
<file path=[Content_Types].xml><?xml version="1.0" encoding="utf-8"?>
<Types xmlns="http://schemas.openxmlformats.org/package/2006/content-types">
  <Default Extension="xml" ContentType="application/xml"/>
  <Default Extension="jpeg" ContentType="image/jpeg"/>
  <Default Extension="xlsx" ContentType="application/vnd.openxmlformats-officedocument.spreadsheetml.sheet"/>
  <Default Extension="png" ContentType="image/png"/>
  <Default Extension="jpg" ContentType="image/jpeg"/>
  <Default Extension="rels" ContentType="application/vnd.openxmlformats-package.relationships+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charts/chart1.xml" ContentType="application/vnd.openxmlformats-officedocument.drawingml.chart+xml"/>
  <Override PartName="/ppt/charts/chart2.xml" ContentType="application/vnd.openxmlformats-officedocument.drawingml.chart+xml"/>
  <Override PartName="/ppt/charts/chart3.xml" ContentType="application/vnd.openxmlformats-officedocument.drawingml.chart+xml"/>
  <Override PartName="/ppt/charts/chart4.xml" ContentType="application/vnd.openxmlformats-officedocument.drawingml.chart+xml"/>
  <Override PartName="/ppt/charts/chart5.xml" ContentType="application/vnd.openxmlformats-officedocument.drawingml.chart+xml"/>
  <Override PartName="/ppt/charts/chart6.xml" ContentType="application/vnd.openxmlformats-officedocument.drawingml.chart+xml"/>
  <Override PartName="/ppt/charts/chart7.xml" ContentType="application/vnd.openxmlformats-officedocument.drawingml.chart+xml"/>
  <Override PartName="/ppt/charts/chart8.xml" ContentType="application/vnd.openxmlformats-officedocument.drawingml.chart+xml"/>
  <Override PartName="/ppt/charts/chart9.xml" ContentType="application/vnd.openxmlformats-officedocument.drawingml.chart+xml"/>
  <Override PartName="/ppt/notesSlides/notesSlide73.xml" ContentType="application/vnd.openxmlformats-officedocument.presentationml.notesSlide+xml"/>
  <Override PartName="/ppt/charts/chart10.xml" ContentType="application/vnd.openxmlformats-officedocument.drawingml.chart+xml"/>
  <Override PartName="/ppt/charts/chart11.xml" ContentType="application/vnd.openxmlformats-officedocument.drawingml.chart+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4" Type="http://schemas.openxmlformats.org/officeDocument/2006/relationships/extended-properties" Target="docProps/app.xml"/><Relationship Id="rId1" Type="http://schemas.openxmlformats.org/officeDocument/2006/relationships/officeDocument" Target="ppt/presentation.xml"/><Relationship Id="rId2" Type="http://schemas.openxmlformats.org/package/2006/relationships/metadata/thumbnail" Target="docProps/thumbnail.jpeg"/></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Lst>
  <p:notesMasterIdLst>
    <p:notesMasterId r:id="rId91"/>
  </p:notesMasterIdLst>
  <p:sldIdLst>
    <p:sldId id="2166" r:id="rId2"/>
    <p:sldId id="2011" r:id="rId3"/>
    <p:sldId id="2143" r:id="rId4"/>
    <p:sldId id="2193" r:id="rId5"/>
    <p:sldId id="2194" r:id="rId6"/>
    <p:sldId id="2195" r:id="rId7"/>
    <p:sldId id="2144" r:id="rId8"/>
    <p:sldId id="2145" r:id="rId9"/>
    <p:sldId id="2177" r:id="rId10"/>
    <p:sldId id="2165" r:id="rId11"/>
    <p:sldId id="2209" r:id="rId12"/>
    <p:sldId id="2147" r:id="rId13"/>
    <p:sldId id="2184" r:id="rId14"/>
    <p:sldId id="2183" r:id="rId15"/>
    <p:sldId id="2148" r:id="rId16"/>
    <p:sldId id="2129" r:id="rId17"/>
    <p:sldId id="2190" r:id="rId18"/>
    <p:sldId id="2192" r:id="rId19"/>
    <p:sldId id="2151" r:id="rId20"/>
    <p:sldId id="2125" r:id="rId21"/>
    <p:sldId id="2198" r:id="rId22"/>
    <p:sldId id="2199" r:id="rId23"/>
    <p:sldId id="2205" r:id="rId24"/>
    <p:sldId id="2196" r:id="rId25"/>
    <p:sldId id="2204" r:id="rId26"/>
    <p:sldId id="2152" r:id="rId27"/>
    <p:sldId id="2124" r:id="rId28"/>
    <p:sldId id="2126" r:id="rId29"/>
    <p:sldId id="2168" r:id="rId30"/>
    <p:sldId id="2197" r:id="rId31"/>
    <p:sldId id="2169" r:id="rId32"/>
    <p:sldId id="2171" r:id="rId33"/>
    <p:sldId id="2180" r:id="rId34"/>
    <p:sldId id="2185" r:id="rId35"/>
    <p:sldId id="2181" r:id="rId36"/>
    <p:sldId id="2170" r:id="rId37"/>
    <p:sldId id="2202" r:id="rId38"/>
    <p:sldId id="2203" r:id="rId39"/>
    <p:sldId id="2182" r:id="rId40"/>
    <p:sldId id="2207" r:id="rId41"/>
    <p:sldId id="2262" r:id="rId42"/>
    <p:sldId id="2267" r:id="rId43"/>
    <p:sldId id="2263" r:id="rId44"/>
    <p:sldId id="2266" r:id="rId45"/>
    <p:sldId id="2270" r:id="rId46"/>
    <p:sldId id="2268" r:id="rId47"/>
    <p:sldId id="2208" r:id="rId48"/>
    <p:sldId id="2210" r:id="rId49"/>
    <p:sldId id="2236" r:id="rId50"/>
    <p:sldId id="2237" r:id="rId51"/>
    <p:sldId id="2238" r:id="rId52"/>
    <p:sldId id="2246" r:id="rId53"/>
    <p:sldId id="2259" r:id="rId54"/>
    <p:sldId id="2239" r:id="rId55"/>
    <p:sldId id="2240" r:id="rId56"/>
    <p:sldId id="2241" r:id="rId57"/>
    <p:sldId id="2242" r:id="rId58"/>
    <p:sldId id="2244" r:id="rId59"/>
    <p:sldId id="2247" r:id="rId60"/>
    <p:sldId id="2248" r:id="rId61"/>
    <p:sldId id="2249" r:id="rId62"/>
    <p:sldId id="2250" r:id="rId63"/>
    <p:sldId id="2251" r:id="rId64"/>
    <p:sldId id="2252" r:id="rId65"/>
    <p:sldId id="2253" r:id="rId66"/>
    <p:sldId id="2254" r:id="rId67"/>
    <p:sldId id="2256" r:id="rId68"/>
    <p:sldId id="2257" r:id="rId69"/>
    <p:sldId id="2258" r:id="rId70"/>
    <p:sldId id="2260" r:id="rId71"/>
    <p:sldId id="2261" r:id="rId72"/>
    <p:sldId id="2163" r:id="rId73"/>
    <p:sldId id="2156" r:id="rId74"/>
    <p:sldId id="2160" r:id="rId75"/>
    <p:sldId id="2158" r:id="rId76"/>
    <p:sldId id="2206" r:id="rId77"/>
    <p:sldId id="2189" r:id="rId78"/>
    <p:sldId id="2274" r:id="rId79"/>
    <p:sldId id="2271" r:id="rId80"/>
    <p:sldId id="2272" r:id="rId81"/>
    <p:sldId id="2275" r:id="rId82"/>
    <p:sldId id="2133" r:id="rId83"/>
    <p:sldId id="2134" r:id="rId84"/>
    <p:sldId id="2135" r:id="rId85"/>
    <p:sldId id="2136" r:id="rId86"/>
    <p:sldId id="2150" r:id="rId87"/>
    <p:sldId id="2106" r:id="rId88"/>
    <p:sldId id="2115" r:id="rId89"/>
    <p:sldId id="2118" r:id="rId90"/>
  </p:sldIdLst>
  <p:sldSz cx="24377650" cy="13716000"/>
  <p:notesSz cx="6858000" cy="9144000"/>
  <p:defaultTextStyle>
    <a:defPPr>
      <a:defRPr lang="en-US"/>
    </a:defPPr>
    <a:lvl1pPr marL="0" algn="l" defTabSz="1828434" rtl="0" eaLnBrk="1" latinLnBrk="0" hangingPunct="1">
      <a:defRPr sz="3600" kern="1200">
        <a:solidFill>
          <a:schemeClr val="tx1"/>
        </a:solidFill>
        <a:latin typeface="+mn-lt"/>
        <a:ea typeface="+mn-ea"/>
        <a:cs typeface="+mn-cs"/>
      </a:defRPr>
    </a:lvl1pPr>
    <a:lvl2pPr marL="914217" algn="l" defTabSz="1828434" rtl="0" eaLnBrk="1" latinLnBrk="0" hangingPunct="1">
      <a:defRPr sz="3600" kern="1200">
        <a:solidFill>
          <a:schemeClr val="tx1"/>
        </a:solidFill>
        <a:latin typeface="+mn-lt"/>
        <a:ea typeface="+mn-ea"/>
        <a:cs typeface="+mn-cs"/>
      </a:defRPr>
    </a:lvl2pPr>
    <a:lvl3pPr marL="1828434" algn="l" defTabSz="1828434" rtl="0" eaLnBrk="1" latinLnBrk="0" hangingPunct="1">
      <a:defRPr sz="3600" kern="1200">
        <a:solidFill>
          <a:schemeClr val="tx1"/>
        </a:solidFill>
        <a:latin typeface="+mn-lt"/>
        <a:ea typeface="+mn-ea"/>
        <a:cs typeface="+mn-cs"/>
      </a:defRPr>
    </a:lvl3pPr>
    <a:lvl4pPr marL="2742651" algn="l" defTabSz="1828434" rtl="0" eaLnBrk="1" latinLnBrk="0" hangingPunct="1">
      <a:defRPr sz="3600" kern="1200">
        <a:solidFill>
          <a:schemeClr val="tx1"/>
        </a:solidFill>
        <a:latin typeface="+mn-lt"/>
        <a:ea typeface="+mn-ea"/>
        <a:cs typeface="+mn-cs"/>
      </a:defRPr>
    </a:lvl4pPr>
    <a:lvl5pPr marL="3656868" algn="l" defTabSz="1828434" rtl="0" eaLnBrk="1" latinLnBrk="0" hangingPunct="1">
      <a:defRPr sz="3600" kern="1200">
        <a:solidFill>
          <a:schemeClr val="tx1"/>
        </a:solidFill>
        <a:latin typeface="+mn-lt"/>
        <a:ea typeface="+mn-ea"/>
        <a:cs typeface="+mn-cs"/>
      </a:defRPr>
    </a:lvl5pPr>
    <a:lvl6pPr marL="4571086" algn="l" defTabSz="1828434" rtl="0" eaLnBrk="1" latinLnBrk="0" hangingPunct="1">
      <a:defRPr sz="3600" kern="1200">
        <a:solidFill>
          <a:schemeClr val="tx1"/>
        </a:solidFill>
        <a:latin typeface="+mn-lt"/>
        <a:ea typeface="+mn-ea"/>
        <a:cs typeface="+mn-cs"/>
      </a:defRPr>
    </a:lvl6pPr>
    <a:lvl7pPr marL="5485303" algn="l" defTabSz="1828434" rtl="0" eaLnBrk="1" latinLnBrk="0" hangingPunct="1">
      <a:defRPr sz="3600" kern="1200">
        <a:solidFill>
          <a:schemeClr val="tx1"/>
        </a:solidFill>
        <a:latin typeface="+mn-lt"/>
        <a:ea typeface="+mn-ea"/>
        <a:cs typeface="+mn-cs"/>
      </a:defRPr>
    </a:lvl7pPr>
    <a:lvl8pPr marL="6399520" algn="l" defTabSz="1828434" rtl="0" eaLnBrk="1" latinLnBrk="0" hangingPunct="1">
      <a:defRPr sz="3600" kern="1200">
        <a:solidFill>
          <a:schemeClr val="tx1"/>
        </a:solidFill>
        <a:latin typeface="+mn-lt"/>
        <a:ea typeface="+mn-ea"/>
        <a:cs typeface="+mn-cs"/>
      </a:defRPr>
    </a:lvl8pPr>
    <a:lvl9pPr marL="7313737" algn="l" defTabSz="1828434" rtl="0" eaLnBrk="1" latinLnBrk="0" hangingPunct="1">
      <a:defRPr sz="36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8112" userDrawn="1">
          <p15:clr>
            <a:srgbClr val="A4A3A4"/>
          </p15:clr>
        </p15:guide>
        <p15:guide id="4" pos="14350" userDrawn="1">
          <p15:clr>
            <a:srgbClr val="A4A3A4"/>
          </p15:clr>
        </p15:guide>
        <p15:guide id="5" pos="7678" userDrawn="1">
          <p15:clr>
            <a:srgbClr val="A4A3A4"/>
          </p15:clr>
        </p15:guide>
        <p15:guide id="6" pos="982" userDrawn="1">
          <p15:clr>
            <a:srgbClr val="A4A3A4"/>
          </p15:clr>
        </p15:guide>
        <p15:guide id="8" orient="horz" pos="504" userDrawn="1">
          <p15:clr>
            <a:srgbClr val="A4A3A4"/>
          </p15:clr>
        </p15:guide>
      </p15:sldGuideLst>
    </p:ext>
    <p:ext uri="{2D200454-40CA-4A62-9FC3-DE9A4176ACB9}">
      <p15:notes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prnPr scaleToFitPaper="1"/>
  <p:clrMru>
    <a:srgbClr val="000C28"/>
    <a:srgbClr val="000820"/>
    <a:srgbClr val="FFC737"/>
    <a:srgbClr val="EC72A5"/>
    <a:srgbClr val="D2D3D5"/>
    <a:srgbClr val="001334"/>
    <a:srgbClr val="002452"/>
    <a:srgbClr val="583F52"/>
    <a:srgbClr val="3B1F4D"/>
    <a:srgbClr val="F52552"/>
  </p:clrMru>
  <p:extLst>
    <p:ext uri="{E76CE94A-603C-4142-B9EB-6D1370010A27}">
      <p14:discardImageEditData xmlns:p14="http://schemas.microsoft.com/office/powerpoint/2010/main" val="0"/>
    </p:ext>
    <p:ext uri="{D31A062A-798A-4329-ABDD-BBA856620510}">
      <p14:defaultImageDpi xmlns:p14="http://schemas.microsoft.com/office/powerpoint/2010/main" val="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a:tblStyle styleId="{F5AB1C69-6EDB-4FF4-983F-18BD219EF322}" styleName="Medium Style 2 - Accent 3">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3">
              <a:tint val="20000"/>
            </a:schemeClr>
          </a:solidFill>
        </a:fill>
      </a:tcStyle>
    </a:wholeTbl>
    <a:band1H>
      <a:tcStyle>
        <a:tcBdr/>
        <a:fill>
          <a:solidFill>
            <a:schemeClr val="accent3">
              <a:tint val="40000"/>
            </a:schemeClr>
          </a:solidFill>
        </a:fill>
      </a:tcStyle>
    </a:band1H>
    <a:band2H>
      <a:tcStyle>
        <a:tcBdr/>
      </a:tcStyle>
    </a:band2H>
    <a:band1V>
      <a:tcStyle>
        <a:tcBdr/>
        <a:fill>
          <a:solidFill>
            <a:schemeClr val="accent3">
              <a:tint val="40000"/>
            </a:schemeClr>
          </a:solidFill>
        </a:fill>
      </a:tcStyle>
    </a:band1V>
    <a:band2V>
      <a:tcStyle>
        <a:tcBdr/>
      </a:tcStyle>
    </a:band2V>
    <a:lastCol>
      <a:tcTxStyle b="on">
        <a:fontRef idx="minor">
          <a:prstClr val="black"/>
        </a:fontRef>
        <a:schemeClr val="lt1"/>
      </a:tcTxStyle>
      <a:tcStyle>
        <a:tcBdr/>
        <a:fill>
          <a:solidFill>
            <a:schemeClr val="accent3"/>
          </a:solidFill>
        </a:fill>
      </a:tcStyle>
    </a:lastCol>
    <a:firstCol>
      <a:tcTxStyle b="on">
        <a:fontRef idx="minor">
          <a:prstClr val="black"/>
        </a:fontRef>
        <a:schemeClr val="lt1"/>
      </a:tcTxStyle>
      <a:tcStyle>
        <a:tcBdr/>
        <a:fill>
          <a:solidFill>
            <a:schemeClr val="accent3"/>
          </a:solidFill>
        </a:fill>
      </a:tcStyle>
    </a:firstCol>
    <a:lastRow>
      <a:tcTxStyle b="on">
        <a:fontRef idx="minor">
          <a:prstClr val="black"/>
        </a:fontRef>
        <a:schemeClr val="lt1"/>
      </a:tcTxStyle>
      <a:tcStyle>
        <a:tcBdr>
          <a:top>
            <a:ln w="38100" cmpd="sng">
              <a:solidFill>
                <a:schemeClr val="lt1"/>
              </a:solidFill>
            </a:ln>
          </a:top>
        </a:tcBdr>
        <a:fill>
          <a:solidFill>
            <a:schemeClr val="accent3"/>
          </a:solidFill>
        </a:fill>
      </a:tcStyle>
    </a:lastRow>
    <a:firstRow>
      <a:tcTxStyle b="on">
        <a:fontRef idx="minor">
          <a:prstClr val="black"/>
        </a:fontRef>
        <a:schemeClr val="lt1"/>
      </a:tcTxStyle>
      <a:tcStyle>
        <a:tcBdr>
          <a:bottom>
            <a:ln w="38100" cmpd="sng">
              <a:solidFill>
                <a:schemeClr val="lt1"/>
              </a:solidFill>
            </a:ln>
          </a:bottom>
        </a:tcBdr>
        <a:fill>
          <a:solidFill>
            <a:schemeClr val="accent3"/>
          </a:solidFill>
        </a:fill>
      </a:tcStyle>
    </a:firstRow>
  </a:tblStyle>
  <a:tblStyle styleId="{FABFCF23-3B69-468F-B69F-88F6DE6A72F2}" styleName="Medium Style 1 - Accent 5">
    <a:wholeTbl>
      <a:tcTxStyle>
        <a:fontRef idx="minor">
          <a:scrgbClr r="0" g="0" b="0"/>
        </a:fontRef>
        <a:schemeClr val="dk1"/>
      </a:tcTxStyle>
      <a:tcStyle>
        <a:tcBdr>
          <a:left>
            <a:ln w="12700" cmpd="sng">
              <a:solidFill>
                <a:schemeClr val="accent5"/>
              </a:solidFill>
            </a:ln>
          </a:left>
          <a:right>
            <a:ln w="12700" cmpd="sng">
              <a:solidFill>
                <a:schemeClr val="accent5"/>
              </a:solidFill>
            </a:ln>
          </a:right>
          <a:top>
            <a:ln w="12700" cmpd="sng">
              <a:solidFill>
                <a:schemeClr val="accent5"/>
              </a:solidFill>
            </a:ln>
          </a:top>
          <a:bottom>
            <a:ln w="12700" cmpd="sng">
              <a:solidFill>
                <a:schemeClr val="accent5"/>
              </a:solidFill>
            </a:ln>
          </a:bottom>
          <a:insideH>
            <a:ln w="12700" cmpd="sng">
              <a:solidFill>
                <a:schemeClr val="accent5"/>
              </a:solidFill>
            </a:ln>
          </a:insideH>
          <a:insideV>
            <a:ln>
              <a:noFill/>
            </a:ln>
          </a:insideV>
        </a:tcBdr>
        <a:fill>
          <a:solidFill>
            <a:schemeClr val="lt1"/>
          </a:solidFill>
        </a:fill>
      </a:tcStyle>
    </a:wholeTbl>
    <a:band1H>
      <a:tcStyle>
        <a:tcBdr/>
        <a:fill>
          <a:solidFill>
            <a:schemeClr val="accent5">
              <a:tint val="20000"/>
            </a:schemeClr>
          </a:solidFill>
        </a:fill>
      </a:tcStyle>
    </a:band1H>
    <a:band1V>
      <a:tcStyle>
        <a:tcBdr/>
        <a:fill>
          <a:solidFill>
            <a:schemeClr val="accent5">
              <a:tint val="20000"/>
            </a:schemeClr>
          </a:solidFill>
        </a:fill>
      </a:tcStyle>
    </a:band1V>
    <a:lastCol>
      <a:tcTxStyle b="on"/>
      <a:tcStyle>
        <a:tcBdr/>
      </a:tcStyle>
    </a:lastCol>
    <a:firstCol>
      <a:tcTxStyle b="on"/>
      <a:tcStyle>
        <a:tcBdr/>
      </a:tcStyle>
    </a:firstCol>
    <a:lastRow>
      <a:tcTxStyle b="on"/>
      <a:tcStyle>
        <a:tcBdr>
          <a:top>
            <a:ln w="50800" cmpd="dbl">
              <a:solidFill>
                <a:schemeClr val="accent5"/>
              </a:solidFill>
            </a:ln>
          </a:top>
        </a:tcBdr>
        <a:fill>
          <a:solidFill>
            <a:schemeClr val="lt1"/>
          </a:solidFill>
        </a:fill>
      </a:tcStyle>
    </a:lastRow>
    <a:firstRow>
      <a:tcTxStyle b="on">
        <a:fontRef idx="minor">
          <a:scrgbClr r="0" g="0" b="0"/>
        </a:fontRef>
        <a:schemeClr val="lt1"/>
      </a:tcTxStyle>
      <a:tcStyle>
        <a:tcBdr/>
        <a:fill>
          <a:solidFill>
            <a:schemeClr val="accent5"/>
          </a:solidFill>
        </a:fill>
      </a:tcStyle>
    </a:firstRow>
  </a:tblStyle>
  <a:tblStyle styleId="{10A1B5D5-9B99-4C35-A422-299274C87663}" styleName="Medium Style 1 - Accent 6">
    <a:wholeTbl>
      <a:tcTxStyle>
        <a:fontRef idx="minor">
          <a:scrgbClr r="0" g="0" b="0"/>
        </a:fontRef>
        <a:schemeClr val="dk1"/>
      </a:tcTxStyle>
      <a:tcStyle>
        <a:tcBdr>
          <a:left>
            <a:ln w="12700" cmpd="sng">
              <a:solidFill>
                <a:schemeClr val="accent6"/>
              </a:solidFill>
            </a:ln>
          </a:left>
          <a:right>
            <a:ln w="12700" cmpd="sng">
              <a:solidFill>
                <a:schemeClr val="accent6"/>
              </a:solidFill>
            </a:ln>
          </a:right>
          <a:top>
            <a:ln w="12700" cmpd="sng">
              <a:solidFill>
                <a:schemeClr val="accent6"/>
              </a:solidFill>
            </a:ln>
          </a:top>
          <a:bottom>
            <a:ln w="12700" cmpd="sng">
              <a:solidFill>
                <a:schemeClr val="accent6"/>
              </a:solidFill>
            </a:ln>
          </a:bottom>
          <a:insideH>
            <a:ln w="12700" cmpd="sng">
              <a:solidFill>
                <a:schemeClr val="accent6"/>
              </a:solidFill>
            </a:ln>
          </a:insideH>
          <a:insideV>
            <a:ln>
              <a:noFill/>
            </a:ln>
          </a:insideV>
        </a:tcBdr>
        <a:fill>
          <a:solidFill>
            <a:schemeClr val="lt1"/>
          </a:solidFill>
        </a:fill>
      </a:tcStyle>
    </a:wholeTbl>
    <a:band1H>
      <a:tcStyle>
        <a:tcBdr/>
        <a:fill>
          <a:solidFill>
            <a:schemeClr val="accent6">
              <a:tint val="20000"/>
            </a:schemeClr>
          </a:solidFill>
        </a:fill>
      </a:tcStyle>
    </a:band1H>
    <a:band1V>
      <a:tcStyle>
        <a:tcBdr/>
        <a:fill>
          <a:solidFill>
            <a:schemeClr val="accent6">
              <a:tint val="20000"/>
            </a:schemeClr>
          </a:solidFill>
        </a:fill>
      </a:tcStyle>
    </a:band1V>
    <a:lastCol>
      <a:tcTxStyle b="on"/>
      <a:tcStyle>
        <a:tcBdr/>
      </a:tcStyle>
    </a:lastCol>
    <a:firstCol>
      <a:tcTxStyle b="on"/>
      <a:tcStyle>
        <a:tcBdr/>
      </a:tcStyle>
    </a:firstCol>
    <a:lastRow>
      <a:tcTxStyle b="on"/>
      <a:tcStyle>
        <a:tcBdr>
          <a:top>
            <a:ln w="50800" cmpd="dbl">
              <a:solidFill>
                <a:schemeClr val="accent6"/>
              </a:solidFill>
            </a:ln>
          </a:top>
        </a:tcBdr>
        <a:fill>
          <a:solidFill>
            <a:schemeClr val="lt1"/>
          </a:solidFill>
        </a:fill>
      </a:tcStyle>
    </a:lastRow>
    <a:firstRow>
      <a:tcTxStyle b="on">
        <a:fontRef idx="minor">
          <a:scrgbClr r="0" g="0" b="0"/>
        </a:fontRef>
        <a:schemeClr val="lt1"/>
      </a:tcTxStyle>
      <a:tcStyle>
        <a:tcBdr/>
        <a:fill>
          <a:solidFill>
            <a:schemeClr val="accent6"/>
          </a:solidFill>
        </a:fill>
      </a:tcStyle>
    </a:firstRow>
  </a:tblStyle>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21E4AEA4-8DFA-4A89-87EB-49C32662AFE0}" styleName="Medium Style 2 - Accent 2">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2">
              <a:tint val="20000"/>
            </a:schemeClr>
          </a:solidFill>
        </a:fill>
      </a:tcStyle>
    </a:wholeTbl>
    <a:band1H>
      <a:tcStyle>
        <a:tcBdr/>
        <a:fill>
          <a:solidFill>
            <a:schemeClr val="accent2">
              <a:tint val="40000"/>
            </a:schemeClr>
          </a:solidFill>
        </a:fill>
      </a:tcStyle>
    </a:band1H>
    <a:band2H>
      <a:tcStyle>
        <a:tcBdr/>
      </a:tcStyle>
    </a:band2H>
    <a:band1V>
      <a:tcStyle>
        <a:tcBdr/>
        <a:fill>
          <a:solidFill>
            <a:schemeClr val="accent2">
              <a:tint val="40000"/>
            </a:schemeClr>
          </a:solidFill>
        </a:fill>
      </a:tcStyle>
    </a:band1V>
    <a:band2V>
      <a:tcStyle>
        <a:tcBdr/>
      </a:tcStyle>
    </a:band2V>
    <a:lastCol>
      <a:tcTxStyle b="on">
        <a:fontRef idx="minor">
          <a:prstClr val="black"/>
        </a:fontRef>
        <a:schemeClr val="lt1"/>
      </a:tcTxStyle>
      <a:tcStyle>
        <a:tcBdr/>
        <a:fill>
          <a:solidFill>
            <a:schemeClr val="accent2"/>
          </a:solidFill>
        </a:fill>
      </a:tcStyle>
    </a:lastCol>
    <a:firstCol>
      <a:tcTxStyle b="on">
        <a:fontRef idx="minor">
          <a:prstClr val="black"/>
        </a:fontRef>
        <a:schemeClr val="lt1"/>
      </a:tcTxStyle>
      <a:tcStyle>
        <a:tcBdr/>
        <a:fill>
          <a:solidFill>
            <a:schemeClr val="accent2"/>
          </a:solidFill>
        </a:fill>
      </a:tcStyle>
    </a:firstCol>
    <a:lastRow>
      <a:tcTxStyle b="on">
        <a:fontRef idx="minor">
          <a:prstClr val="black"/>
        </a:fontRef>
        <a:schemeClr val="lt1"/>
      </a:tcTxStyle>
      <a:tcStyle>
        <a:tcBdr>
          <a:top>
            <a:ln w="38100" cmpd="sng">
              <a:solidFill>
                <a:schemeClr val="lt1"/>
              </a:solidFill>
            </a:ln>
          </a:top>
        </a:tcBdr>
        <a:fill>
          <a:solidFill>
            <a:schemeClr val="accent2"/>
          </a:solidFill>
        </a:fill>
      </a:tcStyle>
    </a:lastRow>
    <a:firstRow>
      <a:tcTxStyle b="on">
        <a:fontRef idx="minor">
          <a:prstClr val="black"/>
        </a:fontRef>
        <a:schemeClr val="lt1"/>
      </a:tcTxStyle>
      <a:tcStyle>
        <a:tcBdr>
          <a:bottom>
            <a:ln w="38100" cmpd="sng">
              <a:solidFill>
                <a:schemeClr val="lt1"/>
              </a:solidFill>
            </a:ln>
          </a:bottom>
        </a:tcBdr>
        <a:fill>
          <a:solidFill>
            <a:schemeClr val="accent2"/>
          </a:solidFill>
        </a:fill>
      </a:tcStyle>
    </a:firstRow>
  </a:tblStyle>
  <a:tblStyle styleId="{B301B821-A1FF-4177-AEE7-76D212191A09}" styleName="Medium Style 1 - Accent 1">
    <a:wholeTbl>
      <a:tcTxStyle>
        <a:fontRef idx="minor">
          <a:scrgbClr r="0" g="0" b="0"/>
        </a:fontRef>
        <a:schemeClr val="dk1"/>
      </a:tcTxStyle>
      <a:tcStyle>
        <a:tcBdr>
          <a:left>
            <a:ln w="12700" cmpd="sng">
              <a:solidFill>
                <a:schemeClr val="accent1"/>
              </a:solidFill>
            </a:ln>
          </a:left>
          <a:right>
            <a:ln w="12700" cmpd="sng">
              <a:solidFill>
                <a:schemeClr val="accent1"/>
              </a:solidFill>
            </a:ln>
          </a:right>
          <a:top>
            <a:ln w="12700" cmpd="sng">
              <a:solidFill>
                <a:schemeClr val="accent1"/>
              </a:solidFill>
            </a:ln>
          </a:top>
          <a:bottom>
            <a:ln w="12700" cmpd="sng">
              <a:solidFill>
                <a:schemeClr val="accent1"/>
              </a:solidFill>
            </a:ln>
          </a:bottom>
          <a:insideH>
            <a:ln w="12700" cmpd="sng">
              <a:solidFill>
                <a:schemeClr val="accent1"/>
              </a:solidFill>
            </a:ln>
          </a:insideH>
          <a:insideV>
            <a:ln>
              <a:noFill/>
            </a:ln>
          </a:insideV>
        </a:tcBdr>
        <a:fill>
          <a:solidFill>
            <a:schemeClr val="lt1"/>
          </a:solidFill>
        </a:fill>
      </a:tcStyle>
    </a:wholeTbl>
    <a:band1H>
      <a:tcStyle>
        <a:tcBdr/>
        <a:fill>
          <a:solidFill>
            <a:schemeClr val="accent1">
              <a:tint val="20000"/>
            </a:schemeClr>
          </a:solidFill>
        </a:fill>
      </a:tcStyle>
    </a:band1H>
    <a:band1V>
      <a:tcStyle>
        <a:tcBdr/>
        <a:fill>
          <a:solidFill>
            <a:schemeClr val="accent1">
              <a:tint val="20000"/>
            </a:schemeClr>
          </a:solidFill>
        </a:fill>
      </a:tcStyle>
    </a:band1V>
    <a:lastCol>
      <a:tcTxStyle b="on"/>
      <a:tcStyle>
        <a:tcBdr/>
      </a:tcStyle>
    </a:lastCol>
    <a:firstCol>
      <a:tcTxStyle b="on"/>
      <a:tcStyle>
        <a:tcBdr/>
      </a:tcStyle>
    </a:firstCol>
    <a:lastRow>
      <a:tcTxStyle b="on"/>
      <a:tcStyle>
        <a:tcBdr>
          <a:top>
            <a:ln w="50800" cmpd="dbl">
              <a:solidFill>
                <a:schemeClr val="accent1"/>
              </a:solidFill>
            </a:ln>
          </a:top>
        </a:tcBdr>
        <a:fill>
          <a:solidFill>
            <a:schemeClr val="lt1"/>
          </a:solidFill>
        </a:fill>
      </a:tcStyle>
    </a:lastRow>
    <a:firstRow>
      <a:tcTxStyle b="on">
        <a:fontRef idx="minor">
          <a:scrgbClr r="0" g="0" b="0"/>
        </a:fontRef>
        <a:schemeClr val="lt1"/>
      </a:tcTxStyle>
      <a:tcStyle>
        <a:tcBdr/>
        <a:fill>
          <a:solidFill>
            <a:schemeClr val="accent1"/>
          </a:solidFill>
        </a:fill>
      </a:tcStyle>
    </a:firstRow>
  </a:tblStyle>
  <a:tblStyle styleId="{9DCAF9ED-07DC-4A11-8D7F-57B35C25682E}" styleName="Medium Style 1 - Accent 2">
    <a:wholeTbl>
      <a:tcTxStyle>
        <a:fontRef idx="minor">
          <a:scrgbClr r="0" g="0" b="0"/>
        </a:fontRef>
        <a:schemeClr val="dk1"/>
      </a:tcTxStyle>
      <a:tcStyle>
        <a:tcBdr>
          <a:left>
            <a:ln w="12700" cmpd="sng">
              <a:solidFill>
                <a:schemeClr val="accent2"/>
              </a:solidFill>
            </a:ln>
          </a:left>
          <a:right>
            <a:ln w="12700" cmpd="sng">
              <a:solidFill>
                <a:schemeClr val="accent2"/>
              </a:solidFill>
            </a:ln>
          </a:right>
          <a:top>
            <a:ln w="12700" cmpd="sng">
              <a:solidFill>
                <a:schemeClr val="accent2"/>
              </a:solidFill>
            </a:ln>
          </a:top>
          <a:bottom>
            <a:ln w="12700" cmpd="sng">
              <a:solidFill>
                <a:schemeClr val="accent2"/>
              </a:solidFill>
            </a:ln>
          </a:bottom>
          <a:insideH>
            <a:ln w="12700" cmpd="sng">
              <a:solidFill>
                <a:schemeClr val="accent2"/>
              </a:solidFill>
            </a:ln>
          </a:insideH>
          <a:insideV>
            <a:ln>
              <a:noFill/>
            </a:ln>
          </a:insideV>
        </a:tcBdr>
        <a:fill>
          <a:solidFill>
            <a:schemeClr val="lt1"/>
          </a:solidFill>
        </a:fill>
      </a:tcStyle>
    </a:wholeTbl>
    <a:band1H>
      <a:tcStyle>
        <a:tcBdr/>
        <a:fill>
          <a:solidFill>
            <a:schemeClr val="accent2">
              <a:tint val="20000"/>
            </a:schemeClr>
          </a:solidFill>
        </a:fill>
      </a:tcStyle>
    </a:band1H>
    <a:band1V>
      <a:tcStyle>
        <a:tcBdr/>
        <a:fill>
          <a:solidFill>
            <a:schemeClr val="accent2">
              <a:tint val="20000"/>
            </a:schemeClr>
          </a:solidFill>
        </a:fill>
      </a:tcStyle>
    </a:band1V>
    <a:lastCol>
      <a:tcTxStyle b="on"/>
      <a:tcStyle>
        <a:tcBdr/>
      </a:tcStyle>
    </a:lastCol>
    <a:firstCol>
      <a:tcTxStyle b="on"/>
      <a:tcStyle>
        <a:tcBdr/>
      </a:tcStyle>
    </a:firstCol>
    <a:lastRow>
      <a:tcTxStyle b="on"/>
      <a:tcStyle>
        <a:tcBdr>
          <a:top>
            <a:ln w="50800" cmpd="dbl">
              <a:solidFill>
                <a:schemeClr val="accent2"/>
              </a:solidFill>
            </a:ln>
          </a:top>
        </a:tcBdr>
        <a:fill>
          <a:solidFill>
            <a:schemeClr val="lt1"/>
          </a:solidFill>
        </a:fill>
      </a:tcStyle>
    </a:lastRow>
    <a:firstRow>
      <a:tcTxStyle b="on">
        <a:fontRef idx="minor">
          <a:scrgbClr r="0" g="0" b="0"/>
        </a:fontRef>
        <a:schemeClr val="lt1"/>
      </a:tcTxStyle>
      <a:tcStyle>
        <a:tcBdr/>
        <a:fill>
          <a:solidFill>
            <a:schemeClr val="accent2"/>
          </a:solidFill>
        </a:fill>
      </a:tcStyle>
    </a:firstRow>
  </a:tblStyle>
  <a:tblStyle styleId="{1FECB4D8-DB02-4DC6-A0A2-4F2EBAE1DC90}" styleName="Medium Style 1 - Accent 3">
    <a:wholeTbl>
      <a:tcTxStyle>
        <a:fontRef idx="minor">
          <a:scrgbClr r="0" g="0" b="0"/>
        </a:fontRef>
        <a:schemeClr val="dk1"/>
      </a:tcTxStyle>
      <a:tcStyle>
        <a:tcBdr>
          <a:left>
            <a:ln w="12700" cmpd="sng">
              <a:solidFill>
                <a:schemeClr val="accent3"/>
              </a:solidFill>
            </a:ln>
          </a:left>
          <a:right>
            <a:ln w="12700" cmpd="sng">
              <a:solidFill>
                <a:schemeClr val="accent3"/>
              </a:solidFill>
            </a:ln>
          </a:right>
          <a:top>
            <a:ln w="12700" cmpd="sng">
              <a:solidFill>
                <a:schemeClr val="accent3"/>
              </a:solidFill>
            </a:ln>
          </a:top>
          <a:bottom>
            <a:ln w="12700" cmpd="sng">
              <a:solidFill>
                <a:schemeClr val="accent3"/>
              </a:solidFill>
            </a:ln>
          </a:bottom>
          <a:insideH>
            <a:ln w="12700" cmpd="sng">
              <a:solidFill>
                <a:schemeClr val="accent3"/>
              </a:solidFill>
            </a:ln>
          </a:insideH>
          <a:insideV>
            <a:ln>
              <a:noFill/>
            </a:ln>
          </a:insideV>
        </a:tcBdr>
        <a:fill>
          <a:solidFill>
            <a:schemeClr val="lt1"/>
          </a:solidFill>
        </a:fill>
      </a:tcStyle>
    </a:wholeTbl>
    <a:band1H>
      <a:tcStyle>
        <a:tcBdr/>
        <a:fill>
          <a:solidFill>
            <a:schemeClr val="accent3">
              <a:tint val="20000"/>
            </a:schemeClr>
          </a:solidFill>
        </a:fill>
      </a:tcStyle>
    </a:band1H>
    <a:band1V>
      <a:tcStyle>
        <a:tcBdr/>
        <a:fill>
          <a:solidFill>
            <a:schemeClr val="accent3">
              <a:tint val="20000"/>
            </a:schemeClr>
          </a:solidFill>
        </a:fill>
      </a:tcStyle>
    </a:band1V>
    <a:lastCol>
      <a:tcTxStyle b="on"/>
      <a:tcStyle>
        <a:tcBdr/>
      </a:tcStyle>
    </a:lastCol>
    <a:firstCol>
      <a:tcTxStyle b="on"/>
      <a:tcStyle>
        <a:tcBdr/>
      </a:tcStyle>
    </a:firstCol>
    <a:lastRow>
      <a:tcTxStyle b="on"/>
      <a:tcStyle>
        <a:tcBdr>
          <a:top>
            <a:ln w="50800" cmpd="dbl">
              <a:solidFill>
                <a:schemeClr val="accent3"/>
              </a:solidFill>
            </a:ln>
          </a:top>
        </a:tcBdr>
        <a:fill>
          <a:solidFill>
            <a:schemeClr val="lt1"/>
          </a:solidFill>
        </a:fill>
      </a:tcStyle>
    </a:lastRow>
    <a:firstRow>
      <a:tcTxStyle b="on">
        <a:fontRef idx="minor">
          <a:scrgbClr r="0" g="0" b="0"/>
        </a:fontRef>
        <a:schemeClr val="lt1"/>
      </a:tcTxStyle>
      <a:tcStyle>
        <a:tcBdr/>
        <a:fill>
          <a:solidFill>
            <a:schemeClr val="accent3"/>
          </a:solidFill>
        </a:fill>
      </a:tcStyle>
    </a:firstRow>
  </a:tblStyle>
  <a:tblStyle styleId="{1E171933-4619-4E11-9A3F-F7608DF75F80}" styleName="Medium Style 1 - Accent 4">
    <a:wholeTbl>
      <a:tcTxStyle>
        <a:fontRef idx="minor">
          <a:scrgbClr r="0" g="0" b="0"/>
        </a:fontRef>
        <a:schemeClr val="dk1"/>
      </a:tcTxStyle>
      <a:tcStyle>
        <a:tcBdr>
          <a:left>
            <a:ln w="12700" cmpd="sng">
              <a:solidFill>
                <a:schemeClr val="accent4"/>
              </a:solidFill>
            </a:ln>
          </a:left>
          <a:right>
            <a:ln w="12700" cmpd="sng">
              <a:solidFill>
                <a:schemeClr val="accent4"/>
              </a:solidFill>
            </a:ln>
          </a:right>
          <a:top>
            <a:ln w="12700" cmpd="sng">
              <a:solidFill>
                <a:schemeClr val="accent4"/>
              </a:solidFill>
            </a:ln>
          </a:top>
          <a:bottom>
            <a:ln w="12700" cmpd="sng">
              <a:solidFill>
                <a:schemeClr val="accent4"/>
              </a:solidFill>
            </a:ln>
          </a:bottom>
          <a:insideH>
            <a:ln w="12700" cmpd="sng">
              <a:solidFill>
                <a:schemeClr val="accent4"/>
              </a:solidFill>
            </a:ln>
          </a:insideH>
          <a:insideV>
            <a:ln>
              <a:noFill/>
            </a:ln>
          </a:insideV>
        </a:tcBdr>
        <a:fill>
          <a:solidFill>
            <a:schemeClr val="lt1"/>
          </a:solidFill>
        </a:fill>
      </a:tcStyle>
    </a:wholeTbl>
    <a:band1H>
      <a:tcStyle>
        <a:tcBdr/>
        <a:fill>
          <a:solidFill>
            <a:schemeClr val="accent4">
              <a:tint val="20000"/>
            </a:schemeClr>
          </a:solidFill>
        </a:fill>
      </a:tcStyle>
    </a:band1H>
    <a:band1V>
      <a:tcStyle>
        <a:tcBdr/>
        <a:fill>
          <a:solidFill>
            <a:schemeClr val="accent4">
              <a:tint val="20000"/>
            </a:schemeClr>
          </a:solidFill>
        </a:fill>
      </a:tcStyle>
    </a:band1V>
    <a:lastCol>
      <a:tcTxStyle b="on"/>
      <a:tcStyle>
        <a:tcBdr/>
      </a:tcStyle>
    </a:lastCol>
    <a:firstCol>
      <a:tcTxStyle b="on"/>
      <a:tcStyle>
        <a:tcBdr/>
      </a:tcStyle>
    </a:firstCol>
    <a:lastRow>
      <a:tcTxStyle b="on"/>
      <a:tcStyle>
        <a:tcBdr>
          <a:top>
            <a:ln w="50800" cmpd="dbl">
              <a:solidFill>
                <a:schemeClr val="accent4"/>
              </a:solidFill>
            </a:ln>
          </a:top>
        </a:tcBdr>
        <a:fill>
          <a:solidFill>
            <a:schemeClr val="lt1"/>
          </a:solidFill>
        </a:fill>
      </a:tcStyle>
    </a:lastRow>
    <a:firstRow>
      <a:tcTxStyle b="on">
        <a:fontRef idx="minor">
          <a:scrgbClr r="0" g="0" b="0"/>
        </a:fontRef>
        <a:schemeClr val="lt1"/>
      </a:tcTxStyle>
      <a:tcStyle>
        <a:tcBdr/>
        <a:fill>
          <a:solidFill>
            <a:schemeClr val="accent4"/>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8049" autoAdjust="0"/>
    <p:restoredTop sz="96202" autoAdjust="0"/>
  </p:normalViewPr>
  <p:slideViewPr>
    <p:cSldViewPr snapToGrid="0" snapToObjects="1">
      <p:cViewPr>
        <p:scale>
          <a:sx n="50" d="100"/>
          <a:sy n="50" d="100"/>
        </p:scale>
        <p:origin x="768" y="528"/>
      </p:cViewPr>
      <p:guideLst>
        <p:guide orient="horz" pos="8112"/>
        <p:guide pos="14350"/>
        <p:guide pos="7678"/>
        <p:guide pos="982"/>
        <p:guide orient="horz" pos="504"/>
      </p:guideLst>
    </p:cSldViewPr>
  </p:slideViewPr>
  <p:notesTextViewPr>
    <p:cViewPr>
      <p:scale>
        <a:sx n="100" d="100"/>
        <a:sy n="100" d="100"/>
      </p:scale>
      <p:origin x="0" y="0"/>
    </p:cViewPr>
  </p:notesTextViewPr>
  <p:sorterViewPr>
    <p:cViewPr>
      <p:scale>
        <a:sx n="90" d="100"/>
        <a:sy n="90" d="100"/>
      </p:scale>
      <p:origin x="0" y="0"/>
    </p:cViewPr>
  </p:sorterViewPr>
  <p:notesViewPr>
    <p:cSldViewPr snapToGrid="0" snapToObjects="1" showGuides="1">
      <p:cViewPr varScale="1">
        <p:scale>
          <a:sx n="66" d="100"/>
          <a:sy n="66" d="100"/>
        </p:scale>
        <p:origin x="0" y="0"/>
      </p:cViewPr>
      <p:guideLst/>
    </p:cSldViewPr>
  </p:notesViewPr>
  <p:gridSpacing cx="76200" cy="76200"/>
</p:viewPr>
</file>

<file path=ppt/_rels/presentation.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slide" Target="slides/slide1.xml"/><Relationship Id="rId3" Type="http://schemas.openxmlformats.org/officeDocument/2006/relationships/slide" Target="slides/slide2.xml"/><Relationship Id="rId4" Type="http://schemas.openxmlformats.org/officeDocument/2006/relationships/slide" Target="slides/slide3.xml"/><Relationship Id="rId5" Type="http://schemas.openxmlformats.org/officeDocument/2006/relationships/slide" Target="slides/slide4.xml"/><Relationship Id="rId6" Type="http://schemas.openxmlformats.org/officeDocument/2006/relationships/slide" Target="slides/slide5.xml"/><Relationship Id="rId7" Type="http://schemas.openxmlformats.org/officeDocument/2006/relationships/slide" Target="slides/slide6.xml"/><Relationship Id="rId8" Type="http://schemas.openxmlformats.org/officeDocument/2006/relationships/slide" Target="slides/slide7.xml"/><Relationship Id="rId9" Type="http://schemas.openxmlformats.org/officeDocument/2006/relationships/slide" Target="slides/slide8.xml"/><Relationship Id="rId10" Type="http://schemas.openxmlformats.org/officeDocument/2006/relationships/slide" Target="slides/slide9.xml"/><Relationship Id="rId11" Type="http://schemas.openxmlformats.org/officeDocument/2006/relationships/slide" Target="slides/slide10.xml"/><Relationship Id="rId12" Type="http://schemas.openxmlformats.org/officeDocument/2006/relationships/slide" Target="slides/slide11.xml"/><Relationship Id="rId13" Type="http://schemas.openxmlformats.org/officeDocument/2006/relationships/slide" Target="slides/slide12.xml"/><Relationship Id="rId14" Type="http://schemas.openxmlformats.org/officeDocument/2006/relationships/slide" Target="slides/slide13.xml"/><Relationship Id="rId15" Type="http://schemas.openxmlformats.org/officeDocument/2006/relationships/slide" Target="slides/slide14.xml"/><Relationship Id="rId16" Type="http://schemas.openxmlformats.org/officeDocument/2006/relationships/slide" Target="slides/slide15.xml"/><Relationship Id="rId17" Type="http://schemas.openxmlformats.org/officeDocument/2006/relationships/slide" Target="slides/slide16.xml"/><Relationship Id="rId18" Type="http://schemas.openxmlformats.org/officeDocument/2006/relationships/slide" Target="slides/slide17.xml"/><Relationship Id="rId19" Type="http://schemas.openxmlformats.org/officeDocument/2006/relationships/slide" Target="slides/slide18.xml"/><Relationship Id="rId30" Type="http://schemas.openxmlformats.org/officeDocument/2006/relationships/slide" Target="slides/slide29.xml"/><Relationship Id="rId31" Type="http://schemas.openxmlformats.org/officeDocument/2006/relationships/slide" Target="slides/slide30.xml"/><Relationship Id="rId32" Type="http://schemas.openxmlformats.org/officeDocument/2006/relationships/slide" Target="slides/slide31.xml"/><Relationship Id="rId33" Type="http://schemas.openxmlformats.org/officeDocument/2006/relationships/slide" Target="slides/slide32.xml"/><Relationship Id="rId34" Type="http://schemas.openxmlformats.org/officeDocument/2006/relationships/slide" Target="slides/slide33.xml"/><Relationship Id="rId35" Type="http://schemas.openxmlformats.org/officeDocument/2006/relationships/slide" Target="slides/slide34.xml"/><Relationship Id="rId36" Type="http://schemas.openxmlformats.org/officeDocument/2006/relationships/slide" Target="slides/slide35.xml"/><Relationship Id="rId37" Type="http://schemas.openxmlformats.org/officeDocument/2006/relationships/slide" Target="slides/slide36.xml"/><Relationship Id="rId38" Type="http://schemas.openxmlformats.org/officeDocument/2006/relationships/slide" Target="slides/slide37.xml"/><Relationship Id="rId39" Type="http://schemas.openxmlformats.org/officeDocument/2006/relationships/slide" Target="slides/slide38.xml"/><Relationship Id="rId50" Type="http://schemas.openxmlformats.org/officeDocument/2006/relationships/slide" Target="slides/slide49.xml"/><Relationship Id="rId51" Type="http://schemas.openxmlformats.org/officeDocument/2006/relationships/slide" Target="slides/slide50.xml"/><Relationship Id="rId52" Type="http://schemas.openxmlformats.org/officeDocument/2006/relationships/slide" Target="slides/slide51.xml"/><Relationship Id="rId53" Type="http://schemas.openxmlformats.org/officeDocument/2006/relationships/slide" Target="slides/slide52.xml"/><Relationship Id="rId54" Type="http://schemas.openxmlformats.org/officeDocument/2006/relationships/slide" Target="slides/slide53.xml"/><Relationship Id="rId55" Type="http://schemas.openxmlformats.org/officeDocument/2006/relationships/slide" Target="slides/slide54.xml"/><Relationship Id="rId56" Type="http://schemas.openxmlformats.org/officeDocument/2006/relationships/slide" Target="slides/slide55.xml"/><Relationship Id="rId57" Type="http://schemas.openxmlformats.org/officeDocument/2006/relationships/slide" Target="slides/slide56.xml"/><Relationship Id="rId58" Type="http://schemas.openxmlformats.org/officeDocument/2006/relationships/slide" Target="slides/slide57.xml"/><Relationship Id="rId59" Type="http://schemas.openxmlformats.org/officeDocument/2006/relationships/slide" Target="slides/slide58.xml"/><Relationship Id="rId70" Type="http://schemas.openxmlformats.org/officeDocument/2006/relationships/slide" Target="slides/slide69.xml"/><Relationship Id="rId71" Type="http://schemas.openxmlformats.org/officeDocument/2006/relationships/slide" Target="slides/slide70.xml"/><Relationship Id="rId72" Type="http://schemas.openxmlformats.org/officeDocument/2006/relationships/slide" Target="slides/slide71.xml"/><Relationship Id="rId73" Type="http://schemas.openxmlformats.org/officeDocument/2006/relationships/slide" Target="slides/slide72.xml"/><Relationship Id="rId74" Type="http://schemas.openxmlformats.org/officeDocument/2006/relationships/slide" Target="slides/slide73.xml"/><Relationship Id="rId75" Type="http://schemas.openxmlformats.org/officeDocument/2006/relationships/slide" Target="slides/slide74.xml"/><Relationship Id="rId76" Type="http://schemas.openxmlformats.org/officeDocument/2006/relationships/slide" Target="slides/slide75.xml"/><Relationship Id="rId77" Type="http://schemas.openxmlformats.org/officeDocument/2006/relationships/slide" Target="slides/slide76.xml"/><Relationship Id="rId78" Type="http://schemas.openxmlformats.org/officeDocument/2006/relationships/slide" Target="slides/slide77.xml"/><Relationship Id="rId79" Type="http://schemas.openxmlformats.org/officeDocument/2006/relationships/slide" Target="slides/slide78.xml"/><Relationship Id="rId90" Type="http://schemas.openxmlformats.org/officeDocument/2006/relationships/slide" Target="slides/slide89.xml"/><Relationship Id="rId91" Type="http://schemas.openxmlformats.org/officeDocument/2006/relationships/notesMaster" Target="notesMasters/notesMaster1.xml"/><Relationship Id="rId92" Type="http://schemas.openxmlformats.org/officeDocument/2006/relationships/presProps" Target="presProps.xml"/><Relationship Id="rId93" Type="http://schemas.openxmlformats.org/officeDocument/2006/relationships/viewProps" Target="viewProps.xml"/><Relationship Id="rId94" Type="http://schemas.openxmlformats.org/officeDocument/2006/relationships/theme" Target="theme/theme1.xml"/><Relationship Id="rId95" Type="http://schemas.openxmlformats.org/officeDocument/2006/relationships/tableStyles" Target="tableStyles.xml"/><Relationship Id="rId20" Type="http://schemas.openxmlformats.org/officeDocument/2006/relationships/slide" Target="slides/slide19.xml"/><Relationship Id="rId21" Type="http://schemas.openxmlformats.org/officeDocument/2006/relationships/slide" Target="slides/slide20.xml"/><Relationship Id="rId22" Type="http://schemas.openxmlformats.org/officeDocument/2006/relationships/slide" Target="slides/slide21.xml"/><Relationship Id="rId23" Type="http://schemas.openxmlformats.org/officeDocument/2006/relationships/slide" Target="slides/slide22.xml"/><Relationship Id="rId24" Type="http://schemas.openxmlformats.org/officeDocument/2006/relationships/slide" Target="slides/slide23.xml"/><Relationship Id="rId25" Type="http://schemas.openxmlformats.org/officeDocument/2006/relationships/slide" Target="slides/slide24.xml"/><Relationship Id="rId26" Type="http://schemas.openxmlformats.org/officeDocument/2006/relationships/slide" Target="slides/slide25.xml"/><Relationship Id="rId27" Type="http://schemas.openxmlformats.org/officeDocument/2006/relationships/slide" Target="slides/slide26.xml"/><Relationship Id="rId28" Type="http://schemas.openxmlformats.org/officeDocument/2006/relationships/slide" Target="slides/slide27.xml"/><Relationship Id="rId29" Type="http://schemas.openxmlformats.org/officeDocument/2006/relationships/slide" Target="slides/slide28.xml"/><Relationship Id="rId40" Type="http://schemas.openxmlformats.org/officeDocument/2006/relationships/slide" Target="slides/slide39.xml"/><Relationship Id="rId41" Type="http://schemas.openxmlformats.org/officeDocument/2006/relationships/slide" Target="slides/slide40.xml"/><Relationship Id="rId42" Type="http://schemas.openxmlformats.org/officeDocument/2006/relationships/slide" Target="slides/slide41.xml"/><Relationship Id="rId43" Type="http://schemas.openxmlformats.org/officeDocument/2006/relationships/slide" Target="slides/slide42.xml"/><Relationship Id="rId44" Type="http://schemas.openxmlformats.org/officeDocument/2006/relationships/slide" Target="slides/slide43.xml"/><Relationship Id="rId45" Type="http://schemas.openxmlformats.org/officeDocument/2006/relationships/slide" Target="slides/slide44.xml"/><Relationship Id="rId46" Type="http://schemas.openxmlformats.org/officeDocument/2006/relationships/slide" Target="slides/slide45.xml"/><Relationship Id="rId47" Type="http://schemas.openxmlformats.org/officeDocument/2006/relationships/slide" Target="slides/slide46.xml"/><Relationship Id="rId48" Type="http://schemas.openxmlformats.org/officeDocument/2006/relationships/slide" Target="slides/slide47.xml"/><Relationship Id="rId49" Type="http://schemas.openxmlformats.org/officeDocument/2006/relationships/slide" Target="slides/slide48.xml"/><Relationship Id="rId60" Type="http://schemas.openxmlformats.org/officeDocument/2006/relationships/slide" Target="slides/slide59.xml"/><Relationship Id="rId61" Type="http://schemas.openxmlformats.org/officeDocument/2006/relationships/slide" Target="slides/slide60.xml"/><Relationship Id="rId62" Type="http://schemas.openxmlformats.org/officeDocument/2006/relationships/slide" Target="slides/slide61.xml"/><Relationship Id="rId63" Type="http://schemas.openxmlformats.org/officeDocument/2006/relationships/slide" Target="slides/slide62.xml"/><Relationship Id="rId64" Type="http://schemas.openxmlformats.org/officeDocument/2006/relationships/slide" Target="slides/slide63.xml"/><Relationship Id="rId65" Type="http://schemas.openxmlformats.org/officeDocument/2006/relationships/slide" Target="slides/slide64.xml"/><Relationship Id="rId66" Type="http://schemas.openxmlformats.org/officeDocument/2006/relationships/slide" Target="slides/slide65.xml"/><Relationship Id="rId67" Type="http://schemas.openxmlformats.org/officeDocument/2006/relationships/slide" Target="slides/slide66.xml"/><Relationship Id="rId68" Type="http://schemas.openxmlformats.org/officeDocument/2006/relationships/slide" Target="slides/slide67.xml"/><Relationship Id="rId69" Type="http://schemas.openxmlformats.org/officeDocument/2006/relationships/slide" Target="slides/slide68.xml"/><Relationship Id="rId80" Type="http://schemas.openxmlformats.org/officeDocument/2006/relationships/slide" Target="slides/slide79.xml"/><Relationship Id="rId81" Type="http://schemas.openxmlformats.org/officeDocument/2006/relationships/slide" Target="slides/slide80.xml"/><Relationship Id="rId82" Type="http://schemas.openxmlformats.org/officeDocument/2006/relationships/slide" Target="slides/slide81.xml"/><Relationship Id="rId83" Type="http://schemas.openxmlformats.org/officeDocument/2006/relationships/slide" Target="slides/slide82.xml"/><Relationship Id="rId84" Type="http://schemas.openxmlformats.org/officeDocument/2006/relationships/slide" Target="slides/slide83.xml"/><Relationship Id="rId85" Type="http://schemas.openxmlformats.org/officeDocument/2006/relationships/slide" Target="slides/slide84.xml"/><Relationship Id="rId86" Type="http://schemas.openxmlformats.org/officeDocument/2006/relationships/slide" Target="slides/slide85.xml"/><Relationship Id="rId87" Type="http://schemas.openxmlformats.org/officeDocument/2006/relationships/slide" Target="slides/slide86.xml"/><Relationship Id="rId88" Type="http://schemas.openxmlformats.org/officeDocument/2006/relationships/slide" Target="slides/slide87.xml"/><Relationship Id="rId89" Type="http://schemas.openxmlformats.org/officeDocument/2006/relationships/slide" Target="slides/slide88.xml"/></Relationships>
</file>

<file path=ppt/charts/_rels/chart1.xml.rels><?xml version="1.0" encoding="UTF-8" standalone="yes"?>
<Relationships xmlns="http://schemas.openxmlformats.org/package/2006/relationships"><Relationship Id="rId1" Type="http://schemas.openxmlformats.org/officeDocument/2006/relationships/package" Target="../embeddings/Microsoft_Excel_Worksheet1.xlsx"/></Relationships>
</file>

<file path=ppt/charts/_rels/chart10.xml.rels><?xml version="1.0" encoding="UTF-8" standalone="yes"?>
<Relationships xmlns="http://schemas.openxmlformats.org/package/2006/relationships"><Relationship Id="rId1" Type="http://schemas.openxmlformats.org/officeDocument/2006/relationships/package" Target="../embeddings/Microsoft_Excel_Worksheet10.xlsx"/></Relationships>
</file>

<file path=ppt/charts/_rels/chart11.xml.rels><?xml version="1.0" encoding="UTF-8" standalone="yes"?>
<Relationships xmlns="http://schemas.openxmlformats.org/package/2006/relationships"><Relationship Id="rId1" Type="http://schemas.openxmlformats.org/officeDocument/2006/relationships/package" Target="../embeddings/Microsoft_Excel_Worksheet11.xlsx"/></Relationships>
</file>

<file path=ppt/charts/_rels/chart2.xml.rels><?xml version="1.0" encoding="UTF-8" standalone="yes"?>
<Relationships xmlns="http://schemas.openxmlformats.org/package/2006/relationships"><Relationship Id="rId1" Type="http://schemas.openxmlformats.org/officeDocument/2006/relationships/package" Target="../embeddings/Microsoft_Excel_Worksheet2.xlsx"/></Relationships>
</file>

<file path=ppt/charts/_rels/chart3.xml.rels><?xml version="1.0" encoding="UTF-8" standalone="yes"?>
<Relationships xmlns="http://schemas.openxmlformats.org/package/2006/relationships"><Relationship Id="rId1" Type="http://schemas.openxmlformats.org/officeDocument/2006/relationships/package" Target="../embeddings/Microsoft_Excel_Worksheet3.xlsx"/></Relationships>
</file>

<file path=ppt/charts/_rels/chart4.xml.rels><?xml version="1.0" encoding="UTF-8" standalone="yes"?>
<Relationships xmlns="http://schemas.openxmlformats.org/package/2006/relationships"><Relationship Id="rId1" Type="http://schemas.openxmlformats.org/officeDocument/2006/relationships/package" Target="../embeddings/Microsoft_Excel_Worksheet4.xlsx"/></Relationships>
</file>

<file path=ppt/charts/_rels/chart5.xml.rels><?xml version="1.0" encoding="UTF-8" standalone="yes"?>
<Relationships xmlns="http://schemas.openxmlformats.org/package/2006/relationships"><Relationship Id="rId1" Type="http://schemas.openxmlformats.org/officeDocument/2006/relationships/package" Target="../embeddings/Microsoft_Excel_Worksheet5.xlsx"/></Relationships>
</file>

<file path=ppt/charts/_rels/chart6.xml.rels><?xml version="1.0" encoding="UTF-8" standalone="yes"?>
<Relationships xmlns="http://schemas.openxmlformats.org/package/2006/relationships"><Relationship Id="rId1" Type="http://schemas.openxmlformats.org/officeDocument/2006/relationships/package" Target="../embeddings/Microsoft_Excel_Worksheet6.xlsx"/></Relationships>
</file>

<file path=ppt/charts/_rels/chart7.xml.rels><?xml version="1.0" encoding="UTF-8" standalone="yes"?>
<Relationships xmlns="http://schemas.openxmlformats.org/package/2006/relationships"><Relationship Id="rId1" Type="http://schemas.openxmlformats.org/officeDocument/2006/relationships/package" Target="../embeddings/Microsoft_Excel_Worksheet7.xlsx"/></Relationships>
</file>

<file path=ppt/charts/_rels/chart8.xml.rels><?xml version="1.0" encoding="UTF-8" standalone="yes"?>
<Relationships xmlns="http://schemas.openxmlformats.org/package/2006/relationships"><Relationship Id="rId1" Type="http://schemas.openxmlformats.org/officeDocument/2006/relationships/package" Target="../embeddings/Microsoft_Excel_Worksheet8.xlsx"/></Relationships>
</file>

<file path=ppt/charts/_rels/chart9.xml.rels><?xml version="1.0" encoding="UTF-8" standalone="yes"?>
<Relationships xmlns="http://schemas.openxmlformats.org/package/2006/relationships"><Relationship Id="rId1" Type="http://schemas.openxmlformats.org/officeDocument/2006/relationships/package" Target="../embeddings/Microsoft_Excel_Worksheet9.xlsx"/></Relationships>
</file>

<file path=ppt/charts/chart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18"/>
    </mc:Choice>
    <mc:Fallback>
      <c:style val="18"/>
    </mc:Fallback>
  </mc:AlternateContent>
  <c:chart>
    <c:autoTitleDeleted val="1"/>
    <c:plotArea>
      <c:layout>
        <c:manualLayout>
          <c:layoutTarget val="inner"/>
          <c:xMode val="edge"/>
          <c:yMode val="edge"/>
          <c:x val="0.0605317978081644"/>
          <c:y val="0.0198165924953108"/>
          <c:w val="0.915180345833151"/>
          <c:h val="0.886378043111491"/>
        </c:manualLayout>
      </c:layout>
      <c:barChart>
        <c:barDir val="col"/>
        <c:grouping val="clustered"/>
        <c:varyColors val="0"/>
        <c:ser>
          <c:idx val="0"/>
          <c:order val="0"/>
          <c:tx>
            <c:strRef>
              <c:f>Sheet1!$B$1</c:f>
              <c:strCache>
                <c:ptCount val="1"/>
                <c:pt idx="0">
                  <c:v>Twitter</c:v>
                </c:pt>
              </c:strCache>
            </c:strRef>
          </c:tx>
          <c:invertIfNegative val="0"/>
          <c:cat>
            <c:strRef>
              <c:f>Sheet1!$A$2:$A$4</c:f>
              <c:strCache>
                <c:ptCount val="3"/>
                <c:pt idx="0">
                  <c:v>Mobile</c:v>
                </c:pt>
                <c:pt idx="1">
                  <c:v>Tablet</c:v>
                </c:pt>
                <c:pt idx="2">
                  <c:v>Desktop</c:v>
                </c:pt>
              </c:strCache>
            </c:strRef>
          </c:cat>
          <c:val>
            <c:numRef>
              <c:f>Sheet1!$B$2:$B$4</c:f>
              <c:numCache>
                <c:formatCode>General</c:formatCode>
                <c:ptCount val="3"/>
                <c:pt idx="0">
                  <c:v>90.0</c:v>
                </c:pt>
                <c:pt idx="1">
                  <c:v>120.0</c:v>
                </c:pt>
                <c:pt idx="2">
                  <c:v>150.0</c:v>
                </c:pt>
              </c:numCache>
            </c:numRef>
          </c:val>
        </c:ser>
        <c:ser>
          <c:idx val="1"/>
          <c:order val="1"/>
          <c:tx>
            <c:strRef>
              <c:f>Sheet1!$C$1</c:f>
              <c:strCache>
                <c:ptCount val="1"/>
                <c:pt idx="0">
                  <c:v>Facebook</c:v>
                </c:pt>
              </c:strCache>
            </c:strRef>
          </c:tx>
          <c:invertIfNegative val="0"/>
          <c:cat>
            <c:strRef>
              <c:f>Sheet1!$A$2:$A$4</c:f>
              <c:strCache>
                <c:ptCount val="3"/>
                <c:pt idx="0">
                  <c:v>Mobile</c:v>
                </c:pt>
                <c:pt idx="1">
                  <c:v>Tablet</c:v>
                </c:pt>
                <c:pt idx="2">
                  <c:v>Desktop</c:v>
                </c:pt>
              </c:strCache>
            </c:strRef>
          </c:cat>
          <c:val>
            <c:numRef>
              <c:f>Sheet1!$C$2:$C$4</c:f>
              <c:numCache>
                <c:formatCode>General</c:formatCode>
                <c:ptCount val="3"/>
                <c:pt idx="0">
                  <c:v>600.0</c:v>
                </c:pt>
                <c:pt idx="1">
                  <c:v>560.0</c:v>
                </c:pt>
                <c:pt idx="2">
                  <c:v>400.0</c:v>
                </c:pt>
              </c:numCache>
            </c:numRef>
          </c:val>
        </c:ser>
        <c:ser>
          <c:idx val="2"/>
          <c:order val="2"/>
          <c:tx>
            <c:strRef>
              <c:f>Sheet1!$D$1</c:f>
              <c:strCache>
                <c:ptCount val="1"/>
                <c:pt idx="0">
                  <c:v>Instagram</c:v>
                </c:pt>
              </c:strCache>
            </c:strRef>
          </c:tx>
          <c:invertIfNegative val="0"/>
          <c:cat>
            <c:strRef>
              <c:f>Sheet1!$A$2:$A$4</c:f>
              <c:strCache>
                <c:ptCount val="3"/>
                <c:pt idx="0">
                  <c:v>Mobile</c:v>
                </c:pt>
                <c:pt idx="1">
                  <c:v>Tablet</c:v>
                </c:pt>
                <c:pt idx="2">
                  <c:v>Desktop</c:v>
                </c:pt>
              </c:strCache>
            </c:strRef>
          </c:cat>
          <c:val>
            <c:numRef>
              <c:f>Sheet1!$D$2:$D$4</c:f>
              <c:numCache>
                <c:formatCode>General</c:formatCode>
                <c:ptCount val="3"/>
                <c:pt idx="0">
                  <c:v>230.0</c:v>
                </c:pt>
                <c:pt idx="1">
                  <c:v>150.0</c:v>
                </c:pt>
                <c:pt idx="2">
                  <c:v>400.0</c:v>
                </c:pt>
              </c:numCache>
            </c:numRef>
          </c:val>
        </c:ser>
        <c:ser>
          <c:idx val="3"/>
          <c:order val="3"/>
          <c:tx>
            <c:strRef>
              <c:f>Sheet1!$E$1</c:f>
              <c:strCache>
                <c:ptCount val="1"/>
                <c:pt idx="0">
                  <c:v>Youtube</c:v>
                </c:pt>
              </c:strCache>
            </c:strRef>
          </c:tx>
          <c:invertIfNegative val="0"/>
          <c:cat>
            <c:strRef>
              <c:f>Sheet1!$A$2:$A$4</c:f>
              <c:strCache>
                <c:ptCount val="3"/>
                <c:pt idx="0">
                  <c:v>Mobile</c:v>
                </c:pt>
                <c:pt idx="1">
                  <c:v>Tablet</c:v>
                </c:pt>
                <c:pt idx="2">
                  <c:v>Desktop</c:v>
                </c:pt>
              </c:strCache>
            </c:strRef>
          </c:cat>
          <c:val>
            <c:numRef>
              <c:f>Sheet1!$E$2:$E$4</c:f>
              <c:numCache>
                <c:formatCode>General</c:formatCode>
                <c:ptCount val="3"/>
                <c:pt idx="0">
                  <c:v>100.0</c:v>
                </c:pt>
                <c:pt idx="1">
                  <c:v>200.0</c:v>
                </c:pt>
                <c:pt idx="2">
                  <c:v>300.0</c:v>
                </c:pt>
              </c:numCache>
            </c:numRef>
          </c:val>
        </c:ser>
        <c:dLbls>
          <c:showLegendKey val="0"/>
          <c:showVal val="0"/>
          <c:showCatName val="0"/>
          <c:showSerName val="0"/>
          <c:showPercent val="0"/>
          <c:showBubbleSize val="0"/>
        </c:dLbls>
        <c:gapWidth val="150"/>
        <c:axId val="-2020429968"/>
        <c:axId val="-2020426544"/>
      </c:barChart>
      <c:catAx>
        <c:axId val="-2020429968"/>
        <c:scaling>
          <c:orientation val="minMax"/>
        </c:scaling>
        <c:delete val="0"/>
        <c:axPos val="b"/>
        <c:majorGridlines>
          <c:spPr>
            <a:ln>
              <a:solidFill>
                <a:schemeClr val="bg1">
                  <a:lumMod val="95000"/>
                </a:schemeClr>
              </a:solidFill>
            </a:ln>
          </c:spPr>
        </c:majorGridlines>
        <c:numFmt formatCode="General" sourceLinked="0"/>
        <c:majorTickMark val="out"/>
        <c:minorTickMark val="none"/>
        <c:tickLblPos val="nextTo"/>
        <c:txPr>
          <a:bodyPr/>
          <a:lstStyle/>
          <a:p>
            <a:pPr>
              <a:defRPr sz="1800">
                <a:latin typeface="Lato Regular"/>
                <a:cs typeface="Lato Regular"/>
              </a:defRPr>
            </a:pPr>
            <a:endParaRPr lang="en-US"/>
          </a:p>
        </c:txPr>
        <c:crossAx val="-2020426544"/>
        <c:crosses val="autoZero"/>
        <c:auto val="1"/>
        <c:lblAlgn val="ctr"/>
        <c:lblOffset val="100"/>
        <c:noMultiLvlLbl val="0"/>
      </c:catAx>
      <c:valAx>
        <c:axId val="-2020426544"/>
        <c:scaling>
          <c:orientation val="minMax"/>
        </c:scaling>
        <c:delete val="0"/>
        <c:axPos val="l"/>
        <c:majorGridlines>
          <c:spPr>
            <a:ln>
              <a:solidFill>
                <a:schemeClr val="bg1">
                  <a:lumMod val="95000"/>
                </a:schemeClr>
              </a:solidFill>
            </a:ln>
          </c:spPr>
        </c:majorGridlines>
        <c:numFmt formatCode="General" sourceLinked="1"/>
        <c:majorTickMark val="none"/>
        <c:minorTickMark val="none"/>
        <c:tickLblPos val="nextTo"/>
        <c:txPr>
          <a:bodyPr/>
          <a:lstStyle/>
          <a:p>
            <a:pPr>
              <a:defRPr sz="1600">
                <a:latin typeface="Lato Regular"/>
                <a:cs typeface="Lato Regular"/>
              </a:defRPr>
            </a:pPr>
            <a:endParaRPr lang="en-US"/>
          </a:p>
        </c:txPr>
        <c:crossAx val="-2020429968"/>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10.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18"/>
    </mc:Choice>
    <mc:Fallback>
      <c:style val="18"/>
    </mc:Fallback>
  </mc:AlternateContent>
  <c:chart>
    <c:autoTitleDeleted val="0"/>
    <c:plotArea>
      <c:layout/>
      <c:barChart>
        <c:barDir val="col"/>
        <c:grouping val="stacked"/>
        <c:varyColors val="0"/>
        <c:ser>
          <c:idx val="0"/>
          <c:order val="0"/>
          <c:tx>
            <c:strRef>
              <c:f>Sheet1!$B$1</c:f>
              <c:strCache>
                <c:ptCount val="1"/>
                <c:pt idx="0">
                  <c:v>Series 1</c:v>
                </c:pt>
              </c:strCache>
            </c:strRef>
          </c:tx>
          <c:invertIfNegative val="0"/>
          <c:dLbls>
            <c:spPr>
              <a:noFill/>
              <a:ln>
                <a:noFill/>
              </a:ln>
              <a:effectLst/>
            </c:spPr>
            <c:showLegendKey val="0"/>
            <c:showVal val="1"/>
            <c:showCatName val="0"/>
            <c:showSerName val="0"/>
            <c:showPercent val="0"/>
            <c:showBubbleSize val="0"/>
            <c:showLeaderLines val="0"/>
            <c:extLst>
              <c:ext xmlns:c15="http://schemas.microsoft.com/office/drawing/2012/chart" uri="{CE6537A1-D6FC-4f65-9D91-7224C49458BB}">
                <c15:layout/>
                <c15:showLeaderLines val="0"/>
              </c:ext>
            </c:extLst>
          </c:dLbls>
          <c:cat>
            <c:strRef>
              <c:f>Sheet1!$A$2:$A$8</c:f>
              <c:strCache>
                <c:ptCount val="7"/>
                <c:pt idx="0">
                  <c:v>Category 1</c:v>
                </c:pt>
                <c:pt idx="1">
                  <c:v>Category 2</c:v>
                </c:pt>
                <c:pt idx="2">
                  <c:v>Category 3</c:v>
                </c:pt>
                <c:pt idx="3">
                  <c:v>Category 4</c:v>
                </c:pt>
                <c:pt idx="4">
                  <c:v>Category 5</c:v>
                </c:pt>
                <c:pt idx="5">
                  <c:v>Category 6</c:v>
                </c:pt>
                <c:pt idx="6">
                  <c:v>Category 7</c:v>
                </c:pt>
              </c:strCache>
            </c:strRef>
          </c:cat>
          <c:val>
            <c:numRef>
              <c:f>Sheet1!$B$2:$B$8</c:f>
              <c:numCache>
                <c:formatCode>General</c:formatCode>
                <c:ptCount val="7"/>
                <c:pt idx="0">
                  <c:v>4.3</c:v>
                </c:pt>
                <c:pt idx="1">
                  <c:v>5.5</c:v>
                </c:pt>
                <c:pt idx="2">
                  <c:v>3.5</c:v>
                </c:pt>
                <c:pt idx="3">
                  <c:v>4.0</c:v>
                </c:pt>
                <c:pt idx="4">
                  <c:v>5.0</c:v>
                </c:pt>
                <c:pt idx="5">
                  <c:v>5.0</c:v>
                </c:pt>
                <c:pt idx="6">
                  <c:v>5.0</c:v>
                </c:pt>
              </c:numCache>
            </c:numRef>
          </c:val>
        </c:ser>
        <c:ser>
          <c:idx val="1"/>
          <c:order val="1"/>
          <c:tx>
            <c:strRef>
              <c:f>Sheet1!$C$1</c:f>
              <c:strCache>
                <c:ptCount val="1"/>
                <c:pt idx="0">
                  <c:v>Series 2</c:v>
                </c:pt>
              </c:strCache>
            </c:strRef>
          </c:tx>
          <c:invertIfNegative val="0"/>
          <c:dLbls>
            <c:spPr>
              <a:noFill/>
              <a:ln>
                <a:noFill/>
              </a:ln>
              <a:effectLst/>
            </c:spPr>
            <c:showLegendKey val="0"/>
            <c:showVal val="1"/>
            <c:showCatName val="0"/>
            <c:showSerName val="0"/>
            <c:showPercent val="0"/>
            <c:showBubbleSize val="0"/>
            <c:showLeaderLines val="0"/>
            <c:extLst>
              <c:ext xmlns:c15="http://schemas.microsoft.com/office/drawing/2012/chart" uri="{CE6537A1-D6FC-4f65-9D91-7224C49458BB}">
                <c15:layout/>
                <c15:showLeaderLines val="0"/>
              </c:ext>
            </c:extLst>
          </c:dLbls>
          <c:cat>
            <c:strRef>
              <c:f>Sheet1!$A$2:$A$8</c:f>
              <c:strCache>
                <c:ptCount val="7"/>
                <c:pt idx="0">
                  <c:v>Category 1</c:v>
                </c:pt>
                <c:pt idx="1">
                  <c:v>Category 2</c:v>
                </c:pt>
                <c:pt idx="2">
                  <c:v>Category 3</c:v>
                </c:pt>
                <c:pt idx="3">
                  <c:v>Category 4</c:v>
                </c:pt>
                <c:pt idx="4">
                  <c:v>Category 5</c:v>
                </c:pt>
                <c:pt idx="5">
                  <c:v>Category 6</c:v>
                </c:pt>
                <c:pt idx="6">
                  <c:v>Category 7</c:v>
                </c:pt>
              </c:strCache>
            </c:strRef>
          </c:cat>
          <c:val>
            <c:numRef>
              <c:f>Sheet1!$C$2:$C$8</c:f>
              <c:numCache>
                <c:formatCode>General</c:formatCode>
                <c:ptCount val="7"/>
                <c:pt idx="0">
                  <c:v>2.4</c:v>
                </c:pt>
                <c:pt idx="1">
                  <c:v>4.4</c:v>
                </c:pt>
                <c:pt idx="2">
                  <c:v>1.8</c:v>
                </c:pt>
                <c:pt idx="3">
                  <c:v>6.0</c:v>
                </c:pt>
                <c:pt idx="4">
                  <c:v>4.0</c:v>
                </c:pt>
                <c:pt idx="5">
                  <c:v>3.0</c:v>
                </c:pt>
                <c:pt idx="6">
                  <c:v>3.0</c:v>
                </c:pt>
              </c:numCache>
            </c:numRef>
          </c:val>
        </c:ser>
        <c:ser>
          <c:idx val="2"/>
          <c:order val="2"/>
          <c:tx>
            <c:strRef>
              <c:f>Sheet1!$D$1</c:f>
              <c:strCache>
                <c:ptCount val="1"/>
                <c:pt idx="0">
                  <c:v>Series 3</c:v>
                </c:pt>
              </c:strCache>
            </c:strRef>
          </c:tx>
          <c:invertIfNegative val="0"/>
          <c:dLbls>
            <c:spPr>
              <a:noFill/>
              <a:ln>
                <a:noFill/>
              </a:ln>
              <a:effectLst/>
            </c:spPr>
            <c:showLegendKey val="0"/>
            <c:showVal val="1"/>
            <c:showCatName val="0"/>
            <c:showSerName val="0"/>
            <c:showPercent val="0"/>
            <c:showBubbleSize val="0"/>
            <c:showLeaderLines val="0"/>
            <c:extLst>
              <c:ext xmlns:c15="http://schemas.microsoft.com/office/drawing/2012/chart" uri="{CE6537A1-D6FC-4f65-9D91-7224C49458BB}">
                <c15:layout/>
                <c15:showLeaderLines val="0"/>
              </c:ext>
            </c:extLst>
          </c:dLbls>
          <c:cat>
            <c:strRef>
              <c:f>Sheet1!$A$2:$A$8</c:f>
              <c:strCache>
                <c:ptCount val="7"/>
                <c:pt idx="0">
                  <c:v>Category 1</c:v>
                </c:pt>
                <c:pt idx="1">
                  <c:v>Category 2</c:v>
                </c:pt>
                <c:pt idx="2">
                  <c:v>Category 3</c:v>
                </c:pt>
                <c:pt idx="3">
                  <c:v>Category 4</c:v>
                </c:pt>
                <c:pt idx="4">
                  <c:v>Category 5</c:v>
                </c:pt>
                <c:pt idx="5">
                  <c:v>Category 6</c:v>
                </c:pt>
                <c:pt idx="6">
                  <c:v>Category 7</c:v>
                </c:pt>
              </c:strCache>
            </c:strRef>
          </c:cat>
          <c:val>
            <c:numRef>
              <c:f>Sheet1!$D$2:$D$8</c:f>
              <c:numCache>
                <c:formatCode>General</c:formatCode>
                <c:ptCount val="7"/>
                <c:pt idx="0">
                  <c:v>3.0</c:v>
                </c:pt>
                <c:pt idx="1">
                  <c:v>2.0</c:v>
                </c:pt>
                <c:pt idx="2">
                  <c:v>4.0</c:v>
                </c:pt>
                <c:pt idx="3">
                  <c:v>4.0</c:v>
                </c:pt>
                <c:pt idx="4">
                  <c:v>6.0</c:v>
                </c:pt>
                <c:pt idx="5">
                  <c:v>5.0</c:v>
                </c:pt>
                <c:pt idx="6">
                  <c:v>5.0</c:v>
                </c:pt>
              </c:numCache>
            </c:numRef>
          </c:val>
        </c:ser>
        <c:dLbls>
          <c:showLegendKey val="0"/>
          <c:showVal val="0"/>
          <c:showCatName val="0"/>
          <c:showSerName val="0"/>
          <c:showPercent val="0"/>
          <c:showBubbleSize val="0"/>
        </c:dLbls>
        <c:gapWidth val="150"/>
        <c:overlap val="100"/>
        <c:axId val="-2019485888"/>
        <c:axId val="-2019483376"/>
      </c:barChart>
      <c:catAx>
        <c:axId val="-2019485888"/>
        <c:scaling>
          <c:orientation val="minMax"/>
        </c:scaling>
        <c:delete val="0"/>
        <c:axPos val="b"/>
        <c:numFmt formatCode="General" sourceLinked="0"/>
        <c:majorTickMark val="none"/>
        <c:minorTickMark val="none"/>
        <c:tickLblPos val="nextTo"/>
        <c:crossAx val="-2019483376"/>
        <c:crosses val="autoZero"/>
        <c:auto val="1"/>
        <c:lblAlgn val="ctr"/>
        <c:lblOffset val="100"/>
        <c:noMultiLvlLbl val="0"/>
      </c:catAx>
      <c:valAx>
        <c:axId val="-2019483376"/>
        <c:scaling>
          <c:orientation val="minMax"/>
        </c:scaling>
        <c:delete val="1"/>
        <c:axPos val="l"/>
        <c:numFmt formatCode="General" sourceLinked="1"/>
        <c:majorTickMark val="none"/>
        <c:minorTickMark val="none"/>
        <c:tickLblPos val="nextTo"/>
        <c:crossAx val="-2019485888"/>
        <c:crosses val="autoZero"/>
        <c:crossBetween val="between"/>
      </c:valAx>
    </c:plotArea>
    <c:plotVisOnly val="1"/>
    <c:dispBlanksAs val="zero"/>
    <c:showDLblsOverMax val="0"/>
  </c:chart>
  <c:txPr>
    <a:bodyPr/>
    <a:lstStyle/>
    <a:p>
      <a:pPr>
        <a:defRPr sz="1400"/>
      </a:pPr>
      <a:endParaRPr lang="en-US"/>
    </a:p>
  </c:txPr>
  <c:externalData r:id="rId1">
    <c:autoUpdate val="0"/>
  </c:externalData>
</c:chartSpace>
</file>

<file path=ppt/charts/chart1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10"/>
    </mc:Choice>
    <mc:Fallback>
      <c:style val="10"/>
    </mc:Fallback>
  </mc:AlternateContent>
  <c:chart>
    <c:autoTitleDeleted val="1"/>
    <c:plotArea>
      <c:layout/>
      <c:barChart>
        <c:barDir val="bar"/>
        <c:grouping val="clustered"/>
        <c:varyColors val="0"/>
        <c:ser>
          <c:idx val="0"/>
          <c:order val="0"/>
          <c:tx>
            <c:strRef>
              <c:f>Sheet1!$B$1</c:f>
              <c:strCache>
                <c:ptCount val="1"/>
                <c:pt idx="0">
                  <c:v>Series 1</c:v>
                </c:pt>
              </c:strCache>
            </c:strRef>
          </c:tx>
          <c:spPr>
            <a:ln>
              <a:noFill/>
            </a:ln>
          </c:spPr>
          <c:invertIfNegative val="0"/>
          <c:dLbls>
            <c:spPr>
              <a:noFill/>
              <a:ln>
                <a:noFill/>
              </a:ln>
              <a:effectLst/>
            </c:spPr>
            <c:showLegendKey val="0"/>
            <c:showVal val="1"/>
            <c:showCatName val="0"/>
            <c:showSerName val="0"/>
            <c:showPercent val="0"/>
            <c:showBubbleSize val="0"/>
            <c:showLeaderLines val="0"/>
            <c:extLst>
              <c:ext xmlns:c15="http://schemas.microsoft.com/office/drawing/2012/chart" uri="{CE6537A1-D6FC-4f65-9D91-7224C49458BB}">
                <c15:layout/>
                <c15:showLeaderLines val="0"/>
              </c:ext>
            </c:extLst>
          </c:dLbls>
          <c:cat>
            <c:strRef>
              <c:f>Sheet1!$A$2:$A$6</c:f>
              <c:strCache>
                <c:ptCount val="5"/>
                <c:pt idx="0">
                  <c:v>Category 1</c:v>
                </c:pt>
                <c:pt idx="1">
                  <c:v>Category 2</c:v>
                </c:pt>
                <c:pt idx="2">
                  <c:v>Category 3</c:v>
                </c:pt>
                <c:pt idx="3">
                  <c:v>Category 4</c:v>
                </c:pt>
                <c:pt idx="4">
                  <c:v>Category 5</c:v>
                </c:pt>
              </c:strCache>
            </c:strRef>
          </c:cat>
          <c:val>
            <c:numRef>
              <c:f>Sheet1!$B$2:$B$6</c:f>
              <c:numCache>
                <c:formatCode>General</c:formatCode>
                <c:ptCount val="5"/>
                <c:pt idx="0">
                  <c:v>4.3</c:v>
                </c:pt>
                <c:pt idx="1">
                  <c:v>5.5</c:v>
                </c:pt>
                <c:pt idx="2">
                  <c:v>3.5</c:v>
                </c:pt>
                <c:pt idx="3">
                  <c:v>4.0</c:v>
                </c:pt>
                <c:pt idx="4">
                  <c:v>5.0</c:v>
                </c:pt>
              </c:numCache>
            </c:numRef>
          </c:val>
        </c:ser>
        <c:ser>
          <c:idx val="1"/>
          <c:order val="1"/>
          <c:tx>
            <c:strRef>
              <c:f>Sheet1!$C$1</c:f>
              <c:strCache>
                <c:ptCount val="1"/>
                <c:pt idx="0">
                  <c:v>Series 2</c:v>
                </c:pt>
              </c:strCache>
            </c:strRef>
          </c:tx>
          <c:spPr>
            <a:ln>
              <a:noFill/>
            </a:ln>
          </c:spPr>
          <c:invertIfNegative val="0"/>
          <c:dLbls>
            <c:spPr>
              <a:noFill/>
              <a:ln>
                <a:noFill/>
              </a:ln>
              <a:effectLst/>
            </c:spPr>
            <c:showLegendKey val="0"/>
            <c:showVal val="1"/>
            <c:showCatName val="0"/>
            <c:showSerName val="0"/>
            <c:showPercent val="0"/>
            <c:showBubbleSize val="0"/>
            <c:showLeaderLines val="0"/>
            <c:extLst>
              <c:ext xmlns:c15="http://schemas.microsoft.com/office/drawing/2012/chart" uri="{CE6537A1-D6FC-4f65-9D91-7224C49458BB}">
                <c15:layout/>
                <c15:showLeaderLines val="0"/>
              </c:ext>
            </c:extLst>
          </c:dLbls>
          <c:cat>
            <c:strRef>
              <c:f>Sheet1!$A$2:$A$6</c:f>
              <c:strCache>
                <c:ptCount val="5"/>
                <c:pt idx="0">
                  <c:v>Category 1</c:v>
                </c:pt>
                <c:pt idx="1">
                  <c:v>Category 2</c:v>
                </c:pt>
                <c:pt idx="2">
                  <c:v>Category 3</c:v>
                </c:pt>
                <c:pt idx="3">
                  <c:v>Category 4</c:v>
                </c:pt>
                <c:pt idx="4">
                  <c:v>Category 5</c:v>
                </c:pt>
              </c:strCache>
            </c:strRef>
          </c:cat>
          <c:val>
            <c:numRef>
              <c:f>Sheet1!$C$2:$C$6</c:f>
              <c:numCache>
                <c:formatCode>General</c:formatCode>
                <c:ptCount val="5"/>
                <c:pt idx="0">
                  <c:v>2.4</c:v>
                </c:pt>
                <c:pt idx="1">
                  <c:v>4.4</c:v>
                </c:pt>
                <c:pt idx="2">
                  <c:v>1.8</c:v>
                </c:pt>
                <c:pt idx="3">
                  <c:v>6.0</c:v>
                </c:pt>
                <c:pt idx="4">
                  <c:v>4.0</c:v>
                </c:pt>
              </c:numCache>
            </c:numRef>
          </c:val>
        </c:ser>
        <c:ser>
          <c:idx val="2"/>
          <c:order val="2"/>
          <c:tx>
            <c:strRef>
              <c:f>Sheet1!$D$1</c:f>
              <c:strCache>
                <c:ptCount val="1"/>
                <c:pt idx="0">
                  <c:v>Series 3</c:v>
                </c:pt>
              </c:strCache>
            </c:strRef>
          </c:tx>
          <c:spPr>
            <a:ln>
              <a:noFill/>
            </a:ln>
          </c:spPr>
          <c:invertIfNegative val="0"/>
          <c:dLbls>
            <c:spPr>
              <a:noFill/>
              <a:ln>
                <a:noFill/>
              </a:ln>
              <a:effectLst/>
            </c:spPr>
            <c:showLegendKey val="0"/>
            <c:showVal val="1"/>
            <c:showCatName val="0"/>
            <c:showSerName val="0"/>
            <c:showPercent val="0"/>
            <c:showBubbleSize val="0"/>
            <c:showLeaderLines val="0"/>
            <c:extLst>
              <c:ext xmlns:c15="http://schemas.microsoft.com/office/drawing/2012/chart" uri="{CE6537A1-D6FC-4f65-9D91-7224C49458BB}">
                <c15:layout/>
                <c15:showLeaderLines val="0"/>
              </c:ext>
            </c:extLst>
          </c:dLbls>
          <c:cat>
            <c:strRef>
              <c:f>Sheet1!$A$2:$A$6</c:f>
              <c:strCache>
                <c:ptCount val="5"/>
                <c:pt idx="0">
                  <c:v>Category 1</c:v>
                </c:pt>
                <c:pt idx="1">
                  <c:v>Category 2</c:v>
                </c:pt>
                <c:pt idx="2">
                  <c:v>Category 3</c:v>
                </c:pt>
                <c:pt idx="3">
                  <c:v>Category 4</c:v>
                </c:pt>
                <c:pt idx="4">
                  <c:v>Category 5</c:v>
                </c:pt>
              </c:strCache>
            </c:strRef>
          </c:cat>
          <c:val>
            <c:numRef>
              <c:f>Sheet1!$D$2:$D$6</c:f>
              <c:numCache>
                <c:formatCode>General</c:formatCode>
                <c:ptCount val="5"/>
                <c:pt idx="0">
                  <c:v>3.0</c:v>
                </c:pt>
                <c:pt idx="1">
                  <c:v>2.0</c:v>
                </c:pt>
                <c:pt idx="2">
                  <c:v>4.0</c:v>
                </c:pt>
                <c:pt idx="3">
                  <c:v>4.0</c:v>
                </c:pt>
                <c:pt idx="4">
                  <c:v>6.0</c:v>
                </c:pt>
              </c:numCache>
            </c:numRef>
          </c:val>
        </c:ser>
        <c:dLbls>
          <c:showLegendKey val="0"/>
          <c:showVal val="1"/>
          <c:showCatName val="0"/>
          <c:showSerName val="0"/>
          <c:showPercent val="0"/>
          <c:showBubbleSize val="0"/>
        </c:dLbls>
        <c:gapWidth val="75"/>
        <c:axId val="-2019654224"/>
        <c:axId val="-2019651712"/>
      </c:barChart>
      <c:catAx>
        <c:axId val="-2019654224"/>
        <c:scaling>
          <c:orientation val="minMax"/>
        </c:scaling>
        <c:delete val="0"/>
        <c:axPos val="l"/>
        <c:numFmt formatCode="General" sourceLinked="0"/>
        <c:majorTickMark val="none"/>
        <c:minorTickMark val="none"/>
        <c:tickLblPos val="nextTo"/>
        <c:crossAx val="-2019651712"/>
        <c:crosses val="autoZero"/>
        <c:auto val="1"/>
        <c:lblAlgn val="ctr"/>
        <c:lblOffset val="100"/>
        <c:noMultiLvlLbl val="0"/>
      </c:catAx>
      <c:valAx>
        <c:axId val="-2019651712"/>
        <c:scaling>
          <c:orientation val="minMax"/>
        </c:scaling>
        <c:delete val="0"/>
        <c:axPos val="b"/>
        <c:numFmt formatCode="General" sourceLinked="1"/>
        <c:majorTickMark val="none"/>
        <c:minorTickMark val="none"/>
        <c:tickLblPos val="nextTo"/>
        <c:crossAx val="-2019654224"/>
        <c:crosses val="autoZero"/>
        <c:crossBetween val="between"/>
      </c:valAx>
    </c:plotArea>
    <c:legend>
      <c:legendPos val="b"/>
      <c:layout/>
      <c:overlay val="0"/>
    </c:legend>
    <c:plotVisOnly val="1"/>
    <c:dispBlanksAs val="zero"/>
    <c:showDLblsOverMax val="0"/>
  </c:chart>
  <c:txPr>
    <a:bodyPr/>
    <a:lstStyle/>
    <a:p>
      <a:pPr>
        <a:defRPr sz="1000"/>
      </a:pPr>
      <a:endParaRPr lang="en-US"/>
    </a:p>
  </c:txPr>
  <c:externalData r:id="rId1">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20"/>
    </mc:Choice>
    <mc:Fallback>
      <c:style val="20"/>
    </mc:Fallback>
  </mc:AlternateContent>
  <c:chart>
    <c:autoTitleDeleted val="0"/>
    <c:plotArea>
      <c:layout/>
      <c:barChart>
        <c:barDir val="bar"/>
        <c:grouping val="clustered"/>
        <c:varyColors val="0"/>
        <c:ser>
          <c:idx val="0"/>
          <c:order val="0"/>
          <c:tx>
            <c:strRef>
              <c:f>Sheet1!$B$1</c:f>
              <c:strCache>
                <c:ptCount val="1"/>
                <c:pt idx="0">
                  <c:v>Series 1</c:v>
                </c:pt>
              </c:strCache>
            </c:strRef>
          </c:tx>
          <c:invertIfNegative val="0"/>
          <c:cat>
            <c:strRef>
              <c:f>Sheet1!$A$2:$A$5</c:f>
              <c:strCache>
                <c:ptCount val="4"/>
                <c:pt idx="0">
                  <c:v>Category 1</c:v>
                </c:pt>
                <c:pt idx="1">
                  <c:v>Category 2</c:v>
                </c:pt>
                <c:pt idx="2">
                  <c:v>Category 3</c:v>
                </c:pt>
                <c:pt idx="3">
                  <c:v>Category 4</c:v>
                </c:pt>
              </c:strCache>
            </c:strRef>
          </c:cat>
          <c:val>
            <c:numRef>
              <c:f>Sheet1!$B$2:$B$5</c:f>
              <c:numCache>
                <c:formatCode>General</c:formatCode>
                <c:ptCount val="4"/>
                <c:pt idx="0">
                  <c:v>4.3</c:v>
                </c:pt>
                <c:pt idx="1">
                  <c:v>2.5</c:v>
                </c:pt>
                <c:pt idx="2">
                  <c:v>3.5</c:v>
                </c:pt>
                <c:pt idx="3">
                  <c:v>4.5</c:v>
                </c:pt>
              </c:numCache>
            </c:numRef>
          </c:val>
        </c:ser>
        <c:ser>
          <c:idx val="1"/>
          <c:order val="1"/>
          <c:tx>
            <c:strRef>
              <c:f>Sheet1!$C$1</c:f>
              <c:strCache>
                <c:ptCount val="1"/>
                <c:pt idx="0">
                  <c:v>Series 2</c:v>
                </c:pt>
              </c:strCache>
            </c:strRef>
          </c:tx>
          <c:invertIfNegative val="0"/>
          <c:cat>
            <c:strRef>
              <c:f>Sheet1!$A$2:$A$5</c:f>
              <c:strCache>
                <c:ptCount val="4"/>
                <c:pt idx="0">
                  <c:v>Category 1</c:v>
                </c:pt>
                <c:pt idx="1">
                  <c:v>Category 2</c:v>
                </c:pt>
                <c:pt idx="2">
                  <c:v>Category 3</c:v>
                </c:pt>
                <c:pt idx="3">
                  <c:v>Category 4</c:v>
                </c:pt>
              </c:strCache>
            </c:strRef>
          </c:cat>
          <c:val>
            <c:numRef>
              <c:f>Sheet1!$C$2:$C$5</c:f>
              <c:numCache>
                <c:formatCode>General</c:formatCode>
                <c:ptCount val="4"/>
                <c:pt idx="0">
                  <c:v>2.4</c:v>
                </c:pt>
                <c:pt idx="1">
                  <c:v>4.4</c:v>
                </c:pt>
                <c:pt idx="2">
                  <c:v>1.8</c:v>
                </c:pt>
                <c:pt idx="3">
                  <c:v>2.8</c:v>
                </c:pt>
              </c:numCache>
            </c:numRef>
          </c:val>
        </c:ser>
        <c:dLbls>
          <c:showLegendKey val="0"/>
          <c:showVal val="0"/>
          <c:showCatName val="0"/>
          <c:showSerName val="0"/>
          <c:showPercent val="0"/>
          <c:showBubbleSize val="0"/>
        </c:dLbls>
        <c:gapWidth val="150"/>
        <c:axId val="-2020280064"/>
        <c:axId val="-2020277184"/>
      </c:barChart>
      <c:catAx>
        <c:axId val="-2020280064"/>
        <c:scaling>
          <c:orientation val="minMax"/>
        </c:scaling>
        <c:delete val="1"/>
        <c:axPos val="l"/>
        <c:numFmt formatCode="General" sourceLinked="0"/>
        <c:majorTickMark val="out"/>
        <c:minorTickMark val="none"/>
        <c:tickLblPos val="nextTo"/>
        <c:crossAx val="-2020277184"/>
        <c:crosses val="autoZero"/>
        <c:auto val="1"/>
        <c:lblAlgn val="ctr"/>
        <c:lblOffset val="100"/>
        <c:noMultiLvlLbl val="0"/>
      </c:catAx>
      <c:valAx>
        <c:axId val="-2020277184"/>
        <c:scaling>
          <c:orientation val="minMax"/>
        </c:scaling>
        <c:delete val="0"/>
        <c:axPos val="b"/>
        <c:majorGridlines/>
        <c:numFmt formatCode="General" sourceLinked="1"/>
        <c:majorTickMark val="out"/>
        <c:minorTickMark val="none"/>
        <c:tickLblPos val="nextTo"/>
        <c:txPr>
          <a:bodyPr/>
          <a:lstStyle/>
          <a:p>
            <a:pPr>
              <a:defRPr>
                <a:solidFill>
                  <a:schemeClr val="tx1"/>
                </a:solidFill>
                <a:latin typeface="Lato Regular"/>
                <a:cs typeface="Lato Regular"/>
              </a:defRPr>
            </a:pPr>
            <a:endParaRPr lang="en-US"/>
          </a:p>
        </c:txPr>
        <c:crossAx val="-2020280064"/>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21"/>
    </mc:Choice>
    <mc:Fallback>
      <c:style val="21"/>
    </mc:Fallback>
  </mc:AlternateContent>
  <c:chart>
    <c:autoTitleDeleted val="0"/>
    <c:plotArea>
      <c:layout/>
      <c:barChart>
        <c:barDir val="bar"/>
        <c:grouping val="clustered"/>
        <c:varyColors val="0"/>
        <c:ser>
          <c:idx val="0"/>
          <c:order val="0"/>
          <c:tx>
            <c:strRef>
              <c:f>Sheet1!$B$1</c:f>
              <c:strCache>
                <c:ptCount val="1"/>
                <c:pt idx="0">
                  <c:v>Series 1</c:v>
                </c:pt>
              </c:strCache>
            </c:strRef>
          </c:tx>
          <c:invertIfNegative val="0"/>
          <c:cat>
            <c:strRef>
              <c:f>Sheet1!$A$2:$A$5</c:f>
              <c:strCache>
                <c:ptCount val="4"/>
                <c:pt idx="0">
                  <c:v>Category 1</c:v>
                </c:pt>
                <c:pt idx="1">
                  <c:v>Category 2</c:v>
                </c:pt>
                <c:pt idx="2">
                  <c:v>Category 3</c:v>
                </c:pt>
                <c:pt idx="3">
                  <c:v>Category 4</c:v>
                </c:pt>
              </c:strCache>
            </c:strRef>
          </c:cat>
          <c:val>
            <c:numRef>
              <c:f>Sheet1!$B$2:$B$5</c:f>
              <c:numCache>
                <c:formatCode>General</c:formatCode>
                <c:ptCount val="4"/>
                <c:pt idx="0">
                  <c:v>2.0</c:v>
                </c:pt>
                <c:pt idx="1">
                  <c:v>2.5</c:v>
                </c:pt>
                <c:pt idx="2">
                  <c:v>3.5</c:v>
                </c:pt>
                <c:pt idx="3">
                  <c:v>4.5</c:v>
                </c:pt>
              </c:numCache>
            </c:numRef>
          </c:val>
        </c:ser>
        <c:ser>
          <c:idx val="1"/>
          <c:order val="1"/>
          <c:tx>
            <c:strRef>
              <c:f>Sheet1!$C$1</c:f>
              <c:strCache>
                <c:ptCount val="1"/>
                <c:pt idx="0">
                  <c:v>Series 2</c:v>
                </c:pt>
              </c:strCache>
            </c:strRef>
          </c:tx>
          <c:invertIfNegative val="0"/>
          <c:cat>
            <c:strRef>
              <c:f>Sheet1!$A$2:$A$5</c:f>
              <c:strCache>
                <c:ptCount val="4"/>
                <c:pt idx="0">
                  <c:v>Category 1</c:v>
                </c:pt>
                <c:pt idx="1">
                  <c:v>Category 2</c:v>
                </c:pt>
                <c:pt idx="2">
                  <c:v>Category 3</c:v>
                </c:pt>
                <c:pt idx="3">
                  <c:v>Category 4</c:v>
                </c:pt>
              </c:strCache>
            </c:strRef>
          </c:cat>
          <c:val>
            <c:numRef>
              <c:f>Sheet1!$C$2:$C$5</c:f>
              <c:numCache>
                <c:formatCode>General</c:formatCode>
                <c:ptCount val="4"/>
                <c:pt idx="0">
                  <c:v>4.0</c:v>
                </c:pt>
                <c:pt idx="1">
                  <c:v>4.4</c:v>
                </c:pt>
                <c:pt idx="2">
                  <c:v>1.8</c:v>
                </c:pt>
                <c:pt idx="3">
                  <c:v>2.8</c:v>
                </c:pt>
              </c:numCache>
            </c:numRef>
          </c:val>
        </c:ser>
        <c:dLbls>
          <c:showLegendKey val="0"/>
          <c:showVal val="0"/>
          <c:showCatName val="0"/>
          <c:showSerName val="0"/>
          <c:showPercent val="0"/>
          <c:showBubbleSize val="0"/>
        </c:dLbls>
        <c:gapWidth val="150"/>
        <c:axId val="-2028734848"/>
        <c:axId val="-2028733440"/>
      </c:barChart>
      <c:catAx>
        <c:axId val="-2028734848"/>
        <c:scaling>
          <c:orientation val="minMax"/>
        </c:scaling>
        <c:delete val="1"/>
        <c:axPos val="l"/>
        <c:numFmt formatCode="General" sourceLinked="0"/>
        <c:majorTickMark val="out"/>
        <c:minorTickMark val="none"/>
        <c:tickLblPos val="nextTo"/>
        <c:crossAx val="-2028733440"/>
        <c:crosses val="autoZero"/>
        <c:auto val="1"/>
        <c:lblAlgn val="ctr"/>
        <c:lblOffset val="100"/>
        <c:noMultiLvlLbl val="0"/>
      </c:catAx>
      <c:valAx>
        <c:axId val="-2028733440"/>
        <c:scaling>
          <c:orientation val="minMax"/>
        </c:scaling>
        <c:delete val="0"/>
        <c:axPos val="b"/>
        <c:majorGridlines/>
        <c:numFmt formatCode="General" sourceLinked="1"/>
        <c:majorTickMark val="out"/>
        <c:minorTickMark val="none"/>
        <c:tickLblPos val="nextTo"/>
        <c:txPr>
          <a:bodyPr/>
          <a:lstStyle/>
          <a:p>
            <a:pPr>
              <a:defRPr>
                <a:solidFill>
                  <a:schemeClr val="tx1"/>
                </a:solidFill>
                <a:latin typeface="Lato Regular"/>
                <a:cs typeface="Lato Regular"/>
              </a:defRPr>
            </a:pPr>
            <a:endParaRPr lang="en-US"/>
          </a:p>
        </c:txPr>
        <c:crossAx val="-2028734848"/>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22"/>
    </mc:Choice>
    <mc:Fallback>
      <c:style val="22"/>
    </mc:Fallback>
  </mc:AlternateContent>
  <c:chart>
    <c:autoTitleDeleted val="0"/>
    <c:plotArea>
      <c:layout/>
      <c:barChart>
        <c:barDir val="bar"/>
        <c:grouping val="clustered"/>
        <c:varyColors val="0"/>
        <c:ser>
          <c:idx val="0"/>
          <c:order val="0"/>
          <c:tx>
            <c:strRef>
              <c:f>Sheet1!$B$1</c:f>
              <c:strCache>
                <c:ptCount val="1"/>
                <c:pt idx="0">
                  <c:v>Series 1</c:v>
                </c:pt>
              </c:strCache>
            </c:strRef>
          </c:tx>
          <c:invertIfNegative val="0"/>
          <c:cat>
            <c:strRef>
              <c:f>Sheet1!$A$2:$A$5</c:f>
              <c:strCache>
                <c:ptCount val="4"/>
                <c:pt idx="0">
                  <c:v>Category 1</c:v>
                </c:pt>
                <c:pt idx="1">
                  <c:v>Category 2</c:v>
                </c:pt>
                <c:pt idx="2">
                  <c:v>Category 3</c:v>
                </c:pt>
                <c:pt idx="3">
                  <c:v>Category 4</c:v>
                </c:pt>
              </c:strCache>
            </c:strRef>
          </c:cat>
          <c:val>
            <c:numRef>
              <c:f>Sheet1!$B$2:$B$5</c:f>
              <c:numCache>
                <c:formatCode>General</c:formatCode>
                <c:ptCount val="4"/>
                <c:pt idx="0">
                  <c:v>4.3</c:v>
                </c:pt>
                <c:pt idx="1">
                  <c:v>3.0</c:v>
                </c:pt>
                <c:pt idx="2">
                  <c:v>3.5</c:v>
                </c:pt>
                <c:pt idx="3">
                  <c:v>4.5</c:v>
                </c:pt>
              </c:numCache>
            </c:numRef>
          </c:val>
        </c:ser>
        <c:ser>
          <c:idx val="1"/>
          <c:order val="1"/>
          <c:tx>
            <c:strRef>
              <c:f>Sheet1!$C$1</c:f>
              <c:strCache>
                <c:ptCount val="1"/>
                <c:pt idx="0">
                  <c:v>Series 2</c:v>
                </c:pt>
              </c:strCache>
            </c:strRef>
          </c:tx>
          <c:invertIfNegative val="0"/>
          <c:cat>
            <c:strRef>
              <c:f>Sheet1!$A$2:$A$5</c:f>
              <c:strCache>
                <c:ptCount val="4"/>
                <c:pt idx="0">
                  <c:v>Category 1</c:v>
                </c:pt>
                <c:pt idx="1">
                  <c:v>Category 2</c:v>
                </c:pt>
                <c:pt idx="2">
                  <c:v>Category 3</c:v>
                </c:pt>
                <c:pt idx="3">
                  <c:v>Category 4</c:v>
                </c:pt>
              </c:strCache>
            </c:strRef>
          </c:cat>
          <c:val>
            <c:numRef>
              <c:f>Sheet1!$C$2:$C$5</c:f>
              <c:numCache>
                <c:formatCode>General</c:formatCode>
                <c:ptCount val="4"/>
                <c:pt idx="0">
                  <c:v>2.4</c:v>
                </c:pt>
                <c:pt idx="1">
                  <c:v>4.0</c:v>
                </c:pt>
                <c:pt idx="2">
                  <c:v>1.8</c:v>
                </c:pt>
                <c:pt idx="3">
                  <c:v>2.8</c:v>
                </c:pt>
              </c:numCache>
            </c:numRef>
          </c:val>
        </c:ser>
        <c:dLbls>
          <c:showLegendKey val="0"/>
          <c:showVal val="0"/>
          <c:showCatName val="0"/>
          <c:showSerName val="0"/>
          <c:showPercent val="0"/>
          <c:showBubbleSize val="0"/>
        </c:dLbls>
        <c:gapWidth val="150"/>
        <c:axId val="-2028735824"/>
        <c:axId val="-2033029280"/>
      </c:barChart>
      <c:catAx>
        <c:axId val="-2028735824"/>
        <c:scaling>
          <c:orientation val="minMax"/>
        </c:scaling>
        <c:delete val="1"/>
        <c:axPos val="l"/>
        <c:numFmt formatCode="General" sourceLinked="0"/>
        <c:majorTickMark val="out"/>
        <c:minorTickMark val="none"/>
        <c:tickLblPos val="nextTo"/>
        <c:crossAx val="-2033029280"/>
        <c:crosses val="autoZero"/>
        <c:auto val="1"/>
        <c:lblAlgn val="ctr"/>
        <c:lblOffset val="100"/>
        <c:noMultiLvlLbl val="0"/>
      </c:catAx>
      <c:valAx>
        <c:axId val="-2033029280"/>
        <c:scaling>
          <c:orientation val="minMax"/>
        </c:scaling>
        <c:delete val="0"/>
        <c:axPos val="b"/>
        <c:majorGridlines/>
        <c:numFmt formatCode="General" sourceLinked="1"/>
        <c:majorTickMark val="out"/>
        <c:minorTickMark val="none"/>
        <c:tickLblPos val="nextTo"/>
        <c:txPr>
          <a:bodyPr/>
          <a:lstStyle/>
          <a:p>
            <a:pPr>
              <a:defRPr>
                <a:solidFill>
                  <a:schemeClr val="tx1"/>
                </a:solidFill>
                <a:latin typeface="Lato Regular"/>
                <a:cs typeface="Lato Regular"/>
              </a:defRPr>
            </a:pPr>
            <a:endParaRPr lang="en-US"/>
          </a:p>
        </c:txPr>
        <c:crossAx val="-2028735824"/>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18"/>
    </mc:Choice>
    <mc:Fallback>
      <c:style val="18"/>
    </mc:Fallback>
  </mc:AlternateContent>
  <c:chart>
    <c:autoTitleDeleted val="1"/>
    <c:plotArea>
      <c:layout/>
      <c:lineChart>
        <c:grouping val="standard"/>
        <c:varyColors val="0"/>
        <c:ser>
          <c:idx val="0"/>
          <c:order val="0"/>
          <c:tx>
            <c:strRef>
              <c:f>Sheet1!$B$1</c:f>
              <c:strCache>
                <c:ptCount val="1"/>
                <c:pt idx="0">
                  <c:v>Men</c:v>
                </c:pt>
              </c:strCache>
            </c:strRef>
          </c:tx>
          <c:cat>
            <c:strRef>
              <c:f>Sheet1!$A$2:$A$13</c:f>
              <c:strCache>
                <c:ptCount val="12"/>
                <c:pt idx="0">
                  <c:v>Jan</c:v>
                </c:pt>
                <c:pt idx="1">
                  <c:v>Feb</c:v>
                </c:pt>
                <c:pt idx="2">
                  <c:v>Mar</c:v>
                </c:pt>
                <c:pt idx="3">
                  <c:v>April</c:v>
                </c:pt>
                <c:pt idx="4">
                  <c:v>May</c:v>
                </c:pt>
                <c:pt idx="5">
                  <c:v>Jun</c:v>
                </c:pt>
                <c:pt idx="6">
                  <c:v>Jul</c:v>
                </c:pt>
                <c:pt idx="7">
                  <c:v>Aug</c:v>
                </c:pt>
                <c:pt idx="8">
                  <c:v>Sept</c:v>
                </c:pt>
                <c:pt idx="9">
                  <c:v>Oct</c:v>
                </c:pt>
                <c:pt idx="10">
                  <c:v>Nov</c:v>
                </c:pt>
                <c:pt idx="11">
                  <c:v>Dec</c:v>
                </c:pt>
              </c:strCache>
            </c:strRef>
          </c:cat>
          <c:val>
            <c:numRef>
              <c:f>Sheet1!$B$2:$B$13</c:f>
              <c:numCache>
                <c:formatCode>General</c:formatCode>
                <c:ptCount val="12"/>
                <c:pt idx="0">
                  <c:v>90.0</c:v>
                </c:pt>
                <c:pt idx="1">
                  <c:v>120.0</c:v>
                </c:pt>
                <c:pt idx="2">
                  <c:v>150.0</c:v>
                </c:pt>
                <c:pt idx="3">
                  <c:v>230.0</c:v>
                </c:pt>
                <c:pt idx="4">
                  <c:v>450.0</c:v>
                </c:pt>
                <c:pt idx="5">
                  <c:v>300.0</c:v>
                </c:pt>
                <c:pt idx="6">
                  <c:v>350.0</c:v>
                </c:pt>
                <c:pt idx="7">
                  <c:v>225.0</c:v>
                </c:pt>
                <c:pt idx="8">
                  <c:v>460.0</c:v>
                </c:pt>
                <c:pt idx="9">
                  <c:v>120.0</c:v>
                </c:pt>
                <c:pt idx="10">
                  <c:v>600.0</c:v>
                </c:pt>
                <c:pt idx="11">
                  <c:v>500.0</c:v>
                </c:pt>
              </c:numCache>
            </c:numRef>
          </c:val>
          <c:smooth val="0"/>
        </c:ser>
        <c:ser>
          <c:idx val="1"/>
          <c:order val="1"/>
          <c:tx>
            <c:strRef>
              <c:f>Sheet1!$C$1</c:f>
              <c:strCache>
                <c:ptCount val="1"/>
                <c:pt idx="0">
                  <c:v>Women</c:v>
                </c:pt>
              </c:strCache>
            </c:strRef>
          </c:tx>
          <c:cat>
            <c:strRef>
              <c:f>Sheet1!$A$2:$A$13</c:f>
              <c:strCache>
                <c:ptCount val="12"/>
                <c:pt idx="0">
                  <c:v>Jan</c:v>
                </c:pt>
                <c:pt idx="1">
                  <c:v>Feb</c:v>
                </c:pt>
                <c:pt idx="2">
                  <c:v>Mar</c:v>
                </c:pt>
                <c:pt idx="3">
                  <c:v>April</c:v>
                </c:pt>
                <c:pt idx="4">
                  <c:v>May</c:v>
                </c:pt>
                <c:pt idx="5">
                  <c:v>Jun</c:v>
                </c:pt>
                <c:pt idx="6">
                  <c:v>Jul</c:v>
                </c:pt>
                <c:pt idx="7">
                  <c:v>Aug</c:v>
                </c:pt>
                <c:pt idx="8">
                  <c:v>Sept</c:v>
                </c:pt>
                <c:pt idx="9">
                  <c:v>Oct</c:v>
                </c:pt>
                <c:pt idx="10">
                  <c:v>Nov</c:v>
                </c:pt>
                <c:pt idx="11">
                  <c:v>Dec</c:v>
                </c:pt>
              </c:strCache>
            </c:strRef>
          </c:cat>
          <c:val>
            <c:numRef>
              <c:f>Sheet1!$C$2:$C$13</c:f>
              <c:numCache>
                <c:formatCode>General</c:formatCode>
                <c:ptCount val="12"/>
                <c:pt idx="0">
                  <c:v>600.0</c:v>
                </c:pt>
                <c:pt idx="1">
                  <c:v>560.0</c:v>
                </c:pt>
                <c:pt idx="2">
                  <c:v>400.0</c:v>
                </c:pt>
                <c:pt idx="3">
                  <c:v>400.0</c:v>
                </c:pt>
                <c:pt idx="4">
                  <c:v>200.0</c:v>
                </c:pt>
                <c:pt idx="5">
                  <c:v>580.0</c:v>
                </c:pt>
                <c:pt idx="6">
                  <c:v>450.0</c:v>
                </c:pt>
                <c:pt idx="7">
                  <c:v>340.0</c:v>
                </c:pt>
                <c:pt idx="8">
                  <c:v>300.0</c:v>
                </c:pt>
                <c:pt idx="9">
                  <c:v>200.0</c:v>
                </c:pt>
                <c:pt idx="10">
                  <c:v>450.0</c:v>
                </c:pt>
                <c:pt idx="11">
                  <c:v>400.0</c:v>
                </c:pt>
              </c:numCache>
            </c:numRef>
          </c:val>
          <c:smooth val="0"/>
        </c:ser>
        <c:ser>
          <c:idx val="2"/>
          <c:order val="2"/>
          <c:tx>
            <c:strRef>
              <c:f>Sheet1!$D$1</c:f>
              <c:strCache>
                <c:ptCount val="1"/>
                <c:pt idx="0">
                  <c:v>Boys</c:v>
                </c:pt>
              </c:strCache>
            </c:strRef>
          </c:tx>
          <c:cat>
            <c:strRef>
              <c:f>Sheet1!$A$2:$A$13</c:f>
              <c:strCache>
                <c:ptCount val="12"/>
                <c:pt idx="0">
                  <c:v>Jan</c:v>
                </c:pt>
                <c:pt idx="1">
                  <c:v>Feb</c:v>
                </c:pt>
                <c:pt idx="2">
                  <c:v>Mar</c:v>
                </c:pt>
                <c:pt idx="3">
                  <c:v>April</c:v>
                </c:pt>
                <c:pt idx="4">
                  <c:v>May</c:v>
                </c:pt>
                <c:pt idx="5">
                  <c:v>Jun</c:v>
                </c:pt>
                <c:pt idx="6">
                  <c:v>Jul</c:v>
                </c:pt>
                <c:pt idx="7">
                  <c:v>Aug</c:v>
                </c:pt>
                <c:pt idx="8">
                  <c:v>Sept</c:v>
                </c:pt>
                <c:pt idx="9">
                  <c:v>Oct</c:v>
                </c:pt>
                <c:pt idx="10">
                  <c:v>Nov</c:v>
                </c:pt>
                <c:pt idx="11">
                  <c:v>Dec</c:v>
                </c:pt>
              </c:strCache>
            </c:strRef>
          </c:cat>
          <c:val>
            <c:numRef>
              <c:f>Sheet1!$D$2:$D$13</c:f>
              <c:numCache>
                <c:formatCode>General</c:formatCode>
                <c:ptCount val="12"/>
                <c:pt idx="0">
                  <c:v>230.0</c:v>
                </c:pt>
                <c:pt idx="1">
                  <c:v>150.0</c:v>
                </c:pt>
                <c:pt idx="2">
                  <c:v>400.0</c:v>
                </c:pt>
                <c:pt idx="3">
                  <c:v>600.0</c:v>
                </c:pt>
                <c:pt idx="4">
                  <c:v>700.0</c:v>
                </c:pt>
                <c:pt idx="5">
                  <c:v>400.0</c:v>
                </c:pt>
                <c:pt idx="6">
                  <c:v>100.0</c:v>
                </c:pt>
                <c:pt idx="7">
                  <c:v>700.0</c:v>
                </c:pt>
                <c:pt idx="8">
                  <c:v>50.0</c:v>
                </c:pt>
                <c:pt idx="9">
                  <c:v>500.0</c:v>
                </c:pt>
                <c:pt idx="10">
                  <c:v>650.0</c:v>
                </c:pt>
                <c:pt idx="11">
                  <c:v>400.0</c:v>
                </c:pt>
              </c:numCache>
            </c:numRef>
          </c:val>
          <c:smooth val="0"/>
        </c:ser>
        <c:ser>
          <c:idx val="3"/>
          <c:order val="3"/>
          <c:tx>
            <c:strRef>
              <c:f>Sheet1!$E$1</c:f>
              <c:strCache>
                <c:ptCount val="1"/>
                <c:pt idx="0">
                  <c:v>Girls</c:v>
                </c:pt>
              </c:strCache>
            </c:strRef>
          </c:tx>
          <c:cat>
            <c:strRef>
              <c:f>Sheet1!$A$2:$A$13</c:f>
              <c:strCache>
                <c:ptCount val="12"/>
                <c:pt idx="0">
                  <c:v>Jan</c:v>
                </c:pt>
                <c:pt idx="1">
                  <c:v>Feb</c:v>
                </c:pt>
                <c:pt idx="2">
                  <c:v>Mar</c:v>
                </c:pt>
                <c:pt idx="3">
                  <c:v>April</c:v>
                </c:pt>
                <c:pt idx="4">
                  <c:v>May</c:v>
                </c:pt>
                <c:pt idx="5">
                  <c:v>Jun</c:v>
                </c:pt>
                <c:pt idx="6">
                  <c:v>Jul</c:v>
                </c:pt>
                <c:pt idx="7">
                  <c:v>Aug</c:v>
                </c:pt>
                <c:pt idx="8">
                  <c:v>Sept</c:v>
                </c:pt>
                <c:pt idx="9">
                  <c:v>Oct</c:v>
                </c:pt>
                <c:pt idx="10">
                  <c:v>Nov</c:v>
                </c:pt>
                <c:pt idx="11">
                  <c:v>Dec</c:v>
                </c:pt>
              </c:strCache>
            </c:strRef>
          </c:cat>
          <c:val>
            <c:numRef>
              <c:f>Sheet1!$E$2:$E$13</c:f>
              <c:numCache>
                <c:formatCode>General</c:formatCode>
                <c:ptCount val="12"/>
                <c:pt idx="0">
                  <c:v>100.0</c:v>
                </c:pt>
                <c:pt idx="1">
                  <c:v>200.0</c:v>
                </c:pt>
                <c:pt idx="2">
                  <c:v>300.0</c:v>
                </c:pt>
                <c:pt idx="3">
                  <c:v>50.0</c:v>
                </c:pt>
                <c:pt idx="4">
                  <c:v>200.0</c:v>
                </c:pt>
                <c:pt idx="5">
                  <c:v>400.0</c:v>
                </c:pt>
                <c:pt idx="6">
                  <c:v>600.0</c:v>
                </c:pt>
                <c:pt idx="7">
                  <c:v>400.0</c:v>
                </c:pt>
                <c:pt idx="8">
                  <c:v>700.0</c:v>
                </c:pt>
                <c:pt idx="9">
                  <c:v>650.0</c:v>
                </c:pt>
                <c:pt idx="10">
                  <c:v>500.0</c:v>
                </c:pt>
                <c:pt idx="11">
                  <c:v>100.0</c:v>
                </c:pt>
              </c:numCache>
            </c:numRef>
          </c:val>
          <c:smooth val="0"/>
        </c:ser>
        <c:dLbls>
          <c:showLegendKey val="0"/>
          <c:showVal val="0"/>
          <c:showCatName val="0"/>
          <c:showSerName val="0"/>
          <c:showPercent val="0"/>
          <c:showBubbleSize val="0"/>
        </c:dLbls>
        <c:marker val="1"/>
        <c:smooth val="0"/>
        <c:axId val="-2020223840"/>
        <c:axId val="-2020220384"/>
      </c:lineChart>
      <c:catAx>
        <c:axId val="-2020223840"/>
        <c:scaling>
          <c:orientation val="minMax"/>
        </c:scaling>
        <c:delete val="0"/>
        <c:axPos val="b"/>
        <c:majorGridlines>
          <c:spPr>
            <a:ln>
              <a:solidFill>
                <a:schemeClr val="bg1">
                  <a:lumMod val="85000"/>
                  <a:alpha val="33000"/>
                </a:schemeClr>
              </a:solidFill>
            </a:ln>
          </c:spPr>
        </c:majorGridlines>
        <c:numFmt formatCode="General" sourceLinked="0"/>
        <c:majorTickMark val="out"/>
        <c:minorTickMark val="none"/>
        <c:tickLblPos val="nextTo"/>
        <c:txPr>
          <a:bodyPr/>
          <a:lstStyle/>
          <a:p>
            <a:pPr>
              <a:defRPr>
                <a:latin typeface="Lato Regular"/>
                <a:cs typeface="Lato Regular"/>
              </a:defRPr>
            </a:pPr>
            <a:endParaRPr lang="en-US"/>
          </a:p>
        </c:txPr>
        <c:crossAx val="-2020220384"/>
        <c:crosses val="autoZero"/>
        <c:auto val="1"/>
        <c:lblAlgn val="ctr"/>
        <c:lblOffset val="100"/>
        <c:noMultiLvlLbl val="0"/>
      </c:catAx>
      <c:valAx>
        <c:axId val="-2020220384"/>
        <c:scaling>
          <c:orientation val="minMax"/>
        </c:scaling>
        <c:delete val="0"/>
        <c:axPos val="l"/>
        <c:majorGridlines>
          <c:spPr>
            <a:ln>
              <a:solidFill>
                <a:schemeClr val="bg1">
                  <a:lumMod val="85000"/>
                  <a:alpha val="47000"/>
                </a:schemeClr>
              </a:solidFill>
            </a:ln>
          </c:spPr>
        </c:majorGridlines>
        <c:numFmt formatCode="General" sourceLinked="1"/>
        <c:majorTickMark val="none"/>
        <c:minorTickMark val="none"/>
        <c:tickLblPos val="nextTo"/>
        <c:txPr>
          <a:bodyPr/>
          <a:lstStyle/>
          <a:p>
            <a:pPr>
              <a:defRPr>
                <a:latin typeface="Lato Regular"/>
                <a:cs typeface="Lato Regular"/>
              </a:defRPr>
            </a:pPr>
            <a:endParaRPr lang="en-US"/>
          </a:p>
        </c:txPr>
        <c:crossAx val="-2020223840"/>
        <c:crosses val="autoZero"/>
        <c:crossBetween val="between"/>
      </c:valAx>
      <c:spPr>
        <a:ln>
          <a:solidFill>
            <a:schemeClr val="bg1">
              <a:lumMod val="85000"/>
              <a:alpha val="48000"/>
            </a:schemeClr>
          </a:solidFill>
        </a:ln>
        <a:effectLst/>
      </c:spPr>
    </c:plotArea>
    <c:legend>
      <c:legendPos val="r"/>
      <c:layout/>
      <c:overlay val="0"/>
      <c:txPr>
        <a:bodyPr/>
        <a:lstStyle/>
        <a:p>
          <a:pPr>
            <a:defRPr sz="2400">
              <a:latin typeface="Lato Regular"/>
              <a:cs typeface="Lato Regular"/>
            </a:defRPr>
          </a:pPr>
          <a:endParaRPr lang="en-US"/>
        </a:p>
      </c:txPr>
    </c:legend>
    <c:plotVisOnly val="1"/>
    <c:dispBlanksAs val="gap"/>
    <c:showDLblsOverMax val="0"/>
  </c:chart>
  <c:txPr>
    <a:bodyPr/>
    <a:lstStyle/>
    <a:p>
      <a:pPr>
        <a:defRPr sz="1800"/>
      </a:pPr>
      <a:endParaRPr lang="en-US"/>
    </a:p>
  </c:txPr>
  <c:externalData r:id="rId1">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chemeClr val="accent1"/>
              </a:solidFill>
              <a:ln w="19050">
                <a:noFill/>
              </a:ln>
              <a:effectLst/>
            </c:spPr>
          </c:dPt>
          <c:dPt>
            <c:idx val="1"/>
            <c:bubble3D val="0"/>
            <c:spPr>
              <a:solidFill>
                <a:schemeClr val="tx2">
                  <a:alpha val="10000"/>
                </a:schemeClr>
              </a:solidFill>
              <a:ln w="19050">
                <a:noFill/>
              </a:ln>
              <a:effectLst/>
            </c:spPr>
          </c:dPt>
          <c:dPt>
            <c:idx val="2"/>
            <c:bubble3D val="0"/>
            <c:spPr>
              <a:solidFill>
                <a:schemeClr val="accent3"/>
              </a:solidFill>
              <a:ln w="19050">
                <a:solidFill>
                  <a:schemeClr val="lt1"/>
                </a:solidFill>
              </a:ln>
              <a:effectLst/>
            </c:spPr>
          </c:dPt>
          <c:dPt>
            <c:idx val="3"/>
            <c:bubble3D val="0"/>
            <c:spPr>
              <a:solidFill>
                <a:schemeClr val="accent4"/>
              </a:solidFill>
              <a:ln w="19050">
                <a:solidFill>
                  <a:schemeClr val="lt1"/>
                </a:solidFill>
              </a:ln>
              <a:effectLst/>
            </c:spPr>
          </c:dPt>
          <c:cat>
            <c:strRef>
              <c:f>Sheet1!$A$2:$A$5</c:f>
              <c:strCache>
                <c:ptCount val="2"/>
                <c:pt idx="0">
                  <c:v>1st Qtr</c:v>
                </c:pt>
                <c:pt idx="1">
                  <c:v>2nd Qtr</c:v>
                </c:pt>
              </c:strCache>
            </c:strRef>
          </c:cat>
          <c:val>
            <c:numRef>
              <c:f>Sheet1!$B$2:$B$5</c:f>
              <c:numCache>
                <c:formatCode>General</c:formatCode>
                <c:ptCount val="4"/>
                <c:pt idx="0">
                  <c:v>75.0</c:v>
                </c:pt>
                <c:pt idx="1">
                  <c:v>25.0</c:v>
                </c:pt>
              </c:numCache>
            </c:numRef>
          </c:val>
        </c:ser>
        <c:dLbls>
          <c:showLegendKey val="0"/>
          <c:showVal val="0"/>
          <c:showCatName val="0"/>
          <c:showSerName val="0"/>
          <c:showPercent val="0"/>
          <c:showBubbleSize val="0"/>
          <c:showLeaderLines val="1"/>
        </c:dLbls>
        <c:firstSliceAng val="0"/>
        <c:holeSize val="84"/>
      </c:doughnutChart>
      <c:spPr>
        <a:noFill/>
        <a:ln>
          <a:noFill/>
        </a:ln>
        <a:effectLst/>
      </c:spPr>
    </c:plotArea>
    <c:plotVisOnly val="1"/>
    <c:dispBlanksAs val="gap"/>
    <c:showDLblsOverMax val="0"/>
  </c:chart>
  <c:spPr>
    <a:noFill/>
    <a:ln>
      <a:noFill/>
    </a:ln>
    <a:effectLst/>
  </c:spPr>
  <c:txPr>
    <a:bodyPr/>
    <a:lstStyle/>
    <a:p>
      <a:pPr>
        <a:defRPr/>
      </a:pPr>
      <a:endParaRPr lang="en-US"/>
    </a:p>
  </c:txPr>
  <c:externalData r:id="rId1">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chemeClr val="accent2"/>
              </a:solidFill>
              <a:ln w="19050">
                <a:noFill/>
              </a:ln>
              <a:effectLst/>
            </c:spPr>
          </c:dPt>
          <c:dPt>
            <c:idx val="1"/>
            <c:bubble3D val="0"/>
            <c:spPr>
              <a:solidFill>
                <a:schemeClr val="tx2">
                  <a:alpha val="10000"/>
                </a:schemeClr>
              </a:solidFill>
              <a:ln w="19050">
                <a:noFill/>
              </a:ln>
              <a:effectLst/>
            </c:spPr>
          </c:dPt>
          <c:dPt>
            <c:idx val="2"/>
            <c:bubble3D val="0"/>
            <c:spPr>
              <a:solidFill>
                <a:schemeClr val="accent3"/>
              </a:solidFill>
              <a:ln w="19050">
                <a:solidFill>
                  <a:schemeClr val="lt1"/>
                </a:solidFill>
              </a:ln>
              <a:effectLst/>
            </c:spPr>
          </c:dPt>
          <c:dPt>
            <c:idx val="3"/>
            <c:bubble3D val="0"/>
            <c:spPr>
              <a:solidFill>
                <a:schemeClr val="accent4"/>
              </a:solidFill>
              <a:ln w="19050">
                <a:solidFill>
                  <a:schemeClr val="lt1"/>
                </a:solidFill>
              </a:ln>
              <a:effectLst/>
            </c:spPr>
          </c:dPt>
          <c:cat>
            <c:strRef>
              <c:f>Sheet1!$A$2:$A$5</c:f>
              <c:strCache>
                <c:ptCount val="2"/>
                <c:pt idx="0">
                  <c:v>1st Qtr</c:v>
                </c:pt>
                <c:pt idx="1">
                  <c:v>2nd Qtr</c:v>
                </c:pt>
              </c:strCache>
            </c:strRef>
          </c:cat>
          <c:val>
            <c:numRef>
              <c:f>Sheet1!$B$2:$B$5</c:f>
              <c:numCache>
                <c:formatCode>General</c:formatCode>
                <c:ptCount val="4"/>
                <c:pt idx="0">
                  <c:v>90.0</c:v>
                </c:pt>
                <c:pt idx="1">
                  <c:v>10.0</c:v>
                </c:pt>
              </c:numCache>
            </c:numRef>
          </c:val>
        </c:ser>
        <c:dLbls>
          <c:showLegendKey val="0"/>
          <c:showVal val="0"/>
          <c:showCatName val="0"/>
          <c:showSerName val="0"/>
          <c:showPercent val="0"/>
          <c:showBubbleSize val="0"/>
          <c:showLeaderLines val="1"/>
        </c:dLbls>
        <c:firstSliceAng val="0"/>
        <c:holeSize val="84"/>
      </c:doughnutChart>
      <c:spPr>
        <a:noFill/>
        <a:ln>
          <a:noFill/>
        </a:ln>
        <a:effectLst/>
      </c:spPr>
    </c:plotArea>
    <c:plotVisOnly val="1"/>
    <c:dispBlanksAs val="gap"/>
    <c:showDLblsOverMax val="0"/>
  </c:chart>
  <c:spPr>
    <a:noFill/>
    <a:ln>
      <a:noFill/>
    </a:ln>
    <a:effectLst/>
  </c:spPr>
  <c:txPr>
    <a:bodyPr/>
    <a:lstStyle/>
    <a:p>
      <a:pPr>
        <a:defRPr/>
      </a:pPr>
      <a:endParaRPr lang="en-US"/>
    </a:p>
  </c:txPr>
  <c:externalData r:id="rId1">
    <c:autoUpdate val="0"/>
  </c:externalData>
</c:chartSpace>
</file>

<file path=ppt/charts/chart8.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chemeClr val="accent3"/>
              </a:solidFill>
              <a:ln w="19050">
                <a:noFill/>
              </a:ln>
              <a:effectLst/>
            </c:spPr>
          </c:dPt>
          <c:dPt>
            <c:idx val="1"/>
            <c:bubble3D val="0"/>
            <c:spPr>
              <a:solidFill>
                <a:schemeClr val="tx2">
                  <a:alpha val="10000"/>
                </a:schemeClr>
              </a:solidFill>
              <a:ln w="19050">
                <a:noFill/>
              </a:ln>
              <a:effectLst/>
            </c:spPr>
          </c:dPt>
          <c:dPt>
            <c:idx val="2"/>
            <c:bubble3D val="0"/>
            <c:spPr>
              <a:solidFill>
                <a:schemeClr val="accent3"/>
              </a:solidFill>
              <a:ln w="19050">
                <a:solidFill>
                  <a:schemeClr val="lt1"/>
                </a:solidFill>
              </a:ln>
              <a:effectLst/>
            </c:spPr>
          </c:dPt>
          <c:dPt>
            <c:idx val="3"/>
            <c:bubble3D val="0"/>
            <c:spPr>
              <a:solidFill>
                <a:schemeClr val="accent4"/>
              </a:solidFill>
              <a:ln w="19050">
                <a:solidFill>
                  <a:schemeClr val="lt1"/>
                </a:solidFill>
              </a:ln>
              <a:effectLst/>
            </c:spPr>
          </c:dPt>
          <c:cat>
            <c:strRef>
              <c:f>Sheet1!$A$2:$A$5</c:f>
              <c:strCache>
                <c:ptCount val="2"/>
                <c:pt idx="0">
                  <c:v>1st Qtr</c:v>
                </c:pt>
                <c:pt idx="1">
                  <c:v>2nd Qtr</c:v>
                </c:pt>
              </c:strCache>
            </c:strRef>
          </c:cat>
          <c:val>
            <c:numRef>
              <c:f>Sheet1!$B$2:$B$5</c:f>
              <c:numCache>
                <c:formatCode>General</c:formatCode>
                <c:ptCount val="4"/>
                <c:pt idx="0">
                  <c:v>90.0</c:v>
                </c:pt>
                <c:pt idx="1">
                  <c:v>10.0</c:v>
                </c:pt>
              </c:numCache>
            </c:numRef>
          </c:val>
        </c:ser>
        <c:dLbls>
          <c:showLegendKey val="0"/>
          <c:showVal val="0"/>
          <c:showCatName val="0"/>
          <c:showSerName val="0"/>
          <c:showPercent val="0"/>
          <c:showBubbleSize val="0"/>
          <c:showLeaderLines val="1"/>
        </c:dLbls>
        <c:firstSliceAng val="0"/>
        <c:holeSize val="84"/>
      </c:doughnutChart>
      <c:spPr>
        <a:noFill/>
        <a:ln>
          <a:noFill/>
        </a:ln>
        <a:effectLst/>
      </c:spPr>
    </c:plotArea>
    <c:plotVisOnly val="1"/>
    <c:dispBlanksAs val="gap"/>
    <c:showDLblsOverMax val="0"/>
  </c:chart>
  <c:spPr>
    <a:noFill/>
    <a:ln>
      <a:noFill/>
    </a:ln>
    <a:effectLst/>
  </c:spPr>
  <c:txPr>
    <a:bodyPr/>
    <a:lstStyle/>
    <a:p>
      <a:pPr>
        <a:defRPr/>
      </a:pPr>
      <a:endParaRPr lang="en-US"/>
    </a:p>
  </c:txPr>
  <c:externalData r:id="rId1">
    <c:autoUpdate val="0"/>
  </c:externalData>
</c:chartSpace>
</file>

<file path=ppt/charts/chart9.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chemeClr val="accent4"/>
              </a:solidFill>
              <a:ln w="19050">
                <a:noFill/>
              </a:ln>
              <a:effectLst/>
            </c:spPr>
          </c:dPt>
          <c:dPt>
            <c:idx val="1"/>
            <c:bubble3D val="0"/>
            <c:spPr>
              <a:solidFill>
                <a:schemeClr val="tx2">
                  <a:alpha val="10000"/>
                </a:schemeClr>
              </a:solidFill>
              <a:ln w="19050">
                <a:noFill/>
              </a:ln>
              <a:effectLst/>
            </c:spPr>
          </c:dPt>
          <c:dPt>
            <c:idx val="2"/>
            <c:bubble3D val="0"/>
            <c:spPr>
              <a:solidFill>
                <a:schemeClr val="accent3"/>
              </a:solidFill>
              <a:ln w="19050">
                <a:solidFill>
                  <a:schemeClr val="lt1"/>
                </a:solidFill>
              </a:ln>
              <a:effectLst/>
            </c:spPr>
          </c:dPt>
          <c:dPt>
            <c:idx val="3"/>
            <c:bubble3D val="0"/>
            <c:spPr>
              <a:solidFill>
                <a:schemeClr val="accent4"/>
              </a:solidFill>
              <a:ln w="19050">
                <a:solidFill>
                  <a:schemeClr val="lt1"/>
                </a:solidFill>
              </a:ln>
              <a:effectLst/>
            </c:spPr>
          </c:dPt>
          <c:cat>
            <c:strRef>
              <c:f>Sheet1!$A$2:$A$5</c:f>
              <c:strCache>
                <c:ptCount val="2"/>
                <c:pt idx="0">
                  <c:v>1st Qtr</c:v>
                </c:pt>
                <c:pt idx="1">
                  <c:v>2nd Qtr</c:v>
                </c:pt>
              </c:strCache>
            </c:strRef>
          </c:cat>
          <c:val>
            <c:numRef>
              <c:f>Sheet1!$B$2:$B$5</c:f>
              <c:numCache>
                <c:formatCode>General</c:formatCode>
                <c:ptCount val="4"/>
                <c:pt idx="0">
                  <c:v>75.0</c:v>
                </c:pt>
                <c:pt idx="1">
                  <c:v>25.0</c:v>
                </c:pt>
              </c:numCache>
            </c:numRef>
          </c:val>
        </c:ser>
        <c:dLbls>
          <c:showLegendKey val="0"/>
          <c:showVal val="0"/>
          <c:showCatName val="0"/>
          <c:showSerName val="0"/>
          <c:showPercent val="0"/>
          <c:showBubbleSize val="0"/>
          <c:showLeaderLines val="1"/>
        </c:dLbls>
        <c:firstSliceAng val="0"/>
        <c:holeSize val="84"/>
      </c:doughnutChart>
      <c:spPr>
        <a:noFill/>
        <a:ln>
          <a:noFill/>
        </a:ln>
        <a:effectLst/>
      </c:spPr>
    </c:plotArea>
    <c:plotVisOnly val="1"/>
    <c:dispBlanksAs val="gap"/>
    <c:showDLblsOverMax val="0"/>
  </c:chart>
  <c:spPr>
    <a:noFill/>
    <a:ln>
      <a:noFill/>
    </a:ln>
    <a:effectLst/>
  </c:spPr>
  <c:txPr>
    <a:bodyPr/>
    <a:lstStyle/>
    <a:p>
      <a:pPr>
        <a:defRPr/>
      </a:pPr>
      <a:endParaRPr lang="en-US"/>
    </a:p>
  </c:txPr>
  <c:externalData r:id="rId1">
    <c:autoUpdate val="0"/>
  </c:externalData>
</c:chartSpace>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7200"/>
          </a:xfrm>
          <a:prstGeom prst="rect">
            <a:avLst/>
          </a:prstGeom>
        </p:spPr>
        <p:txBody>
          <a:bodyPr vert="horz" lIns="91440" tIns="45720" rIns="91440" bIns="45720" rtlCol="0"/>
          <a:lstStyle>
            <a:lvl1pPr algn="l">
              <a:defRPr sz="1200">
                <a:latin typeface="Calibri Light"/>
              </a:defRPr>
            </a:lvl1pPr>
          </a:lstStyle>
          <a:p>
            <a:endParaRPr lang="en-US" dirty="0"/>
          </a:p>
        </p:txBody>
      </p:sp>
      <p:sp>
        <p:nvSpPr>
          <p:cNvPr id="3" name="Date Placeholder 2"/>
          <p:cNvSpPr>
            <a:spLocks noGrp="1"/>
          </p:cNvSpPr>
          <p:nvPr>
            <p:ph type="dt" idx="1"/>
          </p:nvPr>
        </p:nvSpPr>
        <p:spPr>
          <a:xfrm>
            <a:off x="3884613" y="0"/>
            <a:ext cx="2971800" cy="457200"/>
          </a:xfrm>
          <a:prstGeom prst="rect">
            <a:avLst/>
          </a:prstGeom>
        </p:spPr>
        <p:txBody>
          <a:bodyPr vert="horz" lIns="91440" tIns="45720" rIns="91440" bIns="45720" rtlCol="0"/>
          <a:lstStyle>
            <a:lvl1pPr algn="r">
              <a:defRPr sz="1200">
                <a:latin typeface="Calibri Light"/>
              </a:defRPr>
            </a:lvl1pPr>
          </a:lstStyle>
          <a:p>
            <a:fld id="{EFC10EE1-B198-C942-8235-326C972CBB30}" type="datetimeFigureOut">
              <a:rPr lang="en-US" smtClean="0"/>
              <a:pPr/>
              <a:t>3/14/16</a:t>
            </a:fld>
            <a:endParaRPr lang="en-US" dirty="0"/>
          </a:p>
        </p:txBody>
      </p:sp>
      <p:sp>
        <p:nvSpPr>
          <p:cNvPr id="4" name="Slide Image Placeholder 3"/>
          <p:cNvSpPr>
            <a:spLocks noGrp="1" noRot="1" noChangeAspect="1"/>
          </p:cNvSpPr>
          <p:nvPr>
            <p:ph type="sldImg" idx="2"/>
          </p:nvPr>
        </p:nvSpPr>
        <p:spPr>
          <a:xfrm>
            <a:off x="381000" y="685800"/>
            <a:ext cx="6096000" cy="3429000"/>
          </a:xfrm>
          <a:prstGeom prst="rect">
            <a:avLst/>
          </a:prstGeom>
          <a:noFill/>
          <a:ln w="12700">
            <a:solidFill>
              <a:prstClr val="black"/>
            </a:solidFill>
          </a:ln>
        </p:spPr>
        <p:txBody>
          <a:bodyPr vert="horz" lIns="91440" tIns="45720" rIns="91440" bIns="45720" rtlCol="0" anchor="ctr"/>
          <a:lstStyle/>
          <a:p>
            <a:endParaRPr lang="en-US" dirty="0"/>
          </a:p>
        </p:txBody>
      </p:sp>
      <p:sp>
        <p:nvSpPr>
          <p:cNvPr id="5" name="Notes Placeholder 4"/>
          <p:cNvSpPr>
            <a:spLocks noGrp="1"/>
          </p:cNvSpPr>
          <p:nvPr>
            <p:ph type="body" sz="quarter" idx="3"/>
          </p:nvPr>
        </p:nvSpPr>
        <p:spPr>
          <a:xfrm>
            <a:off x="685800" y="4343400"/>
            <a:ext cx="5486400" cy="4114800"/>
          </a:xfrm>
          <a:prstGeom prst="rect">
            <a:avLst/>
          </a:prstGeom>
        </p:spPr>
        <p:txBody>
          <a:bodyPr vert="horz" lIns="91440" tIns="45720" rIns="91440" bIns="45720" rtlCol="0"/>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6" name="Footer Placeholder 5"/>
          <p:cNvSpPr>
            <a:spLocks noGrp="1"/>
          </p:cNvSpPr>
          <p:nvPr>
            <p:ph type="ftr" sz="quarter" idx="4"/>
          </p:nvPr>
        </p:nvSpPr>
        <p:spPr>
          <a:xfrm>
            <a:off x="0" y="8685213"/>
            <a:ext cx="2971800" cy="457200"/>
          </a:xfrm>
          <a:prstGeom prst="rect">
            <a:avLst/>
          </a:prstGeom>
        </p:spPr>
        <p:txBody>
          <a:bodyPr vert="horz" lIns="91440" tIns="45720" rIns="91440" bIns="45720" rtlCol="0" anchor="b"/>
          <a:lstStyle>
            <a:lvl1pPr algn="l">
              <a:defRPr sz="1200">
                <a:latin typeface="Calibri Light"/>
              </a:defRPr>
            </a:lvl1pPr>
          </a:lstStyle>
          <a:p>
            <a:endParaRPr lang="en-US" dirty="0"/>
          </a:p>
        </p:txBody>
      </p:sp>
      <p:sp>
        <p:nvSpPr>
          <p:cNvPr id="7" name="Slide Number Placeholder 6"/>
          <p:cNvSpPr>
            <a:spLocks noGrp="1"/>
          </p:cNvSpPr>
          <p:nvPr>
            <p:ph type="sldNum" sz="quarter" idx="5"/>
          </p:nvPr>
        </p:nvSpPr>
        <p:spPr>
          <a:xfrm>
            <a:off x="3884613" y="8685213"/>
            <a:ext cx="2971800" cy="457200"/>
          </a:xfrm>
          <a:prstGeom prst="rect">
            <a:avLst/>
          </a:prstGeom>
        </p:spPr>
        <p:txBody>
          <a:bodyPr vert="horz" lIns="91440" tIns="45720" rIns="91440" bIns="45720" rtlCol="0" anchor="b"/>
          <a:lstStyle>
            <a:lvl1pPr algn="r">
              <a:defRPr sz="1200">
                <a:latin typeface="Calibri Light"/>
              </a:defRPr>
            </a:lvl1pPr>
          </a:lstStyle>
          <a:p>
            <a:fld id="{006BE02D-20C0-F840-AFAC-BEA99C74FDC2}" type="slidenum">
              <a:rPr lang="en-US" smtClean="0"/>
              <a:pPr/>
              <a:t>‹#›</a:t>
            </a:fld>
            <a:endParaRPr lang="en-US" dirty="0"/>
          </a:p>
        </p:txBody>
      </p:sp>
    </p:spTree>
    <p:extLst>
      <p:ext uri="{BB962C8B-B14F-4D97-AF65-F5344CB8AC3E}">
        <p14:creationId xmlns:p14="http://schemas.microsoft.com/office/powerpoint/2010/main" val="3463289142"/>
      </p:ext>
    </p:extLst>
  </p:cSld>
  <p:clrMap bg1="lt1" tx1="dk1" bg2="lt2" tx2="dk2" accent1="accent1" accent2="accent2" accent3="accent3" accent4="accent4" accent5="accent5" accent6="accent6" hlink="hlink" folHlink="folHlink"/>
  <p:notesStyle>
    <a:lvl1pPr marL="0" algn="l" defTabSz="914217" rtl="0" eaLnBrk="1" latinLnBrk="0" hangingPunct="1">
      <a:defRPr sz="2400" kern="1200">
        <a:solidFill>
          <a:schemeClr val="tx1"/>
        </a:solidFill>
        <a:latin typeface="Calibri Light"/>
        <a:ea typeface="+mn-ea"/>
        <a:cs typeface="+mn-cs"/>
      </a:defRPr>
    </a:lvl1pPr>
    <a:lvl2pPr marL="914217" algn="l" defTabSz="914217" rtl="0" eaLnBrk="1" latinLnBrk="0" hangingPunct="1">
      <a:defRPr sz="2400" kern="1200">
        <a:solidFill>
          <a:schemeClr val="tx1"/>
        </a:solidFill>
        <a:latin typeface="Calibri Light"/>
        <a:ea typeface="+mn-ea"/>
        <a:cs typeface="+mn-cs"/>
      </a:defRPr>
    </a:lvl2pPr>
    <a:lvl3pPr marL="1828434" algn="l" defTabSz="914217" rtl="0" eaLnBrk="1" latinLnBrk="0" hangingPunct="1">
      <a:defRPr sz="2400" kern="1200">
        <a:solidFill>
          <a:schemeClr val="tx1"/>
        </a:solidFill>
        <a:latin typeface="Calibri Light"/>
        <a:ea typeface="+mn-ea"/>
        <a:cs typeface="+mn-cs"/>
      </a:defRPr>
    </a:lvl3pPr>
    <a:lvl4pPr marL="2742651" algn="l" defTabSz="914217" rtl="0" eaLnBrk="1" latinLnBrk="0" hangingPunct="1">
      <a:defRPr sz="2400" kern="1200">
        <a:solidFill>
          <a:schemeClr val="tx1"/>
        </a:solidFill>
        <a:latin typeface="Calibri Light"/>
        <a:ea typeface="+mn-ea"/>
        <a:cs typeface="+mn-cs"/>
      </a:defRPr>
    </a:lvl4pPr>
    <a:lvl5pPr marL="3656868" algn="l" defTabSz="914217" rtl="0" eaLnBrk="1" latinLnBrk="0" hangingPunct="1">
      <a:defRPr sz="2400" kern="1200">
        <a:solidFill>
          <a:schemeClr val="tx1"/>
        </a:solidFill>
        <a:latin typeface="Calibri Light"/>
        <a:ea typeface="+mn-ea"/>
        <a:cs typeface="+mn-cs"/>
      </a:defRPr>
    </a:lvl5pPr>
    <a:lvl6pPr marL="4571086" algn="l" defTabSz="914217" rtl="0" eaLnBrk="1" latinLnBrk="0" hangingPunct="1">
      <a:defRPr sz="2400" kern="1200">
        <a:solidFill>
          <a:schemeClr val="tx1"/>
        </a:solidFill>
        <a:latin typeface="+mn-lt"/>
        <a:ea typeface="+mn-ea"/>
        <a:cs typeface="+mn-cs"/>
      </a:defRPr>
    </a:lvl6pPr>
    <a:lvl7pPr marL="5485303" algn="l" defTabSz="914217" rtl="0" eaLnBrk="1" latinLnBrk="0" hangingPunct="1">
      <a:defRPr sz="2400" kern="1200">
        <a:solidFill>
          <a:schemeClr val="tx1"/>
        </a:solidFill>
        <a:latin typeface="+mn-lt"/>
        <a:ea typeface="+mn-ea"/>
        <a:cs typeface="+mn-cs"/>
      </a:defRPr>
    </a:lvl7pPr>
    <a:lvl8pPr marL="6399520" algn="l" defTabSz="914217" rtl="0" eaLnBrk="1" latinLnBrk="0" hangingPunct="1">
      <a:defRPr sz="2400" kern="1200">
        <a:solidFill>
          <a:schemeClr val="tx1"/>
        </a:solidFill>
        <a:latin typeface="+mn-lt"/>
        <a:ea typeface="+mn-ea"/>
        <a:cs typeface="+mn-cs"/>
      </a:defRPr>
    </a:lvl8pPr>
    <a:lvl9pPr marL="7313737" algn="l" defTabSz="914217" rtl="0" eaLnBrk="1" latinLnBrk="0" hangingPunct="1">
      <a:defRPr sz="24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xml"/></Relationships>
</file>

<file path=ppt/notesSlides/_rels/notesSlide1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4.xml"/></Relationships>
</file>

<file path=ppt/notesSlides/_rels/notesSlide1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5.xml"/></Relationships>
</file>

<file path=ppt/notesSlides/_rels/notesSlide1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7.xml"/></Relationships>
</file>

<file path=ppt/notesSlides/_rels/notesSlide1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8.xml"/></Relationships>
</file>

<file path=ppt/notesSlides/_rels/notesSlide1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9.xml"/></Relationships>
</file>

<file path=ppt/notesSlides/_rels/notesSlide1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1.xml"/></Relationships>
</file>

<file path=ppt/notesSlides/_rels/notesSlide1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2.xml"/></Relationships>
</file>

<file path=ppt/notesSlides/_rels/notesSlide1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3.xml"/></Relationships>
</file>

<file path=ppt/notesSlides/_rels/notesSlide1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4.xml"/></Relationships>
</file>

<file path=ppt/notesSlides/_rels/notesSlide1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5.xml"/></Relationships>
</file>

<file path=ppt/notesSlides/_rels/notesSlide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xml"/></Relationships>
</file>

<file path=ppt/notesSlides/_rels/notesSlide2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7.xml"/></Relationships>
</file>

<file path=ppt/notesSlides/_rels/notesSlide2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9.xml"/></Relationships>
</file>

<file path=ppt/notesSlides/_rels/notesSlide2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0.xml"/></Relationships>
</file>

<file path=ppt/notesSlides/_rels/notesSlide2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1.xml"/></Relationships>
</file>

<file path=ppt/notesSlides/_rels/notesSlide2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2.xml"/></Relationships>
</file>

<file path=ppt/notesSlides/_rels/notesSlide2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3.xml"/></Relationships>
</file>

<file path=ppt/notesSlides/_rels/notesSlide2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4.xml"/></Relationships>
</file>

<file path=ppt/notesSlides/_rels/notesSlide2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5.xml"/></Relationships>
</file>

<file path=ppt/notesSlides/_rels/notesSlide2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6.xml"/></Relationships>
</file>

<file path=ppt/notesSlides/_rels/notesSlide2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7.xml"/></Relationships>
</file>

<file path=ppt/notesSlides/_rels/notesSlide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xml"/></Relationships>
</file>

<file path=ppt/notesSlides/_rels/notesSlide3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8.xml"/></Relationships>
</file>

<file path=ppt/notesSlides/_rels/notesSlide3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9.xml"/></Relationships>
</file>

<file path=ppt/notesSlides/_rels/notesSlide3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40.xml"/></Relationships>
</file>

<file path=ppt/notesSlides/_rels/notesSlide3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43.xml"/></Relationships>
</file>

<file path=ppt/notesSlides/_rels/notesSlide3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46.xml"/></Relationships>
</file>

<file path=ppt/notesSlides/_rels/notesSlide3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47.xml"/></Relationships>
</file>

<file path=ppt/notesSlides/_rels/notesSlide3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48.xml"/></Relationships>
</file>

<file path=ppt/notesSlides/_rels/notesSlide3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49.xml"/></Relationships>
</file>

<file path=ppt/notesSlides/_rels/notesSlide3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50.xml"/></Relationships>
</file>

<file path=ppt/notesSlides/_rels/notesSlide3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51.xml"/></Relationships>
</file>

<file path=ppt/notesSlides/_rels/notesSlide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4.xml"/></Relationships>
</file>

<file path=ppt/notesSlides/_rels/notesSlide4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52.xml"/></Relationships>
</file>

<file path=ppt/notesSlides/_rels/notesSlide4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53.xml"/></Relationships>
</file>

<file path=ppt/notesSlides/_rels/notesSlide4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54.xml"/></Relationships>
</file>

<file path=ppt/notesSlides/_rels/notesSlide4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55.xml"/></Relationships>
</file>

<file path=ppt/notesSlides/_rels/notesSlide4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56.xml"/></Relationships>
</file>

<file path=ppt/notesSlides/_rels/notesSlide4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57.xml"/></Relationships>
</file>

<file path=ppt/notesSlides/_rels/notesSlide4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58.xml"/></Relationships>
</file>

<file path=ppt/notesSlides/_rels/notesSlide4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59.xml"/></Relationships>
</file>

<file path=ppt/notesSlides/_rels/notesSlide4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60.xml"/></Relationships>
</file>

<file path=ppt/notesSlides/_rels/notesSlide4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61.xml"/></Relationships>
</file>

<file path=ppt/notesSlides/_rels/notesSlide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5.xml"/></Relationships>
</file>

<file path=ppt/notesSlides/_rels/notesSlide5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62.xml"/></Relationships>
</file>

<file path=ppt/notesSlides/_rels/notesSlide5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63.xml"/></Relationships>
</file>

<file path=ppt/notesSlides/_rels/notesSlide5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64.xml"/></Relationships>
</file>

<file path=ppt/notesSlides/_rels/notesSlide5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65.xml"/></Relationships>
</file>

<file path=ppt/notesSlides/_rels/notesSlide5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66.xml"/></Relationships>
</file>

<file path=ppt/notesSlides/_rels/notesSlide5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67.xml"/></Relationships>
</file>

<file path=ppt/notesSlides/_rels/notesSlide5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68.xml"/></Relationships>
</file>

<file path=ppt/notesSlides/_rels/notesSlide5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69.xml"/></Relationships>
</file>

<file path=ppt/notesSlides/_rels/notesSlide5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70.xml"/></Relationships>
</file>

<file path=ppt/notesSlides/_rels/notesSlide5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71.xml"/></Relationships>
</file>

<file path=ppt/notesSlides/_rels/notesSlide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6.xml"/></Relationships>
</file>

<file path=ppt/notesSlides/_rels/notesSlide6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72.xml"/></Relationships>
</file>

<file path=ppt/notesSlides/_rels/notesSlide6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73.xml"/></Relationships>
</file>

<file path=ppt/notesSlides/_rels/notesSlide6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74.xml"/></Relationships>
</file>

<file path=ppt/notesSlides/_rels/notesSlide6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75.xml"/></Relationships>
</file>

<file path=ppt/notesSlides/_rels/notesSlide6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76.xml"/></Relationships>
</file>

<file path=ppt/notesSlides/_rels/notesSlide6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77.xml"/></Relationships>
</file>

<file path=ppt/notesSlides/_rels/notesSlide6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78.xml"/></Relationships>
</file>

<file path=ppt/notesSlides/_rels/notesSlide6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79.xml"/></Relationships>
</file>

<file path=ppt/notesSlides/_rels/notesSlide6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80.xml"/></Relationships>
</file>

<file path=ppt/notesSlides/_rels/notesSlide6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81.xml"/></Relationships>
</file>

<file path=ppt/notesSlides/_rels/notesSlide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9.xml"/></Relationships>
</file>

<file path=ppt/notesSlides/_rels/notesSlide7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86.xml"/></Relationships>
</file>

<file path=ppt/notesSlides/_rels/notesSlide7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87.xml"/></Relationships>
</file>

<file path=ppt/notesSlides/_rels/notesSlide7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88.xml"/></Relationships>
</file>

<file path=ppt/notesSlides/_rels/notesSlide7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89.xml"/></Relationships>
</file>

<file path=ppt/notesSlides/_rels/notesSlide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2.xml"/></Relationships>
</file>

<file path=ppt/notesSlides/_rels/notesSlide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3.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1</a:t>
            </a:fld>
            <a:endParaRPr lang="en-US" dirty="0"/>
          </a:p>
        </p:txBody>
      </p:sp>
    </p:spTree>
    <p:extLst>
      <p:ext uri="{BB962C8B-B14F-4D97-AF65-F5344CB8AC3E}">
        <p14:creationId xmlns:p14="http://schemas.microsoft.com/office/powerpoint/2010/main" val="1821229242"/>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14</a:t>
            </a:fld>
            <a:endParaRPr lang="en-US" dirty="0"/>
          </a:p>
        </p:txBody>
      </p:sp>
    </p:spTree>
    <p:extLst>
      <p:ext uri="{BB962C8B-B14F-4D97-AF65-F5344CB8AC3E}">
        <p14:creationId xmlns:p14="http://schemas.microsoft.com/office/powerpoint/2010/main" val="918169140"/>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15</a:t>
            </a:fld>
            <a:endParaRPr lang="en-US" dirty="0"/>
          </a:p>
        </p:txBody>
      </p:sp>
    </p:spTree>
    <p:extLst>
      <p:ext uri="{BB962C8B-B14F-4D97-AF65-F5344CB8AC3E}">
        <p14:creationId xmlns:p14="http://schemas.microsoft.com/office/powerpoint/2010/main" val="1772402553"/>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17</a:t>
            </a:fld>
            <a:endParaRPr lang="en-US" dirty="0"/>
          </a:p>
        </p:txBody>
      </p:sp>
    </p:spTree>
    <p:extLst>
      <p:ext uri="{BB962C8B-B14F-4D97-AF65-F5344CB8AC3E}">
        <p14:creationId xmlns:p14="http://schemas.microsoft.com/office/powerpoint/2010/main" val="251890485"/>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18</a:t>
            </a:fld>
            <a:endParaRPr lang="en-US" dirty="0"/>
          </a:p>
        </p:txBody>
      </p:sp>
    </p:spTree>
    <p:extLst>
      <p:ext uri="{BB962C8B-B14F-4D97-AF65-F5344CB8AC3E}">
        <p14:creationId xmlns:p14="http://schemas.microsoft.com/office/powerpoint/2010/main" val="1667578155"/>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19</a:t>
            </a:fld>
            <a:endParaRPr lang="en-US" dirty="0"/>
          </a:p>
        </p:txBody>
      </p:sp>
    </p:spTree>
    <p:extLst>
      <p:ext uri="{BB962C8B-B14F-4D97-AF65-F5344CB8AC3E}">
        <p14:creationId xmlns:p14="http://schemas.microsoft.com/office/powerpoint/2010/main" val="12960792"/>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21</a:t>
            </a:fld>
            <a:endParaRPr lang="en-US" dirty="0"/>
          </a:p>
        </p:txBody>
      </p:sp>
    </p:spTree>
    <p:extLst>
      <p:ext uri="{BB962C8B-B14F-4D97-AF65-F5344CB8AC3E}">
        <p14:creationId xmlns:p14="http://schemas.microsoft.com/office/powerpoint/2010/main" val="705446338"/>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22</a:t>
            </a:fld>
            <a:endParaRPr lang="en-US" dirty="0"/>
          </a:p>
        </p:txBody>
      </p:sp>
    </p:spTree>
    <p:extLst>
      <p:ext uri="{BB962C8B-B14F-4D97-AF65-F5344CB8AC3E}">
        <p14:creationId xmlns:p14="http://schemas.microsoft.com/office/powerpoint/2010/main" val="2049164212"/>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9457" name="Text Box 1"/>
          <p:cNvSpPr txBox="1">
            <a:spLocks noGrp="1" noRot="1" noChangeAspect="1" noChangeArrowheads="1"/>
          </p:cNvSpPr>
          <p:nvPr>
            <p:ph type="sldImg"/>
          </p:nvPr>
        </p:nvSpPr>
        <p:spPr bwMode="auto">
          <a:xfrm>
            <a:off x="-16995775" y="-11796713"/>
            <a:ext cx="22183725" cy="12482513"/>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sp>
      <p:sp>
        <p:nvSpPr>
          <p:cNvPr id="19458" name="Text Box 2"/>
          <p:cNvSpPr txBox="1">
            <a:spLocks noGrp="1" noChangeArrowheads="1"/>
          </p:cNvSpPr>
          <p:nvPr>
            <p:ph type="body" idx="1"/>
          </p:nvPr>
        </p:nvSpPr>
        <p:spPr bwMode="auto">
          <a:xfrm>
            <a:off x="685800" y="4343400"/>
            <a:ext cx="5475288" cy="4103688"/>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tLang="en-US"/>
          </a:p>
        </p:txBody>
      </p:sp>
    </p:spTree>
    <p:extLst>
      <p:ext uri="{BB962C8B-B14F-4D97-AF65-F5344CB8AC3E}">
        <p14:creationId xmlns:p14="http://schemas.microsoft.com/office/powerpoint/2010/main" val="2041027927"/>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4577" name="Text Box 1"/>
          <p:cNvSpPr txBox="1">
            <a:spLocks noGrp="1" noRot="1" noChangeAspect="1" noChangeArrowheads="1"/>
          </p:cNvSpPr>
          <p:nvPr>
            <p:ph type="sldImg"/>
          </p:nvPr>
        </p:nvSpPr>
        <p:spPr bwMode="auto">
          <a:xfrm>
            <a:off x="-16998950" y="-11796713"/>
            <a:ext cx="22194838" cy="12487276"/>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sp>
      <p:sp>
        <p:nvSpPr>
          <p:cNvPr id="24578" name="Text Box 2"/>
          <p:cNvSpPr txBox="1">
            <a:spLocks noGrp="1" noChangeArrowheads="1"/>
          </p:cNvSpPr>
          <p:nvPr>
            <p:ph type="body" idx="1"/>
          </p:nvPr>
        </p:nvSpPr>
        <p:spPr bwMode="auto">
          <a:xfrm>
            <a:off x="685800" y="4343400"/>
            <a:ext cx="5480050" cy="410845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tLang="en-US"/>
          </a:p>
        </p:txBody>
      </p:sp>
    </p:spTree>
    <p:extLst>
      <p:ext uri="{BB962C8B-B14F-4D97-AF65-F5344CB8AC3E}">
        <p14:creationId xmlns:p14="http://schemas.microsoft.com/office/powerpoint/2010/main" val="1676214174"/>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25</a:t>
            </a:fld>
            <a:endParaRPr lang="en-US" dirty="0"/>
          </a:p>
        </p:txBody>
      </p:sp>
    </p:spTree>
    <p:extLst>
      <p:ext uri="{BB962C8B-B14F-4D97-AF65-F5344CB8AC3E}">
        <p14:creationId xmlns:p14="http://schemas.microsoft.com/office/powerpoint/2010/main" val="1990485883"/>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2</a:t>
            </a:fld>
            <a:endParaRPr lang="en-US" dirty="0"/>
          </a:p>
        </p:txBody>
      </p:sp>
    </p:spTree>
    <p:extLst>
      <p:ext uri="{BB962C8B-B14F-4D97-AF65-F5344CB8AC3E}">
        <p14:creationId xmlns:p14="http://schemas.microsoft.com/office/powerpoint/2010/main" val="670812352"/>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27</a:t>
            </a:fld>
            <a:endParaRPr lang="en-US" dirty="0"/>
          </a:p>
        </p:txBody>
      </p:sp>
    </p:spTree>
    <p:extLst>
      <p:ext uri="{BB962C8B-B14F-4D97-AF65-F5344CB8AC3E}">
        <p14:creationId xmlns:p14="http://schemas.microsoft.com/office/powerpoint/2010/main" val="217327084"/>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29</a:t>
            </a:fld>
            <a:endParaRPr lang="en-US" dirty="0"/>
          </a:p>
        </p:txBody>
      </p:sp>
    </p:spTree>
    <p:extLst>
      <p:ext uri="{BB962C8B-B14F-4D97-AF65-F5344CB8AC3E}">
        <p14:creationId xmlns:p14="http://schemas.microsoft.com/office/powerpoint/2010/main" val="2144204277"/>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4577" name="Text Box 1"/>
          <p:cNvSpPr txBox="1">
            <a:spLocks noGrp="1" noRot="1" noChangeAspect="1" noChangeArrowheads="1"/>
          </p:cNvSpPr>
          <p:nvPr>
            <p:ph type="sldImg"/>
          </p:nvPr>
        </p:nvSpPr>
        <p:spPr bwMode="auto">
          <a:xfrm>
            <a:off x="-16998950" y="-11796713"/>
            <a:ext cx="22194838" cy="12487276"/>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sp>
      <p:sp>
        <p:nvSpPr>
          <p:cNvPr id="24578" name="Text Box 2"/>
          <p:cNvSpPr txBox="1">
            <a:spLocks noGrp="1" noChangeArrowheads="1"/>
          </p:cNvSpPr>
          <p:nvPr>
            <p:ph type="body" idx="1"/>
          </p:nvPr>
        </p:nvSpPr>
        <p:spPr bwMode="auto">
          <a:xfrm>
            <a:off x="685800" y="4343400"/>
            <a:ext cx="5480050" cy="410845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tLang="en-US"/>
          </a:p>
        </p:txBody>
      </p:sp>
    </p:spTree>
    <p:extLst>
      <p:ext uri="{BB962C8B-B14F-4D97-AF65-F5344CB8AC3E}">
        <p14:creationId xmlns:p14="http://schemas.microsoft.com/office/powerpoint/2010/main" val="1397264651"/>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31</a:t>
            </a:fld>
            <a:endParaRPr lang="en-US" dirty="0"/>
          </a:p>
        </p:txBody>
      </p:sp>
    </p:spTree>
    <p:extLst>
      <p:ext uri="{BB962C8B-B14F-4D97-AF65-F5344CB8AC3E}">
        <p14:creationId xmlns:p14="http://schemas.microsoft.com/office/powerpoint/2010/main" val="192690614"/>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32</a:t>
            </a:fld>
            <a:endParaRPr lang="en-US" dirty="0"/>
          </a:p>
        </p:txBody>
      </p:sp>
    </p:spTree>
    <p:extLst>
      <p:ext uri="{BB962C8B-B14F-4D97-AF65-F5344CB8AC3E}">
        <p14:creationId xmlns:p14="http://schemas.microsoft.com/office/powerpoint/2010/main" val="944922777"/>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33</a:t>
            </a:fld>
            <a:endParaRPr lang="en-US" dirty="0"/>
          </a:p>
        </p:txBody>
      </p:sp>
    </p:spTree>
    <p:extLst>
      <p:ext uri="{BB962C8B-B14F-4D97-AF65-F5344CB8AC3E}">
        <p14:creationId xmlns:p14="http://schemas.microsoft.com/office/powerpoint/2010/main" val="546766209"/>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34</a:t>
            </a:fld>
            <a:endParaRPr lang="en-US" dirty="0"/>
          </a:p>
        </p:txBody>
      </p:sp>
    </p:spTree>
    <p:extLst>
      <p:ext uri="{BB962C8B-B14F-4D97-AF65-F5344CB8AC3E}">
        <p14:creationId xmlns:p14="http://schemas.microsoft.com/office/powerpoint/2010/main" val="736103907"/>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35</a:t>
            </a:fld>
            <a:endParaRPr lang="en-US" dirty="0"/>
          </a:p>
        </p:txBody>
      </p:sp>
    </p:spTree>
    <p:extLst>
      <p:ext uri="{BB962C8B-B14F-4D97-AF65-F5344CB8AC3E}">
        <p14:creationId xmlns:p14="http://schemas.microsoft.com/office/powerpoint/2010/main" val="1109823578"/>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36</a:t>
            </a:fld>
            <a:endParaRPr lang="en-US" dirty="0"/>
          </a:p>
        </p:txBody>
      </p:sp>
    </p:spTree>
    <p:extLst>
      <p:ext uri="{BB962C8B-B14F-4D97-AF65-F5344CB8AC3E}">
        <p14:creationId xmlns:p14="http://schemas.microsoft.com/office/powerpoint/2010/main" val="260718371"/>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37</a:t>
            </a:fld>
            <a:endParaRPr lang="en-US" dirty="0"/>
          </a:p>
        </p:txBody>
      </p:sp>
    </p:spTree>
    <p:extLst>
      <p:ext uri="{BB962C8B-B14F-4D97-AF65-F5344CB8AC3E}">
        <p14:creationId xmlns:p14="http://schemas.microsoft.com/office/powerpoint/2010/main" val="1462855539"/>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3</a:t>
            </a:fld>
            <a:endParaRPr lang="en-US" dirty="0"/>
          </a:p>
        </p:txBody>
      </p:sp>
    </p:spTree>
    <p:extLst>
      <p:ext uri="{BB962C8B-B14F-4D97-AF65-F5344CB8AC3E}">
        <p14:creationId xmlns:p14="http://schemas.microsoft.com/office/powerpoint/2010/main" val="349835770"/>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38</a:t>
            </a:fld>
            <a:endParaRPr lang="en-US" dirty="0"/>
          </a:p>
        </p:txBody>
      </p:sp>
    </p:spTree>
    <p:extLst>
      <p:ext uri="{BB962C8B-B14F-4D97-AF65-F5344CB8AC3E}">
        <p14:creationId xmlns:p14="http://schemas.microsoft.com/office/powerpoint/2010/main" val="2089585904"/>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39</a:t>
            </a:fld>
            <a:endParaRPr lang="en-US" dirty="0"/>
          </a:p>
        </p:txBody>
      </p:sp>
    </p:spTree>
    <p:extLst>
      <p:ext uri="{BB962C8B-B14F-4D97-AF65-F5344CB8AC3E}">
        <p14:creationId xmlns:p14="http://schemas.microsoft.com/office/powerpoint/2010/main" val="1782831587"/>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4577" name="Text Box 1"/>
          <p:cNvSpPr txBox="1">
            <a:spLocks noGrp="1" noRot="1" noChangeAspect="1" noChangeArrowheads="1"/>
          </p:cNvSpPr>
          <p:nvPr>
            <p:ph type="sldImg"/>
          </p:nvPr>
        </p:nvSpPr>
        <p:spPr bwMode="auto">
          <a:xfrm>
            <a:off x="-16998950" y="-11796713"/>
            <a:ext cx="22194838" cy="12487276"/>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sp>
      <p:sp>
        <p:nvSpPr>
          <p:cNvPr id="24578" name="Text Box 2"/>
          <p:cNvSpPr txBox="1">
            <a:spLocks noGrp="1" noChangeArrowheads="1"/>
          </p:cNvSpPr>
          <p:nvPr>
            <p:ph type="body" idx="1"/>
          </p:nvPr>
        </p:nvSpPr>
        <p:spPr bwMode="auto">
          <a:xfrm>
            <a:off x="685800" y="4343400"/>
            <a:ext cx="5480050" cy="410845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tLang="en-US"/>
          </a:p>
        </p:txBody>
      </p:sp>
    </p:spTree>
    <p:extLst>
      <p:ext uri="{BB962C8B-B14F-4D97-AF65-F5344CB8AC3E}">
        <p14:creationId xmlns:p14="http://schemas.microsoft.com/office/powerpoint/2010/main" val="282862268"/>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43</a:t>
            </a:fld>
            <a:endParaRPr lang="en-US" dirty="0"/>
          </a:p>
        </p:txBody>
      </p:sp>
    </p:spTree>
    <p:extLst>
      <p:ext uri="{BB962C8B-B14F-4D97-AF65-F5344CB8AC3E}">
        <p14:creationId xmlns:p14="http://schemas.microsoft.com/office/powerpoint/2010/main" val="1779507432"/>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46</a:t>
            </a:fld>
            <a:endParaRPr lang="en-US" dirty="0"/>
          </a:p>
        </p:txBody>
      </p:sp>
    </p:spTree>
    <p:extLst>
      <p:ext uri="{BB962C8B-B14F-4D97-AF65-F5344CB8AC3E}">
        <p14:creationId xmlns:p14="http://schemas.microsoft.com/office/powerpoint/2010/main" val="222113646"/>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4577" name="Text Box 1"/>
          <p:cNvSpPr txBox="1">
            <a:spLocks noGrp="1" noRot="1" noChangeAspect="1" noChangeArrowheads="1"/>
          </p:cNvSpPr>
          <p:nvPr>
            <p:ph type="sldImg"/>
          </p:nvPr>
        </p:nvSpPr>
        <p:spPr bwMode="auto">
          <a:xfrm>
            <a:off x="-16998950" y="-11796713"/>
            <a:ext cx="22194838" cy="12487276"/>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sp>
      <p:sp>
        <p:nvSpPr>
          <p:cNvPr id="24578" name="Text Box 2"/>
          <p:cNvSpPr txBox="1">
            <a:spLocks noGrp="1" noChangeArrowheads="1"/>
          </p:cNvSpPr>
          <p:nvPr>
            <p:ph type="body" idx="1"/>
          </p:nvPr>
        </p:nvSpPr>
        <p:spPr bwMode="auto">
          <a:xfrm>
            <a:off x="685800" y="4343400"/>
            <a:ext cx="5480050" cy="410845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tLang="en-US"/>
          </a:p>
        </p:txBody>
      </p:sp>
    </p:spTree>
    <p:extLst>
      <p:ext uri="{BB962C8B-B14F-4D97-AF65-F5344CB8AC3E}">
        <p14:creationId xmlns:p14="http://schemas.microsoft.com/office/powerpoint/2010/main" val="319884519"/>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48</a:t>
            </a:fld>
            <a:endParaRPr lang="en-US" dirty="0"/>
          </a:p>
        </p:txBody>
      </p:sp>
    </p:spTree>
    <p:extLst>
      <p:ext uri="{BB962C8B-B14F-4D97-AF65-F5344CB8AC3E}">
        <p14:creationId xmlns:p14="http://schemas.microsoft.com/office/powerpoint/2010/main" val="1011829683"/>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49</a:t>
            </a:fld>
            <a:endParaRPr lang="en-US" dirty="0"/>
          </a:p>
        </p:txBody>
      </p:sp>
    </p:spTree>
    <p:extLst>
      <p:ext uri="{BB962C8B-B14F-4D97-AF65-F5344CB8AC3E}">
        <p14:creationId xmlns:p14="http://schemas.microsoft.com/office/powerpoint/2010/main" val="1673898543"/>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50</a:t>
            </a:fld>
            <a:endParaRPr lang="en-US" dirty="0"/>
          </a:p>
        </p:txBody>
      </p:sp>
    </p:spTree>
    <p:extLst>
      <p:ext uri="{BB962C8B-B14F-4D97-AF65-F5344CB8AC3E}">
        <p14:creationId xmlns:p14="http://schemas.microsoft.com/office/powerpoint/2010/main" val="995185365"/>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51</a:t>
            </a:fld>
            <a:endParaRPr lang="en-US" dirty="0"/>
          </a:p>
        </p:txBody>
      </p:sp>
    </p:spTree>
    <p:extLst>
      <p:ext uri="{BB962C8B-B14F-4D97-AF65-F5344CB8AC3E}">
        <p14:creationId xmlns:p14="http://schemas.microsoft.com/office/powerpoint/2010/main" val="1320763351"/>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4</a:t>
            </a:fld>
            <a:endParaRPr lang="en-US" dirty="0"/>
          </a:p>
        </p:txBody>
      </p:sp>
    </p:spTree>
    <p:extLst>
      <p:ext uri="{BB962C8B-B14F-4D97-AF65-F5344CB8AC3E}">
        <p14:creationId xmlns:p14="http://schemas.microsoft.com/office/powerpoint/2010/main" val="793175717"/>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52</a:t>
            </a:fld>
            <a:endParaRPr lang="en-US" dirty="0"/>
          </a:p>
        </p:txBody>
      </p:sp>
    </p:spTree>
    <p:extLst>
      <p:ext uri="{BB962C8B-B14F-4D97-AF65-F5344CB8AC3E}">
        <p14:creationId xmlns:p14="http://schemas.microsoft.com/office/powerpoint/2010/main" val="1442774299"/>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53</a:t>
            </a:fld>
            <a:endParaRPr lang="en-US" dirty="0"/>
          </a:p>
        </p:txBody>
      </p:sp>
    </p:spTree>
    <p:extLst>
      <p:ext uri="{BB962C8B-B14F-4D97-AF65-F5344CB8AC3E}">
        <p14:creationId xmlns:p14="http://schemas.microsoft.com/office/powerpoint/2010/main" val="1585390857"/>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54</a:t>
            </a:fld>
            <a:endParaRPr lang="en-US" dirty="0"/>
          </a:p>
        </p:txBody>
      </p:sp>
    </p:spTree>
    <p:extLst>
      <p:ext uri="{BB962C8B-B14F-4D97-AF65-F5344CB8AC3E}">
        <p14:creationId xmlns:p14="http://schemas.microsoft.com/office/powerpoint/2010/main" val="1827715416"/>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55</a:t>
            </a:fld>
            <a:endParaRPr lang="en-US" dirty="0"/>
          </a:p>
        </p:txBody>
      </p:sp>
    </p:spTree>
    <p:extLst>
      <p:ext uri="{BB962C8B-B14F-4D97-AF65-F5344CB8AC3E}">
        <p14:creationId xmlns:p14="http://schemas.microsoft.com/office/powerpoint/2010/main" val="539761741"/>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56</a:t>
            </a:fld>
            <a:endParaRPr lang="en-US" dirty="0"/>
          </a:p>
        </p:txBody>
      </p:sp>
    </p:spTree>
    <p:extLst>
      <p:ext uri="{BB962C8B-B14F-4D97-AF65-F5344CB8AC3E}">
        <p14:creationId xmlns:p14="http://schemas.microsoft.com/office/powerpoint/2010/main" val="1149858454"/>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57</a:t>
            </a:fld>
            <a:endParaRPr lang="en-US" dirty="0"/>
          </a:p>
        </p:txBody>
      </p:sp>
    </p:spTree>
    <p:extLst>
      <p:ext uri="{BB962C8B-B14F-4D97-AF65-F5344CB8AC3E}">
        <p14:creationId xmlns:p14="http://schemas.microsoft.com/office/powerpoint/2010/main" val="1332284775"/>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58</a:t>
            </a:fld>
            <a:endParaRPr lang="en-US" dirty="0"/>
          </a:p>
        </p:txBody>
      </p:sp>
    </p:spTree>
    <p:extLst>
      <p:ext uri="{BB962C8B-B14F-4D97-AF65-F5344CB8AC3E}">
        <p14:creationId xmlns:p14="http://schemas.microsoft.com/office/powerpoint/2010/main" val="625568270"/>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59</a:t>
            </a:fld>
            <a:endParaRPr lang="en-US" dirty="0"/>
          </a:p>
        </p:txBody>
      </p:sp>
    </p:spTree>
    <p:extLst>
      <p:ext uri="{BB962C8B-B14F-4D97-AF65-F5344CB8AC3E}">
        <p14:creationId xmlns:p14="http://schemas.microsoft.com/office/powerpoint/2010/main" val="1596701998"/>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60</a:t>
            </a:fld>
            <a:endParaRPr lang="en-US" dirty="0"/>
          </a:p>
        </p:txBody>
      </p:sp>
    </p:spTree>
    <p:extLst>
      <p:ext uri="{BB962C8B-B14F-4D97-AF65-F5344CB8AC3E}">
        <p14:creationId xmlns:p14="http://schemas.microsoft.com/office/powerpoint/2010/main" val="302138599"/>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61</a:t>
            </a:fld>
            <a:endParaRPr lang="en-US" dirty="0"/>
          </a:p>
        </p:txBody>
      </p:sp>
    </p:spTree>
    <p:extLst>
      <p:ext uri="{BB962C8B-B14F-4D97-AF65-F5344CB8AC3E}">
        <p14:creationId xmlns:p14="http://schemas.microsoft.com/office/powerpoint/2010/main" val="84268015"/>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5</a:t>
            </a:fld>
            <a:endParaRPr lang="en-US" dirty="0"/>
          </a:p>
        </p:txBody>
      </p:sp>
    </p:spTree>
    <p:extLst>
      <p:ext uri="{BB962C8B-B14F-4D97-AF65-F5344CB8AC3E}">
        <p14:creationId xmlns:p14="http://schemas.microsoft.com/office/powerpoint/2010/main" val="952530177"/>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62</a:t>
            </a:fld>
            <a:endParaRPr lang="en-US" dirty="0"/>
          </a:p>
        </p:txBody>
      </p:sp>
    </p:spTree>
    <p:extLst>
      <p:ext uri="{BB962C8B-B14F-4D97-AF65-F5344CB8AC3E}">
        <p14:creationId xmlns:p14="http://schemas.microsoft.com/office/powerpoint/2010/main" val="653511819"/>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63</a:t>
            </a:fld>
            <a:endParaRPr lang="en-US" dirty="0"/>
          </a:p>
        </p:txBody>
      </p:sp>
    </p:spTree>
    <p:extLst>
      <p:ext uri="{BB962C8B-B14F-4D97-AF65-F5344CB8AC3E}">
        <p14:creationId xmlns:p14="http://schemas.microsoft.com/office/powerpoint/2010/main" val="2142938095"/>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64</a:t>
            </a:fld>
            <a:endParaRPr lang="en-US" dirty="0"/>
          </a:p>
        </p:txBody>
      </p:sp>
    </p:spTree>
    <p:extLst>
      <p:ext uri="{BB962C8B-B14F-4D97-AF65-F5344CB8AC3E}">
        <p14:creationId xmlns:p14="http://schemas.microsoft.com/office/powerpoint/2010/main" val="309302616"/>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65</a:t>
            </a:fld>
            <a:endParaRPr lang="en-US" dirty="0"/>
          </a:p>
        </p:txBody>
      </p:sp>
    </p:spTree>
    <p:extLst>
      <p:ext uri="{BB962C8B-B14F-4D97-AF65-F5344CB8AC3E}">
        <p14:creationId xmlns:p14="http://schemas.microsoft.com/office/powerpoint/2010/main" val="1358644133"/>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66</a:t>
            </a:fld>
            <a:endParaRPr lang="en-US" dirty="0"/>
          </a:p>
        </p:txBody>
      </p:sp>
    </p:spTree>
    <p:extLst>
      <p:ext uri="{BB962C8B-B14F-4D97-AF65-F5344CB8AC3E}">
        <p14:creationId xmlns:p14="http://schemas.microsoft.com/office/powerpoint/2010/main" val="275972649"/>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67</a:t>
            </a:fld>
            <a:endParaRPr lang="en-US" dirty="0"/>
          </a:p>
        </p:txBody>
      </p:sp>
    </p:spTree>
    <p:extLst>
      <p:ext uri="{BB962C8B-B14F-4D97-AF65-F5344CB8AC3E}">
        <p14:creationId xmlns:p14="http://schemas.microsoft.com/office/powerpoint/2010/main" val="1352521733"/>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68</a:t>
            </a:fld>
            <a:endParaRPr lang="en-US" dirty="0"/>
          </a:p>
        </p:txBody>
      </p:sp>
    </p:spTree>
    <p:extLst>
      <p:ext uri="{BB962C8B-B14F-4D97-AF65-F5344CB8AC3E}">
        <p14:creationId xmlns:p14="http://schemas.microsoft.com/office/powerpoint/2010/main" val="579352977"/>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69</a:t>
            </a:fld>
            <a:endParaRPr lang="en-US" dirty="0"/>
          </a:p>
        </p:txBody>
      </p:sp>
    </p:spTree>
    <p:extLst>
      <p:ext uri="{BB962C8B-B14F-4D97-AF65-F5344CB8AC3E}">
        <p14:creationId xmlns:p14="http://schemas.microsoft.com/office/powerpoint/2010/main" val="319413850"/>
      </p:ext>
    </p:extLst>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70</a:t>
            </a:fld>
            <a:endParaRPr lang="en-US" dirty="0"/>
          </a:p>
        </p:txBody>
      </p:sp>
    </p:spTree>
    <p:extLst>
      <p:ext uri="{BB962C8B-B14F-4D97-AF65-F5344CB8AC3E}">
        <p14:creationId xmlns:p14="http://schemas.microsoft.com/office/powerpoint/2010/main" val="987967236"/>
      </p:ext>
    </p:extLst>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71</a:t>
            </a:fld>
            <a:endParaRPr lang="en-US" dirty="0"/>
          </a:p>
        </p:txBody>
      </p:sp>
    </p:spTree>
    <p:extLst>
      <p:ext uri="{BB962C8B-B14F-4D97-AF65-F5344CB8AC3E}">
        <p14:creationId xmlns:p14="http://schemas.microsoft.com/office/powerpoint/2010/main" val="2107449236"/>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6</a:t>
            </a:fld>
            <a:endParaRPr lang="en-US" dirty="0"/>
          </a:p>
        </p:txBody>
      </p:sp>
    </p:spTree>
    <p:extLst>
      <p:ext uri="{BB962C8B-B14F-4D97-AF65-F5344CB8AC3E}">
        <p14:creationId xmlns:p14="http://schemas.microsoft.com/office/powerpoint/2010/main" val="1336161409"/>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72</a:t>
            </a:fld>
            <a:endParaRPr lang="en-US" dirty="0"/>
          </a:p>
        </p:txBody>
      </p:sp>
    </p:spTree>
    <p:extLst>
      <p:ext uri="{BB962C8B-B14F-4D97-AF65-F5344CB8AC3E}">
        <p14:creationId xmlns:p14="http://schemas.microsoft.com/office/powerpoint/2010/main" val="1036180235"/>
      </p:ext>
    </p:extLst>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73</a:t>
            </a:fld>
            <a:endParaRPr lang="en-US" dirty="0"/>
          </a:p>
        </p:txBody>
      </p:sp>
    </p:spTree>
    <p:extLst>
      <p:ext uri="{BB962C8B-B14F-4D97-AF65-F5344CB8AC3E}">
        <p14:creationId xmlns:p14="http://schemas.microsoft.com/office/powerpoint/2010/main" val="1450147637"/>
      </p:ext>
    </p:extLst>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74</a:t>
            </a:fld>
            <a:endParaRPr lang="en-US" dirty="0"/>
          </a:p>
        </p:txBody>
      </p:sp>
    </p:spTree>
    <p:extLst>
      <p:ext uri="{BB962C8B-B14F-4D97-AF65-F5344CB8AC3E}">
        <p14:creationId xmlns:p14="http://schemas.microsoft.com/office/powerpoint/2010/main" val="1336914513"/>
      </p:ext>
    </p:extLst>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75</a:t>
            </a:fld>
            <a:endParaRPr lang="en-US" dirty="0"/>
          </a:p>
        </p:txBody>
      </p:sp>
    </p:spTree>
    <p:extLst>
      <p:ext uri="{BB962C8B-B14F-4D97-AF65-F5344CB8AC3E}">
        <p14:creationId xmlns:p14="http://schemas.microsoft.com/office/powerpoint/2010/main" val="39789111"/>
      </p:ext>
    </p:extLst>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76</a:t>
            </a:fld>
            <a:endParaRPr lang="en-US" dirty="0"/>
          </a:p>
        </p:txBody>
      </p:sp>
    </p:spTree>
    <p:extLst>
      <p:ext uri="{BB962C8B-B14F-4D97-AF65-F5344CB8AC3E}">
        <p14:creationId xmlns:p14="http://schemas.microsoft.com/office/powerpoint/2010/main" val="362557486"/>
      </p:ext>
    </p:extLst>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77</a:t>
            </a:fld>
            <a:endParaRPr lang="en-US" dirty="0"/>
          </a:p>
        </p:txBody>
      </p:sp>
    </p:spTree>
    <p:extLst>
      <p:ext uri="{BB962C8B-B14F-4D97-AF65-F5344CB8AC3E}">
        <p14:creationId xmlns:p14="http://schemas.microsoft.com/office/powerpoint/2010/main" val="144137122"/>
      </p:ext>
    </p:extLst>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78</a:t>
            </a:fld>
            <a:endParaRPr lang="en-US" dirty="0"/>
          </a:p>
        </p:txBody>
      </p:sp>
    </p:spTree>
    <p:extLst>
      <p:ext uri="{BB962C8B-B14F-4D97-AF65-F5344CB8AC3E}">
        <p14:creationId xmlns:p14="http://schemas.microsoft.com/office/powerpoint/2010/main" val="1302284727"/>
      </p:ext>
    </p:extLst>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79</a:t>
            </a:fld>
            <a:endParaRPr lang="en-US" dirty="0"/>
          </a:p>
        </p:txBody>
      </p:sp>
    </p:spTree>
    <p:extLst>
      <p:ext uri="{BB962C8B-B14F-4D97-AF65-F5344CB8AC3E}">
        <p14:creationId xmlns:p14="http://schemas.microsoft.com/office/powerpoint/2010/main" val="74905309"/>
      </p:ext>
    </p:extLst>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80</a:t>
            </a:fld>
            <a:endParaRPr lang="en-US" dirty="0"/>
          </a:p>
        </p:txBody>
      </p:sp>
    </p:spTree>
    <p:extLst>
      <p:ext uri="{BB962C8B-B14F-4D97-AF65-F5344CB8AC3E}">
        <p14:creationId xmlns:p14="http://schemas.microsoft.com/office/powerpoint/2010/main" val="1430310875"/>
      </p:ext>
    </p:extLst>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81</a:t>
            </a:fld>
            <a:endParaRPr lang="en-US" dirty="0"/>
          </a:p>
        </p:txBody>
      </p:sp>
    </p:spTree>
    <p:extLst>
      <p:ext uri="{BB962C8B-B14F-4D97-AF65-F5344CB8AC3E}">
        <p14:creationId xmlns:p14="http://schemas.microsoft.com/office/powerpoint/2010/main" val="1441178765"/>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4577" name="Text Box 1"/>
          <p:cNvSpPr txBox="1">
            <a:spLocks noGrp="1" noRot="1" noChangeAspect="1" noChangeArrowheads="1"/>
          </p:cNvSpPr>
          <p:nvPr>
            <p:ph type="sldImg"/>
          </p:nvPr>
        </p:nvSpPr>
        <p:spPr bwMode="auto">
          <a:xfrm>
            <a:off x="-16998950" y="-11796713"/>
            <a:ext cx="22194838" cy="12487276"/>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sp>
      <p:sp>
        <p:nvSpPr>
          <p:cNvPr id="24578" name="Text Box 2"/>
          <p:cNvSpPr txBox="1">
            <a:spLocks noGrp="1" noChangeArrowheads="1"/>
          </p:cNvSpPr>
          <p:nvPr>
            <p:ph type="body" idx="1"/>
          </p:nvPr>
        </p:nvSpPr>
        <p:spPr bwMode="auto">
          <a:xfrm>
            <a:off x="685800" y="4343400"/>
            <a:ext cx="5480050" cy="410845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tLang="en-US"/>
          </a:p>
        </p:txBody>
      </p:sp>
    </p:spTree>
    <p:extLst>
      <p:ext uri="{BB962C8B-B14F-4D97-AF65-F5344CB8AC3E}">
        <p14:creationId xmlns:p14="http://schemas.microsoft.com/office/powerpoint/2010/main" val="1354899550"/>
      </p:ext>
    </p:extLst>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3" name="Slide Image Placeholder 1"/>
          <p:cNvSpPr>
            <a:spLocks noGrp="1" noRot="1" noChangeAspec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 uri="{FAA26D3D-D897-4be2-8F04-BA451C77F1D7}">
              <ma14:placeholderFlag xmlns:ma14="http://schemas.microsoft.com/office/mac/drawingml/2011/main" val="1"/>
            </a:ext>
          </a:extLst>
        </p:spPr>
      </p:sp>
      <p:sp>
        <p:nvSpPr>
          <p:cNvPr id="8194"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tLang="en-US">
              <a:ea typeface="ＭＳ Ｐゴシック" charset="-128"/>
            </a:endParaRPr>
          </a:p>
        </p:txBody>
      </p:sp>
      <p:sp>
        <p:nvSpPr>
          <p:cNvPr id="8195"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Calibri" charset="0"/>
                <a:ea typeface="ＭＳ Ｐゴシック" charset="-128"/>
              </a:defRPr>
            </a:lvl1pPr>
            <a:lvl2pPr marL="742950" indent="-285750" eaLnBrk="0" hangingPunct="0">
              <a:defRPr sz="2400">
                <a:solidFill>
                  <a:schemeClr val="tx1"/>
                </a:solidFill>
                <a:latin typeface="Calibri" charset="0"/>
                <a:ea typeface="ＭＳ Ｐゴシック" charset="-128"/>
              </a:defRPr>
            </a:lvl2pPr>
            <a:lvl3pPr marL="1143000" indent="-228600" eaLnBrk="0" hangingPunct="0">
              <a:defRPr sz="2400">
                <a:solidFill>
                  <a:schemeClr val="tx1"/>
                </a:solidFill>
                <a:latin typeface="Calibri" charset="0"/>
                <a:ea typeface="ＭＳ Ｐゴシック" charset="-128"/>
              </a:defRPr>
            </a:lvl3pPr>
            <a:lvl4pPr marL="1600200" indent="-228600" eaLnBrk="0" hangingPunct="0">
              <a:defRPr sz="2400">
                <a:solidFill>
                  <a:schemeClr val="tx1"/>
                </a:solidFill>
                <a:latin typeface="Calibri" charset="0"/>
                <a:ea typeface="ＭＳ Ｐゴシック" charset="-128"/>
              </a:defRPr>
            </a:lvl4pPr>
            <a:lvl5pPr marL="2057400" indent="-228600" eaLnBrk="0" hangingPunct="0">
              <a:defRPr sz="2400">
                <a:solidFill>
                  <a:schemeClr val="tx1"/>
                </a:solidFill>
                <a:latin typeface="Calibri" charset="0"/>
                <a:ea typeface="ＭＳ Ｐゴシック" charset="-128"/>
              </a:defRPr>
            </a:lvl5pPr>
            <a:lvl6pPr marL="2514600" indent="-228600" defTabSz="1217613" eaLnBrk="0" fontAlgn="base" hangingPunct="0">
              <a:spcBef>
                <a:spcPct val="0"/>
              </a:spcBef>
              <a:spcAft>
                <a:spcPct val="0"/>
              </a:spcAft>
              <a:defRPr sz="2400">
                <a:solidFill>
                  <a:schemeClr val="tx1"/>
                </a:solidFill>
                <a:latin typeface="Calibri" charset="0"/>
                <a:ea typeface="ＭＳ Ｐゴシック" charset="-128"/>
              </a:defRPr>
            </a:lvl6pPr>
            <a:lvl7pPr marL="2971800" indent="-228600" defTabSz="1217613" eaLnBrk="0" fontAlgn="base" hangingPunct="0">
              <a:spcBef>
                <a:spcPct val="0"/>
              </a:spcBef>
              <a:spcAft>
                <a:spcPct val="0"/>
              </a:spcAft>
              <a:defRPr sz="2400">
                <a:solidFill>
                  <a:schemeClr val="tx1"/>
                </a:solidFill>
                <a:latin typeface="Calibri" charset="0"/>
                <a:ea typeface="ＭＳ Ｐゴシック" charset="-128"/>
              </a:defRPr>
            </a:lvl7pPr>
            <a:lvl8pPr marL="3429000" indent="-228600" defTabSz="1217613" eaLnBrk="0" fontAlgn="base" hangingPunct="0">
              <a:spcBef>
                <a:spcPct val="0"/>
              </a:spcBef>
              <a:spcAft>
                <a:spcPct val="0"/>
              </a:spcAft>
              <a:defRPr sz="2400">
                <a:solidFill>
                  <a:schemeClr val="tx1"/>
                </a:solidFill>
                <a:latin typeface="Calibri" charset="0"/>
                <a:ea typeface="ＭＳ Ｐゴシック" charset="-128"/>
              </a:defRPr>
            </a:lvl8pPr>
            <a:lvl9pPr marL="3886200" indent="-228600" defTabSz="1217613" eaLnBrk="0" fontAlgn="base" hangingPunct="0">
              <a:spcBef>
                <a:spcPct val="0"/>
              </a:spcBef>
              <a:spcAft>
                <a:spcPct val="0"/>
              </a:spcAft>
              <a:defRPr sz="2400">
                <a:solidFill>
                  <a:schemeClr val="tx1"/>
                </a:solidFill>
                <a:latin typeface="Calibri" charset="0"/>
                <a:ea typeface="ＭＳ Ｐゴシック" charset="-128"/>
              </a:defRPr>
            </a:lvl9pPr>
          </a:lstStyle>
          <a:p>
            <a:pPr eaLnBrk="1" hangingPunct="1"/>
            <a:fld id="{6DA333B3-07BD-E745-85DC-1E7984B6EEEB}" type="slidenum">
              <a:rPr lang="en-US" altLang="en-US" sz="1200"/>
              <a:pPr eaLnBrk="1" hangingPunct="1"/>
              <a:t>86</a:t>
            </a:fld>
            <a:endParaRPr lang="en-US" altLang="en-US" sz="1200"/>
          </a:p>
        </p:txBody>
      </p:sp>
    </p:spTree>
    <p:extLst>
      <p:ext uri="{BB962C8B-B14F-4D97-AF65-F5344CB8AC3E}">
        <p14:creationId xmlns:p14="http://schemas.microsoft.com/office/powerpoint/2010/main" val="115107187"/>
      </p:ext>
    </p:extLst>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87</a:t>
            </a:fld>
            <a:endParaRPr lang="en-US" dirty="0"/>
          </a:p>
        </p:txBody>
      </p:sp>
    </p:spTree>
    <p:extLst>
      <p:ext uri="{BB962C8B-B14F-4D97-AF65-F5344CB8AC3E}">
        <p14:creationId xmlns:p14="http://schemas.microsoft.com/office/powerpoint/2010/main" val="746349250"/>
      </p:ext>
    </p:extLst>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88</a:t>
            </a:fld>
            <a:endParaRPr lang="en-US" dirty="0"/>
          </a:p>
        </p:txBody>
      </p:sp>
    </p:spTree>
    <p:extLst>
      <p:ext uri="{BB962C8B-B14F-4D97-AF65-F5344CB8AC3E}">
        <p14:creationId xmlns:p14="http://schemas.microsoft.com/office/powerpoint/2010/main" val="858829294"/>
      </p:ext>
    </p:extLst>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89</a:t>
            </a:fld>
            <a:endParaRPr lang="en-US" dirty="0"/>
          </a:p>
        </p:txBody>
      </p:sp>
    </p:spTree>
    <p:extLst>
      <p:ext uri="{BB962C8B-B14F-4D97-AF65-F5344CB8AC3E}">
        <p14:creationId xmlns:p14="http://schemas.microsoft.com/office/powerpoint/2010/main" val="1318141009"/>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12</a:t>
            </a:fld>
            <a:endParaRPr lang="en-US" dirty="0"/>
          </a:p>
        </p:txBody>
      </p:sp>
    </p:spTree>
    <p:extLst>
      <p:ext uri="{BB962C8B-B14F-4D97-AF65-F5344CB8AC3E}">
        <p14:creationId xmlns:p14="http://schemas.microsoft.com/office/powerpoint/2010/main" val="53159270"/>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13</a:t>
            </a:fld>
            <a:endParaRPr lang="en-US" dirty="0"/>
          </a:p>
        </p:txBody>
      </p:sp>
    </p:spTree>
    <p:extLst>
      <p:ext uri="{BB962C8B-B14F-4D97-AF65-F5344CB8AC3E}">
        <p14:creationId xmlns:p14="http://schemas.microsoft.com/office/powerpoint/2010/main" val="523195403"/>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userDrawn="1">
  <p:cSld name="General Slide">
    <p:spTree>
      <p:nvGrpSpPr>
        <p:cNvPr id="1" name=""/>
        <p:cNvGrpSpPr/>
        <p:nvPr/>
      </p:nvGrpSpPr>
      <p:grpSpPr>
        <a:xfrm>
          <a:off x="0" y="0"/>
          <a:ext cx="0" cy="0"/>
          <a:chOff x="0" y="0"/>
          <a:chExt cx="0" cy="0"/>
        </a:xfrm>
      </p:grpSpPr>
    </p:spTree>
    <p:extLst>
      <p:ext uri="{BB962C8B-B14F-4D97-AF65-F5344CB8AC3E}">
        <p14:creationId xmlns:p14="http://schemas.microsoft.com/office/powerpoint/2010/main" val="2099736512"/>
      </p:ext>
    </p:extLst>
  </p:cSld>
  <p:clrMapOvr>
    <a:masterClrMapping/>
  </p:clrMapOvr>
  <p:transition/>
  <p:timing>
    <p:tnLst>
      <p:par>
        <p:cTn id="1" dur="indefinite" restart="never" nodeType="tmRoot"/>
      </p:par>
    </p:tnLst>
  </p:timing>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Break_Image">
    <p:spTree>
      <p:nvGrpSpPr>
        <p:cNvPr id="1" name=""/>
        <p:cNvGrpSpPr/>
        <p:nvPr/>
      </p:nvGrpSpPr>
      <p:grpSpPr>
        <a:xfrm>
          <a:off x="0" y="0"/>
          <a:ext cx="0" cy="0"/>
          <a:chOff x="0" y="0"/>
          <a:chExt cx="0" cy="0"/>
        </a:xfrm>
      </p:grpSpPr>
      <p:sp>
        <p:nvSpPr>
          <p:cNvPr id="7" name="Picture Placeholder 13"/>
          <p:cNvSpPr>
            <a:spLocks noGrp="1"/>
          </p:cNvSpPr>
          <p:nvPr>
            <p:ph type="pic" sz="quarter" idx="13"/>
          </p:nvPr>
        </p:nvSpPr>
        <p:spPr>
          <a:xfrm>
            <a:off x="-9818" y="-1"/>
            <a:ext cx="24387468" cy="5816601"/>
          </a:xfrm>
          <a:effectLst/>
        </p:spPr>
        <p:txBody>
          <a:bodyPr>
            <a:normAutofit/>
          </a:bodyPr>
          <a:lstStyle>
            <a:lvl1pPr marL="0" indent="0">
              <a:buNone/>
              <a:defRPr sz="4200">
                <a:ln>
                  <a:noFill/>
                </a:ln>
                <a:solidFill>
                  <a:schemeClr val="bg1">
                    <a:lumMod val="85000"/>
                  </a:schemeClr>
                </a:solidFill>
                <a:latin typeface="Lato Light" charset="0"/>
                <a:ea typeface="Lato Light" charset="0"/>
                <a:cs typeface="Lato Light" charset="0"/>
              </a:defRPr>
            </a:lvl1pPr>
          </a:lstStyle>
          <a:p>
            <a:endParaRPr lang="en-US" dirty="0"/>
          </a:p>
        </p:txBody>
      </p:sp>
    </p:spTree>
    <p:extLst>
      <p:ext uri="{BB962C8B-B14F-4D97-AF65-F5344CB8AC3E}">
        <p14:creationId xmlns:p14="http://schemas.microsoft.com/office/powerpoint/2010/main" val="1894973829"/>
      </p:ext>
    </p:extLst>
  </p:cSld>
  <p:clrMapOvr>
    <a:masterClrMapping/>
  </p:clrMapOvr>
  <p:transition/>
  <p:timing>
    <p:tnLst>
      <p:par>
        <p:cTn id="1" dur="indefinite" restart="never" nodeType="tmRoot"/>
      </p:par>
    </p:tnLst>
  </p:timing>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Projects of 3">
    <p:spTree>
      <p:nvGrpSpPr>
        <p:cNvPr id="1" name=""/>
        <p:cNvGrpSpPr/>
        <p:nvPr/>
      </p:nvGrpSpPr>
      <p:grpSpPr>
        <a:xfrm>
          <a:off x="0" y="0"/>
          <a:ext cx="0" cy="0"/>
          <a:chOff x="0" y="0"/>
          <a:chExt cx="0" cy="0"/>
        </a:xfrm>
      </p:grpSpPr>
      <p:sp>
        <p:nvSpPr>
          <p:cNvPr id="4" name="Picture Placeholder 13"/>
          <p:cNvSpPr>
            <a:spLocks noGrp="1"/>
          </p:cNvSpPr>
          <p:nvPr>
            <p:ph type="pic" sz="quarter" idx="13"/>
          </p:nvPr>
        </p:nvSpPr>
        <p:spPr>
          <a:xfrm>
            <a:off x="16229672" y="-1"/>
            <a:ext cx="8147978" cy="6869151"/>
          </a:xfrm>
          <a:effectLst/>
        </p:spPr>
        <p:txBody>
          <a:bodyPr>
            <a:normAutofit/>
          </a:bodyPr>
          <a:lstStyle>
            <a:lvl1pPr marL="0" indent="0">
              <a:buNone/>
              <a:defRPr sz="4200">
                <a:ln>
                  <a:noFill/>
                </a:ln>
                <a:solidFill>
                  <a:schemeClr val="bg1">
                    <a:lumMod val="85000"/>
                  </a:schemeClr>
                </a:solidFill>
                <a:latin typeface="Lato Light" charset="0"/>
                <a:ea typeface="Lato Light" charset="0"/>
                <a:cs typeface="Lato Light" charset="0"/>
              </a:defRPr>
            </a:lvl1pPr>
          </a:lstStyle>
          <a:p>
            <a:endParaRPr lang="en-US" dirty="0"/>
          </a:p>
        </p:txBody>
      </p:sp>
      <p:sp>
        <p:nvSpPr>
          <p:cNvPr id="9" name="Picture Placeholder 13"/>
          <p:cNvSpPr>
            <a:spLocks noGrp="1"/>
          </p:cNvSpPr>
          <p:nvPr>
            <p:ph type="pic" sz="quarter" idx="15"/>
          </p:nvPr>
        </p:nvSpPr>
        <p:spPr>
          <a:xfrm>
            <a:off x="-9817" y="-1"/>
            <a:ext cx="8147978" cy="6869151"/>
          </a:xfrm>
          <a:effectLst/>
        </p:spPr>
        <p:txBody>
          <a:bodyPr>
            <a:normAutofit/>
          </a:bodyPr>
          <a:lstStyle>
            <a:lvl1pPr marL="0" indent="0">
              <a:buNone/>
              <a:defRPr sz="4200">
                <a:ln>
                  <a:noFill/>
                </a:ln>
                <a:solidFill>
                  <a:schemeClr val="bg1">
                    <a:lumMod val="85000"/>
                  </a:schemeClr>
                </a:solidFill>
                <a:latin typeface="Lato Light" charset="0"/>
                <a:ea typeface="Lato Light" charset="0"/>
                <a:cs typeface="Lato Light" charset="0"/>
              </a:defRPr>
            </a:lvl1pPr>
          </a:lstStyle>
          <a:p>
            <a:endParaRPr lang="en-US" dirty="0"/>
          </a:p>
        </p:txBody>
      </p:sp>
      <p:sp>
        <p:nvSpPr>
          <p:cNvPr id="11" name="Picture Placeholder 13"/>
          <p:cNvSpPr>
            <a:spLocks noGrp="1"/>
          </p:cNvSpPr>
          <p:nvPr>
            <p:ph type="pic" sz="quarter" idx="16"/>
          </p:nvPr>
        </p:nvSpPr>
        <p:spPr>
          <a:xfrm>
            <a:off x="8133252" y="6869150"/>
            <a:ext cx="8096420" cy="6846850"/>
          </a:xfrm>
          <a:effectLst/>
        </p:spPr>
        <p:txBody>
          <a:bodyPr>
            <a:normAutofit/>
          </a:bodyPr>
          <a:lstStyle>
            <a:lvl1pPr marL="0" indent="0">
              <a:buNone/>
              <a:defRPr sz="4200">
                <a:ln>
                  <a:noFill/>
                </a:ln>
                <a:solidFill>
                  <a:schemeClr val="bg1">
                    <a:lumMod val="85000"/>
                  </a:schemeClr>
                </a:solidFill>
                <a:latin typeface="Lato Light" charset="0"/>
                <a:ea typeface="Lato Light" charset="0"/>
                <a:cs typeface="Lato Light" charset="0"/>
              </a:defRPr>
            </a:lvl1pPr>
          </a:lstStyle>
          <a:p>
            <a:endParaRPr lang="en-US" dirty="0"/>
          </a:p>
        </p:txBody>
      </p:sp>
    </p:spTree>
    <p:extLst>
      <p:ext uri="{BB962C8B-B14F-4D97-AF65-F5344CB8AC3E}">
        <p14:creationId xmlns:p14="http://schemas.microsoft.com/office/powerpoint/2010/main" val="2137929164"/>
      </p:ext>
    </p:extLst>
  </p:cSld>
  <p:clrMapOvr>
    <a:masterClrMapping/>
  </p:clrMapOvr>
  <p:transition/>
  <p:timing>
    <p:tnLst>
      <p:par>
        <p:cTn id="1" dur="indefinite" restart="never" nodeType="tmRoot"/>
      </p:par>
    </p:tnLst>
  </p:timing>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Partners Logos">
    <p:spTree>
      <p:nvGrpSpPr>
        <p:cNvPr id="1" name=""/>
        <p:cNvGrpSpPr/>
        <p:nvPr/>
      </p:nvGrpSpPr>
      <p:grpSpPr>
        <a:xfrm>
          <a:off x="0" y="0"/>
          <a:ext cx="0" cy="0"/>
          <a:chOff x="0" y="0"/>
          <a:chExt cx="0" cy="0"/>
        </a:xfrm>
      </p:grpSpPr>
      <p:sp>
        <p:nvSpPr>
          <p:cNvPr id="20" name="Picture Placeholder 13"/>
          <p:cNvSpPr>
            <a:spLocks noGrp="1"/>
          </p:cNvSpPr>
          <p:nvPr>
            <p:ph type="pic" sz="quarter" idx="13"/>
          </p:nvPr>
        </p:nvSpPr>
        <p:spPr>
          <a:xfrm>
            <a:off x="-9818" y="3577590"/>
            <a:ext cx="24387468" cy="6560820"/>
          </a:xfrm>
          <a:effectLst/>
        </p:spPr>
        <p:txBody>
          <a:bodyPr>
            <a:normAutofit/>
          </a:bodyPr>
          <a:lstStyle>
            <a:lvl1pPr marL="0" indent="0">
              <a:buNone/>
              <a:defRPr sz="4200">
                <a:ln>
                  <a:noFill/>
                </a:ln>
                <a:solidFill>
                  <a:schemeClr val="bg1">
                    <a:lumMod val="85000"/>
                  </a:schemeClr>
                </a:solidFill>
                <a:latin typeface="Lato Light" charset="0"/>
                <a:ea typeface="Lato Light" charset="0"/>
                <a:cs typeface="Lato Light" charset="0"/>
              </a:defRPr>
            </a:lvl1pPr>
          </a:lstStyle>
          <a:p>
            <a:endParaRPr lang="en-US" dirty="0"/>
          </a:p>
        </p:txBody>
      </p:sp>
    </p:spTree>
    <p:extLst>
      <p:ext uri="{BB962C8B-B14F-4D97-AF65-F5344CB8AC3E}">
        <p14:creationId xmlns:p14="http://schemas.microsoft.com/office/powerpoint/2010/main" val="327197421"/>
      </p:ext>
    </p:extLst>
  </p:cSld>
  <p:clrMapOvr>
    <a:masterClrMapping/>
  </p:clrMapOvr>
  <p:transition/>
  <p:timing>
    <p:tnLst>
      <p:par>
        <p:cTn id="1" dur="indefinite" restart="never" nodeType="tmRoot"/>
      </p:par>
    </p:tnLst>
  </p:timing>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Right Picture">
    <p:spTree>
      <p:nvGrpSpPr>
        <p:cNvPr id="1" name=""/>
        <p:cNvGrpSpPr/>
        <p:nvPr/>
      </p:nvGrpSpPr>
      <p:grpSpPr>
        <a:xfrm>
          <a:off x="0" y="0"/>
          <a:ext cx="0" cy="0"/>
          <a:chOff x="0" y="0"/>
          <a:chExt cx="0" cy="0"/>
        </a:xfrm>
      </p:grpSpPr>
      <p:sp>
        <p:nvSpPr>
          <p:cNvPr id="3" name="Rectangle 2"/>
          <p:cNvSpPr/>
          <p:nvPr userDrawn="1"/>
        </p:nvSpPr>
        <p:spPr>
          <a:xfrm>
            <a:off x="11285034" y="579864"/>
            <a:ext cx="1895707" cy="69137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Picture Placeholder 13"/>
          <p:cNvSpPr>
            <a:spLocks noGrp="1"/>
          </p:cNvSpPr>
          <p:nvPr>
            <p:ph type="pic" sz="quarter" idx="13"/>
          </p:nvPr>
        </p:nvSpPr>
        <p:spPr>
          <a:xfrm>
            <a:off x="12178216" y="0"/>
            <a:ext cx="12199434" cy="13716000"/>
          </a:xfrm>
          <a:effectLst/>
        </p:spPr>
        <p:txBody>
          <a:bodyPr>
            <a:normAutofit/>
          </a:bodyPr>
          <a:lstStyle>
            <a:lvl1pPr marL="0" indent="0">
              <a:buNone/>
              <a:defRPr sz="4200">
                <a:ln>
                  <a:noFill/>
                </a:ln>
                <a:solidFill>
                  <a:schemeClr val="bg1">
                    <a:lumMod val="85000"/>
                  </a:schemeClr>
                </a:solidFill>
                <a:latin typeface="Lato Light" charset="0"/>
                <a:ea typeface="Lato Light" charset="0"/>
                <a:cs typeface="Lato Light" charset="0"/>
              </a:defRPr>
            </a:lvl1pPr>
          </a:lstStyle>
          <a:p>
            <a:endParaRPr lang="en-US" dirty="0"/>
          </a:p>
        </p:txBody>
      </p:sp>
    </p:spTree>
    <p:extLst>
      <p:ext uri="{BB962C8B-B14F-4D97-AF65-F5344CB8AC3E}">
        <p14:creationId xmlns:p14="http://schemas.microsoft.com/office/powerpoint/2010/main" val="258219170"/>
      </p:ext>
    </p:extLst>
  </p:cSld>
  <p:clrMapOvr>
    <a:masterClrMapping/>
  </p:clrMapOvr>
  <p:transition/>
  <p:timing>
    <p:tnLst>
      <p:par>
        <p:cTn id="1" dur="indefinite" restart="never" nodeType="tmRoot"/>
      </p:par>
    </p:tnLst>
  </p:timing>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Laptop_Mockup">
    <p:spTree>
      <p:nvGrpSpPr>
        <p:cNvPr id="1" name=""/>
        <p:cNvGrpSpPr/>
        <p:nvPr/>
      </p:nvGrpSpPr>
      <p:grpSpPr>
        <a:xfrm>
          <a:off x="0" y="0"/>
          <a:ext cx="0" cy="0"/>
          <a:chOff x="0" y="0"/>
          <a:chExt cx="0" cy="0"/>
        </a:xfrm>
      </p:grpSpPr>
      <p:sp>
        <p:nvSpPr>
          <p:cNvPr id="18" name="Picture Placeholder 13"/>
          <p:cNvSpPr>
            <a:spLocks noGrp="1"/>
          </p:cNvSpPr>
          <p:nvPr>
            <p:ph type="pic" sz="quarter" idx="13"/>
          </p:nvPr>
        </p:nvSpPr>
        <p:spPr>
          <a:xfrm>
            <a:off x="0" y="0"/>
            <a:ext cx="24377650" cy="6608508"/>
          </a:xfrm>
          <a:effectLst/>
        </p:spPr>
        <p:txBody>
          <a:bodyPr>
            <a:normAutofit/>
          </a:bodyPr>
          <a:lstStyle>
            <a:lvl1pPr marL="0" indent="0">
              <a:buNone/>
              <a:defRPr sz="4200">
                <a:ln>
                  <a:noFill/>
                </a:ln>
                <a:solidFill>
                  <a:schemeClr val="bg1">
                    <a:lumMod val="85000"/>
                  </a:schemeClr>
                </a:solidFill>
                <a:latin typeface="Lato Light" charset="0"/>
                <a:ea typeface="Lato Light" charset="0"/>
                <a:cs typeface="Lato Light" charset="0"/>
              </a:defRPr>
            </a:lvl1pPr>
          </a:lstStyle>
          <a:p>
            <a:endParaRPr lang="en-US" dirty="0"/>
          </a:p>
        </p:txBody>
      </p:sp>
      <p:sp>
        <p:nvSpPr>
          <p:cNvPr id="32" name="Picture Placeholder 13"/>
          <p:cNvSpPr>
            <a:spLocks noGrp="1"/>
          </p:cNvSpPr>
          <p:nvPr>
            <p:ph type="pic" sz="quarter" idx="14"/>
          </p:nvPr>
        </p:nvSpPr>
        <p:spPr>
          <a:xfrm>
            <a:off x="8013993" y="2136315"/>
            <a:ext cx="8439236" cy="5343896"/>
          </a:xfrm>
          <a:effectLst/>
        </p:spPr>
        <p:txBody>
          <a:bodyPr>
            <a:normAutofit/>
          </a:bodyPr>
          <a:lstStyle>
            <a:lvl1pPr marL="0" indent="0">
              <a:buNone/>
              <a:defRPr sz="4200">
                <a:ln>
                  <a:noFill/>
                </a:ln>
                <a:solidFill>
                  <a:schemeClr val="bg1">
                    <a:lumMod val="85000"/>
                  </a:schemeClr>
                </a:solidFill>
                <a:latin typeface="Lato Light" charset="0"/>
                <a:ea typeface="Lato Light" charset="0"/>
                <a:cs typeface="Lato Light" charset="0"/>
              </a:defRPr>
            </a:lvl1pPr>
          </a:lstStyle>
          <a:p>
            <a:endParaRPr lang="en-US" dirty="0"/>
          </a:p>
        </p:txBody>
      </p:sp>
    </p:spTree>
    <p:extLst>
      <p:ext uri="{BB962C8B-B14F-4D97-AF65-F5344CB8AC3E}">
        <p14:creationId xmlns:p14="http://schemas.microsoft.com/office/powerpoint/2010/main" val="1983228458"/>
      </p:ext>
    </p:extLst>
  </p:cSld>
  <p:clrMapOvr>
    <a:masterClrMapping/>
  </p:clrMapOvr>
  <p:transition/>
  <p:timing>
    <p:tnLst>
      <p:par>
        <p:cTn id="1" dur="indefinite" restart="never" nodeType="tmRoot"/>
      </p:par>
    </p:tnLst>
  </p:timing>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Websites Compare">
    <p:spTree>
      <p:nvGrpSpPr>
        <p:cNvPr id="1" name=""/>
        <p:cNvGrpSpPr/>
        <p:nvPr/>
      </p:nvGrpSpPr>
      <p:grpSpPr>
        <a:xfrm>
          <a:off x="0" y="0"/>
          <a:ext cx="0" cy="0"/>
          <a:chOff x="0" y="0"/>
          <a:chExt cx="0" cy="0"/>
        </a:xfrm>
      </p:grpSpPr>
      <p:sp>
        <p:nvSpPr>
          <p:cNvPr id="52" name="Picture Placeholder 13"/>
          <p:cNvSpPr>
            <a:spLocks noGrp="1"/>
          </p:cNvSpPr>
          <p:nvPr>
            <p:ph type="pic" sz="quarter" idx="14"/>
          </p:nvPr>
        </p:nvSpPr>
        <p:spPr>
          <a:xfrm>
            <a:off x="13129115" y="6958247"/>
            <a:ext cx="8828029" cy="5006066"/>
          </a:xfrm>
          <a:effectLst/>
        </p:spPr>
        <p:txBody>
          <a:bodyPr>
            <a:normAutofit/>
          </a:bodyPr>
          <a:lstStyle>
            <a:lvl1pPr marL="0" indent="0">
              <a:buNone/>
              <a:defRPr sz="4200">
                <a:ln>
                  <a:noFill/>
                </a:ln>
                <a:solidFill>
                  <a:schemeClr val="bg1">
                    <a:lumMod val="85000"/>
                  </a:schemeClr>
                </a:solidFill>
                <a:latin typeface="Lato Light" charset="0"/>
                <a:ea typeface="Lato Light" charset="0"/>
                <a:cs typeface="Lato Light" charset="0"/>
              </a:defRPr>
            </a:lvl1pPr>
          </a:lstStyle>
          <a:p>
            <a:endParaRPr lang="en-US" dirty="0"/>
          </a:p>
        </p:txBody>
      </p:sp>
      <p:sp>
        <p:nvSpPr>
          <p:cNvPr id="53" name="Picture Placeholder 13"/>
          <p:cNvSpPr>
            <a:spLocks noGrp="1"/>
          </p:cNvSpPr>
          <p:nvPr>
            <p:ph type="pic" sz="quarter" idx="15"/>
          </p:nvPr>
        </p:nvSpPr>
        <p:spPr>
          <a:xfrm>
            <a:off x="2375937" y="6958247"/>
            <a:ext cx="8828029" cy="5006066"/>
          </a:xfrm>
          <a:effectLst/>
        </p:spPr>
        <p:txBody>
          <a:bodyPr>
            <a:normAutofit/>
          </a:bodyPr>
          <a:lstStyle>
            <a:lvl1pPr marL="0" indent="0">
              <a:buNone/>
              <a:defRPr sz="4200">
                <a:ln>
                  <a:noFill/>
                </a:ln>
                <a:solidFill>
                  <a:schemeClr val="bg1">
                    <a:lumMod val="85000"/>
                  </a:schemeClr>
                </a:solidFill>
                <a:latin typeface="Lato Light" charset="0"/>
                <a:ea typeface="Lato Light" charset="0"/>
                <a:cs typeface="Lato Light" charset="0"/>
              </a:defRPr>
            </a:lvl1pPr>
          </a:lstStyle>
          <a:p>
            <a:endParaRPr lang="en-US" dirty="0"/>
          </a:p>
        </p:txBody>
      </p:sp>
    </p:spTree>
    <p:extLst>
      <p:ext uri="{BB962C8B-B14F-4D97-AF65-F5344CB8AC3E}">
        <p14:creationId xmlns:p14="http://schemas.microsoft.com/office/powerpoint/2010/main" val="1739677981"/>
      </p:ext>
    </p:extLst>
  </p:cSld>
  <p:clrMapOvr>
    <a:masterClrMapping/>
  </p:clrMapOvr>
  <p:transition/>
  <p:timing>
    <p:tnLst>
      <p:par>
        <p:cTn id="1" dur="indefinite" restart="never" nodeType="tmRoot"/>
      </p:par>
    </p:tnLst>
  </p:timing>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iMac-Mockup">
    <p:spTree>
      <p:nvGrpSpPr>
        <p:cNvPr id="1" name=""/>
        <p:cNvGrpSpPr/>
        <p:nvPr/>
      </p:nvGrpSpPr>
      <p:grpSpPr>
        <a:xfrm>
          <a:off x="0" y="0"/>
          <a:ext cx="0" cy="0"/>
          <a:chOff x="0" y="0"/>
          <a:chExt cx="0" cy="0"/>
        </a:xfrm>
      </p:grpSpPr>
      <p:sp>
        <p:nvSpPr>
          <p:cNvPr id="6" name="Picture Placeholder 13"/>
          <p:cNvSpPr>
            <a:spLocks noGrp="1"/>
          </p:cNvSpPr>
          <p:nvPr>
            <p:ph type="pic" sz="quarter" idx="13"/>
          </p:nvPr>
        </p:nvSpPr>
        <p:spPr>
          <a:xfrm>
            <a:off x="2527848" y="3851371"/>
            <a:ext cx="8165552" cy="4632229"/>
          </a:xfrm>
          <a:effectLst/>
        </p:spPr>
        <p:txBody>
          <a:bodyPr>
            <a:normAutofit/>
          </a:bodyPr>
          <a:lstStyle>
            <a:lvl1pPr marL="0" indent="0">
              <a:buNone/>
              <a:defRPr sz="4200">
                <a:ln>
                  <a:noFill/>
                </a:ln>
                <a:solidFill>
                  <a:schemeClr val="bg1">
                    <a:lumMod val="85000"/>
                  </a:schemeClr>
                </a:solidFill>
                <a:latin typeface="Lato Light" charset="0"/>
                <a:ea typeface="Lato Light" charset="0"/>
                <a:cs typeface="Lato Light" charset="0"/>
              </a:defRPr>
            </a:lvl1pPr>
          </a:lstStyle>
          <a:p>
            <a:endParaRPr lang="en-US" dirty="0"/>
          </a:p>
        </p:txBody>
      </p:sp>
    </p:spTree>
    <p:extLst>
      <p:ext uri="{BB962C8B-B14F-4D97-AF65-F5344CB8AC3E}">
        <p14:creationId xmlns:p14="http://schemas.microsoft.com/office/powerpoint/2010/main" val="1671294892"/>
      </p:ext>
    </p:extLst>
  </p:cSld>
  <p:clrMapOvr>
    <a:masterClrMapping/>
  </p:clrMapOvr>
  <p:transition/>
  <p:timing>
    <p:tnLst>
      <p:par>
        <p:cTn id="1" dur="indefinite" restart="never" nodeType="tmRoot"/>
      </p:par>
    </p:tnLst>
  </p:timing>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Tablet_ipad">
    <p:spTree>
      <p:nvGrpSpPr>
        <p:cNvPr id="1" name=""/>
        <p:cNvGrpSpPr/>
        <p:nvPr/>
      </p:nvGrpSpPr>
      <p:grpSpPr>
        <a:xfrm>
          <a:off x="0" y="0"/>
          <a:ext cx="0" cy="0"/>
          <a:chOff x="0" y="0"/>
          <a:chExt cx="0" cy="0"/>
        </a:xfrm>
      </p:grpSpPr>
      <p:sp>
        <p:nvSpPr>
          <p:cNvPr id="17" name="Picture Placeholder 13"/>
          <p:cNvSpPr>
            <a:spLocks noGrp="1"/>
          </p:cNvSpPr>
          <p:nvPr>
            <p:ph type="pic" sz="quarter" idx="13"/>
          </p:nvPr>
        </p:nvSpPr>
        <p:spPr>
          <a:xfrm>
            <a:off x="14415048" y="2961653"/>
            <a:ext cx="6336731" cy="7952745"/>
          </a:xfrm>
          <a:effectLst/>
        </p:spPr>
        <p:txBody>
          <a:bodyPr>
            <a:normAutofit/>
          </a:bodyPr>
          <a:lstStyle>
            <a:lvl1pPr marL="0" indent="0">
              <a:buNone/>
              <a:defRPr sz="4200">
                <a:ln>
                  <a:noFill/>
                </a:ln>
                <a:solidFill>
                  <a:schemeClr val="bg1">
                    <a:lumMod val="85000"/>
                  </a:schemeClr>
                </a:solidFill>
                <a:latin typeface="Lato Light" charset="0"/>
                <a:ea typeface="Lato Light" charset="0"/>
                <a:cs typeface="Lato Light" charset="0"/>
              </a:defRPr>
            </a:lvl1pPr>
          </a:lstStyle>
          <a:p>
            <a:endParaRPr lang="en-US" dirty="0"/>
          </a:p>
        </p:txBody>
      </p:sp>
    </p:spTree>
    <p:extLst>
      <p:ext uri="{BB962C8B-B14F-4D97-AF65-F5344CB8AC3E}">
        <p14:creationId xmlns:p14="http://schemas.microsoft.com/office/powerpoint/2010/main" val="1115833954"/>
      </p:ext>
    </p:extLst>
  </p:cSld>
  <p:clrMapOvr>
    <a:masterClrMapping/>
  </p:clrMapOvr>
  <p:transition/>
  <p:timing>
    <p:tnLst>
      <p:par>
        <p:cTn id="1" dur="indefinite" restart="never" nodeType="tmRoot"/>
      </p:par>
    </p:tnLst>
  </p:timing>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App_iPhone">
    <p:spTree>
      <p:nvGrpSpPr>
        <p:cNvPr id="1" name=""/>
        <p:cNvGrpSpPr/>
        <p:nvPr/>
      </p:nvGrpSpPr>
      <p:grpSpPr>
        <a:xfrm>
          <a:off x="0" y="0"/>
          <a:ext cx="0" cy="0"/>
          <a:chOff x="0" y="0"/>
          <a:chExt cx="0" cy="0"/>
        </a:xfrm>
      </p:grpSpPr>
      <p:sp>
        <p:nvSpPr>
          <p:cNvPr id="23" name="Picture Placeholder 13"/>
          <p:cNvSpPr>
            <a:spLocks noGrp="1"/>
          </p:cNvSpPr>
          <p:nvPr>
            <p:ph type="pic" sz="quarter" idx="14"/>
          </p:nvPr>
        </p:nvSpPr>
        <p:spPr>
          <a:xfrm>
            <a:off x="3992117" y="3288222"/>
            <a:ext cx="4182807" cy="7357473"/>
          </a:xfrm>
          <a:effectLst/>
        </p:spPr>
        <p:txBody>
          <a:bodyPr>
            <a:normAutofit/>
          </a:bodyPr>
          <a:lstStyle>
            <a:lvl1pPr marL="0" indent="0">
              <a:buNone/>
              <a:defRPr sz="4200">
                <a:ln>
                  <a:noFill/>
                </a:ln>
                <a:solidFill>
                  <a:schemeClr val="bg1">
                    <a:lumMod val="85000"/>
                  </a:schemeClr>
                </a:solidFill>
                <a:latin typeface="Lato Light" charset="0"/>
                <a:ea typeface="Lato Light" charset="0"/>
                <a:cs typeface="Lato Light" charset="0"/>
              </a:defRPr>
            </a:lvl1pPr>
          </a:lstStyle>
          <a:p>
            <a:endParaRPr lang="en-US" dirty="0"/>
          </a:p>
        </p:txBody>
      </p:sp>
    </p:spTree>
    <p:extLst>
      <p:ext uri="{BB962C8B-B14F-4D97-AF65-F5344CB8AC3E}">
        <p14:creationId xmlns:p14="http://schemas.microsoft.com/office/powerpoint/2010/main" val="270754552"/>
      </p:ext>
    </p:extLst>
  </p:cSld>
  <p:clrMapOvr>
    <a:masterClrMapping/>
  </p:clrMapOvr>
  <p:transition/>
  <p:timing>
    <p:tnLst>
      <p:par>
        <p:cTn id="1" dur="indefinite" restart="never" nodeType="tmRoot"/>
      </p:par>
    </p:tnLst>
  </p:timing>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3 iphone mockup">
    <p:spTree>
      <p:nvGrpSpPr>
        <p:cNvPr id="1" name=""/>
        <p:cNvGrpSpPr/>
        <p:nvPr/>
      </p:nvGrpSpPr>
      <p:grpSpPr>
        <a:xfrm>
          <a:off x="0" y="0"/>
          <a:ext cx="0" cy="0"/>
          <a:chOff x="0" y="0"/>
          <a:chExt cx="0" cy="0"/>
        </a:xfrm>
      </p:grpSpPr>
      <p:sp>
        <p:nvSpPr>
          <p:cNvPr id="61" name="Picture Placeholder 13"/>
          <p:cNvSpPr>
            <a:spLocks noGrp="1"/>
          </p:cNvSpPr>
          <p:nvPr>
            <p:ph type="pic" sz="quarter" idx="14"/>
          </p:nvPr>
        </p:nvSpPr>
        <p:spPr>
          <a:xfrm>
            <a:off x="10476300" y="3843309"/>
            <a:ext cx="3449438" cy="6097513"/>
          </a:xfrm>
          <a:effectLst/>
        </p:spPr>
        <p:txBody>
          <a:bodyPr>
            <a:normAutofit/>
          </a:bodyPr>
          <a:lstStyle>
            <a:lvl1pPr marL="0" indent="0">
              <a:buNone/>
              <a:defRPr sz="4200">
                <a:ln>
                  <a:noFill/>
                </a:ln>
                <a:solidFill>
                  <a:schemeClr val="bg1">
                    <a:lumMod val="85000"/>
                  </a:schemeClr>
                </a:solidFill>
                <a:latin typeface="Lato Light" charset="0"/>
                <a:ea typeface="Lato Light" charset="0"/>
                <a:cs typeface="Lato Light" charset="0"/>
              </a:defRPr>
            </a:lvl1pPr>
          </a:lstStyle>
          <a:p>
            <a:endParaRPr lang="en-US" dirty="0"/>
          </a:p>
        </p:txBody>
      </p:sp>
      <p:sp>
        <p:nvSpPr>
          <p:cNvPr id="62" name="Picture Placeholder 13"/>
          <p:cNvSpPr>
            <a:spLocks noGrp="1"/>
          </p:cNvSpPr>
          <p:nvPr>
            <p:ph type="pic" sz="quarter" idx="15"/>
          </p:nvPr>
        </p:nvSpPr>
        <p:spPr>
          <a:xfrm>
            <a:off x="16796500" y="3843309"/>
            <a:ext cx="3449438" cy="6097513"/>
          </a:xfrm>
          <a:effectLst/>
        </p:spPr>
        <p:txBody>
          <a:bodyPr>
            <a:normAutofit/>
          </a:bodyPr>
          <a:lstStyle>
            <a:lvl1pPr marL="0" indent="0">
              <a:buNone/>
              <a:defRPr sz="4200">
                <a:ln>
                  <a:noFill/>
                </a:ln>
                <a:solidFill>
                  <a:schemeClr val="bg1">
                    <a:lumMod val="85000"/>
                  </a:schemeClr>
                </a:solidFill>
                <a:latin typeface="Lato Light" charset="0"/>
                <a:ea typeface="Lato Light" charset="0"/>
                <a:cs typeface="Lato Light" charset="0"/>
              </a:defRPr>
            </a:lvl1pPr>
          </a:lstStyle>
          <a:p>
            <a:endParaRPr lang="en-US" dirty="0"/>
          </a:p>
        </p:txBody>
      </p:sp>
      <p:sp>
        <p:nvSpPr>
          <p:cNvPr id="63" name="Picture Placeholder 13"/>
          <p:cNvSpPr>
            <a:spLocks noGrp="1"/>
          </p:cNvSpPr>
          <p:nvPr>
            <p:ph type="pic" sz="quarter" idx="16"/>
          </p:nvPr>
        </p:nvSpPr>
        <p:spPr>
          <a:xfrm>
            <a:off x="4148824" y="3843309"/>
            <a:ext cx="3449438" cy="6097513"/>
          </a:xfrm>
          <a:effectLst/>
        </p:spPr>
        <p:txBody>
          <a:bodyPr>
            <a:normAutofit/>
          </a:bodyPr>
          <a:lstStyle>
            <a:lvl1pPr marL="0" indent="0">
              <a:buNone/>
              <a:defRPr sz="4200">
                <a:ln>
                  <a:noFill/>
                </a:ln>
                <a:solidFill>
                  <a:schemeClr val="bg1">
                    <a:lumMod val="85000"/>
                  </a:schemeClr>
                </a:solidFill>
                <a:latin typeface="Lato Light" charset="0"/>
                <a:ea typeface="Lato Light" charset="0"/>
                <a:cs typeface="Lato Light" charset="0"/>
              </a:defRPr>
            </a:lvl1pPr>
          </a:lstStyle>
          <a:p>
            <a:endParaRPr lang="en-US" dirty="0"/>
          </a:p>
        </p:txBody>
      </p:sp>
    </p:spTree>
    <p:extLst>
      <p:ext uri="{BB962C8B-B14F-4D97-AF65-F5344CB8AC3E}">
        <p14:creationId xmlns:p14="http://schemas.microsoft.com/office/powerpoint/2010/main" val="998899206"/>
      </p:ext>
    </p:extLst>
  </p:cSld>
  <p:clrMapOvr>
    <a:masterClrMapping/>
  </p:clrMapOvr>
  <p:transition/>
  <p:timing>
    <p:tnLst>
      <p:par>
        <p:cTn id="1" dur="indefinite" restart="never" nodeType="tmRoot"/>
      </p:par>
    </p:tnLst>
  </p:timing>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Projects of 4">
    <p:spTree>
      <p:nvGrpSpPr>
        <p:cNvPr id="1" name=""/>
        <p:cNvGrpSpPr/>
        <p:nvPr/>
      </p:nvGrpSpPr>
      <p:grpSpPr>
        <a:xfrm>
          <a:off x="0" y="0"/>
          <a:ext cx="0" cy="0"/>
          <a:chOff x="0" y="0"/>
          <a:chExt cx="0" cy="0"/>
        </a:xfrm>
      </p:grpSpPr>
      <p:sp>
        <p:nvSpPr>
          <p:cNvPr id="3" name="Picture Placeholder 13"/>
          <p:cNvSpPr>
            <a:spLocks noGrp="1"/>
          </p:cNvSpPr>
          <p:nvPr>
            <p:ph type="pic" sz="quarter" idx="14"/>
          </p:nvPr>
        </p:nvSpPr>
        <p:spPr>
          <a:xfrm>
            <a:off x="17517980" y="3066396"/>
            <a:ext cx="5318792" cy="5330284"/>
          </a:xfrm>
          <a:effectLst/>
        </p:spPr>
        <p:txBody>
          <a:bodyPr>
            <a:normAutofit/>
          </a:bodyPr>
          <a:lstStyle>
            <a:lvl1pPr marL="0" indent="0">
              <a:buNone/>
              <a:defRPr sz="2600" b="0" i="0">
                <a:ln>
                  <a:noFill/>
                </a:ln>
                <a:solidFill>
                  <a:schemeClr val="bg1">
                    <a:lumMod val="85000"/>
                  </a:schemeClr>
                </a:solidFill>
                <a:latin typeface="Poppins Light" charset="0"/>
                <a:ea typeface="Poppins Light" charset="0"/>
                <a:cs typeface="Poppins Light" charset="0"/>
              </a:defRPr>
            </a:lvl1pPr>
          </a:lstStyle>
          <a:p>
            <a:endParaRPr lang="en-US" dirty="0"/>
          </a:p>
        </p:txBody>
      </p:sp>
      <p:sp>
        <p:nvSpPr>
          <p:cNvPr id="4" name="Picture Placeholder 13"/>
          <p:cNvSpPr>
            <a:spLocks noGrp="1"/>
          </p:cNvSpPr>
          <p:nvPr>
            <p:ph type="pic" sz="quarter" idx="15"/>
          </p:nvPr>
        </p:nvSpPr>
        <p:spPr>
          <a:xfrm>
            <a:off x="6874774" y="3066396"/>
            <a:ext cx="5318792" cy="5330284"/>
          </a:xfrm>
          <a:effectLst/>
        </p:spPr>
        <p:txBody>
          <a:bodyPr>
            <a:normAutofit/>
          </a:bodyPr>
          <a:lstStyle>
            <a:lvl1pPr marL="0" indent="0">
              <a:buNone/>
              <a:defRPr sz="2600" b="0" i="0">
                <a:ln>
                  <a:noFill/>
                </a:ln>
                <a:solidFill>
                  <a:schemeClr val="bg1">
                    <a:lumMod val="85000"/>
                  </a:schemeClr>
                </a:solidFill>
                <a:latin typeface="Poppins Light" charset="0"/>
                <a:ea typeface="Poppins Light" charset="0"/>
                <a:cs typeface="Poppins Light" charset="0"/>
              </a:defRPr>
            </a:lvl1pPr>
          </a:lstStyle>
          <a:p>
            <a:endParaRPr lang="en-US" dirty="0"/>
          </a:p>
        </p:txBody>
      </p:sp>
      <p:sp>
        <p:nvSpPr>
          <p:cNvPr id="5" name="Picture Placeholder 13"/>
          <p:cNvSpPr>
            <a:spLocks noGrp="1"/>
          </p:cNvSpPr>
          <p:nvPr>
            <p:ph type="pic" sz="quarter" idx="16"/>
          </p:nvPr>
        </p:nvSpPr>
        <p:spPr>
          <a:xfrm>
            <a:off x="12193566" y="8385717"/>
            <a:ext cx="5318792" cy="5330284"/>
          </a:xfrm>
          <a:effectLst/>
        </p:spPr>
        <p:txBody>
          <a:bodyPr>
            <a:normAutofit/>
          </a:bodyPr>
          <a:lstStyle>
            <a:lvl1pPr marL="0" indent="0">
              <a:buNone/>
              <a:defRPr sz="2600" b="0" i="0">
                <a:ln>
                  <a:noFill/>
                </a:ln>
                <a:solidFill>
                  <a:schemeClr val="bg1">
                    <a:lumMod val="85000"/>
                  </a:schemeClr>
                </a:solidFill>
                <a:latin typeface="Poppins Light" charset="0"/>
                <a:ea typeface="Poppins Light" charset="0"/>
                <a:cs typeface="Poppins Light" charset="0"/>
              </a:defRPr>
            </a:lvl1pPr>
          </a:lstStyle>
          <a:p>
            <a:endParaRPr lang="en-US" dirty="0"/>
          </a:p>
        </p:txBody>
      </p:sp>
      <p:sp>
        <p:nvSpPr>
          <p:cNvPr id="6" name="Picture Placeholder 13"/>
          <p:cNvSpPr>
            <a:spLocks noGrp="1"/>
          </p:cNvSpPr>
          <p:nvPr>
            <p:ph type="pic" sz="quarter" idx="17"/>
          </p:nvPr>
        </p:nvSpPr>
        <p:spPr>
          <a:xfrm>
            <a:off x="1550360" y="8385717"/>
            <a:ext cx="5318792" cy="5330284"/>
          </a:xfrm>
          <a:effectLst/>
        </p:spPr>
        <p:txBody>
          <a:bodyPr>
            <a:normAutofit/>
          </a:bodyPr>
          <a:lstStyle>
            <a:lvl1pPr marL="0" indent="0">
              <a:buNone/>
              <a:defRPr sz="2600" b="0" i="0">
                <a:ln>
                  <a:noFill/>
                </a:ln>
                <a:solidFill>
                  <a:schemeClr val="bg1">
                    <a:lumMod val="85000"/>
                  </a:schemeClr>
                </a:solidFill>
                <a:latin typeface="Poppins Light" charset="0"/>
                <a:ea typeface="Poppins Light" charset="0"/>
                <a:cs typeface="Poppins Light" charset="0"/>
              </a:defRPr>
            </a:lvl1pPr>
          </a:lstStyle>
          <a:p>
            <a:endParaRPr lang="en-US" dirty="0"/>
          </a:p>
        </p:txBody>
      </p:sp>
    </p:spTree>
    <p:extLst>
      <p:ext uri="{BB962C8B-B14F-4D97-AF65-F5344CB8AC3E}">
        <p14:creationId xmlns:p14="http://schemas.microsoft.com/office/powerpoint/2010/main" val="885498808"/>
      </p:ext>
    </p:extLst>
  </p:cSld>
  <p:clrMapOvr>
    <a:masterClrMapping/>
  </p:clrMapOvr>
  <p:transition/>
  <p:timing>
    <p:tnLst>
      <p:par>
        <p:cTn id="1" dur="indefinite" restart="never" nodeType="tmRoot"/>
      </p:par>
    </p:tnLst>
  </p:timing>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Masonry Left">
    <p:spTree>
      <p:nvGrpSpPr>
        <p:cNvPr id="1" name=""/>
        <p:cNvGrpSpPr/>
        <p:nvPr/>
      </p:nvGrpSpPr>
      <p:grpSpPr>
        <a:xfrm>
          <a:off x="0" y="0"/>
          <a:ext cx="0" cy="0"/>
          <a:chOff x="0" y="0"/>
          <a:chExt cx="0" cy="0"/>
        </a:xfrm>
      </p:grpSpPr>
      <p:sp>
        <p:nvSpPr>
          <p:cNvPr id="6" name="Picture Placeholder 13"/>
          <p:cNvSpPr>
            <a:spLocks noGrp="1"/>
          </p:cNvSpPr>
          <p:nvPr>
            <p:ph type="pic" sz="quarter" idx="13"/>
          </p:nvPr>
        </p:nvSpPr>
        <p:spPr>
          <a:xfrm>
            <a:off x="6967226" y="2006738"/>
            <a:ext cx="3855789" cy="5270803"/>
          </a:xfrm>
          <a:effectLst/>
        </p:spPr>
        <p:txBody>
          <a:bodyPr>
            <a:normAutofit/>
          </a:bodyPr>
          <a:lstStyle>
            <a:lvl1pPr marL="0" indent="0">
              <a:buNone/>
              <a:defRPr sz="4200">
                <a:ln>
                  <a:noFill/>
                </a:ln>
                <a:solidFill>
                  <a:schemeClr val="bg1">
                    <a:lumMod val="85000"/>
                  </a:schemeClr>
                </a:solidFill>
                <a:latin typeface="Lato Light" charset="0"/>
                <a:ea typeface="Lato Light" charset="0"/>
                <a:cs typeface="Lato Light" charset="0"/>
              </a:defRPr>
            </a:lvl1pPr>
          </a:lstStyle>
          <a:p>
            <a:endParaRPr lang="en-US" dirty="0"/>
          </a:p>
        </p:txBody>
      </p:sp>
      <p:sp>
        <p:nvSpPr>
          <p:cNvPr id="11" name="Picture Placeholder 13"/>
          <p:cNvSpPr>
            <a:spLocks noGrp="1"/>
          </p:cNvSpPr>
          <p:nvPr>
            <p:ph type="pic" sz="quarter" idx="17"/>
          </p:nvPr>
        </p:nvSpPr>
        <p:spPr>
          <a:xfrm>
            <a:off x="6945959" y="7597203"/>
            <a:ext cx="3877056" cy="4861495"/>
          </a:xfrm>
          <a:effectLst/>
        </p:spPr>
        <p:txBody>
          <a:bodyPr>
            <a:normAutofit/>
          </a:bodyPr>
          <a:lstStyle>
            <a:lvl1pPr marL="0" indent="0">
              <a:buNone/>
              <a:defRPr sz="4200">
                <a:ln>
                  <a:noFill/>
                </a:ln>
                <a:solidFill>
                  <a:schemeClr val="bg1">
                    <a:lumMod val="85000"/>
                  </a:schemeClr>
                </a:solidFill>
                <a:latin typeface="Lato Light" charset="0"/>
                <a:ea typeface="Lato Light" charset="0"/>
                <a:cs typeface="Lato Light" charset="0"/>
              </a:defRPr>
            </a:lvl1pPr>
          </a:lstStyle>
          <a:p>
            <a:endParaRPr lang="en-US" dirty="0"/>
          </a:p>
        </p:txBody>
      </p:sp>
      <p:sp>
        <p:nvSpPr>
          <p:cNvPr id="12" name="Picture Placeholder 13"/>
          <p:cNvSpPr>
            <a:spLocks noGrp="1"/>
          </p:cNvSpPr>
          <p:nvPr>
            <p:ph type="pic" sz="quarter" idx="18"/>
          </p:nvPr>
        </p:nvSpPr>
        <p:spPr>
          <a:xfrm>
            <a:off x="2762768" y="2006737"/>
            <a:ext cx="3877056" cy="3081528"/>
          </a:xfrm>
          <a:effectLst/>
        </p:spPr>
        <p:txBody>
          <a:bodyPr>
            <a:normAutofit/>
          </a:bodyPr>
          <a:lstStyle>
            <a:lvl1pPr marL="0" indent="0">
              <a:buNone/>
              <a:defRPr sz="4200">
                <a:ln>
                  <a:noFill/>
                </a:ln>
                <a:solidFill>
                  <a:schemeClr val="bg1">
                    <a:lumMod val="85000"/>
                  </a:schemeClr>
                </a:solidFill>
                <a:latin typeface="Lato Light" charset="0"/>
                <a:ea typeface="Lato Light" charset="0"/>
                <a:cs typeface="Lato Light" charset="0"/>
              </a:defRPr>
            </a:lvl1pPr>
          </a:lstStyle>
          <a:p>
            <a:endParaRPr lang="en-US" dirty="0"/>
          </a:p>
        </p:txBody>
      </p:sp>
      <p:sp>
        <p:nvSpPr>
          <p:cNvPr id="13" name="Picture Placeholder 13"/>
          <p:cNvSpPr>
            <a:spLocks noGrp="1"/>
          </p:cNvSpPr>
          <p:nvPr>
            <p:ph type="pic" sz="quarter" idx="19"/>
          </p:nvPr>
        </p:nvSpPr>
        <p:spPr>
          <a:xfrm>
            <a:off x="2762768" y="5430421"/>
            <a:ext cx="3877056" cy="7028277"/>
          </a:xfrm>
          <a:effectLst/>
        </p:spPr>
        <p:txBody>
          <a:bodyPr>
            <a:normAutofit/>
          </a:bodyPr>
          <a:lstStyle>
            <a:lvl1pPr marL="0" indent="0">
              <a:buNone/>
              <a:defRPr sz="4200">
                <a:ln>
                  <a:noFill/>
                </a:ln>
                <a:solidFill>
                  <a:schemeClr val="bg1">
                    <a:lumMod val="85000"/>
                  </a:schemeClr>
                </a:solidFill>
                <a:latin typeface="Lato Light" charset="0"/>
                <a:ea typeface="Lato Light" charset="0"/>
                <a:cs typeface="Lato Light" charset="0"/>
              </a:defRPr>
            </a:lvl1pPr>
          </a:lstStyle>
          <a:p>
            <a:endParaRPr lang="en-US" dirty="0"/>
          </a:p>
        </p:txBody>
      </p:sp>
    </p:spTree>
    <p:extLst>
      <p:ext uri="{BB962C8B-B14F-4D97-AF65-F5344CB8AC3E}">
        <p14:creationId xmlns:p14="http://schemas.microsoft.com/office/powerpoint/2010/main" val="528433890"/>
      </p:ext>
    </p:extLst>
  </p:cSld>
  <p:clrMapOvr>
    <a:masterClrMapping/>
  </p:clrMapOvr>
  <p:transition/>
  <p:timing>
    <p:tnLst>
      <p:par>
        <p:cTn id="1" dur="indefinite" restart="never" nodeType="tmRoot"/>
      </p:par>
    </p:tnLst>
  </p:timing>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Masonry Right">
    <p:spTree>
      <p:nvGrpSpPr>
        <p:cNvPr id="1" name=""/>
        <p:cNvGrpSpPr/>
        <p:nvPr/>
      </p:nvGrpSpPr>
      <p:grpSpPr>
        <a:xfrm>
          <a:off x="0" y="0"/>
          <a:ext cx="0" cy="0"/>
          <a:chOff x="0" y="0"/>
          <a:chExt cx="0" cy="0"/>
        </a:xfrm>
      </p:grpSpPr>
      <p:sp>
        <p:nvSpPr>
          <p:cNvPr id="18" name="Picture Placeholder 13"/>
          <p:cNvSpPr>
            <a:spLocks noGrp="1"/>
          </p:cNvSpPr>
          <p:nvPr>
            <p:ph type="pic" sz="quarter" idx="13"/>
          </p:nvPr>
        </p:nvSpPr>
        <p:spPr>
          <a:xfrm>
            <a:off x="13482326" y="2006738"/>
            <a:ext cx="3855789" cy="5270803"/>
          </a:xfrm>
          <a:effectLst/>
        </p:spPr>
        <p:txBody>
          <a:bodyPr>
            <a:normAutofit/>
          </a:bodyPr>
          <a:lstStyle>
            <a:lvl1pPr marL="0" indent="0">
              <a:buNone/>
              <a:defRPr sz="4200">
                <a:ln>
                  <a:noFill/>
                </a:ln>
                <a:solidFill>
                  <a:schemeClr val="bg1">
                    <a:lumMod val="85000"/>
                  </a:schemeClr>
                </a:solidFill>
                <a:latin typeface="Lato Light" charset="0"/>
                <a:ea typeface="Lato Light" charset="0"/>
                <a:cs typeface="Lato Light" charset="0"/>
              </a:defRPr>
            </a:lvl1pPr>
          </a:lstStyle>
          <a:p>
            <a:endParaRPr lang="en-US" dirty="0"/>
          </a:p>
        </p:txBody>
      </p:sp>
      <p:sp>
        <p:nvSpPr>
          <p:cNvPr id="19" name="Picture Placeholder 13"/>
          <p:cNvSpPr>
            <a:spLocks noGrp="1"/>
          </p:cNvSpPr>
          <p:nvPr>
            <p:ph type="pic" sz="quarter" idx="17"/>
          </p:nvPr>
        </p:nvSpPr>
        <p:spPr>
          <a:xfrm>
            <a:off x="13461059" y="7597203"/>
            <a:ext cx="3877056" cy="4861495"/>
          </a:xfrm>
          <a:effectLst/>
        </p:spPr>
        <p:txBody>
          <a:bodyPr>
            <a:normAutofit/>
          </a:bodyPr>
          <a:lstStyle>
            <a:lvl1pPr marL="0" indent="0">
              <a:buNone/>
              <a:defRPr sz="4200">
                <a:ln>
                  <a:noFill/>
                </a:ln>
                <a:solidFill>
                  <a:schemeClr val="bg1">
                    <a:lumMod val="85000"/>
                  </a:schemeClr>
                </a:solidFill>
                <a:latin typeface="Lato Light" charset="0"/>
                <a:ea typeface="Lato Light" charset="0"/>
                <a:cs typeface="Lato Light" charset="0"/>
              </a:defRPr>
            </a:lvl1pPr>
          </a:lstStyle>
          <a:p>
            <a:endParaRPr lang="en-US" dirty="0"/>
          </a:p>
        </p:txBody>
      </p:sp>
      <p:sp>
        <p:nvSpPr>
          <p:cNvPr id="20" name="Picture Placeholder 13"/>
          <p:cNvSpPr>
            <a:spLocks noGrp="1"/>
          </p:cNvSpPr>
          <p:nvPr>
            <p:ph type="pic" sz="quarter" idx="18"/>
          </p:nvPr>
        </p:nvSpPr>
        <p:spPr>
          <a:xfrm>
            <a:off x="17713208" y="2006737"/>
            <a:ext cx="3877056" cy="3081528"/>
          </a:xfrm>
          <a:effectLst/>
        </p:spPr>
        <p:txBody>
          <a:bodyPr>
            <a:normAutofit/>
          </a:bodyPr>
          <a:lstStyle>
            <a:lvl1pPr marL="0" indent="0">
              <a:buNone/>
              <a:defRPr sz="4200">
                <a:ln>
                  <a:noFill/>
                </a:ln>
                <a:solidFill>
                  <a:schemeClr val="bg1">
                    <a:lumMod val="85000"/>
                  </a:schemeClr>
                </a:solidFill>
                <a:latin typeface="Lato Light" charset="0"/>
                <a:ea typeface="Lato Light" charset="0"/>
                <a:cs typeface="Lato Light" charset="0"/>
              </a:defRPr>
            </a:lvl1pPr>
          </a:lstStyle>
          <a:p>
            <a:endParaRPr lang="en-US" dirty="0"/>
          </a:p>
        </p:txBody>
      </p:sp>
      <p:sp>
        <p:nvSpPr>
          <p:cNvPr id="21" name="Picture Placeholder 13"/>
          <p:cNvSpPr>
            <a:spLocks noGrp="1"/>
          </p:cNvSpPr>
          <p:nvPr>
            <p:ph type="pic" sz="quarter" idx="19"/>
          </p:nvPr>
        </p:nvSpPr>
        <p:spPr>
          <a:xfrm>
            <a:off x="17713208" y="5430421"/>
            <a:ext cx="3877056" cy="7028277"/>
          </a:xfrm>
          <a:effectLst/>
        </p:spPr>
        <p:txBody>
          <a:bodyPr>
            <a:normAutofit/>
          </a:bodyPr>
          <a:lstStyle>
            <a:lvl1pPr marL="0" indent="0">
              <a:buNone/>
              <a:defRPr sz="4200">
                <a:ln>
                  <a:noFill/>
                </a:ln>
                <a:solidFill>
                  <a:schemeClr val="bg1">
                    <a:lumMod val="85000"/>
                  </a:schemeClr>
                </a:solidFill>
                <a:latin typeface="Lato Light" charset="0"/>
                <a:ea typeface="Lato Light" charset="0"/>
                <a:cs typeface="Lato Light" charset="0"/>
              </a:defRPr>
            </a:lvl1pPr>
          </a:lstStyle>
          <a:p>
            <a:endParaRPr lang="en-US" dirty="0"/>
          </a:p>
        </p:txBody>
      </p:sp>
    </p:spTree>
    <p:extLst>
      <p:ext uri="{BB962C8B-B14F-4D97-AF65-F5344CB8AC3E}">
        <p14:creationId xmlns:p14="http://schemas.microsoft.com/office/powerpoint/2010/main" val="1175663227"/>
      </p:ext>
    </p:extLst>
  </p:cSld>
  <p:clrMapOvr>
    <a:masterClrMapping/>
  </p:clrMapOvr>
  <p:transition/>
  <p:timing>
    <p:tnLst>
      <p:par>
        <p:cTn id="1" dur="indefinite" restart="never" nodeType="tmRoot"/>
      </p:par>
    </p:tnLst>
  </p:timing>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Partners">
    <p:spTree>
      <p:nvGrpSpPr>
        <p:cNvPr id="1" name=""/>
        <p:cNvGrpSpPr/>
        <p:nvPr/>
      </p:nvGrpSpPr>
      <p:grpSpPr>
        <a:xfrm>
          <a:off x="0" y="0"/>
          <a:ext cx="0" cy="0"/>
          <a:chOff x="0" y="0"/>
          <a:chExt cx="0" cy="0"/>
        </a:xfrm>
      </p:grpSpPr>
      <p:sp>
        <p:nvSpPr>
          <p:cNvPr id="22" name="Picture Placeholder 13"/>
          <p:cNvSpPr>
            <a:spLocks noGrp="1"/>
          </p:cNvSpPr>
          <p:nvPr>
            <p:ph type="pic" sz="quarter" idx="13"/>
          </p:nvPr>
        </p:nvSpPr>
        <p:spPr>
          <a:xfrm>
            <a:off x="9493963" y="7470279"/>
            <a:ext cx="5425230" cy="2359522"/>
          </a:xfrm>
          <a:effectLst/>
        </p:spPr>
        <p:txBody>
          <a:bodyPr>
            <a:normAutofit/>
          </a:bodyPr>
          <a:lstStyle>
            <a:lvl1pPr marL="0" indent="0">
              <a:buNone/>
              <a:defRPr sz="2300" b="0" i="0">
                <a:ln>
                  <a:noFill/>
                </a:ln>
                <a:solidFill>
                  <a:schemeClr val="bg1">
                    <a:lumMod val="85000"/>
                  </a:schemeClr>
                </a:solidFill>
                <a:latin typeface="Poppins Light" charset="0"/>
                <a:ea typeface="Poppins Light" charset="0"/>
                <a:cs typeface="Poppins Light" charset="0"/>
              </a:defRPr>
            </a:lvl1pPr>
          </a:lstStyle>
          <a:p>
            <a:endParaRPr lang="en-US" dirty="0"/>
          </a:p>
        </p:txBody>
      </p:sp>
      <p:sp>
        <p:nvSpPr>
          <p:cNvPr id="23" name="Picture Placeholder 13"/>
          <p:cNvSpPr>
            <a:spLocks noGrp="1"/>
          </p:cNvSpPr>
          <p:nvPr>
            <p:ph type="pic" sz="quarter" idx="14"/>
          </p:nvPr>
        </p:nvSpPr>
        <p:spPr>
          <a:xfrm>
            <a:off x="16443403" y="7470279"/>
            <a:ext cx="5425230" cy="2359522"/>
          </a:xfrm>
          <a:effectLst/>
        </p:spPr>
        <p:txBody>
          <a:bodyPr>
            <a:normAutofit/>
          </a:bodyPr>
          <a:lstStyle>
            <a:lvl1pPr marL="0" indent="0">
              <a:buNone/>
              <a:defRPr sz="2300" b="0" i="0">
                <a:ln>
                  <a:noFill/>
                </a:ln>
                <a:solidFill>
                  <a:schemeClr val="bg1">
                    <a:lumMod val="85000"/>
                  </a:schemeClr>
                </a:solidFill>
                <a:latin typeface="Poppins Light" charset="0"/>
                <a:ea typeface="Poppins Light" charset="0"/>
                <a:cs typeface="Poppins Light" charset="0"/>
              </a:defRPr>
            </a:lvl1pPr>
          </a:lstStyle>
          <a:p>
            <a:endParaRPr lang="en-US" dirty="0"/>
          </a:p>
        </p:txBody>
      </p:sp>
      <p:sp>
        <p:nvSpPr>
          <p:cNvPr id="24" name="Picture Placeholder 13"/>
          <p:cNvSpPr>
            <a:spLocks noGrp="1"/>
          </p:cNvSpPr>
          <p:nvPr>
            <p:ph type="pic" sz="quarter" idx="15"/>
          </p:nvPr>
        </p:nvSpPr>
        <p:spPr>
          <a:xfrm>
            <a:off x="2544523" y="7470279"/>
            <a:ext cx="5425230" cy="2359522"/>
          </a:xfrm>
          <a:effectLst/>
        </p:spPr>
        <p:txBody>
          <a:bodyPr>
            <a:normAutofit/>
          </a:bodyPr>
          <a:lstStyle>
            <a:lvl1pPr marL="0" indent="0">
              <a:buNone/>
              <a:defRPr sz="2300" b="0" i="0">
                <a:ln>
                  <a:noFill/>
                </a:ln>
                <a:solidFill>
                  <a:schemeClr val="bg1">
                    <a:lumMod val="85000"/>
                  </a:schemeClr>
                </a:solidFill>
                <a:latin typeface="Poppins Light" charset="0"/>
                <a:ea typeface="Poppins Light" charset="0"/>
                <a:cs typeface="Poppins Light" charset="0"/>
              </a:defRPr>
            </a:lvl1pPr>
          </a:lstStyle>
          <a:p>
            <a:endParaRPr lang="en-US" dirty="0"/>
          </a:p>
        </p:txBody>
      </p:sp>
      <p:sp>
        <p:nvSpPr>
          <p:cNvPr id="25" name="Picture Placeholder 13"/>
          <p:cNvSpPr>
            <a:spLocks noGrp="1"/>
          </p:cNvSpPr>
          <p:nvPr>
            <p:ph type="pic" sz="quarter" idx="16"/>
          </p:nvPr>
        </p:nvSpPr>
        <p:spPr>
          <a:xfrm>
            <a:off x="9493963" y="4429900"/>
            <a:ext cx="5425230" cy="2359522"/>
          </a:xfrm>
          <a:effectLst/>
        </p:spPr>
        <p:txBody>
          <a:bodyPr>
            <a:normAutofit/>
          </a:bodyPr>
          <a:lstStyle>
            <a:lvl1pPr marL="0" indent="0">
              <a:buNone/>
              <a:defRPr sz="2300" b="0" i="0">
                <a:ln>
                  <a:noFill/>
                </a:ln>
                <a:solidFill>
                  <a:schemeClr val="bg1">
                    <a:lumMod val="85000"/>
                  </a:schemeClr>
                </a:solidFill>
                <a:latin typeface="Poppins Light" charset="0"/>
                <a:ea typeface="Poppins Light" charset="0"/>
                <a:cs typeface="Poppins Light" charset="0"/>
              </a:defRPr>
            </a:lvl1pPr>
          </a:lstStyle>
          <a:p>
            <a:endParaRPr lang="en-US" dirty="0"/>
          </a:p>
        </p:txBody>
      </p:sp>
      <p:sp>
        <p:nvSpPr>
          <p:cNvPr id="26" name="Picture Placeholder 13"/>
          <p:cNvSpPr>
            <a:spLocks noGrp="1"/>
          </p:cNvSpPr>
          <p:nvPr>
            <p:ph type="pic" sz="quarter" idx="17"/>
          </p:nvPr>
        </p:nvSpPr>
        <p:spPr>
          <a:xfrm>
            <a:off x="16443403" y="4429900"/>
            <a:ext cx="5425230" cy="2359522"/>
          </a:xfrm>
          <a:effectLst/>
        </p:spPr>
        <p:txBody>
          <a:bodyPr>
            <a:normAutofit/>
          </a:bodyPr>
          <a:lstStyle>
            <a:lvl1pPr marL="0" indent="0">
              <a:buNone/>
              <a:defRPr sz="2300" b="0" i="0">
                <a:ln>
                  <a:noFill/>
                </a:ln>
                <a:solidFill>
                  <a:schemeClr val="bg1">
                    <a:lumMod val="85000"/>
                  </a:schemeClr>
                </a:solidFill>
                <a:latin typeface="Poppins Light" charset="0"/>
                <a:ea typeface="Poppins Light" charset="0"/>
                <a:cs typeface="Poppins Light" charset="0"/>
              </a:defRPr>
            </a:lvl1pPr>
          </a:lstStyle>
          <a:p>
            <a:endParaRPr lang="en-US" dirty="0"/>
          </a:p>
        </p:txBody>
      </p:sp>
      <p:sp>
        <p:nvSpPr>
          <p:cNvPr id="27" name="Picture Placeholder 13"/>
          <p:cNvSpPr>
            <a:spLocks noGrp="1"/>
          </p:cNvSpPr>
          <p:nvPr>
            <p:ph type="pic" sz="quarter" idx="18"/>
          </p:nvPr>
        </p:nvSpPr>
        <p:spPr>
          <a:xfrm>
            <a:off x="2544523" y="4429900"/>
            <a:ext cx="5425230" cy="2359522"/>
          </a:xfrm>
          <a:effectLst/>
        </p:spPr>
        <p:txBody>
          <a:bodyPr>
            <a:normAutofit/>
          </a:bodyPr>
          <a:lstStyle>
            <a:lvl1pPr marL="0" indent="0">
              <a:buNone/>
              <a:defRPr sz="2300" b="0" i="0">
                <a:ln>
                  <a:noFill/>
                </a:ln>
                <a:solidFill>
                  <a:schemeClr val="bg1">
                    <a:lumMod val="85000"/>
                  </a:schemeClr>
                </a:solidFill>
                <a:latin typeface="Poppins Light" charset="0"/>
                <a:ea typeface="Poppins Light" charset="0"/>
                <a:cs typeface="Poppins Light" charset="0"/>
              </a:defRPr>
            </a:lvl1pPr>
          </a:lstStyle>
          <a:p>
            <a:endParaRPr lang="en-US" dirty="0"/>
          </a:p>
        </p:txBody>
      </p:sp>
    </p:spTree>
    <p:extLst>
      <p:ext uri="{BB962C8B-B14F-4D97-AF65-F5344CB8AC3E}">
        <p14:creationId xmlns:p14="http://schemas.microsoft.com/office/powerpoint/2010/main" val="1026497951"/>
      </p:ext>
    </p:extLst>
  </p:cSld>
  <p:clrMapOvr>
    <a:masterClrMapping/>
  </p:clrMapOvr>
  <p:transition/>
  <p:timing>
    <p:tnLst>
      <p:par>
        <p:cTn id="1" dur="indefinite" restart="never" nodeType="tmRoot"/>
      </p:par>
    </p:tnLst>
  </p:timing>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userDrawn="1">
  <p:cSld name="Partners of 4">
    <p:spTree>
      <p:nvGrpSpPr>
        <p:cNvPr id="1" name=""/>
        <p:cNvGrpSpPr/>
        <p:nvPr/>
      </p:nvGrpSpPr>
      <p:grpSpPr>
        <a:xfrm>
          <a:off x="0" y="0"/>
          <a:ext cx="0" cy="0"/>
          <a:chOff x="0" y="0"/>
          <a:chExt cx="0" cy="0"/>
        </a:xfrm>
      </p:grpSpPr>
      <p:sp>
        <p:nvSpPr>
          <p:cNvPr id="15" name="Picture Placeholder 13"/>
          <p:cNvSpPr>
            <a:spLocks noGrp="1"/>
          </p:cNvSpPr>
          <p:nvPr>
            <p:ph type="pic" sz="quarter" idx="20"/>
          </p:nvPr>
        </p:nvSpPr>
        <p:spPr>
          <a:xfrm>
            <a:off x="7276542" y="4224160"/>
            <a:ext cx="4535631" cy="4348340"/>
          </a:xfrm>
          <a:effectLst/>
        </p:spPr>
        <p:txBody>
          <a:bodyPr>
            <a:normAutofit/>
          </a:bodyPr>
          <a:lstStyle>
            <a:lvl1pPr marL="0" indent="0">
              <a:buNone/>
              <a:defRPr sz="2300" b="0" i="0">
                <a:ln>
                  <a:noFill/>
                </a:ln>
                <a:solidFill>
                  <a:schemeClr val="bg1">
                    <a:lumMod val="85000"/>
                  </a:schemeClr>
                </a:solidFill>
                <a:latin typeface="Poppins Light" charset="0"/>
                <a:ea typeface="Poppins Light" charset="0"/>
                <a:cs typeface="Poppins Light" charset="0"/>
              </a:defRPr>
            </a:lvl1pPr>
          </a:lstStyle>
          <a:p>
            <a:endParaRPr lang="en-US" dirty="0"/>
          </a:p>
        </p:txBody>
      </p:sp>
      <p:sp>
        <p:nvSpPr>
          <p:cNvPr id="16" name="Picture Placeholder 13"/>
          <p:cNvSpPr>
            <a:spLocks noGrp="1"/>
          </p:cNvSpPr>
          <p:nvPr>
            <p:ph type="pic" sz="quarter" idx="21"/>
          </p:nvPr>
        </p:nvSpPr>
        <p:spPr>
          <a:xfrm>
            <a:off x="1950163" y="4224160"/>
            <a:ext cx="4535631" cy="4348340"/>
          </a:xfrm>
          <a:effectLst/>
        </p:spPr>
        <p:txBody>
          <a:bodyPr>
            <a:normAutofit/>
          </a:bodyPr>
          <a:lstStyle>
            <a:lvl1pPr marL="0" indent="0">
              <a:buNone/>
              <a:defRPr sz="2300" b="0" i="0">
                <a:ln>
                  <a:noFill/>
                </a:ln>
                <a:solidFill>
                  <a:schemeClr val="bg1">
                    <a:lumMod val="85000"/>
                  </a:schemeClr>
                </a:solidFill>
                <a:latin typeface="Poppins Light" charset="0"/>
                <a:ea typeface="Poppins Light" charset="0"/>
                <a:cs typeface="Poppins Light" charset="0"/>
              </a:defRPr>
            </a:lvl1pPr>
          </a:lstStyle>
          <a:p>
            <a:endParaRPr lang="en-US" dirty="0"/>
          </a:p>
        </p:txBody>
      </p:sp>
      <p:sp>
        <p:nvSpPr>
          <p:cNvPr id="17" name="Picture Placeholder 13"/>
          <p:cNvSpPr>
            <a:spLocks noGrp="1"/>
          </p:cNvSpPr>
          <p:nvPr>
            <p:ph type="pic" sz="quarter" idx="18"/>
          </p:nvPr>
        </p:nvSpPr>
        <p:spPr>
          <a:xfrm>
            <a:off x="17929303" y="4224160"/>
            <a:ext cx="4535631" cy="4348340"/>
          </a:xfrm>
          <a:effectLst/>
        </p:spPr>
        <p:txBody>
          <a:bodyPr>
            <a:normAutofit/>
          </a:bodyPr>
          <a:lstStyle>
            <a:lvl1pPr marL="0" indent="0">
              <a:buNone/>
              <a:defRPr sz="2300" b="0" i="0">
                <a:ln>
                  <a:noFill/>
                </a:ln>
                <a:solidFill>
                  <a:schemeClr val="bg1">
                    <a:lumMod val="85000"/>
                  </a:schemeClr>
                </a:solidFill>
                <a:latin typeface="Poppins Light" charset="0"/>
                <a:ea typeface="Poppins Light" charset="0"/>
                <a:cs typeface="Poppins Light" charset="0"/>
              </a:defRPr>
            </a:lvl1pPr>
          </a:lstStyle>
          <a:p>
            <a:endParaRPr lang="en-US" dirty="0"/>
          </a:p>
        </p:txBody>
      </p:sp>
      <p:sp>
        <p:nvSpPr>
          <p:cNvPr id="18" name="Picture Placeholder 13"/>
          <p:cNvSpPr>
            <a:spLocks noGrp="1"/>
          </p:cNvSpPr>
          <p:nvPr>
            <p:ph type="pic" sz="quarter" idx="19"/>
          </p:nvPr>
        </p:nvSpPr>
        <p:spPr>
          <a:xfrm>
            <a:off x="12602924" y="4224160"/>
            <a:ext cx="4535631" cy="4348340"/>
          </a:xfrm>
          <a:effectLst/>
        </p:spPr>
        <p:txBody>
          <a:bodyPr>
            <a:normAutofit/>
          </a:bodyPr>
          <a:lstStyle>
            <a:lvl1pPr marL="0" indent="0">
              <a:buNone/>
              <a:defRPr sz="2300" b="0" i="0">
                <a:ln>
                  <a:noFill/>
                </a:ln>
                <a:solidFill>
                  <a:schemeClr val="bg1">
                    <a:lumMod val="85000"/>
                  </a:schemeClr>
                </a:solidFill>
                <a:latin typeface="Poppins Light" charset="0"/>
                <a:ea typeface="Poppins Light" charset="0"/>
                <a:cs typeface="Poppins Light" charset="0"/>
              </a:defRPr>
            </a:lvl1pPr>
          </a:lstStyle>
          <a:p>
            <a:endParaRPr lang="en-US" dirty="0"/>
          </a:p>
        </p:txBody>
      </p:sp>
    </p:spTree>
    <p:extLst>
      <p:ext uri="{BB962C8B-B14F-4D97-AF65-F5344CB8AC3E}">
        <p14:creationId xmlns:p14="http://schemas.microsoft.com/office/powerpoint/2010/main" val="1197391172"/>
      </p:ext>
    </p:extLst>
  </p:cSld>
  <p:clrMapOvr>
    <a:masterClrMapping/>
  </p:clrMapOvr>
  <p:transition/>
  <p:timing>
    <p:tnLst>
      <p:par>
        <p:cTn id="1" dur="indefinite" restart="never" nodeType="tmRoot"/>
      </p:par>
    </p:tnLst>
  </p:timing>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Projects">
    <p:spTree>
      <p:nvGrpSpPr>
        <p:cNvPr id="1" name=""/>
        <p:cNvGrpSpPr/>
        <p:nvPr/>
      </p:nvGrpSpPr>
      <p:grpSpPr>
        <a:xfrm>
          <a:off x="0" y="0"/>
          <a:ext cx="0" cy="0"/>
          <a:chOff x="0" y="0"/>
          <a:chExt cx="0" cy="0"/>
        </a:xfrm>
      </p:grpSpPr>
      <p:sp>
        <p:nvSpPr>
          <p:cNvPr id="15" name="Picture Placeholder 13"/>
          <p:cNvSpPr>
            <a:spLocks noGrp="1"/>
          </p:cNvSpPr>
          <p:nvPr>
            <p:ph type="pic" sz="quarter" idx="20"/>
          </p:nvPr>
        </p:nvSpPr>
        <p:spPr>
          <a:xfrm>
            <a:off x="4861952" y="5018685"/>
            <a:ext cx="4861953" cy="4348340"/>
          </a:xfrm>
          <a:effectLst/>
        </p:spPr>
        <p:txBody>
          <a:bodyPr>
            <a:normAutofit/>
          </a:bodyPr>
          <a:lstStyle>
            <a:lvl1pPr marL="0" indent="0">
              <a:buNone/>
              <a:defRPr sz="2300" b="0" i="0">
                <a:ln>
                  <a:noFill/>
                </a:ln>
                <a:solidFill>
                  <a:schemeClr val="bg1">
                    <a:lumMod val="85000"/>
                  </a:schemeClr>
                </a:solidFill>
                <a:latin typeface="Poppins Light" charset="0"/>
                <a:ea typeface="Poppins Light" charset="0"/>
                <a:cs typeface="Poppins Light" charset="0"/>
              </a:defRPr>
            </a:lvl1pPr>
          </a:lstStyle>
          <a:p>
            <a:endParaRPr lang="en-US" dirty="0"/>
          </a:p>
        </p:txBody>
      </p:sp>
      <p:sp>
        <p:nvSpPr>
          <p:cNvPr id="16" name="Picture Placeholder 13"/>
          <p:cNvSpPr>
            <a:spLocks noGrp="1"/>
          </p:cNvSpPr>
          <p:nvPr>
            <p:ph type="pic" sz="quarter" idx="21"/>
          </p:nvPr>
        </p:nvSpPr>
        <p:spPr>
          <a:xfrm>
            <a:off x="-1" y="5018685"/>
            <a:ext cx="4861953" cy="4348340"/>
          </a:xfrm>
          <a:effectLst/>
        </p:spPr>
        <p:txBody>
          <a:bodyPr>
            <a:normAutofit/>
          </a:bodyPr>
          <a:lstStyle>
            <a:lvl1pPr marL="0" indent="0">
              <a:buNone/>
              <a:defRPr sz="2300" b="0" i="0">
                <a:ln>
                  <a:noFill/>
                </a:ln>
                <a:solidFill>
                  <a:schemeClr val="bg1">
                    <a:lumMod val="85000"/>
                  </a:schemeClr>
                </a:solidFill>
                <a:latin typeface="Poppins Light" charset="0"/>
                <a:ea typeface="Poppins Light" charset="0"/>
                <a:cs typeface="Poppins Light" charset="0"/>
              </a:defRPr>
            </a:lvl1pPr>
          </a:lstStyle>
          <a:p>
            <a:endParaRPr lang="en-US" dirty="0"/>
          </a:p>
        </p:txBody>
      </p:sp>
      <p:sp>
        <p:nvSpPr>
          <p:cNvPr id="17" name="Picture Placeholder 13"/>
          <p:cNvSpPr>
            <a:spLocks noGrp="1"/>
          </p:cNvSpPr>
          <p:nvPr>
            <p:ph type="pic" sz="quarter" idx="18"/>
          </p:nvPr>
        </p:nvSpPr>
        <p:spPr>
          <a:xfrm>
            <a:off x="19447725" y="5018685"/>
            <a:ext cx="4929925" cy="4348340"/>
          </a:xfrm>
          <a:effectLst/>
        </p:spPr>
        <p:txBody>
          <a:bodyPr>
            <a:normAutofit/>
          </a:bodyPr>
          <a:lstStyle>
            <a:lvl1pPr marL="0" indent="0">
              <a:buNone/>
              <a:defRPr sz="2300" b="0" i="0">
                <a:ln>
                  <a:noFill/>
                </a:ln>
                <a:solidFill>
                  <a:schemeClr val="bg1">
                    <a:lumMod val="85000"/>
                  </a:schemeClr>
                </a:solidFill>
                <a:latin typeface="Poppins Light" charset="0"/>
                <a:ea typeface="Poppins Light" charset="0"/>
                <a:cs typeface="Poppins Light" charset="0"/>
              </a:defRPr>
            </a:lvl1pPr>
          </a:lstStyle>
          <a:p>
            <a:endParaRPr lang="en-US" dirty="0"/>
          </a:p>
        </p:txBody>
      </p:sp>
      <p:sp>
        <p:nvSpPr>
          <p:cNvPr id="18" name="Picture Placeholder 13"/>
          <p:cNvSpPr>
            <a:spLocks noGrp="1"/>
          </p:cNvSpPr>
          <p:nvPr>
            <p:ph type="pic" sz="quarter" idx="19"/>
          </p:nvPr>
        </p:nvSpPr>
        <p:spPr>
          <a:xfrm>
            <a:off x="9723905" y="5018685"/>
            <a:ext cx="4861953" cy="4348340"/>
          </a:xfrm>
          <a:effectLst/>
        </p:spPr>
        <p:txBody>
          <a:bodyPr>
            <a:normAutofit/>
          </a:bodyPr>
          <a:lstStyle>
            <a:lvl1pPr marL="0" indent="0">
              <a:buNone/>
              <a:defRPr sz="2300" b="0" i="0">
                <a:ln>
                  <a:noFill/>
                </a:ln>
                <a:solidFill>
                  <a:schemeClr val="bg1">
                    <a:lumMod val="85000"/>
                  </a:schemeClr>
                </a:solidFill>
                <a:latin typeface="Poppins Light" charset="0"/>
                <a:ea typeface="Poppins Light" charset="0"/>
                <a:cs typeface="Poppins Light" charset="0"/>
              </a:defRPr>
            </a:lvl1pPr>
          </a:lstStyle>
          <a:p>
            <a:endParaRPr lang="en-US" dirty="0"/>
          </a:p>
        </p:txBody>
      </p:sp>
      <p:sp>
        <p:nvSpPr>
          <p:cNvPr id="6" name="Picture Placeholder 13"/>
          <p:cNvSpPr>
            <a:spLocks noGrp="1"/>
          </p:cNvSpPr>
          <p:nvPr>
            <p:ph type="pic" sz="quarter" idx="22"/>
          </p:nvPr>
        </p:nvSpPr>
        <p:spPr>
          <a:xfrm>
            <a:off x="14585815" y="5018685"/>
            <a:ext cx="4861953" cy="4348340"/>
          </a:xfrm>
          <a:effectLst/>
        </p:spPr>
        <p:txBody>
          <a:bodyPr>
            <a:normAutofit/>
          </a:bodyPr>
          <a:lstStyle>
            <a:lvl1pPr marL="0" indent="0">
              <a:buNone/>
              <a:defRPr sz="2300" b="0" i="0">
                <a:ln>
                  <a:noFill/>
                </a:ln>
                <a:solidFill>
                  <a:schemeClr val="bg1">
                    <a:lumMod val="85000"/>
                  </a:schemeClr>
                </a:solidFill>
                <a:latin typeface="Poppins Light" charset="0"/>
                <a:ea typeface="Poppins Light" charset="0"/>
                <a:cs typeface="Poppins Light" charset="0"/>
              </a:defRPr>
            </a:lvl1pPr>
          </a:lstStyle>
          <a:p>
            <a:endParaRPr lang="en-US" dirty="0"/>
          </a:p>
        </p:txBody>
      </p:sp>
      <p:sp>
        <p:nvSpPr>
          <p:cNvPr id="7" name="Picture Placeholder 13"/>
          <p:cNvSpPr>
            <a:spLocks noGrp="1"/>
          </p:cNvSpPr>
          <p:nvPr>
            <p:ph type="pic" sz="quarter" idx="23"/>
          </p:nvPr>
        </p:nvSpPr>
        <p:spPr>
          <a:xfrm>
            <a:off x="4861952" y="9367660"/>
            <a:ext cx="4861953" cy="4348340"/>
          </a:xfrm>
          <a:effectLst/>
        </p:spPr>
        <p:txBody>
          <a:bodyPr>
            <a:normAutofit/>
          </a:bodyPr>
          <a:lstStyle>
            <a:lvl1pPr marL="0" indent="0">
              <a:buNone/>
              <a:defRPr sz="2300" b="0" i="0">
                <a:ln>
                  <a:noFill/>
                </a:ln>
                <a:solidFill>
                  <a:schemeClr val="bg1">
                    <a:lumMod val="85000"/>
                  </a:schemeClr>
                </a:solidFill>
                <a:latin typeface="Poppins Light" charset="0"/>
                <a:ea typeface="Poppins Light" charset="0"/>
                <a:cs typeface="Poppins Light" charset="0"/>
              </a:defRPr>
            </a:lvl1pPr>
          </a:lstStyle>
          <a:p>
            <a:endParaRPr lang="en-US" dirty="0"/>
          </a:p>
        </p:txBody>
      </p:sp>
      <p:sp>
        <p:nvSpPr>
          <p:cNvPr id="8" name="Picture Placeholder 13"/>
          <p:cNvSpPr>
            <a:spLocks noGrp="1"/>
          </p:cNvSpPr>
          <p:nvPr>
            <p:ph type="pic" sz="quarter" idx="24"/>
          </p:nvPr>
        </p:nvSpPr>
        <p:spPr>
          <a:xfrm>
            <a:off x="-1" y="9367660"/>
            <a:ext cx="4861953" cy="4348340"/>
          </a:xfrm>
          <a:effectLst/>
        </p:spPr>
        <p:txBody>
          <a:bodyPr>
            <a:normAutofit/>
          </a:bodyPr>
          <a:lstStyle>
            <a:lvl1pPr marL="0" indent="0">
              <a:buNone/>
              <a:defRPr sz="2300" b="0" i="0">
                <a:ln>
                  <a:noFill/>
                </a:ln>
                <a:solidFill>
                  <a:schemeClr val="bg1">
                    <a:lumMod val="85000"/>
                  </a:schemeClr>
                </a:solidFill>
                <a:latin typeface="Poppins Light" charset="0"/>
                <a:ea typeface="Poppins Light" charset="0"/>
                <a:cs typeface="Poppins Light" charset="0"/>
              </a:defRPr>
            </a:lvl1pPr>
          </a:lstStyle>
          <a:p>
            <a:endParaRPr lang="en-US" dirty="0"/>
          </a:p>
        </p:txBody>
      </p:sp>
      <p:sp>
        <p:nvSpPr>
          <p:cNvPr id="9" name="Picture Placeholder 13"/>
          <p:cNvSpPr>
            <a:spLocks noGrp="1"/>
          </p:cNvSpPr>
          <p:nvPr>
            <p:ph type="pic" sz="quarter" idx="25"/>
          </p:nvPr>
        </p:nvSpPr>
        <p:spPr>
          <a:xfrm>
            <a:off x="19447725" y="9367660"/>
            <a:ext cx="4929925" cy="4348340"/>
          </a:xfrm>
          <a:effectLst/>
        </p:spPr>
        <p:txBody>
          <a:bodyPr>
            <a:normAutofit/>
          </a:bodyPr>
          <a:lstStyle>
            <a:lvl1pPr marL="0" indent="0">
              <a:buNone/>
              <a:defRPr sz="2300" b="0" i="0">
                <a:ln>
                  <a:noFill/>
                </a:ln>
                <a:solidFill>
                  <a:schemeClr val="bg1">
                    <a:lumMod val="85000"/>
                  </a:schemeClr>
                </a:solidFill>
                <a:latin typeface="Poppins Light" charset="0"/>
                <a:ea typeface="Poppins Light" charset="0"/>
                <a:cs typeface="Poppins Light" charset="0"/>
              </a:defRPr>
            </a:lvl1pPr>
          </a:lstStyle>
          <a:p>
            <a:endParaRPr lang="en-US" dirty="0"/>
          </a:p>
        </p:txBody>
      </p:sp>
      <p:sp>
        <p:nvSpPr>
          <p:cNvPr id="10" name="Picture Placeholder 13"/>
          <p:cNvSpPr>
            <a:spLocks noGrp="1"/>
          </p:cNvSpPr>
          <p:nvPr>
            <p:ph type="pic" sz="quarter" idx="26"/>
          </p:nvPr>
        </p:nvSpPr>
        <p:spPr>
          <a:xfrm>
            <a:off x="9723905" y="9367660"/>
            <a:ext cx="4861953" cy="4348340"/>
          </a:xfrm>
          <a:effectLst/>
        </p:spPr>
        <p:txBody>
          <a:bodyPr>
            <a:normAutofit/>
          </a:bodyPr>
          <a:lstStyle>
            <a:lvl1pPr marL="0" indent="0">
              <a:buNone/>
              <a:defRPr sz="2300" b="0" i="0">
                <a:ln>
                  <a:noFill/>
                </a:ln>
                <a:solidFill>
                  <a:schemeClr val="bg1">
                    <a:lumMod val="85000"/>
                  </a:schemeClr>
                </a:solidFill>
                <a:latin typeface="Poppins Light" charset="0"/>
                <a:ea typeface="Poppins Light" charset="0"/>
                <a:cs typeface="Poppins Light" charset="0"/>
              </a:defRPr>
            </a:lvl1pPr>
          </a:lstStyle>
          <a:p>
            <a:endParaRPr lang="en-US" dirty="0"/>
          </a:p>
        </p:txBody>
      </p:sp>
      <p:sp>
        <p:nvSpPr>
          <p:cNvPr id="11" name="Picture Placeholder 13"/>
          <p:cNvSpPr>
            <a:spLocks noGrp="1"/>
          </p:cNvSpPr>
          <p:nvPr>
            <p:ph type="pic" sz="quarter" idx="27"/>
          </p:nvPr>
        </p:nvSpPr>
        <p:spPr>
          <a:xfrm>
            <a:off x="14585815" y="9367660"/>
            <a:ext cx="4861953" cy="4348340"/>
          </a:xfrm>
          <a:effectLst/>
        </p:spPr>
        <p:txBody>
          <a:bodyPr>
            <a:normAutofit/>
          </a:bodyPr>
          <a:lstStyle>
            <a:lvl1pPr marL="0" indent="0">
              <a:buNone/>
              <a:defRPr sz="2300" b="0" i="0">
                <a:ln>
                  <a:noFill/>
                </a:ln>
                <a:solidFill>
                  <a:schemeClr val="bg1">
                    <a:lumMod val="85000"/>
                  </a:schemeClr>
                </a:solidFill>
                <a:latin typeface="Poppins Light" charset="0"/>
                <a:ea typeface="Poppins Light" charset="0"/>
                <a:cs typeface="Poppins Light" charset="0"/>
              </a:defRPr>
            </a:lvl1pPr>
          </a:lstStyle>
          <a:p>
            <a:endParaRPr lang="en-US" dirty="0"/>
          </a:p>
        </p:txBody>
      </p:sp>
    </p:spTree>
    <p:extLst>
      <p:ext uri="{BB962C8B-B14F-4D97-AF65-F5344CB8AC3E}">
        <p14:creationId xmlns:p14="http://schemas.microsoft.com/office/powerpoint/2010/main" val="206232858"/>
      </p:ext>
    </p:extLst>
  </p:cSld>
  <p:clrMapOvr>
    <a:masterClrMapping/>
  </p:clrMapOvr>
  <p:transition/>
  <p:timing>
    <p:tnLst>
      <p:par>
        <p:cTn id="1" dur="indefinite" restart="never" nodeType="tmRoot"/>
      </p:par>
    </p:tnLst>
  </p:timing>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1_Projects">
    <p:spTree>
      <p:nvGrpSpPr>
        <p:cNvPr id="1" name=""/>
        <p:cNvGrpSpPr/>
        <p:nvPr/>
      </p:nvGrpSpPr>
      <p:grpSpPr>
        <a:xfrm>
          <a:off x="0" y="0"/>
          <a:ext cx="0" cy="0"/>
          <a:chOff x="0" y="0"/>
          <a:chExt cx="0" cy="0"/>
        </a:xfrm>
      </p:grpSpPr>
      <p:sp>
        <p:nvSpPr>
          <p:cNvPr id="17" name="Picture Placeholder 13"/>
          <p:cNvSpPr>
            <a:spLocks noGrp="1"/>
          </p:cNvSpPr>
          <p:nvPr>
            <p:ph type="pic" sz="quarter" idx="18"/>
          </p:nvPr>
        </p:nvSpPr>
        <p:spPr>
          <a:xfrm>
            <a:off x="19447725" y="0"/>
            <a:ext cx="4929925" cy="4348340"/>
          </a:xfrm>
          <a:effectLst/>
        </p:spPr>
        <p:txBody>
          <a:bodyPr>
            <a:normAutofit/>
          </a:bodyPr>
          <a:lstStyle>
            <a:lvl1pPr marL="0" indent="0">
              <a:buNone/>
              <a:defRPr sz="2300" b="0" i="0">
                <a:ln>
                  <a:noFill/>
                </a:ln>
                <a:solidFill>
                  <a:schemeClr val="bg1">
                    <a:lumMod val="85000"/>
                  </a:schemeClr>
                </a:solidFill>
                <a:latin typeface="Poppins Light" charset="0"/>
                <a:ea typeface="Poppins Light" charset="0"/>
                <a:cs typeface="Poppins Light" charset="0"/>
              </a:defRPr>
            </a:lvl1pPr>
          </a:lstStyle>
          <a:p>
            <a:endParaRPr lang="en-US" dirty="0"/>
          </a:p>
        </p:txBody>
      </p:sp>
      <p:sp>
        <p:nvSpPr>
          <p:cNvPr id="18" name="Picture Placeholder 13"/>
          <p:cNvSpPr>
            <a:spLocks noGrp="1"/>
          </p:cNvSpPr>
          <p:nvPr>
            <p:ph type="pic" sz="quarter" idx="19"/>
          </p:nvPr>
        </p:nvSpPr>
        <p:spPr>
          <a:xfrm>
            <a:off x="9723905" y="0"/>
            <a:ext cx="4861953" cy="4348340"/>
          </a:xfrm>
          <a:effectLst/>
        </p:spPr>
        <p:txBody>
          <a:bodyPr>
            <a:normAutofit/>
          </a:bodyPr>
          <a:lstStyle>
            <a:lvl1pPr marL="0" indent="0">
              <a:buNone/>
              <a:defRPr sz="2300" b="0" i="0">
                <a:ln>
                  <a:noFill/>
                </a:ln>
                <a:solidFill>
                  <a:schemeClr val="bg1">
                    <a:lumMod val="85000"/>
                  </a:schemeClr>
                </a:solidFill>
                <a:latin typeface="Poppins Light" charset="0"/>
                <a:ea typeface="Poppins Light" charset="0"/>
                <a:cs typeface="Poppins Light" charset="0"/>
              </a:defRPr>
            </a:lvl1pPr>
          </a:lstStyle>
          <a:p>
            <a:endParaRPr lang="en-US" dirty="0"/>
          </a:p>
        </p:txBody>
      </p:sp>
      <p:sp>
        <p:nvSpPr>
          <p:cNvPr id="6" name="Picture Placeholder 13"/>
          <p:cNvSpPr>
            <a:spLocks noGrp="1"/>
          </p:cNvSpPr>
          <p:nvPr>
            <p:ph type="pic" sz="quarter" idx="22"/>
          </p:nvPr>
        </p:nvSpPr>
        <p:spPr>
          <a:xfrm>
            <a:off x="14585815" y="0"/>
            <a:ext cx="4861953" cy="4348340"/>
          </a:xfrm>
          <a:effectLst/>
        </p:spPr>
        <p:txBody>
          <a:bodyPr>
            <a:normAutofit/>
          </a:bodyPr>
          <a:lstStyle>
            <a:lvl1pPr marL="0" indent="0">
              <a:buNone/>
              <a:defRPr sz="2300" b="0" i="0">
                <a:ln>
                  <a:noFill/>
                </a:ln>
                <a:solidFill>
                  <a:schemeClr val="bg1">
                    <a:lumMod val="85000"/>
                  </a:schemeClr>
                </a:solidFill>
                <a:latin typeface="Poppins Light" charset="0"/>
                <a:ea typeface="Poppins Light" charset="0"/>
                <a:cs typeface="Poppins Light" charset="0"/>
              </a:defRPr>
            </a:lvl1pPr>
          </a:lstStyle>
          <a:p>
            <a:endParaRPr lang="en-US" dirty="0"/>
          </a:p>
        </p:txBody>
      </p:sp>
      <p:sp>
        <p:nvSpPr>
          <p:cNvPr id="7" name="Picture Placeholder 13"/>
          <p:cNvSpPr>
            <a:spLocks noGrp="1"/>
          </p:cNvSpPr>
          <p:nvPr>
            <p:ph type="pic" sz="quarter" idx="23"/>
          </p:nvPr>
        </p:nvSpPr>
        <p:spPr>
          <a:xfrm>
            <a:off x="4861952" y="0"/>
            <a:ext cx="4861953" cy="13716000"/>
          </a:xfrm>
          <a:effectLst/>
        </p:spPr>
        <p:txBody>
          <a:bodyPr>
            <a:normAutofit/>
          </a:bodyPr>
          <a:lstStyle>
            <a:lvl1pPr marL="0" indent="0">
              <a:buNone/>
              <a:defRPr sz="2300" b="0" i="0">
                <a:ln>
                  <a:noFill/>
                </a:ln>
                <a:solidFill>
                  <a:schemeClr val="bg1">
                    <a:lumMod val="85000"/>
                  </a:schemeClr>
                </a:solidFill>
                <a:latin typeface="Poppins Light" charset="0"/>
                <a:ea typeface="Poppins Light" charset="0"/>
                <a:cs typeface="Poppins Light" charset="0"/>
              </a:defRPr>
            </a:lvl1pPr>
          </a:lstStyle>
          <a:p>
            <a:endParaRPr lang="en-US" dirty="0"/>
          </a:p>
        </p:txBody>
      </p:sp>
      <p:sp>
        <p:nvSpPr>
          <p:cNvPr id="8" name="Picture Placeholder 13"/>
          <p:cNvSpPr>
            <a:spLocks noGrp="1"/>
          </p:cNvSpPr>
          <p:nvPr>
            <p:ph type="pic" sz="quarter" idx="24"/>
          </p:nvPr>
        </p:nvSpPr>
        <p:spPr>
          <a:xfrm>
            <a:off x="-1" y="0"/>
            <a:ext cx="4861953" cy="13716000"/>
          </a:xfrm>
          <a:effectLst/>
        </p:spPr>
        <p:txBody>
          <a:bodyPr>
            <a:normAutofit/>
          </a:bodyPr>
          <a:lstStyle>
            <a:lvl1pPr marL="0" indent="0">
              <a:buNone/>
              <a:defRPr sz="2300" b="0" i="0">
                <a:ln>
                  <a:noFill/>
                </a:ln>
                <a:solidFill>
                  <a:schemeClr val="bg1">
                    <a:lumMod val="85000"/>
                  </a:schemeClr>
                </a:solidFill>
                <a:latin typeface="Poppins Light" charset="0"/>
                <a:ea typeface="Poppins Light" charset="0"/>
                <a:cs typeface="Poppins Light" charset="0"/>
              </a:defRPr>
            </a:lvl1pPr>
          </a:lstStyle>
          <a:p>
            <a:endParaRPr lang="en-US" dirty="0"/>
          </a:p>
        </p:txBody>
      </p:sp>
      <p:sp>
        <p:nvSpPr>
          <p:cNvPr id="9" name="Picture Placeholder 13"/>
          <p:cNvSpPr>
            <a:spLocks noGrp="1"/>
          </p:cNvSpPr>
          <p:nvPr>
            <p:ph type="pic" sz="quarter" idx="25"/>
          </p:nvPr>
        </p:nvSpPr>
        <p:spPr>
          <a:xfrm>
            <a:off x="19447725" y="9367660"/>
            <a:ext cx="4929925" cy="4348340"/>
          </a:xfrm>
          <a:effectLst/>
        </p:spPr>
        <p:txBody>
          <a:bodyPr>
            <a:normAutofit/>
          </a:bodyPr>
          <a:lstStyle>
            <a:lvl1pPr marL="0" indent="0">
              <a:buNone/>
              <a:defRPr sz="2300" b="0" i="0">
                <a:ln>
                  <a:noFill/>
                </a:ln>
                <a:solidFill>
                  <a:schemeClr val="bg1">
                    <a:lumMod val="85000"/>
                  </a:schemeClr>
                </a:solidFill>
                <a:latin typeface="Poppins Light" charset="0"/>
                <a:ea typeface="Poppins Light" charset="0"/>
                <a:cs typeface="Poppins Light" charset="0"/>
              </a:defRPr>
            </a:lvl1pPr>
          </a:lstStyle>
          <a:p>
            <a:endParaRPr lang="en-US" dirty="0"/>
          </a:p>
        </p:txBody>
      </p:sp>
      <p:sp>
        <p:nvSpPr>
          <p:cNvPr id="10" name="Picture Placeholder 13"/>
          <p:cNvSpPr>
            <a:spLocks noGrp="1"/>
          </p:cNvSpPr>
          <p:nvPr>
            <p:ph type="pic" sz="quarter" idx="26"/>
          </p:nvPr>
        </p:nvSpPr>
        <p:spPr>
          <a:xfrm>
            <a:off x="9723905" y="9367660"/>
            <a:ext cx="4861953" cy="4348340"/>
          </a:xfrm>
          <a:effectLst/>
        </p:spPr>
        <p:txBody>
          <a:bodyPr>
            <a:normAutofit/>
          </a:bodyPr>
          <a:lstStyle>
            <a:lvl1pPr marL="0" indent="0">
              <a:buNone/>
              <a:defRPr sz="2300" b="0" i="0">
                <a:ln>
                  <a:noFill/>
                </a:ln>
                <a:solidFill>
                  <a:schemeClr val="bg1">
                    <a:lumMod val="85000"/>
                  </a:schemeClr>
                </a:solidFill>
                <a:latin typeface="Poppins Light" charset="0"/>
                <a:ea typeface="Poppins Light" charset="0"/>
                <a:cs typeface="Poppins Light" charset="0"/>
              </a:defRPr>
            </a:lvl1pPr>
          </a:lstStyle>
          <a:p>
            <a:endParaRPr lang="en-US" dirty="0"/>
          </a:p>
        </p:txBody>
      </p:sp>
      <p:sp>
        <p:nvSpPr>
          <p:cNvPr id="11" name="Picture Placeholder 13"/>
          <p:cNvSpPr>
            <a:spLocks noGrp="1"/>
          </p:cNvSpPr>
          <p:nvPr>
            <p:ph type="pic" sz="quarter" idx="27"/>
          </p:nvPr>
        </p:nvSpPr>
        <p:spPr>
          <a:xfrm>
            <a:off x="14585815" y="9367660"/>
            <a:ext cx="4861953" cy="4348340"/>
          </a:xfrm>
          <a:effectLst/>
        </p:spPr>
        <p:txBody>
          <a:bodyPr>
            <a:normAutofit/>
          </a:bodyPr>
          <a:lstStyle>
            <a:lvl1pPr marL="0" indent="0">
              <a:buNone/>
              <a:defRPr sz="2300" b="0" i="0">
                <a:ln>
                  <a:noFill/>
                </a:ln>
                <a:solidFill>
                  <a:schemeClr val="bg1">
                    <a:lumMod val="85000"/>
                  </a:schemeClr>
                </a:solidFill>
                <a:latin typeface="Poppins Light" charset="0"/>
                <a:ea typeface="Poppins Light" charset="0"/>
                <a:cs typeface="Poppins Light" charset="0"/>
              </a:defRPr>
            </a:lvl1pPr>
          </a:lstStyle>
          <a:p>
            <a:endParaRPr lang="en-US" dirty="0"/>
          </a:p>
        </p:txBody>
      </p:sp>
    </p:spTree>
    <p:extLst>
      <p:ext uri="{BB962C8B-B14F-4D97-AF65-F5344CB8AC3E}">
        <p14:creationId xmlns:p14="http://schemas.microsoft.com/office/powerpoint/2010/main" val="2012484861"/>
      </p:ext>
    </p:extLst>
  </p:cSld>
  <p:clrMapOvr>
    <a:masterClrMapping/>
  </p:clrMapOvr>
  <p:transition/>
  <p:timing>
    <p:tnLst>
      <p:par>
        <p:cTn id="1" dur="indefinite" restart="never" nodeType="tmRoot"/>
      </p:par>
    </p:tnLst>
  </p:timing>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userDrawn="1">
  <p:cSld name="Partners Left">
    <p:spTree>
      <p:nvGrpSpPr>
        <p:cNvPr id="1" name=""/>
        <p:cNvGrpSpPr/>
        <p:nvPr/>
      </p:nvGrpSpPr>
      <p:grpSpPr>
        <a:xfrm>
          <a:off x="0" y="0"/>
          <a:ext cx="0" cy="0"/>
          <a:chOff x="0" y="0"/>
          <a:chExt cx="0" cy="0"/>
        </a:xfrm>
      </p:grpSpPr>
      <p:sp>
        <p:nvSpPr>
          <p:cNvPr id="11" name="Picture Placeholder 13"/>
          <p:cNvSpPr>
            <a:spLocks noGrp="1"/>
          </p:cNvSpPr>
          <p:nvPr>
            <p:ph type="pic" sz="quarter" idx="18"/>
          </p:nvPr>
        </p:nvSpPr>
        <p:spPr>
          <a:xfrm>
            <a:off x="6821526" y="5888198"/>
            <a:ext cx="3696257" cy="2129895"/>
          </a:xfrm>
          <a:effectLst/>
        </p:spPr>
        <p:txBody>
          <a:bodyPr>
            <a:normAutofit/>
          </a:bodyPr>
          <a:lstStyle>
            <a:lvl1pPr marL="0" indent="0">
              <a:buNone/>
              <a:defRPr sz="2300" b="0" i="0">
                <a:ln>
                  <a:noFill/>
                </a:ln>
                <a:solidFill>
                  <a:schemeClr val="bg1">
                    <a:lumMod val="85000"/>
                  </a:schemeClr>
                </a:solidFill>
                <a:latin typeface="Poppins Light" charset="0"/>
                <a:ea typeface="Poppins Light" charset="0"/>
                <a:cs typeface="Poppins Light" charset="0"/>
              </a:defRPr>
            </a:lvl1pPr>
          </a:lstStyle>
          <a:p>
            <a:endParaRPr lang="en-US" dirty="0"/>
          </a:p>
        </p:txBody>
      </p:sp>
      <p:sp>
        <p:nvSpPr>
          <p:cNvPr id="12" name="Picture Placeholder 13"/>
          <p:cNvSpPr>
            <a:spLocks noGrp="1"/>
          </p:cNvSpPr>
          <p:nvPr>
            <p:ph type="pic" sz="quarter" idx="19"/>
          </p:nvPr>
        </p:nvSpPr>
        <p:spPr>
          <a:xfrm>
            <a:off x="2375257" y="5888198"/>
            <a:ext cx="3696257" cy="2129895"/>
          </a:xfrm>
          <a:effectLst/>
        </p:spPr>
        <p:txBody>
          <a:bodyPr>
            <a:normAutofit/>
          </a:bodyPr>
          <a:lstStyle>
            <a:lvl1pPr marL="0" indent="0">
              <a:buNone/>
              <a:defRPr sz="2300" b="0" i="0">
                <a:ln>
                  <a:noFill/>
                </a:ln>
                <a:solidFill>
                  <a:schemeClr val="bg1">
                    <a:lumMod val="85000"/>
                  </a:schemeClr>
                </a:solidFill>
                <a:latin typeface="Poppins Light" charset="0"/>
                <a:ea typeface="Poppins Light" charset="0"/>
                <a:cs typeface="Poppins Light" charset="0"/>
              </a:defRPr>
            </a:lvl1pPr>
          </a:lstStyle>
          <a:p>
            <a:endParaRPr lang="en-US" dirty="0"/>
          </a:p>
        </p:txBody>
      </p:sp>
      <p:sp>
        <p:nvSpPr>
          <p:cNvPr id="13" name="Picture Placeholder 13"/>
          <p:cNvSpPr>
            <a:spLocks noGrp="1"/>
          </p:cNvSpPr>
          <p:nvPr>
            <p:ph type="pic" sz="quarter" idx="20"/>
          </p:nvPr>
        </p:nvSpPr>
        <p:spPr>
          <a:xfrm>
            <a:off x="6821526" y="8763409"/>
            <a:ext cx="3696257" cy="2129895"/>
          </a:xfrm>
          <a:effectLst/>
        </p:spPr>
        <p:txBody>
          <a:bodyPr>
            <a:normAutofit/>
          </a:bodyPr>
          <a:lstStyle>
            <a:lvl1pPr marL="0" indent="0">
              <a:buNone/>
              <a:defRPr sz="2300" b="0" i="0">
                <a:ln>
                  <a:noFill/>
                </a:ln>
                <a:solidFill>
                  <a:schemeClr val="bg1">
                    <a:lumMod val="85000"/>
                  </a:schemeClr>
                </a:solidFill>
                <a:latin typeface="Poppins Light" charset="0"/>
                <a:ea typeface="Poppins Light" charset="0"/>
                <a:cs typeface="Poppins Light" charset="0"/>
              </a:defRPr>
            </a:lvl1pPr>
          </a:lstStyle>
          <a:p>
            <a:endParaRPr lang="en-US" dirty="0"/>
          </a:p>
        </p:txBody>
      </p:sp>
      <p:sp>
        <p:nvSpPr>
          <p:cNvPr id="14" name="Picture Placeholder 13"/>
          <p:cNvSpPr>
            <a:spLocks noGrp="1"/>
          </p:cNvSpPr>
          <p:nvPr>
            <p:ph type="pic" sz="quarter" idx="21"/>
          </p:nvPr>
        </p:nvSpPr>
        <p:spPr>
          <a:xfrm>
            <a:off x="2375257" y="8763409"/>
            <a:ext cx="3696257" cy="2129895"/>
          </a:xfrm>
          <a:effectLst/>
        </p:spPr>
        <p:txBody>
          <a:bodyPr>
            <a:normAutofit/>
          </a:bodyPr>
          <a:lstStyle>
            <a:lvl1pPr marL="0" indent="0">
              <a:buNone/>
              <a:defRPr sz="2300" b="0" i="0">
                <a:ln>
                  <a:noFill/>
                </a:ln>
                <a:solidFill>
                  <a:schemeClr val="bg1">
                    <a:lumMod val="85000"/>
                  </a:schemeClr>
                </a:solidFill>
                <a:latin typeface="Poppins Light" charset="0"/>
                <a:ea typeface="Poppins Light" charset="0"/>
                <a:cs typeface="Poppins Light" charset="0"/>
              </a:defRPr>
            </a:lvl1pPr>
          </a:lstStyle>
          <a:p>
            <a:endParaRPr lang="en-US" dirty="0"/>
          </a:p>
        </p:txBody>
      </p:sp>
      <p:sp>
        <p:nvSpPr>
          <p:cNvPr id="15" name="Picture Placeholder 13"/>
          <p:cNvSpPr>
            <a:spLocks noGrp="1"/>
          </p:cNvSpPr>
          <p:nvPr>
            <p:ph type="pic" sz="quarter" idx="22"/>
          </p:nvPr>
        </p:nvSpPr>
        <p:spPr>
          <a:xfrm>
            <a:off x="6821526" y="3070138"/>
            <a:ext cx="3696257" cy="2129895"/>
          </a:xfrm>
          <a:effectLst/>
        </p:spPr>
        <p:txBody>
          <a:bodyPr>
            <a:normAutofit/>
          </a:bodyPr>
          <a:lstStyle>
            <a:lvl1pPr marL="0" indent="0">
              <a:buNone/>
              <a:defRPr sz="2300" b="0" i="0">
                <a:ln>
                  <a:noFill/>
                </a:ln>
                <a:solidFill>
                  <a:schemeClr val="bg1">
                    <a:lumMod val="85000"/>
                  </a:schemeClr>
                </a:solidFill>
                <a:latin typeface="Poppins Light" charset="0"/>
                <a:ea typeface="Poppins Light" charset="0"/>
                <a:cs typeface="Poppins Light" charset="0"/>
              </a:defRPr>
            </a:lvl1pPr>
          </a:lstStyle>
          <a:p>
            <a:endParaRPr lang="en-US" dirty="0"/>
          </a:p>
        </p:txBody>
      </p:sp>
      <p:sp>
        <p:nvSpPr>
          <p:cNvPr id="16" name="Picture Placeholder 13"/>
          <p:cNvSpPr>
            <a:spLocks noGrp="1"/>
          </p:cNvSpPr>
          <p:nvPr>
            <p:ph type="pic" sz="quarter" idx="23"/>
          </p:nvPr>
        </p:nvSpPr>
        <p:spPr>
          <a:xfrm>
            <a:off x="2375257" y="3070138"/>
            <a:ext cx="3696257" cy="2129895"/>
          </a:xfrm>
          <a:effectLst/>
        </p:spPr>
        <p:txBody>
          <a:bodyPr>
            <a:normAutofit/>
          </a:bodyPr>
          <a:lstStyle>
            <a:lvl1pPr marL="0" indent="0">
              <a:buNone/>
              <a:defRPr sz="2300" b="0" i="0">
                <a:ln>
                  <a:noFill/>
                </a:ln>
                <a:solidFill>
                  <a:schemeClr val="bg1">
                    <a:lumMod val="85000"/>
                  </a:schemeClr>
                </a:solidFill>
                <a:latin typeface="Poppins Light" charset="0"/>
                <a:ea typeface="Poppins Light" charset="0"/>
                <a:cs typeface="Poppins Light" charset="0"/>
              </a:defRPr>
            </a:lvl1pPr>
          </a:lstStyle>
          <a:p>
            <a:endParaRPr lang="en-US" dirty="0"/>
          </a:p>
        </p:txBody>
      </p:sp>
    </p:spTree>
    <p:extLst>
      <p:ext uri="{BB962C8B-B14F-4D97-AF65-F5344CB8AC3E}">
        <p14:creationId xmlns:p14="http://schemas.microsoft.com/office/powerpoint/2010/main" val="724637189"/>
      </p:ext>
    </p:extLst>
  </p:cSld>
  <p:clrMapOvr>
    <a:masterClrMapping/>
  </p:clrMapOvr>
  <p:transition/>
  <p:timing>
    <p:tnLst>
      <p:par>
        <p:cTn id="1" dur="indefinite" restart="never" nodeType="tmRoot"/>
      </p:par>
    </p:tnLst>
  </p:timing>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userDrawn="1">
  <p:cSld name="Welcome Message Image">
    <p:spTree>
      <p:nvGrpSpPr>
        <p:cNvPr id="1" name=""/>
        <p:cNvGrpSpPr/>
        <p:nvPr/>
      </p:nvGrpSpPr>
      <p:grpSpPr>
        <a:xfrm>
          <a:off x="0" y="0"/>
          <a:ext cx="0" cy="0"/>
          <a:chOff x="0" y="0"/>
          <a:chExt cx="0" cy="0"/>
        </a:xfrm>
      </p:grpSpPr>
      <p:sp>
        <p:nvSpPr>
          <p:cNvPr id="17" name="Picture Placeholder 3"/>
          <p:cNvSpPr>
            <a:spLocks noGrp="1"/>
          </p:cNvSpPr>
          <p:nvPr>
            <p:ph type="pic" sz="quarter" idx="12"/>
          </p:nvPr>
        </p:nvSpPr>
        <p:spPr>
          <a:xfrm>
            <a:off x="5238698" y="3158253"/>
            <a:ext cx="2854427" cy="2850130"/>
          </a:xfrm>
          <a:prstGeom prst="ellipse">
            <a:avLst/>
          </a:prstGeom>
        </p:spPr>
        <p:txBody>
          <a:bodyPr>
            <a:normAutofit/>
          </a:bodyPr>
          <a:lstStyle>
            <a:lvl1pPr>
              <a:defRPr sz="2000" b="0" i="0">
                <a:latin typeface="Poppins Light" charset="0"/>
                <a:ea typeface="Poppins Light" charset="0"/>
                <a:cs typeface="Poppins Light" charset="0"/>
              </a:defRPr>
            </a:lvl1pPr>
          </a:lstStyle>
          <a:p>
            <a:endParaRPr lang="en-US"/>
          </a:p>
        </p:txBody>
      </p:sp>
    </p:spTree>
    <p:extLst>
      <p:ext uri="{BB962C8B-B14F-4D97-AF65-F5344CB8AC3E}">
        <p14:creationId xmlns:p14="http://schemas.microsoft.com/office/powerpoint/2010/main" val="1541027284"/>
      </p:ext>
    </p:extLst>
  </p:cSld>
  <p:clrMapOvr>
    <a:masterClrMapping/>
  </p:clrMapOvr>
  <mc:AlternateContent xmlns:mc="http://schemas.openxmlformats.org/markup-compatibility/2006" xmlns:p14="http://schemas.microsoft.com/office/powerpoint/2010/main">
    <mc:Choice Requires="p14">
      <p:transition spd="slow" p14:dur="1500">
        <p14:reveal/>
      </p:transition>
    </mc:Choice>
    <mc:Fallback xmlns="">
      <p:transition spd="slow">
        <p:fade/>
      </p:transition>
    </mc:Fallback>
  </mc:AlternateContent>
  <p:timing>
    <p:tnLst>
      <p:par>
        <p:cTn id="1" dur="indefinite" restart="never" nodeType="tmRoot"/>
      </p:par>
    </p:tnLst>
  </p:timing>
</p:sldLayout>
</file>

<file path=ppt/slideLayouts/slideLayout28.xml><?xml version="1.0" encoding="utf-8"?>
<p:sldLayout xmlns:a="http://schemas.openxmlformats.org/drawingml/2006/main" xmlns:r="http://schemas.openxmlformats.org/officeDocument/2006/relationships" xmlns:p="http://schemas.openxmlformats.org/presentationml/2006/main" preserve="1" userDrawn="1">
  <p:cSld name="Meet the team of 4">
    <p:spTree>
      <p:nvGrpSpPr>
        <p:cNvPr id="1" name=""/>
        <p:cNvGrpSpPr/>
        <p:nvPr/>
      </p:nvGrpSpPr>
      <p:grpSpPr>
        <a:xfrm>
          <a:off x="0" y="0"/>
          <a:ext cx="0" cy="0"/>
          <a:chOff x="0" y="0"/>
          <a:chExt cx="0" cy="0"/>
        </a:xfrm>
      </p:grpSpPr>
      <p:sp>
        <p:nvSpPr>
          <p:cNvPr id="4" name="Picture Placeholder 3"/>
          <p:cNvSpPr>
            <a:spLocks noGrp="1"/>
          </p:cNvSpPr>
          <p:nvPr>
            <p:ph type="pic" sz="quarter" idx="11"/>
          </p:nvPr>
        </p:nvSpPr>
        <p:spPr>
          <a:xfrm>
            <a:off x="18730082" y="4197166"/>
            <a:ext cx="2935224" cy="2935154"/>
          </a:xfrm>
          <a:prstGeom prst="ellipse">
            <a:avLst/>
          </a:prstGeom>
        </p:spPr>
        <p:txBody>
          <a:bodyPr>
            <a:normAutofit/>
          </a:bodyPr>
          <a:lstStyle>
            <a:lvl1pPr>
              <a:defRPr sz="2300">
                <a:latin typeface="Montserrat Hairline" charset="0"/>
                <a:ea typeface="Montserrat Hairline" charset="0"/>
                <a:cs typeface="Montserrat Hairline" charset="0"/>
              </a:defRPr>
            </a:lvl1pPr>
          </a:lstStyle>
          <a:p>
            <a:endParaRPr lang="en-US"/>
          </a:p>
        </p:txBody>
      </p:sp>
      <p:sp>
        <p:nvSpPr>
          <p:cNvPr id="15" name="Picture Placeholder 3"/>
          <p:cNvSpPr>
            <a:spLocks noGrp="1"/>
          </p:cNvSpPr>
          <p:nvPr>
            <p:ph type="pic" sz="quarter" idx="12"/>
          </p:nvPr>
        </p:nvSpPr>
        <p:spPr>
          <a:xfrm>
            <a:off x="13403702" y="4197166"/>
            <a:ext cx="2935224" cy="2935154"/>
          </a:xfrm>
          <a:prstGeom prst="ellipse">
            <a:avLst/>
          </a:prstGeom>
        </p:spPr>
        <p:txBody>
          <a:bodyPr>
            <a:normAutofit/>
          </a:bodyPr>
          <a:lstStyle>
            <a:lvl1pPr>
              <a:defRPr sz="2300">
                <a:latin typeface="Montserrat Hairline" charset="0"/>
                <a:ea typeface="Montserrat Hairline" charset="0"/>
                <a:cs typeface="Montserrat Hairline" charset="0"/>
              </a:defRPr>
            </a:lvl1pPr>
          </a:lstStyle>
          <a:p>
            <a:endParaRPr lang="en-US"/>
          </a:p>
        </p:txBody>
      </p:sp>
      <p:sp>
        <p:nvSpPr>
          <p:cNvPr id="25" name="Picture Placeholder 3"/>
          <p:cNvSpPr>
            <a:spLocks noGrp="1"/>
          </p:cNvSpPr>
          <p:nvPr>
            <p:ph type="pic" sz="quarter" idx="13"/>
          </p:nvPr>
        </p:nvSpPr>
        <p:spPr>
          <a:xfrm>
            <a:off x="8008742" y="4197166"/>
            <a:ext cx="2935224" cy="2935154"/>
          </a:xfrm>
          <a:prstGeom prst="ellipse">
            <a:avLst/>
          </a:prstGeom>
        </p:spPr>
        <p:txBody>
          <a:bodyPr>
            <a:normAutofit/>
          </a:bodyPr>
          <a:lstStyle>
            <a:lvl1pPr>
              <a:defRPr sz="2300">
                <a:latin typeface="Montserrat Hairline" charset="0"/>
                <a:ea typeface="Montserrat Hairline" charset="0"/>
                <a:cs typeface="Montserrat Hairline" charset="0"/>
              </a:defRPr>
            </a:lvl1pPr>
          </a:lstStyle>
          <a:p>
            <a:endParaRPr lang="en-US"/>
          </a:p>
        </p:txBody>
      </p:sp>
      <p:sp>
        <p:nvSpPr>
          <p:cNvPr id="34" name="Picture Placeholder 3"/>
          <p:cNvSpPr>
            <a:spLocks noGrp="1"/>
          </p:cNvSpPr>
          <p:nvPr>
            <p:ph type="pic" sz="quarter" idx="14"/>
          </p:nvPr>
        </p:nvSpPr>
        <p:spPr>
          <a:xfrm>
            <a:off x="2682362" y="4197166"/>
            <a:ext cx="2935224" cy="2935154"/>
          </a:xfrm>
          <a:prstGeom prst="ellipse">
            <a:avLst/>
          </a:prstGeom>
        </p:spPr>
        <p:txBody>
          <a:bodyPr>
            <a:normAutofit/>
          </a:bodyPr>
          <a:lstStyle>
            <a:lvl1pPr>
              <a:defRPr sz="2300">
                <a:latin typeface="Montserrat Hairline" charset="0"/>
                <a:ea typeface="Montserrat Hairline" charset="0"/>
                <a:cs typeface="Montserrat Hairline" charset="0"/>
              </a:defRPr>
            </a:lvl1pPr>
          </a:lstStyle>
          <a:p>
            <a:endParaRPr lang="en-US"/>
          </a:p>
        </p:txBody>
      </p:sp>
    </p:spTree>
    <p:extLst>
      <p:ext uri="{BB962C8B-B14F-4D97-AF65-F5344CB8AC3E}">
        <p14:creationId xmlns:p14="http://schemas.microsoft.com/office/powerpoint/2010/main" val="568275358"/>
      </p:ext>
    </p:extLst>
  </p:cSld>
  <p:clrMapOvr>
    <a:masterClrMapping/>
  </p:clrMapOvr>
  <mc:AlternateContent xmlns:mc="http://schemas.openxmlformats.org/markup-compatibility/2006" xmlns:p14="http://schemas.microsoft.com/office/powerpoint/2010/main">
    <mc:Choice Requires="p14">
      <p:transition spd="slow" p14:dur="1500">
        <p14:reveal/>
      </p:transition>
    </mc:Choice>
    <mc:Fallback xmlns="">
      <p:transition spd="slow">
        <p:fade/>
      </p:transition>
    </mc:Fallback>
  </mc:AlternateContent>
  <p:timing>
    <p:tnLst>
      <p:par>
        <p:cTn id="1" dur="indefinite" restart="never" nodeType="tmRoot"/>
      </p:par>
    </p:tnLst>
  </p:timing>
</p:sldLayout>
</file>

<file path=ppt/slideLayouts/slideLayout29.xml><?xml version="1.0" encoding="utf-8"?>
<p:sldLayout xmlns:a="http://schemas.openxmlformats.org/drawingml/2006/main" xmlns:r="http://schemas.openxmlformats.org/officeDocument/2006/relationships" xmlns:p="http://schemas.openxmlformats.org/presentationml/2006/main" preserve="1" userDrawn="1">
  <p:cSld name="Happy Customers">
    <p:spTree>
      <p:nvGrpSpPr>
        <p:cNvPr id="1" name=""/>
        <p:cNvGrpSpPr/>
        <p:nvPr/>
      </p:nvGrpSpPr>
      <p:grpSpPr>
        <a:xfrm>
          <a:off x="0" y="0"/>
          <a:ext cx="0" cy="0"/>
          <a:chOff x="0" y="0"/>
          <a:chExt cx="0" cy="0"/>
        </a:xfrm>
      </p:grpSpPr>
      <p:sp>
        <p:nvSpPr>
          <p:cNvPr id="25" name="Picture Placeholder 13"/>
          <p:cNvSpPr>
            <a:spLocks noGrp="1" noChangeAspect="1"/>
          </p:cNvSpPr>
          <p:nvPr>
            <p:ph type="pic" sz="quarter" idx="27" hasCustomPrompt="1"/>
          </p:nvPr>
        </p:nvSpPr>
        <p:spPr>
          <a:xfrm>
            <a:off x="19020155" y="3451770"/>
            <a:ext cx="1651592" cy="1650540"/>
          </a:xfrm>
          <a:prstGeom prst="ellipse">
            <a:avLst/>
          </a:prstGeom>
        </p:spPr>
        <p:txBody>
          <a:bodyPr>
            <a:noAutofit/>
          </a:bodyPr>
          <a:lstStyle>
            <a:lvl1pPr marL="0" indent="0">
              <a:lnSpc>
                <a:spcPct val="130000"/>
              </a:lnSpc>
              <a:buNone/>
              <a:defRPr sz="1500" baseline="0"/>
            </a:lvl1pPr>
          </a:lstStyle>
          <a:p>
            <a:r>
              <a:rPr lang="en-US" dirty="0" smtClean="0"/>
              <a:t>Drag  Your Picture Here</a:t>
            </a:r>
            <a:endParaRPr lang="en-US" dirty="0"/>
          </a:p>
        </p:txBody>
      </p:sp>
      <p:sp>
        <p:nvSpPr>
          <p:cNvPr id="36" name="Picture Placeholder 13"/>
          <p:cNvSpPr>
            <a:spLocks noGrp="1" noChangeAspect="1"/>
          </p:cNvSpPr>
          <p:nvPr>
            <p:ph type="pic" sz="quarter" idx="29" hasCustomPrompt="1"/>
          </p:nvPr>
        </p:nvSpPr>
        <p:spPr>
          <a:xfrm>
            <a:off x="8504555" y="3451770"/>
            <a:ext cx="1651592" cy="1650540"/>
          </a:xfrm>
          <a:prstGeom prst="ellipse">
            <a:avLst/>
          </a:prstGeom>
        </p:spPr>
        <p:txBody>
          <a:bodyPr>
            <a:noAutofit/>
          </a:bodyPr>
          <a:lstStyle>
            <a:lvl1pPr marL="0" indent="0">
              <a:lnSpc>
                <a:spcPct val="130000"/>
              </a:lnSpc>
              <a:buNone/>
              <a:defRPr sz="1500" baseline="0"/>
            </a:lvl1pPr>
          </a:lstStyle>
          <a:p>
            <a:r>
              <a:rPr lang="en-US" dirty="0" smtClean="0"/>
              <a:t>Drag  Your Picture Here</a:t>
            </a:r>
            <a:endParaRPr lang="en-US" dirty="0"/>
          </a:p>
        </p:txBody>
      </p:sp>
      <p:sp>
        <p:nvSpPr>
          <p:cNvPr id="37" name="Picture Placeholder 13"/>
          <p:cNvSpPr>
            <a:spLocks noGrp="1" noChangeAspect="1"/>
          </p:cNvSpPr>
          <p:nvPr>
            <p:ph type="pic" sz="quarter" idx="30" hasCustomPrompt="1"/>
          </p:nvPr>
        </p:nvSpPr>
        <p:spPr>
          <a:xfrm>
            <a:off x="3567016" y="8869031"/>
            <a:ext cx="1651592" cy="1650540"/>
          </a:xfrm>
          <a:prstGeom prst="ellipse">
            <a:avLst/>
          </a:prstGeom>
        </p:spPr>
        <p:txBody>
          <a:bodyPr>
            <a:noAutofit/>
          </a:bodyPr>
          <a:lstStyle>
            <a:lvl1pPr marL="0" indent="0">
              <a:lnSpc>
                <a:spcPct val="130000"/>
              </a:lnSpc>
              <a:buNone/>
              <a:defRPr sz="1500" baseline="0"/>
            </a:lvl1pPr>
          </a:lstStyle>
          <a:p>
            <a:r>
              <a:rPr lang="en-US" dirty="0" smtClean="0"/>
              <a:t>Drag  Your Picture Here</a:t>
            </a:r>
            <a:endParaRPr lang="en-US" dirty="0"/>
          </a:p>
        </p:txBody>
      </p:sp>
      <p:sp>
        <p:nvSpPr>
          <p:cNvPr id="38" name="Picture Placeholder 13"/>
          <p:cNvSpPr>
            <a:spLocks noGrp="1" noChangeAspect="1"/>
          </p:cNvSpPr>
          <p:nvPr>
            <p:ph type="pic" sz="quarter" idx="28" hasCustomPrompt="1"/>
          </p:nvPr>
        </p:nvSpPr>
        <p:spPr>
          <a:xfrm>
            <a:off x="14082616" y="8869031"/>
            <a:ext cx="1651592" cy="1650540"/>
          </a:xfrm>
          <a:prstGeom prst="ellipse">
            <a:avLst/>
          </a:prstGeom>
        </p:spPr>
        <p:txBody>
          <a:bodyPr>
            <a:noAutofit/>
          </a:bodyPr>
          <a:lstStyle>
            <a:lvl1pPr marL="0" indent="0">
              <a:lnSpc>
                <a:spcPct val="130000"/>
              </a:lnSpc>
              <a:buNone/>
              <a:defRPr sz="1500" baseline="0"/>
            </a:lvl1pPr>
          </a:lstStyle>
          <a:p>
            <a:r>
              <a:rPr lang="en-US" dirty="0" smtClean="0"/>
              <a:t>Drag  Your Picture Here</a:t>
            </a:r>
            <a:endParaRPr lang="en-US" dirty="0"/>
          </a:p>
        </p:txBody>
      </p:sp>
    </p:spTree>
    <p:extLst>
      <p:ext uri="{BB962C8B-B14F-4D97-AF65-F5344CB8AC3E}">
        <p14:creationId xmlns:p14="http://schemas.microsoft.com/office/powerpoint/2010/main" val="243268139"/>
      </p:ext>
    </p:extLst>
  </p:cSld>
  <p:clrMapOvr>
    <a:masterClrMapping/>
  </p:clrMapOvr>
  <mc:AlternateContent xmlns:mc="http://schemas.openxmlformats.org/markup-compatibility/2006" xmlns:p14="http://schemas.microsoft.com/office/powerpoint/2010/main">
    <mc:Choice Requires="p14">
      <p:transition spd="slow" p14:dur="1500">
        <p14:reveal/>
      </p:transition>
    </mc:Choice>
    <mc:Fallback xmlns="">
      <p:transition spd="slow">
        <p:fade/>
      </p:transition>
    </mc:Fallback>
  </mc:AlternateContent>
  <p:timing>
    <p:tnLst>
      <p:par>
        <p:cTn id="1" dur="indefinite" restart="never" nodeType="tmRoot"/>
      </p:par>
    </p:tnLst>
  </p:timing>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Meet_the_squad">
    <p:spTree>
      <p:nvGrpSpPr>
        <p:cNvPr id="1" name=""/>
        <p:cNvGrpSpPr/>
        <p:nvPr/>
      </p:nvGrpSpPr>
      <p:grpSpPr>
        <a:xfrm>
          <a:off x="0" y="0"/>
          <a:ext cx="0" cy="0"/>
          <a:chOff x="0" y="0"/>
          <a:chExt cx="0" cy="0"/>
        </a:xfrm>
      </p:grpSpPr>
      <p:sp>
        <p:nvSpPr>
          <p:cNvPr id="3" name="Picture Placeholder 13"/>
          <p:cNvSpPr>
            <a:spLocks noGrp="1"/>
          </p:cNvSpPr>
          <p:nvPr>
            <p:ph type="pic" sz="quarter" idx="14"/>
          </p:nvPr>
        </p:nvSpPr>
        <p:spPr>
          <a:xfrm>
            <a:off x="2720731" y="3045071"/>
            <a:ext cx="5945358" cy="6167509"/>
          </a:xfrm>
          <a:effectLst/>
        </p:spPr>
        <p:txBody>
          <a:bodyPr>
            <a:normAutofit/>
          </a:bodyPr>
          <a:lstStyle>
            <a:lvl1pPr marL="0" indent="0">
              <a:buNone/>
              <a:defRPr sz="2600" b="0" i="0">
                <a:ln>
                  <a:noFill/>
                </a:ln>
                <a:solidFill>
                  <a:schemeClr val="bg1">
                    <a:lumMod val="85000"/>
                  </a:schemeClr>
                </a:solidFill>
                <a:latin typeface="Poppins Light" charset="0"/>
                <a:ea typeface="Poppins Light" charset="0"/>
                <a:cs typeface="Poppins Light" charset="0"/>
              </a:defRPr>
            </a:lvl1pPr>
          </a:lstStyle>
          <a:p>
            <a:endParaRPr lang="en-US" dirty="0"/>
          </a:p>
        </p:txBody>
      </p:sp>
      <p:sp>
        <p:nvSpPr>
          <p:cNvPr id="4" name="Picture Placeholder 13"/>
          <p:cNvSpPr>
            <a:spLocks noGrp="1"/>
          </p:cNvSpPr>
          <p:nvPr>
            <p:ph type="pic" sz="quarter" idx="15"/>
          </p:nvPr>
        </p:nvSpPr>
        <p:spPr>
          <a:xfrm>
            <a:off x="15659491" y="3045071"/>
            <a:ext cx="5945358" cy="6167509"/>
          </a:xfrm>
          <a:effectLst/>
        </p:spPr>
        <p:txBody>
          <a:bodyPr>
            <a:normAutofit/>
          </a:bodyPr>
          <a:lstStyle>
            <a:lvl1pPr marL="0" indent="0">
              <a:buNone/>
              <a:defRPr sz="2600" b="0" i="0">
                <a:ln>
                  <a:noFill/>
                </a:ln>
                <a:solidFill>
                  <a:schemeClr val="bg1">
                    <a:lumMod val="85000"/>
                  </a:schemeClr>
                </a:solidFill>
                <a:latin typeface="Poppins Light" charset="0"/>
                <a:ea typeface="Poppins Light" charset="0"/>
                <a:cs typeface="Poppins Light" charset="0"/>
              </a:defRPr>
            </a:lvl1pPr>
          </a:lstStyle>
          <a:p>
            <a:endParaRPr lang="en-US" dirty="0"/>
          </a:p>
        </p:txBody>
      </p:sp>
      <p:sp>
        <p:nvSpPr>
          <p:cNvPr id="5" name="Picture Placeholder 13"/>
          <p:cNvSpPr>
            <a:spLocks noGrp="1"/>
          </p:cNvSpPr>
          <p:nvPr>
            <p:ph type="pic" sz="quarter" idx="16"/>
          </p:nvPr>
        </p:nvSpPr>
        <p:spPr>
          <a:xfrm>
            <a:off x="9190111" y="3045071"/>
            <a:ext cx="5945358" cy="6167509"/>
          </a:xfrm>
          <a:effectLst/>
        </p:spPr>
        <p:txBody>
          <a:bodyPr>
            <a:normAutofit/>
          </a:bodyPr>
          <a:lstStyle>
            <a:lvl1pPr marL="0" indent="0">
              <a:buNone/>
              <a:defRPr sz="2600" b="0" i="0">
                <a:ln>
                  <a:noFill/>
                </a:ln>
                <a:solidFill>
                  <a:schemeClr val="bg1">
                    <a:lumMod val="85000"/>
                  </a:schemeClr>
                </a:solidFill>
                <a:latin typeface="Poppins Light" charset="0"/>
                <a:ea typeface="Poppins Light" charset="0"/>
                <a:cs typeface="Poppins Light" charset="0"/>
              </a:defRPr>
            </a:lvl1pPr>
          </a:lstStyle>
          <a:p>
            <a:endParaRPr lang="en-US" dirty="0"/>
          </a:p>
        </p:txBody>
      </p:sp>
    </p:spTree>
    <p:extLst>
      <p:ext uri="{BB962C8B-B14F-4D97-AF65-F5344CB8AC3E}">
        <p14:creationId xmlns:p14="http://schemas.microsoft.com/office/powerpoint/2010/main" val="602881327"/>
      </p:ext>
    </p:extLst>
  </p:cSld>
  <p:clrMapOvr>
    <a:masterClrMapping/>
  </p:clrMapOvr>
  <p:transition/>
  <p:timing>
    <p:tnLst>
      <p:par>
        <p:cTn id="1" dur="indefinite" restart="never" nodeType="tmRoot"/>
      </p:par>
    </p:tnLst>
  </p:timing>
</p:sldLayout>
</file>

<file path=ppt/slideLayouts/slideLayout30.xml><?xml version="1.0" encoding="utf-8"?>
<p:sldLayout xmlns:a="http://schemas.openxmlformats.org/drawingml/2006/main" xmlns:r="http://schemas.openxmlformats.org/officeDocument/2006/relationships" xmlns:p="http://schemas.openxmlformats.org/presentationml/2006/main" preserve="1" userDrawn="1">
  <p:cSld name="Brush for breaks">
    <p:spTree>
      <p:nvGrpSpPr>
        <p:cNvPr id="1" name=""/>
        <p:cNvGrpSpPr/>
        <p:nvPr/>
      </p:nvGrpSpPr>
      <p:grpSpPr>
        <a:xfrm>
          <a:off x="0" y="0"/>
          <a:ext cx="0" cy="0"/>
          <a:chOff x="0" y="0"/>
          <a:chExt cx="0" cy="0"/>
        </a:xfrm>
      </p:grpSpPr>
      <p:sp>
        <p:nvSpPr>
          <p:cNvPr id="5" name="Picture Placeholder 4"/>
          <p:cNvSpPr>
            <a:spLocks noGrp="1"/>
          </p:cNvSpPr>
          <p:nvPr>
            <p:ph type="pic" sz="quarter" idx="26"/>
          </p:nvPr>
        </p:nvSpPr>
        <p:spPr>
          <a:xfrm>
            <a:off x="1607853" y="56991"/>
            <a:ext cx="12137616" cy="13577848"/>
          </a:xfrm>
          <a:custGeom>
            <a:avLst/>
            <a:gdLst>
              <a:gd name="connsiteX0" fmla="*/ 6305662 w 12137616"/>
              <a:gd name="connsiteY0" fmla="*/ 13357759 h 13577848"/>
              <a:gd name="connsiteX1" fmla="*/ 6310550 w 12137616"/>
              <a:gd name="connsiteY1" fmla="*/ 13362358 h 13577848"/>
              <a:gd name="connsiteX2" fmla="*/ 6318237 w 12137616"/>
              <a:gd name="connsiteY2" fmla="*/ 13369592 h 13577848"/>
              <a:gd name="connsiteX3" fmla="*/ 6324525 w 12137616"/>
              <a:gd name="connsiteY3" fmla="*/ 13375509 h 13577848"/>
              <a:gd name="connsiteX4" fmla="*/ 6311688 w 12137616"/>
              <a:gd name="connsiteY4" fmla="*/ 13363429 h 13577848"/>
              <a:gd name="connsiteX5" fmla="*/ 6310550 w 12137616"/>
              <a:gd name="connsiteY5" fmla="*/ 13362358 h 13577848"/>
              <a:gd name="connsiteX6" fmla="*/ 6307758 w 12137616"/>
              <a:gd name="connsiteY6" fmla="*/ 13359731 h 13577848"/>
              <a:gd name="connsiteX7" fmla="*/ 6305662 w 12137616"/>
              <a:gd name="connsiteY7" fmla="*/ 13357759 h 13577848"/>
              <a:gd name="connsiteX8" fmla="*/ 8317528 w 12137616"/>
              <a:gd name="connsiteY8" fmla="*/ 13344183 h 13577848"/>
              <a:gd name="connsiteX9" fmla="*/ 8312220 w 12137616"/>
              <a:gd name="connsiteY9" fmla="*/ 13352245 h 13577848"/>
              <a:gd name="connsiteX10" fmla="*/ 8317528 w 12137616"/>
              <a:gd name="connsiteY10" fmla="*/ 13344183 h 13577848"/>
              <a:gd name="connsiteX11" fmla="*/ 8530034 w 12137616"/>
              <a:gd name="connsiteY11" fmla="*/ 13324948 h 13577848"/>
              <a:gd name="connsiteX12" fmla="*/ 8524762 w 12137616"/>
              <a:gd name="connsiteY12" fmla="*/ 13328231 h 13577848"/>
              <a:gd name="connsiteX13" fmla="*/ 8523069 w 12137616"/>
              <a:gd name="connsiteY13" fmla="*/ 13327301 h 13577848"/>
              <a:gd name="connsiteX14" fmla="*/ 8736869 w 12137616"/>
              <a:gd name="connsiteY14" fmla="*/ 13147137 h 13577848"/>
              <a:gd name="connsiteX15" fmla="*/ 8748993 w 12137616"/>
              <a:gd name="connsiteY15" fmla="*/ 13155118 h 13577848"/>
              <a:gd name="connsiteX16" fmla="*/ 8730095 w 12137616"/>
              <a:gd name="connsiteY16" fmla="*/ 13157427 h 13577848"/>
              <a:gd name="connsiteX17" fmla="*/ 8736869 w 12137616"/>
              <a:gd name="connsiteY17" fmla="*/ 13147137 h 13577848"/>
              <a:gd name="connsiteX18" fmla="*/ 8703826 w 12137616"/>
              <a:gd name="connsiteY18" fmla="*/ 13140135 h 13577848"/>
              <a:gd name="connsiteX19" fmla="*/ 8730095 w 12137616"/>
              <a:gd name="connsiteY19" fmla="*/ 13157427 h 13577848"/>
              <a:gd name="connsiteX20" fmla="*/ 8698020 w 12137616"/>
              <a:gd name="connsiteY20" fmla="*/ 13148955 h 13577848"/>
              <a:gd name="connsiteX21" fmla="*/ 8703826 w 12137616"/>
              <a:gd name="connsiteY21" fmla="*/ 13140135 h 13577848"/>
              <a:gd name="connsiteX22" fmla="*/ 9186401 w 12137616"/>
              <a:gd name="connsiteY22" fmla="*/ 12789834 h 13577848"/>
              <a:gd name="connsiteX23" fmla="*/ 9179627 w 12137616"/>
              <a:gd name="connsiteY23" fmla="*/ 12800125 h 13577848"/>
              <a:gd name="connsiteX24" fmla="*/ 9186401 w 12137616"/>
              <a:gd name="connsiteY24" fmla="*/ 12789834 h 13577848"/>
              <a:gd name="connsiteX25" fmla="*/ 3572343 w 12137616"/>
              <a:gd name="connsiteY25" fmla="*/ 12589001 h 13577848"/>
              <a:gd name="connsiteX26" fmla="*/ 3567444 w 12137616"/>
              <a:gd name="connsiteY26" fmla="*/ 12596444 h 13577848"/>
              <a:gd name="connsiteX27" fmla="*/ 3524221 w 12137616"/>
              <a:gd name="connsiteY27" fmla="*/ 12499311 h 13577848"/>
              <a:gd name="connsiteX28" fmla="*/ 3574228 w 12137616"/>
              <a:gd name="connsiteY28" fmla="*/ 12506942 h 13577848"/>
              <a:gd name="connsiteX29" fmla="*/ 3966330 w 12137616"/>
              <a:gd name="connsiteY29" fmla="*/ 12619662 h 13577848"/>
              <a:gd name="connsiteX30" fmla="*/ 5303358 w 12137616"/>
              <a:gd name="connsiteY30" fmla="*/ 13017261 h 13577848"/>
              <a:gd name="connsiteX31" fmla="*/ 6969389 w 12137616"/>
              <a:gd name="connsiteY31" fmla="*/ 13513437 h 13577848"/>
              <a:gd name="connsiteX32" fmla="*/ 6931508 w 12137616"/>
              <a:gd name="connsiteY32" fmla="*/ 13513786 h 13577848"/>
              <a:gd name="connsiteX33" fmla="*/ 6534109 w 12137616"/>
              <a:gd name="connsiteY33" fmla="*/ 13435509 h 13577848"/>
              <a:gd name="connsiteX34" fmla="*/ 6616700 w 12137616"/>
              <a:gd name="connsiteY34" fmla="*/ 13477235 h 13577848"/>
              <a:gd name="connsiteX35" fmla="*/ 6497791 w 12137616"/>
              <a:gd name="connsiteY35" fmla="*/ 13464282 h 13577848"/>
              <a:gd name="connsiteX36" fmla="*/ 6349283 w 12137616"/>
              <a:gd name="connsiteY36" fmla="*/ 13417094 h 13577848"/>
              <a:gd name="connsiteX37" fmla="*/ 6354633 w 12137616"/>
              <a:gd name="connsiteY37" fmla="*/ 13435365 h 13577848"/>
              <a:gd name="connsiteX38" fmla="*/ 5670865 w 12137616"/>
              <a:gd name="connsiteY38" fmla="*/ 13246541 h 13577848"/>
              <a:gd name="connsiteX39" fmla="*/ 4315908 w 12137616"/>
              <a:gd name="connsiteY39" fmla="*/ 12849782 h 13577848"/>
              <a:gd name="connsiteX40" fmla="*/ 3574793 w 12137616"/>
              <a:gd name="connsiteY40" fmla="*/ 12585280 h 13577848"/>
              <a:gd name="connsiteX41" fmla="*/ 3855303 w 12137616"/>
              <a:gd name="connsiteY41" fmla="*/ 12651932 h 13577848"/>
              <a:gd name="connsiteX42" fmla="*/ 3855303 w 12137616"/>
              <a:gd name="connsiteY42" fmla="*/ 12651932 h 13577848"/>
              <a:gd name="connsiteX43" fmla="*/ 3524221 w 12137616"/>
              <a:gd name="connsiteY43" fmla="*/ 12499311 h 13577848"/>
              <a:gd name="connsiteX44" fmla="*/ 3594743 w 12137616"/>
              <a:gd name="connsiteY44" fmla="*/ 12467484 h 13577848"/>
              <a:gd name="connsiteX45" fmla="*/ 3594273 w 12137616"/>
              <a:gd name="connsiteY45" fmla="*/ 12467623 h 13577848"/>
              <a:gd name="connsiteX46" fmla="*/ 3593071 w 12137616"/>
              <a:gd name="connsiteY46" fmla="*/ 12467980 h 13577848"/>
              <a:gd name="connsiteX47" fmla="*/ 3623126 w 12137616"/>
              <a:gd name="connsiteY47" fmla="*/ 12459059 h 13577848"/>
              <a:gd name="connsiteX48" fmla="*/ 3597479 w 12137616"/>
              <a:gd name="connsiteY48" fmla="*/ 12466672 h 13577848"/>
              <a:gd name="connsiteX49" fmla="*/ 3594743 w 12137616"/>
              <a:gd name="connsiteY49" fmla="*/ 12467484 h 13577848"/>
              <a:gd name="connsiteX50" fmla="*/ 3603490 w 12137616"/>
              <a:gd name="connsiteY50" fmla="*/ 12464887 h 13577848"/>
              <a:gd name="connsiteX51" fmla="*/ 3623126 w 12137616"/>
              <a:gd name="connsiteY51" fmla="*/ 12459059 h 13577848"/>
              <a:gd name="connsiteX52" fmla="*/ 3636539 w 12137616"/>
              <a:gd name="connsiteY52" fmla="*/ 12455679 h 13577848"/>
              <a:gd name="connsiteX53" fmla="*/ 3628985 w 12137616"/>
              <a:gd name="connsiteY53" fmla="*/ 12457582 h 13577848"/>
              <a:gd name="connsiteX54" fmla="*/ 3623126 w 12137616"/>
              <a:gd name="connsiteY54" fmla="*/ 12459059 h 13577848"/>
              <a:gd name="connsiteX55" fmla="*/ 3635089 w 12137616"/>
              <a:gd name="connsiteY55" fmla="*/ 12456044 h 13577848"/>
              <a:gd name="connsiteX56" fmla="*/ 3640705 w 12137616"/>
              <a:gd name="connsiteY56" fmla="*/ 12454629 h 13577848"/>
              <a:gd name="connsiteX57" fmla="*/ 3636539 w 12137616"/>
              <a:gd name="connsiteY57" fmla="*/ 12455679 h 13577848"/>
              <a:gd name="connsiteX58" fmla="*/ 3638751 w 12137616"/>
              <a:gd name="connsiteY58" fmla="*/ 12455121 h 13577848"/>
              <a:gd name="connsiteX59" fmla="*/ 3640705 w 12137616"/>
              <a:gd name="connsiteY59" fmla="*/ 12454629 h 13577848"/>
              <a:gd name="connsiteX60" fmla="*/ 2956026 w 12137616"/>
              <a:gd name="connsiteY60" fmla="*/ 12346555 h 13577848"/>
              <a:gd name="connsiteX61" fmla="*/ 2954239 w 12137616"/>
              <a:gd name="connsiteY61" fmla="*/ 12347724 h 13577848"/>
              <a:gd name="connsiteX62" fmla="*/ 2952808 w 12137616"/>
              <a:gd name="connsiteY62" fmla="*/ 12348659 h 13577848"/>
              <a:gd name="connsiteX63" fmla="*/ 2965680 w 12137616"/>
              <a:gd name="connsiteY63" fmla="*/ 12340242 h 13577848"/>
              <a:gd name="connsiteX64" fmla="*/ 2956026 w 12137616"/>
              <a:gd name="connsiteY64" fmla="*/ 12346555 h 13577848"/>
              <a:gd name="connsiteX65" fmla="*/ 2961390 w 12137616"/>
              <a:gd name="connsiteY65" fmla="*/ 12343047 h 13577848"/>
              <a:gd name="connsiteX66" fmla="*/ 2965680 w 12137616"/>
              <a:gd name="connsiteY66" fmla="*/ 12340242 h 13577848"/>
              <a:gd name="connsiteX67" fmla="*/ 2973438 w 12137616"/>
              <a:gd name="connsiteY67" fmla="*/ 12328458 h 13577848"/>
              <a:gd name="connsiteX68" fmla="*/ 2965680 w 12137616"/>
              <a:gd name="connsiteY68" fmla="*/ 12340242 h 13577848"/>
              <a:gd name="connsiteX69" fmla="*/ 2973438 w 12137616"/>
              <a:gd name="connsiteY69" fmla="*/ 12328458 h 13577848"/>
              <a:gd name="connsiteX70" fmla="*/ 10070512 w 12137616"/>
              <a:gd name="connsiteY70" fmla="*/ 12317589 h 13577848"/>
              <a:gd name="connsiteX71" fmla="*/ 10068518 w 12137616"/>
              <a:gd name="connsiteY71" fmla="*/ 12325363 h 13577848"/>
              <a:gd name="connsiteX72" fmla="*/ 10098572 w 12137616"/>
              <a:gd name="connsiteY72" fmla="*/ 12332504 h 13577848"/>
              <a:gd name="connsiteX73" fmla="*/ 10070512 w 12137616"/>
              <a:gd name="connsiteY73" fmla="*/ 12317589 h 13577848"/>
              <a:gd name="connsiteX74" fmla="*/ 2898775 w 12137616"/>
              <a:gd name="connsiteY74" fmla="*/ 12305484 h 13577848"/>
              <a:gd name="connsiteX75" fmla="*/ 2893876 w 12137616"/>
              <a:gd name="connsiteY75" fmla="*/ 12312927 h 13577848"/>
              <a:gd name="connsiteX76" fmla="*/ 2898775 w 12137616"/>
              <a:gd name="connsiteY76" fmla="*/ 12305484 h 13577848"/>
              <a:gd name="connsiteX77" fmla="*/ 2867595 w 12137616"/>
              <a:gd name="connsiteY77" fmla="*/ 12302804 h 13577848"/>
              <a:gd name="connsiteX78" fmla="*/ 2891427 w 12137616"/>
              <a:gd name="connsiteY78" fmla="*/ 12316648 h 13577848"/>
              <a:gd name="connsiteX79" fmla="*/ 2858383 w 12137616"/>
              <a:gd name="connsiteY79" fmla="*/ 12309647 h 13577848"/>
              <a:gd name="connsiteX80" fmla="*/ 2867595 w 12137616"/>
              <a:gd name="connsiteY80" fmla="*/ 12302804 h 13577848"/>
              <a:gd name="connsiteX81" fmla="*/ 2830379 w 12137616"/>
              <a:gd name="connsiteY81" fmla="*/ 12292792 h 13577848"/>
              <a:gd name="connsiteX82" fmla="*/ 2858383 w 12137616"/>
              <a:gd name="connsiteY82" fmla="*/ 12309647 h 13577848"/>
              <a:gd name="connsiteX83" fmla="*/ 2816204 w 12137616"/>
              <a:gd name="connsiteY83" fmla="*/ 12294525 h 13577848"/>
              <a:gd name="connsiteX84" fmla="*/ 2830379 w 12137616"/>
              <a:gd name="connsiteY84" fmla="*/ 12292792 h 13577848"/>
              <a:gd name="connsiteX85" fmla="*/ 2797040 w 12137616"/>
              <a:gd name="connsiteY85" fmla="*/ 12283490 h 13577848"/>
              <a:gd name="connsiteX86" fmla="*/ 2816204 w 12137616"/>
              <a:gd name="connsiteY86" fmla="*/ 12294525 h 13577848"/>
              <a:gd name="connsiteX87" fmla="*/ 2784129 w 12137616"/>
              <a:gd name="connsiteY87" fmla="*/ 12286053 h 13577848"/>
              <a:gd name="connsiteX88" fmla="*/ 2797040 w 12137616"/>
              <a:gd name="connsiteY88" fmla="*/ 12283490 h 13577848"/>
              <a:gd name="connsiteX89" fmla="*/ 9889024 w 12137616"/>
              <a:gd name="connsiteY89" fmla="*/ 12279046 h 13577848"/>
              <a:gd name="connsiteX90" fmla="*/ 9874386 w 12137616"/>
              <a:gd name="connsiteY90" fmla="*/ 12290284 h 13577848"/>
              <a:gd name="connsiteX91" fmla="*/ 10044324 w 12137616"/>
              <a:gd name="connsiteY91" fmla="*/ 12362115 h 13577848"/>
              <a:gd name="connsiteX92" fmla="*/ 9991276 w 12137616"/>
              <a:gd name="connsiteY92" fmla="*/ 12301908 h 13577848"/>
              <a:gd name="connsiteX93" fmla="*/ 9889024 w 12137616"/>
              <a:gd name="connsiteY93" fmla="*/ 12279046 h 13577848"/>
              <a:gd name="connsiteX94" fmla="*/ 2756125 w 12137616"/>
              <a:gd name="connsiteY94" fmla="*/ 12269198 h 13577848"/>
              <a:gd name="connsiteX95" fmla="*/ 2784129 w 12137616"/>
              <a:gd name="connsiteY95" fmla="*/ 12286053 h 13577848"/>
              <a:gd name="connsiteX96" fmla="*/ 2741951 w 12137616"/>
              <a:gd name="connsiteY96" fmla="*/ 12270930 h 13577848"/>
              <a:gd name="connsiteX97" fmla="*/ 2756125 w 12137616"/>
              <a:gd name="connsiteY97" fmla="*/ 12269198 h 13577848"/>
              <a:gd name="connsiteX98" fmla="*/ 2723544 w 12137616"/>
              <a:gd name="connsiteY98" fmla="*/ 12260394 h 13577848"/>
              <a:gd name="connsiteX99" fmla="*/ 2741951 w 12137616"/>
              <a:gd name="connsiteY99" fmla="*/ 12270930 h 13577848"/>
              <a:gd name="connsiteX100" fmla="*/ 2709876 w 12137616"/>
              <a:gd name="connsiteY100" fmla="*/ 12262458 h 13577848"/>
              <a:gd name="connsiteX101" fmla="*/ 2723544 w 12137616"/>
              <a:gd name="connsiteY101" fmla="*/ 12260394 h 13577848"/>
              <a:gd name="connsiteX102" fmla="*/ 2681750 w 12137616"/>
              <a:gd name="connsiteY102" fmla="*/ 12245787 h 13577848"/>
              <a:gd name="connsiteX103" fmla="*/ 2709876 w 12137616"/>
              <a:gd name="connsiteY103" fmla="*/ 12262458 h 13577848"/>
              <a:gd name="connsiteX104" fmla="*/ 2666729 w 12137616"/>
              <a:gd name="connsiteY104" fmla="*/ 12248807 h 13577848"/>
              <a:gd name="connsiteX105" fmla="*/ 2681750 w 12137616"/>
              <a:gd name="connsiteY105" fmla="*/ 12245787 h 13577848"/>
              <a:gd name="connsiteX106" fmla="*/ 2592475 w 12137616"/>
              <a:gd name="connsiteY106" fmla="*/ 12225212 h 13577848"/>
              <a:gd name="connsiteX107" fmla="*/ 2666729 w 12137616"/>
              <a:gd name="connsiteY107" fmla="*/ 12248807 h 13577848"/>
              <a:gd name="connsiteX108" fmla="*/ 2592475 w 12137616"/>
              <a:gd name="connsiteY108" fmla="*/ 12225212 h 13577848"/>
              <a:gd name="connsiteX109" fmla="*/ 2518221 w 12137616"/>
              <a:gd name="connsiteY109" fmla="*/ 12201619 h 13577848"/>
              <a:gd name="connsiteX110" fmla="*/ 2592475 w 12137616"/>
              <a:gd name="connsiteY110" fmla="*/ 12225212 h 13577848"/>
              <a:gd name="connsiteX111" fmla="*/ 2518221 w 12137616"/>
              <a:gd name="connsiteY111" fmla="*/ 12201619 h 13577848"/>
              <a:gd name="connsiteX112" fmla="*/ 2488327 w 12137616"/>
              <a:gd name="connsiteY112" fmla="*/ 12183784 h 13577848"/>
              <a:gd name="connsiteX113" fmla="*/ 2518221 w 12137616"/>
              <a:gd name="connsiteY113" fmla="*/ 12201619 h 13577848"/>
              <a:gd name="connsiteX114" fmla="*/ 2473054 w 12137616"/>
              <a:gd name="connsiteY114" fmla="*/ 12186636 h 13577848"/>
              <a:gd name="connsiteX115" fmla="*/ 2488327 w 12137616"/>
              <a:gd name="connsiteY115" fmla="*/ 12183784 h 13577848"/>
              <a:gd name="connsiteX116" fmla="*/ 2396214 w 12137616"/>
              <a:gd name="connsiteY116" fmla="*/ 12166970 h 13577848"/>
              <a:gd name="connsiteX117" fmla="*/ 2391043 w 12137616"/>
              <a:gd name="connsiteY117" fmla="*/ 12174826 h 13577848"/>
              <a:gd name="connsiteX118" fmla="*/ 2396214 w 12137616"/>
              <a:gd name="connsiteY118" fmla="*/ 12166970 h 13577848"/>
              <a:gd name="connsiteX119" fmla="*/ 2398800 w 12137616"/>
              <a:gd name="connsiteY119" fmla="*/ 12163042 h 13577848"/>
              <a:gd name="connsiteX120" fmla="*/ 2473054 w 12137616"/>
              <a:gd name="connsiteY120" fmla="*/ 12186636 h 13577848"/>
              <a:gd name="connsiteX121" fmla="*/ 2398800 w 12137616"/>
              <a:gd name="connsiteY121" fmla="*/ 12163042 h 13577848"/>
              <a:gd name="connsiteX122" fmla="*/ 10418010 w 12137616"/>
              <a:gd name="connsiteY122" fmla="*/ 12143542 h 13577848"/>
              <a:gd name="connsiteX123" fmla="*/ 10415979 w 12137616"/>
              <a:gd name="connsiteY123" fmla="*/ 12149515 h 13577848"/>
              <a:gd name="connsiteX124" fmla="*/ 10446034 w 12137616"/>
              <a:gd name="connsiteY124" fmla="*/ 12156655 h 13577848"/>
              <a:gd name="connsiteX125" fmla="*/ 10418010 w 12137616"/>
              <a:gd name="connsiteY125" fmla="*/ 12143542 h 13577848"/>
              <a:gd name="connsiteX126" fmla="*/ 2321961 w 12137616"/>
              <a:gd name="connsiteY126" fmla="*/ 12143376 h 13577848"/>
              <a:gd name="connsiteX127" fmla="*/ 2316790 w 12137616"/>
              <a:gd name="connsiteY127" fmla="*/ 12151232 h 13577848"/>
              <a:gd name="connsiteX128" fmla="*/ 2331896 w 12137616"/>
              <a:gd name="connsiteY128" fmla="*/ 12128284 h 13577848"/>
              <a:gd name="connsiteX129" fmla="*/ 2326996 w 12137616"/>
              <a:gd name="connsiteY129" fmla="*/ 12135727 h 13577848"/>
              <a:gd name="connsiteX130" fmla="*/ 2331896 w 12137616"/>
              <a:gd name="connsiteY130" fmla="*/ 12128284 h 13577848"/>
              <a:gd name="connsiteX131" fmla="*/ 10384667 w 12137616"/>
              <a:gd name="connsiteY131" fmla="*/ 11840353 h 13577848"/>
              <a:gd name="connsiteX132" fmla="*/ 10415993 w 12137616"/>
              <a:gd name="connsiteY132" fmla="*/ 11850307 h 13577848"/>
              <a:gd name="connsiteX133" fmla="*/ 10385939 w 12137616"/>
              <a:gd name="connsiteY133" fmla="*/ 11843165 h 13577848"/>
              <a:gd name="connsiteX134" fmla="*/ 10384667 w 12137616"/>
              <a:gd name="connsiteY134" fmla="*/ 11840353 h 13577848"/>
              <a:gd name="connsiteX135" fmla="*/ 10482822 w 12137616"/>
              <a:gd name="connsiteY135" fmla="*/ 11801584 h 13577848"/>
              <a:gd name="connsiteX136" fmla="*/ 10476048 w 12137616"/>
              <a:gd name="connsiteY136" fmla="*/ 11811874 h 13577848"/>
              <a:gd name="connsiteX137" fmla="*/ 10324443 w 12137616"/>
              <a:gd name="connsiteY137" fmla="*/ 11659397 h 13577848"/>
              <a:gd name="connsiteX138" fmla="*/ 10311785 w 12137616"/>
              <a:gd name="connsiteY138" fmla="*/ 11662126 h 13577848"/>
              <a:gd name="connsiteX139" fmla="*/ 10310763 w 12137616"/>
              <a:gd name="connsiteY139" fmla="*/ 11661546 h 13577848"/>
              <a:gd name="connsiteX140" fmla="*/ 10294388 w 12137616"/>
              <a:gd name="connsiteY140" fmla="*/ 11652255 h 13577848"/>
              <a:gd name="connsiteX141" fmla="*/ 10310763 w 12137616"/>
              <a:gd name="connsiteY141" fmla="*/ 11661546 h 13577848"/>
              <a:gd name="connsiteX142" fmla="*/ 10305061 w 12137616"/>
              <a:gd name="connsiteY142" fmla="*/ 11662442 h 13577848"/>
              <a:gd name="connsiteX143" fmla="*/ 10294388 w 12137616"/>
              <a:gd name="connsiteY143" fmla="*/ 11652255 h 13577848"/>
              <a:gd name="connsiteX144" fmla="*/ 10223399 w 12137616"/>
              <a:gd name="connsiteY144" fmla="*/ 11513708 h 13577848"/>
              <a:gd name="connsiteX145" fmla="*/ 10221256 w 12137616"/>
              <a:gd name="connsiteY145" fmla="*/ 11516963 h 13577848"/>
              <a:gd name="connsiteX146" fmla="*/ 10217037 w 12137616"/>
              <a:gd name="connsiteY146" fmla="*/ 11523372 h 13577848"/>
              <a:gd name="connsiteX147" fmla="*/ 10229694 w 12137616"/>
              <a:gd name="connsiteY147" fmla="*/ 11504146 h 13577848"/>
              <a:gd name="connsiteX148" fmla="*/ 10225651 w 12137616"/>
              <a:gd name="connsiteY148" fmla="*/ 11510287 h 13577848"/>
              <a:gd name="connsiteX149" fmla="*/ 10223399 w 12137616"/>
              <a:gd name="connsiteY149" fmla="*/ 11513708 h 13577848"/>
              <a:gd name="connsiteX150" fmla="*/ 10228287 w 12137616"/>
              <a:gd name="connsiteY150" fmla="*/ 11506282 h 13577848"/>
              <a:gd name="connsiteX151" fmla="*/ 10229694 w 12137616"/>
              <a:gd name="connsiteY151" fmla="*/ 11504146 h 13577848"/>
              <a:gd name="connsiteX152" fmla="*/ 10014339 w 12137616"/>
              <a:gd name="connsiteY152" fmla="*/ 11477461 h 13577848"/>
              <a:gd name="connsiteX153" fmla="*/ 10014681 w 12137616"/>
              <a:gd name="connsiteY153" fmla="*/ 11477673 h 13577848"/>
              <a:gd name="connsiteX154" fmla="*/ 10013769 w 12137616"/>
              <a:gd name="connsiteY154" fmla="*/ 11480173 h 13577848"/>
              <a:gd name="connsiteX155" fmla="*/ 10014339 w 12137616"/>
              <a:gd name="connsiteY155" fmla="*/ 11477461 h 13577848"/>
              <a:gd name="connsiteX156" fmla="*/ 10154853 w 12137616"/>
              <a:gd name="connsiteY156" fmla="*/ 11455044 h 13577848"/>
              <a:gd name="connsiteX157" fmla="*/ 10223301 w 12137616"/>
              <a:gd name="connsiteY157" fmla="*/ 11487459 h 13577848"/>
              <a:gd name="connsiteX158" fmla="*/ 10154853 w 12137616"/>
              <a:gd name="connsiteY158" fmla="*/ 11455044 h 13577848"/>
              <a:gd name="connsiteX159" fmla="*/ 213711 w 12137616"/>
              <a:gd name="connsiteY159" fmla="*/ 11337823 h 13577848"/>
              <a:gd name="connsiteX160" fmla="*/ 225835 w 12137616"/>
              <a:gd name="connsiteY160" fmla="*/ 11345804 h 13577848"/>
              <a:gd name="connsiteX161" fmla="*/ 213711 w 12137616"/>
              <a:gd name="connsiteY161" fmla="*/ 11337823 h 13577848"/>
              <a:gd name="connsiteX162" fmla="*/ 446219 w 12137616"/>
              <a:gd name="connsiteY162" fmla="*/ 11332545 h 13577848"/>
              <a:gd name="connsiteX163" fmla="*/ 528006 w 12137616"/>
              <a:gd name="connsiteY163" fmla="*/ 11348752 h 13577848"/>
              <a:gd name="connsiteX164" fmla="*/ 496984 w 12137616"/>
              <a:gd name="connsiteY164" fmla="*/ 11343080 h 13577848"/>
              <a:gd name="connsiteX165" fmla="*/ 446219 w 12137616"/>
              <a:gd name="connsiteY165" fmla="*/ 11332545 h 13577848"/>
              <a:gd name="connsiteX166" fmla="*/ 255256 w 12137616"/>
              <a:gd name="connsiteY166" fmla="*/ 11280519 h 13577848"/>
              <a:gd name="connsiteX167" fmla="*/ 249517 w 12137616"/>
              <a:gd name="connsiteY167" fmla="*/ 11283429 h 13577848"/>
              <a:gd name="connsiteX168" fmla="*/ 287453 w 12137616"/>
              <a:gd name="connsiteY168" fmla="*/ 11335794 h 13577848"/>
              <a:gd name="connsiteX169" fmla="*/ 255256 w 12137616"/>
              <a:gd name="connsiteY169" fmla="*/ 11280519 h 13577848"/>
              <a:gd name="connsiteX170" fmla="*/ 9485863 w 12137616"/>
              <a:gd name="connsiteY170" fmla="*/ 11107376 h 13577848"/>
              <a:gd name="connsiteX171" fmla="*/ 9717985 w 12137616"/>
              <a:gd name="connsiteY171" fmla="*/ 11247534 h 13577848"/>
              <a:gd name="connsiteX172" fmla="*/ 9485863 w 12137616"/>
              <a:gd name="connsiteY172" fmla="*/ 11107376 h 13577848"/>
              <a:gd name="connsiteX173" fmla="*/ 843861 w 12137616"/>
              <a:gd name="connsiteY173" fmla="*/ 11016120 h 13577848"/>
              <a:gd name="connsiteX174" fmla="*/ 845957 w 12137616"/>
              <a:gd name="connsiteY174" fmla="*/ 11018092 h 13577848"/>
              <a:gd name="connsiteX175" fmla="*/ 852563 w 12137616"/>
              <a:gd name="connsiteY175" fmla="*/ 11024309 h 13577848"/>
              <a:gd name="connsiteX176" fmla="*/ 862723 w 12137616"/>
              <a:gd name="connsiteY176" fmla="*/ 11033870 h 13577848"/>
              <a:gd name="connsiteX177" fmla="*/ 856436 w 12137616"/>
              <a:gd name="connsiteY177" fmla="*/ 11027953 h 13577848"/>
              <a:gd name="connsiteX178" fmla="*/ 852563 w 12137616"/>
              <a:gd name="connsiteY178" fmla="*/ 11024309 h 13577848"/>
              <a:gd name="connsiteX179" fmla="*/ 849886 w 12137616"/>
              <a:gd name="connsiteY179" fmla="*/ 11021790 h 13577848"/>
              <a:gd name="connsiteX180" fmla="*/ 843861 w 12137616"/>
              <a:gd name="connsiteY180" fmla="*/ 11016120 h 13577848"/>
              <a:gd name="connsiteX181" fmla="*/ 713032 w 12137616"/>
              <a:gd name="connsiteY181" fmla="*/ 10922689 h 13577848"/>
              <a:gd name="connsiteX182" fmla="*/ 719000 w 12137616"/>
              <a:gd name="connsiteY182" fmla="*/ 10926617 h 13577848"/>
              <a:gd name="connsiteX183" fmla="*/ 713032 w 12137616"/>
              <a:gd name="connsiteY183" fmla="*/ 10922689 h 13577848"/>
              <a:gd name="connsiteX184" fmla="*/ 586335 w 12137616"/>
              <a:gd name="connsiteY184" fmla="*/ 10877018 h 13577848"/>
              <a:gd name="connsiteX185" fmla="*/ 618477 w 12137616"/>
              <a:gd name="connsiteY185" fmla="*/ 10885731 h 13577848"/>
              <a:gd name="connsiteX186" fmla="*/ 587455 w 12137616"/>
              <a:gd name="connsiteY186" fmla="*/ 10880060 h 13577848"/>
              <a:gd name="connsiteX187" fmla="*/ 586335 w 12137616"/>
              <a:gd name="connsiteY187" fmla="*/ 10877018 h 13577848"/>
              <a:gd name="connsiteX188" fmla="*/ 1311646 w 12137616"/>
              <a:gd name="connsiteY188" fmla="*/ 10785082 h 13577848"/>
              <a:gd name="connsiteX189" fmla="*/ 1308578 w 12137616"/>
              <a:gd name="connsiteY189" fmla="*/ 10792149 h 13577848"/>
              <a:gd name="connsiteX190" fmla="*/ 1352777 w 12137616"/>
              <a:gd name="connsiteY190" fmla="*/ 10808602 h 13577848"/>
              <a:gd name="connsiteX191" fmla="*/ 1311646 w 12137616"/>
              <a:gd name="connsiteY191" fmla="*/ 10785082 h 13577848"/>
              <a:gd name="connsiteX192" fmla="*/ 1121166 w 12137616"/>
              <a:gd name="connsiteY192" fmla="*/ 10694066 h 13577848"/>
              <a:gd name="connsiteX193" fmla="*/ 1189614 w 12137616"/>
              <a:gd name="connsiteY193" fmla="*/ 10726480 h 13577848"/>
              <a:gd name="connsiteX194" fmla="*/ 1121166 w 12137616"/>
              <a:gd name="connsiteY194" fmla="*/ 10694066 h 13577848"/>
              <a:gd name="connsiteX195" fmla="*/ 1521288 w 12137616"/>
              <a:gd name="connsiteY195" fmla="*/ 10361362 h 13577848"/>
              <a:gd name="connsiteX196" fmla="*/ 1572773 w 12137616"/>
              <a:gd name="connsiteY196" fmla="*/ 10390808 h 13577848"/>
              <a:gd name="connsiteX197" fmla="*/ 1515481 w 12137616"/>
              <a:gd name="connsiteY197" fmla="*/ 10367845 h 13577848"/>
              <a:gd name="connsiteX198" fmla="*/ 1521288 w 12137616"/>
              <a:gd name="connsiteY198" fmla="*/ 10361362 h 13577848"/>
              <a:gd name="connsiteX199" fmla="*/ 2038633 w 12137616"/>
              <a:gd name="connsiteY199" fmla="*/ 10202292 h 13577848"/>
              <a:gd name="connsiteX200" fmla="*/ 2038633 w 12137616"/>
              <a:gd name="connsiteY200" fmla="*/ 10202292 h 13577848"/>
              <a:gd name="connsiteX201" fmla="*/ 4730054 w 12137616"/>
              <a:gd name="connsiteY201" fmla="*/ 9143129 h 13577848"/>
              <a:gd name="connsiteX202" fmla="*/ 4724671 w 12137616"/>
              <a:gd name="connsiteY202" fmla="*/ 9148969 h 13577848"/>
              <a:gd name="connsiteX203" fmla="*/ 4780994 w 12137616"/>
              <a:gd name="connsiteY203" fmla="*/ 9173403 h 13577848"/>
              <a:gd name="connsiteX204" fmla="*/ 4730054 w 12137616"/>
              <a:gd name="connsiteY204" fmla="*/ 9143129 h 13577848"/>
              <a:gd name="connsiteX205" fmla="*/ 4683872 w 12137616"/>
              <a:gd name="connsiteY205" fmla="*/ 9099165 h 13577848"/>
              <a:gd name="connsiteX206" fmla="*/ 4679961 w 12137616"/>
              <a:gd name="connsiteY206" fmla="*/ 9106895 h 13577848"/>
              <a:gd name="connsiteX207" fmla="*/ 4725127 w 12137616"/>
              <a:gd name="connsiteY207" fmla="*/ 9121877 h 13577848"/>
              <a:gd name="connsiteX208" fmla="*/ 4683872 w 12137616"/>
              <a:gd name="connsiteY208" fmla="*/ 9099165 h 13577848"/>
              <a:gd name="connsiteX209" fmla="*/ 5697304 w 12137616"/>
              <a:gd name="connsiteY209" fmla="*/ 9047745 h 13577848"/>
              <a:gd name="connsiteX210" fmla="*/ 5686889 w 12137616"/>
              <a:gd name="connsiteY210" fmla="*/ 9051194 h 13577848"/>
              <a:gd name="connsiteX211" fmla="*/ 5730034 w 12137616"/>
              <a:gd name="connsiteY211" fmla="*/ 9064846 h 13577848"/>
              <a:gd name="connsiteX212" fmla="*/ 5697304 w 12137616"/>
              <a:gd name="connsiteY212" fmla="*/ 9047745 h 13577848"/>
              <a:gd name="connsiteX213" fmla="*/ 5643088 w 12137616"/>
              <a:gd name="connsiteY213" fmla="*/ 8998524 h 13577848"/>
              <a:gd name="connsiteX214" fmla="*/ 5631021 w 12137616"/>
              <a:gd name="connsiteY214" fmla="*/ 8999668 h 13577848"/>
              <a:gd name="connsiteX215" fmla="*/ 5687345 w 12137616"/>
              <a:gd name="connsiteY215" fmla="*/ 9024101 h 13577848"/>
              <a:gd name="connsiteX216" fmla="*/ 5643088 w 12137616"/>
              <a:gd name="connsiteY216" fmla="*/ 8998524 h 13577848"/>
              <a:gd name="connsiteX217" fmla="*/ 5561690 w 12137616"/>
              <a:gd name="connsiteY217" fmla="*/ 8932298 h 13577848"/>
              <a:gd name="connsiteX218" fmla="*/ 5549939 w 12137616"/>
              <a:gd name="connsiteY218" fmla="*/ 8933649 h 13577848"/>
              <a:gd name="connsiteX219" fmla="*/ 5604242 w 12137616"/>
              <a:gd name="connsiteY219" fmla="*/ 8956753 h 13577848"/>
              <a:gd name="connsiteX220" fmla="*/ 5561690 w 12137616"/>
              <a:gd name="connsiteY220" fmla="*/ 8932298 h 13577848"/>
              <a:gd name="connsiteX221" fmla="*/ 5478960 w 12137616"/>
              <a:gd name="connsiteY221" fmla="*/ 8874282 h 13577848"/>
              <a:gd name="connsiteX222" fmla="*/ 5535283 w 12137616"/>
              <a:gd name="connsiteY222" fmla="*/ 8898716 h 13577848"/>
              <a:gd name="connsiteX223" fmla="*/ 5478960 w 12137616"/>
              <a:gd name="connsiteY223" fmla="*/ 8874282 h 13577848"/>
              <a:gd name="connsiteX224" fmla="*/ 5402253 w 12137616"/>
              <a:gd name="connsiteY224" fmla="*/ 8781612 h 13577848"/>
              <a:gd name="connsiteX225" fmla="*/ 5406228 w 12137616"/>
              <a:gd name="connsiteY225" fmla="*/ 8789182 h 13577848"/>
              <a:gd name="connsiteX226" fmla="*/ 5411289 w 12137616"/>
              <a:gd name="connsiteY226" fmla="*/ 8798820 h 13577848"/>
              <a:gd name="connsiteX227" fmla="*/ 5415808 w 12137616"/>
              <a:gd name="connsiteY227" fmla="*/ 8807425 h 13577848"/>
              <a:gd name="connsiteX228" fmla="*/ 5406583 w 12137616"/>
              <a:gd name="connsiteY228" fmla="*/ 8789857 h 13577848"/>
              <a:gd name="connsiteX229" fmla="*/ 5406228 w 12137616"/>
              <a:gd name="connsiteY229" fmla="*/ 8789182 h 13577848"/>
              <a:gd name="connsiteX230" fmla="*/ 5403759 w 12137616"/>
              <a:gd name="connsiteY230" fmla="*/ 8784480 h 13577848"/>
              <a:gd name="connsiteX231" fmla="*/ 5402253 w 12137616"/>
              <a:gd name="connsiteY231" fmla="*/ 8781612 h 13577848"/>
              <a:gd name="connsiteX232" fmla="*/ 5302547 w 12137616"/>
              <a:gd name="connsiteY232" fmla="*/ 8709030 h 13577848"/>
              <a:gd name="connsiteX233" fmla="*/ 5297300 w 12137616"/>
              <a:gd name="connsiteY233" fmla="*/ 8714663 h 13577848"/>
              <a:gd name="connsiteX234" fmla="*/ 5353623 w 12137616"/>
              <a:gd name="connsiteY234" fmla="*/ 8739097 h 13577848"/>
              <a:gd name="connsiteX235" fmla="*/ 5302547 w 12137616"/>
              <a:gd name="connsiteY235" fmla="*/ 8709030 h 13577848"/>
              <a:gd name="connsiteX236" fmla="*/ 5243534 w 12137616"/>
              <a:gd name="connsiteY236" fmla="*/ 8657540 h 13577848"/>
              <a:gd name="connsiteX237" fmla="*/ 5240465 w 12137616"/>
              <a:gd name="connsiteY237" fmla="*/ 8664607 h 13577848"/>
              <a:gd name="connsiteX238" fmla="*/ 5284665 w 12137616"/>
              <a:gd name="connsiteY238" fmla="*/ 8681060 h 13577848"/>
              <a:gd name="connsiteX239" fmla="*/ 5243534 w 12137616"/>
              <a:gd name="connsiteY239" fmla="*/ 8657540 h 13577848"/>
              <a:gd name="connsiteX240" fmla="*/ 4029835 w 12137616"/>
              <a:gd name="connsiteY240" fmla="*/ 8629510 h 13577848"/>
              <a:gd name="connsiteX241" fmla="*/ 4021421 w 12137616"/>
              <a:gd name="connsiteY241" fmla="*/ 8633355 h 13577848"/>
              <a:gd name="connsiteX242" fmla="*/ 4053496 w 12137616"/>
              <a:gd name="connsiteY242" fmla="*/ 8641827 h 13577848"/>
              <a:gd name="connsiteX243" fmla="*/ 4029835 w 12137616"/>
              <a:gd name="connsiteY243" fmla="*/ 8629510 h 13577848"/>
              <a:gd name="connsiteX244" fmla="*/ 4118564 w 12137616"/>
              <a:gd name="connsiteY244" fmla="*/ 8582856 h 13577848"/>
              <a:gd name="connsiteX245" fmla="*/ 4108202 w 12137616"/>
              <a:gd name="connsiteY245" fmla="*/ 8585123 h 13577848"/>
              <a:gd name="connsiteX246" fmla="*/ 4164525 w 12137616"/>
              <a:gd name="connsiteY246" fmla="*/ 8609557 h 13577848"/>
              <a:gd name="connsiteX247" fmla="*/ 4118564 w 12137616"/>
              <a:gd name="connsiteY247" fmla="*/ 8582856 h 13577848"/>
              <a:gd name="connsiteX248" fmla="*/ 4998295 w 12137616"/>
              <a:gd name="connsiteY248" fmla="*/ 8570512 h 13577848"/>
              <a:gd name="connsiteX249" fmla="*/ 5123120 w 12137616"/>
              <a:gd name="connsiteY249" fmla="*/ 8680076 h 13577848"/>
              <a:gd name="connsiteX250" fmla="*/ 5380055 w 12137616"/>
              <a:gd name="connsiteY250" fmla="*/ 8914534 h 13577848"/>
              <a:gd name="connsiteX251" fmla="*/ 5481089 w 12137616"/>
              <a:gd name="connsiteY251" fmla="*/ 8981043 h 13577848"/>
              <a:gd name="connsiteX252" fmla="*/ 5266844 w 12137616"/>
              <a:gd name="connsiteY252" fmla="*/ 8787329 h 13577848"/>
              <a:gd name="connsiteX253" fmla="*/ 4998295 w 12137616"/>
              <a:gd name="connsiteY253" fmla="*/ 8570512 h 13577848"/>
              <a:gd name="connsiteX254" fmla="*/ 4083893 w 12137616"/>
              <a:gd name="connsiteY254" fmla="*/ 8547391 h 13577848"/>
              <a:gd name="connsiteX255" fmla="*/ 4075615 w 12137616"/>
              <a:gd name="connsiteY255" fmla="*/ 8551029 h 13577848"/>
              <a:gd name="connsiteX256" fmla="*/ 4107690 w 12137616"/>
              <a:gd name="connsiteY256" fmla="*/ 8559500 h 13577848"/>
              <a:gd name="connsiteX257" fmla="*/ 4083893 w 12137616"/>
              <a:gd name="connsiteY257" fmla="*/ 8547391 h 13577848"/>
              <a:gd name="connsiteX258" fmla="*/ 4014935 w 12137616"/>
              <a:gd name="connsiteY258" fmla="*/ 8489353 h 13577848"/>
              <a:gd name="connsiteX259" fmla="*/ 4006657 w 12137616"/>
              <a:gd name="connsiteY259" fmla="*/ 8492991 h 13577848"/>
              <a:gd name="connsiteX260" fmla="*/ 4038732 w 12137616"/>
              <a:gd name="connsiteY260" fmla="*/ 8501463 h 13577848"/>
              <a:gd name="connsiteX261" fmla="*/ 4014935 w 12137616"/>
              <a:gd name="connsiteY261" fmla="*/ 8489353 h 13577848"/>
              <a:gd name="connsiteX262" fmla="*/ 4881772 w 12137616"/>
              <a:gd name="connsiteY262" fmla="*/ 8459732 h 13577848"/>
              <a:gd name="connsiteX263" fmla="*/ 4872502 w 12137616"/>
              <a:gd name="connsiteY263" fmla="*/ 8462420 h 13577848"/>
              <a:gd name="connsiteX264" fmla="*/ 4915192 w 12137616"/>
              <a:gd name="connsiteY264" fmla="*/ 8503164 h 13577848"/>
              <a:gd name="connsiteX265" fmla="*/ 4881772 w 12137616"/>
              <a:gd name="connsiteY265" fmla="*/ 8459732 h 13577848"/>
              <a:gd name="connsiteX266" fmla="*/ 3972255 w 12137616"/>
              <a:gd name="connsiteY266" fmla="*/ 8448319 h 13577848"/>
              <a:gd name="connsiteX267" fmla="*/ 3961947 w 12137616"/>
              <a:gd name="connsiteY267" fmla="*/ 8450917 h 13577848"/>
              <a:gd name="connsiteX268" fmla="*/ 4006146 w 12137616"/>
              <a:gd name="connsiteY268" fmla="*/ 8467370 h 13577848"/>
              <a:gd name="connsiteX269" fmla="*/ 3972255 w 12137616"/>
              <a:gd name="connsiteY269" fmla="*/ 8448319 h 13577848"/>
              <a:gd name="connsiteX270" fmla="*/ 3641334 w 12137616"/>
              <a:gd name="connsiteY270" fmla="*/ 8423186 h 13577848"/>
              <a:gd name="connsiteX271" fmla="*/ 3641334 w 12137616"/>
              <a:gd name="connsiteY271" fmla="*/ 8423186 h 13577848"/>
              <a:gd name="connsiteX272" fmla="*/ 4831388 w 12137616"/>
              <a:gd name="connsiteY272" fmla="*/ 8412407 h 13577848"/>
              <a:gd name="connsiteX273" fmla="*/ 4827791 w 12137616"/>
              <a:gd name="connsiteY273" fmla="*/ 8420345 h 13577848"/>
              <a:gd name="connsiteX274" fmla="*/ 4870938 w 12137616"/>
              <a:gd name="connsiteY274" fmla="*/ 8433997 h 13577848"/>
              <a:gd name="connsiteX275" fmla="*/ 4831388 w 12137616"/>
              <a:gd name="connsiteY275" fmla="*/ 8412407 h 13577848"/>
              <a:gd name="connsiteX276" fmla="*/ 3929673 w 12137616"/>
              <a:gd name="connsiteY276" fmla="*/ 8406723 h 13577848"/>
              <a:gd name="connsiteX277" fmla="*/ 3919256 w 12137616"/>
              <a:gd name="connsiteY277" fmla="*/ 8410172 h 13577848"/>
              <a:gd name="connsiteX278" fmla="*/ 3962403 w 12137616"/>
              <a:gd name="connsiteY278" fmla="*/ 8423824 h 13577848"/>
              <a:gd name="connsiteX279" fmla="*/ 3929673 w 12137616"/>
              <a:gd name="connsiteY279" fmla="*/ 8406723 h 13577848"/>
              <a:gd name="connsiteX280" fmla="*/ 3593429 w 12137616"/>
              <a:gd name="connsiteY280" fmla="*/ 8367815 h 13577848"/>
              <a:gd name="connsiteX281" fmla="*/ 3585466 w 12137616"/>
              <a:gd name="connsiteY281" fmla="*/ 8371660 h 13577848"/>
              <a:gd name="connsiteX282" fmla="*/ 3615521 w 12137616"/>
              <a:gd name="connsiteY282" fmla="*/ 8378802 h 13577848"/>
              <a:gd name="connsiteX283" fmla="*/ 3593429 w 12137616"/>
              <a:gd name="connsiteY283" fmla="*/ 8367815 h 13577848"/>
              <a:gd name="connsiteX284" fmla="*/ 3869196 w 12137616"/>
              <a:gd name="connsiteY284" fmla="*/ 8349825 h 13577848"/>
              <a:gd name="connsiteX285" fmla="*/ 3869196 w 12137616"/>
              <a:gd name="connsiteY285" fmla="*/ 8349825 h 13577848"/>
              <a:gd name="connsiteX286" fmla="*/ 3508170 w 12137616"/>
              <a:gd name="connsiteY286" fmla="*/ 8295491 h 13577848"/>
              <a:gd name="connsiteX287" fmla="*/ 3508170 w 12137616"/>
              <a:gd name="connsiteY287" fmla="*/ 8295491 h 13577848"/>
              <a:gd name="connsiteX288" fmla="*/ 3472297 w 12137616"/>
              <a:gd name="connsiteY288" fmla="*/ 8248929 h 13577848"/>
              <a:gd name="connsiteX289" fmla="*/ 3463460 w 12137616"/>
              <a:gd name="connsiteY289" fmla="*/ 8253416 h 13577848"/>
              <a:gd name="connsiteX290" fmla="*/ 3496502 w 12137616"/>
              <a:gd name="connsiteY290" fmla="*/ 8260418 h 13577848"/>
              <a:gd name="connsiteX291" fmla="*/ 3472297 w 12137616"/>
              <a:gd name="connsiteY291" fmla="*/ 8248929 h 13577848"/>
              <a:gd name="connsiteX292" fmla="*/ 3353900 w 12137616"/>
              <a:gd name="connsiteY292" fmla="*/ 8135926 h 13577848"/>
              <a:gd name="connsiteX293" fmla="*/ 3356565 w 12137616"/>
              <a:gd name="connsiteY293" fmla="*/ 8143014 h 13577848"/>
              <a:gd name="connsiteX294" fmla="*/ 3353900 w 12137616"/>
              <a:gd name="connsiteY294" fmla="*/ 8135926 h 13577848"/>
              <a:gd name="connsiteX295" fmla="*/ 3933838 w 12137616"/>
              <a:gd name="connsiteY295" fmla="*/ 8084142 h 13577848"/>
              <a:gd name="connsiteX296" fmla="*/ 3929832 w 12137616"/>
              <a:gd name="connsiteY296" fmla="*/ 8090522 h 13577848"/>
              <a:gd name="connsiteX297" fmla="*/ 4101898 w 12137616"/>
              <a:gd name="connsiteY297" fmla="*/ 8269113 h 13577848"/>
              <a:gd name="connsiteX298" fmla="*/ 4427792 w 12137616"/>
              <a:gd name="connsiteY298" fmla="*/ 8561608 h 13577848"/>
              <a:gd name="connsiteX299" fmla="*/ 4785762 w 12137616"/>
              <a:gd name="connsiteY299" fmla="*/ 8862575 h 13577848"/>
              <a:gd name="connsiteX300" fmla="*/ 4037639 w 12137616"/>
              <a:gd name="connsiteY300" fmla="*/ 8146740 h 13577848"/>
              <a:gd name="connsiteX301" fmla="*/ 3933838 w 12137616"/>
              <a:gd name="connsiteY301" fmla="*/ 8084142 h 13577848"/>
              <a:gd name="connsiteX302" fmla="*/ 3058016 w 12137616"/>
              <a:gd name="connsiteY302" fmla="*/ 7971771 h 13577848"/>
              <a:gd name="connsiteX303" fmla="*/ 3201283 w 12137616"/>
              <a:gd name="connsiteY303" fmla="*/ 8106117 h 13577848"/>
              <a:gd name="connsiteX304" fmla="*/ 4146178 w 12137616"/>
              <a:gd name="connsiteY304" fmla="*/ 8989410 h 13577848"/>
              <a:gd name="connsiteX305" fmla="*/ 4235088 w 12137616"/>
              <a:gd name="connsiteY305" fmla="*/ 9047938 h 13577848"/>
              <a:gd name="connsiteX306" fmla="*/ 4184571 w 12137616"/>
              <a:gd name="connsiteY306" fmla="*/ 9014684 h 13577848"/>
              <a:gd name="connsiteX307" fmla="*/ 3334446 w 12137616"/>
              <a:gd name="connsiteY307" fmla="*/ 8233811 h 13577848"/>
              <a:gd name="connsiteX308" fmla="*/ 3058016 w 12137616"/>
              <a:gd name="connsiteY308" fmla="*/ 7971771 h 13577848"/>
              <a:gd name="connsiteX309" fmla="*/ 3000011 w 12137616"/>
              <a:gd name="connsiteY309" fmla="*/ 7884102 h 13577848"/>
              <a:gd name="connsiteX310" fmla="*/ 3000176 w 12137616"/>
              <a:gd name="connsiteY310" fmla="*/ 7887099 h 13577848"/>
              <a:gd name="connsiteX311" fmla="*/ 3000451 w 12137616"/>
              <a:gd name="connsiteY311" fmla="*/ 7892096 h 13577848"/>
              <a:gd name="connsiteX312" fmla="*/ 3000670 w 12137616"/>
              <a:gd name="connsiteY312" fmla="*/ 7896092 h 13577848"/>
              <a:gd name="connsiteX313" fmla="*/ 3000176 w 12137616"/>
              <a:gd name="connsiteY313" fmla="*/ 7887099 h 13577848"/>
              <a:gd name="connsiteX314" fmla="*/ 3000084 w 12137616"/>
              <a:gd name="connsiteY314" fmla="*/ 7885434 h 13577848"/>
              <a:gd name="connsiteX315" fmla="*/ 3000011 w 12137616"/>
              <a:gd name="connsiteY315" fmla="*/ 7884102 h 13577848"/>
              <a:gd name="connsiteX316" fmla="*/ 3214762 w 12137616"/>
              <a:gd name="connsiteY316" fmla="*/ 7843034 h 13577848"/>
              <a:gd name="connsiteX317" fmla="*/ 3210146 w 12137616"/>
              <a:gd name="connsiteY317" fmla="*/ 7850664 h 13577848"/>
              <a:gd name="connsiteX318" fmla="*/ 3296579 w 12137616"/>
              <a:gd name="connsiteY318" fmla="*/ 7934952 h 13577848"/>
              <a:gd name="connsiteX319" fmla="*/ 3549729 w 12137616"/>
              <a:gd name="connsiteY319" fmla="*/ 8179562 h 13577848"/>
              <a:gd name="connsiteX320" fmla="*/ 3637129 w 12137616"/>
              <a:gd name="connsiteY320" fmla="*/ 8262382 h 13577848"/>
              <a:gd name="connsiteX321" fmla="*/ 3681839 w 12137616"/>
              <a:gd name="connsiteY321" fmla="*/ 8304456 h 13577848"/>
              <a:gd name="connsiteX322" fmla="*/ 3959237 w 12137616"/>
              <a:gd name="connsiteY322" fmla="*/ 8565027 h 13577848"/>
              <a:gd name="connsiteX323" fmla="*/ 3959237 w 12137616"/>
              <a:gd name="connsiteY323" fmla="*/ 8565027 h 13577848"/>
              <a:gd name="connsiteX324" fmla="*/ 3681839 w 12137616"/>
              <a:gd name="connsiteY324" fmla="*/ 8304456 h 13577848"/>
              <a:gd name="connsiteX325" fmla="*/ 3637129 w 12137616"/>
              <a:gd name="connsiteY325" fmla="*/ 8262382 h 13577848"/>
              <a:gd name="connsiteX326" fmla="*/ 3549729 w 12137616"/>
              <a:gd name="connsiteY326" fmla="*/ 8179562 h 13577848"/>
              <a:gd name="connsiteX327" fmla="*/ 3246519 w 12137616"/>
              <a:gd name="connsiteY327" fmla="*/ 7874606 h 13577848"/>
              <a:gd name="connsiteX328" fmla="*/ 3214762 w 12137616"/>
              <a:gd name="connsiteY328" fmla="*/ 7843034 h 13577848"/>
              <a:gd name="connsiteX329" fmla="*/ 3079263 w 12137616"/>
              <a:gd name="connsiteY329" fmla="*/ 7799800 h 13577848"/>
              <a:gd name="connsiteX330" fmla="*/ 3084919 w 12137616"/>
              <a:gd name="connsiteY330" fmla="*/ 7820908 h 13577848"/>
              <a:gd name="connsiteX331" fmla="*/ 3135436 w 12137616"/>
              <a:gd name="connsiteY331" fmla="*/ 7854162 h 13577848"/>
              <a:gd name="connsiteX332" fmla="*/ 3153421 w 12137616"/>
              <a:gd name="connsiteY332" fmla="*/ 7906037 h 13577848"/>
              <a:gd name="connsiteX333" fmla="*/ 3425469 w 12137616"/>
              <a:gd name="connsiteY333" fmla="*/ 8148336 h 13577848"/>
              <a:gd name="connsiteX334" fmla="*/ 4539389 w 12137616"/>
              <a:gd name="connsiteY334" fmla="*/ 9157646 h 13577848"/>
              <a:gd name="connsiteX335" fmla="*/ 4991022 w 12137616"/>
              <a:gd name="connsiteY335" fmla="*/ 9505519 h 13577848"/>
              <a:gd name="connsiteX336" fmla="*/ 4927869 w 12137616"/>
              <a:gd name="connsiteY336" fmla="*/ 9438661 h 13577848"/>
              <a:gd name="connsiteX337" fmla="*/ 3355488 w 12137616"/>
              <a:gd name="connsiteY337" fmla="*/ 8039054 h 13577848"/>
              <a:gd name="connsiteX338" fmla="*/ 3096532 w 12137616"/>
              <a:gd name="connsiteY338" fmla="*/ 7803266 h 13577848"/>
              <a:gd name="connsiteX339" fmla="*/ 3079263 w 12137616"/>
              <a:gd name="connsiteY339" fmla="*/ 7799800 h 13577848"/>
              <a:gd name="connsiteX340" fmla="*/ 8213831 w 12137616"/>
              <a:gd name="connsiteY340" fmla="*/ 7546449 h 13577848"/>
              <a:gd name="connsiteX341" fmla="*/ 8216496 w 12137616"/>
              <a:gd name="connsiteY341" fmla="*/ 7553537 h 13577848"/>
              <a:gd name="connsiteX342" fmla="*/ 8213831 w 12137616"/>
              <a:gd name="connsiteY342" fmla="*/ 7546449 h 13577848"/>
              <a:gd name="connsiteX343" fmla="*/ 8045722 w 12137616"/>
              <a:gd name="connsiteY343" fmla="*/ 7510887 h 13577848"/>
              <a:gd name="connsiteX344" fmla="*/ 8042315 w 12137616"/>
              <a:gd name="connsiteY344" fmla="*/ 7518949 h 13577848"/>
              <a:gd name="connsiteX345" fmla="*/ 8073338 w 12137616"/>
              <a:gd name="connsiteY345" fmla="*/ 7524621 h 13577848"/>
              <a:gd name="connsiteX346" fmla="*/ 8045722 w 12137616"/>
              <a:gd name="connsiteY346" fmla="*/ 7510887 h 13577848"/>
              <a:gd name="connsiteX347" fmla="*/ 7459160 w 12137616"/>
              <a:gd name="connsiteY347" fmla="*/ 7403666 h 13577848"/>
              <a:gd name="connsiteX348" fmla="*/ 7478022 w 12137616"/>
              <a:gd name="connsiteY348" fmla="*/ 7421417 h 13577848"/>
              <a:gd name="connsiteX349" fmla="*/ 7459160 w 12137616"/>
              <a:gd name="connsiteY349" fmla="*/ 7403666 h 13577848"/>
              <a:gd name="connsiteX350" fmla="*/ 7271374 w 12137616"/>
              <a:gd name="connsiteY350" fmla="*/ 7363349 h 13577848"/>
              <a:gd name="connsiteX351" fmla="*/ 7292686 w 12137616"/>
              <a:gd name="connsiteY351" fmla="*/ 7377378 h 13577848"/>
              <a:gd name="connsiteX352" fmla="*/ 7322740 w 12137616"/>
              <a:gd name="connsiteY352" fmla="*/ 7384520 h 13577848"/>
              <a:gd name="connsiteX353" fmla="*/ 7352795 w 12137616"/>
              <a:gd name="connsiteY353" fmla="*/ 7391661 h 13577848"/>
              <a:gd name="connsiteX354" fmla="*/ 7385837 w 12137616"/>
              <a:gd name="connsiteY354" fmla="*/ 7398662 h 13577848"/>
              <a:gd name="connsiteX355" fmla="*/ 7415892 w 12137616"/>
              <a:gd name="connsiteY355" fmla="*/ 7405804 h 13577848"/>
              <a:gd name="connsiteX356" fmla="*/ 7385837 w 12137616"/>
              <a:gd name="connsiteY356" fmla="*/ 7398662 h 13577848"/>
              <a:gd name="connsiteX357" fmla="*/ 7352795 w 12137616"/>
              <a:gd name="connsiteY357" fmla="*/ 7391661 h 13577848"/>
              <a:gd name="connsiteX358" fmla="*/ 7322740 w 12137616"/>
              <a:gd name="connsiteY358" fmla="*/ 7384520 h 13577848"/>
              <a:gd name="connsiteX359" fmla="*/ 7292686 w 12137616"/>
              <a:gd name="connsiteY359" fmla="*/ 7377378 h 13577848"/>
              <a:gd name="connsiteX360" fmla="*/ 7271374 w 12137616"/>
              <a:gd name="connsiteY360" fmla="*/ 7363349 h 13577848"/>
              <a:gd name="connsiteX361" fmla="*/ 8431853 w 12137616"/>
              <a:gd name="connsiteY361" fmla="*/ 7346830 h 13577848"/>
              <a:gd name="connsiteX362" fmla="*/ 8497074 w 12137616"/>
              <a:gd name="connsiteY362" fmla="*/ 7373697 h 13577848"/>
              <a:gd name="connsiteX363" fmla="*/ 8385991 w 12137616"/>
              <a:gd name="connsiteY363" fmla="*/ 7353252 h 13577848"/>
              <a:gd name="connsiteX364" fmla="*/ 8431853 w 12137616"/>
              <a:gd name="connsiteY364" fmla="*/ 7346830 h 13577848"/>
              <a:gd name="connsiteX365" fmla="*/ 8366826 w 12137616"/>
              <a:gd name="connsiteY365" fmla="*/ 7342217 h 13577848"/>
              <a:gd name="connsiteX366" fmla="*/ 8385991 w 12137616"/>
              <a:gd name="connsiteY366" fmla="*/ 7353252 h 13577848"/>
              <a:gd name="connsiteX367" fmla="*/ 8353916 w 12137616"/>
              <a:gd name="connsiteY367" fmla="*/ 7344781 h 13577848"/>
              <a:gd name="connsiteX368" fmla="*/ 8366826 w 12137616"/>
              <a:gd name="connsiteY368" fmla="*/ 7342217 h 13577848"/>
              <a:gd name="connsiteX369" fmla="*/ 8336520 w 12137616"/>
              <a:gd name="connsiteY369" fmla="*/ 7334909 h 13577848"/>
              <a:gd name="connsiteX370" fmla="*/ 8353916 w 12137616"/>
              <a:gd name="connsiteY370" fmla="*/ 7344781 h 13577848"/>
              <a:gd name="connsiteX371" fmla="*/ 8323861 w 12137616"/>
              <a:gd name="connsiteY371" fmla="*/ 7337639 h 13577848"/>
              <a:gd name="connsiteX372" fmla="*/ 8336520 w 12137616"/>
              <a:gd name="connsiteY372" fmla="*/ 7334909 h 13577848"/>
              <a:gd name="connsiteX373" fmla="*/ 8304697 w 12137616"/>
              <a:gd name="connsiteY373" fmla="*/ 7326604 h 13577848"/>
              <a:gd name="connsiteX374" fmla="*/ 8323861 w 12137616"/>
              <a:gd name="connsiteY374" fmla="*/ 7337639 h 13577848"/>
              <a:gd name="connsiteX375" fmla="*/ 8291786 w 12137616"/>
              <a:gd name="connsiteY375" fmla="*/ 7329168 h 13577848"/>
              <a:gd name="connsiteX376" fmla="*/ 8304697 w 12137616"/>
              <a:gd name="connsiteY376" fmla="*/ 7326604 h 13577848"/>
              <a:gd name="connsiteX377" fmla="*/ 8251443 w 12137616"/>
              <a:gd name="connsiteY377" fmla="*/ 7312357 h 13577848"/>
              <a:gd name="connsiteX378" fmla="*/ 8291786 w 12137616"/>
              <a:gd name="connsiteY378" fmla="*/ 7329168 h 13577848"/>
              <a:gd name="connsiteX379" fmla="*/ 8210758 w 12137616"/>
              <a:gd name="connsiteY379" fmla="*/ 7315865 h 13577848"/>
              <a:gd name="connsiteX380" fmla="*/ 8251443 w 12137616"/>
              <a:gd name="connsiteY380" fmla="*/ 7312357 h 13577848"/>
              <a:gd name="connsiteX381" fmla="*/ 8193362 w 12137616"/>
              <a:gd name="connsiteY381" fmla="*/ 7305994 h 13577848"/>
              <a:gd name="connsiteX382" fmla="*/ 8210758 w 12137616"/>
              <a:gd name="connsiteY382" fmla="*/ 7315865 h 13577848"/>
              <a:gd name="connsiteX383" fmla="*/ 8180703 w 12137616"/>
              <a:gd name="connsiteY383" fmla="*/ 7308723 h 13577848"/>
              <a:gd name="connsiteX384" fmla="*/ 8193362 w 12137616"/>
              <a:gd name="connsiteY384" fmla="*/ 7305994 h 13577848"/>
              <a:gd name="connsiteX385" fmla="*/ 8164474 w 12137616"/>
              <a:gd name="connsiteY385" fmla="*/ 7294879 h 13577848"/>
              <a:gd name="connsiteX386" fmla="*/ 8180703 w 12137616"/>
              <a:gd name="connsiteY386" fmla="*/ 7308723 h 13577848"/>
              <a:gd name="connsiteX387" fmla="*/ 8148628 w 12137616"/>
              <a:gd name="connsiteY387" fmla="*/ 7300252 h 13577848"/>
              <a:gd name="connsiteX388" fmla="*/ 8164474 w 12137616"/>
              <a:gd name="connsiteY388" fmla="*/ 7294879 h 13577848"/>
              <a:gd name="connsiteX389" fmla="*/ 8133409 w 12137616"/>
              <a:gd name="connsiteY389" fmla="*/ 7287073 h 13577848"/>
              <a:gd name="connsiteX390" fmla="*/ 8148628 w 12137616"/>
              <a:gd name="connsiteY390" fmla="*/ 7300252 h 13577848"/>
              <a:gd name="connsiteX391" fmla="*/ 8118573 w 12137616"/>
              <a:gd name="connsiteY391" fmla="*/ 7293110 h 13577848"/>
              <a:gd name="connsiteX392" fmla="*/ 8133409 w 12137616"/>
              <a:gd name="connsiteY392" fmla="*/ 7287073 h 13577848"/>
              <a:gd name="connsiteX393" fmla="*/ 8103234 w 12137616"/>
              <a:gd name="connsiteY393" fmla="*/ 7280115 h 13577848"/>
              <a:gd name="connsiteX394" fmla="*/ 8118573 w 12137616"/>
              <a:gd name="connsiteY394" fmla="*/ 7293110 h 13577848"/>
              <a:gd name="connsiteX395" fmla="*/ 8087551 w 12137616"/>
              <a:gd name="connsiteY395" fmla="*/ 7287439 h 13577848"/>
              <a:gd name="connsiteX396" fmla="*/ 8103234 w 12137616"/>
              <a:gd name="connsiteY396" fmla="*/ 7280115 h 13577848"/>
              <a:gd name="connsiteX397" fmla="*/ 7958182 w 12137616"/>
              <a:gd name="connsiteY397" fmla="*/ 7247614 h 13577848"/>
              <a:gd name="connsiteX398" fmla="*/ 8087551 w 12137616"/>
              <a:gd name="connsiteY398" fmla="*/ 7287439 h 13577848"/>
              <a:gd name="connsiteX399" fmla="*/ 7912318 w 12137616"/>
              <a:gd name="connsiteY399" fmla="*/ 7250052 h 13577848"/>
              <a:gd name="connsiteX400" fmla="*/ 7958182 w 12137616"/>
              <a:gd name="connsiteY400" fmla="*/ 7247614 h 13577848"/>
              <a:gd name="connsiteX401" fmla="*/ 7879703 w 12137616"/>
              <a:gd name="connsiteY401" fmla="*/ 7227001 h 13577848"/>
              <a:gd name="connsiteX402" fmla="*/ 7912318 w 12137616"/>
              <a:gd name="connsiteY402" fmla="*/ 7250052 h 13577848"/>
              <a:gd name="connsiteX403" fmla="*/ 7852209 w 12137616"/>
              <a:gd name="connsiteY403" fmla="*/ 7235769 h 13577848"/>
              <a:gd name="connsiteX404" fmla="*/ 7879703 w 12137616"/>
              <a:gd name="connsiteY404" fmla="*/ 7227001 h 13577848"/>
              <a:gd name="connsiteX405" fmla="*/ 7835222 w 12137616"/>
              <a:gd name="connsiteY405" fmla="*/ 7221426 h 13577848"/>
              <a:gd name="connsiteX406" fmla="*/ 7852209 w 12137616"/>
              <a:gd name="connsiteY406" fmla="*/ 7235769 h 13577848"/>
              <a:gd name="connsiteX407" fmla="*/ 7820133 w 12137616"/>
              <a:gd name="connsiteY407" fmla="*/ 7227297 h 13577848"/>
              <a:gd name="connsiteX408" fmla="*/ 7835222 w 12137616"/>
              <a:gd name="connsiteY408" fmla="*/ 7221426 h 13577848"/>
              <a:gd name="connsiteX409" fmla="*/ 7804794 w 12137616"/>
              <a:gd name="connsiteY409" fmla="*/ 7214302 h 13577848"/>
              <a:gd name="connsiteX410" fmla="*/ 7820133 w 12137616"/>
              <a:gd name="connsiteY410" fmla="*/ 7227297 h 13577848"/>
              <a:gd name="connsiteX411" fmla="*/ 7789111 w 12137616"/>
              <a:gd name="connsiteY411" fmla="*/ 7221626 h 13577848"/>
              <a:gd name="connsiteX412" fmla="*/ 7804794 w 12137616"/>
              <a:gd name="connsiteY412" fmla="*/ 7214302 h 13577848"/>
              <a:gd name="connsiteX413" fmla="*/ 7718395 w 12137616"/>
              <a:gd name="connsiteY413" fmla="*/ 7191076 h 13577848"/>
              <a:gd name="connsiteX414" fmla="*/ 7789111 w 12137616"/>
              <a:gd name="connsiteY414" fmla="*/ 7221626 h 13577848"/>
              <a:gd name="connsiteX415" fmla="*/ 7696927 w 12137616"/>
              <a:gd name="connsiteY415" fmla="*/ 7198872 h 13577848"/>
              <a:gd name="connsiteX416" fmla="*/ 7718395 w 12137616"/>
              <a:gd name="connsiteY416" fmla="*/ 7191076 h 13577848"/>
              <a:gd name="connsiteX417" fmla="*/ 6911779 w 12137616"/>
              <a:gd name="connsiteY417" fmla="*/ 7179314 h 13577848"/>
              <a:gd name="connsiteX418" fmla="*/ 6916894 w 12137616"/>
              <a:gd name="connsiteY418" fmla="*/ 7182681 h 13577848"/>
              <a:gd name="connsiteX419" fmla="*/ 6911779 w 12137616"/>
              <a:gd name="connsiteY419" fmla="*/ 7179314 h 13577848"/>
              <a:gd name="connsiteX420" fmla="*/ 7663361 w 12137616"/>
              <a:gd name="connsiteY420" fmla="*/ 7174997 h 13577848"/>
              <a:gd name="connsiteX421" fmla="*/ 7696927 w 12137616"/>
              <a:gd name="connsiteY421" fmla="*/ 7198872 h 13577848"/>
              <a:gd name="connsiteX422" fmla="*/ 7652728 w 12137616"/>
              <a:gd name="connsiteY422" fmla="*/ 7182419 h 13577848"/>
              <a:gd name="connsiteX423" fmla="*/ 7663361 w 12137616"/>
              <a:gd name="connsiteY423" fmla="*/ 7174997 h 13577848"/>
              <a:gd name="connsiteX424" fmla="*/ 6879704 w 12137616"/>
              <a:gd name="connsiteY424" fmla="*/ 7170842 h 13577848"/>
              <a:gd name="connsiteX425" fmla="*/ 6884819 w 12137616"/>
              <a:gd name="connsiteY425" fmla="*/ 7174209 h 13577848"/>
              <a:gd name="connsiteX426" fmla="*/ 6879704 w 12137616"/>
              <a:gd name="connsiteY426" fmla="*/ 7170842 h 13577848"/>
              <a:gd name="connsiteX427" fmla="*/ 6849649 w 12137616"/>
              <a:gd name="connsiteY427" fmla="*/ 7163701 h 13577848"/>
              <a:gd name="connsiteX428" fmla="*/ 6854764 w 12137616"/>
              <a:gd name="connsiteY428" fmla="*/ 7167068 h 13577848"/>
              <a:gd name="connsiteX429" fmla="*/ 6849649 w 12137616"/>
              <a:gd name="connsiteY429" fmla="*/ 7163701 h 13577848"/>
              <a:gd name="connsiteX430" fmla="*/ 7606502 w 12137616"/>
              <a:gd name="connsiteY430" fmla="*/ 7163545 h 13577848"/>
              <a:gd name="connsiteX431" fmla="*/ 7652728 w 12137616"/>
              <a:gd name="connsiteY431" fmla="*/ 7182419 h 13577848"/>
              <a:gd name="connsiteX432" fmla="*/ 7589630 w 12137616"/>
              <a:gd name="connsiteY432" fmla="*/ 7168276 h 13577848"/>
              <a:gd name="connsiteX433" fmla="*/ 7606502 w 12137616"/>
              <a:gd name="connsiteY433" fmla="*/ 7163545 h 13577848"/>
              <a:gd name="connsiteX434" fmla="*/ 7574411 w 12137616"/>
              <a:gd name="connsiteY434" fmla="*/ 7155097 h 13577848"/>
              <a:gd name="connsiteX435" fmla="*/ 7589630 w 12137616"/>
              <a:gd name="connsiteY435" fmla="*/ 7168276 h 13577848"/>
              <a:gd name="connsiteX436" fmla="*/ 7559575 w 12137616"/>
              <a:gd name="connsiteY436" fmla="*/ 7161134 h 13577848"/>
              <a:gd name="connsiteX437" fmla="*/ 7574411 w 12137616"/>
              <a:gd name="connsiteY437" fmla="*/ 7155097 h 13577848"/>
              <a:gd name="connsiteX438" fmla="*/ 7543346 w 12137616"/>
              <a:gd name="connsiteY438" fmla="*/ 7147290 h 13577848"/>
              <a:gd name="connsiteX439" fmla="*/ 7559575 w 12137616"/>
              <a:gd name="connsiteY439" fmla="*/ 7161134 h 13577848"/>
              <a:gd name="connsiteX440" fmla="*/ 7527500 w 12137616"/>
              <a:gd name="connsiteY440" fmla="*/ 7152663 h 13577848"/>
              <a:gd name="connsiteX441" fmla="*/ 7543346 w 12137616"/>
              <a:gd name="connsiteY441" fmla="*/ 7147290 h 13577848"/>
              <a:gd name="connsiteX442" fmla="*/ 7512281 w 12137616"/>
              <a:gd name="connsiteY442" fmla="*/ 7139484 h 13577848"/>
              <a:gd name="connsiteX443" fmla="*/ 7527500 w 12137616"/>
              <a:gd name="connsiteY443" fmla="*/ 7152663 h 13577848"/>
              <a:gd name="connsiteX444" fmla="*/ 7497446 w 12137616"/>
              <a:gd name="connsiteY444" fmla="*/ 7145522 h 13577848"/>
              <a:gd name="connsiteX445" fmla="*/ 7512281 w 12137616"/>
              <a:gd name="connsiteY445" fmla="*/ 7139484 h 13577848"/>
              <a:gd name="connsiteX446" fmla="*/ 6744374 w 12137616"/>
              <a:gd name="connsiteY446" fmla="*/ 7134436 h 13577848"/>
              <a:gd name="connsiteX447" fmla="*/ 6749488 w 12137616"/>
              <a:gd name="connsiteY447" fmla="*/ 7137803 h 13577848"/>
              <a:gd name="connsiteX448" fmla="*/ 6744374 w 12137616"/>
              <a:gd name="connsiteY448" fmla="*/ 7134436 h 13577848"/>
              <a:gd name="connsiteX449" fmla="*/ 7482106 w 12137616"/>
              <a:gd name="connsiteY449" fmla="*/ 7132526 h 13577848"/>
              <a:gd name="connsiteX450" fmla="*/ 7497446 w 12137616"/>
              <a:gd name="connsiteY450" fmla="*/ 7145522 h 13577848"/>
              <a:gd name="connsiteX451" fmla="*/ 7466423 w 12137616"/>
              <a:gd name="connsiteY451" fmla="*/ 7139850 h 13577848"/>
              <a:gd name="connsiteX452" fmla="*/ 7482106 w 12137616"/>
              <a:gd name="connsiteY452" fmla="*/ 7132526 h 13577848"/>
              <a:gd name="connsiteX453" fmla="*/ 7450556 w 12137616"/>
              <a:gd name="connsiteY453" fmla="*/ 7125455 h 13577848"/>
              <a:gd name="connsiteX454" fmla="*/ 7466423 w 12137616"/>
              <a:gd name="connsiteY454" fmla="*/ 7139850 h 13577848"/>
              <a:gd name="connsiteX455" fmla="*/ 7434348 w 12137616"/>
              <a:gd name="connsiteY455" fmla="*/ 7131379 h 13577848"/>
              <a:gd name="connsiteX456" fmla="*/ 7450556 w 12137616"/>
              <a:gd name="connsiteY456" fmla="*/ 7125455 h 13577848"/>
              <a:gd name="connsiteX457" fmla="*/ 7365901 w 12137616"/>
              <a:gd name="connsiteY457" fmla="*/ 7098964 h 13577848"/>
              <a:gd name="connsiteX458" fmla="*/ 7434348 w 12137616"/>
              <a:gd name="connsiteY458" fmla="*/ 7131379 h 13577848"/>
              <a:gd name="connsiteX459" fmla="*/ 7365901 w 12137616"/>
              <a:gd name="connsiteY459" fmla="*/ 7098964 h 13577848"/>
              <a:gd name="connsiteX460" fmla="*/ 7335846 w 12137616"/>
              <a:gd name="connsiteY460" fmla="*/ 7091823 h 13577848"/>
              <a:gd name="connsiteX461" fmla="*/ 7365901 w 12137616"/>
              <a:gd name="connsiteY461" fmla="*/ 7098964 h 13577848"/>
              <a:gd name="connsiteX462" fmla="*/ 7335846 w 12137616"/>
              <a:gd name="connsiteY462" fmla="*/ 7091823 h 13577848"/>
              <a:gd name="connsiteX463" fmla="*/ 7303771 w 12137616"/>
              <a:gd name="connsiteY463" fmla="*/ 7083351 h 13577848"/>
              <a:gd name="connsiteX464" fmla="*/ 7335846 w 12137616"/>
              <a:gd name="connsiteY464" fmla="*/ 7091823 h 13577848"/>
              <a:gd name="connsiteX465" fmla="*/ 7303771 w 12137616"/>
              <a:gd name="connsiteY465" fmla="*/ 7083351 h 13577848"/>
              <a:gd name="connsiteX466" fmla="*/ 6544162 w 12137616"/>
              <a:gd name="connsiteY466" fmla="*/ 7080605 h 13577848"/>
              <a:gd name="connsiteX467" fmla="*/ 6550007 w 12137616"/>
              <a:gd name="connsiteY467" fmla="*/ 7084453 h 13577848"/>
              <a:gd name="connsiteX468" fmla="*/ 6546597 w 12137616"/>
              <a:gd name="connsiteY468" fmla="*/ 7082209 h 13577848"/>
              <a:gd name="connsiteX469" fmla="*/ 6539778 w 12137616"/>
              <a:gd name="connsiteY469" fmla="*/ 7077719 h 13577848"/>
              <a:gd name="connsiteX470" fmla="*/ 6540914 w 12137616"/>
              <a:gd name="connsiteY470" fmla="*/ 7078467 h 13577848"/>
              <a:gd name="connsiteX471" fmla="*/ 6544162 w 12137616"/>
              <a:gd name="connsiteY471" fmla="*/ 7080605 h 13577848"/>
              <a:gd name="connsiteX472" fmla="*/ 7272748 w 12137616"/>
              <a:gd name="connsiteY472" fmla="*/ 7077680 h 13577848"/>
              <a:gd name="connsiteX473" fmla="*/ 7303771 w 12137616"/>
              <a:gd name="connsiteY473" fmla="*/ 7083351 h 13577848"/>
              <a:gd name="connsiteX474" fmla="*/ 7272748 w 12137616"/>
              <a:gd name="connsiteY474" fmla="*/ 7077680 h 13577848"/>
              <a:gd name="connsiteX475" fmla="*/ 7242694 w 12137616"/>
              <a:gd name="connsiteY475" fmla="*/ 7070538 h 13577848"/>
              <a:gd name="connsiteX476" fmla="*/ 7272748 w 12137616"/>
              <a:gd name="connsiteY476" fmla="*/ 7077680 h 13577848"/>
              <a:gd name="connsiteX477" fmla="*/ 7242694 w 12137616"/>
              <a:gd name="connsiteY477" fmla="*/ 7070538 h 13577848"/>
              <a:gd name="connsiteX478" fmla="*/ 6506626 w 12137616"/>
              <a:gd name="connsiteY478" fmla="*/ 7059057 h 13577848"/>
              <a:gd name="connsiteX479" fmla="*/ 6519952 w 12137616"/>
              <a:gd name="connsiteY479" fmla="*/ 7077312 h 13577848"/>
              <a:gd name="connsiteX480" fmla="*/ 6493684 w 12137616"/>
              <a:gd name="connsiteY480" fmla="*/ 7060019 h 13577848"/>
              <a:gd name="connsiteX481" fmla="*/ 6506626 w 12137616"/>
              <a:gd name="connsiteY481" fmla="*/ 7059057 h 13577848"/>
              <a:gd name="connsiteX482" fmla="*/ 7443174 w 12137616"/>
              <a:gd name="connsiteY482" fmla="*/ 7055273 h 13577848"/>
              <a:gd name="connsiteX483" fmla="*/ 7427976 w 12137616"/>
              <a:gd name="connsiteY483" fmla="*/ 7061862 h 13577848"/>
              <a:gd name="connsiteX484" fmla="*/ 7458030 w 12137616"/>
              <a:gd name="connsiteY484" fmla="*/ 7069004 h 13577848"/>
              <a:gd name="connsiteX485" fmla="*/ 7491074 w 12137616"/>
              <a:gd name="connsiteY485" fmla="*/ 7076005 h 13577848"/>
              <a:gd name="connsiteX486" fmla="*/ 7521128 w 12137616"/>
              <a:gd name="connsiteY486" fmla="*/ 7083147 h 13577848"/>
              <a:gd name="connsiteX487" fmla="*/ 7551183 w 12137616"/>
              <a:gd name="connsiteY487" fmla="*/ 7090288 h 13577848"/>
              <a:gd name="connsiteX488" fmla="*/ 7583258 w 12137616"/>
              <a:gd name="connsiteY488" fmla="*/ 7098759 h 13577848"/>
              <a:gd name="connsiteX489" fmla="*/ 7613313 w 12137616"/>
              <a:gd name="connsiteY489" fmla="*/ 7105901 h 13577848"/>
              <a:gd name="connsiteX490" fmla="*/ 8408621 w 12137616"/>
              <a:gd name="connsiteY490" fmla="*/ 7288077 h 13577848"/>
              <a:gd name="connsiteX491" fmla="*/ 8408621 w 12137616"/>
              <a:gd name="connsiteY491" fmla="*/ 7288077 h 13577848"/>
              <a:gd name="connsiteX492" fmla="*/ 7613313 w 12137616"/>
              <a:gd name="connsiteY492" fmla="*/ 7105901 h 13577848"/>
              <a:gd name="connsiteX493" fmla="*/ 7583258 w 12137616"/>
              <a:gd name="connsiteY493" fmla="*/ 7098759 h 13577848"/>
              <a:gd name="connsiteX494" fmla="*/ 7551183 w 12137616"/>
              <a:gd name="connsiteY494" fmla="*/ 7090288 h 13577848"/>
              <a:gd name="connsiteX495" fmla="*/ 7521128 w 12137616"/>
              <a:gd name="connsiteY495" fmla="*/ 7083147 h 13577848"/>
              <a:gd name="connsiteX496" fmla="*/ 7491074 w 12137616"/>
              <a:gd name="connsiteY496" fmla="*/ 7076005 h 13577848"/>
              <a:gd name="connsiteX497" fmla="*/ 7458030 w 12137616"/>
              <a:gd name="connsiteY497" fmla="*/ 7069004 h 13577848"/>
              <a:gd name="connsiteX498" fmla="*/ 7443174 w 12137616"/>
              <a:gd name="connsiteY498" fmla="*/ 7055273 h 13577848"/>
              <a:gd name="connsiteX499" fmla="*/ 7206146 w 12137616"/>
              <a:gd name="connsiteY499" fmla="*/ 7051813 h 13577848"/>
              <a:gd name="connsiteX500" fmla="*/ 7242694 w 12137616"/>
              <a:gd name="connsiteY500" fmla="*/ 7070538 h 13577848"/>
              <a:gd name="connsiteX501" fmla="*/ 7198495 w 12137616"/>
              <a:gd name="connsiteY501" fmla="*/ 7054086 h 13577848"/>
              <a:gd name="connsiteX502" fmla="*/ 7206146 w 12137616"/>
              <a:gd name="connsiteY502" fmla="*/ 7051813 h 13577848"/>
              <a:gd name="connsiteX503" fmla="*/ 7168440 w 12137616"/>
              <a:gd name="connsiteY503" fmla="*/ 7046944 h 13577848"/>
              <a:gd name="connsiteX504" fmla="*/ 7198495 w 12137616"/>
              <a:gd name="connsiteY504" fmla="*/ 7054086 h 13577848"/>
              <a:gd name="connsiteX505" fmla="*/ 7168440 w 12137616"/>
              <a:gd name="connsiteY505" fmla="*/ 7046944 h 13577848"/>
              <a:gd name="connsiteX506" fmla="*/ 7136365 w 12137616"/>
              <a:gd name="connsiteY506" fmla="*/ 7038473 h 13577848"/>
              <a:gd name="connsiteX507" fmla="*/ 7168440 w 12137616"/>
              <a:gd name="connsiteY507" fmla="*/ 7046944 h 13577848"/>
              <a:gd name="connsiteX508" fmla="*/ 7136365 w 12137616"/>
              <a:gd name="connsiteY508" fmla="*/ 7038473 h 13577848"/>
              <a:gd name="connsiteX509" fmla="*/ 7106310 w 12137616"/>
              <a:gd name="connsiteY509" fmla="*/ 7031331 h 13577848"/>
              <a:gd name="connsiteX510" fmla="*/ 7136365 w 12137616"/>
              <a:gd name="connsiteY510" fmla="*/ 7038473 h 13577848"/>
              <a:gd name="connsiteX511" fmla="*/ 7106310 w 12137616"/>
              <a:gd name="connsiteY511" fmla="*/ 7031331 h 13577848"/>
              <a:gd name="connsiteX512" fmla="*/ 7073267 w 12137616"/>
              <a:gd name="connsiteY512" fmla="*/ 7024330 h 13577848"/>
              <a:gd name="connsiteX513" fmla="*/ 7106310 w 12137616"/>
              <a:gd name="connsiteY513" fmla="*/ 7031331 h 13577848"/>
              <a:gd name="connsiteX514" fmla="*/ 7073267 w 12137616"/>
              <a:gd name="connsiteY514" fmla="*/ 7024330 h 13577848"/>
              <a:gd name="connsiteX515" fmla="*/ 7031089 w 12137616"/>
              <a:gd name="connsiteY515" fmla="*/ 7009208 h 13577848"/>
              <a:gd name="connsiteX516" fmla="*/ 7073267 w 12137616"/>
              <a:gd name="connsiteY516" fmla="*/ 7024330 h 13577848"/>
              <a:gd name="connsiteX517" fmla="*/ 7031089 w 12137616"/>
              <a:gd name="connsiteY517" fmla="*/ 7009208 h 13577848"/>
              <a:gd name="connsiteX518" fmla="*/ 6999013 w 12137616"/>
              <a:gd name="connsiteY518" fmla="*/ 7000736 h 13577848"/>
              <a:gd name="connsiteX519" fmla="*/ 7031089 w 12137616"/>
              <a:gd name="connsiteY519" fmla="*/ 7009208 h 13577848"/>
              <a:gd name="connsiteX520" fmla="*/ 6999013 w 12137616"/>
              <a:gd name="connsiteY520" fmla="*/ 7000736 h 13577848"/>
              <a:gd name="connsiteX521" fmla="*/ 6968959 w 12137616"/>
              <a:gd name="connsiteY521" fmla="*/ 6993595 h 13577848"/>
              <a:gd name="connsiteX522" fmla="*/ 6999013 w 12137616"/>
              <a:gd name="connsiteY522" fmla="*/ 7000736 h 13577848"/>
              <a:gd name="connsiteX523" fmla="*/ 6968959 w 12137616"/>
              <a:gd name="connsiteY523" fmla="*/ 6993595 h 13577848"/>
              <a:gd name="connsiteX524" fmla="*/ 6925812 w 12137616"/>
              <a:gd name="connsiteY524" fmla="*/ 6979942 h 13577848"/>
              <a:gd name="connsiteX525" fmla="*/ 6968959 w 12137616"/>
              <a:gd name="connsiteY525" fmla="*/ 6993595 h 13577848"/>
              <a:gd name="connsiteX526" fmla="*/ 6925812 w 12137616"/>
              <a:gd name="connsiteY526" fmla="*/ 6979942 h 13577848"/>
              <a:gd name="connsiteX527" fmla="*/ 6893737 w 12137616"/>
              <a:gd name="connsiteY527" fmla="*/ 6971471 h 13577848"/>
              <a:gd name="connsiteX528" fmla="*/ 6925812 w 12137616"/>
              <a:gd name="connsiteY528" fmla="*/ 6979942 h 13577848"/>
              <a:gd name="connsiteX529" fmla="*/ 6893737 w 12137616"/>
              <a:gd name="connsiteY529" fmla="*/ 6971471 h 13577848"/>
              <a:gd name="connsiteX530" fmla="*/ 6863682 w 12137616"/>
              <a:gd name="connsiteY530" fmla="*/ 6964330 h 13577848"/>
              <a:gd name="connsiteX531" fmla="*/ 6893737 w 12137616"/>
              <a:gd name="connsiteY531" fmla="*/ 6971471 h 13577848"/>
              <a:gd name="connsiteX532" fmla="*/ 6863682 w 12137616"/>
              <a:gd name="connsiteY532" fmla="*/ 6964330 h 13577848"/>
              <a:gd name="connsiteX533" fmla="*/ 6819483 w 12137616"/>
              <a:gd name="connsiteY533" fmla="*/ 6947877 h 13577848"/>
              <a:gd name="connsiteX534" fmla="*/ 6863682 w 12137616"/>
              <a:gd name="connsiteY534" fmla="*/ 6964330 h 13577848"/>
              <a:gd name="connsiteX535" fmla="*/ 6819483 w 12137616"/>
              <a:gd name="connsiteY535" fmla="*/ 6947877 h 13577848"/>
              <a:gd name="connsiteX536" fmla="*/ 6805971 w 12137616"/>
              <a:gd name="connsiteY536" fmla="*/ 6945304 h 13577848"/>
              <a:gd name="connsiteX537" fmla="*/ 6819483 w 12137616"/>
              <a:gd name="connsiteY537" fmla="*/ 6947877 h 13577848"/>
              <a:gd name="connsiteX538" fmla="*/ 6801552 w 12137616"/>
              <a:gd name="connsiteY538" fmla="*/ 6948717 h 13577848"/>
              <a:gd name="connsiteX539" fmla="*/ 6805971 w 12137616"/>
              <a:gd name="connsiteY539" fmla="*/ 6945304 h 13577848"/>
              <a:gd name="connsiteX540" fmla="*/ 6775180 w 12137616"/>
              <a:gd name="connsiteY540" fmla="*/ 6938731 h 13577848"/>
              <a:gd name="connsiteX541" fmla="*/ 6801552 w 12137616"/>
              <a:gd name="connsiteY541" fmla="*/ 6948717 h 13577848"/>
              <a:gd name="connsiteX542" fmla="*/ 6768510 w 12137616"/>
              <a:gd name="connsiteY542" fmla="*/ 6941715 h 13577848"/>
              <a:gd name="connsiteX543" fmla="*/ 6775180 w 12137616"/>
              <a:gd name="connsiteY543" fmla="*/ 6938731 h 13577848"/>
              <a:gd name="connsiteX544" fmla="*/ 6740504 w 12137616"/>
              <a:gd name="connsiteY544" fmla="*/ 6924860 h 13577848"/>
              <a:gd name="connsiteX545" fmla="*/ 6768510 w 12137616"/>
              <a:gd name="connsiteY545" fmla="*/ 6941715 h 13577848"/>
              <a:gd name="connsiteX546" fmla="*/ 6726331 w 12137616"/>
              <a:gd name="connsiteY546" fmla="*/ 6926593 h 13577848"/>
              <a:gd name="connsiteX547" fmla="*/ 6740504 w 12137616"/>
              <a:gd name="connsiteY547" fmla="*/ 6924860 h 13577848"/>
              <a:gd name="connsiteX548" fmla="*/ 6700442 w 12137616"/>
              <a:gd name="connsiteY548" fmla="*/ 6915872 h 13577848"/>
              <a:gd name="connsiteX549" fmla="*/ 6726331 w 12137616"/>
              <a:gd name="connsiteY549" fmla="*/ 6926593 h 13577848"/>
              <a:gd name="connsiteX550" fmla="*/ 6694256 w 12137616"/>
              <a:gd name="connsiteY550" fmla="*/ 6918121 h 13577848"/>
              <a:gd name="connsiteX551" fmla="*/ 6700442 w 12137616"/>
              <a:gd name="connsiteY551" fmla="*/ 6915872 h 13577848"/>
              <a:gd name="connsiteX552" fmla="*/ 6670135 w 12137616"/>
              <a:gd name="connsiteY552" fmla="*/ 6908565 h 13577848"/>
              <a:gd name="connsiteX553" fmla="*/ 6694256 w 12137616"/>
              <a:gd name="connsiteY553" fmla="*/ 6918121 h 13577848"/>
              <a:gd name="connsiteX554" fmla="*/ 6664201 w 12137616"/>
              <a:gd name="connsiteY554" fmla="*/ 6910980 h 13577848"/>
              <a:gd name="connsiteX555" fmla="*/ 6670135 w 12137616"/>
              <a:gd name="connsiteY555" fmla="*/ 6908565 h 13577848"/>
              <a:gd name="connsiteX556" fmla="*/ 6636196 w 12137616"/>
              <a:gd name="connsiteY556" fmla="*/ 6894125 h 13577848"/>
              <a:gd name="connsiteX557" fmla="*/ 6664201 w 12137616"/>
              <a:gd name="connsiteY557" fmla="*/ 6910980 h 13577848"/>
              <a:gd name="connsiteX558" fmla="*/ 6622022 w 12137616"/>
              <a:gd name="connsiteY558" fmla="*/ 6895858 h 13577848"/>
              <a:gd name="connsiteX559" fmla="*/ 6636196 w 12137616"/>
              <a:gd name="connsiteY559" fmla="*/ 6894125 h 13577848"/>
              <a:gd name="connsiteX560" fmla="*/ 6595650 w 12137616"/>
              <a:gd name="connsiteY560" fmla="*/ 6885872 h 13577848"/>
              <a:gd name="connsiteX561" fmla="*/ 6622022 w 12137616"/>
              <a:gd name="connsiteY561" fmla="*/ 6895858 h 13577848"/>
              <a:gd name="connsiteX562" fmla="*/ 6588980 w 12137616"/>
              <a:gd name="connsiteY562" fmla="*/ 6888856 h 13577848"/>
              <a:gd name="connsiteX563" fmla="*/ 6595650 w 12137616"/>
              <a:gd name="connsiteY563" fmla="*/ 6885872 h 13577848"/>
              <a:gd name="connsiteX564" fmla="*/ 6523662 w 12137616"/>
              <a:gd name="connsiteY564" fmla="*/ 6861860 h 13577848"/>
              <a:gd name="connsiteX565" fmla="*/ 6588980 w 12137616"/>
              <a:gd name="connsiteY565" fmla="*/ 6888856 h 13577848"/>
              <a:gd name="connsiteX566" fmla="*/ 6514726 w 12137616"/>
              <a:gd name="connsiteY566" fmla="*/ 6865262 h 13577848"/>
              <a:gd name="connsiteX567" fmla="*/ 6523662 w 12137616"/>
              <a:gd name="connsiteY567" fmla="*/ 6861860 h 13577848"/>
              <a:gd name="connsiteX568" fmla="*/ 6440472 w 12137616"/>
              <a:gd name="connsiteY568" fmla="*/ 6841668 h 13577848"/>
              <a:gd name="connsiteX569" fmla="*/ 6514726 w 12137616"/>
              <a:gd name="connsiteY569" fmla="*/ 6865262 h 13577848"/>
              <a:gd name="connsiteX570" fmla="*/ 6440472 w 12137616"/>
              <a:gd name="connsiteY570" fmla="*/ 6841668 h 13577848"/>
              <a:gd name="connsiteX571" fmla="*/ 6365250 w 12137616"/>
              <a:gd name="connsiteY571" fmla="*/ 6819544 h 13577848"/>
              <a:gd name="connsiteX572" fmla="*/ 6440472 w 12137616"/>
              <a:gd name="connsiteY572" fmla="*/ 6841668 h 13577848"/>
              <a:gd name="connsiteX573" fmla="*/ 6365250 w 12137616"/>
              <a:gd name="connsiteY573" fmla="*/ 6819544 h 13577848"/>
              <a:gd name="connsiteX574" fmla="*/ 6335196 w 12137616"/>
              <a:gd name="connsiteY574" fmla="*/ 6812403 h 13577848"/>
              <a:gd name="connsiteX575" fmla="*/ 6365250 w 12137616"/>
              <a:gd name="connsiteY575" fmla="*/ 6819544 h 13577848"/>
              <a:gd name="connsiteX576" fmla="*/ 6335196 w 12137616"/>
              <a:gd name="connsiteY576" fmla="*/ 6812403 h 13577848"/>
              <a:gd name="connsiteX577" fmla="*/ 6305423 w 12137616"/>
              <a:gd name="connsiteY577" fmla="*/ 6794384 h 13577848"/>
              <a:gd name="connsiteX578" fmla="*/ 6335196 w 12137616"/>
              <a:gd name="connsiteY578" fmla="*/ 6812403 h 13577848"/>
              <a:gd name="connsiteX579" fmla="*/ 6290997 w 12137616"/>
              <a:gd name="connsiteY579" fmla="*/ 6795951 h 13577848"/>
              <a:gd name="connsiteX580" fmla="*/ 6305423 w 12137616"/>
              <a:gd name="connsiteY580" fmla="*/ 6794384 h 13577848"/>
              <a:gd name="connsiteX581" fmla="*/ 6273600 w 12137616"/>
              <a:gd name="connsiteY581" fmla="*/ 6786079 h 13577848"/>
              <a:gd name="connsiteX582" fmla="*/ 6290997 w 12137616"/>
              <a:gd name="connsiteY582" fmla="*/ 6795951 h 13577848"/>
              <a:gd name="connsiteX583" fmla="*/ 6260942 w 12137616"/>
              <a:gd name="connsiteY583" fmla="*/ 6788809 h 13577848"/>
              <a:gd name="connsiteX584" fmla="*/ 6273600 w 12137616"/>
              <a:gd name="connsiteY584" fmla="*/ 6786079 h 13577848"/>
              <a:gd name="connsiteX585" fmla="*/ 6231048 w 12137616"/>
              <a:gd name="connsiteY585" fmla="*/ 6770974 h 13577848"/>
              <a:gd name="connsiteX586" fmla="*/ 6260942 w 12137616"/>
              <a:gd name="connsiteY586" fmla="*/ 6788809 h 13577848"/>
              <a:gd name="connsiteX587" fmla="*/ 6215775 w 12137616"/>
              <a:gd name="connsiteY587" fmla="*/ 6773826 h 13577848"/>
              <a:gd name="connsiteX588" fmla="*/ 6231048 w 12137616"/>
              <a:gd name="connsiteY588" fmla="*/ 6770974 h 13577848"/>
              <a:gd name="connsiteX589" fmla="*/ 5387757 w 12137616"/>
              <a:gd name="connsiteY589" fmla="*/ 6751334 h 13577848"/>
              <a:gd name="connsiteX590" fmla="*/ 5352407 w 12137616"/>
              <a:gd name="connsiteY590" fmla="*/ 6778636 h 13577848"/>
              <a:gd name="connsiteX591" fmla="*/ 5686763 w 12137616"/>
              <a:gd name="connsiteY591" fmla="*/ 6895485 h 13577848"/>
              <a:gd name="connsiteX592" fmla="*/ 7943814 w 12137616"/>
              <a:gd name="connsiteY592" fmla="*/ 7479393 h 13577848"/>
              <a:gd name="connsiteX593" fmla="*/ 5648826 w 12137616"/>
              <a:gd name="connsiteY593" fmla="*/ 6843119 h 13577848"/>
              <a:gd name="connsiteX594" fmla="*/ 5475103 w 12137616"/>
              <a:gd name="connsiteY594" fmla="*/ 6781439 h 13577848"/>
              <a:gd name="connsiteX595" fmla="*/ 5387757 w 12137616"/>
              <a:gd name="connsiteY595" fmla="*/ 6751334 h 13577848"/>
              <a:gd name="connsiteX596" fmla="*/ 7975498 w 12137616"/>
              <a:gd name="connsiteY596" fmla="*/ 6718494 h 13577848"/>
              <a:gd name="connsiteX597" fmla="*/ 7975498 w 12137616"/>
              <a:gd name="connsiteY597" fmla="*/ 6718494 h 13577848"/>
              <a:gd name="connsiteX598" fmla="*/ 7913369 w 12137616"/>
              <a:gd name="connsiteY598" fmla="*/ 6702881 h 13577848"/>
              <a:gd name="connsiteX599" fmla="*/ 7913369 w 12137616"/>
              <a:gd name="connsiteY599" fmla="*/ 6702881 h 13577848"/>
              <a:gd name="connsiteX600" fmla="*/ 10930314 w 12137616"/>
              <a:gd name="connsiteY600" fmla="*/ 6693265 h 13577848"/>
              <a:gd name="connsiteX601" fmla="*/ 10930530 w 12137616"/>
              <a:gd name="connsiteY601" fmla="*/ 6704074 h 13577848"/>
              <a:gd name="connsiteX602" fmla="*/ 10930314 w 12137616"/>
              <a:gd name="connsiteY602" fmla="*/ 6693265 h 13577848"/>
              <a:gd name="connsiteX603" fmla="*/ 7851815 w 12137616"/>
              <a:gd name="connsiteY603" fmla="*/ 6678692 h 13577848"/>
              <a:gd name="connsiteX604" fmla="*/ 7870222 w 12137616"/>
              <a:gd name="connsiteY604" fmla="*/ 6689228 h 13577848"/>
              <a:gd name="connsiteX605" fmla="*/ 7838147 w 12137616"/>
              <a:gd name="connsiteY605" fmla="*/ 6680757 h 13577848"/>
              <a:gd name="connsiteX606" fmla="*/ 7851815 w 12137616"/>
              <a:gd name="connsiteY606" fmla="*/ 6678692 h 13577848"/>
              <a:gd name="connsiteX607" fmla="*/ 7877979 w 12137616"/>
              <a:gd name="connsiteY607" fmla="*/ 6677445 h 13577848"/>
              <a:gd name="connsiteX608" fmla="*/ 7870222 w 12137616"/>
              <a:gd name="connsiteY608" fmla="*/ 6689228 h 13577848"/>
              <a:gd name="connsiteX609" fmla="*/ 7877979 w 12137616"/>
              <a:gd name="connsiteY609" fmla="*/ 6677445 h 13577848"/>
              <a:gd name="connsiteX610" fmla="*/ 7820751 w 12137616"/>
              <a:gd name="connsiteY610" fmla="*/ 6670886 h 13577848"/>
              <a:gd name="connsiteX611" fmla="*/ 7838147 w 12137616"/>
              <a:gd name="connsiteY611" fmla="*/ 6680757 h 13577848"/>
              <a:gd name="connsiteX612" fmla="*/ 7808092 w 12137616"/>
              <a:gd name="connsiteY612" fmla="*/ 6673616 h 13577848"/>
              <a:gd name="connsiteX613" fmla="*/ 7820751 w 12137616"/>
              <a:gd name="connsiteY613" fmla="*/ 6670886 h 13577848"/>
              <a:gd name="connsiteX614" fmla="*/ 7775588 w 12137616"/>
              <a:gd name="connsiteY614" fmla="*/ 6670195 h 13577848"/>
              <a:gd name="connsiteX615" fmla="*/ 7770689 w 12137616"/>
              <a:gd name="connsiteY615" fmla="*/ 6677638 h 13577848"/>
              <a:gd name="connsiteX616" fmla="*/ 7790696 w 12137616"/>
              <a:gd name="connsiteY616" fmla="*/ 6663744 h 13577848"/>
              <a:gd name="connsiteX617" fmla="*/ 7808092 w 12137616"/>
              <a:gd name="connsiteY617" fmla="*/ 6673616 h 13577848"/>
              <a:gd name="connsiteX618" fmla="*/ 7778038 w 12137616"/>
              <a:gd name="connsiteY618" fmla="*/ 6666474 h 13577848"/>
              <a:gd name="connsiteX619" fmla="*/ 7790696 w 12137616"/>
              <a:gd name="connsiteY619" fmla="*/ 6663744 h 13577848"/>
              <a:gd name="connsiteX620" fmla="*/ 7715908 w 12137616"/>
              <a:gd name="connsiteY620" fmla="*/ 6650862 h 13577848"/>
              <a:gd name="connsiteX621" fmla="*/ 7715908 w 12137616"/>
              <a:gd name="connsiteY621" fmla="*/ 6650862 h 13577848"/>
              <a:gd name="connsiteX622" fmla="*/ 7635208 w 12137616"/>
              <a:gd name="connsiteY622" fmla="*/ 6637059 h 13577848"/>
              <a:gd name="connsiteX623" fmla="*/ 7634759 w 12137616"/>
              <a:gd name="connsiteY623" fmla="*/ 6637742 h 13577848"/>
              <a:gd name="connsiteX624" fmla="*/ 7633897 w 12137616"/>
              <a:gd name="connsiteY624" fmla="*/ 6639052 h 13577848"/>
              <a:gd name="connsiteX625" fmla="*/ 7641654 w 12137616"/>
              <a:gd name="connsiteY625" fmla="*/ 6627268 h 13577848"/>
              <a:gd name="connsiteX626" fmla="*/ 7635208 w 12137616"/>
              <a:gd name="connsiteY626" fmla="*/ 6637059 h 13577848"/>
              <a:gd name="connsiteX627" fmla="*/ 7639068 w 12137616"/>
              <a:gd name="connsiteY627" fmla="*/ 6631196 h 13577848"/>
              <a:gd name="connsiteX628" fmla="*/ 7641654 w 12137616"/>
              <a:gd name="connsiteY628" fmla="*/ 6627268 h 13577848"/>
              <a:gd name="connsiteX629" fmla="*/ 7654313 w 12137616"/>
              <a:gd name="connsiteY629" fmla="*/ 6624537 h 13577848"/>
              <a:gd name="connsiteX630" fmla="*/ 7671709 w 12137616"/>
              <a:gd name="connsiteY630" fmla="*/ 6634409 h 13577848"/>
              <a:gd name="connsiteX631" fmla="*/ 7641654 w 12137616"/>
              <a:gd name="connsiteY631" fmla="*/ 6627268 h 13577848"/>
              <a:gd name="connsiteX632" fmla="*/ 7654313 w 12137616"/>
              <a:gd name="connsiteY632" fmla="*/ 6624537 h 13577848"/>
              <a:gd name="connsiteX633" fmla="*/ 7679058 w 12137616"/>
              <a:gd name="connsiteY633" fmla="*/ 6623245 h 13577848"/>
              <a:gd name="connsiteX634" fmla="*/ 7671709 w 12137616"/>
              <a:gd name="connsiteY634" fmla="*/ 6634409 h 13577848"/>
              <a:gd name="connsiteX635" fmla="*/ 7679058 w 12137616"/>
              <a:gd name="connsiteY635" fmla="*/ 6623245 h 13577848"/>
              <a:gd name="connsiteX636" fmla="*/ 7543152 w 12137616"/>
              <a:gd name="connsiteY636" fmla="*/ 6587712 h 13577848"/>
              <a:gd name="connsiteX637" fmla="*/ 7536378 w 12137616"/>
              <a:gd name="connsiteY637" fmla="*/ 6598003 h 13577848"/>
              <a:gd name="connsiteX638" fmla="*/ 7543152 w 12137616"/>
              <a:gd name="connsiteY638" fmla="*/ 6587712 h 13577848"/>
              <a:gd name="connsiteX639" fmla="*/ 7474248 w 12137616"/>
              <a:gd name="connsiteY639" fmla="*/ 6582389 h 13577848"/>
              <a:gd name="connsiteX640" fmla="*/ 7474248 w 12137616"/>
              <a:gd name="connsiteY640" fmla="*/ 6582389 h 13577848"/>
              <a:gd name="connsiteX641" fmla="*/ 7487120 w 12137616"/>
              <a:gd name="connsiteY641" fmla="*/ 6573973 h 13577848"/>
              <a:gd name="connsiteX642" fmla="*/ 7474248 w 12137616"/>
              <a:gd name="connsiteY642" fmla="*/ 6582389 h 13577848"/>
              <a:gd name="connsiteX643" fmla="*/ 7487120 w 12137616"/>
              <a:gd name="connsiteY643" fmla="*/ 6573973 h 13577848"/>
              <a:gd name="connsiteX644" fmla="*/ 7397408 w 12137616"/>
              <a:gd name="connsiteY644" fmla="*/ 6562723 h 13577848"/>
              <a:gd name="connsiteX645" fmla="*/ 7392237 w 12137616"/>
              <a:gd name="connsiteY645" fmla="*/ 6570579 h 13577848"/>
              <a:gd name="connsiteX646" fmla="*/ 7412458 w 12137616"/>
              <a:gd name="connsiteY646" fmla="*/ 6550999 h 13577848"/>
              <a:gd name="connsiteX647" fmla="*/ 7404149 w 12137616"/>
              <a:gd name="connsiteY647" fmla="*/ 6556197 h 13577848"/>
              <a:gd name="connsiteX648" fmla="*/ 7336897 w 12137616"/>
              <a:gd name="connsiteY648" fmla="*/ 6544652 h 13577848"/>
              <a:gd name="connsiteX649" fmla="*/ 7336897 w 12137616"/>
              <a:gd name="connsiteY649" fmla="*/ 6544652 h 13577848"/>
              <a:gd name="connsiteX650" fmla="*/ 5673546 w 12137616"/>
              <a:gd name="connsiteY650" fmla="*/ 6532781 h 13577848"/>
              <a:gd name="connsiteX651" fmla="*/ 5705621 w 12137616"/>
              <a:gd name="connsiteY651" fmla="*/ 6541253 h 13577848"/>
              <a:gd name="connsiteX652" fmla="*/ 7300975 w 12137616"/>
              <a:gd name="connsiteY652" fmla="*/ 6524562 h 13577848"/>
              <a:gd name="connsiteX653" fmla="*/ 7324772 w 12137616"/>
              <a:gd name="connsiteY653" fmla="*/ 6536672 h 13577848"/>
              <a:gd name="connsiteX654" fmla="*/ 7292697 w 12137616"/>
              <a:gd name="connsiteY654" fmla="*/ 6528200 h 13577848"/>
              <a:gd name="connsiteX655" fmla="*/ 7300975 w 12137616"/>
              <a:gd name="connsiteY655" fmla="*/ 6524562 h 13577848"/>
              <a:gd name="connsiteX656" fmla="*/ 7663949 w 12137616"/>
              <a:gd name="connsiteY656" fmla="*/ 6518741 h 13577848"/>
              <a:gd name="connsiteX657" fmla="*/ 7656487 w 12137616"/>
              <a:gd name="connsiteY657" fmla="*/ 6521138 h 13577848"/>
              <a:gd name="connsiteX658" fmla="*/ 7688563 w 12137616"/>
              <a:gd name="connsiteY658" fmla="*/ 6529610 h 13577848"/>
              <a:gd name="connsiteX659" fmla="*/ 7663949 w 12137616"/>
              <a:gd name="connsiteY659" fmla="*/ 6518741 h 13577848"/>
              <a:gd name="connsiteX660" fmla="*/ 10931620 w 12137616"/>
              <a:gd name="connsiteY660" fmla="*/ 6508826 h 13577848"/>
              <a:gd name="connsiteX661" fmla="*/ 11061563 w 12137616"/>
              <a:gd name="connsiteY661" fmla="*/ 6725009 h 13577848"/>
              <a:gd name="connsiteX662" fmla="*/ 10931620 w 12137616"/>
              <a:gd name="connsiteY662" fmla="*/ 6508826 h 13577848"/>
              <a:gd name="connsiteX663" fmla="*/ 7184088 w 12137616"/>
              <a:gd name="connsiteY663" fmla="*/ 6503998 h 13577848"/>
              <a:gd name="connsiteX664" fmla="*/ 7180889 w 12137616"/>
              <a:gd name="connsiteY664" fmla="*/ 6508858 h 13577848"/>
              <a:gd name="connsiteX665" fmla="*/ 7180072 w 12137616"/>
              <a:gd name="connsiteY665" fmla="*/ 6510098 h 13577848"/>
              <a:gd name="connsiteX666" fmla="*/ 7187421 w 12137616"/>
              <a:gd name="connsiteY666" fmla="*/ 6498935 h 13577848"/>
              <a:gd name="connsiteX667" fmla="*/ 7184088 w 12137616"/>
              <a:gd name="connsiteY667" fmla="*/ 6503998 h 13577848"/>
              <a:gd name="connsiteX668" fmla="*/ 7184971 w 12137616"/>
              <a:gd name="connsiteY668" fmla="*/ 6502656 h 13577848"/>
              <a:gd name="connsiteX669" fmla="*/ 7187421 w 12137616"/>
              <a:gd name="connsiteY669" fmla="*/ 6498935 h 13577848"/>
              <a:gd name="connsiteX670" fmla="*/ 7197075 w 12137616"/>
              <a:gd name="connsiteY670" fmla="*/ 6492622 h 13577848"/>
              <a:gd name="connsiteX671" fmla="*/ 7191712 w 12137616"/>
              <a:gd name="connsiteY671" fmla="*/ 6496129 h 13577848"/>
              <a:gd name="connsiteX672" fmla="*/ 7187421 w 12137616"/>
              <a:gd name="connsiteY672" fmla="*/ 6498935 h 13577848"/>
              <a:gd name="connsiteX673" fmla="*/ 7200293 w 12137616"/>
              <a:gd name="connsiteY673" fmla="*/ 6490518 h 13577848"/>
              <a:gd name="connsiteX674" fmla="*/ 7197075 w 12137616"/>
              <a:gd name="connsiteY674" fmla="*/ 6492622 h 13577848"/>
              <a:gd name="connsiteX675" fmla="*/ 7198863 w 12137616"/>
              <a:gd name="connsiteY675" fmla="*/ 6491453 h 13577848"/>
              <a:gd name="connsiteX676" fmla="*/ 7200293 w 12137616"/>
              <a:gd name="connsiteY676" fmla="*/ 6490518 h 13577848"/>
              <a:gd name="connsiteX677" fmla="*/ 7110581 w 12137616"/>
              <a:gd name="connsiteY677" fmla="*/ 6479268 h 13577848"/>
              <a:gd name="connsiteX678" fmla="*/ 7105410 w 12137616"/>
              <a:gd name="connsiteY678" fmla="*/ 6487124 h 13577848"/>
              <a:gd name="connsiteX679" fmla="*/ 7126039 w 12137616"/>
              <a:gd name="connsiteY679" fmla="*/ 6466924 h 13577848"/>
              <a:gd name="connsiteX680" fmla="*/ 7113167 w 12137616"/>
              <a:gd name="connsiteY680" fmla="*/ 6475341 h 13577848"/>
              <a:gd name="connsiteX681" fmla="*/ 7126039 w 12137616"/>
              <a:gd name="connsiteY681" fmla="*/ 6466924 h 13577848"/>
              <a:gd name="connsiteX682" fmla="*/ 7424422 w 12137616"/>
              <a:gd name="connsiteY682" fmla="*/ 6446339 h 13577848"/>
              <a:gd name="connsiteX683" fmla="*/ 7444882 w 12137616"/>
              <a:gd name="connsiteY683" fmla="*/ 6459807 h 13577848"/>
              <a:gd name="connsiteX684" fmla="*/ 7476957 w 12137616"/>
              <a:gd name="connsiteY684" fmla="*/ 6468279 h 13577848"/>
              <a:gd name="connsiteX685" fmla="*/ 7507012 w 12137616"/>
              <a:gd name="connsiteY685" fmla="*/ 6475420 h 13577848"/>
              <a:gd name="connsiteX686" fmla="*/ 7551211 w 12137616"/>
              <a:gd name="connsiteY686" fmla="*/ 6491873 h 13577848"/>
              <a:gd name="connsiteX687" fmla="*/ 7581266 w 12137616"/>
              <a:gd name="connsiteY687" fmla="*/ 6499014 h 13577848"/>
              <a:gd name="connsiteX688" fmla="*/ 7551211 w 12137616"/>
              <a:gd name="connsiteY688" fmla="*/ 6491873 h 13577848"/>
              <a:gd name="connsiteX689" fmla="*/ 7507012 w 12137616"/>
              <a:gd name="connsiteY689" fmla="*/ 6475420 h 13577848"/>
              <a:gd name="connsiteX690" fmla="*/ 7476957 w 12137616"/>
              <a:gd name="connsiteY690" fmla="*/ 6468279 h 13577848"/>
              <a:gd name="connsiteX691" fmla="*/ 7444882 w 12137616"/>
              <a:gd name="connsiteY691" fmla="*/ 6459807 h 13577848"/>
              <a:gd name="connsiteX692" fmla="*/ 7424422 w 12137616"/>
              <a:gd name="connsiteY692" fmla="*/ 6446339 h 13577848"/>
              <a:gd name="connsiteX693" fmla="*/ 7030393 w 12137616"/>
              <a:gd name="connsiteY693" fmla="*/ 6443241 h 13577848"/>
              <a:gd name="connsiteX694" fmla="*/ 7051037 w 12137616"/>
              <a:gd name="connsiteY694" fmla="*/ 6459728 h 13577848"/>
              <a:gd name="connsiteX695" fmla="*/ 7020015 w 12137616"/>
              <a:gd name="connsiteY695" fmla="*/ 6454056 h 13577848"/>
              <a:gd name="connsiteX696" fmla="*/ 7030393 w 12137616"/>
              <a:gd name="connsiteY696" fmla="*/ 6443241 h 13577848"/>
              <a:gd name="connsiteX697" fmla="*/ 6956050 w 12137616"/>
              <a:gd name="connsiteY697" fmla="*/ 6421432 h 13577848"/>
              <a:gd name="connsiteX698" fmla="*/ 6975816 w 12137616"/>
              <a:gd name="connsiteY698" fmla="*/ 6437604 h 13577848"/>
              <a:gd name="connsiteX699" fmla="*/ 6945761 w 12137616"/>
              <a:gd name="connsiteY699" fmla="*/ 6430462 h 13577848"/>
              <a:gd name="connsiteX700" fmla="*/ 6956050 w 12137616"/>
              <a:gd name="connsiteY700" fmla="*/ 6421432 h 13577848"/>
              <a:gd name="connsiteX701" fmla="*/ 6911021 w 12137616"/>
              <a:gd name="connsiteY701" fmla="*/ 6414903 h 13577848"/>
              <a:gd name="connsiteX702" fmla="*/ 6913686 w 12137616"/>
              <a:gd name="connsiteY702" fmla="*/ 6421991 h 13577848"/>
              <a:gd name="connsiteX703" fmla="*/ 6911021 w 12137616"/>
              <a:gd name="connsiteY703" fmla="*/ 6414903 h 13577848"/>
              <a:gd name="connsiteX704" fmla="*/ 11579221 w 12137616"/>
              <a:gd name="connsiteY704" fmla="*/ 6406470 h 13577848"/>
              <a:gd name="connsiteX705" fmla="*/ 11573736 w 12137616"/>
              <a:gd name="connsiteY705" fmla="*/ 6408942 h 13577848"/>
              <a:gd name="connsiteX706" fmla="*/ 11623796 w 12137616"/>
              <a:gd name="connsiteY706" fmla="*/ 6469289 h 13577848"/>
              <a:gd name="connsiteX707" fmla="*/ 11579221 w 12137616"/>
              <a:gd name="connsiteY707" fmla="*/ 6406470 h 13577848"/>
              <a:gd name="connsiteX708" fmla="*/ 7266319 w 12137616"/>
              <a:gd name="connsiteY708" fmla="*/ 6405478 h 13577848"/>
              <a:gd name="connsiteX709" fmla="*/ 7298395 w 12137616"/>
              <a:gd name="connsiteY709" fmla="*/ 6413949 h 13577848"/>
              <a:gd name="connsiteX710" fmla="*/ 7340573 w 12137616"/>
              <a:gd name="connsiteY710" fmla="*/ 6429072 h 13577848"/>
              <a:gd name="connsiteX711" fmla="*/ 7340573 w 12137616"/>
              <a:gd name="connsiteY711" fmla="*/ 6429072 h 13577848"/>
              <a:gd name="connsiteX712" fmla="*/ 7298395 w 12137616"/>
              <a:gd name="connsiteY712" fmla="*/ 6413949 h 13577848"/>
              <a:gd name="connsiteX713" fmla="*/ 7266319 w 12137616"/>
              <a:gd name="connsiteY713" fmla="*/ 6405478 h 13577848"/>
              <a:gd name="connsiteX714" fmla="*/ 6881796 w 12137616"/>
              <a:gd name="connsiteY714" fmla="*/ 6397838 h 13577848"/>
              <a:gd name="connsiteX715" fmla="*/ 6901562 w 12137616"/>
              <a:gd name="connsiteY715" fmla="*/ 6414010 h 13577848"/>
              <a:gd name="connsiteX716" fmla="*/ 6871507 w 12137616"/>
              <a:gd name="connsiteY716" fmla="*/ 6406868 h 13577848"/>
              <a:gd name="connsiteX717" fmla="*/ 6881796 w 12137616"/>
              <a:gd name="connsiteY717" fmla="*/ 6397838 h 13577848"/>
              <a:gd name="connsiteX718" fmla="*/ 7185826 w 12137616"/>
              <a:gd name="connsiteY718" fmla="*/ 6381464 h 13577848"/>
              <a:gd name="connsiteX719" fmla="*/ 7173167 w 12137616"/>
              <a:gd name="connsiteY719" fmla="*/ 6384194 h 13577848"/>
              <a:gd name="connsiteX720" fmla="*/ 7203222 w 12137616"/>
              <a:gd name="connsiteY720" fmla="*/ 6391335 h 13577848"/>
              <a:gd name="connsiteX721" fmla="*/ 7203222 w 12137616"/>
              <a:gd name="connsiteY721" fmla="*/ 6391335 h 13577848"/>
              <a:gd name="connsiteX722" fmla="*/ 7185826 w 12137616"/>
              <a:gd name="connsiteY722" fmla="*/ 6381464 h 13577848"/>
              <a:gd name="connsiteX723" fmla="*/ 6806180 w 12137616"/>
              <a:gd name="connsiteY723" fmla="*/ 6374664 h 13577848"/>
              <a:gd name="connsiteX724" fmla="*/ 6826340 w 12137616"/>
              <a:gd name="connsiteY724" fmla="*/ 6391886 h 13577848"/>
              <a:gd name="connsiteX725" fmla="*/ 6796286 w 12137616"/>
              <a:gd name="connsiteY725" fmla="*/ 6384745 h 13577848"/>
              <a:gd name="connsiteX726" fmla="*/ 6806180 w 12137616"/>
              <a:gd name="connsiteY726" fmla="*/ 6374664 h 13577848"/>
              <a:gd name="connsiteX727" fmla="*/ 6731563 w 12137616"/>
              <a:gd name="connsiteY727" fmla="*/ 6351621 h 13577848"/>
              <a:gd name="connsiteX728" fmla="*/ 6752086 w 12137616"/>
              <a:gd name="connsiteY728" fmla="*/ 6368292 h 13577848"/>
              <a:gd name="connsiteX729" fmla="*/ 6722032 w 12137616"/>
              <a:gd name="connsiteY729" fmla="*/ 6361150 h 13577848"/>
              <a:gd name="connsiteX730" fmla="*/ 6731563 w 12137616"/>
              <a:gd name="connsiteY730" fmla="*/ 6351621 h 13577848"/>
              <a:gd name="connsiteX731" fmla="*/ 10934275 w 12137616"/>
              <a:gd name="connsiteY731" fmla="*/ 6342000 h 13577848"/>
              <a:gd name="connsiteX732" fmla="*/ 11029557 w 12137616"/>
              <a:gd name="connsiteY732" fmla="*/ 6470045 h 13577848"/>
              <a:gd name="connsiteX733" fmla="*/ 10934275 w 12137616"/>
              <a:gd name="connsiteY733" fmla="*/ 6342000 h 13577848"/>
              <a:gd name="connsiteX734" fmla="*/ 11547740 w 12137616"/>
              <a:gd name="connsiteY734" fmla="*/ 6316765 h 13577848"/>
              <a:gd name="connsiteX735" fmla="*/ 11541095 w 12137616"/>
              <a:gd name="connsiteY735" fmla="*/ 6322133 h 13577848"/>
              <a:gd name="connsiteX736" fmla="*/ 11585805 w 12137616"/>
              <a:gd name="connsiteY736" fmla="*/ 6364208 h 13577848"/>
              <a:gd name="connsiteX737" fmla="*/ 11547740 w 12137616"/>
              <a:gd name="connsiteY737" fmla="*/ 6316765 h 13577848"/>
              <a:gd name="connsiteX738" fmla="*/ 10791117 w 12137616"/>
              <a:gd name="connsiteY738" fmla="*/ 6313084 h 13577848"/>
              <a:gd name="connsiteX739" fmla="*/ 10824160 w 12137616"/>
              <a:gd name="connsiteY739" fmla="*/ 6320086 h 13577848"/>
              <a:gd name="connsiteX740" fmla="*/ 11104136 w 12137616"/>
              <a:gd name="connsiteY740" fmla="*/ 6310760 h 13577848"/>
              <a:gd name="connsiteX741" fmla="*/ 11134724 w 12137616"/>
              <a:gd name="connsiteY741" fmla="*/ 6393881 h 13577848"/>
              <a:gd name="connsiteX742" fmla="*/ 11242130 w 12137616"/>
              <a:gd name="connsiteY742" fmla="*/ 6529905 h 13577848"/>
              <a:gd name="connsiteX743" fmla="*/ 11104136 w 12137616"/>
              <a:gd name="connsiteY743" fmla="*/ 6310760 h 13577848"/>
              <a:gd name="connsiteX744" fmla="*/ 6621472 w 12137616"/>
              <a:gd name="connsiteY744" fmla="*/ 6205926 h 13577848"/>
              <a:gd name="connsiteX745" fmla="*/ 6606288 w 12137616"/>
              <a:gd name="connsiteY745" fmla="*/ 6206994 h 13577848"/>
              <a:gd name="connsiteX746" fmla="*/ 6650487 w 12137616"/>
              <a:gd name="connsiteY746" fmla="*/ 6223446 h 13577848"/>
              <a:gd name="connsiteX747" fmla="*/ 6680542 w 12137616"/>
              <a:gd name="connsiteY747" fmla="*/ 6230588 h 13577848"/>
              <a:gd name="connsiteX748" fmla="*/ 6725708 w 12137616"/>
              <a:gd name="connsiteY748" fmla="*/ 6245570 h 13577848"/>
              <a:gd name="connsiteX749" fmla="*/ 6799963 w 12137616"/>
              <a:gd name="connsiteY749" fmla="*/ 6269164 h 13577848"/>
              <a:gd name="connsiteX750" fmla="*/ 6874217 w 12137616"/>
              <a:gd name="connsiteY750" fmla="*/ 6292758 h 13577848"/>
              <a:gd name="connsiteX751" fmla="*/ 6949438 w 12137616"/>
              <a:gd name="connsiteY751" fmla="*/ 6314882 h 13577848"/>
              <a:gd name="connsiteX752" fmla="*/ 6993637 w 12137616"/>
              <a:gd name="connsiteY752" fmla="*/ 6331334 h 13577848"/>
              <a:gd name="connsiteX753" fmla="*/ 7023692 w 12137616"/>
              <a:gd name="connsiteY753" fmla="*/ 6338476 h 13577848"/>
              <a:gd name="connsiteX754" fmla="*/ 7065871 w 12137616"/>
              <a:gd name="connsiteY754" fmla="*/ 6353598 h 13577848"/>
              <a:gd name="connsiteX755" fmla="*/ 7098913 w 12137616"/>
              <a:gd name="connsiteY755" fmla="*/ 6360599 h 13577848"/>
              <a:gd name="connsiteX756" fmla="*/ 7098913 w 12137616"/>
              <a:gd name="connsiteY756" fmla="*/ 6360599 h 13577848"/>
              <a:gd name="connsiteX757" fmla="*/ 7065871 w 12137616"/>
              <a:gd name="connsiteY757" fmla="*/ 6353598 h 13577848"/>
              <a:gd name="connsiteX758" fmla="*/ 7023692 w 12137616"/>
              <a:gd name="connsiteY758" fmla="*/ 6338476 h 13577848"/>
              <a:gd name="connsiteX759" fmla="*/ 6993637 w 12137616"/>
              <a:gd name="connsiteY759" fmla="*/ 6331334 h 13577848"/>
              <a:gd name="connsiteX760" fmla="*/ 6949438 w 12137616"/>
              <a:gd name="connsiteY760" fmla="*/ 6314882 h 13577848"/>
              <a:gd name="connsiteX761" fmla="*/ 6874217 w 12137616"/>
              <a:gd name="connsiteY761" fmla="*/ 6292758 h 13577848"/>
              <a:gd name="connsiteX762" fmla="*/ 6799963 w 12137616"/>
              <a:gd name="connsiteY762" fmla="*/ 6269164 h 13577848"/>
              <a:gd name="connsiteX763" fmla="*/ 6725708 w 12137616"/>
              <a:gd name="connsiteY763" fmla="*/ 6245570 h 13577848"/>
              <a:gd name="connsiteX764" fmla="*/ 6680542 w 12137616"/>
              <a:gd name="connsiteY764" fmla="*/ 6230588 h 13577848"/>
              <a:gd name="connsiteX765" fmla="*/ 6650487 w 12137616"/>
              <a:gd name="connsiteY765" fmla="*/ 6223446 h 13577848"/>
              <a:gd name="connsiteX766" fmla="*/ 6621472 w 12137616"/>
              <a:gd name="connsiteY766" fmla="*/ 6205926 h 13577848"/>
              <a:gd name="connsiteX767" fmla="*/ 11556330 w 12137616"/>
              <a:gd name="connsiteY767" fmla="*/ 6136196 h 13577848"/>
              <a:gd name="connsiteX768" fmla="*/ 11556330 w 12137616"/>
              <a:gd name="connsiteY768" fmla="*/ 6136196 h 13577848"/>
              <a:gd name="connsiteX769" fmla="*/ 6501184 w 12137616"/>
              <a:gd name="connsiteY769" fmla="*/ 6061421 h 13577848"/>
              <a:gd name="connsiteX770" fmla="*/ 6486758 w 12137616"/>
              <a:gd name="connsiteY770" fmla="*/ 6062987 h 13577848"/>
              <a:gd name="connsiteX771" fmla="*/ 6530957 w 12137616"/>
              <a:gd name="connsiteY771" fmla="*/ 6079440 h 13577848"/>
              <a:gd name="connsiteX772" fmla="*/ 6561012 w 12137616"/>
              <a:gd name="connsiteY772" fmla="*/ 6086582 h 13577848"/>
              <a:gd name="connsiteX773" fmla="*/ 6561012 w 12137616"/>
              <a:gd name="connsiteY773" fmla="*/ 6086582 h 13577848"/>
              <a:gd name="connsiteX774" fmla="*/ 6530957 w 12137616"/>
              <a:gd name="connsiteY774" fmla="*/ 6079440 h 13577848"/>
              <a:gd name="connsiteX775" fmla="*/ 6501184 w 12137616"/>
              <a:gd name="connsiteY775" fmla="*/ 6061421 h 13577848"/>
              <a:gd name="connsiteX776" fmla="*/ 10911520 w 12137616"/>
              <a:gd name="connsiteY776" fmla="*/ 6050983 h 13577848"/>
              <a:gd name="connsiteX777" fmla="*/ 10911520 w 12137616"/>
              <a:gd name="connsiteY777" fmla="*/ 6050983 h 13577848"/>
              <a:gd name="connsiteX778" fmla="*/ 6113133 w 12137616"/>
              <a:gd name="connsiteY778" fmla="*/ 6038585 h 13577848"/>
              <a:gd name="connsiteX779" fmla="*/ 6134581 w 12137616"/>
              <a:gd name="connsiteY779" fmla="*/ 6052408 h 13577848"/>
              <a:gd name="connsiteX780" fmla="*/ 6178780 w 12137616"/>
              <a:gd name="connsiteY780" fmla="*/ 6068860 h 13577848"/>
              <a:gd name="connsiteX781" fmla="*/ 6220959 w 12137616"/>
              <a:gd name="connsiteY781" fmla="*/ 6083983 h 13577848"/>
              <a:gd name="connsiteX782" fmla="*/ 6265158 w 12137616"/>
              <a:gd name="connsiteY782" fmla="*/ 6100435 h 13577848"/>
              <a:gd name="connsiteX783" fmla="*/ 6295213 w 12137616"/>
              <a:gd name="connsiteY783" fmla="*/ 6107577 h 13577848"/>
              <a:gd name="connsiteX784" fmla="*/ 6340380 w 12137616"/>
              <a:gd name="connsiteY784" fmla="*/ 6122559 h 13577848"/>
              <a:gd name="connsiteX785" fmla="*/ 6382559 w 12137616"/>
              <a:gd name="connsiteY785" fmla="*/ 6137682 h 13577848"/>
              <a:gd name="connsiteX786" fmla="*/ 6414634 w 12137616"/>
              <a:gd name="connsiteY786" fmla="*/ 6146154 h 13577848"/>
              <a:gd name="connsiteX787" fmla="*/ 6414634 w 12137616"/>
              <a:gd name="connsiteY787" fmla="*/ 6146154 h 13577848"/>
              <a:gd name="connsiteX788" fmla="*/ 6382559 w 12137616"/>
              <a:gd name="connsiteY788" fmla="*/ 6137682 h 13577848"/>
              <a:gd name="connsiteX789" fmla="*/ 6340380 w 12137616"/>
              <a:gd name="connsiteY789" fmla="*/ 6122559 h 13577848"/>
              <a:gd name="connsiteX790" fmla="*/ 6295213 w 12137616"/>
              <a:gd name="connsiteY790" fmla="*/ 6107577 h 13577848"/>
              <a:gd name="connsiteX791" fmla="*/ 6265158 w 12137616"/>
              <a:gd name="connsiteY791" fmla="*/ 6100435 h 13577848"/>
              <a:gd name="connsiteX792" fmla="*/ 6220959 w 12137616"/>
              <a:gd name="connsiteY792" fmla="*/ 6083983 h 13577848"/>
              <a:gd name="connsiteX793" fmla="*/ 6178780 w 12137616"/>
              <a:gd name="connsiteY793" fmla="*/ 6068860 h 13577848"/>
              <a:gd name="connsiteX794" fmla="*/ 6134581 w 12137616"/>
              <a:gd name="connsiteY794" fmla="*/ 6052408 h 13577848"/>
              <a:gd name="connsiteX795" fmla="*/ 6113133 w 12137616"/>
              <a:gd name="connsiteY795" fmla="*/ 6038585 h 13577848"/>
              <a:gd name="connsiteX796" fmla="*/ 4054138 w 12137616"/>
              <a:gd name="connsiteY796" fmla="*/ 6029368 h 13577848"/>
              <a:gd name="connsiteX797" fmla="*/ 4075450 w 12137616"/>
              <a:gd name="connsiteY797" fmla="*/ 6043397 h 13577848"/>
              <a:gd name="connsiteX798" fmla="*/ 4150671 w 12137616"/>
              <a:gd name="connsiteY798" fmla="*/ 6065521 h 13577848"/>
              <a:gd name="connsiteX799" fmla="*/ 4237050 w 12137616"/>
              <a:gd name="connsiteY799" fmla="*/ 6097096 h 13577848"/>
              <a:gd name="connsiteX800" fmla="*/ 4323427 w 12137616"/>
              <a:gd name="connsiteY800" fmla="*/ 6128671 h 13577848"/>
              <a:gd name="connsiteX801" fmla="*/ 6215775 w 12137616"/>
              <a:gd name="connsiteY801" fmla="*/ 6773826 h 13577848"/>
              <a:gd name="connsiteX802" fmla="*/ 6036245 w 12137616"/>
              <a:gd name="connsiteY802" fmla="*/ 6720967 h 13577848"/>
              <a:gd name="connsiteX803" fmla="*/ 5962502 w 12137616"/>
              <a:gd name="connsiteY803" fmla="*/ 6722995 h 13577848"/>
              <a:gd name="connsiteX804" fmla="*/ 5334545 w 12137616"/>
              <a:gd name="connsiteY804" fmla="*/ 6532983 h 13577848"/>
              <a:gd name="connsiteX805" fmla="*/ 5290346 w 12137616"/>
              <a:gd name="connsiteY805" fmla="*/ 6516530 h 13577848"/>
              <a:gd name="connsiteX806" fmla="*/ 5246147 w 12137616"/>
              <a:gd name="connsiteY806" fmla="*/ 6500078 h 13577848"/>
              <a:gd name="connsiteX807" fmla="*/ 5203968 w 12137616"/>
              <a:gd name="connsiteY807" fmla="*/ 6484955 h 13577848"/>
              <a:gd name="connsiteX808" fmla="*/ 5042369 w 12137616"/>
              <a:gd name="connsiteY808" fmla="*/ 6431256 h 13577848"/>
              <a:gd name="connsiteX809" fmla="*/ 4998170 w 12137616"/>
              <a:gd name="connsiteY809" fmla="*/ 6414804 h 13577848"/>
              <a:gd name="connsiteX810" fmla="*/ 4792370 w 12137616"/>
              <a:gd name="connsiteY810" fmla="*/ 6344652 h 13577848"/>
              <a:gd name="connsiteX811" fmla="*/ 4511350 w 12137616"/>
              <a:gd name="connsiteY811" fmla="*/ 6252377 h 13577848"/>
              <a:gd name="connsiteX812" fmla="*/ 4424972 w 12137616"/>
              <a:gd name="connsiteY812" fmla="*/ 6220802 h 13577848"/>
              <a:gd name="connsiteX813" fmla="*/ 4382793 w 12137616"/>
              <a:gd name="connsiteY813" fmla="*/ 6205680 h 13577848"/>
              <a:gd name="connsiteX814" fmla="*/ 4382793 w 12137616"/>
              <a:gd name="connsiteY814" fmla="*/ 6205680 h 13577848"/>
              <a:gd name="connsiteX815" fmla="*/ 4424972 w 12137616"/>
              <a:gd name="connsiteY815" fmla="*/ 6220802 h 13577848"/>
              <a:gd name="connsiteX816" fmla="*/ 4511350 w 12137616"/>
              <a:gd name="connsiteY816" fmla="*/ 6252377 h 13577848"/>
              <a:gd name="connsiteX817" fmla="*/ 4792370 w 12137616"/>
              <a:gd name="connsiteY817" fmla="*/ 6344652 h 13577848"/>
              <a:gd name="connsiteX818" fmla="*/ 4998170 w 12137616"/>
              <a:gd name="connsiteY818" fmla="*/ 6414804 h 13577848"/>
              <a:gd name="connsiteX819" fmla="*/ 5042369 w 12137616"/>
              <a:gd name="connsiteY819" fmla="*/ 6431256 h 13577848"/>
              <a:gd name="connsiteX820" fmla="*/ 5203968 w 12137616"/>
              <a:gd name="connsiteY820" fmla="*/ 6484955 h 13577848"/>
              <a:gd name="connsiteX821" fmla="*/ 5246147 w 12137616"/>
              <a:gd name="connsiteY821" fmla="*/ 6500078 h 13577848"/>
              <a:gd name="connsiteX822" fmla="*/ 5290346 w 12137616"/>
              <a:gd name="connsiteY822" fmla="*/ 6516530 h 13577848"/>
              <a:gd name="connsiteX823" fmla="*/ 5334545 w 12137616"/>
              <a:gd name="connsiteY823" fmla="*/ 6532983 h 13577848"/>
              <a:gd name="connsiteX824" fmla="*/ 8168634 w 12137616"/>
              <a:gd name="connsiteY824" fmla="*/ 7353457 h 13577848"/>
              <a:gd name="connsiteX825" fmla="*/ 8547591 w 12137616"/>
              <a:gd name="connsiteY825" fmla="*/ 7406951 h 13577848"/>
              <a:gd name="connsiteX826" fmla="*/ 8497074 w 12137616"/>
              <a:gd name="connsiteY826" fmla="*/ 7373697 h 13577848"/>
              <a:gd name="connsiteX827" fmla="*/ 8515461 w 12137616"/>
              <a:gd name="connsiteY827" fmla="*/ 7345765 h 13577848"/>
              <a:gd name="connsiteX828" fmla="*/ 8261221 w 12137616"/>
              <a:gd name="connsiteY828" fmla="*/ 7296404 h 13577848"/>
              <a:gd name="connsiteX829" fmla="*/ 6452085 w 12137616"/>
              <a:gd name="connsiteY829" fmla="*/ 6824027 h 13577848"/>
              <a:gd name="connsiteX830" fmla="*/ 4323427 w 12137616"/>
              <a:gd name="connsiteY830" fmla="*/ 6128671 h 13577848"/>
              <a:gd name="connsiteX831" fmla="*/ 4237050 w 12137616"/>
              <a:gd name="connsiteY831" fmla="*/ 6097096 h 13577848"/>
              <a:gd name="connsiteX832" fmla="*/ 4150671 w 12137616"/>
              <a:gd name="connsiteY832" fmla="*/ 6065521 h 13577848"/>
              <a:gd name="connsiteX833" fmla="*/ 4075450 w 12137616"/>
              <a:gd name="connsiteY833" fmla="*/ 6043397 h 13577848"/>
              <a:gd name="connsiteX834" fmla="*/ 4054138 w 12137616"/>
              <a:gd name="connsiteY834" fmla="*/ 6029368 h 13577848"/>
              <a:gd name="connsiteX835" fmla="*/ 6740747 w 12137616"/>
              <a:gd name="connsiteY835" fmla="*/ 6024735 h 13577848"/>
              <a:gd name="connsiteX836" fmla="*/ 6782612 w 12137616"/>
              <a:gd name="connsiteY836" fmla="*/ 6049133 h 13577848"/>
              <a:gd name="connsiteX837" fmla="*/ 6708358 w 12137616"/>
              <a:gd name="connsiteY837" fmla="*/ 6025539 h 13577848"/>
              <a:gd name="connsiteX838" fmla="*/ 6740747 w 12137616"/>
              <a:gd name="connsiteY838" fmla="*/ 6024735 h 13577848"/>
              <a:gd name="connsiteX839" fmla="*/ 6679342 w 12137616"/>
              <a:gd name="connsiteY839" fmla="*/ 6008019 h 13577848"/>
              <a:gd name="connsiteX840" fmla="*/ 6708358 w 12137616"/>
              <a:gd name="connsiteY840" fmla="*/ 6025539 h 13577848"/>
              <a:gd name="connsiteX841" fmla="*/ 6664158 w 12137616"/>
              <a:gd name="connsiteY841" fmla="*/ 6009087 h 13577848"/>
              <a:gd name="connsiteX842" fmla="*/ 6679342 w 12137616"/>
              <a:gd name="connsiteY842" fmla="*/ 6008019 h 13577848"/>
              <a:gd name="connsiteX843" fmla="*/ 3982334 w 12137616"/>
              <a:gd name="connsiteY843" fmla="*/ 6002053 h 13577848"/>
              <a:gd name="connsiteX844" fmla="*/ 4001196 w 12137616"/>
              <a:gd name="connsiteY844" fmla="*/ 6019803 h 13577848"/>
              <a:gd name="connsiteX845" fmla="*/ 3982334 w 12137616"/>
              <a:gd name="connsiteY845" fmla="*/ 6002053 h 13577848"/>
              <a:gd name="connsiteX846" fmla="*/ 6646642 w 12137616"/>
              <a:gd name="connsiteY846" fmla="*/ 5999399 h 13577848"/>
              <a:gd name="connsiteX847" fmla="*/ 6664158 w 12137616"/>
              <a:gd name="connsiteY847" fmla="*/ 6009087 h 13577848"/>
              <a:gd name="connsiteX848" fmla="*/ 6633136 w 12137616"/>
              <a:gd name="connsiteY848" fmla="*/ 6003416 h 13577848"/>
              <a:gd name="connsiteX849" fmla="*/ 6646642 w 12137616"/>
              <a:gd name="connsiteY849" fmla="*/ 5999399 h 13577848"/>
              <a:gd name="connsiteX850" fmla="*/ 6590958 w 12137616"/>
              <a:gd name="connsiteY850" fmla="*/ 5988293 h 13577848"/>
              <a:gd name="connsiteX851" fmla="*/ 6590958 w 12137616"/>
              <a:gd name="connsiteY851" fmla="*/ 5988293 h 13577848"/>
              <a:gd name="connsiteX852" fmla="*/ 6605132 w 12137616"/>
              <a:gd name="connsiteY852" fmla="*/ 5986561 h 13577848"/>
              <a:gd name="connsiteX853" fmla="*/ 6633136 w 12137616"/>
              <a:gd name="connsiteY853" fmla="*/ 6003416 h 13577848"/>
              <a:gd name="connsiteX854" fmla="*/ 6590958 w 12137616"/>
              <a:gd name="connsiteY854" fmla="*/ 5988293 h 13577848"/>
              <a:gd name="connsiteX855" fmla="*/ 6605132 w 12137616"/>
              <a:gd name="connsiteY855" fmla="*/ 5986561 h 13577848"/>
              <a:gd name="connsiteX856" fmla="*/ 3343556 w 12137616"/>
              <a:gd name="connsiteY856" fmla="*/ 5961254 h 13577848"/>
              <a:gd name="connsiteX857" fmla="*/ 3525921 w 12137616"/>
              <a:gd name="connsiteY857" fmla="*/ 6086228 h 13577848"/>
              <a:gd name="connsiteX858" fmla="*/ 4117049 w 12137616"/>
              <a:gd name="connsiteY858" fmla="*/ 6279390 h 13577848"/>
              <a:gd name="connsiteX859" fmla="*/ 6493684 w 12137616"/>
              <a:gd name="connsiteY859" fmla="*/ 7060019 h 13577848"/>
              <a:gd name="connsiteX860" fmla="*/ 6519952 w 12137616"/>
              <a:gd name="connsiteY860" fmla="*/ 7077312 h 13577848"/>
              <a:gd name="connsiteX861" fmla="*/ 6550007 w 12137616"/>
              <a:gd name="connsiteY861" fmla="*/ 7084453 h 13577848"/>
              <a:gd name="connsiteX862" fmla="*/ 6675234 w 12137616"/>
              <a:gd name="connsiteY862" fmla="*/ 7114209 h 13577848"/>
              <a:gd name="connsiteX863" fmla="*/ 6675234 w 12137616"/>
              <a:gd name="connsiteY863" fmla="*/ 7114209 h 13577848"/>
              <a:gd name="connsiteX864" fmla="*/ 6693165 w 12137616"/>
              <a:gd name="connsiteY864" fmla="*/ 7113369 h 13577848"/>
              <a:gd name="connsiteX865" fmla="*/ 6693165 w 12137616"/>
              <a:gd name="connsiteY865" fmla="*/ 7113369 h 13577848"/>
              <a:gd name="connsiteX866" fmla="*/ 6749488 w 12137616"/>
              <a:gd name="connsiteY866" fmla="*/ 7137803 h 13577848"/>
              <a:gd name="connsiteX867" fmla="*/ 6798441 w 12137616"/>
              <a:gd name="connsiteY867" fmla="*/ 7142634 h 13577848"/>
              <a:gd name="connsiteX868" fmla="*/ 6798441 w 12137616"/>
              <a:gd name="connsiteY868" fmla="*/ 7142634 h 13577848"/>
              <a:gd name="connsiteX869" fmla="*/ 6854764 w 12137616"/>
              <a:gd name="connsiteY869" fmla="*/ 7167068 h 13577848"/>
              <a:gd name="connsiteX870" fmla="*/ 6884819 w 12137616"/>
              <a:gd name="connsiteY870" fmla="*/ 7174209 h 13577848"/>
              <a:gd name="connsiteX871" fmla="*/ 6916894 w 12137616"/>
              <a:gd name="connsiteY871" fmla="*/ 7182681 h 13577848"/>
              <a:gd name="connsiteX872" fmla="*/ 8431832 w 12137616"/>
              <a:gd name="connsiteY872" fmla="*/ 7552002 h 13577848"/>
              <a:gd name="connsiteX873" fmla="*/ 8637577 w 12137616"/>
              <a:gd name="connsiteY873" fmla="*/ 7569439 h 13577848"/>
              <a:gd name="connsiteX874" fmla="*/ 8610286 w 12137616"/>
              <a:gd name="connsiteY874" fmla="*/ 7500901 h 13577848"/>
              <a:gd name="connsiteX875" fmla="*/ 8654996 w 12137616"/>
              <a:gd name="connsiteY875" fmla="*/ 7542976 h 13577848"/>
              <a:gd name="connsiteX876" fmla="*/ 8610286 w 12137616"/>
              <a:gd name="connsiteY876" fmla="*/ 7500901 h 13577848"/>
              <a:gd name="connsiteX877" fmla="*/ 4625019 w 12137616"/>
              <a:gd name="connsiteY877" fmla="*/ 6352489 h 13577848"/>
              <a:gd name="connsiteX878" fmla="*/ 3388004 w 12137616"/>
              <a:gd name="connsiteY878" fmla="*/ 5970154 h 13577848"/>
              <a:gd name="connsiteX879" fmla="*/ 3343556 w 12137616"/>
              <a:gd name="connsiteY879" fmla="*/ 5961254 h 13577848"/>
              <a:gd name="connsiteX880" fmla="*/ 6476141 w 12137616"/>
              <a:gd name="connsiteY880" fmla="*/ 5942723 h 13577848"/>
              <a:gd name="connsiteX881" fmla="*/ 6474954 w 12137616"/>
              <a:gd name="connsiteY881" fmla="*/ 5944525 h 13577848"/>
              <a:gd name="connsiteX882" fmla="*/ 6472504 w 12137616"/>
              <a:gd name="connsiteY882" fmla="*/ 5948247 h 13577848"/>
              <a:gd name="connsiteX883" fmla="*/ 6479854 w 12137616"/>
              <a:gd name="connsiteY883" fmla="*/ 5937083 h 13577848"/>
              <a:gd name="connsiteX884" fmla="*/ 6476141 w 12137616"/>
              <a:gd name="connsiteY884" fmla="*/ 5942723 h 13577848"/>
              <a:gd name="connsiteX885" fmla="*/ 6479037 w 12137616"/>
              <a:gd name="connsiteY885" fmla="*/ 5938323 h 13577848"/>
              <a:gd name="connsiteX886" fmla="*/ 6479854 w 12137616"/>
              <a:gd name="connsiteY886" fmla="*/ 5937083 h 13577848"/>
              <a:gd name="connsiteX887" fmla="*/ 5240880 w 12137616"/>
              <a:gd name="connsiteY887" fmla="*/ 5936106 h 13577848"/>
              <a:gd name="connsiteX888" fmla="*/ 5328226 w 12137616"/>
              <a:gd name="connsiteY888" fmla="*/ 5966210 h 13577848"/>
              <a:gd name="connsiteX889" fmla="*/ 5240880 w 12137616"/>
              <a:gd name="connsiteY889" fmla="*/ 5936106 h 13577848"/>
              <a:gd name="connsiteX890" fmla="*/ 6443369 w 12137616"/>
              <a:gd name="connsiteY890" fmla="*/ 5930910 h 13577848"/>
              <a:gd name="connsiteX891" fmla="*/ 6472504 w 12137616"/>
              <a:gd name="connsiteY891" fmla="*/ 5948247 h 13577848"/>
              <a:gd name="connsiteX892" fmla="*/ 6427338 w 12137616"/>
              <a:gd name="connsiteY892" fmla="*/ 5933264 h 13577848"/>
              <a:gd name="connsiteX893" fmla="*/ 6443369 w 12137616"/>
              <a:gd name="connsiteY893" fmla="*/ 5930910 h 13577848"/>
              <a:gd name="connsiteX894" fmla="*/ 6409941 w 12137616"/>
              <a:gd name="connsiteY894" fmla="*/ 5923392 h 13577848"/>
              <a:gd name="connsiteX895" fmla="*/ 6427338 w 12137616"/>
              <a:gd name="connsiteY895" fmla="*/ 5933264 h 13577848"/>
              <a:gd name="connsiteX896" fmla="*/ 6397283 w 12137616"/>
              <a:gd name="connsiteY896" fmla="*/ 5926122 h 13577848"/>
              <a:gd name="connsiteX897" fmla="*/ 6409941 w 12137616"/>
              <a:gd name="connsiteY897" fmla="*/ 5923392 h 13577848"/>
              <a:gd name="connsiteX898" fmla="*/ 6360735 w 12137616"/>
              <a:gd name="connsiteY898" fmla="*/ 5907397 h 13577848"/>
              <a:gd name="connsiteX899" fmla="*/ 6397283 w 12137616"/>
              <a:gd name="connsiteY899" fmla="*/ 5926122 h 13577848"/>
              <a:gd name="connsiteX900" fmla="*/ 6353084 w 12137616"/>
              <a:gd name="connsiteY900" fmla="*/ 5909670 h 13577848"/>
              <a:gd name="connsiteX901" fmla="*/ 6360735 w 12137616"/>
              <a:gd name="connsiteY901" fmla="*/ 5907397 h 13577848"/>
              <a:gd name="connsiteX902" fmla="*/ 3590185 w 12137616"/>
              <a:gd name="connsiteY902" fmla="*/ 5896415 h 13577848"/>
              <a:gd name="connsiteX903" fmla="*/ 3596969 w 12137616"/>
              <a:gd name="connsiteY903" fmla="*/ 5899103 h 13577848"/>
              <a:gd name="connsiteX904" fmla="*/ 3776499 w 12137616"/>
              <a:gd name="connsiteY904" fmla="*/ 5951961 h 13577848"/>
              <a:gd name="connsiteX905" fmla="*/ 3851721 w 12137616"/>
              <a:gd name="connsiteY905" fmla="*/ 5974085 h 13577848"/>
              <a:gd name="connsiteX906" fmla="*/ 3881775 w 12137616"/>
              <a:gd name="connsiteY906" fmla="*/ 5981227 h 13577848"/>
              <a:gd name="connsiteX907" fmla="*/ 3925974 w 12137616"/>
              <a:gd name="connsiteY907" fmla="*/ 5997680 h 13577848"/>
              <a:gd name="connsiteX908" fmla="*/ 3881775 w 12137616"/>
              <a:gd name="connsiteY908" fmla="*/ 5981227 h 13577848"/>
              <a:gd name="connsiteX909" fmla="*/ 3851721 w 12137616"/>
              <a:gd name="connsiteY909" fmla="*/ 5974085 h 13577848"/>
              <a:gd name="connsiteX910" fmla="*/ 3776499 w 12137616"/>
              <a:gd name="connsiteY910" fmla="*/ 5951961 h 13577848"/>
              <a:gd name="connsiteX911" fmla="*/ 3596969 w 12137616"/>
              <a:gd name="connsiteY911" fmla="*/ 5899103 h 13577848"/>
              <a:gd name="connsiteX912" fmla="*/ 3590185 w 12137616"/>
              <a:gd name="connsiteY912" fmla="*/ 5896415 h 13577848"/>
              <a:gd name="connsiteX913" fmla="*/ 6318240 w 12137616"/>
              <a:gd name="connsiteY913" fmla="*/ 5892067 h 13577848"/>
              <a:gd name="connsiteX914" fmla="*/ 6353084 w 12137616"/>
              <a:gd name="connsiteY914" fmla="*/ 5909670 h 13577848"/>
              <a:gd name="connsiteX915" fmla="*/ 6310905 w 12137616"/>
              <a:gd name="connsiteY915" fmla="*/ 5894547 h 13577848"/>
              <a:gd name="connsiteX916" fmla="*/ 6318240 w 12137616"/>
              <a:gd name="connsiteY916" fmla="*/ 5892067 h 13577848"/>
              <a:gd name="connsiteX917" fmla="*/ 6274357 w 12137616"/>
              <a:gd name="connsiteY917" fmla="*/ 5875822 h 13577848"/>
              <a:gd name="connsiteX918" fmla="*/ 6310905 w 12137616"/>
              <a:gd name="connsiteY918" fmla="*/ 5894547 h 13577848"/>
              <a:gd name="connsiteX919" fmla="*/ 6266706 w 12137616"/>
              <a:gd name="connsiteY919" fmla="*/ 5878095 h 13577848"/>
              <a:gd name="connsiteX920" fmla="*/ 6274357 w 12137616"/>
              <a:gd name="connsiteY920" fmla="*/ 5875822 h 13577848"/>
              <a:gd name="connsiteX921" fmla="*/ 5932462 w 12137616"/>
              <a:gd name="connsiteY921" fmla="*/ 5875041 h 13577848"/>
              <a:gd name="connsiteX922" fmla="*/ 5925685 w 12137616"/>
              <a:gd name="connsiteY922" fmla="*/ 5876967 h 13577848"/>
              <a:gd name="connsiteX923" fmla="*/ 6045106 w 12137616"/>
              <a:gd name="connsiteY923" fmla="*/ 5915543 h 13577848"/>
              <a:gd name="connsiteX924" fmla="*/ 6119360 w 12137616"/>
              <a:gd name="connsiteY924" fmla="*/ 5939137 h 13577848"/>
              <a:gd name="connsiteX925" fmla="*/ 6163559 w 12137616"/>
              <a:gd name="connsiteY925" fmla="*/ 5955589 h 13577848"/>
              <a:gd name="connsiteX926" fmla="*/ 6280960 w 12137616"/>
              <a:gd name="connsiteY926" fmla="*/ 5992836 h 13577848"/>
              <a:gd name="connsiteX927" fmla="*/ 6325159 w 12137616"/>
              <a:gd name="connsiteY927" fmla="*/ 6009288 h 13577848"/>
              <a:gd name="connsiteX928" fmla="*/ 6367337 w 12137616"/>
              <a:gd name="connsiteY928" fmla="*/ 6024411 h 13577848"/>
              <a:gd name="connsiteX929" fmla="*/ 6367337 w 12137616"/>
              <a:gd name="connsiteY929" fmla="*/ 6024411 h 13577848"/>
              <a:gd name="connsiteX930" fmla="*/ 6325159 w 12137616"/>
              <a:gd name="connsiteY930" fmla="*/ 6009288 h 13577848"/>
              <a:gd name="connsiteX931" fmla="*/ 6280960 w 12137616"/>
              <a:gd name="connsiteY931" fmla="*/ 5992836 h 13577848"/>
              <a:gd name="connsiteX932" fmla="*/ 6163559 w 12137616"/>
              <a:gd name="connsiteY932" fmla="*/ 5955589 h 13577848"/>
              <a:gd name="connsiteX933" fmla="*/ 6119360 w 12137616"/>
              <a:gd name="connsiteY933" fmla="*/ 5939137 h 13577848"/>
              <a:gd name="connsiteX934" fmla="*/ 6045106 w 12137616"/>
              <a:gd name="connsiteY934" fmla="*/ 5915543 h 13577848"/>
              <a:gd name="connsiteX935" fmla="*/ 5932462 w 12137616"/>
              <a:gd name="connsiteY935" fmla="*/ 5875041 h 13577848"/>
              <a:gd name="connsiteX936" fmla="*/ 6210250 w 12137616"/>
              <a:gd name="connsiteY936" fmla="*/ 5852488 h 13577848"/>
              <a:gd name="connsiteX937" fmla="*/ 6266706 w 12137616"/>
              <a:gd name="connsiteY937" fmla="*/ 5878095 h 13577848"/>
              <a:gd name="connsiteX938" fmla="*/ 6191484 w 12137616"/>
              <a:gd name="connsiteY938" fmla="*/ 5855971 h 13577848"/>
              <a:gd name="connsiteX939" fmla="*/ 6210250 w 12137616"/>
              <a:gd name="connsiteY939" fmla="*/ 5852488 h 13577848"/>
              <a:gd name="connsiteX940" fmla="*/ 6156641 w 12137616"/>
              <a:gd name="connsiteY940" fmla="*/ 5838368 h 13577848"/>
              <a:gd name="connsiteX941" fmla="*/ 6191484 w 12137616"/>
              <a:gd name="connsiteY941" fmla="*/ 5855971 h 13577848"/>
              <a:gd name="connsiteX942" fmla="*/ 6149306 w 12137616"/>
              <a:gd name="connsiteY942" fmla="*/ 5840848 h 13577848"/>
              <a:gd name="connsiteX943" fmla="*/ 6156641 w 12137616"/>
              <a:gd name="connsiteY943" fmla="*/ 5838368 h 13577848"/>
              <a:gd name="connsiteX944" fmla="*/ 4918649 w 12137616"/>
              <a:gd name="connsiteY944" fmla="*/ 5827237 h 13577848"/>
              <a:gd name="connsiteX945" fmla="*/ 5240880 w 12137616"/>
              <a:gd name="connsiteY945" fmla="*/ 5936106 h 13577848"/>
              <a:gd name="connsiteX946" fmla="*/ 4918649 w 12137616"/>
              <a:gd name="connsiteY946" fmla="*/ 5827237 h 13577848"/>
              <a:gd name="connsiteX947" fmla="*/ 6112473 w 12137616"/>
              <a:gd name="connsiteY947" fmla="*/ 5821936 h 13577848"/>
              <a:gd name="connsiteX948" fmla="*/ 6149306 w 12137616"/>
              <a:gd name="connsiteY948" fmla="*/ 5840848 h 13577848"/>
              <a:gd name="connsiteX949" fmla="*/ 6105106 w 12137616"/>
              <a:gd name="connsiteY949" fmla="*/ 5824396 h 13577848"/>
              <a:gd name="connsiteX950" fmla="*/ 6112473 w 12137616"/>
              <a:gd name="connsiteY950" fmla="*/ 5821936 h 13577848"/>
              <a:gd name="connsiteX951" fmla="*/ 4888875 w 12137616"/>
              <a:gd name="connsiteY951" fmla="*/ 5809219 h 13577848"/>
              <a:gd name="connsiteX952" fmla="*/ 4918649 w 12137616"/>
              <a:gd name="connsiteY952" fmla="*/ 5827237 h 13577848"/>
              <a:gd name="connsiteX953" fmla="*/ 4874449 w 12137616"/>
              <a:gd name="connsiteY953" fmla="*/ 5810785 h 13577848"/>
              <a:gd name="connsiteX954" fmla="*/ 4888875 w 12137616"/>
              <a:gd name="connsiteY954" fmla="*/ 5809219 h 13577848"/>
              <a:gd name="connsiteX955" fmla="*/ 6068558 w 12137616"/>
              <a:gd name="connsiteY955" fmla="*/ 5805671 h 13577848"/>
              <a:gd name="connsiteX956" fmla="*/ 6105106 w 12137616"/>
              <a:gd name="connsiteY956" fmla="*/ 5824396 h 13577848"/>
              <a:gd name="connsiteX957" fmla="*/ 6060907 w 12137616"/>
              <a:gd name="connsiteY957" fmla="*/ 5807943 h 13577848"/>
              <a:gd name="connsiteX958" fmla="*/ 6068558 w 12137616"/>
              <a:gd name="connsiteY958" fmla="*/ 5805671 h 13577848"/>
              <a:gd name="connsiteX959" fmla="*/ 6013897 w 12137616"/>
              <a:gd name="connsiteY959" fmla="*/ 5800161 h 13577848"/>
              <a:gd name="connsiteX960" fmla="*/ 6010412 w 12137616"/>
              <a:gd name="connsiteY960" fmla="*/ 5805455 h 13577848"/>
              <a:gd name="connsiteX961" fmla="*/ 6011228 w 12137616"/>
              <a:gd name="connsiteY961" fmla="*/ 5804214 h 13577848"/>
              <a:gd name="connsiteX962" fmla="*/ 6017761 w 12137616"/>
              <a:gd name="connsiteY962" fmla="*/ 5794291 h 13577848"/>
              <a:gd name="connsiteX963" fmla="*/ 6015311 w 12137616"/>
              <a:gd name="connsiteY963" fmla="*/ 5798012 h 13577848"/>
              <a:gd name="connsiteX964" fmla="*/ 6013897 w 12137616"/>
              <a:gd name="connsiteY964" fmla="*/ 5800161 h 13577848"/>
              <a:gd name="connsiteX965" fmla="*/ 4846444 w 12137616"/>
              <a:gd name="connsiteY965" fmla="*/ 5793930 h 13577848"/>
              <a:gd name="connsiteX966" fmla="*/ 4874449 w 12137616"/>
              <a:gd name="connsiteY966" fmla="*/ 5810785 h 13577848"/>
              <a:gd name="connsiteX967" fmla="*/ 4832270 w 12137616"/>
              <a:gd name="connsiteY967" fmla="*/ 5795662 h 13577848"/>
              <a:gd name="connsiteX968" fmla="*/ 4846444 w 12137616"/>
              <a:gd name="connsiteY968" fmla="*/ 5793930 h 13577848"/>
              <a:gd name="connsiteX969" fmla="*/ 6025655 w 12137616"/>
              <a:gd name="connsiteY969" fmla="*/ 5790961 h 13577848"/>
              <a:gd name="connsiteX970" fmla="*/ 6060907 w 12137616"/>
              <a:gd name="connsiteY970" fmla="*/ 5807943 h 13577848"/>
              <a:gd name="connsiteX971" fmla="*/ 6017761 w 12137616"/>
              <a:gd name="connsiteY971" fmla="*/ 5794291 h 13577848"/>
              <a:gd name="connsiteX972" fmla="*/ 6025655 w 12137616"/>
              <a:gd name="connsiteY972" fmla="*/ 5790961 h 13577848"/>
              <a:gd name="connsiteX973" fmla="*/ 4802377 w 12137616"/>
              <a:gd name="connsiteY973" fmla="*/ 5777828 h 13577848"/>
              <a:gd name="connsiteX974" fmla="*/ 4832270 w 12137616"/>
              <a:gd name="connsiteY974" fmla="*/ 5795662 h 13577848"/>
              <a:gd name="connsiteX975" fmla="*/ 4787104 w 12137616"/>
              <a:gd name="connsiteY975" fmla="*/ 5780680 h 13577848"/>
              <a:gd name="connsiteX976" fmla="*/ 4802377 w 12137616"/>
              <a:gd name="connsiteY976" fmla="*/ 5777828 h 13577848"/>
              <a:gd name="connsiteX977" fmla="*/ 10230971 w 12137616"/>
              <a:gd name="connsiteY977" fmla="*/ 5773671 h 13577848"/>
              <a:gd name="connsiteX978" fmla="*/ 10346204 w 12137616"/>
              <a:gd name="connsiteY978" fmla="*/ 5902205 h 13577848"/>
              <a:gd name="connsiteX979" fmla="*/ 10540553 w 12137616"/>
              <a:gd name="connsiteY979" fmla="*/ 6148143 h 13577848"/>
              <a:gd name="connsiteX980" fmla="*/ 10459417 w 12137616"/>
              <a:gd name="connsiteY980" fmla="*/ 6029410 h 13577848"/>
              <a:gd name="connsiteX981" fmla="*/ 10346204 w 12137616"/>
              <a:gd name="connsiteY981" fmla="*/ 5902205 h 13577848"/>
              <a:gd name="connsiteX982" fmla="*/ 10230971 w 12137616"/>
              <a:gd name="connsiteY982" fmla="*/ 5773671 h 13577848"/>
              <a:gd name="connsiteX983" fmla="*/ 5951264 w 12137616"/>
              <a:gd name="connsiteY983" fmla="*/ 5758913 h 13577848"/>
              <a:gd name="connsiteX984" fmla="*/ 5943507 w 12137616"/>
              <a:gd name="connsiteY984" fmla="*/ 5770697 h 13577848"/>
              <a:gd name="connsiteX985" fmla="*/ 5951264 w 12137616"/>
              <a:gd name="connsiteY985" fmla="*/ 5758913 h 13577848"/>
              <a:gd name="connsiteX986" fmla="*/ 5906958 w 12137616"/>
              <a:gd name="connsiteY986" fmla="*/ 5751972 h 13577848"/>
              <a:gd name="connsiteX987" fmla="*/ 5943507 w 12137616"/>
              <a:gd name="connsiteY987" fmla="*/ 5770697 h 13577848"/>
              <a:gd name="connsiteX988" fmla="*/ 5899307 w 12137616"/>
              <a:gd name="connsiteY988" fmla="*/ 5754244 h 13577848"/>
              <a:gd name="connsiteX989" fmla="*/ 5906958 w 12137616"/>
              <a:gd name="connsiteY989" fmla="*/ 5751972 h 13577848"/>
              <a:gd name="connsiteX990" fmla="*/ 3789185 w 12137616"/>
              <a:gd name="connsiteY990" fmla="*/ 5749893 h 13577848"/>
              <a:gd name="connsiteX991" fmla="*/ 3810632 w 12137616"/>
              <a:gd name="connsiteY991" fmla="*/ 5763715 h 13577848"/>
              <a:gd name="connsiteX992" fmla="*/ 8064394 w 12137616"/>
              <a:gd name="connsiteY992" fmla="*/ 7076229 h 13577848"/>
              <a:gd name="connsiteX993" fmla="*/ 8095416 w 12137616"/>
              <a:gd name="connsiteY993" fmla="*/ 7081900 h 13577848"/>
              <a:gd name="connsiteX994" fmla="*/ 8127491 w 12137616"/>
              <a:gd name="connsiteY994" fmla="*/ 7090372 h 13577848"/>
              <a:gd name="connsiteX995" fmla="*/ 8157546 w 12137616"/>
              <a:gd name="connsiteY995" fmla="*/ 7097513 h 13577848"/>
              <a:gd name="connsiteX996" fmla="*/ 8189621 w 12137616"/>
              <a:gd name="connsiteY996" fmla="*/ 7105985 h 13577848"/>
              <a:gd name="connsiteX997" fmla="*/ 8157546 w 12137616"/>
              <a:gd name="connsiteY997" fmla="*/ 7097513 h 13577848"/>
              <a:gd name="connsiteX998" fmla="*/ 8127491 w 12137616"/>
              <a:gd name="connsiteY998" fmla="*/ 7090372 h 13577848"/>
              <a:gd name="connsiteX999" fmla="*/ 8095416 w 12137616"/>
              <a:gd name="connsiteY999" fmla="*/ 7081900 h 13577848"/>
              <a:gd name="connsiteX1000" fmla="*/ 8064394 w 12137616"/>
              <a:gd name="connsiteY1000" fmla="*/ 7076229 h 13577848"/>
              <a:gd name="connsiteX1001" fmla="*/ 5957220 w 12137616"/>
              <a:gd name="connsiteY1001" fmla="*/ 6458231 h 13577848"/>
              <a:gd name="connsiteX1002" fmla="*/ 3810632 w 12137616"/>
              <a:gd name="connsiteY1002" fmla="*/ 5763715 h 13577848"/>
              <a:gd name="connsiteX1003" fmla="*/ 3789185 w 12137616"/>
              <a:gd name="connsiteY1003" fmla="*/ 5749893 h 13577848"/>
              <a:gd name="connsiteX1004" fmla="*/ 5864464 w 12137616"/>
              <a:gd name="connsiteY1004" fmla="*/ 5736642 h 13577848"/>
              <a:gd name="connsiteX1005" fmla="*/ 5899307 w 12137616"/>
              <a:gd name="connsiteY1005" fmla="*/ 5754244 h 13577848"/>
              <a:gd name="connsiteX1006" fmla="*/ 5857129 w 12137616"/>
              <a:gd name="connsiteY1006" fmla="*/ 5739123 h 13577848"/>
              <a:gd name="connsiteX1007" fmla="*/ 5864464 w 12137616"/>
              <a:gd name="connsiteY1007" fmla="*/ 5736642 h 13577848"/>
              <a:gd name="connsiteX1008" fmla="*/ 3461243 w 12137616"/>
              <a:gd name="connsiteY1008" fmla="*/ 5722639 h 13577848"/>
              <a:gd name="connsiteX1009" fmla="*/ 3595296 w 12137616"/>
              <a:gd name="connsiteY1009" fmla="*/ 5765250 h 13577848"/>
              <a:gd name="connsiteX1010" fmla="*/ 4228603 w 12137616"/>
              <a:gd name="connsiteY1010" fmla="*/ 5973534 h 13577848"/>
              <a:gd name="connsiteX1011" fmla="*/ 5180355 w 12137616"/>
              <a:gd name="connsiteY1011" fmla="*/ 6300837 h 13577848"/>
              <a:gd name="connsiteX1012" fmla="*/ 5574021 w 12137616"/>
              <a:gd name="connsiteY1012" fmla="*/ 6441981 h 13577848"/>
              <a:gd name="connsiteX1013" fmla="*/ 5705109 w 12137616"/>
              <a:gd name="connsiteY1013" fmla="*/ 6515630 h 13577848"/>
              <a:gd name="connsiteX1014" fmla="*/ 6039922 w 12137616"/>
              <a:gd name="connsiteY1014" fmla="*/ 6605387 h 13577848"/>
              <a:gd name="connsiteX1015" fmla="*/ 8103352 w 12137616"/>
              <a:gd name="connsiteY1015" fmla="*/ 7179840 h 13577848"/>
              <a:gd name="connsiteX1016" fmla="*/ 8389668 w 12137616"/>
              <a:gd name="connsiteY1016" fmla="*/ 7237672 h 13577848"/>
              <a:gd name="connsiteX1017" fmla="*/ 8363345 w 12137616"/>
              <a:gd name="connsiteY1017" fmla="*/ 7167665 h 13577848"/>
              <a:gd name="connsiteX1018" fmla="*/ 8331270 w 12137616"/>
              <a:gd name="connsiteY1018" fmla="*/ 7159193 h 13577848"/>
              <a:gd name="connsiteX1019" fmla="*/ 7126896 w 12137616"/>
              <a:gd name="connsiteY1019" fmla="*/ 6863667 h 13577848"/>
              <a:gd name="connsiteX1020" fmla="*/ 5915096 w 12137616"/>
              <a:gd name="connsiteY1020" fmla="*/ 6495824 h 13577848"/>
              <a:gd name="connsiteX1021" fmla="*/ 3525880 w 12137616"/>
              <a:gd name="connsiteY1021" fmla="*/ 5734305 h 13577848"/>
              <a:gd name="connsiteX1022" fmla="*/ 3461243 w 12137616"/>
              <a:gd name="connsiteY1022" fmla="*/ 5722639 h 13577848"/>
              <a:gd name="connsiteX1023" fmla="*/ 5819888 w 12137616"/>
              <a:gd name="connsiteY1023" fmla="*/ 5720830 h 13577848"/>
              <a:gd name="connsiteX1024" fmla="*/ 5857129 w 12137616"/>
              <a:gd name="connsiteY1024" fmla="*/ 5739123 h 13577848"/>
              <a:gd name="connsiteX1025" fmla="*/ 5811962 w 12137616"/>
              <a:gd name="connsiteY1025" fmla="*/ 5724140 h 13577848"/>
              <a:gd name="connsiteX1026" fmla="*/ 5819888 w 12137616"/>
              <a:gd name="connsiteY1026" fmla="*/ 5720830 h 13577848"/>
              <a:gd name="connsiteX1027" fmla="*/ 4581304 w 12137616"/>
              <a:gd name="connsiteY1027" fmla="*/ 5710529 h 13577848"/>
              <a:gd name="connsiteX1028" fmla="*/ 4787104 w 12137616"/>
              <a:gd name="connsiteY1028" fmla="*/ 5780680 h 13577848"/>
              <a:gd name="connsiteX1029" fmla="*/ 4581304 w 12137616"/>
              <a:gd name="connsiteY1029" fmla="*/ 5710529 h 13577848"/>
              <a:gd name="connsiteX1030" fmla="*/ 5775413 w 12137616"/>
              <a:gd name="connsiteY1030" fmla="*/ 5705414 h 13577848"/>
              <a:gd name="connsiteX1031" fmla="*/ 5811962 w 12137616"/>
              <a:gd name="connsiteY1031" fmla="*/ 5724140 h 13577848"/>
              <a:gd name="connsiteX1032" fmla="*/ 5767762 w 12137616"/>
              <a:gd name="connsiteY1032" fmla="*/ 5707688 h 13577848"/>
              <a:gd name="connsiteX1033" fmla="*/ 5775413 w 12137616"/>
              <a:gd name="connsiteY1033" fmla="*/ 5705414 h 13577848"/>
              <a:gd name="connsiteX1034" fmla="*/ 5719139 w 12137616"/>
              <a:gd name="connsiteY1034" fmla="*/ 5702356 h 13577848"/>
              <a:gd name="connsiteX1035" fmla="*/ 5718689 w 12137616"/>
              <a:gd name="connsiteY1035" fmla="*/ 5703039 h 13577848"/>
              <a:gd name="connsiteX1036" fmla="*/ 5717827 w 12137616"/>
              <a:gd name="connsiteY1036" fmla="*/ 5704348 h 13577848"/>
              <a:gd name="connsiteX1037" fmla="*/ 5725584 w 12137616"/>
              <a:gd name="connsiteY1037" fmla="*/ 5692564 h 13577848"/>
              <a:gd name="connsiteX1038" fmla="*/ 5719139 w 12137616"/>
              <a:gd name="connsiteY1038" fmla="*/ 5702356 h 13577848"/>
              <a:gd name="connsiteX1039" fmla="*/ 5722998 w 12137616"/>
              <a:gd name="connsiteY1039" fmla="*/ 5696492 h 13577848"/>
              <a:gd name="connsiteX1040" fmla="*/ 5725584 w 12137616"/>
              <a:gd name="connsiteY1040" fmla="*/ 5692564 h 13577848"/>
              <a:gd name="connsiteX1041" fmla="*/ 5732919 w 12137616"/>
              <a:gd name="connsiteY1041" fmla="*/ 5690084 h 13577848"/>
              <a:gd name="connsiteX1042" fmla="*/ 5767762 w 12137616"/>
              <a:gd name="connsiteY1042" fmla="*/ 5707688 h 13577848"/>
              <a:gd name="connsiteX1043" fmla="*/ 5725584 w 12137616"/>
              <a:gd name="connsiteY1043" fmla="*/ 5692564 h 13577848"/>
              <a:gd name="connsiteX1044" fmla="*/ 5732919 w 12137616"/>
              <a:gd name="connsiteY1044" fmla="*/ 5690084 h 13577848"/>
              <a:gd name="connsiteX1045" fmla="*/ 10128622 w 12137616"/>
              <a:gd name="connsiteY1045" fmla="*/ 5678706 h 13577848"/>
              <a:gd name="connsiteX1046" fmla="*/ 10131447 w 12137616"/>
              <a:gd name="connsiteY1046" fmla="*/ 5682871 h 13577848"/>
              <a:gd name="connsiteX1047" fmla="*/ 10162470 w 12137616"/>
              <a:gd name="connsiteY1047" fmla="*/ 5688541 h 13577848"/>
              <a:gd name="connsiteX1048" fmla="*/ 10128622 w 12137616"/>
              <a:gd name="connsiteY1048" fmla="*/ 5678706 h 13577848"/>
              <a:gd name="connsiteX1049" fmla="*/ 11102657 w 12137616"/>
              <a:gd name="connsiteY1049" fmla="*/ 5678198 h 13577848"/>
              <a:gd name="connsiteX1050" fmla="*/ 11195829 w 12137616"/>
              <a:gd name="connsiteY1050" fmla="*/ 5808277 h 13577848"/>
              <a:gd name="connsiteX1051" fmla="*/ 11139451 w 12137616"/>
              <a:gd name="connsiteY1051" fmla="*/ 5731129 h 13577848"/>
              <a:gd name="connsiteX1052" fmla="*/ 11102657 w 12137616"/>
              <a:gd name="connsiteY1052" fmla="*/ 5678198 h 13577848"/>
              <a:gd name="connsiteX1053" fmla="*/ 5658679 w 12137616"/>
              <a:gd name="connsiteY1053" fmla="*/ 5657807 h 13577848"/>
              <a:gd name="connsiteX1054" fmla="*/ 5651331 w 12137616"/>
              <a:gd name="connsiteY1054" fmla="*/ 5668971 h 13577848"/>
              <a:gd name="connsiteX1055" fmla="*/ 5658679 w 12137616"/>
              <a:gd name="connsiteY1055" fmla="*/ 5657807 h 13577848"/>
              <a:gd name="connsiteX1056" fmla="*/ 5616823 w 12137616"/>
              <a:gd name="connsiteY1056" fmla="*/ 5647144 h 13577848"/>
              <a:gd name="connsiteX1057" fmla="*/ 5651331 w 12137616"/>
              <a:gd name="connsiteY1057" fmla="*/ 5668971 h 13577848"/>
              <a:gd name="connsiteX1058" fmla="*/ 5606163 w 12137616"/>
              <a:gd name="connsiteY1058" fmla="*/ 5653988 h 13577848"/>
              <a:gd name="connsiteX1059" fmla="*/ 5616823 w 12137616"/>
              <a:gd name="connsiteY1059" fmla="*/ 5647144 h 13577848"/>
              <a:gd name="connsiteX1060" fmla="*/ 5574177 w 12137616"/>
              <a:gd name="connsiteY1060" fmla="*/ 5632044 h 13577848"/>
              <a:gd name="connsiteX1061" fmla="*/ 5606163 w 12137616"/>
              <a:gd name="connsiteY1061" fmla="*/ 5653988 h 13577848"/>
              <a:gd name="connsiteX1062" fmla="*/ 5563985 w 12137616"/>
              <a:gd name="connsiteY1062" fmla="*/ 5638866 h 13577848"/>
              <a:gd name="connsiteX1063" fmla="*/ 5574177 w 12137616"/>
              <a:gd name="connsiteY1063" fmla="*/ 5632044 h 13577848"/>
              <a:gd name="connsiteX1064" fmla="*/ 5529601 w 12137616"/>
              <a:gd name="connsiteY1064" fmla="*/ 5616232 h 13577848"/>
              <a:gd name="connsiteX1065" fmla="*/ 5563985 w 12137616"/>
              <a:gd name="connsiteY1065" fmla="*/ 5638866 h 13577848"/>
              <a:gd name="connsiteX1066" fmla="*/ 5519785 w 12137616"/>
              <a:gd name="connsiteY1066" fmla="*/ 5622413 h 13577848"/>
              <a:gd name="connsiteX1067" fmla="*/ 5529601 w 12137616"/>
              <a:gd name="connsiteY1067" fmla="*/ 5616232 h 13577848"/>
              <a:gd name="connsiteX1068" fmla="*/ 5469140 w 12137616"/>
              <a:gd name="connsiteY1068" fmla="*/ 5615752 h 13577848"/>
              <a:gd name="connsiteX1069" fmla="*/ 5468690 w 12137616"/>
              <a:gd name="connsiteY1069" fmla="*/ 5616435 h 13577848"/>
              <a:gd name="connsiteX1070" fmla="*/ 5467829 w 12137616"/>
              <a:gd name="connsiteY1070" fmla="*/ 5617744 h 13577848"/>
              <a:gd name="connsiteX1071" fmla="*/ 5475585 w 12137616"/>
              <a:gd name="connsiteY1071" fmla="*/ 5605960 h 13577848"/>
              <a:gd name="connsiteX1072" fmla="*/ 5469140 w 12137616"/>
              <a:gd name="connsiteY1072" fmla="*/ 5615752 h 13577848"/>
              <a:gd name="connsiteX1073" fmla="*/ 5473000 w 12137616"/>
              <a:gd name="connsiteY1073" fmla="*/ 5609888 h 13577848"/>
              <a:gd name="connsiteX1074" fmla="*/ 5475585 w 12137616"/>
              <a:gd name="connsiteY1074" fmla="*/ 5605960 h 13577848"/>
              <a:gd name="connsiteX1075" fmla="*/ 5485686 w 12137616"/>
              <a:gd name="connsiteY1075" fmla="*/ 5599967 h 13577848"/>
              <a:gd name="connsiteX1076" fmla="*/ 5519785 w 12137616"/>
              <a:gd name="connsiteY1076" fmla="*/ 5622413 h 13577848"/>
              <a:gd name="connsiteX1077" fmla="*/ 5475585 w 12137616"/>
              <a:gd name="connsiteY1077" fmla="*/ 5605960 h 13577848"/>
              <a:gd name="connsiteX1078" fmla="*/ 5485686 w 12137616"/>
              <a:gd name="connsiteY1078" fmla="*/ 5599967 h 13577848"/>
              <a:gd name="connsiteX1079" fmla="*/ 5409202 w 12137616"/>
              <a:gd name="connsiteY1079" fmla="*/ 5579349 h 13577848"/>
              <a:gd name="connsiteX1080" fmla="*/ 5433407 w 12137616"/>
              <a:gd name="connsiteY1080" fmla="*/ 5590838 h 13577848"/>
              <a:gd name="connsiteX1081" fmla="*/ 5400364 w 12137616"/>
              <a:gd name="connsiteY1081" fmla="*/ 5583837 h 13577848"/>
              <a:gd name="connsiteX1082" fmla="*/ 5409202 w 12137616"/>
              <a:gd name="connsiteY1082" fmla="*/ 5579349 h 13577848"/>
              <a:gd name="connsiteX1083" fmla="*/ 5366284 w 12137616"/>
              <a:gd name="connsiteY1083" fmla="*/ 5564662 h 13577848"/>
              <a:gd name="connsiteX1084" fmla="*/ 5388240 w 12137616"/>
              <a:gd name="connsiteY1084" fmla="*/ 5575856 h 13577848"/>
              <a:gd name="connsiteX1085" fmla="*/ 5358186 w 12137616"/>
              <a:gd name="connsiteY1085" fmla="*/ 5568714 h 13577848"/>
              <a:gd name="connsiteX1086" fmla="*/ 5366284 w 12137616"/>
              <a:gd name="connsiteY1086" fmla="*/ 5564662 h 13577848"/>
              <a:gd name="connsiteX1087" fmla="*/ 5066210 w 12137616"/>
              <a:gd name="connsiteY1087" fmla="*/ 5564577 h 13577848"/>
              <a:gd name="connsiteX1088" fmla="*/ 5048187 w 12137616"/>
              <a:gd name="connsiteY1088" fmla="*/ 5573257 h 13577848"/>
              <a:gd name="connsiteX1089" fmla="*/ 5080263 w 12137616"/>
              <a:gd name="connsiteY1089" fmla="*/ 5581729 h 13577848"/>
              <a:gd name="connsiteX1090" fmla="*/ 5122441 w 12137616"/>
              <a:gd name="connsiteY1090" fmla="*/ 5596851 h 13577848"/>
              <a:gd name="connsiteX1091" fmla="*/ 5241862 w 12137616"/>
              <a:gd name="connsiteY1091" fmla="*/ 5635428 h 13577848"/>
              <a:gd name="connsiteX1092" fmla="*/ 5415586 w 12137616"/>
              <a:gd name="connsiteY1092" fmla="*/ 5697108 h 13577848"/>
              <a:gd name="connsiteX1093" fmla="*/ 5665584 w 12137616"/>
              <a:gd name="connsiteY1093" fmla="*/ 5783712 h 13577848"/>
              <a:gd name="connsiteX1094" fmla="*/ 5707762 w 12137616"/>
              <a:gd name="connsiteY1094" fmla="*/ 5798835 h 13577848"/>
              <a:gd name="connsiteX1095" fmla="*/ 5751961 w 12137616"/>
              <a:gd name="connsiteY1095" fmla="*/ 5815287 h 13577848"/>
              <a:gd name="connsiteX1096" fmla="*/ 5913561 w 12137616"/>
              <a:gd name="connsiteY1096" fmla="*/ 5868986 h 13577848"/>
              <a:gd name="connsiteX1097" fmla="*/ 5751961 w 12137616"/>
              <a:gd name="connsiteY1097" fmla="*/ 5815287 h 13577848"/>
              <a:gd name="connsiteX1098" fmla="*/ 5707762 w 12137616"/>
              <a:gd name="connsiteY1098" fmla="*/ 5798835 h 13577848"/>
              <a:gd name="connsiteX1099" fmla="*/ 5665584 w 12137616"/>
              <a:gd name="connsiteY1099" fmla="*/ 5783712 h 13577848"/>
              <a:gd name="connsiteX1100" fmla="*/ 5415586 w 12137616"/>
              <a:gd name="connsiteY1100" fmla="*/ 5697108 h 13577848"/>
              <a:gd name="connsiteX1101" fmla="*/ 5241862 w 12137616"/>
              <a:gd name="connsiteY1101" fmla="*/ 5635428 h 13577848"/>
              <a:gd name="connsiteX1102" fmla="*/ 5122441 w 12137616"/>
              <a:gd name="connsiteY1102" fmla="*/ 5596851 h 13577848"/>
              <a:gd name="connsiteX1103" fmla="*/ 5080263 w 12137616"/>
              <a:gd name="connsiteY1103" fmla="*/ 5581729 h 13577848"/>
              <a:gd name="connsiteX1104" fmla="*/ 5066210 w 12137616"/>
              <a:gd name="connsiteY1104" fmla="*/ 5564577 h 13577848"/>
              <a:gd name="connsiteX1105" fmla="*/ 5322264 w 12137616"/>
              <a:gd name="connsiteY1105" fmla="*/ 5548624 h 13577848"/>
              <a:gd name="connsiteX1106" fmla="*/ 5346061 w 12137616"/>
              <a:gd name="connsiteY1106" fmla="*/ 5560733 h 13577848"/>
              <a:gd name="connsiteX1107" fmla="*/ 5313986 w 12137616"/>
              <a:gd name="connsiteY1107" fmla="*/ 5552262 h 13577848"/>
              <a:gd name="connsiteX1108" fmla="*/ 5322264 w 12137616"/>
              <a:gd name="connsiteY1108" fmla="*/ 5548624 h 13577848"/>
              <a:gd name="connsiteX1109" fmla="*/ 5279770 w 12137616"/>
              <a:gd name="connsiteY1109" fmla="*/ 5533293 h 13577848"/>
              <a:gd name="connsiteX1110" fmla="*/ 5301863 w 12137616"/>
              <a:gd name="connsiteY1110" fmla="*/ 5544280 h 13577848"/>
              <a:gd name="connsiteX1111" fmla="*/ 5271807 w 12137616"/>
              <a:gd name="connsiteY1111" fmla="*/ 5537139 h 13577848"/>
              <a:gd name="connsiteX1112" fmla="*/ 5279770 w 12137616"/>
              <a:gd name="connsiteY1112" fmla="*/ 5533293 h 13577848"/>
              <a:gd name="connsiteX1113" fmla="*/ 5235570 w 12137616"/>
              <a:gd name="connsiteY1113" fmla="*/ 5516841 h 13577848"/>
              <a:gd name="connsiteX1114" fmla="*/ 5257662 w 12137616"/>
              <a:gd name="connsiteY1114" fmla="*/ 5527828 h 13577848"/>
              <a:gd name="connsiteX1115" fmla="*/ 5227608 w 12137616"/>
              <a:gd name="connsiteY1115" fmla="*/ 5520687 h 13577848"/>
              <a:gd name="connsiteX1116" fmla="*/ 5235570 w 12137616"/>
              <a:gd name="connsiteY1116" fmla="*/ 5516841 h 13577848"/>
              <a:gd name="connsiteX1117" fmla="*/ 5196166 w 12137616"/>
              <a:gd name="connsiteY1117" fmla="*/ 5497849 h 13577848"/>
              <a:gd name="connsiteX1118" fmla="*/ 5182442 w 12137616"/>
              <a:gd name="connsiteY1118" fmla="*/ 5505704 h 13577848"/>
              <a:gd name="connsiteX1119" fmla="*/ 5196166 w 12137616"/>
              <a:gd name="connsiteY1119" fmla="*/ 5497849 h 13577848"/>
              <a:gd name="connsiteX1120" fmla="*/ 5135519 w 12137616"/>
              <a:gd name="connsiteY1120" fmla="*/ 5497788 h 13577848"/>
              <a:gd name="connsiteX1121" fmla="*/ 5133730 w 12137616"/>
              <a:gd name="connsiteY1121" fmla="*/ 5500505 h 13577848"/>
              <a:gd name="connsiteX1122" fmla="*/ 5132914 w 12137616"/>
              <a:gd name="connsiteY1122" fmla="*/ 5501745 h 13577848"/>
              <a:gd name="connsiteX1123" fmla="*/ 4013385 w 12137616"/>
              <a:gd name="connsiteY1123" fmla="*/ 5492904 h 13577848"/>
              <a:gd name="connsiteX1124" fmla="*/ 4034833 w 12137616"/>
              <a:gd name="connsiteY1124" fmla="*/ 5506727 h 13577848"/>
              <a:gd name="connsiteX1125" fmla="*/ 4581304 w 12137616"/>
              <a:gd name="connsiteY1125" fmla="*/ 5710529 h 13577848"/>
              <a:gd name="connsiteX1126" fmla="*/ 3953859 w 12137616"/>
              <a:gd name="connsiteY1126" fmla="*/ 5546138 h 13577848"/>
              <a:gd name="connsiteX1127" fmla="*/ 3966494 w 12137616"/>
              <a:gd name="connsiteY1127" fmla="*/ 5579742 h 13577848"/>
              <a:gd name="connsiteX1128" fmla="*/ 3811212 w 12137616"/>
              <a:gd name="connsiteY1128" fmla="*/ 5542844 h 13577848"/>
              <a:gd name="connsiteX1129" fmla="*/ 7134250 w 12137616"/>
              <a:gd name="connsiteY1129" fmla="*/ 6632506 h 13577848"/>
              <a:gd name="connsiteX1130" fmla="*/ 7880148 w 12137616"/>
              <a:gd name="connsiteY1130" fmla="*/ 6836942 h 13577848"/>
              <a:gd name="connsiteX1131" fmla="*/ 8005376 w 12137616"/>
              <a:gd name="connsiteY1131" fmla="*/ 6866698 h 13577848"/>
              <a:gd name="connsiteX1132" fmla="*/ 8094517 w 12137616"/>
              <a:gd name="connsiteY1132" fmla="*/ 6836878 h 13577848"/>
              <a:gd name="connsiteX1133" fmla="*/ 7927568 w 12137616"/>
              <a:gd name="connsiteY1133" fmla="*/ 6764907 h 13577848"/>
              <a:gd name="connsiteX1134" fmla="*/ 7420511 w 12137616"/>
              <a:gd name="connsiteY1134" fmla="*/ 6637623 h 13577848"/>
              <a:gd name="connsiteX1135" fmla="*/ 5328226 w 12137616"/>
              <a:gd name="connsiteY1135" fmla="*/ 5966210 h 13577848"/>
              <a:gd name="connsiteX1136" fmla="*/ 7692682 w 12137616"/>
              <a:gd name="connsiteY1136" fmla="*/ 6686144 h 13577848"/>
              <a:gd name="connsiteX1137" fmla="*/ 7975498 w 12137616"/>
              <a:gd name="connsiteY1137" fmla="*/ 6718494 h 13577848"/>
              <a:gd name="connsiteX1138" fmla="*/ 7993429 w 12137616"/>
              <a:gd name="connsiteY1138" fmla="*/ 6717654 h 13577848"/>
              <a:gd name="connsiteX1139" fmla="*/ 7543152 w 12137616"/>
              <a:gd name="connsiteY1139" fmla="*/ 6587712 h 13577848"/>
              <a:gd name="connsiteX1140" fmla="*/ 5737237 w 12137616"/>
              <a:gd name="connsiteY1140" fmla="*/ 6026846 h 13577848"/>
              <a:gd name="connsiteX1141" fmla="*/ 5390758 w 12137616"/>
              <a:gd name="connsiteY1141" fmla="*/ 5902016 h 13577848"/>
              <a:gd name="connsiteX1142" fmla="*/ 4686015 w 12137616"/>
              <a:gd name="connsiteY1142" fmla="*/ 5661456 h 13577848"/>
              <a:gd name="connsiteX1143" fmla="*/ 4456023 w 12137616"/>
              <a:gd name="connsiteY1143" fmla="*/ 5628058 h 13577848"/>
              <a:gd name="connsiteX1144" fmla="*/ 4034833 w 12137616"/>
              <a:gd name="connsiteY1144" fmla="*/ 5506727 h 13577848"/>
              <a:gd name="connsiteX1145" fmla="*/ 4013385 w 12137616"/>
              <a:gd name="connsiteY1145" fmla="*/ 5492904 h 13577848"/>
              <a:gd name="connsiteX1146" fmla="*/ 5140263 w 12137616"/>
              <a:gd name="connsiteY1146" fmla="*/ 5490582 h 13577848"/>
              <a:gd name="connsiteX1147" fmla="*/ 5135519 w 12137616"/>
              <a:gd name="connsiteY1147" fmla="*/ 5497788 h 13577848"/>
              <a:gd name="connsiteX1148" fmla="*/ 5137813 w 12137616"/>
              <a:gd name="connsiteY1148" fmla="*/ 5494303 h 13577848"/>
              <a:gd name="connsiteX1149" fmla="*/ 5140263 w 12137616"/>
              <a:gd name="connsiteY1149" fmla="*/ 5490582 h 13577848"/>
              <a:gd name="connsiteX1150" fmla="*/ 5168610 w 12137616"/>
              <a:gd name="connsiteY1150" fmla="*/ 5487117 h 13577848"/>
              <a:gd name="connsiteX1151" fmla="*/ 5182442 w 12137616"/>
              <a:gd name="connsiteY1151" fmla="*/ 5505704 h 13577848"/>
              <a:gd name="connsiteX1152" fmla="*/ 5140263 w 12137616"/>
              <a:gd name="connsiteY1152" fmla="*/ 5490582 h 13577848"/>
              <a:gd name="connsiteX1153" fmla="*/ 5168610 w 12137616"/>
              <a:gd name="connsiteY1153" fmla="*/ 5487117 h 13577848"/>
              <a:gd name="connsiteX1154" fmla="*/ 10177194 w 12137616"/>
              <a:gd name="connsiteY1154" fmla="*/ 5476983 h 13577848"/>
              <a:gd name="connsiteX1155" fmla="*/ 10207760 w 12137616"/>
              <a:gd name="connsiteY1155" fmla="*/ 5509746 h 13577848"/>
              <a:gd name="connsiteX1156" fmla="*/ 10252470 w 12137616"/>
              <a:gd name="connsiteY1156" fmla="*/ 5551821 h 13577848"/>
              <a:gd name="connsiteX1157" fmla="*/ 10252470 w 12137616"/>
              <a:gd name="connsiteY1157" fmla="*/ 5551821 h 13577848"/>
              <a:gd name="connsiteX1158" fmla="*/ 10207760 w 12137616"/>
              <a:gd name="connsiteY1158" fmla="*/ 5509746 h 13577848"/>
              <a:gd name="connsiteX1159" fmla="*/ 10177194 w 12137616"/>
              <a:gd name="connsiteY1159" fmla="*/ 5476983 h 13577848"/>
              <a:gd name="connsiteX1160" fmla="*/ 4664727 w 12137616"/>
              <a:gd name="connsiteY1160" fmla="*/ 5331500 h 13577848"/>
              <a:gd name="connsiteX1161" fmla="*/ 4698610 w 12137616"/>
              <a:gd name="connsiteY1161" fmla="*/ 5343138 h 13577848"/>
              <a:gd name="connsiteX1162" fmla="*/ 4666535 w 12137616"/>
              <a:gd name="connsiteY1162" fmla="*/ 5334666 h 13577848"/>
              <a:gd name="connsiteX1163" fmla="*/ 4664727 w 12137616"/>
              <a:gd name="connsiteY1163" fmla="*/ 5331500 h 13577848"/>
              <a:gd name="connsiteX1164" fmla="*/ 4636480 w 12137616"/>
              <a:gd name="connsiteY1164" fmla="*/ 5327524 h 13577848"/>
              <a:gd name="connsiteX1165" fmla="*/ 4636480 w 12137616"/>
              <a:gd name="connsiteY1165" fmla="*/ 5327524 h 13577848"/>
              <a:gd name="connsiteX1166" fmla="*/ 4597759 w 12137616"/>
              <a:gd name="connsiteY1166" fmla="*/ 5302751 h 13577848"/>
              <a:gd name="connsiteX1167" fmla="*/ 4593899 w 12137616"/>
              <a:gd name="connsiteY1167" fmla="*/ 5308615 h 13577848"/>
              <a:gd name="connsiteX1168" fmla="*/ 4591314 w 12137616"/>
              <a:gd name="connsiteY1168" fmla="*/ 5312542 h 13577848"/>
              <a:gd name="connsiteX1169" fmla="*/ 4599071 w 12137616"/>
              <a:gd name="connsiteY1169" fmla="*/ 5300758 h 13577848"/>
              <a:gd name="connsiteX1170" fmla="*/ 4597759 w 12137616"/>
              <a:gd name="connsiteY1170" fmla="*/ 5302751 h 13577848"/>
              <a:gd name="connsiteX1171" fmla="*/ 4598209 w 12137616"/>
              <a:gd name="connsiteY1171" fmla="*/ 5302068 h 13577848"/>
              <a:gd name="connsiteX1172" fmla="*/ 4599071 w 12137616"/>
              <a:gd name="connsiteY1172" fmla="*/ 5300758 h 13577848"/>
              <a:gd name="connsiteX1173" fmla="*/ 4563308 w 12137616"/>
              <a:gd name="connsiteY1173" fmla="*/ 5295688 h 13577848"/>
              <a:gd name="connsiteX1174" fmla="*/ 4591314 w 12137616"/>
              <a:gd name="connsiteY1174" fmla="*/ 5312542 h 13577848"/>
              <a:gd name="connsiteX1175" fmla="*/ 4549135 w 12137616"/>
              <a:gd name="connsiteY1175" fmla="*/ 5297419 h 13577848"/>
              <a:gd name="connsiteX1176" fmla="*/ 4563308 w 12137616"/>
              <a:gd name="connsiteY1176" fmla="*/ 5295688 h 13577848"/>
              <a:gd name="connsiteX1177" fmla="*/ 4444827 w 12137616"/>
              <a:gd name="connsiteY1177" fmla="*/ 5266684 h 13577848"/>
              <a:gd name="connsiteX1178" fmla="*/ 4549135 w 12137616"/>
              <a:gd name="connsiteY1178" fmla="*/ 5297419 h 13577848"/>
              <a:gd name="connsiteX1179" fmla="*/ 4444827 w 12137616"/>
              <a:gd name="connsiteY1179" fmla="*/ 5266684 h 13577848"/>
              <a:gd name="connsiteX1180" fmla="*/ 4412751 w 12137616"/>
              <a:gd name="connsiteY1180" fmla="*/ 5258213 h 13577848"/>
              <a:gd name="connsiteX1181" fmla="*/ 4444827 w 12137616"/>
              <a:gd name="connsiteY1181" fmla="*/ 5266684 h 13577848"/>
              <a:gd name="connsiteX1182" fmla="*/ 4412751 w 12137616"/>
              <a:gd name="connsiteY1182" fmla="*/ 5258213 h 13577848"/>
              <a:gd name="connsiteX1183" fmla="*/ 4307475 w 12137616"/>
              <a:gd name="connsiteY1183" fmla="*/ 5228948 h 13577848"/>
              <a:gd name="connsiteX1184" fmla="*/ 4412751 w 12137616"/>
              <a:gd name="connsiteY1184" fmla="*/ 5258213 h 13577848"/>
              <a:gd name="connsiteX1185" fmla="*/ 4307475 w 12137616"/>
              <a:gd name="connsiteY1185" fmla="*/ 5228948 h 13577848"/>
              <a:gd name="connsiteX1186" fmla="*/ 9842962 w 12137616"/>
              <a:gd name="connsiteY1186" fmla="*/ 5166355 h 13577848"/>
              <a:gd name="connsiteX1187" fmla="*/ 9899796 w 12137616"/>
              <a:gd name="connsiteY1187" fmla="*/ 5216411 h 13577848"/>
              <a:gd name="connsiteX1188" fmla="*/ 9999320 w 12137616"/>
              <a:gd name="connsiteY1188" fmla="*/ 5307213 h 13577848"/>
              <a:gd name="connsiteX1189" fmla="*/ 9899796 w 12137616"/>
              <a:gd name="connsiteY1189" fmla="*/ 5216411 h 13577848"/>
              <a:gd name="connsiteX1190" fmla="*/ 9842962 w 12137616"/>
              <a:gd name="connsiteY1190" fmla="*/ 5166355 h 13577848"/>
              <a:gd name="connsiteX1191" fmla="*/ 9694454 w 12137616"/>
              <a:gd name="connsiteY1191" fmla="*/ 5119168 h 13577848"/>
              <a:gd name="connsiteX1192" fmla="*/ 9736176 w 12137616"/>
              <a:gd name="connsiteY1192" fmla="*/ 5161382 h 13577848"/>
              <a:gd name="connsiteX1193" fmla="*/ 9687680 w 12137616"/>
              <a:gd name="connsiteY1193" fmla="*/ 5129458 h 13577848"/>
              <a:gd name="connsiteX1194" fmla="*/ 9694454 w 12137616"/>
              <a:gd name="connsiteY1194" fmla="*/ 5119168 h 13577848"/>
              <a:gd name="connsiteX1195" fmla="*/ 9677107 w 12137616"/>
              <a:gd name="connsiteY1195" fmla="*/ 5111434 h 13577848"/>
              <a:gd name="connsiteX1196" fmla="*/ 9694454 w 12137616"/>
              <a:gd name="connsiteY1196" fmla="*/ 5119168 h 13577848"/>
              <a:gd name="connsiteX1197" fmla="*/ 9684693 w 12137616"/>
              <a:gd name="connsiteY1197" fmla="*/ 5114816 h 13577848"/>
              <a:gd name="connsiteX1198" fmla="*/ 9673520 w 12137616"/>
              <a:gd name="connsiteY1198" fmla="*/ 5109836 h 13577848"/>
              <a:gd name="connsiteX1199" fmla="*/ 9677107 w 12137616"/>
              <a:gd name="connsiteY1199" fmla="*/ 5111434 h 13577848"/>
              <a:gd name="connsiteX1200" fmla="*/ 9674524 w 12137616"/>
              <a:gd name="connsiteY1200" fmla="*/ 5110283 h 13577848"/>
              <a:gd name="connsiteX1201" fmla="*/ 9663950 w 12137616"/>
              <a:gd name="connsiteY1201" fmla="*/ 5105569 h 13577848"/>
              <a:gd name="connsiteX1202" fmla="*/ 9665170 w 12137616"/>
              <a:gd name="connsiteY1202" fmla="*/ 5106113 h 13577848"/>
              <a:gd name="connsiteX1203" fmla="*/ 9673520 w 12137616"/>
              <a:gd name="connsiteY1203" fmla="*/ 5109836 h 13577848"/>
              <a:gd name="connsiteX1204" fmla="*/ 9668423 w 12137616"/>
              <a:gd name="connsiteY1204" fmla="*/ 5107563 h 13577848"/>
              <a:gd name="connsiteX1205" fmla="*/ 9663950 w 12137616"/>
              <a:gd name="connsiteY1205" fmla="*/ 5105569 h 13577848"/>
              <a:gd name="connsiteX1206" fmla="*/ 9599029 w 12137616"/>
              <a:gd name="connsiteY1206" fmla="*/ 5041732 h 13577848"/>
              <a:gd name="connsiteX1207" fmla="*/ 9643426 w 12137616"/>
              <a:gd name="connsiteY1207" fmla="*/ 5060291 h 13577848"/>
              <a:gd name="connsiteX1208" fmla="*/ 9599226 w 12137616"/>
              <a:gd name="connsiteY1208" fmla="*/ 5043838 h 13577848"/>
              <a:gd name="connsiteX1209" fmla="*/ 9599029 w 12137616"/>
              <a:gd name="connsiteY1209" fmla="*/ 5041732 h 13577848"/>
              <a:gd name="connsiteX1210" fmla="*/ 2948438 w 12137616"/>
              <a:gd name="connsiteY1210" fmla="*/ 5027576 h 13577848"/>
              <a:gd name="connsiteX1211" fmla="*/ 2942632 w 12137616"/>
              <a:gd name="connsiteY1211" fmla="*/ 5036397 h 13577848"/>
              <a:gd name="connsiteX1212" fmla="*/ 2942632 w 12137616"/>
              <a:gd name="connsiteY1212" fmla="*/ 5036397 h 13577848"/>
              <a:gd name="connsiteX1213" fmla="*/ 9580180 w 12137616"/>
              <a:gd name="connsiteY1213" fmla="*/ 4938717 h 13577848"/>
              <a:gd name="connsiteX1214" fmla="*/ 9578199 w 12137616"/>
              <a:gd name="connsiteY1214" fmla="*/ 4939388 h 13577848"/>
              <a:gd name="connsiteX1215" fmla="*/ 9634522 w 12137616"/>
              <a:gd name="connsiteY1215" fmla="*/ 4963822 h 13577848"/>
              <a:gd name="connsiteX1216" fmla="*/ 9580180 w 12137616"/>
              <a:gd name="connsiteY1216" fmla="*/ 4938717 h 13577848"/>
              <a:gd name="connsiteX1217" fmla="*/ 9464530 w 12137616"/>
              <a:gd name="connsiteY1217" fmla="*/ 4839276 h 13577848"/>
              <a:gd name="connsiteX1218" fmla="*/ 9521821 w 12137616"/>
              <a:gd name="connsiteY1218" fmla="*/ 4862240 h 13577848"/>
              <a:gd name="connsiteX1219" fmla="*/ 9464530 w 12137616"/>
              <a:gd name="connsiteY1219" fmla="*/ 4839276 h 13577848"/>
              <a:gd name="connsiteX1220" fmla="*/ 9408663 w 12137616"/>
              <a:gd name="connsiteY1220" fmla="*/ 4787750 h 13577848"/>
              <a:gd name="connsiteX1221" fmla="*/ 9438718 w 12137616"/>
              <a:gd name="connsiteY1221" fmla="*/ 4794892 h 13577848"/>
              <a:gd name="connsiteX1222" fmla="*/ 9282870 w 12137616"/>
              <a:gd name="connsiteY1222" fmla="*/ 4679657 h 13577848"/>
              <a:gd name="connsiteX1223" fmla="*/ 9282870 w 12137616"/>
              <a:gd name="connsiteY1223" fmla="*/ 4679657 h 13577848"/>
              <a:gd name="connsiteX1224" fmla="*/ 8754909 w 12137616"/>
              <a:gd name="connsiteY1224" fmla="*/ 4254145 h 13577848"/>
              <a:gd name="connsiteX1225" fmla="*/ 8785931 w 12137616"/>
              <a:gd name="connsiteY1225" fmla="*/ 4259816 h 13577848"/>
              <a:gd name="connsiteX1226" fmla="*/ 8638806 w 12137616"/>
              <a:gd name="connsiteY1226" fmla="*/ 4159337 h 13577848"/>
              <a:gd name="connsiteX1227" fmla="*/ 8636401 w 12137616"/>
              <a:gd name="connsiteY1227" fmla="*/ 4161383 h 13577848"/>
              <a:gd name="connsiteX1228" fmla="*/ 8674794 w 12137616"/>
              <a:gd name="connsiteY1228" fmla="*/ 4186656 h 13577848"/>
              <a:gd name="connsiteX1229" fmla="*/ 8638806 w 12137616"/>
              <a:gd name="connsiteY1229" fmla="*/ 4159337 h 13577848"/>
              <a:gd name="connsiteX1230" fmla="*/ 8331057 w 12137616"/>
              <a:gd name="connsiteY1230" fmla="*/ 3911093 h 13577848"/>
              <a:gd name="connsiteX1231" fmla="*/ 8415381 w 12137616"/>
              <a:gd name="connsiteY1231" fmla="*/ 3977961 h 13577848"/>
              <a:gd name="connsiteX1232" fmla="*/ 8534856 w 12137616"/>
              <a:gd name="connsiteY1232" fmla="*/ 4069252 h 13577848"/>
              <a:gd name="connsiteX1233" fmla="*/ 8534856 w 12137616"/>
              <a:gd name="connsiteY1233" fmla="*/ 4069252 h 13577848"/>
              <a:gd name="connsiteX1234" fmla="*/ 8331057 w 12137616"/>
              <a:gd name="connsiteY1234" fmla="*/ 3911093 h 13577848"/>
              <a:gd name="connsiteX1235" fmla="*/ 8196893 w 12137616"/>
              <a:gd name="connsiteY1235" fmla="*/ 3821491 h 13577848"/>
              <a:gd name="connsiteX1236" fmla="*/ 8314804 w 12137616"/>
              <a:gd name="connsiteY1236" fmla="*/ 3884360 h 13577848"/>
              <a:gd name="connsiteX1237" fmla="*/ 8196893 w 12137616"/>
              <a:gd name="connsiteY1237" fmla="*/ 3821491 h 13577848"/>
              <a:gd name="connsiteX1238" fmla="*/ 9154865 w 12137616"/>
              <a:gd name="connsiteY1238" fmla="*/ 3210988 h 13577848"/>
              <a:gd name="connsiteX1239" fmla="*/ 9412312 w 12137616"/>
              <a:gd name="connsiteY1239" fmla="*/ 3471068 h 13577848"/>
              <a:gd name="connsiteX1240" fmla="*/ 9757646 w 12137616"/>
              <a:gd name="connsiteY1240" fmla="*/ 3738431 h 13577848"/>
              <a:gd name="connsiteX1241" fmla="*/ 10482380 w 12137616"/>
              <a:gd name="connsiteY1241" fmla="*/ 4331404 h 13577848"/>
              <a:gd name="connsiteX1242" fmla="*/ 11629560 w 12137616"/>
              <a:gd name="connsiteY1242" fmla="*/ 5558575 h 13577848"/>
              <a:gd name="connsiteX1243" fmla="*/ 11700539 w 12137616"/>
              <a:gd name="connsiteY1243" fmla="*/ 5617942 h 13577848"/>
              <a:gd name="connsiteX1244" fmla="*/ 11433646 w 12137616"/>
              <a:gd name="connsiteY1244" fmla="*/ 5284214 h 13577848"/>
              <a:gd name="connsiteX1245" fmla="*/ 10482380 w 12137616"/>
              <a:gd name="connsiteY1245" fmla="*/ 4331404 h 13577848"/>
              <a:gd name="connsiteX1246" fmla="*/ 9481216 w 12137616"/>
              <a:gd name="connsiteY1246" fmla="*/ 3476390 h 13577848"/>
              <a:gd name="connsiteX1247" fmla="*/ 9154865 w 12137616"/>
              <a:gd name="connsiteY1247" fmla="*/ 3210988 h 13577848"/>
              <a:gd name="connsiteX1248" fmla="*/ 9918827 w 12137616"/>
              <a:gd name="connsiteY1248" fmla="*/ 3171295 h 13577848"/>
              <a:gd name="connsiteX1249" fmla="*/ 9932823 w 12137616"/>
              <a:gd name="connsiteY1249" fmla="*/ 3173133 h 13577848"/>
              <a:gd name="connsiteX1250" fmla="*/ 9913924 w 12137616"/>
              <a:gd name="connsiteY1250" fmla="*/ 3175443 h 13577848"/>
              <a:gd name="connsiteX1251" fmla="*/ 9918827 w 12137616"/>
              <a:gd name="connsiteY1251" fmla="*/ 3171295 h 13577848"/>
              <a:gd name="connsiteX1252" fmla="*/ 9814546 w 12137616"/>
              <a:gd name="connsiteY1252" fmla="*/ 3166917 h 13577848"/>
              <a:gd name="connsiteX1253" fmla="*/ 9828057 w 12137616"/>
              <a:gd name="connsiteY1253" fmla="*/ 3169490 h 13577848"/>
              <a:gd name="connsiteX1254" fmla="*/ 9810127 w 12137616"/>
              <a:gd name="connsiteY1254" fmla="*/ 3170330 h 13577848"/>
              <a:gd name="connsiteX1255" fmla="*/ 9814546 w 12137616"/>
              <a:gd name="connsiteY1255" fmla="*/ 3166917 h 13577848"/>
              <a:gd name="connsiteX1256" fmla="*/ 9888537 w 12137616"/>
              <a:gd name="connsiteY1256" fmla="*/ 3164855 h 13577848"/>
              <a:gd name="connsiteX1257" fmla="*/ 9913924 w 12137616"/>
              <a:gd name="connsiteY1257" fmla="*/ 3175443 h 13577848"/>
              <a:gd name="connsiteX1258" fmla="*/ 9828057 w 12137616"/>
              <a:gd name="connsiteY1258" fmla="*/ 3169490 h 13577848"/>
              <a:gd name="connsiteX1259" fmla="*/ 9888537 w 12137616"/>
              <a:gd name="connsiteY1259" fmla="*/ 3164855 h 13577848"/>
              <a:gd name="connsiteX1260" fmla="*/ 8038305 w 12137616"/>
              <a:gd name="connsiteY1260" fmla="*/ 3158039 h 13577848"/>
              <a:gd name="connsiteX1261" fmla="*/ 8035236 w 12137616"/>
              <a:gd name="connsiteY1261" fmla="*/ 3165107 h 13577848"/>
              <a:gd name="connsiteX1262" fmla="*/ 8079436 w 12137616"/>
              <a:gd name="connsiteY1262" fmla="*/ 3181559 h 13577848"/>
              <a:gd name="connsiteX1263" fmla="*/ 8038305 w 12137616"/>
              <a:gd name="connsiteY1263" fmla="*/ 3158039 h 13577848"/>
              <a:gd name="connsiteX1264" fmla="*/ 8010988 w 12137616"/>
              <a:gd name="connsiteY1264" fmla="*/ 3149145 h 13577848"/>
              <a:gd name="connsiteX1265" fmla="*/ 8010988 w 12137616"/>
              <a:gd name="connsiteY1265" fmla="*/ 3149145 h 13577848"/>
              <a:gd name="connsiteX1266" fmla="*/ 8330604 w 12137616"/>
              <a:gd name="connsiteY1266" fmla="*/ 3131030 h 13577848"/>
              <a:gd name="connsiteX1267" fmla="*/ 8324772 w 12137616"/>
              <a:gd name="connsiteY1267" fmla="*/ 3134451 h 13577848"/>
              <a:gd name="connsiteX1268" fmla="*/ 8632682 w 12137616"/>
              <a:gd name="connsiteY1268" fmla="*/ 3375071 h 13577848"/>
              <a:gd name="connsiteX1269" fmla="*/ 10057731 w 12137616"/>
              <a:gd name="connsiteY1269" fmla="*/ 4536513 h 13577848"/>
              <a:gd name="connsiteX1270" fmla="*/ 10555692 w 12137616"/>
              <a:gd name="connsiteY1270" fmla="*/ 5007598 h 13577848"/>
              <a:gd name="connsiteX1271" fmla="*/ 10581450 w 12137616"/>
              <a:gd name="connsiteY1271" fmla="*/ 4999268 h 13577848"/>
              <a:gd name="connsiteX1272" fmla="*/ 10859359 w 12137616"/>
              <a:gd name="connsiteY1272" fmla="*/ 5285461 h 13577848"/>
              <a:gd name="connsiteX1273" fmla="*/ 11130493 w 12137616"/>
              <a:gd name="connsiteY1273" fmla="*/ 5581945 h 13577848"/>
              <a:gd name="connsiteX1274" fmla="*/ 11130493 w 12137616"/>
              <a:gd name="connsiteY1274" fmla="*/ 5581945 h 13577848"/>
              <a:gd name="connsiteX1275" fmla="*/ 8500571 w 12137616"/>
              <a:gd name="connsiteY1275" fmla="*/ 3250176 h 13577848"/>
              <a:gd name="connsiteX1276" fmla="*/ 8330604 w 12137616"/>
              <a:gd name="connsiteY1276" fmla="*/ 3131030 h 13577848"/>
              <a:gd name="connsiteX1277" fmla="*/ 8189168 w 12137616"/>
              <a:gd name="connsiteY1277" fmla="*/ 3102309 h 13577848"/>
              <a:gd name="connsiteX1278" fmla="*/ 8152071 w 12137616"/>
              <a:gd name="connsiteY1278" fmla="*/ 3124016 h 13577848"/>
              <a:gd name="connsiteX1279" fmla="*/ 8527971 w 12137616"/>
              <a:gd name="connsiteY1279" fmla="*/ 3424143 h 13577848"/>
              <a:gd name="connsiteX1280" fmla="*/ 9482349 w 12137616"/>
              <a:gd name="connsiteY1280" fmla="*/ 4183035 h 13577848"/>
              <a:gd name="connsiteX1281" fmla="*/ 10346107 w 12137616"/>
              <a:gd name="connsiteY1281" fmla="*/ 4947598 h 13577848"/>
              <a:gd name="connsiteX1282" fmla="*/ 11198361 w 12137616"/>
              <a:gd name="connsiteY1282" fmla="*/ 5835230 h 13577848"/>
              <a:gd name="connsiteX1283" fmla="*/ 11198361 w 12137616"/>
              <a:gd name="connsiteY1283" fmla="*/ 5835230 h 13577848"/>
              <a:gd name="connsiteX1284" fmla="*/ 11195829 w 12137616"/>
              <a:gd name="connsiteY1284" fmla="*/ 5808277 h 13577848"/>
              <a:gd name="connsiteX1285" fmla="*/ 11470062 w 12137616"/>
              <a:gd name="connsiteY1285" fmla="*/ 6210051 h 13577848"/>
              <a:gd name="connsiteX1286" fmla="*/ 11470062 w 12137616"/>
              <a:gd name="connsiteY1286" fmla="*/ 6210051 h 13577848"/>
              <a:gd name="connsiteX1287" fmla="*/ 10722007 w 12137616"/>
              <a:gd name="connsiteY1287" fmla="*/ 5247725 h 13577848"/>
              <a:gd name="connsiteX1288" fmla="*/ 8375344 w 12137616"/>
              <a:gd name="connsiteY1288" fmla="*/ 3220420 h 13577848"/>
              <a:gd name="connsiteX1289" fmla="*/ 8189168 w 12137616"/>
              <a:gd name="connsiteY1289" fmla="*/ 3102309 h 13577848"/>
              <a:gd name="connsiteX1290" fmla="*/ 7449969 w 12137616"/>
              <a:gd name="connsiteY1290" fmla="*/ 3015839 h 13577848"/>
              <a:gd name="connsiteX1291" fmla="*/ 7601574 w 12137616"/>
              <a:gd name="connsiteY1291" fmla="*/ 3168317 h 13577848"/>
              <a:gd name="connsiteX1292" fmla="*/ 8889619 w 12137616"/>
              <a:gd name="connsiteY1292" fmla="*/ 4159499 h 13577848"/>
              <a:gd name="connsiteX1293" fmla="*/ 10083003 w 12137616"/>
              <a:gd name="connsiteY1293" fmla="*/ 5153691 h 13577848"/>
              <a:gd name="connsiteX1294" fmla="*/ 10448854 w 12137616"/>
              <a:gd name="connsiteY1294" fmla="*/ 5499881 h 13577848"/>
              <a:gd name="connsiteX1295" fmla="*/ 10828363 w 12137616"/>
              <a:gd name="connsiteY1295" fmla="*/ 5930920 h 13577848"/>
              <a:gd name="connsiteX1296" fmla="*/ 10788948 w 12137616"/>
              <a:gd name="connsiteY1296" fmla="*/ 5854402 h 13577848"/>
              <a:gd name="connsiteX1297" fmla="*/ 10448854 w 12137616"/>
              <a:gd name="connsiteY1297" fmla="*/ 5499881 h 13577848"/>
              <a:gd name="connsiteX1298" fmla="*/ 7807884 w 12137616"/>
              <a:gd name="connsiteY1298" fmla="*/ 3264090 h 13577848"/>
              <a:gd name="connsiteX1299" fmla="*/ 7449969 w 12137616"/>
              <a:gd name="connsiteY1299" fmla="*/ 3015839 h 13577848"/>
              <a:gd name="connsiteX1300" fmla="*/ 7040781 w 12137616"/>
              <a:gd name="connsiteY1300" fmla="*/ 2957260 h 13577848"/>
              <a:gd name="connsiteX1301" fmla="*/ 7154626 w 12137616"/>
              <a:gd name="connsiteY1301" fmla="*/ 3055315 h 13577848"/>
              <a:gd name="connsiteX1302" fmla="*/ 7512085 w 12137616"/>
              <a:gd name="connsiteY1302" fmla="*/ 3330659 h 13577848"/>
              <a:gd name="connsiteX1303" fmla="*/ 8057923 w 12137616"/>
              <a:gd name="connsiteY1303" fmla="*/ 3702617 h 13577848"/>
              <a:gd name="connsiteX1304" fmla="*/ 8132687 w 12137616"/>
              <a:gd name="connsiteY1304" fmla="*/ 3751833 h 13577848"/>
              <a:gd name="connsiteX1305" fmla="*/ 8057923 w 12137616"/>
              <a:gd name="connsiteY1305" fmla="*/ 3702617 h 13577848"/>
              <a:gd name="connsiteX1306" fmla="*/ 7285715 w 12137616"/>
              <a:gd name="connsiteY1306" fmla="*/ 3128965 h 13577848"/>
              <a:gd name="connsiteX1307" fmla="*/ 7079351 w 12137616"/>
              <a:gd name="connsiteY1307" fmla="*/ 2980477 h 13577848"/>
              <a:gd name="connsiteX1308" fmla="*/ 7040781 w 12137616"/>
              <a:gd name="connsiteY1308" fmla="*/ 2957260 h 13577848"/>
              <a:gd name="connsiteX1309" fmla="*/ 6922586 w 12137616"/>
              <a:gd name="connsiteY1309" fmla="*/ 2930158 h 13577848"/>
              <a:gd name="connsiteX1310" fmla="*/ 6974585 w 12137616"/>
              <a:gd name="connsiteY1310" fmla="*/ 2976834 h 13577848"/>
              <a:gd name="connsiteX1311" fmla="*/ 7457325 w 12137616"/>
              <a:gd name="connsiteY1311" fmla="*/ 3334648 h 13577848"/>
              <a:gd name="connsiteX1312" fmla="*/ 9687680 w 12137616"/>
              <a:gd name="connsiteY1312" fmla="*/ 5129458 h 13577848"/>
              <a:gd name="connsiteX1313" fmla="*/ 9736176 w 12137616"/>
              <a:gd name="connsiteY1313" fmla="*/ 5161382 h 13577848"/>
              <a:gd name="connsiteX1314" fmla="*/ 9780886 w 12137616"/>
              <a:gd name="connsiteY1314" fmla="*/ 5203457 h 13577848"/>
              <a:gd name="connsiteX1315" fmla="*/ 9780886 w 12137616"/>
              <a:gd name="connsiteY1315" fmla="*/ 5203457 h 13577848"/>
              <a:gd name="connsiteX1316" fmla="*/ 10335225 w 12137616"/>
              <a:gd name="connsiteY1316" fmla="*/ 5751692 h 13577848"/>
              <a:gd name="connsiteX1317" fmla="*/ 10412011 w 12137616"/>
              <a:gd name="connsiteY1317" fmla="*/ 5802238 h 13577848"/>
              <a:gd name="connsiteX1318" fmla="*/ 10239944 w 12137616"/>
              <a:gd name="connsiteY1318" fmla="*/ 5623648 h 13577848"/>
              <a:gd name="connsiteX1319" fmla="*/ 7136239 w 12137616"/>
              <a:gd name="connsiteY1319" fmla="*/ 3083247 h 13577848"/>
              <a:gd name="connsiteX1320" fmla="*/ 6922586 w 12137616"/>
              <a:gd name="connsiteY1320" fmla="*/ 2930158 h 13577848"/>
              <a:gd name="connsiteX1321" fmla="*/ 6399346 w 12137616"/>
              <a:gd name="connsiteY1321" fmla="*/ 2895241 h 13577848"/>
              <a:gd name="connsiteX1322" fmla="*/ 6517186 w 12137616"/>
              <a:gd name="connsiteY1322" fmla="*/ 2989704 h 13577848"/>
              <a:gd name="connsiteX1323" fmla="*/ 9788808 w 12137616"/>
              <a:gd name="connsiteY1323" fmla="*/ 5600604 h 13577848"/>
              <a:gd name="connsiteX1324" fmla="*/ 10504167 w 12137616"/>
              <a:gd name="connsiteY1324" fmla="*/ 6423408 h 13577848"/>
              <a:gd name="connsiteX1325" fmla="*/ 10661633 w 12137616"/>
              <a:gd name="connsiteY1325" fmla="*/ 6619780 h 13577848"/>
              <a:gd name="connsiteX1326" fmla="*/ 10504167 w 12137616"/>
              <a:gd name="connsiteY1326" fmla="*/ 6423408 h 13577848"/>
              <a:gd name="connsiteX1327" fmla="*/ 9788808 w 12137616"/>
              <a:gd name="connsiteY1327" fmla="*/ 5600604 h 13577848"/>
              <a:gd name="connsiteX1328" fmla="*/ 9033911 w 12137616"/>
              <a:gd name="connsiteY1328" fmla="*/ 4895061 h 13577848"/>
              <a:gd name="connsiteX1329" fmla="*/ 6854639 w 12137616"/>
              <a:gd name="connsiteY1329" fmla="*/ 3211842 h 13577848"/>
              <a:gd name="connsiteX1330" fmla="*/ 6455002 w 12137616"/>
              <a:gd name="connsiteY1330" fmla="*/ 2921376 h 13577848"/>
              <a:gd name="connsiteX1331" fmla="*/ 6399346 w 12137616"/>
              <a:gd name="connsiteY1331" fmla="*/ 2895241 h 13577848"/>
              <a:gd name="connsiteX1332" fmla="*/ 6593764 w 12137616"/>
              <a:gd name="connsiteY1332" fmla="*/ 2848625 h 13577848"/>
              <a:gd name="connsiteX1333" fmla="*/ 6551375 w 12137616"/>
              <a:gd name="connsiteY1333" fmla="*/ 2854172 h 13577848"/>
              <a:gd name="connsiteX1334" fmla="*/ 6601435 w 12137616"/>
              <a:gd name="connsiteY1334" fmla="*/ 2914519 h 13577848"/>
              <a:gd name="connsiteX1335" fmla="*/ 7027852 w 12137616"/>
              <a:gd name="connsiteY1335" fmla="*/ 3247900 h 13577848"/>
              <a:gd name="connsiteX1336" fmla="*/ 9183387 w 12137616"/>
              <a:gd name="connsiteY1336" fmla="*/ 4940779 h 13577848"/>
              <a:gd name="connsiteX1337" fmla="*/ 9484521 w 12137616"/>
              <a:gd name="connsiteY1337" fmla="*/ 5191689 h 13577848"/>
              <a:gd name="connsiteX1338" fmla="*/ 9559743 w 12137616"/>
              <a:gd name="connsiteY1338" fmla="*/ 5213813 h 13577848"/>
              <a:gd name="connsiteX1339" fmla="*/ 9717155 w 12137616"/>
              <a:gd name="connsiteY1339" fmla="*/ 5357470 h 13577848"/>
              <a:gd name="connsiteX1340" fmla="*/ 9893465 w 12137616"/>
              <a:gd name="connsiteY1340" fmla="*/ 5498818 h 13577848"/>
              <a:gd name="connsiteX1341" fmla="*/ 10462514 w 12137616"/>
              <a:gd name="connsiteY1341" fmla="*/ 6134700 h 13577848"/>
              <a:gd name="connsiteX1342" fmla="*/ 10823178 w 12137616"/>
              <a:gd name="connsiteY1342" fmla="*/ 6620764 h 13577848"/>
              <a:gd name="connsiteX1343" fmla="*/ 10918971 w 12137616"/>
              <a:gd name="connsiteY1343" fmla="*/ 6774430 h 13577848"/>
              <a:gd name="connsiteX1344" fmla="*/ 10638367 w 12137616"/>
              <a:gd name="connsiteY1344" fmla="*/ 6303139 h 13577848"/>
              <a:gd name="connsiteX1345" fmla="*/ 9527102 w 12137616"/>
              <a:gd name="connsiteY1345" fmla="*/ 5127004 h 13577848"/>
              <a:gd name="connsiteX1346" fmla="*/ 9268146 w 12137616"/>
              <a:gd name="connsiteY1346" fmla="*/ 4891217 h 13577848"/>
              <a:gd name="connsiteX1347" fmla="*/ 9205451 w 12137616"/>
              <a:gd name="connsiteY1347" fmla="*/ 4797266 h 13577848"/>
              <a:gd name="connsiteX1348" fmla="*/ 8608531 w 12137616"/>
              <a:gd name="connsiteY1348" fmla="*/ 4313717 h 13577848"/>
              <a:gd name="connsiteX1349" fmla="*/ 6706146 w 12137616"/>
              <a:gd name="connsiteY1349" fmla="*/ 2865447 h 13577848"/>
              <a:gd name="connsiteX1350" fmla="*/ 6688215 w 12137616"/>
              <a:gd name="connsiteY1350" fmla="*/ 2866287 h 13577848"/>
              <a:gd name="connsiteX1351" fmla="*/ 6593764 w 12137616"/>
              <a:gd name="connsiteY1351" fmla="*/ 2848625 h 13577848"/>
              <a:gd name="connsiteX1352" fmla="*/ 9966722 w 12137616"/>
              <a:gd name="connsiteY1352" fmla="*/ 2625560 h 13577848"/>
              <a:gd name="connsiteX1353" fmla="*/ 9928067 w 12137616"/>
              <a:gd name="connsiteY1353" fmla="*/ 2634783 h 13577848"/>
              <a:gd name="connsiteX1354" fmla="*/ 9910136 w 12137616"/>
              <a:gd name="connsiteY1354" fmla="*/ 2635623 h 13577848"/>
              <a:gd name="connsiteX1355" fmla="*/ 9928067 w 12137616"/>
              <a:gd name="connsiteY1355" fmla="*/ 2634783 h 13577848"/>
              <a:gd name="connsiteX1356" fmla="*/ 9966722 w 12137616"/>
              <a:gd name="connsiteY1356" fmla="*/ 2625560 h 13577848"/>
              <a:gd name="connsiteX1357" fmla="*/ 10226978 w 12137616"/>
              <a:gd name="connsiteY1357" fmla="*/ 2374297 h 13577848"/>
              <a:gd name="connsiteX1358" fmla="*/ 10257032 w 12137616"/>
              <a:gd name="connsiteY1358" fmla="*/ 2381438 h 13577848"/>
              <a:gd name="connsiteX1359" fmla="*/ 10226978 w 12137616"/>
              <a:gd name="connsiteY1359" fmla="*/ 2374297 h 13577848"/>
              <a:gd name="connsiteX1360" fmla="*/ 10200117 w 12137616"/>
              <a:gd name="connsiteY1360" fmla="*/ 2371102 h 13577848"/>
              <a:gd name="connsiteX1361" fmla="*/ 10207026 w 12137616"/>
              <a:gd name="connsiteY1361" fmla="*/ 2373806 h 13577848"/>
              <a:gd name="connsiteX1362" fmla="*/ 10188128 w 12137616"/>
              <a:gd name="connsiteY1362" fmla="*/ 2376116 h 13577848"/>
              <a:gd name="connsiteX1363" fmla="*/ 10200117 w 12137616"/>
              <a:gd name="connsiteY1363" fmla="*/ 2371102 h 13577848"/>
              <a:gd name="connsiteX1364" fmla="*/ 10219180 w 12137616"/>
              <a:gd name="connsiteY1364" fmla="*/ 2370744 h 13577848"/>
              <a:gd name="connsiteX1365" fmla="*/ 10226978 w 12137616"/>
              <a:gd name="connsiteY1365" fmla="*/ 2374297 h 13577848"/>
              <a:gd name="connsiteX1366" fmla="*/ 10207026 w 12137616"/>
              <a:gd name="connsiteY1366" fmla="*/ 2373806 h 13577848"/>
              <a:gd name="connsiteX1367" fmla="*/ 10219180 w 12137616"/>
              <a:gd name="connsiteY1367" fmla="*/ 2370744 h 13577848"/>
              <a:gd name="connsiteX1368" fmla="*/ 10654192 w 12137616"/>
              <a:gd name="connsiteY1368" fmla="*/ 2350084 h 13577848"/>
              <a:gd name="connsiteX1369" fmla="*/ 10651334 w 12137616"/>
              <a:gd name="connsiteY1369" fmla="*/ 2354425 h 13577848"/>
              <a:gd name="connsiteX1370" fmla="*/ 10654192 w 12137616"/>
              <a:gd name="connsiteY1370" fmla="*/ 2350084 h 13577848"/>
              <a:gd name="connsiteX1371" fmla="*/ 10629519 w 12137616"/>
              <a:gd name="connsiteY1371" fmla="*/ 2347966 h 13577848"/>
              <a:gd name="connsiteX1372" fmla="*/ 10651334 w 12137616"/>
              <a:gd name="connsiteY1372" fmla="*/ 2354425 h 13577848"/>
              <a:gd name="connsiteX1373" fmla="*/ 10603348 w 12137616"/>
              <a:gd name="connsiteY1373" fmla="*/ 2348123 h 13577848"/>
              <a:gd name="connsiteX1374" fmla="*/ 10629519 w 12137616"/>
              <a:gd name="connsiteY1374" fmla="*/ 2347966 h 13577848"/>
              <a:gd name="connsiteX1375" fmla="*/ 9730828 w 12137616"/>
              <a:gd name="connsiteY1375" fmla="*/ 1964392 h 13577848"/>
              <a:gd name="connsiteX1376" fmla="*/ 9723264 w 12137616"/>
              <a:gd name="connsiteY1376" fmla="*/ 1964747 h 13577848"/>
              <a:gd name="connsiteX1377" fmla="*/ 9730828 w 12137616"/>
              <a:gd name="connsiteY1377" fmla="*/ 1964392 h 13577848"/>
              <a:gd name="connsiteX1378" fmla="*/ 3719518 w 12137616"/>
              <a:gd name="connsiteY1378" fmla="*/ 1845654 h 13577848"/>
              <a:gd name="connsiteX1379" fmla="*/ 3711603 w 12137616"/>
              <a:gd name="connsiteY1379" fmla="*/ 1848741 h 13577848"/>
              <a:gd name="connsiteX1380" fmla="*/ 3737872 w 12137616"/>
              <a:gd name="connsiteY1380" fmla="*/ 1866033 h 13577848"/>
              <a:gd name="connsiteX1381" fmla="*/ 3719518 w 12137616"/>
              <a:gd name="connsiteY1381" fmla="*/ 1845654 h 13577848"/>
              <a:gd name="connsiteX1382" fmla="*/ 10027213 w 12137616"/>
              <a:gd name="connsiteY1382" fmla="*/ 1831899 h 13577848"/>
              <a:gd name="connsiteX1383" fmla="*/ 10040725 w 12137616"/>
              <a:gd name="connsiteY1383" fmla="*/ 1834472 h 13577848"/>
              <a:gd name="connsiteX1384" fmla="*/ 10022795 w 12137616"/>
              <a:gd name="connsiteY1384" fmla="*/ 1835312 h 13577848"/>
              <a:gd name="connsiteX1385" fmla="*/ 10027213 w 12137616"/>
              <a:gd name="connsiteY1385" fmla="*/ 1831899 h 13577848"/>
              <a:gd name="connsiteX1386" fmla="*/ 10045076 w 12137616"/>
              <a:gd name="connsiteY1386" fmla="*/ 1827862 h 13577848"/>
              <a:gd name="connsiteX1387" fmla="*/ 10043311 w 12137616"/>
              <a:gd name="connsiteY1387" fmla="*/ 1830544 h 13577848"/>
              <a:gd name="connsiteX1388" fmla="*/ 10040725 w 12137616"/>
              <a:gd name="connsiteY1388" fmla="*/ 1834472 h 13577848"/>
              <a:gd name="connsiteX1389" fmla="*/ 10048482 w 12137616"/>
              <a:gd name="connsiteY1389" fmla="*/ 1822688 h 13577848"/>
              <a:gd name="connsiteX1390" fmla="*/ 10045076 w 12137616"/>
              <a:gd name="connsiteY1390" fmla="*/ 1827862 h 13577848"/>
              <a:gd name="connsiteX1391" fmla="*/ 10047620 w 12137616"/>
              <a:gd name="connsiteY1391" fmla="*/ 1823998 h 13577848"/>
              <a:gd name="connsiteX1392" fmla="*/ 10048482 w 12137616"/>
              <a:gd name="connsiteY1392" fmla="*/ 1822688 h 13577848"/>
              <a:gd name="connsiteX1393" fmla="*/ 10000852 w 12137616"/>
              <a:gd name="connsiteY1393" fmla="*/ 1822448 h 13577848"/>
              <a:gd name="connsiteX1394" fmla="*/ 10022795 w 12137616"/>
              <a:gd name="connsiteY1394" fmla="*/ 1835312 h 13577848"/>
              <a:gd name="connsiteX1395" fmla="*/ 9992740 w 12137616"/>
              <a:gd name="connsiteY1395" fmla="*/ 1828171 h 13577848"/>
              <a:gd name="connsiteX1396" fmla="*/ 10000852 w 12137616"/>
              <a:gd name="connsiteY1396" fmla="*/ 1822448 h 13577848"/>
              <a:gd name="connsiteX1397" fmla="*/ 9960338 w 12137616"/>
              <a:gd name="connsiteY1397" fmla="*/ 1815796 h 13577848"/>
              <a:gd name="connsiteX1398" fmla="*/ 9992740 w 12137616"/>
              <a:gd name="connsiteY1398" fmla="*/ 1828171 h 13577848"/>
              <a:gd name="connsiteX1399" fmla="*/ 9941766 w 12137616"/>
              <a:gd name="connsiteY1399" fmla="*/ 1822009 h 13577848"/>
              <a:gd name="connsiteX1400" fmla="*/ 9960338 w 12137616"/>
              <a:gd name="connsiteY1400" fmla="*/ 1815796 h 13577848"/>
              <a:gd name="connsiteX1401" fmla="*/ 9910859 w 12137616"/>
              <a:gd name="connsiteY1401" fmla="*/ 1809564 h 13577848"/>
              <a:gd name="connsiteX1402" fmla="*/ 9941766 w 12137616"/>
              <a:gd name="connsiteY1402" fmla="*/ 1822009 h 13577848"/>
              <a:gd name="connsiteX1403" fmla="*/ 9893781 w 12137616"/>
              <a:gd name="connsiteY1403" fmla="*/ 1815707 h 13577848"/>
              <a:gd name="connsiteX1404" fmla="*/ 9910859 w 12137616"/>
              <a:gd name="connsiteY1404" fmla="*/ 1809564 h 13577848"/>
              <a:gd name="connsiteX1405" fmla="*/ 10044323 w 12137616"/>
              <a:gd name="connsiteY1405" fmla="*/ 1791471 h 13577848"/>
              <a:gd name="connsiteX1406" fmla="*/ 10046988 w 12137616"/>
              <a:gd name="connsiteY1406" fmla="*/ 1798559 h 13577848"/>
              <a:gd name="connsiteX1407" fmla="*/ 10044323 w 12137616"/>
              <a:gd name="connsiteY1407" fmla="*/ 1791471 h 13577848"/>
              <a:gd name="connsiteX1408" fmla="*/ 10015960 w 12137616"/>
              <a:gd name="connsiteY1408" fmla="*/ 1786298 h 13577848"/>
              <a:gd name="connsiteX1409" fmla="*/ 10046988 w 12137616"/>
              <a:gd name="connsiteY1409" fmla="*/ 1798559 h 13577848"/>
              <a:gd name="connsiteX1410" fmla="*/ 9998035 w 12137616"/>
              <a:gd name="connsiteY1410" fmla="*/ 1793727 h 13577848"/>
              <a:gd name="connsiteX1411" fmla="*/ 10015960 w 12137616"/>
              <a:gd name="connsiteY1411" fmla="*/ 1786298 h 13577848"/>
              <a:gd name="connsiteX1412" fmla="*/ 9965359 w 12137616"/>
              <a:gd name="connsiteY1412" fmla="*/ 1780119 h 13577848"/>
              <a:gd name="connsiteX1413" fmla="*/ 9998035 w 12137616"/>
              <a:gd name="connsiteY1413" fmla="*/ 1793727 h 13577848"/>
              <a:gd name="connsiteX1414" fmla="*/ 9948030 w 12137616"/>
              <a:gd name="connsiteY1414" fmla="*/ 1786095 h 13577848"/>
              <a:gd name="connsiteX1415" fmla="*/ 9965359 w 12137616"/>
              <a:gd name="connsiteY1415" fmla="*/ 1780119 h 13577848"/>
              <a:gd name="connsiteX1416" fmla="*/ 9917000 w 12137616"/>
              <a:gd name="connsiteY1416" fmla="*/ 1773835 h 13577848"/>
              <a:gd name="connsiteX1417" fmla="*/ 9948030 w 12137616"/>
              <a:gd name="connsiteY1417" fmla="*/ 1786095 h 13577848"/>
              <a:gd name="connsiteX1418" fmla="*/ 9899077 w 12137616"/>
              <a:gd name="connsiteY1418" fmla="*/ 1781264 h 13577848"/>
              <a:gd name="connsiteX1419" fmla="*/ 9917000 w 12137616"/>
              <a:gd name="connsiteY1419" fmla="*/ 1773835 h 13577848"/>
              <a:gd name="connsiteX1420" fmla="*/ 9870656 w 12137616"/>
              <a:gd name="connsiteY1420" fmla="*/ 1725581 h 13577848"/>
              <a:gd name="connsiteX1421" fmla="*/ 9855334 w 12137616"/>
              <a:gd name="connsiteY1421" fmla="*/ 1737719 h 13577848"/>
              <a:gd name="connsiteX1422" fmla="*/ 9870656 w 12137616"/>
              <a:gd name="connsiteY1422" fmla="*/ 1725581 h 13577848"/>
              <a:gd name="connsiteX1423" fmla="*/ 3851905 w 12137616"/>
              <a:gd name="connsiteY1423" fmla="*/ 1679811 h 13577848"/>
              <a:gd name="connsiteX1424" fmla="*/ 3857873 w 12137616"/>
              <a:gd name="connsiteY1424" fmla="*/ 1683739 h 13577848"/>
              <a:gd name="connsiteX1425" fmla="*/ 3851905 w 12137616"/>
              <a:gd name="connsiteY1425" fmla="*/ 1679811 h 13577848"/>
              <a:gd name="connsiteX1426" fmla="*/ 8286822 w 12137616"/>
              <a:gd name="connsiteY1426" fmla="*/ 1581776 h 13577848"/>
              <a:gd name="connsiteX1427" fmla="*/ 8281016 w 12137616"/>
              <a:gd name="connsiteY1427" fmla="*/ 1590597 h 13577848"/>
              <a:gd name="connsiteX1428" fmla="*/ 8286822 w 12137616"/>
              <a:gd name="connsiteY1428" fmla="*/ 1581776 h 13577848"/>
              <a:gd name="connsiteX1429" fmla="*/ 8035566 w 12137616"/>
              <a:gd name="connsiteY1429" fmla="*/ 1554281 h 13577848"/>
              <a:gd name="connsiteX1430" fmla="*/ 8032367 w 12137616"/>
              <a:gd name="connsiteY1430" fmla="*/ 1559141 h 13577848"/>
              <a:gd name="connsiteX1431" fmla="*/ 8031550 w 12137616"/>
              <a:gd name="connsiteY1431" fmla="*/ 1560381 h 13577848"/>
              <a:gd name="connsiteX1432" fmla="*/ 8038899 w 12137616"/>
              <a:gd name="connsiteY1432" fmla="*/ 1549217 h 13577848"/>
              <a:gd name="connsiteX1433" fmla="*/ 8035566 w 12137616"/>
              <a:gd name="connsiteY1433" fmla="*/ 1554281 h 13577848"/>
              <a:gd name="connsiteX1434" fmla="*/ 8036449 w 12137616"/>
              <a:gd name="connsiteY1434" fmla="*/ 1552939 h 13577848"/>
              <a:gd name="connsiteX1435" fmla="*/ 8038899 w 12137616"/>
              <a:gd name="connsiteY1435" fmla="*/ 1549217 h 13577848"/>
              <a:gd name="connsiteX1436" fmla="*/ 8059381 w 12137616"/>
              <a:gd name="connsiteY1436" fmla="*/ 1545053 h 13577848"/>
              <a:gd name="connsiteX1437" fmla="*/ 8071942 w 12137616"/>
              <a:gd name="connsiteY1437" fmla="*/ 1556219 h 13577848"/>
              <a:gd name="connsiteX1438" fmla="*/ 8038899 w 12137616"/>
              <a:gd name="connsiteY1438" fmla="*/ 1549217 h 13577848"/>
              <a:gd name="connsiteX1439" fmla="*/ 8059381 w 12137616"/>
              <a:gd name="connsiteY1439" fmla="*/ 1545053 h 13577848"/>
              <a:gd name="connsiteX1440" fmla="*/ 10844569 w 12137616"/>
              <a:gd name="connsiteY1440" fmla="*/ 1541703 h 13577848"/>
              <a:gd name="connsiteX1441" fmla="*/ 10839670 w 12137616"/>
              <a:gd name="connsiteY1441" fmla="*/ 1549145 h 13577848"/>
              <a:gd name="connsiteX1442" fmla="*/ 10844569 w 12137616"/>
              <a:gd name="connsiteY1442" fmla="*/ 1541703 h 13577848"/>
              <a:gd name="connsiteX1443" fmla="*/ 7507001 w 12137616"/>
              <a:gd name="connsiteY1443" fmla="*/ 1457470 h 13577848"/>
              <a:gd name="connsiteX1444" fmla="*/ 7581902 w 12137616"/>
              <a:gd name="connsiteY1444" fmla="*/ 1482280 h 13577848"/>
              <a:gd name="connsiteX1445" fmla="*/ 7958382 w 12137616"/>
              <a:gd name="connsiteY1445" fmla="*/ 1561537 h 13577848"/>
              <a:gd name="connsiteX1446" fmla="*/ 8071942 w 12137616"/>
              <a:gd name="connsiteY1446" fmla="*/ 1556219 h 13577848"/>
              <a:gd name="connsiteX1447" fmla="*/ 7970452 w 12137616"/>
              <a:gd name="connsiteY1447" fmla="*/ 1516803 h 13577848"/>
              <a:gd name="connsiteX1448" fmla="*/ 7623570 w 12137616"/>
              <a:gd name="connsiteY1448" fmla="*/ 1471780 h 13577848"/>
              <a:gd name="connsiteX1449" fmla="*/ 7507001 w 12137616"/>
              <a:gd name="connsiteY1449" fmla="*/ 1457470 h 13577848"/>
              <a:gd name="connsiteX1450" fmla="*/ 10564913 w 12137616"/>
              <a:gd name="connsiteY1450" fmla="*/ 1420957 h 13577848"/>
              <a:gd name="connsiteX1451" fmla="*/ 10564913 w 12137616"/>
              <a:gd name="connsiteY1451" fmla="*/ 1420957 h 13577848"/>
              <a:gd name="connsiteX1452" fmla="*/ 4714787 w 12137616"/>
              <a:gd name="connsiteY1452" fmla="*/ 974247 h 13577848"/>
              <a:gd name="connsiteX1453" fmla="*/ 4753661 w 12137616"/>
              <a:gd name="connsiteY1453" fmla="*/ 1004908 h 13577848"/>
              <a:gd name="connsiteX1454" fmla="*/ 4711080 w 12137616"/>
              <a:gd name="connsiteY1454" fmla="*/ 1069593 h 13577848"/>
              <a:gd name="connsiteX1455" fmla="*/ 4714787 w 12137616"/>
              <a:gd name="connsiteY1455" fmla="*/ 974247 h 13577848"/>
              <a:gd name="connsiteX1456" fmla="*/ 4902169 w 12137616"/>
              <a:gd name="connsiteY1456" fmla="*/ 884972 h 13577848"/>
              <a:gd name="connsiteX1457" fmla="*/ 4899984 w 12137616"/>
              <a:gd name="connsiteY1457" fmla="*/ 892621 h 13577848"/>
              <a:gd name="connsiteX1458" fmla="*/ 4942164 w 12137616"/>
              <a:gd name="connsiteY1458" fmla="*/ 907743 h 13577848"/>
              <a:gd name="connsiteX1459" fmla="*/ 4902169 w 12137616"/>
              <a:gd name="connsiteY1459" fmla="*/ 884972 h 13577848"/>
              <a:gd name="connsiteX1460" fmla="*/ 10087866 w 12137616"/>
              <a:gd name="connsiteY1460" fmla="*/ 854165 h 13577848"/>
              <a:gd name="connsiteX1461" fmla="*/ 10090123 w 12137616"/>
              <a:gd name="connsiteY1461" fmla="*/ 861873 h 13577848"/>
              <a:gd name="connsiteX1462" fmla="*/ 10087866 w 12137616"/>
              <a:gd name="connsiteY1462" fmla="*/ 854165 h 13577848"/>
              <a:gd name="connsiteX1463" fmla="*/ 10032892 w 12137616"/>
              <a:gd name="connsiteY1463" fmla="*/ 838818 h 13577848"/>
              <a:gd name="connsiteX1464" fmla="*/ 10027993 w 12137616"/>
              <a:gd name="connsiteY1464" fmla="*/ 846260 h 13577848"/>
              <a:gd name="connsiteX1465" fmla="*/ 10032892 w 12137616"/>
              <a:gd name="connsiteY1465" fmla="*/ 838818 h 13577848"/>
              <a:gd name="connsiteX1466" fmla="*/ 9953739 w 12137616"/>
              <a:gd name="connsiteY1466" fmla="*/ 822666 h 13577848"/>
              <a:gd name="connsiteX1467" fmla="*/ 9946965 w 12137616"/>
              <a:gd name="connsiteY1467" fmla="*/ 832957 h 13577848"/>
              <a:gd name="connsiteX1468" fmla="*/ 9953739 w 12137616"/>
              <a:gd name="connsiteY1468" fmla="*/ 822666 h 13577848"/>
              <a:gd name="connsiteX1469" fmla="*/ 9922717 w 12137616"/>
              <a:gd name="connsiteY1469" fmla="*/ 816995 h 13577848"/>
              <a:gd name="connsiteX1470" fmla="*/ 9946965 w 12137616"/>
              <a:gd name="connsiteY1470" fmla="*/ 832957 h 13577848"/>
              <a:gd name="connsiteX1471" fmla="*/ 9916911 w 12137616"/>
              <a:gd name="connsiteY1471" fmla="*/ 825816 h 13577848"/>
              <a:gd name="connsiteX1472" fmla="*/ 9922717 w 12137616"/>
              <a:gd name="connsiteY1472" fmla="*/ 816995 h 13577848"/>
              <a:gd name="connsiteX1473" fmla="*/ 9907753 w 12137616"/>
              <a:gd name="connsiteY1473" fmla="*/ 816627 h 13577848"/>
              <a:gd name="connsiteX1474" fmla="*/ 9916911 w 12137616"/>
              <a:gd name="connsiteY1474" fmla="*/ 825816 h 13577848"/>
              <a:gd name="connsiteX1475" fmla="*/ 9898980 w 12137616"/>
              <a:gd name="connsiteY1475" fmla="*/ 826655 h 13577848"/>
              <a:gd name="connsiteX1476" fmla="*/ 9907753 w 12137616"/>
              <a:gd name="connsiteY1476" fmla="*/ 816627 h 13577848"/>
              <a:gd name="connsiteX1477" fmla="*/ 9881993 w 12137616"/>
              <a:gd name="connsiteY1477" fmla="*/ 812313 h 13577848"/>
              <a:gd name="connsiteX1478" fmla="*/ 9898980 w 12137616"/>
              <a:gd name="connsiteY1478" fmla="*/ 826655 h 13577848"/>
              <a:gd name="connsiteX1479" fmla="*/ 9866905 w 12137616"/>
              <a:gd name="connsiteY1479" fmla="*/ 818184 h 13577848"/>
              <a:gd name="connsiteX1480" fmla="*/ 9881993 w 12137616"/>
              <a:gd name="connsiteY1480" fmla="*/ 812313 h 13577848"/>
              <a:gd name="connsiteX1481" fmla="*/ 9810581 w 12137616"/>
              <a:gd name="connsiteY1481" fmla="*/ 793750 h 13577848"/>
              <a:gd name="connsiteX1482" fmla="*/ 9866905 w 12137616"/>
              <a:gd name="connsiteY1482" fmla="*/ 818184 h 13577848"/>
              <a:gd name="connsiteX1483" fmla="*/ 9785877 w 12137616"/>
              <a:gd name="connsiteY1483" fmla="*/ 804881 h 13577848"/>
              <a:gd name="connsiteX1484" fmla="*/ 9810581 w 12137616"/>
              <a:gd name="connsiteY1484" fmla="*/ 793750 h 13577848"/>
              <a:gd name="connsiteX1485" fmla="*/ 9699498 w 12137616"/>
              <a:gd name="connsiteY1485" fmla="*/ 773306 h 13577848"/>
              <a:gd name="connsiteX1486" fmla="*/ 9729553 w 12137616"/>
              <a:gd name="connsiteY1486" fmla="*/ 780447 h 13577848"/>
              <a:gd name="connsiteX1487" fmla="*/ 9785877 w 12137616"/>
              <a:gd name="connsiteY1487" fmla="*/ 804881 h 13577848"/>
              <a:gd name="connsiteX1488" fmla="*/ 9675762 w 12137616"/>
              <a:gd name="connsiteY1488" fmla="*/ 782966 h 13577848"/>
              <a:gd name="connsiteX1489" fmla="*/ 9699498 w 12137616"/>
              <a:gd name="connsiteY1489" fmla="*/ 773306 h 13577848"/>
              <a:gd name="connsiteX1490" fmla="*/ 5359157 w 12137616"/>
              <a:gd name="connsiteY1490" fmla="*/ 514074 h 13577848"/>
              <a:gd name="connsiteX1491" fmla="*/ 5361130 w 12137616"/>
              <a:gd name="connsiteY1491" fmla="*/ 517677 h 13577848"/>
              <a:gd name="connsiteX1492" fmla="*/ 5392151 w 12137616"/>
              <a:gd name="connsiteY1492" fmla="*/ 523349 h 13577848"/>
              <a:gd name="connsiteX1493" fmla="*/ 5359157 w 12137616"/>
              <a:gd name="connsiteY1493" fmla="*/ 514074 h 13577848"/>
              <a:gd name="connsiteX1494" fmla="*/ 5320041 w 12137616"/>
              <a:gd name="connsiteY1494" fmla="*/ 307307 h 13577848"/>
              <a:gd name="connsiteX1495" fmla="*/ 5272165 w 12137616"/>
              <a:gd name="connsiteY1495" fmla="*/ 406435 h 13577848"/>
              <a:gd name="connsiteX1496" fmla="*/ 5320041 w 12137616"/>
              <a:gd name="connsiteY1496" fmla="*/ 307307 h 13577848"/>
              <a:gd name="connsiteX1497" fmla="*/ 5520199 w 12137616"/>
              <a:gd name="connsiteY1497" fmla="*/ 287092 h 13577848"/>
              <a:gd name="connsiteX1498" fmla="*/ 5511130 w 12137616"/>
              <a:gd name="connsiteY1498" fmla="*/ 289810 h 13577848"/>
              <a:gd name="connsiteX1499" fmla="*/ 5493254 w 12137616"/>
              <a:gd name="connsiteY1499" fmla="*/ 343364 h 13577848"/>
              <a:gd name="connsiteX1500" fmla="*/ 5520199 w 12137616"/>
              <a:gd name="connsiteY1500" fmla="*/ 287092 h 13577848"/>
              <a:gd name="connsiteX1501" fmla="*/ 7421656 w 12137616"/>
              <a:gd name="connsiteY1501" fmla="*/ 215483 h 13577848"/>
              <a:gd name="connsiteX1502" fmla="*/ 7439173 w 12137616"/>
              <a:gd name="connsiteY1502" fmla="*/ 225171 h 13577848"/>
              <a:gd name="connsiteX1503" fmla="*/ 7408150 w 12137616"/>
              <a:gd name="connsiteY1503" fmla="*/ 219499 h 13577848"/>
              <a:gd name="connsiteX1504" fmla="*/ 7421656 w 12137616"/>
              <a:gd name="connsiteY1504" fmla="*/ 215483 h 13577848"/>
              <a:gd name="connsiteX1505" fmla="*/ 7446522 w 12137616"/>
              <a:gd name="connsiteY1505" fmla="*/ 214007 h 13577848"/>
              <a:gd name="connsiteX1506" fmla="*/ 7439173 w 12137616"/>
              <a:gd name="connsiteY1506" fmla="*/ 225171 h 13577848"/>
              <a:gd name="connsiteX1507" fmla="*/ 7446522 w 12137616"/>
              <a:gd name="connsiteY1507" fmla="*/ 214007 h 13577848"/>
              <a:gd name="connsiteX1508" fmla="*/ 7375474 w 12137616"/>
              <a:gd name="connsiteY1508" fmla="*/ 205891 h 13577848"/>
              <a:gd name="connsiteX1509" fmla="*/ 7408150 w 12137616"/>
              <a:gd name="connsiteY1509" fmla="*/ 219499 h 13577848"/>
              <a:gd name="connsiteX1510" fmla="*/ 7358145 w 12137616"/>
              <a:gd name="connsiteY1510" fmla="*/ 211867 h 13577848"/>
              <a:gd name="connsiteX1511" fmla="*/ 7375474 w 12137616"/>
              <a:gd name="connsiteY1511" fmla="*/ 205891 h 13577848"/>
              <a:gd name="connsiteX1512" fmla="*/ 7339738 w 12137616"/>
              <a:gd name="connsiteY1512" fmla="*/ 201331 h 13577848"/>
              <a:gd name="connsiteX1513" fmla="*/ 7358145 w 12137616"/>
              <a:gd name="connsiteY1513" fmla="*/ 211867 h 13577848"/>
              <a:gd name="connsiteX1514" fmla="*/ 7326069 w 12137616"/>
              <a:gd name="connsiteY1514" fmla="*/ 203396 h 13577848"/>
              <a:gd name="connsiteX1515" fmla="*/ 7339738 w 12137616"/>
              <a:gd name="connsiteY1515" fmla="*/ 201331 h 13577848"/>
              <a:gd name="connsiteX1516" fmla="*/ 7286484 w 12137616"/>
              <a:gd name="connsiteY1516" fmla="*/ 187083 h 13577848"/>
              <a:gd name="connsiteX1517" fmla="*/ 7326069 w 12137616"/>
              <a:gd name="connsiteY1517" fmla="*/ 203396 h 13577848"/>
              <a:gd name="connsiteX1518" fmla="*/ 7245041 w 12137616"/>
              <a:gd name="connsiteY1518" fmla="*/ 190092 h 13577848"/>
              <a:gd name="connsiteX1519" fmla="*/ 7286484 w 12137616"/>
              <a:gd name="connsiteY1519" fmla="*/ 187083 h 13577848"/>
              <a:gd name="connsiteX1520" fmla="*/ 5638344 w 12137616"/>
              <a:gd name="connsiteY1520" fmla="*/ 127081 h 13577848"/>
              <a:gd name="connsiteX1521" fmla="*/ 5631642 w 12137616"/>
              <a:gd name="connsiteY1521" fmla="*/ 133138 h 13577848"/>
              <a:gd name="connsiteX1522" fmla="*/ 5637959 w 12137616"/>
              <a:gd name="connsiteY1522" fmla="*/ 149940 h 13577848"/>
              <a:gd name="connsiteX1523" fmla="*/ 5638344 w 12137616"/>
              <a:gd name="connsiteY1523" fmla="*/ 127081 h 13577848"/>
              <a:gd name="connsiteX1524" fmla="*/ 6223240 w 12137616"/>
              <a:gd name="connsiteY1524" fmla="*/ 0 h 13577848"/>
              <a:gd name="connsiteX1525" fmla="*/ 6161165 w 12137616"/>
              <a:gd name="connsiteY1525" fmla="*/ 37102 h 13577848"/>
              <a:gd name="connsiteX1526" fmla="*/ 6211171 w 12137616"/>
              <a:gd name="connsiteY1526" fmla="*/ 44734 h 13577848"/>
              <a:gd name="connsiteX1527" fmla="*/ 6223806 w 12137616"/>
              <a:gd name="connsiteY1527" fmla="*/ 78337 h 13577848"/>
              <a:gd name="connsiteX1528" fmla="*/ 6390189 w 12137616"/>
              <a:gd name="connsiteY1528" fmla="*/ 71971 h 13577848"/>
              <a:gd name="connsiteX1529" fmla="*/ 7245041 w 12137616"/>
              <a:gd name="connsiteY1529" fmla="*/ 190092 h 13577848"/>
              <a:gd name="connsiteX1530" fmla="*/ 7221304 w 12137616"/>
              <a:gd name="connsiteY1530" fmla="*/ 199753 h 13577848"/>
              <a:gd name="connsiteX1531" fmla="*/ 7203374 w 12137616"/>
              <a:gd name="connsiteY1531" fmla="*/ 200592 h 13577848"/>
              <a:gd name="connsiteX1532" fmla="*/ 7203374 w 12137616"/>
              <a:gd name="connsiteY1532" fmla="*/ 200592 h 13577848"/>
              <a:gd name="connsiteX1533" fmla="*/ 7221304 w 12137616"/>
              <a:gd name="connsiteY1533" fmla="*/ 199753 h 13577848"/>
              <a:gd name="connsiteX1534" fmla="*/ 8934702 w 12137616"/>
              <a:gd name="connsiteY1534" fmla="*/ 571179 h 13577848"/>
              <a:gd name="connsiteX1535" fmla="*/ 9971159 w 12137616"/>
              <a:gd name="connsiteY1535" fmla="*/ 796204 h 13577848"/>
              <a:gd name="connsiteX1536" fmla="*/ 10159484 w 12137616"/>
              <a:gd name="connsiteY1536" fmla="*/ 840103 h 13577848"/>
              <a:gd name="connsiteX1537" fmla="*/ 9953739 w 12137616"/>
              <a:gd name="connsiteY1537" fmla="*/ 822666 h 13577848"/>
              <a:gd name="connsiteX1538" fmla="*/ 9922717 w 12137616"/>
              <a:gd name="connsiteY1538" fmla="*/ 816995 h 13577848"/>
              <a:gd name="connsiteX1539" fmla="*/ 9810581 w 12137616"/>
              <a:gd name="connsiteY1539" fmla="*/ 793750 h 13577848"/>
              <a:gd name="connsiteX1540" fmla="*/ 9729553 w 12137616"/>
              <a:gd name="connsiteY1540" fmla="*/ 780447 h 13577848"/>
              <a:gd name="connsiteX1541" fmla="*/ 9699498 w 12137616"/>
              <a:gd name="connsiteY1541" fmla="*/ 773306 h 13577848"/>
              <a:gd name="connsiteX1542" fmla="*/ 9475312 w 12137616"/>
              <a:gd name="connsiteY1542" fmla="*/ 731086 h 13577848"/>
              <a:gd name="connsiteX1543" fmla="*/ 9401058 w 12137616"/>
              <a:gd name="connsiteY1543" fmla="*/ 707492 h 13577848"/>
              <a:gd name="connsiteX1544" fmla="*/ 9371004 w 12137616"/>
              <a:gd name="connsiteY1544" fmla="*/ 700351 h 13577848"/>
              <a:gd name="connsiteX1545" fmla="*/ 9371004 w 12137616"/>
              <a:gd name="connsiteY1545" fmla="*/ 700351 h 13577848"/>
              <a:gd name="connsiteX1546" fmla="*/ 9401058 w 12137616"/>
              <a:gd name="connsiteY1546" fmla="*/ 707492 h 13577848"/>
              <a:gd name="connsiteX1547" fmla="*/ 9475312 w 12137616"/>
              <a:gd name="connsiteY1547" fmla="*/ 731086 h 13577848"/>
              <a:gd name="connsiteX1548" fmla="*/ 9675762 w 12137616"/>
              <a:gd name="connsiteY1548" fmla="*/ 782966 h 13577848"/>
              <a:gd name="connsiteX1549" fmla="*/ 9489968 w 12137616"/>
              <a:gd name="connsiteY1549" fmla="*/ 766020 h 13577848"/>
              <a:gd name="connsiteX1550" fmla="*/ 9388989 w 12137616"/>
              <a:gd name="connsiteY1550" fmla="*/ 752226 h 13577848"/>
              <a:gd name="connsiteX1551" fmla="*/ 10072247 w 12137616"/>
              <a:gd name="connsiteY1551" fmla="*/ 915428 h 13577848"/>
              <a:gd name="connsiteX1552" fmla="*/ 10030579 w 12137616"/>
              <a:gd name="connsiteY1552" fmla="*/ 925928 h 13577848"/>
              <a:gd name="connsiteX1553" fmla="*/ 10260115 w 12137616"/>
              <a:gd name="connsiteY1553" fmla="*/ 986419 h 13577848"/>
              <a:gd name="connsiteX1554" fmla="*/ 10484301 w 12137616"/>
              <a:gd name="connsiteY1554" fmla="*/ 1028638 h 13577848"/>
              <a:gd name="connsiteX1555" fmla="*/ 10923879 w 12137616"/>
              <a:gd name="connsiteY1555" fmla="*/ 1122038 h 13577848"/>
              <a:gd name="connsiteX1556" fmla="*/ 10881243 w 12137616"/>
              <a:gd name="connsiteY1556" fmla="*/ 1134008 h 13577848"/>
              <a:gd name="connsiteX1557" fmla="*/ 11042897 w 12137616"/>
              <a:gd name="connsiteY1557" fmla="*/ 1240421 h 13577848"/>
              <a:gd name="connsiteX1558" fmla="*/ 11057553 w 12137616"/>
              <a:gd name="connsiteY1558" fmla="*/ 1275355 h 13577848"/>
              <a:gd name="connsiteX1559" fmla="*/ 10716989 w 12137616"/>
              <a:gd name="connsiteY1559" fmla="*/ 1247134 h 13577848"/>
              <a:gd name="connsiteX1560" fmla="*/ 10686477 w 12137616"/>
              <a:gd name="connsiteY1560" fmla="*/ 1267085 h 13577848"/>
              <a:gd name="connsiteX1561" fmla="*/ 10406479 w 12137616"/>
              <a:gd name="connsiteY1561" fmla="*/ 1226055 h 13577848"/>
              <a:gd name="connsiteX1562" fmla="*/ 10593836 w 12137616"/>
              <a:gd name="connsiteY1562" fmla="*/ 1271423 h 13577848"/>
              <a:gd name="connsiteX1563" fmla="*/ 10747098 w 12137616"/>
              <a:gd name="connsiteY1563" fmla="*/ 1306990 h 13577848"/>
              <a:gd name="connsiteX1564" fmla="*/ 10295451 w 12137616"/>
              <a:gd name="connsiteY1564" fmla="*/ 1258325 h 13577848"/>
              <a:gd name="connsiteX1565" fmla="*/ 10352742 w 12137616"/>
              <a:gd name="connsiteY1565" fmla="*/ 1281289 h 13577848"/>
              <a:gd name="connsiteX1566" fmla="*/ 10277575 w 12137616"/>
              <a:gd name="connsiteY1566" fmla="*/ 1311879 h 13577848"/>
              <a:gd name="connsiteX1567" fmla="*/ 10421244 w 12137616"/>
              <a:gd name="connsiteY1567" fmla="*/ 1366418 h 13577848"/>
              <a:gd name="connsiteX1568" fmla="*/ 10522223 w 12137616"/>
              <a:gd name="connsiteY1568" fmla="*/ 1380212 h 13577848"/>
              <a:gd name="connsiteX1569" fmla="*/ 10564913 w 12137616"/>
              <a:gd name="connsiteY1569" fmla="*/ 1420957 h 13577848"/>
              <a:gd name="connsiteX1570" fmla="*/ 10316533 w 12137616"/>
              <a:gd name="connsiteY1570" fmla="*/ 1415490 h 13577848"/>
              <a:gd name="connsiteX1571" fmla="*/ 10510665 w 12137616"/>
              <a:gd name="connsiteY1571" fmla="*/ 1450568 h 13577848"/>
              <a:gd name="connsiteX1572" fmla="*/ 10770712 w 12137616"/>
              <a:gd name="connsiteY1572" fmla="*/ 1491108 h 13577848"/>
              <a:gd name="connsiteX1573" fmla="*/ 10534913 w 12137616"/>
              <a:gd name="connsiteY1573" fmla="*/ 1466530 h 13577848"/>
              <a:gd name="connsiteX1574" fmla="*/ 10635435 w 12137616"/>
              <a:gd name="connsiteY1574" fmla="*/ 1507416 h 13577848"/>
              <a:gd name="connsiteX1575" fmla="*/ 10839670 w 12137616"/>
              <a:gd name="connsiteY1575" fmla="*/ 1549145 h 13577848"/>
              <a:gd name="connsiteX1576" fmla="*/ 10653877 w 12137616"/>
              <a:gd name="connsiteY1576" fmla="*/ 1532199 h 13577848"/>
              <a:gd name="connsiteX1577" fmla="*/ 10841745 w 12137616"/>
              <a:gd name="connsiteY1577" fmla="*/ 1603190 h 13577848"/>
              <a:gd name="connsiteX1578" fmla="*/ 11002834 w 12137616"/>
              <a:gd name="connsiteY1578" fmla="*/ 1631267 h 13577848"/>
              <a:gd name="connsiteX1579" fmla="*/ 10345443 w 12137616"/>
              <a:gd name="connsiteY1579" fmla="*/ 1565165 h 13577848"/>
              <a:gd name="connsiteX1580" fmla="*/ 10358078 w 12137616"/>
              <a:gd name="connsiteY1580" fmla="*/ 1598768 h 13577848"/>
              <a:gd name="connsiteX1581" fmla="*/ 10136423 w 12137616"/>
              <a:gd name="connsiteY1581" fmla="*/ 1583501 h 13577848"/>
              <a:gd name="connsiteX1582" fmla="*/ 9429026 w 12137616"/>
              <a:gd name="connsiteY1582" fmla="*/ 1509767 h 13577848"/>
              <a:gd name="connsiteX1583" fmla="*/ 9398972 w 12137616"/>
              <a:gd name="connsiteY1583" fmla="*/ 1502626 h 13577848"/>
              <a:gd name="connsiteX1584" fmla="*/ 9317943 w 12137616"/>
              <a:gd name="connsiteY1584" fmla="*/ 1489323 h 13577848"/>
              <a:gd name="connsiteX1585" fmla="*/ 9285868 w 12137616"/>
              <a:gd name="connsiteY1585" fmla="*/ 1480851 h 13577848"/>
              <a:gd name="connsiteX1586" fmla="*/ 9267938 w 12137616"/>
              <a:gd name="connsiteY1586" fmla="*/ 1481691 h 13577848"/>
              <a:gd name="connsiteX1587" fmla="*/ 9237883 w 12137616"/>
              <a:gd name="connsiteY1587" fmla="*/ 1474549 h 13577848"/>
              <a:gd name="connsiteX1588" fmla="*/ 9206861 w 12137616"/>
              <a:gd name="connsiteY1588" fmla="*/ 1468878 h 13577848"/>
              <a:gd name="connsiteX1589" fmla="*/ 9206861 w 12137616"/>
              <a:gd name="connsiteY1589" fmla="*/ 1468878 h 13577848"/>
              <a:gd name="connsiteX1590" fmla="*/ 9237883 w 12137616"/>
              <a:gd name="connsiteY1590" fmla="*/ 1474549 h 13577848"/>
              <a:gd name="connsiteX1591" fmla="*/ 9267938 w 12137616"/>
              <a:gd name="connsiteY1591" fmla="*/ 1481691 h 13577848"/>
              <a:gd name="connsiteX1592" fmla="*/ 9285868 w 12137616"/>
              <a:gd name="connsiteY1592" fmla="*/ 1480851 h 13577848"/>
              <a:gd name="connsiteX1593" fmla="*/ 9317943 w 12137616"/>
              <a:gd name="connsiteY1593" fmla="*/ 1489323 h 13577848"/>
              <a:gd name="connsiteX1594" fmla="*/ 9398972 w 12137616"/>
              <a:gd name="connsiteY1594" fmla="*/ 1502626 h 13577848"/>
              <a:gd name="connsiteX1595" fmla="*/ 9429026 w 12137616"/>
              <a:gd name="connsiteY1595" fmla="*/ 1509767 h 13577848"/>
              <a:gd name="connsiteX1596" fmla="*/ 10348540 w 12137616"/>
              <a:gd name="connsiteY1596" fmla="*/ 1670454 h 13577848"/>
              <a:gd name="connsiteX1597" fmla="*/ 10608587 w 12137616"/>
              <a:gd name="connsiteY1597" fmla="*/ 1710995 h 13577848"/>
              <a:gd name="connsiteX1598" fmla="*/ 10094354 w 12137616"/>
              <a:gd name="connsiteY1598" fmla="*/ 1673809 h 13577848"/>
              <a:gd name="connsiteX1599" fmla="*/ 10044348 w 12137616"/>
              <a:gd name="connsiteY1599" fmla="*/ 1666177 h 13577848"/>
              <a:gd name="connsiteX1600" fmla="*/ 9995395 w 12137616"/>
              <a:gd name="connsiteY1600" fmla="*/ 1661345 h 13577848"/>
              <a:gd name="connsiteX1601" fmla="*/ 9963320 w 12137616"/>
              <a:gd name="connsiteY1601" fmla="*/ 1652873 h 13577848"/>
              <a:gd name="connsiteX1602" fmla="*/ 9963320 w 12137616"/>
              <a:gd name="connsiteY1602" fmla="*/ 1652873 h 13577848"/>
              <a:gd name="connsiteX1603" fmla="*/ 9995395 w 12137616"/>
              <a:gd name="connsiteY1603" fmla="*/ 1661345 h 13577848"/>
              <a:gd name="connsiteX1604" fmla="*/ 10044348 w 12137616"/>
              <a:gd name="connsiteY1604" fmla="*/ 1666177 h 13577848"/>
              <a:gd name="connsiteX1605" fmla="*/ 10094354 w 12137616"/>
              <a:gd name="connsiteY1605" fmla="*/ 1673809 h 13577848"/>
              <a:gd name="connsiteX1606" fmla="*/ 10386476 w 12137616"/>
              <a:gd name="connsiteY1606" fmla="*/ 1722820 h 13577848"/>
              <a:gd name="connsiteX1607" fmla="*/ 10677034 w 12137616"/>
              <a:gd name="connsiteY1607" fmla="*/ 1743409 h 13577848"/>
              <a:gd name="connsiteX1608" fmla="*/ 10539737 w 12137616"/>
              <a:gd name="connsiteY1608" fmla="*/ 1758387 h 13577848"/>
              <a:gd name="connsiteX1609" fmla="*/ 10374863 w 12137616"/>
              <a:gd name="connsiteY1609" fmla="*/ 1740462 h 13577848"/>
              <a:gd name="connsiteX1610" fmla="*/ 10130726 w 12137616"/>
              <a:gd name="connsiteY1610" fmla="*/ 1697752 h 13577848"/>
              <a:gd name="connsiteX1611" fmla="*/ 10238023 w 12137616"/>
              <a:gd name="connsiteY1611" fmla="*/ 1728347 h 13577848"/>
              <a:gd name="connsiteX1612" fmla="*/ 10374863 w 12137616"/>
              <a:gd name="connsiteY1612" fmla="*/ 1740462 h 13577848"/>
              <a:gd name="connsiteX1613" fmla="*/ 10596061 w 12137616"/>
              <a:gd name="connsiteY1613" fmla="*/ 1782821 h 13577848"/>
              <a:gd name="connsiteX1614" fmla="*/ 10703358 w 12137616"/>
              <a:gd name="connsiteY1614" fmla="*/ 1813416 h 13577848"/>
              <a:gd name="connsiteX1615" fmla="*/ 9748037 w 12137616"/>
              <a:gd name="connsiteY1615" fmla="*/ 1707123 h 13577848"/>
              <a:gd name="connsiteX1616" fmla="*/ 9748037 w 12137616"/>
              <a:gd name="connsiteY1616" fmla="*/ 1707123 h 13577848"/>
              <a:gd name="connsiteX1617" fmla="*/ 9855334 w 12137616"/>
              <a:gd name="connsiteY1617" fmla="*/ 1737719 h 13577848"/>
              <a:gd name="connsiteX1618" fmla="*/ 9899077 w 12137616"/>
              <a:gd name="connsiteY1618" fmla="*/ 1781264 h 13577848"/>
              <a:gd name="connsiteX1619" fmla="*/ 9893781 w 12137616"/>
              <a:gd name="connsiteY1619" fmla="*/ 1815707 h 13577848"/>
              <a:gd name="connsiteX1620" fmla="*/ 9031102 w 12137616"/>
              <a:gd name="connsiteY1620" fmla="*/ 1705076 h 13577848"/>
              <a:gd name="connsiteX1621" fmla="*/ 8895772 w 12137616"/>
              <a:gd name="connsiteY1621" fmla="*/ 1668669 h 13577848"/>
              <a:gd name="connsiteX1622" fmla="*/ 8857433 w 12137616"/>
              <a:gd name="connsiteY1622" fmla="*/ 1696111 h 13577848"/>
              <a:gd name="connsiteX1623" fmla="*/ 8857890 w 12137616"/>
              <a:gd name="connsiteY1623" fmla="*/ 1669018 h 13577848"/>
              <a:gd name="connsiteX1624" fmla="*/ 8579912 w 12137616"/>
              <a:gd name="connsiteY1624" fmla="*/ 1629318 h 13577848"/>
              <a:gd name="connsiteX1625" fmla="*/ 8286822 w 12137616"/>
              <a:gd name="connsiteY1625" fmla="*/ 1581776 h 13577848"/>
              <a:gd name="connsiteX1626" fmla="*/ 8281016 w 12137616"/>
              <a:gd name="connsiteY1626" fmla="*/ 1590597 h 13577848"/>
              <a:gd name="connsiteX1627" fmla="*/ 8170444 w 12137616"/>
              <a:gd name="connsiteY1627" fmla="*/ 1595775 h 13577848"/>
              <a:gd name="connsiteX1628" fmla="*/ 8256822 w 12137616"/>
              <a:gd name="connsiteY1628" fmla="*/ 1627350 h 13577848"/>
              <a:gd name="connsiteX1629" fmla="*/ 9188460 w 12137616"/>
              <a:gd name="connsiteY1629" fmla="*/ 1796018 h 13577848"/>
              <a:gd name="connsiteX1630" fmla="*/ 9529535 w 12137616"/>
              <a:gd name="connsiteY1630" fmla="*/ 1849861 h 13577848"/>
              <a:gd name="connsiteX1631" fmla="*/ 9499023 w 12137616"/>
              <a:gd name="connsiteY1631" fmla="*/ 1869812 h 13577848"/>
              <a:gd name="connsiteX1632" fmla="*/ 9884809 w 12137616"/>
              <a:gd name="connsiteY1632" fmla="*/ 1965730 h 13577848"/>
              <a:gd name="connsiteX1633" fmla="*/ 9759125 w 12137616"/>
              <a:gd name="connsiteY1633" fmla="*/ 1963067 h 13577848"/>
              <a:gd name="connsiteX1634" fmla="*/ 9902283 w 12137616"/>
              <a:gd name="connsiteY1634" fmla="*/ 1991983 h 13577848"/>
              <a:gd name="connsiteX1635" fmla="*/ 10064339 w 12137616"/>
              <a:gd name="connsiteY1635" fmla="*/ 2018590 h 13577848"/>
              <a:gd name="connsiteX1636" fmla="*/ 10225428 w 12137616"/>
              <a:gd name="connsiteY1636" fmla="*/ 2046666 h 13577848"/>
              <a:gd name="connsiteX1637" fmla="*/ 10343881 w 12137616"/>
              <a:gd name="connsiteY1637" fmla="*/ 2086713 h 13577848"/>
              <a:gd name="connsiteX1638" fmla="*/ 10108593 w 12137616"/>
              <a:gd name="connsiteY1638" fmla="*/ 2087757 h 13577848"/>
              <a:gd name="connsiteX1639" fmla="*/ 10225482 w 12137616"/>
              <a:gd name="connsiteY1639" fmla="*/ 2099381 h 13577848"/>
              <a:gd name="connsiteX1640" fmla="*/ 10258069 w 12137616"/>
              <a:gd name="connsiteY1640" fmla="*/ 2133475 h 13577848"/>
              <a:gd name="connsiteX1641" fmla="*/ 10518116 w 12137616"/>
              <a:gd name="connsiteY1641" fmla="*/ 2174015 h 13577848"/>
              <a:gd name="connsiteX1642" fmla="*/ 10215944 w 12137616"/>
              <a:gd name="connsiteY1642" fmla="*/ 2171068 h 13577848"/>
              <a:gd name="connsiteX1643" fmla="*/ 10030151 w 12137616"/>
              <a:gd name="connsiteY1643" fmla="*/ 2154121 h 13577848"/>
              <a:gd name="connsiteX1644" fmla="*/ 10215944 w 12137616"/>
              <a:gd name="connsiteY1644" fmla="*/ 2171068 h 13577848"/>
              <a:gd name="connsiteX1645" fmla="*/ 10488116 w 12137616"/>
              <a:gd name="connsiteY1645" fmla="*/ 2219589 h 13577848"/>
              <a:gd name="connsiteX1646" fmla="*/ 10705527 w 12137616"/>
              <a:gd name="connsiteY1646" fmla="*/ 2272098 h 13577848"/>
              <a:gd name="connsiteX1647" fmla="*/ 10636623 w 12137616"/>
              <a:gd name="connsiteY1647" fmla="*/ 2266776 h 13577848"/>
              <a:gd name="connsiteX1648" fmla="*/ 10544493 w 12137616"/>
              <a:gd name="connsiteY1648" fmla="*/ 2296737 h 13577848"/>
              <a:gd name="connsiteX1649" fmla="*/ 10298591 w 12137616"/>
              <a:gd name="connsiteY1649" fmla="*/ 2265508 h 13577848"/>
              <a:gd name="connsiteX1650" fmla="*/ 9672222 w 12137616"/>
              <a:gd name="connsiteY1650" fmla="*/ 2205078 h 13577848"/>
              <a:gd name="connsiteX1651" fmla="*/ 9605850 w 12137616"/>
              <a:gd name="connsiteY1651" fmla="*/ 2226708 h 13577848"/>
              <a:gd name="connsiteX1652" fmla="*/ 9821698 w 12137616"/>
              <a:gd name="connsiteY1652" fmla="*/ 2250795 h 13577848"/>
              <a:gd name="connsiteX1653" fmla="*/ 10304908 w 12137616"/>
              <a:gd name="connsiteY1653" fmla="*/ 2282310 h 13577848"/>
              <a:gd name="connsiteX1654" fmla="*/ 10355425 w 12137616"/>
              <a:gd name="connsiteY1654" fmla="*/ 2315564 h 13577848"/>
              <a:gd name="connsiteX1655" fmla="*/ 10603348 w 12137616"/>
              <a:gd name="connsiteY1655" fmla="*/ 2348123 h 13577848"/>
              <a:gd name="connsiteX1656" fmla="*/ 10354969 w 12137616"/>
              <a:gd name="connsiteY1656" fmla="*/ 2342657 h 13577848"/>
              <a:gd name="connsiteX1657" fmla="*/ 10188128 w 12137616"/>
              <a:gd name="connsiteY1657" fmla="*/ 2376116 h 13577848"/>
              <a:gd name="connsiteX1658" fmla="*/ 9916468 w 12137616"/>
              <a:gd name="connsiteY1658" fmla="*/ 2353217 h 13577848"/>
              <a:gd name="connsiteX1659" fmla="*/ 9743821 w 12137616"/>
              <a:gd name="connsiteY1659" fmla="*/ 2395497 h 13577848"/>
              <a:gd name="connsiteX1660" fmla="*/ 10513859 w 12137616"/>
              <a:gd name="connsiteY1660" fmla="*/ 2510466 h 13577848"/>
              <a:gd name="connsiteX1661" fmla="*/ 10569726 w 12137616"/>
              <a:gd name="connsiteY1661" fmla="*/ 2561992 h 13577848"/>
              <a:gd name="connsiteX1662" fmla="*/ 10211742 w 12137616"/>
              <a:gd name="connsiteY1662" fmla="*/ 2560233 h 13577848"/>
              <a:gd name="connsiteX1663" fmla="*/ 10143349 w 12137616"/>
              <a:gd name="connsiteY1663" fmla="*/ 2580534 h 13577848"/>
              <a:gd name="connsiteX1664" fmla="*/ 10286507 w 12137616"/>
              <a:gd name="connsiteY1664" fmla="*/ 2609450 h 13577848"/>
              <a:gd name="connsiteX1665" fmla="*/ 10385009 w 12137616"/>
              <a:gd name="connsiteY1665" fmla="*/ 2649006 h 13577848"/>
              <a:gd name="connsiteX1666" fmla="*/ 10002777 w 12137616"/>
              <a:gd name="connsiteY1666" fmla="*/ 2631285 h 13577848"/>
              <a:gd name="connsiteX1667" fmla="*/ 10256507 w 12137616"/>
              <a:gd name="connsiteY1667" fmla="*/ 2655023 h 13577848"/>
              <a:gd name="connsiteX1668" fmla="*/ 10479725 w 12137616"/>
              <a:gd name="connsiteY1668" fmla="*/ 2698713 h 13577848"/>
              <a:gd name="connsiteX1669" fmla="*/ 10369665 w 12137616"/>
              <a:gd name="connsiteY1669" fmla="*/ 2729513 h 13577848"/>
              <a:gd name="connsiteX1670" fmla="*/ 10611781 w 12137616"/>
              <a:gd name="connsiteY1670" fmla="*/ 2770893 h 13577848"/>
              <a:gd name="connsiteX1671" fmla="*/ 10474484 w 12137616"/>
              <a:gd name="connsiteY1671" fmla="*/ 2785871 h 13577848"/>
              <a:gd name="connsiteX1672" fmla="*/ 10456554 w 12137616"/>
              <a:gd name="connsiteY1672" fmla="*/ 2786710 h 13577848"/>
              <a:gd name="connsiteX1673" fmla="*/ 10438623 w 12137616"/>
              <a:gd name="connsiteY1673" fmla="*/ 2787550 h 13577848"/>
              <a:gd name="connsiteX1674" fmla="*/ 10419725 w 12137616"/>
              <a:gd name="connsiteY1674" fmla="*/ 2789860 h 13577848"/>
              <a:gd name="connsiteX1675" fmla="*/ 10419725 w 12137616"/>
              <a:gd name="connsiteY1675" fmla="*/ 2789860 h 13577848"/>
              <a:gd name="connsiteX1676" fmla="*/ 10438623 w 12137616"/>
              <a:gd name="connsiteY1676" fmla="*/ 2787550 h 13577848"/>
              <a:gd name="connsiteX1677" fmla="*/ 10456554 w 12137616"/>
              <a:gd name="connsiteY1677" fmla="*/ 2786710 h 13577848"/>
              <a:gd name="connsiteX1678" fmla="*/ 10474484 w 12137616"/>
              <a:gd name="connsiteY1678" fmla="*/ 2785871 h 13577848"/>
              <a:gd name="connsiteX1679" fmla="*/ 10593905 w 12137616"/>
              <a:gd name="connsiteY1679" fmla="*/ 2824447 h 13577848"/>
              <a:gd name="connsiteX1680" fmla="*/ 10333912 w 12137616"/>
              <a:gd name="connsiteY1680" fmla="*/ 2836622 h 13577848"/>
              <a:gd name="connsiteX1681" fmla="*/ 10148630 w 12137616"/>
              <a:gd name="connsiteY1681" fmla="*/ 2845298 h 13577848"/>
              <a:gd name="connsiteX1682" fmla="*/ 10489249 w 12137616"/>
              <a:gd name="connsiteY1682" fmla="*/ 2926234 h 13577848"/>
              <a:gd name="connsiteX1683" fmla="*/ 10434489 w 12137616"/>
              <a:gd name="connsiteY1683" fmla="*/ 2930223 h 13577848"/>
              <a:gd name="connsiteX1684" fmla="*/ 10249718 w 12137616"/>
              <a:gd name="connsiteY1684" fmla="*/ 2964522 h 13577848"/>
              <a:gd name="connsiteX1685" fmla="*/ 9995532 w 12137616"/>
              <a:gd name="connsiteY1685" fmla="*/ 2967876 h 13577848"/>
              <a:gd name="connsiteX1686" fmla="*/ 10201788 w 12137616"/>
              <a:gd name="connsiteY1686" fmla="*/ 3010935 h 13577848"/>
              <a:gd name="connsiteX1687" fmla="*/ 10040754 w 12137616"/>
              <a:gd name="connsiteY1687" fmla="*/ 3035573 h 13577848"/>
              <a:gd name="connsiteX1688" fmla="*/ 10290752 w 12137616"/>
              <a:gd name="connsiteY1688" fmla="*/ 3122177 h 13577848"/>
              <a:gd name="connsiteX1689" fmla="*/ 10123400 w 12137616"/>
              <a:gd name="connsiteY1689" fmla="*/ 3130014 h 13577848"/>
              <a:gd name="connsiteX1690" fmla="*/ 9666001 w 12137616"/>
              <a:gd name="connsiteY1690" fmla="*/ 3142884 h 13577848"/>
              <a:gd name="connsiteX1691" fmla="*/ 9810127 w 12137616"/>
              <a:gd name="connsiteY1691" fmla="*/ 3170330 h 13577848"/>
              <a:gd name="connsiteX1692" fmla="*/ 9469106 w 12137616"/>
              <a:gd name="connsiteY1692" fmla="*/ 3169202 h 13577848"/>
              <a:gd name="connsiteX1693" fmla="*/ 9432789 w 12137616"/>
              <a:gd name="connsiteY1693" fmla="*/ 3197974 h 13577848"/>
              <a:gd name="connsiteX1694" fmla="*/ 9247506 w 12137616"/>
              <a:gd name="connsiteY1694" fmla="*/ 3206650 h 13577848"/>
              <a:gd name="connsiteX1695" fmla="*/ 9435483 w 12137616"/>
              <a:gd name="connsiteY1695" fmla="*/ 3383071 h 13577848"/>
              <a:gd name="connsiteX1696" fmla="*/ 9925052 w 12137616"/>
              <a:gd name="connsiteY1696" fmla="*/ 3783310 h 13577848"/>
              <a:gd name="connsiteX1697" fmla="*/ 10795584 w 12137616"/>
              <a:gd name="connsiteY1697" fmla="*/ 4537581 h 13577848"/>
              <a:gd name="connsiteX1698" fmla="*/ 11185684 w 12137616"/>
              <a:gd name="connsiteY1698" fmla="*/ 4899733 h 13577848"/>
              <a:gd name="connsiteX1699" fmla="*/ 11996433 w 12137616"/>
              <a:gd name="connsiteY1699" fmla="*/ 5956011 h 13577848"/>
              <a:gd name="connsiteX1700" fmla="*/ 12135443 w 12137616"/>
              <a:gd name="connsiteY1700" fmla="*/ 6426808 h 13577848"/>
              <a:gd name="connsiteX1701" fmla="*/ 12128546 w 12137616"/>
              <a:gd name="connsiteY1701" fmla="*/ 6630877 h 13577848"/>
              <a:gd name="connsiteX1702" fmla="*/ 11697456 w 12137616"/>
              <a:gd name="connsiteY1702" fmla="*/ 7012961 h 13577848"/>
              <a:gd name="connsiteX1703" fmla="*/ 11665381 w 12137616"/>
              <a:gd name="connsiteY1703" fmla="*/ 7004489 h 13577848"/>
              <a:gd name="connsiteX1704" fmla="*/ 11652800 w 12137616"/>
              <a:gd name="connsiteY1704" fmla="*/ 7023601 h 13577848"/>
              <a:gd name="connsiteX1705" fmla="*/ 11569009 w 12137616"/>
              <a:gd name="connsiteY1705" fmla="*/ 7071693 h 13577848"/>
              <a:gd name="connsiteX1706" fmla="*/ 11580676 w 12137616"/>
              <a:gd name="connsiteY1706" fmla="*/ 7106766 h 13577848"/>
              <a:gd name="connsiteX1707" fmla="*/ 11188558 w 12137616"/>
              <a:gd name="connsiteY1707" fmla="*/ 7293254 h 13577848"/>
              <a:gd name="connsiteX1708" fmla="*/ 11030110 w 12137616"/>
              <a:gd name="connsiteY1708" fmla="*/ 7397560 h 13577848"/>
              <a:gd name="connsiteX1709" fmla="*/ 11084816 w 12137616"/>
              <a:gd name="connsiteY1709" fmla="*/ 7340856 h 13577848"/>
              <a:gd name="connsiteX1710" fmla="*/ 10979594 w 12137616"/>
              <a:gd name="connsiteY1710" fmla="*/ 7364306 h 13577848"/>
              <a:gd name="connsiteX1711" fmla="*/ 11012180 w 12137616"/>
              <a:gd name="connsiteY1711" fmla="*/ 7398400 h 13577848"/>
              <a:gd name="connsiteX1712" fmla="*/ 10914244 w 12137616"/>
              <a:gd name="connsiteY1712" fmla="*/ 7437181 h 13577848"/>
              <a:gd name="connsiteX1713" fmla="*/ 10877470 w 12137616"/>
              <a:gd name="connsiteY1713" fmla="*/ 7493046 h 13577848"/>
              <a:gd name="connsiteX1714" fmla="*/ 10779533 w 12137616"/>
              <a:gd name="connsiteY1714" fmla="*/ 7531827 h 13577848"/>
              <a:gd name="connsiteX1715" fmla="*/ 10637870 w 12137616"/>
              <a:gd name="connsiteY1715" fmla="*/ 7777826 h 13577848"/>
              <a:gd name="connsiteX1716" fmla="*/ 10611090 w 12137616"/>
              <a:gd name="connsiteY1716" fmla="*/ 7734911 h 13577848"/>
              <a:gd name="connsiteX1717" fmla="*/ 10611145 w 12137616"/>
              <a:gd name="connsiteY1717" fmla="*/ 7787626 h 13577848"/>
              <a:gd name="connsiteX1718" fmla="*/ 10353792 w 12137616"/>
              <a:gd name="connsiteY1718" fmla="*/ 7932183 h 13577848"/>
              <a:gd name="connsiteX1719" fmla="*/ 10275862 w 12137616"/>
              <a:gd name="connsiteY1719" fmla="*/ 8024170 h 13577848"/>
              <a:gd name="connsiteX1720" fmla="*/ 9965740 w 12137616"/>
              <a:gd name="connsiteY1720" fmla="*/ 8222490 h 13577848"/>
              <a:gd name="connsiteX1721" fmla="*/ 9929933 w 12137616"/>
              <a:gd name="connsiteY1721" fmla="*/ 8276884 h 13577848"/>
              <a:gd name="connsiteX1722" fmla="*/ 9636263 w 12137616"/>
              <a:gd name="connsiteY1722" fmla="*/ 8450213 h 13577848"/>
              <a:gd name="connsiteX1723" fmla="*/ 9429885 w 12137616"/>
              <a:gd name="connsiteY1723" fmla="*/ 8600932 h 13577848"/>
              <a:gd name="connsiteX1724" fmla="*/ 8681402 w 12137616"/>
              <a:gd name="connsiteY1724" fmla="*/ 8866799 h 13577848"/>
              <a:gd name="connsiteX1725" fmla="*/ 6136822 w 12137616"/>
              <a:gd name="connsiteY1725" fmla="*/ 8614084 h 13577848"/>
              <a:gd name="connsiteX1726" fmla="*/ 6136822 w 12137616"/>
              <a:gd name="connsiteY1726" fmla="*/ 8614084 h 13577848"/>
              <a:gd name="connsiteX1727" fmla="*/ 6124241 w 12137616"/>
              <a:gd name="connsiteY1727" fmla="*/ 8633195 h 13577848"/>
              <a:gd name="connsiteX1728" fmla="*/ 6112117 w 12137616"/>
              <a:gd name="connsiteY1728" fmla="*/ 8625214 h 13577848"/>
              <a:gd name="connsiteX1729" fmla="*/ 6124241 w 12137616"/>
              <a:gd name="connsiteY1729" fmla="*/ 8633195 h 13577848"/>
              <a:gd name="connsiteX1730" fmla="*/ 6094241 w 12137616"/>
              <a:gd name="connsiteY1730" fmla="*/ 8678769 h 13577848"/>
              <a:gd name="connsiteX1731" fmla="*/ 6244282 w 12137616"/>
              <a:gd name="connsiteY1731" fmla="*/ 8802824 h 13577848"/>
              <a:gd name="connsiteX1732" fmla="*/ 8811523 w 12137616"/>
              <a:gd name="connsiteY1732" fmla="*/ 10741435 h 13577848"/>
              <a:gd name="connsiteX1733" fmla="*/ 9476325 w 12137616"/>
              <a:gd name="connsiteY1733" fmla="*/ 11179062 h 13577848"/>
              <a:gd name="connsiteX1734" fmla="*/ 10151230 w 12137616"/>
              <a:gd name="connsiteY1734" fmla="*/ 11623340 h 13577848"/>
              <a:gd name="connsiteX1735" fmla="*/ 10112327 w 12137616"/>
              <a:gd name="connsiteY1735" fmla="*/ 11572444 h 13577848"/>
              <a:gd name="connsiteX1736" fmla="*/ 9786998 w 12137616"/>
              <a:gd name="connsiteY1736" fmla="*/ 11358286 h 13577848"/>
              <a:gd name="connsiteX1737" fmla="*/ 10082729 w 12137616"/>
              <a:gd name="connsiteY1737" fmla="*/ 11538210 h 13577848"/>
              <a:gd name="connsiteX1738" fmla="*/ 10021027 w 12137616"/>
              <a:gd name="connsiteY1738" fmla="*/ 11481592 h 13577848"/>
              <a:gd name="connsiteX1739" fmla="*/ 10014681 w 12137616"/>
              <a:gd name="connsiteY1739" fmla="*/ 11477673 h 13577848"/>
              <a:gd name="connsiteX1740" fmla="*/ 10017292 w 12137616"/>
              <a:gd name="connsiteY1740" fmla="*/ 11470516 h 13577848"/>
              <a:gd name="connsiteX1741" fmla="*/ 10073879 w 12137616"/>
              <a:gd name="connsiteY1741" fmla="*/ 11494455 h 13577848"/>
              <a:gd name="connsiteX1742" fmla="*/ 9749007 w 12137616"/>
              <a:gd name="connsiteY1742" fmla="*/ 11253206 h 13577848"/>
              <a:gd name="connsiteX1743" fmla="*/ 10217037 w 12137616"/>
              <a:gd name="connsiteY1743" fmla="*/ 11523372 h 13577848"/>
              <a:gd name="connsiteX1744" fmla="*/ 10285996 w 12137616"/>
              <a:gd name="connsiteY1744" fmla="*/ 11581409 h 13577848"/>
              <a:gd name="connsiteX1745" fmla="*/ 10294388 w 12137616"/>
              <a:gd name="connsiteY1745" fmla="*/ 11652255 h 13577848"/>
              <a:gd name="connsiteX1746" fmla="*/ 10106466 w 12137616"/>
              <a:gd name="connsiteY1746" fmla="*/ 11528549 h 13577848"/>
              <a:gd name="connsiteX1747" fmla="*/ 10133245 w 12137616"/>
              <a:gd name="connsiteY1747" fmla="*/ 11571464 h 13577848"/>
              <a:gd name="connsiteX1748" fmla="*/ 10288126 w 12137616"/>
              <a:gd name="connsiteY1748" fmla="*/ 11688169 h 13577848"/>
              <a:gd name="connsiteX1749" fmla="*/ 10296518 w 12137616"/>
              <a:gd name="connsiteY1749" fmla="*/ 11759016 h 13577848"/>
              <a:gd name="connsiteX1750" fmla="*/ 10332890 w 12137616"/>
              <a:gd name="connsiteY1750" fmla="*/ 11782959 h 13577848"/>
              <a:gd name="connsiteX1751" fmla="*/ 10309153 w 12137616"/>
              <a:gd name="connsiteY1751" fmla="*/ 11792618 h 13577848"/>
              <a:gd name="connsiteX1752" fmla="*/ 10403924 w 12137616"/>
              <a:gd name="connsiteY1752" fmla="*/ 11895040 h 13577848"/>
              <a:gd name="connsiteX1753" fmla="*/ 10350186 w 12137616"/>
              <a:gd name="connsiteY1753" fmla="*/ 11950274 h 13577848"/>
              <a:gd name="connsiteX1754" fmla="*/ 10511786 w 12137616"/>
              <a:gd name="connsiteY1754" fmla="*/ 12003973 h 13577848"/>
              <a:gd name="connsiteX1755" fmla="*/ 10455006 w 12137616"/>
              <a:gd name="connsiteY1755" fmla="*/ 12006632 h 13577848"/>
              <a:gd name="connsiteX1756" fmla="*/ 10437586 w 12137616"/>
              <a:gd name="connsiteY1756" fmla="*/ 12033094 h 13577848"/>
              <a:gd name="connsiteX1757" fmla="*/ 10476033 w 12137616"/>
              <a:gd name="connsiteY1757" fmla="*/ 12111082 h 13577848"/>
              <a:gd name="connsiteX1758" fmla="*/ 10576557 w 12137616"/>
              <a:gd name="connsiteY1758" fmla="*/ 12151968 h 13577848"/>
              <a:gd name="connsiteX1759" fmla="*/ 10489722 w 12137616"/>
              <a:gd name="connsiteY1759" fmla="*/ 12147487 h 13577848"/>
              <a:gd name="connsiteX1760" fmla="*/ 10490744 w 12137616"/>
              <a:gd name="connsiteY1760" fmla="*/ 12198731 h 13577848"/>
              <a:gd name="connsiteX1761" fmla="*/ 10384957 w 12137616"/>
              <a:gd name="connsiteY1761" fmla="*/ 12143843 h 13577848"/>
              <a:gd name="connsiteX1762" fmla="*/ 10347586 w 12137616"/>
              <a:gd name="connsiteY1762" fmla="*/ 12169814 h 13577848"/>
              <a:gd name="connsiteX1763" fmla="*/ 10403452 w 12137616"/>
              <a:gd name="connsiteY1763" fmla="*/ 12221341 h 13577848"/>
              <a:gd name="connsiteX1764" fmla="*/ 10331274 w 12137616"/>
              <a:gd name="connsiteY1764" fmla="*/ 12251792 h 13577848"/>
              <a:gd name="connsiteX1765" fmla="*/ 10208633 w 12137616"/>
              <a:gd name="connsiteY1765" fmla="*/ 12301703 h 13577848"/>
              <a:gd name="connsiteX1766" fmla="*/ 10154896 w 12137616"/>
              <a:gd name="connsiteY1766" fmla="*/ 12356937 h 13577848"/>
              <a:gd name="connsiteX1767" fmla="*/ 10179654 w 12137616"/>
              <a:gd name="connsiteY1767" fmla="*/ 12398522 h 13577848"/>
              <a:gd name="connsiteX1768" fmla="*/ 10025937 w 12137616"/>
              <a:gd name="connsiteY1768" fmla="*/ 12390048 h 13577848"/>
              <a:gd name="connsiteX1769" fmla="*/ 9961275 w 12137616"/>
              <a:gd name="connsiteY1769" fmla="*/ 12347482 h 13577848"/>
              <a:gd name="connsiteX1770" fmla="*/ 9907027 w 12137616"/>
              <a:gd name="connsiteY1770" fmla="*/ 12377093 h 13577848"/>
              <a:gd name="connsiteX1771" fmla="*/ 9907027 w 12137616"/>
              <a:gd name="connsiteY1771" fmla="*/ 12377093 h 13577848"/>
              <a:gd name="connsiteX1772" fmla="*/ 9990130 w 12137616"/>
              <a:gd name="connsiteY1772" fmla="*/ 12444442 h 13577848"/>
              <a:gd name="connsiteX1773" fmla="*/ 9927543 w 12137616"/>
              <a:gd name="connsiteY1773" fmla="*/ 12455921 h 13577848"/>
              <a:gd name="connsiteX1774" fmla="*/ 9835413 w 12137616"/>
              <a:gd name="connsiteY1774" fmla="*/ 12485882 h 13577848"/>
              <a:gd name="connsiteX1775" fmla="*/ 9774391 w 12137616"/>
              <a:gd name="connsiteY1775" fmla="*/ 12525784 h 13577848"/>
              <a:gd name="connsiteX1776" fmla="*/ 9730191 w 12137616"/>
              <a:gd name="connsiteY1776" fmla="*/ 12509331 h 13577848"/>
              <a:gd name="connsiteX1777" fmla="*/ 9712772 w 12137616"/>
              <a:gd name="connsiteY1777" fmla="*/ 12535793 h 13577848"/>
              <a:gd name="connsiteX1778" fmla="*/ 9637551 w 12137616"/>
              <a:gd name="connsiteY1778" fmla="*/ 12513669 h 13577848"/>
              <a:gd name="connsiteX1779" fmla="*/ 9602201 w 12137616"/>
              <a:gd name="connsiteY1779" fmla="*/ 12540970 h 13577848"/>
              <a:gd name="connsiteX1780" fmla="*/ 9577496 w 12137616"/>
              <a:gd name="connsiteY1780" fmla="*/ 12552101 h 13577848"/>
              <a:gd name="connsiteX1781" fmla="*/ 9634384 w 12137616"/>
              <a:gd name="connsiteY1781" fmla="*/ 12654873 h 13577848"/>
              <a:gd name="connsiteX1782" fmla="*/ 9548062 w 12137616"/>
              <a:gd name="connsiteY1782" fmla="*/ 12676012 h 13577848"/>
              <a:gd name="connsiteX1783" fmla="*/ 9598578 w 12137616"/>
              <a:gd name="connsiteY1783" fmla="*/ 12709266 h 13577848"/>
              <a:gd name="connsiteX1784" fmla="*/ 9518061 w 12137616"/>
              <a:gd name="connsiteY1784" fmla="*/ 12721586 h 13577848"/>
              <a:gd name="connsiteX1785" fmla="*/ 9481689 w 12137616"/>
              <a:gd name="connsiteY1785" fmla="*/ 12697643 h 13577848"/>
              <a:gd name="connsiteX1786" fmla="*/ 9433758 w 12137616"/>
              <a:gd name="connsiteY1786" fmla="*/ 12744055 h 13577848"/>
              <a:gd name="connsiteX1787" fmla="*/ 9308531 w 12137616"/>
              <a:gd name="connsiteY1787" fmla="*/ 12714301 h 13577848"/>
              <a:gd name="connsiteX1788" fmla="*/ 9279042 w 12137616"/>
              <a:gd name="connsiteY1788" fmla="*/ 12785496 h 13577848"/>
              <a:gd name="connsiteX1789" fmla="*/ 9254848 w 12137616"/>
              <a:gd name="connsiteY1789" fmla="*/ 12822249 h 13577848"/>
              <a:gd name="connsiteX1790" fmla="*/ 9329102 w 12137616"/>
              <a:gd name="connsiteY1790" fmla="*/ 12845843 h 13577848"/>
              <a:gd name="connsiteX1791" fmla="*/ 9236972 w 12137616"/>
              <a:gd name="connsiteY1791" fmla="*/ 12875803 h 13577848"/>
              <a:gd name="connsiteX1792" fmla="*/ 9206515 w 12137616"/>
              <a:gd name="connsiteY1792" fmla="*/ 12948469 h 13577848"/>
              <a:gd name="connsiteX1793" fmla="*/ 9053765 w 12137616"/>
              <a:gd name="connsiteY1793" fmla="*/ 12938524 h 13577848"/>
              <a:gd name="connsiteX1794" fmla="*/ 9078524 w 12137616"/>
              <a:gd name="connsiteY1794" fmla="*/ 12980109 h 13577848"/>
              <a:gd name="connsiteX1795" fmla="*/ 8991232 w 12137616"/>
              <a:gd name="connsiteY1795" fmla="*/ 13002719 h 13577848"/>
              <a:gd name="connsiteX1796" fmla="*/ 8906931 w 12137616"/>
              <a:gd name="connsiteY1796" fmla="*/ 13025189 h 13577848"/>
              <a:gd name="connsiteX1797" fmla="*/ 8988012 w 12137616"/>
              <a:gd name="connsiteY1797" fmla="*/ 13091207 h 13577848"/>
              <a:gd name="connsiteX1798" fmla="*/ 8889565 w 12137616"/>
              <a:gd name="connsiteY1798" fmla="*/ 13104366 h 13577848"/>
              <a:gd name="connsiteX1799" fmla="*/ 8889619 w 12137616"/>
              <a:gd name="connsiteY1799" fmla="*/ 13157081 h 13577848"/>
              <a:gd name="connsiteX1800" fmla="*/ 8865371 w 12137616"/>
              <a:gd name="connsiteY1800" fmla="*/ 13141119 h 13577848"/>
              <a:gd name="connsiteX1801" fmla="*/ 8846984 w 12137616"/>
              <a:gd name="connsiteY1801" fmla="*/ 13169051 h 13577848"/>
              <a:gd name="connsiteX1802" fmla="*/ 8748993 w 12137616"/>
              <a:gd name="connsiteY1802" fmla="*/ 13155118 h 13577848"/>
              <a:gd name="connsiteX1803" fmla="*/ 8736869 w 12137616"/>
              <a:gd name="connsiteY1803" fmla="*/ 13147137 h 13577848"/>
              <a:gd name="connsiteX1804" fmla="*/ 8703826 w 12137616"/>
              <a:gd name="connsiteY1804" fmla="*/ 13140135 h 13577848"/>
              <a:gd name="connsiteX1805" fmla="*/ 8698020 w 12137616"/>
              <a:gd name="connsiteY1805" fmla="*/ 13148955 h 13577848"/>
              <a:gd name="connsiteX1806" fmla="*/ 8625895 w 12137616"/>
              <a:gd name="connsiteY1806" fmla="*/ 13232121 h 13577848"/>
              <a:gd name="connsiteX1807" fmla="*/ 8614282 w 12137616"/>
              <a:gd name="connsiteY1807" fmla="*/ 13249763 h 13577848"/>
              <a:gd name="connsiteX1808" fmla="*/ 8496936 w 12137616"/>
              <a:gd name="connsiteY1808" fmla="*/ 13265231 h 13577848"/>
              <a:gd name="connsiteX1809" fmla="*/ 8518738 w 12137616"/>
              <a:gd name="connsiteY1809" fmla="*/ 13324920 h 13577848"/>
              <a:gd name="connsiteX1810" fmla="*/ 8523069 w 12137616"/>
              <a:gd name="connsiteY1810" fmla="*/ 13327301 h 13577848"/>
              <a:gd name="connsiteX1811" fmla="*/ 8504042 w 12137616"/>
              <a:gd name="connsiteY1811" fmla="*/ 13333728 h 13577848"/>
              <a:gd name="connsiteX1812" fmla="*/ 8281654 w 12137616"/>
              <a:gd name="connsiteY1812" fmla="*/ 13319481 h 13577848"/>
              <a:gd name="connsiteX1813" fmla="*/ 8312220 w 12137616"/>
              <a:gd name="connsiteY1813" fmla="*/ 13352245 h 13577848"/>
              <a:gd name="connsiteX1814" fmla="*/ 8239530 w 12137616"/>
              <a:gd name="connsiteY1814" fmla="*/ 13357074 h 13577848"/>
              <a:gd name="connsiteX1815" fmla="*/ 8383199 w 12137616"/>
              <a:gd name="connsiteY1815" fmla="*/ 13411612 h 13577848"/>
              <a:gd name="connsiteX1816" fmla="*/ 8221654 w 12137616"/>
              <a:gd name="connsiteY1816" fmla="*/ 13410628 h 13577848"/>
              <a:gd name="connsiteX1817" fmla="*/ 8123717 w 12137616"/>
              <a:gd name="connsiteY1817" fmla="*/ 13449409 h 13577848"/>
              <a:gd name="connsiteX1818" fmla="*/ 7968436 w 12137616"/>
              <a:gd name="connsiteY1818" fmla="*/ 13412513 h 13577848"/>
              <a:gd name="connsiteX1819" fmla="*/ 8006828 w 12137616"/>
              <a:gd name="connsiteY1819" fmla="*/ 13437785 h 13577848"/>
              <a:gd name="connsiteX1820" fmla="*/ 7740517 w 12137616"/>
              <a:gd name="connsiteY1820" fmla="*/ 13433159 h 13577848"/>
              <a:gd name="connsiteX1821" fmla="*/ 7666829 w 12137616"/>
              <a:gd name="connsiteY1821" fmla="*/ 13487902 h 13577848"/>
              <a:gd name="connsiteX1822" fmla="*/ 7747401 w 12137616"/>
              <a:gd name="connsiteY1822" fmla="*/ 13528298 h 13577848"/>
              <a:gd name="connsiteX1823" fmla="*/ 7952688 w 12137616"/>
              <a:gd name="connsiteY1823" fmla="*/ 13572827 h 13577848"/>
              <a:gd name="connsiteX1824" fmla="*/ 7457299 w 12137616"/>
              <a:gd name="connsiteY1824" fmla="*/ 13480616 h 13577848"/>
              <a:gd name="connsiteX1825" fmla="*/ 7352534 w 12137616"/>
              <a:gd name="connsiteY1825" fmla="*/ 13476973 h 13577848"/>
              <a:gd name="connsiteX1826" fmla="*/ 7334658 w 12137616"/>
              <a:gd name="connsiteY1826" fmla="*/ 13530528 h 13577848"/>
              <a:gd name="connsiteX1827" fmla="*/ 7190478 w 12137616"/>
              <a:gd name="connsiteY1827" fmla="*/ 13450367 h 13577848"/>
              <a:gd name="connsiteX1828" fmla="*/ 7184672 w 12137616"/>
              <a:gd name="connsiteY1828" fmla="*/ 13459187 h 13577848"/>
              <a:gd name="connsiteX1829" fmla="*/ 6935130 w 12137616"/>
              <a:gd name="connsiteY1829" fmla="*/ 13345492 h 13577848"/>
              <a:gd name="connsiteX1830" fmla="*/ 6680890 w 12137616"/>
              <a:gd name="connsiteY1830" fmla="*/ 13296130 h 13577848"/>
              <a:gd name="connsiteX1831" fmla="*/ 5877700 w 12137616"/>
              <a:gd name="connsiteY1831" fmla="*/ 13068730 h 13577848"/>
              <a:gd name="connsiteX1832" fmla="*/ 2662013 w 12137616"/>
              <a:gd name="connsiteY1832" fmla="*/ 12062379 h 13577848"/>
              <a:gd name="connsiteX1833" fmla="*/ 1730212 w 12137616"/>
              <a:gd name="connsiteY1833" fmla="*/ 11735566 h 13577848"/>
              <a:gd name="connsiteX1834" fmla="*/ 1037594 w 12137616"/>
              <a:gd name="connsiteY1834" fmla="*/ 11502988 h 13577848"/>
              <a:gd name="connsiteX1835" fmla="*/ 801741 w 12137616"/>
              <a:gd name="connsiteY1835" fmla="*/ 11425695 h 13577848"/>
              <a:gd name="connsiteX1836" fmla="*/ 753811 w 12137616"/>
              <a:gd name="connsiteY1836" fmla="*/ 11472108 h 13577848"/>
              <a:gd name="connsiteX1837" fmla="*/ 655363 w 12137616"/>
              <a:gd name="connsiteY1837" fmla="*/ 11485267 h 13577848"/>
              <a:gd name="connsiteX1838" fmla="*/ 493763 w 12137616"/>
              <a:gd name="connsiteY1838" fmla="*/ 11431568 h 13577848"/>
              <a:gd name="connsiteX1839" fmla="*/ 610707 w 12137616"/>
              <a:gd name="connsiteY1839" fmla="*/ 11495907 h 13577848"/>
              <a:gd name="connsiteX1840" fmla="*/ 556915 w 12137616"/>
              <a:gd name="connsiteY1840" fmla="*/ 11498426 h 13577848"/>
              <a:gd name="connsiteX1841" fmla="*/ 511748 w 12137616"/>
              <a:gd name="connsiteY1841" fmla="*/ 11483443 h 13577848"/>
              <a:gd name="connsiteX1842" fmla="*/ 511748 w 12137616"/>
              <a:gd name="connsiteY1842" fmla="*/ 11483443 h 13577848"/>
              <a:gd name="connsiteX1843" fmla="*/ 556458 w 12137616"/>
              <a:gd name="connsiteY1843" fmla="*/ 11525519 h 13577848"/>
              <a:gd name="connsiteX1844" fmla="*/ 539039 w 12137616"/>
              <a:gd name="connsiteY1844" fmla="*/ 11551980 h 13577848"/>
              <a:gd name="connsiteX1845" fmla="*/ 601680 w 12137616"/>
              <a:gd name="connsiteY1845" fmla="*/ 11593216 h 13577848"/>
              <a:gd name="connsiteX1846" fmla="*/ 538582 w 12137616"/>
              <a:gd name="connsiteY1846" fmla="*/ 11579073 h 13577848"/>
              <a:gd name="connsiteX1847" fmla="*/ 553238 w 12137616"/>
              <a:gd name="connsiteY1847" fmla="*/ 11614007 h 13577848"/>
              <a:gd name="connsiteX1848" fmla="*/ 311122 w 12137616"/>
              <a:gd name="connsiteY1848" fmla="*/ 11572627 h 13577848"/>
              <a:gd name="connsiteX1849" fmla="*/ 386397 w 12137616"/>
              <a:gd name="connsiteY1849" fmla="*/ 11647466 h 13577848"/>
              <a:gd name="connsiteX1850" fmla="*/ 141695 w 12137616"/>
              <a:gd name="connsiteY1850" fmla="*/ 11526419 h 13577848"/>
              <a:gd name="connsiteX1851" fmla="*/ 215949 w 12137616"/>
              <a:gd name="connsiteY1851" fmla="*/ 11550013 h 13577848"/>
              <a:gd name="connsiteX1852" fmla="*/ 117393 w 12137616"/>
              <a:gd name="connsiteY1852" fmla="*/ 11457741 h 13577848"/>
              <a:gd name="connsiteX1853" fmla="*/ 215894 w 12137616"/>
              <a:gd name="connsiteY1853" fmla="*/ 11497298 h 13577848"/>
              <a:gd name="connsiteX1854" fmla="*/ 254287 w 12137616"/>
              <a:gd name="connsiteY1854" fmla="*/ 11522571 h 13577848"/>
              <a:gd name="connsiteX1855" fmla="*/ 215894 w 12137616"/>
              <a:gd name="connsiteY1855" fmla="*/ 11497298 h 13577848"/>
              <a:gd name="connsiteX1856" fmla="*/ 189571 w 12137616"/>
              <a:gd name="connsiteY1856" fmla="*/ 11427291 h 13577848"/>
              <a:gd name="connsiteX1857" fmla="*/ 201695 w 12137616"/>
              <a:gd name="connsiteY1857" fmla="*/ 11435272 h 13577848"/>
              <a:gd name="connsiteX1858" fmla="*/ 189571 w 12137616"/>
              <a:gd name="connsiteY1858" fmla="*/ 11427291 h 13577848"/>
              <a:gd name="connsiteX1859" fmla="*/ 115318 w 12137616"/>
              <a:gd name="connsiteY1859" fmla="*/ 11403696 h 13577848"/>
              <a:gd name="connsiteX1860" fmla="*/ 183199 w 12137616"/>
              <a:gd name="connsiteY1860" fmla="*/ 11357774 h 13577848"/>
              <a:gd name="connsiteX1861" fmla="*/ 177393 w 12137616"/>
              <a:gd name="connsiteY1861" fmla="*/ 11366595 h 13577848"/>
              <a:gd name="connsiteX1862" fmla="*/ 183199 w 12137616"/>
              <a:gd name="connsiteY1862" fmla="*/ 11357774 h 13577848"/>
              <a:gd name="connsiteX1863" fmla="*/ 150613 w 12137616"/>
              <a:gd name="connsiteY1863" fmla="*/ 11323680 h 13577848"/>
              <a:gd name="connsiteX1864" fmla="*/ 270034 w 12137616"/>
              <a:gd name="connsiteY1864" fmla="*/ 11362256 h 13577848"/>
              <a:gd name="connsiteX1865" fmla="*/ 213711 w 12137616"/>
              <a:gd name="connsiteY1865" fmla="*/ 11337823 h 13577848"/>
              <a:gd name="connsiteX1866" fmla="*/ 198946 w 12137616"/>
              <a:gd name="connsiteY1866" fmla="*/ 11197459 h 13577848"/>
              <a:gd name="connsiteX1867" fmla="*/ 418998 w 12137616"/>
              <a:gd name="connsiteY1867" fmla="*/ 11382352 h 13577848"/>
              <a:gd name="connsiteX1868" fmla="*/ 342158 w 12137616"/>
              <a:gd name="connsiteY1868" fmla="*/ 11279090 h 13577848"/>
              <a:gd name="connsiteX1869" fmla="*/ 327448 w 12137616"/>
              <a:gd name="connsiteY1869" fmla="*/ 11191442 h 13577848"/>
              <a:gd name="connsiteX1870" fmla="*/ 295318 w 12137616"/>
              <a:gd name="connsiteY1870" fmla="*/ 11130256 h 13577848"/>
              <a:gd name="connsiteX1871" fmla="*/ 387448 w 12137616"/>
              <a:gd name="connsiteY1871" fmla="*/ 11100296 h 13577848"/>
              <a:gd name="connsiteX1872" fmla="*/ 425841 w 12137616"/>
              <a:gd name="connsiteY1872" fmla="*/ 11125569 h 13577848"/>
              <a:gd name="connsiteX1873" fmla="*/ 476869 w 12137616"/>
              <a:gd name="connsiteY1873" fmla="*/ 11184445 h 13577848"/>
              <a:gd name="connsiteX1874" fmla="*/ 462213 w 12137616"/>
              <a:gd name="connsiteY1874" fmla="*/ 11149512 h 13577848"/>
              <a:gd name="connsiteX1875" fmla="*/ 544805 w 12137616"/>
              <a:gd name="connsiteY1875" fmla="*/ 11191237 h 13577848"/>
              <a:gd name="connsiteX1876" fmla="*/ 492213 w 12137616"/>
              <a:gd name="connsiteY1876" fmla="*/ 11103938 h 13577848"/>
              <a:gd name="connsiteX1877" fmla="*/ 477503 w 12137616"/>
              <a:gd name="connsiteY1877" fmla="*/ 11016289 h 13577848"/>
              <a:gd name="connsiteX1878" fmla="*/ 402738 w 12137616"/>
              <a:gd name="connsiteY1878" fmla="*/ 10967073 h 13577848"/>
              <a:gd name="connsiteX1879" fmla="*/ 441588 w 12137616"/>
              <a:gd name="connsiteY1879" fmla="*/ 10965254 h 13577848"/>
              <a:gd name="connsiteX1880" fmla="*/ 584343 w 12137616"/>
              <a:gd name="connsiteY1880" fmla="*/ 11073977 h 13577848"/>
              <a:gd name="connsiteX1881" fmla="*/ 557455 w 12137616"/>
              <a:gd name="connsiteY1881" fmla="*/ 10925633 h 13577848"/>
              <a:gd name="connsiteX1882" fmla="*/ 764276 w 12137616"/>
              <a:gd name="connsiteY1882" fmla="*/ 11047030 h 13577848"/>
              <a:gd name="connsiteX1883" fmla="*/ 764276 w 12137616"/>
              <a:gd name="connsiteY1883" fmla="*/ 11047030 h 13577848"/>
              <a:gd name="connsiteX1884" fmla="*/ 606407 w 12137616"/>
              <a:gd name="connsiteY1884" fmla="*/ 10930465 h 13577848"/>
              <a:gd name="connsiteX1885" fmla="*/ 719000 w 12137616"/>
              <a:gd name="connsiteY1885" fmla="*/ 10926617 h 13577848"/>
              <a:gd name="connsiteX1886" fmla="*/ 785426 w 12137616"/>
              <a:gd name="connsiteY1886" fmla="*/ 10957702 h 13577848"/>
              <a:gd name="connsiteX1887" fmla="*/ 785426 w 12137616"/>
              <a:gd name="connsiteY1887" fmla="*/ 10957702 h 13577848"/>
              <a:gd name="connsiteX1888" fmla="*/ 680096 w 12137616"/>
              <a:gd name="connsiteY1888" fmla="*/ 10875721 h 13577848"/>
              <a:gd name="connsiteX1889" fmla="*/ 744339 w 12137616"/>
              <a:gd name="connsiteY1889" fmla="*/ 10747331 h 13577848"/>
              <a:gd name="connsiteX1890" fmla="*/ 901696 w 12137616"/>
              <a:gd name="connsiteY1890" fmla="*/ 10838273 h 13577848"/>
              <a:gd name="connsiteX1891" fmla="*/ 836469 w 12137616"/>
              <a:gd name="connsiteY1891" fmla="*/ 10717370 h 13577848"/>
              <a:gd name="connsiteX1892" fmla="*/ 904916 w 12137616"/>
              <a:gd name="connsiteY1892" fmla="*/ 10749785 h 13577848"/>
              <a:gd name="connsiteX1893" fmla="*/ 929567 w 12137616"/>
              <a:gd name="connsiteY1893" fmla="*/ 10685940 h 13577848"/>
              <a:gd name="connsiteX1894" fmla="*/ 973766 w 12137616"/>
              <a:gd name="connsiteY1894" fmla="*/ 10702392 h 13577848"/>
              <a:gd name="connsiteX1895" fmla="*/ 983815 w 12137616"/>
              <a:gd name="connsiteY1895" fmla="*/ 10656329 h 13577848"/>
              <a:gd name="connsiteX1896" fmla="*/ 1039627 w 12137616"/>
              <a:gd name="connsiteY1896" fmla="*/ 10655140 h 13577848"/>
              <a:gd name="connsiteX1897" fmla="*/ 1033766 w 12137616"/>
              <a:gd name="connsiteY1897" fmla="*/ 10611245 h 13577848"/>
              <a:gd name="connsiteX1898" fmla="*/ 1225420 w 12137616"/>
              <a:gd name="connsiteY1898" fmla="*/ 10672086 h 13577848"/>
              <a:gd name="connsiteX1899" fmla="*/ 1225420 w 12137616"/>
              <a:gd name="connsiteY1899" fmla="*/ 10672086 h 13577848"/>
              <a:gd name="connsiteX1900" fmla="*/ 1192780 w 12137616"/>
              <a:gd name="connsiteY1900" fmla="*/ 10585277 h 13577848"/>
              <a:gd name="connsiteX1901" fmla="*/ 1230661 w 12137616"/>
              <a:gd name="connsiteY1901" fmla="*/ 10584928 h 13577848"/>
              <a:gd name="connsiteX1902" fmla="*/ 1216516 w 12137616"/>
              <a:gd name="connsiteY1902" fmla="*/ 10575617 h 13577848"/>
              <a:gd name="connsiteX1903" fmla="*/ 1267490 w 12137616"/>
              <a:gd name="connsiteY1903" fmla="*/ 10581779 h 13577848"/>
              <a:gd name="connsiteX1904" fmla="*/ 1254855 w 12137616"/>
              <a:gd name="connsiteY1904" fmla="*/ 10548176 h 13577848"/>
              <a:gd name="connsiteX1905" fmla="*/ 1342201 w 12137616"/>
              <a:gd name="connsiteY1905" fmla="*/ 10578280 h 13577848"/>
              <a:gd name="connsiteX1906" fmla="*/ 1222269 w 12137616"/>
              <a:gd name="connsiteY1906" fmla="*/ 10514081 h 13577848"/>
              <a:gd name="connsiteX1907" fmla="*/ 1240656 w 12137616"/>
              <a:gd name="connsiteY1907" fmla="*/ 10486149 h 13577848"/>
              <a:gd name="connsiteX1908" fmla="*/ 1296979 w 12137616"/>
              <a:gd name="connsiteY1908" fmla="*/ 10510583 h 13577848"/>
              <a:gd name="connsiteX1909" fmla="*/ 1381227 w 12137616"/>
              <a:gd name="connsiteY1909" fmla="*/ 10435398 h 13577848"/>
              <a:gd name="connsiteX1910" fmla="*/ 1531214 w 12137616"/>
              <a:gd name="connsiteY1910" fmla="*/ 10506738 h 13577848"/>
              <a:gd name="connsiteX1911" fmla="*/ 1530648 w 12137616"/>
              <a:gd name="connsiteY1911" fmla="*/ 10428401 h 13577848"/>
              <a:gd name="connsiteX1912" fmla="*/ 1608634 w 12137616"/>
              <a:gd name="connsiteY1912" fmla="*/ 10389129 h 13577848"/>
              <a:gd name="connsiteX1913" fmla="*/ 1689151 w 12137616"/>
              <a:gd name="connsiteY1913" fmla="*/ 10376809 h 13577848"/>
              <a:gd name="connsiteX1914" fmla="*/ 1937020 w 12137616"/>
              <a:gd name="connsiteY1914" fmla="*/ 10356654 h 13577848"/>
              <a:gd name="connsiteX1915" fmla="*/ 1886503 w 12137616"/>
              <a:gd name="connsiteY1915" fmla="*/ 10323399 h 13577848"/>
              <a:gd name="connsiteX1916" fmla="*/ 1898115 w 12137616"/>
              <a:gd name="connsiteY1916" fmla="*/ 10305759 h 13577848"/>
              <a:gd name="connsiteX1917" fmla="*/ 1972826 w 12137616"/>
              <a:gd name="connsiteY1917" fmla="*/ 10302260 h 13577848"/>
              <a:gd name="connsiteX1918" fmla="*/ 2038688 w 12137616"/>
              <a:gd name="connsiteY1918" fmla="*/ 10255007 h 13577848"/>
              <a:gd name="connsiteX1919" fmla="*/ 2038633 w 12137616"/>
              <a:gd name="connsiteY1919" fmla="*/ 10202292 h 13577848"/>
              <a:gd name="connsiteX1920" fmla="*/ 2107537 w 12137616"/>
              <a:gd name="connsiteY1920" fmla="*/ 10207614 h 13577848"/>
              <a:gd name="connsiteX1921" fmla="*/ 2000186 w 12137616"/>
              <a:gd name="connsiteY1921" fmla="*/ 10124304 h 13577848"/>
              <a:gd name="connsiteX1922" fmla="*/ 2048627 w 12137616"/>
              <a:gd name="connsiteY1922" fmla="*/ 10103513 h 13577848"/>
              <a:gd name="connsiteX1923" fmla="*/ 2066558 w 12137616"/>
              <a:gd name="connsiteY1923" fmla="*/ 10102674 h 13577848"/>
              <a:gd name="connsiteX1924" fmla="*/ 2048627 w 12137616"/>
              <a:gd name="connsiteY1924" fmla="*/ 10103513 h 13577848"/>
              <a:gd name="connsiteX1925" fmla="*/ 2048573 w 12137616"/>
              <a:gd name="connsiteY1925" fmla="*/ 10050798 h 13577848"/>
              <a:gd name="connsiteX1926" fmla="*/ 2245523 w 12137616"/>
              <a:gd name="connsiteY1926" fmla="*/ 10077195 h 13577848"/>
              <a:gd name="connsiteX1927" fmla="*/ 2207076 w 12137616"/>
              <a:gd name="connsiteY1927" fmla="*/ 9999207 h 13577848"/>
              <a:gd name="connsiteX1928" fmla="*/ 2293910 w 12137616"/>
              <a:gd name="connsiteY1928" fmla="*/ 10003690 h 13577848"/>
              <a:gd name="connsiteX1929" fmla="*/ 2174380 w 12137616"/>
              <a:gd name="connsiteY1929" fmla="*/ 9859684 h 13577848"/>
              <a:gd name="connsiteX1930" fmla="*/ 2204435 w 12137616"/>
              <a:gd name="connsiteY1930" fmla="*/ 9866825 h 13577848"/>
              <a:gd name="connsiteX1931" fmla="*/ 2073292 w 12137616"/>
              <a:gd name="connsiteY1931" fmla="*/ 9740461 h 13577848"/>
              <a:gd name="connsiteX1932" fmla="*/ 2040194 w 12137616"/>
              <a:gd name="connsiteY1932" fmla="*/ 9680744 h 13577848"/>
              <a:gd name="connsiteX1933" fmla="*/ 1727392 w 12137616"/>
              <a:gd name="connsiteY1933" fmla="*/ 9394760 h 13577848"/>
              <a:gd name="connsiteX1934" fmla="*/ 84030 w 12137616"/>
              <a:gd name="connsiteY1934" fmla="*/ 7385815 h 13577848"/>
              <a:gd name="connsiteX1935" fmla="*/ 55080 w 12137616"/>
              <a:gd name="connsiteY1935" fmla="*/ 6884217 h 13577848"/>
              <a:gd name="connsiteX1936" fmla="*/ 98768 w 12137616"/>
              <a:gd name="connsiteY1936" fmla="*/ 6875048 h 13577848"/>
              <a:gd name="connsiteX1937" fmla="*/ 90832 w 12137616"/>
              <a:gd name="connsiteY1937" fmla="*/ 6777109 h 13577848"/>
              <a:gd name="connsiteX1938" fmla="*/ 147156 w 12137616"/>
              <a:gd name="connsiteY1938" fmla="*/ 6801542 h 13577848"/>
              <a:gd name="connsiteX1939" fmla="*/ 182962 w 12137616"/>
              <a:gd name="connsiteY1939" fmla="*/ 6747149 h 13577848"/>
              <a:gd name="connsiteX1940" fmla="*/ 251356 w 12137616"/>
              <a:gd name="connsiteY1940" fmla="*/ 6726848 h 13577848"/>
              <a:gd name="connsiteX1941" fmla="*/ 249280 w 12137616"/>
              <a:gd name="connsiteY1941" fmla="*/ 6672803 h 13577848"/>
              <a:gd name="connsiteX1942" fmla="*/ 299743 w 12137616"/>
              <a:gd name="connsiteY1942" fmla="*/ 6653342 h 13577848"/>
              <a:gd name="connsiteX1943" fmla="*/ 318710 w 12137616"/>
              <a:gd name="connsiteY1943" fmla="*/ 6404540 h 13577848"/>
              <a:gd name="connsiteX1944" fmla="*/ 366695 w 12137616"/>
              <a:gd name="connsiteY1944" fmla="*/ 6410841 h 13577848"/>
              <a:gd name="connsiteX1945" fmla="*/ 387614 w 12137616"/>
              <a:gd name="connsiteY1945" fmla="*/ 6409862 h 13577848"/>
              <a:gd name="connsiteX1946" fmla="*/ 366695 w 12137616"/>
              <a:gd name="connsiteY1946" fmla="*/ 6410841 h 13577848"/>
              <a:gd name="connsiteX1947" fmla="*/ 533481 w 12137616"/>
              <a:gd name="connsiteY1947" fmla="*/ 6324668 h 13577848"/>
              <a:gd name="connsiteX1948" fmla="*/ 516062 w 12137616"/>
              <a:gd name="connsiteY1948" fmla="*/ 6351130 h 13577848"/>
              <a:gd name="connsiteX1949" fmla="*/ 523998 w 12137616"/>
              <a:gd name="connsiteY1949" fmla="*/ 6449069 h 13577848"/>
              <a:gd name="connsiteX1950" fmla="*/ 656122 w 12137616"/>
              <a:gd name="connsiteY1950" fmla="*/ 6274756 h 13577848"/>
              <a:gd name="connsiteX1951" fmla="*/ 770882 w 12137616"/>
              <a:gd name="connsiteY1951" fmla="*/ 6179620 h 13577848"/>
              <a:gd name="connsiteX1952" fmla="*/ 883985 w 12137616"/>
              <a:gd name="connsiteY1952" fmla="*/ 6201394 h 13577848"/>
              <a:gd name="connsiteX1953" fmla="*/ 938233 w 12137616"/>
              <a:gd name="connsiteY1953" fmla="*/ 6171784 h 13577848"/>
              <a:gd name="connsiteX1954" fmla="*/ 1048805 w 12137616"/>
              <a:gd name="connsiteY1954" fmla="*/ 6166606 h 13577848"/>
              <a:gd name="connsiteX1955" fmla="*/ 1104563 w 12137616"/>
              <a:gd name="connsiteY1955" fmla="*/ 6112702 h 13577848"/>
              <a:gd name="connsiteX1956" fmla="*/ 1183060 w 12137616"/>
              <a:gd name="connsiteY1956" fmla="*/ 6099052 h 13577848"/>
              <a:gd name="connsiteX1957" fmla="*/ 1347260 w 12137616"/>
              <a:gd name="connsiteY1957" fmla="*/ 5933211 h 13577848"/>
              <a:gd name="connsiteX1958" fmla="*/ 1410357 w 12137616"/>
              <a:gd name="connsiteY1958" fmla="*/ 5947354 h 13577848"/>
              <a:gd name="connsiteX1959" fmla="*/ 1452481 w 12137616"/>
              <a:gd name="connsiteY1959" fmla="*/ 5909761 h 13577848"/>
              <a:gd name="connsiteX1960" fmla="*/ 1440412 w 12137616"/>
              <a:gd name="connsiteY1960" fmla="*/ 5954495 h 13577848"/>
              <a:gd name="connsiteX1961" fmla="*/ 1691957 w 12137616"/>
              <a:gd name="connsiteY1961" fmla="*/ 5818759 h 13577848"/>
              <a:gd name="connsiteX1962" fmla="*/ 1766211 w 12137616"/>
              <a:gd name="connsiteY1962" fmla="*/ 5842353 h 13577848"/>
              <a:gd name="connsiteX1963" fmla="*/ 1826722 w 12137616"/>
              <a:gd name="connsiteY1963" fmla="*/ 5776828 h 13577848"/>
              <a:gd name="connsiteX1964" fmla="*/ 2053618 w 12137616"/>
              <a:gd name="connsiteY1964" fmla="*/ 5704938 h 13577848"/>
              <a:gd name="connsiteX1965" fmla="*/ 2101037 w 12137616"/>
              <a:gd name="connsiteY1965" fmla="*/ 5632902 h 13577848"/>
              <a:gd name="connsiteX1966" fmla="*/ 2272066 w 12137616"/>
              <a:gd name="connsiteY1966" fmla="*/ 5509484 h 13577848"/>
              <a:gd name="connsiteX1967" fmla="*/ 2454762 w 12137616"/>
              <a:gd name="connsiteY1967" fmla="*/ 5421140 h 13577848"/>
              <a:gd name="connsiteX1968" fmla="*/ 2802115 w 12137616"/>
              <a:gd name="connsiteY1968" fmla="*/ 5139863 h 13577848"/>
              <a:gd name="connsiteX1969" fmla="*/ 2870508 w 12137616"/>
              <a:gd name="connsiteY1969" fmla="*/ 5119563 h 13577848"/>
              <a:gd name="connsiteX1970" fmla="*/ 2942632 w 12137616"/>
              <a:gd name="connsiteY1970" fmla="*/ 5036397 h 13577848"/>
              <a:gd name="connsiteX1971" fmla="*/ 2941180 w 12137616"/>
              <a:gd name="connsiteY1971" fmla="*/ 5038602 h 13577848"/>
              <a:gd name="connsiteX1972" fmla="*/ 2942632 w 12137616"/>
              <a:gd name="connsiteY1972" fmla="*/ 5036397 h 13577848"/>
              <a:gd name="connsiteX1973" fmla="*/ 2953572 w 12137616"/>
              <a:gd name="connsiteY1973" fmla="*/ 5033269 h 13577848"/>
              <a:gd name="connsiteX1974" fmla="*/ 3089010 w 12137616"/>
              <a:gd name="connsiteY1974" fmla="*/ 4976825 h 13577848"/>
              <a:gd name="connsiteX1975" fmla="*/ 2975218 w 12137616"/>
              <a:gd name="connsiteY1975" fmla="*/ 5070491 h 13577848"/>
              <a:gd name="connsiteX1976" fmla="*/ 3041591 w 12137616"/>
              <a:gd name="connsiteY1976" fmla="*/ 5048860 h 13577848"/>
              <a:gd name="connsiteX1977" fmla="*/ 3363713 w 12137616"/>
              <a:gd name="connsiteY1977" fmla="*/ 5052299 h 13577848"/>
              <a:gd name="connsiteX1978" fmla="*/ 3587900 w 12137616"/>
              <a:gd name="connsiteY1978" fmla="*/ 5094517 h 13577848"/>
              <a:gd name="connsiteX1979" fmla="*/ 4307475 w 12137616"/>
              <a:gd name="connsiteY1979" fmla="*/ 5228948 h 13577848"/>
              <a:gd name="connsiteX1980" fmla="*/ 4997616 w 12137616"/>
              <a:gd name="connsiteY1980" fmla="*/ 5487288 h 13577848"/>
              <a:gd name="connsiteX1981" fmla="*/ 5558232 w 12137616"/>
              <a:gd name="connsiteY1981" fmla="*/ 5700402 h 13577848"/>
              <a:gd name="connsiteX1982" fmla="*/ 7255883 w 12137616"/>
              <a:gd name="connsiteY1982" fmla="*/ 6232142 h 13577848"/>
              <a:gd name="connsiteX1983" fmla="*/ 7453343 w 12137616"/>
              <a:gd name="connsiteY1983" fmla="*/ 6284161 h 13577848"/>
              <a:gd name="connsiteX1984" fmla="*/ 7384896 w 12137616"/>
              <a:gd name="connsiteY1984" fmla="*/ 6251747 h 13577848"/>
              <a:gd name="connsiteX1985" fmla="*/ 6782612 w 12137616"/>
              <a:gd name="connsiteY1985" fmla="*/ 6049133 h 13577848"/>
              <a:gd name="connsiteX1986" fmla="*/ 7385353 w 12137616"/>
              <a:gd name="connsiteY1986" fmla="*/ 6224654 h 13577848"/>
              <a:gd name="connsiteX1987" fmla="*/ 7465413 w 12137616"/>
              <a:gd name="connsiteY1987" fmla="*/ 6239428 h 13577848"/>
              <a:gd name="connsiteX1988" fmla="*/ 7194789 w 12137616"/>
              <a:gd name="connsiteY1988" fmla="*/ 5968566 h 13577848"/>
              <a:gd name="connsiteX1989" fmla="*/ 5474010 w 12137616"/>
              <a:gd name="connsiteY1989" fmla="*/ 4627200 h 13577848"/>
              <a:gd name="connsiteX1990" fmla="*/ 3541005 w 12137616"/>
              <a:gd name="connsiteY1990" fmla="*/ 3093452 h 13577848"/>
              <a:gd name="connsiteX1991" fmla="*/ 3090974 w 12137616"/>
              <a:gd name="connsiteY1991" fmla="*/ 2575953 h 13577848"/>
              <a:gd name="connsiteX1992" fmla="*/ 3133099 w 12137616"/>
              <a:gd name="connsiteY1992" fmla="*/ 2538360 h 13577848"/>
              <a:gd name="connsiteX1993" fmla="*/ 3138851 w 12137616"/>
              <a:gd name="connsiteY1993" fmla="*/ 2476825 h 13577848"/>
              <a:gd name="connsiteX1994" fmla="*/ 3197287 w 12137616"/>
              <a:gd name="connsiteY1994" fmla="*/ 2357255 h 13577848"/>
              <a:gd name="connsiteX1995" fmla="*/ 3258905 w 12137616"/>
              <a:gd name="connsiteY1995" fmla="*/ 2347246 h 13577848"/>
              <a:gd name="connsiteX1996" fmla="*/ 3268900 w 12137616"/>
              <a:gd name="connsiteY1996" fmla="*/ 2248467 h 13577848"/>
              <a:gd name="connsiteX1997" fmla="*/ 3331030 w 12137616"/>
              <a:gd name="connsiteY1997" fmla="*/ 2264080 h 13577848"/>
              <a:gd name="connsiteX1998" fmla="*/ 3477299 w 12137616"/>
              <a:gd name="connsiteY1998" fmla="*/ 2099078 h 13577848"/>
              <a:gd name="connsiteX1999" fmla="*/ 3451487 w 12137616"/>
              <a:gd name="connsiteY1999" fmla="*/ 2054693 h 13577848"/>
              <a:gd name="connsiteX2000" fmla="*/ 3495687 w 12137616"/>
              <a:gd name="connsiteY2000" fmla="*/ 2071146 h 13577848"/>
              <a:gd name="connsiteX2001" fmla="*/ 3517349 w 12137616"/>
              <a:gd name="connsiteY2001" fmla="*/ 2007441 h 13577848"/>
              <a:gd name="connsiteX2002" fmla="*/ 3573618 w 12137616"/>
              <a:gd name="connsiteY2002" fmla="*/ 1979159 h 13577848"/>
              <a:gd name="connsiteX2003" fmla="*/ 3669936 w 12137616"/>
              <a:gd name="connsiteY2003" fmla="*/ 1859241 h 13577848"/>
              <a:gd name="connsiteX2004" fmla="*/ 3714646 w 12137616"/>
              <a:gd name="connsiteY2004" fmla="*/ 1901315 h 13577848"/>
              <a:gd name="connsiteX2005" fmla="*/ 3687355 w 12137616"/>
              <a:gd name="connsiteY2005" fmla="*/ 1832778 h 13577848"/>
              <a:gd name="connsiteX2006" fmla="*/ 3735796 w 12137616"/>
              <a:gd name="connsiteY2006" fmla="*/ 1811988 h 13577848"/>
              <a:gd name="connsiteX2007" fmla="*/ 3729936 w 12137616"/>
              <a:gd name="connsiteY2007" fmla="*/ 1768094 h 13577848"/>
              <a:gd name="connsiteX2008" fmla="*/ 3792065 w 12137616"/>
              <a:gd name="connsiteY2008" fmla="*/ 1783707 h 13577848"/>
              <a:gd name="connsiteX2009" fmla="*/ 3822066 w 12137616"/>
              <a:gd name="connsiteY2009" fmla="*/ 1738133 h 13577848"/>
              <a:gd name="connsiteX2010" fmla="*/ 3864244 w 12137616"/>
              <a:gd name="connsiteY2010" fmla="*/ 1753255 h 13577848"/>
              <a:gd name="connsiteX2011" fmla="*/ 3857873 w 12137616"/>
              <a:gd name="connsiteY2011" fmla="*/ 1683739 h 13577848"/>
              <a:gd name="connsiteX2012" fmla="*/ 3925212 w 12137616"/>
              <a:gd name="connsiteY2012" fmla="*/ 1660638 h 13577848"/>
              <a:gd name="connsiteX2013" fmla="*/ 3975218 w 12137616"/>
              <a:gd name="connsiteY2013" fmla="*/ 1668270 h 13577848"/>
              <a:gd name="connsiteX2014" fmla="*/ 3954245 w 12137616"/>
              <a:gd name="connsiteY2014" fmla="*/ 1616535 h 13577848"/>
              <a:gd name="connsiteX2015" fmla="*/ 4029412 w 12137616"/>
              <a:gd name="connsiteY2015" fmla="*/ 1585944 h 13577848"/>
              <a:gd name="connsiteX2016" fmla="*/ 4101536 w 12137616"/>
              <a:gd name="connsiteY2016" fmla="*/ 1502778 h 13577848"/>
              <a:gd name="connsiteX2017" fmla="*/ 4139984 w 12137616"/>
              <a:gd name="connsiteY2017" fmla="*/ 1580766 h 13577848"/>
              <a:gd name="connsiteX2018" fmla="*/ 4157349 w 12137616"/>
              <a:gd name="connsiteY2018" fmla="*/ 1501589 h 13577848"/>
              <a:gd name="connsiteX2019" fmla="*/ 4265791 w 12137616"/>
              <a:gd name="connsiteY2019" fmla="*/ 1389652 h 13577848"/>
              <a:gd name="connsiteX2020" fmla="*/ 4339991 w 12137616"/>
              <a:gd name="connsiteY2020" fmla="*/ 1360531 h 13577848"/>
              <a:gd name="connsiteX2021" fmla="*/ 4382060 w 12137616"/>
              <a:gd name="connsiteY2021" fmla="*/ 1270223 h 13577848"/>
              <a:gd name="connsiteX2022" fmla="*/ 4521068 w 12137616"/>
              <a:gd name="connsiteY2022" fmla="*/ 1191049 h 13577848"/>
              <a:gd name="connsiteX2023" fmla="*/ 4627397 w 12137616"/>
              <a:gd name="connsiteY2023" fmla="*/ 1223115 h 13577848"/>
              <a:gd name="connsiteX2024" fmla="*/ 4693204 w 12137616"/>
              <a:gd name="connsiteY2024" fmla="*/ 1123147 h 13577848"/>
              <a:gd name="connsiteX2025" fmla="*/ 4735839 w 12137616"/>
              <a:gd name="connsiteY2025" fmla="*/ 1111177 h 13577848"/>
              <a:gd name="connsiteX2026" fmla="*/ 4753661 w 12137616"/>
              <a:gd name="connsiteY2026" fmla="*/ 1004908 h 13577848"/>
              <a:gd name="connsiteX2027" fmla="*/ 4827915 w 12137616"/>
              <a:gd name="connsiteY2027" fmla="*/ 1028502 h 13577848"/>
              <a:gd name="connsiteX2028" fmla="*/ 4789011 w 12137616"/>
              <a:gd name="connsiteY2028" fmla="*/ 977606 h 13577848"/>
              <a:gd name="connsiteX2029" fmla="*/ 4849522 w 12137616"/>
              <a:gd name="connsiteY2029" fmla="*/ 912082 h 13577848"/>
              <a:gd name="connsiteX2030" fmla="*/ 4939468 w 12137616"/>
              <a:gd name="connsiteY2030" fmla="*/ 722646 h 13577848"/>
              <a:gd name="connsiteX2031" fmla="*/ 4964228 w 12137616"/>
              <a:gd name="connsiteY2031" fmla="*/ 764230 h 13577848"/>
              <a:gd name="connsiteX2032" fmla="*/ 5146869 w 12137616"/>
              <a:gd name="connsiteY2032" fmla="*/ 623172 h 13577848"/>
              <a:gd name="connsiteX2033" fmla="*/ 5281123 w 12137616"/>
              <a:gd name="connsiteY2033" fmla="*/ 555619 h 13577848"/>
              <a:gd name="connsiteX2034" fmla="*/ 5286875 w 12137616"/>
              <a:gd name="connsiteY2034" fmla="*/ 494083 h 13577848"/>
              <a:gd name="connsiteX2035" fmla="*/ 5388543 w 12137616"/>
              <a:gd name="connsiteY2035" fmla="*/ 392436 h 13577848"/>
              <a:gd name="connsiteX2036" fmla="*/ 5401070 w 12137616"/>
              <a:gd name="connsiteY2036" fmla="*/ 320610 h 13577848"/>
              <a:gd name="connsiteX2037" fmla="*/ 5709572 w 12137616"/>
              <a:gd name="connsiteY2037" fmla="*/ 41152 h 13577848"/>
              <a:gd name="connsiteX2038" fmla="*/ 5700034 w 12137616"/>
              <a:gd name="connsiteY2038" fmla="*/ 112838 h 13577848"/>
              <a:gd name="connsiteX2039" fmla="*/ 5945317 w 12137616"/>
              <a:gd name="connsiteY2039" fmla="*/ 13015 h 13577848"/>
              <a:gd name="connsiteX2040" fmla="*/ 6223240 w 12137616"/>
              <a:gd name="connsiteY2040" fmla="*/ 0 h 13577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Lst>
            <a:rect l="l" t="t" r="r" b="b"/>
            <a:pathLst>
              <a:path w="12137616" h="13577848">
                <a:moveTo>
                  <a:pt x="6305662" y="13357759"/>
                </a:moveTo>
                <a:lnTo>
                  <a:pt x="6310550" y="13362358"/>
                </a:lnTo>
                <a:lnTo>
                  <a:pt x="6318237" y="13369592"/>
                </a:lnTo>
                <a:cubicBezTo>
                  <a:pt x="6321730" y="13372879"/>
                  <a:pt x="6324525" y="13375509"/>
                  <a:pt x="6324525" y="13375509"/>
                </a:cubicBezTo>
                <a:cubicBezTo>
                  <a:pt x="6318936" y="13370250"/>
                  <a:pt x="6314744" y="13366305"/>
                  <a:pt x="6311688" y="13363429"/>
                </a:cubicBezTo>
                <a:lnTo>
                  <a:pt x="6310550" y="13362358"/>
                </a:lnTo>
                <a:lnTo>
                  <a:pt x="6307758" y="13359731"/>
                </a:lnTo>
                <a:cubicBezTo>
                  <a:pt x="6304964" y="13357101"/>
                  <a:pt x="6303566" y="13355786"/>
                  <a:pt x="6305662" y="13357759"/>
                </a:cubicBezTo>
                <a:close/>
                <a:moveTo>
                  <a:pt x="8317528" y="13344183"/>
                </a:moveTo>
                <a:cubicBezTo>
                  <a:pt x="8316938" y="13345078"/>
                  <a:pt x="8315365" y="13347467"/>
                  <a:pt x="8312220" y="13352245"/>
                </a:cubicBezTo>
                <a:cubicBezTo>
                  <a:pt x="8312220" y="13352245"/>
                  <a:pt x="8319297" y="13341495"/>
                  <a:pt x="8317528" y="13344183"/>
                </a:cubicBezTo>
                <a:close/>
                <a:moveTo>
                  <a:pt x="8530034" y="13324948"/>
                </a:moveTo>
                <a:cubicBezTo>
                  <a:pt x="8528461" y="13327337"/>
                  <a:pt x="8526674" y="13328333"/>
                  <a:pt x="8524762" y="13328231"/>
                </a:cubicBezTo>
                <a:lnTo>
                  <a:pt x="8523069" y="13327301"/>
                </a:lnTo>
                <a:close/>
                <a:moveTo>
                  <a:pt x="8736869" y="13147137"/>
                </a:moveTo>
                <a:cubicBezTo>
                  <a:pt x="8748993" y="13155118"/>
                  <a:pt x="8748993" y="13155118"/>
                  <a:pt x="8748993" y="13155118"/>
                </a:cubicBezTo>
                <a:cubicBezTo>
                  <a:pt x="8748993" y="13155118"/>
                  <a:pt x="8742219" y="13165408"/>
                  <a:pt x="8730095" y="13157427"/>
                </a:cubicBezTo>
                <a:cubicBezTo>
                  <a:pt x="8736869" y="13147137"/>
                  <a:pt x="8736869" y="13147137"/>
                  <a:pt x="8736869" y="13147137"/>
                </a:cubicBezTo>
                <a:close/>
                <a:moveTo>
                  <a:pt x="8703826" y="13140135"/>
                </a:moveTo>
                <a:cubicBezTo>
                  <a:pt x="8715950" y="13148116"/>
                  <a:pt x="8730095" y="13157427"/>
                  <a:pt x="8730095" y="13157427"/>
                </a:cubicBezTo>
                <a:cubicBezTo>
                  <a:pt x="8724289" y="13166248"/>
                  <a:pt x="8710144" y="13156936"/>
                  <a:pt x="8698020" y="13148955"/>
                </a:cubicBezTo>
                <a:cubicBezTo>
                  <a:pt x="8703826" y="13140135"/>
                  <a:pt x="8703826" y="13140135"/>
                  <a:pt x="8703826" y="13140135"/>
                </a:cubicBezTo>
                <a:close/>
                <a:moveTo>
                  <a:pt x="9186401" y="12789834"/>
                </a:moveTo>
                <a:lnTo>
                  <a:pt x="9179627" y="12800125"/>
                </a:lnTo>
                <a:cubicBezTo>
                  <a:pt x="9149626" y="12845699"/>
                  <a:pt x="9254337" y="12796626"/>
                  <a:pt x="9186401" y="12789834"/>
                </a:cubicBezTo>
                <a:close/>
                <a:moveTo>
                  <a:pt x="3572343" y="12589001"/>
                </a:moveTo>
                <a:cubicBezTo>
                  <a:pt x="3569622" y="12593136"/>
                  <a:pt x="3565811" y="12598924"/>
                  <a:pt x="3567444" y="12596444"/>
                </a:cubicBezTo>
                <a:close/>
                <a:moveTo>
                  <a:pt x="3524221" y="12499311"/>
                </a:moveTo>
                <a:cubicBezTo>
                  <a:pt x="3524221" y="12499311"/>
                  <a:pt x="3568422" y="12515763"/>
                  <a:pt x="3574228" y="12506942"/>
                </a:cubicBezTo>
                <a:cubicBezTo>
                  <a:pt x="3703752" y="12552169"/>
                  <a:pt x="3861055" y="12590397"/>
                  <a:pt x="3966330" y="12619662"/>
                </a:cubicBezTo>
                <a:cubicBezTo>
                  <a:pt x="4443844" y="12765427"/>
                  <a:pt x="4855898" y="12878638"/>
                  <a:pt x="5303358" y="13017261"/>
                </a:cubicBezTo>
                <a:cubicBezTo>
                  <a:pt x="5861898" y="13176330"/>
                  <a:pt x="6396703" y="13345058"/>
                  <a:pt x="6969389" y="13513437"/>
                </a:cubicBezTo>
                <a:cubicBezTo>
                  <a:pt x="7242071" y="13587580"/>
                  <a:pt x="6993637" y="13529399"/>
                  <a:pt x="6931508" y="13513786"/>
                </a:cubicBezTo>
                <a:cubicBezTo>
                  <a:pt x="6796176" y="13477380"/>
                  <a:pt x="6659336" y="13465265"/>
                  <a:pt x="6534109" y="13435509"/>
                </a:cubicBezTo>
                <a:cubicBezTo>
                  <a:pt x="6318718" y="13384329"/>
                  <a:pt x="6596238" y="13451123"/>
                  <a:pt x="6616700" y="13477235"/>
                </a:cubicBezTo>
                <a:cubicBezTo>
                  <a:pt x="6647267" y="13509999"/>
                  <a:pt x="6529866" y="13472752"/>
                  <a:pt x="6497791" y="13464282"/>
                </a:cubicBezTo>
                <a:cubicBezTo>
                  <a:pt x="6435661" y="13448668"/>
                  <a:pt x="6367214" y="13416253"/>
                  <a:pt x="6349283" y="13417094"/>
                </a:cubicBezTo>
                <a:cubicBezTo>
                  <a:pt x="6337159" y="13409113"/>
                  <a:pt x="6336703" y="13436205"/>
                  <a:pt x="6354633" y="13435365"/>
                </a:cubicBezTo>
                <a:cubicBezTo>
                  <a:pt x="6163490" y="13400147"/>
                  <a:pt x="5927636" y="13322855"/>
                  <a:pt x="5670865" y="13246541"/>
                </a:cubicBezTo>
                <a:cubicBezTo>
                  <a:pt x="5223406" y="13107917"/>
                  <a:pt x="4783317" y="12988896"/>
                  <a:pt x="4315908" y="12849782"/>
                </a:cubicBezTo>
                <a:cubicBezTo>
                  <a:pt x="4106323" y="12789782"/>
                  <a:pt x="3738468" y="12693024"/>
                  <a:pt x="3574793" y="12585280"/>
                </a:cubicBezTo>
                <a:cubicBezTo>
                  <a:pt x="3661627" y="12589762"/>
                  <a:pt x="3768468" y="12647450"/>
                  <a:pt x="3855303" y="12651932"/>
                </a:cubicBezTo>
                <a:cubicBezTo>
                  <a:pt x="3900012" y="12694008"/>
                  <a:pt x="3873690" y="12624000"/>
                  <a:pt x="3855303" y="12651932"/>
                </a:cubicBezTo>
                <a:cubicBezTo>
                  <a:pt x="3816909" y="12626659"/>
                  <a:pt x="3526297" y="12553356"/>
                  <a:pt x="3524221" y="12499311"/>
                </a:cubicBezTo>
                <a:close/>
                <a:moveTo>
                  <a:pt x="3594743" y="12467484"/>
                </a:moveTo>
                <a:lnTo>
                  <a:pt x="3594273" y="12467623"/>
                </a:lnTo>
                <a:cubicBezTo>
                  <a:pt x="3592670" y="12468099"/>
                  <a:pt x="3592403" y="12468178"/>
                  <a:pt x="3593071" y="12467980"/>
                </a:cubicBezTo>
                <a:close/>
                <a:moveTo>
                  <a:pt x="3623126" y="12459059"/>
                </a:moveTo>
                <a:cubicBezTo>
                  <a:pt x="3623126" y="12459059"/>
                  <a:pt x="3606028" y="12464134"/>
                  <a:pt x="3597479" y="12466672"/>
                </a:cubicBezTo>
                <a:lnTo>
                  <a:pt x="3594743" y="12467484"/>
                </a:lnTo>
                <a:lnTo>
                  <a:pt x="3603490" y="12464887"/>
                </a:lnTo>
                <a:cubicBezTo>
                  <a:pt x="3608165" y="12463500"/>
                  <a:pt x="3614577" y="12461596"/>
                  <a:pt x="3623126" y="12459059"/>
                </a:cubicBezTo>
                <a:close/>
                <a:moveTo>
                  <a:pt x="3636539" y="12455679"/>
                </a:moveTo>
                <a:lnTo>
                  <a:pt x="3628985" y="12457582"/>
                </a:lnTo>
                <a:cubicBezTo>
                  <a:pt x="3625730" y="12458403"/>
                  <a:pt x="3623126" y="12459059"/>
                  <a:pt x="3623126" y="12459059"/>
                </a:cubicBezTo>
                <a:cubicBezTo>
                  <a:pt x="3628334" y="12457746"/>
                  <a:pt x="3632241" y="12456762"/>
                  <a:pt x="3635089" y="12456044"/>
                </a:cubicBezTo>
                <a:close/>
                <a:moveTo>
                  <a:pt x="3640705" y="12454629"/>
                </a:moveTo>
                <a:lnTo>
                  <a:pt x="3636539" y="12455679"/>
                </a:lnTo>
                <a:lnTo>
                  <a:pt x="3638751" y="12455121"/>
                </a:lnTo>
                <a:cubicBezTo>
                  <a:pt x="3641356" y="12454465"/>
                  <a:pt x="3642658" y="12454137"/>
                  <a:pt x="3640705" y="12454629"/>
                </a:cubicBezTo>
                <a:close/>
                <a:moveTo>
                  <a:pt x="2956026" y="12346555"/>
                </a:moveTo>
                <a:lnTo>
                  <a:pt x="2954239" y="12347724"/>
                </a:lnTo>
                <a:cubicBezTo>
                  <a:pt x="2952332" y="12348971"/>
                  <a:pt x="2951378" y="12349594"/>
                  <a:pt x="2952808" y="12348659"/>
                </a:cubicBezTo>
                <a:close/>
                <a:moveTo>
                  <a:pt x="2965680" y="12340242"/>
                </a:moveTo>
                <a:lnTo>
                  <a:pt x="2956026" y="12346555"/>
                </a:lnTo>
                <a:lnTo>
                  <a:pt x="2961390" y="12343047"/>
                </a:lnTo>
                <a:cubicBezTo>
                  <a:pt x="2963773" y="12341489"/>
                  <a:pt x="2965680" y="12340242"/>
                  <a:pt x="2965680" y="12340242"/>
                </a:cubicBezTo>
                <a:close/>
                <a:moveTo>
                  <a:pt x="2973438" y="12328458"/>
                </a:moveTo>
                <a:cubicBezTo>
                  <a:pt x="2972576" y="12329767"/>
                  <a:pt x="2970277" y="12333259"/>
                  <a:pt x="2965680" y="12340242"/>
                </a:cubicBezTo>
                <a:cubicBezTo>
                  <a:pt x="2965680" y="12340242"/>
                  <a:pt x="2976023" y="12324530"/>
                  <a:pt x="2973438" y="12328458"/>
                </a:cubicBezTo>
                <a:close/>
                <a:moveTo>
                  <a:pt x="10070512" y="12317589"/>
                </a:moveTo>
                <a:cubicBezTo>
                  <a:pt x="10067632" y="12318459"/>
                  <a:pt x="10066433" y="12320830"/>
                  <a:pt x="10068518" y="12325363"/>
                </a:cubicBezTo>
                <a:lnTo>
                  <a:pt x="10098572" y="12332504"/>
                </a:lnTo>
                <a:cubicBezTo>
                  <a:pt x="10102927" y="12325888"/>
                  <a:pt x="10079154" y="12314980"/>
                  <a:pt x="10070512" y="12317589"/>
                </a:cubicBezTo>
                <a:close/>
                <a:moveTo>
                  <a:pt x="2898775" y="12305484"/>
                </a:moveTo>
                <a:lnTo>
                  <a:pt x="2893876" y="12312927"/>
                </a:lnTo>
                <a:cubicBezTo>
                  <a:pt x="2896598" y="12308792"/>
                  <a:pt x="2900408" y="12303004"/>
                  <a:pt x="2898775" y="12305484"/>
                </a:cubicBezTo>
                <a:close/>
                <a:moveTo>
                  <a:pt x="2867595" y="12302804"/>
                </a:moveTo>
                <a:cubicBezTo>
                  <a:pt x="2871725" y="12303679"/>
                  <a:pt x="2878292" y="12308002"/>
                  <a:pt x="2891427" y="12316648"/>
                </a:cubicBezTo>
                <a:cubicBezTo>
                  <a:pt x="2870508" y="12317628"/>
                  <a:pt x="2870508" y="12317628"/>
                  <a:pt x="2858383" y="12309647"/>
                </a:cubicBezTo>
                <a:cubicBezTo>
                  <a:pt x="2861771" y="12304502"/>
                  <a:pt x="2863464" y="12301929"/>
                  <a:pt x="2867595" y="12302804"/>
                </a:cubicBezTo>
                <a:close/>
                <a:moveTo>
                  <a:pt x="2830379" y="12292792"/>
                </a:moveTo>
                <a:cubicBezTo>
                  <a:pt x="2837166" y="12295679"/>
                  <a:pt x="2846259" y="12301665"/>
                  <a:pt x="2858383" y="12309647"/>
                </a:cubicBezTo>
                <a:cubicBezTo>
                  <a:pt x="2840452" y="12310487"/>
                  <a:pt x="2828328" y="12302506"/>
                  <a:pt x="2816204" y="12294525"/>
                </a:cubicBezTo>
                <a:cubicBezTo>
                  <a:pt x="2819108" y="12290114"/>
                  <a:pt x="2823591" y="12289904"/>
                  <a:pt x="2830379" y="12292792"/>
                </a:cubicBezTo>
                <a:close/>
                <a:moveTo>
                  <a:pt x="2797040" y="12283490"/>
                </a:moveTo>
                <a:cubicBezTo>
                  <a:pt x="2802565" y="12285546"/>
                  <a:pt x="2809132" y="12289869"/>
                  <a:pt x="2816204" y="12294525"/>
                </a:cubicBezTo>
                <a:cubicBezTo>
                  <a:pt x="2796254" y="12294034"/>
                  <a:pt x="2796254" y="12294034"/>
                  <a:pt x="2784129" y="12286053"/>
                </a:cubicBezTo>
                <a:cubicBezTo>
                  <a:pt x="2787033" y="12281643"/>
                  <a:pt x="2791515" y="12281433"/>
                  <a:pt x="2797040" y="12283490"/>
                </a:cubicBezTo>
                <a:close/>
                <a:moveTo>
                  <a:pt x="9889024" y="12279046"/>
                </a:moveTo>
                <a:cubicBezTo>
                  <a:pt x="9879984" y="12280405"/>
                  <a:pt x="9874258" y="12283878"/>
                  <a:pt x="9874386" y="12290284"/>
                </a:cubicBezTo>
                <a:cubicBezTo>
                  <a:pt x="9880192" y="12281464"/>
                  <a:pt x="10011791" y="12380736"/>
                  <a:pt x="10044324" y="12362115"/>
                </a:cubicBezTo>
                <a:cubicBezTo>
                  <a:pt x="10061744" y="12335653"/>
                  <a:pt x="10035474" y="12318361"/>
                  <a:pt x="9991276" y="12301908"/>
                </a:cubicBezTo>
                <a:cubicBezTo>
                  <a:pt x="9973089" y="12289936"/>
                  <a:pt x="9916144" y="12274971"/>
                  <a:pt x="9889024" y="12279046"/>
                </a:cubicBezTo>
                <a:close/>
                <a:moveTo>
                  <a:pt x="2756125" y="12269198"/>
                </a:moveTo>
                <a:cubicBezTo>
                  <a:pt x="2762912" y="12272086"/>
                  <a:pt x="2772005" y="12278072"/>
                  <a:pt x="2784129" y="12286053"/>
                </a:cubicBezTo>
                <a:cubicBezTo>
                  <a:pt x="2778323" y="12294873"/>
                  <a:pt x="2754075" y="12278911"/>
                  <a:pt x="2741951" y="12270930"/>
                </a:cubicBezTo>
                <a:cubicBezTo>
                  <a:pt x="2744854" y="12266520"/>
                  <a:pt x="2749337" y="12266310"/>
                  <a:pt x="2756125" y="12269198"/>
                </a:cubicBezTo>
                <a:close/>
                <a:moveTo>
                  <a:pt x="2723544" y="12260394"/>
                </a:moveTo>
                <a:cubicBezTo>
                  <a:pt x="2729322" y="12262617"/>
                  <a:pt x="2735889" y="12266940"/>
                  <a:pt x="2741951" y="12270930"/>
                </a:cubicBezTo>
                <a:cubicBezTo>
                  <a:pt x="2736145" y="12279751"/>
                  <a:pt x="2724020" y="12271770"/>
                  <a:pt x="2709876" y="12262458"/>
                </a:cubicBezTo>
                <a:cubicBezTo>
                  <a:pt x="2712779" y="12258048"/>
                  <a:pt x="2717767" y="12258171"/>
                  <a:pt x="2723544" y="12260394"/>
                </a:cubicBezTo>
                <a:close/>
                <a:moveTo>
                  <a:pt x="2681750" y="12245787"/>
                </a:moveTo>
                <a:cubicBezTo>
                  <a:pt x="2688659" y="12248491"/>
                  <a:pt x="2697752" y="12254477"/>
                  <a:pt x="2709876" y="12262458"/>
                </a:cubicBezTo>
                <a:cubicBezTo>
                  <a:pt x="2703101" y="12272750"/>
                  <a:pt x="2678853" y="12256788"/>
                  <a:pt x="2666729" y="12248807"/>
                </a:cubicBezTo>
                <a:cubicBezTo>
                  <a:pt x="2670116" y="12243661"/>
                  <a:pt x="2674841" y="12243083"/>
                  <a:pt x="2681750" y="12245787"/>
                </a:cubicBezTo>
                <a:close/>
                <a:moveTo>
                  <a:pt x="2592475" y="12225212"/>
                </a:moveTo>
                <a:cubicBezTo>
                  <a:pt x="2610406" y="12224373"/>
                  <a:pt x="2628337" y="12223533"/>
                  <a:pt x="2666729" y="12248807"/>
                </a:cubicBezTo>
                <a:cubicBezTo>
                  <a:pt x="2642993" y="12258467"/>
                  <a:pt x="2616723" y="12241174"/>
                  <a:pt x="2592475" y="12225212"/>
                </a:cubicBezTo>
                <a:close/>
                <a:moveTo>
                  <a:pt x="2518221" y="12201619"/>
                </a:moveTo>
                <a:cubicBezTo>
                  <a:pt x="2536152" y="12200779"/>
                  <a:pt x="2554083" y="12199939"/>
                  <a:pt x="2592475" y="12225212"/>
                </a:cubicBezTo>
                <a:cubicBezTo>
                  <a:pt x="2566718" y="12233543"/>
                  <a:pt x="2542469" y="12217581"/>
                  <a:pt x="2518221" y="12201619"/>
                </a:cubicBezTo>
                <a:close/>
                <a:moveTo>
                  <a:pt x="2488327" y="12183784"/>
                </a:moveTo>
                <a:cubicBezTo>
                  <a:pt x="2495489" y="12186655"/>
                  <a:pt x="2505087" y="12192973"/>
                  <a:pt x="2518221" y="12201619"/>
                </a:cubicBezTo>
                <a:cubicBezTo>
                  <a:pt x="2511447" y="12211909"/>
                  <a:pt x="2485179" y="12194617"/>
                  <a:pt x="2473054" y="12186636"/>
                </a:cubicBezTo>
                <a:cubicBezTo>
                  <a:pt x="2476441" y="12181491"/>
                  <a:pt x="2481166" y="12180913"/>
                  <a:pt x="2488327" y="12183784"/>
                </a:cubicBezTo>
                <a:close/>
                <a:moveTo>
                  <a:pt x="2396214" y="12166970"/>
                </a:moveTo>
                <a:lnTo>
                  <a:pt x="2391043" y="12174826"/>
                </a:lnTo>
                <a:cubicBezTo>
                  <a:pt x="2389319" y="12177444"/>
                  <a:pt x="2393341" y="12171334"/>
                  <a:pt x="2396214" y="12166970"/>
                </a:cubicBezTo>
                <a:close/>
                <a:moveTo>
                  <a:pt x="2398800" y="12163042"/>
                </a:moveTo>
                <a:cubicBezTo>
                  <a:pt x="2416731" y="12162202"/>
                  <a:pt x="2436682" y="12162693"/>
                  <a:pt x="2473054" y="12186636"/>
                </a:cubicBezTo>
                <a:cubicBezTo>
                  <a:pt x="2449317" y="12196297"/>
                  <a:pt x="2425069" y="12180334"/>
                  <a:pt x="2398800" y="12163042"/>
                </a:cubicBezTo>
                <a:close/>
                <a:moveTo>
                  <a:pt x="10418010" y="12143542"/>
                </a:moveTo>
                <a:cubicBezTo>
                  <a:pt x="10415489" y="12143660"/>
                  <a:pt x="10414400" y="12145314"/>
                  <a:pt x="10415979" y="12149515"/>
                </a:cubicBezTo>
                <a:lnTo>
                  <a:pt x="10446034" y="12156655"/>
                </a:lnTo>
                <a:cubicBezTo>
                  <a:pt x="10446034" y="12156655"/>
                  <a:pt x="10425575" y="12143187"/>
                  <a:pt x="10418010" y="12143542"/>
                </a:cubicBezTo>
                <a:close/>
                <a:moveTo>
                  <a:pt x="2321961" y="12143376"/>
                </a:moveTo>
                <a:cubicBezTo>
                  <a:pt x="2319088" y="12147740"/>
                  <a:pt x="2315066" y="12153850"/>
                  <a:pt x="2316790" y="12151232"/>
                </a:cubicBezTo>
                <a:close/>
                <a:moveTo>
                  <a:pt x="2331896" y="12128284"/>
                </a:moveTo>
                <a:lnTo>
                  <a:pt x="2326996" y="12135727"/>
                </a:lnTo>
                <a:cubicBezTo>
                  <a:pt x="2329718" y="12131592"/>
                  <a:pt x="2333529" y="12125804"/>
                  <a:pt x="2331896" y="12128284"/>
                </a:cubicBezTo>
                <a:close/>
                <a:moveTo>
                  <a:pt x="10384667" y="11840353"/>
                </a:moveTo>
                <a:cubicBezTo>
                  <a:pt x="10391131" y="11841052"/>
                  <a:pt x="10415993" y="11850307"/>
                  <a:pt x="10415993" y="11850307"/>
                </a:cubicBezTo>
                <a:cubicBezTo>
                  <a:pt x="10410187" y="11859127"/>
                  <a:pt x="10385939" y="11843165"/>
                  <a:pt x="10385939" y="11843165"/>
                </a:cubicBezTo>
                <a:cubicBezTo>
                  <a:pt x="10382403" y="11840837"/>
                  <a:pt x="10382513" y="11840120"/>
                  <a:pt x="10384667" y="11840353"/>
                </a:cubicBezTo>
                <a:close/>
                <a:moveTo>
                  <a:pt x="10482822" y="11801584"/>
                </a:moveTo>
                <a:cubicBezTo>
                  <a:pt x="10538635" y="11800395"/>
                  <a:pt x="10446047" y="11857448"/>
                  <a:pt x="10476048" y="11811874"/>
                </a:cubicBezTo>
                <a:close/>
                <a:moveTo>
                  <a:pt x="10324443" y="11659397"/>
                </a:moveTo>
                <a:cubicBezTo>
                  <a:pt x="10321540" y="11663807"/>
                  <a:pt x="10317057" y="11664017"/>
                  <a:pt x="10311785" y="11662126"/>
                </a:cubicBezTo>
                <a:lnTo>
                  <a:pt x="10310763" y="11661546"/>
                </a:lnTo>
                <a:close/>
                <a:moveTo>
                  <a:pt x="10294388" y="11652255"/>
                </a:moveTo>
                <a:lnTo>
                  <a:pt x="10310763" y="11661546"/>
                </a:lnTo>
                <a:lnTo>
                  <a:pt x="10305061" y="11662442"/>
                </a:lnTo>
                <a:cubicBezTo>
                  <a:pt x="10300578" y="11662652"/>
                  <a:pt x="10297547" y="11660657"/>
                  <a:pt x="10294388" y="11652255"/>
                </a:cubicBezTo>
                <a:close/>
                <a:moveTo>
                  <a:pt x="10223399" y="11513708"/>
                </a:moveTo>
                <a:lnTo>
                  <a:pt x="10221256" y="11516963"/>
                </a:lnTo>
                <a:cubicBezTo>
                  <a:pt x="10218912" y="11520524"/>
                  <a:pt x="10217037" y="11523372"/>
                  <a:pt x="10217037" y="11523372"/>
                </a:cubicBezTo>
                <a:close/>
                <a:moveTo>
                  <a:pt x="10229694" y="11504146"/>
                </a:moveTo>
                <a:cubicBezTo>
                  <a:pt x="10228991" y="11505214"/>
                  <a:pt x="10227702" y="11507172"/>
                  <a:pt x="10225651" y="11510287"/>
                </a:cubicBezTo>
                <a:lnTo>
                  <a:pt x="10223399" y="11513708"/>
                </a:lnTo>
                <a:lnTo>
                  <a:pt x="10228287" y="11506282"/>
                </a:lnTo>
                <a:cubicBezTo>
                  <a:pt x="10230163" y="11503433"/>
                  <a:pt x="10231100" y="11502009"/>
                  <a:pt x="10229694" y="11504146"/>
                </a:cubicBezTo>
                <a:close/>
                <a:moveTo>
                  <a:pt x="10014339" y="11477461"/>
                </a:moveTo>
                <a:lnTo>
                  <a:pt x="10014681" y="11477673"/>
                </a:lnTo>
                <a:lnTo>
                  <a:pt x="10013769" y="11480173"/>
                </a:lnTo>
                <a:cubicBezTo>
                  <a:pt x="10012727" y="11477907"/>
                  <a:pt x="10013023" y="11477113"/>
                  <a:pt x="10014339" y="11477461"/>
                </a:cubicBezTo>
                <a:close/>
                <a:moveTo>
                  <a:pt x="10154853" y="11455044"/>
                </a:moveTo>
                <a:lnTo>
                  <a:pt x="10223301" y="11487459"/>
                </a:lnTo>
                <a:cubicBezTo>
                  <a:pt x="10223301" y="11487459"/>
                  <a:pt x="10166520" y="11490118"/>
                  <a:pt x="10154853" y="11455044"/>
                </a:cubicBezTo>
                <a:close/>
                <a:moveTo>
                  <a:pt x="213711" y="11337823"/>
                </a:moveTo>
                <a:lnTo>
                  <a:pt x="225835" y="11345804"/>
                </a:lnTo>
                <a:cubicBezTo>
                  <a:pt x="213711" y="11337823"/>
                  <a:pt x="213711" y="11337823"/>
                  <a:pt x="213711" y="11337823"/>
                </a:cubicBezTo>
                <a:close/>
                <a:moveTo>
                  <a:pt x="446219" y="11332545"/>
                </a:moveTo>
                <a:cubicBezTo>
                  <a:pt x="438973" y="11337159"/>
                  <a:pt x="538272" y="11376055"/>
                  <a:pt x="528006" y="11348752"/>
                </a:cubicBezTo>
                <a:cubicBezTo>
                  <a:pt x="521688" y="11331950"/>
                  <a:pt x="496984" y="11343080"/>
                  <a:pt x="496984" y="11343080"/>
                </a:cubicBezTo>
                <a:cubicBezTo>
                  <a:pt x="462888" y="11333278"/>
                  <a:pt x="448634" y="11331007"/>
                  <a:pt x="446219" y="11332545"/>
                </a:cubicBezTo>
                <a:close/>
                <a:moveTo>
                  <a:pt x="255256" y="11280519"/>
                </a:moveTo>
                <a:cubicBezTo>
                  <a:pt x="252945" y="11280352"/>
                  <a:pt x="250969" y="11281224"/>
                  <a:pt x="249517" y="11283429"/>
                </a:cubicBezTo>
                <a:cubicBezTo>
                  <a:pt x="249517" y="11283429"/>
                  <a:pt x="249571" y="11336144"/>
                  <a:pt x="287453" y="11335794"/>
                </a:cubicBezTo>
                <a:cubicBezTo>
                  <a:pt x="303989" y="11333774"/>
                  <a:pt x="271434" y="11281690"/>
                  <a:pt x="255256" y="11280519"/>
                </a:cubicBezTo>
                <a:close/>
                <a:moveTo>
                  <a:pt x="9485863" y="11107376"/>
                </a:moveTo>
                <a:cubicBezTo>
                  <a:pt x="9497987" y="11115357"/>
                  <a:pt x="9704297" y="11211130"/>
                  <a:pt x="9717985" y="11247534"/>
                </a:cubicBezTo>
                <a:cubicBezTo>
                  <a:pt x="9717985" y="11247534"/>
                  <a:pt x="9506836" y="11159111"/>
                  <a:pt x="9485863" y="11107376"/>
                </a:cubicBezTo>
                <a:close/>
                <a:moveTo>
                  <a:pt x="843861" y="11016120"/>
                </a:moveTo>
                <a:cubicBezTo>
                  <a:pt x="841765" y="11014148"/>
                  <a:pt x="843162" y="11015463"/>
                  <a:pt x="845957" y="11018092"/>
                </a:cubicBezTo>
                <a:lnTo>
                  <a:pt x="852563" y="11024309"/>
                </a:lnTo>
                <a:lnTo>
                  <a:pt x="862723" y="11033870"/>
                </a:lnTo>
                <a:cubicBezTo>
                  <a:pt x="862723" y="11033870"/>
                  <a:pt x="859929" y="11031240"/>
                  <a:pt x="856436" y="11027953"/>
                </a:cubicBezTo>
                <a:lnTo>
                  <a:pt x="852563" y="11024309"/>
                </a:lnTo>
                <a:lnTo>
                  <a:pt x="849886" y="11021790"/>
                </a:lnTo>
                <a:cubicBezTo>
                  <a:pt x="846830" y="11018914"/>
                  <a:pt x="844909" y="11017106"/>
                  <a:pt x="843861" y="11016120"/>
                </a:cubicBezTo>
                <a:close/>
                <a:moveTo>
                  <a:pt x="713032" y="10922689"/>
                </a:moveTo>
                <a:cubicBezTo>
                  <a:pt x="713695" y="10923125"/>
                  <a:pt x="715463" y="10924289"/>
                  <a:pt x="719000" y="10926617"/>
                </a:cubicBezTo>
                <a:cubicBezTo>
                  <a:pt x="719000" y="10926617"/>
                  <a:pt x="711043" y="10921380"/>
                  <a:pt x="713032" y="10922689"/>
                </a:cubicBezTo>
                <a:close/>
                <a:moveTo>
                  <a:pt x="586335" y="10877018"/>
                </a:moveTo>
                <a:cubicBezTo>
                  <a:pt x="593070" y="10877304"/>
                  <a:pt x="618477" y="10885731"/>
                  <a:pt x="618477" y="10885731"/>
                </a:cubicBezTo>
                <a:cubicBezTo>
                  <a:pt x="611703" y="10896022"/>
                  <a:pt x="587455" y="10880060"/>
                  <a:pt x="587455" y="10880060"/>
                </a:cubicBezTo>
                <a:cubicBezTo>
                  <a:pt x="583918" y="10877732"/>
                  <a:pt x="584089" y="10876923"/>
                  <a:pt x="586335" y="10877018"/>
                </a:cubicBezTo>
                <a:close/>
                <a:moveTo>
                  <a:pt x="1311646" y="10785082"/>
                </a:moveTo>
                <a:cubicBezTo>
                  <a:pt x="1308450" y="10785743"/>
                  <a:pt x="1306998" y="10787949"/>
                  <a:pt x="1308578" y="10792149"/>
                </a:cubicBezTo>
                <a:lnTo>
                  <a:pt x="1352777" y="10808602"/>
                </a:lnTo>
                <a:cubicBezTo>
                  <a:pt x="1346523" y="10795003"/>
                  <a:pt x="1321234" y="10783097"/>
                  <a:pt x="1311646" y="10785082"/>
                </a:cubicBezTo>
                <a:close/>
                <a:moveTo>
                  <a:pt x="1121166" y="10694066"/>
                </a:moveTo>
                <a:cubicBezTo>
                  <a:pt x="1072213" y="10689233"/>
                  <a:pt x="1191178" y="10754903"/>
                  <a:pt x="1189614" y="10726480"/>
                </a:cubicBezTo>
                <a:cubicBezTo>
                  <a:pt x="1171172" y="10701697"/>
                  <a:pt x="1102268" y="10696375"/>
                  <a:pt x="1121166" y="10694066"/>
                </a:cubicBezTo>
                <a:close/>
                <a:moveTo>
                  <a:pt x="1521288" y="10361362"/>
                </a:moveTo>
                <a:cubicBezTo>
                  <a:pt x="1535168" y="10361313"/>
                  <a:pt x="1568035" y="10378207"/>
                  <a:pt x="1572773" y="10390808"/>
                </a:cubicBezTo>
                <a:lnTo>
                  <a:pt x="1515481" y="10367845"/>
                </a:lnTo>
                <a:cubicBezTo>
                  <a:pt x="1514144" y="10363277"/>
                  <a:pt x="1516661" y="10361378"/>
                  <a:pt x="1521288" y="10361362"/>
                </a:cubicBezTo>
                <a:close/>
                <a:moveTo>
                  <a:pt x="2038633" y="10202292"/>
                </a:moveTo>
                <a:cubicBezTo>
                  <a:pt x="2020702" y="10203132"/>
                  <a:pt x="2038633" y="10202292"/>
                  <a:pt x="2038633" y="10202292"/>
                </a:cubicBezTo>
                <a:close/>
                <a:moveTo>
                  <a:pt x="4730054" y="9143129"/>
                </a:moveTo>
                <a:cubicBezTo>
                  <a:pt x="4725488" y="9143054"/>
                  <a:pt x="4723091" y="9144769"/>
                  <a:pt x="4724671" y="9148969"/>
                </a:cubicBezTo>
                <a:lnTo>
                  <a:pt x="4780994" y="9173403"/>
                </a:lnTo>
                <a:cubicBezTo>
                  <a:pt x="4776982" y="9159700"/>
                  <a:pt x="4743752" y="9143357"/>
                  <a:pt x="4730054" y="9143129"/>
                </a:cubicBezTo>
                <a:close/>
                <a:moveTo>
                  <a:pt x="4683872" y="9099165"/>
                </a:moveTo>
                <a:cubicBezTo>
                  <a:pt x="4680382" y="9099929"/>
                  <a:pt x="4678623" y="9102327"/>
                  <a:pt x="4679961" y="9106895"/>
                </a:cubicBezTo>
                <a:lnTo>
                  <a:pt x="4725127" y="9121877"/>
                </a:lnTo>
                <a:cubicBezTo>
                  <a:pt x="4720389" y="9109276"/>
                  <a:pt x="4694342" y="9096871"/>
                  <a:pt x="4683872" y="9099165"/>
                </a:cubicBezTo>
                <a:close/>
                <a:moveTo>
                  <a:pt x="5697304" y="9047745"/>
                </a:moveTo>
                <a:cubicBezTo>
                  <a:pt x="5692488" y="9047637"/>
                  <a:pt x="5688582" y="9048621"/>
                  <a:pt x="5686889" y="9051194"/>
                </a:cubicBezTo>
                <a:cubicBezTo>
                  <a:pt x="5699012" y="9059175"/>
                  <a:pt x="5744179" y="9074157"/>
                  <a:pt x="5730034" y="9064846"/>
                </a:cubicBezTo>
                <a:cubicBezTo>
                  <a:pt x="5734389" y="9058230"/>
                  <a:pt x="5711753" y="9048070"/>
                  <a:pt x="5697304" y="9047745"/>
                </a:cubicBezTo>
                <a:close/>
                <a:moveTo>
                  <a:pt x="5643088" y="8998524"/>
                </a:moveTo>
                <a:cubicBezTo>
                  <a:pt x="5637082" y="8997336"/>
                  <a:pt x="5632473" y="8997463"/>
                  <a:pt x="5631021" y="8999668"/>
                </a:cubicBezTo>
                <a:cubicBezTo>
                  <a:pt x="5636372" y="9017939"/>
                  <a:pt x="5699469" y="9032082"/>
                  <a:pt x="5687345" y="9024101"/>
                </a:cubicBezTo>
                <a:cubicBezTo>
                  <a:pt x="5691700" y="9017485"/>
                  <a:pt x="5661107" y="9002088"/>
                  <a:pt x="5643088" y="8998524"/>
                </a:cubicBezTo>
                <a:close/>
                <a:moveTo>
                  <a:pt x="5561690" y="8932298"/>
                </a:moveTo>
                <a:cubicBezTo>
                  <a:pt x="5555873" y="8931234"/>
                  <a:pt x="5551391" y="8931444"/>
                  <a:pt x="5549939" y="8933649"/>
                </a:cubicBezTo>
                <a:cubicBezTo>
                  <a:pt x="5556257" y="8950452"/>
                  <a:pt x="5618386" y="8966064"/>
                  <a:pt x="5604242" y="8956753"/>
                </a:cubicBezTo>
                <a:cubicBezTo>
                  <a:pt x="5608597" y="8950138"/>
                  <a:pt x="5579140" y="8935488"/>
                  <a:pt x="5561690" y="8932298"/>
                </a:cubicBezTo>
                <a:close/>
                <a:moveTo>
                  <a:pt x="5478960" y="8874282"/>
                </a:moveTo>
                <a:cubicBezTo>
                  <a:pt x="5493615" y="8909216"/>
                  <a:pt x="5547408" y="8906697"/>
                  <a:pt x="5535283" y="8898716"/>
                </a:cubicBezTo>
                <a:cubicBezTo>
                  <a:pt x="5541089" y="8889896"/>
                  <a:pt x="5478960" y="8874282"/>
                  <a:pt x="5478960" y="8874282"/>
                </a:cubicBezTo>
                <a:close/>
                <a:moveTo>
                  <a:pt x="5402253" y="8781612"/>
                </a:moveTo>
                <a:lnTo>
                  <a:pt x="5406228" y="8789182"/>
                </a:lnTo>
                <a:lnTo>
                  <a:pt x="5411289" y="8798820"/>
                </a:lnTo>
                <a:cubicBezTo>
                  <a:pt x="5413799" y="8803601"/>
                  <a:pt x="5415808" y="8807425"/>
                  <a:pt x="5415808" y="8807425"/>
                </a:cubicBezTo>
                <a:cubicBezTo>
                  <a:pt x="5411791" y="8799777"/>
                  <a:pt x="5408779" y="8794040"/>
                  <a:pt x="5406583" y="8789857"/>
                </a:cubicBezTo>
                <a:lnTo>
                  <a:pt x="5406228" y="8789182"/>
                </a:lnTo>
                <a:lnTo>
                  <a:pt x="5403759" y="8784480"/>
                </a:lnTo>
                <a:cubicBezTo>
                  <a:pt x="5401751" y="8780656"/>
                  <a:pt x="5400747" y="8778744"/>
                  <a:pt x="5402253" y="8781612"/>
                </a:cubicBezTo>
                <a:close/>
                <a:moveTo>
                  <a:pt x="5302547" y="8709030"/>
                </a:moveTo>
                <a:cubicBezTo>
                  <a:pt x="5298056" y="8708840"/>
                  <a:pt x="5295721" y="8710463"/>
                  <a:pt x="5297300" y="8714663"/>
                </a:cubicBezTo>
                <a:cubicBezTo>
                  <a:pt x="5290526" y="8724954"/>
                  <a:pt x="5353623" y="8739097"/>
                  <a:pt x="5353623" y="8739097"/>
                </a:cubicBezTo>
                <a:cubicBezTo>
                  <a:pt x="5348885" y="8726496"/>
                  <a:pt x="5316019" y="8709602"/>
                  <a:pt x="5302547" y="8709030"/>
                </a:cubicBezTo>
                <a:close/>
                <a:moveTo>
                  <a:pt x="5243534" y="8657540"/>
                </a:moveTo>
                <a:cubicBezTo>
                  <a:pt x="5240338" y="8658202"/>
                  <a:pt x="5238886" y="8660407"/>
                  <a:pt x="5240465" y="8664607"/>
                </a:cubicBezTo>
                <a:lnTo>
                  <a:pt x="5284665" y="8681060"/>
                </a:lnTo>
                <a:cubicBezTo>
                  <a:pt x="5278411" y="8667461"/>
                  <a:pt x="5253122" y="8655555"/>
                  <a:pt x="5243534" y="8657540"/>
                </a:cubicBezTo>
                <a:close/>
                <a:moveTo>
                  <a:pt x="4029835" y="8629510"/>
                </a:moveTo>
                <a:cubicBezTo>
                  <a:pt x="4026027" y="8629933"/>
                  <a:pt x="4022873" y="8631150"/>
                  <a:pt x="4021421" y="8633355"/>
                </a:cubicBezTo>
                <a:cubicBezTo>
                  <a:pt x="4021421" y="8633355"/>
                  <a:pt x="4065620" y="8649807"/>
                  <a:pt x="4053496" y="8641827"/>
                </a:cubicBezTo>
                <a:cubicBezTo>
                  <a:pt x="4058577" y="8634109"/>
                  <a:pt x="4041261" y="8628240"/>
                  <a:pt x="4029835" y="8629510"/>
                </a:cubicBezTo>
                <a:close/>
                <a:moveTo>
                  <a:pt x="4118564" y="8582856"/>
                </a:moveTo>
                <a:cubicBezTo>
                  <a:pt x="4113504" y="8582292"/>
                  <a:pt x="4109653" y="8582918"/>
                  <a:pt x="4108202" y="8585123"/>
                </a:cubicBezTo>
                <a:cubicBezTo>
                  <a:pt x="4120326" y="8593104"/>
                  <a:pt x="4176649" y="8617538"/>
                  <a:pt x="4164525" y="8609557"/>
                </a:cubicBezTo>
                <a:cubicBezTo>
                  <a:pt x="4159787" y="8596955"/>
                  <a:pt x="4133740" y="8584550"/>
                  <a:pt x="4118564" y="8582856"/>
                </a:cubicBezTo>
                <a:close/>
                <a:moveTo>
                  <a:pt x="4998295" y="8570512"/>
                </a:moveTo>
                <a:cubicBezTo>
                  <a:pt x="4992488" y="8579334"/>
                  <a:pt x="5079378" y="8636531"/>
                  <a:pt x="5123120" y="8680076"/>
                </a:cubicBezTo>
                <a:cubicBezTo>
                  <a:pt x="5224664" y="8772207"/>
                  <a:pt x="5287817" y="8839064"/>
                  <a:pt x="5380055" y="8914534"/>
                </a:cubicBezTo>
                <a:cubicBezTo>
                  <a:pt x="5436890" y="8964590"/>
                  <a:pt x="5550048" y="9039080"/>
                  <a:pt x="5481089" y="8981043"/>
                </a:cubicBezTo>
                <a:cubicBezTo>
                  <a:pt x="5418905" y="8912714"/>
                  <a:pt x="5337823" y="8846697"/>
                  <a:pt x="5266844" y="8787329"/>
                </a:cubicBezTo>
                <a:cubicBezTo>
                  <a:pt x="5242595" y="8771367"/>
                  <a:pt x="5004101" y="8561692"/>
                  <a:pt x="4998295" y="8570512"/>
                </a:cubicBezTo>
                <a:close/>
                <a:moveTo>
                  <a:pt x="4083893" y="8547391"/>
                </a:moveTo>
                <a:cubicBezTo>
                  <a:pt x="4080160" y="8547699"/>
                  <a:pt x="4077067" y="8548824"/>
                  <a:pt x="4075615" y="8551029"/>
                </a:cubicBezTo>
                <a:cubicBezTo>
                  <a:pt x="4075615" y="8551029"/>
                  <a:pt x="4119815" y="8567481"/>
                  <a:pt x="4107690" y="8559500"/>
                </a:cubicBezTo>
                <a:cubicBezTo>
                  <a:pt x="4112045" y="8552884"/>
                  <a:pt x="4095092" y="8546465"/>
                  <a:pt x="4083893" y="8547391"/>
                </a:cubicBezTo>
                <a:close/>
                <a:moveTo>
                  <a:pt x="4014935" y="8489353"/>
                </a:moveTo>
                <a:cubicBezTo>
                  <a:pt x="4011202" y="8489662"/>
                  <a:pt x="4008109" y="8490786"/>
                  <a:pt x="4006657" y="8492991"/>
                </a:cubicBezTo>
                <a:cubicBezTo>
                  <a:pt x="4006657" y="8492991"/>
                  <a:pt x="4050856" y="8509444"/>
                  <a:pt x="4038732" y="8501463"/>
                </a:cubicBezTo>
                <a:cubicBezTo>
                  <a:pt x="4043087" y="8494848"/>
                  <a:pt x="4026133" y="8488429"/>
                  <a:pt x="4014935" y="8489353"/>
                </a:cubicBezTo>
                <a:close/>
                <a:moveTo>
                  <a:pt x="4881772" y="8459732"/>
                </a:moveTo>
                <a:cubicBezTo>
                  <a:pt x="4876466" y="8457292"/>
                  <a:pt x="4873032" y="8457764"/>
                  <a:pt x="4872502" y="8462420"/>
                </a:cubicBezTo>
                <a:cubicBezTo>
                  <a:pt x="4878308" y="8453599"/>
                  <a:pt x="4915192" y="8503164"/>
                  <a:pt x="4915192" y="8503164"/>
                </a:cubicBezTo>
                <a:cubicBezTo>
                  <a:pt x="5047846" y="8636582"/>
                  <a:pt x="4918919" y="8476809"/>
                  <a:pt x="4881772" y="8459732"/>
                </a:cubicBezTo>
                <a:close/>
                <a:moveTo>
                  <a:pt x="3972255" y="8448319"/>
                </a:moveTo>
                <a:cubicBezTo>
                  <a:pt x="3967310" y="8447994"/>
                  <a:pt x="3963398" y="8448712"/>
                  <a:pt x="3961947" y="8450917"/>
                </a:cubicBezTo>
                <a:cubicBezTo>
                  <a:pt x="3976091" y="8460228"/>
                  <a:pt x="4018269" y="8475350"/>
                  <a:pt x="4006146" y="8467370"/>
                </a:cubicBezTo>
                <a:cubicBezTo>
                  <a:pt x="4011227" y="8459651"/>
                  <a:pt x="3987090" y="8449294"/>
                  <a:pt x="3972255" y="8448319"/>
                </a:cubicBezTo>
                <a:close/>
                <a:moveTo>
                  <a:pt x="3641334" y="8423186"/>
                </a:moveTo>
                <a:cubicBezTo>
                  <a:pt x="3653457" y="8431167"/>
                  <a:pt x="3641334" y="8423186"/>
                  <a:pt x="3641334" y="8423186"/>
                </a:cubicBezTo>
                <a:close/>
                <a:moveTo>
                  <a:pt x="4831388" y="8412407"/>
                </a:moveTo>
                <a:cubicBezTo>
                  <a:pt x="4828087" y="8413296"/>
                  <a:pt x="4826454" y="8415777"/>
                  <a:pt x="4827791" y="8420345"/>
                </a:cubicBezTo>
                <a:lnTo>
                  <a:pt x="4870938" y="8433997"/>
                </a:lnTo>
                <a:cubicBezTo>
                  <a:pt x="4866200" y="8421395"/>
                  <a:pt x="4841290" y="8409739"/>
                  <a:pt x="4831388" y="8412407"/>
                </a:cubicBezTo>
                <a:close/>
                <a:moveTo>
                  <a:pt x="3929673" y="8406723"/>
                </a:moveTo>
                <a:cubicBezTo>
                  <a:pt x="3924857" y="8406615"/>
                  <a:pt x="3920950" y="8407599"/>
                  <a:pt x="3919256" y="8410172"/>
                </a:cubicBezTo>
                <a:cubicBezTo>
                  <a:pt x="3931380" y="8418153"/>
                  <a:pt x="3974527" y="8431805"/>
                  <a:pt x="3962403" y="8423824"/>
                </a:cubicBezTo>
                <a:cubicBezTo>
                  <a:pt x="3966758" y="8417208"/>
                  <a:pt x="3944121" y="8407048"/>
                  <a:pt x="3929673" y="8406723"/>
                </a:cubicBezTo>
                <a:close/>
                <a:moveTo>
                  <a:pt x="3593429" y="8367815"/>
                </a:moveTo>
                <a:cubicBezTo>
                  <a:pt x="3589885" y="8368248"/>
                  <a:pt x="3586918" y="8369455"/>
                  <a:pt x="3585466" y="8371660"/>
                </a:cubicBezTo>
                <a:cubicBezTo>
                  <a:pt x="3597591" y="8379641"/>
                  <a:pt x="3627645" y="8386783"/>
                  <a:pt x="3615521" y="8378802"/>
                </a:cubicBezTo>
                <a:cubicBezTo>
                  <a:pt x="3619876" y="8372186"/>
                  <a:pt x="3604059" y="8366515"/>
                  <a:pt x="3593429" y="8367815"/>
                </a:cubicBezTo>
                <a:close/>
                <a:moveTo>
                  <a:pt x="3869196" y="8349825"/>
                </a:moveTo>
                <a:cubicBezTo>
                  <a:pt x="3875057" y="8393719"/>
                  <a:pt x="3869196" y="8349825"/>
                  <a:pt x="3869196" y="8349825"/>
                </a:cubicBezTo>
                <a:close/>
                <a:moveTo>
                  <a:pt x="3508170" y="8295491"/>
                </a:moveTo>
                <a:cubicBezTo>
                  <a:pt x="3520294" y="8303472"/>
                  <a:pt x="3508170" y="8295491"/>
                  <a:pt x="3508170" y="8295491"/>
                </a:cubicBezTo>
                <a:close/>
                <a:moveTo>
                  <a:pt x="3472297" y="8248929"/>
                </a:moveTo>
                <a:cubicBezTo>
                  <a:pt x="3468428" y="8249444"/>
                  <a:pt x="3465153" y="8250844"/>
                  <a:pt x="3463460" y="8253416"/>
                </a:cubicBezTo>
                <a:cubicBezTo>
                  <a:pt x="3477604" y="8262728"/>
                  <a:pt x="3508626" y="8268399"/>
                  <a:pt x="3496502" y="8260418"/>
                </a:cubicBezTo>
                <a:cubicBezTo>
                  <a:pt x="3500858" y="8253802"/>
                  <a:pt x="3483904" y="8247384"/>
                  <a:pt x="3472297" y="8248929"/>
                </a:cubicBezTo>
                <a:close/>
                <a:moveTo>
                  <a:pt x="3353900" y="8135926"/>
                </a:moveTo>
                <a:cubicBezTo>
                  <a:pt x="3354196" y="8136713"/>
                  <a:pt x="3354986" y="8138813"/>
                  <a:pt x="3356565" y="8143014"/>
                </a:cubicBezTo>
                <a:cubicBezTo>
                  <a:pt x="3356565" y="8143014"/>
                  <a:pt x="3353011" y="8133562"/>
                  <a:pt x="3353900" y="8135926"/>
                </a:cubicBezTo>
                <a:close/>
                <a:moveTo>
                  <a:pt x="3933838" y="8084142"/>
                </a:moveTo>
                <a:cubicBezTo>
                  <a:pt x="3931328" y="8085086"/>
                  <a:pt x="3929889" y="8087136"/>
                  <a:pt x="3929832" y="8090522"/>
                </a:cubicBezTo>
                <a:cubicBezTo>
                  <a:pt x="3924481" y="8072250"/>
                  <a:pt x="4114022" y="8277094"/>
                  <a:pt x="4101898" y="8269113"/>
                </a:cubicBezTo>
                <a:cubicBezTo>
                  <a:pt x="4170857" y="8327150"/>
                  <a:pt x="4296649" y="8435243"/>
                  <a:pt x="4427792" y="8561608"/>
                </a:cubicBezTo>
                <a:cubicBezTo>
                  <a:pt x="4553585" y="8669701"/>
                  <a:pt x="4669275" y="8771143"/>
                  <a:pt x="4785762" y="8862575"/>
                </a:cubicBezTo>
                <a:cubicBezTo>
                  <a:pt x="4567730" y="8679012"/>
                  <a:pt x="4276133" y="8356415"/>
                  <a:pt x="4037639" y="8146740"/>
                </a:cubicBezTo>
                <a:cubicBezTo>
                  <a:pt x="4021503" y="8125056"/>
                  <a:pt x="3951414" y="8077534"/>
                  <a:pt x="3933838" y="8084142"/>
                </a:cubicBezTo>
                <a:close/>
                <a:moveTo>
                  <a:pt x="3058016" y="7971771"/>
                </a:moveTo>
                <a:cubicBezTo>
                  <a:pt x="3058016" y="7971771"/>
                  <a:pt x="3158593" y="8065372"/>
                  <a:pt x="3201283" y="8106117"/>
                </a:cubicBezTo>
                <a:cubicBezTo>
                  <a:pt x="3504493" y="8411072"/>
                  <a:pt x="3800333" y="8696426"/>
                  <a:pt x="4146178" y="8989410"/>
                </a:cubicBezTo>
                <a:cubicBezTo>
                  <a:pt x="3871312" y="8755793"/>
                  <a:pt x="4228825" y="9083851"/>
                  <a:pt x="4235088" y="9047938"/>
                </a:cubicBezTo>
                <a:lnTo>
                  <a:pt x="4184571" y="9014684"/>
                </a:lnTo>
                <a:cubicBezTo>
                  <a:pt x="3862973" y="8737661"/>
                  <a:pt x="3618162" y="8511184"/>
                  <a:pt x="3334446" y="8233811"/>
                </a:cubicBezTo>
                <a:cubicBezTo>
                  <a:pt x="3328129" y="8217010"/>
                  <a:pt x="3057505" y="7946148"/>
                  <a:pt x="3058016" y="7971771"/>
                </a:cubicBezTo>
                <a:close/>
                <a:moveTo>
                  <a:pt x="3000011" y="7884102"/>
                </a:moveTo>
                <a:lnTo>
                  <a:pt x="3000176" y="7887099"/>
                </a:lnTo>
                <a:lnTo>
                  <a:pt x="3000451" y="7892096"/>
                </a:lnTo>
                <a:cubicBezTo>
                  <a:pt x="3000573" y="7894316"/>
                  <a:pt x="3000670" y="7896092"/>
                  <a:pt x="3000670" y="7896092"/>
                </a:cubicBezTo>
                <a:lnTo>
                  <a:pt x="3000176" y="7887099"/>
                </a:lnTo>
                <a:lnTo>
                  <a:pt x="3000084" y="7885434"/>
                </a:lnTo>
                <a:cubicBezTo>
                  <a:pt x="2999986" y="7883658"/>
                  <a:pt x="2999938" y="7882769"/>
                  <a:pt x="3000011" y="7884102"/>
                </a:cubicBezTo>
                <a:close/>
                <a:moveTo>
                  <a:pt x="3214762" y="7843034"/>
                </a:moveTo>
                <a:cubicBezTo>
                  <a:pt x="3211470" y="7842052"/>
                  <a:pt x="3209514" y="7843926"/>
                  <a:pt x="3210146" y="7850664"/>
                </a:cubicBezTo>
                <a:cubicBezTo>
                  <a:pt x="3210146" y="7850664"/>
                  <a:pt x="3308703" y="7942934"/>
                  <a:pt x="3296579" y="7934952"/>
                </a:cubicBezTo>
                <a:cubicBezTo>
                  <a:pt x="3385999" y="8019103"/>
                  <a:pt x="3442377" y="8096252"/>
                  <a:pt x="3549729" y="8179562"/>
                </a:cubicBezTo>
                <a:cubicBezTo>
                  <a:pt x="3568170" y="8204344"/>
                  <a:pt x="3600756" y="8238438"/>
                  <a:pt x="3637129" y="8262382"/>
                </a:cubicBezTo>
                <a:cubicBezTo>
                  <a:pt x="3645467" y="8280514"/>
                  <a:pt x="3675521" y="8287655"/>
                  <a:pt x="3681839" y="8304456"/>
                </a:cubicBezTo>
                <a:cubicBezTo>
                  <a:pt x="3770292" y="8390076"/>
                  <a:pt x="3857692" y="8472896"/>
                  <a:pt x="3959237" y="8565027"/>
                </a:cubicBezTo>
                <a:cubicBezTo>
                  <a:pt x="3967118" y="8610252"/>
                  <a:pt x="4059760" y="8605913"/>
                  <a:pt x="3959237" y="8565027"/>
                </a:cubicBezTo>
                <a:cubicBezTo>
                  <a:pt x="3889767" y="8481368"/>
                  <a:pt x="3801314" y="8395748"/>
                  <a:pt x="3681839" y="8304456"/>
                </a:cubicBezTo>
                <a:cubicBezTo>
                  <a:pt x="3693452" y="8286814"/>
                  <a:pt x="3663398" y="8279674"/>
                  <a:pt x="3637129" y="8262382"/>
                </a:cubicBezTo>
                <a:cubicBezTo>
                  <a:pt x="3636618" y="8236759"/>
                  <a:pt x="3600245" y="8212816"/>
                  <a:pt x="3549729" y="8179562"/>
                </a:cubicBezTo>
                <a:cubicBezTo>
                  <a:pt x="3505475" y="8110394"/>
                  <a:pt x="3341746" y="7949936"/>
                  <a:pt x="3246519" y="7874606"/>
                </a:cubicBezTo>
                <a:cubicBezTo>
                  <a:pt x="3246519" y="7874606"/>
                  <a:pt x="3224635" y="7845978"/>
                  <a:pt x="3214762" y="7843034"/>
                </a:cubicBezTo>
                <a:close/>
                <a:moveTo>
                  <a:pt x="3079263" y="7799800"/>
                </a:moveTo>
                <a:cubicBezTo>
                  <a:pt x="3075571" y="7802110"/>
                  <a:pt x="3075698" y="7808516"/>
                  <a:pt x="3084919" y="7820908"/>
                </a:cubicBezTo>
                <a:cubicBezTo>
                  <a:pt x="3097043" y="7828888"/>
                  <a:pt x="3122801" y="7820558"/>
                  <a:pt x="3135436" y="7854162"/>
                </a:cubicBezTo>
                <a:cubicBezTo>
                  <a:pt x="3153878" y="7878944"/>
                  <a:pt x="3135948" y="7879784"/>
                  <a:pt x="3153421" y="7906037"/>
                </a:cubicBezTo>
                <a:cubicBezTo>
                  <a:pt x="3212787" y="7983046"/>
                  <a:pt x="3343875" y="8056695"/>
                  <a:pt x="3425469" y="8148336"/>
                </a:cubicBezTo>
                <a:cubicBezTo>
                  <a:pt x="3785002" y="8477725"/>
                  <a:pt x="4130902" y="8823425"/>
                  <a:pt x="4539389" y="9157646"/>
                </a:cubicBezTo>
                <a:cubicBezTo>
                  <a:pt x="4665181" y="9265739"/>
                  <a:pt x="4808905" y="9372992"/>
                  <a:pt x="4991022" y="9505519"/>
                </a:cubicBezTo>
                <a:cubicBezTo>
                  <a:pt x="5129991" y="9624393"/>
                  <a:pt x="4948332" y="9464774"/>
                  <a:pt x="4927869" y="9438661"/>
                </a:cubicBezTo>
                <a:cubicBezTo>
                  <a:pt x="4355197" y="8971074"/>
                  <a:pt x="3815057" y="8484866"/>
                  <a:pt x="3355488" y="8039054"/>
                </a:cubicBezTo>
                <a:cubicBezTo>
                  <a:pt x="3279160" y="7961414"/>
                  <a:pt x="3177561" y="7816568"/>
                  <a:pt x="3096532" y="7803266"/>
                </a:cubicBezTo>
                <a:cubicBezTo>
                  <a:pt x="3090470" y="7799275"/>
                  <a:pt x="3082957" y="7797490"/>
                  <a:pt x="3079263" y="7799800"/>
                </a:cubicBezTo>
                <a:close/>
                <a:moveTo>
                  <a:pt x="8213831" y="7546449"/>
                </a:moveTo>
                <a:cubicBezTo>
                  <a:pt x="8214127" y="7547236"/>
                  <a:pt x="8214916" y="7549336"/>
                  <a:pt x="8216496" y="7553537"/>
                </a:cubicBezTo>
                <a:cubicBezTo>
                  <a:pt x="8216496" y="7553537"/>
                  <a:pt x="8212942" y="7544086"/>
                  <a:pt x="8213831" y="7546449"/>
                </a:cubicBezTo>
                <a:close/>
                <a:moveTo>
                  <a:pt x="8045722" y="7510887"/>
                </a:moveTo>
                <a:cubicBezTo>
                  <a:pt x="8042611" y="7511901"/>
                  <a:pt x="8040978" y="7514381"/>
                  <a:pt x="8042315" y="7518949"/>
                </a:cubicBezTo>
                <a:lnTo>
                  <a:pt x="8073338" y="7524621"/>
                </a:lnTo>
                <a:cubicBezTo>
                  <a:pt x="8077693" y="7518005"/>
                  <a:pt x="8055056" y="7507845"/>
                  <a:pt x="8045722" y="7510887"/>
                </a:cubicBezTo>
                <a:close/>
                <a:moveTo>
                  <a:pt x="7459160" y="7403666"/>
                </a:moveTo>
                <a:cubicBezTo>
                  <a:pt x="7461256" y="7405639"/>
                  <a:pt x="7466845" y="7410898"/>
                  <a:pt x="7478022" y="7421417"/>
                </a:cubicBezTo>
                <a:cubicBezTo>
                  <a:pt x="7478022" y="7421417"/>
                  <a:pt x="7452873" y="7397750"/>
                  <a:pt x="7459160" y="7403666"/>
                </a:cubicBezTo>
                <a:close/>
                <a:moveTo>
                  <a:pt x="7271374" y="7363349"/>
                </a:moveTo>
                <a:cubicBezTo>
                  <a:pt x="7261004" y="7363634"/>
                  <a:pt x="7279621" y="7397225"/>
                  <a:pt x="7292686" y="7377378"/>
                </a:cubicBezTo>
                <a:cubicBezTo>
                  <a:pt x="7304809" y="7385359"/>
                  <a:pt x="7316934" y="7393340"/>
                  <a:pt x="7322740" y="7384520"/>
                </a:cubicBezTo>
                <a:cubicBezTo>
                  <a:pt x="7334864" y="7392501"/>
                  <a:pt x="7346988" y="7400482"/>
                  <a:pt x="7352795" y="7391661"/>
                </a:cubicBezTo>
                <a:cubicBezTo>
                  <a:pt x="7364918" y="7399642"/>
                  <a:pt x="7379063" y="7408953"/>
                  <a:pt x="7385837" y="7398662"/>
                </a:cubicBezTo>
                <a:cubicBezTo>
                  <a:pt x="7397961" y="7406643"/>
                  <a:pt x="7410086" y="7414625"/>
                  <a:pt x="7415892" y="7405804"/>
                </a:cubicBezTo>
                <a:cubicBezTo>
                  <a:pt x="7403768" y="7397823"/>
                  <a:pt x="7385837" y="7398662"/>
                  <a:pt x="7385837" y="7398662"/>
                </a:cubicBezTo>
                <a:cubicBezTo>
                  <a:pt x="7371693" y="7389351"/>
                  <a:pt x="7352795" y="7391661"/>
                  <a:pt x="7352795" y="7391661"/>
                </a:cubicBezTo>
                <a:cubicBezTo>
                  <a:pt x="7340671" y="7383680"/>
                  <a:pt x="7322740" y="7384520"/>
                  <a:pt x="7322740" y="7384520"/>
                </a:cubicBezTo>
                <a:cubicBezTo>
                  <a:pt x="7310616" y="7376538"/>
                  <a:pt x="7292686" y="7377378"/>
                  <a:pt x="7292686" y="7377378"/>
                </a:cubicBezTo>
                <a:cubicBezTo>
                  <a:pt x="7281508" y="7366859"/>
                  <a:pt x="7274831" y="7363254"/>
                  <a:pt x="7271374" y="7363349"/>
                </a:cubicBezTo>
                <a:close/>
                <a:moveTo>
                  <a:pt x="8431853" y="7346830"/>
                </a:moveTo>
                <a:cubicBezTo>
                  <a:pt x="8450221" y="7349176"/>
                  <a:pt x="8471815" y="7357070"/>
                  <a:pt x="8497074" y="7373697"/>
                </a:cubicBezTo>
                <a:cubicBezTo>
                  <a:pt x="8464999" y="7365225"/>
                  <a:pt x="8429138" y="7366905"/>
                  <a:pt x="8385991" y="7353252"/>
                </a:cubicBezTo>
                <a:cubicBezTo>
                  <a:pt x="8398344" y="7347687"/>
                  <a:pt x="8413485" y="7344485"/>
                  <a:pt x="8431853" y="7346830"/>
                </a:cubicBezTo>
                <a:close/>
                <a:moveTo>
                  <a:pt x="8366826" y="7342217"/>
                </a:moveTo>
                <a:cubicBezTo>
                  <a:pt x="8372351" y="7344273"/>
                  <a:pt x="8378919" y="7348597"/>
                  <a:pt x="8385991" y="7353252"/>
                </a:cubicBezTo>
                <a:cubicBezTo>
                  <a:pt x="8385991" y="7353252"/>
                  <a:pt x="8366040" y="7352762"/>
                  <a:pt x="8353916" y="7344781"/>
                </a:cubicBezTo>
                <a:cubicBezTo>
                  <a:pt x="8356819" y="7340370"/>
                  <a:pt x="8361301" y="7340160"/>
                  <a:pt x="8366826" y="7342217"/>
                </a:cubicBezTo>
                <a:close/>
                <a:moveTo>
                  <a:pt x="8336520" y="7334909"/>
                </a:moveTo>
                <a:cubicBezTo>
                  <a:pt x="8341792" y="7336800"/>
                  <a:pt x="8347854" y="7340790"/>
                  <a:pt x="8353916" y="7344781"/>
                </a:cubicBezTo>
                <a:cubicBezTo>
                  <a:pt x="8353916" y="7344781"/>
                  <a:pt x="8335986" y="7345620"/>
                  <a:pt x="8323861" y="7337639"/>
                </a:cubicBezTo>
                <a:cubicBezTo>
                  <a:pt x="8326765" y="7333229"/>
                  <a:pt x="8331247" y="7333019"/>
                  <a:pt x="8336520" y="7334909"/>
                </a:cubicBezTo>
                <a:close/>
                <a:moveTo>
                  <a:pt x="8304697" y="7326604"/>
                </a:moveTo>
                <a:cubicBezTo>
                  <a:pt x="8310222" y="7328661"/>
                  <a:pt x="8316789" y="7332984"/>
                  <a:pt x="8323861" y="7337639"/>
                </a:cubicBezTo>
                <a:cubicBezTo>
                  <a:pt x="8323861" y="7337639"/>
                  <a:pt x="8303910" y="7337149"/>
                  <a:pt x="8291786" y="7329168"/>
                </a:cubicBezTo>
                <a:cubicBezTo>
                  <a:pt x="8294689" y="7324757"/>
                  <a:pt x="8299172" y="7324547"/>
                  <a:pt x="8304697" y="7326604"/>
                </a:cubicBezTo>
                <a:close/>
                <a:moveTo>
                  <a:pt x="8251443" y="7312357"/>
                </a:moveTo>
                <a:cubicBezTo>
                  <a:pt x="8265581" y="7315078"/>
                  <a:pt x="8279662" y="7321187"/>
                  <a:pt x="8291786" y="7329168"/>
                </a:cubicBezTo>
                <a:cubicBezTo>
                  <a:pt x="8267081" y="7340298"/>
                  <a:pt x="8242833" y="7324336"/>
                  <a:pt x="8210758" y="7315865"/>
                </a:cubicBezTo>
                <a:cubicBezTo>
                  <a:pt x="8223110" y="7310300"/>
                  <a:pt x="8237305" y="7309635"/>
                  <a:pt x="8251443" y="7312357"/>
                </a:cubicBezTo>
                <a:close/>
                <a:moveTo>
                  <a:pt x="8193362" y="7305994"/>
                </a:moveTo>
                <a:cubicBezTo>
                  <a:pt x="8198634" y="7307884"/>
                  <a:pt x="8204696" y="7311874"/>
                  <a:pt x="8210758" y="7315865"/>
                </a:cubicBezTo>
                <a:cubicBezTo>
                  <a:pt x="8210758" y="7315865"/>
                  <a:pt x="8192827" y="7316704"/>
                  <a:pt x="8180703" y="7308723"/>
                </a:cubicBezTo>
                <a:cubicBezTo>
                  <a:pt x="8183607" y="7304313"/>
                  <a:pt x="8188089" y="7304103"/>
                  <a:pt x="8193362" y="7305994"/>
                </a:cubicBezTo>
                <a:close/>
                <a:moveTo>
                  <a:pt x="8164474" y="7294879"/>
                </a:moveTo>
                <a:cubicBezTo>
                  <a:pt x="8170977" y="7295999"/>
                  <a:pt x="8177544" y="7300322"/>
                  <a:pt x="8180703" y="7308723"/>
                </a:cubicBezTo>
                <a:cubicBezTo>
                  <a:pt x="8180703" y="7308723"/>
                  <a:pt x="8162773" y="7309563"/>
                  <a:pt x="8148628" y="7300252"/>
                </a:cubicBezTo>
                <a:cubicBezTo>
                  <a:pt x="8151531" y="7295841"/>
                  <a:pt x="8157971" y="7293759"/>
                  <a:pt x="8164474" y="7294879"/>
                </a:cubicBezTo>
                <a:close/>
                <a:moveTo>
                  <a:pt x="8133409" y="7287073"/>
                </a:moveTo>
                <a:cubicBezTo>
                  <a:pt x="8139408" y="7287860"/>
                  <a:pt x="8145470" y="7291851"/>
                  <a:pt x="8148628" y="7300252"/>
                </a:cubicBezTo>
                <a:cubicBezTo>
                  <a:pt x="8148628" y="7300252"/>
                  <a:pt x="8130698" y="7301091"/>
                  <a:pt x="8118573" y="7293110"/>
                </a:cubicBezTo>
                <a:cubicBezTo>
                  <a:pt x="8121477" y="7288700"/>
                  <a:pt x="8127411" y="7286285"/>
                  <a:pt x="8133409" y="7287073"/>
                </a:cubicBezTo>
                <a:close/>
                <a:moveTo>
                  <a:pt x="8103234" y="7280115"/>
                </a:moveTo>
                <a:cubicBezTo>
                  <a:pt x="8109353" y="7280719"/>
                  <a:pt x="8115414" y="7284709"/>
                  <a:pt x="8118573" y="7293110"/>
                </a:cubicBezTo>
                <a:cubicBezTo>
                  <a:pt x="8118573" y="7293110"/>
                  <a:pt x="8099675" y="7295420"/>
                  <a:pt x="8087551" y="7287439"/>
                </a:cubicBezTo>
                <a:cubicBezTo>
                  <a:pt x="8090938" y="7282294"/>
                  <a:pt x="8097115" y="7279511"/>
                  <a:pt x="8103234" y="7280115"/>
                </a:cubicBezTo>
                <a:close/>
                <a:moveTo>
                  <a:pt x="7958182" y="7247614"/>
                </a:moveTo>
                <a:cubicBezTo>
                  <a:pt x="8003067" y="7250789"/>
                  <a:pt x="8045309" y="7269114"/>
                  <a:pt x="8087551" y="7287439"/>
                </a:cubicBezTo>
                <a:cubicBezTo>
                  <a:pt x="8031739" y="7288628"/>
                  <a:pt x="7975416" y="7264194"/>
                  <a:pt x="7912318" y="7250052"/>
                </a:cubicBezTo>
                <a:cubicBezTo>
                  <a:pt x="7927965" y="7247182"/>
                  <a:pt x="7943220" y="7246556"/>
                  <a:pt x="7958182" y="7247614"/>
                </a:cubicBezTo>
                <a:close/>
                <a:moveTo>
                  <a:pt x="7879703" y="7227001"/>
                </a:moveTo>
                <a:cubicBezTo>
                  <a:pt x="7890973" y="7229679"/>
                  <a:pt x="7903097" y="7237660"/>
                  <a:pt x="7912318" y="7250052"/>
                </a:cubicBezTo>
                <a:cubicBezTo>
                  <a:pt x="7894387" y="7250891"/>
                  <a:pt x="7882263" y="7242910"/>
                  <a:pt x="7852209" y="7235769"/>
                </a:cubicBezTo>
                <a:cubicBezTo>
                  <a:pt x="7858016" y="7226948"/>
                  <a:pt x="7868432" y="7224323"/>
                  <a:pt x="7879703" y="7227001"/>
                </a:cubicBezTo>
                <a:close/>
                <a:moveTo>
                  <a:pt x="7835222" y="7221426"/>
                </a:moveTo>
                <a:cubicBezTo>
                  <a:pt x="7841473" y="7222380"/>
                  <a:pt x="7848040" y="7226703"/>
                  <a:pt x="7852209" y="7235769"/>
                </a:cubicBezTo>
                <a:cubicBezTo>
                  <a:pt x="7852209" y="7235769"/>
                  <a:pt x="7832258" y="7235278"/>
                  <a:pt x="7820133" y="7227297"/>
                </a:cubicBezTo>
                <a:cubicBezTo>
                  <a:pt x="7823036" y="7222887"/>
                  <a:pt x="7828971" y="7220472"/>
                  <a:pt x="7835222" y="7221426"/>
                </a:cubicBezTo>
                <a:close/>
                <a:moveTo>
                  <a:pt x="7804794" y="7214302"/>
                </a:moveTo>
                <a:cubicBezTo>
                  <a:pt x="7810913" y="7214906"/>
                  <a:pt x="7816975" y="7218896"/>
                  <a:pt x="7820133" y="7227297"/>
                </a:cubicBezTo>
                <a:cubicBezTo>
                  <a:pt x="7820133" y="7227297"/>
                  <a:pt x="7801235" y="7229607"/>
                  <a:pt x="7789111" y="7221626"/>
                </a:cubicBezTo>
                <a:cubicBezTo>
                  <a:pt x="7792498" y="7216480"/>
                  <a:pt x="7798675" y="7213698"/>
                  <a:pt x="7804794" y="7214302"/>
                </a:cubicBezTo>
                <a:close/>
                <a:moveTo>
                  <a:pt x="7718395" y="7191076"/>
                </a:moveTo>
                <a:cubicBezTo>
                  <a:pt x="7739479" y="7188953"/>
                  <a:pt x="7760317" y="7202671"/>
                  <a:pt x="7789111" y="7221626"/>
                </a:cubicBezTo>
                <a:cubicBezTo>
                  <a:pt x="7771181" y="7222465"/>
                  <a:pt x="7739106" y="7213994"/>
                  <a:pt x="7696927" y="7198872"/>
                </a:cubicBezTo>
                <a:cubicBezTo>
                  <a:pt x="7704313" y="7194251"/>
                  <a:pt x="7711368" y="7191784"/>
                  <a:pt x="7718395" y="7191076"/>
                </a:cubicBezTo>
                <a:close/>
                <a:moveTo>
                  <a:pt x="6911779" y="7179314"/>
                </a:moveTo>
                <a:cubicBezTo>
                  <a:pt x="6912347" y="7179688"/>
                  <a:pt x="6913863" y="7180686"/>
                  <a:pt x="6916894" y="7182681"/>
                </a:cubicBezTo>
                <a:cubicBezTo>
                  <a:pt x="6916894" y="7182681"/>
                  <a:pt x="6910074" y="7178192"/>
                  <a:pt x="6911779" y="7179314"/>
                </a:cubicBezTo>
                <a:close/>
                <a:moveTo>
                  <a:pt x="7663361" y="7174997"/>
                </a:moveTo>
                <a:cubicBezTo>
                  <a:pt x="7675471" y="7172894"/>
                  <a:pt x="7690673" y="7185272"/>
                  <a:pt x="7696927" y="7198872"/>
                </a:cubicBezTo>
                <a:cubicBezTo>
                  <a:pt x="7691121" y="7207692"/>
                  <a:pt x="7676976" y="7198381"/>
                  <a:pt x="7652728" y="7182419"/>
                </a:cubicBezTo>
                <a:cubicBezTo>
                  <a:pt x="7655631" y="7178009"/>
                  <a:pt x="7659324" y="7175698"/>
                  <a:pt x="7663361" y="7174997"/>
                </a:cubicBezTo>
                <a:close/>
                <a:moveTo>
                  <a:pt x="6879704" y="7170842"/>
                </a:moveTo>
                <a:cubicBezTo>
                  <a:pt x="6877999" y="7169720"/>
                  <a:pt x="6884819" y="7174209"/>
                  <a:pt x="6884819" y="7174209"/>
                </a:cubicBezTo>
                <a:cubicBezTo>
                  <a:pt x="6881788" y="7172214"/>
                  <a:pt x="6880272" y="7171216"/>
                  <a:pt x="6879704" y="7170842"/>
                </a:cubicBezTo>
                <a:close/>
                <a:moveTo>
                  <a:pt x="6849649" y="7163701"/>
                </a:moveTo>
                <a:cubicBezTo>
                  <a:pt x="6850218" y="7164075"/>
                  <a:pt x="6851733" y="7165073"/>
                  <a:pt x="6854764" y="7167068"/>
                </a:cubicBezTo>
                <a:cubicBezTo>
                  <a:pt x="6854764" y="7167068"/>
                  <a:pt x="6847944" y="7162579"/>
                  <a:pt x="6849649" y="7163701"/>
                </a:cubicBezTo>
                <a:close/>
                <a:moveTo>
                  <a:pt x="7606502" y="7163545"/>
                </a:moveTo>
                <a:cubicBezTo>
                  <a:pt x="7622039" y="7162217"/>
                  <a:pt x="7634542" y="7170447"/>
                  <a:pt x="7652728" y="7182419"/>
                </a:cubicBezTo>
                <a:cubicBezTo>
                  <a:pt x="7645953" y="7192710"/>
                  <a:pt x="7615899" y="7185568"/>
                  <a:pt x="7589630" y="7168276"/>
                </a:cubicBezTo>
                <a:cubicBezTo>
                  <a:pt x="7595806" y="7165493"/>
                  <a:pt x="7601322" y="7163988"/>
                  <a:pt x="7606502" y="7163545"/>
                </a:cubicBezTo>
                <a:close/>
                <a:moveTo>
                  <a:pt x="7574411" y="7155097"/>
                </a:moveTo>
                <a:cubicBezTo>
                  <a:pt x="7580409" y="7155885"/>
                  <a:pt x="7586471" y="7159875"/>
                  <a:pt x="7589630" y="7168276"/>
                </a:cubicBezTo>
                <a:cubicBezTo>
                  <a:pt x="7589630" y="7168276"/>
                  <a:pt x="7571700" y="7169116"/>
                  <a:pt x="7559575" y="7161134"/>
                </a:cubicBezTo>
                <a:cubicBezTo>
                  <a:pt x="7562479" y="7156724"/>
                  <a:pt x="7568413" y="7154309"/>
                  <a:pt x="7574411" y="7155097"/>
                </a:cubicBezTo>
                <a:close/>
                <a:moveTo>
                  <a:pt x="7543346" y="7147290"/>
                </a:moveTo>
                <a:cubicBezTo>
                  <a:pt x="7549849" y="7148411"/>
                  <a:pt x="7556417" y="7152733"/>
                  <a:pt x="7559575" y="7161134"/>
                </a:cubicBezTo>
                <a:cubicBezTo>
                  <a:pt x="7559575" y="7161134"/>
                  <a:pt x="7541645" y="7161974"/>
                  <a:pt x="7527500" y="7152663"/>
                </a:cubicBezTo>
                <a:cubicBezTo>
                  <a:pt x="7530403" y="7148253"/>
                  <a:pt x="7536842" y="7146170"/>
                  <a:pt x="7543346" y="7147290"/>
                </a:cubicBezTo>
                <a:close/>
                <a:moveTo>
                  <a:pt x="7512281" y="7139484"/>
                </a:moveTo>
                <a:cubicBezTo>
                  <a:pt x="7518279" y="7140272"/>
                  <a:pt x="7524341" y="7144262"/>
                  <a:pt x="7527500" y="7152663"/>
                </a:cubicBezTo>
                <a:cubicBezTo>
                  <a:pt x="7527500" y="7152663"/>
                  <a:pt x="7509570" y="7153503"/>
                  <a:pt x="7497446" y="7145522"/>
                </a:cubicBezTo>
                <a:cubicBezTo>
                  <a:pt x="7500349" y="7141111"/>
                  <a:pt x="7506283" y="7138696"/>
                  <a:pt x="7512281" y="7139484"/>
                </a:cubicBezTo>
                <a:close/>
                <a:moveTo>
                  <a:pt x="6744374" y="7134436"/>
                </a:moveTo>
                <a:cubicBezTo>
                  <a:pt x="6744942" y="7134810"/>
                  <a:pt x="6746458" y="7135808"/>
                  <a:pt x="6749488" y="7137803"/>
                </a:cubicBezTo>
                <a:cubicBezTo>
                  <a:pt x="6749488" y="7137803"/>
                  <a:pt x="6742668" y="7133314"/>
                  <a:pt x="6744374" y="7134436"/>
                </a:cubicBezTo>
                <a:close/>
                <a:moveTo>
                  <a:pt x="7482106" y="7132526"/>
                </a:moveTo>
                <a:cubicBezTo>
                  <a:pt x="7488225" y="7133130"/>
                  <a:pt x="7494287" y="7137121"/>
                  <a:pt x="7497446" y="7145522"/>
                </a:cubicBezTo>
                <a:cubicBezTo>
                  <a:pt x="7497446" y="7145522"/>
                  <a:pt x="7478547" y="7147832"/>
                  <a:pt x="7466423" y="7139850"/>
                </a:cubicBezTo>
                <a:cubicBezTo>
                  <a:pt x="7469810" y="7134705"/>
                  <a:pt x="7475986" y="7131922"/>
                  <a:pt x="7482106" y="7132526"/>
                </a:cubicBezTo>
                <a:close/>
                <a:moveTo>
                  <a:pt x="7450556" y="7125455"/>
                </a:moveTo>
                <a:cubicBezTo>
                  <a:pt x="7457181" y="7126391"/>
                  <a:pt x="7463748" y="7130714"/>
                  <a:pt x="7466423" y="7139850"/>
                </a:cubicBezTo>
                <a:cubicBezTo>
                  <a:pt x="7466423" y="7139850"/>
                  <a:pt x="7448493" y="7140690"/>
                  <a:pt x="7434348" y="7131379"/>
                </a:cubicBezTo>
                <a:cubicBezTo>
                  <a:pt x="7437251" y="7126968"/>
                  <a:pt x="7443932" y="7124518"/>
                  <a:pt x="7450556" y="7125455"/>
                </a:cubicBezTo>
                <a:close/>
                <a:moveTo>
                  <a:pt x="7365901" y="7098964"/>
                </a:moveTo>
                <a:cubicBezTo>
                  <a:pt x="7383831" y="7098124"/>
                  <a:pt x="7415906" y="7106596"/>
                  <a:pt x="7434348" y="7131379"/>
                </a:cubicBezTo>
                <a:cubicBezTo>
                  <a:pt x="7416417" y="7132218"/>
                  <a:pt x="7398487" y="7133058"/>
                  <a:pt x="7365901" y="7098964"/>
                </a:cubicBezTo>
                <a:close/>
                <a:moveTo>
                  <a:pt x="7335846" y="7091823"/>
                </a:moveTo>
                <a:cubicBezTo>
                  <a:pt x="7335846" y="7091823"/>
                  <a:pt x="7353776" y="7090983"/>
                  <a:pt x="7365901" y="7098964"/>
                </a:cubicBezTo>
                <a:cubicBezTo>
                  <a:pt x="7360094" y="7107785"/>
                  <a:pt x="7342163" y="7108624"/>
                  <a:pt x="7335846" y="7091823"/>
                </a:cubicBezTo>
                <a:close/>
                <a:moveTo>
                  <a:pt x="7303771" y="7083351"/>
                </a:moveTo>
                <a:cubicBezTo>
                  <a:pt x="7317916" y="7092662"/>
                  <a:pt x="7323722" y="7083842"/>
                  <a:pt x="7335846" y="7091823"/>
                </a:cubicBezTo>
                <a:cubicBezTo>
                  <a:pt x="7330040" y="7100643"/>
                  <a:pt x="7311141" y="7102953"/>
                  <a:pt x="7303771" y="7083351"/>
                </a:cubicBezTo>
                <a:close/>
                <a:moveTo>
                  <a:pt x="6544162" y="7080605"/>
                </a:moveTo>
                <a:lnTo>
                  <a:pt x="6550007" y="7084453"/>
                </a:lnTo>
                <a:cubicBezTo>
                  <a:pt x="6550007" y="7084453"/>
                  <a:pt x="6548492" y="7083456"/>
                  <a:pt x="6546597" y="7082209"/>
                </a:cubicBezTo>
                <a:close/>
                <a:moveTo>
                  <a:pt x="6539778" y="7077719"/>
                </a:moveTo>
                <a:cubicBezTo>
                  <a:pt x="6538641" y="7076971"/>
                  <a:pt x="6539398" y="7077470"/>
                  <a:pt x="6540914" y="7078467"/>
                </a:cubicBezTo>
                <a:lnTo>
                  <a:pt x="6544162" y="7080605"/>
                </a:lnTo>
                <a:close/>
                <a:moveTo>
                  <a:pt x="7272748" y="7077680"/>
                </a:moveTo>
                <a:cubicBezTo>
                  <a:pt x="7284872" y="7085661"/>
                  <a:pt x="7291647" y="7075370"/>
                  <a:pt x="7303771" y="7083351"/>
                </a:cubicBezTo>
                <a:cubicBezTo>
                  <a:pt x="7296996" y="7093642"/>
                  <a:pt x="7279066" y="7094482"/>
                  <a:pt x="7272748" y="7077680"/>
                </a:cubicBezTo>
                <a:close/>
                <a:moveTo>
                  <a:pt x="7242694" y="7070538"/>
                </a:moveTo>
                <a:cubicBezTo>
                  <a:pt x="7254818" y="7078519"/>
                  <a:pt x="7260624" y="7069699"/>
                  <a:pt x="7272748" y="7077680"/>
                </a:cubicBezTo>
                <a:cubicBezTo>
                  <a:pt x="7266942" y="7086500"/>
                  <a:pt x="7249011" y="7087340"/>
                  <a:pt x="7242694" y="7070538"/>
                </a:cubicBezTo>
                <a:close/>
                <a:moveTo>
                  <a:pt x="6506626" y="7059057"/>
                </a:moveTo>
                <a:cubicBezTo>
                  <a:pt x="6511678" y="7062383"/>
                  <a:pt x="6516794" y="7068911"/>
                  <a:pt x="6519952" y="7077312"/>
                </a:cubicBezTo>
                <a:cubicBezTo>
                  <a:pt x="6507828" y="7069331"/>
                  <a:pt x="6493684" y="7060019"/>
                  <a:pt x="6493684" y="7060019"/>
                </a:cubicBezTo>
                <a:cubicBezTo>
                  <a:pt x="6496587" y="7055609"/>
                  <a:pt x="6501574" y="7055732"/>
                  <a:pt x="6506626" y="7059057"/>
                </a:cubicBezTo>
                <a:close/>
                <a:moveTo>
                  <a:pt x="7443174" y="7055273"/>
                </a:moveTo>
                <a:cubicBezTo>
                  <a:pt x="7437055" y="7054669"/>
                  <a:pt x="7430879" y="7057451"/>
                  <a:pt x="7427976" y="7061862"/>
                </a:cubicBezTo>
                <a:cubicBezTo>
                  <a:pt x="7440100" y="7069843"/>
                  <a:pt x="7458030" y="7069004"/>
                  <a:pt x="7458030" y="7069004"/>
                </a:cubicBezTo>
                <a:cubicBezTo>
                  <a:pt x="7470154" y="7076985"/>
                  <a:pt x="7491074" y="7076005"/>
                  <a:pt x="7491074" y="7076005"/>
                </a:cubicBezTo>
                <a:cubicBezTo>
                  <a:pt x="7503198" y="7083986"/>
                  <a:pt x="7521128" y="7083147"/>
                  <a:pt x="7521128" y="7083147"/>
                </a:cubicBezTo>
                <a:cubicBezTo>
                  <a:pt x="7533252" y="7091128"/>
                  <a:pt x="7551183" y="7090288"/>
                  <a:pt x="7551183" y="7090288"/>
                </a:cubicBezTo>
                <a:cubicBezTo>
                  <a:pt x="7563307" y="7098269"/>
                  <a:pt x="7583258" y="7098759"/>
                  <a:pt x="7583258" y="7098759"/>
                </a:cubicBezTo>
                <a:cubicBezTo>
                  <a:pt x="7595382" y="7106740"/>
                  <a:pt x="7613313" y="7105901"/>
                  <a:pt x="7613313" y="7105901"/>
                </a:cubicBezTo>
                <a:cubicBezTo>
                  <a:pt x="7888015" y="7181374"/>
                  <a:pt x="8154380" y="7238716"/>
                  <a:pt x="8408621" y="7288077"/>
                </a:cubicBezTo>
                <a:cubicBezTo>
                  <a:pt x="8471262" y="7329312"/>
                  <a:pt x="8445992" y="7262105"/>
                  <a:pt x="8408621" y="7288077"/>
                </a:cubicBezTo>
                <a:cubicBezTo>
                  <a:pt x="8141745" y="7205113"/>
                  <a:pt x="7879677" y="7163243"/>
                  <a:pt x="7613313" y="7105901"/>
                </a:cubicBezTo>
                <a:cubicBezTo>
                  <a:pt x="7607963" y="7087629"/>
                  <a:pt x="7589064" y="7089939"/>
                  <a:pt x="7583258" y="7098759"/>
                </a:cubicBezTo>
                <a:cubicBezTo>
                  <a:pt x="7574920" y="7080627"/>
                  <a:pt x="7556989" y="7081467"/>
                  <a:pt x="7551183" y="7090288"/>
                </a:cubicBezTo>
                <a:cubicBezTo>
                  <a:pt x="7544865" y="7073486"/>
                  <a:pt x="7526935" y="7074326"/>
                  <a:pt x="7521128" y="7083147"/>
                </a:cubicBezTo>
                <a:cubicBezTo>
                  <a:pt x="7514810" y="7066345"/>
                  <a:pt x="7496880" y="7067185"/>
                  <a:pt x="7491074" y="7076005"/>
                </a:cubicBezTo>
                <a:cubicBezTo>
                  <a:pt x="7482735" y="7057873"/>
                  <a:pt x="7464805" y="7058713"/>
                  <a:pt x="7458030" y="7069004"/>
                </a:cubicBezTo>
                <a:cubicBezTo>
                  <a:pt x="7455355" y="7059868"/>
                  <a:pt x="7449293" y="7055877"/>
                  <a:pt x="7443174" y="7055273"/>
                </a:cubicBezTo>
                <a:close/>
                <a:moveTo>
                  <a:pt x="7206146" y="7051813"/>
                </a:moveTo>
                <a:cubicBezTo>
                  <a:pt x="7216551" y="7053329"/>
                  <a:pt x="7233601" y="7064553"/>
                  <a:pt x="7242694" y="7070538"/>
                </a:cubicBezTo>
                <a:cubicBezTo>
                  <a:pt x="7231081" y="7088180"/>
                  <a:pt x="7218957" y="7080199"/>
                  <a:pt x="7198495" y="7054086"/>
                </a:cubicBezTo>
                <a:cubicBezTo>
                  <a:pt x="7199946" y="7051881"/>
                  <a:pt x="7202677" y="7051308"/>
                  <a:pt x="7206146" y="7051813"/>
                </a:cubicBezTo>
                <a:close/>
                <a:moveTo>
                  <a:pt x="7168440" y="7046944"/>
                </a:moveTo>
                <a:cubicBezTo>
                  <a:pt x="7180564" y="7054925"/>
                  <a:pt x="7186370" y="7046105"/>
                  <a:pt x="7198495" y="7054086"/>
                </a:cubicBezTo>
                <a:cubicBezTo>
                  <a:pt x="7192688" y="7062907"/>
                  <a:pt x="7174757" y="7063746"/>
                  <a:pt x="7168440" y="7046944"/>
                </a:cubicBezTo>
                <a:close/>
                <a:moveTo>
                  <a:pt x="7136365" y="7038473"/>
                </a:moveTo>
                <a:cubicBezTo>
                  <a:pt x="7150509" y="7047784"/>
                  <a:pt x="7156316" y="7038963"/>
                  <a:pt x="7168440" y="7046944"/>
                </a:cubicBezTo>
                <a:cubicBezTo>
                  <a:pt x="7162633" y="7055765"/>
                  <a:pt x="7156827" y="7064586"/>
                  <a:pt x="7136365" y="7038473"/>
                </a:cubicBezTo>
                <a:close/>
                <a:moveTo>
                  <a:pt x="7106310" y="7031331"/>
                </a:moveTo>
                <a:cubicBezTo>
                  <a:pt x="7118434" y="7039313"/>
                  <a:pt x="7124241" y="7030492"/>
                  <a:pt x="7136365" y="7038473"/>
                </a:cubicBezTo>
                <a:cubicBezTo>
                  <a:pt x="7130558" y="7047293"/>
                  <a:pt x="7123784" y="7057584"/>
                  <a:pt x="7106310" y="7031331"/>
                </a:cubicBezTo>
                <a:close/>
                <a:moveTo>
                  <a:pt x="7073267" y="7024330"/>
                </a:moveTo>
                <a:cubicBezTo>
                  <a:pt x="7087412" y="7033641"/>
                  <a:pt x="7094186" y="7023350"/>
                  <a:pt x="7106310" y="7031331"/>
                </a:cubicBezTo>
                <a:cubicBezTo>
                  <a:pt x="7099536" y="7041622"/>
                  <a:pt x="7093729" y="7050443"/>
                  <a:pt x="7073267" y="7024330"/>
                </a:cubicBezTo>
                <a:close/>
                <a:moveTo>
                  <a:pt x="7031089" y="7009208"/>
                </a:moveTo>
                <a:cubicBezTo>
                  <a:pt x="7049019" y="7008368"/>
                  <a:pt x="7061143" y="7016349"/>
                  <a:pt x="7073267" y="7024330"/>
                </a:cubicBezTo>
                <a:cubicBezTo>
                  <a:pt x="7061654" y="7041971"/>
                  <a:pt x="7049530" y="7033990"/>
                  <a:pt x="7031089" y="7009208"/>
                </a:cubicBezTo>
                <a:close/>
                <a:moveTo>
                  <a:pt x="6999013" y="7000736"/>
                </a:moveTo>
                <a:cubicBezTo>
                  <a:pt x="7013158" y="7010047"/>
                  <a:pt x="7018964" y="7001227"/>
                  <a:pt x="7031089" y="7009208"/>
                </a:cubicBezTo>
                <a:cubicBezTo>
                  <a:pt x="7025282" y="7018028"/>
                  <a:pt x="7019476" y="7026849"/>
                  <a:pt x="6999013" y="7000736"/>
                </a:cubicBezTo>
                <a:close/>
                <a:moveTo>
                  <a:pt x="6968959" y="6993595"/>
                </a:moveTo>
                <a:cubicBezTo>
                  <a:pt x="6981082" y="7001576"/>
                  <a:pt x="6986889" y="6992755"/>
                  <a:pt x="6999013" y="7000736"/>
                </a:cubicBezTo>
                <a:cubicBezTo>
                  <a:pt x="6993207" y="7009557"/>
                  <a:pt x="6986433" y="7019848"/>
                  <a:pt x="6968959" y="6993595"/>
                </a:cubicBezTo>
                <a:close/>
                <a:moveTo>
                  <a:pt x="6925812" y="6979942"/>
                </a:moveTo>
                <a:cubicBezTo>
                  <a:pt x="6944711" y="6977633"/>
                  <a:pt x="6956835" y="6985614"/>
                  <a:pt x="6968959" y="6993595"/>
                </a:cubicBezTo>
                <a:cubicBezTo>
                  <a:pt x="6956378" y="7012706"/>
                  <a:pt x="6950061" y="6995904"/>
                  <a:pt x="6925812" y="6979942"/>
                </a:cubicBezTo>
                <a:close/>
                <a:moveTo>
                  <a:pt x="6893737" y="6971471"/>
                </a:moveTo>
                <a:cubicBezTo>
                  <a:pt x="6905861" y="6979452"/>
                  <a:pt x="6911668" y="6970631"/>
                  <a:pt x="6925812" y="6979942"/>
                </a:cubicBezTo>
                <a:cubicBezTo>
                  <a:pt x="6920006" y="6988763"/>
                  <a:pt x="6914199" y="6997584"/>
                  <a:pt x="6893737" y="6971471"/>
                </a:cubicBezTo>
                <a:close/>
                <a:moveTo>
                  <a:pt x="6863682" y="6964330"/>
                </a:moveTo>
                <a:cubicBezTo>
                  <a:pt x="6875806" y="6972311"/>
                  <a:pt x="6881613" y="6963490"/>
                  <a:pt x="6893737" y="6971471"/>
                </a:cubicBezTo>
                <a:cubicBezTo>
                  <a:pt x="6887930" y="6980292"/>
                  <a:pt x="6882124" y="6989112"/>
                  <a:pt x="6863682" y="6964330"/>
                </a:cubicBezTo>
                <a:close/>
                <a:moveTo>
                  <a:pt x="6819483" y="6947877"/>
                </a:moveTo>
                <a:cubicBezTo>
                  <a:pt x="6837414" y="6947038"/>
                  <a:pt x="6851558" y="6956349"/>
                  <a:pt x="6863682" y="6964330"/>
                </a:cubicBezTo>
                <a:cubicBezTo>
                  <a:pt x="6852069" y="6981971"/>
                  <a:pt x="6845752" y="6965169"/>
                  <a:pt x="6819483" y="6947877"/>
                </a:cubicBezTo>
                <a:close/>
                <a:moveTo>
                  <a:pt x="6805971" y="6945304"/>
                </a:moveTo>
                <a:cubicBezTo>
                  <a:pt x="6808938" y="6944096"/>
                  <a:pt x="6813421" y="6943886"/>
                  <a:pt x="6819483" y="6947877"/>
                </a:cubicBezTo>
                <a:cubicBezTo>
                  <a:pt x="6813676" y="6956698"/>
                  <a:pt x="6806902" y="6966988"/>
                  <a:pt x="6801552" y="6948717"/>
                </a:cubicBezTo>
                <a:cubicBezTo>
                  <a:pt x="6801552" y="6948717"/>
                  <a:pt x="6803004" y="6946512"/>
                  <a:pt x="6805971" y="6945304"/>
                </a:cubicBezTo>
                <a:close/>
                <a:moveTo>
                  <a:pt x="6775180" y="6938731"/>
                </a:moveTo>
                <a:cubicBezTo>
                  <a:pt x="6780157" y="6938320"/>
                  <a:pt x="6788418" y="6940071"/>
                  <a:pt x="6801552" y="6948717"/>
                </a:cubicBezTo>
                <a:cubicBezTo>
                  <a:pt x="6782654" y="6951026"/>
                  <a:pt x="6776848" y="6959847"/>
                  <a:pt x="6768510" y="6941715"/>
                </a:cubicBezTo>
                <a:cubicBezTo>
                  <a:pt x="6768510" y="6941715"/>
                  <a:pt x="6770203" y="6939142"/>
                  <a:pt x="6775180" y="6938731"/>
                </a:cubicBezTo>
                <a:close/>
                <a:moveTo>
                  <a:pt x="6740504" y="6924860"/>
                </a:moveTo>
                <a:cubicBezTo>
                  <a:pt x="6747292" y="6927748"/>
                  <a:pt x="6756386" y="6933734"/>
                  <a:pt x="6768510" y="6941715"/>
                </a:cubicBezTo>
                <a:cubicBezTo>
                  <a:pt x="6744772" y="6951376"/>
                  <a:pt x="6738455" y="6934574"/>
                  <a:pt x="6726331" y="6926593"/>
                </a:cubicBezTo>
                <a:cubicBezTo>
                  <a:pt x="6729234" y="6922182"/>
                  <a:pt x="6733717" y="6921972"/>
                  <a:pt x="6740504" y="6924860"/>
                </a:cubicBezTo>
                <a:close/>
                <a:moveTo>
                  <a:pt x="6700442" y="6915872"/>
                </a:moveTo>
                <a:cubicBezTo>
                  <a:pt x="6705178" y="6915829"/>
                  <a:pt x="6713196" y="6917946"/>
                  <a:pt x="6726331" y="6926593"/>
                </a:cubicBezTo>
                <a:cubicBezTo>
                  <a:pt x="6708400" y="6927433"/>
                  <a:pt x="6702594" y="6936253"/>
                  <a:pt x="6694256" y="6918121"/>
                </a:cubicBezTo>
                <a:cubicBezTo>
                  <a:pt x="6694256" y="6918121"/>
                  <a:pt x="6695707" y="6915916"/>
                  <a:pt x="6700442" y="6915872"/>
                </a:cubicBezTo>
                <a:close/>
                <a:moveTo>
                  <a:pt x="6670135" y="6908565"/>
                </a:moveTo>
                <a:cubicBezTo>
                  <a:pt x="6674618" y="6908355"/>
                  <a:pt x="6682132" y="6910140"/>
                  <a:pt x="6694256" y="6918121"/>
                </a:cubicBezTo>
                <a:cubicBezTo>
                  <a:pt x="6676325" y="6918961"/>
                  <a:pt x="6670518" y="6927782"/>
                  <a:pt x="6664201" y="6910980"/>
                </a:cubicBezTo>
                <a:cubicBezTo>
                  <a:pt x="6664201" y="6910980"/>
                  <a:pt x="6665652" y="6908775"/>
                  <a:pt x="6670135" y="6908565"/>
                </a:cubicBezTo>
                <a:close/>
                <a:moveTo>
                  <a:pt x="6636196" y="6894125"/>
                </a:moveTo>
                <a:cubicBezTo>
                  <a:pt x="6642984" y="6897013"/>
                  <a:pt x="6652077" y="6902999"/>
                  <a:pt x="6664201" y="6910980"/>
                </a:cubicBezTo>
                <a:cubicBezTo>
                  <a:pt x="6646270" y="6911820"/>
                  <a:pt x="6634146" y="6903839"/>
                  <a:pt x="6622022" y="6895858"/>
                </a:cubicBezTo>
                <a:cubicBezTo>
                  <a:pt x="6624926" y="6891447"/>
                  <a:pt x="6629408" y="6891237"/>
                  <a:pt x="6636196" y="6894125"/>
                </a:cubicBezTo>
                <a:close/>
                <a:moveTo>
                  <a:pt x="6595650" y="6885872"/>
                </a:moveTo>
                <a:cubicBezTo>
                  <a:pt x="6600628" y="6885461"/>
                  <a:pt x="6608888" y="6887211"/>
                  <a:pt x="6622022" y="6895858"/>
                </a:cubicBezTo>
                <a:cubicBezTo>
                  <a:pt x="6601104" y="6896837"/>
                  <a:pt x="6601104" y="6896837"/>
                  <a:pt x="6588980" y="6888856"/>
                </a:cubicBezTo>
                <a:cubicBezTo>
                  <a:pt x="6588980" y="6888856"/>
                  <a:pt x="6590673" y="6886283"/>
                  <a:pt x="6595650" y="6885872"/>
                </a:cubicBezTo>
                <a:close/>
                <a:moveTo>
                  <a:pt x="6523662" y="6861860"/>
                </a:moveTo>
                <a:cubicBezTo>
                  <a:pt x="6536838" y="6861644"/>
                  <a:pt x="6561700" y="6870898"/>
                  <a:pt x="6588980" y="6888856"/>
                </a:cubicBezTo>
                <a:cubicBezTo>
                  <a:pt x="6565242" y="6898516"/>
                  <a:pt x="6540994" y="6882554"/>
                  <a:pt x="6514726" y="6865262"/>
                </a:cubicBezTo>
                <a:cubicBezTo>
                  <a:pt x="6516177" y="6863057"/>
                  <a:pt x="6519270" y="6861932"/>
                  <a:pt x="6523662" y="6861860"/>
                </a:cubicBezTo>
                <a:close/>
                <a:moveTo>
                  <a:pt x="6440472" y="6841668"/>
                </a:moveTo>
                <a:cubicBezTo>
                  <a:pt x="6458403" y="6840828"/>
                  <a:pt x="6476333" y="6839989"/>
                  <a:pt x="6514726" y="6865262"/>
                </a:cubicBezTo>
                <a:cubicBezTo>
                  <a:pt x="6490988" y="6874923"/>
                  <a:pt x="6464720" y="6857630"/>
                  <a:pt x="6440472" y="6841668"/>
                </a:cubicBezTo>
                <a:close/>
                <a:moveTo>
                  <a:pt x="6365250" y="6819544"/>
                </a:moveTo>
                <a:cubicBezTo>
                  <a:pt x="6384149" y="6817234"/>
                  <a:pt x="6402079" y="6816395"/>
                  <a:pt x="6440472" y="6841668"/>
                </a:cubicBezTo>
                <a:cubicBezTo>
                  <a:pt x="6415767" y="6852799"/>
                  <a:pt x="6389498" y="6835506"/>
                  <a:pt x="6365250" y="6819544"/>
                </a:cubicBezTo>
                <a:close/>
                <a:moveTo>
                  <a:pt x="6335196" y="6812403"/>
                </a:moveTo>
                <a:cubicBezTo>
                  <a:pt x="6335196" y="6812403"/>
                  <a:pt x="6353126" y="6811563"/>
                  <a:pt x="6365250" y="6819544"/>
                </a:cubicBezTo>
                <a:cubicBezTo>
                  <a:pt x="6347320" y="6820384"/>
                  <a:pt x="6347320" y="6820384"/>
                  <a:pt x="6335196" y="6812403"/>
                </a:cubicBezTo>
                <a:close/>
                <a:moveTo>
                  <a:pt x="6305423" y="6794384"/>
                </a:moveTo>
                <a:cubicBezTo>
                  <a:pt x="6312463" y="6797438"/>
                  <a:pt x="6322061" y="6803757"/>
                  <a:pt x="6335196" y="6812403"/>
                </a:cubicBezTo>
                <a:cubicBezTo>
                  <a:pt x="6329389" y="6821224"/>
                  <a:pt x="6303120" y="6803932"/>
                  <a:pt x="6290997" y="6795951"/>
                </a:cubicBezTo>
                <a:cubicBezTo>
                  <a:pt x="6293900" y="6791540"/>
                  <a:pt x="6298383" y="6791330"/>
                  <a:pt x="6305423" y="6794384"/>
                </a:cubicBezTo>
                <a:close/>
                <a:moveTo>
                  <a:pt x="6273600" y="6786079"/>
                </a:moveTo>
                <a:cubicBezTo>
                  <a:pt x="6278872" y="6787969"/>
                  <a:pt x="6284934" y="6791960"/>
                  <a:pt x="6290997" y="6795951"/>
                </a:cubicBezTo>
                <a:cubicBezTo>
                  <a:pt x="6285190" y="6804771"/>
                  <a:pt x="6273066" y="6796789"/>
                  <a:pt x="6260942" y="6788809"/>
                </a:cubicBezTo>
                <a:cubicBezTo>
                  <a:pt x="6263845" y="6784399"/>
                  <a:pt x="6268328" y="6784189"/>
                  <a:pt x="6273600" y="6786079"/>
                </a:cubicBezTo>
                <a:close/>
                <a:moveTo>
                  <a:pt x="6231048" y="6770974"/>
                </a:moveTo>
                <a:cubicBezTo>
                  <a:pt x="6238209" y="6773844"/>
                  <a:pt x="6247807" y="6780163"/>
                  <a:pt x="6260942" y="6788809"/>
                </a:cubicBezTo>
                <a:cubicBezTo>
                  <a:pt x="6254168" y="6799099"/>
                  <a:pt x="6227899" y="6781807"/>
                  <a:pt x="6215775" y="6773826"/>
                </a:cubicBezTo>
                <a:cubicBezTo>
                  <a:pt x="6219162" y="6768681"/>
                  <a:pt x="6223887" y="6768103"/>
                  <a:pt x="6231048" y="6770974"/>
                </a:cubicBezTo>
                <a:close/>
                <a:moveTo>
                  <a:pt x="5387757" y="6751334"/>
                </a:moveTo>
                <a:cubicBezTo>
                  <a:pt x="5406655" y="6749024"/>
                  <a:pt x="5357757" y="6796908"/>
                  <a:pt x="5352407" y="6778636"/>
                </a:cubicBezTo>
                <a:cubicBezTo>
                  <a:pt x="5376199" y="6821691"/>
                  <a:pt x="5600385" y="6863910"/>
                  <a:pt x="5686763" y="6895485"/>
                </a:cubicBezTo>
                <a:cubicBezTo>
                  <a:pt x="6445296" y="7133525"/>
                  <a:pt x="7242680" y="7369746"/>
                  <a:pt x="7943814" y="7479393"/>
                </a:cubicBezTo>
                <a:cubicBezTo>
                  <a:pt x="7203265" y="7293228"/>
                  <a:pt x="6445753" y="7106433"/>
                  <a:pt x="5648826" y="6843119"/>
                </a:cubicBezTo>
                <a:cubicBezTo>
                  <a:pt x="5618773" y="6835978"/>
                  <a:pt x="5549357" y="6805033"/>
                  <a:pt x="5475103" y="6781439"/>
                </a:cubicBezTo>
                <a:cubicBezTo>
                  <a:pt x="5457172" y="6782279"/>
                  <a:pt x="5436710" y="6756166"/>
                  <a:pt x="5387757" y="6751334"/>
                </a:cubicBezTo>
                <a:close/>
                <a:moveTo>
                  <a:pt x="7975498" y="6718494"/>
                </a:moveTo>
                <a:cubicBezTo>
                  <a:pt x="7957111" y="6746426"/>
                  <a:pt x="7975498" y="6718494"/>
                  <a:pt x="7975498" y="6718494"/>
                </a:cubicBezTo>
                <a:close/>
                <a:moveTo>
                  <a:pt x="7913369" y="6702881"/>
                </a:moveTo>
                <a:cubicBezTo>
                  <a:pt x="7920739" y="6722483"/>
                  <a:pt x="7913369" y="6702881"/>
                  <a:pt x="7913369" y="6702881"/>
                </a:cubicBezTo>
                <a:close/>
                <a:moveTo>
                  <a:pt x="10930314" y="6693265"/>
                </a:moveTo>
                <a:cubicBezTo>
                  <a:pt x="10930243" y="6689661"/>
                  <a:pt x="10930530" y="6704074"/>
                  <a:pt x="10930530" y="6704074"/>
                </a:cubicBezTo>
                <a:cubicBezTo>
                  <a:pt x="10930402" y="6697668"/>
                  <a:pt x="10930338" y="6694466"/>
                  <a:pt x="10930314" y="6693265"/>
                </a:cubicBezTo>
                <a:close/>
                <a:moveTo>
                  <a:pt x="7851815" y="6678692"/>
                </a:moveTo>
                <a:cubicBezTo>
                  <a:pt x="7857593" y="6680915"/>
                  <a:pt x="7864160" y="6685238"/>
                  <a:pt x="7870222" y="6689228"/>
                </a:cubicBezTo>
                <a:cubicBezTo>
                  <a:pt x="7864416" y="6698049"/>
                  <a:pt x="7852292" y="6690068"/>
                  <a:pt x="7838147" y="6680757"/>
                </a:cubicBezTo>
                <a:cubicBezTo>
                  <a:pt x="7841050" y="6676347"/>
                  <a:pt x="7846038" y="6676469"/>
                  <a:pt x="7851815" y="6678692"/>
                </a:cubicBezTo>
                <a:close/>
                <a:moveTo>
                  <a:pt x="7877979" y="6677445"/>
                </a:moveTo>
                <a:cubicBezTo>
                  <a:pt x="7880565" y="6673517"/>
                  <a:pt x="7870222" y="6689228"/>
                  <a:pt x="7870222" y="6689228"/>
                </a:cubicBezTo>
                <a:cubicBezTo>
                  <a:pt x="7874819" y="6682245"/>
                  <a:pt x="7877117" y="6678754"/>
                  <a:pt x="7877979" y="6677445"/>
                </a:cubicBezTo>
                <a:close/>
                <a:moveTo>
                  <a:pt x="7820751" y="6670886"/>
                </a:moveTo>
                <a:cubicBezTo>
                  <a:pt x="7826023" y="6672776"/>
                  <a:pt x="7832085" y="6676767"/>
                  <a:pt x="7838147" y="6680757"/>
                </a:cubicBezTo>
                <a:cubicBezTo>
                  <a:pt x="7832340" y="6689577"/>
                  <a:pt x="7820216" y="6681597"/>
                  <a:pt x="7808092" y="6673616"/>
                </a:cubicBezTo>
                <a:cubicBezTo>
                  <a:pt x="7810996" y="6669205"/>
                  <a:pt x="7815478" y="6668995"/>
                  <a:pt x="7820751" y="6670886"/>
                </a:cubicBezTo>
                <a:close/>
                <a:moveTo>
                  <a:pt x="7775588" y="6670195"/>
                </a:moveTo>
                <a:cubicBezTo>
                  <a:pt x="7772866" y="6674330"/>
                  <a:pt x="7769056" y="6680118"/>
                  <a:pt x="7770689" y="6677638"/>
                </a:cubicBezTo>
                <a:close/>
                <a:moveTo>
                  <a:pt x="7790696" y="6663744"/>
                </a:moveTo>
                <a:cubicBezTo>
                  <a:pt x="7795968" y="6665635"/>
                  <a:pt x="7802030" y="6669625"/>
                  <a:pt x="7808092" y="6673616"/>
                </a:cubicBezTo>
                <a:cubicBezTo>
                  <a:pt x="7802286" y="6682437"/>
                  <a:pt x="7790162" y="6674456"/>
                  <a:pt x="7778038" y="6666474"/>
                </a:cubicBezTo>
                <a:cubicBezTo>
                  <a:pt x="7780941" y="6662064"/>
                  <a:pt x="7785423" y="6661854"/>
                  <a:pt x="7790696" y="6663744"/>
                </a:cubicBezTo>
                <a:close/>
                <a:moveTo>
                  <a:pt x="7715908" y="6650862"/>
                </a:moveTo>
                <a:cubicBezTo>
                  <a:pt x="7728032" y="6658842"/>
                  <a:pt x="7715908" y="6650862"/>
                  <a:pt x="7715908" y="6650862"/>
                </a:cubicBezTo>
                <a:close/>
                <a:moveTo>
                  <a:pt x="7635208" y="6637059"/>
                </a:moveTo>
                <a:lnTo>
                  <a:pt x="7634759" y="6637742"/>
                </a:lnTo>
                <a:cubicBezTo>
                  <a:pt x="7633610" y="6639488"/>
                  <a:pt x="7633035" y="6640361"/>
                  <a:pt x="7633897" y="6639052"/>
                </a:cubicBezTo>
                <a:close/>
                <a:moveTo>
                  <a:pt x="7641654" y="6627268"/>
                </a:moveTo>
                <a:lnTo>
                  <a:pt x="7635208" y="6637059"/>
                </a:lnTo>
                <a:lnTo>
                  <a:pt x="7639068" y="6631196"/>
                </a:lnTo>
                <a:cubicBezTo>
                  <a:pt x="7640505" y="6629013"/>
                  <a:pt x="7641654" y="6627268"/>
                  <a:pt x="7641654" y="6627268"/>
                </a:cubicBezTo>
                <a:close/>
                <a:moveTo>
                  <a:pt x="7654313" y="6624537"/>
                </a:moveTo>
                <a:cubicBezTo>
                  <a:pt x="7659585" y="6626428"/>
                  <a:pt x="7665647" y="6630418"/>
                  <a:pt x="7671709" y="6634409"/>
                </a:cubicBezTo>
                <a:cubicBezTo>
                  <a:pt x="7665902" y="6643229"/>
                  <a:pt x="7653778" y="6635248"/>
                  <a:pt x="7641654" y="6627268"/>
                </a:cubicBezTo>
                <a:cubicBezTo>
                  <a:pt x="7644557" y="6622857"/>
                  <a:pt x="7649040" y="6622647"/>
                  <a:pt x="7654313" y="6624537"/>
                </a:cubicBezTo>
                <a:close/>
                <a:moveTo>
                  <a:pt x="7679058" y="6623245"/>
                </a:moveTo>
                <a:cubicBezTo>
                  <a:pt x="7681507" y="6619524"/>
                  <a:pt x="7671709" y="6634409"/>
                  <a:pt x="7671709" y="6634409"/>
                </a:cubicBezTo>
                <a:cubicBezTo>
                  <a:pt x="7676064" y="6627793"/>
                  <a:pt x="7678241" y="6624485"/>
                  <a:pt x="7679058" y="6623245"/>
                </a:cubicBezTo>
                <a:close/>
                <a:moveTo>
                  <a:pt x="7543152" y="6587712"/>
                </a:moveTo>
                <a:cubicBezTo>
                  <a:pt x="7567400" y="6603673"/>
                  <a:pt x="7572750" y="6621946"/>
                  <a:pt x="7536378" y="6598003"/>
                </a:cubicBezTo>
                <a:cubicBezTo>
                  <a:pt x="7543152" y="6587712"/>
                  <a:pt x="7543152" y="6587712"/>
                  <a:pt x="7543152" y="6587712"/>
                </a:cubicBezTo>
                <a:close/>
                <a:moveTo>
                  <a:pt x="7474248" y="6582389"/>
                </a:moveTo>
                <a:cubicBezTo>
                  <a:pt x="7474248" y="6582389"/>
                  <a:pt x="7455861" y="6610321"/>
                  <a:pt x="7474248" y="6582389"/>
                </a:cubicBezTo>
                <a:close/>
                <a:moveTo>
                  <a:pt x="7487120" y="6573973"/>
                </a:moveTo>
                <a:cubicBezTo>
                  <a:pt x="7485690" y="6574908"/>
                  <a:pt x="7481876" y="6577402"/>
                  <a:pt x="7474248" y="6582389"/>
                </a:cubicBezTo>
                <a:cubicBezTo>
                  <a:pt x="7474248" y="6582389"/>
                  <a:pt x="7491410" y="6571167"/>
                  <a:pt x="7487120" y="6573973"/>
                </a:cubicBezTo>
                <a:close/>
                <a:moveTo>
                  <a:pt x="7397408" y="6562723"/>
                </a:moveTo>
                <a:cubicBezTo>
                  <a:pt x="7394535" y="6567088"/>
                  <a:pt x="7390513" y="6573198"/>
                  <a:pt x="7392237" y="6570579"/>
                </a:cubicBezTo>
                <a:close/>
                <a:moveTo>
                  <a:pt x="7412458" y="6550999"/>
                </a:moveTo>
                <a:cubicBezTo>
                  <a:pt x="7415227" y="6549266"/>
                  <a:pt x="7408765" y="6553309"/>
                  <a:pt x="7404149" y="6556197"/>
                </a:cubicBezTo>
                <a:close/>
                <a:moveTo>
                  <a:pt x="7336897" y="6544652"/>
                </a:moveTo>
                <a:cubicBezTo>
                  <a:pt x="7349021" y="6552633"/>
                  <a:pt x="7336897" y="6544652"/>
                  <a:pt x="7336897" y="6544652"/>
                </a:cubicBezTo>
                <a:close/>
                <a:moveTo>
                  <a:pt x="5673546" y="6532781"/>
                </a:moveTo>
                <a:cubicBezTo>
                  <a:pt x="5673546" y="6532781"/>
                  <a:pt x="5699814" y="6550073"/>
                  <a:pt x="5705621" y="6541253"/>
                </a:cubicBezTo>
                <a:close/>
                <a:moveTo>
                  <a:pt x="7300975" y="6524562"/>
                </a:moveTo>
                <a:cubicBezTo>
                  <a:pt x="7312174" y="6523637"/>
                  <a:pt x="7329127" y="6530056"/>
                  <a:pt x="7324772" y="6536672"/>
                </a:cubicBezTo>
                <a:cubicBezTo>
                  <a:pt x="7336897" y="6544652"/>
                  <a:pt x="7304821" y="6536181"/>
                  <a:pt x="7292697" y="6528200"/>
                </a:cubicBezTo>
                <a:cubicBezTo>
                  <a:pt x="7294149" y="6525995"/>
                  <a:pt x="7297242" y="6524870"/>
                  <a:pt x="7300975" y="6524562"/>
                </a:cubicBezTo>
                <a:close/>
                <a:moveTo>
                  <a:pt x="7663949" y="6518741"/>
                </a:moveTo>
                <a:cubicBezTo>
                  <a:pt x="7660669" y="6518360"/>
                  <a:pt x="7657939" y="6518933"/>
                  <a:pt x="7656487" y="6521138"/>
                </a:cubicBezTo>
                <a:cubicBezTo>
                  <a:pt x="7668611" y="6529119"/>
                  <a:pt x="7700687" y="6537590"/>
                  <a:pt x="7688563" y="6529610"/>
                </a:cubicBezTo>
                <a:cubicBezTo>
                  <a:pt x="7688563" y="6529610"/>
                  <a:pt x="7673787" y="6519883"/>
                  <a:pt x="7663949" y="6518741"/>
                </a:cubicBezTo>
                <a:close/>
                <a:moveTo>
                  <a:pt x="10931620" y="6508826"/>
                </a:moveTo>
                <a:cubicBezTo>
                  <a:pt x="10919039" y="6527937"/>
                  <a:pt x="11043176" y="6752941"/>
                  <a:pt x="11061563" y="6725009"/>
                </a:cubicBezTo>
                <a:cubicBezTo>
                  <a:pt x="11073176" y="6707368"/>
                  <a:pt x="10943233" y="6491184"/>
                  <a:pt x="10931620" y="6508826"/>
                </a:cubicBezTo>
                <a:close/>
                <a:moveTo>
                  <a:pt x="7184088" y="6503998"/>
                </a:moveTo>
                <a:lnTo>
                  <a:pt x="7180889" y="6508858"/>
                </a:lnTo>
                <a:cubicBezTo>
                  <a:pt x="7179800" y="6510512"/>
                  <a:pt x="7179256" y="6511339"/>
                  <a:pt x="7180072" y="6510098"/>
                </a:cubicBezTo>
                <a:close/>
                <a:moveTo>
                  <a:pt x="7187421" y="6498935"/>
                </a:moveTo>
                <a:lnTo>
                  <a:pt x="7184088" y="6503998"/>
                </a:lnTo>
                <a:lnTo>
                  <a:pt x="7184971" y="6502656"/>
                </a:lnTo>
                <a:cubicBezTo>
                  <a:pt x="7186332" y="6500588"/>
                  <a:pt x="7187421" y="6498935"/>
                  <a:pt x="7187421" y="6498935"/>
                </a:cubicBezTo>
                <a:close/>
                <a:moveTo>
                  <a:pt x="7197075" y="6492622"/>
                </a:moveTo>
                <a:lnTo>
                  <a:pt x="7191712" y="6496129"/>
                </a:lnTo>
                <a:cubicBezTo>
                  <a:pt x="7189328" y="6497688"/>
                  <a:pt x="7187421" y="6498935"/>
                  <a:pt x="7187421" y="6498935"/>
                </a:cubicBezTo>
                <a:close/>
                <a:moveTo>
                  <a:pt x="7200293" y="6490518"/>
                </a:moveTo>
                <a:lnTo>
                  <a:pt x="7197075" y="6492622"/>
                </a:lnTo>
                <a:lnTo>
                  <a:pt x="7198863" y="6491453"/>
                </a:lnTo>
                <a:cubicBezTo>
                  <a:pt x="7200770" y="6490206"/>
                  <a:pt x="7201723" y="6489583"/>
                  <a:pt x="7200293" y="6490518"/>
                </a:cubicBezTo>
                <a:close/>
                <a:moveTo>
                  <a:pt x="7110581" y="6479268"/>
                </a:moveTo>
                <a:cubicBezTo>
                  <a:pt x="7107708" y="6483633"/>
                  <a:pt x="7103686" y="6489743"/>
                  <a:pt x="7105410" y="6487124"/>
                </a:cubicBezTo>
                <a:close/>
                <a:moveTo>
                  <a:pt x="7126039" y="6466924"/>
                </a:moveTo>
                <a:cubicBezTo>
                  <a:pt x="7124609" y="6467859"/>
                  <a:pt x="7120795" y="6470353"/>
                  <a:pt x="7113167" y="6475341"/>
                </a:cubicBezTo>
                <a:cubicBezTo>
                  <a:pt x="7113167" y="6475341"/>
                  <a:pt x="7130329" y="6464118"/>
                  <a:pt x="7126039" y="6466924"/>
                </a:cubicBezTo>
                <a:close/>
                <a:moveTo>
                  <a:pt x="7424422" y="6446339"/>
                </a:moveTo>
                <a:cubicBezTo>
                  <a:pt x="7414336" y="6446811"/>
                  <a:pt x="7431817" y="6479653"/>
                  <a:pt x="7444882" y="6459807"/>
                </a:cubicBezTo>
                <a:cubicBezTo>
                  <a:pt x="7471151" y="6477100"/>
                  <a:pt x="7471151" y="6477100"/>
                  <a:pt x="7476957" y="6468279"/>
                </a:cubicBezTo>
                <a:cubicBezTo>
                  <a:pt x="7501205" y="6484240"/>
                  <a:pt x="7501205" y="6484240"/>
                  <a:pt x="7507012" y="6475420"/>
                </a:cubicBezTo>
                <a:cubicBezTo>
                  <a:pt x="7533281" y="6492712"/>
                  <a:pt x="7545405" y="6500694"/>
                  <a:pt x="7551211" y="6491873"/>
                </a:cubicBezTo>
                <a:cubicBezTo>
                  <a:pt x="7563335" y="6499854"/>
                  <a:pt x="7575459" y="6507834"/>
                  <a:pt x="7581266" y="6499014"/>
                </a:cubicBezTo>
                <a:cubicBezTo>
                  <a:pt x="7569142" y="6491033"/>
                  <a:pt x="7569142" y="6491033"/>
                  <a:pt x="7551211" y="6491873"/>
                </a:cubicBezTo>
                <a:cubicBezTo>
                  <a:pt x="7539087" y="6483891"/>
                  <a:pt x="7526963" y="6475910"/>
                  <a:pt x="7507012" y="6475420"/>
                </a:cubicBezTo>
                <a:cubicBezTo>
                  <a:pt x="7494888" y="6467439"/>
                  <a:pt x="7494888" y="6467439"/>
                  <a:pt x="7476957" y="6468279"/>
                </a:cubicBezTo>
                <a:cubicBezTo>
                  <a:pt x="7464833" y="6460297"/>
                  <a:pt x="7464833" y="6460297"/>
                  <a:pt x="7444882" y="6459807"/>
                </a:cubicBezTo>
                <a:cubicBezTo>
                  <a:pt x="7434210" y="6449621"/>
                  <a:pt x="7427785" y="6446181"/>
                  <a:pt x="7424422" y="6446339"/>
                </a:cubicBezTo>
                <a:close/>
                <a:moveTo>
                  <a:pt x="7030393" y="6443241"/>
                </a:moveTo>
                <a:cubicBezTo>
                  <a:pt x="7038280" y="6445009"/>
                  <a:pt x="7047878" y="6451327"/>
                  <a:pt x="7051037" y="6459728"/>
                </a:cubicBezTo>
                <a:lnTo>
                  <a:pt x="7020015" y="6454056"/>
                </a:lnTo>
                <a:cubicBezTo>
                  <a:pt x="7016330" y="6444255"/>
                  <a:pt x="7022506" y="6441473"/>
                  <a:pt x="7030393" y="6443241"/>
                </a:cubicBezTo>
                <a:close/>
                <a:moveTo>
                  <a:pt x="6956050" y="6421432"/>
                </a:moveTo>
                <a:cubicBezTo>
                  <a:pt x="6963564" y="6423217"/>
                  <a:pt x="6972657" y="6429203"/>
                  <a:pt x="6975816" y="6437604"/>
                </a:cubicBezTo>
                <a:lnTo>
                  <a:pt x="6945761" y="6430462"/>
                </a:lnTo>
                <a:cubicBezTo>
                  <a:pt x="6942602" y="6422062"/>
                  <a:pt x="6948537" y="6419646"/>
                  <a:pt x="6956050" y="6421432"/>
                </a:cubicBezTo>
                <a:close/>
                <a:moveTo>
                  <a:pt x="6911021" y="6414903"/>
                </a:moveTo>
                <a:cubicBezTo>
                  <a:pt x="6911317" y="6415690"/>
                  <a:pt x="6912106" y="6417791"/>
                  <a:pt x="6913686" y="6421991"/>
                </a:cubicBezTo>
                <a:cubicBezTo>
                  <a:pt x="6913686" y="6421991"/>
                  <a:pt x="6910132" y="6412540"/>
                  <a:pt x="6911021" y="6414903"/>
                </a:cubicBezTo>
                <a:close/>
                <a:moveTo>
                  <a:pt x="11579221" y="6406470"/>
                </a:moveTo>
                <a:cubicBezTo>
                  <a:pt x="11577058" y="6406026"/>
                  <a:pt x="11575188" y="6406737"/>
                  <a:pt x="11573736" y="6408942"/>
                </a:cubicBezTo>
                <a:cubicBezTo>
                  <a:pt x="11561155" y="6428053"/>
                  <a:pt x="11612183" y="6486930"/>
                  <a:pt x="11623796" y="6469289"/>
                </a:cubicBezTo>
                <a:cubicBezTo>
                  <a:pt x="11623796" y="6469289"/>
                  <a:pt x="11594359" y="6409579"/>
                  <a:pt x="11579221" y="6406470"/>
                </a:cubicBezTo>
                <a:close/>
                <a:moveTo>
                  <a:pt x="7266319" y="6405478"/>
                </a:moveTo>
                <a:cubicBezTo>
                  <a:pt x="7292588" y="6422770"/>
                  <a:pt x="7292588" y="6422770"/>
                  <a:pt x="7298395" y="6413949"/>
                </a:cubicBezTo>
                <a:cubicBezTo>
                  <a:pt x="7322643" y="6429911"/>
                  <a:pt x="7334767" y="6437892"/>
                  <a:pt x="7340573" y="6429072"/>
                </a:cubicBezTo>
                <a:cubicBezTo>
                  <a:pt x="7397408" y="6479127"/>
                  <a:pt x="7370117" y="6410591"/>
                  <a:pt x="7340573" y="6429072"/>
                </a:cubicBezTo>
                <a:cubicBezTo>
                  <a:pt x="7328449" y="6421091"/>
                  <a:pt x="7316326" y="6413110"/>
                  <a:pt x="7298395" y="6413949"/>
                </a:cubicBezTo>
                <a:cubicBezTo>
                  <a:pt x="7284250" y="6404638"/>
                  <a:pt x="7284250" y="6404638"/>
                  <a:pt x="7266319" y="6405478"/>
                </a:cubicBezTo>
                <a:close/>
                <a:moveTo>
                  <a:pt x="6881796" y="6397838"/>
                </a:moveTo>
                <a:cubicBezTo>
                  <a:pt x="6889310" y="6399623"/>
                  <a:pt x="6898403" y="6405609"/>
                  <a:pt x="6901562" y="6414010"/>
                </a:cubicBezTo>
                <a:lnTo>
                  <a:pt x="6871507" y="6406868"/>
                </a:lnTo>
                <a:cubicBezTo>
                  <a:pt x="6868348" y="6398467"/>
                  <a:pt x="6874283" y="6396052"/>
                  <a:pt x="6881796" y="6397838"/>
                </a:cubicBezTo>
                <a:close/>
                <a:moveTo>
                  <a:pt x="7185826" y="6381464"/>
                </a:moveTo>
                <a:cubicBezTo>
                  <a:pt x="7180553" y="6379573"/>
                  <a:pt x="7176071" y="6379783"/>
                  <a:pt x="7173167" y="6384194"/>
                </a:cubicBezTo>
                <a:cubicBezTo>
                  <a:pt x="7185291" y="6392174"/>
                  <a:pt x="7197416" y="6400156"/>
                  <a:pt x="7203222" y="6391335"/>
                </a:cubicBezTo>
                <a:cubicBezTo>
                  <a:pt x="7260057" y="6441391"/>
                  <a:pt x="7235754" y="6372714"/>
                  <a:pt x="7203222" y="6391335"/>
                </a:cubicBezTo>
                <a:cubicBezTo>
                  <a:pt x="7197160" y="6387344"/>
                  <a:pt x="7191098" y="6383354"/>
                  <a:pt x="7185826" y="6381464"/>
                </a:cubicBezTo>
                <a:close/>
                <a:moveTo>
                  <a:pt x="6806180" y="6374664"/>
                </a:moveTo>
                <a:cubicBezTo>
                  <a:pt x="6814067" y="6376432"/>
                  <a:pt x="6823665" y="6382750"/>
                  <a:pt x="6826340" y="6391886"/>
                </a:cubicBezTo>
                <a:lnTo>
                  <a:pt x="6796286" y="6384745"/>
                </a:lnTo>
                <a:cubicBezTo>
                  <a:pt x="6792117" y="6375679"/>
                  <a:pt x="6798293" y="6372896"/>
                  <a:pt x="6806180" y="6374664"/>
                </a:cubicBezTo>
                <a:close/>
                <a:moveTo>
                  <a:pt x="6731563" y="6351621"/>
                </a:moveTo>
                <a:cubicBezTo>
                  <a:pt x="6739329" y="6353573"/>
                  <a:pt x="6748928" y="6359891"/>
                  <a:pt x="6752086" y="6368292"/>
                </a:cubicBezTo>
                <a:lnTo>
                  <a:pt x="6722032" y="6361150"/>
                </a:lnTo>
                <a:cubicBezTo>
                  <a:pt x="6717862" y="6352084"/>
                  <a:pt x="6723797" y="6349669"/>
                  <a:pt x="6731563" y="6351621"/>
                </a:cubicBezTo>
                <a:close/>
                <a:moveTo>
                  <a:pt x="10934275" y="6342000"/>
                </a:moveTo>
                <a:cubicBezTo>
                  <a:pt x="10936807" y="6368953"/>
                  <a:pt x="10967372" y="6401717"/>
                  <a:pt x="11029557" y="6470045"/>
                </a:cubicBezTo>
                <a:cubicBezTo>
                  <a:pt x="11062600" y="6477046"/>
                  <a:pt x="10941049" y="6331710"/>
                  <a:pt x="10934275" y="6342000"/>
                </a:cubicBezTo>
                <a:close/>
                <a:moveTo>
                  <a:pt x="11547740" y="6316765"/>
                </a:moveTo>
                <a:cubicBezTo>
                  <a:pt x="11545498" y="6317163"/>
                  <a:pt x="11543272" y="6318825"/>
                  <a:pt x="11541095" y="6322133"/>
                </a:cubicBezTo>
                <a:cubicBezTo>
                  <a:pt x="11522708" y="6350065"/>
                  <a:pt x="11567418" y="6392141"/>
                  <a:pt x="11585805" y="6364208"/>
                </a:cubicBezTo>
                <a:cubicBezTo>
                  <a:pt x="11579878" y="6373213"/>
                  <a:pt x="11563429" y="6313986"/>
                  <a:pt x="11547740" y="6316765"/>
                </a:cubicBezTo>
                <a:close/>
                <a:moveTo>
                  <a:pt x="10791117" y="6313084"/>
                </a:moveTo>
                <a:cubicBezTo>
                  <a:pt x="10791117" y="6313084"/>
                  <a:pt x="10829510" y="6338357"/>
                  <a:pt x="10824160" y="6320086"/>
                </a:cubicBezTo>
                <a:close/>
                <a:moveTo>
                  <a:pt x="11104136" y="6310760"/>
                </a:moveTo>
                <a:cubicBezTo>
                  <a:pt x="11098575" y="6312401"/>
                  <a:pt x="11105647" y="6335757"/>
                  <a:pt x="11134724" y="6393881"/>
                </a:cubicBezTo>
                <a:cubicBezTo>
                  <a:pt x="11146391" y="6428953"/>
                  <a:pt x="11203226" y="6479010"/>
                  <a:pt x="11242130" y="6529905"/>
                </a:cubicBezTo>
                <a:cubicBezTo>
                  <a:pt x="11251183" y="6496355"/>
                  <a:pt x="11120817" y="6305838"/>
                  <a:pt x="11104136" y="6310760"/>
                </a:cubicBezTo>
                <a:close/>
                <a:moveTo>
                  <a:pt x="6621472" y="6205926"/>
                </a:moveTo>
                <a:cubicBezTo>
                  <a:pt x="6614179" y="6202706"/>
                  <a:pt x="6609191" y="6202583"/>
                  <a:pt x="6606288" y="6206994"/>
                </a:cubicBezTo>
                <a:cubicBezTo>
                  <a:pt x="6620432" y="6216304"/>
                  <a:pt x="6644680" y="6232267"/>
                  <a:pt x="6650487" y="6223446"/>
                </a:cubicBezTo>
                <a:cubicBezTo>
                  <a:pt x="6662611" y="6231427"/>
                  <a:pt x="6680542" y="6230588"/>
                  <a:pt x="6680542" y="6230588"/>
                </a:cubicBezTo>
                <a:cubicBezTo>
                  <a:pt x="6694686" y="6239898"/>
                  <a:pt x="6718934" y="6255861"/>
                  <a:pt x="6725708" y="6245570"/>
                </a:cubicBezTo>
                <a:cubicBezTo>
                  <a:pt x="6749956" y="6261532"/>
                  <a:pt x="6782032" y="6270003"/>
                  <a:pt x="6799963" y="6269164"/>
                </a:cubicBezTo>
                <a:cubicBezTo>
                  <a:pt x="6824211" y="6285126"/>
                  <a:pt x="6856286" y="6293598"/>
                  <a:pt x="6874217" y="6292758"/>
                </a:cubicBezTo>
                <a:cubicBezTo>
                  <a:pt x="6898464" y="6308720"/>
                  <a:pt x="6931507" y="6315721"/>
                  <a:pt x="6949438" y="6314882"/>
                </a:cubicBezTo>
                <a:cubicBezTo>
                  <a:pt x="6961562" y="6322863"/>
                  <a:pt x="6973686" y="6330844"/>
                  <a:pt x="6993637" y="6331334"/>
                </a:cubicBezTo>
                <a:cubicBezTo>
                  <a:pt x="7005761" y="6339315"/>
                  <a:pt x="7005761" y="6339315"/>
                  <a:pt x="7023692" y="6338476"/>
                </a:cubicBezTo>
                <a:cubicBezTo>
                  <a:pt x="7035816" y="6346457"/>
                  <a:pt x="7047940" y="6354438"/>
                  <a:pt x="7065871" y="6353598"/>
                </a:cubicBezTo>
                <a:cubicBezTo>
                  <a:pt x="7080015" y="6362909"/>
                  <a:pt x="7080015" y="6362909"/>
                  <a:pt x="7098913" y="6360599"/>
                </a:cubicBezTo>
                <a:cubicBezTo>
                  <a:pt x="7142656" y="6404145"/>
                  <a:pt x="7116333" y="6334137"/>
                  <a:pt x="7098913" y="6360599"/>
                </a:cubicBezTo>
                <a:cubicBezTo>
                  <a:pt x="7072645" y="6343307"/>
                  <a:pt x="7072645" y="6343307"/>
                  <a:pt x="7065871" y="6353598"/>
                </a:cubicBezTo>
                <a:cubicBezTo>
                  <a:pt x="7041623" y="6337636"/>
                  <a:pt x="7029499" y="6329655"/>
                  <a:pt x="7023692" y="6338476"/>
                </a:cubicBezTo>
                <a:cubicBezTo>
                  <a:pt x="6999444" y="6322514"/>
                  <a:pt x="6999444" y="6322514"/>
                  <a:pt x="6993637" y="6331334"/>
                </a:cubicBezTo>
                <a:cubicBezTo>
                  <a:pt x="6967368" y="6314042"/>
                  <a:pt x="6955245" y="6306062"/>
                  <a:pt x="6949438" y="6314882"/>
                </a:cubicBezTo>
                <a:cubicBezTo>
                  <a:pt x="6911045" y="6289608"/>
                  <a:pt x="6886797" y="6273646"/>
                  <a:pt x="6874217" y="6292758"/>
                </a:cubicBezTo>
                <a:cubicBezTo>
                  <a:pt x="6835824" y="6267485"/>
                  <a:pt x="6823700" y="6259504"/>
                  <a:pt x="6799963" y="6269164"/>
                </a:cubicBezTo>
                <a:cubicBezTo>
                  <a:pt x="6761570" y="6243890"/>
                  <a:pt x="6749446" y="6235910"/>
                  <a:pt x="6725708" y="6245570"/>
                </a:cubicBezTo>
                <a:cubicBezTo>
                  <a:pt x="6701460" y="6229608"/>
                  <a:pt x="6687316" y="6220297"/>
                  <a:pt x="6680542" y="6230588"/>
                </a:cubicBezTo>
                <a:cubicBezTo>
                  <a:pt x="6668418" y="6222606"/>
                  <a:pt x="6656294" y="6214625"/>
                  <a:pt x="6650487" y="6223446"/>
                </a:cubicBezTo>
                <a:cubicBezTo>
                  <a:pt x="6638363" y="6215465"/>
                  <a:pt x="6628765" y="6209147"/>
                  <a:pt x="6621472" y="6205926"/>
                </a:cubicBezTo>
                <a:close/>
                <a:moveTo>
                  <a:pt x="11556330" y="6136196"/>
                </a:moveTo>
                <a:cubicBezTo>
                  <a:pt x="11543805" y="6208023"/>
                  <a:pt x="11556330" y="6136196"/>
                  <a:pt x="11556330" y="6136196"/>
                </a:cubicBezTo>
                <a:close/>
                <a:moveTo>
                  <a:pt x="6501184" y="6061421"/>
                </a:moveTo>
                <a:cubicBezTo>
                  <a:pt x="6494144" y="6058367"/>
                  <a:pt x="6489661" y="6058577"/>
                  <a:pt x="6486758" y="6062987"/>
                </a:cubicBezTo>
                <a:cubicBezTo>
                  <a:pt x="6498882" y="6070968"/>
                  <a:pt x="6525151" y="6088261"/>
                  <a:pt x="6530957" y="6079440"/>
                </a:cubicBezTo>
                <a:cubicBezTo>
                  <a:pt x="6543081" y="6087421"/>
                  <a:pt x="6555206" y="6095402"/>
                  <a:pt x="6561012" y="6086582"/>
                </a:cubicBezTo>
                <a:cubicBezTo>
                  <a:pt x="6617846" y="6136637"/>
                  <a:pt x="6591523" y="6066631"/>
                  <a:pt x="6561012" y="6086582"/>
                </a:cubicBezTo>
                <a:cubicBezTo>
                  <a:pt x="6548888" y="6078600"/>
                  <a:pt x="6536764" y="6070619"/>
                  <a:pt x="6530957" y="6079440"/>
                </a:cubicBezTo>
                <a:cubicBezTo>
                  <a:pt x="6517823" y="6070794"/>
                  <a:pt x="6508224" y="6064475"/>
                  <a:pt x="6501184" y="6061421"/>
                </a:cubicBezTo>
                <a:close/>
                <a:moveTo>
                  <a:pt x="10911520" y="6050983"/>
                </a:moveTo>
                <a:cubicBezTo>
                  <a:pt x="10911520" y="6050983"/>
                  <a:pt x="10916870" y="6069254"/>
                  <a:pt x="10911520" y="6050983"/>
                </a:cubicBezTo>
                <a:close/>
                <a:moveTo>
                  <a:pt x="6113133" y="6038585"/>
                </a:moveTo>
                <a:cubicBezTo>
                  <a:pt x="6102536" y="6039215"/>
                  <a:pt x="6120791" y="6073357"/>
                  <a:pt x="6134581" y="6052408"/>
                </a:cubicBezTo>
                <a:cubicBezTo>
                  <a:pt x="6146705" y="6060389"/>
                  <a:pt x="6172974" y="6077681"/>
                  <a:pt x="6178780" y="6068860"/>
                </a:cubicBezTo>
                <a:cubicBezTo>
                  <a:pt x="6190904" y="6076841"/>
                  <a:pt x="6215153" y="6092804"/>
                  <a:pt x="6220959" y="6083983"/>
                </a:cubicBezTo>
                <a:cubicBezTo>
                  <a:pt x="6233083" y="6091964"/>
                  <a:pt x="6259352" y="6109256"/>
                  <a:pt x="6265158" y="6100435"/>
                </a:cubicBezTo>
                <a:cubicBezTo>
                  <a:pt x="6277282" y="6108416"/>
                  <a:pt x="6295213" y="6107577"/>
                  <a:pt x="6295213" y="6107577"/>
                </a:cubicBezTo>
                <a:cubicBezTo>
                  <a:pt x="6307337" y="6115558"/>
                  <a:pt x="6333606" y="6132850"/>
                  <a:pt x="6340380" y="6122559"/>
                </a:cubicBezTo>
                <a:cubicBezTo>
                  <a:pt x="6352504" y="6130540"/>
                  <a:pt x="6376752" y="6146502"/>
                  <a:pt x="6382559" y="6137682"/>
                </a:cubicBezTo>
                <a:cubicBezTo>
                  <a:pt x="6396703" y="6146993"/>
                  <a:pt x="6414634" y="6146154"/>
                  <a:pt x="6414634" y="6146154"/>
                </a:cubicBezTo>
                <a:cubicBezTo>
                  <a:pt x="6471468" y="6196209"/>
                  <a:pt x="6445145" y="6126203"/>
                  <a:pt x="6414634" y="6146154"/>
                </a:cubicBezTo>
                <a:cubicBezTo>
                  <a:pt x="6408316" y="6129351"/>
                  <a:pt x="6388365" y="6128861"/>
                  <a:pt x="6382559" y="6137682"/>
                </a:cubicBezTo>
                <a:cubicBezTo>
                  <a:pt x="6358310" y="6121720"/>
                  <a:pt x="6351993" y="6104918"/>
                  <a:pt x="6340380" y="6122559"/>
                </a:cubicBezTo>
                <a:cubicBezTo>
                  <a:pt x="6314111" y="6105267"/>
                  <a:pt x="6307794" y="6088466"/>
                  <a:pt x="6295213" y="6107577"/>
                </a:cubicBezTo>
                <a:cubicBezTo>
                  <a:pt x="6289863" y="6089305"/>
                  <a:pt x="6270965" y="6091615"/>
                  <a:pt x="6265158" y="6100435"/>
                </a:cubicBezTo>
                <a:cubicBezTo>
                  <a:pt x="6251013" y="6091125"/>
                  <a:pt x="6232572" y="6066341"/>
                  <a:pt x="6220959" y="6083983"/>
                </a:cubicBezTo>
                <a:cubicBezTo>
                  <a:pt x="6208835" y="6076001"/>
                  <a:pt x="6190393" y="6051219"/>
                  <a:pt x="6178780" y="6068860"/>
                </a:cubicBezTo>
                <a:cubicBezTo>
                  <a:pt x="6164636" y="6059550"/>
                  <a:pt x="6146194" y="6034766"/>
                  <a:pt x="6134581" y="6052408"/>
                </a:cubicBezTo>
                <a:cubicBezTo>
                  <a:pt x="6123404" y="6041889"/>
                  <a:pt x="6116666" y="6038376"/>
                  <a:pt x="6113133" y="6038585"/>
                </a:cubicBezTo>
                <a:close/>
                <a:moveTo>
                  <a:pt x="4054138" y="6029368"/>
                </a:moveTo>
                <a:cubicBezTo>
                  <a:pt x="4043768" y="6029653"/>
                  <a:pt x="4062385" y="6063243"/>
                  <a:pt x="4075450" y="6043397"/>
                </a:cubicBezTo>
                <a:cubicBezTo>
                  <a:pt x="4099698" y="6059360"/>
                  <a:pt x="4131773" y="6067831"/>
                  <a:pt x="4150671" y="6065521"/>
                </a:cubicBezTo>
                <a:cubicBezTo>
                  <a:pt x="4189064" y="6090794"/>
                  <a:pt x="4213313" y="6106756"/>
                  <a:pt x="4237050" y="6097096"/>
                </a:cubicBezTo>
                <a:cubicBezTo>
                  <a:pt x="4263318" y="6114389"/>
                  <a:pt x="4293373" y="6121529"/>
                  <a:pt x="4323427" y="6128671"/>
                </a:cubicBezTo>
                <a:cubicBezTo>
                  <a:pt x="4952948" y="6347107"/>
                  <a:pt x="5580448" y="6564211"/>
                  <a:pt x="6215775" y="6773826"/>
                </a:cubicBezTo>
                <a:cubicBezTo>
                  <a:pt x="6154156" y="6783836"/>
                  <a:pt x="6099342" y="6735110"/>
                  <a:pt x="6036245" y="6720967"/>
                </a:cubicBezTo>
                <a:cubicBezTo>
                  <a:pt x="6018314" y="6721807"/>
                  <a:pt x="5980432" y="6722156"/>
                  <a:pt x="5962502" y="6722995"/>
                </a:cubicBezTo>
                <a:cubicBezTo>
                  <a:pt x="5770391" y="6689248"/>
                  <a:pt x="5550905" y="6582693"/>
                  <a:pt x="5334545" y="6532983"/>
                </a:cubicBezTo>
                <a:cubicBezTo>
                  <a:pt x="5320401" y="6523672"/>
                  <a:pt x="5296153" y="6507709"/>
                  <a:pt x="5290346" y="6516530"/>
                </a:cubicBezTo>
                <a:cubicBezTo>
                  <a:pt x="5278222" y="6508549"/>
                  <a:pt x="5251953" y="6491257"/>
                  <a:pt x="5246147" y="6500078"/>
                </a:cubicBezTo>
                <a:cubicBezTo>
                  <a:pt x="5234023" y="6492097"/>
                  <a:pt x="5209775" y="6476134"/>
                  <a:pt x="5203968" y="6484955"/>
                </a:cubicBezTo>
                <a:cubicBezTo>
                  <a:pt x="5147645" y="6460522"/>
                  <a:pt x="5090354" y="6437558"/>
                  <a:pt x="5042369" y="6431256"/>
                </a:cubicBezTo>
                <a:cubicBezTo>
                  <a:pt x="5028224" y="6421945"/>
                  <a:pt x="5003976" y="6405983"/>
                  <a:pt x="4998170" y="6414804"/>
                </a:cubicBezTo>
                <a:cubicBezTo>
                  <a:pt x="4929722" y="6382389"/>
                  <a:pt x="4860307" y="6351445"/>
                  <a:pt x="4792370" y="6344652"/>
                </a:cubicBezTo>
                <a:cubicBezTo>
                  <a:pt x="4692901" y="6306566"/>
                  <a:pt x="4592378" y="6265681"/>
                  <a:pt x="4511350" y="6252377"/>
                </a:cubicBezTo>
                <a:cubicBezTo>
                  <a:pt x="4474978" y="6228434"/>
                  <a:pt x="4442903" y="6219962"/>
                  <a:pt x="4424972" y="6220802"/>
                </a:cubicBezTo>
                <a:cubicBezTo>
                  <a:pt x="4400724" y="6204840"/>
                  <a:pt x="4388600" y="6196859"/>
                  <a:pt x="4382793" y="6205680"/>
                </a:cubicBezTo>
                <a:cubicBezTo>
                  <a:pt x="4281759" y="6139171"/>
                  <a:pt x="4320207" y="6217159"/>
                  <a:pt x="4382793" y="6205680"/>
                </a:cubicBezTo>
                <a:cubicBezTo>
                  <a:pt x="4394917" y="6213661"/>
                  <a:pt x="4407042" y="6221642"/>
                  <a:pt x="4424972" y="6220802"/>
                </a:cubicBezTo>
                <a:cubicBezTo>
                  <a:pt x="4451241" y="6238094"/>
                  <a:pt x="4487613" y="6262038"/>
                  <a:pt x="4511350" y="6252377"/>
                </a:cubicBezTo>
                <a:cubicBezTo>
                  <a:pt x="4612841" y="6291794"/>
                  <a:pt x="4711343" y="6331349"/>
                  <a:pt x="4792370" y="6344652"/>
                </a:cubicBezTo>
                <a:cubicBezTo>
                  <a:pt x="4872942" y="6385048"/>
                  <a:pt x="4941389" y="6417463"/>
                  <a:pt x="4998170" y="6414804"/>
                </a:cubicBezTo>
                <a:cubicBezTo>
                  <a:pt x="5022417" y="6430766"/>
                  <a:pt x="5036562" y="6440077"/>
                  <a:pt x="5042369" y="6431256"/>
                </a:cubicBezTo>
                <a:cubicBezTo>
                  <a:pt x="5110816" y="6463671"/>
                  <a:pt x="5165119" y="6486774"/>
                  <a:pt x="5203968" y="6484955"/>
                </a:cubicBezTo>
                <a:cubicBezTo>
                  <a:pt x="5228216" y="6500918"/>
                  <a:pt x="5240341" y="6508898"/>
                  <a:pt x="5246147" y="6500078"/>
                </a:cubicBezTo>
                <a:cubicBezTo>
                  <a:pt x="5272415" y="6517370"/>
                  <a:pt x="5284540" y="6525351"/>
                  <a:pt x="5290346" y="6516530"/>
                </a:cubicBezTo>
                <a:cubicBezTo>
                  <a:pt x="5314594" y="6532493"/>
                  <a:pt x="5328739" y="6541803"/>
                  <a:pt x="5334545" y="6532983"/>
                </a:cubicBezTo>
                <a:cubicBezTo>
                  <a:pt x="6236291" y="6852654"/>
                  <a:pt x="7255383" y="7156857"/>
                  <a:pt x="8168634" y="7353457"/>
                </a:cubicBezTo>
                <a:cubicBezTo>
                  <a:pt x="8249662" y="7366760"/>
                  <a:pt x="8530171" y="7433413"/>
                  <a:pt x="8547591" y="7406951"/>
                </a:cubicBezTo>
                <a:cubicBezTo>
                  <a:pt x="8565978" y="7379019"/>
                  <a:pt x="8527640" y="7406460"/>
                  <a:pt x="8497074" y="7373697"/>
                </a:cubicBezTo>
                <a:cubicBezTo>
                  <a:pt x="8484950" y="7365716"/>
                  <a:pt x="8583908" y="7378180"/>
                  <a:pt x="8515461" y="7345765"/>
                </a:cubicBezTo>
                <a:cubicBezTo>
                  <a:pt x="8459138" y="7321331"/>
                  <a:pt x="8354373" y="7317689"/>
                  <a:pt x="8261221" y="7296404"/>
                </a:cubicBezTo>
                <a:cubicBezTo>
                  <a:pt x="7664341" y="7164778"/>
                  <a:pt x="7049019" y="7008368"/>
                  <a:pt x="6452085" y="6824027"/>
                </a:cubicBezTo>
                <a:cubicBezTo>
                  <a:pt x="5687745" y="6594808"/>
                  <a:pt x="4983460" y="6327156"/>
                  <a:pt x="4323427" y="6128671"/>
                </a:cubicBezTo>
                <a:cubicBezTo>
                  <a:pt x="4287055" y="6104728"/>
                  <a:pt x="4262807" y="6088766"/>
                  <a:pt x="4237050" y="6097096"/>
                </a:cubicBezTo>
                <a:cubicBezTo>
                  <a:pt x="4200678" y="6073153"/>
                  <a:pt x="4174408" y="6055861"/>
                  <a:pt x="4150671" y="6065521"/>
                </a:cubicBezTo>
                <a:cubicBezTo>
                  <a:pt x="4112278" y="6040248"/>
                  <a:pt x="4100154" y="6032267"/>
                  <a:pt x="4075450" y="6043397"/>
                </a:cubicBezTo>
                <a:cubicBezTo>
                  <a:pt x="4064272" y="6032878"/>
                  <a:pt x="4057595" y="6029273"/>
                  <a:pt x="4054138" y="6029368"/>
                </a:cubicBezTo>
                <a:close/>
                <a:moveTo>
                  <a:pt x="6740747" y="6024735"/>
                </a:moveTo>
                <a:cubicBezTo>
                  <a:pt x="6751796" y="6028848"/>
                  <a:pt x="6764426" y="6037162"/>
                  <a:pt x="6782612" y="6049133"/>
                </a:cubicBezTo>
                <a:cubicBezTo>
                  <a:pt x="6764681" y="6049973"/>
                  <a:pt x="6734627" y="6042831"/>
                  <a:pt x="6708358" y="6025539"/>
                </a:cubicBezTo>
                <a:cubicBezTo>
                  <a:pt x="6720226" y="6020709"/>
                  <a:pt x="6729697" y="6020622"/>
                  <a:pt x="6740747" y="6024735"/>
                </a:cubicBezTo>
                <a:close/>
                <a:moveTo>
                  <a:pt x="6679342" y="6008019"/>
                </a:moveTo>
                <a:cubicBezTo>
                  <a:pt x="6686636" y="6011240"/>
                  <a:pt x="6696234" y="6017558"/>
                  <a:pt x="6708358" y="6025539"/>
                </a:cubicBezTo>
                <a:cubicBezTo>
                  <a:pt x="6702552" y="6034360"/>
                  <a:pt x="6678303" y="6018398"/>
                  <a:pt x="6664158" y="6009087"/>
                </a:cubicBezTo>
                <a:cubicBezTo>
                  <a:pt x="6667062" y="6004677"/>
                  <a:pt x="6672050" y="6004799"/>
                  <a:pt x="6679342" y="6008019"/>
                </a:cubicBezTo>
                <a:close/>
                <a:moveTo>
                  <a:pt x="3982334" y="6002053"/>
                </a:moveTo>
                <a:cubicBezTo>
                  <a:pt x="3984430" y="6004025"/>
                  <a:pt x="3990018" y="6009285"/>
                  <a:pt x="4001196" y="6019803"/>
                </a:cubicBezTo>
                <a:cubicBezTo>
                  <a:pt x="4001196" y="6019803"/>
                  <a:pt x="3976046" y="5996136"/>
                  <a:pt x="3982334" y="6002053"/>
                </a:cubicBezTo>
                <a:close/>
                <a:moveTo>
                  <a:pt x="6646642" y="5999399"/>
                </a:moveTo>
                <a:cubicBezTo>
                  <a:pt x="6652034" y="6001106"/>
                  <a:pt x="6658096" y="6005096"/>
                  <a:pt x="6664158" y="6009087"/>
                </a:cubicBezTo>
                <a:cubicBezTo>
                  <a:pt x="6657384" y="6019378"/>
                  <a:pt x="6645260" y="6011396"/>
                  <a:pt x="6633136" y="6003416"/>
                </a:cubicBezTo>
                <a:cubicBezTo>
                  <a:pt x="6636523" y="5998270"/>
                  <a:pt x="6641248" y="5997693"/>
                  <a:pt x="6646642" y="5999399"/>
                </a:cubicBezTo>
                <a:close/>
                <a:moveTo>
                  <a:pt x="6590958" y="5988293"/>
                </a:moveTo>
                <a:cubicBezTo>
                  <a:pt x="6590958" y="5988293"/>
                  <a:pt x="6528371" y="5999773"/>
                  <a:pt x="6590958" y="5988293"/>
                </a:cubicBezTo>
                <a:close/>
                <a:moveTo>
                  <a:pt x="6605132" y="5986561"/>
                </a:moveTo>
                <a:cubicBezTo>
                  <a:pt x="6611919" y="5989449"/>
                  <a:pt x="6621012" y="5995435"/>
                  <a:pt x="6633136" y="6003416"/>
                </a:cubicBezTo>
                <a:cubicBezTo>
                  <a:pt x="6627330" y="6012236"/>
                  <a:pt x="6603082" y="5996274"/>
                  <a:pt x="6590958" y="5988293"/>
                </a:cubicBezTo>
                <a:cubicBezTo>
                  <a:pt x="6593861" y="5983883"/>
                  <a:pt x="6598344" y="5983673"/>
                  <a:pt x="6605132" y="5986561"/>
                </a:cubicBezTo>
                <a:close/>
                <a:moveTo>
                  <a:pt x="3343556" y="5961254"/>
                </a:moveTo>
                <a:cubicBezTo>
                  <a:pt x="3279837" y="5957654"/>
                  <a:pt x="3476638" y="6064849"/>
                  <a:pt x="3525921" y="6086228"/>
                </a:cubicBezTo>
                <a:cubicBezTo>
                  <a:pt x="3687520" y="6139927"/>
                  <a:pt x="3985504" y="6232833"/>
                  <a:pt x="4117049" y="6279390"/>
                </a:cubicBezTo>
                <a:cubicBezTo>
                  <a:pt x="4926099" y="6550685"/>
                  <a:pt x="5711413" y="6831640"/>
                  <a:pt x="6493684" y="7060019"/>
                </a:cubicBezTo>
                <a:cubicBezTo>
                  <a:pt x="6487877" y="7068840"/>
                  <a:pt x="6514146" y="7086132"/>
                  <a:pt x="6519952" y="7077312"/>
                </a:cubicBezTo>
                <a:cubicBezTo>
                  <a:pt x="6532076" y="7085293"/>
                  <a:pt x="6532076" y="7085293"/>
                  <a:pt x="6550007" y="7084453"/>
                </a:cubicBezTo>
                <a:cubicBezTo>
                  <a:pt x="6600012" y="7092085"/>
                  <a:pt x="6580062" y="7091595"/>
                  <a:pt x="6675234" y="7114209"/>
                </a:cubicBezTo>
                <a:cubicBezTo>
                  <a:pt x="6662654" y="7133320"/>
                  <a:pt x="6687358" y="7122190"/>
                  <a:pt x="6675234" y="7114209"/>
                </a:cubicBezTo>
                <a:cubicBezTo>
                  <a:pt x="6681041" y="7105388"/>
                  <a:pt x="6693165" y="7113369"/>
                  <a:pt x="6693165" y="7113369"/>
                </a:cubicBezTo>
                <a:cubicBezTo>
                  <a:pt x="6693676" y="7138991"/>
                  <a:pt x="6717413" y="7129331"/>
                  <a:pt x="6693165" y="7113369"/>
                </a:cubicBezTo>
                <a:cubicBezTo>
                  <a:pt x="6723676" y="7093418"/>
                  <a:pt x="6725294" y="7174556"/>
                  <a:pt x="6749488" y="7137803"/>
                </a:cubicBezTo>
                <a:cubicBezTo>
                  <a:pt x="6806323" y="7187859"/>
                  <a:pt x="6749945" y="7110710"/>
                  <a:pt x="6798441" y="7142634"/>
                </a:cubicBezTo>
                <a:cubicBezTo>
                  <a:pt x="6800005" y="7171057"/>
                  <a:pt x="6824710" y="7159927"/>
                  <a:pt x="6798441" y="7142634"/>
                </a:cubicBezTo>
                <a:cubicBezTo>
                  <a:pt x="6830005" y="7125484"/>
                  <a:pt x="6830571" y="7203821"/>
                  <a:pt x="6854764" y="7167068"/>
                </a:cubicBezTo>
                <a:cubicBezTo>
                  <a:pt x="6879013" y="7183030"/>
                  <a:pt x="6879013" y="7183030"/>
                  <a:pt x="6884819" y="7174209"/>
                </a:cubicBezTo>
                <a:cubicBezTo>
                  <a:pt x="6911088" y="7191502"/>
                  <a:pt x="6911088" y="7191502"/>
                  <a:pt x="6916894" y="7182681"/>
                </a:cubicBezTo>
                <a:cubicBezTo>
                  <a:pt x="7365321" y="7319835"/>
                  <a:pt x="7935475" y="7461261"/>
                  <a:pt x="8431832" y="7552002"/>
                </a:cubicBezTo>
                <a:cubicBezTo>
                  <a:pt x="8499769" y="7558794"/>
                  <a:pt x="8630803" y="7579729"/>
                  <a:pt x="8637577" y="7569439"/>
                </a:cubicBezTo>
                <a:cubicBezTo>
                  <a:pt x="8643384" y="7560618"/>
                  <a:pt x="8592356" y="7501741"/>
                  <a:pt x="8610286" y="7500901"/>
                </a:cubicBezTo>
                <a:cubicBezTo>
                  <a:pt x="8622921" y="7534505"/>
                  <a:pt x="8693900" y="7593872"/>
                  <a:pt x="8654996" y="7542976"/>
                </a:cubicBezTo>
                <a:cubicBezTo>
                  <a:pt x="8648679" y="7526174"/>
                  <a:pt x="8652411" y="7463309"/>
                  <a:pt x="8610286" y="7500901"/>
                </a:cubicBezTo>
                <a:cubicBezTo>
                  <a:pt x="7344804" y="7241007"/>
                  <a:pt x="6020955" y="6854189"/>
                  <a:pt x="4625019" y="6352489"/>
                </a:cubicBezTo>
                <a:cubicBezTo>
                  <a:pt x="4263427" y="6219818"/>
                  <a:pt x="3815968" y="6081195"/>
                  <a:pt x="3388004" y="5970154"/>
                </a:cubicBezTo>
                <a:cubicBezTo>
                  <a:pt x="3367078" y="5964544"/>
                  <a:pt x="3352659" y="5961769"/>
                  <a:pt x="3343556" y="5961254"/>
                </a:cubicBezTo>
                <a:close/>
                <a:moveTo>
                  <a:pt x="6476141" y="5942723"/>
                </a:moveTo>
                <a:lnTo>
                  <a:pt x="6474954" y="5944525"/>
                </a:lnTo>
                <a:cubicBezTo>
                  <a:pt x="6473594" y="5946593"/>
                  <a:pt x="6472504" y="5948247"/>
                  <a:pt x="6472504" y="5948247"/>
                </a:cubicBezTo>
                <a:close/>
                <a:moveTo>
                  <a:pt x="6479854" y="5937083"/>
                </a:moveTo>
                <a:lnTo>
                  <a:pt x="6476141" y="5942723"/>
                </a:lnTo>
                <a:lnTo>
                  <a:pt x="6479037" y="5938323"/>
                </a:lnTo>
                <a:cubicBezTo>
                  <a:pt x="6480126" y="5936669"/>
                  <a:pt x="6480670" y="5935842"/>
                  <a:pt x="6479854" y="5937083"/>
                </a:cubicBezTo>
                <a:close/>
                <a:moveTo>
                  <a:pt x="5240880" y="5936106"/>
                </a:moveTo>
                <a:cubicBezTo>
                  <a:pt x="5273923" y="5943107"/>
                  <a:pt x="5303977" y="5950248"/>
                  <a:pt x="5328226" y="5966210"/>
                </a:cubicBezTo>
                <a:cubicBezTo>
                  <a:pt x="5303521" y="5977340"/>
                  <a:pt x="5273466" y="5970200"/>
                  <a:pt x="5240880" y="5936106"/>
                </a:cubicBezTo>
                <a:close/>
                <a:moveTo>
                  <a:pt x="6443369" y="5930910"/>
                </a:moveTo>
                <a:cubicBezTo>
                  <a:pt x="6450783" y="5933947"/>
                  <a:pt x="6460381" y="5940266"/>
                  <a:pt x="6472504" y="5948247"/>
                </a:cubicBezTo>
                <a:cubicBezTo>
                  <a:pt x="6465730" y="5958537"/>
                  <a:pt x="6441483" y="5942575"/>
                  <a:pt x="6427338" y="5933264"/>
                </a:cubicBezTo>
                <a:cubicBezTo>
                  <a:pt x="6430725" y="5928119"/>
                  <a:pt x="6435955" y="5927874"/>
                  <a:pt x="6443369" y="5930910"/>
                </a:cubicBezTo>
                <a:close/>
                <a:moveTo>
                  <a:pt x="6409941" y="5923392"/>
                </a:moveTo>
                <a:cubicBezTo>
                  <a:pt x="6415214" y="5925283"/>
                  <a:pt x="6421276" y="5929273"/>
                  <a:pt x="6427338" y="5933264"/>
                </a:cubicBezTo>
                <a:cubicBezTo>
                  <a:pt x="6421531" y="5942085"/>
                  <a:pt x="6409407" y="5934103"/>
                  <a:pt x="6397283" y="5926122"/>
                </a:cubicBezTo>
                <a:cubicBezTo>
                  <a:pt x="6400186" y="5921712"/>
                  <a:pt x="6404669" y="5921502"/>
                  <a:pt x="6409941" y="5923392"/>
                </a:cubicBezTo>
                <a:close/>
                <a:moveTo>
                  <a:pt x="6360735" y="5907397"/>
                </a:moveTo>
                <a:cubicBezTo>
                  <a:pt x="6371141" y="5908913"/>
                  <a:pt x="6388190" y="5920137"/>
                  <a:pt x="6397283" y="5926122"/>
                </a:cubicBezTo>
                <a:cubicBezTo>
                  <a:pt x="6391476" y="5934943"/>
                  <a:pt x="6365208" y="5917651"/>
                  <a:pt x="6353084" y="5909670"/>
                </a:cubicBezTo>
                <a:cubicBezTo>
                  <a:pt x="6354535" y="5907465"/>
                  <a:pt x="6357266" y="5906892"/>
                  <a:pt x="6360735" y="5907397"/>
                </a:cubicBezTo>
                <a:close/>
                <a:moveTo>
                  <a:pt x="3590185" y="5896415"/>
                </a:moveTo>
                <a:cubicBezTo>
                  <a:pt x="3586835" y="5897172"/>
                  <a:pt x="3592614" y="5905718"/>
                  <a:pt x="3596969" y="5899103"/>
                </a:cubicBezTo>
                <a:cubicBezTo>
                  <a:pt x="3666384" y="5930047"/>
                  <a:pt x="3726493" y="5944329"/>
                  <a:pt x="3776499" y="5951961"/>
                </a:cubicBezTo>
                <a:cubicBezTo>
                  <a:pt x="3800747" y="5967923"/>
                  <a:pt x="3833790" y="5974925"/>
                  <a:pt x="3851721" y="5974085"/>
                </a:cubicBezTo>
                <a:cubicBezTo>
                  <a:pt x="3863844" y="5982066"/>
                  <a:pt x="3875968" y="5990047"/>
                  <a:pt x="3881775" y="5981227"/>
                </a:cubicBezTo>
                <a:cubicBezTo>
                  <a:pt x="3895920" y="5990538"/>
                  <a:pt x="3920168" y="6006500"/>
                  <a:pt x="3925974" y="5997680"/>
                </a:cubicBezTo>
                <a:cubicBezTo>
                  <a:pt x="3901726" y="5981717"/>
                  <a:pt x="3887581" y="5972407"/>
                  <a:pt x="3881775" y="5981227"/>
                </a:cubicBezTo>
                <a:cubicBezTo>
                  <a:pt x="3869651" y="5973245"/>
                  <a:pt x="3857527" y="5965265"/>
                  <a:pt x="3851721" y="5974085"/>
                </a:cubicBezTo>
                <a:cubicBezTo>
                  <a:pt x="3813327" y="5948812"/>
                  <a:pt x="3801204" y="5940831"/>
                  <a:pt x="3776499" y="5951961"/>
                </a:cubicBezTo>
                <a:cubicBezTo>
                  <a:pt x="3708051" y="5919547"/>
                  <a:pt x="3651728" y="5895113"/>
                  <a:pt x="3596969" y="5899103"/>
                </a:cubicBezTo>
                <a:cubicBezTo>
                  <a:pt x="3593432" y="5896775"/>
                  <a:pt x="3591301" y="5896162"/>
                  <a:pt x="3590185" y="5896415"/>
                </a:cubicBezTo>
                <a:close/>
                <a:moveTo>
                  <a:pt x="6318240" y="5892067"/>
                </a:moveTo>
                <a:cubicBezTo>
                  <a:pt x="6328078" y="5893209"/>
                  <a:pt x="6343991" y="5903684"/>
                  <a:pt x="6353084" y="5909670"/>
                </a:cubicBezTo>
                <a:cubicBezTo>
                  <a:pt x="6347277" y="5918491"/>
                  <a:pt x="6323029" y="5902528"/>
                  <a:pt x="6310905" y="5894547"/>
                </a:cubicBezTo>
                <a:cubicBezTo>
                  <a:pt x="6312357" y="5892342"/>
                  <a:pt x="6314961" y="5891686"/>
                  <a:pt x="6318240" y="5892067"/>
                </a:cubicBezTo>
                <a:close/>
                <a:moveTo>
                  <a:pt x="6274357" y="5875822"/>
                </a:moveTo>
                <a:cubicBezTo>
                  <a:pt x="6284763" y="5877338"/>
                  <a:pt x="6301812" y="5888562"/>
                  <a:pt x="6310905" y="5894547"/>
                </a:cubicBezTo>
                <a:cubicBezTo>
                  <a:pt x="6305098" y="5903368"/>
                  <a:pt x="6278830" y="5886076"/>
                  <a:pt x="6266706" y="5878095"/>
                </a:cubicBezTo>
                <a:cubicBezTo>
                  <a:pt x="6268157" y="5875890"/>
                  <a:pt x="6270888" y="5875317"/>
                  <a:pt x="6274357" y="5875822"/>
                </a:cubicBezTo>
                <a:close/>
                <a:moveTo>
                  <a:pt x="5932462" y="5875041"/>
                </a:moveTo>
                <a:cubicBezTo>
                  <a:pt x="5928813" y="5875240"/>
                  <a:pt x="5926411" y="5875864"/>
                  <a:pt x="5925685" y="5876967"/>
                </a:cubicBezTo>
                <a:cubicBezTo>
                  <a:pt x="5934023" y="5895098"/>
                  <a:pt x="6013031" y="5907071"/>
                  <a:pt x="6045106" y="5915543"/>
                </a:cubicBezTo>
                <a:cubicBezTo>
                  <a:pt x="6083499" y="5940817"/>
                  <a:pt x="6101430" y="5939977"/>
                  <a:pt x="6119360" y="5939137"/>
                </a:cubicBezTo>
                <a:cubicBezTo>
                  <a:pt x="6131484" y="5947118"/>
                  <a:pt x="6157753" y="5964410"/>
                  <a:pt x="6163559" y="5955589"/>
                </a:cubicBezTo>
                <a:cubicBezTo>
                  <a:pt x="6206705" y="5969242"/>
                  <a:pt x="6245098" y="5994515"/>
                  <a:pt x="6280960" y="5992836"/>
                </a:cubicBezTo>
                <a:cubicBezTo>
                  <a:pt x="6293083" y="6000817"/>
                  <a:pt x="6319352" y="6018109"/>
                  <a:pt x="6325159" y="6009288"/>
                </a:cubicBezTo>
                <a:cubicBezTo>
                  <a:pt x="6337283" y="6017269"/>
                  <a:pt x="6361531" y="6033232"/>
                  <a:pt x="6367337" y="6024411"/>
                </a:cubicBezTo>
                <a:cubicBezTo>
                  <a:pt x="6456247" y="6082939"/>
                  <a:pt x="6429924" y="6012931"/>
                  <a:pt x="6367337" y="6024411"/>
                </a:cubicBezTo>
                <a:cubicBezTo>
                  <a:pt x="6343089" y="6008448"/>
                  <a:pt x="6330965" y="6000467"/>
                  <a:pt x="6325159" y="6009288"/>
                </a:cubicBezTo>
                <a:cubicBezTo>
                  <a:pt x="6311014" y="5999978"/>
                  <a:pt x="6286766" y="5984015"/>
                  <a:pt x="6280960" y="5992836"/>
                </a:cubicBezTo>
                <a:cubicBezTo>
                  <a:pt x="6244587" y="5968893"/>
                  <a:pt x="6200388" y="5952440"/>
                  <a:pt x="6163559" y="5955589"/>
                </a:cubicBezTo>
                <a:cubicBezTo>
                  <a:pt x="6149414" y="5946278"/>
                  <a:pt x="6125166" y="5930316"/>
                  <a:pt x="6119360" y="5939137"/>
                </a:cubicBezTo>
                <a:cubicBezTo>
                  <a:pt x="6095112" y="5923175"/>
                  <a:pt x="6068843" y="5905883"/>
                  <a:pt x="6045106" y="5915543"/>
                </a:cubicBezTo>
                <a:cubicBezTo>
                  <a:pt x="6044659" y="5893124"/>
                  <a:pt x="5958008" y="5873650"/>
                  <a:pt x="5932462" y="5875041"/>
                </a:cubicBezTo>
                <a:close/>
                <a:moveTo>
                  <a:pt x="6210250" y="5852488"/>
                </a:moveTo>
                <a:cubicBezTo>
                  <a:pt x="6229197" y="5853404"/>
                  <a:pt x="6248519" y="5866123"/>
                  <a:pt x="6266706" y="5878095"/>
                </a:cubicBezTo>
                <a:cubicBezTo>
                  <a:pt x="6247808" y="5880405"/>
                  <a:pt x="6217753" y="5873263"/>
                  <a:pt x="6191484" y="5855971"/>
                </a:cubicBezTo>
                <a:cubicBezTo>
                  <a:pt x="6197660" y="5853188"/>
                  <a:pt x="6203934" y="5852182"/>
                  <a:pt x="6210250" y="5852488"/>
                </a:cubicBezTo>
                <a:close/>
                <a:moveTo>
                  <a:pt x="6156641" y="5838368"/>
                </a:moveTo>
                <a:cubicBezTo>
                  <a:pt x="6166478" y="5839510"/>
                  <a:pt x="6182391" y="5849985"/>
                  <a:pt x="6191484" y="5855971"/>
                </a:cubicBezTo>
                <a:cubicBezTo>
                  <a:pt x="6185678" y="5864791"/>
                  <a:pt x="6161430" y="5848830"/>
                  <a:pt x="6149306" y="5840848"/>
                </a:cubicBezTo>
                <a:cubicBezTo>
                  <a:pt x="6150757" y="5838643"/>
                  <a:pt x="6153361" y="5837987"/>
                  <a:pt x="6156641" y="5838368"/>
                </a:cubicBezTo>
                <a:close/>
                <a:moveTo>
                  <a:pt x="4918649" y="5827237"/>
                </a:moveTo>
                <a:cubicBezTo>
                  <a:pt x="5010833" y="5849992"/>
                  <a:pt x="5130254" y="5888568"/>
                  <a:pt x="5240880" y="5936106"/>
                </a:cubicBezTo>
                <a:cubicBezTo>
                  <a:pt x="5142889" y="5922172"/>
                  <a:pt x="5029274" y="5874775"/>
                  <a:pt x="4918649" y="5827237"/>
                </a:cubicBezTo>
                <a:close/>
                <a:moveTo>
                  <a:pt x="6112473" y="5821936"/>
                </a:moveTo>
                <a:cubicBezTo>
                  <a:pt x="6122405" y="5823140"/>
                  <a:pt x="6138697" y="5833865"/>
                  <a:pt x="6149306" y="5840848"/>
                </a:cubicBezTo>
                <a:cubicBezTo>
                  <a:pt x="6143499" y="5849670"/>
                  <a:pt x="6117230" y="5832377"/>
                  <a:pt x="6105106" y="5824396"/>
                </a:cubicBezTo>
                <a:cubicBezTo>
                  <a:pt x="6106558" y="5822191"/>
                  <a:pt x="6109162" y="5821535"/>
                  <a:pt x="6112473" y="5821936"/>
                </a:cubicBezTo>
                <a:close/>
                <a:moveTo>
                  <a:pt x="4888875" y="5809219"/>
                </a:moveTo>
                <a:cubicBezTo>
                  <a:pt x="4895916" y="5812273"/>
                  <a:pt x="4905514" y="5818591"/>
                  <a:pt x="4918649" y="5827237"/>
                </a:cubicBezTo>
                <a:cubicBezTo>
                  <a:pt x="4900718" y="5828077"/>
                  <a:pt x="4886573" y="5818766"/>
                  <a:pt x="4874449" y="5810785"/>
                </a:cubicBezTo>
                <a:cubicBezTo>
                  <a:pt x="4877352" y="5806375"/>
                  <a:pt x="4881835" y="5806165"/>
                  <a:pt x="4888875" y="5809219"/>
                </a:cubicBezTo>
                <a:close/>
                <a:moveTo>
                  <a:pt x="6068558" y="5805671"/>
                </a:moveTo>
                <a:cubicBezTo>
                  <a:pt x="6078964" y="5807187"/>
                  <a:pt x="6096013" y="5818410"/>
                  <a:pt x="6105106" y="5824396"/>
                </a:cubicBezTo>
                <a:cubicBezTo>
                  <a:pt x="6099300" y="5833217"/>
                  <a:pt x="6073031" y="5815924"/>
                  <a:pt x="6060907" y="5807943"/>
                </a:cubicBezTo>
                <a:cubicBezTo>
                  <a:pt x="6062358" y="5805738"/>
                  <a:pt x="6065089" y="5805165"/>
                  <a:pt x="6068558" y="5805671"/>
                </a:cubicBezTo>
                <a:close/>
                <a:moveTo>
                  <a:pt x="6013897" y="5800161"/>
                </a:moveTo>
                <a:lnTo>
                  <a:pt x="6010412" y="5805455"/>
                </a:lnTo>
                <a:cubicBezTo>
                  <a:pt x="6009595" y="5806695"/>
                  <a:pt x="6010140" y="5805868"/>
                  <a:pt x="6011228" y="5804214"/>
                </a:cubicBezTo>
                <a:close/>
                <a:moveTo>
                  <a:pt x="6017761" y="5794291"/>
                </a:moveTo>
                <a:cubicBezTo>
                  <a:pt x="6017761" y="5794291"/>
                  <a:pt x="6016672" y="5795945"/>
                  <a:pt x="6015311" y="5798012"/>
                </a:cubicBezTo>
                <a:lnTo>
                  <a:pt x="6013897" y="5800161"/>
                </a:lnTo>
                <a:close/>
                <a:moveTo>
                  <a:pt x="4846444" y="5793930"/>
                </a:moveTo>
                <a:cubicBezTo>
                  <a:pt x="4853232" y="5796818"/>
                  <a:pt x="4862325" y="5802804"/>
                  <a:pt x="4874449" y="5810785"/>
                </a:cubicBezTo>
                <a:cubicBezTo>
                  <a:pt x="4856519" y="5811624"/>
                  <a:pt x="4844394" y="5803643"/>
                  <a:pt x="4832270" y="5795662"/>
                </a:cubicBezTo>
                <a:cubicBezTo>
                  <a:pt x="4835174" y="5791252"/>
                  <a:pt x="4839656" y="5791042"/>
                  <a:pt x="4846444" y="5793930"/>
                </a:cubicBezTo>
                <a:close/>
                <a:moveTo>
                  <a:pt x="6025655" y="5790961"/>
                </a:moveTo>
                <a:cubicBezTo>
                  <a:pt x="6035901" y="5791483"/>
                  <a:pt x="6051814" y="5801958"/>
                  <a:pt x="6060907" y="5807943"/>
                </a:cubicBezTo>
                <a:cubicBezTo>
                  <a:pt x="6054133" y="5818234"/>
                  <a:pt x="6029885" y="5802272"/>
                  <a:pt x="6017761" y="5794291"/>
                </a:cubicBezTo>
                <a:cubicBezTo>
                  <a:pt x="6019454" y="5791718"/>
                  <a:pt x="6022240" y="5790786"/>
                  <a:pt x="6025655" y="5790961"/>
                </a:cubicBezTo>
                <a:close/>
                <a:moveTo>
                  <a:pt x="4802377" y="5777828"/>
                </a:moveTo>
                <a:cubicBezTo>
                  <a:pt x="4809538" y="5780698"/>
                  <a:pt x="4819136" y="5787016"/>
                  <a:pt x="4832270" y="5795662"/>
                </a:cubicBezTo>
                <a:cubicBezTo>
                  <a:pt x="4811351" y="5796643"/>
                  <a:pt x="4799228" y="5788662"/>
                  <a:pt x="4787104" y="5780680"/>
                </a:cubicBezTo>
                <a:cubicBezTo>
                  <a:pt x="4790491" y="5775535"/>
                  <a:pt x="4795215" y="5774958"/>
                  <a:pt x="4802377" y="5777828"/>
                </a:cubicBezTo>
                <a:close/>
                <a:moveTo>
                  <a:pt x="10230971" y="5773671"/>
                </a:moveTo>
                <a:cubicBezTo>
                  <a:pt x="10239821" y="5817425"/>
                  <a:pt x="10302462" y="5858661"/>
                  <a:pt x="10346204" y="5902205"/>
                </a:cubicBezTo>
                <a:cubicBezTo>
                  <a:pt x="10382576" y="5926149"/>
                  <a:pt x="10486707" y="6097948"/>
                  <a:pt x="10540553" y="6148143"/>
                </a:cubicBezTo>
                <a:cubicBezTo>
                  <a:pt x="10647905" y="6231453"/>
                  <a:pt x="10477858" y="6054193"/>
                  <a:pt x="10459417" y="6029410"/>
                </a:cubicBezTo>
                <a:cubicBezTo>
                  <a:pt x="10421481" y="5977045"/>
                  <a:pt x="10394700" y="5934130"/>
                  <a:pt x="10346204" y="5902205"/>
                </a:cubicBezTo>
                <a:cubicBezTo>
                  <a:pt x="10320392" y="5857821"/>
                  <a:pt x="10281488" y="5806926"/>
                  <a:pt x="10230971" y="5773671"/>
                </a:cubicBezTo>
                <a:close/>
                <a:moveTo>
                  <a:pt x="5951264" y="5758913"/>
                </a:moveTo>
                <a:cubicBezTo>
                  <a:pt x="5953849" y="5754985"/>
                  <a:pt x="5943507" y="5770697"/>
                  <a:pt x="5943507" y="5770697"/>
                </a:cubicBezTo>
                <a:cubicBezTo>
                  <a:pt x="5948104" y="5763714"/>
                  <a:pt x="5950402" y="5760222"/>
                  <a:pt x="5951264" y="5758913"/>
                </a:cubicBezTo>
                <a:close/>
                <a:moveTo>
                  <a:pt x="5906958" y="5751972"/>
                </a:moveTo>
                <a:cubicBezTo>
                  <a:pt x="5917365" y="5753488"/>
                  <a:pt x="5934414" y="5764711"/>
                  <a:pt x="5943507" y="5770697"/>
                </a:cubicBezTo>
                <a:cubicBezTo>
                  <a:pt x="5937700" y="5779518"/>
                  <a:pt x="5925576" y="5771537"/>
                  <a:pt x="5899307" y="5754244"/>
                </a:cubicBezTo>
                <a:cubicBezTo>
                  <a:pt x="5900759" y="5752039"/>
                  <a:pt x="5903490" y="5751466"/>
                  <a:pt x="5906958" y="5751972"/>
                </a:cubicBezTo>
                <a:close/>
                <a:moveTo>
                  <a:pt x="3789185" y="5749893"/>
                </a:moveTo>
                <a:cubicBezTo>
                  <a:pt x="3778588" y="5750522"/>
                  <a:pt x="3796842" y="5784664"/>
                  <a:pt x="3810632" y="5763715"/>
                </a:cubicBezTo>
                <a:cubicBezTo>
                  <a:pt x="5249204" y="6253445"/>
                  <a:pt x="6705760" y="6795051"/>
                  <a:pt x="8064394" y="7076229"/>
                </a:cubicBezTo>
                <a:cubicBezTo>
                  <a:pt x="8076518" y="7084210"/>
                  <a:pt x="8088642" y="7092191"/>
                  <a:pt x="8095416" y="7081900"/>
                </a:cubicBezTo>
                <a:cubicBezTo>
                  <a:pt x="8107540" y="7089881"/>
                  <a:pt x="8121685" y="7099193"/>
                  <a:pt x="8127491" y="7090372"/>
                </a:cubicBezTo>
                <a:cubicBezTo>
                  <a:pt x="8139615" y="7098353"/>
                  <a:pt x="8151740" y="7106334"/>
                  <a:pt x="8157546" y="7097513"/>
                </a:cubicBezTo>
                <a:cubicBezTo>
                  <a:pt x="8169670" y="7105494"/>
                  <a:pt x="8183815" y="7114806"/>
                  <a:pt x="8189621" y="7105985"/>
                </a:cubicBezTo>
                <a:cubicBezTo>
                  <a:pt x="8175477" y="7096674"/>
                  <a:pt x="8163353" y="7088693"/>
                  <a:pt x="8157546" y="7097513"/>
                </a:cubicBezTo>
                <a:cubicBezTo>
                  <a:pt x="8145422" y="7089532"/>
                  <a:pt x="8133298" y="7081551"/>
                  <a:pt x="8127491" y="7090372"/>
                </a:cubicBezTo>
                <a:cubicBezTo>
                  <a:pt x="8113347" y="7081060"/>
                  <a:pt x="8101223" y="7073079"/>
                  <a:pt x="8095416" y="7081900"/>
                </a:cubicBezTo>
                <a:cubicBezTo>
                  <a:pt x="8083292" y="7073919"/>
                  <a:pt x="8071168" y="7065938"/>
                  <a:pt x="8064394" y="7076229"/>
                </a:cubicBezTo>
                <a:cubicBezTo>
                  <a:pt x="7380625" y="6887405"/>
                  <a:pt x="6666802" y="6691439"/>
                  <a:pt x="5957220" y="6458231"/>
                </a:cubicBezTo>
                <a:cubicBezTo>
                  <a:pt x="5240866" y="6235314"/>
                  <a:pt x="4511821" y="5926077"/>
                  <a:pt x="3810632" y="5763715"/>
                </a:cubicBezTo>
                <a:cubicBezTo>
                  <a:pt x="3799455" y="5753196"/>
                  <a:pt x="3792717" y="5749683"/>
                  <a:pt x="3789185" y="5749893"/>
                </a:cubicBezTo>
                <a:close/>
                <a:moveTo>
                  <a:pt x="5864464" y="5736642"/>
                </a:moveTo>
                <a:cubicBezTo>
                  <a:pt x="5874301" y="5737784"/>
                  <a:pt x="5890214" y="5748259"/>
                  <a:pt x="5899307" y="5754244"/>
                </a:cubicBezTo>
                <a:cubicBezTo>
                  <a:pt x="5893501" y="5763065"/>
                  <a:pt x="5881377" y="5755084"/>
                  <a:pt x="5857129" y="5739123"/>
                </a:cubicBezTo>
                <a:cubicBezTo>
                  <a:pt x="5858580" y="5736917"/>
                  <a:pt x="5861185" y="5736261"/>
                  <a:pt x="5864464" y="5736642"/>
                </a:cubicBezTo>
                <a:close/>
                <a:moveTo>
                  <a:pt x="3461243" y="5722639"/>
                </a:moveTo>
                <a:cubicBezTo>
                  <a:pt x="3435487" y="5720105"/>
                  <a:pt x="3514823" y="5742303"/>
                  <a:pt x="3595296" y="5765250"/>
                </a:cubicBezTo>
                <a:cubicBezTo>
                  <a:pt x="3824832" y="5825741"/>
                  <a:pt x="4042754" y="5903874"/>
                  <a:pt x="4228603" y="5973534"/>
                </a:cubicBezTo>
                <a:cubicBezTo>
                  <a:pt x="4559172" y="6100534"/>
                  <a:pt x="4863930" y="6183149"/>
                  <a:pt x="5180355" y="6300837"/>
                </a:cubicBezTo>
                <a:cubicBezTo>
                  <a:pt x="5311900" y="6347395"/>
                  <a:pt x="5461375" y="6393113"/>
                  <a:pt x="5574021" y="6441981"/>
                </a:cubicBezTo>
                <a:cubicBezTo>
                  <a:pt x="5610393" y="6465923"/>
                  <a:pt x="5660910" y="6499178"/>
                  <a:pt x="5705109" y="6515630"/>
                </a:cubicBezTo>
                <a:cubicBezTo>
                  <a:pt x="5804580" y="6553716"/>
                  <a:pt x="5921469" y="6565340"/>
                  <a:pt x="6039922" y="6605387"/>
                </a:cubicBezTo>
                <a:cubicBezTo>
                  <a:pt x="6768400" y="6836286"/>
                  <a:pt x="7402164" y="7017477"/>
                  <a:pt x="8103352" y="7179840"/>
                </a:cubicBezTo>
                <a:cubicBezTo>
                  <a:pt x="8154326" y="7186001"/>
                  <a:pt x="8333856" y="7238861"/>
                  <a:pt x="8389668" y="7237672"/>
                </a:cubicBezTo>
                <a:cubicBezTo>
                  <a:pt x="8450234" y="7224862"/>
                  <a:pt x="8399717" y="7191608"/>
                  <a:pt x="8363345" y="7167665"/>
                </a:cubicBezTo>
                <a:cubicBezTo>
                  <a:pt x="8351221" y="7159684"/>
                  <a:pt x="8351221" y="7159684"/>
                  <a:pt x="8331270" y="7159193"/>
                </a:cubicBezTo>
                <a:cubicBezTo>
                  <a:pt x="7948016" y="7090227"/>
                  <a:pt x="7556880" y="6976037"/>
                  <a:pt x="7126896" y="6863667"/>
                </a:cubicBezTo>
                <a:cubicBezTo>
                  <a:pt x="6747884" y="6757458"/>
                  <a:pt x="6344625" y="6635287"/>
                  <a:pt x="5915096" y="6495824"/>
                </a:cubicBezTo>
                <a:cubicBezTo>
                  <a:pt x="5136611" y="6257293"/>
                  <a:pt x="4282796" y="5891208"/>
                  <a:pt x="3525880" y="5734305"/>
                </a:cubicBezTo>
                <a:cubicBezTo>
                  <a:pt x="3490091" y="5727076"/>
                  <a:pt x="3469829" y="5723484"/>
                  <a:pt x="3461243" y="5722639"/>
                </a:cubicBezTo>
                <a:close/>
                <a:moveTo>
                  <a:pt x="5819888" y="5720830"/>
                </a:moveTo>
                <a:cubicBezTo>
                  <a:pt x="5830228" y="5721414"/>
                  <a:pt x="5846520" y="5732139"/>
                  <a:pt x="5857129" y="5739123"/>
                </a:cubicBezTo>
                <a:cubicBezTo>
                  <a:pt x="5850355" y="5749413"/>
                  <a:pt x="5836210" y="5740101"/>
                  <a:pt x="5811962" y="5724140"/>
                </a:cubicBezTo>
                <a:cubicBezTo>
                  <a:pt x="5813655" y="5721567"/>
                  <a:pt x="5816441" y="5720635"/>
                  <a:pt x="5819888" y="5720830"/>
                </a:cubicBezTo>
                <a:close/>
                <a:moveTo>
                  <a:pt x="4581304" y="5710529"/>
                </a:moveTo>
                <a:cubicBezTo>
                  <a:pt x="4632279" y="5716690"/>
                  <a:pt x="4706532" y="5740284"/>
                  <a:pt x="4787104" y="5780680"/>
                </a:cubicBezTo>
                <a:cubicBezTo>
                  <a:pt x="4719168" y="5773887"/>
                  <a:pt x="4649752" y="5742943"/>
                  <a:pt x="4581304" y="5710529"/>
                </a:cubicBezTo>
                <a:close/>
                <a:moveTo>
                  <a:pt x="5775413" y="5705414"/>
                </a:moveTo>
                <a:cubicBezTo>
                  <a:pt x="5785819" y="5706931"/>
                  <a:pt x="5802868" y="5718154"/>
                  <a:pt x="5811962" y="5724140"/>
                </a:cubicBezTo>
                <a:cubicBezTo>
                  <a:pt x="5806155" y="5732961"/>
                  <a:pt x="5794031" y="5724979"/>
                  <a:pt x="5767762" y="5707688"/>
                </a:cubicBezTo>
                <a:cubicBezTo>
                  <a:pt x="5769214" y="5705482"/>
                  <a:pt x="5771944" y="5704909"/>
                  <a:pt x="5775413" y="5705414"/>
                </a:cubicBezTo>
                <a:close/>
                <a:moveTo>
                  <a:pt x="5719139" y="5702356"/>
                </a:moveTo>
                <a:lnTo>
                  <a:pt x="5718689" y="5703039"/>
                </a:lnTo>
                <a:cubicBezTo>
                  <a:pt x="5717540" y="5704785"/>
                  <a:pt x="5716965" y="5705658"/>
                  <a:pt x="5717827" y="5704348"/>
                </a:cubicBezTo>
                <a:close/>
                <a:moveTo>
                  <a:pt x="5725584" y="5692564"/>
                </a:moveTo>
                <a:lnTo>
                  <a:pt x="5719139" y="5702356"/>
                </a:lnTo>
                <a:lnTo>
                  <a:pt x="5722998" y="5696492"/>
                </a:lnTo>
                <a:cubicBezTo>
                  <a:pt x="5724435" y="5694310"/>
                  <a:pt x="5725584" y="5692564"/>
                  <a:pt x="5725584" y="5692564"/>
                </a:cubicBezTo>
                <a:close/>
                <a:moveTo>
                  <a:pt x="5732919" y="5690084"/>
                </a:moveTo>
                <a:cubicBezTo>
                  <a:pt x="5742757" y="5691226"/>
                  <a:pt x="5758669" y="5701701"/>
                  <a:pt x="5767762" y="5707688"/>
                </a:cubicBezTo>
                <a:cubicBezTo>
                  <a:pt x="5761956" y="5716507"/>
                  <a:pt x="5749832" y="5708526"/>
                  <a:pt x="5725584" y="5692564"/>
                </a:cubicBezTo>
                <a:cubicBezTo>
                  <a:pt x="5727036" y="5690359"/>
                  <a:pt x="5729640" y="5689703"/>
                  <a:pt x="5732919" y="5690084"/>
                </a:cubicBezTo>
                <a:close/>
                <a:moveTo>
                  <a:pt x="10128622" y="5678706"/>
                </a:moveTo>
                <a:cubicBezTo>
                  <a:pt x="10127324" y="5679234"/>
                  <a:pt x="10127911" y="5680543"/>
                  <a:pt x="10131447" y="5682871"/>
                </a:cubicBezTo>
                <a:cubicBezTo>
                  <a:pt x="10131447" y="5682871"/>
                  <a:pt x="10155695" y="5698832"/>
                  <a:pt x="10162470" y="5688541"/>
                </a:cubicBezTo>
                <a:cubicBezTo>
                  <a:pt x="10153376" y="5682556"/>
                  <a:pt x="10132516" y="5677121"/>
                  <a:pt x="10128622" y="5678706"/>
                </a:cubicBezTo>
                <a:close/>
                <a:moveTo>
                  <a:pt x="11102657" y="5678198"/>
                </a:moveTo>
                <a:cubicBezTo>
                  <a:pt x="11096104" y="5663611"/>
                  <a:pt x="11166994" y="5749786"/>
                  <a:pt x="11195829" y="5808277"/>
                </a:cubicBezTo>
                <a:cubicBezTo>
                  <a:pt x="11165775" y="5801136"/>
                  <a:pt x="11157894" y="5755912"/>
                  <a:pt x="11139451" y="5731129"/>
                </a:cubicBezTo>
                <a:cubicBezTo>
                  <a:pt x="11115631" y="5699118"/>
                  <a:pt x="11104841" y="5683060"/>
                  <a:pt x="11102657" y="5678198"/>
                </a:cubicBezTo>
                <a:close/>
                <a:moveTo>
                  <a:pt x="5658679" y="5657807"/>
                </a:moveTo>
                <a:cubicBezTo>
                  <a:pt x="5661129" y="5654086"/>
                  <a:pt x="5651331" y="5668971"/>
                  <a:pt x="5651331" y="5668971"/>
                </a:cubicBezTo>
                <a:cubicBezTo>
                  <a:pt x="5655685" y="5662355"/>
                  <a:pt x="5657863" y="5659047"/>
                  <a:pt x="5658679" y="5657807"/>
                </a:cubicBezTo>
                <a:close/>
                <a:moveTo>
                  <a:pt x="5616823" y="5647144"/>
                </a:moveTo>
                <a:cubicBezTo>
                  <a:pt x="5628454" y="5646800"/>
                  <a:pt x="5642237" y="5662985"/>
                  <a:pt x="5651331" y="5668971"/>
                </a:cubicBezTo>
                <a:cubicBezTo>
                  <a:pt x="5644556" y="5679261"/>
                  <a:pt x="5632432" y="5671281"/>
                  <a:pt x="5606163" y="5653988"/>
                </a:cubicBezTo>
                <a:cubicBezTo>
                  <a:pt x="5609308" y="5649210"/>
                  <a:pt x="5612946" y="5647259"/>
                  <a:pt x="5616823" y="5647144"/>
                </a:cubicBezTo>
                <a:close/>
                <a:moveTo>
                  <a:pt x="5574177" y="5632044"/>
                </a:moveTo>
                <a:cubicBezTo>
                  <a:pt x="5584968" y="5631738"/>
                  <a:pt x="5597070" y="5648002"/>
                  <a:pt x="5606163" y="5653988"/>
                </a:cubicBezTo>
                <a:cubicBezTo>
                  <a:pt x="5600357" y="5662809"/>
                  <a:pt x="5588232" y="5654828"/>
                  <a:pt x="5563985" y="5638866"/>
                </a:cubicBezTo>
                <a:cubicBezTo>
                  <a:pt x="5567130" y="5634088"/>
                  <a:pt x="5570581" y="5632145"/>
                  <a:pt x="5574177" y="5632044"/>
                </a:cubicBezTo>
                <a:close/>
                <a:moveTo>
                  <a:pt x="5529601" y="5616232"/>
                </a:moveTo>
                <a:cubicBezTo>
                  <a:pt x="5540350" y="5616196"/>
                  <a:pt x="5553376" y="5631883"/>
                  <a:pt x="5563985" y="5638866"/>
                </a:cubicBezTo>
                <a:cubicBezTo>
                  <a:pt x="5558178" y="5647687"/>
                  <a:pt x="5544033" y="5638375"/>
                  <a:pt x="5519785" y="5622413"/>
                </a:cubicBezTo>
                <a:cubicBezTo>
                  <a:pt x="5522688" y="5618003"/>
                  <a:pt x="5526018" y="5616244"/>
                  <a:pt x="5529601" y="5616232"/>
                </a:cubicBezTo>
                <a:close/>
                <a:moveTo>
                  <a:pt x="5469140" y="5615752"/>
                </a:moveTo>
                <a:lnTo>
                  <a:pt x="5468690" y="5616435"/>
                </a:lnTo>
                <a:cubicBezTo>
                  <a:pt x="5467541" y="5618181"/>
                  <a:pt x="5466967" y="5619054"/>
                  <a:pt x="5467829" y="5617744"/>
                </a:cubicBezTo>
                <a:close/>
                <a:moveTo>
                  <a:pt x="5475585" y="5605960"/>
                </a:moveTo>
                <a:lnTo>
                  <a:pt x="5469140" y="5615752"/>
                </a:lnTo>
                <a:lnTo>
                  <a:pt x="5473000" y="5609888"/>
                </a:lnTo>
                <a:cubicBezTo>
                  <a:pt x="5474436" y="5607706"/>
                  <a:pt x="5475585" y="5605960"/>
                  <a:pt x="5475585" y="5605960"/>
                </a:cubicBezTo>
                <a:close/>
                <a:moveTo>
                  <a:pt x="5485686" y="5599967"/>
                </a:moveTo>
                <a:cubicBezTo>
                  <a:pt x="5496909" y="5600243"/>
                  <a:pt x="5510692" y="5616427"/>
                  <a:pt x="5519785" y="5622413"/>
                </a:cubicBezTo>
                <a:cubicBezTo>
                  <a:pt x="5513978" y="5631234"/>
                  <a:pt x="5501854" y="5623253"/>
                  <a:pt x="5475585" y="5605960"/>
                </a:cubicBezTo>
                <a:cubicBezTo>
                  <a:pt x="5478489" y="5601550"/>
                  <a:pt x="5481945" y="5599875"/>
                  <a:pt x="5485686" y="5599967"/>
                </a:cubicBezTo>
                <a:close/>
                <a:moveTo>
                  <a:pt x="5409202" y="5579349"/>
                </a:moveTo>
                <a:cubicBezTo>
                  <a:pt x="5420808" y="5577804"/>
                  <a:pt x="5437762" y="5584223"/>
                  <a:pt x="5433407" y="5590838"/>
                </a:cubicBezTo>
                <a:cubicBezTo>
                  <a:pt x="5445532" y="5598819"/>
                  <a:pt x="5414509" y="5593148"/>
                  <a:pt x="5400364" y="5583837"/>
                </a:cubicBezTo>
                <a:cubicBezTo>
                  <a:pt x="5402058" y="5581264"/>
                  <a:pt x="5405333" y="5579864"/>
                  <a:pt x="5409202" y="5579349"/>
                </a:cubicBezTo>
                <a:close/>
                <a:moveTo>
                  <a:pt x="5366284" y="5564662"/>
                </a:moveTo>
                <a:cubicBezTo>
                  <a:pt x="5377141" y="5563018"/>
                  <a:pt x="5393321" y="5568138"/>
                  <a:pt x="5388240" y="5575856"/>
                </a:cubicBezTo>
                <a:cubicBezTo>
                  <a:pt x="5400364" y="5583837"/>
                  <a:pt x="5370309" y="5576695"/>
                  <a:pt x="5358186" y="5568714"/>
                </a:cubicBezTo>
                <a:cubicBezTo>
                  <a:pt x="5359637" y="5566509"/>
                  <a:pt x="5362665" y="5565210"/>
                  <a:pt x="5366284" y="5564662"/>
                </a:cubicBezTo>
                <a:close/>
                <a:moveTo>
                  <a:pt x="5066210" y="5564577"/>
                </a:moveTo>
                <a:cubicBezTo>
                  <a:pt x="5060433" y="5562354"/>
                  <a:pt x="5053993" y="5564437"/>
                  <a:pt x="5048187" y="5573257"/>
                </a:cubicBezTo>
                <a:cubicBezTo>
                  <a:pt x="5062332" y="5582569"/>
                  <a:pt x="5074456" y="5590549"/>
                  <a:pt x="5080263" y="5581729"/>
                </a:cubicBezTo>
                <a:cubicBezTo>
                  <a:pt x="5104510" y="5597691"/>
                  <a:pt x="5116634" y="5605672"/>
                  <a:pt x="5122441" y="5596851"/>
                </a:cubicBezTo>
                <a:cubicBezTo>
                  <a:pt x="5179732" y="5619815"/>
                  <a:pt x="5223931" y="5636267"/>
                  <a:pt x="5241862" y="5635428"/>
                </a:cubicBezTo>
                <a:cubicBezTo>
                  <a:pt x="5310309" y="5667842"/>
                  <a:pt x="5366633" y="5692276"/>
                  <a:pt x="5415586" y="5697108"/>
                </a:cubicBezTo>
                <a:cubicBezTo>
                  <a:pt x="5510302" y="5746814"/>
                  <a:pt x="5591330" y="5760118"/>
                  <a:pt x="5665584" y="5783712"/>
                </a:cubicBezTo>
                <a:cubicBezTo>
                  <a:pt x="5689831" y="5799673"/>
                  <a:pt x="5701956" y="5807655"/>
                  <a:pt x="5707762" y="5798835"/>
                </a:cubicBezTo>
                <a:cubicBezTo>
                  <a:pt x="5734031" y="5816126"/>
                  <a:pt x="5746155" y="5824108"/>
                  <a:pt x="5751961" y="5815287"/>
                </a:cubicBezTo>
                <a:cubicBezTo>
                  <a:pt x="5764596" y="5848890"/>
                  <a:pt x="5919368" y="5860165"/>
                  <a:pt x="5913561" y="5868986"/>
                </a:cubicBezTo>
                <a:cubicBezTo>
                  <a:pt x="5907700" y="5825092"/>
                  <a:pt x="5809252" y="5838250"/>
                  <a:pt x="5751961" y="5815287"/>
                </a:cubicBezTo>
                <a:cubicBezTo>
                  <a:pt x="5739837" y="5807305"/>
                  <a:pt x="5720343" y="5779722"/>
                  <a:pt x="5707762" y="5798835"/>
                </a:cubicBezTo>
                <a:cubicBezTo>
                  <a:pt x="5695638" y="5790853"/>
                  <a:pt x="5677197" y="5766071"/>
                  <a:pt x="5665584" y="5783712"/>
                </a:cubicBezTo>
                <a:cubicBezTo>
                  <a:pt x="5585012" y="5743316"/>
                  <a:pt x="5495646" y="5711881"/>
                  <a:pt x="5415586" y="5697108"/>
                </a:cubicBezTo>
                <a:cubicBezTo>
                  <a:pt x="5367089" y="5665183"/>
                  <a:pt x="5303991" y="5651041"/>
                  <a:pt x="5241862" y="5635428"/>
                </a:cubicBezTo>
                <a:cubicBezTo>
                  <a:pt x="5203469" y="5610154"/>
                  <a:pt x="5161290" y="5595033"/>
                  <a:pt x="5122441" y="5596851"/>
                </a:cubicBezTo>
                <a:cubicBezTo>
                  <a:pt x="5117091" y="5578579"/>
                  <a:pt x="5104967" y="5570598"/>
                  <a:pt x="5080263" y="5581729"/>
                </a:cubicBezTo>
                <a:cubicBezTo>
                  <a:pt x="5077104" y="5573328"/>
                  <a:pt x="5071988" y="5566800"/>
                  <a:pt x="5066210" y="5564577"/>
                </a:cubicBezTo>
                <a:close/>
                <a:moveTo>
                  <a:pt x="5322264" y="5548624"/>
                </a:moveTo>
                <a:cubicBezTo>
                  <a:pt x="5333463" y="5547699"/>
                  <a:pt x="5350416" y="5554118"/>
                  <a:pt x="5346061" y="5560733"/>
                </a:cubicBezTo>
                <a:cubicBezTo>
                  <a:pt x="5358186" y="5568714"/>
                  <a:pt x="5326110" y="5560243"/>
                  <a:pt x="5313986" y="5552262"/>
                </a:cubicBezTo>
                <a:cubicBezTo>
                  <a:pt x="5315438" y="5550057"/>
                  <a:pt x="5318531" y="5548932"/>
                  <a:pt x="5322264" y="5548624"/>
                </a:cubicBezTo>
                <a:close/>
                <a:moveTo>
                  <a:pt x="5279770" y="5533293"/>
                </a:moveTo>
                <a:cubicBezTo>
                  <a:pt x="5290400" y="5531994"/>
                  <a:pt x="5306217" y="5537666"/>
                  <a:pt x="5301863" y="5544280"/>
                </a:cubicBezTo>
                <a:cubicBezTo>
                  <a:pt x="5313986" y="5552262"/>
                  <a:pt x="5283932" y="5545120"/>
                  <a:pt x="5271807" y="5537139"/>
                </a:cubicBezTo>
                <a:cubicBezTo>
                  <a:pt x="5273259" y="5534934"/>
                  <a:pt x="5276226" y="5533727"/>
                  <a:pt x="5279770" y="5533293"/>
                </a:cubicBezTo>
                <a:close/>
                <a:moveTo>
                  <a:pt x="5235570" y="5516841"/>
                </a:moveTo>
                <a:cubicBezTo>
                  <a:pt x="5246201" y="5515542"/>
                  <a:pt x="5262018" y="5521213"/>
                  <a:pt x="5257662" y="5527828"/>
                </a:cubicBezTo>
                <a:cubicBezTo>
                  <a:pt x="5271807" y="5537139"/>
                  <a:pt x="5239733" y="5528668"/>
                  <a:pt x="5227608" y="5520687"/>
                </a:cubicBezTo>
                <a:cubicBezTo>
                  <a:pt x="5229060" y="5518481"/>
                  <a:pt x="5232027" y="5517274"/>
                  <a:pt x="5235570" y="5516841"/>
                </a:cubicBezTo>
                <a:close/>
                <a:moveTo>
                  <a:pt x="5196166" y="5497849"/>
                </a:moveTo>
                <a:cubicBezTo>
                  <a:pt x="5200741" y="5495230"/>
                  <a:pt x="5182442" y="5505704"/>
                  <a:pt x="5182442" y="5505704"/>
                </a:cubicBezTo>
                <a:cubicBezTo>
                  <a:pt x="5190574" y="5501049"/>
                  <a:pt x="5194641" y="5498722"/>
                  <a:pt x="5196166" y="5497849"/>
                </a:cubicBezTo>
                <a:close/>
                <a:moveTo>
                  <a:pt x="5135519" y="5497788"/>
                </a:moveTo>
                <a:lnTo>
                  <a:pt x="5133730" y="5500505"/>
                </a:lnTo>
                <a:cubicBezTo>
                  <a:pt x="5132642" y="5502159"/>
                  <a:pt x="5132097" y="5502986"/>
                  <a:pt x="5132914" y="5501745"/>
                </a:cubicBezTo>
                <a:close/>
                <a:moveTo>
                  <a:pt x="4013385" y="5492904"/>
                </a:moveTo>
                <a:cubicBezTo>
                  <a:pt x="4002788" y="5493534"/>
                  <a:pt x="4021043" y="5527676"/>
                  <a:pt x="4034833" y="5506727"/>
                </a:cubicBezTo>
                <a:cubicBezTo>
                  <a:pt x="4228051" y="5595989"/>
                  <a:pt x="4381769" y="5604464"/>
                  <a:pt x="4581304" y="5710529"/>
                </a:cubicBezTo>
                <a:cubicBezTo>
                  <a:pt x="4351312" y="5677130"/>
                  <a:pt x="4145459" y="5554264"/>
                  <a:pt x="3953859" y="5546138"/>
                </a:cubicBezTo>
                <a:cubicBezTo>
                  <a:pt x="3990688" y="5542989"/>
                  <a:pt x="3966494" y="5579742"/>
                  <a:pt x="3966494" y="5579742"/>
                </a:cubicBezTo>
                <a:cubicBezTo>
                  <a:pt x="3923859" y="5591712"/>
                  <a:pt x="3822825" y="5525204"/>
                  <a:pt x="3811212" y="5542844"/>
                </a:cubicBezTo>
                <a:cubicBezTo>
                  <a:pt x="4900772" y="5880793"/>
                  <a:pt x="6041415" y="6330331"/>
                  <a:pt x="7134250" y="6632506"/>
                </a:cubicBezTo>
                <a:cubicBezTo>
                  <a:pt x="7426883" y="6707140"/>
                  <a:pt x="7632682" y="6777292"/>
                  <a:pt x="7880148" y="6836942"/>
                </a:cubicBezTo>
                <a:cubicBezTo>
                  <a:pt x="7892272" y="6844923"/>
                  <a:pt x="7985424" y="6866207"/>
                  <a:pt x="8005376" y="6866698"/>
                </a:cubicBezTo>
                <a:cubicBezTo>
                  <a:pt x="7973301" y="6858227"/>
                  <a:pt x="8103367" y="6880632"/>
                  <a:pt x="8094517" y="6836878"/>
                </a:cubicBezTo>
                <a:cubicBezTo>
                  <a:pt x="8088656" y="6792984"/>
                  <a:pt x="7939692" y="6772888"/>
                  <a:pt x="7927568" y="6764907"/>
                </a:cubicBezTo>
                <a:cubicBezTo>
                  <a:pt x="7809114" y="6724860"/>
                  <a:pt x="7542750" y="6667518"/>
                  <a:pt x="7420511" y="6637623"/>
                </a:cubicBezTo>
                <a:cubicBezTo>
                  <a:pt x="6727947" y="6457759"/>
                  <a:pt x="6038317" y="6225041"/>
                  <a:pt x="5328226" y="5966210"/>
                </a:cubicBezTo>
                <a:cubicBezTo>
                  <a:pt x="6056705" y="6197109"/>
                  <a:pt x="6922079" y="6492838"/>
                  <a:pt x="7692682" y="6686144"/>
                </a:cubicBezTo>
                <a:cubicBezTo>
                  <a:pt x="7784867" y="6708899"/>
                  <a:pt x="8076532" y="6785002"/>
                  <a:pt x="7975498" y="6718494"/>
                </a:cubicBezTo>
                <a:cubicBezTo>
                  <a:pt x="7981305" y="6709673"/>
                  <a:pt x="7993429" y="6717654"/>
                  <a:pt x="7993429" y="6717654"/>
                </a:cubicBezTo>
                <a:cubicBezTo>
                  <a:pt x="7975444" y="6665779"/>
                  <a:pt x="7635337" y="6610466"/>
                  <a:pt x="7543152" y="6587712"/>
                </a:cubicBezTo>
                <a:cubicBezTo>
                  <a:pt x="6982079" y="6401691"/>
                  <a:pt x="6342509" y="6229319"/>
                  <a:pt x="5737237" y="6026846"/>
                </a:cubicBezTo>
                <a:cubicBezTo>
                  <a:pt x="5626611" y="5979308"/>
                  <a:pt x="5501384" y="5949553"/>
                  <a:pt x="5390758" y="5902016"/>
                </a:cubicBezTo>
                <a:cubicBezTo>
                  <a:pt x="5151916" y="5824863"/>
                  <a:pt x="4903427" y="5713966"/>
                  <a:pt x="4686015" y="5661456"/>
                </a:cubicBezTo>
                <a:cubicBezTo>
                  <a:pt x="4605955" y="5646684"/>
                  <a:pt x="4531244" y="5650181"/>
                  <a:pt x="4456023" y="5628058"/>
                </a:cubicBezTo>
                <a:cubicBezTo>
                  <a:pt x="4312865" y="5599142"/>
                  <a:pt x="4163846" y="5526332"/>
                  <a:pt x="4034833" y="5506727"/>
                </a:cubicBezTo>
                <a:cubicBezTo>
                  <a:pt x="4023655" y="5496208"/>
                  <a:pt x="4016917" y="5492694"/>
                  <a:pt x="4013385" y="5492904"/>
                </a:cubicBezTo>
                <a:close/>
                <a:moveTo>
                  <a:pt x="5140263" y="5490582"/>
                </a:moveTo>
                <a:lnTo>
                  <a:pt x="5135519" y="5497788"/>
                </a:lnTo>
                <a:lnTo>
                  <a:pt x="5137813" y="5494303"/>
                </a:lnTo>
                <a:cubicBezTo>
                  <a:pt x="5139174" y="5492235"/>
                  <a:pt x="5140263" y="5490582"/>
                  <a:pt x="5140263" y="5490582"/>
                </a:cubicBezTo>
                <a:close/>
                <a:moveTo>
                  <a:pt x="5168610" y="5487117"/>
                </a:moveTo>
                <a:cubicBezTo>
                  <a:pt x="5175398" y="5490005"/>
                  <a:pt x="5179766" y="5496568"/>
                  <a:pt x="5182442" y="5505704"/>
                </a:cubicBezTo>
                <a:cubicBezTo>
                  <a:pt x="5176635" y="5514525"/>
                  <a:pt x="5164511" y="5506544"/>
                  <a:pt x="5140263" y="5490582"/>
                </a:cubicBezTo>
                <a:cubicBezTo>
                  <a:pt x="5152615" y="5485016"/>
                  <a:pt x="5161822" y="5484229"/>
                  <a:pt x="5168610" y="5487117"/>
                </a:cubicBezTo>
                <a:close/>
                <a:moveTo>
                  <a:pt x="10177194" y="5476983"/>
                </a:moveTo>
                <a:cubicBezTo>
                  <a:pt x="10171388" y="5485803"/>
                  <a:pt x="10183511" y="5493784"/>
                  <a:pt x="10207760" y="5509746"/>
                </a:cubicBezTo>
                <a:cubicBezTo>
                  <a:pt x="10195179" y="5528858"/>
                  <a:pt x="10228222" y="5535859"/>
                  <a:pt x="10252470" y="5551821"/>
                </a:cubicBezTo>
                <a:cubicBezTo>
                  <a:pt x="10234083" y="5579753"/>
                  <a:pt x="10308793" y="5576254"/>
                  <a:pt x="10252470" y="5551821"/>
                </a:cubicBezTo>
                <a:cubicBezTo>
                  <a:pt x="10246152" y="5535020"/>
                  <a:pt x="10219884" y="5517727"/>
                  <a:pt x="10207760" y="5509746"/>
                </a:cubicBezTo>
                <a:cubicBezTo>
                  <a:pt x="10201442" y="5492944"/>
                  <a:pt x="10189318" y="5484963"/>
                  <a:pt x="10177194" y="5476983"/>
                </a:cubicBezTo>
                <a:close/>
                <a:moveTo>
                  <a:pt x="4664727" y="5331500"/>
                </a:moveTo>
                <a:cubicBezTo>
                  <a:pt x="4669202" y="5330890"/>
                  <a:pt x="4689517" y="5337152"/>
                  <a:pt x="4698610" y="5343138"/>
                </a:cubicBezTo>
                <a:cubicBezTo>
                  <a:pt x="4692804" y="5351958"/>
                  <a:pt x="4660729" y="5343487"/>
                  <a:pt x="4666535" y="5334666"/>
                </a:cubicBezTo>
                <a:cubicBezTo>
                  <a:pt x="4663504" y="5332671"/>
                  <a:pt x="4663236" y="5331704"/>
                  <a:pt x="4664727" y="5331500"/>
                </a:cubicBezTo>
                <a:close/>
                <a:moveTo>
                  <a:pt x="4636480" y="5327524"/>
                </a:moveTo>
                <a:cubicBezTo>
                  <a:pt x="4636480" y="5327524"/>
                  <a:pt x="4629706" y="5337815"/>
                  <a:pt x="4636480" y="5327524"/>
                </a:cubicBezTo>
                <a:close/>
                <a:moveTo>
                  <a:pt x="4597759" y="5302751"/>
                </a:moveTo>
                <a:lnTo>
                  <a:pt x="4593899" y="5308615"/>
                </a:lnTo>
                <a:cubicBezTo>
                  <a:pt x="4592463" y="5310797"/>
                  <a:pt x="4591314" y="5312542"/>
                  <a:pt x="4591314" y="5312542"/>
                </a:cubicBezTo>
                <a:close/>
                <a:moveTo>
                  <a:pt x="4599071" y="5300758"/>
                </a:moveTo>
                <a:lnTo>
                  <a:pt x="4597759" y="5302751"/>
                </a:lnTo>
                <a:lnTo>
                  <a:pt x="4598209" y="5302068"/>
                </a:lnTo>
                <a:cubicBezTo>
                  <a:pt x="4599358" y="5300322"/>
                  <a:pt x="4599932" y="5299449"/>
                  <a:pt x="4599071" y="5300758"/>
                </a:cubicBezTo>
                <a:close/>
                <a:moveTo>
                  <a:pt x="4563308" y="5295688"/>
                </a:moveTo>
                <a:cubicBezTo>
                  <a:pt x="4570096" y="5298575"/>
                  <a:pt x="4579189" y="5304561"/>
                  <a:pt x="4591314" y="5312542"/>
                </a:cubicBezTo>
                <a:cubicBezTo>
                  <a:pt x="4579700" y="5330183"/>
                  <a:pt x="4555452" y="5314222"/>
                  <a:pt x="4549135" y="5297419"/>
                </a:cubicBezTo>
                <a:cubicBezTo>
                  <a:pt x="4552038" y="5293009"/>
                  <a:pt x="4556520" y="5292800"/>
                  <a:pt x="4563308" y="5295688"/>
                </a:cubicBezTo>
                <a:close/>
                <a:moveTo>
                  <a:pt x="4444827" y="5266684"/>
                </a:moveTo>
                <a:cubicBezTo>
                  <a:pt x="4474881" y="5273825"/>
                  <a:pt x="4498618" y="5264166"/>
                  <a:pt x="4549135" y="5297419"/>
                </a:cubicBezTo>
                <a:cubicBezTo>
                  <a:pt x="4511253" y="5297769"/>
                  <a:pt x="4481198" y="5290628"/>
                  <a:pt x="4444827" y="5266684"/>
                </a:cubicBezTo>
                <a:close/>
                <a:moveTo>
                  <a:pt x="4412751" y="5258213"/>
                </a:moveTo>
                <a:cubicBezTo>
                  <a:pt x="4412751" y="5258213"/>
                  <a:pt x="4430681" y="5257373"/>
                  <a:pt x="4444827" y="5266684"/>
                </a:cubicBezTo>
                <a:cubicBezTo>
                  <a:pt x="4439020" y="5275505"/>
                  <a:pt x="4418101" y="5276484"/>
                  <a:pt x="4412751" y="5258213"/>
                </a:cubicBezTo>
                <a:close/>
                <a:moveTo>
                  <a:pt x="4307475" y="5228948"/>
                </a:moveTo>
                <a:cubicBezTo>
                  <a:pt x="4337529" y="5236089"/>
                  <a:pt x="4362235" y="5224958"/>
                  <a:pt x="4412751" y="5258213"/>
                </a:cubicBezTo>
                <a:cubicBezTo>
                  <a:pt x="4375922" y="5261363"/>
                  <a:pt x="4343847" y="5252891"/>
                  <a:pt x="4307475" y="5228948"/>
                </a:cubicBezTo>
                <a:close/>
                <a:moveTo>
                  <a:pt x="9842962" y="5166355"/>
                </a:moveTo>
                <a:cubicBezTo>
                  <a:pt x="9825542" y="5192817"/>
                  <a:pt x="9873527" y="5199119"/>
                  <a:pt x="9899796" y="5216411"/>
                </a:cubicBezTo>
                <a:cubicBezTo>
                  <a:pt x="9888183" y="5234053"/>
                  <a:pt x="10183511" y="5493784"/>
                  <a:pt x="9999320" y="5307213"/>
                </a:cubicBezTo>
                <a:cubicBezTo>
                  <a:pt x="9962948" y="5283269"/>
                  <a:pt x="9948292" y="5248335"/>
                  <a:pt x="9899796" y="5216411"/>
                </a:cubicBezTo>
                <a:cubicBezTo>
                  <a:pt x="9912377" y="5197300"/>
                  <a:pt x="9849279" y="5183157"/>
                  <a:pt x="9842962" y="5166355"/>
                </a:cubicBezTo>
                <a:close/>
                <a:moveTo>
                  <a:pt x="9694454" y="5119168"/>
                </a:moveTo>
                <a:cubicBezTo>
                  <a:pt x="9706578" y="5127148"/>
                  <a:pt x="9742950" y="5151092"/>
                  <a:pt x="9736176" y="5161382"/>
                </a:cubicBezTo>
                <a:cubicBezTo>
                  <a:pt x="9724052" y="5153402"/>
                  <a:pt x="9699804" y="5137439"/>
                  <a:pt x="9687680" y="5129458"/>
                </a:cubicBezTo>
                <a:cubicBezTo>
                  <a:pt x="9687680" y="5129458"/>
                  <a:pt x="9687680" y="5129458"/>
                  <a:pt x="9694454" y="5119168"/>
                </a:cubicBezTo>
                <a:close/>
                <a:moveTo>
                  <a:pt x="9677107" y="5111434"/>
                </a:moveTo>
                <a:lnTo>
                  <a:pt x="9694454" y="5119168"/>
                </a:lnTo>
                <a:cubicBezTo>
                  <a:pt x="9694454" y="5119168"/>
                  <a:pt x="9690116" y="5117234"/>
                  <a:pt x="9684693" y="5114816"/>
                </a:cubicBezTo>
                <a:close/>
                <a:moveTo>
                  <a:pt x="9673520" y="5109836"/>
                </a:moveTo>
                <a:lnTo>
                  <a:pt x="9677107" y="5111434"/>
                </a:lnTo>
                <a:lnTo>
                  <a:pt x="9674524" y="5110283"/>
                </a:lnTo>
                <a:close/>
                <a:moveTo>
                  <a:pt x="9663950" y="5105569"/>
                </a:moveTo>
                <a:cubicBezTo>
                  <a:pt x="9663272" y="5105267"/>
                  <a:pt x="9663543" y="5105388"/>
                  <a:pt x="9665170" y="5106113"/>
                </a:cubicBezTo>
                <a:lnTo>
                  <a:pt x="9673520" y="5109836"/>
                </a:lnTo>
                <a:lnTo>
                  <a:pt x="9668423" y="5107563"/>
                </a:lnTo>
                <a:cubicBezTo>
                  <a:pt x="9666254" y="5106596"/>
                  <a:pt x="9664627" y="5105871"/>
                  <a:pt x="9663950" y="5105569"/>
                </a:cubicBezTo>
                <a:close/>
                <a:moveTo>
                  <a:pt x="9599029" y="5041732"/>
                </a:moveTo>
                <a:cubicBezTo>
                  <a:pt x="9606440" y="5043055"/>
                  <a:pt x="9632817" y="5053307"/>
                  <a:pt x="9643426" y="5060291"/>
                </a:cubicBezTo>
                <a:cubicBezTo>
                  <a:pt x="9637620" y="5069111"/>
                  <a:pt x="9593420" y="5052659"/>
                  <a:pt x="9599226" y="5043838"/>
                </a:cubicBezTo>
                <a:cubicBezTo>
                  <a:pt x="9596195" y="5041843"/>
                  <a:pt x="9596558" y="5041291"/>
                  <a:pt x="9599029" y="5041732"/>
                </a:cubicBezTo>
                <a:close/>
                <a:moveTo>
                  <a:pt x="2948438" y="5027576"/>
                </a:moveTo>
                <a:lnTo>
                  <a:pt x="2942632" y="5036397"/>
                </a:lnTo>
                <a:lnTo>
                  <a:pt x="2942632" y="5036397"/>
                </a:lnTo>
                <a:close/>
                <a:moveTo>
                  <a:pt x="9580180" y="4938717"/>
                </a:moveTo>
                <a:cubicBezTo>
                  <a:pt x="9576415" y="4937423"/>
                  <a:pt x="9575168" y="4937393"/>
                  <a:pt x="9578199" y="4939388"/>
                </a:cubicBezTo>
                <a:cubicBezTo>
                  <a:pt x="9584517" y="4956190"/>
                  <a:pt x="9628716" y="4972643"/>
                  <a:pt x="9634522" y="4963822"/>
                </a:cubicBezTo>
                <a:cubicBezTo>
                  <a:pt x="9625429" y="4957836"/>
                  <a:pt x="9591474" y="4942596"/>
                  <a:pt x="9580180" y="4938717"/>
                </a:cubicBezTo>
                <a:close/>
                <a:moveTo>
                  <a:pt x="9464530" y="4839276"/>
                </a:moveTo>
                <a:cubicBezTo>
                  <a:pt x="9470847" y="4856078"/>
                  <a:pt x="9527171" y="4880512"/>
                  <a:pt x="9521821" y="4862240"/>
                </a:cubicBezTo>
                <a:cubicBezTo>
                  <a:pt x="9509697" y="4854259"/>
                  <a:pt x="9464530" y="4839276"/>
                  <a:pt x="9464530" y="4839276"/>
                </a:cubicBezTo>
                <a:close/>
                <a:moveTo>
                  <a:pt x="9408663" y="4787750"/>
                </a:moveTo>
                <a:cubicBezTo>
                  <a:pt x="9401889" y="4798041"/>
                  <a:pt x="9447056" y="4813023"/>
                  <a:pt x="9438718" y="4794892"/>
                </a:cubicBezTo>
                <a:close/>
                <a:moveTo>
                  <a:pt x="9282870" y="4679657"/>
                </a:moveTo>
                <a:cubicBezTo>
                  <a:pt x="9282870" y="4679657"/>
                  <a:pt x="9289188" y="4696459"/>
                  <a:pt x="9282870" y="4679657"/>
                </a:cubicBezTo>
                <a:close/>
                <a:moveTo>
                  <a:pt x="8754909" y="4254145"/>
                </a:moveTo>
                <a:cubicBezTo>
                  <a:pt x="8761226" y="4270946"/>
                  <a:pt x="8791281" y="4278088"/>
                  <a:pt x="8785931" y="4259816"/>
                </a:cubicBezTo>
                <a:close/>
                <a:moveTo>
                  <a:pt x="8638806" y="4159337"/>
                </a:moveTo>
                <a:cubicBezTo>
                  <a:pt x="8635051" y="4157729"/>
                  <a:pt x="8633843" y="4158119"/>
                  <a:pt x="8636401" y="4161383"/>
                </a:cubicBezTo>
                <a:cubicBezTo>
                  <a:pt x="8629627" y="4171674"/>
                  <a:pt x="8674794" y="4186656"/>
                  <a:pt x="8674794" y="4186656"/>
                </a:cubicBezTo>
                <a:cubicBezTo>
                  <a:pt x="8816241" y="4279769"/>
                  <a:pt x="8665095" y="4170592"/>
                  <a:pt x="8638806" y="4159337"/>
                </a:cubicBezTo>
                <a:close/>
                <a:moveTo>
                  <a:pt x="8331057" y="3911093"/>
                </a:moveTo>
                <a:cubicBezTo>
                  <a:pt x="8332452" y="3913098"/>
                  <a:pt x="8355885" y="3931948"/>
                  <a:pt x="8415381" y="3977961"/>
                </a:cubicBezTo>
                <a:cubicBezTo>
                  <a:pt x="8435843" y="4004074"/>
                  <a:pt x="8466409" y="4036838"/>
                  <a:pt x="8534856" y="4069252"/>
                </a:cubicBezTo>
                <a:cubicBezTo>
                  <a:pt x="8603358" y="4154382"/>
                  <a:pt x="8678069" y="4150884"/>
                  <a:pt x="8534856" y="4069252"/>
                </a:cubicBezTo>
                <a:cubicBezTo>
                  <a:pt x="8521025" y="4050665"/>
                  <a:pt x="8326871" y="3905078"/>
                  <a:pt x="8331057" y="3911093"/>
                </a:cubicBezTo>
                <a:close/>
                <a:moveTo>
                  <a:pt x="8196893" y="3821491"/>
                </a:moveTo>
                <a:cubicBezTo>
                  <a:pt x="8203721" y="3863915"/>
                  <a:pt x="8314804" y="3884360"/>
                  <a:pt x="8314804" y="3884360"/>
                </a:cubicBezTo>
                <a:cubicBezTo>
                  <a:pt x="8296362" y="3859577"/>
                  <a:pt x="8203210" y="3838293"/>
                  <a:pt x="8196893" y="3821491"/>
                </a:cubicBezTo>
                <a:close/>
                <a:moveTo>
                  <a:pt x="9154865" y="3210988"/>
                </a:moveTo>
                <a:cubicBezTo>
                  <a:pt x="9086929" y="3204196"/>
                  <a:pt x="9400188" y="3463087"/>
                  <a:pt x="9412312" y="3471068"/>
                </a:cubicBezTo>
                <a:cubicBezTo>
                  <a:pt x="9507539" y="3546398"/>
                  <a:pt x="9650295" y="3655121"/>
                  <a:pt x="9757646" y="3738431"/>
                </a:cubicBezTo>
                <a:cubicBezTo>
                  <a:pt x="10065556" y="3979051"/>
                  <a:pt x="10223478" y="4148331"/>
                  <a:pt x="10482380" y="4331404"/>
                </a:cubicBezTo>
                <a:cubicBezTo>
                  <a:pt x="10872479" y="4693556"/>
                  <a:pt x="11295730" y="5168140"/>
                  <a:pt x="11629560" y="5558575"/>
                </a:cubicBezTo>
                <a:cubicBezTo>
                  <a:pt x="11643705" y="5567887"/>
                  <a:pt x="11688926" y="5635583"/>
                  <a:pt x="11700539" y="5617942"/>
                </a:cubicBezTo>
                <a:cubicBezTo>
                  <a:pt x="11712152" y="5600300"/>
                  <a:pt x="11451121" y="5310468"/>
                  <a:pt x="11433646" y="5284214"/>
                </a:cubicBezTo>
                <a:cubicBezTo>
                  <a:pt x="11174125" y="4970089"/>
                  <a:pt x="10840349" y="4632371"/>
                  <a:pt x="10482380" y="4331404"/>
                </a:cubicBezTo>
                <a:cubicBezTo>
                  <a:pt x="10204982" y="4070833"/>
                  <a:pt x="9820744" y="3752574"/>
                  <a:pt x="9481216" y="3476390"/>
                </a:cubicBezTo>
                <a:cubicBezTo>
                  <a:pt x="9412258" y="3418353"/>
                  <a:pt x="9172796" y="3210148"/>
                  <a:pt x="9154865" y="3210988"/>
                </a:cubicBezTo>
                <a:close/>
                <a:moveTo>
                  <a:pt x="9918827" y="3171295"/>
                </a:moveTo>
                <a:cubicBezTo>
                  <a:pt x="9922036" y="3169720"/>
                  <a:pt x="9926761" y="3169143"/>
                  <a:pt x="9932823" y="3173133"/>
                </a:cubicBezTo>
                <a:cubicBezTo>
                  <a:pt x="9926048" y="3183424"/>
                  <a:pt x="9920242" y="3192245"/>
                  <a:pt x="9913924" y="3175443"/>
                </a:cubicBezTo>
                <a:cubicBezTo>
                  <a:pt x="9913924" y="3175443"/>
                  <a:pt x="9915618" y="3172870"/>
                  <a:pt x="9918827" y="3171295"/>
                </a:cubicBezTo>
                <a:close/>
                <a:moveTo>
                  <a:pt x="9814546" y="3166917"/>
                </a:moveTo>
                <a:cubicBezTo>
                  <a:pt x="9817512" y="3165710"/>
                  <a:pt x="9821995" y="3165500"/>
                  <a:pt x="9828057" y="3169490"/>
                </a:cubicBezTo>
                <a:cubicBezTo>
                  <a:pt x="9822251" y="3178311"/>
                  <a:pt x="9815477" y="3188602"/>
                  <a:pt x="9810127" y="3170330"/>
                </a:cubicBezTo>
                <a:cubicBezTo>
                  <a:pt x="9810127" y="3170330"/>
                  <a:pt x="9811579" y="3168125"/>
                  <a:pt x="9814546" y="3166917"/>
                </a:cubicBezTo>
                <a:close/>
                <a:moveTo>
                  <a:pt x="9888537" y="3164855"/>
                </a:moveTo>
                <a:cubicBezTo>
                  <a:pt x="9896039" y="3166040"/>
                  <a:pt x="9904326" y="3169125"/>
                  <a:pt x="9913924" y="3175443"/>
                </a:cubicBezTo>
                <a:cubicBezTo>
                  <a:pt x="9890188" y="3185103"/>
                  <a:pt x="9864430" y="3193434"/>
                  <a:pt x="9828057" y="3169490"/>
                </a:cubicBezTo>
                <a:cubicBezTo>
                  <a:pt x="9850598" y="3174847"/>
                  <a:pt x="9866032" y="3161301"/>
                  <a:pt x="9888537" y="3164855"/>
                </a:cubicBezTo>
                <a:close/>
                <a:moveTo>
                  <a:pt x="8038305" y="3158039"/>
                </a:moveTo>
                <a:cubicBezTo>
                  <a:pt x="8035108" y="3158701"/>
                  <a:pt x="8033657" y="3160906"/>
                  <a:pt x="8035236" y="3165107"/>
                </a:cubicBezTo>
                <a:lnTo>
                  <a:pt x="8079436" y="3181559"/>
                </a:lnTo>
                <a:cubicBezTo>
                  <a:pt x="8073182" y="3167960"/>
                  <a:pt x="8047893" y="3156054"/>
                  <a:pt x="8038305" y="3158039"/>
                </a:cubicBezTo>
                <a:close/>
                <a:moveTo>
                  <a:pt x="8010988" y="3149145"/>
                </a:moveTo>
                <a:cubicBezTo>
                  <a:pt x="8023112" y="3157126"/>
                  <a:pt x="8010988" y="3149145"/>
                  <a:pt x="8010988" y="3149145"/>
                </a:cubicBezTo>
                <a:close/>
                <a:moveTo>
                  <a:pt x="8330604" y="3131030"/>
                </a:moveTo>
                <a:cubicBezTo>
                  <a:pt x="8326807" y="3130259"/>
                  <a:pt x="8324708" y="3131248"/>
                  <a:pt x="8324772" y="3134451"/>
                </a:cubicBezTo>
                <a:cubicBezTo>
                  <a:pt x="8325283" y="3160073"/>
                  <a:pt x="8575847" y="3325015"/>
                  <a:pt x="8632682" y="3375071"/>
                </a:cubicBezTo>
                <a:cubicBezTo>
                  <a:pt x="9148008" y="3766979"/>
                  <a:pt x="9604990" y="4133124"/>
                  <a:pt x="10057731" y="4536513"/>
                </a:cubicBezTo>
                <a:cubicBezTo>
                  <a:pt x="10242379" y="4695992"/>
                  <a:pt x="10393527" y="4875562"/>
                  <a:pt x="10555692" y="5007598"/>
                </a:cubicBezTo>
                <a:cubicBezTo>
                  <a:pt x="10581961" y="5024890"/>
                  <a:pt x="10518809" y="4958032"/>
                  <a:pt x="10581450" y="4999268"/>
                </a:cubicBezTo>
                <a:cubicBezTo>
                  <a:pt x="10644091" y="5040503"/>
                  <a:pt x="10802013" y="5209783"/>
                  <a:pt x="10859359" y="5285461"/>
                </a:cubicBezTo>
                <a:cubicBezTo>
                  <a:pt x="10966253" y="5395864"/>
                  <a:pt x="11061992" y="5496815"/>
                  <a:pt x="11130493" y="5581945"/>
                </a:cubicBezTo>
                <a:cubicBezTo>
                  <a:pt x="11112106" y="5609877"/>
                  <a:pt x="11186817" y="5606378"/>
                  <a:pt x="11130493" y="5581945"/>
                </a:cubicBezTo>
                <a:cubicBezTo>
                  <a:pt x="10546680" y="4805699"/>
                  <a:pt x="9518047" y="4023212"/>
                  <a:pt x="8500571" y="3250176"/>
                </a:cubicBezTo>
                <a:cubicBezTo>
                  <a:pt x="8466977" y="3228062"/>
                  <a:pt x="8357185" y="3136428"/>
                  <a:pt x="8330604" y="3131030"/>
                </a:cubicBezTo>
                <a:close/>
                <a:moveTo>
                  <a:pt x="8189168" y="3102309"/>
                </a:moveTo>
                <a:cubicBezTo>
                  <a:pt x="8170264" y="3098853"/>
                  <a:pt x="8156412" y="3104221"/>
                  <a:pt x="8152071" y="3124016"/>
                </a:cubicBezTo>
                <a:cubicBezTo>
                  <a:pt x="8140001" y="3168750"/>
                  <a:pt x="8446888" y="3358124"/>
                  <a:pt x="8527971" y="3424143"/>
                </a:cubicBezTo>
                <a:cubicBezTo>
                  <a:pt x="8866987" y="3674704"/>
                  <a:pt x="9180247" y="3933595"/>
                  <a:pt x="9482349" y="4183035"/>
                </a:cubicBezTo>
                <a:cubicBezTo>
                  <a:pt x="9791311" y="4426456"/>
                  <a:pt x="10048758" y="4686536"/>
                  <a:pt x="10346107" y="4947598"/>
                </a:cubicBezTo>
                <a:cubicBezTo>
                  <a:pt x="10716201" y="5256545"/>
                  <a:pt x="10942625" y="5510954"/>
                  <a:pt x="11198361" y="5835230"/>
                </a:cubicBezTo>
                <a:cubicBezTo>
                  <a:pt x="11179974" y="5863163"/>
                  <a:pt x="11246857" y="5867154"/>
                  <a:pt x="11198361" y="5835230"/>
                </a:cubicBezTo>
                <a:cubicBezTo>
                  <a:pt x="11198361" y="5835230"/>
                  <a:pt x="11190023" y="5817098"/>
                  <a:pt x="11195829" y="5808277"/>
                </a:cubicBezTo>
                <a:cubicBezTo>
                  <a:pt x="11303235" y="5944303"/>
                  <a:pt x="11343758" y="6076336"/>
                  <a:pt x="11470062" y="6210051"/>
                </a:cubicBezTo>
                <a:cubicBezTo>
                  <a:pt x="11451674" y="6237983"/>
                  <a:pt x="11526385" y="6234485"/>
                  <a:pt x="11470062" y="6210051"/>
                </a:cubicBezTo>
                <a:cubicBezTo>
                  <a:pt x="11371628" y="5924003"/>
                  <a:pt x="11025217" y="5552680"/>
                  <a:pt x="10722007" y="5247725"/>
                </a:cubicBezTo>
                <a:cubicBezTo>
                  <a:pt x="10072386" y="4571446"/>
                  <a:pt x="9311226" y="3901816"/>
                  <a:pt x="8375344" y="3220420"/>
                </a:cubicBezTo>
                <a:cubicBezTo>
                  <a:pt x="8348064" y="3202463"/>
                  <a:pt x="8245881" y="3112677"/>
                  <a:pt x="8189168" y="3102309"/>
                </a:cubicBezTo>
                <a:close/>
                <a:moveTo>
                  <a:pt x="7449969" y="3015839"/>
                </a:moveTo>
                <a:cubicBezTo>
                  <a:pt x="7377279" y="3020667"/>
                  <a:pt x="7483067" y="3075555"/>
                  <a:pt x="7601574" y="3168317"/>
                </a:cubicBezTo>
                <a:cubicBezTo>
                  <a:pt x="8048910" y="3500718"/>
                  <a:pt x="8466989" y="3815967"/>
                  <a:pt x="8889619" y="4159499"/>
                </a:cubicBezTo>
                <a:cubicBezTo>
                  <a:pt x="9328161" y="4500862"/>
                  <a:pt x="9694468" y="4819960"/>
                  <a:pt x="10083003" y="5153691"/>
                </a:cubicBezTo>
                <a:cubicBezTo>
                  <a:pt x="10202022" y="5272074"/>
                  <a:pt x="10291443" y="5356224"/>
                  <a:pt x="10448854" y="5499881"/>
                </a:cubicBezTo>
                <a:cubicBezTo>
                  <a:pt x="10532012" y="5619944"/>
                  <a:pt x="10714182" y="5805185"/>
                  <a:pt x="10828363" y="5930920"/>
                </a:cubicBezTo>
                <a:cubicBezTo>
                  <a:pt x="10917326" y="6042163"/>
                  <a:pt x="10821533" y="5888496"/>
                  <a:pt x="10788948" y="5854402"/>
                </a:cubicBezTo>
                <a:cubicBezTo>
                  <a:pt x="10687859" y="5735179"/>
                  <a:pt x="10580965" y="5624776"/>
                  <a:pt x="10448854" y="5499881"/>
                </a:cubicBezTo>
                <a:cubicBezTo>
                  <a:pt x="9761297" y="4771237"/>
                  <a:pt x="8794794" y="4004362"/>
                  <a:pt x="7807884" y="3264090"/>
                </a:cubicBezTo>
                <a:cubicBezTo>
                  <a:pt x="7738926" y="3206053"/>
                  <a:pt x="7524680" y="3012340"/>
                  <a:pt x="7449969" y="3015839"/>
                </a:cubicBezTo>
                <a:close/>
                <a:moveTo>
                  <a:pt x="7040781" y="2957260"/>
                </a:moveTo>
                <a:cubicBezTo>
                  <a:pt x="7041717" y="2962024"/>
                  <a:pt x="7140795" y="3036728"/>
                  <a:pt x="7154626" y="3055315"/>
                </a:cubicBezTo>
                <a:cubicBezTo>
                  <a:pt x="7273134" y="3148077"/>
                  <a:pt x="7392610" y="3239368"/>
                  <a:pt x="7512085" y="3330659"/>
                </a:cubicBezTo>
                <a:cubicBezTo>
                  <a:pt x="7756842" y="3504421"/>
                  <a:pt x="7902586" y="3613005"/>
                  <a:pt x="8057923" y="3702617"/>
                </a:cubicBezTo>
                <a:cubicBezTo>
                  <a:pt x="8090052" y="3763804"/>
                  <a:pt x="8266308" y="3852436"/>
                  <a:pt x="8132687" y="3751833"/>
                </a:cubicBezTo>
                <a:cubicBezTo>
                  <a:pt x="8108440" y="3735871"/>
                  <a:pt x="8078385" y="3728730"/>
                  <a:pt x="8057923" y="3702617"/>
                </a:cubicBezTo>
                <a:cubicBezTo>
                  <a:pt x="7905861" y="3577232"/>
                  <a:pt x="7544617" y="3312039"/>
                  <a:pt x="7285715" y="3128965"/>
                </a:cubicBezTo>
                <a:cubicBezTo>
                  <a:pt x="7180384" y="3046985"/>
                  <a:pt x="7198315" y="3046145"/>
                  <a:pt x="7079351" y="2980477"/>
                </a:cubicBezTo>
                <a:cubicBezTo>
                  <a:pt x="7051061" y="2961854"/>
                  <a:pt x="7040469" y="2955671"/>
                  <a:pt x="7040781" y="2957260"/>
                </a:cubicBezTo>
                <a:close/>
                <a:moveTo>
                  <a:pt x="6922586" y="2930158"/>
                </a:moveTo>
                <a:cubicBezTo>
                  <a:pt x="6919567" y="2930344"/>
                  <a:pt x="6933539" y="2943492"/>
                  <a:pt x="6974585" y="2976834"/>
                </a:cubicBezTo>
                <a:cubicBezTo>
                  <a:pt x="7088254" y="3076946"/>
                  <a:pt x="7332044" y="3252178"/>
                  <a:pt x="7457325" y="3334648"/>
                </a:cubicBezTo>
                <a:cubicBezTo>
                  <a:pt x="8272223" y="3949045"/>
                  <a:pt x="8975983" y="4490282"/>
                  <a:pt x="9687680" y="5129458"/>
                </a:cubicBezTo>
                <a:cubicBezTo>
                  <a:pt x="9661922" y="5137788"/>
                  <a:pt x="9738707" y="5188335"/>
                  <a:pt x="9736176" y="5161382"/>
                </a:cubicBezTo>
                <a:cubicBezTo>
                  <a:pt x="9750320" y="5170694"/>
                  <a:pt x="9786693" y="5194637"/>
                  <a:pt x="9780886" y="5203457"/>
                </a:cubicBezTo>
                <a:cubicBezTo>
                  <a:pt x="9724052" y="5153402"/>
                  <a:pt x="9751343" y="5221938"/>
                  <a:pt x="9780886" y="5203457"/>
                </a:cubicBezTo>
                <a:cubicBezTo>
                  <a:pt x="9938754" y="5320022"/>
                  <a:pt x="10153566" y="5592073"/>
                  <a:pt x="10335225" y="5751692"/>
                </a:cubicBezTo>
                <a:cubicBezTo>
                  <a:pt x="9882485" y="5348303"/>
                  <a:pt x="10394135" y="5855793"/>
                  <a:pt x="10412011" y="5802238"/>
                </a:cubicBezTo>
                <a:cubicBezTo>
                  <a:pt x="10412011" y="5802238"/>
                  <a:pt x="10260406" y="5649760"/>
                  <a:pt x="10239944" y="5623648"/>
                </a:cubicBezTo>
                <a:cubicBezTo>
                  <a:pt x="9396028" y="4754146"/>
                  <a:pt x="8329003" y="3946386"/>
                  <a:pt x="7136239" y="3083247"/>
                </a:cubicBezTo>
                <a:cubicBezTo>
                  <a:pt x="7093614" y="3045705"/>
                  <a:pt x="6931642" y="2929600"/>
                  <a:pt x="6922586" y="2930158"/>
                </a:cubicBezTo>
                <a:close/>
                <a:moveTo>
                  <a:pt x="6399346" y="2895241"/>
                </a:moveTo>
                <a:cubicBezTo>
                  <a:pt x="6390119" y="2898946"/>
                  <a:pt x="6497485" y="2976735"/>
                  <a:pt x="6517186" y="2989704"/>
                </a:cubicBezTo>
                <a:cubicBezTo>
                  <a:pt x="7659487" y="3872303"/>
                  <a:pt x="8868618" y="4706180"/>
                  <a:pt x="9788808" y="5600604"/>
                </a:cubicBezTo>
                <a:cubicBezTo>
                  <a:pt x="10042469" y="5870836"/>
                  <a:pt x="10277232" y="6143376"/>
                  <a:pt x="10504167" y="6423408"/>
                </a:cubicBezTo>
                <a:cubicBezTo>
                  <a:pt x="10480430" y="6433068"/>
                  <a:pt x="10655826" y="6628600"/>
                  <a:pt x="10661633" y="6619780"/>
                </a:cubicBezTo>
                <a:cubicBezTo>
                  <a:pt x="10674213" y="6600668"/>
                  <a:pt x="10548877" y="6465482"/>
                  <a:pt x="10504167" y="6423408"/>
                </a:cubicBezTo>
                <a:cubicBezTo>
                  <a:pt x="10343147" y="6148839"/>
                  <a:pt x="10078330" y="5869156"/>
                  <a:pt x="9788808" y="5600604"/>
                </a:cubicBezTo>
                <a:cubicBezTo>
                  <a:pt x="9637660" y="5421034"/>
                  <a:pt x="9267055" y="5086464"/>
                  <a:pt x="9033911" y="4895061"/>
                </a:cubicBezTo>
                <a:cubicBezTo>
                  <a:pt x="8360662" y="4333873"/>
                  <a:pt x="7627303" y="3758402"/>
                  <a:pt x="6854639" y="3211842"/>
                </a:cubicBezTo>
                <a:cubicBezTo>
                  <a:pt x="6729358" y="3129372"/>
                  <a:pt x="6592408" y="3011828"/>
                  <a:pt x="6455002" y="2921376"/>
                </a:cubicBezTo>
                <a:cubicBezTo>
                  <a:pt x="6418452" y="2901003"/>
                  <a:pt x="6402422" y="2894007"/>
                  <a:pt x="6399346" y="2895241"/>
                </a:cubicBezTo>
                <a:close/>
                <a:moveTo>
                  <a:pt x="6593764" y="2848625"/>
                </a:moveTo>
                <a:cubicBezTo>
                  <a:pt x="6569683" y="2847259"/>
                  <a:pt x="6554278" y="2849762"/>
                  <a:pt x="6551375" y="2854172"/>
                </a:cubicBezTo>
                <a:cubicBezTo>
                  <a:pt x="6532988" y="2882104"/>
                  <a:pt x="6671958" y="3000979"/>
                  <a:pt x="6601435" y="2914519"/>
                </a:cubicBezTo>
                <a:cubicBezTo>
                  <a:pt x="6728792" y="3051035"/>
                  <a:pt x="6884128" y="3140647"/>
                  <a:pt x="7027852" y="3247900"/>
                </a:cubicBezTo>
                <a:cubicBezTo>
                  <a:pt x="7624261" y="3705826"/>
                  <a:pt x="8599047" y="4438118"/>
                  <a:pt x="9183387" y="4940779"/>
                </a:cubicBezTo>
                <a:cubicBezTo>
                  <a:pt x="9282911" y="5031580"/>
                  <a:pt x="9403950" y="5151294"/>
                  <a:pt x="9484521" y="5191689"/>
                </a:cubicBezTo>
                <a:cubicBezTo>
                  <a:pt x="9472397" y="5183709"/>
                  <a:pt x="9547619" y="5205832"/>
                  <a:pt x="9559743" y="5213813"/>
                </a:cubicBezTo>
                <a:cubicBezTo>
                  <a:pt x="9622384" y="5255048"/>
                  <a:pt x="9660320" y="5307414"/>
                  <a:pt x="9717155" y="5357470"/>
                </a:cubicBezTo>
                <a:cubicBezTo>
                  <a:pt x="9773989" y="5407526"/>
                  <a:pt x="9836630" y="5448761"/>
                  <a:pt x="9893465" y="5498818"/>
                </a:cubicBezTo>
                <a:cubicBezTo>
                  <a:pt x="10069317" y="5667257"/>
                  <a:pt x="10265687" y="5914525"/>
                  <a:pt x="10462514" y="6134700"/>
                </a:cubicBezTo>
                <a:cubicBezTo>
                  <a:pt x="10594168" y="6286687"/>
                  <a:pt x="10734160" y="6456806"/>
                  <a:pt x="10823178" y="6620764"/>
                </a:cubicBezTo>
                <a:cubicBezTo>
                  <a:pt x="10841619" y="6645546"/>
                  <a:pt x="10906390" y="6793541"/>
                  <a:pt x="10918971" y="6774430"/>
                </a:cubicBezTo>
                <a:cubicBezTo>
                  <a:pt x="10948971" y="6728856"/>
                  <a:pt x="10675250" y="6352705"/>
                  <a:pt x="10638367" y="6303139"/>
                </a:cubicBezTo>
                <a:cubicBezTo>
                  <a:pt x="10319935" y="5884914"/>
                  <a:pt x="9929837" y="5522760"/>
                  <a:pt x="9527102" y="5127004"/>
                </a:cubicBezTo>
                <a:cubicBezTo>
                  <a:pt x="9437681" y="5042854"/>
                  <a:pt x="9338668" y="4977676"/>
                  <a:pt x="9268146" y="4891217"/>
                </a:cubicBezTo>
                <a:cubicBezTo>
                  <a:pt x="9249704" y="4866433"/>
                  <a:pt x="9222925" y="4823519"/>
                  <a:pt x="9205451" y="4797266"/>
                </a:cubicBezTo>
                <a:cubicBezTo>
                  <a:pt x="9028630" y="4630296"/>
                  <a:pt x="8802314" y="4481317"/>
                  <a:pt x="8608531" y="4313717"/>
                </a:cubicBezTo>
                <a:cubicBezTo>
                  <a:pt x="7997466" y="3820857"/>
                  <a:pt x="7320996" y="3348156"/>
                  <a:pt x="6706146" y="2865447"/>
                </a:cubicBezTo>
                <a:cubicBezTo>
                  <a:pt x="6694022" y="2857466"/>
                  <a:pt x="6688215" y="2866287"/>
                  <a:pt x="6688215" y="2866287"/>
                </a:cubicBezTo>
                <a:cubicBezTo>
                  <a:pt x="6650604" y="2855225"/>
                  <a:pt x="6617846" y="2849991"/>
                  <a:pt x="6593764" y="2848625"/>
                </a:cubicBezTo>
                <a:close/>
                <a:moveTo>
                  <a:pt x="9966722" y="2625560"/>
                </a:moveTo>
                <a:cubicBezTo>
                  <a:pt x="9956507" y="2623478"/>
                  <a:pt x="9943080" y="2625175"/>
                  <a:pt x="9928067" y="2634783"/>
                </a:cubicBezTo>
                <a:cubicBezTo>
                  <a:pt x="9928067" y="2634783"/>
                  <a:pt x="9915943" y="2626802"/>
                  <a:pt x="9910136" y="2635623"/>
                </a:cubicBezTo>
                <a:cubicBezTo>
                  <a:pt x="9922260" y="2643604"/>
                  <a:pt x="9928067" y="2634783"/>
                  <a:pt x="9928067" y="2634783"/>
                </a:cubicBezTo>
                <a:cubicBezTo>
                  <a:pt x="9999104" y="2672064"/>
                  <a:pt x="9997366" y="2631805"/>
                  <a:pt x="9966722" y="2625560"/>
                </a:cubicBezTo>
                <a:close/>
                <a:moveTo>
                  <a:pt x="10226978" y="2374297"/>
                </a:moveTo>
                <a:cubicBezTo>
                  <a:pt x="10244908" y="2373457"/>
                  <a:pt x="10244908" y="2373457"/>
                  <a:pt x="10257032" y="2381438"/>
                </a:cubicBezTo>
                <a:cubicBezTo>
                  <a:pt x="10251225" y="2390258"/>
                  <a:pt x="10251225" y="2390258"/>
                  <a:pt x="10226978" y="2374297"/>
                </a:cubicBezTo>
                <a:close/>
                <a:moveTo>
                  <a:pt x="10200117" y="2371102"/>
                </a:moveTo>
                <a:cubicBezTo>
                  <a:pt x="10203995" y="2371811"/>
                  <a:pt x="10207026" y="2373806"/>
                  <a:pt x="10207026" y="2373806"/>
                </a:cubicBezTo>
                <a:cubicBezTo>
                  <a:pt x="10200252" y="2384097"/>
                  <a:pt x="10200252" y="2384097"/>
                  <a:pt x="10188128" y="2376116"/>
                </a:cubicBezTo>
                <a:cubicBezTo>
                  <a:pt x="10191515" y="2370970"/>
                  <a:pt x="10196240" y="2370393"/>
                  <a:pt x="10200117" y="2371102"/>
                </a:cubicBezTo>
                <a:close/>
                <a:moveTo>
                  <a:pt x="10219180" y="2370744"/>
                </a:moveTo>
                <a:cubicBezTo>
                  <a:pt x="10223442" y="2371969"/>
                  <a:pt x="10226978" y="2374297"/>
                  <a:pt x="10226978" y="2374297"/>
                </a:cubicBezTo>
                <a:cubicBezTo>
                  <a:pt x="10221171" y="2383117"/>
                  <a:pt x="10221171" y="2383117"/>
                  <a:pt x="10207026" y="2373806"/>
                </a:cubicBezTo>
                <a:cubicBezTo>
                  <a:pt x="10209930" y="2369396"/>
                  <a:pt x="10214918" y="2369518"/>
                  <a:pt x="10219180" y="2370744"/>
                </a:cubicBezTo>
                <a:close/>
                <a:moveTo>
                  <a:pt x="10654192" y="2350084"/>
                </a:moveTo>
                <a:cubicBezTo>
                  <a:pt x="10655144" y="2348636"/>
                  <a:pt x="10651334" y="2354425"/>
                  <a:pt x="10651334" y="2354425"/>
                </a:cubicBezTo>
                <a:cubicBezTo>
                  <a:pt x="10653027" y="2351852"/>
                  <a:pt x="10653874" y="2350566"/>
                  <a:pt x="10654192" y="2350084"/>
                </a:cubicBezTo>
                <a:close/>
                <a:moveTo>
                  <a:pt x="10629519" y="2347966"/>
                </a:moveTo>
                <a:cubicBezTo>
                  <a:pt x="10637758" y="2348649"/>
                  <a:pt x="10645272" y="2350435"/>
                  <a:pt x="10651334" y="2354425"/>
                </a:cubicBezTo>
                <a:cubicBezTo>
                  <a:pt x="10645527" y="2363246"/>
                  <a:pt x="10627597" y="2364085"/>
                  <a:pt x="10603348" y="2348123"/>
                </a:cubicBezTo>
                <a:cubicBezTo>
                  <a:pt x="10612313" y="2347704"/>
                  <a:pt x="10621279" y="2347284"/>
                  <a:pt x="10629519" y="2347966"/>
                </a:cubicBezTo>
                <a:close/>
                <a:moveTo>
                  <a:pt x="9730828" y="1964392"/>
                </a:moveTo>
                <a:cubicBezTo>
                  <a:pt x="9729988" y="1964432"/>
                  <a:pt x="9727747" y="1964537"/>
                  <a:pt x="9723264" y="1964747"/>
                </a:cubicBezTo>
                <a:cubicBezTo>
                  <a:pt x="9723264" y="1964747"/>
                  <a:pt x="9733350" y="1964274"/>
                  <a:pt x="9730828" y="1964392"/>
                </a:cubicBezTo>
                <a:close/>
                <a:moveTo>
                  <a:pt x="3719518" y="1845654"/>
                </a:moveTo>
                <a:cubicBezTo>
                  <a:pt x="3716209" y="1845319"/>
                  <a:pt x="3713297" y="1846168"/>
                  <a:pt x="3711603" y="1848741"/>
                </a:cubicBezTo>
                <a:cubicBezTo>
                  <a:pt x="3711603" y="1848741"/>
                  <a:pt x="3732065" y="1874854"/>
                  <a:pt x="3737872" y="1866033"/>
                </a:cubicBezTo>
                <a:cubicBezTo>
                  <a:pt x="3742952" y="1858315"/>
                  <a:pt x="3729447" y="1846658"/>
                  <a:pt x="3719518" y="1845654"/>
                </a:cubicBezTo>
                <a:close/>
                <a:moveTo>
                  <a:pt x="10027213" y="1831899"/>
                </a:moveTo>
                <a:cubicBezTo>
                  <a:pt x="10030180" y="1830692"/>
                  <a:pt x="10034663" y="1830482"/>
                  <a:pt x="10040725" y="1834472"/>
                </a:cubicBezTo>
                <a:cubicBezTo>
                  <a:pt x="10034919" y="1843293"/>
                  <a:pt x="10022795" y="1835312"/>
                  <a:pt x="10022795" y="1835312"/>
                </a:cubicBezTo>
                <a:cubicBezTo>
                  <a:pt x="10022795" y="1835312"/>
                  <a:pt x="10024246" y="1833107"/>
                  <a:pt x="10027213" y="1831899"/>
                </a:cubicBezTo>
                <a:close/>
                <a:moveTo>
                  <a:pt x="10045076" y="1827862"/>
                </a:moveTo>
                <a:lnTo>
                  <a:pt x="10043311" y="1830544"/>
                </a:lnTo>
                <a:cubicBezTo>
                  <a:pt x="10041874" y="1832726"/>
                  <a:pt x="10040725" y="1834472"/>
                  <a:pt x="10040725" y="1834472"/>
                </a:cubicBezTo>
                <a:close/>
                <a:moveTo>
                  <a:pt x="10048482" y="1822688"/>
                </a:moveTo>
                <a:lnTo>
                  <a:pt x="10045076" y="1827862"/>
                </a:lnTo>
                <a:lnTo>
                  <a:pt x="10047620" y="1823998"/>
                </a:lnTo>
                <a:cubicBezTo>
                  <a:pt x="10048769" y="1822252"/>
                  <a:pt x="10049344" y="1821379"/>
                  <a:pt x="10048482" y="1822688"/>
                </a:cubicBezTo>
                <a:close/>
                <a:moveTo>
                  <a:pt x="10000852" y="1822448"/>
                </a:moveTo>
                <a:cubicBezTo>
                  <a:pt x="10004609" y="1823340"/>
                  <a:pt x="10010671" y="1827331"/>
                  <a:pt x="10022795" y="1835312"/>
                </a:cubicBezTo>
                <a:cubicBezTo>
                  <a:pt x="10004864" y="1836152"/>
                  <a:pt x="10004864" y="1836152"/>
                  <a:pt x="9992740" y="1828171"/>
                </a:cubicBezTo>
                <a:cubicBezTo>
                  <a:pt x="9995644" y="1823760"/>
                  <a:pt x="9997095" y="1821555"/>
                  <a:pt x="10000852" y="1822448"/>
                </a:cubicBezTo>
                <a:close/>
                <a:moveTo>
                  <a:pt x="9960338" y="1815796"/>
                </a:moveTo>
                <a:cubicBezTo>
                  <a:pt x="9969324" y="1816444"/>
                  <a:pt x="9980616" y="1820190"/>
                  <a:pt x="9992740" y="1828171"/>
                </a:cubicBezTo>
                <a:cubicBezTo>
                  <a:pt x="9973842" y="1830480"/>
                  <a:pt x="9955911" y="1831320"/>
                  <a:pt x="9941766" y="1822009"/>
                </a:cubicBezTo>
                <a:cubicBezTo>
                  <a:pt x="9944669" y="1817598"/>
                  <a:pt x="9951351" y="1815148"/>
                  <a:pt x="9960338" y="1815796"/>
                </a:cubicBezTo>
                <a:close/>
                <a:moveTo>
                  <a:pt x="9910859" y="1809564"/>
                </a:moveTo>
                <a:cubicBezTo>
                  <a:pt x="9919098" y="1810247"/>
                  <a:pt x="9929643" y="1814028"/>
                  <a:pt x="9941766" y="1822009"/>
                </a:cubicBezTo>
                <a:cubicBezTo>
                  <a:pt x="9923836" y="1822848"/>
                  <a:pt x="9905906" y="1823688"/>
                  <a:pt x="9893781" y="1815707"/>
                </a:cubicBezTo>
                <a:cubicBezTo>
                  <a:pt x="9896685" y="1811296"/>
                  <a:pt x="9902619" y="1808881"/>
                  <a:pt x="9910859" y="1809564"/>
                </a:cubicBezTo>
                <a:close/>
                <a:moveTo>
                  <a:pt x="10044323" y="1791471"/>
                </a:moveTo>
                <a:cubicBezTo>
                  <a:pt x="10044619" y="1792258"/>
                  <a:pt x="10045409" y="1794359"/>
                  <a:pt x="10046988" y="1798559"/>
                </a:cubicBezTo>
                <a:cubicBezTo>
                  <a:pt x="10046988" y="1798559"/>
                  <a:pt x="10043435" y="1789108"/>
                  <a:pt x="10044323" y="1791471"/>
                </a:cubicBezTo>
                <a:close/>
                <a:moveTo>
                  <a:pt x="10015960" y="1786298"/>
                </a:moveTo>
                <a:cubicBezTo>
                  <a:pt x="10024320" y="1786797"/>
                  <a:pt x="10034865" y="1790578"/>
                  <a:pt x="10046988" y="1798559"/>
                </a:cubicBezTo>
                <a:cubicBezTo>
                  <a:pt x="10029058" y="1799399"/>
                  <a:pt x="10010160" y="1801709"/>
                  <a:pt x="9998035" y="1793727"/>
                </a:cubicBezTo>
                <a:cubicBezTo>
                  <a:pt x="10001423" y="1788582"/>
                  <a:pt x="10007599" y="1785799"/>
                  <a:pt x="10015960" y="1786298"/>
                </a:cubicBezTo>
                <a:close/>
                <a:moveTo>
                  <a:pt x="9965359" y="1780119"/>
                </a:moveTo>
                <a:cubicBezTo>
                  <a:pt x="9973851" y="1780968"/>
                  <a:pt x="9984901" y="1785081"/>
                  <a:pt x="9998035" y="1793727"/>
                </a:cubicBezTo>
                <a:cubicBezTo>
                  <a:pt x="9980105" y="1794567"/>
                  <a:pt x="9960154" y="1794076"/>
                  <a:pt x="9948030" y="1786095"/>
                </a:cubicBezTo>
                <a:cubicBezTo>
                  <a:pt x="9950933" y="1781685"/>
                  <a:pt x="9956867" y="1779270"/>
                  <a:pt x="9965359" y="1780119"/>
                </a:cubicBezTo>
                <a:close/>
                <a:moveTo>
                  <a:pt x="9917000" y="1773835"/>
                </a:moveTo>
                <a:cubicBezTo>
                  <a:pt x="9925361" y="1774334"/>
                  <a:pt x="9935905" y="1778114"/>
                  <a:pt x="9948030" y="1786095"/>
                </a:cubicBezTo>
                <a:cubicBezTo>
                  <a:pt x="9930099" y="1786935"/>
                  <a:pt x="9911201" y="1789245"/>
                  <a:pt x="9899077" y="1781264"/>
                </a:cubicBezTo>
                <a:cubicBezTo>
                  <a:pt x="9902464" y="1776118"/>
                  <a:pt x="9908640" y="1773336"/>
                  <a:pt x="9917000" y="1773835"/>
                </a:cubicBezTo>
                <a:close/>
                <a:moveTo>
                  <a:pt x="9870656" y="1725581"/>
                </a:moveTo>
                <a:cubicBezTo>
                  <a:pt x="9875763" y="1721535"/>
                  <a:pt x="9855334" y="1737719"/>
                  <a:pt x="9855334" y="1737719"/>
                </a:cubicBezTo>
                <a:cubicBezTo>
                  <a:pt x="9864414" y="1730526"/>
                  <a:pt x="9868953" y="1726930"/>
                  <a:pt x="9870656" y="1725581"/>
                </a:cubicBezTo>
                <a:close/>
                <a:moveTo>
                  <a:pt x="3851905" y="1679811"/>
                </a:moveTo>
                <a:cubicBezTo>
                  <a:pt x="3852568" y="1680247"/>
                  <a:pt x="3854336" y="1681411"/>
                  <a:pt x="3857873" y="1683739"/>
                </a:cubicBezTo>
                <a:cubicBezTo>
                  <a:pt x="3857873" y="1683739"/>
                  <a:pt x="3849916" y="1678501"/>
                  <a:pt x="3851905" y="1679811"/>
                </a:cubicBezTo>
                <a:close/>
                <a:moveTo>
                  <a:pt x="8286822" y="1581776"/>
                </a:moveTo>
                <a:cubicBezTo>
                  <a:pt x="8298946" y="1589758"/>
                  <a:pt x="8298946" y="1589758"/>
                  <a:pt x="8281016" y="1590597"/>
                </a:cubicBezTo>
                <a:cubicBezTo>
                  <a:pt x="8286822" y="1581776"/>
                  <a:pt x="8286822" y="1581776"/>
                  <a:pt x="8286822" y="1581776"/>
                </a:cubicBezTo>
                <a:close/>
                <a:moveTo>
                  <a:pt x="8035566" y="1554281"/>
                </a:moveTo>
                <a:lnTo>
                  <a:pt x="8032367" y="1559141"/>
                </a:lnTo>
                <a:cubicBezTo>
                  <a:pt x="8031278" y="1560795"/>
                  <a:pt x="8030734" y="1561622"/>
                  <a:pt x="8031550" y="1560381"/>
                </a:cubicBezTo>
                <a:close/>
                <a:moveTo>
                  <a:pt x="8038899" y="1549217"/>
                </a:moveTo>
                <a:lnTo>
                  <a:pt x="8035566" y="1554281"/>
                </a:lnTo>
                <a:lnTo>
                  <a:pt x="8036449" y="1552939"/>
                </a:lnTo>
                <a:cubicBezTo>
                  <a:pt x="8037810" y="1550871"/>
                  <a:pt x="8038899" y="1549217"/>
                  <a:pt x="8038899" y="1549217"/>
                </a:cubicBezTo>
                <a:close/>
                <a:moveTo>
                  <a:pt x="8059381" y="1545053"/>
                </a:moveTo>
                <a:cubicBezTo>
                  <a:pt x="8064237" y="1544825"/>
                  <a:pt x="8067773" y="1547153"/>
                  <a:pt x="8071942" y="1556219"/>
                </a:cubicBezTo>
                <a:cubicBezTo>
                  <a:pt x="8071942" y="1556219"/>
                  <a:pt x="8065168" y="1566510"/>
                  <a:pt x="8038899" y="1549217"/>
                </a:cubicBezTo>
                <a:cubicBezTo>
                  <a:pt x="8048348" y="1548063"/>
                  <a:pt x="8054524" y="1545280"/>
                  <a:pt x="8059381" y="1545053"/>
                </a:cubicBezTo>
                <a:close/>
                <a:moveTo>
                  <a:pt x="10844569" y="1541703"/>
                </a:moveTo>
                <a:cubicBezTo>
                  <a:pt x="10844025" y="1542530"/>
                  <a:pt x="10842573" y="1544735"/>
                  <a:pt x="10839670" y="1549145"/>
                </a:cubicBezTo>
                <a:cubicBezTo>
                  <a:pt x="10839670" y="1549145"/>
                  <a:pt x="10846202" y="1539222"/>
                  <a:pt x="10844569" y="1541703"/>
                </a:cubicBezTo>
                <a:close/>
                <a:moveTo>
                  <a:pt x="7507001" y="1457470"/>
                </a:moveTo>
                <a:cubicBezTo>
                  <a:pt x="7484688" y="1457268"/>
                  <a:pt x="7494286" y="1463586"/>
                  <a:pt x="7581902" y="1482280"/>
                </a:cubicBezTo>
                <a:cubicBezTo>
                  <a:pt x="7674087" y="1505035"/>
                  <a:pt x="7866198" y="1538782"/>
                  <a:pt x="7958382" y="1561537"/>
                </a:cubicBezTo>
                <a:cubicBezTo>
                  <a:pt x="7991425" y="1568538"/>
                  <a:pt x="8158831" y="1613416"/>
                  <a:pt x="8071942" y="1556219"/>
                </a:cubicBezTo>
                <a:cubicBezTo>
                  <a:pt x="8212568" y="1558183"/>
                  <a:pt x="8033549" y="1530946"/>
                  <a:pt x="7970452" y="1516803"/>
                </a:cubicBezTo>
                <a:cubicBezTo>
                  <a:pt x="7827294" y="1487887"/>
                  <a:pt x="7785626" y="1498387"/>
                  <a:pt x="7623570" y="1471780"/>
                </a:cubicBezTo>
                <a:cubicBezTo>
                  <a:pt x="7583540" y="1464394"/>
                  <a:pt x="7529315" y="1457672"/>
                  <a:pt x="7507001" y="1457470"/>
                </a:cubicBezTo>
                <a:close/>
                <a:moveTo>
                  <a:pt x="10564913" y="1420957"/>
                </a:moveTo>
                <a:cubicBezTo>
                  <a:pt x="10579058" y="1430268"/>
                  <a:pt x="10564913" y="1420957"/>
                  <a:pt x="10564913" y="1420957"/>
                </a:cubicBezTo>
                <a:close/>
                <a:moveTo>
                  <a:pt x="4714787" y="974247"/>
                </a:moveTo>
                <a:cubicBezTo>
                  <a:pt x="4724363" y="973242"/>
                  <a:pt x="4737240" y="981455"/>
                  <a:pt x="4753661" y="1004908"/>
                </a:cubicBezTo>
                <a:cubicBezTo>
                  <a:pt x="4690563" y="990765"/>
                  <a:pt x="4729978" y="1067283"/>
                  <a:pt x="4711080" y="1069593"/>
                </a:cubicBezTo>
                <a:cubicBezTo>
                  <a:pt x="4687023" y="1063239"/>
                  <a:pt x="4686056" y="977262"/>
                  <a:pt x="4714787" y="974247"/>
                </a:cubicBezTo>
                <a:close/>
                <a:moveTo>
                  <a:pt x="4902169" y="884972"/>
                </a:moveTo>
                <a:cubicBezTo>
                  <a:pt x="4899099" y="885716"/>
                  <a:pt x="4897900" y="888088"/>
                  <a:pt x="4899984" y="892621"/>
                </a:cubicBezTo>
                <a:lnTo>
                  <a:pt x="4942164" y="907743"/>
                </a:lnTo>
                <a:cubicBezTo>
                  <a:pt x="4937425" y="895142"/>
                  <a:pt x="4911378" y="882737"/>
                  <a:pt x="4902169" y="884972"/>
                </a:cubicBezTo>
                <a:close/>
                <a:moveTo>
                  <a:pt x="10087866" y="854165"/>
                </a:moveTo>
                <a:cubicBezTo>
                  <a:pt x="10087114" y="851596"/>
                  <a:pt x="10090123" y="861873"/>
                  <a:pt x="10090123" y="861873"/>
                </a:cubicBezTo>
                <a:cubicBezTo>
                  <a:pt x="10088785" y="857306"/>
                  <a:pt x="10088117" y="855022"/>
                  <a:pt x="10087866" y="854165"/>
                </a:cubicBezTo>
                <a:close/>
                <a:moveTo>
                  <a:pt x="10032892" y="838818"/>
                </a:moveTo>
                <a:cubicBezTo>
                  <a:pt x="10032348" y="839645"/>
                  <a:pt x="10030896" y="841850"/>
                  <a:pt x="10027993" y="846260"/>
                </a:cubicBezTo>
                <a:cubicBezTo>
                  <a:pt x="10027993" y="846260"/>
                  <a:pt x="10034525" y="836337"/>
                  <a:pt x="10032892" y="838818"/>
                </a:cubicBezTo>
                <a:close/>
                <a:moveTo>
                  <a:pt x="9953739" y="822666"/>
                </a:moveTo>
                <a:cubicBezTo>
                  <a:pt x="9953739" y="822666"/>
                  <a:pt x="9965864" y="830648"/>
                  <a:pt x="9946965" y="832957"/>
                </a:cubicBezTo>
                <a:cubicBezTo>
                  <a:pt x="9953739" y="822666"/>
                  <a:pt x="9953739" y="822666"/>
                  <a:pt x="9953739" y="822666"/>
                </a:cubicBezTo>
                <a:close/>
                <a:moveTo>
                  <a:pt x="9922717" y="816995"/>
                </a:moveTo>
                <a:cubicBezTo>
                  <a:pt x="9934841" y="824976"/>
                  <a:pt x="9934841" y="824976"/>
                  <a:pt x="9946965" y="832957"/>
                </a:cubicBezTo>
                <a:cubicBezTo>
                  <a:pt x="9946965" y="832957"/>
                  <a:pt x="9929035" y="833797"/>
                  <a:pt x="9916911" y="825816"/>
                </a:cubicBezTo>
                <a:cubicBezTo>
                  <a:pt x="9922717" y="816995"/>
                  <a:pt x="9922717" y="816995"/>
                  <a:pt x="9922717" y="816995"/>
                </a:cubicBezTo>
                <a:close/>
                <a:moveTo>
                  <a:pt x="9907753" y="816627"/>
                </a:moveTo>
                <a:cubicBezTo>
                  <a:pt x="9910721" y="815420"/>
                  <a:pt x="9913752" y="817415"/>
                  <a:pt x="9916911" y="825816"/>
                </a:cubicBezTo>
                <a:cubicBezTo>
                  <a:pt x="9916911" y="825816"/>
                  <a:pt x="9911104" y="834637"/>
                  <a:pt x="9898980" y="826655"/>
                </a:cubicBezTo>
                <a:cubicBezTo>
                  <a:pt x="9901883" y="822245"/>
                  <a:pt x="9904786" y="817835"/>
                  <a:pt x="9907753" y="816627"/>
                </a:cubicBezTo>
                <a:close/>
                <a:moveTo>
                  <a:pt x="9881993" y="812313"/>
                </a:moveTo>
                <a:cubicBezTo>
                  <a:pt x="9888244" y="813267"/>
                  <a:pt x="9894811" y="817590"/>
                  <a:pt x="9898980" y="826655"/>
                </a:cubicBezTo>
                <a:cubicBezTo>
                  <a:pt x="9898980" y="826655"/>
                  <a:pt x="9879029" y="826165"/>
                  <a:pt x="9866905" y="818184"/>
                </a:cubicBezTo>
                <a:cubicBezTo>
                  <a:pt x="9869808" y="813774"/>
                  <a:pt x="9875742" y="811359"/>
                  <a:pt x="9881993" y="812313"/>
                </a:cubicBezTo>
                <a:close/>
                <a:moveTo>
                  <a:pt x="9810581" y="793750"/>
                </a:moveTo>
                <a:cubicBezTo>
                  <a:pt x="9836850" y="811043"/>
                  <a:pt x="9848463" y="793401"/>
                  <a:pt x="9866905" y="818184"/>
                </a:cubicBezTo>
                <a:cubicBezTo>
                  <a:pt x="9842200" y="829314"/>
                  <a:pt x="9817952" y="813352"/>
                  <a:pt x="9785877" y="804881"/>
                </a:cubicBezTo>
                <a:cubicBezTo>
                  <a:pt x="9791683" y="796060"/>
                  <a:pt x="9803807" y="804041"/>
                  <a:pt x="9810581" y="793750"/>
                </a:cubicBezTo>
                <a:close/>
                <a:moveTo>
                  <a:pt x="9699498" y="773306"/>
                </a:moveTo>
                <a:cubicBezTo>
                  <a:pt x="9711623" y="781287"/>
                  <a:pt x="9729553" y="780447"/>
                  <a:pt x="9729553" y="780447"/>
                </a:cubicBezTo>
                <a:cubicBezTo>
                  <a:pt x="9755822" y="797739"/>
                  <a:pt x="9767435" y="780098"/>
                  <a:pt x="9785877" y="804881"/>
                </a:cubicBezTo>
                <a:cubicBezTo>
                  <a:pt x="9762139" y="814541"/>
                  <a:pt x="9717940" y="798088"/>
                  <a:pt x="9675762" y="782966"/>
                </a:cubicBezTo>
                <a:cubicBezTo>
                  <a:pt x="9681568" y="774145"/>
                  <a:pt x="9693692" y="782126"/>
                  <a:pt x="9699498" y="773306"/>
                </a:cubicBezTo>
                <a:close/>
                <a:moveTo>
                  <a:pt x="5359157" y="514074"/>
                </a:moveTo>
                <a:cubicBezTo>
                  <a:pt x="5357764" y="514540"/>
                  <a:pt x="5358098" y="515682"/>
                  <a:pt x="5361130" y="517677"/>
                </a:cubicBezTo>
                <a:cubicBezTo>
                  <a:pt x="5361130" y="517677"/>
                  <a:pt x="5385377" y="533639"/>
                  <a:pt x="5392151" y="523349"/>
                </a:cubicBezTo>
                <a:cubicBezTo>
                  <a:pt x="5383059" y="517363"/>
                  <a:pt x="5363335" y="512676"/>
                  <a:pt x="5359157" y="514074"/>
                </a:cubicBezTo>
                <a:close/>
                <a:moveTo>
                  <a:pt x="5320041" y="307307"/>
                </a:moveTo>
                <a:cubicBezTo>
                  <a:pt x="5356359" y="278535"/>
                  <a:pt x="5256364" y="514034"/>
                  <a:pt x="5272165" y="406435"/>
                </a:cubicBezTo>
                <a:cubicBezTo>
                  <a:pt x="5265847" y="389633"/>
                  <a:pt x="5265793" y="336918"/>
                  <a:pt x="5320041" y="307307"/>
                </a:cubicBezTo>
                <a:close/>
                <a:moveTo>
                  <a:pt x="5520199" y="287092"/>
                </a:moveTo>
                <a:cubicBezTo>
                  <a:pt x="5517935" y="286552"/>
                  <a:pt x="5514944" y="287316"/>
                  <a:pt x="5511130" y="289810"/>
                </a:cubicBezTo>
                <a:cubicBezTo>
                  <a:pt x="5487393" y="299470"/>
                  <a:pt x="5469006" y="327402"/>
                  <a:pt x="5493254" y="343364"/>
                </a:cubicBezTo>
                <a:cubicBezTo>
                  <a:pt x="5516239" y="358495"/>
                  <a:pt x="5536046" y="290869"/>
                  <a:pt x="5520199" y="287092"/>
                </a:cubicBezTo>
                <a:close/>
                <a:moveTo>
                  <a:pt x="7421656" y="215483"/>
                </a:moveTo>
                <a:cubicBezTo>
                  <a:pt x="7427049" y="217189"/>
                  <a:pt x="7433111" y="221180"/>
                  <a:pt x="7439173" y="225171"/>
                </a:cubicBezTo>
                <a:cubicBezTo>
                  <a:pt x="7432399" y="235461"/>
                  <a:pt x="7420274" y="227480"/>
                  <a:pt x="7408150" y="219499"/>
                </a:cubicBezTo>
                <a:cubicBezTo>
                  <a:pt x="7411538" y="214354"/>
                  <a:pt x="7416262" y="213776"/>
                  <a:pt x="7421656" y="215483"/>
                </a:cubicBezTo>
                <a:close/>
                <a:moveTo>
                  <a:pt x="7446522" y="214007"/>
                </a:moveTo>
                <a:cubicBezTo>
                  <a:pt x="7448971" y="210286"/>
                  <a:pt x="7439173" y="225171"/>
                  <a:pt x="7439173" y="225171"/>
                </a:cubicBezTo>
                <a:cubicBezTo>
                  <a:pt x="7443528" y="218555"/>
                  <a:pt x="7445705" y="215247"/>
                  <a:pt x="7446522" y="214007"/>
                </a:cubicBezTo>
                <a:close/>
                <a:moveTo>
                  <a:pt x="7375474" y="205891"/>
                </a:moveTo>
                <a:cubicBezTo>
                  <a:pt x="7383966" y="206740"/>
                  <a:pt x="7395016" y="210853"/>
                  <a:pt x="7408150" y="219499"/>
                </a:cubicBezTo>
                <a:cubicBezTo>
                  <a:pt x="7402344" y="228320"/>
                  <a:pt x="7382393" y="227829"/>
                  <a:pt x="7358145" y="211867"/>
                </a:cubicBezTo>
                <a:cubicBezTo>
                  <a:pt x="7361048" y="207457"/>
                  <a:pt x="7366982" y="205042"/>
                  <a:pt x="7375474" y="205891"/>
                </a:cubicBezTo>
                <a:close/>
                <a:moveTo>
                  <a:pt x="7339738" y="201331"/>
                </a:moveTo>
                <a:cubicBezTo>
                  <a:pt x="7345515" y="203554"/>
                  <a:pt x="7352083" y="207877"/>
                  <a:pt x="7358145" y="211867"/>
                </a:cubicBezTo>
                <a:cubicBezTo>
                  <a:pt x="7352338" y="220688"/>
                  <a:pt x="7340214" y="212707"/>
                  <a:pt x="7326069" y="203396"/>
                </a:cubicBezTo>
                <a:cubicBezTo>
                  <a:pt x="7328973" y="198985"/>
                  <a:pt x="7333960" y="199108"/>
                  <a:pt x="7339738" y="201331"/>
                </a:cubicBezTo>
                <a:close/>
                <a:moveTo>
                  <a:pt x="7286484" y="187083"/>
                </a:moveTo>
                <a:cubicBezTo>
                  <a:pt x="7300369" y="189639"/>
                  <a:pt x="7313945" y="195415"/>
                  <a:pt x="7326069" y="203396"/>
                </a:cubicBezTo>
                <a:cubicBezTo>
                  <a:pt x="7301365" y="214526"/>
                  <a:pt x="7271310" y="207385"/>
                  <a:pt x="7245041" y="190092"/>
                </a:cubicBezTo>
                <a:cubicBezTo>
                  <a:pt x="7258404" y="185192"/>
                  <a:pt x="7272599" y="184528"/>
                  <a:pt x="7286484" y="187083"/>
                </a:cubicBezTo>
                <a:close/>
                <a:moveTo>
                  <a:pt x="5638344" y="127081"/>
                </a:moveTo>
                <a:cubicBezTo>
                  <a:pt x="5636754" y="127021"/>
                  <a:pt x="5634545" y="128728"/>
                  <a:pt x="5631642" y="133138"/>
                </a:cubicBezTo>
                <a:cubicBezTo>
                  <a:pt x="5613711" y="133978"/>
                  <a:pt x="5613254" y="161070"/>
                  <a:pt x="5637959" y="149940"/>
                </a:cubicBezTo>
                <a:cubicBezTo>
                  <a:pt x="5642314" y="143324"/>
                  <a:pt x="5643115" y="127258"/>
                  <a:pt x="5638344" y="127081"/>
                </a:cubicBezTo>
                <a:close/>
                <a:moveTo>
                  <a:pt x="6223240" y="0"/>
                </a:moveTo>
                <a:cubicBezTo>
                  <a:pt x="6328060" y="56358"/>
                  <a:pt x="6184391" y="1819"/>
                  <a:pt x="6161165" y="37102"/>
                </a:cubicBezTo>
                <a:cubicBezTo>
                  <a:pt x="6156922" y="74345"/>
                  <a:pt x="6199047" y="36753"/>
                  <a:pt x="6211171" y="44734"/>
                </a:cubicBezTo>
                <a:cubicBezTo>
                  <a:pt x="6223295" y="52715"/>
                  <a:pt x="6255881" y="86809"/>
                  <a:pt x="6223806" y="78337"/>
                </a:cubicBezTo>
                <a:cubicBezTo>
                  <a:pt x="6285935" y="93950"/>
                  <a:pt x="6334377" y="73160"/>
                  <a:pt x="6390189" y="71971"/>
                </a:cubicBezTo>
                <a:cubicBezTo>
                  <a:pt x="6638569" y="77437"/>
                  <a:pt x="6991257" y="113639"/>
                  <a:pt x="7245041" y="190092"/>
                </a:cubicBezTo>
                <a:cubicBezTo>
                  <a:pt x="7239235" y="198913"/>
                  <a:pt x="7227111" y="190932"/>
                  <a:pt x="7221304" y="199753"/>
                </a:cubicBezTo>
                <a:cubicBezTo>
                  <a:pt x="7209180" y="191772"/>
                  <a:pt x="7209180" y="191772"/>
                  <a:pt x="7203374" y="200592"/>
                </a:cubicBezTo>
                <a:cubicBezTo>
                  <a:pt x="7158663" y="158517"/>
                  <a:pt x="7184986" y="228525"/>
                  <a:pt x="7203374" y="200592"/>
                </a:cubicBezTo>
                <a:cubicBezTo>
                  <a:pt x="7215498" y="208573"/>
                  <a:pt x="7215498" y="208573"/>
                  <a:pt x="7221304" y="199753"/>
                </a:cubicBezTo>
                <a:cubicBezTo>
                  <a:pt x="7767667" y="298125"/>
                  <a:pt x="8382989" y="454535"/>
                  <a:pt x="8934702" y="571179"/>
                </a:cubicBezTo>
                <a:cubicBezTo>
                  <a:pt x="9275320" y="652114"/>
                  <a:pt x="9624734" y="724089"/>
                  <a:pt x="9971159" y="796204"/>
                </a:cubicBezTo>
                <a:cubicBezTo>
                  <a:pt x="9989089" y="795365"/>
                  <a:pt x="10245351" y="846056"/>
                  <a:pt x="10159484" y="840103"/>
                </a:cubicBezTo>
                <a:cubicBezTo>
                  <a:pt x="10096386" y="825960"/>
                  <a:pt x="9991621" y="822317"/>
                  <a:pt x="9953739" y="822666"/>
                </a:cubicBezTo>
                <a:cubicBezTo>
                  <a:pt x="9947422" y="805865"/>
                  <a:pt x="9929491" y="806705"/>
                  <a:pt x="9922717" y="816995"/>
                </a:cubicBezTo>
                <a:cubicBezTo>
                  <a:pt x="9884324" y="791722"/>
                  <a:pt x="9842146" y="776600"/>
                  <a:pt x="9810581" y="793750"/>
                </a:cubicBezTo>
                <a:cubicBezTo>
                  <a:pt x="9786333" y="777788"/>
                  <a:pt x="9753290" y="770787"/>
                  <a:pt x="9729553" y="780447"/>
                </a:cubicBezTo>
                <a:cubicBezTo>
                  <a:pt x="9723236" y="763645"/>
                  <a:pt x="9705305" y="764485"/>
                  <a:pt x="9699498" y="773306"/>
                </a:cubicBezTo>
                <a:cubicBezTo>
                  <a:pt x="9631051" y="740891"/>
                  <a:pt x="9550023" y="727588"/>
                  <a:pt x="9475312" y="731086"/>
                </a:cubicBezTo>
                <a:cubicBezTo>
                  <a:pt x="9451065" y="715125"/>
                  <a:pt x="9418989" y="706653"/>
                  <a:pt x="9401058" y="707492"/>
                </a:cubicBezTo>
                <a:cubicBezTo>
                  <a:pt x="9388935" y="699511"/>
                  <a:pt x="9371004" y="700351"/>
                  <a:pt x="9371004" y="700351"/>
                </a:cubicBezTo>
                <a:cubicBezTo>
                  <a:pt x="9245266" y="644973"/>
                  <a:pt x="9239513" y="706508"/>
                  <a:pt x="9371004" y="700351"/>
                </a:cubicBezTo>
                <a:cubicBezTo>
                  <a:pt x="9376354" y="718623"/>
                  <a:pt x="9395252" y="716313"/>
                  <a:pt x="9401058" y="707492"/>
                </a:cubicBezTo>
                <a:cubicBezTo>
                  <a:pt x="9425307" y="723455"/>
                  <a:pt x="9457382" y="731926"/>
                  <a:pt x="9475312" y="731086"/>
                </a:cubicBezTo>
                <a:cubicBezTo>
                  <a:pt x="9543760" y="763501"/>
                  <a:pt x="9606346" y="752021"/>
                  <a:pt x="9675762" y="782966"/>
                </a:cubicBezTo>
                <a:cubicBezTo>
                  <a:pt x="9601051" y="786465"/>
                  <a:pt x="9576803" y="770502"/>
                  <a:pt x="9489968" y="766020"/>
                </a:cubicBezTo>
                <a:cubicBezTo>
                  <a:pt x="9426871" y="751877"/>
                  <a:pt x="9185722" y="709027"/>
                  <a:pt x="9388989" y="752226"/>
                </a:cubicBezTo>
                <a:cubicBezTo>
                  <a:pt x="9576346" y="797595"/>
                  <a:pt x="9898980" y="826655"/>
                  <a:pt x="10072247" y="915428"/>
                </a:cubicBezTo>
                <a:lnTo>
                  <a:pt x="10030579" y="925928"/>
                </a:lnTo>
                <a:cubicBezTo>
                  <a:pt x="10042704" y="933909"/>
                  <a:pt x="10228040" y="977947"/>
                  <a:pt x="10260115" y="986419"/>
                </a:cubicBezTo>
                <a:cubicBezTo>
                  <a:pt x="10341144" y="999722"/>
                  <a:pt x="10422171" y="1013025"/>
                  <a:pt x="10484301" y="1028638"/>
                </a:cubicBezTo>
                <a:cubicBezTo>
                  <a:pt x="10631245" y="1047404"/>
                  <a:pt x="10855431" y="1089623"/>
                  <a:pt x="10923879" y="1122038"/>
                </a:cubicBezTo>
                <a:cubicBezTo>
                  <a:pt x="10923879" y="1122038"/>
                  <a:pt x="10893367" y="1141989"/>
                  <a:pt x="10881243" y="1134008"/>
                </a:cubicBezTo>
                <a:cubicBezTo>
                  <a:pt x="10905491" y="1149970"/>
                  <a:pt x="11216567" y="1249386"/>
                  <a:pt x="11042897" y="1240421"/>
                </a:cubicBezTo>
                <a:cubicBezTo>
                  <a:pt x="10938132" y="1236779"/>
                  <a:pt x="11057553" y="1275355"/>
                  <a:pt x="11057553" y="1275355"/>
                </a:cubicBezTo>
                <a:cubicBezTo>
                  <a:pt x="10995478" y="1312457"/>
                  <a:pt x="10833367" y="1233136"/>
                  <a:pt x="10716989" y="1247134"/>
                </a:cubicBezTo>
                <a:cubicBezTo>
                  <a:pt x="10711183" y="1255955"/>
                  <a:pt x="10704408" y="1266246"/>
                  <a:pt x="10686477" y="1267085"/>
                </a:cubicBezTo>
                <a:cubicBezTo>
                  <a:pt x="10666527" y="1266595"/>
                  <a:pt x="10418092" y="1208413"/>
                  <a:pt x="10406479" y="1226055"/>
                </a:cubicBezTo>
                <a:cubicBezTo>
                  <a:pt x="10406479" y="1226055"/>
                  <a:pt x="10561761" y="1262952"/>
                  <a:pt x="10593836" y="1271423"/>
                </a:cubicBezTo>
                <a:cubicBezTo>
                  <a:pt x="10642789" y="1276255"/>
                  <a:pt x="10934912" y="1325267"/>
                  <a:pt x="10747098" y="1306990"/>
                </a:cubicBezTo>
                <a:cubicBezTo>
                  <a:pt x="10600154" y="1288225"/>
                  <a:pt x="10427453" y="1277790"/>
                  <a:pt x="10295451" y="1258325"/>
                </a:cubicBezTo>
                <a:cubicBezTo>
                  <a:pt x="10171191" y="1227099"/>
                  <a:pt x="10345968" y="1291579"/>
                  <a:pt x="10352742" y="1281289"/>
                </a:cubicBezTo>
                <a:cubicBezTo>
                  <a:pt x="10346479" y="1317202"/>
                  <a:pt x="10048550" y="1277011"/>
                  <a:pt x="10277575" y="1311879"/>
                </a:cubicBezTo>
                <a:cubicBezTo>
                  <a:pt x="10322742" y="1326862"/>
                  <a:pt x="10364920" y="1341984"/>
                  <a:pt x="10421244" y="1366418"/>
                </a:cubicBezTo>
                <a:cubicBezTo>
                  <a:pt x="10502272" y="1379721"/>
                  <a:pt x="10457562" y="1337646"/>
                  <a:pt x="10522223" y="1380212"/>
                </a:cubicBezTo>
                <a:cubicBezTo>
                  <a:pt x="10508079" y="1370901"/>
                  <a:pt x="10546015" y="1423266"/>
                  <a:pt x="10564913" y="1420957"/>
                </a:cubicBezTo>
                <a:cubicBezTo>
                  <a:pt x="10492223" y="1425785"/>
                  <a:pt x="10125390" y="1380272"/>
                  <a:pt x="10316533" y="1415490"/>
                </a:cubicBezTo>
                <a:cubicBezTo>
                  <a:pt x="10397561" y="1428793"/>
                  <a:pt x="10453885" y="1453227"/>
                  <a:pt x="10510665" y="1450568"/>
                </a:cubicBezTo>
                <a:cubicBezTo>
                  <a:pt x="10522789" y="1458549"/>
                  <a:pt x="10764394" y="1474306"/>
                  <a:pt x="10770712" y="1491108"/>
                </a:cubicBezTo>
                <a:cubicBezTo>
                  <a:pt x="10782836" y="1499089"/>
                  <a:pt x="10549057" y="1475841"/>
                  <a:pt x="10534913" y="1466530"/>
                </a:cubicBezTo>
                <a:cubicBezTo>
                  <a:pt x="10361244" y="1457565"/>
                  <a:pt x="10554408" y="1494113"/>
                  <a:pt x="10635435" y="1507416"/>
                </a:cubicBezTo>
                <a:cubicBezTo>
                  <a:pt x="10734394" y="1519880"/>
                  <a:pt x="10764449" y="1527021"/>
                  <a:pt x="10839670" y="1549145"/>
                </a:cubicBezTo>
                <a:cubicBezTo>
                  <a:pt x="10803353" y="1577917"/>
                  <a:pt x="10665490" y="1514558"/>
                  <a:pt x="10653877" y="1532199"/>
                </a:cubicBezTo>
                <a:cubicBezTo>
                  <a:pt x="10653420" y="1559292"/>
                  <a:pt x="10808702" y="1596189"/>
                  <a:pt x="10841745" y="1603190"/>
                </a:cubicBezTo>
                <a:cubicBezTo>
                  <a:pt x="10871800" y="1610331"/>
                  <a:pt x="11113406" y="1626089"/>
                  <a:pt x="11002834" y="1631267"/>
                </a:cubicBezTo>
                <a:cubicBezTo>
                  <a:pt x="10811745" y="1648764"/>
                  <a:pt x="10549678" y="1606894"/>
                  <a:pt x="10345443" y="1565165"/>
                </a:cubicBezTo>
                <a:cubicBezTo>
                  <a:pt x="10258608" y="1560682"/>
                  <a:pt x="10345497" y="1617880"/>
                  <a:pt x="10358078" y="1598768"/>
                </a:cubicBezTo>
                <a:cubicBezTo>
                  <a:pt x="10303829" y="1628380"/>
                  <a:pt x="10217451" y="1596805"/>
                  <a:pt x="10136423" y="1583501"/>
                </a:cubicBezTo>
                <a:cubicBezTo>
                  <a:pt x="9888500" y="1550942"/>
                  <a:pt x="9641088" y="1544006"/>
                  <a:pt x="9429026" y="1509767"/>
                </a:cubicBezTo>
                <a:cubicBezTo>
                  <a:pt x="9416902" y="1501786"/>
                  <a:pt x="9404778" y="1493805"/>
                  <a:pt x="9398972" y="1502626"/>
                </a:cubicBezTo>
                <a:cubicBezTo>
                  <a:pt x="9374724" y="1486664"/>
                  <a:pt x="9342649" y="1478193"/>
                  <a:pt x="9317943" y="1489323"/>
                </a:cubicBezTo>
                <a:cubicBezTo>
                  <a:pt x="9305820" y="1481342"/>
                  <a:pt x="9291675" y="1472031"/>
                  <a:pt x="9285868" y="1480851"/>
                </a:cubicBezTo>
                <a:cubicBezTo>
                  <a:pt x="9273744" y="1472870"/>
                  <a:pt x="9273744" y="1472870"/>
                  <a:pt x="9267938" y="1481691"/>
                </a:cubicBezTo>
                <a:cubicBezTo>
                  <a:pt x="9255814" y="1473710"/>
                  <a:pt x="9243690" y="1465729"/>
                  <a:pt x="9237883" y="1474549"/>
                </a:cubicBezTo>
                <a:cubicBezTo>
                  <a:pt x="9225759" y="1466568"/>
                  <a:pt x="9213635" y="1458587"/>
                  <a:pt x="9206861" y="1468878"/>
                </a:cubicBezTo>
                <a:cubicBezTo>
                  <a:pt x="9186910" y="1468388"/>
                  <a:pt x="9201055" y="1477699"/>
                  <a:pt x="9206861" y="1468878"/>
                </a:cubicBezTo>
                <a:cubicBezTo>
                  <a:pt x="9218985" y="1476859"/>
                  <a:pt x="9231109" y="1484840"/>
                  <a:pt x="9237883" y="1474549"/>
                </a:cubicBezTo>
                <a:cubicBezTo>
                  <a:pt x="9250007" y="1482531"/>
                  <a:pt x="9262131" y="1490512"/>
                  <a:pt x="9267938" y="1481691"/>
                </a:cubicBezTo>
                <a:cubicBezTo>
                  <a:pt x="9280062" y="1489672"/>
                  <a:pt x="9280062" y="1489672"/>
                  <a:pt x="9285868" y="1480851"/>
                </a:cubicBezTo>
                <a:cubicBezTo>
                  <a:pt x="9300013" y="1490162"/>
                  <a:pt x="9312137" y="1498143"/>
                  <a:pt x="9317943" y="1489323"/>
                </a:cubicBezTo>
                <a:cubicBezTo>
                  <a:pt x="9342192" y="1505285"/>
                  <a:pt x="9374267" y="1513756"/>
                  <a:pt x="9398972" y="1502626"/>
                </a:cubicBezTo>
                <a:cubicBezTo>
                  <a:pt x="9411096" y="1510607"/>
                  <a:pt x="9423220" y="1518588"/>
                  <a:pt x="9429026" y="1509767"/>
                </a:cubicBezTo>
                <a:cubicBezTo>
                  <a:pt x="9679481" y="1569279"/>
                  <a:pt x="10061767" y="1639715"/>
                  <a:pt x="10348540" y="1670454"/>
                </a:cubicBezTo>
                <a:cubicBezTo>
                  <a:pt x="10410670" y="1686067"/>
                  <a:pt x="10769164" y="1713449"/>
                  <a:pt x="10608587" y="1710995"/>
                </a:cubicBezTo>
                <a:cubicBezTo>
                  <a:pt x="10441235" y="1718831"/>
                  <a:pt x="10235947" y="1674302"/>
                  <a:pt x="10094354" y="1673809"/>
                </a:cubicBezTo>
                <a:cubicBezTo>
                  <a:pt x="10070106" y="1657847"/>
                  <a:pt x="10050154" y="1657356"/>
                  <a:pt x="10044348" y="1666177"/>
                </a:cubicBezTo>
                <a:cubicBezTo>
                  <a:pt x="10020100" y="1650215"/>
                  <a:pt x="10001201" y="1652524"/>
                  <a:pt x="9995395" y="1661345"/>
                </a:cubicBezTo>
                <a:cubicBezTo>
                  <a:pt x="9969126" y="1644053"/>
                  <a:pt x="9969126" y="1644053"/>
                  <a:pt x="9963320" y="1652873"/>
                </a:cubicBezTo>
                <a:cubicBezTo>
                  <a:pt x="9933265" y="1645732"/>
                  <a:pt x="9957513" y="1661694"/>
                  <a:pt x="9963320" y="1652873"/>
                </a:cubicBezTo>
                <a:cubicBezTo>
                  <a:pt x="9977464" y="1662185"/>
                  <a:pt x="9977464" y="1662185"/>
                  <a:pt x="9995395" y="1661345"/>
                </a:cubicBezTo>
                <a:cubicBezTo>
                  <a:pt x="10007519" y="1669326"/>
                  <a:pt x="10025450" y="1668486"/>
                  <a:pt x="10044348" y="1666177"/>
                </a:cubicBezTo>
                <a:cubicBezTo>
                  <a:pt x="10058493" y="1675488"/>
                  <a:pt x="10076423" y="1674648"/>
                  <a:pt x="10094354" y="1673809"/>
                </a:cubicBezTo>
                <a:cubicBezTo>
                  <a:pt x="10168607" y="1697402"/>
                  <a:pt x="10267566" y="1709866"/>
                  <a:pt x="10386476" y="1722820"/>
                </a:cubicBezTo>
                <a:cubicBezTo>
                  <a:pt x="10429622" y="1736472"/>
                  <a:pt x="10652786" y="1727447"/>
                  <a:pt x="10677034" y="1743409"/>
                </a:cubicBezTo>
                <a:cubicBezTo>
                  <a:pt x="10695476" y="1768192"/>
                  <a:pt x="10571812" y="1766859"/>
                  <a:pt x="10539737" y="1758387"/>
                </a:cubicBezTo>
                <a:cubicBezTo>
                  <a:pt x="10468015" y="1761746"/>
                  <a:pt x="10429622" y="1736472"/>
                  <a:pt x="10374863" y="1740462"/>
                </a:cubicBezTo>
                <a:cubicBezTo>
                  <a:pt x="10318083" y="1743120"/>
                  <a:pt x="10217560" y="1702234"/>
                  <a:pt x="10130726" y="1697752"/>
                </a:cubicBezTo>
                <a:cubicBezTo>
                  <a:pt x="10045912" y="1694599"/>
                  <a:pt x="10199173" y="1730166"/>
                  <a:pt x="10238023" y="1728347"/>
                </a:cubicBezTo>
                <a:cubicBezTo>
                  <a:pt x="10300153" y="1743960"/>
                  <a:pt x="10342331" y="1759083"/>
                  <a:pt x="10374863" y="1740462"/>
                </a:cubicBezTo>
                <a:cubicBezTo>
                  <a:pt x="10461241" y="1772037"/>
                  <a:pt x="10492263" y="1777708"/>
                  <a:pt x="10596061" y="1782821"/>
                </a:cubicBezTo>
                <a:cubicBezTo>
                  <a:pt x="10647034" y="1788982"/>
                  <a:pt x="10838177" y="1824201"/>
                  <a:pt x="10703358" y="1813416"/>
                </a:cubicBezTo>
                <a:cubicBezTo>
                  <a:pt x="10411290" y="1817120"/>
                  <a:pt x="9977519" y="1714900"/>
                  <a:pt x="9748037" y="1707123"/>
                </a:cubicBezTo>
                <a:cubicBezTo>
                  <a:pt x="9705348" y="1666379"/>
                  <a:pt x="9730618" y="1733585"/>
                  <a:pt x="9748037" y="1707123"/>
                </a:cubicBezTo>
                <a:cubicBezTo>
                  <a:pt x="9786430" y="1732397"/>
                  <a:pt x="9804817" y="1704464"/>
                  <a:pt x="9855334" y="1737719"/>
                </a:cubicBezTo>
                <a:cubicBezTo>
                  <a:pt x="9780624" y="1741217"/>
                  <a:pt x="9849071" y="1773632"/>
                  <a:pt x="9899077" y="1781264"/>
                </a:cubicBezTo>
                <a:cubicBezTo>
                  <a:pt x="9774360" y="1777130"/>
                  <a:pt x="9774360" y="1777130"/>
                  <a:pt x="9893781" y="1815707"/>
                </a:cubicBezTo>
                <a:cubicBezTo>
                  <a:pt x="9607977" y="1783497"/>
                  <a:pt x="9305294" y="1754927"/>
                  <a:pt x="9031102" y="1705076"/>
                </a:cubicBezTo>
                <a:cubicBezTo>
                  <a:pt x="8983117" y="1698774"/>
                  <a:pt x="8932601" y="1665520"/>
                  <a:pt x="8895772" y="1668669"/>
                </a:cubicBezTo>
                <a:cubicBezTo>
                  <a:pt x="8881627" y="1659358"/>
                  <a:pt x="8857433" y="1696111"/>
                  <a:pt x="8857433" y="1696111"/>
                </a:cubicBezTo>
                <a:cubicBezTo>
                  <a:pt x="8845309" y="1688130"/>
                  <a:pt x="8857890" y="1669018"/>
                  <a:pt x="8857890" y="1669018"/>
                </a:cubicBezTo>
                <a:cubicBezTo>
                  <a:pt x="8807373" y="1635764"/>
                  <a:pt x="8677903" y="1643252"/>
                  <a:pt x="8579912" y="1629318"/>
                </a:cubicBezTo>
                <a:cubicBezTo>
                  <a:pt x="8466809" y="1607543"/>
                  <a:pt x="8343602" y="1579118"/>
                  <a:pt x="8286822" y="1581776"/>
                </a:cubicBezTo>
                <a:cubicBezTo>
                  <a:pt x="8274698" y="1573795"/>
                  <a:pt x="8281016" y="1590597"/>
                  <a:pt x="8281016" y="1590597"/>
                </a:cubicBezTo>
                <a:cubicBezTo>
                  <a:pt x="8275209" y="1599418"/>
                  <a:pt x="8182057" y="1578134"/>
                  <a:pt x="8170444" y="1595775"/>
                </a:cubicBezTo>
                <a:cubicBezTo>
                  <a:pt x="8176761" y="1612577"/>
                  <a:pt x="8275720" y="1625040"/>
                  <a:pt x="8256822" y="1627350"/>
                </a:cubicBezTo>
                <a:cubicBezTo>
                  <a:pt x="8586284" y="1698834"/>
                  <a:pt x="8896337" y="1747006"/>
                  <a:pt x="9188460" y="1796018"/>
                </a:cubicBezTo>
                <a:cubicBezTo>
                  <a:pt x="9305349" y="1807642"/>
                  <a:pt x="9428045" y="1810445"/>
                  <a:pt x="9529535" y="1849861"/>
                </a:cubicBezTo>
                <a:cubicBezTo>
                  <a:pt x="9529535" y="1849861"/>
                  <a:pt x="9486900" y="1861831"/>
                  <a:pt x="9499023" y="1869812"/>
                </a:cubicBezTo>
                <a:cubicBezTo>
                  <a:pt x="9550051" y="1928689"/>
                  <a:pt x="9864347" y="1939618"/>
                  <a:pt x="9884809" y="1965730"/>
                </a:cubicBezTo>
                <a:cubicBezTo>
                  <a:pt x="9884809" y="1965730"/>
                  <a:pt x="9741194" y="1963907"/>
                  <a:pt x="9759125" y="1963067"/>
                </a:cubicBezTo>
                <a:cubicBezTo>
                  <a:pt x="9735388" y="1972728"/>
                  <a:pt x="9854298" y="1985682"/>
                  <a:pt x="9902283" y="1991983"/>
                </a:cubicBezTo>
                <a:cubicBezTo>
                  <a:pt x="9989118" y="1996466"/>
                  <a:pt x="10025946" y="1993316"/>
                  <a:pt x="10064339" y="2018590"/>
                </a:cubicBezTo>
                <a:cubicBezTo>
                  <a:pt x="10114856" y="2051844"/>
                  <a:pt x="10144399" y="2033363"/>
                  <a:pt x="10225428" y="2046666"/>
                </a:cubicBezTo>
                <a:cubicBezTo>
                  <a:pt x="10255482" y="2053808"/>
                  <a:pt x="10418592" y="2083214"/>
                  <a:pt x="10343881" y="2086713"/>
                </a:cubicBezTo>
                <a:cubicBezTo>
                  <a:pt x="10288069" y="2087902"/>
                  <a:pt x="10120663" y="2043023"/>
                  <a:pt x="10108593" y="2087757"/>
                </a:cubicBezTo>
                <a:cubicBezTo>
                  <a:pt x="10116474" y="2132982"/>
                  <a:pt x="10207551" y="2100221"/>
                  <a:pt x="10225482" y="2099381"/>
                </a:cubicBezTo>
                <a:cubicBezTo>
                  <a:pt x="10257558" y="2107853"/>
                  <a:pt x="10258069" y="2133475"/>
                  <a:pt x="10258069" y="2133475"/>
                </a:cubicBezTo>
                <a:cubicBezTo>
                  <a:pt x="10296461" y="2158748"/>
                  <a:pt x="10610757" y="2169677"/>
                  <a:pt x="10518116" y="2174015"/>
                </a:cubicBezTo>
                <a:cubicBezTo>
                  <a:pt x="10425475" y="2178353"/>
                  <a:pt x="10269736" y="2168548"/>
                  <a:pt x="10215944" y="2171068"/>
                </a:cubicBezTo>
                <a:cubicBezTo>
                  <a:pt x="10221751" y="2162247"/>
                  <a:pt x="10030151" y="2154121"/>
                  <a:pt x="10030151" y="2154121"/>
                </a:cubicBezTo>
                <a:cubicBezTo>
                  <a:pt x="10042786" y="2187725"/>
                  <a:pt x="10171288" y="2181708"/>
                  <a:pt x="10215944" y="2171068"/>
                </a:cubicBezTo>
                <a:cubicBezTo>
                  <a:pt x="10322785" y="2228756"/>
                  <a:pt x="10359102" y="2199984"/>
                  <a:pt x="10488116" y="2219589"/>
                </a:cubicBezTo>
                <a:cubicBezTo>
                  <a:pt x="10506046" y="2218749"/>
                  <a:pt x="10699210" y="2255297"/>
                  <a:pt x="10705527" y="2272098"/>
                </a:cubicBezTo>
                <a:cubicBezTo>
                  <a:pt x="10711845" y="2288900"/>
                  <a:pt x="10636623" y="2266776"/>
                  <a:pt x="10636623" y="2266776"/>
                </a:cubicBezTo>
                <a:cubicBezTo>
                  <a:pt x="10582831" y="2269295"/>
                  <a:pt x="10564444" y="2297227"/>
                  <a:pt x="10544493" y="2296737"/>
                </a:cubicBezTo>
                <a:cubicBezTo>
                  <a:pt x="10451852" y="2301075"/>
                  <a:pt x="10397550" y="2277972"/>
                  <a:pt x="10298591" y="2265508"/>
                </a:cubicBezTo>
                <a:cubicBezTo>
                  <a:pt x="10111745" y="2245762"/>
                  <a:pt x="9875946" y="2221184"/>
                  <a:pt x="9672222" y="2205078"/>
                </a:cubicBezTo>
                <a:cubicBezTo>
                  <a:pt x="9642167" y="2197936"/>
                  <a:pt x="9468498" y="2188971"/>
                  <a:pt x="9605850" y="2226708"/>
                </a:cubicBezTo>
                <a:cubicBezTo>
                  <a:pt x="9671765" y="2232170"/>
                  <a:pt x="9758600" y="2236652"/>
                  <a:pt x="9821698" y="2250795"/>
                </a:cubicBezTo>
                <a:cubicBezTo>
                  <a:pt x="9988592" y="2270051"/>
                  <a:pt x="10161751" y="2253394"/>
                  <a:pt x="10304908" y="2282310"/>
                </a:cubicBezTo>
                <a:cubicBezTo>
                  <a:pt x="10322839" y="2281470"/>
                  <a:pt x="10341281" y="2306253"/>
                  <a:pt x="10355425" y="2315564"/>
                </a:cubicBezTo>
                <a:cubicBezTo>
                  <a:pt x="10441803" y="2347139"/>
                  <a:pt x="10502826" y="2307237"/>
                  <a:pt x="10603348" y="2348123"/>
                </a:cubicBezTo>
                <a:cubicBezTo>
                  <a:pt x="10570816" y="2366744"/>
                  <a:pt x="10472825" y="2352810"/>
                  <a:pt x="10354969" y="2342657"/>
                </a:cubicBezTo>
                <a:cubicBezTo>
                  <a:pt x="10299156" y="2343846"/>
                  <a:pt x="9990667" y="2324096"/>
                  <a:pt x="10188128" y="2376116"/>
                </a:cubicBezTo>
                <a:cubicBezTo>
                  <a:pt x="10107611" y="2388435"/>
                  <a:pt x="10033357" y="2364841"/>
                  <a:pt x="9916468" y="2353217"/>
                </a:cubicBezTo>
                <a:cubicBezTo>
                  <a:pt x="9898538" y="2354057"/>
                  <a:pt x="9507511" y="2345296"/>
                  <a:pt x="9743821" y="2395497"/>
                </a:cubicBezTo>
                <a:cubicBezTo>
                  <a:pt x="9904910" y="2423573"/>
                  <a:pt x="10320184" y="2448296"/>
                  <a:pt x="10513859" y="2510466"/>
                </a:cubicBezTo>
                <a:cubicBezTo>
                  <a:pt x="10600237" y="2542041"/>
                  <a:pt x="10642415" y="2557163"/>
                  <a:pt x="10569726" y="2561992"/>
                </a:cubicBezTo>
                <a:cubicBezTo>
                  <a:pt x="10495983" y="2564021"/>
                  <a:pt x="10247603" y="2558554"/>
                  <a:pt x="10211742" y="2560233"/>
                </a:cubicBezTo>
                <a:cubicBezTo>
                  <a:pt x="10247603" y="2558554"/>
                  <a:pt x="10155473" y="2588515"/>
                  <a:pt x="10143349" y="2580534"/>
                </a:cubicBezTo>
                <a:cubicBezTo>
                  <a:pt x="10163811" y="2606647"/>
                  <a:pt x="10235534" y="2603288"/>
                  <a:pt x="10286507" y="2609450"/>
                </a:cubicBezTo>
                <a:cubicBezTo>
                  <a:pt x="10316562" y="2616591"/>
                  <a:pt x="10509725" y="2653139"/>
                  <a:pt x="10385009" y="2649006"/>
                </a:cubicBezTo>
                <a:cubicBezTo>
                  <a:pt x="10337024" y="2642704"/>
                  <a:pt x="9996460" y="2614483"/>
                  <a:pt x="10002777" y="2631285"/>
                </a:cubicBezTo>
                <a:cubicBezTo>
                  <a:pt x="10014445" y="2666358"/>
                  <a:pt x="10256507" y="2655023"/>
                  <a:pt x="10256507" y="2655023"/>
                </a:cubicBezTo>
                <a:cubicBezTo>
                  <a:pt x="10343342" y="2659506"/>
                  <a:pt x="10602877" y="2674423"/>
                  <a:pt x="10479725" y="2698713"/>
                </a:cubicBezTo>
                <a:cubicBezTo>
                  <a:pt x="10418106" y="2708722"/>
                  <a:pt x="10121285" y="2724046"/>
                  <a:pt x="10369665" y="2729513"/>
                </a:cubicBezTo>
                <a:cubicBezTo>
                  <a:pt x="10492360" y="2732316"/>
                  <a:pt x="10474430" y="2733156"/>
                  <a:pt x="10611781" y="2770893"/>
                </a:cubicBezTo>
                <a:cubicBezTo>
                  <a:pt x="10567125" y="2781533"/>
                  <a:pt x="10519140" y="2775231"/>
                  <a:pt x="10474484" y="2785871"/>
                </a:cubicBezTo>
                <a:cubicBezTo>
                  <a:pt x="10462360" y="2777890"/>
                  <a:pt x="10462360" y="2777890"/>
                  <a:pt x="10456554" y="2786710"/>
                </a:cubicBezTo>
                <a:cubicBezTo>
                  <a:pt x="10444429" y="2778729"/>
                  <a:pt x="10444429" y="2778729"/>
                  <a:pt x="10438623" y="2787550"/>
                </a:cubicBezTo>
                <a:cubicBezTo>
                  <a:pt x="10426499" y="2779569"/>
                  <a:pt x="10426499" y="2779569"/>
                  <a:pt x="10419725" y="2789860"/>
                </a:cubicBezTo>
                <a:cubicBezTo>
                  <a:pt x="10375982" y="2746315"/>
                  <a:pt x="10402305" y="2816322"/>
                  <a:pt x="10419725" y="2789860"/>
                </a:cubicBezTo>
                <a:cubicBezTo>
                  <a:pt x="10431849" y="2797841"/>
                  <a:pt x="10438623" y="2787550"/>
                  <a:pt x="10438623" y="2787550"/>
                </a:cubicBezTo>
                <a:cubicBezTo>
                  <a:pt x="10450747" y="2795531"/>
                  <a:pt x="10456554" y="2786710"/>
                  <a:pt x="10456554" y="2786710"/>
                </a:cubicBezTo>
                <a:cubicBezTo>
                  <a:pt x="10468678" y="2794691"/>
                  <a:pt x="10474484" y="2785871"/>
                  <a:pt x="10474484" y="2785871"/>
                </a:cubicBezTo>
                <a:cubicBezTo>
                  <a:pt x="10567125" y="2781533"/>
                  <a:pt x="10716601" y="2827250"/>
                  <a:pt x="10593905" y="2824447"/>
                </a:cubicBezTo>
                <a:cubicBezTo>
                  <a:pt x="10489140" y="2820804"/>
                  <a:pt x="10444484" y="2831444"/>
                  <a:pt x="10333912" y="2836622"/>
                </a:cubicBezTo>
                <a:cubicBezTo>
                  <a:pt x="10303858" y="2829480"/>
                  <a:pt x="10160243" y="2827657"/>
                  <a:pt x="10148630" y="2845298"/>
                </a:cubicBezTo>
                <a:cubicBezTo>
                  <a:pt x="10137072" y="2915655"/>
                  <a:pt x="10476614" y="2892631"/>
                  <a:pt x="10489249" y="2926234"/>
                </a:cubicBezTo>
                <a:cubicBezTo>
                  <a:pt x="10497587" y="2944366"/>
                  <a:pt x="10441264" y="2919932"/>
                  <a:pt x="10434489" y="2930223"/>
                </a:cubicBezTo>
                <a:cubicBezTo>
                  <a:pt x="10378677" y="2931412"/>
                  <a:pt x="10267649" y="2963682"/>
                  <a:pt x="10249718" y="2964522"/>
                </a:cubicBezTo>
                <a:cubicBezTo>
                  <a:pt x="10213857" y="2966201"/>
                  <a:pt x="10013919" y="2939944"/>
                  <a:pt x="9995532" y="2967876"/>
                </a:cubicBezTo>
                <a:cubicBezTo>
                  <a:pt x="9984430" y="3011139"/>
                  <a:pt x="10194959" y="2968511"/>
                  <a:pt x="10201788" y="3010935"/>
                </a:cubicBezTo>
                <a:cubicBezTo>
                  <a:pt x="10213455" y="3046008"/>
                  <a:pt x="10058173" y="3009111"/>
                  <a:pt x="10040754" y="3035573"/>
                </a:cubicBezTo>
                <a:cubicBezTo>
                  <a:pt x="10024953" y="3143173"/>
                  <a:pt x="10449711" y="3043494"/>
                  <a:pt x="10290752" y="3122177"/>
                </a:cubicBezTo>
                <a:cubicBezTo>
                  <a:pt x="10222359" y="3142478"/>
                  <a:pt x="10210235" y="3134496"/>
                  <a:pt x="10123400" y="3130014"/>
                </a:cubicBezTo>
                <a:cubicBezTo>
                  <a:pt x="10030759" y="3134352"/>
                  <a:pt x="9777541" y="3136236"/>
                  <a:pt x="9666001" y="3142884"/>
                </a:cubicBezTo>
                <a:cubicBezTo>
                  <a:pt x="9511741" y="3157232"/>
                  <a:pt x="9729099" y="3157027"/>
                  <a:pt x="9810127" y="3170330"/>
                </a:cubicBezTo>
                <a:cubicBezTo>
                  <a:pt x="9734960" y="3200921"/>
                  <a:pt x="9597608" y="3163184"/>
                  <a:pt x="9469106" y="3169202"/>
                </a:cubicBezTo>
                <a:cubicBezTo>
                  <a:pt x="9406520" y="3180681"/>
                  <a:pt x="9475424" y="3186003"/>
                  <a:pt x="9432789" y="3197974"/>
                </a:cubicBezTo>
                <a:cubicBezTo>
                  <a:pt x="9364395" y="3218274"/>
                  <a:pt x="9245942" y="3178227"/>
                  <a:pt x="9247506" y="3206650"/>
                </a:cubicBezTo>
                <a:cubicBezTo>
                  <a:pt x="9230087" y="3233112"/>
                  <a:pt x="9329100" y="3298291"/>
                  <a:pt x="9435483" y="3383071"/>
                </a:cubicBezTo>
                <a:cubicBezTo>
                  <a:pt x="9554959" y="3474362"/>
                  <a:pt x="9763855" y="3649803"/>
                  <a:pt x="9925052" y="3783310"/>
                </a:cubicBezTo>
                <a:cubicBezTo>
                  <a:pt x="10234982" y="4025259"/>
                  <a:pt x="10485144" y="4270008"/>
                  <a:pt x="10795584" y="4537581"/>
                </a:cubicBezTo>
                <a:cubicBezTo>
                  <a:pt x="10932534" y="4655125"/>
                  <a:pt x="11070451" y="4771199"/>
                  <a:pt x="11185684" y="4899733"/>
                </a:cubicBezTo>
                <a:cubicBezTo>
                  <a:pt x="11505315" y="5228141"/>
                  <a:pt x="11835359" y="5628727"/>
                  <a:pt x="11996433" y="5956011"/>
                </a:cubicBezTo>
                <a:cubicBezTo>
                  <a:pt x="12093790" y="6138099"/>
                  <a:pt x="12114818" y="6242550"/>
                  <a:pt x="12135443" y="6426808"/>
                </a:cubicBezTo>
                <a:cubicBezTo>
                  <a:pt x="12138030" y="6506475"/>
                  <a:pt x="12140615" y="6586142"/>
                  <a:pt x="12128546" y="6630877"/>
                </a:cubicBezTo>
                <a:cubicBezTo>
                  <a:pt x="12051181" y="6801200"/>
                  <a:pt x="11808028" y="7007783"/>
                  <a:pt x="11697456" y="7012961"/>
                </a:cubicBezTo>
                <a:cubicBezTo>
                  <a:pt x="11665381" y="7004489"/>
                  <a:pt x="11665381" y="7004489"/>
                  <a:pt x="11665381" y="7004489"/>
                </a:cubicBezTo>
                <a:cubicBezTo>
                  <a:pt x="11665381" y="7004489"/>
                  <a:pt x="11658606" y="7014780"/>
                  <a:pt x="11652800" y="7023601"/>
                </a:cubicBezTo>
                <a:cubicBezTo>
                  <a:pt x="11629063" y="7033261"/>
                  <a:pt x="11580621" y="7054052"/>
                  <a:pt x="11569009" y="7071693"/>
                </a:cubicBezTo>
                <a:cubicBezTo>
                  <a:pt x="11562234" y="7081984"/>
                  <a:pt x="11586482" y="7097946"/>
                  <a:pt x="11580676" y="7106766"/>
                </a:cubicBezTo>
                <a:cubicBezTo>
                  <a:pt x="11532799" y="7205894"/>
                  <a:pt x="11269532" y="7253843"/>
                  <a:pt x="11188558" y="7293254"/>
                </a:cubicBezTo>
                <a:cubicBezTo>
                  <a:pt x="11141084" y="7312575"/>
                  <a:pt x="11086890" y="7394901"/>
                  <a:pt x="11030110" y="7397560"/>
                </a:cubicBezTo>
                <a:cubicBezTo>
                  <a:pt x="11049009" y="7395251"/>
                  <a:pt x="11078497" y="7324054"/>
                  <a:pt x="11084816" y="7340856"/>
                </a:cubicBezTo>
                <a:cubicBezTo>
                  <a:pt x="11078497" y="7324054"/>
                  <a:pt x="10980051" y="7337214"/>
                  <a:pt x="10979594" y="7364306"/>
                </a:cubicBezTo>
                <a:cubicBezTo>
                  <a:pt x="10979594" y="7364306"/>
                  <a:pt x="11006373" y="7407221"/>
                  <a:pt x="11012180" y="7398400"/>
                </a:cubicBezTo>
                <a:cubicBezTo>
                  <a:pt x="10988443" y="7408060"/>
                  <a:pt x="10949594" y="7409880"/>
                  <a:pt x="10914244" y="7437181"/>
                </a:cubicBezTo>
                <a:cubicBezTo>
                  <a:pt x="10895345" y="7439490"/>
                  <a:pt x="10890050" y="7473934"/>
                  <a:pt x="10877470" y="7493046"/>
                </a:cubicBezTo>
                <a:cubicBezTo>
                  <a:pt x="10847925" y="7511526"/>
                  <a:pt x="10791146" y="7514185"/>
                  <a:pt x="10779533" y="7531827"/>
                </a:cubicBezTo>
                <a:cubicBezTo>
                  <a:pt x="10719021" y="7597352"/>
                  <a:pt x="10679537" y="7767326"/>
                  <a:pt x="10637870" y="7777826"/>
                </a:cubicBezTo>
                <a:cubicBezTo>
                  <a:pt x="10616951" y="7778806"/>
                  <a:pt x="10611090" y="7734911"/>
                  <a:pt x="10611090" y="7734911"/>
                </a:cubicBezTo>
                <a:cubicBezTo>
                  <a:pt x="10568966" y="7772504"/>
                  <a:pt x="10617408" y="7751713"/>
                  <a:pt x="10611145" y="7787626"/>
                </a:cubicBezTo>
                <a:cubicBezTo>
                  <a:pt x="10576902" y="7870442"/>
                  <a:pt x="10428449" y="7875970"/>
                  <a:pt x="10353792" y="7932183"/>
                </a:cubicBezTo>
                <a:cubicBezTo>
                  <a:pt x="10317475" y="7960955"/>
                  <a:pt x="10306373" y="8004218"/>
                  <a:pt x="10275862" y="8024170"/>
                </a:cubicBezTo>
                <a:cubicBezTo>
                  <a:pt x="10167876" y="8109016"/>
                  <a:pt x="10056848" y="8141286"/>
                  <a:pt x="9965740" y="8222490"/>
                </a:cubicBezTo>
                <a:cubicBezTo>
                  <a:pt x="9954127" y="8240132"/>
                  <a:pt x="9941546" y="8259244"/>
                  <a:pt x="9929933" y="8276884"/>
                </a:cubicBezTo>
                <a:cubicBezTo>
                  <a:pt x="9845685" y="8352070"/>
                  <a:pt x="9728850" y="8393161"/>
                  <a:pt x="9636263" y="8450213"/>
                </a:cubicBezTo>
                <a:cubicBezTo>
                  <a:pt x="9564596" y="8506287"/>
                  <a:pt x="9497767" y="8555010"/>
                  <a:pt x="9429885" y="8600932"/>
                </a:cubicBezTo>
                <a:cubicBezTo>
                  <a:pt x="9192995" y="8771603"/>
                  <a:pt x="8989836" y="8833833"/>
                  <a:pt x="8681402" y="8866799"/>
                </a:cubicBezTo>
                <a:cubicBezTo>
                  <a:pt x="7904467" y="8955899"/>
                  <a:pt x="7079615" y="8792204"/>
                  <a:pt x="6136822" y="8614084"/>
                </a:cubicBezTo>
                <a:cubicBezTo>
                  <a:pt x="6117924" y="8616394"/>
                  <a:pt x="6130048" y="8624375"/>
                  <a:pt x="6136822" y="8614084"/>
                </a:cubicBezTo>
                <a:cubicBezTo>
                  <a:pt x="6187339" y="8647339"/>
                  <a:pt x="6136365" y="8641176"/>
                  <a:pt x="6124241" y="8633195"/>
                </a:cubicBezTo>
                <a:lnTo>
                  <a:pt x="6112117" y="8625214"/>
                </a:lnTo>
                <a:cubicBezTo>
                  <a:pt x="6112117" y="8625214"/>
                  <a:pt x="6112117" y="8625214"/>
                  <a:pt x="6124241" y="8633195"/>
                </a:cubicBezTo>
                <a:cubicBezTo>
                  <a:pt x="6118434" y="8642017"/>
                  <a:pt x="6106365" y="8686750"/>
                  <a:pt x="6094241" y="8678769"/>
                </a:cubicBezTo>
                <a:cubicBezTo>
                  <a:pt x="6120564" y="8748776"/>
                  <a:pt x="6207910" y="8778881"/>
                  <a:pt x="6244282" y="8802824"/>
                </a:cubicBezTo>
                <a:cubicBezTo>
                  <a:pt x="6804373" y="9289523"/>
                  <a:pt x="7926668" y="10118917"/>
                  <a:pt x="8811523" y="10741435"/>
                </a:cubicBezTo>
                <a:cubicBezTo>
                  <a:pt x="8930998" y="10832727"/>
                  <a:pt x="9262133" y="11038064"/>
                  <a:pt x="9476325" y="11179062"/>
                </a:cubicBezTo>
                <a:cubicBezTo>
                  <a:pt x="9650103" y="11293457"/>
                  <a:pt x="10133300" y="11624179"/>
                  <a:pt x="10151230" y="11623340"/>
                </a:cubicBezTo>
                <a:lnTo>
                  <a:pt x="10112327" y="11572444"/>
                </a:lnTo>
                <a:cubicBezTo>
                  <a:pt x="10070604" y="11530229"/>
                  <a:pt x="9807460" y="11384400"/>
                  <a:pt x="9786998" y="11358286"/>
                </a:cubicBezTo>
                <a:cubicBezTo>
                  <a:pt x="9757400" y="11324052"/>
                  <a:pt x="10075955" y="11548501"/>
                  <a:pt x="10082729" y="11538210"/>
                </a:cubicBezTo>
                <a:cubicBezTo>
                  <a:pt x="10082729" y="11538210"/>
                  <a:pt x="10039249" y="11495365"/>
                  <a:pt x="10021027" y="11481592"/>
                </a:cubicBezTo>
                <a:lnTo>
                  <a:pt x="10014681" y="11477673"/>
                </a:lnTo>
                <a:lnTo>
                  <a:pt x="10017292" y="11470516"/>
                </a:lnTo>
                <a:cubicBezTo>
                  <a:pt x="10030365" y="11456132"/>
                  <a:pt x="10073879" y="11494455"/>
                  <a:pt x="10073879" y="11494455"/>
                </a:cubicBezTo>
                <a:cubicBezTo>
                  <a:pt x="10079686" y="11485635"/>
                  <a:pt x="9703840" y="11238223"/>
                  <a:pt x="9749007" y="11253206"/>
                </a:cubicBezTo>
                <a:cubicBezTo>
                  <a:pt x="9921763" y="11316355"/>
                  <a:pt x="10062266" y="11512097"/>
                  <a:pt x="10217037" y="11523372"/>
                </a:cubicBezTo>
                <a:cubicBezTo>
                  <a:pt x="10180720" y="11552144"/>
                  <a:pt x="10255429" y="11548645"/>
                  <a:pt x="10285996" y="11581409"/>
                </a:cubicBezTo>
                <a:cubicBezTo>
                  <a:pt x="10285996" y="11581409"/>
                  <a:pt x="10275947" y="11627473"/>
                  <a:pt x="10294388" y="11652255"/>
                </a:cubicBezTo>
                <a:cubicBezTo>
                  <a:pt x="10225941" y="11619841"/>
                  <a:pt x="10124396" y="11527710"/>
                  <a:pt x="10106466" y="11528549"/>
                </a:cubicBezTo>
                <a:cubicBezTo>
                  <a:pt x="10088535" y="11529390"/>
                  <a:pt x="10119101" y="11562153"/>
                  <a:pt x="10133245" y="11571464"/>
                </a:cubicBezTo>
                <a:cubicBezTo>
                  <a:pt x="10157494" y="11587426"/>
                  <a:pt x="10264333" y="11645114"/>
                  <a:pt x="10288126" y="11688169"/>
                </a:cubicBezTo>
                <a:cubicBezTo>
                  <a:pt x="10308587" y="11714282"/>
                  <a:pt x="10291168" y="11740743"/>
                  <a:pt x="10296518" y="11759016"/>
                </a:cubicBezTo>
                <a:cubicBezTo>
                  <a:pt x="10290711" y="11767836"/>
                  <a:pt x="10332890" y="11782959"/>
                  <a:pt x="10332890" y="11782959"/>
                </a:cubicBezTo>
                <a:cubicBezTo>
                  <a:pt x="10327084" y="11791779"/>
                  <a:pt x="10309153" y="11792618"/>
                  <a:pt x="10309153" y="11792618"/>
                </a:cubicBezTo>
                <a:cubicBezTo>
                  <a:pt x="10309153" y="11792618"/>
                  <a:pt x="10379676" y="11879078"/>
                  <a:pt x="10403924" y="11895040"/>
                </a:cubicBezTo>
                <a:cubicBezTo>
                  <a:pt x="10385993" y="11895881"/>
                  <a:pt x="10338063" y="11942293"/>
                  <a:pt x="10350186" y="11950274"/>
                </a:cubicBezTo>
                <a:cubicBezTo>
                  <a:pt x="10389090" y="12001170"/>
                  <a:pt x="10504958" y="11961549"/>
                  <a:pt x="10511786" y="12003973"/>
                </a:cubicBezTo>
                <a:cubicBezTo>
                  <a:pt x="10517647" y="12047867"/>
                  <a:pt x="10493856" y="12004813"/>
                  <a:pt x="10455006" y="12006632"/>
                </a:cubicBezTo>
                <a:cubicBezTo>
                  <a:pt x="10382316" y="12011461"/>
                  <a:pt x="10394951" y="12045065"/>
                  <a:pt x="10437586" y="12033094"/>
                </a:cubicBezTo>
                <a:cubicBezTo>
                  <a:pt x="10536034" y="12019935"/>
                  <a:pt x="10490179" y="12120394"/>
                  <a:pt x="10476033" y="12111082"/>
                </a:cubicBezTo>
                <a:cubicBezTo>
                  <a:pt x="10484372" y="12129214"/>
                  <a:pt x="10577013" y="12124877"/>
                  <a:pt x="10576557" y="12151968"/>
                </a:cubicBezTo>
                <a:cubicBezTo>
                  <a:pt x="10564487" y="12196703"/>
                  <a:pt x="10496496" y="12137195"/>
                  <a:pt x="10489722" y="12147487"/>
                </a:cubicBezTo>
                <a:cubicBezTo>
                  <a:pt x="10465985" y="12157146"/>
                  <a:pt x="10516501" y="12190400"/>
                  <a:pt x="10490744" y="12198731"/>
                </a:cubicBezTo>
                <a:cubicBezTo>
                  <a:pt x="10435985" y="12202720"/>
                  <a:pt x="10403855" y="12141534"/>
                  <a:pt x="10384957" y="12143843"/>
                </a:cubicBezTo>
                <a:cubicBezTo>
                  <a:pt x="10384957" y="12143843"/>
                  <a:pt x="10361731" y="12179126"/>
                  <a:pt x="10347586" y="12169814"/>
                </a:cubicBezTo>
                <a:cubicBezTo>
                  <a:pt x="10367080" y="12197398"/>
                  <a:pt x="10403452" y="12221341"/>
                  <a:pt x="10403452" y="12221341"/>
                </a:cubicBezTo>
                <a:cubicBezTo>
                  <a:pt x="10374420" y="12265444"/>
                  <a:pt x="10310757" y="12172964"/>
                  <a:pt x="10331274" y="12251792"/>
                </a:cubicBezTo>
                <a:cubicBezTo>
                  <a:pt x="10346495" y="12365063"/>
                  <a:pt x="10193922" y="12214055"/>
                  <a:pt x="10208633" y="12301703"/>
                </a:cubicBezTo>
                <a:cubicBezTo>
                  <a:pt x="10215004" y="12371220"/>
                  <a:pt x="10191213" y="12328166"/>
                  <a:pt x="10154896" y="12356937"/>
                </a:cubicBezTo>
                <a:cubicBezTo>
                  <a:pt x="10149089" y="12365759"/>
                  <a:pt x="10160756" y="12400831"/>
                  <a:pt x="10179654" y="12398522"/>
                </a:cubicBezTo>
                <a:cubicBezTo>
                  <a:pt x="10154950" y="12409652"/>
                  <a:pt x="10068115" y="12405170"/>
                  <a:pt x="10025937" y="12390048"/>
                </a:cubicBezTo>
                <a:cubicBezTo>
                  <a:pt x="10011791" y="12380736"/>
                  <a:pt x="9967082" y="12338662"/>
                  <a:pt x="9961275" y="12347482"/>
                </a:cubicBezTo>
                <a:cubicBezTo>
                  <a:pt x="9913290" y="12341180"/>
                  <a:pt x="9951226" y="12393546"/>
                  <a:pt x="9907027" y="12377093"/>
                </a:cubicBezTo>
                <a:cubicBezTo>
                  <a:pt x="9856510" y="12343839"/>
                  <a:pt x="9882833" y="12413845"/>
                  <a:pt x="9907027" y="12377093"/>
                </a:cubicBezTo>
                <a:cubicBezTo>
                  <a:pt x="10001743" y="12426800"/>
                  <a:pt x="10050185" y="12406010"/>
                  <a:pt x="9990130" y="12444442"/>
                </a:cubicBezTo>
                <a:cubicBezTo>
                  <a:pt x="9957598" y="12463062"/>
                  <a:pt x="9901220" y="12385914"/>
                  <a:pt x="9927543" y="12455921"/>
                </a:cubicBezTo>
                <a:cubicBezTo>
                  <a:pt x="9953867" y="12525928"/>
                  <a:pt x="9910124" y="12482383"/>
                  <a:pt x="9835413" y="12485882"/>
                </a:cubicBezTo>
                <a:cubicBezTo>
                  <a:pt x="9784440" y="12479720"/>
                  <a:pt x="9799096" y="12514653"/>
                  <a:pt x="9774391" y="12525784"/>
                </a:cubicBezTo>
                <a:cubicBezTo>
                  <a:pt x="9768584" y="12534605"/>
                  <a:pt x="9730191" y="12509331"/>
                  <a:pt x="9730191" y="12509331"/>
                </a:cubicBezTo>
                <a:cubicBezTo>
                  <a:pt x="9712261" y="12510171"/>
                  <a:pt x="9742827" y="12542934"/>
                  <a:pt x="9712772" y="12535793"/>
                </a:cubicBezTo>
                <a:cubicBezTo>
                  <a:pt x="9638062" y="12539292"/>
                  <a:pt x="9682718" y="12528652"/>
                  <a:pt x="9637551" y="12513669"/>
                </a:cubicBezTo>
                <a:cubicBezTo>
                  <a:pt x="9661799" y="12529631"/>
                  <a:pt x="9506517" y="12492734"/>
                  <a:pt x="9602201" y="12540970"/>
                </a:cubicBezTo>
                <a:cubicBezTo>
                  <a:pt x="9715359" y="12615460"/>
                  <a:pt x="9583302" y="12543281"/>
                  <a:pt x="9577496" y="12552101"/>
                </a:cubicBezTo>
                <a:cubicBezTo>
                  <a:pt x="9553302" y="12588854"/>
                  <a:pt x="9646454" y="12610138"/>
                  <a:pt x="9634384" y="12654873"/>
                </a:cubicBezTo>
                <a:cubicBezTo>
                  <a:pt x="9622315" y="12699607"/>
                  <a:pt x="9584379" y="12647240"/>
                  <a:pt x="9548062" y="12676012"/>
                </a:cubicBezTo>
                <a:cubicBezTo>
                  <a:pt x="9548062" y="12676012"/>
                  <a:pt x="9592771" y="12718087"/>
                  <a:pt x="9598578" y="12709266"/>
                </a:cubicBezTo>
                <a:cubicBezTo>
                  <a:pt x="9592771" y="12718087"/>
                  <a:pt x="9535992" y="12720746"/>
                  <a:pt x="9518061" y="12721586"/>
                </a:cubicBezTo>
                <a:cubicBezTo>
                  <a:pt x="9500131" y="12722426"/>
                  <a:pt x="9493812" y="12705624"/>
                  <a:pt x="9481689" y="12697643"/>
                </a:cubicBezTo>
                <a:cubicBezTo>
                  <a:pt x="9424909" y="12700302"/>
                  <a:pt x="9475425" y="12733556"/>
                  <a:pt x="9433758" y="12744055"/>
                </a:cubicBezTo>
                <a:lnTo>
                  <a:pt x="9308531" y="12714301"/>
                </a:lnTo>
                <a:cubicBezTo>
                  <a:pt x="9215378" y="12693016"/>
                  <a:pt x="9272725" y="12768694"/>
                  <a:pt x="9279042" y="12785496"/>
                </a:cubicBezTo>
                <a:cubicBezTo>
                  <a:pt x="9272268" y="12795787"/>
                  <a:pt x="9254848" y="12822249"/>
                  <a:pt x="9254848" y="12822249"/>
                </a:cubicBezTo>
                <a:cubicBezTo>
                  <a:pt x="9287434" y="12856342"/>
                  <a:pt x="9335365" y="12809929"/>
                  <a:pt x="9329102" y="12845843"/>
                </a:cubicBezTo>
                <a:cubicBezTo>
                  <a:pt x="9319564" y="12917529"/>
                  <a:pt x="9299047" y="12838701"/>
                  <a:pt x="9236972" y="12875803"/>
                </a:cubicBezTo>
                <a:cubicBezTo>
                  <a:pt x="9230198" y="12886094"/>
                  <a:pt x="9206515" y="12948469"/>
                  <a:pt x="9206515" y="12948469"/>
                </a:cubicBezTo>
                <a:cubicBezTo>
                  <a:pt x="9134337" y="12978920"/>
                  <a:pt x="9090083" y="12909753"/>
                  <a:pt x="9053765" y="12938524"/>
                </a:cubicBezTo>
                <a:cubicBezTo>
                  <a:pt x="9047958" y="12947345"/>
                  <a:pt x="9071750" y="12990400"/>
                  <a:pt x="9078524" y="12980109"/>
                </a:cubicBezTo>
                <a:cubicBezTo>
                  <a:pt x="9048013" y="13000060"/>
                  <a:pt x="8985372" y="12958825"/>
                  <a:pt x="8991232" y="13002719"/>
                </a:cubicBezTo>
                <a:cubicBezTo>
                  <a:pt x="9005889" y="13037653"/>
                  <a:pt x="8912737" y="13016368"/>
                  <a:pt x="8906931" y="13025189"/>
                </a:cubicBezTo>
                <a:cubicBezTo>
                  <a:pt x="8906984" y="13077904"/>
                  <a:pt x="9006400" y="13063275"/>
                  <a:pt x="8988012" y="13091207"/>
                </a:cubicBezTo>
                <a:cubicBezTo>
                  <a:pt x="8981749" y="13127121"/>
                  <a:pt x="8919565" y="13058792"/>
                  <a:pt x="8889565" y="13104366"/>
                </a:cubicBezTo>
                <a:cubicBezTo>
                  <a:pt x="8876984" y="13123477"/>
                  <a:pt x="8958013" y="13136781"/>
                  <a:pt x="8889619" y="13157081"/>
                </a:cubicBezTo>
                <a:lnTo>
                  <a:pt x="8865371" y="13141119"/>
                </a:lnTo>
                <a:cubicBezTo>
                  <a:pt x="8865371" y="13141119"/>
                  <a:pt x="8865882" y="13166741"/>
                  <a:pt x="8846984" y="13169051"/>
                </a:cubicBezTo>
                <a:cubicBezTo>
                  <a:pt x="8811123" y="13170730"/>
                  <a:pt x="8772730" y="13145457"/>
                  <a:pt x="8748993" y="13155118"/>
                </a:cubicBezTo>
                <a:cubicBezTo>
                  <a:pt x="8754800" y="13146296"/>
                  <a:pt x="8742676" y="13138315"/>
                  <a:pt x="8736869" y="13147137"/>
                </a:cubicBezTo>
                <a:cubicBezTo>
                  <a:pt x="8722724" y="13137825"/>
                  <a:pt x="8710600" y="13129844"/>
                  <a:pt x="8703826" y="13140135"/>
                </a:cubicBezTo>
                <a:cubicBezTo>
                  <a:pt x="8660083" y="13096590"/>
                  <a:pt x="8650035" y="13142654"/>
                  <a:pt x="8698020" y="13148955"/>
                </a:cubicBezTo>
                <a:cubicBezTo>
                  <a:pt x="8655895" y="13186548"/>
                  <a:pt x="8674337" y="13211330"/>
                  <a:pt x="8625895" y="13232121"/>
                </a:cubicBezTo>
                <a:cubicBezTo>
                  <a:pt x="8643826" y="13231282"/>
                  <a:pt x="8632213" y="13248923"/>
                  <a:pt x="8614282" y="13249763"/>
                </a:cubicBezTo>
                <a:cubicBezTo>
                  <a:pt x="8583771" y="13269714"/>
                  <a:pt x="8503711" y="13254940"/>
                  <a:pt x="8496936" y="13265231"/>
                </a:cubicBezTo>
                <a:cubicBezTo>
                  <a:pt x="8492581" y="13271847"/>
                  <a:pt x="8506300" y="13312880"/>
                  <a:pt x="8518738" y="13324920"/>
                </a:cubicBezTo>
                <a:lnTo>
                  <a:pt x="8523069" y="13327301"/>
                </a:lnTo>
                <a:lnTo>
                  <a:pt x="8504042" y="13333728"/>
                </a:lnTo>
                <a:cubicBezTo>
                  <a:pt x="8437642" y="13343343"/>
                  <a:pt x="8335048" y="13284566"/>
                  <a:pt x="8281654" y="13319481"/>
                </a:cubicBezTo>
                <a:cubicBezTo>
                  <a:pt x="8275848" y="13328301"/>
                  <a:pt x="8300096" y="13344263"/>
                  <a:pt x="8312220" y="13352245"/>
                </a:cubicBezTo>
                <a:cubicBezTo>
                  <a:pt x="8308945" y="13388018"/>
                  <a:pt x="8243772" y="13319831"/>
                  <a:pt x="8239530" y="13357074"/>
                </a:cubicBezTo>
                <a:cubicBezTo>
                  <a:pt x="8252165" y="13390677"/>
                  <a:pt x="8382688" y="13385990"/>
                  <a:pt x="8383199" y="13411612"/>
                </a:cubicBezTo>
                <a:cubicBezTo>
                  <a:pt x="8395834" y="13445215"/>
                  <a:pt x="8240552" y="13408318"/>
                  <a:pt x="8221654" y="13410628"/>
                </a:cubicBezTo>
                <a:cubicBezTo>
                  <a:pt x="8183772" y="13410978"/>
                  <a:pt x="8173723" y="13457041"/>
                  <a:pt x="8123717" y="13449409"/>
                </a:cubicBezTo>
                <a:cubicBezTo>
                  <a:pt x="8081082" y="13461379"/>
                  <a:pt x="8000510" y="13420984"/>
                  <a:pt x="7968436" y="13412513"/>
                </a:cubicBezTo>
                <a:cubicBezTo>
                  <a:pt x="7943730" y="13423642"/>
                  <a:pt x="8013145" y="13454587"/>
                  <a:pt x="8006828" y="13437785"/>
                </a:cubicBezTo>
                <a:cubicBezTo>
                  <a:pt x="8033662" y="13533415"/>
                  <a:pt x="7788960" y="13412368"/>
                  <a:pt x="7740517" y="13433159"/>
                </a:cubicBezTo>
                <a:cubicBezTo>
                  <a:pt x="7740517" y="13433159"/>
                  <a:pt x="7660055" y="13498192"/>
                  <a:pt x="7666829" y="13487902"/>
                </a:cubicBezTo>
                <a:cubicBezTo>
                  <a:pt x="7660055" y="13498192"/>
                  <a:pt x="7717347" y="13521156"/>
                  <a:pt x="7747401" y="13528298"/>
                </a:cubicBezTo>
                <a:cubicBezTo>
                  <a:pt x="7823675" y="13553221"/>
                  <a:pt x="7859993" y="13524450"/>
                  <a:pt x="7952688" y="13572827"/>
                </a:cubicBezTo>
                <a:cubicBezTo>
                  <a:pt x="7898440" y="13602438"/>
                  <a:pt x="7612070" y="13491891"/>
                  <a:pt x="7457299" y="13480616"/>
                </a:cubicBezTo>
                <a:cubicBezTo>
                  <a:pt x="7438401" y="13482926"/>
                  <a:pt x="7345760" y="13487264"/>
                  <a:pt x="7352534" y="13476973"/>
                </a:cubicBezTo>
                <a:cubicBezTo>
                  <a:pt x="7325808" y="13486773"/>
                  <a:pt x="7352588" y="13529688"/>
                  <a:pt x="7334658" y="13530528"/>
                </a:cubicBezTo>
                <a:cubicBezTo>
                  <a:pt x="7295808" y="13532346"/>
                  <a:pt x="7221500" y="13456038"/>
                  <a:pt x="7190478" y="13450367"/>
                </a:cubicBezTo>
                <a:cubicBezTo>
                  <a:pt x="7178354" y="13442386"/>
                  <a:pt x="7184672" y="13459187"/>
                  <a:pt x="7184672" y="13459187"/>
                </a:cubicBezTo>
                <a:cubicBezTo>
                  <a:pt x="7110928" y="13461216"/>
                  <a:pt x="7047776" y="13394358"/>
                  <a:pt x="6935130" y="13345492"/>
                </a:cubicBezTo>
                <a:cubicBezTo>
                  <a:pt x="6859909" y="13323367"/>
                  <a:pt x="6773074" y="13318884"/>
                  <a:pt x="6680890" y="13296130"/>
                </a:cubicBezTo>
                <a:cubicBezTo>
                  <a:pt x="6406186" y="13220657"/>
                  <a:pt x="6152402" y="13144204"/>
                  <a:pt x="5877700" y="13068730"/>
                </a:cubicBezTo>
                <a:cubicBezTo>
                  <a:pt x="4871700" y="12771038"/>
                  <a:pt x="3614733" y="12388212"/>
                  <a:pt x="2662013" y="12062379"/>
                </a:cubicBezTo>
                <a:cubicBezTo>
                  <a:pt x="2381960" y="11968634"/>
                  <a:pt x="2028707" y="11854094"/>
                  <a:pt x="1730212" y="11735566"/>
                </a:cubicBezTo>
                <a:cubicBezTo>
                  <a:pt x="1498145" y="11648122"/>
                  <a:pt x="1238044" y="11554868"/>
                  <a:pt x="1037594" y="11502988"/>
                </a:cubicBezTo>
                <a:cubicBezTo>
                  <a:pt x="933286" y="11472253"/>
                  <a:pt x="838570" y="11422546"/>
                  <a:pt x="801741" y="11425695"/>
                </a:cubicBezTo>
                <a:cubicBezTo>
                  <a:pt x="753756" y="11419393"/>
                  <a:pt x="759617" y="11463288"/>
                  <a:pt x="753811" y="11472108"/>
                </a:cubicBezTo>
                <a:cubicBezTo>
                  <a:pt x="753811" y="11472108"/>
                  <a:pt x="673293" y="11484428"/>
                  <a:pt x="655363" y="11485267"/>
                </a:cubicBezTo>
                <a:cubicBezTo>
                  <a:pt x="623288" y="11476795"/>
                  <a:pt x="485425" y="11413436"/>
                  <a:pt x="493763" y="11431568"/>
                </a:cubicBezTo>
                <a:cubicBezTo>
                  <a:pt x="487500" y="11467481"/>
                  <a:pt x="611164" y="11468814"/>
                  <a:pt x="610707" y="11495907"/>
                </a:cubicBezTo>
                <a:cubicBezTo>
                  <a:pt x="604900" y="11504728"/>
                  <a:pt x="574845" y="11497587"/>
                  <a:pt x="556915" y="11498426"/>
                </a:cubicBezTo>
                <a:cubicBezTo>
                  <a:pt x="544791" y="11490445"/>
                  <a:pt x="523872" y="11491424"/>
                  <a:pt x="511748" y="11483443"/>
                </a:cubicBezTo>
                <a:cubicBezTo>
                  <a:pt x="487500" y="11467481"/>
                  <a:pt x="481693" y="11476303"/>
                  <a:pt x="511748" y="11483443"/>
                </a:cubicBezTo>
                <a:cubicBezTo>
                  <a:pt x="523872" y="11491424"/>
                  <a:pt x="538017" y="11500736"/>
                  <a:pt x="556458" y="11525519"/>
                </a:cubicBezTo>
                <a:cubicBezTo>
                  <a:pt x="556458" y="11525519"/>
                  <a:pt x="526915" y="11543999"/>
                  <a:pt x="539039" y="11551980"/>
                </a:cubicBezTo>
                <a:cubicBezTo>
                  <a:pt x="532265" y="11562272"/>
                  <a:pt x="595362" y="11576414"/>
                  <a:pt x="601680" y="11593216"/>
                </a:cubicBezTo>
                <a:cubicBezTo>
                  <a:pt x="603755" y="11647261"/>
                  <a:pt x="569094" y="11559122"/>
                  <a:pt x="538582" y="11579073"/>
                </a:cubicBezTo>
                <a:cubicBezTo>
                  <a:pt x="520652" y="11579913"/>
                  <a:pt x="533287" y="11613516"/>
                  <a:pt x="553238" y="11614007"/>
                </a:cubicBezTo>
                <a:cubicBezTo>
                  <a:pt x="514389" y="11615826"/>
                  <a:pt x="311122" y="11572627"/>
                  <a:pt x="311122" y="11572627"/>
                </a:cubicBezTo>
                <a:cubicBezTo>
                  <a:pt x="299509" y="11590269"/>
                  <a:pt x="367499" y="11649775"/>
                  <a:pt x="386397" y="11647466"/>
                </a:cubicBezTo>
                <a:cubicBezTo>
                  <a:pt x="355886" y="11667417"/>
                  <a:pt x="174281" y="11560513"/>
                  <a:pt x="141695" y="11526419"/>
                </a:cubicBezTo>
                <a:cubicBezTo>
                  <a:pt x="123253" y="11501636"/>
                  <a:pt x="210142" y="11558833"/>
                  <a:pt x="215949" y="11550013"/>
                </a:cubicBezTo>
                <a:cubicBezTo>
                  <a:pt x="234336" y="11522080"/>
                  <a:pt x="84860" y="11476362"/>
                  <a:pt x="117393" y="11457741"/>
                </a:cubicBezTo>
                <a:cubicBezTo>
                  <a:pt x="129005" y="11440100"/>
                  <a:pt x="177501" y="11472025"/>
                  <a:pt x="215894" y="11497298"/>
                </a:cubicBezTo>
                <a:cubicBezTo>
                  <a:pt x="228018" y="11505279"/>
                  <a:pt x="240143" y="11513260"/>
                  <a:pt x="254287" y="11522571"/>
                </a:cubicBezTo>
                <a:cubicBezTo>
                  <a:pt x="254287" y="11522571"/>
                  <a:pt x="240143" y="11513260"/>
                  <a:pt x="215894" y="11497298"/>
                </a:cubicBezTo>
                <a:cubicBezTo>
                  <a:pt x="198420" y="11471045"/>
                  <a:pt x="177447" y="11419310"/>
                  <a:pt x="189571" y="11427291"/>
                </a:cubicBezTo>
                <a:cubicBezTo>
                  <a:pt x="189571" y="11427291"/>
                  <a:pt x="189571" y="11427291"/>
                  <a:pt x="201695" y="11435272"/>
                </a:cubicBezTo>
                <a:lnTo>
                  <a:pt x="189571" y="11427291"/>
                </a:lnTo>
                <a:cubicBezTo>
                  <a:pt x="147392" y="11412168"/>
                  <a:pt x="135323" y="11456902"/>
                  <a:pt x="115318" y="11403696"/>
                </a:cubicBezTo>
                <a:cubicBezTo>
                  <a:pt x="102682" y="11370094"/>
                  <a:pt x="169054" y="11348463"/>
                  <a:pt x="183199" y="11357774"/>
                </a:cubicBezTo>
                <a:cubicBezTo>
                  <a:pt x="177393" y="11366595"/>
                  <a:pt x="177393" y="11366595"/>
                  <a:pt x="177393" y="11366595"/>
                </a:cubicBezTo>
                <a:cubicBezTo>
                  <a:pt x="183199" y="11357774"/>
                  <a:pt x="183199" y="11357774"/>
                  <a:pt x="183199" y="11357774"/>
                </a:cubicBezTo>
                <a:cubicBezTo>
                  <a:pt x="169054" y="11348463"/>
                  <a:pt x="150613" y="11323680"/>
                  <a:pt x="150613" y="11323680"/>
                </a:cubicBezTo>
                <a:cubicBezTo>
                  <a:pt x="193248" y="11311710"/>
                  <a:pt x="225378" y="11372896"/>
                  <a:pt x="270034" y="11362256"/>
                </a:cubicBezTo>
                <a:cubicBezTo>
                  <a:pt x="305894" y="11360578"/>
                  <a:pt x="207393" y="11321021"/>
                  <a:pt x="213711" y="11337823"/>
                </a:cubicBezTo>
                <a:cubicBezTo>
                  <a:pt x="186931" y="11294909"/>
                  <a:pt x="181015" y="11198299"/>
                  <a:pt x="198946" y="11197459"/>
                </a:cubicBezTo>
                <a:cubicBezTo>
                  <a:pt x="216877" y="11196620"/>
                  <a:pt x="368993" y="11374720"/>
                  <a:pt x="418998" y="11382352"/>
                </a:cubicBezTo>
                <a:cubicBezTo>
                  <a:pt x="473758" y="11378363"/>
                  <a:pt x="335840" y="11262289"/>
                  <a:pt x="342158" y="11279090"/>
                </a:cubicBezTo>
                <a:cubicBezTo>
                  <a:pt x="309572" y="11244997"/>
                  <a:pt x="327959" y="11217064"/>
                  <a:pt x="327448" y="11191442"/>
                </a:cubicBezTo>
                <a:cubicBezTo>
                  <a:pt x="321587" y="11147548"/>
                  <a:pt x="288544" y="11140547"/>
                  <a:pt x="295318" y="11130256"/>
                </a:cubicBezTo>
                <a:cubicBezTo>
                  <a:pt x="301125" y="11121435"/>
                  <a:pt x="363711" y="11109955"/>
                  <a:pt x="387448" y="11100296"/>
                </a:cubicBezTo>
                <a:cubicBezTo>
                  <a:pt x="381642" y="11109116"/>
                  <a:pt x="432158" y="11142370"/>
                  <a:pt x="425841" y="11125569"/>
                </a:cubicBezTo>
                <a:cubicBezTo>
                  <a:pt x="444283" y="11150351"/>
                  <a:pt x="431702" y="11169462"/>
                  <a:pt x="476869" y="11184445"/>
                </a:cubicBezTo>
                <a:cubicBezTo>
                  <a:pt x="476869" y="11184445"/>
                  <a:pt x="480144" y="11148672"/>
                  <a:pt x="462213" y="11149512"/>
                </a:cubicBezTo>
                <a:cubicBezTo>
                  <a:pt x="563193" y="11163305"/>
                  <a:pt x="482219" y="11202717"/>
                  <a:pt x="544805" y="11191237"/>
                </a:cubicBezTo>
                <a:cubicBezTo>
                  <a:pt x="587441" y="11179267"/>
                  <a:pt x="518993" y="11146853"/>
                  <a:pt x="492213" y="11103938"/>
                </a:cubicBezTo>
                <a:cubicBezTo>
                  <a:pt x="485896" y="11087136"/>
                  <a:pt x="477503" y="11016289"/>
                  <a:pt x="477503" y="11016289"/>
                </a:cubicBezTo>
                <a:cubicBezTo>
                  <a:pt x="453712" y="10973235"/>
                  <a:pt x="414862" y="10975054"/>
                  <a:pt x="402738" y="10967073"/>
                </a:cubicBezTo>
                <a:cubicBezTo>
                  <a:pt x="402738" y="10967073"/>
                  <a:pt x="420669" y="10966234"/>
                  <a:pt x="441588" y="10965254"/>
                </a:cubicBezTo>
                <a:cubicBezTo>
                  <a:pt x="465325" y="10955594"/>
                  <a:pt x="542676" y="11084478"/>
                  <a:pt x="584343" y="11073977"/>
                </a:cubicBezTo>
                <a:cubicBezTo>
                  <a:pt x="603242" y="11071668"/>
                  <a:pt x="513766" y="10934803"/>
                  <a:pt x="557455" y="10925633"/>
                </a:cubicBezTo>
                <a:cubicBezTo>
                  <a:pt x="582159" y="10914503"/>
                  <a:pt x="770136" y="11090924"/>
                  <a:pt x="764276" y="11047030"/>
                </a:cubicBezTo>
                <a:cubicBezTo>
                  <a:pt x="931225" y="11119000"/>
                  <a:pt x="630145" y="10920805"/>
                  <a:pt x="764276" y="11047030"/>
                </a:cubicBezTo>
                <a:cubicBezTo>
                  <a:pt x="725372" y="10996134"/>
                  <a:pt x="612725" y="10947267"/>
                  <a:pt x="606407" y="10930465"/>
                </a:cubicBezTo>
                <a:cubicBezTo>
                  <a:pt x="600601" y="10939286"/>
                  <a:pt x="668483" y="10893363"/>
                  <a:pt x="719000" y="10926617"/>
                </a:cubicBezTo>
                <a:cubicBezTo>
                  <a:pt x="743248" y="10942579"/>
                  <a:pt x="787501" y="11011747"/>
                  <a:pt x="785426" y="10957702"/>
                </a:cubicBezTo>
                <a:cubicBezTo>
                  <a:pt x="830137" y="10999777"/>
                  <a:pt x="803814" y="10929770"/>
                  <a:pt x="785426" y="10957702"/>
                </a:cubicBezTo>
                <a:cubicBezTo>
                  <a:pt x="767441" y="10905827"/>
                  <a:pt x="692731" y="10909325"/>
                  <a:pt x="680096" y="10875721"/>
                </a:cubicBezTo>
                <a:cubicBezTo>
                  <a:pt x="665951" y="10866410"/>
                  <a:pt x="726408" y="10748171"/>
                  <a:pt x="744339" y="10747331"/>
                </a:cubicBezTo>
                <a:cubicBezTo>
                  <a:pt x="764290" y="10747822"/>
                  <a:pt x="901696" y="10838273"/>
                  <a:pt x="901696" y="10838273"/>
                </a:cubicBezTo>
                <a:cubicBezTo>
                  <a:pt x="926400" y="10827143"/>
                  <a:pt x="824856" y="10735012"/>
                  <a:pt x="836469" y="10717370"/>
                </a:cubicBezTo>
                <a:cubicBezTo>
                  <a:pt x="848538" y="10672637"/>
                  <a:pt x="886986" y="10750625"/>
                  <a:pt x="904916" y="10749785"/>
                </a:cubicBezTo>
                <a:cubicBezTo>
                  <a:pt x="923814" y="10747476"/>
                  <a:pt x="899055" y="10705891"/>
                  <a:pt x="929567" y="10685940"/>
                </a:cubicBezTo>
                <a:cubicBezTo>
                  <a:pt x="935373" y="10677119"/>
                  <a:pt x="953815" y="10701902"/>
                  <a:pt x="973766" y="10702392"/>
                </a:cubicBezTo>
                <a:cubicBezTo>
                  <a:pt x="979572" y="10693572"/>
                  <a:pt x="953303" y="10676280"/>
                  <a:pt x="983815" y="10656329"/>
                </a:cubicBezTo>
                <a:cubicBezTo>
                  <a:pt x="978008" y="10665149"/>
                  <a:pt x="1039627" y="10655140"/>
                  <a:pt x="1039627" y="10655140"/>
                </a:cubicBezTo>
                <a:cubicBezTo>
                  <a:pt x="1058014" y="10627207"/>
                  <a:pt x="971180" y="10622725"/>
                  <a:pt x="1033766" y="10611245"/>
                </a:cubicBezTo>
                <a:cubicBezTo>
                  <a:pt x="1100138" y="10589615"/>
                  <a:pt x="1156973" y="10639671"/>
                  <a:pt x="1225420" y="10672086"/>
                </a:cubicBezTo>
                <a:cubicBezTo>
                  <a:pt x="1150710" y="10675584"/>
                  <a:pt x="1332261" y="10729773"/>
                  <a:pt x="1225420" y="10672086"/>
                </a:cubicBezTo>
                <a:cubicBezTo>
                  <a:pt x="1231683" y="10636173"/>
                  <a:pt x="1111751" y="10571974"/>
                  <a:pt x="1192780" y="10585277"/>
                </a:cubicBezTo>
                <a:cubicBezTo>
                  <a:pt x="1210710" y="10584437"/>
                  <a:pt x="1210710" y="10584437"/>
                  <a:pt x="1230661" y="10584928"/>
                </a:cubicBezTo>
                <a:cubicBezTo>
                  <a:pt x="1216516" y="10575617"/>
                  <a:pt x="1216516" y="10575617"/>
                  <a:pt x="1216516" y="10575617"/>
                </a:cubicBezTo>
                <a:cubicBezTo>
                  <a:pt x="1216973" y="10548524"/>
                  <a:pt x="1267490" y="10581779"/>
                  <a:pt x="1267490" y="10581779"/>
                </a:cubicBezTo>
                <a:cubicBezTo>
                  <a:pt x="1273296" y="10572958"/>
                  <a:pt x="1260662" y="10539354"/>
                  <a:pt x="1254855" y="10548176"/>
                </a:cubicBezTo>
                <a:cubicBezTo>
                  <a:pt x="1272785" y="10547335"/>
                  <a:pt x="1329566" y="10544676"/>
                  <a:pt x="1342201" y="10578280"/>
                </a:cubicBezTo>
                <a:cubicBezTo>
                  <a:pt x="1321227" y="10526545"/>
                  <a:pt x="1241167" y="10511772"/>
                  <a:pt x="1222269" y="10514081"/>
                </a:cubicBezTo>
                <a:cubicBezTo>
                  <a:pt x="1229043" y="10503790"/>
                  <a:pt x="1246462" y="10477328"/>
                  <a:pt x="1240656" y="10486149"/>
                </a:cubicBezTo>
                <a:cubicBezTo>
                  <a:pt x="1264393" y="10476489"/>
                  <a:pt x="1279049" y="10511422"/>
                  <a:pt x="1296979" y="10510583"/>
                </a:cubicBezTo>
                <a:cubicBezTo>
                  <a:pt x="1353759" y="10507924"/>
                  <a:pt x="1363297" y="10436237"/>
                  <a:pt x="1381227" y="10435398"/>
                </a:cubicBezTo>
                <a:cubicBezTo>
                  <a:pt x="1407953" y="10425598"/>
                  <a:pt x="1512316" y="10509048"/>
                  <a:pt x="1531214" y="10506738"/>
                </a:cubicBezTo>
                <a:cubicBezTo>
                  <a:pt x="1519090" y="10498757"/>
                  <a:pt x="1422841" y="10372183"/>
                  <a:pt x="1530648" y="10428401"/>
                </a:cubicBezTo>
                <a:cubicBezTo>
                  <a:pt x="1586972" y="10452835"/>
                  <a:pt x="1608634" y="10389129"/>
                  <a:pt x="1608634" y="10389129"/>
                </a:cubicBezTo>
                <a:cubicBezTo>
                  <a:pt x="1635359" y="10379328"/>
                  <a:pt x="1772254" y="10444158"/>
                  <a:pt x="1689151" y="10376809"/>
                </a:cubicBezTo>
                <a:cubicBezTo>
                  <a:pt x="1558008" y="10250445"/>
                  <a:pt x="1942880" y="10400548"/>
                  <a:pt x="1937020" y="10356654"/>
                </a:cubicBezTo>
                <a:cubicBezTo>
                  <a:pt x="1942826" y="10347833"/>
                  <a:pt x="1904433" y="10322560"/>
                  <a:pt x="1886503" y="10323399"/>
                </a:cubicBezTo>
                <a:cubicBezTo>
                  <a:pt x="1760764" y="10268022"/>
                  <a:pt x="1811738" y="10274183"/>
                  <a:pt x="1898115" y="10305759"/>
                </a:cubicBezTo>
                <a:cubicBezTo>
                  <a:pt x="1917014" y="10303448"/>
                  <a:pt x="2077646" y="10358617"/>
                  <a:pt x="1972826" y="10302260"/>
                </a:cubicBezTo>
                <a:cubicBezTo>
                  <a:pt x="1841738" y="10228610"/>
                  <a:pt x="2015461" y="10290290"/>
                  <a:pt x="2038688" y="10255007"/>
                </a:cubicBezTo>
                <a:cubicBezTo>
                  <a:pt x="2038688" y="10255007"/>
                  <a:pt x="2044950" y="10219094"/>
                  <a:pt x="2038633" y="10202292"/>
                </a:cubicBezTo>
                <a:cubicBezTo>
                  <a:pt x="2063338" y="10191162"/>
                  <a:pt x="2099199" y="10189482"/>
                  <a:pt x="2107537" y="10207614"/>
                </a:cubicBezTo>
                <a:cubicBezTo>
                  <a:pt x="2087020" y="10128786"/>
                  <a:pt x="2020702" y="10203132"/>
                  <a:pt x="2000186" y="10124304"/>
                </a:cubicBezTo>
                <a:cubicBezTo>
                  <a:pt x="1968056" y="10063117"/>
                  <a:pt x="2037014" y="10121155"/>
                  <a:pt x="2048627" y="10103513"/>
                </a:cubicBezTo>
                <a:lnTo>
                  <a:pt x="2066558" y="10102674"/>
                </a:lnTo>
                <a:cubicBezTo>
                  <a:pt x="2066558" y="10102674"/>
                  <a:pt x="2054434" y="10094693"/>
                  <a:pt x="2048627" y="10103513"/>
                </a:cubicBezTo>
                <a:cubicBezTo>
                  <a:pt x="2054434" y="10094693"/>
                  <a:pt x="2072310" y="10041138"/>
                  <a:pt x="2048573" y="10050798"/>
                </a:cubicBezTo>
                <a:cubicBezTo>
                  <a:pt x="2096047" y="10031478"/>
                  <a:pt x="2209205" y="10105968"/>
                  <a:pt x="2245523" y="10077195"/>
                </a:cubicBezTo>
                <a:cubicBezTo>
                  <a:pt x="2263453" y="10076356"/>
                  <a:pt x="2212882" y="9990387"/>
                  <a:pt x="2207076" y="9999207"/>
                </a:cubicBezTo>
                <a:cubicBezTo>
                  <a:pt x="2231269" y="9962454"/>
                  <a:pt x="2300228" y="10020491"/>
                  <a:pt x="2293910" y="10003690"/>
                </a:cubicBezTo>
                <a:cubicBezTo>
                  <a:pt x="2293856" y="9950975"/>
                  <a:pt x="2230758" y="9936833"/>
                  <a:pt x="2174380" y="9859684"/>
                </a:cubicBezTo>
                <a:cubicBezTo>
                  <a:pt x="2162256" y="9851703"/>
                  <a:pt x="2192311" y="9858844"/>
                  <a:pt x="2204435" y="9866825"/>
                </a:cubicBezTo>
                <a:cubicBezTo>
                  <a:pt x="2179676" y="9825241"/>
                  <a:pt x="2123352" y="9800807"/>
                  <a:pt x="2073292" y="9740461"/>
                </a:cubicBezTo>
                <a:cubicBezTo>
                  <a:pt x="2047023" y="9723168"/>
                  <a:pt x="2046512" y="9697546"/>
                  <a:pt x="2040194" y="9680744"/>
                </a:cubicBezTo>
                <a:cubicBezTo>
                  <a:pt x="1953762" y="9596454"/>
                  <a:pt x="1832266" y="9503833"/>
                  <a:pt x="1727392" y="9394760"/>
                </a:cubicBezTo>
                <a:cubicBezTo>
                  <a:pt x="1101106" y="8788629"/>
                  <a:pt x="356203" y="7984306"/>
                  <a:pt x="84030" y="7385815"/>
                </a:cubicBezTo>
                <a:cubicBezTo>
                  <a:pt x="20312" y="7240620"/>
                  <a:pt x="-52851" y="7021778"/>
                  <a:pt x="55080" y="6884217"/>
                </a:cubicBezTo>
                <a:cubicBezTo>
                  <a:pt x="60887" y="6875397"/>
                  <a:pt x="98768" y="6875048"/>
                  <a:pt x="98768" y="6875048"/>
                </a:cubicBezTo>
                <a:cubicBezTo>
                  <a:pt x="105031" y="6839135"/>
                  <a:pt x="66639" y="6813862"/>
                  <a:pt x="90832" y="6777109"/>
                </a:cubicBezTo>
                <a:lnTo>
                  <a:pt x="147156" y="6801542"/>
                </a:lnTo>
                <a:cubicBezTo>
                  <a:pt x="152963" y="6792722"/>
                  <a:pt x="165543" y="6773610"/>
                  <a:pt x="182962" y="6747149"/>
                </a:cubicBezTo>
                <a:cubicBezTo>
                  <a:pt x="195543" y="6728037"/>
                  <a:pt x="245550" y="6735668"/>
                  <a:pt x="251356" y="6726848"/>
                </a:cubicBezTo>
                <a:cubicBezTo>
                  <a:pt x="263937" y="6707736"/>
                  <a:pt x="237668" y="6690444"/>
                  <a:pt x="249280" y="6672803"/>
                </a:cubicBezTo>
                <a:cubicBezTo>
                  <a:pt x="267668" y="6644871"/>
                  <a:pt x="288130" y="6670983"/>
                  <a:pt x="299743" y="6653342"/>
                </a:cubicBezTo>
                <a:cubicBezTo>
                  <a:pt x="327668" y="6553724"/>
                  <a:pt x="246585" y="6487706"/>
                  <a:pt x="318710" y="6404540"/>
                </a:cubicBezTo>
                <a:cubicBezTo>
                  <a:pt x="330323" y="6386898"/>
                  <a:pt x="354571" y="6402860"/>
                  <a:pt x="366695" y="6410841"/>
                </a:cubicBezTo>
                <a:cubicBezTo>
                  <a:pt x="360888" y="6419662"/>
                  <a:pt x="355082" y="6428483"/>
                  <a:pt x="387614" y="6409862"/>
                </a:cubicBezTo>
                <a:cubicBezTo>
                  <a:pt x="380840" y="6420153"/>
                  <a:pt x="366695" y="6410841"/>
                  <a:pt x="366695" y="6410841"/>
                </a:cubicBezTo>
                <a:cubicBezTo>
                  <a:pt x="385083" y="6382909"/>
                  <a:pt x="501862" y="6289104"/>
                  <a:pt x="533481" y="6324668"/>
                </a:cubicBezTo>
                <a:cubicBezTo>
                  <a:pt x="557729" y="6340630"/>
                  <a:pt x="521868" y="6342310"/>
                  <a:pt x="516062" y="6351130"/>
                </a:cubicBezTo>
                <a:cubicBezTo>
                  <a:pt x="491868" y="6387882"/>
                  <a:pt x="491923" y="6440597"/>
                  <a:pt x="523998" y="6449069"/>
                </a:cubicBezTo>
                <a:cubicBezTo>
                  <a:pt x="578300" y="6472173"/>
                  <a:pt x="620316" y="6329150"/>
                  <a:pt x="656122" y="6274756"/>
                </a:cubicBezTo>
                <a:cubicBezTo>
                  <a:pt x="686122" y="6229183"/>
                  <a:pt x="752951" y="6180460"/>
                  <a:pt x="770882" y="6179620"/>
                </a:cubicBezTo>
                <a:cubicBezTo>
                  <a:pt x="796640" y="6171290"/>
                  <a:pt x="845136" y="6203215"/>
                  <a:pt x="883985" y="6201394"/>
                </a:cubicBezTo>
                <a:cubicBezTo>
                  <a:pt x="901916" y="6200556"/>
                  <a:pt x="919335" y="6174093"/>
                  <a:pt x="938233" y="6171784"/>
                </a:cubicBezTo>
                <a:cubicBezTo>
                  <a:pt x="981922" y="6162614"/>
                  <a:pt x="1024101" y="6177735"/>
                  <a:pt x="1048805" y="6166606"/>
                </a:cubicBezTo>
                <a:cubicBezTo>
                  <a:pt x="1074563" y="6158275"/>
                  <a:pt x="1078806" y="6121031"/>
                  <a:pt x="1104563" y="6112702"/>
                </a:cubicBezTo>
                <a:cubicBezTo>
                  <a:pt x="1135074" y="6092751"/>
                  <a:pt x="1177253" y="6107874"/>
                  <a:pt x="1183060" y="6099052"/>
                </a:cubicBezTo>
                <a:cubicBezTo>
                  <a:pt x="1263522" y="6034018"/>
                  <a:pt x="1255130" y="5963171"/>
                  <a:pt x="1347260" y="5933211"/>
                </a:cubicBezTo>
                <a:cubicBezTo>
                  <a:pt x="1354034" y="5922920"/>
                  <a:pt x="1390406" y="5946863"/>
                  <a:pt x="1410357" y="5947354"/>
                </a:cubicBezTo>
                <a:cubicBezTo>
                  <a:pt x="1434094" y="5937693"/>
                  <a:pt x="1434551" y="5910601"/>
                  <a:pt x="1452481" y="5909761"/>
                </a:cubicBezTo>
                <a:cubicBezTo>
                  <a:pt x="1470412" y="5908922"/>
                  <a:pt x="1458342" y="5953656"/>
                  <a:pt x="1440412" y="5954495"/>
                </a:cubicBezTo>
                <a:cubicBezTo>
                  <a:pt x="1497192" y="5951836"/>
                  <a:pt x="1673059" y="5821068"/>
                  <a:pt x="1691957" y="5818759"/>
                </a:cubicBezTo>
                <a:cubicBezTo>
                  <a:pt x="1709888" y="5817919"/>
                  <a:pt x="1766211" y="5842353"/>
                  <a:pt x="1766211" y="5842353"/>
                </a:cubicBezTo>
                <a:cubicBezTo>
                  <a:pt x="1789948" y="5832693"/>
                  <a:pt x="1796211" y="5796779"/>
                  <a:pt x="1826722" y="5776828"/>
                </a:cubicBezTo>
                <a:cubicBezTo>
                  <a:pt x="1880971" y="5747217"/>
                  <a:pt x="1987756" y="5752190"/>
                  <a:pt x="2053618" y="5704938"/>
                </a:cubicBezTo>
                <a:cubicBezTo>
                  <a:pt x="2065231" y="5687296"/>
                  <a:pt x="2071494" y="5651382"/>
                  <a:pt x="2101037" y="5632902"/>
                </a:cubicBezTo>
                <a:cubicBezTo>
                  <a:pt x="2143618" y="5568216"/>
                  <a:pt x="2218329" y="5564718"/>
                  <a:pt x="2272066" y="5509484"/>
                </a:cubicBezTo>
                <a:cubicBezTo>
                  <a:pt x="2314647" y="5444799"/>
                  <a:pt x="2382583" y="5451592"/>
                  <a:pt x="2454762" y="5421140"/>
                </a:cubicBezTo>
                <a:cubicBezTo>
                  <a:pt x="2577860" y="5344137"/>
                  <a:pt x="2705742" y="5207066"/>
                  <a:pt x="2802115" y="5139863"/>
                </a:cubicBezTo>
                <a:cubicBezTo>
                  <a:pt x="2827873" y="5131533"/>
                  <a:pt x="2858895" y="5137204"/>
                  <a:pt x="2870508" y="5119563"/>
                </a:cubicBezTo>
                <a:cubicBezTo>
                  <a:pt x="2901019" y="5099612"/>
                  <a:pt x="2925213" y="5062858"/>
                  <a:pt x="2942632" y="5036397"/>
                </a:cubicBezTo>
                <a:cubicBezTo>
                  <a:pt x="2939729" y="5040807"/>
                  <a:pt x="2939729" y="5040807"/>
                  <a:pt x="2941180" y="5038602"/>
                </a:cubicBezTo>
                <a:lnTo>
                  <a:pt x="2942632" y="5036397"/>
                </a:lnTo>
                <a:lnTo>
                  <a:pt x="2953572" y="5033269"/>
                </a:lnTo>
                <a:cubicBezTo>
                  <a:pt x="2988015" y="5020046"/>
                  <a:pt x="3078401" y="4969842"/>
                  <a:pt x="3089010" y="4976825"/>
                </a:cubicBezTo>
                <a:cubicBezTo>
                  <a:pt x="3115279" y="4994117"/>
                  <a:pt x="2975218" y="5070491"/>
                  <a:pt x="2975218" y="5070491"/>
                </a:cubicBezTo>
                <a:cubicBezTo>
                  <a:pt x="3012102" y="5120056"/>
                  <a:pt x="2998955" y="5060830"/>
                  <a:pt x="3041591" y="5048860"/>
                </a:cubicBezTo>
                <a:cubicBezTo>
                  <a:pt x="3122108" y="5036541"/>
                  <a:pt x="3325832" y="5052648"/>
                  <a:pt x="3363713" y="5052299"/>
                </a:cubicBezTo>
                <a:cubicBezTo>
                  <a:pt x="3408424" y="5094373"/>
                  <a:pt x="3518995" y="5089195"/>
                  <a:pt x="3587900" y="5094517"/>
                </a:cubicBezTo>
                <a:cubicBezTo>
                  <a:pt x="3823698" y="5119096"/>
                  <a:pt x="4083745" y="5159636"/>
                  <a:pt x="4307475" y="5228948"/>
                </a:cubicBezTo>
                <a:cubicBezTo>
                  <a:pt x="4457005" y="5327380"/>
                  <a:pt x="4748616" y="5350769"/>
                  <a:pt x="4997616" y="5487288"/>
                </a:cubicBezTo>
                <a:cubicBezTo>
                  <a:pt x="5190834" y="5576551"/>
                  <a:pt x="5358240" y="5621430"/>
                  <a:pt x="5558232" y="5700402"/>
                </a:cubicBezTo>
                <a:cubicBezTo>
                  <a:pt x="6143554" y="5902384"/>
                  <a:pt x="6716240" y="6070763"/>
                  <a:pt x="7255883" y="6232142"/>
                </a:cubicBezTo>
                <a:cubicBezTo>
                  <a:pt x="7298061" y="6247264"/>
                  <a:pt x="7459661" y="6300963"/>
                  <a:pt x="7453343" y="6284161"/>
                </a:cubicBezTo>
                <a:cubicBezTo>
                  <a:pt x="7477537" y="6247408"/>
                  <a:pt x="7384896" y="6251747"/>
                  <a:pt x="7384896" y="6251747"/>
                </a:cubicBezTo>
                <a:cubicBezTo>
                  <a:pt x="7166973" y="6173614"/>
                  <a:pt x="6955368" y="6112283"/>
                  <a:pt x="6782612" y="6049133"/>
                </a:cubicBezTo>
                <a:cubicBezTo>
                  <a:pt x="6918484" y="6062718"/>
                  <a:pt x="7179097" y="6181595"/>
                  <a:pt x="7385353" y="6224654"/>
                </a:cubicBezTo>
                <a:cubicBezTo>
                  <a:pt x="7397477" y="6232635"/>
                  <a:pt x="7471219" y="6230607"/>
                  <a:pt x="7465413" y="6239428"/>
                </a:cubicBezTo>
                <a:cubicBezTo>
                  <a:pt x="7483800" y="6211495"/>
                  <a:pt x="7250656" y="6020092"/>
                  <a:pt x="7194789" y="5968566"/>
                </a:cubicBezTo>
                <a:cubicBezTo>
                  <a:pt x="6628434" y="5517780"/>
                  <a:pt x="6102494" y="5093598"/>
                  <a:pt x="5474010" y="4627200"/>
                </a:cubicBezTo>
                <a:cubicBezTo>
                  <a:pt x="4758636" y="4103604"/>
                  <a:pt x="4086495" y="3597931"/>
                  <a:pt x="3541005" y="3093452"/>
                </a:cubicBezTo>
                <a:cubicBezTo>
                  <a:pt x="3294172" y="2865645"/>
                  <a:pt x="3091029" y="2628668"/>
                  <a:pt x="3090974" y="2575953"/>
                </a:cubicBezTo>
                <a:cubicBezTo>
                  <a:pt x="3083092" y="2530728"/>
                  <a:pt x="3108905" y="2575113"/>
                  <a:pt x="3133099" y="2538360"/>
                </a:cubicBezTo>
                <a:cubicBezTo>
                  <a:pt x="3151485" y="2510428"/>
                  <a:pt x="3094597" y="2407657"/>
                  <a:pt x="3138851" y="2476825"/>
                </a:cubicBezTo>
                <a:cubicBezTo>
                  <a:pt x="3189422" y="2562794"/>
                  <a:pt x="3155163" y="2394848"/>
                  <a:pt x="3197287" y="2357255"/>
                </a:cubicBezTo>
                <a:cubicBezTo>
                  <a:pt x="3203093" y="2348434"/>
                  <a:pt x="3264712" y="2338425"/>
                  <a:pt x="3258905" y="2347246"/>
                </a:cubicBezTo>
                <a:cubicBezTo>
                  <a:pt x="3277292" y="2319314"/>
                  <a:pt x="3245163" y="2258127"/>
                  <a:pt x="3268900" y="2248467"/>
                </a:cubicBezTo>
                <a:cubicBezTo>
                  <a:pt x="3280513" y="2230826"/>
                  <a:pt x="3313099" y="2264919"/>
                  <a:pt x="3331030" y="2264080"/>
                </a:cubicBezTo>
                <a:cubicBezTo>
                  <a:pt x="3369880" y="2262260"/>
                  <a:pt x="3465230" y="2143812"/>
                  <a:pt x="3477299" y="2099078"/>
                </a:cubicBezTo>
                <a:cubicBezTo>
                  <a:pt x="3484073" y="2088787"/>
                  <a:pt x="3457294" y="2045873"/>
                  <a:pt x="3451487" y="2054693"/>
                </a:cubicBezTo>
                <a:cubicBezTo>
                  <a:pt x="3463100" y="2037052"/>
                  <a:pt x="3495687" y="2071146"/>
                  <a:pt x="3495687" y="2071146"/>
                </a:cubicBezTo>
                <a:cubicBezTo>
                  <a:pt x="3532004" y="2042374"/>
                  <a:pt x="3462589" y="2011430"/>
                  <a:pt x="3517349" y="2007441"/>
                </a:cubicBezTo>
                <a:cubicBezTo>
                  <a:pt x="3574128" y="2004782"/>
                  <a:pt x="3504714" y="1973837"/>
                  <a:pt x="3573618" y="1979159"/>
                </a:cubicBezTo>
                <a:lnTo>
                  <a:pt x="3669936" y="1859241"/>
                </a:lnTo>
                <a:cubicBezTo>
                  <a:pt x="3687866" y="1858401"/>
                  <a:pt x="3714646" y="1901315"/>
                  <a:pt x="3714646" y="1901315"/>
                </a:cubicBezTo>
                <a:cubicBezTo>
                  <a:pt x="3720453" y="1892495"/>
                  <a:pt x="3687355" y="1832778"/>
                  <a:pt x="3687355" y="1832778"/>
                </a:cubicBezTo>
                <a:cubicBezTo>
                  <a:pt x="3694130" y="1822488"/>
                  <a:pt x="3724183" y="1829629"/>
                  <a:pt x="3735796" y="1811988"/>
                </a:cubicBezTo>
                <a:cubicBezTo>
                  <a:pt x="3741603" y="1803167"/>
                  <a:pt x="3729936" y="1768094"/>
                  <a:pt x="3729936" y="1768094"/>
                </a:cubicBezTo>
                <a:cubicBezTo>
                  <a:pt x="3759479" y="1749613"/>
                  <a:pt x="3766308" y="1792037"/>
                  <a:pt x="3792065" y="1783707"/>
                </a:cubicBezTo>
                <a:cubicBezTo>
                  <a:pt x="3809996" y="1782867"/>
                  <a:pt x="3802114" y="1737642"/>
                  <a:pt x="3822066" y="1738133"/>
                </a:cubicBezTo>
                <a:lnTo>
                  <a:pt x="3864244" y="1753255"/>
                </a:lnTo>
                <a:cubicBezTo>
                  <a:pt x="3871019" y="1742965"/>
                  <a:pt x="3852066" y="1692560"/>
                  <a:pt x="3857873" y="1683739"/>
                </a:cubicBezTo>
                <a:cubicBezTo>
                  <a:pt x="3932637" y="1732955"/>
                  <a:pt x="3894702" y="1680589"/>
                  <a:pt x="3925212" y="1660638"/>
                </a:cubicBezTo>
                <a:lnTo>
                  <a:pt x="3975218" y="1668270"/>
                </a:lnTo>
                <a:cubicBezTo>
                  <a:pt x="3986832" y="1650629"/>
                  <a:pt x="3942632" y="1634176"/>
                  <a:pt x="3954245" y="1616535"/>
                </a:cubicBezTo>
                <a:cubicBezTo>
                  <a:pt x="3954245" y="1616535"/>
                  <a:pt x="4004708" y="1597074"/>
                  <a:pt x="4029412" y="1585944"/>
                </a:cubicBezTo>
                <a:cubicBezTo>
                  <a:pt x="4071536" y="1548352"/>
                  <a:pt x="4064708" y="1505927"/>
                  <a:pt x="4101536" y="1502778"/>
                </a:cubicBezTo>
                <a:cubicBezTo>
                  <a:pt x="4101536" y="1502778"/>
                  <a:pt x="4109929" y="1573625"/>
                  <a:pt x="4139984" y="1580766"/>
                </a:cubicBezTo>
                <a:cubicBezTo>
                  <a:pt x="4184183" y="1597219"/>
                  <a:pt x="4145736" y="1519231"/>
                  <a:pt x="4157349" y="1501589"/>
                </a:cubicBezTo>
                <a:cubicBezTo>
                  <a:pt x="4187806" y="1428923"/>
                  <a:pt x="4262060" y="1452517"/>
                  <a:pt x="4265791" y="1389652"/>
                </a:cubicBezTo>
                <a:cubicBezTo>
                  <a:pt x="4251538" y="1274910"/>
                  <a:pt x="4322060" y="1361370"/>
                  <a:pt x="4339991" y="1360531"/>
                </a:cubicBezTo>
                <a:cubicBezTo>
                  <a:pt x="4357921" y="1359691"/>
                  <a:pt x="4361543" y="1191395"/>
                  <a:pt x="4382060" y="1270223"/>
                </a:cubicBezTo>
                <a:cubicBezTo>
                  <a:pt x="4408438" y="1392945"/>
                  <a:pt x="4466308" y="1195038"/>
                  <a:pt x="4521068" y="1191049"/>
                </a:cubicBezTo>
                <a:cubicBezTo>
                  <a:pt x="4526874" y="1182229"/>
                  <a:pt x="4615273" y="1215134"/>
                  <a:pt x="4627397" y="1223115"/>
                </a:cubicBezTo>
                <a:cubicBezTo>
                  <a:pt x="4652102" y="1211984"/>
                  <a:pt x="4663660" y="1141628"/>
                  <a:pt x="4693204" y="1123147"/>
                </a:cubicBezTo>
                <a:cubicBezTo>
                  <a:pt x="4699978" y="1112856"/>
                  <a:pt x="4723715" y="1103196"/>
                  <a:pt x="4735839" y="1111177"/>
                </a:cubicBezTo>
                <a:cubicBezTo>
                  <a:pt x="4797914" y="1074075"/>
                  <a:pt x="4765840" y="1065604"/>
                  <a:pt x="4753661" y="1004908"/>
                </a:cubicBezTo>
                <a:cubicBezTo>
                  <a:pt x="4777343" y="942533"/>
                  <a:pt x="4797404" y="1048453"/>
                  <a:pt x="4827915" y="1028502"/>
                </a:cubicBezTo>
                <a:cubicBezTo>
                  <a:pt x="4912674" y="978939"/>
                  <a:pt x="4790033" y="1028851"/>
                  <a:pt x="4789011" y="977606"/>
                </a:cubicBezTo>
                <a:cubicBezTo>
                  <a:pt x="4789467" y="950514"/>
                  <a:pt x="4813715" y="966476"/>
                  <a:pt x="4849522" y="912082"/>
                </a:cubicBezTo>
                <a:cubicBezTo>
                  <a:pt x="4873205" y="849706"/>
                  <a:pt x="4865269" y="751767"/>
                  <a:pt x="4939468" y="722646"/>
                </a:cubicBezTo>
                <a:cubicBezTo>
                  <a:pt x="4945275" y="713825"/>
                  <a:pt x="4964228" y="764230"/>
                  <a:pt x="4964228" y="764230"/>
                </a:cubicBezTo>
                <a:cubicBezTo>
                  <a:pt x="5046819" y="805956"/>
                  <a:pt x="5092164" y="679876"/>
                  <a:pt x="5146869" y="623172"/>
                </a:cubicBezTo>
                <a:cubicBezTo>
                  <a:pt x="5175902" y="579068"/>
                  <a:pt x="5250612" y="575570"/>
                  <a:pt x="5281123" y="555619"/>
                </a:cubicBezTo>
                <a:cubicBezTo>
                  <a:pt x="5292736" y="537977"/>
                  <a:pt x="5262681" y="530836"/>
                  <a:pt x="5286875" y="494083"/>
                </a:cubicBezTo>
                <a:cubicBezTo>
                  <a:pt x="5298945" y="449350"/>
                  <a:pt x="5371124" y="418898"/>
                  <a:pt x="5388543" y="392436"/>
                </a:cubicBezTo>
                <a:cubicBezTo>
                  <a:pt x="5401124" y="373325"/>
                  <a:pt x="5382682" y="348542"/>
                  <a:pt x="5401070" y="320610"/>
                </a:cubicBezTo>
                <a:cubicBezTo>
                  <a:pt x="5424752" y="258235"/>
                  <a:pt x="5679518" y="34010"/>
                  <a:pt x="5709572" y="41152"/>
                </a:cubicBezTo>
                <a:cubicBezTo>
                  <a:pt x="5729524" y="41642"/>
                  <a:pt x="5606937" y="144269"/>
                  <a:pt x="5700034" y="112838"/>
                </a:cubicBezTo>
                <a:cubicBezTo>
                  <a:pt x="5754283" y="83226"/>
                  <a:pt x="5876413" y="7693"/>
                  <a:pt x="5945317" y="13015"/>
                </a:cubicBezTo>
                <a:cubicBezTo>
                  <a:pt x="6005883" y="205"/>
                  <a:pt x="6223240" y="0"/>
                  <a:pt x="6223240" y="0"/>
                </a:cubicBezTo>
                <a:close/>
              </a:path>
            </a:pathLst>
          </a:custGeom>
          <a:effectLst/>
        </p:spPr>
        <p:txBody>
          <a:bodyPr wrap="square">
            <a:noAutofit/>
          </a:bodyPr>
          <a:lstStyle>
            <a:lvl1pPr marL="0" indent="0">
              <a:buNone/>
              <a:defRPr sz="4200">
                <a:ln>
                  <a:noFill/>
                </a:ln>
                <a:solidFill>
                  <a:schemeClr val="bg1">
                    <a:lumMod val="85000"/>
                  </a:schemeClr>
                </a:solidFill>
              </a:defRPr>
            </a:lvl1pPr>
          </a:lstStyle>
          <a:p>
            <a:endParaRPr lang="en-US" dirty="0"/>
          </a:p>
        </p:txBody>
      </p:sp>
    </p:spTree>
    <p:extLst>
      <p:ext uri="{BB962C8B-B14F-4D97-AF65-F5344CB8AC3E}">
        <p14:creationId xmlns:p14="http://schemas.microsoft.com/office/powerpoint/2010/main" val="1992486314"/>
      </p:ext>
    </p:extLst>
  </p:cSld>
  <p:clrMapOvr>
    <a:masterClrMapping/>
  </p:clrMapOvr>
  <p:timing>
    <p:tnLst>
      <p:par>
        <p:cTn id="1" dur="indefinite" restart="never" nodeType="tmRoot"/>
      </p:par>
    </p:tnLst>
  </p:timing>
</p:sldLayout>
</file>

<file path=ppt/slideLayouts/slideLayout31.xml><?xml version="1.0" encoding="utf-8"?>
<p:sldLayout xmlns:a="http://schemas.openxmlformats.org/drawingml/2006/main" xmlns:r="http://schemas.openxmlformats.org/officeDocument/2006/relationships" xmlns:p="http://schemas.openxmlformats.org/presentationml/2006/main" preserve="1" userDrawn="1">
  <p:cSld name="Break Brush Image">
    <p:spTree>
      <p:nvGrpSpPr>
        <p:cNvPr id="1" name=""/>
        <p:cNvGrpSpPr/>
        <p:nvPr/>
      </p:nvGrpSpPr>
      <p:grpSpPr>
        <a:xfrm>
          <a:off x="0" y="0"/>
          <a:ext cx="0" cy="0"/>
          <a:chOff x="0" y="0"/>
          <a:chExt cx="0" cy="0"/>
        </a:xfrm>
      </p:grpSpPr>
      <p:sp>
        <p:nvSpPr>
          <p:cNvPr id="6" name="Picture Placeholder 5"/>
          <p:cNvSpPr>
            <a:spLocks noGrp="1"/>
          </p:cNvSpPr>
          <p:nvPr>
            <p:ph type="pic" sz="quarter" idx="26"/>
          </p:nvPr>
        </p:nvSpPr>
        <p:spPr>
          <a:xfrm>
            <a:off x="240007" y="345232"/>
            <a:ext cx="24089813" cy="9103316"/>
          </a:xfrm>
          <a:custGeom>
            <a:avLst/>
            <a:gdLst>
              <a:gd name="connsiteX0" fmla="*/ 16679500 w 24089813"/>
              <a:gd name="connsiteY0" fmla="*/ 3654731 h 9103316"/>
              <a:gd name="connsiteX1" fmla="*/ 16694426 w 24089813"/>
              <a:gd name="connsiteY1" fmla="*/ 3659045 h 9103316"/>
              <a:gd name="connsiteX2" fmla="*/ 16694334 w 24089813"/>
              <a:gd name="connsiteY2" fmla="*/ 3659054 h 9103316"/>
              <a:gd name="connsiteX3" fmla="*/ 16679500 w 24089813"/>
              <a:gd name="connsiteY3" fmla="*/ 3654731 h 9103316"/>
              <a:gd name="connsiteX4" fmla="*/ 9147575 w 24089813"/>
              <a:gd name="connsiteY4" fmla="*/ 3616609 h 9103316"/>
              <a:gd name="connsiteX5" fmla="*/ 9281613 w 24089813"/>
              <a:gd name="connsiteY5" fmla="*/ 3654731 h 9103316"/>
              <a:gd name="connsiteX6" fmla="*/ 9281613 w 24089813"/>
              <a:gd name="connsiteY6" fmla="*/ 3654731 h 9103316"/>
              <a:gd name="connsiteX7" fmla="*/ 9147575 w 24089813"/>
              <a:gd name="connsiteY7" fmla="*/ 3616609 h 9103316"/>
              <a:gd name="connsiteX8" fmla="*/ 1415209 w 24089813"/>
              <a:gd name="connsiteY8" fmla="*/ 3360828 h 9103316"/>
              <a:gd name="connsiteX9" fmla="*/ 1402912 w 24089813"/>
              <a:gd name="connsiteY9" fmla="*/ 3366976 h 9103316"/>
              <a:gd name="connsiteX10" fmla="*/ 1415209 w 24089813"/>
              <a:gd name="connsiteY10" fmla="*/ 3360828 h 9103316"/>
              <a:gd name="connsiteX11" fmla="*/ 8154207 w 24089813"/>
              <a:gd name="connsiteY11" fmla="*/ 2474410 h 9103316"/>
              <a:gd name="connsiteX12" fmla="*/ 8201934 w 24089813"/>
              <a:gd name="connsiteY12" fmla="*/ 2498793 h 9103316"/>
              <a:gd name="connsiteX13" fmla="*/ 8154207 w 24089813"/>
              <a:gd name="connsiteY13" fmla="*/ 2474410 h 9103316"/>
              <a:gd name="connsiteX14" fmla="*/ 8107862 w 24089813"/>
              <a:gd name="connsiteY14" fmla="*/ 1708621 h 9103316"/>
              <a:gd name="connsiteX15" fmla="*/ 8111345 w 24089813"/>
              <a:gd name="connsiteY15" fmla="*/ 1708706 h 9103316"/>
              <a:gd name="connsiteX16" fmla="*/ 8086342 w 24089813"/>
              <a:gd name="connsiteY16" fmla="*/ 1711772 h 9103316"/>
              <a:gd name="connsiteX17" fmla="*/ 8107862 w 24089813"/>
              <a:gd name="connsiteY17" fmla="*/ 1708621 h 9103316"/>
              <a:gd name="connsiteX18" fmla="*/ 11352431 w 24089813"/>
              <a:gd name="connsiteY18" fmla="*/ 0 h 9103316"/>
              <a:gd name="connsiteX19" fmla="*/ 11588534 w 24089813"/>
              <a:gd name="connsiteY19" fmla="*/ 76243 h 9103316"/>
              <a:gd name="connsiteX20" fmla="*/ 11844312 w 24089813"/>
              <a:gd name="connsiteY20" fmla="*/ 134040 h 9103316"/>
              <a:gd name="connsiteX21" fmla="*/ 11978349 w 24089813"/>
              <a:gd name="connsiteY21" fmla="*/ 217661 h 9103316"/>
              <a:gd name="connsiteX22" fmla="*/ 12136981 w 24089813"/>
              <a:gd name="connsiteY22" fmla="*/ 236107 h 9103316"/>
              <a:gd name="connsiteX23" fmla="*/ 12666983 w 24089813"/>
              <a:gd name="connsiteY23" fmla="*/ 530010 h 9103316"/>
              <a:gd name="connsiteX24" fmla="*/ 13178539 w 24089813"/>
              <a:gd name="connsiteY24" fmla="*/ 843589 h 9103316"/>
              <a:gd name="connsiteX25" fmla="*/ 16015461 w 24089813"/>
              <a:gd name="connsiteY25" fmla="*/ 2555360 h 9103316"/>
              <a:gd name="connsiteX26" fmla="*/ 16699176 w 24089813"/>
              <a:gd name="connsiteY26" fmla="*/ 2811142 h 9103316"/>
              <a:gd name="connsiteX27" fmla="*/ 17114816 w 24089813"/>
              <a:gd name="connsiteY27" fmla="*/ 2926736 h 9103316"/>
              <a:gd name="connsiteX28" fmla="*/ 18021106 w 24089813"/>
              <a:gd name="connsiteY28" fmla="*/ 3066924 h 9103316"/>
              <a:gd name="connsiteX29" fmla="*/ 18156372 w 24089813"/>
              <a:gd name="connsiteY29" fmla="*/ 3105045 h 9103316"/>
              <a:gd name="connsiteX30" fmla="*/ 18136698 w 24089813"/>
              <a:gd name="connsiteY30" fmla="*/ 3143167 h 9103316"/>
              <a:gd name="connsiteX31" fmla="*/ 18864682 w 24089813"/>
              <a:gd name="connsiteY31" fmla="*/ 3245234 h 9103316"/>
              <a:gd name="connsiteX32" fmla="*/ 19299996 w 24089813"/>
              <a:gd name="connsiteY32" fmla="*/ 3341152 h 9103316"/>
              <a:gd name="connsiteX33" fmla="*/ 19497978 w 24089813"/>
              <a:gd name="connsiteY33" fmla="*/ 3360828 h 9103316"/>
              <a:gd name="connsiteX34" fmla="*/ 19452478 w 24089813"/>
              <a:gd name="connsiteY34" fmla="*/ 3380503 h 9103316"/>
              <a:gd name="connsiteX35" fmla="*/ 19414358 w 24089813"/>
              <a:gd name="connsiteY35" fmla="*/ 3380503 h 9103316"/>
              <a:gd name="connsiteX36" fmla="*/ 19452478 w 24089813"/>
              <a:gd name="connsiteY36" fmla="*/ 3380503 h 9103316"/>
              <a:gd name="connsiteX37" fmla="*/ 19504126 w 24089813"/>
              <a:gd name="connsiteY37" fmla="*/ 3437070 h 9103316"/>
              <a:gd name="connsiteX38" fmla="*/ 19485534 w 24089813"/>
              <a:gd name="connsiteY38" fmla="*/ 3431905 h 9103316"/>
              <a:gd name="connsiteX39" fmla="*/ 19459858 w 24089813"/>
              <a:gd name="connsiteY39" fmla="*/ 3418624 h 9103316"/>
              <a:gd name="connsiteX40" fmla="*/ 19479226 w 24089813"/>
              <a:gd name="connsiteY40" fmla="*/ 3430153 h 9103316"/>
              <a:gd name="connsiteX41" fmla="*/ 19485534 w 24089813"/>
              <a:gd name="connsiteY41" fmla="*/ 3431905 h 9103316"/>
              <a:gd name="connsiteX42" fmla="*/ 19486604 w 24089813"/>
              <a:gd name="connsiteY42" fmla="*/ 3432459 h 9103316"/>
              <a:gd name="connsiteX43" fmla="*/ 19504126 w 24089813"/>
              <a:gd name="connsiteY43" fmla="*/ 3437070 h 9103316"/>
              <a:gd name="connsiteX44" fmla="*/ 20085776 w 24089813"/>
              <a:gd name="connsiteY44" fmla="*/ 3482570 h 9103316"/>
              <a:gd name="connsiteX45" fmla="*/ 21702834 w 24089813"/>
              <a:gd name="connsiteY45" fmla="*/ 3462894 h 9103316"/>
              <a:gd name="connsiteX46" fmla="*/ 21836872 w 24089813"/>
              <a:gd name="connsiteY46" fmla="*/ 3482570 h 9103316"/>
              <a:gd name="connsiteX47" fmla="*/ 21715130 w 24089813"/>
              <a:gd name="connsiteY47" fmla="*/ 3532988 h 9103316"/>
              <a:gd name="connsiteX48" fmla="*/ 20973620 w 24089813"/>
              <a:gd name="connsiteY48" fmla="*/ 3558812 h 9103316"/>
              <a:gd name="connsiteX49" fmla="*/ 19791876 w 24089813"/>
              <a:gd name="connsiteY49" fmla="*/ 3539137 h 9103316"/>
              <a:gd name="connsiteX50" fmla="*/ 19434034 w 24089813"/>
              <a:gd name="connsiteY50" fmla="*/ 3520691 h 9103316"/>
              <a:gd name="connsiteX51" fmla="*/ 19536098 w 24089813"/>
              <a:gd name="connsiteY51" fmla="*/ 3578488 h 9103316"/>
              <a:gd name="connsiteX52" fmla="*/ 20009534 w 24089813"/>
              <a:gd name="connsiteY52" fmla="*/ 3616609 h 9103316"/>
              <a:gd name="connsiteX53" fmla="*/ 20341554 w 24089813"/>
              <a:gd name="connsiteY53" fmla="*/ 3635055 h 9103316"/>
              <a:gd name="connsiteX54" fmla="*/ 20851880 w 24089813"/>
              <a:gd name="connsiteY54" fmla="*/ 3654731 h 9103316"/>
              <a:gd name="connsiteX55" fmla="*/ 21145778 w 24089813"/>
              <a:gd name="connsiteY55" fmla="*/ 3680555 h 9103316"/>
              <a:gd name="connsiteX56" fmla="*/ 20417796 w 24089813"/>
              <a:gd name="connsiteY56" fmla="*/ 3680555 h 9103316"/>
              <a:gd name="connsiteX57" fmla="*/ 20379674 w 24089813"/>
              <a:gd name="connsiteY57" fmla="*/ 3718676 h 9103316"/>
              <a:gd name="connsiteX58" fmla="*/ 20085776 w 24089813"/>
              <a:gd name="connsiteY58" fmla="*/ 3756798 h 9103316"/>
              <a:gd name="connsiteX59" fmla="*/ 19925914 w 24089813"/>
              <a:gd name="connsiteY59" fmla="*/ 3814595 h 9103316"/>
              <a:gd name="connsiteX60" fmla="*/ 19734080 w 24089813"/>
              <a:gd name="connsiteY60" fmla="*/ 3814595 h 9103316"/>
              <a:gd name="connsiteX61" fmla="*/ 19714406 w 24089813"/>
              <a:gd name="connsiteY61" fmla="*/ 3890837 h 9103316"/>
              <a:gd name="connsiteX62" fmla="*/ 18967976 w 24089813"/>
              <a:gd name="connsiteY62" fmla="*/ 3852716 h 9103316"/>
              <a:gd name="connsiteX63" fmla="*/ 18808114 w 24089813"/>
              <a:gd name="connsiteY63" fmla="*/ 3890837 h 9103316"/>
              <a:gd name="connsiteX64" fmla="*/ 19414358 w 24089813"/>
              <a:gd name="connsiteY64" fmla="*/ 3974458 h 9103316"/>
              <a:gd name="connsiteX65" fmla="*/ 19925914 w 24089813"/>
              <a:gd name="connsiteY65" fmla="*/ 4012579 h 9103316"/>
              <a:gd name="connsiteX66" fmla="*/ 19612340 w 24089813"/>
              <a:gd name="connsiteY66" fmla="*/ 4050701 h 9103316"/>
              <a:gd name="connsiteX67" fmla="*/ 19434034 w 24089813"/>
              <a:gd name="connsiteY67" fmla="*/ 4108498 h 9103316"/>
              <a:gd name="connsiteX68" fmla="*/ 18986422 w 24089813"/>
              <a:gd name="connsiteY68" fmla="*/ 4088822 h 9103316"/>
              <a:gd name="connsiteX69" fmla="*/ 19555774 w 24089813"/>
              <a:gd name="connsiteY69" fmla="*/ 4146619 h 9103316"/>
              <a:gd name="connsiteX70" fmla="*/ 20597332 w 24089813"/>
              <a:gd name="connsiteY70" fmla="*/ 4210565 h 9103316"/>
              <a:gd name="connsiteX71" fmla="*/ 22194714 w 24089813"/>
              <a:gd name="connsiteY71" fmla="*/ 4248686 h 9103316"/>
              <a:gd name="connsiteX72" fmla="*/ 22526734 w 24089813"/>
              <a:gd name="connsiteY72" fmla="*/ 4248686 h 9103316"/>
              <a:gd name="connsiteX73" fmla="*/ 22290632 w 24089813"/>
              <a:gd name="connsiteY73" fmla="*/ 4286807 h 9103316"/>
              <a:gd name="connsiteX74" fmla="*/ 21229398 w 24089813"/>
              <a:gd name="connsiteY74" fmla="*/ 4364280 h 9103316"/>
              <a:gd name="connsiteX75" fmla="*/ 21107658 w 24089813"/>
              <a:gd name="connsiteY75" fmla="*/ 4364280 h 9103316"/>
              <a:gd name="connsiteX76" fmla="*/ 20935500 w 24089813"/>
              <a:gd name="connsiteY76" fmla="*/ 4364280 h 9103316"/>
              <a:gd name="connsiteX77" fmla="*/ 21107658 w 24089813"/>
              <a:gd name="connsiteY77" fmla="*/ 4364280 h 9103316"/>
              <a:gd name="connsiteX78" fmla="*/ 21229398 w 24089813"/>
              <a:gd name="connsiteY78" fmla="*/ 4364280 h 9103316"/>
              <a:gd name="connsiteX79" fmla="*/ 21542972 w 24089813"/>
              <a:gd name="connsiteY79" fmla="*/ 4364280 h 9103316"/>
              <a:gd name="connsiteX80" fmla="*/ 22366872 w 24089813"/>
              <a:gd name="connsiteY80" fmla="*/ 4344604 h 9103316"/>
              <a:gd name="connsiteX81" fmla="*/ 22960820 w 24089813"/>
              <a:gd name="connsiteY81" fmla="*/ 4306483 h 9103316"/>
              <a:gd name="connsiteX82" fmla="*/ 22705042 w 24089813"/>
              <a:gd name="connsiteY82" fmla="*/ 4364280 h 9103316"/>
              <a:gd name="connsiteX83" fmla="*/ 22960820 w 24089813"/>
              <a:gd name="connsiteY83" fmla="*/ 4428225 h 9103316"/>
              <a:gd name="connsiteX84" fmla="*/ 22762838 w 24089813"/>
              <a:gd name="connsiteY84" fmla="*/ 4466346 h 9103316"/>
              <a:gd name="connsiteX85" fmla="*/ 22724716 w 24089813"/>
              <a:gd name="connsiteY85" fmla="*/ 4504468 h 9103316"/>
              <a:gd name="connsiteX86" fmla="*/ 22015178 w 24089813"/>
              <a:gd name="connsiteY86" fmla="*/ 4579481 h 9103316"/>
              <a:gd name="connsiteX87" fmla="*/ 22015178 w 24089813"/>
              <a:gd name="connsiteY87" fmla="*/ 4579481 h 9103316"/>
              <a:gd name="connsiteX88" fmla="*/ 22270956 w 24089813"/>
              <a:gd name="connsiteY88" fmla="*/ 4579481 h 9103316"/>
              <a:gd name="connsiteX89" fmla="*/ 21913112 w 24089813"/>
              <a:gd name="connsiteY89" fmla="*/ 4663102 h 9103316"/>
              <a:gd name="connsiteX90" fmla="*/ 21191278 w 24089813"/>
              <a:gd name="connsiteY90" fmla="*/ 4701223 h 9103316"/>
              <a:gd name="connsiteX91" fmla="*/ 20341554 w 24089813"/>
              <a:gd name="connsiteY91" fmla="*/ 4720899 h 9103316"/>
              <a:gd name="connsiteX92" fmla="*/ 20679722 w 24089813"/>
              <a:gd name="connsiteY92" fmla="*/ 4759021 h 9103316"/>
              <a:gd name="connsiteX93" fmla="*/ 22328752 w 24089813"/>
              <a:gd name="connsiteY93" fmla="*/ 4759021 h 9103316"/>
              <a:gd name="connsiteX94" fmla="*/ 22980494 w 24089813"/>
              <a:gd name="connsiteY94" fmla="*/ 4739345 h 9103316"/>
              <a:gd name="connsiteX95" fmla="*/ 22666920 w 24089813"/>
              <a:gd name="connsiteY95" fmla="*/ 4797141 h 9103316"/>
              <a:gd name="connsiteX96" fmla="*/ 22922698 w 24089813"/>
              <a:gd name="connsiteY96" fmla="*/ 4797141 h 9103316"/>
              <a:gd name="connsiteX97" fmla="*/ 22878430 w 24089813"/>
              <a:gd name="connsiteY97" fmla="*/ 4854938 h 9103316"/>
              <a:gd name="connsiteX98" fmla="*/ 22980494 w 24089813"/>
              <a:gd name="connsiteY98" fmla="*/ 4854938 h 9103316"/>
              <a:gd name="connsiteX99" fmla="*/ 22724716 w 24089813"/>
              <a:gd name="connsiteY99" fmla="*/ 4937330 h 9103316"/>
              <a:gd name="connsiteX100" fmla="*/ 21031416 w 24089813"/>
              <a:gd name="connsiteY100" fmla="*/ 5071369 h 9103316"/>
              <a:gd name="connsiteX101" fmla="*/ 20207516 w 24089813"/>
              <a:gd name="connsiteY101" fmla="*/ 5071369 h 9103316"/>
              <a:gd name="connsiteX102" fmla="*/ 20679722 w 24089813"/>
              <a:gd name="connsiteY102" fmla="*/ 5091045 h 9103316"/>
              <a:gd name="connsiteX103" fmla="*/ 21325316 w 24089813"/>
              <a:gd name="connsiteY103" fmla="*/ 5109491 h 9103316"/>
              <a:gd name="connsiteX104" fmla="*/ 22641096 w 24089813"/>
              <a:gd name="connsiteY104" fmla="*/ 5129166 h 9103316"/>
              <a:gd name="connsiteX105" fmla="*/ 22942374 w 24089813"/>
              <a:gd name="connsiteY105" fmla="*/ 5091045 h 9103316"/>
              <a:gd name="connsiteX106" fmla="*/ 22724716 w 24089813"/>
              <a:gd name="connsiteY106" fmla="*/ 5148842 h 9103316"/>
              <a:gd name="connsiteX107" fmla="*/ 22213160 w 24089813"/>
              <a:gd name="connsiteY107" fmla="*/ 5231233 h 9103316"/>
              <a:gd name="connsiteX108" fmla="*/ 22034854 w 24089813"/>
              <a:gd name="connsiteY108" fmla="*/ 5289030 h 9103316"/>
              <a:gd name="connsiteX109" fmla="*/ 22980494 w 24089813"/>
              <a:gd name="connsiteY109" fmla="*/ 5231233 h 9103316"/>
              <a:gd name="connsiteX110" fmla="*/ 23178476 w 24089813"/>
              <a:gd name="connsiteY110" fmla="*/ 5269354 h 9103316"/>
              <a:gd name="connsiteX111" fmla="*/ 22922698 w 24089813"/>
              <a:gd name="connsiteY111" fmla="*/ 5327152 h 9103316"/>
              <a:gd name="connsiteX112" fmla="*/ 21427380 w 24089813"/>
              <a:gd name="connsiteY112" fmla="*/ 5467339 h 9103316"/>
              <a:gd name="connsiteX113" fmla="*/ 20955174 w 24089813"/>
              <a:gd name="connsiteY113" fmla="*/ 5525136 h 9103316"/>
              <a:gd name="connsiteX114" fmla="*/ 20635452 w 24089813"/>
              <a:gd name="connsiteY114" fmla="*/ 5525136 h 9103316"/>
              <a:gd name="connsiteX115" fmla="*/ 21049862 w 24089813"/>
              <a:gd name="connsiteY115" fmla="*/ 5544812 h 9103316"/>
              <a:gd name="connsiteX116" fmla="*/ 21503622 w 24089813"/>
              <a:gd name="connsiteY116" fmla="*/ 5544812 h 9103316"/>
              <a:gd name="connsiteX117" fmla="*/ 21447056 w 24089813"/>
              <a:gd name="connsiteY117" fmla="*/ 5621054 h 9103316"/>
              <a:gd name="connsiteX118" fmla="*/ 20481740 w 24089813"/>
              <a:gd name="connsiteY118" fmla="*/ 5666554 h 9103316"/>
              <a:gd name="connsiteX119" fmla="*/ 19536098 w 24089813"/>
              <a:gd name="connsiteY119" fmla="*/ 5640730 h 9103316"/>
              <a:gd name="connsiteX120" fmla="*/ 19338116 w 24089813"/>
              <a:gd name="connsiteY120" fmla="*/ 5621054 h 9103316"/>
              <a:gd name="connsiteX121" fmla="*/ 19516424 w 24089813"/>
              <a:gd name="connsiteY121" fmla="*/ 5666554 h 9103316"/>
              <a:gd name="connsiteX122" fmla="*/ 21383112 w 24089813"/>
              <a:gd name="connsiteY122" fmla="*/ 5685000 h 9103316"/>
              <a:gd name="connsiteX123" fmla="*/ 22213160 w 24089813"/>
              <a:gd name="connsiteY123" fmla="*/ 5685000 h 9103316"/>
              <a:gd name="connsiteX124" fmla="*/ 22564854 w 24089813"/>
              <a:gd name="connsiteY124" fmla="*/ 5640730 h 9103316"/>
              <a:gd name="connsiteX125" fmla="*/ 22641096 w 24089813"/>
              <a:gd name="connsiteY125" fmla="*/ 5704675 h 9103316"/>
              <a:gd name="connsiteX126" fmla="*/ 22820634 w 24089813"/>
              <a:gd name="connsiteY126" fmla="*/ 5704675 h 9103316"/>
              <a:gd name="connsiteX127" fmla="*/ 22762838 w 24089813"/>
              <a:gd name="connsiteY127" fmla="*/ 5742797 h 9103316"/>
              <a:gd name="connsiteX128" fmla="*/ 22896874 w 24089813"/>
              <a:gd name="connsiteY128" fmla="*/ 5819039 h 9103316"/>
              <a:gd name="connsiteX129" fmla="*/ 23132978 w 24089813"/>
              <a:gd name="connsiteY129" fmla="*/ 5800594 h 9103316"/>
              <a:gd name="connsiteX130" fmla="*/ 23188142 w 24089813"/>
              <a:gd name="connsiteY130" fmla="*/ 5825322 h 9103316"/>
              <a:gd name="connsiteX131" fmla="*/ 23204262 w 24089813"/>
              <a:gd name="connsiteY131" fmla="*/ 5832909 h 9103316"/>
              <a:gd name="connsiteX132" fmla="*/ 23203672 w 24089813"/>
              <a:gd name="connsiteY132" fmla="*/ 5833140 h 9103316"/>
              <a:gd name="connsiteX133" fmla="*/ 23216598 w 24089813"/>
              <a:gd name="connsiteY133" fmla="*/ 5838715 h 9103316"/>
              <a:gd name="connsiteX134" fmla="*/ 23204262 w 24089813"/>
              <a:gd name="connsiteY134" fmla="*/ 5832909 h 9103316"/>
              <a:gd name="connsiteX135" fmla="*/ 23209104 w 24089813"/>
              <a:gd name="connsiteY135" fmla="*/ 5831010 h 9103316"/>
              <a:gd name="connsiteX136" fmla="*/ 23312514 w 24089813"/>
              <a:gd name="connsiteY136" fmla="*/ 5876836 h 9103316"/>
              <a:gd name="connsiteX137" fmla="*/ 23196922 w 24089813"/>
              <a:gd name="connsiteY137" fmla="*/ 5876836 h 9103316"/>
              <a:gd name="connsiteX138" fmla="*/ 22960820 w 24089813"/>
              <a:gd name="connsiteY138" fmla="*/ 5960457 h 9103316"/>
              <a:gd name="connsiteX139" fmla="*/ 22744392 w 24089813"/>
              <a:gd name="connsiteY139" fmla="*/ 6036700 h 9103316"/>
              <a:gd name="connsiteX140" fmla="*/ 22820634 w 24089813"/>
              <a:gd name="connsiteY140" fmla="*/ 6055146 h 9103316"/>
              <a:gd name="connsiteX141" fmla="*/ 22053298 w 24089813"/>
              <a:gd name="connsiteY141" fmla="*/ 6158442 h 9103316"/>
              <a:gd name="connsiteX142" fmla="*/ 22328752 w 24089813"/>
              <a:gd name="connsiteY142" fmla="*/ 6158442 h 9103316"/>
              <a:gd name="connsiteX143" fmla="*/ 22366872 w 24089813"/>
              <a:gd name="connsiteY143" fmla="*/ 6196564 h 9103316"/>
              <a:gd name="connsiteX144" fmla="*/ 23037060 w 24089813"/>
              <a:gd name="connsiteY144" fmla="*/ 6158442 h 9103316"/>
              <a:gd name="connsiteX145" fmla="*/ 22922698 w 24089813"/>
              <a:gd name="connsiteY145" fmla="*/ 6176888 h 9103316"/>
              <a:gd name="connsiteX146" fmla="*/ 22213160 w 24089813"/>
              <a:gd name="connsiteY146" fmla="*/ 6272806 h 9103316"/>
              <a:gd name="connsiteX147" fmla="*/ 22468938 w 24089813"/>
              <a:gd name="connsiteY147" fmla="*/ 6310928 h 9103316"/>
              <a:gd name="connsiteX148" fmla="*/ 22724716 w 24089813"/>
              <a:gd name="connsiteY148" fmla="*/ 6310928 h 9103316"/>
              <a:gd name="connsiteX149" fmla="*/ 23018616 w 24089813"/>
              <a:gd name="connsiteY149" fmla="*/ 6330603 h 9103316"/>
              <a:gd name="connsiteX150" fmla="*/ 21874992 w 24089813"/>
              <a:gd name="connsiteY150" fmla="*/ 6528588 h 9103316"/>
              <a:gd name="connsiteX151" fmla="*/ 21401556 w 24089813"/>
              <a:gd name="connsiteY151" fmla="*/ 6566710 h 9103316"/>
              <a:gd name="connsiteX152" fmla="*/ 21389260 w 24089813"/>
              <a:gd name="connsiteY152" fmla="*/ 6624507 h 9103316"/>
              <a:gd name="connsiteX153" fmla="*/ 21344990 w 24089813"/>
              <a:gd name="connsiteY153" fmla="*/ 6604831 h 9103316"/>
              <a:gd name="connsiteX154" fmla="*/ 21389260 w 24089813"/>
              <a:gd name="connsiteY154" fmla="*/ 6624507 h 9103316"/>
              <a:gd name="connsiteX155" fmla="*/ 21797520 w 24089813"/>
              <a:gd name="connsiteY155" fmla="*/ 6604831 h 9103316"/>
              <a:gd name="connsiteX156" fmla="*/ 22347198 w 24089813"/>
              <a:gd name="connsiteY156" fmla="*/ 6566710 h 9103316"/>
              <a:gd name="connsiteX157" fmla="*/ 23132978 w 24089813"/>
              <a:gd name="connsiteY157" fmla="*/ 6528588 h 9103316"/>
              <a:gd name="connsiteX158" fmla="*/ 22878430 w 24089813"/>
              <a:gd name="connsiteY158" fmla="*/ 6604831 h 9103316"/>
              <a:gd name="connsiteX159" fmla="*/ 22251280 w 24089813"/>
              <a:gd name="connsiteY159" fmla="*/ 6688452 h 9103316"/>
              <a:gd name="connsiteX160" fmla="*/ 21919262 w 24089813"/>
              <a:gd name="connsiteY160" fmla="*/ 6706898 h 9103316"/>
              <a:gd name="connsiteX161" fmla="*/ 22091420 w 24089813"/>
              <a:gd name="connsiteY161" fmla="*/ 6764695 h 9103316"/>
              <a:gd name="connsiteX162" fmla="*/ 21049862 w 24089813"/>
              <a:gd name="connsiteY162" fmla="*/ 6822492 h 9103316"/>
              <a:gd name="connsiteX163" fmla="*/ 20935500 w 24089813"/>
              <a:gd name="connsiteY163" fmla="*/ 6860613 h 9103316"/>
              <a:gd name="connsiteX164" fmla="*/ 20283758 w 24089813"/>
              <a:gd name="connsiteY164" fmla="*/ 6880289 h 9103316"/>
              <a:gd name="connsiteX165" fmla="*/ 20597332 w 24089813"/>
              <a:gd name="connsiteY165" fmla="*/ 6906113 h 9103316"/>
              <a:gd name="connsiteX166" fmla="*/ 20955174 w 24089813"/>
              <a:gd name="connsiteY166" fmla="*/ 6924559 h 9103316"/>
              <a:gd name="connsiteX167" fmla="*/ 20597332 w 24089813"/>
              <a:gd name="connsiteY167" fmla="*/ 6924559 h 9103316"/>
              <a:gd name="connsiteX168" fmla="*/ 19989858 w 24089813"/>
              <a:gd name="connsiteY168" fmla="*/ 6944234 h 9103316"/>
              <a:gd name="connsiteX169" fmla="*/ 20557982 w 24089813"/>
              <a:gd name="connsiteY169" fmla="*/ 6962680 h 9103316"/>
              <a:gd name="connsiteX170" fmla="*/ 20367378 w 24089813"/>
              <a:gd name="connsiteY170" fmla="*/ 6982355 h 9103316"/>
              <a:gd name="connsiteX171" fmla="*/ 20775638 w 24089813"/>
              <a:gd name="connsiteY171" fmla="*/ 7000801 h 9103316"/>
              <a:gd name="connsiteX172" fmla="*/ 21465502 w 24089813"/>
              <a:gd name="connsiteY172" fmla="*/ 7020476 h 9103316"/>
              <a:gd name="connsiteX173" fmla="*/ 22507058 w 24089813"/>
              <a:gd name="connsiteY173" fmla="*/ 6956531 h 9103316"/>
              <a:gd name="connsiteX174" fmla="*/ 22449262 w 24089813"/>
              <a:gd name="connsiteY174" fmla="*/ 7000801 h 9103316"/>
              <a:gd name="connsiteX175" fmla="*/ 22213160 w 24089813"/>
              <a:gd name="connsiteY175" fmla="*/ 7078274 h 9103316"/>
              <a:gd name="connsiteX176" fmla="*/ 22584530 w 24089813"/>
              <a:gd name="connsiteY176" fmla="*/ 7116394 h 9103316"/>
              <a:gd name="connsiteX177" fmla="*/ 22449262 w 24089813"/>
              <a:gd name="connsiteY177" fmla="*/ 7142219 h 9103316"/>
              <a:gd name="connsiteX178" fmla="*/ 22290632 w 24089813"/>
              <a:gd name="connsiteY178" fmla="*/ 7180340 h 9103316"/>
              <a:gd name="connsiteX179" fmla="*/ 22820634 w 24089813"/>
              <a:gd name="connsiteY179" fmla="*/ 7116394 h 9103316"/>
              <a:gd name="connsiteX180" fmla="*/ 23236272 w 24089813"/>
              <a:gd name="connsiteY180" fmla="*/ 7096719 h 9103316"/>
              <a:gd name="connsiteX181" fmla="*/ 22910402 w 24089813"/>
              <a:gd name="connsiteY181" fmla="*/ 7180340 h 9103316"/>
              <a:gd name="connsiteX182" fmla="*/ 22858754 w 24089813"/>
              <a:gd name="connsiteY182" fmla="*/ 7180340 h 9103316"/>
              <a:gd name="connsiteX183" fmla="*/ 22910402 w 24089813"/>
              <a:gd name="connsiteY183" fmla="*/ 7180340 h 9103316"/>
              <a:gd name="connsiteX184" fmla="*/ 22960820 w 24089813"/>
              <a:gd name="connsiteY184" fmla="*/ 7198786 h 9103316"/>
              <a:gd name="connsiteX185" fmla="*/ 22800958 w 24089813"/>
              <a:gd name="connsiteY185" fmla="*/ 7218462 h 9103316"/>
              <a:gd name="connsiteX186" fmla="*/ 22800958 w 24089813"/>
              <a:gd name="connsiteY186" fmla="*/ 7218462 h 9103316"/>
              <a:gd name="connsiteX187" fmla="*/ 22622650 w 24089813"/>
              <a:gd name="connsiteY187" fmla="*/ 7238137 h 9103316"/>
              <a:gd name="connsiteX188" fmla="*/ 22488614 w 24089813"/>
              <a:gd name="connsiteY188" fmla="*/ 7276258 h 9103316"/>
              <a:gd name="connsiteX189" fmla="*/ 23037060 w 24089813"/>
              <a:gd name="connsiteY189" fmla="*/ 7218462 h 9103316"/>
              <a:gd name="connsiteX190" fmla="*/ 23312514 w 24089813"/>
              <a:gd name="connsiteY190" fmla="*/ 7256583 h 9103316"/>
              <a:gd name="connsiteX191" fmla="*/ 23606412 w 24089813"/>
              <a:gd name="connsiteY191" fmla="*/ 7256583 h 9103316"/>
              <a:gd name="connsiteX192" fmla="*/ 22922698 w 24089813"/>
              <a:gd name="connsiteY192" fmla="*/ 7372176 h 9103316"/>
              <a:gd name="connsiteX193" fmla="*/ 22072974 w 24089813"/>
              <a:gd name="connsiteY193" fmla="*/ 7454568 h 9103316"/>
              <a:gd name="connsiteX194" fmla="*/ 22034854 w 24089813"/>
              <a:gd name="connsiteY194" fmla="*/ 7493919 h 9103316"/>
              <a:gd name="connsiteX195" fmla="*/ 21702834 w 24089813"/>
              <a:gd name="connsiteY195" fmla="*/ 7532040 h 9103316"/>
              <a:gd name="connsiteX196" fmla="*/ 21779076 w 24089813"/>
              <a:gd name="connsiteY196" fmla="*/ 7550486 h 9103316"/>
              <a:gd name="connsiteX197" fmla="*/ 22386548 w 24089813"/>
              <a:gd name="connsiteY197" fmla="*/ 7532040 h 9103316"/>
              <a:gd name="connsiteX198" fmla="*/ 22507058 w 24089813"/>
              <a:gd name="connsiteY198" fmla="*/ 7493919 h 9103316"/>
              <a:gd name="connsiteX199" fmla="*/ 22468938 w 24089813"/>
              <a:gd name="connsiteY199" fmla="*/ 7550486 h 9103316"/>
              <a:gd name="connsiteX200" fmla="*/ 22820634 w 24089813"/>
              <a:gd name="connsiteY200" fmla="*/ 7532040 h 9103316"/>
              <a:gd name="connsiteX201" fmla="*/ 23178476 w 24089813"/>
              <a:gd name="connsiteY201" fmla="*/ 7493919 h 9103316"/>
              <a:gd name="connsiteX202" fmla="*/ 22724716 w 24089813"/>
              <a:gd name="connsiteY202" fmla="*/ 7550486 h 9103316"/>
              <a:gd name="connsiteX203" fmla="*/ 22347198 w 24089813"/>
              <a:gd name="connsiteY203" fmla="*/ 7634107 h 9103316"/>
              <a:gd name="connsiteX204" fmla="*/ 23216598 w 24089813"/>
              <a:gd name="connsiteY204" fmla="*/ 7532040 h 9103316"/>
              <a:gd name="connsiteX205" fmla="*/ 23824070 w 24089813"/>
              <a:gd name="connsiteY205" fmla="*/ 7493919 h 9103316"/>
              <a:gd name="connsiteX206" fmla="*/ 23862190 w 24089813"/>
              <a:gd name="connsiteY206" fmla="*/ 7532040 h 9103316"/>
              <a:gd name="connsiteX207" fmla="*/ 23964256 w 24089813"/>
              <a:gd name="connsiteY207" fmla="*/ 7532040 h 9103316"/>
              <a:gd name="connsiteX208" fmla="*/ 23568292 w 24089813"/>
              <a:gd name="connsiteY208" fmla="*/ 7608283 h 9103316"/>
              <a:gd name="connsiteX209" fmla="*/ 23746598 w 24089813"/>
              <a:gd name="connsiteY209" fmla="*/ 7608283 h 9103316"/>
              <a:gd name="connsiteX210" fmla="*/ 23784720 w 24089813"/>
              <a:gd name="connsiteY210" fmla="*/ 7652553 h 9103316"/>
              <a:gd name="connsiteX211" fmla="*/ 23880636 w 24089813"/>
              <a:gd name="connsiteY211" fmla="*/ 7690674 h 9103316"/>
              <a:gd name="connsiteX212" fmla="*/ 23472376 w 24089813"/>
              <a:gd name="connsiteY212" fmla="*/ 7748472 h 9103316"/>
              <a:gd name="connsiteX213" fmla="*/ 23350634 w 24089813"/>
              <a:gd name="connsiteY213" fmla="*/ 7806268 h 9103316"/>
              <a:gd name="connsiteX214" fmla="*/ 22744392 w 24089813"/>
              <a:gd name="connsiteY214" fmla="*/ 7889889 h 9103316"/>
              <a:gd name="connsiteX215" fmla="*/ 22091420 w 24089813"/>
              <a:gd name="connsiteY215" fmla="*/ 7946456 h 9103316"/>
              <a:gd name="connsiteX216" fmla="*/ 22290632 w 24089813"/>
              <a:gd name="connsiteY216" fmla="*/ 7966132 h 9103316"/>
              <a:gd name="connsiteX217" fmla="*/ 23842516 w 24089813"/>
              <a:gd name="connsiteY217" fmla="*/ 7806268 h 9103316"/>
              <a:gd name="connsiteX218" fmla="*/ 24060172 w 24089813"/>
              <a:gd name="connsiteY218" fmla="*/ 7825944 h 9103316"/>
              <a:gd name="connsiteX219" fmla="*/ 23926136 w 24089813"/>
              <a:gd name="connsiteY219" fmla="*/ 7864065 h 9103316"/>
              <a:gd name="connsiteX220" fmla="*/ 21919262 w 24089813"/>
              <a:gd name="connsiteY220" fmla="*/ 8119847 h 9103316"/>
              <a:gd name="connsiteX221" fmla="*/ 21919262 w 24089813"/>
              <a:gd name="connsiteY221" fmla="*/ 8119847 h 9103316"/>
              <a:gd name="connsiteX222" fmla="*/ 22386548 w 24089813"/>
              <a:gd name="connsiteY222" fmla="*/ 8100172 h 9103316"/>
              <a:gd name="connsiteX223" fmla="*/ 22328752 w 24089813"/>
              <a:gd name="connsiteY223" fmla="*/ 8119847 h 9103316"/>
              <a:gd name="connsiteX224" fmla="*/ 22526734 w 24089813"/>
              <a:gd name="connsiteY224" fmla="*/ 8144442 h 9103316"/>
              <a:gd name="connsiteX225" fmla="*/ 22980494 w 24089813"/>
              <a:gd name="connsiteY225" fmla="*/ 8144442 h 9103316"/>
              <a:gd name="connsiteX226" fmla="*/ 22960820 w 24089813"/>
              <a:gd name="connsiteY226" fmla="*/ 8164117 h 9103316"/>
              <a:gd name="connsiteX227" fmla="*/ 21893438 w 24089813"/>
              <a:gd name="connsiteY227" fmla="*/ 8278481 h 9103316"/>
              <a:gd name="connsiteX228" fmla="*/ 22194714 w 24089813"/>
              <a:gd name="connsiteY228" fmla="*/ 8298156 h 9103316"/>
              <a:gd name="connsiteX229" fmla="*/ 22686596 w 24089813"/>
              <a:gd name="connsiteY229" fmla="*/ 8278481 h 9103316"/>
              <a:gd name="connsiteX230" fmla="*/ 22724716 w 24089813"/>
              <a:gd name="connsiteY230" fmla="*/ 8298156 h 9103316"/>
              <a:gd name="connsiteX231" fmla="*/ 22488614 w 24089813"/>
              <a:gd name="connsiteY231" fmla="*/ 8355954 h 9103316"/>
              <a:gd name="connsiteX232" fmla="*/ 22980494 w 24089813"/>
              <a:gd name="connsiteY232" fmla="*/ 8298156 h 9103316"/>
              <a:gd name="connsiteX233" fmla="*/ 23350634 w 24089813"/>
              <a:gd name="connsiteY233" fmla="*/ 8278481 h 9103316"/>
              <a:gd name="connsiteX234" fmla="*/ 23216598 w 24089813"/>
              <a:gd name="connsiteY234" fmla="*/ 8317832 h 9103316"/>
              <a:gd name="connsiteX235" fmla="*/ 23350634 w 24089813"/>
              <a:gd name="connsiteY235" fmla="*/ 8336278 h 9103316"/>
              <a:gd name="connsiteX236" fmla="*/ 23746598 w 24089813"/>
              <a:gd name="connsiteY236" fmla="*/ 8355954 h 9103316"/>
              <a:gd name="connsiteX237" fmla="*/ 24079848 w 24089813"/>
              <a:gd name="connsiteY237" fmla="*/ 8355954 h 9103316"/>
              <a:gd name="connsiteX238" fmla="*/ 23964256 w 24089813"/>
              <a:gd name="connsiteY238" fmla="*/ 8419899 h 9103316"/>
              <a:gd name="connsiteX239" fmla="*/ 23842516 w 24089813"/>
              <a:gd name="connsiteY239" fmla="*/ 8496142 h 9103316"/>
              <a:gd name="connsiteX240" fmla="*/ 23018616 w 24089813"/>
              <a:gd name="connsiteY240" fmla="*/ 8611735 h 9103316"/>
              <a:gd name="connsiteX241" fmla="*/ 22213160 w 24089813"/>
              <a:gd name="connsiteY241" fmla="*/ 8751924 h 9103316"/>
              <a:gd name="connsiteX242" fmla="*/ 19102014 w 24089813"/>
              <a:gd name="connsiteY242" fmla="*/ 8790045 h 9103316"/>
              <a:gd name="connsiteX243" fmla="*/ 18354354 w 24089813"/>
              <a:gd name="connsiteY243" fmla="*/ 8790045 h 9103316"/>
              <a:gd name="connsiteX244" fmla="*/ 17606696 w 24089813"/>
              <a:gd name="connsiteY244" fmla="*/ 8694127 h 9103316"/>
              <a:gd name="connsiteX245" fmla="*/ 17152936 w 24089813"/>
              <a:gd name="connsiteY245" fmla="*/ 8675681 h 9103316"/>
              <a:gd name="connsiteX246" fmla="*/ 17152936 w 24089813"/>
              <a:gd name="connsiteY246" fmla="*/ 8675681 h 9103316"/>
              <a:gd name="connsiteX247" fmla="*/ 17587020 w 24089813"/>
              <a:gd name="connsiteY247" fmla="*/ 8732248 h 9103316"/>
              <a:gd name="connsiteX248" fmla="*/ 17900594 w 24089813"/>
              <a:gd name="connsiteY248" fmla="*/ 8809720 h 9103316"/>
              <a:gd name="connsiteX249" fmla="*/ 17606696 w 24089813"/>
              <a:gd name="connsiteY249" fmla="*/ 8771599 h 9103316"/>
              <a:gd name="connsiteX250" fmla="*/ 17491104 w 24089813"/>
              <a:gd name="connsiteY250" fmla="*/ 8751924 h 9103316"/>
              <a:gd name="connsiteX251" fmla="*/ 17369364 w 24089813"/>
              <a:gd name="connsiteY251" fmla="*/ 8732248 h 9103316"/>
              <a:gd name="connsiteX252" fmla="*/ 17255002 w 24089813"/>
              <a:gd name="connsiteY252" fmla="*/ 8713802 h 9103316"/>
              <a:gd name="connsiteX253" fmla="*/ 17255002 w 24089813"/>
              <a:gd name="connsiteY253" fmla="*/ 8713802 h 9103316"/>
              <a:gd name="connsiteX254" fmla="*/ 17369364 w 24089813"/>
              <a:gd name="connsiteY254" fmla="*/ 8732248 h 9103316"/>
              <a:gd name="connsiteX255" fmla="*/ 17491104 w 24089813"/>
              <a:gd name="connsiteY255" fmla="*/ 8751924 h 9103316"/>
              <a:gd name="connsiteX256" fmla="*/ 17606696 w 24089813"/>
              <a:gd name="connsiteY256" fmla="*/ 8771599 h 9103316"/>
              <a:gd name="connsiteX257" fmla="*/ 18552336 w 24089813"/>
              <a:gd name="connsiteY257" fmla="*/ 8931463 h 9103316"/>
              <a:gd name="connsiteX258" fmla="*/ 20993296 w 24089813"/>
              <a:gd name="connsiteY258" fmla="*/ 9007705 h 9103316"/>
              <a:gd name="connsiteX259" fmla="*/ 21523298 w 24089813"/>
              <a:gd name="connsiteY259" fmla="*/ 9026151 h 9103316"/>
              <a:gd name="connsiteX260" fmla="*/ 21619214 w 24089813"/>
              <a:gd name="connsiteY260" fmla="*/ 8988030 h 9103316"/>
              <a:gd name="connsiteX261" fmla="*/ 21977058 w 24089813"/>
              <a:gd name="connsiteY261" fmla="*/ 9045827 h 9103316"/>
              <a:gd name="connsiteX262" fmla="*/ 21561418 w 24089813"/>
              <a:gd name="connsiteY262" fmla="*/ 9083948 h 9103316"/>
              <a:gd name="connsiteX263" fmla="*/ 19555774 w 24089813"/>
              <a:gd name="connsiteY263" fmla="*/ 9083948 h 9103316"/>
              <a:gd name="connsiteX264" fmla="*/ 17216880 w 24089813"/>
              <a:gd name="connsiteY264" fmla="*/ 8911787 h 9103316"/>
              <a:gd name="connsiteX265" fmla="*/ 16289685 w 24089813"/>
              <a:gd name="connsiteY265" fmla="*/ 8713802 h 9103316"/>
              <a:gd name="connsiteX266" fmla="*/ 14775922 w 24089813"/>
              <a:gd name="connsiteY266" fmla="*/ 8144442 h 9103316"/>
              <a:gd name="connsiteX267" fmla="*/ 14871838 w 24089813"/>
              <a:gd name="connsiteY267" fmla="*/ 8240360 h 9103316"/>
              <a:gd name="connsiteX268" fmla="*/ 16725000 w 24089813"/>
              <a:gd name="connsiteY268" fmla="*/ 8892112 h 9103316"/>
              <a:gd name="connsiteX269" fmla="*/ 16367156 w 24089813"/>
              <a:gd name="connsiteY269" fmla="*/ 8847842 h 9103316"/>
              <a:gd name="connsiteX270" fmla="*/ 13944643 w 24089813"/>
              <a:gd name="connsiteY270" fmla="*/ 7825944 h 9103316"/>
              <a:gd name="connsiteX271" fmla="*/ 12175102 w 24089813"/>
              <a:gd name="connsiteY271" fmla="*/ 6650331 h 9103316"/>
              <a:gd name="connsiteX272" fmla="*/ 11550413 w 24089813"/>
              <a:gd name="connsiteY272" fmla="*/ 6272806 h 9103316"/>
              <a:gd name="connsiteX273" fmla="*/ 11153219 w 24089813"/>
              <a:gd name="connsiteY273" fmla="*/ 6176888 h 9103316"/>
              <a:gd name="connsiteX274" fmla="*/ 10661338 w 24089813"/>
              <a:gd name="connsiteY274" fmla="*/ 5921106 h 9103316"/>
              <a:gd name="connsiteX275" fmla="*/ 9045511 w 24089813"/>
              <a:gd name="connsiteY275" fmla="*/ 5365272 h 9103316"/>
              <a:gd name="connsiteX276" fmla="*/ 8987714 w 24089813"/>
              <a:gd name="connsiteY276" fmla="*/ 5384948 h 9103316"/>
              <a:gd name="connsiteX277" fmla="*/ 9038132 w 24089813"/>
              <a:gd name="connsiteY277" fmla="*/ 5365272 h 9103316"/>
              <a:gd name="connsiteX278" fmla="*/ 8968039 w 24089813"/>
              <a:gd name="connsiteY278" fmla="*/ 5346827 h 9103316"/>
              <a:gd name="connsiteX279" fmla="*/ 8891797 w 24089813"/>
              <a:gd name="connsiteY279" fmla="*/ 5327152 h 9103316"/>
              <a:gd name="connsiteX280" fmla="*/ 8891797 w 24089813"/>
              <a:gd name="connsiteY280" fmla="*/ 5327152 h 9103316"/>
              <a:gd name="connsiteX281" fmla="*/ 8891797 w 24089813"/>
              <a:gd name="connsiteY281" fmla="*/ 5346827 h 9103316"/>
              <a:gd name="connsiteX282" fmla="*/ 8731936 w 24089813"/>
              <a:gd name="connsiteY282" fmla="*/ 5308705 h 9103316"/>
              <a:gd name="connsiteX283" fmla="*/ 8731936 w 24089813"/>
              <a:gd name="connsiteY283" fmla="*/ 5308705 h 9103316"/>
              <a:gd name="connsiteX284" fmla="*/ 8636019 w 24089813"/>
              <a:gd name="connsiteY284" fmla="*/ 5269354 h 9103316"/>
              <a:gd name="connsiteX285" fmla="*/ 8533954 w 24089813"/>
              <a:gd name="connsiteY285" fmla="*/ 5250908 h 9103316"/>
              <a:gd name="connsiteX286" fmla="*/ 8457712 w 24089813"/>
              <a:gd name="connsiteY286" fmla="*/ 5244760 h 9103316"/>
              <a:gd name="connsiteX287" fmla="*/ 7140702 w 24089813"/>
              <a:gd name="connsiteY287" fmla="*/ 5071369 h 9103316"/>
              <a:gd name="connsiteX288" fmla="*/ 6195061 w 24089813"/>
              <a:gd name="connsiteY288" fmla="*/ 5033248 h 9103316"/>
              <a:gd name="connsiteX289" fmla="*/ 4521436 w 24089813"/>
              <a:gd name="connsiteY289" fmla="*/ 4975451 h 9103316"/>
              <a:gd name="connsiteX290" fmla="*/ 1096716 w 24089813"/>
              <a:gd name="connsiteY290" fmla="*/ 5448893 h 9103316"/>
              <a:gd name="connsiteX291" fmla="*/ 489243 w 24089813"/>
              <a:gd name="connsiteY291" fmla="*/ 5666554 h 9103316"/>
              <a:gd name="connsiteX292" fmla="*/ 413001 w 24089813"/>
              <a:gd name="connsiteY292" fmla="*/ 5563258 h 9103316"/>
              <a:gd name="connsiteX293" fmla="*/ 271585 w 24089813"/>
              <a:gd name="connsiteY293" fmla="*/ 5582933 h 9103316"/>
              <a:gd name="connsiteX294" fmla="*/ 55158 w 24089813"/>
              <a:gd name="connsiteY294" fmla="*/ 5487015 h 9103316"/>
              <a:gd name="connsiteX295" fmla="*/ 233465 w 24089813"/>
              <a:gd name="connsiteY295" fmla="*/ 5365272 h 9103316"/>
              <a:gd name="connsiteX296" fmla="*/ 73604 w 24089813"/>
              <a:gd name="connsiteY296" fmla="*/ 5250908 h 9103316"/>
              <a:gd name="connsiteX297" fmla="*/ 329381 w 24089813"/>
              <a:gd name="connsiteY297" fmla="*/ 5148842 h 9103316"/>
              <a:gd name="connsiteX298" fmla="*/ 175669 w 24089813"/>
              <a:gd name="connsiteY298" fmla="*/ 5174666 h 9103316"/>
              <a:gd name="connsiteX299" fmla="*/ 233465 w 24089813"/>
              <a:gd name="connsiteY299" fmla="*/ 5109491 h 9103316"/>
              <a:gd name="connsiteX300" fmla="*/ 309706 w 24089813"/>
              <a:gd name="connsiteY300" fmla="*/ 5084896 h 9103316"/>
              <a:gd name="connsiteX301" fmla="*/ 213790 w 24089813"/>
              <a:gd name="connsiteY301" fmla="*/ 5071369 h 9103316"/>
              <a:gd name="connsiteX302" fmla="*/ 349057 w 24089813"/>
              <a:gd name="connsiteY302" fmla="*/ 4854938 h 9103316"/>
              <a:gd name="connsiteX303" fmla="*/ 195344 w 24089813"/>
              <a:gd name="connsiteY303" fmla="*/ 4797141 h 9103316"/>
              <a:gd name="connsiteX304" fmla="*/ 405623 w 24089813"/>
              <a:gd name="connsiteY304" fmla="*/ 4643426 h 9103316"/>
              <a:gd name="connsiteX305" fmla="*/ 451122 w 24089813"/>
              <a:gd name="connsiteY305" fmla="*/ 4573332 h 9103316"/>
              <a:gd name="connsiteX306" fmla="*/ 413001 w 24089813"/>
              <a:gd name="connsiteY306" fmla="*/ 4504468 h 9103316"/>
              <a:gd name="connsiteX307" fmla="*/ 489243 w 24089813"/>
              <a:gd name="connsiteY307" fmla="*/ 4504468 h 9103316"/>
              <a:gd name="connsiteX308" fmla="*/ 451122 w 24089813"/>
              <a:gd name="connsiteY308" fmla="*/ 4402402 h 9103316"/>
              <a:gd name="connsiteX309" fmla="*/ 623280 w 24089813"/>
              <a:gd name="connsiteY309" fmla="*/ 4286807 h 9103316"/>
              <a:gd name="connsiteX310" fmla="*/ 687225 w 24089813"/>
              <a:gd name="connsiteY310" fmla="*/ 4248686 h 9103316"/>
              <a:gd name="connsiteX311" fmla="*/ 603605 w 24089813"/>
              <a:gd name="connsiteY311" fmla="*/ 4248686 h 9103316"/>
              <a:gd name="connsiteX312" fmla="*/ 451122 w 24089813"/>
              <a:gd name="connsiteY312" fmla="*/ 4146619 h 9103316"/>
              <a:gd name="connsiteX313" fmla="*/ 687225 w 24089813"/>
              <a:gd name="connsiteY313" fmla="*/ 4108498 h 9103316"/>
              <a:gd name="connsiteX314" fmla="*/ 547039 w 24089813"/>
              <a:gd name="connsiteY314" fmla="*/ 4088822 h 9103316"/>
              <a:gd name="connsiteX315" fmla="*/ 547039 w 24089813"/>
              <a:gd name="connsiteY315" fmla="*/ 4012579 h 9103316"/>
              <a:gd name="connsiteX316" fmla="*/ 1179106 w 24089813"/>
              <a:gd name="connsiteY316" fmla="*/ 3635055 h 9103316"/>
              <a:gd name="connsiteX317" fmla="*/ 3422083 w 24089813"/>
              <a:gd name="connsiteY317" fmla="*/ 3264909 h 9103316"/>
              <a:gd name="connsiteX318" fmla="*/ 8821704 w 24089813"/>
              <a:gd name="connsiteY318" fmla="*/ 3539137 h 9103316"/>
              <a:gd name="connsiteX319" fmla="*/ 5607263 w 24089813"/>
              <a:gd name="connsiteY319" fmla="*/ 3066924 h 9103316"/>
              <a:gd name="connsiteX320" fmla="*/ 4559557 w 24089813"/>
              <a:gd name="connsiteY320" fmla="*/ 3066924 h 9103316"/>
              <a:gd name="connsiteX321" fmla="*/ 4227538 w 24089813"/>
              <a:gd name="connsiteY321" fmla="*/ 3066924 h 9103316"/>
              <a:gd name="connsiteX322" fmla="*/ 5287541 w 24089813"/>
              <a:gd name="connsiteY322" fmla="*/ 3009127 h 9103316"/>
              <a:gd name="connsiteX323" fmla="*/ 5505198 w 24089813"/>
              <a:gd name="connsiteY323" fmla="*/ 2971006 h 9103316"/>
              <a:gd name="connsiteX324" fmla="*/ 4367723 w 24089813"/>
              <a:gd name="connsiteY324" fmla="*/ 3009127 h 9103316"/>
              <a:gd name="connsiteX325" fmla="*/ 3204425 w 24089813"/>
              <a:gd name="connsiteY325" fmla="*/ 3066924 h 9103316"/>
              <a:gd name="connsiteX326" fmla="*/ 1332818 w 24089813"/>
              <a:gd name="connsiteY326" fmla="*/ 3418624 h 9103316"/>
              <a:gd name="connsiteX327" fmla="*/ 1019244 w 24089813"/>
              <a:gd name="connsiteY327" fmla="*/ 3482570 h 9103316"/>
              <a:gd name="connsiteX328" fmla="*/ 1402912 w 24089813"/>
              <a:gd name="connsiteY328" fmla="*/ 3366976 h 9103316"/>
              <a:gd name="connsiteX329" fmla="*/ 1946440 w 24089813"/>
              <a:gd name="connsiteY329" fmla="*/ 3226788 h 9103316"/>
              <a:gd name="connsiteX330" fmla="*/ 3128184 w 24089813"/>
              <a:gd name="connsiteY330" fmla="*/ 3047249 h 9103316"/>
              <a:gd name="connsiteX331" fmla="*/ 6054875 w 24089813"/>
              <a:gd name="connsiteY331" fmla="*/ 2907061 h 9103316"/>
              <a:gd name="connsiteX332" fmla="*/ 6393043 w 24089813"/>
              <a:gd name="connsiteY332" fmla="*/ 2887385 h 9103316"/>
              <a:gd name="connsiteX333" fmla="*/ 5587588 w 24089813"/>
              <a:gd name="connsiteY333" fmla="*/ 2830818 h 9103316"/>
              <a:gd name="connsiteX334" fmla="*/ 5287541 w 24089813"/>
              <a:gd name="connsiteY334" fmla="*/ 2811142 h 9103316"/>
              <a:gd name="connsiteX335" fmla="*/ 6706617 w 24089813"/>
              <a:gd name="connsiteY335" fmla="*/ 2849264 h 9103316"/>
              <a:gd name="connsiteX336" fmla="*/ 11294635 w 24089813"/>
              <a:gd name="connsiteY336" fmla="*/ 3992904 h 9103316"/>
              <a:gd name="connsiteX337" fmla="*/ 11332756 w 24089813"/>
              <a:gd name="connsiteY337" fmla="*/ 4012579 h 9103316"/>
              <a:gd name="connsiteX338" fmla="*/ 11332756 w 24089813"/>
              <a:gd name="connsiteY338" fmla="*/ 4012579 h 9103316"/>
              <a:gd name="connsiteX339" fmla="*/ 11294635 w 24089813"/>
              <a:gd name="connsiteY339" fmla="*/ 3992904 h 9103316"/>
              <a:gd name="connsiteX340" fmla="*/ 8297851 w 24089813"/>
              <a:gd name="connsiteY340" fmla="*/ 2990682 h 9103316"/>
              <a:gd name="connsiteX341" fmla="*/ 7926482 w 24089813"/>
              <a:gd name="connsiteY341" fmla="*/ 2907061 h 9103316"/>
              <a:gd name="connsiteX342" fmla="*/ 7964602 w 24089813"/>
              <a:gd name="connsiteY342" fmla="*/ 2849264 h 9103316"/>
              <a:gd name="connsiteX343" fmla="*/ 7582165 w 24089813"/>
              <a:gd name="connsiteY343" fmla="*/ 2792696 h 9103316"/>
              <a:gd name="connsiteX344" fmla="*/ 7358359 w 24089813"/>
              <a:gd name="connsiteY344" fmla="*/ 2747197 h 9103316"/>
              <a:gd name="connsiteX345" fmla="*/ 7550193 w 24089813"/>
              <a:gd name="connsiteY345" fmla="*/ 2734900 h 9103316"/>
              <a:gd name="connsiteX346" fmla="*/ 8438037 w 24089813"/>
              <a:gd name="connsiteY346" fmla="*/ 2849264 h 9103316"/>
              <a:gd name="connsiteX347" fmla="*/ 10776930 w 24089813"/>
              <a:gd name="connsiteY347" fmla="*/ 3520691 h 9103316"/>
              <a:gd name="connsiteX348" fmla="*/ 10776930 w 24089813"/>
              <a:gd name="connsiteY348" fmla="*/ 3520691 h 9103316"/>
              <a:gd name="connsiteX349" fmla="*/ 10265374 w 24089813"/>
              <a:gd name="connsiteY349" fmla="*/ 3284585 h 9103316"/>
              <a:gd name="connsiteX350" fmla="*/ 7850240 w 24089813"/>
              <a:gd name="connsiteY350" fmla="*/ 2651278 h 9103316"/>
              <a:gd name="connsiteX351" fmla="*/ 8815555 w 24089813"/>
              <a:gd name="connsiteY351" fmla="*/ 2792696 h 9103316"/>
              <a:gd name="connsiteX352" fmla="*/ 9071334 w 24089813"/>
              <a:gd name="connsiteY352" fmla="*/ 2830818 h 9103316"/>
              <a:gd name="connsiteX353" fmla="*/ 8834001 w 24089813"/>
              <a:gd name="connsiteY353" fmla="*/ 2773021 h 9103316"/>
              <a:gd name="connsiteX354" fmla="*/ 8399917 w 24089813"/>
              <a:gd name="connsiteY354" fmla="*/ 2670954 h 9103316"/>
              <a:gd name="connsiteX355" fmla="*/ 8655694 w 24089813"/>
              <a:gd name="connsiteY355" fmla="*/ 2613157 h 9103316"/>
              <a:gd name="connsiteX356" fmla="*/ 8201934 w 24089813"/>
              <a:gd name="connsiteY356" fmla="*/ 2498793 h 9103316"/>
              <a:gd name="connsiteX357" fmla="*/ 10029271 w 24089813"/>
              <a:gd name="connsiteY357" fmla="*/ 2907061 h 9103316"/>
              <a:gd name="connsiteX358" fmla="*/ 10029271 w 24089813"/>
              <a:gd name="connsiteY358" fmla="*/ 2907061 h 9103316"/>
              <a:gd name="connsiteX359" fmla="*/ 8495833 w 24089813"/>
              <a:gd name="connsiteY359" fmla="*/ 2479118 h 9103316"/>
              <a:gd name="connsiteX360" fmla="*/ 7671933 w 24089813"/>
              <a:gd name="connsiteY360" fmla="*/ 2319254 h 9103316"/>
              <a:gd name="connsiteX361" fmla="*/ 6802534 w 24089813"/>
              <a:gd name="connsiteY361" fmla="*/ 2179066 h 9103316"/>
              <a:gd name="connsiteX362" fmla="*/ 6884924 w 24089813"/>
              <a:gd name="connsiteY362" fmla="*/ 2140944 h 9103316"/>
              <a:gd name="connsiteX363" fmla="*/ 7236619 w 24089813"/>
              <a:gd name="connsiteY363" fmla="*/ 2159390 h 9103316"/>
              <a:gd name="connsiteX364" fmla="*/ 8457712 w 24089813"/>
              <a:gd name="connsiteY364" fmla="*/ 2281133 h 9103316"/>
              <a:gd name="connsiteX365" fmla="*/ 8713490 w 24089813"/>
              <a:gd name="connsiteY365" fmla="*/ 2299578 h 9103316"/>
              <a:gd name="connsiteX366" fmla="*/ 8399917 w 24089813"/>
              <a:gd name="connsiteY366" fmla="*/ 2223336 h 9103316"/>
              <a:gd name="connsiteX367" fmla="*/ 8770057 w 24089813"/>
              <a:gd name="connsiteY367" fmla="*/ 2223336 h 9103316"/>
              <a:gd name="connsiteX368" fmla="*/ 9166021 w 24089813"/>
              <a:gd name="connsiteY368" fmla="*/ 2281133 h 9103316"/>
              <a:gd name="connsiteX369" fmla="*/ 8297851 w 24089813"/>
              <a:gd name="connsiteY369" fmla="*/ 2063472 h 9103316"/>
              <a:gd name="connsiteX370" fmla="*/ 8457712 w 24089813"/>
              <a:gd name="connsiteY370" fmla="*/ 2025351 h 9103316"/>
              <a:gd name="connsiteX371" fmla="*/ 9089779 w 24089813"/>
              <a:gd name="connsiteY371" fmla="*/ 2101593 h 9103316"/>
              <a:gd name="connsiteX372" fmla="*/ 9345557 w 24089813"/>
              <a:gd name="connsiteY372" fmla="*/ 2140944 h 9103316"/>
              <a:gd name="connsiteX373" fmla="*/ 9045511 w 24089813"/>
              <a:gd name="connsiteY373" fmla="*/ 2063472 h 9103316"/>
              <a:gd name="connsiteX374" fmla="*/ 8553629 w 24089813"/>
              <a:gd name="connsiteY374" fmla="*/ 1903608 h 9103316"/>
              <a:gd name="connsiteX375" fmla="*/ 8003953 w 24089813"/>
              <a:gd name="connsiteY375" fmla="*/ 1807690 h 9103316"/>
              <a:gd name="connsiteX376" fmla="*/ 8201934 w 24089813"/>
              <a:gd name="connsiteY376" fmla="*/ 1731447 h 9103316"/>
              <a:gd name="connsiteX377" fmla="*/ 8148750 w 24089813"/>
              <a:gd name="connsiteY377" fmla="*/ 1709620 h 9103316"/>
              <a:gd name="connsiteX378" fmla="*/ 8111345 w 24089813"/>
              <a:gd name="connsiteY378" fmla="*/ 1708706 h 9103316"/>
              <a:gd name="connsiteX379" fmla="*/ 8168444 w 24089813"/>
              <a:gd name="connsiteY379" fmla="*/ 1701703 h 9103316"/>
              <a:gd name="connsiteX380" fmla="*/ 8438037 w 24089813"/>
              <a:gd name="connsiteY380" fmla="*/ 1731447 h 9103316"/>
              <a:gd name="connsiteX381" fmla="*/ 8438037 w 24089813"/>
              <a:gd name="connsiteY381" fmla="*/ 1731447 h 9103316"/>
              <a:gd name="connsiteX382" fmla="*/ 8361795 w 24089813"/>
              <a:gd name="connsiteY382" fmla="*/ 1667502 h 9103316"/>
              <a:gd name="connsiteX383" fmla="*/ 8968039 w 24089813"/>
              <a:gd name="connsiteY383" fmla="*/ 1769569 h 9103316"/>
              <a:gd name="connsiteX384" fmla="*/ 9147575 w 24089813"/>
              <a:gd name="connsiteY384" fmla="*/ 1807690 h 9103316"/>
              <a:gd name="connsiteX385" fmla="*/ 9147575 w 24089813"/>
              <a:gd name="connsiteY385" fmla="*/ 1807690 h 9103316"/>
              <a:gd name="connsiteX386" fmla="*/ 8968039 w 24089813"/>
              <a:gd name="connsiteY386" fmla="*/ 1769569 h 9103316"/>
              <a:gd name="connsiteX387" fmla="*/ 8240055 w 24089813"/>
              <a:gd name="connsiteY387" fmla="*/ 1591259 h 9103316"/>
              <a:gd name="connsiteX388" fmla="*/ 10093217 w 24089813"/>
              <a:gd name="connsiteY388" fmla="*/ 1941730 h 9103316"/>
              <a:gd name="connsiteX389" fmla="*/ 11408997 w 24089813"/>
              <a:gd name="connsiteY389" fmla="*/ 2459442 h 9103316"/>
              <a:gd name="connsiteX390" fmla="*/ 13158863 w 24089813"/>
              <a:gd name="connsiteY390" fmla="*/ 3443219 h 9103316"/>
              <a:gd name="connsiteX391" fmla="*/ 13728215 w 24089813"/>
              <a:gd name="connsiteY391" fmla="*/ 3794919 h 9103316"/>
              <a:gd name="connsiteX392" fmla="*/ 13708540 w 24089813"/>
              <a:gd name="connsiteY392" fmla="*/ 3756798 h 9103316"/>
              <a:gd name="connsiteX393" fmla="*/ 13236335 w 24089813"/>
              <a:gd name="connsiteY393" fmla="*/ 3418624 h 9103316"/>
              <a:gd name="connsiteX394" fmla="*/ 11504914 w 24089813"/>
              <a:gd name="connsiteY394" fmla="*/ 2377051 h 9103316"/>
              <a:gd name="connsiteX395" fmla="*/ 8987714 w 24089813"/>
              <a:gd name="connsiteY395" fmla="*/ 1457220 h 9103316"/>
              <a:gd name="connsiteX396" fmla="*/ 8789732 w 24089813"/>
              <a:gd name="connsiteY396" fmla="*/ 1411720 h 9103316"/>
              <a:gd name="connsiteX397" fmla="*/ 8834001 w 24089813"/>
              <a:gd name="connsiteY397" fmla="*/ 1373599 h 9103316"/>
              <a:gd name="connsiteX398" fmla="*/ 8297851 w 24089813"/>
              <a:gd name="connsiteY398" fmla="*/ 1259234 h 9103316"/>
              <a:gd name="connsiteX399" fmla="*/ 10521152 w 24089813"/>
              <a:gd name="connsiteY399" fmla="*/ 1807690 h 9103316"/>
              <a:gd name="connsiteX400" fmla="*/ 10585097 w 24089813"/>
              <a:gd name="connsiteY400" fmla="*/ 1827366 h 9103316"/>
              <a:gd name="connsiteX401" fmla="*/ 10642893 w 24089813"/>
              <a:gd name="connsiteY401" fmla="*/ 1847041 h 9103316"/>
              <a:gd name="connsiteX402" fmla="*/ 10642893 w 24089813"/>
              <a:gd name="connsiteY402" fmla="*/ 1847041 h 9103316"/>
              <a:gd name="connsiteX403" fmla="*/ 10585097 w 24089813"/>
              <a:gd name="connsiteY403" fmla="*/ 1827366 h 9103316"/>
              <a:gd name="connsiteX404" fmla="*/ 10521152 w 24089813"/>
              <a:gd name="connsiteY404" fmla="*/ 1807690 h 9103316"/>
              <a:gd name="connsiteX405" fmla="*/ 9479596 w 24089813"/>
              <a:gd name="connsiteY405" fmla="*/ 1373599 h 9103316"/>
              <a:gd name="connsiteX406" fmla="*/ 9479596 w 24089813"/>
              <a:gd name="connsiteY406" fmla="*/ 1373599 h 9103316"/>
              <a:gd name="connsiteX407" fmla="*/ 9403353 w 24089813"/>
              <a:gd name="connsiteY407" fmla="*/ 1315802 h 9103316"/>
              <a:gd name="connsiteX408" fmla="*/ 10151012 w 24089813"/>
              <a:gd name="connsiteY408" fmla="*/ 1495341 h 9103316"/>
              <a:gd name="connsiteX409" fmla="*/ 10207578 w 24089813"/>
              <a:gd name="connsiteY409" fmla="*/ 1513787 h 9103316"/>
              <a:gd name="connsiteX410" fmla="*/ 10265374 w 24089813"/>
              <a:gd name="connsiteY410" fmla="*/ 1533462 h 9103316"/>
              <a:gd name="connsiteX411" fmla="*/ 10265374 w 24089813"/>
              <a:gd name="connsiteY411" fmla="*/ 1533462 h 9103316"/>
              <a:gd name="connsiteX412" fmla="*/ 10207578 w 24089813"/>
              <a:gd name="connsiteY412" fmla="*/ 1513787 h 9103316"/>
              <a:gd name="connsiteX413" fmla="*/ 10151012 w 24089813"/>
              <a:gd name="connsiteY413" fmla="*/ 1495341 h 9103316"/>
              <a:gd name="connsiteX414" fmla="*/ 9659132 w 24089813"/>
              <a:gd name="connsiteY414" fmla="*/ 1315802 h 9103316"/>
              <a:gd name="connsiteX415" fmla="*/ 9127900 w 24089813"/>
              <a:gd name="connsiteY415" fmla="*/ 1157168 h 9103316"/>
              <a:gd name="connsiteX416" fmla="*/ 9403353 w 24089813"/>
              <a:gd name="connsiteY416" fmla="*/ 1157168 h 9103316"/>
              <a:gd name="connsiteX417" fmla="*/ 8597898 w 24089813"/>
              <a:gd name="connsiteY417" fmla="*/ 983777 h 9103316"/>
              <a:gd name="connsiteX418" fmla="*/ 8418362 w 24089813"/>
              <a:gd name="connsiteY418" fmla="*/ 919832 h 9103316"/>
              <a:gd name="connsiteX419" fmla="*/ 10189133 w 24089813"/>
              <a:gd name="connsiteY419" fmla="*/ 1353923 h 9103316"/>
              <a:gd name="connsiteX420" fmla="*/ 10425236 w 24089813"/>
              <a:gd name="connsiteY420" fmla="*/ 1411720 h 9103316"/>
              <a:gd name="connsiteX421" fmla="*/ 9677577 w 24089813"/>
              <a:gd name="connsiteY421" fmla="*/ 1117817 h 9103316"/>
              <a:gd name="connsiteX422" fmla="*/ 10367440 w 24089813"/>
              <a:gd name="connsiteY422" fmla="*/ 1315802 h 9103316"/>
              <a:gd name="connsiteX423" fmla="*/ 10367440 w 24089813"/>
              <a:gd name="connsiteY423" fmla="*/ 1315802 h 9103316"/>
              <a:gd name="connsiteX424" fmla="*/ 10009596 w 24089813"/>
              <a:gd name="connsiteY424" fmla="*/ 1117817 h 9103316"/>
              <a:gd name="connsiteX425" fmla="*/ 10348994 w 24089813"/>
              <a:gd name="connsiteY425" fmla="*/ 1219884 h 9103316"/>
              <a:gd name="connsiteX426" fmla="*/ 10521152 w 24089813"/>
              <a:gd name="connsiteY426" fmla="*/ 1219884 h 9103316"/>
              <a:gd name="connsiteX427" fmla="*/ 10802754 w 24089813"/>
              <a:gd name="connsiteY427" fmla="*/ 1335477 h 9103316"/>
              <a:gd name="connsiteX428" fmla="*/ 10661338 w 24089813"/>
              <a:gd name="connsiteY428" fmla="*/ 1259234 h 9103316"/>
              <a:gd name="connsiteX429" fmla="*/ 10719134 w 24089813"/>
              <a:gd name="connsiteY429" fmla="*/ 1239559 h 9103316"/>
              <a:gd name="connsiteX430" fmla="*/ 9601335 w 24089813"/>
              <a:gd name="connsiteY430" fmla="*/ 823913 h 9103316"/>
              <a:gd name="connsiteX431" fmla="*/ 8495833 w 24089813"/>
              <a:gd name="connsiteY431" fmla="*/ 569361 h 9103316"/>
              <a:gd name="connsiteX432" fmla="*/ 8380242 w 24089813"/>
              <a:gd name="connsiteY432" fmla="*/ 511564 h 9103316"/>
              <a:gd name="connsiteX433" fmla="*/ 9747670 w 24089813"/>
              <a:gd name="connsiteY433" fmla="*/ 683725 h 9103316"/>
              <a:gd name="connsiteX434" fmla="*/ 9817763 w 24089813"/>
              <a:gd name="connsiteY434" fmla="*/ 683725 h 9103316"/>
              <a:gd name="connsiteX435" fmla="*/ 10151012 w 24089813"/>
              <a:gd name="connsiteY435" fmla="*/ 766117 h 9103316"/>
              <a:gd name="connsiteX436" fmla="*/ 10348994 w 24089813"/>
              <a:gd name="connsiteY436" fmla="*/ 747671 h 9103316"/>
              <a:gd name="connsiteX437" fmla="*/ 9563214 w 24089813"/>
              <a:gd name="connsiteY437" fmla="*/ 491889 h 9103316"/>
              <a:gd name="connsiteX438" fmla="*/ 9991151 w 24089813"/>
              <a:gd name="connsiteY438" fmla="*/ 530010 h 9103316"/>
              <a:gd name="connsiteX439" fmla="*/ 10246929 w 24089813"/>
              <a:gd name="connsiteY439" fmla="*/ 607482 h 9103316"/>
              <a:gd name="connsiteX440" fmla="*/ 10483032 w 24089813"/>
              <a:gd name="connsiteY440" fmla="*/ 664050 h 9103316"/>
              <a:gd name="connsiteX441" fmla="*/ 10131337 w 24089813"/>
              <a:gd name="connsiteY441" fmla="*/ 530010 h 9103316"/>
              <a:gd name="connsiteX442" fmla="*/ 9895234 w 24089813"/>
              <a:gd name="connsiteY442" fmla="*/ 332025 h 9103316"/>
              <a:gd name="connsiteX443" fmla="*/ 10348994 w 24089813"/>
              <a:gd name="connsiteY443" fmla="*/ 491889 h 9103316"/>
              <a:gd name="connsiteX444" fmla="*/ 11684451 w 24089813"/>
              <a:gd name="connsiteY444" fmla="*/ 983777 h 9103316"/>
              <a:gd name="connsiteX445" fmla="*/ 14730423 w 24089813"/>
              <a:gd name="connsiteY445" fmla="*/ 2830818 h 9103316"/>
              <a:gd name="connsiteX446" fmla="*/ 16327806 w 24089813"/>
              <a:gd name="connsiteY446" fmla="*/ 3564961 h 9103316"/>
              <a:gd name="connsiteX447" fmla="*/ 16289685 w 24089813"/>
              <a:gd name="connsiteY447" fmla="*/ 3578488 h 9103316"/>
              <a:gd name="connsiteX448" fmla="*/ 16583584 w 24089813"/>
              <a:gd name="connsiteY448" fmla="*/ 3654731 h 9103316"/>
              <a:gd name="connsiteX449" fmla="*/ 17510780 w 24089813"/>
              <a:gd name="connsiteY449" fmla="*/ 3852716 h 9103316"/>
              <a:gd name="connsiteX450" fmla="*/ 17606696 w 24089813"/>
              <a:gd name="connsiteY450" fmla="*/ 3872391 h 9103316"/>
              <a:gd name="connsiteX451" fmla="*/ 17606696 w 24089813"/>
              <a:gd name="connsiteY451" fmla="*/ 3872391 h 9103316"/>
              <a:gd name="connsiteX452" fmla="*/ 17510780 w 24089813"/>
              <a:gd name="connsiteY452" fmla="*/ 3852716 h 9103316"/>
              <a:gd name="connsiteX453" fmla="*/ 16880460 w 24089813"/>
              <a:gd name="connsiteY453" fmla="*/ 3712816 h 9103316"/>
              <a:gd name="connsiteX454" fmla="*/ 16694426 w 24089813"/>
              <a:gd name="connsiteY454" fmla="*/ 3659045 h 9103316"/>
              <a:gd name="connsiteX455" fmla="*/ 16714240 w 24089813"/>
              <a:gd name="connsiteY455" fmla="*/ 3657036 h 9103316"/>
              <a:gd name="connsiteX456" fmla="*/ 16743446 w 24089813"/>
              <a:gd name="connsiteY456" fmla="*/ 3654731 h 9103316"/>
              <a:gd name="connsiteX457" fmla="*/ 16327806 w 24089813"/>
              <a:gd name="connsiteY457" fmla="*/ 3520691 h 9103316"/>
              <a:gd name="connsiteX458" fmla="*/ 12469001 w 24089813"/>
              <a:gd name="connsiteY458" fmla="*/ 1277680 h 9103316"/>
              <a:gd name="connsiteX459" fmla="*/ 11172894 w 24089813"/>
              <a:gd name="connsiteY459" fmla="*/ 645604 h 9103316"/>
              <a:gd name="connsiteX460" fmla="*/ 11057302 w 24089813"/>
              <a:gd name="connsiteY460" fmla="*/ 549685 h 9103316"/>
              <a:gd name="connsiteX461" fmla="*/ 11824637 w 24089813"/>
              <a:gd name="connsiteY461" fmla="*/ 785792 h 9103316"/>
              <a:gd name="connsiteX462" fmla="*/ 11824637 w 24089813"/>
              <a:gd name="connsiteY462" fmla="*/ 785792 h 9103316"/>
              <a:gd name="connsiteX463" fmla="*/ 11057302 w 24089813"/>
              <a:gd name="connsiteY463" fmla="*/ 313579 h 9103316"/>
              <a:gd name="connsiteX464" fmla="*/ 10840875 w 24089813"/>
              <a:gd name="connsiteY464" fmla="*/ 134040 h 9103316"/>
              <a:gd name="connsiteX465" fmla="*/ 11626656 w 24089813"/>
              <a:gd name="connsiteY465" fmla="*/ 370146 h 9103316"/>
              <a:gd name="connsiteX466" fmla="*/ 11626656 w 24089813"/>
              <a:gd name="connsiteY466" fmla="*/ 370146 h 9103316"/>
              <a:gd name="connsiteX467" fmla="*/ 11352431 w 24089813"/>
              <a:gd name="connsiteY467" fmla="*/ 236107 h 9103316"/>
              <a:gd name="connsiteX468" fmla="*/ 11646331 w 24089813"/>
              <a:gd name="connsiteY468" fmla="*/ 313579 h 9103316"/>
              <a:gd name="connsiteX469" fmla="*/ 11447118 w 24089813"/>
              <a:gd name="connsiteY469" fmla="*/ 134040 h 9103316"/>
              <a:gd name="connsiteX470" fmla="*/ 11568859 w 24089813"/>
              <a:gd name="connsiteY470" fmla="*/ 134040 h 9103316"/>
              <a:gd name="connsiteX471" fmla="*/ 11352431 w 24089813"/>
              <a:gd name="connsiteY471" fmla="*/ 0 h 9103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Lst>
            <a:rect l="l" t="t" r="r" b="b"/>
            <a:pathLst>
              <a:path w="24089813" h="9103316">
                <a:moveTo>
                  <a:pt x="16679500" y="3654731"/>
                </a:moveTo>
                <a:lnTo>
                  <a:pt x="16694426" y="3659045"/>
                </a:lnTo>
                <a:lnTo>
                  <a:pt x="16694334" y="3659054"/>
                </a:lnTo>
                <a:cubicBezTo>
                  <a:pt x="16688186" y="3658958"/>
                  <a:pt x="16682882" y="3657805"/>
                  <a:pt x="16679500" y="3654731"/>
                </a:cubicBezTo>
                <a:close/>
                <a:moveTo>
                  <a:pt x="9147575" y="3616609"/>
                </a:moveTo>
                <a:cubicBezTo>
                  <a:pt x="9173399" y="3648582"/>
                  <a:pt x="9223817" y="3660879"/>
                  <a:pt x="9281613" y="3654731"/>
                </a:cubicBezTo>
                <a:cubicBezTo>
                  <a:pt x="9307436" y="3718676"/>
                  <a:pt x="9389826" y="3635055"/>
                  <a:pt x="9281613" y="3654731"/>
                </a:cubicBezTo>
                <a:cubicBezTo>
                  <a:pt x="9255789" y="3628907"/>
                  <a:pt x="9205371" y="3616609"/>
                  <a:pt x="9147575" y="3616609"/>
                </a:cubicBezTo>
                <a:close/>
                <a:moveTo>
                  <a:pt x="1415209" y="3360828"/>
                </a:moveTo>
                <a:cubicBezTo>
                  <a:pt x="1409060" y="3360828"/>
                  <a:pt x="1402912" y="3366976"/>
                  <a:pt x="1402912" y="3366976"/>
                </a:cubicBezTo>
                <a:cubicBezTo>
                  <a:pt x="1396763" y="3366976"/>
                  <a:pt x="1396763" y="3366976"/>
                  <a:pt x="1415209" y="3360828"/>
                </a:cubicBezTo>
                <a:close/>
                <a:moveTo>
                  <a:pt x="8154207" y="2474410"/>
                </a:moveTo>
                <a:cubicBezTo>
                  <a:pt x="8168732" y="2475966"/>
                  <a:pt x="8185948" y="2482807"/>
                  <a:pt x="8201934" y="2498793"/>
                </a:cubicBezTo>
                <a:cubicBezTo>
                  <a:pt x="8091262" y="2512628"/>
                  <a:pt x="8110629" y="2469741"/>
                  <a:pt x="8154207" y="2474410"/>
                </a:cubicBezTo>
                <a:close/>
                <a:moveTo>
                  <a:pt x="8107862" y="1708621"/>
                </a:moveTo>
                <a:lnTo>
                  <a:pt x="8111345" y="1708706"/>
                </a:lnTo>
                <a:lnTo>
                  <a:pt x="8086342" y="1711772"/>
                </a:lnTo>
                <a:cubicBezTo>
                  <a:pt x="8087880" y="1710235"/>
                  <a:pt x="8096257" y="1709082"/>
                  <a:pt x="8107862" y="1708621"/>
                </a:cubicBezTo>
                <a:close/>
                <a:moveTo>
                  <a:pt x="11352431" y="0"/>
                </a:moveTo>
                <a:cubicBezTo>
                  <a:pt x="11447118" y="0"/>
                  <a:pt x="11504914" y="51649"/>
                  <a:pt x="11588534" y="76243"/>
                </a:cubicBezTo>
                <a:cubicBezTo>
                  <a:pt x="11678302" y="108216"/>
                  <a:pt x="11766842" y="108216"/>
                  <a:pt x="11844312" y="134040"/>
                </a:cubicBezTo>
                <a:cubicBezTo>
                  <a:pt x="11888581" y="153715"/>
                  <a:pt x="11932850" y="197985"/>
                  <a:pt x="11978349" y="217661"/>
                </a:cubicBezTo>
                <a:cubicBezTo>
                  <a:pt x="12028767" y="229958"/>
                  <a:pt x="12085333" y="217661"/>
                  <a:pt x="12136981" y="236107"/>
                </a:cubicBezTo>
                <a:cubicBezTo>
                  <a:pt x="12302991" y="293904"/>
                  <a:pt x="12494824" y="427943"/>
                  <a:pt x="12666983" y="530010"/>
                </a:cubicBezTo>
                <a:cubicBezTo>
                  <a:pt x="12845289" y="632077"/>
                  <a:pt x="13018677" y="741522"/>
                  <a:pt x="13178539" y="843589"/>
                </a:cubicBezTo>
                <a:cubicBezTo>
                  <a:pt x="14136477" y="1443693"/>
                  <a:pt x="14954229" y="2108972"/>
                  <a:pt x="16015461" y="2555360"/>
                </a:cubicBezTo>
                <a:cubicBezTo>
                  <a:pt x="16245416" y="2651278"/>
                  <a:pt x="16449546" y="2741048"/>
                  <a:pt x="16699176" y="2811142"/>
                </a:cubicBezTo>
                <a:cubicBezTo>
                  <a:pt x="16833214" y="2849264"/>
                  <a:pt x="16979548" y="2900912"/>
                  <a:pt x="17114816" y="2926736"/>
                </a:cubicBezTo>
                <a:cubicBezTo>
                  <a:pt x="17395188" y="2996830"/>
                  <a:pt x="17702612" y="3002979"/>
                  <a:pt x="18021106" y="3066924"/>
                </a:cubicBezTo>
                <a:cubicBezTo>
                  <a:pt x="18040780" y="3073073"/>
                  <a:pt x="18136698" y="3098897"/>
                  <a:pt x="18156372" y="3105045"/>
                </a:cubicBezTo>
                <a:cubicBezTo>
                  <a:pt x="18136698" y="3098897"/>
                  <a:pt x="17982984" y="3117343"/>
                  <a:pt x="18136698" y="3143167"/>
                </a:cubicBezTo>
                <a:cubicBezTo>
                  <a:pt x="18386328" y="3188667"/>
                  <a:pt x="18640876" y="3213261"/>
                  <a:pt x="18864682" y="3245234"/>
                </a:cubicBezTo>
                <a:cubicBezTo>
                  <a:pt x="19006098" y="3264909"/>
                  <a:pt x="19165958" y="3316558"/>
                  <a:pt x="19299996" y="3341152"/>
                </a:cubicBezTo>
                <a:cubicBezTo>
                  <a:pt x="19370088" y="3354679"/>
                  <a:pt x="19440182" y="3335003"/>
                  <a:pt x="19497978" y="3360828"/>
                </a:cubicBezTo>
                <a:cubicBezTo>
                  <a:pt x="19510274" y="3366976"/>
                  <a:pt x="19478302" y="3380503"/>
                  <a:pt x="19452478" y="3380503"/>
                </a:cubicBezTo>
                <a:cubicBezTo>
                  <a:pt x="19434034" y="3373125"/>
                  <a:pt x="19420506" y="3366976"/>
                  <a:pt x="19414358" y="3380503"/>
                </a:cubicBezTo>
                <a:cubicBezTo>
                  <a:pt x="19414358" y="3386651"/>
                  <a:pt x="19434034" y="3386651"/>
                  <a:pt x="19452478" y="3380503"/>
                </a:cubicBezTo>
                <a:cubicBezTo>
                  <a:pt x="19484452" y="3398949"/>
                  <a:pt x="19523802" y="3437070"/>
                  <a:pt x="19504126" y="3437070"/>
                </a:cubicBezTo>
                <a:lnTo>
                  <a:pt x="19485534" y="3431905"/>
                </a:lnTo>
                <a:lnTo>
                  <a:pt x="19459858" y="3418624"/>
                </a:lnTo>
                <a:cubicBezTo>
                  <a:pt x="19466006" y="3424773"/>
                  <a:pt x="19472154" y="3427847"/>
                  <a:pt x="19479226" y="3430153"/>
                </a:cubicBezTo>
                <a:lnTo>
                  <a:pt x="19485534" y="3431905"/>
                </a:lnTo>
                <a:lnTo>
                  <a:pt x="19486604" y="3432459"/>
                </a:lnTo>
                <a:cubicBezTo>
                  <a:pt x="19494596" y="3435533"/>
                  <a:pt x="19501052" y="3437070"/>
                  <a:pt x="19504126" y="3437070"/>
                </a:cubicBezTo>
                <a:cubicBezTo>
                  <a:pt x="19657840" y="3488719"/>
                  <a:pt x="19925914" y="3475192"/>
                  <a:pt x="20085776" y="3482570"/>
                </a:cubicBezTo>
                <a:cubicBezTo>
                  <a:pt x="20609628" y="3508394"/>
                  <a:pt x="21369584" y="3456746"/>
                  <a:pt x="21702834" y="3462894"/>
                </a:cubicBezTo>
                <a:cubicBezTo>
                  <a:pt x="21727428" y="3462894"/>
                  <a:pt x="21817196" y="3469043"/>
                  <a:pt x="21836872" y="3482570"/>
                </a:cubicBezTo>
                <a:cubicBezTo>
                  <a:pt x="21785224" y="3456746"/>
                  <a:pt x="21619214" y="3539137"/>
                  <a:pt x="21715130" y="3532988"/>
                </a:cubicBezTo>
                <a:cubicBezTo>
                  <a:pt x="21523298" y="3558812"/>
                  <a:pt x="21185130" y="3558812"/>
                  <a:pt x="20973620" y="3558812"/>
                </a:cubicBezTo>
                <a:cubicBezTo>
                  <a:pt x="20667424" y="3558812"/>
                  <a:pt x="20321878" y="3564961"/>
                  <a:pt x="19791876" y="3539137"/>
                </a:cubicBezTo>
                <a:cubicBezTo>
                  <a:pt x="19721784" y="3532988"/>
                  <a:pt x="19459858" y="3494867"/>
                  <a:pt x="19434034" y="3520691"/>
                </a:cubicBezTo>
                <a:cubicBezTo>
                  <a:pt x="19440182" y="3520691"/>
                  <a:pt x="19548396" y="3584637"/>
                  <a:pt x="19536098" y="3578488"/>
                </a:cubicBezTo>
                <a:cubicBezTo>
                  <a:pt x="19625866" y="3596934"/>
                  <a:pt x="19989858" y="3571110"/>
                  <a:pt x="20009534" y="3616609"/>
                </a:cubicBezTo>
                <a:cubicBezTo>
                  <a:pt x="20027980" y="3660879"/>
                  <a:pt x="20353850" y="3635055"/>
                  <a:pt x="20341554" y="3635055"/>
                </a:cubicBezTo>
                <a:cubicBezTo>
                  <a:pt x="20481740" y="3642434"/>
                  <a:pt x="20679722" y="3654731"/>
                  <a:pt x="20851880" y="3654731"/>
                </a:cubicBezTo>
                <a:cubicBezTo>
                  <a:pt x="20935500" y="3654731"/>
                  <a:pt x="21407706" y="3680555"/>
                  <a:pt x="21145778" y="3680555"/>
                </a:cubicBezTo>
                <a:cubicBezTo>
                  <a:pt x="20897378" y="3680555"/>
                  <a:pt x="20685870" y="3642434"/>
                  <a:pt x="20417796" y="3680555"/>
                </a:cubicBezTo>
                <a:cubicBezTo>
                  <a:pt x="20302204" y="3692852"/>
                  <a:pt x="20455916" y="3692852"/>
                  <a:pt x="20379674" y="3718676"/>
                </a:cubicBezTo>
                <a:cubicBezTo>
                  <a:pt x="20334176" y="3730974"/>
                  <a:pt x="20193990" y="3730974"/>
                  <a:pt x="20085776" y="3756798"/>
                </a:cubicBezTo>
                <a:cubicBezTo>
                  <a:pt x="20021830" y="3769095"/>
                  <a:pt x="19976332" y="3808446"/>
                  <a:pt x="19925914" y="3814595"/>
                </a:cubicBezTo>
                <a:cubicBezTo>
                  <a:pt x="19836146" y="3826892"/>
                  <a:pt x="19785728" y="3788770"/>
                  <a:pt x="19734080" y="3814595"/>
                </a:cubicBezTo>
                <a:cubicBezTo>
                  <a:pt x="19689812" y="3833040"/>
                  <a:pt x="19727932" y="3890837"/>
                  <a:pt x="19714406" y="3890837"/>
                </a:cubicBezTo>
                <a:cubicBezTo>
                  <a:pt x="19625866" y="3910513"/>
                  <a:pt x="19178256" y="3852716"/>
                  <a:pt x="18967976" y="3852716"/>
                </a:cubicBezTo>
                <a:cubicBezTo>
                  <a:pt x="18928626" y="3852716"/>
                  <a:pt x="18640876" y="3865013"/>
                  <a:pt x="18808114" y="3890837"/>
                </a:cubicBezTo>
                <a:cubicBezTo>
                  <a:pt x="18992570" y="3922810"/>
                  <a:pt x="19210228" y="3960932"/>
                  <a:pt x="19414358" y="3974458"/>
                </a:cubicBezTo>
                <a:cubicBezTo>
                  <a:pt x="19491830" y="3974458"/>
                  <a:pt x="19913618" y="3986755"/>
                  <a:pt x="19925914" y="4012579"/>
                </a:cubicBezTo>
                <a:cubicBezTo>
                  <a:pt x="19932062" y="4024877"/>
                  <a:pt x="19286470" y="3992904"/>
                  <a:pt x="19612340" y="4050701"/>
                </a:cubicBezTo>
                <a:cubicBezTo>
                  <a:pt x="19919766" y="4102349"/>
                  <a:pt x="19497978" y="4108498"/>
                  <a:pt x="19434034" y="4108498"/>
                </a:cubicBezTo>
                <a:cubicBezTo>
                  <a:pt x="19350414" y="4108498"/>
                  <a:pt x="19076190" y="4056849"/>
                  <a:pt x="18986422" y="4088822"/>
                </a:cubicBezTo>
                <a:cubicBezTo>
                  <a:pt x="18800736" y="4158916"/>
                  <a:pt x="19370088" y="4140471"/>
                  <a:pt x="19555774" y="4146619"/>
                </a:cubicBezTo>
                <a:cubicBezTo>
                  <a:pt x="20021830" y="4172443"/>
                  <a:pt x="20225962" y="4184740"/>
                  <a:pt x="20597332" y="4210565"/>
                </a:cubicBezTo>
                <a:cubicBezTo>
                  <a:pt x="21037564" y="4236389"/>
                  <a:pt x="21695456" y="4268361"/>
                  <a:pt x="22194714" y="4248686"/>
                </a:cubicBezTo>
                <a:cubicBezTo>
                  <a:pt x="22309076" y="4242537"/>
                  <a:pt x="22666920" y="4166294"/>
                  <a:pt x="22526734" y="4248686"/>
                </a:cubicBezTo>
                <a:cubicBezTo>
                  <a:pt x="22443114" y="4292956"/>
                  <a:pt x="22475086" y="4274510"/>
                  <a:pt x="22290632" y="4286807"/>
                </a:cubicBezTo>
                <a:cubicBezTo>
                  <a:pt x="21995502" y="4306483"/>
                  <a:pt x="21415084" y="4356901"/>
                  <a:pt x="21229398" y="4364280"/>
                </a:cubicBezTo>
                <a:cubicBezTo>
                  <a:pt x="21185130" y="4364280"/>
                  <a:pt x="21145778" y="4364280"/>
                  <a:pt x="21107658" y="4364280"/>
                </a:cubicBezTo>
                <a:cubicBezTo>
                  <a:pt x="21025268" y="4356901"/>
                  <a:pt x="20947796" y="4350753"/>
                  <a:pt x="20935500" y="4364280"/>
                </a:cubicBezTo>
                <a:cubicBezTo>
                  <a:pt x="20935500" y="4364280"/>
                  <a:pt x="21011742" y="4364280"/>
                  <a:pt x="21107658" y="4364280"/>
                </a:cubicBezTo>
                <a:cubicBezTo>
                  <a:pt x="21153156" y="4364280"/>
                  <a:pt x="21191278" y="4370429"/>
                  <a:pt x="21229398" y="4364280"/>
                </a:cubicBezTo>
                <a:cubicBezTo>
                  <a:pt x="21344990" y="4370429"/>
                  <a:pt x="21471650" y="4370429"/>
                  <a:pt x="21542972" y="4364280"/>
                </a:cubicBezTo>
                <a:cubicBezTo>
                  <a:pt x="21868844" y="4350753"/>
                  <a:pt x="22072974" y="4364280"/>
                  <a:pt x="22366872" y="4344604"/>
                </a:cubicBezTo>
                <a:cubicBezTo>
                  <a:pt x="22500910" y="4338456"/>
                  <a:pt x="22948522" y="4268361"/>
                  <a:pt x="22960820" y="4306483"/>
                </a:cubicBezTo>
                <a:cubicBezTo>
                  <a:pt x="22980494" y="4376577"/>
                  <a:pt x="22768986" y="4350753"/>
                  <a:pt x="22705042" y="4364280"/>
                </a:cubicBezTo>
                <a:cubicBezTo>
                  <a:pt x="22436966" y="4420847"/>
                  <a:pt x="22966968" y="4428225"/>
                  <a:pt x="22960820" y="4428225"/>
                </a:cubicBezTo>
                <a:cubicBezTo>
                  <a:pt x="22974346" y="4428225"/>
                  <a:pt x="22826782" y="4446671"/>
                  <a:pt x="22762838" y="4466346"/>
                </a:cubicBezTo>
                <a:cubicBezTo>
                  <a:pt x="22718568" y="4472496"/>
                  <a:pt x="22756688" y="4492171"/>
                  <a:pt x="22724716" y="4504468"/>
                </a:cubicBezTo>
                <a:cubicBezTo>
                  <a:pt x="22558706" y="4567184"/>
                  <a:pt x="22207012" y="4516765"/>
                  <a:pt x="22015178" y="4579481"/>
                </a:cubicBezTo>
                <a:cubicBezTo>
                  <a:pt x="21823344" y="4554887"/>
                  <a:pt x="21913112" y="4643426"/>
                  <a:pt x="22015178" y="4579481"/>
                </a:cubicBezTo>
                <a:cubicBezTo>
                  <a:pt x="22079122" y="4611454"/>
                  <a:pt x="22213160" y="4542589"/>
                  <a:pt x="22270956" y="4579481"/>
                </a:cubicBezTo>
                <a:cubicBezTo>
                  <a:pt x="22290632" y="4599157"/>
                  <a:pt x="21893438" y="4663102"/>
                  <a:pt x="21913112" y="4663102"/>
                </a:cubicBezTo>
                <a:cubicBezTo>
                  <a:pt x="21702834" y="4695075"/>
                  <a:pt x="21637660" y="4675399"/>
                  <a:pt x="21191278" y="4701223"/>
                </a:cubicBezTo>
                <a:cubicBezTo>
                  <a:pt x="21043714" y="4707372"/>
                  <a:pt x="20347702" y="4707372"/>
                  <a:pt x="20341554" y="4720899"/>
                </a:cubicBezTo>
                <a:cubicBezTo>
                  <a:pt x="20341554" y="4720899"/>
                  <a:pt x="20571508" y="4752871"/>
                  <a:pt x="20679722" y="4759021"/>
                </a:cubicBezTo>
                <a:cubicBezTo>
                  <a:pt x="21279816" y="4790993"/>
                  <a:pt x="21785224" y="4790993"/>
                  <a:pt x="22328752" y="4759021"/>
                </a:cubicBezTo>
                <a:cubicBezTo>
                  <a:pt x="22513208" y="4745493"/>
                  <a:pt x="23178476" y="4637278"/>
                  <a:pt x="22980494" y="4739345"/>
                </a:cubicBezTo>
                <a:cubicBezTo>
                  <a:pt x="22916550" y="4771318"/>
                  <a:pt x="22737014" y="4790993"/>
                  <a:pt x="22666920" y="4797141"/>
                </a:cubicBezTo>
                <a:cubicBezTo>
                  <a:pt x="22366872" y="4822966"/>
                  <a:pt x="22903024" y="4803290"/>
                  <a:pt x="22922698" y="4797141"/>
                </a:cubicBezTo>
                <a:cubicBezTo>
                  <a:pt x="22928846" y="4803290"/>
                  <a:pt x="22890726" y="4867235"/>
                  <a:pt x="22878430" y="4854938"/>
                </a:cubicBezTo>
                <a:cubicBezTo>
                  <a:pt x="22890726" y="4867235"/>
                  <a:pt x="22966968" y="4854938"/>
                  <a:pt x="22980494" y="4854938"/>
                </a:cubicBezTo>
                <a:cubicBezTo>
                  <a:pt x="23242420" y="4854938"/>
                  <a:pt x="22839078" y="4918884"/>
                  <a:pt x="22724716" y="4937330"/>
                </a:cubicBezTo>
                <a:cubicBezTo>
                  <a:pt x="22181188" y="5007424"/>
                  <a:pt x="21555270" y="5020951"/>
                  <a:pt x="21031416" y="5071369"/>
                </a:cubicBezTo>
                <a:cubicBezTo>
                  <a:pt x="20935500" y="5084896"/>
                  <a:pt x="20245636" y="5033248"/>
                  <a:pt x="20207516" y="5071369"/>
                </a:cubicBezTo>
                <a:cubicBezTo>
                  <a:pt x="20193990" y="5084896"/>
                  <a:pt x="20583804" y="5091045"/>
                  <a:pt x="20679722" y="5091045"/>
                </a:cubicBezTo>
                <a:cubicBezTo>
                  <a:pt x="20909676" y="5103342"/>
                  <a:pt x="21133482" y="5116869"/>
                  <a:pt x="21325316" y="5109491"/>
                </a:cubicBezTo>
                <a:cubicBezTo>
                  <a:pt x="21817196" y="5097193"/>
                  <a:pt x="22181188" y="5180814"/>
                  <a:pt x="22641096" y="5129166"/>
                </a:cubicBezTo>
                <a:cubicBezTo>
                  <a:pt x="22680446" y="5129166"/>
                  <a:pt x="22916550" y="5065221"/>
                  <a:pt x="22942374" y="5091045"/>
                </a:cubicBezTo>
                <a:cubicBezTo>
                  <a:pt x="22934996" y="5091045"/>
                  <a:pt x="22807106" y="5135315"/>
                  <a:pt x="22724716" y="5148842"/>
                </a:cubicBezTo>
                <a:cubicBezTo>
                  <a:pt x="22481236" y="5193112"/>
                  <a:pt x="22417290" y="5193112"/>
                  <a:pt x="22213160" y="5231233"/>
                </a:cubicBezTo>
                <a:cubicBezTo>
                  <a:pt x="22117244" y="5244760"/>
                  <a:pt x="21829494" y="5289030"/>
                  <a:pt x="22034854" y="5289030"/>
                </a:cubicBezTo>
                <a:cubicBezTo>
                  <a:pt x="22424668" y="5282881"/>
                  <a:pt x="22628800" y="5250908"/>
                  <a:pt x="22980494" y="5231233"/>
                </a:cubicBezTo>
                <a:cubicBezTo>
                  <a:pt x="23088708" y="5225085"/>
                  <a:pt x="23364162" y="5244760"/>
                  <a:pt x="23178476" y="5269354"/>
                </a:cubicBezTo>
                <a:cubicBezTo>
                  <a:pt x="23037060" y="5289030"/>
                  <a:pt x="22992792" y="5314854"/>
                  <a:pt x="22922698" y="5327152"/>
                </a:cubicBezTo>
                <a:cubicBezTo>
                  <a:pt x="22462790" y="5423069"/>
                  <a:pt x="21829494" y="5391097"/>
                  <a:pt x="21427380" y="5467339"/>
                </a:cubicBezTo>
                <a:cubicBezTo>
                  <a:pt x="21273668" y="5493163"/>
                  <a:pt x="21191278" y="5525136"/>
                  <a:pt x="20955174" y="5525136"/>
                </a:cubicBezTo>
                <a:cubicBezTo>
                  <a:pt x="20929352" y="5525136"/>
                  <a:pt x="20673574" y="5487015"/>
                  <a:pt x="20635452" y="5525136"/>
                </a:cubicBezTo>
                <a:cubicBezTo>
                  <a:pt x="20635452" y="5525136"/>
                  <a:pt x="21037564" y="5544812"/>
                  <a:pt x="21049862" y="5544812"/>
                </a:cubicBezTo>
                <a:cubicBezTo>
                  <a:pt x="21203574" y="5544812"/>
                  <a:pt x="21351138" y="5487015"/>
                  <a:pt x="21503622" y="5544812"/>
                </a:cubicBezTo>
                <a:cubicBezTo>
                  <a:pt x="21440908" y="5518988"/>
                  <a:pt x="21383112" y="5634581"/>
                  <a:pt x="21447056" y="5621054"/>
                </a:cubicBezTo>
                <a:cubicBezTo>
                  <a:pt x="21255222" y="5678851"/>
                  <a:pt x="20699396" y="5666554"/>
                  <a:pt x="20481740" y="5666554"/>
                </a:cubicBezTo>
                <a:cubicBezTo>
                  <a:pt x="20296054" y="5659176"/>
                  <a:pt x="19740230" y="5653027"/>
                  <a:pt x="19536098" y="5640730"/>
                </a:cubicBezTo>
                <a:cubicBezTo>
                  <a:pt x="19472154" y="5640730"/>
                  <a:pt x="19356562" y="5602609"/>
                  <a:pt x="19338116" y="5621054"/>
                </a:cubicBezTo>
                <a:cubicBezTo>
                  <a:pt x="19299996" y="5659176"/>
                  <a:pt x="19504126" y="5659176"/>
                  <a:pt x="19516424" y="5666554"/>
                </a:cubicBezTo>
                <a:cubicBezTo>
                  <a:pt x="20098072" y="5685000"/>
                  <a:pt x="20679722" y="5710824"/>
                  <a:pt x="21383112" y="5685000"/>
                </a:cubicBezTo>
                <a:cubicBezTo>
                  <a:pt x="21670862" y="5672703"/>
                  <a:pt x="21951234" y="5685000"/>
                  <a:pt x="22213160" y="5685000"/>
                </a:cubicBezTo>
                <a:cubicBezTo>
                  <a:pt x="22366872" y="5685000"/>
                  <a:pt x="22449262" y="5627203"/>
                  <a:pt x="22564854" y="5640730"/>
                </a:cubicBezTo>
                <a:cubicBezTo>
                  <a:pt x="22609124" y="5646879"/>
                  <a:pt x="22602976" y="5685000"/>
                  <a:pt x="22641096" y="5704675"/>
                </a:cubicBezTo>
                <a:cubicBezTo>
                  <a:pt x="22756688" y="5748945"/>
                  <a:pt x="22814484" y="5697297"/>
                  <a:pt x="22820634" y="5704675"/>
                </a:cubicBezTo>
                <a:cubicBezTo>
                  <a:pt x="22858754" y="5716973"/>
                  <a:pt x="22762838" y="5762472"/>
                  <a:pt x="22762838" y="5742797"/>
                </a:cubicBezTo>
                <a:cubicBezTo>
                  <a:pt x="22756688" y="5806742"/>
                  <a:pt x="23158802" y="5774770"/>
                  <a:pt x="22896874" y="5819039"/>
                </a:cubicBezTo>
                <a:cubicBezTo>
                  <a:pt x="22532882" y="5882985"/>
                  <a:pt x="23102234" y="5800594"/>
                  <a:pt x="23132978" y="5800594"/>
                </a:cubicBezTo>
                <a:cubicBezTo>
                  <a:pt x="23167102" y="5805205"/>
                  <a:pt x="23168024" y="5813275"/>
                  <a:pt x="23188142" y="5825322"/>
                </a:cubicBezTo>
                <a:lnTo>
                  <a:pt x="23204262" y="5832909"/>
                </a:lnTo>
                <a:lnTo>
                  <a:pt x="23203672" y="5833140"/>
                </a:lnTo>
                <a:cubicBezTo>
                  <a:pt x="23204608" y="5834411"/>
                  <a:pt x="23208604" y="5836255"/>
                  <a:pt x="23216598" y="5838715"/>
                </a:cubicBezTo>
                <a:lnTo>
                  <a:pt x="23204262" y="5832909"/>
                </a:lnTo>
                <a:lnTo>
                  <a:pt x="23209104" y="5831010"/>
                </a:lnTo>
                <a:cubicBezTo>
                  <a:pt x="23234580" y="5830030"/>
                  <a:pt x="23336492" y="5848245"/>
                  <a:pt x="23312514" y="5876836"/>
                </a:cubicBezTo>
                <a:cubicBezTo>
                  <a:pt x="23292838" y="5908809"/>
                  <a:pt x="23146504" y="5882985"/>
                  <a:pt x="23196922" y="5876836"/>
                </a:cubicBezTo>
                <a:cubicBezTo>
                  <a:pt x="23120680" y="5882985"/>
                  <a:pt x="22756688" y="5928485"/>
                  <a:pt x="22960820" y="5960457"/>
                </a:cubicBezTo>
                <a:cubicBezTo>
                  <a:pt x="23184624" y="5992430"/>
                  <a:pt x="22814484" y="6030551"/>
                  <a:pt x="22744392" y="6036700"/>
                </a:cubicBezTo>
                <a:cubicBezTo>
                  <a:pt x="22456642" y="6074821"/>
                  <a:pt x="22807106" y="6068673"/>
                  <a:pt x="22820634" y="6055146"/>
                </a:cubicBezTo>
                <a:cubicBezTo>
                  <a:pt x="22744392" y="6151064"/>
                  <a:pt x="22098798" y="6100646"/>
                  <a:pt x="22053298" y="6158442"/>
                </a:cubicBezTo>
                <a:cubicBezTo>
                  <a:pt x="22034854" y="6176888"/>
                  <a:pt x="22270956" y="6151064"/>
                  <a:pt x="22328752" y="6158442"/>
                </a:cubicBezTo>
                <a:cubicBezTo>
                  <a:pt x="22404994" y="6158442"/>
                  <a:pt x="22322604" y="6176888"/>
                  <a:pt x="22366872" y="6196564"/>
                </a:cubicBezTo>
                <a:cubicBezTo>
                  <a:pt x="22526734" y="6240834"/>
                  <a:pt x="22916550" y="6119091"/>
                  <a:pt x="23037060" y="6158442"/>
                </a:cubicBezTo>
                <a:cubicBezTo>
                  <a:pt x="23044438" y="6190415"/>
                  <a:pt x="22903024" y="6176888"/>
                  <a:pt x="22922698" y="6176888"/>
                </a:cubicBezTo>
                <a:cubicBezTo>
                  <a:pt x="22832930" y="6183037"/>
                  <a:pt x="22219308" y="6246982"/>
                  <a:pt x="22213160" y="6272806"/>
                </a:cubicBezTo>
                <a:cubicBezTo>
                  <a:pt x="22213160" y="6266658"/>
                  <a:pt x="22462790" y="6310928"/>
                  <a:pt x="22468938" y="6310928"/>
                </a:cubicBezTo>
                <a:cubicBezTo>
                  <a:pt x="22552558" y="6310928"/>
                  <a:pt x="22666920" y="6304779"/>
                  <a:pt x="22724716" y="6310928"/>
                </a:cubicBezTo>
                <a:cubicBezTo>
                  <a:pt x="22807106" y="6318306"/>
                  <a:pt x="23222746" y="6285104"/>
                  <a:pt x="23018616" y="6330603"/>
                </a:cubicBezTo>
                <a:cubicBezTo>
                  <a:pt x="22666920" y="6406846"/>
                  <a:pt x="22181188" y="6452346"/>
                  <a:pt x="21874992" y="6528588"/>
                </a:cubicBezTo>
                <a:cubicBezTo>
                  <a:pt x="21715130" y="6566710"/>
                  <a:pt x="21613066" y="6508913"/>
                  <a:pt x="21401556" y="6566710"/>
                </a:cubicBezTo>
                <a:cubicBezTo>
                  <a:pt x="21453204" y="6554413"/>
                  <a:pt x="21427380" y="6618358"/>
                  <a:pt x="21389260" y="6624507"/>
                </a:cubicBezTo>
                <a:cubicBezTo>
                  <a:pt x="21369584" y="6618358"/>
                  <a:pt x="21351138" y="6618358"/>
                  <a:pt x="21344990" y="6604831"/>
                </a:cubicBezTo>
                <a:cubicBezTo>
                  <a:pt x="21357288" y="6624507"/>
                  <a:pt x="21375734" y="6624507"/>
                  <a:pt x="21389260" y="6624507"/>
                </a:cubicBezTo>
                <a:cubicBezTo>
                  <a:pt x="21485176" y="6636804"/>
                  <a:pt x="21721280" y="6610980"/>
                  <a:pt x="21797520" y="6604831"/>
                </a:cubicBezTo>
                <a:cubicBezTo>
                  <a:pt x="21887290" y="6604831"/>
                  <a:pt x="22194714" y="6580237"/>
                  <a:pt x="22347198" y="6566710"/>
                </a:cubicBezTo>
                <a:cubicBezTo>
                  <a:pt x="22462790" y="6560561"/>
                  <a:pt x="23108384" y="6470792"/>
                  <a:pt x="23132978" y="6528588"/>
                </a:cubicBezTo>
                <a:cubicBezTo>
                  <a:pt x="23172328" y="6610980"/>
                  <a:pt x="22986642" y="6592534"/>
                  <a:pt x="22878430" y="6604831"/>
                </a:cubicBezTo>
                <a:cubicBezTo>
                  <a:pt x="22680446" y="6636804"/>
                  <a:pt x="22443114" y="6668777"/>
                  <a:pt x="22251280" y="6688452"/>
                </a:cubicBezTo>
                <a:cubicBezTo>
                  <a:pt x="22245132" y="6688452"/>
                  <a:pt x="21919262" y="6700749"/>
                  <a:pt x="21919262" y="6706898"/>
                </a:cubicBezTo>
                <a:cubicBezTo>
                  <a:pt x="21887290" y="6770843"/>
                  <a:pt x="22334900" y="6746249"/>
                  <a:pt x="22091420" y="6764695"/>
                </a:cubicBezTo>
                <a:cubicBezTo>
                  <a:pt x="21791372" y="6790519"/>
                  <a:pt x="21325316" y="6784370"/>
                  <a:pt x="21049862" y="6822492"/>
                </a:cubicBezTo>
                <a:cubicBezTo>
                  <a:pt x="20999444" y="6834789"/>
                  <a:pt x="20973620" y="6860613"/>
                  <a:pt x="20935500" y="6860613"/>
                </a:cubicBezTo>
                <a:cubicBezTo>
                  <a:pt x="20833434" y="6872910"/>
                  <a:pt x="20309582" y="6854464"/>
                  <a:pt x="20283758" y="6880289"/>
                </a:cubicBezTo>
                <a:cubicBezTo>
                  <a:pt x="20277610" y="6892586"/>
                  <a:pt x="20564130" y="6906113"/>
                  <a:pt x="20597332" y="6906113"/>
                </a:cubicBezTo>
                <a:cubicBezTo>
                  <a:pt x="20731370" y="6906113"/>
                  <a:pt x="21351138" y="6906113"/>
                  <a:pt x="20955174" y="6924559"/>
                </a:cubicBezTo>
                <a:cubicBezTo>
                  <a:pt x="20787936" y="6930707"/>
                  <a:pt x="20743666" y="6912261"/>
                  <a:pt x="20597332" y="6924559"/>
                </a:cubicBezTo>
                <a:cubicBezTo>
                  <a:pt x="20571508" y="6924559"/>
                  <a:pt x="20015682" y="6918410"/>
                  <a:pt x="19989858" y="6944234"/>
                </a:cubicBezTo>
                <a:cubicBezTo>
                  <a:pt x="19983710" y="6944234"/>
                  <a:pt x="20589954" y="6976206"/>
                  <a:pt x="20557982" y="6962680"/>
                </a:cubicBezTo>
                <a:cubicBezTo>
                  <a:pt x="20609628" y="6976206"/>
                  <a:pt x="20391972" y="6988504"/>
                  <a:pt x="20367378" y="6982355"/>
                </a:cubicBezTo>
                <a:cubicBezTo>
                  <a:pt x="20398120" y="6988504"/>
                  <a:pt x="20737518" y="7000801"/>
                  <a:pt x="20775638" y="7000801"/>
                </a:cubicBezTo>
                <a:cubicBezTo>
                  <a:pt x="21005592" y="6982355"/>
                  <a:pt x="21249074" y="7020476"/>
                  <a:pt x="21465502" y="7020476"/>
                </a:cubicBezTo>
                <a:cubicBezTo>
                  <a:pt x="21631512" y="7020476"/>
                  <a:pt x="22373022" y="6924559"/>
                  <a:pt x="22507058" y="6956531"/>
                </a:cubicBezTo>
                <a:cubicBezTo>
                  <a:pt x="22475086" y="6956531"/>
                  <a:pt x="22443114" y="7000801"/>
                  <a:pt x="22449262" y="7000801"/>
                </a:cubicBezTo>
                <a:cubicBezTo>
                  <a:pt x="22398846" y="7020476"/>
                  <a:pt x="22264808" y="7064746"/>
                  <a:pt x="22213160" y="7078274"/>
                </a:cubicBezTo>
                <a:cubicBezTo>
                  <a:pt x="21945086" y="7154516"/>
                  <a:pt x="22513208" y="7136070"/>
                  <a:pt x="22584530" y="7116394"/>
                </a:cubicBezTo>
                <a:cubicBezTo>
                  <a:pt x="22539032" y="7160664"/>
                  <a:pt x="22494762" y="7136070"/>
                  <a:pt x="22449262" y="7142219"/>
                </a:cubicBezTo>
                <a:cubicBezTo>
                  <a:pt x="22417290" y="7142219"/>
                  <a:pt x="22130770" y="7168043"/>
                  <a:pt x="22290632" y="7180340"/>
                </a:cubicBezTo>
                <a:cubicBezTo>
                  <a:pt x="22475086" y="7192638"/>
                  <a:pt x="22686596" y="7128692"/>
                  <a:pt x="22820634" y="7116394"/>
                </a:cubicBezTo>
                <a:cubicBezTo>
                  <a:pt x="22916550" y="7110246"/>
                  <a:pt x="23242420" y="7110246"/>
                  <a:pt x="23236272" y="7096719"/>
                </a:cubicBezTo>
                <a:cubicBezTo>
                  <a:pt x="23260866" y="7122544"/>
                  <a:pt x="23018616" y="7174192"/>
                  <a:pt x="22910402" y="7180340"/>
                </a:cubicBezTo>
                <a:cubicBezTo>
                  <a:pt x="22884578" y="7174192"/>
                  <a:pt x="22864902" y="7174192"/>
                  <a:pt x="22858754" y="7180340"/>
                </a:cubicBezTo>
                <a:cubicBezTo>
                  <a:pt x="22858754" y="7186489"/>
                  <a:pt x="22878430" y="7186489"/>
                  <a:pt x="22910402" y="7180340"/>
                </a:cubicBezTo>
                <a:cubicBezTo>
                  <a:pt x="22934996" y="7186489"/>
                  <a:pt x="22966968" y="7192638"/>
                  <a:pt x="22960820" y="7198786"/>
                </a:cubicBezTo>
                <a:cubicBezTo>
                  <a:pt x="22948522" y="7206164"/>
                  <a:pt x="22878430" y="7230759"/>
                  <a:pt x="22800958" y="7218462"/>
                </a:cubicBezTo>
                <a:cubicBezTo>
                  <a:pt x="22775134" y="7154516"/>
                  <a:pt x="22698892" y="7238137"/>
                  <a:pt x="22800958" y="7218462"/>
                </a:cubicBezTo>
                <a:cubicBezTo>
                  <a:pt x="22737014" y="7256583"/>
                  <a:pt x="22686596" y="7230759"/>
                  <a:pt x="22622650" y="7238137"/>
                </a:cubicBezTo>
                <a:cubicBezTo>
                  <a:pt x="22584530" y="7244286"/>
                  <a:pt x="22315226" y="7263961"/>
                  <a:pt x="22488614" y="7276258"/>
                </a:cubicBezTo>
                <a:cubicBezTo>
                  <a:pt x="22686596" y="7288556"/>
                  <a:pt x="22878430" y="7218462"/>
                  <a:pt x="23037060" y="7218462"/>
                </a:cubicBezTo>
                <a:cubicBezTo>
                  <a:pt x="23114532" y="7218462"/>
                  <a:pt x="23242420" y="7256583"/>
                  <a:pt x="23312514" y="7256583"/>
                </a:cubicBezTo>
                <a:cubicBezTo>
                  <a:pt x="23498198" y="7263961"/>
                  <a:pt x="23824070" y="7212313"/>
                  <a:pt x="23606412" y="7256583"/>
                </a:cubicBezTo>
                <a:cubicBezTo>
                  <a:pt x="23452700" y="7288556"/>
                  <a:pt x="23082560" y="7352501"/>
                  <a:pt x="22922698" y="7372176"/>
                </a:cubicBezTo>
                <a:cubicBezTo>
                  <a:pt x="22526734" y="7422595"/>
                  <a:pt x="22309076" y="7384474"/>
                  <a:pt x="22072974" y="7454568"/>
                </a:cubicBezTo>
                <a:cubicBezTo>
                  <a:pt x="22041002" y="7460716"/>
                  <a:pt x="22053298" y="7486540"/>
                  <a:pt x="22034854" y="7493919"/>
                </a:cubicBezTo>
                <a:cubicBezTo>
                  <a:pt x="21925410" y="7512365"/>
                  <a:pt x="21791372" y="7524662"/>
                  <a:pt x="21702834" y="7532040"/>
                </a:cubicBezTo>
                <a:cubicBezTo>
                  <a:pt x="21447056" y="7564013"/>
                  <a:pt x="21663484" y="7564013"/>
                  <a:pt x="21779076" y="7550486"/>
                </a:cubicBezTo>
                <a:cubicBezTo>
                  <a:pt x="21893438" y="7538189"/>
                  <a:pt x="22277104" y="7544338"/>
                  <a:pt x="22386548" y="7532040"/>
                </a:cubicBezTo>
                <a:cubicBezTo>
                  <a:pt x="22456642" y="7524662"/>
                  <a:pt x="22373022" y="7480392"/>
                  <a:pt x="22507058" y="7493919"/>
                </a:cubicBezTo>
                <a:cubicBezTo>
                  <a:pt x="22513208" y="7493919"/>
                  <a:pt x="22481236" y="7556635"/>
                  <a:pt x="22468938" y="7550486"/>
                </a:cubicBezTo>
                <a:cubicBezTo>
                  <a:pt x="22513208" y="7582459"/>
                  <a:pt x="22698892" y="7544338"/>
                  <a:pt x="22820634" y="7532040"/>
                </a:cubicBezTo>
                <a:cubicBezTo>
                  <a:pt x="22954670" y="7518514"/>
                  <a:pt x="23069032" y="7474244"/>
                  <a:pt x="23178476" y="7493919"/>
                </a:cubicBezTo>
                <a:cubicBezTo>
                  <a:pt x="22942374" y="7544338"/>
                  <a:pt x="22871050" y="7538189"/>
                  <a:pt x="22724716" y="7550486"/>
                </a:cubicBezTo>
                <a:cubicBezTo>
                  <a:pt x="22673068" y="7556635"/>
                  <a:pt x="22060678" y="7634107"/>
                  <a:pt x="22347198" y="7634107"/>
                </a:cubicBezTo>
                <a:cubicBezTo>
                  <a:pt x="22666920" y="7620580"/>
                  <a:pt x="22890726" y="7556635"/>
                  <a:pt x="23216598" y="7532040"/>
                </a:cubicBezTo>
                <a:cubicBezTo>
                  <a:pt x="23394904" y="7518514"/>
                  <a:pt x="23682654" y="7474244"/>
                  <a:pt x="23824070" y="7493919"/>
                </a:cubicBezTo>
                <a:cubicBezTo>
                  <a:pt x="23894162" y="7500068"/>
                  <a:pt x="23817922" y="7518514"/>
                  <a:pt x="23862190" y="7532040"/>
                </a:cubicBezTo>
                <a:cubicBezTo>
                  <a:pt x="23874488" y="7532040"/>
                  <a:pt x="23964256" y="7532040"/>
                  <a:pt x="23964256" y="7532040"/>
                </a:cubicBezTo>
                <a:cubicBezTo>
                  <a:pt x="23951958" y="7582459"/>
                  <a:pt x="23574440" y="7602134"/>
                  <a:pt x="23568292" y="7608283"/>
                </a:cubicBezTo>
                <a:cubicBezTo>
                  <a:pt x="23542468" y="7659932"/>
                  <a:pt x="23752748" y="7614432"/>
                  <a:pt x="23746598" y="7608283"/>
                </a:cubicBezTo>
                <a:cubicBezTo>
                  <a:pt x="23856042" y="7620580"/>
                  <a:pt x="23722004" y="7627958"/>
                  <a:pt x="23784720" y="7652553"/>
                </a:cubicBezTo>
                <a:cubicBezTo>
                  <a:pt x="23912608" y="7690674"/>
                  <a:pt x="24079848" y="7646404"/>
                  <a:pt x="23880636" y="7690674"/>
                </a:cubicBezTo>
                <a:cubicBezTo>
                  <a:pt x="23740450" y="7723877"/>
                  <a:pt x="23562144" y="7723877"/>
                  <a:pt x="23472376" y="7748472"/>
                </a:cubicBezTo>
                <a:cubicBezTo>
                  <a:pt x="23414580" y="7761998"/>
                  <a:pt x="23376458" y="7800120"/>
                  <a:pt x="23350634" y="7806268"/>
                </a:cubicBezTo>
                <a:cubicBezTo>
                  <a:pt x="23190774" y="7844390"/>
                  <a:pt x="22916550" y="7864065"/>
                  <a:pt x="22744392" y="7889889"/>
                </a:cubicBezTo>
                <a:cubicBezTo>
                  <a:pt x="22680446" y="7896038"/>
                  <a:pt x="22104946" y="7928010"/>
                  <a:pt x="22091420" y="7946456"/>
                </a:cubicBezTo>
                <a:cubicBezTo>
                  <a:pt x="22079122" y="7972280"/>
                  <a:pt x="22277104" y="7966132"/>
                  <a:pt x="22290632" y="7966132"/>
                </a:cubicBezTo>
                <a:cubicBezTo>
                  <a:pt x="22826782" y="7940308"/>
                  <a:pt x="23388756" y="7806268"/>
                  <a:pt x="23842516" y="7806268"/>
                </a:cubicBezTo>
                <a:cubicBezTo>
                  <a:pt x="23792098" y="7876362"/>
                  <a:pt x="24014674" y="7786592"/>
                  <a:pt x="24060172" y="7825944"/>
                </a:cubicBezTo>
                <a:cubicBezTo>
                  <a:pt x="24072470" y="7832092"/>
                  <a:pt x="23926136" y="7864065"/>
                  <a:pt x="23926136" y="7864065"/>
                </a:cubicBezTo>
                <a:cubicBezTo>
                  <a:pt x="23260866" y="7972280"/>
                  <a:pt x="22507058" y="8036226"/>
                  <a:pt x="21919262" y="8119847"/>
                </a:cubicBezTo>
                <a:cubicBezTo>
                  <a:pt x="21887290" y="8132144"/>
                  <a:pt x="21919262" y="8144442"/>
                  <a:pt x="21919262" y="8119847"/>
                </a:cubicBezTo>
                <a:cubicBezTo>
                  <a:pt x="22053298" y="8176414"/>
                  <a:pt x="22219308" y="8048523"/>
                  <a:pt x="22386548" y="8100172"/>
                </a:cubicBezTo>
                <a:cubicBezTo>
                  <a:pt x="22436966" y="8119847"/>
                  <a:pt x="22341050" y="8119847"/>
                  <a:pt x="22328752" y="8119847"/>
                </a:cubicBezTo>
                <a:cubicBezTo>
                  <a:pt x="22009030" y="8170266"/>
                  <a:pt x="22475086" y="8138293"/>
                  <a:pt x="22526734" y="8144442"/>
                </a:cubicBezTo>
                <a:cubicBezTo>
                  <a:pt x="22641096" y="8151820"/>
                  <a:pt x="22871050" y="8132144"/>
                  <a:pt x="22980494" y="8144442"/>
                </a:cubicBezTo>
                <a:cubicBezTo>
                  <a:pt x="23140356" y="8151820"/>
                  <a:pt x="23030912" y="8144442"/>
                  <a:pt x="22960820" y="8164117"/>
                </a:cubicBezTo>
                <a:cubicBezTo>
                  <a:pt x="22698892" y="8215765"/>
                  <a:pt x="22117244" y="8260035"/>
                  <a:pt x="21893438" y="8278481"/>
                </a:cubicBezTo>
                <a:cubicBezTo>
                  <a:pt x="21491326" y="8311684"/>
                  <a:pt x="22181188" y="8298156"/>
                  <a:pt x="22194714" y="8298156"/>
                </a:cubicBezTo>
                <a:cubicBezTo>
                  <a:pt x="22386548" y="8311684"/>
                  <a:pt x="22404994" y="8292008"/>
                  <a:pt x="22686596" y="8278481"/>
                </a:cubicBezTo>
                <a:cubicBezTo>
                  <a:pt x="22934996" y="8272332"/>
                  <a:pt x="22768986" y="8292008"/>
                  <a:pt x="22724716" y="8298156"/>
                </a:cubicBezTo>
                <a:cubicBezTo>
                  <a:pt x="22673068" y="8311684"/>
                  <a:pt x="22379170" y="8343656"/>
                  <a:pt x="22488614" y="8355954"/>
                </a:cubicBezTo>
                <a:cubicBezTo>
                  <a:pt x="22648474" y="8381778"/>
                  <a:pt x="22858754" y="8311684"/>
                  <a:pt x="22980494" y="8298156"/>
                </a:cubicBezTo>
                <a:cubicBezTo>
                  <a:pt x="23088708" y="8292008"/>
                  <a:pt x="23254718" y="8253886"/>
                  <a:pt x="23350634" y="8278481"/>
                </a:cubicBezTo>
                <a:cubicBezTo>
                  <a:pt x="23330960" y="8272332"/>
                  <a:pt x="23210448" y="8343656"/>
                  <a:pt x="23216598" y="8317832"/>
                </a:cubicBezTo>
                <a:cubicBezTo>
                  <a:pt x="23210448" y="8355954"/>
                  <a:pt x="23292838" y="8343656"/>
                  <a:pt x="23350634" y="8336278"/>
                </a:cubicBezTo>
                <a:cubicBezTo>
                  <a:pt x="23466226" y="8336278"/>
                  <a:pt x="23926136" y="8298156"/>
                  <a:pt x="23746598" y="8355954"/>
                </a:cubicBezTo>
                <a:cubicBezTo>
                  <a:pt x="23434254" y="8458020"/>
                  <a:pt x="24054024" y="8336278"/>
                  <a:pt x="24079848" y="8355954"/>
                </a:cubicBezTo>
                <a:cubicBezTo>
                  <a:pt x="24136414" y="8419899"/>
                  <a:pt x="23932284" y="8432196"/>
                  <a:pt x="23964256" y="8419899"/>
                </a:cubicBezTo>
                <a:cubicBezTo>
                  <a:pt x="23900312" y="8445723"/>
                  <a:pt x="23856042" y="8489993"/>
                  <a:pt x="23842516" y="8496142"/>
                </a:cubicBezTo>
                <a:cubicBezTo>
                  <a:pt x="23612562" y="8566236"/>
                  <a:pt x="23318662" y="8573614"/>
                  <a:pt x="23018616" y="8611735"/>
                </a:cubicBezTo>
                <a:cubicBezTo>
                  <a:pt x="22756688" y="8649857"/>
                  <a:pt x="22488614" y="8713802"/>
                  <a:pt x="22213160" y="8751924"/>
                </a:cubicBezTo>
                <a:cubicBezTo>
                  <a:pt x="21383112" y="8866288"/>
                  <a:pt x="20143572" y="8841693"/>
                  <a:pt x="19102014" y="8790045"/>
                </a:cubicBezTo>
                <a:cubicBezTo>
                  <a:pt x="18794588" y="8777748"/>
                  <a:pt x="18628578" y="8803572"/>
                  <a:pt x="18354354" y="8790045"/>
                </a:cubicBezTo>
                <a:cubicBezTo>
                  <a:pt x="18092428" y="8783896"/>
                  <a:pt x="17855096" y="8726099"/>
                  <a:pt x="17606696" y="8694127"/>
                </a:cubicBezTo>
                <a:cubicBezTo>
                  <a:pt x="17452984" y="8675681"/>
                  <a:pt x="16909454" y="8604357"/>
                  <a:pt x="17152936" y="8675681"/>
                </a:cubicBezTo>
                <a:cubicBezTo>
                  <a:pt x="17005372" y="8649857"/>
                  <a:pt x="17088992" y="8732248"/>
                  <a:pt x="17152936" y="8675681"/>
                </a:cubicBezTo>
                <a:cubicBezTo>
                  <a:pt x="17286974" y="8681829"/>
                  <a:pt x="17395188" y="8700275"/>
                  <a:pt x="17587020" y="8732248"/>
                </a:cubicBezTo>
                <a:cubicBezTo>
                  <a:pt x="17772706" y="8758072"/>
                  <a:pt x="18098576" y="8828166"/>
                  <a:pt x="17900594" y="8809720"/>
                </a:cubicBezTo>
                <a:cubicBezTo>
                  <a:pt x="17862474" y="8809720"/>
                  <a:pt x="17657114" y="8751924"/>
                  <a:pt x="17606696" y="8771599"/>
                </a:cubicBezTo>
                <a:cubicBezTo>
                  <a:pt x="17606696" y="8726099"/>
                  <a:pt x="17523076" y="8764221"/>
                  <a:pt x="17491104" y="8751924"/>
                </a:cubicBezTo>
                <a:cubicBezTo>
                  <a:pt x="17484956" y="8707654"/>
                  <a:pt x="17408714" y="8745775"/>
                  <a:pt x="17369364" y="8732248"/>
                </a:cubicBezTo>
                <a:cubicBezTo>
                  <a:pt x="17369364" y="8687978"/>
                  <a:pt x="17286974" y="8726099"/>
                  <a:pt x="17255002" y="8713802"/>
                </a:cubicBezTo>
                <a:cubicBezTo>
                  <a:pt x="17209502" y="8649857"/>
                  <a:pt x="17127112" y="8732248"/>
                  <a:pt x="17255002" y="8713802"/>
                </a:cubicBezTo>
                <a:cubicBezTo>
                  <a:pt x="17255002" y="8758072"/>
                  <a:pt x="17337392" y="8719951"/>
                  <a:pt x="17369364" y="8732248"/>
                </a:cubicBezTo>
                <a:cubicBezTo>
                  <a:pt x="17376742" y="8777748"/>
                  <a:pt x="17452984" y="8739626"/>
                  <a:pt x="17491104" y="8751924"/>
                </a:cubicBezTo>
                <a:cubicBezTo>
                  <a:pt x="17491104" y="8796193"/>
                  <a:pt x="17574724" y="8758072"/>
                  <a:pt x="17606696" y="8771599"/>
                </a:cubicBezTo>
                <a:cubicBezTo>
                  <a:pt x="17900594" y="8815869"/>
                  <a:pt x="18270736" y="8905639"/>
                  <a:pt x="18552336" y="8931463"/>
                </a:cubicBezTo>
                <a:cubicBezTo>
                  <a:pt x="19363940" y="8994179"/>
                  <a:pt x="20232110" y="8975733"/>
                  <a:pt x="20993296" y="9007705"/>
                </a:cubicBezTo>
                <a:cubicBezTo>
                  <a:pt x="21177750" y="9013854"/>
                  <a:pt x="21375734" y="9039678"/>
                  <a:pt x="21523298" y="9026151"/>
                </a:cubicBezTo>
                <a:cubicBezTo>
                  <a:pt x="21549122" y="9026151"/>
                  <a:pt x="21581094" y="8988030"/>
                  <a:pt x="21619214" y="8988030"/>
                </a:cubicBezTo>
                <a:cubicBezTo>
                  <a:pt x="21651186" y="8988030"/>
                  <a:pt x="21977058" y="9033530"/>
                  <a:pt x="21977058" y="9045827"/>
                </a:cubicBezTo>
                <a:cubicBezTo>
                  <a:pt x="21977058" y="9097475"/>
                  <a:pt x="21555270" y="9083948"/>
                  <a:pt x="21561418" y="9083948"/>
                </a:cubicBezTo>
                <a:cubicBezTo>
                  <a:pt x="21113806" y="9109772"/>
                  <a:pt x="20053804" y="9109772"/>
                  <a:pt x="19555774" y="9083948"/>
                </a:cubicBezTo>
                <a:cubicBezTo>
                  <a:pt x="18666700" y="9045827"/>
                  <a:pt x="17990364" y="9051975"/>
                  <a:pt x="17216880" y="8911787"/>
                </a:cubicBezTo>
                <a:cubicBezTo>
                  <a:pt x="16916834" y="8853990"/>
                  <a:pt x="16583584" y="8790045"/>
                  <a:pt x="16289685" y="8713802"/>
                </a:cubicBezTo>
                <a:cubicBezTo>
                  <a:pt x="15771980" y="8573614"/>
                  <a:pt x="15197710" y="8336278"/>
                  <a:pt x="14775922" y="8144442"/>
                </a:cubicBezTo>
                <a:cubicBezTo>
                  <a:pt x="14526292" y="8030078"/>
                  <a:pt x="14814042" y="8208387"/>
                  <a:pt x="14871838" y="8240360"/>
                </a:cubicBezTo>
                <a:cubicBezTo>
                  <a:pt x="15446109" y="8541641"/>
                  <a:pt x="16053582" y="8662154"/>
                  <a:pt x="16725000" y="8892112"/>
                </a:cubicBezTo>
                <a:cubicBezTo>
                  <a:pt x="16922982" y="8956057"/>
                  <a:pt x="16519639" y="8885963"/>
                  <a:pt x="16367156" y="8847842"/>
                </a:cubicBezTo>
                <a:cubicBezTo>
                  <a:pt x="15395692" y="8624033"/>
                  <a:pt x="14616060" y="8253886"/>
                  <a:pt x="13944643" y="7825944"/>
                </a:cubicBezTo>
                <a:cubicBezTo>
                  <a:pt x="13350697" y="7448420"/>
                  <a:pt x="12782575" y="7014328"/>
                  <a:pt x="12175102" y="6650331"/>
                </a:cubicBezTo>
                <a:cubicBezTo>
                  <a:pt x="11958674" y="6515061"/>
                  <a:pt x="11754544" y="6356427"/>
                  <a:pt x="11550413" y="6272806"/>
                </a:cubicBezTo>
                <a:cubicBezTo>
                  <a:pt x="11422524" y="6222388"/>
                  <a:pt x="11288486" y="6222388"/>
                  <a:pt x="11153219" y="6176888"/>
                </a:cubicBezTo>
                <a:cubicBezTo>
                  <a:pt x="10981061" y="6112943"/>
                  <a:pt x="10827348" y="5992430"/>
                  <a:pt x="10661338" y="5921106"/>
                </a:cubicBezTo>
                <a:cubicBezTo>
                  <a:pt x="10157161" y="5704675"/>
                  <a:pt x="9601335" y="5500542"/>
                  <a:pt x="9045511" y="5365272"/>
                </a:cubicBezTo>
                <a:cubicBezTo>
                  <a:pt x="9057807" y="5378799"/>
                  <a:pt x="9000011" y="5397245"/>
                  <a:pt x="8987714" y="5384948"/>
                </a:cubicBezTo>
                <a:cubicBezTo>
                  <a:pt x="8981565" y="5378799"/>
                  <a:pt x="9019686" y="5365272"/>
                  <a:pt x="9038132" y="5365272"/>
                </a:cubicBezTo>
                <a:cubicBezTo>
                  <a:pt x="9019686" y="5359124"/>
                  <a:pt x="8993863" y="5352975"/>
                  <a:pt x="8968039" y="5346827"/>
                </a:cubicBezTo>
                <a:cubicBezTo>
                  <a:pt x="8961890" y="5321002"/>
                  <a:pt x="8917621" y="5333300"/>
                  <a:pt x="8891797" y="5327152"/>
                </a:cubicBezTo>
                <a:cubicBezTo>
                  <a:pt x="8865973" y="5269354"/>
                  <a:pt x="8789732" y="5352975"/>
                  <a:pt x="8891797" y="5327152"/>
                </a:cubicBezTo>
                <a:cubicBezTo>
                  <a:pt x="8891797" y="5333300"/>
                  <a:pt x="8891797" y="5340678"/>
                  <a:pt x="8891797" y="5346827"/>
                </a:cubicBezTo>
                <a:cubicBezTo>
                  <a:pt x="8827853" y="5346827"/>
                  <a:pt x="8770057" y="5340678"/>
                  <a:pt x="8731936" y="5308705"/>
                </a:cubicBezTo>
                <a:cubicBezTo>
                  <a:pt x="8840150" y="5327152"/>
                  <a:pt x="8757759" y="5250908"/>
                  <a:pt x="8731936" y="5308705"/>
                </a:cubicBezTo>
                <a:cubicBezTo>
                  <a:pt x="8559778" y="5327152"/>
                  <a:pt x="8802029" y="5250908"/>
                  <a:pt x="8636019" y="5269354"/>
                </a:cubicBezTo>
                <a:cubicBezTo>
                  <a:pt x="8476158" y="5289030"/>
                  <a:pt x="8699963" y="5263206"/>
                  <a:pt x="8533954" y="5250908"/>
                </a:cubicBezTo>
                <a:cubicBezTo>
                  <a:pt x="8495833" y="5212788"/>
                  <a:pt x="8444185" y="5231233"/>
                  <a:pt x="8457712" y="5244760"/>
                </a:cubicBezTo>
                <a:cubicBezTo>
                  <a:pt x="8022398" y="5231233"/>
                  <a:pt x="7594462" y="5116869"/>
                  <a:pt x="7140702" y="5071369"/>
                </a:cubicBezTo>
                <a:cubicBezTo>
                  <a:pt x="6834506" y="5046775"/>
                  <a:pt x="6520932" y="5046775"/>
                  <a:pt x="6195061" y="5033248"/>
                </a:cubicBezTo>
                <a:cubicBezTo>
                  <a:pt x="5651533" y="5014802"/>
                  <a:pt x="5089559" y="4925032"/>
                  <a:pt x="4521436" y="4975451"/>
                </a:cubicBezTo>
                <a:cubicBezTo>
                  <a:pt x="3313869" y="5078747"/>
                  <a:pt x="2066951" y="5091045"/>
                  <a:pt x="1096716" y="5448893"/>
                </a:cubicBezTo>
                <a:cubicBezTo>
                  <a:pt x="808965" y="5550960"/>
                  <a:pt x="591308" y="5678851"/>
                  <a:pt x="489243" y="5666554"/>
                </a:cubicBezTo>
                <a:cubicBezTo>
                  <a:pt x="373651" y="5646879"/>
                  <a:pt x="469567" y="5595230"/>
                  <a:pt x="413001" y="5563258"/>
                </a:cubicBezTo>
                <a:cubicBezTo>
                  <a:pt x="393326" y="5557109"/>
                  <a:pt x="329381" y="5595230"/>
                  <a:pt x="271585" y="5582933"/>
                </a:cubicBezTo>
                <a:cubicBezTo>
                  <a:pt x="207641" y="5570636"/>
                  <a:pt x="143697" y="5500542"/>
                  <a:pt x="55158" y="5487015"/>
                </a:cubicBezTo>
                <a:cubicBezTo>
                  <a:pt x="-136675" y="5461191"/>
                  <a:pt x="233465" y="5365272"/>
                  <a:pt x="233465" y="5365272"/>
                </a:cubicBezTo>
                <a:cubicBezTo>
                  <a:pt x="239613" y="5314854"/>
                  <a:pt x="41631" y="5340678"/>
                  <a:pt x="73604" y="5250908"/>
                </a:cubicBezTo>
                <a:cubicBezTo>
                  <a:pt x="67455" y="5276733"/>
                  <a:pt x="361354" y="5135315"/>
                  <a:pt x="329381" y="5148842"/>
                </a:cubicBezTo>
                <a:cubicBezTo>
                  <a:pt x="483094" y="5078747"/>
                  <a:pt x="189195" y="5186963"/>
                  <a:pt x="175669" y="5174666"/>
                </a:cubicBezTo>
                <a:cubicBezTo>
                  <a:pt x="169520" y="5167287"/>
                  <a:pt x="233465" y="5109491"/>
                  <a:pt x="233465" y="5109491"/>
                </a:cubicBezTo>
                <a:cubicBezTo>
                  <a:pt x="277734" y="5091045"/>
                  <a:pt x="303558" y="5084896"/>
                  <a:pt x="309706" y="5084896"/>
                </a:cubicBezTo>
                <a:cubicBezTo>
                  <a:pt x="303558" y="5084896"/>
                  <a:pt x="265437" y="5084896"/>
                  <a:pt x="213790" y="5071369"/>
                </a:cubicBezTo>
                <a:cubicBezTo>
                  <a:pt x="-22313" y="5014802"/>
                  <a:pt x="355205" y="4873385"/>
                  <a:pt x="349057" y="4854938"/>
                </a:cubicBezTo>
                <a:cubicBezTo>
                  <a:pt x="329381" y="4771318"/>
                  <a:pt x="195344" y="4854938"/>
                  <a:pt x="195344" y="4797141"/>
                </a:cubicBezTo>
                <a:cubicBezTo>
                  <a:pt x="189195" y="4701223"/>
                  <a:pt x="323233" y="4720899"/>
                  <a:pt x="405623" y="4643426"/>
                </a:cubicBezTo>
                <a:cubicBezTo>
                  <a:pt x="387178" y="4649575"/>
                  <a:pt x="444974" y="4554887"/>
                  <a:pt x="451122" y="4573332"/>
                </a:cubicBezTo>
                <a:cubicBezTo>
                  <a:pt x="444974" y="4516765"/>
                  <a:pt x="387178" y="4554887"/>
                  <a:pt x="413001" y="4504468"/>
                </a:cubicBezTo>
                <a:cubicBezTo>
                  <a:pt x="413001" y="4498319"/>
                  <a:pt x="489243" y="4510616"/>
                  <a:pt x="489243" y="4504468"/>
                </a:cubicBezTo>
                <a:cubicBezTo>
                  <a:pt x="501540" y="4440522"/>
                  <a:pt x="451122" y="4446671"/>
                  <a:pt x="451122" y="4402402"/>
                </a:cubicBezTo>
                <a:cubicBezTo>
                  <a:pt x="437595" y="4254834"/>
                  <a:pt x="553187" y="4306483"/>
                  <a:pt x="623280" y="4286807"/>
                </a:cubicBezTo>
                <a:cubicBezTo>
                  <a:pt x="635577" y="4286807"/>
                  <a:pt x="674928" y="4248686"/>
                  <a:pt x="687225" y="4248686"/>
                </a:cubicBezTo>
                <a:cubicBezTo>
                  <a:pt x="897504" y="4166294"/>
                  <a:pt x="635577" y="4248686"/>
                  <a:pt x="603605" y="4248686"/>
                </a:cubicBezTo>
                <a:cubicBezTo>
                  <a:pt x="565484" y="4248686"/>
                  <a:pt x="393326" y="4230241"/>
                  <a:pt x="451122" y="4146619"/>
                </a:cubicBezTo>
                <a:cubicBezTo>
                  <a:pt x="483094" y="4094971"/>
                  <a:pt x="642955" y="4178592"/>
                  <a:pt x="687225" y="4108498"/>
                </a:cubicBezTo>
                <a:cubicBezTo>
                  <a:pt x="706900" y="4070376"/>
                  <a:pt x="565484" y="4108498"/>
                  <a:pt x="547039" y="4088822"/>
                </a:cubicBezTo>
                <a:cubicBezTo>
                  <a:pt x="553187" y="4094971"/>
                  <a:pt x="559336" y="3974458"/>
                  <a:pt x="547039" y="4012579"/>
                </a:cubicBezTo>
                <a:cubicBezTo>
                  <a:pt x="591308" y="3833040"/>
                  <a:pt x="872910" y="3737122"/>
                  <a:pt x="1179106" y="3635055"/>
                </a:cubicBezTo>
                <a:cubicBezTo>
                  <a:pt x="1798876" y="3430922"/>
                  <a:pt x="2726071" y="3316558"/>
                  <a:pt x="3422083" y="3264909"/>
                </a:cubicBezTo>
                <a:cubicBezTo>
                  <a:pt x="5223596" y="3130870"/>
                  <a:pt x="7294415" y="3207112"/>
                  <a:pt x="8821704" y="3539137"/>
                </a:cubicBezTo>
                <a:cubicBezTo>
                  <a:pt x="7780147" y="3303031"/>
                  <a:pt x="6732441" y="3117343"/>
                  <a:pt x="5607263" y="3066924"/>
                </a:cubicBezTo>
                <a:cubicBezTo>
                  <a:pt x="5275244" y="3054627"/>
                  <a:pt x="4917400" y="3054627"/>
                  <a:pt x="4559557" y="3066924"/>
                </a:cubicBezTo>
                <a:cubicBezTo>
                  <a:pt x="4483316" y="3073073"/>
                  <a:pt x="4016029" y="3098897"/>
                  <a:pt x="4227538" y="3066924"/>
                </a:cubicBezTo>
                <a:cubicBezTo>
                  <a:pt x="4553409" y="3015276"/>
                  <a:pt x="4949373" y="3009127"/>
                  <a:pt x="5287541" y="3009127"/>
                </a:cubicBezTo>
                <a:cubicBezTo>
                  <a:pt x="5428957" y="3009127"/>
                  <a:pt x="5747449" y="3002979"/>
                  <a:pt x="5505198" y="2971006"/>
                </a:cubicBezTo>
                <a:cubicBezTo>
                  <a:pt x="5191624" y="2926736"/>
                  <a:pt x="4745242" y="2990682"/>
                  <a:pt x="4367723" y="3009127"/>
                </a:cubicBezTo>
                <a:cubicBezTo>
                  <a:pt x="3945936" y="3028803"/>
                  <a:pt x="3562269" y="3034952"/>
                  <a:pt x="3204425" y="3066924"/>
                </a:cubicBezTo>
                <a:cubicBezTo>
                  <a:pt x="2456766" y="3130870"/>
                  <a:pt x="1907089" y="3258761"/>
                  <a:pt x="1332818" y="3418624"/>
                </a:cubicBezTo>
                <a:cubicBezTo>
                  <a:pt x="1262725" y="3443219"/>
                  <a:pt x="731494" y="3596934"/>
                  <a:pt x="1019244" y="3482570"/>
                </a:cubicBezTo>
                <a:cubicBezTo>
                  <a:pt x="1147133" y="3430922"/>
                  <a:pt x="1275023" y="3405097"/>
                  <a:pt x="1402912" y="3366976"/>
                </a:cubicBezTo>
                <a:cubicBezTo>
                  <a:pt x="1434884" y="3354679"/>
                  <a:pt x="1684513" y="3277206"/>
                  <a:pt x="1946440" y="3226788"/>
                </a:cubicBezTo>
                <a:cubicBezTo>
                  <a:pt x="2328877" y="3143167"/>
                  <a:pt x="2828136" y="3066924"/>
                  <a:pt x="3128184" y="3047249"/>
                </a:cubicBezTo>
                <a:cubicBezTo>
                  <a:pt x="4086122" y="2983303"/>
                  <a:pt x="5179327" y="2913209"/>
                  <a:pt x="6054875" y="2907061"/>
                </a:cubicBezTo>
                <a:cubicBezTo>
                  <a:pt x="6163089" y="2907061"/>
                  <a:pt x="6540607" y="2920587"/>
                  <a:pt x="6393043" y="2887385"/>
                </a:cubicBezTo>
                <a:cubicBezTo>
                  <a:pt x="6182764" y="2849264"/>
                  <a:pt x="5747449" y="2849264"/>
                  <a:pt x="5587588" y="2830818"/>
                </a:cubicBezTo>
                <a:cubicBezTo>
                  <a:pt x="5421578" y="2817291"/>
                  <a:pt x="5019466" y="2830818"/>
                  <a:pt x="5287541" y="2811142"/>
                </a:cubicBezTo>
                <a:cubicBezTo>
                  <a:pt x="5779422" y="2779170"/>
                  <a:pt x="6278681" y="2824669"/>
                  <a:pt x="6706617" y="2849264"/>
                </a:cubicBezTo>
                <a:cubicBezTo>
                  <a:pt x="8374092" y="2951330"/>
                  <a:pt x="9965327" y="3405097"/>
                  <a:pt x="11294635" y="3992904"/>
                </a:cubicBezTo>
                <a:cubicBezTo>
                  <a:pt x="11294635" y="4012579"/>
                  <a:pt x="11313081" y="4006432"/>
                  <a:pt x="11332756" y="4012579"/>
                </a:cubicBezTo>
                <a:cubicBezTo>
                  <a:pt x="11332756" y="4070376"/>
                  <a:pt x="11415146" y="3992904"/>
                  <a:pt x="11332756" y="4012579"/>
                </a:cubicBezTo>
                <a:cubicBezTo>
                  <a:pt x="11332756" y="3992904"/>
                  <a:pt x="11306932" y="3992904"/>
                  <a:pt x="11294635" y="3992904"/>
                </a:cubicBezTo>
                <a:cubicBezTo>
                  <a:pt x="10419087" y="3558812"/>
                  <a:pt x="9415650" y="3207112"/>
                  <a:pt x="8297851" y="2990682"/>
                </a:cubicBezTo>
                <a:cubicBezTo>
                  <a:pt x="8118315" y="2951330"/>
                  <a:pt x="7568638" y="2862791"/>
                  <a:pt x="7926482" y="2907061"/>
                </a:cubicBezTo>
                <a:cubicBezTo>
                  <a:pt x="8176110" y="2939033"/>
                  <a:pt x="8086342" y="2881236"/>
                  <a:pt x="7964602" y="2849264"/>
                </a:cubicBezTo>
                <a:cubicBezTo>
                  <a:pt x="7824416" y="2811142"/>
                  <a:pt x="7696527" y="2804994"/>
                  <a:pt x="7582165" y="2792696"/>
                </a:cubicBezTo>
                <a:cubicBezTo>
                  <a:pt x="7594462" y="2785318"/>
                  <a:pt x="7390331" y="2728751"/>
                  <a:pt x="7358359" y="2747197"/>
                </a:cubicBezTo>
                <a:cubicBezTo>
                  <a:pt x="7384183" y="2715224"/>
                  <a:pt x="7524369" y="2728751"/>
                  <a:pt x="7550193" y="2734900"/>
                </a:cubicBezTo>
                <a:cubicBezTo>
                  <a:pt x="7830565" y="2747197"/>
                  <a:pt x="8144139" y="2804994"/>
                  <a:pt x="8438037" y="2849264"/>
                </a:cubicBezTo>
                <a:cubicBezTo>
                  <a:pt x="9293910" y="2990682"/>
                  <a:pt x="10079689" y="3258761"/>
                  <a:pt x="10776930" y="3520691"/>
                </a:cubicBezTo>
                <a:cubicBezTo>
                  <a:pt x="10783079" y="3578488"/>
                  <a:pt x="10859320" y="3501016"/>
                  <a:pt x="10776930" y="3520691"/>
                </a:cubicBezTo>
                <a:cubicBezTo>
                  <a:pt x="10636745" y="3405097"/>
                  <a:pt x="10444911" y="3347301"/>
                  <a:pt x="10265374" y="3284585"/>
                </a:cubicBezTo>
                <a:cubicBezTo>
                  <a:pt x="9517716" y="3002979"/>
                  <a:pt x="8623722" y="2830818"/>
                  <a:pt x="7850240" y="2651278"/>
                </a:cubicBezTo>
                <a:cubicBezTo>
                  <a:pt x="8201934" y="2677103"/>
                  <a:pt x="8521658" y="2734900"/>
                  <a:pt x="8815555" y="2792696"/>
                </a:cubicBezTo>
                <a:cubicBezTo>
                  <a:pt x="8834001" y="2798845"/>
                  <a:pt x="9269316" y="2887385"/>
                  <a:pt x="9071334" y="2830818"/>
                </a:cubicBezTo>
                <a:cubicBezTo>
                  <a:pt x="8968039" y="2804994"/>
                  <a:pt x="9019686" y="2811142"/>
                  <a:pt x="8834001" y="2773021"/>
                </a:cubicBezTo>
                <a:cubicBezTo>
                  <a:pt x="8674140" y="2741048"/>
                  <a:pt x="8514278" y="2715224"/>
                  <a:pt x="8399917" y="2670954"/>
                </a:cubicBezTo>
                <a:cubicBezTo>
                  <a:pt x="8067897" y="2555360"/>
                  <a:pt x="8642167" y="2625454"/>
                  <a:pt x="8655694" y="2613157"/>
                </a:cubicBezTo>
                <a:cubicBezTo>
                  <a:pt x="8649546" y="2619306"/>
                  <a:pt x="8214231" y="2504942"/>
                  <a:pt x="8201934" y="2498793"/>
                </a:cubicBezTo>
                <a:cubicBezTo>
                  <a:pt x="8891797" y="2555360"/>
                  <a:pt x="9435325" y="2753345"/>
                  <a:pt x="10029271" y="2907061"/>
                </a:cubicBezTo>
                <a:cubicBezTo>
                  <a:pt x="10035420" y="2971006"/>
                  <a:pt x="10111662" y="2887385"/>
                  <a:pt x="10029271" y="2907061"/>
                </a:cubicBezTo>
                <a:cubicBezTo>
                  <a:pt x="9499271" y="2715224"/>
                  <a:pt x="9095929" y="2593482"/>
                  <a:pt x="8495833" y="2479118"/>
                </a:cubicBezTo>
                <a:cubicBezTo>
                  <a:pt x="8112167" y="2402875"/>
                  <a:pt x="8086342" y="2409024"/>
                  <a:pt x="7671933" y="2319254"/>
                </a:cubicBezTo>
                <a:cubicBezTo>
                  <a:pt x="7620286" y="2306957"/>
                  <a:pt x="6814830" y="2204890"/>
                  <a:pt x="6802534" y="2179066"/>
                </a:cubicBezTo>
                <a:cubicBezTo>
                  <a:pt x="6802534" y="2165539"/>
                  <a:pt x="6878775" y="2140944"/>
                  <a:pt x="6884924" y="2140944"/>
                </a:cubicBezTo>
                <a:cubicBezTo>
                  <a:pt x="7000516" y="2133566"/>
                  <a:pt x="7090284" y="2153242"/>
                  <a:pt x="7236619" y="2159390"/>
                </a:cubicBezTo>
                <a:cubicBezTo>
                  <a:pt x="7678082" y="2191363"/>
                  <a:pt x="8048222" y="2223336"/>
                  <a:pt x="8457712" y="2281133"/>
                </a:cubicBezTo>
                <a:cubicBezTo>
                  <a:pt x="8476158" y="2281133"/>
                  <a:pt x="8680288" y="2332781"/>
                  <a:pt x="8713490" y="2299578"/>
                </a:cubicBezTo>
                <a:cubicBezTo>
                  <a:pt x="8725787" y="2287281"/>
                  <a:pt x="8463861" y="2243011"/>
                  <a:pt x="8399917" y="2223336"/>
                </a:cubicBezTo>
                <a:cubicBezTo>
                  <a:pt x="8086342" y="2133566"/>
                  <a:pt x="8667991" y="2197511"/>
                  <a:pt x="8770057" y="2223336"/>
                </a:cubicBezTo>
                <a:cubicBezTo>
                  <a:pt x="8949593" y="2255308"/>
                  <a:pt x="9345557" y="2351227"/>
                  <a:pt x="9166021" y="2281133"/>
                </a:cubicBezTo>
                <a:cubicBezTo>
                  <a:pt x="8872122" y="2165539"/>
                  <a:pt x="8585601" y="2153242"/>
                  <a:pt x="8297851" y="2063472"/>
                </a:cubicBezTo>
                <a:cubicBezTo>
                  <a:pt x="8080194" y="1993378"/>
                  <a:pt x="8348269" y="2013053"/>
                  <a:pt x="8457712" y="2025351"/>
                </a:cubicBezTo>
                <a:cubicBezTo>
                  <a:pt x="8731936" y="2051175"/>
                  <a:pt x="8827853" y="2051175"/>
                  <a:pt x="9089779" y="2101593"/>
                </a:cubicBezTo>
                <a:cubicBezTo>
                  <a:pt x="9191844" y="2121269"/>
                  <a:pt x="9575511" y="2229484"/>
                  <a:pt x="9345557" y="2140944"/>
                </a:cubicBezTo>
                <a:cubicBezTo>
                  <a:pt x="9261937" y="2108972"/>
                  <a:pt x="9115604" y="2083147"/>
                  <a:pt x="9045511" y="2063472"/>
                </a:cubicBezTo>
                <a:cubicBezTo>
                  <a:pt x="8859825" y="2013053"/>
                  <a:pt x="8680288" y="1935581"/>
                  <a:pt x="8553629" y="1903608"/>
                </a:cubicBezTo>
                <a:cubicBezTo>
                  <a:pt x="8399917" y="1865487"/>
                  <a:pt x="8156435" y="1853190"/>
                  <a:pt x="8003953" y="1807690"/>
                </a:cubicBezTo>
                <a:cubicBezTo>
                  <a:pt x="7767850" y="1731447"/>
                  <a:pt x="8188408" y="1769569"/>
                  <a:pt x="8201934" y="1731447"/>
                </a:cubicBezTo>
                <a:cubicBezTo>
                  <a:pt x="8205008" y="1718535"/>
                  <a:pt x="8177648" y="1712079"/>
                  <a:pt x="8148750" y="1709620"/>
                </a:cubicBezTo>
                <a:lnTo>
                  <a:pt x="8111345" y="1708706"/>
                </a:lnTo>
                <a:lnTo>
                  <a:pt x="8168444" y="1701703"/>
                </a:lnTo>
                <a:cubicBezTo>
                  <a:pt x="8244128" y="1699167"/>
                  <a:pt x="8308919" y="1716691"/>
                  <a:pt x="8438037" y="1731447"/>
                </a:cubicBezTo>
                <a:cubicBezTo>
                  <a:pt x="8482306" y="1789244"/>
                  <a:pt x="8565926" y="1705623"/>
                  <a:pt x="8438037" y="1731447"/>
                </a:cubicBezTo>
                <a:cubicBezTo>
                  <a:pt x="8393768" y="1693326"/>
                  <a:pt x="8176110" y="1667502"/>
                  <a:pt x="8361795" y="1667502"/>
                </a:cubicBezTo>
                <a:cubicBezTo>
                  <a:pt x="8527805" y="1667502"/>
                  <a:pt x="8872122" y="1769569"/>
                  <a:pt x="8968039" y="1769569"/>
                </a:cubicBezTo>
                <a:cubicBezTo>
                  <a:pt x="9013538" y="1801541"/>
                  <a:pt x="9071334" y="1807690"/>
                  <a:pt x="9147575" y="1807690"/>
                </a:cubicBezTo>
                <a:cubicBezTo>
                  <a:pt x="9173399" y="1865487"/>
                  <a:pt x="9249640" y="1789244"/>
                  <a:pt x="9147575" y="1807690"/>
                </a:cubicBezTo>
                <a:cubicBezTo>
                  <a:pt x="9102076" y="1775717"/>
                  <a:pt x="9045511" y="1769569"/>
                  <a:pt x="8968039" y="1769569"/>
                </a:cubicBezTo>
                <a:cubicBezTo>
                  <a:pt x="8757759" y="1673651"/>
                  <a:pt x="8476158" y="1655205"/>
                  <a:pt x="8240055" y="1591259"/>
                </a:cubicBezTo>
                <a:cubicBezTo>
                  <a:pt x="8968039" y="1603556"/>
                  <a:pt x="9479596" y="1757271"/>
                  <a:pt x="10093217" y="1941730"/>
                </a:cubicBezTo>
                <a:cubicBezTo>
                  <a:pt x="10546977" y="2089296"/>
                  <a:pt x="11006885" y="2287281"/>
                  <a:pt x="11408997" y="2459442"/>
                </a:cubicBezTo>
                <a:cubicBezTo>
                  <a:pt x="12105009" y="2747197"/>
                  <a:pt x="12596890" y="3086600"/>
                  <a:pt x="13158863" y="3443219"/>
                </a:cubicBezTo>
                <a:cubicBezTo>
                  <a:pt x="13248632" y="3494867"/>
                  <a:pt x="13664271" y="3814595"/>
                  <a:pt x="13728215" y="3794919"/>
                </a:cubicBezTo>
                <a:cubicBezTo>
                  <a:pt x="13766336" y="3782622"/>
                  <a:pt x="13728215" y="3769095"/>
                  <a:pt x="13708540" y="3756798"/>
                </a:cubicBezTo>
                <a:cubicBezTo>
                  <a:pt x="13580651" y="3635055"/>
                  <a:pt x="13324873" y="3482570"/>
                  <a:pt x="13236335" y="3418624"/>
                </a:cubicBezTo>
                <a:cubicBezTo>
                  <a:pt x="12641159" y="3022654"/>
                  <a:pt x="12162805" y="2702927"/>
                  <a:pt x="11504914" y="2377051"/>
                </a:cubicBezTo>
                <a:cubicBezTo>
                  <a:pt x="10719134" y="1987229"/>
                  <a:pt x="9901382" y="1699475"/>
                  <a:pt x="8987714" y="1457220"/>
                </a:cubicBezTo>
                <a:cubicBezTo>
                  <a:pt x="8929918" y="1437544"/>
                  <a:pt x="8834001" y="1431395"/>
                  <a:pt x="8789732" y="1411720"/>
                </a:cubicBezTo>
                <a:cubicBezTo>
                  <a:pt x="8789732" y="1411720"/>
                  <a:pt x="8968039" y="1405571"/>
                  <a:pt x="8834001" y="1373599"/>
                </a:cubicBezTo>
                <a:cubicBezTo>
                  <a:pt x="8687666" y="1341626"/>
                  <a:pt x="8361795" y="1283829"/>
                  <a:pt x="8297851" y="1259234"/>
                </a:cubicBezTo>
                <a:cubicBezTo>
                  <a:pt x="9121751" y="1361301"/>
                  <a:pt x="9825141" y="1585111"/>
                  <a:pt x="10521152" y="1807690"/>
                </a:cubicBezTo>
                <a:cubicBezTo>
                  <a:pt x="10527302" y="1833514"/>
                  <a:pt x="10559273" y="1827366"/>
                  <a:pt x="10585097" y="1827366"/>
                </a:cubicBezTo>
                <a:cubicBezTo>
                  <a:pt x="10585097" y="1853190"/>
                  <a:pt x="10617070" y="1847041"/>
                  <a:pt x="10642893" y="1847041"/>
                </a:cubicBezTo>
                <a:cubicBezTo>
                  <a:pt x="10655190" y="1879014"/>
                  <a:pt x="10668718" y="1847041"/>
                  <a:pt x="10642893" y="1847041"/>
                </a:cubicBezTo>
                <a:cubicBezTo>
                  <a:pt x="10636745" y="1821217"/>
                  <a:pt x="10604772" y="1833514"/>
                  <a:pt x="10585097" y="1827366"/>
                </a:cubicBezTo>
                <a:cubicBezTo>
                  <a:pt x="10578948" y="1801541"/>
                  <a:pt x="10546977" y="1807690"/>
                  <a:pt x="10521152" y="1807690"/>
                </a:cubicBezTo>
                <a:cubicBezTo>
                  <a:pt x="10201430" y="1635529"/>
                  <a:pt x="9837438" y="1513787"/>
                  <a:pt x="9479596" y="1373599"/>
                </a:cubicBezTo>
                <a:cubicBezTo>
                  <a:pt x="9563214" y="1393274"/>
                  <a:pt x="9485743" y="1315802"/>
                  <a:pt x="9479596" y="1373599"/>
                </a:cubicBezTo>
                <a:cubicBezTo>
                  <a:pt x="9345557" y="1373599"/>
                  <a:pt x="9293910" y="1315802"/>
                  <a:pt x="9403353" y="1315802"/>
                </a:cubicBezTo>
                <a:cubicBezTo>
                  <a:pt x="9633307" y="1315802"/>
                  <a:pt x="9997299" y="1481814"/>
                  <a:pt x="10151012" y="1495341"/>
                </a:cubicBezTo>
                <a:cubicBezTo>
                  <a:pt x="10151012" y="1513787"/>
                  <a:pt x="10189133" y="1507638"/>
                  <a:pt x="10207578" y="1513787"/>
                </a:cubicBezTo>
                <a:cubicBezTo>
                  <a:pt x="10214958" y="1533462"/>
                  <a:pt x="10246929" y="1527314"/>
                  <a:pt x="10265374" y="1533462"/>
                </a:cubicBezTo>
                <a:cubicBezTo>
                  <a:pt x="10271523" y="1591259"/>
                  <a:pt x="10348994" y="1513787"/>
                  <a:pt x="10265374" y="1533462"/>
                </a:cubicBezTo>
                <a:cubicBezTo>
                  <a:pt x="10265374" y="1507638"/>
                  <a:pt x="10233402" y="1513787"/>
                  <a:pt x="10207578" y="1513787"/>
                </a:cubicBezTo>
                <a:cubicBezTo>
                  <a:pt x="10207578" y="1489192"/>
                  <a:pt x="10175606" y="1495341"/>
                  <a:pt x="10151012" y="1495341"/>
                </a:cubicBezTo>
                <a:cubicBezTo>
                  <a:pt x="9983774" y="1405571"/>
                  <a:pt x="9881707" y="1379747"/>
                  <a:pt x="9659132" y="1315802"/>
                </a:cubicBezTo>
                <a:cubicBezTo>
                  <a:pt x="9633307" y="1309653"/>
                  <a:pt x="9127900" y="1181762"/>
                  <a:pt x="9127900" y="1157168"/>
                </a:cubicBezTo>
                <a:cubicBezTo>
                  <a:pt x="9127900" y="1157168"/>
                  <a:pt x="9587809" y="1207586"/>
                  <a:pt x="9403353" y="1157168"/>
                </a:cubicBezTo>
                <a:cubicBezTo>
                  <a:pt x="9109454" y="1079695"/>
                  <a:pt x="8872122" y="1035425"/>
                  <a:pt x="8597898" y="983777"/>
                </a:cubicBezTo>
                <a:cubicBezTo>
                  <a:pt x="8527805" y="971480"/>
                  <a:pt x="8131842" y="881710"/>
                  <a:pt x="8418362" y="919832"/>
                </a:cubicBezTo>
                <a:cubicBezTo>
                  <a:pt x="9102076" y="1021898"/>
                  <a:pt x="9625929" y="1163316"/>
                  <a:pt x="10189133" y="1353923"/>
                </a:cubicBezTo>
                <a:cubicBezTo>
                  <a:pt x="10233402" y="1367450"/>
                  <a:pt x="10521152" y="1463368"/>
                  <a:pt x="10425236" y="1411720"/>
                </a:cubicBezTo>
                <a:cubicBezTo>
                  <a:pt x="10182985" y="1297356"/>
                  <a:pt x="9939503" y="1195289"/>
                  <a:pt x="9677577" y="1117817"/>
                </a:cubicBezTo>
                <a:cubicBezTo>
                  <a:pt x="9939503" y="1149789"/>
                  <a:pt x="10125188" y="1265383"/>
                  <a:pt x="10367440" y="1315802"/>
                </a:cubicBezTo>
                <a:cubicBezTo>
                  <a:pt x="10380966" y="1341626"/>
                  <a:pt x="10393263" y="1315802"/>
                  <a:pt x="10367440" y="1315802"/>
                </a:cubicBezTo>
                <a:cubicBezTo>
                  <a:pt x="10246929" y="1251856"/>
                  <a:pt x="10131337" y="1181762"/>
                  <a:pt x="10009596" y="1117817"/>
                </a:cubicBezTo>
                <a:cubicBezTo>
                  <a:pt x="10157161" y="1117817"/>
                  <a:pt x="10239551" y="1201438"/>
                  <a:pt x="10348994" y="1219884"/>
                </a:cubicBezTo>
                <a:cubicBezTo>
                  <a:pt x="10399412" y="1227262"/>
                  <a:pt x="10457208" y="1201438"/>
                  <a:pt x="10521152" y="1219884"/>
                </a:cubicBezTo>
                <a:cubicBezTo>
                  <a:pt x="10559273" y="1227262"/>
                  <a:pt x="10751107" y="1341626"/>
                  <a:pt x="10802754" y="1335477"/>
                </a:cubicBezTo>
                <a:cubicBezTo>
                  <a:pt x="10891293" y="1315802"/>
                  <a:pt x="10681014" y="1271532"/>
                  <a:pt x="10661338" y="1259234"/>
                </a:cubicBezTo>
                <a:cubicBezTo>
                  <a:pt x="10655190" y="1245708"/>
                  <a:pt x="10699459" y="1227262"/>
                  <a:pt x="10719134" y="1239559"/>
                </a:cubicBezTo>
                <a:cubicBezTo>
                  <a:pt x="10489180" y="1079695"/>
                  <a:pt x="10119040" y="957953"/>
                  <a:pt x="9601335" y="823913"/>
                </a:cubicBezTo>
                <a:cubicBezTo>
                  <a:pt x="9345557" y="753819"/>
                  <a:pt x="8763908" y="625928"/>
                  <a:pt x="8495833" y="569361"/>
                </a:cubicBezTo>
                <a:cubicBezTo>
                  <a:pt x="8476158" y="561983"/>
                  <a:pt x="8252352" y="498037"/>
                  <a:pt x="8380242" y="511564"/>
                </a:cubicBezTo>
                <a:cubicBezTo>
                  <a:pt x="8847528" y="555834"/>
                  <a:pt x="9371381" y="664050"/>
                  <a:pt x="9747670" y="683725"/>
                </a:cubicBezTo>
                <a:cubicBezTo>
                  <a:pt x="9741521" y="671428"/>
                  <a:pt x="9787020" y="645604"/>
                  <a:pt x="9817763" y="683725"/>
                </a:cubicBezTo>
                <a:cubicBezTo>
                  <a:pt x="9953030" y="677576"/>
                  <a:pt x="10055095" y="747671"/>
                  <a:pt x="10151012" y="766117"/>
                </a:cubicBezTo>
                <a:cubicBezTo>
                  <a:pt x="10233402" y="779643"/>
                  <a:pt x="10476883" y="799319"/>
                  <a:pt x="10348994" y="747671"/>
                </a:cubicBezTo>
                <a:cubicBezTo>
                  <a:pt x="10079689" y="632077"/>
                  <a:pt x="9799317" y="619780"/>
                  <a:pt x="9563214" y="491889"/>
                </a:cubicBezTo>
                <a:cubicBezTo>
                  <a:pt x="9223817" y="300052"/>
                  <a:pt x="9843586" y="479591"/>
                  <a:pt x="9991151" y="530010"/>
                </a:cubicBezTo>
                <a:cubicBezTo>
                  <a:pt x="10079689" y="555834"/>
                  <a:pt x="10157161" y="575510"/>
                  <a:pt x="10246929" y="607482"/>
                </a:cubicBezTo>
                <a:cubicBezTo>
                  <a:pt x="10335467" y="639455"/>
                  <a:pt x="10610921" y="727995"/>
                  <a:pt x="10483032" y="664050"/>
                </a:cubicBezTo>
                <a:cubicBezTo>
                  <a:pt x="10361291" y="607482"/>
                  <a:pt x="10239551" y="569361"/>
                  <a:pt x="10131337" y="530010"/>
                </a:cubicBezTo>
                <a:cubicBezTo>
                  <a:pt x="10048947" y="498037"/>
                  <a:pt x="9549689" y="261931"/>
                  <a:pt x="9895234" y="332025"/>
                </a:cubicBezTo>
                <a:cubicBezTo>
                  <a:pt x="10041569" y="357849"/>
                  <a:pt x="10195281" y="441470"/>
                  <a:pt x="10348994" y="491889"/>
                </a:cubicBezTo>
                <a:cubicBezTo>
                  <a:pt x="10834726" y="651752"/>
                  <a:pt x="11262664" y="799319"/>
                  <a:pt x="11684451" y="983777"/>
                </a:cubicBezTo>
                <a:cubicBezTo>
                  <a:pt x="12813317" y="1463368"/>
                  <a:pt x="13766336" y="2229484"/>
                  <a:pt x="14730423" y="2830818"/>
                </a:cubicBezTo>
                <a:cubicBezTo>
                  <a:pt x="15210007" y="3130870"/>
                  <a:pt x="15753535" y="3405097"/>
                  <a:pt x="16327806" y="3564961"/>
                </a:cubicBezTo>
                <a:cubicBezTo>
                  <a:pt x="16315509" y="3564961"/>
                  <a:pt x="16303212" y="3571110"/>
                  <a:pt x="16289685" y="3578488"/>
                </a:cubicBezTo>
                <a:cubicBezTo>
                  <a:pt x="16289685" y="3578488"/>
                  <a:pt x="16519639" y="3642434"/>
                  <a:pt x="16583584" y="3654731"/>
                </a:cubicBezTo>
                <a:cubicBezTo>
                  <a:pt x="16845510" y="3724825"/>
                  <a:pt x="17267298" y="3846567"/>
                  <a:pt x="17510780" y="3852716"/>
                </a:cubicBezTo>
                <a:cubicBezTo>
                  <a:pt x="17504630" y="3896986"/>
                  <a:pt x="17580872" y="3865013"/>
                  <a:pt x="17606696" y="3872391"/>
                </a:cubicBezTo>
                <a:cubicBezTo>
                  <a:pt x="17689086" y="3935107"/>
                  <a:pt x="17772706" y="3852716"/>
                  <a:pt x="17606696" y="3872391"/>
                </a:cubicBezTo>
                <a:cubicBezTo>
                  <a:pt x="17612844" y="3833040"/>
                  <a:pt x="17536602" y="3865013"/>
                  <a:pt x="17510780" y="3852716"/>
                </a:cubicBezTo>
                <a:cubicBezTo>
                  <a:pt x="17314334" y="3795534"/>
                  <a:pt x="17088838" y="3763254"/>
                  <a:pt x="16880460" y="3712816"/>
                </a:cubicBezTo>
                <a:lnTo>
                  <a:pt x="16694426" y="3659045"/>
                </a:lnTo>
                <a:lnTo>
                  <a:pt x="16714240" y="3657036"/>
                </a:lnTo>
                <a:cubicBezTo>
                  <a:pt x="16727766" y="3654731"/>
                  <a:pt x="16740370" y="3651656"/>
                  <a:pt x="16743446" y="3654731"/>
                </a:cubicBezTo>
                <a:cubicBezTo>
                  <a:pt x="16705324" y="3603083"/>
                  <a:pt x="16519639" y="3584637"/>
                  <a:pt x="16327806" y="3520691"/>
                </a:cubicBezTo>
                <a:cubicBezTo>
                  <a:pt x="14775922" y="2983303"/>
                  <a:pt x="13790930" y="2025351"/>
                  <a:pt x="12469001" y="1277680"/>
                </a:cubicBezTo>
                <a:cubicBezTo>
                  <a:pt x="12066888" y="1047723"/>
                  <a:pt x="11600831" y="855886"/>
                  <a:pt x="11172894" y="645604"/>
                </a:cubicBezTo>
                <a:cubicBezTo>
                  <a:pt x="11122478" y="619780"/>
                  <a:pt x="10891293" y="498037"/>
                  <a:pt x="11057302" y="549685"/>
                </a:cubicBezTo>
                <a:cubicBezTo>
                  <a:pt x="11320459" y="625928"/>
                  <a:pt x="11620506" y="811616"/>
                  <a:pt x="11824637" y="785792"/>
                </a:cubicBezTo>
                <a:cubicBezTo>
                  <a:pt x="11824637" y="843589"/>
                  <a:pt x="11908256" y="766117"/>
                  <a:pt x="11824637" y="785792"/>
                </a:cubicBezTo>
                <a:cubicBezTo>
                  <a:pt x="11620506" y="703401"/>
                  <a:pt x="11300783" y="441470"/>
                  <a:pt x="11057302" y="313579"/>
                </a:cubicBezTo>
                <a:cubicBezTo>
                  <a:pt x="10987209" y="274228"/>
                  <a:pt x="10649041" y="159864"/>
                  <a:pt x="10840875" y="134040"/>
                </a:cubicBezTo>
                <a:cubicBezTo>
                  <a:pt x="11122478" y="197985"/>
                  <a:pt x="11326607" y="325876"/>
                  <a:pt x="11626656" y="370146"/>
                </a:cubicBezTo>
                <a:cubicBezTo>
                  <a:pt x="11632803" y="427943"/>
                  <a:pt x="11710274" y="351700"/>
                  <a:pt x="11626656" y="370146"/>
                </a:cubicBezTo>
                <a:cubicBezTo>
                  <a:pt x="11550413" y="300052"/>
                  <a:pt x="11434821" y="281606"/>
                  <a:pt x="11352431" y="236107"/>
                </a:cubicBezTo>
                <a:cubicBezTo>
                  <a:pt x="11051155" y="70094"/>
                  <a:pt x="11652478" y="306201"/>
                  <a:pt x="11646331" y="313579"/>
                </a:cubicBezTo>
                <a:cubicBezTo>
                  <a:pt x="11710274" y="287755"/>
                  <a:pt x="11460645" y="159864"/>
                  <a:pt x="11447118" y="134040"/>
                </a:cubicBezTo>
                <a:cubicBezTo>
                  <a:pt x="11447118" y="140189"/>
                  <a:pt x="11556562" y="147567"/>
                  <a:pt x="11568859" y="134040"/>
                </a:cubicBezTo>
                <a:cubicBezTo>
                  <a:pt x="11614358" y="83621"/>
                  <a:pt x="11390552" y="57797"/>
                  <a:pt x="11352431" y="0"/>
                </a:cubicBezTo>
                <a:close/>
              </a:path>
            </a:pathLst>
          </a:custGeom>
          <a:effectLst/>
        </p:spPr>
        <p:txBody>
          <a:bodyPr wrap="square">
            <a:noAutofit/>
          </a:bodyPr>
          <a:lstStyle>
            <a:lvl1pPr marL="0" indent="0">
              <a:buNone/>
              <a:defRPr sz="4200">
                <a:ln>
                  <a:noFill/>
                </a:ln>
                <a:solidFill>
                  <a:schemeClr val="bg1">
                    <a:lumMod val="85000"/>
                  </a:schemeClr>
                </a:solidFill>
              </a:defRPr>
            </a:lvl1pPr>
          </a:lstStyle>
          <a:p>
            <a:endParaRPr lang="en-US" dirty="0"/>
          </a:p>
        </p:txBody>
      </p:sp>
    </p:spTree>
    <p:extLst>
      <p:ext uri="{BB962C8B-B14F-4D97-AF65-F5344CB8AC3E}">
        <p14:creationId xmlns:p14="http://schemas.microsoft.com/office/powerpoint/2010/main" val="1086933087"/>
      </p:ext>
    </p:extLst>
  </p:cSld>
  <p:clrMapOvr>
    <a:masterClrMapping/>
  </p:clrMapOvr>
  <p:timing>
    <p:tnLst>
      <p:par>
        <p:cTn id="1" dur="indefinite" restart="never" nodeType="tmRoot"/>
      </p:par>
    </p:tnLst>
  </p:timing>
</p:sldLayout>
</file>

<file path=ppt/slideLayouts/slideLayout32.xml><?xml version="1.0" encoding="utf-8"?>
<p:sldLayout xmlns:a="http://schemas.openxmlformats.org/drawingml/2006/main" xmlns:r="http://schemas.openxmlformats.org/officeDocument/2006/relationships" xmlns:p="http://schemas.openxmlformats.org/presentationml/2006/main" preserve="1" userDrawn="1">
  <p:cSld name="Brush Right">
    <p:spTree>
      <p:nvGrpSpPr>
        <p:cNvPr id="1" name=""/>
        <p:cNvGrpSpPr/>
        <p:nvPr/>
      </p:nvGrpSpPr>
      <p:grpSpPr>
        <a:xfrm>
          <a:off x="0" y="0"/>
          <a:ext cx="0" cy="0"/>
          <a:chOff x="0" y="0"/>
          <a:chExt cx="0" cy="0"/>
        </a:xfrm>
      </p:grpSpPr>
      <p:sp>
        <p:nvSpPr>
          <p:cNvPr id="8" name="Picture Placeholder 7"/>
          <p:cNvSpPr>
            <a:spLocks noGrp="1"/>
          </p:cNvSpPr>
          <p:nvPr>
            <p:ph type="pic" sz="quarter" idx="25"/>
          </p:nvPr>
        </p:nvSpPr>
        <p:spPr>
          <a:xfrm>
            <a:off x="12331932" y="272355"/>
            <a:ext cx="12019618" cy="12897395"/>
          </a:xfrm>
          <a:custGeom>
            <a:avLst/>
            <a:gdLst>
              <a:gd name="connsiteX0" fmla="*/ 3661677 w 12019618"/>
              <a:gd name="connsiteY0" fmla="*/ 12520167 h 12897395"/>
              <a:gd name="connsiteX1" fmla="*/ 3672990 w 12019618"/>
              <a:gd name="connsiteY1" fmla="*/ 12526899 h 12897395"/>
              <a:gd name="connsiteX2" fmla="*/ 3641141 w 12019618"/>
              <a:gd name="connsiteY2" fmla="*/ 12523694 h 12897395"/>
              <a:gd name="connsiteX3" fmla="*/ 3661677 w 12019618"/>
              <a:gd name="connsiteY3" fmla="*/ 12520167 h 12897395"/>
              <a:gd name="connsiteX4" fmla="*/ 3629828 w 12019618"/>
              <a:gd name="connsiteY4" fmla="*/ 12516962 h 12897395"/>
              <a:gd name="connsiteX5" fmla="*/ 3641141 w 12019618"/>
              <a:gd name="connsiteY5" fmla="*/ 12523694 h 12897395"/>
              <a:gd name="connsiteX6" fmla="*/ 3609292 w 12019618"/>
              <a:gd name="connsiteY6" fmla="*/ 12520489 h 12897395"/>
              <a:gd name="connsiteX7" fmla="*/ 3629828 w 12019618"/>
              <a:gd name="connsiteY7" fmla="*/ 12516962 h 12897395"/>
              <a:gd name="connsiteX8" fmla="*/ 3603426 w 12019618"/>
              <a:gd name="connsiteY8" fmla="*/ 12512225 h 12897395"/>
              <a:gd name="connsiteX9" fmla="*/ 3605461 w 12019618"/>
              <a:gd name="connsiteY9" fmla="*/ 12515092 h 12897395"/>
              <a:gd name="connsiteX10" fmla="*/ 3609292 w 12019618"/>
              <a:gd name="connsiteY10" fmla="*/ 12520489 h 12897395"/>
              <a:gd name="connsiteX11" fmla="*/ 3597800 w 12019618"/>
              <a:gd name="connsiteY11" fmla="*/ 12504299 h 12897395"/>
              <a:gd name="connsiteX12" fmla="*/ 3603426 w 12019618"/>
              <a:gd name="connsiteY12" fmla="*/ 12512225 h 12897395"/>
              <a:gd name="connsiteX13" fmla="*/ 3599077 w 12019618"/>
              <a:gd name="connsiteY13" fmla="*/ 12506098 h 12897395"/>
              <a:gd name="connsiteX14" fmla="*/ 3597800 w 12019618"/>
              <a:gd name="connsiteY14" fmla="*/ 12504299 h 12897395"/>
              <a:gd name="connsiteX15" fmla="*/ 6322874 w 12019618"/>
              <a:gd name="connsiteY15" fmla="*/ 12228839 h 12897395"/>
              <a:gd name="connsiteX16" fmla="*/ 6254552 w 12019618"/>
              <a:gd name="connsiteY16" fmla="*/ 12237231 h 12897395"/>
              <a:gd name="connsiteX17" fmla="*/ 6173282 w 12019618"/>
              <a:gd name="connsiteY17" fmla="*/ 12233197 h 12897395"/>
              <a:gd name="connsiteX18" fmla="*/ 6254552 w 12019618"/>
              <a:gd name="connsiteY18" fmla="*/ 12237231 h 12897395"/>
              <a:gd name="connsiteX19" fmla="*/ 6322874 w 12019618"/>
              <a:gd name="connsiteY19" fmla="*/ 12228839 h 12897395"/>
              <a:gd name="connsiteX20" fmla="*/ 6097604 w 12019618"/>
              <a:gd name="connsiteY20" fmla="*/ 12225089 h 12897395"/>
              <a:gd name="connsiteX21" fmla="*/ 6092416 w 12019618"/>
              <a:gd name="connsiteY21" fmla="*/ 12230860 h 12897395"/>
              <a:gd name="connsiteX22" fmla="*/ 6097604 w 12019618"/>
              <a:gd name="connsiteY22" fmla="*/ 12225089 h 12897395"/>
              <a:gd name="connsiteX23" fmla="*/ 6069494 w 12019618"/>
              <a:gd name="connsiteY23" fmla="*/ 12220241 h 12897395"/>
              <a:gd name="connsiteX24" fmla="*/ 6066868 w 12019618"/>
              <a:gd name="connsiteY24" fmla="*/ 12221452 h 12897395"/>
              <a:gd name="connsiteX25" fmla="*/ 6063362 w 12019618"/>
              <a:gd name="connsiteY25" fmla="*/ 12223069 h 12897395"/>
              <a:gd name="connsiteX26" fmla="*/ 6061942 w 12019618"/>
              <a:gd name="connsiteY26" fmla="*/ 12223725 h 12897395"/>
              <a:gd name="connsiteX27" fmla="*/ 6045852 w 12019618"/>
              <a:gd name="connsiteY27" fmla="*/ 12231147 h 12897395"/>
              <a:gd name="connsiteX28" fmla="*/ 6053732 w 12019618"/>
              <a:gd name="connsiteY28" fmla="*/ 12227512 h 12897395"/>
              <a:gd name="connsiteX29" fmla="*/ 6063362 w 12019618"/>
              <a:gd name="connsiteY29" fmla="*/ 12223069 h 12897395"/>
              <a:gd name="connsiteX30" fmla="*/ 5930472 w 12019618"/>
              <a:gd name="connsiteY30" fmla="*/ 12212432 h 12897395"/>
              <a:gd name="connsiteX31" fmla="*/ 5913148 w 12019618"/>
              <a:gd name="connsiteY31" fmla="*/ 12217793 h 12897395"/>
              <a:gd name="connsiteX32" fmla="*/ 5881300 w 12019618"/>
              <a:gd name="connsiteY32" fmla="*/ 12214588 h 12897395"/>
              <a:gd name="connsiteX33" fmla="*/ 5913148 w 12019618"/>
              <a:gd name="connsiteY33" fmla="*/ 12217793 h 12897395"/>
              <a:gd name="connsiteX34" fmla="*/ 5930472 w 12019618"/>
              <a:gd name="connsiteY34" fmla="*/ 12212432 h 12897395"/>
              <a:gd name="connsiteX35" fmla="*/ 5775860 w 12019618"/>
              <a:gd name="connsiteY35" fmla="*/ 12200987 h 12897395"/>
              <a:gd name="connsiteX36" fmla="*/ 5773100 w 12019618"/>
              <a:gd name="connsiteY36" fmla="*/ 12202146 h 12897395"/>
              <a:gd name="connsiteX37" fmla="*/ 5768976 w 12019618"/>
              <a:gd name="connsiteY37" fmla="*/ 12203878 h 12897395"/>
              <a:gd name="connsiteX38" fmla="*/ 5767922 w 12019618"/>
              <a:gd name="connsiteY38" fmla="*/ 12204320 h 12897395"/>
              <a:gd name="connsiteX39" fmla="*/ 5751012 w 12019618"/>
              <a:gd name="connsiteY39" fmla="*/ 12211422 h 12897395"/>
              <a:gd name="connsiteX40" fmla="*/ 5759294 w 12019618"/>
              <a:gd name="connsiteY40" fmla="*/ 12207944 h 12897395"/>
              <a:gd name="connsiteX41" fmla="*/ 5768976 w 12019618"/>
              <a:gd name="connsiteY41" fmla="*/ 12203878 h 12897395"/>
              <a:gd name="connsiteX42" fmla="*/ 4693728 w 12019618"/>
              <a:gd name="connsiteY42" fmla="*/ 12196602 h 12897395"/>
              <a:gd name="connsiteX43" fmla="*/ 4673140 w 12019618"/>
              <a:gd name="connsiteY43" fmla="*/ 12199917 h 12897395"/>
              <a:gd name="connsiteX44" fmla="*/ 4705392 w 12019618"/>
              <a:gd name="connsiteY44" fmla="*/ 12204820 h 12897395"/>
              <a:gd name="connsiteX45" fmla="*/ 4705392 w 12019618"/>
              <a:gd name="connsiteY45" fmla="*/ 12204820 h 12897395"/>
              <a:gd name="connsiteX46" fmla="*/ 4693728 w 12019618"/>
              <a:gd name="connsiteY46" fmla="*/ 12196602 h 12897395"/>
              <a:gd name="connsiteX47" fmla="*/ 5370766 w 12019618"/>
              <a:gd name="connsiteY47" fmla="*/ 12172950 h 12897395"/>
              <a:gd name="connsiteX48" fmla="*/ 5343458 w 12019618"/>
              <a:gd name="connsiteY48" fmla="*/ 12186155 h 12897395"/>
              <a:gd name="connsiteX49" fmla="*/ 5392476 w 12019618"/>
              <a:gd name="connsiteY49" fmla="*/ 12185287 h 12897395"/>
              <a:gd name="connsiteX50" fmla="*/ 5424324 w 12019618"/>
              <a:gd name="connsiteY50" fmla="*/ 12188492 h 12897395"/>
              <a:gd name="connsiteX51" fmla="*/ 5473746 w 12019618"/>
              <a:gd name="connsiteY51" fmla="*/ 12189321 h 12897395"/>
              <a:gd name="connsiteX52" fmla="*/ 5505594 w 12019618"/>
              <a:gd name="connsiteY52" fmla="*/ 12192526 h 12897395"/>
              <a:gd name="connsiteX53" fmla="*/ 5505594 w 12019618"/>
              <a:gd name="connsiteY53" fmla="*/ 12192526 h 12897395"/>
              <a:gd name="connsiteX54" fmla="*/ 5473746 w 12019618"/>
              <a:gd name="connsiteY54" fmla="*/ 12189321 h 12897395"/>
              <a:gd name="connsiteX55" fmla="*/ 5424324 w 12019618"/>
              <a:gd name="connsiteY55" fmla="*/ 12188492 h 12897395"/>
              <a:gd name="connsiteX56" fmla="*/ 5392476 w 12019618"/>
              <a:gd name="connsiteY56" fmla="*/ 12185287 h 12897395"/>
              <a:gd name="connsiteX57" fmla="*/ 5370766 w 12019618"/>
              <a:gd name="connsiteY57" fmla="*/ 12172950 h 12897395"/>
              <a:gd name="connsiteX58" fmla="*/ 4942536 w 12019618"/>
              <a:gd name="connsiteY58" fmla="*/ 12137316 h 12897395"/>
              <a:gd name="connsiteX59" fmla="*/ 4866934 w 12019618"/>
              <a:gd name="connsiteY59" fmla="*/ 12143175 h 12897395"/>
              <a:gd name="connsiteX60" fmla="*/ 5112756 w 12019618"/>
              <a:gd name="connsiteY60" fmla="*/ 12163768 h 12897395"/>
              <a:gd name="connsiteX61" fmla="*/ 5147058 w 12019618"/>
              <a:gd name="connsiteY61" fmla="*/ 12166392 h 12897395"/>
              <a:gd name="connsiteX62" fmla="*/ 5193622 w 12019618"/>
              <a:gd name="connsiteY62" fmla="*/ 12166105 h 12897395"/>
              <a:gd name="connsiteX63" fmla="*/ 5227924 w 12019618"/>
              <a:gd name="connsiteY63" fmla="*/ 12168728 h 12897395"/>
              <a:gd name="connsiteX64" fmla="*/ 5259772 w 12019618"/>
              <a:gd name="connsiteY64" fmla="*/ 12171933 h 12897395"/>
              <a:gd name="connsiteX65" fmla="*/ 5259772 w 12019618"/>
              <a:gd name="connsiteY65" fmla="*/ 12171933 h 12897395"/>
              <a:gd name="connsiteX66" fmla="*/ 5227924 w 12019618"/>
              <a:gd name="connsiteY66" fmla="*/ 12168728 h 12897395"/>
              <a:gd name="connsiteX67" fmla="*/ 5193622 w 12019618"/>
              <a:gd name="connsiteY67" fmla="*/ 12166105 h 12897395"/>
              <a:gd name="connsiteX68" fmla="*/ 5147058 w 12019618"/>
              <a:gd name="connsiteY68" fmla="*/ 12166392 h 12897395"/>
              <a:gd name="connsiteX69" fmla="*/ 5112756 w 12019618"/>
              <a:gd name="connsiteY69" fmla="*/ 12163768 h 12897395"/>
              <a:gd name="connsiteX70" fmla="*/ 4942536 w 12019618"/>
              <a:gd name="connsiteY70" fmla="*/ 12137316 h 12897395"/>
              <a:gd name="connsiteX71" fmla="*/ 4788414 w 12019618"/>
              <a:gd name="connsiteY71" fmla="*/ 12126157 h 12897395"/>
              <a:gd name="connsiteX72" fmla="*/ 4768934 w 12019618"/>
              <a:gd name="connsiteY72" fmla="*/ 12134142 h 12897395"/>
              <a:gd name="connsiteX73" fmla="*/ 4800784 w 12019618"/>
              <a:gd name="connsiteY73" fmla="*/ 12137347 h 12897395"/>
              <a:gd name="connsiteX74" fmla="*/ 4800784 w 12019618"/>
              <a:gd name="connsiteY74" fmla="*/ 12137347 h 12897395"/>
              <a:gd name="connsiteX75" fmla="*/ 4788414 w 12019618"/>
              <a:gd name="connsiteY75" fmla="*/ 12126157 h 12897395"/>
              <a:gd name="connsiteX76" fmla="*/ 4451214 w 12019618"/>
              <a:gd name="connsiteY76" fmla="*/ 12091681 h 12897395"/>
              <a:gd name="connsiteX77" fmla="*/ 4471678 w 12019618"/>
              <a:gd name="connsiteY77" fmla="*/ 12104229 h 12897395"/>
              <a:gd name="connsiteX78" fmla="*/ 4505980 w 12019618"/>
              <a:gd name="connsiteY78" fmla="*/ 12106852 h 12897395"/>
              <a:gd name="connsiteX79" fmla="*/ 4537830 w 12019618"/>
              <a:gd name="connsiteY79" fmla="*/ 12110057 h 12897395"/>
              <a:gd name="connsiteX80" fmla="*/ 4572130 w 12019618"/>
              <a:gd name="connsiteY80" fmla="*/ 12112680 h 12897395"/>
              <a:gd name="connsiteX81" fmla="*/ 4572130 w 12019618"/>
              <a:gd name="connsiteY81" fmla="*/ 12112680 h 12897395"/>
              <a:gd name="connsiteX82" fmla="*/ 4537830 w 12019618"/>
              <a:gd name="connsiteY82" fmla="*/ 12110057 h 12897395"/>
              <a:gd name="connsiteX83" fmla="*/ 4505980 w 12019618"/>
              <a:gd name="connsiteY83" fmla="*/ 12106852 h 12897395"/>
              <a:gd name="connsiteX84" fmla="*/ 4471678 w 12019618"/>
              <a:gd name="connsiteY84" fmla="*/ 12104229 h 12897395"/>
              <a:gd name="connsiteX85" fmla="*/ 4451214 w 12019618"/>
              <a:gd name="connsiteY85" fmla="*/ 12091681 h 12897395"/>
              <a:gd name="connsiteX86" fmla="*/ 3956617 w 12019618"/>
              <a:gd name="connsiteY86" fmla="*/ 12048280 h 12897395"/>
              <a:gd name="connsiteX87" fmla="*/ 3963305 w 12019618"/>
              <a:gd name="connsiteY87" fmla="*/ 12058043 h 12897395"/>
              <a:gd name="connsiteX88" fmla="*/ 3997607 w 12019618"/>
              <a:gd name="connsiteY88" fmla="*/ 12060667 h 12897395"/>
              <a:gd name="connsiteX89" fmla="*/ 4243025 w 12019618"/>
              <a:gd name="connsiteY89" fmla="*/ 12079562 h 12897395"/>
              <a:gd name="connsiteX90" fmla="*/ 4243025 w 12019618"/>
              <a:gd name="connsiteY90" fmla="*/ 12079562 h 12897395"/>
              <a:gd name="connsiteX91" fmla="*/ 3997607 w 12019618"/>
              <a:gd name="connsiteY91" fmla="*/ 12060667 h 12897395"/>
              <a:gd name="connsiteX92" fmla="*/ 3963305 w 12019618"/>
              <a:gd name="connsiteY92" fmla="*/ 12058043 h 12897395"/>
              <a:gd name="connsiteX93" fmla="*/ 3956617 w 12019618"/>
              <a:gd name="connsiteY93" fmla="*/ 12048280 h 12897395"/>
              <a:gd name="connsiteX94" fmla="*/ 3913920 w 12019618"/>
              <a:gd name="connsiteY94" fmla="*/ 12046444 h 12897395"/>
              <a:gd name="connsiteX95" fmla="*/ 3913920 w 12019618"/>
              <a:gd name="connsiteY95" fmla="*/ 12046444 h 12897395"/>
              <a:gd name="connsiteX96" fmla="*/ 2733869 w 12019618"/>
              <a:gd name="connsiteY96" fmla="*/ 11961880 h 12897395"/>
              <a:gd name="connsiteX97" fmla="*/ 2737823 w 12019618"/>
              <a:gd name="connsiteY97" fmla="*/ 11970358 h 12897395"/>
              <a:gd name="connsiteX98" fmla="*/ 2720690 w 12019618"/>
              <a:gd name="connsiteY98" fmla="*/ 11963662 h 12897395"/>
              <a:gd name="connsiteX99" fmla="*/ 2733869 w 12019618"/>
              <a:gd name="connsiteY99" fmla="*/ 11961880 h 12897395"/>
              <a:gd name="connsiteX100" fmla="*/ 2708320 w 12019618"/>
              <a:gd name="connsiteY100" fmla="*/ 11952472 h 12897395"/>
              <a:gd name="connsiteX101" fmla="*/ 2720690 w 12019618"/>
              <a:gd name="connsiteY101" fmla="*/ 11963662 h 12897395"/>
              <a:gd name="connsiteX102" fmla="*/ 2688841 w 12019618"/>
              <a:gd name="connsiteY102" fmla="*/ 11960457 h 12897395"/>
              <a:gd name="connsiteX103" fmla="*/ 2708320 w 12019618"/>
              <a:gd name="connsiteY103" fmla="*/ 11952472 h 12897395"/>
              <a:gd name="connsiteX104" fmla="*/ 2677803 w 12019618"/>
              <a:gd name="connsiteY104" fmla="*/ 11946177 h 12897395"/>
              <a:gd name="connsiteX105" fmla="*/ 2688841 w 12019618"/>
              <a:gd name="connsiteY105" fmla="*/ 11960457 h 12897395"/>
              <a:gd name="connsiteX106" fmla="*/ 2668853 w 12019618"/>
              <a:gd name="connsiteY106" fmla="*/ 11952644 h 12897395"/>
              <a:gd name="connsiteX107" fmla="*/ 2677803 w 12019618"/>
              <a:gd name="connsiteY107" fmla="*/ 11946177 h 12897395"/>
              <a:gd name="connsiteX108" fmla="*/ 2649302 w 12019618"/>
              <a:gd name="connsiteY108" fmla="*/ 11935759 h 12897395"/>
              <a:gd name="connsiteX109" fmla="*/ 2668853 w 12019618"/>
              <a:gd name="connsiteY109" fmla="*/ 11952644 h 12897395"/>
              <a:gd name="connsiteX110" fmla="*/ 2649302 w 12019618"/>
              <a:gd name="connsiteY110" fmla="*/ 11935759 h 12897395"/>
              <a:gd name="connsiteX111" fmla="*/ 2670924 w 12019618"/>
              <a:gd name="connsiteY111" fmla="*/ 11819426 h 12897395"/>
              <a:gd name="connsiteX112" fmla="*/ 2755726 w 12019618"/>
              <a:gd name="connsiteY112" fmla="*/ 11842657 h 12897395"/>
              <a:gd name="connsiteX113" fmla="*/ 2737721 w 12019618"/>
              <a:gd name="connsiteY113" fmla="*/ 11839951 h 12897395"/>
              <a:gd name="connsiteX114" fmla="*/ 2572925 w 12019618"/>
              <a:gd name="connsiteY114" fmla="*/ 11810393 h 12897395"/>
              <a:gd name="connsiteX115" fmla="*/ 2670924 w 12019618"/>
              <a:gd name="connsiteY115" fmla="*/ 11819426 h 12897395"/>
              <a:gd name="connsiteX116" fmla="*/ 2608458 w 12019618"/>
              <a:gd name="connsiteY116" fmla="*/ 11814966 h 12897395"/>
              <a:gd name="connsiteX117" fmla="*/ 2579134 w 12019618"/>
              <a:gd name="connsiteY117" fmla="*/ 11811566 h 12897395"/>
              <a:gd name="connsiteX118" fmla="*/ 1112372 w 12019618"/>
              <a:gd name="connsiteY118" fmla="*/ 10666448 h 12897395"/>
              <a:gd name="connsiteX119" fmla="*/ 1105824 w 12019618"/>
              <a:gd name="connsiteY119" fmla="*/ 10668002 h 12897395"/>
              <a:gd name="connsiteX120" fmla="*/ 1101335 w 12019618"/>
              <a:gd name="connsiteY120" fmla="*/ 10669067 h 12897395"/>
              <a:gd name="connsiteX121" fmla="*/ 1099956 w 12019618"/>
              <a:gd name="connsiteY121" fmla="*/ 10669394 h 12897395"/>
              <a:gd name="connsiteX122" fmla="*/ 1105824 w 12019618"/>
              <a:gd name="connsiteY122" fmla="*/ 10668002 h 12897395"/>
              <a:gd name="connsiteX123" fmla="*/ 1108233 w 12019618"/>
              <a:gd name="connsiteY123" fmla="*/ 10667430 h 12897395"/>
              <a:gd name="connsiteX124" fmla="*/ 1112372 w 12019618"/>
              <a:gd name="connsiteY124" fmla="*/ 10666448 h 12897395"/>
              <a:gd name="connsiteX125" fmla="*/ 435114 w 12019618"/>
              <a:gd name="connsiteY125" fmla="*/ 10181441 h 12897395"/>
              <a:gd name="connsiteX126" fmla="*/ 433697 w 12019618"/>
              <a:gd name="connsiteY126" fmla="*/ 10181682 h 12897395"/>
              <a:gd name="connsiteX127" fmla="*/ 433490 w 12019618"/>
              <a:gd name="connsiteY127" fmla="*/ 10181546 h 12897395"/>
              <a:gd name="connsiteX128" fmla="*/ 435114 w 12019618"/>
              <a:gd name="connsiteY128" fmla="*/ 10181441 h 12897395"/>
              <a:gd name="connsiteX129" fmla="*/ 588685 w 12019618"/>
              <a:gd name="connsiteY129" fmla="*/ 10028364 h 12897395"/>
              <a:gd name="connsiteX130" fmla="*/ 559781 w 12019618"/>
              <a:gd name="connsiteY130" fmla="*/ 10029897 h 12897395"/>
              <a:gd name="connsiteX131" fmla="*/ 596868 w 12019618"/>
              <a:gd name="connsiteY131" fmla="*/ 10055176 h 12897395"/>
              <a:gd name="connsiteX132" fmla="*/ 588685 w 12019618"/>
              <a:gd name="connsiteY132" fmla="*/ 10028364 h 12897395"/>
              <a:gd name="connsiteX133" fmla="*/ 37788 w 12019618"/>
              <a:gd name="connsiteY133" fmla="*/ 9653333 h 12897395"/>
              <a:gd name="connsiteX134" fmla="*/ 37788 w 12019618"/>
              <a:gd name="connsiteY134" fmla="*/ 9653333 h 12897395"/>
              <a:gd name="connsiteX135" fmla="*/ 37733 w 12019618"/>
              <a:gd name="connsiteY135" fmla="*/ 9634283 h 12897395"/>
              <a:gd name="connsiteX136" fmla="*/ 37733 w 12019618"/>
              <a:gd name="connsiteY136" fmla="*/ 9634292 h 12897395"/>
              <a:gd name="connsiteX137" fmla="*/ 37788 w 12019618"/>
              <a:gd name="connsiteY137" fmla="*/ 9653333 h 12897395"/>
              <a:gd name="connsiteX138" fmla="*/ 37761 w 12019618"/>
              <a:gd name="connsiteY138" fmla="*/ 9644007 h 12897395"/>
              <a:gd name="connsiteX139" fmla="*/ 37708 w 12019618"/>
              <a:gd name="connsiteY139" fmla="*/ 9625355 h 12897395"/>
              <a:gd name="connsiteX140" fmla="*/ 37717 w 12019618"/>
              <a:gd name="connsiteY140" fmla="*/ 9628463 h 12897395"/>
              <a:gd name="connsiteX141" fmla="*/ 37733 w 12019618"/>
              <a:gd name="connsiteY141" fmla="*/ 9634283 h 12897395"/>
              <a:gd name="connsiteX142" fmla="*/ 25969 w 12019618"/>
              <a:gd name="connsiteY142" fmla="*/ 9564804 h 12897395"/>
              <a:gd name="connsiteX143" fmla="*/ 21797 w 12019618"/>
              <a:gd name="connsiteY143" fmla="*/ 9566932 h 12897395"/>
              <a:gd name="connsiteX144" fmla="*/ 23300 w 12019618"/>
              <a:gd name="connsiteY144" fmla="*/ 9566165 h 12897395"/>
              <a:gd name="connsiteX145" fmla="*/ 47123 w 12019618"/>
              <a:gd name="connsiteY145" fmla="*/ 9554016 h 12897395"/>
              <a:gd name="connsiteX146" fmla="*/ 34823 w 12019618"/>
              <a:gd name="connsiteY146" fmla="*/ 9560289 h 12897395"/>
              <a:gd name="connsiteX147" fmla="*/ 25969 w 12019618"/>
              <a:gd name="connsiteY147" fmla="*/ 9564804 h 12897395"/>
              <a:gd name="connsiteX148" fmla="*/ 27308 w 12019618"/>
              <a:gd name="connsiteY148" fmla="*/ 9564121 h 12897395"/>
              <a:gd name="connsiteX149" fmla="*/ 59374 w 12019618"/>
              <a:gd name="connsiteY149" fmla="*/ 9547769 h 12897395"/>
              <a:gd name="connsiteX150" fmla="*/ 47349 w 12019618"/>
              <a:gd name="connsiteY150" fmla="*/ 9553901 h 12897395"/>
              <a:gd name="connsiteX151" fmla="*/ 47123 w 12019618"/>
              <a:gd name="connsiteY151" fmla="*/ 9554016 h 12897395"/>
              <a:gd name="connsiteX152" fmla="*/ 54314 w 12019618"/>
              <a:gd name="connsiteY152" fmla="*/ 8849465 h 12897395"/>
              <a:gd name="connsiteX153" fmla="*/ 54314 w 12019618"/>
              <a:gd name="connsiteY153" fmla="*/ 8849465 h 12897395"/>
              <a:gd name="connsiteX154" fmla="*/ 625006 w 12019618"/>
              <a:gd name="connsiteY154" fmla="*/ 7688958 h 12897395"/>
              <a:gd name="connsiteX155" fmla="*/ 623346 w 12019618"/>
              <a:gd name="connsiteY155" fmla="*/ 7693276 h 12897395"/>
              <a:gd name="connsiteX156" fmla="*/ 619290 w 12019618"/>
              <a:gd name="connsiteY156" fmla="*/ 7703823 h 12897395"/>
              <a:gd name="connsiteX157" fmla="*/ 629408 w 12019618"/>
              <a:gd name="connsiteY157" fmla="*/ 7677510 h 12897395"/>
              <a:gd name="connsiteX158" fmla="*/ 627570 w 12019618"/>
              <a:gd name="connsiteY158" fmla="*/ 7682290 h 12897395"/>
              <a:gd name="connsiteX159" fmla="*/ 625006 w 12019618"/>
              <a:gd name="connsiteY159" fmla="*/ 7688958 h 12897395"/>
              <a:gd name="connsiteX160" fmla="*/ 631963 w 12019618"/>
              <a:gd name="connsiteY160" fmla="*/ 7670864 h 12897395"/>
              <a:gd name="connsiteX161" fmla="*/ 630104 w 12019618"/>
              <a:gd name="connsiteY161" fmla="*/ 7675698 h 12897395"/>
              <a:gd name="connsiteX162" fmla="*/ 629408 w 12019618"/>
              <a:gd name="connsiteY162" fmla="*/ 7677510 h 12897395"/>
              <a:gd name="connsiteX163" fmla="*/ 631456 w 12019618"/>
              <a:gd name="connsiteY163" fmla="*/ 7672183 h 12897395"/>
              <a:gd name="connsiteX164" fmla="*/ 631963 w 12019618"/>
              <a:gd name="connsiteY164" fmla="*/ 7670864 h 12897395"/>
              <a:gd name="connsiteX165" fmla="*/ 4367089 w 12019618"/>
              <a:gd name="connsiteY165" fmla="*/ 7538766 h 12897395"/>
              <a:gd name="connsiteX166" fmla="*/ 4337968 w 12019618"/>
              <a:gd name="connsiteY166" fmla="*/ 7544330 h 12897395"/>
              <a:gd name="connsiteX167" fmla="*/ 4386985 w 12019618"/>
              <a:gd name="connsiteY167" fmla="*/ 7543462 h 12897395"/>
              <a:gd name="connsiteX168" fmla="*/ 4367089 w 12019618"/>
              <a:gd name="connsiteY168" fmla="*/ 7538766 h 12897395"/>
              <a:gd name="connsiteX169" fmla="*/ 4423846 w 12019618"/>
              <a:gd name="connsiteY169" fmla="*/ 7536397 h 12897395"/>
              <a:gd name="connsiteX170" fmla="*/ 4416417 w 12019618"/>
              <a:gd name="connsiteY170" fmla="*/ 7536478 h 12897395"/>
              <a:gd name="connsiteX171" fmla="*/ 4450718 w 12019618"/>
              <a:gd name="connsiteY171" fmla="*/ 7539102 h 12897395"/>
              <a:gd name="connsiteX172" fmla="*/ 4423846 w 12019618"/>
              <a:gd name="connsiteY172" fmla="*/ 7536397 h 12897395"/>
              <a:gd name="connsiteX173" fmla="*/ 4494234 w 12019618"/>
              <a:gd name="connsiteY173" fmla="*/ 7534157 h 12897395"/>
              <a:gd name="connsiteX174" fmla="*/ 4465434 w 12019618"/>
              <a:gd name="connsiteY174" fmla="*/ 7535610 h 12897395"/>
              <a:gd name="connsiteX175" fmla="*/ 4511998 w 12019618"/>
              <a:gd name="connsiteY175" fmla="*/ 7535323 h 12897395"/>
              <a:gd name="connsiteX176" fmla="*/ 4494234 w 12019618"/>
              <a:gd name="connsiteY176" fmla="*/ 7534157 h 12897395"/>
              <a:gd name="connsiteX177" fmla="*/ 4890862 w 12019618"/>
              <a:gd name="connsiteY177" fmla="*/ 7513365 h 12897395"/>
              <a:gd name="connsiteX178" fmla="*/ 4862916 w 12019618"/>
              <a:gd name="connsiteY178" fmla="*/ 7518426 h 12897395"/>
              <a:gd name="connsiteX179" fmla="*/ 4909884 w 12019618"/>
              <a:gd name="connsiteY179" fmla="*/ 7519837 h 12897395"/>
              <a:gd name="connsiteX180" fmla="*/ 4890862 w 12019618"/>
              <a:gd name="connsiteY180" fmla="*/ 7513365 h 12897395"/>
              <a:gd name="connsiteX181" fmla="*/ 585528 w 12019618"/>
              <a:gd name="connsiteY181" fmla="*/ 7505569 h 12897395"/>
              <a:gd name="connsiteX182" fmla="*/ 554581 w 12019618"/>
              <a:gd name="connsiteY182" fmla="*/ 7507531 h 12897395"/>
              <a:gd name="connsiteX183" fmla="*/ 603599 w 12019618"/>
              <a:gd name="connsiteY183" fmla="*/ 7506662 h 12897395"/>
              <a:gd name="connsiteX184" fmla="*/ 585528 w 12019618"/>
              <a:gd name="connsiteY184" fmla="*/ 7505569 h 12897395"/>
              <a:gd name="connsiteX185" fmla="*/ 5211028 w 12019618"/>
              <a:gd name="connsiteY185" fmla="*/ 7500625 h 12897395"/>
              <a:gd name="connsiteX186" fmla="*/ 5197068 w 12019618"/>
              <a:gd name="connsiteY186" fmla="*/ 7507300 h 12897395"/>
              <a:gd name="connsiteX187" fmla="*/ 5228916 w 12019618"/>
              <a:gd name="connsiteY187" fmla="*/ 7510505 h 12897395"/>
              <a:gd name="connsiteX188" fmla="*/ 5211028 w 12019618"/>
              <a:gd name="connsiteY188" fmla="*/ 7500625 h 12897395"/>
              <a:gd name="connsiteX189" fmla="*/ 5160894 w 12019618"/>
              <a:gd name="connsiteY189" fmla="*/ 7499516 h 12897395"/>
              <a:gd name="connsiteX190" fmla="*/ 5130514 w 12019618"/>
              <a:gd name="connsiteY190" fmla="*/ 7499774 h 12897395"/>
              <a:gd name="connsiteX191" fmla="*/ 5182352 w 12019618"/>
              <a:gd name="connsiteY191" fmla="*/ 7510792 h 12897395"/>
              <a:gd name="connsiteX192" fmla="*/ 5160894 w 12019618"/>
              <a:gd name="connsiteY192" fmla="*/ 7499516 h 12897395"/>
              <a:gd name="connsiteX193" fmla="*/ 5278592 w 12019618"/>
              <a:gd name="connsiteY193" fmla="*/ 7496029 h 12897395"/>
              <a:gd name="connsiteX194" fmla="*/ 5246086 w 12019618"/>
              <a:gd name="connsiteY194" fmla="*/ 7506431 h 12897395"/>
              <a:gd name="connsiteX195" fmla="*/ 5292650 w 12019618"/>
              <a:gd name="connsiteY195" fmla="*/ 7506145 h 12897395"/>
              <a:gd name="connsiteX196" fmla="*/ 5278592 w 12019618"/>
              <a:gd name="connsiteY196" fmla="*/ 7496029 h 12897395"/>
              <a:gd name="connsiteX197" fmla="*/ 5465060 w 12019618"/>
              <a:gd name="connsiteY197" fmla="*/ 7493039 h 12897395"/>
              <a:gd name="connsiteX198" fmla="*/ 5434832 w 12019618"/>
              <a:gd name="connsiteY198" fmla="*/ 7493933 h 12897395"/>
              <a:gd name="connsiteX199" fmla="*/ 5484252 w 12019618"/>
              <a:gd name="connsiteY199" fmla="*/ 7494763 h 12897395"/>
              <a:gd name="connsiteX200" fmla="*/ 5465060 w 12019618"/>
              <a:gd name="connsiteY200" fmla="*/ 7493039 h 12897395"/>
              <a:gd name="connsiteX201" fmla="*/ 5351522 w 12019618"/>
              <a:gd name="connsiteY201" fmla="*/ 7489486 h 12897395"/>
              <a:gd name="connsiteX202" fmla="*/ 5324534 w 12019618"/>
              <a:gd name="connsiteY202" fmla="*/ 7498580 h 12897395"/>
              <a:gd name="connsiteX203" fmla="*/ 5371098 w 12019618"/>
              <a:gd name="connsiteY203" fmla="*/ 7498293 h 12897395"/>
              <a:gd name="connsiteX204" fmla="*/ 5351522 w 12019618"/>
              <a:gd name="connsiteY204" fmla="*/ 7489486 h 12897395"/>
              <a:gd name="connsiteX205" fmla="*/ 6217980 w 12019618"/>
              <a:gd name="connsiteY205" fmla="*/ 7450710 h 12897395"/>
              <a:gd name="connsiteX206" fmla="*/ 6198350 w 12019618"/>
              <a:gd name="connsiteY206" fmla="*/ 7458058 h 12897395"/>
              <a:gd name="connsiteX207" fmla="*/ 6230198 w 12019618"/>
              <a:gd name="connsiteY207" fmla="*/ 7461263 h 12897395"/>
              <a:gd name="connsiteX208" fmla="*/ 6217980 w 12019618"/>
              <a:gd name="connsiteY208" fmla="*/ 7450710 h 12897395"/>
              <a:gd name="connsiteX209" fmla="*/ 6102376 w 12019618"/>
              <a:gd name="connsiteY209" fmla="*/ 7448517 h 12897395"/>
              <a:gd name="connsiteX210" fmla="*/ 6053348 w 12019618"/>
              <a:gd name="connsiteY210" fmla="*/ 7458384 h 12897395"/>
              <a:gd name="connsiteX211" fmla="*/ 5974898 w 12019618"/>
              <a:gd name="connsiteY211" fmla="*/ 7466235 h 12897395"/>
              <a:gd name="connsiteX212" fmla="*/ 5911166 w 12019618"/>
              <a:gd name="connsiteY212" fmla="*/ 7470595 h 12897395"/>
              <a:gd name="connsiteX213" fmla="*/ 5832716 w 12019618"/>
              <a:gd name="connsiteY213" fmla="*/ 7478447 h 12897395"/>
              <a:gd name="connsiteX214" fmla="*/ 5641150 w 12019618"/>
              <a:gd name="connsiteY214" fmla="*/ 7479060 h 12897395"/>
              <a:gd name="connsiteX215" fmla="*/ 5562700 w 12019618"/>
              <a:gd name="connsiteY215" fmla="*/ 7486911 h 12897395"/>
              <a:gd name="connsiteX216" fmla="*/ 5641150 w 12019618"/>
              <a:gd name="connsiteY216" fmla="*/ 7479060 h 12897395"/>
              <a:gd name="connsiteX217" fmla="*/ 5832716 w 12019618"/>
              <a:gd name="connsiteY217" fmla="*/ 7478447 h 12897395"/>
              <a:gd name="connsiteX218" fmla="*/ 5911166 w 12019618"/>
              <a:gd name="connsiteY218" fmla="*/ 7470595 h 12897395"/>
              <a:gd name="connsiteX219" fmla="*/ 5974898 w 12019618"/>
              <a:gd name="connsiteY219" fmla="*/ 7466235 h 12897395"/>
              <a:gd name="connsiteX220" fmla="*/ 6053348 w 12019618"/>
              <a:gd name="connsiteY220" fmla="*/ 7458384 h 12897395"/>
              <a:gd name="connsiteX221" fmla="*/ 6102376 w 12019618"/>
              <a:gd name="connsiteY221" fmla="*/ 7448517 h 12897395"/>
              <a:gd name="connsiteX222" fmla="*/ 777222 w 12019618"/>
              <a:gd name="connsiteY222" fmla="*/ 7433134 h 12897395"/>
              <a:gd name="connsiteX223" fmla="*/ 736111 w 12019618"/>
              <a:gd name="connsiteY223" fmla="*/ 7453699 h 12897395"/>
              <a:gd name="connsiteX224" fmla="*/ 692119 w 12019618"/>
              <a:gd name="connsiteY224" fmla="*/ 7541261 h 12897395"/>
              <a:gd name="connsiteX225" fmla="*/ 777222 w 12019618"/>
              <a:gd name="connsiteY225" fmla="*/ 7433134 h 12897395"/>
              <a:gd name="connsiteX226" fmla="*/ 4112573 w 12019618"/>
              <a:gd name="connsiteY226" fmla="*/ 7320473 h 12897395"/>
              <a:gd name="connsiteX227" fmla="*/ 4079311 w 12019618"/>
              <a:gd name="connsiteY227" fmla="*/ 7327692 h 12897395"/>
              <a:gd name="connsiteX228" fmla="*/ 4125876 w 12019618"/>
              <a:gd name="connsiteY228" fmla="*/ 7327405 h 12897395"/>
              <a:gd name="connsiteX229" fmla="*/ 4112573 w 12019618"/>
              <a:gd name="connsiteY229" fmla="*/ 7320473 h 12897395"/>
              <a:gd name="connsiteX230" fmla="*/ 4351040 w 12019618"/>
              <a:gd name="connsiteY230" fmla="*/ 7300150 h 12897395"/>
              <a:gd name="connsiteX231" fmla="*/ 4140592 w 12019618"/>
              <a:gd name="connsiteY231" fmla="*/ 7323914 h 12897395"/>
              <a:gd name="connsiteX232" fmla="*/ 4346507 w 12019618"/>
              <a:gd name="connsiteY232" fmla="*/ 7307342 h 12897395"/>
              <a:gd name="connsiteX233" fmla="*/ 4351040 w 12019618"/>
              <a:gd name="connsiteY233" fmla="*/ 7300150 h 12897395"/>
              <a:gd name="connsiteX234" fmla="*/ 5604566 w 12019618"/>
              <a:gd name="connsiteY234" fmla="*/ 7236621 h 12897395"/>
              <a:gd name="connsiteX235" fmla="*/ 5375206 w 12019618"/>
              <a:gd name="connsiteY235" fmla="*/ 7242627 h 12897395"/>
              <a:gd name="connsiteX236" fmla="*/ 4628856 w 12019618"/>
              <a:gd name="connsiteY236" fmla="*/ 7274428 h 12897395"/>
              <a:gd name="connsiteX237" fmla="*/ 4557660 w 12019618"/>
              <a:gd name="connsiteY237" fmla="*/ 7312844 h 12897395"/>
              <a:gd name="connsiteX238" fmla="*/ 4999692 w 12019618"/>
              <a:gd name="connsiteY238" fmla="*/ 7286884 h 12897395"/>
              <a:gd name="connsiteX239" fmla="*/ 5569190 w 12019618"/>
              <a:gd name="connsiteY239" fmla="*/ 7252203 h 12897395"/>
              <a:gd name="connsiteX240" fmla="*/ 5604566 w 12019618"/>
              <a:gd name="connsiteY240" fmla="*/ 7236621 h 12897395"/>
              <a:gd name="connsiteX241" fmla="*/ 749697 w 12019618"/>
              <a:gd name="connsiteY241" fmla="*/ 7172467 h 12897395"/>
              <a:gd name="connsiteX242" fmla="*/ 823502 w 12019618"/>
              <a:gd name="connsiteY242" fmla="*/ 7210557 h 12897395"/>
              <a:gd name="connsiteX243" fmla="*/ 767020 w 12019618"/>
              <a:gd name="connsiteY243" fmla="*/ 7245481 h 12897395"/>
              <a:gd name="connsiteX244" fmla="*/ 816405 w 12019618"/>
              <a:gd name="connsiteY244" fmla="*/ 7257081 h 12897395"/>
              <a:gd name="connsiteX245" fmla="*/ 762377 w 12019618"/>
              <a:gd name="connsiteY245" fmla="*/ 7291423 h 12897395"/>
              <a:gd name="connsiteX246" fmla="*/ 749697 w 12019618"/>
              <a:gd name="connsiteY246" fmla="*/ 7172467 h 12897395"/>
              <a:gd name="connsiteX247" fmla="*/ 543345 w 12019618"/>
              <a:gd name="connsiteY247" fmla="*/ 7153270 h 12897395"/>
              <a:gd name="connsiteX248" fmla="*/ 538024 w 12019618"/>
              <a:gd name="connsiteY248" fmla="*/ 7154533 h 12897395"/>
              <a:gd name="connsiteX249" fmla="*/ 539403 w 12019618"/>
              <a:gd name="connsiteY249" fmla="*/ 7154205 h 12897395"/>
              <a:gd name="connsiteX250" fmla="*/ 550440 w 12019618"/>
              <a:gd name="connsiteY250" fmla="*/ 7151587 h 12897395"/>
              <a:gd name="connsiteX251" fmla="*/ 546301 w 12019618"/>
              <a:gd name="connsiteY251" fmla="*/ 7152569 h 12897395"/>
              <a:gd name="connsiteX252" fmla="*/ 543345 w 12019618"/>
              <a:gd name="connsiteY252" fmla="*/ 7153270 h 12897395"/>
              <a:gd name="connsiteX253" fmla="*/ 852419 w 12019618"/>
              <a:gd name="connsiteY253" fmla="*/ 7111325 h 12897395"/>
              <a:gd name="connsiteX254" fmla="*/ 832789 w 12019618"/>
              <a:gd name="connsiteY254" fmla="*/ 7118673 h 12897395"/>
              <a:gd name="connsiteX255" fmla="*/ 864638 w 12019618"/>
              <a:gd name="connsiteY255" fmla="*/ 7121878 h 12897395"/>
              <a:gd name="connsiteX256" fmla="*/ 852419 w 12019618"/>
              <a:gd name="connsiteY256" fmla="*/ 7111325 h 12897395"/>
              <a:gd name="connsiteX257" fmla="*/ 3025773 w 12019618"/>
              <a:gd name="connsiteY257" fmla="*/ 6995636 h 12897395"/>
              <a:gd name="connsiteX258" fmla="*/ 2990201 w 12019618"/>
              <a:gd name="connsiteY258" fmla="*/ 7006767 h 12897395"/>
              <a:gd name="connsiteX259" fmla="*/ 3053934 w 12019618"/>
              <a:gd name="connsiteY259" fmla="*/ 7002407 h 12897395"/>
              <a:gd name="connsiteX260" fmla="*/ 3025773 w 12019618"/>
              <a:gd name="connsiteY260" fmla="*/ 6995636 h 12897395"/>
              <a:gd name="connsiteX261" fmla="*/ 3169647 w 12019618"/>
              <a:gd name="connsiteY261" fmla="*/ 6989189 h 12897395"/>
              <a:gd name="connsiteX262" fmla="*/ 3162218 w 12019618"/>
              <a:gd name="connsiteY262" fmla="*/ 6989270 h 12897395"/>
              <a:gd name="connsiteX263" fmla="*/ 3196519 w 12019618"/>
              <a:gd name="connsiteY263" fmla="*/ 6991893 h 12897395"/>
              <a:gd name="connsiteX264" fmla="*/ 3169647 w 12019618"/>
              <a:gd name="connsiteY264" fmla="*/ 6989189 h 12897395"/>
              <a:gd name="connsiteX265" fmla="*/ 4364545 w 12019618"/>
              <a:gd name="connsiteY265" fmla="*/ 6913850 h 12897395"/>
              <a:gd name="connsiteX266" fmla="*/ 4286096 w 12019618"/>
              <a:gd name="connsiteY266" fmla="*/ 6921702 h 12897395"/>
              <a:gd name="connsiteX267" fmla="*/ 4364545 w 12019618"/>
              <a:gd name="connsiteY267" fmla="*/ 6913850 h 12897395"/>
              <a:gd name="connsiteX268" fmla="*/ 4478464 w 12019618"/>
              <a:gd name="connsiteY268" fmla="*/ 6910138 h 12897395"/>
              <a:gd name="connsiteX269" fmla="*/ 4416382 w 12019618"/>
              <a:gd name="connsiteY269" fmla="*/ 6924868 h 12897395"/>
              <a:gd name="connsiteX270" fmla="*/ 4416382 w 12019618"/>
              <a:gd name="connsiteY270" fmla="*/ 6924868 h 12897395"/>
              <a:gd name="connsiteX271" fmla="*/ 4494830 w 12019618"/>
              <a:gd name="connsiteY271" fmla="*/ 6917016 h 12897395"/>
              <a:gd name="connsiteX272" fmla="*/ 4478464 w 12019618"/>
              <a:gd name="connsiteY272" fmla="*/ 6910138 h 12897395"/>
              <a:gd name="connsiteX273" fmla="*/ 895788 w 12019618"/>
              <a:gd name="connsiteY273" fmla="*/ 6828688 h 12897395"/>
              <a:gd name="connsiteX274" fmla="*/ 883461 w 12019618"/>
              <a:gd name="connsiteY274" fmla="*/ 6862720 h 12897395"/>
              <a:gd name="connsiteX275" fmla="*/ 893130 w 12019618"/>
              <a:gd name="connsiteY275" fmla="*/ 6903473 h 12897395"/>
              <a:gd name="connsiteX276" fmla="*/ 895788 w 12019618"/>
              <a:gd name="connsiteY276" fmla="*/ 6828688 h 12897395"/>
              <a:gd name="connsiteX277" fmla="*/ 3882753 w 12019618"/>
              <a:gd name="connsiteY277" fmla="*/ 6761554 h 12897395"/>
              <a:gd name="connsiteX278" fmla="*/ 3595846 w 12019618"/>
              <a:gd name="connsiteY278" fmla="*/ 6785943 h 12897395"/>
              <a:gd name="connsiteX279" fmla="*/ 3266932 w 12019618"/>
              <a:gd name="connsiteY279" fmla="*/ 6819143 h 12897395"/>
              <a:gd name="connsiteX280" fmla="*/ 3566414 w 12019618"/>
              <a:gd name="connsiteY280" fmla="*/ 6792926 h 12897395"/>
              <a:gd name="connsiteX281" fmla="*/ 3868314 w 12019618"/>
              <a:gd name="connsiteY281" fmla="*/ 6776897 h 12897395"/>
              <a:gd name="connsiteX282" fmla="*/ 3882753 w 12019618"/>
              <a:gd name="connsiteY282" fmla="*/ 6761554 h 12897395"/>
              <a:gd name="connsiteX283" fmla="*/ 3968967 w 12019618"/>
              <a:gd name="connsiteY283" fmla="*/ 6759237 h 12897395"/>
              <a:gd name="connsiteX284" fmla="*/ 3976195 w 12019618"/>
              <a:gd name="connsiteY284" fmla="*/ 6762062 h 12897395"/>
              <a:gd name="connsiteX285" fmla="*/ 3968967 w 12019618"/>
              <a:gd name="connsiteY285" fmla="*/ 6759237 h 12897395"/>
              <a:gd name="connsiteX286" fmla="*/ 1481178 w 12019618"/>
              <a:gd name="connsiteY286" fmla="*/ 6232212 h 12897395"/>
              <a:gd name="connsiteX287" fmla="*/ 1474927 w 12019618"/>
              <a:gd name="connsiteY287" fmla="*/ 6232732 h 12897395"/>
              <a:gd name="connsiteX288" fmla="*/ 1480658 w 12019618"/>
              <a:gd name="connsiteY288" fmla="*/ 6232255 h 12897395"/>
              <a:gd name="connsiteX289" fmla="*/ 1536332 w 12019618"/>
              <a:gd name="connsiteY289" fmla="*/ 6227621 h 12897395"/>
              <a:gd name="connsiteX290" fmla="*/ 1494577 w 12019618"/>
              <a:gd name="connsiteY290" fmla="*/ 6231097 h 12897395"/>
              <a:gd name="connsiteX291" fmla="*/ 1481178 w 12019618"/>
              <a:gd name="connsiteY291" fmla="*/ 6232212 h 12897395"/>
              <a:gd name="connsiteX292" fmla="*/ 1515045 w 12019618"/>
              <a:gd name="connsiteY292" fmla="*/ 6229393 h 12897395"/>
              <a:gd name="connsiteX293" fmla="*/ 1536332 w 12019618"/>
              <a:gd name="connsiteY293" fmla="*/ 6227621 h 12897395"/>
              <a:gd name="connsiteX294" fmla="*/ 1855050 w 12019618"/>
              <a:gd name="connsiteY294" fmla="*/ 6153305 h 12897395"/>
              <a:gd name="connsiteX295" fmla="*/ 1813320 w 12019618"/>
              <a:gd name="connsiteY295" fmla="*/ 6173966 h 12897395"/>
              <a:gd name="connsiteX296" fmla="*/ 1332901 w 12019618"/>
              <a:gd name="connsiteY296" fmla="*/ 6322032 h 12897395"/>
              <a:gd name="connsiteX297" fmla="*/ 1474927 w 12019618"/>
              <a:gd name="connsiteY297" fmla="*/ 6232732 h 12897395"/>
              <a:gd name="connsiteX298" fmla="*/ 1855050 w 12019618"/>
              <a:gd name="connsiteY298" fmla="*/ 6153305 h 12897395"/>
              <a:gd name="connsiteX299" fmla="*/ 2049965 w 12019618"/>
              <a:gd name="connsiteY299" fmla="*/ 6124479 h 12897395"/>
              <a:gd name="connsiteX300" fmla="*/ 1918783 w 12019618"/>
              <a:gd name="connsiteY300" fmla="*/ 6148943 h 12897395"/>
              <a:gd name="connsiteX301" fmla="*/ 1994815 w 12019618"/>
              <a:gd name="connsiteY301" fmla="*/ 6130903 h 12897395"/>
              <a:gd name="connsiteX302" fmla="*/ 2049965 w 12019618"/>
              <a:gd name="connsiteY302" fmla="*/ 6124479 h 12897395"/>
              <a:gd name="connsiteX303" fmla="*/ 2190509 w 12019618"/>
              <a:gd name="connsiteY303" fmla="*/ 6109302 h 12897395"/>
              <a:gd name="connsiteX304" fmla="*/ 2093252 w 12019618"/>
              <a:gd name="connsiteY304" fmla="*/ 6130865 h 12897395"/>
              <a:gd name="connsiteX305" fmla="*/ 2137399 w 12019618"/>
              <a:gd name="connsiteY305" fmla="*/ 6120390 h 12897395"/>
              <a:gd name="connsiteX306" fmla="*/ 2190509 w 12019618"/>
              <a:gd name="connsiteY306" fmla="*/ 6109302 h 12897395"/>
              <a:gd name="connsiteX307" fmla="*/ 2263239 w 12019618"/>
              <a:gd name="connsiteY307" fmla="*/ 6093896 h 12897395"/>
              <a:gd name="connsiteX308" fmla="*/ 2294297 w 12019618"/>
              <a:gd name="connsiteY308" fmla="*/ 6104687 h 12897395"/>
              <a:gd name="connsiteX309" fmla="*/ 2215848 w 12019618"/>
              <a:gd name="connsiteY309" fmla="*/ 6112538 h 12897395"/>
              <a:gd name="connsiteX310" fmla="*/ 2263239 w 12019618"/>
              <a:gd name="connsiteY310" fmla="*/ 6093896 h 12897395"/>
              <a:gd name="connsiteX311" fmla="*/ 2372484 w 12019618"/>
              <a:gd name="connsiteY311" fmla="*/ 6083445 h 12897395"/>
              <a:gd name="connsiteX312" fmla="*/ 2404631 w 12019618"/>
              <a:gd name="connsiteY312" fmla="*/ 6089270 h 12897395"/>
              <a:gd name="connsiteX313" fmla="*/ 2309013 w 12019618"/>
              <a:gd name="connsiteY313" fmla="*/ 6101196 h 12897395"/>
              <a:gd name="connsiteX314" fmla="*/ 2372484 w 12019618"/>
              <a:gd name="connsiteY314" fmla="*/ 6083445 h 12897395"/>
              <a:gd name="connsiteX315" fmla="*/ 2558348 w 12019618"/>
              <a:gd name="connsiteY315" fmla="*/ 5798106 h 12897395"/>
              <a:gd name="connsiteX316" fmla="*/ 2494615 w 12019618"/>
              <a:gd name="connsiteY316" fmla="*/ 5802466 h 12897395"/>
              <a:gd name="connsiteX317" fmla="*/ 2558348 w 12019618"/>
              <a:gd name="connsiteY317" fmla="*/ 5798106 h 12897395"/>
              <a:gd name="connsiteX318" fmla="*/ 6738398 w 12019618"/>
              <a:gd name="connsiteY318" fmla="*/ 5071777 h 12897395"/>
              <a:gd name="connsiteX319" fmla="*/ 6751290 w 12019618"/>
              <a:gd name="connsiteY319" fmla="*/ 5126113 h 12897395"/>
              <a:gd name="connsiteX320" fmla="*/ 7075348 w 12019618"/>
              <a:gd name="connsiteY320" fmla="*/ 5203476 h 12897395"/>
              <a:gd name="connsiteX321" fmla="*/ 7402226 w 12019618"/>
              <a:gd name="connsiteY321" fmla="*/ 5292723 h 12897395"/>
              <a:gd name="connsiteX322" fmla="*/ 7434076 w 12019618"/>
              <a:gd name="connsiteY322" fmla="*/ 5295928 h 12897395"/>
              <a:gd name="connsiteX323" fmla="*/ 7311288 w 12019618"/>
              <a:gd name="connsiteY323" fmla="*/ 5247937 h 12897395"/>
              <a:gd name="connsiteX324" fmla="*/ 7338302 w 12019618"/>
              <a:gd name="connsiteY324" fmla="*/ 5230765 h 12897395"/>
              <a:gd name="connsiteX325" fmla="*/ 6738398 w 12019618"/>
              <a:gd name="connsiteY325" fmla="*/ 5071777 h 12897395"/>
              <a:gd name="connsiteX326" fmla="*/ 2338375 w 12019618"/>
              <a:gd name="connsiteY326" fmla="*/ 4870992 h 12897395"/>
              <a:gd name="connsiteX327" fmla="*/ 2340765 w 12019618"/>
              <a:gd name="connsiteY327" fmla="*/ 4879708 h 12897395"/>
              <a:gd name="connsiteX328" fmla="*/ 2338750 w 12019618"/>
              <a:gd name="connsiteY328" fmla="*/ 4879653 h 12897395"/>
              <a:gd name="connsiteX329" fmla="*/ 2338375 w 12019618"/>
              <a:gd name="connsiteY329" fmla="*/ 4870992 h 12897395"/>
              <a:gd name="connsiteX330" fmla="*/ 11322700 w 12019618"/>
              <a:gd name="connsiteY330" fmla="*/ 4629776 h 12897395"/>
              <a:gd name="connsiteX331" fmla="*/ 11322700 w 12019618"/>
              <a:gd name="connsiteY331" fmla="*/ 4629776 h 12897395"/>
              <a:gd name="connsiteX332" fmla="*/ 11669112 w 12019618"/>
              <a:gd name="connsiteY332" fmla="*/ 4367327 h 12897395"/>
              <a:gd name="connsiteX333" fmla="*/ 11633542 w 12019618"/>
              <a:gd name="connsiteY333" fmla="*/ 4378457 h 12897395"/>
              <a:gd name="connsiteX334" fmla="*/ 11697274 w 12019618"/>
              <a:gd name="connsiteY334" fmla="*/ 4374097 h 12897395"/>
              <a:gd name="connsiteX335" fmla="*/ 11669112 w 12019618"/>
              <a:gd name="connsiteY335" fmla="*/ 4367327 h 12897395"/>
              <a:gd name="connsiteX336" fmla="*/ 11778446 w 12019618"/>
              <a:gd name="connsiteY336" fmla="*/ 4329952 h 12897395"/>
              <a:gd name="connsiteX337" fmla="*/ 11721872 w 12019618"/>
              <a:gd name="connsiteY337" fmla="*/ 4346738 h 12897395"/>
              <a:gd name="connsiteX338" fmla="*/ 11815036 w 12019618"/>
              <a:gd name="connsiteY338" fmla="*/ 4335395 h 12897395"/>
              <a:gd name="connsiteX339" fmla="*/ 11778446 w 12019618"/>
              <a:gd name="connsiteY339" fmla="*/ 4329952 h 12897395"/>
              <a:gd name="connsiteX340" fmla="*/ 11799572 w 12019618"/>
              <a:gd name="connsiteY340" fmla="*/ 4193782 h 12897395"/>
              <a:gd name="connsiteX341" fmla="*/ 11735838 w 12019618"/>
              <a:gd name="connsiteY341" fmla="*/ 4198142 h 12897395"/>
              <a:gd name="connsiteX342" fmla="*/ 11799572 w 12019618"/>
              <a:gd name="connsiteY342" fmla="*/ 4193782 h 12897395"/>
              <a:gd name="connsiteX343" fmla="*/ 11660872 w 12019618"/>
              <a:gd name="connsiteY343" fmla="*/ 3891735 h 12897395"/>
              <a:gd name="connsiteX344" fmla="*/ 11619136 w 12019618"/>
              <a:gd name="connsiteY344" fmla="*/ 3913744 h 12897395"/>
              <a:gd name="connsiteX345" fmla="*/ 11695168 w 12019618"/>
              <a:gd name="connsiteY345" fmla="*/ 3895705 h 12897395"/>
              <a:gd name="connsiteX346" fmla="*/ 11660872 w 12019618"/>
              <a:gd name="connsiteY346" fmla="*/ 3891735 h 12897395"/>
              <a:gd name="connsiteX347" fmla="*/ 3669792 w 12019618"/>
              <a:gd name="connsiteY347" fmla="*/ 3763216 h 12897395"/>
              <a:gd name="connsiteX348" fmla="*/ 3620424 w 12019618"/>
              <a:gd name="connsiteY348" fmla="*/ 3777620 h 12897395"/>
              <a:gd name="connsiteX349" fmla="*/ 3698873 w 12019618"/>
              <a:gd name="connsiteY349" fmla="*/ 3769768 h 12897395"/>
              <a:gd name="connsiteX350" fmla="*/ 3669792 w 12019618"/>
              <a:gd name="connsiteY350" fmla="*/ 3763216 h 12897395"/>
              <a:gd name="connsiteX351" fmla="*/ 3589204 w 12019618"/>
              <a:gd name="connsiteY351" fmla="*/ 3699174 h 12897395"/>
              <a:gd name="connsiteX352" fmla="*/ 3603100 w 12019618"/>
              <a:gd name="connsiteY352" fmla="*/ 3704605 h 12897395"/>
              <a:gd name="connsiteX353" fmla="*/ 3593506 w 12019618"/>
              <a:gd name="connsiteY353" fmla="*/ 3703070 h 12897395"/>
              <a:gd name="connsiteX354" fmla="*/ 3546464 w 12019618"/>
              <a:gd name="connsiteY354" fmla="*/ 3662441 h 12897395"/>
              <a:gd name="connsiteX355" fmla="*/ 3548881 w 12019618"/>
              <a:gd name="connsiteY355" fmla="*/ 3672629 h 12897395"/>
              <a:gd name="connsiteX356" fmla="*/ 3556991 w 12019618"/>
              <a:gd name="connsiteY356" fmla="*/ 3671533 h 12897395"/>
              <a:gd name="connsiteX357" fmla="*/ 3566014 w 12019618"/>
              <a:gd name="connsiteY357" fmla="*/ 3679326 h 12897395"/>
              <a:gd name="connsiteX358" fmla="*/ 3585464 w 12019618"/>
              <a:gd name="connsiteY358" fmla="*/ 3695786 h 12897395"/>
              <a:gd name="connsiteX359" fmla="*/ 3589204 w 12019618"/>
              <a:gd name="connsiteY359" fmla="*/ 3699174 h 12897395"/>
              <a:gd name="connsiteX360" fmla="*/ 3551345 w 12019618"/>
              <a:gd name="connsiteY360" fmla="*/ 3684376 h 12897395"/>
              <a:gd name="connsiteX361" fmla="*/ 3499864 w 12019618"/>
              <a:gd name="connsiteY361" fmla="*/ 3673498 h 12897395"/>
              <a:gd name="connsiteX362" fmla="*/ 3546464 w 12019618"/>
              <a:gd name="connsiteY362" fmla="*/ 3662441 h 12897395"/>
              <a:gd name="connsiteX363" fmla="*/ 3244232 w 12019618"/>
              <a:gd name="connsiteY363" fmla="*/ 3560682 h 12897395"/>
              <a:gd name="connsiteX364" fmla="*/ 3499864 w 12019618"/>
              <a:gd name="connsiteY364" fmla="*/ 3673498 h 12897395"/>
              <a:gd name="connsiteX365" fmla="*/ 3313132 w 12019618"/>
              <a:gd name="connsiteY365" fmla="*/ 3694486 h 12897395"/>
              <a:gd name="connsiteX366" fmla="*/ 3426440 w 12019618"/>
              <a:gd name="connsiteY366" fmla="*/ 3768044 h 12897395"/>
              <a:gd name="connsiteX367" fmla="*/ 3549072 w 12019618"/>
              <a:gd name="connsiteY367" fmla="*/ 3738947 h 12897395"/>
              <a:gd name="connsiteX368" fmla="*/ 3674488 w 12019618"/>
              <a:gd name="connsiteY368" fmla="*/ 3732507 h 12897395"/>
              <a:gd name="connsiteX369" fmla="*/ 3566014 w 12019618"/>
              <a:gd name="connsiteY369" fmla="*/ 3679326 h 12897395"/>
              <a:gd name="connsiteX370" fmla="*/ 3562060 w 12019618"/>
              <a:gd name="connsiteY370" fmla="*/ 3670848 h 12897395"/>
              <a:gd name="connsiteX371" fmla="*/ 3556991 w 12019618"/>
              <a:gd name="connsiteY371" fmla="*/ 3671533 h 12897395"/>
              <a:gd name="connsiteX372" fmla="*/ 3556239 w 12019618"/>
              <a:gd name="connsiteY372" fmla="*/ 3670883 h 12897395"/>
              <a:gd name="connsiteX373" fmla="*/ 3546464 w 12019618"/>
              <a:gd name="connsiteY373" fmla="*/ 3662441 h 12897395"/>
              <a:gd name="connsiteX374" fmla="*/ 3244232 w 12019618"/>
              <a:gd name="connsiteY374" fmla="*/ 3560682 h 12897395"/>
              <a:gd name="connsiteX375" fmla="*/ 6384172 w 12019618"/>
              <a:gd name="connsiteY375" fmla="*/ 3495598 h 12897395"/>
              <a:gd name="connsiteX376" fmla="*/ 6380688 w 12019618"/>
              <a:gd name="connsiteY376" fmla="*/ 3496933 h 12897395"/>
              <a:gd name="connsiteX377" fmla="*/ 6372958 w 12019618"/>
              <a:gd name="connsiteY377" fmla="*/ 3499898 h 12897395"/>
              <a:gd name="connsiteX378" fmla="*/ 6351822 w 12019618"/>
              <a:gd name="connsiteY378" fmla="*/ 3508002 h 12897395"/>
              <a:gd name="connsiteX379" fmla="*/ 6379428 w 12019618"/>
              <a:gd name="connsiteY379" fmla="*/ 3497417 h 12897395"/>
              <a:gd name="connsiteX380" fmla="*/ 6380688 w 12019618"/>
              <a:gd name="connsiteY380" fmla="*/ 3496933 h 12897395"/>
              <a:gd name="connsiteX381" fmla="*/ 6382878 w 12019618"/>
              <a:gd name="connsiteY381" fmla="*/ 3496094 h 12897395"/>
              <a:gd name="connsiteX382" fmla="*/ 6384172 w 12019618"/>
              <a:gd name="connsiteY382" fmla="*/ 3495598 h 12897395"/>
              <a:gd name="connsiteX383" fmla="*/ 9944790 w 12019618"/>
              <a:gd name="connsiteY383" fmla="*/ 3256119 h 12897395"/>
              <a:gd name="connsiteX384" fmla="*/ 9890674 w 12019618"/>
              <a:gd name="connsiteY384" fmla="*/ 3256656 h 12897395"/>
              <a:gd name="connsiteX385" fmla="*/ 6877174 w 12019618"/>
              <a:gd name="connsiteY385" fmla="*/ 3483797 h 12897395"/>
              <a:gd name="connsiteX386" fmla="*/ 6877174 w 12019618"/>
              <a:gd name="connsiteY386" fmla="*/ 3483797 h 12897395"/>
              <a:gd name="connsiteX387" fmla="*/ 9645446 w 12019618"/>
              <a:gd name="connsiteY387" fmla="*/ 3304079 h 12897395"/>
              <a:gd name="connsiteX388" fmla="*/ 10052810 w 12019618"/>
              <a:gd name="connsiteY388" fmla="*/ 3263026 h 12897395"/>
              <a:gd name="connsiteX389" fmla="*/ 9944790 w 12019618"/>
              <a:gd name="connsiteY389" fmla="*/ 3256119 h 12897395"/>
              <a:gd name="connsiteX390" fmla="*/ 10147862 w 12019618"/>
              <a:gd name="connsiteY390" fmla="*/ 3236438 h 12897395"/>
              <a:gd name="connsiteX391" fmla="*/ 10109256 w 12019618"/>
              <a:gd name="connsiteY391" fmla="*/ 3238872 h 12897395"/>
              <a:gd name="connsiteX392" fmla="*/ 10175406 w 12019618"/>
              <a:gd name="connsiteY392" fmla="*/ 3244700 h 12897395"/>
              <a:gd name="connsiteX393" fmla="*/ 10147862 w 12019618"/>
              <a:gd name="connsiteY393" fmla="*/ 3236438 h 12897395"/>
              <a:gd name="connsiteX394" fmla="*/ 10262392 w 12019618"/>
              <a:gd name="connsiteY394" fmla="*/ 3218232 h 12897395"/>
              <a:gd name="connsiteX395" fmla="*/ 10207290 w 12019618"/>
              <a:gd name="connsiteY395" fmla="*/ 3237135 h 12897395"/>
              <a:gd name="connsiteX396" fmla="*/ 10300858 w 12019618"/>
              <a:gd name="connsiteY396" fmla="*/ 3227490 h 12897395"/>
              <a:gd name="connsiteX397" fmla="*/ 10262392 w 12019618"/>
              <a:gd name="connsiteY397" fmla="*/ 3218232 h 12897395"/>
              <a:gd name="connsiteX398" fmla="*/ 10385958 w 12019618"/>
              <a:gd name="connsiteY398" fmla="*/ 3199900 h 12897395"/>
              <a:gd name="connsiteX399" fmla="*/ 10330290 w 12019618"/>
              <a:gd name="connsiteY399" fmla="*/ 3220507 h 12897395"/>
              <a:gd name="connsiteX400" fmla="*/ 10423454 w 12019618"/>
              <a:gd name="connsiteY400" fmla="*/ 3209163 h 12897395"/>
              <a:gd name="connsiteX401" fmla="*/ 10385958 w 12019618"/>
              <a:gd name="connsiteY401" fmla="*/ 3199900 h 12897395"/>
              <a:gd name="connsiteX402" fmla="*/ 10475888 w 12019618"/>
              <a:gd name="connsiteY402" fmla="*/ 3194032 h 12897395"/>
              <a:gd name="connsiteX403" fmla="*/ 10455338 w 12019618"/>
              <a:gd name="connsiteY403" fmla="*/ 3201598 h 12897395"/>
              <a:gd name="connsiteX404" fmla="*/ 10487188 w 12019618"/>
              <a:gd name="connsiteY404" fmla="*/ 3204803 h 12897395"/>
              <a:gd name="connsiteX405" fmla="*/ 10475888 w 12019618"/>
              <a:gd name="connsiteY405" fmla="*/ 3194032 h 12897395"/>
              <a:gd name="connsiteX406" fmla="*/ 2609394 w 12019618"/>
              <a:gd name="connsiteY406" fmla="*/ 2966339 h 12897395"/>
              <a:gd name="connsiteX407" fmla="*/ 2583901 w 12019618"/>
              <a:gd name="connsiteY407" fmla="*/ 2990436 h 12897395"/>
              <a:gd name="connsiteX408" fmla="*/ 2505643 w 12019618"/>
              <a:gd name="connsiteY408" fmla="*/ 3064606 h 12897395"/>
              <a:gd name="connsiteX409" fmla="*/ 2545529 w 12019618"/>
              <a:gd name="connsiteY409" fmla="*/ 3232709 h 12897395"/>
              <a:gd name="connsiteX410" fmla="*/ 2663481 w 12019618"/>
              <a:gd name="connsiteY410" fmla="*/ 3260324 h 12897395"/>
              <a:gd name="connsiteX411" fmla="*/ 2695330 w 12019618"/>
              <a:gd name="connsiteY411" fmla="*/ 3263530 h 12897395"/>
              <a:gd name="connsiteX412" fmla="*/ 2566959 w 12019618"/>
              <a:gd name="connsiteY412" fmla="*/ 3050057 h 12897395"/>
              <a:gd name="connsiteX413" fmla="*/ 2609394 w 12019618"/>
              <a:gd name="connsiteY413" fmla="*/ 2966339 h 12897395"/>
              <a:gd name="connsiteX414" fmla="*/ 4821666 w 12019618"/>
              <a:gd name="connsiteY414" fmla="*/ 2960789 h 12897395"/>
              <a:gd name="connsiteX415" fmla="*/ 4800524 w 12019618"/>
              <a:gd name="connsiteY415" fmla="*/ 2971102 h 12897395"/>
              <a:gd name="connsiteX416" fmla="*/ 5210134 w 12019618"/>
              <a:gd name="connsiteY416" fmla="*/ 2935444 h 12897395"/>
              <a:gd name="connsiteX417" fmla="*/ 5173656 w 12019618"/>
              <a:gd name="connsiteY417" fmla="*/ 2942755 h 12897395"/>
              <a:gd name="connsiteX418" fmla="*/ 5237388 w 12019618"/>
              <a:gd name="connsiteY418" fmla="*/ 2938394 h 12897395"/>
              <a:gd name="connsiteX419" fmla="*/ 5210134 w 12019618"/>
              <a:gd name="connsiteY419" fmla="*/ 2935444 h 12897395"/>
              <a:gd name="connsiteX420" fmla="*/ 5299672 w 12019618"/>
              <a:gd name="connsiteY420" fmla="*/ 2932696 h 12897395"/>
              <a:gd name="connsiteX421" fmla="*/ 5252104 w 12019618"/>
              <a:gd name="connsiteY421" fmla="*/ 2934902 h 12897395"/>
              <a:gd name="connsiteX422" fmla="*/ 5301122 w 12019618"/>
              <a:gd name="connsiteY422" fmla="*/ 2934034 h 12897395"/>
              <a:gd name="connsiteX423" fmla="*/ 5299672 w 12019618"/>
              <a:gd name="connsiteY423" fmla="*/ 2932696 h 12897395"/>
              <a:gd name="connsiteX424" fmla="*/ 5345268 w 12019618"/>
              <a:gd name="connsiteY424" fmla="*/ 2923559 h 12897395"/>
              <a:gd name="connsiteX425" fmla="*/ 5379570 w 12019618"/>
              <a:gd name="connsiteY425" fmla="*/ 2926182 h 12897395"/>
              <a:gd name="connsiteX426" fmla="*/ 7813712 w 12019618"/>
              <a:gd name="connsiteY426" fmla="*/ 2626652 h 12897395"/>
              <a:gd name="connsiteX427" fmla="*/ 7813712 w 12019618"/>
              <a:gd name="connsiteY427" fmla="*/ 2626652 h 12897395"/>
              <a:gd name="connsiteX428" fmla="*/ 8108506 w 12019618"/>
              <a:gd name="connsiteY428" fmla="*/ 2624864 h 12897395"/>
              <a:gd name="connsiteX429" fmla="*/ 8101264 w 12019618"/>
              <a:gd name="connsiteY429" fmla="*/ 2626583 h 12897395"/>
              <a:gd name="connsiteX430" fmla="*/ 8108506 w 12019618"/>
              <a:gd name="connsiteY430" fmla="*/ 2624864 h 12897395"/>
              <a:gd name="connsiteX431" fmla="*/ 7877446 w 12019618"/>
              <a:gd name="connsiteY431" fmla="*/ 2622292 h 12897395"/>
              <a:gd name="connsiteX432" fmla="*/ 7920164 w 12019618"/>
              <a:gd name="connsiteY432" fmla="*/ 2627290 h 12897395"/>
              <a:gd name="connsiteX433" fmla="*/ 7923532 w 12019618"/>
              <a:gd name="connsiteY433" fmla="*/ 2630626 h 12897395"/>
              <a:gd name="connsiteX434" fmla="*/ 7902794 w 12019618"/>
              <a:gd name="connsiteY434" fmla="*/ 2633864 h 12897395"/>
              <a:gd name="connsiteX435" fmla="*/ 7897678 w 12019618"/>
              <a:gd name="connsiteY435" fmla="*/ 2633858 h 12897395"/>
              <a:gd name="connsiteX436" fmla="*/ 7877446 w 12019618"/>
              <a:gd name="connsiteY436" fmla="*/ 2622292 h 12897395"/>
              <a:gd name="connsiteX437" fmla="*/ 8176132 w 12019618"/>
              <a:gd name="connsiteY437" fmla="*/ 2619581 h 12897395"/>
              <a:gd name="connsiteX438" fmla="*/ 8169482 w 12019618"/>
              <a:gd name="connsiteY438" fmla="*/ 2621159 h 12897395"/>
              <a:gd name="connsiteX439" fmla="*/ 8164998 w 12019618"/>
              <a:gd name="connsiteY439" fmla="*/ 2622223 h 12897395"/>
              <a:gd name="connsiteX440" fmla="*/ 8178450 w 12019618"/>
              <a:gd name="connsiteY440" fmla="*/ 2619031 h 12897395"/>
              <a:gd name="connsiteX441" fmla="*/ 8176132 w 12019618"/>
              <a:gd name="connsiteY441" fmla="*/ 2619581 h 12897395"/>
              <a:gd name="connsiteX442" fmla="*/ 8176954 w 12019618"/>
              <a:gd name="connsiteY442" fmla="*/ 2619386 h 12897395"/>
              <a:gd name="connsiteX443" fmla="*/ 8178450 w 12019618"/>
              <a:gd name="connsiteY443" fmla="*/ 2619031 h 12897395"/>
              <a:gd name="connsiteX444" fmla="*/ 8699944 w 12019618"/>
              <a:gd name="connsiteY444" fmla="*/ 2583184 h 12897395"/>
              <a:gd name="connsiteX445" fmla="*/ 8687528 w 12019618"/>
              <a:gd name="connsiteY445" fmla="*/ 2586130 h 12897395"/>
              <a:gd name="connsiteX446" fmla="*/ 8699944 w 12019618"/>
              <a:gd name="connsiteY446" fmla="*/ 2583184 h 12897395"/>
              <a:gd name="connsiteX447" fmla="*/ 2724932 w 12019618"/>
              <a:gd name="connsiteY447" fmla="*/ 2520232 h 12897395"/>
              <a:gd name="connsiteX448" fmla="*/ 2699783 w 12019618"/>
              <a:gd name="connsiteY448" fmla="*/ 2528889 h 12897395"/>
              <a:gd name="connsiteX449" fmla="*/ 2731633 w 12019618"/>
              <a:gd name="connsiteY449" fmla="*/ 2532094 h 12897395"/>
              <a:gd name="connsiteX450" fmla="*/ 2724932 w 12019618"/>
              <a:gd name="connsiteY450" fmla="*/ 2520232 h 12897395"/>
              <a:gd name="connsiteX451" fmla="*/ 9343374 w 12019618"/>
              <a:gd name="connsiteY451" fmla="*/ 2515346 h 12897395"/>
              <a:gd name="connsiteX452" fmla="*/ 8650810 w 12019618"/>
              <a:gd name="connsiteY452" fmla="*/ 2573320 h 12897395"/>
              <a:gd name="connsiteX453" fmla="*/ 7840728 w 12019618"/>
              <a:gd name="connsiteY453" fmla="*/ 2609481 h 12897395"/>
              <a:gd name="connsiteX454" fmla="*/ 7703380 w 12019618"/>
              <a:gd name="connsiteY454" fmla="*/ 2642069 h 12897395"/>
              <a:gd name="connsiteX455" fmla="*/ 7683830 w 12019618"/>
              <a:gd name="connsiteY455" fmla="*/ 2625184 h 12897395"/>
              <a:gd name="connsiteX456" fmla="*/ 7198018 w 12019618"/>
              <a:gd name="connsiteY456" fmla="*/ 2674088 h 12897395"/>
              <a:gd name="connsiteX457" fmla="*/ 7163348 w 12019618"/>
              <a:gd name="connsiteY457" fmla="*/ 2658997 h 12897395"/>
              <a:gd name="connsiteX458" fmla="*/ 7119164 w 12019618"/>
              <a:gd name="connsiteY458" fmla="*/ 2680242 h 12897395"/>
              <a:gd name="connsiteX459" fmla="*/ 7296016 w 12019618"/>
              <a:gd name="connsiteY459" fmla="*/ 2683120 h 12897395"/>
              <a:gd name="connsiteX460" fmla="*/ 7893026 w 12019618"/>
              <a:gd name="connsiteY460" fmla="*/ 2635389 h 12897395"/>
              <a:gd name="connsiteX461" fmla="*/ 7902794 w 12019618"/>
              <a:gd name="connsiteY461" fmla="*/ 2633864 h 12897395"/>
              <a:gd name="connsiteX462" fmla="*/ 7926830 w 12019618"/>
              <a:gd name="connsiteY462" fmla="*/ 2633891 h 12897395"/>
              <a:gd name="connsiteX463" fmla="*/ 7923532 w 12019618"/>
              <a:gd name="connsiteY463" fmla="*/ 2630626 h 12897395"/>
              <a:gd name="connsiteX464" fmla="*/ 7959640 w 12019618"/>
              <a:gd name="connsiteY464" fmla="*/ 2624988 h 12897395"/>
              <a:gd name="connsiteX465" fmla="*/ 7958714 w 12019618"/>
              <a:gd name="connsiteY465" fmla="*/ 2626327 h 12897395"/>
              <a:gd name="connsiteX466" fmla="*/ 7973430 w 12019618"/>
              <a:gd name="connsiteY466" fmla="*/ 2622835 h 12897395"/>
              <a:gd name="connsiteX467" fmla="*/ 7959640 w 12019618"/>
              <a:gd name="connsiteY467" fmla="*/ 2624988 h 12897395"/>
              <a:gd name="connsiteX468" fmla="*/ 7962332 w 12019618"/>
              <a:gd name="connsiteY468" fmla="*/ 2621096 h 12897395"/>
              <a:gd name="connsiteX469" fmla="*/ 7990564 w 12019618"/>
              <a:gd name="connsiteY469" fmla="*/ 2629531 h 12897395"/>
              <a:gd name="connsiteX470" fmla="*/ 8066594 w 12019618"/>
              <a:gd name="connsiteY470" fmla="*/ 2611492 h 12897395"/>
              <a:gd name="connsiteX471" fmla="*/ 8101264 w 12019618"/>
              <a:gd name="connsiteY471" fmla="*/ 2626583 h 12897395"/>
              <a:gd name="connsiteX472" fmla="*/ 8164998 w 12019618"/>
              <a:gd name="connsiteY472" fmla="*/ 2622223 h 12897395"/>
              <a:gd name="connsiteX473" fmla="*/ 8243446 w 12019618"/>
              <a:gd name="connsiteY473" fmla="*/ 2614371 h 12897395"/>
              <a:gd name="connsiteX474" fmla="*/ 8258162 w 12019618"/>
              <a:gd name="connsiteY474" fmla="*/ 2610880 h 12897395"/>
              <a:gd name="connsiteX475" fmla="*/ 8403164 w 12019618"/>
              <a:gd name="connsiteY475" fmla="*/ 2610554 h 12897395"/>
              <a:gd name="connsiteX476" fmla="*/ 8388448 w 12019618"/>
              <a:gd name="connsiteY476" fmla="*/ 2614046 h 12897395"/>
              <a:gd name="connsiteX477" fmla="*/ 8403164 w 12019618"/>
              <a:gd name="connsiteY477" fmla="*/ 2610554 h 12897395"/>
              <a:gd name="connsiteX478" fmla="*/ 8481614 w 12019618"/>
              <a:gd name="connsiteY478" fmla="*/ 2602703 h 12897395"/>
              <a:gd name="connsiteX479" fmla="*/ 8650810 w 12019618"/>
              <a:gd name="connsiteY479" fmla="*/ 2573320 h 12897395"/>
              <a:gd name="connsiteX480" fmla="*/ 8687528 w 12019618"/>
              <a:gd name="connsiteY480" fmla="*/ 2586130 h 12897395"/>
              <a:gd name="connsiteX481" fmla="*/ 9347774 w 12019618"/>
              <a:gd name="connsiteY481" fmla="*/ 2529918 h 12897395"/>
              <a:gd name="connsiteX482" fmla="*/ 9360072 w 12019618"/>
              <a:gd name="connsiteY482" fmla="*/ 2516239 h 12897395"/>
              <a:gd name="connsiteX483" fmla="*/ 9343374 w 12019618"/>
              <a:gd name="connsiteY483" fmla="*/ 2515346 h 12897395"/>
              <a:gd name="connsiteX484" fmla="*/ 10774090 w 12019618"/>
              <a:gd name="connsiteY484" fmla="*/ 2364928 h 12897395"/>
              <a:gd name="connsiteX485" fmla="*/ 10724380 w 12019618"/>
              <a:gd name="connsiteY485" fmla="*/ 2370102 h 12897395"/>
              <a:gd name="connsiteX486" fmla="*/ 9836406 w 12019618"/>
              <a:gd name="connsiteY486" fmla="*/ 2492901 h 12897395"/>
              <a:gd name="connsiteX487" fmla="*/ 9460928 w 12019618"/>
              <a:gd name="connsiteY487" fmla="*/ 2526388 h 12897395"/>
              <a:gd name="connsiteX488" fmla="*/ 9460928 w 12019618"/>
              <a:gd name="connsiteY488" fmla="*/ 2526388 h 12897395"/>
              <a:gd name="connsiteX489" fmla="*/ 10434968 w 12019618"/>
              <a:gd name="connsiteY489" fmla="*/ 2438769 h 12897395"/>
              <a:gd name="connsiteX490" fmla="*/ 10774090 w 12019618"/>
              <a:gd name="connsiteY490" fmla="*/ 2364928 h 12897395"/>
              <a:gd name="connsiteX491" fmla="*/ 2671603 w 12019618"/>
              <a:gd name="connsiteY491" fmla="*/ 2279090 h 12897395"/>
              <a:gd name="connsiteX492" fmla="*/ 2649982 w 12019618"/>
              <a:gd name="connsiteY492" fmla="*/ 2395423 h 12897395"/>
              <a:gd name="connsiteX493" fmla="*/ 2671603 w 12019618"/>
              <a:gd name="connsiteY493" fmla="*/ 2279090 h 12897395"/>
              <a:gd name="connsiteX494" fmla="*/ 2763637 w 12019618"/>
              <a:gd name="connsiteY494" fmla="*/ 1990006 h 12897395"/>
              <a:gd name="connsiteX495" fmla="*/ 2763637 w 12019618"/>
              <a:gd name="connsiteY495" fmla="*/ 1990006 h 12897395"/>
              <a:gd name="connsiteX496" fmla="*/ 2825967 w 12019618"/>
              <a:gd name="connsiteY496" fmla="*/ 1922408 h 12897395"/>
              <a:gd name="connsiteX497" fmla="*/ 2687606 w 12019618"/>
              <a:gd name="connsiteY497" fmla="*/ 2008046 h 12897395"/>
              <a:gd name="connsiteX498" fmla="*/ 2719857 w 12019618"/>
              <a:gd name="connsiteY498" fmla="*/ 2012949 h 12897395"/>
              <a:gd name="connsiteX499" fmla="*/ 2678318 w 12019618"/>
              <a:gd name="connsiteY499" fmla="*/ 2099929 h 12897395"/>
              <a:gd name="connsiteX500" fmla="*/ 2810237 w 12019618"/>
              <a:gd name="connsiteY500" fmla="*/ 1978950 h 12897395"/>
              <a:gd name="connsiteX501" fmla="*/ 2825967 w 12019618"/>
              <a:gd name="connsiteY501" fmla="*/ 1922408 h 12897395"/>
              <a:gd name="connsiteX502" fmla="*/ 2816623 w 12019618"/>
              <a:gd name="connsiteY502" fmla="*/ 1373074 h 12897395"/>
              <a:gd name="connsiteX503" fmla="*/ 2810570 w 12019618"/>
              <a:gd name="connsiteY503" fmla="*/ 1379807 h 12897395"/>
              <a:gd name="connsiteX504" fmla="*/ 2816623 w 12019618"/>
              <a:gd name="connsiteY504" fmla="*/ 1373074 h 12897395"/>
              <a:gd name="connsiteX505" fmla="*/ 10739116 w 12019618"/>
              <a:gd name="connsiteY505" fmla="*/ 929145 h 12897395"/>
              <a:gd name="connsiteX506" fmla="*/ 10657184 w 12019618"/>
              <a:gd name="connsiteY506" fmla="*/ 940401 h 12897395"/>
              <a:gd name="connsiteX507" fmla="*/ 4659212 w 12019618"/>
              <a:gd name="connsiteY507" fmla="*/ 1386001 h 12897395"/>
              <a:gd name="connsiteX508" fmla="*/ 4220000 w 12019618"/>
              <a:gd name="connsiteY508" fmla="*/ 1423848 h 12897395"/>
              <a:gd name="connsiteX509" fmla="*/ 3839841 w 12019618"/>
              <a:gd name="connsiteY509" fmla="*/ 1514047 h 12897395"/>
              <a:gd name="connsiteX510" fmla="*/ 5468892 w 12019618"/>
              <a:gd name="connsiteY510" fmla="*/ 1348142 h 12897395"/>
              <a:gd name="connsiteX511" fmla="*/ 8846202 w 12019618"/>
              <a:gd name="connsiteY511" fmla="*/ 1158440 h 12897395"/>
              <a:gd name="connsiteX512" fmla="*/ 10601106 w 12019618"/>
              <a:gd name="connsiteY512" fmla="*/ 977023 h 12897395"/>
              <a:gd name="connsiteX513" fmla="*/ 10739116 w 12019618"/>
              <a:gd name="connsiteY513" fmla="*/ 929145 h 12897395"/>
              <a:gd name="connsiteX514" fmla="*/ 10862476 w 12019618"/>
              <a:gd name="connsiteY514" fmla="*/ 600456 h 12897395"/>
              <a:gd name="connsiteX515" fmla="*/ 10828070 w 12019618"/>
              <a:gd name="connsiteY515" fmla="*/ 645163 h 12897395"/>
              <a:gd name="connsiteX516" fmla="*/ 10850822 w 12019618"/>
              <a:gd name="connsiteY516" fmla="*/ 806571 h 12897395"/>
              <a:gd name="connsiteX517" fmla="*/ 10884148 w 12019618"/>
              <a:gd name="connsiteY517" fmla="*/ 608541 h 12897395"/>
              <a:gd name="connsiteX518" fmla="*/ 10862476 w 12019618"/>
              <a:gd name="connsiteY518" fmla="*/ 600456 h 12897395"/>
              <a:gd name="connsiteX519" fmla="*/ 11191406 w 12019618"/>
              <a:gd name="connsiteY519" fmla="*/ 80064 h 12897395"/>
              <a:gd name="connsiteX520" fmla="*/ 11120804 w 12019618"/>
              <a:gd name="connsiteY520" fmla="*/ 186497 h 12897395"/>
              <a:gd name="connsiteX521" fmla="*/ 11102078 w 12019618"/>
              <a:gd name="connsiteY521" fmla="*/ 197665 h 12897395"/>
              <a:gd name="connsiteX522" fmla="*/ 11101734 w 12019618"/>
              <a:gd name="connsiteY522" fmla="*/ 198618 h 12897395"/>
              <a:gd name="connsiteX523" fmla="*/ 11093788 w 12019618"/>
              <a:gd name="connsiteY523" fmla="*/ 203668 h 12897395"/>
              <a:gd name="connsiteX524" fmla="*/ 11149676 w 12019618"/>
              <a:gd name="connsiteY524" fmla="*/ 100727 h 12897395"/>
              <a:gd name="connsiteX525" fmla="*/ 11191406 w 12019618"/>
              <a:gd name="connsiteY525" fmla="*/ 80064 h 12897395"/>
              <a:gd name="connsiteX526" fmla="*/ 11444800 w 12019618"/>
              <a:gd name="connsiteY526" fmla="*/ 1653 h 12897395"/>
              <a:gd name="connsiteX527" fmla="*/ 11434218 w 12019618"/>
              <a:gd name="connsiteY527" fmla="*/ 22454 h 12897395"/>
              <a:gd name="connsiteX528" fmla="*/ 11470936 w 12019618"/>
              <a:gd name="connsiteY528" fmla="*/ 35265 h 12897395"/>
              <a:gd name="connsiteX529" fmla="*/ 11469112 w 12019618"/>
              <a:gd name="connsiteY529" fmla="*/ 93093 h 12897395"/>
              <a:gd name="connsiteX530" fmla="*/ 11527976 w 12019618"/>
              <a:gd name="connsiteY530" fmla="*/ 79127 h 12897395"/>
              <a:gd name="connsiteX531" fmla="*/ 11663478 w 12019618"/>
              <a:gd name="connsiteY531" fmla="*/ 235305 h 12897395"/>
              <a:gd name="connsiteX532" fmla="*/ 11610008 w 12019618"/>
              <a:gd name="connsiteY532" fmla="*/ 348434 h 12897395"/>
              <a:gd name="connsiteX533" fmla="*/ 11634392 w 12019618"/>
              <a:gd name="connsiteY533" fmla="*/ 385695 h 12897395"/>
              <a:gd name="connsiteX534" fmla="*/ 11623034 w 12019618"/>
              <a:gd name="connsiteY534" fmla="*/ 610796 h 12897395"/>
              <a:gd name="connsiteX535" fmla="*/ 11679706 w 12019618"/>
              <a:gd name="connsiteY535" fmla="*/ 642190 h 12897395"/>
              <a:gd name="connsiteX536" fmla="*/ 11655668 w 12019618"/>
              <a:gd name="connsiteY536" fmla="*/ 748335 h 12897395"/>
              <a:gd name="connsiteX537" fmla="*/ 11659406 w 12019618"/>
              <a:gd name="connsiteY537" fmla="*/ 1102582 h 12897395"/>
              <a:gd name="connsiteX538" fmla="*/ 11675288 w 12019618"/>
              <a:gd name="connsiteY538" fmla="*/ 1366061 h 12897395"/>
              <a:gd name="connsiteX539" fmla="*/ 11686110 w 12019618"/>
              <a:gd name="connsiteY539" fmla="*/ 1553615 h 12897395"/>
              <a:gd name="connsiteX540" fmla="*/ 11742378 w 12019618"/>
              <a:gd name="connsiteY540" fmla="*/ 1583311 h 12897395"/>
              <a:gd name="connsiteX541" fmla="*/ 11709208 w 12019618"/>
              <a:gd name="connsiteY541" fmla="*/ 1858428 h 12897395"/>
              <a:gd name="connsiteX542" fmla="*/ 11715208 w 12019618"/>
              <a:gd name="connsiteY542" fmla="*/ 2145774 h 12897395"/>
              <a:gd name="connsiteX543" fmla="*/ 11749878 w 12019618"/>
              <a:gd name="connsiteY543" fmla="*/ 2160865 h 12897395"/>
              <a:gd name="connsiteX544" fmla="*/ 11745424 w 12019618"/>
              <a:gd name="connsiteY544" fmla="*/ 2273125 h 12897395"/>
              <a:gd name="connsiteX545" fmla="*/ 11810444 w 12019618"/>
              <a:gd name="connsiteY545" fmla="*/ 2623593 h 12897395"/>
              <a:gd name="connsiteX546" fmla="*/ 11786630 w 12019618"/>
              <a:gd name="connsiteY546" fmla="*/ 2785287 h 12897395"/>
              <a:gd name="connsiteX547" fmla="*/ 11871638 w 12019618"/>
              <a:gd name="connsiteY547" fmla="*/ 3143568 h 12897395"/>
              <a:gd name="connsiteX548" fmla="*/ 11832884 w 12019618"/>
              <a:gd name="connsiteY548" fmla="*/ 3253205 h 12897395"/>
              <a:gd name="connsiteX549" fmla="*/ 11867150 w 12019618"/>
              <a:gd name="connsiteY549" fmla="*/ 3266598 h 12897395"/>
              <a:gd name="connsiteX550" fmla="*/ 11862506 w 12019618"/>
              <a:gd name="connsiteY550" fmla="*/ 3312539 h 12897395"/>
              <a:gd name="connsiteX551" fmla="*/ 11934622 w 12019618"/>
              <a:gd name="connsiteY551" fmla="*/ 3616484 h 12897395"/>
              <a:gd name="connsiteX552" fmla="*/ 11871482 w 12019618"/>
              <a:gd name="connsiteY552" fmla="*/ 3688860 h 12897395"/>
              <a:gd name="connsiteX553" fmla="*/ 11895868 w 12019618"/>
              <a:gd name="connsiteY553" fmla="*/ 3726121 h 12897395"/>
              <a:gd name="connsiteX554" fmla="*/ 11869792 w 12019618"/>
              <a:gd name="connsiteY554" fmla="*/ 3954715 h 12897395"/>
              <a:gd name="connsiteX555" fmla="*/ 11943788 w 12019618"/>
              <a:gd name="connsiteY555" fmla="*/ 4059122 h 12897395"/>
              <a:gd name="connsiteX556" fmla="*/ 11868506 w 12019618"/>
              <a:gd name="connsiteY556" fmla="*/ 4222266 h 12897395"/>
              <a:gd name="connsiteX557" fmla="*/ 11961706 w 12019618"/>
              <a:gd name="connsiteY557" fmla="*/ 4200153 h 12897395"/>
              <a:gd name="connsiteX558" fmla="*/ 11949966 w 12019618"/>
              <a:gd name="connsiteY558" fmla="*/ 4292619 h 12897395"/>
              <a:gd name="connsiteX559" fmla="*/ 12013700 w 12019618"/>
              <a:gd name="connsiteY559" fmla="*/ 4288259 h 12897395"/>
              <a:gd name="connsiteX560" fmla="*/ 11653684 w 12019618"/>
              <a:gd name="connsiteY560" fmla="*/ 4463358 h 12897395"/>
              <a:gd name="connsiteX561" fmla="*/ 11111774 w 12019618"/>
              <a:gd name="connsiteY561" fmla="*/ 4679821 h 12897395"/>
              <a:gd name="connsiteX562" fmla="*/ 10927826 w 12019618"/>
              <a:gd name="connsiteY562" fmla="*/ 4723467 h 12897395"/>
              <a:gd name="connsiteX563" fmla="*/ 10991558 w 12019618"/>
              <a:gd name="connsiteY563" fmla="*/ 4719106 h 12897395"/>
              <a:gd name="connsiteX564" fmla="*/ 10891332 w 12019618"/>
              <a:gd name="connsiteY564" fmla="*/ 4766203 h 12897395"/>
              <a:gd name="connsiteX565" fmla="*/ 11019358 w 12019618"/>
              <a:gd name="connsiteY565" fmla="*/ 4836269 h 12897395"/>
              <a:gd name="connsiteX566" fmla="*/ 11182814 w 12019618"/>
              <a:gd name="connsiteY566" fmla="*/ 5186698 h 12897395"/>
              <a:gd name="connsiteX567" fmla="*/ 11131952 w 12019618"/>
              <a:gd name="connsiteY567" fmla="*/ 5376333 h 12897395"/>
              <a:gd name="connsiteX568" fmla="*/ 11119844 w 12019618"/>
              <a:gd name="connsiteY568" fmla="*/ 5456331 h 12897395"/>
              <a:gd name="connsiteX569" fmla="*/ 11192518 w 12019618"/>
              <a:gd name="connsiteY569" fmla="*/ 5839061 h 12897395"/>
              <a:gd name="connsiteX570" fmla="*/ 11112224 w 12019618"/>
              <a:gd name="connsiteY570" fmla="*/ 6035679 h 12897395"/>
              <a:gd name="connsiteX571" fmla="*/ 11153050 w 12019618"/>
              <a:gd name="connsiteY571" fmla="*/ 6415204 h 12897395"/>
              <a:gd name="connsiteX572" fmla="*/ 11085054 w 12019618"/>
              <a:gd name="connsiteY572" fmla="*/ 6598142 h 12897395"/>
              <a:gd name="connsiteX573" fmla="*/ 11122332 w 12019618"/>
              <a:gd name="connsiteY573" fmla="*/ 6689740 h 12897395"/>
              <a:gd name="connsiteX574" fmla="*/ 11090638 w 12019618"/>
              <a:gd name="connsiteY574" fmla="*/ 6763622 h 12897395"/>
              <a:gd name="connsiteX575" fmla="*/ 11123272 w 12019618"/>
              <a:gd name="connsiteY575" fmla="*/ 6901161 h 12897395"/>
              <a:gd name="connsiteX576" fmla="*/ 11106520 w 12019618"/>
              <a:gd name="connsiteY576" fmla="*/ 7027101 h 12897395"/>
              <a:gd name="connsiteX577" fmla="*/ 11153870 w 12019618"/>
              <a:gd name="connsiteY577" fmla="*/ 7161149 h 12897395"/>
              <a:gd name="connsiteX578" fmla="*/ 11105234 w 12019618"/>
              <a:gd name="connsiteY578" fmla="*/ 7294653 h 12897395"/>
              <a:gd name="connsiteX579" fmla="*/ 11135796 w 12019618"/>
              <a:gd name="connsiteY579" fmla="*/ 7565410 h 12897395"/>
              <a:gd name="connsiteX580" fmla="*/ 11095004 w 12019618"/>
              <a:gd name="connsiteY580" fmla="*/ 7797496 h 12897395"/>
              <a:gd name="connsiteX581" fmla="*/ 11129462 w 12019618"/>
              <a:gd name="connsiteY581" fmla="*/ 7877206 h 12897395"/>
              <a:gd name="connsiteX582" fmla="*/ 11113304 w 12019618"/>
              <a:gd name="connsiteY582" fmla="*/ 8071162 h 12897395"/>
              <a:gd name="connsiteX583" fmla="*/ 11150582 w 12019618"/>
              <a:gd name="connsiteY583" fmla="*/ 8162759 h 12897395"/>
              <a:gd name="connsiteX584" fmla="*/ 11138474 w 12019618"/>
              <a:gd name="connsiteY584" fmla="*/ 8242757 h 12897395"/>
              <a:gd name="connsiteX585" fmla="*/ 11168096 w 12019618"/>
              <a:gd name="connsiteY585" fmla="*/ 8302092 h 12897395"/>
              <a:gd name="connsiteX586" fmla="*/ 11136404 w 12019618"/>
              <a:gd name="connsiteY586" fmla="*/ 8375975 h 12897395"/>
              <a:gd name="connsiteX587" fmla="*/ 11158964 w 12019618"/>
              <a:gd name="connsiteY587" fmla="*/ 8471063 h 12897395"/>
              <a:gd name="connsiteX588" fmla="*/ 11145034 w 12019618"/>
              <a:gd name="connsiteY588" fmla="*/ 8608889 h 12897395"/>
              <a:gd name="connsiteX589" fmla="*/ 11194014 w 12019618"/>
              <a:gd name="connsiteY589" fmla="*/ 8618790 h 12897395"/>
              <a:gd name="connsiteX590" fmla="*/ 11023722 w 12019618"/>
              <a:gd name="connsiteY590" fmla="*/ 8982044 h 12897395"/>
              <a:gd name="connsiteX591" fmla="*/ 10918414 w 12019618"/>
              <a:gd name="connsiteY591" fmla="*/ 9084155 h 12897395"/>
              <a:gd name="connsiteX592" fmla="*/ 10992028 w 12019618"/>
              <a:gd name="connsiteY592" fmla="*/ 9055927 h 12897395"/>
              <a:gd name="connsiteX593" fmla="*/ 10933322 w 12019618"/>
              <a:gd name="connsiteY593" fmla="*/ 9146981 h 12897395"/>
              <a:gd name="connsiteX594" fmla="*/ 11007126 w 12019618"/>
              <a:gd name="connsiteY594" fmla="*/ 9185071 h 12897395"/>
              <a:gd name="connsiteX595" fmla="*/ 10946002 w 12019618"/>
              <a:gd name="connsiteY595" fmla="*/ 9265937 h 12897395"/>
              <a:gd name="connsiteX596" fmla="*/ 11027652 w 12019618"/>
              <a:gd name="connsiteY596" fmla="*/ 9402608 h 12897395"/>
              <a:gd name="connsiteX597" fmla="*/ 10817092 w 12019618"/>
              <a:gd name="connsiteY597" fmla="*/ 9465122 h 12897395"/>
              <a:gd name="connsiteX598" fmla="*/ 10856384 w 12019618"/>
              <a:gd name="connsiteY598" fmla="*/ 9565209 h 12897395"/>
              <a:gd name="connsiteX599" fmla="*/ 10957204 w 12019618"/>
              <a:gd name="connsiteY599" fmla="*/ 9586128 h 12897395"/>
              <a:gd name="connsiteX600" fmla="*/ 10967276 w 12019618"/>
              <a:gd name="connsiteY600" fmla="*/ 9628579 h 12897395"/>
              <a:gd name="connsiteX601" fmla="*/ 10992064 w 12019618"/>
              <a:gd name="connsiteY601" fmla="*/ 9667537 h 12897395"/>
              <a:gd name="connsiteX602" fmla="*/ 10901316 w 12019618"/>
              <a:gd name="connsiteY602" fmla="*/ 9689068 h 12897395"/>
              <a:gd name="connsiteX603" fmla="*/ 10941046 w 12019618"/>
              <a:gd name="connsiteY603" fmla="*/ 9780084 h 12897395"/>
              <a:gd name="connsiteX604" fmla="*/ 10899280 w 12019618"/>
              <a:gd name="connsiteY604" fmla="*/ 9811517 h 12897395"/>
              <a:gd name="connsiteX605" fmla="*/ 10948856 w 12019618"/>
              <a:gd name="connsiteY605" fmla="*/ 9889434 h 12897395"/>
              <a:gd name="connsiteX606" fmla="*/ 10894828 w 12019618"/>
              <a:gd name="connsiteY606" fmla="*/ 9923776 h 12897395"/>
              <a:gd name="connsiteX607" fmla="*/ 10951464 w 12019618"/>
              <a:gd name="connsiteY607" fmla="*/ 9965940 h 12897395"/>
              <a:gd name="connsiteX608" fmla="*/ 10956892 w 12019618"/>
              <a:gd name="connsiteY608" fmla="*/ 10054332 h 12897395"/>
              <a:gd name="connsiteX609" fmla="*/ 10883278 w 12019618"/>
              <a:gd name="connsiteY609" fmla="*/ 10082560 h 12897395"/>
              <a:gd name="connsiteX610" fmla="*/ 10841512 w 12019618"/>
              <a:gd name="connsiteY610" fmla="*/ 10113993 h 12897395"/>
              <a:gd name="connsiteX611" fmla="*/ 10908256 w 12019618"/>
              <a:gd name="connsiteY611" fmla="*/ 10187837 h 12897395"/>
              <a:gd name="connsiteX612" fmla="*/ 10938070 w 12019618"/>
              <a:gd name="connsiteY612" fmla="*/ 10313490 h 12897395"/>
              <a:gd name="connsiteX613" fmla="*/ 10879172 w 12019618"/>
              <a:gd name="connsiteY613" fmla="*/ 10338226 h 12897395"/>
              <a:gd name="connsiteX614" fmla="*/ 10943688 w 12019618"/>
              <a:gd name="connsiteY614" fmla="*/ 10468200 h 12897395"/>
              <a:gd name="connsiteX615" fmla="*/ 10867622 w 12019618"/>
              <a:gd name="connsiteY615" fmla="*/ 10497010 h 12897395"/>
              <a:gd name="connsiteX616" fmla="*/ 10956334 w 12019618"/>
              <a:gd name="connsiteY616" fmla="*/ 10597927 h 12897395"/>
              <a:gd name="connsiteX617" fmla="*/ 10887958 w 12019618"/>
              <a:gd name="connsiteY617" fmla="*/ 10648229 h 12897395"/>
              <a:gd name="connsiteX618" fmla="*/ 10942212 w 12019618"/>
              <a:gd name="connsiteY618" fmla="*/ 10669435 h 12897395"/>
              <a:gd name="connsiteX619" fmla="*/ 10824414 w 12019618"/>
              <a:gd name="connsiteY619" fmla="*/ 10718907 h 12897395"/>
              <a:gd name="connsiteX620" fmla="*/ 10917770 w 12019618"/>
              <a:gd name="connsiteY620" fmla="*/ 10773882 h 12897395"/>
              <a:gd name="connsiteX621" fmla="*/ 10947986 w 12019618"/>
              <a:gd name="connsiteY621" fmla="*/ 10901233 h 12897395"/>
              <a:gd name="connsiteX622" fmla="*/ 10931044 w 12019618"/>
              <a:gd name="connsiteY622" fmla="*/ 10960854 h 12897395"/>
              <a:gd name="connsiteX623" fmla="*/ 10965310 w 12019618"/>
              <a:gd name="connsiteY623" fmla="*/ 10974247 h 12897395"/>
              <a:gd name="connsiteX624" fmla="*/ 10909422 w 12019618"/>
              <a:gd name="connsiteY624" fmla="*/ 11077188 h 12897395"/>
              <a:gd name="connsiteX625" fmla="*/ 10953796 w 12019618"/>
              <a:gd name="connsiteY625" fmla="*/ 11122261 h 12897395"/>
              <a:gd name="connsiteX626" fmla="*/ 10912030 w 12019618"/>
              <a:gd name="connsiteY626" fmla="*/ 11153694 h 12897395"/>
              <a:gd name="connsiteX627" fmla="*/ 10931984 w 12019618"/>
              <a:gd name="connsiteY627" fmla="*/ 11172277 h 12897395"/>
              <a:gd name="connsiteX628" fmla="*/ 10882790 w 12019618"/>
              <a:gd name="connsiteY628" fmla="*/ 11226995 h 12897395"/>
              <a:gd name="connsiteX629" fmla="*/ 10839392 w 12019618"/>
              <a:gd name="connsiteY629" fmla="*/ 11382574 h 12897395"/>
              <a:gd name="connsiteX630" fmla="*/ 10942818 w 12019618"/>
              <a:gd name="connsiteY630" fmla="*/ 11479999 h 12897395"/>
              <a:gd name="connsiteX631" fmla="*/ 10921198 w 12019618"/>
              <a:gd name="connsiteY631" fmla="*/ 11596332 h 12897395"/>
              <a:gd name="connsiteX632" fmla="*/ 10953830 w 12019618"/>
              <a:gd name="connsiteY632" fmla="*/ 11733872 h 12897395"/>
              <a:gd name="connsiteX633" fmla="*/ 10870334 w 12019618"/>
              <a:gd name="connsiteY633" fmla="*/ 11785967 h 12897395"/>
              <a:gd name="connsiteX634" fmla="*/ 11013076 w 12019618"/>
              <a:gd name="connsiteY634" fmla="*/ 11852541 h 12897395"/>
              <a:gd name="connsiteX635" fmla="*/ 10871084 w 12019618"/>
              <a:gd name="connsiteY635" fmla="*/ 11931071 h 12897395"/>
              <a:gd name="connsiteX636" fmla="*/ 10903160 w 12019618"/>
              <a:gd name="connsiteY636" fmla="*/ 11989824 h 12897395"/>
              <a:gd name="connsiteX637" fmla="*/ 10906134 w 12019618"/>
              <a:gd name="connsiteY637" fmla="*/ 12078798 h 12897395"/>
              <a:gd name="connsiteX638" fmla="*/ 10928294 w 12019618"/>
              <a:gd name="connsiteY638" fmla="*/ 12172189 h 12897395"/>
              <a:gd name="connsiteX639" fmla="*/ 10938366 w 12019618"/>
              <a:gd name="connsiteY639" fmla="*/ 12214639 h 12897395"/>
              <a:gd name="connsiteX640" fmla="*/ 10909124 w 12019618"/>
              <a:gd name="connsiteY640" fmla="*/ 12287941 h 12897395"/>
              <a:gd name="connsiteX641" fmla="*/ 10982930 w 12019618"/>
              <a:gd name="connsiteY641" fmla="*/ 12326031 h 12897395"/>
              <a:gd name="connsiteX642" fmla="*/ 10865726 w 12019618"/>
              <a:gd name="connsiteY642" fmla="*/ 12443519 h 12897395"/>
              <a:gd name="connsiteX643" fmla="*/ 10958890 w 12019618"/>
              <a:gd name="connsiteY643" fmla="*/ 12432176 h 12897395"/>
              <a:gd name="connsiteX644" fmla="*/ 10991334 w 12019618"/>
              <a:gd name="connsiteY644" fmla="*/ 12503397 h 12897395"/>
              <a:gd name="connsiteX645" fmla="*/ 10917718 w 12019618"/>
              <a:gd name="connsiteY645" fmla="*/ 12531625 h 12897395"/>
              <a:gd name="connsiteX646" fmla="*/ 10974392 w 12019618"/>
              <a:gd name="connsiteY646" fmla="*/ 12563019 h 12897395"/>
              <a:gd name="connsiteX647" fmla="*/ 10908028 w 12019618"/>
              <a:gd name="connsiteY647" fmla="*/ 12621811 h 12897395"/>
              <a:gd name="connsiteX648" fmla="*/ 10955186 w 12019618"/>
              <a:gd name="connsiteY648" fmla="*/ 12689540 h 12897395"/>
              <a:gd name="connsiteX649" fmla="*/ 10918292 w 12019618"/>
              <a:gd name="connsiteY649" fmla="*/ 12730579 h 12897395"/>
              <a:gd name="connsiteX650" fmla="*/ 10948508 w 12019618"/>
              <a:gd name="connsiteY650" fmla="*/ 12857930 h 12897395"/>
              <a:gd name="connsiteX651" fmla="*/ 10184990 w 12019618"/>
              <a:gd name="connsiteY651" fmla="*/ 12893805 h 12897395"/>
              <a:gd name="connsiteX652" fmla="*/ 7842690 w 12019618"/>
              <a:gd name="connsiteY652" fmla="*/ 12837934 h 12897395"/>
              <a:gd name="connsiteX653" fmla="*/ 7437554 w 12019618"/>
              <a:gd name="connsiteY653" fmla="*/ 12822855 h 12897395"/>
              <a:gd name="connsiteX654" fmla="*/ 7030000 w 12019618"/>
              <a:gd name="connsiteY654" fmla="*/ 12797589 h 12897395"/>
              <a:gd name="connsiteX655" fmla="*/ 5930160 w 12019618"/>
              <a:gd name="connsiteY655" fmla="*/ 12759012 h 12897395"/>
              <a:gd name="connsiteX656" fmla="*/ 5792220 w 12019618"/>
              <a:gd name="connsiteY656" fmla="*/ 12723583 h 12897395"/>
              <a:gd name="connsiteX657" fmla="*/ 3672990 w 12019618"/>
              <a:gd name="connsiteY657" fmla="*/ 12526899 h 12897395"/>
              <a:gd name="connsiteX658" fmla="*/ 3604054 w 12019618"/>
              <a:gd name="connsiteY658" fmla="*/ 12498415 h 12897395"/>
              <a:gd name="connsiteX659" fmla="*/ 3513116 w 12019618"/>
              <a:gd name="connsiteY659" fmla="*/ 12453628 h 12897395"/>
              <a:gd name="connsiteX660" fmla="*/ 2579271 w 12019618"/>
              <a:gd name="connsiteY660" fmla="*/ 12241146 h 12897395"/>
              <a:gd name="connsiteX661" fmla="*/ 2598631 w 12019618"/>
              <a:gd name="connsiteY661" fmla="*/ 12191712 h 12897395"/>
              <a:gd name="connsiteX662" fmla="*/ 2453841 w 12019618"/>
              <a:gd name="connsiteY662" fmla="*/ 12127418 h 12897395"/>
              <a:gd name="connsiteX663" fmla="*/ 2718810 w 12019618"/>
              <a:gd name="connsiteY663" fmla="*/ 12163198 h 12897395"/>
              <a:gd name="connsiteX664" fmla="*/ 3406678 w 12019618"/>
              <a:gd name="connsiteY664" fmla="*/ 12277999 h 12897395"/>
              <a:gd name="connsiteX665" fmla="*/ 3315740 w 12019618"/>
              <a:gd name="connsiteY665" fmla="*/ 12233212 h 12897395"/>
              <a:gd name="connsiteX666" fmla="*/ 2536969 w 12019618"/>
              <a:gd name="connsiteY666" fmla="*/ 12062854 h 12897395"/>
              <a:gd name="connsiteX667" fmla="*/ 2322805 w 12019618"/>
              <a:gd name="connsiteY667" fmla="*/ 11979147 h 12897395"/>
              <a:gd name="connsiteX668" fmla="*/ 2457735 w 12019618"/>
              <a:gd name="connsiteY668" fmla="*/ 11936372 h 12897395"/>
              <a:gd name="connsiteX669" fmla="*/ 2737823 w 12019618"/>
              <a:gd name="connsiteY669" fmla="*/ 11970358 h 12897395"/>
              <a:gd name="connsiteX670" fmla="*/ 3573075 w 12019618"/>
              <a:gd name="connsiteY670" fmla="*/ 12105792 h 12897395"/>
              <a:gd name="connsiteX671" fmla="*/ 4528542 w 12019618"/>
              <a:gd name="connsiteY671" fmla="*/ 12201941 h 12897395"/>
              <a:gd name="connsiteX672" fmla="*/ 4344036 w 12019618"/>
              <a:gd name="connsiteY672" fmla="*/ 12166799 h 12897395"/>
              <a:gd name="connsiteX673" fmla="*/ 3526320 w 12019618"/>
              <a:gd name="connsiteY673" fmla="*/ 12039760 h 12897395"/>
              <a:gd name="connsiteX674" fmla="*/ 2582594 w 12019618"/>
              <a:gd name="connsiteY674" fmla="*/ 11851145 h 12897395"/>
              <a:gd name="connsiteX675" fmla="*/ 2491655 w 12019618"/>
              <a:gd name="connsiteY675" fmla="*/ 11806359 h 12897395"/>
              <a:gd name="connsiteX676" fmla="*/ 2550059 w 12019618"/>
              <a:gd name="connsiteY676" fmla="*/ 11808196 h 12897395"/>
              <a:gd name="connsiteX677" fmla="*/ 2579134 w 12019618"/>
              <a:gd name="connsiteY677" fmla="*/ 11811566 h 12897395"/>
              <a:gd name="connsiteX678" fmla="*/ 2622087 w 12019618"/>
              <a:gd name="connsiteY678" fmla="*/ 11819683 h 12897395"/>
              <a:gd name="connsiteX679" fmla="*/ 2722617 w 12019618"/>
              <a:gd name="connsiteY679" fmla="*/ 11837681 h 12897395"/>
              <a:gd name="connsiteX680" fmla="*/ 2737721 w 12019618"/>
              <a:gd name="connsiteY680" fmla="*/ 11839951 h 12897395"/>
              <a:gd name="connsiteX681" fmla="*/ 2887492 w 12019618"/>
              <a:gd name="connsiteY681" fmla="*/ 11885971 h 12897395"/>
              <a:gd name="connsiteX682" fmla="*/ 3098622 w 12019618"/>
              <a:gd name="connsiteY682" fmla="*/ 11929593 h 12897395"/>
              <a:gd name="connsiteX683" fmla="*/ 3732235 w 12019618"/>
              <a:gd name="connsiteY683" fmla="*/ 12023188 h 12897395"/>
              <a:gd name="connsiteX684" fmla="*/ 3732235 w 12019618"/>
              <a:gd name="connsiteY684" fmla="*/ 12023188 h 12897395"/>
              <a:gd name="connsiteX685" fmla="*/ 2402944 w 12019618"/>
              <a:gd name="connsiteY685" fmla="*/ 11705442 h 12897395"/>
              <a:gd name="connsiteX686" fmla="*/ 2368084 w 12019618"/>
              <a:gd name="connsiteY686" fmla="*/ 11624033 h 12897395"/>
              <a:gd name="connsiteX687" fmla="*/ 2367893 w 12019618"/>
              <a:gd name="connsiteY687" fmla="*/ 11557715 h 12897395"/>
              <a:gd name="connsiteX688" fmla="*/ 2323555 w 12019618"/>
              <a:gd name="connsiteY688" fmla="*/ 11501871 h 12897395"/>
              <a:gd name="connsiteX689" fmla="*/ 2598405 w 12019618"/>
              <a:gd name="connsiteY689" fmla="*/ 11513784 h 12897395"/>
              <a:gd name="connsiteX690" fmla="*/ 2546780 w 12019618"/>
              <a:gd name="connsiteY690" fmla="*/ 11438146 h 12897395"/>
              <a:gd name="connsiteX691" fmla="*/ 2920258 w 12019618"/>
              <a:gd name="connsiteY691" fmla="*/ 11516337 h 12897395"/>
              <a:gd name="connsiteX692" fmla="*/ 2959204 w 12019618"/>
              <a:gd name="connsiteY692" fmla="*/ 11473019 h 12897395"/>
              <a:gd name="connsiteX693" fmla="*/ 2431054 w 12019618"/>
              <a:gd name="connsiteY693" fmla="*/ 11354401 h 12897395"/>
              <a:gd name="connsiteX694" fmla="*/ 2710774 w 12019618"/>
              <a:gd name="connsiteY694" fmla="*/ 11375919 h 12897395"/>
              <a:gd name="connsiteX695" fmla="*/ 2983801 w 12019618"/>
              <a:gd name="connsiteY695" fmla="*/ 11445659 h 12897395"/>
              <a:gd name="connsiteX696" fmla="*/ 3103980 w 12019618"/>
              <a:gd name="connsiteY696" fmla="*/ 11417145 h 12897395"/>
              <a:gd name="connsiteX697" fmla="*/ 1683383 w 12019618"/>
              <a:gd name="connsiteY697" fmla="*/ 11042144 h 12897395"/>
              <a:gd name="connsiteX698" fmla="*/ 1472040 w 12019618"/>
              <a:gd name="connsiteY698" fmla="*/ 10970323 h 12897395"/>
              <a:gd name="connsiteX699" fmla="*/ 1447252 w 12019618"/>
              <a:gd name="connsiteY699" fmla="*/ 10931364 h 12897395"/>
              <a:gd name="connsiteX700" fmla="*/ 1206512 w 12019618"/>
              <a:gd name="connsiteY700" fmla="*/ 10855757 h 12897395"/>
              <a:gd name="connsiteX701" fmla="*/ 1474301 w 12019618"/>
              <a:gd name="connsiteY701" fmla="*/ 10903423 h 12897395"/>
              <a:gd name="connsiteX702" fmla="*/ 1211156 w 12019618"/>
              <a:gd name="connsiteY702" fmla="*/ 10809815 h 12897395"/>
              <a:gd name="connsiteX703" fmla="*/ 967561 w 12019618"/>
              <a:gd name="connsiteY703" fmla="*/ 10733092 h 12897395"/>
              <a:gd name="connsiteX704" fmla="*/ 935521 w 12019618"/>
              <a:gd name="connsiteY704" fmla="*/ 10663569 h 12897395"/>
              <a:gd name="connsiteX705" fmla="*/ 495334 w 12019618"/>
              <a:gd name="connsiteY705" fmla="*/ 10500763 h 12897395"/>
              <a:gd name="connsiteX706" fmla="*/ 824630 w 12019618"/>
              <a:gd name="connsiteY706" fmla="*/ 10600199 h 12897395"/>
              <a:gd name="connsiteX707" fmla="*/ 1043402 w 12019618"/>
              <a:gd name="connsiteY707" fmla="*/ 10648734 h 12897395"/>
              <a:gd name="connsiteX708" fmla="*/ 976693 w 12019618"/>
              <a:gd name="connsiteY708" fmla="*/ 10564119 h 12897395"/>
              <a:gd name="connsiteX709" fmla="*/ 980538 w 12019618"/>
              <a:gd name="connsiteY709" fmla="*/ 10566020 h 12897395"/>
              <a:gd name="connsiteX710" fmla="*/ 1013779 w 12019618"/>
              <a:gd name="connsiteY710" fmla="*/ 10589399 h 12897395"/>
              <a:gd name="connsiteX711" fmla="*/ 1000906 w 12019618"/>
              <a:gd name="connsiteY711" fmla="*/ 10576087 h 12897395"/>
              <a:gd name="connsiteX712" fmla="*/ 980538 w 12019618"/>
              <a:gd name="connsiteY712" fmla="*/ 10566020 h 12897395"/>
              <a:gd name="connsiteX713" fmla="*/ 979962 w 12019618"/>
              <a:gd name="connsiteY713" fmla="*/ 10565614 h 12897395"/>
              <a:gd name="connsiteX714" fmla="*/ 976693 w 12019618"/>
              <a:gd name="connsiteY714" fmla="*/ 10564119 h 12897395"/>
              <a:gd name="connsiteX715" fmla="*/ 514503 w 12019618"/>
              <a:gd name="connsiteY715" fmla="*/ 10385012 h 12897395"/>
              <a:gd name="connsiteX716" fmla="*/ 379226 w 12019618"/>
              <a:gd name="connsiteY716" fmla="*/ 10284381 h 12897395"/>
              <a:gd name="connsiteX717" fmla="*/ 253238 w 12019618"/>
              <a:gd name="connsiteY717" fmla="*/ 10091867 h 12897395"/>
              <a:gd name="connsiteX718" fmla="*/ 361500 w 12019618"/>
              <a:gd name="connsiteY718" fmla="*/ 10209669 h 12897395"/>
              <a:gd name="connsiteX719" fmla="*/ 418850 w 12019618"/>
              <a:gd name="connsiteY719" fmla="*/ 10184207 h 12897395"/>
              <a:gd name="connsiteX720" fmla="*/ 433697 w 12019618"/>
              <a:gd name="connsiteY720" fmla="*/ 10181682 h 12897395"/>
              <a:gd name="connsiteX721" fmla="*/ 439950 w 12019618"/>
              <a:gd name="connsiteY721" fmla="*/ 10185787 h 12897395"/>
              <a:gd name="connsiteX722" fmla="*/ 521218 w 12019618"/>
              <a:gd name="connsiteY722" fmla="*/ 10205851 h 12897395"/>
              <a:gd name="connsiteX723" fmla="*/ 400657 w 12019618"/>
              <a:gd name="connsiteY723" fmla="*/ 10101730 h 12897395"/>
              <a:gd name="connsiteX724" fmla="*/ 380513 w 12019618"/>
              <a:gd name="connsiteY724" fmla="*/ 10016829 h 12897395"/>
              <a:gd name="connsiteX725" fmla="*/ 409945 w 12019618"/>
              <a:gd name="connsiteY725" fmla="*/ 10009846 h 12897395"/>
              <a:gd name="connsiteX726" fmla="*/ 244643 w 12019618"/>
              <a:gd name="connsiteY726" fmla="*/ 9848183 h 12897395"/>
              <a:gd name="connsiteX727" fmla="*/ 259168 w 12019618"/>
              <a:gd name="connsiteY727" fmla="*/ 9778373 h 12897395"/>
              <a:gd name="connsiteX728" fmla="*/ 212412 w 12019618"/>
              <a:gd name="connsiteY728" fmla="*/ 9712342 h 12897395"/>
              <a:gd name="connsiteX729" fmla="*/ 347498 w 12019618"/>
              <a:gd name="connsiteY729" fmla="*/ 9746654 h 12897395"/>
              <a:gd name="connsiteX730" fmla="*/ 147895 w 12019618"/>
              <a:gd name="connsiteY730" fmla="*/ 9582368 h 12897395"/>
              <a:gd name="connsiteX731" fmla="*/ 59374 w 12019618"/>
              <a:gd name="connsiteY731" fmla="*/ 9547769 h 12897395"/>
              <a:gd name="connsiteX732" fmla="*/ 129 w 12019618"/>
              <a:gd name="connsiteY732" fmla="*/ 9429099 h 12897395"/>
              <a:gd name="connsiteX733" fmla="*/ 102984 w 12019618"/>
              <a:gd name="connsiteY733" fmla="*/ 9327571 h 12897395"/>
              <a:gd name="connsiteX734" fmla="*/ 53409 w 12019618"/>
              <a:gd name="connsiteY734" fmla="*/ 9249653 h 12897395"/>
              <a:gd name="connsiteX735" fmla="*/ 168004 w 12019618"/>
              <a:gd name="connsiteY735" fmla="*/ 9055658 h 12897395"/>
              <a:gd name="connsiteX736" fmla="*/ 132763 w 12019618"/>
              <a:gd name="connsiteY736" fmla="*/ 8841613 h 12897395"/>
              <a:gd name="connsiteX737" fmla="*/ 240488 w 12019618"/>
              <a:gd name="connsiteY737" fmla="*/ 8749690 h 12897395"/>
              <a:gd name="connsiteX738" fmla="*/ 54314 w 12019618"/>
              <a:gd name="connsiteY738" fmla="*/ 8849465 h 12897395"/>
              <a:gd name="connsiteX739" fmla="*/ 232833 w 12019618"/>
              <a:gd name="connsiteY739" fmla="*/ 8717428 h 12897395"/>
              <a:gd name="connsiteX740" fmla="*/ 165898 w 12019618"/>
              <a:gd name="connsiteY740" fmla="*/ 8577266 h 12897395"/>
              <a:gd name="connsiteX741" fmla="*/ 412257 w 12019618"/>
              <a:gd name="connsiteY741" fmla="*/ 8185203 h 12897395"/>
              <a:gd name="connsiteX742" fmla="*/ 355204 w 12019618"/>
              <a:gd name="connsiteY742" fmla="*/ 8021174 h 12897395"/>
              <a:gd name="connsiteX743" fmla="*/ 475227 w 12019618"/>
              <a:gd name="connsiteY743" fmla="*/ 7915571 h 12897395"/>
              <a:gd name="connsiteX744" fmla="*/ 670689 w 12019618"/>
              <a:gd name="connsiteY744" fmla="*/ 7723912 h 12897395"/>
              <a:gd name="connsiteX745" fmla="*/ 670689 w 12019618"/>
              <a:gd name="connsiteY745" fmla="*/ 7723912 h 12897395"/>
              <a:gd name="connsiteX746" fmla="*/ 619290 w 12019618"/>
              <a:gd name="connsiteY746" fmla="*/ 7703823 h 12897395"/>
              <a:gd name="connsiteX747" fmla="*/ 564653 w 12019618"/>
              <a:gd name="connsiteY747" fmla="*/ 7549981 h 12897395"/>
              <a:gd name="connsiteX748" fmla="*/ 606800 w 12019618"/>
              <a:gd name="connsiteY748" fmla="*/ 7651185 h 12897395"/>
              <a:gd name="connsiteX749" fmla="*/ 512851 w 12019618"/>
              <a:gd name="connsiteY749" fmla="*/ 7528194 h 12897395"/>
              <a:gd name="connsiteX750" fmla="*/ 850898 w 12019618"/>
              <a:gd name="connsiteY750" fmla="*/ 7326022 h 12897395"/>
              <a:gd name="connsiteX751" fmla="*/ 869876 w 12019618"/>
              <a:gd name="connsiteY751" fmla="*/ 7143952 h 12897395"/>
              <a:gd name="connsiteX752" fmla="*/ 749697 w 12019618"/>
              <a:gd name="connsiteY752" fmla="*/ 7172467 h 12897395"/>
              <a:gd name="connsiteX753" fmla="*/ 845088 w 12019618"/>
              <a:gd name="connsiteY753" fmla="*/ 7104993 h 12897395"/>
              <a:gd name="connsiteX754" fmla="*/ 835016 w 12019618"/>
              <a:gd name="connsiteY754" fmla="*/ 7062543 h 12897395"/>
              <a:gd name="connsiteX755" fmla="*/ 906213 w 12019618"/>
              <a:gd name="connsiteY755" fmla="*/ 7024127 h 12897395"/>
              <a:gd name="connsiteX756" fmla="*/ 810228 w 12019618"/>
              <a:gd name="connsiteY756" fmla="*/ 7023585 h 12897395"/>
              <a:gd name="connsiteX757" fmla="*/ 550440 w 12019618"/>
              <a:gd name="connsiteY757" fmla="*/ 7151587 h 12897395"/>
              <a:gd name="connsiteX758" fmla="*/ 805203 w 12019618"/>
              <a:gd name="connsiteY758" fmla="*/ 6936890 h 12897395"/>
              <a:gd name="connsiteX759" fmla="*/ 760462 w 12019618"/>
              <a:gd name="connsiteY759" fmla="*/ 6879349 h 12897395"/>
              <a:gd name="connsiteX760" fmla="*/ 973459 w 12019618"/>
              <a:gd name="connsiteY760" fmla="*/ 6696085 h 12897395"/>
              <a:gd name="connsiteX761" fmla="*/ 995236 w 12019618"/>
              <a:gd name="connsiteY761" fmla="*/ 6656840 h 12897395"/>
              <a:gd name="connsiteX762" fmla="*/ 789512 w 12019618"/>
              <a:gd name="connsiteY762" fmla="*/ 6739729 h 12897395"/>
              <a:gd name="connsiteX763" fmla="*/ 1019678 w 12019618"/>
              <a:gd name="connsiteY763" fmla="*/ 6552393 h 12897395"/>
              <a:gd name="connsiteX764" fmla="*/ 1104997 w 12019618"/>
              <a:gd name="connsiteY764" fmla="*/ 6442469 h 12897395"/>
              <a:gd name="connsiteX765" fmla="*/ 1332901 w 12019618"/>
              <a:gd name="connsiteY765" fmla="*/ 6322032 h 12897395"/>
              <a:gd name="connsiteX766" fmla="*/ 1823392 w 12019618"/>
              <a:gd name="connsiteY766" fmla="*/ 6216416 h 12897395"/>
              <a:gd name="connsiteX767" fmla="*/ 2480627 w 12019618"/>
              <a:gd name="connsiteY767" fmla="*/ 6082001 h 12897395"/>
              <a:gd name="connsiteX768" fmla="*/ 2367721 w 12019618"/>
              <a:gd name="connsiteY768" fmla="*/ 6010141 h 12897395"/>
              <a:gd name="connsiteX769" fmla="*/ 2411904 w 12019618"/>
              <a:gd name="connsiteY769" fmla="*/ 5988897 h 12897395"/>
              <a:gd name="connsiteX770" fmla="*/ 2286296 w 12019618"/>
              <a:gd name="connsiteY770" fmla="*/ 5929018 h 12897395"/>
              <a:gd name="connsiteX771" fmla="*/ 2327836 w 12019618"/>
              <a:gd name="connsiteY771" fmla="*/ 5842037 h 12897395"/>
              <a:gd name="connsiteX772" fmla="*/ 2327836 w 12019618"/>
              <a:gd name="connsiteY772" fmla="*/ 5842037 h 12897395"/>
              <a:gd name="connsiteX773" fmla="*/ 2305465 w 12019618"/>
              <a:gd name="connsiteY773" fmla="*/ 5813267 h 12897395"/>
              <a:gd name="connsiteX774" fmla="*/ 2491795 w 12019618"/>
              <a:gd name="connsiteY774" fmla="*/ 5790580 h 12897395"/>
              <a:gd name="connsiteX775" fmla="*/ 2486960 w 12019618"/>
              <a:gd name="connsiteY775" fmla="*/ 5770205 h 12897395"/>
              <a:gd name="connsiteX776" fmla="*/ 2567862 w 12019618"/>
              <a:gd name="connsiteY776" fmla="*/ 5761771 h 12897395"/>
              <a:gd name="connsiteX777" fmla="*/ 2430133 w 12019618"/>
              <a:gd name="connsiteY777" fmla="*/ 5661723 h 12897395"/>
              <a:gd name="connsiteX778" fmla="*/ 2525715 w 12019618"/>
              <a:gd name="connsiteY778" fmla="*/ 5660568 h 12897395"/>
              <a:gd name="connsiteX779" fmla="*/ 2471304 w 12019618"/>
              <a:gd name="connsiteY779" fmla="*/ 5562274 h 12897395"/>
              <a:gd name="connsiteX780" fmla="*/ 2287011 w 12019618"/>
              <a:gd name="connsiteY780" fmla="*/ 5462512 h 12897395"/>
              <a:gd name="connsiteX781" fmla="*/ 2389654 w 12019618"/>
              <a:gd name="connsiteY781" fmla="*/ 5425604 h 12897395"/>
              <a:gd name="connsiteX782" fmla="*/ 2342898 w 12019618"/>
              <a:gd name="connsiteY782" fmla="*/ 5359572 h 12897395"/>
              <a:gd name="connsiteX783" fmla="*/ 2300942 w 12019618"/>
              <a:gd name="connsiteY783" fmla="*/ 5324687 h 12897395"/>
              <a:gd name="connsiteX784" fmla="*/ 2286036 w 12019618"/>
              <a:gd name="connsiteY784" fmla="*/ 5261860 h 12897395"/>
              <a:gd name="connsiteX785" fmla="*/ 2248949 w 12019618"/>
              <a:gd name="connsiteY785" fmla="*/ 5236582 h 12897395"/>
              <a:gd name="connsiteX786" fmla="*/ 2307848 w 12019618"/>
              <a:gd name="connsiteY786" fmla="*/ 5211845 h 12897395"/>
              <a:gd name="connsiteX787" fmla="*/ 2270571 w 12019618"/>
              <a:gd name="connsiteY787" fmla="*/ 5120247 h 12897395"/>
              <a:gd name="connsiteX788" fmla="*/ 2361318 w 12019618"/>
              <a:gd name="connsiteY788" fmla="*/ 5098716 h 12897395"/>
              <a:gd name="connsiteX789" fmla="*/ 2343994 w 12019618"/>
              <a:gd name="connsiteY789" fmla="*/ 5025702 h 12897395"/>
              <a:gd name="connsiteX790" fmla="*/ 2405310 w 12019618"/>
              <a:gd name="connsiteY790" fmla="*/ 5011154 h 12897395"/>
              <a:gd name="connsiteX791" fmla="*/ 2405119 w 12019618"/>
              <a:gd name="connsiteY791" fmla="*/ 4944835 h 12897395"/>
              <a:gd name="connsiteX792" fmla="*/ 2346788 w 12019618"/>
              <a:gd name="connsiteY792" fmla="*/ 4901673 h 12897395"/>
              <a:gd name="connsiteX793" fmla="*/ 2340765 w 12019618"/>
              <a:gd name="connsiteY793" fmla="*/ 4879708 h 12897395"/>
              <a:gd name="connsiteX794" fmla="*/ 2344026 w 12019618"/>
              <a:gd name="connsiteY794" fmla="*/ 4879796 h 12897395"/>
              <a:gd name="connsiteX795" fmla="*/ 2382367 w 12019618"/>
              <a:gd name="connsiteY795" fmla="*/ 4783429 h 12897395"/>
              <a:gd name="connsiteX796" fmla="*/ 2399309 w 12019618"/>
              <a:gd name="connsiteY796" fmla="*/ 4723807 h 12897395"/>
              <a:gd name="connsiteX797" fmla="*/ 2376748 w 12019618"/>
              <a:gd name="connsiteY797" fmla="*/ 4628718 h 12897395"/>
              <a:gd name="connsiteX798" fmla="*/ 2502893 w 12019618"/>
              <a:gd name="connsiteY798" fmla="*/ 4275940 h 12897395"/>
              <a:gd name="connsiteX799" fmla="*/ 2463792 w 12019618"/>
              <a:gd name="connsiteY799" fmla="*/ 4242171 h 12897395"/>
              <a:gd name="connsiteX800" fmla="*/ 2507940 w 12019618"/>
              <a:gd name="connsiteY800" fmla="*/ 4231696 h 12897395"/>
              <a:gd name="connsiteX801" fmla="*/ 2460781 w 12019618"/>
              <a:gd name="connsiteY801" fmla="*/ 4163966 h 12897395"/>
              <a:gd name="connsiteX802" fmla="*/ 2428551 w 12019618"/>
              <a:gd name="connsiteY802" fmla="*/ 4028126 h 12897395"/>
              <a:gd name="connsiteX803" fmla="*/ 2386036 w 12019618"/>
              <a:gd name="connsiteY803" fmla="*/ 3914454 h 12897395"/>
              <a:gd name="connsiteX804" fmla="*/ 2545563 w 12019618"/>
              <a:gd name="connsiteY804" fmla="*/ 3844319 h 12897395"/>
              <a:gd name="connsiteX805" fmla="*/ 2547599 w 12019618"/>
              <a:gd name="connsiteY805" fmla="*/ 3721871 h 12897395"/>
              <a:gd name="connsiteX806" fmla="*/ 2636120 w 12019618"/>
              <a:gd name="connsiteY806" fmla="*/ 3756470 h 12897395"/>
              <a:gd name="connsiteX807" fmla="*/ 2580926 w 12019618"/>
              <a:gd name="connsiteY807" fmla="*/ 3523842 h 12897395"/>
              <a:gd name="connsiteX808" fmla="*/ 2619680 w 12019618"/>
              <a:gd name="connsiteY808" fmla="*/ 3414205 h 12897395"/>
              <a:gd name="connsiteX809" fmla="*/ 2449353 w 12019618"/>
              <a:gd name="connsiteY809" fmla="*/ 3165847 h 12897395"/>
              <a:gd name="connsiteX810" fmla="*/ 2625073 w 12019618"/>
              <a:gd name="connsiteY810" fmla="*/ 2890987 h 12897395"/>
              <a:gd name="connsiteX811" fmla="*/ 2661220 w 12019618"/>
              <a:gd name="connsiteY811" fmla="*/ 2704844 h 12897395"/>
              <a:gd name="connsiteX812" fmla="*/ 2612202 w 12019618"/>
              <a:gd name="connsiteY812" fmla="*/ 2705712 h 12897395"/>
              <a:gd name="connsiteX813" fmla="*/ 2625978 w 12019618"/>
              <a:gd name="connsiteY813" fmla="*/ 2490799 h 12897395"/>
              <a:gd name="connsiteX814" fmla="*/ 2571378 w 12019618"/>
              <a:gd name="connsiteY814" fmla="*/ 2326187 h 12897395"/>
              <a:gd name="connsiteX815" fmla="*/ 2668437 w 12019618"/>
              <a:gd name="connsiteY815" fmla="*/ 2123797 h 12897395"/>
              <a:gd name="connsiteX816" fmla="*/ 2599678 w 12019618"/>
              <a:gd name="connsiteY816" fmla="*/ 2041464 h 12897395"/>
              <a:gd name="connsiteX817" fmla="*/ 2738468 w 12019618"/>
              <a:gd name="connsiteY817" fmla="*/ 1818411 h 12897395"/>
              <a:gd name="connsiteX818" fmla="*/ 3370569 w 12019618"/>
              <a:gd name="connsiteY818" fmla="*/ 1501630 h 12897395"/>
              <a:gd name="connsiteX819" fmla="*/ 4030659 w 12019618"/>
              <a:gd name="connsiteY819" fmla="*/ 1368330 h 12897395"/>
              <a:gd name="connsiteX820" fmla="*/ 4113943 w 12019618"/>
              <a:gd name="connsiteY820" fmla="*/ 1380855 h 12897395"/>
              <a:gd name="connsiteX821" fmla="*/ 4663890 w 12019618"/>
              <a:gd name="connsiteY821" fmla="*/ 1329290 h 12897395"/>
              <a:gd name="connsiteX822" fmla="*/ 5407420 w 12019618"/>
              <a:gd name="connsiteY822" fmla="*/ 1285602 h 12897395"/>
              <a:gd name="connsiteX823" fmla="*/ 7613848 w 12019618"/>
              <a:gd name="connsiteY823" fmla="*/ 1172827 h 12897395"/>
              <a:gd name="connsiteX824" fmla="*/ 8578412 w 12019618"/>
              <a:gd name="connsiteY824" fmla="*/ 1110774 h 12897395"/>
              <a:gd name="connsiteX825" fmla="*/ 10583380 w 12019618"/>
              <a:gd name="connsiteY825" fmla="*/ 902311 h 12897395"/>
              <a:gd name="connsiteX826" fmla="*/ 10779434 w 12019618"/>
              <a:gd name="connsiteY826" fmla="*/ 778669 h 12897395"/>
              <a:gd name="connsiteX827" fmla="*/ 10822486 w 12019618"/>
              <a:gd name="connsiteY827" fmla="*/ 479684 h 12897395"/>
              <a:gd name="connsiteX828" fmla="*/ 10846872 w 12019618"/>
              <a:gd name="connsiteY828" fmla="*/ 516945 h 12897395"/>
              <a:gd name="connsiteX829" fmla="*/ 10900150 w 12019618"/>
              <a:gd name="connsiteY829" fmla="*/ 337499 h 12897395"/>
              <a:gd name="connsiteX830" fmla="*/ 10890482 w 12019618"/>
              <a:gd name="connsiteY830" fmla="*/ 296746 h 12897395"/>
              <a:gd name="connsiteX831" fmla="*/ 11030056 w 12019618"/>
              <a:gd name="connsiteY831" fmla="*/ 208028 h 12897395"/>
              <a:gd name="connsiteX832" fmla="*/ 11030246 w 12019618"/>
              <a:gd name="connsiteY832" fmla="*/ 274346 h 12897395"/>
              <a:gd name="connsiteX833" fmla="*/ 11093788 w 12019618"/>
              <a:gd name="connsiteY833" fmla="*/ 203668 h 12897395"/>
              <a:gd name="connsiteX834" fmla="*/ 11096206 w 12019618"/>
              <a:gd name="connsiteY834" fmla="*/ 213856 h 12897395"/>
              <a:gd name="connsiteX835" fmla="*/ 11101734 w 12019618"/>
              <a:gd name="connsiteY835" fmla="*/ 198618 h 12897395"/>
              <a:gd name="connsiteX836" fmla="*/ 11107296 w 12019618"/>
              <a:gd name="connsiteY836" fmla="*/ 195082 h 12897395"/>
              <a:gd name="connsiteX837" fmla="*/ 11120804 w 12019618"/>
              <a:gd name="connsiteY837" fmla="*/ 186497 h 12897395"/>
              <a:gd name="connsiteX838" fmla="*/ 11191406 w 12019618"/>
              <a:gd name="connsiteY838" fmla="*/ 80064 h 12897395"/>
              <a:gd name="connsiteX839" fmla="*/ 11193824 w 12019618"/>
              <a:gd name="connsiteY839" fmla="*/ 90253 h 12897395"/>
              <a:gd name="connsiteX840" fmla="*/ 11291668 w 12019618"/>
              <a:gd name="connsiteY840" fmla="*/ 22197 h 12897395"/>
              <a:gd name="connsiteX841" fmla="*/ 11302298 w 12019618"/>
              <a:gd name="connsiteY841" fmla="*/ 143434 h 12897395"/>
              <a:gd name="connsiteX842" fmla="*/ 11444800 w 12019618"/>
              <a:gd name="connsiteY842" fmla="*/ 1653 h 12897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Lst>
            <a:rect l="l" t="t" r="r" b="b"/>
            <a:pathLst>
              <a:path w="12019618" h="12897395">
                <a:moveTo>
                  <a:pt x="3661677" y="12520167"/>
                </a:moveTo>
                <a:cubicBezTo>
                  <a:pt x="3667498" y="12520131"/>
                  <a:pt x="3671781" y="12521805"/>
                  <a:pt x="3672990" y="12526899"/>
                </a:cubicBezTo>
                <a:cubicBezTo>
                  <a:pt x="3658274" y="12530391"/>
                  <a:pt x="3643558" y="12533882"/>
                  <a:pt x="3641141" y="12523694"/>
                </a:cubicBezTo>
                <a:cubicBezTo>
                  <a:pt x="3648499" y="12521949"/>
                  <a:pt x="3655856" y="12520203"/>
                  <a:pt x="3661677" y="12520167"/>
                </a:cubicBezTo>
                <a:close/>
                <a:moveTo>
                  <a:pt x="3629828" y="12516962"/>
                </a:moveTo>
                <a:cubicBezTo>
                  <a:pt x="3635649" y="12516926"/>
                  <a:pt x="3639932" y="12518600"/>
                  <a:pt x="3641141" y="12523694"/>
                </a:cubicBezTo>
                <a:cubicBezTo>
                  <a:pt x="3626425" y="12527186"/>
                  <a:pt x="3611709" y="12530677"/>
                  <a:pt x="3609292" y="12520489"/>
                </a:cubicBezTo>
                <a:cubicBezTo>
                  <a:pt x="3616650" y="12518743"/>
                  <a:pt x="3624008" y="12516997"/>
                  <a:pt x="3629828" y="12516962"/>
                </a:cubicBezTo>
                <a:close/>
                <a:moveTo>
                  <a:pt x="3603426" y="12512225"/>
                </a:moveTo>
                <a:lnTo>
                  <a:pt x="3605461" y="12515092"/>
                </a:lnTo>
                <a:cubicBezTo>
                  <a:pt x="3607590" y="12518090"/>
                  <a:pt x="3609292" y="12520489"/>
                  <a:pt x="3609292" y="12520489"/>
                </a:cubicBezTo>
                <a:close/>
                <a:moveTo>
                  <a:pt x="3597800" y="12504299"/>
                </a:moveTo>
                <a:lnTo>
                  <a:pt x="3603426" y="12512225"/>
                </a:lnTo>
                <a:lnTo>
                  <a:pt x="3599077" y="12506098"/>
                </a:lnTo>
                <a:cubicBezTo>
                  <a:pt x="3597374" y="12503699"/>
                  <a:pt x="3596523" y="12502500"/>
                  <a:pt x="3597800" y="12504299"/>
                </a:cubicBezTo>
                <a:close/>
                <a:moveTo>
                  <a:pt x="6322874" y="12228839"/>
                </a:moveTo>
                <a:cubicBezTo>
                  <a:pt x="6310670" y="12227391"/>
                  <a:pt x="6288888" y="12229084"/>
                  <a:pt x="6254552" y="12237231"/>
                </a:cubicBezTo>
                <a:cubicBezTo>
                  <a:pt x="6237418" y="12230535"/>
                  <a:pt x="6205166" y="12225632"/>
                  <a:pt x="6173282" y="12233197"/>
                </a:cubicBezTo>
                <a:cubicBezTo>
                  <a:pt x="6193236" y="12251779"/>
                  <a:pt x="6212822" y="12257894"/>
                  <a:pt x="6254552" y="12237231"/>
                </a:cubicBezTo>
                <a:cubicBezTo>
                  <a:pt x="6309904" y="12265798"/>
                  <a:pt x="6359486" y="12233184"/>
                  <a:pt x="6322874" y="12228839"/>
                </a:cubicBezTo>
                <a:close/>
                <a:moveTo>
                  <a:pt x="6097604" y="12225089"/>
                </a:moveTo>
                <a:cubicBezTo>
                  <a:pt x="6099334" y="12223166"/>
                  <a:pt x="6092416" y="12230860"/>
                  <a:pt x="6092416" y="12230860"/>
                </a:cubicBezTo>
                <a:cubicBezTo>
                  <a:pt x="6095490" y="12227440"/>
                  <a:pt x="6097028" y="12225730"/>
                  <a:pt x="6097604" y="12225089"/>
                </a:cubicBezTo>
                <a:close/>
                <a:moveTo>
                  <a:pt x="6069494" y="12220241"/>
                </a:moveTo>
                <a:cubicBezTo>
                  <a:pt x="6072122" y="12219029"/>
                  <a:pt x="6070370" y="12219837"/>
                  <a:pt x="6066868" y="12221452"/>
                </a:cubicBezTo>
                <a:lnTo>
                  <a:pt x="6063362" y="12223069"/>
                </a:lnTo>
                <a:lnTo>
                  <a:pt x="6061942" y="12223725"/>
                </a:lnTo>
                <a:cubicBezTo>
                  <a:pt x="6058112" y="12225492"/>
                  <a:pt x="6052858" y="12227916"/>
                  <a:pt x="6045852" y="12231147"/>
                </a:cubicBezTo>
                <a:cubicBezTo>
                  <a:pt x="6045852" y="12231147"/>
                  <a:pt x="6049354" y="12229531"/>
                  <a:pt x="6053732" y="12227512"/>
                </a:cubicBezTo>
                <a:lnTo>
                  <a:pt x="6063362" y="12223069"/>
                </a:lnTo>
                <a:close/>
                <a:moveTo>
                  <a:pt x="5930472" y="12212432"/>
                </a:moveTo>
                <a:cubicBezTo>
                  <a:pt x="5926190" y="12213045"/>
                  <a:pt x="5920510" y="12214701"/>
                  <a:pt x="5913148" y="12217793"/>
                </a:cubicBezTo>
                <a:cubicBezTo>
                  <a:pt x="5913148" y="12217793"/>
                  <a:pt x="5896014" y="12211096"/>
                  <a:pt x="5881300" y="12214588"/>
                </a:cubicBezTo>
                <a:cubicBezTo>
                  <a:pt x="5883716" y="12224776"/>
                  <a:pt x="5886134" y="12234964"/>
                  <a:pt x="5913148" y="12217793"/>
                </a:cubicBezTo>
                <a:cubicBezTo>
                  <a:pt x="5921962" y="12254937"/>
                  <a:pt x="5960446" y="12208140"/>
                  <a:pt x="5930472" y="12212432"/>
                </a:cubicBezTo>
                <a:close/>
                <a:moveTo>
                  <a:pt x="5775860" y="12200987"/>
                </a:moveTo>
                <a:cubicBezTo>
                  <a:pt x="5778622" y="12199827"/>
                  <a:pt x="5776780" y="12200600"/>
                  <a:pt x="5773100" y="12202146"/>
                </a:cubicBezTo>
                <a:lnTo>
                  <a:pt x="5768976" y="12203878"/>
                </a:lnTo>
                <a:lnTo>
                  <a:pt x="5767922" y="12204320"/>
                </a:lnTo>
                <a:cubicBezTo>
                  <a:pt x="5763896" y="12206011"/>
                  <a:pt x="5758374" y="12208330"/>
                  <a:pt x="5751012" y="12211422"/>
                </a:cubicBezTo>
                <a:cubicBezTo>
                  <a:pt x="5751012" y="12211422"/>
                  <a:pt x="5754694" y="12209876"/>
                  <a:pt x="5759294" y="12207944"/>
                </a:cubicBezTo>
                <a:lnTo>
                  <a:pt x="5768976" y="12203878"/>
                </a:lnTo>
                <a:close/>
                <a:moveTo>
                  <a:pt x="4693728" y="12196602"/>
                </a:moveTo>
                <a:cubicBezTo>
                  <a:pt x="4687856" y="12196426"/>
                  <a:pt x="4680498" y="12198172"/>
                  <a:pt x="4673140" y="12199917"/>
                </a:cubicBezTo>
                <a:cubicBezTo>
                  <a:pt x="4675960" y="12211803"/>
                  <a:pt x="4690676" y="12208312"/>
                  <a:pt x="4705392" y="12204820"/>
                </a:cubicBezTo>
                <a:cubicBezTo>
                  <a:pt x="4715062" y="12245572"/>
                  <a:pt x="4778604" y="12174894"/>
                  <a:pt x="4705392" y="12204820"/>
                </a:cubicBezTo>
                <a:cubicBezTo>
                  <a:pt x="4703982" y="12198877"/>
                  <a:pt x="4699598" y="12196779"/>
                  <a:pt x="4693728" y="12196602"/>
                </a:cubicBezTo>
                <a:close/>
                <a:moveTo>
                  <a:pt x="5370766" y="12172950"/>
                </a:moveTo>
                <a:cubicBezTo>
                  <a:pt x="5360654" y="12174005"/>
                  <a:pt x="5349608" y="12179316"/>
                  <a:pt x="5343458" y="12186155"/>
                </a:cubicBezTo>
                <a:cubicBezTo>
                  <a:pt x="5345876" y="12196344"/>
                  <a:pt x="5375308" y="12189360"/>
                  <a:pt x="5392476" y="12185287"/>
                </a:cubicBezTo>
                <a:cubicBezTo>
                  <a:pt x="5394894" y="12195475"/>
                  <a:pt x="5409608" y="12191984"/>
                  <a:pt x="5424324" y="12188492"/>
                </a:cubicBezTo>
                <a:cubicBezTo>
                  <a:pt x="5441860" y="12196886"/>
                  <a:pt x="5441860" y="12196886"/>
                  <a:pt x="5473746" y="12189321"/>
                </a:cubicBezTo>
                <a:cubicBezTo>
                  <a:pt x="5476162" y="12199509"/>
                  <a:pt x="5490878" y="12196018"/>
                  <a:pt x="5505594" y="12192526"/>
                </a:cubicBezTo>
                <a:cubicBezTo>
                  <a:pt x="5512846" y="12223091"/>
                  <a:pt x="5579208" y="12164299"/>
                  <a:pt x="5505594" y="12192526"/>
                </a:cubicBezTo>
                <a:cubicBezTo>
                  <a:pt x="5503176" y="12182338"/>
                  <a:pt x="5488460" y="12185830"/>
                  <a:pt x="5473746" y="12189321"/>
                </a:cubicBezTo>
                <a:cubicBezTo>
                  <a:pt x="5453756" y="12181509"/>
                  <a:pt x="5453756" y="12181509"/>
                  <a:pt x="5424324" y="12188492"/>
                </a:cubicBezTo>
                <a:cubicBezTo>
                  <a:pt x="5421908" y="12178304"/>
                  <a:pt x="5407192" y="12181795"/>
                  <a:pt x="5392476" y="12185287"/>
                </a:cubicBezTo>
                <a:cubicBezTo>
                  <a:pt x="5390060" y="12175099"/>
                  <a:pt x="5380880" y="12171896"/>
                  <a:pt x="5370766" y="12172950"/>
                </a:cubicBezTo>
                <a:close/>
                <a:moveTo>
                  <a:pt x="4942536" y="12137316"/>
                </a:moveTo>
                <a:cubicBezTo>
                  <a:pt x="4919516" y="12137537"/>
                  <a:pt x="4894518" y="12139321"/>
                  <a:pt x="4866934" y="12143175"/>
                </a:cubicBezTo>
                <a:cubicBezTo>
                  <a:pt x="4950620" y="12157398"/>
                  <a:pt x="5019188" y="12173414"/>
                  <a:pt x="5112756" y="12163768"/>
                </a:cubicBezTo>
                <a:cubicBezTo>
                  <a:pt x="5115172" y="12173957"/>
                  <a:pt x="5129888" y="12170465"/>
                  <a:pt x="5147058" y="12166392"/>
                </a:cubicBezTo>
                <a:cubicBezTo>
                  <a:pt x="5164190" y="12173088"/>
                  <a:pt x="5164190" y="12173088"/>
                  <a:pt x="5193622" y="12166105"/>
                </a:cubicBezTo>
                <a:cubicBezTo>
                  <a:pt x="5196040" y="12176293"/>
                  <a:pt x="5210754" y="12172801"/>
                  <a:pt x="5227924" y="12168728"/>
                </a:cubicBezTo>
                <a:cubicBezTo>
                  <a:pt x="5230340" y="12178916"/>
                  <a:pt x="5245056" y="12175424"/>
                  <a:pt x="5259772" y="12171933"/>
                </a:cubicBezTo>
                <a:cubicBezTo>
                  <a:pt x="5269844" y="12214383"/>
                  <a:pt x="5333386" y="12143705"/>
                  <a:pt x="5259772" y="12171933"/>
                </a:cubicBezTo>
                <a:cubicBezTo>
                  <a:pt x="5257354" y="12161745"/>
                  <a:pt x="5242640" y="12165236"/>
                  <a:pt x="5227924" y="12168728"/>
                </a:cubicBezTo>
                <a:cubicBezTo>
                  <a:pt x="5225506" y="12158540"/>
                  <a:pt x="5208338" y="12162613"/>
                  <a:pt x="5193622" y="12166105"/>
                </a:cubicBezTo>
                <a:cubicBezTo>
                  <a:pt x="5176490" y="12159408"/>
                  <a:pt x="5176490" y="12159408"/>
                  <a:pt x="5147058" y="12166392"/>
                </a:cubicBezTo>
                <a:cubicBezTo>
                  <a:pt x="5144640" y="12156203"/>
                  <a:pt x="5127472" y="12160277"/>
                  <a:pt x="5112756" y="12163768"/>
                </a:cubicBezTo>
                <a:cubicBezTo>
                  <a:pt x="5062868" y="12150046"/>
                  <a:pt x="5011598" y="12136651"/>
                  <a:pt x="4942536" y="12137316"/>
                </a:cubicBezTo>
                <a:close/>
                <a:moveTo>
                  <a:pt x="4788414" y="12126157"/>
                </a:moveTo>
                <a:cubicBezTo>
                  <a:pt x="4782240" y="12124707"/>
                  <a:pt x="4774882" y="12126453"/>
                  <a:pt x="4768934" y="12134142"/>
                </a:cubicBezTo>
                <a:cubicBezTo>
                  <a:pt x="4768934" y="12134142"/>
                  <a:pt x="4786068" y="12140839"/>
                  <a:pt x="4800784" y="12137347"/>
                </a:cubicBezTo>
                <a:cubicBezTo>
                  <a:pt x="4808036" y="12167911"/>
                  <a:pt x="4874398" y="12109119"/>
                  <a:pt x="4800784" y="12137347"/>
                </a:cubicBezTo>
                <a:cubicBezTo>
                  <a:pt x="4799576" y="12132253"/>
                  <a:pt x="4794586" y="12127607"/>
                  <a:pt x="4788414" y="12126157"/>
                </a:cubicBezTo>
                <a:close/>
                <a:moveTo>
                  <a:pt x="4451214" y="12091681"/>
                </a:moveTo>
                <a:cubicBezTo>
                  <a:pt x="4431050" y="12092682"/>
                  <a:pt x="4418307" y="12124964"/>
                  <a:pt x="4471678" y="12104229"/>
                </a:cubicBezTo>
                <a:cubicBezTo>
                  <a:pt x="4471678" y="12104229"/>
                  <a:pt x="4491264" y="12110343"/>
                  <a:pt x="4505980" y="12106852"/>
                </a:cubicBezTo>
                <a:cubicBezTo>
                  <a:pt x="4508398" y="12117040"/>
                  <a:pt x="4523114" y="12113549"/>
                  <a:pt x="4537830" y="12110057"/>
                </a:cubicBezTo>
                <a:cubicBezTo>
                  <a:pt x="4540246" y="12120245"/>
                  <a:pt x="4554962" y="12116754"/>
                  <a:pt x="4572130" y="12112680"/>
                </a:cubicBezTo>
                <a:cubicBezTo>
                  <a:pt x="4594502" y="12141451"/>
                  <a:pt x="4645744" y="12084452"/>
                  <a:pt x="4572130" y="12112680"/>
                </a:cubicBezTo>
                <a:cubicBezTo>
                  <a:pt x="4569714" y="12102492"/>
                  <a:pt x="4552544" y="12106565"/>
                  <a:pt x="4537830" y="12110057"/>
                </a:cubicBezTo>
                <a:cubicBezTo>
                  <a:pt x="4535412" y="12099869"/>
                  <a:pt x="4520696" y="12103360"/>
                  <a:pt x="4505980" y="12106852"/>
                </a:cubicBezTo>
                <a:cubicBezTo>
                  <a:pt x="4503562" y="12096664"/>
                  <a:pt x="4486430" y="12089967"/>
                  <a:pt x="4471678" y="12104229"/>
                </a:cubicBezTo>
                <a:cubicBezTo>
                  <a:pt x="4465482" y="12094489"/>
                  <a:pt x="4457936" y="12091347"/>
                  <a:pt x="4451214" y="12091681"/>
                </a:cubicBezTo>
                <a:close/>
                <a:moveTo>
                  <a:pt x="3956617" y="12048280"/>
                </a:moveTo>
                <a:cubicBezTo>
                  <a:pt x="3948416" y="12044425"/>
                  <a:pt x="3939418" y="12055640"/>
                  <a:pt x="3963305" y="12058043"/>
                </a:cubicBezTo>
                <a:cubicBezTo>
                  <a:pt x="3965722" y="12068232"/>
                  <a:pt x="3980438" y="12064740"/>
                  <a:pt x="3997607" y="12060667"/>
                </a:cubicBezTo>
                <a:cubicBezTo>
                  <a:pt x="4081293" y="12074889"/>
                  <a:pt x="4147408" y="12091487"/>
                  <a:pt x="4243025" y="12079562"/>
                </a:cubicBezTo>
                <a:cubicBezTo>
                  <a:pt x="4245846" y="12091448"/>
                  <a:pt x="4272457" y="12072579"/>
                  <a:pt x="4243025" y="12079562"/>
                </a:cubicBezTo>
                <a:cubicBezTo>
                  <a:pt x="4174458" y="12063546"/>
                  <a:pt x="4105487" y="12045832"/>
                  <a:pt x="3997607" y="12060667"/>
                </a:cubicBezTo>
                <a:cubicBezTo>
                  <a:pt x="3995190" y="12050478"/>
                  <a:pt x="3978021" y="12054552"/>
                  <a:pt x="3963305" y="12058043"/>
                </a:cubicBezTo>
                <a:cubicBezTo>
                  <a:pt x="3961996" y="12052525"/>
                  <a:pt x="3959351" y="12049565"/>
                  <a:pt x="3956617" y="12048280"/>
                </a:cubicBezTo>
                <a:close/>
                <a:moveTo>
                  <a:pt x="3913920" y="12046444"/>
                </a:moveTo>
                <a:cubicBezTo>
                  <a:pt x="3896752" y="12050517"/>
                  <a:pt x="3913920" y="12046444"/>
                  <a:pt x="3913920" y="12046444"/>
                </a:cubicBezTo>
                <a:close/>
                <a:moveTo>
                  <a:pt x="2733869" y="11961880"/>
                </a:moveTo>
                <a:cubicBezTo>
                  <a:pt x="2736010" y="11962717"/>
                  <a:pt x="2736615" y="11965264"/>
                  <a:pt x="2737823" y="11970358"/>
                </a:cubicBezTo>
                <a:cubicBezTo>
                  <a:pt x="2723107" y="11973850"/>
                  <a:pt x="2720690" y="11963662"/>
                  <a:pt x="2720690" y="11963662"/>
                </a:cubicBezTo>
                <a:cubicBezTo>
                  <a:pt x="2728048" y="11961916"/>
                  <a:pt x="2731727" y="11961043"/>
                  <a:pt x="2733869" y="11961880"/>
                </a:cubicBezTo>
                <a:close/>
                <a:moveTo>
                  <a:pt x="2708320" y="11952472"/>
                </a:moveTo>
                <a:cubicBezTo>
                  <a:pt x="2714493" y="11953922"/>
                  <a:pt x="2719482" y="11958568"/>
                  <a:pt x="2720690" y="11963662"/>
                </a:cubicBezTo>
                <a:cubicBezTo>
                  <a:pt x="2705974" y="11967153"/>
                  <a:pt x="2691259" y="11970645"/>
                  <a:pt x="2688841" y="11960457"/>
                </a:cubicBezTo>
                <a:cubicBezTo>
                  <a:pt x="2694789" y="11952768"/>
                  <a:pt x="2702147" y="11951022"/>
                  <a:pt x="2708320" y="11952472"/>
                </a:cubicBezTo>
                <a:close/>
                <a:moveTo>
                  <a:pt x="2677803" y="11946177"/>
                </a:moveTo>
                <a:cubicBezTo>
                  <a:pt x="2684838" y="11943583"/>
                  <a:pt x="2686726" y="11951542"/>
                  <a:pt x="2688841" y="11960457"/>
                </a:cubicBezTo>
                <a:cubicBezTo>
                  <a:pt x="2671673" y="11964530"/>
                  <a:pt x="2668853" y="11952644"/>
                  <a:pt x="2668853" y="11952644"/>
                </a:cubicBezTo>
                <a:cubicBezTo>
                  <a:pt x="2672541" y="11949079"/>
                  <a:pt x="2675458" y="11947042"/>
                  <a:pt x="2677803" y="11946177"/>
                </a:cubicBezTo>
                <a:close/>
                <a:moveTo>
                  <a:pt x="2649302" y="11935759"/>
                </a:moveTo>
                <a:cubicBezTo>
                  <a:pt x="2664018" y="11932268"/>
                  <a:pt x="2666435" y="11942456"/>
                  <a:pt x="2668853" y="11952644"/>
                </a:cubicBezTo>
                <a:cubicBezTo>
                  <a:pt x="2654137" y="11956136"/>
                  <a:pt x="2651720" y="11945948"/>
                  <a:pt x="2649302" y="11935759"/>
                </a:cubicBezTo>
                <a:close/>
                <a:moveTo>
                  <a:pt x="2670924" y="11819426"/>
                </a:moveTo>
                <a:cubicBezTo>
                  <a:pt x="2733936" y="11832500"/>
                  <a:pt x="2791200" y="11846939"/>
                  <a:pt x="2755726" y="11842657"/>
                </a:cubicBezTo>
                <a:lnTo>
                  <a:pt x="2737721" y="11839951"/>
                </a:lnTo>
                <a:close/>
                <a:moveTo>
                  <a:pt x="2572925" y="11810393"/>
                </a:moveTo>
                <a:cubicBezTo>
                  <a:pt x="2604773" y="11813598"/>
                  <a:pt x="2636622" y="11816803"/>
                  <a:pt x="2670924" y="11819426"/>
                </a:cubicBezTo>
                <a:cubicBezTo>
                  <a:pt x="2650708" y="11818842"/>
                  <a:pt x="2629244" y="11817096"/>
                  <a:pt x="2608458" y="11814966"/>
                </a:cubicBezTo>
                <a:lnTo>
                  <a:pt x="2579134" y="11811566"/>
                </a:lnTo>
                <a:close/>
                <a:moveTo>
                  <a:pt x="1112372" y="10666448"/>
                </a:moveTo>
                <a:lnTo>
                  <a:pt x="1105824" y="10668002"/>
                </a:lnTo>
                <a:lnTo>
                  <a:pt x="1101335" y="10669067"/>
                </a:lnTo>
                <a:cubicBezTo>
                  <a:pt x="1099496" y="10669503"/>
                  <a:pt x="1098576" y="10669721"/>
                  <a:pt x="1099956" y="10669394"/>
                </a:cubicBezTo>
                <a:lnTo>
                  <a:pt x="1105824" y="10668002"/>
                </a:lnTo>
                <a:lnTo>
                  <a:pt x="1108233" y="10667430"/>
                </a:lnTo>
                <a:cubicBezTo>
                  <a:pt x="1110533" y="10666884"/>
                  <a:pt x="1112372" y="10666448"/>
                  <a:pt x="1112372" y="10666448"/>
                </a:cubicBezTo>
                <a:close/>
                <a:moveTo>
                  <a:pt x="435114" y="10181441"/>
                </a:moveTo>
                <a:lnTo>
                  <a:pt x="433697" y="10181682"/>
                </a:lnTo>
                <a:lnTo>
                  <a:pt x="433490" y="10181546"/>
                </a:lnTo>
                <a:cubicBezTo>
                  <a:pt x="432557" y="10180731"/>
                  <a:pt x="432973" y="10180604"/>
                  <a:pt x="435114" y="10181441"/>
                </a:cubicBezTo>
                <a:close/>
                <a:moveTo>
                  <a:pt x="588685" y="10028364"/>
                </a:moveTo>
                <a:cubicBezTo>
                  <a:pt x="577435" y="10025821"/>
                  <a:pt x="566535" y="10025604"/>
                  <a:pt x="559781" y="10029897"/>
                </a:cubicBezTo>
                <a:cubicBezTo>
                  <a:pt x="547483" y="10043577"/>
                  <a:pt x="596868" y="10055176"/>
                  <a:pt x="596868" y="10055176"/>
                </a:cubicBezTo>
                <a:cubicBezTo>
                  <a:pt x="659330" y="10064569"/>
                  <a:pt x="622434" y="10035994"/>
                  <a:pt x="588685" y="10028364"/>
                </a:cubicBezTo>
                <a:close/>
                <a:moveTo>
                  <a:pt x="37788" y="9653333"/>
                </a:moveTo>
                <a:cubicBezTo>
                  <a:pt x="42623" y="9673709"/>
                  <a:pt x="37788" y="9653333"/>
                  <a:pt x="37788" y="9653333"/>
                </a:cubicBezTo>
                <a:close/>
                <a:moveTo>
                  <a:pt x="37733" y="9634283"/>
                </a:moveTo>
                <a:lnTo>
                  <a:pt x="37733" y="9634292"/>
                </a:lnTo>
                <a:cubicBezTo>
                  <a:pt x="37746" y="9638826"/>
                  <a:pt x="37764" y="9645043"/>
                  <a:pt x="37788" y="9653333"/>
                </a:cubicBezTo>
                <a:cubicBezTo>
                  <a:pt x="37788" y="9653333"/>
                  <a:pt x="37776" y="9649188"/>
                  <a:pt x="37761" y="9644007"/>
                </a:cubicBezTo>
                <a:close/>
                <a:moveTo>
                  <a:pt x="37708" y="9625355"/>
                </a:moveTo>
                <a:cubicBezTo>
                  <a:pt x="37699" y="9622246"/>
                  <a:pt x="37705" y="9624318"/>
                  <a:pt x="37717" y="9628463"/>
                </a:cubicBezTo>
                <a:lnTo>
                  <a:pt x="37733" y="9634283"/>
                </a:lnTo>
                <a:close/>
                <a:moveTo>
                  <a:pt x="25969" y="9564804"/>
                </a:moveTo>
                <a:lnTo>
                  <a:pt x="21797" y="9566932"/>
                </a:lnTo>
                <a:cubicBezTo>
                  <a:pt x="20962" y="9567358"/>
                  <a:pt x="21296" y="9567187"/>
                  <a:pt x="23300" y="9566165"/>
                </a:cubicBezTo>
                <a:close/>
                <a:moveTo>
                  <a:pt x="47123" y="9554016"/>
                </a:moveTo>
                <a:lnTo>
                  <a:pt x="34823" y="9560289"/>
                </a:lnTo>
                <a:lnTo>
                  <a:pt x="25969" y="9564804"/>
                </a:lnTo>
                <a:lnTo>
                  <a:pt x="27308" y="9564121"/>
                </a:lnTo>
                <a:close/>
                <a:moveTo>
                  <a:pt x="59374" y="9547769"/>
                </a:moveTo>
                <a:cubicBezTo>
                  <a:pt x="59374" y="9547769"/>
                  <a:pt x="54030" y="9550494"/>
                  <a:pt x="47349" y="9553901"/>
                </a:cubicBezTo>
                <a:lnTo>
                  <a:pt x="47123" y="9554016"/>
                </a:lnTo>
                <a:close/>
                <a:moveTo>
                  <a:pt x="54314" y="8849465"/>
                </a:moveTo>
                <a:cubicBezTo>
                  <a:pt x="39598" y="8852956"/>
                  <a:pt x="54314" y="8849465"/>
                  <a:pt x="54314" y="8849465"/>
                </a:cubicBezTo>
                <a:close/>
                <a:moveTo>
                  <a:pt x="625006" y="7688958"/>
                </a:moveTo>
                <a:lnTo>
                  <a:pt x="623346" y="7693276"/>
                </a:lnTo>
                <a:cubicBezTo>
                  <a:pt x="621093" y="7699136"/>
                  <a:pt x="619290" y="7703823"/>
                  <a:pt x="619290" y="7703823"/>
                </a:cubicBezTo>
                <a:close/>
                <a:moveTo>
                  <a:pt x="629408" y="7677510"/>
                </a:moveTo>
                <a:lnTo>
                  <a:pt x="627570" y="7682290"/>
                </a:lnTo>
                <a:lnTo>
                  <a:pt x="625006" y="7688958"/>
                </a:lnTo>
                <a:close/>
                <a:moveTo>
                  <a:pt x="631963" y="7670864"/>
                </a:moveTo>
                <a:cubicBezTo>
                  <a:pt x="631682" y="7671597"/>
                  <a:pt x="631006" y="7673355"/>
                  <a:pt x="630104" y="7675698"/>
                </a:cubicBezTo>
                <a:lnTo>
                  <a:pt x="629408" y="7677510"/>
                </a:lnTo>
                <a:lnTo>
                  <a:pt x="631456" y="7672183"/>
                </a:lnTo>
                <a:cubicBezTo>
                  <a:pt x="632132" y="7670425"/>
                  <a:pt x="632245" y="7670132"/>
                  <a:pt x="631963" y="7670864"/>
                </a:cubicBezTo>
                <a:close/>
                <a:moveTo>
                  <a:pt x="4367089" y="7538766"/>
                </a:moveTo>
                <a:cubicBezTo>
                  <a:pt x="4356976" y="7539820"/>
                  <a:pt x="4345326" y="7542584"/>
                  <a:pt x="4337968" y="7544330"/>
                </a:cubicBezTo>
                <a:cubicBezTo>
                  <a:pt x="4337968" y="7544330"/>
                  <a:pt x="4372270" y="7546953"/>
                  <a:pt x="4386985" y="7543462"/>
                </a:cubicBezTo>
                <a:cubicBezTo>
                  <a:pt x="4385777" y="7538367"/>
                  <a:pt x="4377201" y="7537712"/>
                  <a:pt x="4367089" y="7538766"/>
                </a:cubicBezTo>
                <a:close/>
                <a:moveTo>
                  <a:pt x="4423846" y="7536397"/>
                </a:moveTo>
                <a:cubicBezTo>
                  <a:pt x="4419481" y="7536424"/>
                  <a:pt x="4416417" y="7536478"/>
                  <a:pt x="4416417" y="7536478"/>
                </a:cubicBezTo>
                <a:cubicBezTo>
                  <a:pt x="4401701" y="7539970"/>
                  <a:pt x="4450718" y="7539102"/>
                  <a:pt x="4450718" y="7539102"/>
                </a:cubicBezTo>
                <a:cubicBezTo>
                  <a:pt x="4461756" y="7536483"/>
                  <a:pt x="4436942" y="7536317"/>
                  <a:pt x="4423846" y="7536397"/>
                </a:cubicBezTo>
                <a:close/>
                <a:moveTo>
                  <a:pt x="4494234" y="7534157"/>
                </a:moveTo>
                <a:cubicBezTo>
                  <a:pt x="4484434" y="7533792"/>
                  <a:pt x="4472792" y="7533864"/>
                  <a:pt x="4465434" y="7535610"/>
                </a:cubicBezTo>
                <a:cubicBezTo>
                  <a:pt x="4467852" y="7545798"/>
                  <a:pt x="4499700" y="7549003"/>
                  <a:pt x="4511998" y="7535323"/>
                </a:cubicBezTo>
                <a:cubicBezTo>
                  <a:pt x="4511998" y="7535323"/>
                  <a:pt x="4504036" y="7534522"/>
                  <a:pt x="4494234" y="7534157"/>
                </a:cubicBezTo>
                <a:close/>
                <a:moveTo>
                  <a:pt x="4890862" y="7513365"/>
                </a:moveTo>
                <a:cubicBezTo>
                  <a:pt x="4881312" y="7514061"/>
                  <a:pt x="4870274" y="7516680"/>
                  <a:pt x="4862916" y="7518426"/>
                </a:cubicBezTo>
                <a:cubicBezTo>
                  <a:pt x="4862916" y="7518426"/>
                  <a:pt x="4895168" y="7523329"/>
                  <a:pt x="4909884" y="7519837"/>
                </a:cubicBezTo>
                <a:cubicBezTo>
                  <a:pt x="4908474" y="7513894"/>
                  <a:pt x="4900412" y="7512668"/>
                  <a:pt x="4890862" y="7513365"/>
                </a:cubicBezTo>
                <a:close/>
                <a:moveTo>
                  <a:pt x="585528" y="7505569"/>
                </a:moveTo>
                <a:cubicBezTo>
                  <a:pt x="575420" y="7505277"/>
                  <a:pt x="563166" y="7505494"/>
                  <a:pt x="554581" y="7507531"/>
                </a:cubicBezTo>
                <a:cubicBezTo>
                  <a:pt x="556998" y="7517719"/>
                  <a:pt x="591300" y="7520342"/>
                  <a:pt x="603599" y="7506662"/>
                </a:cubicBezTo>
                <a:cubicBezTo>
                  <a:pt x="603599" y="7506662"/>
                  <a:pt x="595637" y="7505861"/>
                  <a:pt x="585528" y="7505569"/>
                </a:cubicBezTo>
                <a:close/>
                <a:moveTo>
                  <a:pt x="5211028" y="7500625"/>
                </a:moveTo>
                <a:cubicBezTo>
                  <a:pt x="5203016" y="7499611"/>
                  <a:pt x="5195658" y="7501357"/>
                  <a:pt x="5197068" y="7507300"/>
                </a:cubicBezTo>
                <a:cubicBezTo>
                  <a:pt x="5182352" y="7510792"/>
                  <a:pt x="5228916" y="7510505"/>
                  <a:pt x="5228916" y="7510505"/>
                </a:cubicBezTo>
                <a:cubicBezTo>
                  <a:pt x="5227708" y="7505411"/>
                  <a:pt x="5219042" y="7501638"/>
                  <a:pt x="5211028" y="7500625"/>
                </a:cubicBezTo>
                <a:close/>
                <a:moveTo>
                  <a:pt x="5160894" y="7499516"/>
                </a:moveTo>
                <a:cubicBezTo>
                  <a:pt x="5150126" y="7497811"/>
                  <a:pt x="5137872" y="7498028"/>
                  <a:pt x="5130514" y="7499774"/>
                </a:cubicBezTo>
                <a:cubicBezTo>
                  <a:pt x="5132932" y="7509962"/>
                  <a:pt x="5167636" y="7514283"/>
                  <a:pt x="5182352" y="7510792"/>
                </a:cubicBezTo>
                <a:cubicBezTo>
                  <a:pt x="5180942" y="7504849"/>
                  <a:pt x="5171662" y="7501221"/>
                  <a:pt x="5160894" y="7499516"/>
                </a:cubicBezTo>
                <a:close/>
                <a:moveTo>
                  <a:pt x="5278592" y="7496029"/>
                </a:moveTo>
                <a:cubicBezTo>
                  <a:pt x="5266950" y="7496100"/>
                  <a:pt x="5252236" y="7499592"/>
                  <a:pt x="5246086" y="7506431"/>
                </a:cubicBezTo>
                <a:cubicBezTo>
                  <a:pt x="5228916" y="7510505"/>
                  <a:pt x="5292650" y="7506145"/>
                  <a:pt x="5292650" y="7506145"/>
                </a:cubicBezTo>
                <a:cubicBezTo>
                  <a:pt x="5298800" y="7499305"/>
                  <a:pt x="5290232" y="7495957"/>
                  <a:pt x="5278592" y="7496029"/>
                </a:cubicBezTo>
                <a:close/>
                <a:moveTo>
                  <a:pt x="5465060" y="7493039"/>
                </a:moveTo>
                <a:cubicBezTo>
                  <a:pt x="5454546" y="7492395"/>
                  <a:pt x="5442190" y="7492188"/>
                  <a:pt x="5434832" y="7493933"/>
                </a:cubicBezTo>
                <a:cubicBezTo>
                  <a:pt x="5437652" y="7505819"/>
                  <a:pt x="5469500" y="7509024"/>
                  <a:pt x="5484252" y="7494763"/>
                </a:cubicBezTo>
                <a:cubicBezTo>
                  <a:pt x="5484252" y="7494763"/>
                  <a:pt x="5475576" y="7493682"/>
                  <a:pt x="5465060" y="7493039"/>
                </a:cubicBezTo>
                <a:close/>
                <a:moveTo>
                  <a:pt x="5351522" y="7489486"/>
                </a:moveTo>
                <a:cubicBezTo>
                  <a:pt x="5338042" y="7489994"/>
                  <a:pt x="5323326" y="7493485"/>
                  <a:pt x="5324534" y="7498580"/>
                </a:cubicBezTo>
                <a:cubicBezTo>
                  <a:pt x="5307366" y="7502653"/>
                  <a:pt x="5358800" y="7511973"/>
                  <a:pt x="5371098" y="7498293"/>
                </a:cubicBezTo>
                <a:cubicBezTo>
                  <a:pt x="5377248" y="7491453"/>
                  <a:pt x="5365004" y="7488978"/>
                  <a:pt x="5351522" y="7489486"/>
                </a:cubicBezTo>
                <a:close/>
                <a:moveTo>
                  <a:pt x="6217980" y="7450710"/>
                </a:moveTo>
                <a:cubicBezTo>
                  <a:pt x="6208178" y="7450346"/>
                  <a:pt x="6197142" y="7452964"/>
                  <a:pt x="6198350" y="7458058"/>
                </a:cubicBezTo>
                <a:cubicBezTo>
                  <a:pt x="6181182" y="7462132"/>
                  <a:pt x="6230198" y="7461263"/>
                  <a:pt x="6230198" y="7461263"/>
                </a:cubicBezTo>
                <a:cubicBezTo>
                  <a:pt x="6236348" y="7454424"/>
                  <a:pt x="6227782" y="7451075"/>
                  <a:pt x="6217980" y="7450710"/>
                </a:cubicBezTo>
                <a:close/>
                <a:moveTo>
                  <a:pt x="6102376" y="7448517"/>
                </a:moveTo>
                <a:cubicBezTo>
                  <a:pt x="6094460" y="7447396"/>
                  <a:pt x="6079110" y="7449581"/>
                  <a:pt x="6053348" y="7458384"/>
                </a:cubicBezTo>
                <a:cubicBezTo>
                  <a:pt x="6050930" y="7448196"/>
                  <a:pt x="6004330" y="7459252"/>
                  <a:pt x="5974898" y="7466235"/>
                </a:cubicBezTo>
                <a:cubicBezTo>
                  <a:pt x="5970064" y="7445860"/>
                  <a:pt x="5940598" y="7463612"/>
                  <a:pt x="5911166" y="7470595"/>
                </a:cubicBezTo>
                <a:cubicBezTo>
                  <a:pt x="5905928" y="7448521"/>
                  <a:pt x="5862148" y="7471464"/>
                  <a:pt x="5832716" y="7478447"/>
                </a:cubicBezTo>
                <a:cubicBezTo>
                  <a:pt x="5780880" y="7467430"/>
                  <a:pt x="5717146" y="7471790"/>
                  <a:pt x="5641150" y="7479060"/>
                </a:cubicBezTo>
                <a:cubicBezTo>
                  <a:pt x="5638732" y="7468871"/>
                  <a:pt x="5592132" y="7479928"/>
                  <a:pt x="5562700" y="7486911"/>
                </a:cubicBezTo>
                <a:cubicBezTo>
                  <a:pt x="5582252" y="7503796"/>
                  <a:pt x="5609266" y="7486625"/>
                  <a:pt x="5641150" y="7479060"/>
                </a:cubicBezTo>
                <a:cubicBezTo>
                  <a:pt x="5692550" y="7499149"/>
                  <a:pt x="5753864" y="7484601"/>
                  <a:pt x="5832716" y="7478447"/>
                </a:cubicBezTo>
                <a:cubicBezTo>
                  <a:pt x="5852268" y="7495332"/>
                  <a:pt x="5881734" y="7477579"/>
                  <a:pt x="5911166" y="7470595"/>
                </a:cubicBezTo>
                <a:cubicBezTo>
                  <a:pt x="5916000" y="7490972"/>
                  <a:pt x="5960182" y="7469727"/>
                  <a:pt x="5974898" y="7466235"/>
                </a:cubicBezTo>
                <a:cubicBezTo>
                  <a:pt x="5994852" y="7484818"/>
                  <a:pt x="6021464" y="7465949"/>
                  <a:pt x="6053348" y="7458384"/>
                </a:cubicBezTo>
                <a:cubicBezTo>
                  <a:pt x="6082976" y="7484984"/>
                  <a:pt x="6126126" y="7451878"/>
                  <a:pt x="6102376" y="7448517"/>
                </a:cubicBezTo>
                <a:close/>
                <a:moveTo>
                  <a:pt x="777222" y="7433134"/>
                </a:moveTo>
                <a:cubicBezTo>
                  <a:pt x="767071" y="7436096"/>
                  <a:pt x="753558" y="7442609"/>
                  <a:pt x="736111" y="7453699"/>
                </a:cubicBezTo>
                <a:cubicBezTo>
                  <a:pt x="736111" y="7453699"/>
                  <a:pt x="709253" y="7547958"/>
                  <a:pt x="692119" y="7541261"/>
                </a:cubicBezTo>
                <a:cubicBezTo>
                  <a:pt x="754584" y="7565676"/>
                  <a:pt x="848278" y="7412400"/>
                  <a:pt x="777222" y="7433134"/>
                </a:cubicBezTo>
                <a:close/>
                <a:moveTo>
                  <a:pt x="4112573" y="7320473"/>
                </a:moveTo>
                <a:cubicBezTo>
                  <a:pt x="4100579" y="7319059"/>
                  <a:pt x="4085259" y="7320003"/>
                  <a:pt x="4079311" y="7327692"/>
                </a:cubicBezTo>
                <a:cubicBezTo>
                  <a:pt x="4064560" y="7341953"/>
                  <a:pt x="4128293" y="7337593"/>
                  <a:pt x="4125876" y="7327405"/>
                </a:cubicBezTo>
                <a:cubicBezTo>
                  <a:pt x="4133234" y="7325659"/>
                  <a:pt x="4124567" y="7321887"/>
                  <a:pt x="4112573" y="7320473"/>
                </a:cubicBezTo>
                <a:close/>
                <a:moveTo>
                  <a:pt x="4351040" y="7300150"/>
                </a:moveTo>
                <a:cubicBezTo>
                  <a:pt x="4289215" y="7299440"/>
                  <a:pt x="4157246" y="7305389"/>
                  <a:pt x="4140592" y="7323914"/>
                </a:cubicBezTo>
                <a:cubicBezTo>
                  <a:pt x="4143009" y="7334102"/>
                  <a:pt x="4285191" y="7321890"/>
                  <a:pt x="4346507" y="7307342"/>
                </a:cubicBezTo>
                <a:cubicBezTo>
                  <a:pt x="4399977" y="7303400"/>
                  <a:pt x="4388134" y="7300576"/>
                  <a:pt x="4351040" y="7300150"/>
                </a:cubicBezTo>
                <a:close/>
                <a:moveTo>
                  <a:pt x="5604566" y="7236621"/>
                </a:moveTo>
                <a:cubicBezTo>
                  <a:pt x="5555938" y="7235758"/>
                  <a:pt x="5425748" y="7244087"/>
                  <a:pt x="5375206" y="7242627"/>
                </a:cubicBezTo>
                <a:cubicBezTo>
                  <a:pt x="5168888" y="7257501"/>
                  <a:pt x="4785754" y="7258725"/>
                  <a:pt x="4628856" y="7274428"/>
                </a:cubicBezTo>
                <a:cubicBezTo>
                  <a:pt x="4437254" y="7285811"/>
                  <a:pt x="4349327" y="7319228"/>
                  <a:pt x="4557660" y="7312844"/>
                </a:cubicBezTo>
                <a:cubicBezTo>
                  <a:pt x="4697792" y="7302913"/>
                  <a:pt x="4857106" y="7297398"/>
                  <a:pt x="4999692" y="7286884"/>
                </a:cubicBezTo>
                <a:cubicBezTo>
                  <a:pt x="5223142" y="7278706"/>
                  <a:pt x="5370158" y="7286871"/>
                  <a:pt x="5569190" y="7252203"/>
                </a:cubicBezTo>
                <a:cubicBezTo>
                  <a:pt x="5633558" y="7240966"/>
                  <a:pt x="5633742" y="7237139"/>
                  <a:pt x="5604566" y="7236621"/>
                </a:cubicBezTo>
                <a:close/>
                <a:moveTo>
                  <a:pt x="749697" y="7172467"/>
                </a:moveTo>
                <a:cubicBezTo>
                  <a:pt x="715586" y="7236162"/>
                  <a:pt x="801096" y="7192557"/>
                  <a:pt x="823502" y="7210557"/>
                </a:cubicBezTo>
                <a:cubicBezTo>
                  <a:pt x="821084" y="7200369"/>
                  <a:pt x="764603" y="7235293"/>
                  <a:pt x="767020" y="7245481"/>
                </a:cubicBezTo>
                <a:cubicBezTo>
                  <a:pt x="769438" y="7255669"/>
                  <a:pt x="813585" y="7245195"/>
                  <a:pt x="816405" y="7257081"/>
                </a:cubicBezTo>
                <a:cubicBezTo>
                  <a:pt x="804107" y="7270760"/>
                  <a:pt x="757542" y="7271047"/>
                  <a:pt x="762377" y="7291423"/>
                </a:cubicBezTo>
                <a:cubicBezTo>
                  <a:pt x="777283" y="7354250"/>
                  <a:pt x="676273" y="7267012"/>
                  <a:pt x="749697" y="7172467"/>
                </a:cubicBezTo>
                <a:close/>
                <a:moveTo>
                  <a:pt x="543345" y="7153270"/>
                </a:moveTo>
                <a:lnTo>
                  <a:pt x="538024" y="7154533"/>
                </a:lnTo>
                <a:cubicBezTo>
                  <a:pt x="536644" y="7154860"/>
                  <a:pt x="537564" y="7154642"/>
                  <a:pt x="539403" y="7154205"/>
                </a:cubicBezTo>
                <a:close/>
                <a:moveTo>
                  <a:pt x="550440" y="7151587"/>
                </a:moveTo>
                <a:cubicBezTo>
                  <a:pt x="550440" y="7151587"/>
                  <a:pt x="548601" y="7152023"/>
                  <a:pt x="546301" y="7152569"/>
                </a:cubicBezTo>
                <a:lnTo>
                  <a:pt x="543345" y="7153270"/>
                </a:lnTo>
                <a:close/>
                <a:moveTo>
                  <a:pt x="852419" y="7111325"/>
                </a:moveTo>
                <a:cubicBezTo>
                  <a:pt x="842618" y="7110960"/>
                  <a:pt x="831581" y="7113579"/>
                  <a:pt x="832789" y="7118673"/>
                </a:cubicBezTo>
                <a:cubicBezTo>
                  <a:pt x="818073" y="7122165"/>
                  <a:pt x="864638" y="7121878"/>
                  <a:pt x="864638" y="7121878"/>
                </a:cubicBezTo>
                <a:cubicBezTo>
                  <a:pt x="870788" y="7115038"/>
                  <a:pt x="862221" y="7111690"/>
                  <a:pt x="852419" y="7111325"/>
                </a:cubicBezTo>
                <a:close/>
                <a:moveTo>
                  <a:pt x="3025773" y="6995636"/>
                </a:moveTo>
                <a:cubicBezTo>
                  <a:pt x="3008001" y="6997163"/>
                  <a:pt x="2988993" y="7001673"/>
                  <a:pt x="2990201" y="7006767"/>
                </a:cubicBezTo>
                <a:cubicBezTo>
                  <a:pt x="2977903" y="7020446"/>
                  <a:pt x="3042039" y="7017784"/>
                  <a:pt x="3053934" y="7002407"/>
                </a:cubicBezTo>
                <a:cubicBezTo>
                  <a:pt x="3060084" y="6995567"/>
                  <a:pt x="3043546" y="6994110"/>
                  <a:pt x="3025773" y="6995636"/>
                </a:cubicBezTo>
                <a:close/>
                <a:moveTo>
                  <a:pt x="3169647" y="6989189"/>
                </a:moveTo>
                <a:cubicBezTo>
                  <a:pt x="3165282" y="6989215"/>
                  <a:pt x="3162218" y="6989270"/>
                  <a:pt x="3162218" y="6989270"/>
                </a:cubicBezTo>
                <a:cubicBezTo>
                  <a:pt x="3149919" y="7002950"/>
                  <a:pt x="3198936" y="7002081"/>
                  <a:pt x="3196519" y="6991893"/>
                </a:cubicBezTo>
                <a:cubicBezTo>
                  <a:pt x="3207556" y="6989274"/>
                  <a:pt x="3182743" y="6989108"/>
                  <a:pt x="3169647" y="6989189"/>
                </a:cubicBezTo>
                <a:close/>
                <a:moveTo>
                  <a:pt x="4364545" y="6913850"/>
                </a:moveTo>
                <a:cubicBezTo>
                  <a:pt x="4364545" y="6913850"/>
                  <a:pt x="4303264" y="6917628"/>
                  <a:pt x="4286096" y="6921702"/>
                </a:cubicBezTo>
                <a:cubicBezTo>
                  <a:pt x="4288513" y="6931890"/>
                  <a:pt x="4352649" y="6929228"/>
                  <a:pt x="4364545" y="6913850"/>
                </a:cubicBezTo>
                <a:close/>
                <a:moveTo>
                  <a:pt x="4478464" y="6910138"/>
                </a:moveTo>
                <a:cubicBezTo>
                  <a:pt x="4460550" y="6908335"/>
                  <a:pt x="4438456" y="6919631"/>
                  <a:pt x="4416382" y="6924868"/>
                </a:cubicBezTo>
                <a:cubicBezTo>
                  <a:pt x="4406310" y="6882417"/>
                  <a:pt x="4342768" y="6953096"/>
                  <a:pt x="4416382" y="6924868"/>
                </a:cubicBezTo>
                <a:cubicBezTo>
                  <a:pt x="4418800" y="6935056"/>
                  <a:pt x="4465400" y="6924000"/>
                  <a:pt x="4494830" y="6917016"/>
                </a:cubicBezTo>
                <a:cubicBezTo>
                  <a:pt x="4489942" y="6912795"/>
                  <a:pt x="4484436" y="6910739"/>
                  <a:pt x="4478464" y="6910138"/>
                </a:cubicBezTo>
                <a:close/>
                <a:moveTo>
                  <a:pt x="895788" y="6828688"/>
                </a:moveTo>
                <a:cubicBezTo>
                  <a:pt x="885096" y="6831393"/>
                  <a:pt x="878425" y="6841495"/>
                  <a:pt x="883461" y="6862720"/>
                </a:cubicBezTo>
                <a:cubicBezTo>
                  <a:pt x="888295" y="6883097"/>
                  <a:pt x="799965" y="6914816"/>
                  <a:pt x="893130" y="6903473"/>
                </a:cubicBezTo>
                <a:cubicBezTo>
                  <a:pt x="996141" y="6879032"/>
                  <a:pt x="927866" y="6820573"/>
                  <a:pt x="895788" y="6828688"/>
                </a:cubicBezTo>
                <a:close/>
                <a:moveTo>
                  <a:pt x="3882753" y="6761554"/>
                </a:moveTo>
                <a:cubicBezTo>
                  <a:pt x="3828518" y="6762546"/>
                  <a:pt x="3693908" y="6776128"/>
                  <a:pt x="3595846" y="6785943"/>
                </a:cubicBezTo>
                <a:cubicBezTo>
                  <a:pt x="3517397" y="6793795"/>
                  <a:pt x="3288708" y="6779898"/>
                  <a:pt x="3266932" y="6819143"/>
                </a:cubicBezTo>
                <a:cubicBezTo>
                  <a:pt x="3252216" y="6822635"/>
                  <a:pt x="3551699" y="6796418"/>
                  <a:pt x="3566414" y="6792926"/>
                </a:cubicBezTo>
                <a:cubicBezTo>
                  <a:pt x="3691428" y="6784788"/>
                  <a:pt x="3757981" y="6792314"/>
                  <a:pt x="3868314" y="6776897"/>
                </a:cubicBezTo>
                <a:cubicBezTo>
                  <a:pt x="3918900" y="6764895"/>
                  <a:pt x="3915294" y="6760958"/>
                  <a:pt x="3882753" y="6761554"/>
                </a:cubicBezTo>
                <a:close/>
                <a:moveTo>
                  <a:pt x="3968967" y="6759237"/>
                </a:moveTo>
                <a:cubicBezTo>
                  <a:pt x="3966558" y="6758295"/>
                  <a:pt x="3976195" y="6762062"/>
                  <a:pt x="3976195" y="6762062"/>
                </a:cubicBezTo>
                <a:cubicBezTo>
                  <a:pt x="3971912" y="6760388"/>
                  <a:pt x="3969770" y="6759551"/>
                  <a:pt x="3968967" y="6759237"/>
                </a:cubicBezTo>
                <a:close/>
                <a:moveTo>
                  <a:pt x="1481178" y="6232212"/>
                </a:moveTo>
                <a:lnTo>
                  <a:pt x="1474927" y="6232732"/>
                </a:lnTo>
                <a:cubicBezTo>
                  <a:pt x="1474927" y="6232732"/>
                  <a:pt x="1477111" y="6232551"/>
                  <a:pt x="1480658" y="6232255"/>
                </a:cubicBezTo>
                <a:close/>
                <a:moveTo>
                  <a:pt x="1536332" y="6227621"/>
                </a:moveTo>
                <a:cubicBezTo>
                  <a:pt x="1532238" y="6227962"/>
                  <a:pt x="1510951" y="6229734"/>
                  <a:pt x="1494577" y="6231097"/>
                </a:cubicBezTo>
                <a:lnTo>
                  <a:pt x="1481178" y="6232212"/>
                </a:lnTo>
                <a:lnTo>
                  <a:pt x="1515045" y="6229393"/>
                </a:lnTo>
                <a:cubicBezTo>
                  <a:pt x="1534149" y="6227803"/>
                  <a:pt x="1539061" y="6227394"/>
                  <a:pt x="1536332" y="6227621"/>
                </a:cubicBezTo>
                <a:close/>
                <a:moveTo>
                  <a:pt x="1855050" y="6153305"/>
                </a:moveTo>
                <a:cubicBezTo>
                  <a:pt x="1840334" y="6156796"/>
                  <a:pt x="1828036" y="6170474"/>
                  <a:pt x="1813320" y="6173966"/>
                </a:cubicBezTo>
                <a:cubicBezTo>
                  <a:pt x="1769540" y="6196910"/>
                  <a:pt x="1430745" y="6253977"/>
                  <a:pt x="1332901" y="6322032"/>
                </a:cubicBezTo>
                <a:cubicBezTo>
                  <a:pt x="1293397" y="6286566"/>
                  <a:pt x="1416029" y="6257469"/>
                  <a:pt x="1474927" y="6232732"/>
                </a:cubicBezTo>
                <a:cubicBezTo>
                  <a:pt x="1543862" y="6261216"/>
                  <a:pt x="1744752" y="6157951"/>
                  <a:pt x="1855050" y="6153305"/>
                </a:cubicBezTo>
                <a:close/>
                <a:moveTo>
                  <a:pt x="2049965" y="6124479"/>
                </a:moveTo>
                <a:cubicBezTo>
                  <a:pt x="2078050" y="6126548"/>
                  <a:pt x="1911082" y="6169715"/>
                  <a:pt x="1918783" y="6148943"/>
                </a:cubicBezTo>
                <a:cubicBezTo>
                  <a:pt x="1933499" y="6145451"/>
                  <a:pt x="1980099" y="6134395"/>
                  <a:pt x="1994815" y="6130903"/>
                </a:cubicBezTo>
                <a:cubicBezTo>
                  <a:pt x="2026615" y="6125713"/>
                  <a:pt x="2043484" y="6124001"/>
                  <a:pt x="2049965" y="6124479"/>
                </a:cubicBezTo>
                <a:close/>
                <a:moveTo>
                  <a:pt x="2190509" y="6109302"/>
                </a:moveTo>
                <a:cubicBezTo>
                  <a:pt x="2192571" y="6111335"/>
                  <a:pt x="2071152" y="6144180"/>
                  <a:pt x="2093252" y="6130865"/>
                </a:cubicBezTo>
                <a:cubicBezTo>
                  <a:pt x="2090835" y="6120677"/>
                  <a:pt x="2137399" y="6120390"/>
                  <a:pt x="2137399" y="6120390"/>
                </a:cubicBezTo>
                <a:cubicBezTo>
                  <a:pt x="2175415" y="6111370"/>
                  <a:pt x="2189822" y="6108624"/>
                  <a:pt x="2190509" y="6109302"/>
                </a:cubicBezTo>
                <a:close/>
                <a:moveTo>
                  <a:pt x="2263239" y="6093896"/>
                </a:moveTo>
                <a:cubicBezTo>
                  <a:pt x="2280129" y="6096838"/>
                  <a:pt x="2294297" y="6104687"/>
                  <a:pt x="2294297" y="6104687"/>
                </a:cubicBezTo>
                <a:lnTo>
                  <a:pt x="2215848" y="6112538"/>
                </a:lnTo>
                <a:cubicBezTo>
                  <a:pt x="2226737" y="6092916"/>
                  <a:pt x="2246349" y="6090953"/>
                  <a:pt x="2263239" y="6093896"/>
                </a:cubicBezTo>
                <a:close/>
                <a:moveTo>
                  <a:pt x="2372484" y="6083445"/>
                </a:moveTo>
                <a:cubicBezTo>
                  <a:pt x="2391168" y="6084393"/>
                  <a:pt x="2404631" y="6089270"/>
                  <a:pt x="2404631" y="6089270"/>
                </a:cubicBezTo>
                <a:cubicBezTo>
                  <a:pt x="2389879" y="6103532"/>
                  <a:pt x="2309013" y="6101196"/>
                  <a:pt x="2309013" y="6101196"/>
                </a:cubicBezTo>
                <a:cubicBezTo>
                  <a:pt x="2329896" y="6085479"/>
                  <a:pt x="2353801" y="6082498"/>
                  <a:pt x="2372484" y="6083445"/>
                </a:cubicBezTo>
                <a:close/>
                <a:moveTo>
                  <a:pt x="2558348" y="5798106"/>
                </a:moveTo>
                <a:cubicBezTo>
                  <a:pt x="2558348" y="5798106"/>
                  <a:pt x="2511783" y="5798393"/>
                  <a:pt x="2494615" y="5802466"/>
                </a:cubicBezTo>
                <a:cubicBezTo>
                  <a:pt x="2497032" y="5812655"/>
                  <a:pt x="2546050" y="5811786"/>
                  <a:pt x="2558348" y="5798106"/>
                </a:cubicBezTo>
                <a:close/>
                <a:moveTo>
                  <a:pt x="6738398" y="5071777"/>
                </a:moveTo>
                <a:cubicBezTo>
                  <a:pt x="6674664" y="5076137"/>
                  <a:pt x="6714204" y="5100834"/>
                  <a:pt x="6751290" y="5126113"/>
                </a:cubicBezTo>
                <a:cubicBezTo>
                  <a:pt x="6842228" y="5170901"/>
                  <a:pt x="6957396" y="5175860"/>
                  <a:pt x="7075348" y="5203476"/>
                </a:cubicBezTo>
                <a:cubicBezTo>
                  <a:pt x="7198574" y="5242395"/>
                  <a:pt x="7287058" y="5287764"/>
                  <a:pt x="7402226" y="5292723"/>
                </a:cubicBezTo>
                <a:cubicBezTo>
                  <a:pt x="7416942" y="5289232"/>
                  <a:pt x="7404644" y="5302911"/>
                  <a:pt x="7434076" y="5295928"/>
                </a:cubicBezTo>
                <a:cubicBezTo>
                  <a:pt x="7498212" y="5293267"/>
                  <a:pt x="7311288" y="5247937"/>
                  <a:pt x="7311288" y="5247937"/>
                </a:cubicBezTo>
                <a:cubicBezTo>
                  <a:pt x="7296572" y="5251428"/>
                  <a:pt x="7338302" y="5230765"/>
                  <a:pt x="7338302" y="5230765"/>
                </a:cubicBezTo>
                <a:cubicBezTo>
                  <a:pt x="7232648" y="5189471"/>
                  <a:pt x="6920522" y="5085961"/>
                  <a:pt x="6738398" y="5071777"/>
                </a:cubicBezTo>
                <a:close/>
                <a:moveTo>
                  <a:pt x="2338375" y="4870992"/>
                </a:moveTo>
                <a:lnTo>
                  <a:pt x="2340765" y="4879708"/>
                </a:lnTo>
                <a:lnTo>
                  <a:pt x="2338750" y="4879653"/>
                </a:lnTo>
                <a:cubicBezTo>
                  <a:pt x="2337713" y="4878267"/>
                  <a:pt x="2337493" y="4875461"/>
                  <a:pt x="2338375" y="4870992"/>
                </a:cubicBezTo>
                <a:close/>
                <a:moveTo>
                  <a:pt x="11322700" y="4629776"/>
                </a:moveTo>
                <a:cubicBezTo>
                  <a:pt x="11322700" y="4629776"/>
                  <a:pt x="11307984" y="4633268"/>
                  <a:pt x="11322700" y="4629776"/>
                </a:cubicBezTo>
                <a:close/>
                <a:moveTo>
                  <a:pt x="11669112" y="4367327"/>
                </a:moveTo>
                <a:cubicBezTo>
                  <a:pt x="11655020" y="4367981"/>
                  <a:pt x="11639690" y="4371618"/>
                  <a:pt x="11633542" y="4378457"/>
                </a:cubicBezTo>
                <a:cubicBezTo>
                  <a:pt x="11633542" y="4378457"/>
                  <a:pt x="11684976" y="4387777"/>
                  <a:pt x="11697274" y="4374097"/>
                </a:cubicBezTo>
                <a:cubicBezTo>
                  <a:pt x="11696064" y="4369003"/>
                  <a:pt x="11683206" y="4366674"/>
                  <a:pt x="11669112" y="4367327"/>
                </a:cubicBezTo>
                <a:close/>
                <a:moveTo>
                  <a:pt x="11778446" y="4329952"/>
                </a:moveTo>
                <a:cubicBezTo>
                  <a:pt x="11758486" y="4329083"/>
                  <a:pt x="11735194" y="4331918"/>
                  <a:pt x="11721872" y="4346738"/>
                </a:cubicBezTo>
                <a:cubicBezTo>
                  <a:pt x="11721872" y="4346738"/>
                  <a:pt x="11802738" y="4349074"/>
                  <a:pt x="11815036" y="4335395"/>
                </a:cubicBezTo>
                <a:cubicBezTo>
                  <a:pt x="11815036" y="4335395"/>
                  <a:pt x="11798406" y="4330821"/>
                  <a:pt x="11778446" y="4329952"/>
                </a:cubicBezTo>
                <a:close/>
                <a:moveTo>
                  <a:pt x="11799572" y="4193782"/>
                </a:moveTo>
                <a:cubicBezTo>
                  <a:pt x="11799572" y="4193782"/>
                  <a:pt x="11750554" y="4194651"/>
                  <a:pt x="11735838" y="4198142"/>
                </a:cubicBezTo>
                <a:cubicBezTo>
                  <a:pt x="11738256" y="4208331"/>
                  <a:pt x="11785224" y="4209742"/>
                  <a:pt x="11799572" y="4193782"/>
                </a:cubicBezTo>
                <a:close/>
                <a:moveTo>
                  <a:pt x="11660872" y="3891735"/>
                </a:moveTo>
                <a:cubicBezTo>
                  <a:pt x="11643102" y="3891915"/>
                  <a:pt x="11624094" y="3896425"/>
                  <a:pt x="11619136" y="3913744"/>
                </a:cubicBezTo>
                <a:cubicBezTo>
                  <a:pt x="11624374" y="3935818"/>
                  <a:pt x="11697988" y="3907591"/>
                  <a:pt x="11695168" y="3895705"/>
                </a:cubicBezTo>
                <a:cubicBezTo>
                  <a:pt x="11695168" y="3895705"/>
                  <a:pt x="11678640" y="3891555"/>
                  <a:pt x="11660872" y="3891735"/>
                </a:cubicBezTo>
                <a:close/>
                <a:moveTo>
                  <a:pt x="3669792" y="3763216"/>
                </a:moveTo>
                <a:cubicBezTo>
                  <a:pt x="3653561" y="3761686"/>
                  <a:pt x="3633949" y="3763649"/>
                  <a:pt x="3620424" y="3777620"/>
                </a:cubicBezTo>
                <a:cubicBezTo>
                  <a:pt x="3620424" y="3777620"/>
                  <a:pt x="3701290" y="3779956"/>
                  <a:pt x="3698873" y="3769768"/>
                </a:cubicBezTo>
                <a:cubicBezTo>
                  <a:pt x="3698873" y="3769768"/>
                  <a:pt x="3686023" y="3764745"/>
                  <a:pt x="3669792" y="3763216"/>
                </a:cubicBezTo>
                <a:close/>
                <a:moveTo>
                  <a:pt x="3589204" y="3699174"/>
                </a:moveTo>
                <a:lnTo>
                  <a:pt x="3603100" y="3704605"/>
                </a:lnTo>
                <a:cubicBezTo>
                  <a:pt x="3599421" y="3705478"/>
                  <a:pt x="3596335" y="3704753"/>
                  <a:pt x="3593506" y="3703070"/>
                </a:cubicBezTo>
                <a:close/>
                <a:moveTo>
                  <a:pt x="3546464" y="3662441"/>
                </a:moveTo>
                <a:cubicBezTo>
                  <a:pt x="3546464" y="3662441"/>
                  <a:pt x="3546464" y="3662441"/>
                  <a:pt x="3548881" y="3672629"/>
                </a:cubicBezTo>
                <a:lnTo>
                  <a:pt x="3556991" y="3671533"/>
                </a:lnTo>
                <a:lnTo>
                  <a:pt x="3566014" y="3679326"/>
                </a:lnTo>
                <a:cubicBezTo>
                  <a:pt x="3574581" y="3682674"/>
                  <a:pt x="3580173" y="3689867"/>
                  <a:pt x="3585464" y="3695786"/>
                </a:cubicBezTo>
                <a:lnTo>
                  <a:pt x="3589204" y="3699174"/>
                </a:lnTo>
                <a:lnTo>
                  <a:pt x="3551345" y="3684376"/>
                </a:lnTo>
                <a:cubicBezTo>
                  <a:pt x="3534157" y="3678813"/>
                  <a:pt x="3517015" y="3674809"/>
                  <a:pt x="3499864" y="3673498"/>
                </a:cubicBezTo>
                <a:cubicBezTo>
                  <a:pt x="3514579" y="3670006"/>
                  <a:pt x="3531748" y="3665933"/>
                  <a:pt x="3546464" y="3662441"/>
                </a:cubicBezTo>
                <a:close/>
                <a:moveTo>
                  <a:pt x="3244232" y="3560682"/>
                </a:moveTo>
                <a:cubicBezTo>
                  <a:pt x="3223800" y="3556751"/>
                  <a:pt x="3282503" y="3583823"/>
                  <a:pt x="3499864" y="3673498"/>
                </a:cubicBezTo>
                <a:cubicBezTo>
                  <a:pt x="3435728" y="3676160"/>
                  <a:pt x="3298416" y="3697978"/>
                  <a:pt x="3313132" y="3694486"/>
                </a:cubicBezTo>
                <a:cubicBezTo>
                  <a:pt x="3300833" y="3708166"/>
                  <a:pt x="3426440" y="3768044"/>
                  <a:pt x="3426440" y="3768044"/>
                </a:cubicBezTo>
                <a:cubicBezTo>
                  <a:pt x="3443573" y="3774740"/>
                  <a:pt x="3531903" y="3743021"/>
                  <a:pt x="3549072" y="3738947"/>
                </a:cubicBezTo>
                <a:cubicBezTo>
                  <a:pt x="3580921" y="3742153"/>
                  <a:pt x="3649891" y="3759867"/>
                  <a:pt x="3674488" y="3732507"/>
                </a:cubicBezTo>
                <a:cubicBezTo>
                  <a:pt x="3671668" y="3720621"/>
                  <a:pt x="3634985" y="3697040"/>
                  <a:pt x="3566014" y="3679326"/>
                </a:cubicBezTo>
                <a:cubicBezTo>
                  <a:pt x="3564806" y="3674232"/>
                  <a:pt x="3564201" y="3671685"/>
                  <a:pt x="3562060" y="3670848"/>
                </a:cubicBezTo>
                <a:lnTo>
                  <a:pt x="3556991" y="3671533"/>
                </a:lnTo>
                <a:lnTo>
                  <a:pt x="3556239" y="3670883"/>
                </a:lnTo>
                <a:cubicBezTo>
                  <a:pt x="3551956" y="3669209"/>
                  <a:pt x="3547673" y="3667535"/>
                  <a:pt x="3546464" y="3662441"/>
                </a:cubicBezTo>
                <a:cubicBezTo>
                  <a:pt x="3427584" y="3622042"/>
                  <a:pt x="3270501" y="3565737"/>
                  <a:pt x="3244232" y="3560682"/>
                </a:cubicBezTo>
                <a:close/>
                <a:moveTo>
                  <a:pt x="6384172" y="3495598"/>
                </a:moveTo>
                <a:lnTo>
                  <a:pt x="6380688" y="3496933"/>
                </a:lnTo>
                <a:lnTo>
                  <a:pt x="6372958" y="3499898"/>
                </a:lnTo>
                <a:cubicBezTo>
                  <a:pt x="6367926" y="3501827"/>
                  <a:pt x="6361024" y="3504474"/>
                  <a:pt x="6351822" y="3508002"/>
                </a:cubicBezTo>
                <a:cubicBezTo>
                  <a:pt x="6351822" y="3508002"/>
                  <a:pt x="6370226" y="3500945"/>
                  <a:pt x="6379428" y="3497417"/>
                </a:cubicBezTo>
                <a:lnTo>
                  <a:pt x="6380688" y="3496933"/>
                </a:lnTo>
                <a:lnTo>
                  <a:pt x="6382878" y="3496094"/>
                </a:lnTo>
                <a:cubicBezTo>
                  <a:pt x="6384604" y="3495432"/>
                  <a:pt x="6384892" y="3495322"/>
                  <a:pt x="6384172" y="3495598"/>
                </a:cubicBezTo>
                <a:close/>
                <a:moveTo>
                  <a:pt x="9944790" y="3256119"/>
                </a:moveTo>
                <a:cubicBezTo>
                  <a:pt x="9928384" y="3255219"/>
                  <a:pt x="9910386" y="3255118"/>
                  <a:pt x="9890674" y="3256656"/>
                </a:cubicBezTo>
                <a:cubicBezTo>
                  <a:pt x="8821016" y="3356199"/>
                  <a:pt x="7856452" y="3418252"/>
                  <a:pt x="6877174" y="3483797"/>
                </a:cubicBezTo>
                <a:cubicBezTo>
                  <a:pt x="6849934" y="3445420"/>
                  <a:pt x="6803560" y="3512024"/>
                  <a:pt x="6877174" y="3483797"/>
                </a:cubicBezTo>
                <a:cubicBezTo>
                  <a:pt x="7748170" y="3431389"/>
                  <a:pt x="8720388" y="3401598"/>
                  <a:pt x="9645446" y="3304079"/>
                </a:cubicBezTo>
                <a:cubicBezTo>
                  <a:pt x="9738612" y="3292736"/>
                  <a:pt x="9991494" y="3277574"/>
                  <a:pt x="10052810" y="3263026"/>
                </a:cubicBezTo>
                <a:cubicBezTo>
                  <a:pt x="10028896" y="3268700"/>
                  <a:pt x="9994006" y="3258818"/>
                  <a:pt x="9944790" y="3256119"/>
                </a:cubicBezTo>
                <a:close/>
                <a:moveTo>
                  <a:pt x="10147862" y="3236438"/>
                </a:moveTo>
                <a:cubicBezTo>
                  <a:pt x="10133774" y="3235745"/>
                  <a:pt x="10117840" y="3236835"/>
                  <a:pt x="10109256" y="3238872"/>
                </a:cubicBezTo>
                <a:cubicBezTo>
                  <a:pt x="10111672" y="3249060"/>
                  <a:pt x="10160690" y="3248191"/>
                  <a:pt x="10175406" y="3244700"/>
                </a:cubicBezTo>
                <a:cubicBezTo>
                  <a:pt x="10174196" y="3239606"/>
                  <a:pt x="10161952" y="3237131"/>
                  <a:pt x="10147862" y="3236438"/>
                </a:cubicBezTo>
                <a:close/>
                <a:moveTo>
                  <a:pt x="10262392" y="3218232"/>
                </a:moveTo>
                <a:cubicBezTo>
                  <a:pt x="10241772" y="3215950"/>
                  <a:pt x="10218380" y="3218362"/>
                  <a:pt x="10207290" y="3237135"/>
                </a:cubicBezTo>
                <a:cubicBezTo>
                  <a:pt x="10207290" y="3237135"/>
                  <a:pt x="10286142" y="3230981"/>
                  <a:pt x="10300858" y="3227490"/>
                </a:cubicBezTo>
                <a:cubicBezTo>
                  <a:pt x="10300858" y="3227490"/>
                  <a:pt x="10283012" y="3220514"/>
                  <a:pt x="10262392" y="3218232"/>
                </a:cubicBezTo>
                <a:close/>
                <a:moveTo>
                  <a:pt x="10385958" y="3199900"/>
                </a:moveTo>
                <a:cubicBezTo>
                  <a:pt x="10365694" y="3197757"/>
                  <a:pt x="10342404" y="3200593"/>
                  <a:pt x="10330290" y="3220507"/>
                </a:cubicBezTo>
                <a:cubicBezTo>
                  <a:pt x="10330290" y="3220507"/>
                  <a:pt x="10408738" y="3212655"/>
                  <a:pt x="10423454" y="3209163"/>
                </a:cubicBezTo>
                <a:cubicBezTo>
                  <a:pt x="10423454" y="3209163"/>
                  <a:pt x="10406220" y="3202042"/>
                  <a:pt x="10385958" y="3199900"/>
                </a:cubicBezTo>
                <a:close/>
                <a:moveTo>
                  <a:pt x="10475888" y="3194032"/>
                </a:moveTo>
                <a:cubicBezTo>
                  <a:pt x="10465780" y="3193740"/>
                  <a:pt x="10454130" y="3196504"/>
                  <a:pt x="10455338" y="3201598"/>
                </a:cubicBezTo>
                <a:cubicBezTo>
                  <a:pt x="10440622" y="3205090"/>
                  <a:pt x="10487188" y="3204803"/>
                  <a:pt x="10487188" y="3204803"/>
                </a:cubicBezTo>
                <a:cubicBezTo>
                  <a:pt x="10494564" y="3197673"/>
                  <a:pt x="10485996" y="3194324"/>
                  <a:pt x="10475888" y="3194032"/>
                </a:cubicBezTo>
                <a:close/>
                <a:moveTo>
                  <a:pt x="2609394" y="2966339"/>
                </a:moveTo>
                <a:cubicBezTo>
                  <a:pt x="2607717" y="2967970"/>
                  <a:pt x="2600391" y="2975313"/>
                  <a:pt x="2583901" y="2990436"/>
                </a:cubicBezTo>
                <a:cubicBezTo>
                  <a:pt x="2556887" y="3007607"/>
                  <a:pt x="2512705" y="3028852"/>
                  <a:pt x="2505643" y="3064606"/>
                </a:cubicBezTo>
                <a:cubicBezTo>
                  <a:pt x="2483428" y="3112922"/>
                  <a:pt x="2525943" y="3226594"/>
                  <a:pt x="2545529" y="3232709"/>
                </a:cubicBezTo>
                <a:cubicBezTo>
                  <a:pt x="2562662" y="3239405"/>
                  <a:pt x="2619334" y="3270799"/>
                  <a:pt x="2663481" y="3260324"/>
                </a:cubicBezTo>
                <a:cubicBezTo>
                  <a:pt x="2648765" y="3263816"/>
                  <a:pt x="2697747" y="3273718"/>
                  <a:pt x="2695330" y="3263530"/>
                </a:cubicBezTo>
                <a:cubicBezTo>
                  <a:pt x="2682841" y="3210891"/>
                  <a:pt x="2557233" y="3151013"/>
                  <a:pt x="2566959" y="3050057"/>
                </a:cubicBezTo>
                <a:cubicBezTo>
                  <a:pt x="2568629" y="3007960"/>
                  <a:pt x="2614427" y="2961446"/>
                  <a:pt x="2609394" y="2966339"/>
                </a:cubicBezTo>
                <a:close/>
                <a:moveTo>
                  <a:pt x="4821666" y="2960789"/>
                </a:moveTo>
                <a:cubicBezTo>
                  <a:pt x="4808578" y="2967173"/>
                  <a:pt x="4765286" y="2988291"/>
                  <a:pt x="4800524" y="2971102"/>
                </a:cubicBezTo>
                <a:close/>
                <a:moveTo>
                  <a:pt x="5210134" y="2935444"/>
                </a:moveTo>
                <a:cubicBezTo>
                  <a:pt x="5195738" y="2934824"/>
                  <a:pt x="5179806" y="2935915"/>
                  <a:pt x="5173656" y="2942755"/>
                </a:cubicBezTo>
                <a:cubicBezTo>
                  <a:pt x="5176072" y="2952942"/>
                  <a:pt x="5225090" y="2952073"/>
                  <a:pt x="5237388" y="2938394"/>
                </a:cubicBezTo>
                <a:cubicBezTo>
                  <a:pt x="5237388" y="2938394"/>
                  <a:pt x="5224530" y="2936064"/>
                  <a:pt x="5210134" y="2935444"/>
                </a:cubicBezTo>
                <a:close/>
                <a:moveTo>
                  <a:pt x="5299672" y="2932696"/>
                </a:moveTo>
                <a:cubicBezTo>
                  <a:pt x="5287954" y="2932450"/>
                  <a:pt x="5252104" y="2934902"/>
                  <a:pt x="5252104" y="2934902"/>
                </a:cubicBezTo>
                <a:cubicBezTo>
                  <a:pt x="5239806" y="2948582"/>
                  <a:pt x="5303538" y="2944222"/>
                  <a:pt x="5301122" y="2934034"/>
                </a:cubicBezTo>
                <a:cubicBezTo>
                  <a:pt x="5304802" y="2933161"/>
                  <a:pt x="5303578" y="2932779"/>
                  <a:pt x="5299672" y="2932696"/>
                </a:cubicBezTo>
                <a:close/>
                <a:moveTo>
                  <a:pt x="5345268" y="2923559"/>
                </a:moveTo>
                <a:cubicBezTo>
                  <a:pt x="5332970" y="2937239"/>
                  <a:pt x="5367674" y="2941560"/>
                  <a:pt x="5379570" y="2926182"/>
                </a:cubicBezTo>
                <a:close/>
                <a:moveTo>
                  <a:pt x="7813712" y="2626652"/>
                </a:moveTo>
                <a:cubicBezTo>
                  <a:pt x="7813712" y="2626652"/>
                  <a:pt x="7801414" y="2640332"/>
                  <a:pt x="7813712" y="2626652"/>
                </a:cubicBezTo>
                <a:close/>
                <a:moveTo>
                  <a:pt x="8108506" y="2624864"/>
                </a:moveTo>
                <a:cubicBezTo>
                  <a:pt x="8107702" y="2625055"/>
                  <a:pt x="8105556" y="2625564"/>
                  <a:pt x="8101264" y="2626583"/>
                </a:cubicBezTo>
                <a:cubicBezTo>
                  <a:pt x="8101264" y="2626583"/>
                  <a:pt x="8110920" y="2624291"/>
                  <a:pt x="8108506" y="2624864"/>
                </a:cubicBezTo>
                <a:close/>
                <a:moveTo>
                  <a:pt x="7877446" y="2622292"/>
                </a:moveTo>
                <a:cubicBezTo>
                  <a:pt x="7888482" y="2619673"/>
                  <a:pt x="7909384" y="2621777"/>
                  <a:pt x="7920164" y="2627290"/>
                </a:cubicBezTo>
                <a:lnTo>
                  <a:pt x="7923532" y="2630626"/>
                </a:lnTo>
                <a:lnTo>
                  <a:pt x="7902794" y="2633864"/>
                </a:lnTo>
                <a:lnTo>
                  <a:pt x="7897678" y="2633858"/>
                </a:lnTo>
                <a:cubicBezTo>
                  <a:pt x="7887524" y="2632008"/>
                  <a:pt x="7878856" y="2628235"/>
                  <a:pt x="7877446" y="2622292"/>
                </a:cubicBezTo>
                <a:close/>
                <a:moveTo>
                  <a:pt x="8176132" y="2619581"/>
                </a:moveTo>
                <a:lnTo>
                  <a:pt x="8169482" y="2621159"/>
                </a:lnTo>
                <a:cubicBezTo>
                  <a:pt x="8166990" y="2621750"/>
                  <a:pt x="8164998" y="2622223"/>
                  <a:pt x="8164998" y="2622223"/>
                </a:cubicBezTo>
                <a:close/>
                <a:moveTo>
                  <a:pt x="8178450" y="2619031"/>
                </a:moveTo>
                <a:lnTo>
                  <a:pt x="8176132" y="2619581"/>
                </a:lnTo>
                <a:lnTo>
                  <a:pt x="8176954" y="2619386"/>
                </a:lnTo>
                <a:cubicBezTo>
                  <a:pt x="8178948" y="2618913"/>
                  <a:pt x="8179944" y="2618677"/>
                  <a:pt x="8178450" y="2619031"/>
                </a:cubicBezTo>
                <a:close/>
                <a:moveTo>
                  <a:pt x="8699944" y="2583184"/>
                </a:moveTo>
                <a:cubicBezTo>
                  <a:pt x="8698566" y="2583512"/>
                  <a:pt x="8694886" y="2584385"/>
                  <a:pt x="8687528" y="2586130"/>
                </a:cubicBezTo>
                <a:cubicBezTo>
                  <a:pt x="8687528" y="2586130"/>
                  <a:pt x="8704084" y="2582202"/>
                  <a:pt x="8699944" y="2583184"/>
                </a:cubicBezTo>
                <a:close/>
                <a:moveTo>
                  <a:pt x="2724932" y="2520232"/>
                </a:moveTo>
                <a:cubicBezTo>
                  <a:pt x="2716970" y="2519431"/>
                  <a:pt x="2705933" y="2522049"/>
                  <a:pt x="2699783" y="2528889"/>
                </a:cubicBezTo>
                <a:lnTo>
                  <a:pt x="2731633" y="2532094"/>
                </a:lnTo>
                <a:cubicBezTo>
                  <a:pt x="2737782" y="2525254"/>
                  <a:pt x="2732894" y="2521033"/>
                  <a:pt x="2724932" y="2520232"/>
                </a:cubicBezTo>
                <a:close/>
                <a:moveTo>
                  <a:pt x="9343374" y="2515346"/>
                </a:moveTo>
                <a:cubicBezTo>
                  <a:pt x="9239540" y="2513400"/>
                  <a:pt x="8841590" y="2548232"/>
                  <a:pt x="8650810" y="2573320"/>
                </a:cubicBezTo>
                <a:cubicBezTo>
                  <a:pt x="8397926" y="2588480"/>
                  <a:pt x="8108360" y="2580059"/>
                  <a:pt x="7840728" y="2609481"/>
                </a:cubicBezTo>
                <a:cubicBezTo>
                  <a:pt x="7796580" y="2619955"/>
                  <a:pt x="7752398" y="2641200"/>
                  <a:pt x="7703380" y="2642069"/>
                </a:cubicBezTo>
                <a:cubicBezTo>
                  <a:pt x="7688664" y="2645560"/>
                  <a:pt x="7683830" y="2625184"/>
                  <a:pt x="7683830" y="2625184"/>
                </a:cubicBezTo>
                <a:cubicBezTo>
                  <a:pt x="7524112" y="2629001"/>
                  <a:pt x="7354916" y="2658385"/>
                  <a:pt x="7198018" y="2674088"/>
                </a:cubicBezTo>
                <a:cubicBezTo>
                  <a:pt x="7183300" y="2677579"/>
                  <a:pt x="7178064" y="2655505"/>
                  <a:pt x="7163348" y="2658997"/>
                </a:cubicBezTo>
                <a:cubicBezTo>
                  <a:pt x="7163348" y="2658997"/>
                  <a:pt x="7121986" y="2692128"/>
                  <a:pt x="7119164" y="2680242"/>
                </a:cubicBezTo>
                <a:cubicBezTo>
                  <a:pt x="7124402" y="2702316"/>
                  <a:pt x="7200434" y="2684276"/>
                  <a:pt x="7296016" y="2683120"/>
                </a:cubicBezTo>
                <a:cubicBezTo>
                  <a:pt x="7433302" y="2669380"/>
                  <a:pt x="7695030" y="2661817"/>
                  <a:pt x="7893026" y="2635389"/>
                </a:cubicBezTo>
                <a:lnTo>
                  <a:pt x="7902794" y="2633864"/>
                </a:lnTo>
                <a:lnTo>
                  <a:pt x="7926830" y="2633891"/>
                </a:lnTo>
                <a:lnTo>
                  <a:pt x="7923532" y="2630626"/>
                </a:lnTo>
                <a:lnTo>
                  <a:pt x="7959640" y="2624988"/>
                </a:lnTo>
                <a:lnTo>
                  <a:pt x="7958714" y="2626327"/>
                </a:lnTo>
                <a:cubicBezTo>
                  <a:pt x="7958714" y="2626327"/>
                  <a:pt x="7958714" y="2626327"/>
                  <a:pt x="7973430" y="2622835"/>
                </a:cubicBezTo>
                <a:lnTo>
                  <a:pt x="7959640" y="2624988"/>
                </a:lnTo>
                <a:lnTo>
                  <a:pt x="7962332" y="2621096"/>
                </a:lnTo>
                <a:cubicBezTo>
                  <a:pt x="7970382" y="2618177"/>
                  <a:pt x="7988750" y="2621890"/>
                  <a:pt x="7990564" y="2629531"/>
                </a:cubicBezTo>
                <a:cubicBezTo>
                  <a:pt x="8019996" y="2622548"/>
                  <a:pt x="8037164" y="2618475"/>
                  <a:pt x="8066594" y="2611492"/>
                </a:cubicBezTo>
                <a:cubicBezTo>
                  <a:pt x="8005280" y="2626040"/>
                  <a:pt x="8047236" y="2660925"/>
                  <a:pt x="8101264" y="2626583"/>
                </a:cubicBezTo>
                <a:cubicBezTo>
                  <a:pt x="8106098" y="2646959"/>
                  <a:pt x="8150282" y="2625714"/>
                  <a:pt x="8164998" y="2622223"/>
                </a:cubicBezTo>
                <a:cubicBezTo>
                  <a:pt x="8184548" y="2639108"/>
                  <a:pt x="8214014" y="2621354"/>
                  <a:pt x="8243446" y="2614371"/>
                </a:cubicBezTo>
                <a:cubicBezTo>
                  <a:pt x="8235792" y="2582109"/>
                  <a:pt x="8290046" y="2603315"/>
                  <a:pt x="8258162" y="2610880"/>
                </a:cubicBezTo>
                <a:cubicBezTo>
                  <a:pt x="8321896" y="2606520"/>
                  <a:pt x="8417880" y="2607063"/>
                  <a:pt x="8403164" y="2610554"/>
                </a:cubicBezTo>
                <a:cubicBezTo>
                  <a:pt x="8403164" y="2610554"/>
                  <a:pt x="8403164" y="2610554"/>
                  <a:pt x="8388448" y="2614046"/>
                </a:cubicBezTo>
                <a:lnTo>
                  <a:pt x="8403164" y="2610554"/>
                </a:lnTo>
                <a:cubicBezTo>
                  <a:pt x="8435048" y="2602989"/>
                  <a:pt x="8449764" y="2599498"/>
                  <a:pt x="8481614" y="2602703"/>
                </a:cubicBezTo>
                <a:cubicBezTo>
                  <a:pt x="8528214" y="2591646"/>
                  <a:pt x="8562480" y="2605039"/>
                  <a:pt x="8650810" y="2573320"/>
                </a:cubicBezTo>
                <a:cubicBezTo>
                  <a:pt x="8626212" y="2600678"/>
                  <a:pt x="8640928" y="2597187"/>
                  <a:pt x="8687528" y="2586130"/>
                </a:cubicBezTo>
                <a:cubicBezTo>
                  <a:pt x="8937994" y="2560782"/>
                  <a:pt x="9146730" y="2556096"/>
                  <a:pt x="9347774" y="2529918"/>
                </a:cubicBezTo>
                <a:cubicBezTo>
                  <a:pt x="9440938" y="2518575"/>
                  <a:pt x="9379658" y="2522353"/>
                  <a:pt x="9360072" y="2516239"/>
                </a:cubicBezTo>
                <a:cubicBezTo>
                  <a:pt x="9355912" y="2515769"/>
                  <a:pt x="9350298" y="2515475"/>
                  <a:pt x="9343374" y="2515346"/>
                </a:cubicBezTo>
                <a:close/>
                <a:moveTo>
                  <a:pt x="10774090" y="2364928"/>
                </a:moveTo>
                <a:cubicBezTo>
                  <a:pt x="10765522" y="2365217"/>
                  <a:pt x="10749510" y="2366830"/>
                  <a:pt x="10724380" y="2370102"/>
                </a:cubicBezTo>
                <a:cubicBezTo>
                  <a:pt x="10410182" y="2399811"/>
                  <a:pt x="10103638" y="2461782"/>
                  <a:pt x="9836406" y="2492901"/>
                </a:cubicBezTo>
                <a:cubicBezTo>
                  <a:pt x="9679106" y="2506907"/>
                  <a:pt x="9551674" y="2504857"/>
                  <a:pt x="9460928" y="2526388"/>
                </a:cubicBezTo>
                <a:cubicBezTo>
                  <a:pt x="9506898" y="2458085"/>
                  <a:pt x="9296530" y="2586917"/>
                  <a:pt x="9460928" y="2526388"/>
                </a:cubicBezTo>
                <a:cubicBezTo>
                  <a:pt x="9652092" y="2524078"/>
                  <a:pt x="10137904" y="2475174"/>
                  <a:pt x="10434968" y="2438769"/>
                </a:cubicBezTo>
                <a:cubicBezTo>
                  <a:pt x="10529364" y="2425789"/>
                  <a:pt x="10834072" y="2362908"/>
                  <a:pt x="10774090" y="2364928"/>
                </a:cubicBezTo>
                <a:close/>
                <a:moveTo>
                  <a:pt x="2671603" y="2279090"/>
                </a:moveTo>
                <a:cubicBezTo>
                  <a:pt x="2639754" y="2275885"/>
                  <a:pt x="2598582" y="2375333"/>
                  <a:pt x="2649982" y="2395423"/>
                </a:cubicBezTo>
                <a:cubicBezTo>
                  <a:pt x="2721370" y="2423325"/>
                  <a:pt x="2764768" y="2267747"/>
                  <a:pt x="2671603" y="2279090"/>
                </a:cubicBezTo>
                <a:close/>
                <a:moveTo>
                  <a:pt x="2763637" y="1990006"/>
                </a:moveTo>
                <a:cubicBezTo>
                  <a:pt x="2763637" y="1990006"/>
                  <a:pt x="2751742" y="2005384"/>
                  <a:pt x="2763637" y="1990006"/>
                </a:cubicBezTo>
                <a:close/>
                <a:moveTo>
                  <a:pt x="2825967" y="1922408"/>
                </a:moveTo>
                <a:cubicBezTo>
                  <a:pt x="2798968" y="1922070"/>
                  <a:pt x="2727572" y="1964933"/>
                  <a:pt x="2687606" y="2008046"/>
                </a:cubicBezTo>
                <a:cubicBezTo>
                  <a:pt x="2675710" y="2023424"/>
                  <a:pt x="2719857" y="2012949"/>
                  <a:pt x="2719857" y="2012949"/>
                </a:cubicBezTo>
                <a:cubicBezTo>
                  <a:pt x="2724692" y="2033326"/>
                  <a:pt x="2626884" y="2090611"/>
                  <a:pt x="2678318" y="2099929"/>
                </a:cubicBezTo>
                <a:cubicBezTo>
                  <a:pt x="2695451" y="2106626"/>
                  <a:pt x="2771292" y="2022269"/>
                  <a:pt x="2810237" y="1978950"/>
                </a:cubicBezTo>
                <a:cubicBezTo>
                  <a:pt x="2842383" y="1938365"/>
                  <a:pt x="2842167" y="1922610"/>
                  <a:pt x="2825967" y="1922408"/>
                </a:cubicBezTo>
                <a:close/>
                <a:moveTo>
                  <a:pt x="2816623" y="1373074"/>
                </a:moveTo>
                <a:cubicBezTo>
                  <a:pt x="2815951" y="1373822"/>
                  <a:pt x="2814157" y="1375817"/>
                  <a:pt x="2810570" y="1379807"/>
                </a:cubicBezTo>
                <a:cubicBezTo>
                  <a:pt x="2810570" y="1379807"/>
                  <a:pt x="2818641" y="1370830"/>
                  <a:pt x="2816623" y="1373074"/>
                </a:cubicBezTo>
                <a:close/>
                <a:moveTo>
                  <a:pt x="10739116" y="929145"/>
                </a:moveTo>
                <a:cubicBezTo>
                  <a:pt x="10725712" y="929635"/>
                  <a:pt x="10699482" y="933055"/>
                  <a:pt x="10657184" y="940401"/>
                </a:cubicBezTo>
                <a:cubicBezTo>
                  <a:pt x="8485996" y="1267221"/>
                  <a:pt x="6708552" y="1222611"/>
                  <a:pt x="4659212" y="1386001"/>
                </a:cubicBezTo>
                <a:cubicBezTo>
                  <a:pt x="4548510" y="1388950"/>
                  <a:pt x="4406329" y="1401162"/>
                  <a:pt x="4220000" y="1423848"/>
                </a:cubicBezTo>
                <a:cubicBezTo>
                  <a:pt x="4047983" y="1441345"/>
                  <a:pt x="3530477" y="1564131"/>
                  <a:pt x="3839841" y="1514047"/>
                </a:cubicBezTo>
                <a:cubicBezTo>
                  <a:pt x="4440630" y="1403784"/>
                  <a:pt x="4995412" y="1372596"/>
                  <a:pt x="5468892" y="1348142"/>
                </a:cubicBezTo>
                <a:cubicBezTo>
                  <a:pt x="6612758" y="1288387"/>
                  <a:pt x="7673306" y="1226877"/>
                  <a:pt x="8846202" y="1158440"/>
                </a:cubicBezTo>
                <a:cubicBezTo>
                  <a:pt x="9413282" y="1113571"/>
                  <a:pt x="10004784" y="1095193"/>
                  <a:pt x="10601106" y="977023"/>
                </a:cubicBezTo>
                <a:cubicBezTo>
                  <a:pt x="10704116" y="952582"/>
                  <a:pt x="10779328" y="927675"/>
                  <a:pt x="10739116" y="929145"/>
                </a:cubicBezTo>
                <a:close/>
                <a:moveTo>
                  <a:pt x="10862476" y="600456"/>
                </a:moveTo>
                <a:cubicBezTo>
                  <a:pt x="10851184" y="603360"/>
                  <a:pt x="10837768" y="615062"/>
                  <a:pt x="10828070" y="645163"/>
                </a:cubicBezTo>
                <a:cubicBezTo>
                  <a:pt x="10825654" y="634976"/>
                  <a:pt x="10796566" y="785366"/>
                  <a:pt x="10850822" y="806571"/>
                </a:cubicBezTo>
                <a:cubicBezTo>
                  <a:pt x="10887506" y="830153"/>
                  <a:pt x="10898864" y="605050"/>
                  <a:pt x="10884148" y="608541"/>
                </a:cubicBezTo>
                <a:cubicBezTo>
                  <a:pt x="10882940" y="603448"/>
                  <a:pt x="10873770" y="597553"/>
                  <a:pt x="10862476" y="600456"/>
                </a:cubicBezTo>
                <a:close/>
                <a:moveTo>
                  <a:pt x="11191406" y="80064"/>
                </a:moveTo>
                <a:cubicBezTo>
                  <a:pt x="11176690" y="83556"/>
                  <a:pt x="11152094" y="110915"/>
                  <a:pt x="11120804" y="186497"/>
                </a:cubicBezTo>
                <a:cubicBezTo>
                  <a:pt x="11113444" y="188242"/>
                  <a:pt x="11106692" y="192535"/>
                  <a:pt x="11102078" y="197665"/>
                </a:cubicBezTo>
                <a:lnTo>
                  <a:pt x="11101734" y="198618"/>
                </a:lnTo>
                <a:lnTo>
                  <a:pt x="11093788" y="203668"/>
                </a:lnTo>
                <a:cubicBezTo>
                  <a:pt x="11115566" y="164422"/>
                  <a:pt x="11123030" y="130367"/>
                  <a:pt x="11149676" y="100727"/>
                </a:cubicBezTo>
                <a:cubicBezTo>
                  <a:pt x="11176690" y="83556"/>
                  <a:pt x="11176690" y="83556"/>
                  <a:pt x="11191406" y="80064"/>
                </a:cubicBezTo>
                <a:close/>
                <a:moveTo>
                  <a:pt x="11444800" y="1653"/>
                </a:moveTo>
                <a:cubicBezTo>
                  <a:pt x="11444768" y="4481"/>
                  <a:pt x="11441556" y="11072"/>
                  <a:pt x="11434218" y="22454"/>
                </a:cubicBezTo>
                <a:cubicBezTo>
                  <a:pt x="11427156" y="58208"/>
                  <a:pt x="11470936" y="35265"/>
                  <a:pt x="11470936" y="35265"/>
                </a:cubicBezTo>
                <a:cubicBezTo>
                  <a:pt x="11463874" y="71019"/>
                  <a:pt x="11469112" y="93093"/>
                  <a:pt x="11469112" y="93093"/>
                </a:cubicBezTo>
                <a:cubicBezTo>
                  <a:pt x="11469112" y="93093"/>
                  <a:pt x="11481008" y="77716"/>
                  <a:pt x="11527976" y="79127"/>
                </a:cubicBezTo>
                <a:cubicBezTo>
                  <a:pt x="11591710" y="74767"/>
                  <a:pt x="11658050" y="146913"/>
                  <a:pt x="11663478" y="235305"/>
                </a:cubicBezTo>
                <a:cubicBezTo>
                  <a:pt x="11653964" y="271641"/>
                  <a:pt x="11617068" y="312680"/>
                  <a:pt x="11610008" y="348434"/>
                </a:cubicBezTo>
                <a:cubicBezTo>
                  <a:pt x="11610008" y="348434"/>
                  <a:pt x="11646692" y="372015"/>
                  <a:pt x="11634392" y="385695"/>
                </a:cubicBezTo>
                <a:cubicBezTo>
                  <a:pt x="11637404" y="463898"/>
                  <a:pt x="11581114" y="565141"/>
                  <a:pt x="11623034" y="610796"/>
                </a:cubicBezTo>
                <a:cubicBezTo>
                  <a:pt x="11628272" y="632871"/>
                  <a:pt x="11674872" y="621814"/>
                  <a:pt x="11679706" y="642190"/>
                </a:cubicBezTo>
                <a:cubicBezTo>
                  <a:pt x="11684944" y="664264"/>
                  <a:pt x="11648012" y="716073"/>
                  <a:pt x="11655668" y="748335"/>
                </a:cubicBezTo>
                <a:cubicBezTo>
                  <a:pt x="11680646" y="853612"/>
                  <a:pt x="11659024" y="969945"/>
                  <a:pt x="11659406" y="1102582"/>
                </a:cubicBezTo>
                <a:cubicBezTo>
                  <a:pt x="11664834" y="1190974"/>
                  <a:pt x="11669860" y="1277668"/>
                  <a:pt x="11675288" y="1366061"/>
                </a:cubicBezTo>
                <a:cubicBezTo>
                  <a:pt x="11670608" y="1422772"/>
                  <a:pt x="11656084" y="1492582"/>
                  <a:pt x="11686110" y="1553615"/>
                </a:cubicBezTo>
                <a:cubicBezTo>
                  <a:pt x="11688526" y="1563803"/>
                  <a:pt x="11739962" y="1573123"/>
                  <a:pt x="11742378" y="1583311"/>
                </a:cubicBezTo>
                <a:cubicBezTo>
                  <a:pt x="11769584" y="1632457"/>
                  <a:pt x="11721350" y="1767660"/>
                  <a:pt x="11709208" y="1858428"/>
                </a:cubicBezTo>
                <a:cubicBezTo>
                  <a:pt x="11702338" y="1960499"/>
                  <a:pt x="11697884" y="2072760"/>
                  <a:pt x="11715208" y="2145774"/>
                </a:cubicBezTo>
                <a:cubicBezTo>
                  <a:pt x="11717626" y="2155962"/>
                  <a:pt x="11747058" y="2148979"/>
                  <a:pt x="11749878" y="2160865"/>
                </a:cubicBezTo>
                <a:cubicBezTo>
                  <a:pt x="11757130" y="2191429"/>
                  <a:pt x="11737770" y="2240863"/>
                  <a:pt x="11745424" y="2273125"/>
                </a:cubicBezTo>
                <a:cubicBezTo>
                  <a:pt x="11753234" y="2382475"/>
                  <a:pt x="11792562" y="2471793"/>
                  <a:pt x="11810444" y="2623593"/>
                </a:cubicBezTo>
                <a:cubicBezTo>
                  <a:pt x="11808216" y="2679723"/>
                  <a:pt x="11788858" y="2729157"/>
                  <a:pt x="11786630" y="2785287"/>
                </a:cubicBezTo>
                <a:cubicBezTo>
                  <a:pt x="11786786" y="2862375"/>
                  <a:pt x="11878508" y="3041496"/>
                  <a:pt x="11871638" y="3143568"/>
                </a:cubicBezTo>
                <a:cubicBezTo>
                  <a:pt x="11878890" y="3174132"/>
                  <a:pt x="11825228" y="3220943"/>
                  <a:pt x="11832884" y="3253205"/>
                </a:cubicBezTo>
                <a:cubicBezTo>
                  <a:pt x="11835300" y="3263393"/>
                  <a:pt x="11864732" y="3256410"/>
                  <a:pt x="11867150" y="3266598"/>
                </a:cubicBezTo>
                <a:cubicBezTo>
                  <a:pt x="11867150" y="3266598"/>
                  <a:pt x="11845372" y="3305844"/>
                  <a:pt x="11862506" y="3312539"/>
                </a:cubicBezTo>
                <a:cubicBezTo>
                  <a:pt x="11892128" y="3371874"/>
                  <a:pt x="11961480" y="3522225"/>
                  <a:pt x="11934622" y="3616484"/>
                </a:cubicBezTo>
                <a:cubicBezTo>
                  <a:pt x="11925144" y="3642049"/>
                  <a:pt x="11880962" y="3663294"/>
                  <a:pt x="11871482" y="3688860"/>
                </a:cubicBezTo>
                <a:cubicBezTo>
                  <a:pt x="11871482" y="3688860"/>
                  <a:pt x="11910618" y="3711859"/>
                  <a:pt x="11895868" y="3726121"/>
                </a:cubicBezTo>
                <a:cubicBezTo>
                  <a:pt x="11903522" y="3758383"/>
                  <a:pt x="11864958" y="3934338"/>
                  <a:pt x="11869792" y="3954715"/>
                </a:cubicBezTo>
                <a:cubicBezTo>
                  <a:pt x="11879864" y="3997165"/>
                  <a:pt x="11951252" y="4025066"/>
                  <a:pt x="11943788" y="4059122"/>
                </a:cubicBezTo>
                <a:cubicBezTo>
                  <a:pt x="11943788" y="4059122"/>
                  <a:pt x="11846538" y="4195194"/>
                  <a:pt x="11868506" y="4222266"/>
                </a:cubicBezTo>
                <a:cubicBezTo>
                  <a:pt x="11885674" y="4218193"/>
                  <a:pt x="11959290" y="4189965"/>
                  <a:pt x="11961706" y="4200153"/>
                </a:cubicBezTo>
                <a:cubicBezTo>
                  <a:pt x="11988912" y="4249300"/>
                  <a:pt x="11908046" y="4246963"/>
                  <a:pt x="11949966" y="4292619"/>
                </a:cubicBezTo>
                <a:cubicBezTo>
                  <a:pt x="11969516" y="4309503"/>
                  <a:pt x="12040346" y="4258620"/>
                  <a:pt x="12013700" y="4288259"/>
                </a:cubicBezTo>
                <a:cubicBezTo>
                  <a:pt x="11994340" y="4337692"/>
                  <a:pt x="11802928" y="4415393"/>
                  <a:pt x="11653684" y="4463358"/>
                </a:cubicBezTo>
                <a:cubicBezTo>
                  <a:pt x="11474608" y="4516609"/>
                  <a:pt x="11369300" y="4618720"/>
                  <a:pt x="11111774" y="4679821"/>
                </a:cubicBezTo>
                <a:cubicBezTo>
                  <a:pt x="11155922" y="4669347"/>
                  <a:pt x="10920170" y="4691204"/>
                  <a:pt x="10927826" y="4723467"/>
                </a:cubicBezTo>
                <a:cubicBezTo>
                  <a:pt x="10927826" y="4723467"/>
                  <a:pt x="11016156" y="4691747"/>
                  <a:pt x="10991558" y="4719106"/>
                </a:cubicBezTo>
                <a:cubicBezTo>
                  <a:pt x="10991558" y="4719106"/>
                  <a:pt x="10910692" y="4716769"/>
                  <a:pt x="10891332" y="4766203"/>
                </a:cubicBezTo>
                <a:cubicBezTo>
                  <a:pt x="10903230" y="4750825"/>
                  <a:pt x="10996988" y="4807499"/>
                  <a:pt x="11019358" y="4836269"/>
                </a:cubicBezTo>
                <a:cubicBezTo>
                  <a:pt x="11119966" y="4921808"/>
                  <a:pt x="11177194" y="5031988"/>
                  <a:pt x="11182814" y="5186698"/>
                </a:cubicBezTo>
                <a:cubicBezTo>
                  <a:pt x="11173124" y="5276884"/>
                  <a:pt x="11183196" y="5319335"/>
                  <a:pt x="11131952" y="5376333"/>
                </a:cubicBezTo>
                <a:cubicBezTo>
                  <a:pt x="11107354" y="5403692"/>
                  <a:pt x="11112592" y="5425766"/>
                  <a:pt x="11119844" y="5456331"/>
                </a:cubicBezTo>
                <a:cubicBezTo>
                  <a:pt x="11105284" y="5536910"/>
                  <a:pt x="11211722" y="5712540"/>
                  <a:pt x="11192518" y="5839061"/>
                </a:cubicBezTo>
                <a:cubicBezTo>
                  <a:pt x="11175576" y="5898683"/>
                  <a:pt x="11109616" y="5959173"/>
                  <a:pt x="11112224" y="6035679"/>
                </a:cubicBezTo>
                <a:cubicBezTo>
                  <a:pt x="11102902" y="6138333"/>
                  <a:pt x="11186970" y="6285191"/>
                  <a:pt x="11153050" y="6415204"/>
                </a:cubicBezTo>
                <a:cubicBezTo>
                  <a:pt x="11150824" y="6471334"/>
                  <a:pt x="11084864" y="6531824"/>
                  <a:pt x="11085054" y="6598142"/>
                </a:cubicBezTo>
                <a:cubicBezTo>
                  <a:pt x="11075576" y="6623708"/>
                  <a:pt x="11114676" y="6657477"/>
                  <a:pt x="11122332" y="6689740"/>
                </a:cubicBezTo>
                <a:cubicBezTo>
                  <a:pt x="11127568" y="6711814"/>
                  <a:pt x="11102972" y="6739173"/>
                  <a:pt x="11090638" y="6763622"/>
                </a:cubicBezTo>
                <a:cubicBezTo>
                  <a:pt x="11100710" y="6806073"/>
                  <a:pt x="11130368" y="6854637"/>
                  <a:pt x="11123272" y="6901161"/>
                </a:cubicBezTo>
                <a:cubicBezTo>
                  <a:pt x="11133344" y="6943612"/>
                  <a:pt x="11096448" y="6984651"/>
                  <a:pt x="11106520" y="7027101"/>
                </a:cubicBezTo>
                <a:cubicBezTo>
                  <a:pt x="11116592" y="7069552"/>
                  <a:pt x="11158512" y="7115207"/>
                  <a:pt x="11153870" y="7161149"/>
                </a:cubicBezTo>
                <a:cubicBezTo>
                  <a:pt x="11163942" y="7203599"/>
                  <a:pt x="11109878" y="7248711"/>
                  <a:pt x="11105234" y="7294653"/>
                </a:cubicBezTo>
                <a:cubicBezTo>
                  <a:pt x="11078778" y="7390610"/>
                  <a:pt x="11145118" y="7462756"/>
                  <a:pt x="11135796" y="7565410"/>
                </a:cubicBezTo>
                <a:cubicBezTo>
                  <a:pt x="11138404" y="7641917"/>
                  <a:pt x="11091994" y="7719291"/>
                  <a:pt x="11095004" y="7797496"/>
                </a:cubicBezTo>
                <a:cubicBezTo>
                  <a:pt x="11087944" y="7833249"/>
                  <a:pt x="11122210" y="7846642"/>
                  <a:pt x="11129462" y="7877206"/>
                </a:cubicBezTo>
                <a:cubicBezTo>
                  <a:pt x="11141952" y="7929845"/>
                  <a:pt x="11098398" y="8008336"/>
                  <a:pt x="11113304" y="8071162"/>
                </a:cubicBezTo>
                <a:cubicBezTo>
                  <a:pt x="11120556" y="8101726"/>
                  <a:pt x="11157642" y="8127005"/>
                  <a:pt x="11150582" y="8162759"/>
                </a:cubicBezTo>
                <a:cubicBezTo>
                  <a:pt x="11155416" y="8183135"/>
                  <a:pt x="11130818" y="8210494"/>
                  <a:pt x="11138474" y="8242757"/>
                </a:cubicBezTo>
                <a:cubicBezTo>
                  <a:pt x="11143308" y="8263133"/>
                  <a:pt x="11177978" y="8278224"/>
                  <a:pt x="11168096" y="8302092"/>
                </a:cubicBezTo>
                <a:cubicBezTo>
                  <a:pt x="11170514" y="8312280"/>
                  <a:pt x="11146284" y="8352107"/>
                  <a:pt x="11136404" y="8375975"/>
                </a:cubicBezTo>
                <a:cubicBezTo>
                  <a:pt x="11129342" y="8411729"/>
                  <a:pt x="11166428" y="8437007"/>
                  <a:pt x="11158964" y="8471063"/>
                </a:cubicBezTo>
                <a:cubicBezTo>
                  <a:pt x="11161974" y="8549268"/>
                  <a:pt x="11120210" y="8580700"/>
                  <a:pt x="11145034" y="8608889"/>
                </a:cubicBezTo>
                <a:cubicBezTo>
                  <a:pt x="11147450" y="8619077"/>
                  <a:pt x="11189180" y="8598414"/>
                  <a:pt x="11194014" y="8618790"/>
                </a:cubicBezTo>
                <a:cubicBezTo>
                  <a:pt x="11218994" y="8724067"/>
                  <a:pt x="11099564" y="8897686"/>
                  <a:pt x="11023722" y="8982044"/>
                </a:cubicBezTo>
                <a:cubicBezTo>
                  <a:pt x="10987194" y="9035551"/>
                  <a:pt x="10915998" y="9073966"/>
                  <a:pt x="10918414" y="9084155"/>
                </a:cubicBezTo>
                <a:cubicBezTo>
                  <a:pt x="10920832" y="9094343"/>
                  <a:pt x="10992028" y="9055927"/>
                  <a:pt x="10992028" y="9055927"/>
                </a:cubicBezTo>
                <a:cubicBezTo>
                  <a:pt x="10979730" y="9069606"/>
                  <a:pt x="10928486" y="9126605"/>
                  <a:pt x="10933322" y="9146981"/>
                </a:cubicBezTo>
                <a:cubicBezTo>
                  <a:pt x="10938558" y="9169055"/>
                  <a:pt x="11002292" y="9164695"/>
                  <a:pt x="11007126" y="9185071"/>
                </a:cubicBezTo>
                <a:cubicBezTo>
                  <a:pt x="10997648" y="9210637"/>
                  <a:pt x="10953466" y="9231882"/>
                  <a:pt x="10946002" y="9265937"/>
                </a:cubicBezTo>
                <a:cubicBezTo>
                  <a:pt x="10943774" y="9322067"/>
                  <a:pt x="11049832" y="9365061"/>
                  <a:pt x="11027652" y="9402608"/>
                </a:cubicBezTo>
                <a:cubicBezTo>
                  <a:pt x="11030472" y="9414494"/>
                  <a:pt x="10838870" y="9425876"/>
                  <a:pt x="10817092" y="9465122"/>
                </a:cubicBezTo>
                <a:lnTo>
                  <a:pt x="10856384" y="9565209"/>
                </a:lnTo>
                <a:cubicBezTo>
                  <a:pt x="10876338" y="9583792"/>
                  <a:pt x="10940070" y="9579432"/>
                  <a:pt x="10957204" y="9586128"/>
                </a:cubicBezTo>
                <a:cubicBezTo>
                  <a:pt x="10960024" y="9598014"/>
                  <a:pt x="10967276" y="9628579"/>
                  <a:pt x="10967276" y="9628579"/>
                </a:cubicBezTo>
                <a:cubicBezTo>
                  <a:pt x="10969692" y="9638767"/>
                  <a:pt x="10987230" y="9647161"/>
                  <a:pt x="10992064" y="9667537"/>
                </a:cubicBezTo>
                <a:cubicBezTo>
                  <a:pt x="10987420" y="9713479"/>
                  <a:pt x="10928366" y="9661127"/>
                  <a:pt x="10901316" y="9689068"/>
                </a:cubicBezTo>
                <a:cubicBezTo>
                  <a:pt x="10918484" y="9684995"/>
                  <a:pt x="10965240" y="9751027"/>
                  <a:pt x="10941046" y="9780084"/>
                </a:cubicBezTo>
                <a:cubicBezTo>
                  <a:pt x="10928712" y="9804533"/>
                  <a:pt x="10891626" y="9779254"/>
                  <a:pt x="10899280" y="9811517"/>
                </a:cubicBezTo>
                <a:cubicBezTo>
                  <a:pt x="10906936" y="9843779"/>
                  <a:pt x="10941202" y="9857172"/>
                  <a:pt x="10948856" y="9889434"/>
                </a:cubicBezTo>
                <a:cubicBezTo>
                  <a:pt x="10948856" y="9889434"/>
                  <a:pt x="10892410" y="9913588"/>
                  <a:pt x="10894828" y="9923776"/>
                </a:cubicBezTo>
                <a:cubicBezTo>
                  <a:pt x="10885314" y="9960112"/>
                  <a:pt x="10946630" y="9945564"/>
                  <a:pt x="10951464" y="9965940"/>
                </a:cubicBezTo>
                <a:cubicBezTo>
                  <a:pt x="10956300" y="9986316"/>
                  <a:pt x="10956892" y="10054332"/>
                  <a:pt x="10956892" y="10054332"/>
                </a:cubicBezTo>
                <a:cubicBezTo>
                  <a:pt x="10947012" y="10078200"/>
                  <a:pt x="10895576" y="10068881"/>
                  <a:pt x="10883278" y="10082560"/>
                </a:cubicBezTo>
                <a:cubicBezTo>
                  <a:pt x="10873398" y="10106428"/>
                  <a:pt x="10954666" y="10110462"/>
                  <a:pt x="10841512" y="10113993"/>
                </a:cubicBezTo>
                <a:cubicBezTo>
                  <a:pt x="10711664" y="10101755"/>
                  <a:pt x="10881052" y="10138690"/>
                  <a:pt x="10908256" y="10187837"/>
                </a:cubicBezTo>
                <a:cubicBezTo>
                  <a:pt x="10927806" y="10204722"/>
                  <a:pt x="10947950" y="10289622"/>
                  <a:pt x="10938070" y="10313490"/>
                </a:cubicBezTo>
                <a:cubicBezTo>
                  <a:pt x="10928592" y="10339056"/>
                  <a:pt x="10871920" y="10307662"/>
                  <a:pt x="10879172" y="10338226"/>
                </a:cubicBezTo>
                <a:cubicBezTo>
                  <a:pt x="10872110" y="10373980"/>
                  <a:pt x="10977764" y="10415275"/>
                  <a:pt x="10943688" y="10468200"/>
                </a:cubicBezTo>
                <a:cubicBezTo>
                  <a:pt x="10928938" y="10482462"/>
                  <a:pt x="10877538" y="10462372"/>
                  <a:pt x="10867622" y="10497010"/>
                </a:cubicBezTo>
                <a:cubicBezTo>
                  <a:pt x="10877694" y="10539460"/>
                  <a:pt x="10961012" y="10541215"/>
                  <a:pt x="10956334" y="10597927"/>
                </a:cubicBezTo>
                <a:cubicBezTo>
                  <a:pt x="10956334" y="10597927"/>
                  <a:pt x="10885540" y="10638041"/>
                  <a:pt x="10887958" y="10648229"/>
                </a:cubicBezTo>
                <a:cubicBezTo>
                  <a:pt x="10887958" y="10648229"/>
                  <a:pt x="10939390" y="10657549"/>
                  <a:pt x="10942212" y="10669435"/>
                </a:cubicBezTo>
                <a:cubicBezTo>
                  <a:pt x="10888148" y="10714547"/>
                  <a:pt x="10816760" y="10686645"/>
                  <a:pt x="10824414" y="10718907"/>
                </a:cubicBezTo>
                <a:cubicBezTo>
                  <a:pt x="10814534" y="10742775"/>
                  <a:pt x="10895802" y="10746809"/>
                  <a:pt x="10917770" y="10773882"/>
                </a:cubicBezTo>
                <a:cubicBezTo>
                  <a:pt x="10982096" y="10837538"/>
                  <a:pt x="10896184" y="10879445"/>
                  <a:pt x="10947986" y="10901233"/>
                </a:cubicBezTo>
                <a:cubicBezTo>
                  <a:pt x="11016554" y="10917249"/>
                  <a:pt x="10906256" y="10921895"/>
                  <a:pt x="10931044" y="10960854"/>
                </a:cubicBezTo>
                <a:cubicBezTo>
                  <a:pt x="10931044" y="10960854"/>
                  <a:pt x="10975192" y="10950380"/>
                  <a:pt x="10965310" y="10974247"/>
                </a:cubicBezTo>
                <a:cubicBezTo>
                  <a:pt x="10958248" y="11010001"/>
                  <a:pt x="10894516" y="11014361"/>
                  <a:pt x="10909422" y="11077188"/>
                </a:cubicBezTo>
                <a:cubicBezTo>
                  <a:pt x="10906602" y="11065302"/>
                  <a:pt x="10951378" y="11112073"/>
                  <a:pt x="10953796" y="11122261"/>
                </a:cubicBezTo>
                <a:cubicBezTo>
                  <a:pt x="10956214" y="11132449"/>
                  <a:pt x="10909614" y="11143506"/>
                  <a:pt x="10912030" y="11153694"/>
                </a:cubicBezTo>
                <a:cubicBezTo>
                  <a:pt x="10897314" y="11157185"/>
                  <a:pt x="10929164" y="11160390"/>
                  <a:pt x="10931984" y="11172277"/>
                </a:cubicBezTo>
                <a:cubicBezTo>
                  <a:pt x="10907386" y="11199636"/>
                  <a:pt x="10875538" y="11196431"/>
                  <a:pt x="10882790" y="11226995"/>
                </a:cubicBezTo>
                <a:cubicBezTo>
                  <a:pt x="10892862" y="11269445"/>
                  <a:pt x="11040436" y="11356396"/>
                  <a:pt x="10839392" y="11382574"/>
                </a:cubicBezTo>
                <a:cubicBezTo>
                  <a:pt x="10714342" y="11401482"/>
                  <a:pt x="11065224" y="11395355"/>
                  <a:pt x="10942818" y="11479999"/>
                </a:cubicBezTo>
                <a:cubicBezTo>
                  <a:pt x="10915770" y="11507940"/>
                  <a:pt x="10889158" y="11526809"/>
                  <a:pt x="10921198" y="11596332"/>
                </a:cubicBezTo>
                <a:cubicBezTo>
                  <a:pt x="10926434" y="11618407"/>
                  <a:pt x="10990358" y="11680365"/>
                  <a:pt x="10953830" y="11733872"/>
                </a:cubicBezTo>
                <a:cubicBezTo>
                  <a:pt x="10929234" y="11761231"/>
                  <a:pt x="10865500" y="11765591"/>
                  <a:pt x="10870334" y="11785967"/>
                </a:cubicBezTo>
                <a:cubicBezTo>
                  <a:pt x="10877990" y="11818229"/>
                  <a:pt x="11032470" y="11792338"/>
                  <a:pt x="11013076" y="11852541"/>
                </a:cubicBezTo>
                <a:cubicBezTo>
                  <a:pt x="11017910" y="11872918"/>
                  <a:pt x="10880598" y="11894735"/>
                  <a:pt x="10871084" y="11931071"/>
                </a:cubicBezTo>
                <a:cubicBezTo>
                  <a:pt x="10858786" y="11944751"/>
                  <a:pt x="10898324" y="11969448"/>
                  <a:pt x="10903160" y="11989824"/>
                </a:cubicBezTo>
                <a:cubicBezTo>
                  <a:pt x="10913232" y="12032275"/>
                  <a:pt x="10900898" y="12056724"/>
                  <a:pt x="10906134" y="12078798"/>
                </a:cubicBezTo>
                <a:cubicBezTo>
                  <a:pt x="10910970" y="12099174"/>
                  <a:pt x="10982358" y="12127077"/>
                  <a:pt x="10928294" y="12172189"/>
                </a:cubicBezTo>
                <a:cubicBezTo>
                  <a:pt x="10889384" y="12204738"/>
                  <a:pt x="10872250" y="12198041"/>
                  <a:pt x="10938366" y="12214639"/>
                </a:cubicBezTo>
                <a:cubicBezTo>
                  <a:pt x="11058770" y="12241673"/>
                  <a:pt x="10901872" y="12257376"/>
                  <a:pt x="10909124" y="12287941"/>
                </a:cubicBezTo>
                <a:cubicBezTo>
                  <a:pt x="10914362" y="12310015"/>
                  <a:pt x="10975678" y="12295467"/>
                  <a:pt x="10982930" y="12326031"/>
                </a:cubicBezTo>
                <a:cubicBezTo>
                  <a:pt x="11023026" y="12429514"/>
                  <a:pt x="10867952" y="12387389"/>
                  <a:pt x="10865726" y="12443519"/>
                </a:cubicBezTo>
                <a:cubicBezTo>
                  <a:pt x="10870964" y="12465593"/>
                  <a:pt x="10944176" y="12435668"/>
                  <a:pt x="10958890" y="12432176"/>
                </a:cubicBezTo>
                <a:cubicBezTo>
                  <a:pt x="10944176" y="12435668"/>
                  <a:pt x="10973798" y="12495003"/>
                  <a:pt x="10991334" y="12503397"/>
                </a:cubicBezTo>
                <a:cubicBezTo>
                  <a:pt x="10976618" y="12506889"/>
                  <a:pt x="10930018" y="12517945"/>
                  <a:pt x="10917718" y="12531625"/>
                </a:cubicBezTo>
                <a:cubicBezTo>
                  <a:pt x="10898360" y="12581058"/>
                  <a:pt x="10966736" y="12530756"/>
                  <a:pt x="10974392" y="12563019"/>
                </a:cubicBezTo>
                <a:cubicBezTo>
                  <a:pt x="10969344" y="12607263"/>
                  <a:pt x="10895540" y="12569172"/>
                  <a:pt x="10908028" y="12621811"/>
                </a:cubicBezTo>
                <a:cubicBezTo>
                  <a:pt x="10913266" y="12643885"/>
                  <a:pt x="10962248" y="12653786"/>
                  <a:pt x="10955186" y="12689540"/>
                </a:cubicBezTo>
                <a:cubicBezTo>
                  <a:pt x="10962438" y="12720105"/>
                  <a:pt x="10908622" y="12689827"/>
                  <a:pt x="10918292" y="12730579"/>
                </a:cubicBezTo>
                <a:cubicBezTo>
                  <a:pt x="10911194" y="12777103"/>
                  <a:pt x="11002134" y="12821890"/>
                  <a:pt x="10948508" y="12857930"/>
                </a:cubicBezTo>
                <a:cubicBezTo>
                  <a:pt x="10894444" y="12903043"/>
                  <a:pt x="10347126" y="12900176"/>
                  <a:pt x="10184990" y="12893805"/>
                </a:cubicBezTo>
                <a:cubicBezTo>
                  <a:pt x="9455986" y="12867683"/>
                  <a:pt x="8645712" y="12837526"/>
                  <a:pt x="7842690" y="12837934"/>
                </a:cubicBezTo>
                <a:cubicBezTo>
                  <a:pt x="7698092" y="12839957"/>
                  <a:pt x="7570258" y="12836210"/>
                  <a:pt x="7437554" y="12822855"/>
                </a:cubicBezTo>
                <a:cubicBezTo>
                  <a:pt x="7292954" y="12824879"/>
                  <a:pt x="7128402" y="12808320"/>
                  <a:pt x="7030000" y="12797589"/>
                </a:cubicBezTo>
                <a:cubicBezTo>
                  <a:pt x="6622446" y="12772323"/>
                  <a:pt x="6259266" y="12792130"/>
                  <a:pt x="5930160" y="12759012"/>
                </a:cubicBezTo>
                <a:cubicBezTo>
                  <a:pt x="5878322" y="12747994"/>
                  <a:pt x="5844056" y="12734601"/>
                  <a:pt x="5792220" y="12723583"/>
                </a:cubicBezTo>
                <a:cubicBezTo>
                  <a:pt x="5102160" y="12654142"/>
                  <a:pt x="4355988" y="12632094"/>
                  <a:pt x="3672990" y="12526899"/>
                </a:cubicBezTo>
                <a:cubicBezTo>
                  <a:pt x="3894023" y="12508534"/>
                  <a:pt x="3722007" y="12526030"/>
                  <a:pt x="3604054" y="12498415"/>
                </a:cubicBezTo>
                <a:cubicBezTo>
                  <a:pt x="3569753" y="12495792"/>
                  <a:pt x="3544965" y="12456833"/>
                  <a:pt x="3513116" y="12453628"/>
                </a:cubicBezTo>
                <a:cubicBezTo>
                  <a:pt x="3255208" y="12382094"/>
                  <a:pt x="2702652" y="12357153"/>
                  <a:pt x="2579271" y="12241146"/>
                </a:cubicBezTo>
                <a:cubicBezTo>
                  <a:pt x="2559686" y="12235031"/>
                  <a:pt x="2596214" y="12181524"/>
                  <a:pt x="2598631" y="12191712"/>
                </a:cubicBezTo>
                <a:cubicBezTo>
                  <a:pt x="2596214" y="12181524"/>
                  <a:pt x="2453841" y="12127418"/>
                  <a:pt x="2453841" y="12127418"/>
                </a:cubicBezTo>
                <a:cubicBezTo>
                  <a:pt x="2480488" y="12097778"/>
                  <a:pt x="2684544" y="12149805"/>
                  <a:pt x="2718810" y="12163198"/>
                </a:cubicBezTo>
                <a:cubicBezTo>
                  <a:pt x="2957167" y="12217847"/>
                  <a:pt x="3126958" y="12256480"/>
                  <a:pt x="3406678" y="12277999"/>
                </a:cubicBezTo>
                <a:cubicBezTo>
                  <a:pt x="3554097" y="12287861"/>
                  <a:pt x="3365124" y="12244812"/>
                  <a:pt x="3315740" y="12233212"/>
                </a:cubicBezTo>
                <a:cubicBezTo>
                  <a:pt x="2998933" y="12186414"/>
                  <a:pt x="2849096" y="12166364"/>
                  <a:pt x="2536969" y="12062854"/>
                </a:cubicBezTo>
                <a:cubicBezTo>
                  <a:pt x="2485534" y="12053535"/>
                  <a:pt x="2377060" y="12000353"/>
                  <a:pt x="2322805" y="11979147"/>
                </a:cubicBezTo>
                <a:cubicBezTo>
                  <a:pt x="2263751" y="11926796"/>
                  <a:pt x="2359736" y="11927339"/>
                  <a:pt x="2457735" y="11936372"/>
                </a:cubicBezTo>
                <a:cubicBezTo>
                  <a:pt x="2539005" y="11940406"/>
                  <a:pt x="2583343" y="11996250"/>
                  <a:pt x="2737823" y="11970358"/>
                </a:cubicBezTo>
                <a:cubicBezTo>
                  <a:pt x="2990897" y="12021516"/>
                  <a:pt x="3292987" y="12071805"/>
                  <a:pt x="3573075" y="12105792"/>
                </a:cubicBezTo>
                <a:cubicBezTo>
                  <a:pt x="3806598" y="12140065"/>
                  <a:pt x="4189555" y="12192690"/>
                  <a:pt x="4528542" y="12201941"/>
                </a:cubicBezTo>
                <a:cubicBezTo>
                  <a:pt x="4783842" y="12196969"/>
                  <a:pt x="4427722" y="12181022"/>
                  <a:pt x="4344036" y="12166799"/>
                </a:cubicBezTo>
                <a:cubicBezTo>
                  <a:pt x="4044362" y="12126698"/>
                  <a:pt x="3791289" y="12075540"/>
                  <a:pt x="3526320" y="12039760"/>
                </a:cubicBezTo>
                <a:cubicBezTo>
                  <a:pt x="3241362" y="11996167"/>
                  <a:pt x="2862872" y="11951450"/>
                  <a:pt x="2582594" y="11851145"/>
                </a:cubicBezTo>
                <a:lnTo>
                  <a:pt x="2491655" y="11806359"/>
                </a:lnTo>
                <a:cubicBezTo>
                  <a:pt x="2490447" y="11801264"/>
                  <a:pt x="2515047" y="11803947"/>
                  <a:pt x="2550059" y="11808196"/>
                </a:cubicBezTo>
                <a:lnTo>
                  <a:pt x="2579134" y="11811566"/>
                </a:lnTo>
                <a:lnTo>
                  <a:pt x="2622087" y="11819683"/>
                </a:lnTo>
                <a:cubicBezTo>
                  <a:pt x="2667075" y="11828090"/>
                  <a:pt x="2699802" y="11833909"/>
                  <a:pt x="2722617" y="11837681"/>
                </a:cubicBezTo>
                <a:lnTo>
                  <a:pt x="2737721" y="11839951"/>
                </a:lnTo>
                <a:lnTo>
                  <a:pt x="2887492" y="11885971"/>
                </a:lnTo>
                <a:cubicBezTo>
                  <a:pt x="2960334" y="11906354"/>
                  <a:pt x="3032270" y="11922916"/>
                  <a:pt x="3098622" y="11929593"/>
                </a:cubicBezTo>
                <a:cubicBezTo>
                  <a:pt x="3351695" y="11980751"/>
                  <a:pt x="3516248" y="11997310"/>
                  <a:pt x="3732235" y="12023188"/>
                </a:cubicBezTo>
                <a:cubicBezTo>
                  <a:pt x="3734652" y="12033377"/>
                  <a:pt x="3764084" y="12026393"/>
                  <a:pt x="3732235" y="12023188"/>
                </a:cubicBezTo>
                <a:cubicBezTo>
                  <a:pt x="3392867" y="11881302"/>
                  <a:pt x="2813699" y="11875230"/>
                  <a:pt x="2402944" y="11705442"/>
                </a:cubicBezTo>
                <a:cubicBezTo>
                  <a:pt x="2368678" y="11692049"/>
                  <a:pt x="2205949" y="11617662"/>
                  <a:pt x="2368084" y="11624033"/>
                </a:cubicBezTo>
                <a:cubicBezTo>
                  <a:pt x="2532636" y="11640592"/>
                  <a:pt x="2390264" y="11586485"/>
                  <a:pt x="2367893" y="11557715"/>
                </a:cubicBezTo>
                <a:cubicBezTo>
                  <a:pt x="2387443" y="11574599"/>
                  <a:pt x="2365285" y="11481209"/>
                  <a:pt x="2323555" y="11501871"/>
                </a:cubicBezTo>
                <a:cubicBezTo>
                  <a:pt x="2421363" y="11444586"/>
                  <a:pt x="2532446" y="11574274"/>
                  <a:pt x="2598405" y="11513784"/>
                </a:cubicBezTo>
                <a:cubicBezTo>
                  <a:pt x="2610704" y="11500104"/>
                  <a:pt x="2443734" y="11473357"/>
                  <a:pt x="2546780" y="11438146"/>
                </a:cubicBezTo>
                <a:cubicBezTo>
                  <a:pt x="2590963" y="11416901"/>
                  <a:pt x="2836572" y="11502115"/>
                  <a:pt x="2920258" y="11516337"/>
                </a:cubicBezTo>
                <a:cubicBezTo>
                  <a:pt x="3015840" y="11515182"/>
                  <a:pt x="3094289" y="11507331"/>
                  <a:pt x="2959204" y="11473019"/>
                </a:cubicBezTo>
                <a:cubicBezTo>
                  <a:pt x="2789781" y="11446853"/>
                  <a:pt x="2590963" y="11416901"/>
                  <a:pt x="2431054" y="11354401"/>
                </a:cubicBezTo>
                <a:cubicBezTo>
                  <a:pt x="2322580" y="11301219"/>
                  <a:pt x="2642206" y="11359903"/>
                  <a:pt x="2710774" y="11375919"/>
                </a:cubicBezTo>
                <a:cubicBezTo>
                  <a:pt x="2843442" y="11400043"/>
                  <a:pt x="2917247" y="11438133"/>
                  <a:pt x="2983801" y="11445659"/>
                </a:cubicBezTo>
                <a:cubicBezTo>
                  <a:pt x="3064667" y="11447996"/>
                  <a:pt x="3330039" y="11485474"/>
                  <a:pt x="3103980" y="11417145"/>
                </a:cubicBezTo>
                <a:cubicBezTo>
                  <a:pt x="2626897" y="11295378"/>
                  <a:pt x="2147764" y="11175892"/>
                  <a:pt x="1683383" y="11042144"/>
                </a:cubicBezTo>
                <a:cubicBezTo>
                  <a:pt x="1611995" y="11014241"/>
                  <a:pt x="1528712" y="11001717"/>
                  <a:pt x="1472040" y="10970323"/>
                </a:cubicBezTo>
                <a:cubicBezTo>
                  <a:pt x="1457324" y="10973815"/>
                  <a:pt x="1466802" y="10948249"/>
                  <a:pt x="1447252" y="10931364"/>
                </a:cubicBezTo>
                <a:cubicBezTo>
                  <a:pt x="1447252" y="10931364"/>
                  <a:pt x="1255494" y="10865659"/>
                  <a:pt x="1206512" y="10855757"/>
                </a:cubicBezTo>
                <a:cubicBezTo>
                  <a:pt x="960500" y="10768845"/>
                  <a:pt x="1459550" y="10917685"/>
                  <a:pt x="1474301" y="10903423"/>
                </a:cubicBezTo>
                <a:cubicBezTo>
                  <a:pt x="1471481" y="10891537"/>
                  <a:pt x="1245422" y="10823208"/>
                  <a:pt x="1211156" y="10809815"/>
                </a:cubicBezTo>
                <a:cubicBezTo>
                  <a:pt x="1107919" y="10778708"/>
                  <a:pt x="1007064" y="10768559"/>
                  <a:pt x="967561" y="10733092"/>
                </a:cubicBezTo>
                <a:cubicBezTo>
                  <a:pt x="950428" y="10726395"/>
                  <a:pt x="935521" y="10663569"/>
                  <a:pt x="935521" y="10663569"/>
                </a:cubicBezTo>
                <a:cubicBezTo>
                  <a:pt x="787911" y="10587388"/>
                  <a:pt x="628193" y="10591205"/>
                  <a:pt x="495334" y="10500763"/>
                </a:cubicBezTo>
                <a:cubicBezTo>
                  <a:pt x="640336" y="10500438"/>
                  <a:pt x="667541" y="10549584"/>
                  <a:pt x="824630" y="10600199"/>
                </a:cubicBezTo>
                <a:cubicBezTo>
                  <a:pt x="876432" y="10621987"/>
                  <a:pt x="1043402" y="10648734"/>
                  <a:pt x="1043402" y="10648734"/>
                </a:cubicBezTo>
                <a:cubicBezTo>
                  <a:pt x="1058118" y="10645242"/>
                  <a:pt x="999063" y="10592890"/>
                  <a:pt x="976693" y="10564119"/>
                </a:cubicBezTo>
                <a:lnTo>
                  <a:pt x="980538" y="10566020"/>
                </a:lnTo>
                <a:lnTo>
                  <a:pt x="1013779" y="10589399"/>
                </a:lnTo>
                <a:cubicBezTo>
                  <a:pt x="1012571" y="10584305"/>
                  <a:pt x="1007683" y="10580084"/>
                  <a:pt x="1000906" y="10576087"/>
                </a:cubicBezTo>
                <a:lnTo>
                  <a:pt x="980538" y="10566020"/>
                </a:lnTo>
                <a:lnTo>
                  <a:pt x="979962" y="10565614"/>
                </a:lnTo>
                <a:cubicBezTo>
                  <a:pt x="956065" y="10548836"/>
                  <a:pt x="960191" y="10551893"/>
                  <a:pt x="976693" y="10564119"/>
                </a:cubicBezTo>
                <a:cubicBezTo>
                  <a:pt x="849036" y="10506522"/>
                  <a:pt x="647397" y="10464684"/>
                  <a:pt x="514503" y="10385012"/>
                </a:cubicBezTo>
                <a:cubicBezTo>
                  <a:pt x="477819" y="10361430"/>
                  <a:pt x="433446" y="10316357"/>
                  <a:pt x="379226" y="10284381"/>
                </a:cubicBezTo>
                <a:cubicBezTo>
                  <a:pt x="339723" y="10248914"/>
                  <a:pt x="206828" y="10169242"/>
                  <a:pt x="253238" y="10091867"/>
                </a:cubicBezTo>
                <a:cubicBezTo>
                  <a:pt x="292183" y="10048549"/>
                  <a:pt x="379036" y="10218063"/>
                  <a:pt x="361500" y="10209669"/>
                </a:cubicBezTo>
                <a:cubicBezTo>
                  <a:pt x="374652" y="10215964"/>
                  <a:pt x="399847" y="10193172"/>
                  <a:pt x="418850" y="10184207"/>
                </a:cubicBezTo>
                <a:lnTo>
                  <a:pt x="433697" y="10181682"/>
                </a:lnTo>
                <a:lnTo>
                  <a:pt x="439950" y="10185787"/>
                </a:lnTo>
                <a:cubicBezTo>
                  <a:pt x="459442" y="10197304"/>
                  <a:pt x="513807" y="10223752"/>
                  <a:pt x="521218" y="10205851"/>
                </a:cubicBezTo>
                <a:cubicBezTo>
                  <a:pt x="545815" y="10178493"/>
                  <a:pt x="444995" y="10157573"/>
                  <a:pt x="400657" y="10101730"/>
                </a:cubicBezTo>
                <a:cubicBezTo>
                  <a:pt x="358701" y="10066845"/>
                  <a:pt x="382930" y="10027017"/>
                  <a:pt x="380513" y="10016829"/>
                </a:cubicBezTo>
                <a:cubicBezTo>
                  <a:pt x="382930" y="10027017"/>
                  <a:pt x="412362" y="10020034"/>
                  <a:pt x="409945" y="10009846"/>
                </a:cubicBezTo>
                <a:cubicBezTo>
                  <a:pt x="409754" y="9943528"/>
                  <a:pt x="271848" y="9897330"/>
                  <a:pt x="244643" y="9848183"/>
                </a:cubicBezTo>
                <a:cubicBezTo>
                  <a:pt x="242226" y="9837995"/>
                  <a:pt x="279121" y="9796956"/>
                  <a:pt x="259168" y="9778373"/>
                </a:cubicBezTo>
                <a:cubicBezTo>
                  <a:pt x="259168" y="9778373"/>
                  <a:pt x="96651" y="9639366"/>
                  <a:pt x="212412" y="9712342"/>
                </a:cubicBezTo>
                <a:cubicBezTo>
                  <a:pt x="214830" y="9722530"/>
                  <a:pt x="347498" y="9746654"/>
                  <a:pt x="347498" y="9746654"/>
                </a:cubicBezTo>
                <a:cubicBezTo>
                  <a:pt x="359797" y="9732975"/>
                  <a:pt x="167848" y="9600950"/>
                  <a:pt x="147895" y="9582368"/>
                </a:cubicBezTo>
                <a:cubicBezTo>
                  <a:pt x="111212" y="9558787"/>
                  <a:pt x="125927" y="9555295"/>
                  <a:pt x="59374" y="9547769"/>
                </a:cubicBezTo>
                <a:cubicBezTo>
                  <a:pt x="118273" y="9523033"/>
                  <a:pt x="-4514" y="9475041"/>
                  <a:pt x="129" y="9429099"/>
                </a:cubicBezTo>
                <a:cubicBezTo>
                  <a:pt x="7190" y="9393345"/>
                  <a:pt x="95520" y="9361626"/>
                  <a:pt x="102984" y="9327571"/>
                </a:cubicBezTo>
                <a:cubicBezTo>
                  <a:pt x="100164" y="9315684"/>
                  <a:pt x="45945" y="9283709"/>
                  <a:pt x="53409" y="9249653"/>
                </a:cubicBezTo>
                <a:cubicBezTo>
                  <a:pt x="38502" y="9186826"/>
                  <a:pt x="153444" y="9136238"/>
                  <a:pt x="168004" y="9055658"/>
                </a:cubicBezTo>
                <a:cubicBezTo>
                  <a:pt x="172648" y="9009716"/>
                  <a:pt x="96235" y="8895120"/>
                  <a:pt x="132763" y="8841613"/>
                </a:cubicBezTo>
                <a:cubicBezTo>
                  <a:pt x="120464" y="8855292"/>
                  <a:pt x="242905" y="8759878"/>
                  <a:pt x="240488" y="8749690"/>
                </a:cubicBezTo>
                <a:cubicBezTo>
                  <a:pt x="188650" y="8738673"/>
                  <a:pt x="88580" y="8862857"/>
                  <a:pt x="54314" y="8849465"/>
                </a:cubicBezTo>
                <a:cubicBezTo>
                  <a:pt x="29526" y="8810506"/>
                  <a:pt x="208604" y="8757255"/>
                  <a:pt x="232833" y="8717428"/>
                </a:cubicBezTo>
                <a:cubicBezTo>
                  <a:pt x="252193" y="8667994"/>
                  <a:pt x="161254" y="8623208"/>
                  <a:pt x="165898" y="8577266"/>
                </a:cubicBezTo>
                <a:cubicBezTo>
                  <a:pt x="165552" y="8433860"/>
                  <a:pt x="427722" y="8326815"/>
                  <a:pt x="412257" y="8185203"/>
                </a:cubicBezTo>
                <a:cubicBezTo>
                  <a:pt x="417304" y="8140959"/>
                  <a:pt x="325963" y="8094474"/>
                  <a:pt x="355204" y="8021174"/>
                </a:cubicBezTo>
                <a:cubicBezTo>
                  <a:pt x="367538" y="7996724"/>
                  <a:pt x="433497" y="7936234"/>
                  <a:pt x="475227" y="7915571"/>
                </a:cubicBezTo>
                <a:cubicBezTo>
                  <a:pt x="587787" y="7844024"/>
                  <a:pt x="813655" y="7846035"/>
                  <a:pt x="670689" y="7723912"/>
                </a:cubicBezTo>
                <a:cubicBezTo>
                  <a:pt x="734422" y="7719552"/>
                  <a:pt x="661020" y="7683160"/>
                  <a:pt x="670689" y="7723912"/>
                </a:cubicBezTo>
                <a:cubicBezTo>
                  <a:pt x="641257" y="7730896"/>
                  <a:pt x="638840" y="7720708"/>
                  <a:pt x="619290" y="7703823"/>
                </a:cubicBezTo>
                <a:cubicBezTo>
                  <a:pt x="813274" y="7713399"/>
                  <a:pt x="611253" y="7538925"/>
                  <a:pt x="564653" y="7549981"/>
                </a:cubicBezTo>
                <a:cubicBezTo>
                  <a:pt x="500553" y="7541873"/>
                  <a:pt x="572096" y="7646864"/>
                  <a:pt x="606800" y="7651185"/>
                </a:cubicBezTo>
                <a:cubicBezTo>
                  <a:pt x="525531" y="7647150"/>
                  <a:pt x="486395" y="7624151"/>
                  <a:pt x="512851" y="7528194"/>
                </a:cubicBezTo>
                <a:cubicBezTo>
                  <a:pt x="527376" y="7458384"/>
                  <a:pt x="814370" y="7379529"/>
                  <a:pt x="850898" y="7326022"/>
                </a:cubicBezTo>
                <a:cubicBezTo>
                  <a:pt x="836146" y="7340283"/>
                  <a:pt x="852340" y="7135558"/>
                  <a:pt x="869876" y="7143952"/>
                </a:cubicBezTo>
                <a:cubicBezTo>
                  <a:pt x="852340" y="7135558"/>
                  <a:pt x="781546" y="7175672"/>
                  <a:pt x="749697" y="7172467"/>
                </a:cubicBezTo>
                <a:cubicBezTo>
                  <a:pt x="712575" y="7157958"/>
                  <a:pt x="832789" y="7118673"/>
                  <a:pt x="845088" y="7104993"/>
                </a:cubicBezTo>
                <a:cubicBezTo>
                  <a:pt x="842670" y="7094805"/>
                  <a:pt x="822717" y="7076223"/>
                  <a:pt x="835016" y="7062543"/>
                </a:cubicBezTo>
                <a:cubicBezTo>
                  <a:pt x="876781" y="7031111"/>
                  <a:pt x="915882" y="7064880"/>
                  <a:pt x="906213" y="7024127"/>
                </a:cubicBezTo>
                <a:cubicBezTo>
                  <a:pt x="906213" y="7024127"/>
                  <a:pt x="824944" y="7020093"/>
                  <a:pt x="810228" y="7023585"/>
                </a:cubicBezTo>
                <a:cubicBezTo>
                  <a:pt x="763628" y="7034641"/>
                  <a:pt x="619219" y="7102983"/>
                  <a:pt x="550440" y="7151587"/>
                </a:cubicBezTo>
                <a:cubicBezTo>
                  <a:pt x="540580" y="7044516"/>
                  <a:pt x="758793" y="7014265"/>
                  <a:pt x="805203" y="6936890"/>
                </a:cubicBezTo>
                <a:cubicBezTo>
                  <a:pt x="817098" y="6921513"/>
                  <a:pt x="760462" y="6879349"/>
                  <a:pt x="760462" y="6879349"/>
                </a:cubicBezTo>
                <a:cubicBezTo>
                  <a:pt x="755627" y="6858972"/>
                  <a:pt x="902665" y="6736199"/>
                  <a:pt x="973459" y="6696085"/>
                </a:cubicBezTo>
                <a:cubicBezTo>
                  <a:pt x="973459" y="6696085"/>
                  <a:pt x="998056" y="6668726"/>
                  <a:pt x="995236" y="6656840"/>
                </a:cubicBezTo>
                <a:cubicBezTo>
                  <a:pt x="980520" y="6660331"/>
                  <a:pt x="789512" y="6739729"/>
                  <a:pt x="789512" y="6739729"/>
                </a:cubicBezTo>
                <a:cubicBezTo>
                  <a:pt x="735292" y="6707754"/>
                  <a:pt x="1022095" y="6562581"/>
                  <a:pt x="1019678" y="6552393"/>
                </a:cubicBezTo>
                <a:cubicBezTo>
                  <a:pt x="1061408" y="6531730"/>
                  <a:pt x="1036620" y="6492771"/>
                  <a:pt x="1104997" y="6442469"/>
                </a:cubicBezTo>
                <a:cubicBezTo>
                  <a:pt x="1193362" y="6399979"/>
                  <a:pt x="1298825" y="6374957"/>
                  <a:pt x="1332901" y="6322032"/>
                </a:cubicBezTo>
                <a:cubicBezTo>
                  <a:pt x="1401468" y="6338048"/>
                  <a:pt x="1654196" y="6245799"/>
                  <a:pt x="1823392" y="6216416"/>
                </a:cubicBezTo>
                <a:cubicBezTo>
                  <a:pt x="1977872" y="6190525"/>
                  <a:pt x="2434656" y="6150304"/>
                  <a:pt x="2480627" y="6082001"/>
                </a:cubicBezTo>
                <a:cubicBezTo>
                  <a:pt x="2465911" y="6085492"/>
                  <a:pt x="2360257" y="6044196"/>
                  <a:pt x="2367721" y="6010141"/>
                </a:cubicBezTo>
                <a:cubicBezTo>
                  <a:pt x="2367721" y="6010141"/>
                  <a:pt x="2431454" y="6005782"/>
                  <a:pt x="2411904" y="5988897"/>
                </a:cubicBezTo>
                <a:cubicBezTo>
                  <a:pt x="2389533" y="5960126"/>
                  <a:pt x="2308667" y="5957789"/>
                  <a:pt x="2286296" y="5929018"/>
                </a:cubicBezTo>
                <a:cubicBezTo>
                  <a:pt x="2283879" y="5918831"/>
                  <a:pt x="2313120" y="5845529"/>
                  <a:pt x="2327836" y="5842037"/>
                </a:cubicBezTo>
                <a:cubicBezTo>
                  <a:pt x="2325016" y="5830151"/>
                  <a:pt x="2327836" y="5842037"/>
                  <a:pt x="2327836" y="5842037"/>
                </a:cubicBezTo>
                <a:cubicBezTo>
                  <a:pt x="2310300" y="5833643"/>
                  <a:pt x="2290750" y="5816759"/>
                  <a:pt x="2305465" y="5813267"/>
                </a:cubicBezTo>
                <a:cubicBezTo>
                  <a:pt x="2373842" y="5762965"/>
                  <a:pt x="2386331" y="5815603"/>
                  <a:pt x="2491795" y="5790580"/>
                </a:cubicBezTo>
                <a:lnTo>
                  <a:pt x="2486960" y="5770205"/>
                </a:lnTo>
                <a:cubicBezTo>
                  <a:pt x="2486960" y="5770205"/>
                  <a:pt x="2553110" y="5776033"/>
                  <a:pt x="2567862" y="5761771"/>
                </a:cubicBezTo>
                <a:cubicBezTo>
                  <a:pt x="2563027" y="5741396"/>
                  <a:pt x="2437385" y="5692287"/>
                  <a:pt x="2430133" y="5661723"/>
                </a:cubicBezTo>
                <a:cubicBezTo>
                  <a:pt x="2424895" y="5639648"/>
                  <a:pt x="2501520" y="5689625"/>
                  <a:pt x="2525715" y="5660568"/>
                </a:cubicBezTo>
                <a:cubicBezTo>
                  <a:pt x="2510999" y="5664060"/>
                  <a:pt x="2491258" y="5580857"/>
                  <a:pt x="2471304" y="5562274"/>
                </a:cubicBezTo>
                <a:cubicBezTo>
                  <a:pt x="2424514" y="5507013"/>
                  <a:pt x="2296680" y="5503265"/>
                  <a:pt x="2287011" y="5462512"/>
                </a:cubicBezTo>
                <a:cubicBezTo>
                  <a:pt x="2284191" y="5450627"/>
                  <a:pt x="2392474" y="5437489"/>
                  <a:pt x="2389654" y="5425604"/>
                </a:cubicBezTo>
                <a:cubicBezTo>
                  <a:pt x="2414286" y="5387474"/>
                  <a:pt x="2362449" y="5376456"/>
                  <a:pt x="2342898" y="5359572"/>
                </a:cubicBezTo>
                <a:cubicBezTo>
                  <a:pt x="2303359" y="5334874"/>
                  <a:pt x="2308597" y="5356948"/>
                  <a:pt x="2300942" y="5324687"/>
                </a:cubicBezTo>
                <a:cubicBezTo>
                  <a:pt x="2306179" y="5346760"/>
                  <a:pt x="2330409" y="5306934"/>
                  <a:pt x="2286036" y="5261860"/>
                </a:cubicBezTo>
                <a:cubicBezTo>
                  <a:pt x="2288453" y="5272048"/>
                  <a:pt x="2248949" y="5236582"/>
                  <a:pt x="2248949" y="5236582"/>
                </a:cubicBezTo>
                <a:lnTo>
                  <a:pt x="2307848" y="5211845"/>
                </a:lnTo>
                <a:cubicBezTo>
                  <a:pt x="2297776" y="5169394"/>
                  <a:pt x="2231625" y="5163566"/>
                  <a:pt x="2270571" y="5120247"/>
                </a:cubicBezTo>
                <a:cubicBezTo>
                  <a:pt x="2280452" y="5096379"/>
                  <a:pt x="2349422" y="5114093"/>
                  <a:pt x="2361318" y="5098716"/>
                </a:cubicBezTo>
                <a:cubicBezTo>
                  <a:pt x="2373617" y="5085036"/>
                  <a:pt x="2346412" y="5035890"/>
                  <a:pt x="2343994" y="5025702"/>
                </a:cubicBezTo>
                <a:cubicBezTo>
                  <a:pt x="2346412" y="5035890"/>
                  <a:pt x="2390594" y="5014646"/>
                  <a:pt x="2405310" y="5011154"/>
                </a:cubicBezTo>
                <a:cubicBezTo>
                  <a:pt x="2393012" y="5024833"/>
                  <a:pt x="2407537" y="4955024"/>
                  <a:pt x="2405119" y="4944835"/>
                </a:cubicBezTo>
                <a:cubicBezTo>
                  <a:pt x="2399379" y="4920639"/>
                  <a:pt x="2363453" y="4922773"/>
                  <a:pt x="2346788" y="4901673"/>
                </a:cubicBezTo>
                <a:lnTo>
                  <a:pt x="2340765" y="4879708"/>
                </a:lnTo>
                <a:lnTo>
                  <a:pt x="2344026" y="4879796"/>
                </a:lnTo>
                <a:cubicBezTo>
                  <a:pt x="2358333" y="4872533"/>
                  <a:pt x="2391734" y="4822907"/>
                  <a:pt x="2382367" y="4783429"/>
                </a:cubicBezTo>
                <a:cubicBezTo>
                  <a:pt x="2369878" y="4730790"/>
                  <a:pt x="2362414" y="4764846"/>
                  <a:pt x="2399309" y="4723807"/>
                </a:cubicBezTo>
                <a:cubicBezTo>
                  <a:pt x="2425956" y="4694168"/>
                  <a:pt x="2386820" y="4671169"/>
                  <a:pt x="2376748" y="4628718"/>
                </a:cubicBezTo>
                <a:cubicBezTo>
                  <a:pt x="2358866" y="4476918"/>
                  <a:pt x="2512965" y="4318390"/>
                  <a:pt x="2502893" y="4275940"/>
                </a:cubicBezTo>
                <a:cubicBezTo>
                  <a:pt x="2500476" y="4265753"/>
                  <a:pt x="2449041" y="4256432"/>
                  <a:pt x="2463792" y="4242171"/>
                </a:cubicBezTo>
                <a:cubicBezTo>
                  <a:pt x="2460972" y="4230285"/>
                  <a:pt x="2512774" y="4252072"/>
                  <a:pt x="2507940" y="4231696"/>
                </a:cubicBezTo>
                <a:cubicBezTo>
                  <a:pt x="2502702" y="4209622"/>
                  <a:pt x="2468436" y="4196229"/>
                  <a:pt x="2460781" y="4163966"/>
                </a:cubicBezTo>
                <a:cubicBezTo>
                  <a:pt x="2435993" y="4125008"/>
                  <a:pt x="2435803" y="4058691"/>
                  <a:pt x="2428551" y="4028126"/>
                </a:cubicBezTo>
                <a:cubicBezTo>
                  <a:pt x="2403763" y="3989167"/>
                  <a:pt x="2347091" y="3957773"/>
                  <a:pt x="2386036" y="3914454"/>
                </a:cubicBezTo>
                <a:cubicBezTo>
                  <a:pt x="2434863" y="3847267"/>
                  <a:pt x="2474557" y="3949053"/>
                  <a:pt x="2545563" y="3844319"/>
                </a:cubicBezTo>
                <a:cubicBezTo>
                  <a:pt x="2555042" y="3818753"/>
                  <a:pt x="2508286" y="3752722"/>
                  <a:pt x="2547599" y="3721871"/>
                </a:cubicBezTo>
                <a:cubicBezTo>
                  <a:pt x="2574246" y="3692232"/>
                  <a:pt x="2582056" y="3801581"/>
                  <a:pt x="2636120" y="3756470"/>
                </a:cubicBezTo>
                <a:cubicBezTo>
                  <a:pt x="2665184" y="3737019"/>
                  <a:pt x="2573864" y="3559596"/>
                  <a:pt x="2580926" y="3523842"/>
                </a:cubicBezTo>
                <a:cubicBezTo>
                  <a:pt x="2580735" y="3457524"/>
                  <a:pt x="2634989" y="3478730"/>
                  <a:pt x="2619680" y="3414205"/>
                </a:cubicBezTo>
                <a:cubicBezTo>
                  <a:pt x="2599939" y="3331002"/>
                  <a:pt x="2459580" y="3285386"/>
                  <a:pt x="2449353" y="3165847"/>
                </a:cubicBezTo>
                <a:cubicBezTo>
                  <a:pt x="2439090" y="3057079"/>
                  <a:pt x="2569186" y="2993927"/>
                  <a:pt x="2625073" y="2890987"/>
                </a:cubicBezTo>
                <a:cubicBezTo>
                  <a:pt x="2644433" y="2841553"/>
                  <a:pt x="2671292" y="2747294"/>
                  <a:pt x="2661220" y="2704844"/>
                </a:cubicBezTo>
                <a:cubicBezTo>
                  <a:pt x="2661220" y="2704844"/>
                  <a:pt x="2617037" y="2726089"/>
                  <a:pt x="2612202" y="2705712"/>
                </a:cubicBezTo>
                <a:cubicBezTo>
                  <a:pt x="2621490" y="2613828"/>
                  <a:pt x="2680389" y="2589092"/>
                  <a:pt x="2625978" y="2490799"/>
                </a:cubicBezTo>
                <a:cubicBezTo>
                  <a:pt x="2601191" y="2451840"/>
                  <a:pt x="2554400" y="2396578"/>
                  <a:pt x="2571378" y="2326187"/>
                </a:cubicBezTo>
                <a:cubicBezTo>
                  <a:pt x="2568366" y="2247983"/>
                  <a:pt x="2666578" y="2192395"/>
                  <a:pt x="2668437" y="2123797"/>
                </a:cubicBezTo>
                <a:cubicBezTo>
                  <a:pt x="2663602" y="2103421"/>
                  <a:pt x="2609347" y="2082215"/>
                  <a:pt x="2599678" y="2041464"/>
                </a:cubicBezTo>
                <a:cubicBezTo>
                  <a:pt x="2606740" y="2005710"/>
                  <a:pt x="2670091" y="1868713"/>
                  <a:pt x="2738468" y="1818411"/>
                </a:cubicBezTo>
                <a:cubicBezTo>
                  <a:pt x="2907509" y="1711941"/>
                  <a:pt x="3144891" y="1565937"/>
                  <a:pt x="3370569" y="1501630"/>
                </a:cubicBezTo>
                <a:cubicBezTo>
                  <a:pt x="3534930" y="1451871"/>
                  <a:pt x="3821924" y="1373016"/>
                  <a:pt x="4030659" y="1368330"/>
                </a:cubicBezTo>
                <a:cubicBezTo>
                  <a:pt x="4060091" y="1361347"/>
                  <a:pt x="4082058" y="1388420"/>
                  <a:pt x="4113943" y="1380855"/>
                </a:cubicBezTo>
                <a:cubicBezTo>
                  <a:pt x="4305509" y="1380243"/>
                  <a:pt x="4472288" y="1340672"/>
                  <a:pt x="4663890" y="1329290"/>
                </a:cubicBezTo>
                <a:cubicBezTo>
                  <a:pt x="4896784" y="1306316"/>
                  <a:pt x="5154538" y="1300762"/>
                  <a:pt x="5407420" y="1285602"/>
                </a:cubicBezTo>
                <a:cubicBezTo>
                  <a:pt x="6121518" y="1248897"/>
                  <a:pt x="6867866" y="1217096"/>
                  <a:pt x="7613848" y="1172827"/>
                </a:cubicBezTo>
                <a:cubicBezTo>
                  <a:pt x="7910880" y="1147192"/>
                  <a:pt x="8249902" y="1145672"/>
                  <a:pt x="8578412" y="1110774"/>
                </a:cubicBezTo>
                <a:cubicBezTo>
                  <a:pt x="9268090" y="1047579"/>
                  <a:pt x="9820454" y="1006202"/>
                  <a:pt x="10583380" y="902311"/>
                </a:cubicBezTo>
                <a:cubicBezTo>
                  <a:pt x="10708428" y="883402"/>
                  <a:pt x="10787280" y="877249"/>
                  <a:pt x="10779434" y="778669"/>
                </a:cubicBezTo>
                <a:cubicBezTo>
                  <a:pt x="10783888" y="666408"/>
                  <a:pt x="10780912" y="577435"/>
                  <a:pt x="10822486" y="479684"/>
                </a:cubicBezTo>
                <a:cubicBezTo>
                  <a:pt x="10824904" y="489872"/>
                  <a:pt x="10846872" y="516945"/>
                  <a:pt x="10846872" y="516945"/>
                </a:cubicBezTo>
                <a:cubicBezTo>
                  <a:pt x="10859170" y="503265"/>
                  <a:pt x="10880756" y="397701"/>
                  <a:pt x="10900150" y="337499"/>
                </a:cubicBezTo>
                <a:cubicBezTo>
                  <a:pt x="10897734" y="327310"/>
                  <a:pt x="10875766" y="300238"/>
                  <a:pt x="10890482" y="296746"/>
                </a:cubicBezTo>
                <a:cubicBezTo>
                  <a:pt x="10878184" y="310426"/>
                  <a:pt x="11071228" y="108579"/>
                  <a:pt x="11030056" y="208028"/>
                </a:cubicBezTo>
                <a:cubicBezTo>
                  <a:pt x="11030056" y="208028"/>
                  <a:pt x="10961276" y="256632"/>
                  <a:pt x="11030246" y="274346"/>
                </a:cubicBezTo>
                <a:cubicBezTo>
                  <a:pt x="11044962" y="270855"/>
                  <a:pt x="11069156" y="241797"/>
                  <a:pt x="11093788" y="203668"/>
                </a:cubicBezTo>
                <a:lnTo>
                  <a:pt x="11096206" y="213856"/>
                </a:lnTo>
                <a:lnTo>
                  <a:pt x="11101734" y="198618"/>
                </a:lnTo>
                <a:lnTo>
                  <a:pt x="11107296" y="195082"/>
                </a:lnTo>
                <a:cubicBezTo>
                  <a:pt x="11110370" y="191662"/>
                  <a:pt x="11113444" y="188242"/>
                  <a:pt x="11120804" y="186497"/>
                </a:cubicBezTo>
                <a:cubicBezTo>
                  <a:pt x="11157330" y="132990"/>
                  <a:pt x="11176690" y="83556"/>
                  <a:pt x="11191406" y="80064"/>
                </a:cubicBezTo>
                <a:lnTo>
                  <a:pt x="11193824" y="90253"/>
                </a:lnTo>
                <a:cubicBezTo>
                  <a:pt x="11206122" y="76573"/>
                  <a:pt x="11289250" y="12010"/>
                  <a:pt x="11291668" y="22197"/>
                </a:cubicBezTo>
                <a:cubicBezTo>
                  <a:pt x="11309204" y="30593"/>
                  <a:pt x="11179702" y="161760"/>
                  <a:pt x="11302298" y="143434"/>
                </a:cubicBezTo>
                <a:cubicBezTo>
                  <a:pt x="11289422" y="146489"/>
                  <a:pt x="11445026" y="-18141"/>
                  <a:pt x="11444800" y="1653"/>
                </a:cubicBezTo>
                <a:close/>
              </a:path>
            </a:pathLst>
          </a:custGeom>
          <a:effectLst/>
        </p:spPr>
        <p:txBody>
          <a:bodyPr wrap="square">
            <a:noAutofit/>
          </a:bodyPr>
          <a:lstStyle>
            <a:lvl1pPr marL="0" indent="0">
              <a:buNone/>
              <a:defRPr sz="4200">
                <a:ln>
                  <a:noFill/>
                </a:ln>
                <a:solidFill>
                  <a:schemeClr val="bg1">
                    <a:lumMod val="85000"/>
                  </a:schemeClr>
                </a:solidFill>
              </a:defRPr>
            </a:lvl1pPr>
          </a:lstStyle>
          <a:p>
            <a:endParaRPr lang="en-US" dirty="0"/>
          </a:p>
        </p:txBody>
      </p:sp>
    </p:spTree>
    <p:extLst>
      <p:ext uri="{BB962C8B-B14F-4D97-AF65-F5344CB8AC3E}">
        <p14:creationId xmlns:p14="http://schemas.microsoft.com/office/powerpoint/2010/main" val="1313685212"/>
      </p:ext>
    </p:extLst>
  </p:cSld>
  <p:clrMapOvr>
    <a:masterClrMapping/>
  </p:clrMapOvr>
  <mc:AlternateContent xmlns:mc="http://schemas.openxmlformats.org/markup-compatibility/2006" xmlns:p14="http://schemas.microsoft.com/office/powerpoint/2010/main">
    <mc:Choice Requires="p14">
      <p:transition spd="slow" p14:dur="1500">
        <p14:reveal/>
      </p:transition>
    </mc:Choice>
    <mc:Fallback xmlns="">
      <p:transition spd="slow">
        <p:fade/>
      </p:transition>
    </mc:Fallback>
  </mc:AlternateContent>
  <p:timing>
    <p:tnLst>
      <p:par>
        <p:cTn id="1" dur="indefinite" restart="never" nodeType="tmRoot"/>
      </p:par>
    </p:tnLst>
  </p:timing>
</p:sldLayout>
</file>

<file path=ppt/slideLayouts/slideLayout33.xml><?xml version="1.0" encoding="utf-8"?>
<p:sldLayout xmlns:a="http://schemas.openxmlformats.org/drawingml/2006/main" xmlns:r="http://schemas.openxmlformats.org/officeDocument/2006/relationships" xmlns:p="http://schemas.openxmlformats.org/presentationml/2006/main" userDrawn="1">
  <p:cSld name="Brush Left">
    <p:spTree>
      <p:nvGrpSpPr>
        <p:cNvPr id="1" name=""/>
        <p:cNvGrpSpPr/>
        <p:nvPr/>
      </p:nvGrpSpPr>
      <p:grpSpPr>
        <a:xfrm>
          <a:off x="0" y="0"/>
          <a:ext cx="0" cy="0"/>
          <a:chOff x="0" y="0"/>
          <a:chExt cx="0" cy="0"/>
        </a:xfrm>
      </p:grpSpPr>
      <p:sp>
        <p:nvSpPr>
          <p:cNvPr id="10" name="Picture Placeholder 9"/>
          <p:cNvSpPr>
            <a:spLocks noGrp="1"/>
          </p:cNvSpPr>
          <p:nvPr>
            <p:ph type="pic" sz="quarter" idx="25"/>
          </p:nvPr>
        </p:nvSpPr>
        <p:spPr>
          <a:xfrm>
            <a:off x="-135861" y="136583"/>
            <a:ext cx="11799252" cy="12978397"/>
          </a:xfrm>
          <a:custGeom>
            <a:avLst/>
            <a:gdLst>
              <a:gd name="connsiteX0" fmla="*/ 8017128 w 11799252"/>
              <a:gd name="connsiteY0" fmla="*/ 12822098 h 12978397"/>
              <a:gd name="connsiteX1" fmla="*/ 8037500 w 11799252"/>
              <a:gd name="connsiteY1" fmla="*/ 12826446 h 12978397"/>
              <a:gd name="connsiteX2" fmla="*/ 8005557 w 11799252"/>
              <a:gd name="connsiteY2" fmla="*/ 12828371 h 12978397"/>
              <a:gd name="connsiteX3" fmla="*/ 8017128 w 11799252"/>
              <a:gd name="connsiteY3" fmla="*/ 12822098 h 12978397"/>
              <a:gd name="connsiteX4" fmla="*/ 8049072 w 11799252"/>
              <a:gd name="connsiteY4" fmla="*/ 12820174 h 12978397"/>
              <a:gd name="connsiteX5" fmla="*/ 8069444 w 11799252"/>
              <a:gd name="connsiteY5" fmla="*/ 12824522 h 12978397"/>
              <a:gd name="connsiteX6" fmla="*/ 8037500 w 11799252"/>
              <a:gd name="connsiteY6" fmla="*/ 12826446 h 12978397"/>
              <a:gd name="connsiteX7" fmla="*/ 8049072 w 11799252"/>
              <a:gd name="connsiteY7" fmla="*/ 12820174 h 12978397"/>
              <a:gd name="connsiteX8" fmla="*/ 8079272 w 11799252"/>
              <a:gd name="connsiteY8" fmla="*/ 12811790 h 12978397"/>
              <a:gd name="connsiteX9" fmla="*/ 8069444 w 11799252"/>
              <a:gd name="connsiteY9" fmla="*/ 12824522 h 12978397"/>
              <a:gd name="connsiteX10" fmla="*/ 8073488 w 11799252"/>
              <a:gd name="connsiteY10" fmla="*/ 12819283 h 12978397"/>
              <a:gd name="connsiteX11" fmla="*/ 8081575 w 11799252"/>
              <a:gd name="connsiteY11" fmla="*/ 12808806 h 12978397"/>
              <a:gd name="connsiteX12" fmla="*/ 8080227 w 11799252"/>
              <a:gd name="connsiteY12" fmla="*/ 12810552 h 12978397"/>
              <a:gd name="connsiteX13" fmla="*/ 8079272 w 11799252"/>
              <a:gd name="connsiteY13" fmla="*/ 12811790 h 12978397"/>
              <a:gd name="connsiteX14" fmla="*/ 6955300 w 11799252"/>
              <a:gd name="connsiteY14" fmla="*/ 12456946 h 12978397"/>
              <a:gd name="connsiteX15" fmla="*/ 6987234 w 11799252"/>
              <a:gd name="connsiteY15" fmla="*/ 12465128 h 12978397"/>
              <a:gd name="connsiteX16" fmla="*/ 7019648 w 11799252"/>
              <a:gd name="connsiteY16" fmla="*/ 12461524 h 12978397"/>
              <a:gd name="connsiteX17" fmla="*/ 6987234 w 11799252"/>
              <a:gd name="connsiteY17" fmla="*/ 12465128 h 12978397"/>
              <a:gd name="connsiteX18" fmla="*/ 6955300 w 11799252"/>
              <a:gd name="connsiteY18" fmla="*/ 12456946 h 12978397"/>
              <a:gd name="connsiteX19" fmla="*/ 5595703 w 11799252"/>
              <a:gd name="connsiteY19" fmla="*/ 12429512 h 12978397"/>
              <a:gd name="connsiteX20" fmla="*/ 5600654 w 11799252"/>
              <a:gd name="connsiteY20" fmla="*/ 12435487 h 12978397"/>
              <a:gd name="connsiteX21" fmla="*/ 5595703 w 11799252"/>
              <a:gd name="connsiteY21" fmla="*/ 12429512 h 12978397"/>
              <a:gd name="connsiteX22" fmla="*/ 5623978 w 11799252"/>
              <a:gd name="connsiteY22" fmla="*/ 12425796 h 12978397"/>
              <a:gd name="connsiteX23" fmla="*/ 5647157 w 11799252"/>
              <a:gd name="connsiteY23" fmla="*/ 12437642 h 12978397"/>
              <a:gd name="connsiteX24" fmla="*/ 5623978 w 11799252"/>
              <a:gd name="connsiteY24" fmla="*/ 12425796 h 12978397"/>
              <a:gd name="connsiteX25" fmla="*/ 5370526 w 11799252"/>
              <a:gd name="connsiteY25" fmla="*/ 12424219 h 12978397"/>
              <a:gd name="connsiteX26" fmla="*/ 5438437 w 11799252"/>
              <a:gd name="connsiteY26" fmla="*/ 12435346 h 12978397"/>
              <a:gd name="connsiteX27" fmla="*/ 5519781 w 11799252"/>
              <a:gd name="connsiteY27" fmla="*/ 12434576 h 12978397"/>
              <a:gd name="connsiteX28" fmla="*/ 5438437 w 11799252"/>
              <a:gd name="connsiteY28" fmla="*/ 12435346 h 12978397"/>
              <a:gd name="connsiteX29" fmla="*/ 5370526 w 11799252"/>
              <a:gd name="connsiteY29" fmla="*/ 12424219 h 12978397"/>
              <a:gd name="connsiteX30" fmla="*/ 5763167 w 11799252"/>
              <a:gd name="connsiteY30" fmla="*/ 12423573 h 12978397"/>
              <a:gd name="connsiteX31" fmla="*/ 5780256 w 11799252"/>
              <a:gd name="connsiteY31" fmla="*/ 12429624 h 12978397"/>
              <a:gd name="connsiteX32" fmla="*/ 5812200 w 11799252"/>
              <a:gd name="connsiteY32" fmla="*/ 12427700 h 12978397"/>
              <a:gd name="connsiteX33" fmla="*/ 5780256 w 11799252"/>
              <a:gd name="connsiteY33" fmla="*/ 12429624 h 12978397"/>
              <a:gd name="connsiteX34" fmla="*/ 5763167 w 11799252"/>
              <a:gd name="connsiteY34" fmla="*/ 12423573 h 12978397"/>
              <a:gd name="connsiteX35" fmla="*/ 5918072 w 11799252"/>
              <a:gd name="connsiteY35" fmla="*/ 12418341 h 12978397"/>
              <a:gd name="connsiteX36" fmla="*/ 5922220 w 11799252"/>
              <a:gd name="connsiteY36" fmla="*/ 12420283 h 12978397"/>
              <a:gd name="connsiteX37" fmla="*/ 5934339 w 11799252"/>
              <a:gd name="connsiteY37" fmla="*/ 12425957 h 12978397"/>
              <a:gd name="connsiteX38" fmla="*/ 5942473 w 11799252"/>
              <a:gd name="connsiteY38" fmla="*/ 12429765 h 12978397"/>
              <a:gd name="connsiteX39" fmla="*/ 5925867 w 11799252"/>
              <a:gd name="connsiteY39" fmla="*/ 12421990 h 12978397"/>
              <a:gd name="connsiteX40" fmla="*/ 5922220 w 11799252"/>
              <a:gd name="connsiteY40" fmla="*/ 12420283 h 12978397"/>
              <a:gd name="connsiteX41" fmla="*/ 5920783 w 11799252"/>
              <a:gd name="connsiteY41" fmla="*/ 12419610 h 12978397"/>
              <a:gd name="connsiteX42" fmla="*/ 5918072 w 11799252"/>
              <a:gd name="connsiteY42" fmla="*/ 12418341 h 12978397"/>
              <a:gd name="connsiteX43" fmla="*/ 6323859 w 11799252"/>
              <a:gd name="connsiteY43" fmla="*/ 12406584 h 12978397"/>
              <a:gd name="connsiteX44" fmla="*/ 6301676 w 11799252"/>
              <a:gd name="connsiteY44" fmla="*/ 12418039 h 12978397"/>
              <a:gd name="connsiteX45" fmla="*/ 6269732 w 11799252"/>
              <a:gd name="connsiteY45" fmla="*/ 12419963 h 12978397"/>
              <a:gd name="connsiteX46" fmla="*/ 6220332 w 11799252"/>
              <a:gd name="connsiteY46" fmla="*/ 12418809 h 12978397"/>
              <a:gd name="connsiteX47" fmla="*/ 6188388 w 11799252"/>
              <a:gd name="connsiteY47" fmla="*/ 12420733 h 12978397"/>
              <a:gd name="connsiteX48" fmla="*/ 6188388 w 11799252"/>
              <a:gd name="connsiteY48" fmla="*/ 12420733 h 12978397"/>
              <a:gd name="connsiteX49" fmla="*/ 6220332 w 11799252"/>
              <a:gd name="connsiteY49" fmla="*/ 12418809 h 12978397"/>
              <a:gd name="connsiteX50" fmla="*/ 6269732 w 11799252"/>
              <a:gd name="connsiteY50" fmla="*/ 12419963 h 12978397"/>
              <a:gd name="connsiteX51" fmla="*/ 6301676 w 11799252"/>
              <a:gd name="connsiteY51" fmla="*/ 12418039 h 12978397"/>
              <a:gd name="connsiteX52" fmla="*/ 6350606 w 11799252"/>
              <a:gd name="connsiteY52" fmla="*/ 12420874 h 12978397"/>
              <a:gd name="connsiteX53" fmla="*/ 6323859 w 11799252"/>
              <a:gd name="connsiteY53" fmla="*/ 12406584 h 12978397"/>
              <a:gd name="connsiteX54" fmla="*/ 6753063 w 11799252"/>
              <a:gd name="connsiteY54" fmla="*/ 12388163 h 12978397"/>
              <a:gd name="connsiteX55" fmla="*/ 6581962 w 11799252"/>
              <a:gd name="connsiteY55" fmla="*/ 12407763 h 12978397"/>
              <a:gd name="connsiteX56" fmla="*/ 6547592 w 11799252"/>
              <a:gd name="connsiteY56" fmla="*/ 12409008 h 12978397"/>
              <a:gd name="connsiteX57" fmla="*/ 6501089 w 11799252"/>
              <a:gd name="connsiteY57" fmla="*/ 12406853 h 12978397"/>
              <a:gd name="connsiteX58" fmla="*/ 6466719 w 11799252"/>
              <a:gd name="connsiteY58" fmla="*/ 12408097 h 12978397"/>
              <a:gd name="connsiteX59" fmla="*/ 6434775 w 11799252"/>
              <a:gd name="connsiteY59" fmla="*/ 12410021 h 12978397"/>
              <a:gd name="connsiteX60" fmla="*/ 6434775 w 11799252"/>
              <a:gd name="connsiteY60" fmla="*/ 12410021 h 12978397"/>
              <a:gd name="connsiteX61" fmla="*/ 6466719 w 11799252"/>
              <a:gd name="connsiteY61" fmla="*/ 12408097 h 12978397"/>
              <a:gd name="connsiteX62" fmla="*/ 6501089 w 11799252"/>
              <a:gd name="connsiteY62" fmla="*/ 12406853 h 12978397"/>
              <a:gd name="connsiteX63" fmla="*/ 6547592 w 11799252"/>
              <a:gd name="connsiteY63" fmla="*/ 12409008 h 12978397"/>
              <a:gd name="connsiteX64" fmla="*/ 6581962 w 11799252"/>
              <a:gd name="connsiteY64" fmla="*/ 12407763 h 12978397"/>
              <a:gd name="connsiteX65" fmla="*/ 6828348 w 11799252"/>
              <a:gd name="connsiteY65" fmla="*/ 12397051 h 12978397"/>
              <a:gd name="connsiteX66" fmla="*/ 6753063 w 11799252"/>
              <a:gd name="connsiteY66" fmla="*/ 12388163 h 12978397"/>
              <a:gd name="connsiteX67" fmla="*/ 6907469 w 11799252"/>
              <a:gd name="connsiteY67" fmla="*/ 12383199 h 12978397"/>
              <a:gd name="connsiteX68" fmla="*/ 6894662 w 11799252"/>
              <a:gd name="connsiteY68" fmla="*/ 12393883 h 12978397"/>
              <a:gd name="connsiteX69" fmla="*/ 6894662 w 11799252"/>
              <a:gd name="connsiteY69" fmla="*/ 12393883 h 12978397"/>
              <a:gd name="connsiteX70" fmla="*/ 6926606 w 11799252"/>
              <a:gd name="connsiteY70" fmla="*/ 12391959 h 12978397"/>
              <a:gd name="connsiteX71" fmla="*/ 6907469 w 11799252"/>
              <a:gd name="connsiteY71" fmla="*/ 12383199 h 12978397"/>
              <a:gd name="connsiteX72" fmla="*/ 7245695 w 11799252"/>
              <a:gd name="connsiteY72" fmla="*/ 12362283 h 12978397"/>
              <a:gd name="connsiteX73" fmla="*/ 7224747 w 11799252"/>
              <a:gd name="connsiteY73" fmla="*/ 12373999 h 12978397"/>
              <a:gd name="connsiteX74" fmla="*/ 7190376 w 11799252"/>
              <a:gd name="connsiteY74" fmla="*/ 12375243 h 12978397"/>
              <a:gd name="connsiteX75" fmla="*/ 7158433 w 11799252"/>
              <a:gd name="connsiteY75" fmla="*/ 12377168 h 12978397"/>
              <a:gd name="connsiteX76" fmla="*/ 7124062 w 11799252"/>
              <a:gd name="connsiteY76" fmla="*/ 12378412 h 12978397"/>
              <a:gd name="connsiteX77" fmla="*/ 7124062 w 11799252"/>
              <a:gd name="connsiteY77" fmla="*/ 12378412 h 12978397"/>
              <a:gd name="connsiteX78" fmla="*/ 7158433 w 11799252"/>
              <a:gd name="connsiteY78" fmla="*/ 12377168 h 12978397"/>
              <a:gd name="connsiteX79" fmla="*/ 7190376 w 11799252"/>
              <a:gd name="connsiteY79" fmla="*/ 12375243 h 12978397"/>
              <a:gd name="connsiteX80" fmla="*/ 7224747 w 11799252"/>
              <a:gd name="connsiteY80" fmla="*/ 12373999 h 12978397"/>
              <a:gd name="connsiteX81" fmla="*/ 7245695 w 11799252"/>
              <a:gd name="connsiteY81" fmla="*/ 12362283 h 12978397"/>
              <a:gd name="connsiteX82" fmla="*/ 7741507 w 11799252"/>
              <a:gd name="connsiteY82" fmla="*/ 12338765 h 12978397"/>
              <a:gd name="connsiteX83" fmla="*/ 7734433 w 11799252"/>
              <a:gd name="connsiteY83" fmla="*/ 12348252 h 12978397"/>
              <a:gd name="connsiteX84" fmla="*/ 7700063 w 11799252"/>
              <a:gd name="connsiteY84" fmla="*/ 12349497 h 12978397"/>
              <a:gd name="connsiteX85" fmla="*/ 7454147 w 11799252"/>
              <a:gd name="connsiteY85" fmla="*/ 12358528 h 12978397"/>
              <a:gd name="connsiteX86" fmla="*/ 7454147 w 11799252"/>
              <a:gd name="connsiteY86" fmla="*/ 12358528 h 12978397"/>
              <a:gd name="connsiteX87" fmla="*/ 7700063 w 11799252"/>
              <a:gd name="connsiteY87" fmla="*/ 12349497 h 12978397"/>
              <a:gd name="connsiteX88" fmla="*/ 7734433 w 11799252"/>
              <a:gd name="connsiteY88" fmla="*/ 12348252 h 12978397"/>
              <a:gd name="connsiteX89" fmla="*/ 7741507 w 11799252"/>
              <a:gd name="connsiteY89" fmla="*/ 12338765 h 12978397"/>
              <a:gd name="connsiteX90" fmla="*/ 7784232 w 11799252"/>
              <a:gd name="connsiteY90" fmla="*/ 12338644 h 12978397"/>
              <a:gd name="connsiteX91" fmla="*/ 7784232 w 11799252"/>
              <a:gd name="connsiteY91" fmla="*/ 12338644 h 12978397"/>
              <a:gd name="connsiteX92" fmla="*/ 8966419 w 11799252"/>
              <a:gd name="connsiteY92" fmla="*/ 12301505 h 12978397"/>
              <a:gd name="connsiteX93" fmla="*/ 8979511 w 11799252"/>
              <a:gd name="connsiteY93" fmla="*/ 12303814 h 12978397"/>
              <a:gd name="connsiteX94" fmla="*/ 8962127 w 11799252"/>
              <a:gd name="connsiteY94" fmla="*/ 12309817 h 12978397"/>
              <a:gd name="connsiteX95" fmla="*/ 8966419 w 11799252"/>
              <a:gd name="connsiteY95" fmla="*/ 12301505 h 12978397"/>
              <a:gd name="connsiteX96" fmla="*/ 8992318 w 11799252"/>
              <a:gd name="connsiteY96" fmla="*/ 12293130 h 12978397"/>
              <a:gd name="connsiteX97" fmla="*/ 9011455 w 11799252"/>
              <a:gd name="connsiteY97" fmla="*/ 12301889 h 12978397"/>
              <a:gd name="connsiteX98" fmla="*/ 8979511 w 11799252"/>
              <a:gd name="connsiteY98" fmla="*/ 12303814 h 12978397"/>
              <a:gd name="connsiteX99" fmla="*/ 8992318 w 11799252"/>
              <a:gd name="connsiteY99" fmla="*/ 12293130 h 12978397"/>
              <a:gd name="connsiteX100" fmla="*/ 9023057 w 11799252"/>
              <a:gd name="connsiteY100" fmla="*/ 12288064 h 12978397"/>
              <a:gd name="connsiteX101" fmla="*/ 9031737 w 11799252"/>
              <a:gd name="connsiteY101" fmla="*/ 12294885 h 12978397"/>
              <a:gd name="connsiteX102" fmla="*/ 9011455 w 11799252"/>
              <a:gd name="connsiteY102" fmla="*/ 12301889 h 12978397"/>
              <a:gd name="connsiteX103" fmla="*/ 9023057 w 11799252"/>
              <a:gd name="connsiteY103" fmla="*/ 12288064 h 12978397"/>
              <a:gd name="connsiteX104" fmla="*/ 9051946 w 11799252"/>
              <a:gd name="connsiteY104" fmla="*/ 12278799 h 12978397"/>
              <a:gd name="connsiteX105" fmla="*/ 9031737 w 11799252"/>
              <a:gd name="connsiteY105" fmla="*/ 12294885 h 12978397"/>
              <a:gd name="connsiteX106" fmla="*/ 9051946 w 11799252"/>
              <a:gd name="connsiteY106" fmla="*/ 12278799 h 12978397"/>
              <a:gd name="connsiteX107" fmla="*/ 9035032 w 11799252"/>
              <a:gd name="connsiteY107" fmla="*/ 12161694 h 12978397"/>
              <a:gd name="connsiteX108" fmla="*/ 8967479 w 11799252"/>
              <a:gd name="connsiteY108" fmla="*/ 12179522 h 12978397"/>
              <a:gd name="connsiteX109" fmla="*/ 8949386 w 11799252"/>
              <a:gd name="connsiteY109" fmla="*/ 12181503 h 12978397"/>
              <a:gd name="connsiteX110" fmla="*/ 9035032 w 11799252"/>
              <a:gd name="connsiteY110" fmla="*/ 12161694 h 12978397"/>
              <a:gd name="connsiteX111" fmla="*/ 9133290 w 11799252"/>
              <a:gd name="connsiteY111" fmla="*/ 12156601 h 12978397"/>
              <a:gd name="connsiteX112" fmla="*/ 9127035 w 11799252"/>
              <a:gd name="connsiteY112" fmla="*/ 12157525 h 12978397"/>
              <a:gd name="connsiteX113" fmla="*/ 9097610 w 11799252"/>
              <a:gd name="connsiteY113" fmla="*/ 12159745 h 12978397"/>
              <a:gd name="connsiteX114" fmla="*/ 9035032 w 11799252"/>
              <a:gd name="connsiteY114" fmla="*/ 12161694 h 12978397"/>
              <a:gd name="connsiteX115" fmla="*/ 9133290 w 11799252"/>
              <a:gd name="connsiteY115" fmla="*/ 12156601 h 12978397"/>
              <a:gd name="connsiteX116" fmla="*/ 10638334 w 11799252"/>
              <a:gd name="connsiteY116" fmla="*/ 11072213 h 12978397"/>
              <a:gd name="connsiteX117" fmla="*/ 10638334 w 11799252"/>
              <a:gd name="connsiteY117" fmla="*/ 11072213 h 12978397"/>
              <a:gd name="connsiteX118" fmla="*/ 11334394 w 11799252"/>
              <a:gd name="connsiteY118" fmla="*/ 10614784 h 12978397"/>
              <a:gd name="connsiteX119" fmla="*/ 11336013 w 11799252"/>
              <a:gd name="connsiteY119" fmla="*/ 10614954 h 12978397"/>
              <a:gd name="connsiteX120" fmla="*/ 11335800 w 11799252"/>
              <a:gd name="connsiteY120" fmla="*/ 10615082 h 12978397"/>
              <a:gd name="connsiteX121" fmla="*/ 11187153 w 11799252"/>
              <a:gd name="connsiteY121" fmla="*/ 10455670 h 12978397"/>
              <a:gd name="connsiteX122" fmla="*/ 11177899 w 11799252"/>
              <a:gd name="connsiteY122" fmla="*/ 10482132 h 12978397"/>
              <a:gd name="connsiteX123" fmla="*/ 11215963 w 11799252"/>
              <a:gd name="connsiteY123" fmla="*/ 10458362 h 12978397"/>
              <a:gd name="connsiteX124" fmla="*/ 11187153 w 11799252"/>
              <a:gd name="connsiteY124" fmla="*/ 10455670 h 12978397"/>
              <a:gd name="connsiteX125" fmla="*/ 11752558 w 11799252"/>
              <a:gd name="connsiteY125" fmla="*/ 10103056 h 12978397"/>
              <a:gd name="connsiteX126" fmla="*/ 11752558 w 11799252"/>
              <a:gd name="connsiteY126" fmla="*/ 10103056 h 12978397"/>
              <a:gd name="connsiteX127" fmla="*/ 11753765 w 11799252"/>
              <a:gd name="connsiteY127" fmla="*/ 10075105 h 12978397"/>
              <a:gd name="connsiteX128" fmla="*/ 11752558 w 11799252"/>
              <a:gd name="connsiteY128" fmla="*/ 10103056 h 12978397"/>
              <a:gd name="connsiteX129" fmla="*/ 11753765 w 11799252"/>
              <a:gd name="connsiteY129" fmla="*/ 10075105 h 12978397"/>
              <a:gd name="connsiteX130" fmla="*/ 11743981 w 11799252"/>
              <a:gd name="connsiteY130" fmla="*/ 10001621 h 12978397"/>
              <a:gd name="connsiteX131" fmla="*/ 11759266 w 11799252"/>
              <a:gd name="connsiteY131" fmla="*/ 10010208 h 12978397"/>
              <a:gd name="connsiteX132" fmla="*/ 11747011 w 11799252"/>
              <a:gd name="connsiteY132" fmla="*/ 10003324 h 12978397"/>
              <a:gd name="connsiteX133" fmla="*/ 11735246 w 11799252"/>
              <a:gd name="connsiteY133" fmla="*/ 9996714 h 12978397"/>
              <a:gd name="connsiteX134" fmla="*/ 11738677 w 11799252"/>
              <a:gd name="connsiteY134" fmla="*/ 9998642 h 12978397"/>
              <a:gd name="connsiteX135" fmla="*/ 11743981 w 11799252"/>
              <a:gd name="connsiteY135" fmla="*/ 10001621 h 12978397"/>
              <a:gd name="connsiteX136" fmla="*/ 11768420 w 11799252"/>
              <a:gd name="connsiteY136" fmla="*/ 9299190 h 12978397"/>
              <a:gd name="connsiteX137" fmla="*/ 11768420 w 11799252"/>
              <a:gd name="connsiteY137" fmla="*/ 9299190 h 12978397"/>
              <a:gd name="connsiteX138" fmla="*/ 11241444 w 11799252"/>
              <a:gd name="connsiteY138" fmla="*/ 8106031 h 12978397"/>
              <a:gd name="connsiteX139" fmla="*/ 11246558 w 11799252"/>
              <a:gd name="connsiteY139" fmla="*/ 8121122 h 12978397"/>
              <a:gd name="connsiteX140" fmla="*/ 11250184 w 11799252"/>
              <a:gd name="connsiteY140" fmla="*/ 8131823 h 12978397"/>
              <a:gd name="connsiteX141" fmla="*/ 11242781 w 11799252"/>
              <a:gd name="connsiteY141" fmla="*/ 8109975 h 12978397"/>
              <a:gd name="connsiteX142" fmla="*/ 11238852 w 11799252"/>
              <a:gd name="connsiteY142" fmla="*/ 8098383 h 12978397"/>
              <a:gd name="connsiteX143" fmla="*/ 11239305 w 11799252"/>
              <a:gd name="connsiteY143" fmla="*/ 8099720 h 12978397"/>
              <a:gd name="connsiteX144" fmla="*/ 11241444 w 11799252"/>
              <a:gd name="connsiteY144" fmla="*/ 8106031 h 12978397"/>
              <a:gd name="connsiteX145" fmla="*/ 11240514 w 11799252"/>
              <a:gd name="connsiteY145" fmla="*/ 8103287 h 12978397"/>
              <a:gd name="connsiteX146" fmla="*/ 11238852 w 11799252"/>
              <a:gd name="connsiteY146" fmla="*/ 8098383 h 12978397"/>
              <a:gd name="connsiteX147" fmla="*/ 11291893 w 11799252"/>
              <a:gd name="connsiteY147" fmla="*/ 7935088 h 12978397"/>
              <a:gd name="connsiteX148" fmla="*/ 11273798 w 11799252"/>
              <a:gd name="connsiteY148" fmla="*/ 7935454 h 12978397"/>
              <a:gd name="connsiteX149" fmla="*/ 11322727 w 11799252"/>
              <a:gd name="connsiteY149" fmla="*/ 7938290 h 12978397"/>
              <a:gd name="connsiteX150" fmla="*/ 11291893 w 11799252"/>
              <a:gd name="connsiteY150" fmla="*/ 7935088 h 12978397"/>
              <a:gd name="connsiteX151" fmla="*/ 11082377 w 11799252"/>
              <a:gd name="connsiteY151" fmla="*/ 7854921 h 12978397"/>
              <a:gd name="connsiteX152" fmla="*/ 11183979 w 11799252"/>
              <a:gd name="connsiteY152" fmla="*/ 7966472 h 12978397"/>
              <a:gd name="connsiteX153" fmla="*/ 11143560 w 11799252"/>
              <a:gd name="connsiteY153" fmla="*/ 7877217 h 12978397"/>
              <a:gd name="connsiteX154" fmla="*/ 11082377 w 11799252"/>
              <a:gd name="connsiteY154" fmla="*/ 7854921 h 12978397"/>
              <a:gd name="connsiteX155" fmla="*/ 7499790 w 11799252"/>
              <a:gd name="connsiteY155" fmla="*/ 7816014 h 12978397"/>
              <a:gd name="connsiteX156" fmla="*/ 7493000 w 11799252"/>
              <a:gd name="connsiteY156" fmla="*/ 7820399 h 12978397"/>
              <a:gd name="connsiteX157" fmla="*/ 7541930 w 11799252"/>
              <a:gd name="connsiteY157" fmla="*/ 7823233 h 12978397"/>
              <a:gd name="connsiteX158" fmla="*/ 7499790 w 11799252"/>
              <a:gd name="connsiteY158" fmla="*/ 7816014 h 12978397"/>
              <a:gd name="connsiteX159" fmla="*/ 7441236 w 11799252"/>
              <a:gd name="connsiteY159" fmla="*/ 7811333 h 12978397"/>
              <a:gd name="connsiteX160" fmla="*/ 7429511 w 11799252"/>
              <a:gd name="connsiteY160" fmla="*/ 7813485 h 12978397"/>
              <a:gd name="connsiteX161" fmla="*/ 7463881 w 11799252"/>
              <a:gd name="connsiteY161" fmla="*/ 7812240 h 12978397"/>
              <a:gd name="connsiteX162" fmla="*/ 7441236 w 11799252"/>
              <a:gd name="connsiteY162" fmla="*/ 7811333 h 12978397"/>
              <a:gd name="connsiteX163" fmla="*/ 7386240 w 11799252"/>
              <a:gd name="connsiteY163" fmla="*/ 7806798 h 12978397"/>
              <a:gd name="connsiteX164" fmla="*/ 7368449 w 11799252"/>
              <a:gd name="connsiteY164" fmla="*/ 7807251 h 12978397"/>
              <a:gd name="connsiteX165" fmla="*/ 7414952 w 11799252"/>
              <a:gd name="connsiteY165" fmla="*/ 7809406 h 12978397"/>
              <a:gd name="connsiteX166" fmla="*/ 7386240 w 11799252"/>
              <a:gd name="connsiteY166" fmla="*/ 7806798 h 12978397"/>
              <a:gd name="connsiteX167" fmla="*/ 6990879 w 11799252"/>
              <a:gd name="connsiteY167" fmla="*/ 7770107 h 12978397"/>
              <a:gd name="connsiteX168" fmla="*/ 6971615 w 11799252"/>
              <a:gd name="connsiteY168" fmla="*/ 7775810 h 12978397"/>
              <a:gd name="connsiteX169" fmla="*/ 7018590 w 11799252"/>
              <a:gd name="connsiteY169" fmla="*/ 7776285 h 12978397"/>
              <a:gd name="connsiteX170" fmla="*/ 6990879 w 11799252"/>
              <a:gd name="connsiteY170" fmla="*/ 7770107 h 12978397"/>
              <a:gd name="connsiteX171" fmla="*/ 6721694 w 11799252"/>
              <a:gd name="connsiteY171" fmla="*/ 7745434 h 12978397"/>
              <a:gd name="connsiteX172" fmla="*/ 6699805 w 11799252"/>
              <a:gd name="connsiteY172" fmla="*/ 7755839 h 12978397"/>
              <a:gd name="connsiteX173" fmla="*/ 6752030 w 11799252"/>
              <a:gd name="connsiteY173" fmla="*/ 7746910 h 12978397"/>
              <a:gd name="connsiteX174" fmla="*/ 6721694 w 11799252"/>
              <a:gd name="connsiteY174" fmla="*/ 7745434 h 12978397"/>
              <a:gd name="connsiteX175" fmla="*/ 6671569 w 11799252"/>
              <a:gd name="connsiteY175" fmla="*/ 7744529 h 12978397"/>
              <a:gd name="connsiteX176" fmla="*/ 6653301 w 11799252"/>
              <a:gd name="connsiteY176" fmla="*/ 7753683 h 12978397"/>
              <a:gd name="connsiteX177" fmla="*/ 6685245 w 11799252"/>
              <a:gd name="connsiteY177" fmla="*/ 7751759 h 12978397"/>
              <a:gd name="connsiteX178" fmla="*/ 6671569 w 11799252"/>
              <a:gd name="connsiteY178" fmla="*/ 7744529 h 12978397"/>
              <a:gd name="connsiteX179" fmla="*/ 6604263 w 11799252"/>
              <a:gd name="connsiteY179" fmla="*/ 7737225 h 12978397"/>
              <a:gd name="connsiteX180" fmla="*/ 6589812 w 11799252"/>
              <a:gd name="connsiteY180" fmla="*/ 7746769 h 12978397"/>
              <a:gd name="connsiteX181" fmla="*/ 6636315 w 11799252"/>
              <a:gd name="connsiteY181" fmla="*/ 7748924 h 12978397"/>
              <a:gd name="connsiteX182" fmla="*/ 6604263 w 11799252"/>
              <a:gd name="connsiteY182" fmla="*/ 7737225 h 12978397"/>
              <a:gd name="connsiteX183" fmla="*/ 6531675 w 11799252"/>
              <a:gd name="connsiteY183" fmla="*/ 7727762 h 12978397"/>
              <a:gd name="connsiteX184" fmla="*/ 6511764 w 11799252"/>
              <a:gd name="connsiteY184" fmla="*/ 7735776 h 12978397"/>
              <a:gd name="connsiteX185" fmla="*/ 6558267 w 11799252"/>
              <a:gd name="connsiteY185" fmla="*/ 7737931 h 12978397"/>
              <a:gd name="connsiteX186" fmla="*/ 6531675 w 11799252"/>
              <a:gd name="connsiteY186" fmla="*/ 7727762 h 12978397"/>
              <a:gd name="connsiteX187" fmla="*/ 6418116 w 11799252"/>
              <a:gd name="connsiteY187" fmla="*/ 7726755 h 12978397"/>
              <a:gd name="connsiteX188" fmla="*/ 6398875 w 11799252"/>
              <a:gd name="connsiteY188" fmla="*/ 7727708 h 12978397"/>
              <a:gd name="connsiteX189" fmla="*/ 6448275 w 11799252"/>
              <a:gd name="connsiteY189" fmla="*/ 7728862 h 12978397"/>
              <a:gd name="connsiteX190" fmla="*/ 6418116 w 11799252"/>
              <a:gd name="connsiteY190" fmla="*/ 7726755 h 12978397"/>
              <a:gd name="connsiteX191" fmla="*/ 5783279 w 11799252"/>
              <a:gd name="connsiteY191" fmla="*/ 7656695 h 12978397"/>
              <a:gd name="connsiteX192" fmla="*/ 5831856 w 11799252"/>
              <a:gd name="connsiteY192" fmla="*/ 7668522 h 12978397"/>
              <a:gd name="connsiteX193" fmla="*/ 5909905 w 11799252"/>
              <a:gd name="connsiteY193" fmla="*/ 7679515 h 12978397"/>
              <a:gd name="connsiteX194" fmla="*/ 5973394 w 11799252"/>
              <a:gd name="connsiteY194" fmla="*/ 7686429 h 12978397"/>
              <a:gd name="connsiteX195" fmla="*/ 6051442 w 11799252"/>
              <a:gd name="connsiteY195" fmla="*/ 7697422 h 12978397"/>
              <a:gd name="connsiteX196" fmla="*/ 6242778 w 11799252"/>
              <a:gd name="connsiteY196" fmla="*/ 7705721 h 12978397"/>
              <a:gd name="connsiteX197" fmla="*/ 6320827 w 11799252"/>
              <a:gd name="connsiteY197" fmla="*/ 7716715 h 12978397"/>
              <a:gd name="connsiteX198" fmla="*/ 6242778 w 11799252"/>
              <a:gd name="connsiteY198" fmla="*/ 7705721 h 12978397"/>
              <a:gd name="connsiteX199" fmla="*/ 6051442 w 11799252"/>
              <a:gd name="connsiteY199" fmla="*/ 7697422 h 12978397"/>
              <a:gd name="connsiteX200" fmla="*/ 5973394 w 11799252"/>
              <a:gd name="connsiteY200" fmla="*/ 7686429 h 12978397"/>
              <a:gd name="connsiteX201" fmla="*/ 5909905 w 11799252"/>
              <a:gd name="connsiteY201" fmla="*/ 7679515 h 12978397"/>
              <a:gd name="connsiteX202" fmla="*/ 5831856 w 11799252"/>
              <a:gd name="connsiteY202" fmla="*/ 7668522 h 12978397"/>
              <a:gd name="connsiteX203" fmla="*/ 5783279 w 11799252"/>
              <a:gd name="connsiteY203" fmla="*/ 7656695 h 12978397"/>
              <a:gd name="connsiteX204" fmla="*/ 5667711 w 11799252"/>
              <a:gd name="connsiteY204" fmla="*/ 7654248 h 12978397"/>
              <a:gd name="connsiteX205" fmla="*/ 5655080 w 11799252"/>
              <a:gd name="connsiteY205" fmla="*/ 7664302 h 12978397"/>
              <a:gd name="connsiteX206" fmla="*/ 5687024 w 11799252"/>
              <a:gd name="connsiteY206" fmla="*/ 7662378 h 12978397"/>
              <a:gd name="connsiteX207" fmla="*/ 5667711 w 11799252"/>
              <a:gd name="connsiteY207" fmla="*/ 7654248 h 12978397"/>
              <a:gd name="connsiteX208" fmla="*/ 7776097 w 11799252"/>
              <a:gd name="connsiteY208" fmla="*/ 7608606 h 12978397"/>
              <a:gd name="connsiteX209" fmla="*/ 7762529 w 11799252"/>
              <a:gd name="connsiteY209" fmla="*/ 7614999 h 12978397"/>
              <a:gd name="connsiteX210" fmla="*/ 7809032 w 11799252"/>
              <a:gd name="connsiteY210" fmla="*/ 7617154 h 12978397"/>
              <a:gd name="connsiteX211" fmla="*/ 7776097 w 11799252"/>
              <a:gd name="connsiteY211" fmla="*/ 7608606 h 12978397"/>
              <a:gd name="connsiteX212" fmla="*/ 11141314 w 11799252"/>
              <a:gd name="connsiteY212" fmla="*/ 7595672 h 12978397"/>
              <a:gd name="connsiteX213" fmla="*/ 11123858 w 11799252"/>
              <a:gd name="connsiteY213" fmla="*/ 7714021 h 12978397"/>
              <a:gd name="connsiteX214" fmla="*/ 11071270 w 11799252"/>
              <a:gd name="connsiteY214" fmla="*/ 7677539 h 12978397"/>
              <a:gd name="connsiteX215" fmla="*/ 11121069 w 11799252"/>
              <a:gd name="connsiteY215" fmla="*/ 7667931 h 12978397"/>
              <a:gd name="connsiteX216" fmla="*/ 11066055 w 11799252"/>
              <a:gd name="connsiteY216" fmla="*/ 7630769 h 12978397"/>
              <a:gd name="connsiteX217" fmla="*/ 11141314 w 11799252"/>
              <a:gd name="connsiteY217" fmla="*/ 7595672 h 12978397"/>
              <a:gd name="connsiteX218" fmla="*/ 11341198 w 11799252"/>
              <a:gd name="connsiteY218" fmla="*/ 7582805 h 12978397"/>
              <a:gd name="connsiteX219" fmla="*/ 11341198 w 11799252"/>
              <a:gd name="connsiteY219" fmla="*/ 7582805 h 12978397"/>
              <a:gd name="connsiteX220" fmla="*/ 7538705 w 11799252"/>
              <a:gd name="connsiteY220" fmla="*/ 7578731 h 12978397"/>
              <a:gd name="connsiteX221" fmla="*/ 7542943 w 11799252"/>
              <a:gd name="connsiteY221" fmla="*/ 7586099 h 12978397"/>
              <a:gd name="connsiteX222" fmla="*/ 7747969 w 11799252"/>
              <a:gd name="connsiteY222" fmla="*/ 7610920 h 12978397"/>
              <a:gd name="connsiteX223" fmla="*/ 7538705 w 11799252"/>
              <a:gd name="connsiteY223" fmla="*/ 7578731 h 12978397"/>
              <a:gd name="connsiteX224" fmla="*/ 11041164 w 11799252"/>
              <a:gd name="connsiteY224" fmla="*/ 7530459 h 12978397"/>
              <a:gd name="connsiteX225" fmla="*/ 11028533 w 11799252"/>
              <a:gd name="connsiteY225" fmla="*/ 7540513 h 12978397"/>
              <a:gd name="connsiteX226" fmla="*/ 11060477 w 11799252"/>
              <a:gd name="connsiteY226" fmla="*/ 7538589 h 12978397"/>
              <a:gd name="connsiteX227" fmla="*/ 11041164 w 11799252"/>
              <a:gd name="connsiteY227" fmla="*/ 7530459 h 12978397"/>
              <a:gd name="connsiteX228" fmla="*/ 6289085 w 11799252"/>
              <a:gd name="connsiteY228" fmla="*/ 7464951 h 12978397"/>
              <a:gd name="connsiteX229" fmla="*/ 6323796 w 11799252"/>
              <a:gd name="connsiteY229" fmla="*/ 7481940 h 12978397"/>
              <a:gd name="connsiteX230" fmla="*/ 6891285 w 11799252"/>
              <a:gd name="connsiteY230" fmla="*/ 7539446 h 12978397"/>
              <a:gd name="connsiteX231" fmla="*/ 7331796 w 11799252"/>
              <a:gd name="connsiteY231" fmla="*/ 7583123 h 12978397"/>
              <a:gd name="connsiteX232" fmla="*/ 7262223 w 11799252"/>
              <a:gd name="connsiteY232" fmla="*/ 7541882 h 12978397"/>
              <a:gd name="connsiteX233" fmla="*/ 6517957 w 11799252"/>
              <a:gd name="connsiteY233" fmla="*/ 7480156 h 12978397"/>
              <a:gd name="connsiteX234" fmla="*/ 6289085 w 11799252"/>
              <a:gd name="connsiteY234" fmla="*/ 7464951 h 12978397"/>
              <a:gd name="connsiteX235" fmla="*/ 8851771 w 11799252"/>
              <a:gd name="connsiteY235" fmla="*/ 7326973 h 12978397"/>
              <a:gd name="connsiteX236" fmla="*/ 8846404 w 11799252"/>
              <a:gd name="connsiteY236" fmla="*/ 7333285 h 12978397"/>
              <a:gd name="connsiteX237" fmla="*/ 8909893 w 11799252"/>
              <a:gd name="connsiteY237" fmla="*/ 7340199 h 12978397"/>
              <a:gd name="connsiteX238" fmla="*/ 8851771 w 11799252"/>
              <a:gd name="connsiteY238" fmla="*/ 7326973 h 12978397"/>
              <a:gd name="connsiteX239" fmla="*/ 8716121 w 11799252"/>
              <a:gd name="connsiteY239" fmla="*/ 7314907 h 12978397"/>
              <a:gd name="connsiteX240" fmla="*/ 8704396 w 11799252"/>
              <a:gd name="connsiteY240" fmla="*/ 7317059 h 12978397"/>
              <a:gd name="connsiteX241" fmla="*/ 8738766 w 11799252"/>
              <a:gd name="connsiteY241" fmla="*/ 7315814 h 12978397"/>
              <a:gd name="connsiteX242" fmla="*/ 8716121 w 11799252"/>
              <a:gd name="connsiteY242" fmla="*/ 7314907 h 12978397"/>
              <a:gd name="connsiteX243" fmla="*/ 11009223 w 11799252"/>
              <a:gd name="connsiteY243" fmla="*/ 7246315 h 12978397"/>
              <a:gd name="connsiteX244" fmla="*/ 11008867 w 11799252"/>
              <a:gd name="connsiteY244" fmla="*/ 7321145 h 12978397"/>
              <a:gd name="connsiteX245" fmla="*/ 11020167 w 11799252"/>
              <a:gd name="connsiteY245" fmla="*/ 7280814 h 12978397"/>
              <a:gd name="connsiteX246" fmla="*/ 11009223 w 11799252"/>
              <a:gd name="connsiteY246" fmla="*/ 7246315 h 12978397"/>
              <a:gd name="connsiteX247" fmla="*/ 7540770 w 11799252"/>
              <a:gd name="connsiteY247" fmla="*/ 7192208 h 12978397"/>
              <a:gd name="connsiteX248" fmla="*/ 7618818 w 11799252"/>
              <a:gd name="connsiteY248" fmla="*/ 7203202 h 12978397"/>
              <a:gd name="connsiteX249" fmla="*/ 7540770 w 11799252"/>
              <a:gd name="connsiteY249" fmla="*/ 7192208 h 12978397"/>
              <a:gd name="connsiteX250" fmla="*/ 7427122 w 11799252"/>
              <a:gd name="connsiteY250" fmla="*/ 7183927 h 12978397"/>
              <a:gd name="connsiteX251" fmla="*/ 7410496 w 11799252"/>
              <a:gd name="connsiteY251" fmla="*/ 7190143 h 12978397"/>
              <a:gd name="connsiteX252" fmla="*/ 7488544 w 11799252"/>
              <a:gd name="connsiteY252" fmla="*/ 7201137 h 12978397"/>
              <a:gd name="connsiteX253" fmla="*/ 7488544 w 11799252"/>
              <a:gd name="connsiteY253" fmla="*/ 7201137 h 12978397"/>
              <a:gd name="connsiteX254" fmla="*/ 7427122 w 11799252"/>
              <a:gd name="connsiteY254" fmla="*/ 7183927 h 12978397"/>
              <a:gd name="connsiteX255" fmla="*/ 8028175 w 11799252"/>
              <a:gd name="connsiteY255" fmla="*/ 7059371 h 12978397"/>
              <a:gd name="connsiteX256" fmla="*/ 8041981 w 11799252"/>
              <a:gd name="connsiteY256" fmla="*/ 7075282 h 12978397"/>
              <a:gd name="connsiteX257" fmla="*/ 8342910 w 11799252"/>
              <a:gd name="connsiteY257" fmla="*/ 7103412 h 12978397"/>
              <a:gd name="connsiteX258" fmla="*/ 8641015 w 11799252"/>
              <a:gd name="connsiteY258" fmla="*/ 7141626 h 12978397"/>
              <a:gd name="connsiteX259" fmla="*/ 8313791 w 11799252"/>
              <a:gd name="connsiteY259" fmla="*/ 7095254 h 12978397"/>
              <a:gd name="connsiteX260" fmla="*/ 8028175 w 11799252"/>
              <a:gd name="connsiteY260" fmla="*/ 7059371 h 12978397"/>
              <a:gd name="connsiteX261" fmla="*/ 7942148 w 11799252"/>
              <a:gd name="connsiteY261" fmla="*/ 7053597 h 12978397"/>
              <a:gd name="connsiteX262" fmla="*/ 7934814 w 11799252"/>
              <a:gd name="connsiteY262" fmla="*/ 7056130 h 12978397"/>
              <a:gd name="connsiteX263" fmla="*/ 7942148 w 11799252"/>
              <a:gd name="connsiteY263" fmla="*/ 7053597 h 12978397"/>
              <a:gd name="connsiteX264" fmla="*/ 10439890 w 11799252"/>
              <a:gd name="connsiteY264" fmla="*/ 6625777 h 12978397"/>
              <a:gd name="connsiteX265" fmla="*/ 10448999 w 11799252"/>
              <a:gd name="connsiteY265" fmla="*/ 6626905 h 12978397"/>
              <a:gd name="connsiteX266" fmla="*/ 10454705 w 11799252"/>
              <a:gd name="connsiteY266" fmla="*/ 6627611 h 12978397"/>
              <a:gd name="connsiteX267" fmla="*/ 10393572 w 11799252"/>
              <a:gd name="connsiteY267" fmla="*/ 6620040 h 12978397"/>
              <a:gd name="connsiteX268" fmla="*/ 10414765 w 11799252"/>
              <a:gd name="connsiteY268" fmla="*/ 6622665 h 12978397"/>
              <a:gd name="connsiteX269" fmla="*/ 10439890 w 11799252"/>
              <a:gd name="connsiteY269" fmla="*/ 6625777 h 12978397"/>
              <a:gd name="connsiteX270" fmla="*/ 10435142 w 11799252"/>
              <a:gd name="connsiteY270" fmla="*/ 6625189 h 12978397"/>
              <a:gd name="connsiteX271" fmla="*/ 10393572 w 11799252"/>
              <a:gd name="connsiteY271" fmla="*/ 6620040 h 12978397"/>
              <a:gd name="connsiteX272" fmla="*/ 10078189 w 11799252"/>
              <a:gd name="connsiteY272" fmla="*/ 6532995 h 12978397"/>
              <a:gd name="connsiteX273" fmla="*/ 10454705 w 11799252"/>
              <a:gd name="connsiteY273" fmla="*/ 6627611 h 12978397"/>
              <a:gd name="connsiteX274" fmla="*/ 10592983 w 11799252"/>
              <a:gd name="connsiteY274" fmla="*/ 6722536 h 12978397"/>
              <a:gd name="connsiteX275" fmla="*/ 10119043 w 11799252"/>
              <a:gd name="connsiteY275" fmla="*/ 6555314 h 12978397"/>
              <a:gd name="connsiteX276" fmla="*/ 10078189 w 11799252"/>
              <a:gd name="connsiteY276" fmla="*/ 6532995 h 12978397"/>
              <a:gd name="connsiteX277" fmla="*/ 9884645 w 11799252"/>
              <a:gd name="connsiteY277" fmla="*/ 6496372 h 12978397"/>
              <a:gd name="connsiteX278" fmla="*/ 9939477 w 11799252"/>
              <a:gd name="connsiteY278" fmla="*/ 6505004 h 12978397"/>
              <a:gd name="connsiteX279" fmla="*/ 10014700 w 11799252"/>
              <a:gd name="connsiteY279" fmla="*/ 6526080 h 12978397"/>
              <a:gd name="connsiteX280" fmla="*/ 9884645 w 11799252"/>
              <a:gd name="connsiteY280" fmla="*/ 6496372 h 12978397"/>
              <a:gd name="connsiteX281" fmla="*/ 9744863 w 11799252"/>
              <a:gd name="connsiteY281" fmla="*/ 6475567 h 12978397"/>
              <a:gd name="connsiteX282" fmla="*/ 9797469 w 11799252"/>
              <a:gd name="connsiteY282" fmla="*/ 6488777 h 12978397"/>
              <a:gd name="connsiteX283" fmla="*/ 9841147 w 11799252"/>
              <a:gd name="connsiteY283" fmla="*/ 6501015 h 12978397"/>
              <a:gd name="connsiteX284" fmla="*/ 9744863 w 11799252"/>
              <a:gd name="connsiteY284" fmla="*/ 6475567 h 12978397"/>
              <a:gd name="connsiteX285" fmla="*/ 9672831 w 11799252"/>
              <a:gd name="connsiteY285" fmla="*/ 6457255 h 12978397"/>
              <a:gd name="connsiteX286" fmla="*/ 9719420 w 11799252"/>
              <a:gd name="connsiteY286" fmla="*/ 6477784 h 12978397"/>
              <a:gd name="connsiteX287" fmla="*/ 9641372 w 11799252"/>
              <a:gd name="connsiteY287" fmla="*/ 6466791 h 12978397"/>
              <a:gd name="connsiteX288" fmla="*/ 9672831 w 11799252"/>
              <a:gd name="connsiteY288" fmla="*/ 6457255 h 12978397"/>
              <a:gd name="connsiteX289" fmla="*/ 9564125 w 11799252"/>
              <a:gd name="connsiteY289" fmla="*/ 6442429 h 12978397"/>
              <a:gd name="connsiteX290" fmla="*/ 9626813 w 11799252"/>
              <a:gd name="connsiteY290" fmla="*/ 6462711 h 12978397"/>
              <a:gd name="connsiteX291" fmla="*/ 9531778 w 11799252"/>
              <a:gd name="connsiteY291" fmla="*/ 6446959 h 12978397"/>
              <a:gd name="connsiteX292" fmla="*/ 9564125 w 11799252"/>
              <a:gd name="connsiteY292" fmla="*/ 6442429 h 12978397"/>
              <a:gd name="connsiteX293" fmla="*/ 9389951 w 11799252"/>
              <a:gd name="connsiteY293" fmla="*/ 6149868 h 12978397"/>
              <a:gd name="connsiteX294" fmla="*/ 9453440 w 11799252"/>
              <a:gd name="connsiteY294" fmla="*/ 6156781 h 12978397"/>
              <a:gd name="connsiteX295" fmla="*/ 9389951 w 11799252"/>
              <a:gd name="connsiteY295" fmla="*/ 6149868 h 12978397"/>
              <a:gd name="connsiteX296" fmla="*/ 5243647 w 11799252"/>
              <a:gd name="connsiteY296" fmla="*/ 5256397 h 12978397"/>
              <a:gd name="connsiteX297" fmla="*/ 4637985 w 11799252"/>
              <a:gd name="connsiteY297" fmla="*/ 5391179 h 12978397"/>
              <a:gd name="connsiteX298" fmla="*/ 4664279 w 11799252"/>
              <a:gd name="connsiteY298" fmla="*/ 5409421 h 12978397"/>
              <a:gd name="connsiteX299" fmla="*/ 4539691 w 11799252"/>
              <a:gd name="connsiteY299" fmla="*/ 5452446 h 12978397"/>
              <a:gd name="connsiteX300" fmla="*/ 4571635 w 11799252"/>
              <a:gd name="connsiteY300" fmla="*/ 5450521 h 12978397"/>
              <a:gd name="connsiteX301" fmla="*/ 4901756 w 11799252"/>
              <a:gd name="connsiteY301" fmla="*/ 5374465 h 12978397"/>
              <a:gd name="connsiteX302" fmla="*/ 5228580 w 11799252"/>
              <a:gd name="connsiteY302" fmla="*/ 5310170 h 12978397"/>
              <a:gd name="connsiteX303" fmla="*/ 5243647 w 11799252"/>
              <a:gd name="connsiteY303" fmla="*/ 5256397 h 12978397"/>
              <a:gd name="connsiteX304" fmla="*/ 9647020 w 11799252"/>
              <a:gd name="connsiteY304" fmla="*/ 5232346 h 12978397"/>
              <a:gd name="connsiteX305" fmla="*/ 9646296 w 11799252"/>
              <a:gd name="connsiteY305" fmla="*/ 5240985 h 12978397"/>
              <a:gd name="connsiteX306" fmla="*/ 9644282 w 11799252"/>
              <a:gd name="connsiteY306" fmla="*/ 5240959 h 12978397"/>
              <a:gd name="connsiteX307" fmla="*/ 682075 w 11799252"/>
              <a:gd name="connsiteY307" fmla="*/ 4630796 h 12978397"/>
              <a:gd name="connsiteX308" fmla="*/ 682075 w 11799252"/>
              <a:gd name="connsiteY308" fmla="*/ 4630796 h 12978397"/>
              <a:gd name="connsiteX309" fmla="*/ 346602 w 11799252"/>
              <a:gd name="connsiteY309" fmla="*/ 4354663 h 12978397"/>
              <a:gd name="connsiteX310" fmla="*/ 318199 w 11799252"/>
              <a:gd name="connsiteY310" fmla="*/ 4360297 h 12978397"/>
              <a:gd name="connsiteX311" fmla="*/ 381688 w 11799252"/>
              <a:gd name="connsiteY311" fmla="*/ 4367211 h 12978397"/>
              <a:gd name="connsiteX312" fmla="*/ 346602 w 11799252"/>
              <a:gd name="connsiteY312" fmla="*/ 4354663 h 12978397"/>
              <a:gd name="connsiteX313" fmla="*/ 238892 w 11799252"/>
              <a:gd name="connsiteY313" fmla="*/ 4312931 h 12978397"/>
              <a:gd name="connsiteX314" fmla="*/ 202122 w 11799252"/>
              <a:gd name="connsiteY314" fmla="*/ 4316901 h 12978397"/>
              <a:gd name="connsiteX315" fmla="*/ 294730 w 11799252"/>
              <a:gd name="connsiteY315" fmla="*/ 4331973 h 12978397"/>
              <a:gd name="connsiteX316" fmla="*/ 238892 w 11799252"/>
              <a:gd name="connsiteY316" fmla="*/ 4312931 h 12978397"/>
              <a:gd name="connsiteX317" fmla="*/ 223273 w 11799252"/>
              <a:gd name="connsiteY317" fmla="*/ 4176026 h 12978397"/>
              <a:gd name="connsiteX318" fmla="*/ 286762 w 11799252"/>
              <a:gd name="connsiteY318" fmla="*/ 4182940 h 12978397"/>
              <a:gd name="connsiteX319" fmla="*/ 223273 w 11799252"/>
              <a:gd name="connsiteY319" fmla="*/ 4176026 h 12978397"/>
              <a:gd name="connsiteX320" fmla="*/ 8361643 w 11799252"/>
              <a:gd name="connsiteY320" fmla="*/ 4072057 h 12978397"/>
              <a:gd name="connsiteX321" fmla="*/ 8332329 w 11799252"/>
              <a:gd name="connsiteY321" fmla="*/ 4077436 h 12978397"/>
              <a:gd name="connsiteX322" fmla="*/ 8410377 w 11799252"/>
              <a:gd name="connsiteY322" fmla="*/ 4088430 h 12978397"/>
              <a:gd name="connsiteX323" fmla="*/ 8361643 w 11799252"/>
              <a:gd name="connsiteY323" fmla="*/ 4072057 h 12978397"/>
              <a:gd name="connsiteX324" fmla="*/ 8444723 w 11799252"/>
              <a:gd name="connsiteY324" fmla="*/ 4011302 h 12978397"/>
              <a:gd name="connsiteX325" fmla="*/ 8440268 w 11799252"/>
              <a:gd name="connsiteY325" fmla="*/ 4015022 h 12978397"/>
              <a:gd name="connsiteX326" fmla="*/ 8430623 w 11799252"/>
              <a:gd name="connsiteY326" fmla="*/ 4016171 h 12978397"/>
              <a:gd name="connsiteX327" fmla="*/ 8488897 w 11799252"/>
              <a:gd name="connsiteY327" fmla="*/ 3976315 h 12978397"/>
              <a:gd name="connsiteX328" fmla="*/ 8535001 w 11799252"/>
              <a:gd name="connsiteY328" fmla="*/ 3989232 h 12978397"/>
              <a:gd name="connsiteX329" fmla="*/ 8483138 w 11799252"/>
              <a:gd name="connsiteY329" fmla="*/ 3998036 h 12978397"/>
              <a:gd name="connsiteX330" fmla="*/ 8444723 w 11799252"/>
              <a:gd name="connsiteY330" fmla="*/ 4011302 h 12978397"/>
              <a:gd name="connsiteX331" fmla="*/ 8448596 w 11799252"/>
              <a:gd name="connsiteY331" fmla="*/ 4008067 h 12978397"/>
              <a:gd name="connsiteX332" fmla="*/ 8468687 w 11799252"/>
              <a:gd name="connsiteY332" fmla="*/ 3992401 h 12978397"/>
              <a:gd name="connsiteX333" fmla="*/ 8478015 w 11799252"/>
              <a:gd name="connsiteY333" fmla="*/ 3984976 h 12978397"/>
              <a:gd name="connsiteX334" fmla="*/ 8486072 w 11799252"/>
              <a:gd name="connsiteY334" fmla="*/ 3986397 h 12978397"/>
              <a:gd name="connsiteX335" fmla="*/ 8488897 w 11799252"/>
              <a:gd name="connsiteY335" fmla="*/ 3976315 h 12978397"/>
              <a:gd name="connsiteX336" fmla="*/ 8794901 w 11799252"/>
              <a:gd name="connsiteY336" fmla="*/ 3886768 h 12978397"/>
              <a:gd name="connsiteX337" fmla="*/ 8488897 w 11799252"/>
              <a:gd name="connsiteY337" fmla="*/ 3976315 h 12978397"/>
              <a:gd name="connsiteX338" fmla="*/ 8478792 w 11799252"/>
              <a:gd name="connsiteY338" fmla="*/ 3984358 h 12978397"/>
              <a:gd name="connsiteX339" fmla="*/ 8478015 w 11799252"/>
              <a:gd name="connsiteY339" fmla="*/ 3984976 h 12978397"/>
              <a:gd name="connsiteX340" fmla="*/ 8472979 w 11799252"/>
              <a:gd name="connsiteY340" fmla="*/ 3984088 h 12978397"/>
              <a:gd name="connsiteX341" fmla="*/ 8468687 w 11799252"/>
              <a:gd name="connsiteY341" fmla="*/ 3992401 h 12978397"/>
              <a:gd name="connsiteX342" fmla="*/ 8358188 w 11799252"/>
              <a:gd name="connsiteY342" fmla="*/ 4041185 h 12978397"/>
              <a:gd name="connsiteX343" fmla="*/ 8483211 w 11799252"/>
              <a:gd name="connsiteY343" fmla="*/ 4052653 h 12978397"/>
              <a:gd name="connsiteX344" fmla="*/ 8604538 w 11799252"/>
              <a:gd name="connsiteY344" fmla="*/ 4086647 h 12978397"/>
              <a:gd name="connsiteX345" fmla="*/ 8720687 w 11799252"/>
              <a:gd name="connsiteY345" fmla="*/ 4017697 h 12978397"/>
              <a:gd name="connsiteX346" fmla="*/ 8535001 w 11799252"/>
              <a:gd name="connsiteY346" fmla="*/ 3989232 h 12978397"/>
              <a:gd name="connsiteX347" fmla="*/ 8794901 w 11799252"/>
              <a:gd name="connsiteY347" fmla="*/ 3886768 h 12978397"/>
              <a:gd name="connsiteX348" fmla="*/ 373987 w 11799252"/>
              <a:gd name="connsiteY348" fmla="*/ 3879794 h 12978397"/>
              <a:gd name="connsiteX349" fmla="*/ 339566 w 11799252"/>
              <a:gd name="connsiteY349" fmla="*/ 3882384 h 12978397"/>
              <a:gd name="connsiteX350" fmla="*/ 414790 w 11799252"/>
              <a:gd name="connsiteY350" fmla="*/ 3903460 h 12978397"/>
              <a:gd name="connsiteX351" fmla="*/ 373987 w 11799252"/>
              <a:gd name="connsiteY351" fmla="*/ 3879794 h 12978397"/>
              <a:gd name="connsiteX352" fmla="*/ 5660959 w 11799252"/>
              <a:gd name="connsiteY352" fmla="*/ 3695734 h 12978397"/>
              <a:gd name="connsiteX353" fmla="*/ 5665626 w 11799252"/>
              <a:gd name="connsiteY353" fmla="*/ 3697742 h 12978397"/>
              <a:gd name="connsiteX354" fmla="*/ 5678332 w 11799252"/>
              <a:gd name="connsiteY354" fmla="*/ 3703211 h 12978397"/>
              <a:gd name="connsiteX355" fmla="*/ 5692775 w 11799252"/>
              <a:gd name="connsiteY355" fmla="*/ 3709427 h 12978397"/>
              <a:gd name="connsiteX356" fmla="*/ 5682594 w 11799252"/>
              <a:gd name="connsiteY356" fmla="*/ 3705045 h 12978397"/>
              <a:gd name="connsiteX357" fmla="*/ 5678332 w 11799252"/>
              <a:gd name="connsiteY357" fmla="*/ 3703211 h 12978397"/>
              <a:gd name="connsiteX358" fmla="*/ 5671989 w 11799252"/>
              <a:gd name="connsiteY358" fmla="*/ 3700481 h 12978397"/>
              <a:gd name="connsiteX359" fmla="*/ 5660959 w 11799252"/>
              <a:gd name="connsiteY359" fmla="*/ 3695734 h 12978397"/>
              <a:gd name="connsiteX360" fmla="*/ 9452988 w 11799252"/>
              <a:gd name="connsiteY360" fmla="*/ 3318392 h 12978397"/>
              <a:gd name="connsiteX361" fmla="*/ 9492006 w 11799252"/>
              <a:gd name="connsiteY361" fmla="*/ 3403744 h 12978397"/>
              <a:gd name="connsiteX362" fmla="*/ 9355178 w 11799252"/>
              <a:gd name="connsiteY362" fmla="*/ 3611888 h 12978397"/>
              <a:gd name="connsiteX363" fmla="*/ 9387121 w 11799252"/>
              <a:gd name="connsiteY363" fmla="*/ 3609964 h 12978397"/>
              <a:gd name="connsiteX364" fmla="*/ 9506059 w 11799252"/>
              <a:gd name="connsiteY364" fmla="*/ 3587104 h 12978397"/>
              <a:gd name="connsiteX365" fmla="*/ 9552670 w 11799252"/>
              <a:gd name="connsiteY365" fmla="*/ 3420741 h 12978397"/>
              <a:gd name="connsiteX366" fmla="*/ 9477483 w 11799252"/>
              <a:gd name="connsiteY366" fmla="*/ 3343491 h 12978397"/>
              <a:gd name="connsiteX367" fmla="*/ 9452988 w 11799252"/>
              <a:gd name="connsiteY367" fmla="*/ 3318392 h 12978397"/>
              <a:gd name="connsiteX368" fmla="*/ 2113816 w 11799252"/>
              <a:gd name="connsiteY368" fmla="*/ 3313568 h 12978397"/>
              <a:gd name="connsiteX369" fmla="*/ 2005634 w 11799252"/>
              <a:gd name="connsiteY369" fmla="*/ 3316135 h 12978397"/>
              <a:gd name="connsiteX370" fmla="*/ 2410906 w 11799252"/>
              <a:gd name="connsiteY370" fmla="*/ 3373501 h 12978397"/>
              <a:gd name="connsiteX371" fmla="*/ 5168964 w 11799252"/>
              <a:gd name="connsiteY371" fmla="*/ 3664159 h 12978397"/>
              <a:gd name="connsiteX372" fmla="*/ 5168964 w 11799252"/>
              <a:gd name="connsiteY372" fmla="*/ 3664159 h 12978397"/>
              <a:gd name="connsiteX373" fmla="*/ 2167852 w 11799252"/>
              <a:gd name="connsiteY373" fmla="*/ 3316277 h 12978397"/>
              <a:gd name="connsiteX374" fmla="*/ 2113816 w 11799252"/>
              <a:gd name="connsiteY374" fmla="*/ 3313568 h 12978397"/>
              <a:gd name="connsiteX375" fmla="*/ 1911755 w 11799252"/>
              <a:gd name="connsiteY375" fmla="*/ 3285754 h 12978397"/>
              <a:gd name="connsiteX376" fmla="*/ 1883908 w 11799252"/>
              <a:gd name="connsiteY376" fmla="*/ 3292904 h 12978397"/>
              <a:gd name="connsiteX377" fmla="*/ 1950222 w 11799252"/>
              <a:gd name="connsiteY377" fmla="*/ 3289735 h 12978397"/>
              <a:gd name="connsiteX378" fmla="*/ 1911755 w 11799252"/>
              <a:gd name="connsiteY378" fmla="*/ 3285754 h 12978397"/>
              <a:gd name="connsiteX379" fmla="*/ 1798082 w 11799252"/>
              <a:gd name="connsiteY379" fmla="*/ 3262968 h 12978397"/>
              <a:gd name="connsiteX380" fmla="*/ 1759284 w 11799252"/>
              <a:gd name="connsiteY380" fmla="*/ 3270674 h 12978397"/>
              <a:gd name="connsiteX381" fmla="*/ 1852363 w 11799252"/>
              <a:gd name="connsiteY381" fmla="*/ 3284066 h 12978397"/>
              <a:gd name="connsiteX382" fmla="*/ 1798082 w 11799252"/>
              <a:gd name="connsiteY382" fmla="*/ 3262968 h 12978397"/>
              <a:gd name="connsiteX383" fmla="*/ 1675387 w 11799252"/>
              <a:gd name="connsiteY383" fmla="*/ 3239692 h 12978397"/>
              <a:gd name="connsiteX384" fmla="*/ 1637558 w 11799252"/>
              <a:gd name="connsiteY384" fmla="*/ 3247443 h 12978397"/>
              <a:gd name="connsiteX385" fmla="*/ 1730166 w 11799252"/>
              <a:gd name="connsiteY385" fmla="*/ 3262516 h 12978397"/>
              <a:gd name="connsiteX386" fmla="*/ 1675387 w 11799252"/>
              <a:gd name="connsiteY386" fmla="*/ 3239692 h 12978397"/>
              <a:gd name="connsiteX387" fmla="*/ 1585790 w 11799252"/>
              <a:gd name="connsiteY387" fmla="*/ 3230220 h 12978397"/>
              <a:gd name="connsiteX388" fmla="*/ 1574069 w 11799252"/>
              <a:gd name="connsiteY388" fmla="*/ 3240529 h 12978397"/>
              <a:gd name="connsiteX389" fmla="*/ 1606013 w 11799252"/>
              <a:gd name="connsiteY389" fmla="*/ 3238605 h 12978397"/>
              <a:gd name="connsiteX390" fmla="*/ 1585790 w 11799252"/>
              <a:gd name="connsiteY390" fmla="*/ 3230220 h 12978397"/>
              <a:gd name="connsiteX391" fmla="*/ 7239869 w 11799252"/>
              <a:gd name="connsiteY391" fmla="*/ 3222210 h 12978397"/>
              <a:gd name="connsiteX392" fmla="*/ 7239869 w 11799252"/>
              <a:gd name="connsiteY392" fmla="*/ 3222210 h 12978397"/>
              <a:gd name="connsiteX393" fmla="*/ 6856291 w 11799252"/>
              <a:gd name="connsiteY393" fmla="*/ 3183157 h 12978397"/>
              <a:gd name="connsiteX394" fmla="*/ 6828947 w 11799252"/>
              <a:gd name="connsiteY394" fmla="*/ 3185010 h 12978397"/>
              <a:gd name="connsiteX395" fmla="*/ 6892436 w 11799252"/>
              <a:gd name="connsiteY395" fmla="*/ 3191925 h 12978397"/>
              <a:gd name="connsiteX396" fmla="*/ 6856291 w 11799252"/>
              <a:gd name="connsiteY396" fmla="*/ 3183157 h 12978397"/>
              <a:gd name="connsiteX397" fmla="*/ 6766961 w 11799252"/>
              <a:gd name="connsiteY397" fmla="*/ 3176818 h 12978397"/>
              <a:gd name="connsiteX398" fmla="*/ 6765458 w 11799252"/>
              <a:gd name="connsiteY398" fmla="*/ 3178096 h 12978397"/>
              <a:gd name="connsiteX399" fmla="*/ 6814388 w 11799252"/>
              <a:gd name="connsiteY399" fmla="*/ 3180931 h 12978397"/>
              <a:gd name="connsiteX400" fmla="*/ 6766961 w 11799252"/>
              <a:gd name="connsiteY400" fmla="*/ 3176818 h 12978397"/>
              <a:gd name="connsiteX401" fmla="*/ 6721780 w 11799252"/>
              <a:gd name="connsiteY401" fmla="*/ 3165858 h 12978397"/>
              <a:gd name="connsiteX402" fmla="*/ 6687410 w 11799252"/>
              <a:gd name="connsiteY402" fmla="*/ 3167103 h 12978397"/>
              <a:gd name="connsiteX403" fmla="*/ 6721780 w 11799252"/>
              <a:gd name="connsiteY403" fmla="*/ 3165858 h 12978397"/>
              <a:gd name="connsiteX404" fmla="*/ 9355539 w 11799252"/>
              <a:gd name="connsiteY404" fmla="*/ 2868017 h 12978397"/>
              <a:gd name="connsiteX405" fmla="*/ 9348367 w 11799252"/>
              <a:gd name="connsiteY405" fmla="*/ 2879600 h 12978397"/>
              <a:gd name="connsiteX406" fmla="*/ 9380311 w 11799252"/>
              <a:gd name="connsiteY406" fmla="*/ 2877676 h 12978397"/>
              <a:gd name="connsiteX407" fmla="*/ 9355539 w 11799252"/>
              <a:gd name="connsiteY407" fmla="*/ 2868017 h 12978397"/>
              <a:gd name="connsiteX408" fmla="*/ 4267948 w 11799252"/>
              <a:gd name="connsiteY408" fmla="*/ 2770140 h 12978397"/>
              <a:gd name="connsiteX409" fmla="*/ 4267948 w 11799252"/>
              <a:gd name="connsiteY409" fmla="*/ 2770140 h 12978397"/>
              <a:gd name="connsiteX410" fmla="*/ 4175159 w 11799252"/>
              <a:gd name="connsiteY410" fmla="*/ 2762719 h 12978397"/>
              <a:gd name="connsiteX411" fmla="*/ 4204459 w 11799252"/>
              <a:gd name="connsiteY411" fmla="*/ 2763226 h 12978397"/>
              <a:gd name="connsiteX412" fmla="*/ 4183783 w 11799252"/>
              <a:gd name="connsiteY412" fmla="*/ 2773971 h 12978397"/>
              <a:gd name="connsiteX413" fmla="*/ 4178672 w 11799252"/>
              <a:gd name="connsiteY413" fmla="*/ 2773771 h 12978397"/>
              <a:gd name="connsiteX414" fmla="*/ 4158086 w 11799252"/>
              <a:gd name="connsiteY414" fmla="*/ 2769704 h 12978397"/>
              <a:gd name="connsiteX415" fmla="*/ 4161586 w 11799252"/>
              <a:gd name="connsiteY415" fmla="*/ 2766505 h 12978397"/>
              <a:gd name="connsiteX416" fmla="*/ 4175159 w 11799252"/>
              <a:gd name="connsiteY416" fmla="*/ 2762719 h 12978397"/>
              <a:gd name="connsiteX417" fmla="*/ 3973542 w 11799252"/>
              <a:gd name="connsiteY417" fmla="*/ 2756524 h 12978397"/>
              <a:gd name="connsiteX418" fmla="*/ 3980709 w 11799252"/>
              <a:gd name="connsiteY418" fmla="*/ 2758532 h 12978397"/>
              <a:gd name="connsiteX419" fmla="*/ 3973542 w 11799252"/>
              <a:gd name="connsiteY419" fmla="*/ 2756524 h 12978397"/>
              <a:gd name="connsiteX420" fmla="*/ 3903911 w 11799252"/>
              <a:gd name="connsiteY420" fmla="*/ 2747889 h 12978397"/>
              <a:gd name="connsiteX421" fmla="*/ 3917220 w 11799252"/>
              <a:gd name="connsiteY421" fmla="*/ 2751618 h 12978397"/>
              <a:gd name="connsiteX422" fmla="*/ 3903911 w 11799252"/>
              <a:gd name="connsiteY422" fmla="*/ 2747889 h 12978397"/>
              <a:gd name="connsiteX423" fmla="*/ 3386579 w 11799252"/>
              <a:gd name="connsiteY423" fmla="*/ 2691749 h 12978397"/>
              <a:gd name="connsiteX424" fmla="*/ 3392610 w 11799252"/>
              <a:gd name="connsiteY424" fmla="*/ 2693439 h 12978397"/>
              <a:gd name="connsiteX425" fmla="*/ 3396704 w 11799252"/>
              <a:gd name="connsiteY425" fmla="*/ 2694586 h 12978397"/>
              <a:gd name="connsiteX426" fmla="*/ 3384420 w 11799252"/>
              <a:gd name="connsiteY426" fmla="*/ 2691144 h 12978397"/>
              <a:gd name="connsiteX427" fmla="*/ 3386579 w 11799252"/>
              <a:gd name="connsiteY427" fmla="*/ 2691749 h 12978397"/>
              <a:gd name="connsiteX428" fmla="*/ 3385785 w 11799252"/>
              <a:gd name="connsiteY428" fmla="*/ 2691527 h 12978397"/>
              <a:gd name="connsiteX429" fmla="*/ 3384420 w 11799252"/>
              <a:gd name="connsiteY429" fmla="*/ 2691144 h 12978397"/>
              <a:gd name="connsiteX430" fmla="*/ 9418520 w 11799252"/>
              <a:gd name="connsiteY430" fmla="*/ 2629214 h 12978397"/>
              <a:gd name="connsiteX431" fmla="*/ 9435434 w 11799252"/>
              <a:gd name="connsiteY431" fmla="*/ 2746319 h 12978397"/>
              <a:gd name="connsiteX432" fmla="*/ 9418520 w 11799252"/>
              <a:gd name="connsiteY432" fmla="*/ 2629214 h 12978397"/>
              <a:gd name="connsiteX433" fmla="*/ 2744413 w 11799252"/>
              <a:gd name="connsiteY433" fmla="*/ 2597541 h 12978397"/>
              <a:gd name="connsiteX434" fmla="*/ 2727698 w 11799252"/>
              <a:gd name="connsiteY434" fmla="*/ 2597764 h 12978397"/>
              <a:gd name="connsiteX435" fmla="*/ 2739432 w 11799252"/>
              <a:gd name="connsiteY435" fmla="*/ 2611926 h 12978397"/>
              <a:gd name="connsiteX436" fmla="*/ 3396704 w 11799252"/>
              <a:gd name="connsiteY436" fmla="*/ 2694586 h 12978397"/>
              <a:gd name="connsiteX437" fmla="*/ 3433899 w 11799252"/>
              <a:gd name="connsiteY437" fmla="*/ 2683260 h 12978397"/>
              <a:gd name="connsiteX438" fmla="*/ 3601730 w 11799252"/>
              <a:gd name="connsiteY438" fmla="*/ 2719408 h 12978397"/>
              <a:gd name="connsiteX439" fmla="*/ 3679779 w 11799252"/>
              <a:gd name="connsiteY439" fmla="*/ 2730401 h 12978397"/>
              <a:gd name="connsiteX440" fmla="*/ 3694339 w 11799252"/>
              <a:gd name="connsiteY440" fmla="*/ 2734481 h 12978397"/>
              <a:gd name="connsiteX441" fmla="*/ 3679779 w 11799252"/>
              <a:gd name="connsiteY441" fmla="*/ 2730401 h 12978397"/>
              <a:gd name="connsiteX442" fmla="*/ 3824612 w 11799252"/>
              <a:gd name="connsiteY442" fmla="*/ 2736545 h 12978397"/>
              <a:gd name="connsiteX443" fmla="*/ 3839171 w 11799252"/>
              <a:gd name="connsiteY443" fmla="*/ 2740625 h 12978397"/>
              <a:gd name="connsiteX444" fmla="*/ 3917220 w 11799252"/>
              <a:gd name="connsiteY444" fmla="*/ 2751618 h 12978397"/>
              <a:gd name="connsiteX445" fmla="*/ 3980709 w 11799252"/>
              <a:gd name="connsiteY445" fmla="*/ 2758532 h 12978397"/>
              <a:gd name="connsiteX446" fmla="*/ 4015948 w 11799252"/>
              <a:gd name="connsiteY446" fmla="*/ 2744844 h 12978397"/>
              <a:gd name="connsiteX447" fmla="*/ 4091171 w 11799252"/>
              <a:gd name="connsiteY447" fmla="*/ 2765920 h 12978397"/>
              <a:gd name="connsiteX448" fmla="*/ 4119713 w 11799252"/>
              <a:gd name="connsiteY448" fmla="*/ 2758625 h 12978397"/>
              <a:gd name="connsiteX449" fmla="*/ 4122244 w 11799252"/>
              <a:gd name="connsiteY449" fmla="*/ 2762621 h 12978397"/>
              <a:gd name="connsiteX450" fmla="*/ 4108556 w 11799252"/>
              <a:gd name="connsiteY450" fmla="*/ 2759917 h 12978397"/>
              <a:gd name="connsiteX451" fmla="*/ 4123115 w 11799252"/>
              <a:gd name="connsiteY451" fmla="*/ 2763996 h 12978397"/>
              <a:gd name="connsiteX452" fmla="*/ 4122244 w 11799252"/>
              <a:gd name="connsiteY452" fmla="*/ 2762621 h 12978397"/>
              <a:gd name="connsiteX453" fmla="*/ 4158086 w 11799252"/>
              <a:gd name="connsiteY453" fmla="*/ 2769704 h 12978397"/>
              <a:gd name="connsiteX454" fmla="*/ 4154660 w 11799252"/>
              <a:gd name="connsiteY454" fmla="*/ 2772834 h 12978397"/>
              <a:gd name="connsiteX455" fmla="*/ 4178672 w 11799252"/>
              <a:gd name="connsiteY455" fmla="*/ 2773771 h 12978397"/>
              <a:gd name="connsiteX456" fmla="*/ 4188368 w 11799252"/>
              <a:gd name="connsiteY456" fmla="*/ 2775687 h 12978397"/>
              <a:gd name="connsiteX457" fmla="*/ 4782813 w 11799252"/>
              <a:gd name="connsiteY457" fmla="*/ 2847336 h 12978397"/>
              <a:gd name="connsiteX458" fmla="*/ 4959590 w 11799252"/>
              <a:gd name="connsiteY458" fmla="*/ 2851557 h 12978397"/>
              <a:gd name="connsiteX459" fmla="*/ 4916310 w 11799252"/>
              <a:gd name="connsiteY459" fmla="*/ 2828556 h 12978397"/>
              <a:gd name="connsiteX460" fmla="*/ 4881071 w 11799252"/>
              <a:gd name="connsiteY460" fmla="*/ 2842244 h 12978397"/>
              <a:gd name="connsiteX461" fmla="*/ 4397751 w 11799252"/>
              <a:gd name="connsiteY461" fmla="*/ 2773885 h 12978397"/>
              <a:gd name="connsiteX462" fmla="*/ 4377542 w 11799252"/>
              <a:gd name="connsiteY462" fmla="*/ 2789972 h 12978397"/>
              <a:gd name="connsiteX463" fmla="*/ 4241654 w 11799252"/>
              <a:gd name="connsiteY463" fmla="*/ 2751899 h 12978397"/>
              <a:gd name="connsiteX464" fmla="*/ 3433899 w 11799252"/>
              <a:gd name="connsiteY464" fmla="*/ 2683260 h 12978397"/>
              <a:gd name="connsiteX465" fmla="*/ 2744413 w 11799252"/>
              <a:gd name="connsiteY465" fmla="*/ 2597541 h 12978397"/>
              <a:gd name="connsiteX466" fmla="*/ 1321294 w 11799252"/>
              <a:gd name="connsiteY466" fmla="*/ 2389835 h 12978397"/>
              <a:gd name="connsiteX467" fmla="*/ 1657078 w 11799252"/>
              <a:gd name="connsiteY467" fmla="*/ 2477224 h 12978397"/>
              <a:gd name="connsiteX468" fmla="*/ 2626543 w 11799252"/>
              <a:gd name="connsiteY468" fmla="*/ 2603857 h 12978397"/>
              <a:gd name="connsiteX469" fmla="*/ 2626543 w 11799252"/>
              <a:gd name="connsiteY469" fmla="*/ 2603857 h 12978397"/>
              <a:gd name="connsiteX470" fmla="*/ 2252816 w 11799252"/>
              <a:gd name="connsiteY470" fmla="*/ 2555331 h 12978397"/>
              <a:gd name="connsiteX471" fmla="*/ 1370743 w 11799252"/>
              <a:gd name="connsiteY471" fmla="*/ 2396999 h 12978397"/>
              <a:gd name="connsiteX472" fmla="*/ 1321294 w 11799252"/>
              <a:gd name="connsiteY472" fmla="*/ 2389835 h 12978397"/>
              <a:gd name="connsiteX473" fmla="*/ 9338226 w 11799252"/>
              <a:gd name="connsiteY473" fmla="*/ 2336676 h 12978397"/>
              <a:gd name="connsiteX474" fmla="*/ 9338226 w 11799252"/>
              <a:gd name="connsiteY474" fmla="*/ 2336676 h 12978397"/>
              <a:gd name="connsiteX475" fmla="*/ 9278685 w 11799252"/>
              <a:gd name="connsiteY475" fmla="*/ 2266632 h 12978397"/>
              <a:gd name="connsiteX476" fmla="*/ 9292121 w 11799252"/>
              <a:gd name="connsiteY476" fmla="*/ 2323759 h 12978397"/>
              <a:gd name="connsiteX477" fmla="*/ 9419027 w 11799252"/>
              <a:gd name="connsiteY477" fmla="*/ 2449932 h 12978397"/>
              <a:gd name="connsiteX478" fmla="*/ 9381035 w 11799252"/>
              <a:gd name="connsiteY478" fmla="*/ 2361357 h 12978397"/>
              <a:gd name="connsiteX479" fmla="*/ 9413449 w 11799252"/>
              <a:gd name="connsiteY479" fmla="*/ 2357752 h 12978397"/>
              <a:gd name="connsiteX480" fmla="*/ 9278685 w 11799252"/>
              <a:gd name="connsiteY480" fmla="*/ 2266632 h 12978397"/>
              <a:gd name="connsiteX481" fmla="*/ 9310139 w 11799252"/>
              <a:gd name="connsiteY481" fmla="*/ 1718127 h 12978397"/>
              <a:gd name="connsiteX482" fmla="*/ 9315915 w 11799252"/>
              <a:gd name="connsiteY482" fmla="*/ 1725097 h 12978397"/>
              <a:gd name="connsiteX483" fmla="*/ 9310139 w 11799252"/>
              <a:gd name="connsiteY483" fmla="*/ 1718127 h 12978397"/>
              <a:gd name="connsiteX484" fmla="*/ 1414046 w 11799252"/>
              <a:gd name="connsiteY484" fmla="*/ 956641 h 12978397"/>
              <a:gd name="connsiteX485" fmla="*/ 1549981 w 11799252"/>
              <a:gd name="connsiteY485" fmla="*/ 1010018 h 12978397"/>
              <a:gd name="connsiteX486" fmla="*/ 3295691 w 11799252"/>
              <a:gd name="connsiteY486" fmla="*/ 1261708 h 12978397"/>
              <a:gd name="connsiteX487" fmla="*/ 6661729 w 11799252"/>
              <a:gd name="connsiteY487" fmla="*/ 1586783 h 12978397"/>
              <a:gd name="connsiteX488" fmla="*/ 8282345 w 11799252"/>
              <a:gd name="connsiteY488" fmla="*/ 1817923 h 12978397"/>
              <a:gd name="connsiteX489" fmla="*/ 7906228 w 11799252"/>
              <a:gd name="connsiteY489" fmla="*/ 1712543 h 12978397"/>
              <a:gd name="connsiteX490" fmla="*/ 7469013 w 11799252"/>
              <a:gd name="connsiteY490" fmla="*/ 1657102 h 12978397"/>
              <a:gd name="connsiteX491" fmla="*/ 1495437 w 11799252"/>
              <a:gd name="connsiteY491" fmla="*/ 971176 h 12978397"/>
              <a:gd name="connsiteX492" fmla="*/ 1414046 w 11799252"/>
              <a:gd name="connsiteY492" fmla="*/ 956641 h 12978397"/>
              <a:gd name="connsiteX493" fmla="*/ 1304055 w 11799252"/>
              <a:gd name="connsiteY493" fmla="*/ 623274 h 12978397"/>
              <a:gd name="connsiteX494" fmla="*/ 1282080 w 11799252"/>
              <a:gd name="connsiteY494" fmla="*/ 630483 h 12978397"/>
              <a:gd name="connsiteX495" fmla="*/ 1307396 w 11799252"/>
              <a:gd name="connsiteY495" fmla="*/ 829686 h 12978397"/>
              <a:gd name="connsiteX496" fmla="*/ 1336623 w 11799252"/>
              <a:gd name="connsiteY496" fmla="*/ 669325 h 12978397"/>
              <a:gd name="connsiteX497" fmla="*/ 1304055 w 11799252"/>
              <a:gd name="connsiteY497" fmla="*/ 623274 h 12978397"/>
              <a:gd name="connsiteX498" fmla="*/ 996434 w 11799252"/>
              <a:gd name="connsiteY498" fmla="*/ 90112 h 12978397"/>
              <a:gd name="connsiteX499" fmla="*/ 1037287 w 11799252"/>
              <a:gd name="connsiteY499" fmla="*/ 112433 h 12978397"/>
              <a:gd name="connsiteX500" fmla="*/ 1088969 w 11799252"/>
              <a:gd name="connsiteY500" fmla="*/ 217531 h 12978397"/>
              <a:gd name="connsiteX501" fmla="*/ 1081235 w 11799252"/>
              <a:gd name="connsiteY501" fmla="*/ 212166 h 12978397"/>
              <a:gd name="connsiteX502" fmla="*/ 1080929 w 11799252"/>
              <a:gd name="connsiteY502" fmla="*/ 211201 h 12978397"/>
              <a:gd name="connsiteX503" fmla="*/ 1062675 w 11799252"/>
              <a:gd name="connsiteY503" fmla="*/ 199290 h 12978397"/>
              <a:gd name="connsiteX504" fmla="*/ 996434 w 11799252"/>
              <a:gd name="connsiteY504" fmla="*/ 90112 h 12978397"/>
              <a:gd name="connsiteX505" fmla="*/ 746469 w 11799252"/>
              <a:gd name="connsiteY505" fmla="*/ 1597 h 12978397"/>
              <a:gd name="connsiteX506" fmla="*/ 883110 w 11799252"/>
              <a:gd name="connsiteY506" fmla="*/ 148980 h 12978397"/>
              <a:gd name="connsiteX507" fmla="*/ 898610 w 11799252"/>
              <a:gd name="connsiteY507" fmla="*/ 28270 h 12978397"/>
              <a:gd name="connsiteX508" fmla="*/ 993609 w 11799252"/>
              <a:gd name="connsiteY508" fmla="*/ 100195 h 12978397"/>
              <a:gd name="connsiteX509" fmla="*/ 996434 w 11799252"/>
              <a:gd name="connsiteY509" fmla="*/ 90112 h 12978397"/>
              <a:gd name="connsiteX510" fmla="*/ 1062675 w 11799252"/>
              <a:gd name="connsiteY510" fmla="*/ 199290 h 12978397"/>
              <a:gd name="connsiteX511" fmla="*/ 1075822 w 11799252"/>
              <a:gd name="connsiteY511" fmla="*/ 208411 h 12978397"/>
              <a:gd name="connsiteX512" fmla="*/ 1081235 w 11799252"/>
              <a:gd name="connsiteY512" fmla="*/ 212166 h 12978397"/>
              <a:gd name="connsiteX513" fmla="*/ 1086144 w 11799252"/>
              <a:gd name="connsiteY513" fmla="*/ 227614 h 12978397"/>
              <a:gd name="connsiteX514" fmla="*/ 1088969 w 11799252"/>
              <a:gd name="connsiteY514" fmla="*/ 217531 h 12978397"/>
              <a:gd name="connsiteX515" fmla="*/ 1149597 w 11799252"/>
              <a:gd name="connsiteY515" fmla="*/ 290701 h 12978397"/>
              <a:gd name="connsiteX516" fmla="*/ 1152458 w 11799252"/>
              <a:gd name="connsiteY516" fmla="*/ 224445 h 12978397"/>
              <a:gd name="connsiteX517" fmla="*/ 1288309 w 11799252"/>
              <a:gd name="connsiteY517" fmla="*/ 318691 h 12978397"/>
              <a:gd name="connsiteX518" fmla="*/ 1277009 w 11799252"/>
              <a:gd name="connsiteY518" fmla="*/ 359021 h 12978397"/>
              <a:gd name="connsiteX519" fmla="*/ 1323005 w 11799252"/>
              <a:gd name="connsiteY519" fmla="*/ 540458 h 12978397"/>
              <a:gd name="connsiteX520" fmla="*/ 1348864 w 11799252"/>
              <a:gd name="connsiteY520" fmla="*/ 504206 h 12978397"/>
              <a:gd name="connsiteX521" fmla="*/ 1379831 w 11799252"/>
              <a:gd name="connsiteY521" fmla="*/ 804672 h 12978397"/>
              <a:gd name="connsiteX522" fmla="*/ 1570696 w 11799252"/>
              <a:gd name="connsiteY522" fmla="*/ 936080 h 12978397"/>
              <a:gd name="connsiteX523" fmla="*/ 3565112 w 11799252"/>
              <a:gd name="connsiteY523" fmla="*/ 1224828 h 12978397"/>
              <a:gd name="connsiteX524" fmla="*/ 4526138 w 11799252"/>
              <a:gd name="connsiteY524" fmla="*/ 1325536 h 12978397"/>
              <a:gd name="connsiteX525" fmla="*/ 6725653 w 11799252"/>
              <a:gd name="connsiteY525" fmla="*/ 1526761 h 12978397"/>
              <a:gd name="connsiteX526" fmla="*/ 7466623 w 11799252"/>
              <a:gd name="connsiteY526" fmla="*/ 1600250 h 12978397"/>
              <a:gd name="connsiteX527" fmla="*/ 8013903 w 11799252"/>
              <a:gd name="connsiteY527" fmla="*/ 1673841 h 12978397"/>
              <a:gd name="connsiteX528" fmla="*/ 8097601 w 11799252"/>
              <a:gd name="connsiteY528" fmla="*/ 1664669 h 12978397"/>
              <a:gd name="connsiteX529" fmla="*/ 8751613 w 11799252"/>
              <a:gd name="connsiteY529" fmla="*/ 1824348 h 12978397"/>
              <a:gd name="connsiteX530" fmla="*/ 9370278 w 11799252"/>
              <a:gd name="connsiteY530" fmla="*/ 2166233 h 12978397"/>
              <a:gd name="connsiteX531" fmla="*/ 9499936 w 11799252"/>
              <a:gd name="connsiteY531" fmla="*/ 2394670 h 12978397"/>
              <a:gd name="connsiteX532" fmla="*/ 9427936 w 11799252"/>
              <a:gd name="connsiteY532" fmla="*/ 2474177 h 12978397"/>
              <a:gd name="connsiteX533" fmla="*/ 9516742 w 11799252"/>
              <a:gd name="connsiteY533" fmla="*/ 2680294 h 12978397"/>
              <a:gd name="connsiteX534" fmla="*/ 9455571 w 11799252"/>
              <a:gd name="connsiteY534" fmla="*/ 2842579 h 12978397"/>
              <a:gd name="connsiteX535" fmla="*/ 9460678 w 11799252"/>
              <a:gd name="connsiteY535" fmla="*/ 3057868 h 12978397"/>
              <a:gd name="connsiteX536" fmla="*/ 9411748 w 11799252"/>
              <a:gd name="connsiteY536" fmla="*/ 3055033 h 12978397"/>
              <a:gd name="connsiteX537" fmla="*/ 9440360 w 11799252"/>
              <a:gd name="connsiteY537" fmla="*/ 3242472 h 12978397"/>
              <a:gd name="connsiteX538" fmla="*/ 9604824 w 11799252"/>
              <a:gd name="connsiteY538" fmla="*/ 3524157 h 12978397"/>
              <a:gd name="connsiteX539" fmla="*/ 9424679 w 11799252"/>
              <a:gd name="connsiteY539" fmla="*/ 3765475 h 12978397"/>
              <a:gd name="connsiteX540" fmla="*/ 9458977 w 11799252"/>
              <a:gd name="connsiteY540" fmla="*/ 3876577 h 12978397"/>
              <a:gd name="connsiteX541" fmla="*/ 9394474 w 11799252"/>
              <a:gd name="connsiteY541" fmla="*/ 4106798 h 12978397"/>
              <a:gd name="connsiteX542" fmla="*/ 9484293 w 11799252"/>
              <a:gd name="connsiteY542" fmla="*/ 4075779 h 12978397"/>
              <a:gd name="connsiteX543" fmla="*/ 9481396 w 11799252"/>
              <a:gd name="connsiteY543" fmla="*/ 4198207 h 12978397"/>
              <a:gd name="connsiteX544" fmla="*/ 9637927 w 11799252"/>
              <a:gd name="connsiteY544" fmla="*/ 4274686 h 12978397"/>
              <a:gd name="connsiteX545" fmla="*/ 9590881 w 11799252"/>
              <a:gd name="connsiteY545" fmla="*/ 4386558 h 12978397"/>
              <a:gd name="connsiteX546" fmla="*/ 9553216 w 11799252"/>
              <a:gd name="connsiteY546" fmla="*/ 4520994 h 12978397"/>
              <a:gd name="connsiteX547" fmla="*/ 9503381 w 11799252"/>
              <a:gd name="connsiteY547" fmla="*/ 4586775 h 12978397"/>
              <a:gd name="connsiteX548" fmla="*/ 9547059 w 11799252"/>
              <a:gd name="connsiteY548" fmla="*/ 4599012 h 12978397"/>
              <a:gd name="connsiteX549" fmla="*/ 9506640 w 11799252"/>
              <a:gd name="connsiteY549" fmla="*/ 4631185 h 12978397"/>
              <a:gd name="connsiteX550" fmla="*/ 9618444 w 11799252"/>
              <a:gd name="connsiteY550" fmla="*/ 4988733 h 12978397"/>
              <a:gd name="connsiteX551" fmla="*/ 9592078 w 11799252"/>
              <a:gd name="connsiteY551" fmla="*/ 5082838 h 12978397"/>
              <a:gd name="connsiteX552" fmla="*/ 9606601 w 11799252"/>
              <a:gd name="connsiteY552" fmla="*/ 5143091 h 12978397"/>
              <a:gd name="connsiteX553" fmla="*/ 9641021 w 11799252"/>
              <a:gd name="connsiteY553" fmla="*/ 5240916 h 12978397"/>
              <a:gd name="connsiteX554" fmla="*/ 9644282 w 11799252"/>
              <a:gd name="connsiteY554" fmla="*/ 5240959 h 12978397"/>
              <a:gd name="connsiteX555" fmla="*/ 9637381 w 11799252"/>
              <a:gd name="connsiteY555" fmla="*/ 5262664 h 12978397"/>
              <a:gd name="connsiteX556" fmla="*/ 9577374 w 11799252"/>
              <a:gd name="connsiteY556" fmla="*/ 5303451 h 12978397"/>
              <a:gd name="connsiteX557" fmla="*/ 9574513 w 11799252"/>
              <a:gd name="connsiteY557" fmla="*/ 5369707 h 12978397"/>
              <a:gd name="connsiteX558" fmla="*/ 9635177 w 11799252"/>
              <a:gd name="connsiteY558" fmla="*/ 5386704 h 12978397"/>
              <a:gd name="connsiteX559" fmla="*/ 9614932 w 11799252"/>
              <a:gd name="connsiteY559" fmla="*/ 5458962 h 12978397"/>
              <a:gd name="connsiteX560" fmla="*/ 9704715 w 11799252"/>
              <a:gd name="connsiteY560" fmla="*/ 5484117 h 12978397"/>
              <a:gd name="connsiteX561" fmla="*/ 9663789 w 11799252"/>
              <a:gd name="connsiteY561" fmla="*/ 5574143 h 12978397"/>
              <a:gd name="connsiteX562" fmla="*/ 9721628 w 11799252"/>
              <a:gd name="connsiteY562" fmla="*/ 5601222 h 12978397"/>
              <a:gd name="connsiteX563" fmla="*/ 9683564 w 11799252"/>
              <a:gd name="connsiteY563" fmla="*/ 5624992 h 12978397"/>
              <a:gd name="connsiteX564" fmla="*/ 9666144 w 11799252"/>
              <a:gd name="connsiteY564" fmla="*/ 5687168 h 12978397"/>
              <a:gd name="connsiteX565" fmla="*/ 9622828 w 11799252"/>
              <a:gd name="connsiteY565" fmla="*/ 5720341 h 12978397"/>
              <a:gd name="connsiteX566" fmla="*/ 9573463 w 11799252"/>
              <a:gd name="connsiteY566" fmla="*/ 5784442 h 12978397"/>
              <a:gd name="connsiteX567" fmla="*/ 9674510 w 11799252"/>
              <a:gd name="connsiteY567" fmla="*/ 5825440 h 12978397"/>
              <a:gd name="connsiteX568" fmla="*/ 9486397 w 11799252"/>
              <a:gd name="connsiteY568" fmla="*/ 5917723 h 12978397"/>
              <a:gd name="connsiteX569" fmla="*/ 9428088 w 11799252"/>
              <a:gd name="connsiteY569" fmla="*/ 6013752 h 12978397"/>
              <a:gd name="connsiteX570" fmla="*/ 9523520 w 11799252"/>
              <a:gd name="connsiteY570" fmla="*/ 6018742 h 12978397"/>
              <a:gd name="connsiteX571" fmla="*/ 9381911 w 11799252"/>
              <a:gd name="connsiteY571" fmla="*/ 6113180 h 12978397"/>
              <a:gd name="connsiteX572" fmla="*/ 9462385 w 11799252"/>
              <a:gd name="connsiteY572" fmla="*/ 6124854 h 12978397"/>
              <a:gd name="connsiteX573" fmla="*/ 9456736 w 11799252"/>
              <a:gd name="connsiteY573" fmla="*/ 6145018 h 12978397"/>
              <a:gd name="connsiteX574" fmla="*/ 9641951 w 11799252"/>
              <a:gd name="connsiteY574" fmla="*/ 6175164 h 12978397"/>
              <a:gd name="connsiteX575" fmla="*/ 9618446 w 11799252"/>
              <a:gd name="connsiteY575" fmla="*/ 6203012 h 12978397"/>
              <a:gd name="connsiteX576" fmla="*/ 9618446 w 11799252"/>
              <a:gd name="connsiteY576" fmla="*/ 6203012 h 12978397"/>
              <a:gd name="connsiteX577" fmla="*/ 9656438 w 11799252"/>
              <a:gd name="connsiteY577" fmla="*/ 6291589 h 12978397"/>
              <a:gd name="connsiteX578" fmla="*/ 9528555 w 11799252"/>
              <a:gd name="connsiteY578" fmla="*/ 6346377 h 12978397"/>
              <a:gd name="connsiteX579" fmla="*/ 9571835 w 11799252"/>
              <a:gd name="connsiteY579" fmla="*/ 6369378 h 12978397"/>
              <a:gd name="connsiteX580" fmla="*/ 9456157 w 11799252"/>
              <a:gd name="connsiteY580" fmla="*/ 6436646 h 12978397"/>
              <a:gd name="connsiteX581" fmla="*/ 10107272 w 11799252"/>
              <a:gd name="connsiteY581" fmla="*/ 6597325 h 12978397"/>
              <a:gd name="connsiteX582" fmla="*/ 10592983 w 11799252"/>
              <a:gd name="connsiteY582" fmla="*/ 6722536 h 12978397"/>
              <a:gd name="connsiteX583" fmla="*/ 10815792 w 11799252"/>
              <a:gd name="connsiteY583" fmla="*/ 6852020 h 12978397"/>
              <a:gd name="connsiteX584" fmla="*/ 10896593 w 11799252"/>
              <a:gd name="connsiteY584" fmla="*/ 6965276 h 12978397"/>
              <a:gd name="connsiteX585" fmla="*/ 11118967 w 11799252"/>
              <a:gd name="connsiteY585" fmla="*/ 7161695 h 12978397"/>
              <a:gd name="connsiteX586" fmla="*/ 10916802 w 11799252"/>
              <a:gd name="connsiteY586" fmla="*/ 7070618 h 12978397"/>
              <a:gd name="connsiteX587" fmla="*/ 10936975 w 11799252"/>
              <a:gd name="connsiteY587" fmla="*/ 7110705 h 12978397"/>
              <a:gd name="connsiteX588" fmla="*/ 11142364 w 11799252"/>
              <a:gd name="connsiteY588" fmla="*/ 7302364 h 12978397"/>
              <a:gd name="connsiteX589" fmla="*/ 11095354 w 11799252"/>
              <a:gd name="connsiteY589" fmla="*/ 7358063 h 12978397"/>
              <a:gd name="connsiteX590" fmla="*/ 11341198 w 11799252"/>
              <a:gd name="connsiteY590" fmla="*/ 7582805 h 12978397"/>
              <a:gd name="connsiteX591" fmla="*/ 11086843 w 11799252"/>
              <a:gd name="connsiteY591" fmla="*/ 7444484 h 12978397"/>
              <a:gd name="connsiteX592" fmla="*/ 10990940 w 11799252"/>
              <a:gd name="connsiteY592" fmla="*/ 7441174 h 12978397"/>
              <a:gd name="connsiteX593" fmla="*/ 11060513 w 11799252"/>
              <a:gd name="connsiteY593" fmla="*/ 7482416 h 12978397"/>
              <a:gd name="connsiteX594" fmla="*/ 11048743 w 11799252"/>
              <a:gd name="connsiteY594" fmla="*/ 7524427 h 12978397"/>
              <a:gd name="connsiteX595" fmla="*/ 11141314 w 11799252"/>
              <a:gd name="connsiteY595" fmla="*/ 7595672 h 12978397"/>
              <a:gd name="connsiteX596" fmla="*/ 11022413 w 11799252"/>
              <a:gd name="connsiteY596" fmla="*/ 7562359 h 12978397"/>
              <a:gd name="connsiteX597" fmla="*/ 11034039 w 11799252"/>
              <a:gd name="connsiteY597" fmla="*/ 7745039 h 12978397"/>
              <a:gd name="connsiteX598" fmla="*/ 11363580 w 11799252"/>
              <a:gd name="connsiteY598" fmla="*/ 7960609 h 12978397"/>
              <a:gd name="connsiteX599" fmla="*/ 11264780 w 11799252"/>
              <a:gd name="connsiteY599" fmla="*/ 8079729 h 12978397"/>
              <a:gd name="connsiteX600" fmla="*/ 11310957 w 11799252"/>
              <a:gd name="connsiteY600" fmla="*/ 7980300 h 12978397"/>
              <a:gd name="connsiteX601" fmla="*/ 11250184 w 11799252"/>
              <a:gd name="connsiteY601" fmla="*/ 8131823 h 12978397"/>
              <a:gd name="connsiteX602" fmla="*/ 11198032 w 11799252"/>
              <a:gd name="connsiteY602" fmla="*/ 8149833 h 12978397"/>
              <a:gd name="connsiteX603" fmla="*/ 11198032 w 11799252"/>
              <a:gd name="connsiteY603" fmla="*/ 8149833 h 12978397"/>
              <a:gd name="connsiteX604" fmla="*/ 11385565 w 11799252"/>
              <a:gd name="connsiteY604" fmla="*/ 8349176 h 12978397"/>
              <a:gd name="connsiteX605" fmla="*/ 11501207 w 11799252"/>
              <a:gd name="connsiteY605" fmla="*/ 8459508 h 12978397"/>
              <a:gd name="connsiteX606" fmla="*/ 11437610 w 11799252"/>
              <a:gd name="connsiteY606" fmla="*/ 8621113 h 12978397"/>
              <a:gd name="connsiteX607" fmla="*/ 11667917 w 11799252"/>
              <a:gd name="connsiteY607" fmla="*/ 9022738 h 12978397"/>
              <a:gd name="connsiteX608" fmla="*/ 11595410 w 11799252"/>
              <a:gd name="connsiteY608" fmla="*/ 9160098 h 12978397"/>
              <a:gd name="connsiteX609" fmla="*/ 11768420 w 11799252"/>
              <a:gd name="connsiteY609" fmla="*/ 9299190 h 12978397"/>
              <a:gd name="connsiteX610" fmla="*/ 11586464 w 11799252"/>
              <a:gd name="connsiteY610" fmla="*/ 9192026 h 12978397"/>
              <a:gd name="connsiteX611" fmla="*/ 11690372 w 11799252"/>
              <a:gd name="connsiteY611" fmla="*/ 9288196 h 12978397"/>
              <a:gd name="connsiteX612" fmla="*/ 11646549 w 11799252"/>
              <a:gd name="connsiteY612" fmla="*/ 9500651 h 12978397"/>
              <a:gd name="connsiteX613" fmla="*/ 11753209 w 11799252"/>
              <a:gd name="connsiteY613" fmla="*/ 9699083 h 12978397"/>
              <a:gd name="connsiteX614" fmla="*/ 11700550 w 11799252"/>
              <a:gd name="connsiteY614" fmla="*/ 9774947 h 12978397"/>
              <a:gd name="connsiteX615" fmla="*/ 11799206 w 11799252"/>
              <a:gd name="connsiteY615" fmla="*/ 9880520 h 12978397"/>
              <a:gd name="connsiteX616" fmla="*/ 11735246 w 11799252"/>
              <a:gd name="connsiteY616" fmla="*/ 9996714 h 12978397"/>
              <a:gd name="connsiteX617" fmla="*/ 11645427 w 11799252"/>
              <a:gd name="connsiteY617" fmla="*/ 10027732 h 12978397"/>
              <a:gd name="connsiteX618" fmla="*/ 11439423 w 11799252"/>
              <a:gd name="connsiteY618" fmla="*/ 10183873 h 12978397"/>
              <a:gd name="connsiteX619" fmla="*/ 11575745 w 11799252"/>
              <a:gd name="connsiteY619" fmla="*/ 10155009 h 12978397"/>
              <a:gd name="connsiteX620" fmla="*/ 11526381 w 11799252"/>
              <a:gd name="connsiteY620" fmla="*/ 10219110 h 12978397"/>
              <a:gd name="connsiteX621" fmla="*/ 11538080 w 11799252"/>
              <a:gd name="connsiteY621" fmla="*/ 10289445 h 12978397"/>
              <a:gd name="connsiteX622" fmla="*/ 11366446 w 11799252"/>
              <a:gd name="connsiteY622" fmla="*/ 10444341 h 12978397"/>
              <a:gd name="connsiteX623" fmla="*/ 11395565 w 11799252"/>
              <a:gd name="connsiteY623" fmla="*/ 10452499 h 12978397"/>
              <a:gd name="connsiteX624" fmla="*/ 11372024 w 11799252"/>
              <a:gd name="connsiteY624" fmla="*/ 10536522 h 12978397"/>
              <a:gd name="connsiteX625" fmla="*/ 11247400 w 11799252"/>
              <a:gd name="connsiteY625" fmla="*/ 10635719 h 12978397"/>
              <a:gd name="connsiteX626" fmla="*/ 11329388 w 11799252"/>
              <a:gd name="connsiteY626" fmla="*/ 10618932 h 12978397"/>
              <a:gd name="connsiteX627" fmla="*/ 11335800 w 11799252"/>
              <a:gd name="connsiteY627" fmla="*/ 10615082 h 12978397"/>
              <a:gd name="connsiteX628" fmla="*/ 11350529 w 11799252"/>
              <a:gd name="connsiteY628" fmla="*/ 10618201 h 12978397"/>
              <a:gd name="connsiteX629" fmla="*/ 11406793 w 11799252"/>
              <a:gd name="connsiteY629" fmla="*/ 10645943 h 12978397"/>
              <a:gd name="connsiteX630" fmla="*/ 11519682 w 11799252"/>
              <a:gd name="connsiteY630" fmla="*/ 10532583 h 12978397"/>
              <a:gd name="connsiteX631" fmla="*/ 11386076 w 11799252"/>
              <a:gd name="connsiteY631" fmla="*/ 10719882 h 12978397"/>
              <a:gd name="connsiteX632" fmla="*/ 11246893 w 11799252"/>
              <a:gd name="connsiteY632" fmla="*/ 10815001 h 12978397"/>
              <a:gd name="connsiteX633" fmla="*/ 10777988 w 11799252"/>
              <a:gd name="connsiteY633" fmla="*/ 10975413 h 12978397"/>
              <a:gd name="connsiteX634" fmla="*/ 10774662 w 11799252"/>
              <a:gd name="connsiteY634" fmla="*/ 10976775 h 12978397"/>
              <a:gd name="connsiteX635" fmla="*/ 10774067 w 11799252"/>
              <a:gd name="connsiteY635" fmla="*/ 10977160 h 12978397"/>
              <a:gd name="connsiteX636" fmla="*/ 10753320 w 11799252"/>
              <a:gd name="connsiteY636" fmla="*/ 10986399 h 12978397"/>
              <a:gd name="connsiteX637" fmla="*/ 10739924 w 11799252"/>
              <a:gd name="connsiteY637" fmla="*/ 10999183 h 12978397"/>
              <a:gd name="connsiteX638" fmla="*/ 10774067 w 11799252"/>
              <a:gd name="connsiteY638" fmla="*/ 10977160 h 12978397"/>
              <a:gd name="connsiteX639" fmla="*/ 10777988 w 11799252"/>
              <a:gd name="connsiteY639" fmla="*/ 10975413 h 12978397"/>
              <a:gd name="connsiteX640" fmla="*/ 10707944 w 11799252"/>
              <a:gd name="connsiteY640" fmla="*/ 11057281 h 12978397"/>
              <a:gd name="connsiteX641" fmla="*/ 10928435 w 11799252"/>
              <a:gd name="connsiteY641" fmla="*/ 11017565 h 12978397"/>
              <a:gd name="connsiteX642" fmla="*/ 11261381 w 11799252"/>
              <a:gd name="connsiteY642" fmla="*/ 10931426 h 12978397"/>
              <a:gd name="connsiteX643" fmla="*/ 10815111 w 11799252"/>
              <a:gd name="connsiteY643" fmla="*/ 11076432 h 12978397"/>
              <a:gd name="connsiteX644" fmla="*/ 10780306 w 11799252"/>
              <a:gd name="connsiteY644" fmla="*/ 11144612 h 12978397"/>
              <a:gd name="connsiteX645" fmla="*/ 10533884 w 11799252"/>
              <a:gd name="connsiteY645" fmla="*/ 11211497 h 12978397"/>
              <a:gd name="connsiteX646" fmla="*/ 10267252 w 11799252"/>
              <a:gd name="connsiteY646" fmla="*/ 11294468 h 12978397"/>
              <a:gd name="connsiteX647" fmla="*/ 10536673 w 11799252"/>
              <a:gd name="connsiteY647" fmla="*/ 11257587 h 12978397"/>
              <a:gd name="connsiteX648" fmla="*/ 10293148 w 11799252"/>
              <a:gd name="connsiteY648" fmla="*/ 11323471 h 12978397"/>
              <a:gd name="connsiteX649" fmla="*/ 10266818 w 11799252"/>
              <a:gd name="connsiteY649" fmla="*/ 11361403 h 12978397"/>
              <a:gd name="connsiteX650" fmla="*/ 10052810 w 11799252"/>
              <a:gd name="connsiteY650" fmla="*/ 11424683 h 12978397"/>
              <a:gd name="connsiteX651" fmla="*/ 8618641 w 11799252"/>
              <a:gd name="connsiteY651" fmla="*/ 11742367 h 12978397"/>
              <a:gd name="connsiteX652" fmla="*/ 8737542 w 11799252"/>
              <a:gd name="connsiteY652" fmla="*/ 11775681 h 12978397"/>
              <a:gd name="connsiteX653" fmla="*/ 9013084 w 11799252"/>
              <a:gd name="connsiteY653" fmla="*/ 11716955 h 12978397"/>
              <a:gd name="connsiteX654" fmla="*/ 9293369 w 11799252"/>
              <a:gd name="connsiteY654" fmla="*/ 11706679 h 12978397"/>
              <a:gd name="connsiteX655" fmla="*/ 8761011 w 11799252"/>
              <a:gd name="connsiteY655" fmla="*/ 11804005 h 12978397"/>
              <a:gd name="connsiteX656" fmla="*/ 8798170 w 11799252"/>
              <a:gd name="connsiteY656" fmla="*/ 11848850 h 12978397"/>
              <a:gd name="connsiteX657" fmla="*/ 9174396 w 11799252"/>
              <a:gd name="connsiteY657" fmla="*/ 11785711 h 12978397"/>
              <a:gd name="connsiteX658" fmla="*/ 9119780 w 11799252"/>
              <a:gd name="connsiteY658" fmla="*/ 11859215 h 12978397"/>
              <a:gd name="connsiteX659" fmla="*/ 9394814 w 11799252"/>
              <a:gd name="connsiteY659" fmla="*/ 11858342 h 12978397"/>
              <a:gd name="connsiteX660" fmla="*/ 9348275 w 11799252"/>
              <a:gd name="connsiteY660" fmla="*/ 11912359 h 12978397"/>
              <a:gd name="connsiteX661" fmla="*/ 9345414 w 11799252"/>
              <a:gd name="connsiteY661" fmla="*/ 11978615 h 12978397"/>
              <a:gd name="connsiteX662" fmla="*/ 9307314 w 11799252"/>
              <a:gd name="connsiteY662" fmla="*/ 12058558 h 12978397"/>
              <a:gd name="connsiteX663" fmla="*/ 7966658 w 11799252"/>
              <a:gd name="connsiteY663" fmla="*/ 12322699 h 12978397"/>
              <a:gd name="connsiteX664" fmla="*/ 7966658 w 11799252"/>
              <a:gd name="connsiteY664" fmla="*/ 12322699 h 12978397"/>
              <a:gd name="connsiteX665" fmla="*/ 8603358 w 11799252"/>
              <a:gd name="connsiteY665" fmla="*/ 12254607 h 12978397"/>
              <a:gd name="connsiteX666" fmla="*/ 8816017 w 11799252"/>
              <a:gd name="connsiteY666" fmla="*/ 12219494 h 12978397"/>
              <a:gd name="connsiteX667" fmla="*/ 8967479 w 11799252"/>
              <a:gd name="connsiteY667" fmla="*/ 12179522 h 12978397"/>
              <a:gd name="connsiteX668" fmla="*/ 8982660 w 11799252"/>
              <a:gd name="connsiteY668" fmla="*/ 12177859 h 12978397"/>
              <a:gd name="connsiteX669" fmla="*/ 9083807 w 11799252"/>
              <a:gd name="connsiteY669" fmla="*/ 12163911 h 12978397"/>
              <a:gd name="connsiteX670" fmla="*/ 9127035 w 11799252"/>
              <a:gd name="connsiteY670" fmla="*/ 12157525 h 12978397"/>
              <a:gd name="connsiteX671" fmla="*/ 9156220 w 11799252"/>
              <a:gd name="connsiteY671" fmla="*/ 12155323 h 12978397"/>
              <a:gd name="connsiteX672" fmla="*/ 9214634 w 11799252"/>
              <a:gd name="connsiteY672" fmla="*/ 12155832 h 12978397"/>
              <a:gd name="connsiteX673" fmla="*/ 9121990 w 11799252"/>
              <a:gd name="connsiteY673" fmla="*/ 12196932 h 12978397"/>
              <a:gd name="connsiteX674" fmla="*/ 8171684 w 11799252"/>
              <a:gd name="connsiteY674" fmla="*/ 12347520 h 12978397"/>
              <a:gd name="connsiteX675" fmla="*/ 7349733 w 11799252"/>
              <a:gd name="connsiteY675" fmla="*/ 12441640 h 12978397"/>
              <a:gd name="connsiteX676" fmla="*/ 7164010 w 11799252"/>
              <a:gd name="connsiteY676" fmla="*/ 12469348 h 12978397"/>
              <a:gd name="connsiteX677" fmla="*/ 8122320 w 11799252"/>
              <a:gd name="connsiteY677" fmla="*/ 12411621 h 12978397"/>
              <a:gd name="connsiteX678" fmla="*/ 8962127 w 11799252"/>
              <a:gd name="connsiteY678" fmla="*/ 12309817 h 12978397"/>
              <a:gd name="connsiteX679" fmla="*/ 9243282 w 11799252"/>
              <a:gd name="connsiteY679" fmla="*/ 12287098 h 12978397"/>
              <a:gd name="connsiteX680" fmla="*/ 9376345 w 11799252"/>
              <a:gd name="connsiteY680" fmla="*/ 12335254 h 12978397"/>
              <a:gd name="connsiteX681" fmla="*/ 9159041 w 11799252"/>
              <a:gd name="connsiteY681" fmla="*/ 12410297 h 12978397"/>
              <a:gd name="connsiteX682" fmla="*/ 8374248 w 11799252"/>
              <a:gd name="connsiteY682" fmla="*/ 12549262 h 12978397"/>
              <a:gd name="connsiteX683" fmla="*/ 8281604 w 11799252"/>
              <a:gd name="connsiteY683" fmla="*/ 12590363 h 12978397"/>
              <a:gd name="connsiteX684" fmla="*/ 8973355 w 11799252"/>
              <a:gd name="connsiteY684" fmla="*/ 12503260 h 12978397"/>
              <a:gd name="connsiteX685" fmla="*/ 9239479 w 11799252"/>
              <a:gd name="connsiteY685" fmla="*/ 12478143 h 12978397"/>
              <a:gd name="connsiteX686" fmla="*/ 9092256 w 11799252"/>
              <a:gd name="connsiteY686" fmla="*/ 12536574 h 12978397"/>
              <a:gd name="connsiteX687" fmla="*/ 9109604 w 11799252"/>
              <a:gd name="connsiteY687" fmla="*/ 12586743 h 12978397"/>
              <a:gd name="connsiteX688" fmla="*/ 8168208 w 11799252"/>
              <a:gd name="connsiteY688" fmla="*/ 12761576 h 12978397"/>
              <a:gd name="connsiteX689" fmla="*/ 8075565 w 11799252"/>
              <a:gd name="connsiteY689" fmla="*/ 12802676 h 12978397"/>
              <a:gd name="connsiteX690" fmla="*/ 8005557 w 11799252"/>
              <a:gd name="connsiteY690" fmla="*/ 12828371 h 12978397"/>
              <a:gd name="connsiteX691" fmla="*/ 5880687 w 11799252"/>
              <a:gd name="connsiteY691" fmla="*/ 12939849 h 12978397"/>
              <a:gd name="connsiteX692" fmla="*/ 5741468 w 11799252"/>
              <a:gd name="connsiteY692" fmla="*/ 12969713 h 12978397"/>
              <a:gd name="connsiteX693" fmla="*/ 4641258 w 11799252"/>
              <a:gd name="connsiteY693" fmla="*/ 12964123 h 12978397"/>
              <a:gd name="connsiteX694" fmla="*/ 4233126 w 11799252"/>
              <a:gd name="connsiteY694" fmla="*/ 12973013 h 12978397"/>
              <a:gd name="connsiteX695" fmla="*/ 3827818 w 11799252"/>
              <a:gd name="connsiteY695" fmla="*/ 12971821 h 12978397"/>
              <a:gd name="connsiteX696" fmla="*/ 1485788 w 11799252"/>
              <a:gd name="connsiteY696" fmla="*/ 12933652 h 12978397"/>
              <a:gd name="connsiteX697" fmla="*/ 724536 w 11799252"/>
              <a:gd name="connsiteY697" fmla="*/ 12867167 h 12978397"/>
              <a:gd name="connsiteX698" fmla="*/ 759848 w 11799252"/>
              <a:gd name="connsiteY698" fmla="*/ 12741134 h 12978397"/>
              <a:gd name="connsiteX699" fmla="*/ 724645 w 11799252"/>
              <a:gd name="connsiteY699" fmla="*/ 12698648 h 12978397"/>
              <a:gd name="connsiteX700" fmla="*/ 774480 w 11799252"/>
              <a:gd name="connsiteY700" fmla="*/ 12632867 h 12978397"/>
              <a:gd name="connsiteX701" fmla="*/ 710556 w 11799252"/>
              <a:gd name="connsiteY701" fmla="*/ 12571461 h 12978397"/>
              <a:gd name="connsiteX702" fmla="*/ 768431 w 11799252"/>
              <a:gd name="connsiteY702" fmla="*/ 12542367 h 12978397"/>
              <a:gd name="connsiteX703" fmla="*/ 696033 w 11799252"/>
              <a:gd name="connsiteY703" fmla="*/ 12511209 h 12978397"/>
              <a:gd name="connsiteX704" fmla="*/ 731308 w 11799252"/>
              <a:gd name="connsiteY704" fmla="*/ 12441348 h 12978397"/>
              <a:gd name="connsiteX705" fmla="*/ 823916 w 11799252"/>
              <a:gd name="connsiteY705" fmla="*/ 12456421 h 12978397"/>
              <a:gd name="connsiteX706" fmla="*/ 711570 w 11799252"/>
              <a:gd name="connsiteY706" fmla="*/ 12334326 h 12978397"/>
              <a:gd name="connsiteX707" fmla="*/ 786829 w 11799252"/>
              <a:gd name="connsiteY707" fmla="*/ 12299229 h 12978397"/>
              <a:gd name="connsiteX708" fmla="*/ 760572 w 11799252"/>
              <a:gd name="connsiteY708" fmla="*/ 12224815 h 12978397"/>
              <a:gd name="connsiteX709" fmla="*/ 772342 w 11799252"/>
              <a:gd name="connsiteY709" fmla="*/ 12182804 h 12978397"/>
              <a:gd name="connsiteX710" fmla="*/ 798237 w 11799252"/>
              <a:gd name="connsiteY710" fmla="*/ 12090379 h 12978397"/>
              <a:gd name="connsiteX711" fmla="*/ 804793 w 11799252"/>
              <a:gd name="connsiteY711" fmla="*/ 12001598 h 12978397"/>
              <a:gd name="connsiteX712" fmla="*/ 839199 w 11799252"/>
              <a:gd name="connsiteY712" fmla="*/ 11944181 h 12978397"/>
              <a:gd name="connsiteX713" fmla="*/ 700523 w 11799252"/>
              <a:gd name="connsiteY713" fmla="*/ 11860018 h 12978397"/>
              <a:gd name="connsiteX714" fmla="*/ 845790 w 11799252"/>
              <a:gd name="connsiteY714" fmla="*/ 11799227 h 12978397"/>
              <a:gd name="connsiteX715" fmla="*/ 764482 w 11799252"/>
              <a:gd name="connsiteY715" fmla="*/ 11743824 h 12978397"/>
              <a:gd name="connsiteX716" fmla="*/ 802619 w 11799252"/>
              <a:gd name="connsiteY716" fmla="*/ 11607708 h 12978397"/>
              <a:gd name="connsiteX717" fmla="*/ 785705 w 11799252"/>
              <a:gd name="connsiteY717" fmla="*/ 11490603 h 12978397"/>
              <a:gd name="connsiteX718" fmla="*/ 892945 w 11799252"/>
              <a:gd name="connsiteY718" fmla="*/ 11397409 h 12978397"/>
              <a:gd name="connsiteX719" fmla="*/ 855858 w 11799252"/>
              <a:gd name="connsiteY719" fmla="*/ 11240217 h 12978397"/>
              <a:gd name="connsiteX720" fmla="*/ 808920 w 11799252"/>
              <a:gd name="connsiteY720" fmla="*/ 11183570 h 12978397"/>
              <a:gd name="connsiteX721" fmla="*/ 829600 w 11799252"/>
              <a:gd name="connsiteY721" fmla="*/ 11165803 h 12978397"/>
              <a:gd name="connsiteX722" fmla="*/ 789146 w 11799252"/>
              <a:gd name="connsiteY722" fmla="*/ 11132720 h 12978397"/>
              <a:gd name="connsiteX723" fmla="*/ 835286 w 11799252"/>
              <a:gd name="connsiteY723" fmla="*/ 11089465 h 12978397"/>
              <a:gd name="connsiteX724" fmla="*/ 783604 w 11799252"/>
              <a:gd name="connsiteY724" fmla="*/ 10984367 h 12978397"/>
              <a:gd name="connsiteX725" fmla="*/ 818373 w 11799252"/>
              <a:gd name="connsiteY725" fmla="*/ 10972360 h 12978397"/>
              <a:gd name="connsiteX726" fmla="*/ 803849 w 11799252"/>
              <a:gd name="connsiteY726" fmla="*/ 10912108 h 12978397"/>
              <a:gd name="connsiteX727" fmla="*/ 839161 w 11799252"/>
              <a:gd name="connsiteY727" fmla="*/ 10786074 h 12978397"/>
              <a:gd name="connsiteX728" fmla="*/ 934630 w 11799252"/>
              <a:gd name="connsiteY728" fmla="*/ 10734891 h 12978397"/>
              <a:gd name="connsiteX729" fmla="*/ 818952 w 11799252"/>
              <a:gd name="connsiteY729" fmla="*/ 10680733 h 12978397"/>
              <a:gd name="connsiteX730" fmla="*/ 874002 w 11799252"/>
              <a:gd name="connsiteY730" fmla="*/ 10661722 h 12978397"/>
              <a:gd name="connsiteX731" fmla="*/ 807724 w 11799252"/>
              <a:gd name="connsiteY731" fmla="*/ 10608717 h 12978397"/>
              <a:gd name="connsiteX732" fmla="*/ 900404 w 11799252"/>
              <a:gd name="connsiteY732" fmla="*/ 10511444 h 12978397"/>
              <a:gd name="connsiteX733" fmla="*/ 825579 w 11799252"/>
              <a:gd name="connsiteY733" fmla="*/ 10479605 h 12978397"/>
              <a:gd name="connsiteX734" fmla="*/ 895261 w 11799252"/>
              <a:gd name="connsiteY734" fmla="*/ 10352328 h 12978397"/>
              <a:gd name="connsiteX735" fmla="*/ 837422 w 11799252"/>
              <a:gd name="connsiteY735" fmla="*/ 10325248 h 12978397"/>
              <a:gd name="connsiteX736" fmla="*/ 872263 w 11799252"/>
              <a:gd name="connsiteY736" fmla="*/ 10200896 h 12978397"/>
              <a:gd name="connsiteX737" fmla="*/ 941908 w 11799252"/>
              <a:gd name="connsiteY737" fmla="*/ 10129791 h 12978397"/>
              <a:gd name="connsiteX738" fmla="*/ 901454 w 11799252"/>
              <a:gd name="connsiteY738" fmla="*/ 10096708 h 12978397"/>
              <a:gd name="connsiteX739" fmla="*/ 829054 w 11799252"/>
              <a:gd name="connsiteY739" fmla="*/ 10065549 h 12978397"/>
              <a:gd name="connsiteX740" fmla="*/ 838036 w 11799252"/>
              <a:gd name="connsiteY740" fmla="*/ 9977448 h 12978397"/>
              <a:gd name="connsiteX741" fmla="*/ 896310 w 11799252"/>
              <a:gd name="connsiteY741" fmla="*/ 9937592 h 12978397"/>
              <a:gd name="connsiteX742" fmla="*/ 843722 w 11799252"/>
              <a:gd name="connsiteY742" fmla="*/ 9901110 h 12978397"/>
              <a:gd name="connsiteX743" fmla="*/ 896382 w 11799252"/>
              <a:gd name="connsiteY743" fmla="*/ 9825246 h 12978397"/>
              <a:gd name="connsiteX744" fmla="*/ 855927 w 11799252"/>
              <a:gd name="connsiteY744" fmla="*/ 9792163 h 12978397"/>
              <a:gd name="connsiteX745" fmla="*/ 899279 w 11799252"/>
              <a:gd name="connsiteY745" fmla="*/ 9702818 h 12978397"/>
              <a:gd name="connsiteX746" fmla="*/ 809497 w 11799252"/>
              <a:gd name="connsiteY746" fmla="*/ 9677662 h 12978397"/>
              <a:gd name="connsiteX747" fmla="*/ 835826 w 11799252"/>
              <a:gd name="connsiteY747" fmla="*/ 9639731 h 12978397"/>
              <a:gd name="connsiteX748" fmla="*/ 847597 w 11799252"/>
              <a:gd name="connsiteY748" fmla="*/ 9597719 h 12978397"/>
              <a:gd name="connsiteX749" fmla="*/ 949150 w 11799252"/>
              <a:gd name="connsiteY749" fmla="*/ 9580864 h 12978397"/>
              <a:gd name="connsiteX750" fmla="*/ 992430 w 11799252"/>
              <a:gd name="connsiteY750" fmla="*/ 9482436 h 12978397"/>
              <a:gd name="connsiteX751" fmla="*/ 784615 w 11799252"/>
              <a:gd name="connsiteY751" fmla="*/ 9411524 h 12978397"/>
              <a:gd name="connsiteX752" fmla="*/ 871681 w 11799252"/>
              <a:gd name="connsiteY752" fmla="*/ 9278243 h 12978397"/>
              <a:gd name="connsiteX753" fmla="*/ 813878 w 11799252"/>
              <a:gd name="connsiteY753" fmla="*/ 9194991 h 12978397"/>
              <a:gd name="connsiteX754" fmla="*/ 889138 w 11799252"/>
              <a:gd name="connsiteY754" fmla="*/ 9159894 h 12978397"/>
              <a:gd name="connsiteX755" fmla="*/ 834160 w 11799252"/>
              <a:gd name="connsiteY755" fmla="*/ 9066559 h 12978397"/>
              <a:gd name="connsiteX756" fmla="*/ 906558 w 11799252"/>
              <a:gd name="connsiteY756" fmla="*/ 9097717 h 12978397"/>
              <a:gd name="connsiteX757" fmla="*/ 805476 w 11799252"/>
              <a:gd name="connsiteY757" fmla="*/ 8991465 h 12978397"/>
              <a:gd name="connsiteX758" fmla="*/ 649994 w 11799252"/>
              <a:gd name="connsiteY758" fmla="*/ 8621678 h 12978397"/>
              <a:gd name="connsiteX759" fmla="*/ 699322 w 11799252"/>
              <a:gd name="connsiteY759" fmla="*/ 8613751 h 12978397"/>
              <a:gd name="connsiteX760" fmla="*/ 690956 w 11799252"/>
              <a:gd name="connsiteY760" fmla="*/ 8475480 h 12978397"/>
              <a:gd name="connsiteX761" fmla="*/ 717322 w 11799252"/>
              <a:gd name="connsiteY761" fmla="*/ 8381375 h 12978397"/>
              <a:gd name="connsiteX762" fmla="*/ 688637 w 11799252"/>
              <a:gd name="connsiteY762" fmla="*/ 8306281 h 12978397"/>
              <a:gd name="connsiteX763" fmla="*/ 720617 w 11799252"/>
              <a:gd name="connsiteY763" fmla="*/ 8248184 h 12978397"/>
              <a:gd name="connsiteX764" fmla="*/ 711743 w 11799252"/>
              <a:gd name="connsiteY764" fmla="*/ 8167767 h 12978397"/>
              <a:gd name="connsiteX765" fmla="*/ 752668 w 11799252"/>
              <a:gd name="connsiteY765" fmla="*/ 8077741 h 12978397"/>
              <a:gd name="connsiteX766" fmla="*/ 744338 w 11799252"/>
              <a:gd name="connsiteY766" fmla="*/ 7883297 h 12978397"/>
              <a:gd name="connsiteX767" fmla="*/ 781968 w 11799252"/>
              <a:gd name="connsiteY767" fmla="*/ 7805035 h 12978397"/>
              <a:gd name="connsiteX768" fmla="*/ 750567 w 11799252"/>
              <a:gd name="connsiteY768" fmla="*/ 7571505 h 12978397"/>
              <a:gd name="connsiteX769" fmla="*/ 791999 w 11799252"/>
              <a:gd name="connsiteY769" fmla="*/ 7302198 h 12978397"/>
              <a:gd name="connsiteX770" fmla="*/ 748792 w 11799252"/>
              <a:gd name="connsiteY770" fmla="*/ 7166852 h 12978397"/>
              <a:gd name="connsiteX771" fmla="*/ 801488 w 11799252"/>
              <a:gd name="connsiteY771" fmla="*/ 7034815 h 12978397"/>
              <a:gd name="connsiteX772" fmla="*/ 789826 w 11799252"/>
              <a:gd name="connsiteY772" fmla="*/ 6908307 h 12978397"/>
              <a:gd name="connsiteX773" fmla="*/ 827962 w 11799252"/>
              <a:gd name="connsiteY773" fmla="*/ 6772192 h 12978397"/>
              <a:gd name="connsiteX774" fmla="*/ 799278 w 11799252"/>
              <a:gd name="connsiteY774" fmla="*/ 6697098 h 12978397"/>
              <a:gd name="connsiteX775" fmla="*/ 840203 w 11799252"/>
              <a:gd name="connsiteY775" fmla="*/ 6607072 h 12978397"/>
              <a:gd name="connsiteX776" fmla="*/ 779648 w 11799252"/>
              <a:gd name="connsiteY776" fmla="*/ 6421557 h 12978397"/>
              <a:gd name="connsiteX777" fmla="*/ 835712 w 11799252"/>
              <a:gd name="connsiteY777" fmla="*/ 6043983 h 12978397"/>
              <a:gd name="connsiteX778" fmla="*/ 763422 w 11799252"/>
              <a:gd name="connsiteY778" fmla="*/ 5844305 h 12978397"/>
              <a:gd name="connsiteX779" fmla="*/ 851429 w 11799252"/>
              <a:gd name="connsiteY779" fmla="*/ 5464808 h 12978397"/>
              <a:gd name="connsiteX780" fmla="*/ 842556 w 11799252"/>
              <a:gd name="connsiteY780" fmla="*/ 5384391 h 12978397"/>
              <a:gd name="connsiteX781" fmla="*/ 799384 w 11799252"/>
              <a:gd name="connsiteY781" fmla="*/ 5192872 h 12978397"/>
              <a:gd name="connsiteX782" fmla="*/ 976776 w 11799252"/>
              <a:gd name="connsiteY782" fmla="*/ 4849291 h 12978397"/>
              <a:gd name="connsiteX783" fmla="*/ 1107484 w 11799252"/>
              <a:gd name="connsiteY783" fmla="*/ 4784421 h 12978397"/>
              <a:gd name="connsiteX784" fmla="*/ 1009263 w 11799252"/>
              <a:gd name="connsiteY784" fmla="*/ 4733341 h 12978397"/>
              <a:gd name="connsiteX785" fmla="*/ 1072752 w 11799252"/>
              <a:gd name="connsiteY785" fmla="*/ 4740254 h 12978397"/>
              <a:gd name="connsiteX786" fmla="*/ 890759 w 11799252"/>
              <a:gd name="connsiteY786" fmla="*/ 4689265 h 12978397"/>
              <a:gd name="connsiteX787" fmla="*/ 358147 w 11799252"/>
              <a:gd name="connsiteY787" fmla="*/ 4451233 h 12978397"/>
              <a:gd name="connsiteX788" fmla="*/ 5571 w 11799252"/>
              <a:gd name="connsiteY788" fmla="*/ 4261832 h 12978397"/>
              <a:gd name="connsiteX789" fmla="*/ 69060 w 11799252"/>
              <a:gd name="connsiteY789" fmla="*/ 4268746 h 12978397"/>
              <a:gd name="connsiteX790" fmla="*/ 61056 w 11799252"/>
              <a:gd name="connsiteY790" fmla="*/ 4175885 h 12978397"/>
              <a:gd name="connsiteX791" fmla="*/ 153265 w 11799252"/>
              <a:gd name="connsiteY791" fmla="*/ 4201720 h 12978397"/>
              <a:gd name="connsiteX792" fmla="*/ 84633 w 11799252"/>
              <a:gd name="connsiteY792" fmla="*/ 4035690 h 12978397"/>
              <a:gd name="connsiteX793" fmla="*/ 162754 w 11799252"/>
              <a:gd name="connsiteY793" fmla="*/ 3934337 h 12978397"/>
              <a:gd name="connsiteX794" fmla="*/ 145912 w 11799252"/>
              <a:gd name="connsiteY794" fmla="*/ 3704887 h 12978397"/>
              <a:gd name="connsiteX795" fmla="*/ 171772 w 11799252"/>
              <a:gd name="connsiteY795" fmla="*/ 3668635 h 12978397"/>
              <a:gd name="connsiteX796" fmla="*/ 111615 w 11799252"/>
              <a:gd name="connsiteY796" fmla="*/ 3593785 h 12978397"/>
              <a:gd name="connsiteX797" fmla="*/ 195892 w 11799252"/>
              <a:gd name="connsiteY797" fmla="*/ 3292985 h 12978397"/>
              <a:gd name="connsiteX798" fmla="*/ 193103 w 11799252"/>
              <a:gd name="connsiteY798" fmla="*/ 3246896 h 12978397"/>
              <a:gd name="connsiteX799" fmla="*/ 227871 w 11799252"/>
              <a:gd name="connsiteY799" fmla="*/ 3234889 h 12978397"/>
              <a:gd name="connsiteX800" fmla="*/ 193574 w 11799252"/>
              <a:gd name="connsiteY800" fmla="*/ 3123787 h 12978397"/>
              <a:gd name="connsiteX801" fmla="*/ 292917 w 11799252"/>
              <a:gd name="connsiteY801" fmla="*/ 2769214 h 12978397"/>
              <a:gd name="connsiteX802" fmla="*/ 275641 w 11799252"/>
              <a:gd name="connsiteY802" fmla="*/ 2606698 h 12978397"/>
              <a:gd name="connsiteX803" fmla="*/ 354703 w 11799252"/>
              <a:gd name="connsiteY803" fmla="*/ 2259129 h 12978397"/>
              <a:gd name="connsiteX804" fmla="*/ 354775 w 11799252"/>
              <a:gd name="connsiteY804" fmla="*/ 2146783 h 12978397"/>
              <a:gd name="connsiteX805" fmla="*/ 390015 w 11799252"/>
              <a:gd name="connsiteY805" fmla="*/ 2133095 h 12978397"/>
              <a:gd name="connsiteX806" fmla="*/ 407580 w 11799252"/>
              <a:gd name="connsiteY806" fmla="*/ 1846228 h 12978397"/>
              <a:gd name="connsiteX807" fmla="*/ 385522 w 11799252"/>
              <a:gd name="connsiteY807" fmla="*/ 1570007 h 12978397"/>
              <a:gd name="connsiteX808" fmla="*/ 442926 w 11799252"/>
              <a:gd name="connsiteY808" fmla="*/ 1542593 h 12978397"/>
              <a:gd name="connsiteX809" fmla="*/ 461288 w 11799252"/>
              <a:gd name="connsiteY809" fmla="*/ 1355628 h 12978397"/>
              <a:gd name="connsiteX810" fmla="*/ 487762 w 11799252"/>
              <a:gd name="connsiteY810" fmla="*/ 1093005 h 12978397"/>
              <a:gd name="connsiteX811" fmla="*/ 505762 w 11799252"/>
              <a:gd name="connsiteY811" fmla="*/ 739200 h 12978397"/>
              <a:gd name="connsiteX812" fmla="*/ 486023 w 11799252"/>
              <a:gd name="connsiteY812" fmla="*/ 632179 h 12978397"/>
              <a:gd name="connsiteX813" fmla="*/ 543898 w 11799252"/>
              <a:gd name="connsiteY813" fmla="*/ 603085 h 12978397"/>
              <a:gd name="connsiteX814" fmla="*/ 541617 w 11799252"/>
              <a:gd name="connsiteY814" fmla="*/ 377713 h 12978397"/>
              <a:gd name="connsiteX815" fmla="*/ 567476 w 11799252"/>
              <a:gd name="connsiteY815" fmla="*/ 341462 h 12978397"/>
              <a:gd name="connsiteX816" fmla="*/ 518618 w 11799252"/>
              <a:gd name="connsiteY816" fmla="*/ 226281 h 12978397"/>
              <a:gd name="connsiteX817" fmla="*/ 660264 w 11799252"/>
              <a:gd name="connsiteY817" fmla="*/ 75669 h 12978397"/>
              <a:gd name="connsiteX818" fmla="*/ 718501 w 11799252"/>
              <a:gd name="connsiteY818" fmla="*/ 91986 h 12978397"/>
              <a:gd name="connsiteX819" fmla="*/ 719008 w 11799252"/>
              <a:gd name="connsiteY819" fmla="*/ 34133 h 12978397"/>
              <a:gd name="connsiteX820" fmla="*/ 756204 w 11799252"/>
              <a:gd name="connsiteY820" fmla="*/ 22805 h 12978397"/>
              <a:gd name="connsiteX821" fmla="*/ 746469 w 11799252"/>
              <a:gd name="connsiteY821" fmla="*/ 1597 h 129783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Lst>
            <a:rect l="l" t="t" r="r" b="b"/>
            <a:pathLst>
              <a:path w="11799252" h="12978397">
                <a:moveTo>
                  <a:pt x="8017128" y="12822098"/>
                </a:moveTo>
                <a:cubicBezTo>
                  <a:pt x="8022941" y="12822367"/>
                  <a:pt x="8030220" y="12824407"/>
                  <a:pt x="8037500" y="12826446"/>
                </a:cubicBezTo>
                <a:cubicBezTo>
                  <a:pt x="8034675" y="12836529"/>
                  <a:pt x="8020116" y="12832450"/>
                  <a:pt x="8005557" y="12828371"/>
                </a:cubicBezTo>
                <a:cubicBezTo>
                  <a:pt x="8006969" y="12823330"/>
                  <a:pt x="8011315" y="12821829"/>
                  <a:pt x="8017128" y="12822098"/>
                </a:cubicBezTo>
                <a:close/>
                <a:moveTo>
                  <a:pt x="8049072" y="12820174"/>
                </a:moveTo>
                <a:cubicBezTo>
                  <a:pt x="8054884" y="12820443"/>
                  <a:pt x="8062164" y="12822482"/>
                  <a:pt x="8069444" y="12824522"/>
                </a:cubicBezTo>
                <a:cubicBezTo>
                  <a:pt x="8066619" y="12834605"/>
                  <a:pt x="8052060" y="12830526"/>
                  <a:pt x="8037500" y="12826446"/>
                </a:cubicBezTo>
                <a:cubicBezTo>
                  <a:pt x="8038913" y="12821405"/>
                  <a:pt x="8043259" y="12819904"/>
                  <a:pt x="8049072" y="12820174"/>
                </a:cubicBezTo>
                <a:close/>
                <a:moveTo>
                  <a:pt x="8079272" y="12811790"/>
                </a:moveTo>
                <a:lnTo>
                  <a:pt x="8069444" y="12824522"/>
                </a:lnTo>
                <a:cubicBezTo>
                  <a:pt x="8069444" y="12824522"/>
                  <a:pt x="8071241" y="12822194"/>
                  <a:pt x="8073488" y="12819283"/>
                </a:cubicBezTo>
                <a:close/>
                <a:moveTo>
                  <a:pt x="8081575" y="12808806"/>
                </a:moveTo>
                <a:cubicBezTo>
                  <a:pt x="8082923" y="12807060"/>
                  <a:pt x="8082025" y="12808224"/>
                  <a:pt x="8080227" y="12810552"/>
                </a:cubicBezTo>
                <a:lnTo>
                  <a:pt x="8079272" y="12811790"/>
                </a:lnTo>
                <a:close/>
                <a:moveTo>
                  <a:pt x="6955300" y="12456946"/>
                </a:moveTo>
                <a:cubicBezTo>
                  <a:pt x="6942537" y="12461780"/>
                  <a:pt x="6978759" y="12495376"/>
                  <a:pt x="6987234" y="12465128"/>
                </a:cubicBezTo>
                <a:cubicBezTo>
                  <a:pt x="7001793" y="12469207"/>
                  <a:pt x="7016353" y="12473287"/>
                  <a:pt x="7019648" y="12461524"/>
                </a:cubicBezTo>
                <a:cubicBezTo>
                  <a:pt x="7005089" y="12457444"/>
                  <a:pt x="6990529" y="12453365"/>
                  <a:pt x="6987234" y="12465128"/>
                </a:cubicBezTo>
                <a:cubicBezTo>
                  <a:pt x="6969252" y="12456918"/>
                  <a:pt x="6959555" y="12455334"/>
                  <a:pt x="6955300" y="12456946"/>
                </a:cubicBezTo>
                <a:close/>
                <a:moveTo>
                  <a:pt x="5595703" y="12429512"/>
                </a:moveTo>
                <a:cubicBezTo>
                  <a:pt x="5594053" y="12427521"/>
                  <a:pt x="5600654" y="12435487"/>
                  <a:pt x="5600654" y="12435487"/>
                </a:cubicBezTo>
                <a:cubicBezTo>
                  <a:pt x="5597720" y="12431947"/>
                  <a:pt x="5596254" y="12430176"/>
                  <a:pt x="5595703" y="12429512"/>
                </a:cubicBezTo>
                <a:close/>
                <a:moveTo>
                  <a:pt x="5623978" y="12425796"/>
                </a:moveTo>
                <a:cubicBezTo>
                  <a:pt x="5616252" y="12421847"/>
                  <a:pt x="5647157" y="12437642"/>
                  <a:pt x="5647157" y="12437642"/>
                </a:cubicBezTo>
                <a:cubicBezTo>
                  <a:pt x="5633422" y="12430622"/>
                  <a:pt x="5626554" y="12427112"/>
                  <a:pt x="5623978" y="12425796"/>
                </a:cubicBezTo>
                <a:close/>
                <a:moveTo>
                  <a:pt x="5370526" y="12424219"/>
                </a:moveTo>
                <a:cubicBezTo>
                  <a:pt x="5333778" y="12427091"/>
                  <a:pt x="5381992" y="12461669"/>
                  <a:pt x="5438437" y="12435346"/>
                </a:cubicBezTo>
                <a:cubicBezTo>
                  <a:pt x="5479290" y="12457666"/>
                  <a:pt x="5499101" y="12452343"/>
                  <a:pt x="5519781" y="12434576"/>
                </a:cubicBezTo>
                <a:cubicBezTo>
                  <a:pt x="5488235" y="12425738"/>
                  <a:pt x="5455821" y="12429342"/>
                  <a:pt x="5438437" y="12435346"/>
                </a:cubicBezTo>
                <a:cubicBezTo>
                  <a:pt x="5404465" y="12425828"/>
                  <a:pt x="5382775" y="12423262"/>
                  <a:pt x="5370526" y="12424219"/>
                </a:cubicBezTo>
                <a:close/>
                <a:moveTo>
                  <a:pt x="5763167" y="12423573"/>
                </a:moveTo>
                <a:cubicBezTo>
                  <a:pt x="5733398" y="12418082"/>
                  <a:pt x="5769957" y="12466384"/>
                  <a:pt x="5780256" y="12429624"/>
                </a:cubicBezTo>
                <a:cubicBezTo>
                  <a:pt x="5806549" y="12447865"/>
                  <a:pt x="5809374" y="12437782"/>
                  <a:pt x="5812200" y="12427700"/>
                </a:cubicBezTo>
                <a:cubicBezTo>
                  <a:pt x="5797640" y="12423620"/>
                  <a:pt x="5780256" y="12429624"/>
                  <a:pt x="5780256" y="12429624"/>
                </a:cubicBezTo>
                <a:cubicBezTo>
                  <a:pt x="5773026" y="12426239"/>
                  <a:pt x="5767420" y="12424357"/>
                  <a:pt x="5763167" y="12423573"/>
                </a:cubicBezTo>
                <a:close/>
                <a:moveTo>
                  <a:pt x="5918072" y="12418341"/>
                </a:moveTo>
                <a:lnTo>
                  <a:pt x="5922220" y="12420283"/>
                </a:lnTo>
                <a:lnTo>
                  <a:pt x="5934339" y="12425957"/>
                </a:lnTo>
                <a:cubicBezTo>
                  <a:pt x="5938858" y="12428072"/>
                  <a:pt x="5942473" y="12429765"/>
                  <a:pt x="5942473" y="12429765"/>
                </a:cubicBezTo>
                <a:cubicBezTo>
                  <a:pt x="5935243" y="12426380"/>
                  <a:pt x="5929820" y="12423841"/>
                  <a:pt x="5925867" y="12421990"/>
                </a:cubicBezTo>
                <a:lnTo>
                  <a:pt x="5922220" y="12420283"/>
                </a:lnTo>
                <a:lnTo>
                  <a:pt x="5920783" y="12419610"/>
                </a:lnTo>
                <a:cubicBezTo>
                  <a:pt x="5917168" y="12417917"/>
                  <a:pt x="5915361" y="12417071"/>
                  <a:pt x="5918072" y="12418341"/>
                </a:cubicBezTo>
                <a:close/>
                <a:moveTo>
                  <a:pt x="6323859" y="12406584"/>
                </a:moveTo>
                <a:cubicBezTo>
                  <a:pt x="6313800" y="12405125"/>
                  <a:pt x="6304501" y="12407957"/>
                  <a:pt x="6301676" y="12418039"/>
                </a:cubicBezTo>
                <a:cubicBezTo>
                  <a:pt x="6287117" y="12413960"/>
                  <a:pt x="6272557" y="12409881"/>
                  <a:pt x="6269732" y="12419963"/>
                </a:cubicBezTo>
                <a:cubicBezTo>
                  <a:pt x="6240614" y="12411805"/>
                  <a:pt x="6240614" y="12411805"/>
                  <a:pt x="6220332" y="12418809"/>
                </a:cubicBezTo>
                <a:cubicBezTo>
                  <a:pt x="6205773" y="12414730"/>
                  <a:pt x="6191213" y="12410651"/>
                  <a:pt x="6188388" y="12420733"/>
                </a:cubicBezTo>
                <a:cubicBezTo>
                  <a:pt x="6115990" y="12389575"/>
                  <a:pt x="6179914" y="12450981"/>
                  <a:pt x="6188388" y="12420733"/>
                </a:cubicBezTo>
                <a:cubicBezTo>
                  <a:pt x="6202948" y="12424812"/>
                  <a:pt x="6217507" y="12428892"/>
                  <a:pt x="6220332" y="12418809"/>
                </a:cubicBezTo>
                <a:cubicBezTo>
                  <a:pt x="6251877" y="12427647"/>
                  <a:pt x="6251877" y="12427647"/>
                  <a:pt x="6269732" y="12419963"/>
                </a:cubicBezTo>
                <a:cubicBezTo>
                  <a:pt x="6284292" y="12424043"/>
                  <a:pt x="6298851" y="12428122"/>
                  <a:pt x="6301676" y="12418039"/>
                </a:cubicBezTo>
                <a:cubicBezTo>
                  <a:pt x="6318662" y="12422798"/>
                  <a:pt x="6347781" y="12430957"/>
                  <a:pt x="6350606" y="12420874"/>
                </a:cubicBezTo>
                <a:cubicBezTo>
                  <a:pt x="6344738" y="12413793"/>
                  <a:pt x="6333918" y="12408043"/>
                  <a:pt x="6323859" y="12406584"/>
                </a:cubicBezTo>
                <a:close/>
                <a:moveTo>
                  <a:pt x="6753063" y="12388163"/>
                </a:moveTo>
                <a:cubicBezTo>
                  <a:pt x="6684101" y="12384729"/>
                  <a:pt x="6632349" y="12396055"/>
                  <a:pt x="6581962" y="12407763"/>
                </a:cubicBezTo>
                <a:cubicBezTo>
                  <a:pt x="6567403" y="12403684"/>
                  <a:pt x="6550417" y="12398925"/>
                  <a:pt x="6547592" y="12409008"/>
                </a:cubicBezTo>
                <a:cubicBezTo>
                  <a:pt x="6518473" y="12400849"/>
                  <a:pt x="6518473" y="12400849"/>
                  <a:pt x="6501089" y="12406853"/>
                </a:cubicBezTo>
                <a:cubicBezTo>
                  <a:pt x="6486529" y="12402774"/>
                  <a:pt x="6469543" y="12398015"/>
                  <a:pt x="6466719" y="12408097"/>
                </a:cubicBezTo>
                <a:cubicBezTo>
                  <a:pt x="6452159" y="12404018"/>
                  <a:pt x="6437600" y="12399939"/>
                  <a:pt x="6434775" y="12410021"/>
                </a:cubicBezTo>
                <a:cubicBezTo>
                  <a:pt x="6362376" y="12378863"/>
                  <a:pt x="6423004" y="12452033"/>
                  <a:pt x="6434775" y="12410021"/>
                </a:cubicBezTo>
                <a:cubicBezTo>
                  <a:pt x="6449334" y="12414101"/>
                  <a:pt x="6463894" y="12418180"/>
                  <a:pt x="6466719" y="12408097"/>
                </a:cubicBezTo>
                <a:cubicBezTo>
                  <a:pt x="6483704" y="12412856"/>
                  <a:pt x="6498264" y="12416935"/>
                  <a:pt x="6501089" y="12406853"/>
                </a:cubicBezTo>
                <a:cubicBezTo>
                  <a:pt x="6530207" y="12415011"/>
                  <a:pt x="6530207" y="12415011"/>
                  <a:pt x="6547592" y="12409008"/>
                </a:cubicBezTo>
                <a:cubicBezTo>
                  <a:pt x="6564578" y="12413767"/>
                  <a:pt x="6579137" y="12417846"/>
                  <a:pt x="6581962" y="12407763"/>
                </a:cubicBezTo>
                <a:cubicBezTo>
                  <a:pt x="6675040" y="12421155"/>
                  <a:pt x="6744179" y="12407904"/>
                  <a:pt x="6828348" y="12397051"/>
                </a:cubicBezTo>
                <a:cubicBezTo>
                  <a:pt x="6800950" y="12392093"/>
                  <a:pt x="6776050" y="12389308"/>
                  <a:pt x="6753063" y="12388163"/>
                </a:cubicBezTo>
                <a:close/>
                <a:moveTo>
                  <a:pt x="6907469" y="12383199"/>
                </a:moveTo>
                <a:cubicBezTo>
                  <a:pt x="6901245" y="12384400"/>
                  <a:pt x="6896075" y="12388841"/>
                  <a:pt x="6894662" y="12393883"/>
                </a:cubicBezTo>
                <a:cubicBezTo>
                  <a:pt x="6822264" y="12362724"/>
                  <a:pt x="6886187" y="12424131"/>
                  <a:pt x="6894662" y="12393883"/>
                </a:cubicBezTo>
                <a:cubicBezTo>
                  <a:pt x="6909221" y="12397962"/>
                  <a:pt x="6926606" y="12391959"/>
                  <a:pt x="6926606" y="12391959"/>
                </a:cubicBezTo>
                <a:cubicBezTo>
                  <a:pt x="6920974" y="12384037"/>
                  <a:pt x="6913694" y="12381998"/>
                  <a:pt x="6907469" y="12383199"/>
                </a:cubicBezTo>
                <a:close/>
                <a:moveTo>
                  <a:pt x="7245695" y="12362283"/>
                </a:moveTo>
                <a:cubicBezTo>
                  <a:pt x="7238994" y="12361679"/>
                  <a:pt x="7231329" y="12364516"/>
                  <a:pt x="7224747" y="12373999"/>
                </a:cubicBezTo>
                <a:cubicBezTo>
                  <a:pt x="7210586" y="12359157"/>
                  <a:pt x="7193201" y="12365161"/>
                  <a:pt x="7190376" y="12375243"/>
                </a:cubicBezTo>
                <a:cubicBezTo>
                  <a:pt x="7175817" y="12371164"/>
                  <a:pt x="7161258" y="12367085"/>
                  <a:pt x="7158433" y="12377168"/>
                </a:cubicBezTo>
                <a:cubicBezTo>
                  <a:pt x="7143873" y="12373088"/>
                  <a:pt x="7126887" y="12368329"/>
                  <a:pt x="7124062" y="12378412"/>
                </a:cubicBezTo>
                <a:cubicBezTo>
                  <a:pt x="7051664" y="12347253"/>
                  <a:pt x="7100558" y="12406261"/>
                  <a:pt x="7124062" y="12378412"/>
                </a:cubicBezTo>
                <a:cubicBezTo>
                  <a:pt x="7141048" y="12383171"/>
                  <a:pt x="7155608" y="12387250"/>
                  <a:pt x="7158433" y="12377168"/>
                </a:cubicBezTo>
                <a:cubicBezTo>
                  <a:pt x="7172992" y="12381247"/>
                  <a:pt x="7187551" y="12385326"/>
                  <a:pt x="7190376" y="12375243"/>
                </a:cubicBezTo>
                <a:cubicBezTo>
                  <a:pt x="7204936" y="12379322"/>
                  <a:pt x="7224747" y="12373999"/>
                  <a:pt x="7224747" y="12373999"/>
                </a:cubicBezTo>
                <a:cubicBezTo>
                  <a:pt x="7277226" y="12396858"/>
                  <a:pt x="7265797" y="12364092"/>
                  <a:pt x="7245695" y="12362283"/>
                </a:cubicBezTo>
                <a:close/>
                <a:moveTo>
                  <a:pt x="7741507" y="12338765"/>
                </a:moveTo>
                <a:cubicBezTo>
                  <a:pt x="7738724" y="12339939"/>
                  <a:pt x="7735963" y="12342790"/>
                  <a:pt x="7734433" y="12348252"/>
                </a:cubicBezTo>
                <a:cubicBezTo>
                  <a:pt x="7719873" y="12344173"/>
                  <a:pt x="7702888" y="12339414"/>
                  <a:pt x="7700063" y="12349497"/>
                </a:cubicBezTo>
                <a:cubicBezTo>
                  <a:pt x="7592896" y="12330345"/>
                  <a:pt x="7523286" y="12345277"/>
                  <a:pt x="7454147" y="12358528"/>
                </a:cubicBezTo>
                <a:cubicBezTo>
                  <a:pt x="7425028" y="12350370"/>
                  <a:pt x="7450851" y="12370291"/>
                  <a:pt x="7454147" y="12358528"/>
                </a:cubicBezTo>
                <a:cubicBezTo>
                  <a:pt x="7549181" y="12374280"/>
                  <a:pt x="7615894" y="12360349"/>
                  <a:pt x="7700063" y="12349497"/>
                </a:cubicBezTo>
                <a:cubicBezTo>
                  <a:pt x="7717048" y="12354256"/>
                  <a:pt x="7731608" y="12358335"/>
                  <a:pt x="7734433" y="12348252"/>
                </a:cubicBezTo>
                <a:cubicBezTo>
                  <a:pt x="7758391" y="12346809"/>
                  <a:pt x="7749855" y="12335242"/>
                  <a:pt x="7741507" y="12338765"/>
                </a:cubicBezTo>
                <a:close/>
                <a:moveTo>
                  <a:pt x="7784232" y="12338644"/>
                </a:moveTo>
                <a:cubicBezTo>
                  <a:pt x="7784232" y="12338644"/>
                  <a:pt x="7801218" y="12343403"/>
                  <a:pt x="7784232" y="12338644"/>
                </a:cubicBezTo>
                <a:close/>
                <a:moveTo>
                  <a:pt x="8966419" y="12301505"/>
                </a:moveTo>
                <a:cubicBezTo>
                  <a:pt x="8968592" y="12300755"/>
                  <a:pt x="8972231" y="12301774"/>
                  <a:pt x="8979511" y="12303814"/>
                </a:cubicBezTo>
                <a:cubicBezTo>
                  <a:pt x="8979511" y="12303814"/>
                  <a:pt x="8976686" y="12313896"/>
                  <a:pt x="8962127" y="12309817"/>
                </a:cubicBezTo>
                <a:cubicBezTo>
                  <a:pt x="8963539" y="12304776"/>
                  <a:pt x="8964246" y="12302255"/>
                  <a:pt x="8966419" y="12301505"/>
                </a:cubicBezTo>
                <a:close/>
                <a:moveTo>
                  <a:pt x="8992318" y="12293130"/>
                </a:moveTo>
                <a:cubicBezTo>
                  <a:pt x="8998543" y="12291929"/>
                  <a:pt x="9005823" y="12293968"/>
                  <a:pt x="9011455" y="12301889"/>
                </a:cubicBezTo>
                <a:cubicBezTo>
                  <a:pt x="9008630" y="12311972"/>
                  <a:pt x="8994071" y="12307893"/>
                  <a:pt x="8979511" y="12303814"/>
                </a:cubicBezTo>
                <a:cubicBezTo>
                  <a:pt x="8980924" y="12298773"/>
                  <a:pt x="8986094" y="12294331"/>
                  <a:pt x="8992318" y="12293130"/>
                </a:cubicBezTo>
                <a:close/>
                <a:moveTo>
                  <a:pt x="9023057" y="12288064"/>
                </a:moveTo>
                <a:cubicBezTo>
                  <a:pt x="9025365" y="12289022"/>
                  <a:pt x="9028197" y="12291175"/>
                  <a:pt x="9031737" y="12294885"/>
                </a:cubicBezTo>
                <a:cubicBezTo>
                  <a:pt x="9031737" y="12294885"/>
                  <a:pt x="9028441" y="12306649"/>
                  <a:pt x="9011455" y="12301889"/>
                </a:cubicBezTo>
                <a:cubicBezTo>
                  <a:pt x="9013927" y="12293067"/>
                  <a:pt x="9016134" y="12285190"/>
                  <a:pt x="9023057" y="12288064"/>
                </a:cubicBezTo>
                <a:close/>
                <a:moveTo>
                  <a:pt x="9051946" y="12278799"/>
                </a:moveTo>
                <a:cubicBezTo>
                  <a:pt x="9049121" y="12288882"/>
                  <a:pt x="9046296" y="12298965"/>
                  <a:pt x="9031737" y="12294885"/>
                </a:cubicBezTo>
                <a:cubicBezTo>
                  <a:pt x="9034561" y="12284803"/>
                  <a:pt x="9037386" y="12274720"/>
                  <a:pt x="9051946" y="12278799"/>
                </a:cubicBezTo>
                <a:close/>
                <a:moveTo>
                  <a:pt x="9035032" y="12161694"/>
                </a:moveTo>
                <a:lnTo>
                  <a:pt x="8967479" y="12179522"/>
                </a:lnTo>
                <a:lnTo>
                  <a:pt x="8949386" y="12181503"/>
                </a:lnTo>
                <a:cubicBezTo>
                  <a:pt x="8913778" y="12184358"/>
                  <a:pt x="8971561" y="12172229"/>
                  <a:pt x="9035032" y="12161694"/>
                </a:cubicBezTo>
                <a:close/>
                <a:moveTo>
                  <a:pt x="9133290" y="12156601"/>
                </a:moveTo>
                <a:lnTo>
                  <a:pt x="9127035" y="12157525"/>
                </a:lnTo>
                <a:lnTo>
                  <a:pt x="9097610" y="12159745"/>
                </a:lnTo>
                <a:cubicBezTo>
                  <a:pt x="9076761" y="12161039"/>
                  <a:pt x="9055250" y="12161922"/>
                  <a:pt x="9035032" y="12161694"/>
                </a:cubicBezTo>
                <a:cubicBezTo>
                  <a:pt x="9069402" y="12160450"/>
                  <a:pt x="9101346" y="12158526"/>
                  <a:pt x="9133290" y="12156601"/>
                </a:cubicBezTo>
                <a:close/>
                <a:moveTo>
                  <a:pt x="10638334" y="11072213"/>
                </a:moveTo>
                <a:cubicBezTo>
                  <a:pt x="10667453" y="11080371"/>
                  <a:pt x="10638334" y="11072213"/>
                  <a:pt x="10638334" y="11072213"/>
                </a:cubicBezTo>
                <a:close/>
                <a:moveTo>
                  <a:pt x="11334394" y="10614784"/>
                </a:moveTo>
                <a:cubicBezTo>
                  <a:pt x="11336567" y="10614034"/>
                  <a:pt x="11336977" y="10614177"/>
                  <a:pt x="11336013" y="10614954"/>
                </a:cubicBezTo>
                <a:lnTo>
                  <a:pt x="11335800" y="10615082"/>
                </a:lnTo>
                <a:close/>
                <a:moveTo>
                  <a:pt x="11187153" y="10455670"/>
                </a:moveTo>
                <a:cubicBezTo>
                  <a:pt x="11153133" y="10461940"/>
                  <a:pt x="11115126" y="10489011"/>
                  <a:pt x="11177899" y="10482132"/>
                </a:cubicBezTo>
                <a:cubicBezTo>
                  <a:pt x="11177899" y="10482132"/>
                  <a:pt x="11227698" y="10472524"/>
                  <a:pt x="11215963" y="10458362"/>
                </a:cubicBezTo>
                <a:cubicBezTo>
                  <a:pt x="11209390" y="10453802"/>
                  <a:pt x="11198493" y="10453581"/>
                  <a:pt x="11187153" y="10455670"/>
                </a:cubicBezTo>
                <a:close/>
                <a:moveTo>
                  <a:pt x="11752558" y="10103056"/>
                </a:moveTo>
                <a:cubicBezTo>
                  <a:pt x="11752558" y="10103056"/>
                  <a:pt x="11746908" y="10123222"/>
                  <a:pt x="11752558" y="10103056"/>
                </a:cubicBezTo>
                <a:close/>
                <a:moveTo>
                  <a:pt x="11753765" y="10075105"/>
                </a:moveTo>
                <a:cubicBezTo>
                  <a:pt x="11754167" y="10065788"/>
                  <a:pt x="11752558" y="10103056"/>
                  <a:pt x="11752558" y="10103056"/>
                </a:cubicBezTo>
                <a:cubicBezTo>
                  <a:pt x="11753273" y="10086492"/>
                  <a:pt x="11753631" y="10078210"/>
                  <a:pt x="11753765" y="10075105"/>
                </a:cubicBezTo>
                <a:close/>
                <a:moveTo>
                  <a:pt x="11743981" y="10001621"/>
                </a:moveTo>
                <a:lnTo>
                  <a:pt x="11759266" y="10010208"/>
                </a:lnTo>
                <a:cubicBezTo>
                  <a:pt x="11787862" y="10026273"/>
                  <a:pt x="11763351" y="10012503"/>
                  <a:pt x="11747011" y="10003324"/>
                </a:cubicBezTo>
                <a:close/>
                <a:moveTo>
                  <a:pt x="11735246" y="9996714"/>
                </a:moveTo>
                <a:cubicBezTo>
                  <a:pt x="11735246" y="9996714"/>
                  <a:pt x="11736553" y="9997448"/>
                  <a:pt x="11738677" y="9998642"/>
                </a:cubicBezTo>
                <a:lnTo>
                  <a:pt x="11743981" y="10001621"/>
                </a:lnTo>
                <a:close/>
                <a:moveTo>
                  <a:pt x="11768420" y="9299190"/>
                </a:moveTo>
                <a:cubicBezTo>
                  <a:pt x="11768420" y="9299190"/>
                  <a:pt x="11782979" y="9303269"/>
                  <a:pt x="11768420" y="9299190"/>
                </a:cubicBezTo>
                <a:close/>
                <a:moveTo>
                  <a:pt x="11241444" y="8106031"/>
                </a:moveTo>
                <a:lnTo>
                  <a:pt x="11246558" y="8121122"/>
                </a:lnTo>
                <a:cubicBezTo>
                  <a:pt x="11248572" y="8127067"/>
                  <a:pt x="11250184" y="8131823"/>
                  <a:pt x="11250184" y="8131823"/>
                </a:cubicBezTo>
                <a:cubicBezTo>
                  <a:pt x="11246961" y="8122311"/>
                  <a:pt x="11244543" y="8115177"/>
                  <a:pt x="11242781" y="8109975"/>
                </a:cubicBezTo>
                <a:close/>
                <a:moveTo>
                  <a:pt x="11238852" y="8098383"/>
                </a:moveTo>
                <a:cubicBezTo>
                  <a:pt x="11238600" y="8097640"/>
                  <a:pt x="11238701" y="8097937"/>
                  <a:pt x="11239305" y="8099720"/>
                </a:cubicBezTo>
                <a:lnTo>
                  <a:pt x="11241444" y="8106031"/>
                </a:lnTo>
                <a:lnTo>
                  <a:pt x="11240514" y="8103287"/>
                </a:lnTo>
                <a:cubicBezTo>
                  <a:pt x="11239708" y="8100909"/>
                  <a:pt x="11239104" y="8099126"/>
                  <a:pt x="11238852" y="8098383"/>
                </a:cubicBezTo>
                <a:close/>
                <a:moveTo>
                  <a:pt x="11291893" y="7935088"/>
                </a:moveTo>
                <a:cubicBezTo>
                  <a:pt x="11281784" y="7934973"/>
                  <a:pt x="11273798" y="7935454"/>
                  <a:pt x="11273798" y="7935454"/>
                </a:cubicBezTo>
                <a:cubicBezTo>
                  <a:pt x="11285532" y="7949616"/>
                  <a:pt x="11319902" y="7948372"/>
                  <a:pt x="11322727" y="7938290"/>
                </a:cubicBezTo>
                <a:cubicBezTo>
                  <a:pt x="11314234" y="7935910"/>
                  <a:pt x="11302002" y="7935201"/>
                  <a:pt x="11291893" y="7935088"/>
                </a:cubicBezTo>
                <a:close/>
                <a:moveTo>
                  <a:pt x="11082377" y="7854921"/>
                </a:moveTo>
                <a:cubicBezTo>
                  <a:pt x="11057664" y="7872633"/>
                  <a:pt x="11129653" y="7985233"/>
                  <a:pt x="11183979" y="7966472"/>
                </a:cubicBezTo>
                <a:cubicBezTo>
                  <a:pt x="11166594" y="7972476"/>
                  <a:pt x="11143560" y="7877217"/>
                  <a:pt x="11143560" y="7877217"/>
                </a:cubicBezTo>
                <a:cubicBezTo>
                  <a:pt x="11109597" y="7853655"/>
                  <a:pt x="11090615" y="7849017"/>
                  <a:pt x="11082377" y="7854921"/>
                </a:cubicBezTo>
                <a:close/>
                <a:moveTo>
                  <a:pt x="7499790" y="7816014"/>
                </a:moveTo>
                <a:cubicBezTo>
                  <a:pt x="7496208" y="7816540"/>
                  <a:pt x="7493706" y="7817878"/>
                  <a:pt x="7493000" y="7820399"/>
                </a:cubicBezTo>
                <a:cubicBezTo>
                  <a:pt x="7507559" y="7824478"/>
                  <a:pt x="7541930" y="7823233"/>
                  <a:pt x="7541930" y="7823233"/>
                </a:cubicBezTo>
                <a:cubicBezTo>
                  <a:pt x="7531010" y="7820174"/>
                  <a:pt x="7510536" y="7814437"/>
                  <a:pt x="7499790" y="7816014"/>
                </a:cubicBezTo>
                <a:close/>
                <a:moveTo>
                  <a:pt x="7441236" y="7811333"/>
                </a:moveTo>
                <a:cubicBezTo>
                  <a:pt x="7430824" y="7811134"/>
                  <a:pt x="7422232" y="7811445"/>
                  <a:pt x="7429511" y="7813485"/>
                </a:cubicBezTo>
                <a:cubicBezTo>
                  <a:pt x="7429511" y="7813485"/>
                  <a:pt x="7478441" y="7816320"/>
                  <a:pt x="7463881" y="7812240"/>
                </a:cubicBezTo>
                <a:cubicBezTo>
                  <a:pt x="7463881" y="7812240"/>
                  <a:pt x="7451649" y="7811532"/>
                  <a:pt x="7441236" y="7811333"/>
                </a:cubicBezTo>
                <a:close/>
                <a:moveTo>
                  <a:pt x="7386240" y="7806798"/>
                </a:moveTo>
                <a:cubicBezTo>
                  <a:pt x="7376435" y="7806770"/>
                  <a:pt x="7368449" y="7807251"/>
                  <a:pt x="7368449" y="7807251"/>
                </a:cubicBezTo>
                <a:cubicBezTo>
                  <a:pt x="7380183" y="7821412"/>
                  <a:pt x="7412127" y="7819488"/>
                  <a:pt x="7414952" y="7809406"/>
                </a:cubicBezTo>
                <a:cubicBezTo>
                  <a:pt x="7407672" y="7807366"/>
                  <a:pt x="7396046" y="7806827"/>
                  <a:pt x="7386240" y="7806798"/>
                </a:cubicBezTo>
                <a:close/>
                <a:moveTo>
                  <a:pt x="6990879" y="7770107"/>
                </a:moveTo>
                <a:cubicBezTo>
                  <a:pt x="6981367" y="7769028"/>
                  <a:pt x="6973263" y="7769929"/>
                  <a:pt x="6971615" y="7775810"/>
                </a:cubicBezTo>
                <a:cubicBezTo>
                  <a:pt x="6986175" y="7779890"/>
                  <a:pt x="7018590" y="7776285"/>
                  <a:pt x="7018590" y="7776285"/>
                </a:cubicBezTo>
                <a:cubicBezTo>
                  <a:pt x="7011310" y="7774246"/>
                  <a:pt x="7000390" y="7771186"/>
                  <a:pt x="6990879" y="7770107"/>
                </a:cubicBezTo>
                <a:close/>
                <a:moveTo>
                  <a:pt x="6721694" y="7745434"/>
                </a:moveTo>
                <a:cubicBezTo>
                  <a:pt x="6710869" y="7746705"/>
                  <a:pt x="6701453" y="7749957"/>
                  <a:pt x="6699805" y="7755839"/>
                </a:cubicBezTo>
                <a:cubicBezTo>
                  <a:pt x="6714364" y="7759918"/>
                  <a:pt x="6749205" y="7756992"/>
                  <a:pt x="6752030" y="7746910"/>
                </a:cubicBezTo>
                <a:cubicBezTo>
                  <a:pt x="6744750" y="7744871"/>
                  <a:pt x="6732518" y="7744162"/>
                  <a:pt x="6721694" y="7745434"/>
                </a:cubicBezTo>
                <a:close/>
                <a:moveTo>
                  <a:pt x="6671569" y="7744529"/>
                </a:moveTo>
                <a:cubicBezTo>
                  <a:pt x="6663524" y="7745220"/>
                  <a:pt x="6654714" y="7748642"/>
                  <a:pt x="6653301" y="7753683"/>
                </a:cubicBezTo>
                <a:cubicBezTo>
                  <a:pt x="6653301" y="7753683"/>
                  <a:pt x="6699805" y="7755839"/>
                  <a:pt x="6685245" y="7751759"/>
                </a:cubicBezTo>
                <a:cubicBezTo>
                  <a:pt x="6686893" y="7745877"/>
                  <a:pt x="6679614" y="7743838"/>
                  <a:pt x="6671569" y="7744529"/>
                </a:cubicBezTo>
                <a:close/>
                <a:moveTo>
                  <a:pt x="6604263" y="7737225"/>
                </a:moveTo>
                <a:cubicBezTo>
                  <a:pt x="6592637" y="7736687"/>
                  <a:pt x="6583945" y="7739688"/>
                  <a:pt x="6589812" y="7746769"/>
                </a:cubicBezTo>
                <a:cubicBezTo>
                  <a:pt x="6589812" y="7746769"/>
                  <a:pt x="6653301" y="7753683"/>
                  <a:pt x="6636315" y="7748924"/>
                </a:cubicBezTo>
                <a:cubicBezTo>
                  <a:pt x="6630448" y="7741843"/>
                  <a:pt x="6615889" y="7737764"/>
                  <a:pt x="6604263" y="7737225"/>
                </a:cubicBezTo>
                <a:close/>
                <a:moveTo>
                  <a:pt x="6531675" y="7727762"/>
                </a:moveTo>
                <a:cubicBezTo>
                  <a:pt x="6518229" y="7726713"/>
                  <a:pt x="6505897" y="7728695"/>
                  <a:pt x="6511764" y="7735776"/>
                </a:cubicBezTo>
                <a:cubicBezTo>
                  <a:pt x="6523499" y="7749938"/>
                  <a:pt x="6575253" y="7742690"/>
                  <a:pt x="6558267" y="7737931"/>
                </a:cubicBezTo>
                <a:cubicBezTo>
                  <a:pt x="6559680" y="7732889"/>
                  <a:pt x="6545120" y="7728810"/>
                  <a:pt x="6531675" y="7727762"/>
                </a:cubicBezTo>
                <a:close/>
                <a:moveTo>
                  <a:pt x="6418116" y="7726755"/>
                </a:moveTo>
                <a:cubicBezTo>
                  <a:pt x="6407586" y="7726977"/>
                  <a:pt x="6398875" y="7727708"/>
                  <a:pt x="6398875" y="7727708"/>
                </a:cubicBezTo>
                <a:cubicBezTo>
                  <a:pt x="6413036" y="7742549"/>
                  <a:pt x="6444980" y="7740625"/>
                  <a:pt x="6448275" y="7728862"/>
                </a:cubicBezTo>
                <a:cubicBezTo>
                  <a:pt x="6440996" y="7726822"/>
                  <a:pt x="6428646" y="7726534"/>
                  <a:pt x="6418116" y="7726755"/>
                </a:cubicBezTo>
                <a:close/>
                <a:moveTo>
                  <a:pt x="5783279" y="7656695"/>
                </a:moveTo>
                <a:cubicBezTo>
                  <a:pt x="5759420" y="7659101"/>
                  <a:pt x="5801190" y="7693911"/>
                  <a:pt x="5831856" y="7668522"/>
                </a:cubicBezTo>
                <a:cubicBezTo>
                  <a:pt x="5863402" y="7677360"/>
                  <a:pt x="5889225" y="7697281"/>
                  <a:pt x="5909905" y="7679515"/>
                </a:cubicBezTo>
                <a:cubicBezTo>
                  <a:pt x="5924464" y="7683594"/>
                  <a:pt x="5967744" y="7706594"/>
                  <a:pt x="5973394" y="7686429"/>
                </a:cubicBezTo>
                <a:cubicBezTo>
                  <a:pt x="6002513" y="7694587"/>
                  <a:pt x="6031233" y="7713508"/>
                  <a:pt x="6051442" y="7697422"/>
                </a:cubicBezTo>
                <a:cubicBezTo>
                  <a:pt x="6129961" y="7706735"/>
                  <a:pt x="6190625" y="7723731"/>
                  <a:pt x="6242778" y="7705721"/>
                </a:cubicBezTo>
                <a:cubicBezTo>
                  <a:pt x="6274323" y="7714560"/>
                  <a:pt x="6300617" y="7732801"/>
                  <a:pt x="6320827" y="7716715"/>
                </a:cubicBezTo>
                <a:cubicBezTo>
                  <a:pt x="6291708" y="7708556"/>
                  <a:pt x="6245603" y="7695639"/>
                  <a:pt x="6242778" y="7705721"/>
                </a:cubicBezTo>
                <a:cubicBezTo>
                  <a:pt x="6167156" y="7695408"/>
                  <a:pt x="6103667" y="7688494"/>
                  <a:pt x="6051442" y="7697422"/>
                </a:cubicBezTo>
                <a:cubicBezTo>
                  <a:pt x="6022324" y="7689264"/>
                  <a:pt x="5979515" y="7664583"/>
                  <a:pt x="5973394" y="7686429"/>
                </a:cubicBezTo>
                <a:cubicBezTo>
                  <a:pt x="5944275" y="7678270"/>
                  <a:pt x="5915555" y="7659350"/>
                  <a:pt x="5909905" y="7679515"/>
                </a:cubicBezTo>
                <a:cubicBezTo>
                  <a:pt x="5880786" y="7671356"/>
                  <a:pt x="5834681" y="7658439"/>
                  <a:pt x="5831856" y="7668522"/>
                </a:cubicBezTo>
                <a:cubicBezTo>
                  <a:pt x="5806477" y="7658692"/>
                  <a:pt x="5791232" y="7655894"/>
                  <a:pt x="5783279" y="7656695"/>
                </a:cubicBezTo>
                <a:close/>
                <a:moveTo>
                  <a:pt x="5667711" y="7654248"/>
                </a:moveTo>
                <a:cubicBezTo>
                  <a:pt x="5657905" y="7654219"/>
                  <a:pt x="5649213" y="7657221"/>
                  <a:pt x="5655080" y="7664302"/>
                </a:cubicBezTo>
                <a:cubicBezTo>
                  <a:pt x="5655080" y="7664302"/>
                  <a:pt x="5704010" y="7667137"/>
                  <a:pt x="5687024" y="7662378"/>
                </a:cubicBezTo>
                <a:cubicBezTo>
                  <a:pt x="5688436" y="7657336"/>
                  <a:pt x="5677517" y="7654277"/>
                  <a:pt x="5667711" y="7654248"/>
                </a:cubicBezTo>
                <a:close/>
                <a:moveTo>
                  <a:pt x="7776097" y="7608606"/>
                </a:moveTo>
                <a:cubicBezTo>
                  <a:pt x="7764059" y="7609538"/>
                  <a:pt x="7755249" y="7612960"/>
                  <a:pt x="7762529" y="7614999"/>
                </a:cubicBezTo>
                <a:cubicBezTo>
                  <a:pt x="7759704" y="7625082"/>
                  <a:pt x="7823193" y="7631996"/>
                  <a:pt x="7809032" y="7617154"/>
                </a:cubicBezTo>
                <a:cubicBezTo>
                  <a:pt x="7803401" y="7609233"/>
                  <a:pt x="7788135" y="7607674"/>
                  <a:pt x="7776097" y="7608606"/>
                </a:cubicBezTo>
                <a:close/>
                <a:moveTo>
                  <a:pt x="11141314" y="7595672"/>
                </a:moveTo>
                <a:cubicBezTo>
                  <a:pt x="11210852" y="7693086"/>
                  <a:pt x="11106437" y="7776198"/>
                  <a:pt x="11123858" y="7714021"/>
                </a:cubicBezTo>
                <a:cubicBezTo>
                  <a:pt x="11129508" y="7693856"/>
                  <a:pt x="11083004" y="7691701"/>
                  <a:pt x="11071270" y="7677539"/>
                </a:cubicBezTo>
                <a:cubicBezTo>
                  <a:pt x="11074566" y="7665776"/>
                  <a:pt x="11118244" y="7678014"/>
                  <a:pt x="11121069" y="7667931"/>
                </a:cubicBezTo>
                <a:cubicBezTo>
                  <a:pt x="11123894" y="7657848"/>
                  <a:pt x="11068880" y="7620687"/>
                  <a:pt x="11066055" y="7630769"/>
                </a:cubicBezTo>
                <a:cubicBezTo>
                  <a:pt x="11089161" y="7613683"/>
                  <a:pt x="11172823" y="7660684"/>
                  <a:pt x="11141314" y="7595672"/>
                </a:cubicBezTo>
                <a:close/>
                <a:moveTo>
                  <a:pt x="11341198" y="7582805"/>
                </a:moveTo>
                <a:cubicBezTo>
                  <a:pt x="11370316" y="7590964"/>
                  <a:pt x="11341198" y="7582805"/>
                  <a:pt x="11341198" y="7582805"/>
                </a:cubicBezTo>
                <a:close/>
                <a:moveTo>
                  <a:pt x="7538705" y="7578731"/>
                </a:moveTo>
                <a:cubicBezTo>
                  <a:pt x="7501633" y="7577668"/>
                  <a:pt x="7489690" y="7580014"/>
                  <a:pt x="7542943" y="7586099"/>
                </a:cubicBezTo>
                <a:cubicBezTo>
                  <a:pt x="7603607" y="7603096"/>
                  <a:pt x="7745144" y="7621003"/>
                  <a:pt x="7747969" y="7610920"/>
                </a:cubicBezTo>
                <a:cubicBezTo>
                  <a:pt x="7732079" y="7591742"/>
                  <a:pt x="7600491" y="7580502"/>
                  <a:pt x="7538705" y="7578731"/>
                </a:cubicBezTo>
                <a:close/>
                <a:moveTo>
                  <a:pt x="11041164" y="7530459"/>
                </a:moveTo>
                <a:cubicBezTo>
                  <a:pt x="11031358" y="7530430"/>
                  <a:pt x="11022666" y="7533432"/>
                  <a:pt x="11028533" y="7540513"/>
                </a:cubicBezTo>
                <a:cubicBezTo>
                  <a:pt x="11028533" y="7540513"/>
                  <a:pt x="11075036" y="7542668"/>
                  <a:pt x="11060477" y="7538589"/>
                </a:cubicBezTo>
                <a:cubicBezTo>
                  <a:pt x="11061889" y="7533547"/>
                  <a:pt x="11050970" y="7530488"/>
                  <a:pt x="11041164" y="7530459"/>
                </a:cubicBezTo>
                <a:close/>
                <a:moveTo>
                  <a:pt x="6289085" y="7464951"/>
                </a:moveTo>
                <a:cubicBezTo>
                  <a:pt x="6259919" y="7464298"/>
                  <a:pt x="6259949" y="7468129"/>
                  <a:pt x="6323796" y="7481940"/>
                </a:cubicBezTo>
                <a:cubicBezTo>
                  <a:pt x="6521217" y="7524566"/>
                  <a:pt x="6668404" y="7522308"/>
                  <a:pt x="6891285" y="7539446"/>
                </a:cubicBezTo>
                <a:cubicBezTo>
                  <a:pt x="7033293" y="7555673"/>
                  <a:pt x="7192215" y="7567576"/>
                  <a:pt x="7331796" y="7583123"/>
                </a:cubicBezTo>
                <a:cubicBezTo>
                  <a:pt x="7539648" y="7597862"/>
                  <a:pt x="7453161" y="7560944"/>
                  <a:pt x="7262223" y="7541882"/>
                </a:cubicBezTo>
                <a:cubicBezTo>
                  <a:pt x="7106126" y="7519896"/>
                  <a:pt x="6723454" y="7503297"/>
                  <a:pt x="6517957" y="7480156"/>
                </a:cubicBezTo>
                <a:cubicBezTo>
                  <a:pt x="6467411" y="7479587"/>
                  <a:pt x="6337697" y="7466040"/>
                  <a:pt x="6289085" y="7464951"/>
                </a:cubicBezTo>
                <a:close/>
                <a:moveTo>
                  <a:pt x="8851771" y="7326973"/>
                </a:moveTo>
                <a:cubicBezTo>
                  <a:pt x="8846148" y="7327777"/>
                  <a:pt x="8843470" y="7329745"/>
                  <a:pt x="8846404" y="7333285"/>
                </a:cubicBezTo>
                <a:cubicBezTo>
                  <a:pt x="8857667" y="7349128"/>
                  <a:pt x="8921627" y="7354361"/>
                  <a:pt x="8909893" y="7340199"/>
                </a:cubicBezTo>
                <a:cubicBezTo>
                  <a:pt x="8912012" y="7332637"/>
                  <a:pt x="8868639" y="7324563"/>
                  <a:pt x="8851771" y="7326973"/>
                </a:cubicBezTo>
                <a:close/>
                <a:moveTo>
                  <a:pt x="8716121" y="7314907"/>
                </a:moveTo>
                <a:cubicBezTo>
                  <a:pt x="8705708" y="7314708"/>
                  <a:pt x="8697116" y="7315019"/>
                  <a:pt x="8704396" y="7317059"/>
                </a:cubicBezTo>
                <a:cubicBezTo>
                  <a:pt x="8701571" y="7327141"/>
                  <a:pt x="8750500" y="7329976"/>
                  <a:pt x="8738766" y="7315814"/>
                </a:cubicBezTo>
                <a:cubicBezTo>
                  <a:pt x="8738766" y="7315814"/>
                  <a:pt x="8726533" y="7315105"/>
                  <a:pt x="8716121" y="7314907"/>
                </a:cubicBezTo>
                <a:close/>
                <a:moveTo>
                  <a:pt x="11009223" y="7246315"/>
                </a:moveTo>
                <a:cubicBezTo>
                  <a:pt x="10977507" y="7236919"/>
                  <a:pt x="10906951" y="7292590"/>
                  <a:pt x="11008867" y="7321145"/>
                </a:cubicBezTo>
                <a:cubicBezTo>
                  <a:pt x="11101475" y="7336217"/>
                  <a:pt x="11014517" y="7300979"/>
                  <a:pt x="11020167" y="7280814"/>
                </a:cubicBezTo>
                <a:cubicBezTo>
                  <a:pt x="11026052" y="7259808"/>
                  <a:pt x="11019796" y="7249447"/>
                  <a:pt x="11009223" y="7246315"/>
                </a:cubicBezTo>
                <a:close/>
                <a:moveTo>
                  <a:pt x="7540770" y="7192208"/>
                </a:moveTo>
                <a:cubicBezTo>
                  <a:pt x="7552033" y="7208051"/>
                  <a:pt x="7615993" y="7213284"/>
                  <a:pt x="7618818" y="7203202"/>
                </a:cubicBezTo>
                <a:cubicBezTo>
                  <a:pt x="7601832" y="7198442"/>
                  <a:pt x="7540770" y="7192208"/>
                  <a:pt x="7540770" y="7192208"/>
                </a:cubicBezTo>
                <a:close/>
                <a:moveTo>
                  <a:pt x="7427122" y="7183927"/>
                </a:moveTo>
                <a:cubicBezTo>
                  <a:pt x="7421132" y="7184288"/>
                  <a:pt x="7415548" y="7186122"/>
                  <a:pt x="7410496" y="7190143"/>
                </a:cubicBezTo>
                <a:cubicBezTo>
                  <a:pt x="7439614" y="7198302"/>
                  <a:pt x="7485719" y="7211219"/>
                  <a:pt x="7488544" y="7201137"/>
                </a:cubicBezTo>
                <a:cubicBezTo>
                  <a:pt x="7560943" y="7232295"/>
                  <a:pt x="7500315" y="7159125"/>
                  <a:pt x="7488544" y="7201137"/>
                </a:cubicBezTo>
                <a:cubicBezTo>
                  <a:pt x="7466705" y="7195018"/>
                  <a:pt x="7445090" y="7182845"/>
                  <a:pt x="7427122" y="7183927"/>
                </a:cubicBezTo>
                <a:close/>
                <a:moveTo>
                  <a:pt x="8028175" y="7059371"/>
                </a:moveTo>
                <a:cubicBezTo>
                  <a:pt x="7995693" y="7057470"/>
                  <a:pt x="7991933" y="7061259"/>
                  <a:pt x="8041981" y="7075282"/>
                </a:cubicBezTo>
                <a:cubicBezTo>
                  <a:pt x="8151574" y="7095113"/>
                  <a:pt x="8218359" y="7090264"/>
                  <a:pt x="8342910" y="7103412"/>
                </a:cubicBezTo>
                <a:cubicBezTo>
                  <a:pt x="8357469" y="7107492"/>
                  <a:pt x="8655574" y="7145705"/>
                  <a:pt x="8641015" y="7141626"/>
                </a:cubicBezTo>
                <a:cubicBezTo>
                  <a:pt x="8620842" y="7101539"/>
                  <a:pt x="8391840" y="7106247"/>
                  <a:pt x="8313791" y="7095254"/>
                </a:cubicBezTo>
                <a:cubicBezTo>
                  <a:pt x="8216231" y="7081512"/>
                  <a:pt x="8082312" y="7062539"/>
                  <a:pt x="8028175" y="7059371"/>
                </a:cubicBezTo>
                <a:close/>
                <a:moveTo>
                  <a:pt x="7942148" y="7053597"/>
                </a:moveTo>
                <a:cubicBezTo>
                  <a:pt x="7941333" y="7053879"/>
                  <a:pt x="7939160" y="7054629"/>
                  <a:pt x="7934814" y="7056130"/>
                </a:cubicBezTo>
                <a:cubicBezTo>
                  <a:pt x="7934814" y="7056130"/>
                  <a:pt x="7944593" y="7052753"/>
                  <a:pt x="7942148" y="7053597"/>
                </a:cubicBezTo>
                <a:close/>
                <a:moveTo>
                  <a:pt x="10439890" y="6625777"/>
                </a:moveTo>
                <a:lnTo>
                  <a:pt x="10448999" y="6626905"/>
                </a:lnTo>
                <a:cubicBezTo>
                  <a:pt x="10452531" y="6627342"/>
                  <a:pt x="10454705" y="6627611"/>
                  <a:pt x="10454705" y="6627611"/>
                </a:cubicBezTo>
                <a:close/>
                <a:moveTo>
                  <a:pt x="10393572" y="6620040"/>
                </a:moveTo>
                <a:cubicBezTo>
                  <a:pt x="10390855" y="6619704"/>
                  <a:pt x="10395746" y="6620310"/>
                  <a:pt x="10414765" y="6622665"/>
                </a:cubicBezTo>
                <a:lnTo>
                  <a:pt x="10439890" y="6625777"/>
                </a:lnTo>
                <a:lnTo>
                  <a:pt x="10435142" y="6625189"/>
                </a:lnTo>
                <a:cubicBezTo>
                  <a:pt x="10418840" y="6623170"/>
                  <a:pt x="10397648" y="6620545"/>
                  <a:pt x="10393572" y="6620040"/>
                </a:cubicBezTo>
                <a:close/>
                <a:moveTo>
                  <a:pt x="10078189" y="6532995"/>
                </a:moveTo>
                <a:cubicBezTo>
                  <a:pt x="10188181" y="6542063"/>
                  <a:pt x="10384697" y="6653305"/>
                  <a:pt x="10454705" y="6627611"/>
                </a:cubicBezTo>
                <a:cubicBezTo>
                  <a:pt x="10512544" y="6654691"/>
                  <a:pt x="10633872" y="6688684"/>
                  <a:pt x="10592983" y="6722536"/>
                </a:cubicBezTo>
                <a:cubicBezTo>
                  <a:pt x="10497984" y="6650612"/>
                  <a:pt x="10161851" y="6579995"/>
                  <a:pt x="10119043" y="6555314"/>
                </a:cubicBezTo>
                <a:cubicBezTo>
                  <a:pt x="10104483" y="6551235"/>
                  <a:pt x="10092749" y="6537074"/>
                  <a:pt x="10078189" y="6532995"/>
                </a:cubicBezTo>
                <a:close/>
                <a:moveTo>
                  <a:pt x="9884645" y="6496372"/>
                </a:moveTo>
                <a:cubicBezTo>
                  <a:pt x="9891139" y="6496155"/>
                  <a:pt x="9907920" y="6498541"/>
                  <a:pt x="9939477" y="6505004"/>
                </a:cubicBezTo>
                <a:cubicBezTo>
                  <a:pt x="9954036" y="6509083"/>
                  <a:pt x="10000141" y="6522001"/>
                  <a:pt x="10014700" y="6526080"/>
                </a:cubicBezTo>
                <a:cubicBezTo>
                  <a:pt x="10021557" y="6547144"/>
                  <a:pt x="9856507" y="6497312"/>
                  <a:pt x="9884645" y="6496372"/>
                </a:cubicBezTo>
                <a:close/>
                <a:moveTo>
                  <a:pt x="9744863" y="6475567"/>
                </a:moveTo>
                <a:cubicBezTo>
                  <a:pt x="9745576" y="6474918"/>
                  <a:pt x="9759857" y="6478239"/>
                  <a:pt x="9797469" y="6488777"/>
                </a:cubicBezTo>
                <a:cubicBezTo>
                  <a:pt x="9797469" y="6488777"/>
                  <a:pt x="9843972" y="6490933"/>
                  <a:pt x="9841147" y="6501015"/>
                </a:cubicBezTo>
                <a:cubicBezTo>
                  <a:pt x="9862687" y="6515206"/>
                  <a:pt x="9742722" y="6477516"/>
                  <a:pt x="9744863" y="6475567"/>
                </a:cubicBezTo>
                <a:close/>
                <a:moveTo>
                  <a:pt x="9672831" y="6457255"/>
                </a:moveTo>
                <a:cubicBezTo>
                  <a:pt x="9689822" y="6454992"/>
                  <a:pt x="9709333" y="6457740"/>
                  <a:pt x="9719420" y="6477784"/>
                </a:cubicBezTo>
                <a:lnTo>
                  <a:pt x="9641372" y="6466791"/>
                </a:lnTo>
                <a:cubicBezTo>
                  <a:pt x="9641372" y="6466791"/>
                  <a:pt x="9655841" y="6459517"/>
                  <a:pt x="9672831" y="6457255"/>
                </a:cubicBezTo>
                <a:close/>
                <a:moveTo>
                  <a:pt x="9564125" y="6442429"/>
                </a:moveTo>
                <a:cubicBezTo>
                  <a:pt x="9582827" y="6442232"/>
                  <a:pt x="9606585" y="6446170"/>
                  <a:pt x="9626813" y="6462711"/>
                </a:cubicBezTo>
                <a:cubicBezTo>
                  <a:pt x="9626813" y="6462711"/>
                  <a:pt x="9545939" y="6461801"/>
                  <a:pt x="9531778" y="6446959"/>
                </a:cubicBezTo>
                <a:cubicBezTo>
                  <a:pt x="9531778" y="6446959"/>
                  <a:pt x="9545423" y="6442627"/>
                  <a:pt x="9564125" y="6442429"/>
                </a:cubicBezTo>
                <a:close/>
                <a:moveTo>
                  <a:pt x="9389951" y="6149868"/>
                </a:moveTo>
                <a:cubicBezTo>
                  <a:pt x="9401685" y="6164029"/>
                  <a:pt x="9450615" y="6166864"/>
                  <a:pt x="9453440" y="6156781"/>
                </a:cubicBezTo>
                <a:cubicBezTo>
                  <a:pt x="9436454" y="6152022"/>
                  <a:pt x="9389951" y="6149868"/>
                  <a:pt x="9389951" y="6149868"/>
                </a:cubicBezTo>
                <a:close/>
                <a:moveTo>
                  <a:pt x="5243647" y="5256397"/>
                </a:moveTo>
                <a:cubicBezTo>
                  <a:pt x="5061148" y="5263260"/>
                  <a:pt x="4745188" y="5354158"/>
                  <a:pt x="4637985" y="5391179"/>
                </a:cubicBezTo>
                <a:cubicBezTo>
                  <a:pt x="4637985" y="5391179"/>
                  <a:pt x="4678838" y="5413500"/>
                  <a:pt x="4664279" y="5409421"/>
                </a:cubicBezTo>
                <a:cubicBezTo>
                  <a:pt x="4664279" y="5409421"/>
                  <a:pt x="4475731" y="5447212"/>
                  <a:pt x="4539691" y="5452446"/>
                </a:cubicBezTo>
                <a:cubicBezTo>
                  <a:pt x="4568810" y="5460604"/>
                  <a:pt x="4557076" y="5446442"/>
                  <a:pt x="4571635" y="5450521"/>
                </a:cubicBezTo>
                <a:cubicBezTo>
                  <a:pt x="4686878" y="5450187"/>
                  <a:pt x="4777096" y="5408407"/>
                  <a:pt x="4901756" y="5374465"/>
                </a:cubicBezTo>
                <a:cubicBezTo>
                  <a:pt x="5020693" y="5351605"/>
                  <a:pt x="5135936" y="5351272"/>
                  <a:pt x="5228580" y="5310170"/>
                </a:cubicBezTo>
                <a:cubicBezTo>
                  <a:pt x="5266646" y="5286401"/>
                  <a:pt x="5307136" y="5263311"/>
                  <a:pt x="5243647" y="5256397"/>
                </a:cubicBezTo>
                <a:close/>
                <a:moveTo>
                  <a:pt x="9647020" y="5232346"/>
                </a:moveTo>
                <a:cubicBezTo>
                  <a:pt x="9647722" y="5236847"/>
                  <a:pt x="9647389" y="5239642"/>
                  <a:pt x="9646296" y="5240985"/>
                </a:cubicBezTo>
                <a:lnTo>
                  <a:pt x="9644282" y="5240959"/>
                </a:lnTo>
                <a:close/>
                <a:moveTo>
                  <a:pt x="682075" y="4630796"/>
                </a:moveTo>
                <a:cubicBezTo>
                  <a:pt x="682075" y="4630796"/>
                  <a:pt x="696635" y="4634875"/>
                  <a:pt x="682075" y="4630796"/>
                </a:cubicBezTo>
                <a:close/>
                <a:moveTo>
                  <a:pt x="346602" y="4354663"/>
                </a:moveTo>
                <a:cubicBezTo>
                  <a:pt x="332550" y="4353444"/>
                  <a:pt x="319611" y="4355256"/>
                  <a:pt x="318199" y="4360297"/>
                </a:cubicBezTo>
                <a:cubicBezTo>
                  <a:pt x="329933" y="4374458"/>
                  <a:pt x="381688" y="4367211"/>
                  <a:pt x="381688" y="4367211"/>
                </a:cubicBezTo>
                <a:cubicBezTo>
                  <a:pt x="375821" y="4360130"/>
                  <a:pt x="360655" y="4355881"/>
                  <a:pt x="346602" y="4354663"/>
                </a:cubicBezTo>
                <a:close/>
                <a:moveTo>
                  <a:pt x="238892" y="4312931"/>
                </a:moveTo>
                <a:cubicBezTo>
                  <a:pt x="218918" y="4312998"/>
                  <a:pt x="202122" y="4316901"/>
                  <a:pt x="202122" y="4316901"/>
                </a:cubicBezTo>
                <a:cubicBezTo>
                  <a:pt x="213857" y="4331063"/>
                  <a:pt x="294730" y="4331973"/>
                  <a:pt x="294730" y="4331973"/>
                </a:cubicBezTo>
                <a:cubicBezTo>
                  <a:pt x="282018" y="4316631"/>
                  <a:pt x="258866" y="4312863"/>
                  <a:pt x="238892" y="4312931"/>
                </a:cubicBezTo>
                <a:close/>
                <a:moveTo>
                  <a:pt x="223273" y="4176026"/>
                </a:moveTo>
                <a:cubicBezTo>
                  <a:pt x="236963" y="4192548"/>
                  <a:pt x="283937" y="4193023"/>
                  <a:pt x="286762" y="4182940"/>
                </a:cubicBezTo>
                <a:cubicBezTo>
                  <a:pt x="272203" y="4178861"/>
                  <a:pt x="223273" y="4176026"/>
                  <a:pt x="223273" y="4176026"/>
                </a:cubicBezTo>
                <a:close/>
                <a:moveTo>
                  <a:pt x="8361643" y="4072057"/>
                </a:moveTo>
                <a:cubicBezTo>
                  <a:pt x="8345367" y="4072934"/>
                  <a:pt x="8332329" y="4077436"/>
                  <a:pt x="8332329" y="4077436"/>
                </a:cubicBezTo>
                <a:cubicBezTo>
                  <a:pt x="8329505" y="4087519"/>
                  <a:pt x="8410377" y="4088430"/>
                  <a:pt x="8410377" y="4088430"/>
                </a:cubicBezTo>
                <a:cubicBezTo>
                  <a:pt x="8397430" y="4073929"/>
                  <a:pt x="8377917" y="4071180"/>
                  <a:pt x="8361643" y="4072057"/>
                </a:cubicBezTo>
                <a:close/>
                <a:moveTo>
                  <a:pt x="8444723" y="4011302"/>
                </a:moveTo>
                <a:lnTo>
                  <a:pt x="8440268" y="4015022"/>
                </a:lnTo>
                <a:cubicBezTo>
                  <a:pt x="8437375" y="4016590"/>
                  <a:pt x="8434263" y="4017191"/>
                  <a:pt x="8430623" y="4016171"/>
                </a:cubicBezTo>
                <a:close/>
                <a:moveTo>
                  <a:pt x="8488897" y="3976315"/>
                </a:moveTo>
                <a:cubicBezTo>
                  <a:pt x="8503456" y="3980394"/>
                  <a:pt x="8520442" y="3985153"/>
                  <a:pt x="8535001" y="3989232"/>
                </a:cubicBezTo>
                <a:cubicBezTo>
                  <a:pt x="8517816" y="3989854"/>
                  <a:pt x="8500531" y="3993167"/>
                  <a:pt x="8483138" y="3998036"/>
                </a:cubicBezTo>
                <a:lnTo>
                  <a:pt x="8444723" y="4011302"/>
                </a:lnTo>
                <a:lnTo>
                  <a:pt x="8448596" y="4008067"/>
                </a:lnTo>
                <a:cubicBezTo>
                  <a:pt x="8454119" y="4002365"/>
                  <a:pt x="8459995" y="3995403"/>
                  <a:pt x="8468687" y="3992401"/>
                </a:cubicBezTo>
                <a:lnTo>
                  <a:pt x="8478015" y="3984976"/>
                </a:lnTo>
                <a:lnTo>
                  <a:pt x="8486072" y="3986397"/>
                </a:lnTo>
                <a:cubicBezTo>
                  <a:pt x="8488897" y="3976315"/>
                  <a:pt x="8488897" y="3976315"/>
                  <a:pt x="8488897" y="3976315"/>
                </a:cubicBezTo>
                <a:close/>
                <a:moveTo>
                  <a:pt x="8794901" y="3886768"/>
                </a:moveTo>
                <a:cubicBezTo>
                  <a:pt x="8768457" y="3890765"/>
                  <a:pt x="8609276" y="3940720"/>
                  <a:pt x="8488897" y="3976315"/>
                </a:cubicBezTo>
                <a:cubicBezTo>
                  <a:pt x="8487485" y="3981356"/>
                  <a:pt x="8483139" y="3982857"/>
                  <a:pt x="8478792" y="3984358"/>
                </a:cubicBezTo>
                <a:lnTo>
                  <a:pt x="8478015" y="3984976"/>
                </a:lnTo>
                <a:lnTo>
                  <a:pt x="8472979" y="3984088"/>
                </a:lnTo>
                <a:cubicBezTo>
                  <a:pt x="8470806" y="3984839"/>
                  <a:pt x="8470100" y="3987360"/>
                  <a:pt x="8468687" y="3992401"/>
                </a:cubicBezTo>
                <a:cubicBezTo>
                  <a:pt x="8399077" y="4007333"/>
                  <a:pt x="8361484" y="4029423"/>
                  <a:pt x="8358188" y="4041185"/>
                </a:cubicBezTo>
                <a:cubicBezTo>
                  <a:pt x="8381657" y="4069510"/>
                  <a:pt x="8451267" y="4054578"/>
                  <a:pt x="8483211" y="4052653"/>
                </a:cubicBezTo>
                <a:cubicBezTo>
                  <a:pt x="8500197" y="4057412"/>
                  <a:pt x="8587154" y="4092650"/>
                  <a:pt x="8604538" y="4086647"/>
                </a:cubicBezTo>
                <a:cubicBezTo>
                  <a:pt x="8604538" y="4086647"/>
                  <a:pt x="8732422" y="4031858"/>
                  <a:pt x="8720687" y="4017697"/>
                </a:cubicBezTo>
                <a:cubicBezTo>
                  <a:pt x="8735247" y="4021776"/>
                  <a:pt x="8598961" y="3994466"/>
                  <a:pt x="8535001" y="3989232"/>
                </a:cubicBezTo>
                <a:cubicBezTo>
                  <a:pt x="8755739" y="3908355"/>
                  <a:pt x="8815468" y="3883660"/>
                  <a:pt x="8794901" y="3886768"/>
                </a:cubicBezTo>
                <a:close/>
                <a:moveTo>
                  <a:pt x="373987" y="3879794"/>
                </a:moveTo>
                <a:cubicBezTo>
                  <a:pt x="356245" y="3878901"/>
                  <a:pt x="339566" y="3882384"/>
                  <a:pt x="339566" y="3882384"/>
                </a:cubicBezTo>
                <a:cubicBezTo>
                  <a:pt x="336271" y="3894147"/>
                  <a:pt x="408669" y="3925306"/>
                  <a:pt x="414790" y="3903460"/>
                </a:cubicBezTo>
                <a:cubicBezTo>
                  <a:pt x="410534" y="3885956"/>
                  <a:pt x="391728" y="3880687"/>
                  <a:pt x="373987" y="3879794"/>
                </a:cubicBezTo>
                <a:close/>
                <a:moveTo>
                  <a:pt x="5660959" y="3695734"/>
                </a:moveTo>
                <a:cubicBezTo>
                  <a:pt x="5661666" y="3696038"/>
                  <a:pt x="5663363" y="3696768"/>
                  <a:pt x="5665626" y="3697742"/>
                </a:cubicBezTo>
                <a:lnTo>
                  <a:pt x="5678332" y="3703211"/>
                </a:lnTo>
                <a:lnTo>
                  <a:pt x="5692775" y="3709427"/>
                </a:lnTo>
                <a:cubicBezTo>
                  <a:pt x="5692775" y="3709427"/>
                  <a:pt x="5688251" y="3707479"/>
                  <a:pt x="5682594" y="3705045"/>
                </a:cubicBezTo>
                <a:lnTo>
                  <a:pt x="5678332" y="3703211"/>
                </a:lnTo>
                <a:lnTo>
                  <a:pt x="5671989" y="3700481"/>
                </a:lnTo>
                <a:cubicBezTo>
                  <a:pt x="5662091" y="3696221"/>
                  <a:pt x="5659545" y="3695125"/>
                  <a:pt x="5660959" y="3695734"/>
                </a:cubicBezTo>
                <a:close/>
                <a:moveTo>
                  <a:pt x="9452988" y="3318392"/>
                </a:moveTo>
                <a:cubicBezTo>
                  <a:pt x="9448158" y="3313300"/>
                  <a:pt x="9492033" y="3361614"/>
                  <a:pt x="9492006" y="3403744"/>
                </a:cubicBezTo>
                <a:cubicBezTo>
                  <a:pt x="9497656" y="3505006"/>
                  <a:pt x="9369773" y="3559794"/>
                  <a:pt x="9355178" y="3611888"/>
                </a:cubicBezTo>
                <a:cubicBezTo>
                  <a:pt x="9352353" y="3621971"/>
                  <a:pt x="9401681" y="3614043"/>
                  <a:pt x="9387121" y="3609964"/>
                </a:cubicBezTo>
                <a:cubicBezTo>
                  <a:pt x="9430799" y="3622201"/>
                  <a:pt x="9488675" y="3593108"/>
                  <a:pt x="9506059" y="3587104"/>
                </a:cubicBezTo>
                <a:cubicBezTo>
                  <a:pt x="9525870" y="3581780"/>
                  <a:pt x="9572916" y="3469909"/>
                  <a:pt x="9552670" y="3420741"/>
                </a:cubicBezTo>
                <a:cubicBezTo>
                  <a:pt x="9547056" y="3384733"/>
                  <a:pt x="9503777" y="3361733"/>
                  <a:pt x="9477483" y="3343491"/>
                </a:cubicBezTo>
                <a:cubicBezTo>
                  <a:pt x="9461620" y="3327720"/>
                  <a:pt x="9454598" y="3320089"/>
                  <a:pt x="9452988" y="3318392"/>
                </a:cubicBezTo>
                <a:close/>
                <a:moveTo>
                  <a:pt x="2113816" y="3313568"/>
                </a:moveTo>
                <a:cubicBezTo>
                  <a:pt x="2064544" y="3314290"/>
                  <a:pt x="2029293" y="3322763"/>
                  <a:pt x="2005634" y="3316135"/>
                </a:cubicBezTo>
                <a:cubicBezTo>
                  <a:pt x="2066298" y="3333132"/>
                  <a:pt x="2318299" y="3358428"/>
                  <a:pt x="2410906" y="3373501"/>
                </a:cubicBezTo>
                <a:cubicBezTo>
                  <a:pt x="3331043" y="3508061"/>
                  <a:pt x="4301016" y="3576842"/>
                  <a:pt x="5168964" y="3664159"/>
                </a:cubicBezTo>
                <a:cubicBezTo>
                  <a:pt x="5241362" y="3695318"/>
                  <a:pt x="5197720" y="3626907"/>
                  <a:pt x="5168964" y="3664159"/>
                </a:cubicBezTo>
                <a:cubicBezTo>
                  <a:pt x="4193378" y="3559371"/>
                  <a:pt x="3232351" y="3458662"/>
                  <a:pt x="2167852" y="3316277"/>
                </a:cubicBezTo>
                <a:cubicBezTo>
                  <a:pt x="2148222" y="3313948"/>
                  <a:pt x="2130240" y="3313328"/>
                  <a:pt x="2113816" y="3313568"/>
                </a:cubicBezTo>
                <a:close/>
                <a:moveTo>
                  <a:pt x="1911755" y="3285754"/>
                </a:moveTo>
                <a:cubicBezTo>
                  <a:pt x="1897652" y="3285881"/>
                  <a:pt x="1885320" y="3287863"/>
                  <a:pt x="1883908" y="3292904"/>
                </a:cubicBezTo>
                <a:cubicBezTo>
                  <a:pt x="1898467" y="3296983"/>
                  <a:pt x="1947397" y="3299818"/>
                  <a:pt x="1950222" y="3289735"/>
                </a:cubicBezTo>
                <a:cubicBezTo>
                  <a:pt x="1941729" y="3287356"/>
                  <a:pt x="1925857" y="3285627"/>
                  <a:pt x="1911755" y="3285754"/>
                </a:cubicBezTo>
                <a:close/>
                <a:moveTo>
                  <a:pt x="1798082" y="3262968"/>
                </a:moveTo>
                <a:cubicBezTo>
                  <a:pt x="1777393" y="3264420"/>
                  <a:pt x="1759284" y="3270674"/>
                  <a:pt x="1759284" y="3270674"/>
                </a:cubicBezTo>
                <a:cubicBezTo>
                  <a:pt x="1773844" y="3274753"/>
                  <a:pt x="1852363" y="3284066"/>
                  <a:pt x="1852363" y="3284066"/>
                </a:cubicBezTo>
                <a:cubicBezTo>
                  <a:pt x="1842041" y="3264863"/>
                  <a:pt x="1818771" y="3261515"/>
                  <a:pt x="1798082" y="3262968"/>
                </a:cubicBezTo>
                <a:close/>
                <a:moveTo>
                  <a:pt x="1675387" y="3239692"/>
                </a:moveTo>
                <a:cubicBezTo>
                  <a:pt x="1655060" y="3241020"/>
                  <a:pt x="1637558" y="3247443"/>
                  <a:pt x="1637558" y="3247443"/>
                </a:cubicBezTo>
                <a:cubicBezTo>
                  <a:pt x="1652117" y="3251522"/>
                  <a:pt x="1730166" y="3262516"/>
                  <a:pt x="1730166" y="3262516"/>
                </a:cubicBezTo>
                <a:cubicBezTo>
                  <a:pt x="1718866" y="3242132"/>
                  <a:pt x="1695714" y="3238364"/>
                  <a:pt x="1675387" y="3239692"/>
                </a:cubicBezTo>
                <a:close/>
                <a:moveTo>
                  <a:pt x="1585790" y="3230220"/>
                </a:moveTo>
                <a:cubicBezTo>
                  <a:pt x="1575681" y="3230107"/>
                  <a:pt x="1566989" y="3233108"/>
                  <a:pt x="1574069" y="3240529"/>
                </a:cubicBezTo>
                <a:cubicBezTo>
                  <a:pt x="1574069" y="3240529"/>
                  <a:pt x="1620572" y="3242684"/>
                  <a:pt x="1606013" y="3238605"/>
                </a:cubicBezTo>
                <a:cubicBezTo>
                  <a:pt x="1607425" y="3233563"/>
                  <a:pt x="1595899" y="3230334"/>
                  <a:pt x="1585790" y="3230220"/>
                </a:cubicBezTo>
                <a:close/>
                <a:moveTo>
                  <a:pt x="7239869" y="3222210"/>
                </a:moveTo>
                <a:cubicBezTo>
                  <a:pt x="7324002" y="3267531"/>
                  <a:pt x="7239869" y="3222210"/>
                  <a:pt x="7239869" y="3222210"/>
                </a:cubicBezTo>
                <a:close/>
                <a:moveTo>
                  <a:pt x="6856291" y="3183157"/>
                </a:moveTo>
                <a:cubicBezTo>
                  <a:pt x="6841886" y="3183198"/>
                  <a:pt x="6828947" y="3185010"/>
                  <a:pt x="6828947" y="3185010"/>
                </a:cubicBezTo>
                <a:cubicBezTo>
                  <a:pt x="6840682" y="3199172"/>
                  <a:pt x="6889612" y="3202007"/>
                  <a:pt x="6892436" y="3191925"/>
                </a:cubicBezTo>
                <a:cubicBezTo>
                  <a:pt x="6886569" y="3184844"/>
                  <a:pt x="6870696" y="3183115"/>
                  <a:pt x="6856291" y="3183157"/>
                </a:cubicBezTo>
                <a:close/>
                <a:moveTo>
                  <a:pt x="6766961" y="3176818"/>
                </a:moveTo>
                <a:cubicBezTo>
                  <a:pt x="6763057" y="3176744"/>
                  <a:pt x="6761818" y="3177076"/>
                  <a:pt x="6765458" y="3178096"/>
                </a:cubicBezTo>
                <a:cubicBezTo>
                  <a:pt x="6762633" y="3188179"/>
                  <a:pt x="6826122" y="3195093"/>
                  <a:pt x="6814388" y="3180931"/>
                </a:cubicBezTo>
                <a:cubicBezTo>
                  <a:pt x="6814388" y="3180931"/>
                  <a:pt x="6778675" y="3177042"/>
                  <a:pt x="6766961" y="3176818"/>
                </a:cubicBezTo>
                <a:close/>
                <a:moveTo>
                  <a:pt x="6721780" y="3165858"/>
                </a:moveTo>
                <a:lnTo>
                  <a:pt x="6687410" y="3167103"/>
                </a:lnTo>
                <a:cubicBezTo>
                  <a:pt x="6698674" y="3182945"/>
                  <a:pt x="6733515" y="3180020"/>
                  <a:pt x="6721780" y="3165858"/>
                </a:cubicBezTo>
                <a:close/>
                <a:moveTo>
                  <a:pt x="9355539" y="2868017"/>
                </a:moveTo>
                <a:cubicBezTo>
                  <a:pt x="9347553" y="2868498"/>
                  <a:pt x="9342500" y="2872519"/>
                  <a:pt x="9348367" y="2879600"/>
                </a:cubicBezTo>
                <a:lnTo>
                  <a:pt x="9380311" y="2877676"/>
                </a:lnTo>
                <a:cubicBezTo>
                  <a:pt x="9374444" y="2870595"/>
                  <a:pt x="9363525" y="2867536"/>
                  <a:pt x="9355539" y="2868017"/>
                </a:cubicBezTo>
                <a:close/>
                <a:moveTo>
                  <a:pt x="4267948" y="2770140"/>
                </a:moveTo>
                <a:cubicBezTo>
                  <a:pt x="4267948" y="2770140"/>
                  <a:pt x="4279682" y="2784302"/>
                  <a:pt x="4267948" y="2770140"/>
                </a:cubicBezTo>
                <a:close/>
                <a:moveTo>
                  <a:pt x="4175159" y="2762719"/>
                </a:moveTo>
                <a:cubicBezTo>
                  <a:pt x="4185436" y="2761068"/>
                  <a:pt x="4197179" y="2761186"/>
                  <a:pt x="4204459" y="2763226"/>
                </a:cubicBezTo>
                <a:cubicBezTo>
                  <a:pt x="4202811" y="2769107"/>
                  <a:pt x="4194001" y="2772529"/>
                  <a:pt x="4183783" y="2773971"/>
                </a:cubicBezTo>
                <a:lnTo>
                  <a:pt x="4178672" y="2773771"/>
                </a:lnTo>
                <a:lnTo>
                  <a:pt x="4158086" y="2769704"/>
                </a:lnTo>
                <a:lnTo>
                  <a:pt x="4161586" y="2766505"/>
                </a:lnTo>
                <a:cubicBezTo>
                  <a:pt x="4165249" y="2764813"/>
                  <a:pt x="4170021" y="2763545"/>
                  <a:pt x="4175159" y="2762719"/>
                </a:cubicBezTo>
                <a:close/>
                <a:moveTo>
                  <a:pt x="3973542" y="2756524"/>
                </a:moveTo>
                <a:cubicBezTo>
                  <a:pt x="3971154" y="2755855"/>
                  <a:pt x="3980709" y="2758532"/>
                  <a:pt x="3980709" y="2758532"/>
                </a:cubicBezTo>
                <a:cubicBezTo>
                  <a:pt x="3976462" y="2757342"/>
                  <a:pt x="3974339" y="2756747"/>
                  <a:pt x="3973542" y="2756524"/>
                </a:cubicBezTo>
                <a:close/>
                <a:moveTo>
                  <a:pt x="3903911" y="2747889"/>
                </a:moveTo>
                <a:cubicBezTo>
                  <a:pt x="3905390" y="2748303"/>
                  <a:pt x="3909333" y="2749408"/>
                  <a:pt x="3917220" y="2751618"/>
                </a:cubicBezTo>
                <a:cubicBezTo>
                  <a:pt x="3917220" y="2751618"/>
                  <a:pt x="3899475" y="2746646"/>
                  <a:pt x="3903911" y="2747889"/>
                </a:cubicBezTo>
                <a:close/>
                <a:moveTo>
                  <a:pt x="3386579" y="2691749"/>
                </a:moveTo>
                <a:lnTo>
                  <a:pt x="3392610" y="2693439"/>
                </a:lnTo>
                <a:cubicBezTo>
                  <a:pt x="3394884" y="2694076"/>
                  <a:pt x="3396704" y="2694586"/>
                  <a:pt x="3396704" y="2694586"/>
                </a:cubicBezTo>
                <a:close/>
                <a:moveTo>
                  <a:pt x="3384420" y="2691144"/>
                </a:moveTo>
                <a:lnTo>
                  <a:pt x="3386579" y="2691749"/>
                </a:lnTo>
                <a:lnTo>
                  <a:pt x="3385785" y="2691527"/>
                </a:lnTo>
                <a:cubicBezTo>
                  <a:pt x="3383965" y="2691017"/>
                  <a:pt x="3383055" y="2690762"/>
                  <a:pt x="3384420" y="2691144"/>
                </a:cubicBezTo>
                <a:close/>
                <a:moveTo>
                  <a:pt x="9418520" y="2629214"/>
                </a:moveTo>
                <a:cubicBezTo>
                  <a:pt x="9325912" y="2614142"/>
                  <a:pt x="9362999" y="2771333"/>
                  <a:pt x="9435434" y="2746319"/>
                </a:cubicBezTo>
                <a:cubicBezTo>
                  <a:pt x="9487587" y="2728308"/>
                  <a:pt x="9450463" y="2627290"/>
                  <a:pt x="9418520" y="2629214"/>
                </a:cubicBezTo>
                <a:close/>
                <a:moveTo>
                  <a:pt x="2744413" y="2597541"/>
                </a:moveTo>
                <a:cubicBezTo>
                  <a:pt x="2737493" y="2597393"/>
                  <a:pt x="2731872" y="2597461"/>
                  <a:pt x="2727698" y="2597764"/>
                </a:cubicBezTo>
                <a:cubicBezTo>
                  <a:pt x="2707887" y="2603087"/>
                  <a:pt x="2646825" y="2596853"/>
                  <a:pt x="2739432" y="2611926"/>
                </a:cubicBezTo>
                <a:cubicBezTo>
                  <a:pt x="2939207" y="2646149"/>
                  <a:pt x="3147529" y="2659208"/>
                  <a:pt x="3396704" y="2694586"/>
                </a:cubicBezTo>
                <a:cubicBezTo>
                  <a:pt x="3442809" y="2707504"/>
                  <a:pt x="3457368" y="2711583"/>
                  <a:pt x="3433899" y="2683260"/>
                </a:cubicBezTo>
                <a:cubicBezTo>
                  <a:pt x="3520857" y="2718498"/>
                  <a:pt x="3555625" y="2706490"/>
                  <a:pt x="3601730" y="2719408"/>
                </a:cubicBezTo>
                <a:cubicBezTo>
                  <a:pt x="3633674" y="2717483"/>
                  <a:pt x="3648233" y="2721563"/>
                  <a:pt x="3679779" y="2730401"/>
                </a:cubicBezTo>
                <a:cubicBezTo>
                  <a:pt x="3679779" y="2730401"/>
                  <a:pt x="3679779" y="2730401"/>
                  <a:pt x="3694339" y="2734481"/>
                </a:cubicBezTo>
                <a:lnTo>
                  <a:pt x="3679779" y="2730401"/>
                </a:lnTo>
                <a:cubicBezTo>
                  <a:pt x="3665219" y="2726322"/>
                  <a:pt x="3761123" y="2729631"/>
                  <a:pt x="3824612" y="2736545"/>
                </a:cubicBezTo>
                <a:cubicBezTo>
                  <a:pt x="3793067" y="2727707"/>
                  <a:pt x="3848117" y="2708696"/>
                  <a:pt x="3839171" y="2740625"/>
                </a:cubicBezTo>
                <a:cubicBezTo>
                  <a:pt x="3868290" y="2748783"/>
                  <a:pt x="3897010" y="2767704"/>
                  <a:pt x="3917220" y="2751618"/>
                </a:cubicBezTo>
                <a:cubicBezTo>
                  <a:pt x="3931779" y="2755697"/>
                  <a:pt x="3975059" y="2778697"/>
                  <a:pt x="3980709" y="2758532"/>
                </a:cubicBezTo>
                <a:cubicBezTo>
                  <a:pt x="4033296" y="2795014"/>
                  <a:pt x="4076612" y="2761841"/>
                  <a:pt x="4015948" y="2744844"/>
                </a:cubicBezTo>
                <a:cubicBezTo>
                  <a:pt x="4045067" y="2753003"/>
                  <a:pt x="4062053" y="2757762"/>
                  <a:pt x="4091171" y="2765920"/>
                </a:cubicBezTo>
                <a:cubicBezTo>
                  <a:pt x="4093290" y="2758358"/>
                  <a:pt x="4111788" y="2755385"/>
                  <a:pt x="4119713" y="2758625"/>
                </a:cubicBezTo>
                <a:lnTo>
                  <a:pt x="4122244" y="2762621"/>
                </a:lnTo>
                <a:lnTo>
                  <a:pt x="4108556" y="2759917"/>
                </a:lnTo>
                <a:cubicBezTo>
                  <a:pt x="4123115" y="2763996"/>
                  <a:pt x="4123115" y="2763996"/>
                  <a:pt x="4123115" y="2763996"/>
                </a:cubicBezTo>
                <a:lnTo>
                  <a:pt x="4122244" y="2762621"/>
                </a:lnTo>
                <a:lnTo>
                  <a:pt x="4158086" y="2769704"/>
                </a:lnTo>
                <a:lnTo>
                  <a:pt x="4154660" y="2772834"/>
                </a:lnTo>
                <a:lnTo>
                  <a:pt x="4178672" y="2773771"/>
                </a:lnTo>
                <a:lnTo>
                  <a:pt x="4188368" y="2775687"/>
                </a:lnTo>
                <a:cubicBezTo>
                  <a:pt x="4385086" y="2810039"/>
                  <a:pt x="4646229" y="2828098"/>
                  <a:pt x="4782813" y="2847336"/>
                </a:cubicBezTo>
                <a:cubicBezTo>
                  <a:pt x="4878246" y="2852327"/>
                  <a:pt x="4953469" y="2873402"/>
                  <a:pt x="4959590" y="2851557"/>
                </a:cubicBezTo>
                <a:cubicBezTo>
                  <a:pt x="4956294" y="2863320"/>
                  <a:pt x="4916310" y="2828556"/>
                  <a:pt x="4916310" y="2828556"/>
                </a:cubicBezTo>
                <a:cubicBezTo>
                  <a:pt x="4901751" y="2824477"/>
                  <a:pt x="4895630" y="2846323"/>
                  <a:pt x="4881071" y="2842244"/>
                </a:cubicBezTo>
                <a:cubicBezTo>
                  <a:pt x="4724974" y="2820258"/>
                  <a:pt x="4557144" y="2784108"/>
                  <a:pt x="4397751" y="2773885"/>
                </a:cubicBezTo>
                <a:cubicBezTo>
                  <a:pt x="4397751" y="2773885"/>
                  <a:pt x="4392101" y="2794051"/>
                  <a:pt x="4377542" y="2789972"/>
                </a:cubicBezTo>
                <a:cubicBezTo>
                  <a:pt x="4328612" y="2787137"/>
                  <a:pt x="4285332" y="2764136"/>
                  <a:pt x="4241654" y="2751899"/>
                </a:cubicBezTo>
                <a:cubicBezTo>
                  <a:pt x="3975493" y="2711761"/>
                  <a:pt x="3685900" y="2708556"/>
                  <a:pt x="3433899" y="2683260"/>
                </a:cubicBezTo>
                <a:cubicBezTo>
                  <a:pt x="3244336" y="2650537"/>
                  <a:pt x="2848216" y="2599764"/>
                  <a:pt x="2744413" y="2597541"/>
                </a:cubicBezTo>
                <a:close/>
                <a:moveTo>
                  <a:pt x="1321294" y="2389835"/>
                </a:moveTo>
                <a:cubicBezTo>
                  <a:pt x="1261458" y="2385409"/>
                  <a:pt x="1563306" y="2460465"/>
                  <a:pt x="1657078" y="2477224"/>
                </a:cubicBezTo>
                <a:cubicBezTo>
                  <a:pt x="1952358" y="2525519"/>
                  <a:pt x="2435678" y="2593878"/>
                  <a:pt x="2626543" y="2603857"/>
                </a:cubicBezTo>
                <a:cubicBezTo>
                  <a:pt x="2788326" y="2670933"/>
                  <a:pt x="2583372" y="2533766"/>
                  <a:pt x="2626543" y="2603857"/>
                </a:cubicBezTo>
                <a:cubicBezTo>
                  <a:pt x="2536760" y="2578702"/>
                  <a:pt x="2409384" y="2575637"/>
                  <a:pt x="2252816" y="2555331"/>
                </a:cubicBezTo>
                <a:cubicBezTo>
                  <a:pt x="1987126" y="2513513"/>
                  <a:pt x="1683408" y="2439292"/>
                  <a:pt x="1370743" y="2396999"/>
                </a:cubicBezTo>
                <a:cubicBezTo>
                  <a:pt x="1345772" y="2392721"/>
                  <a:pt x="1329842" y="2390467"/>
                  <a:pt x="1321294" y="2389835"/>
                </a:cubicBezTo>
                <a:close/>
                <a:moveTo>
                  <a:pt x="9338226" y="2336676"/>
                </a:moveTo>
                <a:cubicBezTo>
                  <a:pt x="9349489" y="2352519"/>
                  <a:pt x="9338226" y="2336676"/>
                  <a:pt x="9338226" y="2336676"/>
                </a:cubicBezTo>
                <a:close/>
                <a:moveTo>
                  <a:pt x="9278685" y="2266632"/>
                </a:moveTo>
                <a:cubicBezTo>
                  <a:pt x="9262495" y="2266184"/>
                  <a:pt x="9261644" y="2281918"/>
                  <a:pt x="9292121" y="2323759"/>
                </a:cubicBezTo>
                <a:cubicBezTo>
                  <a:pt x="9329280" y="2368605"/>
                  <a:pt x="9401643" y="2455936"/>
                  <a:pt x="9419027" y="2449932"/>
                </a:cubicBezTo>
                <a:cubicBezTo>
                  <a:pt x="9470781" y="2442685"/>
                  <a:pt x="9375385" y="2381522"/>
                  <a:pt x="9381035" y="2361357"/>
                </a:cubicBezTo>
                <a:cubicBezTo>
                  <a:pt x="9381035" y="2361357"/>
                  <a:pt x="9424713" y="2373594"/>
                  <a:pt x="9413449" y="2357752"/>
                </a:cubicBezTo>
                <a:cubicBezTo>
                  <a:pt x="9375263" y="2313071"/>
                  <a:pt x="9305669" y="2267378"/>
                  <a:pt x="9278685" y="2266632"/>
                </a:cubicBezTo>
                <a:close/>
                <a:moveTo>
                  <a:pt x="9310139" y="1718127"/>
                </a:moveTo>
                <a:cubicBezTo>
                  <a:pt x="9310781" y="1718902"/>
                  <a:pt x="9312492" y="1720967"/>
                  <a:pt x="9315915" y="1725097"/>
                </a:cubicBezTo>
                <a:cubicBezTo>
                  <a:pt x="9315915" y="1725097"/>
                  <a:pt x="9308214" y="1715804"/>
                  <a:pt x="9310139" y="1718127"/>
                </a:cubicBezTo>
                <a:close/>
                <a:moveTo>
                  <a:pt x="1414046" y="956641"/>
                </a:moveTo>
                <a:cubicBezTo>
                  <a:pt x="1373937" y="953559"/>
                  <a:pt x="1448065" y="981464"/>
                  <a:pt x="1549981" y="1010018"/>
                </a:cubicBezTo>
                <a:cubicBezTo>
                  <a:pt x="2140903" y="1152021"/>
                  <a:pt x="2731027" y="1194121"/>
                  <a:pt x="3295691" y="1261708"/>
                </a:cubicBezTo>
                <a:cubicBezTo>
                  <a:pt x="4464569" y="1377156"/>
                  <a:pt x="5521499" y="1481174"/>
                  <a:pt x="6661729" y="1586783"/>
                </a:cubicBezTo>
                <a:cubicBezTo>
                  <a:pt x="7133713" y="1630216"/>
                  <a:pt x="7686643" y="1683642"/>
                  <a:pt x="8282345" y="1817923"/>
                </a:cubicBezTo>
                <a:cubicBezTo>
                  <a:pt x="8589359" y="1880380"/>
                  <a:pt x="8077355" y="1736928"/>
                  <a:pt x="7906228" y="1712543"/>
                </a:cubicBezTo>
                <a:cubicBezTo>
                  <a:pt x="7721013" y="1682398"/>
                  <a:pt x="7579476" y="1664490"/>
                  <a:pt x="7469013" y="1657102"/>
                </a:cubicBezTo>
                <a:cubicBezTo>
                  <a:pt x="5428456" y="1411609"/>
                  <a:pt x="3651129" y="1384854"/>
                  <a:pt x="1495437" y="971176"/>
                </a:cubicBezTo>
                <a:cubicBezTo>
                  <a:pt x="1453479" y="962139"/>
                  <a:pt x="1427416" y="957668"/>
                  <a:pt x="1414046" y="956641"/>
                </a:cubicBezTo>
                <a:close/>
                <a:moveTo>
                  <a:pt x="1304055" y="623274"/>
                </a:moveTo>
                <a:cubicBezTo>
                  <a:pt x="1292891" y="619919"/>
                  <a:pt x="1283492" y="625442"/>
                  <a:pt x="1282080" y="630483"/>
                </a:cubicBezTo>
                <a:cubicBezTo>
                  <a:pt x="1267521" y="626403"/>
                  <a:pt x="1269802" y="851776"/>
                  <a:pt x="1307396" y="829686"/>
                </a:cubicBezTo>
                <a:cubicBezTo>
                  <a:pt x="1362446" y="810675"/>
                  <a:pt x="1339448" y="659243"/>
                  <a:pt x="1336623" y="669325"/>
                </a:cubicBezTo>
                <a:cubicBezTo>
                  <a:pt x="1328148" y="638859"/>
                  <a:pt x="1315219" y="626628"/>
                  <a:pt x="1304055" y="623274"/>
                </a:cubicBezTo>
                <a:close/>
                <a:moveTo>
                  <a:pt x="996434" y="90112"/>
                </a:moveTo>
                <a:cubicBezTo>
                  <a:pt x="1010993" y="94192"/>
                  <a:pt x="1010993" y="94192"/>
                  <a:pt x="1037287" y="112433"/>
                </a:cubicBezTo>
                <a:cubicBezTo>
                  <a:pt x="1062711" y="143117"/>
                  <a:pt x="1068796" y="177444"/>
                  <a:pt x="1088969" y="217531"/>
                </a:cubicBezTo>
                <a:lnTo>
                  <a:pt x="1081235" y="212166"/>
                </a:lnTo>
                <a:lnTo>
                  <a:pt x="1080929" y="211201"/>
                </a:lnTo>
                <a:cubicBezTo>
                  <a:pt x="1076528" y="205890"/>
                  <a:pt x="1069955" y="201330"/>
                  <a:pt x="1062675" y="199290"/>
                </a:cubicBezTo>
                <a:cubicBezTo>
                  <a:pt x="1034462" y="122515"/>
                  <a:pt x="1010993" y="94192"/>
                  <a:pt x="996434" y="90112"/>
                </a:cubicBezTo>
                <a:close/>
                <a:moveTo>
                  <a:pt x="746469" y="1597"/>
                </a:moveTo>
                <a:cubicBezTo>
                  <a:pt x="747039" y="-18189"/>
                  <a:pt x="895849" y="152549"/>
                  <a:pt x="883110" y="148980"/>
                </a:cubicBezTo>
                <a:cubicBezTo>
                  <a:pt x="1004836" y="172210"/>
                  <a:pt x="880754" y="35954"/>
                  <a:pt x="898610" y="28270"/>
                </a:cubicBezTo>
                <a:cubicBezTo>
                  <a:pt x="901434" y="18188"/>
                  <a:pt x="981874" y="86033"/>
                  <a:pt x="993609" y="100195"/>
                </a:cubicBezTo>
                <a:lnTo>
                  <a:pt x="996434" y="90112"/>
                </a:lnTo>
                <a:cubicBezTo>
                  <a:pt x="1010993" y="94192"/>
                  <a:pt x="1028341" y="144361"/>
                  <a:pt x="1062675" y="199290"/>
                </a:cubicBezTo>
                <a:cubicBezTo>
                  <a:pt x="1069955" y="201330"/>
                  <a:pt x="1072888" y="204870"/>
                  <a:pt x="1075822" y="208411"/>
                </a:cubicBezTo>
                <a:lnTo>
                  <a:pt x="1081235" y="212166"/>
                </a:lnTo>
                <a:lnTo>
                  <a:pt x="1086144" y="227614"/>
                </a:lnTo>
                <a:lnTo>
                  <a:pt x="1088969" y="217531"/>
                </a:lnTo>
                <a:cubicBezTo>
                  <a:pt x="1112039" y="256617"/>
                  <a:pt x="1135037" y="286622"/>
                  <a:pt x="1149597" y="290701"/>
                </a:cubicBezTo>
                <a:cubicBezTo>
                  <a:pt x="1219206" y="275769"/>
                  <a:pt x="1152458" y="224445"/>
                  <a:pt x="1152458" y="224445"/>
                </a:cubicBezTo>
                <a:cubicBezTo>
                  <a:pt x="1115335" y="123426"/>
                  <a:pt x="1300043" y="332853"/>
                  <a:pt x="1288309" y="318691"/>
                </a:cubicBezTo>
                <a:cubicBezTo>
                  <a:pt x="1302868" y="322770"/>
                  <a:pt x="1279834" y="348939"/>
                  <a:pt x="1277009" y="359021"/>
                </a:cubicBezTo>
                <a:cubicBezTo>
                  <a:pt x="1293959" y="419953"/>
                  <a:pt x="1311271" y="526296"/>
                  <a:pt x="1323005" y="540458"/>
                </a:cubicBezTo>
                <a:cubicBezTo>
                  <a:pt x="1323005" y="540458"/>
                  <a:pt x="1346039" y="514289"/>
                  <a:pt x="1348864" y="504206"/>
                </a:cubicBezTo>
                <a:cubicBezTo>
                  <a:pt x="1386458" y="603545"/>
                  <a:pt x="1379903" y="692325"/>
                  <a:pt x="1379831" y="804672"/>
                </a:cubicBezTo>
                <a:cubicBezTo>
                  <a:pt x="1368025" y="902856"/>
                  <a:pt x="1446544" y="912168"/>
                  <a:pt x="1570696" y="936080"/>
                </a:cubicBezTo>
                <a:cubicBezTo>
                  <a:pt x="2328617" y="1070500"/>
                  <a:pt x="2878722" y="1134009"/>
                  <a:pt x="3565112" y="1224828"/>
                </a:cubicBezTo>
                <a:cubicBezTo>
                  <a:pt x="3891865" y="1272880"/>
                  <a:pt x="4230461" y="1288003"/>
                  <a:pt x="4526138" y="1325536"/>
                </a:cubicBezTo>
                <a:cubicBezTo>
                  <a:pt x="5269535" y="1399705"/>
                  <a:pt x="6013801" y="1461430"/>
                  <a:pt x="6725653" y="1526761"/>
                </a:cubicBezTo>
                <a:cubicBezTo>
                  <a:pt x="6977652" y="1552056"/>
                  <a:pt x="7234904" y="1567949"/>
                  <a:pt x="7466623" y="1600250"/>
                </a:cubicBezTo>
                <a:cubicBezTo>
                  <a:pt x="7657560" y="1619311"/>
                  <a:pt x="7822566" y="1665542"/>
                  <a:pt x="8013903" y="1673841"/>
                </a:cubicBezTo>
                <a:cubicBezTo>
                  <a:pt x="8045448" y="1682680"/>
                  <a:pt x="8068482" y="1656511"/>
                  <a:pt x="8097601" y="1664669"/>
                </a:cubicBezTo>
                <a:cubicBezTo>
                  <a:pt x="8305923" y="1677727"/>
                  <a:pt x="8589432" y="1768034"/>
                  <a:pt x="8751613" y="1824348"/>
                </a:cubicBezTo>
                <a:cubicBezTo>
                  <a:pt x="8974458" y="1897658"/>
                  <a:pt x="9205706" y="2053067"/>
                  <a:pt x="9370278" y="2166233"/>
                </a:cubicBezTo>
                <a:cubicBezTo>
                  <a:pt x="9436556" y="2219237"/>
                  <a:pt x="9494322" y="2358663"/>
                  <a:pt x="9499936" y="2394670"/>
                </a:cubicBezTo>
                <a:cubicBezTo>
                  <a:pt x="9488636" y="2435000"/>
                  <a:pt x="9433586" y="2454011"/>
                  <a:pt x="9427936" y="2474177"/>
                </a:cubicBezTo>
                <a:cubicBezTo>
                  <a:pt x="9427031" y="2542793"/>
                  <a:pt x="9522898" y="2602275"/>
                  <a:pt x="9516742" y="2680294"/>
                </a:cubicBezTo>
                <a:cubicBezTo>
                  <a:pt x="9530866" y="2751308"/>
                  <a:pt x="9481901" y="2804647"/>
                  <a:pt x="9455571" y="2842579"/>
                </a:cubicBezTo>
                <a:cubicBezTo>
                  <a:pt x="9397261" y="2938607"/>
                  <a:pt x="9455100" y="2965687"/>
                  <a:pt x="9460678" y="3057868"/>
                </a:cubicBezTo>
                <a:cubicBezTo>
                  <a:pt x="9455028" y="3078033"/>
                  <a:pt x="9411748" y="3055033"/>
                  <a:pt x="9411748" y="3055033"/>
                </a:cubicBezTo>
                <a:cubicBezTo>
                  <a:pt x="9399978" y="3097044"/>
                  <a:pt x="9423012" y="3192303"/>
                  <a:pt x="9440360" y="3242472"/>
                </a:cubicBezTo>
                <a:cubicBezTo>
                  <a:pt x="9492042" y="3347571"/>
                  <a:pt x="9619455" y="3415891"/>
                  <a:pt x="9604824" y="3524157"/>
                </a:cubicBezTo>
                <a:cubicBezTo>
                  <a:pt x="9589793" y="3643187"/>
                  <a:pt x="9447749" y="3683133"/>
                  <a:pt x="9424679" y="3765475"/>
                </a:cubicBezTo>
                <a:cubicBezTo>
                  <a:pt x="9406788" y="3829332"/>
                  <a:pt x="9461838" y="3810321"/>
                  <a:pt x="9458977" y="3876577"/>
                </a:cubicBezTo>
                <a:cubicBezTo>
                  <a:pt x="9464591" y="3912584"/>
                  <a:pt x="9366225" y="4086196"/>
                  <a:pt x="9394474" y="4106798"/>
                </a:cubicBezTo>
                <a:cubicBezTo>
                  <a:pt x="9446664" y="4154042"/>
                  <a:pt x="9458869" y="4045095"/>
                  <a:pt x="9484293" y="4075779"/>
                </a:cubicBezTo>
                <a:cubicBezTo>
                  <a:pt x="9522321" y="4108183"/>
                  <a:pt x="9472958" y="4172282"/>
                  <a:pt x="9481396" y="4198207"/>
                </a:cubicBezTo>
                <a:cubicBezTo>
                  <a:pt x="9548109" y="4305705"/>
                  <a:pt x="9591859" y="4205596"/>
                  <a:pt x="9637927" y="4274686"/>
                </a:cubicBezTo>
                <a:cubicBezTo>
                  <a:pt x="9675087" y="4319532"/>
                  <a:pt x="9617211" y="4348627"/>
                  <a:pt x="9590881" y="4386558"/>
                </a:cubicBezTo>
                <a:cubicBezTo>
                  <a:pt x="9582406" y="4416806"/>
                  <a:pt x="9579546" y="4483061"/>
                  <a:pt x="9553216" y="4520994"/>
                </a:cubicBezTo>
                <a:cubicBezTo>
                  <a:pt x="9544270" y="4552922"/>
                  <a:pt x="9509501" y="4564929"/>
                  <a:pt x="9503381" y="4586775"/>
                </a:cubicBezTo>
                <a:cubicBezTo>
                  <a:pt x="9497731" y="4606940"/>
                  <a:pt x="9550354" y="4587250"/>
                  <a:pt x="9547059" y="4599012"/>
                </a:cubicBezTo>
                <a:cubicBezTo>
                  <a:pt x="9561220" y="4613854"/>
                  <a:pt x="9509465" y="4621102"/>
                  <a:pt x="9506640" y="4631185"/>
                </a:cubicBezTo>
                <a:cubicBezTo>
                  <a:pt x="9494870" y="4673195"/>
                  <a:pt x="9642419" y="4837776"/>
                  <a:pt x="9618444" y="4988733"/>
                </a:cubicBezTo>
                <a:cubicBezTo>
                  <a:pt x="9606673" y="5030745"/>
                  <a:pt x="9566653" y="5052154"/>
                  <a:pt x="9592078" y="5082838"/>
                </a:cubicBezTo>
                <a:cubicBezTo>
                  <a:pt x="9627281" y="5125324"/>
                  <a:pt x="9621197" y="5090997"/>
                  <a:pt x="9606601" y="5143091"/>
                </a:cubicBezTo>
                <a:cubicBezTo>
                  <a:pt x="9595655" y="5182161"/>
                  <a:pt x="9627021" y="5233086"/>
                  <a:pt x="9641021" y="5240916"/>
                </a:cubicBezTo>
                <a:lnTo>
                  <a:pt x="9644282" y="5240959"/>
                </a:lnTo>
                <a:lnTo>
                  <a:pt x="9637381" y="5262664"/>
                </a:lnTo>
                <a:cubicBezTo>
                  <a:pt x="9619884" y="5283078"/>
                  <a:pt x="9584083" y="5279505"/>
                  <a:pt x="9577374" y="5303451"/>
                </a:cubicBezTo>
                <a:cubicBezTo>
                  <a:pt x="9574549" y="5313534"/>
                  <a:pt x="9586247" y="5383869"/>
                  <a:pt x="9574513" y="5369707"/>
                </a:cubicBezTo>
                <a:cubicBezTo>
                  <a:pt x="9589072" y="5373786"/>
                  <a:pt x="9632352" y="5396786"/>
                  <a:pt x="9635177" y="5386704"/>
                </a:cubicBezTo>
                <a:cubicBezTo>
                  <a:pt x="9632352" y="5396786"/>
                  <a:pt x="9603197" y="5444800"/>
                  <a:pt x="9614932" y="5458962"/>
                </a:cubicBezTo>
                <a:cubicBezTo>
                  <a:pt x="9626195" y="5474804"/>
                  <a:pt x="9695805" y="5459873"/>
                  <a:pt x="9704715" y="5484117"/>
                </a:cubicBezTo>
                <a:cubicBezTo>
                  <a:pt x="9741874" y="5528963"/>
                  <a:pt x="9675560" y="5532132"/>
                  <a:pt x="9663789" y="5574143"/>
                </a:cubicBezTo>
                <a:lnTo>
                  <a:pt x="9721628" y="5601222"/>
                </a:lnTo>
                <a:cubicBezTo>
                  <a:pt x="9721628" y="5601222"/>
                  <a:pt x="9680739" y="5635075"/>
                  <a:pt x="9683564" y="5624992"/>
                </a:cubicBezTo>
                <a:cubicBezTo>
                  <a:pt x="9637423" y="5668248"/>
                  <a:pt x="9660023" y="5709014"/>
                  <a:pt x="9666144" y="5687168"/>
                </a:cubicBezTo>
                <a:cubicBezTo>
                  <a:pt x="9657198" y="5719096"/>
                  <a:pt x="9663319" y="5697251"/>
                  <a:pt x="9622828" y="5720341"/>
                </a:cubicBezTo>
                <a:cubicBezTo>
                  <a:pt x="9602618" y="5736427"/>
                  <a:pt x="9550393" y="5745356"/>
                  <a:pt x="9573463" y="5784442"/>
                </a:cubicBezTo>
                <a:cubicBezTo>
                  <a:pt x="9570168" y="5796205"/>
                  <a:pt x="9677806" y="5813676"/>
                  <a:pt x="9674510" y="5825440"/>
                </a:cubicBezTo>
                <a:cubicBezTo>
                  <a:pt x="9663210" y="5865771"/>
                  <a:pt x="9535363" y="5864385"/>
                  <a:pt x="9486397" y="5917723"/>
                </a:cubicBezTo>
                <a:cubicBezTo>
                  <a:pt x="9465717" y="5935489"/>
                  <a:pt x="9442647" y="6017831"/>
                  <a:pt x="9428088" y="6013752"/>
                </a:cubicBezTo>
                <a:cubicBezTo>
                  <a:pt x="9451086" y="6043756"/>
                  <a:pt x="9529641" y="5996896"/>
                  <a:pt x="9523520" y="6018742"/>
                </a:cubicBezTo>
                <a:cubicBezTo>
                  <a:pt x="9515045" y="6048990"/>
                  <a:pt x="9387560" y="6093015"/>
                  <a:pt x="9381911" y="6113180"/>
                </a:cubicBezTo>
                <a:cubicBezTo>
                  <a:pt x="9396072" y="6128022"/>
                  <a:pt x="9462385" y="6124854"/>
                  <a:pt x="9462385" y="6124854"/>
                </a:cubicBezTo>
                <a:lnTo>
                  <a:pt x="9456736" y="6145018"/>
                </a:lnTo>
                <a:cubicBezTo>
                  <a:pt x="9561078" y="6174253"/>
                  <a:pt x="9575673" y="6122160"/>
                  <a:pt x="9641951" y="6175164"/>
                </a:cubicBezTo>
                <a:cubicBezTo>
                  <a:pt x="9656510" y="6179243"/>
                  <a:pt x="9636301" y="6195329"/>
                  <a:pt x="9618446" y="6203012"/>
                </a:cubicBezTo>
                <a:cubicBezTo>
                  <a:pt x="9618446" y="6203012"/>
                  <a:pt x="9621742" y="6191249"/>
                  <a:pt x="9618446" y="6203012"/>
                </a:cubicBezTo>
                <a:cubicBezTo>
                  <a:pt x="9633005" y="6207092"/>
                  <a:pt x="9659263" y="6281506"/>
                  <a:pt x="9656438" y="6291589"/>
                </a:cubicBezTo>
                <a:cubicBezTo>
                  <a:pt x="9632933" y="6319439"/>
                  <a:pt x="9552060" y="6318528"/>
                  <a:pt x="9528555" y="6346377"/>
                </a:cubicBezTo>
                <a:cubicBezTo>
                  <a:pt x="9508346" y="6362463"/>
                  <a:pt x="9571835" y="6369378"/>
                  <a:pt x="9571835" y="6369378"/>
                </a:cubicBezTo>
                <a:cubicBezTo>
                  <a:pt x="9577919" y="6403703"/>
                  <a:pt x="9470716" y="6440725"/>
                  <a:pt x="9456157" y="6436646"/>
                </a:cubicBezTo>
                <a:cubicBezTo>
                  <a:pt x="9499328" y="6506737"/>
                  <a:pt x="9954000" y="6565256"/>
                  <a:pt x="10107272" y="6597325"/>
                </a:cubicBezTo>
                <a:cubicBezTo>
                  <a:pt x="10275103" y="6633473"/>
                  <a:pt x="10523844" y="6735788"/>
                  <a:pt x="10592983" y="6722536"/>
                </a:cubicBezTo>
                <a:cubicBezTo>
                  <a:pt x="10624890" y="6776785"/>
                  <a:pt x="10729232" y="6806019"/>
                  <a:pt x="10815792" y="6852020"/>
                </a:cubicBezTo>
                <a:cubicBezTo>
                  <a:pt x="10882069" y="6905024"/>
                  <a:pt x="10855739" y="6942956"/>
                  <a:pt x="10896593" y="6965276"/>
                </a:cubicBezTo>
                <a:cubicBezTo>
                  <a:pt x="10893768" y="6975359"/>
                  <a:pt x="11174416" y="7131922"/>
                  <a:pt x="11118967" y="7161695"/>
                </a:cubicBezTo>
                <a:cubicBezTo>
                  <a:pt x="11118967" y="7161695"/>
                  <a:pt x="10931361" y="7074697"/>
                  <a:pt x="10916802" y="7070618"/>
                </a:cubicBezTo>
                <a:cubicBezTo>
                  <a:pt x="10913506" y="7082381"/>
                  <a:pt x="10936975" y="7110705"/>
                  <a:pt x="10936975" y="7110705"/>
                </a:cubicBezTo>
                <a:cubicBezTo>
                  <a:pt x="11006078" y="7153626"/>
                  <a:pt x="11148014" y="7282199"/>
                  <a:pt x="11142364" y="7302364"/>
                </a:cubicBezTo>
                <a:cubicBezTo>
                  <a:pt x="11142364" y="7302364"/>
                  <a:pt x="11084090" y="7342221"/>
                  <a:pt x="11095354" y="7358063"/>
                </a:cubicBezTo>
                <a:cubicBezTo>
                  <a:pt x="11138598" y="7437236"/>
                  <a:pt x="11355358" y="7476219"/>
                  <a:pt x="11341198" y="7582805"/>
                </a:cubicBezTo>
                <a:cubicBezTo>
                  <a:pt x="11274449" y="7531482"/>
                  <a:pt x="11132948" y="7457401"/>
                  <a:pt x="11086843" y="7444484"/>
                </a:cubicBezTo>
                <a:cubicBezTo>
                  <a:pt x="11072284" y="7440405"/>
                  <a:pt x="10990940" y="7441174"/>
                  <a:pt x="10990940" y="7441174"/>
                </a:cubicBezTo>
                <a:cubicBezTo>
                  <a:pt x="10979640" y="7481505"/>
                  <a:pt x="11020058" y="7449333"/>
                  <a:pt x="11060513" y="7482416"/>
                </a:cubicBezTo>
                <a:cubicBezTo>
                  <a:pt x="11072248" y="7496577"/>
                  <a:pt x="11051568" y="7514344"/>
                  <a:pt x="11048743" y="7524427"/>
                </a:cubicBezTo>
                <a:cubicBezTo>
                  <a:pt x="11060477" y="7538589"/>
                  <a:pt x="11178980" y="7582665"/>
                  <a:pt x="11141314" y="7595672"/>
                </a:cubicBezTo>
                <a:cubicBezTo>
                  <a:pt x="11109370" y="7597596"/>
                  <a:pt x="11040268" y="7554675"/>
                  <a:pt x="11022413" y="7562359"/>
                </a:cubicBezTo>
                <a:cubicBezTo>
                  <a:pt x="11040268" y="7554675"/>
                  <a:pt x="11048200" y="7759881"/>
                  <a:pt x="11034039" y="7745039"/>
                </a:cubicBezTo>
                <a:cubicBezTo>
                  <a:pt x="11068373" y="7799968"/>
                  <a:pt x="11351882" y="7890275"/>
                  <a:pt x="11363580" y="7960609"/>
                </a:cubicBezTo>
                <a:cubicBezTo>
                  <a:pt x="11386144" y="8057549"/>
                  <a:pt x="11346124" y="8078959"/>
                  <a:pt x="11264780" y="8079729"/>
                </a:cubicBezTo>
                <a:cubicBezTo>
                  <a:pt x="11299621" y="8076804"/>
                  <a:pt x="11375315" y="7974771"/>
                  <a:pt x="11310957" y="7980300"/>
                </a:cubicBezTo>
                <a:cubicBezTo>
                  <a:pt x="11264852" y="7967383"/>
                  <a:pt x="11056023" y="8133606"/>
                  <a:pt x="11250184" y="8131823"/>
                </a:cubicBezTo>
                <a:cubicBezTo>
                  <a:pt x="11229975" y="8147909"/>
                  <a:pt x="11227150" y="8157991"/>
                  <a:pt x="11198032" y="8149833"/>
                </a:cubicBezTo>
                <a:cubicBezTo>
                  <a:pt x="11209331" y="8109502"/>
                  <a:pt x="11134543" y="8142919"/>
                  <a:pt x="11198032" y="8149833"/>
                </a:cubicBezTo>
                <a:cubicBezTo>
                  <a:pt x="11050301" y="8266117"/>
                  <a:pt x="11276008" y="8273172"/>
                  <a:pt x="11385565" y="8349176"/>
                </a:cubicBezTo>
                <a:cubicBezTo>
                  <a:pt x="11426418" y="8371496"/>
                  <a:pt x="11489871" y="8434584"/>
                  <a:pt x="11501207" y="8459508"/>
                </a:cubicBezTo>
                <a:cubicBezTo>
                  <a:pt x="11527465" y="8533922"/>
                  <a:pt x="11434350" y="8576703"/>
                  <a:pt x="11437610" y="8621113"/>
                </a:cubicBezTo>
                <a:cubicBezTo>
                  <a:pt x="11416459" y="8761988"/>
                  <a:pt x="11674037" y="8879464"/>
                  <a:pt x="11667917" y="9022738"/>
                </a:cubicBezTo>
                <a:cubicBezTo>
                  <a:pt x="11670705" y="9068828"/>
                  <a:pt x="11578062" y="9109928"/>
                  <a:pt x="11595410" y="9160098"/>
                </a:cubicBezTo>
                <a:cubicBezTo>
                  <a:pt x="11618009" y="9200865"/>
                  <a:pt x="11794750" y="9261258"/>
                  <a:pt x="11768420" y="9299190"/>
                </a:cubicBezTo>
                <a:cubicBezTo>
                  <a:pt x="11733651" y="9311196"/>
                  <a:pt x="11638689" y="9183098"/>
                  <a:pt x="11586464" y="9192026"/>
                </a:cubicBezTo>
                <a:cubicBezTo>
                  <a:pt x="11583639" y="9202109"/>
                  <a:pt x="11702106" y="9302358"/>
                  <a:pt x="11690372" y="9288196"/>
                </a:cubicBezTo>
                <a:cubicBezTo>
                  <a:pt x="11724706" y="9343125"/>
                  <a:pt x="11643760" y="9454560"/>
                  <a:pt x="11646549" y="9500651"/>
                </a:cubicBezTo>
                <a:cubicBezTo>
                  <a:pt x="11657849" y="9581748"/>
                  <a:pt x="11770630" y="9636907"/>
                  <a:pt x="11753209" y="9699083"/>
                </a:cubicBezTo>
                <a:cubicBezTo>
                  <a:pt x="11759294" y="9733411"/>
                  <a:pt x="11703845" y="9763184"/>
                  <a:pt x="11700550" y="9774947"/>
                </a:cubicBezTo>
                <a:cubicBezTo>
                  <a:pt x="11706634" y="9809274"/>
                  <a:pt x="11793592" y="9844512"/>
                  <a:pt x="11799206" y="9880520"/>
                </a:cubicBezTo>
                <a:cubicBezTo>
                  <a:pt x="11801995" y="9926610"/>
                  <a:pt x="11677407" y="9969635"/>
                  <a:pt x="11735246" y="9996714"/>
                </a:cubicBezTo>
                <a:cubicBezTo>
                  <a:pt x="11668461" y="10001563"/>
                  <a:pt x="11683021" y="10005642"/>
                  <a:pt x="11645427" y="10027732"/>
                </a:cubicBezTo>
                <a:cubicBezTo>
                  <a:pt x="11624747" y="10045498"/>
                  <a:pt x="11427689" y="10169711"/>
                  <a:pt x="11439423" y="10183873"/>
                </a:cubicBezTo>
                <a:cubicBezTo>
                  <a:pt x="11439423" y="10183873"/>
                  <a:pt x="11572921" y="10165092"/>
                  <a:pt x="11575745" y="10155009"/>
                </a:cubicBezTo>
                <a:cubicBezTo>
                  <a:pt x="11694321" y="10086740"/>
                  <a:pt x="11526381" y="10219110"/>
                  <a:pt x="11526381" y="10219110"/>
                </a:cubicBezTo>
                <a:cubicBezTo>
                  <a:pt x="11505701" y="10236876"/>
                  <a:pt x="11540905" y="10279362"/>
                  <a:pt x="11538080" y="10289445"/>
                </a:cubicBezTo>
                <a:cubicBezTo>
                  <a:pt x="11508925" y="10337459"/>
                  <a:pt x="11369307" y="10378085"/>
                  <a:pt x="11366446" y="10444341"/>
                </a:cubicBezTo>
                <a:cubicBezTo>
                  <a:pt x="11363621" y="10454424"/>
                  <a:pt x="11392740" y="10462582"/>
                  <a:pt x="11395565" y="10452499"/>
                </a:cubicBezTo>
                <a:cubicBezTo>
                  <a:pt x="11392740" y="10462582"/>
                  <a:pt x="11415340" y="10503349"/>
                  <a:pt x="11372024" y="10536522"/>
                </a:cubicBezTo>
                <a:cubicBezTo>
                  <a:pt x="11325485" y="10590540"/>
                  <a:pt x="11223931" y="10607396"/>
                  <a:pt x="11247400" y="10635719"/>
                </a:cubicBezTo>
                <a:cubicBezTo>
                  <a:pt x="11254083" y="10653903"/>
                  <a:pt x="11309454" y="10629658"/>
                  <a:pt x="11329388" y="10618932"/>
                </a:cubicBezTo>
                <a:lnTo>
                  <a:pt x="11335800" y="10615082"/>
                </a:lnTo>
                <a:lnTo>
                  <a:pt x="11350529" y="10618201"/>
                </a:lnTo>
                <a:cubicBezTo>
                  <a:pt x="11369151" y="10627921"/>
                  <a:pt x="11393401" y="10651706"/>
                  <a:pt x="11406793" y="10645943"/>
                </a:cubicBezTo>
                <a:cubicBezTo>
                  <a:pt x="11388937" y="10653627"/>
                  <a:pt x="11482523" y="10487737"/>
                  <a:pt x="11519682" y="10532583"/>
                </a:cubicBezTo>
                <a:cubicBezTo>
                  <a:pt x="11562925" y="10611756"/>
                  <a:pt x="11426966" y="10686029"/>
                  <a:pt x="11386076" y="10719882"/>
                </a:cubicBezTo>
                <a:cubicBezTo>
                  <a:pt x="11330628" y="10749656"/>
                  <a:pt x="11284487" y="10792911"/>
                  <a:pt x="11246893" y="10815001"/>
                </a:cubicBezTo>
                <a:cubicBezTo>
                  <a:pt x="11110934" y="10889274"/>
                  <a:pt x="10907827" y="10922986"/>
                  <a:pt x="10777988" y="10975413"/>
                </a:cubicBezTo>
                <a:cubicBezTo>
                  <a:pt x="10794965" y="10963858"/>
                  <a:pt x="10799209" y="10960970"/>
                  <a:pt x="10774662" y="10976775"/>
                </a:cubicBezTo>
                <a:lnTo>
                  <a:pt x="10774067" y="10977160"/>
                </a:lnTo>
                <a:lnTo>
                  <a:pt x="10753320" y="10986399"/>
                </a:lnTo>
                <a:cubicBezTo>
                  <a:pt x="10746389" y="10990121"/>
                  <a:pt x="10741337" y="10994142"/>
                  <a:pt x="10739924" y="10999183"/>
                </a:cubicBezTo>
                <a:lnTo>
                  <a:pt x="10774067" y="10977160"/>
                </a:lnTo>
                <a:lnTo>
                  <a:pt x="10777988" y="10975413"/>
                </a:lnTo>
                <a:cubicBezTo>
                  <a:pt x="10754483" y="11003263"/>
                  <a:pt x="10693385" y="11053202"/>
                  <a:pt x="10707944" y="11057281"/>
                </a:cubicBezTo>
                <a:cubicBezTo>
                  <a:pt x="10707944" y="11057281"/>
                  <a:pt x="10875811" y="11037256"/>
                  <a:pt x="10928435" y="11017565"/>
                </a:cubicBezTo>
                <a:cubicBezTo>
                  <a:pt x="11087393" y="10973296"/>
                  <a:pt x="11116548" y="10925282"/>
                  <a:pt x="11261381" y="10931426"/>
                </a:cubicBezTo>
                <a:cubicBezTo>
                  <a:pt x="11125023" y="11016462"/>
                  <a:pt x="10965630" y="11006238"/>
                  <a:pt x="10815111" y="11076432"/>
                </a:cubicBezTo>
                <a:cubicBezTo>
                  <a:pt x="10815111" y="11076432"/>
                  <a:pt x="10797691" y="11138609"/>
                  <a:pt x="10780306" y="11144612"/>
                </a:cubicBezTo>
                <a:cubicBezTo>
                  <a:pt x="10739417" y="11178465"/>
                  <a:pt x="10638262" y="11184558"/>
                  <a:pt x="10533884" y="11211497"/>
                </a:cubicBezTo>
                <a:cubicBezTo>
                  <a:pt x="10499115" y="11223504"/>
                  <a:pt x="10270548" y="11282705"/>
                  <a:pt x="10267252" y="11294468"/>
                </a:cubicBezTo>
                <a:cubicBezTo>
                  <a:pt x="10281413" y="11309310"/>
                  <a:pt x="10785920" y="11180620"/>
                  <a:pt x="10536673" y="11257587"/>
                </a:cubicBezTo>
                <a:cubicBezTo>
                  <a:pt x="10487345" y="11265515"/>
                  <a:pt x="10293148" y="11323471"/>
                  <a:pt x="10293148" y="11323471"/>
                </a:cubicBezTo>
                <a:cubicBezTo>
                  <a:pt x="10272938" y="11339558"/>
                  <a:pt x="10281377" y="11365483"/>
                  <a:pt x="10266818" y="11361403"/>
                </a:cubicBezTo>
                <a:cubicBezTo>
                  <a:pt x="10208943" y="11390497"/>
                  <a:pt x="10125244" y="11399669"/>
                  <a:pt x="10052810" y="11424683"/>
                </a:cubicBezTo>
                <a:cubicBezTo>
                  <a:pt x="9583542" y="11539686"/>
                  <a:pt x="9100114" y="11639846"/>
                  <a:pt x="8618641" y="11742367"/>
                </a:cubicBezTo>
                <a:cubicBezTo>
                  <a:pt x="8390073" y="11801568"/>
                  <a:pt x="8656669" y="11774770"/>
                  <a:pt x="8737542" y="11775681"/>
                </a:cubicBezTo>
                <a:cubicBezTo>
                  <a:pt x="8804327" y="11770832"/>
                  <a:pt x="8879587" y="11735735"/>
                  <a:pt x="9013084" y="11716955"/>
                </a:cubicBezTo>
                <a:cubicBezTo>
                  <a:pt x="9082222" y="11703703"/>
                  <a:pt x="9403868" y="11657894"/>
                  <a:pt x="9293369" y="11706679"/>
                </a:cubicBezTo>
                <a:cubicBezTo>
                  <a:pt x="9131116" y="11762711"/>
                  <a:pt x="8931305" y="11784660"/>
                  <a:pt x="8761011" y="11804005"/>
                </a:cubicBezTo>
                <a:cubicBezTo>
                  <a:pt x="8624690" y="11832867"/>
                  <a:pt x="8702738" y="11843861"/>
                  <a:pt x="8798170" y="11848850"/>
                </a:cubicBezTo>
                <a:cubicBezTo>
                  <a:pt x="8882339" y="11837998"/>
                  <a:pt x="9131116" y="11762711"/>
                  <a:pt x="9174396" y="11785711"/>
                </a:cubicBezTo>
                <a:cubicBezTo>
                  <a:pt x="9275913" y="11825028"/>
                  <a:pt x="9108046" y="11845053"/>
                  <a:pt x="9119780" y="11859215"/>
                </a:cubicBezTo>
                <a:cubicBezTo>
                  <a:pt x="9183233" y="11922302"/>
                  <a:pt x="9299418" y="11797179"/>
                  <a:pt x="9394814" y="11858342"/>
                </a:cubicBezTo>
                <a:cubicBezTo>
                  <a:pt x="9353961" y="11836021"/>
                  <a:pt x="9328066" y="11928446"/>
                  <a:pt x="9348275" y="11912359"/>
                </a:cubicBezTo>
                <a:cubicBezTo>
                  <a:pt x="9324770" y="11940209"/>
                  <a:pt x="9180372" y="11988557"/>
                  <a:pt x="9345414" y="11978615"/>
                </a:cubicBezTo>
                <a:cubicBezTo>
                  <a:pt x="9507632" y="11978756"/>
                  <a:pt x="9342082" y="12046551"/>
                  <a:pt x="9307314" y="12058558"/>
                </a:cubicBezTo>
                <a:cubicBezTo>
                  <a:pt x="8890163" y="12211723"/>
                  <a:pt x="8311374" y="12194548"/>
                  <a:pt x="7966658" y="12322699"/>
                </a:cubicBezTo>
                <a:cubicBezTo>
                  <a:pt x="7934715" y="12324623"/>
                  <a:pt x="7963833" y="12332781"/>
                  <a:pt x="7966658" y="12322699"/>
                </a:cubicBezTo>
                <a:cubicBezTo>
                  <a:pt x="8183455" y="12305509"/>
                  <a:pt x="8348497" y="12295567"/>
                  <a:pt x="8603358" y="12254607"/>
                </a:cubicBezTo>
                <a:cubicBezTo>
                  <a:pt x="8669908" y="12250598"/>
                  <a:pt x="8742433" y="12236936"/>
                  <a:pt x="8816017" y="12219494"/>
                </a:cubicBezTo>
                <a:lnTo>
                  <a:pt x="8967479" y="12179522"/>
                </a:lnTo>
                <a:lnTo>
                  <a:pt x="8982660" y="12177859"/>
                </a:lnTo>
                <a:cubicBezTo>
                  <a:pt x="9005603" y="12175006"/>
                  <a:pt x="9038529" y="12170505"/>
                  <a:pt x="9083807" y="12163911"/>
                </a:cubicBezTo>
                <a:lnTo>
                  <a:pt x="9127035" y="12157525"/>
                </a:lnTo>
                <a:lnTo>
                  <a:pt x="9156220" y="12155323"/>
                </a:lnTo>
                <a:cubicBezTo>
                  <a:pt x="9191364" y="12152484"/>
                  <a:pt x="9216047" y="12150791"/>
                  <a:pt x="9214634" y="12155832"/>
                </a:cubicBezTo>
                <a:lnTo>
                  <a:pt x="9121990" y="12196932"/>
                </a:lnTo>
                <a:cubicBezTo>
                  <a:pt x="8837974" y="12285906"/>
                  <a:pt x="8458091" y="12315398"/>
                  <a:pt x="8171684" y="12347520"/>
                </a:cubicBezTo>
                <a:cubicBezTo>
                  <a:pt x="7905560" y="12372637"/>
                  <a:pt x="7650699" y="12413597"/>
                  <a:pt x="7349733" y="12441640"/>
                </a:cubicBezTo>
                <a:cubicBezTo>
                  <a:pt x="7265564" y="12452492"/>
                  <a:pt x="6909185" y="12454135"/>
                  <a:pt x="7164010" y="12469348"/>
                </a:cubicBezTo>
                <a:cubicBezTo>
                  <a:pt x="7503004" y="12473709"/>
                  <a:pt x="7887668" y="12436494"/>
                  <a:pt x="8122320" y="12411621"/>
                </a:cubicBezTo>
                <a:cubicBezTo>
                  <a:pt x="8403475" y="12388902"/>
                  <a:pt x="8707266" y="12350777"/>
                  <a:pt x="8962127" y="12309817"/>
                </a:cubicBezTo>
                <a:cubicBezTo>
                  <a:pt x="9115399" y="12341886"/>
                  <a:pt x="9161938" y="12287868"/>
                  <a:pt x="9243282" y="12287098"/>
                </a:cubicBezTo>
                <a:cubicBezTo>
                  <a:pt x="9341539" y="12282006"/>
                  <a:pt x="9437443" y="12285315"/>
                  <a:pt x="9376345" y="12335254"/>
                </a:cubicBezTo>
                <a:cubicBezTo>
                  <a:pt x="9321294" y="12354265"/>
                  <a:pt x="9210795" y="12403049"/>
                  <a:pt x="9159041" y="12410297"/>
                </a:cubicBezTo>
                <a:cubicBezTo>
                  <a:pt x="8843081" y="12501195"/>
                  <a:pt x="8692598" y="12515217"/>
                  <a:pt x="8374248" y="12549262"/>
                </a:cubicBezTo>
                <a:cubicBezTo>
                  <a:pt x="8324449" y="12558871"/>
                  <a:pt x="8133946" y="12594301"/>
                  <a:pt x="8281604" y="12590363"/>
                </a:cubicBezTo>
                <a:cubicBezTo>
                  <a:pt x="8561890" y="12580087"/>
                  <a:pt x="8733053" y="12548299"/>
                  <a:pt x="8973355" y="12503260"/>
                </a:cubicBezTo>
                <a:cubicBezTo>
                  <a:pt x="9008123" y="12491254"/>
                  <a:pt x="9214055" y="12447459"/>
                  <a:pt x="9239479" y="12478143"/>
                </a:cubicBezTo>
                <a:cubicBezTo>
                  <a:pt x="9239479" y="12478143"/>
                  <a:pt x="9095081" y="12526491"/>
                  <a:pt x="9092256" y="12536574"/>
                </a:cubicBezTo>
                <a:cubicBezTo>
                  <a:pt x="9095081" y="12526491"/>
                  <a:pt x="9129415" y="12581420"/>
                  <a:pt x="9109604" y="12586743"/>
                </a:cubicBezTo>
                <a:cubicBezTo>
                  <a:pt x="8981685" y="12697704"/>
                  <a:pt x="8428719" y="12700451"/>
                  <a:pt x="8168208" y="12761576"/>
                </a:cubicBezTo>
                <a:cubicBezTo>
                  <a:pt x="8136265" y="12763500"/>
                  <a:pt x="8109935" y="12801432"/>
                  <a:pt x="8075565" y="12802676"/>
                </a:cubicBezTo>
                <a:cubicBezTo>
                  <a:pt x="7956627" y="12825536"/>
                  <a:pt x="7785500" y="12801151"/>
                  <a:pt x="8005557" y="12828371"/>
                </a:cubicBezTo>
                <a:cubicBezTo>
                  <a:pt x="7319057" y="12906070"/>
                  <a:pt x="6572800" y="12898157"/>
                  <a:pt x="5880687" y="12939849"/>
                </a:cubicBezTo>
                <a:cubicBezTo>
                  <a:pt x="5828462" y="12948778"/>
                  <a:pt x="5793693" y="12960785"/>
                  <a:pt x="5741468" y="12969713"/>
                </a:cubicBezTo>
                <a:cubicBezTo>
                  <a:pt x="5411383" y="12989597"/>
                  <a:pt x="5049391" y="12955232"/>
                  <a:pt x="4641258" y="12964123"/>
                </a:cubicBezTo>
                <a:cubicBezTo>
                  <a:pt x="4542530" y="12970896"/>
                  <a:pt x="4377487" y="12980838"/>
                  <a:pt x="4233126" y="12973013"/>
                </a:cubicBezTo>
                <a:cubicBezTo>
                  <a:pt x="4100026" y="12981031"/>
                  <a:pt x="3972180" y="12979646"/>
                  <a:pt x="3827818" y="12971821"/>
                </a:cubicBezTo>
                <a:cubicBezTo>
                  <a:pt x="3025676" y="12939189"/>
                  <a:pt x="2215061" y="12936806"/>
                  <a:pt x="1485788" y="12933652"/>
                </a:cubicBezTo>
                <a:cubicBezTo>
                  <a:pt x="1323571" y="12933511"/>
                  <a:pt x="776725" y="12914412"/>
                  <a:pt x="724536" y="12867167"/>
                </a:cubicBezTo>
                <a:cubicBezTo>
                  <a:pt x="672420" y="12829005"/>
                  <a:pt x="765063" y="12787904"/>
                  <a:pt x="759848" y="12741134"/>
                </a:cubicBezTo>
                <a:cubicBezTo>
                  <a:pt x="771148" y="12700803"/>
                  <a:pt x="716170" y="12728896"/>
                  <a:pt x="724645" y="12698648"/>
                </a:cubicBezTo>
                <a:cubicBezTo>
                  <a:pt x="719031" y="12662641"/>
                  <a:pt x="768359" y="12654713"/>
                  <a:pt x="774480" y="12632867"/>
                </a:cubicBezTo>
                <a:cubicBezTo>
                  <a:pt x="789075" y="12580773"/>
                  <a:pt x="713816" y="12615871"/>
                  <a:pt x="710556" y="12571461"/>
                </a:cubicBezTo>
                <a:cubicBezTo>
                  <a:pt x="719502" y="12539532"/>
                  <a:pt x="785779" y="12592537"/>
                  <a:pt x="768431" y="12542367"/>
                </a:cubicBezTo>
                <a:cubicBezTo>
                  <a:pt x="756697" y="12528205"/>
                  <a:pt x="710592" y="12515288"/>
                  <a:pt x="696033" y="12511209"/>
                </a:cubicBezTo>
                <a:cubicBezTo>
                  <a:pt x="713888" y="12503525"/>
                  <a:pt x="745868" y="12445427"/>
                  <a:pt x="731308" y="12441348"/>
                </a:cubicBezTo>
                <a:cubicBezTo>
                  <a:pt x="745868" y="12445427"/>
                  <a:pt x="817795" y="12478266"/>
                  <a:pt x="823916" y="12456421"/>
                </a:cubicBezTo>
                <a:cubicBezTo>
                  <a:pt x="823952" y="12400248"/>
                  <a:pt x="667349" y="12436115"/>
                  <a:pt x="711570" y="12334326"/>
                </a:cubicBezTo>
                <a:cubicBezTo>
                  <a:pt x="720045" y="12304078"/>
                  <a:pt x="780708" y="12321075"/>
                  <a:pt x="786829" y="12299229"/>
                </a:cubicBezTo>
                <a:cubicBezTo>
                  <a:pt x="795304" y="12268981"/>
                  <a:pt x="639208" y="12246995"/>
                  <a:pt x="760572" y="12224815"/>
                </a:cubicBezTo>
                <a:cubicBezTo>
                  <a:pt x="827284" y="12210884"/>
                  <a:pt x="809899" y="12216887"/>
                  <a:pt x="772342" y="12182804"/>
                </a:cubicBezTo>
                <a:cubicBezTo>
                  <a:pt x="720153" y="12135559"/>
                  <a:pt x="792588" y="12110545"/>
                  <a:pt x="798237" y="12090379"/>
                </a:cubicBezTo>
                <a:cubicBezTo>
                  <a:pt x="804358" y="12068534"/>
                  <a:pt x="793022" y="12043609"/>
                  <a:pt x="804793" y="12001598"/>
                </a:cubicBezTo>
                <a:cubicBezTo>
                  <a:pt x="810442" y="11981433"/>
                  <a:pt x="850933" y="11958343"/>
                  <a:pt x="839199" y="11944181"/>
                </a:cubicBezTo>
                <a:cubicBezTo>
                  <a:pt x="831159" y="11907493"/>
                  <a:pt x="694873" y="11880183"/>
                  <a:pt x="700523" y="11860018"/>
                </a:cubicBezTo>
                <a:cubicBezTo>
                  <a:pt x="683573" y="11799086"/>
                  <a:pt x="836845" y="11831155"/>
                  <a:pt x="845790" y="11799227"/>
                </a:cubicBezTo>
                <a:cubicBezTo>
                  <a:pt x="851440" y="11779061"/>
                  <a:pt x="787951" y="11772147"/>
                  <a:pt x="764482" y="11743824"/>
                </a:cubicBezTo>
                <a:cubicBezTo>
                  <a:pt x="730148" y="11688895"/>
                  <a:pt x="796498" y="11629554"/>
                  <a:pt x="802619" y="11607708"/>
                </a:cubicBezTo>
                <a:cubicBezTo>
                  <a:pt x="837424" y="11539528"/>
                  <a:pt x="811601" y="11519606"/>
                  <a:pt x="785705" y="11490603"/>
                </a:cubicBezTo>
                <a:cubicBezTo>
                  <a:pt x="666840" y="11401116"/>
                  <a:pt x="1017097" y="11421319"/>
                  <a:pt x="892945" y="11397409"/>
                </a:cubicBezTo>
                <a:cubicBezTo>
                  <a:pt x="693170" y="11363185"/>
                  <a:pt x="844087" y="11282228"/>
                  <a:pt x="855858" y="11240217"/>
                </a:cubicBezTo>
                <a:cubicBezTo>
                  <a:pt x="864333" y="11209969"/>
                  <a:pt x="832389" y="11211893"/>
                  <a:pt x="808920" y="11183570"/>
                </a:cubicBezTo>
                <a:cubicBezTo>
                  <a:pt x="812216" y="11171806"/>
                  <a:pt x="844159" y="11169882"/>
                  <a:pt x="829600" y="11165803"/>
                </a:cubicBezTo>
                <a:cubicBezTo>
                  <a:pt x="832425" y="11155720"/>
                  <a:pt x="786321" y="11142803"/>
                  <a:pt x="789146" y="11132720"/>
                </a:cubicBezTo>
                <a:cubicBezTo>
                  <a:pt x="791970" y="11122637"/>
                  <a:pt x="838582" y="11077702"/>
                  <a:pt x="835286" y="11089465"/>
                </a:cubicBezTo>
                <a:cubicBezTo>
                  <a:pt x="852707" y="11027288"/>
                  <a:pt x="789218" y="11020374"/>
                  <a:pt x="783604" y="10984367"/>
                </a:cubicBezTo>
                <a:cubicBezTo>
                  <a:pt x="774694" y="10960122"/>
                  <a:pt x="818373" y="10972360"/>
                  <a:pt x="818373" y="10972360"/>
                </a:cubicBezTo>
                <a:cubicBezTo>
                  <a:pt x="844703" y="10934428"/>
                  <a:pt x="734711" y="10925359"/>
                  <a:pt x="803849" y="10912108"/>
                </a:cubicBezTo>
                <a:cubicBezTo>
                  <a:pt x="856473" y="10892417"/>
                  <a:pt x="772340" y="10847096"/>
                  <a:pt x="839161" y="10786074"/>
                </a:cubicBezTo>
                <a:cubicBezTo>
                  <a:pt x="862195" y="10759906"/>
                  <a:pt x="943539" y="10759136"/>
                  <a:pt x="934630" y="10734891"/>
                </a:cubicBezTo>
                <a:cubicBezTo>
                  <a:pt x="943575" y="10702963"/>
                  <a:pt x="871141" y="10727977"/>
                  <a:pt x="818952" y="10680733"/>
                </a:cubicBezTo>
                <a:cubicBezTo>
                  <a:pt x="822247" y="10668970"/>
                  <a:pt x="874002" y="10661722"/>
                  <a:pt x="874002" y="10661722"/>
                </a:cubicBezTo>
                <a:cubicBezTo>
                  <a:pt x="876827" y="10651639"/>
                  <a:pt x="807724" y="10608717"/>
                  <a:pt x="807724" y="10608717"/>
                </a:cubicBezTo>
                <a:cubicBezTo>
                  <a:pt x="805334" y="10551864"/>
                  <a:pt x="888633" y="10553455"/>
                  <a:pt x="900404" y="10511444"/>
                </a:cubicBezTo>
                <a:cubicBezTo>
                  <a:pt x="891893" y="10476437"/>
                  <a:pt x="839740" y="10494447"/>
                  <a:pt x="825579" y="10479605"/>
                </a:cubicBezTo>
                <a:cubicBezTo>
                  <a:pt x="793671" y="10425357"/>
                  <a:pt x="900875" y="10388335"/>
                  <a:pt x="895261" y="10352328"/>
                </a:cubicBezTo>
                <a:cubicBezTo>
                  <a:pt x="903736" y="10322080"/>
                  <a:pt x="845861" y="10351173"/>
                  <a:pt x="837422" y="10325248"/>
                </a:cubicBezTo>
                <a:cubicBezTo>
                  <a:pt x="828512" y="10301004"/>
                  <a:pt x="852053" y="10216981"/>
                  <a:pt x="872263" y="10200896"/>
                </a:cubicBezTo>
                <a:cubicBezTo>
                  <a:pt x="901418" y="10152881"/>
                  <a:pt x="1072110" y="10122774"/>
                  <a:pt x="941908" y="10129791"/>
                </a:cubicBezTo>
                <a:cubicBezTo>
                  <a:pt x="829018" y="10121722"/>
                  <a:pt x="910363" y="10120953"/>
                  <a:pt x="901454" y="10096708"/>
                </a:cubicBezTo>
                <a:cubicBezTo>
                  <a:pt x="889718" y="10082546"/>
                  <a:pt x="837964" y="10089794"/>
                  <a:pt x="829054" y="10065549"/>
                </a:cubicBezTo>
                <a:cubicBezTo>
                  <a:pt x="829054" y="10065549"/>
                  <a:pt x="832386" y="9997614"/>
                  <a:pt x="838036" y="9977448"/>
                </a:cubicBezTo>
                <a:cubicBezTo>
                  <a:pt x="843686" y="9957283"/>
                  <a:pt x="904350" y="9974279"/>
                  <a:pt x="896310" y="9937592"/>
                </a:cubicBezTo>
                <a:cubicBezTo>
                  <a:pt x="899135" y="9927509"/>
                  <a:pt x="843722" y="9901110"/>
                  <a:pt x="843722" y="9901110"/>
                </a:cubicBezTo>
                <a:cubicBezTo>
                  <a:pt x="852668" y="9869181"/>
                  <a:pt x="887436" y="9857175"/>
                  <a:pt x="896382" y="9825246"/>
                </a:cubicBezTo>
                <a:cubicBezTo>
                  <a:pt x="905328" y="9793318"/>
                  <a:pt x="867263" y="9817088"/>
                  <a:pt x="855927" y="9792163"/>
                </a:cubicBezTo>
                <a:cubicBezTo>
                  <a:pt x="832929" y="9762159"/>
                  <a:pt x="882293" y="9698058"/>
                  <a:pt x="899279" y="9702818"/>
                </a:cubicBezTo>
                <a:cubicBezTo>
                  <a:pt x="873384" y="9673814"/>
                  <a:pt x="812285" y="9723753"/>
                  <a:pt x="809497" y="9677662"/>
                </a:cubicBezTo>
                <a:cubicBezTo>
                  <a:pt x="815146" y="9657497"/>
                  <a:pt x="833002" y="9649813"/>
                  <a:pt x="835826" y="9639731"/>
                </a:cubicBezTo>
                <a:cubicBezTo>
                  <a:pt x="835826" y="9639731"/>
                  <a:pt x="844301" y="9609483"/>
                  <a:pt x="847597" y="9597719"/>
                </a:cubicBezTo>
                <a:cubicBezTo>
                  <a:pt x="864981" y="9591716"/>
                  <a:pt x="928470" y="9598630"/>
                  <a:pt x="949150" y="9580864"/>
                </a:cubicBezTo>
                <a:lnTo>
                  <a:pt x="992430" y="9482436"/>
                </a:lnTo>
                <a:cubicBezTo>
                  <a:pt x="972257" y="9442349"/>
                  <a:pt x="781319" y="9423287"/>
                  <a:pt x="784615" y="9411524"/>
                </a:cubicBezTo>
                <a:cubicBezTo>
                  <a:pt x="763971" y="9373118"/>
                  <a:pt x="871645" y="9334416"/>
                  <a:pt x="871681" y="9278243"/>
                </a:cubicBezTo>
                <a:cubicBezTo>
                  <a:pt x="865597" y="9243916"/>
                  <a:pt x="822317" y="9220916"/>
                  <a:pt x="813878" y="9194991"/>
                </a:cubicBezTo>
                <a:cubicBezTo>
                  <a:pt x="819528" y="9174826"/>
                  <a:pt x="883017" y="9181740"/>
                  <a:pt x="889138" y="9159894"/>
                </a:cubicBezTo>
                <a:cubicBezTo>
                  <a:pt x="894787" y="9139728"/>
                  <a:pt x="845894" y="9080721"/>
                  <a:pt x="834160" y="9066559"/>
                </a:cubicBezTo>
                <a:cubicBezTo>
                  <a:pt x="834160" y="9066559"/>
                  <a:pt x="903733" y="9107800"/>
                  <a:pt x="906558" y="9097717"/>
                </a:cubicBezTo>
                <a:cubicBezTo>
                  <a:pt x="909383" y="9087635"/>
                  <a:pt x="839809" y="9046394"/>
                  <a:pt x="805476" y="8991465"/>
                </a:cubicBezTo>
                <a:cubicBezTo>
                  <a:pt x="733113" y="8904133"/>
                  <a:pt x="620803" y="8725866"/>
                  <a:pt x="649994" y="8621678"/>
                </a:cubicBezTo>
                <a:cubicBezTo>
                  <a:pt x="655644" y="8601513"/>
                  <a:pt x="696497" y="8623834"/>
                  <a:pt x="699322" y="8613751"/>
                </a:cubicBezTo>
                <a:cubicBezTo>
                  <a:pt x="725254" y="8586581"/>
                  <a:pt x="684799" y="8553499"/>
                  <a:pt x="690956" y="8475480"/>
                </a:cubicBezTo>
                <a:cubicBezTo>
                  <a:pt x="684871" y="8441153"/>
                  <a:pt x="722935" y="8417383"/>
                  <a:pt x="717322" y="8381375"/>
                </a:cubicBezTo>
                <a:cubicBezTo>
                  <a:pt x="708412" y="8357131"/>
                  <a:pt x="685812" y="8316364"/>
                  <a:pt x="688637" y="8306281"/>
                </a:cubicBezTo>
                <a:cubicBezTo>
                  <a:pt x="679727" y="8282037"/>
                  <a:pt x="714967" y="8268350"/>
                  <a:pt x="720617" y="8248184"/>
                </a:cubicBezTo>
                <a:cubicBezTo>
                  <a:pt x="729563" y="8216256"/>
                  <a:pt x="706093" y="8187932"/>
                  <a:pt x="711743" y="8167767"/>
                </a:cubicBezTo>
                <a:cubicBezTo>
                  <a:pt x="706129" y="8131759"/>
                  <a:pt x="744194" y="8107989"/>
                  <a:pt x="752668" y="8077741"/>
                </a:cubicBezTo>
                <a:cubicBezTo>
                  <a:pt x="770089" y="8015565"/>
                  <a:pt x="729743" y="7935391"/>
                  <a:pt x="744338" y="7883297"/>
                </a:cubicBezTo>
                <a:cubicBezTo>
                  <a:pt x="752813" y="7853049"/>
                  <a:pt x="787581" y="7841043"/>
                  <a:pt x="781968" y="7805035"/>
                </a:cubicBezTo>
                <a:cubicBezTo>
                  <a:pt x="788125" y="7727016"/>
                  <a:pt x="744881" y="7647843"/>
                  <a:pt x="750567" y="7571505"/>
                </a:cubicBezTo>
                <a:cubicBezTo>
                  <a:pt x="745388" y="7468562"/>
                  <a:pt x="814563" y="7399137"/>
                  <a:pt x="791999" y="7302198"/>
                </a:cubicBezTo>
                <a:cubicBezTo>
                  <a:pt x="789211" y="7256107"/>
                  <a:pt x="737021" y="7208863"/>
                  <a:pt x="748792" y="7166852"/>
                </a:cubicBezTo>
                <a:cubicBezTo>
                  <a:pt x="746003" y="7120761"/>
                  <a:pt x="789717" y="7076826"/>
                  <a:pt x="801488" y="7034815"/>
                </a:cubicBezTo>
                <a:cubicBezTo>
                  <a:pt x="813258" y="6992804"/>
                  <a:pt x="778055" y="6950319"/>
                  <a:pt x="789826" y="6908307"/>
                </a:cubicBezTo>
                <a:cubicBezTo>
                  <a:pt x="784610" y="6861537"/>
                  <a:pt x="816192" y="6814203"/>
                  <a:pt x="827962" y="6772192"/>
                </a:cubicBezTo>
                <a:cubicBezTo>
                  <a:pt x="816626" y="6747267"/>
                  <a:pt x="793157" y="6718944"/>
                  <a:pt x="799278" y="6697098"/>
                </a:cubicBezTo>
                <a:cubicBezTo>
                  <a:pt x="808224" y="6665169"/>
                  <a:pt x="848642" y="6632997"/>
                  <a:pt x="840203" y="6607072"/>
                </a:cubicBezTo>
                <a:cubicBezTo>
                  <a:pt x="843065" y="6540816"/>
                  <a:pt x="779612" y="6477729"/>
                  <a:pt x="779648" y="6421557"/>
                </a:cubicBezTo>
                <a:cubicBezTo>
                  <a:pt x="751000" y="6290290"/>
                  <a:pt x="840891" y="6146926"/>
                  <a:pt x="835712" y="6043983"/>
                </a:cubicBezTo>
                <a:cubicBezTo>
                  <a:pt x="841398" y="5967645"/>
                  <a:pt x="777945" y="5904558"/>
                  <a:pt x="763422" y="5844305"/>
                </a:cubicBezTo>
                <a:cubicBezTo>
                  <a:pt x="749333" y="5717118"/>
                  <a:pt x="862729" y="5545905"/>
                  <a:pt x="851429" y="5464808"/>
                </a:cubicBezTo>
                <a:cubicBezTo>
                  <a:pt x="859904" y="5434560"/>
                  <a:pt x="866025" y="5412714"/>
                  <a:pt x="842556" y="5384391"/>
                </a:cubicBezTo>
                <a:cubicBezTo>
                  <a:pt x="793661" y="5325383"/>
                  <a:pt x="805432" y="5283371"/>
                  <a:pt x="799384" y="5192872"/>
                </a:cubicBezTo>
                <a:cubicBezTo>
                  <a:pt x="811226" y="5038515"/>
                  <a:pt x="872832" y="4930722"/>
                  <a:pt x="976776" y="4849291"/>
                </a:cubicBezTo>
                <a:cubicBezTo>
                  <a:pt x="1000281" y="4821442"/>
                  <a:pt x="1096221" y="4768579"/>
                  <a:pt x="1107484" y="4784421"/>
                </a:cubicBezTo>
                <a:cubicBezTo>
                  <a:pt x="1090136" y="4734251"/>
                  <a:pt x="1009263" y="4733341"/>
                  <a:pt x="1009263" y="4733341"/>
                </a:cubicBezTo>
                <a:cubicBezTo>
                  <a:pt x="985793" y="4705016"/>
                  <a:pt x="1072752" y="4740254"/>
                  <a:pt x="1072752" y="4740254"/>
                </a:cubicBezTo>
                <a:cubicBezTo>
                  <a:pt x="1081698" y="4708326"/>
                  <a:pt x="847081" y="4677027"/>
                  <a:pt x="890759" y="4689265"/>
                </a:cubicBezTo>
                <a:cubicBezTo>
                  <a:pt x="635970" y="4617878"/>
                  <a:pt x="534888" y="4511626"/>
                  <a:pt x="358147" y="4451233"/>
                </a:cubicBezTo>
                <a:cubicBezTo>
                  <a:pt x="210996" y="4397319"/>
                  <a:pt x="22920" y="4312001"/>
                  <a:pt x="5571" y="4261832"/>
                </a:cubicBezTo>
                <a:cubicBezTo>
                  <a:pt x="-19853" y="4231148"/>
                  <a:pt x="48851" y="4284831"/>
                  <a:pt x="69060" y="4268746"/>
                </a:cubicBezTo>
                <a:cubicBezTo>
                  <a:pt x="112774" y="4224810"/>
                  <a:pt x="31901" y="4223900"/>
                  <a:pt x="61056" y="4175885"/>
                </a:cubicBezTo>
                <a:cubicBezTo>
                  <a:pt x="63881" y="4165803"/>
                  <a:pt x="136279" y="4196961"/>
                  <a:pt x="153265" y="4201720"/>
                </a:cubicBezTo>
                <a:cubicBezTo>
                  <a:pt x="176299" y="4175551"/>
                  <a:pt x="84633" y="4035690"/>
                  <a:pt x="84633" y="4035690"/>
                </a:cubicBezTo>
                <a:cubicBezTo>
                  <a:pt x="78549" y="4001362"/>
                  <a:pt x="150983" y="3976349"/>
                  <a:pt x="162754" y="3934337"/>
                </a:cubicBezTo>
                <a:cubicBezTo>
                  <a:pt x="168404" y="3914172"/>
                  <a:pt x="136967" y="3736815"/>
                  <a:pt x="145912" y="3704887"/>
                </a:cubicBezTo>
                <a:cubicBezTo>
                  <a:pt x="131751" y="3690045"/>
                  <a:pt x="171772" y="3668635"/>
                  <a:pt x="171772" y="3668635"/>
                </a:cubicBezTo>
                <a:cubicBezTo>
                  <a:pt x="163333" y="3642710"/>
                  <a:pt x="120053" y="3619710"/>
                  <a:pt x="111615" y="3593785"/>
                </a:cubicBezTo>
                <a:cubicBezTo>
                  <a:pt x="88580" y="3498526"/>
                  <a:pt x="163912" y="3351083"/>
                  <a:pt x="195892" y="3292985"/>
                </a:cubicBezTo>
                <a:cubicBezTo>
                  <a:pt x="213276" y="3286983"/>
                  <a:pt x="193103" y="3246896"/>
                  <a:pt x="193103" y="3246896"/>
                </a:cubicBezTo>
                <a:cubicBezTo>
                  <a:pt x="195928" y="3236813"/>
                  <a:pt x="225046" y="3244972"/>
                  <a:pt x="227871" y="3234889"/>
                </a:cubicBezTo>
                <a:cubicBezTo>
                  <a:pt x="236817" y="3202960"/>
                  <a:pt x="185099" y="3154035"/>
                  <a:pt x="193574" y="3123787"/>
                </a:cubicBezTo>
                <a:cubicBezTo>
                  <a:pt x="190821" y="3021524"/>
                  <a:pt x="289658" y="2846232"/>
                  <a:pt x="292917" y="2769214"/>
                </a:cubicBezTo>
                <a:cubicBezTo>
                  <a:pt x="292953" y="2713041"/>
                  <a:pt x="275605" y="2662871"/>
                  <a:pt x="275641" y="2606698"/>
                </a:cubicBezTo>
                <a:cubicBezTo>
                  <a:pt x="299617" y="2455741"/>
                  <a:pt x="342498" y="2368075"/>
                  <a:pt x="354703" y="2259129"/>
                </a:cubicBezTo>
                <a:cubicBezTo>
                  <a:pt x="363648" y="2227201"/>
                  <a:pt x="346301" y="2177031"/>
                  <a:pt x="354775" y="2146783"/>
                </a:cubicBezTo>
                <a:cubicBezTo>
                  <a:pt x="358071" y="2135020"/>
                  <a:pt x="387190" y="2143178"/>
                  <a:pt x="390015" y="2133095"/>
                </a:cubicBezTo>
                <a:cubicBezTo>
                  <a:pt x="410260" y="2060837"/>
                  <a:pt x="410332" y="1948491"/>
                  <a:pt x="407580" y="1846228"/>
                </a:cubicBezTo>
                <a:cubicBezTo>
                  <a:pt x="399104" y="1755047"/>
                  <a:pt x="356367" y="1618020"/>
                  <a:pt x="385522" y="1570007"/>
                </a:cubicBezTo>
                <a:cubicBezTo>
                  <a:pt x="388347" y="1559924"/>
                  <a:pt x="440101" y="1552676"/>
                  <a:pt x="442926" y="1542593"/>
                </a:cubicBezTo>
                <a:cubicBezTo>
                  <a:pt x="475377" y="1482815"/>
                  <a:pt x="463679" y="1412480"/>
                  <a:pt x="461288" y="1355628"/>
                </a:cubicBezTo>
                <a:cubicBezTo>
                  <a:pt x="470270" y="1267527"/>
                  <a:pt x="478781" y="1181105"/>
                  <a:pt x="487762" y="1093005"/>
                </a:cubicBezTo>
                <a:cubicBezTo>
                  <a:pt x="493485" y="960493"/>
                  <a:pt x="476571" y="843388"/>
                  <a:pt x="505762" y="739200"/>
                </a:cubicBezTo>
                <a:cubicBezTo>
                  <a:pt x="514708" y="707272"/>
                  <a:pt x="479903" y="654025"/>
                  <a:pt x="486023" y="632179"/>
                </a:cubicBezTo>
                <a:cubicBezTo>
                  <a:pt x="491673" y="612013"/>
                  <a:pt x="537778" y="624931"/>
                  <a:pt x="543898" y="603085"/>
                </a:cubicBezTo>
                <a:cubicBezTo>
                  <a:pt x="587613" y="559149"/>
                  <a:pt x="535460" y="455731"/>
                  <a:pt x="541617" y="377713"/>
                </a:cubicBezTo>
                <a:cubicBezTo>
                  <a:pt x="529882" y="363551"/>
                  <a:pt x="567476" y="341462"/>
                  <a:pt x="567476" y="341462"/>
                </a:cubicBezTo>
                <a:cubicBezTo>
                  <a:pt x="561862" y="305454"/>
                  <a:pt x="526659" y="262968"/>
                  <a:pt x="518618" y="226281"/>
                </a:cubicBezTo>
                <a:cubicBezTo>
                  <a:pt x="527600" y="138180"/>
                  <a:pt x="596775" y="68755"/>
                  <a:pt x="660264" y="75669"/>
                </a:cubicBezTo>
                <a:cubicBezTo>
                  <a:pt x="707238" y="76144"/>
                  <a:pt x="718501" y="91986"/>
                  <a:pt x="718501" y="91986"/>
                </a:cubicBezTo>
                <a:cubicBezTo>
                  <a:pt x="718501" y="91986"/>
                  <a:pt x="724622" y="70140"/>
                  <a:pt x="719008" y="34133"/>
                </a:cubicBezTo>
                <a:cubicBezTo>
                  <a:pt x="719008" y="34133"/>
                  <a:pt x="761817" y="58813"/>
                  <a:pt x="756204" y="22805"/>
                </a:cubicBezTo>
                <a:cubicBezTo>
                  <a:pt x="749331" y="11139"/>
                  <a:pt x="746387" y="4424"/>
                  <a:pt x="746469" y="1597"/>
                </a:cubicBezTo>
                <a:close/>
              </a:path>
            </a:pathLst>
          </a:custGeom>
          <a:effectLst/>
        </p:spPr>
        <p:txBody>
          <a:bodyPr wrap="square">
            <a:noAutofit/>
          </a:bodyPr>
          <a:lstStyle>
            <a:lvl1pPr marL="0" indent="0">
              <a:buNone/>
              <a:defRPr sz="4200">
                <a:ln>
                  <a:noFill/>
                </a:ln>
                <a:solidFill>
                  <a:schemeClr val="bg1">
                    <a:lumMod val="85000"/>
                  </a:schemeClr>
                </a:solidFill>
              </a:defRPr>
            </a:lvl1pPr>
          </a:lstStyle>
          <a:p>
            <a:endParaRPr lang="en-US" dirty="0"/>
          </a:p>
        </p:txBody>
      </p:sp>
    </p:spTree>
    <p:extLst>
      <p:ext uri="{BB962C8B-B14F-4D97-AF65-F5344CB8AC3E}">
        <p14:creationId xmlns:p14="http://schemas.microsoft.com/office/powerpoint/2010/main" val="322216019"/>
      </p:ext>
    </p:extLst>
  </p:cSld>
  <p:clrMapOvr>
    <a:masterClrMapping/>
  </p:clrMapOvr>
  <mc:AlternateContent xmlns:mc="http://schemas.openxmlformats.org/markup-compatibility/2006" xmlns:p14="http://schemas.microsoft.com/office/powerpoint/2010/main">
    <mc:Choice Requires="p14">
      <p:transition spd="slow" p14:dur="1500">
        <p14:reveal/>
      </p:transition>
    </mc:Choice>
    <mc:Fallback xmlns="">
      <p:transition spd="slow">
        <p:fade/>
      </p:transition>
    </mc:Fallback>
  </mc:AlternateContent>
  <p:timing>
    <p:tnLst>
      <p:par>
        <p:cTn id="1" dur="indefinite" restart="never" nodeType="tmRoot"/>
      </p:par>
    </p:tnLst>
  </p:timing>
</p:sldLayout>
</file>

<file path=ppt/slideLayouts/slideLayout34.xml><?xml version="1.0" encoding="utf-8"?>
<p:sldLayout xmlns:a="http://schemas.openxmlformats.org/drawingml/2006/main" xmlns:r="http://schemas.openxmlformats.org/officeDocument/2006/relationships" xmlns:p="http://schemas.openxmlformats.org/presentationml/2006/main" userDrawn="1">
  <p:cSld name="Brush 2">
    <p:spTree>
      <p:nvGrpSpPr>
        <p:cNvPr id="1" name=""/>
        <p:cNvGrpSpPr/>
        <p:nvPr/>
      </p:nvGrpSpPr>
      <p:grpSpPr>
        <a:xfrm>
          <a:off x="0" y="0"/>
          <a:ext cx="0" cy="0"/>
          <a:chOff x="0" y="0"/>
          <a:chExt cx="0" cy="0"/>
        </a:xfrm>
      </p:grpSpPr>
      <p:sp>
        <p:nvSpPr>
          <p:cNvPr id="1128" name="Picture Placeholder 1127"/>
          <p:cNvSpPr>
            <a:spLocks noGrp="1"/>
          </p:cNvSpPr>
          <p:nvPr>
            <p:ph type="pic" sz="quarter" idx="16"/>
          </p:nvPr>
        </p:nvSpPr>
        <p:spPr>
          <a:xfrm>
            <a:off x="1787846" y="4782"/>
            <a:ext cx="21052572" cy="8402012"/>
          </a:xfrm>
          <a:custGeom>
            <a:avLst/>
            <a:gdLst>
              <a:gd name="connsiteX0" fmla="*/ 4359536 w 21052572"/>
              <a:gd name="connsiteY0" fmla="*/ 8270801 h 8402012"/>
              <a:gd name="connsiteX1" fmla="*/ 4346407 w 21052572"/>
              <a:gd name="connsiteY1" fmla="*/ 8302874 h 8402012"/>
              <a:gd name="connsiteX2" fmla="*/ 4359536 w 21052572"/>
              <a:gd name="connsiteY2" fmla="*/ 8270801 h 8402012"/>
              <a:gd name="connsiteX3" fmla="*/ 4550215 w 21052572"/>
              <a:gd name="connsiteY3" fmla="*/ 8202009 h 8402012"/>
              <a:gd name="connsiteX4" fmla="*/ 4672395 w 21052572"/>
              <a:gd name="connsiteY4" fmla="*/ 8237067 h 8402012"/>
              <a:gd name="connsiteX5" fmla="*/ 4493316 w 21052572"/>
              <a:gd name="connsiteY5" fmla="*/ 8256305 h 8402012"/>
              <a:gd name="connsiteX6" fmla="*/ 4417182 w 21052572"/>
              <a:gd name="connsiteY6" fmla="*/ 8269130 h 8402012"/>
              <a:gd name="connsiteX7" fmla="*/ 4346407 w 21052572"/>
              <a:gd name="connsiteY7" fmla="*/ 8224241 h 8402012"/>
              <a:gd name="connsiteX8" fmla="*/ 4550215 w 21052572"/>
              <a:gd name="connsiteY8" fmla="*/ 8202009 h 8402012"/>
              <a:gd name="connsiteX9" fmla="*/ 5056320 w 21052572"/>
              <a:gd name="connsiteY9" fmla="*/ 8161791 h 8402012"/>
              <a:gd name="connsiteX10" fmla="*/ 4791963 w 21052572"/>
              <a:gd name="connsiteY10" fmla="*/ 8241261 h 8402012"/>
              <a:gd name="connsiteX11" fmla="*/ 5056320 w 21052572"/>
              <a:gd name="connsiteY11" fmla="*/ 8161791 h 8402012"/>
              <a:gd name="connsiteX12" fmla="*/ 3625921 w 21052572"/>
              <a:gd name="connsiteY12" fmla="*/ 8024337 h 8402012"/>
              <a:gd name="connsiteX13" fmla="*/ 3643884 w 21052572"/>
              <a:gd name="connsiteY13" fmla="*/ 8051637 h 8402012"/>
              <a:gd name="connsiteX14" fmla="*/ 3625921 w 21052572"/>
              <a:gd name="connsiteY14" fmla="*/ 8024337 h 8402012"/>
              <a:gd name="connsiteX15" fmla="*/ 2886695 w 21052572"/>
              <a:gd name="connsiteY15" fmla="*/ 7992782 h 8402012"/>
              <a:gd name="connsiteX16" fmla="*/ 2906043 w 21052572"/>
              <a:gd name="connsiteY16" fmla="*/ 8025022 h 8402012"/>
              <a:gd name="connsiteX17" fmla="*/ 2886695 w 21052572"/>
              <a:gd name="connsiteY17" fmla="*/ 7992782 h 8402012"/>
              <a:gd name="connsiteX18" fmla="*/ 5678745 w 21052572"/>
              <a:gd name="connsiteY18" fmla="*/ 7989786 h 8402012"/>
              <a:gd name="connsiteX19" fmla="*/ 5679590 w 21052572"/>
              <a:gd name="connsiteY19" fmla="*/ 8008981 h 8402012"/>
              <a:gd name="connsiteX20" fmla="*/ 5673597 w 21052572"/>
              <a:gd name="connsiteY20" fmla="*/ 7995331 h 8402012"/>
              <a:gd name="connsiteX21" fmla="*/ 5678745 w 21052572"/>
              <a:gd name="connsiteY21" fmla="*/ 7989786 h 8402012"/>
              <a:gd name="connsiteX22" fmla="*/ 3008685 w 21052572"/>
              <a:gd name="connsiteY22" fmla="*/ 7984722 h 8402012"/>
              <a:gd name="connsiteX23" fmla="*/ 2925388 w 21052572"/>
              <a:gd name="connsiteY23" fmla="*/ 7992782 h 8402012"/>
              <a:gd name="connsiteX24" fmla="*/ 3072635 w 21052572"/>
              <a:gd name="connsiteY24" fmla="*/ 8025022 h 8402012"/>
              <a:gd name="connsiteX25" fmla="*/ 3008685 w 21052572"/>
              <a:gd name="connsiteY25" fmla="*/ 7984722 h 8402012"/>
              <a:gd name="connsiteX26" fmla="*/ 5645057 w 21052572"/>
              <a:gd name="connsiteY26" fmla="*/ 7982520 h 8402012"/>
              <a:gd name="connsiteX27" fmla="*/ 5677279 w 21052572"/>
              <a:gd name="connsiteY27" fmla="*/ 8008698 h 8402012"/>
              <a:gd name="connsiteX28" fmla="*/ 5582516 w 21052572"/>
              <a:gd name="connsiteY28" fmla="*/ 8060648 h 8402012"/>
              <a:gd name="connsiteX29" fmla="*/ 5544183 w 21052572"/>
              <a:gd name="connsiteY29" fmla="*/ 8080129 h 8402012"/>
              <a:gd name="connsiteX30" fmla="*/ 5531404 w 21052572"/>
              <a:gd name="connsiteY30" fmla="*/ 8028179 h 8402012"/>
              <a:gd name="connsiteX31" fmla="*/ 5645057 w 21052572"/>
              <a:gd name="connsiteY31" fmla="*/ 7982520 h 8402012"/>
              <a:gd name="connsiteX32" fmla="*/ 5813583 w 21052572"/>
              <a:gd name="connsiteY32" fmla="*/ 7956299 h 8402012"/>
              <a:gd name="connsiteX33" fmla="*/ 5857391 w 21052572"/>
              <a:gd name="connsiteY33" fmla="*/ 7963331 h 8402012"/>
              <a:gd name="connsiteX34" fmla="*/ 5678343 w 21052572"/>
              <a:gd name="connsiteY34" fmla="*/ 7982898 h 8402012"/>
              <a:gd name="connsiteX35" fmla="*/ 5813583 w 21052572"/>
              <a:gd name="connsiteY35" fmla="*/ 7956299 h 8402012"/>
              <a:gd name="connsiteX36" fmla="*/ 2780829 w 21052572"/>
              <a:gd name="connsiteY36" fmla="*/ 7954901 h 8402012"/>
              <a:gd name="connsiteX37" fmla="*/ 2733002 w 21052572"/>
              <a:gd name="connsiteY37" fmla="*/ 7960543 h 8402012"/>
              <a:gd name="connsiteX38" fmla="*/ 2809310 w 21052572"/>
              <a:gd name="connsiteY38" fmla="*/ 7992782 h 8402012"/>
              <a:gd name="connsiteX39" fmla="*/ 2780829 w 21052572"/>
              <a:gd name="connsiteY39" fmla="*/ 7954901 h 8402012"/>
              <a:gd name="connsiteX40" fmla="*/ 2659646 w 21052572"/>
              <a:gd name="connsiteY40" fmla="*/ 7930721 h 8402012"/>
              <a:gd name="connsiteX41" fmla="*/ 2623371 w 21052572"/>
              <a:gd name="connsiteY41" fmla="*/ 7934751 h 8402012"/>
              <a:gd name="connsiteX42" fmla="*/ 2681410 w 21052572"/>
              <a:gd name="connsiteY42" fmla="*/ 7960543 h 8402012"/>
              <a:gd name="connsiteX43" fmla="*/ 2659646 w 21052572"/>
              <a:gd name="connsiteY43" fmla="*/ 7930721 h 8402012"/>
              <a:gd name="connsiteX44" fmla="*/ 2508367 w 21052572"/>
              <a:gd name="connsiteY44" fmla="*/ 7902511 h 8402012"/>
              <a:gd name="connsiteX45" fmla="*/ 2547061 w 21052572"/>
              <a:gd name="connsiteY45" fmla="*/ 7934751 h 8402012"/>
              <a:gd name="connsiteX46" fmla="*/ 2508367 w 21052572"/>
              <a:gd name="connsiteY46" fmla="*/ 7902511 h 8402012"/>
              <a:gd name="connsiteX47" fmla="*/ 2421443 w 21052572"/>
              <a:gd name="connsiteY47" fmla="*/ 7863152 h 8402012"/>
              <a:gd name="connsiteX48" fmla="*/ 2374056 w 21052572"/>
              <a:gd name="connsiteY48" fmla="*/ 7871346 h 8402012"/>
              <a:gd name="connsiteX49" fmla="*/ 2450330 w 21052572"/>
              <a:gd name="connsiteY49" fmla="*/ 7902511 h 8402012"/>
              <a:gd name="connsiteX50" fmla="*/ 2421443 w 21052572"/>
              <a:gd name="connsiteY50" fmla="*/ 7863152 h 8402012"/>
              <a:gd name="connsiteX51" fmla="*/ 2320053 w 21052572"/>
              <a:gd name="connsiteY51" fmla="*/ 7835883 h 8402012"/>
              <a:gd name="connsiteX52" fmla="*/ 2283782 w 21052572"/>
              <a:gd name="connsiteY52" fmla="*/ 7839107 h 8402012"/>
              <a:gd name="connsiteX53" fmla="*/ 2341814 w 21052572"/>
              <a:gd name="connsiteY53" fmla="*/ 7871346 h 8402012"/>
              <a:gd name="connsiteX54" fmla="*/ 2320053 w 21052572"/>
              <a:gd name="connsiteY54" fmla="*/ 7835883 h 8402012"/>
              <a:gd name="connsiteX55" fmla="*/ 6285585 w 21052572"/>
              <a:gd name="connsiteY55" fmla="*/ 7782608 h 8402012"/>
              <a:gd name="connsiteX56" fmla="*/ 6298222 w 21052572"/>
              <a:gd name="connsiteY56" fmla="*/ 7839818 h 8402012"/>
              <a:gd name="connsiteX57" fmla="*/ 6223440 w 21052572"/>
              <a:gd name="connsiteY57" fmla="*/ 7871602 h 8402012"/>
              <a:gd name="connsiteX58" fmla="*/ 6285585 w 21052572"/>
              <a:gd name="connsiteY58" fmla="*/ 7782608 h 8402012"/>
              <a:gd name="connsiteX59" fmla="*/ 6359901 w 21052572"/>
              <a:gd name="connsiteY59" fmla="*/ 7773131 h 8402012"/>
              <a:gd name="connsiteX60" fmla="*/ 6341937 w 21052572"/>
              <a:gd name="connsiteY60" fmla="*/ 7805237 h 8402012"/>
              <a:gd name="connsiteX61" fmla="*/ 6359901 w 21052572"/>
              <a:gd name="connsiteY61" fmla="*/ 7773131 h 8402012"/>
              <a:gd name="connsiteX62" fmla="*/ 6492564 w 21052572"/>
              <a:gd name="connsiteY62" fmla="*/ 7716253 h 8402012"/>
              <a:gd name="connsiteX63" fmla="*/ 6474654 w 21052572"/>
              <a:gd name="connsiteY63" fmla="*/ 7748359 h 8402012"/>
              <a:gd name="connsiteX64" fmla="*/ 6492564 w 21052572"/>
              <a:gd name="connsiteY64" fmla="*/ 7716253 h 8402012"/>
              <a:gd name="connsiteX65" fmla="*/ 6023014 w 21052572"/>
              <a:gd name="connsiteY65" fmla="*/ 7713609 h 8402012"/>
              <a:gd name="connsiteX66" fmla="*/ 6060266 w 21052572"/>
              <a:gd name="connsiteY66" fmla="*/ 7728489 h 8402012"/>
              <a:gd name="connsiteX67" fmla="*/ 6000663 w 21052572"/>
              <a:gd name="connsiteY67" fmla="*/ 7748330 h 8402012"/>
              <a:gd name="connsiteX68" fmla="*/ 6023014 w 21052572"/>
              <a:gd name="connsiteY68" fmla="*/ 7713609 h 8402012"/>
              <a:gd name="connsiteX69" fmla="*/ 6132353 w 21052572"/>
              <a:gd name="connsiteY69" fmla="*/ 7684485 h 8402012"/>
              <a:gd name="connsiteX70" fmla="*/ 6095461 w 21052572"/>
              <a:gd name="connsiteY70" fmla="*/ 7715228 h 8402012"/>
              <a:gd name="connsiteX71" fmla="*/ 6132353 w 21052572"/>
              <a:gd name="connsiteY71" fmla="*/ 7684485 h 8402012"/>
              <a:gd name="connsiteX72" fmla="*/ 6611612 w 21052572"/>
              <a:gd name="connsiteY72" fmla="*/ 7659376 h 8402012"/>
              <a:gd name="connsiteX73" fmla="*/ 6662687 w 21052572"/>
              <a:gd name="connsiteY73" fmla="*/ 7671786 h 8402012"/>
              <a:gd name="connsiteX74" fmla="*/ 6611612 w 21052572"/>
              <a:gd name="connsiteY74" fmla="*/ 7715220 h 8402012"/>
              <a:gd name="connsiteX75" fmla="*/ 6611612 w 21052572"/>
              <a:gd name="connsiteY75" fmla="*/ 7659376 h 8402012"/>
              <a:gd name="connsiteX76" fmla="*/ 6656227 w 21052572"/>
              <a:gd name="connsiteY76" fmla="*/ 7650005 h 8402012"/>
              <a:gd name="connsiteX77" fmla="*/ 6655396 w 21052572"/>
              <a:gd name="connsiteY77" fmla="*/ 7653539 h 8402012"/>
              <a:gd name="connsiteX78" fmla="*/ 6654271 w 21052572"/>
              <a:gd name="connsiteY78" fmla="*/ 7658323 h 8402012"/>
              <a:gd name="connsiteX79" fmla="*/ 6659809 w 21052572"/>
              <a:gd name="connsiteY79" fmla="*/ 7634772 h 8402012"/>
              <a:gd name="connsiteX80" fmla="*/ 6658040 w 21052572"/>
              <a:gd name="connsiteY80" fmla="*/ 7642295 h 8402012"/>
              <a:gd name="connsiteX81" fmla="*/ 6656227 w 21052572"/>
              <a:gd name="connsiteY81" fmla="*/ 7650005 h 8402012"/>
              <a:gd name="connsiteX82" fmla="*/ 6657732 w 21052572"/>
              <a:gd name="connsiteY82" fmla="*/ 7643603 h 8402012"/>
              <a:gd name="connsiteX83" fmla="*/ 6659809 w 21052572"/>
              <a:gd name="connsiteY83" fmla="*/ 7634772 h 8402012"/>
              <a:gd name="connsiteX84" fmla="*/ 6695874 w 21052572"/>
              <a:gd name="connsiteY84" fmla="*/ 7626197 h 8402012"/>
              <a:gd name="connsiteX85" fmla="*/ 6671649 w 21052572"/>
              <a:gd name="connsiteY85" fmla="*/ 7658270 h 8402012"/>
              <a:gd name="connsiteX86" fmla="*/ 6659010 w 21052572"/>
              <a:gd name="connsiteY86" fmla="*/ 7639469 h 8402012"/>
              <a:gd name="connsiteX87" fmla="*/ 6695874 w 21052572"/>
              <a:gd name="connsiteY87" fmla="*/ 7626197 h 8402012"/>
              <a:gd name="connsiteX88" fmla="*/ 4731846 w 21052572"/>
              <a:gd name="connsiteY88" fmla="*/ 7624042 h 8402012"/>
              <a:gd name="connsiteX89" fmla="*/ 4695573 w 21052572"/>
              <a:gd name="connsiteY89" fmla="*/ 7627400 h 8402012"/>
              <a:gd name="connsiteX90" fmla="*/ 4753611 w 21052572"/>
              <a:gd name="connsiteY90" fmla="*/ 7658565 h 8402012"/>
              <a:gd name="connsiteX91" fmla="*/ 4731846 w 21052572"/>
              <a:gd name="connsiteY91" fmla="*/ 7624042 h 8402012"/>
              <a:gd name="connsiteX92" fmla="*/ 6736842 w 21052572"/>
              <a:gd name="connsiteY92" fmla="*/ 7622692 h 8402012"/>
              <a:gd name="connsiteX93" fmla="*/ 6748068 w 21052572"/>
              <a:gd name="connsiteY93" fmla="*/ 7630370 h 8402012"/>
              <a:gd name="connsiteX94" fmla="*/ 6730106 w 21052572"/>
              <a:gd name="connsiteY94" fmla="*/ 7630370 h 8402012"/>
              <a:gd name="connsiteX95" fmla="*/ 6736842 w 21052572"/>
              <a:gd name="connsiteY95" fmla="*/ 7622692 h 8402012"/>
              <a:gd name="connsiteX96" fmla="*/ 4772957 w 21052572"/>
              <a:gd name="connsiteY96" fmla="*/ 7595161 h 8402012"/>
              <a:gd name="connsiteX97" fmla="*/ 4811648 w 21052572"/>
              <a:gd name="connsiteY97" fmla="*/ 7627400 h 8402012"/>
              <a:gd name="connsiteX98" fmla="*/ 4772957 w 21052572"/>
              <a:gd name="connsiteY98" fmla="*/ 7595161 h 8402012"/>
              <a:gd name="connsiteX99" fmla="*/ 6362876 w 21052572"/>
              <a:gd name="connsiteY99" fmla="*/ 7580021 h 8402012"/>
              <a:gd name="connsiteX100" fmla="*/ 6416690 w 21052572"/>
              <a:gd name="connsiteY100" fmla="*/ 7608077 h 8402012"/>
              <a:gd name="connsiteX101" fmla="*/ 6299277 w 21052572"/>
              <a:gd name="connsiteY101" fmla="*/ 7658310 h 8402012"/>
              <a:gd name="connsiteX102" fmla="*/ 6299277 w 21052572"/>
              <a:gd name="connsiteY102" fmla="*/ 7595252 h 8402012"/>
              <a:gd name="connsiteX103" fmla="*/ 6362876 w 21052572"/>
              <a:gd name="connsiteY103" fmla="*/ 7580021 h 8402012"/>
              <a:gd name="connsiteX104" fmla="*/ 6923436 w 21052572"/>
              <a:gd name="connsiteY104" fmla="*/ 7564581 h 8402012"/>
              <a:gd name="connsiteX105" fmla="*/ 6905474 w 21052572"/>
              <a:gd name="connsiteY105" fmla="*/ 7596687 h 8402012"/>
              <a:gd name="connsiteX106" fmla="*/ 6923436 w 21052572"/>
              <a:gd name="connsiteY106" fmla="*/ 7564581 h 8402012"/>
              <a:gd name="connsiteX107" fmla="*/ 6961258 w 21052572"/>
              <a:gd name="connsiteY107" fmla="*/ 7531402 h 8402012"/>
              <a:gd name="connsiteX108" fmla="*/ 6948133 w 21052572"/>
              <a:gd name="connsiteY108" fmla="*/ 7563511 h 8402012"/>
              <a:gd name="connsiteX109" fmla="*/ 6961258 w 21052572"/>
              <a:gd name="connsiteY109" fmla="*/ 7531402 h 8402012"/>
              <a:gd name="connsiteX110" fmla="*/ 6519027 w 21052572"/>
              <a:gd name="connsiteY110" fmla="*/ 7531284 h 8402012"/>
              <a:gd name="connsiteX111" fmla="*/ 6554142 w 21052572"/>
              <a:gd name="connsiteY111" fmla="*/ 7544174 h 8402012"/>
              <a:gd name="connsiteX112" fmla="*/ 6433301 w 21052572"/>
              <a:gd name="connsiteY112" fmla="*/ 7594061 h 8402012"/>
              <a:gd name="connsiteX113" fmla="*/ 6421498 w 21052572"/>
              <a:gd name="connsiteY113" fmla="*/ 7580258 h 8402012"/>
              <a:gd name="connsiteX114" fmla="*/ 6424521 w 21052572"/>
              <a:gd name="connsiteY114" fmla="*/ 7590114 h 8402012"/>
              <a:gd name="connsiteX115" fmla="*/ 6419598 w 21052572"/>
              <a:gd name="connsiteY115" fmla="*/ 7606167 h 8402012"/>
              <a:gd name="connsiteX116" fmla="*/ 6413034 w 21052572"/>
              <a:gd name="connsiteY116" fmla="*/ 7593325 h 8402012"/>
              <a:gd name="connsiteX117" fmla="*/ 6418630 w 21052572"/>
              <a:gd name="connsiteY117" fmla="*/ 7576903 h 8402012"/>
              <a:gd name="connsiteX118" fmla="*/ 6417775 w 21052572"/>
              <a:gd name="connsiteY118" fmla="*/ 7575903 h 8402012"/>
              <a:gd name="connsiteX119" fmla="*/ 6419363 w 21052572"/>
              <a:gd name="connsiteY119" fmla="*/ 7574751 h 8402012"/>
              <a:gd name="connsiteX120" fmla="*/ 6419598 w 21052572"/>
              <a:gd name="connsiteY120" fmla="*/ 7574061 h 8402012"/>
              <a:gd name="connsiteX121" fmla="*/ 6419730 w 21052572"/>
              <a:gd name="connsiteY121" fmla="*/ 7574486 h 8402012"/>
              <a:gd name="connsiteX122" fmla="*/ 6449207 w 21052572"/>
              <a:gd name="connsiteY122" fmla="*/ 7553098 h 8402012"/>
              <a:gd name="connsiteX123" fmla="*/ 6519027 w 21052572"/>
              <a:gd name="connsiteY123" fmla="*/ 7531284 h 8402012"/>
              <a:gd name="connsiteX124" fmla="*/ 5068792 w 21052572"/>
              <a:gd name="connsiteY124" fmla="*/ 7529070 h 8402012"/>
              <a:gd name="connsiteX125" fmla="*/ 5010484 w 21052572"/>
              <a:gd name="connsiteY125" fmla="*/ 7556473 h 8402012"/>
              <a:gd name="connsiteX126" fmla="*/ 4939551 w 21052572"/>
              <a:gd name="connsiteY126" fmla="*/ 7582265 h 8402012"/>
              <a:gd name="connsiteX127" fmla="*/ 4868615 w 21052572"/>
              <a:gd name="connsiteY127" fmla="*/ 7595161 h 8402012"/>
              <a:gd name="connsiteX128" fmla="*/ 4900856 w 21052572"/>
              <a:gd name="connsiteY128" fmla="*/ 7620952 h 8402012"/>
              <a:gd name="connsiteX129" fmla="*/ 4965344 w 21052572"/>
              <a:gd name="connsiteY129" fmla="*/ 7588713 h 8402012"/>
              <a:gd name="connsiteX130" fmla="*/ 5023383 w 21052572"/>
              <a:gd name="connsiteY130" fmla="*/ 7575817 h 8402012"/>
              <a:gd name="connsiteX131" fmla="*/ 5042727 w 21052572"/>
              <a:gd name="connsiteY131" fmla="*/ 7562921 h 8402012"/>
              <a:gd name="connsiteX132" fmla="*/ 5131933 w 21052572"/>
              <a:gd name="connsiteY132" fmla="*/ 7562921 h 8402012"/>
              <a:gd name="connsiteX133" fmla="*/ 5131933 w 21052572"/>
              <a:gd name="connsiteY133" fmla="*/ 7530682 h 8402012"/>
              <a:gd name="connsiteX134" fmla="*/ 5068792 w 21052572"/>
              <a:gd name="connsiteY134" fmla="*/ 7529070 h 8402012"/>
              <a:gd name="connsiteX135" fmla="*/ 6549994 w 21052572"/>
              <a:gd name="connsiteY135" fmla="*/ 7520599 h 8402012"/>
              <a:gd name="connsiteX136" fmla="*/ 6558975 w 21052572"/>
              <a:gd name="connsiteY136" fmla="*/ 7530836 h 8402012"/>
              <a:gd name="connsiteX137" fmla="*/ 6541013 w 21052572"/>
              <a:gd name="connsiteY137" fmla="*/ 7530836 h 8402012"/>
              <a:gd name="connsiteX138" fmla="*/ 6549994 w 21052572"/>
              <a:gd name="connsiteY138" fmla="*/ 7520599 h 8402012"/>
              <a:gd name="connsiteX139" fmla="*/ 7037161 w 21052572"/>
              <a:gd name="connsiteY139" fmla="*/ 7498226 h 8402012"/>
              <a:gd name="connsiteX140" fmla="*/ 7000269 w 21052572"/>
              <a:gd name="connsiteY140" fmla="*/ 7528970 h 8402012"/>
              <a:gd name="connsiteX141" fmla="*/ 7037161 w 21052572"/>
              <a:gd name="connsiteY141" fmla="*/ 7498226 h 8402012"/>
              <a:gd name="connsiteX142" fmla="*/ 6675160 w 21052572"/>
              <a:gd name="connsiteY142" fmla="*/ 7469436 h 8402012"/>
              <a:gd name="connsiteX143" fmla="*/ 6714821 w 21052572"/>
              <a:gd name="connsiteY143" fmla="*/ 7485882 h 8402012"/>
              <a:gd name="connsiteX144" fmla="*/ 6550492 w 21052572"/>
              <a:gd name="connsiteY144" fmla="*/ 7518468 h 8402012"/>
              <a:gd name="connsiteX145" fmla="*/ 6675160 w 21052572"/>
              <a:gd name="connsiteY145" fmla="*/ 7469436 h 8402012"/>
              <a:gd name="connsiteX146" fmla="*/ 6708736 w 21052572"/>
              <a:gd name="connsiteY146" fmla="*/ 7466812 h 8402012"/>
              <a:gd name="connsiteX147" fmla="*/ 6707944 w 21052572"/>
              <a:gd name="connsiteY147" fmla="*/ 7469064 h 8402012"/>
              <a:gd name="connsiteX148" fmla="*/ 6706404 w 21052572"/>
              <a:gd name="connsiteY148" fmla="*/ 7473438 h 8402012"/>
              <a:gd name="connsiteX149" fmla="*/ 6713340 w 21052572"/>
              <a:gd name="connsiteY149" fmla="*/ 7453728 h 8402012"/>
              <a:gd name="connsiteX150" fmla="*/ 6711562 w 21052572"/>
              <a:gd name="connsiteY150" fmla="*/ 7458781 h 8402012"/>
              <a:gd name="connsiteX151" fmla="*/ 6708736 w 21052572"/>
              <a:gd name="connsiteY151" fmla="*/ 7466812 h 8402012"/>
              <a:gd name="connsiteX152" fmla="*/ 6711140 w 21052572"/>
              <a:gd name="connsiteY152" fmla="*/ 7459978 h 8402012"/>
              <a:gd name="connsiteX153" fmla="*/ 6713982 w 21052572"/>
              <a:gd name="connsiteY153" fmla="*/ 7451902 h 8402012"/>
              <a:gd name="connsiteX154" fmla="*/ 6713864 w 21052572"/>
              <a:gd name="connsiteY154" fmla="*/ 7452238 h 8402012"/>
              <a:gd name="connsiteX155" fmla="*/ 6713340 w 21052572"/>
              <a:gd name="connsiteY155" fmla="*/ 7453728 h 8402012"/>
              <a:gd name="connsiteX156" fmla="*/ 7157576 w 21052572"/>
              <a:gd name="connsiteY156" fmla="*/ 7408170 h 8402012"/>
              <a:gd name="connsiteX157" fmla="*/ 7169873 w 21052572"/>
              <a:gd name="connsiteY157" fmla="*/ 7473422 h 8402012"/>
              <a:gd name="connsiteX158" fmla="*/ 7132981 w 21052572"/>
              <a:gd name="connsiteY158" fmla="*/ 7473422 h 8402012"/>
              <a:gd name="connsiteX159" fmla="*/ 7157576 w 21052572"/>
              <a:gd name="connsiteY159" fmla="*/ 7408170 h 8402012"/>
              <a:gd name="connsiteX160" fmla="*/ 6859755 w 21052572"/>
              <a:gd name="connsiteY160" fmla="*/ 7367654 h 8402012"/>
              <a:gd name="connsiteX161" fmla="*/ 6899676 w 21052572"/>
              <a:gd name="connsiteY161" fmla="*/ 7397813 h 8402012"/>
              <a:gd name="connsiteX162" fmla="*/ 6792377 w 21052572"/>
              <a:gd name="connsiteY162" fmla="*/ 7443280 h 8402012"/>
              <a:gd name="connsiteX163" fmla="*/ 6715887 w 21052572"/>
              <a:gd name="connsiteY163" fmla="*/ 7455188 h 8402012"/>
              <a:gd name="connsiteX164" fmla="*/ 6859755 w 21052572"/>
              <a:gd name="connsiteY164" fmla="*/ 7367654 h 8402012"/>
              <a:gd name="connsiteX165" fmla="*/ 6906002 w 21052572"/>
              <a:gd name="connsiteY165" fmla="*/ 7365514 h 8402012"/>
              <a:gd name="connsiteX166" fmla="*/ 6918642 w 21052572"/>
              <a:gd name="connsiteY166" fmla="*/ 7384778 h 8402012"/>
              <a:gd name="connsiteX167" fmla="*/ 6900735 w 21052572"/>
              <a:gd name="connsiteY167" fmla="*/ 7384778 h 8402012"/>
              <a:gd name="connsiteX168" fmla="*/ 6906002 w 21052572"/>
              <a:gd name="connsiteY168" fmla="*/ 7365514 h 8402012"/>
              <a:gd name="connsiteX169" fmla="*/ 6951772 w 21052572"/>
              <a:gd name="connsiteY169" fmla="*/ 7346553 h 8402012"/>
              <a:gd name="connsiteX170" fmla="*/ 6905477 w 21052572"/>
              <a:gd name="connsiteY170" fmla="*/ 7364999 h 8402012"/>
              <a:gd name="connsiteX171" fmla="*/ 6951772 w 21052572"/>
              <a:gd name="connsiteY171" fmla="*/ 7346553 h 8402012"/>
              <a:gd name="connsiteX172" fmla="*/ 7174557 w 21052572"/>
              <a:gd name="connsiteY172" fmla="*/ 7199619 h 8402012"/>
              <a:gd name="connsiteX173" fmla="*/ 7128936 w 21052572"/>
              <a:gd name="connsiteY173" fmla="*/ 7287993 h 8402012"/>
              <a:gd name="connsiteX174" fmla="*/ 7019229 w 21052572"/>
              <a:gd name="connsiteY174" fmla="*/ 7345489 h 8402012"/>
              <a:gd name="connsiteX175" fmla="*/ 7174557 w 21052572"/>
              <a:gd name="connsiteY175" fmla="*/ 7199619 h 8402012"/>
              <a:gd name="connsiteX176" fmla="*/ 7300454 w 21052572"/>
              <a:gd name="connsiteY176" fmla="*/ 7180662 h 8402012"/>
              <a:gd name="connsiteX177" fmla="*/ 7312041 w 21052572"/>
              <a:gd name="connsiteY177" fmla="*/ 7199927 h 8402012"/>
              <a:gd name="connsiteX178" fmla="*/ 7294134 w 21052572"/>
              <a:gd name="connsiteY178" fmla="*/ 7199927 h 8402012"/>
              <a:gd name="connsiteX179" fmla="*/ 7300454 w 21052572"/>
              <a:gd name="connsiteY179" fmla="*/ 7180662 h 8402012"/>
              <a:gd name="connsiteX180" fmla="*/ 7393171 w 21052572"/>
              <a:gd name="connsiteY180" fmla="*/ 7122257 h 8402012"/>
              <a:gd name="connsiteX181" fmla="*/ 7402152 w 21052572"/>
              <a:gd name="connsiteY181" fmla="*/ 7131889 h 8402012"/>
              <a:gd name="connsiteX182" fmla="*/ 7399159 w 21052572"/>
              <a:gd name="connsiteY182" fmla="*/ 7139112 h 8402012"/>
              <a:gd name="connsiteX183" fmla="*/ 7396276 w 21052572"/>
              <a:gd name="connsiteY183" fmla="*/ 7150706 h 8402012"/>
              <a:gd name="connsiteX184" fmla="*/ 7397356 w 21052572"/>
              <a:gd name="connsiteY184" fmla="*/ 7152336 h 8402012"/>
              <a:gd name="connsiteX185" fmla="*/ 7303614 w 21052572"/>
              <a:gd name="connsiteY185" fmla="*/ 7177764 h 8402012"/>
              <a:gd name="connsiteX186" fmla="*/ 7384716 w 21052572"/>
              <a:gd name="connsiteY186" fmla="*/ 7133265 h 8402012"/>
              <a:gd name="connsiteX187" fmla="*/ 7390024 w 21052572"/>
              <a:gd name="connsiteY187" fmla="*/ 7141273 h 8402012"/>
              <a:gd name="connsiteX188" fmla="*/ 7384190 w 21052572"/>
              <a:gd name="connsiteY188" fmla="*/ 7131889 h 8402012"/>
              <a:gd name="connsiteX189" fmla="*/ 7393171 w 21052572"/>
              <a:gd name="connsiteY189" fmla="*/ 7122257 h 8402012"/>
              <a:gd name="connsiteX190" fmla="*/ 5888582 w 21052572"/>
              <a:gd name="connsiteY190" fmla="*/ 7100821 h 8402012"/>
              <a:gd name="connsiteX191" fmla="*/ 5907925 w 21052572"/>
              <a:gd name="connsiteY191" fmla="*/ 7133060 h 8402012"/>
              <a:gd name="connsiteX192" fmla="*/ 5888582 w 21052572"/>
              <a:gd name="connsiteY192" fmla="*/ 7100821 h 8402012"/>
              <a:gd name="connsiteX193" fmla="*/ 7447974 w 21052572"/>
              <a:gd name="connsiteY193" fmla="*/ 7098071 h 8402012"/>
              <a:gd name="connsiteX194" fmla="*/ 7463679 w 21052572"/>
              <a:gd name="connsiteY194" fmla="*/ 7103016 h 8402012"/>
              <a:gd name="connsiteX195" fmla="*/ 7398409 w 21052572"/>
              <a:gd name="connsiteY195" fmla="*/ 7121631 h 8402012"/>
              <a:gd name="connsiteX196" fmla="*/ 7447974 w 21052572"/>
              <a:gd name="connsiteY196" fmla="*/ 7098071 h 8402012"/>
              <a:gd name="connsiteX197" fmla="*/ 6649030 w 21052572"/>
              <a:gd name="connsiteY197" fmla="*/ 7074116 h 8402012"/>
              <a:gd name="connsiteX198" fmla="*/ 6658011 w 21052572"/>
              <a:gd name="connsiteY198" fmla="*/ 7089472 h 8402012"/>
              <a:gd name="connsiteX199" fmla="*/ 6640049 w 21052572"/>
              <a:gd name="connsiteY199" fmla="*/ 7089472 h 8402012"/>
              <a:gd name="connsiteX200" fmla="*/ 6649030 w 21052572"/>
              <a:gd name="connsiteY200" fmla="*/ 7074116 h 8402012"/>
              <a:gd name="connsiteX201" fmla="*/ 6017554 w 21052572"/>
              <a:gd name="connsiteY201" fmla="*/ 7068581 h 8402012"/>
              <a:gd name="connsiteX202" fmla="*/ 6036901 w 21052572"/>
              <a:gd name="connsiteY202" fmla="*/ 7100821 h 8402012"/>
              <a:gd name="connsiteX203" fmla="*/ 6017554 w 21052572"/>
              <a:gd name="connsiteY203" fmla="*/ 7068581 h 8402012"/>
              <a:gd name="connsiteX204" fmla="*/ 7572643 w 21052572"/>
              <a:gd name="connsiteY204" fmla="*/ 7066910 h 8402012"/>
              <a:gd name="connsiteX205" fmla="*/ 7545343 w 21052572"/>
              <a:gd name="connsiteY205" fmla="*/ 7099019 h 8402012"/>
              <a:gd name="connsiteX206" fmla="*/ 7572643 w 21052572"/>
              <a:gd name="connsiteY206" fmla="*/ 7066910 h 8402012"/>
              <a:gd name="connsiteX207" fmla="*/ 7601219 w 21052572"/>
              <a:gd name="connsiteY207" fmla="*/ 7038470 h 8402012"/>
              <a:gd name="connsiteX208" fmla="*/ 7583257 w 21052572"/>
              <a:gd name="connsiteY208" fmla="*/ 7070543 h 8402012"/>
              <a:gd name="connsiteX209" fmla="*/ 7601219 w 21052572"/>
              <a:gd name="connsiteY209" fmla="*/ 7038470 h 8402012"/>
              <a:gd name="connsiteX210" fmla="*/ 5831616 w 21052572"/>
              <a:gd name="connsiteY210" fmla="*/ 6979385 h 8402012"/>
              <a:gd name="connsiteX211" fmla="*/ 5870309 w 21052572"/>
              <a:gd name="connsiteY211" fmla="*/ 7011624 h 8402012"/>
              <a:gd name="connsiteX212" fmla="*/ 5831616 w 21052572"/>
              <a:gd name="connsiteY212" fmla="*/ 6979385 h 8402012"/>
              <a:gd name="connsiteX213" fmla="*/ 7684776 w 21052572"/>
              <a:gd name="connsiteY213" fmla="*/ 6978552 h 8402012"/>
              <a:gd name="connsiteX214" fmla="*/ 7719678 w 21052572"/>
              <a:gd name="connsiteY214" fmla="*/ 6981736 h 8402012"/>
              <a:gd name="connsiteX215" fmla="*/ 7663834 w 21052572"/>
              <a:gd name="connsiteY215" fmla="*/ 7013570 h 8402012"/>
              <a:gd name="connsiteX216" fmla="*/ 7684776 w 21052572"/>
              <a:gd name="connsiteY216" fmla="*/ 6978552 h 8402012"/>
              <a:gd name="connsiteX217" fmla="*/ 5959517 w 21052572"/>
              <a:gd name="connsiteY217" fmla="*/ 6947145 h 8402012"/>
              <a:gd name="connsiteX218" fmla="*/ 5907925 w 21052572"/>
              <a:gd name="connsiteY218" fmla="*/ 6979385 h 8402012"/>
              <a:gd name="connsiteX219" fmla="*/ 5888582 w 21052572"/>
              <a:gd name="connsiteY219" fmla="*/ 7011624 h 8402012"/>
              <a:gd name="connsiteX220" fmla="*/ 5933720 w 21052572"/>
              <a:gd name="connsiteY220" fmla="*/ 6979385 h 8402012"/>
              <a:gd name="connsiteX221" fmla="*/ 5959517 w 21052572"/>
              <a:gd name="connsiteY221" fmla="*/ 6947145 h 8402012"/>
              <a:gd name="connsiteX222" fmla="*/ 6863995 w 21052572"/>
              <a:gd name="connsiteY222" fmla="*/ 6945961 h 8402012"/>
              <a:gd name="connsiteX223" fmla="*/ 6894929 w 21052572"/>
              <a:gd name="connsiteY223" fmla="*/ 6948945 h 8402012"/>
              <a:gd name="connsiteX224" fmla="*/ 6766828 w 21052572"/>
              <a:gd name="connsiteY224" fmla="*/ 7033381 h 8402012"/>
              <a:gd name="connsiteX225" fmla="*/ 6684864 w 21052572"/>
              <a:gd name="connsiteY225" fmla="*/ 7075244 h 8402012"/>
              <a:gd name="connsiteX226" fmla="*/ 6671792 w 21052572"/>
              <a:gd name="connsiteY226" fmla="*/ 7070841 h 8402012"/>
              <a:gd name="connsiteX227" fmla="*/ 6661007 w 21052572"/>
              <a:gd name="connsiteY227" fmla="*/ 7084722 h 8402012"/>
              <a:gd name="connsiteX228" fmla="*/ 6654271 w 21052572"/>
              <a:gd name="connsiteY228" fmla="*/ 7070274 h 8402012"/>
              <a:gd name="connsiteX229" fmla="*/ 6661007 w 21052572"/>
              <a:gd name="connsiteY229" fmla="*/ 7060641 h 8402012"/>
              <a:gd name="connsiteX230" fmla="*/ 6663692 w 21052572"/>
              <a:gd name="connsiteY230" fmla="*/ 7062945 h 8402012"/>
              <a:gd name="connsiteX231" fmla="*/ 6659010 w 21052572"/>
              <a:gd name="connsiteY231" fmla="*/ 7058279 h 8402012"/>
              <a:gd name="connsiteX232" fmla="*/ 6863995 w 21052572"/>
              <a:gd name="connsiteY232" fmla="*/ 6945961 h 8402012"/>
              <a:gd name="connsiteX233" fmla="*/ 6951737 w 21052572"/>
              <a:gd name="connsiteY233" fmla="*/ 6919979 h 8402012"/>
              <a:gd name="connsiteX234" fmla="*/ 6924437 w 21052572"/>
              <a:gd name="connsiteY234" fmla="*/ 6947279 h 8402012"/>
              <a:gd name="connsiteX235" fmla="*/ 6951737 w 21052572"/>
              <a:gd name="connsiteY235" fmla="*/ 6919979 h 8402012"/>
              <a:gd name="connsiteX236" fmla="*/ 6999271 w 21052572"/>
              <a:gd name="connsiteY236" fmla="*/ 6891539 h 8402012"/>
              <a:gd name="connsiteX237" fmla="*/ 6981309 w 21052572"/>
              <a:gd name="connsiteY237" fmla="*/ 6923645 h 8402012"/>
              <a:gd name="connsiteX238" fmla="*/ 6999271 w 21052572"/>
              <a:gd name="connsiteY238" fmla="*/ 6891539 h 8402012"/>
              <a:gd name="connsiteX239" fmla="*/ 6056250 w 21052572"/>
              <a:gd name="connsiteY239" fmla="*/ 6889114 h 8402012"/>
              <a:gd name="connsiteX240" fmla="*/ 6093865 w 21052572"/>
              <a:gd name="connsiteY240" fmla="*/ 6921354 h 8402012"/>
              <a:gd name="connsiteX241" fmla="*/ 6056250 w 21052572"/>
              <a:gd name="connsiteY241" fmla="*/ 6889114 h 8402012"/>
              <a:gd name="connsiteX242" fmla="*/ 7913961 w 21052572"/>
              <a:gd name="connsiteY242" fmla="*/ 6858360 h 8402012"/>
              <a:gd name="connsiteX243" fmla="*/ 7868655 w 21052572"/>
              <a:gd name="connsiteY243" fmla="*/ 6935760 h 8402012"/>
              <a:gd name="connsiteX244" fmla="*/ 7758626 w 21052572"/>
              <a:gd name="connsiteY244" fmla="*/ 6948660 h 8402012"/>
              <a:gd name="connsiteX245" fmla="*/ 7913961 w 21052572"/>
              <a:gd name="connsiteY245" fmla="*/ 6858360 h 8402012"/>
              <a:gd name="connsiteX246" fmla="*/ 7040171 w 21052572"/>
              <a:gd name="connsiteY246" fmla="*/ 6855718 h 8402012"/>
              <a:gd name="connsiteX247" fmla="*/ 7075073 w 21052572"/>
              <a:gd name="connsiteY247" fmla="*/ 6858981 h 8402012"/>
              <a:gd name="connsiteX248" fmla="*/ 7019229 w 21052572"/>
              <a:gd name="connsiteY248" fmla="*/ 6891616 h 8402012"/>
              <a:gd name="connsiteX249" fmla="*/ 7040171 w 21052572"/>
              <a:gd name="connsiteY249" fmla="*/ 6855718 h 8402012"/>
              <a:gd name="connsiteX250" fmla="*/ 8302674 w 21052572"/>
              <a:gd name="connsiteY250" fmla="*/ 6855494 h 8402012"/>
              <a:gd name="connsiteX251" fmla="*/ 8265782 w 21052572"/>
              <a:gd name="connsiteY251" fmla="*/ 6888561 h 8402012"/>
              <a:gd name="connsiteX252" fmla="*/ 8302674 w 21052572"/>
              <a:gd name="connsiteY252" fmla="*/ 6855494 h 8402012"/>
              <a:gd name="connsiteX253" fmla="*/ 7151945 w 21052572"/>
              <a:gd name="connsiteY253" fmla="*/ 6792002 h 8402012"/>
              <a:gd name="connsiteX254" fmla="*/ 7179245 w 21052572"/>
              <a:gd name="connsiteY254" fmla="*/ 6825181 h 8402012"/>
              <a:gd name="connsiteX255" fmla="*/ 7151945 w 21052572"/>
              <a:gd name="connsiteY255" fmla="*/ 6857254 h 8402012"/>
              <a:gd name="connsiteX256" fmla="*/ 7151945 w 21052572"/>
              <a:gd name="connsiteY256" fmla="*/ 6792002 h 8402012"/>
              <a:gd name="connsiteX257" fmla="*/ 7321499 w 21052572"/>
              <a:gd name="connsiteY257" fmla="*/ 6749346 h 8402012"/>
              <a:gd name="connsiteX258" fmla="*/ 7232518 w 21052572"/>
              <a:gd name="connsiteY258" fmla="*/ 6828816 h 8402012"/>
              <a:gd name="connsiteX259" fmla="*/ 7232518 w 21052572"/>
              <a:gd name="connsiteY259" fmla="*/ 6762591 h 8402012"/>
              <a:gd name="connsiteX260" fmla="*/ 7321499 w 21052572"/>
              <a:gd name="connsiteY260" fmla="*/ 6749346 h 8402012"/>
              <a:gd name="connsiteX261" fmla="*/ 6793031 w 21052572"/>
              <a:gd name="connsiteY261" fmla="*/ 6735439 h 8402012"/>
              <a:gd name="connsiteX262" fmla="*/ 6812376 w 21052572"/>
              <a:gd name="connsiteY262" fmla="*/ 6761230 h 8402012"/>
              <a:gd name="connsiteX263" fmla="*/ 6793031 w 21052572"/>
              <a:gd name="connsiteY263" fmla="*/ 6735439 h 8402012"/>
              <a:gd name="connsiteX264" fmla="*/ 8137805 w 21052572"/>
              <a:gd name="connsiteY264" fmla="*/ 6735125 h 8402012"/>
              <a:gd name="connsiteX265" fmla="*/ 8174697 w 21052572"/>
              <a:gd name="connsiteY265" fmla="*/ 6735125 h 8402012"/>
              <a:gd name="connsiteX266" fmla="*/ 8174697 w 21052572"/>
              <a:gd name="connsiteY266" fmla="*/ 6790969 h 8402012"/>
              <a:gd name="connsiteX267" fmla="*/ 8137805 w 21052572"/>
              <a:gd name="connsiteY267" fmla="*/ 6790969 h 8402012"/>
              <a:gd name="connsiteX268" fmla="*/ 8137805 w 21052572"/>
              <a:gd name="connsiteY268" fmla="*/ 6735125 h 8402012"/>
              <a:gd name="connsiteX269" fmla="*/ 7184054 w 21052572"/>
              <a:gd name="connsiteY269" fmla="*/ 6703356 h 8402012"/>
              <a:gd name="connsiteX270" fmla="*/ 7151945 w 21052572"/>
              <a:gd name="connsiteY270" fmla="*/ 6734099 h 8402012"/>
              <a:gd name="connsiteX271" fmla="*/ 7184054 w 21052572"/>
              <a:gd name="connsiteY271" fmla="*/ 6703356 h 8402012"/>
              <a:gd name="connsiteX272" fmla="*/ 6831721 w 21052572"/>
              <a:gd name="connsiteY272" fmla="*/ 6703199 h 8402012"/>
              <a:gd name="connsiteX273" fmla="*/ 6870411 w 21052572"/>
              <a:gd name="connsiteY273" fmla="*/ 6735439 h 8402012"/>
              <a:gd name="connsiteX274" fmla="*/ 6831721 w 21052572"/>
              <a:gd name="connsiteY274" fmla="*/ 6703199 h 8402012"/>
              <a:gd name="connsiteX275" fmla="*/ 6434573 w 21052572"/>
              <a:gd name="connsiteY275" fmla="*/ 6703199 h 8402012"/>
              <a:gd name="connsiteX276" fmla="*/ 6473264 w 21052572"/>
              <a:gd name="connsiteY276" fmla="*/ 6735439 h 8402012"/>
              <a:gd name="connsiteX277" fmla="*/ 6434573 w 21052572"/>
              <a:gd name="connsiteY277" fmla="*/ 6703199 h 8402012"/>
              <a:gd name="connsiteX278" fmla="*/ 8265779 w 21052572"/>
              <a:gd name="connsiteY278" fmla="*/ 6701949 h 8402012"/>
              <a:gd name="connsiteX279" fmla="*/ 8283741 w 21052572"/>
              <a:gd name="connsiteY279" fmla="*/ 6734055 h 8402012"/>
              <a:gd name="connsiteX280" fmla="*/ 8265779 w 21052572"/>
              <a:gd name="connsiteY280" fmla="*/ 6701949 h 8402012"/>
              <a:gd name="connsiteX281" fmla="*/ 7378379 w 21052572"/>
              <a:gd name="connsiteY281" fmla="*/ 6701949 h 8402012"/>
              <a:gd name="connsiteX282" fmla="*/ 7359115 w 21052572"/>
              <a:gd name="connsiteY282" fmla="*/ 6757793 h 8402012"/>
              <a:gd name="connsiteX283" fmla="*/ 7346273 w 21052572"/>
              <a:gd name="connsiteY283" fmla="*/ 6720564 h 8402012"/>
              <a:gd name="connsiteX284" fmla="*/ 7378379 w 21052572"/>
              <a:gd name="connsiteY284" fmla="*/ 6701949 h 8402012"/>
              <a:gd name="connsiteX285" fmla="*/ 8227862 w 21052572"/>
              <a:gd name="connsiteY285" fmla="*/ 6673512 h 8402012"/>
              <a:gd name="connsiteX286" fmla="*/ 8245824 w 21052572"/>
              <a:gd name="connsiteY286" fmla="*/ 6673512 h 8402012"/>
              <a:gd name="connsiteX287" fmla="*/ 8245824 w 21052572"/>
              <a:gd name="connsiteY287" fmla="*/ 6738782 h 8402012"/>
              <a:gd name="connsiteX288" fmla="*/ 8227862 w 21052572"/>
              <a:gd name="connsiteY288" fmla="*/ 6738782 h 8402012"/>
              <a:gd name="connsiteX289" fmla="*/ 8227862 w 21052572"/>
              <a:gd name="connsiteY289" fmla="*/ 6673512 h 8402012"/>
              <a:gd name="connsiteX290" fmla="*/ 7417366 w 21052572"/>
              <a:gd name="connsiteY290" fmla="*/ 6673512 h 8402012"/>
              <a:gd name="connsiteX291" fmla="*/ 7435328 w 21052572"/>
              <a:gd name="connsiteY291" fmla="*/ 6705618 h 8402012"/>
              <a:gd name="connsiteX292" fmla="*/ 7417366 w 21052572"/>
              <a:gd name="connsiteY292" fmla="*/ 6673512 h 8402012"/>
              <a:gd name="connsiteX293" fmla="*/ 6901578 w 21052572"/>
              <a:gd name="connsiteY293" fmla="*/ 6670960 h 8402012"/>
              <a:gd name="connsiteX294" fmla="*/ 6920924 w 21052572"/>
              <a:gd name="connsiteY294" fmla="*/ 6703199 h 8402012"/>
              <a:gd name="connsiteX295" fmla="*/ 6901578 w 21052572"/>
              <a:gd name="connsiteY295" fmla="*/ 6670960 h 8402012"/>
              <a:gd name="connsiteX296" fmla="*/ 6530226 w 21052572"/>
              <a:gd name="connsiteY296" fmla="*/ 6670960 h 8402012"/>
              <a:gd name="connsiteX297" fmla="*/ 6562471 w 21052572"/>
              <a:gd name="connsiteY297" fmla="*/ 6703199 h 8402012"/>
              <a:gd name="connsiteX298" fmla="*/ 6530226 w 21052572"/>
              <a:gd name="connsiteY298" fmla="*/ 6670960 h 8402012"/>
              <a:gd name="connsiteX299" fmla="*/ 7473745 w 21052572"/>
              <a:gd name="connsiteY299" fmla="*/ 6664909 h 8402012"/>
              <a:gd name="connsiteX300" fmla="*/ 7482726 w 21052572"/>
              <a:gd name="connsiteY300" fmla="*/ 6672134 h 8402012"/>
              <a:gd name="connsiteX301" fmla="*/ 7476739 w 21052572"/>
              <a:gd name="connsiteY301" fmla="*/ 6691399 h 8402012"/>
              <a:gd name="connsiteX302" fmla="*/ 7464764 w 21052572"/>
              <a:gd name="connsiteY302" fmla="*/ 6672134 h 8402012"/>
              <a:gd name="connsiteX303" fmla="*/ 7473745 w 21052572"/>
              <a:gd name="connsiteY303" fmla="*/ 6664909 h 8402012"/>
              <a:gd name="connsiteX304" fmla="*/ 7492690 w 21052572"/>
              <a:gd name="connsiteY304" fmla="*/ 6650186 h 8402012"/>
              <a:gd name="connsiteX305" fmla="*/ 7511136 w 21052572"/>
              <a:gd name="connsiteY305" fmla="*/ 6657236 h 8402012"/>
              <a:gd name="connsiteX306" fmla="*/ 7474244 w 21052572"/>
              <a:gd name="connsiteY306" fmla="*/ 6657236 h 8402012"/>
              <a:gd name="connsiteX307" fmla="*/ 7492690 w 21052572"/>
              <a:gd name="connsiteY307" fmla="*/ 6650186 h 8402012"/>
              <a:gd name="connsiteX308" fmla="*/ 6959614 w 21052572"/>
              <a:gd name="connsiteY308" fmla="*/ 6638720 h 8402012"/>
              <a:gd name="connsiteX309" fmla="*/ 6998304 w 21052572"/>
              <a:gd name="connsiteY309" fmla="*/ 6670960 h 8402012"/>
              <a:gd name="connsiteX310" fmla="*/ 6959614 w 21052572"/>
              <a:gd name="connsiteY310" fmla="*/ 6638720 h 8402012"/>
              <a:gd name="connsiteX311" fmla="*/ 7507300 w 21052572"/>
              <a:gd name="connsiteY311" fmla="*/ 6626078 h 8402012"/>
              <a:gd name="connsiteX312" fmla="*/ 7504216 w 21052572"/>
              <a:gd name="connsiteY312" fmla="*/ 6634870 h 8402012"/>
              <a:gd name="connsiteX313" fmla="*/ 7502681 w 21052572"/>
              <a:gd name="connsiteY313" fmla="*/ 6639244 h 8402012"/>
              <a:gd name="connsiteX314" fmla="*/ 7507470 w 21052572"/>
              <a:gd name="connsiteY314" fmla="*/ 6625594 h 8402012"/>
              <a:gd name="connsiteX315" fmla="*/ 7507300 w 21052572"/>
              <a:gd name="connsiteY315" fmla="*/ 6626078 h 8402012"/>
              <a:gd name="connsiteX316" fmla="*/ 7507403 w 21052572"/>
              <a:gd name="connsiteY316" fmla="*/ 6625784 h 8402012"/>
              <a:gd name="connsiteX317" fmla="*/ 7509878 w 21052572"/>
              <a:gd name="connsiteY317" fmla="*/ 6618728 h 8402012"/>
              <a:gd name="connsiteX318" fmla="*/ 7507470 w 21052572"/>
              <a:gd name="connsiteY318" fmla="*/ 6625594 h 8402012"/>
              <a:gd name="connsiteX319" fmla="*/ 7507823 w 21052572"/>
              <a:gd name="connsiteY319" fmla="*/ 6624587 h 8402012"/>
              <a:gd name="connsiteX320" fmla="*/ 7510236 w 21052572"/>
              <a:gd name="connsiteY320" fmla="*/ 6617708 h 8402012"/>
              <a:gd name="connsiteX321" fmla="*/ 7509878 w 21052572"/>
              <a:gd name="connsiteY321" fmla="*/ 6618728 h 8402012"/>
              <a:gd name="connsiteX322" fmla="*/ 7510118 w 21052572"/>
              <a:gd name="connsiteY322" fmla="*/ 6618044 h 8402012"/>
              <a:gd name="connsiteX323" fmla="*/ 7510236 w 21052572"/>
              <a:gd name="connsiteY323" fmla="*/ 6617708 h 8402012"/>
              <a:gd name="connsiteX324" fmla="*/ 7601148 w 21052572"/>
              <a:gd name="connsiteY324" fmla="*/ 6592935 h 8402012"/>
              <a:gd name="connsiteX325" fmla="*/ 7517524 w 21052572"/>
              <a:gd name="connsiteY325" fmla="*/ 6639204 h 8402012"/>
              <a:gd name="connsiteX326" fmla="*/ 7512164 w 21052572"/>
              <a:gd name="connsiteY326" fmla="*/ 6626790 h 8402012"/>
              <a:gd name="connsiteX327" fmla="*/ 7601148 w 21052572"/>
              <a:gd name="connsiteY327" fmla="*/ 6592935 h 8402012"/>
              <a:gd name="connsiteX328" fmla="*/ 6171250 w 21052572"/>
              <a:gd name="connsiteY328" fmla="*/ 6517284 h 8402012"/>
              <a:gd name="connsiteX329" fmla="*/ 6209943 w 21052572"/>
              <a:gd name="connsiteY329" fmla="*/ 6549524 h 8402012"/>
              <a:gd name="connsiteX330" fmla="*/ 6171250 w 21052572"/>
              <a:gd name="connsiteY330" fmla="*/ 6517284 h 8402012"/>
              <a:gd name="connsiteX331" fmla="*/ 7718890 w 21052572"/>
              <a:gd name="connsiteY331" fmla="*/ 6517098 h 8402012"/>
              <a:gd name="connsiteX332" fmla="*/ 7705765 w 21052572"/>
              <a:gd name="connsiteY332" fmla="*/ 6618706 h 8402012"/>
              <a:gd name="connsiteX333" fmla="*/ 7640138 w 21052572"/>
              <a:gd name="connsiteY333" fmla="*/ 6606005 h 8402012"/>
              <a:gd name="connsiteX334" fmla="*/ 7718890 w 21052572"/>
              <a:gd name="connsiteY334" fmla="*/ 6517098 h 8402012"/>
              <a:gd name="connsiteX335" fmla="*/ 7804924 w 21052572"/>
              <a:gd name="connsiteY335" fmla="*/ 6512359 h 8402012"/>
              <a:gd name="connsiteX336" fmla="*/ 7758629 w 21052572"/>
              <a:gd name="connsiteY336" fmla="*/ 6549251 h 8402012"/>
              <a:gd name="connsiteX337" fmla="*/ 7804924 w 21052572"/>
              <a:gd name="connsiteY337" fmla="*/ 6512359 h 8402012"/>
              <a:gd name="connsiteX338" fmla="*/ 8643876 w 21052572"/>
              <a:gd name="connsiteY338" fmla="*/ 6498140 h 8402012"/>
              <a:gd name="connsiteX339" fmla="*/ 8417452 w 21052572"/>
              <a:gd name="connsiteY339" fmla="*/ 6639255 h 8402012"/>
              <a:gd name="connsiteX340" fmla="*/ 8643876 w 21052572"/>
              <a:gd name="connsiteY340" fmla="*/ 6498140 h 8402012"/>
              <a:gd name="connsiteX341" fmla="*/ 6998304 w 21052572"/>
              <a:gd name="connsiteY341" fmla="*/ 6497941 h 8402012"/>
              <a:gd name="connsiteX342" fmla="*/ 6678035 w 21052572"/>
              <a:gd name="connsiteY342" fmla="*/ 6638720 h 8402012"/>
              <a:gd name="connsiteX343" fmla="*/ 6998304 w 21052572"/>
              <a:gd name="connsiteY343" fmla="*/ 6497941 h 8402012"/>
              <a:gd name="connsiteX344" fmla="*/ 6434573 w 21052572"/>
              <a:gd name="connsiteY344" fmla="*/ 6485045 h 8402012"/>
              <a:gd name="connsiteX345" fmla="*/ 6473264 w 21052572"/>
              <a:gd name="connsiteY345" fmla="*/ 6517284 h 8402012"/>
              <a:gd name="connsiteX346" fmla="*/ 6434573 w 21052572"/>
              <a:gd name="connsiteY346" fmla="*/ 6485045 h 8402012"/>
              <a:gd name="connsiteX347" fmla="*/ 7834466 w 21052572"/>
              <a:gd name="connsiteY347" fmla="*/ 6461630 h 8402012"/>
              <a:gd name="connsiteX348" fmla="*/ 7866575 w 21052572"/>
              <a:gd name="connsiteY348" fmla="*/ 6486225 h 8402012"/>
              <a:gd name="connsiteX349" fmla="*/ 7834466 w 21052572"/>
              <a:gd name="connsiteY349" fmla="*/ 6461630 h 8402012"/>
              <a:gd name="connsiteX350" fmla="*/ 6527810 w 21052572"/>
              <a:gd name="connsiteY350" fmla="*/ 6455626 h 8402012"/>
              <a:gd name="connsiteX351" fmla="*/ 6491536 w 21052572"/>
              <a:gd name="connsiteY351" fmla="*/ 6459253 h 8402012"/>
              <a:gd name="connsiteX352" fmla="*/ 6549574 w 21052572"/>
              <a:gd name="connsiteY352" fmla="*/ 6485045 h 8402012"/>
              <a:gd name="connsiteX353" fmla="*/ 6527810 w 21052572"/>
              <a:gd name="connsiteY353" fmla="*/ 6455626 h 8402012"/>
              <a:gd name="connsiteX354" fmla="*/ 8689650 w 21052572"/>
              <a:gd name="connsiteY354" fmla="*/ 6452844 h 8402012"/>
              <a:gd name="connsiteX355" fmla="*/ 8689155 w 21052572"/>
              <a:gd name="connsiteY355" fmla="*/ 6454383 h 8402012"/>
              <a:gd name="connsiteX356" fmla="*/ 8687615 w 21052572"/>
              <a:gd name="connsiteY356" fmla="*/ 6459167 h 8402012"/>
              <a:gd name="connsiteX357" fmla="*/ 8694544 w 21052572"/>
              <a:gd name="connsiteY357" fmla="*/ 6437633 h 8402012"/>
              <a:gd name="connsiteX358" fmla="*/ 8692773 w 21052572"/>
              <a:gd name="connsiteY358" fmla="*/ 6443139 h 8402012"/>
              <a:gd name="connsiteX359" fmla="*/ 8689650 w 21052572"/>
              <a:gd name="connsiteY359" fmla="*/ 6452844 h 8402012"/>
              <a:gd name="connsiteX360" fmla="*/ 8692351 w 21052572"/>
              <a:gd name="connsiteY360" fmla="*/ 6444447 h 8402012"/>
              <a:gd name="connsiteX361" fmla="*/ 8695193 w 21052572"/>
              <a:gd name="connsiteY361" fmla="*/ 6435616 h 8402012"/>
              <a:gd name="connsiteX362" fmla="*/ 8695075 w 21052572"/>
              <a:gd name="connsiteY362" fmla="*/ 6435984 h 8402012"/>
              <a:gd name="connsiteX363" fmla="*/ 8694544 w 21052572"/>
              <a:gd name="connsiteY363" fmla="*/ 6437633 h 8402012"/>
              <a:gd name="connsiteX364" fmla="*/ 8738701 w 21052572"/>
              <a:gd name="connsiteY364" fmla="*/ 6427044 h 8402012"/>
              <a:gd name="connsiteX365" fmla="*/ 8708156 w 21052572"/>
              <a:gd name="connsiteY365" fmla="*/ 6459150 h 8402012"/>
              <a:gd name="connsiteX366" fmla="*/ 8701837 w 21052572"/>
              <a:gd name="connsiteY366" fmla="*/ 6440957 h 8402012"/>
              <a:gd name="connsiteX367" fmla="*/ 8738701 w 21052572"/>
              <a:gd name="connsiteY367" fmla="*/ 6427044 h 8402012"/>
              <a:gd name="connsiteX368" fmla="*/ 6562471 w 21052572"/>
              <a:gd name="connsiteY368" fmla="*/ 6427013 h 8402012"/>
              <a:gd name="connsiteX369" fmla="*/ 6581817 w 21052572"/>
              <a:gd name="connsiteY369" fmla="*/ 6459253 h 8402012"/>
              <a:gd name="connsiteX370" fmla="*/ 6562471 w 21052572"/>
              <a:gd name="connsiteY370" fmla="*/ 6427013 h 8402012"/>
              <a:gd name="connsiteX371" fmla="*/ 8829238 w 21052572"/>
              <a:gd name="connsiteY371" fmla="*/ 6396940 h 8402012"/>
              <a:gd name="connsiteX372" fmla="*/ 8847698 w 21052572"/>
              <a:gd name="connsiteY372" fmla="*/ 6418240 h 8402012"/>
              <a:gd name="connsiteX373" fmla="*/ 8815592 w 21052572"/>
              <a:gd name="connsiteY373" fmla="*/ 6430654 h 8402012"/>
              <a:gd name="connsiteX374" fmla="*/ 8829238 w 21052572"/>
              <a:gd name="connsiteY374" fmla="*/ 6396940 h 8402012"/>
              <a:gd name="connsiteX375" fmla="*/ 6620000 w 21052572"/>
              <a:gd name="connsiteY375" fmla="*/ 6395849 h 8402012"/>
              <a:gd name="connsiteX376" fmla="*/ 6639344 w 21052572"/>
              <a:gd name="connsiteY376" fmla="*/ 6427013 h 8402012"/>
              <a:gd name="connsiteX377" fmla="*/ 6620000 w 21052572"/>
              <a:gd name="connsiteY377" fmla="*/ 6395849 h 8402012"/>
              <a:gd name="connsiteX378" fmla="*/ 7943480 w 21052572"/>
              <a:gd name="connsiteY378" fmla="*/ 6393865 h 8402012"/>
              <a:gd name="connsiteX379" fmla="*/ 7975550 w 21052572"/>
              <a:gd name="connsiteY379" fmla="*/ 6420408 h 8402012"/>
              <a:gd name="connsiteX380" fmla="*/ 7943480 w 21052572"/>
              <a:gd name="connsiteY380" fmla="*/ 6459117 h 8402012"/>
              <a:gd name="connsiteX381" fmla="*/ 7943480 w 21052572"/>
              <a:gd name="connsiteY381" fmla="*/ 6393865 h 8402012"/>
              <a:gd name="connsiteX382" fmla="*/ 8879017 w 21052572"/>
              <a:gd name="connsiteY382" fmla="*/ 6369515 h 8402012"/>
              <a:gd name="connsiteX383" fmla="*/ 8904612 w 21052572"/>
              <a:gd name="connsiteY383" fmla="*/ 6381486 h 8402012"/>
              <a:gd name="connsiteX384" fmla="*/ 8862729 w 21052572"/>
              <a:gd name="connsiteY384" fmla="*/ 6392259 h 8402012"/>
              <a:gd name="connsiteX385" fmla="*/ 8853277 w 21052572"/>
              <a:gd name="connsiteY385" fmla="*/ 6384965 h 8402012"/>
              <a:gd name="connsiteX386" fmla="*/ 8853053 w 21052572"/>
              <a:gd name="connsiteY386" fmla="*/ 6391814 h 8402012"/>
              <a:gd name="connsiteX387" fmla="*/ 8850592 w 21052572"/>
              <a:gd name="connsiteY387" fmla="*/ 6411797 h 8402012"/>
              <a:gd name="connsiteX388" fmla="*/ 8844029 w 21052572"/>
              <a:gd name="connsiteY388" fmla="*/ 6393351 h 8402012"/>
              <a:gd name="connsiteX389" fmla="*/ 8847311 w 21052572"/>
              <a:gd name="connsiteY389" fmla="*/ 6384897 h 8402012"/>
              <a:gd name="connsiteX390" fmla="*/ 8849645 w 21052572"/>
              <a:gd name="connsiteY390" fmla="*/ 6382163 h 8402012"/>
              <a:gd name="connsiteX391" fmla="*/ 8848768 w 21052572"/>
              <a:gd name="connsiteY391" fmla="*/ 6381486 h 8402012"/>
              <a:gd name="connsiteX392" fmla="*/ 8879017 w 21052572"/>
              <a:gd name="connsiteY392" fmla="*/ 6369515 h 8402012"/>
              <a:gd name="connsiteX393" fmla="*/ 8056234 w 21052572"/>
              <a:gd name="connsiteY393" fmla="*/ 6365428 h 8402012"/>
              <a:gd name="connsiteX394" fmla="*/ 8038272 w 21052572"/>
              <a:gd name="connsiteY394" fmla="*/ 6397537 h 8402012"/>
              <a:gd name="connsiteX395" fmla="*/ 8056234 w 21052572"/>
              <a:gd name="connsiteY395" fmla="*/ 6365428 h 8402012"/>
              <a:gd name="connsiteX396" fmla="*/ 622265 w 21052572"/>
              <a:gd name="connsiteY396" fmla="*/ 6344265 h 8402012"/>
              <a:gd name="connsiteX397" fmla="*/ 686749 w 21052572"/>
              <a:gd name="connsiteY397" fmla="*/ 6472149 h 8402012"/>
              <a:gd name="connsiteX398" fmla="*/ 737259 w 21052572"/>
              <a:gd name="connsiteY398" fmla="*/ 6440984 h 8402012"/>
              <a:gd name="connsiteX399" fmla="*/ 622265 w 21052572"/>
              <a:gd name="connsiteY399" fmla="*/ 6344265 h 8402012"/>
              <a:gd name="connsiteX400" fmla="*/ 8999387 w 21052572"/>
              <a:gd name="connsiteY400" fmla="*/ 6313289 h 8402012"/>
              <a:gd name="connsiteX401" fmla="*/ 8918284 w 21052572"/>
              <a:gd name="connsiteY401" fmla="*/ 6364361 h 8402012"/>
              <a:gd name="connsiteX402" fmla="*/ 8907470 w 21052572"/>
              <a:gd name="connsiteY402" fmla="*/ 6347975 h 8402012"/>
              <a:gd name="connsiteX403" fmla="*/ 8907470 w 21052572"/>
              <a:gd name="connsiteY403" fmla="*/ 6383360 h 8402012"/>
              <a:gd name="connsiteX404" fmla="*/ 8900907 w 21052572"/>
              <a:gd name="connsiteY404" fmla="*/ 6364914 h 8402012"/>
              <a:gd name="connsiteX405" fmla="*/ 8907122 w 21052572"/>
              <a:gd name="connsiteY405" fmla="*/ 6347447 h 8402012"/>
              <a:gd name="connsiteX406" fmla="*/ 8905645 w 21052572"/>
              <a:gd name="connsiteY406" fmla="*/ 6345209 h 8402012"/>
              <a:gd name="connsiteX407" fmla="*/ 8999387 w 21052572"/>
              <a:gd name="connsiteY407" fmla="*/ 6313289 h 8402012"/>
              <a:gd name="connsiteX408" fmla="*/ 7415298 w 21052572"/>
              <a:gd name="connsiteY408" fmla="*/ 6299130 h 8402012"/>
              <a:gd name="connsiteX409" fmla="*/ 7357262 w 21052572"/>
              <a:gd name="connsiteY409" fmla="*/ 6344265 h 8402012"/>
              <a:gd name="connsiteX410" fmla="*/ 7415298 w 21052572"/>
              <a:gd name="connsiteY410" fmla="*/ 6331369 h 8402012"/>
              <a:gd name="connsiteX411" fmla="*/ 7415298 w 21052572"/>
              <a:gd name="connsiteY411" fmla="*/ 6299130 h 8402012"/>
              <a:gd name="connsiteX412" fmla="*/ 564229 w 21052572"/>
              <a:gd name="connsiteY412" fmla="*/ 6299130 h 8402012"/>
              <a:gd name="connsiteX413" fmla="*/ 583570 w 21052572"/>
              <a:gd name="connsiteY413" fmla="*/ 6331369 h 8402012"/>
              <a:gd name="connsiteX414" fmla="*/ 564229 w 21052572"/>
              <a:gd name="connsiteY414" fmla="*/ 6299130 h 8402012"/>
              <a:gd name="connsiteX415" fmla="*/ 6879379 w 21052572"/>
              <a:gd name="connsiteY415" fmla="*/ 6282003 h 8402012"/>
              <a:gd name="connsiteX416" fmla="*/ 6747892 w 21052572"/>
              <a:gd name="connsiteY416" fmla="*/ 6363609 h 8402012"/>
              <a:gd name="connsiteX417" fmla="*/ 6696306 w 21052572"/>
              <a:gd name="connsiteY417" fmla="*/ 6363609 h 8402012"/>
              <a:gd name="connsiteX418" fmla="*/ 6767238 w 21052572"/>
              <a:gd name="connsiteY418" fmla="*/ 6363609 h 8402012"/>
              <a:gd name="connsiteX419" fmla="*/ 6901578 w 21052572"/>
              <a:gd name="connsiteY419" fmla="*/ 6299130 h 8402012"/>
              <a:gd name="connsiteX420" fmla="*/ 6879379 w 21052572"/>
              <a:gd name="connsiteY420" fmla="*/ 6282003 h 8402012"/>
              <a:gd name="connsiteX421" fmla="*/ 8154840 w 21052572"/>
              <a:gd name="connsiteY421" fmla="*/ 6281133 h 8402012"/>
              <a:gd name="connsiteX422" fmla="*/ 8168351 w 21052572"/>
              <a:gd name="connsiteY422" fmla="*/ 6281729 h 8402012"/>
              <a:gd name="connsiteX423" fmla="*/ 8193630 w 21052572"/>
              <a:gd name="connsiteY423" fmla="*/ 6332582 h 8402012"/>
              <a:gd name="connsiteX424" fmla="*/ 8136753 w 21052572"/>
              <a:gd name="connsiteY424" fmla="*/ 6364366 h 8402012"/>
              <a:gd name="connsiteX425" fmla="*/ 8118848 w 21052572"/>
              <a:gd name="connsiteY425" fmla="*/ 6300799 h 8402012"/>
              <a:gd name="connsiteX426" fmla="*/ 8154840 w 21052572"/>
              <a:gd name="connsiteY426" fmla="*/ 6281133 h 8402012"/>
              <a:gd name="connsiteX427" fmla="*/ 7504366 w 21052572"/>
              <a:gd name="connsiteY427" fmla="*/ 6265278 h 8402012"/>
              <a:gd name="connsiteX428" fmla="*/ 7473333 w 21052572"/>
              <a:gd name="connsiteY428" fmla="*/ 6273338 h 8402012"/>
              <a:gd name="connsiteX429" fmla="*/ 7512024 w 21052572"/>
              <a:gd name="connsiteY429" fmla="*/ 6286234 h 8402012"/>
              <a:gd name="connsiteX430" fmla="*/ 7504366 w 21052572"/>
              <a:gd name="connsiteY430" fmla="*/ 6265278 h 8402012"/>
              <a:gd name="connsiteX431" fmla="*/ 9126779 w 21052572"/>
              <a:gd name="connsiteY431" fmla="*/ 6248991 h 8402012"/>
              <a:gd name="connsiteX432" fmla="*/ 9136866 w 21052572"/>
              <a:gd name="connsiteY432" fmla="*/ 6255359 h 8402012"/>
              <a:gd name="connsiteX433" fmla="*/ 9099974 w 21052572"/>
              <a:gd name="connsiteY433" fmla="*/ 6274318 h 8402012"/>
              <a:gd name="connsiteX434" fmla="*/ 9126779 w 21052572"/>
              <a:gd name="connsiteY434" fmla="*/ 6248991 h 8402012"/>
              <a:gd name="connsiteX435" fmla="*/ 6715650 w 21052572"/>
              <a:gd name="connsiteY435" fmla="*/ 6241099 h 8402012"/>
              <a:gd name="connsiteX436" fmla="*/ 6734996 w 21052572"/>
              <a:gd name="connsiteY436" fmla="*/ 6273338 h 8402012"/>
              <a:gd name="connsiteX437" fmla="*/ 6715650 w 21052572"/>
              <a:gd name="connsiteY437" fmla="*/ 6241099 h 8402012"/>
              <a:gd name="connsiteX438" fmla="*/ 9126317 w 21052572"/>
              <a:gd name="connsiteY438" fmla="*/ 6233591 h 8402012"/>
              <a:gd name="connsiteX439" fmla="*/ 9125212 w 21052572"/>
              <a:gd name="connsiteY439" fmla="*/ 6236733 h 8402012"/>
              <a:gd name="connsiteX440" fmla="*/ 9123672 w 21052572"/>
              <a:gd name="connsiteY440" fmla="*/ 6241107 h 8402012"/>
              <a:gd name="connsiteX441" fmla="*/ 9130440 w 21052572"/>
              <a:gd name="connsiteY441" fmla="*/ 6221873 h 8402012"/>
              <a:gd name="connsiteX442" fmla="*/ 9128830 w 21052572"/>
              <a:gd name="connsiteY442" fmla="*/ 6226450 h 8402012"/>
              <a:gd name="connsiteX443" fmla="*/ 9126317 w 21052572"/>
              <a:gd name="connsiteY443" fmla="*/ 6233591 h 8402012"/>
              <a:gd name="connsiteX444" fmla="*/ 9128408 w 21052572"/>
              <a:gd name="connsiteY444" fmla="*/ 6227647 h 8402012"/>
              <a:gd name="connsiteX445" fmla="*/ 9131250 w 21052572"/>
              <a:gd name="connsiteY445" fmla="*/ 6219571 h 8402012"/>
              <a:gd name="connsiteX446" fmla="*/ 9131132 w 21052572"/>
              <a:gd name="connsiteY446" fmla="*/ 6219907 h 8402012"/>
              <a:gd name="connsiteX447" fmla="*/ 9130440 w 21052572"/>
              <a:gd name="connsiteY447" fmla="*/ 6221873 h 8402012"/>
              <a:gd name="connsiteX448" fmla="*/ 7581880 w 21052572"/>
              <a:gd name="connsiteY448" fmla="*/ 6209934 h 8402012"/>
              <a:gd name="connsiteX449" fmla="*/ 7601226 w 21052572"/>
              <a:gd name="connsiteY449" fmla="*/ 6241099 h 8402012"/>
              <a:gd name="connsiteX450" fmla="*/ 7581880 w 21052572"/>
              <a:gd name="connsiteY450" fmla="*/ 6209934 h 8402012"/>
              <a:gd name="connsiteX451" fmla="*/ 9226875 w 21052572"/>
              <a:gd name="connsiteY451" fmla="*/ 6209017 h 8402012"/>
              <a:gd name="connsiteX452" fmla="*/ 9226875 w 21052572"/>
              <a:gd name="connsiteY452" fmla="*/ 6274269 h 8402012"/>
              <a:gd name="connsiteX453" fmla="*/ 9144326 w 21052572"/>
              <a:gd name="connsiteY453" fmla="*/ 6241090 h 8402012"/>
              <a:gd name="connsiteX454" fmla="*/ 9137894 w 21052572"/>
              <a:gd name="connsiteY454" fmla="*/ 6228925 h 8402012"/>
              <a:gd name="connsiteX455" fmla="*/ 9226875 w 21052572"/>
              <a:gd name="connsiteY455" fmla="*/ 6209017 h 8402012"/>
              <a:gd name="connsiteX456" fmla="*/ 8340564 w 21052572"/>
              <a:gd name="connsiteY456" fmla="*/ 6209017 h 8402012"/>
              <a:gd name="connsiteX457" fmla="*/ 8322657 w 21052572"/>
              <a:gd name="connsiteY457" fmla="*/ 6241087 h 8402012"/>
              <a:gd name="connsiteX458" fmla="*/ 8340564 w 21052572"/>
              <a:gd name="connsiteY458" fmla="*/ 6209017 h 8402012"/>
              <a:gd name="connsiteX459" fmla="*/ 6920924 w 21052572"/>
              <a:gd name="connsiteY459" fmla="*/ 6164798 h 8402012"/>
              <a:gd name="connsiteX460" fmla="*/ 6793031 w 21052572"/>
              <a:gd name="connsiteY460" fmla="*/ 6241099 h 8402012"/>
              <a:gd name="connsiteX461" fmla="*/ 6920924 w 21052572"/>
              <a:gd name="connsiteY461" fmla="*/ 6164798 h 8402012"/>
              <a:gd name="connsiteX462" fmla="*/ 7774257 w 21052572"/>
              <a:gd name="connsiteY462" fmla="*/ 6119663 h 8402012"/>
              <a:gd name="connsiteX463" fmla="*/ 7678606 w 21052572"/>
              <a:gd name="connsiteY463" fmla="*/ 6184142 h 8402012"/>
              <a:gd name="connsiteX464" fmla="*/ 7774257 w 21052572"/>
              <a:gd name="connsiteY464" fmla="*/ 6151902 h 8402012"/>
              <a:gd name="connsiteX465" fmla="*/ 7774257 w 21052572"/>
              <a:gd name="connsiteY465" fmla="*/ 6119663 h 8402012"/>
              <a:gd name="connsiteX466" fmla="*/ 8455372 w 21052572"/>
              <a:gd name="connsiteY466" fmla="*/ 6118961 h 8402012"/>
              <a:gd name="connsiteX467" fmla="*/ 8482672 w 21052572"/>
              <a:gd name="connsiteY467" fmla="*/ 6145069 h 8402012"/>
              <a:gd name="connsiteX468" fmla="*/ 8455372 w 21052572"/>
              <a:gd name="connsiteY468" fmla="*/ 6184231 h 8402012"/>
              <a:gd name="connsiteX469" fmla="*/ 8455372 w 21052572"/>
              <a:gd name="connsiteY469" fmla="*/ 6118961 h 8402012"/>
              <a:gd name="connsiteX470" fmla="*/ 8545423 w 21052572"/>
              <a:gd name="connsiteY470" fmla="*/ 6085782 h 8402012"/>
              <a:gd name="connsiteX471" fmla="*/ 8563385 w 21052572"/>
              <a:gd name="connsiteY471" fmla="*/ 6117888 h 8402012"/>
              <a:gd name="connsiteX472" fmla="*/ 8545423 w 21052572"/>
              <a:gd name="connsiteY472" fmla="*/ 6085782 h 8402012"/>
              <a:gd name="connsiteX473" fmla="*/ 7033386 w 21052572"/>
              <a:gd name="connsiteY473" fmla="*/ 6084385 h 8402012"/>
              <a:gd name="connsiteX474" fmla="*/ 7023695 w 21052572"/>
              <a:gd name="connsiteY474" fmla="*/ 6085207 h 8402012"/>
              <a:gd name="connsiteX475" fmla="*/ 7017649 w 21052572"/>
              <a:gd name="connsiteY475" fmla="*/ 6100319 h 8402012"/>
              <a:gd name="connsiteX476" fmla="*/ 6966062 w 21052572"/>
              <a:gd name="connsiteY476" fmla="*/ 6119663 h 8402012"/>
              <a:gd name="connsiteX477" fmla="*/ 6972510 w 21052572"/>
              <a:gd name="connsiteY477" fmla="*/ 6151902 h 8402012"/>
              <a:gd name="connsiteX478" fmla="*/ 7011200 w 21052572"/>
              <a:gd name="connsiteY478" fmla="*/ 6126111 h 8402012"/>
              <a:gd name="connsiteX479" fmla="*/ 7056339 w 21052572"/>
              <a:gd name="connsiteY479" fmla="*/ 6119663 h 8402012"/>
              <a:gd name="connsiteX480" fmla="*/ 7033386 w 21052572"/>
              <a:gd name="connsiteY480" fmla="*/ 6084385 h 8402012"/>
              <a:gd name="connsiteX481" fmla="*/ 9496976 w 21052572"/>
              <a:gd name="connsiteY481" fmla="*/ 6057344 h 8402012"/>
              <a:gd name="connsiteX482" fmla="*/ 9469676 w 21052572"/>
              <a:gd name="connsiteY482" fmla="*/ 6089450 h 8402012"/>
              <a:gd name="connsiteX483" fmla="*/ 9496976 w 21052572"/>
              <a:gd name="connsiteY483" fmla="*/ 6057344 h 8402012"/>
              <a:gd name="connsiteX484" fmla="*/ 8602300 w 21052572"/>
              <a:gd name="connsiteY484" fmla="*/ 6057344 h 8402012"/>
              <a:gd name="connsiteX485" fmla="*/ 8620262 w 21052572"/>
              <a:gd name="connsiteY485" fmla="*/ 6089450 h 8402012"/>
              <a:gd name="connsiteX486" fmla="*/ 8602300 w 21052572"/>
              <a:gd name="connsiteY486" fmla="*/ 6057344 h 8402012"/>
              <a:gd name="connsiteX487" fmla="*/ 7909672 w 21052572"/>
              <a:gd name="connsiteY487" fmla="*/ 6035840 h 8402012"/>
              <a:gd name="connsiteX488" fmla="*/ 7800050 w 21052572"/>
              <a:gd name="connsiteY488" fmla="*/ 6087423 h 8402012"/>
              <a:gd name="connsiteX489" fmla="*/ 7870982 w 21052572"/>
              <a:gd name="connsiteY489" fmla="*/ 6087423 h 8402012"/>
              <a:gd name="connsiteX490" fmla="*/ 7909672 w 21052572"/>
              <a:gd name="connsiteY490" fmla="*/ 6055184 h 8402012"/>
              <a:gd name="connsiteX491" fmla="*/ 7909672 w 21052572"/>
              <a:gd name="connsiteY491" fmla="*/ 6035840 h 8402012"/>
              <a:gd name="connsiteX492" fmla="*/ 564229 w 21052572"/>
              <a:gd name="connsiteY492" fmla="*/ 6024019 h 8402012"/>
              <a:gd name="connsiteX493" fmla="*/ 557782 w 21052572"/>
              <a:gd name="connsiteY493" fmla="*/ 6087423 h 8402012"/>
              <a:gd name="connsiteX494" fmla="*/ 544887 w 21052572"/>
              <a:gd name="connsiteY494" fmla="*/ 6184142 h 8402012"/>
              <a:gd name="connsiteX495" fmla="*/ 775945 w 21052572"/>
              <a:gd name="connsiteY495" fmla="*/ 6382953 h 8402012"/>
              <a:gd name="connsiteX496" fmla="*/ 743708 w 21052572"/>
              <a:gd name="connsiteY496" fmla="*/ 6331369 h 8402012"/>
              <a:gd name="connsiteX497" fmla="*/ 667405 w 21052572"/>
              <a:gd name="connsiteY497" fmla="*/ 6235725 h 8402012"/>
              <a:gd name="connsiteX498" fmla="*/ 564229 w 21052572"/>
              <a:gd name="connsiteY498" fmla="*/ 6024019 h 8402012"/>
              <a:gd name="connsiteX499" fmla="*/ 8696596 w 21052572"/>
              <a:gd name="connsiteY499" fmla="*/ 6013265 h 8402012"/>
              <a:gd name="connsiteX500" fmla="*/ 8705577 w 21052572"/>
              <a:gd name="connsiteY500" fmla="*/ 6023218 h 8402012"/>
              <a:gd name="connsiteX501" fmla="*/ 8699590 w 21052572"/>
              <a:gd name="connsiteY501" fmla="*/ 6042017 h 8402012"/>
              <a:gd name="connsiteX502" fmla="*/ 8687615 w 21052572"/>
              <a:gd name="connsiteY502" fmla="*/ 6023218 h 8402012"/>
              <a:gd name="connsiteX503" fmla="*/ 8696596 w 21052572"/>
              <a:gd name="connsiteY503" fmla="*/ 6013265 h 8402012"/>
              <a:gd name="connsiteX504" fmla="*/ 7232998 w 21052572"/>
              <a:gd name="connsiteY504" fmla="*/ 6003264 h 8402012"/>
              <a:gd name="connsiteX505" fmla="*/ 7171335 w 21052572"/>
              <a:gd name="connsiteY505" fmla="*/ 6030467 h 8402012"/>
              <a:gd name="connsiteX506" fmla="*/ 7095029 w 21052572"/>
              <a:gd name="connsiteY506" fmla="*/ 6087423 h 8402012"/>
              <a:gd name="connsiteX507" fmla="*/ 7164886 w 21052572"/>
              <a:gd name="connsiteY507" fmla="*/ 6048736 h 8402012"/>
              <a:gd name="connsiteX508" fmla="*/ 7216474 w 21052572"/>
              <a:gd name="connsiteY508" fmla="*/ 6024019 h 8402012"/>
              <a:gd name="connsiteX509" fmla="*/ 7242267 w 21052572"/>
              <a:gd name="connsiteY509" fmla="*/ 6024019 h 8402012"/>
              <a:gd name="connsiteX510" fmla="*/ 7232998 w 21052572"/>
              <a:gd name="connsiteY510" fmla="*/ 6003264 h 8402012"/>
              <a:gd name="connsiteX511" fmla="*/ 8725009 w 21052572"/>
              <a:gd name="connsiteY511" fmla="*/ 6001748 h 8402012"/>
              <a:gd name="connsiteX512" fmla="*/ 8738701 w 21052572"/>
              <a:gd name="connsiteY512" fmla="*/ 6021731 h 8402012"/>
              <a:gd name="connsiteX513" fmla="*/ 8701837 w 21052572"/>
              <a:gd name="connsiteY513" fmla="*/ 6009433 h 8402012"/>
              <a:gd name="connsiteX514" fmla="*/ 8725009 w 21052572"/>
              <a:gd name="connsiteY514" fmla="*/ 6001748 h 8402012"/>
              <a:gd name="connsiteX515" fmla="*/ 9696114 w 21052572"/>
              <a:gd name="connsiteY515" fmla="*/ 5963957 h 8402012"/>
              <a:gd name="connsiteX516" fmla="*/ 9664005 w 21052572"/>
              <a:gd name="connsiteY516" fmla="*/ 5994700 h 8402012"/>
              <a:gd name="connsiteX517" fmla="*/ 9696114 w 21052572"/>
              <a:gd name="connsiteY517" fmla="*/ 5963957 h 8402012"/>
              <a:gd name="connsiteX518" fmla="*/ 19597496 w 21052572"/>
              <a:gd name="connsiteY518" fmla="*/ 5934112 h 8402012"/>
              <a:gd name="connsiteX519" fmla="*/ 19579536 w 21052572"/>
              <a:gd name="connsiteY519" fmla="*/ 5966218 h 8402012"/>
              <a:gd name="connsiteX520" fmla="*/ 19597496 w 21052572"/>
              <a:gd name="connsiteY520" fmla="*/ 5934112 h 8402012"/>
              <a:gd name="connsiteX521" fmla="*/ 19488484 w 21052572"/>
              <a:gd name="connsiteY521" fmla="*/ 5934112 h 8402012"/>
              <a:gd name="connsiteX522" fmla="*/ 19470520 w 21052572"/>
              <a:gd name="connsiteY522" fmla="*/ 5966218 h 8402012"/>
              <a:gd name="connsiteX523" fmla="*/ 19488484 w 21052572"/>
              <a:gd name="connsiteY523" fmla="*/ 5934112 h 8402012"/>
              <a:gd name="connsiteX524" fmla="*/ 9753060 w 21052572"/>
              <a:gd name="connsiteY524" fmla="*/ 5934112 h 8402012"/>
              <a:gd name="connsiteX525" fmla="*/ 9735098 w 21052572"/>
              <a:gd name="connsiteY525" fmla="*/ 5966218 h 8402012"/>
              <a:gd name="connsiteX526" fmla="*/ 9753060 w 21052572"/>
              <a:gd name="connsiteY526" fmla="*/ 5934112 h 8402012"/>
              <a:gd name="connsiteX527" fmla="*/ 19450568 w 21052572"/>
              <a:gd name="connsiteY527" fmla="*/ 5900933 h 8402012"/>
              <a:gd name="connsiteX528" fmla="*/ 19432604 w 21052572"/>
              <a:gd name="connsiteY528" fmla="*/ 5933042 h 8402012"/>
              <a:gd name="connsiteX529" fmla="*/ 19450568 w 21052572"/>
              <a:gd name="connsiteY529" fmla="*/ 5900933 h 8402012"/>
              <a:gd name="connsiteX530" fmla="*/ 7661679 w 21052572"/>
              <a:gd name="connsiteY530" fmla="*/ 5898284 h 8402012"/>
              <a:gd name="connsiteX531" fmla="*/ 7639916 w 21052572"/>
              <a:gd name="connsiteY531" fmla="*/ 5933748 h 8402012"/>
              <a:gd name="connsiteX532" fmla="*/ 7697951 w 21052572"/>
              <a:gd name="connsiteY532" fmla="*/ 5901508 h 8402012"/>
              <a:gd name="connsiteX533" fmla="*/ 7661679 w 21052572"/>
              <a:gd name="connsiteY533" fmla="*/ 5898284 h 8402012"/>
              <a:gd name="connsiteX534" fmla="*/ 7492678 w 21052572"/>
              <a:gd name="connsiteY534" fmla="*/ 5869269 h 8402012"/>
              <a:gd name="connsiteX535" fmla="*/ 7473333 w 21052572"/>
              <a:gd name="connsiteY535" fmla="*/ 5901508 h 8402012"/>
              <a:gd name="connsiteX536" fmla="*/ 7492678 w 21052572"/>
              <a:gd name="connsiteY536" fmla="*/ 5869269 h 8402012"/>
              <a:gd name="connsiteX537" fmla="*/ 7434643 w 21052572"/>
              <a:gd name="connsiteY537" fmla="*/ 5869269 h 8402012"/>
              <a:gd name="connsiteX538" fmla="*/ 7331469 w 21052572"/>
              <a:gd name="connsiteY538" fmla="*/ 5927300 h 8402012"/>
              <a:gd name="connsiteX539" fmla="*/ 7280957 w 21052572"/>
              <a:gd name="connsiteY539" fmla="*/ 5959540 h 8402012"/>
              <a:gd name="connsiteX540" fmla="*/ 7268060 w 21052572"/>
              <a:gd name="connsiteY540" fmla="*/ 5991779 h 8402012"/>
              <a:gd name="connsiteX541" fmla="*/ 7325021 w 21052572"/>
              <a:gd name="connsiteY541" fmla="*/ 5959540 h 8402012"/>
              <a:gd name="connsiteX542" fmla="*/ 7434643 w 21052572"/>
              <a:gd name="connsiteY542" fmla="*/ 5933748 h 8402012"/>
              <a:gd name="connsiteX543" fmla="*/ 7434643 w 21052572"/>
              <a:gd name="connsiteY543" fmla="*/ 5869269 h 8402012"/>
              <a:gd name="connsiteX544" fmla="*/ 19526400 w 21052572"/>
              <a:gd name="connsiteY544" fmla="*/ 5867755 h 8402012"/>
              <a:gd name="connsiteX545" fmla="*/ 19508440 w 21052572"/>
              <a:gd name="connsiteY545" fmla="*/ 5899861 h 8402012"/>
              <a:gd name="connsiteX546" fmla="*/ 19526400 w 21052572"/>
              <a:gd name="connsiteY546" fmla="*/ 5867755 h 8402012"/>
              <a:gd name="connsiteX547" fmla="*/ 19412648 w 21052572"/>
              <a:gd name="connsiteY547" fmla="*/ 5867755 h 8402012"/>
              <a:gd name="connsiteX548" fmla="*/ 19394688 w 21052572"/>
              <a:gd name="connsiteY548" fmla="*/ 5899861 h 8402012"/>
              <a:gd name="connsiteX549" fmla="*/ 19412648 w 21052572"/>
              <a:gd name="connsiteY549" fmla="*/ 5867755 h 8402012"/>
              <a:gd name="connsiteX550" fmla="*/ 9847855 w 21052572"/>
              <a:gd name="connsiteY550" fmla="*/ 5867755 h 8402012"/>
              <a:gd name="connsiteX551" fmla="*/ 9829893 w 21052572"/>
              <a:gd name="connsiteY551" fmla="*/ 5899861 h 8402012"/>
              <a:gd name="connsiteX552" fmla="*/ 9847855 w 21052572"/>
              <a:gd name="connsiteY552" fmla="*/ 5867755 h 8402012"/>
              <a:gd name="connsiteX553" fmla="*/ 7753417 w 21052572"/>
              <a:gd name="connsiteY553" fmla="*/ 5863425 h 8402012"/>
              <a:gd name="connsiteX554" fmla="*/ 7717296 w 21052572"/>
              <a:gd name="connsiteY554" fmla="*/ 5901508 h 8402012"/>
              <a:gd name="connsiteX555" fmla="*/ 7767808 w 21052572"/>
              <a:gd name="connsiteY555" fmla="*/ 5875717 h 8402012"/>
              <a:gd name="connsiteX556" fmla="*/ 7753417 w 21052572"/>
              <a:gd name="connsiteY556" fmla="*/ 5863425 h 8402012"/>
              <a:gd name="connsiteX557" fmla="*/ 9904733 w 21052572"/>
              <a:gd name="connsiteY557" fmla="*/ 5839317 h 8402012"/>
              <a:gd name="connsiteX558" fmla="*/ 9886771 w 21052572"/>
              <a:gd name="connsiteY558" fmla="*/ 5871423 h 8402012"/>
              <a:gd name="connsiteX559" fmla="*/ 9904733 w 21052572"/>
              <a:gd name="connsiteY559" fmla="*/ 5839317 h 8402012"/>
              <a:gd name="connsiteX560" fmla="*/ 7512024 w 21052572"/>
              <a:gd name="connsiteY560" fmla="*/ 5837029 h 8402012"/>
              <a:gd name="connsiteX561" fmla="*/ 7543190 w 21052572"/>
              <a:gd name="connsiteY561" fmla="*/ 5869269 h 8402012"/>
              <a:gd name="connsiteX562" fmla="*/ 7512024 w 21052572"/>
              <a:gd name="connsiteY562" fmla="*/ 5837029 h 8402012"/>
              <a:gd name="connsiteX563" fmla="*/ 7568984 w 21052572"/>
              <a:gd name="connsiteY563" fmla="*/ 5811238 h 8402012"/>
              <a:gd name="connsiteX564" fmla="*/ 7601226 w 21052572"/>
              <a:gd name="connsiteY564" fmla="*/ 5837029 h 8402012"/>
              <a:gd name="connsiteX565" fmla="*/ 7568984 w 21052572"/>
              <a:gd name="connsiteY565" fmla="*/ 5811238 h 8402012"/>
              <a:gd name="connsiteX566" fmla="*/ 7318572 w 21052572"/>
              <a:gd name="connsiteY566" fmla="*/ 5811238 h 8402012"/>
              <a:gd name="connsiteX567" fmla="*/ 7337918 w 21052572"/>
              <a:gd name="connsiteY567" fmla="*/ 5837029 h 8402012"/>
              <a:gd name="connsiteX568" fmla="*/ 7318572 w 21052572"/>
              <a:gd name="connsiteY568" fmla="*/ 5811238 h 8402012"/>
              <a:gd name="connsiteX569" fmla="*/ 507270 w 21052572"/>
              <a:gd name="connsiteY569" fmla="*/ 5811238 h 8402012"/>
              <a:gd name="connsiteX570" fmla="*/ 526613 w 21052572"/>
              <a:gd name="connsiteY570" fmla="*/ 5837029 h 8402012"/>
              <a:gd name="connsiteX571" fmla="*/ 507270 w 21052572"/>
              <a:gd name="connsiteY571" fmla="*/ 5811238 h 8402012"/>
              <a:gd name="connsiteX572" fmla="*/ 9975826 w 21052572"/>
              <a:gd name="connsiteY572" fmla="*/ 5810880 h 8402012"/>
              <a:gd name="connsiteX573" fmla="*/ 9957864 w 21052572"/>
              <a:gd name="connsiteY573" fmla="*/ 5838180 h 8402012"/>
              <a:gd name="connsiteX574" fmla="*/ 9975826 w 21052572"/>
              <a:gd name="connsiteY574" fmla="*/ 5810880 h 8402012"/>
              <a:gd name="connsiteX575" fmla="*/ 19331148 w 21052572"/>
              <a:gd name="connsiteY575" fmla="*/ 5810877 h 8402012"/>
              <a:gd name="connsiteX576" fmla="*/ 19355744 w 21052572"/>
              <a:gd name="connsiteY576" fmla="*/ 5824790 h 8402012"/>
              <a:gd name="connsiteX577" fmla="*/ 19318852 w 21052572"/>
              <a:gd name="connsiteY577" fmla="*/ 5824790 h 8402012"/>
              <a:gd name="connsiteX578" fmla="*/ 19331148 w 21052572"/>
              <a:gd name="connsiteY578" fmla="*/ 5810877 h 8402012"/>
              <a:gd name="connsiteX579" fmla="*/ 19412648 w 21052572"/>
              <a:gd name="connsiteY579" fmla="*/ 5782440 h 8402012"/>
              <a:gd name="connsiteX580" fmla="*/ 19394688 w 21052572"/>
              <a:gd name="connsiteY580" fmla="*/ 5814510 h 8402012"/>
              <a:gd name="connsiteX581" fmla="*/ 19412648 w 21052572"/>
              <a:gd name="connsiteY581" fmla="*/ 5782440 h 8402012"/>
              <a:gd name="connsiteX582" fmla="*/ 19285672 w 21052572"/>
              <a:gd name="connsiteY582" fmla="*/ 5782440 h 8402012"/>
              <a:gd name="connsiteX583" fmla="*/ 19317780 w 21052572"/>
              <a:gd name="connsiteY583" fmla="*/ 5794738 h 8402012"/>
              <a:gd name="connsiteX584" fmla="*/ 19285672 w 21052572"/>
              <a:gd name="connsiteY584" fmla="*/ 5782440 h 8402012"/>
              <a:gd name="connsiteX585" fmla="*/ 7922569 w 21052572"/>
              <a:gd name="connsiteY585" fmla="*/ 5780073 h 8402012"/>
              <a:gd name="connsiteX586" fmla="*/ 7941914 w 21052572"/>
              <a:gd name="connsiteY586" fmla="*/ 5811238 h 8402012"/>
              <a:gd name="connsiteX587" fmla="*/ 7922569 w 21052572"/>
              <a:gd name="connsiteY587" fmla="*/ 5780073 h 8402012"/>
              <a:gd name="connsiteX588" fmla="*/ 7639916 w 21052572"/>
              <a:gd name="connsiteY588" fmla="*/ 5780073 h 8402012"/>
              <a:gd name="connsiteX589" fmla="*/ 7639916 w 21052572"/>
              <a:gd name="connsiteY589" fmla="*/ 5811238 h 8402012"/>
              <a:gd name="connsiteX590" fmla="*/ 7678606 w 21052572"/>
              <a:gd name="connsiteY590" fmla="*/ 5811238 h 8402012"/>
              <a:gd name="connsiteX591" fmla="*/ 7678606 w 21052572"/>
              <a:gd name="connsiteY591" fmla="*/ 5780073 h 8402012"/>
              <a:gd name="connsiteX592" fmla="*/ 7639916 w 21052572"/>
              <a:gd name="connsiteY592" fmla="*/ 5780073 h 8402012"/>
              <a:gd name="connsiteX593" fmla="*/ 7376608 w 21052572"/>
              <a:gd name="connsiteY593" fmla="*/ 5780073 h 8402012"/>
              <a:gd name="connsiteX594" fmla="*/ 7357262 w 21052572"/>
              <a:gd name="connsiteY594" fmla="*/ 5811238 h 8402012"/>
              <a:gd name="connsiteX595" fmla="*/ 7376608 w 21052572"/>
              <a:gd name="connsiteY595" fmla="*/ 5780073 h 8402012"/>
              <a:gd name="connsiteX596" fmla="*/ 833981 w 21052572"/>
              <a:gd name="connsiteY596" fmla="*/ 5780073 h 8402012"/>
              <a:gd name="connsiteX597" fmla="*/ 846885 w 21052572"/>
              <a:gd name="connsiteY597" fmla="*/ 5811238 h 8402012"/>
              <a:gd name="connsiteX598" fmla="*/ 833981 w 21052572"/>
              <a:gd name="connsiteY598" fmla="*/ 5780073 h 8402012"/>
              <a:gd name="connsiteX599" fmla="*/ 9258384 w 21052572"/>
              <a:gd name="connsiteY599" fmla="*/ 5749261 h 8402012"/>
              <a:gd name="connsiteX600" fmla="*/ 9264796 w 21052572"/>
              <a:gd name="connsiteY600" fmla="*/ 5768559 h 8402012"/>
              <a:gd name="connsiteX601" fmla="*/ 9156851 w 21052572"/>
              <a:gd name="connsiteY601" fmla="*/ 5838245 h 8402012"/>
              <a:gd name="connsiteX602" fmla="*/ 9156851 w 21052572"/>
              <a:gd name="connsiteY602" fmla="*/ 5781424 h 8402012"/>
              <a:gd name="connsiteX603" fmla="*/ 9181433 w 21052572"/>
              <a:gd name="connsiteY603" fmla="*/ 5768559 h 8402012"/>
              <a:gd name="connsiteX604" fmla="*/ 9258384 w 21052572"/>
              <a:gd name="connsiteY604" fmla="*/ 5749261 h 8402012"/>
              <a:gd name="connsiteX605" fmla="*/ 19232894 w 21052572"/>
              <a:gd name="connsiteY605" fmla="*/ 5722699 h 8402012"/>
              <a:gd name="connsiteX606" fmla="*/ 19240580 w 21052572"/>
              <a:gd name="connsiteY606" fmla="*/ 5742539 h 8402012"/>
              <a:gd name="connsiteX607" fmla="*/ 19209836 w 21052572"/>
              <a:gd name="connsiteY607" fmla="*/ 5735926 h 8402012"/>
              <a:gd name="connsiteX608" fmla="*/ 19215984 w 21052572"/>
              <a:gd name="connsiteY608" fmla="*/ 5722699 h 8402012"/>
              <a:gd name="connsiteX609" fmla="*/ 19232894 w 21052572"/>
              <a:gd name="connsiteY609" fmla="*/ 5722699 h 8402012"/>
              <a:gd name="connsiteX610" fmla="*/ 7979530 w 21052572"/>
              <a:gd name="connsiteY610" fmla="*/ 5722041 h 8402012"/>
              <a:gd name="connsiteX611" fmla="*/ 7979530 w 21052572"/>
              <a:gd name="connsiteY611" fmla="*/ 5780073 h 8402012"/>
              <a:gd name="connsiteX612" fmla="*/ 8024668 w 21052572"/>
              <a:gd name="connsiteY612" fmla="*/ 5747833 h 8402012"/>
              <a:gd name="connsiteX613" fmla="*/ 7979530 w 21052572"/>
              <a:gd name="connsiteY613" fmla="*/ 5722041 h 8402012"/>
              <a:gd name="connsiteX614" fmla="*/ 19322948 w 21052572"/>
              <a:gd name="connsiteY614" fmla="*/ 5721336 h 8402012"/>
              <a:gd name="connsiteX615" fmla="*/ 19336784 w 21052572"/>
              <a:gd name="connsiteY615" fmla="*/ 5748236 h 8402012"/>
              <a:gd name="connsiteX616" fmla="*/ 19299892 w 21052572"/>
              <a:gd name="connsiteY616" fmla="*/ 5735939 h 8402012"/>
              <a:gd name="connsiteX617" fmla="*/ 19322948 w 21052572"/>
              <a:gd name="connsiteY617" fmla="*/ 5721336 h 8402012"/>
              <a:gd name="connsiteX618" fmla="*/ 20507472 w 21052572"/>
              <a:gd name="connsiteY618" fmla="*/ 5720824 h 8402012"/>
              <a:gd name="connsiteX619" fmla="*/ 20489564 w 21052572"/>
              <a:gd name="connsiteY619" fmla="*/ 5748124 h 8402012"/>
              <a:gd name="connsiteX620" fmla="*/ 20507472 w 21052572"/>
              <a:gd name="connsiteY620" fmla="*/ 5720824 h 8402012"/>
              <a:gd name="connsiteX621" fmla="*/ 18929052 w 21052572"/>
              <a:gd name="connsiteY621" fmla="*/ 5720821 h 8402012"/>
              <a:gd name="connsiteX622" fmla="*/ 18908580 w 21052572"/>
              <a:gd name="connsiteY622" fmla="*/ 5776665 h 8402012"/>
              <a:gd name="connsiteX623" fmla="*/ 18929052 w 21052572"/>
              <a:gd name="connsiteY623" fmla="*/ 5720821 h 8402012"/>
              <a:gd name="connsiteX624" fmla="*/ 9383272 w 21052572"/>
              <a:gd name="connsiteY624" fmla="*/ 5701863 h 8402012"/>
              <a:gd name="connsiteX625" fmla="*/ 9328645 w 21052572"/>
              <a:gd name="connsiteY625" fmla="*/ 5722530 h 8402012"/>
              <a:gd name="connsiteX626" fmla="*/ 9278922 w 21052572"/>
              <a:gd name="connsiteY626" fmla="*/ 5748152 h 8402012"/>
              <a:gd name="connsiteX627" fmla="*/ 9267113 w 21052572"/>
              <a:gd name="connsiteY627" fmla="*/ 5767148 h 8402012"/>
              <a:gd name="connsiteX628" fmla="*/ 9261126 w 21052572"/>
              <a:gd name="connsiteY628" fmla="*/ 5747885 h 8402012"/>
              <a:gd name="connsiteX629" fmla="*/ 9269638 w 21052572"/>
              <a:gd name="connsiteY629" fmla="*/ 5738756 h 8402012"/>
              <a:gd name="connsiteX630" fmla="*/ 9265865 w 21052572"/>
              <a:gd name="connsiteY630" fmla="*/ 5734931 h 8402012"/>
              <a:gd name="connsiteX631" fmla="*/ 9383272 w 21052572"/>
              <a:gd name="connsiteY631" fmla="*/ 5701863 h 8402012"/>
              <a:gd name="connsiteX632" fmla="*/ 19197256 w 21052572"/>
              <a:gd name="connsiteY632" fmla="*/ 5701391 h 8402012"/>
              <a:gd name="connsiteX633" fmla="*/ 19208740 w 21052572"/>
              <a:gd name="connsiteY633" fmla="*/ 5703950 h 8402012"/>
              <a:gd name="connsiteX634" fmla="*/ 19195616 w 21052572"/>
              <a:gd name="connsiteY634" fmla="*/ 5724425 h 8402012"/>
              <a:gd name="connsiteX635" fmla="*/ 19197256 w 21052572"/>
              <a:gd name="connsiteY635" fmla="*/ 5701391 h 8402012"/>
              <a:gd name="connsiteX636" fmla="*/ 19886620 w 21052572"/>
              <a:gd name="connsiteY636" fmla="*/ 5692386 h 8402012"/>
              <a:gd name="connsiteX637" fmla="*/ 19868660 w 21052572"/>
              <a:gd name="connsiteY637" fmla="*/ 5724495 h 8402012"/>
              <a:gd name="connsiteX638" fmla="*/ 19886620 w 21052572"/>
              <a:gd name="connsiteY638" fmla="*/ 5692386 h 8402012"/>
              <a:gd name="connsiteX639" fmla="*/ 8056910 w 21052572"/>
              <a:gd name="connsiteY639" fmla="*/ 5689802 h 8402012"/>
              <a:gd name="connsiteX640" fmla="*/ 8056910 w 21052572"/>
              <a:gd name="connsiteY640" fmla="*/ 5747833 h 8402012"/>
              <a:gd name="connsiteX641" fmla="*/ 8114946 w 21052572"/>
              <a:gd name="connsiteY641" fmla="*/ 5734937 h 8402012"/>
              <a:gd name="connsiteX642" fmla="*/ 8056910 w 21052572"/>
              <a:gd name="connsiteY642" fmla="*/ 5689802 h 8402012"/>
              <a:gd name="connsiteX643" fmla="*/ 321342 w 21052572"/>
              <a:gd name="connsiteY643" fmla="*/ 5689802 h 8402012"/>
              <a:gd name="connsiteX644" fmla="*/ 358957 w 21052572"/>
              <a:gd name="connsiteY644" fmla="*/ 5734937 h 8402012"/>
              <a:gd name="connsiteX645" fmla="*/ 397648 w 21052572"/>
              <a:gd name="connsiteY645" fmla="*/ 5747833 h 8402012"/>
              <a:gd name="connsiteX646" fmla="*/ 321342 w 21052572"/>
              <a:gd name="connsiteY646" fmla="*/ 5689802 h 8402012"/>
              <a:gd name="connsiteX647" fmla="*/ 10273257 w 21052572"/>
              <a:gd name="connsiteY647" fmla="*/ 5681344 h 8402012"/>
              <a:gd name="connsiteX648" fmla="*/ 10272228 w 21052572"/>
              <a:gd name="connsiteY648" fmla="*/ 5683458 h 8402012"/>
              <a:gd name="connsiteX649" fmla="*/ 10270689 w 21052572"/>
              <a:gd name="connsiteY649" fmla="*/ 5686619 h 8402012"/>
              <a:gd name="connsiteX650" fmla="*/ 19249732 w 21052572"/>
              <a:gd name="connsiteY650" fmla="*/ 5676443 h 8402012"/>
              <a:gd name="connsiteX651" fmla="*/ 19298812 w 21052572"/>
              <a:gd name="connsiteY651" fmla="*/ 5704896 h 8402012"/>
              <a:gd name="connsiteX652" fmla="*/ 19292352 w 21052572"/>
              <a:gd name="connsiteY652" fmla="*/ 5724477 h 8402012"/>
              <a:gd name="connsiteX653" fmla="*/ 19256532 w 21052572"/>
              <a:gd name="connsiteY653" fmla="*/ 5717134 h 8402012"/>
              <a:gd name="connsiteX654" fmla="*/ 19244084 w 21052572"/>
              <a:gd name="connsiteY654" fmla="*/ 5708343 h 8402012"/>
              <a:gd name="connsiteX655" fmla="*/ 19251508 w 21052572"/>
              <a:gd name="connsiteY655" fmla="*/ 5722338 h 8402012"/>
              <a:gd name="connsiteX656" fmla="*/ 19239780 w 21052572"/>
              <a:gd name="connsiteY656" fmla="*/ 5722338 h 8402012"/>
              <a:gd name="connsiteX657" fmla="*/ 19240480 w 21052572"/>
              <a:gd name="connsiteY657" fmla="*/ 5705798 h 8402012"/>
              <a:gd name="connsiteX658" fmla="*/ 19239636 w 21052572"/>
              <a:gd name="connsiteY658" fmla="*/ 5705202 h 8402012"/>
              <a:gd name="connsiteX659" fmla="*/ 19235260 w 21052572"/>
              <a:gd name="connsiteY659" fmla="*/ 5685315 h 8402012"/>
              <a:gd name="connsiteX660" fmla="*/ 19249732 w 21052572"/>
              <a:gd name="connsiteY660" fmla="*/ 5676443 h 8402012"/>
              <a:gd name="connsiteX661" fmla="*/ 10275971 w 21052572"/>
              <a:gd name="connsiteY661" fmla="*/ 5675771 h 8402012"/>
              <a:gd name="connsiteX662" fmla="*/ 10273257 w 21052572"/>
              <a:gd name="connsiteY662" fmla="*/ 5681344 h 8402012"/>
              <a:gd name="connsiteX663" fmla="*/ 10275425 w 21052572"/>
              <a:gd name="connsiteY663" fmla="*/ 5676892 h 8402012"/>
              <a:gd name="connsiteX664" fmla="*/ 10278267 w 21052572"/>
              <a:gd name="connsiteY664" fmla="*/ 5671055 h 8402012"/>
              <a:gd name="connsiteX665" fmla="*/ 10275971 w 21052572"/>
              <a:gd name="connsiteY665" fmla="*/ 5675771 h 8402012"/>
              <a:gd name="connsiteX666" fmla="*/ 10278148 w 21052572"/>
              <a:gd name="connsiteY666" fmla="*/ 5671298 h 8402012"/>
              <a:gd name="connsiteX667" fmla="*/ 10278267 w 21052572"/>
              <a:gd name="connsiteY667" fmla="*/ 5671055 h 8402012"/>
              <a:gd name="connsiteX668" fmla="*/ 8415869 w 21052572"/>
              <a:gd name="connsiteY668" fmla="*/ 5657562 h 8402012"/>
              <a:gd name="connsiteX669" fmla="*/ 8435214 w 21052572"/>
              <a:gd name="connsiteY669" fmla="*/ 5689802 h 8402012"/>
              <a:gd name="connsiteX670" fmla="*/ 8415869 w 21052572"/>
              <a:gd name="connsiteY670" fmla="*/ 5657562 h 8402012"/>
              <a:gd name="connsiteX671" fmla="*/ 7581880 w 21052572"/>
              <a:gd name="connsiteY671" fmla="*/ 5657562 h 8402012"/>
              <a:gd name="connsiteX672" fmla="*/ 7601226 w 21052572"/>
              <a:gd name="connsiteY672" fmla="*/ 5689802 h 8402012"/>
              <a:gd name="connsiteX673" fmla="*/ 7581880 w 21052572"/>
              <a:gd name="connsiteY673" fmla="*/ 5657562 h 8402012"/>
              <a:gd name="connsiteX674" fmla="*/ 9454956 w 21052572"/>
              <a:gd name="connsiteY674" fmla="*/ 5650608 h 8402012"/>
              <a:gd name="connsiteX675" fmla="*/ 9463937 w 21052572"/>
              <a:gd name="connsiteY675" fmla="*/ 5657833 h 8402012"/>
              <a:gd name="connsiteX676" fmla="*/ 9451962 w 21052572"/>
              <a:gd name="connsiteY676" fmla="*/ 5677098 h 8402012"/>
              <a:gd name="connsiteX677" fmla="*/ 9445975 w 21052572"/>
              <a:gd name="connsiteY677" fmla="*/ 5657833 h 8402012"/>
              <a:gd name="connsiteX678" fmla="*/ 9454956 w 21052572"/>
              <a:gd name="connsiteY678" fmla="*/ 5650608 h 8402012"/>
              <a:gd name="connsiteX679" fmla="*/ 10297753 w 21052572"/>
              <a:gd name="connsiteY679" fmla="*/ 5644986 h 8402012"/>
              <a:gd name="connsiteX680" fmla="*/ 10317017 w 21052572"/>
              <a:gd name="connsiteY680" fmla="*/ 5691281 h 8402012"/>
              <a:gd name="connsiteX681" fmla="*/ 10284911 w 21052572"/>
              <a:gd name="connsiteY681" fmla="*/ 5678054 h 8402012"/>
              <a:gd name="connsiteX682" fmla="*/ 10297753 w 21052572"/>
              <a:gd name="connsiteY682" fmla="*/ 5644986 h 8402012"/>
              <a:gd name="connsiteX683" fmla="*/ 9473864 w 21052572"/>
              <a:gd name="connsiteY683" fmla="*/ 5634183 h 8402012"/>
              <a:gd name="connsiteX684" fmla="*/ 9497011 w 21052572"/>
              <a:gd name="connsiteY684" fmla="*/ 5644420 h 8402012"/>
              <a:gd name="connsiteX685" fmla="*/ 9450716 w 21052572"/>
              <a:gd name="connsiteY685" fmla="*/ 5644420 h 8402012"/>
              <a:gd name="connsiteX686" fmla="*/ 9473864 w 21052572"/>
              <a:gd name="connsiteY686" fmla="*/ 5634183 h 8402012"/>
              <a:gd name="connsiteX687" fmla="*/ 7261612 w 21052572"/>
              <a:gd name="connsiteY687" fmla="*/ 5625323 h 8402012"/>
              <a:gd name="connsiteX688" fmla="*/ 7242267 w 21052572"/>
              <a:gd name="connsiteY688" fmla="*/ 5657562 h 8402012"/>
              <a:gd name="connsiteX689" fmla="*/ 7261612 w 21052572"/>
              <a:gd name="connsiteY689" fmla="*/ 5625323 h 8402012"/>
              <a:gd name="connsiteX690" fmla="*/ 9486616 w 21052572"/>
              <a:gd name="connsiteY690" fmla="*/ 5614347 h 8402012"/>
              <a:gd name="connsiteX691" fmla="*/ 9483892 w 21052572"/>
              <a:gd name="connsiteY691" fmla="*/ 5624940 h 8402012"/>
              <a:gd name="connsiteX692" fmla="*/ 9485738 w 21052572"/>
              <a:gd name="connsiteY692" fmla="*/ 5617761 h 8402012"/>
              <a:gd name="connsiteX693" fmla="*/ 9488543 w 21052572"/>
              <a:gd name="connsiteY693" fmla="*/ 5606855 h 8402012"/>
              <a:gd name="connsiteX694" fmla="*/ 9486616 w 21052572"/>
              <a:gd name="connsiteY694" fmla="*/ 5614347 h 8402012"/>
              <a:gd name="connsiteX695" fmla="*/ 9487661 w 21052572"/>
              <a:gd name="connsiteY695" fmla="*/ 5610283 h 8402012"/>
              <a:gd name="connsiteX696" fmla="*/ 9489431 w 21052572"/>
              <a:gd name="connsiteY696" fmla="*/ 5603404 h 8402012"/>
              <a:gd name="connsiteX697" fmla="*/ 9488543 w 21052572"/>
              <a:gd name="connsiteY697" fmla="*/ 5606855 h 8402012"/>
              <a:gd name="connsiteX698" fmla="*/ 9488815 w 21052572"/>
              <a:gd name="connsiteY698" fmla="*/ 5605797 h 8402012"/>
              <a:gd name="connsiteX699" fmla="*/ 9489431 w 21052572"/>
              <a:gd name="connsiteY699" fmla="*/ 5603404 h 8402012"/>
              <a:gd name="connsiteX700" fmla="*/ 7678606 w 21052572"/>
              <a:gd name="connsiteY700" fmla="*/ 5594158 h 8402012"/>
              <a:gd name="connsiteX701" fmla="*/ 7659261 w 21052572"/>
              <a:gd name="connsiteY701" fmla="*/ 5625323 h 8402012"/>
              <a:gd name="connsiteX702" fmla="*/ 7678606 w 21052572"/>
              <a:gd name="connsiteY702" fmla="*/ 5594158 h 8402012"/>
              <a:gd name="connsiteX703" fmla="*/ 19090348 w 21052572"/>
              <a:gd name="connsiteY703" fmla="*/ 5592850 h 8402012"/>
              <a:gd name="connsiteX704" fmla="*/ 19072384 w 21052572"/>
              <a:gd name="connsiteY704" fmla="*/ 5624920 h 8402012"/>
              <a:gd name="connsiteX705" fmla="*/ 19090348 w 21052572"/>
              <a:gd name="connsiteY705" fmla="*/ 5592850 h 8402012"/>
              <a:gd name="connsiteX706" fmla="*/ 20374812 w 21052572"/>
              <a:gd name="connsiteY706" fmla="*/ 5564413 h 8402012"/>
              <a:gd name="connsiteX707" fmla="*/ 20356852 w 21052572"/>
              <a:gd name="connsiteY707" fmla="*/ 5596519 h 8402012"/>
              <a:gd name="connsiteX708" fmla="*/ 20374812 w 21052572"/>
              <a:gd name="connsiteY708" fmla="*/ 5564413 h 8402012"/>
              <a:gd name="connsiteX709" fmla="*/ 19810784 w 21052572"/>
              <a:gd name="connsiteY709" fmla="*/ 5564413 h 8402012"/>
              <a:gd name="connsiteX710" fmla="*/ 19792824 w 21052572"/>
              <a:gd name="connsiteY710" fmla="*/ 5596519 h 8402012"/>
              <a:gd name="connsiteX711" fmla="*/ 19810784 w 21052572"/>
              <a:gd name="connsiteY711" fmla="*/ 5564413 h 8402012"/>
              <a:gd name="connsiteX712" fmla="*/ 10828980 w 21052572"/>
              <a:gd name="connsiteY712" fmla="*/ 5564413 h 8402012"/>
              <a:gd name="connsiteX713" fmla="*/ 10811018 w 21052572"/>
              <a:gd name="connsiteY713" fmla="*/ 5596519 h 8402012"/>
              <a:gd name="connsiteX714" fmla="*/ 10828980 w 21052572"/>
              <a:gd name="connsiteY714" fmla="*/ 5564413 h 8402012"/>
              <a:gd name="connsiteX715" fmla="*/ 7774257 w 21052572"/>
              <a:gd name="connsiteY715" fmla="*/ 5561918 h 8402012"/>
              <a:gd name="connsiteX716" fmla="*/ 7754912 w 21052572"/>
              <a:gd name="connsiteY716" fmla="*/ 5594158 h 8402012"/>
              <a:gd name="connsiteX717" fmla="*/ 7774257 w 21052572"/>
              <a:gd name="connsiteY717" fmla="*/ 5561918 h 8402012"/>
              <a:gd name="connsiteX718" fmla="*/ 9600691 w 21052572"/>
              <a:gd name="connsiteY718" fmla="*/ 5555468 h 8402012"/>
              <a:gd name="connsiteX719" fmla="*/ 9615105 w 21052572"/>
              <a:gd name="connsiteY719" fmla="*/ 5563402 h 8402012"/>
              <a:gd name="connsiteX720" fmla="*/ 9619348 w 21052572"/>
              <a:gd name="connsiteY720" fmla="*/ 5571868 h 8402012"/>
              <a:gd name="connsiteX721" fmla="*/ 9616604 w 21052572"/>
              <a:gd name="connsiteY721" fmla="*/ 5563038 h 8402012"/>
              <a:gd name="connsiteX722" fmla="*/ 9634566 w 21052572"/>
              <a:gd name="connsiteY722" fmla="*/ 5563038 h 8402012"/>
              <a:gd name="connsiteX723" fmla="*/ 9623691 w 21052572"/>
              <a:gd name="connsiteY723" fmla="*/ 5580533 h 8402012"/>
              <a:gd name="connsiteX724" fmla="*/ 9625019 w 21052572"/>
              <a:gd name="connsiteY724" fmla="*/ 5583182 h 8402012"/>
              <a:gd name="connsiteX725" fmla="*/ 9498114 w 21052572"/>
              <a:gd name="connsiteY725" fmla="*/ 5607892 h 8402012"/>
              <a:gd name="connsiteX726" fmla="*/ 9600691 w 21052572"/>
              <a:gd name="connsiteY726" fmla="*/ 5555468 h 8402012"/>
              <a:gd name="connsiteX727" fmla="*/ 9649142 w 21052572"/>
              <a:gd name="connsiteY727" fmla="*/ 5541994 h 8402012"/>
              <a:gd name="connsiteX728" fmla="*/ 9662976 w 21052572"/>
              <a:gd name="connsiteY728" fmla="*/ 5561978 h 8402012"/>
              <a:gd name="connsiteX729" fmla="*/ 9626084 w 21052572"/>
              <a:gd name="connsiteY729" fmla="*/ 5549680 h 8402012"/>
              <a:gd name="connsiteX730" fmla="*/ 9649142 w 21052572"/>
              <a:gd name="connsiteY730" fmla="*/ 5541994 h 8402012"/>
              <a:gd name="connsiteX731" fmla="*/ 904916 w 21052572"/>
              <a:gd name="connsiteY731" fmla="*/ 5536127 h 8402012"/>
              <a:gd name="connsiteX732" fmla="*/ 924259 w 21052572"/>
              <a:gd name="connsiteY732" fmla="*/ 5561918 h 8402012"/>
              <a:gd name="connsiteX733" fmla="*/ 904916 w 21052572"/>
              <a:gd name="connsiteY733" fmla="*/ 5536127 h 8402012"/>
              <a:gd name="connsiteX734" fmla="*/ 20336892 w 21052572"/>
              <a:gd name="connsiteY734" fmla="*/ 5535975 h 8402012"/>
              <a:gd name="connsiteX735" fmla="*/ 20318932 w 21052572"/>
              <a:gd name="connsiteY735" fmla="*/ 5563275 h 8402012"/>
              <a:gd name="connsiteX736" fmla="*/ 20336892 w 21052572"/>
              <a:gd name="connsiteY736" fmla="*/ 5535975 h 8402012"/>
              <a:gd name="connsiteX737" fmla="*/ 20298976 w 21052572"/>
              <a:gd name="connsiteY737" fmla="*/ 5502796 h 8402012"/>
              <a:gd name="connsiteX738" fmla="*/ 20281016 w 21052572"/>
              <a:gd name="connsiteY738" fmla="*/ 5534905 h 8402012"/>
              <a:gd name="connsiteX739" fmla="*/ 20298976 w 21052572"/>
              <a:gd name="connsiteY739" fmla="*/ 5502796 h 8402012"/>
              <a:gd name="connsiteX740" fmla="*/ 18451480 w 21052572"/>
              <a:gd name="connsiteY740" fmla="*/ 5502793 h 8402012"/>
              <a:gd name="connsiteX741" fmla="*/ 18471348 w 21052572"/>
              <a:gd name="connsiteY741" fmla="*/ 5502793 h 8402012"/>
              <a:gd name="connsiteX742" fmla="*/ 18530952 w 21052572"/>
              <a:gd name="connsiteY742" fmla="*/ 5515562 h 8402012"/>
              <a:gd name="connsiteX743" fmla="*/ 18451480 w 21052572"/>
              <a:gd name="connsiteY743" fmla="*/ 5502793 h 8402012"/>
              <a:gd name="connsiteX744" fmla="*/ 8200538 w 21052572"/>
              <a:gd name="connsiteY744" fmla="*/ 5493610 h 8402012"/>
              <a:gd name="connsiteX745" fmla="*/ 8147187 w 21052572"/>
              <a:gd name="connsiteY745" fmla="*/ 5542574 h 8402012"/>
              <a:gd name="connsiteX746" fmla="*/ 8056910 w 21052572"/>
              <a:gd name="connsiteY746" fmla="*/ 5587710 h 8402012"/>
              <a:gd name="connsiteX747" fmla="*/ 7960184 w 21052572"/>
              <a:gd name="connsiteY747" fmla="*/ 5631771 h 8402012"/>
              <a:gd name="connsiteX748" fmla="*/ 7864534 w 21052572"/>
              <a:gd name="connsiteY748" fmla="*/ 5676906 h 8402012"/>
              <a:gd name="connsiteX749" fmla="*/ 7832292 w 21052572"/>
              <a:gd name="connsiteY749" fmla="*/ 5689802 h 8402012"/>
              <a:gd name="connsiteX750" fmla="*/ 7793602 w 21052572"/>
              <a:gd name="connsiteY750" fmla="*/ 5728489 h 8402012"/>
              <a:gd name="connsiteX751" fmla="*/ 7697951 w 21052572"/>
              <a:gd name="connsiteY751" fmla="*/ 5760729 h 8402012"/>
              <a:gd name="connsiteX752" fmla="*/ 7966633 w 21052572"/>
              <a:gd name="connsiteY752" fmla="*/ 5644666 h 8402012"/>
              <a:gd name="connsiteX753" fmla="*/ 8217044 w 21052572"/>
              <a:gd name="connsiteY753" fmla="*/ 5510335 h 8402012"/>
              <a:gd name="connsiteX754" fmla="*/ 8200538 w 21052572"/>
              <a:gd name="connsiteY754" fmla="*/ 5493610 h 8402012"/>
              <a:gd name="connsiteX755" fmla="*/ 7531368 w 21052572"/>
              <a:gd name="connsiteY755" fmla="*/ 5478095 h 8402012"/>
              <a:gd name="connsiteX756" fmla="*/ 7486230 w 21052572"/>
              <a:gd name="connsiteY756" fmla="*/ 5503887 h 8402012"/>
              <a:gd name="connsiteX757" fmla="*/ 7428194 w 21052572"/>
              <a:gd name="connsiteY757" fmla="*/ 5555470 h 8402012"/>
              <a:gd name="connsiteX758" fmla="*/ 7318572 w 21052572"/>
              <a:gd name="connsiteY758" fmla="*/ 5625323 h 8402012"/>
              <a:gd name="connsiteX759" fmla="*/ 7370160 w 21052572"/>
              <a:gd name="connsiteY759" fmla="*/ 5625323 h 8402012"/>
              <a:gd name="connsiteX760" fmla="*/ 7543190 w 21052572"/>
              <a:gd name="connsiteY760" fmla="*/ 5536127 h 8402012"/>
              <a:gd name="connsiteX761" fmla="*/ 7531368 w 21052572"/>
              <a:gd name="connsiteY761" fmla="*/ 5478095 h 8402012"/>
              <a:gd name="connsiteX762" fmla="*/ 10653612 w 21052572"/>
              <a:gd name="connsiteY762" fmla="*/ 5469618 h 8402012"/>
              <a:gd name="connsiteX763" fmla="*/ 10635650 w 21052572"/>
              <a:gd name="connsiteY763" fmla="*/ 5501724 h 8402012"/>
              <a:gd name="connsiteX764" fmla="*/ 10653612 w 21052572"/>
              <a:gd name="connsiteY764" fmla="*/ 5469618 h 8402012"/>
              <a:gd name="connsiteX765" fmla="*/ 8890927 w 21052572"/>
              <a:gd name="connsiteY765" fmla="*/ 5465756 h 8402012"/>
              <a:gd name="connsiteX766" fmla="*/ 8899908 w 21052572"/>
              <a:gd name="connsiteY766" fmla="*/ 5472980 h 8402012"/>
              <a:gd name="connsiteX767" fmla="*/ 8887933 w 21052572"/>
              <a:gd name="connsiteY767" fmla="*/ 5492243 h 8402012"/>
              <a:gd name="connsiteX768" fmla="*/ 8881946 w 21052572"/>
              <a:gd name="connsiteY768" fmla="*/ 5472980 h 8402012"/>
              <a:gd name="connsiteX769" fmla="*/ 8890927 w 21052572"/>
              <a:gd name="connsiteY769" fmla="*/ 5465756 h 8402012"/>
              <a:gd name="connsiteX770" fmla="*/ 8594024 w 21052572"/>
              <a:gd name="connsiteY770" fmla="*/ 5442358 h 8402012"/>
              <a:gd name="connsiteX771" fmla="*/ 8596889 w 21052572"/>
              <a:gd name="connsiteY771" fmla="*/ 5446490 h 8402012"/>
              <a:gd name="connsiteX772" fmla="*/ 8595384 w 21052572"/>
              <a:gd name="connsiteY772" fmla="*/ 5444320 h 8402012"/>
              <a:gd name="connsiteX773" fmla="*/ 8583343 w 21052572"/>
              <a:gd name="connsiteY773" fmla="*/ 5426959 h 8402012"/>
              <a:gd name="connsiteX774" fmla="*/ 8587859 w 21052572"/>
              <a:gd name="connsiteY774" fmla="*/ 5433469 h 8402012"/>
              <a:gd name="connsiteX775" fmla="*/ 8594024 w 21052572"/>
              <a:gd name="connsiteY775" fmla="*/ 5442358 h 8402012"/>
              <a:gd name="connsiteX776" fmla="*/ 8592562 w 21052572"/>
              <a:gd name="connsiteY776" fmla="*/ 5440251 h 8402012"/>
              <a:gd name="connsiteX777" fmla="*/ 8583343 w 21052572"/>
              <a:gd name="connsiteY777" fmla="*/ 5426959 h 8402012"/>
              <a:gd name="connsiteX778" fmla="*/ 18830936 w 21052572"/>
              <a:gd name="connsiteY778" fmla="*/ 5411343 h 8402012"/>
              <a:gd name="connsiteX779" fmla="*/ 18886480 w 21052572"/>
              <a:gd name="connsiteY779" fmla="*/ 5459060 h 8402012"/>
              <a:gd name="connsiteX780" fmla="*/ 18811700 w 21052572"/>
              <a:gd name="connsiteY780" fmla="*/ 5426744 h 8402012"/>
              <a:gd name="connsiteX781" fmla="*/ 18830936 w 21052572"/>
              <a:gd name="connsiteY781" fmla="*/ 5411343 h 8402012"/>
              <a:gd name="connsiteX782" fmla="*/ 18799940 w 21052572"/>
              <a:gd name="connsiteY782" fmla="*/ 5393307 h 8402012"/>
              <a:gd name="connsiteX783" fmla="*/ 18810604 w 21052572"/>
              <a:gd name="connsiteY783" fmla="*/ 5395866 h 8402012"/>
              <a:gd name="connsiteX784" fmla="*/ 18804040 w 21052572"/>
              <a:gd name="connsiteY784" fmla="*/ 5416341 h 8402012"/>
              <a:gd name="connsiteX785" fmla="*/ 18799940 w 21052572"/>
              <a:gd name="connsiteY785" fmla="*/ 5393307 h 8402012"/>
              <a:gd name="connsiteX786" fmla="*/ 8700838 w 21052572"/>
              <a:gd name="connsiteY786" fmla="*/ 5384303 h 8402012"/>
              <a:gd name="connsiteX787" fmla="*/ 8682876 w 21052572"/>
              <a:gd name="connsiteY787" fmla="*/ 5416409 h 8402012"/>
              <a:gd name="connsiteX788" fmla="*/ 8700838 w 21052572"/>
              <a:gd name="connsiteY788" fmla="*/ 5384303 h 8402012"/>
              <a:gd name="connsiteX789" fmla="*/ 18245036 w 21052572"/>
              <a:gd name="connsiteY789" fmla="*/ 5365343 h 8402012"/>
              <a:gd name="connsiteX790" fmla="*/ 18247404 w 21052572"/>
              <a:gd name="connsiteY790" fmla="*/ 5381396 h 8402012"/>
              <a:gd name="connsiteX791" fmla="*/ 18245400 w 21052572"/>
              <a:gd name="connsiteY791" fmla="*/ 5394978 h 8402012"/>
              <a:gd name="connsiteX792" fmla="*/ 18246616 w 21052572"/>
              <a:gd name="connsiteY792" fmla="*/ 5396535 h 8402012"/>
              <a:gd name="connsiteX793" fmla="*/ 18245044 w 21052572"/>
              <a:gd name="connsiteY793" fmla="*/ 5397380 h 8402012"/>
              <a:gd name="connsiteX794" fmla="*/ 18245036 w 21052572"/>
              <a:gd name="connsiteY794" fmla="*/ 5397449 h 8402012"/>
              <a:gd name="connsiteX795" fmla="*/ 18245004 w 21052572"/>
              <a:gd name="connsiteY795" fmla="*/ 5397403 h 8402012"/>
              <a:gd name="connsiteX796" fmla="*/ 18209752 w 21052572"/>
              <a:gd name="connsiteY796" fmla="*/ 5416376 h 8402012"/>
              <a:gd name="connsiteX797" fmla="*/ 18223840 w 21052572"/>
              <a:gd name="connsiteY797" fmla="*/ 5381655 h 8402012"/>
              <a:gd name="connsiteX798" fmla="*/ 18234564 w 21052572"/>
              <a:gd name="connsiteY798" fmla="*/ 5382751 h 8402012"/>
              <a:gd name="connsiteX799" fmla="*/ 9586345 w 21052572"/>
              <a:gd name="connsiteY799" fmla="*/ 5365343 h 8402012"/>
              <a:gd name="connsiteX800" fmla="*/ 9591815 w 21052572"/>
              <a:gd name="connsiteY800" fmla="*/ 5384607 h 8402012"/>
              <a:gd name="connsiteX801" fmla="*/ 9586345 w 21052572"/>
              <a:gd name="connsiteY801" fmla="*/ 5397449 h 8402012"/>
              <a:gd name="connsiteX802" fmla="*/ 9586345 w 21052572"/>
              <a:gd name="connsiteY802" fmla="*/ 5365343 h 8402012"/>
              <a:gd name="connsiteX803" fmla="*/ 8002180 w 21052572"/>
              <a:gd name="connsiteY803" fmla="*/ 5365343 h 8402012"/>
              <a:gd name="connsiteX804" fmla="*/ 8008744 w 21052572"/>
              <a:gd name="connsiteY804" fmla="*/ 5384607 h 8402012"/>
              <a:gd name="connsiteX805" fmla="*/ 8002180 w 21052572"/>
              <a:gd name="connsiteY805" fmla="*/ 5397449 h 8402012"/>
              <a:gd name="connsiteX806" fmla="*/ 8002180 w 21052572"/>
              <a:gd name="connsiteY806" fmla="*/ 5365343 h 8402012"/>
              <a:gd name="connsiteX807" fmla="*/ 9618055 w 21052572"/>
              <a:gd name="connsiteY807" fmla="*/ 5351565 h 8402012"/>
              <a:gd name="connsiteX808" fmla="*/ 9643992 w 21052572"/>
              <a:gd name="connsiteY808" fmla="*/ 5361485 h 8402012"/>
              <a:gd name="connsiteX809" fmla="*/ 9588167 w 21052572"/>
              <a:gd name="connsiteY809" fmla="*/ 5361485 h 8402012"/>
              <a:gd name="connsiteX810" fmla="*/ 9618055 w 21052572"/>
              <a:gd name="connsiteY810" fmla="*/ 5351565 h 8402012"/>
              <a:gd name="connsiteX811" fmla="*/ 20116532 w 21052572"/>
              <a:gd name="connsiteY811" fmla="*/ 5351124 h 8402012"/>
              <a:gd name="connsiteX812" fmla="*/ 20147276 w 21052572"/>
              <a:gd name="connsiteY812" fmla="*/ 5363968 h 8402012"/>
              <a:gd name="connsiteX813" fmla="*/ 20110384 w 21052572"/>
              <a:gd name="connsiteY813" fmla="*/ 5363968 h 8402012"/>
              <a:gd name="connsiteX814" fmla="*/ 20116532 w 21052572"/>
              <a:gd name="connsiteY814" fmla="*/ 5351124 h 8402012"/>
              <a:gd name="connsiteX815" fmla="*/ 18772784 w 21052572"/>
              <a:gd name="connsiteY815" fmla="*/ 5351124 h 8402012"/>
              <a:gd name="connsiteX816" fmla="*/ 18754820 w 21052572"/>
              <a:gd name="connsiteY816" fmla="*/ 5383233 h 8402012"/>
              <a:gd name="connsiteX817" fmla="*/ 18772784 w 21052572"/>
              <a:gd name="connsiteY817" fmla="*/ 5351124 h 8402012"/>
              <a:gd name="connsiteX818" fmla="*/ 9642129 w 21052572"/>
              <a:gd name="connsiteY818" fmla="*/ 5332164 h 8402012"/>
              <a:gd name="connsiteX819" fmla="*/ 9648693 w 21052572"/>
              <a:gd name="connsiteY819" fmla="*/ 5350610 h 8402012"/>
              <a:gd name="connsiteX820" fmla="*/ 9642129 w 21052572"/>
              <a:gd name="connsiteY820" fmla="*/ 5332164 h 8402012"/>
              <a:gd name="connsiteX821" fmla="*/ 7806498 w 21052572"/>
              <a:gd name="connsiteY821" fmla="*/ 5330868 h 8402012"/>
              <a:gd name="connsiteX822" fmla="*/ 7742015 w 21052572"/>
              <a:gd name="connsiteY822" fmla="*/ 5382451 h 8402012"/>
              <a:gd name="connsiteX823" fmla="*/ 7581880 w 21052572"/>
              <a:gd name="connsiteY823" fmla="*/ 5445856 h 8402012"/>
              <a:gd name="connsiteX824" fmla="*/ 7601226 w 21052572"/>
              <a:gd name="connsiteY824" fmla="*/ 5536127 h 8402012"/>
              <a:gd name="connsiteX825" fmla="*/ 7845189 w 21052572"/>
              <a:gd name="connsiteY825" fmla="*/ 5382451 h 8402012"/>
              <a:gd name="connsiteX826" fmla="*/ 7806498 w 21052572"/>
              <a:gd name="connsiteY826" fmla="*/ 5330868 h 8402012"/>
              <a:gd name="connsiteX827" fmla="*/ 7922569 w 21052572"/>
              <a:gd name="connsiteY827" fmla="*/ 5317972 h 8402012"/>
              <a:gd name="connsiteX828" fmla="*/ 7941914 w 21052572"/>
              <a:gd name="connsiteY828" fmla="*/ 5350212 h 8402012"/>
              <a:gd name="connsiteX829" fmla="*/ 7922569 w 21052572"/>
              <a:gd name="connsiteY829" fmla="*/ 5317972 h 8402012"/>
              <a:gd name="connsiteX830" fmla="*/ 7864534 w 21052572"/>
              <a:gd name="connsiteY830" fmla="*/ 5317972 h 8402012"/>
              <a:gd name="connsiteX831" fmla="*/ 7883879 w 21052572"/>
              <a:gd name="connsiteY831" fmla="*/ 5350212 h 8402012"/>
              <a:gd name="connsiteX832" fmla="*/ 7864534 w 21052572"/>
              <a:gd name="connsiteY832" fmla="*/ 5317972 h 8402012"/>
              <a:gd name="connsiteX833" fmla="*/ 20848784 w 21052572"/>
              <a:gd name="connsiteY833" fmla="*/ 5317945 h 8402012"/>
              <a:gd name="connsiteX834" fmla="*/ 20830824 w 21052572"/>
              <a:gd name="connsiteY834" fmla="*/ 5350051 h 8402012"/>
              <a:gd name="connsiteX835" fmla="*/ 20848784 w 21052572"/>
              <a:gd name="connsiteY835" fmla="*/ 5317945 h 8402012"/>
              <a:gd name="connsiteX836" fmla="*/ 20079640 w 21052572"/>
              <a:gd name="connsiteY836" fmla="*/ 5317945 h 8402012"/>
              <a:gd name="connsiteX837" fmla="*/ 20109360 w 21052572"/>
              <a:gd name="connsiteY837" fmla="*/ 5330788 h 8402012"/>
              <a:gd name="connsiteX838" fmla="*/ 20072468 w 21052572"/>
              <a:gd name="connsiteY838" fmla="*/ 5330788 h 8402012"/>
              <a:gd name="connsiteX839" fmla="*/ 20079640 w 21052572"/>
              <a:gd name="connsiteY839" fmla="*/ 5317945 h 8402012"/>
              <a:gd name="connsiteX840" fmla="*/ 18692208 w 21052572"/>
              <a:gd name="connsiteY840" fmla="*/ 5317945 h 8402012"/>
              <a:gd name="connsiteX841" fmla="*/ 18674244 w 21052572"/>
              <a:gd name="connsiteY841" fmla="*/ 5350051 h 8402012"/>
              <a:gd name="connsiteX842" fmla="*/ 18692208 w 21052572"/>
              <a:gd name="connsiteY842" fmla="*/ 5317945 h 8402012"/>
              <a:gd name="connsiteX843" fmla="*/ 9706095 w 21052572"/>
              <a:gd name="connsiteY843" fmla="*/ 5307543 h 8402012"/>
              <a:gd name="connsiteX844" fmla="*/ 9729280 w 21052572"/>
              <a:gd name="connsiteY844" fmla="*/ 5311721 h 8402012"/>
              <a:gd name="connsiteX845" fmla="*/ 9645045 w 21052572"/>
              <a:gd name="connsiteY845" fmla="*/ 5330821 h 8402012"/>
              <a:gd name="connsiteX846" fmla="*/ 9706095 w 21052572"/>
              <a:gd name="connsiteY846" fmla="*/ 5307543 h 8402012"/>
              <a:gd name="connsiteX847" fmla="*/ 20810868 w 21052572"/>
              <a:gd name="connsiteY847" fmla="*/ 5284766 h 8402012"/>
              <a:gd name="connsiteX848" fmla="*/ 20792908 w 21052572"/>
              <a:gd name="connsiteY848" fmla="*/ 5316875 h 8402012"/>
              <a:gd name="connsiteX849" fmla="*/ 20810868 w 21052572"/>
              <a:gd name="connsiteY849" fmla="*/ 5284766 h 8402012"/>
              <a:gd name="connsiteX850" fmla="*/ 8102340 w 21052572"/>
              <a:gd name="connsiteY850" fmla="*/ 5284766 h 8402012"/>
              <a:gd name="connsiteX851" fmla="*/ 8165018 w 21052572"/>
              <a:gd name="connsiteY851" fmla="*/ 5348224 h 8402012"/>
              <a:gd name="connsiteX852" fmla="*/ 8051348 w 21052572"/>
              <a:gd name="connsiteY852" fmla="*/ 5411683 h 8402012"/>
              <a:gd name="connsiteX853" fmla="*/ 8000355 w 21052572"/>
              <a:gd name="connsiteY853" fmla="*/ 5360916 h 8402012"/>
              <a:gd name="connsiteX854" fmla="*/ 8076844 w 21052572"/>
              <a:gd name="connsiteY854" fmla="*/ 5354570 h 8402012"/>
              <a:gd name="connsiteX855" fmla="*/ 8102340 w 21052572"/>
              <a:gd name="connsiteY855" fmla="*/ 5284766 h 8402012"/>
              <a:gd name="connsiteX856" fmla="*/ 8584081 w 21052572"/>
              <a:gd name="connsiteY856" fmla="*/ 5279889 h 8402012"/>
              <a:gd name="connsiteX857" fmla="*/ 8512595 w 21052572"/>
              <a:gd name="connsiteY857" fmla="*/ 5317972 h 8402012"/>
              <a:gd name="connsiteX858" fmla="*/ 8428766 w 21052572"/>
              <a:gd name="connsiteY858" fmla="*/ 5369555 h 8402012"/>
              <a:gd name="connsiteX859" fmla="*/ 8390076 w 21052572"/>
              <a:gd name="connsiteY859" fmla="*/ 5414691 h 8402012"/>
              <a:gd name="connsiteX860" fmla="*/ 8333115 w 21052572"/>
              <a:gd name="connsiteY860" fmla="*/ 5408243 h 8402012"/>
              <a:gd name="connsiteX861" fmla="*/ 8242838 w 21052572"/>
              <a:gd name="connsiteY861" fmla="*/ 5445856 h 8402012"/>
              <a:gd name="connsiteX862" fmla="*/ 8242838 w 21052572"/>
              <a:gd name="connsiteY862" fmla="*/ 5503887 h 8402012"/>
              <a:gd name="connsiteX863" fmla="*/ 8435214 w 21052572"/>
              <a:gd name="connsiteY863" fmla="*/ 5388899 h 8402012"/>
              <a:gd name="connsiteX864" fmla="*/ 8608245 w 21052572"/>
              <a:gd name="connsiteY864" fmla="*/ 5285733 h 8402012"/>
              <a:gd name="connsiteX865" fmla="*/ 8584081 w 21052572"/>
              <a:gd name="connsiteY865" fmla="*/ 5279889 h 8402012"/>
              <a:gd name="connsiteX866" fmla="*/ 9449896 w 21052572"/>
              <a:gd name="connsiteY866" fmla="*/ 5275286 h 8402012"/>
              <a:gd name="connsiteX867" fmla="*/ 9521091 w 21052572"/>
              <a:gd name="connsiteY867" fmla="*/ 5287987 h 8402012"/>
              <a:gd name="connsiteX868" fmla="*/ 9566397 w 21052572"/>
              <a:gd name="connsiteY868" fmla="*/ 5294338 h 8402012"/>
              <a:gd name="connsiteX869" fmla="*/ 9546980 w 21052572"/>
              <a:gd name="connsiteY869" fmla="*/ 5332441 h 8402012"/>
              <a:gd name="connsiteX870" fmla="*/ 9417534 w 21052572"/>
              <a:gd name="connsiteY870" fmla="*/ 5383245 h 8402012"/>
              <a:gd name="connsiteX871" fmla="*/ 9449896 w 21052572"/>
              <a:gd name="connsiteY871" fmla="*/ 5275286 h 8402012"/>
              <a:gd name="connsiteX872" fmla="*/ 9629789 w 21052572"/>
              <a:gd name="connsiteY872" fmla="*/ 5262125 h 8402012"/>
              <a:gd name="connsiteX873" fmla="*/ 9643992 w 21052572"/>
              <a:gd name="connsiteY873" fmla="*/ 5271444 h 8402012"/>
              <a:gd name="connsiteX874" fmla="*/ 9588167 w 21052572"/>
              <a:gd name="connsiteY874" fmla="*/ 5283741 h 8402012"/>
              <a:gd name="connsiteX875" fmla="*/ 9629789 w 21052572"/>
              <a:gd name="connsiteY875" fmla="*/ 5262125 h 8402012"/>
              <a:gd name="connsiteX876" fmla="*/ 18583192 w 21052572"/>
              <a:gd name="connsiteY876" fmla="*/ 5261070 h 8402012"/>
              <a:gd name="connsiteX877" fmla="*/ 18565232 w 21052572"/>
              <a:gd name="connsiteY877" fmla="*/ 5288370 h 8402012"/>
              <a:gd name="connsiteX878" fmla="*/ 18583192 w 21052572"/>
              <a:gd name="connsiteY878" fmla="*/ 5261070 h 8402012"/>
              <a:gd name="connsiteX879" fmla="*/ 8365316 w 21052572"/>
              <a:gd name="connsiteY879" fmla="*/ 5261070 h 8402012"/>
              <a:gd name="connsiteX880" fmla="*/ 8365316 w 21052572"/>
              <a:gd name="connsiteY880" fmla="*/ 5288370 h 8402012"/>
              <a:gd name="connsiteX881" fmla="*/ 8365316 w 21052572"/>
              <a:gd name="connsiteY881" fmla="*/ 5261070 h 8402012"/>
              <a:gd name="connsiteX882" fmla="*/ 19977672 w 21052572"/>
              <a:gd name="connsiteY882" fmla="*/ 5242110 h 8402012"/>
              <a:gd name="connsiteX883" fmla="*/ 20071412 w 21052572"/>
              <a:gd name="connsiteY883" fmla="*/ 5305677 h 8402012"/>
              <a:gd name="connsiteX884" fmla="*/ 19977672 w 21052572"/>
              <a:gd name="connsiteY884" fmla="*/ 5242110 h 8402012"/>
              <a:gd name="connsiteX885" fmla="*/ 9642129 w 21052572"/>
              <a:gd name="connsiteY885" fmla="*/ 5242110 h 8402012"/>
              <a:gd name="connsiteX886" fmla="*/ 9635565 w 21052572"/>
              <a:gd name="connsiteY886" fmla="*/ 5260556 h 8402012"/>
              <a:gd name="connsiteX887" fmla="*/ 9642129 w 21052572"/>
              <a:gd name="connsiteY887" fmla="*/ 5242110 h 8402012"/>
              <a:gd name="connsiteX888" fmla="*/ 8718550 w 21052572"/>
              <a:gd name="connsiteY888" fmla="*/ 5242110 h 8402012"/>
              <a:gd name="connsiteX889" fmla="*/ 8724537 w 21052572"/>
              <a:gd name="connsiteY889" fmla="*/ 5262585 h 8402012"/>
              <a:gd name="connsiteX890" fmla="*/ 8718550 w 21052572"/>
              <a:gd name="connsiteY890" fmla="*/ 5242110 h 8402012"/>
              <a:gd name="connsiteX891" fmla="*/ 18905496 w 21052572"/>
              <a:gd name="connsiteY891" fmla="*/ 5227892 h 8402012"/>
              <a:gd name="connsiteX892" fmla="*/ 18887532 w 21052572"/>
              <a:gd name="connsiteY892" fmla="*/ 5260001 h 8402012"/>
              <a:gd name="connsiteX893" fmla="*/ 18905496 w 21052572"/>
              <a:gd name="connsiteY893" fmla="*/ 5227892 h 8402012"/>
              <a:gd name="connsiteX894" fmla="*/ 18507356 w 21052572"/>
              <a:gd name="connsiteY894" fmla="*/ 5227892 h 8402012"/>
              <a:gd name="connsiteX895" fmla="*/ 18489392 w 21052572"/>
              <a:gd name="connsiteY895" fmla="*/ 5260001 h 8402012"/>
              <a:gd name="connsiteX896" fmla="*/ 18507356 w 21052572"/>
              <a:gd name="connsiteY896" fmla="*/ 5227892 h 8402012"/>
              <a:gd name="connsiteX897" fmla="*/ 9262754 w 21052572"/>
              <a:gd name="connsiteY897" fmla="*/ 5227701 h 8402012"/>
              <a:gd name="connsiteX898" fmla="*/ 9301444 w 21052572"/>
              <a:gd name="connsiteY898" fmla="*/ 5259941 h 8402012"/>
              <a:gd name="connsiteX899" fmla="*/ 9262754 w 21052572"/>
              <a:gd name="connsiteY899" fmla="*/ 5227701 h 8402012"/>
              <a:gd name="connsiteX900" fmla="*/ 8640487 w 21052572"/>
              <a:gd name="connsiteY900" fmla="*/ 5227701 h 8402012"/>
              <a:gd name="connsiteX901" fmla="*/ 8679177 w 21052572"/>
              <a:gd name="connsiteY901" fmla="*/ 5259941 h 8402012"/>
              <a:gd name="connsiteX902" fmla="*/ 8640487 w 21052572"/>
              <a:gd name="connsiteY902" fmla="*/ 5227701 h 8402012"/>
              <a:gd name="connsiteX903" fmla="*/ 8444887 w 21052572"/>
              <a:gd name="connsiteY903" fmla="*/ 5213596 h 8402012"/>
              <a:gd name="connsiteX904" fmla="*/ 8422317 w 21052572"/>
              <a:gd name="connsiteY904" fmla="*/ 5221253 h 8402012"/>
              <a:gd name="connsiteX905" fmla="*/ 8390076 w 21052572"/>
              <a:gd name="connsiteY905" fmla="*/ 5253493 h 8402012"/>
              <a:gd name="connsiteX906" fmla="*/ 8387050 w 21052572"/>
              <a:gd name="connsiteY906" fmla="*/ 5252196 h 8402012"/>
              <a:gd name="connsiteX907" fmla="*/ 8392755 w 21052572"/>
              <a:gd name="connsiteY907" fmla="*/ 5261374 h 8402012"/>
              <a:gd name="connsiteX908" fmla="*/ 8380780 w 21052572"/>
              <a:gd name="connsiteY908" fmla="*/ 5274216 h 8402012"/>
              <a:gd name="connsiteX909" fmla="*/ 8376290 w 21052572"/>
              <a:gd name="connsiteY909" fmla="*/ 5258163 h 8402012"/>
              <a:gd name="connsiteX910" fmla="*/ 8378932 w 21052572"/>
              <a:gd name="connsiteY910" fmla="*/ 5248717 h 8402012"/>
              <a:gd name="connsiteX911" fmla="*/ 8367506 w 21052572"/>
              <a:gd name="connsiteY911" fmla="*/ 5243821 h 8402012"/>
              <a:gd name="connsiteX912" fmla="*/ 8344937 w 21052572"/>
              <a:gd name="connsiteY912" fmla="*/ 5234149 h 8402012"/>
              <a:gd name="connsiteX913" fmla="*/ 8300874 w 21052572"/>
              <a:gd name="connsiteY913" fmla="*/ 5227701 h 8402012"/>
              <a:gd name="connsiteX914" fmla="*/ 8300874 w 21052572"/>
              <a:gd name="connsiteY914" fmla="*/ 5285733 h 8402012"/>
              <a:gd name="connsiteX915" fmla="*/ 8333115 w 21052572"/>
              <a:gd name="connsiteY915" fmla="*/ 5292180 h 8402012"/>
              <a:gd name="connsiteX916" fmla="*/ 8370730 w 21052572"/>
              <a:gd name="connsiteY916" fmla="*/ 5298628 h 8402012"/>
              <a:gd name="connsiteX917" fmla="*/ 8467456 w 21052572"/>
              <a:gd name="connsiteY917" fmla="*/ 5214805 h 8402012"/>
              <a:gd name="connsiteX918" fmla="*/ 8444887 w 21052572"/>
              <a:gd name="connsiteY918" fmla="*/ 5213596 h 8402012"/>
              <a:gd name="connsiteX919" fmla="*/ 9340135 w 21052572"/>
              <a:gd name="connsiteY919" fmla="*/ 5195462 h 8402012"/>
              <a:gd name="connsiteX920" fmla="*/ 9359480 w 21052572"/>
              <a:gd name="connsiteY920" fmla="*/ 5227701 h 8402012"/>
              <a:gd name="connsiteX921" fmla="*/ 9340135 w 21052572"/>
              <a:gd name="connsiteY921" fmla="*/ 5195462 h 8402012"/>
              <a:gd name="connsiteX922" fmla="*/ 8768815 w 21052572"/>
              <a:gd name="connsiteY922" fmla="*/ 5195360 h 8402012"/>
              <a:gd name="connsiteX923" fmla="*/ 8814504 w 21052572"/>
              <a:gd name="connsiteY923" fmla="*/ 5259993 h 8402012"/>
              <a:gd name="connsiteX924" fmla="*/ 8755761 w 21052572"/>
              <a:gd name="connsiteY924" fmla="*/ 5259993 h 8402012"/>
              <a:gd name="connsiteX925" fmla="*/ 8768815 w 21052572"/>
              <a:gd name="connsiteY925" fmla="*/ 5195360 h 8402012"/>
              <a:gd name="connsiteX926" fmla="*/ 19166180 w 21052572"/>
              <a:gd name="connsiteY926" fmla="*/ 5194713 h 8402012"/>
              <a:gd name="connsiteX927" fmla="*/ 19148220 w 21052572"/>
              <a:gd name="connsiteY927" fmla="*/ 5226819 h 8402012"/>
              <a:gd name="connsiteX928" fmla="*/ 19166180 w 21052572"/>
              <a:gd name="connsiteY928" fmla="*/ 5194713 h 8402012"/>
              <a:gd name="connsiteX929" fmla="*/ 8876071 w 21052572"/>
              <a:gd name="connsiteY929" fmla="*/ 5194713 h 8402012"/>
              <a:gd name="connsiteX930" fmla="*/ 8848771 w 21052572"/>
              <a:gd name="connsiteY930" fmla="*/ 5226819 h 8402012"/>
              <a:gd name="connsiteX931" fmla="*/ 8876071 w 21052572"/>
              <a:gd name="connsiteY931" fmla="*/ 5194713 h 8402012"/>
              <a:gd name="connsiteX932" fmla="*/ 8175723 w 21052572"/>
              <a:gd name="connsiteY932" fmla="*/ 5194713 h 8402012"/>
              <a:gd name="connsiteX933" fmla="*/ 8193685 w 21052572"/>
              <a:gd name="connsiteY933" fmla="*/ 5226819 h 8402012"/>
              <a:gd name="connsiteX934" fmla="*/ 8175723 w 21052572"/>
              <a:gd name="connsiteY934" fmla="*/ 5194713 h 8402012"/>
              <a:gd name="connsiteX935" fmla="*/ 20714900 w 21052572"/>
              <a:gd name="connsiteY935" fmla="*/ 5166276 h 8402012"/>
              <a:gd name="connsiteX936" fmla="*/ 20698116 w 21052572"/>
              <a:gd name="connsiteY936" fmla="*/ 5231528 h 8402012"/>
              <a:gd name="connsiteX937" fmla="*/ 20714900 w 21052572"/>
              <a:gd name="connsiteY937" fmla="*/ 5166276 h 8402012"/>
              <a:gd name="connsiteX938" fmla="*/ 9875939 w 21052572"/>
              <a:gd name="connsiteY938" fmla="*/ 5166276 h 8402012"/>
              <a:gd name="connsiteX939" fmla="*/ 9875939 w 21052572"/>
              <a:gd name="connsiteY939" fmla="*/ 5198346 h 8402012"/>
              <a:gd name="connsiteX940" fmla="*/ 9875939 w 21052572"/>
              <a:gd name="connsiteY940" fmla="*/ 5166276 h 8402012"/>
              <a:gd name="connsiteX941" fmla="*/ 8486801 w 21052572"/>
              <a:gd name="connsiteY941" fmla="*/ 5164297 h 8402012"/>
              <a:gd name="connsiteX942" fmla="*/ 8506146 w 21052572"/>
              <a:gd name="connsiteY942" fmla="*/ 5195462 h 8402012"/>
              <a:gd name="connsiteX943" fmla="*/ 8486801 w 21052572"/>
              <a:gd name="connsiteY943" fmla="*/ 5164297 h 8402012"/>
              <a:gd name="connsiteX944" fmla="*/ 9707680 w 21052572"/>
              <a:gd name="connsiteY944" fmla="*/ 5150309 h 8402012"/>
              <a:gd name="connsiteX945" fmla="*/ 9714790 w 21052572"/>
              <a:gd name="connsiteY945" fmla="*/ 5153303 h 8402012"/>
              <a:gd name="connsiteX946" fmla="*/ 9706664 w 21052572"/>
              <a:gd name="connsiteY946" fmla="*/ 5165277 h 8402012"/>
              <a:gd name="connsiteX947" fmla="*/ 9707680 w 21052572"/>
              <a:gd name="connsiteY947" fmla="*/ 5150309 h 8402012"/>
              <a:gd name="connsiteX948" fmla="*/ 19071332 w 21052572"/>
              <a:gd name="connsiteY948" fmla="*/ 5133097 h 8402012"/>
              <a:gd name="connsiteX949" fmla="*/ 19053424 w 21052572"/>
              <a:gd name="connsiteY949" fmla="*/ 5165206 h 8402012"/>
              <a:gd name="connsiteX950" fmla="*/ 19071332 w 21052572"/>
              <a:gd name="connsiteY950" fmla="*/ 5133097 h 8402012"/>
              <a:gd name="connsiteX951" fmla="*/ 18355684 w 21052572"/>
              <a:gd name="connsiteY951" fmla="*/ 5133097 h 8402012"/>
              <a:gd name="connsiteX952" fmla="*/ 18337724 w 21052572"/>
              <a:gd name="connsiteY952" fmla="*/ 5165206 h 8402012"/>
              <a:gd name="connsiteX953" fmla="*/ 18355684 w 21052572"/>
              <a:gd name="connsiteY953" fmla="*/ 5133097 h 8402012"/>
              <a:gd name="connsiteX954" fmla="*/ 17848536 w 21052572"/>
              <a:gd name="connsiteY954" fmla="*/ 5133094 h 8402012"/>
              <a:gd name="connsiteX955" fmla="*/ 17830572 w 21052572"/>
              <a:gd name="connsiteY955" fmla="*/ 5198346 h 8402012"/>
              <a:gd name="connsiteX956" fmla="*/ 17848536 w 21052572"/>
              <a:gd name="connsiteY956" fmla="*/ 5133094 h 8402012"/>
              <a:gd name="connsiteX957" fmla="*/ 8530865 w 21052572"/>
              <a:gd name="connsiteY957" fmla="*/ 5132057 h 8402012"/>
              <a:gd name="connsiteX958" fmla="*/ 8563107 w 21052572"/>
              <a:gd name="connsiteY958" fmla="*/ 5164297 h 8402012"/>
              <a:gd name="connsiteX959" fmla="*/ 8530865 w 21052572"/>
              <a:gd name="connsiteY959" fmla="*/ 5132057 h 8402012"/>
              <a:gd name="connsiteX960" fmla="*/ 10132162 w 21052572"/>
              <a:gd name="connsiteY960" fmla="*/ 5118878 h 8402012"/>
              <a:gd name="connsiteX961" fmla="*/ 9803189 w 21052572"/>
              <a:gd name="connsiteY961" fmla="*/ 5312127 h 8402012"/>
              <a:gd name="connsiteX962" fmla="*/ 9832311 w 21052572"/>
              <a:gd name="connsiteY962" fmla="*/ 5205550 h 8402012"/>
              <a:gd name="connsiteX963" fmla="*/ 9854815 w 21052572"/>
              <a:gd name="connsiteY963" fmla="*/ 5195595 h 8402012"/>
              <a:gd name="connsiteX964" fmla="*/ 9853592 w 21052572"/>
              <a:gd name="connsiteY964" fmla="*/ 5193658 h 8402012"/>
              <a:gd name="connsiteX965" fmla="*/ 9859579 w 21052572"/>
              <a:gd name="connsiteY965" fmla="*/ 5182073 h 8402012"/>
              <a:gd name="connsiteX966" fmla="*/ 9867064 w 21052572"/>
              <a:gd name="connsiteY966" fmla="*/ 5194975 h 8402012"/>
              <a:gd name="connsiteX967" fmla="*/ 9866331 w 21052572"/>
              <a:gd name="connsiteY967" fmla="*/ 5206713 h 8402012"/>
              <a:gd name="connsiteX968" fmla="*/ 9867640 w 21052572"/>
              <a:gd name="connsiteY968" fmla="*/ 5208000 h 8402012"/>
              <a:gd name="connsiteX969" fmla="*/ 9958507 w 21052572"/>
              <a:gd name="connsiteY969" fmla="*/ 5164221 h 8402012"/>
              <a:gd name="connsiteX970" fmla="*/ 10132162 w 21052572"/>
              <a:gd name="connsiteY970" fmla="*/ 5118878 h 8402012"/>
              <a:gd name="connsiteX971" fmla="*/ 19597496 w 21052572"/>
              <a:gd name="connsiteY971" fmla="*/ 5099918 h 8402012"/>
              <a:gd name="connsiteX972" fmla="*/ 19579536 w 21052572"/>
              <a:gd name="connsiteY972" fmla="*/ 5132024 h 8402012"/>
              <a:gd name="connsiteX973" fmla="*/ 19597496 w 21052572"/>
              <a:gd name="connsiteY973" fmla="*/ 5099918 h 8402012"/>
              <a:gd name="connsiteX974" fmla="*/ 17810560 w 21052572"/>
              <a:gd name="connsiteY974" fmla="*/ 5099918 h 8402012"/>
              <a:gd name="connsiteX975" fmla="*/ 17792656 w 21052572"/>
              <a:gd name="connsiteY975" fmla="*/ 5132024 h 8402012"/>
              <a:gd name="connsiteX976" fmla="*/ 17810560 w 21052572"/>
              <a:gd name="connsiteY976" fmla="*/ 5099918 h 8402012"/>
              <a:gd name="connsiteX977" fmla="*/ 9894469 w 21052572"/>
              <a:gd name="connsiteY977" fmla="*/ 5094662 h 8402012"/>
              <a:gd name="connsiteX978" fmla="*/ 9933092 w 21052572"/>
              <a:gd name="connsiteY978" fmla="*/ 5100447 h 8402012"/>
              <a:gd name="connsiteX979" fmla="*/ 9855643 w 21052572"/>
              <a:gd name="connsiteY979" fmla="*/ 5165398 h 8402012"/>
              <a:gd name="connsiteX980" fmla="*/ 9682459 w 21052572"/>
              <a:gd name="connsiteY980" fmla="*/ 5248752 h 8402012"/>
              <a:gd name="connsiteX981" fmla="*/ 9643734 w 21052572"/>
              <a:gd name="connsiteY981" fmla="*/ 5242257 h 8402012"/>
              <a:gd name="connsiteX982" fmla="*/ 9656642 w 21052572"/>
              <a:gd name="connsiteY982" fmla="*/ 5184883 h 8402012"/>
              <a:gd name="connsiteX983" fmla="*/ 9714729 w 21052572"/>
              <a:gd name="connsiteY983" fmla="*/ 5178388 h 8402012"/>
              <a:gd name="connsiteX984" fmla="*/ 9784648 w 21052572"/>
              <a:gd name="connsiteY984" fmla="*/ 5139417 h 8402012"/>
              <a:gd name="connsiteX985" fmla="*/ 9894469 w 21052572"/>
              <a:gd name="connsiteY985" fmla="*/ 5094662 h 8402012"/>
              <a:gd name="connsiteX986" fmla="*/ 10170157 w 21052572"/>
              <a:gd name="connsiteY986" fmla="*/ 5076219 h 8402012"/>
              <a:gd name="connsiteX987" fmla="*/ 10152195 w 21052572"/>
              <a:gd name="connsiteY987" fmla="*/ 5103519 h 8402012"/>
              <a:gd name="connsiteX988" fmla="*/ 10170157 w 21052572"/>
              <a:gd name="connsiteY988" fmla="*/ 5076219 h 8402012"/>
              <a:gd name="connsiteX989" fmla="*/ 8640487 w 21052572"/>
              <a:gd name="connsiteY989" fmla="*/ 5074026 h 8402012"/>
              <a:gd name="connsiteX990" fmla="*/ 8621142 w 21052572"/>
              <a:gd name="connsiteY990" fmla="*/ 5164297 h 8402012"/>
              <a:gd name="connsiteX991" fmla="*/ 8717867 w 21052572"/>
              <a:gd name="connsiteY991" fmla="*/ 5119161 h 8402012"/>
              <a:gd name="connsiteX992" fmla="*/ 8640487 w 21052572"/>
              <a:gd name="connsiteY992" fmla="*/ 5074026 h 8402012"/>
              <a:gd name="connsiteX993" fmla="*/ 8454559 w 21052572"/>
              <a:gd name="connsiteY993" fmla="*/ 5074026 h 8402012"/>
              <a:gd name="connsiteX994" fmla="*/ 8473904 w 21052572"/>
              <a:gd name="connsiteY994" fmla="*/ 5099818 h 8402012"/>
              <a:gd name="connsiteX995" fmla="*/ 8454559 w 21052572"/>
              <a:gd name="connsiteY995" fmla="*/ 5074026 h 8402012"/>
              <a:gd name="connsiteX996" fmla="*/ 19004928 w 21052572"/>
              <a:gd name="connsiteY996" fmla="*/ 5073353 h 8402012"/>
              <a:gd name="connsiteX997" fmla="*/ 18958632 w 21052572"/>
              <a:gd name="connsiteY997" fmla="*/ 5099807 h 8402012"/>
              <a:gd name="connsiteX998" fmla="*/ 19004928 w 21052572"/>
              <a:gd name="connsiteY998" fmla="*/ 5073353 h 8402012"/>
              <a:gd name="connsiteX999" fmla="*/ 564229 w 21052572"/>
              <a:gd name="connsiteY999" fmla="*/ 5054682 h 8402012"/>
              <a:gd name="connsiteX1000" fmla="*/ 564229 w 21052572"/>
              <a:gd name="connsiteY1000" fmla="*/ 5086922 h 8402012"/>
              <a:gd name="connsiteX1001" fmla="*/ 660959 w 21052572"/>
              <a:gd name="connsiteY1001" fmla="*/ 5119161 h 8402012"/>
              <a:gd name="connsiteX1002" fmla="*/ 585688 w 21052572"/>
              <a:gd name="connsiteY1002" fmla="*/ 5081078 h 8402012"/>
              <a:gd name="connsiteX1003" fmla="*/ 579117 w 21052572"/>
              <a:gd name="connsiteY1003" fmla="*/ 5072998 h 8402012"/>
              <a:gd name="connsiteX1004" fmla="*/ 564733 w 21052572"/>
              <a:gd name="connsiteY1004" fmla="*/ 5072998 h 8402012"/>
              <a:gd name="connsiteX1005" fmla="*/ 567180 w 21052572"/>
              <a:gd name="connsiteY1005" fmla="*/ 5058312 h 8402012"/>
              <a:gd name="connsiteX1006" fmla="*/ 10246302 w 21052572"/>
              <a:gd name="connsiteY1006" fmla="*/ 5014603 h 8402012"/>
              <a:gd name="connsiteX1007" fmla="*/ 10264917 w 21052572"/>
              <a:gd name="connsiteY1007" fmla="*/ 5070447 h 8402012"/>
              <a:gd name="connsiteX1008" fmla="*/ 10209073 w 21052572"/>
              <a:gd name="connsiteY1008" fmla="*/ 5070447 h 8402012"/>
              <a:gd name="connsiteX1009" fmla="*/ 10246302 w 21052572"/>
              <a:gd name="connsiteY1009" fmla="*/ 5014603 h 8402012"/>
              <a:gd name="connsiteX1010" fmla="*/ 19470520 w 21052572"/>
              <a:gd name="connsiteY1010" fmla="*/ 5009861 h 8402012"/>
              <a:gd name="connsiteX1011" fmla="*/ 19507412 w 21052572"/>
              <a:gd name="connsiteY1011" fmla="*/ 5028307 h 8402012"/>
              <a:gd name="connsiteX1012" fmla="*/ 19470520 w 21052572"/>
              <a:gd name="connsiteY1012" fmla="*/ 5009861 h 8402012"/>
              <a:gd name="connsiteX1013" fmla="*/ 756601 w 21052572"/>
              <a:gd name="connsiteY1013" fmla="*/ 5009547 h 8402012"/>
              <a:gd name="connsiteX1014" fmla="*/ 775945 w 21052572"/>
              <a:gd name="connsiteY1014" fmla="*/ 5041786 h 8402012"/>
              <a:gd name="connsiteX1015" fmla="*/ 756601 w 21052572"/>
              <a:gd name="connsiteY1015" fmla="*/ 5009547 h 8402012"/>
              <a:gd name="connsiteX1016" fmla="*/ 20526484 w 21052572"/>
              <a:gd name="connsiteY1016" fmla="*/ 4986166 h 8402012"/>
              <a:gd name="connsiteX1017" fmla="*/ 20508520 w 21052572"/>
              <a:gd name="connsiteY1017" fmla="*/ 5008875 h 8402012"/>
              <a:gd name="connsiteX1018" fmla="*/ 20526484 w 21052572"/>
              <a:gd name="connsiteY1018" fmla="*/ 4986166 h 8402012"/>
              <a:gd name="connsiteX1019" fmla="*/ 10620430 w 21052572"/>
              <a:gd name="connsiteY1019" fmla="*/ 4986166 h 8402012"/>
              <a:gd name="connsiteX1020" fmla="*/ 10602468 w 21052572"/>
              <a:gd name="connsiteY1020" fmla="*/ 5008875 h 8402012"/>
              <a:gd name="connsiteX1021" fmla="*/ 10620430 w 21052572"/>
              <a:gd name="connsiteY1021" fmla="*/ 4986166 h 8402012"/>
              <a:gd name="connsiteX1022" fmla="*/ 18511956 w 21052572"/>
              <a:gd name="connsiteY1022" fmla="*/ 4986163 h 8402012"/>
              <a:gd name="connsiteX1023" fmla="*/ 18491480 w 21052572"/>
              <a:gd name="connsiteY1023" fmla="*/ 5041988 h 8402012"/>
              <a:gd name="connsiteX1024" fmla="*/ 18511956 w 21052572"/>
              <a:gd name="connsiteY1024" fmla="*/ 4986163 h 8402012"/>
              <a:gd name="connsiteX1025" fmla="*/ 10471575 w 21052572"/>
              <a:gd name="connsiteY1025" fmla="*/ 4953900 h 8402012"/>
              <a:gd name="connsiteX1026" fmla="*/ 10511311 w 21052572"/>
              <a:gd name="connsiteY1026" fmla="*/ 4967634 h 8402012"/>
              <a:gd name="connsiteX1027" fmla="*/ 10431839 w 21052572"/>
              <a:gd name="connsiteY1027" fmla="*/ 4954708 h 8402012"/>
              <a:gd name="connsiteX1028" fmla="*/ 10471575 w 21052572"/>
              <a:gd name="connsiteY1028" fmla="*/ 4953900 h 8402012"/>
              <a:gd name="connsiteX1029" fmla="*/ 20071412 w 21052572"/>
              <a:gd name="connsiteY1029" fmla="*/ 4952987 h 8402012"/>
              <a:gd name="connsiteX1030" fmla="*/ 20053508 w 21052572"/>
              <a:gd name="connsiteY1030" fmla="*/ 4985096 h 8402012"/>
              <a:gd name="connsiteX1031" fmla="*/ 20071412 w 21052572"/>
              <a:gd name="connsiteY1031" fmla="*/ 4952987 h 8402012"/>
              <a:gd name="connsiteX1032" fmla="*/ 10500786 w 21052572"/>
              <a:gd name="connsiteY1032" fmla="*/ 4948464 h 8402012"/>
              <a:gd name="connsiteX1033" fmla="*/ 10500539 w 21052572"/>
              <a:gd name="connsiteY1033" fmla="*/ 4948798 h 8402012"/>
              <a:gd name="connsiteX1034" fmla="*/ 10498199 w 21052572"/>
              <a:gd name="connsiteY1034" fmla="*/ 4951959 h 8402012"/>
              <a:gd name="connsiteX1035" fmla="*/ 10507348 w 21052572"/>
              <a:gd name="connsiteY1035" fmla="*/ 4939596 h 8402012"/>
              <a:gd name="connsiteX1036" fmla="*/ 10500786 w 21052572"/>
              <a:gd name="connsiteY1036" fmla="*/ 4948464 h 8402012"/>
              <a:gd name="connsiteX1037" fmla="*/ 10505397 w 21052572"/>
              <a:gd name="connsiteY1037" fmla="*/ 4942232 h 8402012"/>
              <a:gd name="connsiteX1038" fmla="*/ 9030624 w 21052572"/>
              <a:gd name="connsiteY1038" fmla="*/ 4938515 h 8402012"/>
              <a:gd name="connsiteX1039" fmla="*/ 9037359 w 21052572"/>
              <a:gd name="connsiteY1039" fmla="*/ 4951986 h 8402012"/>
              <a:gd name="connsiteX1040" fmla="*/ 9019397 w 21052572"/>
              <a:gd name="connsiteY1040" fmla="*/ 4951986 h 8402012"/>
              <a:gd name="connsiteX1041" fmla="*/ 9030624 w 21052572"/>
              <a:gd name="connsiteY1041" fmla="*/ 4938515 h 8402012"/>
              <a:gd name="connsiteX1042" fmla="*/ 10509716 w 21052572"/>
              <a:gd name="connsiteY1042" fmla="*/ 4936395 h 8402012"/>
              <a:gd name="connsiteX1043" fmla="*/ 10509536 w 21052572"/>
              <a:gd name="connsiteY1043" fmla="*/ 4936639 h 8402012"/>
              <a:gd name="connsiteX1044" fmla="*/ 10507348 w 21052572"/>
              <a:gd name="connsiteY1044" fmla="*/ 4939596 h 8402012"/>
              <a:gd name="connsiteX1045" fmla="*/ 20469608 w 21052572"/>
              <a:gd name="connsiteY1045" fmla="*/ 4919808 h 8402012"/>
              <a:gd name="connsiteX1046" fmla="*/ 20451648 w 21052572"/>
              <a:gd name="connsiteY1046" fmla="*/ 4951914 h 8402012"/>
              <a:gd name="connsiteX1047" fmla="*/ 20469608 w 21052572"/>
              <a:gd name="connsiteY1047" fmla="*/ 4919808 h 8402012"/>
              <a:gd name="connsiteX1048" fmla="*/ 20033552 w 21052572"/>
              <a:gd name="connsiteY1048" fmla="*/ 4919808 h 8402012"/>
              <a:gd name="connsiteX1049" fmla="*/ 20015588 w 21052572"/>
              <a:gd name="connsiteY1049" fmla="*/ 4951914 h 8402012"/>
              <a:gd name="connsiteX1050" fmla="*/ 20033552 w 21052572"/>
              <a:gd name="connsiteY1050" fmla="*/ 4919808 h 8402012"/>
              <a:gd name="connsiteX1051" fmla="*/ 19318852 w 21052572"/>
              <a:gd name="connsiteY1051" fmla="*/ 4919808 h 8402012"/>
              <a:gd name="connsiteX1052" fmla="*/ 19355744 w 21052572"/>
              <a:gd name="connsiteY1052" fmla="*/ 4938254 h 8402012"/>
              <a:gd name="connsiteX1053" fmla="*/ 19318852 w 21052572"/>
              <a:gd name="connsiteY1053" fmla="*/ 4919808 h 8402012"/>
              <a:gd name="connsiteX1054" fmla="*/ 18811700 w 21052572"/>
              <a:gd name="connsiteY1054" fmla="*/ 4919808 h 8402012"/>
              <a:gd name="connsiteX1055" fmla="*/ 18834408 w 21052572"/>
              <a:gd name="connsiteY1055" fmla="*/ 4945916 h 8402012"/>
              <a:gd name="connsiteX1056" fmla="*/ 18811700 w 21052572"/>
              <a:gd name="connsiteY1056" fmla="*/ 4985078 h 8402012"/>
              <a:gd name="connsiteX1057" fmla="*/ 18811700 w 21052572"/>
              <a:gd name="connsiteY1057" fmla="*/ 4919808 h 8402012"/>
              <a:gd name="connsiteX1058" fmla="*/ 10360246 w 21052572"/>
              <a:gd name="connsiteY1058" fmla="*/ 4911208 h 8402012"/>
              <a:gd name="connsiteX1059" fmla="*/ 10369227 w 21052572"/>
              <a:gd name="connsiteY1059" fmla="*/ 4918433 h 8402012"/>
              <a:gd name="connsiteX1060" fmla="*/ 10357252 w 21052572"/>
              <a:gd name="connsiteY1060" fmla="*/ 4937698 h 8402012"/>
              <a:gd name="connsiteX1061" fmla="*/ 10351265 w 21052572"/>
              <a:gd name="connsiteY1061" fmla="*/ 4918433 h 8402012"/>
              <a:gd name="connsiteX1062" fmla="*/ 10360246 w 21052572"/>
              <a:gd name="connsiteY1062" fmla="*/ 4911208 h 8402012"/>
              <a:gd name="connsiteX1063" fmla="*/ 8774828 w 21052572"/>
              <a:gd name="connsiteY1063" fmla="*/ 4907455 h 8402012"/>
              <a:gd name="connsiteX1064" fmla="*/ 8755483 w 21052572"/>
              <a:gd name="connsiteY1064" fmla="*/ 4952590 h 8402012"/>
              <a:gd name="connsiteX1065" fmla="*/ 8794173 w 21052572"/>
              <a:gd name="connsiteY1065" fmla="*/ 4952590 h 8402012"/>
              <a:gd name="connsiteX1066" fmla="*/ 8774828 w 21052572"/>
              <a:gd name="connsiteY1066" fmla="*/ 4907455 h 8402012"/>
              <a:gd name="connsiteX1067" fmla="*/ 10303105 w 21052572"/>
              <a:gd name="connsiteY1067" fmla="*/ 4893974 h 8402012"/>
              <a:gd name="connsiteX1068" fmla="*/ 10318280 w 21052572"/>
              <a:gd name="connsiteY1068" fmla="*/ 4916251 h 8402012"/>
              <a:gd name="connsiteX1069" fmla="*/ 10170446 w 21052572"/>
              <a:gd name="connsiteY1069" fmla="*/ 5011947 h 8402012"/>
              <a:gd name="connsiteX1070" fmla="*/ 9957867 w 21052572"/>
              <a:gd name="connsiteY1070" fmla="*/ 5089363 h 8402012"/>
              <a:gd name="connsiteX1071" fmla="*/ 10015058 w 21052572"/>
              <a:gd name="connsiteY1071" fmla="*/ 5044203 h 8402012"/>
              <a:gd name="connsiteX1072" fmla="*/ 10221163 w 21052572"/>
              <a:gd name="connsiteY1072" fmla="*/ 4942057 h 8402012"/>
              <a:gd name="connsiteX1073" fmla="*/ 10303105 w 21052572"/>
              <a:gd name="connsiteY1073" fmla="*/ 4893974 h 8402012"/>
              <a:gd name="connsiteX1074" fmla="*/ 18749056 w 21052572"/>
              <a:gd name="connsiteY1074" fmla="*/ 4888505 h 8402012"/>
              <a:gd name="connsiteX1075" fmla="*/ 18712164 w 21052572"/>
              <a:gd name="connsiteY1075" fmla="*/ 4921572 h 8402012"/>
              <a:gd name="connsiteX1076" fmla="*/ 18749056 w 21052572"/>
              <a:gd name="connsiteY1076" fmla="*/ 4888505 h 8402012"/>
              <a:gd name="connsiteX1077" fmla="*/ 18673220 w 21052572"/>
              <a:gd name="connsiteY1077" fmla="*/ 4888505 h 8402012"/>
              <a:gd name="connsiteX1078" fmla="*/ 18636328 w 21052572"/>
              <a:gd name="connsiteY1078" fmla="*/ 4921572 h 8402012"/>
              <a:gd name="connsiteX1079" fmla="*/ 18673220 w 21052572"/>
              <a:gd name="connsiteY1079" fmla="*/ 4888505 h 8402012"/>
              <a:gd name="connsiteX1080" fmla="*/ 10319911 w 21052572"/>
              <a:gd name="connsiteY1080" fmla="*/ 4867669 h 8402012"/>
              <a:gd name="connsiteX1081" fmla="*/ 10319911 w 21052572"/>
              <a:gd name="connsiteY1081" fmla="*/ 4904561 h 8402012"/>
              <a:gd name="connsiteX1082" fmla="*/ 10313348 w 21052572"/>
              <a:gd name="connsiteY1082" fmla="*/ 4886115 h 8402012"/>
              <a:gd name="connsiteX1083" fmla="*/ 10319911 w 21052572"/>
              <a:gd name="connsiteY1083" fmla="*/ 4867669 h 8402012"/>
              <a:gd name="connsiteX1084" fmla="*/ 17791656 w 21052572"/>
              <a:gd name="connsiteY1084" fmla="*/ 4858192 h 8402012"/>
              <a:gd name="connsiteX1085" fmla="*/ 17773696 w 21052572"/>
              <a:gd name="connsiteY1085" fmla="*/ 4890301 h 8402012"/>
              <a:gd name="connsiteX1086" fmla="*/ 17791656 w 21052572"/>
              <a:gd name="connsiteY1086" fmla="*/ 4858192 h 8402012"/>
              <a:gd name="connsiteX1087" fmla="*/ 10473929 w 21052572"/>
              <a:gd name="connsiteY1087" fmla="*/ 4849945 h 8402012"/>
              <a:gd name="connsiteX1088" fmla="*/ 10487579 w 21052572"/>
              <a:gd name="connsiteY1088" fmla="*/ 4857623 h 8402012"/>
              <a:gd name="connsiteX1089" fmla="*/ 10460279 w 21052572"/>
              <a:gd name="connsiteY1089" fmla="*/ 4857623 h 8402012"/>
              <a:gd name="connsiteX1090" fmla="*/ 10473929 w 21052572"/>
              <a:gd name="connsiteY1090" fmla="*/ 4849945 h 8402012"/>
              <a:gd name="connsiteX1091" fmla="*/ 10433287 w 21052572"/>
              <a:gd name="connsiteY1091" fmla="*/ 4848262 h 8402012"/>
              <a:gd name="connsiteX1092" fmla="*/ 10468703 w 21052572"/>
              <a:gd name="connsiteY1092" fmla="*/ 4866891 h 8402012"/>
              <a:gd name="connsiteX1093" fmla="*/ 10393921 w 21052572"/>
              <a:gd name="connsiteY1093" fmla="*/ 4918728 h 8402012"/>
              <a:gd name="connsiteX1094" fmla="*/ 10393921 w 21052572"/>
              <a:gd name="connsiteY1094" fmla="*/ 4853932 h 8402012"/>
              <a:gd name="connsiteX1095" fmla="*/ 10433287 w 21052572"/>
              <a:gd name="connsiteY1095" fmla="*/ 4848262 h 8402012"/>
              <a:gd name="connsiteX1096" fmla="*/ 18692208 w 21052572"/>
              <a:gd name="connsiteY1096" fmla="*/ 4825013 h 8402012"/>
              <a:gd name="connsiteX1097" fmla="*/ 18674244 w 21052572"/>
              <a:gd name="connsiteY1097" fmla="*/ 4857119 h 8402012"/>
              <a:gd name="connsiteX1098" fmla="*/ 18692208 w 21052572"/>
              <a:gd name="connsiteY1098" fmla="*/ 4825013 h 8402012"/>
              <a:gd name="connsiteX1099" fmla="*/ 17034300 w 21052572"/>
              <a:gd name="connsiteY1099" fmla="*/ 4825013 h 8402012"/>
              <a:gd name="connsiteX1100" fmla="*/ 17113768 w 21052572"/>
              <a:gd name="connsiteY1100" fmla="*/ 4825013 h 8402012"/>
              <a:gd name="connsiteX1101" fmla="*/ 17093900 w 21052572"/>
              <a:gd name="connsiteY1101" fmla="*/ 4890283 h 8402012"/>
              <a:gd name="connsiteX1102" fmla="*/ 17034300 w 21052572"/>
              <a:gd name="connsiteY1102" fmla="*/ 4825013 h 8402012"/>
              <a:gd name="connsiteX1103" fmla="*/ 18128180 w 21052572"/>
              <a:gd name="connsiteY1103" fmla="*/ 4801314 h 8402012"/>
              <a:gd name="connsiteX1104" fmla="*/ 18110216 w 21052572"/>
              <a:gd name="connsiteY1104" fmla="*/ 4824026 h 8402012"/>
              <a:gd name="connsiteX1105" fmla="*/ 18128180 w 21052572"/>
              <a:gd name="connsiteY1105" fmla="*/ 4801314 h 8402012"/>
              <a:gd name="connsiteX1106" fmla="*/ 10792058 w 21052572"/>
              <a:gd name="connsiteY1106" fmla="*/ 4801314 h 8402012"/>
              <a:gd name="connsiteX1107" fmla="*/ 10847883 w 21052572"/>
              <a:gd name="connsiteY1107" fmla="*/ 4813728 h 8402012"/>
              <a:gd name="connsiteX1108" fmla="*/ 10792058 w 21052572"/>
              <a:gd name="connsiteY1108" fmla="*/ 4801314 h 8402012"/>
              <a:gd name="connsiteX1109" fmla="*/ 16981132 w 21052572"/>
              <a:gd name="connsiteY1109" fmla="*/ 4798154 h 8402012"/>
              <a:gd name="connsiteX1110" fmla="*/ 16944240 w 21052572"/>
              <a:gd name="connsiteY1110" fmla="*/ 4822378 h 8402012"/>
              <a:gd name="connsiteX1111" fmla="*/ 16981132 w 21052572"/>
              <a:gd name="connsiteY1111" fmla="*/ 4798154 h 8402012"/>
              <a:gd name="connsiteX1112" fmla="*/ 10836717 w 21052572"/>
              <a:gd name="connsiteY1112" fmla="*/ 4794560 h 8402012"/>
              <a:gd name="connsiteX1113" fmla="*/ 10834717 w 21052572"/>
              <a:gd name="connsiteY1113" fmla="*/ 4800247 h 8402012"/>
              <a:gd name="connsiteX1114" fmla="*/ 10836256 w 21052572"/>
              <a:gd name="connsiteY1114" fmla="*/ 4795871 h 8402012"/>
              <a:gd name="connsiteX1115" fmla="*/ 10839455 w 21052572"/>
              <a:gd name="connsiteY1115" fmla="*/ 4786775 h 8402012"/>
              <a:gd name="connsiteX1116" fmla="*/ 10839453 w 21052572"/>
              <a:gd name="connsiteY1116" fmla="*/ 4786781 h 8402012"/>
              <a:gd name="connsiteX1117" fmla="*/ 10836717 w 21052572"/>
              <a:gd name="connsiteY1117" fmla="*/ 4794560 h 8402012"/>
              <a:gd name="connsiteX1118" fmla="*/ 10841932 w 21052572"/>
              <a:gd name="connsiteY1118" fmla="*/ 4779733 h 8402012"/>
              <a:gd name="connsiteX1119" fmla="*/ 10839455 w 21052572"/>
              <a:gd name="connsiteY1119" fmla="*/ 4786775 h 8402012"/>
              <a:gd name="connsiteX1120" fmla="*/ 10839874 w 21052572"/>
              <a:gd name="connsiteY1120" fmla="*/ 4785584 h 8402012"/>
              <a:gd name="connsiteX1121" fmla="*/ 18546272 w 21052572"/>
              <a:gd name="connsiteY1121" fmla="*/ 4779392 h 8402012"/>
              <a:gd name="connsiteX1122" fmla="*/ 18635256 w 21052572"/>
              <a:gd name="connsiteY1122" fmla="*/ 4810892 h 8402012"/>
              <a:gd name="connsiteX1123" fmla="*/ 18584868 w 21052572"/>
              <a:gd name="connsiteY1123" fmla="*/ 4823927 h 8402012"/>
              <a:gd name="connsiteX1124" fmla="*/ 18546272 w 21052572"/>
              <a:gd name="connsiteY1124" fmla="*/ 4779392 h 8402012"/>
              <a:gd name="connsiteX1125" fmla="*/ 10842295 w 21052572"/>
              <a:gd name="connsiteY1125" fmla="*/ 4778701 h 8402012"/>
              <a:gd name="connsiteX1126" fmla="*/ 10842177 w 21052572"/>
              <a:gd name="connsiteY1126" fmla="*/ 4779038 h 8402012"/>
              <a:gd name="connsiteX1127" fmla="*/ 10841932 w 21052572"/>
              <a:gd name="connsiteY1127" fmla="*/ 4779733 h 8402012"/>
              <a:gd name="connsiteX1128" fmla="*/ 10137816 w 21052572"/>
              <a:gd name="connsiteY1128" fmla="*/ 4777406 h 8402012"/>
              <a:gd name="connsiteX1129" fmla="*/ 10151170 w 21052572"/>
              <a:gd name="connsiteY1129" fmla="*/ 4779645 h 8402012"/>
              <a:gd name="connsiteX1130" fmla="*/ 10126575 w 21052572"/>
              <a:gd name="connsiteY1130" fmla="*/ 4819143 h 8402012"/>
              <a:gd name="connsiteX1131" fmla="*/ 10137816 w 21052572"/>
              <a:gd name="connsiteY1131" fmla="*/ 4777406 h 8402012"/>
              <a:gd name="connsiteX1132" fmla="*/ 9125313 w 21052572"/>
              <a:gd name="connsiteY1132" fmla="*/ 4777143 h 8402012"/>
              <a:gd name="connsiteX1133" fmla="*/ 9136800 w 21052572"/>
              <a:gd name="connsiteY1133" fmla="*/ 4779702 h 8402012"/>
              <a:gd name="connsiteX1134" fmla="*/ 9123672 w 21052572"/>
              <a:gd name="connsiteY1134" fmla="*/ 4800177 h 8402012"/>
              <a:gd name="connsiteX1135" fmla="*/ 9125313 w 21052572"/>
              <a:gd name="connsiteY1135" fmla="*/ 4777143 h 8402012"/>
              <a:gd name="connsiteX1136" fmla="*/ 10876858 w 21052572"/>
              <a:gd name="connsiteY1136" fmla="*/ 4773666 h 8402012"/>
              <a:gd name="connsiteX1137" fmla="*/ 10904780 w 21052572"/>
              <a:gd name="connsiteY1137" fmla="*/ 4780775 h 8402012"/>
              <a:gd name="connsiteX1138" fmla="*/ 10848936 w 21052572"/>
              <a:gd name="connsiteY1138" fmla="*/ 4780775 h 8402012"/>
              <a:gd name="connsiteX1139" fmla="*/ 10876858 w 21052572"/>
              <a:gd name="connsiteY1139" fmla="*/ 4773666 h 8402012"/>
              <a:gd name="connsiteX1140" fmla="*/ 10603896 w 21052572"/>
              <a:gd name="connsiteY1140" fmla="*/ 4772874 h 8402012"/>
              <a:gd name="connsiteX1141" fmla="*/ 10623303 w 21052572"/>
              <a:gd name="connsiteY1141" fmla="*/ 4823262 h 8402012"/>
              <a:gd name="connsiteX1142" fmla="*/ 10566161 w 21052572"/>
              <a:gd name="connsiteY1142" fmla="*/ 4823262 h 8402012"/>
              <a:gd name="connsiteX1143" fmla="*/ 10629772 w 21052572"/>
              <a:gd name="connsiteY1143" fmla="*/ 4861857 h 8402012"/>
              <a:gd name="connsiteX1144" fmla="*/ 10687992 w 21052572"/>
              <a:gd name="connsiteY1144" fmla="*/ 4855425 h 8402012"/>
              <a:gd name="connsiteX1145" fmla="*/ 10681523 w 21052572"/>
              <a:gd name="connsiteY1145" fmla="*/ 4894020 h 8402012"/>
              <a:gd name="connsiteX1146" fmla="*/ 10528426 w 21052572"/>
              <a:gd name="connsiteY1146" fmla="*/ 4945480 h 8402012"/>
              <a:gd name="connsiteX1147" fmla="*/ 10540285 w 21052572"/>
              <a:gd name="connsiteY1147" fmla="*/ 4881155 h 8402012"/>
              <a:gd name="connsiteX1148" fmla="*/ 10483144 w 21052572"/>
              <a:gd name="connsiteY1148" fmla="*/ 4816830 h 8402012"/>
              <a:gd name="connsiteX1149" fmla="*/ 10553223 w 21052572"/>
              <a:gd name="connsiteY1149" fmla="*/ 4785739 h 8402012"/>
              <a:gd name="connsiteX1150" fmla="*/ 10603896 w 21052572"/>
              <a:gd name="connsiteY1150" fmla="*/ 4772874 h 8402012"/>
              <a:gd name="connsiteX1151" fmla="*/ 18469436 w 21052572"/>
              <a:gd name="connsiteY1151" fmla="*/ 4768136 h 8402012"/>
              <a:gd name="connsiteX1152" fmla="*/ 18451476 w 21052572"/>
              <a:gd name="connsiteY1152" fmla="*/ 4800242 h 8402012"/>
              <a:gd name="connsiteX1153" fmla="*/ 18469436 w 21052572"/>
              <a:gd name="connsiteY1153" fmla="*/ 4768136 h 8402012"/>
              <a:gd name="connsiteX1154" fmla="*/ 18052244 w 21052572"/>
              <a:gd name="connsiteY1154" fmla="*/ 4768136 h 8402012"/>
              <a:gd name="connsiteX1155" fmla="*/ 18039120 w 21052572"/>
              <a:gd name="connsiteY1155" fmla="*/ 4800242 h 8402012"/>
              <a:gd name="connsiteX1156" fmla="*/ 18052244 w 21052572"/>
              <a:gd name="connsiteY1156" fmla="*/ 4768136 h 8402012"/>
              <a:gd name="connsiteX1157" fmla="*/ 17791656 w 21052572"/>
              <a:gd name="connsiteY1157" fmla="*/ 4768136 h 8402012"/>
              <a:gd name="connsiteX1158" fmla="*/ 17773696 w 21052572"/>
              <a:gd name="connsiteY1158" fmla="*/ 4800242 h 8402012"/>
              <a:gd name="connsiteX1159" fmla="*/ 17791656 w 21052572"/>
              <a:gd name="connsiteY1159" fmla="*/ 4768136 h 8402012"/>
              <a:gd name="connsiteX1160" fmla="*/ 10635650 w 21052572"/>
              <a:gd name="connsiteY1160" fmla="*/ 4768136 h 8402012"/>
              <a:gd name="connsiteX1161" fmla="*/ 10672542 w 21052572"/>
              <a:gd name="connsiteY1161" fmla="*/ 4768136 h 8402012"/>
              <a:gd name="connsiteX1162" fmla="*/ 10672542 w 21052572"/>
              <a:gd name="connsiteY1162" fmla="*/ 4800242 h 8402012"/>
              <a:gd name="connsiteX1163" fmla="*/ 10635650 w 21052572"/>
              <a:gd name="connsiteY1163" fmla="*/ 4800242 h 8402012"/>
              <a:gd name="connsiteX1164" fmla="*/ 10635650 w 21052572"/>
              <a:gd name="connsiteY1164" fmla="*/ 4768136 h 8402012"/>
              <a:gd name="connsiteX1165" fmla="*/ 10949944 w 21052572"/>
              <a:gd name="connsiteY1165" fmla="*/ 4767878 h 8402012"/>
              <a:gd name="connsiteX1166" fmla="*/ 10975884 w 21052572"/>
              <a:gd name="connsiteY1166" fmla="*/ 4795547 h 8402012"/>
              <a:gd name="connsiteX1167" fmla="*/ 10938992 w 21052572"/>
              <a:gd name="connsiteY1167" fmla="*/ 4777101 h 8402012"/>
              <a:gd name="connsiteX1168" fmla="*/ 10949944 w 21052572"/>
              <a:gd name="connsiteY1168" fmla="*/ 4767878 h 8402012"/>
              <a:gd name="connsiteX1169" fmla="*/ 10185638 w 21052572"/>
              <a:gd name="connsiteY1169" fmla="*/ 4763302 h 8402012"/>
              <a:gd name="connsiteX1170" fmla="*/ 10193801 w 21052572"/>
              <a:gd name="connsiteY1170" fmla="*/ 4767567 h 8402012"/>
              <a:gd name="connsiteX1171" fmla="*/ 10188534 w 21052572"/>
              <a:gd name="connsiteY1171" fmla="*/ 4781217 h 8402012"/>
              <a:gd name="connsiteX1172" fmla="*/ 10182214 w 21052572"/>
              <a:gd name="connsiteY1172" fmla="*/ 4774392 h 8402012"/>
              <a:gd name="connsiteX1173" fmla="*/ 10185638 w 21052572"/>
              <a:gd name="connsiteY1173" fmla="*/ 4763302 h 8402012"/>
              <a:gd name="connsiteX1174" fmla="*/ 10895156 w 21052572"/>
              <a:gd name="connsiteY1174" fmla="*/ 4759796 h 8402012"/>
              <a:gd name="connsiteX1175" fmla="*/ 10894121 w 21052572"/>
              <a:gd name="connsiteY1175" fmla="*/ 4761922 h 8402012"/>
              <a:gd name="connsiteX1176" fmla="*/ 10891595 w 21052572"/>
              <a:gd name="connsiteY1176" fmla="*/ 4767110 h 8402012"/>
              <a:gd name="connsiteX1177" fmla="*/ 10899173 w 21052572"/>
              <a:gd name="connsiteY1177" fmla="*/ 4751546 h 8402012"/>
              <a:gd name="connsiteX1178" fmla="*/ 10898331 w 21052572"/>
              <a:gd name="connsiteY1178" fmla="*/ 4753276 h 8402012"/>
              <a:gd name="connsiteX1179" fmla="*/ 10895156 w 21052572"/>
              <a:gd name="connsiteY1179" fmla="*/ 4759796 h 8402012"/>
              <a:gd name="connsiteX1180" fmla="*/ 16830588 w 21052572"/>
              <a:gd name="connsiteY1180" fmla="*/ 4734957 h 8402012"/>
              <a:gd name="connsiteX1181" fmla="*/ 16824072 w 21052572"/>
              <a:gd name="connsiteY1181" fmla="*/ 4798153 h 8402012"/>
              <a:gd name="connsiteX1182" fmla="*/ 16753468 w 21052572"/>
              <a:gd name="connsiteY1182" fmla="*/ 4798153 h 8402012"/>
              <a:gd name="connsiteX1183" fmla="*/ 16740434 w 21052572"/>
              <a:gd name="connsiteY1183" fmla="*/ 4760236 h 8402012"/>
              <a:gd name="connsiteX1184" fmla="*/ 16830588 w 21052572"/>
              <a:gd name="connsiteY1184" fmla="*/ 4734957 h 8402012"/>
              <a:gd name="connsiteX1185" fmla="*/ 10772103 w 21052572"/>
              <a:gd name="connsiteY1185" fmla="*/ 4734957 h 8402012"/>
              <a:gd name="connsiteX1186" fmla="*/ 10754141 w 21052572"/>
              <a:gd name="connsiteY1186" fmla="*/ 4767066 h 8402012"/>
              <a:gd name="connsiteX1187" fmla="*/ 10772103 w 21052572"/>
              <a:gd name="connsiteY1187" fmla="*/ 4734957 h 8402012"/>
              <a:gd name="connsiteX1188" fmla="*/ 17720956 w 21052572"/>
              <a:gd name="connsiteY1188" fmla="*/ 4731916 h 8402012"/>
              <a:gd name="connsiteX1189" fmla="*/ 17753672 w 21052572"/>
              <a:gd name="connsiteY1189" fmla="*/ 4735100 h 8402012"/>
              <a:gd name="connsiteX1190" fmla="*/ 17702600 w 21052572"/>
              <a:gd name="connsiteY1190" fmla="*/ 4766934 h 8402012"/>
              <a:gd name="connsiteX1191" fmla="*/ 17720956 w 21052572"/>
              <a:gd name="connsiteY1191" fmla="*/ 4731916 h 8402012"/>
              <a:gd name="connsiteX1192" fmla="*/ 10073497 w 21052572"/>
              <a:gd name="connsiteY1192" fmla="*/ 4706519 h 8402012"/>
              <a:gd name="connsiteX1193" fmla="*/ 10113178 w 21052572"/>
              <a:gd name="connsiteY1193" fmla="*/ 4706519 h 8402012"/>
              <a:gd name="connsiteX1194" fmla="*/ 10113178 w 21052572"/>
              <a:gd name="connsiteY1194" fmla="*/ 4751409 h 8402012"/>
              <a:gd name="connsiteX1195" fmla="*/ 10066883 w 21052572"/>
              <a:gd name="connsiteY1195" fmla="*/ 4814467 h 8402012"/>
              <a:gd name="connsiteX1196" fmla="*/ 10073497 w 21052572"/>
              <a:gd name="connsiteY1196" fmla="*/ 4706519 h 8402012"/>
              <a:gd name="connsiteX1197" fmla="*/ 11170162 w 21052572"/>
              <a:gd name="connsiteY1197" fmla="*/ 4687559 h 8402012"/>
              <a:gd name="connsiteX1198" fmla="*/ 11014830 w 21052572"/>
              <a:gd name="connsiteY1198" fmla="*/ 4767031 h 8402012"/>
              <a:gd name="connsiteX1199" fmla="*/ 11170162 w 21052572"/>
              <a:gd name="connsiteY1199" fmla="*/ 4687559 h 8402012"/>
              <a:gd name="connsiteX1200" fmla="*/ 18254092 w 21052572"/>
              <a:gd name="connsiteY1200" fmla="*/ 4678082 h 8402012"/>
              <a:gd name="connsiteX1201" fmla="*/ 18279776 w 21052572"/>
              <a:gd name="connsiteY1201" fmla="*/ 4710191 h 8402012"/>
              <a:gd name="connsiteX1202" fmla="*/ 18247672 w 21052572"/>
              <a:gd name="connsiteY1202" fmla="*/ 4690926 h 8402012"/>
              <a:gd name="connsiteX1203" fmla="*/ 18254092 w 21052572"/>
              <a:gd name="connsiteY1203" fmla="*/ 4678082 h 8402012"/>
              <a:gd name="connsiteX1204" fmla="*/ 15943158 w 21052572"/>
              <a:gd name="connsiteY1204" fmla="*/ 4678082 h 8402012"/>
              <a:gd name="connsiteX1205" fmla="*/ 15925194 w 21052572"/>
              <a:gd name="connsiteY1205" fmla="*/ 4710191 h 8402012"/>
              <a:gd name="connsiteX1206" fmla="*/ 15943158 w 21052572"/>
              <a:gd name="connsiteY1206" fmla="*/ 4678082 h 8402012"/>
              <a:gd name="connsiteX1207" fmla="*/ 9137891 w 21052572"/>
              <a:gd name="connsiteY1207" fmla="*/ 4678082 h 8402012"/>
              <a:gd name="connsiteX1208" fmla="*/ 9155853 w 21052572"/>
              <a:gd name="connsiteY1208" fmla="*/ 4710191 h 8402012"/>
              <a:gd name="connsiteX1209" fmla="*/ 9137891 w 21052572"/>
              <a:gd name="connsiteY1209" fmla="*/ 4678082 h 8402012"/>
              <a:gd name="connsiteX1210" fmla="*/ 10144541 w 21052572"/>
              <a:gd name="connsiteY1210" fmla="*/ 4678079 h 8402012"/>
              <a:gd name="connsiteX1211" fmla="*/ 10151105 w 21052572"/>
              <a:gd name="connsiteY1211" fmla="*/ 4691207 h 8402012"/>
              <a:gd name="connsiteX1212" fmla="*/ 10144541 w 21052572"/>
              <a:gd name="connsiteY1212" fmla="*/ 4678079 h 8402012"/>
              <a:gd name="connsiteX1213" fmla="*/ 18415404 w 21052572"/>
              <a:gd name="connsiteY1213" fmla="*/ 4675440 h 8402012"/>
              <a:gd name="connsiteX1214" fmla="*/ 18450424 w 21052572"/>
              <a:gd name="connsiteY1214" fmla="*/ 4678703 h 8402012"/>
              <a:gd name="connsiteX1215" fmla="*/ 18394600 w 21052572"/>
              <a:gd name="connsiteY1215" fmla="*/ 4711338 h 8402012"/>
              <a:gd name="connsiteX1216" fmla="*/ 18415404 w 21052572"/>
              <a:gd name="connsiteY1216" fmla="*/ 4675440 h 8402012"/>
              <a:gd name="connsiteX1217" fmla="*/ 17583080 w 21052572"/>
              <a:gd name="connsiteY1217" fmla="*/ 4675216 h 8402012"/>
              <a:gd name="connsiteX1218" fmla="*/ 17546188 w 21052572"/>
              <a:gd name="connsiteY1218" fmla="*/ 4708283 h 8402012"/>
              <a:gd name="connsiteX1219" fmla="*/ 17583080 w 21052572"/>
              <a:gd name="connsiteY1219" fmla="*/ 4675216 h 8402012"/>
              <a:gd name="connsiteX1220" fmla="*/ 10144937 w 21052572"/>
              <a:gd name="connsiteY1220" fmla="*/ 4662858 h 8402012"/>
              <a:gd name="connsiteX1221" fmla="*/ 10142715 w 21052572"/>
              <a:gd name="connsiteY1221" fmla="*/ 4672307 h 8402012"/>
              <a:gd name="connsiteX1222" fmla="*/ 10144561 w 21052572"/>
              <a:gd name="connsiteY1222" fmla="*/ 4664454 h 8402012"/>
              <a:gd name="connsiteX1223" fmla="*/ 11203470 w 21052572"/>
              <a:gd name="connsiteY1223" fmla="*/ 4659122 h 8402012"/>
              <a:gd name="connsiteX1224" fmla="*/ 11222271 w 21052572"/>
              <a:gd name="connsiteY1224" fmla="*/ 4678275 h 8402012"/>
              <a:gd name="connsiteX1225" fmla="*/ 11190198 w 21052572"/>
              <a:gd name="connsiteY1225" fmla="*/ 4710197 h 8402012"/>
              <a:gd name="connsiteX1226" fmla="*/ 11203470 w 21052572"/>
              <a:gd name="connsiteY1226" fmla="*/ 4659122 h 8402012"/>
              <a:gd name="connsiteX1227" fmla="*/ 10152195 w 21052572"/>
              <a:gd name="connsiteY1227" fmla="*/ 4659122 h 8402012"/>
              <a:gd name="connsiteX1228" fmla="*/ 10208020 w 21052572"/>
              <a:gd name="connsiteY1228" fmla="*/ 4659122 h 8402012"/>
              <a:gd name="connsiteX1229" fmla="*/ 10152195 w 21052572"/>
              <a:gd name="connsiteY1229" fmla="*/ 4659122 h 8402012"/>
              <a:gd name="connsiteX1230" fmla="*/ 10146747 w 21052572"/>
              <a:gd name="connsiteY1230" fmla="*/ 4655152 h 8402012"/>
              <a:gd name="connsiteX1231" fmla="*/ 10146484 w 21052572"/>
              <a:gd name="connsiteY1231" fmla="*/ 4656274 h 8402012"/>
              <a:gd name="connsiteX1232" fmla="*/ 10144937 w 21052572"/>
              <a:gd name="connsiteY1232" fmla="*/ 4662858 h 8402012"/>
              <a:gd name="connsiteX1233" fmla="*/ 10148253 w 21052572"/>
              <a:gd name="connsiteY1233" fmla="*/ 4648748 h 8402012"/>
              <a:gd name="connsiteX1234" fmla="*/ 10146747 w 21052572"/>
              <a:gd name="connsiteY1234" fmla="*/ 4655152 h 8402012"/>
              <a:gd name="connsiteX1235" fmla="*/ 10147637 w 21052572"/>
              <a:gd name="connsiteY1235" fmla="*/ 4651366 h 8402012"/>
              <a:gd name="connsiteX1236" fmla="*/ 10148253 w 21052572"/>
              <a:gd name="connsiteY1236" fmla="*/ 4648748 h 8402012"/>
              <a:gd name="connsiteX1237" fmla="*/ 11273693 w 21052572"/>
              <a:gd name="connsiteY1237" fmla="*/ 4647442 h 8402012"/>
              <a:gd name="connsiteX1238" fmla="*/ 11276244 w 21052572"/>
              <a:gd name="connsiteY1238" fmla="*/ 4651947 h 8402012"/>
              <a:gd name="connsiteX1239" fmla="*/ 11276013 w 21052572"/>
              <a:gd name="connsiteY1239" fmla="*/ 4649220 h 8402012"/>
              <a:gd name="connsiteX1240" fmla="*/ 18209752 w 21052572"/>
              <a:gd name="connsiteY1240" fmla="*/ 4644903 h 8402012"/>
              <a:gd name="connsiteX1241" fmla="*/ 18246616 w 21052572"/>
              <a:gd name="connsiteY1241" fmla="*/ 4657201 h 8402012"/>
              <a:gd name="connsiteX1242" fmla="*/ 18209752 w 21052572"/>
              <a:gd name="connsiteY1242" fmla="*/ 4644903 h 8402012"/>
              <a:gd name="connsiteX1243" fmla="*/ 17488316 w 21052572"/>
              <a:gd name="connsiteY1243" fmla="*/ 4644903 h 8402012"/>
              <a:gd name="connsiteX1244" fmla="*/ 17470352 w 21052572"/>
              <a:gd name="connsiteY1244" fmla="*/ 4677009 h 8402012"/>
              <a:gd name="connsiteX1245" fmla="*/ 17488316 w 21052572"/>
              <a:gd name="connsiteY1245" fmla="*/ 4644903 h 8402012"/>
              <a:gd name="connsiteX1246" fmla="*/ 9178628 w 21052572"/>
              <a:gd name="connsiteY1246" fmla="*/ 4644903 h 8402012"/>
              <a:gd name="connsiteX1247" fmla="*/ 9203223 w 21052572"/>
              <a:gd name="connsiteY1247" fmla="*/ 4677538 h 8402012"/>
              <a:gd name="connsiteX1248" fmla="*/ 9166331 w 21052572"/>
              <a:gd name="connsiteY1248" fmla="*/ 4710173 h 8402012"/>
              <a:gd name="connsiteX1249" fmla="*/ 9178628 w 21052572"/>
              <a:gd name="connsiteY1249" fmla="*/ 4644903 h 8402012"/>
              <a:gd name="connsiteX1250" fmla="*/ 8530865 w 21052572"/>
              <a:gd name="connsiteY1250" fmla="*/ 4644165 h 8402012"/>
              <a:gd name="connsiteX1251" fmla="*/ 8543762 w 21052572"/>
              <a:gd name="connsiteY1251" fmla="*/ 4676405 h 8402012"/>
              <a:gd name="connsiteX1252" fmla="*/ 8530865 w 21052572"/>
              <a:gd name="connsiteY1252" fmla="*/ 4644165 h 8402012"/>
              <a:gd name="connsiteX1253" fmla="*/ 10433502 w 21052572"/>
              <a:gd name="connsiteY1253" fmla="*/ 4642838 h 8402012"/>
              <a:gd name="connsiteX1254" fmla="*/ 10472107 w 21052572"/>
              <a:gd name="connsiteY1254" fmla="*/ 4674957 h 8402012"/>
              <a:gd name="connsiteX1255" fmla="*/ 10433502 w 21052572"/>
              <a:gd name="connsiteY1255" fmla="*/ 4642838 h 8402012"/>
              <a:gd name="connsiteX1256" fmla="*/ 10395969 w 21052572"/>
              <a:gd name="connsiteY1256" fmla="*/ 4642838 h 8402012"/>
              <a:gd name="connsiteX1257" fmla="*/ 10414199 w 21052572"/>
              <a:gd name="connsiteY1257" fmla="*/ 4674957 h 8402012"/>
              <a:gd name="connsiteX1258" fmla="*/ 10395969 w 21052572"/>
              <a:gd name="connsiteY1258" fmla="*/ 4642838 h 8402012"/>
              <a:gd name="connsiteX1259" fmla="*/ 18906392 w 21052572"/>
              <a:gd name="connsiteY1259" fmla="*/ 4640853 h 8402012"/>
              <a:gd name="connsiteX1260" fmla="*/ 18990800 w 21052572"/>
              <a:gd name="connsiteY1260" fmla="*/ 4696762 h 8402012"/>
              <a:gd name="connsiteX1261" fmla="*/ 19189800 w 21052572"/>
              <a:gd name="connsiteY1261" fmla="*/ 4823944 h 8402012"/>
              <a:gd name="connsiteX1262" fmla="*/ 18887532 w 21052572"/>
              <a:gd name="connsiteY1262" fmla="*/ 4658287 h 8402012"/>
              <a:gd name="connsiteX1263" fmla="*/ 18906392 w 21052572"/>
              <a:gd name="connsiteY1263" fmla="*/ 4640853 h 8402012"/>
              <a:gd name="connsiteX1264" fmla="*/ 17702600 w 21052572"/>
              <a:gd name="connsiteY1264" fmla="*/ 4625946 h 8402012"/>
              <a:gd name="connsiteX1265" fmla="*/ 17868580 w 21052572"/>
              <a:gd name="connsiteY1265" fmla="*/ 4645427 h 8402012"/>
              <a:gd name="connsiteX1266" fmla="*/ 17990656 w 21052572"/>
              <a:gd name="connsiteY1266" fmla="*/ 4736340 h 8402012"/>
              <a:gd name="connsiteX1267" fmla="*/ 17702600 w 21052572"/>
              <a:gd name="connsiteY1267" fmla="*/ 4625946 h 8402012"/>
              <a:gd name="connsiteX1268" fmla="*/ 11276761 w 21052572"/>
              <a:gd name="connsiteY1268" fmla="*/ 4625943 h 8402012"/>
              <a:gd name="connsiteX1269" fmla="*/ 11283497 w 21052572"/>
              <a:gd name="connsiteY1269" fmla="*/ 4641996 h 8402012"/>
              <a:gd name="connsiteX1270" fmla="*/ 11278012 w 21052572"/>
              <a:gd name="connsiteY1270" fmla="*/ 4655068 h 8402012"/>
              <a:gd name="connsiteX1271" fmla="*/ 11279185 w 21052572"/>
              <a:gd name="connsiteY1271" fmla="*/ 4657139 h 8402012"/>
              <a:gd name="connsiteX1272" fmla="*/ 11247076 w 21052572"/>
              <a:gd name="connsiteY1272" fmla="*/ 4676980 h 8402012"/>
              <a:gd name="connsiteX1273" fmla="*/ 11260722 w 21052572"/>
              <a:gd name="connsiteY1273" fmla="*/ 4642259 h 8402012"/>
              <a:gd name="connsiteX1274" fmla="*/ 11271310 w 21052572"/>
              <a:gd name="connsiteY1274" fmla="*/ 4643482 h 8402012"/>
              <a:gd name="connsiteX1275" fmla="*/ 9296740 w 21052572"/>
              <a:gd name="connsiteY1275" fmla="*/ 4618208 h 8402012"/>
              <a:gd name="connsiteX1276" fmla="*/ 9360790 w 21052572"/>
              <a:gd name="connsiteY1276" fmla="*/ 4639049 h 8402012"/>
              <a:gd name="connsiteX1277" fmla="*/ 9468608 w 21052572"/>
              <a:gd name="connsiteY1277" fmla="*/ 4645462 h 8402012"/>
              <a:gd name="connsiteX1278" fmla="*/ 9264714 w 21052572"/>
              <a:gd name="connsiteY1278" fmla="*/ 4767300 h 8402012"/>
              <a:gd name="connsiteX1279" fmla="*/ 9258309 w 21052572"/>
              <a:gd name="connsiteY1279" fmla="*/ 4823944 h 8402012"/>
              <a:gd name="connsiteX1280" fmla="*/ 9258309 w 21052572"/>
              <a:gd name="connsiteY1280" fmla="*/ 4709587 h 8402012"/>
              <a:gd name="connsiteX1281" fmla="*/ 9303145 w 21052572"/>
              <a:gd name="connsiteY1281" fmla="*/ 4735237 h 8402012"/>
              <a:gd name="connsiteX1282" fmla="*/ 9303145 w 21052572"/>
              <a:gd name="connsiteY1282" fmla="*/ 4658287 h 8402012"/>
              <a:gd name="connsiteX1283" fmla="*/ 9277524 w 21052572"/>
              <a:gd name="connsiteY1283" fmla="*/ 4671112 h 8402012"/>
              <a:gd name="connsiteX1284" fmla="*/ 9232689 w 21052572"/>
              <a:gd name="connsiteY1284" fmla="*/ 4645462 h 8402012"/>
              <a:gd name="connsiteX1285" fmla="*/ 9296740 w 21052572"/>
              <a:gd name="connsiteY1285" fmla="*/ 4618208 h 8402012"/>
              <a:gd name="connsiteX1286" fmla="*/ 17431380 w 21052572"/>
              <a:gd name="connsiteY1286" fmla="*/ 4613600 h 8402012"/>
              <a:gd name="connsiteX1287" fmla="*/ 17394520 w 21052572"/>
              <a:gd name="connsiteY1287" fmla="*/ 4646667 h 8402012"/>
              <a:gd name="connsiteX1288" fmla="*/ 17431380 w 21052572"/>
              <a:gd name="connsiteY1288" fmla="*/ 4613600 h 8402012"/>
              <a:gd name="connsiteX1289" fmla="*/ 11298217 w 21052572"/>
              <a:gd name="connsiteY1289" fmla="*/ 4611724 h 8402012"/>
              <a:gd name="connsiteX1290" fmla="*/ 11280255 w 21052572"/>
              <a:gd name="connsiteY1290" fmla="*/ 4624568 h 8402012"/>
              <a:gd name="connsiteX1291" fmla="*/ 11298217 w 21052572"/>
              <a:gd name="connsiteY1291" fmla="*/ 4611724 h 8402012"/>
              <a:gd name="connsiteX1292" fmla="*/ 8777674 w 21052572"/>
              <a:gd name="connsiteY1292" fmla="*/ 4578549 h 8402012"/>
              <a:gd name="connsiteX1293" fmla="*/ 8814566 w 21052572"/>
              <a:gd name="connsiteY1293" fmla="*/ 4592091 h 8402012"/>
              <a:gd name="connsiteX1294" fmla="*/ 8777674 w 21052572"/>
              <a:gd name="connsiteY1294" fmla="*/ 4578549 h 8402012"/>
              <a:gd name="connsiteX1295" fmla="*/ 17673164 w 21052572"/>
              <a:gd name="connsiteY1295" fmla="*/ 4578546 h 8402012"/>
              <a:gd name="connsiteX1296" fmla="*/ 17655200 w 21052572"/>
              <a:gd name="connsiteY1296" fmla="*/ 4610616 h 8402012"/>
              <a:gd name="connsiteX1297" fmla="*/ 17673164 w 21052572"/>
              <a:gd name="connsiteY1297" fmla="*/ 4578546 h 8402012"/>
              <a:gd name="connsiteX1298" fmla="*/ 8738767 w 21052572"/>
              <a:gd name="connsiteY1298" fmla="*/ 4578546 h 8402012"/>
              <a:gd name="connsiteX1299" fmla="*/ 8733706 w 21052572"/>
              <a:gd name="connsiteY1299" fmla="*/ 4608269 h 8402012"/>
              <a:gd name="connsiteX1300" fmla="*/ 8728037 w 21052572"/>
              <a:gd name="connsiteY1300" fmla="*/ 4642987 h 8402012"/>
              <a:gd name="connsiteX1301" fmla="*/ 8729183 w 21052572"/>
              <a:gd name="connsiteY1301" fmla="*/ 4644335 h 8402012"/>
              <a:gd name="connsiteX1302" fmla="*/ 8722619 w 21052572"/>
              <a:gd name="connsiteY1302" fmla="*/ 4657985 h 8402012"/>
              <a:gd name="connsiteX1303" fmla="*/ 8724465 w 21052572"/>
              <a:gd name="connsiteY1303" fmla="*/ 4638790 h 8402012"/>
              <a:gd name="connsiteX1304" fmla="*/ 8727446 w 21052572"/>
              <a:gd name="connsiteY1304" fmla="*/ 4642293 h 8402012"/>
              <a:gd name="connsiteX1305" fmla="*/ 8722242 w 21052572"/>
              <a:gd name="connsiteY1305" fmla="*/ 4625204 h 8402012"/>
              <a:gd name="connsiteX1306" fmla="*/ 8738767 w 21052572"/>
              <a:gd name="connsiteY1306" fmla="*/ 4578546 h 8402012"/>
              <a:gd name="connsiteX1307" fmla="*/ 18831844 w 21052572"/>
              <a:gd name="connsiteY1307" fmla="*/ 4554847 h 8402012"/>
              <a:gd name="connsiteX1308" fmla="*/ 18837272 w 21052572"/>
              <a:gd name="connsiteY1308" fmla="*/ 4610672 h 8402012"/>
              <a:gd name="connsiteX1309" fmla="*/ 18792740 w 21052572"/>
              <a:gd name="connsiteY1309" fmla="*/ 4610672 h 8402012"/>
              <a:gd name="connsiteX1310" fmla="*/ 18831844 w 21052572"/>
              <a:gd name="connsiteY1310" fmla="*/ 4554847 h 8402012"/>
              <a:gd name="connsiteX1311" fmla="*/ 18886480 w 21052572"/>
              <a:gd name="connsiteY1311" fmla="*/ 4550108 h 8402012"/>
              <a:gd name="connsiteX1312" fmla="*/ 18849616 w 21052572"/>
              <a:gd name="connsiteY1312" fmla="*/ 4624891 h 8402012"/>
              <a:gd name="connsiteX1313" fmla="*/ 18886480 w 21052572"/>
              <a:gd name="connsiteY1313" fmla="*/ 4550108 h 8402012"/>
              <a:gd name="connsiteX1314" fmla="*/ 17242848 w 21052572"/>
              <a:gd name="connsiteY1314" fmla="*/ 4550108 h 8402012"/>
              <a:gd name="connsiteX1315" fmla="*/ 17298688 w 21052572"/>
              <a:gd name="connsiteY1315" fmla="*/ 4569659 h 8402012"/>
              <a:gd name="connsiteX1316" fmla="*/ 17242848 w 21052572"/>
              <a:gd name="connsiteY1316" fmla="*/ 4550108 h 8402012"/>
              <a:gd name="connsiteX1317" fmla="*/ 9398577 w 21052572"/>
              <a:gd name="connsiteY1317" fmla="*/ 4550108 h 8402012"/>
              <a:gd name="connsiteX1318" fmla="*/ 9416539 w 21052572"/>
              <a:gd name="connsiteY1318" fmla="*/ 4582214 h 8402012"/>
              <a:gd name="connsiteX1319" fmla="*/ 9398577 w 21052572"/>
              <a:gd name="connsiteY1319" fmla="*/ 4550108 h 8402012"/>
              <a:gd name="connsiteX1320" fmla="*/ 18211596 w 21052572"/>
              <a:gd name="connsiteY1320" fmla="*/ 4547306 h 8402012"/>
              <a:gd name="connsiteX1321" fmla="*/ 18246616 w 21052572"/>
              <a:gd name="connsiteY1321" fmla="*/ 4550537 h 8402012"/>
              <a:gd name="connsiteX1322" fmla="*/ 18190792 w 21052572"/>
              <a:gd name="connsiteY1322" fmla="*/ 4582852 h 8402012"/>
              <a:gd name="connsiteX1323" fmla="*/ 18211596 w 21052572"/>
              <a:gd name="connsiteY1323" fmla="*/ 4547306 h 8402012"/>
              <a:gd name="connsiteX1324" fmla="*/ 17521596 w 21052572"/>
              <a:gd name="connsiteY1324" fmla="*/ 4541769 h 8402012"/>
              <a:gd name="connsiteX1325" fmla="*/ 17568784 w 21052572"/>
              <a:gd name="connsiteY1325" fmla="*/ 4547398 h 8402012"/>
              <a:gd name="connsiteX1326" fmla="*/ 17489312 w 21052572"/>
              <a:gd name="connsiteY1326" fmla="*/ 4579559 h 8402012"/>
              <a:gd name="connsiteX1327" fmla="*/ 17521596 w 21052572"/>
              <a:gd name="connsiteY1327" fmla="*/ 4541769 h 8402012"/>
              <a:gd name="connsiteX1328" fmla="*/ 10380437 w 21052572"/>
              <a:gd name="connsiteY1328" fmla="*/ 4534505 h 8402012"/>
              <a:gd name="connsiteX1329" fmla="*/ 10299456 w 21052572"/>
              <a:gd name="connsiteY1329" fmla="*/ 4579672 h 8402012"/>
              <a:gd name="connsiteX1330" fmla="*/ 10414199 w 21052572"/>
              <a:gd name="connsiteY1330" fmla="*/ 4534705 h 8402012"/>
              <a:gd name="connsiteX1331" fmla="*/ 10380437 w 21052572"/>
              <a:gd name="connsiteY1331" fmla="*/ 4534505 h 8402012"/>
              <a:gd name="connsiteX1332" fmla="*/ 10828389 w 21052572"/>
              <a:gd name="connsiteY1332" fmla="*/ 4522962 h 8402012"/>
              <a:gd name="connsiteX1333" fmla="*/ 10867104 w 21052572"/>
              <a:gd name="connsiteY1333" fmla="*/ 4548816 h 8402012"/>
              <a:gd name="connsiteX1334" fmla="*/ 10828389 w 21052572"/>
              <a:gd name="connsiteY1334" fmla="*/ 4522962 h 8402012"/>
              <a:gd name="connsiteX1335" fmla="*/ 10433502 w 21052572"/>
              <a:gd name="connsiteY1335" fmla="*/ 4521858 h 8402012"/>
              <a:gd name="connsiteX1336" fmla="*/ 10452805 w 21052572"/>
              <a:gd name="connsiteY1336" fmla="*/ 4547553 h 8402012"/>
              <a:gd name="connsiteX1337" fmla="*/ 10433502 w 21052572"/>
              <a:gd name="connsiteY1337" fmla="*/ 4521858 h 8402012"/>
              <a:gd name="connsiteX1338" fmla="*/ 17469356 w 21052572"/>
              <a:gd name="connsiteY1338" fmla="*/ 4521671 h 8402012"/>
              <a:gd name="connsiteX1339" fmla="*/ 17451392 w 21052572"/>
              <a:gd name="connsiteY1339" fmla="*/ 4548971 h 8402012"/>
              <a:gd name="connsiteX1340" fmla="*/ 17469356 w 21052572"/>
              <a:gd name="connsiteY1340" fmla="*/ 4521671 h 8402012"/>
              <a:gd name="connsiteX1341" fmla="*/ 12132408 w 21052572"/>
              <a:gd name="connsiteY1341" fmla="*/ 4521671 h 8402012"/>
              <a:gd name="connsiteX1342" fmla="*/ 12114446 w 21052572"/>
              <a:gd name="connsiteY1342" fmla="*/ 4548971 h 8402012"/>
              <a:gd name="connsiteX1343" fmla="*/ 12132408 w 21052572"/>
              <a:gd name="connsiteY1343" fmla="*/ 4521671 h 8402012"/>
              <a:gd name="connsiteX1344" fmla="*/ 15988222 w 21052572"/>
              <a:gd name="connsiteY1344" fmla="*/ 4521668 h 8402012"/>
              <a:gd name="connsiteX1345" fmla="*/ 16018966 w 21052572"/>
              <a:gd name="connsiteY1345" fmla="*/ 4521668 h 8402012"/>
              <a:gd name="connsiteX1346" fmla="*/ 16006668 w 21052572"/>
              <a:gd name="connsiteY1346" fmla="*/ 4577512 h 8402012"/>
              <a:gd name="connsiteX1347" fmla="*/ 15982074 w 21052572"/>
              <a:gd name="connsiteY1347" fmla="*/ 4534078 h 8402012"/>
              <a:gd name="connsiteX1348" fmla="*/ 15988222 w 21052572"/>
              <a:gd name="connsiteY1348" fmla="*/ 4521668 h 8402012"/>
              <a:gd name="connsiteX1349" fmla="*/ 11593073 w 21052572"/>
              <a:gd name="connsiteY1349" fmla="*/ 4513221 h 8402012"/>
              <a:gd name="connsiteX1350" fmla="*/ 11620436 w 21052572"/>
              <a:gd name="connsiteY1350" fmla="*/ 4534554 h 8402012"/>
              <a:gd name="connsiteX1351" fmla="*/ 11375050 w 21052572"/>
              <a:gd name="connsiteY1351" fmla="*/ 4591707 h 8402012"/>
              <a:gd name="connsiteX1352" fmla="*/ 11503688 w 21052572"/>
              <a:gd name="connsiteY1352" fmla="*/ 4540904 h 8402012"/>
              <a:gd name="connsiteX1353" fmla="*/ 11593073 w 21052572"/>
              <a:gd name="connsiteY1353" fmla="*/ 4513221 h 8402012"/>
              <a:gd name="connsiteX1354" fmla="*/ 15504608 w 21052572"/>
              <a:gd name="connsiteY1354" fmla="*/ 4502711 h 8402012"/>
              <a:gd name="connsiteX1355" fmla="*/ 15516584 w 21052572"/>
              <a:gd name="connsiteY1355" fmla="*/ 4521975 h 8402012"/>
              <a:gd name="connsiteX1356" fmla="*/ 15498622 w 21052572"/>
              <a:gd name="connsiteY1356" fmla="*/ 4521975 h 8402012"/>
              <a:gd name="connsiteX1357" fmla="*/ 15504608 w 21052572"/>
              <a:gd name="connsiteY1357" fmla="*/ 4502711 h 8402012"/>
              <a:gd name="connsiteX1358" fmla="*/ 15969496 w 21052572"/>
              <a:gd name="connsiteY1358" fmla="*/ 4502238 h 8402012"/>
              <a:gd name="connsiteX1359" fmla="*/ 15980982 w 21052572"/>
              <a:gd name="connsiteY1359" fmla="*/ 4504797 h 8402012"/>
              <a:gd name="connsiteX1360" fmla="*/ 15967854 w 21052572"/>
              <a:gd name="connsiteY1360" fmla="*/ 4525272 h 8402012"/>
              <a:gd name="connsiteX1361" fmla="*/ 15969496 w 21052572"/>
              <a:gd name="connsiteY1361" fmla="*/ 4502238 h 8402012"/>
              <a:gd name="connsiteX1362" fmla="*/ 18128484 w 21052572"/>
              <a:gd name="connsiteY1362" fmla="*/ 4497969 h 8402012"/>
              <a:gd name="connsiteX1363" fmla="*/ 18147100 w 21052572"/>
              <a:gd name="connsiteY1363" fmla="*/ 4549044 h 8402012"/>
              <a:gd name="connsiteX1364" fmla="*/ 18091256 w 21052572"/>
              <a:gd name="connsiteY1364" fmla="*/ 4549044 h 8402012"/>
              <a:gd name="connsiteX1365" fmla="*/ 18128484 w 21052572"/>
              <a:gd name="connsiteY1365" fmla="*/ 4497969 h 8402012"/>
              <a:gd name="connsiteX1366" fmla="*/ 10605081 w 21052572"/>
              <a:gd name="connsiteY1366" fmla="*/ 4496163 h 8402012"/>
              <a:gd name="connsiteX1367" fmla="*/ 10580417 w 21052572"/>
              <a:gd name="connsiteY1367" fmla="*/ 4509010 h 8402012"/>
              <a:gd name="connsiteX1368" fmla="*/ 10510713 w 21052572"/>
              <a:gd name="connsiteY1368" fmla="*/ 4547553 h 8402012"/>
              <a:gd name="connsiteX1369" fmla="*/ 10510713 w 21052572"/>
              <a:gd name="connsiteY1369" fmla="*/ 4610720 h 8402012"/>
              <a:gd name="connsiteX1370" fmla="*/ 10573983 w 21052572"/>
              <a:gd name="connsiteY1370" fmla="*/ 4586095 h 8402012"/>
              <a:gd name="connsiteX1371" fmla="*/ 10624384 w 21052572"/>
              <a:gd name="connsiteY1371" fmla="*/ 4547553 h 8402012"/>
              <a:gd name="connsiteX1372" fmla="*/ 10605081 w 21052572"/>
              <a:gd name="connsiteY1372" fmla="*/ 4496163 h 8402012"/>
              <a:gd name="connsiteX1373" fmla="*/ 11329787 w 21052572"/>
              <a:gd name="connsiteY1373" fmla="*/ 4494038 h 8402012"/>
              <a:gd name="connsiteX1374" fmla="*/ 11355020 w 21052572"/>
              <a:gd name="connsiteY1374" fmla="*/ 4504829 h 8402012"/>
              <a:gd name="connsiteX1375" fmla="*/ 11027968 w 21052572"/>
              <a:gd name="connsiteY1375" fmla="*/ 4639289 h 8402012"/>
              <a:gd name="connsiteX1376" fmla="*/ 10945400 w 21052572"/>
              <a:gd name="connsiteY1376" fmla="*/ 4729646 h 8402012"/>
              <a:gd name="connsiteX1377" fmla="*/ 10913231 w 21052572"/>
              <a:gd name="connsiteY1377" fmla="*/ 4723192 h 8402012"/>
              <a:gd name="connsiteX1378" fmla="*/ 10792061 w 21052572"/>
              <a:gd name="connsiteY1378" fmla="*/ 4723192 h 8402012"/>
              <a:gd name="connsiteX1379" fmla="*/ 10848893 w 21052572"/>
              <a:gd name="connsiteY1379" fmla="*/ 4678013 h 8402012"/>
              <a:gd name="connsiteX1380" fmla="*/ 10861761 w 21052572"/>
              <a:gd name="connsiteY1380" fmla="*/ 4632835 h 8402012"/>
              <a:gd name="connsiteX1381" fmla="*/ 10913231 w 21052572"/>
              <a:gd name="connsiteY1381" fmla="*/ 4613472 h 8402012"/>
              <a:gd name="connsiteX1382" fmla="*/ 11027968 w 21052572"/>
              <a:gd name="connsiteY1382" fmla="*/ 4582278 h 8402012"/>
              <a:gd name="connsiteX1383" fmla="*/ 11079438 w 21052572"/>
              <a:gd name="connsiteY1383" fmla="*/ 4569369 h 8402012"/>
              <a:gd name="connsiteX1384" fmla="*/ 11105173 w 21052572"/>
              <a:gd name="connsiteY1384" fmla="*/ 4550007 h 8402012"/>
              <a:gd name="connsiteX1385" fmla="*/ 11245645 w 21052572"/>
              <a:gd name="connsiteY1385" fmla="*/ 4511283 h 8402012"/>
              <a:gd name="connsiteX1386" fmla="*/ 11329787 w 21052572"/>
              <a:gd name="connsiteY1386" fmla="*/ 4494038 h 8402012"/>
              <a:gd name="connsiteX1387" fmla="*/ 10886462 w 21052572"/>
              <a:gd name="connsiteY1387" fmla="*/ 4490646 h 8402012"/>
              <a:gd name="connsiteX1388" fmla="*/ 10905820 w 21052572"/>
              <a:gd name="connsiteY1388" fmla="*/ 4522962 h 8402012"/>
              <a:gd name="connsiteX1389" fmla="*/ 10886462 w 21052572"/>
              <a:gd name="connsiteY1389" fmla="*/ 4490646 h 8402012"/>
              <a:gd name="connsiteX1390" fmla="*/ 19298800 w 21052572"/>
              <a:gd name="connsiteY1390" fmla="*/ 4488492 h 8402012"/>
              <a:gd name="connsiteX1391" fmla="*/ 19285672 w 21052572"/>
              <a:gd name="connsiteY1391" fmla="*/ 4520601 h 8402012"/>
              <a:gd name="connsiteX1392" fmla="*/ 19298800 w 21052572"/>
              <a:gd name="connsiteY1392" fmla="*/ 4488492 h 8402012"/>
              <a:gd name="connsiteX1393" fmla="*/ 18045544 w 21052572"/>
              <a:gd name="connsiteY1393" fmla="*/ 4488492 h 8402012"/>
              <a:gd name="connsiteX1394" fmla="*/ 18071228 w 21052572"/>
              <a:gd name="connsiteY1394" fmla="*/ 4520601 h 8402012"/>
              <a:gd name="connsiteX1395" fmla="*/ 18039124 w 21052572"/>
              <a:gd name="connsiteY1395" fmla="*/ 4501336 h 8402012"/>
              <a:gd name="connsiteX1396" fmla="*/ 18045544 w 21052572"/>
              <a:gd name="connsiteY1396" fmla="*/ 4488492 h 8402012"/>
              <a:gd name="connsiteX1397" fmla="*/ 16786776 w 21052572"/>
              <a:gd name="connsiteY1397" fmla="*/ 4488492 h 8402012"/>
              <a:gd name="connsiteX1398" fmla="*/ 16768870 w 21052572"/>
              <a:gd name="connsiteY1398" fmla="*/ 4520601 h 8402012"/>
              <a:gd name="connsiteX1399" fmla="*/ 16786776 w 21052572"/>
              <a:gd name="connsiteY1399" fmla="*/ 4488492 h 8402012"/>
              <a:gd name="connsiteX1400" fmla="*/ 15824664 w 21052572"/>
              <a:gd name="connsiteY1400" fmla="*/ 4488492 h 8402012"/>
              <a:gd name="connsiteX1401" fmla="*/ 15806702 w 21052572"/>
              <a:gd name="connsiteY1401" fmla="*/ 4520601 h 8402012"/>
              <a:gd name="connsiteX1402" fmla="*/ 15824664 w 21052572"/>
              <a:gd name="connsiteY1402" fmla="*/ 4488492 h 8402012"/>
              <a:gd name="connsiteX1403" fmla="*/ 15203758 w 21052572"/>
              <a:gd name="connsiteY1403" fmla="*/ 4488492 h 8402012"/>
              <a:gd name="connsiteX1404" fmla="*/ 15185796 w 21052572"/>
              <a:gd name="connsiteY1404" fmla="*/ 4520601 h 8402012"/>
              <a:gd name="connsiteX1405" fmla="*/ 15203758 w 21052572"/>
              <a:gd name="connsiteY1405" fmla="*/ 4488492 h 8402012"/>
              <a:gd name="connsiteX1406" fmla="*/ 21021828 w 21052572"/>
              <a:gd name="connsiteY1406" fmla="*/ 4488489 h 8402012"/>
              <a:gd name="connsiteX1407" fmla="*/ 21052572 w 21052572"/>
              <a:gd name="connsiteY1407" fmla="*/ 4531923 h 8402012"/>
              <a:gd name="connsiteX1408" fmla="*/ 21015680 w 21052572"/>
              <a:gd name="connsiteY1408" fmla="*/ 4544333 h 8402012"/>
              <a:gd name="connsiteX1409" fmla="*/ 21021828 w 21052572"/>
              <a:gd name="connsiteY1409" fmla="*/ 4488489 h 8402012"/>
              <a:gd name="connsiteX1410" fmla="*/ 11356548 w 21052572"/>
              <a:gd name="connsiteY1410" fmla="*/ 4476785 h 8402012"/>
              <a:gd name="connsiteX1411" fmla="*/ 11351348 w 21052572"/>
              <a:gd name="connsiteY1411" fmla="*/ 4487464 h 8402012"/>
              <a:gd name="connsiteX1412" fmla="*/ 11353874 w 21052572"/>
              <a:gd name="connsiteY1412" fmla="*/ 4482276 h 8402012"/>
              <a:gd name="connsiteX1413" fmla="*/ 11358926 w 21052572"/>
              <a:gd name="connsiteY1413" fmla="*/ 4471900 h 8402012"/>
              <a:gd name="connsiteX1414" fmla="*/ 11358084 w 21052572"/>
              <a:gd name="connsiteY1414" fmla="*/ 4473630 h 8402012"/>
              <a:gd name="connsiteX1415" fmla="*/ 11356548 w 21052572"/>
              <a:gd name="connsiteY1415" fmla="*/ 4476785 h 8402012"/>
              <a:gd name="connsiteX1416" fmla="*/ 8903997 w 21052572"/>
              <a:gd name="connsiteY1416" fmla="*/ 4461474 h 8402012"/>
              <a:gd name="connsiteX1417" fmla="*/ 8858657 w 21052572"/>
              <a:gd name="connsiteY1417" fmla="*/ 4490490 h 8402012"/>
              <a:gd name="connsiteX1418" fmla="*/ 8755483 w 21052572"/>
              <a:gd name="connsiteY1418" fmla="*/ 4542073 h 8402012"/>
              <a:gd name="connsiteX1419" fmla="*/ 8640487 w 21052572"/>
              <a:gd name="connsiteY1419" fmla="*/ 4593656 h 8402012"/>
              <a:gd name="connsiteX1420" fmla="*/ 8711419 w 21052572"/>
              <a:gd name="connsiteY1420" fmla="*/ 4657061 h 8402012"/>
              <a:gd name="connsiteX1421" fmla="*/ 8679177 w 21052572"/>
              <a:gd name="connsiteY1421" fmla="*/ 4708644 h 8402012"/>
              <a:gd name="connsiteX1422" fmla="*/ 8903795 w 21052572"/>
              <a:gd name="connsiteY1422" fmla="*/ 4580760 h 8402012"/>
              <a:gd name="connsiteX1423" fmla="*/ 8916692 w 21052572"/>
              <a:gd name="connsiteY1423" fmla="*/ 4477594 h 8402012"/>
              <a:gd name="connsiteX1424" fmla="*/ 8903997 w 21052572"/>
              <a:gd name="connsiteY1424" fmla="*/ 4461474 h 8402012"/>
              <a:gd name="connsiteX1425" fmla="*/ 9096172 w 21052572"/>
              <a:gd name="connsiteY1425" fmla="*/ 4458250 h 8402012"/>
              <a:gd name="connsiteX1426" fmla="*/ 9109068 w 21052572"/>
              <a:gd name="connsiteY1426" fmla="*/ 4490490 h 8402012"/>
              <a:gd name="connsiteX1427" fmla="*/ 9096172 w 21052572"/>
              <a:gd name="connsiteY1427" fmla="*/ 4458250 h 8402012"/>
              <a:gd name="connsiteX1428" fmla="*/ 9018791 w 21052572"/>
              <a:gd name="connsiteY1428" fmla="*/ 4458250 h 8402012"/>
              <a:gd name="connsiteX1429" fmla="*/ 9038136 w 21052572"/>
              <a:gd name="connsiteY1429" fmla="*/ 4490490 h 8402012"/>
              <a:gd name="connsiteX1430" fmla="*/ 9018791 w 21052572"/>
              <a:gd name="connsiteY1430" fmla="*/ 4458250 h 8402012"/>
              <a:gd name="connsiteX1431" fmla="*/ 15336444 w 21052572"/>
              <a:gd name="connsiteY1431" fmla="*/ 4456721 h 8402012"/>
              <a:gd name="connsiteX1432" fmla="*/ 15299550 w 21052572"/>
              <a:gd name="connsiteY1432" fmla="*/ 4487464 h 8402012"/>
              <a:gd name="connsiteX1433" fmla="*/ 15336444 w 21052572"/>
              <a:gd name="connsiteY1433" fmla="*/ 4456721 h 8402012"/>
              <a:gd name="connsiteX1434" fmla="*/ 10955021 w 21052572"/>
              <a:gd name="connsiteY1434" fmla="*/ 4455098 h 8402012"/>
              <a:gd name="connsiteX1435" fmla="*/ 10918725 w 21052572"/>
              <a:gd name="connsiteY1435" fmla="*/ 4458330 h 8402012"/>
              <a:gd name="connsiteX1436" fmla="*/ 10976799 w 21052572"/>
              <a:gd name="connsiteY1436" fmla="*/ 4490646 h 8402012"/>
              <a:gd name="connsiteX1437" fmla="*/ 10955021 w 21052572"/>
              <a:gd name="connsiteY1437" fmla="*/ 4455098 h 8402012"/>
              <a:gd name="connsiteX1438" fmla="*/ 17957796 w 21052572"/>
              <a:gd name="connsiteY1438" fmla="*/ 4453298 h 8402012"/>
              <a:gd name="connsiteX1439" fmla="*/ 18038056 w 21052572"/>
              <a:gd name="connsiteY1439" fmla="*/ 4476858 h 8402012"/>
              <a:gd name="connsiteX1440" fmla="*/ 17930108 w 21052572"/>
              <a:gd name="connsiteY1440" fmla="*/ 4458243 h 8402012"/>
              <a:gd name="connsiteX1441" fmla="*/ 17957796 w 21052572"/>
              <a:gd name="connsiteY1441" fmla="*/ 4453298 h 8402012"/>
              <a:gd name="connsiteX1442" fmla="*/ 11464578 w 21052572"/>
              <a:gd name="connsiteY1442" fmla="*/ 4452268 h 8402012"/>
              <a:gd name="connsiteX1443" fmla="*/ 11506709 w 21052572"/>
              <a:gd name="connsiteY1443" fmla="*/ 4479401 h 8402012"/>
              <a:gd name="connsiteX1444" fmla="*/ 11431927 w 21052572"/>
              <a:gd name="connsiteY1444" fmla="*/ 4492170 h 8402012"/>
              <a:gd name="connsiteX1445" fmla="*/ 11464578 w 21052572"/>
              <a:gd name="connsiteY1445" fmla="*/ 4452268 h 8402012"/>
              <a:gd name="connsiteX1446" fmla="*/ 9374754 w 21052572"/>
              <a:gd name="connsiteY1446" fmla="*/ 4449044 h 8402012"/>
              <a:gd name="connsiteX1447" fmla="*/ 9383360 w 21052572"/>
              <a:gd name="connsiteY1447" fmla="*/ 4458676 h 8402012"/>
              <a:gd name="connsiteX1448" fmla="*/ 9378423 w 21052572"/>
              <a:gd name="connsiteY1448" fmla="*/ 4477742 h 8402012"/>
              <a:gd name="connsiteX1449" fmla="*/ 9378619 w 21052572"/>
              <a:gd name="connsiteY1449" fmla="*/ 4478014 h 8402012"/>
              <a:gd name="connsiteX1450" fmla="*/ 9360657 w 21052572"/>
              <a:gd name="connsiteY1450" fmla="*/ 4478014 h 8402012"/>
              <a:gd name="connsiteX1451" fmla="*/ 9365646 w 21052572"/>
              <a:gd name="connsiteY1451" fmla="*/ 4460052 h 8402012"/>
              <a:gd name="connsiteX1452" fmla="*/ 9375695 w 21052572"/>
              <a:gd name="connsiteY1452" fmla="*/ 4473966 h 8402012"/>
              <a:gd name="connsiteX1453" fmla="*/ 9365398 w 21052572"/>
              <a:gd name="connsiteY1453" fmla="*/ 4458676 h 8402012"/>
              <a:gd name="connsiteX1454" fmla="*/ 9374754 w 21052572"/>
              <a:gd name="connsiteY1454" fmla="*/ 4449044 h 8402012"/>
              <a:gd name="connsiteX1455" fmla="*/ 17366080 w 21052572"/>
              <a:gd name="connsiteY1455" fmla="*/ 4445836 h 8402012"/>
              <a:gd name="connsiteX1456" fmla="*/ 17431332 w 21052572"/>
              <a:gd name="connsiteY1456" fmla="*/ 4525306 h 8402012"/>
              <a:gd name="connsiteX1457" fmla="*/ 17372712 w 21052572"/>
              <a:gd name="connsiteY1457" fmla="*/ 4525306 h 8402012"/>
              <a:gd name="connsiteX1458" fmla="*/ 17366080 w 21052572"/>
              <a:gd name="connsiteY1458" fmla="*/ 4445836 h 8402012"/>
              <a:gd name="connsiteX1459" fmla="*/ 18455576 w 21052572"/>
              <a:gd name="connsiteY1459" fmla="*/ 4433297 h 8402012"/>
              <a:gd name="connsiteX1460" fmla="*/ 18469412 w 21052572"/>
              <a:gd name="connsiteY1460" fmla="*/ 4458982 h 8402012"/>
              <a:gd name="connsiteX1461" fmla="*/ 18432520 w 21052572"/>
              <a:gd name="connsiteY1461" fmla="*/ 4446140 h 8402012"/>
              <a:gd name="connsiteX1462" fmla="*/ 18455576 w 21052572"/>
              <a:gd name="connsiteY1462" fmla="*/ 4433297 h 8402012"/>
              <a:gd name="connsiteX1463" fmla="*/ 11540338 w 21052572"/>
              <a:gd name="connsiteY1463" fmla="*/ 4431807 h 8402012"/>
              <a:gd name="connsiteX1464" fmla="*/ 11563606 w 21052572"/>
              <a:gd name="connsiteY1464" fmla="*/ 4457345 h 8402012"/>
              <a:gd name="connsiteX1465" fmla="*/ 11519105 w 21052572"/>
              <a:gd name="connsiteY1465" fmla="*/ 4454652 h 8402012"/>
              <a:gd name="connsiteX1466" fmla="*/ 11512377 w 21052572"/>
              <a:gd name="connsiteY1466" fmla="*/ 4448676 h 8402012"/>
              <a:gd name="connsiteX1467" fmla="*/ 11513251 w 21052572"/>
              <a:gd name="connsiteY1467" fmla="*/ 4449846 h 8402012"/>
              <a:gd name="connsiteX1468" fmla="*/ 11516244 w 21052572"/>
              <a:gd name="connsiteY1468" fmla="*/ 4458676 h 8402012"/>
              <a:gd name="connsiteX1469" fmla="*/ 11510257 w 21052572"/>
              <a:gd name="connsiteY1469" fmla="*/ 4477939 h 8402012"/>
              <a:gd name="connsiteX1470" fmla="*/ 11503521 w 21052572"/>
              <a:gd name="connsiteY1470" fmla="*/ 4459478 h 8402012"/>
              <a:gd name="connsiteX1471" fmla="*/ 11509928 w 21052572"/>
              <a:gd name="connsiteY1471" fmla="*/ 4446500 h 8402012"/>
              <a:gd name="connsiteX1472" fmla="*/ 11507762 w 21052572"/>
              <a:gd name="connsiteY1472" fmla="*/ 4444576 h 8402012"/>
              <a:gd name="connsiteX1473" fmla="*/ 11540338 w 21052572"/>
              <a:gd name="connsiteY1473" fmla="*/ 4431807 h 8402012"/>
              <a:gd name="connsiteX1474" fmla="*/ 10716226 w 21052572"/>
              <a:gd name="connsiteY1474" fmla="*/ 4426876 h 8402012"/>
              <a:gd name="connsiteX1475" fmla="*/ 10748335 w 21052572"/>
              <a:gd name="connsiteY1475" fmla="*/ 4459511 h 8402012"/>
              <a:gd name="connsiteX1476" fmla="*/ 10716226 w 21052572"/>
              <a:gd name="connsiteY1476" fmla="*/ 4492146 h 8402012"/>
              <a:gd name="connsiteX1477" fmla="*/ 10716226 w 21052572"/>
              <a:gd name="connsiteY1477" fmla="*/ 4426876 h 8402012"/>
              <a:gd name="connsiteX1478" fmla="*/ 10014741 w 21052572"/>
              <a:gd name="connsiteY1478" fmla="*/ 4426876 h 8402012"/>
              <a:gd name="connsiteX1479" fmla="*/ 10032703 w 21052572"/>
              <a:gd name="connsiteY1479" fmla="*/ 4458982 h 8402012"/>
              <a:gd name="connsiteX1480" fmla="*/ 10014741 w 21052572"/>
              <a:gd name="connsiteY1480" fmla="*/ 4426876 h 8402012"/>
              <a:gd name="connsiteX1481" fmla="*/ 15539128 w 21052572"/>
              <a:gd name="connsiteY1481" fmla="*/ 4421748 h 8402012"/>
              <a:gd name="connsiteX1482" fmla="*/ 15559156 w 21052572"/>
              <a:gd name="connsiteY1482" fmla="*/ 4425881 h 8402012"/>
              <a:gd name="connsiteX1483" fmla="*/ 15489142 w 21052572"/>
              <a:gd name="connsiteY1483" fmla="*/ 4458949 h 8402012"/>
              <a:gd name="connsiteX1484" fmla="*/ 15539128 w 21052572"/>
              <a:gd name="connsiteY1484" fmla="*/ 4421748 h 8402012"/>
              <a:gd name="connsiteX1485" fmla="*/ 9661633 w 21052572"/>
              <a:gd name="connsiteY1485" fmla="*/ 4419118 h 8402012"/>
              <a:gd name="connsiteX1486" fmla="*/ 9706876 w 21052572"/>
              <a:gd name="connsiteY1486" fmla="*/ 4444971 h 8402012"/>
              <a:gd name="connsiteX1487" fmla="*/ 9732729 w 21052572"/>
              <a:gd name="connsiteY1487" fmla="*/ 4483750 h 8402012"/>
              <a:gd name="connsiteX1488" fmla="*/ 9790899 w 21052572"/>
              <a:gd name="connsiteY1488" fmla="*/ 4522530 h 8402012"/>
              <a:gd name="connsiteX1489" fmla="*/ 9609927 w 21052572"/>
              <a:gd name="connsiteY1489" fmla="*/ 4611939 h 8402012"/>
              <a:gd name="connsiteX1490" fmla="*/ 9507591 w 21052572"/>
              <a:gd name="connsiteY1490" fmla="*/ 4611939 h 8402012"/>
              <a:gd name="connsiteX1491" fmla="*/ 9546371 w 21052572"/>
              <a:gd name="connsiteY1491" fmla="*/ 4611939 h 8402012"/>
              <a:gd name="connsiteX1492" fmla="*/ 9577610 w 21052572"/>
              <a:gd name="connsiteY1492" fmla="*/ 4464361 h 8402012"/>
              <a:gd name="connsiteX1493" fmla="*/ 9674559 w 21052572"/>
              <a:gd name="connsiteY1493" fmla="*/ 4477287 h 8402012"/>
              <a:gd name="connsiteX1494" fmla="*/ 9674697 w 21052572"/>
              <a:gd name="connsiteY1494" fmla="*/ 4476977 h 8402012"/>
              <a:gd name="connsiteX1495" fmla="*/ 9673982 w 21052572"/>
              <a:gd name="connsiteY1495" fmla="*/ 4456268 h 8402012"/>
              <a:gd name="connsiteX1496" fmla="*/ 9678940 w 21052572"/>
              <a:gd name="connsiteY1496" fmla="*/ 4453559 h 8402012"/>
              <a:gd name="connsiteX1497" fmla="*/ 9686569 w 21052572"/>
              <a:gd name="connsiteY1497" fmla="*/ 4458586 h 8402012"/>
              <a:gd name="connsiteX1498" fmla="*/ 9687486 w 21052572"/>
              <a:gd name="connsiteY1498" fmla="*/ 4457897 h 8402012"/>
              <a:gd name="connsiteX1499" fmla="*/ 9661633 w 21052572"/>
              <a:gd name="connsiteY1499" fmla="*/ 4419118 h 8402012"/>
              <a:gd name="connsiteX1500" fmla="*/ 383018 w 21052572"/>
              <a:gd name="connsiteY1500" fmla="*/ 4418305 h 8402012"/>
              <a:gd name="connsiteX1501" fmla="*/ 439616 w 21052572"/>
              <a:gd name="connsiteY1501" fmla="*/ 4426508 h 8402012"/>
              <a:gd name="connsiteX1502" fmla="*/ 341176 w 21052572"/>
              <a:gd name="connsiteY1502" fmla="*/ 4459322 h 8402012"/>
              <a:gd name="connsiteX1503" fmla="*/ 383018 w 21052572"/>
              <a:gd name="connsiteY1503" fmla="*/ 4418305 h 8402012"/>
              <a:gd name="connsiteX1504" fmla="*/ 17280144 w 21052572"/>
              <a:gd name="connsiteY1504" fmla="*/ 4416376 h 8402012"/>
              <a:gd name="connsiteX1505" fmla="*/ 17341292 w 21052572"/>
              <a:gd name="connsiteY1505" fmla="*/ 4426095 h 8402012"/>
              <a:gd name="connsiteX1506" fmla="*/ 17321724 w 21052572"/>
              <a:gd name="connsiteY1506" fmla="*/ 4477932 h 8402012"/>
              <a:gd name="connsiteX1507" fmla="*/ 17289112 w 21052572"/>
              <a:gd name="connsiteY1507" fmla="*/ 4471453 h 8402012"/>
              <a:gd name="connsiteX1508" fmla="*/ 17223888 w 21052572"/>
              <a:gd name="connsiteY1508" fmla="*/ 4445534 h 8402012"/>
              <a:gd name="connsiteX1509" fmla="*/ 17280144 w 21052572"/>
              <a:gd name="connsiteY1509" fmla="*/ 4416376 h 8402012"/>
              <a:gd name="connsiteX1510" fmla="*/ 11931121 w 21052572"/>
              <a:gd name="connsiteY1510" fmla="*/ 4412654 h 8402012"/>
              <a:gd name="connsiteX1511" fmla="*/ 11956957 w 21052572"/>
              <a:gd name="connsiteY1511" fmla="*/ 4445267 h 8402012"/>
              <a:gd name="connsiteX1512" fmla="*/ 11764257 w 21052572"/>
              <a:gd name="connsiteY1512" fmla="*/ 4490926 h 8402012"/>
              <a:gd name="connsiteX1513" fmla="*/ 11680288 w 21052572"/>
              <a:gd name="connsiteY1513" fmla="*/ 4510493 h 8402012"/>
              <a:gd name="connsiteX1514" fmla="*/ 11632146 w 21052572"/>
              <a:gd name="connsiteY1514" fmla="*/ 4516914 h 8402012"/>
              <a:gd name="connsiteX1515" fmla="*/ 11619328 w 21052572"/>
              <a:gd name="connsiteY1515" fmla="*/ 4506123 h 8402012"/>
              <a:gd name="connsiteX1516" fmla="*/ 11624279 w 21052572"/>
              <a:gd name="connsiteY1516" fmla="*/ 4523463 h 8402012"/>
              <a:gd name="connsiteX1517" fmla="*/ 11612034 w 21052572"/>
              <a:gd name="connsiteY1517" fmla="*/ 4521157 h 8402012"/>
              <a:gd name="connsiteX1518" fmla="*/ 11617665 w 21052572"/>
              <a:gd name="connsiteY1518" fmla="*/ 4504723 h 8402012"/>
              <a:gd name="connsiteX1519" fmla="*/ 11616772 w 21052572"/>
              <a:gd name="connsiteY1519" fmla="*/ 4503971 h 8402012"/>
              <a:gd name="connsiteX1520" fmla="*/ 11618067 w 21052572"/>
              <a:gd name="connsiteY1520" fmla="*/ 4503548 h 8402012"/>
              <a:gd name="connsiteX1521" fmla="*/ 11618354 w 21052572"/>
              <a:gd name="connsiteY1521" fmla="*/ 4502711 h 8402012"/>
              <a:gd name="connsiteX1522" fmla="*/ 11618548 w 21052572"/>
              <a:gd name="connsiteY1522" fmla="*/ 4503391 h 8402012"/>
              <a:gd name="connsiteX1523" fmla="*/ 11796554 w 21052572"/>
              <a:gd name="connsiteY1523" fmla="*/ 4445267 h 8402012"/>
              <a:gd name="connsiteX1524" fmla="*/ 11885906 w 21052572"/>
              <a:gd name="connsiteY1524" fmla="*/ 4425699 h 8402012"/>
              <a:gd name="connsiteX1525" fmla="*/ 11931121 w 21052572"/>
              <a:gd name="connsiteY1525" fmla="*/ 4412654 h 8402012"/>
              <a:gd name="connsiteX1526" fmla="*/ 10624384 w 21052572"/>
              <a:gd name="connsiteY1526" fmla="*/ 4412654 h 8402012"/>
              <a:gd name="connsiteX1527" fmla="*/ 10605081 w 21052572"/>
              <a:gd name="connsiteY1527" fmla="*/ 4444773 h 8402012"/>
              <a:gd name="connsiteX1528" fmla="*/ 10660275 w 21052572"/>
              <a:gd name="connsiteY1528" fmla="*/ 4459226 h 8402012"/>
              <a:gd name="connsiteX1529" fmla="*/ 10673742 w 21052572"/>
              <a:gd name="connsiteY1529" fmla="*/ 4474493 h 8402012"/>
              <a:gd name="connsiteX1530" fmla="*/ 10668826 w 21052572"/>
              <a:gd name="connsiteY1530" fmla="*/ 4458676 h 8402012"/>
              <a:gd name="connsiteX1531" fmla="*/ 10686788 w 21052572"/>
              <a:gd name="connsiteY1531" fmla="*/ 4458676 h 8402012"/>
              <a:gd name="connsiteX1532" fmla="*/ 10675627 w 21052572"/>
              <a:gd name="connsiteY1532" fmla="*/ 4476630 h 8402012"/>
              <a:gd name="connsiteX1533" fmla="*/ 10675858 w 21052572"/>
              <a:gd name="connsiteY1533" fmla="*/ 4476892 h 8402012"/>
              <a:gd name="connsiteX1534" fmla="*/ 10675464 w 21052572"/>
              <a:gd name="connsiteY1534" fmla="*/ 4476892 h 8402012"/>
              <a:gd name="connsiteX1535" fmla="*/ 10674813 w 21052572"/>
              <a:gd name="connsiteY1535" fmla="*/ 4477939 h 8402012"/>
              <a:gd name="connsiteX1536" fmla="*/ 10674487 w 21052572"/>
              <a:gd name="connsiteY1536" fmla="*/ 4476892 h 8402012"/>
              <a:gd name="connsiteX1537" fmla="*/ 10659772 w 21052572"/>
              <a:gd name="connsiteY1537" fmla="*/ 4476892 h 8402012"/>
              <a:gd name="connsiteX1538" fmla="*/ 10643687 w 21052572"/>
              <a:gd name="connsiteY1538" fmla="*/ 4496163 h 8402012"/>
              <a:gd name="connsiteX1539" fmla="*/ 10637253 w 21052572"/>
              <a:gd name="connsiteY1539" fmla="*/ 4579672 h 8402012"/>
              <a:gd name="connsiteX1540" fmla="*/ 10753069 w 21052572"/>
              <a:gd name="connsiteY1540" fmla="*/ 4592519 h 8402012"/>
              <a:gd name="connsiteX1541" fmla="*/ 10439936 w 21052572"/>
              <a:gd name="connsiteY1541" fmla="*/ 4758466 h 8402012"/>
              <a:gd name="connsiteX1542" fmla="*/ 10363798 w 21052572"/>
              <a:gd name="connsiteY1542" fmla="*/ 4784161 h 8402012"/>
              <a:gd name="connsiteX1543" fmla="*/ 10293021 w 21052572"/>
              <a:gd name="connsiteY1543" fmla="*/ 4834480 h 8402012"/>
              <a:gd name="connsiteX1544" fmla="*/ 10133238 w 21052572"/>
              <a:gd name="connsiteY1544" fmla="*/ 4866599 h 8402012"/>
              <a:gd name="connsiteX1545" fmla="*/ 10241548 w 21052572"/>
              <a:gd name="connsiteY1545" fmla="*/ 4784161 h 8402012"/>
              <a:gd name="connsiteX1546" fmla="*/ 10254416 w 21052572"/>
              <a:gd name="connsiteY1546" fmla="*/ 4674957 h 8402012"/>
              <a:gd name="connsiteX1547" fmla="*/ 10273719 w 21052572"/>
              <a:gd name="connsiteY1547" fmla="*/ 4707076 h 8402012"/>
              <a:gd name="connsiteX1548" fmla="*/ 10267284 w 21052572"/>
              <a:gd name="connsiteY1548" fmla="*/ 4597872 h 8402012"/>
              <a:gd name="connsiteX1549" fmla="*/ 10191146 w 21052572"/>
              <a:gd name="connsiteY1549" fmla="*/ 4560400 h 8402012"/>
              <a:gd name="connsiteX1550" fmla="*/ 10472107 w 21052572"/>
              <a:gd name="connsiteY1550" fmla="*/ 4457620 h 8402012"/>
              <a:gd name="connsiteX1551" fmla="*/ 10472107 w 21052572"/>
              <a:gd name="connsiteY1551" fmla="*/ 4521858 h 8402012"/>
              <a:gd name="connsiteX1552" fmla="*/ 10624384 w 21052572"/>
              <a:gd name="connsiteY1552" fmla="*/ 4412654 h 8402012"/>
              <a:gd name="connsiteX1553" fmla="*/ 20902204 w 21052572"/>
              <a:gd name="connsiteY1553" fmla="*/ 4396919 h 8402012"/>
              <a:gd name="connsiteX1554" fmla="*/ 20957748 w 21052572"/>
              <a:gd name="connsiteY1554" fmla="*/ 4425789 h 8402012"/>
              <a:gd name="connsiteX1555" fmla="*/ 20945108 w 21052572"/>
              <a:gd name="connsiteY1555" fmla="*/ 4477926 h 8402012"/>
              <a:gd name="connsiteX1556" fmla="*/ 20882964 w 21052572"/>
              <a:gd name="connsiteY1556" fmla="*/ 4412754 h 8402012"/>
              <a:gd name="connsiteX1557" fmla="*/ 20902204 w 21052572"/>
              <a:gd name="connsiteY1557" fmla="*/ 4396919 h 8402012"/>
              <a:gd name="connsiteX1558" fmla="*/ 17149400 w 21052572"/>
              <a:gd name="connsiteY1558" fmla="*/ 4395190 h 8402012"/>
              <a:gd name="connsiteX1559" fmla="*/ 17165976 w 21052572"/>
              <a:gd name="connsiteY1559" fmla="*/ 4396383 h 8402012"/>
              <a:gd name="connsiteX1560" fmla="*/ 17110132 w 21052572"/>
              <a:gd name="connsiteY1560" fmla="*/ 4429562 h 8402012"/>
              <a:gd name="connsiteX1561" fmla="*/ 17149400 w 21052572"/>
              <a:gd name="connsiteY1561" fmla="*/ 4395190 h 8402012"/>
              <a:gd name="connsiteX1562" fmla="*/ 11655876 w 21052572"/>
              <a:gd name="connsiteY1562" fmla="*/ 4395190 h 8402012"/>
              <a:gd name="connsiteX1563" fmla="*/ 11672597 w 21052572"/>
              <a:gd name="connsiteY1563" fmla="*/ 4396383 h 8402012"/>
              <a:gd name="connsiteX1564" fmla="*/ 11616772 w 21052572"/>
              <a:gd name="connsiteY1564" fmla="*/ 4429562 h 8402012"/>
              <a:gd name="connsiteX1565" fmla="*/ 11655876 w 21052572"/>
              <a:gd name="connsiteY1565" fmla="*/ 4395190 h 8402012"/>
              <a:gd name="connsiteX1566" fmla="*/ 19189880 w 21052572"/>
              <a:gd name="connsiteY1566" fmla="*/ 4393697 h 8402012"/>
              <a:gd name="connsiteX1567" fmla="*/ 19171920 w 21052572"/>
              <a:gd name="connsiteY1567" fmla="*/ 4425806 h 8402012"/>
              <a:gd name="connsiteX1568" fmla="*/ 19189880 w 21052572"/>
              <a:gd name="connsiteY1568" fmla="*/ 4393697 h 8402012"/>
              <a:gd name="connsiteX1569" fmla="*/ 17848536 w 21052572"/>
              <a:gd name="connsiteY1569" fmla="*/ 4393697 h 8402012"/>
              <a:gd name="connsiteX1570" fmla="*/ 17830572 w 21052572"/>
              <a:gd name="connsiteY1570" fmla="*/ 4425806 h 8402012"/>
              <a:gd name="connsiteX1571" fmla="*/ 17848536 w 21052572"/>
              <a:gd name="connsiteY1571" fmla="*/ 4393697 h 8402012"/>
              <a:gd name="connsiteX1572" fmla="*/ 17185968 w 21052572"/>
              <a:gd name="connsiteY1572" fmla="*/ 4393697 h 8402012"/>
              <a:gd name="connsiteX1573" fmla="*/ 17222832 w 21052572"/>
              <a:gd name="connsiteY1573" fmla="*/ 4412850 h 8402012"/>
              <a:gd name="connsiteX1574" fmla="*/ 17197552 w 21052572"/>
              <a:gd name="connsiteY1574" fmla="*/ 4444772 h 8402012"/>
              <a:gd name="connsiteX1575" fmla="*/ 17185968 w 21052572"/>
              <a:gd name="connsiteY1575" fmla="*/ 4393697 h 8402012"/>
              <a:gd name="connsiteX1576" fmla="*/ 10828980 w 21052572"/>
              <a:gd name="connsiteY1576" fmla="*/ 4393697 h 8402012"/>
              <a:gd name="connsiteX1577" fmla="*/ 10811018 w 21052572"/>
              <a:gd name="connsiteY1577" fmla="*/ 4425806 h 8402012"/>
              <a:gd name="connsiteX1578" fmla="*/ 10828980 w 21052572"/>
              <a:gd name="connsiteY1578" fmla="*/ 4393697 h 8402012"/>
              <a:gd name="connsiteX1579" fmla="*/ 10450799 w 21052572"/>
              <a:gd name="connsiteY1579" fmla="*/ 4393697 h 8402012"/>
              <a:gd name="connsiteX1580" fmla="*/ 10468761 w 21052572"/>
              <a:gd name="connsiteY1580" fmla="*/ 4425806 h 8402012"/>
              <a:gd name="connsiteX1581" fmla="*/ 10450799 w 21052572"/>
              <a:gd name="connsiteY1581" fmla="*/ 4393697 h 8402012"/>
              <a:gd name="connsiteX1582" fmla="*/ 16602978 w 21052572"/>
              <a:gd name="connsiteY1582" fmla="*/ 4393694 h 8402012"/>
              <a:gd name="connsiteX1583" fmla="*/ 16658822 w 21052572"/>
              <a:gd name="connsiteY1583" fmla="*/ 4492136 h 8402012"/>
              <a:gd name="connsiteX1584" fmla="*/ 16602978 w 21052572"/>
              <a:gd name="connsiteY1584" fmla="*/ 4393694 h 8402012"/>
              <a:gd name="connsiteX1585" fmla="*/ 9189528 w 21052572"/>
              <a:gd name="connsiteY1585" fmla="*/ 4387259 h 8402012"/>
              <a:gd name="connsiteX1586" fmla="*/ 9198509 w 21052572"/>
              <a:gd name="connsiteY1586" fmla="*/ 4396383 h 8402012"/>
              <a:gd name="connsiteX1587" fmla="*/ 9180547 w 21052572"/>
              <a:gd name="connsiteY1587" fmla="*/ 4396383 h 8402012"/>
              <a:gd name="connsiteX1588" fmla="*/ 9189528 w 21052572"/>
              <a:gd name="connsiteY1588" fmla="*/ 4387259 h 8402012"/>
              <a:gd name="connsiteX1589" fmla="*/ 17062408 w 21052572"/>
              <a:gd name="connsiteY1589" fmla="*/ 4365915 h 8402012"/>
              <a:gd name="connsiteX1590" fmla="*/ 17080592 w 21052572"/>
              <a:gd name="connsiteY1590" fmla="*/ 4392641 h 8402012"/>
              <a:gd name="connsiteX1591" fmla="*/ 17034300 w 21052572"/>
              <a:gd name="connsiteY1591" fmla="*/ 4381055 h 8402012"/>
              <a:gd name="connsiteX1592" fmla="*/ 17062408 w 21052572"/>
              <a:gd name="connsiteY1592" fmla="*/ 4365915 h 8402012"/>
              <a:gd name="connsiteX1593" fmla="*/ 17638076 w 21052572"/>
              <a:gd name="connsiteY1593" fmla="*/ 4362945 h 8402012"/>
              <a:gd name="connsiteX1594" fmla="*/ 17654136 w 21052572"/>
              <a:gd name="connsiteY1594" fmla="*/ 4364310 h 8402012"/>
              <a:gd name="connsiteX1595" fmla="*/ 17603064 w 21052572"/>
              <a:gd name="connsiteY1595" fmla="*/ 4396383 h 8402012"/>
              <a:gd name="connsiteX1596" fmla="*/ 17638076 w 21052572"/>
              <a:gd name="connsiteY1596" fmla="*/ 4362945 h 8402012"/>
              <a:gd name="connsiteX1597" fmla="*/ 17754896 w 21052572"/>
              <a:gd name="connsiteY1597" fmla="*/ 4361613 h 8402012"/>
              <a:gd name="connsiteX1598" fmla="*/ 17786880 w 21052572"/>
              <a:gd name="connsiteY1598" fmla="*/ 4392642 h 8402012"/>
              <a:gd name="connsiteX1599" fmla="*/ 17731036 w 21052572"/>
              <a:gd name="connsiteY1599" fmla="*/ 4381056 h 8402012"/>
              <a:gd name="connsiteX1600" fmla="*/ 17743252 w 21052572"/>
              <a:gd name="connsiteY1600" fmla="*/ 4361685 h 8402012"/>
              <a:gd name="connsiteX1601" fmla="*/ 17754896 w 21052572"/>
              <a:gd name="connsiteY1601" fmla="*/ 4361613 h 8402012"/>
              <a:gd name="connsiteX1602" fmla="*/ 20033552 w 21052572"/>
              <a:gd name="connsiteY1602" fmla="*/ 4360518 h 8402012"/>
              <a:gd name="connsiteX1603" fmla="*/ 20015588 w 21052572"/>
              <a:gd name="connsiteY1603" fmla="*/ 4392588 h 8402012"/>
              <a:gd name="connsiteX1604" fmla="*/ 20033552 w 21052572"/>
              <a:gd name="connsiteY1604" fmla="*/ 4360518 h 8402012"/>
              <a:gd name="connsiteX1605" fmla="*/ 12070792 w 21052572"/>
              <a:gd name="connsiteY1605" fmla="*/ 4360518 h 8402012"/>
              <a:gd name="connsiteX1606" fmla="*/ 12052830 w 21052572"/>
              <a:gd name="connsiteY1606" fmla="*/ 4392588 h 8402012"/>
              <a:gd name="connsiteX1607" fmla="*/ 12070792 w 21052572"/>
              <a:gd name="connsiteY1607" fmla="*/ 4360518 h 8402012"/>
              <a:gd name="connsiteX1608" fmla="*/ 11506764 w 21052572"/>
              <a:gd name="connsiteY1608" fmla="*/ 4360518 h 8402012"/>
              <a:gd name="connsiteX1609" fmla="*/ 11488802 w 21052572"/>
              <a:gd name="connsiteY1609" fmla="*/ 4392588 h 8402012"/>
              <a:gd name="connsiteX1610" fmla="*/ 11506764 w 21052572"/>
              <a:gd name="connsiteY1610" fmla="*/ 4360518 h 8402012"/>
              <a:gd name="connsiteX1611" fmla="*/ 10710459 w 21052572"/>
              <a:gd name="connsiteY1611" fmla="*/ 4360518 h 8402012"/>
              <a:gd name="connsiteX1612" fmla="*/ 10673567 w 21052572"/>
              <a:gd name="connsiteY1612" fmla="*/ 4391062 h 8402012"/>
              <a:gd name="connsiteX1613" fmla="*/ 10710459 w 21052572"/>
              <a:gd name="connsiteY1613" fmla="*/ 4360518 h 8402012"/>
              <a:gd name="connsiteX1614" fmla="*/ 16412890 w 21052572"/>
              <a:gd name="connsiteY1614" fmla="*/ 4356657 h 8402012"/>
              <a:gd name="connsiteX1615" fmla="*/ 16421872 w 21052572"/>
              <a:gd name="connsiteY1615" fmla="*/ 4363881 h 8402012"/>
              <a:gd name="connsiteX1616" fmla="*/ 16409896 w 21052572"/>
              <a:gd name="connsiteY1616" fmla="*/ 4383144 h 8402012"/>
              <a:gd name="connsiteX1617" fmla="*/ 16408446 w 21052572"/>
              <a:gd name="connsiteY1617" fmla="*/ 4378480 h 8402012"/>
              <a:gd name="connsiteX1618" fmla="*/ 16399170 w 21052572"/>
              <a:gd name="connsiteY1618" fmla="*/ 4378480 h 8402012"/>
              <a:gd name="connsiteX1619" fmla="*/ 16404182 w 21052572"/>
              <a:gd name="connsiteY1619" fmla="*/ 4364759 h 8402012"/>
              <a:gd name="connsiteX1620" fmla="*/ 16403910 w 21052572"/>
              <a:gd name="connsiteY1620" fmla="*/ 4363881 h 8402012"/>
              <a:gd name="connsiteX1621" fmla="*/ 16404750 w 21052572"/>
              <a:gd name="connsiteY1621" fmla="*/ 4363205 h 8402012"/>
              <a:gd name="connsiteX1622" fmla="*/ 16405732 w 21052572"/>
              <a:gd name="connsiteY1622" fmla="*/ 4360518 h 8402012"/>
              <a:gd name="connsiteX1623" fmla="*/ 16406268 w 21052572"/>
              <a:gd name="connsiteY1623" fmla="*/ 4361984 h 8402012"/>
              <a:gd name="connsiteX1624" fmla="*/ 11772498 w 21052572"/>
              <a:gd name="connsiteY1624" fmla="*/ 4341558 h 8402012"/>
              <a:gd name="connsiteX1625" fmla="*/ 11791113 w 21052572"/>
              <a:gd name="connsiteY1625" fmla="*/ 4392608 h 8402012"/>
              <a:gd name="connsiteX1626" fmla="*/ 11735269 w 21052572"/>
              <a:gd name="connsiteY1626" fmla="*/ 4392608 h 8402012"/>
              <a:gd name="connsiteX1627" fmla="*/ 11772498 w 21052572"/>
              <a:gd name="connsiteY1627" fmla="*/ 4341558 h 8402012"/>
              <a:gd name="connsiteX1628" fmla="*/ 17531328 w 21052572"/>
              <a:gd name="connsiteY1628" fmla="*/ 4338502 h 8402012"/>
              <a:gd name="connsiteX1629" fmla="*/ 17545164 w 21052572"/>
              <a:gd name="connsiteY1629" fmla="*/ 4364187 h 8402012"/>
              <a:gd name="connsiteX1630" fmla="*/ 17508272 w 21052572"/>
              <a:gd name="connsiteY1630" fmla="*/ 4351345 h 8402012"/>
              <a:gd name="connsiteX1631" fmla="*/ 17531328 w 21052572"/>
              <a:gd name="connsiteY1631" fmla="*/ 4338502 h 8402012"/>
              <a:gd name="connsiteX1632" fmla="*/ 12468874 w 21052572"/>
              <a:gd name="connsiteY1632" fmla="*/ 4338230 h 8402012"/>
              <a:gd name="connsiteX1633" fmla="*/ 12432010 w 21052572"/>
              <a:gd name="connsiteY1633" fmla="*/ 4362825 h 8402012"/>
              <a:gd name="connsiteX1634" fmla="*/ 12468874 w 21052572"/>
              <a:gd name="connsiteY1634" fmla="*/ 4338230 h 8402012"/>
              <a:gd name="connsiteX1635" fmla="*/ 20837212 w 21052572"/>
              <a:gd name="connsiteY1635" fmla="*/ 4336820 h 8402012"/>
              <a:gd name="connsiteX1636" fmla="*/ 20881900 w 21052572"/>
              <a:gd name="connsiteY1636" fmla="*/ 4381057 h 8402012"/>
              <a:gd name="connsiteX1637" fmla="*/ 20830828 w 21052572"/>
              <a:gd name="connsiteY1637" fmla="*/ 4349459 h 8402012"/>
              <a:gd name="connsiteX1638" fmla="*/ 20837212 w 21052572"/>
              <a:gd name="connsiteY1638" fmla="*/ 4336820 h 8402012"/>
              <a:gd name="connsiteX1639" fmla="*/ 19686628 w 21052572"/>
              <a:gd name="connsiteY1639" fmla="*/ 4336820 h 8402012"/>
              <a:gd name="connsiteX1640" fmla="*/ 19711224 w 21052572"/>
              <a:gd name="connsiteY1640" fmla="*/ 4364120 h 8402012"/>
              <a:gd name="connsiteX1641" fmla="*/ 19674332 w 21052572"/>
              <a:gd name="connsiteY1641" fmla="*/ 4350470 h 8402012"/>
              <a:gd name="connsiteX1642" fmla="*/ 19686628 w 21052572"/>
              <a:gd name="connsiteY1642" fmla="*/ 4336820 h 8402012"/>
              <a:gd name="connsiteX1643" fmla="*/ 9975299 w 21052572"/>
              <a:gd name="connsiteY1643" fmla="*/ 4336814 h 8402012"/>
              <a:gd name="connsiteX1644" fmla="*/ 10000017 w 21052572"/>
              <a:gd name="connsiteY1644" fmla="*/ 4362606 h 8402012"/>
              <a:gd name="connsiteX1645" fmla="*/ 9975299 w 21052572"/>
              <a:gd name="connsiteY1645" fmla="*/ 4336814 h 8402012"/>
              <a:gd name="connsiteX1646" fmla="*/ 12145384 w 21052572"/>
              <a:gd name="connsiteY1646" fmla="*/ 4332868 h 8402012"/>
              <a:gd name="connsiteX1647" fmla="*/ 12170219 w 21052572"/>
              <a:gd name="connsiteY1647" fmla="*/ 4362097 h 8402012"/>
              <a:gd name="connsiteX1648" fmla="*/ 12130483 w 21052572"/>
              <a:gd name="connsiteY1648" fmla="*/ 4398962 h 8402012"/>
              <a:gd name="connsiteX1649" fmla="*/ 12090747 w 21052572"/>
              <a:gd name="connsiteY1649" fmla="*/ 4424241 h 8402012"/>
              <a:gd name="connsiteX1650" fmla="*/ 12110615 w 21052572"/>
              <a:gd name="connsiteY1650" fmla="*/ 4336818 h 8402012"/>
              <a:gd name="connsiteX1651" fmla="*/ 12145384 w 21052572"/>
              <a:gd name="connsiteY1651" fmla="*/ 4332868 h 8402012"/>
              <a:gd name="connsiteX1652" fmla="*/ 11874848 w 21052572"/>
              <a:gd name="connsiteY1652" fmla="*/ 4313538 h 8402012"/>
              <a:gd name="connsiteX1653" fmla="*/ 11895870 w 21052572"/>
              <a:gd name="connsiteY1653" fmla="*/ 4315004 h 8402012"/>
              <a:gd name="connsiteX1654" fmla="*/ 11919049 w 21052572"/>
              <a:gd name="connsiteY1654" fmla="*/ 4343511 h 8402012"/>
              <a:gd name="connsiteX1655" fmla="*/ 11811104 w 21052572"/>
              <a:gd name="connsiteY1655" fmla="*/ 4349868 h 8402012"/>
              <a:gd name="connsiteX1656" fmla="*/ 11874848 w 21052572"/>
              <a:gd name="connsiteY1656" fmla="*/ 4313538 h 8402012"/>
              <a:gd name="connsiteX1657" fmla="*/ 16957108 w 21052572"/>
              <a:gd name="connsiteY1657" fmla="*/ 4313124 h 8402012"/>
              <a:gd name="connsiteX1658" fmla="*/ 17033224 w 21052572"/>
              <a:gd name="connsiteY1658" fmla="*/ 4352500 h 8402012"/>
              <a:gd name="connsiteX1659" fmla="*/ 16944244 w 21052572"/>
              <a:gd name="connsiteY1659" fmla="*/ 4365626 h 8402012"/>
              <a:gd name="connsiteX1660" fmla="*/ 16957108 w 21052572"/>
              <a:gd name="connsiteY1660" fmla="*/ 4313124 h 8402012"/>
              <a:gd name="connsiteX1661" fmla="*/ 19636412 w 21052572"/>
              <a:gd name="connsiteY1661" fmla="*/ 4303641 h 8402012"/>
              <a:gd name="connsiteX1662" fmla="*/ 19673276 w 21052572"/>
              <a:gd name="connsiteY1662" fmla="*/ 4316484 h 8402012"/>
              <a:gd name="connsiteX1663" fmla="*/ 19636412 w 21052572"/>
              <a:gd name="connsiteY1663" fmla="*/ 4303641 h 8402012"/>
              <a:gd name="connsiteX1664" fmla="*/ 16298638 w 21052572"/>
              <a:gd name="connsiteY1664" fmla="*/ 4303641 h 8402012"/>
              <a:gd name="connsiteX1665" fmla="*/ 16280676 w 21052572"/>
              <a:gd name="connsiteY1665" fmla="*/ 4335747 h 8402012"/>
              <a:gd name="connsiteX1666" fmla="*/ 16298638 w 21052572"/>
              <a:gd name="connsiteY1666" fmla="*/ 4303641 h 8402012"/>
              <a:gd name="connsiteX1667" fmla="*/ 11958035 w 21052572"/>
              <a:gd name="connsiteY1667" fmla="*/ 4303641 h 8402012"/>
              <a:gd name="connsiteX1668" fmla="*/ 11994927 w 21052572"/>
              <a:gd name="connsiteY1668" fmla="*/ 4335747 h 8402012"/>
              <a:gd name="connsiteX1669" fmla="*/ 11958035 w 21052572"/>
              <a:gd name="connsiteY1669" fmla="*/ 4303641 h 8402012"/>
              <a:gd name="connsiteX1670" fmla="*/ 10835613 w 21052572"/>
              <a:gd name="connsiteY1670" fmla="*/ 4303641 h 8402012"/>
              <a:gd name="connsiteX1671" fmla="*/ 10847910 w 21052572"/>
              <a:gd name="connsiteY1671" fmla="*/ 4359485 h 8402012"/>
              <a:gd name="connsiteX1672" fmla="*/ 10811018 w 21052572"/>
              <a:gd name="connsiteY1672" fmla="*/ 4359485 h 8402012"/>
              <a:gd name="connsiteX1673" fmla="*/ 10835613 w 21052572"/>
              <a:gd name="connsiteY1673" fmla="*/ 4303641 h 8402012"/>
              <a:gd name="connsiteX1674" fmla="*/ 16846688 w 21052572"/>
              <a:gd name="connsiteY1674" fmla="*/ 4300601 h 8402012"/>
              <a:gd name="connsiteX1675" fmla="*/ 16881592 w 21052572"/>
              <a:gd name="connsiteY1675" fmla="*/ 4303784 h 8402012"/>
              <a:gd name="connsiteX1676" fmla="*/ 16825748 w 21052572"/>
              <a:gd name="connsiteY1676" fmla="*/ 4335617 h 8402012"/>
              <a:gd name="connsiteX1677" fmla="*/ 16846688 w 21052572"/>
              <a:gd name="connsiteY1677" fmla="*/ 4300601 h 8402012"/>
              <a:gd name="connsiteX1678" fmla="*/ 15149724 w 21052572"/>
              <a:gd name="connsiteY1678" fmla="*/ 4300601 h 8402012"/>
              <a:gd name="connsiteX1679" fmla="*/ 15184746 w 21052572"/>
              <a:gd name="connsiteY1679" fmla="*/ 4303784 h 8402012"/>
              <a:gd name="connsiteX1680" fmla="*/ 15128922 w 21052572"/>
              <a:gd name="connsiteY1680" fmla="*/ 4335617 h 8402012"/>
              <a:gd name="connsiteX1681" fmla="*/ 15149724 w 21052572"/>
              <a:gd name="connsiteY1681" fmla="*/ 4300601 h 8402012"/>
              <a:gd name="connsiteX1682" fmla="*/ 11661276 w 21052572"/>
              <a:gd name="connsiteY1682" fmla="*/ 4300601 h 8402012"/>
              <a:gd name="connsiteX1683" fmla="*/ 11696299 w 21052572"/>
              <a:gd name="connsiteY1683" fmla="*/ 4303784 h 8402012"/>
              <a:gd name="connsiteX1684" fmla="*/ 11640474 w 21052572"/>
              <a:gd name="connsiteY1684" fmla="*/ 4335617 h 8402012"/>
              <a:gd name="connsiteX1685" fmla="*/ 11661276 w 21052572"/>
              <a:gd name="connsiteY1685" fmla="*/ 4300601 h 8402012"/>
              <a:gd name="connsiteX1686" fmla="*/ 19015508 w 21052572"/>
              <a:gd name="connsiteY1686" fmla="*/ 4284684 h 8402012"/>
              <a:gd name="connsiteX1687" fmla="*/ 19071328 w 21052572"/>
              <a:gd name="connsiteY1687" fmla="*/ 4284684 h 8402012"/>
              <a:gd name="connsiteX1688" fmla="*/ 19090288 w 21052572"/>
              <a:gd name="connsiteY1688" fmla="*/ 4364154 h 8402012"/>
              <a:gd name="connsiteX1689" fmla="*/ 19015508 w 21052572"/>
              <a:gd name="connsiteY1689" fmla="*/ 4284684 h 8402012"/>
              <a:gd name="connsiteX1690" fmla="*/ 17375560 w 21052572"/>
              <a:gd name="connsiteY1690" fmla="*/ 4284681 h 8402012"/>
              <a:gd name="connsiteX1691" fmla="*/ 17511920 w 21052572"/>
              <a:gd name="connsiteY1691" fmla="*/ 4315706 h 8402012"/>
              <a:gd name="connsiteX1692" fmla="*/ 17453012 w 21052572"/>
              <a:gd name="connsiteY1692" fmla="*/ 4315706 h 8402012"/>
              <a:gd name="connsiteX1693" fmla="*/ 17375560 w 21052572"/>
              <a:gd name="connsiteY1693" fmla="*/ 4284681 h 8402012"/>
              <a:gd name="connsiteX1694" fmla="*/ 10128997 w 21052572"/>
              <a:gd name="connsiteY1694" fmla="*/ 4272551 h 8402012"/>
              <a:gd name="connsiteX1695" fmla="*/ 10141720 w 21052572"/>
              <a:gd name="connsiteY1695" fmla="*/ 4272551 h 8402012"/>
              <a:gd name="connsiteX1696" fmla="*/ 10129745 w 21052572"/>
              <a:gd name="connsiteY1696" fmla="*/ 4293026 h 8402012"/>
              <a:gd name="connsiteX1697" fmla="*/ 10128997 w 21052572"/>
              <a:gd name="connsiteY1697" fmla="*/ 4272551 h 8402012"/>
              <a:gd name="connsiteX1698" fmla="*/ 16582964 w 21052572"/>
              <a:gd name="connsiteY1698" fmla="*/ 4270465 h 8402012"/>
              <a:gd name="connsiteX1699" fmla="*/ 16565058 w 21052572"/>
              <a:gd name="connsiteY1699" fmla="*/ 4302574 h 8402012"/>
              <a:gd name="connsiteX1700" fmla="*/ 16582964 w 21052572"/>
              <a:gd name="connsiteY1700" fmla="*/ 4270465 h 8402012"/>
              <a:gd name="connsiteX1701" fmla="*/ 16222802 w 21052572"/>
              <a:gd name="connsiteY1701" fmla="*/ 4270465 h 8402012"/>
              <a:gd name="connsiteX1702" fmla="*/ 16204838 w 21052572"/>
              <a:gd name="connsiteY1702" fmla="*/ 4302574 h 8402012"/>
              <a:gd name="connsiteX1703" fmla="*/ 16222802 w 21052572"/>
              <a:gd name="connsiteY1703" fmla="*/ 4270465 h 8402012"/>
              <a:gd name="connsiteX1704" fmla="*/ 12114446 w 21052572"/>
              <a:gd name="connsiteY1704" fmla="*/ 4270465 h 8402012"/>
              <a:gd name="connsiteX1705" fmla="*/ 12132408 w 21052572"/>
              <a:gd name="connsiteY1705" fmla="*/ 4302574 h 8402012"/>
              <a:gd name="connsiteX1706" fmla="*/ 12114446 w 21052572"/>
              <a:gd name="connsiteY1706" fmla="*/ 4270465 h 8402012"/>
              <a:gd name="connsiteX1707" fmla="*/ 19875044 w 21052572"/>
              <a:gd name="connsiteY1707" fmla="*/ 4270462 h 8402012"/>
              <a:gd name="connsiteX1708" fmla="*/ 19919732 w 21052572"/>
              <a:gd name="connsiteY1708" fmla="*/ 4290303 h 8402012"/>
              <a:gd name="connsiteX1709" fmla="*/ 19868660 w 21052572"/>
              <a:gd name="connsiteY1709" fmla="*/ 4290303 h 8402012"/>
              <a:gd name="connsiteX1710" fmla="*/ 19875044 w 21052572"/>
              <a:gd name="connsiteY1710" fmla="*/ 4270462 h 8402012"/>
              <a:gd name="connsiteX1711" fmla="*/ 17622024 w 21052572"/>
              <a:gd name="connsiteY1711" fmla="*/ 4270462 h 8402012"/>
              <a:gd name="connsiteX1712" fmla="*/ 17726776 w 21052572"/>
              <a:gd name="connsiteY1712" fmla="*/ 4359459 h 8402012"/>
              <a:gd name="connsiteX1713" fmla="*/ 17661304 w 21052572"/>
              <a:gd name="connsiteY1713" fmla="*/ 4334031 h 8402012"/>
              <a:gd name="connsiteX1714" fmla="*/ 17622024 w 21052572"/>
              <a:gd name="connsiteY1714" fmla="*/ 4334031 h 8402012"/>
              <a:gd name="connsiteX1715" fmla="*/ 17622024 w 21052572"/>
              <a:gd name="connsiteY1715" fmla="*/ 4270462 h 8402012"/>
              <a:gd name="connsiteX1716" fmla="*/ 10190116 w 21052572"/>
              <a:gd name="connsiteY1716" fmla="*/ 4270462 h 8402012"/>
              <a:gd name="connsiteX1717" fmla="*/ 10226980 w 21052572"/>
              <a:gd name="connsiteY1717" fmla="*/ 4270462 h 8402012"/>
              <a:gd name="connsiteX1718" fmla="*/ 10202755 w 21052572"/>
              <a:gd name="connsiteY1718" fmla="*/ 4349934 h 8402012"/>
              <a:gd name="connsiteX1719" fmla="*/ 10190116 w 21052572"/>
              <a:gd name="connsiteY1719" fmla="*/ 4270462 h 8402012"/>
              <a:gd name="connsiteX1720" fmla="*/ 10124654 w 21052572"/>
              <a:gd name="connsiteY1720" fmla="*/ 4270462 h 8402012"/>
              <a:gd name="connsiteX1721" fmla="*/ 10130803 w 21052572"/>
              <a:gd name="connsiteY1721" fmla="*/ 4359459 h 8402012"/>
              <a:gd name="connsiteX1722" fmla="*/ 10100059 w 21052572"/>
              <a:gd name="connsiteY1722" fmla="*/ 4340388 h 8402012"/>
              <a:gd name="connsiteX1723" fmla="*/ 10124654 w 21052572"/>
              <a:gd name="connsiteY1723" fmla="*/ 4270462 h 8402012"/>
              <a:gd name="connsiteX1724" fmla="*/ 10092404 w 21052572"/>
              <a:gd name="connsiteY1724" fmla="*/ 4257651 h 8402012"/>
              <a:gd name="connsiteX1725" fmla="*/ 10095172 w 21052572"/>
              <a:gd name="connsiteY1725" fmla="*/ 4259861 h 8402012"/>
              <a:gd name="connsiteX1726" fmla="*/ 10095141 w 21052572"/>
              <a:gd name="connsiteY1726" fmla="*/ 4260982 h 8402012"/>
              <a:gd name="connsiteX1727" fmla="*/ 10108541 w 21052572"/>
              <a:gd name="connsiteY1727" fmla="*/ 4260982 h 8402012"/>
              <a:gd name="connsiteX1728" fmla="*/ 10099560 w 21052572"/>
              <a:gd name="connsiteY1728" fmla="*/ 4268367 h 8402012"/>
              <a:gd name="connsiteX1729" fmla="*/ 10095037 w 21052572"/>
              <a:gd name="connsiteY1729" fmla="*/ 4264647 h 8402012"/>
              <a:gd name="connsiteX1730" fmla="*/ 10094865 w 21052572"/>
              <a:gd name="connsiteY1730" fmla="*/ 4270717 h 8402012"/>
              <a:gd name="connsiteX1731" fmla="*/ 10092404 w 21052572"/>
              <a:gd name="connsiteY1731" fmla="*/ 4288394 h 8402012"/>
              <a:gd name="connsiteX1732" fmla="*/ 10085841 w 21052572"/>
              <a:gd name="connsiteY1732" fmla="*/ 4269948 h 8402012"/>
              <a:gd name="connsiteX1733" fmla="*/ 10092404 w 21052572"/>
              <a:gd name="connsiteY1733" fmla="*/ 4257651 h 8402012"/>
              <a:gd name="connsiteX1734" fmla="*/ 19830740 w 21052572"/>
              <a:gd name="connsiteY1734" fmla="*/ 4246766 h 8402012"/>
              <a:gd name="connsiteX1735" fmla="*/ 19867604 w 21052572"/>
              <a:gd name="connsiteY1735" fmla="*/ 4259609 h 8402012"/>
              <a:gd name="connsiteX1736" fmla="*/ 19830740 w 21052572"/>
              <a:gd name="connsiteY1736" fmla="*/ 4246766 h 8402012"/>
              <a:gd name="connsiteX1737" fmla="*/ 16767872 w 21052572"/>
              <a:gd name="connsiteY1737" fmla="*/ 4246766 h 8402012"/>
              <a:gd name="connsiteX1738" fmla="*/ 16749910 w 21052572"/>
              <a:gd name="connsiteY1738" fmla="*/ 4274066 h 8402012"/>
              <a:gd name="connsiteX1739" fmla="*/ 16767872 w 21052572"/>
              <a:gd name="connsiteY1739" fmla="*/ 4246766 h 8402012"/>
              <a:gd name="connsiteX1740" fmla="*/ 15981076 w 21052572"/>
              <a:gd name="connsiteY1740" fmla="*/ 4246766 h 8402012"/>
              <a:gd name="connsiteX1741" fmla="*/ 15963114 w 21052572"/>
              <a:gd name="connsiteY1741" fmla="*/ 4274066 h 8402012"/>
              <a:gd name="connsiteX1742" fmla="*/ 15981076 w 21052572"/>
              <a:gd name="connsiteY1742" fmla="*/ 4246766 h 8402012"/>
              <a:gd name="connsiteX1743" fmla="*/ 14786664 w 21052572"/>
              <a:gd name="connsiteY1743" fmla="*/ 4246766 h 8402012"/>
              <a:gd name="connsiteX1744" fmla="*/ 14768702 w 21052572"/>
              <a:gd name="connsiteY1744" fmla="*/ 4274066 h 8402012"/>
              <a:gd name="connsiteX1745" fmla="*/ 14786664 w 21052572"/>
              <a:gd name="connsiteY1745" fmla="*/ 4246766 h 8402012"/>
              <a:gd name="connsiteX1746" fmla="*/ 13279425 w 21052572"/>
              <a:gd name="connsiteY1746" fmla="*/ 4246766 h 8402012"/>
              <a:gd name="connsiteX1747" fmla="*/ 13261463 w 21052572"/>
              <a:gd name="connsiteY1747" fmla="*/ 4274066 h 8402012"/>
              <a:gd name="connsiteX1748" fmla="*/ 13279425 w 21052572"/>
              <a:gd name="connsiteY1748" fmla="*/ 4246766 h 8402012"/>
              <a:gd name="connsiteX1749" fmla="*/ 9469676 w 21052572"/>
              <a:gd name="connsiteY1749" fmla="*/ 4246766 h 8402012"/>
              <a:gd name="connsiteX1750" fmla="*/ 9496976 w 21052572"/>
              <a:gd name="connsiteY1750" fmla="*/ 4274066 h 8402012"/>
              <a:gd name="connsiteX1751" fmla="*/ 9469676 w 21052572"/>
              <a:gd name="connsiteY1751" fmla="*/ 4246766 h 8402012"/>
              <a:gd name="connsiteX1752" fmla="*/ 18870020 w 21052572"/>
              <a:gd name="connsiteY1752" fmla="*/ 4242537 h 8402012"/>
              <a:gd name="connsiteX1753" fmla="*/ 18886480 w 21052572"/>
              <a:gd name="connsiteY1753" fmla="*/ 4269437 h 8402012"/>
              <a:gd name="connsiteX1754" fmla="*/ 18849616 w 21052572"/>
              <a:gd name="connsiteY1754" fmla="*/ 4257140 h 8402012"/>
              <a:gd name="connsiteX1755" fmla="*/ 18870020 w 21052572"/>
              <a:gd name="connsiteY1755" fmla="*/ 4242537 h 8402012"/>
              <a:gd name="connsiteX1756" fmla="*/ 17336000 w 21052572"/>
              <a:gd name="connsiteY1756" fmla="*/ 4242218 h 8402012"/>
              <a:gd name="connsiteX1757" fmla="*/ 17364976 w 21052572"/>
              <a:gd name="connsiteY1757" fmla="*/ 4274140 h 8402012"/>
              <a:gd name="connsiteX1758" fmla="*/ 17285504 w 21052572"/>
              <a:gd name="connsiteY1758" fmla="*/ 4261371 h 8402012"/>
              <a:gd name="connsiteX1759" fmla="*/ 17292124 w 21052572"/>
              <a:gd name="connsiteY1759" fmla="*/ 4248603 h 8402012"/>
              <a:gd name="connsiteX1760" fmla="*/ 17336000 w 21052572"/>
              <a:gd name="connsiteY1760" fmla="*/ 4242218 h 8402012"/>
              <a:gd name="connsiteX1761" fmla="*/ 14599314 w 21052572"/>
              <a:gd name="connsiteY1761" fmla="*/ 4227806 h 8402012"/>
              <a:gd name="connsiteX1762" fmla="*/ 14611289 w 21052572"/>
              <a:gd name="connsiteY1762" fmla="*/ 4247070 h 8402012"/>
              <a:gd name="connsiteX1763" fmla="*/ 14593327 w 21052572"/>
              <a:gd name="connsiteY1763" fmla="*/ 4247070 h 8402012"/>
              <a:gd name="connsiteX1764" fmla="*/ 14599314 w 21052572"/>
              <a:gd name="connsiteY1764" fmla="*/ 4227806 h 8402012"/>
              <a:gd name="connsiteX1765" fmla="*/ 12754312 w 21052572"/>
              <a:gd name="connsiteY1765" fmla="*/ 4214995 h 8402012"/>
              <a:gd name="connsiteX1766" fmla="*/ 12791204 w 21052572"/>
              <a:gd name="connsiteY1766" fmla="*/ 4245738 h 8402012"/>
              <a:gd name="connsiteX1767" fmla="*/ 12754312 w 21052572"/>
              <a:gd name="connsiteY1767" fmla="*/ 4214995 h 8402012"/>
              <a:gd name="connsiteX1768" fmla="*/ 9621713 w 21052572"/>
              <a:gd name="connsiteY1768" fmla="*/ 4214304 h 8402012"/>
              <a:gd name="connsiteX1769" fmla="*/ 9641058 w 21052572"/>
              <a:gd name="connsiteY1769" fmla="*/ 4246544 h 8402012"/>
              <a:gd name="connsiteX1770" fmla="*/ 9621713 w 21052572"/>
              <a:gd name="connsiteY1770" fmla="*/ 4214304 h 8402012"/>
              <a:gd name="connsiteX1771" fmla="*/ 20260964 w 21052572"/>
              <a:gd name="connsiteY1771" fmla="*/ 4213587 h 8402012"/>
              <a:gd name="connsiteX1772" fmla="*/ 20247840 w 21052572"/>
              <a:gd name="connsiteY1772" fmla="*/ 4245696 h 8402012"/>
              <a:gd name="connsiteX1773" fmla="*/ 20260964 w 21052572"/>
              <a:gd name="connsiteY1773" fmla="*/ 4213587 h 8402012"/>
              <a:gd name="connsiteX1774" fmla="*/ 17242848 w 21052572"/>
              <a:gd name="connsiteY1774" fmla="*/ 4213587 h 8402012"/>
              <a:gd name="connsiteX1775" fmla="*/ 17279740 w 21052572"/>
              <a:gd name="connsiteY1775" fmla="*/ 4226431 h 8402012"/>
              <a:gd name="connsiteX1776" fmla="*/ 17242848 w 21052572"/>
              <a:gd name="connsiteY1776" fmla="*/ 4213587 h 8402012"/>
              <a:gd name="connsiteX1777" fmla="*/ 16090088 w 21052572"/>
              <a:gd name="connsiteY1777" fmla="*/ 4213587 h 8402012"/>
              <a:gd name="connsiteX1778" fmla="*/ 16072126 w 21052572"/>
              <a:gd name="connsiteY1778" fmla="*/ 4245696 h 8402012"/>
              <a:gd name="connsiteX1779" fmla="*/ 16090088 w 21052572"/>
              <a:gd name="connsiteY1779" fmla="*/ 4213587 h 8402012"/>
              <a:gd name="connsiteX1780" fmla="*/ 14639700 w 21052572"/>
              <a:gd name="connsiteY1780" fmla="*/ 4213587 h 8402012"/>
              <a:gd name="connsiteX1781" fmla="*/ 14615105 w 21052572"/>
              <a:gd name="connsiteY1781" fmla="*/ 4245696 h 8402012"/>
              <a:gd name="connsiteX1782" fmla="*/ 14602808 w 21052572"/>
              <a:gd name="connsiteY1782" fmla="*/ 4226431 h 8402012"/>
              <a:gd name="connsiteX1783" fmla="*/ 14639700 w 21052572"/>
              <a:gd name="connsiteY1783" fmla="*/ 4213587 h 8402012"/>
              <a:gd name="connsiteX1784" fmla="*/ 10920032 w 21052572"/>
              <a:gd name="connsiteY1784" fmla="*/ 4213587 h 8402012"/>
              <a:gd name="connsiteX1785" fmla="*/ 10937994 w 21052572"/>
              <a:gd name="connsiteY1785" fmla="*/ 4245696 h 8402012"/>
              <a:gd name="connsiteX1786" fmla="*/ 10920032 w 21052572"/>
              <a:gd name="connsiteY1786" fmla="*/ 4213587 h 8402012"/>
              <a:gd name="connsiteX1787" fmla="*/ 13204588 w 21052572"/>
              <a:gd name="connsiteY1787" fmla="*/ 4213584 h 8402012"/>
              <a:gd name="connsiteX1788" fmla="*/ 13236694 w 21052572"/>
              <a:gd name="connsiteY1788" fmla="*/ 4238404 h 8402012"/>
              <a:gd name="connsiteX1789" fmla="*/ 13204588 w 21052572"/>
              <a:gd name="connsiteY1789" fmla="*/ 4269428 h 8402012"/>
              <a:gd name="connsiteX1790" fmla="*/ 13204588 w 21052572"/>
              <a:gd name="connsiteY1790" fmla="*/ 4213584 h 8402012"/>
              <a:gd name="connsiteX1791" fmla="*/ 18923704 w 21052572"/>
              <a:gd name="connsiteY1791" fmla="*/ 4212190 h 8402012"/>
              <a:gd name="connsiteX1792" fmla="*/ 18976528 w 21052572"/>
              <a:gd name="connsiteY1792" fmla="*/ 4259905 h 8402012"/>
              <a:gd name="connsiteX1793" fmla="*/ 18906492 w 21052572"/>
              <a:gd name="connsiteY1793" fmla="*/ 4227590 h 8402012"/>
              <a:gd name="connsiteX1794" fmla="*/ 18923704 w 21052572"/>
              <a:gd name="connsiteY1794" fmla="*/ 4212190 h 8402012"/>
              <a:gd name="connsiteX1795" fmla="*/ 9852780 w 21052572"/>
              <a:gd name="connsiteY1795" fmla="*/ 4202483 h 8402012"/>
              <a:gd name="connsiteX1796" fmla="*/ 9856906 w 21052572"/>
              <a:gd name="connsiteY1796" fmla="*/ 4210132 h 8402012"/>
              <a:gd name="connsiteX1797" fmla="*/ 9861159 w 21052572"/>
              <a:gd name="connsiteY1797" fmla="*/ 4205901 h 8402012"/>
              <a:gd name="connsiteX1798" fmla="*/ 10206818 w 21052572"/>
              <a:gd name="connsiteY1798" fmla="*/ 4198726 h 8402012"/>
              <a:gd name="connsiteX1799" fmla="*/ 10241183 w 21052572"/>
              <a:gd name="connsiteY1799" fmla="*/ 4248399 h 8402012"/>
              <a:gd name="connsiteX1800" fmla="*/ 10171714 w 21052572"/>
              <a:gd name="connsiteY1800" fmla="*/ 4307289 h 8402012"/>
              <a:gd name="connsiteX1801" fmla="*/ 10133238 w 21052572"/>
              <a:gd name="connsiteY1801" fmla="*/ 4235312 h 8402012"/>
              <a:gd name="connsiteX1802" fmla="*/ 10165301 w 21052572"/>
              <a:gd name="connsiteY1802" fmla="*/ 4203687 h 8402012"/>
              <a:gd name="connsiteX1803" fmla="*/ 10187979 w 21052572"/>
              <a:gd name="connsiteY1803" fmla="*/ 4199018 h 8402012"/>
              <a:gd name="connsiteX1804" fmla="*/ 10206818 w 21052572"/>
              <a:gd name="connsiteY1804" fmla="*/ 4198726 h 8402012"/>
              <a:gd name="connsiteX1805" fmla="*/ 13616354 w 21052572"/>
              <a:gd name="connsiteY1805" fmla="*/ 4185241 h 8402012"/>
              <a:gd name="connsiteX1806" fmla="*/ 13739093 w 21052572"/>
              <a:gd name="connsiteY1806" fmla="*/ 4185241 h 8402012"/>
              <a:gd name="connsiteX1807" fmla="*/ 13706507 w 21052572"/>
              <a:gd name="connsiteY1807" fmla="*/ 4245722 h 8402012"/>
              <a:gd name="connsiteX1808" fmla="*/ 13583768 w 21052572"/>
              <a:gd name="connsiteY1808" fmla="*/ 4245722 h 8402012"/>
              <a:gd name="connsiteX1809" fmla="*/ 13616354 w 21052572"/>
              <a:gd name="connsiteY1809" fmla="*/ 4185241 h 8402012"/>
              <a:gd name="connsiteX1810" fmla="*/ 10395818 w 21052572"/>
              <a:gd name="connsiteY1810" fmla="*/ 4185241 h 8402012"/>
              <a:gd name="connsiteX1811" fmla="*/ 10414618 w 21052572"/>
              <a:gd name="connsiteY1811" fmla="*/ 4245722 h 8402012"/>
              <a:gd name="connsiteX1812" fmla="*/ 10395818 w 21052572"/>
              <a:gd name="connsiteY1812" fmla="*/ 4185241 h 8402012"/>
              <a:gd name="connsiteX1813" fmla="*/ 14146699 w 21052572"/>
              <a:gd name="connsiteY1813" fmla="*/ 4185240 h 8402012"/>
              <a:gd name="connsiteX1814" fmla="*/ 14133574 w 21052572"/>
              <a:gd name="connsiteY1814" fmla="*/ 4217182 h 8402012"/>
              <a:gd name="connsiteX1815" fmla="*/ 14146699 w 21052572"/>
              <a:gd name="connsiteY1815" fmla="*/ 4185240 h 8402012"/>
              <a:gd name="connsiteX1816" fmla="*/ 12862275 w 21052572"/>
              <a:gd name="connsiteY1816" fmla="*/ 4185240 h 8402012"/>
              <a:gd name="connsiteX1817" fmla="*/ 12844368 w 21052572"/>
              <a:gd name="connsiteY1817" fmla="*/ 4217182 h 8402012"/>
              <a:gd name="connsiteX1818" fmla="*/ 12862275 w 21052572"/>
              <a:gd name="connsiteY1818" fmla="*/ 4185240 h 8402012"/>
              <a:gd name="connsiteX1819" fmla="*/ 10320813 w 21052572"/>
              <a:gd name="connsiteY1819" fmla="*/ 4184981 h 8402012"/>
              <a:gd name="connsiteX1820" fmla="*/ 10360096 w 21052572"/>
              <a:gd name="connsiteY1820" fmla="*/ 4215141 h 8402012"/>
              <a:gd name="connsiteX1821" fmla="*/ 10320813 w 21052572"/>
              <a:gd name="connsiteY1821" fmla="*/ 4184981 h 8402012"/>
              <a:gd name="connsiteX1822" fmla="*/ 14358325 w 21052572"/>
              <a:gd name="connsiteY1822" fmla="*/ 4182416 h 8402012"/>
              <a:gd name="connsiteX1823" fmla="*/ 14393227 w 21052572"/>
              <a:gd name="connsiteY1823" fmla="*/ 4185971 h 8402012"/>
              <a:gd name="connsiteX1824" fmla="*/ 14337383 w 21052572"/>
              <a:gd name="connsiteY1824" fmla="*/ 4216504 h 8402012"/>
              <a:gd name="connsiteX1825" fmla="*/ 14358325 w 21052572"/>
              <a:gd name="connsiteY1825" fmla="*/ 4182416 h 8402012"/>
              <a:gd name="connsiteX1826" fmla="*/ 10962691 w 21052572"/>
              <a:gd name="connsiteY1826" fmla="*/ 4182260 h 8402012"/>
              <a:gd name="connsiteX1827" fmla="*/ 10994800 w 21052572"/>
              <a:gd name="connsiteY1827" fmla="*/ 4212501 h 8402012"/>
              <a:gd name="connsiteX1828" fmla="*/ 10962691 w 21052572"/>
              <a:gd name="connsiteY1828" fmla="*/ 4182260 h 8402012"/>
              <a:gd name="connsiteX1829" fmla="*/ 19772840 w 21052572"/>
              <a:gd name="connsiteY1829" fmla="*/ 4182259 h 8402012"/>
              <a:gd name="connsiteX1830" fmla="*/ 19735948 w 21052572"/>
              <a:gd name="connsiteY1830" fmla="*/ 4212501 h 8402012"/>
              <a:gd name="connsiteX1831" fmla="*/ 19772840 w 21052572"/>
              <a:gd name="connsiteY1831" fmla="*/ 4182259 h 8402012"/>
              <a:gd name="connsiteX1832" fmla="*/ 15924684 w 21052572"/>
              <a:gd name="connsiteY1832" fmla="*/ 4171024 h 8402012"/>
              <a:gd name="connsiteX1833" fmla="*/ 15943130 w 21052572"/>
              <a:gd name="connsiteY1833" fmla="*/ 4212547 h 8402012"/>
              <a:gd name="connsiteX1834" fmla="*/ 15906238 w 21052572"/>
              <a:gd name="connsiteY1834" fmla="*/ 4212547 h 8402012"/>
              <a:gd name="connsiteX1835" fmla="*/ 15924684 w 21052572"/>
              <a:gd name="connsiteY1835" fmla="*/ 4171024 h 8402012"/>
              <a:gd name="connsiteX1836" fmla="*/ 16609386 w 21052572"/>
              <a:gd name="connsiteY1836" fmla="*/ 4161827 h 8402012"/>
              <a:gd name="connsiteX1837" fmla="*/ 16687922 w 21052572"/>
              <a:gd name="connsiteY1837" fmla="*/ 4211054 h 8402012"/>
              <a:gd name="connsiteX1838" fmla="*/ 16720390 w 21052572"/>
              <a:gd name="connsiteY1838" fmla="*/ 4302552 h 8402012"/>
              <a:gd name="connsiteX1839" fmla="*/ 16622982 w 21052572"/>
              <a:gd name="connsiteY1839" fmla="*/ 4243732 h 8402012"/>
              <a:gd name="connsiteX1840" fmla="*/ 16584018 w 21052572"/>
              <a:gd name="connsiteY1840" fmla="*/ 4187187 h 8402012"/>
              <a:gd name="connsiteX1841" fmla="*/ 16609386 w 21052572"/>
              <a:gd name="connsiteY1841" fmla="*/ 4161827 h 8402012"/>
              <a:gd name="connsiteX1842" fmla="*/ 15824664 w 21052572"/>
              <a:gd name="connsiteY1842" fmla="*/ 4152063 h 8402012"/>
              <a:gd name="connsiteX1843" fmla="*/ 15806702 w 21052572"/>
              <a:gd name="connsiteY1843" fmla="*/ 4184169 h 8402012"/>
              <a:gd name="connsiteX1844" fmla="*/ 15824664 w 21052572"/>
              <a:gd name="connsiteY1844" fmla="*/ 4152063 h 8402012"/>
              <a:gd name="connsiteX1845" fmla="*/ 10457627 w 21052572"/>
              <a:gd name="connsiteY1845" fmla="*/ 4152062 h 8402012"/>
              <a:gd name="connsiteX1846" fmla="*/ 10450802 w 21052572"/>
              <a:gd name="connsiteY1846" fmla="*/ 4245698 h 8402012"/>
              <a:gd name="connsiteX1847" fmla="*/ 10457627 w 21052572"/>
              <a:gd name="connsiteY1847" fmla="*/ 4152062 h 8402012"/>
              <a:gd name="connsiteX1848" fmla="*/ 10392831 w 21052572"/>
              <a:gd name="connsiteY1848" fmla="*/ 4146077 h 8402012"/>
              <a:gd name="connsiteX1849" fmla="*/ 10242249 w 21052572"/>
              <a:gd name="connsiteY1849" fmla="*/ 4247560 h 8402012"/>
              <a:gd name="connsiteX1850" fmla="*/ 10268437 w 21052572"/>
              <a:gd name="connsiteY1850" fmla="*/ 4247560 h 8402012"/>
              <a:gd name="connsiteX1851" fmla="*/ 10242249 w 21052572"/>
              <a:gd name="connsiteY1851" fmla="*/ 4215141 h 8402012"/>
              <a:gd name="connsiteX1852" fmla="*/ 10392831 w 21052572"/>
              <a:gd name="connsiteY1852" fmla="*/ 4146077 h 8402012"/>
              <a:gd name="connsiteX1853" fmla="*/ 17223884 w 21052572"/>
              <a:gd name="connsiteY1853" fmla="*/ 4133111 h 8402012"/>
              <a:gd name="connsiteX1854" fmla="*/ 17500408 w 21052572"/>
              <a:gd name="connsiteY1854" fmla="*/ 4209261 h 8402012"/>
              <a:gd name="connsiteX1855" fmla="*/ 17584336 w 21052572"/>
              <a:gd name="connsiteY1855" fmla="*/ 4255009 h 8402012"/>
              <a:gd name="connsiteX1856" fmla="*/ 17545600 w 21052572"/>
              <a:gd name="connsiteY1856" fmla="*/ 4307293 h 8402012"/>
              <a:gd name="connsiteX1857" fmla="*/ 17223884 w 21052572"/>
              <a:gd name="connsiteY1857" fmla="*/ 4133111 h 8402012"/>
              <a:gd name="connsiteX1858" fmla="*/ 10507545 w 21052572"/>
              <a:gd name="connsiteY1858" fmla="*/ 4123451 h 8402012"/>
              <a:gd name="connsiteX1859" fmla="*/ 10544541 w 21052572"/>
              <a:gd name="connsiteY1859" fmla="*/ 4132757 h 8402012"/>
              <a:gd name="connsiteX1860" fmla="*/ 10486036 w 21052572"/>
              <a:gd name="connsiteY1860" fmla="*/ 4153699 h 8402012"/>
              <a:gd name="connsiteX1861" fmla="*/ 10485752 w 21052572"/>
              <a:gd name="connsiteY1861" fmla="*/ 4153333 h 8402012"/>
              <a:gd name="connsiteX1862" fmla="*/ 10473929 w 21052572"/>
              <a:gd name="connsiteY1862" fmla="*/ 4159591 h 8402012"/>
              <a:gd name="connsiteX1863" fmla="*/ 10460279 w 21052572"/>
              <a:gd name="connsiteY1863" fmla="*/ 4152366 h 8402012"/>
              <a:gd name="connsiteX1864" fmla="*/ 10472069 w 21052572"/>
              <a:gd name="connsiteY1864" fmla="*/ 4135729 h 8402012"/>
              <a:gd name="connsiteX1865" fmla="*/ 10469759 w 21052572"/>
              <a:gd name="connsiteY1865" fmla="*/ 4132757 h 8402012"/>
              <a:gd name="connsiteX1866" fmla="*/ 10507545 w 21052572"/>
              <a:gd name="connsiteY1866" fmla="*/ 4123451 h 8402012"/>
              <a:gd name="connsiteX1867" fmla="*/ 16355418 w 21052572"/>
              <a:gd name="connsiteY1867" fmla="*/ 4118885 h 8402012"/>
              <a:gd name="connsiteX1868" fmla="*/ 16342294 w 21052572"/>
              <a:gd name="connsiteY1868" fmla="*/ 4150990 h 8402012"/>
              <a:gd name="connsiteX1869" fmla="*/ 16355418 w 21052572"/>
              <a:gd name="connsiteY1869" fmla="*/ 4118885 h 8402012"/>
              <a:gd name="connsiteX1870" fmla="*/ 16317568 w 21052572"/>
              <a:gd name="connsiteY1870" fmla="*/ 4118881 h 8402012"/>
              <a:gd name="connsiteX1871" fmla="*/ 16280676 w 21052572"/>
              <a:gd name="connsiteY1871" fmla="*/ 4149624 h 8402012"/>
              <a:gd name="connsiteX1872" fmla="*/ 16317568 w 21052572"/>
              <a:gd name="connsiteY1872" fmla="*/ 4118881 h 8402012"/>
              <a:gd name="connsiteX1873" fmla="*/ 17915124 w 21052572"/>
              <a:gd name="connsiteY1873" fmla="*/ 4113134 h 8402012"/>
              <a:gd name="connsiteX1874" fmla="*/ 17914988 w 21052572"/>
              <a:gd name="connsiteY1874" fmla="*/ 4113295 h 8402012"/>
              <a:gd name="connsiteX1875" fmla="*/ 17911148 w 21052572"/>
              <a:gd name="connsiteY1875" fmla="*/ 4117810 h 8402012"/>
              <a:gd name="connsiteX1876" fmla="*/ 9809865 w 21052572"/>
              <a:gd name="connsiteY1876" fmla="*/ 4112770 h 8402012"/>
              <a:gd name="connsiteX1877" fmla="*/ 9814581 w 21052572"/>
              <a:gd name="connsiteY1877" fmla="*/ 4118314 h 8402012"/>
              <a:gd name="connsiteX1878" fmla="*/ 9808019 w 21052572"/>
              <a:gd name="connsiteY1878" fmla="*/ 4131964 h 8402012"/>
              <a:gd name="connsiteX1879" fmla="*/ 9809865 w 21052572"/>
              <a:gd name="connsiteY1879" fmla="*/ 4112770 h 8402012"/>
              <a:gd name="connsiteX1880" fmla="*/ 9760697 w 21052572"/>
              <a:gd name="connsiteY1880" fmla="*/ 4109923 h 8402012"/>
              <a:gd name="connsiteX1881" fmla="*/ 9804785 w 21052572"/>
              <a:gd name="connsiteY1881" fmla="*/ 4120006 h 8402012"/>
              <a:gd name="connsiteX1882" fmla="*/ 9735101 w 21052572"/>
              <a:gd name="connsiteY1882" fmla="*/ 4151029 h 8402012"/>
              <a:gd name="connsiteX1883" fmla="*/ 9760697 w 21052572"/>
              <a:gd name="connsiteY1883" fmla="*/ 4109923 h 8402012"/>
              <a:gd name="connsiteX1884" fmla="*/ 17922024 w 21052572"/>
              <a:gd name="connsiteY1884" fmla="*/ 4105021 h 8402012"/>
              <a:gd name="connsiteX1885" fmla="*/ 17921388 w 21052572"/>
              <a:gd name="connsiteY1885" fmla="*/ 4105771 h 8402012"/>
              <a:gd name="connsiteX1886" fmla="*/ 17915124 w 21052572"/>
              <a:gd name="connsiteY1886" fmla="*/ 4113134 h 8402012"/>
              <a:gd name="connsiteX1887" fmla="*/ 9821601 w 21052572"/>
              <a:gd name="connsiteY1887" fmla="*/ 4102913 h 8402012"/>
              <a:gd name="connsiteX1888" fmla="*/ 9817499 w 21052572"/>
              <a:gd name="connsiteY1888" fmla="*/ 4117882 h 8402012"/>
              <a:gd name="connsiteX1889" fmla="*/ 9810936 w 21052572"/>
              <a:gd name="connsiteY1889" fmla="*/ 4105908 h 8402012"/>
              <a:gd name="connsiteX1890" fmla="*/ 9821601 w 21052572"/>
              <a:gd name="connsiteY1890" fmla="*/ 4102913 h 8402012"/>
              <a:gd name="connsiteX1891" fmla="*/ 9885021 w 21052572"/>
              <a:gd name="connsiteY1891" fmla="*/ 4087636 h 8402012"/>
              <a:gd name="connsiteX1892" fmla="*/ 9923712 w 21052572"/>
              <a:gd name="connsiteY1892" fmla="*/ 4119876 h 8402012"/>
              <a:gd name="connsiteX1893" fmla="*/ 9885021 w 21052572"/>
              <a:gd name="connsiteY1893" fmla="*/ 4087636 h 8402012"/>
              <a:gd name="connsiteX1894" fmla="*/ 10673567 w 21052572"/>
              <a:gd name="connsiteY1894" fmla="*/ 4085706 h 8402012"/>
              <a:gd name="connsiteX1895" fmla="*/ 10691529 w 21052572"/>
              <a:gd name="connsiteY1895" fmla="*/ 4117810 h 8402012"/>
              <a:gd name="connsiteX1896" fmla="*/ 10673567 w 21052572"/>
              <a:gd name="connsiteY1896" fmla="*/ 4085706 h 8402012"/>
              <a:gd name="connsiteX1897" fmla="*/ 10623518 w 21052572"/>
              <a:gd name="connsiteY1897" fmla="*/ 4085706 h 8402012"/>
              <a:gd name="connsiteX1898" fmla="*/ 10637168 w 21052572"/>
              <a:gd name="connsiteY1898" fmla="*/ 4150975 h 8402012"/>
              <a:gd name="connsiteX1899" fmla="*/ 10623518 w 21052572"/>
              <a:gd name="connsiteY1899" fmla="*/ 4085706 h 8402012"/>
              <a:gd name="connsiteX1900" fmla="*/ 10412881 w 21052572"/>
              <a:gd name="connsiteY1900" fmla="*/ 4085706 h 8402012"/>
              <a:gd name="connsiteX1901" fmla="*/ 10430843 w 21052572"/>
              <a:gd name="connsiteY1901" fmla="*/ 4117810 h 8402012"/>
              <a:gd name="connsiteX1902" fmla="*/ 10412881 w 21052572"/>
              <a:gd name="connsiteY1902" fmla="*/ 4085706 h 8402012"/>
              <a:gd name="connsiteX1903" fmla="*/ 17791656 w 21052572"/>
              <a:gd name="connsiteY1903" fmla="*/ 4085705 h 8402012"/>
              <a:gd name="connsiteX1904" fmla="*/ 17773696 w 21052572"/>
              <a:gd name="connsiteY1904" fmla="*/ 4117809 h 8402012"/>
              <a:gd name="connsiteX1905" fmla="*/ 17791656 w 21052572"/>
              <a:gd name="connsiteY1905" fmla="*/ 4085705 h 8402012"/>
              <a:gd name="connsiteX1906" fmla="*/ 17165984 w 21052572"/>
              <a:gd name="connsiteY1906" fmla="*/ 4085705 h 8402012"/>
              <a:gd name="connsiteX1907" fmla="*/ 17129092 w 21052572"/>
              <a:gd name="connsiteY1907" fmla="*/ 4116447 h 8402012"/>
              <a:gd name="connsiteX1908" fmla="*/ 17165984 w 21052572"/>
              <a:gd name="connsiteY1908" fmla="*/ 4085705 h 8402012"/>
              <a:gd name="connsiteX1909" fmla="*/ 15981076 w 21052572"/>
              <a:gd name="connsiteY1909" fmla="*/ 4085705 h 8402012"/>
              <a:gd name="connsiteX1910" fmla="*/ 15963114 w 21052572"/>
              <a:gd name="connsiteY1910" fmla="*/ 4117809 h 8402012"/>
              <a:gd name="connsiteX1911" fmla="*/ 15981076 w 21052572"/>
              <a:gd name="connsiteY1911" fmla="*/ 4085705 h 8402012"/>
              <a:gd name="connsiteX1912" fmla="*/ 13204588 w 21052572"/>
              <a:gd name="connsiteY1912" fmla="*/ 4085705 h 8402012"/>
              <a:gd name="connsiteX1913" fmla="*/ 13222550 w 21052572"/>
              <a:gd name="connsiteY1913" fmla="*/ 4117810 h 8402012"/>
              <a:gd name="connsiteX1914" fmla="*/ 13204588 w 21052572"/>
              <a:gd name="connsiteY1914" fmla="*/ 4085705 h 8402012"/>
              <a:gd name="connsiteX1915" fmla="*/ 11070709 w 21052572"/>
              <a:gd name="connsiteY1915" fmla="*/ 4085705 h 8402012"/>
              <a:gd name="connsiteX1916" fmla="*/ 11052747 w 21052572"/>
              <a:gd name="connsiteY1916" fmla="*/ 4117810 h 8402012"/>
              <a:gd name="connsiteX1917" fmla="*/ 11070709 w 21052572"/>
              <a:gd name="connsiteY1917" fmla="*/ 4085705 h 8402012"/>
              <a:gd name="connsiteX1918" fmla="*/ 17887452 w 21052572"/>
              <a:gd name="connsiteY1918" fmla="*/ 4076241 h 8402012"/>
              <a:gd name="connsiteX1919" fmla="*/ 18381860 w 21052572"/>
              <a:gd name="connsiteY1919" fmla="*/ 4255454 h 8402012"/>
              <a:gd name="connsiteX1920" fmla="*/ 18606496 w 21052572"/>
              <a:gd name="connsiteY1920" fmla="*/ 4372118 h 8402012"/>
              <a:gd name="connsiteX1921" fmla="*/ 18663460 w 21052572"/>
              <a:gd name="connsiteY1921" fmla="*/ 4461776 h 8402012"/>
              <a:gd name="connsiteX1922" fmla="*/ 18753744 w 21052572"/>
              <a:gd name="connsiteY1922" fmla="*/ 4539552 h 8402012"/>
              <a:gd name="connsiteX1923" fmla="*/ 18561356 w 21052572"/>
              <a:gd name="connsiteY1923" fmla="*/ 4455295 h 8402012"/>
              <a:gd name="connsiteX1924" fmla="*/ 18464620 w 21052572"/>
              <a:gd name="connsiteY1924" fmla="*/ 4416407 h 8402012"/>
              <a:gd name="connsiteX1925" fmla="*/ 18420556 w 21052572"/>
              <a:gd name="connsiteY1925" fmla="*/ 4429369 h 8402012"/>
              <a:gd name="connsiteX1926" fmla="*/ 18394760 w 21052572"/>
              <a:gd name="connsiteY1926" fmla="*/ 4416407 h 8402012"/>
              <a:gd name="connsiteX1927" fmla="*/ 18414104 w 21052572"/>
              <a:gd name="connsiteY1927" fmla="*/ 4385080 h 8402012"/>
              <a:gd name="connsiteX1928" fmla="*/ 18073392 w 21052572"/>
              <a:gd name="connsiteY1928" fmla="*/ 4248973 h 8402012"/>
              <a:gd name="connsiteX1929" fmla="*/ 18073392 w 21052572"/>
              <a:gd name="connsiteY1929" fmla="*/ 4186426 h 8402012"/>
              <a:gd name="connsiteX1930" fmla="*/ 18047596 w 21052572"/>
              <a:gd name="connsiteY1930" fmla="*/ 4173463 h 8402012"/>
              <a:gd name="connsiteX1931" fmla="*/ 17990632 w 21052572"/>
              <a:gd name="connsiteY1931" fmla="*/ 4147538 h 8402012"/>
              <a:gd name="connsiteX1932" fmla="*/ 17939040 w 21052572"/>
              <a:gd name="connsiteY1932" fmla="*/ 4119183 h 8402012"/>
              <a:gd name="connsiteX1933" fmla="*/ 17922024 w 21052572"/>
              <a:gd name="connsiteY1933" fmla="*/ 4105021 h 8402012"/>
              <a:gd name="connsiteX1934" fmla="*/ 10450799 w 21052572"/>
              <a:gd name="connsiteY1934" fmla="*/ 4062004 h 8402012"/>
              <a:gd name="connsiteX1935" fmla="*/ 10487691 w 21052572"/>
              <a:gd name="connsiteY1935" fmla="*/ 4089304 h 8402012"/>
              <a:gd name="connsiteX1936" fmla="*/ 10450799 w 21052572"/>
              <a:gd name="connsiteY1936" fmla="*/ 4062004 h 8402012"/>
              <a:gd name="connsiteX1937" fmla="*/ 16121250 w 21052572"/>
              <a:gd name="connsiteY1937" fmla="*/ 4062002 h 8402012"/>
              <a:gd name="connsiteX1938" fmla="*/ 16127714 w 21052572"/>
              <a:gd name="connsiteY1938" fmla="*/ 4074411 h 8402012"/>
              <a:gd name="connsiteX1939" fmla="*/ 16184804 w 21052572"/>
              <a:gd name="connsiteY1939" fmla="*/ 4117846 h 8402012"/>
              <a:gd name="connsiteX1940" fmla="*/ 16114788 w 21052572"/>
              <a:gd name="connsiteY1940" fmla="*/ 4117846 h 8402012"/>
              <a:gd name="connsiteX1941" fmla="*/ 16121250 w 21052572"/>
              <a:gd name="connsiteY1941" fmla="*/ 4062002 h 8402012"/>
              <a:gd name="connsiteX1942" fmla="*/ 10716226 w 21052572"/>
              <a:gd name="connsiteY1942" fmla="*/ 4062002 h 8402012"/>
              <a:gd name="connsiteX1943" fmla="*/ 10748335 w 21052572"/>
              <a:gd name="connsiteY1943" fmla="*/ 4086822 h 8402012"/>
              <a:gd name="connsiteX1944" fmla="*/ 10716226 w 21052572"/>
              <a:gd name="connsiteY1944" fmla="*/ 4117846 h 8402012"/>
              <a:gd name="connsiteX1945" fmla="*/ 10716226 w 21052572"/>
              <a:gd name="connsiteY1945" fmla="*/ 4062002 h 8402012"/>
              <a:gd name="connsiteX1946" fmla="*/ 10570538 w 21052572"/>
              <a:gd name="connsiteY1946" fmla="*/ 4062002 h 8402012"/>
              <a:gd name="connsiteX1947" fmla="*/ 10564551 w 21052572"/>
              <a:gd name="connsiteY1947" fmla="*/ 4117846 h 8402012"/>
              <a:gd name="connsiteX1948" fmla="*/ 10570538 w 21052572"/>
              <a:gd name="connsiteY1948" fmla="*/ 4062002 h 8402012"/>
              <a:gd name="connsiteX1949" fmla="*/ 17053256 w 21052572"/>
              <a:gd name="connsiteY1949" fmla="*/ 4062001 h 8402012"/>
              <a:gd name="connsiteX1950" fmla="*/ 17109100 w 21052572"/>
              <a:gd name="connsiteY1950" fmla="*/ 4062001 h 8402012"/>
              <a:gd name="connsiteX1951" fmla="*/ 17090484 w 21052572"/>
              <a:gd name="connsiteY1951" fmla="*/ 4117846 h 8402012"/>
              <a:gd name="connsiteX1952" fmla="*/ 17053256 w 21052572"/>
              <a:gd name="connsiteY1952" fmla="*/ 4062001 h 8402012"/>
              <a:gd name="connsiteX1953" fmla="*/ 11111606 w 21052572"/>
              <a:gd name="connsiteY1953" fmla="*/ 4058546 h 8402012"/>
              <a:gd name="connsiteX1954" fmla="*/ 11146509 w 21052572"/>
              <a:gd name="connsiteY1954" fmla="*/ 4062625 h 8402012"/>
              <a:gd name="connsiteX1955" fmla="*/ 11090665 w 21052572"/>
              <a:gd name="connsiteY1955" fmla="*/ 4088734 h 8402012"/>
              <a:gd name="connsiteX1956" fmla="*/ 11111606 w 21052572"/>
              <a:gd name="connsiteY1956" fmla="*/ 4058546 h 8402012"/>
              <a:gd name="connsiteX1957" fmla="*/ 16128438 w 21052572"/>
              <a:gd name="connsiteY1957" fmla="*/ 4043045 h 8402012"/>
              <a:gd name="connsiteX1958" fmla="*/ 16142088 w 21052572"/>
              <a:gd name="connsiteY1958" fmla="*/ 4063520 h 8402012"/>
              <a:gd name="connsiteX1959" fmla="*/ 16128438 w 21052572"/>
              <a:gd name="connsiteY1959" fmla="*/ 4043045 h 8402012"/>
              <a:gd name="connsiteX1960" fmla="*/ 11317603 w 21052572"/>
              <a:gd name="connsiteY1960" fmla="*/ 4043045 h 8402012"/>
              <a:gd name="connsiteX1961" fmla="*/ 11331253 w 21052572"/>
              <a:gd name="connsiteY1961" fmla="*/ 4063520 h 8402012"/>
              <a:gd name="connsiteX1962" fmla="*/ 11317603 w 21052572"/>
              <a:gd name="connsiteY1962" fmla="*/ 4043045 h 8402012"/>
              <a:gd name="connsiteX1963" fmla="*/ 20064620 w 21052572"/>
              <a:gd name="connsiteY1963" fmla="*/ 4042570 h 8402012"/>
              <a:gd name="connsiteX1964" fmla="*/ 20076028 w 21052572"/>
              <a:gd name="connsiteY1964" fmla="*/ 4045132 h 8402012"/>
              <a:gd name="connsiteX1965" fmla="*/ 20062992 w 21052572"/>
              <a:gd name="connsiteY1965" fmla="*/ 4065605 h 8402012"/>
              <a:gd name="connsiteX1966" fmla="*/ 20064620 w 21052572"/>
              <a:gd name="connsiteY1966" fmla="*/ 4042570 h 8402012"/>
              <a:gd name="connsiteX1967" fmla="*/ 19837124 w 21052572"/>
              <a:gd name="connsiteY1967" fmla="*/ 4042570 h 8402012"/>
              <a:gd name="connsiteX1968" fmla="*/ 19848612 w 21052572"/>
              <a:gd name="connsiteY1968" fmla="*/ 4045133 h 8402012"/>
              <a:gd name="connsiteX1969" fmla="*/ 19835484 w 21052572"/>
              <a:gd name="connsiteY1969" fmla="*/ 4065605 h 8402012"/>
              <a:gd name="connsiteX1970" fmla="*/ 19837124 w 21052572"/>
              <a:gd name="connsiteY1970" fmla="*/ 4042570 h 8402012"/>
              <a:gd name="connsiteX1971" fmla="*/ 10051604 w 21052572"/>
              <a:gd name="connsiteY1971" fmla="*/ 4029605 h 8402012"/>
              <a:gd name="connsiteX1972" fmla="*/ 9955953 w 21052572"/>
              <a:gd name="connsiteY1972" fmla="*/ 4074739 h 8402012"/>
              <a:gd name="connsiteX1973" fmla="*/ 10051604 w 21052572"/>
              <a:gd name="connsiteY1973" fmla="*/ 4029605 h 8402012"/>
              <a:gd name="connsiteX1974" fmla="*/ 15490658 w 21052572"/>
              <a:gd name="connsiteY1974" fmla="*/ 4028822 h 8402012"/>
              <a:gd name="connsiteX1975" fmla="*/ 15470184 w 21052572"/>
              <a:gd name="connsiteY1975" fmla="*/ 4084667 h 8402012"/>
              <a:gd name="connsiteX1976" fmla="*/ 15490658 w 21052572"/>
              <a:gd name="connsiteY1976" fmla="*/ 4028822 h 8402012"/>
              <a:gd name="connsiteX1977" fmla="*/ 10975819 w 21052572"/>
              <a:gd name="connsiteY1977" fmla="*/ 4028822 h 8402012"/>
              <a:gd name="connsiteX1978" fmla="*/ 10962691 w 21052572"/>
              <a:gd name="connsiteY1978" fmla="*/ 4060930 h 8402012"/>
              <a:gd name="connsiteX1979" fmla="*/ 10975819 w 21052572"/>
              <a:gd name="connsiteY1979" fmla="*/ 4028822 h 8402012"/>
              <a:gd name="connsiteX1980" fmla="*/ 19228796 w 21052572"/>
              <a:gd name="connsiteY1980" fmla="*/ 4028819 h 8402012"/>
              <a:gd name="connsiteX1981" fmla="*/ 19241924 w 21052572"/>
              <a:gd name="connsiteY1981" fmla="*/ 4060929 h 8402012"/>
              <a:gd name="connsiteX1982" fmla="*/ 19228796 w 21052572"/>
              <a:gd name="connsiteY1982" fmla="*/ 4028819 h 8402012"/>
              <a:gd name="connsiteX1983" fmla="*/ 15374392 w 21052572"/>
              <a:gd name="connsiteY1983" fmla="*/ 4028819 h 8402012"/>
              <a:gd name="connsiteX1984" fmla="*/ 15356430 w 21052572"/>
              <a:gd name="connsiteY1984" fmla="*/ 4060930 h 8402012"/>
              <a:gd name="connsiteX1985" fmla="*/ 15374392 w 21052572"/>
              <a:gd name="connsiteY1985" fmla="*/ 4028819 h 8402012"/>
              <a:gd name="connsiteX1986" fmla="*/ 9933170 w 21052572"/>
              <a:gd name="connsiteY1986" fmla="*/ 4028819 h 8402012"/>
              <a:gd name="connsiteX1987" fmla="*/ 9930340 w 21052572"/>
              <a:gd name="connsiteY1987" fmla="*/ 4033882 h 8402012"/>
              <a:gd name="connsiteX1988" fmla="*/ 9930644 w 21052572"/>
              <a:gd name="connsiteY1988" fmla="*/ 4033338 h 8402012"/>
              <a:gd name="connsiteX1989" fmla="*/ 9933170 w 21052572"/>
              <a:gd name="connsiteY1989" fmla="*/ 4028819 h 8402012"/>
              <a:gd name="connsiteX1990" fmla="*/ 11260567 w 21052572"/>
              <a:gd name="connsiteY1990" fmla="*/ 4025783 h 8402012"/>
              <a:gd name="connsiteX1991" fmla="*/ 11279169 w 21052572"/>
              <a:gd name="connsiteY1991" fmla="*/ 4060799 h 8402012"/>
              <a:gd name="connsiteX1992" fmla="*/ 11228116 w 21052572"/>
              <a:gd name="connsiteY1992" fmla="*/ 4028965 h 8402012"/>
              <a:gd name="connsiteX1993" fmla="*/ 11260567 w 21052572"/>
              <a:gd name="connsiteY1993" fmla="*/ 4025783 h 8402012"/>
              <a:gd name="connsiteX1994" fmla="*/ 17012168 w 21052572"/>
              <a:gd name="connsiteY1994" fmla="*/ 4025782 h 8402012"/>
              <a:gd name="connsiteX1995" fmla="*/ 17033212 w 21052572"/>
              <a:gd name="connsiteY1995" fmla="*/ 4060799 h 8402012"/>
              <a:gd name="connsiteX1996" fmla="*/ 16982160 w 21052572"/>
              <a:gd name="connsiteY1996" fmla="*/ 4028962 h 8402012"/>
              <a:gd name="connsiteX1997" fmla="*/ 17012168 w 21052572"/>
              <a:gd name="connsiteY1997" fmla="*/ 4025782 h 8402012"/>
              <a:gd name="connsiteX1998" fmla="*/ 9924688 w 21052572"/>
              <a:gd name="connsiteY1998" fmla="*/ 4014601 h 8402012"/>
              <a:gd name="connsiteX1999" fmla="*/ 9942650 w 21052572"/>
              <a:gd name="connsiteY1999" fmla="*/ 4014601 h 8402012"/>
              <a:gd name="connsiteX2000" fmla="*/ 9924688 w 21052572"/>
              <a:gd name="connsiteY2000" fmla="*/ 4014601 h 8402012"/>
              <a:gd name="connsiteX2001" fmla="*/ 10691475 w 21052572"/>
              <a:gd name="connsiteY2001" fmla="*/ 4009865 h 8402012"/>
              <a:gd name="connsiteX2002" fmla="*/ 10591392 w 21052572"/>
              <a:gd name="connsiteY2002" fmla="*/ 4056286 h 8402012"/>
              <a:gd name="connsiteX2003" fmla="*/ 10581228 w 21052572"/>
              <a:gd name="connsiteY2003" fmla="*/ 4044994 h 8402012"/>
              <a:gd name="connsiteX2004" fmla="*/ 10591993 w 21052572"/>
              <a:gd name="connsiteY2004" fmla="*/ 4062312 h 8402012"/>
              <a:gd name="connsiteX2005" fmla="*/ 10574031 w 21052572"/>
              <a:gd name="connsiteY2005" fmla="*/ 4062312 h 8402012"/>
              <a:gd name="connsiteX2006" fmla="*/ 10579879 w 21052572"/>
              <a:gd name="connsiteY2006" fmla="*/ 4043490 h 8402012"/>
              <a:gd name="connsiteX2007" fmla="*/ 10578773 w 21052572"/>
              <a:gd name="connsiteY2007" fmla="*/ 4042265 h 8402012"/>
              <a:gd name="connsiteX2008" fmla="*/ 10691475 w 21052572"/>
              <a:gd name="connsiteY2008" fmla="*/ 4009865 h 8402012"/>
              <a:gd name="connsiteX2009" fmla="*/ 19192672 w 21052572"/>
              <a:gd name="connsiteY2009" fmla="*/ 4001460 h 8402012"/>
              <a:gd name="connsiteX2010" fmla="*/ 19208812 w 21052572"/>
              <a:gd name="connsiteY2010" fmla="*/ 4032461 h 8402012"/>
              <a:gd name="connsiteX2011" fmla="*/ 19171920 w 21052572"/>
              <a:gd name="connsiteY2011" fmla="*/ 4019234 h 8402012"/>
              <a:gd name="connsiteX2012" fmla="*/ 19192672 w 21052572"/>
              <a:gd name="connsiteY2012" fmla="*/ 4001460 h 8402012"/>
              <a:gd name="connsiteX2013" fmla="*/ 15773526 w 21052572"/>
              <a:gd name="connsiteY2013" fmla="*/ 4000387 h 8402012"/>
              <a:gd name="connsiteX2014" fmla="*/ 15805632 w 21052572"/>
              <a:gd name="connsiteY2014" fmla="*/ 4011972 h 8402012"/>
              <a:gd name="connsiteX2015" fmla="*/ 15779948 w 21052572"/>
              <a:gd name="connsiteY2015" fmla="*/ 4056211 h 8402012"/>
              <a:gd name="connsiteX2016" fmla="*/ 15773526 w 21052572"/>
              <a:gd name="connsiteY2016" fmla="*/ 4000387 h 8402012"/>
              <a:gd name="connsiteX2017" fmla="*/ 16962200 w 21052572"/>
              <a:gd name="connsiteY2017" fmla="*/ 4000386 h 8402012"/>
              <a:gd name="connsiteX2018" fmla="*/ 16944240 w 21052572"/>
              <a:gd name="connsiteY2018" fmla="*/ 4032456 h 8402012"/>
              <a:gd name="connsiteX2019" fmla="*/ 16962200 w 21052572"/>
              <a:gd name="connsiteY2019" fmla="*/ 4000386 h 8402012"/>
              <a:gd name="connsiteX2020" fmla="*/ 15303196 w 21052572"/>
              <a:gd name="connsiteY2020" fmla="*/ 4000386 h 8402012"/>
              <a:gd name="connsiteX2021" fmla="*/ 15303196 w 21052572"/>
              <a:gd name="connsiteY2021" fmla="*/ 4032456 h 8402012"/>
              <a:gd name="connsiteX2022" fmla="*/ 15303196 w 21052572"/>
              <a:gd name="connsiteY2022" fmla="*/ 4000386 h 8402012"/>
              <a:gd name="connsiteX2023" fmla="*/ 13336302 w 21052572"/>
              <a:gd name="connsiteY2023" fmla="*/ 4000386 h 8402012"/>
              <a:gd name="connsiteX2024" fmla="*/ 13318340 w 21052572"/>
              <a:gd name="connsiteY2024" fmla="*/ 4032456 h 8402012"/>
              <a:gd name="connsiteX2025" fmla="*/ 13336302 w 21052572"/>
              <a:gd name="connsiteY2025" fmla="*/ 4000386 h 8402012"/>
              <a:gd name="connsiteX2026" fmla="*/ 13241507 w 21052572"/>
              <a:gd name="connsiteY2026" fmla="*/ 4000386 h 8402012"/>
              <a:gd name="connsiteX2027" fmla="*/ 13223545 w 21052572"/>
              <a:gd name="connsiteY2027" fmla="*/ 4032456 h 8402012"/>
              <a:gd name="connsiteX2028" fmla="*/ 13241507 w 21052572"/>
              <a:gd name="connsiteY2028" fmla="*/ 4000386 h 8402012"/>
              <a:gd name="connsiteX2029" fmla="*/ 20602224 w 21052572"/>
              <a:gd name="connsiteY2029" fmla="*/ 4000385 h 8402012"/>
              <a:gd name="connsiteX2030" fmla="*/ 20589100 w 21052572"/>
              <a:gd name="connsiteY2030" fmla="*/ 4032455 h 8402012"/>
              <a:gd name="connsiteX2031" fmla="*/ 20602224 w 21052572"/>
              <a:gd name="connsiteY2031" fmla="*/ 4000385 h 8402012"/>
              <a:gd name="connsiteX2032" fmla="*/ 20033552 w 21052572"/>
              <a:gd name="connsiteY2032" fmla="*/ 4000385 h 8402012"/>
              <a:gd name="connsiteX2033" fmla="*/ 20015588 w 21052572"/>
              <a:gd name="connsiteY2033" fmla="*/ 4032455 h 8402012"/>
              <a:gd name="connsiteX2034" fmla="*/ 20033552 w 21052572"/>
              <a:gd name="connsiteY2034" fmla="*/ 4000385 h 8402012"/>
              <a:gd name="connsiteX2035" fmla="*/ 19578440 w 21052572"/>
              <a:gd name="connsiteY2035" fmla="*/ 4000385 h 8402012"/>
              <a:gd name="connsiteX2036" fmla="*/ 19565316 w 21052572"/>
              <a:gd name="connsiteY2036" fmla="*/ 4032455 h 8402012"/>
              <a:gd name="connsiteX2037" fmla="*/ 19578440 w 21052572"/>
              <a:gd name="connsiteY2037" fmla="*/ 4000385 h 8402012"/>
              <a:gd name="connsiteX2038" fmla="*/ 17702600 w 21052572"/>
              <a:gd name="connsiteY2038" fmla="*/ 4000385 h 8402012"/>
              <a:gd name="connsiteX2039" fmla="*/ 17715728 w 21052572"/>
              <a:gd name="connsiteY2039" fmla="*/ 4032456 h 8402012"/>
              <a:gd name="connsiteX2040" fmla="*/ 17702600 w 21052572"/>
              <a:gd name="connsiteY2040" fmla="*/ 4000385 h 8402012"/>
              <a:gd name="connsiteX2041" fmla="*/ 18617096 w 21052572"/>
              <a:gd name="connsiteY2041" fmla="*/ 3982954 h 8402012"/>
              <a:gd name="connsiteX2042" fmla="*/ 18614008 w 21052572"/>
              <a:gd name="connsiteY2042" fmla="*/ 4005724 h 8402012"/>
              <a:gd name="connsiteX2043" fmla="*/ 18617896 w 21052572"/>
              <a:gd name="connsiteY2043" fmla="*/ 4011435 h 8402012"/>
              <a:gd name="connsiteX2044" fmla="*/ 18619000 w 21052572"/>
              <a:gd name="connsiteY2044" fmla="*/ 3997137 h 8402012"/>
              <a:gd name="connsiteX2045" fmla="*/ 18630404 w 21052572"/>
              <a:gd name="connsiteY2045" fmla="*/ 4000079 h 8402012"/>
              <a:gd name="connsiteX2046" fmla="*/ 18624332 w 21052572"/>
              <a:gd name="connsiteY2046" fmla="*/ 4006367 h 8402012"/>
              <a:gd name="connsiteX2047" fmla="*/ 18619764 w 21052572"/>
              <a:gd name="connsiteY2047" fmla="*/ 4014180 h 8402012"/>
              <a:gd name="connsiteX2048" fmla="*/ 18627040 w 21052572"/>
              <a:gd name="connsiteY2048" fmla="*/ 4024867 h 8402012"/>
              <a:gd name="connsiteX2049" fmla="*/ 18661160 w 21052572"/>
              <a:gd name="connsiteY2049" fmla="*/ 4047437 h 8402012"/>
              <a:gd name="connsiteX2050" fmla="*/ 18783684 w 21052572"/>
              <a:gd name="connsiteY2050" fmla="*/ 4086126 h 8402012"/>
              <a:gd name="connsiteX2051" fmla="*/ 18680508 w 21052572"/>
              <a:gd name="connsiteY2051" fmla="*/ 4028090 h 8402012"/>
              <a:gd name="connsiteX2052" fmla="*/ 18617096 w 21052572"/>
              <a:gd name="connsiteY2052" fmla="*/ 3982954 h 8402012"/>
              <a:gd name="connsiteX2053" fmla="*/ 15127852 w 21052572"/>
              <a:gd name="connsiteY2053" fmla="*/ 3973524 h 8402012"/>
              <a:gd name="connsiteX2054" fmla="*/ 15095742 w 21052572"/>
              <a:gd name="connsiteY2054" fmla="*/ 3998802 h 8402012"/>
              <a:gd name="connsiteX2055" fmla="*/ 15127852 w 21052572"/>
              <a:gd name="connsiteY2055" fmla="*/ 3973524 h 8402012"/>
              <a:gd name="connsiteX2056" fmla="*/ 16825748 w 21052572"/>
              <a:gd name="connsiteY2056" fmla="*/ 3973523 h 8402012"/>
              <a:gd name="connsiteX2057" fmla="*/ 16862640 w 21052572"/>
              <a:gd name="connsiteY2057" fmla="*/ 3998802 h 8402012"/>
              <a:gd name="connsiteX2058" fmla="*/ 16825748 w 21052572"/>
              <a:gd name="connsiteY2058" fmla="*/ 3973523 h 8402012"/>
              <a:gd name="connsiteX2059" fmla="*/ 17828948 w 21052572"/>
              <a:gd name="connsiteY2059" fmla="*/ 3971948 h 8402012"/>
              <a:gd name="connsiteX2060" fmla="*/ 17867424 w 21052572"/>
              <a:gd name="connsiteY2060" fmla="*/ 4117814 h 8402012"/>
              <a:gd name="connsiteX2061" fmla="*/ 17772300 w 21052572"/>
              <a:gd name="connsiteY2061" fmla="*/ 4047544 h 8402012"/>
              <a:gd name="connsiteX2062" fmla="*/ 17828948 w 21052572"/>
              <a:gd name="connsiteY2062" fmla="*/ 3971948 h 8402012"/>
              <a:gd name="connsiteX2063" fmla="*/ 15925198 w 21052572"/>
              <a:gd name="connsiteY2063" fmla="*/ 3971945 h 8402012"/>
              <a:gd name="connsiteX2064" fmla="*/ 15962062 w 21052572"/>
              <a:gd name="connsiteY2064" fmla="*/ 3984110 h 8402012"/>
              <a:gd name="connsiteX2065" fmla="*/ 15925198 w 21052572"/>
              <a:gd name="connsiteY2065" fmla="*/ 3971945 h 8402012"/>
              <a:gd name="connsiteX2066" fmla="*/ 13601727 w 21052572"/>
              <a:gd name="connsiteY2066" fmla="*/ 3971945 h 8402012"/>
              <a:gd name="connsiteX2067" fmla="*/ 13583765 w 21052572"/>
              <a:gd name="connsiteY2067" fmla="*/ 3999245 h 8402012"/>
              <a:gd name="connsiteX2068" fmla="*/ 13601727 w 21052572"/>
              <a:gd name="connsiteY2068" fmla="*/ 3971945 h 8402012"/>
              <a:gd name="connsiteX2069" fmla="*/ 10976910 w 21052572"/>
              <a:gd name="connsiteY2069" fmla="*/ 3971945 h 8402012"/>
              <a:gd name="connsiteX2070" fmla="*/ 10994872 w 21052572"/>
              <a:gd name="connsiteY2070" fmla="*/ 3999245 h 8402012"/>
              <a:gd name="connsiteX2071" fmla="*/ 10976910 w 21052572"/>
              <a:gd name="connsiteY2071" fmla="*/ 3971945 h 8402012"/>
              <a:gd name="connsiteX2072" fmla="*/ 20541704 w 21052572"/>
              <a:gd name="connsiteY2072" fmla="*/ 3971944 h 8402012"/>
              <a:gd name="connsiteX2073" fmla="*/ 20554828 w 21052572"/>
              <a:gd name="connsiteY2073" fmla="*/ 3999245 h 8402012"/>
              <a:gd name="connsiteX2074" fmla="*/ 20541704 w 21052572"/>
              <a:gd name="connsiteY2074" fmla="*/ 3971944 h 8402012"/>
              <a:gd name="connsiteX2075" fmla="*/ 18565508 w 21052572"/>
              <a:gd name="connsiteY2075" fmla="*/ 3971132 h 8402012"/>
              <a:gd name="connsiteX2076" fmla="*/ 18584852 w 21052572"/>
              <a:gd name="connsiteY2076" fmla="*/ 3996927 h 8402012"/>
              <a:gd name="connsiteX2077" fmla="*/ 18565508 w 21052572"/>
              <a:gd name="connsiteY2077" fmla="*/ 3971132 h 8402012"/>
              <a:gd name="connsiteX2078" fmla="*/ 16566904 w 21052572"/>
              <a:gd name="connsiteY2078" fmla="*/ 3967637 h 8402012"/>
              <a:gd name="connsiteX2079" fmla="*/ 16601926 w 21052572"/>
              <a:gd name="connsiteY2079" fmla="*/ 3974099 h 8402012"/>
              <a:gd name="connsiteX2080" fmla="*/ 16546102 w 21052572"/>
              <a:gd name="connsiteY2080" fmla="*/ 3999954 h 8402012"/>
              <a:gd name="connsiteX2081" fmla="*/ 16566904 w 21052572"/>
              <a:gd name="connsiteY2081" fmla="*/ 3967637 h 8402012"/>
              <a:gd name="connsiteX2082" fmla="*/ 12227107 w 21052572"/>
              <a:gd name="connsiteY2082" fmla="*/ 3941563 h 8402012"/>
              <a:gd name="connsiteX2083" fmla="*/ 12213982 w 21052572"/>
              <a:gd name="connsiteY2083" fmla="*/ 3947178 h 8402012"/>
              <a:gd name="connsiteX2084" fmla="*/ 12226912 w 21052572"/>
              <a:gd name="connsiteY2084" fmla="*/ 3941576 h 8402012"/>
              <a:gd name="connsiteX2085" fmla="*/ 16526116 w 21052572"/>
              <a:gd name="connsiteY2085" fmla="*/ 3940173 h 8402012"/>
              <a:gd name="connsiteX2086" fmla="*/ 16489224 w 21052572"/>
              <a:gd name="connsiteY2086" fmla="*/ 3970916 h 8402012"/>
              <a:gd name="connsiteX2087" fmla="*/ 16526116 w 21052572"/>
              <a:gd name="connsiteY2087" fmla="*/ 3940173 h 8402012"/>
              <a:gd name="connsiteX2088" fmla="*/ 19526372 w 21052572"/>
              <a:gd name="connsiteY2088" fmla="*/ 3940172 h 8402012"/>
              <a:gd name="connsiteX2089" fmla="*/ 19489480 w 21052572"/>
              <a:gd name="connsiteY2089" fmla="*/ 3970916 h 8402012"/>
              <a:gd name="connsiteX2090" fmla="*/ 19526372 w 21052572"/>
              <a:gd name="connsiteY2090" fmla="*/ 3940172 h 8402012"/>
              <a:gd name="connsiteX2091" fmla="*/ 13460727 w 21052572"/>
              <a:gd name="connsiteY2091" fmla="*/ 3938769 h 8402012"/>
              <a:gd name="connsiteX2092" fmla="*/ 13492647 w 21052572"/>
              <a:gd name="connsiteY2092" fmla="*/ 3985036 h 8402012"/>
              <a:gd name="connsiteX2093" fmla="*/ 13460727 w 21052572"/>
              <a:gd name="connsiteY2093" fmla="*/ 3938769 h 8402012"/>
              <a:gd name="connsiteX2094" fmla="*/ 19735948 w 21052572"/>
              <a:gd name="connsiteY2094" fmla="*/ 3938767 h 8402012"/>
              <a:gd name="connsiteX2095" fmla="*/ 19753908 w 21052572"/>
              <a:gd name="connsiteY2095" fmla="*/ 3970875 h 8402012"/>
              <a:gd name="connsiteX2096" fmla="*/ 19735948 w 21052572"/>
              <a:gd name="connsiteY2096" fmla="*/ 3938767 h 8402012"/>
              <a:gd name="connsiteX2097" fmla="*/ 14881456 w 21052572"/>
              <a:gd name="connsiteY2097" fmla="*/ 3938767 h 8402012"/>
              <a:gd name="connsiteX2098" fmla="*/ 14863494 w 21052572"/>
              <a:gd name="connsiteY2098" fmla="*/ 3970875 h 8402012"/>
              <a:gd name="connsiteX2099" fmla="*/ 14881456 w 21052572"/>
              <a:gd name="connsiteY2099" fmla="*/ 3938767 h 8402012"/>
              <a:gd name="connsiteX2100" fmla="*/ 10133238 w 21052572"/>
              <a:gd name="connsiteY2100" fmla="*/ 3938767 h 8402012"/>
              <a:gd name="connsiteX2101" fmla="*/ 10151200 w 21052572"/>
              <a:gd name="connsiteY2101" fmla="*/ 3970875 h 8402012"/>
              <a:gd name="connsiteX2102" fmla="*/ 10133238 w 21052572"/>
              <a:gd name="connsiteY2102" fmla="*/ 3938767 h 8402012"/>
              <a:gd name="connsiteX2103" fmla="*/ 15625454 w 21052572"/>
              <a:gd name="connsiteY2103" fmla="*/ 3938765 h 8402012"/>
              <a:gd name="connsiteX2104" fmla="*/ 15604980 w 21052572"/>
              <a:gd name="connsiteY2104" fmla="*/ 3994609 h 8402012"/>
              <a:gd name="connsiteX2105" fmla="*/ 15625454 w 21052572"/>
              <a:gd name="connsiteY2105" fmla="*/ 3938765 h 8402012"/>
              <a:gd name="connsiteX2106" fmla="*/ 14925110 w 21052572"/>
              <a:gd name="connsiteY2106" fmla="*/ 3938765 h 8402012"/>
              <a:gd name="connsiteX2107" fmla="*/ 14961974 w 21052572"/>
              <a:gd name="connsiteY2107" fmla="*/ 3951175 h 8402012"/>
              <a:gd name="connsiteX2108" fmla="*/ 14925110 w 21052572"/>
              <a:gd name="connsiteY2108" fmla="*/ 3994609 h 8402012"/>
              <a:gd name="connsiteX2109" fmla="*/ 14925110 w 21052572"/>
              <a:gd name="connsiteY2109" fmla="*/ 3938765 h 8402012"/>
              <a:gd name="connsiteX2110" fmla="*/ 13941227 w 21052572"/>
              <a:gd name="connsiteY2110" fmla="*/ 3936396 h 8402012"/>
              <a:gd name="connsiteX2111" fmla="*/ 13976130 w 21052572"/>
              <a:gd name="connsiteY2111" fmla="*/ 3939713 h 8402012"/>
              <a:gd name="connsiteX2112" fmla="*/ 13920286 w 21052572"/>
              <a:gd name="connsiteY2112" fmla="*/ 3972892 h 8402012"/>
              <a:gd name="connsiteX2113" fmla="*/ 13941227 w 21052572"/>
              <a:gd name="connsiteY2113" fmla="*/ 3936396 h 8402012"/>
              <a:gd name="connsiteX2114" fmla="*/ 12242336 w 21052572"/>
              <a:gd name="connsiteY2114" fmla="*/ 3936380 h 8402012"/>
              <a:gd name="connsiteX2115" fmla="*/ 12239842 w 21052572"/>
              <a:gd name="connsiteY2115" fmla="*/ 3940774 h 8402012"/>
              <a:gd name="connsiteX2116" fmla="*/ 12227107 w 21052572"/>
              <a:gd name="connsiteY2116" fmla="*/ 3941563 h 8402012"/>
              <a:gd name="connsiteX2117" fmla="*/ 12237603 w 21052572"/>
              <a:gd name="connsiteY2117" fmla="*/ 3937073 h 8402012"/>
              <a:gd name="connsiteX2118" fmla="*/ 10939187 w 21052572"/>
              <a:gd name="connsiteY2118" fmla="*/ 3929286 h 8402012"/>
              <a:gd name="connsiteX2119" fmla="*/ 10971107 w 21052572"/>
              <a:gd name="connsiteY2119" fmla="*/ 3929286 h 8402012"/>
              <a:gd name="connsiteX2120" fmla="*/ 10964723 w 21052572"/>
              <a:gd name="connsiteY2120" fmla="*/ 3999323 h 8402012"/>
              <a:gd name="connsiteX2121" fmla="*/ 10920035 w 21052572"/>
              <a:gd name="connsiteY2121" fmla="*/ 3999323 h 8402012"/>
              <a:gd name="connsiteX2122" fmla="*/ 10939187 w 21052572"/>
              <a:gd name="connsiteY2122" fmla="*/ 3929286 h 8402012"/>
              <a:gd name="connsiteX2123" fmla="*/ 13184670 w 21052572"/>
              <a:gd name="connsiteY2123" fmla="*/ 3919831 h 8402012"/>
              <a:gd name="connsiteX2124" fmla="*/ 13229838 w 21052572"/>
              <a:gd name="connsiteY2124" fmla="*/ 3952146 h 8402012"/>
              <a:gd name="connsiteX2125" fmla="*/ 13107238 w 21052572"/>
              <a:gd name="connsiteY2125" fmla="*/ 4009238 h 8402012"/>
              <a:gd name="connsiteX2126" fmla="*/ 12741590 w 21052572"/>
              <a:gd name="connsiteY2126" fmla="*/ 4060945 h 8402012"/>
              <a:gd name="connsiteX2127" fmla="*/ 12542634 w 21052572"/>
              <a:gd name="connsiteY2127" fmla="*/ 4060945 h 8402012"/>
              <a:gd name="connsiteX2128" fmla="*/ 12510371 w 21052572"/>
              <a:gd name="connsiteY2128" fmla="*/ 4106189 h 8402012"/>
              <a:gd name="connsiteX2129" fmla="*/ 12452298 w 21052572"/>
              <a:gd name="connsiteY2129" fmla="*/ 4112651 h 8402012"/>
              <a:gd name="connsiteX2130" fmla="*/ 12073744 w 21052572"/>
              <a:gd name="connsiteY2130" fmla="*/ 4164358 h 8402012"/>
              <a:gd name="connsiteX2131" fmla="*/ 11323089 w 21052572"/>
              <a:gd name="connsiteY2131" fmla="*/ 4393697 h 8402012"/>
              <a:gd name="connsiteX2132" fmla="*/ 10957441 w 21052572"/>
              <a:gd name="connsiteY2132" fmla="*/ 4535889 h 8402012"/>
              <a:gd name="connsiteX2133" fmla="*/ 10867104 w 21052572"/>
              <a:gd name="connsiteY2133" fmla="*/ 4581132 h 8402012"/>
              <a:gd name="connsiteX2134" fmla="*/ 10809031 w 21052572"/>
              <a:gd name="connsiteY2134" fmla="*/ 4587595 h 8402012"/>
              <a:gd name="connsiteX2135" fmla="*/ 10816559 w 21052572"/>
              <a:gd name="connsiteY2135" fmla="*/ 4458330 h 8402012"/>
              <a:gd name="connsiteX2136" fmla="*/ 10883555 w 21052572"/>
              <a:gd name="connsiteY2136" fmla="*/ 4435607 h 8402012"/>
              <a:gd name="connsiteX2137" fmla="*/ 10892077 w 21052572"/>
              <a:gd name="connsiteY2137" fmla="*/ 4397451 h 8402012"/>
              <a:gd name="connsiteX2138" fmla="*/ 10891595 w 21052572"/>
              <a:gd name="connsiteY2138" fmla="*/ 4396383 h 8402012"/>
              <a:gd name="connsiteX2139" fmla="*/ 10892628 w 21052572"/>
              <a:gd name="connsiteY2139" fmla="*/ 4394984 h 8402012"/>
              <a:gd name="connsiteX2140" fmla="*/ 10892915 w 21052572"/>
              <a:gd name="connsiteY2140" fmla="*/ 4393697 h 8402012"/>
              <a:gd name="connsiteX2141" fmla="*/ 10893270 w 21052572"/>
              <a:gd name="connsiteY2141" fmla="*/ 4394113 h 8402012"/>
              <a:gd name="connsiteX2142" fmla="*/ 10898330 w 21052572"/>
              <a:gd name="connsiteY2142" fmla="*/ 4387259 h 8402012"/>
              <a:gd name="connsiteX2143" fmla="*/ 10909557 w 21052572"/>
              <a:gd name="connsiteY2143" fmla="*/ 4396383 h 8402012"/>
              <a:gd name="connsiteX2144" fmla="*/ 10902831 w 21052572"/>
              <a:gd name="connsiteY2144" fmla="*/ 4405328 h 8402012"/>
              <a:gd name="connsiteX2145" fmla="*/ 10904711 w 21052572"/>
              <a:gd name="connsiteY2145" fmla="*/ 4407532 h 8402012"/>
              <a:gd name="connsiteX2146" fmla="*/ 10950988 w 21052572"/>
              <a:gd name="connsiteY2146" fmla="*/ 4406623 h 8402012"/>
              <a:gd name="connsiteX2147" fmla="*/ 11033797 w 21052572"/>
              <a:gd name="connsiteY2147" fmla="*/ 4393697 h 8402012"/>
              <a:gd name="connsiteX2148" fmla="*/ 11014439 w 21052572"/>
              <a:gd name="connsiteY2148" fmla="*/ 4349531 h 8402012"/>
              <a:gd name="connsiteX2149" fmla="*/ 10950988 w 21052572"/>
              <a:gd name="connsiteY2149" fmla="*/ 4375384 h 8402012"/>
              <a:gd name="connsiteX2150" fmla="*/ 10867104 w 21052572"/>
              <a:gd name="connsiteY2150" fmla="*/ 4330141 h 8402012"/>
              <a:gd name="connsiteX2151" fmla="*/ 12036104 w 21052572"/>
              <a:gd name="connsiteY2151" fmla="*/ 4009238 h 8402012"/>
              <a:gd name="connsiteX2152" fmla="*/ 11547856 w 21052572"/>
              <a:gd name="connsiteY2152" fmla="*/ 4195489 h 8402012"/>
              <a:gd name="connsiteX2153" fmla="*/ 11310184 w 21052572"/>
              <a:gd name="connsiteY2153" fmla="*/ 4265508 h 8402012"/>
              <a:gd name="connsiteX2154" fmla="*/ 11188660 w 21052572"/>
              <a:gd name="connsiteY2154" fmla="*/ 4284898 h 8402012"/>
              <a:gd name="connsiteX2155" fmla="*/ 11130586 w 21052572"/>
              <a:gd name="connsiteY2155" fmla="*/ 4284898 h 8402012"/>
              <a:gd name="connsiteX2156" fmla="*/ 11091870 w 21052572"/>
              <a:gd name="connsiteY2156" fmla="*/ 4349531 h 8402012"/>
              <a:gd name="connsiteX2157" fmla="*/ 11476877 w 21052572"/>
              <a:gd name="connsiteY2157" fmla="*/ 4265508 h 8402012"/>
              <a:gd name="connsiteX2158" fmla="*/ 11650022 w 21052572"/>
              <a:gd name="connsiteY2158" fmla="*/ 4195489 h 8402012"/>
              <a:gd name="connsiteX2159" fmla="*/ 11824243 w 21052572"/>
              <a:gd name="connsiteY2159" fmla="*/ 4138506 h 8402012"/>
              <a:gd name="connsiteX2160" fmla="*/ 12196344 w 21052572"/>
              <a:gd name="connsiteY2160" fmla="*/ 4048019 h 8402012"/>
              <a:gd name="connsiteX2161" fmla="*/ 12382394 w 21052572"/>
              <a:gd name="connsiteY2161" fmla="*/ 4015703 h 8402012"/>
              <a:gd name="connsiteX2162" fmla="*/ 12529729 w 21052572"/>
              <a:gd name="connsiteY2162" fmla="*/ 3971537 h 8402012"/>
              <a:gd name="connsiteX2163" fmla="*/ 13184670 w 21052572"/>
              <a:gd name="connsiteY2163" fmla="*/ 3919831 h 8402012"/>
              <a:gd name="connsiteX2164" fmla="*/ 14203682 w 21052572"/>
              <a:gd name="connsiteY2164" fmla="*/ 3919806 h 8402012"/>
              <a:gd name="connsiteX2165" fmla="*/ 14236750 w 21052572"/>
              <a:gd name="connsiteY2165" fmla="*/ 3938958 h 8402012"/>
              <a:gd name="connsiteX2166" fmla="*/ 14190455 w 21052572"/>
              <a:gd name="connsiteY2166" fmla="*/ 3970880 h 8402012"/>
              <a:gd name="connsiteX2167" fmla="*/ 14203682 w 21052572"/>
              <a:gd name="connsiteY2167" fmla="*/ 3919806 h 8402012"/>
              <a:gd name="connsiteX2168" fmla="*/ 13443216 w 21052572"/>
              <a:gd name="connsiteY2168" fmla="*/ 3919332 h 8402012"/>
              <a:gd name="connsiteX2169" fmla="*/ 13454700 w 21052572"/>
              <a:gd name="connsiteY2169" fmla="*/ 3921891 h 8402012"/>
              <a:gd name="connsiteX2170" fmla="*/ 13441575 w 21052572"/>
              <a:gd name="connsiteY2170" fmla="*/ 3942365 h 8402012"/>
              <a:gd name="connsiteX2171" fmla="*/ 13443216 w 21052572"/>
              <a:gd name="connsiteY2171" fmla="*/ 3919332 h 8402012"/>
              <a:gd name="connsiteX2172" fmla="*/ 13860136 w 21052572"/>
              <a:gd name="connsiteY2172" fmla="*/ 3910327 h 8402012"/>
              <a:gd name="connsiteX2173" fmla="*/ 13886031 w 21052572"/>
              <a:gd name="connsiteY2173" fmla="*/ 3954824 h 8402012"/>
              <a:gd name="connsiteX2174" fmla="*/ 13782451 w 21052572"/>
              <a:gd name="connsiteY2174" fmla="*/ 3991909 h 8402012"/>
              <a:gd name="connsiteX2175" fmla="*/ 13621685 w 21052572"/>
              <a:gd name="connsiteY2175" fmla="*/ 3999323 h 8402012"/>
              <a:gd name="connsiteX2176" fmla="*/ 13621685 w 21052572"/>
              <a:gd name="connsiteY2176" fmla="*/ 3942111 h 8402012"/>
              <a:gd name="connsiteX2177" fmla="*/ 13654054 w 21052572"/>
              <a:gd name="connsiteY2177" fmla="*/ 3935754 h 8402012"/>
              <a:gd name="connsiteX2178" fmla="*/ 13711239 w 21052572"/>
              <a:gd name="connsiteY2178" fmla="*/ 3935754 h 8402012"/>
              <a:gd name="connsiteX2179" fmla="*/ 13853662 w 21052572"/>
              <a:gd name="connsiteY2179" fmla="*/ 3923040 h 8402012"/>
              <a:gd name="connsiteX2180" fmla="*/ 13860136 w 21052572"/>
              <a:gd name="connsiteY2180" fmla="*/ 3910327 h 8402012"/>
              <a:gd name="connsiteX2181" fmla="*/ 10171155 w 21052572"/>
              <a:gd name="connsiteY2181" fmla="*/ 3910325 h 8402012"/>
              <a:gd name="connsiteX2182" fmla="*/ 10189117 w 21052572"/>
              <a:gd name="connsiteY2182" fmla="*/ 3942433 h 8402012"/>
              <a:gd name="connsiteX2183" fmla="*/ 10171155 w 21052572"/>
              <a:gd name="connsiteY2183" fmla="*/ 3910325 h 8402012"/>
              <a:gd name="connsiteX2184" fmla="*/ 16710998 w 21052572"/>
              <a:gd name="connsiteY2184" fmla="*/ 3910324 h 8402012"/>
              <a:gd name="connsiteX2185" fmla="*/ 16693034 w 21052572"/>
              <a:gd name="connsiteY2185" fmla="*/ 3942432 h 8402012"/>
              <a:gd name="connsiteX2186" fmla="*/ 16710998 w 21052572"/>
              <a:gd name="connsiteY2186" fmla="*/ 3910324 h 8402012"/>
              <a:gd name="connsiteX2187" fmla="*/ 16659854 w 21052572"/>
              <a:gd name="connsiteY2187" fmla="*/ 3910324 h 8402012"/>
              <a:gd name="connsiteX2188" fmla="*/ 16677816 w 21052572"/>
              <a:gd name="connsiteY2188" fmla="*/ 3942432 h 8402012"/>
              <a:gd name="connsiteX2189" fmla="*/ 16659854 w 21052572"/>
              <a:gd name="connsiteY2189" fmla="*/ 3910324 h 8402012"/>
              <a:gd name="connsiteX2190" fmla="*/ 13298330 w 21052572"/>
              <a:gd name="connsiteY2190" fmla="*/ 3910324 h 8402012"/>
              <a:gd name="connsiteX2191" fmla="*/ 13280423 w 21052572"/>
              <a:gd name="connsiteY2191" fmla="*/ 3942433 h 8402012"/>
              <a:gd name="connsiteX2192" fmla="*/ 13298330 w 21052572"/>
              <a:gd name="connsiteY2192" fmla="*/ 3910324 h 8402012"/>
              <a:gd name="connsiteX2193" fmla="*/ 11734271 w 21052572"/>
              <a:gd name="connsiteY2193" fmla="*/ 3910324 h 8402012"/>
              <a:gd name="connsiteX2194" fmla="*/ 11716309 w 21052572"/>
              <a:gd name="connsiteY2194" fmla="*/ 3942433 h 8402012"/>
              <a:gd name="connsiteX2195" fmla="*/ 11734271 w 21052572"/>
              <a:gd name="connsiteY2195" fmla="*/ 3910324 h 8402012"/>
              <a:gd name="connsiteX2196" fmla="*/ 19579536 w 21052572"/>
              <a:gd name="connsiteY2196" fmla="*/ 3910323 h 8402012"/>
              <a:gd name="connsiteX2197" fmla="*/ 19597496 w 21052572"/>
              <a:gd name="connsiteY2197" fmla="*/ 3942431 h 8402012"/>
              <a:gd name="connsiteX2198" fmla="*/ 19579536 w 21052572"/>
              <a:gd name="connsiteY2198" fmla="*/ 3910323 h 8402012"/>
              <a:gd name="connsiteX2199" fmla="*/ 19451560 w 21052572"/>
              <a:gd name="connsiteY2199" fmla="*/ 3910323 h 8402012"/>
              <a:gd name="connsiteX2200" fmla="*/ 19469468 w 21052572"/>
              <a:gd name="connsiteY2200" fmla="*/ 3942431 h 8402012"/>
              <a:gd name="connsiteX2201" fmla="*/ 19451560 w 21052572"/>
              <a:gd name="connsiteY2201" fmla="*/ 3910323 h 8402012"/>
              <a:gd name="connsiteX2202" fmla="*/ 17375560 w 21052572"/>
              <a:gd name="connsiteY2202" fmla="*/ 3910323 h 8402012"/>
              <a:gd name="connsiteX2203" fmla="*/ 17412452 w 21052572"/>
              <a:gd name="connsiteY2203" fmla="*/ 3910323 h 8402012"/>
              <a:gd name="connsiteX2204" fmla="*/ 17412452 w 21052572"/>
              <a:gd name="connsiteY2204" fmla="*/ 3942432 h 8402012"/>
              <a:gd name="connsiteX2205" fmla="*/ 17375560 w 21052572"/>
              <a:gd name="connsiteY2205" fmla="*/ 3942432 h 8402012"/>
              <a:gd name="connsiteX2206" fmla="*/ 17375560 w 21052572"/>
              <a:gd name="connsiteY2206" fmla="*/ 3910323 h 8402012"/>
              <a:gd name="connsiteX2207" fmla="*/ 9711990 w 21052572"/>
              <a:gd name="connsiteY2207" fmla="*/ 3908169 h 8402012"/>
              <a:gd name="connsiteX2208" fmla="*/ 9731335 w 21052572"/>
              <a:gd name="connsiteY2208" fmla="*/ 3940409 h 8402012"/>
              <a:gd name="connsiteX2209" fmla="*/ 9711990 w 21052572"/>
              <a:gd name="connsiteY2209" fmla="*/ 3908169 h 8402012"/>
              <a:gd name="connsiteX2210" fmla="*/ 14696577 w 21052572"/>
              <a:gd name="connsiteY2210" fmla="*/ 3907457 h 8402012"/>
              <a:gd name="connsiteX2211" fmla="*/ 14659685 w 21052572"/>
              <a:gd name="connsiteY2211" fmla="*/ 3940525 h 8402012"/>
              <a:gd name="connsiteX2212" fmla="*/ 14696577 w 21052572"/>
              <a:gd name="connsiteY2212" fmla="*/ 3907457 h 8402012"/>
              <a:gd name="connsiteX2213" fmla="*/ 19034468 w 21052572"/>
              <a:gd name="connsiteY2213" fmla="*/ 3906992 h 8402012"/>
              <a:gd name="connsiteX2214" fmla="*/ 19071332 w 21052572"/>
              <a:gd name="connsiteY2214" fmla="*/ 3937736 h 8402012"/>
              <a:gd name="connsiteX2215" fmla="*/ 19034468 w 21052572"/>
              <a:gd name="connsiteY2215" fmla="*/ 3906992 h 8402012"/>
              <a:gd name="connsiteX2216" fmla="*/ 15364180 w 21052572"/>
              <a:gd name="connsiteY2216" fmla="*/ 3890681 h 8402012"/>
              <a:gd name="connsiteX2217" fmla="*/ 15428808 w 21052572"/>
              <a:gd name="connsiteY2217" fmla="*/ 3908982 h 8402012"/>
              <a:gd name="connsiteX2218" fmla="*/ 15396222 w 21052572"/>
              <a:gd name="connsiteY2218" fmla="*/ 3947181 h 8402012"/>
              <a:gd name="connsiteX2219" fmla="*/ 15319102 w 21052572"/>
              <a:gd name="connsiteY2219" fmla="*/ 3940814 h 8402012"/>
              <a:gd name="connsiteX2220" fmla="*/ 15299550 w 21052572"/>
              <a:gd name="connsiteY2220" fmla="*/ 3896249 h 8402012"/>
              <a:gd name="connsiteX2221" fmla="*/ 15364180 w 21052572"/>
              <a:gd name="connsiteY2221" fmla="*/ 3890681 h 8402012"/>
              <a:gd name="connsiteX2222" fmla="*/ 10209271 w 21052572"/>
              <a:gd name="connsiteY2222" fmla="*/ 3877149 h 8402012"/>
              <a:gd name="connsiteX2223" fmla="*/ 10227046 w 21052572"/>
              <a:gd name="connsiteY2223" fmla="*/ 3942420 h 8402012"/>
              <a:gd name="connsiteX2224" fmla="*/ 10209271 w 21052572"/>
              <a:gd name="connsiteY2224" fmla="*/ 3877149 h 8402012"/>
              <a:gd name="connsiteX2225" fmla="*/ 13393180 w 21052572"/>
              <a:gd name="connsiteY2225" fmla="*/ 3877148 h 8402012"/>
              <a:gd name="connsiteX2226" fmla="*/ 13375218 w 21052572"/>
              <a:gd name="connsiteY2226" fmla="*/ 3942419 h 8402012"/>
              <a:gd name="connsiteX2227" fmla="*/ 13393180 w 21052572"/>
              <a:gd name="connsiteY2227" fmla="*/ 3877148 h 8402012"/>
              <a:gd name="connsiteX2228" fmla="*/ 13806534 w 21052572"/>
              <a:gd name="connsiteY2228" fmla="*/ 3877147 h 8402012"/>
              <a:gd name="connsiteX2229" fmla="*/ 13852829 w 21052572"/>
              <a:gd name="connsiteY2229" fmla="*/ 3889449 h 8402012"/>
              <a:gd name="connsiteX2230" fmla="*/ 13806534 w 21052572"/>
              <a:gd name="connsiteY2230" fmla="*/ 3877147 h 8402012"/>
              <a:gd name="connsiteX2231" fmla="*/ 13659603 w 21052572"/>
              <a:gd name="connsiteY2231" fmla="*/ 3877147 h 8402012"/>
              <a:gd name="connsiteX2232" fmla="*/ 13677565 w 21052572"/>
              <a:gd name="connsiteY2232" fmla="*/ 3909253 h 8402012"/>
              <a:gd name="connsiteX2233" fmla="*/ 13659603 w 21052572"/>
              <a:gd name="connsiteY2233" fmla="*/ 3877147 h 8402012"/>
              <a:gd name="connsiteX2234" fmla="*/ 11792144 w 21052572"/>
              <a:gd name="connsiteY2234" fmla="*/ 3877147 h 8402012"/>
              <a:gd name="connsiteX2235" fmla="*/ 11810106 w 21052572"/>
              <a:gd name="connsiteY2235" fmla="*/ 3909253 h 8402012"/>
              <a:gd name="connsiteX2236" fmla="*/ 11792144 w 21052572"/>
              <a:gd name="connsiteY2236" fmla="*/ 3877147 h 8402012"/>
              <a:gd name="connsiteX2237" fmla="*/ 20014596 w 21052572"/>
              <a:gd name="connsiteY2237" fmla="*/ 3877146 h 8402012"/>
              <a:gd name="connsiteX2238" fmla="*/ 19996632 w 21052572"/>
              <a:gd name="connsiteY2238" fmla="*/ 3909252 h 8402012"/>
              <a:gd name="connsiteX2239" fmla="*/ 20014596 w 21052572"/>
              <a:gd name="connsiteY2239" fmla="*/ 3877146 h 8402012"/>
              <a:gd name="connsiteX2240" fmla="*/ 19564320 w 21052572"/>
              <a:gd name="connsiteY2240" fmla="*/ 3877146 h 8402012"/>
              <a:gd name="connsiteX2241" fmla="*/ 19546356 w 21052572"/>
              <a:gd name="connsiteY2241" fmla="*/ 3909253 h 8402012"/>
              <a:gd name="connsiteX2242" fmla="*/ 19564320 w 21052572"/>
              <a:gd name="connsiteY2242" fmla="*/ 3877146 h 8402012"/>
              <a:gd name="connsiteX2243" fmla="*/ 11051722 w 21052572"/>
              <a:gd name="connsiteY2243" fmla="*/ 3874280 h 8402012"/>
              <a:gd name="connsiteX2244" fmla="*/ 11014830 w 21052572"/>
              <a:gd name="connsiteY2244" fmla="*/ 3907348 h 8402012"/>
              <a:gd name="connsiteX2245" fmla="*/ 11051722 w 21052572"/>
              <a:gd name="connsiteY2245" fmla="*/ 3874280 h 8402012"/>
              <a:gd name="connsiteX2246" fmla="*/ 18615336 w 21052572"/>
              <a:gd name="connsiteY2246" fmla="*/ 3873366 h 8402012"/>
              <a:gd name="connsiteX2247" fmla="*/ 18616408 w 21052572"/>
              <a:gd name="connsiteY2247" fmla="*/ 3875546 h 8402012"/>
              <a:gd name="connsiteX2248" fmla="*/ 18617472 w 21052572"/>
              <a:gd name="connsiteY2248" fmla="*/ 3877715 h 8402012"/>
              <a:gd name="connsiteX2249" fmla="*/ 20396188 w 21052572"/>
              <a:gd name="connsiteY2249" fmla="*/ 3864633 h 8402012"/>
              <a:gd name="connsiteX2250" fmla="*/ 20480392 w 21052572"/>
              <a:gd name="connsiteY2250" fmla="*/ 3916069 h 8402012"/>
              <a:gd name="connsiteX2251" fmla="*/ 20514264 w 21052572"/>
              <a:gd name="connsiteY2251" fmla="*/ 3962547 h 8402012"/>
              <a:gd name="connsiteX2252" fmla="*/ 20542032 w 21052572"/>
              <a:gd name="connsiteY2252" fmla="*/ 4014060 h 8402012"/>
              <a:gd name="connsiteX2253" fmla="*/ 20543344 w 21052572"/>
              <a:gd name="connsiteY2253" fmla="*/ 3997137 h 8402012"/>
              <a:gd name="connsiteX2254" fmla="*/ 20554828 w 21052572"/>
              <a:gd name="connsiteY2254" fmla="*/ 4000079 h 8402012"/>
              <a:gd name="connsiteX2255" fmla="*/ 20548264 w 21052572"/>
              <a:gd name="connsiteY2255" fmla="*/ 4006367 h 8402012"/>
              <a:gd name="connsiteX2256" fmla="*/ 20543016 w 21052572"/>
              <a:gd name="connsiteY2256" fmla="*/ 4015889 h 8402012"/>
              <a:gd name="connsiteX2257" fmla="*/ 20544084 w 21052572"/>
              <a:gd name="connsiteY2257" fmla="*/ 4017869 h 8402012"/>
              <a:gd name="connsiteX2258" fmla="*/ 20834484 w 21052572"/>
              <a:gd name="connsiteY2258" fmla="*/ 4317819 h 8402012"/>
              <a:gd name="connsiteX2259" fmla="*/ 20763236 w 21052572"/>
              <a:gd name="connsiteY2259" fmla="*/ 4285671 h 8402012"/>
              <a:gd name="connsiteX2260" fmla="*/ 20667156 w 21052572"/>
              <a:gd name="connsiteY2260" fmla="*/ 4190300 h 8402012"/>
              <a:gd name="connsiteX2261" fmla="*/ 20448004 w 21052572"/>
              <a:gd name="connsiteY2261" fmla="*/ 3980365 h 8402012"/>
              <a:gd name="connsiteX2262" fmla="*/ 20396188 w 21052572"/>
              <a:gd name="connsiteY2262" fmla="*/ 3864633 h 8402012"/>
              <a:gd name="connsiteX2263" fmla="*/ 17478732 w 21052572"/>
              <a:gd name="connsiteY2263" fmla="*/ 3848707 h 8402012"/>
              <a:gd name="connsiteX2264" fmla="*/ 17472116 w 21052572"/>
              <a:gd name="connsiteY2264" fmla="*/ 3937701 h 8402012"/>
              <a:gd name="connsiteX2265" fmla="*/ 17432436 w 21052572"/>
              <a:gd name="connsiteY2265" fmla="*/ 3886845 h 8402012"/>
              <a:gd name="connsiteX2266" fmla="*/ 17478732 w 21052572"/>
              <a:gd name="connsiteY2266" fmla="*/ 3848707 h 8402012"/>
              <a:gd name="connsiteX2267" fmla="*/ 10507676 w 21052572"/>
              <a:gd name="connsiteY2267" fmla="*/ 3843969 h 8402012"/>
              <a:gd name="connsiteX2268" fmla="*/ 10538564 w 21052572"/>
              <a:gd name="connsiteY2268" fmla="*/ 3843969 h 8402012"/>
              <a:gd name="connsiteX2269" fmla="*/ 10601406 w 21052572"/>
              <a:gd name="connsiteY2269" fmla="*/ 3843969 h 8402012"/>
              <a:gd name="connsiteX2270" fmla="*/ 10507676 w 21052572"/>
              <a:gd name="connsiteY2270" fmla="*/ 3909239 h 8402012"/>
              <a:gd name="connsiteX2271" fmla="*/ 10507676 w 21052572"/>
              <a:gd name="connsiteY2271" fmla="*/ 3843969 h 8402012"/>
              <a:gd name="connsiteX2272" fmla="*/ 16710998 w 21052572"/>
              <a:gd name="connsiteY2272" fmla="*/ 3843968 h 8402012"/>
              <a:gd name="connsiteX2273" fmla="*/ 16693034 w 21052572"/>
              <a:gd name="connsiteY2273" fmla="*/ 3876075 h 8402012"/>
              <a:gd name="connsiteX2274" fmla="*/ 16710998 w 21052572"/>
              <a:gd name="connsiteY2274" fmla="*/ 3843968 h 8402012"/>
              <a:gd name="connsiteX2275" fmla="*/ 11090665 w 21052572"/>
              <a:gd name="connsiteY2275" fmla="*/ 3843968 h 8402012"/>
              <a:gd name="connsiteX2276" fmla="*/ 11127557 w 21052572"/>
              <a:gd name="connsiteY2276" fmla="*/ 3843968 h 8402012"/>
              <a:gd name="connsiteX2277" fmla="*/ 11127557 w 21052572"/>
              <a:gd name="connsiteY2277" fmla="*/ 3876075 h 8402012"/>
              <a:gd name="connsiteX2278" fmla="*/ 11090665 w 21052572"/>
              <a:gd name="connsiteY2278" fmla="*/ 3876075 h 8402012"/>
              <a:gd name="connsiteX2279" fmla="*/ 11090665 w 21052572"/>
              <a:gd name="connsiteY2279" fmla="*/ 3843968 h 8402012"/>
              <a:gd name="connsiteX2280" fmla="*/ 19110300 w 21052572"/>
              <a:gd name="connsiteY2280" fmla="*/ 3843967 h 8402012"/>
              <a:gd name="connsiteX2281" fmla="*/ 19166144 w 21052572"/>
              <a:gd name="connsiteY2281" fmla="*/ 3856810 h 8402012"/>
              <a:gd name="connsiteX2282" fmla="*/ 19110300 w 21052572"/>
              <a:gd name="connsiteY2282" fmla="*/ 3876075 h 8402012"/>
              <a:gd name="connsiteX2283" fmla="*/ 19110300 w 21052572"/>
              <a:gd name="connsiteY2283" fmla="*/ 3843967 h 8402012"/>
              <a:gd name="connsiteX2284" fmla="*/ 18924452 w 21052572"/>
              <a:gd name="connsiteY2284" fmla="*/ 3843967 h 8402012"/>
              <a:gd name="connsiteX2285" fmla="*/ 18906492 w 21052572"/>
              <a:gd name="connsiteY2285" fmla="*/ 3876075 h 8402012"/>
              <a:gd name="connsiteX2286" fmla="*/ 18924452 w 21052572"/>
              <a:gd name="connsiteY2286" fmla="*/ 3843967 h 8402012"/>
              <a:gd name="connsiteX2287" fmla="*/ 19477720 w 21052572"/>
              <a:gd name="connsiteY2287" fmla="*/ 3827991 h 8402012"/>
              <a:gd name="connsiteX2288" fmla="*/ 19488388 w 21052572"/>
              <a:gd name="connsiteY2288" fmla="*/ 3830993 h 8402012"/>
              <a:gd name="connsiteX2289" fmla="*/ 19481824 w 21052572"/>
              <a:gd name="connsiteY2289" fmla="*/ 3842965 h 8402012"/>
              <a:gd name="connsiteX2290" fmla="*/ 19477720 w 21052572"/>
              <a:gd name="connsiteY2290" fmla="*/ 3827991 h 8402012"/>
              <a:gd name="connsiteX2291" fmla="*/ 19294872 w 21052572"/>
              <a:gd name="connsiteY2291" fmla="*/ 3820927 h 8402012"/>
              <a:gd name="connsiteX2292" fmla="*/ 19355708 w 21052572"/>
              <a:gd name="connsiteY2292" fmla="*/ 3904526 h 8402012"/>
              <a:gd name="connsiteX2293" fmla="*/ 19266712 w 21052572"/>
              <a:gd name="connsiteY2293" fmla="*/ 3872797 h 8402012"/>
              <a:gd name="connsiteX2294" fmla="*/ 19294872 w 21052572"/>
              <a:gd name="connsiteY2294" fmla="*/ 3820927 h 8402012"/>
              <a:gd name="connsiteX2295" fmla="*/ 20298920 w 21052572"/>
              <a:gd name="connsiteY2295" fmla="*/ 3812660 h 8402012"/>
              <a:gd name="connsiteX2296" fmla="*/ 20262056 w 21052572"/>
              <a:gd name="connsiteY2296" fmla="*/ 3845728 h 8402012"/>
              <a:gd name="connsiteX2297" fmla="*/ 20298920 w 21052572"/>
              <a:gd name="connsiteY2297" fmla="*/ 3812660 h 8402012"/>
              <a:gd name="connsiteX2298" fmla="*/ 19906080 w 21052572"/>
              <a:gd name="connsiteY2298" fmla="*/ 3811447 h 8402012"/>
              <a:gd name="connsiteX2299" fmla="*/ 19919724 w 21052572"/>
              <a:gd name="connsiteY2299" fmla="*/ 3842863 h 8402012"/>
              <a:gd name="connsiteX2300" fmla="*/ 19887620 w 21052572"/>
              <a:gd name="connsiteY2300" fmla="*/ 3829633 h 8402012"/>
              <a:gd name="connsiteX2301" fmla="*/ 19906080 w 21052572"/>
              <a:gd name="connsiteY2301" fmla="*/ 3811447 h 8402012"/>
              <a:gd name="connsiteX2302" fmla="*/ 17342380 w 21052572"/>
              <a:gd name="connsiteY2302" fmla="*/ 3810788 h 8402012"/>
              <a:gd name="connsiteX2303" fmla="*/ 17393452 w 21052572"/>
              <a:gd name="connsiteY2303" fmla="*/ 3856477 h 8402012"/>
              <a:gd name="connsiteX2304" fmla="*/ 17342380 w 21052572"/>
              <a:gd name="connsiteY2304" fmla="*/ 3810788 h 8402012"/>
              <a:gd name="connsiteX2305" fmla="*/ 19020248 w 21052572"/>
              <a:gd name="connsiteY2305" fmla="*/ 3810787 h 8402012"/>
              <a:gd name="connsiteX2306" fmla="*/ 19090268 w 21052572"/>
              <a:gd name="connsiteY2306" fmla="*/ 3810787 h 8402012"/>
              <a:gd name="connsiteX2307" fmla="*/ 19070876 w 21052572"/>
              <a:gd name="connsiteY2307" fmla="*/ 3876057 h 8402012"/>
              <a:gd name="connsiteX2308" fmla="*/ 19020248 w 21052572"/>
              <a:gd name="connsiteY2308" fmla="*/ 3810787 h 8402012"/>
              <a:gd name="connsiteX2309" fmla="*/ 14204671 w 21052572"/>
              <a:gd name="connsiteY2309" fmla="*/ 3810787 h 8402012"/>
              <a:gd name="connsiteX2310" fmla="*/ 14222633 w 21052572"/>
              <a:gd name="connsiteY2310" fmla="*/ 3842894 h 8402012"/>
              <a:gd name="connsiteX2311" fmla="*/ 14204671 w 21052572"/>
              <a:gd name="connsiteY2311" fmla="*/ 3810787 h 8402012"/>
              <a:gd name="connsiteX2312" fmla="*/ 13862317 w 21052572"/>
              <a:gd name="connsiteY2312" fmla="*/ 3810787 h 8402012"/>
              <a:gd name="connsiteX2313" fmla="*/ 13849192 w 21052572"/>
              <a:gd name="connsiteY2313" fmla="*/ 3842894 h 8402012"/>
              <a:gd name="connsiteX2314" fmla="*/ 13862317 w 21052572"/>
              <a:gd name="connsiteY2314" fmla="*/ 3810787 h 8402012"/>
              <a:gd name="connsiteX2315" fmla="*/ 11189200 w 21052572"/>
              <a:gd name="connsiteY2315" fmla="*/ 3810787 h 8402012"/>
              <a:gd name="connsiteX2316" fmla="*/ 11171238 w 21052572"/>
              <a:gd name="connsiteY2316" fmla="*/ 3842894 h 8402012"/>
              <a:gd name="connsiteX2317" fmla="*/ 11189200 w 21052572"/>
              <a:gd name="connsiteY2317" fmla="*/ 3810787 h 8402012"/>
              <a:gd name="connsiteX2318" fmla="*/ 15108870 w 21052572"/>
              <a:gd name="connsiteY2318" fmla="*/ 3810786 h 8402012"/>
              <a:gd name="connsiteX2319" fmla="*/ 15095742 w 21052572"/>
              <a:gd name="connsiteY2319" fmla="*/ 3842893 h 8402012"/>
              <a:gd name="connsiteX2320" fmla="*/ 15108870 w 21052572"/>
              <a:gd name="connsiteY2320" fmla="*/ 3810786 h 8402012"/>
              <a:gd name="connsiteX2321" fmla="*/ 14811358 w 21052572"/>
              <a:gd name="connsiteY2321" fmla="*/ 3806045 h 8402012"/>
              <a:gd name="connsiteX2322" fmla="*/ 14966686 w 21052572"/>
              <a:gd name="connsiteY2322" fmla="*/ 3812193 h 8402012"/>
              <a:gd name="connsiteX2323" fmla="*/ 14824392 w 21052572"/>
              <a:gd name="connsiteY2323" fmla="*/ 3842937 h 8402012"/>
              <a:gd name="connsiteX2324" fmla="*/ 14811358 w 21052572"/>
              <a:gd name="connsiteY2324" fmla="*/ 3806045 h 8402012"/>
              <a:gd name="connsiteX2325" fmla="*/ 13142458 w 21052572"/>
              <a:gd name="connsiteY2325" fmla="*/ 3804832 h 8402012"/>
              <a:gd name="connsiteX2326" fmla="*/ 13160904 w 21052572"/>
              <a:gd name="connsiteY2326" fmla="*/ 3816408 h 8402012"/>
              <a:gd name="connsiteX2327" fmla="*/ 13124012 w 21052572"/>
              <a:gd name="connsiteY2327" fmla="*/ 3842863 h 8402012"/>
              <a:gd name="connsiteX2328" fmla="*/ 13142458 w 21052572"/>
              <a:gd name="connsiteY2328" fmla="*/ 3804832 h 8402012"/>
              <a:gd name="connsiteX2329" fmla="*/ 15147386 w 21052572"/>
              <a:gd name="connsiteY2329" fmla="*/ 3796570 h 8402012"/>
              <a:gd name="connsiteX2330" fmla="*/ 15193006 w 21052572"/>
              <a:gd name="connsiteY2330" fmla="*/ 3841474 h 8402012"/>
              <a:gd name="connsiteX2331" fmla="*/ 15219076 w 21052572"/>
              <a:gd name="connsiteY2331" fmla="*/ 3886373 h 8402012"/>
              <a:gd name="connsiteX2332" fmla="*/ 15128922 w 21052572"/>
              <a:gd name="connsiteY2332" fmla="*/ 3905620 h 8402012"/>
              <a:gd name="connsiteX2333" fmla="*/ 15147386 w 21052572"/>
              <a:gd name="connsiteY2333" fmla="*/ 3796570 h 8402012"/>
              <a:gd name="connsiteX2334" fmla="*/ 11317119 w 21052572"/>
              <a:gd name="connsiteY2334" fmla="*/ 3796569 h 8402012"/>
              <a:gd name="connsiteX2335" fmla="*/ 11204417 w 21052572"/>
              <a:gd name="connsiteY2335" fmla="*/ 3842863 h 8402012"/>
              <a:gd name="connsiteX2336" fmla="*/ 11222323 w 21052572"/>
              <a:gd name="connsiteY2336" fmla="*/ 3803181 h 8402012"/>
              <a:gd name="connsiteX2337" fmla="*/ 11317119 w 21052572"/>
              <a:gd name="connsiteY2337" fmla="*/ 3796569 h 8402012"/>
              <a:gd name="connsiteX2338" fmla="*/ 19875040 w 21052572"/>
              <a:gd name="connsiteY2338" fmla="*/ 3794722 h 8402012"/>
              <a:gd name="connsiteX2339" fmla="*/ 19886528 w 21052572"/>
              <a:gd name="connsiteY2339" fmla="*/ 3797092 h 8402012"/>
              <a:gd name="connsiteX2340" fmla="*/ 19873400 w 21052572"/>
              <a:gd name="connsiteY2340" fmla="*/ 3809732 h 8402012"/>
              <a:gd name="connsiteX2341" fmla="*/ 19875040 w 21052572"/>
              <a:gd name="connsiteY2341" fmla="*/ 3794722 h 8402012"/>
              <a:gd name="connsiteX2342" fmla="*/ 15032314 w 21052572"/>
              <a:gd name="connsiteY2342" fmla="*/ 3791826 h 8402012"/>
              <a:gd name="connsiteX2343" fmla="*/ 15075748 w 21052572"/>
              <a:gd name="connsiteY2343" fmla="*/ 3842876 h 8402012"/>
              <a:gd name="connsiteX2344" fmla="*/ 15019906 w 21052572"/>
              <a:gd name="connsiteY2344" fmla="*/ 3842876 h 8402012"/>
              <a:gd name="connsiteX2345" fmla="*/ 15032314 w 21052572"/>
              <a:gd name="connsiteY2345" fmla="*/ 3791826 h 8402012"/>
              <a:gd name="connsiteX2346" fmla="*/ 13056578 w 21052572"/>
              <a:gd name="connsiteY2346" fmla="*/ 3787095 h 8402012"/>
              <a:gd name="connsiteX2347" fmla="*/ 13017789 w 21052572"/>
              <a:gd name="connsiteY2347" fmla="*/ 3851127 h 8402012"/>
              <a:gd name="connsiteX2348" fmla="*/ 12901420 w 21052572"/>
              <a:gd name="connsiteY2348" fmla="*/ 3863935 h 8402012"/>
              <a:gd name="connsiteX2349" fmla="*/ 12669760 w 21052572"/>
              <a:gd name="connsiteY2349" fmla="*/ 3889551 h 8402012"/>
              <a:gd name="connsiteX2350" fmla="*/ 12426247 w 21052572"/>
              <a:gd name="connsiteY2350" fmla="*/ 3921564 h 8402012"/>
              <a:gd name="connsiteX2351" fmla="*/ 12309879 w 21052572"/>
              <a:gd name="connsiteY2351" fmla="*/ 3934373 h 8402012"/>
              <a:gd name="connsiteX2352" fmla="*/ 12261526 w 21052572"/>
              <a:gd name="connsiteY2352" fmla="*/ 3933574 h 8402012"/>
              <a:gd name="connsiteX2353" fmla="*/ 12242336 w 21052572"/>
              <a:gd name="connsiteY2353" fmla="*/ 3936380 h 8402012"/>
              <a:gd name="connsiteX2354" fmla="*/ 12252503 w 21052572"/>
              <a:gd name="connsiteY2354" fmla="*/ 3918460 h 8402012"/>
              <a:gd name="connsiteX2355" fmla="*/ 12303414 w 21052572"/>
              <a:gd name="connsiteY2355" fmla="*/ 3895951 h 8402012"/>
              <a:gd name="connsiteX2356" fmla="*/ 12400388 w 21052572"/>
              <a:gd name="connsiteY2356" fmla="*/ 3883144 h 8402012"/>
              <a:gd name="connsiteX2357" fmla="*/ 12619118 w 21052572"/>
              <a:gd name="connsiteY2357" fmla="*/ 3851127 h 8402012"/>
              <a:gd name="connsiteX2358" fmla="*/ 13056578 w 21052572"/>
              <a:gd name="connsiteY2358" fmla="*/ 3787095 h 8402012"/>
              <a:gd name="connsiteX2359" fmla="*/ 20109388 w 21052572"/>
              <a:gd name="connsiteY2359" fmla="*/ 3787086 h 8402012"/>
              <a:gd name="connsiteX2360" fmla="*/ 20091424 w 21052572"/>
              <a:gd name="connsiteY2360" fmla="*/ 3814385 h 8402012"/>
              <a:gd name="connsiteX2361" fmla="*/ 20109388 w 21052572"/>
              <a:gd name="connsiteY2361" fmla="*/ 3787086 h 8402012"/>
              <a:gd name="connsiteX2362" fmla="*/ 13090307 w 21052572"/>
              <a:gd name="connsiteY2362" fmla="*/ 3783594 h 8402012"/>
              <a:gd name="connsiteX2363" fmla="*/ 13113478 w 21052572"/>
              <a:gd name="connsiteY2363" fmla="*/ 3784816 h 8402012"/>
              <a:gd name="connsiteX2364" fmla="*/ 13076614 w 21052572"/>
              <a:gd name="connsiteY2364" fmla="*/ 3810883 h 8402012"/>
              <a:gd name="connsiteX2365" fmla="*/ 13090307 w 21052572"/>
              <a:gd name="connsiteY2365" fmla="*/ 3783594 h 8402012"/>
              <a:gd name="connsiteX2366" fmla="*/ 12255999 w 21052572"/>
              <a:gd name="connsiteY2366" fmla="*/ 3775756 h 8402012"/>
              <a:gd name="connsiteX2367" fmla="*/ 12317186 w 21052572"/>
              <a:gd name="connsiteY2367" fmla="*/ 3786578 h 8402012"/>
              <a:gd name="connsiteX2368" fmla="*/ 12209241 w 21052572"/>
              <a:gd name="connsiteY2368" fmla="*/ 3812228 h 8402012"/>
              <a:gd name="connsiteX2369" fmla="*/ 12255999 w 21052572"/>
              <a:gd name="connsiteY2369" fmla="*/ 3775756 h 8402012"/>
              <a:gd name="connsiteX2370" fmla="*/ 11753201 w 21052572"/>
              <a:gd name="connsiteY2370" fmla="*/ 3755783 h 8402012"/>
              <a:gd name="connsiteX2371" fmla="*/ 11716309 w 21052572"/>
              <a:gd name="connsiteY2371" fmla="*/ 3787748 h 8402012"/>
              <a:gd name="connsiteX2372" fmla="*/ 11753201 w 21052572"/>
              <a:gd name="connsiteY2372" fmla="*/ 3755783 h 8402012"/>
              <a:gd name="connsiteX2373" fmla="*/ 10051604 w 21052572"/>
              <a:gd name="connsiteY2373" fmla="*/ 3754495 h 8402012"/>
              <a:gd name="connsiteX2374" fmla="*/ 10070949 w 21052572"/>
              <a:gd name="connsiteY2374" fmla="*/ 3785658 h 8402012"/>
              <a:gd name="connsiteX2375" fmla="*/ 10051604 w 21052572"/>
              <a:gd name="connsiteY2375" fmla="*/ 3754495 h 8402012"/>
              <a:gd name="connsiteX2376" fmla="*/ 9904367 w 21052572"/>
              <a:gd name="connsiteY2376" fmla="*/ 3754495 h 8402012"/>
              <a:gd name="connsiteX2377" fmla="*/ 9885021 w 21052572"/>
              <a:gd name="connsiteY2377" fmla="*/ 3804998 h 8402012"/>
              <a:gd name="connsiteX2378" fmla="*/ 9852780 w 21052572"/>
              <a:gd name="connsiteY2378" fmla="*/ 3798554 h 8402012"/>
              <a:gd name="connsiteX2379" fmla="*/ 9750680 w 21052572"/>
              <a:gd name="connsiteY2379" fmla="*/ 3875928 h 8402012"/>
              <a:gd name="connsiteX2380" fmla="*/ 10000017 w 21052572"/>
              <a:gd name="connsiteY2380" fmla="*/ 3754495 h 8402012"/>
              <a:gd name="connsiteX2381" fmla="*/ 9904367 w 21052572"/>
              <a:gd name="connsiteY2381" fmla="*/ 3754495 h 8402012"/>
              <a:gd name="connsiteX2382" fmla="*/ 14659685 w 21052572"/>
              <a:gd name="connsiteY2382" fmla="*/ 3753910 h 8402012"/>
              <a:gd name="connsiteX2383" fmla="*/ 14767633 w 21052572"/>
              <a:gd name="connsiteY2383" fmla="*/ 3753910 h 8402012"/>
              <a:gd name="connsiteX2384" fmla="*/ 14717400 w 21052572"/>
              <a:gd name="connsiteY2384" fmla="*/ 3842889 h 8402012"/>
              <a:gd name="connsiteX2385" fmla="*/ 14659685 w 21052572"/>
              <a:gd name="connsiteY2385" fmla="*/ 3753910 h 8402012"/>
              <a:gd name="connsiteX2386" fmla="*/ 10527822 w 21052572"/>
              <a:gd name="connsiteY2386" fmla="*/ 3753909 h 8402012"/>
              <a:gd name="connsiteX2387" fmla="*/ 10544607 w 21052572"/>
              <a:gd name="connsiteY2387" fmla="*/ 3809732 h 8402012"/>
              <a:gd name="connsiteX2388" fmla="*/ 10527822 w 21052572"/>
              <a:gd name="connsiteY2388" fmla="*/ 3753909 h 8402012"/>
              <a:gd name="connsiteX2389" fmla="*/ 13203590 w 21052572"/>
              <a:gd name="connsiteY2389" fmla="*/ 3753907 h 8402012"/>
              <a:gd name="connsiteX2390" fmla="*/ 13185628 w 21052572"/>
              <a:gd name="connsiteY2390" fmla="*/ 3785977 h 8402012"/>
              <a:gd name="connsiteX2391" fmla="*/ 13203590 w 21052572"/>
              <a:gd name="connsiteY2391" fmla="*/ 3753907 h 8402012"/>
              <a:gd name="connsiteX2392" fmla="*/ 12413050 w 21052572"/>
              <a:gd name="connsiteY2392" fmla="*/ 3753907 h 8402012"/>
              <a:gd name="connsiteX2393" fmla="*/ 12431012 w 21052572"/>
              <a:gd name="connsiteY2393" fmla="*/ 3785977 h 8402012"/>
              <a:gd name="connsiteX2394" fmla="*/ 12413050 w 21052572"/>
              <a:gd name="connsiteY2394" fmla="*/ 3753907 h 8402012"/>
              <a:gd name="connsiteX2395" fmla="*/ 20190964 w 21052572"/>
              <a:gd name="connsiteY2395" fmla="*/ 3753906 h 8402012"/>
              <a:gd name="connsiteX2396" fmla="*/ 20227856 w 21052572"/>
              <a:gd name="connsiteY2396" fmla="*/ 3767177 h 8402012"/>
              <a:gd name="connsiteX2397" fmla="*/ 20190964 w 21052572"/>
              <a:gd name="connsiteY2397" fmla="*/ 3753906 h 8402012"/>
              <a:gd name="connsiteX2398" fmla="*/ 14578219 w 21052572"/>
              <a:gd name="connsiteY2398" fmla="*/ 3744712 h 8402012"/>
              <a:gd name="connsiteX2399" fmla="*/ 14625405 w 21052572"/>
              <a:gd name="connsiteY2399" fmla="*/ 3752891 h 8402012"/>
              <a:gd name="connsiteX2400" fmla="*/ 14545933 w 21052572"/>
              <a:gd name="connsiteY2400" fmla="*/ 3783981 h 8402012"/>
              <a:gd name="connsiteX2401" fmla="*/ 14578219 w 21052572"/>
              <a:gd name="connsiteY2401" fmla="*/ 3744712 h 8402012"/>
              <a:gd name="connsiteX2402" fmla="*/ 10862658 w 21052572"/>
              <a:gd name="connsiteY2402" fmla="*/ 3741860 h 8402012"/>
              <a:gd name="connsiteX2403" fmla="*/ 10871639 w 21052572"/>
              <a:gd name="connsiteY2403" fmla="*/ 3753396 h 8402012"/>
              <a:gd name="connsiteX2404" fmla="*/ 10862658 w 21052572"/>
              <a:gd name="connsiteY2404" fmla="*/ 3762618 h 8402012"/>
              <a:gd name="connsiteX2405" fmla="*/ 10861546 w 21052572"/>
              <a:gd name="connsiteY2405" fmla="*/ 3762390 h 8402012"/>
              <a:gd name="connsiteX2406" fmla="*/ 10866815 w 21052572"/>
              <a:gd name="connsiteY2406" fmla="*/ 3766549 h 8402012"/>
              <a:gd name="connsiteX2407" fmla="*/ 10757776 w 21052572"/>
              <a:gd name="connsiteY2407" fmla="*/ 3828686 h 8402012"/>
              <a:gd name="connsiteX2408" fmla="*/ 10705955 w 21052572"/>
              <a:gd name="connsiteY2408" fmla="*/ 3847652 h 8402012"/>
              <a:gd name="connsiteX2409" fmla="*/ 10673567 w 21052572"/>
              <a:gd name="connsiteY2409" fmla="*/ 3784455 h 8402012"/>
              <a:gd name="connsiteX2410" fmla="*/ 10790164 w 21052572"/>
              <a:gd name="connsiteY2410" fmla="*/ 3760229 h 8402012"/>
              <a:gd name="connsiteX2411" fmla="*/ 10828490 w 21052572"/>
              <a:gd name="connsiteY2411" fmla="*/ 3749173 h 8402012"/>
              <a:gd name="connsiteX2412" fmla="*/ 10847551 w 21052572"/>
              <a:gd name="connsiteY2412" fmla="*/ 3751343 h 8402012"/>
              <a:gd name="connsiteX2413" fmla="*/ 10858232 w 21052572"/>
              <a:gd name="connsiteY2413" fmla="*/ 3759773 h 8402012"/>
              <a:gd name="connsiteX2414" fmla="*/ 10853677 w 21052572"/>
              <a:gd name="connsiteY2414" fmla="*/ 3753396 h 8402012"/>
              <a:gd name="connsiteX2415" fmla="*/ 10862658 w 21052572"/>
              <a:gd name="connsiteY2415" fmla="*/ 3741860 h 8402012"/>
              <a:gd name="connsiteX2416" fmla="*/ 12579528 w 21052572"/>
              <a:gd name="connsiteY2416" fmla="*/ 3737177 h 8402012"/>
              <a:gd name="connsiteX2417" fmla="*/ 12627903 w 21052572"/>
              <a:gd name="connsiteY2417" fmla="*/ 3747276 h 8402012"/>
              <a:gd name="connsiteX2418" fmla="*/ 12634353 w 21052572"/>
              <a:gd name="connsiteY2418" fmla="*/ 3785980 h 8402012"/>
              <a:gd name="connsiteX2419" fmla="*/ 12550503 w 21052572"/>
              <a:gd name="connsiteY2419" fmla="*/ 3785980 h 8402012"/>
              <a:gd name="connsiteX2420" fmla="*/ 12579528 w 21052572"/>
              <a:gd name="connsiteY2420" fmla="*/ 3737177 h 8402012"/>
              <a:gd name="connsiteX2421" fmla="*/ 12489276 w 21052572"/>
              <a:gd name="connsiteY2421" fmla="*/ 3730208 h 8402012"/>
              <a:gd name="connsiteX2422" fmla="*/ 12502045 w 21052572"/>
              <a:gd name="connsiteY2422" fmla="*/ 3786033 h 8402012"/>
              <a:gd name="connsiteX2423" fmla="*/ 12450970 w 21052572"/>
              <a:gd name="connsiteY2423" fmla="*/ 3786033 h 8402012"/>
              <a:gd name="connsiteX2424" fmla="*/ 12489276 w 21052572"/>
              <a:gd name="connsiteY2424" fmla="*/ 3730208 h 8402012"/>
              <a:gd name="connsiteX2425" fmla="*/ 20472400 w 21052572"/>
              <a:gd name="connsiteY2425" fmla="*/ 3726129 h 8402012"/>
              <a:gd name="connsiteX2426" fmla="*/ 20488540 w 21052572"/>
              <a:gd name="connsiteY2426" fmla="*/ 3757544 h 8402012"/>
              <a:gd name="connsiteX2427" fmla="*/ 20451648 w 21052572"/>
              <a:gd name="connsiteY2427" fmla="*/ 3744311 h 8402012"/>
              <a:gd name="connsiteX2428" fmla="*/ 20472400 w 21052572"/>
              <a:gd name="connsiteY2428" fmla="*/ 3726129 h 8402012"/>
              <a:gd name="connsiteX2429" fmla="*/ 17167872 w 21052572"/>
              <a:gd name="connsiteY2429" fmla="*/ 3720734 h 8402012"/>
              <a:gd name="connsiteX2430" fmla="*/ 17237892 w 21052572"/>
              <a:gd name="connsiteY2430" fmla="*/ 3752638 h 8402012"/>
              <a:gd name="connsiteX2431" fmla="*/ 17263744 w 21052572"/>
              <a:gd name="connsiteY2431" fmla="*/ 3808997 h 8402012"/>
              <a:gd name="connsiteX2432" fmla="*/ 17283132 w 21052572"/>
              <a:gd name="connsiteY2432" fmla="*/ 3759018 h 8402012"/>
              <a:gd name="connsiteX2433" fmla="*/ 17309792 w 21052572"/>
              <a:gd name="connsiteY2433" fmla="*/ 3821890 h 8402012"/>
              <a:gd name="connsiteX2434" fmla="*/ 17335576 w 21052572"/>
              <a:gd name="connsiteY2434" fmla="*/ 3873991 h 8402012"/>
              <a:gd name="connsiteX2435" fmla="*/ 17340136 w 21052572"/>
              <a:gd name="connsiteY2435" fmla="*/ 3858185 h 8402012"/>
              <a:gd name="connsiteX2436" fmla="*/ 17346124 w 21052572"/>
              <a:gd name="connsiteY2436" fmla="*/ 3876632 h 8402012"/>
              <a:gd name="connsiteX2437" fmla="*/ 17339648 w 21052572"/>
              <a:gd name="connsiteY2437" fmla="*/ 3882224 h 8402012"/>
              <a:gd name="connsiteX2438" fmla="*/ 17341300 w 21052572"/>
              <a:gd name="connsiteY2438" fmla="*/ 3885561 h 8402012"/>
              <a:gd name="connsiteX2439" fmla="*/ 17129092 w 21052572"/>
              <a:gd name="connsiteY2439" fmla="*/ 3828133 h 8402012"/>
              <a:gd name="connsiteX2440" fmla="*/ 17167872 w 21052572"/>
              <a:gd name="connsiteY2440" fmla="*/ 3808997 h 8402012"/>
              <a:gd name="connsiteX2441" fmla="*/ 17167872 w 21052572"/>
              <a:gd name="connsiteY2441" fmla="*/ 3720734 h 8402012"/>
              <a:gd name="connsiteX2442" fmla="*/ 19412648 w 21052572"/>
              <a:gd name="connsiteY2442" fmla="*/ 3720728 h 8402012"/>
              <a:gd name="connsiteX2443" fmla="*/ 19394688 w 21052572"/>
              <a:gd name="connsiteY2443" fmla="*/ 3752839 h 8402012"/>
              <a:gd name="connsiteX2444" fmla="*/ 19412648 w 21052572"/>
              <a:gd name="connsiteY2444" fmla="*/ 3720728 h 8402012"/>
              <a:gd name="connsiteX2445" fmla="*/ 17304464 w 21052572"/>
              <a:gd name="connsiteY2445" fmla="*/ 3720728 h 8402012"/>
              <a:gd name="connsiteX2446" fmla="*/ 17317592 w 21052572"/>
              <a:gd name="connsiteY2446" fmla="*/ 3752840 h 8402012"/>
              <a:gd name="connsiteX2447" fmla="*/ 17304464 w 21052572"/>
              <a:gd name="connsiteY2447" fmla="*/ 3720728 h 8402012"/>
              <a:gd name="connsiteX2448" fmla="*/ 12715339 w 21052572"/>
              <a:gd name="connsiteY2448" fmla="*/ 3720728 h 8402012"/>
              <a:gd name="connsiteX2449" fmla="*/ 12715339 w 21052572"/>
              <a:gd name="connsiteY2449" fmla="*/ 3752840 h 8402012"/>
              <a:gd name="connsiteX2450" fmla="*/ 12640557 w 21052572"/>
              <a:gd name="connsiteY2450" fmla="*/ 3752840 h 8402012"/>
              <a:gd name="connsiteX2451" fmla="*/ 12715339 w 21052572"/>
              <a:gd name="connsiteY2451" fmla="*/ 3720728 h 8402012"/>
              <a:gd name="connsiteX2452" fmla="*/ 11511512 w 21052572"/>
              <a:gd name="connsiteY2452" fmla="*/ 3720728 h 8402012"/>
              <a:gd name="connsiteX2453" fmla="*/ 11531353 w 21052572"/>
              <a:gd name="connsiteY2453" fmla="*/ 3809713 h 8402012"/>
              <a:gd name="connsiteX2454" fmla="*/ 11511512 w 21052572"/>
              <a:gd name="connsiteY2454" fmla="*/ 3720728 h 8402012"/>
              <a:gd name="connsiteX2455" fmla="*/ 19110300 w 21052572"/>
              <a:gd name="connsiteY2455" fmla="*/ 3720727 h 8402012"/>
              <a:gd name="connsiteX2456" fmla="*/ 19265624 w 21052572"/>
              <a:gd name="connsiteY2456" fmla="*/ 3797848 h 8402012"/>
              <a:gd name="connsiteX2457" fmla="*/ 19201540 w 21052572"/>
              <a:gd name="connsiteY2457" fmla="*/ 3804364 h 8402012"/>
              <a:gd name="connsiteX2458" fmla="*/ 19110300 w 21052572"/>
              <a:gd name="connsiteY2458" fmla="*/ 3784814 h 8402012"/>
              <a:gd name="connsiteX2459" fmla="*/ 19110300 w 21052572"/>
              <a:gd name="connsiteY2459" fmla="*/ 3720727 h 8402012"/>
              <a:gd name="connsiteX2460" fmla="*/ 14456004 w 21052572"/>
              <a:gd name="connsiteY2460" fmla="*/ 3720727 h 8402012"/>
              <a:gd name="connsiteX2461" fmla="*/ 14525898 w 21052572"/>
              <a:gd name="connsiteY2461" fmla="*/ 3752794 h 8402012"/>
              <a:gd name="connsiteX2462" fmla="*/ 14404391 w 21052572"/>
              <a:gd name="connsiteY2462" fmla="*/ 3783788 h 8402012"/>
              <a:gd name="connsiteX2463" fmla="*/ 14276432 w 21052572"/>
              <a:gd name="connsiteY2463" fmla="*/ 3765618 h 8402012"/>
              <a:gd name="connsiteX2464" fmla="*/ 14166753 w 21052572"/>
              <a:gd name="connsiteY2464" fmla="*/ 3733553 h 8402012"/>
              <a:gd name="connsiteX2465" fmla="*/ 14456004 w 21052572"/>
              <a:gd name="connsiteY2465" fmla="*/ 3720727 h 8402012"/>
              <a:gd name="connsiteX2466" fmla="*/ 10937934 w 21052572"/>
              <a:gd name="connsiteY2466" fmla="*/ 3720725 h 8402012"/>
              <a:gd name="connsiteX2467" fmla="*/ 10937934 w 21052572"/>
              <a:gd name="connsiteY2467" fmla="*/ 3752649 h 8402012"/>
              <a:gd name="connsiteX2468" fmla="*/ 10867899 w 21052572"/>
              <a:gd name="connsiteY2468" fmla="*/ 3739877 h 8402012"/>
              <a:gd name="connsiteX2469" fmla="*/ 10937934 w 21052572"/>
              <a:gd name="connsiteY2469" fmla="*/ 3720725 h 8402012"/>
              <a:gd name="connsiteX2470" fmla="*/ 11603274 w 21052572"/>
              <a:gd name="connsiteY2470" fmla="*/ 3718975 h 8402012"/>
              <a:gd name="connsiteX2471" fmla="*/ 11611039 w 21052572"/>
              <a:gd name="connsiteY2471" fmla="*/ 3724092 h 8402012"/>
              <a:gd name="connsiteX2472" fmla="*/ 11605052 w 21052572"/>
              <a:gd name="connsiteY2472" fmla="*/ 3728908 h 8402012"/>
              <a:gd name="connsiteX2473" fmla="*/ 11600859 w 21052572"/>
              <a:gd name="connsiteY2473" fmla="*/ 3739025 h 8402012"/>
              <a:gd name="connsiteX2474" fmla="*/ 11600964 w 21052572"/>
              <a:gd name="connsiteY2474" fmla="*/ 3739320 h 8402012"/>
              <a:gd name="connsiteX2475" fmla="*/ 11588335 w 21052572"/>
              <a:gd name="connsiteY2475" fmla="*/ 3785980 h 8402012"/>
              <a:gd name="connsiteX2476" fmla="*/ 11594322 w 21052572"/>
              <a:gd name="connsiteY2476" fmla="*/ 3720727 h 8402012"/>
              <a:gd name="connsiteX2477" fmla="*/ 11598706 w 21052572"/>
              <a:gd name="connsiteY2477" fmla="*/ 3733000 h 8402012"/>
              <a:gd name="connsiteX2478" fmla="*/ 11598316 w 21052572"/>
              <a:gd name="connsiteY2478" fmla="*/ 3721684 h 8402012"/>
              <a:gd name="connsiteX2479" fmla="*/ 11603274 w 21052572"/>
              <a:gd name="connsiteY2479" fmla="*/ 3718975 h 8402012"/>
              <a:gd name="connsiteX2480" fmla="*/ 20432176 w 21052572"/>
              <a:gd name="connsiteY2480" fmla="*/ 3697181 h 8402012"/>
              <a:gd name="connsiteX2481" fmla="*/ 20450620 w 21052572"/>
              <a:gd name="connsiteY2481" fmla="*/ 3706811 h 8402012"/>
              <a:gd name="connsiteX2482" fmla="*/ 20444472 w 21052572"/>
              <a:gd name="connsiteY2482" fmla="*/ 3719654 h 8402012"/>
              <a:gd name="connsiteX2483" fmla="*/ 20413728 w 21052572"/>
              <a:gd name="connsiteY2483" fmla="*/ 3706811 h 8402012"/>
              <a:gd name="connsiteX2484" fmla="*/ 20432176 w 21052572"/>
              <a:gd name="connsiteY2484" fmla="*/ 3697181 h 8402012"/>
              <a:gd name="connsiteX2485" fmla="*/ 19753880 w 21052572"/>
              <a:gd name="connsiteY2485" fmla="*/ 3689422 h 8402012"/>
              <a:gd name="connsiteX2486" fmla="*/ 19716988 w 21052572"/>
              <a:gd name="connsiteY2486" fmla="*/ 3722488 h 8402012"/>
              <a:gd name="connsiteX2487" fmla="*/ 19753880 w 21052572"/>
              <a:gd name="connsiteY2487" fmla="*/ 3689422 h 8402012"/>
              <a:gd name="connsiteX2488" fmla="*/ 19265724 w 21052572"/>
              <a:gd name="connsiteY2488" fmla="*/ 3687553 h 8402012"/>
              <a:gd name="connsiteX2489" fmla="*/ 19243016 w 21052572"/>
              <a:gd name="connsiteY2489" fmla="*/ 3719655 h 8402012"/>
              <a:gd name="connsiteX2490" fmla="*/ 19265724 w 21052572"/>
              <a:gd name="connsiteY2490" fmla="*/ 3687553 h 8402012"/>
              <a:gd name="connsiteX2491" fmla="*/ 17076872 w 21052572"/>
              <a:gd name="connsiteY2491" fmla="*/ 3687553 h 8402012"/>
              <a:gd name="connsiteX2492" fmla="*/ 17076872 w 21052572"/>
              <a:gd name="connsiteY2492" fmla="*/ 3777274 h 8402012"/>
              <a:gd name="connsiteX2493" fmla="*/ 17102368 w 21052572"/>
              <a:gd name="connsiteY2493" fmla="*/ 3694039 h 8402012"/>
              <a:gd name="connsiteX2494" fmla="*/ 17146988 w 21052572"/>
              <a:gd name="connsiteY2494" fmla="*/ 3732953 h 8402012"/>
              <a:gd name="connsiteX2495" fmla="*/ 17127864 w 21052572"/>
              <a:gd name="connsiteY2495" fmla="*/ 3771870 h 8402012"/>
              <a:gd name="connsiteX2496" fmla="*/ 17121492 w 21052572"/>
              <a:gd name="connsiteY2496" fmla="*/ 3809704 h 8402012"/>
              <a:gd name="connsiteX2497" fmla="*/ 16963200 w 21052572"/>
              <a:gd name="connsiteY2497" fmla="*/ 3765385 h 8402012"/>
              <a:gd name="connsiteX2498" fmla="*/ 17038628 w 21052572"/>
              <a:gd name="connsiteY2498" fmla="*/ 3758899 h 8402012"/>
              <a:gd name="connsiteX2499" fmla="*/ 17076872 w 21052572"/>
              <a:gd name="connsiteY2499" fmla="*/ 3687553 h 8402012"/>
              <a:gd name="connsiteX2500" fmla="*/ 10161226 w 21052572"/>
              <a:gd name="connsiteY2500" fmla="*/ 3683566 h 8402012"/>
              <a:gd name="connsiteX2501" fmla="*/ 10051604 w 21052572"/>
              <a:gd name="connsiteY2501" fmla="*/ 3709359 h 8402012"/>
              <a:gd name="connsiteX2502" fmla="*/ 10148330 w 21052572"/>
              <a:gd name="connsiteY2502" fmla="*/ 3754495 h 8402012"/>
              <a:gd name="connsiteX2503" fmla="*/ 10161226 w 21052572"/>
              <a:gd name="connsiteY2503" fmla="*/ 3683566 h 8402012"/>
              <a:gd name="connsiteX2504" fmla="*/ 20091428 w 21052572"/>
              <a:gd name="connsiteY2504" fmla="*/ 3678070 h 8402012"/>
              <a:gd name="connsiteX2505" fmla="*/ 20135996 w 21052572"/>
              <a:gd name="connsiteY2505" fmla="*/ 3724364 h 8402012"/>
              <a:gd name="connsiteX2506" fmla="*/ 20091428 w 21052572"/>
              <a:gd name="connsiteY2506" fmla="*/ 3678070 h 8402012"/>
              <a:gd name="connsiteX2507" fmla="*/ 20394256 w 21052572"/>
              <a:gd name="connsiteY2507" fmla="*/ 3668739 h 8402012"/>
              <a:gd name="connsiteX2508" fmla="*/ 20412704 w 21052572"/>
              <a:gd name="connsiteY2508" fmla="*/ 3678371 h 8402012"/>
              <a:gd name="connsiteX2509" fmla="*/ 20400408 w 21052572"/>
              <a:gd name="connsiteY2509" fmla="*/ 3691213 h 8402012"/>
              <a:gd name="connsiteX2510" fmla="*/ 20375812 w 21052572"/>
              <a:gd name="connsiteY2510" fmla="*/ 3678371 h 8402012"/>
              <a:gd name="connsiteX2511" fmla="*/ 20394256 w 21052572"/>
              <a:gd name="connsiteY2511" fmla="*/ 3668739 h 8402012"/>
              <a:gd name="connsiteX2512" fmla="*/ 14038279 w 21052572"/>
              <a:gd name="connsiteY2512" fmla="*/ 3659114 h 8402012"/>
              <a:gd name="connsiteX2513" fmla="*/ 14146722 w 21052572"/>
              <a:gd name="connsiteY2513" fmla="*/ 3724339 h 8402012"/>
              <a:gd name="connsiteX2514" fmla="*/ 14133838 w 21052572"/>
              <a:gd name="connsiteY2514" fmla="*/ 3776516 h 8402012"/>
              <a:gd name="connsiteX2515" fmla="*/ 14102701 w 21052572"/>
              <a:gd name="connsiteY2515" fmla="*/ 3776516 h 8402012"/>
              <a:gd name="connsiteX2516" fmla="*/ 14038279 w 21052572"/>
              <a:gd name="connsiteY2516" fmla="*/ 3769997 h 8402012"/>
              <a:gd name="connsiteX2517" fmla="*/ 13904067 w 21052572"/>
              <a:gd name="connsiteY2517" fmla="*/ 3756951 h 8402012"/>
              <a:gd name="connsiteX2518" fmla="*/ 13621685 w 21052572"/>
              <a:gd name="connsiteY2518" fmla="*/ 3737382 h 8402012"/>
              <a:gd name="connsiteX2519" fmla="*/ 13878298 w 21052572"/>
              <a:gd name="connsiteY2519" fmla="*/ 3704770 h 8402012"/>
              <a:gd name="connsiteX2520" fmla="*/ 14018952 w 21052572"/>
              <a:gd name="connsiteY2520" fmla="*/ 3698248 h 8402012"/>
              <a:gd name="connsiteX2521" fmla="*/ 14064048 w 21052572"/>
              <a:gd name="connsiteY2521" fmla="*/ 3704770 h 8402012"/>
              <a:gd name="connsiteX2522" fmla="*/ 14038279 w 21052572"/>
              <a:gd name="connsiteY2522" fmla="*/ 3691726 h 8402012"/>
              <a:gd name="connsiteX2523" fmla="*/ 14038279 w 21052572"/>
              <a:gd name="connsiteY2523" fmla="*/ 3659114 h 8402012"/>
              <a:gd name="connsiteX2524" fmla="*/ 15905100 w 21052572"/>
              <a:gd name="connsiteY2524" fmla="*/ 3659108 h 8402012"/>
              <a:gd name="connsiteX2525" fmla="*/ 15905100 w 21052572"/>
              <a:gd name="connsiteY2525" fmla="*/ 3691214 h 8402012"/>
              <a:gd name="connsiteX2526" fmla="*/ 15905100 w 21052572"/>
              <a:gd name="connsiteY2526" fmla="*/ 3659108 h 8402012"/>
              <a:gd name="connsiteX2527" fmla="*/ 14165755 w 21052572"/>
              <a:gd name="connsiteY2527" fmla="*/ 3659108 h 8402012"/>
              <a:gd name="connsiteX2528" fmla="*/ 14147793 w 21052572"/>
              <a:gd name="connsiteY2528" fmla="*/ 3691214 h 8402012"/>
              <a:gd name="connsiteX2529" fmla="*/ 14165755 w 21052572"/>
              <a:gd name="connsiteY2529" fmla="*/ 3659108 h 8402012"/>
              <a:gd name="connsiteX2530" fmla="*/ 13602725 w 21052572"/>
              <a:gd name="connsiteY2530" fmla="*/ 3659108 h 8402012"/>
              <a:gd name="connsiteX2531" fmla="*/ 13620687 w 21052572"/>
              <a:gd name="connsiteY2531" fmla="*/ 3691214 h 8402012"/>
              <a:gd name="connsiteX2532" fmla="*/ 13602725 w 21052572"/>
              <a:gd name="connsiteY2532" fmla="*/ 3659108 h 8402012"/>
              <a:gd name="connsiteX2533" fmla="*/ 19995636 w 21052572"/>
              <a:gd name="connsiteY2533" fmla="*/ 3659107 h 8402012"/>
              <a:gd name="connsiteX2534" fmla="*/ 19977672 w 21052572"/>
              <a:gd name="connsiteY2534" fmla="*/ 3691213 h 8402012"/>
              <a:gd name="connsiteX2535" fmla="*/ 19995636 w 21052572"/>
              <a:gd name="connsiteY2535" fmla="*/ 3659107 h 8402012"/>
              <a:gd name="connsiteX2536" fmla="*/ 19227768 w 21052572"/>
              <a:gd name="connsiteY2536" fmla="*/ 3656244 h 8402012"/>
              <a:gd name="connsiteX2537" fmla="*/ 19190876 w 21052572"/>
              <a:gd name="connsiteY2537" fmla="*/ 3689312 h 8402012"/>
              <a:gd name="connsiteX2538" fmla="*/ 19227768 w 21052572"/>
              <a:gd name="connsiteY2538" fmla="*/ 3656244 h 8402012"/>
              <a:gd name="connsiteX2539" fmla="*/ 10199917 w 21052572"/>
              <a:gd name="connsiteY2539" fmla="*/ 3651326 h 8402012"/>
              <a:gd name="connsiteX2540" fmla="*/ 10187020 w 21052572"/>
              <a:gd name="connsiteY2540" fmla="*/ 3722252 h 8402012"/>
              <a:gd name="connsiteX2541" fmla="*/ 10237532 w 21052572"/>
              <a:gd name="connsiteY2541" fmla="*/ 3722252 h 8402012"/>
              <a:gd name="connsiteX2542" fmla="*/ 10256877 w 21052572"/>
              <a:gd name="connsiteY2542" fmla="*/ 3651326 h 8402012"/>
              <a:gd name="connsiteX2543" fmla="*/ 10199917 w 21052572"/>
              <a:gd name="connsiteY2543" fmla="*/ 3651326 h 8402012"/>
              <a:gd name="connsiteX2544" fmla="*/ 17125368 w 21052572"/>
              <a:gd name="connsiteY2544" fmla="*/ 3643141 h 8402012"/>
              <a:gd name="connsiteX2545" fmla="*/ 17132476 w 21052572"/>
              <a:gd name="connsiteY2545" fmla="*/ 3646135 h 8402012"/>
              <a:gd name="connsiteX2546" fmla="*/ 17124352 w 21052572"/>
              <a:gd name="connsiteY2546" fmla="*/ 3658110 h 8402012"/>
              <a:gd name="connsiteX2547" fmla="*/ 17125368 w 21052572"/>
              <a:gd name="connsiteY2547" fmla="*/ 3643141 h 8402012"/>
              <a:gd name="connsiteX2548" fmla="*/ 20055352 w 21052572"/>
              <a:gd name="connsiteY2548" fmla="*/ 3626594 h 8402012"/>
              <a:gd name="connsiteX2549" fmla="*/ 20071412 w 21052572"/>
              <a:gd name="connsiteY2549" fmla="*/ 3658008 h 8402012"/>
              <a:gd name="connsiteX2550" fmla="*/ 20034548 w 21052572"/>
              <a:gd name="connsiteY2550" fmla="*/ 3644781 h 8402012"/>
              <a:gd name="connsiteX2551" fmla="*/ 20055352 w 21052572"/>
              <a:gd name="connsiteY2551" fmla="*/ 3626594 h 8402012"/>
              <a:gd name="connsiteX2552" fmla="*/ 11255487 w 21052572"/>
              <a:gd name="connsiteY2552" fmla="*/ 3625935 h 8402012"/>
              <a:gd name="connsiteX2553" fmla="*/ 11160382 w 21052572"/>
              <a:gd name="connsiteY2553" fmla="*/ 3690730 h 8402012"/>
              <a:gd name="connsiteX2554" fmla="*/ 10962691 w 21052572"/>
              <a:gd name="connsiteY2554" fmla="*/ 3710169 h 8402012"/>
              <a:gd name="connsiteX2555" fmla="*/ 11255487 w 21052572"/>
              <a:gd name="connsiteY2555" fmla="*/ 3625935 h 8402012"/>
              <a:gd name="connsiteX2556" fmla="*/ 20337892 w 21052572"/>
              <a:gd name="connsiteY2556" fmla="*/ 3625930 h 8402012"/>
              <a:gd name="connsiteX2557" fmla="*/ 20374784 w 21052572"/>
              <a:gd name="connsiteY2557" fmla="*/ 3644376 h 8402012"/>
              <a:gd name="connsiteX2558" fmla="*/ 20337892 w 21052572"/>
              <a:gd name="connsiteY2558" fmla="*/ 3625930 h 8402012"/>
              <a:gd name="connsiteX2559" fmla="*/ 19266712 w 21052572"/>
              <a:gd name="connsiteY2559" fmla="*/ 3625930 h 8402012"/>
              <a:gd name="connsiteX2560" fmla="*/ 19298820 w 21052572"/>
              <a:gd name="connsiteY2560" fmla="*/ 3644376 h 8402012"/>
              <a:gd name="connsiteX2561" fmla="*/ 19266712 w 21052572"/>
              <a:gd name="connsiteY2561" fmla="*/ 3625930 h 8402012"/>
              <a:gd name="connsiteX2562" fmla="*/ 20015080 w 21052572"/>
              <a:gd name="connsiteY2562" fmla="*/ 3603459 h 8402012"/>
              <a:gd name="connsiteX2563" fmla="*/ 20033524 w 21052572"/>
              <a:gd name="connsiteY2563" fmla="*/ 3611141 h 8402012"/>
              <a:gd name="connsiteX2564" fmla="*/ 20027376 w 21052572"/>
              <a:gd name="connsiteY2564" fmla="*/ 3624791 h 8402012"/>
              <a:gd name="connsiteX2565" fmla="*/ 19996632 w 21052572"/>
              <a:gd name="connsiteY2565" fmla="*/ 3611141 h 8402012"/>
              <a:gd name="connsiteX2566" fmla="*/ 20015080 w 21052572"/>
              <a:gd name="connsiteY2566" fmla="*/ 3603459 h 8402012"/>
              <a:gd name="connsiteX2567" fmla="*/ 10429908 w 21052572"/>
              <a:gd name="connsiteY2567" fmla="*/ 3599741 h 8402012"/>
              <a:gd name="connsiteX2568" fmla="*/ 10449253 w 21052572"/>
              <a:gd name="connsiteY2568" fmla="*/ 3625537 h 8402012"/>
              <a:gd name="connsiteX2569" fmla="*/ 10429908 w 21052572"/>
              <a:gd name="connsiteY2569" fmla="*/ 3599741 h 8402012"/>
              <a:gd name="connsiteX2570" fmla="*/ 10295567 w 21052572"/>
              <a:gd name="connsiteY2570" fmla="*/ 3599741 h 8402012"/>
              <a:gd name="connsiteX2571" fmla="*/ 10334257 w 21052572"/>
              <a:gd name="connsiteY2571" fmla="*/ 3625537 h 8402012"/>
              <a:gd name="connsiteX2572" fmla="*/ 10295567 w 21052572"/>
              <a:gd name="connsiteY2572" fmla="*/ 3599741 h 8402012"/>
              <a:gd name="connsiteX2573" fmla="*/ 682360 w 21052572"/>
              <a:gd name="connsiteY2573" fmla="*/ 3597489 h 8402012"/>
              <a:gd name="connsiteX2574" fmla="*/ 738187 w 21052572"/>
              <a:gd name="connsiteY2574" fmla="*/ 3610716 h 8402012"/>
              <a:gd name="connsiteX2575" fmla="*/ 682360 w 21052572"/>
              <a:gd name="connsiteY2575" fmla="*/ 3597489 h 8402012"/>
              <a:gd name="connsiteX2576" fmla="*/ 15696664 w 21052572"/>
              <a:gd name="connsiteY2576" fmla="*/ 3597488 h 8402012"/>
              <a:gd name="connsiteX2577" fmla="*/ 15678218 w 21052572"/>
              <a:gd name="connsiteY2577" fmla="*/ 3653332 h 8402012"/>
              <a:gd name="connsiteX2578" fmla="*/ 15659770 w 21052572"/>
              <a:gd name="connsiteY2578" fmla="*/ 3616107 h 8402012"/>
              <a:gd name="connsiteX2579" fmla="*/ 15696664 w 21052572"/>
              <a:gd name="connsiteY2579" fmla="*/ 3597488 h 8402012"/>
              <a:gd name="connsiteX2580" fmla="*/ 19958664 w 21052572"/>
              <a:gd name="connsiteY2580" fmla="*/ 3582900 h 8402012"/>
              <a:gd name="connsiteX2581" fmla="*/ 19957744 w 21052572"/>
              <a:gd name="connsiteY2581" fmla="*/ 3586488 h 8402012"/>
              <a:gd name="connsiteX2582" fmla="*/ 19956464 w 21052572"/>
              <a:gd name="connsiteY2582" fmla="*/ 3591463 h 8402012"/>
              <a:gd name="connsiteX2583" fmla="*/ 19959512 w 21052572"/>
              <a:gd name="connsiteY2583" fmla="*/ 3579607 h 8402012"/>
              <a:gd name="connsiteX2584" fmla="*/ 19958896 w 21052572"/>
              <a:gd name="connsiteY2584" fmla="*/ 3582000 h 8402012"/>
              <a:gd name="connsiteX2585" fmla="*/ 19958664 w 21052572"/>
              <a:gd name="connsiteY2585" fmla="*/ 3582900 h 8402012"/>
              <a:gd name="connsiteX2586" fmla="*/ 19972936 w 21052572"/>
              <a:gd name="connsiteY2586" fmla="*/ 3574315 h 8402012"/>
              <a:gd name="connsiteX2587" fmla="*/ 20000236 w 21052572"/>
              <a:gd name="connsiteY2587" fmla="*/ 3580635 h 8402012"/>
              <a:gd name="connsiteX2588" fmla="*/ 19972936 w 21052572"/>
              <a:gd name="connsiteY2588" fmla="*/ 3574315 h 8402012"/>
              <a:gd name="connsiteX2589" fmla="*/ 20260964 w 21052572"/>
              <a:gd name="connsiteY2589" fmla="*/ 3569051 h 8402012"/>
              <a:gd name="connsiteX2590" fmla="*/ 20247840 w 21052572"/>
              <a:gd name="connsiteY2590" fmla="*/ 3601124 h 8402012"/>
              <a:gd name="connsiteX2591" fmla="*/ 20260964 w 21052572"/>
              <a:gd name="connsiteY2591" fmla="*/ 3569051 h 8402012"/>
              <a:gd name="connsiteX2592" fmla="*/ 11334144 w 21052572"/>
              <a:gd name="connsiteY2592" fmla="*/ 3569049 h 8402012"/>
              <a:gd name="connsiteX2593" fmla="*/ 11340766 w 21052572"/>
              <a:gd name="connsiteY2593" fmla="*/ 3624876 h 8402012"/>
              <a:gd name="connsiteX2594" fmla="*/ 11261297 w 21052572"/>
              <a:gd name="connsiteY2594" fmla="*/ 3624876 h 8402012"/>
              <a:gd name="connsiteX2595" fmla="*/ 11294409 w 21052572"/>
              <a:gd name="connsiteY2595" fmla="*/ 3599594 h 8402012"/>
              <a:gd name="connsiteX2596" fmla="*/ 11334144 w 21052572"/>
              <a:gd name="connsiteY2596" fmla="*/ 3569049 h 8402012"/>
              <a:gd name="connsiteX2597" fmla="*/ 12290792 w 21052572"/>
              <a:gd name="connsiteY2597" fmla="*/ 3566250 h 8402012"/>
              <a:gd name="connsiteX2598" fmla="*/ 12329787 w 21052572"/>
              <a:gd name="connsiteY2598" fmla="*/ 3569645 h 8402012"/>
              <a:gd name="connsiteX2599" fmla="*/ 12336154 w 21052572"/>
              <a:gd name="connsiteY2599" fmla="*/ 3581593 h 8402012"/>
              <a:gd name="connsiteX2600" fmla="*/ 12266122 w 21052572"/>
              <a:gd name="connsiteY2600" fmla="*/ 3601144 h 8402012"/>
              <a:gd name="connsiteX2601" fmla="*/ 12290792 w 21052572"/>
              <a:gd name="connsiteY2601" fmla="*/ 3566250 h 8402012"/>
              <a:gd name="connsiteX2602" fmla="*/ 16472248 w 21052572"/>
              <a:gd name="connsiteY2602" fmla="*/ 3566116 h 8402012"/>
              <a:gd name="connsiteX2603" fmla="*/ 16507150 w 21052572"/>
              <a:gd name="connsiteY2603" fmla="*/ 3569482 h 8402012"/>
              <a:gd name="connsiteX2604" fmla="*/ 16451306 w 21052572"/>
              <a:gd name="connsiteY2604" fmla="*/ 3600720 h 8402012"/>
              <a:gd name="connsiteX2605" fmla="*/ 16472248 w 21052572"/>
              <a:gd name="connsiteY2605" fmla="*/ 3566116 h 8402012"/>
              <a:gd name="connsiteX2606" fmla="*/ 11415205 w 21052572"/>
              <a:gd name="connsiteY2606" fmla="*/ 3566116 h 8402012"/>
              <a:gd name="connsiteX2607" fmla="*/ 11449832 w 21052572"/>
              <a:gd name="connsiteY2607" fmla="*/ 3569483 h 8402012"/>
              <a:gd name="connsiteX2608" fmla="*/ 11394007 w 21052572"/>
              <a:gd name="connsiteY2608" fmla="*/ 3600721 h 8402012"/>
              <a:gd name="connsiteX2609" fmla="*/ 11415205 w 21052572"/>
              <a:gd name="connsiteY2609" fmla="*/ 3566116 h 8402012"/>
              <a:gd name="connsiteX2610" fmla="*/ 10389337 w 21052572"/>
              <a:gd name="connsiteY2610" fmla="*/ 3565219 h 8402012"/>
              <a:gd name="connsiteX2611" fmla="*/ 10353603 w 21052572"/>
              <a:gd name="connsiteY2611" fmla="*/ 3568578 h 8402012"/>
              <a:gd name="connsiteX2612" fmla="*/ 10410563 w 21052572"/>
              <a:gd name="connsiteY2612" fmla="*/ 3599741 h 8402012"/>
              <a:gd name="connsiteX2613" fmla="*/ 10389337 w 21052572"/>
              <a:gd name="connsiteY2613" fmla="*/ 3565219 h 8402012"/>
              <a:gd name="connsiteX2614" fmla="*/ 12158264 w 21052572"/>
              <a:gd name="connsiteY2614" fmla="*/ 3564306 h 8402012"/>
              <a:gd name="connsiteX2615" fmla="*/ 12241343 w 21052572"/>
              <a:gd name="connsiteY2615" fmla="*/ 3613971 h 8402012"/>
              <a:gd name="connsiteX2616" fmla="*/ 12022670 w 21052572"/>
              <a:gd name="connsiteY2616" fmla="*/ 3659432 h 8402012"/>
              <a:gd name="connsiteX2617" fmla="*/ 11886942 w 21052572"/>
              <a:gd name="connsiteY2617" fmla="*/ 3652937 h 8402012"/>
              <a:gd name="connsiteX2618" fmla="*/ 12086225 w 21052572"/>
              <a:gd name="connsiteY2618" fmla="*/ 3569581 h 8402012"/>
              <a:gd name="connsiteX2619" fmla="*/ 12126822 w 21052572"/>
              <a:gd name="connsiteY2619" fmla="*/ 3564794 h 8402012"/>
              <a:gd name="connsiteX2620" fmla="*/ 12158264 w 21052572"/>
              <a:gd name="connsiteY2620" fmla="*/ 3564306 h 8402012"/>
              <a:gd name="connsiteX2621" fmla="*/ 12341457 w 21052572"/>
              <a:gd name="connsiteY2621" fmla="*/ 3557009 h 8402012"/>
              <a:gd name="connsiteX2622" fmla="*/ 12347116 w 21052572"/>
              <a:gd name="connsiteY2622" fmla="*/ 3564273 h 8402012"/>
              <a:gd name="connsiteX2623" fmla="*/ 12350438 w 21052572"/>
              <a:gd name="connsiteY2623" fmla="*/ 3568538 h 8402012"/>
              <a:gd name="connsiteX2624" fmla="*/ 12332476 w 21052572"/>
              <a:gd name="connsiteY2624" fmla="*/ 3568538 h 8402012"/>
              <a:gd name="connsiteX2625" fmla="*/ 12338650 w 21052572"/>
              <a:gd name="connsiteY2625" fmla="*/ 3559027 h 8402012"/>
              <a:gd name="connsiteX2626" fmla="*/ 12340249 w 21052572"/>
              <a:gd name="connsiteY2626" fmla="*/ 3557877 h 8402012"/>
              <a:gd name="connsiteX2627" fmla="*/ 10468598 w 21052572"/>
              <a:gd name="connsiteY2627" fmla="*/ 3536339 h 8402012"/>
              <a:gd name="connsiteX2628" fmla="*/ 10429908 w 21052572"/>
              <a:gd name="connsiteY2628" fmla="*/ 3568578 h 8402012"/>
              <a:gd name="connsiteX2629" fmla="*/ 10468598 w 21052572"/>
              <a:gd name="connsiteY2629" fmla="*/ 3536339 h 8402012"/>
              <a:gd name="connsiteX2630" fmla="*/ 15464444 w 21052572"/>
              <a:gd name="connsiteY2630" fmla="*/ 3535873 h 8402012"/>
              <a:gd name="connsiteX2631" fmla="*/ 15446482 w 21052572"/>
              <a:gd name="connsiteY2631" fmla="*/ 3567978 h 8402012"/>
              <a:gd name="connsiteX2632" fmla="*/ 15464444 w 21052572"/>
              <a:gd name="connsiteY2632" fmla="*/ 3535873 h 8402012"/>
              <a:gd name="connsiteX2633" fmla="*/ 12497286 w 21052572"/>
              <a:gd name="connsiteY2633" fmla="*/ 3535873 h 8402012"/>
              <a:gd name="connsiteX2634" fmla="*/ 12375135 w 21052572"/>
              <a:gd name="connsiteY2634" fmla="*/ 3567978 h 8402012"/>
              <a:gd name="connsiteX2635" fmla="*/ 12497286 w 21052572"/>
              <a:gd name="connsiteY2635" fmla="*/ 3535873 h 8402012"/>
              <a:gd name="connsiteX2636" fmla="*/ 18583192 w 21052572"/>
              <a:gd name="connsiteY2636" fmla="*/ 3535872 h 8402012"/>
              <a:gd name="connsiteX2637" fmla="*/ 18565232 w 21052572"/>
              <a:gd name="connsiteY2637" fmla="*/ 3567978 h 8402012"/>
              <a:gd name="connsiteX2638" fmla="*/ 18583192 w 21052572"/>
              <a:gd name="connsiteY2638" fmla="*/ 3535872 h 8402012"/>
              <a:gd name="connsiteX2639" fmla="*/ 16827728 w 21052572"/>
              <a:gd name="connsiteY2639" fmla="*/ 3532831 h 8402012"/>
              <a:gd name="connsiteX2640" fmla="*/ 16862632 w 21052572"/>
              <a:gd name="connsiteY2640" fmla="*/ 3536015 h 8402012"/>
              <a:gd name="connsiteX2641" fmla="*/ 16806788 w 21052572"/>
              <a:gd name="connsiteY2641" fmla="*/ 3567848 h 8402012"/>
              <a:gd name="connsiteX2642" fmla="*/ 16827728 w 21052572"/>
              <a:gd name="connsiteY2642" fmla="*/ 3532831 h 8402012"/>
              <a:gd name="connsiteX2643" fmla="*/ 20171004 w 21052572"/>
              <a:gd name="connsiteY2643" fmla="*/ 3512172 h 8402012"/>
              <a:gd name="connsiteX2644" fmla="*/ 20153044 w 21052572"/>
              <a:gd name="connsiteY2644" fmla="*/ 3539472 h 8402012"/>
              <a:gd name="connsiteX2645" fmla="*/ 20171004 w 21052572"/>
              <a:gd name="connsiteY2645" fmla="*/ 3512172 h 8402012"/>
              <a:gd name="connsiteX2646" fmla="*/ 16767872 w 21052572"/>
              <a:gd name="connsiteY2646" fmla="*/ 3512172 h 8402012"/>
              <a:gd name="connsiteX2647" fmla="*/ 16749910 w 21052572"/>
              <a:gd name="connsiteY2647" fmla="*/ 3539472 h 8402012"/>
              <a:gd name="connsiteX2648" fmla="*/ 16767872 w 21052572"/>
              <a:gd name="connsiteY2648" fmla="*/ 3512172 h 8402012"/>
              <a:gd name="connsiteX2649" fmla="*/ 15320598 w 21052572"/>
              <a:gd name="connsiteY2649" fmla="*/ 3512171 h 8402012"/>
              <a:gd name="connsiteX2650" fmla="*/ 15341072 w 21052572"/>
              <a:gd name="connsiteY2650" fmla="*/ 3568014 h 8402012"/>
              <a:gd name="connsiteX2651" fmla="*/ 15320598 w 21052572"/>
              <a:gd name="connsiteY2651" fmla="*/ 3512171 h 8402012"/>
              <a:gd name="connsiteX2652" fmla="*/ 11315420 w 21052572"/>
              <a:gd name="connsiteY2652" fmla="*/ 3478996 h 8402012"/>
              <a:gd name="connsiteX2653" fmla="*/ 11308998 w 21052572"/>
              <a:gd name="connsiteY2653" fmla="*/ 3567989 h 8402012"/>
              <a:gd name="connsiteX2654" fmla="*/ 11315420 w 21052572"/>
              <a:gd name="connsiteY2654" fmla="*/ 3478996 h 8402012"/>
              <a:gd name="connsiteX2655" fmla="*/ 12773269 w 21052572"/>
              <a:gd name="connsiteY2655" fmla="*/ 3478995 h 8402012"/>
              <a:gd name="connsiteX2656" fmla="*/ 12791231 w 21052572"/>
              <a:gd name="connsiteY2656" fmla="*/ 3511099 h 8402012"/>
              <a:gd name="connsiteX2657" fmla="*/ 12773269 w 21052572"/>
              <a:gd name="connsiteY2657" fmla="*/ 3478995 h 8402012"/>
              <a:gd name="connsiteX2658" fmla="*/ 18265632 w 21052572"/>
              <a:gd name="connsiteY2658" fmla="*/ 3478994 h 8402012"/>
              <a:gd name="connsiteX2659" fmla="*/ 18247672 w 21052572"/>
              <a:gd name="connsiteY2659" fmla="*/ 3511099 h 8402012"/>
              <a:gd name="connsiteX2660" fmla="*/ 18265632 w 21052572"/>
              <a:gd name="connsiteY2660" fmla="*/ 3478994 h 8402012"/>
              <a:gd name="connsiteX2661" fmla="*/ 16489224 w 21052572"/>
              <a:gd name="connsiteY2661" fmla="*/ 3478994 h 8402012"/>
              <a:gd name="connsiteX2662" fmla="*/ 16507186 w 21052572"/>
              <a:gd name="connsiteY2662" fmla="*/ 3511099 h 8402012"/>
              <a:gd name="connsiteX2663" fmla="*/ 16489224 w 21052572"/>
              <a:gd name="connsiteY2663" fmla="*/ 3478994 h 8402012"/>
              <a:gd name="connsiteX2664" fmla="*/ 16444646 w 21052572"/>
              <a:gd name="connsiteY2664" fmla="*/ 3478994 h 8402012"/>
              <a:gd name="connsiteX2665" fmla="*/ 16469242 w 21052572"/>
              <a:gd name="connsiteY2665" fmla="*/ 3511099 h 8402012"/>
              <a:gd name="connsiteX2666" fmla="*/ 16432350 w 21052572"/>
              <a:gd name="connsiteY2666" fmla="*/ 3491837 h 8402012"/>
              <a:gd name="connsiteX2667" fmla="*/ 16444646 w 21052572"/>
              <a:gd name="connsiteY2667" fmla="*/ 3478994 h 8402012"/>
              <a:gd name="connsiteX2668" fmla="*/ 10781176 w 21052572"/>
              <a:gd name="connsiteY2668" fmla="*/ 3471639 h 8402012"/>
              <a:gd name="connsiteX2669" fmla="*/ 10785145 w 21052572"/>
              <a:gd name="connsiteY2669" fmla="*/ 3475012 h 8402012"/>
              <a:gd name="connsiteX2670" fmla="*/ 10786650 w 21052572"/>
              <a:gd name="connsiteY2670" fmla="*/ 3476291 h 8402012"/>
              <a:gd name="connsiteX2671" fmla="*/ 15057826 w 21052572"/>
              <a:gd name="connsiteY2671" fmla="*/ 3464774 h 8402012"/>
              <a:gd name="connsiteX2672" fmla="*/ 15104120 w 21052572"/>
              <a:gd name="connsiteY2672" fmla="*/ 3471390 h 8402012"/>
              <a:gd name="connsiteX2673" fmla="*/ 15077666 w 21052572"/>
              <a:gd name="connsiteY2673" fmla="*/ 3511070 h 8402012"/>
              <a:gd name="connsiteX2674" fmla="*/ 15057826 w 21052572"/>
              <a:gd name="connsiteY2674" fmla="*/ 3464774 h 8402012"/>
              <a:gd name="connsiteX2675" fmla="*/ 10780211 w 21052572"/>
              <a:gd name="connsiteY2675" fmla="*/ 3455674 h 8402012"/>
              <a:gd name="connsiteX2676" fmla="*/ 10781100 w 21052572"/>
              <a:gd name="connsiteY2676" fmla="*/ 3462286 h 8402012"/>
              <a:gd name="connsiteX2677" fmla="*/ 10781176 w 21052572"/>
              <a:gd name="connsiteY2677" fmla="*/ 3471639 h 8402012"/>
              <a:gd name="connsiteX2678" fmla="*/ 10781227 w 21052572"/>
              <a:gd name="connsiteY2678" fmla="*/ 3477854 h 8402012"/>
              <a:gd name="connsiteX2679" fmla="*/ 10777164 w 21052572"/>
              <a:gd name="connsiteY2679" fmla="*/ 3468470 h 8402012"/>
              <a:gd name="connsiteX2680" fmla="*/ 10775940 w 21052572"/>
              <a:gd name="connsiteY2680" fmla="*/ 3467185 h 8402012"/>
              <a:gd name="connsiteX2681" fmla="*/ 10773101 w 21052572"/>
              <a:gd name="connsiteY2681" fmla="*/ 3464205 h 8402012"/>
              <a:gd name="connsiteX2682" fmla="*/ 10780211 w 21052572"/>
              <a:gd name="connsiteY2682" fmla="*/ 3455674 h 8402012"/>
              <a:gd name="connsiteX2683" fmla="*/ 16678674 w 21052572"/>
              <a:gd name="connsiteY2683" fmla="*/ 3448507 h 8402012"/>
              <a:gd name="connsiteX2684" fmla="*/ 16719550 w 21052572"/>
              <a:gd name="connsiteY2684" fmla="*/ 3463798 h 8402012"/>
              <a:gd name="connsiteX2685" fmla="*/ 16706726 w 21052572"/>
              <a:gd name="connsiteY2685" fmla="*/ 3508869 h 8402012"/>
              <a:gd name="connsiteX2686" fmla="*/ 16668256 w 21052572"/>
              <a:gd name="connsiteY2686" fmla="*/ 3534628 h 8402012"/>
              <a:gd name="connsiteX2687" fmla="*/ 16789012 w 21052572"/>
              <a:gd name="connsiteY2687" fmla="*/ 3586137 h 8402012"/>
              <a:gd name="connsiteX2688" fmla="*/ 16917248 w 21052572"/>
              <a:gd name="connsiteY2688" fmla="*/ 3636575 h 8402012"/>
              <a:gd name="connsiteX2689" fmla="*/ 16962132 w 21052572"/>
              <a:gd name="connsiteY2689" fmla="*/ 3739595 h 8402012"/>
              <a:gd name="connsiteX2690" fmla="*/ 16821072 w 21052572"/>
              <a:gd name="connsiteY2690" fmla="*/ 3726719 h 8402012"/>
              <a:gd name="connsiteX2691" fmla="*/ 16642608 w 21052572"/>
              <a:gd name="connsiteY2691" fmla="*/ 3720280 h 8402012"/>
              <a:gd name="connsiteX2692" fmla="*/ 16642608 w 21052572"/>
              <a:gd name="connsiteY2692" fmla="*/ 3655891 h 8402012"/>
              <a:gd name="connsiteX2693" fmla="*/ 16566734 w 21052572"/>
              <a:gd name="connsiteY2693" fmla="*/ 3688091 h 8402012"/>
              <a:gd name="connsiteX2694" fmla="*/ 16597726 w 21052572"/>
              <a:gd name="connsiteY2694" fmla="*/ 3578624 h 8402012"/>
              <a:gd name="connsiteX2695" fmla="*/ 16642608 w 21052572"/>
              <a:gd name="connsiteY2695" fmla="*/ 3476676 h 8402012"/>
              <a:gd name="connsiteX2696" fmla="*/ 16678674 w 21052572"/>
              <a:gd name="connsiteY2696" fmla="*/ 3448507 h 8402012"/>
              <a:gd name="connsiteX2697" fmla="*/ 13075589 w 21052572"/>
              <a:gd name="connsiteY2697" fmla="*/ 3447224 h 8402012"/>
              <a:gd name="connsiteX2698" fmla="*/ 13038697 w 21052572"/>
              <a:gd name="connsiteY2698" fmla="*/ 3477967 h 8402012"/>
              <a:gd name="connsiteX2699" fmla="*/ 13075589 w 21052572"/>
              <a:gd name="connsiteY2699" fmla="*/ 3447224 h 8402012"/>
              <a:gd name="connsiteX2700" fmla="*/ 18583192 w 21052572"/>
              <a:gd name="connsiteY2700" fmla="*/ 3445817 h 8402012"/>
              <a:gd name="connsiteX2701" fmla="*/ 18565232 w 21052572"/>
              <a:gd name="connsiteY2701" fmla="*/ 3477925 h 8402012"/>
              <a:gd name="connsiteX2702" fmla="*/ 18583192 w 21052572"/>
              <a:gd name="connsiteY2702" fmla="*/ 3445817 h 8402012"/>
              <a:gd name="connsiteX2703" fmla="*/ 19033468 w 21052572"/>
              <a:gd name="connsiteY2703" fmla="*/ 3445816 h 8402012"/>
              <a:gd name="connsiteX2704" fmla="*/ 19015508 w 21052572"/>
              <a:gd name="connsiteY2704" fmla="*/ 3477925 h 8402012"/>
              <a:gd name="connsiteX2705" fmla="*/ 19033468 w 21052572"/>
              <a:gd name="connsiteY2705" fmla="*/ 3445816 h 8402012"/>
              <a:gd name="connsiteX2706" fmla="*/ 12959638 w 21052572"/>
              <a:gd name="connsiteY2706" fmla="*/ 3445815 h 8402012"/>
              <a:gd name="connsiteX2707" fmla="*/ 12939163 w 21052572"/>
              <a:gd name="connsiteY2707" fmla="*/ 3511085 h 8402012"/>
              <a:gd name="connsiteX2708" fmla="*/ 12959638 w 21052572"/>
              <a:gd name="connsiteY2708" fmla="*/ 3445815 h 8402012"/>
              <a:gd name="connsiteX2709" fmla="*/ 11394007 w 21052572"/>
              <a:gd name="connsiteY2709" fmla="*/ 3445815 h 8402012"/>
              <a:gd name="connsiteX2710" fmla="*/ 11430899 w 21052572"/>
              <a:gd name="connsiteY2710" fmla="*/ 3445815 h 8402012"/>
              <a:gd name="connsiteX2711" fmla="*/ 11430899 w 21052572"/>
              <a:gd name="connsiteY2711" fmla="*/ 3511085 h 8402012"/>
              <a:gd name="connsiteX2712" fmla="*/ 11394007 w 21052572"/>
              <a:gd name="connsiteY2712" fmla="*/ 3511085 h 8402012"/>
              <a:gd name="connsiteX2713" fmla="*/ 11394007 w 21052572"/>
              <a:gd name="connsiteY2713" fmla="*/ 3445815 h 8402012"/>
              <a:gd name="connsiteX2714" fmla="*/ 20037644 w 21052572"/>
              <a:gd name="connsiteY2714" fmla="*/ 3437353 h 8402012"/>
              <a:gd name="connsiteX2715" fmla="*/ 20128292 w 21052572"/>
              <a:gd name="connsiteY2715" fmla="*/ 3487412 h 8402012"/>
              <a:gd name="connsiteX2716" fmla="*/ 20015588 w 21052572"/>
              <a:gd name="connsiteY2716" fmla="*/ 3461985 h 8402012"/>
              <a:gd name="connsiteX2717" fmla="*/ 20037644 w 21052572"/>
              <a:gd name="connsiteY2717" fmla="*/ 3437353 h 8402012"/>
              <a:gd name="connsiteX2718" fmla="*/ 18401800 w 21052572"/>
              <a:gd name="connsiteY2718" fmla="*/ 3429847 h 8402012"/>
              <a:gd name="connsiteX2719" fmla="*/ 18412464 w 21052572"/>
              <a:gd name="connsiteY2719" fmla="*/ 3432839 h 8402012"/>
              <a:gd name="connsiteX2720" fmla="*/ 18405900 w 21052572"/>
              <a:gd name="connsiteY2720" fmla="*/ 3444815 h 8402012"/>
              <a:gd name="connsiteX2721" fmla="*/ 18401800 w 21052572"/>
              <a:gd name="connsiteY2721" fmla="*/ 3429847 h 8402012"/>
              <a:gd name="connsiteX2722" fmla="*/ 19004928 w 21052572"/>
              <a:gd name="connsiteY2722" fmla="*/ 3414509 h 8402012"/>
              <a:gd name="connsiteX2723" fmla="*/ 18958632 w 21052572"/>
              <a:gd name="connsiteY2723" fmla="*/ 3447576 h 8402012"/>
              <a:gd name="connsiteX2724" fmla="*/ 19004928 w 21052572"/>
              <a:gd name="connsiteY2724" fmla="*/ 3414509 h 8402012"/>
              <a:gd name="connsiteX2725" fmla="*/ 14862471 w 21052572"/>
              <a:gd name="connsiteY2725" fmla="*/ 3414509 h 8402012"/>
              <a:gd name="connsiteX2726" fmla="*/ 14825579 w 21052572"/>
              <a:gd name="connsiteY2726" fmla="*/ 3447576 h 8402012"/>
              <a:gd name="connsiteX2727" fmla="*/ 14862471 w 21052572"/>
              <a:gd name="connsiteY2727" fmla="*/ 3414509 h 8402012"/>
              <a:gd name="connsiteX2728" fmla="*/ 10487943 w 21052572"/>
              <a:gd name="connsiteY2728" fmla="*/ 3413830 h 8402012"/>
              <a:gd name="connsiteX2729" fmla="*/ 10526634 w 21052572"/>
              <a:gd name="connsiteY2729" fmla="*/ 3446069 h 8402012"/>
              <a:gd name="connsiteX2730" fmla="*/ 10487943 w 21052572"/>
              <a:gd name="connsiteY2730" fmla="*/ 3413830 h 8402012"/>
              <a:gd name="connsiteX2731" fmla="*/ 16268100 w 21052572"/>
              <a:gd name="connsiteY2731" fmla="*/ 3412639 h 8402012"/>
              <a:gd name="connsiteX2732" fmla="*/ 16426546 w 21052572"/>
              <a:gd name="connsiteY2732" fmla="*/ 3464475 h 8402012"/>
              <a:gd name="connsiteX2733" fmla="*/ 16357426 w 21052572"/>
              <a:gd name="connsiteY2733" fmla="*/ 3457996 h 8402012"/>
              <a:gd name="connsiteX2734" fmla="*/ 16261718 w 21052572"/>
              <a:gd name="connsiteY2734" fmla="*/ 3432076 h 8402012"/>
              <a:gd name="connsiteX2735" fmla="*/ 16268100 w 21052572"/>
              <a:gd name="connsiteY2735" fmla="*/ 3412639 h 8402012"/>
              <a:gd name="connsiteX2736" fmla="*/ 14906153 w 21052572"/>
              <a:gd name="connsiteY2736" fmla="*/ 3412639 h 8402012"/>
              <a:gd name="connsiteX2737" fmla="*/ 14980935 w 21052572"/>
              <a:gd name="connsiteY2737" fmla="*/ 3432218 h 8402012"/>
              <a:gd name="connsiteX2738" fmla="*/ 14936698 w 21052572"/>
              <a:gd name="connsiteY2738" fmla="*/ 3477909 h 8402012"/>
              <a:gd name="connsiteX2739" fmla="*/ 14906153 w 21052572"/>
              <a:gd name="connsiteY2739" fmla="*/ 3477909 h 8402012"/>
              <a:gd name="connsiteX2740" fmla="*/ 14906153 w 21052572"/>
              <a:gd name="connsiteY2740" fmla="*/ 3412639 h 8402012"/>
              <a:gd name="connsiteX2741" fmla="*/ 10944622 w 21052572"/>
              <a:gd name="connsiteY2741" fmla="*/ 3405079 h 8402012"/>
              <a:gd name="connsiteX2742" fmla="*/ 10949219 w 21052572"/>
              <a:gd name="connsiteY2742" fmla="*/ 3412066 h 8402012"/>
              <a:gd name="connsiteX2743" fmla="*/ 10945985 w 21052572"/>
              <a:gd name="connsiteY2743" fmla="*/ 3418713 h 8402012"/>
              <a:gd name="connsiteX2744" fmla="*/ 10984719 w 21052572"/>
              <a:gd name="connsiteY2744" fmla="*/ 3433376 h 8402012"/>
              <a:gd name="connsiteX2745" fmla="*/ 11012410 w 21052572"/>
              <a:gd name="connsiteY2745" fmla="*/ 3446069 h 8402012"/>
              <a:gd name="connsiteX2746" fmla="*/ 10956189 w 21052572"/>
              <a:gd name="connsiteY2746" fmla="*/ 3410707 h 8402012"/>
              <a:gd name="connsiteX2747" fmla="*/ 11899418 w 21052572"/>
              <a:gd name="connsiteY2747" fmla="*/ 3388176 h 8402012"/>
              <a:gd name="connsiteX2748" fmla="*/ 11880087 w 21052572"/>
              <a:gd name="connsiteY2748" fmla="*/ 3445969 h 8402012"/>
              <a:gd name="connsiteX2749" fmla="*/ 11938080 w 21052572"/>
              <a:gd name="connsiteY2749" fmla="*/ 3445969 h 8402012"/>
              <a:gd name="connsiteX2750" fmla="*/ 11899418 w 21052572"/>
              <a:gd name="connsiteY2750" fmla="*/ 3388176 h 8402012"/>
              <a:gd name="connsiteX2751" fmla="*/ 14697606 w 21052572"/>
              <a:gd name="connsiteY2751" fmla="*/ 3384202 h 8402012"/>
              <a:gd name="connsiteX2752" fmla="*/ 14786590 w 21052572"/>
              <a:gd name="connsiteY2752" fmla="*/ 3436181 h 8402012"/>
              <a:gd name="connsiteX2753" fmla="*/ 14697606 w 21052572"/>
              <a:gd name="connsiteY2753" fmla="*/ 3449453 h 8402012"/>
              <a:gd name="connsiteX2754" fmla="*/ 14697606 w 21052572"/>
              <a:gd name="connsiteY2754" fmla="*/ 3384202 h 8402012"/>
              <a:gd name="connsiteX2755" fmla="*/ 13416739 w 21052572"/>
              <a:gd name="connsiteY2755" fmla="*/ 3384202 h 8402012"/>
              <a:gd name="connsiteX2756" fmla="*/ 13396264 w 21052572"/>
              <a:gd name="connsiteY2756" fmla="*/ 3449453 h 8402012"/>
              <a:gd name="connsiteX2757" fmla="*/ 13416739 w 21052572"/>
              <a:gd name="connsiteY2757" fmla="*/ 3384202 h 8402012"/>
              <a:gd name="connsiteX2758" fmla="*/ 16185882 w 21052572"/>
              <a:gd name="connsiteY2758" fmla="*/ 3384201 h 8402012"/>
              <a:gd name="connsiteX2759" fmla="*/ 16265354 w 21052572"/>
              <a:gd name="connsiteY2759" fmla="*/ 3403001 h 8402012"/>
              <a:gd name="connsiteX2760" fmla="*/ 16185882 w 21052572"/>
              <a:gd name="connsiteY2760" fmla="*/ 3384201 h 8402012"/>
              <a:gd name="connsiteX2761" fmla="*/ 13185628 w 21052572"/>
              <a:gd name="connsiteY2761" fmla="*/ 3384200 h 8402012"/>
              <a:gd name="connsiteX2762" fmla="*/ 13287713 w 21052572"/>
              <a:gd name="connsiteY2762" fmla="*/ 3384200 h 8402012"/>
              <a:gd name="connsiteX2763" fmla="*/ 13337692 w 21052572"/>
              <a:gd name="connsiteY2763" fmla="*/ 3408973 h 8402012"/>
              <a:gd name="connsiteX2764" fmla="*/ 13223910 w 21052572"/>
              <a:gd name="connsiteY2764" fmla="*/ 3447749 h 8402012"/>
              <a:gd name="connsiteX2765" fmla="*/ 13185628 w 21052572"/>
              <a:gd name="connsiteY2765" fmla="*/ 3384200 h 8402012"/>
              <a:gd name="connsiteX2766" fmla="*/ 18925452 w 21052572"/>
              <a:gd name="connsiteY2766" fmla="*/ 3384199 h 8402012"/>
              <a:gd name="connsiteX2767" fmla="*/ 18943412 w 21052572"/>
              <a:gd name="connsiteY2767" fmla="*/ 3416266 h 8402012"/>
              <a:gd name="connsiteX2768" fmla="*/ 18925452 w 21052572"/>
              <a:gd name="connsiteY2768" fmla="*/ 3384199 h 8402012"/>
              <a:gd name="connsiteX2769" fmla="*/ 15723070 w 21052572"/>
              <a:gd name="connsiteY2769" fmla="*/ 3384199 h 8402012"/>
              <a:gd name="connsiteX2770" fmla="*/ 15748754 w 21052572"/>
              <a:gd name="connsiteY2770" fmla="*/ 3416266 h 8402012"/>
              <a:gd name="connsiteX2771" fmla="*/ 15716648 w 21052572"/>
              <a:gd name="connsiteY2771" fmla="*/ 3402996 h 8402012"/>
              <a:gd name="connsiteX2772" fmla="*/ 15723070 w 21052572"/>
              <a:gd name="connsiteY2772" fmla="*/ 3384199 h 8402012"/>
              <a:gd name="connsiteX2773" fmla="*/ 13540111 w 21052572"/>
              <a:gd name="connsiteY2773" fmla="*/ 3384199 h 8402012"/>
              <a:gd name="connsiteX2774" fmla="*/ 13522149 w 21052572"/>
              <a:gd name="connsiteY2774" fmla="*/ 3416266 h 8402012"/>
              <a:gd name="connsiteX2775" fmla="*/ 13540111 w 21052572"/>
              <a:gd name="connsiteY2775" fmla="*/ 3384199 h 8402012"/>
              <a:gd name="connsiteX2776" fmla="*/ 14638347 w 21052572"/>
              <a:gd name="connsiteY2776" fmla="*/ 3382625 h 8402012"/>
              <a:gd name="connsiteX2777" fmla="*/ 14677612 w 21052572"/>
              <a:gd name="connsiteY2777" fmla="*/ 3415667 h 8402012"/>
              <a:gd name="connsiteX2778" fmla="*/ 14621768 w 21052572"/>
              <a:gd name="connsiteY2778" fmla="*/ 3384122 h 8402012"/>
              <a:gd name="connsiteX2779" fmla="*/ 14638347 w 21052572"/>
              <a:gd name="connsiteY2779" fmla="*/ 3382625 h 8402012"/>
              <a:gd name="connsiteX2780" fmla="*/ 17205932 w 21052572"/>
              <a:gd name="connsiteY2780" fmla="*/ 3381122 h 8402012"/>
              <a:gd name="connsiteX2781" fmla="*/ 17224200 w 21052572"/>
              <a:gd name="connsiteY2781" fmla="*/ 3412286 h 8402012"/>
              <a:gd name="connsiteX2782" fmla="*/ 17205932 w 21052572"/>
              <a:gd name="connsiteY2782" fmla="*/ 3381122 h 8402012"/>
              <a:gd name="connsiteX2783" fmla="*/ 13616195 w 21052572"/>
              <a:gd name="connsiteY2783" fmla="*/ 3380910 h 8402012"/>
              <a:gd name="connsiteX2784" fmla="*/ 13668083 w 21052572"/>
              <a:gd name="connsiteY2784" fmla="*/ 3384200 h 8402012"/>
              <a:gd name="connsiteX2785" fmla="*/ 13829151 w 21052572"/>
              <a:gd name="connsiteY2785" fmla="*/ 3384200 h 8402012"/>
              <a:gd name="connsiteX2786" fmla="*/ 13751319 w 21052572"/>
              <a:gd name="connsiteY2786" fmla="*/ 3421061 h 8402012"/>
              <a:gd name="connsiteX2787" fmla="*/ 13583765 w 21052572"/>
              <a:gd name="connsiteY2787" fmla="*/ 3414742 h 8402012"/>
              <a:gd name="connsiteX2788" fmla="*/ 13616195 w 21052572"/>
              <a:gd name="connsiteY2788" fmla="*/ 3380910 h 8402012"/>
              <a:gd name="connsiteX2789" fmla="*/ 11707587 w 21052572"/>
              <a:gd name="connsiteY2789" fmla="*/ 3376606 h 8402012"/>
              <a:gd name="connsiteX2790" fmla="*/ 11810040 w 21052572"/>
              <a:gd name="connsiteY2790" fmla="*/ 3403092 h 8402012"/>
              <a:gd name="connsiteX2791" fmla="*/ 11803636 w 21052572"/>
              <a:gd name="connsiteY2791" fmla="*/ 3423788 h 8402012"/>
              <a:gd name="connsiteX2792" fmla="*/ 11799155 w 21052572"/>
              <a:gd name="connsiteY2792" fmla="*/ 3441749 h 8402012"/>
              <a:gd name="connsiteX2793" fmla="*/ 11800533 w 21052572"/>
              <a:gd name="connsiteY2793" fmla="*/ 3445300 h 8402012"/>
              <a:gd name="connsiteX2794" fmla="*/ 11793969 w 21052572"/>
              <a:gd name="connsiteY2794" fmla="*/ 3463746 h 8402012"/>
              <a:gd name="connsiteX2795" fmla="*/ 11791508 w 21052572"/>
              <a:gd name="connsiteY2795" fmla="*/ 3443763 h 8402012"/>
              <a:gd name="connsiteX2796" fmla="*/ 11791459 w 21052572"/>
              <a:gd name="connsiteY2796" fmla="*/ 3442265 h 8402012"/>
              <a:gd name="connsiteX2797" fmla="*/ 11781988 w 21052572"/>
              <a:gd name="connsiteY2797" fmla="*/ 3430482 h 8402012"/>
              <a:gd name="connsiteX2798" fmla="*/ 11656360 w 21052572"/>
              <a:gd name="connsiteY2798" fmla="*/ 3449452 h 8402012"/>
              <a:gd name="connsiteX2799" fmla="*/ 11662764 w 21052572"/>
              <a:gd name="connsiteY2799" fmla="*/ 3389847 h 8402012"/>
              <a:gd name="connsiteX2800" fmla="*/ 11707587 w 21052572"/>
              <a:gd name="connsiteY2800" fmla="*/ 3376606 h 8402012"/>
              <a:gd name="connsiteX2801" fmla="*/ 14076568 w 21052572"/>
              <a:gd name="connsiteY2801" fmla="*/ 3375332 h 8402012"/>
              <a:gd name="connsiteX2802" fmla="*/ 14132524 w 21052572"/>
              <a:gd name="connsiteY2802" fmla="*/ 3383606 h 8402012"/>
              <a:gd name="connsiteX2803" fmla="*/ 14038782 w 21052572"/>
              <a:gd name="connsiteY2803" fmla="*/ 3415104 h 8402012"/>
              <a:gd name="connsiteX2804" fmla="*/ 14076568 w 21052572"/>
              <a:gd name="connsiteY2804" fmla="*/ 3375332 h 8402012"/>
              <a:gd name="connsiteX2805" fmla="*/ 12091787 w 21052572"/>
              <a:gd name="connsiteY2805" fmla="*/ 3374676 h 8402012"/>
              <a:gd name="connsiteX2806" fmla="*/ 12034734 w 21052572"/>
              <a:gd name="connsiteY2806" fmla="*/ 3382825 h 8402012"/>
              <a:gd name="connsiteX2807" fmla="*/ 12130314 w 21052572"/>
              <a:gd name="connsiteY2807" fmla="*/ 3413862 h 8402012"/>
              <a:gd name="connsiteX2808" fmla="*/ 12091787 w 21052572"/>
              <a:gd name="connsiteY2808" fmla="*/ 3374676 h 8402012"/>
              <a:gd name="connsiteX2809" fmla="*/ 11808108 w 21052572"/>
              <a:gd name="connsiteY2809" fmla="*/ 3373457 h 8402012"/>
              <a:gd name="connsiteX2810" fmla="*/ 11814844 w 21052572"/>
              <a:gd name="connsiteY2810" fmla="*/ 3383891 h 8402012"/>
              <a:gd name="connsiteX2811" fmla="*/ 11796882 w 21052572"/>
              <a:gd name="connsiteY2811" fmla="*/ 3383891 h 8402012"/>
              <a:gd name="connsiteX2812" fmla="*/ 11808108 w 21052572"/>
              <a:gd name="connsiteY2812" fmla="*/ 3373457 h 8402012"/>
              <a:gd name="connsiteX2813" fmla="*/ 15708808 w 21052572"/>
              <a:gd name="connsiteY2813" fmla="*/ 3368091 h 8402012"/>
              <a:gd name="connsiteX2814" fmla="*/ 15720294 w 21052572"/>
              <a:gd name="connsiteY2814" fmla="*/ 3370213 h 8402012"/>
              <a:gd name="connsiteX2815" fmla="*/ 15707168 w 21052572"/>
              <a:gd name="connsiteY2815" fmla="*/ 3383199 h 8402012"/>
              <a:gd name="connsiteX2816" fmla="*/ 15708808 w 21052572"/>
              <a:gd name="connsiteY2816" fmla="*/ 3368091 h 8402012"/>
              <a:gd name="connsiteX2817" fmla="*/ 14583850 w 21052572"/>
              <a:gd name="connsiteY2817" fmla="*/ 3351018 h 8402012"/>
              <a:gd name="connsiteX2818" fmla="*/ 14601812 w 21052572"/>
              <a:gd name="connsiteY2818" fmla="*/ 3383130 h 8402012"/>
              <a:gd name="connsiteX2819" fmla="*/ 14583850 w 21052572"/>
              <a:gd name="connsiteY2819" fmla="*/ 3351018 h 8402012"/>
              <a:gd name="connsiteX2820" fmla="*/ 14242588 w 21052572"/>
              <a:gd name="connsiteY2820" fmla="*/ 3351018 h 8402012"/>
              <a:gd name="connsiteX2821" fmla="*/ 14260550 w 21052572"/>
              <a:gd name="connsiteY2821" fmla="*/ 3383130 h 8402012"/>
              <a:gd name="connsiteX2822" fmla="*/ 14242588 w 21052572"/>
              <a:gd name="connsiteY2822" fmla="*/ 3351018 h 8402012"/>
              <a:gd name="connsiteX2823" fmla="*/ 12394092 w 21052572"/>
              <a:gd name="connsiteY2823" fmla="*/ 3351018 h 8402012"/>
              <a:gd name="connsiteX2824" fmla="*/ 12430984 w 21052572"/>
              <a:gd name="connsiteY2824" fmla="*/ 3351018 h 8402012"/>
              <a:gd name="connsiteX2825" fmla="*/ 12430984 w 21052572"/>
              <a:gd name="connsiteY2825" fmla="*/ 3383130 h 8402012"/>
              <a:gd name="connsiteX2826" fmla="*/ 12394092 w 21052572"/>
              <a:gd name="connsiteY2826" fmla="*/ 3383130 h 8402012"/>
              <a:gd name="connsiteX2827" fmla="*/ 12394092 w 21052572"/>
              <a:gd name="connsiteY2827" fmla="*/ 3351018 h 8402012"/>
              <a:gd name="connsiteX2828" fmla="*/ 18905496 w 21052572"/>
              <a:gd name="connsiteY2828" fmla="*/ 3351017 h 8402012"/>
              <a:gd name="connsiteX2829" fmla="*/ 18887532 w 21052572"/>
              <a:gd name="connsiteY2829" fmla="*/ 3383128 h 8402012"/>
              <a:gd name="connsiteX2830" fmla="*/ 18905496 w 21052572"/>
              <a:gd name="connsiteY2830" fmla="*/ 3351017 h 8402012"/>
              <a:gd name="connsiteX2831" fmla="*/ 16323334 w 21052572"/>
              <a:gd name="connsiteY2831" fmla="*/ 3351017 h 8402012"/>
              <a:gd name="connsiteX2832" fmla="*/ 16341298 w 21052572"/>
              <a:gd name="connsiteY2832" fmla="*/ 3383128 h 8402012"/>
              <a:gd name="connsiteX2833" fmla="*/ 16323334 w 21052572"/>
              <a:gd name="connsiteY2833" fmla="*/ 3351017 h 8402012"/>
              <a:gd name="connsiteX2834" fmla="*/ 14503274 w 21052572"/>
              <a:gd name="connsiteY2834" fmla="*/ 3351016 h 8402012"/>
              <a:gd name="connsiteX2835" fmla="*/ 14521236 w 21052572"/>
              <a:gd name="connsiteY2835" fmla="*/ 3351016 h 8402012"/>
              <a:gd name="connsiteX2836" fmla="*/ 14521236 w 21052572"/>
              <a:gd name="connsiteY2836" fmla="*/ 3416268 h 8402012"/>
              <a:gd name="connsiteX2837" fmla="*/ 14503274 w 21052572"/>
              <a:gd name="connsiteY2837" fmla="*/ 3416268 h 8402012"/>
              <a:gd name="connsiteX2838" fmla="*/ 14503274 w 21052572"/>
              <a:gd name="connsiteY2838" fmla="*/ 3351016 h 8402012"/>
              <a:gd name="connsiteX2839" fmla="*/ 14394263 w 21052572"/>
              <a:gd name="connsiteY2839" fmla="*/ 3351015 h 8402012"/>
              <a:gd name="connsiteX2840" fmla="*/ 14426372 w 21052572"/>
              <a:gd name="connsiteY2840" fmla="*/ 3351015 h 8402012"/>
              <a:gd name="connsiteX2841" fmla="*/ 14394263 w 21052572"/>
              <a:gd name="connsiteY2841" fmla="*/ 3351015 h 8402012"/>
              <a:gd name="connsiteX2842" fmla="*/ 12480769 w 21052572"/>
              <a:gd name="connsiteY2842" fmla="*/ 3342679 h 8402012"/>
              <a:gd name="connsiteX2843" fmla="*/ 12530439 w 21052572"/>
              <a:gd name="connsiteY2843" fmla="*/ 3348307 h 8402012"/>
              <a:gd name="connsiteX2844" fmla="*/ 12450967 w 21052572"/>
              <a:gd name="connsiteY2844" fmla="*/ 3380474 h 8402012"/>
              <a:gd name="connsiteX2845" fmla="*/ 12480769 w 21052572"/>
              <a:gd name="connsiteY2845" fmla="*/ 3342679 h 8402012"/>
              <a:gd name="connsiteX2846" fmla="*/ 16095256 w 21052572"/>
              <a:gd name="connsiteY2846" fmla="*/ 3342278 h 8402012"/>
              <a:gd name="connsiteX2847" fmla="*/ 16146904 w 21052572"/>
              <a:gd name="connsiteY2847" fmla="*/ 3350424 h 8402012"/>
              <a:gd name="connsiteX2848" fmla="*/ 16057910 w 21052572"/>
              <a:gd name="connsiteY2848" fmla="*/ 3383014 h 8402012"/>
              <a:gd name="connsiteX2849" fmla="*/ 16095256 w 21052572"/>
              <a:gd name="connsiteY2849" fmla="*/ 3342278 h 8402012"/>
              <a:gd name="connsiteX2850" fmla="*/ 17132036 w 21052572"/>
              <a:gd name="connsiteY2850" fmla="*/ 3340947 h 8402012"/>
              <a:gd name="connsiteX2851" fmla="*/ 17137072 w 21052572"/>
              <a:gd name="connsiteY2851" fmla="*/ 3353244 h 8402012"/>
              <a:gd name="connsiteX2852" fmla="*/ 17132672 w 21052572"/>
              <a:gd name="connsiteY2852" fmla="*/ 3363445 h 8402012"/>
              <a:gd name="connsiteX2853" fmla="*/ 17147892 w 21052572"/>
              <a:gd name="connsiteY2853" fmla="*/ 3373613 h 8402012"/>
              <a:gd name="connsiteX2854" fmla="*/ 17186584 w 21052572"/>
              <a:gd name="connsiteY2854" fmla="*/ 3381122 h 8402012"/>
              <a:gd name="connsiteX2855" fmla="*/ 17147892 w 21052572"/>
              <a:gd name="connsiteY2855" fmla="*/ 3348874 h 8402012"/>
              <a:gd name="connsiteX2856" fmla="*/ 15902792 w 21052572"/>
              <a:gd name="connsiteY2856" fmla="*/ 3325880 h 8402012"/>
              <a:gd name="connsiteX2857" fmla="*/ 15864012 w 21052572"/>
              <a:gd name="connsiteY2857" fmla="*/ 3383949 h 8402012"/>
              <a:gd name="connsiteX2858" fmla="*/ 15941572 w 21052572"/>
              <a:gd name="connsiteY2858" fmla="*/ 3383949 h 8402012"/>
              <a:gd name="connsiteX2859" fmla="*/ 15902792 w 21052572"/>
              <a:gd name="connsiteY2859" fmla="*/ 3325880 h 8402012"/>
              <a:gd name="connsiteX2860" fmla="*/ 14190455 w 21052572"/>
              <a:gd name="connsiteY2860" fmla="*/ 3323987 h 8402012"/>
              <a:gd name="connsiteX2861" fmla="*/ 14222561 w 21052572"/>
              <a:gd name="connsiteY2861" fmla="*/ 3348580 h 8402012"/>
              <a:gd name="connsiteX2862" fmla="*/ 14190455 w 21052572"/>
              <a:gd name="connsiteY2862" fmla="*/ 3323987 h 8402012"/>
              <a:gd name="connsiteX2863" fmla="*/ 17076960 w 21052572"/>
              <a:gd name="connsiteY2863" fmla="*/ 3323082 h 8402012"/>
              <a:gd name="connsiteX2864" fmla="*/ 17115652 w 21052572"/>
              <a:gd name="connsiteY2864" fmla="*/ 3348874 h 8402012"/>
              <a:gd name="connsiteX2865" fmla="*/ 17127324 w 21052572"/>
              <a:gd name="connsiteY2865" fmla="*/ 3359402 h 8402012"/>
              <a:gd name="connsiteX2866" fmla="*/ 17124348 w 21052572"/>
              <a:gd name="connsiteY2866" fmla="*/ 3350065 h 8402012"/>
              <a:gd name="connsiteX2867" fmla="*/ 17127344 w 21052572"/>
              <a:gd name="connsiteY2867" fmla="*/ 3343431 h 8402012"/>
              <a:gd name="connsiteX2868" fmla="*/ 17129120 w 21052572"/>
              <a:gd name="connsiteY2868" fmla="*/ 3339489 h 8402012"/>
              <a:gd name="connsiteX2869" fmla="*/ 17128548 w 21052572"/>
              <a:gd name="connsiteY2869" fmla="*/ 3339202 h 8402012"/>
              <a:gd name="connsiteX2870" fmla="*/ 17109200 w 21052572"/>
              <a:gd name="connsiteY2870" fmla="*/ 3329530 h 8402012"/>
              <a:gd name="connsiteX2871" fmla="*/ 17076960 w 21052572"/>
              <a:gd name="connsiteY2871" fmla="*/ 3323082 h 8402012"/>
              <a:gd name="connsiteX2872" fmla="*/ 16767872 w 21052572"/>
              <a:gd name="connsiteY2872" fmla="*/ 3322576 h 8402012"/>
              <a:gd name="connsiteX2873" fmla="*/ 16749910 w 21052572"/>
              <a:gd name="connsiteY2873" fmla="*/ 3349875 h 8402012"/>
              <a:gd name="connsiteX2874" fmla="*/ 16767872 w 21052572"/>
              <a:gd name="connsiteY2874" fmla="*/ 3322576 h 8402012"/>
              <a:gd name="connsiteX2875" fmla="*/ 16037952 w 21052572"/>
              <a:gd name="connsiteY2875" fmla="*/ 3322576 h 8402012"/>
              <a:gd name="connsiteX2876" fmla="*/ 16019990 w 21052572"/>
              <a:gd name="connsiteY2876" fmla="*/ 3349875 h 8402012"/>
              <a:gd name="connsiteX2877" fmla="*/ 16037952 w 21052572"/>
              <a:gd name="connsiteY2877" fmla="*/ 3322576 h 8402012"/>
              <a:gd name="connsiteX2878" fmla="*/ 885577 w 21052572"/>
              <a:gd name="connsiteY2878" fmla="*/ 3305285 h 8402012"/>
              <a:gd name="connsiteX2879" fmla="*/ 885577 w 21052572"/>
              <a:gd name="connsiteY2879" fmla="*/ 3337527 h 8402012"/>
              <a:gd name="connsiteX2880" fmla="*/ 955422 w 21052572"/>
              <a:gd name="connsiteY2880" fmla="*/ 3350421 h 8402012"/>
              <a:gd name="connsiteX2881" fmla="*/ 885577 w 21052572"/>
              <a:gd name="connsiteY2881" fmla="*/ 3305285 h 8402012"/>
              <a:gd name="connsiteX2882" fmla="*/ 16211220 w 21052572"/>
              <a:gd name="connsiteY2882" fmla="*/ 3303146 h 8402012"/>
              <a:gd name="connsiteX2883" fmla="*/ 16222706 w 21052572"/>
              <a:gd name="connsiteY2883" fmla="*/ 3305706 h 8402012"/>
              <a:gd name="connsiteX2884" fmla="*/ 16209580 w 21052572"/>
              <a:gd name="connsiteY2884" fmla="*/ 3326180 h 8402012"/>
              <a:gd name="connsiteX2885" fmla="*/ 16211220 w 21052572"/>
              <a:gd name="connsiteY2885" fmla="*/ 3303146 h 8402012"/>
              <a:gd name="connsiteX2886" fmla="*/ 18424056 w 21052572"/>
              <a:gd name="connsiteY2886" fmla="*/ 3303145 h 8402012"/>
              <a:gd name="connsiteX2887" fmla="*/ 18431164 w 21052572"/>
              <a:gd name="connsiteY2887" fmla="*/ 3305706 h 8402012"/>
              <a:gd name="connsiteX2888" fmla="*/ 18423040 w 21052572"/>
              <a:gd name="connsiteY2888" fmla="*/ 3326179 h 8402012"/>
              <a:gd name="connsiteX2889" fmla="*/ 18424056 w 21052572"/>
              <a:gd name="connsiteY2889" fmla="*/ 3303145 h 8402012"/>
              <a:gd name="connsiteX2890" fmla="*/ 16129004 w 21052572"/>
              <a:gd name="connsiteY2890" fmla="*/ 3294139 h 8402012"/>
              <a:gd name="connsiteX2891" fmla="*/ 16146966 w 21052572"/>
              <a:gd name="connsiteY2891" fmla="*/ 3326247 h 8402012"/>
              <a:gd name="connsiteX2892" fmla="*/ 16129004 w 21052572"/>
              <a:gd name="connsiteY2892" fmla="*/ 3294139 h 8402012"/>
              <a:gd name="connsiteX2893" fmla="*/ 13185628 w 21052572"/>
              <a:gd name="connsiteY2893" fmla="*/ 3294139 h 8402012"/>
              <a:gd name="connsiteX2894" fmla="*/ 13203590 w 21052572"/>
              <a:gd name="connsiteY2894" fmla="*/ 3326248 h 8402012"/>
              <a:gd name="connsiteX2895" fmla="*/ 13185628 w 21052572"/>
              <a:gd name="connsiteY2895" fmla="*/ 3294139 h 8402012"/>
              <a:gd name="connsiteX2896" fmla="*/ 14132588 w 21052572"/>
              <a:gd name="connsiteY2896" fmla="*/ 3294136 h 8402012"/>
              <a:gd name="connsiteX2897" fmla="*/ 14114813 w 21052572"/>
              <a:gd name="connsiteY2897" fmla="*/ 3349980 h 8402012"/>
              <a:gd name="connsiteX2898" fmla="*/ 14132588 w 21052572"/>
              <a:gd name="connsiteY2898" fmla="*/ 3294136 h 8402012"/>
              <a:gd name="connsiteX2899" fmla="*/ 13298330 w 21052572"/>
              <a:gd name="connsiteY2899" fmla="*/ 3290807 h 8402012"/>
              <a:gd name="connsiteX2900" fmla="*/ 13261466 w 21052572"/>
              <a:gd name="connsiteY2900" fmla="*/ 3321551 h 8402012"/>
              <a:gd name="connsiteX2901" fmla="*/ 13298330 w 21052572"/>
              <a:gd name="connsiteY2901" fmla="*/ 3290807 h 8402012"/>
              <a:gd name="connsiteX2902" fmla="*/ 15466530 w 21052572"/>
              <a:gd name="connsiteY2902" fmla="*/ 3262042 h 8402012"/>
              <a:gd name="connsiteX2903" fmla="*/ 15485820 w 21052572"/>
              <a:gd name="connsiteY2903" fmla="*/ 3294499 h 8402012"/>
              <a:gd name="connsiteX2904" fmla="*/ 15466530 w 21052572"/>
              <a:gd name="connsiteY2904" fmla="*/ 3262042 h 8402012"/>
              <a:gd name="connsiteX2905" fmla="*/ 13602725 w 21052572"/>
              <a:gd name="connsiteY2905" fmla="*/ 3260959 h 8402012"/>
              <a:gd name="connsiteX2906" fmla="*/ 13620687 w 21052572"/>
              <a:gd name="connsiteY2906" fmla="*/ 3293065 h 8402012"/>
              <a:gd name="connsiteX2907" fmla="*/ 13602725 w 21052572"/>
              <a:gd name="connsiteY2907" fmla="*/ 3260959 h 8402012"/>
              <a:gd name="connsiteX2908" fmla="*/ 13454796 w 21052572"/>
              <a:gd name="connsiteY2908" fmla="*/ 3260959 h 8402012"/>
              <a:gd name="connsiteX2909" fmla="*/ 13436834 w 21052572"/>
              <a:gd name="connsiteY2909" fmla="*/ 3293065 h 8402012"/>
              <a:gd name="connsiteX2910" fmla="*/ 13454796 w 21052572"/>
              <a:gd name="connsiteY2910" fmla="*/ 3260959 h 8402012"/>
              <a:gd name="connsiteX2911" fmla="*/ 16767872 w 21052572"/>
              <a:gd name="connsiteY2911" fmla="*/ 3260958 h 8402012"/>
              <a:gd name="connsiteX2912" fmla="*/ 16749910 w 21052572"/>
              <a:gd name="connsiteY2912" fmla="*/ 3293064 h 8402012"/>
              <a:gd name="connsiteX2913" fmla="*/ 16767872 w 21052572"/>
              <a:gd name="connsiteY2913" fmla="*/ 3260958 h 8402012"/>
              <a:gd name="connsiteX2914" fmla="*/ 13659603 w 21052572"/>
              <a:gd name="connsiteY2914" fmla="*/ 3260958 h 8402012"/>
              <a:gd name="connsiteX2915" fmla="*/ 13677565 w 21052572"/>
              <a:gd name="connsiteY2915" fmla="*/ 3293065 h 8402012"/>
              <a:gd name="connsiteX2916" fmla="*/ 13659603 w 21052572"/>
              <a:gd name="connsiteY2916" fmla="*/ 3260958 h 8402012"/>
              <a:gd name="connsiteX2917" fmla="*/ 15800996 w 21052572"/>
              <a:gd name="connsiteY2917" fmla="*/ 3257333 h 8402012"/>
              <a:gd name="connsiteX2918" fmla="*/ 15838158 w 21052572"/>
              <a:gd name="connsiteY2918" fmla="*/ 3267815 h 8402012"/>
              <a:gd name="connsiteX2919" fmla="*/ 15959884 w 21052572"/>
              <a:gd name="connsiteY2919" fmla="*/ 3293621 h 8402012"/>
              <a:gd name="connsiteX2920" fmla="*/ 16011590 w 21052572"/>
              <a:gd name="connsiteY2920" fmla="*/ 3428033 h 8402012"/>
              <a:gd name="connsiteX2921" fmla="*/ 16191486 w 21052572"/>
              <a:gd name="connsiteY2921" fmla="*/ 3473196 h 8402012"/>
              <a:gd name="connsiteX2922" fmla="*/ 16359532 w 21052572"/>
              <a:gd name="connsiteY2922" fmla="*/ 3518357 h 8402012"/>
              <a:gd name="connsiteX2923" fmla="*/ 16416624 w 21052572"/>
              <a:gd name="connsiteY2923" fmla="*/ 3531260 h 8402012"/>
              <a:gd name="connsiteX2924" fmla="*/ 16429550 w 21052572"/>
              <a:gd name="connsiteY2924" fmla="*/ 3601152 h 8402012"/>
              <a:gd name="connsiteX2925" fmla="*/ 15779990 w 21052572"/>
              <a:gd name="connsiteY2925" fmla="*/ 3434486 h 8402012"/>
              <a:gd name="connsiteX2926" fmla="*/ 15805842 w 21052572"/>
              <a:gd name="connsiteY2926" fmla="*/ 3293621 h 8402012"/>
              <a:gd name="connsiteX2927" fmla="*/ 15773526 w 21052572"/>
              <a:gd name="connsiteY2927" fmla="*/ 3280718 h 8402012"/>
              <a:gd name="connsiteX2928" fmla="*/ 15800996 w 21052572"/>
              <a:gd name="connsiteY2928" fmla="*/ 3257333 h 8402012"/>
              <a:gd name="connsiteX2929" fmla="*/ 18247672 w 21052572"/>
              <a:gd name="connsiteY2929" fmla="*/ 3246739 h 8402012"/>
              <a:gd name="connsiteX2930" fmla="*/ 18326424 w 21052572"/>
              <a:gd name="connsiteY2930" fmla="*/ 3253360 h 8402012"/>
              <a:gd name="connsiteX2931" fmla="*/ 18339548 w 21052572"/>
              <a:gd name="connsiteY2931" fmla="*/ 3326211 h 8402012"/>
              <a:gd name="connsiteX2932" fmla="*/ 18247672 w 21052572"/>
              <a:gd name="connsiteY2932" fmla="*/ 3246739 h 8402012"/>
              <a:gd name="connsiteX2933" fmla="*/ 12501896 w 21052572"/>
              <a:gd name="connsiteY2933" fmla="*/ 3235127 h 8402012"/>
              <a:gd name="connsiteX2934" fmla="*/ 12527670 w 21052572"/>
              <a:gd name="connsiteY2934" fmla="*/ 3260813 h 8402012"/>
              <a:gd name="connsiteX2935" fmla="*/ 12501896 w 21052572"/>
              <a:gd name="connsiteY2935" fmla="*/ 3235127 h 8402012"/>
              <a:gd name="connsiteX2936" fmla="*/ 20109360 w 21052572"/>
              <a:gd name="connsiteY2936" fmla="*/ 3233928 h 8402012"/>
              <a:gd name="connsiteX2937" fmla="*/ 20072468 w 21052572"/>
              <a:gd name="connsiteY2937" fmla="*/ 3258524 h 8402012"/>
              <a:gd name="connsiteX2938" fmla="*/ 20109360 w 21052572"/>
              <a:gd name="connsiteY2938" fmla="*/ 3233928 h 8402012"/>
              <a:gd name="connsiteX2939" fmla="*/ 12586468 w 21052572"/>
              <a:gd name="connsiteY2939" fmla="*/ 3233522 h 8402012"/>
              <a:gd name="connsiteX2940" fmla="*/ 12559888 w 21052572"/>
              <a:gd name="connsiteY2940" fmla="*/ 3235127 h 8402012"/>
              <a:gd name="connsiteX2941" fmla="*/ 12598550 w 21052572"/>
              <a:gd name="connsiteY2941" fmla="*/ 3260813 h 8402012"/>
              <a:gd name="connsiteX2942" fmla="*/ 12586468 w 21052572"/>
              <a:gd name="connsiteY2942" fmla="*/ 3233522 h 8402012"/>
              <a:gd name="connsiteX2943" fmla="*/ 18090192 w 21052572"/>
              <a:gd name="connsiteY2943" fmla="*/ 3213562 h 8402012"/>
              <a:gd name="connsiteX2944" fmla="*/ 18039120 w 21052572"/>
              <a:gd name="connsiteY2944" fmla="*/ 3259856 h 8402012"/>
              <a:gd name="connsiteX2945" fmla="*/ 18090192 w 21052572"/>
              <a:gd name="connsiteY2945" fmla="*/ 3213562 h 8402012"/>
              <a:gd name="connsiteX2946" fmla="*/ 15644776 w 21052572"/>
              <a:gd name="connsiteY2946" fmla="*/ 3205553 h 8402012"/>
              <a:gd name="connsiteX2947" fmla="*/ 15658736 w 21052572"/>
              <a:gd name="connsiteY2947" fmla="*/ 3213048 h 8402012"/>
              <a:gd name="connsiteX2948" fmla="*/ 15602894 w 21052572"/>
              <a:gd name="connsiteY2948" fmla="*/ 3231492 h 8402012"/>
              <a:gd name="connsiteX2949" fmla="*/ 15644776 w 21052572"/>
              <a:gd name="connsiteY2949" fmla="*/ 3205553 h 8402012"/>
              <a:gd name="connsiteX2950" fmla="*/ 12830147 w 21052572"/>
              <a:gd name="connsiteY2950" fmla="*/ 3204081 h 8402012"/>
              <a:gd name="connsiteX2951" fmla="*/ 12843275 w 21052572"/>
              <a:gd name="connsiteY2951" fmla="*/ 3236186 h 8402012"/>
              <a:gd name="connsiteX2952" fmla="*/ 12830147 w 21052572"/>
              <a:gd name="connsiteY2952" fmla="*/ 3204081 h 8402012"/>
              <a:gd name="connsiteX2953" fmla="*/ 15963116 w 21052572"/>
              <a:gd name="connsiteY2953" fmla="*/ 3204080 h 8402012"/>
              <a:gd name="connsiteX2954" fmla="*/ 16000008 w 21052572"/>
              <a:gd name="connsiteY2954" fmla="*/ 3204080 h 8402012"/>
              <a:gd name="connsiteX2955" fmla="*/ 16000008 w 21052572"/>
              <a:gd name="connsiteY2955" fmla="*/ 3236186 h 8402012"/>
              <a:gd name="connsiteX2956" fmla="*/ 15963116 w 21052572"/>
              <a:gd name="connsiteY2956" fmla="*/ 3236186 h 8402012"/>
              <a:gd name="connsiteX2957" fmla="*/ 15963116 w 21052572"/>
              <a:gd name="connsiteY2957" fmla="*/ 3204080 h 8402012"/>
              <a:gd name="connsiteX2958" fmla="*/ 12996038 w 21052572"/>
              <a:gd name="connsiteY2958" fmla="*/ 3204080 h 8402012"/>
              <a:gd name="connsiteX2959" fmla="*/ 13014000 w 21052572"/>
              <a:gd name="connsiteY2959" fmla="*/ 3236186 h 8402012"/>
              <a:gd name="connsiteX2960" fmla="*/ 12996038 w 21052572"/>
              <a:gd name="connsiteY2960" fmla="*/ 3204080 h 8402012"/>
              <a:gd name="connsiteX2961" fmla="*/ 12957122 w 21052572"/>
              <a:gd name="connsiteY2961" fmla="*/ 3204080 h 8402012"/>
              <a:gd name="connsiteX2962" fmla="*/ 12939160 w 21052572"/>
              <a:gd name="connsiteY2962" fmla="*/ 3236186 h 8402012"/>
              <a:gd name="connsiteX2963" fmla="*/ 12957122 w 21052572"/>
              <a:gd name="connsiteY2963" fmla="*/ 3204080 h 8402012"/>
              <a:gd name="connsiteX2964" fmla="*/ 16056886 w 21052572"/>
              <a:gd name="connsiteY2964" fmla="*/ 3201217 h 8402012"/>
              <a:gd name="connsiteX2965" fmla="*/ 16019994 w 21052572"/>
              <a:gd name="connsiteY2965" fmla="*/ 3234284 h 8402012"/>
              <a:gd name="connsiteX2966" fmla="*/ 16056886 w 21052572"/>
              <a:gd name="connsiteY2966" fmla="*/ 3201217 h 8402012"/>
              <a:gd name="connsiteX2967" fmla="*/ 17167240 w 21052572"/>
              <a:gd name="connsiteY2967" fmla="*/ 3200567 h 8402012"/>
              <a:gd name="connsiteX2968" fmla="*/ 17167240 w 21052572"/>
              <a:gd name="connsiteY2968" fmla="*/ 3258601 h 8402012"/>
              <a:gd name="connsiteX2969" fmla="*/ 17191960 w 21052572"/>
              <a:gd name="connsiteY2969" fmla="*/ 3258601 h 8402012"/>
              <a:gd name="connsiteX2970" fmla="*/ 17243548 w 21052572"/>
              <a:gd name="connsiteY2970" fmla="*/ 3258601 h 8402012"/>
              <a:gd name="connsiteX2971" fmla="*/ 17411212 w 21052572"/>
              <a:gd name="connsiteY2971" fmla="*/ 3303739 h 8402012"/>
              <a:gd name="connsiteX2972" fmla="*/ 17308032 w 21052572"/>
              <a:gd name="connsiteY2972" fmla="*/ 3245706 h 8402012"/>
              <a:gd name="connsiteX2973" fmla="*/ 17167240 w 21052572"/>
              <a:gd name="connsiteY2973" fmla="*/ 3200567 h 8402012"/>
              <a:gd name="connsiteX2974" fmla="*/ 12898229 w 21052572"/>
              <a:gd name="connsiteY2974" fmla="*/ 3196698 h 8402012"/>
              <a:gd name="connsiteX2975" fmla="*/ 12919170 w 21052572"/>
              <a:gd name="connsiteY2975" fmla="*/ 3232598 h 8402012"/>
              <a:gd name="connsiteX2976" fmla="*/ 12863326 w 21052572"/>
              <a:gd name="connsiteY2976" fmla="*/ 3199963 h 8402012"/>
              <a:gd name="connsiteX2977" fmla="*/ 12898229 w 21052572"/>
              <a:gd name="connsiteY2977" fmla="*/ 3196698 h 8402012"/>
              <a:gd name="connsiteX2978" fmla="*/ 18188292 w 21052572"/>
              <a:gd name="connsiteY2978" fmla="*/ 3196697 h 8402012"/>
              <a:gd name="connsiteX2979" fmla="*/ 18222916 w 21052572"/>
              <a:gd name="connsiteY2979" fmla="*/ 3199962 h 8402012"/>
              <a:gd name="connsiteX2980" fmla="*/ 18167092 w 21052572"/>
              <a:gd name="connsiteY2980" fmla="*/ 3232596 h 8402012"/>
              <a:gd name="connsiteX2981" fmla="*/ 18188292 w 21052572"/>
              <a:gd name="connsiteY2981" fmla="*/ 3196697 h 8402012"/>
              <a:gd name="connsiteX2982" fmla="*/ 11401461 w 21052572"/>
              <a:gd name="connsiteY2982" fmla="*/ 3194061 h 8402012"/>
              <a:gd name="connsiteX2983" fmla="*/ 11353099 w 21052572"/>
              <a:gd name="connsiteY2983" fmla="*/ 3202121 h 8402012"/>
              <a:gd name="connsiteX2984" fmla="*/ 11430479 w 21052572"/>
              <a:gd name="connsiteY2984" fmla="*/ 3234361 h 8402012"/>
              <a:gd name="connsiteX2985" fmla="*/ 11401461 w 21052572"/>
              <a:gd name="connsiteY2985" fmla="*/ 3194061 h 8402012"/>
              <a:gd name="connsiteX2986" fmla="*/ 15654530 w 21052572"/>
              <a:gd name="connsiteY2986" fmla="*/ 3192852 h 8402012"/>
              <a:gd name="connsiteX2987" fmla="*/ 15663512 w 21052572"/>
              <a:gd name="connsiteY2987" fmla="*/ 3201833 h 8402012"/>
              <a:gd name="connsiteX2988" fmla="*/ 15645550 w 21052572"/>
              <a:gd name="connsiteY2988" fmla="*/ 3201833 h 8402012"/>
              <a:gd name="connsiteX2989" fmla="*/ 15654530 w 21052572"/>
              <a:gd name="connsiteY2989" fmla="*/ 3192852 h 8402012"/>
              <a:gd name="connsiteX2990" fmla="*/ 12674799 w 21052572"/>
              <a:gd name="connsiteY2990" fmla="*/ 3170912 h 8402012"/>
              <a:gd name="connsiteX2991" fmla="*/ 12674799 w 21052572"/>
              <a:gd name="connsiteY2991" fmla="*/ 3235127 h 8402012"/>
              <a:gd name="connsiteX2992" fmla="*/ 12700574 w 21052572"/>
              <a:gd name="connsiteY2992" fmla="*/ 3235127 h 8402012"/>
              <a:gd name="connsiteX2993" fmla="*/ 12765010 w 21052572"/>
              <a:gd name="connsiteY2993" fmla="*/ 3235127 h 8402012"/>
              <a:gd name="connsiteX2994" fmla="*/ 12803672 w 21052572"/>
              <a:gd name="connsiteY2994" fmla="*/ 3254393 h 8402012"/>
              <a:gd name="connsiteX2995" fmla="*/ 12719904 w 21052572"/>
              <a:gd name="connsiteY2995" fmla="*/ 3280078 h 8402012"/>
              <a:gd name="connsiteX2996" fmla="*/ 12604994 w 21052572"/>
              <a:gd name="connsiteY2996" fmla="*/ 3286500 h 8402012"/>
              <a:gd name="connsiteX2997" fmla="*/ 12335436 w 21052572"/>
              <a:gd name="connsiteY2997" fmla="*/ 3325029 h 8402012"/>
              <a:gd name="connsiteX2998" fmla="*/ 12239856 w 21052572"/>
              <a:gd name="connsiteY2998" fmla="*/ 3337872 h 8402012"/>
              <a:gd name="connsiteX2999" fmla="*/ 12175419 w 21052572"/>
              <a:gd name="connsiteY2999" fmla="*/ 3350714 h 8402012"/>
              <a:gd name="connsiteX3000" fmla="*/ 12188307 w 21052572"/>
              <a:gd name="connsiteY3000" fmla="*/ 3388176 h 8402012"/>
              <a:gd name="connsiteX3001" fmla="*/ 12239856 w 21052572"/>
              <a:gd name="connsiteY3001" fmla="*/ 3375345 h 8402012"/>
              <a:gd name="connsiteX3002" fmla="*/ 12309661 w 21052572"/>
              <a:gd name="connsiteY3002" fmla="*/ 3382825 h 8402012"/>
              <a:gd name="connsiteX3003" fmla="*/ 12283887 w 21052572"/>
              <a:gd name="connsiteY3003" fmla="*/ 3426704 h 8402012"/>
              <a:gd name="connsiteX3004" fmla="*/ 12028290 w 21052572"/>
              <a:gd name="connsiteY3004" fmla="*/ 3471657 h 8402012"/>
              <a:gd name="connsiteX3005" fmla="*/ 11489175 w 21052572"/>
              <a:gd name="connsiteY3005" fmla="*/ 3567978 h 8402012"/>
              <a:gd name="connsiteX3006" fmla="*/ 11540724 w 21052572"/>
              <a:gd name="connsiteY3006" fmla="*/ 3529449 h 8402012"/>
              <a:gd name="connsiteX3007" fmla="*/ 11469844 w 21052572"/>
              <a:gd name="connsiteY3007" fmla="*/ 3478076 h 8402012"/>
              <a:gd name="connsiteX3008" fmla="*/ 11489175 w 21052572"/>
              <a:gd name="connsiteY3008" fmla="*/ 3413862 h 8402012"/>
              <a:gd name="connsiteX3009" fmla="*/ 11527836 w 21052572"/>
              <a:gd name="connsiteY3009" fmla="*/ 3407441 h 8402012"/>
              <a:gd name="connsiteX3010" fmla="*/ 11618047 w 21052572"/>
              <a:gd name="connsiteY3010" fmla="*/ 3401019 h 8402012"/>
              <a:gd name="connsiteX3011" fmla="*/ 11585829 w 21052572"/>
              <a:gd name="connsiteY3011" fmla="*/ 3490920 h 8402012"/>
              <a:gd name="connsiteX3012" fmla="*/ 11745845 w 21052572"/>
              <a:gd name="connsiteY3012" fmla="*/ 3452390 h 8402012"/>
              <a:gd name="connsiteX3013" fmla="*/ 11790951 w 21052572"/>
              <a:gd name="connsiteY3013" fmla="*/ 3465234 h 8402012"/>
              <a:gd name="connsiteX3014" fmla="*/ 11854313 w 21052572"/>
              <a:gd name="connsiteY3014" fmla="*/ 3445969 h 8402012"/>
              <a:gd name="connsiteX3015" fmla="*/ 11810281 w 21052572"/>
              <a:gd name="connsiteY3015" fmla="*/ 3368897 h 8402012"/>
              <a:gd name="connsiteX3016" fmla="*/ 12008959 w 21052572"/>
              <a:gd name="connsiteY3016" fmla="*/ 3305765 h 8402012"/>
              <a:gd name="connsiteX3017" fmla="*/ 12233412 w 21052572"/>
              <a:gd name="connsiteY3017" fmla="*/ 3260813 h 8402012"/>
              <a:gd name="connsiteX3018" fmla="*/ 12674799 w 21052572"/>
              <a:gd name="connsiteY3018" fmla="*/ 3170912 h 8402012"/>
              <a:gd name="connsiteX3019" fmla="*/ 14980989 w 21052572"/>
              <a:gd name="connsiteY3019" fmla="*/ 3170904 h 8402012"/>
              <a:gd name="connsiteX3020" fmla="*/ 14963027 w 21052572"/>
              <a:gd name="connsiteY3020" fmla="*/ 3203012 h 8402012"/>
              <a:gd name="connsiteX3021" fmla="*/ 14980989 w 21052572"/>
              <a:gd name="connsiteY3021" fmla="*/ 3170904 h 8402012"/>
              <a:gd name="connsiteX3022" fmla="*/ 12810191 w 21052572"/>
              <a:gd name="connsiteY3022" fmla="*/ 3170904 h 8402012"/>
              <a:gd name="connsiteX3023" fmla="*/ 12792229 w 21052572"/>
              <a:gd name="connsiteY3023" fmla="*/ 3203013 h 8402012"/>
              <a:gd name="connsiteX3024" fmla="*/ 12810191 w 21052572"/>
              <a:gd name="connsiteY3024" fmla="*/ 3170904 h 8402012"/>
              <a:gd name="connsiteX3025" fmla="*/ 20014596 w 21052572"/>
              <a:gd name="connsiteY3025" fmla="*/ 3170903 h 8402012"/>
              <a:gd name="connsiteX3026" fmla="*/ 19996632 w 21052572"/>
              <a:gd name="connsiteY3026" fmla="*/ 3203011 h 8402012"/>
              <a:gd name="connsiteX3027" fmla="*/ 20014596 w 21052572"/>
              <a:gd name="connsiteY3027" fmla="*/ 3170903 h 8402012"/>
              <a:gd name="connsiteX3028" fmla="*/ 15943158 w 21052572"/>
              <a:gd name="connsiteY3028" fmla="*/ 3170903 h 8402012"/>
              <a:gd name="connsiteX3029" fmla="*/ 15925194 w 21052572"/>
              <a:gd name="connsiteY3029" fmla="*/ 3203012 h 8402012"/>
              <a:gd name="connsiteX3030" fmla="*/ 15943158 w 21052572"/>
              <a:gd name="connsiteY3030" fmla="*/ 3170903 h 8402012"/>
              <a:gd name="connsiteX3031" fmla="*/ 19185112 w 21052572"/>
              <a:gd name="connsiteY3031" fmla="*/ 3167569 h 8402012"/>
              <a:gd name="connsiteX3032" fmla="*/ 19148220 w 21052572"/>
              <a:gd name="connsiteY3032" fmla="*/ 3198313 h 8402012"/>
              <a:gd name="connsiteX3033" fmla="*/ 19185112 w 21052572"/>
              <a:gd name="connsiteY3033" fmla="*/ 3167569 h 8402012"/>
              <a:gd name="connsiteX3034" fmla="*/ 11504367 w 21052572"/>
              <a:gd name="connsiteY3034" fmla="*/ 3167062 h 8402012"/>
              <a:gd name="connsiteX3035" fmla="*/ 11468095 w 21052572"/>
              <a:gd name="connsiteY3035" fmla="*/ 3169883 h 8402012"/>
              <a:gd name="connsiteX3036" fmla="*/ 11526130 w 21052572"/>
              <a:gd name="connsiteY3036" fmla="*/ 3202121 h 8402012"/>
              <a:gd name="connsiteX3037" fmla="*/ 11504367 w 21052572"/>
              <a:gd name="connsiteY3037" fmla="*/ 3167062 h 8402012"/>
              <a:gd name="connsiteX3038" fmla="*/ 13156298 w 21052572"/>
              <a:gd name="connsiteY3038" fmla="*/ 3161176 h 8402012"/>
              <a:gd name="connsiteX3039" fmla="*/ 13203484 w 21052572"/>
              <a:gd name="connsiteY3039" fmla="*/ 3168815 h 8402012"/>
              <a:gd name="connsiteX3040" fmla="*/ 13124012 w 21052572"/>
              <a:gd name="connsiteY3040" fmla="*/ 3200975 h 8402012"/>
              <a:gd name="connsiteX3041" fmla="*/ 13156298 w 21052572"/>
              <a:gd name="connsiteY3041" fmla="*/ 3161176 h 8402012"/>
              <a:gd name="connsiteX3042" fmla="*/ 14881790 w 21052572"/>
              <a:gd name="connsiteY3042" fmla="*/ 3159429 h 8402012"/>
              <a:gd name="connsiteX3043" fmla="*/ 14924008 w 21052572"/>
              <a:gd name="connsiteY3043" fmla="*/ 3169798 h 8402012"/>
              <a:gd name="connsiteX3044" fmla="*/ 14924008 w 21052572"/>
              <a:gd name="connsiteY3044" fmla="*/ 3202976 h 8402012"/>
              <a:gd name="connsiteX3045" fmla="*/ 14844539 w 21052572"/>
              <a:gd name="connsiteY3045" fmla="*/ 3183070 h 8402012"/>
              <a:gd name="connsiteX3046" fmla="*/ 14881790 w 21052572"/>
              <a:gd name="connsiteY3046" fmla="*/ 3159429 h 8402012"/>
              <a:gd name="connsiteX3047" fmla="*/ 17943300 w 21052572"/>
              <a:gd name="connsiteY3047" fmla="*/ 3139596 h 8402012"/>
              <a:gd name="connsiteX3048" fmla="*/ 17906408 w 21052572"/>
              <a:gd name="connsiteY3048" fmla="*/ 3171561 h 8402012"/>
              <a:gd name="connsiteX3049" fmla="*/ 17943300 w 21052572"/>
              <a:gd name="connsiteY3049" fmla="*/ 3139596 h 8402012"/>
              <a:gd name="connsiteX3050" fmla="*/ 19673720 w 21052572"/>
              <a:gd name="connsiteY3050" fmla="*/ 3139159 h 8402012"/>
              <a:gd name="connsiteX3051" fmla="*/ 19715936 w 21052572"/>
              <a:gd name="connsiteY3051" fmla="*/ 3150585 h 8402012"/>
              <a:gd name="connsiteX3052" fmla="*/ 19709616 w 21052572"/>
              <a:gd name="connsiteY3052" fmla="*/ 3169770 h 8402012"/>
              <a:gd name="connsiteX3053" fmla="*/ 19660112 w 21052572"/>
              <a:gd name="connsiteY3053" fmla="*/ 3150585 h 8402012"/>
              <a:gd name="connsiteX3054" fmla="*/ 19673720 w 21052572"/>
              <a:gd name="connsiteY3054" fmla="*/ 3139159 h 8402012"/>
              <a:gd name="connsiteX3055" fmla="*/ 11616407 w 21052572"/>
              <a:gd name="connsiteY3055" fmla="*/ 3138718 h 8402012"/>
              <a:gd name="connsiteX3056" fmla="*/ 11654023 w 21052572"/>
              <a:gd name="connsiteY3056" fmla="*/ 3169883 h 8402012"/>
              <a:gd name="connsiteX3057" fmla="*/ 11616407 w 21052572"/>
              <a:gd name="connsiteY3057" fmla="*/ 3138718 h 8402012"/>
              <a:gd name="connsiteX3058" fmla="*/ 11314409 w 21052572"/>
              <a:gd name="connsiteY3058" fmla="*/ 3138718 h 8402012"/>
              <a:gd name="connsiteX3059" fmla="*/ 11089791 w 21052572"/>
              <a:gd name="connsiteY3059" fmla="*/ 3182777 h 8402012"/>
              <a:gd name="connsiteX3060" fmla="*/ 11044652 w 21052572"/>
              <a:gd name="connsiteY3060" fmla="*/ 3195674 h 8402012"/>
              <a:gd name="connsiteX3061" fmla="*/ 11007037 w 21052572"/>
              <a:gd name="connsiteY3061" fmla="*/ 3234361 h 8402012"/>
              <a:gd name="connsiteX3062" fmla="*/ 10916760 w 21052572"/>
              <a:gd name="connsiteY3062" fmla="*/ 3253706 h 8402012"/>
              <a:gd name="connsiteX3063" fmla="*/ 10705038 w 21052572"/>
              <a:gd name="connsiteY3063" fmla="*/ 3337527 h 8402012"/>
              <a:gd name="connsiteX3064" fmla="*/ 10601865 w 21052572"/>
              <a:gd name="connsiteY3064" fmla="*/ 3382670 h 8402012"/>
              <a:gd name="connsiteX3065" fmla="*/ 10564249 w 21052572"/>
              <a:gd name="connsiteY3065" fmla="*/ 3413830 h 8402012"/>
              <a:gd name="connsiteX3066" fmla="*/ 10788867 w 21052572"/>
              <a:gd name="connsiteY3066" fmla="*/ 3350421 h 8402012"/>
              <a:gd name="connsiteX3067" fmla="*/ 10743729 w 21052572"/>
              <a:gd name="connsiteY3067" fmla="*/ 3407382 h 8402012"/>
              <a:gd name="connsiteX3068" fmla="*/ 10679245 w 21052572"/>
              <a:gd name="connsiteY3068" fmla="*/ 3452516 h 8402012"/>
              <a:gd name="connsiteX3069" fmla="*/ 10596491 w 21052572"/>
              <a:gd name="connsiteY3069" fmla="*/ 3478308 h 8402012"/>
              <a:gd name="connsiteX3070" fmla="*/ 10551352 w 21052572"/>
              <a:gd name="connsiteY3070" fmla="*/ 3510547 h 8402012"/>
              <a:gd name="connsiteX3071" fmla="*/ 10487943 w 21052572"/>
              <a:gd name="connsiteY3071" fmla="*/ 3510547 h 8402012"/>
              <a:gd name="connsiteX3072" fmla="*/ 10601865 w 21052572"/>
              <a:gd name="connsiteY3072" fmla="*/ 3510547 h 8402012"/>
              <a:gd name="connsiteX3073" fmla="*/ 10705038 w 21052572"/>
              <a:gd name="connsiteY3073" fmla="*/ 3478308 h 8402012"/>
              <a:gd name="connsiteX3074" fmla="*/ 10763074 w 21052572"/>
              <a:gd name="connsiteY3074" fmla="*/ 3478308 h 8402012"/>
              <a:gd name="connsiteX3075" fmla="*/ 10807138 w 21052572"/>
              <a:gd name="connsiteY3075" fmla="*/ 3510547 h 8402012"/>
              <a:gd name="connsiteX3076" fmla="*/ 10807138 w 21052572"/>
              <a:gd name="connsiteY3076" fmla="*/ 3446069 h 8402012"/>
              <a:gd name="connsiteX3077" fmla="*/ 10916760 w 21052572"/>
              <a:gd name="connsiteY3077" fmla="*/ 3478308 h 8402012"/>
              <a:gd name="connsiteX3078" fmla="*/ 10884518 w 21052572"/>
              <a:gd name="connsiteY3078" fmla="*/ 3446069 h 8402012"/>
              <a:gd name="connsiteX3079" fmla="*/ 10920167 w 21052572"/>
              <a:gd name="connsiteY3079" fmla="*/ 3413206 h 8402012"/>
              <a:gd name="connsiteX3080" fmla="*/ 10936750 w 21052572"/>
              <a:gd name="connsiteY3080" fmla="*/ 3416184 h 8402012"/>
              <a:gd name="connsiteX3081" fmla="*/ 10935748 w 21052572"/>
              <a:gd name="connsiteY3081" fmla="*/ 3412066 h 8402012"/>
              <a:gd name="connsiteX3082" fmla="*/ 10938954 w 21052572"/>
              <a:gd name="connsiteY3082" fmla="*/ 3402320 h 8402012"/>
              <a:gd name="connsiteX3083" fmla="*/ 10936105 w 21052572"/>
              <a:gd name="connsiteY3083" fmla="*/ 3400935 h 8402012"/>
              <a:gd name="connsiteX3084" fmla="*/ 10939921 w 21052572"/>
              <a:gd name="connsiteY3084" fmla="*/ 3399383 h 8402012"/>
              <a:gd name="connsiteX3085" fmla="*/ 10940238 w 21052572"/>
              <a:gd name="connsiteY3085" fmla="*/ 3398418 h 8402012"/>
              <a:gd name="connsiteX3086" fmla="*/ 10940672 w 21052572"/>
              <a:gd name="connsiteY3086" fmla="*/ 3399077 h 8402012"/>
              <a:gd name="connsiteX3087" fmla="*/ 11066550 w 21052572"/>
              <a:gd name="connsiteY3087" fmla="*/ 3347869 h 8402012"/>
              <a:gd name="connsiteX3088" fmla="*/ 11192965 w 21052572"/>
              <a:gd name="connsiteY3088" fmla="*/ 3298846 h 8402012"/>
              <a:gd name="connsiteX3089" fmla="*/ 11269270 w 21052572"/>
              <a:gd name="connsiteY3089" fmla="*/ 3266602 h 8402012"/>
              <a:gd name="connsiteX3090" fmla="*/ 11314409 w 21052572"/>
              <a:gd name="connsiteY3090" fmla="*/ 3138718 h 8402012"/>
              <a:gd name="connsiteX3091" fmla="*/ 15828898 w 21052572"/>
              <a:gd name="connsiteY3091" fmla="*/ 3138563 h 8402012"/>
              <a:gd name="connsiteX3092" fmla="*/ 15852278 w 21052572"/>
              <a:gd name="connsiteY3092" fmla="*/ 3149757 h 8402012"/>
              <a:gd name="connsiteX3093" fmla="*/ 15852278 w 21052572"/>
              <a:gd name="connsiteY3093" fmla="*/ 3194601 h 8402012"/>
              <a:gd name="connsiteX3094" fmla="*/ 15773526 w 21052572"/>
              <a:gd name="connsiteY3094" fmla="*/ 3201164 h 8402012"/>
              <a:gd name="connsiteX3095" fmla="*/ 15828898 w 21052572"/>
              <a:gd name="connsiteY3095" fmla="*/ 3138563 h 8402012"/>
              <a:gd name="connsiteX3096" fmla="*/ 20128348 w 21052572"/>
              <a:gd name="connsiteY3096" fmla="*/ 3137724 h 8402012"/>
              <a:gd name="connsiteX3097" fmla="*/ 20110384 w 21052572"/>
              <a:gd name="connsiteY3097" fmla="*/ 3169793 h 8402012"/>
              <a:gd name="connsiteX3098" fmla="*/ 20128348 w 21052572"/>
              <a:gd name="connsiteY3098" fmla="*/ 3137724 h 8402012"/>
              <a:gd name="connsiteX3099" fmla="*/ 19848704 w 21052572"/>
              <a:gd name="connsiteY3099" fmla="*/ 3137724 h 8402012"/>
              <a:gd name="connsiteX3100" fmla="*/ 19830740 w 21052572"/>
              <a:gd name="connsiteY3100" fmla="*/ 3169793 h 8402012"/>
              <a:gd name="connsiteX3101" fmla="*/ 19848704 w 21052572"/>
              <a:gd name="connsiteY3101" fmla="*/ 3137724 h 8402012"/>
              <a:gd name="connsiteX3102" fmla="*/ 14754483 w 21052572"/>
              <a:gd name="connsiteY3102" fmla="*/ 3137724 h 8402012"/>
              <a:gd name="connsiteX3103" fmla="*/ 14843480 w 21052572"/>
              <a:gd name="connsiteY3103" fmla="*/ 3150995 h 8402012"/>
              <a:gd name="connsiteX3104" fmla="*/ 14754483 w 21052572"/>
              <a:gd name="connsiteY3104" fmla="*/ 3137724 h 8402012"/>
              <a:gd name="connsiteX3105" fmla="*/ 14038779 w 21052572"/>
              <a:gd name="connsiteY3105" fmla="*/ 3137724 h 8402012"/>
              <a:gd name="connsiteX3106" fmla="*/ 14056741 w 21052572"/>
              <a:gd name="connsiteY3106" fmla="*/ 3169794 h 8402012"/>
              <a:gd name="connsiteX3107" fmla="*/ 14038779 w 21052572"/>
              <a:gd name="connsiteY3107" fmla="*/ 3137724 h 8402012"/>
              <a:gd name="connsiteX3108" fmla="*/ 13393180 w 21052572"/>
              <a:gd name="connsiteY3108" fmla="*/ 3137724 h 8402012"/>
              <a:gd name="connsiteX3109" fmla="*/ 13375218 w 21052572"/>
              <a:gd name="connsiteY3109" fmla="*/ 3169794 h 8402012"/>
              <a:gd name="connsiteX3110" fmla="*/ 13393180 w 21052572"/>
              <a:gd name="connsiteY3110" fmla="*/ 3137724 h 8402012"/>
              <a:gd name="connsiteX3111" fmla="*/ 19615152 w 21052572"/>
              <a:gd name="connsiteY3111" fmla="*/ 3127169 h 8402012"/>
              <a:gd name="connsiteX3112" fmla="*/ 19614560 w 21052572"/>
              <a:gd name="connsiteY3112" fmla="*/ 3129476 h 8402012"/>
              <a:gd name="connsiteX3113" fmla="*/ 19612712 w 21052572"/>
              <a:gd name="connsiteY3113" fmla="*/ 3136659 h 8402012"/>
              <a:gd name="connsiteX3114" fmla="*/ 19617112 w 21052572"/>
              <a:gd name="connsiteY3114" fmla="*/ 3119540 h 8402012"/>
              <a:gd name="connsiteX3115" fmla="*/ 19615152 w 21052572"/>
              <a:gd name="connsiteY3115" fmla="*/ 3127169 h 8402012"/>
              <a:gd name="connsiteX3116" fmla="*/ 19616480 w 21052572"/>
              <a:gd name="connsiteY3116" fmla="*/ 3121992 h 8402012"/>
              <a:gd name="connsiteX3117" fmla="*/ 18432520 w 21052572"/>
              <a:gd name="connsiteY3117" fmla="*/ 3118767 h 8402012"/>
              <a:gd name="connsiteX3118" fmla="*/ 18587852 w 21052572"/>
              <a:gd name="connsiteY3118" fmla="*/ 3151581 h 8402012"/>
              <a:gd name="connsiteX3119" fmla="*/ 18529604 w 21052572"/>
              <a:gd name="connsiteY3119" fmla="*/ 3202988 h 8402012"/>
              <a:gd name="connsiteX3120" fmla="*/ 18432520 w 21052572"/>
              <a:gd name="connsiteY3120" fmla="*/ 3118767 h 8402012"/>
              <a:gd name="connsiteX3121" fmla="*/ 16711994 w 21052572"/>
              <a:gd name="connsiteY3121" fmla="*/ 3118764 h 8402012"/>
              <a:gd name="connsiteX3122" fmla="*/ 16867320 w 21052572"/>
              <a:gd name="connsiteY3122" fmla="*/ 3137724 h 8402012"/>
              <a:gd name="connsiteX3123" fmla="*/ 16711994 w 21052572"/>
              <a:gd name="connsiteY3123" fmla="*/ 3118764 h 8402012"/>
              <a:gd name="connsiteX3124" fmla="*/ 19618252 w 21052572"/>
              <a:gd name="connsiteY3124" fmla="*/ 3115111 h 8402012"/>
              <a:gd name="connsiteX3125" fmla="*/ 19617636 w 21052572"/>
              <a:gd name="connsiteY3125" fmla="*/ 3117506 h 8402012"/>
              <a:gd name="connsiteX3126" fmla="*/ 19617112 w 21052572"/>
              <a:gd name="connsiteY3126" fmla="*/ 3119540 h 8402012"/>
              <a:gd name="connsiteX3127" fmla="*/ 19635128 w 21052572"/>
              <a:gd name="connsiteY3127" fmla="*/ 3114978 h 8402012"/>
              <a:gd name="connsiteX3128" fmla="*/ 19654344 w 21052572"/>
              <a:gd name="connsiteY3128" fmla="*/ 3117386 h 8402012"/>
              <a:gd name="connsiteX3129" fmla="*/ 19629748 w 21052572"/>
              <a:gd name="connsiteY3129" fmla="*/ 3136652 h 8402012"/>
              <a:gd name="connsiteX3130" fmla="*/ 19635128 w 21052572"/>
              <a:gd name="connsiteY3130" fmla="*/ 3114978 h 8402012"/>
              <a:gd name="connsiteX3131" fmla="*/ 11994711 w 21052572"/>
              <a:gd name="connsiteY3131" fmla="*/ 3106481 h 8402012"/>
              <a:gd name="connsiteX3132" fmla="*/ 12014056 w 21052572"/>
              <a:gd name="connsiteY3132" fmla="*/ 3169883 h 8402012"/>
              <a:gd name="connsiteX3133" fmla="*/ 11994711 w 21052572"/>
              <a:gd name="connsiteY3133" fmla="*/ 3106481 h 8402012"/>
              <a:gd name="connsiteX3134" fmla="*/ 19967092 w 21052572"/>
              <a:gd name="connsiteY3134" fmla="*/ 3106419 h 8402012"/>
              <a:gd name="connsiteX3135" fmla="*/ 19920796 w 21052572"/>
              <a:gd name="connsiteY3135" fmla="*/ 3139486 h 8402012"/>
              <a:gd name="connsiteX3136" fmla="*/ 19967092 w 21052572"/>
              <a:gd name="connsiteY3136" fmla="*/ 3106419 h 8402012"/>
              <a:gd name="connsiteX3137" fmla="*/ 19338524 w 21052572"/>
              <a:gd name="connsiteY3137" fmla="*/ 3105569 h 8402012"/>
              <a:gd name="connsiteX3138" fmla="*/ 19357880 w 21052572"/>
              <a:gd name="connsiteY3138" fmla="*/ 3137801 h 8402012"/>
              <a:gd name="connsiteX3139" fmla="*/ 19338524 w 21052572"/>
              <a:gd name="connsiteY3139" fmla="*/ 3105569 h 8402012"/>
              <a:gd name="connsiteX3140" fmla="*/ 12958120 w 21052572"/>
              <a:gd name="connsiteY3140" fmla="*/ 3104543 h 8402012"/>
              <a:gd name="connsiteX3141" fmla="*/ 12976082 w 21052572"/>
              <a:gd name="connsiteY3141" fmla="*/ 3136652 h 8402012"/>
              <a:gd name="connsiteX3142" fmla="*/ 12958120 w 21052572"/>
              <a:gd name="connsiteY3142" fmla="*/ 3104543 h 8402012"/>
              <a:gd name="connsiteX3143" fmla="*/ 18039120 w 21052572"/>
              <a:gd name="connsiteY3143" fmla="*/ 3104542 h 8402012"/>
              <a:gd name="connsiteX3144" fmla="*/ 18052244 w 21052572"/>
              <a:gd name="connsiteY3144" fmla="*/ 3136652 h 8402012"/>
              <a:gd name="connsiteX3145" fmla="*/ 18039120 w 21052572"/>
              <a:gd name="connsiteY3145" fmla="*/ 3104542 h 8402012"/>
              <a:gd name="connsiteX3146" fmla="*/ 13849192 w 21052572"/>
              <a:gd name="connsiteY3146" fmla="*/ 3104542 h 8402012"/>
              <a:gd name="connsiteX3147" fmla="*/ 13862317 w 21052572"/>
              <a:gd name="connsiteY3147" fmla="*/ 3136652 h 8402012"/>
              <a:gd name="connsiteX3148" fmla="*/ 13849192 w 21052572"/>
              <a:gd name="connsiteY3148" fmla="*/ 3104542 h 8402012"/>
              <a:gd name="connsiteX3149" fmla="*/ 13203590 w 21052572"/>
              <a:gd name="connsiteY3149" fmla="*/ 3104542 h 8402012"/>
              <a:gd name="connsiteX3150" fmla="*/ 13185628 w 21052572"/>
              <a:gd name="connsiteY3150" fmla="*/ 3136652 h 8402012"/>
              <a:gd name="connsiteX3151" fmla="*/ 13203590 w 21052572"/>
              <a:gd name="connsiteY3151" fmla="*/ 3104542 h 8402012"/>
              <a:gd name="connsiteX3152" fmla="*/ 13124012 w 21052572"/>
              <a:gd name="connsiteY3152" fmla="*/ 3104542 h 8402012"/>
              <a:gd name="connsiteX3153" fmla="*/ 13170307 w 21052572"/>
              <a:gd name="connsiteY3153" fmla="*/ 3104542 h 8402012"/>
              <a:gd name="connsiteX3154" fmla="*/ 13170307 w 21052572"/>
              <a:gd name="connsiteY3154" fmla="*/ 3136652 h 8402012"/>
              <a:gd name="connsiteX3155" fmla="*/ 13124012 w 21052572"/>
              <a:gd name="connsiteY3155" fmla="*/ 3136652 h 8402012"/>
              <a:gd name="connsiteX3156" fmla="*/ 13124012 w 21052572"/>
              <a:gd name="connsiteY3156" fmla="*/ 3104542 h 8402012"/>
              <a:gd name="connsiteX3157" fmla="*/ 20431688 w 21052572"/>
              <a:gd name="connsiteY3157" fmla="*/ 3104541 h 8402012"/>
              <a:gd name="connsiteX3158" fmla="*/ 20413728 w 21052572"/>
              <a:gd name="connsiteY3158" fmla="*/ 3136650 h 8402012"/>
              <a:gd name="connsiteX3159" fmla="*/ 20431688 w 21052572"/>
              <a:gd name="connsiteY3159" fmla="*/ 3104541 h 8402012"/>
              <a:gd name="connsiteX3160" fmla="*/ 20090428 w 21052572"/>
              <a:gd name="connsiteY3160" fmla="*/ 3104541 h 8402012"/>
              <a:gd name="connsiteX3161" fmla="*/ 20072468 w 21052572"/>
              <a:gd name="connsiteY3161" fmla="*/ 3136652 h 8402012"/>
              <a:gd name="connsiteX3162" fmla="*/ 20090428 w 21052572"/>
              <a:gd name="connsiteY3162" fmla="*/ 3104541 h 8402012"/>
              <a:gd name="connsiteX3163" fmla="*/ 19810784 w 21052572"/>
              <a:gd name="connsiteY3163" fmla="*/ 3104541 h 8402012"/>
              <a:gd name="connsiteX3164" fmla="*/ 19792824 w 21052572"/>
              <a:gd name="connsiteY3164" fmla="*/ 3136652 h 8402012"/>
              <a:gd name="connsiteX3165" fmla="*/ 19810784 w 21052572"/>
              <a:gd name="connsiteY3165" fmla="*/ 3104541 h 8402012"/>
              <a:gd name="connsiteX3166" fmla="*/ 17749992 w 21052572"/>
              <a:gd name="connsiteY3166" fmla="*/ 3085585 h 8402012"/>
              <a:gd name="connsiteX3167" fmla="*/ 17862696 w 21052572"/>
              <a:gd name="connsiteY3167" fmla="*/ 3118398 h 8402012"/>
              <a:gd name="connsiteX3168" fmla="*/ 17768952 w 21052572"/>
              <a:gd name="connsiteY3168" fmla="*/ 3169805 h 8402012"/>
              <a:gd name="connsiteX3169" fmla="*/ 17781592 w 21052572"/>
              <a:gd name="connsiteY3169" fmla="*/ 3131523 h 8402012"/>
              <a:gd name="connsiteX3170" fmla="*/ 17749992 w 21052572"/>
              <a:gd name="connsiteY3170" fmla="*/ 3085585 h 8402012"/>
              <a:gd name="connsiteX3171" fmla="*/ 14427442 w 21052572"/>
              <a:gd name="connsiteY3171" fmla="*/ 3085584 h 8402012"/>
              <a:gd name="connsiteX3172" fmla="*/ 14715494 w 21052572"/>
              <a:gd name="connsiteY3172" fmla="*/ 3105268 h 8402012"/>
              <a:gd name="connsiteX3173" fmla="*/ 14619120 w 21052572"/>
              <a:gd name="connsiteY3173" fmla="*/ 3144648 h 8402012"/>
              <a:gd name="connsiteX3174" fmla="*/ 14522746 w 21052572"/>
              <a:gd name="connsiteY3174" fmla="*/ 3138085 h 8402012"/>
              <a:gd name="connsiteX3175" fmla="*/ 14427442 w 21052572"/>
              <a:gd name="connsiteY3175" fmla="*/ 3085584 h 8402012"/>
              <a:gd name="connsiteX3176" fmla="*/ 19759008 w 21052572"/>
              <a:gd name="connsiteY3176" fmla="*/ 3076766 h 8402012"/>
              <a:gd name="connsiteX3177" fmla="*/ 19772840 w 21052572"/>
              <a:gd name="connsiteY3177" fmla="*/ 3108181 h 8402012"/>
              <a:gd name="connsiteX3178" fmla="*/ 19735948 w 21052572"/>
              <a:gd name="connsiteY3178" fmla="*/ 3094954 h 8402012"/>
              <a:gd name="connsiteX3179" fmla="*/ 19759008 w 21052572"/>
              <a:gd name="connsiteY3179" fmla="*/ 3076766 h 8402012"/>
              <a:gd name="connsiteX3180" fmla="*/ 19905580 w 21052572"/>
              <a:gd name="connsiteY3180" fmla="*/ 3076105 h 8402012"/>
              <a:gd name="connsiteX3181" fmla="*/ 19887620 w 21052572"/>
              <a:gd name="connsiteY3181" fmla="*/ 3108214 h 8402012"/>
              <a:gd name="connsiteX3182" fmla="*/ 19905580 w 21052572"/>
              <a:gd name="connsiteY3182" fmla="*/ 3076105 h 8402012"/>
              <a:gd name="connsiteX3183" fmla="*/ 13260440 w 21052572"/>
              <a:gd name="connsiteY3183" fmla="*/ 3076102 h 8402012"/>
              <a:gd name="connsiteX3184" fmla="*/ 13223548 w 21052572"/>
              <a:gd name="connsiteY3184" fmla="*/ 3106847 h 8402012"/>
              <a:gd name="connsiteX3185" fmla="*/ 13260440 w 21052572"/>
              <a:gd name="connsiteY3185" fmla="*/ 3076102 h 8402012"/>
              <a:gd name="connsiteX3186" fmla="*/ 15044272 w 21052572"/>
              <a:gd name="connsiteY3186" fmla="*/ 3074878 h 8402012"/>
              <a:gd name="connsiteX3187" fmla="*/ 15127866 w 21052572"/>
              <a:gd name="connsiteY3187" fmla="*/ 3094351 h 8402012"/>
              <a:gd name="connsiteX3188" fmla="*/ 15389366 w 21052572"/>
              <a:gd name="connsiteY3188" fmla="*/ 3152773 h 8402012"/>
              <a:gd name="connsiteX3189" fmla="*/ 15203958 w 21052572"/>
              <a:gd name="connsiteY3189" fmla="*/ 3203621 h 8402012"/>
              <a:gd name="connsiteX3190" fmla="*/ 15485820 w 21052572"/>
              <a:gd name="connsiteY3190" fmla="*/ 3203621 h 8402012"/>
              <a:gd name="connsiteX3191" fmla="*/ 15434378 w 21052572"/>
              <a:gd name="connsiteY3191" fmla="*/ 3171165 h 8402012"/>
              <a:gd name="connsiteX3192" fmla="*/ 15524402 w 21052572"/>
              <a:gd name="connsiteY3192" fmla="*/ 3184146 h 8402012"/>
              <a:gd name="connsiteX3193" fmla="*/ 15581204 w 21052572"/>
              <a:gd name="connsiteY3193" fmla="*/ 3294499 h 8402012"/>
              <a:gd name="connsiteX3194" fmla="*/ 15543694 w 21052572"/>
              <a:gd name="connsiteY3194" fmla="*/ 3307482 h 8402012"/>
              <a:gd name="connsiteX3195" fmla="*/ 15574774 w 21052572"/>
              <a:gd name="connsiteY3195" fmla="*/ 3333448 h 8402012"/>
              <a:gd name="connsiteX3196" fmla="*/ 15677660 w 21052572"/>
              <a:gd name="connsiteY3196" fmla="*/ 3294499 h 8402012"/>
              <a:gd name="connsiteX3197" fmla="*/ 15658368 w 21052572"/>
              <a:gd name="connsiteY3197" fmla="*/ 3359411 h 8402012"/>
              <a:gd name="connsiteX3198" fmla="*/ 15613356 w 21052572"/>
              <a:gd name="connsiteY3198" fmla="*/ 3359411 h 8402012"/>
              <a:gd name="connsiteX3199" fmla="*/ 15524402 w 21052572"/>
              <a:gd name="connsiteY3199" fmla="*/ 3352919 h 8402012"/>
              <a:gd name="connsiteX3200" fmla="*/ 15357214 w 21052572"/>
              <a:gd name="connsiteY3200" fmla="*/ 3326957 h 8402012"/>
              <a:gd name="connsiteX3201" fmla="*/ 15018550 w 21052572"/>
              <a:gd name="connsiteY3201" fmla="*/ 3262042 h 8402012"/>
              <a:gd name="connsiteX3202" fmla="*/ 15063562 w 21052572"/>
              <a:gd name="connsiteY3202" fmla="*/ 3152773 h 8402012"/>
              <a:gd name="connsiteX3203" fmla="*/ 15165376 w 21052572"/>
              <a:gd name="connsiteY3203" fmla="*/ 3152773 h 8402012"/>
              <a:gd name="connsiteX3204" fmla="*/ 15095714 w 21052572"/>
              <a:gd name="connsiteY3204" fmla="*/ 3107335 h 8402012"/>
              <a:gd name="connsiteX3205" fmla="*/ 15076422 w 21052572"/>
              <a:gd name="connsiteY3205" fmla="*/ 3139790 h 8402012"/>
              <a:gd name="connsiteX3206" fmla="*/ 15050702 w 21052572"/>
              <a:gd name="connsiteY3206" fmla="*/ 3113825 h 8402012"/>
              <a:gd name="connsiteX3207" fmla="*/ 15024980 w 21052572"/>
              <a:gd name="connsiteY3207" fmla="*/ 3171165 h 8402012"/>
              <a:gd name="connsiteX3208" fmla="*/ 15044272 w 21052572"/>
              <a:gd name="connsiteY3208" fmla="*/ 3074878 h 8402012"/>
              <a:gd name="connsiteX3209" fmla="*/ 14143552 w 21052572"/>
              <a:gd name="connsiteY3209" fmla="*/ 3073450 h 8402012"/>
              <a:gd name="connsiteX3210" fmla="*/ 14156275 w 21052572"/>
              <a:gd name="connsiteY3210" fmla="*/ 3073450 h 8402012"/>
              <a:gd name="connsiteX3211" fmla="*/ 14145745 w 21052572"/>
              <a:gd name="connsiteY3211" fmla="*/ 3091452 h 8402012"/>
              <a:gd name="connsiteX3212" fmla="*/ 14146699 w 21052572"/>
              <a:gd name="connsiteY3212" fmla="*/ 3094064 h 8402012"/>
              <a:gd name="connsiteX3213" fmla="*/ 14133574 w 21052572"/>
              <a:gd name="connsiteY3213" fmla="*/ 3094064 h 8402012"/>
              <a:gd name="connsiteX3214" fmla="*/ 14140137 w 21052572"/>
              <a:gd name="connsiteY3214" fmla="*/ 3076102 h 8402012"/>
              <a:gd name="connsiteX3215" fmla="*/ 14144039 w 21052572"/>
              <a:gd name="connsiteY3215" fmla="*/ 3086783 h 8402012"/>
              <a:gd name="connsiteX3216" fmla="*/ 19491304 w 21052572"/>
              <a:gd name="connsiteY3216" fmla="*/ 3061880 h 8402012"/>
              <a:gd name="connsiteX3217" fmla="*/ 19491304 w 21052572"/>
              <a:gd name="connsiteY3217" fmla="*/ 3093988 h 8402012"/>
              <a:gd name="connsiteX3218" fmla="*/ 19491304 w 21052572"/>
              <a:gd name="connsiteY3218" fmla="*/ 3061880 h 8402012"/>
              <a:gd name="connsiteX3219" fmla="*/ 15613966 w 21052572"/>
              <a:gd name="connsiteY3219" fmla="*/ 3061376 h 8402012"/>
              <a:gd name="connsiteX3220" fmla="*/ 15748756 w 21052572"/>
              <a:gd name="connsiteY3220" fmla="*/ 3149818 h 8402012"/>
              <a:gd name="connsiteX3221" fmla="*/ 15665232 w 21052572"/>
              <a:gd name="connsiteY3221" fmla="*/ 3187000 h 8402012"/>
              <a:gd name="connsiteX3222" fmla="*/ 15633106 w 21052572"/>
              <a:gd name="connsiteY3222" fmla="*/ 3130693 h 8402012"/>
              <a:gd name="connsiteX3223" fmla="*/ 15549582 w 21052572"/>
              <a:gd name="connsiteY3223" fmla="*/ 3111573 h 8402012"/>
              <a:gd name="connsiteX3224" fmla="*/ 15460704 w 21052572"/>
              <a:gd name="connsiteY3224" fmla="*/ 3073328 h 8402012"/>
              <a:gd name="connsiteX3225" fmla="*/ 15613966 w 21052572"/>
              <a:gd name="connsiteY3225" fmla="*/ 3061376 h 8402012"/>
              <a:gd name="connsiteX3226" fmla="*/ 14137225 w 21052572"/>
              <a:gd name="connsiteY3226" fmla="*/ 3058554 h 8402012"/>
              <a:gd name="connsiteX3227" fmla="*/ 14000865 w 21052572"/>
              <a:gd name="connsiteY3227" fmla="*/ 3083149 h 8402012"/>
              <a:gd name="connsiteX3228" fmla="*/ 14137225 w 21052572"/>
              <a:gd name="connsiteY3228" fmla="*/ 3058554 h 8402012"/>
              <a:gd name="connsiteX3229" fmla="*/ 19725972 w 21052572"/>
              <a:gd name="connsiteY3229" fmla="*/ 3053635 h 8402012"/>
              <a:gd name="connsiteX3230" fmla="*/ 19734952 w 21052572"/>
              <a:gd name="connsiteY3230" fmla="*/ 3061312 h 8402012"/>
              <a:gd name="connsiteX3231" fmla="*/ 19722976 w 21052572"/>
              <a:gd name="connsiteY3231" fmla="*/ 3074963 h 8402012"/>
              <a:gd name="connsiteX3232" fmla="*/ 19716988 w 21052572"/>
              <a:gd name="connsiteY3232" fmla="*/ 3061312 h 8402012"/>
              <a:gd name="connsiteX3233" fmla="*/ 19725972 w 21052572"/>
              <a:gd name="connsiteY3233" fmla="*/ 3053635 h 8402012"/>
              <a:gd name="connsiteX3234" fmla="*/ 15374890 w 21052572"/>
              <a:gd name="connsiteY3234" fmla="*/ 3049345 h 8402012"/>
              <a:gd name="connsiteX3235" fmla="*/ 15388534 w 21052572"/>
              <a:gd name="connsiteY3235" fmla="*/ 3075031 h 8402012"/>
              <a:gd name="connsiteX3236" fmla="*/ 15356430 w 21052572"/>
              <a:gd name="connsiteY3236" fmla="*/ 3062187 h 8402012"/>
              <a:gd name="connsiteX3237" fmla="*/ 15374890 w 21052572"/>
              <a:gd name="connsiteY3237" fmla="*/ 3049345 h 8402012"/>
              <a:gd name="connsiteX3238" fmla="*/ 19867604 w 21052572"/>
              <a:gd name="connsiteY3238" fmla="*/ 3049072 h 8402012"/>
              <a:gd name="connsiteX3239" fmla="*/ 19830740 w 21052572"/>
              <a:gd name="connsiteY3239" fmla="*/ 3073668 h 8402012"/>
              <a:gd name="connsiteX3240" fmla="*/ 19867604 w 21052572"/>
              <a:gd name="connsiteY3240" fmla="*/ 3049072 h 8402012"/>
              <a:gd name="connsiteX3241" fmla="*/ 18958628 w 21052572"/>
              <a:gd name="connsiteY3241" fmla="*/ 3047664 h 8402012"/>
              <a:gd name="connsiteX3242" fmla="*/ 18976592 w 21052572"/>
              <a:gd name="connsiteY3242" fmla="*/ 3074964 h 8402012"/>
              <a:gd name="connsiteX3243" fmla="*/ 18958628 w 21052572"/>
              <a:gd name="connsiteY3243" fmla="*/ 3047664 h 8402012"/>
              <a:gd name="connsiteX3244" fmla="*/ 15436004 w 21052572"/>
              <a:gd name="connsiteY3244" fmla="*/ 3047664 h 8402012"/>
              <a:gd name="connsiteX3245" fmla="*/ 15418042 w 21052572"/>
              <a:gd name="connsiteY3245" fmla="*/ 3074964 h 8402012"/>
              <a:gd name="connsiteX3246" fmla="*/ 15436004 w 21052572"/>
              <a:gd name="connsiteY3246" fmla="*/ 3047664 h 8402012"/>
              <a:gd name="connsiteX3247" fmla="*/ 14981987 w 21052572"/>
              <a:gd name="connsiteY3247" fmla="*/ 3047664 h 8402012"/>
              <a:gd name="connsiteX3248" fmla="*/ 15018880 w 21052572"/>
              <a:gd name="connsiteY3248" fmla="*/ 3060507 h 8402012"/>
              <a:gd name="connsiteX3249" fmla="*/ 14981987 w 21052572"/>
              <a:gd name="connsiteY3249" fmla="*/ 3047664 h 8402012"/>
              <a:gd name="connsiteX3250" fmla="*/ 16471316 w 21052572"/>
              <a:gd name="connsiteY3250" fmla="*/ 3045891 h 8402012"/>
              <a:gd name="connsiteX3251" fmla="*/ 16490736 w 21052572"/>
              <a:gd name="connsiteY3251" fmla="*/ 3071485 h 8402012"/>
              <a:gd name="connsiteX3252" fmla="*/ 16471316 w 21052572"/>
              <a:gd name="connsiteY3252" fmla="*/ 3045891 h 8402012"/>
              <a:gd name="connsiteX3253" fmla="*/ 14333049 w 21052572"/>
              <a:gd name="connsiteY3253" fmla="*/ 3044416 h 8402012"/>
              <a:gd name="connsiteX3254" fmla="*/ 14296777 w 21052572"/>
              <a:gd name="connsiteY3254" fmla="*/ 3048447 h 8402012"/>
              <a:gd name="connsiteX3255" fmla="*/ 14354813 w 21052572"/>
              <a:gd name="connsiteY3255" fmla="*/ 3074240 h 8402012"/>
              <a:gd name="connsiteX3256" fmla="*/ 14333049 w 21052572"/>
              <a:gd name="connsiteY3256" fmla="*/ 3044416 h 8402012"/>
              <a:gd name="connsiteX3257" fmla="*/ 11750748 w 21052572"/>
              <a:gd name="connsiteY3257" fmla="*/ 3029103 h 8402012"/>
              <a:gd name="connsiteX3258" fmla="*/ 11333754 w 21052572"/>
              <a:gd name="connsiteY3258" fmla="*/ 3106481 h 8402012"/>
              <a:gd name="connsiteX3259" fmla="*/ 11404686 w 21052572"/>
              <a:gd name="connsiteY3259" fmla="*/ 3151613 h 8402012"/>
              <a:gd name="connsiteX3260" fmla="*/ 11532578 w 21052572"/>
              <a:gd name="connsiteY3260" fmla="*/ 3132271 h 8402012"/>
              <a:gd name="connsiteX3261" fmla="*/ 11660471 w 21052572"/>
              <a:gd name="connsiteY3261" fmla="*/ 3112926 h 8402012"/>
              <a:gd name="connsiteX3262" fmla="*/ 11687347 w 21052572"/>
              <a:gd name="connsiteY3262" fmla="*/ 3112926 h 8402012"/>
              <a:gd name="connsiteX3263" fmla="*/ 11683133 w 21052572"/>
              <a:gd name="connsiteY3263" fmla="*/ 3108712 h 8402012"/>
              <a:gd name="connsiteX3264" fmla="*/ 11692944 w 21052572"/>
              <a:gd name="connsiteY3264" fmla="*/ 3102206 h 8402012"/>
              <a:gd name="connsiteX3265" fmla="*/ 11695851 w 21052572"/>
              <a:gd name="connsiteY3265" fmla="*/ 3102420 h 8402012"/>
              <a:gd name="connsiteX3266" fmla="*/ 11692713 w 21052572"/>
              <a:gd name="connsiteY3266" fmla="*/ 3093583 h 8402012"/>
              <a:gd name="connsiteX3267" fmla="*/ 11750748 w 21052572"/>
              <a:gd name="connsiteY3267" fmla="*/ 3029103 h 8402012"/>
              <a:gd name="connsiteX3268" fmla="*/ 15348590 w 21052572"/>
              <a:gd name="connsiteY3268" fmla="*/ 3028233 h 8402012"/>
              <a:gd name="connsiteX3269" fmla="*/ 15360074 w 21052572"/>
              <a:gd name="connsiteY3269" fmla="*/ 3030792 h 8402012"/>
              <a:gd name="connsiteX3270" fmla="*/ 15346950 w 21052572"/>
              <a:gd name="connsiteY3270" fmla="*/ 3051267 h 8402012"/>
              <a:gd name="connsiteX3271" fmla="*/ 15348590 w 21052572"/>
              <a:gd name="connsiteY3271" fmla="*/ 3028233 h 8402012"/>
              <a:gd name="connsiteX3272" fmla="*/ 19687628 w 21052572"/>
              <a:gd name="connsiteY3272" fmla="*/ 3019060 h 8402012"/>
              <a:gd name="connsiteX3273" fmla="*/ 19715936 w 21052572"/>
              <a:gd name="connsiteY3273" fmla="*/ 3031460 h 8402012"/>
              <a:gd name="connsiteX3274" fmla="*/ 19709616 w 21052572"/>
              <a:gd name="connsiteY3274" fmla="*/ 3051301 h 8402012"/>
              <a:gd name="connsiteX3275" fmla="*/ 19660112 w 21052572"/>
              <a:gd name="connsiteY3275" fmla="*/ 3031460 h 8402012"/>
              <a:gd name="connsiteX3276" fmla="*/ 19687628 w 21052572"/>
              <a:gd name="connsiteY3276" fmla="*/ 3019060 h 8402012"/>
              <a:gd name="connsiteX3277" fmla="*/ 18886480 w 21052572"/>
              <a:gd name="connsiteY3277" fmla="*/ 3016359 h 8402012"/>
              <a:gd name="connsiteX3278" fmla="*/ 18849616 w 21052572"/>
              <a:gd name="connsiteY3278" fmla="*/ 3049425 h 8402012"/>
              <a:gd name="connsiteX3279" fmla="*/ 18886480 w 21052572"/>
              <a:gd name="connsiteY3279" fmla="*/ 3016359 h 8402012"/>
              <a:gd name="connsiteX3280" fmla="*/ 11770093 w 21052572"/>
              <a:gd name="connsiteY3280" fmla="*/ 3016207 h 8402012"/>
              <a:gd name="connsiteX3281" fmla="*/ 11789438 w 21052572"/>
              <a:gd name="connsiteY3281" fmla="*/ 3048447 h 8402012"/>
              <a:gd name="connsiteX3282" fmla="*/ 11770093 w 21052572"/>
              <a:gd name="connsiteY3282" fmla="*/ 3016207 h 8402012"/>
              <a:gd name="connsiteX3283" fmla="*/ 10653451 w 21052572"/>
              <a:gd name="connsiteY3283" fmla="*/ 3016207 h 8402012"/>
              <a:gd name="connsiteX3284" fmla="*/ 10672797 w 21052572"/>
              <a:gd name="connsiteY3284" fmla="*/ 3048447 h 8402012"/>
              <a:gd name="connsiteX3285" fmla="*/ 10653451 w 21052572"/>
              <a:gd name="connsiteY3285" fmla="*/ 3016207 h 8402012"/>
              <a:gd name="connsiteX3286" fmla="*/ 10634106 w 21052572"/>
              <a:gd name="connsiteY3286" fmla="*/ 3016207 h 8402012"/>
              <a:gd name="connsiteX3287" fmla="*/ 10621210 w 21052572"/>
              <a:gd name="connsiteY3287" fmla="*/ 3048447 h 8402012"/>
              <a:gd name="connsiteX3288" fmla="*/ 10634106 w 21052572"/>
              <a:gd name="connsiteY3288" fmla="*/ 3016207 h 8402012"/>
              <a:gd name="connsiteX3289" fmla="*/ 19976580 w 21052572"/>
              <a:gd name="connsiteY3289" fmla="*/ 3014484 h 8402012"/>
              <a:gd name="connsiteX3290" fmla="*/ 19963452 w 21052572"/>
              <a:gd name="connsiteY3290" fmla="*/ 3046589 h 8402012"/>
              <a:gd name="connsiteX3291" fmla="*/ 19976580 w 21052572"/>
              <a:gd name="connsiteY3291" fmla="*/ 3014484 h 8402012"/>
              <a:gd name="connsiteX3292" fmla="*/ 18564232 w 21052572"/>
              <a:gd name="connsiteY3292" fmla="*/ 3014484 h 8402012"/>
              <a:gd name="connsiteX3293" fmla="*/ 18546272 w 21052572"/>
              <a:gd name="connsiteY3293" fmla="*/ 3046590 h 8402012"/>
              <a:gd name="connsiteX3294" fmla="*/ 18564232 w 21052572"/>
              <a:gd name="connsiteY3294" fmla="*/ 3014484 h 8402012"/>
              <a:gd name="connsiteX3295" fmla="*/ 15640814 w 21052572"/>
              <a:gd name="connsiteY3295" fmla="*/ 3014484 h 8402012"/>
              <a:gd name="connsiteX3296" fmla="*/ 15658776 w 21052572"/>
              <a:gd name="connsiteY3296" fmla="*/ 3046590 h 8402012"/>
              <a:gd name="connsiteX3297" fmla="*/ 15640814 w 21052572"/>
              <a:gd name="connsiteY3297" fmla="*/ 3014484 h 8402012"/>
              <a:gd name="connsiteX3298" fmla="*/ 13993207 w 21052572"/>
              <a:gd name="connsiteY3298" fmla="*/ 3014484 h 8402012"/>
              <a:gd name="connsiteX3299" fmla="*/ 13999771 w 21052572"/>
              <a:gd name="connsiteY3299" fmla="*/ 3027609 h 8402012"/>
              <a:gd name="connsiteX3300" fmla="*/ 13993207 w 21052572"/>
              <a:gd name="connsiteY3300" fmla="*/ 3014484 h 8402012"/>
              <a:gd name="connsiteX3301" fmla="*/ 13883617 w 21052572"/>
              <a:gd name="connsiteY3301" fmla="*/ 3005006 h 8402012"/>
              <a:gd name="connsiteX3302" fmla="*/ 13877630 w 21052572"/>
              <a:gd name="connsiteY3302" fmla="*/ 3018656 h 8402012"/>
              <a:gd name="connsiteX3303" fmla="*/ 13883617 w 21052572"/>
              <a:gd name="connsiteY3303" fmla="*/ 3005006 h 8402012"/>
              <a:gd name="connsiteX3304" fmla="*/ 10730832 w 21052572"/>
              <a:gd name="connsiteY3304" fmla="*/ 2983968 h 8402012"/>
              <a:gd name="connsiteX3305" fmla="*/ 10769522 w 21052572"/>
              <a:gd name="connsiteY3305" fmla="*/ 2983968 h 8402012"/>
              <a:gd name="connsiteX3306" fmla="*/ 10730832 w 21052572"/>
              <a:gd name="connsiteY3306" fmla="*/ 2983968 h 8402012"/>
              <a:gd name="connsiteX3307" fmla="*/ 17905384 w 21052572"/>
              <a:gd name="connsiteY3307" fmla="*/ 2982714 h 8402012"/>
              <a:gd name="connsiteX3308" fmla="*/ 17868492 w 21052572"/>
              <a:gd name="connsiteY3308" fmla="*/ 3013458 h 8402012"/>
              <a:gd name="connsiteX3309" fmla="*/ 17905384 w 21052572"/>
              <a:gd name="connsiteY3309" fmla="*/ 2982714 h 8402012"/>
              <a:gd name="connsiteX3310" fmla="*/ 15489142 w 21052572"/>
              <a:gd name="connsiteY3310" fmla="*/ 2982714 h 8402012"/>
              <a:gd name="connsiteX3311" fmla="*/ 15526034 w 21052572"/>
              <a:gd name="connsiteY3311" fmla="*/ 3013459 h 8402012"/>
              <a:gd name="connsiteX3312" fmla="*/ 15489142 w 21052572"/>
              <a:gd name="connsiteY3312" fmla="*/ 2982714 h 8402012"/>
              <a:gd name="connsiteX3313" fmla="*/ 18266628 w 21052572"/>
              <a:gd name="connsiteY3313" fmla="*/ 2981307 h 8402012"/>
              <a:gd name="connsiteX3314" fmla="*/ 18279752 w 21052572"/>
              <a:gd name="connsiteY3314" fmla="*/ 3013415 h 8402012"/>
              <a:gd name="connsiteX3315" fmla="*/ 18266628 w 21052572"/>
              <a:gd name="connsiteY3315" fmla="*/ 2981307 h 8402012"/>
              <a:gd name="connsiteX3316" fmla="*/ 416894 w 21052572"/>
              <a:gd name="connsiteY3316" fmla="*/ 2981307 h 8402012"/>
              <a:gd name="connsiteX3317" fmla="*/ 472737 w 21052572"/>
              <a:gd name="connsiteY3317" fmla="*/ 3001148 h 8402012"/>
              <a:gd name="connsiteX3318" fmla="*/ 416894 w 21052572"/>
              <a:gd name="connsiteY3318" fmla="*/ 2981307 h 8402012"/>
              <a:gd name="connsiteX3319" fmla="*/ 955961 w 21052572"/>
              <a:gd name="connsiteY3319" fmla="*/ 2967983 h 8402012"/>
              <a:gd name="connsiteX3320" fmla="*/ 892023 w 21052572"/>
              <a:gd name="connsiteY3320" fmla="*/ 2972146 h 8402012"/>
              <a:gd name="connsiteX3321" fmla="*/ 1000565 w 21052572"/>
              <a:gd name="connsiteY3321" fmla="*/ 3016207 h 8402012"/>
              <a:gd name="connsiteX3322" fmla="*/ 955961 w 21052572"/>
              <a:gd name="connsiteY3322" fmla="*/ 2967983 h 8402012"/>
              <a:gd name="connsiteX3323" fmla="*/ 13060079 w 21052572"/>
              <a:gd name="connsiteY3323" fmla="*/ 2962897 h 8402012"/>
              <a:gd name="connsiteX3324" fmla="*/ 13058159 w 21052572"/>
              <a:gd name="connsiteY3324" fmla="*/ 2966150 h 8402012"/>
              <a:gd name="connsiteX3325" fmla="*/ 13057472 w 21052572"/>
              <a:gd name="connsiteY3325" fmla="*/ 2967312 h 8402012"/>
              <a:gd name="connsiteX3326" fmla="*/ 18448224 w 21052572"/>
              <a:gd name="connsiteY3326" fmla="*/ 2957672 h 8402012"/>
              <a:gd name="connsiteX3327" fmla="*/ 18497788 w 21052572"/>
              <a:gd name="connsiteY3327" fmla="*/ 2983181 h 8402012"/>
              <a:gd name="connsiteX3328" fmla="*/ 18432520 w 21052572"/>
              <a:gd name="connsiteY3328" fmla="*/ 2971232 h 8402012"/>
              <a:gd name="connsiteX3329" fmla="*/ 18448224 w 21052572"/>
              <a:gd name="connsiteY3329" fmla="*/ 2957672 h 8402012"/>
              <a:gd name="connsiteX3330" fmla="*/ 15436004 w 21052572"/>
              <a:gd name="connsiteY3330" fmla="*/ 2952867 h 8402012"/>
              <a:gd name="connsiteX3331" fmla="*/ 15418042 w 21052572"/>
              <a:gd name="connsiteY3331" fmla="*/ 2984939 h 8402012"/>
              <a:gd name="connsiteX3332" fmla="*/ 15436004 w 21052572"/>
              <a:gd name="connsiteY3332" fmla="*/ 2952867 h 8402012"/>
              <a:gd name="connsiteX3333" fmla="*/ 19886620 w 21052572"/>
              <a:gd name="connsiteY3333" fmla="*/ 2952866 h 8402012"/>
              <a:gd name="connsiteX3334" fmla="*/ 19868660 w 21052572"/>
              <a:gd name="connsiteY3334" fmla="*/ 2984939 h 8402012"/>
              <a:gd name="connsiteX3335" fmla="*/ 19886620 w 21052572"/>
              <a:gd name="connsiteY3335" fmla="*/ 2952866 h 8402012"/>
              <a:gd name="connsiteX3336" fmla="*/ 13065997 w 21052572"/>
              <a:gd name="connsiteY3336" fmla="*/ 2952866 h 8402012"/>
              <a:gd name="connsiteX3337" fmla="*/ 13060079 w 21052572"/>
              <a:gd name="connsiteY3337" fmla="*/ 2962897 h 8402012"/>
              <a:gd name="connsiteX3338" fmla="*/ 13062158 w 21052572"/>
              <a:gd name="connsiteY3338" fmla="*/ 2959372 h 8402012"/>
              <a:gd name="connsiteX3339" fmla="*/ 13065997 w 21052572"/>
              <a:gd name="connsiteY3339" fmla="*/ 2952866 h 8402012"/>
              <a:gd name="connsiteX3340" fmla="*/ 15351162 w 21052572"/>
              <a:gd name="connsiteY3340" fmla="*/ 2951202 h 8402012"/>
              <a:gd name="connsiteX3341" fmla="*/ 15374336 w 21052572"/>
              <a:gd name="connsiteY3341" fmla="*/ 2984916 h 8402012"/>
              <a:gd name="connsiteX3342" fmla="*/ 15318510 w 21052572"/>
              <a:gd name="connsiteY3342" fmla="*/ 2972502 h 8402012"/>
              <a:gd name="connsiteX3343" fmla="*/ 15351162 w 21052572"/>
              <a:gd name="connsiteY3343" fmla="*/ 2951202 h 8402012"/>
              <a:gd name="connsiteX3344" fmla="*/ 10882100 w 21052572"/>
              <a:gd name="connsiteY3344" fmla="*/ 2949445 h 8402012"/>
              <a:gd name="connsiteX3345" fmla="*/ 10845828 w 21052572"/>
              <a:gd name="connsiteY3345" fmla="*/ 2952806 h 8402012"/>
              <a:gd name="connsiteX3346" fmla="*/ 10903863 w 21052572"/>
              <a:gd name="connsiteY3346" fmla="*/ 2983968 h 8402012"/>
              <a:gd name="connsiteX3347" fmla="*/ 10882100 w 21052572"/>
              <a:gd name="connsiteY3347" fmla="*/ 2949445 h 8402012"/>
              <a:gd name="connsiteX3348" fmla="*/ 15301378 w 21052572"/>
              <a:gd name="connsiteY3348" fmla="*/ 2938647 h 8402012"/>
              <a:gd name="connsiteX3349" fmla="*/ 15299532 w 21052572"/>
              <a:gd name="connsiteY3349" fmla="*/ 2959415 h 8402012"/>
              <a:gd name="connsiteX3350" fmla="*/ 15298226 w 21052572"/>
              <a:gd name="connsiteY3350" fmla="*/ 2957220 h 8402012"/>
              <a:gd name="connsiteX3351" fmla="*/ 15303196 w 21052572"/>
              <a:gd name="connsiteY3351" fmla="*/ 2970825 h 8402012"/>
              <a:gd name="connsiteX3352" fmla="*/ 15292532 w 21052572"/>
              <a:gd name="connsiteY3352" fmla="*/ 2968580 h 8402012"/>
              <a:gd name="connsiteX3353" fmla="*/ 15296328 w 21052572"/>
              <a:gd name="connsiteY3353" fmla="*/ 2954034 h 8402012"/>
              <a:gd name="connsiteX3354" fmla="*/ 15294814 w 21052572"/>
              <a:gd name="connsiteY3354" fmla="*/ 2951488 h 8402012"/>
              <a:gd name="connsiteX3355" fmla="*/ 15301378 w 21052572"/>
              <a:gd name="connsiteY3355" fmla="*/ 2938647 h 8402012"/>
              <a:gd name="connsiteX3356" fmla="*/ 19834840 w 21052572"/>
              <a:gd name="connsiteY3356" fmla="*/ 2924938 h 8402012"/>
              <a:gd name="connsiteX3357" fmla="*/ 19848676 w 21052572"/>
              <a:gd name="connsiteY3357" fmla="*/ 2951840 h 8402012"/>
              <a:gd name="connsiteX3358" fmla="*/ 19811784 w 21052572"/>
              <a:gd name="connsiteY3358" fmla="*/ 2939541 h 8402012"/>
              <a:gd name="connsiteX3359" fmla="*/ 19834840 w 21052572"/>
              <a:gd name="connsiteY3359" fmla="*/ 2924938 h 8402012"/>
              <a:gd name="connsiteX3360" fmla="*/ 17397800 w 21052572"/>
              <a:gd name="connsiteY3360" fmla="*/ 2924426 h 8402012"/>
              <a:gd name="connsiteX3361" fmla="*/ 17443740 w 21052572"/>
              <a:gd name="connsiteY3361" fmla="*/ 2980249 h 8402012"/>
              <a:gd name="connsiteX3362" fmla="*/ 17445824 w 21052572"/>
              <a:gd name="connsiteY3362" fmla="*/ 2986272 h 8402012"/>
              <a:gd name="connsiteX3363" fmla="*/ 17447900 w 21052572"/>
              <a:gd name="connsiteY3363" fmla="*/ 2971826 h 8402012"/>
              <a:gd name="connsiteX3364" fmla="*/ 17451620 w 21052572"/>
              <a:gd name="connsiteY3364" fmla="*/ 2974059 h 8402012"/>
              <a:gd name="connsiteX3365" fmla="*/ 17485320 w 21052572"/>
              <a:gd name="connsiteY3365" fmla="*/ 2953747 h 8402012"/>
              <a:gd name="connsiteX3366" fmla="*/ 17519096 w 21052572"/>
              <a:gd name="connsiteY3366" fmla="*/ 2948875 h 8402012"/>
              <a:gd name="connsiteX3367" fmla="*/ 17715740 w 21052572"/>
              <a:gd name="connsiteY3367" fmla="*/ 3064347 h 8402012"/>
              <a:gd name="connsiteX3368" fmla="*/ 17587344 w 21052572"/>
              <a:gd name="connsiteY3368" fmla="*/ 3103452 h 8402012"/>
              <a:gd name="connsiteX3369" fmla="*/ 17516940 w 21052572"/>
              <a:gd name="connsiteY3369" fmla="*/ 3050637 h 8402012"/>
              <a:gd name="connsiteX3370" fmla="*/ 17459840 w 21052572"/>
              <a:gd name="connsiteY3370" fmla="*/ 2984049 h 8402012"/>
              <a:gd name="connsiteX3371" fmla="*/ 17447900 w 21052572"/>
              <a:gd name="connsiteY3371" fmla="*/ 3003900 h 8402012"/>
              <a:gd name="connsiteX3372" fmla="*/ 17447140 w 21052572"/>
              <a:gd name="connsiteY3372" fmla="*/ 2998318 h 8402012"/>
              <a:gd name="connsiteX3373" fmla="*/ 17408192 w 21052572"/>
              <a:gd name="connsiteY3373" fmla="*/ 2987359 h 8402012"/>
              <a:gd name="connsiteX3374" fmla="*/ 17366080 w 21052572"/>
              <a:gd name="connsiteY3374" fmla="*/ 2980249 h 8402012"/>
              <a:gd name="connsiteX3375" fmla="*/ 17397800 w 21052572"/>
              <a:gd name="connsiteY3375" fmla="*/ 2924426 h 8402012"/>
              <a:gd name="connsiteX3376" fmla="*/ 18394600 w 21052572"/>
              <a:gd name="connsiteY3376" fmla="*/ 2919691 h 8402012"/>
              <a:gd name="connsiteX3377" fmla="*/ 18431464 w 21052572"/>
              <a:gd name="connsiteY3377" fmla="*/ 2940002 h 8402012"/>
              <a:gd name="connsiteX3378" fmla="*/ 18394600 w 21052572"/>
              <a:gd name="connsiteY3378" fmla="*/ 2919691 h 8402012"/>
              <a:gd name="connsiteX3379" fmla="*/ 17242848 w 21052572"/>
              <a:gd name="connsiteY3379" fmla="*/ 2919691 h 8402012"/>
              <a:gd name="connsiteX3380" fmla="*/ 17312876 w 21052572"/>
              <a:gd name="connsiteY3380" fmla="*/ 2939596 h 8402012"/>
              <a:gd name="connsiteX3381" fmla="*/ 17242848 w 21052572"/>
              <a:gd name="connsiteY3381" fmla="*/ 2919691 h 8402012"/>
              <a:gd name="connsiteX3382" fmla="*/ 19711224 w 21052572"/>
              <a:gd name="connsiteY3382" fmla="*/ 2919688 h 8402012"/>
              <a:gd name="connsiteX3383" fmla="*/ 19674332 w 21052572"/>
              <a:gd name="connsiteY3383" fmla="*/ 2951282 h 8402012"/>
              <a:gd name="connsiteX3384" fmla="*/ 19711224 w 21052572"/>
              <a:gd name="connsiteY3384" fmla="*/ 2919688 h 8402012"/>
              <a:gd name="connsiteX3385" fmla="*/ 18693204 w 21052572"/>
              <a:gd name="connsiteY3385" fmla="*/ 2919688 h 8402012"/>
              <a:gd name="connsiteX3386" fmla="*/ 18730096 w 21052572"/>
              <a:gd name="connsiteY3386" fmla="*/ 2938645 h 8402012"/>
              <a:gd name="connsiteX3387" fmla="*/ 18693204 w 21052572"/>
              <a:gd name="connsiteY3387" fmla="*/ 2919688 h 8402012"/>
              <a:gd name="connsiteX3388" fmla="*/ 17767928 w 21052572"/>
              <a:gd name="connsiteY3388" fmla="*/ 2919688 h 8402012"/>
              <a:gd name="connsiteX3389" fmla="*/ 17731036 w 21052572"/>
              <a:gd name="connsiteY3389" fmla="*/ 2951284 h 8402012"/>
              <a:gd name="connsiteX3390" fmla="*/ 17767928 w 21052572"/>
              <a:gd name="connsiteY3390" fmla="*/ 2919688 h 8402012"/>
              <a:gd name="connsiteX3391" fmla="*/ 14564890 w 21052572"/>
              <a:gd name="connsiteY3391" fmla="*/ 2919688 h 8402012"/>
              <a:gd name="connsiteX3392" fmla="*/ 14601782 w 21052572"/>
              <a:gd name="connsiteY3392" fmla="*/ 2951284 h 8402012"/>
              <a:gd name="connsiteX3393" fmla="*/ 14564890 w 21052572"/>
              <a:gd name="connsiteY3393" fmla="*/ 2919688 h 8402012"/>
              <a:gd name="connsiteX3394" fmla="*/ 15973320 w 21052572"/>
              <a:gd name="connsiteY3394" fmla="*/ 2893469 h 8402012"/>
              <a:gd name="connsiteX3395" fmla="*/ 15999980 w 21052572"/>
              <a:gd name="connsiteY3395" fmla="*/ 2951785 h 8402012"/>
              <a:gd name="connsiteX3396" fmla="*/ 15962062 w 21052572"/>
              <a:gd name="connsiteY3396" fmla="*/ 2906428 h 8402012"/>
              <a:gd name="connsiteX3397" fmla="*/ 15973320 w 21052572"/>
              <a:gd name="connsiteY3397" fmla="*/ 2893469 h 8402012"/>
              <a:gd name="connsiteX3398" fmla="*/ 17529024 w 21052572"/>
              <a:gd name="connsiteY3398" fmla="*/ 2891759 h 8402012"/>
              <a:gd name="connsiteX3399" fmla="*/ 17545164 w 21052572"/>
              <a:gd name="connsiteY3399" fmla="*/ 2918658 h 8402012"/>
              <a:gd name="connsiteX3400" fmla="*/ 17508272 w 21052572"/>
              <a:gd name="connsiteY3400" fmla="*/ 2906362 h 8402012"/>
              <a:gd name="connsiteX3401" fmla="*/ 17529024 w 21052572"/>
              <a:gd name="connsiteY3401" fmla="*/ 2891759 h 8402012"/>
              <a:gd name="connsiteX3402" fmla="*/ 15059170 w 21052572"/>
              <a:gd name="connsiteY3402" fmla="*/ 2888758 h 8402012"/>
              <a:gd name="connsiteX3403" fmla="*/ 15075748 w 21052572"/>
              <a:gd name="connsiteY3403" fmla="*/ 2890082 h 8402012"/>
              <a:gd name="connsiteX3404" fmla="*/ 15019906 w 21052572"/>
              <a:gd name="connsiteY3404" fmla="*/ 2922718 h 8402012"/>
              <a:gd name="connsiteX3405" fmla="*/ 15059170 w 21052572"/>
              <a:gd name="connsiteY3405" fmla="*/ 2888758 h 8402012"/>
              <a:gd name="connsiteX3406" fmla="*/ 13732545 w 21052572"/>
              <a:gd name="connsiteY3406" fmla="*/ 2888327 h 8402012"/>
              <a:gd name="connsiteX3407" fmla="*/ 13732545 w 21052572"/>
              <a:gd name="connsiteY3407" fmla="*/ 2920566 h 8402012"/>
              <a:gd name="connsiteX3408" fmla="*/ 13732545 w 21052572"/>
              <a:gd name="connsiteY3408" fmla="*/ 2888327 h 8402012"/>
              <a:gd name="connsiteX3409" fmla="*/ 13675585 w 21052572"/>
              <a:gd name="connsiteY3409" fmla="*/ 2888327 h 8402012"/>
              <a:gd name="connsiteX3410" fmla="*/ 13680782 w 21052572"/>
              <a:gd name="connsiteY3410" fmla="*/ 2891501 h 8402012"/>
              <a:gd name="connsiteX3411" fmla="*/ 13676487 w 21052572"/>
              <a:gd name="connsiteY3411" fmla="*/ 2893083 h 8402012"/>
              <a:gd name="connsiteX3412" fmla="*/ 18905496 w 21052572"/>
              <a:gd name="connsiteY3412" fmla="*/ 2886509 h 8402012"/>
              <a:gd name="connsiteX3413" fmla="*/ 18887532 w 21052572"/>
              <a:gd name="connsiteY3413" fmla="*/ 2918616 h 8402012"/>
              <a:gd name="connsiteX3414" fmla="*/ 18905496 w 21052572"/>
              <a:gd name="connsiteY3414" fmla="*/ 2886509 h 8402012"/>
              <a:gd name="connsiteX3415" fmla="*/ 15824664 w 21052572"/>
              <a:gd name="connsiteY3415" fmla="*/ 2886509 h 8402012"/>
              <a:gd name="connsiteX3416" fmla="*/ 15806702 w 21052572"/>
              <a:gd name="connsiteY3416" fmla="*/ 2918617 h 8402012"/>
              <a:gd name="connsiteX3417" fmla="*/ 15824664 w 21052572"/>
              <a:gd name="connsiteY3417" fmla="*/ 2886509 h 8402012"/>
              <a:gd name="connsiteX3418" fmla="*/ 14787662 w 21052572"/>
              <a:gd name="connsiteY3418" fmla="*/ 2886509 h 8402012"/>
              <a:gd name="connsiteX3419" fmla="*/ 14814962 w 21052572"/>
              <a:gd name="connsiteY3419" fmla="*/ 2918618 h 8402012"/>
              <a:gd name="connsiteX3420" fmla="*/ 14787662 w 21052572"/>
              <a:gd name="connsiteY3420" fmla="*/ 2886509 h 8402012"/>
              <a:gd name="connsiteX3421" fmla="*/ 20540612 w 21052572"/>
              <a:gd name="connsiteY3421" fmla="*/ 2886508 h 8402012"/>
              <a:gd name="connsiteX3422" fmla="*/ 20527484 w 21052572"/>
              <a:gd name="connsiteY3422" fmla="*/ 2918616 h 8402012"/>
              <a:gd name="connsiteX3423" fmla="*/ 20540612 w 21052572"/>
              <a:gd name="connsiteY3423" fmla="*/ 2886508 h 8402012"/>
              <a:gd name="connsiteX3424" fmla="*/ 19773868 w 21052572"/>
              <a:gd name="connsiteY3424" fmla="*/ 2886508 h 8402012"/>
              <a:gd name="connsiteX3425" fmla="*/ 19810760 w 21052572"/>
              <a:gd name="connsiteY3425" fmla="*/ 2905773 h 8402012"/>
              <a:gd name="connsiteX3426" fmla="*/ 19798460 w 21052572"/>
              <a:gd name="connsiteY3426" fmla="*/ 2918616 h 8402012"/>
              <a:gd name="connsiteX3427" fmla="*/ 19773868 w 21052572"/>
              <a:gd name="connsiteY3427" fmla="*/ 2886508 h 8402012"/>
              <a:gd name="connsiteX3428" fmla="*/ 15322112 w 21052572"/>
              <a:gd name="connsiteY3428" fmla="*/ 2886507 h 8402012"/>
              <a:gd name="connsiteX3429" fmla="*/ 15322112 w 21052572"/>
              <a:gd name="connsiteY3429" fmla="*/ 2938724 h 8402012"/>
              <a:gd name="connsiteX3430" fmla="*/ 15308462 w 21052572"/>
              <a:gd name="connsiteY3430" fmla="*/ 2951777 h 8402012"/>
              <a:gd name="connsiteX3431" fmla="*/ 15322112 w 21052572"/>
              <a:gd name="connsiteY3431" fmla="*/ 2886507 h 8402012"/>
              <a:gd name="connsiteX3432" fmla="*/ 18636328 w 21052572"/>
              <a:gd name="connsiteY3432" fmla="*/ 2886505 h 8402012"/>
              <a:gd name="connsiteX3433" fmla="*/ 18673220 w 21052572"/>
              <a:gd name="connsiteY3433" fmla="*/ 2917249 h 8402012"/>
              <a:gd name="connsiteX3434" fmla="*/ 18636328 w 21052572"/>
              <a:gd name="connsiteY3434" fmla="*/ 2886505 h 8402012"/>
              <a:gd name="connsiteX3435" fmla="*/ 16195902 w 21052572"/>
              <a:gd name="connsiteY3435" fmla="*/ 2880282 h 8402012"/>
              <a:gd name="connsiteX3436" fmla="*/ 16355874 w 21052572"/>
              <a:gd name="connsiteY3436" fmla="*/ 2931780 h 8402012"/>
              <a:gd name="connsiteX3437" fmla="*/ 16625598 w 21052572"/>
              <a:gd name="connsiteY3437" fmla="*/ 3045891 h 8402012"/>
              <a:gd name="connsiteX3438" fmla="*/ 16599704 w 21052572"/>
              <a:gd name="connsiteY3438" fmla="*/ 3097079 h 8402012"/>
              <a:gd name="connsiteX3439" fmla="*/ 16542524 w 21052572"/>
              <a:gd name="connsiteY3439" fmla="*/ 3103477 h 8402012"/>
              <a:gd name="connsiteX3440" fmla="*/ 16426002 w 21052572"/>
              <a:gd name="connsiteY3440" fmla="*/ 3077884 h 8402012"/>
              <a:gd name="connsiteX3441" fmla="*/ 16380690 w 21052572"/>
              <a:gd name="connsiteY3441" fmla="*/ 3026695 h 8402012"/>
              <a:gd name="connsiteX3442" fmla="*/ 16317034 w 21052572"/>
              <a:gd name="connsiteY3442" fmla="*/ 3026695 h 8402012"/>
              <a:gd name="connsiteX3443" fmla="*/ 16187568 w 21052572"/>
              <a:gd name="connsiteY3443" fmla="*/ 3001100 h 8402012"/>
              <a:gd name="connsiteX3444" fmla="*/ 16200514 w 21052572"/>
              <a:gd name="connsiteY3444" fmla="*/ 2981904 h 8402012"/>
              <a:gd name="connsiteX3445" fmla="*/ 16130386 w 21052572"/>
              <a:gd name="connsiteY3445" fmla="*/ 2970173 h 8402012"/>
              <a:gd name="connsiteX3446" fmla="*/ 16072126 w 21052572"/>
              <a:gd name="connsiteY3446" fmla="*/ 2906187 h 8402012"/>
              <a:gd name="connsiteX3447" fmla="*/ 16141950 w 21052572"/>
              <a:gd name="connsiteY3447" fmla="*/ 2880492 h 8402012"/>
              <a:gd name="connsiteX3448" fmla="*/ 16195902 w 21052572"/>
              <a:gd name="connsiteY3448" fmla="*/ 2880282 h 8402012"/>
              <a:gd name="connsiteX3449" fmla="*/ 19605004 w 21052572"/>
              <a:gd name="connsiteY3449" fmla="*/ 2872561 h 8402012"/>
              <a:gd name="connsiteX3450" fmla="*/ 19649572 w 21052572"/>
              <a:gd name="connsiteY3450" fmla="*/ 2889788 h 8402012"/>
              <a:gd name="connsiteX3451" fmla="*/ 19595852 w 21052572"/>
              <a:gd name="connsiteY3451" fmla="*/ 2922088 h 8402012"/>
              <a:gd name="connsiteX3452" fmla="*/ 19592456 w 21052572"/>
              <a:gd name="connsiteY3452" fmla="*/ 2919462 h 8402012"/>
              <a:gd name="connsiteX3453" fmla="*/ 19583776 w 21052572"/>
              <a:gd name="connsiteY3453" fmla="*/ 2929354 h 8402012"/>
              <a:gd name="connsiteX3454" fmla="*/ 19574796 w 21052572"/>
              <a:gd name="connsiteY3454" fmla="*/ 2919115 h 8402012"/>
              <a:gd name="connsiteX3455" fmla="*/ 19579284 w 21052572"/>
              <a:gd name="connsiteY3455" fmla="*/ 2912398 h 8402012"/>
              <a:gd name="connsiteX3456" fmla="*/ 19582448 w 21052572"/>
              <a:gd name="connsiteY3456" fmla="*/ 2911723 h 8402012"/>
              <a:gd name="connsiteX3457" fmla="*/ 19579540 w 21052572"/>
              <a:gd name="connsiteY3457" fmla="*/ 2909476 h 8402012"/>
              <a:gd name="connsiteX3458" fmla="*/ 19605004 w 21052572"/>
              <a:gd name="connsiteY3458" fmla="*/ 2872561 h 8402012"/>
              <a:gd name="connsiteX3459" fmla="*/ 15218912 w 21052572"/>
              <a:gd name="connsiteY3459" fmla="*/ 2867551 h 8402012"/>
              <a:gd name="connsiteX3460" fmla="*/ 15265268 w 21052572"/>
              <a:gd name="connsiteY3460" fmla="*/ 2886990 h 8402012"/>
              <a:gd name="connsiteX3461" fmla="*/ 15252024 w 21052572"/>
              <a:gd name="connsiteY3461" fmla="*/ 2951785 h 8402012"/>
              <a:gd name="connsiteX3462" fmla="*/ 15185798 w 21052572"/>
              <a:gd name="connsiteY3462" fmla="*/ 2938827 h 8402012"/>
              <a:gd name="connsiteX3463" fmla="*/ 15218912 w 21052572"/>
              <a:gd name="connsiteY3463" fmla="*/ 2867551 h 8402012"/>
              <a:gd name="connsiteX3464" fmla="*/ 18602124 w 21052572"/>
              <a:gd name="connsiteY3464" fmla="*/ 2864682 h 8402012"/>
              <a:gd name="connsiteX3465" fmla="*/ 18565232 w 21052572"/>
              <a:gd name="connsiteY3465" fmla="*/ 2891134 h 8402012"/>
              <a:gd name="connsiteX3466" fmla="*/ 18602124 w 21052572"/>
              <a:gd name="connsiteY3466" fmla="*/ 2864682 h 8402012"/>
              <a:gd name="connsiteX3467" fmla="*/ 14076700 w 21052572"/>
              <a:gd name="connsiteY3467" fmla="*/ 2864216 h 8402012"/>
              <a:gd name="connsiteX3468" fmla="*/ 14113564 w 21052572"/>
              <a:gd name="connsiteY3468" fmla="*/ 2888811 h 8402012"/>
              <a:gd name="connsiteX3469" fmla="*/ 14076700 w 21052572"/>
              <a:gd name="connsiteY3469" fmla="*/ 2864216 h 8402012"/>
              <a:gd name="connsiteX3470" fmla="*/ 13578001 w 21052572"/>
              <a:gd name="connsiteY3470" fmla="*/ 2864216 h 8402012"/>
              <a:gd name="connsiteX3471" fmla="*/ 13541109 w 21052572"/>
              <a:gd name="connsiteY3471" fmla="*/ 2888811 h 8402012"/>
              <a:gd name="connsiteX3472" fmla="*/ 13578001 w 21052572"/>
              <a:gd name="connsiteY3472" fmla="*/ 2864216 h 8402012"/>
              <a:gd name="connsiteX3473" fmla="*/ 16056876 w 21052572"/>
              <a:gd name="connsiteY3473" fmla="*/ 2862810 h 8402012"/>
              <a:gd name="connsiteX3474" fmla="*/ 16044468 w 21052572"/>
              <a:gd name="connsiteY3474" fmla="*/ 2921552 h 8402012"/>
              <a:gd name="connsiteX3475" fmla="*/ 16001034 w 21052572"/>
              <a:gd name="connsiteY3475" fmla="*/ 2882392 h 8402012"/>
              <a:gd name="connsiteX3476" fmla="*/ 16056876 w 21052572"/>
              <a:gd name="connsiteY3476" fmla="*/ 2862810 h 8402012"/>
              <a:gd name="connsiteX3477" fmla="*/ 17451392 w 21052572"/>
              <a:gd name="connsiteY3477" fmla="*/ 2862808 h 8402012"/>
              <a:gd name="connsiteX3478" fmla="*/ 17507236 w 21052572"/>
              <a:gd name="connsiteY3478" fmla="*/ 2876034 h 8402012"/>
              <a:gd name="connsiteX3479" fmla="*/ 17451392 w 21052572"/>
              <a:gd name="connsiteY3479" fmla="*/ 2862808 h 8402012"/>
              <a:gd name="connsiteX3480" fmla="*/ 15697688 w 21052572"/>
              <a:gd name="connsiteY3480" fmla="*/ 2862808 h 8402012"/>
              <a:gd name="connsiteX3481" fmla="*/ 15715650 w 21052572"/>
              <a:gd name="connsiteY3481" fmla="*/ 2890107 h 8402012"/>
              <a:gd name="connsiteX3482" fmla="*/ 15697688 w 21052572"/>
              <a:gd name="connsiteY3482" fmla="*/ 2862808 h 8402012"/>
              <a:gd name="connsiteX3483" fmla="*/ 11828129 w 21052572"/>
              <a:gd name="connsiteY3483" fmla="*/ 2862535 h 8402012"/>
              <a:gd name="connsiteX3484" fmla="*/ 11846399 w 21052572"/>
              <a:gd name="connsiteY3484" fmla="*/ 2888327 h 8402012"/>
              <a:gd name="connsiteX3485" fmla="*/ 11828129 w 21052572"/>
              <a:gd name="connsiteY3485" fmla="*/ 2862535 h 8402012"/>
              <a:gd name="connsiteX3486" fmla="*/ 19230976 w 21052572"/>
              <a:gd name="connsiteY3486" fmla="*/ 2859636 h 8402012"/>
              <a:gd name="connsiteX3487" fmla="*/ 19298820 w 21052572"/>
              <a:gd name="connsiteY3487" fmla="*/ 2904400 h 8402012"/>
              <a:gd name="connsiteX3488" fmla="*/ 19209836 w 21052572"/>
              <a:gd name="connsiteY3488" fmla="*/ 2872568 h 8402012"/>
              <a:gd name="connsiteX3489" fmla="*/ 19230976 w 21052572"/>
              <a:gd name="connsiteY3489" fmla="*/ 2859636 h 8402012"/>
              <a:gd name="connsiteX3490" fmla="*/ 15155756 w 21052572"/>
              <a:gd name="connsiteY3490" fmla="*/ 2857099 h 8402012"/>
              <a:gd name="connsiteX3491" fmla="*/ 15185898 w 21052572"/>
              <a:gd name="connsiteY3491" fmla="*/ 2870343 h 8402012"/>
              <a:gd name="connsiteX3492" fmla="*/ 15166346 w 21052572"/>
              <a:gd name="connsiteY3492" fmla="*/ 2916699 h 8402012"/>
              <a:gd name="connsiteX3493" fmla="*/ 15095742 w 21052572"/>
              <a:gd name="connsiteY3493" fmla="*/ 2923322 h 8402012"/>
              <a:gd name="connsiteX3494" fmla="*/ 15120726 w 21052572"/>
              <a:gd name="connsiteY3494" fmla="*/ 2863721 h 8402012"/>
              <a:gd name="connsiteX3495" fmla="*/ 15155756 w 21052572"/>
              <a:gd name="connsiteY3495" fmla="*/ 2857099 h 8402012"/>
              <a:gd name="connsiteX3496" fmla="*/ 14905535 w 21052572"/>
              <a:gd name="connsiteY3496" fmla="*/ 2855416 h 8402012"/>
              <a:gd name="connsiteX3497" fmla="*/ 14933504 w 21052572"/>
              <a:gd name="connsiteY3497" fmla="*/ 2855416 h 8402012"/>
              <a:gd name="connsiteX3498" fmla="*/ 14882454 w 21052572"/>
              <a:gd name="connsiteY3498" fmla="*/ 2875890 h 8402012"/>
              <a:gd name="connsiteX3499" fmla="*/ 14905535 w 21052572"/>
              <a:gd name="connsiteY3499" fmla="*/ 2855416 h 8402012"/>
              <a:gd name="connsiteX3500" fmla="*/ 13028326 w 21052572"/>
              <a:gd name="connsiteY3500" fmla="*/ 2853810 h 8402012"/>
              <a:gd name="connsiteX3501" fmla="*/ 13075510 w 21052572"/>
              <a:gd name="connsiteY3501" fmla="*/ 2860290 h 8402012"/>
              <a:gd name="connsiteX3502" fmla="*/ 12996041 w 21052572"/>
              <a:gd name="connsiteY3502" fmla="*/ 2886208 h 8402012"/>
              <a:gd name="connsiteX3503" fmla="*/ 13028326 w 21052572"/>
              <a:gd name="connsiteY3503" fmla="*/ 2853810 h 8402012"/>
              <a:gd name="connsiteX3504" fmla="*/ 15960480 w 21052572"/>
              <a:gd name="connsiteY3504" fmla="*/ 2843852 h 8402012"/>
              <a:gd name="connsiteX3505" fmla="*/ 15966800 w 21052572"/>
              <a:gd name="connsiteY3505" fmla="*/ 2864325 h 8402012"/>
              <a:gd name="connsiteX3506" fmla="*/ 15960480 w 21052572"/>
              <a:gd name="connsiteY3506" fmla="*/ 2843852 h 8402012"/>
              <a:gd name="connsiteX3507" fmla="*/ 17972312 w 21052572"/>
              <a:gd name="connsiteY3507" fmla="*/ 2843851 h 8402012"/>
              <a:gd name="connsiteX3508" fmla="*/ 18075948 w 21052572"/>
              <a:gd name="connsiteY3508" fmla="*/ 2888087 h 8402012"/>
              <a:gd name="connsiteX3509" fmla="*/ 17965768 w 21052572"/>
              <a:gd name="connsiteY3509" fmla="*/ 2907045 h 8402012"/>
              <a:gd name="connsiteX3510" fmla="*/ 17972312 w 21052572"/>
              <a:gd name="connsiteY3510" fmla="*/ 2843851 h 8402012"/>
              <a:gd name="connsiteX3511" fmla="*/ 19208740 w 21052572"/>
              <a:gd name="connsiteY3511" fmla="*/ 2843848 h 8402012"/>
              <a:gd name="connsiteX3512" fmla="*/ 19195616 w 21052572"/>
              <a:gd name="connsiteY3512" fmla="*/ 2861809 h 8402012"/>
              <a:gd name="connsiteX3513" fmla="*/ 19208740 w 21052572"/>
              <a:gd name="connsiteY3513" fmla="*/ 2843848 h 8402012"/>
              <a:gd name="connsiteX3514" fmla="*/ 12033401 w 21052572"/>
              <a:gd name="connsiteY3514" fmla="*/ 2830301 h 8402012"/>
              <a:gd name="connsiteX3515" fmla="*/ 12051672 w 21052572"/>
              <a:gd name="connsiteY3515" fmla="*/ 2862535 h 8402012"/>
              <a:gd name="connsiteX3516" fmla="*/ 12033401 w 21052572"/>
              <a:gd name="connsiteY3516" fmla="*/ 2830301 h 8402012"/>
              <a:gd name="connsiteX3517" fmla="*/ 17110132 w 21052572"/>
              <a:gd name="connsiteY3517" fmla="*/ 2829636 h 8402012"/>
              <a:gd name="connsiteX3518" fmla="*/ 17193080 w 21052572"/>
              <a:gd name="connsiteY3518" fmla="*/ 2842347 h 8402012"/>
              <a:gd name="connsiteX3519" fmla="*/ 17148912 w 21052572"/>
              <a:gd name="connsiteY3519" fmla="*/ 2918627 h 8402012"/>
              <a:gd name="connsiteX3520" fmla="*/ 17110132 w 21052572"/>
              <a:gd name="connsiteY3520" fmla="*/ 2829636 h 8402012"/>
              <a:gd name="connsiteX3521" fmla="*/ 19711248 w 21052572"/>
              <a:gd name="connsiteY3521" fmla="*/ 2829631 h 8402012"/>
              <a:gd name="connsiteX3522" fmla="*/ 19693288 w 21052572"/>
              <a:gd name="connsiteY3522" fmla="*/ 2861738 h 8402012"/>
              <a:gd name="connsiteX3523" fmla="*/ 19711248 w 21052572"/>
              <a:gd name="connsiteY3523" fmla="*/ 2829631 h 8402012"/>
              <a:gd name="connsiteX3524" fmla="*/ 20488540 w 21052572"/>
              <a:gd name="connsiteY3524" fmla="*/ 2829626 h 8402012"/>
              <a:gd name="connsiteX3525" fmla="*/ 20451648 w 21052572"/>
              <a:gd name="connsiteY3525" fmla="*/ 2860369 h 8402012"/>
              <a:gd name="connsiteX3526" fmla="*/ 20488540 w 21052572"/>
              <a:gd name="connsiteY3526" fmla="*/ 2829626 h 8402012"/>
              <a:gd name="connsiteX3527" fmla="*/ 10620404 w 21052572"/>
              <a:gd name="connsiteY3527" fmla="*/ 2827080 h 8402012"/>
              <a:gd name="connsiteX3528" fmla="*/ 10601865 w 21052572"/>
              <a:gd name="connsiteY3528" fmla="*/ 2862535 h 8402012"/>
              <a:gd name="connsiteX3529" fmla="*/ 10653451 w 21052572"/>
              <a:gd name="connsiteY3529" fmla="*/ 2830301 h 8402012"/>
              <a:gd name="connsiteX3530" fmla="*/ 10620404 w 21052572"/>
              <a:gd name="connsiteY3530" fmla="*/ 2827080 h 8402012"/>
              <a:gd name="connsiteX3531" fmla="*/ 17386476 w 21052572"/>
              <a:gd name="connsiteY3531" fmla="*/ 2825331 h 8402012"/>
              <a:gd name="connsiteX3532" fmla="*/ 17412412 w 21052572"/>
              <a:gd name="connsiteY3532" fmla="*/ 2828639 h 8402012"/>
              <a:gd name="connsiteX3533" fmla="*/ 17412412 w 21052572"/>
              <a:gd name="connsiteY3533" fmla="*/ 2861705 h 8402012"/>
              <a:gd name="connsiteX3534" fmla="*/ 17361340 w 21052572"/>
              <a:gd name="connsiteY3534" fmla="*/ 2841864 h 8402012"/>
              <a:gd name="connsiteX3535" fmla="*/ 17386476 w 21052572"/>
              <a:gd name="connsiteY3535" fmla="*/ 2825331 h 8402012"/>
              <a:gd name="connsiteX3536" fmla="*/ 11956021 w 21052572"/>
              <a:gd name="connsiteY3536" fmla="*/ 2822248 h 8402012"/>
              <a:gd name="connsiteX3537" fmla="*/ 11897986 w 21052572"/>
              <a:gd name="connsiteY3537" fmla="*/ 2830301 h 8402012"/>
              <a:gd name="connsiteX3538" fmla="*/ 11994711 w 21052572"/>
              <a:gd name="connsiteY3538" fmla="*/ 2862535 h 8402012"/>
              <a:gd name="connsiteX3539" fmla="*/ 11956021 w 21052572"/>
              <a:gd name="connsiteY3539" fmla="*/ 2822248 h 8402012"/>
              <a:gd name="connsiteX3540" fmla="*/ 15870978 w 21052572"/>
              <a:gd name="connsiteY3540" fmla="*/ 2820033 h 8402012"/>
              <a:gd name="connsiteX3541" fmla="*/ 15962034 w 21052572"/>
              <a:gd name="connsiteY3541" fmla="*/ 2874477 h 8402012"/>
              <a:gd name="connsiteX3542" fmla="*/ 15915670 w 21052572"/>
              <a:gd name="connsiteY3542" fmla="*/ 2877247 h 8402012"/>
              <a:gd name="connsiteX3543" fmla="*/ 15917266 w 21052572"/>
              <a:gd name="connsiteY3543" fmla="*/ 2886254 h 8402012"/>
              <a:gd name="connsiteX3544" fmla="*/ 15922280 w 21052572"/>
              <a:gd name="connsiteY3544" fmla="*/ 2883449 h 8402012"/>
              <a:gd name="connsiteX3545" fmla="*/ 15923202 w 21052572"/>
              <a:gd name="connsiteY3545" fmla="*/ 2904219 h 8402012"/>
              <a:gd name="connsiteX3546" fmla="*/ 15923194 w 21052572"/>
              <a:gd name="connsiteY3546" fmla="*/ 2904270 h 8402012"/>
              <a:gd name="connsiteX3547" fmla="*/ 15924200 w 21052572"/>
              <a:gd name="connsiteY3547" fmla="*/ 2907288 h 8402012"/>
              <a:gd name="connsiteX3548" fmla="*/ 15922796 w 21052572"/>
              <a:gd name="connsiteY3548" fmla="*/ 2906383 h 8402012"/>
              <a:gd name="connsiteX3549" fmla="*/ 15922280 w 21052572"/>
              <a:gd name="connsiteY3549" fmla="*/ 2909137 h 8402012"/>
              <a:gd name="connsiteX3550" fmla="*/ 15920932 w 21052572"/>
              <a:gd name="connsiteY3550" fmla="*/ 2905181 h 8402012"/>
              <a:gd name="connsiteX3551" fmla="*/ 15877176 w 21052572"/>
              <a:gd name="connsiteY3551" fmla="*/ 2876938 h 8402012"/>
              <a:gd name="connsiteX3552" fmla="*/ 15839882 w 21052572"/>
              <a:gd name="connsiteY3552" fmla="*/ 2821983 h 8402012"/>
              <a:gd name="connsiteX3553" fmla="*/ 15870978 w 21052572"/>
              <a:gd name="connsiteY3553" fmla="*/ 2820033 h 8402012"/>
              <a:gd name="connsiteX3554" fmla="*/ 17348760 w 21052572"/>
              <a:gd name="connsiteY3554" fmla="*/ 2811050 h 8402012"/>
              <a:gd name="connsiteX3555" fmla="*/ 17360244 w 21052572"/>
              <a:gd name="connsiteY3555" fmla="*/ 2819586 h 8402012"/>
              <a:gd name="connsiteX3556" fmla="*/ 17347120 w 21052572"/>
              <a:gd name="connsiteY3556" fmla="*/ 2833234 h 8402012"/>
              <a:gd name="connsiteX3557" fmla="*/ 17348760 w 21052572"/>
              <a:gd name="connsiteY3557" fmla="*/ 2811050 h 8402012"/>
              <a:gd name="connsiteX3558" fmla="*/ 14763053 w 21052572"/>
              <a:gd name="connsiteY3558" fmla="*/ 2801454 h 8402012"/>
              <a:gd name="connsiteX3559" fmla="*/ 14843473 w 21052572"/>
              <a:gd name="connsiteY3559" fmla="*/ 2844944 h 8402012"/>
              <a:gd name="connsiteX3560" fmla="*/ 14754147 w 21052572"/>
              <a:gd name="connsiteY3560" fmla="*/ 2858068 h 8402012"/>
              <a:gd name="connsiteX3561" fmla="*/ 14678645 w 21052572"/>
              <a:gd name="connsiteY3561" fmla="*/ 2812121 h 8402012"/>
              <a:gd name="connsiteX3562" fmla="*/ 14763053 w 21052572"/>
              <a:gd name="connsiteY3562" fmla="*/ 2801454 h 8402012"/>
              <a:gd name="connsiteX3563" fmla="*/ 10692142 w 21052572"/>
              <a:gd name="connsiteY3563" fmla="*/ 2798035 h 8402012"/>
              <a:gd name="connsiteX3564" fmla="*/ 10672797 w 21052572"/>
              <a:gd name="connsiteY3564" fmla="*/ 2830301 h 8402012"/>
              <a:gd name="connsiteX3565" fmla="*/ 10692142 w 21052572"/>
              <a:gd name="connsiteY3565" fmla="*/ 2798035 h 8402012"/>
              <a:gd name="connsiteX3566" fmla="*/ 17052180 w 21052572"/>
              <a:gd name="connsiteY3566" fmla="*/ 2796444 h 8402012"/>
              <a:gd name="connsiteX3567" fmla="*/ 17052180 w 21052572"/>
              <a:gd name="connsiteY3567" fmla="*/ 2860116 h 8402012"/>
              <a:gd name="connsiteX3568" fmla="*/ 17001548 w 21052572"/>
              <a:gd name="connsiteY3568" fmla="*/ 2853749 h 8402012"/>
              <a:gd name="connsiteX3569" fmla="*/ 17052180 w 21052572"/>
              <a:gd name="connsiteY3569" fmla="*/ 2796444 h 8402012"/>
              <a:gd name="connsiteX3570" fmla="*/ 19654372 w 21052572"/>
              <a:gd name="connsiteY3570" fmla="*/ 2796442 h 8402012"/>
              <a:gd name="connsiteX3571" fmla="*/ 19636408 w 21052572"/>
              <a:gd name="connsiteY3571" fmla="*/ 2828557 h 8402012"/>
              <a:gd name="connsiteX3572" fmla="*/ 19654372 w 21052572"/>
              <a:gd name="connsiteY3572" fmla="*/ 2796442 h 8402012"/>
              <a:gd name="connsiteX3573" fmla="*/ 19228796 w 21052572"/>
              <a:gd name="connsiteY3573" fmla="*/ 2796442 h 8402012"/>
              <a:gd name="connsiteX3574" fmla="*/ 19241924 w 21052572"/>
              <a:gd name="connsiteY3574" fmla="*/ 2828557 h 8402012"/>
              <a:gd name="connsiteX3575" fmla="*/ 19228796 w 21052572"/>
              <a:gd name="connsiteY3575" fmla="*/ 2796442 h 8402012"/>
              <a:gd name="connsiteX3576" fmla="*/ 17317612 w 21052572"/>
              <a:gd name="connsiteY3576" fmla="*/ 2796442 h 8402012"/>
              <a:gd name="connsiteX3577" fmla="*/ 17285504 w 21052572"/>
              <a:gd name="connsiteY3577" fmla="*/ 2827196 h 8402012"/>
              <a:gd name="connsiteX3578" fmla="*/ 17317612 w 21052572"/>
              <a:gd name="connsiteY3578" fmla="*/ 2796442 h 8402012"/>
              <a:gd name="connsiteX3579" fmla="*/ 15356430 w 21052572"/>
              <a:gd name="connsiteY3579" fmla="*/ 2786970 h 8402012"/>
              <a:gd name="connsiteX3580" fmla="*/ 15580966 w 21052572"/>
              <a:gd name="connsiteY3580" fmla="*/ 2806825 h 8402012"/>
              <a:gd name="connsiteX3581" fmla="*/ 15677656 w 21052572"/>
              <a:gd name="connsiteY3581" fmla="*/ 2866442 h 8402012"/>
              <a:gd name="connsiteX3582" fmla="*/ 15561628 w 21052572"/>
              <a:gd name="connsiteY3582" fmla="*/ 2866442 h 8402012"/>
              <a:gd name="connsiteX3583" fmla="*/ 15356430 w 21052572"/>
              <a:gd name="connsiteY3583" fmla="*/ 2786970 h 8402012"/>
              <a:gd name="connsiteX3584" fmla="*/ 16981960 w 21052572"/>
              <a:gd name="connsiteY3584" fmla="*/ 2778778 h 8402012"/>
              <a:gd name="connsiteX3585" fmla="*/ 16994872 w 21052572"/>
              <a:gd name="connsiteY3585" fmla="*/ 2790923 h 8402012"/>
              <a:gd name="connsiteX3586" fmla="*/ 16944244 w 21052572"/>
              <a:gd name="connsiteY3586" fmla="*/ 2829808 h 8402012"/>
              <a:gd name="connsiteX3587" fmla="*/ 16981960 w 21052572"/>
              <a:gd name="connsiteY3587" fmla="*/ 2778778 h 8402012"/>
              <a:gd name="connsiteX3588" fmla="*/ 19129260 w 21052572"/>
              <a:gd name="connsiteY3588" fmla="*/ 2772745 h 8402012"/>
              <a:gd name="connsiteX3589" fmla="*/ 19147220 w 21052572"/>
              <a:gd name="connsiteY3589" fmla="*/ 2800041 h 8402012"/>
              <a:gd name="connsiteX3590" fmla="*/ 19129260 w 21052572"/>
              <a:gd name="connsiteY3590" fmla="*/ 2772745 h 8402012"/>
              <a:gd name="connsiteX3591" fmla="*/ 19090348 w 21052572"/>
              <a:gd name="connsiteY3591" fmla="*/ 2772744 h 8402012"/>
              <a:gd name="connsiteX3592" fmla="*/ 19072384 w 21052572"/>
              <a:gd name="connsiteY3592" fmla="*/ 2828593 h 8402012"/>
              <a:gd name="connsiteX3593" fmla="*/ 19090348 w 21052572"/>
              <a:gd name="connsiteY3593" fmla="*/ 2772744 h 8402012"/>
              <a:gd name="connsiteX3594" fmla="*/ 17260752 w 21052572"/>
              <a:gd name="connsiteY3594" fmla="*/ 2772744 h 8402012"/>
              <a:gd name="connsiteX3595" fmla="*/ 17260752 w 21052572"/>
              <a:gd name="connsiteY3595" fmla="*/ 2828593 h 8402012"/>
              <a:gd name="connsiteX3596" fmla="*/ 17222836 w 21052572"/>
              <a:gd name="connsiteY3596" fmla="*/ 2828593 h 8402012"/>
              <a:gd name="connsiteX3597" fmla="*/ 17204928 w 21052572"/>
              <a:gd name="connsiteY3597" fmla="*/ 2791359 h 8402012"/>
              <a:gd name="connsiteX3598" fmla="*/ 17260752 w 21052572"/>
              <a:gd name="connsiteY3598" fmla="*/ 2772744 h 8402012"/>
              <a:gd name="connsiteX3599" fmla="*/ 15730866 w 21052572"/>
              <a:gd name="connsiteY3599" fmla="*/ 2772744 h 8402012"/>
              <a:gd name="connsiteX3600" fmla="*/ 15819850 w 21052572"/>
              <a:gd name="connsiteY3600" fmla="*/ 2797558 h 8402012"/>
              <a:gd name="connsiteX3601" fmla="*/ 15730866 w 21052572"/>
              <a:gd name="connsiteY3601" fmla="*/ 2828593 h 8402012"/>
              <a:gd name="connsiteX3602" fmla="*/ 15730866 w 21052572"/>
              <a:gd name="connsiteY3602" fmla="*/ 2772744 h 8402012"/>
              <a:gd name="connsiteX3603" fmla="*/ 19595244 w 21052572"/>
              <a:gd name="connsiteY3603" fmla="*/ 2770102 h 8402012"/>
              <a:gd name="connsiteX3604" fmla="*/ 19625828 w 21052572"/>
              <a:gd name="connsiteY3604" fmla="*/ 2771753 h 8402012"/>
              <a:gd name="connsiteX3605" fmla="*/ 19579536 w 21052572"/>
              <a:gd name="connsiteY3605" fmla="*/ 2798205 h 8402012"/>
              <a:gd name="connsiteX3606" fmla="*/ 19595244 w 21052572"/>
              <a:gd name="connsiteY3606" fmla="*/ 2770102 h 8402012"/>
              <a:gd name="connsiteX3607" fmla="*/ 17184944 w 21052572"/>
              <a:gd name="connsiteY3607" fmla="*/ 2741601 h 8402012"/>
              <a:gd name="connsiteX3608" fmla="*/ 17148052 w 21052572"/>
              <a:gd name="connsiteY3608" fmla="*/ 2774327 h 8402012"/>
              <a:gd name="connsiteX3609" fmla="*/ 17184944 w 21052572"/>
              <a:gd name="connsiteY3609" fmla="*/ 2741601 h 8402012"/>
              <a:gd name="connsiteX3610" fmla="*/ 17730040 w 21052572"/>
              <a:gd name="connsiteY3610" fmla="*/ 2739568 h 8402012"/>
              <a:gd name="connsiteX3611" fmla="*/ 17712076 w 21052572"/>
              <a:gd name="connsiteY3611" fmla="*/ 2771638 h 8402012"/>
              <a:gd name="connsiteX3612" fmla="*/ 17730040 w 21052572"/>
              <a:gd name="connsiteY3612" fmla="*/ 2739568 h 8402012"/>
              <a:gd name="connsiteX3613" fmla="*/ 15184802 w 21052572"/>
              <a:gd name="connsiteY3613" fmla="*/ 2739568 h 8402012"/>
              <a:gd name="connsiteX3614" fmla="*/ 15166838 w 21052572"/>
              <a:gd name="connsiteY3614" fmla="*/ 2771638 h 8402012"/>
              <a:gd name="connsiteX3615" fmla="*/ 15184802 w 21052572"/>
              <a:gd name="connsiteY3615" fmla="*/ 2739568 h 8402012"/>
              <a:gd name="connsiteX3616" fmla="*/ 12595215 w 21052572"/>
              <a:gd name="connsiteY3616" fmla="*/ 2737736 h 8402012"/>
              <a:gd name="connsiteX3617" fmla="*/ 12558943 w 21052572"/>
              <a:gd name="connsiteY3617" fmla="*/ 2741094 h 8402012"/>
              <a:gd name="connsiteX3618" fmla="*/ 12616978 w 21052572"/>
              <a:gd name="connsiteY3618" fmla="*/ 2772256 h 8402012"/>
              <a:gd name="connsiteX3619" fmla="*/ 12595215 w 21052572"/>
              <a:gd name="connsiteY3619" fmla="*/ 2737736 h 8402012"/>
              <a:gd name="connsiteX3620" fmla="*/ 19019644 w 21052572"/>
              <a:gd name="connsiteY3620" fmla="*/ 2736633 h 8402012"/>
              <a:gd name="connsiteX3621" fmla="*/ 19052364 w 21052572"/>
              <a:gd name="connsiteY3621" fmla="*/ 2739999 h 8402012"/>
              <a:gd name="connsiteX3622" fmla="*/ 19001288 w 21052572"/>
              <a:gd name="connsiteY3622" fmla="*/ 2771235 h 8402012"/>
              <a:gd name="connsiteX3623" fmla="*/ 19019644 w 21052572"/>
              <a:gd name="connsiteY3623" fmla="*/ 2736633 h 8402012"/>
              <a:gd name="connsiteX3624" fmla="*/ 19515076 w 21052572"/>
              <a:gd name="connsiteY3624" fmla="*/ 2706584 h 8402012"/>
              <a:gd name="connsiteX3625" fmla="*/ 19545324 w 21052572"/>
              <a:gd name="connsiteY3625" fmla="*/ 2725737 h 8402012"/>
              <a:gd name="connsiteX3626" fmla="*/ 19532916 w 21052572"/>
              <a:gd name="connsiteY3626" fmla="*/ 2738505 h 8402012"/>
              <a:gd name="connsiteX3627" fmla="*/ 19489480 w 21052572"/>
              <a:gd name="connsiteY3627" fmla="*/ 2725737 h 8402012"/>
              <a:gd name="connsiteX3628" fmla="*/ 19515076 w 21052572"/>
              <a:gd name="connsiteY3628" fmla="*/ 2706584 h 8402012"/>
              <a:gd name="connsiteX3629" fmla="*/ 20317936 w 21052572"/>
              <a:gd name="connsiteY3629" fmla="*/ 2706391 h 8402012"/>
              <a:gd name="connsiteX3630" fmla="*/ 20299976 w 21052572"/>
              <a:gd name="connsiteY3630" fmla="*/ 2738499 h 8402012"/>
              <a:gd name="connsiteX3631" fmla="*/ 20317936 w 21052572"/>
              <a:gd name="connsiteY3631" fmla="*/ 2706391 h 8402012"/>
              <a:gd name="connsiteX3632" fmla="*/ 19938756 w 21052572"/>
              <a:gd name="connsiteY3632" fmla="*/ 2706391 h 8402012"/>
              <a:gd name="connsiteX3633" fmla="*/ 19920796 w 21052572"/>
              <a:gd name="connsiteY3633" fmla="*/ 2738499 h 8402012"/>
              <a:gd name="connsiteX3634" fmla="*/ 19938756 w 21052572"/>
              <a:gd name="connsiteY3634" fmla="*/ 2706391 h 8402012"/>
              <a:gd name="connsiteX3635" fmla="*/ 17654108 w 21052572"/>
              <a:gd name="connsiteY3635" fmla="*/ 2706391 h 8402012"/>
              <a:gd name="connsiteX3636" fmla="*/ 17640984 w 21052572"/>
              <a:gd name="connsiteY3636" fmla="*/ 2738499 h 8402012"/>
              <a:gd name="connsiteX3637" fmla="*/ 17654108 w 21052572"/>
              <a:gd name="connsiteY3637" fmla="*/ 2706391 h 8402012"/>
              <a:gd name="connsiteX3638" fmla="*/ 15557604 w 21052572"/>
              <a:gd name="connsiteY3638" fmla="*/ 2706390 h 8402012"/>
              <a:gd name="connsiteX3639" fmla="*/ 15639760 w 21052572"/>
              <a:gd name="connsiteY3639" fmla="*/ 2771641 h 8402012"/>
              <a:gd name="connsiteX3640" fmla="*/ 15527058 w 21052572"/>
              <a:gd name="connsiteY3640" fmla="*/ 2771641 h 8402012"/>
              <a:gd name="connsiteX3641" fmla="*/ 15557604 w 21052572"/>
              <a:gd name="connsiteY3641" fmla="*/ 2706390 h 8402012"/>
              <a:gd name="connsiteX3642" fmla="*/ 17071416 w 21052572"/>
              <a:gd name="connsiteY3642" fmla="*/ 2704216 h 8402012"/>
              <a:gd name="connsiteX3643" fmla="*/ 17109048 w 21052572"/>
              <a:gd name="connsiteY3643" fmla="*/ 2709548 h 8402012"/>
              <a:gd name="connsiteX3644" fmla="*/ 17050304 w 21052572"/>
              <a:gd name="connsiteY3644" fmla="*/ 2771691 h 8402012"/>
              <a:gd name="connsiteX3645" fmla="*/ 17056832 w 21052572"/>
              <a:gd name="connsiteY3645" fmla="*/ 2709548 h 8402012"/>
              <a:gd name="connsiteX3646" fmla="*/ 17071416 w 21052572"/>
              <a:gd name="connsiteY3646" fmla="*/ 2704216 h 8402012"/>
              <a:gd name="connsiteX3647" fmla="*/ 19477720 w 21052572"/>
              <a:gd name="connsiteY3647" fmla="*/ 2690421 h 8402012"/>
              <a:gd name="connsiteX3648" fmla="*/ 19488388 w 21052572"/>
              <a:gd name="connsiteY3648" fmla="*/ 2693415 h 8402012"/>
              <a:gd name="connsiteX3649" fmla="*/ 19481824 w 21052572"/>
              <a:gd name="connsiteY3649" fmla="*/ 2705389 h 8402012"/>
              <a:gd name="connsiteX3650" fmla="*/ 19477720 w 21052572"/>
              <a:gd name="connsiteY3650" fmla="*/ 2690421 h 8402012"/>
              <a:gd name="connsiteX3651" fmla="*/ 12790010 w 21052572"/>
              <a:gd name="connsiteY3651" fmla="*/ 2683064 h 8402012"/>
              <a:gd name="connsiteX3652" fmla="*/ 12636324 w 21052572"/>
              <a:gd name="connsiteY3652" fmla="*/ 2721752 h 8402012"/>
              <a:gd name="connsiteX3653" fmla="*/ 12673939 w 21052572"/>
              <a:gd name="connsiteY3653" fmla="*/ 2772256 h 8402012"/>
              <a:gd name="connsiteX3654" fmla="*/ 12719078 w 21052572"/>
              <a:gd name="connsiteY3654" fmla="*/ 2759362 h 8402012"/>
              <a:gd name="connsiteX3655" fmla="*/ 12809355 w 21052572"/>
              <a:gd name="connsiteY3655" fmla="*/ 2741094 h 8402012"/>
              <a:gd name="connsiteX3656" fmla="*/ 12790010 w 21052572"/>
              <a:gd name="connsiteY3656" fmla="*/ 2683064 h 8402012"/>
              <a:gd name="connsiteX3657" fmla="*/ 15389606 w 21052572"/>
              <a:gd name="connsiteY3657" fmla="*/ 2677952 h 8402012"/>
              <a:gd name="connsiteX3658" fmla="*/ 15421716 w 21052572"/>
              <a:gd name="connsiteY3658" fmla="*/ 2710586 h 8402012"/>
              <a:gd name="connsiteX3659" fmla="*/ 15389606 w 21052572"/>
              <a:gd name="connsiteY3659" fmla="*/ 2743221 h 8402012"/>
              <a:gd name="connsiteX3660" fmla="*/ 15389606 w 21052572"/>
              <a:gd name="connsiteY3660" fmla="*/ 2677952 h 8402012"/>
              <a:gd name="connsiteX3661" fmla="*/ 15358514 w 21052572"/>
              <a:gd name="connsiteY3661" fmla="*/ 2677952 h 8402012"/>
              <a:gd name="connsiteX3662" fmla="*/ 15378990 w 21052572"/>
              <a:gd name="connsiteY3662" fmla="*/ 2743221 h 8402012"/>
              <a:gd name="connsiteX3663" fmla="*/ 15358514 w 21052572"/>
              <a:gd name="connsiteY3663" fmla="*/ 2677952 h 8402012"/>
              <a:gd name="connsiteX3664" fmla="*/ 19090348 w 21052572"/>
              <a:gd name="connsiteY3664" fmla="*/ 2677951 h 8402012"/>
              <a:gd name="connsiteX3665" fmla="*/ 19072384 w 21052572"/>
              <a:gd name="connsiteY3665" fmla="*/ 2710058 h 8402012"/>
              <a:gd name="connsiteX3666" fmla="*/ 19090348 w 21052572"/>
              <a:gd name="connsiteY3666" fmla="*/ 2677951 h 8402012"/>
              <a:gd name="connsiteX3667" fmla="*/ 20279964 w 21052572"/>
              <a:gd name="connsiteY3667" fmla="*/ 2677950 h 8402012"/>
              <a:gd name="connsiteX3668" fmla="*/ 20262056 w 21052572"/>
              <a:gd name="connsiteY3668" fmla="*/ 2710058 h 8402012"/>
              <a:gd name="connsiteX3669" fmla="*/ 20279964 w 21052572"/>
              <a:gd name="connsiteY3669" fmla="*/ 2677950 h 8402012"/>
              <a:gd name="connsiteX3670" fmla="*/ 15317486 w 21052572"/>
              <a:gd name="connsiteY3670" fmla="*/ 2675084 h 8402012"/>
              <a:gd name="connsiteX3671" fmla="*/ 15280594 w 21052572"/>
              <a:gd name="connsiteY3671" fmla="*/ 2708152 h 8402012"/>
              <a:gd name="connsiteX3672" fmla="*/ 15317486 w 21052572"/>
              <a:gd name="connsiteY3672" fmla="*/ 2675084 h 8402012"/>
              <a:gd name="connsiteX3673" fmla="*/ 15066042 w 21052572"/>
              <a:gd name="connsiteY3673" fmla="*/ 2650925 h 8402012"/>
              <a:gd name="connsiteX3674" fmla="*/ 15151552 w 21052572"/>
              <a:gd name="connsiteY3674" fmla="*/ 2743630 h 8402012"/>
              <a:gd name="connsiteX3675" fmla="*/ 15062844 w 21052572"/>
              <a:gd name="connsiteY3675" fmla="*/ 2743630 h 8402012"/>
              <a:gd name="connsiteX3676" fmla="*/ 15056432 w 21052572"/>
              <a:gd name="connsiteY3676" fmla="*/ 2658542 h 8402012"/>
              <a:gd name="connsiteX3677" fmla="*/ 15066042 w 21052572"/>
              <a:gd name="connsiteY3677" fmla="*/ 2650925 h 8402012"/>
              <a:gd name="connsiteX3678" fmla="*/ 15203688 w 21052572"/>
              <a:gd name="connsiteY3678" fmla="*/ 2644775 h 8402012"/>
              <a:gd name="connsiteX3679" fmla="*/ 15184424 w 21052572"/>
              <a:gd name="connsiteY3679" fmla="*/ 2710044 h 8402012"/>
              <a:gd name="connsiteX3680" fmla="*/ 15171580 w 21052572"/>
              <a:gd name="connsiteY3680" fmla="*/ 2670883 h 8402012"/>
              <a:gd name="connsiteX3681" fmla="*/ 15203688 w 21052572"/>
              <a:gd name="connsiteY3681" fmla="*/ 2644775 h 8402012"/>
              <a:gd name="connsiteX3682" fmla="*/ 16426612 w 21052572"/>
              <a:gd name="connsiteY3682" fmla="*/ 2644774 h 8402012"/>
              <a:gd name="connsiteX3683" fmla="*/ 16408650 w 21052572"/>
              <a:gd name="connsiteY3683" fmla="*/ 2676880 h 8402012"/>
              <a:gd name="connsiteX3684" fmla="*/ 16426612 w 21052572"/>
              <a:gd name="connsiteY3684" fmla="*/ 2644774 h 8402012"/>
              <a:gd name="connsiteX3685" fmla="*/ 14223628 w 21052572"/>
              <a:gd name="connsiteY3685" fmla="*/ 2644774 h 8402012"/>
              <a:gd name="connsiteX3686" fmla="*/ 14241590 w 21052572"/>
              <a:gd name="connsiteY3686" fmla="*/ 2676880 h 8402012"/>
              <a:gd name="connsiteX3687" fmla="*/ 14223628 w 21052572"/>
              <a:gd name="connsiteY3687" fmla="*/ 2644774 h 8402012"/>
              <a:gd name="connsiteX3688" fmla="*/ 20246840 w 21052572"/>
              <a:gd name="connsiteY3688" fmla="*/ 2644773 h 8402012"/>
              <a:gd name="connsiteX3689" fmla="*/ 20228880 w 21052572"/>
              <a:gd name="connsiteY3689" fmla="*/ 2676879 h 8402012"/>
              <a:gd name="connsiteX3690" fmla="*/ 20246840 w 21052572"/>
              <a:gd name="connsiteY3690" fmla="*/ 2644773 h 8402012"/>
              <a:gd name="connsiteX3691" fmla="*/ 19867608 w 21052572"/>
              <a:gd name="connsiteY3691" fmla="*/ 2644773 h 8402012"/>
              <a:gd name="connsiteX3692" fmla="*/ 19849700 w 21052572"/>
              <a:gd name="connsiteY3692" fmla="*/ 2676879 h 8402012"/>
              <a:gd name="connsiteX3693" fmla="*/ 19867608 w 21052572"/>
              <a:gd name="connsiteY3693" fmla="*/ 2644773 h 8402012"/>
              <a:gd name="connsiteX3694" fmla="*/ 18110216 w 21052572"/>
              <a:gd name="connsiteY3694" fmla="*/ 2644773 h 8402012"/>
              <a:gd name="connsiteX3695" fmla="*/ 18128180 w 21052572"/>
              <a:gd name="connsiteY3695" fmla="*/ 2676880 h 8402012"/>
              <a:gd name="connsiteX3696" fmla="*/ 18110216 w 21052572"/>
              <a:gd name="connsiteY3696" fmla="*/ 2644773 h 8402012"/>
              <a:gd name="connsiteX3697" fmla="*/ 18064292 w 21052572"/>
              <a:gd name="connsiteY3697" fmla="*/ 2644517 h 8402012"/>
              <a:gd name="connsiteX3698" fmla="*/ 18090232 w 21052572"/>
              <a:gd name="connsiteY3698" fmla="*/ 2672186 h 8402012"/>
              <a:gd name="connsiteX3699" fmla="*/ 18053340 w 21052572"/>
              <a:gd name="connsiteY3699" fmla="*/ 2653740 h 8402012"/>
              <a:gd name="connsiteX3700" fmla="*/ 18064292 w 21052572"/>
              <a:gd name="connsiteY3700" fmla="*/ 2644517 h 8402012"/>
              <a:gd name="connsiteX3701" fmla="*/ 13694930 w 21052572"/>
              <a:gd name="connsiteY3701" fmla="*/ 2644376 h 8402012"/>
              <a:gd name="connsiteX3702" fmla="*/ 13713200 w 21052572"/>
              <a:gd name="connsiteY3702" fmla="*/ 2676615 h 8402012"/>
              <a:gd name="connsiteX3703" fmla="*/ 13694930 w 21052572"/>
              <a:gd name="connsiteY3703" fmla="*/ 2644376 h 8402012"/>
              <a:gd name="connsiteX3704" fmla="*/ 12956592 w 21052572"/>
              <a:gd name="connsiteY3704" fmla="*/ 2644376 h 8402012"/>
              <a:gd name="connsiteX3705" fmla="*/ 12969489 w 21052572"/>
              <a:gd name="connsiteY3705" fmla="*/ 2708855 h 8402012"/>
              <a:gd name="connsiteX3706" fmla="*/ 13040421 w 21052572"/>
              <a:gd name="connsiteY3706" fmla="*/ 2708855 h 8402012"/>
              <a:gd name="connsiteX3707" fmla="*/ 13174762 w 21052572"/>
              <a:gd name="connsiteY3707" fmla="*/ 2715302 h 8402012"/>
              <a:gd name="connsiteX3708" fmla="*/ 13373586 w 21052572"/>
              <a:gd name="connsiteY3708" fmla="*/ 2657271 h 8402012"/>
              <a:gd name="connsiteX3709" fmla="*/ 12956592 w 21052572"/>
              <a:gd name="connsiteY3709" fmla="*/ 2644376 h 8402012"/>
              <a:gd name="connsiteX3710" fmla="*/ 12148397 w 21052572"/>
              <a:gd name="connsiteY3710" fmla="*/ 2644376 h 8402012"/>
              <a:gd name="connsiteX3711" fmla="*/ 12167742 w 21052572"/>
              <a:gd name="connsiteY3711" fmla="*/ 2676615 h 8402012"/>
              <a:gd name="connsiteX3712" fmla="*/ 12148397 w 21052572"/>
              <a:gd name="connsiteY3712" fmla="*/ 2644376 h 8402012"/>
              <a:gd name="connsiteX3713" fmla="*/ 18793296 w 21052572"/>
              <a:gd name="connsiteY3713" fmla="*/ 2643603 h 8402012"/>
              <a:gd name="connsiteX3714" fmla="*/ 18812652 w 21052572"/>
              <a:gd name="connsiteY3714" fmla="*/ 2675834 h 8402012"/>
              <a:gd name="connsiteX3715" fmla="*/ 18793296 w 21052572"/>
              <a:gd name="connsiteY3715" fmla="*/ 2643603 h 8402012"/>
              <a:gd name="connsiteX3716" fmla="*/ 19036300 w 21052572"/>
              <a:gd name="connsiteY3716" fmla="*/ 2642281 h 8402012"/>
              <a:gd name="connsiteX3717" fmla="*/ 19052364 w 21052572"/>
              <a:gd name="connsiteY3717" fmla="*/ 2643606 h 8402012"/>
              <a:gd name="connsiteX3718" fmla="*/ 19001288 w 21052572"/>
              <a:gd name="connsiteY3718" fmla="*/ 2676241 h 8402012"/>
              <a:gd name="connsiteX3719" fmla="*/ 19036300 w 21052572"/>
              <a:gd name="connsiteY3719" fmla="*/ 2642281 h 8402012"/>
              <a:gd name="connsiteX3720" fmla="*/ 16888708 w 21052572"/>
              <a:gd name="connsiteY3720" fmla="*/ 2642281 h 8402012"/>
              <a:gd name="connsiteX3721" fmla="*/ 16905288 w 21052572"/>
              <a:gd name="connsiteY3721" fmla="*/ 2643608 h 8402012"/>
              <a:gd name="connsiteX3722" fmla="*/ 16849444 w 21052572"/>
              <a:gd name="connsiteY3722" fmla="*/ 2676242 h 8402012"/>
              <a:gd name="connsiteX3723" fmla="*/ 16888708 w 21052572"/>
              <a:gd name="connsiteY3723" fmla="*/ 2642281 h 8402012"/>
              <a:gd name="connsiteX3724" fmla="*/ 15084454 w 21052572"/>
              <a:gd name="connsiteY3724" fmla="*/ 2637070 h 8402012"/>
              <a:gd name="connsiteX3725" fmla="*/ 15090332 w 21052572"/>
              <a:gd name="connsiteY3725" fmla="*/ 2642069 h 8402012"/>
              <a:gd name="connsiteX3726" fmla="*/ 15088826 w 21052572"/>
              <a:gd name="connsiteY3726" fmla="*/ 2640789 h 8402012"/>
              <a:gd name="connsiteX3727" fmla="*/ 12238943 w 21052572"/>
              <a:gd name="connsiteY3727" fmla="*/ 2636316 h 8402012"/>
              <a:gd name="connsiteX3728" fmla="*/ 12187087 w 21052572"/>
              <a:gd name="connsiteY3728" fmla="*/ 2644376 h 8402012"/>
              <a:gd name="connsiteX3729" fmla="*/ 12276290 w 21052572"/>
              <a:gd name="connsiteY3729" fmla="*/ 2676615 h 8402012"/>
              <a:gd name="connsiteX3730" fmla="*/ 12238943 w 21052572"/>
              <a:gd name="connsiteY3730" fmla="*/ 2636316 h 8402012"/>
              <a:gd name="connsiteX3731" fmla="*/ 15083892 w 21052572"/>
              <a:gd name="connsiteY3731" fmla="*/ 2628806 h 8402012"/>
              <a:gd name="connsiteX3732" fmla="*/ 15084454 w 21052572"/>
              <a:gd name="connsiteY3732" fmla="*/ 2637070 h 8402012"/>
              <a:gd name="connsiteX3733" fmla="*/ 15084908 w 21052572"/>
              <a:gd name="connsiteY3733" fmla="*/ 2643775 h 8402012"/>
              <a:gd name="connsiteX3734" fmla="*/ 15076782 w 21052572"/>
              <a:gd name="connsiteY3734" fmla="*/ 2631800 h 8402012"/>
              <a:gd name="connsiteX3735" fmla="*/ 15083892 w 21052572"/>
              <a:gd name="connsiteY3735" fmla="*/ 2628806 h 8402012"/>
              <a:gd name="connsiteX3736" fmla="*/ 18245872 w 21052572"/>
              <a:gd name="connsiteY3736" fmla="*/ 2616338 h 8402012"/>
              <a:gd name="connsiteX3737" fmla="*/ 18362736 w 21052572"/>
              <a:gd name="connsiteY3737" fmla="*/ 2751760 h 8402012"/>
              <a:gd name="connsiteX3738" fmla="*/ 18549932 w 21052572"/>
              <a:gd name="connsiteY3738" fmla="*/ 2842765 h 8402012"/>
              <a:gd name="connsiteX3739" fmla="*/ 18336764 w 21052572"/>
              <a:gd name="connsiteY3739" fmla="*/ 2816767 h 8402012"/>
              <a:gd name="connsiteX3740" fmla="*/ 18349748 w 21052572"/>
              <a:gd name="connsiteY3740" fmla="*/ 2797259 h 8402012"/>
              <a:gd name="connsiteX3741" fmla="*/ 18297812 w 21052572"/>
              <a:gd name="connsiteY3741" fmla="*/ 2790759 h 8402012"/>
              <a:gd name="connsiteX3742" fmla="*/ 18278332 w 21052572"/>
              <a:gd name="connsiteY3742" fmla="*/ 2720342 h 8402012"/>
              <a:gd name="connsiteX3743" fmla="*/ 18258856 w 21052572"/>
              <a:gd name="connsiteY3743" fmla="*/ 2765843 h 8402012"/>
              <a:gd name="connsiteX3744" fmla="*/ 18226392 w 21052572"/>
              <a:gd name="connsiteY3744" fmla="*/ 2733341 h 8402012"/>
              <a:gd name="connsiteX3745" fmla="*/ 18219900 w 21052572"/>
              <a:gd name="connsiteY3745" fmla="*/ 2655340 h 8402012"/>
              <a:gd name="connsiteX3746" fmla="*/ 18245872 w 21052572"/>
              <a:gd name="connsiteY3746" fmla="*/ 2616338 h 8402012"/>
              <a:gd name="connsiteX3747" fmla="*/ 18020336 w 21052572"/>
              <a:gd name="connsiteY3747" fmla="*/ 2613509 h 8402012"/>
              <a:gd name="connsiteX3748" fmla="*/ 18052284 w 21052572"/>
              <a:gd name="connsiteY3748" fmla="*/ 2628397 h 8402012"/>
              <a:gd name="connsiteX3749" fmla="*/ 17996460 w 21052572"/>
              <a:gd name="connsiteY3749" fmla="*/ 2628397 h 8402012"/>
              <a:gd name="connsiteX3750" fmla="*/ 18008740 w 21052572"/>
              <a:gd name="connsiteY3750" fmla="*/ 2614436 h 8402012"/>
              <a:gd name="connsiteX3751" fmla="*/ 18020336 w 21052572"/>
              <a:gd name="connsiteY3751" fmla="*/ 2613509 h 8402012"/>
              <a:gd name="connsiteX3752" fmla="*/ 17683308 w 21052572"/>
              <a:gd name="connsiteY3752" fmla="*/ 2612256 h 8402012"/>
              <a:gd name="connsiteX3753" fmla="*/ 17701496 w 21052572"/>
              <a:gd name="connsiteY3753" fmla="*/ 2643671 h 8402012"/>
              <a:gd name="connsiteX3754" fmla="*/ 17655200 w 21052572"/>
              <a:gd name="connsiteY3754" fmla="*/ 2630443 h 8402012"/>
              <a:gd name="connsiteX3755" fmla="*/ 17683308 w 21052572"/>
              <a:gd name="connsiteY3755" fmla="*/ 2612256 h 8402012"/>
              <a:gd name="connsiteX3756" fmla="*/ 12488011 w 21052572"/>
              <a:gd name="connsiteY3756" fmla="*/ 2612137 h 8402012"/>
              <a:gd name="connsiteX3757" fmla="*/ 12500908 w 21052572"/>
              <a:gd name="connsiteY3757" fmla="*/ 2644376 h 8402012"/>
              <a:gd name="connsiteX3758" fmla="*/ 12488011 w 21052572"/>
              <a:gd name="connsiteY3758" fmla="*/ 2612137 h 8402012"/>
              <a:gd name="connsiteX3759" fmla="*/ 12411705 w 21052572"/>
              <a:gd name="connsiteY3759" fmla="*/ 2612137 h 8402012"/>
              <a:gd name="connsiteX3760" fmla="*/ 12449321 w 21052572"/>
              <a:gd name="connsiteY3760" fmla="*/ 2644376 h 8402012"/>
              <a:gd name="connsiteX3761" fmla="*/ 12411705 w 21052572"/>
              <a:gd name="connsiteY3761" fmla="*/ 2612137 h 8402012"/>
              <a:gd name="connsiteX3762" fmla="*/ 11975366 w 21052572"/>
              <a:gd name="connsiteY3762" fmla="*/ 2612137 h 8402012"/>
              <a:gd name="connsiteX3763" fmla="*/ 11411134 w 21052572"/>
              <a:gd name="connsiteY3763" fmla="*/ 2759362 h 8402012"/>
              <a:gd name="connsiteX3764" fmla="*/ 11282167 w 21052572"/>
              <a:gd name="connsiteY3764" fmla="*/ 2778702 h 8402012"/>
              <a:gd name="connsiteX3765" fmla="*/ 11173620 w 21052572"/>
              <a:gd name="connsiteY3765" fmla="*/ 2843195 h 8402012"/>
              <a:gd name="connsiteX3766" fmla="*/ 10916760 w 21052572"/>
              <a:gd name="connsiteY3766" fmla="*/ 2920566 h 8402012"/>
              <a:gd name="connsiteX3767" fmla="*/ 10916760 w 21052572"/>
              <a:gd name="connsiteY3767" fmla="*/ 2952806 h 8402012"/>
              <a:gd name="connsiteX3768" fmla="*/ 11539027 w 21052572"/>
              <a:gd name="connsiteY3768" fmla="*/ 2804473 h 8402012"/>
              <a:gd name="connsiteX3769" fmla="*/ 11692713 w 21052572"/>
              <a:gd name="connsiteY3769" fmla="*/ 2778702 h 8402012"/>
              <a:gd name="connsiteX3770" fmla="*/ 11744300 w 21052572"/>
              <a:gd name="connsiteY3770" fmla="*/ 2734643 h 8402012"/>
              <a:gd name="connsiteX3771" fmla="*/ 11821680 w 21052572"/>
              <a:gd name="connsiteY3771" fmla="*/ 2721752 h 8402012"/>
              <a:gd name="connsiteX3772" fmla="*/ 12129052 w 21052572"/>
              <a:gd name="connsiteY3772" fmla="*/ 2676615 h 8402012"/>
              <a:gd name="connsiteX3773" fmla="*/ 11975366 w 21052572"/>
              <a:gd name="connsiteY3773" fmla="*/ 2676615 h 8402012"/>
              <a:gd name="connsiteX3774" fmla="*/ 11975366 w 21052572"/>
              <a:gd name="connsiteY3774" fmla="*/ 2612137 h 8402012"/>
              <a:gd name="connsiteX3775" fmla="*/ 15279596 w 21052572"/>
              <a:gd name="connsiteY3775" fmla="*/ 2611594 h 8402012"/>
              <a:gd name="connsiteX3776" fmla="*/ 15261634 w 21052572"/>
              <a:gd name="connsiteY3776" fmla="*/ 2643702 h 8402012"/>
              <a:gd name="connsiteX3777" fmla="*/ 15279596 w 21052572"/>
              <a:gd name="connsiteY3777" fmla="*/ 2611594 h 8402012"/>
              <a:gd name="connsiteX3778" fmla="*/ 18154280 w 21052572"/>
              <a:gd name="connsiteY3778" fmla="*/ 2611593 h 8402012"/>
              <a:gd name="connsiteX3779" fmla="*/ 18185024 w 21052572"/>
              <a:gd name="connsiteY3779" fmla="*/ 2643702 h 8402012"/>
              <a:gd name="connsiteX3780" fmla="*/ 18148132 w 21052572"/>
              <a:gd name="connsiteY3780" fmla="*/ 2630858 h 8402012"/>
              <a:gd name="connsiteX3781" fmla="*/ 18154280 w 21052572"/>
              <a:gd name="connsiteY3781" fmla="*/ 2611593 h 8402012"/>
              <a:gd name="connsiteX3782" fmla="*/ 15019906 w 21052572"/>
              <a:gd name="connsiteY3782" fmla="*/ 2611591 h 8402012"/>
              <a:gd name="connsiteX3783" fmla="*/ 15038352 w 21052572"/>
              <a:gd name="connsiteY3783" fmla="*/ 2611591 h 8402012"/>
              <a:gd name="connsiteX3784" fmla="*/ 15056798 w 21052572"/>
              <a:gd name="connsiteY3784" fmla="*/ 2630037 h 8402012"/>
              <a:gd name="connsiteX3785" fmla="*/ 15019906 w 21052572"/>
              <a:gd name="connsiteY3785" fmla="*/ 2611591 h 8402012"/>
              <a:gd name="connsiteX3786" fmla="*/ 19375704 w 21052572"/>
              <a:gd name="connsiteY3786" fmla="*/ 2610389 h 8402012"/>
              <a:gd name="connsiteX3787" fmla="*/ 19436240 w 21052572"/>
              <a:gd name="connsiteY3787" fmla="*/ 2657884 h 8402012"/>
              <a:gd name="connsiteX3788" fmla="*/ 19356768 w 21052572"/>
              <a:gd name="connsiteY3788" fmla="*/ 2631394 h 8402012"/>
              <a:gd name="connsiteX3789" fmla="*/ 19375704 w 21052572"/>
              <a:gd name="connsiteY3789" fmla="*/ 2610389 h 8402012"/>
              <a:gd name="connsiteX3790" fmla="*/ 14057213 w 21052572"/>
              <a:gd name="connsiteY3790" fmla="*/ 2602603 h 8402012"/>
              <a:gd name="connsiteX3791" fmla="*/ 14094604 w 21052572"/>
              <a:gd name="connsiteY3791" fmla="*/ 2642914 h 8402012"/>
              <a:gd name="connsiteX3792" fmla="*/ 14000862 w 21052572"/>
              <a:gd name="connsiteY3792" fmla="*/ 2610665 h 8402012"/>
              <a:gd name="connsiteX3793" fmla="*/ 14057213 w 21052572"/>
              <a:gd name="connsiteY3793" fmla="*/ 2602603 h 8402012"/>
              <a:gd name="connsiteX3794" fmla="*/ 18522576 w 21052572"/>
              <a:gd name="connsiteY3794" fmla="*/ 2597378 h 8402012"/>
              <a:gd name="connsiteX3795" fmla="*/ 18529136 w 21052572"/>
              <a:gd name="connsiteY3795" fmla="*/ 2629481 h 8402012"/>
              <a:gd name="connsiteX3796" fmla="*/ 18522576 w 21052572"/>
              <a:gd name="connsiteY3796" fmla="*/ 2610217 h 8402012"/>
              <a:gd name="connsiteX3797" fmla="*/ 18522576 w 21052572"/>
              <a:gd name="connsiteY3797" fmla="*/ 2597378 h 8402012"/>
              <a:gd name="connsiteX3798" fmla="*/ 19318852 w 21052572"/>
              <a:gd name="connsiteY3798" fmla="*/ 2587894 h 8402012"/>
              <a:gd name="connsiteX3799" fmla="*/ 19355744 w 21052572"/>
              <a:gd name="connsiteY3799" fmla="*/ 2601543 h 8402012"/>
              <a:gd name="connsiteX3800" fmla="*/ 19349596 w 21052572"/>
              <a:gd name="connsiteY3800" fmla="*/ 2615194 h 8402012"/>
              <a:gd name="connsiteX3801" fmla="*/ 19318852 w 21052572"/>
              <a:gd name="connsiteY3801" fmla="*/ 2587894 h 8402012"/>
              <a:gd name="connsiteX3802" fmla="*/ 18091256 w 21052572"/>
              <a:gd name="connsiteY3802" fmla="*/ 2587894 h 8402012"/>
              <a:gd name="connsiteX3803" fmla="*/ 18147100 w 21052572"/>
              <a:gd name="connsiteY3803" fmla="*/ 2601122 h 8402012"/>
              <a:gd name="connsiteX3804" fmla="*/ 18091256 w 21052572"/>
              <a:gd name="connsiteY3804" fmla="*/ 2587894 h 8402012"/>
              <a:gd name="connsiteX3805" fmla="*/ 17622024 w 21052572"/>
              <a:gd name="connsiteY3805" fmla="*/ 2587894 h 8402012"/>
              <a:gd name="connsiteX3806" fmla="*/ 17654132 w 21052572"/>
              <a:gd name="connsiteY3806" fmla="*/ 2600737 h 8402012"/>
              <a:gd name="connsiteX3807" fmla="*/ 17622024 w 21052572"/>
              <a:gd name="connsiteY3807" fmla="*/ 2587894 h 8402012"/>
              <a:gd name="connsiteX3808" fmla="*/ 10773452 w 21052572"/>
              <a:gd name="connsiteY3808" fmla="*/ 2587654 h 8402012"/>
              <a:gd name="connsiteX3809" fmla="*/ 10672797 w 21052572"/>
              <a:gd name="connsiteY3809" fmla="*/ 2612137 h 8402012"/>
              <a:gd name="connsiteX3810" fmla="*/ 10564249 w 21052572"/>
              <a:gd name="connsiteY3810" fmla="*/ 2657271 h 8402012"/>
              <a:gd name="connsiteX3811" fmla="*/ 10692142 w 21052572"/>
              <a:gd name="connsiteY3811" fmla="*/ 2644376 h 8402012"/>
              <a:gd name="connsiteX3812" fmla="*/ 10737280 w 21052572"/>
              <a:gd name="connsiteY3812" fmla="*/ 2612137 h 8402012"/>
              <a:gd name="connsiteX3813" fmla="*/ 10788867 w 21052572"/>
              <a:gd name="connsiteY3813" fmla="*/ 2612137 h 8402012"/>
              <a:gd name="connsiteX3814" fmla="*/ 10773452 w 21052572"/>
              <a:gd name="connsiteY3814" fmla="*/ 2587654 h 8402012"/>
              <a:gd name="connsiteX3815" fmla="*/ 1340057 w 21052572"/>
              <a:gd name="connsiteY3815" fmla="*/ 2585027 h 8402012"/>
              <a:gd name="connsiteX3816" fmla="*/ 1303190 w 21052572"/>
              <a:gd name="connsiteY3816" fmla="*/ 2611482 h 8402012"/>
              <a:gd name="connsiteX3817" fmla="*/ 1340057 w 21052572"/>
              <a:gd name="connsiteY3817" fmla="*/ 2585027 h 8402012"/>
              <a:gd name="connsiteX3818" fmla="*/ 14844536 w 21052572"/>
              <a:gd name="connsiteY3818" fmla="*/ 2584562 h 8402012"/>
              <a:gd name="connsiteX3819" fmla="*/ 14881428 w 21052572"/>
              <a:gd name="connsiteY3819" fmla="*/ 2609157 h 8402012"/>
              <a:gd name="connsiteX3820" fmla="*/ 14844536 w 21052572"/>
              <a:gd name="connsiteY3820" fmla="*/ 2584562 h 8402012"/>
              <a:gd name="connsiteX3821" fmla="*/ 17995896 w 21052572"/>
              <a:gd name="connsiteY3821" fmla="*/ 2568937 h 8402012"/>
              <a:gd name="connsiteX3822" fmla="*/ 18009544 w 21052572"/>
              <a:gd name="connsiteY3822" fmla="*/ 2589410 h 8402012"/>
              <a:gd name="connsiteX3823" fmla="*/ 17995896 w 21052572"/>
              <a:gd name="connsiteY3823" fmla="*/ 2568937 h 8402012"/>
              <a:gd name="connsiteX3824" fmla="*/ 10564249 w 21052572"/>
              <a:gd name="connsiteY3824" fmla="*/ 2554106 h 8402012"/>
              <a:gd name="connsiteX3825" fmla="*/ 10577146 w 21052572"/>
              <a:gd name="connsiteY3825" fmla="*/ 2586345 h 8402012"/>
              <a:gd name="connsiteX3826" fmla="*/ 10564249 w 21052572"/>
              <a:gd name="connsiteY3826" fmla="*/ 2554106 h 8402012"/>
              <a:gd name="connsiteX3827" fmla="*/ 18878460 w 21052572"/>
              <a:gd name="connsiteY3827" fmla="*/ 2546713 h 8402012"/>
              <a:gd name="connsiteX3828" fmla="*/ 18875656 w 21052572"/>
              <a:gd name="connsiteY3828" fmla="*/ 2550499 h 8402012"/>
              <a:gd name="connsiteX3829" fmla="*/ 18873316 w 21052572"/>
              <a:gd name="connsiteY3829" fmla="*/ 2553657 h 8402012"/>
              <a:gd name="connsiteX3830" fmla="*/ 18829076 w 21052572"/>
              <a:gd name="connsiteY3830" fmla="*/ 2540496 h 8402012"/>
              <a:gd name="connsiteX3831" fmla="*/ 18834344 w 21052572"/>
              <a:gd name="connsiteY3831" fmla="*/ 2551357 h 8402012"/>
              <a:gd name="connsiteX3832" fmla="*/ 18831112 w 21052572"/>
              <a:gd name="connsiteY3832" fmla="*/ 2554711 h 8402012"/>
              <a:gd name="connsiteX3833" fmla="*/ 18825784 w 21052572"/>
              <a:gd name="connsiteY3833" fmla="*/ 2560242 h 8402012"/>
              <a:gd name="connsiteX3834" fmla="*/ 18816436 w 21052572"/>
              <a:gd name="connsiteY3834" fmla="*/ 2551357 h 8402012"/>
              <a:gd name="connsiteX3835" fmla="*/ 18829076 w 21052572"/>
              <a:gd name="connsiteY3835" fmla="*/ 2540496 h 8402012"/>
              <a:gd name="connsiteX3836" fmla="*/ 18883140 w 21052572"/>
              <a:gd name="connsiteY3836" fmla="*/ 2540395 h 8402012"/>
              <a:gd name="connsiteX3837" fmla="*/ 18880516 w 21052572"/>
              <a:gd name="connsiteY3837" fmla="*/ 2543938 h 8402012"/>
              <a:gd name="connsiteX3838" fmla="*/ 18878460 w 21052572"/>
              <a:gd name="connsiteY3838" fmla="*/ 2546713 h 8402012"/>
              <a:gd name="connsiteX3839" fmla="*/ 18884836 w 21052572"/>
              <a:gd name="connsiteY3839" fmla="*/ 2538105 h 8402012"/>
              <a:gd name="connsiteX3840" fmla="*/ 18884656 w 21052572"/>
              <a:gd name="connsiteY3840" fmla="*/ 2538349 h 8402012"/>
              <a:gd name="connsiteX3841" fmla="*/ 18883140 w 21052572"/>
              <a:gd name="connsiteY3841" fmla="*/ 2540395 h 8402012"/>
              <a:gd name="connsiteX3842" fmla="*/ 12449321 w 21052572"/>
              <a:gd name="connsiteY3842" fmla="*/ 2522941 h 8402012"/>
              <a:gd name="connsiteX3843" fmla="*/ 12488011 w 21052572"/>
              <a:gd name="connsiteY3843" fmla="*/ 2554106 h 8402012"/>
              <a:gd name="connsiteX3844" fmla="*/ 12449321 w 21052572"/>
              <a:gd name="connsiteY3844" fmla="*/ 2522941 h 8402012"/>
              <a:gd name="connsiteX3845" fmla="*/ 10601865 w 21052572"/>
              <a:gd name="connsiteY3845" fmla="*/ 2522941 h 8402012"/>
              <a:gd name="connsiteX3846" fmla="*/ 10601865 w 21052572"/>
              <a:gd name="connsiteY3846" fmla="*/ 2586345 h 8402012"/>
              <a:gd name="connsiteX3847" fmla="*/ 10672797 w 21052572"/>
              <a:gd name="connsiteY3847" fmla="*/ 2522941 h 8402012"/>
              <a:gd name="connsiteX3848" fmla="*/ 10601865 w 21052572"/>
              <a:gd name="connsiteY3848" fmla="*/ 2522941 h 8402012"/>
              <a:gd name="connsiteX3849" fmla="*/ 9789371 w 21052572"/>
              <a:gd name="connsiteY3849" fmla="*/ 2522941 h 8402012"/>
              <a:gd name="connsiteX3850" fmla="*/ 9826986 w 21052572"/>
              <a:gd name="connsiteY3850" fmla="*/ 2554106 h 8402012"/>
              <a:gd name="connsiteX3851" fmla="*/ 9789371 w 21052572"/>
              <a:gd name="connsiteY3851" fmla="*/ 2522941 h 8402012"/>
              <a:gd name="connsiteX3852" fmla="*/ 17848536 w 21052572"/>
              <a:gd name="connsiteY3852" fmla="*/ 2521536 h 8402012"/>
              <a:gd name="connsiteX3853" fmla="*/ 17830572 w 21052572"/>
              <a:gd name="connsiteY3853" fmla="*/ 2553605 h 8402012"/>
              <a:gd name="connsiteX3854" fmla="*/ 17848536 w 21052572"/>
              <a:gd name="connsiteY3854" fmla="*/ 2521536 h 8402012"/>
              <a:gd name="connsiteX3855" fmla="*/ 14695029 w 21052572"/>
              <a:gd name="connsiteY3855" fmla="*/ 2510960 h 8402012"/>
              <a:gd name="connsiteX3856" fmla="*/ 14757289 w 21052572"/>
              <a:gd name="connsiteY3856" fmla="*/ 2522405 h 8402012"/>
              <a:gd name="connsiteX3857" fmla="*/ 14776611 w 21052572"/>
              <a:gd name="connsiteY3857" fmla="*/ 2637665 h 8402012"/>
              <a:gd name="connsiteX3858" fmla="*/ 14815256 w 21052572"/>
              <a:gd name="connsiteY3858" fmla="*/ 2553644 h 8402012"/>
              <a:gd name="connsiteX3859" fmla="*/ 14815256 w 21052572"/>
              <a:gd name="connsiteY3859" fmla="*/ 2644129 h 8402012"/>
              <a:gd name="connsiteX3860" fmla="*/ 14853900 w 21052572"/>
              <a:gd name="connsiteY3860" fmla="*/ 2657055 h 8402012"/>
              <a:gd name="connsiteX3861" fmla="*/ 14942997 w 21052572"/>
              <a:gd name="connsiteY3861" fmla="*/ 2695834 h 8402012"/>
              <a:gd name="connsiteX3862" fmla="*/ 14681074 w 21052572"/>
              <a:gd name="connsiteY3862" fmla="*/ 2657055 h 8402012"/>
              <a:gd name="connsiteX3863" fmla="*/ 14642430 w 21052572"/>
              <a:gd name="connsiteY3863" fmla="*/ 2547181 h 8402012"/>
              <a:gd name="connsiteX3864" fmla="*/ 14695029 w 21052572"/>
              <a:gd name="connsiteY3864" fmla="*/ 2510960 h 8402012"/>
              <a:gd name="connsiteX3865" fmla="*/ 19171920 w 21052572"/>
              <a:gd name="connsiteY3865" fmla="*/ 2497837 h 8402012"/>
              <a:gd name="connsiteX3866" fmla="*/ 19237188 w 21052572"/>
              <a:gd name="connsiteY3866" fmla="*/ 2522431 h 8402012"/>
              <a:gd name="connsiteX3867" fmla="*/ 19171920 w 21052572"/>
              <a:gd name="connsiteY3867" fmla="*/ 2497837 h 8402012"/>
              <a:gd name="connsiteX3868" fmla="*/ 9860840 w 21052572"/>
              <a:gd name="connsiteY3868" fmla="*/ 2495538 h 8402012"/>
              <a:gd name="connsiteX3869" fmla="*/ 9846331 w 21052572"/>
              <a:gd name="connsiteY3869" fmla="*/ 2522941 h 8402012"/>
              <a:gd name="connsiteX3870" fmla="*/ 9885021 w 21052572"/>
              <a:gd name="connsiteY3870" fmla="*/ 2497149 h 8402012"/>
              <a:gd name="connsiteX3871" fmla="*/ 9860840 w 21052572"/>
              <a:gd name="connsiteY3871" fmla="*/ 2495538 h 8402012"/>
              <a:gd name="connsiteX3872" fmla="*/ 18479444 w 21052572"/>
              <a:gd name="connsiteY3872" fmla="*/ 2483534 h 8402012"/>
              <a:gd name="connsiteX3873" fmla="*/ 18477704 w 21052572"/>
              <a:gd name="connsiteY3873" fmla="*/ 2488949 h 8402012"/>
              <a:gd name="connsiteX3874" fmla="*/ 18475336 w 21052572"/>
              <a:gd name="connsiteY3874" fmla="*/ 2496308 h 8402012"/>
              <a:gd name="connsiteX3875" fmla="*/ 18425672 w 21052572"/>
              <a:gd name="connsiteY3875" fmla="*/ 2478984 h 8402012"/>
              <a:gd name="connsiteX3876" fmla="*/ 18451184 w 21052572"/>
              <a:gd name="connsiteY3876" fmla="*/ 2484158 h 8402012"/>
              <a:gd name="connsiteX3877" fmla="*/ 18475336 w 21052572"/>
              <a:gd name="connsiteY3877" fmla="*/ 2496308 h 8402012"/>
              <a:gd name="connsiteX3878" fmla="*/ 18475704 w 21052572"/>
              <a:gd name="connsiteY3878" fmla="*/ 2496493 h 8402012"/>
              <a:gd name="connsiteX3879" fmla="*/ 18488344 w 21052572"/>
              <a:gd name="connsiteY3879" fmla="*/ 2509226 h 8402012"/>
              <a:gd name="connsiteX3880" fmla="*/ 18375640 w 21052572"/>
              <a:gd name="connsiteY3880" fmla="*/ 2509226 h 8402012"/>
              <a:gd name="connsiteX3881" fmla="*/ 18425672 w 21052572"/>
              <a:gd name="connsiteY3881" fmla="*/ 2478984 h 8402012"/>
              <a:gd name="connsiteX3882" fmla="*/ 18481900 w 21052572"/>
              <a:gd name="connsiteY3882" fmla="*/ 2475899 h 8402012"/>
              <a:gd name="connsiteX3883" fmla="*/ 18480336 w 21052572"/>
              <a:gd name="connsiteY3883" fmla="*/ 2480767 h 8402012"/>
              <a:gd name="connsiteX3884" fmla="*/ 18479444 w 21052572"/>
              <a:gd name="connsiteY3884" fmla="*/ 2483534 h 8402012"/>
              <a:gd name="connsiteX3885" fmla="*/ 18482756 w 21052572"/>
              <a:gd name="connsiteY3885" fmla="*/ 2473243 h 8402012"/>
              <a:gd name="connsiteX3886" fmla="*/ 18481900 w 21052572"/>
              <a:gd name="connsiteY3886" fmla="*/ 2475899 h 8402012"/>
              <a:gd name="connsiteX3887" fmla="*/ 18481912 w 21052572"/>
              <a:gd name="connsiteY3887" fmla="*/ 2475861 h 8402012"/>
              <a:gd name="connsiteX3888" fmla="*/ 18482756 w 21052572"/>
              <a:gd name="connsiteY3888" fmla="*/ 2473243 h 8402012"/>
              <a:gd name="connsiteX3889" fmla="*/ 10826483 w 21052572"/>
              <a:gd name="connsiteY3889" fmla="*/ 2464911 h 8402012"/>
              <a:gd name="connsiteX3890" fmla="*/ 10826483 w 21052572"/>
              <a:gd name="connsiteY3890" fmla="*/ 2497149 h 8402012"/>
              <a:gd name="connsiteX3891" fmla="*/ 10826483 w 21052572"/>
              <a:gd name="connsiteY3891" fmla="*/ 2464911 h 8402012"/>
              <a:gd name="connsiteX3892" fmla="*/ 19170824 w 21052572"/>
              <a:gd name="connsiteY3892" fmla="*/ 2464657 h 8402012"/>
              <a:gd name="connsiteX3893" fmla="*/ 19170824 w 21052572"/>
              <a:gd name="connsiteY3893" fmla="*/ 2496762 h 8402012"/>
              <a:gd name="connsiteX3894" fmla="*/ 19170824 w 21052572"/>
              <a:gd name="connsiteY3894" fmla="*/ 2464657 h 8402012"/>
              <a:gd name="connsiteX3895" fmla="*/ 17001116 w 21052572"/>
              <a:gd name="connsiteY3895" fmla="*/ 2464657 h 8402012"/>
              <a:gd name="connsiteX3896" fmla="*/ 17019024 w 21052572"/>
              <a:gd name="connsiteY3896" fmla="*/ 2496762 h 8402012"/>
              <a:gd name="connsiteX3897" fmla="*/ 17001116 w 21052572"/>
              <a:gd name="connsiteY3897" fmla="*/ 2464657 h 8402012"/>
              <a:gd name="connsiteX3898" fmla="*/ 19625796 w 21052572"/>
              <a:gd name="connsiteY3898" fmla="*/ 2464656 h 8402012"/>
              <a:gd name="connsiteX3899" fmla="*/ 19598496 w 21052572"/>
              <a:gd name="connsiteY3899" fmla="*/ 2496762 h 8402012"/>
              <a:gd name="connsiteX3900" fmla="*/ 19625796 w 21052572"/>
              <a:gd name="connsiteY3900" fmla="*/ 2464656 h 8402012"/>
              <a:gd name="connsiteX3901" fmla="*/ 17704408 w 21052572"/>
              <a:gd name="connsiteY3901" fmla="*/ 2460359 h 8402012"/>
              <a:gd name="connsiteX3902" fmla="*/ 17730000 w 21052572"/>
              <a:gd name="connsiteY3902" fmla="*/ 2476892 h 8402012"/>
              <a:gd name="connsiteX3903" fmla="*/ 17674160 w 21052572"/>
              <a:gd name="connsiteY3903" fmla="*/ 2496733 h 8402012"/>
              <a:gd name="connsiteX3904" fmla="*/ 17674160 w 21052572"/>
              <a:gd name="connsiteY3904" fmla="*/ 2463666 h 8402012"/>
              <a:gd name="connsiteX3905" fmla="*/ 17704408 w 21052572"/>
              <a:gd name="connsiteY3905" fmla="*/ 2460359 h 8402012"/>
              <a:gd name="connsiteX3906" fmla="*/ 13332893 w 21052572"/>
              <a:gd name="connsiteY3906" fmla="*/ 2457583 h 8402012"/>
              <a:gd name="connsiteX3907" fmla="*/ 13336732 w 21052572"/>
              <a:gd name="connsiteY3907" fmla="*/ 2477737 h 8402012"/>
              <a:gd name="connsiteX3908" fmla="*/ 13323082 w 21052572"/>
              <a:gd name="connsiteY3908" fmla="*/ 2464088 h 8402012"/>
              <a:gd name="connsiteX3909" fmla="*/ 13332893 w 21052572"/>
              <a:gd name="connsiteY3909" fmla="*/ 2457583 h 8402012"/>
              <a:gd name="connsiteX3910" fmla="*/ 17730568 w 21052572"/>
              <a:gd name="connsiteY3910" fmla="*/ 2450355 h 8402012"/>
              <a:gd name="connsiteX3911" fmla="*/ 17726300 w 21052572"/>
              <a:gd name="connsiteY3911" fmla="*/ 2463623 h 8402012"/>
              <a:gd name="connsiteX3912" fmla="*/ 17728824 w 21052572"/>
              <a:gd name="connsiteY3912" fmla="*/ 2455770 h 8402012"/>
              <a:gd name="connsiteX3913" fmla="*/ 17731036 w 21052572"/>
              <a:gd name="connsiteY3913" fmla="*/ 2445698 h 8402012"/>
              <a:gd name="connsiteX3914" fmla="*/ 17732004 w 21052572"/>
              <a:gd name="connsiteY3914" fmla="*/ 2445888 h 8402012"/>
              <a:gd name="connsiteX3915" fmla="*/ 17742520 w 21052572"/>
              <a:gd name="connsiteY3915" fmla="*/ 2447943 h 8402012"/>
              <a:gd name="connsiteX3916" fmla="*/ 17744164 w 21052572"/>
              <a:gd name="connsiteY3916" fmla="*/ 2463660 h 8402012"/>
              <a:gd name="connsiteX3917" fmla="*/ 17731752 w 21052572"/>
              <a:gd name="connsiteY3917" fmla="*/ 2446677 h 8402012"/>
              <a:gd name="connsiteX3918" fmla="*/ 17731456 w 21052572"/>
              <a:gd name="connsiteY3918" fmla="*/ 2447589 h 8402012"/>
              <a:gd name="connsiteX3919" fmla="*/ 17730568 w 21052572"/>
              <a:gd name="connsiteY3919" fmla="*/ 2450355 h 8402012"/>
              <a:gd name="connsiteX3920" fmla="*/ 17731748 w 21052572"/>
              <a:gd name="connsiteY3920" fmla="*/ 2446677 h 8402012"/>
              <a:gd name="connsiteX3921" fmla="*/ 17733876 w 21052572"/>
              <a:gd name="connsiteY3921" fmla="*/ 2440064 h 8402012"/>
              <a:gd name="connsiteX3922" fmla="*/ 17733036 w 21052572"/>
              <a:gd name="connsiteY3922" fmla="*/ 2442682 h 8402012"/>
              <a:gd name="connsiteX3923" fmla="*/ 17732004 w 21052572"/>
              <a:gd name="connsiteY3923" fmla="*/ 2445888 h 8402012"/>
              <a:gd name="connsiteX3924" fmla="*/ 10916760 w 21052572"/>
              <a:gd name="connsiteY3924" fmla="*/ 2432672 h 8402012"/>
              <a:gd name="connsiteX3925" fmla="*/ 10936105 w 21052572"/>
              <a:gd name="connsiteY3925" fmla="*/ 2464911 h 8402012"/>
              <a:gd name="connsiteX3926" fmla="*/ 10916760 w 21052572"/>
              <a:gd name="connsiteY3926" fmla="*/ 2432672 h 8402012"/>
              <a:gd name="connsiteX3927" fmla="*/ 10429908 w 21052572"/>
              <a:gd name="connsiteY3927" fmla="*/ 2432672 h 8402012"/>
              <a:gd name="connsiteX3928" fmla="*/ 10174123 w 21052572"/>
              <a:gd name="connsiteY3928" fmla="*/ 2547657 h 8402012"/>
              <a:gd name="connsiteX3929" fmla="*/ 10109639 w 21052572"/>
              <a:gd name="connsiteY3929" fmla="*/ 2599243 h 8402012"/>
              <a:gd name="connsiteX3930" fmla="*/ 10167675 w 21052572"/>
              <a:gd name="connsiteY3930" fmla="*/ 2566999 h 8402012"/>
              <a:gd name="connsiteX3931" fmla="*/ 10224635 w 21052572"/>
              <a:gd name="connsiteY3931" fmla="*/ 2554106 h 8402012"/>
              <a:gd name="connsiteX3932" fmla="*/ 10308464 w 21052572"/>
              <a:gd name="connsiteY3932" fmla="*/ 2535836 h 8402012"/>
              <a:gd name="connsiteX3933" fmla="*/ 10385844 w 21052572"/>
              <a:gd name="connsiteY3933" fmla="*/ 2510046 h 8402012"/>
              <a:gd name="connsiteX3934" fmla="*/ 10429908 w 21052572"/>
              <a:gd name="connsiteY3934" fmla="*/ 2497149 h 8402012"/>
              <a:gd name="connsiteX3935" fmla="*/ 10429908 w 21052572"/>
              <a:gd name="connsiteY3935" fmla="*/ 2432672 h 8402012"/>
              <a:gd name="connsiteX3936" fmla="*/ 10032259 w 21052572"/>
              <a:gd name="connsiteY3936" fmla="*/ 2432672 h 8402012"/>
              <a:gd name="connsiteX3937" fmla="*/ 10051604 w 21052572"/>
              <a:gd name="connsiteY3937" fmla="*/ 2464911 h 8402012"/>
              <a:gd name="connsiteX3938" fmla="*/ 10032259 w 21052572"/>
              <a:gd name="connsiteY3938" fmla="*/ 2432672 h 8402012"/>
              <a:gd name="connsiteX3939" fmla="*/ 17843544 w 21052572"/>
              <a:gd name="connsiteY3939" fmla="*/ 2431480 h 8402012"/>
              <a:gd name="connsiteX3940" fmla="*/ 17888948 w 21052572"/>
              <a:gd name="connsiteY3940" fmla="*/ 2457549 h 8402012"/>
              <a:gd name="connsiteX3941" fmla="*/ 17960292 w 21052572"/>
              <a:gd name="connsiteY3941" fmla="*/ 2490135 h 8402012"/>
              <a:gd name="connsiteX3942" fmla="*/ 18031640 w 21052572"/>
              <a:gd name="connsiteY3942" fmla="*/ 2529239 h 8402012"/>
              <a:gd name="connsiteX3943" fmla="*/ 18075960 w 21052572"/>
              <a:gd name="connsiteY3943" fmla="*/ 2554221 h 8402012"/>
              <a:gd name="connsiteX3944" fmla="*/ 18075960 w 21052572"/>
              <a:gd name="connsiteY3944" fmla="*/ 2586807 h 8402012"/>
              <a:gd name="connsiteX3945" fmla="*/ 18012180 w 21052572"/>
              <a:gd name="connsiteY3945" fmla="*/ 2586807 h 8402012"/>
              <a:gd name="connsiteX3946" fmla="*/ 17960292 w 21052572"/>
              <a:gd name="connsiteY3946" fmla="*/ 2547704 h 8402012"/>
              <a:gd name="connsiteX3947" fmla="*/ 17830572 w 21052572"/>
              <a:gd name="connsiteY3947" fmla="*/ 2496652 h 8402012"/>
              <a:gd name="connsiteX3948" fmla="*/ 17843544 w 21052572"/>
              <a:gd name="connsiteY3948" fmla="*/ 2431480 h 8402012"/>
              <a:gd name="connsiteX3949" fmla="*/ 17147052 w 21052572"/>
              <a:gd name="connsiteY3949" fmla="*/ 2431480 h 8402012"/>
              <a:gd name="connsiteX3950" fmla="*/ 17129092 w 21052572"/>
              <a:gd name="connsiteY3950" fmla="*/ 2463588 h 8402012"/>
              <a:gd name="connsiteX3951" fmla="*/ 17147052 w 21052572"/>
              <a:gd name="connsiteY3951" fmla="*/ 2431480 h 8402012"/>
              <a:gd name="connsiteX3952" fmla="*/ 16322338 w 21052572"/>
              <a:gd name="connsiteY3952" fmla="*/ 2431480 h 8402012"/>
              <a:gd name="connsiteX3953" fmla="*/ 16304374 w 21052572"/>
              <a:gd name="connsiteY3953" fmla="*/ 2463588 h 8402012"/>
              <a:gd name="connsiteX3954" fmla="*/ 16322338 w 21052572"/>
              <a:gd name="connsiteY3954" fmla="*/ 2431480 h 8402012"/>
              <a:gd name="connsiteX3955" fmla="*/ 13824427 w 21052572"/>
              <a:gd name="connsiteY3955" fmla="*/ 2431480 h 8402012"/>
              <a:gd name="connsiteX3956" fmla="*/ 13773355 w 21052572"/>
              <a:gd name="connsiteY3956" fmla="*/ 2464547 h 8402012"/>
              <a:gd name="connsiteX3957" fmla="*/ 13824427 w 21052572"/>
              <a:gd name="connsiteY3957" fmla="*/ 2431480 h 8402012"/>
              <a:gd name="connsiteX3958" fmla="*/ 845495 w 21052572"/>
              <a:gd name="connsiteY3958" fmla="*/ 2427183 h 8402012"/>
              <a:gd name="connsiteX3959" fmla="*/ 1032486 w 21052572"/>
              <a:gd name="connsiteY3959" fmla="*/ 2491407 h 8402012"/>
              <a:gd name="connsiteX3960" fmla="*/ 1283154 w 21052572"/>
              <a:gd name="connsiteY3960" fmla="*/ 2586821 h 8402012"/>
              <a:gd name="connsiteX3961" fmla="*/ 1122855 w 21052572"/>
              <a:gd name="connsiteY3961" fmla="*/ 2554659 h 8402012"/>
              <a:gd name="connsiteX3962" fmla="*/ 781817 w 21052572"/>
              <a:gd name="connsiteY3962" fmla="*/ 2433515 h 8402012"/>
              <a:gd name="connsiteX3963" fmla="*/ 845495 w 21052572"/>
              <a:gd name="connsiteY3963" fmla="*/ 2427183 h 8402012"/>
              <a:gd name="connsiteX3964" fmla="*/ 11472595 w 21052572"/>
              <a:gd name="connsiteY3964" fmla="*/ 2422901 h 8402012"/>
              <a:gd name="connsiteX3965" fmla="*/ 11398238 w 21052572"/>
              <a:gd name="connsiteY3965" fmla="*/ 2445566 h 8402012"/>
              <a:gd name="connsiteX3966" fmla="*/ 11301512 w 21052572"/>
              <a:gd name="connsiteY3966" fmla="*/ 2484256 h 8402012"/>
              <a:gd name="connsiteX3967" fmla="*/ 11192965 w 21052572"/>
              <a:gd name="connsiteY3967" fmla="*/ 2522941 h 8402012"/>
              <a:gd name="connsiteX3968" fmla="*/ 11115584 w 21052572"/>
              <a:gd name="connsiteY3968" fmla="*/ 2554106 h 8402012"/>
              <a:gd name="connsiteX3969" fmla="*/ 10916760 w 21052572"/>
              <a:gd name="connsiteY3969" fmla="*/ 2599243 h 8402012"/>
              <a:gd name="connsiteX3970" fmla="*/ 11076894 w 21052572"/>
              <a:gd name="connsiteY3970" fmla="*/ 2586345 h 8402012"/>
              <a:gd name="connsiteX3971" fmla="*/ 11217683 w 21052572"/>
              <a:gd name="connsiteY3971" fmla="*/ 2542284 h 8402012"/>
              <a:gd name="connsiteX3972" fmla="*/ 11493888 w 21052572"/>
              <a:gd name="connsiteY3972" fmla="*/ 2432672 h 8402012"/>
              <a:gd name="connsiteX3973" fmla="*/ 11472595 w 21052572"/>
              <a:gd name="connsiteY3973" fmla="*/ 2422901 h 8402012"/>
              <a:gd name="connsiteX3974" fmla="*/ 13900203 w 21052572"/>
              <a:gd name="connsiteY3974" fmla="*/ 2400427 h 8402012"/>
              <a:gd name="connsiteX3975" fmla="*/ 13900203 w 21052572"/>
              <a:gd name="connsiteY3975" fmla="*/ 2464911 h 8402012"/>
              <a:gd name="connsiteX3976" fmla="*/ 13861513 w 21052572"/>
              <a:gd name="connsiteY3976" fmla="*/ 2471358 h 8402012"/>
              <a:gd name="connsiteX3977" fmla="*/ 13893755 w 21052572"/>
              <a:gd name="connsiteY3977" fmla="*/ 2503598 h 8402012"/>
              <a:gd name="connsiteX3978" fmla="*/ 13995854 w 21052572"/>
              <a:gd name="connsiteY3978" fmla="*/ 2477804 h 8402012"/>
              <a:gd name="connsiteX3979" fmla="*/ 13963612 w 21052572"/>
              <a:gd name="connsiteY3979" fmla="*/ 2452014 h 8402012"/>
              <a:gd name="connsiteX3980" fmla="*/ 13963612 w 21052572"/>
              <a:gd name="connsiteY3980" fmla="*/ 2419778 h 8402012"/>
              <a:gd name="connsiteX3981" fmla="*/ 13937818 w 21052572"/>
              <a:gd name="connsiteY3981" fmla="*/ 2419778 h 8402012"/>
              <a:gd name="connsiteX3982" fmla="*/ 13900203 w 21052572"/>
              <a:gd name="connsiteY3982" fmla="*/ 2400427 h 8402012"/>
              <a:gd name="connsiteX3983" fmla="*/ 19041560 w 21052572"/>
              <a:gd name="connsiteY3983" fmla="*/ 2393591 h 8402012"/>
              <a:gd name="connsiteX3984" fmla="*/ 19128208 w 21052572"/>
              <a:gd name="connsiteY3984" fmla="*/ 2444618 h 8402012"/>
              <a:gd name="connsiteX3985" fmla="*/ 19015508 w 21052572"/>
              <a:gd name="connsiteY3985" fmla="*/ 2412219 h 8402012"/>
              <a:gd name="connsiteX3986" fmla="*/ 19041560 w 21052572"/>
              <a:gd name="connsiteY3986" fmla="*/ 2393591 h 8402012"/>
              <a:gd name="connsiteX3987" fmla="*/ 11128481 w 21052572"/>
              <a:gd name="connsiteY3987" fmla="*/ 2381086 h 8402012"/>
              <a:gd name="connsiteX3988" fmla="*/ 10961898 w 21052572"/>
              <a:gd name="connsiteY3988" fmla="*/ 2432672 h 8402012"/>
              <a:gd name="connsiteX3989" fmla="*/ 11128481 w 21052572"/>
              <a:gd name="connsiteY3989" fmla="*/ 2381086 h 8402012"/>
              <a:gd name="connsiteX3990" fmla="*/ 16987428 w 21052572"/>
              <a:gd name="connsiteY3990" fmla="*/ 2369862 h 8402012"/>
              <a:gd name="connsiteX3991" fmla="*/ 17019024 w 21052572"/>
              <a:gd name="connsiteY3991" fmla="*/ 2401967 h 8402012"/>
              <a:gd name="connsiteX3992" fmla="*/ 16982160 w 21052572"/>
              <a:gd name="connsiteY3992" fmla="*/ 2382704 h 8402012"/>
              <a:gd name="connsiteX3993" fmla="*/ 16987428 w 21052572"/>
              <a:gd name="connsiteY3993" fmla="*/ 2369862 h 8402012"/>
              <a:gd name="connsiteX3994" fmla="*/ 18534660 w 21052572"/>
              <a:gd name="connsiteY3994" fmla="*/ 2366944 h 8402012"/>
              <a:gd name="connsiteX3995" fmla="*/ 18549180 w 21052572"/>
              <a:gd name="connsiteY3995" fmla="*/ 2419067 h 8402012"/>
              <a:gd name="connsiteX3996" fmla="*/ 18620156 w 21052572"/>
              <a:gd name="connsiteY3996" fmla="*/ 2496418 h 8402012"/>
              <a:gd name="connsiteX3997" fmla="*/ 18587892 w 21052572"/>
              <a:gd name="connsiteY3997" fmla="*/ 2522203 h 8402012"/>
              <a:gd name="connsiteX3998" fmla="*/ 18620156 w 21052572"/>
              <a:gd name="connsiteY3998" fmla="*/ 2541541 h 8402012"/>
              <a:gd name="connsiteX3999" fmla="*/ 18631984 w 21052572"/>
              <a:gd name="connsiteY3999" fmla="*/ 2546914 h 8402012"/>
              <a:gd name="connsiteX4000" fmla="*/ 18748128 w 21052572"/>
              <a:gd name="connsiteY4000" fmla="*/ 2522203 h 8402012"/>
              <a:gd name="connsiteX4001" fmla="*/ 18765596 w 21052572"/>
              <a:gd name="connsiteY4001" fmla="*/ 2529864 h 8402012"/>
              <a:gd name="connsiteX4002" fmla="*/ 18759564 w 21052572"/>
              <a:gd name="connsiteY4002" fmla="*/ 2520160 h 8402012"/>
              <a:gd name="connsiteX4003" fmla="*/ 18771536 w 21052572"/>
              <a:gd name="connsiteY4003" fmla="*/ 2507316 h 8402012"/>
              <a:gd name="connsiteX4004" fmla="*/ 18776028 w 21052572"/>
              <a:gd name="connsiteY4004" fmla="*/ 2523370 h 8402012"/>
              <a:gd name="connsiteX4005" fmla="*/ 18773268 w 21052572"/>
              <a:gd name="connsiteY4005" fmla="*/ 2533230 h 8402012"/>
              <a:gd name="connsiteX4006" fmla="*/ 18781196 w 21052572"/>
              <a:gd name="connsiteY4006" fmla="*/ 2536706 h 8402012"/>
              <a:gd name="connsiteX4007" fmla="*/ 18819104 w 21052572"/>
              <a:gd name="connsiteY4007" fmla="*/ 2560878 h 8402012"/>
              <a:gd name="connsiteX4008" fmla="*/ 18863196 w 21052572"/>
              <a:gd name="connsiteY4008" fmla="*/ 2572696 h 8402012"/>
              <a:gd name="connsiteX4009" fmla="*/ 18979340 w 21052572"/>
              <a:gd name="connsiteY4009" fmla="*/ 2624266 h 8402012"/>
              <a:gd name="connsiteX4010" fmla="*/ 18876100 w 21052572"/>
              <a:gd name="connsiteY4010" fmla="*/ 2708063 h 8402012"/>
              <a:gd name="connsiteX4011" fmla="*/ 19107312 w 21052572"/>
              <a:gd name="connsiteY4011" fmla="*/ 2906818 h 8402012"/>
              <a:gd name="connsiteX4012" fmla="*/ 19229908 w 21052572"/>
              <a:gd name="connsiteY4012" fmla="*/ 3008879 h 8402012"/>
              <a:gd name="connsiteX4013" fmla="*/ 19319168 w 21052572"/>
              <a:gd name="connsiteY4013" fmla="*/ 3060446 h 8402012"/>
              <a:gd name="connsiteX4014" fmla="*/ 19286904 w 21052572"/>
              <a:gd name="connsiteY4014" fmla="*/ 2951942 h 8402012"/>
              <a:gd name="connsiteX4015" fmla="*/ 19357880 w 21052572"/>
              <a:gd name="connsiteY4015" fmla="*/ 2919712 h 8402012"/>
              <a:gd name="connsiteX4016" fmla="*/ 19357880 w 21052572"/>
              <a:gd name="connsiteY4016" fmla="*/ 3015325 h 8402012"/>
              <a:gd name="connsiteX4017" fmla="*/ 19409500 w 21052572"/>
              <a:gd name="connsiteY4017" fmla="*/ 2976653 h 8402012"/>
              <a:gd name="connsiteX4018" fmla="*/ 19492308 w 21052572"/>
              <a:gd name="connsiteY4018" fmla="*/ 3028218 h 8402012"/>
              <a:gd name="connsiteX4019" fmla="*/ 19550380 w 21052572"/>
              <a:gd name="connsiteY4019" fmla="*/ 3073341 h 8402012"/>
              <a:gd name="connsiteX4020" fmla="*/ 19492308 w 21052572"/>
              <a:gd name="connsiteY4020" fmla="*/ 3060446 h 8402012"/>
              <a:gd name="connsiteX4021" fmla="*/ 19627808 w 21052572"/>
              <a:gd name="connsiteY4021" fmla="*/ 3092678 h 8402012"/>
              <a:gd name="connsiteX4022" fmla="*/ 19582640 w 21052572"/>
              <a:gd name="connsiteY4022" fmla="*/ 3137801 h 8402012"/>
              <a:gd name="connsiteX4023" fmla="*/ 19660068 w 21052572"/>
              <a:gd name="connsiteY4023" fmla="*/ 3226970 h 8402012"/>
              <a:gd name="connsiteX4024" fmla="*/ 19755780 w 21052572"/>
              <a:gd name="connsiteY4024" fmla="*/ 3310769 h 8402012"/>
              <a:gd name="connsiteX4025" fmla="*/ 20019256 w 21052572"/>
              <a:gd name="connsiteY4025" fmla="*/ 3432170 h 8402012"/>
              <a:gd name="connsiteX4026" fmla="*/ 19999896 w 21052572"/>
              <a:gd name="connsiteY4026" fmla="*/ 3503076 h 8402012"/>
              <a:gd name="connsiteX4027" fmla="*/ 19954732 w 21052572"/>
              <a:gd name="connsiteY4027" fmla="*/ 3528860 h 8402012"/>
              <a:gd name="connsiteX4028" fmla="*/ 19967636 w 21052572"/>
              <a:gd name="connsiteY4028" fmla="*/ 3554644 h 8402012"/>
              <a:gd name="connsiteX4029" fmla="*/ 19954732 w 21052572"/>
              <a:gd name="connsiteY4029" fmla="*/ 3567536 h 8402012"/>
              <a:gd name="connsiteX4030" fmla="*/ 19956224 w 21052572"/>
              <a:gd name="connsiteY4030" fmla="*/ 3592397 h 8402012"/>
              <a:gd name="connsiteX4031" fmla="*/ 19956344 w 21052572"/>
              <a:gd name="connsiteY4031" fmla="*/ 3594395 h 8402012"/>
              <a:gd name="connsiteX4032" fmla="*/ 19967636 w 21052572"/>
              <a:gd name="connsiteY4032" fmla="*/ 3611589 h 8402012"/>
              <a:gd name="connsiteX4033" fmla="*/ 19922468 w 21052572"/>
              <a:gd name="connsiteY4033" fmla="*/ 3643813 h 8402012"/>
              <a:gd name="connsiteX4034" fmla="*/ 19909564 w 21052572"/>
              <a:gd name="connsiteY4034" fmla="*/ 3579354 h 8402012"/>
              <a:gd name="connsiteX4035" fmla="*/ 19916016 w 21052572"/>
              <a:gd name="connsiteY4035" fmla="*/ 3561091 h 8402012"/>
              <a:gd name="connsiteX4036" fmla="*/ 19903112 w 21052572"/>
              <a:gd name="connsiteY4036" fmla="*/ 3554644 h 8402012"/>
              <a:gd name="connsiteX4037" fmla="*/ 19833208 w 21052572"/>
              <a:gd name="connsiteY4037" fmla="*/ 3535307 h 8402012"/>
              <a:gd name="connsiteX4038" fmla="*/ 19608452 w 21052572"/>
              <a:gd name="connsiteY4038" fmla="*/ 3367695 h 8402012"/>
              <a:gd name="connsiteX4039" fmla="*/ 19370788 w 21052572"/>
              <a:gd name="connsiteY4039" fmla="*/ 3194740 h 8402012"/>
              <a:gd name="connsiteX4040" fmla="*/ 19262172 w 21052572"/>
              <a:gd name="connsiteY4040" fmla="*/ 3118462 h 8402012"/>
              <a:gd name="connsiteX4041" fmla="*/ 19204100 w 21052572"/>
              <a:gd name="connsiteY4041" fmla="*/ 3086232 h 8402012"/>
              <a:gd name="connsiteX4042" fmla="*/ 19191196 w 21052572"/>
              <a:gd name="connsiteY4042" fmla="*/ 3028218 h 8402012"/>
              <a:gd name="connsiteX4043" fmla="*/ 19100860 w 21052572"/>
              <a:gd name="connsiteY4043" fmla="*/ 2957311 h 8402012"/>
              <a:gd name="connsiteX4044" fmla="*/ 18998696 w 21052572"/>
              <a:gd name="connsiteY4044" fmla="*/ 2900372 h 8402012"/>
              <a:gd name="connsiteX4045" fmla="*/ 18754580 w 21052572"/>
              <a:gd name="connsiteY4045" fmla="*/ 2752111 h 8402012"/>
              <a:gd name="connsiteX4046" fmla="*/ 18536272 w 21052572"/>
              <a:gd name="connsiteY4046" fmla="*/ 2604927 h 8402012"/>
              <a:gd name="connsiteX4047" fmla="*/ 18491108 w 21052572"/>
              <a:gd name="connsiteY4047" fmla="*/ 2535095 h 8402012"/>
              <a:gd name="connsiteX4048" fmla="*/ 18529820 w 21052572"/>
              <a:gd name="connsiteY4048" fmla="*/ 2496418 h 8402012"/>
              <a:gd name="connsiteX4049" fmla="*/ 18491108 w 21052572"/>
              <a:gd name="connsiteY4049" fmla="*/ 2477081 h 8402012"/>
              <a:gd name="connsiteX4050" fmla="*/ 18529820 w 21052572"/>
              <a:gd name="connsiteY4050" fmla="*/ 2464188 h 8402012"/>
              <a:gd name="connsiteX4051" fmla="*/ 18523368 w 21052572"/>
              <a:gd name="connsiteY4051" fmla="*/ 2367497 h 8402012"/>
              <a:gd name="connsiteX4052" fmla="*/ 18534660 w 21052572"/>
              <a:gd name="connsiteY4052" fmla="*/ 2366944 h 8402012"/>
              <a:gd name="connsiteX4053" fmla="*/ 14178042 w 21052572"/>
              <a:gd name="connsiteY4053" fmla="*/ 2365763 h 8402012"/>
              <a:gd name="connsiteX4054" fmla="*/ 14203637 w 21052572"/>
              <a:gd name="connsiteY4054" fmla="*/ 2378829 h 8402012"/>
              <a:gd name="connsiteX4055" fmla="*/ 14147793 w 21052572"/>
              <a:gd name="connsiteY4055" fmla="*/ 2397274 h 8402012"/>
              <a:gd name="connsiteX4056" fmla="*/ 14147793 w 21052572"/>
              <a:gd name="connsiteY4056" fmla="*/ 2366531 h 8402012"/>
              <a:gd name="connsiteX4057" fmla="*/ 14178042 w 21052572"/>
              <a:gd name="connsiteY4057" fmla="*/ 2365763 h 8402012"/>
              <a:gd name="connsiteX4058" fmla="*/ 15749418 w 21052572"/>
              <a:gd name="connsiteY4058" fmla="*/ 2360442 h 8402012"/>
              <a:gd name="connsiteX4059" fmla="*/ 15786672 w 21052572"/>
              <a:gd name="connsiteY4059" fmla="*/ 2400767 h 8402012"/>
              <a:gd name="connsiteX4060" fmla="*/ 15697690 w 21052572"/>
              <a:gd name="connsiteY4060" fmla="*/ 2368181 h 8402012"/>
              <a:gd name="connsiteX4061" fmla="*/ 15749418 w 21052572"/>
              <a:gd name="connsiteY4061" fmla="*/ 2360442 h 8402012"/>
              <a:gd name="connsiteX4062" fmla="*/ 18389036 w 21052572"/>
              <a:gd name="connsiteY4062" fmla="*/ 2358528 h 8402012"/>
              <a:gd name="connsiteX4063" fmla="*/ 18493048 w 21052572"/>
              <a:gd name="connsiteY4063" fmla="*/ 2411447 h 8402012"/>
              <a:gd name="connsiteX4064" fmla="*/ 18356684 w 21052572"/>
              <a:gd name="connsiteY4064" fmla="*/ 2379282 h 8402012"/>
              <a:gd name="connsiteX4065" fmla="*/ 18389036 w 21052572"/>
              <a:gd name="connsiteY4065" fmla="*/ 2358528 h 8402012"/>
              <a:gd name="connsiteX4066" fmla="*/ 18495776 w 21052572"/>
              <a:gd name="connsiteY4066" fmla="*/ 2349279 h 8402012"/>
              <a:gd name="connsiteX4067" fmla="*/ 18507260 w 21052572"/>
              <a:gd name="connsiteY4067" fmla="*/ 2353146 h 8402012"/>
              <a:gd name="connsiteX4068" fmla="*/ 18494136 w 21052572"/>
              <a:gd name="connsiteY4068" fmla="*/ 2364123 h 8402012"/>
              <a:gd name="connsiteX4069" fmla="*/ 18495776 w 21052572"/>
              <a:gd name="connsiteY4069" fmla="*/ 2349279 h 8402012"/>
              <a:gd name="connsiteX4070" fmla="*/ 16969580 w 21052572"/>
              <a:gd name="connsiteY4070" fmla="*/ 2349279 h 8402012"/>
              <a:gd name="connsiteX4071" fmla="*/ 16981068 w 21052572"/>
              <a:gd name="connsiteY4071" fmla="*/ 2353146 h 8402012"/>
              <a:gd name="connsiteX4072" fmla="*/ 16967940 w 21052572"/>
              <a:gd name="connsiteY4072" fmla="*/ 2364123 h 8402012"/>
              <a:gd name="connsiteX4073" fmla="*/ 16969580 w 21052572"/>
              <a:gd name="connsiteY4073" fmla="*/ 2349279 h 8402012"/>
              <a:gd name="connsiteX4074" fmla="*/ 11692713 w 21052572"/>
              <a:gd name="connsiteY4074" fmla="*/ 2348847 h 8402012"/>
              <a:gd name="connsiteX4075" fmla="*/ 11597062 w 21052572"/>
              <a:gd name="connsiteY4075" fmla="*/ 2400427 h 8402012"/>
              <a:gd name="connsiteX4076" fmla="*/ 11692713 w 21052572"/>
              <a:gd name="connsiteY4076" fmla="*/ 2348847 h 8402012"/>
              <a:gd name="connsiteX4077" fmla="*/ 13918473 w 21052572"/>
              <a:gd name="connsiteY4077" fmla="*/ 2337027 h 8402012"/>
              <a:gd name="connsiteX4078" fmla="*/ 13937818 w 21052572"/>
              <a:gd name="connsiteY4078" fmla="*/ 2368190 h 8402012"/>
              <a:gd name="connsiteX4079" fmla="*/ 13918473 w 21052572"/>
              <a:gd name="connsiteY4079" fmla="*/ 2337027 h 8402012"/>
              <a:gd name="connsiteX4080" fmla="*/ 15583936 w 21052572"/>
              <a:gd name="connsiteY4080" fmla="*/ 2336684 h 8402012"/>
              <a:gd name="connsiteX4081" fmla="*/ 15601898 w 21052572"/>
              <a:gd name="connsiteY4081" fmla="*/ 2368757 h 8402012"/>
              <a:gd name="connsiteX4082" fmla="*/ 15583936 w 21052572"/>
              <a:gd name="connsiteY4082" fmla="*/ 2336684 h 8402012"/>
              <a:gd name="connsiteX4083" fmla="*/ 18265900 w 21052572"/>
              <a:gd name="connsiteY4083" fmla="*/ 2322616 h 8402012"/>
              <a:gd name="connsiteX4084" fmla="*/ 18303468 w 21052572"/>
              <a:gd name="connsiteY4084" fmla="*/ 2325826 h 8402012"/>
              <a:gd name="connsiteX4085" fmla="*/ 18251764 w 21052572"/>
              <a:gd name="connsiteY4085" fmla="*/ 2338669 h 8402012"/>
              <a:gd name="connsiteX4086" fmla="*/ 18265900 w 21052572"/>
              <a:gd name="connsiteY4086" fmla="*/ 2322616 h 8402012"/>
              <a:gd name="connsiteX4087" fmla="*/ 14337383 w 21052572"/>
              <a:gd name="connsiteY4087" fmla="*/ 2322530 h 8402012"/>
              <a:gd name="connsiteX4088" fmla="*/ 15095092 w 21052572"/>
              <a:gd name="connsiteY4088" fmla="*/ 2431077 h 8402012"/>
              <a:gd name="connsiteX4089" fmla="*/ 15447614 w 21052572"/>
              <a:gd name="connsiteY4089" fmla="*/ 2502007 h 8402012"/>
              <a:gd name="connsiteX4090" fmla="*/ 15800138 w 21052572"/>
              <a:gd name="connsiteY4090" fmla="*/ 2578310 h 8402012"/>
              <a:gd name="connsiteX4091" fmla="*/ 16178454 w 21052572"/>
              <a:gd name="connsiteY4091" fmla="*/ 2694378 h 8402012"/>
              <a:gd name="connsiteX4092" fmla="*/ 16506258 w 21052572"/>
              <a:gd name="connsiteY4092" fmla="*/ 2802908 h 8402012"/>
              <a:gd name="connsiteX4093" fmla="*/ 16653500 w 21052572"/>
              <a:gd name="connsiteY4093" fmla="*/ 2854514 h 8402012"/>
              <a:gd name="connsiteX4094" fmla="*/ 16826540 w 21052572"/>
              <a:gd name="connsiteY4094" fmla="*/ 2918995 h 8402012"/>
              <a:gd name="connsiteX4095" fmla="*/ 17000652 w 21052572"/>
              <a:gd name="connsiteY4095" fmla="*/ 2988849 h 8402012"/>
              <a:gd name="connsiteX4096" fmla="*/ 17237100 w 21052572"/>
              <a:gd name="connsiteY4096" fmla="*/ 3066234 h 8402012"/>
              <a:gd name="connsiteX4097" fmla="*/ 17295136 w 21052572"/>
              <a:gd name="connsiteY4097" fmla="*/ 3079125 h 8402012"/>
              <a:gd name="connsiteX4098" fmla="*/ 17558452 w 21052572"/>
              <a:gd name="connsiteY4098" fmla="*/ 3175848 h 8402012"/>
              <a:gd name="connsiteX4099" fmla="*/ 17628312 w 21052572"/>
              <a:gd name="connsiteY4099" fmla="*/ 3226360 h 8402012"/>
              <a:gd name="connsiteX4100" fmla="*/ 17930320 w 21052572"/>
              <a:gd name="connsiteY4100" fmla="*/ 3348874 h 8402012"/>
              <a:gd name="connsiteX4101" fmla="*/ 17994808 w 21052572"/>
              <a:gd name="connsiteY4101" fmla="*/ 3373613 h 8402012"/>
              <a:gd name="connsiteX4102" fmla="*/ 18122704 w 21052572"/>
              <a:gd name="connsiteY4102" fmla="*/ 3476768 h 8402012"/>
              <a:gd name="connsiteX4103" fmla="*/ 18494572 w 21052572"/>
              <a:gd name="connsiteY4103" fmla="*/ 3669140 h 8402012"/>
              <a:gd name="connsiteX4104" fmla="*/ 18770788 w 21052572"/>
              <a:gd name="connsiteY4104" fmla="*/ 3822821 h 8402012"/>
              <a:gd name="connsiteX4105" fmla="*/ 19058824 w 21052572"/>
              <a:gd name="connsiteY4105" fmla="*/ 3989399 h 8402012"/>
              <a:gd name="connsiteX4106" fmla="*/ 19194244 w 21052572"/>
              <a:gd name="connsiteY4106" fmla="*/ 4060333 h 8402012"/>
              <a:gd name="connsiteX4107" fmla="*/ 19469384 w 21052572"/>
              <a:gd name="connsiteY4107" fmla="*/ 4163505 h 8402012"/>
              <a:gd name="connsiteX4108" fmla="*/ 19566112 w 21052572"/>
              <a:gd name="connsiteY4108" fmla="*/ 4232189 h 8402012"/>
              <a:gd name="connsiteX4109" fmla="*/ 19611252 w 21052572"/>
              <a:gd name="connsiteY4109" fmla="*/ 4335361 h 8402012"/>
              <a:gd name="connsiteX4110" fmla="*/ 19027656 w 21052572"/>
              <a:gd name="connsiteY4110" fmla="*/ 4099024 h 8402012"/>
              <a:gd name="connsiteX4111" fmla="*/ 18777236 w 21052572"/>
              <a:gd name="connsiteY4111" fmla="*/ 3977580 h 8402012"/>
              <a:gd name="connsiteX4112" fmla="*/ 18664116 w 21052572"/>
              <a:gd name="connsiteY4112" fmla="*/ 3895366 h 8402012"/>
              <a:gd name="connsiteX4113" fmla="*/ 18615336 w 21052572"/>
              <a:gd name="connsiteY4113" fmla="*/ 3873366 h 8402012"/>
              <a:gd name="connsiteX4114" fmla="*/ 18546164 w 21052572"/>
              <a:gd name="connsiteY4114" fmla="*/ 3842168 h 8402012"/>
              <a:gd name="connsiteX4115" fmla="*/ 18604200 w 21052572"/>
              <a:gd name="connsiteY4115" fmla="*/ 3893754 h 8402012"/>
              <a:gd name="connsiteX4116" fmla="*/ 18712752 w 21052572"/>
              <a:gd name="connsiteY4116" fmla="*/ 3971132 h 8402012"/>
              <a:gd name="connsiteX4117" fmla="*/ 18774348 w 21052572"/>
              <a:gd name="connsiteY4117" fmla="*/ 4005068 h 8402012"/>
              <a:gd name="connsiteX4118" fmla="*/ 18788216 w 21052572"/>
              <a:gd name="connsiteY4118" fmla="*/ 4015151 h 8402012"/>
              <a:gd name="connsiteX4119" fmla="*/ 18783260 w 21052572"/>
              <a:gd name="connsiteY4119" fmla="*/ 4000079 h 8402012"/>
              <a:gd name="connsiteX4120" fmla="*/ 18801220 w 21052572"/>
              <a:gd name="connsiteY4120" fmla="*/ 4000079 h 8402012"/>
              <a:gd name="connsiteX4121" fmla="*/ 18792988 w 21052572"/>
              <a:gd name="connsiteY4121" fmla="*/ 4006367 h 8402012"/>
              <a:gd name="connsiteX4122" fmla="*/ 18789852 w 21052572"/>
              <a:gd name="connsiteY4122" fmla="*/ 4016339 h 8402012"/>
              <a:gd name="connsiteX4123" fmla="*/ 18833932 w 21052572"/>
              <a:gd name="connsiteY4123" fmla="*/ 4048377 h 8402012"/>
              <a:gd name="connsiteX4124" fmla="*/ 18950272 w 21052572"/>
              <a:gd name="connsiteY4124" fmla="*/ 4150608 h 8402012"/>
              <a:gd name="connsiteX4125" fmla="*/ 18898684 w 21052572"/>
              <a:gd name="connsiteY4125" fmla="*/ 4194574 h 8402012"/>
              <a:gd name="connsiteX4126" fmla="*/ 18879340 w 21052572"/>
              <a:gd name="connsiteY4126" fmla="*/ 4219292 h 8402012"/>
              <a:gd name="connsiteX4127" fmla="*/ 18809480 w 21052572"/>
              <a:gd name="connsiteY4127" fmla="*/ 4182849 h 8402012"/>
              <a:gd name="connsiteX4128" fmla="*/ 18823584 w 21052572"/>
              <a:gd name="connsiteY4128" fmla="*/ 4208277 h 8402012"/>
              <a:gd name="connsiteX4129" fmla="*/ 18835700 w 21052572"/>
              <a:gd name="connsiteY4129" fmla="*/ 4214809 h 8402012"/>
              <a:gd name="connsiteX4130" fmla="*/ 18847372 w 21052572"/>
              <a:gd name="connsiteY4130" fmla="*/ 4208674 h 8402012"/>
              <a:gd name="connsiteX4131" fmla="*/ 18853360 w 21052572"/>
              <a:gd name="connsiteY4131" fmla="*/ 4214969 h 8402012"/>
              <a:gd name="connsiteX4132" fmla="*/ 18847372 w 21052572"/>
              <a:gd name="connsiteY4132" fmla="*/ 4221635 h 8402012"/>
              <a:gd name="connsiteX4133" fmla="*/ 18837244 w 21052572"/>
              <a:gd name="connsiteY4133" fmla="*/ 4215997 h 8402012"/>
              <a:gd name="connsiteX4134" fmla="*/ 18848172 w 21052572"/>
              <a:gd name="connsiteY4134" fmla="*/ 4225741 h 8402012"/>
              <a:gd name="connsiteX4135" fmla="*/ 18777236 w 21052572"/>
              <a:gd name="connsiteY4135" fmla="*/ 4212844 h 8402012"/>
              <a:gd name="connsiteX4136" fmla="*/ 18680508 w 21052572"/>
              <a:gd name="connsiteY4136" fmla="*/ 4163505 h 8402012"/>
              <a:gd name="connsiteX4137" fmla="*/ 18468780 w 21052572"/>
              <a:gd name="connsiteY4137" fmla="*/ 4047437 h 8402012"/>
              <a:gd name="connsiteX4138" fmla="*/ 18038872 w 21052572"/>
              <a:gd name="connsiteY4138" fmla="*/ 3822821 h 8402012"/>
              <a:gd name="connsiteX4139" fmla="*/ 17602520 w 21052572"/>
              <a:gd name="connsiteY4139" fmla="*/ 3630451 h 8402012"/>
              <a:gd name="connsiteX4140" fmla="*/ 17500416 w 21052572"/>
              <a:gd name="connsiteY4140" fmla="*/ 3598206 h 8402012"/>
              <a:gd name="connsiteX4141" fmla="*/ 17448828 w 21052572"/>
              <a:gd name="connsiteY4141" fmla="*/ 3528353 h 8402012"/>
              <a:gd name="connsiteX4142" fmla="*/ 17397240 w 21052572"/>
              <a:gd name="connsiteY4142" fmla="*/ 3554146 h 8402012"/>
              <a:gd name="connsiteX4143" fmla="*/ 17031820 w 21052572"/>
              <a:gd name="connsiteY4143" fmla="*/ 3392942 h 8402012"/>
              <a:gd name="connsiteX4144" fmla="*/ 16961960 w 21052572"/>
              <a:gd name="connsiteY4144" fmla="*/ 3329530 h 8402012"/>
              <a:gd name="connsiteX4145" fmla="*/ 16923268 w 21052572"/>
              <a:gd name="connsiteY4145" fmla="*/ 3290841 h 8402012"/>
              <a:gd name="connsiteX4146" fmla="*/ 16989636 w 21052572"/>
              <a:gd name="connsiteY4146" fmla="*/ 3299710 h 8402012"/>
              <a:gd name="connsiteX4147" fmla="*/ 16998876 w 21052572"/>
              <a:gd name="connsiteY4147" fmla="*/ 3303219 h 8402012"/>
              <a:gd name="connsiteX4148" fmla="*/ 16995632 w 21052572"/>
              <a:gd name="connsiteY4148" fmla="*/ 3290157 h 8402012"/>
              <a:gd name="connsiteX4149" fmla="*/ 17004860 w 21052572"/>
              <a:gd name="connsiteY4149" fmla="*/ 3293569 h 8402012"/>
              <a:gd name="connsiteX4150" fmla="*/ 17000496 w 21052572"/>
              <a:gd name="connsiteY4150" fmla="*/ 3300395 h 8402012"/>
              <a:gd name="connsiteX4151" fmla="*/ 17000192 w 21052572"/>
              <a:gd name="connsiteY4151" fmla="*/ 3303718 h 8402012"/>
              <a:gd name="connsiteX4152" fmla="*/ 17051164 w 21052572"/>
              <a:gd name="connsiteY4152" fmla="*/ 3323082 h 8402012"/>
              <a:gd name="connsiteX4153" fmla="*/ 17018920 w 21052572"/>
              <a:gd name="connsiteY4153" fmla="*/ 3290841 h 8402012"/>
              <a:gd name="connsiteX4154" fmla="*/ 16961960 w 21052572"/>
              <a:gd name="connsiteY4154" fmla="*/ 3258601 h 8402012"/>
              <a:gd name="connsiteX4155" fmla="*/ 16897472 w 21052572"/>
              <a:gd name="connsiteY4155" fmla="*/ 3239254 h 8402012"/>
              <a:gd name="connsiteX4156" fmla="*/ 16884576 w 21052572"/>
              <a:gd name="connsiteY4156" fmla="*/ 3168325 h 8402012"/>
              <a:gd name="connsiteX4157" fmla="*/ 17141444 w 21052572"/>
              <a:gd name="connsiteY4157" fmla="*/ 3194117 h 8402012"/>
              <a:gd name="connsiteX4158" fmla="*/ 17012472 w 21052572"/>
              <a:gd name="connsiteY4158" fmla="*/ 3161879 h 8402012"/>
              <a:gd name="connsiteX4159" fmla="*/ 16936164 w 21052572"/>
              <a:gd name="connsiteY4159" fmla="*/ 3143608 h 8402012"/>
              <a:gd name="connsiteX4160" fmla="*/ 16916820 w 21052572"/>
              <a:gd name="connsiteY4160" fmla="*/ 3085574 h 8402012"/>
              <a:gd name="connsiteX4161" fmla="*/ 16884576 w 21052572"/>
              <a:gd name="connsiteY4161" fmla="*/ 3053332 h 8402012"/>
              <a:gd name="connsiteX4162" fmla="*/ 16787848 w 21052572"/>
              <a:gd name="connsiteY4162" fmla="*/ 3033986 h 8402012"/>
              <a:gd name="connsiteX4163" fmla="*/ 16441772 w 21052572"/>
              <a:gd name="connsiteY4163" fmla="*/ 2931889 h 8402012"/>
              <a:gd name="connsiteX4164" fmla="*/ 15877520 w 21052572"/>
              <a:gd name="connsiteY4164" fmla="*/ 2757784 h 8402012"/>
              <a:gd name="connsiteX4165" fmla="*/ 15806586 w 21052572"/>
              <a:gd name="connsiteY4165" fmla="*/ 2745966 h 8402012"/>
              <a:gd name="connsiteX4166" fmla="*/ 15787240 w 21052572"/>
              <a:gd name="connsiteY4166" fmla="*/ 2687931 h 8402012"/>
              <a:gd name="connsiteX4167" fmla="*/ 15710932 w 21052572"/>
              <a:gd name="connsiteY4167" fmla="*/ 2662135 h 8402012"/>
              <a:gd name="connsiteX4168" fmla="*/ 15620652 w 21052572"/>
              <a:gd name="connsiteY4168" fmla="*/ 2642793 h 8402012"/>
              <a:gd name="connsiteX4169" fmla="*/ 15434718 w 21052572"/>
              <a:gd name="connsiteY4169" fmla="*/ 2604104 h 8402012"/>
              <a:gd name="connsiteX4170" fmla="*/ 15056400 w 21052572"/>
              <a:gd name="connsiteY4170" fmla="*/ 2527799 h 8402012"/>
              <a:gd name="connsiteX4171" fmla="*/ 14985466 w 21052572"/>
              <a:gd name="connsiteY4171" fmla="*/ 2482665 h 8402012"/>
              <a:gd name="connsiteX4172" fmla="*/ 14902709 w 21052572"/>
              <a:gd name="connsiteY4172" fmla="*/ 2456869 h 8402012"/>
              <a:gd name="connsiteX4173" fmla="*/ 14716775 w 21052572"/>
              <a:gd name="connsiteY4173" fmla="*/ 2418183 h 8402012"/>
              <a:gd name="connsiteX4174" fmla="*/ 14337383 w 21052572"/>
              <a:gd name="connsiteY4174" fmla="*/ 2322530 h 8402012"/>
              <a:gd name="connsiteX4175" fmla="*/ 11757197 w 21052572"/>
              <a:gd name="connsiteY4175" fmla="*/ 2317683 h 8402012"/>
              <a:gd name="connsiteX4176" fmla="*/ 11712058 w 21052572"/>
              <a:gd name="connsiteY4176" fmla="*/ 2368190 h 8402012"/>
              <a:gd name="connsiteX4177" fmla="*/ 11770093 w 21052572"/>
              <a:gd name="connsiteY4177" fmla="*/ 2368190 h 8402012"/>
              <a:gd name="connsiteX4178" fmla="*/ 11757197 w 21052572"/>
              <a:gd name="connsiteY4178" fmla="*/ 2317683 h 8402012"/>
              <a:gd name="connsiteX4179" fmla="*/ 19052428 w 21052572"/>
              <a:gd name="connsiteY4179" fmla="*/ 2312984 h 8402012"/>
              <a:gd name="connsiteX4180" fmla="*/ 19034468 w 21052572"/>
              <a:gd name="connsiteY4180" fmla="*/ 2340284 h 8402012"/>
              <a:gd name="connsiteX4181" fmla="*/ 19052428 w 21052572"/>
              <a:gd name="connsiteY4181" fmla="*/ 2312984 h 8402012"/>
              <a:gd name="connsiteX4182" fmla="*/ 14280505 w 21052572"/>
              <a:gd name="connsiteY4182" fmla="*/ 2309654 h 8402012"/>
              <a:gd name="connsiteX4183" fmla="*/ 14317369 w 21052572"/>
              <a:gd name="connsiteY4183" fmla="*/ 2334248 h 8402012"/>
              <a:gd name="connsiteX4184" fmla="*/ 14280505 w 21052572"/>
              <a:gd name="connsiteY4184" fmla="*/ 2309654 h 8402012"/>
              <a:gd name="connsiteX4185" fmla="*/ 10449253 w 21052572"/>
              <a:gd name="connsiteY4185" fmla="*/ 2291889 h 8402012"/>
              <a:gd name="connsiteX4186" fmla="*/ 10167675 w 21052572"/>
              <a:gd name="connsiteY4186" fmla="*/ 2400427 h 8402012"/>
              <a:gd name="connsiteX4187" fmla="*/ 10449253 w 21052572"/>
              <a:gd name="connsiteY4187" fmla="*/ 2291889 h 8402012"/>
              <a:gd name="connsiteX4188" fmla="*/ 15292532 w 21052572"/>
              <a:gd name="connsiteY4188" fmla="*/ 2288812 h 8402012"/>
              <a:gd name="connsiteX4189" fmla="*/ 15303196 w 21052572"/>
              <a:gd name="connsiteY4189" fmla="*/ 2291371 h 8402012"/>
              <a:gd name="connsiteX4190" fmla="*/ 15296634 w 21052572"/>
              <a:gd name="connsiteY4190" fmla="*/ 2311846 h 8402012"/>
              <a:gd name="connsiteX4191" fmla="*/ 15292532 w 21052572"/>
              <a:gd name="connsiteY4191" fmla="*/ 2288812 h 8402012"/>
              <a:gd name="connsiteX4192" fmla="*/ 15242674 w 21052572"/>
              <a:gd name="connsiteY4192" fmla="*/ 2279804 h 8402012"/>
              <a:gd name="connsiteX4193" fmla="*/ 15260636 w 21052572"/>
              <a:gd name="connsiteY4193" fmla="*/ 2311914 h 8402012"/>
              <a:gd name="connsiteX4194" fmla="*/ 15242674 w 21052572"/>
              <a:gd name="connsiteY4194" fmla="*/ 2279804 h 8402012"/>
              <a:gd name="connsiteX4195" fmla="*/ 15152620 w 21052572"/>
              <a:gd name="connsiteY4195" fmla="*/ 2279804 h 8402012"/>
              <a:gd name="connsiteX4196" fmla="*/ 15165748 w 21052572"/>
              <a:gd name="connsiteY4196" fmla="*/ 2311914 h 8402012"/>
              <a:gd name="connsiteX4197" fmla="*/ 15152620 w 21052572"/>
              <a:gd name="connsiteY4197" fmla="*/ 2279804 h 8402012"/>
              <a:gd name="connsiteX4198" fmla="*/ 11828129 w 21052572"/>
              <a:gd name="connsiteY4198" fmla="*/ 2278994 h 8402012"/>
              <a:gd name="connsiteX4199" fmla="*/ 11865744 w 21052572"/>
              <a:gd name="connsiteY4199" fmla="*/ 2311236 h 8402012"/>
              <a:gd name="connsiteX4200" fmla="*/ 11828129 w 21052572"/>
              <a:gd name="connsiteY4200" fmla="*/ 2278994 h 8402012"/>
              <a:gd name="connsiteX4201" fmla="*/ 11789438 w 21052572"/>
              <a:gd name="connsiteY4201" fmla="*/ 2278994 h 8402012"/>
              <a:gd name="connsiteX4202" fmla="*/ 11808783 w 21052572"/>
              <a:gd name="connsiteY4202" fmla="*/ 2337027 h 8402012"/>
              <a:gd name="connsiteX4203" fmla="*/ 11789438 w 21052572"/>
              <a:gd name="connsiteY4203" fmla="*/ 2278994 h 8402012"/>
              <a:gd name="connsiteX4204" fmla="*/ 19014480 w 21052572"/>
              <a:gd name="connsiteY4204" fmla="*/ 2276473 h 8402012"/>
              <a:gd name="connsiteX4205" fmla="*/ 18977588 w 21052572"/>
              <a:gd name="connsiteY4205" fmla="*/ 2307217 h 8402012"/>
              <a:gd name="connsiteX4206" fmla="*/ 19014480 w 21052572"/>
              <a:gd name="connsiteY4206" fmla="*/ 2276473 h 8402012"/>
              <a:gd name="connsiteX4207" fmla="*/ 12830150 w 21052572"/>
              <a:gd name="connsiteY4207" fmla="*/ 2246625 h 8402012"/>
              <a:gd name="connsiteX4208" fmla="*/ 12862223 w 21052572"/>
              <a:gd name="connsiteY4208" fmla="*/ 2259680 h 8402012"/>
              <a:gd name="connsiteX4209" fmla="*/ 12830150 w 21052572"/>
              <a:gd name="connsiteY4209" fmla="*/ 2311896 h 8402012"/>
              <a:gd name="connsiteX4210" fmla="*/ 12830150 w 21052572"/>
              <a:gd name="connsiteY4210" fmla="*/ 2246625 h 8402012"/>
              <a:gd name="connsiteX4211" fmla="*/ 15057822 w 21052572"/>
              <a:gd name="connsiteY4211" fmla="*/ 2246624 h 8402012"/>
              <a:gd name="connsiteX4212" fmla="*/ 15075784 w 21052572"/>
              <a:gd name="connsiteY4212" fmla="*/ 2278730 h 8402012"/>
              <a:gd name="connsiteX4213" fmla="*/ 15057822 w 21052572"/>
              <a:gd name="connsiteY4213" fmla="*/ 2246624 h 8402012"/>
              <a:gd name="connsiteX4214" fmla="*/ 15000946 w 21052572"/>
              <a:gd name="connsiteY4214" fmla="*/ 2246624 h 8402012"/>
              <a:gd name="connsiteX4215" fmla="*/ 15018908 w 21052572"/>
              <a:gd name="connsiteY4215" fmla="*/ 2278730 h 8402012"/>
              <a:gd name="connsiteX4216" fmla="*/ 15000946 w 21052572"/>
              <a:gd name="connsiteY4216" fmla="*/ 2246624 h 8402012"/>
              <a:gd name="connsiteX4217" fmla="*/ 12939160 w 21052572"/>
              <a:gd name="connsiteY4217" fmla="*/ 2246624 h 8402012"/>
              <a:gd name="connsiteX4218" fmla="*/ 12957122 w 21052572"/>
              <a:gd name="connsiteY4218" fmla="*/ 2278730 h 8402012"/>
              <a:gd name="connsiteX4219" fmla="*/ 12939160 w 21052572"/>
              <a:gd name="connsiteY4219" fmla="*/ 2246624 h 8402012"/>
              <a:gd name="connsiteX4220" fmla="*/ 12887024 w 21052572"/>
              <a:gd name="connsiteY4220" fmla="*/ 2246624 h 8402012"/>
              <a:gd name="connsiteX4221" fmla="*/ 12900152 w 21052572"/>
              <a:gd name="connsiteY4221" fmla="*/ 2278730 h 8402012"/>
              <a:gd name="connsiteX4222" fmla="*/ 12887024 w 21052572"/>
              <a:gd name="connsiteY4222" fmla="*/ 2246624 h 8402012"/>
              <a:gd name="connsiteX4223" fmla="*/ 17244828 w 21052572"/>
              <a:gd name="connsiteY4223" fmla="*/ 2243584 h 8402012"/>
              <a:gd name="connsiteX4224" fmla="*/ 17279728 w 21052572"/>
              <a:gd name="connsiteY4224" fmla="*/ 2246766 h 8402012"/>
              <a:gd name="connsiteX4225" fmla="*/ 17223884 w 21052572"/>
              <a:gd name="connsiteY4225" fmla="*/ 2278600 h 8402012"/>
              <a:gd name="connsiteX4226" fmla="*/ 17244828 w 21052572"/>
              <a:gd name="connsiteY4226" fmla="*/ 2243584 h 8402012"/>
              <a:gd name="connsiteX4227" fmla="*/ 10504870 w 21052572"/>
              <a:gd name="connsiteY4227" fmla="*/ 2243531 h 8402012"/>
              <a:gd name="connsiteX4228" fmla="*/ 10468598 w 21052572"/>
              <a:gd name="connsiteY4228" fmla="*/ 2246753 h 8402012"/>
              <a:gd name="connsiteX4229" fmla="*/ 10526634 w 21052572"/>
              <a:gd name="connsiteY4229" fmla="*/ 2278994 h 8402012"/>
              <a:gd name="connsiteX4230" fmla="*/ 10504870 w 21052572"/>
              <a:gd name="connsiteY4230" fmla="*/ 2243531 h 8402012"/>
              <a:gd name="connsiteX4231" fmla="*/ 18934424 w 21052572"/>
              <a:gd name="connsiteY4231" fmla="*/ 2241230 h 8402012"/>
              <a:gd name="connsiteX4232" fmla="*/ 18957568 w 21052572"/>
              <a:gd name="connsiteY4232" fmla="*/ 2278736 h 8402012"/>
              <a:gd name="connsiteX4233" fmla="*/ 18906492 w 21052572"/>
              <a:gd name="connsiteY4233" fmla="*/ 2265969 h 8402012"/>
              <a:gd name="connsiteX4234" fmla="*/ 18934424 w 21052572"/>
              <a:gd name="connsiteY4234" fmla="*/ 2241230 h 8402012"/>
              <a:gd name="connsiteX4235" fmla="*/ 18874764 w 21052572"/>
              <a:gd name="connsiteY4235" fmla="*/ 2221773 h 8402012"/>
              <a:gd name="connsiteX4236" fmla="*/ 18905440 w 21052572"/>
              <a:gd name="connsiteY4236" fmla="*/ 2233302 h 8402012"/>
              <a:gd name="connsiteX4237" fmla="*/ 18892800 w 21052572"/>
              <a:gd name="connsiteY4237" fmla="*/ 2245599 h 8402012"/>
              <a:gd name="connsiteX4238" fmla="*/ 18849616 w 21052572"/>
              <a:gd name="connsiteY4238" fmla="*/ 2233302 h 8402012"/>
              <a:gd name="connsiteX4239" fmla="*/ 18874764 w 21052572"/>
              <a:gd name="connsiteY4239" fmla="*/ 2221773 h 8402012"/>
              <a:gd name="connsiteX4240" fmla="*/ 11641126 w 21052572"/>
              <a:gd name="connsiteY4240" fmla="*/ 2220961 h 8402012"/>
              <a:gd name="connsiteX4241" fmla="*/ 11564820 w 21052572"/>
              <a:gd name="connsiteY4241" fmla="*/ 2298334 h 8402012"/>
              <a:gd name="connsiteX4242" fmla="*/ 11654023 w 21052572"/>
              <a:gd name="connsiteY4242" fmla="*/ 2311236 h 8402012"/>
              <a:gd name="connsiteX4243" fmla="*/ 11641126 w 21052572"/>
              <a:gd name="connsiteY4243" fmla="*/ 2220961 h 8402012"/>
              <a:gd name="connsiteX4244" fmla="*/ 17184972 w 21052572"/>
              <a:gd name="connsiteY4244" fmla="*/ 2213445 h 8402012"/>
              <a:gd name="connsiteX4245" fmla="*/ 17167008 w 21052572"/>
              <a:gd name="connsiteY4245" fmla="*/ 2245554 h 8402012"/>
              <a:gd name="connsiteX4246" fmla="*/ 17184972 w 21052572"/>
              <a:gd name="connsiteY4246" fmla="*/ 2213445 h 8402012"/>
              <a:gd name="connsiteX4247" fmla="*/ 14957293 w 21052572"/>
              <a:gd name="connsiteY4247" fmla="*/ 2213445 h 8402012"/>
              <a:gd name="connsiteX4248" fmla="*/ 14939331 w 21052572"/>
              <a:gd name="connsiteY4248" fmla="*/ 2245554 h 8402012"/>
              <a:gd name="connsiteX4249" fmla="*/ 14957293 w 21052572"/>
              <a:gd name="connsiteY4249" fmla="*/ 2213445 h 8402012"/>
              <a:gd name="connsiteX4250" fmla="*/ 14906153 w 21052572"/>
              <a:gd name="connsiteY4250" fmla="*/ 2213445 h 8402012"/>
              <a:gd name="connsiteX4251" fmla="*/ 14924115 w 21052572"/>
              <a:gd name="connsiteY4251" fmla="*/ 2245554 h 8402012"/>
              <a:gd name="connsiteX4252" fmla="*/ 14906153 w 21052572"/>
              <a:gd name="connsiteY4252" fmla="*/ 2213445 h 8402012"/>
              <a:gd name="connsiteX4253" fmla="*/ 17242848 w 21052572"/>
              <a:gd name="connsiteY4253" fmla="*/ 2199234 h 8402012"/>
              <a:gd name="connsiteX4254" fmla="*/ 17673088 w 21052572"/>
              <a:gd name="connsiteY4254" fmla="*/ 2377508 h 8402012"/>
              <a:gd name="connsiteX4255" fmla="*/ 17616080 w 21052572"/>
              <a:gd name="connsiteY4255" fmla="*/ 2409533 h 8402012"/>
              <a:gd name="connsiteX4256" fmla="*/ 17532184 w 21052572"/>
              <a:gd name="connsiteY4256" fmla="*/ 2390317 h 8402012"/>
              <a:gd name="connsiteX4257" fmla="*/ 17487008 w 21052572"/>
              <a:gd name="connsiteY4257" fmla="*/ 2345482 h 8402012"/>
              <a:gd name="connsiteX4258" fmla="*/ 17428924 w 21052572"/>
              <a:gd name="connsiteY4258" fmla="*/ 2352955 h 8402012"/>
              <a:gd name="connsiteX4259" fmla="*/ 17448284 w 21052572"/>
              <a:gd name="connsiteY4259" fmla="*/ 2308120 h 8402012"/>
              <a:gd name="connsiteX4260" fmla="*/ 17422472 w 21052572"/>
              <a:gd name="connsiteY4260" fmla="*/ 2333740 h 8402012"/>
              <a:gd name="connsiteX4261" fmla="*/ 17352556 w 21052572"/>
              <a:gd name="connsiteY4261" fmla="*/ 2244070 h 8402012"/>
              <a:gd name="connsiteX4262" fmla="*/ 17242848 w 21052572"/>
              <a:gd name="connsiteY4262" fmla="*/ 2199234 h 8402012"/>
              <a:gd name="connsiteX4263" fmla="*/ 12282738 w 21052572"/>
              <a:gd name="connsiteY4263" fmla="*/ 2188728 h 8402012"/>
              <a:gd name="connsiteX4264" fmla="*/ 12238674 w 21052572"/>
              <a:gd name="connsiteY4264" fmla="*/ 2246753 h 8402012"/>
              <a:gd name="connsiteX4265" fmla="*/ 12295635 w 21052572"/>
              <a:gd name="connsiteY4265" fmla="*/ 2246753 h 8402012"/>
              <a:gd name="connsiteX4266" fmla="*/ 12282738 w 21052572"/>
              <a:gd name="connsiteY4266" fmla="*/ 2188728 h 8402012"/>
              <a:gd name="connsiteX4267" fmla="*/ 15280434 w 21052572"/>
              <a:gd name="connsiteY4267" fmla="*/ 2183365 h 8402012"/>
              <a:gd name="connsiteX4268" fmla="*/ 15286416 w 21052572"/>
              <a:gd name="connsiteY4268" fmla="*/ 2187014 h 8402012"/>
              <a:gd name="connsiteX4269" fmla="*/ 15280844 w 21052572"/>
              <a:gd name="connsiteY4269" fmla="*/ 2185551 h 8402012"/>
              <a:gd name="connsiteX4270" fmla="*/ 12468666 w 21052572"/>
              <a:gd name="connsiteY4270" fmla="*/ 2182276 h 8402012"/>
              <a:gd name="connsiteX4271" fmla="*/ 12488011 w 21052572"/>
              <a:gd name="connsiteY4271" fmla="*/ 2214516 h 8402012"/>
              <a:gd name="connsiteX4272" fmla="*/ 12468666 w 21052572"/>
              <a:gd name="connsiteY4272" fmla="*/ 2182276 h 8402012"/>
              <a:gd name="connsiteX4273" fmla="*/ 11846399 w 21052572"/>
              <a:gd name="connsiteY4273" fmla="*/ 2182276 h 8402012"/>
              <a:gd name="connsiteX4274" fmla="*/ 11865744 w 21052572"/>
              <a:gd name="connsiteY4274" fmla="*/ 2214516 h 8402012"/>
              <a:gd name="connsiteX4275" fmla="*/ 11846399 w 21052572"/>
              <a:gd name="connsiteY4275" fmla="*/ 2182276 h 8402012"/>
              <a:gd name="connsiteX4276" fmla="*/ 18661904 w 21052572"/>
              <a:gd name="connsiteY4276" fmla="*/ 2180635 h 8402012"/>
              <a:gd name="connsiteX4277" fmla="*/ 18706440 w 21052572"/>
              <a:gd name="connsiteY4277" fmla="*/ 2199959 h 8402012"/>
              <a:gd name="connsiteX4278" fmla="*/ 18809464 w 21052572"/>
              <a:gd name="connsiteY4278" fmla="*/ 2245047 h 8402012"/>
              <a:gd name="connsiteX4279" fmla="*/ 19014432 w 21052572"/>
              <a:gd name="connsiteY4279" fmla="*/ 2379238 h 8402012"/>
              <a:gd name="connsiteX4280" fmla="*/ 18950044 w 21052572"/>
              <a:gd name="connsiteY4280" fmla="*/ 2372798 h 8402012"/>
              <a:gd name="connsiteX4281" fmla="*/ 18848096 w 21052572"/>
              <a:gd name="connsiteY4281" fmla="*/ 2322341 h 8402012"/>
              <a:gd name="connsiteX4282" fmla="*/ 18751512 w 21052572"/>
              <a:gd name="connsiteY4282" fmla="*/ 2270812 h 8402012"/>
              <a:gd name="connsiteX4283" fmla="*/ 18674244 w 21052572"/>
              <a:gd name="connsiteY4283" fmla="*/ 2212842 h 8402012"/>
              <a:gd name="connsiteX4284" fmla="*/ 18617368 w 21052572"/>
              <a:gd name="connsiteY4284" fmla="*/ 2199959 h 8402012"/>
              <a:gd name="connsiteX4285" fmla="*/ 18661904 w 21052572"/>
              <a:gd name="connsiteY4285" fmla="*/ 2180635 h 8402012"/>
              <a:gd name="connsiteX4286" fmla="*/ 11247076 w 21052572"/>
              <a:gd name="connsiteY4286" fmla="*/ 2180269 h 8402012"/>
              <a:gd name="connsiteX4287" fmla="*/ 11260204 w 21052572"/>
              <a:gd name="connsiteY4287" fmla="*/ 2212375 h 8402012"/>
              <a:gd name="connsiteX4288" fmla="*/ 11247076 w 21052572"/>
              <a:gd name="connsiteY4288" fmla="*/ 2180269 h 8402012"/>
              <a:gd name="connsiteX4289" fmla="*/ 18811700 w 21052572"/>
              <a:gd name="connsiteY4289" fmla="*/ 2180268 h 8402012"/>
              <a:gd name="connsiteX4290" fmla="*/ 18848592 w 21052572"/>
              <a:gd name="connsiteY4290" fmla="*/ 2198714 h 8402012"/>
              <a:gd name="connsiteX4291" fmla="*/ 18811700 w 21052572"/>
              <a:gd name="connsiteY4291" fmla="*/ 2180268 h 8402012"/>
              <a:gd name="connsiteX4292" fmla="*/ 14754483 w 21052572"/>
              <a:gd name="connsiteY4292" fmla="*/ 2180268 h 8402012"/>
              <a:gd name="connsiteX4293" fmla="*/ 14786592 w 21052572"/>
              <a:gd name="connsiteY4293" fmla="*/ 2211011 h 8402012"/>
              <a:gd name="connsiteX4294" fmla="*/ 14754483 w 21052572"/>
              <a:gd name="connsiteY4294" fmla="*/ 2180268 h 8402012"/>
              <a:gd name="connsiteX4295" fmla="*/ 14697603 w 21052572"/>
              <a:gd name="connsiteY4295" fmla="*/ 2180268 h 8402012"/>
              <a:gd name="connsiteX4296" fmla="*/ 14715565 w 21052572"/>
              <a:gd name="connsiteY4296" fmla="*/ 2212374 h 8402012"/>
              <a:gd name="connsiteX4297" fmla="*/ 14697603 w 21052572"/>
              <a:gd name="connsiteY4297" fmla="*/ 2180268 h 8402012"/>
              <a:gd name="connsiteX4298" fmla="*/ 10695937 w 21052572"/>
              <a:gd name="connsiteY4298" fmla="*/ 2175627 h 8402012"/>
              <a:gd name="connsiteX4299" fmla="*/ 10577146 w 21052572"/>
              <a:gd name="connsiteY4299" fmla="*/ 2278994 h 8402012"/>
              <a:gd name="connsiteX4300" fmla="*/ 10743729 w 21052572"/>
              <a:gd name="connsiteY4300" fmla="*/ 2182276 h 8402012"/>
              <a:gd name="connsiteX4301" fmla="*/ 10695937 w 21052572"/>
              <a:gd name="connsiteY4301" fmla="*/ 2175627 h 8402012"/>
              <a:gd name="connsiteX4302" fmla="*/ 16337056 w 21052572"/>
              <a:gd name="connsiteY4302" fmla="*/ 2173999 h 8402012"/>
              <a:gd name="connsiteX4303" fmla="*/ 16346036 w 21052572"/>
              <a:gd name="connsiteY4303" fmla="*/ 2183630 h 8402012"/>
              <a:gd name="connsiteX4304" fmla="*/ 16339536 w 21052572"/>
              <a:gd name="connsiteY4304" fmla="*/ 2197569 h 8402012"/>
              <a:gd name="connsiteX4305" fmla="*/ 16341268 w 21052572"/>
              <a:gd name="connsiteY4305" fmla="*/ 2198879 h 8402012"/>
              <a:gd name="connsiteX4306" fmla="*/ 16304374 w 21052572"/>
              <a:gd name="connsiteY4306" fmla="*/ 2180265 h 8402012"/>
              <a:gd name="connsiteX4307" fmla="*/ 16322820 w 21052572"/>
              <a:gd name="connsiteY4307" fmla="*/ 2184919 h 8402012"/>
              <a:gd name="connsiteX4308" fmla="*/ 16338004 w 21052572"/>
              <a:gd name="connsiteY4308" fmla="*/ 2196409 h 8402012"/>
              <a:gd name="connsiteX4309" fmla="*/ 16328074 w 21052572"/>
              <a:gd name="connsiteY4309" fmla="*/ 2183630 h 8402012"/>
              <a:gd name="connsiteX4310" fmla="*/ 16337056 w 21052572"/>
              <a:gd name="connsiteY4310" fmla="*/ 2173999 h 8402012"/>
              <a:gd name="connsiteX4311" fmla="*/ 16457660 w 21052572"/>
              <a:gd name="connsiteY4311" fmla="*/ 2170178 h 8402012"/>
              <a:gd name="connsiteX4312" fmla="*/ 16473190 w 21052572"/>
              <a:gd name="connsiteY4312" fmla="*/ 2174357 h 8402012"/>
              <a:gd name="connsiteX4313" fmla="*/ 16575380 w 21052572"/>
              <a:gd name="connsiteY4313" fmla="*/ 2206970 h 8402012"/>
              <a:gd name="connsiteX4314" fmla="*/ 16685100 w 21052572"/>
              <a:gd name="connsiteY4314" fmla="*/ 2233059 h 8402012"/>
              <a:gd name="connsiteX4315" fmla="*/ 16710916 w 21052572"/>
              <a:gd name="connsiteY4315" fmla="*/ 2278716 h 8402012"/>
              <a:gd name="connsiteX4316" fmla="*/ 16408650 w 21052572"/>
              <a:gd name="connsiteY4316" fmla="*/ 2200446 h 8402012"/>
              <a:gd name="connsiteX4317" fmla="*/ 16457660 w 21052572"/>
              <a:gd name="connsiteY4317" fmla="*/ 2170178 h 8402012"/>
              <a:gd name="connsiteX4318" fmla="*/ 18613644 w 21052572"/>
              <a:gd name="connsiteY4318" fmla="*/ 2164301 h 8402012"/>
              <a:gd name="connsiteX4319" fmla="*/ 18620752 w 21052572"/>
              <a:gd name="connsiteY4319" fmla="*/ 2167294 h 8402012"/>
              <a:gd name="connsiteX4320" fmla="*/ 18612628 w 21052572"/>
              <a:gd name="connsiteY4320" fmla="*/ 2179269 h 8402012"/>
              <a:gd name="connsiteX4321" fmla="*/ 18613644 w 21052572"/>
              <a:gd name="connsiteY4321" fmla="*/ 2164301 h 8402012"/>
              <a:gd name="connsiteX4322" fmla="*/ 14522234 w 21052572"/>
              <a:gd name="connsiteY4322" fmla="*/ 2151829 h 8402012"/>
              <a:gd name="connsiteX4323" fmla="*/ 14559126 w 21052572"/>
              <a:gd name="connsiteY4323" fmla="*/ 2170631 h 8402012"/>
              <a:gd name="connsiteX4324" fmla="*/ 14522234 w 21052572"/>
              <a:gd name="connsiteY4324" fmla="*/ 2217080 h 8402012"/>
              <a:gd name="connsiteX4325" fmla="*/ 14522234 w 21052572"/>
              <a:gd name="connsiteY4325" fmla="*/ 2151829 h 8402012"/>
              <a:gd name="connsiteX4326" fmla="*/ 16147962 w 21052572"/>
              <a:gd name="connsiteY4326" fmla="*/ 2151828 h 8402012"/>
              <a:gd name="connsiteX4327" fmla="*/ 16165868 w 21052572"/>
              <a:gd name="connsiteY4327" fmla="*/ 2183897 h 8402012"/>
              <a:gd name="connsiteX4328" fmla="*/ 16147962 w 21052572"/>
              <a:gd name="connsiteY4328" fmla="*/ 2151828 h 8402012"/>
              <a:gd name="connsiteX4329" fmla="*/ 13697520 w 21052572"/>
              <a:gd name="connsiteY4329" fmla="*/ 2151828 h 8402012"/>
              <a:gd name="connsiteX4330" fmla="*/ 13715427 w 21052572"/>
              <a:gd name="connsiteY4330" fmla="*/ 2183898 h 8402012"/>
              <a:gd name="connsiteX4331" fmla="*/ 13697520 w 21052572"/>
              <a:gd name="connsiteY4331" fmla="*/ 2151828 h 8402012"/>
              <a:gd name="connsiteX4332" fmla="*/ 11318172 w 21052572"/>
              <a:gd name="connsiteY4332" fmla="*/ 2151828 h 8402012"/>
              <a:gd name="connsiteX4333" fmla="*/ 11336134 w 21052572"/>
              <a:gd name="connsiteY4333" fmla="*/ 2183898 h 8402012"/>
              <a:gd name="connsiteX4334" fmla="*/ 11318172 w 21052572"/>
              <a:gd name="connsiteY4334" fmla="*/ 2151828 h 8402012"/>
              <a:gd name="connsiteX4335" fmla="*/ 12500908 w 21052572"/>
              <a:gd name="connsiteY4335" fmla="*/ 2151111 h 8402012"/>
              <a:gd name="connsiteX4336" fmla="*/ 12546046 w 21052572"/>
              <a:gd name="connsiteY4336" fmla="*/ 2182276 h 8402012"/>
              <a:gd name="connsiteX4337" fmla="*/ 12500908 w 21052572"/>
              <a:gd name="connsiteY4337" fmla="*/ 2151111 h 8402012"/>
              <a:gd name="connsiteX4338" fmla="*/ 12014056 w 21052572"/>
              <a:gd name="connsiteY4338" fmla="*/ 2151111 h 8402012"/>
              <a:gd name="connsiteX4339" fmla="*/ 12014056 w 21052572"/>
              <a:gd name="connsiteY4339" fmla="*/ 2246753 h 8402012"/>
              <a:gd name="connsiteX4340" fmla="*/ 11956021 w 21052572"/>
              <a:gd name="connsiteY4340" fmla="*/ 2246753 h 8402012"/>
              <a:gd name="connsiteX4341" fmla="*/ 12014056 w 21052572"/>
              <a:gd name="connsiteY4341" fmla="*/ 2278994 h 8402012"/>
              <a:gd name="connsiteX4342" fmla="*/ 12122604 w 21052572"/>
              <a:gd name="connsiteY4342" fmla="*/ 2278994 h 8402012"/>
              <a:gd name="connsiteX4343" fmla="*/ 12116155 w 21052572"/>
              <a:gd name="connsiteY4343" fmla="*/ 2240307 h 8402012"/>
              <a:gd name="connsiteX4344" fmla="*/ 12077465 w 21052572"/>
              <a:gd name="connsiteY4344" fmla="*/ 2233859 h 8402012"/>
              <a:gd name="connsiteX4345" fmla="*/ 12014056 w 21052572"/>
              <a:gd name="connsiteY4345" fmla="*/ 2151111 h 8402012"/>
              <a:gd name="connsiteX4346" fmla="*/ 14635094 w 21052572"/>
              <a:gd name="connsiteY4346" fmla="*/ 2143357 h 8402012"/>
              <a:gd name="connsiteX4347" fmla="*/ 14682280 w 21052572"/>
              <a:gd name="connsiteY4347" fmla="*/ 2149120 h 8402012"/>
              <a:gd name="connsiteX4348" fmla="*/ 14602808 w 21052572"/>
              <a:gd name="connsiteY4348" fmla="*/ 2180210 h 8402012"/>
              <a:gd name="connsiteX4349" fmla="*/ 14635094 w 21052572"/>
              <a:gd name="connsiteY4349" fmla="*/ 2143357 h 8402012"/>
              <a:gd name="connsiteX4350" fmla="*/ 15190046 w 21052572"/>
              <a:gd name="connsiteY4350" fmla="*/ 2132885 h 8402012"/>
              <a:gd name="connsiteX4351" fmla="*/ 15233206 w 21052572"/>
              <a:gd name="connsiteY4351" fmla="*/ 2173044 h 8402012"/>
              <a:gd name="connsiteX4352" fmla="*/ 15280844 w 21052572"/>
              <a:gd name="connsiteY4352" fmla="*/ 2185551 h 8402012"/>
              <a:gd name="connsiteX4353" fmla="*/ 15285276 w 21052572"/>
              <a:gd name="connsiteY4353" fmla="*/ 2209141 h 8402012"/>
              <a:gd name="connsiteX4354" fmla="*/ 15299802 w 21052572"/>
              <a:gd name="connsiteY4354" fmla="*/ 2215586 h 8402012"/>
              <a:gd name="connsiteX4355" fmla="*/ 15294960 w 21052572"/>
              <a:gd name="connsiteY4355" fmla="*/ 2192225 h 8402012"/>
              <a:gd name="connsiteX4356" fmla="*/ 15286416 w 21052572"/>
              <a:gd name="connsiteY4356" fmla="*/ 2187014 h 8402012"/>
              <a:gd name="connsiteX4357" fmla="*/ 15288370 w 21052572"/>
              <a:gd name="connsiteY4357" fmla="*/ 2187525 h 8402012"/>
              <a:gd name="connsiteX4358" fmla="*/ 15395570 w 21052572"/>
              <a:gd name="connsiteY4358" fmla="*/ 2189810 h 8402012"/>
              <a:gd name="connsiteX4359" fmla="*/ 15652742 w 21052572"/>
              <a:gd name="connsiteY4359" fmla="*/ 2247805 h 8402012"/>
              <a:gd name="connsiteX4360" fmla="*/ 15906954 w 21052572"/>
              <a:gd name="connsiteY4360" fmla="*/ 2327420 h 8402012"/>
              <a:gd name="connsiteX4361" fmla="*/ 16083400 w 21052572"/>
              <a:gd name="connsiteY4361" fmla="*/ 2390971 h 8402012"/>
              <a:gd name="connsiteX4362" fmla="*/ 16078862 w 21052572"/>
              <a:gd name="connsiteY4362" fmla="*/ 2383508 h 8402012"/>
              <a:gd name="connsiteX4363" fmla="*/ 16090088 w 21052572"/>
              <a:gd name="connsiteY4363" fmla="*/ 2369862 h 8402012"/>
              <a:gd name="connsiteX4364" fmla="*/ 16090088 w 21052572"/>
              <a:gd name="connsiteY4364" fmla="*/ 2385915 h 8402012"/>
              <a:gd name="connsiteX4365" fmla="*/ 16090088 w 21052572"/>
              <a:gd name="connsiteY4365" fmla="*/ 2393380 h 8402012"/>
              <a:gd name="connsiteX4366" fmla="*/ 16166010 w 21052572"/>
              <a:gd name="connsiteY4366" fmla="*/ 2420726 h 8402012"/>
              <a:gd name="connsiteX4367" fmla="*/ 16416724 w 21052572"/>
              <a:gd name="connsiteY4367" fmla="*/ 2517388 h 8402012"/>
              <a:gd name="connsiteX4368" fmla="*/ 16539392 w 21052572"/>
              <a:gd name="connsiteY4368" fmla="*/ 2548535 h 8402012"/>
              <a:gd name="connsiteX4369" fmla="*/ 16571674 w 21052572"/>
              <a:gd name="connsiteY4369" fmla="*/ 2600090 h 8402012"/>
              <a:gd name="connsiteX4370" fmla="*/ 16641616 w 21052572"/>
              <a:gd name="connsiteY4370" fmla="*/ 2651642 h 8402012"/>
              <a:gd name="connsiteX4371" fmla="*/ 16751372 w 21052572"/>
              <a:gd name="connsiteY4371" fmla="*/ 2683863 h 8402012"/>
              <a:gd name="connsiteX4372" fmla="*/ 16814860 w 21052572"/>
              <a:gd name="connsiteY4372" fmla="*/ 2735416 h 8402012"/>
              <a:gd name="connsiteX4373" fmla="*/ 16905244 w 21052572"/>
              <a:gd name="connsiteY4373" fmla="*/ 2785893 h 8402012"/>
              <a:gd name="connsiteX4374" fmla="*/ 16449006 w 21052572"/>
              <a:gd name="connsiteY4374" fmla="*/ 2632309 h 8402012"/>
              <a:gd name="connsiteX4375" fmla="*/ 16507112 w 21052572"/>
              <a:gd name="connsiteY4375" fmla="*/ 2587200 h 8402012"/>
              <a:gd name="connsiteX4376" fmla="*/ 16410268 w 21052572"/>
              <a:gd name="connsiteY4376" fmla="*/ 2600090 h 8402012"/>
              <a:gd name="connsiteX4377" fmla="*/ 16429638 w 21052572"/>
              <a:gd name="connsiteY4377" fmla="*/ 2567868 h 8402012"/>
              <a:gd name="connsiteX4378" fmla="*/ 15614004 w 21052572"/>
              <a:gd name="connsiteY4378" fmla="*/ 2280027 h 8402012"/>
              <a:gd name="connsiteX4379" fmla="*/ 15421394 w 21052572"/>
              <a:gd name="connsiteY4379" fmla="*/ 2228474 h 8402012"/>
              <a:gd name="connsiteX4380" fmla="*/ 15356832 w 21052572"/>
              <a:gd name="connsiteY4380" fmla="*/ 2215586 h 8402012"/>
              <a:gd name="connsiteX4381" fmla="*/ 15324550 w 21052572"/>
              <a:gd name="connsiteY4381" fmla="*/ 2267140 h 8402012"/>
              <a:gd name="connsiteX4382" fmla="*/ 15138398 w 21052572"/>
              <a:gd name="connsiteY4382" fmla="*/ 2202698 h 8402012"/>
              <a:gd name="connsiteX4383" fmla="*/ 14939331 w 21052572"/>
              <a:gd name="connsiteY4383" fmla="*/ 2139329 h 8402012"/>
              <a:gd name="connsiteX4384" fmla="*/ 15190046 w 21052572"/>
              <a:gd name="connsiteY4384" fmla="*/ 2132885 h 8402012"/>
              <a:gd name="connsiteX4385" fmla="*/ 18508352 w 21052572"/>
              <a:gd name="connsiteY4385" fmla="*/ 2125419 h 8402012"/>
              <a:gd name="connsiteX4386" fmla="*/ 18545244 w 21052572"/>
              <a:gd name="connsiteY4386" fmla="*/ 2152502 h 8402012"/>
              <a:gd name="connsiteX4387" fmla="*/ 18508352 w 21052572"/>
              <a:gd name="connsiteY4387" fmla="*/ 2125419 h 8402012"/>
              <a:gd name="connsiteX4388" fmla="*/ 14919346 w 21052572"/>
              <a:gd name="connsiteY4388" fmla="*/ 2125419 h 8402012"/>
              <a:gd name="connsiteX4389" fmla="*/ 14882454 w 21052572"/>
              <a:gd name="connsiteY4389" fmla="*/ 2152503 h 8402012"/>
              <a:gd name="connsiteX4390" fmla="*/ 14919346 w 21052572"/>
              <a:gd name="connsiteY4390" fmla="*/ 2125419 h 8402012"/>
              <a:gd name="connsiteX4391" fmla="*/ 16261716 w 21052572"/>
              <a:gd name="connsiteY4391" fmla="*/ 2123390 h 8402012"/>
              <a:gd name="connsiteX4392" fmla="*/ 16279678 w 21052572"/>
              <a:gd name="connsiteY4392" fmla="*/ 2150689 h 8402012"/>
              <a:gd name="connsiteX4393" fmla="*/ 16261716 w 21052572"/>
              <a:gd name="connsiteY4393" fmla="*/ 2123390 h 8402012"/>
              <a:gd name="connsiteX4394" fmla="*/ 18693204 w 21052572"/>
              <a:gd name="connsiteY4394" fmla="*/ 2123389 h 8402012"/>
              <a:gd name="connsiteX4395" fmla="*/ 18711168 w 21052572"/>
              <a:gd name="connsiteY4395" fmla="*/ 2150689 h 8402012"/>
              <a:gd name="connsiteX4396" fmla="*/ 18693204 w 21052572"/>
              <a:gd name="connsiteY4396" fmla="*/ 2123389 h 8402012"/>
              <a:gd name="connsiteX4397" fmla="*/ 16123246 w 21052572"/>
              <a:gd name="connsiteY4397" fmla="*/ 2118775 h 8402012"/>
              <a:gd name="connsiteX4398" fmla="*/ 16125026 w 21052572"/>
              <a:gd name="connsiteY4398" fmla="*/ 2121793 h 8402012"/>
              <a:gd name="connsiteX4399" fmla="*/ 16126884 w 21052572"/>
              <a:gd name="connsiteY4399" fmla="*/ 2124947 h 8402012"/>
              <a:gd name="connsiteX4400" fmla="*/ 16122316 w 21052572"/>
              <a:gd name="connsiteY4400" fmla="*/ 2117209 h 8402012"/>
              <a:gd name="connsiteX4401" fmla="*/ 16122626 w 21052572"/>
              <a:gd name="connsiteY4401" fmla="*/ 2117724 h 8402012"/>
              <a:gd name="connsiteX4402" fmla="*/ 16123246 w 21052572"/>
              <a:gd name="connsiteY4402" fmla="*/ 2118775 h 8402012"/>
              <a:gd name="connsiteX4403" fmla="*/ 12411705 w 21052572"/>
              <a:gd name="connsiteY4403" fmla="*/ 2105976 h 8402012"/>
              <a:gd name="connsiteX4404" fmla="*/ 12314980 w 21052572"/>
              <a:gd name="connsiteY4404" fmla="*/ 2169380 h 8402012"/>
              <a:gd name="connsiteX4405" fmla="*/ 12373015 w 21052572"/>
              <a:gd name="connsiteY4405" fmla="*/ 2220961 h 8402012"/>
              <a:gd name="connsiteX4406" fmla="*/ 12449321 w 21052572"/>
              <a:gd name="connsiteY4406" fmla="*/ 2201616 h 8402012"/>
              <a:gd name="connsiteX4407" fmla="*/ 12392360 w 21052572"/>
              <a:gd name="connsiteY4407" fmla="*/ 2138215 h 8402012"/>
              <a:gd name="connsiteX4408" fmla="*/ 12411705 w 21052572"/>
              <a:gd name="connsiteY4408" fmla="*/ 2105976 h 8402012"/>
              <a:gd name="connsiteX4409" fmla="*/ 16114788 w 21052572"/>
              <a:gd name="connsiteY4409" fmla="*/ 2104432 h 8402012"/>
              <a:gd name="connsiteX4410" fmla="*/ 16118628 w 21052572"/>
              <a:gd name="connsiteY4410" fmla="*/ 2110942 h 8402012"/>
              <a:gd name="connsiteX4411" fmla="*/ 16120838 w 21052572"/>
              <a:gd name="connsiteY4411" fmla="*/ 2114693 h 8402012"/>
              <a:gd name="connsiteX4412" fmla="*/ 17981248 w 21052572"/>
              <a:gd name="connsiteY4412" fmla="*/ 2101373 h 8402012"/>
              <a:gd name="connsiteX4413" fmla="*/ 17963284 w 21052572"/>
              <a:gd name="connsiteY4413" fmla="*/ 2127057 h 8402012"/>
              <a:gd name="connsiteX4414" fmla="*/ 17981248 w 21052572"/>
              <a:gd name="connsiteY4414" fmla="*/ 2101373 h 8402012"/>
              <a:gd name="connsiteX4415" fmla="*/ 17104208 w 21052572"/>
              <a:gd name="connsiteY4415" fmla="*/ 2099691 h 8402012"/>
              <a:gd name="connsiteX4416" fmla="*/ 17136792 w 21052572"/>
              <a:gd name="connsiteY4416" fmla="*/ 2112489 h 8402012"/>
              <a:gd name="connsiteX4417" fmla="*/ 17194360 w 21052572"/>
              <a:gd name="connsiteY4417" fmla="*/ 2131685 h 8402012"/>
              <a:gd name="connsiteX4418" fmla="*/ 17220428 w 21052572"/>
              <a:gd name="connsiteY4418" fmla="*/ 2194605 h 8402012"/>
              <a:gd name="connsiteX4419" fmla="*/ 17091172 w 21052572"/>
              <a:gd name="connsiteY4419" fmla="*/ 2150880 h 8402012"/>
              <a:gd name="connsiteX4420" fmla="*/ 17104208 w 21052572"/>
              <a:gd name="connsiteY4420" fmla="*/ 2099691 h 8402012"/>
              <a:gd name="connsiteX4421" fmla="*/ 14260920 w 21052572"/>
              <a:gd name="connsiteY4421" fmla="*/ 2099689 h 8402012"/>
              <a:gd name="connsiteX4422" fmla="*/ 14292950 w 21052572"/>
              <a:gd name="connsiteY4422" fmla="*/ 2151828 h 8402012"/>
              <a:gd name="connsiteX4423" fmla="*/ 14362347 w 21052572"/>
              <a:gd name="connsiteY4423" fmla="*/ 2144225 h 8402012"/>
              <a:gd name="connsiteX4424" fmla="*/ 14502209 w 21052572"/>
              <a:gd name="connsiteY4424" fmla="*/ 2170292 h 8402012"/>
              <a:gd name="connsiteX4425" fmla="*/ 14190455 w 21052572"/>
              <a:gd name="connsiteY4425" fmla="*/ 2170292 h 8402012"/>
              <a:gd name="connsiteX4426" fmla="*/ 14260920 w 21052572"/>
              <a:gd name="connsiteY4426" fmla="*/ 2099689 h 8402012"/>
              <a:gd name="connsiteX4427" fmla="*/ 14190452 w 21052572"/>
              <a:gd name="connsiteY4427" fmla="*/ 2094952 h 8402012"/>
              <a:gd name="connsiteX4428" fmla="*/ 14203577 w 21052572"/>
              <a:gd name="connsiteY4428" fmla="*/ 2127058 h 8402012"/>
              <a:gd name="connsiteX4429" fmla="*/ 14190452 w 21052572"/>
              <a:gd name="connsiteY4429" fmla="*/ 2094952 h 8402012"/>
              <a:gd name="connsiteX4430" fmla="*/ 14133574 w 21052572"/>
              <a:gd name="connsiteY4430" fmla="*/ 2094952 h 8402012"/>
              <a:gd name="connsiteX4431" fmla="*/ 14146699 w 21052572"/>
              <a:gd name="connsiteY4431" fmla="*/ 2127058 h 8402012"/>
              <a:gd name="connsiteX4432" fmla="*/ 14133574 w 21052572"/>
              <a:gd name="connsiteY4432" fmla="*/ 2094952 h 8402012"/>
              <a:gd name="connsiteX4433" fmla="*/ 12431051 w 21052572"/>
              <a:gd name="connsiteY4433" fmla="*/ 2093081 h 8402012"/>
              <a:gd name="connsiteX4434" fmla="*/ 12449321 w 21052572"/>
              <a:gd name="connsiteY4434" fmla="*/ 2125320 h 8402012"/>
              <a:gd name="connsiteX4435" fmla="*/ 12431051 w 21052572"/>
              <a:gd name="connsiteY4435" fmla="*/ 2093081 h 8402012"/>
              <a:gd name="connsiteX4436" fmla="*/ 14837330 w 21052572"/>
              <a:gd name="connsiteY4436" fmla="*/ 2086762 h 8402012"/>
              <a:gd name="connsiteX4437" fmla="*/ 14867131 w 21052572"/>
              <a:gd name="connsiteY4437" fmla="*/ 2124830 h 8402012"/>
              <a:gd name="connsiteX4438" fmla="*/ 14787662 w 21052572"/>
              <a:gd name="connsiteY4438" fmla="*/ 2092433 h 8402012"/>
              <a:gd name="connsiteX4439" fmla="*/ 14837330 w 21052572"/>
              <a:gd name="connsiteY4439" fmla="*/ 2086762 h 8402012"/>
              <a:gd name="connsiteX4440" fmla="*/ 16905460 w 21052572"/>
              <a:gd name="connsiteY4440" fmla="*/ 2068083 h 8402012"/>
              <a:gd name="connsiteX4441" fmla="*/ 16935248 w 21052572"/>
              <a:gd name="connsiteY4441" fmla="*/ 2068393 h 8402012"/>
              <a:gd name="connsiteX4442" fmla="*/ 16969904 w 21052572"/>
              <a:gd name="connsiteY4442" fmla="*/ 2068083 h 8402012"/>
              <a:gd name="connsiteX4443" fmla="*/ 17075880 w 21052572"/>
              <a:gd name="connsiteY4443" fmla="*/ 2108129 h 8402012"/>
              <a:gd name="connsiteX4444" fmla="*/ 16922364 w 21052572"/>
              <a:gd name="connsiteY4444" fmla="*/ 2141243 h 8402012"/>
              <a:gd name="connsiteX4445" fmla="*/ 16961012 w 21052572"/>
              <a:gd name="connsiteY4445" fmla="*/ 2094884 h 8402012"/>
              <a:gd name="connsiteX4446" fmla="*/ 16909484 w 21052572"/>
              <a:gd name="connsiteY4446" fmla="*/ 2127997 h 8402012"/>
              <a:gd name="connsiteX4447" fmla="*/ 16825748 w 21052572"/>
              <a:gd name="connsiteY4447" fmla="*/ 2108129 h 8402012"/>
              <a:gd name="connsiteX4448" fmla="*/ 16905460 w 21052572"/>
              <a:gd name="connsiteY4448" fmla="*/ 2068083 h 8402012"/>
              <a:gd name="connsiteX4449" fmla="*/ 14640725 w 21052572"/>
              <a:gd name="connsiteY4449" fmla="*/ 2061772 h 8402012"/>
              <a:gd name="connsiteX4450" fmla="*/ 14658687 w 21052572"/>
              <a:gd name="connsiteY4450" fmla="*/ 2093880 h 8402012"/>
              <a:gd name="connsiteX4451" fmla="*/ 14640725 w 21052572"/>
              <a:gd name="connsiteY4451" fmla="*/ 2061772 h 8402012"/>
              <a:gd name="connsiteX4452" fmla="*/ 14602808 w 21052572"/>
              <a:gd name="connsiteY4452" fmla="*/ 2061772 h 8402012"/>
              <a:gd name="connsiteX4453" fmla="*/ 14620770 w 21052572"/>
              <a:gd name="connsiteY4453" fmla="*/ 2093881 h 8402012"/>
              <a:gd name="connsiteX4454" fmla="*/ 14602808 w 21052572"/>
              <a:gd name="connsiteY4454" fmla="*/ 2061772 h 8402012"/>
              <a:gd name="connsiteX4455" fmla="*/ 13882368 w 21052572"/>
              <a:gd name="connsiteY4455" fmla="*/ 2061772 h 8402012"/>
              <a:gd name="connsiteX4456" fmla="*/ 13900330 w 21052572"/>
              <a:gd name="connsiteY4456" fmla="*/ 2093881 h 8402012"/>
              <a:gd name="connsiteX4457" fmla="*/ 13882368 w 21052572"/>
              <a:gd name="connsiteY4457" fmla="*/ 2061772 h 8402012"/>
              <a:gd name="connsiteX4458" fmla="*/ 18584188 w 21052572"/>
              <a:gd name="connsiteY4458" fmla="*/ 2061771 h 8402012"/>
              <a:gd name="connsiteX4459" fmla="*/ 18602152 w 21052572"/>
              <a:gd name="connsiteY4459" fmla="*/ 2093880 h 8402012"/>
              <a:gd name="connsiteX4460" fmla="*/ 18584188 w 21052572"/>
              <a:gd name="connsiteY4460" fmla="*/ 2061771 h 8402012"/>
              <a:gd name="connsiteX4461" fmla="*/ 15787742 w 21052572"/>
              <a:gd name="connsiteY4461" fmla="*/ 2061771 h 8402012"/>
              <a:gd name="connsiteX4462" fmla="*/ 15805704 w 21052572"/>
              <a:gd name="connsiteY4462" fmla="*/ 2093880 h 8402012"/>
              <a:gd name="connsiteX4463" fmla="*/ 15787742 w 21052572"/>
              <a:gd name="connsiteY4463" fmla="*/ 2061771 h 8402012"/>
              <a:gd name="connsiteX4464" fmla="*/ 14076700 w 21052572"/>
              <a:gd name="connsiteY4464" fmla="*/ 2061769 h 8402012"/>
              <a:gd name="connsiteX4465" fmla="*/ 14113564 w 21052572"/>
              <a:gd name="connsiteY4465" fmla="*/ 2092513 h 8402012"/>
              <a:gd name="connsiteX4466" fmla="*/ 14076700 w 21052572"/>
              <a:gd name="connsiteY4466" fmla="*/ 2061769 h 8402012"/>
              <a:gd name="connsiteX4467" fmla="*/ 12597633 w 21052572"/>
              <a:gd name="connsiteY4467" fmla="*/ 2060841 h 8402012"/>
              <a:gd name="connsiteX4468" fmla="*/ 12616978 w 21052572"/>
              <a:gd name="connsiteY4468" fmla="*/ 2093081 h 8402012"/>
              <a:gd name="connsiteX4469" fmla="*/ 12597633 w 21052572"/>
              <a:gd name="connsiteY4469" fmla="*/ 2060841 h 8402012"/>
              <a:gd name="connsiteX4470" fmla="*/ 11089791 w 21052572"/>
              <a:gd name="connsiteY4470" fmla="*/ 2060841 h 8402012"/>
              <a:gd name="connsiteX4471" fmla="*/ 10994140 w 21052572"/>
              <a:gd name="connsiteY4471" fmla="*/ 2080184 h 8402012"/>
              <a:gd name="connsiteX4472" fmla="*/ 10910311 w 21052572"/>
              <a:gd name="connsiteY4472" fmla="*/ 2118874 h 8402012"/>
              <a:gd name="connsiteX4473" fmla="*/ 11000588 w 21052572"/>
              <a:gd name="connsiteY4473" fmla="*/ 2099528 h 8402012"/>
              <a:gd name="connsiteX4474" fmla="*/ 11089791 w 21052572"/>
              <a:gd name="connsiteY4474" fmla="*/ 2093081 h 8402012"/>
              <a:gd name="connsiteX4475" fmla="*/ 11089791 w 21052572"/>
              <a:gd name="connsiteY4475" fmla="*/ 2060841 h 8402012"/>
              <a:gd name="connsiteX4476" fmla="*/ 14582825 w 21052572"/>
              <a:gd name="connsiteY4476" fmla="*/ 2058905 h 8402012"/>
              <a:gd name="connsiteX4477" fmla="*/ 14545933 w 21052572"/>
              <a:gd name="connsiteY4477" fmla="*/ 2091973 h 8402012"/>
              <a:gd name="connsiteX4478" fmla="*/ 14582825 w 21052572"/>
              <a:gd name="connsiteY4478" fmla="*/ 2058905 h 8402012"/>
              <a:gd name="connsiteX4479" fmla="*/ 16127910 w 21052572"/>
              <a:gd name="connsiteY4479" fmla="*/ 2047554 h 8402012"/>
              <a:gd name="connsiteX4480" fmla="*/ 16122178 w 21052572"/>
              <a:gd name="connsiteY4480" fmla="*/ 2116971 h 8402012"/>
              <a:gd name="connsiteX4481" fmla="*/ 16121348 w 21052572"/>
              <a:gd name="connsiteY4481" fmla="*/ 2127023 h 8402012"/>
              <a:gd name="connsiteX4482" fmla="*/ 16120838 w 21052572"/>
              <a:gd name="connsiteY4482" fmla="*/ 2114693 h 8402012"/>
              <a:gd name="connsiteX4483" fmla="*/ 16119708 w 21052572"/>
              <a:gd name="connsiteY4483" fmla="*/ 2087288 h 8402012"/>
              <a:gd name="connsiteX4484" fmla="*/ 16127910 w 21052572"/>
              <a:gd name="connsiteY4484" fmla="*/ 2047554 h 8402012"/>
              <a:gd name="connsiteX4485" fmla="*/ 12841596 w 21052572"/>
              <a:gd name="connsiteY4485" fmla="*/ 2035049 h 8402012"/>
              <a:gd name="connsiteX4486" fmla="*/ 12859867 w 21052572"/>
              <a:gd name="connsiteY4486" fmla="*/ 2060841 h 8402012"/>
              <a:gd name="connsiteX4487" fmla="*/ 12841596 w 21052572"/>
              <a:gd name="connsiteY4487" fmla="*/ 2035049 h 8402012"/>
              <a:gd name="connsiteX4488" fmla="*/ 11109136 w 21052572"/>
              <a:gd name="connsiteY4488" fmla="*/ 2035049 h 8402012"/>
              <a:gd name="connsiteX4489" fmla="*/ 11128481 w 21052572"/>
              <a:gd name="connsiteY4489" fmla="*/ 2060841 h 8402012"/>
              <a:gd name="connsiteX4490" fmla="*/ 11109136 w 21052572"/>
              <a:gd name="connsiteY4490" fmla="*/ 2035049 h 8402012"/>
              <a:gd name="connsiteX4491" fmla="*/ 14394263 w 21052572"/>
              <a:gd name="connsiteY4491" fmla="*/ 2033332 h 8402012"/>
              <a:gd name="connsiteX4492" fmla="*/ 14426372 w 21052572"/>
              <a:gd name="connsiteY4492" fmla="*/ 2033332 h 8402012"/>
              <a:gd name="connsiteX4493" fmla="*/ 14426372 w 21052572"/>
              <a:gd name="connsiteY4493" fmla="*/ 2089176 h 8402012"/>
              <a:gd name="connsiteX4494" fmla="*/ 14394263 w 21052572"/>
              <a:gd name="connsiteY4494" fmla="*/ 2089176 h 8402012"/>
              <a:gd name="connsiteX4495" fmla="*/ 14394263 w 21052572"/>
              <a:gd name="connsiteY4495" fmla="*/ 2033332 h 8402012"/>
              <a:gd name="connsiteX4496" fmla="*/ 19829744 w 21052572"/>
              <a:gd name="connsiteY4496" fmla="*/ 2033331 h 8402012"/>
              <a:gd name="connsiteX4497" fmla="*/ 19811784 w 21052572"/>
              <a:gd name="connsiteY4497" fmla="*/ 2060630 h 8402012"/>
              <a:gd name="connsiteX4498" fmla="*/ 19829744 w 21052572"/>
              <a:gd name="connsiteY4498" fmla="*/ 2033331 h 8402012"/>
              <a:gd name="connsiteX4499" fmla="*/ 11178456 w 21052572"/>
              <a:gd name="connsiteY4499" fmla="*/ 2031019 h 8402012"/>
              <a:gd name="connsiteX4500" fmla="*/ 11147826 w 21052572"/>
              <a:gd name="connsiteY4500" fmla="*/ 2035049 h 8402012"/>
              <a:gd name="connsiteX4501" fmla="*/ 11199413 w 21052572"/>
              <a:gd name="connsiteY4501" fmla="*/ 2060841 h 8402012"/>
              <a:gd name="connsiteX4502" fmla="*/ 11178456 w 21052572"/>
              <a:gd name="connsiteY4502" fmla="*/ 2031019 h 8402012"/>
              <a:gd name="connsiteX4503" fmla="*/ 16039142 w 21052572"/>
              <a:gd name="connsiteY4503" fmla="*/ 2016016 h 8402012"/>
              <a:gd name="connsiteX4504" fmla="*/ 16071062 w 21052572"/>
              <a:gd name="connsiteY4504" fmla="*/ 2060704 h 8402012"/>
              <a:gd name="connsiteX4505" fmla="*/ 16019990 w 21052572"/>
              <a:gd name="connsiteY4505" fmla="*/ 2060704 h 8402012"/>
              <a:gd name="connsiteX4506" fmla="*/ 16039142 w 21052572"/>
              <a:gd name="connsiteY4506" fmla="*/ 2016016 h 8402012"/>
              <a:gd name="connsiteX4507" fmla="*/ 16166922 w 21052572"/>
              <a:gd name="connsiteY4507" fmla="*/ 2000155 h 8402012"/>
              <a:gd name="connsiteX4508" fmla="*/ 16184884 w 21052572"/>
              <a:gd name="connsiteY4508" fmla="*/ 2032260 h 8402012"/>
              <a:gd name="connsiteX4509" fmla="*/ 16166922 w 21052572"/>
              <a:gd name="connsiteY4509" fmla="*/ 2000155 h 8402012"/>
              <a:gd name="connsiteX4510" fmla="*/ 14299466 w 21052572"/>
              <a:gd name="connsiteY4510" fmla="*/ 2000155 h 8402012"/>
              <a:gd name="connsiteX4511" fmla="*/ 14317428 w 21052572"/>
              <a:gd name="connsiteY4511" fmla="*/ 2032260 h 8402012"/>
              <a:gd name="connsiteX4512" fmla="*/ 14299466 w 21052572"/>
              <a:gd name="connsiteY4512" fmla="*/ 2000155 h 8402012"/>
              <a:gd name="connsiteX4513" fmla="*/ 12188884 w 21052572"/>
              <a:gd name="connsiteY4513" fmla="*/ 2000155 h 8402012"/>
              <a:gd name="connsiteX4514" fmla="*/ 12208172 w 21052572"/>
              <a:gd name="connsiteY4514" fmla="*/ 2045305 h 8402012"/>
              <a:gd name="connsiteX4515" fmla="*/ 12092441 w 21052572"/>
              <a:gd name="connsiteY4515" fmla="*/ 2038855 h 8402012"/>
              <a:gd name="connsiteX4516" fmla="*/ 12188884 w 21052572"/>
              <a:gd name="connsiteY4516" fmla="*/ 2000155 h 8402012"/>
              <a:gd name="connsiteX4517" fmla="*/ 18451476 w 21052572"/>
              <a:gd name="connsiteY4517" fmla="*/ 2000154 h 8402012"/>
              <a:gd name="connsiteX4518" fmla="*/ 18469436 w 21052572"/>
              <a:gd name="connsiteY4518" fmla="*/ 2032260 h 8402012"/>
              <a:gd name="connsiteX4519" fmla="*/ 18451476 w 21052572"/>
              <a:gd name="connsiteY4519" fmla="*/ 2000154 h 8402012"/>
              <a:gd name="connsiteX4520" fmla="*/ 13031555 w 21052572"/>
              <a:gd name="connsiteY4520" fmla="*/ 1999585 h 8402012"/>
              <a:gd name="connsiteX4521" fmla="*/ 12995282 w 21052572"/>
              <a:gd name="connsiteY4521" fmla="*/ 2002809 h 8402012"/>
              <a:gd name="connsiteX4522" fmla="*/ 13053318 w 21052572"/>
              <a:gd name="connsiteY4522" fmla="*/ 2035049 h 8402012"/>
              <a:gd name="connsiteX4523" fmla="*/ 13031555 w 21052572"/>
              <a:gd name="connsiteY4523" fmla="*/ 1999585 h 8402012"/>
              <a:gd name="connsiteX4524" fmla="*/ 11286197 w 21052572"/>
              <a:gd name="connsiteY4524" fmla="*/ 1997167 h 8402012"/>
              <a:gd name="connsiteX4525" fmla="*/ 11243477 w 21052572"/>
              <a:gd name="connsiteY4525" fmla="*/ 2002809 h 8402012"/>
              <a:gd name="connsiteX4526" fmla="*/ 11314409 w 21052572"/>
              <a:gd name="connsiteY4526" fmla="*/ 2035049 h 8402012"/>
              <a:gd name="connsiteX4527" fmla="*/ 11286197 w 21052572"/>
              <a:gd name="connsiteY4527" fmla="*/ 1997167 h 8402012"/>
              <a:gd name="connsiteX4528" fmla="*/ 14236957 w 21052572"/>
              <a:gd name="connsiteY4528" fmla="*/ 1995551 h 8402012"/>
              <a:gd name="connsiteX4529" fmla="*/ 14284143 w 21052572"/>
              <a:gd name="connsiteY4529" fmla="*/ 2003497 h 8402012"/>
              <a:gd name="connsiteX4530" fmla="*/ 14204671 w 21052572"/>
              <a:gd name="connsiteY4530" fmla="*/ 2035280 h 8402012"/>
              <a:gd name="connsiteX4531" fmla="*/ 14236957 w 21052572"/>
              <a:gd name="connsiteY4531" fmla="*/ 1995551 h 8402012"/>
              <a:gd name="connsiteX4532" fmla="*/ 13735437 w 21052572"/>
              <a:gd name="connsiteY4532" fmla="*/ 1971717 h 8402012"/>
              <a:gd name="connsiteX4533" fmla="*/ 13979312 w 21052572"/>
              <a:gd name="connsiteY4533" fmla="*/ 1971717 h 8402012"/>
              <a:gd name="connsiteX4534" fmla="*/ 13947082 w 21052572"/>
              <a:gd name="connsiteY4534" fmla="*/ 2056220 h 8402012"/>
              <a:gd name="connsiteX4535" fmla="*/ 14056665 w 21052572"/>
              <a:gd name="connsiteY4535" fmla="*/ 2062720 h 8402012"/>
              <a:gd name="connsiteX4536" fmla="*/ 14056665 w 21052572"/>
              <a:gd name="connsiteY4536" fmla="*/ 2127722 h 8402012"/>
              <a:gd name="connsiteX4537" fmla="*/ 13979312 w 21052572"/>
              <a:gd name="connsiteY4537" fmla="*/ 2108222 h 8402012"/>
              <a:gd name="connsiteX4538" fmla="*/ 14056665 w 21052572"/>
              <a:gd name="connsiteY4538" fmla="*/ 2185141 h 8402012"/>
              <a:gd name="connsiteX4539" fmla="*/ 13927744 w 21052572"/>
              <a:gd name="connsiteY4539" fmla="*/ 2185141 h 8402012"/>
              <a:gd name="connsiteX4540" fmla="*/ 13864358 w 21052572"/>
              <a:gd name="connsiteY4540" fmla="*/ 2191641 h 8402012"/>
              <a:gd name="connsiteX4541" fmla="*/ 13877250 w 21052572"/>
              <a:gd name="connsiteY4541" fmla="*/ 2153723 h 8402012"/>
              <a:gd name="connsiteX4542" fmla="*/ 13927744 w 21052572"/>
              <a:gd name="connsiteY4542" fmla="*/ 2114722 h 8402012"/>
              <a:gd name="connsiteX4543" fmla="*/ 13914852 w 21052572"/>
              <a:gd name="connsiteY4543" fmla="*/ 2010719 h 8402012"/>
              <a:gd name="connsiteX4544" fmla="*/ 13838574 w 21052572"/>
              <a:gd name="connsiteY4544" fmla="*/ 2004218 h 8402012"/>
              <a:gd name="connsiteX4545" fmla="*/ 13735437 w 21052572"/>
              <a:gd name="connsiteY4545" fmla="*/ 1971717 h 8402012"/>
              <a:gd name="connsiteX4546" fmla="*/ 14019822 w 21052572"/>
              <a:gd name="connsiteY4546" fmla="*/ 1971714 h 8402012"/>
              <a:gd name="connsiteX4547" fmla="*/ 14056714 w 21052572"/>
              <a:gd name="connsiteY4547" fmla="*/ 1971714 h 8402012"/>
              <a:gd name="connsiteX4548" fmla="*/ 14056714 w 21052572"/>
              <a:gd name="connsiteY4548" fmla="*/ 2036984 h 8402012"/>
              <a:gd name="connsiteX4549" fmla="*/ 14019822 w 21052572"/>
              <a:gd name="connsiteY4549" fmla="*/ 2036984 h 8402012"/>
              <a:gd name="connsiteX4550" fmla="*/ 14019822 w 21052572"/>
              <a:gd name="connsiteY4550" fmla="*/ 1971714 h 8402012"/>
              <a:gd name="connsiteX4551" fmla="*/ 16619262 w 21052572"/>
              <a:gd name="connsiteY4551" fmla="*/ 1970570 h 8402012"/>
              <a:gd name="connsiteX4552" fmla="*/ 16657954 w 21052572"/>
              <a:gd name="connsiteY4552" fmla="*/ 2002809 h 8402012"/>
              <a:gd name="connsiteX4553" fmla="*/ 16619262 w 21052572"/>
              <a:gd name="connsiteY4553" fmla="*/ 1970570 h 8402012"/>
              <a:gd name="connsiteX4554" fmla="*/ 11333754 w 21052572"/>
              <a:gd name="connsiteY4554" fmla="*/ 1970570 h 8402012"/>
              <a:gd name="connsiteX4555" fmla="*/ 11333754 w 21052572"/>
              <a:gd name="connsiteY4555" fmla="*/ 2035049 h 8402012"/>
              <a:gd name="connsiteX4556" fmla="*/ 11391789 w 21052572"/>
              <a:gd name="connsiteY4556" fmla="*/ 1970570 h 8402012"/>
              <a:gd name="connsiteX4557" fmla="*/ 11333754 w 21052572"/>
              <a:gd name="connsiteY4557" fmla="*/ 1970570 h 8402012"/>
              <a:gd name="connsiteX4558" fmla="*/ 18202116 w 21052572"/>
              <a:gd name="connsiteY4558" fmla="*/ 1969073 h 8402012"/>
              <a:gd name="connsiteX4559" fmla="*/ 18222916 w 21052572"/>
              <a:gd name="connsiteY4559" fmla="*/ 2004972 h 8402012"/>
              <a:gd name="connsiteX4560" fmla="*/ 18167092 w 21052572"/>
              <a:gd name="connsiteY4560" fmla="*/ 1972337 h 8402012"/>
              <a:gd name="connsiteX4561" fmla="*/ 18202116 w 21052572"/>
              <a:gd name="connsiteY4561" fmla="*/ 1969073 h 8402012"/>
              <a:gd name="connsiteX4562" fmla="*/ 11696783 w 21052572"/>
              <a:gd name="connsiteY4562" fmla="*/ 1960705 h 8402012"/>
              <a:gd name="connsiteX4563" fmla="*/ 11710433 w 21052572"/>
              <a:gd name="connsiteY4563" fmla="*/ 1970338 h 8402012"/>
              <a:gd name="connsiteX4564" fmla="*/ 11696783 w 21052572"/>
              <a:gd name="connsiteY4564" fmla="*/ 1989603 h 8402012"/>
              <a:gd name="connsiteX4565" fmla="*/ 11683133 w 21052572"/>
              <a:gd name="connsiteY4565" fmla="*/ 1970338 h 8402012"/>
              <a:gd name="connsiteX4566" fmla="*/ 11696783 w 21052572"/>
              <a:gd name="connsiteY4566" fmla="*/ 1960705 h 8402012"/>
              <a:gd name="connsiteX4567" fmla="*/ 12365153 w 21052572"/>
              <a:gd name="connsiteY4567" fmla="*/ 1943012 h 8402012"/>
              <a:gd name="connsiteX4568" fmla="*/ 12374134 w 21052572"/>
              <a:gd name="connsiteY4568" fmla="*/ 1951702 h 8402012"/>
              <a:gd name="connsiteX4569" fmla="*/ 12356172 w 21052572"/>
              <a:gd name="connsiteY4569" fmla="*/ 1951702 h 8402012"/>
              <a:gd name="connsiteX4570" fmla="*/ 12365153 w 21052572"/>
              <a:gd name="connsiteY4570" fmla="*/ 1943012 h 8402012"/>
              <a:gd name="connsiteX4571" fmla="*/ 13318343 w 21052572"/>
              <a:gd name="connsiteY4571" fmla="*/ 1938535 h 8402012"/>
              <a:gd name="connsiteX4572" fmla="*/ 13364638 w 21052572"/>
              <a:gd name="connsiteY4572" fmla="*/ 1971170 h 8402012"/>
              <a:gd name="connsiteX4573" fmla="*/ 13318343 w 21052572"/>
              <a:gd name="connsiteY4573" fmla="*/ 2003805 h 8402012"/>
              <a:gd name="connsiteX4574" fmla="*/ 13318343 w 21052572"/>
              <a:gd name="connsiteY4574" fmla="*/ 1938535 h 8402012"/>
              <a:gd name="connsiteX4575" fmla="*/ 12421964 w 21052572"/>
              <a:gd name="connsiteY4575" fmla="*/ 1938535 h 8402012"/>
              <a:gd name="connsiteX4576" fmla="*/ 12435614 w 21052572"/>
              <a:gd name="connsiteY4576" fmla="*/ 2003805 h 8402012"/>
              <a:gd name="connsiteX4577" fmla="*/ 12421964 w 21052572"/>
              <a:gd name="connsiteY4577" fmla="*/ 1938535 h 8402012"/>
              <a:gd name="connsiteX4578" fmla="*/ 18110216 w 21052572"/>
              <a:gd name="connsiteY4578" fmla="*/ 1938534 h 8402012"/>
              <a:gd name="connsiteX4579" fmla="*/ 18128180 w 21052572"/>
              <a:gd name="connsiteY4579" fmla="*/ 1970643 h 8402012"/>
              <a:gd name="connsiteX4580" fmla="*/ 18110216 w 21052572"/>
              <a:gd name="connsiteY4580" fmla="*/ 1938534 h 8402012"/>
              <a:gd name="connsiteX4581" fmla="*/ 12383475 w 21052572"/>
              <a:gd name="connsiteY4581" fmla="*/ 1938533 h 8402012"/>
              <a:gd name="connsiteX4582" fmla="*/ 12383475 w 21052572"/>
              <a:gd name="connsiteY4582" fmla="*/ 1938533 h 8402012"/>
              <a:gd name="connsiteX4583" fmla="*/ 16540538 w 21052572"/>
              <a:gd name="connsiteY4583" fmla="*/ 1935509 h 8402012"/>
              <a:gd name="connsiteX4584" fmla="*/ 16504266 w 21052572"/>
              <a:gd name="connsiteY4584" fmla="*/ 1938330 h 8402012"/>
              <a:gd name="connsiteX4585" fmla="*/ 16562302 w 21052572"/>
              <a:gd name="connsiteY4585" fmla="*/ 1970570 h 8402012"/>
              <a:gd name="connsiteX4586" fmla="*/ 16540538 w 21052572"/>
              <a:gd name="connsiteY4586" fmla="*/ 1935509 h 8402012"/>
              <a:gd name="connsiteX4587" fmla="*/ 13512141 w 21052572"/>
              <a:gd name="connsiteY4587" fmla="*/ 1934663 h 8402012"/>
              <a:gd name="connsiteX4588" fmla="*/ 13540053 w 21052572"/>
              <a:gd name="connsiteY4588" fmla="*/ 1972809 h 8402012"/>
              <a:gd name="connsiteX4589" fmla="*/ 13465271 w 21052572"/>
              <a:gd name="connsiteY4589" fmla="*/ 1939995 h 8402012"/>
              <a:gd name="connsiteX4590" fmla="*/ 13512141 w 21052572"/>
              <a:gd name="connsiteY4590" fmla="*/ 1934663 h 8402012"/>
              <a:gd name="connsiteX4591" fmla="*/ 17463408 w 21052572"/>
              <a:gd name="connsiteY4591" fmla="*/ 1927584 h 8402012"/>
              <a:gd name="connsiteX4592" fmla="*/ 17462720 w 21052572"/>
              <a:gd name="connsiteY4592" fmla="*/ 1930268 h 8402012"/>
              <a:gd name="connsiteX4593" fmla="*/ 17460872 w 21052572"/>
              <a:gd name="connsiteY4593" fmla="*/ 1937447 h 8402012"/>
              <a:gd name="connsiteX4594" fmla="*/ 11635483 w 21052572"/>
              <a:gd name="connsiteY4594" fmla="*/ 1919987 h 8402012"/>
              <a:gd name="connsiteX4595" fmla="*/ 11632840 w 21052572"/>
              <a:gd name="connsiteY4595" fmla="*/ 1930269 h 8402012"/>
              <a:gd name="connsiteX4596" fmla="*/ 11630994 w 21052572"/>
              <a:gd name="connsiteY4596" fmla="*/ 1937447 h 8402012"/>
              <a:gd name="connsiteX4597" fmla="*/ 11634762 w 21052572"/>
              <a:gd name="connsiteY4597" fmla="*/ 1922791 h 8402012"/>
              <a:gd name="connsiteX4598" fmla="*/ 12375132 w 21052572"/>
              <a:gd name="connsiteY4598" fmla="*/ 1919572 h 8402012"/>
              <a:gd name="connsiteX4599" fmla="*/ 12412024 w 21052572"/>
              <a:gd name="connsiteY4599" fmla="*/ 1919572 h 8402012"/>
              <a:gd name="connsiteX4600" fmla="*/ 12405876 w 21052572"/>
              <a:gd name="connsiteY4600" fmla="*/ 1937479 h 8402012"/>
              <a:gd name="connsiteX4601" fmla="*/ 12375132 w 21052572"/>
              <a:gd name="connsiteY4601" fmla="*/ 1919572 h 8402012"/>
              <a:gd name="connsiteX4602" fmla="*/ 11526130 w 21052572"/>
              <a:gd name="connsiteY4602" fmla="*/ 1913613 h 8402012"/>
              <a:gd name="connsiteX4603" fmla="*/ 11448750 w 21052572"/>
              <a:gd name="connsiteY4603" fmla="*/ 1989913 h 8402012"/>
              <a:gd name="connsiteX4604" fmla="*/ 11526130 w 21052572"/>
              <a:gd name="connsiteY4604" fmla="*/ 1970570 h 8402012"/>
              <a:gd name="connsiteX4605" fmla="*/ 11526130 w 21052572"/>
              <a:gd name="connsiteY4605" fmla="*/ 1913613 h 8402012"/>
              <a:gd name="connsiteX4606" fmla="*/ 17427460 w 21052572"/>
              <a:gd name="connsiteY4606" fmla="*/ 1907166 h 8402012"/>
              <a:gd name="connsiteX4607" fmla="*/ 17466152 w 21052572"/>
              <a:gd name="connsiteY4607" fmla="*/ 1951226 h 8402012"/>
              <a:gd name="connsiteX4608" fmla="*/ 17472800 w 21052572"/>
              <a:gd name="connsiteY4608" fmla="*/ 1932101 h 8402012"/>
              <a:gd name="connsiteX4609" fmla="*/ 17464508 w 21052572"/>
              <a:gd name="connsiteY4609" fmla="*/ 1923313 h 8402012"/>
              <a:gd name="connsiteX4610" fmla="*/ 17461312 w 21052572"/>
              <a:gd name="connsiteY4610" fmla="*/ 1919928 h 8402012"/>
              <a:gd name="connsiteX4611" fmla="*/ 17427460 w 21052572"/>
              <a:gd name="connsiteY4611" fmla="*/ 1907166 h 8402012"/>
              <a:gd name="connsiteX4612" fmla="*/ 13639647 w 21052572"/>
              <a:gd name="connsiteY4612" fmla="*/ 1905357 h 8402012"/>
              <a:gd name="connsiteX4613" fmla="*/ 13621685 w 21052572"/>
              <a:gd name="connsiteY4613" fmla="*/ 1937427 h 8402012"/>
              <a:gd name="connsiteX4614" fmla="*/ 13639647 w 21052572"/>
              <a:gd name="connsiteY4614" fmla="*/ 1905357 h 8402012"/>
              <a:gd name="connsiteX4615" fmla="*/ 12468929 w 21052572"/>
              <a:gd name="connsiteY4615" fmla="*/ 1905357 h 8402012"/>
              <a:gd name="connsiteX4616" fmla="*/ 12450967 w 21052572"/>
              <a:gd name="connsiteY4616" fmla="*/ 1937427 h 8402012"/>
              <a:gd name="connsiteX4617" fmla="*/ 12468929 w 21052572"/>
              <a:gd name="connsiteY4617" fmla="*/ 1905357 h 8402012"/>
              <a:gd name="connsiteX4618" fmla="*/ 16455904 w 21052572"/>
              <a:gd name="connsiteY4618" fmla="*/ 1901389 h 8402012"/>
              <a:gd name="connsiteX4619" fmla="*/ 16407542 w 21052572"/>
              <a:gd name="connsiteY4619" fmla="*/ 1907166 h 8402012"/>
              <a:gd name="connsiteX4620" fmla="*/ 16484922 w 21052572"/>
              <a:gd name="connsiteY4620" fmla="*/ 1938330 h 8402012"/>
              <a:gd name="connsiteX4621" fmla="*/ 16455904 w 21052572"/>
              <a:gd name="connsiteY4621" fmla="*/ 1901389 h 8402012"/>
              <a:gd name="connsiteX4622" fmla="*/ 11958362 w 21052572"/>
              <a:gd name="connsiteY4622" fmla="*/ 1872181 h 8402012"/>
              <a:gd name="connsiteX4623" fmla="*/ 11939124 w 21052572"/>
              <a:gd name="connsiteY4623" fmla="*/ 1943277 h 8402012"/>
              <a:gd name="connsiteX4624" fmla="*/ 11926299 w 21052572"/>
              <a:gd name="connsiteY4624" fmla="*/ 2000369 h 8402012"/>
              <a:gd name="connsiteX4625" fmla="*/ 11844005 w 21052572"/>
              <a:gd name="connsiteY4625" fmla="*/ 1980979 h 8402012"/>
              <a:gd name="connsiteX4626" fmla="*/ 11773467 w 21052572"/>
              <a:gd name="connsiteY4626" fmla="*/ 2013295 h 8402012"/>
              <a:gd name="connsiteX4627" fmla="*/ 11792704 w 21052572"/>
              <a:gd name="connsiteY4627" fmla="*/ 1980979 h 8402012"/>
              <a:gd name="connsiteX4628" fmla="*/ 11754229 w 21052572"/>
              <a:gd name="connsiteY4628" fmla="*/ 1968052 h 8402012"/>
              <a:gd name="connsiteX4629" fmla="*/ 11824767 w 21052572"/>
              <a:gd name="connsiteY4629" fmla="*/ 1898034 h 8402012"/>
              <a:gd name="connsiteX4630" fmla="*/ 11958362 w 21052572"/>
              <a:gd name="connsiteY4630" fmla="*/ 1872181 h 8402012"/>
              <a:gd name="connsiteX4631" fmla="*/ 16363748 w 21052572"/>
              <a:gd name="connsiteY4631" fmla="*/ 1869283 h 8402012"/>
              <a:gd name="connsiteX4632" fmla="*/ 16318338 w 21052572"/>
              <a:gd name="connsiteY4632" fmla="*/ 1874926 h 8402012"/>
              <a:gd name="connsiteX4633" fmla="*/ 16394646 w 21052572"/>
              <a:gd name="connsiteY4633" fmla="*/ 1907166 h 8402012"/>
              <a:gd name="connsiteX4634" fmla="*/ 16363748 w 21052572"/>
              <a:gd name="connsiteY4634" fmla="*/ 1869283 h 8402012"/>
              <a:gd name="connsiteX4635" fmla="*/ 19033468 w 21052572"/>
              <a:gd name="connsiteY4635" fmla="*/ 1848478 h 8402012"/>
              <a:gd name="connsiteX4636" fmla="*/ 19015508 w 21052572"/>
              <a:gd name="connsiteY4636" fmla="*/ 1875778 h 8402012"/>
              <a:gd name="connsiteX4637" fmla="*/ 19033468 w 21052572"/>
              <a:gd name="connsiteY4637" fmla="*/ 1848478 h 8402012"/>
              <a:gd name="connsiteX4638" fmla="*/ 12029867 w 21052572"/>
              <a:gd name="connsiteY4638" fmla="*/ 1846457 h 8402012"/>
              <a:gd name="connsiteX4639" fmla="*/ 12113368 w 21052572"/>
              <a:gd name="connsiteY4639" fmla="*/ 1890055 h 8402012"/>
              <a:gd name="connsiteX4640" fmla="*/ 11991217 w 21052572"/>
              <a:gd name="connsiteY4640" fmla="*/ 1877096 h 8402012"/>
              <a:gd name="connsiteX4641" fmla="*/ 12029867 w 21052572"/>
              <a:gd name="connsiteY4641" fmla="*/ 1846457 h 8402012"/>
              <a:gd name="connsiteX4642" fmla="*/ 16267558 w 21052572"/>
              <a:gd name="connsiteY4642" fmla="*/ 1842686 h 8402012"/>
              <a:gd name="connsiteX4643" fmla="*/ 16221614 w 21052572"/>
              <a:gd name="connsiteY4643" fmla="*/ 1849134 h 8402012"/>
              <a:gd name="connsiteX4644" fmla="*/ 16298994 w 21052572"/>
              <a:gd name="connsiteY4644" fmla="*/ 1874926 h 8402012"/>
              <a:gd name="connsiteX4645" fmla="*/ 16267558 w 21052572"/>
              <a:gd name="connsiteY4645" fmla="*/ 1842686 h 8402012"/>
              <a:gd name="connsiteX4646" fmla="*/ 12897459 w 21052572"/>
              <a:gd name="connsiteY4646" fmla="*/ 1819784 h 8402012"/>
              <a:gd name="connsiteX4647" fmla="*/ 12919133 w 21052572"/>
              <a:gd name="connsiteY4647" fmla="*/ 1847453 h 8402012"/>
              <a:gd name="connsiteX4648" fmla="*/ 12887024 w 21052572"/>
              <a:gd name="connsiteY4648" fmla="*/ 1829007 h 8402012"/>
              <a:gd name="connsiteX4649" fmla="*/ 12897459 w 21052572"/>
              <a:gd name="connsiteY4649" fmla="*/ 1819784 h 8402012"/>
              <a:gd name="connsiteX4650" fmla="*/ 16163578 w 21052572"/>
              <a:gd name="connsiteY4650" fmla="*/ 1816895 h 8402012"/>
              <a:gd name="connsiteX4651" fmla="*/ 16202270 w 21052572"/>
              <a:gd name="connsiteY4651" fmla="*/ 1849134 h 8402012"/>
              <a:gd name="connsiteX4652" fmla="*/ 16163578 w 21052572"/>
              <a:gd name="connsiteY4652" fmla="*/ 1816895 h 8402012"/>
              <a:gd name="connsiteX4653" fmla="*/ 16125962 w 21052572"/>
              <a:gd name="connsiteY4653" fmla="*/ 1816895 h 8402012"/>
              <a:gd name="connsiteX4654" fmla="*/ 16145308 w 21052572"/>
              <a:gd name="connsiteY4654" fmla="*/ 1849134 h 8402012"/>
              <a:gd name="connsiteX4655" fmla="*/ 16125962 w 21052572"/>
              <a:gd name="connsiteY4655" fmla="*/ 1816895 h 8402012"/>
              <a:gd name="connsiteX4656" fmla="*/ 18976520 w 21052572"/>
              <a:gd name="connsiteY4656" fmla="*/ 1816710 h 8402012"/>
              <a:gd name="connsiteX4657" fmla="*/ 18944412 w 21052572"/>
              <a:gd name="connsiteY4657" fmla="*/ 1847453 h 8402012"/>
              <a:gd name="connsiteX4658" fmla="*/ 18976520 w 21052572"/>
              <a:gd name="connsiteY4658" fmla="*/ 1816710 h 8402012"/>
              <a:gd name="connsiteX4659" fmla="*/ 18039120 w 21052572"/>
              <a:gd name="connsiteY4659" fmla="*/ 1815299 h 8402012"/>
              <a:gd name="connsiteX4660" fmla="*/ 18052244 w 21052572"/>
              <a:gd name="connsiteY4660" fmla="*/ 1847407 h 8402012"/>
              <a:gd name="connsiteX4661" fmla="*/ 18039120 w 21052572"/>
              <a:gd name="connsiteY4661" fmla="*/ 1815299 h 8402012"/>
              <a:gd name="connsiteX4662" fmla="*/ 17792656 w 21052572"/>
              <a:gd name="connsiteY4662" fmla="*/ 1815299 h 8402012"/>
              <a:gd name="connsiteX4663" fmla="*/ 17810560 w 21052572"/>
              <a:gd name="connsiteY4663" fmla="*/ 1847408 h 8402012"/>
              <a:gd name="connsiteX4664" fmla="*/ 17792656 w 21052572"/>
              <a:gd name="connsiteY4664" fmla="*/ 1815299 h 8402012"/>
              <a:gd name="connsiteX4665" fmla="*/ 12468929 w 21052572"/>
              <a:gd name="connsiteY4665" fmla="*/ 1815299 h 8402012"/>
              <a:gd name="connsiteX4666" fmla="*/ 12450967 w 21052572"/>
              <a:gd name="connsiteY4666" fmla="*/ 1847408 h 8402012"/>
              <a:gd name="connsiteX4667" fmla="*/ 12468929 w 21052572"/>
              <a:gd name="connsiteY4667" fmla="*/ 1815299 h 8402012"/>
              <a:gd name="connsiteX4668" fmla="*/ 12866517 w 21052572"/>
              <a:gd name="connsiteY4668" fmla="*/ 1813923 h 8402012"/>
              <a:gd name="connsiteX4669" fmla="*/ 12863851 w 21052572"/>
              <a:gd name="connsiteY4669" fmla="*/ 1833118 h 8402012"/>
              <a:gd name="connsiteX4670" fmla="*/ 12863193 w 21052572"/>
              <a:gd name="connsiteY4670" fmla="*/ 1826293 h 8402012"/>
              <a:gd name="connsiteX4671" fmla="*/ 12861645 w 21052572"/>
              <a:gd name="connsiteY4671" fmla="*/ 1824001 h 8402012"/>
              <a:gd name="connsiteX4672" fmla="*/ 12862144 w 21052572"/>
              <a:gd name="connsiteY4672" fmla="*/ 1828427 h 8402012"/>
              <a:gd name="connsiteX4673" fmla="*/ 12856218 w 21052572"/>
              <a:gd name="connsiteY4673" fmla="*/ 1815299 h 8402012"/>
              <a:gd name="connsiteX4674" fmla="*/ 12859182 w 21052572"/>
              <a:gd name="connsiteY4674" fmla="*/ 1819051 h 8402012"/>
              <a:gd name="connsiteX4675" fmla="*/ 18908284 w 21052572"/>
              <a:gd name="connsiteY4675" fmla="*/ 1787523 h 8402012"/>
              <a:gd name="connsiteX4676" fmla="*/ 18924424 w 21052572"/>
              <a:gd name="connsiteY4676" fmla="*/ 1818937 h 8402012"/>
              <a:gd name="connsiteX4677" fmla="*/ 18887532 w 21052572"/>
              <a:gd name="connsiteY4677" fmla="*/ 1805710 h 8402012"/>
              <a:gd name="connsiteX4678" fmla="*/ 18908284 w 21052572"/>
              <a:gd name="connsiteY4678" fmla="*/ 1787523 h 8402012"/>
              <a:gd name="connsiteX4679" fmla="*/ 16055030 w 21052572"/>
              <a:gd name="connsiteY4679" fmla="*/ 1784655 h 8402012"/>
              <a:gd name="connsiteX4680" fmla="*/ 16087274 w 21052572"/>
              <a:gd name="connsiteY4680" fmla="*/ 1816895 h 8402012"/>
              <a:gd name="connsiteX4681" fmla="*/ 16055030 w 21052572"/>
              <a:gd name="connsiteY4681" fmla="*/ 1784655 h 8402012"/>
              <a:gd name="connsiteX4682" fmla="*/ 19450568 w 21052572"/>
              <a:gd name="connsiteY4682" fmla="*/ 1782119 h 8402012"/>
              <a:gd name="connsiteX4683" fmla="*/ 19432604 w 21052572"/>
              <a:gd name="connsiteY4683" fmla="*/ 1814225 h 8402012"/>
              <a:gd name="connsiteX4684" fmla="*/ 19450568 w 21052572"/>
              <a:gd name="connsiteY4684" fmla="*/ 1782119 h 8402012"/>
              <a:gd name="connsiteX4685" fmla="*/ 13695273 w 21052572"/>
              <a:gd name="connsiteY4685" fmla="*/ 1778260 h 8402012"/>
              <a:gd name="connsiteX4686" fmla="*/ 13701260 w 21052572"/>
              <a:gd name="connsiteY4686" fmla="*/ 1785484 h 8402012"/>
              <a:gd name="connsiteX4687" fmla="*/ 13696271 w 21052572"/>
              <a:gd name="connsiteY4687" fmla="*/ 1804748 h 8402012"/>
              <a:gd name="connsiteX4688" fmla="*/ 13683298 w 21052572"/>
              <a:gd name="connsiteY4688" fmla="*/ 1785484 h 8402012"/>
              <a:gd name="connsiteX4689" fmla="*/ 13695273 w 21052572"/>
              <a:gd name="connsiteY4689" fmla="*/ 1778260 h 8402012"/>
              <a:gd name="connsiteX4690" fmla="*/ 15920690 w 21052572"/>
              <a:gd name="connsiteY4690" fmla="*/ 1758863 h 8402012"/>
              <a:gd name="connsiteX4691" fmla="*/ 15940034 w 21052572"/>
              <a:gd name="connsiteY4691" fmla="*/ 1784655 h 8402012"/>
              <a:gd name="connsiteX4692" fmla="*/ 15920690 w 21052572"/>
              <a:gd name="connsiteY4692" fmla="*/ 1758863 h 8402012"/>
              <a:gd name="connsiteX4693" fmla="*/ 17674160 w 21052572"/>
              <a:gd name="connsiteY4693" fmla="*/ 1758421 h 8402012"/>
              <a:gd name="connsiteX4694" fmla="*/ 17701460 w 21052572"/>
              <a:gd name="connsiteY4694" fmla="*/ 1785720 h 8402012"/>
              <a:gd name="connsiteX4695" fmla="*/ 17674160 w 21052572"/>
              <a:gd name="connsiteY4695" fmla="*/ 1758421 h 8402012"/>
              <a:gd name="connsiteX4696" fmla="*/ 18855804 w 21052572"/>
              <a:gd name="connsiteY4696" fmla="*/ 1757267 h 8402012"/>
              <a:gd name="connsiteX4697" fmla="*/ 18886480 w 21052572"/>
              <a:gd name="connsiteY4697" fmla="*/ 1768796 h 8402012"/>
              <a:gd name="connsiteX4698" fmla="*/ 18873840 w 21052572"/>
              <a:gd name="connsiteY4698" fmla="*/ 1781094 h 8402012"/>
              <a:gd name="connsiteX4699" fmla="*/ 18830656 w 21052572"/>
              <a:gd name="connsiteY4699" fmla="*/ 1768796 h 8402012"/>
              <a:gd name="connsiteX4700" fmla="*/ 18855804 w 21052572"/>
              <a:gd name="connsiteY4700" fmla="*/ 1757267 h 8402012"/>
              <a:gd name="connsiteX4701" fmla="*/ 13497861 w 21052572"/>
              <a:gd name="connsiteY4701" fmla="*/ 1747265 h 8402012"/>
              <a:gd name="connsiteX4702" fmla="*/ 13630100 w 21052572"/>
              <a:gd name="connsiteY4702" fmla="*/ 1786368 h 8402012"/>
              <a:gd name="connsiteX4703" fmla="*/ 13375221 w 21052572"/>
              <a:gd name="connsiteY4703" fmla="*/ 1818954 h 8402012"/>
              <a:gd name="connsiteX4704" fmla="*/ 13497861 w 21052572"/>
              <a:gd name="connsiteY4704" fmla="*/ 1747265 h 8402012"/>
              <a:gd name="connsiteX4705" fmla="*/ 18801700 w 21052572"/>
              <a:gd name="connsiteY4705" fmla="*/ 1728798 h 8402012"/>
              <a:gd name="connsiteX4706" fmla="*/ 18829620 w 21052572"/>
              <a:gd name="connsiteY4706" fmla="*/ 1741042 h 8402012"/>
              <a:gd name="connsiteX4707" fmla="*/ 18773780 w 21052572"/>
              <a:gd name="connsiteY4707" fmla="*/ 1741042 h 8402012"/>
              <a:gd name="connsiteX4708" fmla="*/ 18801700 w 21052572"/>
              <a:gd name="connsiteY4708" fmla="*/ 1728798 h 8402012"/>
              <a:gd name="connsiteX4709" fmla="*/ 14094163 w 21052572"/>
              <a:gd name="connsiteY4709" fmla="*/ 1728691 h 8402012"/>
              <a:gd name="connsiteX4710" fmla="*/ 14113540 w 21052572"/>
              <a:gd name="connsiteY4710" fmla="*/ 1785780 h 8402012"/>
              <a:gd name="connsiteX4711" fmla="*/ 13773355 w 21052572"/>
              <a:gd name="connsiteY4711" fmla="*/ 1785780 h 8402012"/>
              <a:gd name="connsiteX4712" fmla="*/ 13883162 w 21052572"/>
              <a:gd name="connsiteY4712" fmla="*/ 1741617 h 8402012"/>
              <a:gd name="connsiteX4713" fmla="*/ 14094163 w 21052572"/>
              <a:gd name="connsiteY4713" fmla="*/ 1728691 h 8402012"/>
              <a:gd name="connsiteX4714" fmla="*/ 13095574 w 21052572"/>
              <a:gd name="connsiteY4714" fmla="*/ 1726822 h 8402012"/>
              <a:gd name="connsiteX4715" fmla="*/ 13127683 w 21052572"/>
              <a:gd name="connsiteY4715" fmla="*/ 1757366 h 8402012"/>
              <a:gd name="connsiteX4716" fmla="*/ 13095574 w 21052572"/>
              <a:gd name="connsiteY4716" fmla="*/ 1726822 h 8402012"/>
              <a:gd name="connsiteX4717" fmla="*/ 17849532 w 21052572"/>
              <a:gd name="connsiteY4717" fmla="*/ 1725244 h 8402012"/>
              <a:gd name="connsiteX4718" fmla="*/ 17905372 w 21052572"/>
              <a:gd name="connsiteY4718" fmla="*/ 1737883 h 8402012"/>
              <a:gd name="connsiteX4719" fmla="*/ 17849532 w 21052572"/>
              <a:gd name="connsiteY4719" fmla="*/ 1755788 h 8402012"/>
              <a:gd name="connsiteX4720" fmla="*/ 17849532 w 21052572"/>
              <a:gd name="connsiteY4720" fmla="*/ 1725244 h 8402012"/>
              <a:gd name="connsiteX4721" fmla="*/ 12799195 w 21052572"/>
              <a:gd name="connsiteY4721" fmla="*/ 1725244 h 8402012"/>
              <a:gd name="connsiteX4722" fmla="*/ 13061326 w 21052572"/>
              <a:gd name="connsiteY4722" fmla="*/ 1749732 h 8402012"/>
              <a:gd name="connsiteX4723" fmla="*/ 12900838 w 21052572"/>
              <a:gd name="connsiteY4723" fmla="*/ 1794450 h 8402012"/>
              <a:gd name="connsiteX4724" fmla="*/ 12773517 w 21052572"/>
              <a:gd name="connsiteY4724" fmla="*/ 1794450 h 8402012"/>
              <a:gd name="connsiteX4725" fmla="*/ 12709322 w 21052572"/>
              <a:gd name="connsiteY4725" fmla="*/ 1839168 h 8402012"/>
              <a:gd name="connsiteX4726" fmla="*/ 12652616 w 21052572"/>
              <a:gd name="connsiteY4726" fmla="*/ 1864722 h 8402012"/>
              <a:gd name="connsiteX4727" fmla="*/ 12588421 w 21052572"/>
              <a:gd name="connsiteY4727" fmla="*/ 1807227 h 8402012"/>
              <a:gd name="connsiteX4728" fmla="*/ 12696483 w 21052572"/>
              <a:gd name="connsiteY4728" fmla="*/ 1749732 h 8402012"/>
              <a:gd name="connsiteX4729" fmla="*/ 12760678 w 21052572"/>
              <a:gd name="connsiteY4729" fmla="*/ 1738020 h 8402012"/>
              <a:gd name="connsiteX4730" fmla="*/ 12799195 w 21052572"/>
              <a:gd name="connsiteY4730" fmla="*/ 1725244 h 8402012"/>
              <a:gd name="connsiteX4731" fmla="*/ 13704364 w 21052572"/>
              <a:gd name="connsiteY4731" fmla="*/ 1725242 h 8402012"/>
              <a:gd name="connsiteX4732" fmla="*/ 13729642 w 21052572"/>
              <a:gd name="connsiteY4732" fmla="*/ 1755787 h 8402012"/>
              <a:gd name="connsiteX4733" fmla="*/ 13704364 w 21052572"/>
              <a:gd name="connsiteY4733" fmla="*/ 1781066 h 8402012"/>
              <a:gd name="connsiteX4734" fmla="*/ 13704364 w 21052572"/>
              <a:gd name="connsiteY4734" fmla="*/ 1725242 h 8402012"/>
              <a:gd name="connsiteX4735" fmla="*/ 19272752 w 21052572"/>
              <a:gd name="connsiteY4735" fmla="*/ 1696806 h 8402012"/>
              <a:gd name="connsiteX4736" fmla="*/ 19324212 w 21052572"/>
              <a:gd name="connsiteY4736" fmla="*/ 1715970 h 8402012"/>
              <a:gd name="connsiteX4737" fmla="*/ 19407832 w 21052572"/>
              <a:gd name="connsiteY4737" fmla="*/ 1797954 h 8402012"/>
              <a:gd name="connsiteX4738" fmla="*/ 19382104 w 21052572"/>
              <a:gd name="connsiteY4738" fmla="*/ 1842672 h 8402012"/>
              <a:gd name="connsiteX4739" fmla="*/ 19228796 w 21052572"/>
              <a:gd name="connsiteY4739" fmla="*/ 1741524 h 8402012"/>
              <a:gd name="connsiteX4740" fmla="*/ 19272752 w 21052572"/>
              <a:gd name="connsiteY4740" fmla="*/ 1696806 h 8402012"/>
              <a:gd name="connsiteX4741" fmla="*/ 13541106 w 21052572"/>
              <a:gd name="connsiteY4741" fmla="*/ 1696804 h 8402012"/>
              <a:gd name="connsiteX4742" fmla="*/ 13559068 w 21052572"/>
              <a:gd name="connsiteY4742" fmla="*/ 1728909 h 8402012"/>
              <a:gd name="connsiteX4743" fmla="*/ 13541106 w 21052572"/>
              <a:gd name="connsiteY4743" fmla="*/ 1696804 h 8402012"/>
              <a:gd name="connsiteX4744" fmla="*/ 13413135 w 21052572"/>
              <a:gd name="connsiteY4744" fmla="*/ 1696804 h 8402012"/>
              <a:gd name="connsiteX4745" fmla="*/ 13431097 w 21052572"/>
              <a:gd name="connsiteY4745" fmla="*/ 1728910 h 8402012"/>
              <a:gd name="connsiteX4746" fmla="*/ 13413135 w 21052572"/>
              <a:gd name="connsiteY4746" fmla="*/ 1696804 h 8402012"/>
              <a:gd name="connsiteX4747" fmla="*/ 18724572 w 21052572"/>
              <a:gd name="connsiteY4747" fmla="*/ 1696803 h 8402012"/>
              <a:gd name="connsiteX4748" fmla="*/ 18768008 w 21052572"/>
              <a:gd name="connsiteY4748" fmla="*/ 1709646 h 8402012"/>
              <a:gd name="connsiteX4749" fmla="*/ 18712164 w 21052572"/>
              <a:gd name="connsiteY4749" fmla="*/ 1709646 h 8402012"/>
              <a:gd name="connsiteX4750" fmla="*/ 18724572 w 21052572"/>
              <a:gd name="connsiteY4750" fmla="*/ 1696803 h 8402012"/>
              <a:gd name="connsiteX4751" fmla="*/ 17799912 w 21052572"/>
              <a:gd name="connsiteY4751" fmla="*/ 1693674 h 8402012"/>
              <a:gd name="connsiteX4752" fmla="*/ 17810560 w 21052572"/>
              <a:gd name="connsiteY4752" fmla="*/ 1694097 h 8402012"/>
              <a:gd name="connsiteX4753" fmla="*/ 17773696 w 21052572"/>
              <a:gd name="connsiteY4753" fmla="*/ 1727953 h 8402012"/>
              <a:gd name="connsiteX4754" fmla="*/ 17799912 w 21052572"/>
              <a:gd name="connsiteY4754" fmla="*/ 1693674 h 8402012"/>
              <a:gd name="connsiteX4755" fmla="*/ 14430369 w 21052572"/>
              <a:gd name="connsiteY4755" fmla="*/ 1677843 h 8402012"/>
              <a:gd name="connsiteX4756" fmla="*/ 14473803 w 21052572"/>
              <a:gd name="connsiteY4756" fmla="*/ 1728915 h 8402012"/>
              <a:gd name="connsiteX4757" fmla="*/ 14417959 w 21052572"/>
              <a:gd name="connsiteY4757" fmla="*/ 1728915 h 8402012"/>
              <a:gd name="connsiteX4758" fmla="*/ 14430369 w 21052572"/>
              <a:gd name="connsiteY4758" fmla="*/ 1677843 h 8402012"/>
              <a:gd name="connsiteX4759" fmla="*/ 19265620 w 21052572"/>
              <a:gd name="connsiteY4759" fmla="*/ 1677842 h 8402012"/>
              <a:gd name="connsiteX4760" fmla="*/ 19252496 w 21052572"/>
              <a:gd name="connsiteY4760" fmla="*/ 1695804 h 8402012"/>
              <a:gd name="connsiteX4761" fmla="*/ 19265620 w 21052572"/>
              <a:gd name="connsiteY4761" fmla="*/ 1677842 h 8402012"/>
              <a:gd name="connsiteX4762" fmla="*/ 14361488 w 21052572"/>
              <a:gd name="connsiteY4762" fmla="*/ 1671350 h 8402012"/>
              <a:gd name="connsiteX4763" fmla="*/ 14362330 w 21052572"/>
              <a:gd name="connsiteY4763" fmla="*/ 1695733 h 8402012"/>
              <a:gd name="connsiteX4764" fmla="*/ 14356343 w 21052572"/>
              <a:gd name="connsiteY4764" fmla="*/ 1676468 h 8402012"/>
              <a:gd name="connsiteX4765" fmla="*/ 14361488 w 21052572"/>
              <a:gd name="connsiteY4765" fmla="*/ 1671350 h 8402012"/>
              <a:gd name="connsiteX4766" fmla="*/ 18664768 w 21052572"/>
              <a:gd name="connsiteY4766" fmla="*/ 1663624 h 8402012"/>
              <a:gd name="connsiteX4767" fmla="*/ 18715840 w 21052572"/>
              <a:gd name="connsiteY4767" fmla="*/ 1676393 h 8402012"/>
              <a:gd name="connsiteX4768" fmla="*/ 18664768 w 21052572"/>
              <a:gd name="connsiteY4768" fmla="*/ 1663624 h 8402012"/>
              <a:gd name="connsiteX4769" fmla="*/ 18635276 w 21052572"/>
              <a:gd name="connsiteY4769" fmla="*/ 1630447 h 8402012"/>
              <a:gd name="connsiteX4770" fmla="*/ 18617368 w 21052572"/>
              <a:gd name="connsiteY4770" fmla="*/ 1662553 h 8402012"/>
              <a:gd name="connsiteX4771" fmla="*/ 18635276 w 21052572"/>
              <a:gd name="connsiteY4771" fmla="*/ 1630447 h 8402012"/>
              <a:gd name="connsiteX4772" fmla="*/ 17361340 w 21052572"/>
              <a:gd name="connsiteY4772" fmla="*/ 1630447 h 8402012"/>
              <a:gd name="connsiteX4773" fmla="*/ 17374468 w 21052572"/>
              <a:gd name="connsiteY4773" fmla="*/ 1662553 h 8402012"/>
              <a:gd name="connsiteX4774" fmla="*/ 17361340 w 21052572"/>
              <a:gd name="connsiteY4774" fmla="*/ 1630447 h 8402012"/>
              <a:gd name="connsiteX4775" fmla="*/ 14316122 w 21052572"/>
              <a:gd name="connsiteY4775" fmla="*/ 1598740 h 8402012"/>
              <a:gd name="connsiteX4776" fmla="*/ 14335467 w 21052572"/>
              <a:gd name="connsiteY4776" fmla="*/ 1630979 h 8402012"/>
              <a:gd name="connsiteX4777" fmla="*/ 14316122 w 21052572"/>
              <a:gd name="connsiteY4777" fmla="*/ 1598740 h 8402012"/>
              <a:gd name="connsiteX4778" fmla="*/ 13299383 w 21052572"/>
              <a:gd name="connsiteY4778" fmla="*/ 1597266 h 8402012"/>
              <a:gd name="connsiteX4779" fmla="*/ 13620611 w 21052572"/>
              <a:gd name="connsiteY4779" fmla="*/ 1630080 h 8402012"/>
              <a:gd name="connsiteX4780" fmla="*/ 13466980 w 21052572"/>
              <a:gd name="connsiteY4780" fmla="*/ 1662894 h 8402012"/>
              <a:gd name="connsiteX4781" fmla="*/ 13363843 w 21052572"/>
              <a:gd name="connsiteY4781" fmla="*/ 1662894 h 8402012"/>
              <a:gd name="connsiteX4782" fmla="*/ 13299383 w 21052572"/>
              <a:gd name="connsiteY4782" fmla="*/ 1662894 h 8402012"/>
              <a:gd name="connsiteX4783" fmla="*/ 13299383 w 21052572"/>
              <a:gd name="connsiteY4783" fmla="*/ 1597266 h 8402012"/>
              <a:gd name="connsiteX4784" fmla="*/ 17529708 w 21052572"/>
              <a:gd name="connsiteY4784" fmla="*/ 1596145 h 8402012"/>
              <a:gd name="connsiteX4785" fmla="*/ 17579796 w 21052572"/>
              <a:gd name="connsiteY4785" fmla="*/ 1612270 h 8402012"/>
              <a:gd name="connsiteX4786" fmla="*/ 17701520 w 21052572"/>
              <a:gd name="connsiteY4786" fmla="*/ 1676770 h 8402012"/>
              <a:gd name="connsiteX4787" fmla="*/ 17489312 w 21052572"/>
              <a:gd name="connsiteY4787" fmla="*/ 1618720 h 8402012"/>
              <a:gd name="connsiteX4788" fmla="*/ 17529708 w 21052572"/>
              <a:gd name="connsiteY4788" fmla="*/ 1596145 h 8402012"/>
              <a:gd name="connsiteX4789" fmla="*/ 16853976 w 21052572"/>
              <a:gd name="connsiteY4789" fmla="*/ 1593818 h 8402012"/>
              <a:gd name="connsiteX4790" fmla="*/ 16886260 w 21052572"/>
              <a:gd name="connsiteY4790" fmla="*/ 1631886 h 8402012"/>
              <a:gd name="connsiteX4791" fmla="*/ 16806792 w 21052572"/>
              <a:gd name="connsiteY4791" fmla="*/ 1599488 h 8402012"/>
              <a:gd name="connsiteX4792" fmla="*/ 16853976 w 21052572"/>
              <a:gd name="connsiteY4792" fmla="*/ 1593818 h 8402012"/>
              <a:gd name="connsiteX4793" fmla="*/ 9923617 w 21052572"/>
              <a:gd name="connsiteY4793" fmla="*/ 1577913 h 8402012"/>
              <a:gd name="connsiteX4794" fmla="*/ 9885021 w 21052572"/>
              <a:gd name="connsiteY4794" fmla="*/ 1598740 h 8402012"/>
              <a:gd name="connsiteX4795" fmla="*/ 9826986 w 21052572"/>
              <a:gd name="connsiteY4795" fmla="*/ 1630979 h 8402012"/>
              <a:gd name="connsiteX4796" fmla="*/ 9904367 w 21052572"/>
              <a:gd name="connsiteY4796" fmla="*/ 1618084 h 8402012"/>
              <a:gd name="connsiteX4797" fmla="*/ 9943057 w 21052572"/>
              <a:gd name="connsiteY4797" fmla="*/ 1598740 h 8402012"/>
              <a:gd name="connsiteX4798" fmla="*/ 9935803 w 21052572"/>
              <a:gd name="connsiteY4798" fmla="*/ 1578791 h 8402012"/>
              <a:gd name="connsiteX4799" fmla="*/ 9923617 w 21052572"/>
              <a:gd name="connsiteY4799" fmla="*/ 1577913 h 8402012"/>
              <a:gd name="connsiteX4800" fmla="*/ 17451392 w 21052572"/>
              <a:gd name="connsiteY4800" fmla="*/ 1573569 h 8402012"/>
              <a:gd name="connsiteX4801" fmla="*/ 17488284 w 21052572"/>
              <a:gd name="connsiteY4801" fmla="*/ 1587219 h 8402012"/>
              <a:gd name="connsiteX4802" fmla="*/ 17482136 w 21052572"/>
              <a:gd name="connsiteY4802" fmla="*/ 1600868 h 8402012"/>
              <a:gd name="connsiteX4803" fmla="*/ 17451392 w 21052572"/>
              <a:gd name="connsiteY4803" fmla="*/ 1573569 h 8402012"/>
              <a:gd name="connsiteX4804" fmla="*/ 13185628 w 21052572"/>
              <a:gd name="connsiteY4804" fmla="*/ 1573569 h 8402012"/>
              <a:gd name="connsiteX4805" fmla="*/ 13203590 w 21052572"/>
              <a:gd name="connsiteY4805" fmla="*/ 1600868 h 8402012"/>
              <a:gd name="connsiteX4806" fmla="*/ 13185628 w 21052572"/>
              <a:gd name="connsiteY4806" fmla="*/ 1573569 h 8402012"/>
              <a:gd name="connsiteX4807" fmla="*/ 13113024 w 21052572"/>
              <a:gd name="connsiteY4807" fmla="*/ 1542860 h 8402012"/>
              <a:gd name="connsiteX4808" fmla="*/ 13151469 w 21052572"/>
              <a:gd name="connsiteY4808" fmla="*/ 1575445 h 8402012"/>
              <a:gd name="connsiteX4809" fmla="*/ 13113024 w 21052572"/>
              <a:gd name="connsiteY4809" fmla="*/ 1542860 h 8402012"/>
              <a:gd name="connsiteX4810" fmla="*/ 14842739 w 21052572"/>
              <a:gd name="connsiteY4810" fmla="*/ 1540708 h 8402012"/>
              <a:gd name="connsiteX4811" fmla="*/ 14842739 w 21052572"/>
              <a:gd name="connsiteY4811" fmla="*/ 1572949 h 8402012"/>
              <a:gd name="connsiteX4812" fmla="*/ 14842739 w 21052572"/>
              <a:gd name="connsiteY4812" fmla="*/ 1540708 h 8402012"/>
              <a:gd name="connsiteX4813" fmla="*/ 10012914 w 21052572"/>
              <a:gd name="connsiteY4813" fmla="*/ 1540708 h 8402012"/>
              <a:gd name="connsiteX4814" fmla="*/ 10032259 w 21052572"/>
              <a:gd name="connsiteY4814" fmla="*/ 1572949 h 8402012"/>
              <a:gd name="connsiteX4815" fmla="*/ 10012914 w 21052572"/>
              <a:gd name="connsiteY4815" fmla="*/ 1540708 h 8402012"/>
              <a:gd name="connsiteX4816" fmla="*/ 18977592 w 21052572"/>
              <a:gd name="connsiteY4816" fmla="*/ 1540388 h 8402012"/>
              <a:gd name="connsiteX4817" fmla="*/ 19057060 w 21052572"/>
              <a:gd name="connsiteY4817" fmla="*/ 1540388 h 8402012"/>
              <a:gd name="connsiteX4818" fmla="*/ 19037192 w 21052572"/>
              <a:gd name="connsiteY4818" fmla="*/ 1596231 h 8402012"/>
              <a:gd name="connsiteX4819" fmla="*/ 18977592 w 21052572"/>
              <a:gd name="connsiteY4819" fmla="*/ 1540388 h 8402012"/>
              <a:gd name="connsiteX4820" fmla="*/ 16678428 w 21052572"/>
              <a:gd name="connsiteY4820" fmla="*/ 1521110 h 8402012"/>
              <a:gd name="connsiteX4821" fmla="*/ 16711168 w 21052572"/>
              <a:gd name="connsiteY4821" fmla="*/ 1551811 h 8402012"/>
              <a:gd name="connsiteX4822" fmla="*/ 16786768 w 21052572"/>
              <a:gd name="connsiteY4822" fmla="*/ 1571200 h 8402012"/>
              <a:gd name="connsiteX4823" fmla="*/ 16743110 w 21052572"/>
              <a:gd name="connsiteY4823" fmla="*/ 1616443 h 8402012"/>
              <a:gd name="connsiteX4824" fmla="*/ 16640896 w 21052572"/>
              <a:gd name="connsiteY4824" fmla="*/ 1551811 h 8402012"/>
              <a:gd name="connsiteX4825" fmla="*/ 16678428 w 21052572"/>
              <a:gd name="connsiteY4825" fmla="*/ 1521110 h 8402012"/>
              <a:gd name="connsiteX4826" fmla="*/ 12450967 w 21052572"/>
              <a:gd name="connsiteY4826" fmla="*/ 1507211 h 8402012"/>
              <a:gd name="connsiteX4827" fmla="*/ 12468929 w 21052572"/>
              <a:gd name="connsiteY4827" fmla="*/ 1539281 h 8402012"/>
              <a:gd name="connsiteX4828" fmla="*/ 12450967 w 21052572"/>
              <a:gd name="connsiteY4828" fmla="*/ 1507211 h 8402012"/>
              <a:gd name="connsiteX4829" fmla="*/ 14462017 w 21052572"/>
              <a:gd name="connsiteY4829" fmla="*/ 1506186 h 8402012"/>
              <a:gd name="connsiteX4830" fmla="*/ 14425745 w 21052572"/>
              <a:gd name="connsiteY4830" fmla="*/ 1509543 h 8402012"/>
              <a:gd name="connsiteX4831" fmla="*/ 14483780 w 21052572"/>
              <a:gd name="connsiteY4831" fmla="*/ 1540708 h 8402012"/>
              <a:gd name="connsiteX4832" fmla="*/ 14462017 w 21052572"/>
              <a:gd name="connsiteY4832" fmla="*/ 1506186 h 8402012"/>
              <a:gd name="connsiteX4833" fmla="*/ 16585860 w 21052572"/>
              <a:gd name="connsiteY4833" fmla="*/ 1504277 h 8402012"/>
              <a:gd name="connsiteX4834" fmla="*/ 16620882 w 21052572"/>
              <a:gd name="connsiteY4834" fmla="*/ 1507643 h 8402012"/>
              <a:gd name="connsiteX4835" fmla="*/ 16565058 w 21052572"/>
              <a:gd name="connsiteY4835" fmla="*/ 1538881 h 8402012"/>
              <a:gd name="connsiteX4836" fmla="*/ 16585860 w 21052572"/>
              <a:gd name="connsiteY4836" fmla="*/ 1504277 h 8402012"/>
              <a:gd name="connsiteX4837" fmla="*/ 12443410 w 21052572"/>
              <a:gd name="connsiteY4837" fmla="*/ 1503902 h 8402012"/>
              <a:gd name="connsiteX4838" fmla="*/ 12334325 w 21052572"/>
              <a:gd name="connsiteY4838" fmla="*/ 1522439 h 8402012"/>
              <a:gd name="connsiteX4839" fmla="*/ 12353670 w 21052572"/>
              <a:gd name="connsiteY4839" fmla="*/ 1553604 h 8402012"/>
              <a:gd name="connsiteX4840" fmla="*/ 12289187 w 21052572"/>
              <a:gd name="connsiteY4840" fmla="*/ 1592292 h 8402012"/>
              <a:gd name="connsiteX4841" fmla="*/ 12321428 w 21052572"/>
              <a:gd name="connsiteY4841" fmla="*/ 1643876 h 8402012"/>
              <a:gd name="connsiteX4842" fmla="*/ 12385912 w 21052572"/>
              <a:gd name="connsiteY4842" fmla="*/ 1663219 h 8402012"/>
              <a:gd name="connsiteX4843" fmla="*/ 12475114 w 21052572"/>
              <a:gd name="connsiteY4843" fmla="*/ 1676115 h 8402012"/>
              <a:gd name="connsiteX4844" fmla="*/ 12558943 w 21052572"/>
              <a:gd name="connsiteY4844" fmla="*/ 1598740 h 8402012"/>
              <a:gd name="connsiteX4845" fmla="*/ 12449321 w 21052572"/>
              <a:gd name="connsiteY4845" fmla="*/ 1598740 h 8402012"/>
              <a:gd name="connsiteX4846" fmla="*/ 12552495 w 21052572"/>
              <a:gd name="connsiteY4846" fmla="*/ 1509543 h 8402012"/>
              <a:gd name="connsiteX4847" fmla="*/ 12443410 w 21052572"/>
              <a:gd name="connsiteY4847" fmla="*/ 1503902 h 8402012"/>
              <a:gd name="connsiteX4848" fmla="*/ 14306988 w 21052572"/>
              <a:gd name="connsiteY4848" fmla="*/ 1503096 h 8402012"/>
              <a:gd name="connsiteX4849" fmla="*/ 14201127 w 21052572"/>
              <a:gd name="connsiteY4849" fmla="*/ 1522439 h 8402012"/>
              <a:gd name="connsiteX4850" fmla="*/ 14310749 w 21052572"/>
              <a:gd name="connsiteY4850" fmla="*/ 1566500 h 8402012"/>
              <a:gd name="connsiteX4851" fmla="*/ 14412848 w 21052572"/>
              <a:gd name="connsiteY4851" fmla="*/ 1522439 h 8402012"/>
              <a:gd name="connsiteX4852" fmla="*/ 14306988 w 21052572"/>
              <a:gd name="connsiteY4852" fmla="*/ 1503096 h 8402012"/>
              <a:gd name="connsiteX4853" fmla="*/ 14147122 w 21052572"/>
              <a:gd name="connsiteY4853" fmla="*/ 1501350 h 8402012"/>
              <a:gd name="connsiteX4854" fmla="*/ 14091504 w 21052572"/>
              <a:gd name="connsiteY4854" fmla="*/ 1509543 h 8402012"/>
              <a:gd name="connsiteX4855" fmla="*/ 14188230 w 21052572"/>
              <a:gd name="connsiteY4855" fmla="*/ 1540708 h 8402012"/>
              <a:gd name="connsiteX4856" fmla="*/ 14147122 w 21052572"/>
              <a:gd name="connsiteY4856" fmla="*/ 1501350 h 8402012"/>
              <a:gd name="connsiteX4857" fmla="*/ 13906114 w 21052572"/>
              <a:gd name="connsiteY4857" fmla="*/ 1492618 h 8402012"/>
              <a:gd name="connsiteX4858" fmla="*/ 13874409 w 21052572"/>
              <a:gd name="connsiteY4858" fmla="*/ 1509543 h 8402012"/>
              <a:gd name="connsiteX4859" fmla="*/ 13937818 w 21052572"/>
              <a:gd name="connsiteY4859" fmla="*/ 1509543 h 8402012"/>
              <a:gd name="connsiteX4860" fmla="*/ 13906114 w 21052572"/>
              <a:gd name="connsiteY4860" fmla="*/ 1492618 h 8402012"/>
              <a:gd name="connsiteX4861" fmla="*/ 14521395 w 21052572"/>
              <a:gd name="connsiteY4861" fmla="*/ 1483753 h 8402012"/>
              <a:gd name="connsiteX4862" fmla="*/ 14502050 w 21052572"/>
              <a:gd name="connsiteY4862" fmla="*/ 1540708 h 8402012"/>
              <a:gd name="connsiteX4863" fmla="*/ 14656811 w 21052572"/>
              <a:gd name="connsiteY4863" fmla="*/ 1540708 h 8402012"/>
              <a:gd name="connsiteX4864" fmla="*/ 14721295 w 21052572"/>
              <a:gd name="connsiteY4864" fmla="*/ 1515992 h 8402012"/>
              <a:gd name="connsiteX4865" fmla="*/ 14521395 w 21052572"/>
              <a:gd name="connsiteY4865" fmla="*/ 1483753 h 8402012"/>
              <a:gd name="connsiteX4866" fmla="*/ 13260395 w 21052572"/>
              <a:gd name="connsiteY4866" fmla="*/ 1478775 h 8402012"/>
              <a:gd name="connsiteX4867" fmla="*/ 13241173 w 21052572"/>
              <a:gd name="connsiteY4867" fmla="*/ 1562411 h 8402012"/>
              <a:gd name="connsiteX4868" fmla="*/ 13189913 w 21052572"/>
              <a:gd name="connsiteY4868" fmla="*/ 1542860 h 8402012"/>
              <a:gd name="connsiteX4869" fmla="*/ 13151469 w 21052572"/>
              <a:gd name="connsiteY4869" fmla="*/ 1601514 h 8402012"/>
              <a:gd name="connsiteX4870" fmla="*/ 13137853 w 21052572"/>
              <a:gd name="connsiteY4870" fmla="*/ 1622694 h 8402012"/>
              <a:gd name="connsiteX4871" fmla="*/ 13131159 w 21052572"/>
              <a:gd name="connsiteY4871" fmla="*/ 1624684 h 8402012"/>
              <a:gd name="connsiteX4872" fmla="*/ 13137235 w 21052572"/>
              <a:gd name="connsiteY4872" fmla="*/ 1629878 h 8402012"/>
              <a:gd name="connsiteX4873" fmla="*/ 13123763 w 21052572"/>
              <a:gd name="connsiteY4873" fmla="*/ 1636596 h 8402012"/>
              <a:gd name="connsiteX4874" fmla="*/ 13121080 w 21052572"/>
              <a:gd name="connsiteY4874" fmla="*/ 1632582 h 8402012"/>
              <a:gd name="connsiteX4875" fmla="*/ 13119432 w 21052572"/>
              <a:gd name="connsiteY4875" fmla="*/ 1634099 h 8402012"/>
              <a:gd name="connsiteX4876" fmla="*/ 13125839 w 21052572"/>
              <a:gd name="connsiteY4876" fmla="*/ 1647133 h 8402012"/>
              <a:gd name="connsiteX4877" fmla="*/ 13011573 w 21052572"/>
              <a:gd name="connsiteY4877" fmla="*/ 1679719 h 8402012"/>
              <a:gd name="connsiteX4878" fmla="*/ 12960314 w 21052572"/>
              <a:gd name="connsiteY4878" fmla="*/ 1640616 h 8402012"/>
              <a:gd name="connsiteX4879" fmla="*/ 13082055 w 21052572"/>
              <a:gd name="connsiteY4879" fmla="*/ 1601514 h 8402012"/>
              <a:gd name="connsiteX4880" fmla="*/ 12921869 w 21052572"/>
              <a:gd name="connsiteY4880" fmla="*/ 1575445 h 8402012"/>
              <a:gd name="connsiteX4881" fmla="*/ 12941092 w 21052572"/>
              <a:gd name="connsiteY4881" fmla="*/ 1511361 h 8402012"/>
              <a:gd name="connsiteX4882" fmla="*/ 13050018 w 21052572"/>
              <a:gd name="connsiteY4882" fmla="*/ 1498326 h 8402012"/>
              <a:gd name="connsiteX4883" fmla="*/ 13260395 w 21052572"/>
              <a:gd name="connsiteY4883" fmla="*/ 1478775 h 8402012"/>
              <a:gd name="connsiteX4884" fmla="*/ 18304544 w 21052572"/>
              <a:gd name="connsiteY4884" fmla="*/ 1478773 h 8402012"/>
              <a:gd name="connsiteX4885" fmla="*/ 18322508 w 21052572"/>
              <a:gd name="connsiteY4885" fmla="*/ 1510879 h 8402012"/>
              <a:gd name="connsiteX4886" fmla="*/ 18304544 w 21052572"/>
              <a:gd name="connsiteY4886" fmla="*/ 1478773 h 8402012"/>
              <a:gd name="connsiteX4887" fmla="*/ 13957163 w 21052572"/>
              <a:gd name="connsiteY4887" fmla="*/ 1477304 h 8402012"/>
              <a:gd name="connsiteX4888" fmla="*/ 13957163 w 21052572"/>
              <a:gd name="connsiteY4888" fmla="*/ 1540708 h 8402012"/>
              <a:gd name="connsiteX4889" fmla="*/ 14002302 w 21052572"/>
              <a:gd name="connsiteY4889" fmla="*/ 1540708 h 8402012"/>
              <a:gd name="connsiteX4890" fmla="*/ 14073234 w 21052572"/>
              <a:gd name="connsiteY4890" fmla="*/ 1540708 h 8402012"/>
              <a:gd name="connsiteX4891" fmla="*/ 13957163 w 21052572"/>
              <a:gd name="connsiteY4891" fmla="*/ 1477304 h 8402012"/>
              <a:gd name="connsiteX4892" fmla="*/ 18830660 w 21052572"/>
              <a:gd name="connsiteY4892" fmla="*/ 1445595 h 8402012"/>
              <a:gd name="connsiteX4893" fmla="*/ 18957564 w 21052572"/>
              <a:gd name="connsiteY4893" fmla="*/ 1509164 h 8402012"/>
              <a:gd name="connsiteX4894" fmla="*/ 18830660 w 21052572"/>
              <a:gd name="connsiteY4894" fmla="*/ 1445595 h 8402012"/>
              <a:gd name="connsiteX4895" fmla="*/ 18247672 w 21052572"/>
              <a:gd name="connsiteY4895" fmla="*/ 1445595 h 8402012"/>
              <a:gd name="connsiteX4896" fmla="*/ 18265632 w 21052572"/>
              <a:gd name="connsiteY4896" fmla="*/ 1477703 h 8402012"/>
              <a:gd name="connsiteX4897" fmla="*/ 18247672 w 21052572"/>
              <a:gd name="connsiteY4897" fmla="*/ 1445595 h 8402012"/>
              <a:gd name="connsiteX4898" fmla="*/ 16584018 w 21052572"/>
              <a:gd name="connsiteY4898" fmla="*/ 1445595 h 8402012"/>
              <a:gd name="connsiteX4899" fmla="*/ 16601982 w 21052572"/>
              <a:gd name="connsiteY4899" fmla="*/ 1477704 h 8402012"/>
              <a:gd name="connsiteX4900" fmla="*/ 16584018 w 21052572"/>
              <a:gd name="connsiteY4900" fmla="*/ 1445595 h 8402012"/>
              <a:gd name="connsiteX4901" fmla="*/ 9737784 w 21052572"/>
              <a:gd name="connsiteY4901" fmla="*/ 1406377 h 8402012"/>
              <a:gd name="connsiteX4902" fmla="*/ 9621713 w 21052572"/>
              <a:gd name="connsiteY4902" fmla="*/ 1503096 h 8402012"/>
              <a:gd name="connsiteX4903" fmla="*/ 9500269 w 21052572"/>
              <a:gd name="connsiteY4903" fmla="*/ 1527813 h 8402012"/>
              <a:gd name="connsiteX4904" fmla="*/ 9435785 w 21052572"/>
              <a:gd name="connsiteY4904" fmla="*/ 1579396 h 8402012"/>
              <a:gd name="connsiteX4905" fmla="*/ 9371302 w 21052572"/>
              <a:gd name="connsiteY4905" fmla="*/ 1598740 h 8402012"/>
              <a:gd name="connsiteX4906" fmla="*/ 9282099 w 21052572"/>
              <a:gd name="connsiteY4906" fmla="*/ 1643876 h 8402012"/>
              <a:gd name="connsiteX4907" fmla="*/ 9333686 w 21052572"/>
              <a:gd name="connsiteY4907" fmla="*/ 1669667 h 8402012"/>
              <a:gd name="connsiteX4908" fmla="*/ 9378825 w 21052572"/>
              <a:gd name="connsiteY4908" fmla="*/ 1637427 h 8402012"/>
              <a:gd name="connsiteX4909" fmla="*/ 9435785 w 21052572"/>
              <a:gd name="connsiteY4909" fmla="*/ 1618084 h 8402012"/>
              <a:gd name="connsiteX4910" fmla="*/ 9737784 w 21052572"/>
              <a:gd name="connsiteY4910" fmla="*/ 1483753 h 8402012"/>
              <a:gd name="connsiteX4911" fmla="*/ 9737784 w 21052572"/>
              <a:gd name="connsiteY4911" fmla="*/ 1406377 h 8402012"/>
              <a:gd name="connsiteX4912" fmla="*/ 16351776 w 21052572"/>
              <a:gd name="connsiteY4912" fmla="*/ 1388716 h 8402012"/>
              <a:gd name="connsiteX4913" fmla="*/ 16374484 w 21052572"/>
              <a:gd name="connsiteY4913" fmla="*/ 1416016 h 8402012"/>
              <a:gd name="connsiteX4914" fmla="*/ 16351776 w 21052572"/>
              <a:gd name="connsiteY4914" fmla="*/ 1388716 h 8402012"/>
              <a:gd name="connsiteX4915" fmla="*/ 9904367 w 21052572"/>
              <a:gd name="connsiteY4915" fmla="*/ 1387034 h 8402012"/>
              <a:gd name="connsiteX4916" fmla="*/ 9807641 w 21052572"/>
              <a:gd name="connsiteY4916" fmla="*/ 1406377 h 8402012"/>
              <a:gd name="connsiteX4917" fmla="*/ 9878573 w 21052572"/>
              <a:gd name="connsiteY4917" fmla="*/ 1445064 h 8402012"/>
              <a:gd name="connsiteX4918" fmla="*/ 9904367 w 21052572"/>
              <a:gd name="connsiteY4918" fmla="*/ 1387034 h 8402012"/>
              <a:gd name="connsiteX4919" fmla="*/ 16242756 w 21052572"/>
              <a:gd name="connsiteY4919" fmla="*/ 1355540 h 8402012"/>
              <a:gd name="connsiteX4920" fmla="*/ 16260718 w 21052572"/>
              <a:gd name="connsiteY4920" fmla="*/ 1387645 h 8402012"/>
              <a:gd name="connsiteX4921" fmla="*/ 16242756 w 21052572"/>
              <a:gd name="connsiteY4921" fmla="*/ 1355540 h 8402012"/>
              <a:gd name="connsiteX4922" fmla="*/ 16000036 w 21052572"/>
              <a:gd name="connsiteY4922" fmla="*/ 1355540 h 8402012"/>
              <a:gd name="connsiteX4923" fmla="*/ 15982074 w 21052572"/>
              <a:gd name="connsiteY4923" fmla="*/ 1387646 h 8402012"/>
              <a:gd name="connsiteX4924" fmla="*/ 16000036 w 21052572"/>
              <a:gd name="connsiteY4924" fmla="*/ 1355540 h 8402012"/>
              <a:gd name="connsiteX4925" fmla="*/ 17261808 w 21052572"/>
              <a:gd name="connsiteY4925" fmla="*/ 1355537 h 8402012"/>
              <a:gd name="connsiteX4926" fmla="*/ 17341276 w 21052572"/>
              <a:gd name="connsiteY4926" fmla="*/ 1398971 h 8402012"/>
              <a:gd name="connsiteX4927" fmla="*/ 17261808 w 21052572"/>
              <a:gd name="connsiteY4927" fmla="*/ 1355537 h 8402012"/>
              <a:gd name="connsiteX4928" fmla="*/ 18042940 w 21052572"/>
              <a:gd name="connsiteY4928" fmla="*/ 1347424 h 8402012"/>
              <a:gd name="connsiteX4929" fmla="*/ 18132828 w 21052572"/>
              <a:gd name="connsiteY4929" fmla="*/ 1386083 h 8402012"/>
              <a:gd name="connsiteX4930" fmla="*/ 18132828 w 21052572"/>
              <a:gd name="connsiteY4930" fmla="*/ 1411362 h 8402012"/>
              <a:gd name="connsiteX4931" fmla="*/ 18015420 w 21052572"/>
              <a:gd name="connsiteY4931" fmla="*/ 1367124 h 8402012"/>
              <a:gd name="connsiteX4932" fmla="*/ 18042940 w 21052572"/>
              <a:gd name="connsiteY4932" fmla="*/ 1347424 h 8402012"/>
              <a:gd name="connsiteX4933" fmla="*/ 17167012 w 21052572"/>
              <a:gd name="connsiteY4933" fmla="*/ 1332460 h 8402012"/>
              <a:gd name="connsiteX4934" fmla="*/ 17241792 w 21052572"/>
              <a:gd name="connsiteY4934" fmla="*/ 1383919 h 8402012"/>
              <a:gd name="connsiteX4935" fmla="*/ 17167012 w 21052572"/>
              <a:gd name="connsiteY4935" fmla="*/ 1332460 h 8402012"/>
              <a:gd name="connsiteX4936" fmla="*/ 17076956 w 21052572"/>
              <a:gd name="connsiteY4936" fmla="*/ 1322361 h 8402012"/>
              <a:gd name="connsiteX4937" fmla="*/ 17090084 w 21052572"/>
              <a:gd name="connsiteY4937" fmla="*/ 1354469 h 8402012"/>
              <a:gd name="connsiteX4938" fmla="*/ 17076956 w 21052572"/>
              <a:gd name="connsiteY4938" fmla="*/ 1322361 h 8402012"/>
              <a:gd name="connsiteX4939" fmla="*/ 17508272 w 21052572"/>
              <a:gd name="connsiteY4939" fmla="*/ 1322360 h 8402012"/>
              <a:gd name="connsiteX4940" fmla="*/ 17526232 w 21052572"/>
              <a:gd name="connsiteY4940" fmla="*/ 1354469 h 8402012"/>
              <a:gd name="connsiteX4941" fmla="*/ 17508272 w 21052572"/>
              <a:gd name="connsiteY4941" fmla="*/ 1322360 h 8402012"/>
              <a:gd name="connsiteX4942" fmla="*/ 17982244 w 21052572"/>
              <a:gd name="connsiteY4942" fmla="*/ 1322357 h 8402012"/>
              <a:gd name="connsiteX4943" fmla="*/ 18014316 w 21052572"/>
              <a:gd name="connsiteY4943" fmla="*/ 1340803 h 8402012"/>
              <a:gd name="connsiteX4944" fmla="*/ 17982244 w 21052572"/>
              <a:gd name="connsiteY4944" fmla="*/ 1322357 h 8402012"/>
              <a:gd name="connsiteX4945" fmla="*/ 14316122 w 21052572"/>
              <a:gd name="connsiteY4945" fmla="*/ 1297837 h 8402012"/>
              <a:gd name="connsiteX4946" fmla="*/ 14354813 w 21052572"/>
              <a:gd name="connsiteY4946" fmla="*/ 1322555 h 8402012"/>
              <a:gd name="connsiteX4947" fmla="*/ 14316122 w 21052572"/>
              <a:gd name="connsiteY4947" fmla="*/ 1297837 h 8402012"/>
              <a:gd name="connsiteX4948" fmla="*/ 17148052 w 21052572"/>
              <a:gd name="connsiteY4948" fmla="*/ 1265483 h 8402012"/>
              <a:gd name="connsiteX4949" fmla="*/ 17184944 w 21052572"/>
              <a:gd name="connsiteY4949" fmla="*/ 1265483 h 8402012"/>
              <a:gd name="connsiteX4950" fmla="*/ 17184944 w 21052572"/>
              <a:gd name="connsiteY4950" fmla="*/ 1297591 h 8402012"/>
              <a:gd name="connsiteX4951" fmla="*/ 17148052 w 21052572"/>
              <a:gd name="connsiteY4951" fmla="*/ 1297591 h 8402012"/>
              <a:gd name="connsiteX4952" fmla="*/ 17148052 w 21052572"/>
              <a:gd name="connsiteY4952" fmla="*/ 1265483 h 8402012"/>
              <a:gd name="connsiteX4953" fmla="*/ 16166922 w 21052572"/>
              <a:gd name="connsiteY4953" fmla="*/ 1265483 h 8402012"/>
              <a:gd name="connsiteX4954" fmla="*/ 16184884 w 21052572"/>
              <a:gd name="connsiteY4954" fmla="*/ 1297591 h 8402012"/>
              <a:gd name="connsiteX4955" fmla="*/ 16166922 w 21052572"/>
              <a:gd name="connsiteY4955" fmla="*/ 1265483 h 8402012"/>
              <a:gd name="connsiteX4956" fmla="*/ 16000036 w 21052572"/>
              <a:gd name="connsiteY4956" fmla="*/ 1265483 h 8402012"/>
              <a:gd name="connsiteX4957" fmla="*/ 15982074 w 21052572"/>
              <a:gd name="connsiteY4957" fmla="*/ 1297592 h 8402012"/>
              <a:gd name="connsiteX4958" fmla="*/ 16000036 w 21052572"/>
              <a:gd name="connsiteY4958" fmla="*/ 1265483 h 8402012"/>
              <a:gd name="connsiteX4959" fmla="*/ 15944156 w 21052572"/>
              <a:gd name="connsiteY4959" fmla="*/ 1265483 h 8402012"/>
              <a:gd name="connsiteX4960" fmla="*/ 15962062 w 21052572"/>
              <a:gd name="connsiteY4960" fmla="*/ 1297592 h 8402012"/>
              <a:gd name="connsiteX4961" fmla="*/ 15944156 w 21052572"/>
              <a:gd name="connsiteY4961" fmla="*/ 1265483 h 8402012"/>
              <a:gd name="connsiteX4962" fmla="*/ 15773526 w 21052572"/>
              <a:gd name="connsiteY4962" fmla="*/ 1246523 h 8402012"/>
              <a:gd name="connsiteX4963" fmla="*/ 15924108 w 21052572"/>
              <a:gd name="connsiteY4963" fmla="*/ 1278921 h 8402012"/>
              <a:gd name="connsiteX4964" fmla="*/ 15858638 w 21052572"/>
              <a:gd name="connsiteY4964" fmla="*/ 1317799 h 8402012"/>
              <a:gd name="connsiteX4965" fmla="*/ 15806262 w 21052572"/>
              <a:gd name="connsiteY4965" fmla="*/ 1311320 h 8402012"/>
              <a:gd name="connsiteX4966" fmla="*/ 15825902 w 21052572"/>
              <a:gd name="connsiteY4966" fmla="*/ 1278921 h 8402012"/>
              <a:gd name="connsiteX4967" fmla="*/ 15773526 w 21052572"/>
              <a:gd name="connsiteY4967" fmla="*/ 1246523 h 8402012"/>
              <a:gd name="connsiteX4968" fmla="*/ 17810560 w 21052572"/>
              <a:gd name="connsiteY4968" fmla="*/ 1200999 h 8402012"/>
              <a:gd name="connsiteX4969" fmla="*/ 17773696 w 21052572"/>
              <a:gd name="connsiteY4969" fmla="*/ 1234067 h 8402012"/>
              <a:gd name="connsiteX4970" fmla="*/ 17810560 w 21052572"/>
              <a:gd name="connsiteY4970" fmla="*/ 1200999 h 8402012"/>
              <a:gd name="connsiteX4971" fmla="*/ 16824752 w 21052572"/>
              <a:gd name="connsiteY4971" fmla="*/ 1199127 h 8402012"/>
              <a:gd name="connsiteX4972" fmla="*/ 16806788 w 21052572"/>
              <a:gd name="connsiteY4972" fmla="*/ 1231236 h 8402012"/>
              <a:gd name="connsiteX4973" fmla="*/ 16824752 w 21052572"/>
              <a:gd name="connsiteY4973" fmla="*/ 1199127 h 8402012"/>
              <a:gd name="connsiteX4974" fmla="*/ 15678730 w 21052572"/>
              <a:gd name="connsiteY4974" fmla="*/ 1199127 h 8402012"/>
              <a:gd name="connsiteX4975" fmla="*/ 15696694 w 21052572"/>
              <a:gd name="connsiteY4975" fmla="*/ 1231236 h 8402012"/>
              <a:gd name="connsiteX4976" fmla="*/ 15678730 w 21052572"/>
              <a:gd name="connsiteY4976" fmla="*/ 1199127 h 8402012"/>
              <a:gd name="connsiteX4977" fmla="*/ 15526532 w 21052572"/>
              <a:gd name="connsiteY4977" fmla="*/ 1161698 h 8402012"/>
              <a:gd name="connsiteX4978" fmla="*/ 15582882 w 21052572"/>
              <a:gd name="connsiteY4978" fmla="*/ 1169761 h 8402012"/>
              <a:gd name="connsiteX4979" fmla="*/ 15489142 w 21052572"/>
              <a:gd name="connsiteY4979" fmla="*/ 1202011 h 8402012"/>
              <a:gd name="connsiteX4980" fmla="*/ 15526532 w 21052572"/>
              <a:gd name="connsiteY4980" fmla="*/ 1161698 h 8402012"/>
              <a:gd name="connsiteX4981" fmla="*/ 16824752 w 21052572"/>
              <a:gd name="connsiteY4981" fmla="*/ 1137507 h 8402012"/>
              <a:gd name="connsiteX4982" fmla="*/ 16806788 w 21052572"/>
              <a:gd name="connsiteY4982" fmla="*/ 1169613 h 8402012"/>
              <a:gd name="connsiteX4983" fmla="*/ 16824752 w 21052572"/>
              <a:gd name="connsiteY4983" fmla="*/ 1137507 h 8402012"/>
              <a:gd name="connsiteX4984" fmla="*/ 15342210 w 21052572"/>
              <a:gd name="connsiteY4984" fmla="*/ 1137507 h 8402012"/>
              <a:gd name="connsiteX4985" fmla="*/ 15405268 w 21052572"/>
              <a:gd name="connsiteY4985" fmla="*/ 1137507 h 8402012"/>
              <a:gd name="connsiteX4986" fmla="*/ 15450158 w 21052572"/>
              <a:gd name="connsiteY4986" fmla="*/ 1137507 h 8402012"/>
              <a:gd name="connsiteX4987" fmla="*/ 15450158 w 21052572"/>
              <a:gd name="connsiteY4987" fmla="*/ 1169613 h 8402012"/>
              <a:gd name="connsiteX4988" fmla="*/ 15379618 w 21052572"/>
              <a:gd name="connsiteY4988" fmla="*/ 1169613 h 8402012"/>
              <a:gd name="connsiteX4989" fmla="*/ 15342210 w 21052572"/>
              <a:gd name="connsiteY4989" fmla="*/ 1169613 h 8402012"/>
              <a:gd name="connsiteX4990" fmla="*/ 15342210 w 21052572"/>
              <a:gd name="connsiteY4990" fmla="*/ 1137507 h 8402012"/>
              <a:gd name="connsiteX4991" fmla="*/ 10314912 w 21052572"/>
              <a:gd name="connsiteY4991" fmla="*/ 1136639 h 8402012"/>
              <a:gd name="connsiteX4992" fmla="*/ 10334257 w 21052572"/>
              <a:gd name="connsiteY4992" fmla="*/ 1168880 h 8402012"/>
              <a:gd name="connsiteX4993" fmla="*/ 10314912 w 21052572"/>
              <a:gd name="connsiteY4993" fmla="*/ 1136639 h 8402012"/>
              <a:gd name="connsiteX4994" fmla="*/ 10372948 w 21052572"/>
              <a:gd name="connsiteY4994" fmla="*/ 1111922 h 8402012"/>
              <a:gd name="connsiteX4995" fmla="*/ 10392293 w 21052572"/>
              <a:gd name="connsiteY4995" fmla="*/ 1136639 h 8402012"/>
              <a:gd name="connsiteX4996" fmla="*/ 10372948 w 21052572"/>
              <a:gd name="connsiteY4996" fmla="*/ 1111922 h 8402012"/>
              <a:gd name="connsiteX4997" fmla="*/ 15848742 w 21052572"/>
              <a:gd name="connsiteY4997" fmla="*/ 1111643 h 8402012"/>
              <a:gd name="connsiteX4998" fmla="*/ 15868094 w 21052572"/>
              <a:gd name="connsiteY4998" fmla="*/ 1136372 h 8402012"/>
              <a:gd name="connsiteX4999" fmla="*/ 15848742 w 21052572"/>
              <a:gd name="connsiteY4999" fmla="*/ 1111643 h 8402012"/>
              <a:gd name="connsiteX5000" fmla="*/ 17584748 w 21052572"/>
              <a:gd name="connsiteY5000" fmla="*/ 1108531 h 8402012"/>
              <a:gd name="connsiteX5001" fmla="*/ 17606196 w 21052572"/>
              <a:gd name="connsiteY5001" fmla="*/ 1137320 h 8402012"/>
              <a:gd name="connsiteX5002" fmla="*/ 17568308 w 21052572"/>
              <a:gd name="connsiteY5002" fmla="*/ 1170048 h 8402012"/>
              <a:gd name="connsiteX5003" fmla="*/ 17619456 w 21052572"/>
              <a:gd name="connsiteY5003" fmla="*/ 1178332 h 8402012"/>
              <a:gd name="connsiteX5004" fmla="*/ 17624884 w 21052572"/>
              <a:gd name="connsiteY5004" fmla="*/ 1199651 h 8402012"/>
              <a:gd name="connsiteX5005" fmla="*/ 17642892 w 21052572"/>
              <a:gd name="connsiteY5005" fmla="*/ 1202967 h 8402012"/>
              <a:gd name="connsiteX5006" fmla="*/ 17654132 w 21052572"/>
              <a:gd name="connsiteY5006" fmla="*/ 1229868 h 8402012"/>
              <a:gd name="connsiteX5007" fmla="*/ 17625236 w 21052572"/>
              <a:gd name="connsiteY5007" fmla="*/ 1219492 h 8402012"/>
              <a:gd name="connsiteX5008" fmla="*/ 17622540 w 21052572"/>
              <a:gd name="connsiteY5008" fmla="*/ 1202380 h 8402012"/>
              <a:gd name="connsiteX5009" fmla="*/ 17582464 w 21052572"/>
              <a:gd name="connsiteY5009" fmla="*/ 1197354 h 8402012"/>
              <a:gd name="connsiteX5010" fmla="*/ 17451396 w 21052572"/>
              <a:gd name="connsiteY5010" fmla="*/ 1150411 h 8402012"/>
              <a:gd name="connsiteX5011" fmla="*/ 17584748 w 21052572"/>
              <a:gd name="connsiteY5011" fmla="*/ 1108531 h 8402012"/>
              <a:gd name="connsiteX5012" fmla="*/ 15265552 w 21052572"/>
              <a:gd name="connsiteY5012" fmla="*/ 1103815 h 8402012"/>
              <a:gd name="connsiteX5013" fmla="*/ 15322156 w 21052572"/>
              <a:gd name="connsiteY5013" fmla="*/ 1112794 h 8402012"/>
              <a:gd name="connsiteX5014" fmla="*/ 15223716 w 21052572"/>
              <a:gd name="connsiteY5014" fmla="*/ 1137451 h 8402012"/>
              <a:gd name="connsiteX5015" fmla="*/ 15265552 w 21052572"/>
              <a:gd name="connsiteY5015" fmla="*/ 1103815 h 8402012"/>
              <a:gd name="connsiteX5016" fmla="*/ 17304464 w 21052572"/>
              <a:gd name="connsiteY5016" fmla="*/ 1080632 h 8402012"/>
              <a:gd name="connsiteX5017" fmla="*/ 17317592 w 21052572"/>
              <a:gd name="connsiteY5017" fmla="*/ 1112737 h 8402012"/>
              <a:gd name="connsiteX5018" fmla="*/ 17304464 w 21052572"/>
              <a:gd name="connsiteY5018" fmla="*/ 1080632 h 8402012"/>
              <a:gd name="connsiteX5019" fmla="*/ 16408650 w 21052572"/>
              <a:gd name="connsiteY5019" fmla="*/ 1080632 h 8402012"/>
              <a:gd name="connsiteX5020" fmla="*/ 16426612 w 21052572"/>
              <a:gd name="connsiteY5020" fmla="*/ 1112737 h 8402012"/>
              <a:gd name="connsiteX5021" fmla="*/ 16408650 w 21052572"/>
              <a:gd name="connsiteY5021" fmla="*/ 1080632 h 8402012"/>
              <a:gd name="connsiteX5022" fmla="*/ 15073768 w 21052572"/>
              <a:gd name="connsiteY5022" fmla="*/ 1077829 h 8402012"/>
              <a:gd name="connsiteX5023" fmla="*/ 15094708 w 21052572"/>
              <a:gd name="connsiteY5023" fmla="*/ 1113376 h 8402012"/>
              <a:gd name="connsiteX5024" fmla="*/ 15038866 w 21052572"/>
              <a:gd name="connsiteY5024" fmla="*/ 1081061 h 8402012"/>
              <a:gd name="connsiteX5025" fmla="*/ 15073768 w 21052572"/>
              <a:gd name="connsiteY5025" fmla="*/ 1077829 h 8402012"/>
              <a:gd name="connsiteX5026" fmla="*/ 15472422 w 21052572"/>
              <a:gd name="connsiteY5026" fmla="*/ 1077500 h 8402012"/>
              <a:gd name="connsiteX5027" fmla="*/ 15483374 w 21052572"/>
              <a:gd name="connsiteY5027" fmla="*/ 1077923 h 8402012"/>
              <a:gd name="connsiteX5028" fmla="*/ 15446482 w 21052572"/>
              <a:gd name="connsiteY5028" fmla="*/ 1111778 h 8402012"/>
              <a:gd name="connsiteX5029" fmla="*/ 15472422 w 21052572"/>
              <a:gd name="connsiteY5029" fmla="*/ 1077500 h 8402012"/>
              <a:gd name="connsiteX5030" fmla="*/ 17496292 w 21052572"/>
              <a:gd name="connsiteY5030" fmla="*/ 1077499 h 8402012"/>
              <a:gd name="connsiteX5031" fmla="*/ 17507244 w 21052572"/>
              <a:gd name="connsiteY5031" fmla="*/ 1077922 h 8402012"/>
              <a:gd name="connsiteX5032" fmla="*/ 17470352 w 21052572"/>
              <a:gd name="connsiteY5032" fmla="*/ 1111778 h 8402012"/>
              <a:gd name="connsiteX5033" fmla="*/ 17496292 w 21052572"/>
              <a:gd name="connsiteY5033" fmla="*/ 1077499 h 8402012"/>
              <a:gd name="connsiteX5034" fmla="*/ 17033204 w 21052572"/>
              <a:gd name="connsiteY5034" fmla="*/ 1047453 h 8402012"/>
              <a:gd name="connsiteX5035" fmla="*/ 17020076 w 21052572"/>
              <a:gd name="connsiteY5035" fmla="*/ 1079562 h 8402012"/>
              <a:gd name="connsiteX5036" fmla="*/ 17033204 w 21052572"/>
              <a:gd name="connsiteY5036" fmla="*/ 1047453 h 8402012"/>
              <a:gd name="connsiteX5037" fmla="*/ 16280676 w 21052572"/>
              <a:gd name="connsiteY5037" fmla="*/ 1047453 h 8402012"/>
              <a:gd name="connsiteX5038" fmla="*/ 16298638 w 21052572"/>
              <a:gd name="connsiteY5038" fmla="*/ 1079562 h 8402012"/>
              <a:gd name="connsiteX5039" fmla="*/ 16280676 w 21052572"/>
              <a:gd name="connsiteY5039" fmla="*/ 1047453 h 8402012"/>
              <a:gd name="connsiteX5040" fmla="*/ 16223798 w 21052572"/>
              <a:gd name="connsiteY5040" fmla="*/ 1044121 h 8402012"/>
              <a:gd name="connsiteX5041" fmla="*/ 16260692 w 21052572"/>
              <a:gd name="connsiteY5041" fmla="*/ 1074864 h 8402012"/>
              <a:gd name="connsiteX5042" fmla="*/ 16223798 w 21052572"/>
              <a:gd name="connsiteY5042" fmla="*/ 1044121 h 8402012"/>
              <a:gd name="connsiteX5043" fmla="*/ 17431380 w 21052572"/>
              <a:gd name="connsiteY5043" fmla="*/ 1044120 h 8402012"/>
              <a:gd name="connsiteX5044" fmla="*/ 17394520 w 21052572"/>
              <a:gd name="connsiteY5044" fmla="*/ 1074864 h 8402012"/>
              <a:gd name="connsiteX5045" fmla="*/ 17431380 w 21052572"/>
              <a:gd name="connsiteY5045" fmla="*/ 1044120 h 8402012"/>
              <a:gd name="connsiteX5046" fmla="*/ 11093277 w 21052572"/>
              <a:gd name="connsiteY5046" fmla="*/ 1043667 h 8402012"/>
              <a:gd name="connsiteX5047" fmla="*/ 11109384 w 21052572"/>
              <a:gd name="connsiteY5047" fmla="*/ 1046077 h 8402012"/>
              <a:gd name="connsiteX5048" fmla="*/ 11090615 w 21052572"/>
              <a:gd name="connsiteY5048" fmla="*/ 1044067 h 8402012"/>
              <a:gd name="connsiteX5049" fmla="*/ 16165868 w 21052572"/>
              <a:gd name="connsiteY5049" fmla="*/ 1022268 h 8402012"/>
              <a:gd name="connsiteX5050" fmla="*/ 16165868 w 21052572"/>
              <a:gd name="connsiteY5050" fmla="*/ 1079570 h 8402012"/>
              <a:gd name="connsiteX5051" fmla="*/ 16072126 w 21052572"/>
              <a:gd name="connsiteY5051" fmla="*/ 1066836 h 8402012"/>
              <a:gd name="connsiteX5052" fmla="*/ 16165868 w 21052572"/>
              <a:gd name="connsiteY5052" fmla="*/ 1022268 h 8402012"/>
              <a:gd name="connsiteX5053" fmla="*/ 15263666 w 21052572"/>
              <a:gd name="connsiteY5053" fmla="*/ 1016154 h 8402012"/>
              <a:gd name="connsiteX5054" fmla="*/ 15321558 w 21052572"/>
              <a:gd name="connsiteY5054" fmla="*/ 1022776 h 8402012"/>
              <a:gd name="connsiteX5055" fmla="*/ 15302260 w 21052572"/>
              <a:gd name="connsiteY5055" fmla="*/ 1082382 h 8402012"/>
              <a:gd name="connsiteX5056" fmla="*/ 15244368 w 21052572"/>
              <a:gd name="connsiteY5056" fmla="*/ 1082382 h 8402012"/>
              <a:gd name="connsiteX5057" fmla="*/ 15263666 w 21052572"/>
              <a:gd name="connsiteY5057" fmla="*/ 1016154 h 8402012"/>
              <a:gd name="connsiteX5058" fmla="*/ 10865077 w 21052572"/>
              <a:gd name="connsiteY5058" fmla="*/ 986522 h 8402012"/>
              <a:gd name="connsiteX5059" fmla="*/ 10885828 w 21052572"/>
              <a:gd name="connsiteY5059" fmla="*/ 987298 h 8402012"/>
              <a:gd name="connsiteX5060" fmla="*/ 10848936 w 21052572"/>
              <a:gd name="connsiteY5060" fmla="*/ 999708 h 8402012"/>
              <a:gd name="connsiteX5061" fmla="*/ 10865077 w 21052572"/>
              <a:gd name="connsiteY5061" fmla="*/ 986522 h 8402012"/>
              <a:gd name="connsiteX5062" fmla="*/ 17138572 w 21052572"/>
              <a:gd name="connsiteY5062" fmla="*/ 977964 h 8402012"/>
              <a:gd name="connsiteX5063" fmla="*/ 17346032 w 21052572"/>
              <a:gd name="connsiteY5063" fmla="*/ 1035119 h 8402012"/>
              <a:gd name="connsiteX5064" fmla="*/ 17267828 w 21052572"/>
              <a:gd name="connsiteY5064" fmla="*/ 1079573 h 8402012"/>
              <a:gd name="connsiteX5065" fmla="*/ 17267828 w 21052572"/>
              <a:gd name="connsiteY5065" fmla="*/ 1022418 h 8402012"/>
              <a:gd name="connsiteX5066" fmla="*/ 17184192 w 21052572"/>
              <a:gd name="connsiteY5066" fmla="*/ 1035119 h 8402012"/>
              <a:gd name="connsiteX5067" fmla="*/ 17138572 w 21052572"/>
              <a:gd name="connsiteY5067" fmla="*/ 977964 h 8402012"/>
              <a:gd name="connsiteX5068" fmla="*/ 16740434 w 21052572"/>
              <a:gd name="connsiteY5068" fmla="*/ 957394 h 8402012"/>
              <a:gd name="connsiteX5069" fmla="*/ 16753558 w 21052572"/>
              <a:gd name="connsiteY5069" fmla="*/ 989500 h 8402012"/>
              <a:gd name="connsiteX5070" fmla="*/ 16740434 w 21052572"/>
              <a:gd name="connsiteY5070" fmla="*/ 957394 h 8402012"/>
              <a:gd name="connsiteX5071" fmla="*/ 16129004 w 21052572"/>
              <a:gd name="connsiteY5071" fmla="*/ 957394 h 8402012"/>
              <a:gd name="connsiteX5072" fmla="*/ 16146966 w 21052572"/>
              <a:gd name="connsiteY5072" fmla="*/ 989500 h 8402012"/>
              <a:gd name="connsiteX5073" fmla="*/ 16129004 w 21052572"/>
              <a:gd name="connsiteY5073" fmla="*/ 957394 h 8402012"/>
              <a:gd name="connsiteX5074" fmla="*/ 15863578 w 21052572"/>
              <a:gd name="connsiteY5074" fmla="*/ 957394 h 8402012"/>
              <a:gd name="connsiteX5075" fmla="*/ 15881542 w 21052572"/>
              <a:gd name="connsiteY5075" fmla="*/ 989500 h 8402012"/>
              <a:gd name="connsiteX5076" fmla="*/ 15863578 w 21052572"/>
              <a:gd name="connsiteY5076" fmla="*/ 957394 h 8402012"/>
              <a:gd name="connsiteX5077" fmla="*/ 17033192 w 21052572"/>
              <a:gd name="connsiteY5077" fmla="*/ 925119 h 8402012"/>
              <a:gd name="connsiteX5078" fmla="*/ 17001120 w 21052572"/>
              <a:gd name="connsiteY5078" fmla="*/ 958974 h 8402012"/>
              <a:gd name="connsiteX5079" fmla="*/ 17033192 w 21052572"/>
              <a:gd name="connsiteY5079" fmla="*/ 925119 h 8402012"/>
              <a:gd name="connsiteX5080" fmla="*/ 11341645 w 21052572"/>
              <a:gd name="connsiteY5080" fmla="*/ 915543 h 8402012"/>
              <a:gd name="connsiteX5081" fmla="*/ 11506688 w 21052572"/>
              <a:gd name="connsiteY5081" fmla="*/ 1046077 h 8402012"/>
              <a:gd name="connsiteX5082" fmla="*/ 11398235 w 21052572"/>
              <a:gd name="connsiteY5082" fmla="*/ 1046077 h 8402012"/>
              <a:gd name="connsiteX5083" fmla="*/ 11391792 w 21052572"/>
              <a:gd name="connsiteY5083" fmla="*/ 969016 h 8402012"/>
              <a:gd name="connsiteX5084" fmla="*/ 11333807 w 21052572"/>
              <a:gd name="connsiteY5084" fmla="*/ 956173 h 8402012"/>
              <a:gd name="connsiteX5085" fmla="*/ 11346692 w 21052572"/>
              <a:gd name="connsiteY5085" fmla="*/ 1052499 h 8402012"/>
              <a:gd name="connsiteX5086" fmla="*/ 10770064 w 21052572"/>
              <a:gd name="connsiteY5086" fmla="*/ 1231233 h 8402012"/>
              <a:gd name="connsiteX5087" fmla="*/ 10795835 w 21052572"/>
              <a:gd name="connsiteY5087" fmla="*/ 1115644 h 8402012"/>
              <a:gd name="connsiteX5088" fmla="*/ 10897846 w 21052572"/>
              <a:gd name="connsiteY5088" fmla="*/ 1078185 h 8402012"/>
              <a:gd name="connsiteX5089" fmla="*/ 11000930 w 21052572"/>
              <a:gd name="connsiteY5089" fmla="*/ 1046077 h 8402012"/>
              <a:gd name="connsiteX5090" fmla="*/ 11020258 w 21052572"/>
              <a:gd name="connsiteY5090" fmla="*/ 1071764 h 8402012"/>
              <a:gd name="connsiteX5091" fmla="*/ 11051398 w 21052572"/>
              <a:gd name="connsiteY5091" fmla="*/ 1078185 h 8402012"/>
              <a:gd name="connsiteX5092" fmla="*/ 11020258 w 21052572"/>
              <a:gd name="connsiteY5092" fmla="*/ 1046077 h 8402012"/>
              <a:gd name="connsiteX5093" fmla="*/ 11064418 w 21052572"/>
              <a:gd name="connsiteY5093" fmla="*/ 1041259 h 8402012"/>
              <a:gd name="connsiteX5094" fmla="*/ 11090615 w 21052572"/>
              <a:gd name="connsiteY5094" fmla="*/ 1044067 h 8402012"/>
              <a:gd name="connsiteX5095" fmla="*/ 11077170 w 21052572"/>
              <a:gd name="connsiteY5095" fmla="*/ 1046077 h 8402012"/>
              <a:gd name="connsiteX5096" fmla="*/ 11077170 w 21052572"/>
              <a:gd name="connsiteY5096" fmla="*/ 1078185 h 8402012"/>
              <a:gd name="connsiteX5097" fmla="*/ 11122269 w 21052572"/>
              <a:gd name="connsiteY5097" fmla="*/ 1046077 h 8402012"/>
              <a:gd name="connsiteX5098" fmla="*/ 11206025 w 21052572"/>
              <a:gd name="connsiteY5098" fmla="*/ 1039654 h 8402012"/>
              <a:gd name="connsiteX5099" fmla="*/ 11225354 w 21052572"/>
              <a:gd name="connsiteY5099" fmla="*/ 924065 h 8402012"/>
              <a:gd name="connsiteX5100" fmla="*/ 11341645 w 21052572"/>
              <a:gd name="connsiteY5100" fmla="*/ 915543 h 8402012"/>
              <a:gd name="connsiteX5101" fmla="*/ 11568284 w 21052572"/>
              <a:gd name="connsiteY5101" fmla="*/ 905254 h 8402012"/>
              <a:gd name="connsiteX5102" fmla="*/ 11555159 w 21052572"/>
              <a:gd name="connsiteY5102" fmla="*/ 923161 h 8402012"/>
              <a:gd name="connsiteX5103" fmla="*/ 11568284 w 21052572"/>
              <a:gd name="connsiteY5103" fmla="*/ 905254 h 8402012"/>
              <a:gd name="connsiteX5104" fmla="*/ 15678730 w 21052572"/>
              <a:gd name="connsiteY5104" fmla="*/ 891038 h 8402012"/>
              <a:gd name="connsiteX5105" fmla="*/ 15696694 w 21052572"/>
              <a:gd name="connsiteY5105" fmla="*/ 923108 h 8402012"/>
              <a:gd name="connsiteX5106" fmla="*/ 15678730 w 21052572"/>
              <a:gd name="connsiteY5106" fmla="*/ 891038 h 8402012"/>
              <a:gd name="connsiteX5107" fmla="*/ 11506728 w 21052572"/>
              <a:gd name="connsiteY5107" fmla="*/ 891038 h 8402012"/>
              <a:gd name="connsiteX5108" fmla="*/ 11506728 w 21052572"/>
              <a:gd name="connsiteY5108" fmla="*/ 921583 h 8402012"/>
              <a:gd name="connsiteX5109" fmla="*/ 11462227 w 21052572"/>
              <a:gd name="connsiteY5109" fmla="*/ 916695 h 8402012"/>
              <a:gd name="connsiteX5110" fmla="*/ 11452907 w 21052572"/>
              <a:gd name="connsiteY5110" fmla="*/ 905999 h 8402012"/>
              <a:gd name="connsiteX5111" fmla="*/ 11457633 w 21052572"/>
              <a:gd name="connsiteY5111" fmla="*/ 923783 h 8402012"/>
              <a:gd name="connsiteX5112" fmla="*/ 11452710 w 21052572"/>
              <a:gd name="connsiteY5112" fmla="*/ 937331 h 8402012"/>
              <a:gd name="connsiteX5113" fmla="*/ 11447787 w 21052572"/>
              <a:gd name="connsiteY5113" fmla="*/ 923783 h 8402012"/>
              <a:gd name="connsiteX5114" fmla="*/ 11452605 w 21052572"/>
              <a:gd name="connsiteY5114" fmla="*/ 905652 h 8402012"/>
              <a:gd name="connsiteX5115" fmla="*/ 11450884 w 21052572"/>
              <a:gd name="connsiteY5115" fmla="*/ 903677 h 8402012"/>
              <a:gd name="connsiteX5116" fmla="*/ 11506728 w 21052572"/>
              <a:gd name="connsiteY5116" fmla="*/ 891038 h 8402012"/>
              <a:gd name="connsiteX5117" fmla="*/ 15469696 w 21052572"/>
              <a:gd name="connsiteY5117" fmla="*/ 886905 h 8402012"/>
              <a:gd name="connsiteX5118" fmla="*/ 15507042 w 21052572"/>
              <a:gd name="connsiteY5118" fmla="*/ 926687 h 8402012"/>
              <a:gd name="connsiteX5119" fmla="*/ 15418046 w 21052572"/>
              <a:gd name="connsiteY5119" fmla="*/ 895187 h 8402012"/>
              <a:gd name="connsiteX5120" fmla="*/ 15469696 w 21052572"/>
              <a:gd name="connsiteY5120" fmla="*/ 886905 h 8402012"/>
              <a:gd name="connsiteX5121" fmla="*/ 16787832 w 21052572"/>
              <a:gd name="connsiteY5121" fmla="*/ 862601 h 8402012"/>
              <a:gd name="connsiteX5122" fmla="*/ 16962124 w 21052572"/>
              <a:gd name="connsiteY5122" fmla="*/ 908896 h 8402012"/>
              <a:gd name="connsiteX5123" fmla="*/ 16787832 w 21052572"/>
              <a:gd name="connsiteY5123" fmla="*/ 862601 h 8402012"/>
              <a:gd name="connsiteX5124" fmla="*/ 11623835 w 21052572"/>
              <a:gd name="connsiteY5124" fmla="*/ 857110 h 8402012"/>
              <a:gd name="connsiteX5125" fmla="*/ 11654776 w 21052572"/>
              <a:gd name="connsiteY5125" fmla="*/ 859503 h 8402012"/>
              <a:gd name="connsiteX5126" fmla="*/ 11617594 w 21052572"/>
              <a:gd name="connsiteY5126" fmla="*/ 922242 h 8402012"/>
              <a:gd name="connsiteX5127" fmla="*/ 11661150 w 21052572"/>
              <a:gd name="connsiteY5127" fmla="*/ 973284 h 8402012"/>
              <a:gd name="connsiteX5128" fmla="*/ 11528355 w 21052572"/>
              <a:gd name="connsiteY5128" fmla="*/ 1017947 h 8402012"/>
              <a:gd name="connsiteX5129" fmla="*/ 11534729 w 21052572"/>
              <a:gd name="connsiteY5129" fmla="*/ 947763 h 8402012"/>
              <a:gd name="connsiteX5130" fmla="*/ 11572974 w 21052572"/>
              <a:gd name="connsiteY5130" fmla="*/ 916925 h 8402012"/>
              <a:gd name="connsiteX5131" fmla="*/ 11592097 w 21052572"/>
              <a:gd name="connsiteY5131" fmla="*/ 859503 h 8402012"/>
              <a:gd name="connsiteX5132" fmla="*/ 11623835 w 21052572"/>
              <a:gd name="connsiteY5132" fmla="*/ 857110 h 8402012"/>
              <a:gd name="connsiteX5133" fmla="*/ 11225206 w 21052572"/>
              <a:gd name="connsiteY5133" fmla="*/ 835722 h 8402012"/>
              <a:gd name="connsiteX5134" fmla="*/ 11256374 w 21052572"/>
              <a:gd name="connsiteY5134" fmla="*/ 861514 h 8402012"/>
              <a:gd name="connsiteX5135" fmla="*/ 11225206 w 21052572"/>
              <a:gd name="connsiteY5135" fmla="*/ 835722 h 8402012"/>
              <a:gd name="connsiteX5136" fmla="*/ 16736772 w 21052572"/>
              <a:gd name="connsiteY5136" fmla="*/ 835129 h 8402012"/>
              <a:gd name="connsiteX5137" fmla="*/ 16770790 w 21052572"/>
              <a:gd name="connsiteY5137" fmla="*/ 848999 h 8402012"/>
              <a:gd name="connsiteX5138" fmla="*/ 16693034 w 21052572"/>
              <a:gd name="connsiteY5138" fmla="*/ 835945 h 8402012"/>
              <a:gd name="connsiteX5139" fmla="*/ 16736772 w 21052572"/>
              <a:gd name="connsiteY5139" fmla="*/ 835129 h 8402012"/>
              <a:gd name="connsiteX5140" fmla="*/ 15582938 w 21052572"/>
              <a:gd name="connsiteY5140" fmla="*/ 834163 h 8402012"/>
              <a:gd name="connsiteX5141" fmla="*/ 15564976 w 21052572"/>
              <a:gd name="connsiteY5141" fmla="*/ 861463 h 8402012"/>
              <a:gd name="connsiteX5142" fmla="*/ 15582938 w 21052572"/>
              <a:gd name="connsiteY5142" fmla="*/ 834163 h 8402012"/>
              <a:gd name="connsiteX5143" fmla="*/ 17568160 w 21052572"/>
              <a:gd name="connsiteY5143" fmla="*/ 831207 h 8402012"/>
              <a:gd name="connsiteX5144" fmla="*/ 17641460 w 21052572"/>
              <a:gd name="connsiteY5144" fmla="*/ 852116 h 8402012"/>
              <a:gd name="connsiteX5145" fmla="*/ 17706016 w 21052572"/>
              <a:gd name="connsiteY5145" fmla="*/ 903585 h 8402012"/>
              <a:gd name="connsiteX5146" fmla="*/ 17796400 w 21052572"/>
              <a:gd name="connsiteY5146" fmla="*/ 934681 h 8402012"/>
              <a:gd name="connsiteX5147" fmla="*/ 18136404 w 21052572"/>
              <a:gd name="connsiteY5147" fmla="*/ 1076222 h 8402012"/>
              <a:gd name="connsiteX5148" fmla="*/ 18482864 w 21052572"/>
              <a:gd name="connsiteY5148" fmla="*/ 1235990 h 8402012"/>
              <a:gd name="connsiteX5149" fmla="*/ 18656092 w 21052572"/>
              <a:gd name="connsiteY5149" fmla="*/ 1318555 h 8402012"/>
              <a:gd name="connsiteX5150" fmla="*/ 18746476 w 21052572"/>
              <a:gd name="connsiteY5150" fmla="*/ 1363591 h 8402012"/>
              <a:gd name="connsiteX5151" fmla="*/ 18791664 w 21052572"/>
              <a:gd name="connsiteY5151" fmla="*/ 1382891 h 8402012"/>
              <a:gd name="connsiteX5152" fmla="*/ 18791664 w 21052572"/>
              <a:gd name="connsiteY5152" fmla="*/ 1427927 h 8402012"/>
              <a:gd name="connsiteX5153" fmla="*/ 18681916 w 21052572"/>
              <a:gd name="connsiteY5153" fmla="*/ 1402192 h 8402012"/>
              <a:gd name="connsiteX5154" fmla="*/ 18528052 w 21052572"/>
              <a:gd name="connsiteY5154" fmla="*/ 1326061 h 8402012"/>
              <a:gd name="connsiteX5155" fmla="*/ 18181592 w 21052572"/>
              <a:gd name="connsiteY5155" fmla="*/ 1171654 h 8402012"/>
              <a:gd name="connsiteX5156" fmla="*/ 17494052 w 21052572"/>
              <a:gd name="connsiteY5156" fmla="*/ 858550 h 8402012"/>
              <a:gd name="connsiteX5157" fmla="*/ 17568160 w 21052572"/>
              <a:gd name="connsiteY5157" fmla="*/ 831207 h 8402012"/>
              <a:gd name="connsiteX5158" fmla="*/ 12382469 w 21052572"/>
              <a:gd name="connsiteY5158" fmla="*/ 827846 h 8402012"/>
              <a:gd name="connsiteX5159" fmla="*/ 12416704 w 21052572"/>
              <a:gd name="connsiteY5159" fmla="*/ 863443 h 8402012"/>
              <a:gd name="connsiteX5160" fmla="*/ 12273245 w 21052572"/>
              <a:gd name="connsiteY5160" fmla="*/ 889934 h 8402012"/>
              <a:gd name="connsiteX5161" fmla="*/ 12338453 w 21052572"/>
              <a:gd name="connsiteY5161" fmla="*/ 836953 h 8402012"/>
              <a:gd name="connsiteX5162" fmla="*/ 12382469 w 21052572"/>
              <a:gd name="connsiteY5162" fmla="*/ 827846 h 8402012"/>
              <a:gd name="connsiteX5163" fmla="*/ 12084950 w 21052572"/>
              <a:gd name="connsiteY5163" fmla="*/ 822623 h 8402012"/>
              <a:gd name="connsiteX5164" fmla="*/ 12083793 w 21052572"/>
              <a:gd name="connsiteY5164" fmla="*/ 825913 h 8402012"/>
              <a:gd name="connsiteX5165" fmla="*/ 12081267 w 21052572"/>
              <a:gd name="connsiteY5165" fmla="*/ 833096 h 8402012"/>
              <a:gd name="connsiteX5166" fmla="*/ 17391356 w 21052572"/>
              <a:gd name="connsiteY5166" fmla="*/ 815200 h 8402012"/>
              <a:gd name="connsiteX5167" fmla="*/ 17402940 w 21052572"/>
              <a:gd name="connsiteY5167" fmla="*/ 834463 h 8402012"/>
              <a:gd name="connsiteX5168" fmla="*/ 17391356 w 21052572"/>
              <a:gd name="connsiteY5168" fmla="*/ 847305 h 8402012"/>
              <a:gd name="connsiteX5169" fmla="*/ 17390976 w 21052572"/>
              <a:gd name="connsiteY5169" fmla="*/ 846016 h 8402012"/>
              <a:gd name="connsiteX5170" fmla="*/ 17380088 w 21052572"/>
              <a:gd name="connsiteY5170" fmla="*/ 851544 h 8402012"/>
              <a:gd name="connsiteX5171" fmla="*/ 17342380 w 21052572"/>
              <a:gd name="connsiteY5171" fmla="*/ 832348 h 8402012"/>
              <a:gd name="connsiteX5172" fmla="*/ 17367916 w 21052572"/>
              <a:gd name="connsiteY5172" fmla="*/ 829245 h 8402012"/>
              <a:gd name="connsiteX5173" fmla="*/ 17381884 w 21052572"/>
              <a:gd name="connsiteY5173" fmla="*/ 832348 h 8402012"/>
              <a:gd name="connsiteX5174" fmla="*/ 17389280 w 21052572"/>
              <a:gd name="connsiteY5174" fmla="*/ 840284 h 8402012"/>
              <a:gd name="connsiteX5175" fmla="*/ 17386616 w 21052572"/>
              <a:gd name="connsiteY5175" fmla="*/ 831253 h 8402012"/>
              <a:gd name="connsiteX5176" fmla="*/ 17391356 w 21052572"/>
              <a:gd name="connsiteY5176" fmla="*/ 815200 h 8402012"/>
              <a:gd name="connsiteX5177" fmla="*/ 13682197 w 21052572"/>
              <a:gd name="connsiteY5177" fmla="*/ 813388 h 8402012"/>
              <a:gd name="connsiteX5178" fmla="*/ 13602728 w 21052572"/>
              <a:gd name="connsiteY5178" fmla="*/ 856822 h 8402012"/>
              <a:gd name="connsiteX5179" fmla="*/ 13682197 w 21052572"/>
              <a:gd name="connsiteY5179" fmla="*/ 813388 h 8402012"/>
              <a:gd name="connsiteX5180" fmla="*/ 17431380 w 21052572"/>
              <a:gd name="connsiteY5180" fmla="*/ 800980 h 8402012"/>
              <a:gd name="connsiteX5181" fmla="*/ 17394520 w 21052572"/>
              <a:gd name="connsiteY5181" fmla="*/ 813824 h 8402012"/>
              <a:gd name="connsiteX5182" fmla="*/ 17431380 w 21052572"/>
              <a:gd name="connsiteY5182" fmla="*/ 800980 h 8402012"/>
              <a:gd name="connsiteX5183" fmla="*/ 11450884 w 21052572"/>
              <a:gd name="connsiteY5183" fmla="*/ 800980 h 8402012"/>
              <a:gd name="connsiteX5184" fmla="*/ 11468846 w 21052572"/>
              <a:gd name="connsiteY5184" fmla="*/ 833089 h 8402012"/>
              <a:gd name="connsiteX5185" fmla="*/ 11450884 w 21052572"/>
              <a:gd name="connsiteY5185" fmla="*/ 800980 h 8402012"/>
              <a:gd name="connsiteX5186" fmla="*/ 16628722 w 21052572"/>
              <a:gd name="connsiteY5186" fmla="*/ 793569 h 8402012"/>
              <a:gd name="connsiteX5187" fmla="*/ 16663492 w 21052572"/>
              <a:gd name="connsiteY5187" fmla="*/ 833125 h 8402012"/>
              <a:gd name="connsiteX5188" fmla="*/ 16584018 w 21052572"/>
              <a:gd name="connsiteY5188" fmla="*/ 814510 h 8402012"/>
              <a:gd name="connsiteX5189" fmla="*/ 16628722 w 21052572"/>
              <a:gd name="connsiteY5189" fmla="*/ 793569 h 8402012"/>
              <a:gd name="connsiteX5190" fmla="*/ 12113375 w 21052572"/>
              <a:gd name="connsiteY5190" fmla="*/ 772545 h 8402012"/>
              <a:gd name="connsiteX5191" fmla="*/ 12100485 w 21052572"/>
              <a:gd name="connsiteY5191" fmla="*/ 837178 h 8402012"/>
              <a:gd name="connsiteX5192" fmla="*/ 12089727 w 21052572"/>
              <a:gd name="connsiteY5192" fmla="*/ 819808 h 8402012"/>
              <a:gd name="connsiteX5193" fmla="*/ 12085398 w 21052572"/>
              <a:gd name="connsiteY5193" fmla="*/ 821350 h 8402012"/>
              <a:gd name="connsiteX5194" fmla="*/ 12077256 w 21052572"/>
              <a:gd name="connsiteY5194" fmla="*/ 824251 h 8402012"/>
              <a:gd name="connsiteX5195" fmla="*/ 12049999 w 21052572"/>
              <a:gd name="connsiteY5195" fmla="*/ 830715 h 8402012"/>
              <a:gd name="connsiteX5196" fmla="*/ 12037109 w 21052572"/>
              <a:gd name="connsiteY5196" fmla="*/ 850104 h 8402012"/>
              <a:gd name="connsiteX5197" fmla="*/ 11735269 w 21052572"/>
              <a:gd name="connsiteY5197" fmla="*/ 901810 h 8402012"/>
              <a:gd name="connsiteX5198" fmla="*/ 11888874 w 21052572"/>
              <a:gd name="connsiteY5198" fmla="*/ 791935 h 8402012"/>
              <a:gd name="connsiteX5199" fmla="*/ 12113375 w 21052572"/>
              <a:gd name="connsiteY5199" fmla="*/ 772545 h 8402012"/>
              <a:gd name="connsiteX5200" fmla="*/ 15318510 w 21052572"/>
              <a:gd name="connsiteY5200" fmla="*/ 772543 h 8402012"/>
              <a:gd name="connsiteX5201" fmla="*/ 15336474 w 21052572"/>
              <a:gd name="connsiteY5201" fmla="*/ 804652 h 8402012"/>
              <a:gd name="connsiteX5202" fmla="*/ 15318510 w 21052572"/>
              <a:gd name="connsiteY5202" fmla="*/ 772543 h 8402012"/>
              <a:gd name="connsiteX5203" fmla="*/ 16489224 w 21052572"/>
              <a:gd name="connsiteY5203" fmla="*/ 772540 h 8402012"/>
              <a:gd name="connsiteX5204" fmla="*/ 16582966 w 21052572"/>
              <a:gd name="connsiteY5204" fmla="*/ 791154 h 8402012"/>
              <a:gd name="connsiteX5205" fmla="*/ 16489224 w 21052572"/>
              <a:gd name="connsiteY5205" fmla="*/ 772540 h 8402012"/>
              <a:gd name="connsiteX5206" fmla="*/ 14811358 w 21052572"/>
              <a:gd name="connsiteY5206" fmla="*/ 772540 h 8402012"/>
              <a:gd name="connsiteX5207" fmla="*/ 14843467 w 21052572"/>
              <a:gd name="connsiteY5207" fmla="*/ 790986 h 8402012"/>
              <a:gd name="connsiteX5208" fmla="*/ 14811358 w 21052572"/>
              <a:gd name="connsiteY5208" fmla="*/ 772540 h 8402012"/>
              <a:gd name="connsiteX5209" fmla="*/ 13019098 w 21052572"/>
              <a:gd name="connsiteY5209" fmla="*/ 745785 h 8402012"/>
              <a:gd name="connsiteX5210" fmla="*/ 13032933 w 21052572"/>
              <a:gd name="connsiteY5210" fmla="*/ 771469 h 8402012"/>
              <a:gd name="connsiteX5211" fmla="*/ 12996041 w 21052572"/>
              <a:gd name="connsiteY5211" fmla="*/ 758627 h 8402012"/>
              <a:gd name="connsiteX5212" fmla="*/ 13019098 w 21052572"/>
              <a:gd name="connsiteY5212" fmla="*/ 745785 h 8402012"/>
              <a:gd name="connsiteX5213" fmla="*/ 13493756 w 21052572"/>
              <a:gd name="connsiteY5213" fmla="*/ 739366 h 8402012"/>
              <a:gd name="connsiteX5214" fmla="*/ 13524975 w 21052572"/>
              <a:gd name="connsiteY5214" fmla="*/ 828888 h 8402012"/>
              <a:gd name="connsiteX5215" fmla="*/ 13563730 w 21052572"/>
              <a:gd name="connsiteY5215" fmla="*/ 860860 h 8402012"/>
              <a:gd name="connsiteX5216" fmla="*/ 13223545 w 21052572"/>
              <a:gd name="connsiteY5216" fmla="*/ 835282 h 8402012"/>
              <a:gd name="connsiteX5217" fmla="*/ 13262300 w 21052572"/>
              <a:gd name="connsiteY5217" fmla="*/ 835282 h 8402012"/>
              <a:gd name="connsiteX5218" fmla="*/ 13262300 w 21052572"/>
              <a:gd name="connsiteY5218" fmla="*/ 771338 h 8402012"/>
              <a:gd name="connsiteX5219" fmla="*/ 13319357 w 21052572"/>
              <a:gd name="connsiteY5219" fmla="*/ 784127 h 8402012"/>
              <a:gd name="connsiteX5220" fmla="*/ 13299979 w 21052572"/>
              <a:gd name="connsiteY5220" fmla="*/ 816099 h 8402012"/>
              <a:gd name="connsiteX5221" fmla="*/ 13435623 w 21052572"/>
              <a:gd name="connsiteY5221" fmla="*/ 816099 h 8402012"/>
              <a:gd name="connsiteX5222" fmla="*/ 13416245 w 21052572"/>
              <a:gd name="connsiteY5222" fmla="*/ 784127 h 8402012"/>
              <a:gd name="connsiteX5223" fmla="*/ 13493756 w 21052572"/>
              <a:gd name="connsiteY5223" fmla="*/ 739366 h 8402012"/>
              <a:gd name="connsiteX5224" fmla="*/ 15075758 w 21052572"/>
              <a:gd name="connsiteY5224" fmla="*/ 736500 h 8402012"/>
              <a:gd name="connsiteX5225" fmla="*/ 15038866 w 21052572"/>
              <a:gd name="connsiteY5225" fmla="*/ 769567 h 8402012"/>
              <a:gd name="connsiteX5226" fmla="*/ 15075758 w 21052572"/>
              <a:gd name="connsiteY5226" fmla="*/ 736500 h 8402012"/>
              <a:gd name="connsiteX5227" fmla="*/ 11568850 w 21052572"/>
              <a:gd name="connsiteY5227" fmla="*/ 733767 h 8402012"/>
              <a:gd name="connsiteX5228" fmla="*/ 11526130 w 21052572"/>
              <a:gd name="connsiteY5228" fmla="*/ 739005 h 8402012"/>
              <a:gd name="connsiteX5229" fmla="*/ 11597062 w 21052572"/>
              <a:gd name="connsiteY5229" fmla="*/ 771244 h 8402012"/>
              <a:gd name="connsiteX5230" fmla="*/ 11568850 w 21052572"/>
              <a:gd name="connsiteY5230" fmla="*/ 733767 h 8402012"/>
              <a:gd name="connsiteX5231" fmla="*/ 11744314 w 21052572"/>
              <a:gd name="connsiteY5231" fmla="*/ 726040 h 8402012"/>
              <a:gd name="connsiteX5232" fmla="*/ 11742534 w 21052572"/>
              <a:gd name="connsiteY5232" fmla="*/ 731101 h 8402012"/>
              <a:gd name="connsiteX5233" fmla="*/ 11740008 w 21052572"/>
              <a:gd name="connsiteY5233" fmla="*/ 738280 h 8402012"/>
              <a:gd name="connsiteX5234" fmla="*/ 13443216 w 21052572"/>
              <a:gd name="connsiteY5234" fmla="*/ 723397 h 8402012"/>
              <a:gd name="connsiteX5235" fmla="*/ 13454700 w 21052572"/>
              <a:gd name="connsiteY5235" fmla="*/ 726390 h 8402012"/>
              <a:gd name="connsiteX5236" fmla="*/ 13441575 w 21052572"/>
              <a:gd name="connsiteY5236" fmla="*/ 738365 h 8402012"/>
              <a:gd name="connsiteX5237" fmla="*/ 13443216 w 21052572"/>
              <a:gd name="connsiteY5237" fmla="*/ 723397 h 8402012"/>
              <a:gd name="connsiteX5238" fmla="*/ 11745513 w 21052572"/>
              <a:gd name="connsiteY5238" fmla="*/ 722634 h 8402012"/>
              <a:gd name="connsiteX5239" fmla="*/ 11744314 w 21052572"/>
              <a:gd name="connsiteY5239" fmla="*/ 726040 h 8402012"/>
              <a:gd name="connsiteX5240" fmla="*/ 11745165 w 21052572"/>
              <a:gd name="connsiteY5240" fmla="*/ 723622 h 8402012"/>
              <a:gd name="connsiteX5241" fmla="*/ 13946986 w 21052572"/>
              <a:gd name="connsiteY5241" fmla="*/ 715666 h 8402012"/>
              <a:gd name="connsiteX5242" fmla="*/ 13959889 w 21052572"/>
              <a:gd name="connsiteY5242" fmla="*/ 804040 h 8402012"/>
              <a:gd name="connsiteX5243" fmla="*/ 14005051 w 21052572"/>
              <a:gd name="connsiteY5243" fmla="*/ 804040 h 8402012"/>
              <a:gd name="connsiteX5244" fmla="*/ 14056665 w 21052572"/>
              <a:gd name="connsiteY5244" fmla="*/ 804040 h 8402012"/>
              <a:gd name="connsiteX5245" fmla="*/ 14056665 w 21052572"/>
              <a:gd name="connsiteY5245" fmla="*/ 861535 h 8402012"/>
              <a:gd name="connsiteX5246" fmla="*/ 13902899 w 21052572"/>
              <a:gd name="connsiteY5246" fmla="*/ 835982 h 8402012"/>
              <a:gd name="connsiteX5247" fmla="*/ 13697520 w 21052572"/>
              <a:gd name="connsiteY5247" fmla="*/ 861535 h 8402012"/>
              <a:gd name="connsiteX5248" fmla="*/ 13799672 w 21052572"/>
              <a:gd name="connsiteY5248" fmla="*/ 797651 h 8402012"/>
              <a:gd name="connsiteX5249" fmla="*/ 13946986 w 21052572"/>
              <a:gd name="connsiteY5249" fmla="*/ 715666 h 8402012"/>
              <a:gd name="connsiteX5250" fmla="*/ 12397752 w 21052572"/>
              <a:gd name="connsiteY5250" fmla="*/ 706185 h 8402012"/>
              <a:gd name="connsiteX5251" fmla="*/ 12320067 w 21052572"/>
              <a:gd name="connsiteY5251" fmla="*/ 738921 h 8402012"/>
              <a:gd name="connsiteX5252" fmla="*/ 12300645 w 21052572"/>
              <a:gd name="connsiteY5252" fmla="*/ 810938 h 8402012"/>
              <a:gd name="connsiteX5253" fmla="*/ 12236986 w 21052572"/>
              <a:gd name="connsiteY5253" fmla="*/ 837126 h 8402012"/>
              <a:gd name="connsiteX5254" fmla="*/ 12152827 w 21052572"/>
              <a:gd name="connsiteY5254" fmla="*/ 810938 h 8402012"/>
              <a:gd name="connsiteX5255" fmla="*/ 12224039 w 21052572"/>
              <a:gd name="connsiteY5255" fmla="*/ 725827 h 8402012"/>
              <a:gd name="connsiteX5256" fmla="*/ 12397752 w 21052572"/>
              <a:gd name="connsiteY5256" fmla="*/ 706185 h 8402012"/>
              <a:gd name="connsiteX5257" fmla="*/ 14768702 w 21052572"/>
              <a:gd name="connsiteY5257" fmla="*/ 706184 h 8402012"/>
              <a:gd name="connsiteX5258" fmla="*/ 14789177 w 21052572"/>
              <a:gd name="connsiteY5258" fmla="*/ 771455 h 8402012"/>
              <a:gd name="connsiteX5259" fmla="*/ 14768702 w 21052572"/>
              <a:gd name="connsiteY5259" fmla="*/ 706184 h 8402012"/>
              <a:gd name="connsiteX5260" fmla="*/ 14056741 w 21052572"/>
              <a:gd name="connsiteY5260" fmla="*/ 706184 h 8402012"/>
              <a:gd name="connsiteX5261" fmla="*/ 14038779 w 21052572"/>
              <a:gd name="connsiteY5261" fmla="*/ 738292 h 8402012"/>
              <a:gd name="connsiteX5262" fmla="*/ 14056741 w 21052572"/>
              <a:gd name="connsiteY5262" fmla="*/ 706184 h 8402012"/>
              <a:gd name="connsiteX5263" fmla="*/ 13849192 w 21052572"/>
              <a:gd name="connsiteY5263" fmla="*/ 706184 h 8402012"/>
              <a:gd name="connsiteX5264" fmla="*/ 13862317 w 21052572"/>
              <a:gd name="connsiteY5264" fmla="*/ 738292 h 8402012"/>
              <a:gd name="connsiteX5265" fmla="*/ 13849192 w 21052572"/>
              <a:gd name="connsiteY5265" fmla="*/ 706184 h 8402012"/>
              <a:gd name="connsiteX5266" fmla="*/ 14882454 w 21052572"/>
              <a:gd name="connsiteY5266" fmla="*/ 706183 h 8402012"/>
              <a:gd name="connsiteX5267" fmla="*/ 14900416 w 21052572"/>
              <a:gd name="connsiteY5267" fmla="*/ 738292 h 8402012"/>
              <a:gd name="connsiteX5268" fmla="*/ 14882454 w 21052572"/>
              <a:gd name="connsiteY5268" fmla="*/ 706183 h 8402012"/>
              <a:gd name="connsiteX5269" fmla="*/ 14602811 w 21052572"/>
              <a:gd name="connsiteY5269" fmla="*/ 673007 h 8402012"/>
              <a:gd name="connsiteX5270" fmla="*/ 14674560 w 21052572"/>
              <a:gd name="connsiteY5270" fmla="*/ 673007 h 8402012"/>
              <a:gd name="connsiteX5271" fmla="*/ 14720218 w 21052572"/>
              <a:gd name="connsiteY5271" fmla="*/ 673007 h 8402012"/>
              <a:gd name="connsiteX5272" fmla="*/ 14720218 w 21052572"/>
              <a:gd name="connsiteY5272" fmla="*/ 705077 h 8402012"/>
              <a:gd name="connsiteX5273" fmla="*/ 14648469 w 21052572"/>
              <a:gd name="connsiteY5273" fmla="*/ 705077 h 8402012"/>
              <a:gd name="connsiteX5274" fmla="*/ 14602811 w 21052572"/>
              <a:gd name="connsiteY5274" fmla="*/ 705077 h 8402012"/>
              <a:gd name="connsiteX5275" fmla="*/ 14602811 w 21052572"/>
              <a:gd name="connsiteY5275" fmla="*/ 673007 h 8402012"/>
              <a:gd name="connsiteX5276" fmla="*/ 13223548 w 21052572"/>
              <a:gd name="connsiteY5276" fmla="*/ 673006 h 8402012"/>
              <a:gd name="connsiteX5277" fmla="*/ 13260440 w 21052572"/>
              <a:gd name="connsiteY5277" fmla="*/ 673006 h 8402012"/>
              <a:gd name="connsiteX5278" fmla="*/ 13223548 w 21052572"/>
              <a:gd name="connsiteY5278" fmla="*/ 766747 h 8402012"/>
              <a:gd name="connsiteX5279" fmla="*/ 13223548 w 21052572"/>
              <a:gd name="connsiteY5279" fmla="*/ 673006 h 8402012"/>
              <a:gd name="connsiteX5280" fmla="*/ 14414802 w 21052572"/>
              <a:gd name="connsiteY5280" fmla="*/ 673004 h 8402012"/>
              <a:gd name="connsiteX5281" fmla="*/ 14502224 w 21052572"/>
              <a:gd name="connsiteY5281" fmla="*/ 673004 h 8402012"/>
              <a:gd name="connsiteX5282" fmla="*/ 14465359 w 21052572"/>
              <a:gd name="connsiteY5282" fmla="*/ 716959 h 8402012"/>
              <a:gd name="connsiteX5283" fmla="*/ 14421121 w 21052572"/>
              <a:gd name="connsiteY5283" fmla="*/ 736256 h 8402012"/>
              <a:gd name="connsiteX5284" fmla="*/ 14414802 w 21052572"/>
              <a:gd name="connsiteY5284" fmla="*/ 673004 h 8402012"/>
              <a:gd name="connsiteX5285" fmla="*/ 16178126 w 21052572"/>
              <a:gd name="connsiteY5285" fmla="*/ 671295 h 8402012"/>
              <a:gd name="connsiteX5286" fmla="*/ 16450238 w 21052572"/>
              <a:gd name="connsiteY5286" fmla="*/ 758286 h 8402012"/>
              <a:gd name="connsiteX5287" fmla="*/ 16252242 w 21052572"/>
              <a:gd name="connsiteY5287" fmla="*/ 771062 h 8402012"/>
              <a:gd name="connsiteX5288" fmla="*/ 16086350 w 21052572"/>
              <a:gd name="connsiteY5288" fmla="*/ 676302 h 8402012"/>
              <a:gd name="connsiteX5289" fmla="*/ 16178126 w 21052572"/>
              <a:gd name="connsiteY5289" fmla="*/ 671295 h 8402012"/>
              <a:gd name="connsiteX5290" fmla="*/ 13732922 w 21052572"/>
              <a:gd name="connsiteY5290" fmla="*/ 660993 h 8402012"/>
              <a:gd name="connsiteX5291" fmla="*/ 13805450 w 21052572"/>
              <a:gd name="connsiteY5291" fmla="*/ 739400 h 8402012"/>
              <a:gd name="connsiteX5292" fmla="*/ 13708024 w 21052572"/>
              <a:gd name="connsiteY5292" fmla="*/ 739400 h 8402012"/>
              <a:gd name="connsiteX5293" fmla="*/ 13631165 w 21052572"/>
              <a:gd name="connsiteY5293" fmla="*/ 675038 h 8402012"/>
              <a:gd name="connsiteX5294" fmla="*/ 13732922 w 21052572"/>
              <a:gd name="connsiteY5294" fmla="*/ 660993 h 8402012"/>
              <a:gd name="connsiteX5295" fmla="*/ 14270365 w 21052572"/>
              <a:gd name="connsiteY5295" fmla="*/ 655771 h 8402012"/>
              <a:gd name="connsiteX5296" fmla="*/ 14289718 w 21052572"/>
              <a:gd name="connsiteY5296" fmla="*/ 668673 h 8402012"/>
              <a:gd name="connsiteX5297" fmla="*/ 14251011 w 21052572"/>
              <a:gd name="connsiteY5297" fmla="*/ 681575 h 8402012"/>
              <a:gd name="connsiteX5298" fmla="*/ 14289718 w 21052572"/>
              <a:gd name="connsiteY5298" fmla="*/ 713830 h 8402012"/>
              <a:gd name="connsiteX5299" fmla="*/ 14340252 w 21052572"/>
              <a:gd name="connsiteY5299" fmla="*/ 725657 h 8402012"/>
              <a:gd name="connsiteX5300" fmla="*/ 14309071 w 21052572"/>
              <a:gd name="connsiteY5300" fmla="*/ 738559 h 8402012"/>
              <a:gd name="connsiteX5301" fmla="*/ 14263913 w 21052572"/>
              <a:gd name="connsiteY5301" fmla="*/ 738559 h 8402012"/>
              <a:gd name="connsiteX5302" fmla="*/ 14251011 w 21052572"/>
              <a:gd name="connsiteY5302" fmla="*/ 809520 h 8402012"/>
              <a:gd name="connsiteX5303" fmla="*/ 14320898 w 21052572"/>
              <a:gd name="connsiteY5303" fmla="*/ 835324 h 8402012"/>
              <a:gd name="connsiteX5304" fmla="*/ 14327350 w 21052572"/>
              <a:gd name="connsiteY5304" fmla="*/ 770814 h 8402012"/>
              <a:gd name="connsiteX5305" fmla="*/ 14359605 w 21052572"/>
              <a:gd name="connsiteY5305" fmla="*/ 770814 h 8402012"/>
              <a:gd name="connsiteX5306" fmla="*/ 14359605 w 21052572"/>
              <a:gd name="connsiteY5306" fmla="*/ 828873 h 8402012"/>
              <a:gd name="connsiteX5307" fmla="*/ 14398312 w 21052572"/>
              <a:gd name="connsiteY5307" fmla="*/ 835324 h 8402012"/>
              <a:gd name="connsiteX5308" fmla="*/ 14456372 w 21052572"/>
              <a:gd name="connsiteY5308" fmla="*/ 751461 h 8402012"/>
              <a:gd name="connsiteX5309" fmla="*/ 14506906 w 21052572"/>
              <a:gd name="connsiteY5309" fmla="*/ 783716 h 8402012"/>
              <a:gd name="connsiteX5310" fmla="*/ 14488628 w 21052572"/>
              <a:gd name="connsiteY5310" fmla="*/ 815971 h 8402012"/>
              <a:gd name="connsiteX5311" fmla="*/ 14545613 w 21052572"/>
              <a:gd name="connsiteY5311" fmla="*/ 835324 h 8402012"/>
              <a:gd name="connsiteX5312" fmla="*/ 14571417 w 21052572"/>
              <a:gd name="connsiteY5312" fmla="*/ 764363 h 8402012"/>
              <a:gd name="connsiteX5313" fmla="*/ 14635929 w 21052572"/>
              <a:gd name="connsiteY5313" fmla="*/ 757912 h 8402012"/>
              <a:gd name="connsiteX5314" fmla="*/ 14712267 w 21052572"/>
              <a:gd name="connsiteY5314" fmla="*/ 764363 h 8402012"/>
              <a:gd name="connsiteX5315" fmla="*/ 14681087 w 21052572"/>
              <a:gd name="connsiteY5315" fmla="*/ 777265 h 8402012"/>
              <a:gd name="connsiteX5316" fmla="*/ 14661733 w 21052572"/>
              <a:gd name="connsiteY5316" fmla="*/ 841775 h 8402012"/>
              <a:gd name="connsiteX5317" fmla="*/ 14847741 w 21052572"/>
              <a:gd name="connsiteY5317" fmla="*/ 861128 h 8402012"/>
              <a:gd name="connsiteX5318" fmla="*/ 14860643 w 21052572"/>
              <a:gd name="connsiteY5318" fmla="*/ 803069 h 8402012"/>
              <a:gd name="connsiteX5319" fmla="*/ 14925154 w 21052572"/>
              <a:gd name="connsiteY5319" fmla="*/ 815971 h 8402012"/>
              <a:gd name="connsiteX5320" fmla="*/ 14912252 w 21052572"/>
              <a:gd name="connsiteY5320" fmla="*/ 861128 h 8402012"/>
              <a:gd name="connsiteX5321" fmla="*/ 14988590 w 21052572"/>
              <a:gd name="connsiteY5321" fmla="*/ 893383 h 8402012"/>
              <a:gd name="connsiteX5322" fmla="*/ 15026692 w 21052572"/>
              <a:gd name="connsiteY5322" fmla="*/ 867982 h 8402012"/>
              <a:gd name="connsiteX5323" fmla="*/ 15031764 w 21052572"/>
              <a:gd name="connsiteY5323" fmla="*/ 872674 h 8402012"/>
              <a:gd name="connsiteX5324" fmla="*/ 15024646 w 21052572"/>
              <a:gd name="connsiteY5324" fmla="*/ 861223 h 8402012"/>
              <a:gd name="connsiteX5325" fmla="*/ 15042608 w 21052572"/>
              <a:gd name="connsiteY5325" fmla="*/ 861223 h 8402012"/>
              <a:gd name="connsiteX5326" fmla="*/ 15037422 w 21052572"/>
              <a:gd name="connsiteY5326" fmla="*/ 877910 h 8402012"/>
              <a:gd name="connsiteX5327" fmla="*/ 15040200 w 21052572"/>
              <a:gd name="connsiteY5327" fmla="*/ 880481 h 8402012"/>
              <a:gd name="connsiteX5328" fmla="*/ 15040200 w 21052572"/>
              <a:gd name="connsiteY5328" fmla="*/ 848226 h 8402012"/>
              <a:gd name="connsiteX5329" fmla="*/ 15091808 w 21052572"/>
              <a:gd name="connsiteY5329" fmla="*/ 848226 h 8402012"/>
              <a:gd name="connsiteX5330" fmla="*/ 15122990 w 21052572"/>
              <a:gd name="connsiteY5330" fmla="*/ 886932 h 8402012"/>
              <a:gd name="connsiteX5331" fmla="*/ 15277816 w 21052572"/>
              <a:gd name="connsiteY5331" fmla="*/ 899834 h 8402012"/>
              <a:gd name="connsiteX5332" fmla="*/ 15277816 w 21052572"/>
              <a:gd name="connsiteY5332" fmla="*/ 841775 h 8402012"/>
              <a:gd name="connsiteX5333" fmla="*/ 15328350 w 21052572"/>
              <a:gd name="connsiteY5333" fmla="*/ 854677 h 8402012"/>
              <a:gd name="connsiteX5334" fmla="*/ 15335876 w 21052572"/>
              <a:gd name="connsiteY5334" fmla="*/ 937465 h 8402012"/>
              <a:gd name="connsiteX5335" fmla="*/ 15476726 w 21052572"/>
              <a:gd name="connsiteY5335" fmla="*/ 969720 h 8402012"/>
              <a:gd name="connsiteX5336" fmla="*/ 15578870 w 21052572"/>
              <a:gd name="connsiteY5336" fmla="*/ 982622 h 8402012"/>
              <a:gd name="connsiteX5337" fmla="*/ 15636930 w 21052572"/>
              <a:gd name="connsiteY5337" fmla="*/ 1014876 h 8402012"/>
              <a:gd name="connsiteX5338" fmla="*/ 15764876 w 21052572"/>
              <a:gd name="connsiteY5338" fmla="*/ 989073 h 8402012"/>
              <a:gd name="connsiteX5339" fmla="*/ 15803584 w 21052572"/>
              <a:gd name="connsiteY5339" fmla="*/ 1040681 h 8402012"/>
              <a:gd name="connsiteX5340" fmla="*/ 15880998 w 21052572"/>
              <a:gd name="connsiteY5340" fmla="*/ 1014876 h 8402012"/>
              <a:gd name="connsiteX5341" fmla="*/ 15958410 w 21052572"/>
              <a:gd name="connsiteY5341" fmla="*/ 1014876 h 8402012"/>
              <a:gd name="connsiteX5342" fmla="*/ 16015396 w 21052572"/>
              <a:gd name="connsiteY5342" fmla="*/ 1085839 h 8402012"/>
              <a:gd name="connsiteX5343" fmla="*/ 16343328 w 21052572"/>
              <a:gd name="connsiteY5343" fmla="*/ 1168627 h 8402012"/>
              <a:gd name="connsiteX5344" fmla="*/ 16356230 w 21052572"/>
              <a:gd name="connsiteY5344" fmla="*/ 1111643 h 8402012"/>
              <a:gd name="connsiteX5345" fmla="*/ 16356230 w 21052572"/>
              <a:gd name="connsiteY5345" fmla="*/ 1168627 h 8402012"/>
              <a:gd name="connsiteX5346" fmla="*/ 16400314 w 21052572"/>
              <a:gd name="connsiteY5346" fmla="*/ 1168627 h 8402012"/>
              <a:gd name="connsiteX5347" fmla="*/ 16432568 w 21052572"/>
              <a:gd name="connsiteY5347" fmla="*/ 1200882 h 8402012"/>
              <a:gd name="connsiteX5348" fmla="*/ 16484178 w 21052572"/>
              <a:gd name="connsiteY5348" fmla="*/ 1175078 h 8402012"/>
              <a:gd name="connsiteX5349" fmla="*/ 16490630 w 21052572"/>
              <a:gd name="connsiteY5349" fmla="*/ 1124546 h 8402012"/>
              <a:gd name="connsiteX5350" fmla="*/ 16509982 w 21052572"/>
              <a:gd name="connsiteY5350" fmla="*/ 1200882 h 8402012"/>
              <a:gd name="connsiteX5351" fmla="*/ 16555140 w 21052572"/>
              <a:gd name="connsiteY5351" fmla="*/ 1213784 h 8402012"/>
              <a:gd name="connsiteX5352" fmla="*/ 16605674 w 21052572"/>
              <a:gd name="connsiteY5352" fmla="*/ 1233137 h 8402012"/>
              <a:gd name="connsiteX5353" fmla="*/ 16612126 w 21052572"/>
              <a:gd name="connsiteY5353" fmla="*/ 1168627 h 8402012"/>
              <a:gd name="connsiteX5354" fmla="*/ 16644382 w 21052572"/>
              <a:gd name="connsiteY5354" fmla="*/ 1258942 h 8402012"/>
              <a:gd name="connsiteX5355" fmla="*/ 16741148 w 21052572"/>
              <a:gd name="connsiteY5355" fmla="*/ 1200882 h 8402012"/>
              <a:gd name="connsiteX5356" fmla="*/ 16734696 w 21052572"/>
              <a:gd name="connsiteY5356" fmla="*/ 1265392 h 8402012"/>
              <a:gd name="connsiteX5357" fmla="*/ 16811036 w 21052572"/>
              <a:gd name="connsiteY5357" fmla="*/ 1291197 h 8402012"/>
              <a:gd name="connsiteX5358" fmla="*/ 16907804 w 21052572"/>
              <a:gd name="connsiteY5358" fmla="*/ 1317000 h 8402012"/>
              <a:gd name="connsiteX5359" fmla="*/ 16990592 w 21052572"/>
              <a:gd name="connsiteY5359" fmla="*/ 1322376 h 8402012"/>
              <a:gd name="connsiteX5360" fmla="*/ 17048652 w 21052572"/>
              <a:gd name="connsiteY5360" fmla="*/ 1393337 h 8402012"/>
              <a:gd name="connsiteX5361" fmla="*/ 17158324 w 21052572"/>
              <a:gd name="connsiteY5361" fmla="*/ 1425592 h 8402012"/>
              <a:gd name="connsiteX5362" fmla="*/ 17350780 w 21052572"/>
              <a:gd name="connsiteY5362" fmla="*/ 1509455 h 8402012"/>
              <a:gd name="connsiteX5363" fmla="*/ 17331428 w 21052572"/>
              <a:gd name="connsiteY5363" fmla="*/ 1553537 h 8402012"/>
              <a:gd name="connsiteX5364" fmla="*/ 17286268 w 21052572"/>
              <a:gd name="connsiteY5364" fmla="*/ 1540635 h 8402012"/>
              <a:gd name="connsiteX5365" fmla="*/ 17195952 w 21052572"/>
              <a:gd name="connsiteY5365" fmla="*/ 1515907 h 8402012"/>
              <a:gd name="connsiteX5366" fmla="*/ 17022848 w 21052572"/>
              <a:gd name="connsiteY5366" fmla="*/ 1464298 h 8402012"/>
              <a:gd name="connsiteX5367" fmla="*/ 16676636 w 21052572"/>
              <a:gd name="connsiteY5367" fmla="*/ 1367533 h 8402012"/>
              <a:gd name="connsiteX5368" fmla="*/ 16317524 w 21052572"/>
              <a:gd name="connsiteY5368" fmla="*/ 1278294 h 8402012"/>
              <a:gd name="connsiteX5369" fmla="*/ 16137968 w 21052572"/>
              <a:gd name="connsiteY5369" fmla="*/ 1239589 h 8402012"/>
              <a:gd name="connsiteX5370" fmla="*/ 16079906 w 21052572"/>
              <a:gd name="connsiteY5370" fmla="*/ 1200882 h 8402012"/>
              <a:gd name="connsiteX5371" fmla="*/ 16021846 w 21052572"/>
              <a:gd name="connsiteY5371" fmla="*/ 1181529 h 8402012"/>
              <a:gd name="connsiteX5372" fmla="*/ 16041200 w 21052572"/>
              <a:gd name="connsiteY5372" fmla="*/ 1149274 h 8402012"/>
              <a:gd name="connsiteX5373" fmla="*/ 15822936 w 21052572"/>
              <a:gd name="connsiteY5373" fmla="*/ 1136372 h 8402012"/>
              <a:gd name="connsiteX5374" fmla="*/ 15829388 w 21052572"/>
              <a:gd name="connsiteY5374" fmla="*/ 1092290 h 8402012"/>
              <a:gd name="connsiteX5375" fmla="*/ 15682088 w 21052572"/>
              <a:gd name="connsiteY5375" fmla="*/ 1092290 h 8402012"/>
              <a:gd name="connsiteX5376" fmla="*/ 15701440 w 21052572"/>
              <a:gd name="connsiteY5376" fmla="*/ 1124546 h 8402012"/>
              <a:gd name="connsiteX5377" fmla="*/ 15604674 w 21052572"/>
              <a:gd name="connsiteY5377" fmla="*/ 1136372 h 8402012"/>
              <a:gd name="connsiteX5378" fmla="*/ 15604674 w 21052572"/>
              <a:gd name="connsiteY5378" fmla="*/ 1079389 h 8402012"/>
              <a:gd name="connsiteX5379" fmla="*/ 15643380 w 21052572"/>
              <a:gd name="connsiteY5379" fmla="*/ 1105192 h 8402012"/>
              <a:gd name="connsiteX5380" fmla="*/ 15662734 w 21052572"/>
              <a:gd name="connsiteY5380" fmla="*/ 1047134 h 8402012"/>
              <a:gd name="connsiteX5381" fmla="*/ 15547688 w 21052572"/>
              <a:gd name="connsiteY5381" fmla="*/ 1047134 h 8402012"/>
              <a:gd name="connsiteX5382" fmla="*/ 15585320 w 21052572"/>
              <a:gd name="connsiteY5382" fmla="*/ 1079389 h 8402012"/>
              <a:gd name="connsiteX5383" fmla="*/ 15547688 w 21052572"/>
              <a:gd name="connsiteY5383" fmla="*/ 1111643 h 8402012"/>
              <a:gd name="connsiteX5384" fmla="*/ 15515432 w 21052572"/>
              <a:gd name="connsiteY5384" fmla="*/ 1047134 h 8402012"/>
              <a:gd name="connsiteX5385" fmla="*/ 14828387 w 21052572"/>
              <a:gd name="connsiteY5385" fmla="*/ 931014 h 8402012"/>
              <a:gd name="connsiteX5386" fmla="*/ 14775770 w 21052572"/>
              <a:gd name="connsiteY5386" fmla="*/ 910149 h 8402012"/>
              <a:gd name="connsiteX5387" fmla="*/ 14770946 w 21052572"/>
              <a:gd name="connsiteY5387" fmla="*/ 909133 h 8402012"/>
              <a:gd name="connsiteX5388" fmla="*/ 14781783 w 21052572"/>
              <a:gd name="connsiteY5388" fmla="*/ 924059 h 8402012"/>
              <a:gd name="connsiteX5389" fmla="*/ 14767280 w 21052572"/>
              <a:gd name="connsiteY5389" fmla="*/ 926686 h 8402012"/>
              <a:gd name="connsiteX5390" fmla="*/ 14768003 w 21052572"/>
              <a:gd name="connsiteY5390" fmla="*/ 908513 h 8402012"/>
              <a:gd name="connsiteX5391" fmla="*/ 14757425 w 21052572"/>
              <a:gd name="connsiteY5391" fmla="*/ 906285 h 8402012"/>
              <a:gd name="connsiteX5392" fmla="*/ 14668184 w 21052572"/>
              <a:gd name="connsiteY5392" fmla="*/ 899834 h 8402012"/>
              <a:gd name="connsiteX5393" fmla="*/ 14501530 w 21052572"/>
              <a:gd name="connsiteY5393" fmla="*/ 886932 h 8402012"/>
              <a:gd name="connsiteX5394" fmla="*/ 14147793 w 21052572"/>
              <a:gd name="connsiteY5394" fmla="*/ 861128 h 8402012"/>
              <a:gd name="connsiteX5395" fmla="*/ 14192951 w 21052572"/>
              <a:gd name="connsiteY5395" fmla="*/ 783716 h 8402012"/>
              <a:gd name="connsiteX5396" fmla="*/ 14225207 w 21052572"/>
              <a:gd name="connsiteY5396" fmla="*/ 738559 h 8402012"/>
              <a:gd name="connsiteX5397" fmla="*/ 14167146 w 21052572"/>
              <a:gd name="connsiteY5397" fmla="*/ 738559 h 8402012"/>
              <a:gd name="connsiteX5398" fmla="*/ 14251011 w 21052572"/>
              <a:gd name="connsiteY5398" fmla="*/ 662222 h 8402012"/>
              <a:gd name="connsiteX5399" fmla="*/ 14270365 w 21052572"/>
              <a:gd name="connsiteY5399" fmla="*/ 655771 h 8402012"/>
              <a:gd name="connsiteX5400" fmla="*/ 12014056 w 21052572"/>
              <a:gd name="connsiteY5400" fmla="*/ 649811 h 8402012"/>
              <a:gd name="connsiteX5401" fmla="*/ 12033401 w 21052572"/>
              <a:gd name="connsiteY5401" fmla="*/ 675602 h 8402012"/>
              <a:gd name="connsiteX5402" fmla="*/ 12014056 w 21052572"/>
              <a:gd name="connsiteY5402" fmla="*/ 649811 h 8402012"/>
              <a:gd name="connsiteX5403" fmla="*/ 11897986 w 21052572"/>
              <a:gd name="connsiteY5403" fmla="*/ 649811 h 8402012"/>
              <a:gd name="connsiteX5404" fmla="*/ 11923779 w 21052572"/>
              <a:gd name="connsiteY5404" fmla="*/ 675602 h 8402012"/>
              <a:gd name="connsiteX5405" fmla="*/ 11897986 w 21052572"/>
              <a:gd name="connsiteY5405" fmla="*/ 649811 h 8402012"/>
              <a:gd name="connsiteX5406" fmla="*/ 14113619 w 21052572"/>
              <a:gd name="connsiteY5406" fmla="*/ 649309 h 8402012"/>
              <a:gd name="connsiteX5407" fmla="*/ 14095657 w 21052572"/>
              <a:gd name="connsiteY5407" fmla="*/ 676608 h 8402012"/>
              <a:gd name="connsiteX5408" fmla="*/ 14113619 w 21052572"/>
              <a:gd name="connsiteY5408" fmla="*/ 649309 h 8402012"/>
              <a:gd name="connsiteX5409" fmla="*/ 13988245 w 21052572"/>
              <a:gd name="connsiteY5409" fmla="*/ 638642 h 8402012"/>
              <a:gd name="connsiteX5410" fmla="*/ 14075621 w 21052572"/>
              <a:gd name="connsiteY5410" fmla="*/ 649865 h 8402012"/>
              <a:gd name="connsiteX5411" fmla="*/ 13920286 w 21052572"/>
              <a:gd name="connsiteY5411" fmla="*/ 675516 h 8402012"/>
              <a:gd name="connsiteX5412" fmla="*/ 13988245 w 21052572"/>
              <a:gd name="connsiteY5412" fmla="*/ 638642 h 8402012"/>
              <a:gd name="connsiteX5413" fmla="*/ 14966848 w 21052572"/>
              <a:gd name="connsiteY5413" fmla="*/ 632600 h 8402012"/>
              <a:gd name="connsiteX5414" fmla="*/ 15018854 w 21052572"/>
              <a:gd name="connsiteY5414" fmla="*/ 676658 h 8402012"/>
              <a:gd name="connsiteX5415" fmla="*/ 14906153 w 21052572"/>
              <a:gd name="connsiteY5415" fmla="*/ 676658 h 8402012"/>
              <a:gd name="connsiteX5416" fmla="*/ 14966848 w 21052572"/>
              <a:gd name="connsiteY5416" fmla="*/ 632600 h 8402012"/>
              <a:gd name="connsiteX5417" fmla="*/ 13454765 w 21052572"/>
              <a:gd name="connsiteY5417" fmla="*/ 625642 h 8402012"/>
              <a:gd name="connsiteX5418" fmla="*/ 13521084 w 21052572"/>
              <a:gd name="connsiteY5418" fmla="*/ 673754 h 8402012"/>
              <a:gd name="connsiteX5419" fmla="*/ 13349640 w 21052572"/>
              <a:gd name="connsiteY5419" fmla="*/ 705102 h 8402012"/>
              <a:gd name="connsiteX5420" fmla="*/ 13280423 w 21052572"/>
              <a:gd name="connsiteY5420" fmla="*/ 647810 h 8402012"/>
              <a:gd name="connsiteX5421" fmla="*/ 13454765 w 21052572"/>
              <a:gd name="connsiteY5421" fmla="*/ 625642 h 8402012"/>
              <a:gd name="connsiteX5422" fmla="*/ 12167742 w 21052572"/>
              <a:gd name="connsiteY5422" fmla="*/ 617572 h 8402012"/>
              <a:gd name="connsiteX5423" fmla="*/ 12187087 w 21052572"/>
              <a:gd name="connsiteY5423" fmla="*/ 649811 h 8402012"/>
              <a:gd name="connsiteX5424" fmla="*/ 12167742 w 21052572"/>
              <a:gd name="connsiteY5424" fmla="*/ 617572 h 8402012"/>
              <a:gd name="connsiteX5425" fmla="*/ 15944156 w 21052572"/>
              <a:gd name="connsiteY5425" fmla="*/ 616130 h 8402012"/>
              <a:gd name="connsiteX5426" fmla="*/ 16037898 w 21052572"/>
              <a:gd name="connsiteY5426" fmla="*/ 648292 h 8402012"/>
              <a:gd name="connsiteX5427" fmla="*/ 15981020 w 21052572"/>
              <a:gd name="connsiteY5427" fmla="*/ 705111 h 8402012"/>
              <a:gd name="connsiteX5428" fmla="*/ 15944156 w 21052572"/>
              <a:gd name="connsiteY5428" fmla="*/ 674021 h 8402012"/>
              <a:gd name="connsiteX5429" fmla="*/ 15944156 w 21052572"/>
              <a:gd name="connsiteY5429" fmla="*/ 616130 h 8402012"/>
              <a:gd name="connsiteX5430" fmla="*/ 14844536 w 21052572"/>
              <a:gd name="connsiteY5430" fmla="*/ 616129 h 8402012"/>
              <a:gd name="connsiteX5431" fmla="*/ 14862498 w 21052572"/>
              <a:gd name="connsiteY5431" fmla="*/ 648235 h 8402012"/>
              <a:gd name="connsiteX5432" fmla="*/ 14844536 w 21052572"/>
              <a:gd name="connsiteY5432" fmla="*/ 616129 h 8402012"/>
              <a:gd name="connsiteX5433" fmla="*/ 14474837 w 21052572"/>
              <a:gd name="connsiteY5433" fmla="*/ 582950 h 8402012"/>
              <a:gd name="connsiteX5434" fmla="*/ 14487962 w 21052572"/>
              <a:gd name="connsiteY5434" fmla="*/ 615059 h 8402012"/>
              <a:gd name="connsiteX5435" fmla="*/ 14474837 w 21052572"/>
              <a:gd name="connsiteY5435" fmla="*/ 582950 h 8402012"/>
              <a:gd name="connsiteX5436" fmla="*/ 12242167 w 21052572"/>
              <a:gd name="connsiteY5436" fmla="*/ 582109 h 8402012"/>
              <a:gd name="connsiteX5437" fmla="*/ 12206433 w 21052572"/>
              <a:gd name="connsiteY5437" fmla="*/ 585333 h 8402012"/>
              <a:gd name="connsiteX5438" fmla="*/ 12263393 w 21052572"/>
              <a:gd name="connsiteY5438" fmla="*/ 617572 h 8402012"/>
              <a:gd name="connsiteX5439" fmla="*/ 12242167 w 21052572"/>
              <a:gd name="connsiteY5439" fmla="*/ 582109 h 8402012"/>
              <a:gd name="connsiteX5440" fmla="*/ 14199329 w 21052572"/>
              <a:gd name="connsiteY5440" fmla="*/ 577557 h 8402012"/>
              <a:gd name="connsiteX5441" fmla="*/ 14222597 w 21052572"/>
              <a:gd name="connsiteY5441" fmla="*/ 615065 h 8402012"/>
              <a:gd name="connsiteX5442" fmla="*/ 14166753 w 21052572"/>
              <a:gd name="connsiteY5442" fmla="*/ 602296 h 8402012"/>
              <a:gd name="connsiteX5443" fmla="*/ 14199329 w 21052572"/>
              <a:gd name="connsiteY5443" fmla="*/ 577557 h 8402012"/>
              <a:gd name="connsiteX5444" fmla="*/ 13668243 w 21052572"/>
              <a:gd name="connsiteY5444" fmla="*/ 571593 h 8402012"/>
              <a:gd name="connsiteX5445" fmla="*/ 13688143 w 21052572"/>
              <a:gd name="connsiteY5445" fmla="*/ 572052 h 8402012"/>
              <a:gd name="connsiteX5446" fmla="*/ 13711239 w 21052572"/>
              <a:gd name="connsiteY5446" fmla="*/ 574091 h 8402012"/>
              <a:gd name="connsiteX5447" fmla="*/ 13886031 w 21052572"/>
              <a:gd name="connsiteY5447" fmla="*/ 574091 h 8402012"/>
              <a:gd name="connsiteX5448" fmla="*/ 13621685 w 21052572"/>
              <a:gd name="connsiteY5448" fmla="*/ 619780 h 8402012"/>
              <a:gd name="connsiteX5449" fmla="*/ 13668243 w 21052572"/>
              <a:gd name="connsiteY5449" fmla="*/ 571593 h 8402012"/>
              <a:gd name="connsiteX5450" fmla="*/ 14158289 w 21052572"/>
              <a:gd name="connsiteY5450" fmla="*/ 566983 h 8402012"/>
              <a:gd name="connsiteX5451" fmla="*/ 14165399 w 21052572"/>
              <a:gd name="connsiteY5451" fmla="*/ 569977 h 8402012"/>
              <a:gd name="connsiteX5452" fmla="*/ 14157273 w 21052572"/>
              <a:gd name="connsiteY5452" fmla="*/ 581951 h 8402012"/>
              <a:gd name="connsiteX5453" fmla="*/ 14158289 w 21052572"/>
              <a:gd name="connsiteY5453" fmla="*/ 566983 h 8402012"/>
              <a:gd name="connsiteX5454" fmla="*/ 11506785 w 21052572"/>
              <a:gd name="connsiteY5454" fmla="*/ 559541 h 8402012"/>
              <a:gd name="connsiteX5455" fmla="*/ 11526130 w 21052572"/>
              <a:gd name="connsiteY5455" fmla="*/ 585333 h 8402012"/>
              <a:gd name="connsiteX5456" fmla="*/ 11506785 w 21052572"/>
              <a:gd name="connsiteY5456" fmla="*/ 559541 h 8402012"/>
              <a:gd name="connsiteX5457" fmla="*/ 13920286 w 21052572"/>
              <a:gd name="connsiteY5457" fmla="*/ 559254 h 8402012"/>
              <a:gd name="connsiteX5458" fmla="*/ 13938248 w 21052572"/>
              <a:gd name="connsiteY5458" fmla="*/ 586553 h 8402012"/>
              <a:gd name="connsiteX5459" fmla="*/ 13920286 w 21052572"/>
              <a:gd name="connsiteY5459" fmla="*/ 559254 h 8402012"/>
              <a:gd name="connsiteX5460" fmla="*/ 15604568 w 21052572"/>
              <a:gd name="connsiteY5460" fmla="*/ 559251 h 8402012"/>
              <a:gd name="connsiteX5461" fmla="*/ 15924130 w 21052572"/>
              <a:gd name="connsiteY5461" fmla="*/ 616362 h 8402012"/>
              <a:gd name="connsiteX5462" fmla="*/ 15802290 w 21052572"/>
              <a:gd name="connsiteY5462" fmla="*/ 648091 h 8402012"/>
              <a:gd name="connsiteX5463" fmla="*/ 15662282 w 21052572"/>
              <a:gd name="connsiteY5463" fmla="*/ 622708 h 8402012"/>
              <a:gd name="connsiteX5464" fmla="*/ 15610980 w 21052572"/>
              <a:gd name="connsiteY5464" fmla="*/ 622708 h 8402012"/>
              <a:gd name="connsiteX5465" fmla="*/ 15604568 w 21052572"/>
              <a:gd name="connsiteY5465" fmla="*/ 559251 h 8402012"/>
              <a:gd name="connsiteX5466" fmla="*/ 14308592 w 21052572"/>
              <a:gd name="connsiteY5466" fmla="*/ 558611 h 8402012"/>
              <a:gd name="connsiteX5467" fmla="*/ 14402667 w 21052572"/>
              <a:gd name="connsiteY5467" fmla="*/ 581883 h 8402012"/>
              <a:gd name="connsiteX5468" fmla="*/ 14242591 w 21052572"/>
              <a:gd name="connsiteY5468" fmla="*/ 581883 h 8402012"/>
              <a:gd name="connsiteX5469" fmla="*/ 14275761 w 21052572"/>
              <a:gd name="connsiteY5469" fmla="*/ 559439 h 8402012"/>
              <a:gd name="connsiteX5470" fmla="*/ 14308592 w 21052572"/>
              <a:gd name="connsiteY5470" fmla="*/ 558611 h 8402012"/>
              <a:gd name="connsiteX5471" fmla="*/ 14038648 w 21052572"/>
              <a:gd name="connsiteY5471" fmla="*/ 548746 h 8402012"/>
              <a:gd name="connsiteX5472" fmla="*/ 14094604 w 21052572"/>
              <a:gd name="connsiteY5472" fmla="*/ 560033 h 8402012"/>
              <a:gd name="connsiteX5473" fmla="*/ 14000862 w 21052572"/>
              <a:gd name="connsiteY5473" fmla="*/ 585833 h 8402012"/>
              <a:gd name="connsiteX5474" fmla="*/ 14038648 w 21052572"/>
              <a:gd name="connsiteY5474" fmla="*/ 548746 h 8402012"/>
              <a:gd name="connsiteX5475" fmla="*/ 13957208 w 21052572"/>
              <a:gd name="connsiteY5475" fmla="*/ 497634 h 8402012"/>
              <a:gd name="connsiteX5476" fmla="*/ 13939246 w 21052572"/>
              <a:gd name="connsiteY5476" fmla="*/ 529707 h 8402012"/>
              <a:gd name="connsiteX5477" fmla="*/ 13957208 w 21052572"/>
              <a:gd name="connsiteY5477" fmla="*/ 497634 h 8402012"/>
              <a:gd name="connsiteX5478" fmla="*/ 13563987 w 21052572"/>
              <a:gd name="connsiteY5478" fmla="*/ 483352 h 8402012"/>
              <a:gd name="connsiteX5479" fmla="*/ 13620591 w 21052572"/>
              <a:gd name="connsiteY5479" fmla="*/ 494078 h 8402012"/>
              <a:gd name="connsiteX5480" fmla="*/ 13522149 w 21052572"/>
              <a:gd name="connsiteY5480" fmla="*/ 525578 h 8402012"/>
              <a:gd name="connsiteX5481" fmla="*/ 13563987 w 21052572"/>
              <a:gd name="connsiteY5481" fmla="*/ 483352 h 8402012"/>
              <a:gd name="connsiteX5482" fmla="*/ 13394797 w 21052572"/>
              <a:gd name="connsiteY5482" fmla="*/ 464807 h 8402012"/>
              <a:gd name="connsiteX5483" fmla="*/ 13427727 w 21052572"/>
              <a:gd name="connsiteY5483" fmla="*/ 467969 h 8402012"/>
              <a:gd name="connsiteX5484" fmla="*/ 13503531 w 21052572"/>
              <a:gd name="connsiteY5484" fmla="*/ 493950 h 8402012"/>
              <a:gd name="connsiteX5485" fmla="*/ 13503531 w 21052572"/>
              <a:gd name="connsiteY5485" fmla="*/ 557819 h 8402012"/>
              <a:gd name="connsiteX5486" fmla="*/ 13382886 w 21052572"/>
              <a:gd name="connsiteY5486" fmla="*/ 603284 h 8402012"/>
              <a:gd name="connsiteX5487" fmla="*/ 13204588 w 21052572"/>
              <a:gd name="connsiteY5487" fmla="*/ 616274 h 8402012"/>
              <a:gd name="connsiteX5488" fmla="*/ 13338044 w 21052572"/>
              <a:gd name="connsiteY5488" fmla="*/ 557819 h 8402012"/>
              <a:gd name="connsiteX5489" fmla="*/ 13394797 w 21052572"/>
              <a:gd name="connsiteY5489" fmla="*/ 464807 h 8402012"/>
              <a:gd name="connsiteX5490" fmla="*/ 15519158 w 21052572"/>
              <a:gd name="connsiteY5490" fmla="*/ 464455 h 8402012"/>
              <a:gd name="connsiteX5491" fmla="*/ 15525636 w 21052572"/>
              <a:gd name="connsiteY5491" fmla="*/ 527512 h 8402012"/>
              <a:gd name="connsiteX5492" fmla="*/ 15582856 w 21052572"/>
              <a:gd name="connsiteY5492" fmla="*/ 527512 h 8402012"/>
              <a:gd name="connsiteX5493" fmla="*/ 15556944 w 21052572"/>
              <a:gd name="connsiteY5493" fmla="*/ 572400 h 8402012"/>
              <a:gd name="connsiteX5494" fmla="*/ 15506202 w 21052572"/>
              <a:gd name="connsiteY5494" fmla="*/ 565988 h 8402012"/>
              <a:gd name="connsiteX5495" fmla="*/ 15389604 w 21052572"/>
              <a:gd name="connsiteY5495" fmla="*/ 509343 h 8402012"/>
              <a:gd name="connsiteX5496" fmla="*/ 15467336 w 21052572"/>
              <a:gd name="connsiteY5496" fmla="*/ 509343 h 8402012"/>
              <a:gd name="connsiteX5497" fmla="*/ 15519158 w 21052572"/>
              <a:gd name="connsiteY5497" fmla="*/ 464455 h 8402012"/>
              <a:gd name="connsiteX5498" fmla="*/ 13765350 w 21052572"/>
              <a:gd name="connsiteY5498" fmla="*/ 461326 h 8402012"/>
              <a:gd name="connsiteX5499" fmla="*/ 13791290 w 21052572"/>
              <a:gd name="connsiteY5499" fmla="*/ 495604 h 8402012"/>
              <a:gd name="connsiteX5500" fmla="*/ 13754398 w 21052572"/>
              <a:gd name="connsiteY5500" fmla="*/ 461749 h 8402012"/>
              <a:gd name="connsiteX5501" fmla="*/ 13765350 w 21052572"/>
              <a:gd name="connsiteY5501" fmla="*/ 461326 h 8402012"/>
              <a:gd name="connsiteX5502" fmla="*/ 15318510 w 21052572"/>
              <a:gd name="connsiteY5502" fmla="*/ 398101 h 8402012"/>
              <a:gd name="connsiteX5503" fmla="*/ 15336474 w 21052572"/>
              <a:gd name="connsiteY5503" fmla="*/ 430207 h 8402012"/>
              <a:gd name="connsiteX5504" fmla="*/ 15318510 w 21052572"/>
              <a:gd name="connsiteY5504" fmla="*/ 398101 h 8402012"/>
              <a:gd name="connsiteX5505" fmla="*/ 12650983 w 21052572"/>
              <a:gd name="connsiteY5505" fmla="*/ 396298 h 8402012"/>
              <a:gd name="connsiteX5506" fmla="*/ 12558943 w 21052572"/>
              <a:gd name="connsiteY5506" fmla="*/ 431660 h 8402012"/>
              <a:gd name="connsiteX5507" fmla="*/ 12699732 w 21052572"/>
              <a:gd name="connsiteY5507" fmla="*/ 399421 h 8402012"/>
              <a:gd name="connsiteX5508" fmla="*/ 12650983 w 21052572"/>
              <a:gd name="connsiteY5508" fmla="*/ 396298 h 8402012"/>
              <a:gd name="connsiteX5509" fmla="*/ 12437499 w 21052572"/>
              <a:gd name="connsiteY5509" fmla="*/ 386525 h 8402012"/>
              <a:gd name="connsiteX5510" fmla="*/ 12398809 w 21052572"/>
              <a:gd name="connsiteY5510" fmla="*/ 438108 h 8402012"/>
              <a:gd name="connsiteX5511" fmla="*/ 12295635 w 21052572"/>
              <a:gd name="connsiteY5511" fmla="*/ 431660 h 8402012"/>
              <a:gd name="connsiteX5512" fmla="*/ 12295635 w 21052572"/>
              <a:gd name="connsiteY5512" fmla="*/ 463899 h 8402012"/>
              <a:gd name="connsiteX5513" fmla="*/ 12500908 w 21052572"/>
              <a:gd name="connsiteY5513" fmla="*/ 412316 h 8402012"/>
              <a:gd name="connsiteX5514" fmla="*/ 12437499 w 21052572"/>
              <a:gd name="connsiteY5514" fmla="*/ 386525 h 8402012"/>
              <a:gd name="connsiteX5515" fmla="*/ 12353670 w 21052572"/>
              <a:gd name="connsiteY5515" fmla="*/ 373629 h 8402012"/>
              <a:gd name="connsiteX5516" fmla="*/ 12392360 w 21052572"/>
              <a:gd name="connsiteY5516" fmla="*/ 399421 h 8402012"/>
              <a:gd name="connsiteX5517" fmla="*/ 12353670 w 21052572"/>
              <a:gd name="connsiteY5517" fmla="*/ 373629 h 8402012"/>
              <a:gd name="connsiteX5518" fmla="*/ 12558943 w 21052572"/>
              <a:gd name="connsiteY5518" fmla="*/ 341390 h 8402012"/>
              <a:gd name="connsiteX5519" fmla="*/ 12578288 w 21052572"/>
              <a:gd name="connsiteY5519" fmla="*/ 373629 h 8402012"/>
              <a:gd name="connsiteX5520" fmla="*/ 12558943 w 21052572"/>
              <a:gd name="connsiteY5520" fmla="*/ 341390 h 8402012"/>
              <a:gd name="connsiteX5521" fmla="*/ 14713667 w 21052572"/>
              <a:gd name="connsiteY5521" fmla="*/ 304568 h 8402012"/>
              <a:gd name="connsiteX5522" fmla="*/ 14734470 w 21052572"/>
              <a:gd name="connsiteY5522" fmla="*/ 339712 h 8402012"/>
              <a:gd name="connsiteX5523" fmla="*/ 14678645 w 21052572"/>
              <a:gd name="connsiteY5523" fmla="*/ 307396 h 8402012"/>
              <a:gd name="connsiteX5524" fmla="*/ 14713667 w 21052572"/>
              <a:gd name="connsiteY5524" fmla="*/ 304568 h 8402012"/>
              <a:gd name="connsiteX5525" fmla="*/ 14337383 w 21052572"/>
              <a:gd name="connsiteY5525" fmla="*/ 284347 h 8402012"/>
              <a:gd name="connsiteX5526" fmla="*/ 14409132 w 21052572"/>
              <a:gd name="connsiteY5526" fmla="*/ 284347 h 8402012"/>
              <a:gd name="connsiteX5527" fmla="*/ 14454790 w 21052572"/>
              <a:gd name="connsiteY5527" fmla="*/ 284347 h 8402012"/>
              <a:gd name="connsiteX5528" fmla="*/ 14454790 w 21052572"/>
              <a:gd name="connsiteY5528" fmla="*/ 307056 h 8402012"/>
              <a:gd name="connsiteX5529" fmla="*/ 14383041 w 21052572"/>
              <a:gd name="connsiteY5529" fmla="*/ 307056 h 8402012"/>
              <a:gd name="connsiteX5530" fmla="*/ 14337383 w 21052572"/>
              <a:gd name="connsiteY5530" fmla="*/ 307056 h 8402012"/>
              <a:gd name="connsiteX5531" fmla="*/ 14337383 w 21052572"/>
              <a:gd name="connsiteY5531" fmla="*/ 284347 h 8402012"/>
              <a:gd name="connsiteX5532" fmla="*/ 13436834 w 21052572"/>
              <a:gd name="connsiteY5532" fmla="*/ 284347 h 8402012"/>
              <a:gd name="connsiteX5533" fmla="*/ 13454796 w 21052572"/>
              <a:gd name="connsiteY5533" fmla="*/ 307056 h 8402012"/>
              <a:gd name="connsiteX5534" fmla="*/ 13436834 w 21052572"/>
              <a:gd name="connsiteY5534" fmla="*/ 284347 h 8402012"/>
              <a:gd name="connsiteX5535" fmla="*/ 13691975 w 21052572"/>
              <a:gd name="connsiteY5535" fmla="*/ 240912 h 8402012"/>
              <a:gd name="connsiteX5536" fmla="*/ 13687810 w 21052572"/>
              <a:gd name="connsiteY5536" fmla="*/ 245748 h 8402012"/>
              <a:gd name="connsiteX5537" fmla="*/ 13688089 w 21052572"/>
              <a:gd name="connsiteY5537" fmla="*/ 246505 h 8402012"/>
              <a:gd name="connsiteX5538" fmla="*/ 13694072 w 21052572"/>
              <a:gd name="connsiteY5538" fmla="*/ 241390 h 8402012"/>
              <a:gd name="connsiteX5539" fmla="*/ 13855064 w 21052572"/>
              <a:gd name="connsiteY5539" fmla="*/ 1806 h 8402012"/>
              <a:gd name="connsiteX5540" fmla="*/ 13880858 w 21052572"/>
              <a:gd name="connsiteY5540" fmla="*/ 34045 h 8402012"/>
              <a:gd name="connsiteX5541" fmla="*/ 13931370 w 21052572"/>
              <a:gd name="connsiteY5541" fmla="*/ 34045 h 8402012"/>
              <a:gd name="connsiteX5542" fmla="*/ 14021647 w 21052572"/>
              <a:gd name="connsiteY5542" fmla="*/ 34045 h 8402012"/>
              <a:gd name="connsiteX5543" fmla="*/ 14393503 w 21052572"/>
              <a:gd name="connsiteY5543" fmla="*/ 98523 h 8402012"/>
              <a:gd name="connsiteX5544" fmla="*/ 14393503 w 21052572"/>
              <a:gd name="connsiteY5544" fmla="*/ 34045 h 8402012"/>
              <a:gd name="connsiteX5545" fmla="*/ 14451538 w 21052572"/>
              <a:gd name="connsiteY5545" fmla="*/ 40493 h 8402012"/>
              <a:gd name="connsiteX5546" fmla="*/ 14836290 w 21052572"/>
              <a:gd name="connsiteY5546" fmla="*/ 72732 h 8402012"/>
              <a:gd name="connsiteX5547" fmla="*/ 15022218 w 21052572"/>
              <a:gd name="connsiteY5547" fmla="*/ 116792 h 8402012"/>
              <a:gd name="connsiteX5548" fmla="*/ 15188802 w 21052572"/>
              <a:gd name="connsiteY5548" fmla="*/ 187718 h 8402012"/>
              <a:gd name="connsiteX5549" fmla="*/ 15567106 w 21052572"/>
              <a:gd name="connsiteY5549" fmla="*/ 252196 h 8402012"/>
              <a:gd name="connsiteX5550" fmla="*/ 15946484 w 21052572"/>
              <a:gd name="connsiteY5550" fmla="*/ 334943 h 8402012"/>
              <a:gd name="connsiteX5551" fmla="*/ 16331236 w 21052572"/>
              <a:gd name="connsiteY5551" fmla="*/ 425212 h 8402012"/>
              <a:gd name="connsiteX5552" fmla="*/ 16703092 w 21052572"/>
              <a:gd name="connsiteY5552" fmla="*/ 520854 h 8402012"/>
              <a:gd name="connsiteX5553" fmla="*/ 17074948 w 21052572"/>
              <a:gd name="connsiteY5553" fmla="*/ 675602 h 8402012"/>
              <a:gd name="connsiteX5554" fmla="*/ 17260876 w 21052572"/>
              <a:gd name="connsiteY5554" fmla="*/ 751901 h 8402012"/>
              <a:gd name="connsiteX5555" fmla="*/ 17338256 w 21052572"/>
              <a:gd name="connsiteY5555" fmla="*/ 835722 h 8402012"/>
              <a:gd name="connsiteX5556" fmla="*/ 17139432 w 21052572"/>
              <a:gd name="connsiteY5556" fmla="*/ 777692 h 8402012"/>
              <a:gd name="connsiteX5557" fmla="*/ 15605794 w 21052572"/>
              <a:gd name="connsiteY5557" fmla="*/ 392973 h 8402012"/>
              <a:gd name="connsiteX5558" fmla="*/ 14053889 w 21052572"/>
              <a:gd name="connsiteY5558" fmla="*/ 219957 h 8402012"/>
              <a:gd name="connsiteX5559" fmla="*/ 14040992 w 21052572"/>
              <a:gd name="connsiteY5559" fmla="*/ 284435 h 8402012"/>
              <a:gd name="connsiteX5560" fmla="*/ 14021647 w 21052572"/>
              <a:gd name="connsiteY5560" fmla="*/ 219957 h 8402012"/>
              <a:gd name="connsiteX5561" fmla="*/ 13809926 w 21052572"/>
              <a:gd name="connsiteY5561" fmla="*/ 219957 h 8402012"/>
              <a:gd name="connsiteX5562" fmla="*/ 13713200 w 21052572"/>
              <a:gd name="connsiteY5562" fmla="*/ 245748 h 8402012"/>
              <a:gd name="connsiteX5563" fmla="*/ 13696151 w 21052572"/>
              <a:gd name="connsiteY5563" fmla="*/ 241864 h 8402012"/>
              <a:gd name="connsiteX5564" fmla="*/ 13701260 w 21052572"/>
              <a:gd name="connsiteY5564" fmla="*/ 250600 h 8402012"/>
              <a:gd name="connsiteX5565" fmla="*/ 13695273 w 21052572"/>
              <a:gd name="connsiteY5565" fmla="*/ 258278 h 8402012"/>
              <a:gd name="connsiteX5566" fmla="*/ 13692173 w 21052572"/>
              <a:gd name="connsiteY5566" fmla="*/ 257601 h 8402012"/>
              <a:gd name="connsiteX5567" fmla="*/ 13694930 w 21052572"/>
              <a:gd name="connsiteY5567" fmla="*/ 265091 h 8402012"/>
              <a:gd name="connsiteX5568" fmla="*/ 13412277 w 21052572"/>
              <a:gd name="connsiteY5568" fmla="*/ 252196 h 8402012"/>
              <a:gd name="connsiteX5569" fmla="*/ 13412277 w 21052572"/>
              <a:gd name="connsiteY5569" fmla="*/ 303778 h 8402012"/>
              <a:gd name="connsiteX5570" fmla="*/ 13360690 w 21052572"/>
              <a:gd name="connsiteY5570" fmla="*/ 315599 h 8402012"/>
              <a:gd name="connsiteX5571" fmla="*/ 13322000 w 21052572"/>
              <a:gd name="connsiteY5571" fmla="*/ 258644 h 8402012"/>
              <a:gd name="connsiteX5572" fmla="*/ 13277936 w 21052572"/>
              <a:gd name="connsiteY5572" fmla="*/ 284435 h 8402012"/>
              <a:gd name="connsiteX5573" fmla="*/ 13315551 w 21052572"/>
              <a:gd name="connsiteY5573" fmla="*/ 284435 h 8402012"/>
              <a:gd name="connsiteX5574" fmla="*/ 13270413 w 21052572"/>
              <a:gd name="connsiteY5574" fmla="*/ 309151 h 8402012"/>
              <a:gd name="connsiteX5575" fmla="*/ 13258591 w 21052572"/>
              <a:gd name="connsiteY5575" fmla="*/ 252196 h 8402012"/>
              <a:gd name="connsiteX5576" fmla="*/ 13116727 w 21052572"/>
              <a:gd name="connsiteY5576" fmla="*/ 290883 h 8402012"/>
              <a:gd name="connsiteX5577" fmla="*/ 13079111 w 21052572"/>
              <a:gd name="connsiteY5577" fmla="*/ 303778 h 8402012"/>
              <a:gd name="connsiteX5578" fmla="*/ 13046869 w 21052572"/>
              <a:gd name="connsiteY5578" fmla="*/ 347838 h 8402012"/>
              <a:gd name="connsiteX5579" fmla="*/ 12924350 w 21052572"/>
              <a:gd name="connsiteY5579" fmla="*/ 360734 h 8402012"/>
              <a:gd name="connsiteX5580" fmla="*/ 12770664 w 21052572"/>
              <a:gd name="connsiteY5580" fmla="*/ 386525 h 8402012"/>
              <a:gd name="connsiteX5581" fmla="*/ 13148968 w 21052572"/>
              <a:gd name="connsiteY5581" fmla="*/ 373629 h 8402012"/>
              <a:gd name="connsiteX5582" fmla="*/ 13252142 w 21052572"/>
              <a:gd name="connsiteY5582" fmla="*/ 380077 h 8402012"/>
              <a:gd name="connsiteX5583" fmla="*/ 13322000 w 21052572"/>
              <a:gd name="connsiteY5583" fmla="*/ 347838 h 8402012"/>
              <a:gd name="connsiteX5584" fmla="*/ 13470312 w 21052572"/>
              <a:gd name="connsiteY5584" fmla="*/ 341390 h 8402012"/>
              <a:gd name="connsiteX5585" fmla="*/ 13855064 w 21052572"/>
              <a:gd name="connsiteY5585" fmla="*/ 347838 h 8402012"/>
              <a:gd name="connsiteX5586" fmla="*/ 14175333 w 21052572"/>
              <a:gd name="connsiteY5586" fmla="*/ 373629 h 8402012"/>
              <a:gd name="connsiteX5587" fmla="*/ 14226920 w 21052572"/>
              <a:gd name="connsiteY5587" fmla="*/ 360734 h 8402012"/>
              <a:gd name="connsiteX5588" fmla="*/ 14252713 w 21052572"/>
              <a:gd name="connsiteY5588" fmla="*/ 322047 h 8402012"/>
              <a:gd name="connsiteX5589" fmla="*/ 14361261 w 21052572"/>
              <a:gd name="connsiteY5589" fmla="*/ 373629 h 8402012"/>
              <a:gd name="connsiteX5590" fmla="*/ 14540740 w 21052572"/>
              <a:gd name="connsiteY5590" fmla="*/ 392973 h 8402012"/>
              <a:gd name="connsiteX5591" fmla="*/ 14726668 w 21052572"/>
              <a:gd name="connsiteY5591" fmla="*/ 412316 h 8402012"/>
              <a:gd name="connsiteX5592" fmla="*/ 15117870 w 21052572"/>
              <a:gd name="connsiteY5592" fmla="*/ 463899 h 8402012"/>
              <a:gd name="connsiteX5593" fmla="*/ 15266182 w 21052572"/>
              <a:gd name="connsiteY5593" fmla="*/ 476794 h 8402012"/>
              <a:gd name="connsiteX5594" fmla="*/ 15337114 w 21052572"/>
              <a:gd name="connsiteY5594" fmla="*/ 527302 h 8402012"/>
              <a:gd name="connsiteX5595" fmla="*/ 14977080 w 21052572"/>
              <a:gd name="connsiteY5595" fmla="*/ 509033 h 8402012"/>
              <a:gd name="connsiteX5596" fmla="*/ 14926568 w 21052572"/>
              <a:gd name="connsiteY5596" fmla="*/ 496138 h 8402012"/>
              <a:gd name="connsiteX5597" fmla="*/ 14874981 w 21052572"/>
              <a:gd name="connsiteY5597" fmla="*/ 470347 h 8402012"/>
              <a:gd name="connsiteX5598" fmla="*/ 14701950 w 21052572"/>
              <a:gd name="connsiteY5598" fmla="*/ 476794 h 8402012"/>
              <a:gd name="connsiteX5599" fmla="*/ 13931370 w 21052572"/>
              <a:gd name="connsiteY5599" fmla="*/ 438108 h 8402012"/>
              <a:gd name="connsiteX5600" fmla="*/ 13540169 w 21052572"/>
              <a:gd name="connsiteY5600" fmla="*/ 438108 h 8402012"/>
              <a:gd name="connsiteX5601" fmla="*/ 13380035 w 21052572"/>
              <a:gd name="connsiteY5601" fmla="*/ 438108 h 8402012"/>
              <a:gd name="connsiteX5602" fmla="*/ 13334896 w 21052572"/>
              <a:gd name="connsiteY5602" fmla="*/ 463899 h 8402012"/>
              <a:gd name="connsiteX5603" fmla="*/ 13289758 w 21052572"/>
              <a:gd name="connsiteY5603" fmla="*/ 457451 h 8402012"/>
              <a:gd name="connsiteX5604" fmla="*/ 12956592 w 21052572"/>
              <a:gd name="connsiteY5604" fmla="*/ 501511 h 8402012"/>
              <a:gd name="connsiteX5605" fmla="*/ 12571840 w 21052572"/>
              <a:gd name="connsiteY5605" fmla="*/ 546646 h 8402012"/>
              <a:gd name="connsiteX5606" fmla="*/ 12373015 w 21052572"/>
              <a:gd name="connsiteY5606" fmla="*/ 572437 h 8402012"/>
              <a:gd name="connsiteX5607" fmla="*/ 12302083 w 21052572"/>
              <a:gd name="connsiteY5607" fmla="*/ 585333 h 8402012"/>
              <a:gd name="connsiteX5608" fmla="*/ 12295635 w 21052572"/>
              <a:gd name="connsiteY5608" fmla="*/ 636915 h 8402012"/>
              <a:gd name="connsiteX5609" fmla="*/ 12148397 w 21052572"/>
              <a:gd name="connsiteY5609" fmla="*/ 675602 h 8402012"/>
              <a:gd name="connsiteX5610" fmla="*/ 12129052 w 21052572"/>
              <a:gd name="connsiteY5610" fmla="*/ 617572 h 8402012"/>
              <a:gd name="connsiteX5611" fmla="*/ 12071017 w 21052572"/>
              <a:gd name="connsiteY5611" fmla="*/ 617572 h 8402012"/>
              <a:gd name="connsiteX5612" fmla="*/ 12109707 w 21052572"/>
              <a:gd name="connsiteY5612" fmla="*/ 675602 h 8402012"/>
              <a:gd name="connsiteX5613" fmla="*/ 11994711 w 21052572"/>
              <a:gd name="connsiteY5613" fmla="*/ 706766 h 8402012"/>
              <a:gd name="connsiteX5614" fmla="*/ 11994711 w 21052572"/>
              <a:gd name="connsiteY5614" fmla="*/ 649811 h 8402012"/>
              <a:gd name="connsiteX5615" fmla="*/ 11897986 w 21052572"/>
              <a:gd name="connsiteY5615" fmla="*/ 732557 h 8402012"/>
              <a:gd name="connsiteX5616" fmla="*/ 11782990 w 21052572"/>
              <a:gd name="connsiteY5616" fmla="*/ 675602 h 8402012"/>
              <a:gd name="connsiteX5617" fmla="*/ 11776542 w 21052572"/>
              <a:gd name="connsiteY5617" fmla="*/ 706766 h 8402012"/>
              <a:gd name="connsiteX5618" fmla="*/ 11841025 w 21052572"/>
              <a:gd name="connsiteY5618" fmla="*/ 706766 h 8402012"/>
              <a:gd name="connsiteX5619" fmla="*/ 11865744 w 21052572"/>
              <a:gd name="connsiteY5619" fmla="*/ 739005 h 8402012"/>
              <a:gd name="connsiteX5620" fmla="*/ 11795887 w 21052572"/>
              <a:gd name="connsiteY5620" fmla="*/ 739005 h 8402012"/>
              <a:gd name="connsiteX5621" fmla="*/ 11757197 w 21052572"/>
              <a:gd name="connsiteY5621" fmla="*/ 726244 h 8402012"/>
              <a:gd name="connsiteX5622" fmla="*/ 11745513 w 21052572"/>
              <a:gd name="connsiteY5622" fmla="*/ 722634 h 8402012"/>
              <a:gd name="connsiteX5623" fmla="*/ 11718506 w 21052572"/>
              <a:gd name="connsiteY5623" fmla="*/ 714289 h 8402012"/>
              <a:gd name="connsiteX5624" fmla="*/ 11635752 w 21052572"/>
              <a:gd name="connsiteY5624" fmla="*/ 706766 h 8402012"/>
              <a:gd name="connsiteX5625" fmla="*/ 11673368 w 21052572"/>
              <a:gd name="connsiteY5625" fmla="*/ 803483 h 8402012"/>
              <a:gd name="connsiteX5626" fmla="*/ 11603510 w 21052572"/>
              <a:gd name="connsiteY5626" fmla="*/ 809931 h 8402012"/>
              <a:gd name="connsiteX5627" fmla="*/ 11519682 w 21052572"/>
              <a:gd name="connsiteY5627" fmla="*/ 822827 h 8402012"/>
              <a:gd name="connsiteX5628" fmla="*/ 11468095 w 21052572"/>
              <a:gd name="connsiteY5628" fmla="*/ 771244 h 8402012"/>
              <a:gd name="connsiteX5629" fmla="*/ 11417583 w 21052572"/>
              <a:gd name="connsiteY5629" fmla="*/ 809931 h 8402012"/>
              <a:gd name="connsiteX5630" fmla="*/ 11327306 w 21052572"/>
              <a:gd name="connsiteY5630" fmla="*/ 848618 h 8402012"/>
              <a:gd name="connsiteX5631" fmla="*/ 11314409 w 21052572"/>
              <a:gd name="connsiteY5631" fmla="*/ 803483 h 8402012"/>
              <a:gd name="connsiteX5632" fmla="*/ 11275719 w 21052572"/>
              <a:gd name="connsiteY5632" fmla="*/ 816379 h 8402012"/>
              <a:gd name="connsiteX5633" fmla="*/ 11288615 w 21052572"/>
              <a:gd name="connsiteY5633" fmla="*/ 861514 h 8402012"/>
              <a:gd name="connsiteX5634" fmla="*/ 11051101 w 21052572"/>
              <a:gd name="connsiteY5634" fmla="*/ 937813 h 8402012"/>
              <a:gd name="connsiteX5635" fmla="*/ 11147826 w 21052572"/>
              <a:gd name="connsiteY5635" fmla="*/ 874409 h 8402012"/>
              <a:gd name="connsiteX5636" fmla="*/ 11012410 w 21052572"/>
              <a:gd name="connsiteY5636" fmla="*/ 900201 h 8402012"/>
              <a:gd name="connsiteX5637" fmla="*/ 10890966 w 21052572"/>
              <a:gd name="connsiteY5637" fmla="*/ 957156 h 8402012"/>
              <a:gd name="connsiteX5638" fmla="*/ 10756625 w 21052572"/>
              <a:gd name="connsiteY5638" fmla="*/ 1015186 h 8402012"/>
              <a:gd name="connsiteX5639" fmla="*/ 10653451 w 21052572"/>
              <a:gd name="connsiteY5639" fmla="*/ 1079682 h 8402012"/>
              <a:gd name="connsiteX5640" fmla="*/ 10640555 w 21052572"/>
              <a:gd name="connsiteY5640" fmla="*/ 1021634 h 8402012"/>
              <a:gd name="connsiteX5641" fmla="*/ 10544904 w 21052572"/>
              <a:gd name="connsiteY5641" fmla="*/ 1092579 h 8402012"/>
              <a:gd name="connsiteX5642" fmla="*/ 10475047 w 21052572"/>
              <a:gd name="connsiteY5642" fmla="*/ 1124818 h 8402012"/>
              <a:gd name="connsiteX5643" fmla="*/ 10327809 w 21052572"/>
              <a:gd name="connsiteY5643" fmla="*/ 1214014 h 8402012"/>
              <a:gd name="connsiteX5644" fmla="*/ 10231084 w 21052572"/>
              <a:gd name="connsiteY5644" fmla="*/ 1259150 h 8402012"/>
              <a:gd name="connsiteX5645" fmla="*/ 10135433 w 21052572"/>
              <a:gd name="connsiteY5645" fmla="*/ 1278493 h 8402012"/>
              <a:gd name="connsiteX5646" fmla="*/ 9943057 w 21052572"/>
              <a:gd name="connsiteY5646" fmla="*/ 1367690 h 8402012"/>
              <a:gd name="connsiteX5647" fmla="*/ 10174123 w 21052572"/>
              <a:gd name="connsiteY5647" fmla="*/ 1335450 h 8402012"/>
              <a:gd name="connsiteX5648" fmla="*/ 10237532 w 21052572"/>
              <a:gd name="connsiteY5648" fmla="*/ 1317181 h 8402012"/>
              <a:gd name="connsiteX5649" fmla="*/ 10263325 w 21052572"/>
              <a:gd name="connsiteY5649" fmla="*/ 1265598 h 8402012"/>
              <a:gd name="connsiteX5650" fmla="*/ 10372948 w 21052572"/>
              <a:gd name="connsiteY5650" fmla="*/ 1259150 h 8402012"/>
              <a:gd name="connsiteX5651" fmla="*/ 10475047 w 21052572"/>
              <a:gd name="connsiteY5651" fmla="*/ 1233358 h 8402012"/>
              <a:gd name="connsiteX5652" fmla="*/ 10583594 w 21052572"/>
              <a:gd name="connsiteY5652" fmla="*/ 1214014 h 8402012"/>
              <a:gd name="connsiteX5653" fmla="*/ 10621210 w 21052572"/>
              <a:gd name="connsiteY5653" fmla="*/ 1201118 h 8402012"/>
              <a:gd name="connsiteX5654" fmla="*/ 10596760 w 21052572"/>
              <a:gd name="connsiteY5654" fmla="*/ 1198700 h 8402012"/>
              <a:gd name="connsiteX5655" fmla="*/ 10582800 w 21052572"/>
              <a:gd name="connsiteY5655" fmla="*/ 1186653 h 8402012"/>
              <a:gd name="connsiteX5656" fmla="*/ 10591854 w 21052572"/>
              <a:gd name="connsiteY5656" fmla="*/ 1199432 h 8402012"/>
              <a:gd name="connsiteX5657" fmla="*/ 10577351 w 21052572"/>
              <a:gd name="connsiteY5657" fmla="*/ 1204248 h 8402012"/>
              <a:gd name="connsiteX5658" fmla="*/ 10578117 w 21052572"/>
              <a:gd name="connsiteY5658" fmla="*/ 1182613 h 8402012"/>
              <a:gd name="connsiteX5659" fmla="*/ 10577146 w 21052572"/>
              <a:gd name="connsiteY5659" fmla="*/ 1181774 h 8402012"/>
              <a:gd name="connsiteX5660" fmla="*/ 10578145 w 21052572"/>
              <a:gd name="connsiteY5660" fmla="*/ 1181822 h 8402012"/>
              <a:gd name="connsiteX5661" fmla="*/ 10578204 w 21052572"/>
              <a:gd name="connsiteY5661" fmla="*/ 1180167 h 8402012"/>
              <a:gd name="connsiteX5662" fmla="*/ 10579420 w 21052572"/>
              <a:gd name="connsiteY5662" fmla="*/ 1181883 h 8402012"/>
              <a:gd name="connsiteX5663" fmla="*/ 10610866 w 21052572"/>
              <a:gd name="connsiteY5663" fmla="*/ 1183386 h 8402012"/>
              <a:gd name="connsiteX5664" fmla="*/ 10640555 w 21052572"/>
              <a:gd name="connsiteY5664" fmla="*/ 1175327 h 8402012"/>
              <a:gd name="connsiteX5665" fmla="*/ 10653451 w 21052572"/>
              <a:gd name="connsiteY5665" fmla="*/ 1111922 h 8402012"/>
              <a:gd name="connsiteX5666" fmla="*/ 10692142 w 21052572"/>
              <a:gd name="connsiteY5666" fmla="*/ 1259150 h 8402012"/>
              <a:gd name="connsiteX5667" fmla="*/ 10526634 w 21052572"/>
              <a:gd name="connsiteY5667" fmla="*/ 1322555 h 8402012"/>
              <a:gd name="connsiteX5668" fmla="*/ 10507289 w 21052572"/>
              <a:gd name="connsiteY5668" fmla="*/ 1265598 h 8402012"/>
              <a:gd name="connsiteX5669" fmla="*/ 10507289 w 21052572"/>
              <a:gd name="connsiteY5669" fmla="*/ 1341898 h 8402012"/>
              <a:gd name="connsiteX5670" fmla="*/ 10442805 w 21052572"/>
              <a:gd name="connsiteY5670" fmla="*/ 1354794 h 8402012"/>
              <a:gd name="connsiteX5671" fmla="*/ 10353603 w 21052572"/>
              <a:gd name="connsiteY5671" fmla="*/ 1354794 h 8402012"/>
              <a:gd name="connsiteX5672" fmla="*/ 10314912 w 21052572"/>
              <a:gd name="connsiteY5672" fmla="*/ 1419273 h 8402012"/>
              <a:gd name="connsiteX5673" fmla="*/ 10250429 w 21052572"/>
              <a:gd name="connsiteY5673" fmla="*/ 1451512 h 8402012"/>
              <a:gd name="connsiteX5674" fmla="*/ 10174123 w 21052572"/>
              <a:gd name="connsiteY5674" fmla="*/ 1490200 h 8402012"/>
              <a:gd name="connsiteX5675" fmla="*/ 10090294 w 21052572"/>
              <a:gd name="connsiteY5675" fmla="*/ 1509543 h 8402012"/>
              <a:gd name="connsiteX5676" fmla="*/ 10051604 w 21052572"/>
              <a:gd name="connsiteY5676" fmla="*/ 1540708 h 8402012"/>
              <a:gd name="connsiteX5677" fmla="*/ 10379396 w 21052572"/>
              <a:gd name="connsiteY5677" fmla="*/ 1457960 h 8402012"/>
              <a:gd name="connsiteX5678" fmla="*/ 10717935 w 21052572"/>
              <a:gd name="connsiteY5678" fmla="*/ 1361242 h 8402012"/>
              <a:gd name="connsiteX5679" fmla="*/ 10795316 w 21052572"/>
              <a:gd name="connsiteY5679" fmla="*/ 1317181 h 8402012"/>
              <a:gd name="connsiteX5680" fmla="*/ 10878070 w 21052572"/>
              <a:gd name="connsiteY5680" fmla="*/ 1297837 h 8402012"/>
              <a:gd name="connsiteX5681" fmla="*/ 11044652 w 21052572"/>
              <a:gd name="connsiteY5681" fmla="*/ 1252702 h 8402012"/>
              <a:gd name="connsiteX5682" fmla="*/ 11378892 w 21052572"/>
              <a:gd name="connsiteY5682" fmla="*/ 1168880 h 8402012"/>
              <a:gd name="connsiteX5683" fmla="*/ 12790010 w 21052572"/>
              <a:gd name="connsiteY5683" fmla="*/ 893753 h 8402012"/>
              <a:gd name="connsiteX5684" fmla="*/ 12751319 w 21052572"/>
              <a:gd name="connsiteY5684" fmla="*/ 957156 h 8402012"/>
              <a:gd name="connsiteX5685" fmla="*/ 12809355 w 21052572"/>
              <a:gd name="connsiteY5685" fmla="*/ 957156 h 8402012"/>
              <a:gd name="connsiteX5686" fmla="*/ 12809355 w 21052572"/>
              <a:gd name="connsiteY5686" fmla="*/ 893753 h 8402012"/>
              <a:gd name="connsiteX5687" fmla="*/ 12885660 w 21052572"/>
              <a:gd name="connsiteY5687" fmla="*/ 919544 h 8402012"/>
              <a:gd name="connsiteX5688" fmla="*/ 12885660 w 21052572"/>
              <a:gd name="connsiteY5688" fmla="*/ 822827 h 8402012"/>
              <a:gd name="connsiteX5689" fmla="*/ 12917902 w 21052572"/>
              <a:gd name="connsiteY5689" fmla="*/ 784140 h 8402012"/>
              <a:gd name="connsiteX5690" fmla="*/ 12859867 w 21052572"/>
              <a:gd name="connsiteY5690" fmla="*/ 726110 h 8402012"/>
              <a:gd name="connsiteX5691" fmla="*/ 12917902 w 21052572"/>
              <a:gd name="connsiteY5691" fmla="*/ 675602 h 8402012"/>
              <a:gd name="connsiteX5692" fmla="*/ 12809355 w 21052572"/>
              <a:gd name="connsiteY5692" fmla="*/ 701393 h 8402012"/>
              <a:gd name="connsiteX5693" fmla="*/ 12719078 w 21052572"/>
              <a:gd name="connsiteY5693" fmla="*/ 784140 h 8402012"/>
              <a:gd name="connsiteX5694" fmla="*/ 12431051 w 21052572"/>
              <a:gd name="connsiteY5694" fmla="*/ 861514 h 8402012"/>
              <a:gd name="connsiteX5695" fmla="*/ 12437499 w 21052572"/>
              <a:gd name="connsiteY5695" fmla="*/ 719662 h 8402012"/>
              <a:gd name="connsiteX5696" fmla="*/ 12500908 w 21052572"/>
              <a:gd name="connsiteY5696" fmla="*/ 682050 h 8402012"/>
              <a:gd name="connsiteX5697" fmla="*/ 12578288 w 21052572"/>
              <a:gd name="connsiteY5697" fmla="*/ 662706 h 8402012"/>
              <a:gd name="connsiteX5698" fmla="*/ 12905005 w 21052572"/>
              <a:gd name="connsiteY5698" fmla="*/ 598228 h 8402012"/>
              <a:gd name="connsiteX5699" fmla="*/ 13065140 w 21052572"/>
              <a:gd name="connsiteY5699" fmla="*/ 611124 h 8402012"/>
              <a:gd name="connsiteX5700" fmla="*/ 13123175 w 21052572"/>
              <a:gd name="connsiteY5700" fmla="*/ 630467 h 8402012"/>
              <a:gd name="connsiteX5701" fmla="*/ 13097382 w 21052572"/>
              <a:gd name="connsiteY5701" fmla="*/ 656258 h 8402012"/>
              <a:gd name="connsiteX5702" fmla="*/ 12995282 w 21052572"/>
              <a:gd name="connsiteY5702" fmla="*/ 706766 h 8402012"/>
              <a:gd name="connsiteX5703" fmla="*/ 12956592 w 21052572"/>
              <a:gd name="connsiteY5703" fmla="*/ 739005 h 8402012"/>
              <a:gd name="connsiteX5704" fmla="*/ 12943696 w 21052572"/>
              <a:gd name="connsiteY5704" fmla="*/ 842170 h 8402012"/>
              <a:gd name="connsiteX5705" fmla="*/ 13027524 w 21052572"/>
              <a:gd name="connsiteY5705" fmla="*/ 848618 h 8402012"/>
              <a:gd name="connsiteX5706" fmla="*/ 13103830 w 21052572"/>
              <a:gd name="connsiteY5706" fmla="*/ 861514 h 8402012"/>
              <a:gd name="connsiteX5707" fmla="*/ 13079111 w 21052572"/>
              <a:gd name="connsiteY5707" fmla="*/ 900201 h 8402012"/>
              <a:gd name="connsiteX5708" fmla="*/ 13001731 w 21052572"/>
              <a:gd name="connsiteY5708" fmla="*/ 893753 h 8402012"/>
              <a:gd name="connsiteX5709" fmla="*/ 12937247 w 21052572"/>
              <a:gd name="connsiteY5709" fmla="*/ 906648 h 8402012"/>
              <a:gd name="connsiteX5710" fmla="*/ 12975937 w 21052572"/>
              <a:gd name="connsiteY5710" fmla="*/ 931365 h 8402012"/>
              <a:gd name="connsiteX5711" fmla="*/ 13142520 w 21052572"/>
              <a:gd name="connsiteY5711" fmla="*/ 924917 h 8402012"/>
              <a:gd name="connsiteX5712" fmla="*/ 13855064 w 21052572"/>
              <a:gd name="connsiteY5712" fmla="*/ 912021 h 8402012"/>
              <a:gd name="connsiteX5713" fmla="*/ 14585879 w 21052572"/>
              <a:gd name="connsiteY5713" fmla="*/ 919544 h 8402012"/>
              <a:gd name="connsiteX5714" fmla="*/ 14739565 w 21052572"/>
              <a:gd name="connsiteY5714" fmla="*/ 924917 h 8402012"/>
              <a:gd name="connsiteX5715" fmla="*/ 14810497 w 21052572"/>
              <a:gd name="connsiteY5715" fmla="*/ 950708 h 8402012"/>
              <a:gd name="connsiteX5716" fmla="*/ 14874981 w 21052572"/>
              <a:gd name="connsiteY5716" fmla="*/ 944261 h 8402012"/>
              <a:gd name="connsiteX5717" fmla="*/ 14944838 w 21052572"/>
              <a:gd name="connsiteY5717" fmla="*/ 982947 h 8402012"/>
              <a:gd name="connsiteX5718" fmla="*/ 15028666 w 21052572"/>
              <a:gd name="connsiteY5718" fmla="*/ 995843 h 8402012"/>
              <a:gd name="connsiteX5719" fmla="*/ 15150110 w 21052572"/>
              <a:gd name="connsiteY5719" fmla="*/ 1034530 h 8402012"/>
              <a:gd name="connsiteX5720" fmla="*/ 14220472 w 21052572"/>
              <a:gd name="connsiteY5720" fmla="*/ 1002291 h 8402012"/>
              <a:gd name="connsiteX5721" fmla="*/ 14669708 w 21052572"/>
              <a:gd name="connsiteY5721" fmla="*/ 1079682 h 8402012"/>
              <a:gd name="connsiteX5722" fmla="*/ 14887877 w 21052572"/>
              <a:gd name="connsiteY5722" fmla="*/ 1124818 h 8402012"/>
              <a:gd name="connsiteX5723" fmla="*/ 15080254 w 21052572"/>
              <a:gd name="connsiteY5723" fmla="*/ 1188223 h 8402012"/>
              <a:gd name="connsiteX5724" fmla="*/ 15528414 w 21052572"/>
              <a:gd name="connsiteY5724" fmla="*/ 1272046 h 8402012"/>
              <a:gd name="connsiteX5725" fmla="*/ 15747658 w 21052572"/>
              <a:gd name="connsiteY5725" fmla="*/ 1317181 h 8402012"/>
              <a:gd name="connsiteX5726" fmla="*/ 15849758 w 21052572"/>
              <a:gd name="connsiteY5726" fmla="*/ 1341898 h 8402012"/>
              <a:gd name="connsiteX5727" fmla="*/ 15882000 w 21052572"/>
              <a:gd name="connsiteY5727" fmla="*/ 1322555 h 8402012"/>
              <a:gd name="connsiteX5728" fmla="*/ 15920690 w 21052572"/>
              <a:gd name="connsiteY5728" fmla="*/ 1322555 h 8402012"/>
              <a:gd name="connsiteX5729" fmla="*/ 15882000 w 21052572"/>
              <a:gd name="connsiteY5729" fmla="*/ 1387034 h 8402012"/>
              <a:gd name="connsiteX5730" fmla="*/ 16439784 w 21052572"/>
              <a:gd name="connsiteY5730" fmla="*/ 1547156 h 8402012"/>
              <a:gd name="connsiteX5731" fmla="*/ 16709540 w 21052572"/>
              <a:gd name="connsiteY5731" fmla="*/ 1637427 h 8402012"/>
              <a:gd name="connsiteX5732" fmla="*/ 16830988 w 21052572"/>
              <a:gd name="connsiteY5732" fmla="*/ 1689010 h 8402012"/>
              <a:gd name="connsiteX5733" fmla="*/ 16863228 w 21052572"/>
              <a:gd name="connsiteY5733" fmla="*/ 1758863 h 8402012"/>
              <a:gd name="connsiteX5734" fmla="*/ 16882572 w 21052572"/>
              <a:gd name="connsiteY5734" fmla="*/ 1689010 h 8402012"/>
              <a:gd name="connsiteX5735" fmla="*/ 16901920 w 21052572"/>
              <a:gd name="connsiteY5735" fmla="*/ 1630979 h 8402012"/>
              <a:gd name="connsiteX5736" fmla="*/ 17254428 w 21052572"/>
              <a:gd name="connsiteY5736" fmla="*/ 1695459 h 8402012"/>
              <a:gd name="connsiteX5737" fmla="*/ 17409188 w 21052572"/>
              <a:gd name="connsiteY5737" fmla="*/ 1784655 h 8402012"/>
              <a:gd name="connsiteX5738" fmla="*/ 17562876 w 21052572"/>
              <a:gd name="connsiteY5738" fmla="*/ 1816895 h 8402012"/>
              <a:gd name="connsiteX5739" fmla="*/ 18248552 w 21052572"/>
              <a:gd name="connsiteY5739" fmla="*/ 2054393 h 8402012"/>
              <a:gd name="connsiteX5740" fmla="*/ 19576916 w 21052572"/>
              <a:gd name="connsiteY5740" fmla="*/ 2843195 h 8402012"/>
              <a:gd name="connsiteX5741" fmla="*/ 19551120 w 21052572"/>
              <a:gd name="connsiteY5741" fmla="*/ 2888327 h 8402012"/>
              <a:gd name="connsiteX5742" fmla="*/ 19550420 w 21052572"/>
              <a:gd name="connsiteY5742" fmla="*/ 2888216 h 8402012"/>
              <a:gd name="connsiteX5743" fmla="*/ 19551100 w 21052572"/>
              <a:gd name="connsiteY5743" fmla="*/ 2893081 h 8402012"/>
              <a:gd name="connsiteX5744" fmla="*/ 19548852 w 21052572"/>
              <a:gd name="connsiteY5744" fmla="*/ 2909137 h 8402012"/>
              <a:gd name="connsiteX5745" fmla="*/ 19542120 w 21052572"/>
              <a:gd name="connsiteY5745" fmla="*/ 2893081 h 8402012"/>
              <a:gd name="connsiteX5746" fmla="*/ 19544548 w 21052572"/>
              <a:gd name="connsiteY5746" fmla="*/ 2887289 h 8402012"/>
              <a:gd name="connsiteX5747" fmla="*/ 19535804 w 21052572"/>
              <a:gd name="connsiteY5747" fmla="*/ 2885909 h 8402012"/>
              <a:gd name="connsiteX5748" fmla="*/ 19525328 w 21052572"/>
              <a:gd name="connsiteY5748" fmla="*/ 2888327 h 8402012"/>
              <a:gd name="connsiteX5749" fmla="*/ 19583364 w 21052572"/>
              <a:gd name="connsiteY5749" fmla="*/ 2946355 h 8402012"/>
              <a:gd name="connsiteX5750" fmla="*/ 19654296 w 21052572"/>
              <a:gd name="connsiteY5750" fmla="*/ 3003312 h 8402012"/>
              <a:gd name="connsiteX5751" fmla="*/ 19564020 w 21052572"/>
              <a:gd name="connsiteY5751" fmla="*/ 2958175 h 8402012"/>
              <a:gd name="connsiteX5752" fmla="*/ 19436124 w 21052572"/>
              <a:gd name="connsiteY5752" fmla="*/ 2888327 h 8402012"/>
              <a:gd name="connsiteX5753" fmla="*/ 19423228 w 21052572"/>
              <a:gd name="connsiteY5753" fmla="*/ 2810946 h 8402012"/>
              <a:gd name="connsiteX5754" fmla="*/ 19384540 w 21052572"/>
              <a:gd name="connsiteY5754" fmla="*/ 2759362 h 8402012"/>
              <a:gd name="connsiteX5755" fmla="*/ 19243748 w 21052572"/>
              <a:gd name="connsiteY5755" fmla="*/ 2695958 h 8402012"/>
              <a:gd name="connsiteX5756" fmla="*/ 19088988 w 21052572"/>
              <a:gd name="connsiteY5756" fmla="*/ 2631480 h 8402012"/>
              <a:gd name="connsiteX5757" fmla="*/ 18961096 w 21052572"/>
              <a:gd name="connsiteY5757" fmla="*/ 2547657 h 8402012"/>
              <a:gd name="connsiteX5758" fmla="*/ 18883716 w 21052572"/>
              <a:gd name="connsiteY5758" fmla="*/ 2510046 h 8402012"/>
              <a:gd name="connsiteX5759" fmla="*/ 18775168 w 21052572"/>
              <a:gd name="connsiteY5759" fmla="*/ 2445566 h 8402012"/>
              <a:gd name="connsiteX5760" fmla="*/ 18127108 w 21052572"/>
              <a:gd name="connsiteY5760" fmla="*/ 2162932 h 8402012"/>
              <a:gd name="connsiteX5761" fmla="*/ 17978276 w 21052572"/>
              <a:gd name="connsiteY5761" fmla="*/ 2099225 h 8402012"/>
              <a:gd name="connsiteX5762" fmla="*/ 17977048 w 21052572"/>
              <a:gd name="connsiteY5762" fmla="*/ 2101046 h 8402012"/>
              <a:gd name="connsiteX5763" fmla="*/ 17968024 w 21052572"/>
              <a:gd name="connsiteY5763" fmla="*/ 2094952 h 8402012"/>
              <a:gd name="connsiteX5764" fmla="*/ 17968336 w 21052572"/>
              <a:gd name="connsiteY5764" fmla="*/ 2094952 h 8402012"/>
              <a:gd name="connsiteX5765" fmla="*/ 17805764 w 21052572"/>
              <a:gd name="connsiteY5765" fmla="*/ 2022153 h 8402012"/>
              <a:gd name="connsiteX5766" fmla="*/ 17658528 w 21052572"/>
              <a:gd name="connsiteY5766" fmla="*/ 1957674 h 8402012"/>
              <a:gd name="connsiteX5767" fmla="*/ 17511288 w 21052572"/>
              <a:gd name="connsiteY5767" fmla="*/ 1970570 h 8402012"/>
              <a:gd name="connsiteX5768" fmla="*/ 17934732 w 21052572"/>
              <a:gd name="connsiteY5768" fmla="*/ 2156485 h 8402012"/>
              <a:gd name="connsiteX5769" fmla="*/ 18127108 w 21052572"/>
              <a:gd name="connsiteY5769" fmla="*/ 2253207 h 8402012"/>
              <a:gd name="connsiteX5770" fmla="*/ 18165796 w 21052572"/>
              <a:gd name="connsiteY5770" fmla="*/ 2285443 h 8402012"/>
              <a:gd name="connsiteX5771" fmla="*/ 18127108 w 21052572"/>
              <a:gd name="connsiteY5771" fmla="*/ 2337027 h 8402012"/>
              <a:gd name="connsiteX5772" fmla="*/ 18185144 w 21052572"/>
              <a:gd name="connsiteY5772" fmla="*/ 2361740 h 8402012"/>
              <a:gd name="connsiteX5773" fmla="*/ 18191592 w 21052572"/>
              <a:gd name="connsiteY5773" fmla="*/ 2304791 h 8402012"/>
              <a:gd name="connsiteX5774" fmla="*/ 18242104 w 21052572"/>
              <a:gd name="connsiteY5774" fmla="*/ 2291889 h 8402012"/>
              <a:gd name="connsiteX5775" fmla="*/ 18238072 w 21052572"/>
              <a:gd name="connsiteY5775" fmla="*/ 2335818 h 8402012"/>
              <a:gd name="connsiteX5776" fmla="*/ 18239140 w 21052572"/>
              <a:gd name="connsiteY5776" fmla="*/ 2336553 h 8402012"/>
              <a:gd name="connsiteX5777" fmla="*/ 18245036 w 21052572"/>
              <a:gd name="connsiteY5777" fmla="*/ 2322465 h 8402012"/>
              <a:gd name="connsiteX5778" fmla="*/ 18247404 w 21052572"/>
              <a:gd name="connsiteY5778" fmla="*/ 2338518 h 8402012"/>
              <a:gd name="connsiteX5779" fmla="*/ 18246904 w 21052572"/>
              <a:gd name="connsiteY5779" fmla="*/ 2341904 h 8402012"/>
              <a:gd name="connsiteX5780" fmla="*/ 18267896 w 21052572"/>
              <a:gd name="connsiteY5780" fmla="*/ 2356369 h 8402012"/>
              <a:gd name="connsiteX5781" fmla="*/ 18306588 w 21052572"/>
              <a:gd name="connsiteY5781" fmla="*/ 2343474 h 8402012"/>
              <a:gd name="connsiteX5782" fmla="*/ 18351724 w 21052572"/>
              <a:gd name="connsiteY5782" fmla="*/ 2356369 h 8402012"/>
              <a:gd name="connsiteX5783" fmla="*/ 18300140 w 21052572"/>
              <a:gd name="connsiteY5783" fmla="*/ 2413338 h 8402012"/>
              <a:gd name="connsiteX5784" fmla="*/ 18371072 w 21052572"/>
              <a:gd name="connsiteY5784" fmla="*/ 2477804 h 8402012"/>
              <a:gd name="connsiteX5785" fmla="*/ 18293692 w 21052572"/>
              <a:gd name="connsiteY5785" fmla="*/ 2458463 h 8402012"/>
              <a:gd name="connsiteX5786" fmla="*/ 18204488 w 21052572"/>
              <a:gd name="connsiteY5786" fmla="*/ 2413338 h 8402012"/>
              <a:gd name="connsiteX5787" fmla="*/ 18005664 w 21052572"/>
              <a:gd name="connsiteY5787" fmla="*/ 2311236 h 8402012"/>
              <a:gd name="connsiteX5788" fmla="*/ 17838008 w 21052572"/>
              <a:gd name="connsiteY5788" fmla="*/ 2220961 h 8402012"/>
              <a:gd name="connsiteX5789" fmla="*/ 17652080 w 21052572"/>
              <a:gd name="connsiteY5789" fmla="*/ 2162932 h 8402012"/>
              <a:gd name="connsiteX5790" fmla="*/ 16811640 w 21052572"/>
              <a:gd name="connsiteY5790" fmla="*/ 1894269 h 8402012"/>
              <a:gd name="connsiteX5791" fmla="*/ 16055030 w 21052572"/>
              <a:gd name="connsiteY5791" fmla="*/ 1663219 h 8402012"/>
              <a:gd name="connsiteX5792" fmla="*/ 15683176 w 21052572"/>
              <a:gd name="connsiteY5792" fmla="*/ 1560052 h 8402012"/>
              <a:gd name="connsiteX5793" fmla="*/ 15503696 w 21052572"/>
              <a:gd name="connsiteY5793" fmla="*/ 1503096 h 8402012"/>
              <a:gd name="connsiteX5794" fmla="*/ 15355384 w 21052572"/>
              <a:gd name="connsiteY5794" fmla="*/ 1451512 h 8402012"/>
              <a:gd name="connsiteX5795" fmla="*/ 15201698 w 21052572"/>
              <a:gd name="connsiteY5795" fmla="*/ 1432169 h 8402012"/>
              <a:gd name="connsiteX5796" fmla="*/ 15035114 w 21052572"/>
              <a:gd name="connsiteY5796" fmla="*/ 1380585 h 8402012"/>
              <a:gd name="connsiteX5797" fmla="*/ 14682604 w 21052572"/>
              <a:gd name="connsiteY5797" fmla="*/ 1335450 h 8402012"/>
              <a:gd name="connsiteX5798" fmla="*/ 14393503 w 21052572"/>
              <a:gd name="connsiteY5798" fmla="*/ 1322555 h 8402012"/>
              <a:gd name="connsiteX5799" fmla="*/ 14553637 w 21052572"/>
              <a:gd name="connsiteY5799" fmla="*/ 1322555 h 8402012"/>
              <a:gd name="connsiteX5800" fmla="*/ 14578113 w 21052572"/>
              <a:gd name="connsiteY5800" fmla="*/ 1332752 h 8402012"/>
              <a:gd name="connsiteX5801" fmla="*/ 14574370 w 21052572"/>
              <a:gd name="connsiteY5801" fmla="*/ 1320307 h 8402012"/>
              <a:gd name="connsiteX5802" fmla="*/ 14592332 w 21052572"/>
              <a:gd name="connsiteY5802" fmla="*/ 1320307 h 8402012"/>
              <a:gd name="connsiteX5803" fmla="*/ 14583496 w 21052572"/>
              <a:gd name="connsiteY5803" fmla="*/ 1334995 h 8402012"/>
              <a:gd name="connsiteX5804" fmla="*/ 14621345 w 21052572"/>
              <a:gd name="connsiteY5804" fmla="*/ 1350764 h 8402012"/>
              <a:gd name="connsiteX5805" fmla="*/ 14689053 w 21052572"/>
              <a:gd name="connsiteY5805" fmla="*/ 1374138 h 8402012"/>
              <a:gd name="connsiteX5806" fmla="*/ 15009322 w 21052572"/>
              <a:gd name="connsiteY5806" fmla="*/ 1457960 h 8402012"/>
              <a:gd name="connsiteX5807" fmla="*/ 15644486 w 21052572"/>
              <a:gd name="connsiteY5807" fmla="*/ 1637427 h 8402012"/>
              <a:gd name="connsiteX5808" fmla="*/ 16273202 w 21052572"/>
              <a:gd name="connsiteY5808" fmla="*/ 1823342 h 8402012"/>
              <a:gd name="connsiteX5809" fmla="*/ 16599918 w 21052572"/>
              <a:gd name="connsiteY5809" fmla="*/ 1920063 h 8402012"/>
              <a:gd name="connsiteX5810" fmla="*/ 16741782 w 21052572"/>
              <a:gd name="connsiteY5810" fmla="*/ 1957674 h 8402012"/>
              <a:gd name="connsiteX5811" fmla="*/ 16767576 w 21052572"/>
              <a:gd name="connsiteY5811" fmla="*/ 2060841 h 8402012"/>
              <a:gd name="connsiteX5812" fmla="*/ 16811640 w 21052572"/>
              <a:gd name="connsiteY5812" fmla="*/ 2060841 h 8402012"/>
              <a:gd name="connsiteX5813" fmla="*/ 16818088 w 21052572"/>
              <a:gd name="connsiteY5813" fmla="*/ 2093081 h 8402012"/>
              <a:gd name="connsiteX5814" fmla="*/ 16696644 w 21052572"/>
              <a:gd name="connsiteY5814" fmla="*/ 2060841 h 8402012"/>
              <a:gd name="connsiteX5815" fmla="*/ 16350582 w 21052572"/>
              <a:gd name="connsiteY5815" fmla="*/ 1957674 h 8402012"/>
              <a:gd name="connsiteX5816" fmla="*/ 15657382 w 21052572"/>
              <a:gd name="connsiteY5816" fmla="*/ 1816895 h 8402012"/>
              <a:gd name="connsiteX5817" fmla="*/ 15644486 w 21052572"/>
              <a:gd name="connsiteY5817" fmla="*/ 1874926 h 8402012"/>
              <a:gd name="connsiteX5818" fmla="*/ 15599346 w 21052572"/>
              <a:gd name="connsiteY5818" fmla="*/ 1797550 h 8402012"/>
              <a:gd name="connsiteX5819" fmla="*/ 15542386 w 21052572"/>
              <a:gd name="connsiteY5819" fmla="*/ 1784655 h 8402012"/>
              <a:gd name="connsiteX5820" fmla="*/ 15368280 w 21052572"/>
              <a:gd name="connsiteY5820" fmla="*/ 1771759 h 8402012"/>
              <a:gd name="connsiteX5821" fmla="*/ 15035114 w 21052572"/>
              <a:gd name="connsiteY5821" fmla="*/ 1727698 h 8402012"/>
              <a:gd name="connsiteX5822" fmla="*/ 14354813 w 21052572"/>
              <a:gd name="connsiteY5822" fmla="*/ 1598740 h 8402012"/>
              <a:gd name="connsiteX5823" fmla="*/ 14259162 w 21052572"/>
              <a:gd name="connsiteY5823" fmla="*/ 1708354 h 8402012"/>
              <a:gd name="connsiteX5824" fmla="*/ 14445090 w 21052572"/>
              <a:gd name="connsiteY5824" fmla="*/ 1752415 h 8402012"/>
              <a:gd name="connsiteX5825" fmla="*/ 14509573 w 21052572"/>
              <a:gd name="connsiteY5825" fmla="*/ 1758863 h 8402012"/>
              <a:gd name="connsiteX5826" fmla="*/ 14534292 w 21052572"/>
              <a:gd name="connsiteY5826" fmla="*/ 1701906 h 8402012"/>
              <a:gd name="connsiteX5827" fmla="*/ 14689053 w 21052572"/>
              <a:gd name="connsiteY5827" fmla="*/ 1740594 h 8402012"/>
              <a:gd name="connsiteX5828" fmla="*/ 14778255 w 21052572"/>
              <a:gd name="connsiteY5828" fmla="*/ 1778207 h 8402012"/>
              <a:gd name="connsiteX5829" fmla="*/ 14804049 w 21052572"/>
              <a:gd name="connsiteY5829" fmla="*/ 1727698 h 8402012"/>
              <a:gd name="connsiteX5830" fmla="*/ 15240388 w 21052572"/>
              <a:gd name="connsiteY5830" fmla="*/ 1862030 h 8402012"/>
              <a:gd name="connsiteX5831" fmla="*/ 15374730 w 21052572"/>
              <a:gd name="connsiteY5831" fmla="*/ 1855581 h 8402012"/>
              <a:gd name="connsiteX5832" fmla="*/ 15432764 w 21052572"/>
              <a:gd name="connsiteY5832" fmla="*/ 1849134 h 8402012"/>
              <a:gd name="connsiteX5833" fmla="*/ 15471454 w 21052572"/>
              <a:gd name="connsiteY5833" fmla="*/ 1881373 h 8402012"/>
              <a:gd name="connsiteX5834" fmla="*/ 15586450 w 21052572"/>
              <a:gd name="connsiteY5834" fmla="*/ 1887821 h 8402012"/>
              <a:gd name="connsiteX5835" fmla="*/ 15663830 w 21052572"/>
              <a:gd name="connsiteY5835" fmla="*/ 1874926 h 8402012"/>
              <a:gd name="connsiteX5836" fmla="*/ 15676726 w 21052572"/>
              <a:gd name="connsiteY5836" fmla="*/ 1938330 h 8402012"/>
              <a:gd name="connsiteX5837" fmla="*/ 15702522 w 21052572"/>
              <a:gd name="connsiteY5837" fmla="*/ 1945853 h 8402012"/>
              <a:gd name="connsiteX5838" fmla="*/ 15778826 w 21052572"/>
              <a:gd name="connsiteY5838" fmla="*/ 1964122 h 8402012"/>
              <a:gd name="connsiteX5839" fmla="*/ 15901346 w 21052572"/>
              <a:gd name="connsiteY5839" fmla="*/ 2015705 h 8402012"/>
              <a:gd name="connsiteX5840" fmla="*/ 15573554 w 21052572"/>
              <a:gd name="connsiteY5840" fmla="*/ 1977018 h 8402012"/>
              <a:gd name="connsiteX5841" fmla="*/ 15439212 w 21052572"/>
              <a:gd name="connsiteY5841" fmla="*/ 1964122 h 8402012"/>
              <a:gd name="connsiteX5842" fmla="*/ 15435056 w 21052572"/>
              <a:gd name="connsiteY5842" fmla="*/ 1958224 h 8402012"/>
              <a:gd name="connsiteX5843" fmla="*/ 15436004 w 21052572"/>
              <a:gd name="connsiteY5843" fmla="*/ 1965833 h 8402012"/>
              <a:gd name="connsiteX5844" fmla="*/ 15432090 w 21052572"/>
              <a:gd name="connsiteY5844" fmla="*/ 1964842 h 8402012"/>
              <a:gd name="connsiteX5845" fmla="*/ 15436004 w 21052572"/>
              <a:gd name="connsiteY5845" fmla="*/ 1970714 h 8402012"/>
              <a:gd name="connsiteX5846" fmla="*/ 15418042 w 21052572"/>
              <a:gd name="connsiteY5846" fmla="*/ 1970714 h 8402012"/>
              <a:gd name="connsiteX5847" fmla="*/ 15423422 w 21052572"/>
              <a:gd name="connsiteY5847" fmla="*/ 1962646 h 8402012"/>
              <a:gd name="connsiteX5848" fmla="*/ 15422532 w 21052572"/>
              <a:gd name="connsiteY5848" fmla="*/ 1962421 h 8402012"/>
              <a:gd name="connsiteX5849" fmla="*/ 15419164 w 21052572"/>
              <a:gd name="connsiteY5849" fmla="*/ 1954316 h 8402012"/>
              <a:gd name="connsiteX5850" fmla="*/ 15418200 w 21052572"/>
              <a:gd name="connsiteY5850" fmla="*/ 1940768 h 8402012"/>
              <a:gd name="connsiteX5851" fmla="*/ 15413418 w 21052572"/>
              <a:gd name="connsiteY5851" fmla="*/ 1945853 h 8402012"/>
              <a:gd name="connsiteX5852" fmla="*/ 15374730 w 21052572"/>
              <a:gd name="connsiteY5852" fmla="*/ 1957674 h 8402012"/>
              <a:gd name="connsiteX5853" fmla="*/ 15285526 w 21052572"/>
              <a:gd name="connsiteY5853" fmla="*/ 1951226 h 8402012"/>
              <a:gd name="connsiteX5854" fmla="*/ 15259734 w 21052572"/>
              <a:gd name="connsiteY5854" fmla="*/ 1894269 h 8402012"/>
              <a:gd name="connsiteX5855" fmla="*/ 15221042 w 21052572"/>
              <a:gd name="connsiteY5855" fmla="*/ 1868478 h 8402012"/>
              <a:gd name="connsiteX5856" fmla="*/ 15163008 w 21052572"/>
              <a:gd name="connsiteY5856" fmla="*/ 1907166 h 8402012"/>
              <a:gd name="connsiteX5857" fmla="*/ 15221042 w 21052572"/>
              <a:gd name="connsiteY5857" fmla="*/ 1938330 h 8402012"/>
              <a:gd name="connsiteX5858" fmla="*/ 14194678 w 21052572"/>
              <a:gd name="connsiteY5858" fmla="*/ 1791103 h 8402012"/>
              <a:gd name="connsiteX5859" fmla="*/ 14233368 w 21052572"/>
              <a:gd name="connsiteY5859" fmla="*/ 1714803 h 8402012"/>
              <a:gd name="connsiteX5860" fmla="*/ 13803477 w 21052572"/>
              <a:gd name="connsiteY5860" fmla="*/ 1663219 h 8402012"/>
              <a:gd name="connsiteX5861" fmla="*/ 13848616 w 21052572"/>
              <a:gd name="connsiteY5861" fmla="*/ 1598740 h 8402012"/>
              <a:gd name="connsiteX5862" fmla="*/ 13738994 w 21052572"/>
              <a:gd name="connsiteY5862" fmla="*/ 1598740 h 8402012"/>
              <a:gd name="connsiteX5863" fmla="*/ 13719649 w 21052572"/>
              <a:gd name="connsiteY5863" fmla="*/ 1535335 h 8402012"/>
              <a:gd name="connsiteX5864" fmla="*/ 13643343 w 21052572"/>
              <a:gd name="connsiteY5864" fmla="*/ 1496648 h 8402012"/>
              <a:gd name="connsiteX5865" fmla="*/ 13603847 w 21052572"/>
              <a:gd name="connsiteY5865" fmla="*/ 1470856 h 8402012"/>
              <a:gd name="connsiteX5866" fmla="*/ 13600816 w 21052572"/>
              <a:gd name="connsiteY5866" fmla="*/ 1469093 h 8402012"/>
              <a:gd name="connsiteX5867" fmla="*/ 13603909 w 21052572"/>
              <a:gd name="connsiteY5867" fmla="*/ 1483018 h 8402012"/>
              <a:gd name="connsiteX5868" fmla="*/ 13593245 w 21052572"/>
              <a:gd name="connsiteY5868" fmla="*/ 1477398 h 8402012"/>
              <a:gd name="connsiteX5869" fmla="*/ 13596527 w 21052572"/>
              <a:gd name="connsiteY5869" fmla="*/ 1468569 h 8402012"/>
              <a:gd name="connsiteX5870" fmla="*/ 13597619 w 21052572"/>
              <a:gd name="connsiteY5870" fmla="*/ 1467233 h 8402012"/>
              <a:gd name="connsiteX5871" fmla="*/ 13559514 w 21052572"/>
              <a:gd name="connsiteY5871" fmla="*/ 1445064 h 8402012"/>
              <a:gd name="connsiteX5872" fmla="*/ 13572411 w 21052572"/>
              <a:gd name="connsiteY5872" fmla="*/ 1477304 h 8402012"/>
              <a:gd name="connsiteX5873" fmla="*/ 13598205 w 21052572"/>
              <a:gd name="connsiteY5873" fmla="*/ 1483753 h 8402012"/>
              <a:gd name="connsiteX5874" fmla="*/ 13598205 w 21052572"/>
              <a:gd name="connsiteY5874" fmla="*/ 1540708 h 8402012"/>
              <a:gd name="connsiteX5875" fmla="*/ 13302654 w 21052572"/>
              <a:gd name="connsiteY5875" fmla="*/ 1509543 h 8402012"/>
              <a:gd name="connsiteX5876" fmla="*/ 13520824 w 21052572"/>
              <a:gd name="connsiteY5876" fmla="*/ 1477304 h 8402012"/>
              <a:gd name="connsiteX5877" fmla="*/ 13540169 w 21052572"/>
              <a:gd name="connsiteY5877" fmla="*/ 1412826 h 8402012"/>
              <a:gd name="connsiteX5878" fmla="*/ 13591756 w 21052572"/>
              <a:gd name="connsiteY5878" fmla="*/ 1419273 h 8402012"/>
              <a:gd name="connsiteX5879" fmla="*/ 13656240 w 21052572"/>
              <a:gd name="connsiteY5879" fmla="*/ 1387034 h 8402012"/>
              <a:gd name="connsiteX5880" fmla="*/ 13200555 w 21052572"/>
              <a:gd name="connsiteY5880" fmla="*/ 1374138 h 8402012"/>
              <a:gd name="connsiteX5881" fmla="*/ 12777113 w 21052572"/>
              <a:gd name="connsiteY5881" fmla="*/ 1477304 h 8402012"/>
              <a:gd name="connsiteX5882" fmla="*/ 12898557 w 21052572"/>
              <a:gd name="connsiteY5882" fmla="*/ 1509543 h 8402012"/>
              <a:gd name="connsiteX5883" fmla="*/ 12892109 w 21052572"/>
              <a:gd name="connsiteY5883" fmla="*/ 1572949 h 8402012"/>
              <a:gd name="connsiteX5884" fmla="*/ 12848045 w 21052572"/>
              <a:gd name="connsiteY5884" fmla="*/ 1579396 h 8402012"/>
              <a:gd name="connsiteX5885" fmla="*/ 12898557 w 21052572"/>
              <a:gd name="connsiteY5885" fmla="*/ 1669667 h 8402012"/>
              <a:gd name="connsiteX5886" fmla="*/ 12822251 w 21052572"/>
              <a:gd name="connsiteY5886" fmla="*/ 1689010 h 8402012"/>
              <a:gd name="connsiteX5887" fmla="*/ 12744871 w 21052572"/>
              <a:gd name="connsiteY5887" fmla="*/ 1727698 h 8402012"/>
              <a:gd name="connsiteX5888" fmla="*/ 12629875 w 21052572"/>
              <a:gd name="connsiteY5888" fmla="*/ 1740594 h 8402012"/>
              <a:gd name="connsiteX5889" fmla="*/ 12526701 w 21052572"/>
              <a:gd name="connsiteY5889" fmla="*/ 1745967 h 8402012"/>
              <a:gd name="connsiteX5890" fmla="*/ 12302083 w 21052572"/>
              <a:gd name="connsiteY5890" fmla="*/ 1778207 h 8402012"/>
              <a:gd name="connsiteX5891" fmla="*/ 12077465 w 21052572"/>
              <a:gd name="connsiteY5891" fmla="*/ 1816895 h 8402012"/>
              <a:gd name="connsiteX5892" fmla="*/ 11988263 w 21052572"/>
              <a:gd name="connsiteY5892" fmla="*/ 1849134 h 8402012"/>
              <a:gd name="connsiteX5893" fmla="*/ 11897986 w 21052572"/>
              <a:gd name="connsiteY5893" fmla="*/ 1862030 h 8402012"/>
              <a:gd name="connsiteX5894" fmla="*/ 11699161 w 21052572"/>
              <a:gd name="connsiteY5894" fmla="*/ 1920063 h 8402012"/>
              <a:gd name="connsiteX5895" fmla="*/ 11635752 w 21052572"/>
              <a:gd name="connsiteY5895" fmla="*/ 1920063 h 8402012"/>
              <a:gd name="connsiteX5896" fmla="*/ 11635483 w 21052572"/>
              <a:gd name="connsiteY5896" fmla="*/ 1919987 h 8402012"/>
              <a:gd name="connsiteX5897" fmla="*/ 11616508 w 21052572"/>
              <a:gd name="connsiteY5897" fmla="*/ 1914622 h 8402012"/>
              <a:gd name="connsiteX5898" fmla="*/ 11564820 w 21052572"/>
              <a:gd name="connsiteY5898" fmla="*/ 1920063 h 8402012"/>
              <a:gd name="connsiteX5899" fmla="*/ 11692713 w 21052572"/>
              <a:gd name="connsiteY5899" fmla="*/ 1989913 h 8402012"/>
              <a:gd name="connsiteX5900" fmla="*/ 11019934 w 21052572"/>
              <a:gd name="connsiteY5900" fmla="*/ 2195172 h 8402012"/>
              <a:gd name="connsiteX5901" fmla="*/ 10692142 w 21052572"/>
              <a:gd name="connsiteY5901" fmla="*/ 2311236 h 8402012"/>
              <a:gd name="connsiteX5902" fmla="*/ 10538456 w 21052572"/>
              <a:gd name="connsiteY5902" fmla="*/ 2393980 h 8402012"/>
              <a:gd name="connsiteX5903" fmla="*/ 10468598 w 21052572"/>
              <a:gd name="connsiteY5903" fmla="*/ 2406870 h 8402012"/>
              <a:gd name="connsiteX5904" fmla="*/ 10449253 w 21052572"/>
              <a:gd name="connsiteY5904" fmla="*/ 2464911 h 8402012"/>
              <a:gd name="connsiteX5905" fmla="*/ 11070446 w 21052572"/>
              <a:gd name="connsiteY5905" fmla="*/ 2246753 h 8402012"/>
              <a:gd name="connsiteX5906" fmla="*/ 11070446 w 21052572"/>
              <a:gd name="connsiteY5906" fmla="*/ 2311236 h 8402012"/>
              <a:gd name="connsiteX5907" fmla="*/ 11545475 w 21052572"/>
              <a:gd name="connsiteY5907" fmla="*/ 2169380 h 8402012"/>
              <a:gd name="connsiteX5908" fmla="*/ 11763645 w 21052572"/>
              <a:gd name="connsiteY5908" fmla="*/ 2156485 h 8402012"/>
              <a:gd name="connsiteX5909" fmla="*/ 11815232 w 21052572"/>
              <a:gd name="connsiteY5909" fmla="*/ 2125320 h 8402012"/>
              <a:gd name="connsiteX5910" fmla="*/ 11846399 w 21052572"/>
              <a:gd name="connsiteY5910" fmla="*/ 2080184 h 8402012"/>
              <a:gd name="connsiteX5911" fmla="*/ 11943124 w 21052572"/>
              <a:gd name="connsiteY5911" fmla="*/ 2099528 h 8402012"/>
              <a:gd name="connsiteX5912" fmla="*/ 11968918 w 21052572"/>
              <a:gd name="connsiteY5912" fmla="*/ 2125320 h 8402012"/>
              <a:gd name="connsiteX5913" fmla="*/ 12026953 w 21052572"/>
              <a:gd name="connsiteY5913" fmla="*/ 2125320 h 8402012"/>
              <a:gd name="connsiteX5914" fmla="*/ 12033401 w 21052572"/>
              <a:gd name="connsiteY5914" fmla="*/ 2099528 h 8402012"/>
              <a:gd name="connsiteX5915" fmla="*/ 12058120 w 21052572"/>
              <a:gd name="connsiteY5915" fmla="*/ 2086632 h 8402012"/>
              <a:gd name="connsiteX5916" fmla="*/ 12116155 w 21052572"/>
              <a:gd name="connsiteY5916" fmla="*/ 2086632 h 8402012"/>
              <a:gd name="connsiteX5917" fmla="*/ 12212881 w 21052572"/>
              <a:gd name="connsiteY5917" fmla="*/ 2035049 h 8402012"/>
              <a:gd name="connsiteX5918" fmla="*/ 12135501 w 21052572"/>
              <a:gd name="connsiteY5918" fmla="*/ 1907166 h 8402012"/>
              <a:gd name="connsiteX5919" fmla="*/ 12129052 w 21052572"/>
              <a:gd name="connsiteY5919" fmla="*/ 1849134 h 8402012"/>
              <a:gd name="connsiteX5920" fmla="*/ 12431051 w 21052572"/>
              <a:gd name="connsiteY5920" fmla="*/ 1829790 h 8402012"/>
              <a:gd name="connsiteX5921" fmla="*/ 12276290 w 21052572"/>
              <a:gd name="connsiteY5921" fmla="*/ 1868478 h 8402012"/>
              <a:gd name="connsiteX5922" fmla="*/ 12353670 w 21052572"/>
              <a:gd name="connsiteY5922" fmla="*/ 1920063 h 8402012"/>
              <a:gd name="connsiteX5923" fmla="*/ 12276290 w 21052572"/>
              <a:gd name="connsiteY5923" fmla="*/ 1983465 h 8402012"/>
              <a:gd name="connsiteX5924" fmla="*/ 12327877 w 21052572"/>
              <a:gd name="connsiteY5924" fmla="*/ 2041497 h 8402012"/>
              <a:gd name="connsiteX5925" fmla="*/ 12623427 w 21052572"/>
              <a:gd name="connsiteY5925" fmla="*/ 2002809 h 8402012"/>
              <a:gd name="connsiteX5926" fmla="*/ 12802906 w 21052572"/>
              <a:gd name="connsiteY5926" fmla="*/ 1989913 h 8402012"/>
              <a:gd name="connsiteX5927" fmla="*/ 13001731 w 21052572"/>
              <a:gd name="connsiteY5927" fmla="*/ 1977018 h 8402012"/>
              <a:gd name="connsiteX5928" fmla="*/ 13103830 w 21052572"/>
              <a:gd name="connsiteY5928" fmla="*/ 1977018 h 8402012"/>
              <a:gd name="connsiteX5929" fmla="*/ 13168314 w 21052572"/>
              <a:gd name="connsiteY5929" fmla="*/ 1970570 h 8402012"/>
              <a:gd name="connsiteX5930" fmla="*/ 13174762 w 21052572"/>
              <a:gd name="connsiteY5930" fmla="*/ 2002809 h 8402012"/>
              <a:gd name="connsiteX5931" fmla="*/ 13123175 w 21052572"/>
              <a:gd name="connsiteY5931" fmla="*/ 2002809 h 8402012"/>
              <a:gd name="connsiteX5932" fmla="*/ 13213452 w 21052572"/>
              <a:gd name="connsiteY5932" fmla="*/ 2054393 h 8402012"/>
              <a:gd name="connsiteX5933" fmla="*/ 13252142 w 21052572"/>
              <a:gd name="connsiteY5933" fmla="*/ 2073737 h 8402012"/>
              <a:gd name="connsiteX5934" fmla="*/ 13309103 w 21052572"/>
              <a:gd name="connsiteY5934" fmla="*/ 2086632 h 8402012"/>
              <a:gd name="connsiteX5935" fmla="*/ 13399380 w 21052572"/>
              <a:gd name="connsiteY5935" fmla="*/ 2067288 h 8402012"/>
              <a:gd name="connsiteX5936" fmla="*/ 13470312 w 21052572"/>
              <a:gd name="connsiteY5936" fmla="*/ 2054393 h 8402012"/>
              <a:gd name="connsiteX5937" fmla="*/ 13617550 w 21052572"/>
              <a:gd name="connsiteY5937" fmla="*/ 2035049 h 8402012"/>
              <a:gd name="connsiteX5938" fmla="*/ 13572411 w 21052572"/>
              <a:gd name="connsiteY5938" fmla="*/ 1970570 h 8402012"/>
              <a:gd name="connsiteX5939" fmla="*/ 13675585 w 21052572"/>
              <a:gd name="connsiteY5939" fmla="*/ 1983465 h 8402012"/>
              <a:gd name="connsiteX5940" fmla="*/ 13636895 w 21052572"/>
              <a:gd name="connsiteY5940" fmla="*/ 2015705 h 8402012"/>
              <a:gd name="connsiteX5941" fmla="*/ 13675585 w 21052572"/>
              <a:gd name="connsiteY5941" fmla="*/ 2060841 h 8402012"/>
              <a:gd name="connsiteX5942" fmla="*/ 13713200 w 21052572"/>
              <a:gd name="connsiteY5942" fmla="*/ 2035049 h 8402012"/>
              <a:gd name="connsiteX5943" fmla="*/ 13751891 w 21052572"/>
              <a:gd name="connsiteY5943" fmla="*/ 2060841 h 8402012"/>
              <a:gd name="connsiteX5944" fmla="*/ 13797029 w 21052572"/>
              <a:gd name="connsiteY5944" fmla="*/ 2067288 h 8402012"/>
              <a:gd name="connsiteX5945" fmla="*/ 13777684 w 21052572"/>
              <a:gd name="connsiteY5945" fmla="*/ 2093081 h 8402012"/>
              <a:gd name="connsiteX5946" fmla="*/ 13680959 w 21052572"/>
              <a:gd name="connsiteY5946" fmla="*/ 2099528 h 8402012"/>
              <a:gd name="connsiteX5947" fmla="*/ 13444518 w 21052572"/>
              <a:gd name="connsiteY5947" fmla="*/ 2112430 h 8402012"/>
              <a:gd name="connsiteX5948" fmla="*/ 13328448 w 21052572"/>
              <a:gd name="connsiteY5948" fmla="*/ 2118874 h 8402012"/>
              <a:gd name="connsiteX5949" fmla="*/ 13239246 w 21052572"/>
              <a:gd name="connsiteY5949" fmla="*/ 2151111 h 8402012"/>
              <a:gd name="connsiteX5950" fmla="*/ 13322000 w 21052572"/>
              <a:gd name="connsiteY5950" fmla="*/ 2195172 h 8402012"/>
              <a:gd name="connsiteX5951" fmla="*/ 13284384 w 21052572"/>
              <a:gd name="connsiteY5951" fmla="*/ 2220961 h 8402012"/>
              <a:gd name="connsiteX5952" fmla="*/ 13207004 w 21052572"/>
              <a:gd name="connsiteY5952" fmla="*/ 2220961 h 8402012"/>
              <a:gd name="connsiteX5953" fmla="*/ 13181210 w 21052572"/>
              <a:gd name="connsiteY5953" fmla="*/ 2151111 h 8402012"/>
              <a:gd name="connsiteX5954" fmla="*/ 12859867 w 21052572"/>
              <a:gd name="connsiteY5954" fmla="*/ 2188728 h 8402012"/>
              <a:gd name="connsiteX5955" fmla="*/ 12693284 w 21052572"/>
              <a:gd name="connsiteY5955" fmla="*/ 2208069 h 8402012"/>
              <a:gd name="connsiteX5956" fmla="*/ 12597633 w 21052572"/>
              <a:gd name="connsiteY5956" fmla="*/ 2240307 h 8402012"/>
              <a:gd name="connsiteX5957" fmla="*/ 12591185 w 21052572"/>
              <a:gd name="connsiteY5957" fmla="*/ 2311236 h 8402012"/>
              <a:gd name="connsiteX5958" fmla="*/ 12546046 w 21052572"/>
              <a:gd name="connsiteY5958" fmla="*/ 2324131 h 8402012"/>
              <a:gd name="connsiteX5959" fmla="*/ 12385912 w 21052572"/>
              <a:gd name="connsiteY5959" fmla="*/ 2343474 h 8402012"/>
              <a:gd name="connsiteX5960" fmla="*/ 12071017 w 21052572"/>
              <a:gd name="connsiteY5960" fmla="*/ 2406870 h 8402012"/>
              <a:gd name="connsiteX5961" fmla="*/ 11430479 w 21052572"/>
              <a:gd name="connsiteY5961" fmla="*/ 2561628 h 8402012"/>
              <a:gd name="connsiteX5962" fmla="*/ 11141378 w 21052572"/>
              <a:gd name="connsiteY5962" fmla="*/ 2618587 h 8402012"/>
              <a:gd name="connsiteX5963" fmla="*/ 11089791 w 21052572"/>
              <a:gd name="connsiteY5963" fmla="*/ 2631480 h 8402012"/>
              <a:gd name="connsiteX5964" fmla="*/ 11070446 w 21052572"/>
              <a:gd name="connsiteY5964" fmla="*/ 2689511 h 8402012"/>
              <a:gd name="connsiteX5965" fmla="*/ 10961898 w 21052572"/>
              <a:gd name="connsiteY5965" fmla="*/ 2676615 h 8402012"/>
              <a:gd name="connsiteX5966" fmla="*/ 10961898 w 21052572"/>
              <a:gd name="connsiteY5966" fmla="*/ 2741094 h 8402012"/>
              <a:gd name="connsiteX5967" fmla="*/ 10750177 w 21052572"/>
              <a:gd name="connsiteY5967" fmla="*/ 2785149 h 8402012"/>
              <a:gd name="connsiteX5968" fmla="*/ 10916760 w 21052572"/>
              <a:gd name="connsiteY5968" fmla="*/ 2752914 h 8402012"/>
              <a:gd name="connsiteX5969" fmla="*/ 11070446 w 21052572"/>
              <a:gd name="connsiteY5969" fmla="*/ 2715302 h 8402012"/>
              <a:gd name="connsiteX5970" fmla="*/ 11398238 w 21052572"/>
              <a:gd name="connsiteY5970" fmla="*/ 2650824 h 8402012"/>
              <a:gd name="connsiteX5971" fmla="*/ 12071017 w 21052572"/>
              <a:gd name="connsiteY5971" fmla="*/ 2497149 h 8402012"/>
              <a:gd name="connsiteX5972" fmla="*/ 12090362 w 21052572"/>
              <a:gd name="connsiteY5972" fmla="*/ 2554106 h 8402012"/>
              <a:gd name="connsiteX5973" fmla="*/ 12090362 w 21052572"/>
              <a:gd name="connsiteY5973" fmla="*/ 2497149 h 8402012"/>
              <a:gd name="connsiteX5974" fmla="*/ 12135501 w 21052572"/>
              <a:gd name="connsiteY5974" fmla="*/ 2484256 h 8402012"/>
              <a:gd name="connsiteX5975" fmla="*/ 12206433 w 21052572"/>
              <a:gd name="connsiteY5975" fmla="*/ 2477804 h 8402012"/>
              <a:gd name="connsiteX5976" fmla="*/ 12187087 w 21052572"/>
              <a:gd name="connsiteY5976" fmla="*/ 2510046 h 8402012"/>
              <a:gd name="connsiteX5977" fmla="*/ 12219329 w 21052572"/>
              <a:gd name="connsiteY5977" fmla="*/ 2522941 h 8402012"/>
              <a:gd name="connsiteX5978" fmla="*/ 12340773 w 21052572"/>
              <a:gd name="connsiteY5978" fmla="*/ 2432672 h 8402012"/>
              <a:gd name="connsiteX5979" fmla="*/ 12565391 w 21052572"/>
              <a:gd name="connsiteY5979" fmla="*/ 2387533 h 8402012"/>
              <a:gd name="connsiteX5980" fmla="*/ 12654594 w 21052572"/>
              <a:gd name="connsiteY5980" fmla="*/ 2374638 h 8402012"/>
              <a:gd name="connsiteX5981" fmla="*/ 12719078 w 21052572"/>
              <a:gd name="connsiteY5981" fmla="*/ 2400427 h 8402012"/>
              <a:gd name="connsiteX5982" fmla="*/ 12950144 w 21052572"/>
              <a:gd name="connsiteY5982" fmla="*/ 2374638 h 8402012"/>
              <a:gd name="connsiteX5983" fmla="*/ 13880858 w 21052572"/>
              <a:gd name="connsiteY5983" fmla="*/ 2337027 h 8402012"/>
              <a:gd name="connsiteX5984" fmla="*/ 13803477 w 21052572"/>
              <a:gd name="connsiteY5984" fmla="*/ 2348847 h 8402012"/>
              <a:gd name="connsiteX5985" fmla="*/ 13822823 w 21052572"/>
              <a:gd name="connsiteY5985" fmla="*/ 2381086 h 8402012"/>
              <a:gd name="connsiteX5986" fmla="*/ 13732545 w 21052572"/>
              <a:gd name="connsiteY5986" fmla="*/ 2445566 h 8402012"/>
              <a:gd name="connsiteX5987" fmla="*/ 13694930 w 21052572"/>
              <a:gd name="connsiteY5987" fmla="*/ 2497149 h 8402012"/>
              <a:gd name="connsiteX5988" fmla="*/ 13738994 w 21052572"/>
              <a:gd name="connsiteY5988" fmla="*/ 2471358 h 8402012"/>
              <a:gd name="connsiteX5989" fmla="*/ 13784132 w 21052572"/>
              <a:gd name="connsiteY5989" fmla="*/ 2497149 h 8402012"/>
              <a:gd name="connsiteX5990" fmla="*/ 13848616 w 21052572"/>
              <a:gd name="connsiteY5990" fmla="*/ 2471358 h 8402012"/>
              <a:gd name="connsiteX5991" fmla="*/ 13867961 w 21052572"/>
              <a:gd name="connsiteY5991" fmla="*/ 2381086 h 8402012"/>
              <a:gd name="connsiteX5992" fmla="*/ 13893755 w 21052572"/>
              <a:gd name="connsiteY5992" fmla="*/ 2361740 h 8402012"/>
              <a:gd name="connsiteX5993" fmla="*/ 13905577 w 21052572"/>
              <a:gd name="connsiteY5993" fmla="*/ 2317683 h 8402012"/>
              <a:gd name="connsiteX5994" fmla="*/ 13976509 w 21052572"/>
              <a:gd name="connsiteY5994" fmla="*/ 2304791 h 8402012"/>
              <a:gd name="connsiteX5995" fmla="*/ 14099027 w 21052572"/>
              <a:gd name="connsiteY5995" fmla="*/ 2291889 h 8402012"/>
              <a:gd name="connsiteX5996" fmla="*/ 14201127 w 21052572"/>
              <a:gd name="connsiteY5996" fmla="*/ 2285443 h 8402012"/>
              <a:gd name="connsiteX5997" fmla="*/ 14212411 w 21052572"/>
              <a:gd name="connsiteY5997" fmla="*/ 2324803 h 8402012"/>
              <a:gd name="connsiteX5998" fmla="*/ 14213855 w 21052572"/>
              <a:gd name="connsiteY5998" fmla="*/ 2363672 h 8402012"/>
              <a:gd name="connsiteX5999" fmla="*/ 14217894 w 21052572"/>
              <a:gd name="connsiteY5999" fmla="*/ 2366503 h 8402012"/>
              <a:gd name="connsiteX6000" fmla="*/ 14199932 w 21052572"/>
              <a:gd name="connsiteY6000" fmla="*/ 2366503 h 8402012"/>
              <a:gd name="connsiteX6001" fmla="*/ 14204446 w 21052572"/>
              <a:gd name="connsiteY6001" fmla="*/ 2363340 h 8402012"/>
              <a:gd name="connsiteX6002" fmla="*/ 14169506 w 21052572"/>
              <a:gd name="connsiteY6002" fmla="*/ 2345640 h 8402012"/>
              <a:gd name="connsiteX6003" fmla="*/ 14034544 w 21052572"/>
              <a:gd name="connsiteY6003" fmla="*/ 2337027 h 8402012"/>
              <a:gd name="connsiteX6004" fmla="*/ 14110849 w 21052572"/>
              <a:gd name="connsiteY6004" fmla="*/ 2368190 h 8402012"/>
              <a:gd name="connsiteX6005" fmla="*/ 14073234 w 21052572"/>
              <a:gd name="connsiteY6005" fmla="*/ 2419778 h 8402012"/>
              <a:gd name="connsiteX6006" fmla="*/ 14015199 w 21052572"/>
              <a:gd name="connsiteY6006" fmla="*/ 2497149 h 8402012"/>
              <a:gd name="connsiteX6007" fmla="*/ 14073234 w 21052572"/>
              <a:gd name="connsiteY6007" fmla="*/ 2522941 h 8402012"/>
              <a:gd name="connsiteX6008" fmla="*/ 14091504 w 21052572"/>
              <a:gd name="connsiteY6008" fmla="*/ 2464911 h 8402012"/>
              <a:gd name="connsiteX6009" fmla="*/ 14130195 w 21052572"/>
              <a:gd name="connsiteY6009" fmla="*/ 2529389 h 8402012"/>
              <a:gd name="connsiteX6010" fmla="*/ 14188230 w 21052572"/>
              <a:gd name="connsiteY6010" fmla="*/ 2497149 h 8402012"/>
              <a:gd name="connsiteX6011" fmla="*/ 14143091 w 21052572"/>
              <a:gd name="connsiteY6011" fmla="*/ 2497149 h 8402012"/>
              <a:gd name="connsiteX6012" fmla="*/ 14143091 w 21052572"/>
              <a:gd name="connsiteY6012" fmla="*/ 2432672 h 8402012"/>
              <a:gd name="connsiteX6013" fmla="*/ 14259162 w 21052572"/>
              <a:gd name="connsiteY6013" fmla="*/ 2477804 h 8402012"/>
              <a:gd name="connsiteX6014" fmla="*/ 14233368 w 21052572"/>
              <a:gd name="connsiteY6014" fmla="*/ 2522941 h 8402012"/>
              <a:gd name="connsiteX6015" fmla="*/ 14278507 w 21052572"/>
              <a:gd name="connsiteY6015" fmla="*/ 2542284 h 8402012"/>
              <a:gd name="connsiteX6016" fmla="*/ 14284955 w 21052572"/>
              <a:gd name="connsiteY6016" fmla="*/ 2464911 h 8402012"/>
              <a:gd name="connsiteX6017" fmla="*/ 14348364 w 21052572"/>
              <a:gd name="connsiteY6017" fmla="*/ 2458463 h 8402012"/>
              <a:gd name="connsiteX6018" fmla="*/ 14374158 w 21052572"/>
              <a:gd name="connsiteY6018" fmla="*/ 2484256 h 8402012"/>
              <a:gd name="connsiteX6019" fmla="*/ 14316122 w 21052572"/>
              <a:gd name="connsiteY6019" fmla="*/ 2497149 h 8402012"/>
              <a:gd name="connsiteX6020" fmla="*/ 14322571 w 21052572"/>
              <a:gd name="connsiteY6020" fmla="*/ 2554106 h 8402012"/>
              <a:gd name="connsiteX6021" fmla="*/ 14534292 w 21052572"/>
              <a:gd name="connsiteY6021" fmla="*/ 2547657 h 8402012"/>
              <a:gd name="connsiteX6022" fmla="*/ 14393503 w 21052572"/>
              <a:gd name="connsiteY6022" fmla="*/ 2510046 h 8402012"/>
              <a:gd name="connsiteX6023" fmla="*/ 14637466 w 21052572"/>
              <a:gd name="connsiteY6023" fmla="*/ 2510046 h 8402012"/>
              <a:gd name="connsiteX6024" fmla="*/ 14579431 w 21052572"/>
              <a:gd name="connsiteY6024" fmla="*/ 2605690 h 8402012"/>
              <a:gd name="connsiteX6025" fmla="*/ 14637466 w 21052572"/>
              <a:gd name="connsiteY6025" fmla="*/ 2644376 h 8402012"/>
              <a:gd name="connsiteX6026" fmla="*/ 14079682 w 21052572"/>
              <a:gd name="connsiteY6026" fmla="*/ 2561628 h 8402012"/>
              <a:gd name="connsiteX6027" fmla="*/ 13809926 w 21052572"/>
              <a:gd name="connsiteY6027" fmla="*/ 2535836 h 8402012"/>
              <a:gd name="connsiteX6028" fmla="*/ 13700304 w 21052572"/>
              <a:gd name="connsiteY6028" fmla="*/ 2535836 h 8402012"/>
              <a:gd name="connsiteX6029" fmla="*/ 13688482 w 21052572"/>
              <a:gd name="connsiteY6029" fmla="*/ 2419778 h 8402012"/>
              <a:gd name="connsiteX6030" fmla="*/ 13438070 w 21052572"/>
              <a:gd name="connsiteY6030" fmla="*/ 2432672 h 8402012"/>
              <a:gd name="connsiteX6031" fmla="*/ 13499431 w 21052572"/>
              <a:gd name="connsiteY6031" fmla="*/ 2462859 h 8402012"/>
              <a:gd name="connsiteX6032" fmla="*/ 13505185 w 21052572"/>
              <a:gd name="connsiteY6032" fmla="*/ 2450516 h 8402012"/>
              <a:gd name="connsiteX6033" fmla="*/ 13516412 w 21052572"/>
              <a:gd name="connsiteY6033" fmla="*/ 2464962 h 8402012"/>
              <a:gd name="connsiteX6034" fmla="*/ 13512292 w 21052572"/>
              <a:gd name="connsiteY6034" fmla="*/ 2468496 h 8402012"/>
              <a:gd name="connsiteX6035" fmla="*/ 13538725 w 21052572"/>
              <a:gd name="connsiteY6035" fmla="*/ 2478915 h 8402012"/>
              <a:gd name="connsiteX6036" fmla="*/ 13572411 w 21052572"/>
              <a:gd name="connsiteY6036" fmla="*/ 2484256 h 8402012"/>
              <a:gd name="connsiteX6037" fmla="*/ 13636895 w 21052572"/>
              <a:gd name="connsiteY6037" fmla="*/ 2522941 h 8402012"/>
              <a:gd name="connsiteX6038" fmla="*/ 13392932 w 21052572"/>
              <a:gd name="connsiteY6038" fmla="*/ 2522941 h 8402012"/>
              <a:gd name="connsiteX6039" fmla="*/ 13399380 w 21052572"/>
              <a:gd name="connsiteY6039" fmla="*/ 2464911 h 8402012"/>
              <a:gd name="connsiteX6040" fmla="*/ 13403724 w 21052572"/>
              <a:gd name="connsiteY6040" fmla="*/ 2467517 h 8402012"/>
              <a:gd name="connsiteX6041" fmla="*/ 13403655 w 21052572"/>
              <a:gd name="connsiteY6041" fmla="*/ 2467412 h 8402012"/>
              <a:gd name="connsiteX6042" fmla="*/ 13412636 w 21052572"/>
              <a:gd name="connsiteY6042" fmla="*/ 2452532 h 8402012"/>
              <a:gd name="connsiteX6043" fmla="*/ 13413461 w 21052572"/>
              <a:gd name="connsiteY6043" fmla="*/ 2453899 h 8402012"/>
              <a:gd name="connsiteX6044" fmla="*/ 13409959 w 21052572"/>
              <a:gd name="connsiteY6044" fmla="*/ 2446573 h 8402012"/>
              <a:gd name="connsiteX6045" fmla="*/ 13380035 w 21052572"/>
              <a:gd name="connsiteY6045" fmla="*/ 2393980 h 8402012"/>
              <a:gd name="connsiteX6046" fmla="*/ 13302654 w 21052572"/>
              <a:gd name="connsiteY6046" fmla="*/ 2400427 h 8402012"/>
              <a:gd name="connsiteX6047" fmla="*/ 13252142 w 21052572"/>
              <a:gd name="connsiteY6047" fmla="*/ 2400427 h 8402012"/>
              <a:gd name="connsiteX6048" fmla="*/ 13239246 w 21052572"/>
              <a:gd name="connsiteY6048" fmla="*/ 2497149 h 8402012"/>
              <a:gd name="connsiteX6049" fmla="*/ 13284384 w 21052572"/>
              <a:gd name="connsiteY6049" fmla="*/ 2464911 h 8402012"/>
              <a:gd name="connsiteX6050" fmla="*/ 13296206 w 21052572"/>
              <a:gd name="connsiteY6050" fmla="*/ 2522941 h 8402012"/>
              <a:gd name="connsiteX6051" fmla="*/ 13200555 w 21052572"/>
              <a:gd name="connsiteY6051" fmla="*/ 2510046 h 8402012"/>
              <a:gd name="connsiteX6052" fmla="*/ 13213452 w 21052572"/>
              <a:gd name="connsiteY6052" fmla="*/ 2452014 h 8402012"/>
              <a:gd name="connsiteX6053" fmla="*/ 13174762 w 21052572"/>
              <a:gd name="connsiteY6053" fmla="*/ 2406870 h 8402012"/>
              <a:gd name="connsiteX6054" fmla="*/ 13090933 w 21052572"/>
              <a:gd name="connsiteY6054" fmla="*/ 2426225 h 8402012"/>
              <a:gd name="connsiteX6055" fmla="*/ 12892109 w 21052572"/>
              <a:gd name="connsiteY6055" fmla="*/ 2464911 h 8402012"/>
              <a:gd name="connsiteX6056" fmla="*/ 12680387 w 21052572"/>
              <a:gd name="connsiteY6056" fmla="*/ 2484256 h 8402012"/>
              <a:gd name="connsiteX6057" fmla="*/ 12500908 w 21052572"/>
              <a:gd name="connsiteY6057" fmla="*/ 2535836 h 8402012"/>
              <a:gd name="connsiteX6058" fmla="*/ 12546046 w 21052572"/>
              <a:gd name="connsiteY6058" fmla="*/ 2566999 h 8402012"/>
              <a:gd name="connsiteX6059" fmla="*/ 12526701 w 21052572"/>
              <a:gd name="connsiteY6059" fmla="*/ 2599243 h 8402012"/>
              <a:gd name="connsiteX6060" fmla="*/ 13675585 w 21052572"/>
              <a:gd name="connsiteY6060" fmla="*/ 2612137 h 8402012"/>
              <a:gd name="connsiteX6061" fmla="*/ 13483209 w 21052572"/>
              <a:gd name="connsiteY6061" fmla="*/ 2631480 h 8402012"/>
              <a:gd name="connsiteX6062" fmla="*/ 13405828 w 21052572"/>
              <a:gd name="connsiteY6062" fmla="*/ 2644376 h 8402012"/>
              <a:gd name="connsiteX6063" fmla="*/ 13392932 w 21052572"/>
              <a:gd name="connsiteY6063" fmla="*/ 2708855 h 8402012"/>
              <a:gd name="connsiteX6064" fmla="*/ 13598205 w 21052572"/>
              <a:gd name="connsiteY6064" fmla="*/ 2689511 h 8402012"/>
              <a:gd name="connsiteX6065" fmla="*/ 13675585 w 21052572"/>
              <a:gd name="connsiteY6065" fmla="*/ 2657271 h 8402012"/>
              <a:gd name="connsiteX6066" fmla="*/ 13764787 w 21052572"/>
              <a:gd name="connsiteY6066" fmla="*/ 2612137 h 8402012"/>
              <a:gd name="connsiteX6067" fmla="*/ 13867961 w 21052572"/>
              <a:gd name="connsiteY6067" fmla="*/ 2605690 h 8402012"/>
              <a:gd name="connsiteX6068" fmla="*/ 13950715 w 21052572"/>
              <a:gd name="connsiteY6068" fmla="*/ 2618587 h 8402012"/>
              <a:gd name="connsiteX6069" fmla="*/ 13893755 w 21052572"/>
              <a:gd name="connsiteY6069" fmla="*/ 2644376 h 8402012"/>
              <a:gd name="connsiteX6070" fmla="*/ 13829271 w 21052572"/>
              <a:gd name="connsiteY6070" fmla="*/ 2644376 h 8402012"/>
              <a:gd name="connsiteX6071" fmla="*/ 13732545 w 21052572"/>
              <a:gd name="connsiteY6071" fmla="*/ 2670168 h 8402012"/>
              <a:gd name="connsiteX6072" fmla="*/ 13764787 w 21052572"/>
              <a:gd name="connsiteY6072" fmla="*/ 2702408 h 8402012"/>
              <a:gd name="connsiteX6073" fmla="*/ 13874409 w 21052572"/>
              <a:gd name="connsiteY6073" fmla="*/ 2695958 h 8402012"/>
              <a:gd name="connsiteX6074" fmla="*/ 14110849 w 21052572"/>
              <a:gd name="connsiteY6074" fmla="*/ 2676615 h 8402012"/>
              <a:gd name="connsiteX6075" fmla="*/ 14110849 w 21052572"/>
              <a:gd name="connsiteY6075" fmla="*/ 2741094 h 8402012"/>
              <a:gd name="connsiteX6076" fmla="*/ 14155988 w 21052572"/>
              <a:gd name="connsiteY6076" fmla="*/ 2741094 h 8402012"/>
              <a:gd name="connsiteX6077" fmla="*/ 14246265 w 21052572"/>
              <a:gd name="connsiteY6077" fmla="*/ 2747539 h 8402012"/>
              <a:gd name="connsiteX6078" fmla="*/ 14425745 w 21052572"/>
              <a:gd name="connsiteY6078" fmla="*/ 2752914 h 8402012"/>
              <a:gd name="connsiteX6079" fmla="*/ 14592327 w 21052572"/>
              <a:gd name="connsiteY6079" fmla="*/ 2766883 h 8402012"/>
              <a:gd name="connsiteX6080" fmla="*/ 14637466 w 21052572"/>
              <a:gd name="connsiteY6080" fmla="*/ 2830301 h 8402012"/>
              <a:gd name="connsiteX6081" fmla="*/ 14326333 w 21052572"/>
              <a:gd name="connsiteY6081" fmla="*/ 2801257 h 8402012"/>
              <a:gd name="connsiteX6082" fmla="*/ 14262063 w 21052572"/>
              <a:gd name="connsiteY6082" fmla="*/ 2796778 h 8402012"/>
              <a:gd name="connsiteX6083" fmla="*/ 14275019 w 21052572"/>
              <a:gd name="connsiteY6083" fmla="*/ 2805263 h 8402012"/>
              <a:gd name="connsiteX6084" fmla="*/ 14279510 w 21052572"/>
              <a:gd name="connsiteY6084" fmla="*/ 2828558 h 8402012"/>
              <a:gd name="connsiteX6085" fmla="*/ 14266038 w 21052572"/>
              <a:gd name="connsiteY6085" fmla="*/ 2819735 h 8402012"/>
              <a:gd name="connsiteX6086" fmla="*/ 14261607 w 21052572"/>
              <a:gd name="connsiteY6086" fmla="*/ 2796747 h 8402012"/>
              <a:gd name="connsiteX6087" fmla="*/ 14170161 w 21052572"/>
              <a:gd name="connsiteY6087" fmla="*/ 2790378 h 8402012"/>
              <a:gd name="connsiteX6088" fmla="*/ 14015199 w 21052572"/>
              <a:gd name="connsiteY6088" fmla="*/ 2772256 h 8402012"/>
              <a:gd name="connsiteX6089" fmla="*/ 13758339 w 21052572"/>
              <a:gd name="connsiteY6089" fmla="*/ 2785149 h 8402012"/>
              <a:gd name="connsiteX6090" fmla="*/ 13713200 w 21052572"/>
              <a:gd name="connsiteY6090" fmla="*/ 2766883 h 8402012"/>
              <a:gd name="connsiteX6091" fmla="*/ 13662688 w 21052572"/>
              <a:gd name="connsiteY6091" fmla="*/ 2752914 h 8402012"/>
              <a:gd name="connsiteX6092" fmla="*/ 13598205 w 21052572"/>
              <a:gd name="connsiteY6092" fmla="*/ 2798035 h 8402012"/>
              <a:gd name="connsiteX6093" fmla="*/ 13572411 w 21052572"/>
              <a:gd name="connsiteY6093" fmla="*/ 2741094 h 8402012"/>
              <a:gd name="connsiteX6094" fmla="*/ 13431622 w 21052572"/>
              <a:gd name="connsiteY6094" fmla="*/ 2798035 h 8402012"/>
              <a:gd name="connsiteX6095" fmla="*/ 13239246 w 21052572"/>
              <a:gd name="connsiteY6095" fmla="*/ 2785149 h 8402012"/>
              <a:gd name="connsiteX6096" fmla="*/ 13252142 w 21052572"/>
              <a:gd name="connsiteY6096" fmla="*/ 2772256 h 8402012"/>
              <a:gd name="connsiteX6097" fmla="*/ 13194107 w 21052572"/>
              <a:gd name="connsiteY6097" fmla="*/ 2766883 h 8402012"/>
              <a:gd name="connsiteX6098" fmla="*/ 13103830 w 21052572"/>
              <a:gd name="connsiteY6098" fmla="*/ 2772256 h 8402012"/>
              <a:gd name="connsiteX6099" fmla="*/ 12982386 w 21052572"/>
              <a:gd name="connsiteY6099" fmla="*/ 2830301 h 8402012"/>
              <a:gd name="connsiteX6100" fmla="*/ 12790010 w 21052572"/>
              <a:gd name="connsiteY6100" fmla="*/ 2791595 h 8402012"/>
              <a:gd name="connsiteX6101" fmla="*/ 12654594 w 21052572"/>
              <a:gd name="connsiteY6101" fmla="*/ 2862535 h 8402012"/>
              <a:gd name="connsiteX6102" fmla="*/ 12546046 w 21052572"/>
              <a:gd name="connsiteY6102" fmla="*/ 2836748 h 8402012"/>
              <a:gd name="connsiteX6103" fmla="*/ 12456844 w 21052572"/>
              <a:gd name="connsiteY6103" fmla="*/ 2894774 h 8402012"/>
              <a:gd name="connsiteX6104" fmla="*/ 12340773 w 21052572"/>
              <a:gd name="connsiteY6104" fmla="*/ 2901221 h 8402012"/>
              <a:gd name="connsiteX6105" fmla="*/ 12219329 w 21052572"/>
              <a:gd name="connsiteY6105" fmla="*/ 2907666 h 8402012"/>
              <a:gd name="connsiteX6106" fmla="*/ 12232226 w 21052572"/>
              <a:gd name="connsiteY6106" fmla="*/ 2888327 h 8402012"/>
              <a:gd name="connsiteX6107" fmla="*/ 12090362 w 21052572"/>
              <a:gd name="connsiteY6107" fmla="*/ 2888327 h 8402012"/>
              <a:gd name="connsiteX6108" fmla="*/ 12058120 w 21052572"/>
              <a:gd name="connsiteY6108" fmla="*/ 2958175 h 8402012"/>
              <a:gd name="connsiteX6109" fmla="*/ 11981815 w 21052572"/>
              <a:gd name="connsiteY6109" fmla="*/ 2964624 h 8402012"/>
              <a:gd name="connsiteX6110" fmla="*/ 11808783 w 21052572"/>
              <a:gd name="connsiteY6110" fmla="*/ 3029103 h 8402012"/>
              <a:gd name="connsiteX6111" fmla="*/ 12167742 w 21052572"/>
              <a:gd name="connsiteY6111" fmla="*/ 3048447 h 8402012"/>
              <a:gd name="connsiteX6112" fmla="*/ 12174191 w 21052572"/>
              <a:gd name="connsiteY6112" fmla="*/ 2983968 h 8402012"/>
              <a:gd name="connsiteX6113" fmla="*/ 12238674 w 21052572"/>
              <a:gd name="connsiteY6113" fmla="*/ 2983968 h 8402012"/>
              <a:gd name="connsiteX6114" fmla="*/ 12219329 w 21052572"/>
              <a:gd name="connsiteY6114" fmla="*/ 3067798 h 8402012"/>
              <a:gd name="connsiteX6115" fmla="*/ 12295635 w 21052572"/>
              <a:gd name="connsiteY6115" fmla="*/ 3061340 h 8402012"/>
              <a:gd name="connsiteX6116" fmla="*/ 12539598 w 21052572"/>
              <a:gd name="connsiteY6116" fmla="*/ 2983968 h 8402012"/>
              <a:gd name="connsiteX6117" fmla="*/ 12662117 w 21052572"/>
              <a:gd name="connsiteY6117" fmla="*/ 2977523 h 8402012"/>
              <a:gd name="connsiteX6118" fmla="*/ 12764216 w 21052572"/>
              <a:gd name="connsiteY6118" fmla="*/ 3022655 h 8402012"/>
              <a:gd name="connsiteX6119" fmla="*/ 12769727 w 21052572"/>
              <a:gd name="connsiteY6119" fmla="*/ 3023950 h 8402012"/>
              <a:gd name="connsiteX6120" fmla="*/ 12759050 w 21052572"/>
              <a:gd name="connsiteY6120" fmla="*/ 3014790 h 8402012"/>
              <a:gd name="connsiteX6121" fmla="*/ 12777012 w 21052572"/>
              <a:gd name="connsiteY6121" fmla="*/ 3014790 h 8402012"/>
              <a:gd name="connsiteX6122" fmla="*/ 12770482 w 21052572"/>
              <a:gd name="connsiteY6122" fmla="*/ 3024128 h 8402012"/>
              <a:gd name="connsiteX6123" fmla="*/ 12794225 w 21052572"/>
              <a:gd name="connsiteY6123" fmla="*/ 3029707 h 8402012"/>
              <a:gd name="connsiteX6124" fmla="*/ 12885660 w 21052572"/>
              <a:gd name="connsiteY6124" fmla="*/ 3009759 h 8402012"/>
              <a:gd name="connsiteX6125" fmla="*/ 12956592 w 21052572"/>
              <a:gd name="connsiteY6125" fmla="*/ 2983968 h 8402012"/>
              <a:gd name="connsiteX6126" fmla="*/ 13001731 w 21052572"/>
              <a:gd name="connsiteY6126" fmla="*/ 2977523 h 8402012"/>
              <a:gd name="connsiteX6127" fmla="*/ 13021076 w 21052572"/>
              <a:gd name="connsiteY6127" fmla="*/ 2946355 h 8402012"/>
              <a:gd name="connsiteX6128" fmla="*/ 13052814 w 21052572"/>
              <a:gd name="connsiteY6128" fmla="*/ 2962222 h 8402012"/>
              <a:gd name="connsiteX6129" fmla="*/ 13056973 w 21052572"/>
              <a:gd name="connsiteY6129" fmla="*/ 2968159 h 8402012"/>
              <a:gd name="connsiteX6130" fmla="*/ 13059766 w 21052572"/>
              <a:gd name="connsiteY6130" fmla="*/ 2972146 h 8402012"/>
              <a:gd name="connsiteX6131" fmla="*/ 13110278 w 21052572"/>
              <a:gd name="connsiteY6131" fmla="*/ 2972146 h 8402012"/>
              <a:gd name="connsiteX6132" fmla="*/ 13373586 w 21052572"/>
              <a:gd name="connsiteY6132" fmla="*/ 2914116 h 8402012"/>
              <a:gd name="connsiteX6133" fmla="*/ 13636895 w 21052572"/>
              <a:gd name="connsiteY6133" fmla="*/ 2907666 h 8402012"/>
              <a:gd name="connsiteX6134" fmla="*/ 13676487 w 21052572"/>
              <a:gd name="connsiteY6134" fmla="*/ 2893083 h 8402012"/>
              <a:gd name="connsiteX6135" fmla="*/ 13680018 w 21052572"/>
              <a:gd name="connsiteY6135" fmla="*/ 2911699 h 8402012"/>
              <a:gd name="connsiteX6136" fmla="*/ 13694930 w 21052572"/>
              <a:gd name="connsiteY6136" fmla="*/ 2920566 h 8402012"/>
              <a:gd name="connsiteX6137" fmla="*/ 13690094 w 21052572"/>
              <a:gd name="connsiteY6137" fmla="*/ 2897191 h 8402012"/>
              <a:gd name="connsiteX6138" fmla="*/ 13680782 w 21052572"/>
              <a:gd name="connsiteY6138" fmla="*/ 2891501 h 8402012"/>
              <a:gd name="connsiteX6139" fmla="*/ 13695417 w 21052572"/>
              <a:gd name="connsiteY6139" fmla="*/ 2886110 h 8402012"/>
              <a:gd name="connsiteX6140" fmla="*/ 13880858 w 21052572"/>
              <a:gd name="connsiteY6140" fmla="*/ 2862535 h 8402012"/>
              <a:gd name="connsiteX6141" fmla="*/ 13880858 w 21052572"/>
              <a:gd name="connsiteY6141" fmla="*/ 2920566 h 8402012"/>
              <a:gd name="connsiteX6142" fmla="*/ 14393503 w 21052572"/>
              <a:gd name="connsiteY6142" fmla="*/ 2952806 h 8402012"/>
              <a:gd name="connsiteX6143" fmla="*/ 14335467 w 21052572"/>
              <a:gd name="connsiteY6143" fmla="*/ 2888327 h 8402012"/>
              <a:gd name="connsiteX6144" fmla="*/ 14432193 w 21052572"/>
              <a:gd name="connsiteY6144" fmla="*/ 2888327 h 8402012"/>
              <a:gd name="connsiteX6145" fmla="*/ 14470883 w 21052572"/>
              <a:gd name="connsiteY6145" fmla="*/ 2952806 h 8402012"/>
              <a:gd name="connsiteX6146" fmla="*/ 14553637 w 21052572"/>
              <a:gd name="connsiteY6146" fmla="*/ 2972146 h 8402012"/>
              <a:gd name="connsiteX6147" fmla="*/ 14701950 w 21052572"/>
              <a:gd name="connsiteY6147" fmla="*/ 2983968 h 8402012"/>
              <a:gd name="connsiteX6148" fmla="*/ 14938390 w 21052572"/>
              <a:gd name="connsiteY6148" fmla="*/ 3061340 h 8402012"/>
              <a:gd name="connsiteX6149" fmla="*/ 14374158 w 21052572"/>
              <a:gd name="connsiteY6149" fmla="*/ 3029103 h 8402012"/>
              <a:gd name="connsiteX6150" fmla="*/ 14399951 w 21052572"/>
              <a:gd name="connsiteY6150" fmla="*/ 3074240 h 8402012"/>
              <a:gd name="connsiteX6151" fmla="*/ 14220472 w 21052572"/>
              <a:gd name="connsiteY6151" fmla="*/ 3106481 h 8402012"/>
              <a:gd name="connsiteX6152" fmla="*/ 14278507 w 21052572"/>
              <a:gd name="connsiteY6152" fmla="*/ 3074240 h 8402012"/>
              <a:gd name="connsiteX6153" fmla="*/ 14259162 w 21052572"/>
              <a:gd name="connsiteY6153" fmla="*/ 3009759 h 8402012"/>
              <a:gd name="connsiteX6154" fmla="*/ 14194678 w 21052572"/>
              <a:gd name="connsiteY6154" fmla="*/ 3009759 h 8402012"/>
              <a:gd name="connsiteX6155" fmla="*/ 14040992 w 21052572"/>
              <a:gd name="connsiteY6155" fmla="*/ 3003312 h 8402012"/>
              <a:gd name="connsiteX6156" fmla="*/ 13993733 w 21052572"/>
              <a:gd name="connsiteY6156" fmla="*/ 3009219 h 8402012"/>
              <a:gd name="connsiteX6157" fmla="*/ 13976509 w 21052572"/>
              <a:gd name="connsiteY6157" fmla="*/ 3011371 h 8402012"/>
              <a:gd name="connsiteX6158" fmla="*/ 13912025 w 21052572"/>
              <a:gd name="connsiteY6158" fmla="*/ 3009759 h 8402012"/>
              <a:gd name="connsiteX6159" fmla="*/ 13880858 w 21052572"/>
              <a:gd name="connsiteY6159" fmla="*/ 3029103 h 8402012"/>
              <a:gd name="connsiteX6160" fmla="*/ 13816374 w 21052572"/>
              <a:gd name="connsiteY6160" fmla="*/ 3074240 h 8402012"/>
              <a:gd name="connsiteX6161" fmla="*/ 13784132 w 21052572"/>
              <a:gd name="connsiteY6161" fmla="*/ 3048447 h 8402012"/>
              <a:gd name="connsiteX6162" fmla="*/ 13758339 w 21052572"/>
              <a:gd name="connsiteY6162" fmla="*/ 3048447 h 8402012"/>
              <a:gd name="connsiteX6163" fmla="*/ 13662688 w 21052572"/>
              <a:gd name="connsiteY6163" fmla="*/ 3048447 h 8402012"/>
              <a:gd name="connsiteX6164" fmla="*/ 13656240 w 21052572"/>
              <a:gd name="connsiteY6164" fmla="*/ 2983968 h 8402012"/>
              <a:gd name="connsiteX6165" fmla="*/ 13598205 w 21052572"/>
              <a:gd name="connsiteY6165" fmla="*/ 3048447 h 8402012"/>
              <a:gd name="connsiteX6166" fmla="*/ 13598205 w 21052572"/>
              <a:gd name="connsiteY6166" fmla="*/ 2983968 h 8402012"/>
              <a:gd name="connsiteX6167" fmla="*/ 13252142 w 21052572"/>
              <a:gd name="connsiteY6167" fmla="*/ 3042000 h 8402012"/>
              <a:gd name="connsiteX6168" fmla="*/ 12905005 w 21052572"/>
              <a:gd name="connsiteY6168" fmla="*/ 3087134 h 8402012"/>
              <a:gd name="connsiteX6169" fmla="*/ 12263393 w 21052572"/>
              <a:gd name="connsiteY6169" fmla="*/ 3169883 h 8402012"/>
              <a:gd name="connsiteX6170" fmla="*/ 11750748 w 21052572"/>
              <a:gd name="connsiteY6170" fmla="*/ 3234361 h 8402012"/>
              <a:gd name="connsiteX6171" fmla="*/ 11770093 w 21052572"/>
              <a:gd name="connsiteY6171" fmla="*/ 3215019 h 8402012"/>
              <a:gd name="connsiteX6172" fmla="*/ 11737851 w 21052572"/>
              <a:gd name="connsiteY6172" fmla="*/ 3195674 h 8402012"/>
              <a:gd name="connsiteX6173" fmla="*/ 11686264 w 21052572"/>
              <a:gd name="connsiteY6173" fmla="*/ 3273049 h 8402012"/>
              <a:gd name="connsiteX6174" fmla="*/ 11597062 w 21052572"/>
              <a:gd name="connsiteY6174" fmla="*/ 3279496 h 8402012"/>
              <a:gd name="connsiteX6175" fmla="*/ 11564820 w 21052572"/>
              <a:gd name="connsiteY6175" fmla="*/ 3350421 h 8402012"/>
              <a:gd name="connsiteX6176" fmla="*/ 11564820 w 21052572"/>
              <a:gd name="connsiteY6176" fmla="*/ 3260153 h 8402012"/>
              <a:gd name="connsiteX6177" fmla="*/ 11295064 w 21052572"/>
              <a:gd name="connsiteY6177" fmla="*/ 3382670 h 8402012"/>
              <a:gd name="connsiteX6178" fmla="*/ 11199413 w 21052572"/>
              <a:gd name="connsiteY6178" fmla="*/ 3413830 h 8402012"/>
              <a:gd name="connsiteX6179" fmla="*/ 11160723 w 21052572"/>
              <a:gd name="connsiteY6179" fmla="*/ 3388041 h 8402012"/>
              <a:gd name="connsiteX6180" fmla="*/ 11147826 w 21052572"/>
              <a:gd name="connsiteY6180" fmla="*/ 3446069 h 8402012"/>
              <a:gd name="connsiteX6181" fmla="*/ 11083342 w 21052572"/>
              <a:gd name="connsiteY6181" fmla="*/ 3458965 h 8402012"/>
              <a:gd name="connsiteX6182" fmla="*/ 10942553 w 21052572"/>
              <a:gd name="connsiteY6182" fmla="*/ 3510547 h 8402012"/>
              <a:gd name="connsiteX6183" fmla="*/ 10659900 w 21052572"/>
              <a:gd name="connsiteY6183" fmla="*/ 3625537 h 8402012"/>
              <a:gd name="connsiteX6184" fmla="*/ 10058053 w 21052572"/>
              <a:gd name="connsiteY6184" fmla="*/ 3908169 h 8402012"/>
              <a:gd name="connsiteX6185" fmla="*/ 9448682 w 21052572"/>
              <a:gd name="connsiteY6185" fmla="*/ 4196035 h 8402012"/>
              <a:gd name="connsiteX6186" fmla="*/ 9147758 w 21052572"/>
              <a:gd name="connsiteY6186" fmla="*/ 4336814 h 8402012"/>
              <a:gd name="connsiteX6187" fmla="*/ 9025240 w 21052572"/>
              <a:gd name="connsiteY6187" fmla="*/ 4393771 h 8402012"/>
              <a:gd name="connsiteX6188" fmla="*/ 8968279 w 21052572"/>
              <a:gd name="connsiteY6188" fmla="*/ 4426011 h 8402012"/>
              <a:gd name="connsiteX6189" fmla="*/ 8941411 w 21052572"/>
              <a:gd name="connsiteY6189" fmla="*/ 4458250 h 8402012"/>
              <a:gd name="connsiteX6190" fmla="*/ 9243409 w 21052572"/>
              <a:gd name="connsiteY6190" fmla="*/ 4426011 h 8402012"/>
              <a:gd name="connsiteX6191" fmla="*/ 9185374 w 21052572"/>
              <a:gd name="connsiteY6191" fmla="*/ 4381950 h 8402012"/>
              <a:gd name="connsiteX6192" fmla="*/ 9307893 w 21052572"/>
              <a:gd name="connsiteY6192" fmla="*/ 4317471 h 8402012"/>
              <a:gd name="connsiteX6193" fmla="*/ 9435785 w 21052572"/>
              <a:gd name="connsiteY6193" fmla="*/ 4291679 h 8402012"/>
              <a:gd name="connsiteX6194" fmla="*/ 9422889 w 21052572"/>
              <a:gd name="connsiteY6194" fmla="*/ 4304575 h 8402012"/>
              <a:gd name="connsiteX6195" fmla="*/ 9487372 w 21052572"/>
              <a:gd name="connsiteY6195" fmla="*/ 4291679 h 8402012"/>
              <a:gd name="connsiteX6196" fmla="*/ 9584098 w 21052572"/>
              <a:gd name="connsiteY6196" fmla="*/ 4272335 h 8402012"/>
              <a:gd name="connsiteX6197" fmla="*/ 9564753 w 21052572"/>
              <a:gd name="connsiteY6197" fmla="*/ 4214304 h 8402012"/>
              <a:gd name="connsiteX6198" fmla="*/ 9526062 w 21052572"/>
              <a:gd name="connsiteY6198" fmla="*/ 4246544 h 8402012"/>
              <a:gd name="connsiteX6199" fmla="*/ 9551856 w 21052572"/>
              <a:gd name="connsiteY6199" fmla="*/ 4184354 h 8402012"/>
              <a:gd name="connsiteX6200" fmla="*/ 9628162 w 21052572"/>
              <a:gd name="connsiteY6200" fmla="*/ 4177906 h 8402012"/>
              <a:gd name="connsiteX6201" fmla="*/ 9686197 w 21052572"/>
              <a:gd name="connsiteY6201" fmla="*/ 4152114 h 8402012"/>
              <a:gd name="connsiteX6202" fmla="*/ 9705542 w 21052572"/>
              <a:gd name="connsiteY6202" fmla="*/ 4189587 h 8402012"/>
              <a:gd name="connsiteX6203" fmla="*/ 9776474 w 21052572"/>
              <a:gd name="connsiteY6203" fmla="*/ 4177906 h 8402012"/>
              <a:gd name="connsiteX6204" fmla="*/ 9865676 w 21052572"/>
              <a:gd name="connsiteY6204" fmla="*/ 4132769 h 8402012"/>
              <a:gd name="connsiteX6205" fmla="*/ 9904367 w 21052572"/>
              <a:gd name="connsiteY6205" fmla="*/ 4036052 h 8402012"/>
              <a:gd name="connsiteX6206" fmla="*/ 9930340 w 21052572"/>
              <a:gd name="connsiteY6206" fmla="*/ 4033882 h 8402012"/>
              <a:gd name="connsiteX6207" fmla="*/ 9952595 w 21052572"/>
              <a:gd name="connsiteY6207" fmla="*/ 4032023 h 8402012"/>
              <a:gd name="connsiteX6208" fmla="*/ 10000017 w 21052572"/>
              <a:gd name="connsiteY6208" fmla="*/ 4003812 h 8402012"/>
              <a:gd name="connsiteX6209" fmla="*/ 10103191 w 21052572"/>
              <a:gd name="connsiteY6209" fmla="*/ 3990915 h 8402012"/>
              <a:gd name="connsiteX6210" fmla="*/ 10174123 w 21052572"/>
              <a:gd name="connsiteY6210" fmla="*/ 4003812 h 8402012"/>
              <a:gd name="connsiteX6211" fmla="*/ 10462150 w 21052572"/>
              <a:gd name="connsiteY6211" fmla="*/ 3895275 h 8402012"/>
              <a:gd name="connsiteX6212" fmla="*/ 10289119 w 21052572"/>
              <a:gd name="connsiteY6212" fmla="*/ 3998439 h 8402012"/>
              <a:gd name="connsiteX6213" fmla="*/ 10224635 w 21052572"/>
              <a:gd name="connsiteY6213" fmla="*/ 4068293 h 8402012"/>
              <a:gd name="connsiteX6214" fmla="*/ 10148330 w 21052572"/>
              <a:gd name="connsiteY6214" fmla="*/ 4074739 h 8402012"/>
              <a:gd name="connsiteX6215" fmla="*/ 10077398 w 21052572"/>
              <a:gd name="connsiteY6215" fmla="*/ 4145668 h 8402012"/>
              <a:gd name="connsiteX6216" fmla="*/ 9975299 w 21052572"/>
              <a:gd name="connsiteY6216" fmla="*/ 4165011 h 8402012"/>
              <a:gd name="connsiteX6217" fmla="*/ 9904367 w 21052572"/>
              <a:gd name="connsiteY6217" fmla="*/ 4207856 h 8402012"/>
              <a:gd name="connsiteX6218" fmla="*/ 9876156 w 21052572"/>
              <a:gd name="connsiteY6218" fmla="*/ 4212020 h 8402012"/>
              <a:gd name="connsiteX6219" fmla="*/ 9865805 w 21052572"/>
              <a:gd name="connsiteY6219" fmla="*/ 4207797 h 8402012"/>
              <a:gd name="connsiteX6220" fmla="*/ 9866316 w 21052572"/>
              <a:gd name="connsiteY6220" fmla="*/ 4208037 h 8402012"/>
              <a:gd name="connsiteX6221" fmla="*/ 9865567 w 21052572"/>
              <a:gd name="connsiteY6221" fmla="*/ 4226700 h 8402012"/>
              <a:gd name="connsiteX6222" fmla="*/ 9864944 w 21052572"/>
              <a:gd name="connsiteY6222" fmla="*/ 4225750 h 8402012"/>
              <a:gd name="connsiteX6223" fmla="*/ 9865676 w 21052572"/>
              <a:gd name="connsiteY6223" fmla="*/ 4227200 h 8402012"/>
              <a:gd name="connsiteX6224" fmla="*/ 9794744 w 21052572"/>
              <a:gd name="connsiteY6224" fmla="*/ 4246544 h 8402012"/>
              <a:gd name="connsiteX6225" fmla="*/ 9781848 w 21052572"/>
              <a:gd name="connsiteY6225" fmla="*/ 4278783 h 8402012"/>
              <a:gd name="connsiteX6226" fmla="*/ 9653955 w 21052572"/>
              <a:gd name="connsiteY6226" fmla="*/ 4330366 h 8402012"/>
              <a:gd name="connsiteX6227" fmla="*/ 9397095 w 21052572"/>
              <a:gd name="connsiteY6227" fmla="*/ 4413115 h 8402012"/>
              <a:gd name="connsiteX6228" fmla="*/ 9416440 w 21052572"/>
              <a:gd name="connsiteY6228" fmla="*/ 4445354 h 8402012"/>
              <a:gd name="connsiteX6229" fmla="*/ 9353031 w 21052572"/>
              <a:gd name="connsiteY6229" fmla="*/ 4445354 h 8402012"/>
              <a:gd name="connsiteX6230" fmla="*/ 9294996 w 21052572"/>
              <a:gd name="connsiteY6230" fmla="*/ 4496938 h 8402012"/>
              <a:gd name="connsiteX6231" fmla="*/ 9173552 w 21052572"/>
              <a:gd name="connsiteY6231" fmla="*/ 4561417 h 8402012"/>
              <a:gd name="connsiteX6232" fmla="*/ 8916692 w 21052572"/>
              <a:gd name="connsiteY6232" fmla="*/ 4708644 h 8402012"/>
              <a:gd name="connsiteX6233" fmla="*/ 8390076 w 21052572"/>
              <a:gd name="connsiteY6233" fmla="*/ 4990203 h 8402012"/>
              <a:gd name="connsiteX6234" fmla="*/ 8133216 w 21052572"/>
              <a:gd name="connsiteY6234" fmla="*/ 5132057 h 8402012"/>
              <a:gd name="connsiteX6235" fmla="*/ 8011772 w 21052572"/>
              <a:gd name="connsiteY6235" fmla="*/ 5195462 h 8402012"/>
              <a:gd name="connsiteX6236" fmla="*/ 7909672 w 21052572"/>
              <a:gd name="connsiteY6236" fmla="*/ 5259941 h 8402012"/>
              <a:gd name="connsiteX6237" fmla="*/ 7966633 w 21052572"/>
              <a:gd name="connsiteY6237" fmla="*/ 5292180 h 8402012"/>
              <a:gd name="connsiteX6238" fmla="*/ 7979530 w 21052572"/>
              <a:gd name="connsiteY6238" fmla="*/ 5337316 h 8402012"/>
              <a:gd name="connsiteX6239" fmla="*/ 7992426 w 21052572"/>
              <a:gd name="connsiteY6239" fmla="*/ 5388899 h 8402012"/>
              <a:gd name="connsiteX6240" fmla="*/ 7934391 w 21052572"/>
              <a:gd name="connsiteY6240" fmla="*/ 5478095 h 8402012"/>
              <a:gd name="connsiteX6241" fmla="*/ 7864534 w 21052572"/>
              <a:gd name="connsiteY6241" fmla="*/ 5542574 h 8402012"/>
              <a:gd name="connsiteX6242" fmla="*/ 7909672 w 21052572"/>
              <a:gd name="connsiteY6242" fmla="*/ 5516783 h 8402012"/>
              <a:gd name="connsiteX6243" fmla="*/ 7973082 w 21052572"/>
              <a:gd name="connsiteY6243" fmla="*/ 5490991 h 8402012"/>
              <a:gd name="connsiteX6244" fmla="*/ 8031116 w 21052572"/>
              <a:gd name="connsiteY6244" fmla="*/ 5452304 h 8402012"/>
              <a:gd name="connsiteX6245" fmla="*/ 8069807 w 21052572"/>
              <a:gd name="connsiteY6245" fmla="*/ 5414691 h 8402012"/>
              <a:gd name="connsiteX6246" fmla="*/ 8089152 w 21052572"/>
              <a:gd name="connsiteY6246" fmla="*/ 5420064 h 8402012"/>
              <a:gd name="connsiteX6247" fmla="*/ 8121394 w 21052572"/>
              <a:gd name="connsiteY6247" fmla="*/ 5388899 h 8402012"/>
              <a:gd name="connsiteX6248" fmla="*/ 8184802 w 21052572"/>
              <a:gd name="connsiteY6248" fmla="*/ 5382451 h 8402012"/>
              <a:gd name="connsiteX6249" fmla="*/ 8281528 w 21052572"/>
              <a:gd name="connsiteY6249" fmla="*/ 5285733 h 8402012"/>
              <a:gd name="connsiteX6250" fmla="*/ 8182700 w 21052572"/>
              <a:gd name="connsiteY6250" fmla="*/ 5319320 h 8402012"/>
              <a:gd name="connsiteX6251" fmla="*/ 8173922 w 21052572"/>
              <a:gd name="connsiteY6251" fmla="*/ 5307736 h 8402012"/>
              <a:gd name="connsiteX6252" fmla="*/ 8174231 w 21052572"/>
              <a:gd name="connsiteY6252" fmla="*/ 5310551 h 8402012"/>
              <a:gd name="connsiteX6253" fmla="*/ 8179469 w 21052572"/>
              <a:gd name="connsiteY6253" fmla="*/ 5317376 h 8402012"/>
              <a:gd name="connsiteX6254" fmla="*/ 8167495 w 21052572"/>
              <a:gd name="connsiteY6254" fmla="*/ 5320789 h 8402012"/>
              <a:gd name="connsiteX6255" fmla="*/ 8172660 w 21052572"/>
              <a:gd name="connsiteY6255" fmla="*/ 5306070 h 8402012"/>
              <a:gd name="connsiteX6256" fmla="*/ 8171906 w 21052572"/>
              <a:gd name="connsiteY6256" fmla="*/ 5305076 h 8402012"/>
              <a:gd name="connsiteX6257" fmla="*/ 8320218 w 21052572"/>
              <a:gd name="connsiteY6257" fmla="*/ 5157849 h 8402012"/>
              <a:gd name="connsiteX6258" fmla="*/ 8396524 w 21052572"/>
              <a:gd name="connsiteY6258" fmla="*/ 5119161 h 8402012"/>
              <a:gd name="connsiteX6259" fmla="*/ 8398315 w 21052572"/>
              <a:gd name="connsiteY6259" fmla="*/ 5105641 h 8402012"/>
              <a:gd name="connsiteX6260" fmla="*/ 8397856 w 21052572"/>
              <a:gd name="connsiteY6260" fmla="*/ 5102556 h 8402012"/>
              <a:gd name="connsiteX6261" fmla="*/ 8397548 w 21052572"/>
              <a:gd name="connsiteY6261" fmla="*/ 5093425 h 8402012"/>
              <a:gd name="connsiteX6262" fmla="*/ 8398918 w 21052572"/>
              <a:gd name="connsiteY6262" fmla="*/ 5092780 h 8402012"/>
              <a:gd name="connsiteX6263" fmla="*/ 8409421 w 21052572"/>
              <a:gd name="connsiteY6263" fmla="*/ 5074026 h 8402012"/>
              <a:gd name="connsiteX6264" fmla="*/ 8441663 w 21052572"/>
              <a:gd name="connsiteY6264" fmla="*/ 5041786 h 8402012"/>
              <a:gd name="connsiteX6265" fmla="*/ 8530865 w 21052572"/>
              <a:gd name="connsiteY6265" fmla="*/ 4984830 h 8402012"/>
              <a:gd name="connsiteX6266" fmla="*/ 8530865 w 21052572"/>
              <a:gd name="connsiteY6266" fmla="*/ 5041786 h 8402012"/>
              <a:gd name="connsiteX6267" fmla="*/ 8486801 w 21052572"/>
              <a:gd name="connsiteY6267" fmla="*/ 5074026 h 8402012"/>
              <a:gd name="connsiteX6268" fmla="*/ 8543762 w 21052572"/>
              <a:gd name="connsiteY6268" fmla="*/ 5074026 h 8402012"/>
              <a:gd name="connsiteX6269" fmla="*/ 8563107 w 21052572"/>
              <a:gd name="connsiteY6269" fmla="*/ 4997726 h 8402012"/>
              <a:gd name="connsiteX6270" fmla="*/ 8595349 w 21052572"/>
              <a:gd name="connsiteY6270" fmla="*/ 5041786 h 8402012"/>
              <a:gd name="connsiteX6271" fmla="*/ 8679177 w 21052572"/>
              <a:gd name="connsiteY6271" fmla="*/ 4952590 h 8402012"/>
              <a:gd name="connsiteX6272" fmla="*/ 8685626 w 21052572"/>
              <a:gd name="connsiteY6272" fmla="*/ 5041786 h 8402012"/>
              <a:gd name="connsiteX6273" fmla="*/ 8698522 w 21052572"/>
              <a:gd name="connsiteY6273" fmla="*/ 5028891 h 8402012"/>
              <a:gd name="connsiteX6274" fmla="*/ 8698522 w 21052572"/>
              <a:gd name="connsiteY6274" fmla="*/ 4965486 h 8402012"/>
              <a:gd name="connsiteX6275" fmla="*/ 8749035 w 21052572"/>
              <a:gd name="connsiteY6275" fmla="*/ 4868767 h 8402012"/>
              <a:gd name="connsiteX6276" fmla="*/ 8871553 w 21052572"/>
              <a:gd name="connsiteY6276" fmla="*/ 4868767 h 8402012"/>
              <a:gd name="connsiteX6277" fmla="*/ 8813518 w 21052572"/>
              <a:gd name="connsiteY6277" fmla="*/ 4907455 h 8402012"/>
              <a:gd name="connsiteX6278" fmla="*/ 8960756 w 21052572"/>
              <a:gd name="connsiteY6278" fmla="*/ 4888111 h 8402012"/>
              <a:gd name="connsiteX6279" fmla="*/ 8960756 w 21052572"/>
              <a:gd name="connsiteY6279" fmla="*/ 4798915 h 8402012"/>
              <a:gd name="connsiteX6280" fmla="*/ 8929589 w 21052572"/>
              <a:gd name="connsiteY6280" fmla="*/ 4792467 h 8402012"/>
              <a:gd name="connsiteX6281" fmla="*/ 8948934 w 21052572"/>
              <a:gd name="connsiteY6281" fmla="*/ 4747332 h 8402012"/>
              <a:gd name="connsiteX6282" fmla="*/ 9063930 w 21052572"/>
              <a:gd name="connsiteY6282" fmla="*/ 4734436 h 8402012"/>
              <a:gd name="connsiteX6283" fmla="*/ 9076826 w 21052572"/>
              <a:gd name="connsiteY6283" fmla="*/ 4888111 h 8402012"/>
              <a:gd name="connsiteX6284" fmla="*/ 8903795 w 21052572"/>
              <a:gd name="connsiteY6284" fmla="*/ 4959038 h 8402012"/>
              <a:gd name="connsiteX6285" fmla="*/ 8832863 w 21052572"/>
              <a:gd name="connsiteY6285" fmla="*/ 5004174 h 8402012"/>
              <a:gd name="connsiteX6286" fmla="*/ 8781276 w 21052572"/>
              <a:gd name="connsiteY6286" fmla="*/ 5035338 h 8402012"/>
              <a:gd name="connsiteX6287" fmla="*/ 8773438 w 21052572"/>
              <a:gd name="connsiteY6287" fmla="*/ 5035965 h 8402012"/>
              <a:gd name="connsiteX6288" fmla="*/ 8781360 w 21052572"/>
              <a:gd name="connsiteY6288" fmla="*/ 5042472 h 8402012"/>
              <a:gd name="connsiteX6289" fmla="*/ 8772012 w 21052572"/>
              <a:gd name="connsiteY6289" fmla="*/ 5050150 h 8402012"/>
              <a:gd name="connsiteX6290" fmla="*/ 8767963 w 21052572"/>
              <a:gd name="connsiteY6290" fmla="*/ 5049272 h 8402012"/>
              <a:gd name="connsiteX6291" fmla="*/ 8770472 w 21052572"/>
              <a:gd name="connsiteY6291" fmla="*/ 5059093 h 8402012"/>
              <a:gd name="connsiteX6292" fmla="*/ 8766370 w 21052572"/>
              <a:gd name="connsiteY6292" fmla="*/ 5075146 h 8402012"/>
              <a:gd name="connsiteX6293" fmla="*/ 8758714 w 21052572"/>
              <a:gd name="connsiteY6293" fmla="*/ 5055883 h 8402012"/>
              <a:gd name="connsiteX6294" fmla="*/ 8762542 w 21052572"/>
              <a:gd name="connsiteY6294" fmla="*/ 5051869 h 8402012"/>
              <a:gd name="connsiteX6295" fmla="*/ 8765308 w 21052572"/>
              <a:gd name="connsiteY6295" fmla="*/ 5045489 h 8402012"/>
              <a:gd name="connsiteX6296" fmla="*/ 8763453 w 21052572"/>
              <a:gd name="connsiteY6296" fmla="*/ 5042472 h 8402012"/>
              <a:gd name="connsiteX6297" fmla="*/ 8767145 w 21052572"/>
              <a:gd name="connsiteY6297" fmla="*/ 5036469 h 8402012"/>
              <a:gd name="connsiteX6298" fmla="*/ 8761126 w 21052572"/>
              <a:gd name="connsiteY6298" fmla="*/ 5036950 h 8402012"/>
              <a:gd name="connsiteX6299" fmla="*/ 8736138 w 21052572"/>
              <a:gd name="connsiteY6299" fmla="*/ 5048234 h 8402012"/>
              <a:gd name="connsiteX6300" fmla="*/ 8736138 w 21052572"/>
              <a:gd name="connsiteY6300" fmla="*/ 5093370 h 8402012"/>
              <a:gd name="connsiteX6301" fmla="*/ 8794173 w 21052572"/>
              <a:gd name="connsiteY6301" fmla="*/ 5074026 h 8402012"/>
              <a:gd name="connsiteX6302" fmla="*/ 8852208 w 21052572"/>
              <a:gd name="connsiteY6302" fmla="*/ 5054682 h 8402012"/>
              <a:gd name="connsiteX6303" fmla="*/ 8923140 w 21052572"/>
              <a:gd name="connsiteY6303" fmla="*/ 5028891 h 8402012"/>
              <a:gd name="connsiteX6304" fmla="*/ 8980101 w 21052572"/>
              <a:gd name="connsiteY6304" fmla="*/ 4990203 h 8402012"/>
              <a:gd name="connsiteX6305" fmla="*/ 9089723 w 21052572"/>
              <a:gd name="connsiteY6305" fmla="*/ 4933247 h 8402012"/>
              <a:gd name="connsiteX6306" fmla="*/ 9134862 w 21052572"/>
              <a:gd name="connsiteY6306" fmla="*/ 4894559 h 8402012"/>
              <a:gd name="connsiteX6307" fmla="*/ 9128413 w 21052572"/>
              <a:gd name="connsiteY6307" fmla="*/ 4823632 h 8402012"/>
              <a:gd name="connsiteX6308" fmla="*/ 9166029 w 21052572"/>
              <a:gd name="connsiteY6308" fmla="*/ 4792467 h 8402012"/>
              <a:gd name="connsiteX6309" fmla="*/ 9178926 w 21052572"/>
              <a:gd name="connsiteY6309" fmla="*/ 4734436 h 8402012"/>
              <a:gd name="connsiteX6310" fmla="*/ 9198271 w 21052572"/>
              <a:gd name="connsiteY6310" fmla="*/ 4855872 h 8402012"/>
              <a:gd name="connsiteX6311" fmla="*/ 9288548 w 21052572"/>
              <a:gd name="connsiteY6311" fmla="*/ 4823632 h 8402012"/>
              <a:gd name="connsiteX6312" fmla="*/ 9448682 w 21052572"/>
              <a:gd name="connsiteY6312" fmla="*/ 4753780 h 8402012"/>
              <a:gd name="connsiteX6313" fmla="*/ 9589471 w 21052572"/>
              <a:gd name="connsiteY6313" fmla="*/ 4650613 h 8402012"/>
              <a:gd name="connsiteX6314" fmla="*/ 9718439 w 21052572"/>
              <a:gd name="connsiteY6314" fmla="*/ 4605477 h 8402012"/>
              <a:gd name="connsiteX6315" fmla="*/ 9852780 w 21052572"/>
              <a:gd name="connsiteY6315" fmla="*/ 4548521 h 8402012"/>
              <a:gd name="connsiteX6316" fmla="*/ 9833435 w 21052572"/>
              <a:gd name="connsiteY6316" fmla="*/ 4484042 h 8402012"/>
              <a:gd name="connsiteX6317" fmla="*/ 9826986 w 21052572"/>
              <a:gd name="connsiteY6317" fmla="*/ 4400219 h 8402012"/>
              <a:gd name="connsiteX6318" fmla="*/ 9846331 w 21052572"/>
              <a:gd name="connsiteY6318" fmla="*/ 4330366 h 8402012"/>
              <a:gd name="connsiteX6319" fmla="*/ 9910815 w 21052572"/>
              <a:gd name="connsiteY6319" fmla="*/ 4330366 h 8402012"/>
              <a:gd name="connsiteX6320" fmla="*/ 10038707 w 21052572"/>
              <a:gd name="connsiteY6320" fmla="*/ 4246544 h 8402012"/>
              <a:gd name="connsiteX6321" fmla="*/ 10025811 w 21052572"/>
              <a:gd name="connsiteY6321" fmla="*/ 4381950 h 8402012"/>
              <a:gd name="connsiteX6322" fmla="*/ 9962402 w 21052572"/>
              <a:gd name="connsiteY6322" fmla="*/ 4393771 h 8402012"/>
              <a:gd name="connsiteX6323" fmla="*/ 9943057 w 21052572"/>
              <a:gd name="connsiteY6323" fmla="*/ 4438906 h 8402012"/>
              <a:gd name="connsiteX6324" fmla="*/ 9917263 w 21052572"/>
              <a:gd name="connsiteY6324" fmla="*/ 4451802 h 8402012"/>
              <a:gd name="connsiteX6325" fmla="*/ 9904367 w 21052572"/>
              <a:gd name="connsiteY6325" fmla="*/ 4548521 h 8402012"/>
              <a:gd name="connsiteX6326" fmla="*/ 10487943 w 21052572"/>
              <a:gd name="connsiteY6326" fmla="*/ 4298127 h 8402012"/>
              <a:gd name="connsiteX6327" fmla="*/ 10775970 w 21052572"/>
              <a:gd name="connsiteY6327" fmla="*/ 4189587 h 8402012"/>
              <a:gd name="connsiteX6328" fmla="*/ 10903863 w 21052572"/>
              <a:gd name="connsiteY6328" fmla="*/ 4139219 h 8402012"/>
              <a:gd name="connsiteX6329" fmla="*/ 11031756 w 21052572"/>
              <a:gd name="connsiteY6329" fmla="*/ 4100532 h 8402012"/>
              <a:gd name="connsiteX6330" fmla="*/ 10730832 w 21052572"/>
              <a:gd name="connsiteY6330" fmla="*/ 4265887 h 8402012"/>
              <a:gd name="connsiteX6331" fmla="*/ 10436357 w 21052572"/>
              <a:gd name="connsiteY6331" fmla="*/ 4381950 h 8402012"/>
              <a:gd name="connsiteX6332" fmla="*/ 10282671 w 21052572"/>
              <a:gd name="connsiteY6332" fmla="*/ 4458250 h 8402012"/>
              <a:gd name="connsiteX6333" fmla="*/ 10148330 w 21052572"/>
              <a:gd name="connsiteY6333" fmla="*/ 4490490 h 8402012"/>
              <a:gd name="connsiteX6334" fmla="*/ 9852780 w 21052572"/>
              <a:gd name="connsiteY6334" fmla="*/ 4618373 h 8402012"/>
              <a:gd name="connsiteX6335" fmla="*/ 9705542 w 21052572"/>
              <a:gd name="connsiteY6335" fmla="*/ 4715092 h 8402012"/>
              <a:gd name="connsiteX6336" fmla="*/ 9571201 w 21052572"/>
              <a:gd name="connsiteY6336" fmla="*/ 4798915 h 8402012"/>
              <a:gd name="connsiteX6337" fmla="*/ 9429337 w 21052572"/>
              <a:gd name="connsiteY6337" fmla="*/ 4830080 h 8402012"/>
              <a:gd name="connsiteX6338" fmla="*/ 9288548 w 21052572"/>
              <a:gd name="connsiteY6338" fmla="*/ 4888111 h 8402012"/>
              <a:gd name="connsiteX6339" fmla="*/ 8992998 w 21052572"/>
              <a:gd name="connsiteY6339" fmla="*/ 5061130 h 8402012"/>
              <a:gd name="connsiteX6340" fmla="*/ 8832863 w 21052572"/>
              <a:gd name="connsiteY6340" fmla="*/ 5144953 h 8402012"/>
              <a:gd name="connsiteX6341" fmla="*/ 8698522 w 21052572"/>
              <a:gd name="connsiteY6341" fmla="*/ 5195462 h 8402012"/>
              <a:gd name="connsiteX6342" fmla="*/ 8711419 w 21052572"/>
              <a:gd name="connsiteY6342" fmla="*/ 5324420 h 8402012"/>
              <a:gd name="connsiteX6343" fmla="*/ 8653384 w 21052572"/>
              <a:gd name="connsiteY6343" fmla="*/ 5343764 h 8402012"/>
              <a:gd name="connsiteX6344" fmla="*/ 8569555 w 21052572"/>
              <a:gd name="connsiteY6344" fmla="*/ 5388899 h 8402012"/>
              <a:gd name="connsiteX6345" fmla="*/ 8506146 w 21052572"/>
              <a:gd name="connsiteY6345" fmla="*/ 5445856 h 8402012"/>
              <a:gd name="connsiteX6346" fmla="*/ 8313770 w 21052572"/>
              <a:gd name="connsiteY6346" fmla="*/ 5549022 h 8402012"/>
              <a:gd name="connsiteX6347" fmla="*/ 8139664 w 21052572"/>
              <a:gd name="connsiteY6347" fmla="*/ 5683354 h 8402012"/>
              <a:gd name="connsiteX6348" fmla="*/ 8396524 w 21052572"/>
              <a:gd name="connsiteY6348" fmla="*/ 5605979 h 8402012"/>
              <a:gd name="connsiteX6349" fmla="*/ 8467456 w 21052572"/>
              <a:gd name="connsiteY6349" fmla="*/ 5549022 h 8402012"/>
              <a:gd name="connsiteX6350" fmla="*/ 8506146 w 21052572"/>
              <a:gd name="connsiteY6350" fmla="*/ 5484543 h 8402012"/>
              <a:gd name="connsiteX6351" fmla="*/ 8486801 w 21052572"/>
              <a:gd name="connsiteY6351" fmla="*/ 5516783 h 8402012"/>
              <a:gd name="connsiteX6352" fmla="*/ 8538388 w 21052572"/>
              <a:gd name="connsiteY6352" fmla="*/ 5510335 h 8402012"/>
              <a:gd name="connsiteX6353" fmla="*/ 8582452 w 21052572"/>
              <a:gd name="connsiteY6353" fmla="*/ 5458752 h 8402012"/>
              <a:gd name="connsiteX6354" fmla="*/ 8576003 w 21052572"/>
              <a:gd name="connsiteY6354" fmla="*/ 5471647 h 8402012"/>
              <a:gd name="connsiteX6355" fmla="*/ 8582452 w 21052572"/>
              <a:gd name="connsiteY6355" fmla="*/ 5490991 h 8402012"/>
              <a:gd name="connsiteX6356" fmla="*/ 8692074 w 21052572"/>
              <a:gd name="connsiteY6356" fmla="*/ 5426512 h 8402012"/>
              <a:gd name="connsiteX6357" fmla="*/ 8865105 w 21052572"/>
              <a:gd name="connsiteY6357" fmla="*/ 5343764 h 8402012"/>
              <a:gd name="connsiteX6358" fmla="*/ 9191822 w 21052572"/>
              <a:gd name="connsiteY6358" fmla="*/ 5170745 h 8402012"/>
              <a:gd name="connsiteX6359" fmla="*/ 9538959 w 21052572"/>
              <a:gd name="connsiteY6359" fmla="*/ 4990203 h 8402012"/>
              <a:gd name="connsiteX6360" fmla="*/ 9686197 w 21052572"/>
              <a:gd name="connsiteY6360" fmla="*/ 4894559 h 8402012"/>
              <a:gd name="connsiteX6361" fmla="*/ 9744232 w 21052572"/>
              <a:gd name="connsiteY6361" fmla="*/ 4894559 h 8402012"/>
              <a:gd name="connsiteX6362" fmla="*/ 9750680 w 21052572"/>
              <a:gd name="connsiteY6362" fmla="*/ 4823632 h 8402012"/>
              <a:gd name="connsiteX6363" fmla="*/ 9500269 w 21052572"/>
              <a:gd name="connsiteY6363" fmla="*/ 4946142 h 8402012"/>
              <a:gd name="connsiteX6364" fmla="*/ 9390647 w 21052572"/>
              <a:gd name="connsiteY6364" fmla="*/ 4997726 h 8402012"/>
              <a:gd name="connsiteX6365" fmla="*/ 9346583 w 21052572"/>
              <a:gd name="connsiteY6365" fmla="*/ 5067578 h 8402012"/>
              <a:gd name="connsiteX6366" fmla="*/ 9275651 w 21052572"/>
              <a:gd name="connsiteY6366" fmla="*/ 5080474 h 8402012"/>
              <a:gd name="connsiteX6367" fmla="*/ 9147758 w 21052572"/>
              <a:gd name="connsiteY6367" fmla="*/ 5125609 h 8402012"/>
              <a:gd name="connsiteX6368" fmla="*/ 8916692 w 21052572"/>
              <a:gd name="connsiteY6368" fmla="*/ 5195462 h 8402012"/>
              <a:gd name="connsiteX6369" fmla="*/ 9005894 w 21052572"/>
              <a:gd name="connsiteY6369" fmla="*/ 5119161 h 8402012"/>
              <a:gd name="connsiteX6370" fmla="*/ 9134862 w 21052572"/>
              <a:gd name="connsiteY6370" fmla="*/ 5041786 h 8402012"/>
              <a:gd name="connsiteX6371" fmla="*/ 9468027 w 21052572"/>
              <a:gd name="connsiteY6371" fmla="*/ 4875215 h 8402012"/>
              <a:gd name="connsiteX6372" fmla="*/ 9807641 w 21052572"/>
              <a:gd name="connsiteY6372" fmla="*/ 4721540 h 8402012"/>
              <a:gd name="connsiteX6373" fmla="*/ 10128985 w 21052572"/>
              <a:gd name="connsiteY6373" fmla="*/ 4580760 h 8402012"/>
              <a:gd name="connsiteX6374" fmla="*/ 10058053 w 21052572"/>
              <a:gd name="connsiteY6374" fmla="*/ 4663509 h 8402012"/>
              <a:gd name="connsiteX6375" fmla="*/ 9955953 w 21052572"/>
              <a:gd name="connsiteY6375" fmla="*/ 4715092 h 8402012"/>
              <a:gd name="connsiteX6376" fmla="*/ 9852780 w 21052572"/>
              <a:gd name="connsiteY6376" fmla="*/ 4760227 h 8402012"/>
              <a:gd name="connsiteX6377" fmla="*/ 9770026 w 21052572"/>
              <a:gd name="connsiteY6377" fmla="*/ 4823632 h 8402012"/>
              <a:gd name="connsiteX6378" fmla="*/ 9789371 w 21052572"/>
              <a:gd name="connsiteY6378" fmla="*/ 4894559 h 8402012"/>
              <a:gd name="connsiteX6379" fmla="*/ 9826986 w 21052572"/>
              <a:gd name="connsiteY6379" fmla="*/ 4849424 h 8402012"/>
              <a:gd name="connsiteX6380" fmla="*/ 9865676 w 21052572"/>
              <a:gd name="connsiteY6380" fmla="*/ 4842976 h 8402012"/>
              <a:gd name="connsiteX6381" fmla="*/ 9867618 w 21052572"/>
              <a:gd name="connsiteY6381" fmla="*/ 4830031 h 8402012"/>
              <a:gd name="connsiteX6382" fmla="*/ 9867175 w 21052572"/>
              <a:gd name="connsiteY6382" fmla="*/ 4826849 h 8402012"/>
              <a:gd name="connsiteX6383" fmla="*/ 9866965 w 21052572"/>
              <a:gd name="connsiteY6383" fmla="*/ 4819327 h 8402012"/>
              <a:gd name="connsiteX6384" fmla="*/ 9865676 w 21052572"/>
              <a:gd name="connsiteY6384" fmla="*/ 4810736 h 8402012"/>
              <a:gd name="connsiteX6385" fmla="*/ 9949505 w 21052572"/>
              <a:gd name="connsiteY6385" fmla="*/ 4786019 h 8402012"/>
              <a:gd name="connsiteX6386" fmla="*/ 9994644 w 21052572"/>
              <a:gd name="connsiteY6386" fmla="*/ 4760227 h 8402012"/>
              <a:gd name="connsiteX6387" fmla="*/ 9955953 w 21052572"/>
              <a:gd name="connsiteY6387" fmla="*/ 4868767 h 8402012"/>
              <a:gd name="connsiteX6388" fmla="*/ 10025811 w 21052572"/>
              <a:gd name="connsiteY6388" fmla="*/ 4920351 h 8402012"/>
              <a:gd name="connsiteX6389" fmla="*/ 9865676 w 21052572"/>
              <a:gd name="connsiteY6389" fmla="*/ 5015995 h 8402012"/>
              <a:gd name="connsiteX6390" fmla="*/ 9666852 w 21052572"/>
              <a:gd name="connsiteY6390" fmla="*/ 5106266 h 8402012"/>
              <a:gd name="connsiteX6391" fmla="*/ 9558304 w 21052572"/>
              <a:gd name="connsiteY6391" fmla="*/ 5151401 h 8402012"/>
              <a:gd name="connsiteX6392" fmla="*/ 9474476 w 21052572"/>
              <a:gd name="connsiteY6392" fmla="*/ 5157849 h 8402012"/>
              <a:gd name="connsiteX6393" fmla="*/ 9472484 w 21052572"/>
              <a:gd name="connsiteY6393" fmla="*/ 5156878 h 8402012"/>
              <a:gd name="connsiteX6394" fmla="*/ 9476907 w 21052572"/>
              <a:gd name="connsiteY6394" fmla="*/ 5170517 h 8402012"/>
              <a:gd name="connsiteX6395" fmla="*/ 9464932 w 21052572"/>
              <a:gd name="connsiteY6395" fmla="*/ 5164898 h 8402012"/>
              <a:gd name="connsiteX6396" fmla="*/ 9467926 w 21052572"/>
              <a:gd name="connsiteY6396" fmla="*/ 5156068 h 8402012"/>
              <a:gd name="connsiteX6397" fmla="*/ 9468697 w 21052572"/>
              <a:gd name="connsiteY6397" fmla="*/ 5155034 h 8402012"/>
              <a:gd name="connsiteX6398" fmla="*/ 9443040 w 21052572"/>
              <a:gd name="connsiteY6398" fmla="*/ 5142535 h 8402012"/>
              <a:gd name="connsiteX6399" fmla="*/ 9416440 w 21052572"/>
              <a:gd name="connsiteY6399" fmla="*/ 5151401 h 8402012"/>
              <a:gd name="connsiteX6400" fmla="*/ 9378825 w 21052572"/>
              <a:gd name="connsiteY6400" fmla="*/ 5195462 h 8402012"/>
              <a:gd name="connsiteX6401" fmla="*/ 9468027 w 21052572"/>
              <a:gd name="connsiteY6401" fmla="*/ 5183641 h 8402012"/>
              <a:gd name="connsiteX6402" fmla="*/ 9211167 w 21052572"/>
              <a:gd name="connsiteY6402" fmla="*/ 5343764 h 8402012"/>
              <a:gd name="connsiteX6403" fmla="*/ 9102620 w 21052572"/>
              <a:gd name="connsiteY6403" fmla="*/ 5400720 h 8402012"/>
              <a:gd name="connsiteX6404" fmla="*/ 9057481 w 21052572"/>
              <a:gd name="connsiteY6404" fmla="*/ 5414691 h 8402012"/>
              <a:gd name="connsiteX6405" fmla="*/ 9025240 w 21052572"/>
              <a:gd name="connsiteY6405" fmla="*/ 5395347 h 8402012"/>
              <a:gd name="connsiteX6406" fmla="*/ 9027860 w 21052572"/>
              <a:gd name="connsiteY6406" fmla="*/ 5405607 h 8402012"/>
              <a:gd name="connsiteX6407" fmla="*/ 9029904 w 21052572"/>
              <a:gd name="connsiteY6407" fmla="*/ 5415120 h 8402012"/>
              <a:gd name="connsiteX6408" fmla="*/ 9037858 w 21052572"/>
              <a:gd name="connsiteY6408" fmla="*/ 5406503 h 8402012"/>
              <a:gd name="connsiteX6409" fmla="*/ 9046839 w 21052572"/>
              <a:gd name="connsiteY6409" fmla="*/ 5416233 h 8402012"/>
              <a:gd name="connsiteX6410" fmla="*/ 9030144 w 21052572"/>
              <a:gd name="connsiteY6410" fmla="*/ 5416233 h 8402012"/>
              <a:gd name="connsiteX6411" fmla="*/ 9031689 w 21052572"/>
              <a:gd name="connsiteY6411" fmla="*/ 5423422 h 8402012"/>
              <a:gd name="connsiteX6412" fmla="*/ 9018791 w 21052572"/>
              <a:gd name="connsiteY6412" fmla="*/ 5452304 h 8402012"/>
              <a:gd name="connsiteX6413" fmla="*/ 8968279 w 21052572"/>
              <a:gd name="connsiteY6413" fmla="*/ 5439408 h 8402012"/>
              <a:gd name="connsiteX6414" fmla="*/ 8929589 w 21052572"/>
              <a:gd name="connsiteY6414" fmla="*/ 5426512 h 8402012"/>
              <a:gd name="connsiteX6415" fmla="*/ 8903795 w 21052572"/>
              <a:gd name="connsiteY6415" fmla="*/ 5458752 h 8402012"/>
              <a:gd name="connsiteX6416" fmla="*/ 8884450 w 21052572"/>
              <a:gd name="connsiteY6416" fmla="*/ 5490991 h 8402012"/>
              <a:gd name="connsiteX6417" fmla="*/ 8415869 w 21052572"/>
              <a:gd name="connsiteY6417" fmla="*/ 5741385 h 8402012"/>
              <a:gd name="connsiteX6418" fmla="*/ 8171906 w 21052572"/>
              <a:gd name="connsiteY6418" fmla="*/ 5856373 h 8402012"/>
              <a:gd name="connsiteX6419" fmla="*/ 7922569 w 21052572"/>
              <a:gd name="connsiteY6419" fmla="*/ 6011123 h 8402012"/>
              <a:gd name="connsiteX6420" fmla="*/ 8005323 w 21052572"/>
              <a:gd name="connsiteY6420" fmla="*/ 6030467 h 8402012"/>
              <a:gd name="connsiteX6421" fmla="*/ 8056910 w 21052572"/>
              <a:gd name="connsiteY6421" fmla="*/ 6042288 h 8402012"/>
              <a:gd name="connsiteX6422" fmla="*/ 8058033 w 21052572"/>
              <a:gd name="connsiteY6422" fmla="*/ 6038764 h 8402012"/>
              <a:gd name="connsiteX6423" fmla="*/ 8054135 w 21052572"/>
              <a:gd name="connsiteY6423" fmla="*/ 6026397 h 8402012"/>
              <a:gd name="connsiteX6424" fmla="*/ 8057813 w 21052572"/>
              <a:gd name="connsiteY6424" fmla="*/ 6014107 h 8402012"/>
              <a:gd name="connsiteX6425" fmla="*/ 8056910 w 21052572"/>
              <a:gd name="connsiteY6425" fmla="*/ 6011123 h 8402012"/>
              <a:gd name="connsiteX6426" fmla="*/ 8223493 w 21052572"/>
              <a:gd name="connsiteY6426" fmla="*/ 5914404 h 8402012"/>
              <a:gd name="connsiteX6427" fmla="*/ 8390076 w 21052572"/>
              <a:gd name="connsiteY6427" fmla="*/ 5830581 h 8402012"/>
              <a:gd name="connsiteX6428" fmla="*/ 8711419 w 21052572"/>
              <a:gd name="connsiteY6428" fmla="*/ 5638219 h 8402012"/>
              <a:gd name="connsiteX6429" fmla="*/ 8807070 w 21052572"/>
              <a:gd name="connsiteY6429" fmla="*/ 5600606 h 8402012"/>
              <a:gd name="connsiteX6430" fmla="*/ 8824041 w 21052572"/>
              <a:gd name="connsiteY6430" fmla="*/ 5601471 h 8402012"/>
              <a:gd name="connsiteX6431" fmla="*/ 8820327 w 21052572"/>
              <a:gd name="connsiteY6431" fmla="*/ 5593734 h 8402012"/>
              <a:gd name="connsiteX6432" fmla="*/ 8838289 w 21052572"/>
              <a:gd name="connsiteY6432" fmla="*/ 5593734 h 8402012"/>
              <a:gd name="connsiteX6433" fmla="*/ 8833196 w 21052572"/>
              <a:gd name="connsiteY6433" fmla="*/ 5601939 h 8402012"/>
              <a:gd name="connsiteX6434" fmla="*/ 8846567 w 21052572"/>
              <a:gd name="connsiteY6434" fmla="*/ 5602621 h 8402012"/>
              <a:gd name="connsiteX6435" fmla="*/ 8890899 w 21052572"/>
              <a:gd name="connsiteY6435" fmla="*/ 5600606 h 8402012"/>
              <a:gd name="connsiteX6436" fmla="*/ 9070378 w 21052572"/>
              <a:gd name="connsiteY6436" fmla="*/ 5510335 h 8402012"/>
              <a:gd name="connsiteX6437" fmla="*/ 9249858 w 21052572"/>
              <a:gd name="connsiteY6437" fmla="*/ 5395347 h 8402012"/>
              <a:gd name="connsiteX6438" fmla="*/ 9327238 w 21052572"/>
              <a:gd name="connsiteY6438" fmla="*/ 5343764 h 8402012"/>
              <a:gd name="connsiteX6439" fmla="*/ 9384198 w 21052572"/>
              <a:gd name="connsiteY6439" fmla="*/ 5382451 h 8402012"/>
              <a:gd name="connsiteX6440" fmla="*/ 9340135 w 21052572"/>
              <a:gd name="connsiteY6440" fmla="*/ 5432960 h 8402012"/>
              <a:gd name="connsiteX6441" fmla="*/ 9269203 w 21052572"/>
              <a:gd name="connsiteY6441" fmla="*/ 5471647 h 8402012"/>
              <a:gd name="connsiteX6442" fmla="*/ 9109068 w 21052572"/>
              <a:gd name="connsiteY6442" fmla="*/ 5549022 h 8402012"/>
              <a:gd name="connsiteX6443" fmla="*/ 8794173 w 21052572"/>
              <a:gd name="connsiteY6443" fmla="*/ 5709146 h 8402012"/>
              <a:gd name="connsiteX6444" fmla="*/ 8473904 w 21052572"/>
              <a:gd name="connsiteY6444" fmla="*/ 5869269 h 8402012"/>
              <a:gd name="connsiteX6445" fmla="*/ 8313770 w 21052572"/>
              <a:gd name="connsiteY6445" fmla="*/ 5959540 h 8402012"/>
              <a:gd name="connsiteX6446" fmla="*/ 8171906 w 21052572"/>
              <a:gd name="connsiteY6446" fmla="*/ 6042288 h 8402012"/>
              <a:gd name="connsiteX6447" fmla="*/ 8102048 w 21052572"/>
              <a:gd name="connsiteY6447" fmla="*/ 6061632 h 8402012"/>
              <a:gd name="connsiteX6448" fmla="*/ 8056910 w 21052572"/>
              <a:gd name="connsiteY6448" fmla="*/ 6087423 h 8402012"/>
              <a:gd name="connsiteX6449" fmla="*/ 7934391 w 21052572"/>
              <a:gd name="connsiteY6449" fmla="*/ 6158350 h 8402012"/>
              <a:gd name="connsiteX6450" fmla="*/ 7646364 w 21052572"/>
              <a:gd name="connsiteY6450" fmla="*/ 6305578 h 8402012"/>
              <a:gd name="connsiteX6451" fmla="*/ 7350814 w 21052572"/>
              <a:gd name="connsiteY6451" fmla="*/ 6446357 h 8402012"/>
              <a:gd name="connsiteX6452" fmla="*/ 7280957 w 21052572"/>
              <a:gd name="connsiteY6452" fmla="*/ 6478597 h 8402012"/>
              <a:gd name="connsiteX6453" fmla="*/ 7229370 w 21052572"/>
              <a:gd name="connsiteY6453" fmla="*/ 6523732 h 8402012"/>
              <a:gd name="connsiteX6454" fmla="*/ 7171335 w 21052572"/>
              <a:gd name="connsiteY6454" fmla="*/ 6555972 h 8402012"/>
              <a:gd name="connsiteX6455" fmla="*/ 7101478 w 21052572"/>
              <a:gd name="connsiteY6455" fmla="*/ 6575316 h 8402012"/>
              <a:gd name="connsiteX6456" fmla="*/ 7248715 w 21052572"/>
              <a:gd name="connsiteY6456" fmla="*/ 6530180 h 8402012"/>
              <a:gd name="connsiteX6457" fmla="*/ 7408850 w 21052572"/>
              <a:gd name="connsiteY6457" fmla="*/ 6452805 h 8402012"/>
              <a:gd name="connsiteX6458" fmla="*/ 7568984 w 21052572"/>
              <a:gd name="connsiteY6458" fmla="*/ 6370057 h 8402012"/>
              <a:gd name="connsiteX6459" fmla="*/ 7646364 w 21052572"/>
              <a:gd name="connsiteY6459" fmla="*/ 6331369 h 8402012"/>
              <a:gd name="connsiteX6460" fmla="*/ 7717296 w 21052572"/>
              <a:gd name="connsiteY6460" fmla="*/ 6279786 h 8402012"/>
              <a:gd name="connsiteX6461" fmla="*/ 7870982 w 21052572"/>
              <a:gd name="connsiteY6461" fmla="*/ 6209934 h 8402012"/>
              <a:gd name="connsiteX6462" fmla="*/ 8037565 w 21052572"/>
              <a:gd name="connsiteY6462" fmla="*/ 6119663 h 8402012"/>
              <a:gd name="connsiteX6463" fmla="*/ 8184802 w 21052572"/>
              <a:gd name="connsiteY6463" fmla="*/ 6048736 h 8402012"/>
              <a:gd name="connsiteX6464" fmla="*/ 8325592 w 21052572"/>
              <a:gd name="connsiteY6464" fmla="*/ 5998227 h 8402012"/>
              <a:gd name="connsiteX6465" fmla="*/ 8390076 w 21052572"/>
              <a:gd name="connsiteY6465" fmla="*/ 5946644 h 8402012"/>
              <a:gd name="connsiteX6466" fmla="*/ 8467456 w 21052572"/>
              <a:gd name="connsiteY6466" fmla="*/ 5907956 h 8402012"/>
              <a:gd name="connsiteX6467" fmla="*/ 8640487 w 21052572"/>
              <a:gd name="connsiteY6467" fmla="*/ 5825208 h 8402012"/>
              <a:gd name="connsiteX6468" fmla="*/ 8992998 w 21052572"/>
              <a:gd name="connsiteY6468" fmla="*/ 5664010 h 8402012"/>
              <a:gd name="connsiteX6469" fmla="*/ 9346583 w 21052572"/>
              <a:gd name="connsiteY6469" fmla="*/ 5490991 h 8402012"/>
              <a:gd name="connsiteX6470" fmla="*/ 9506717 w 21052572"/>
              <a:gd name="connsiteY6470" fmla="*/ 5414691 h 8402012"/>
              <a:gd name="connsiteX6471" fmla="*/ 9584098 w 21052572"/>
              <a:gd name="connsiteY6471" fmla="*/ 5395347 h 8402012"/>
              <a:gd name="connsiteX6472" fmla="*/ 8968279 w 21052572"/>
              <a:gd name="connsiteY6472" fmla="*/ 5728489 h 8402012"/>
              <a:gd name="connsiteX6473" fmla="*/ 8325592 w 21052572"/>
              <a:gd name="connsiteY6473" fmla="*/ 6061632 h 8402012"/>
              <a:gd name="connsiteX6474" fmla="*/ 7685054 w 21052572"/>
              <a:gd name="connsiteY6474" fmla="*/ 6395849 h 8402012"/>
              <a:gd name="connsiteX6475" fmla="*/ 7363711 w 21052572"/>
              <a:gd name="connsiteY6475" fmla="*/ 6555972 h 8402012"/>
              <a:gd name="connsiteX6476" fmla="*/ 7203576 w 21052572"/>
              <a:gd name="connsiteY6476" fmla="*/ 6638720 h 8402012"/>
              <a:gd name="connsiteX6477" fmla="*/ 7095029 w 21052572"/>
              <a:gd name="connsiteY6477" fmla="*/ 6716095 h 8402012"/>
              <a:gd name="connsiteX6478" fmla="*/ 7113300 w 21052572"/>
              <a:gd name="connsiteY6478" fmla="*/ 6748335 h 8402012"/>
              <a:gd name="connsiteX6479" fmla="*/ 7088447 w 21052572"/>
              <a:gd name="connsiteY6479" fmla="*/ 6754782 h 8402012"/>
              <a:gd name="connsiteX6480" fmla="*/ 7064365 w 21052572"/>
              <a:gd name="connsiteY6480" fmla="*/ 6760834 h 8402012"/>
              <a:gd name="connsiteX6481" fmla="*/ 7065628 w 21052572"/>
              <a:gd name="connsiteY6481" fmla="*/ 6762189 h 8402012"/>
              <a:gd name="connsiteX6482" fmla="*/ 7059641 w 21052572"/>
              <a:gd name="connsiteY6482" fmla="*/ 6781452 h 8402012"/>
              <a:gd name="connsiteX6483" fmla="*/ 7047666 w 21052572"/>
              <a:gd name="connsiteY6483" fmla="*/ 6762189 h 8402012"/>
              <a:gd name="connsiteX6484" fmla="*/ 7056647 w 21052572"/>
              <a:gd name="connsiteY6484" fmla="*/ 6752557 h 8402012"/>
              <a:gd name="connsiteX6485" fmla="*/ 7062228 w 21052572"/>
              <a:gd name="connsiteY6485" fmla="*/ 6758542 h 8402012"/>
              <a:gd name="connsiteX6486" fmla="*/ 7058758 w 21052572"/>
              <a:gd name="connsiteY6486" fmla="*/ 6741887 h 8402012"/>
              <a:gd name="connsiteX6487" fmla="*/ 7069236 w 21052572"/>
              <a:gd name="connsiteY6487" fmla="*/ 6722543 h 8402012"/>
              <a:gd name="connsiteX6488" fmla="*/ 6793031 w 21052572"/>
              <a:gd name="connsiteY6488" fmla="*/ 6889114 h 8402012"/>
              <a:gd name="connsiteX6489" fmla="*/ 6722098 w 21052572"/>
              <a:gd name="connsiteY6489" fmla="*/ 6882666 h 8402012"/>
              <a:gd name="connsiteX6490" fmla="*/ 6620000 w 21052572"/>
              <a:gd name="connsiteY6490" fmla="*/ 6934249 h 8402012"/>
              <a:gd name="connsiteX6491" fmla="*/ 6402329 w 21052572"/>
              <a:gd name="connsiteY6491" fmla="*/ 7042789 h 8402012"/>
              <a:gd name="connsiteX6492" fmla="*/ 6286253 w 21052572"/>
              <a:gd name="connsiteY6492" fmla="*/ 7094373 h 8402012"/>
              <a:gd name="connsiteX6493" fmla="*/ 6177699 w 21052572"/>
              <a:gd name="connsiteY6493" fmla="*/ 7126612 h 8402012"/>
              <a:gd name="connsiteX6494" fmla="*/ 6093865 w 21052572"/>
              <a:gd name="connsiteY6494" fmla="*/ 7191091 h 8402012"/>
              <a:gd name="connsiteX6495" fmla="*/ 6004659 w 21052572"/>
              <a:gd name="connsiteY6495" fmla="*/ 7216883 h 8402012"/>
              <a:gd name="connsiteX6496" fmla="*/ 5548951 w 21052572"/>
              <a:gd name="connsiteY6496" fmla="*/ 7377006 h 8402012"/>
              <a:gd name="connsiteX6497" fmla="*/ 5304974 w 21052572"/>
              <a:gd name="connsiteY6497" fmla="*/ 7466202 h 8402012"/>
              <a:gd name="connsiteX6498" fmla="*/ 5189971 w 21052572"/>
              <a:gd name="connsiteY6498" fmla="*/ 7498442 h 8402012"/>
              <a:gd name="connsiteX6499" fmla="*/ 5151276 w 21052572"/>
              <a:gd name="connsiteY6499" fmla="*/ 7530682 h 8402012"/>
              <a:gd name="connsiteX6500" fmla="*/ 5235115 w 21052572"/>
              <a:gd name="connsiteY6500" fmla="*/ 7517786 h 8402012"/>
              <a:gd name="connsiteX6501" fmla="*/ 5304974 w 21052572"/>
              <a:gd name="connsiteY6501" fmla="*/ 7485546 h 8402012"/>
              <a:gd name="connsiteX6502" fmla="*/ 5490908 w 21052572"/>
              <a:gd name="connsiteY6502" fmla="*/ 7428590 h 8402012"/>
              <a:gd name="connsiteX6503" fmla="*/ 5882127 w 21052572"/>
              <a:gd name="connsiteY6503" fmla="*/ 7299631 h 8402012"/>
              <a:gd name="connsiteX6504" fmla="*/ 6274431 w 21052572"/>
              <a:gd name="connsiteY6504" fmla="*/ 7165300 h 8402012"/>
              <a:gd name="connsiteX6505" fmla="*/ 6466814 w 21052572"/>
              <a:gd name="connsiteY6505" fmla="*/ 7094373 h 8402012"/>
              <a:gd name="connsiteX6506" fmla="*/ 6639344 w 21052572"/>
              <a:gd name="connsiteY6506" fmla="*/ 7055685 h 8402012"/>
              <a:gd name="connsiteX6507" fmla="*/ 6543126 w 21052572"/>
              <a:gd name="connsiteY6507" fmla="*/ 7120164 h 8402012"/>
              <a:gd name="connsiteX6508" fmla="*/ 6434573 w 21052572"/>
              <a:gd name="connsiteY6508" fmla="*/ 7171748 h 8402012"/>
              <a:gd name="connsiteX6509" fmla="*/ 6209943 w 21052572"/>
              <a:gd name="connsiteY6509" fmla="*/ 7267392 h 8402012"/>
              <a:gd name="connsiteX6510" fmla="*/ 5453294 w 21052572"/>
              <a:gd name="connsiteY6510" fmla="*/ 7517786 h 8402012"/>
              <a:gd name="connsiteX6511" fmla="*/ 4695573 w 21052572"/>
              <a:gd name="connsiteY6511" fmla="*/ 7729492 h 8402012"/>
              <a:gd name="connsiteX6512" fmla="*/ 3150022 w 21052572"/>
              <a:gd name="connsiteY6512" fmla="*/ 7915407 h 8402012"/>
              <a:gd name="connsiteX6513" fmla="*/ 3265024 w 21052572"/>
              <a:gd name="connsiteY6513" fmla="*/ 8025022 h 8402012"/>
              <a:gd name="connsiteX6514" fmla="*/ 3111329 w 21052572"/>
              <a:gd name="connsiteY6514" fmla="*/ 8050813 h 8402012"/>
              <a:gd name="connsiteX6515" fmla="*/ 3874434 w 21052572"/>
              <a:gd name="connsiteY6515" fmla="*/ 8094874 h 8402012"/>
              <a:gd name="connsiteX6516" fmla="*/ 4612815 w 21052572"/>
              <a:gd name="connsiteY6516" fmla="*/ 8069083 h 8402012"/>
              <a:gd name="connsiteX6517" fmla="*/ 4753611 w 21052572"/>
              <a:gd name="connsiteY6517" fmla="*/ 8018574 h 8402012"/>
              <a:gd name="connsiteX6518" fmla="*/ 4887960 w 21052572"/>
              <a:gd name="connsiteY6518" fmla="*/ 7986334 h 8402012"/>
              <a:gd name="connsiteX6519" fmla="*/ 5029830 w 21052572"/>
              <a:gd name="connsiteY6519" fmla="*/ 7960543 h 8402012"/>
              <a:gd name="connsiteX6520" fmla="*/ 5202869 w 21052572"/>
              <a:gd name="connsiteY6520" fmla="*/ 7928303 h 8402012"/>
              <a:gd name="connsiteX6521" fmla="*/ 5940168 w 21052572"/>
              <a:gd name="connsiteY6521" fmla="*/ 7716596 h 8402012"/>
              <a:gd name="connsiteX6522" fmla="*/ 5805821 w 21052572"/>
              <a:gd name="connsiteY6522" fmla="*/ 7819763 h 8402012"/>
              <a:gd name="connsiteX6523" fmla="*/ 5581194 w 21052572"/>
              <a:gd name="connsiteY6523" fmla="*/ 7883168 h 8402012"/>
              <a:gd name="connsiteX6524" fmla="*/ 5125487 w 21052572"/>
              <a:gd name="connsiteY6524" fmla="*/ 8005678 h 8402012"/>
              <a:gd name="connsiteX6525" fmla="*/ 4208696 w 21052572"/>
              <a:gd name="connsiteY6525" fmla="*/ 8191593 h 8402012"/>
              <a:gd name="connsiteX6526" fmla="*/ 4297903 w 21052572"/>
              <a:gd name="connsiteY6526" fmla="*/ 8256072 h 8402012"/>
              <a:gd name="connsiteX6527" fmla="*/ 2642717 w 21052572"/>
              <a:gd name="connsiteY6527" fmla="*/ 8281864 h 8402012"/>
              <a:gd name="connsiteX6528" fmla="*/ 1918385 w 21052572"/>
              <a:gd name="connsiteY6528" fmla="*/ 7992782 h 8402012"/>
              <a:gd name="connsiteX6529" fmla="*/ 1552978 w 21052572"/>
              <a:gd name="connsiteY6529" fmla="*/ 7793971 h 8402012"/>
              <a:gd name="connsiteX6530" fmla="*/ 1456251 w 21052572"/>
              <a:gd name="connsiteY6530" fmla="*/ 7735940 h 8402012"/>
              <a:gd name="connsiteX6531" fmla="*/ 1321914 w 21052572"/>
              <a:gd name="connsiteY6531" fmla="*/ 7684357 h 8402012"/>
              <a:gd name="connsiteX6532" fmla="*/ 1238085 w 21052572"/>
              <a:gd name="connsiteY6532" fmla="*/ 7653192 h 8402012"/>
              <a:gd name="connsiteX6533" fmla="*/ 1065052 w 21052572"/>
              <a:gd name="connsiteY6533" fmla="*/ 7562921 h 8402012"/>
              <a:gd name="connsiteX6534" fmla="*/ 885577 w 21052572"/>
              <a:gd name="connsiteY6534" fmla="*/ 7562921 h 8402012"/>
              <a:gd name="connsiteX6535" fmla="*/ 699644 w 21052572"/>
              <a:gd name="connsiteY6535" fmla="*/ 7550025 h 8402012"/>
              <a:gd name="connsiteX6536" fmla="*/ 756601 w 21052572"/>
              <a:gd name="connsiteY6536" fmla="*/ 7485546 h 8402012"/>
              <a:gd name="connsiteX6537" fmla="*/ 911364 w 21052572"/>
              <a:gd name="connsiteY6537" fmla="*/ 7459755 h 8402012"/>
              <a:gd name="connsiteX6538" fmla="*/ 955422 w 21052572"/>
              <a:gd name="connsiteY6538" fmla="*/ 7409246 h 8402012"/>
              <a:gd name="connsiteX6539" fmla="*/ 994116 w 21052572"/>
              <a:gd name="connsiteY6539" fmla="*/ 7383454 h 8402012"/>
              <a:gd name="connsiteX6540" fmla="*/ 1058602 w 21052572"/>
              <a:gd name="connsiteY6540" fmla="*/ 7383454 h 8402012"/>
              <a:gd name="connsiteX6541" fmla="*/ 1031594 w 21052572"/>
              <a:gd name="connsiteY6541" fmla="*/ 7376301 h 8402012"/>
              <a:gd name="connsiteX6542" fmla="*/ 1023024 w 21052572"/>
              <a:gd name="connsiteY6542" fmla="*/ 7370645 h 8402012"/>
              <a:gd name="connsiteX6543" fmla="*/ 1027511 w 21052572"/>
              <a:gd name="connsiteY6543" fmla="*/ 7385989 h 8402012"/>
              <a:gd name="connsiteX6544" fmla="*/ 1017781 w 21052572"/>
              <a:gd name="connsiteY6544" fmla="*/ 7385989 h 8402012"/>
              <a:gd name="connsiteX6545" fmla="*/ 1020847 w 21052572"/>
              <a:gd name="connsiteY6545" fmla="*/ 7369209 h 8402012"/>
              <a:gd name="connsiteX6546" fmla="*/ 1007014 w 21052572"/>
              <a:gd name="connsiteY6546" fmla="*/ 7360080 h 8402012"/>
              <a:gd name="connsiteX6547" fmla="*/ 955422 w 21052572"/>
              <a:gd name="connsiteY6547" fmla="*/ 7331871 h 8402012"/>
              <a:gd name="connsiteX6548" fmla="*/ 840431 w 21052572"/>
              <a:gd name="connsiteY6548" fmla="*/ 7318975 h 8402012"/>
              <a:gd name="connsiteX6549" fmla="*/ 737259 w 21052572"/>
              <a:gd name="connsiteY6549" fmla="*/ 7299631 h 8402012"/>
              <a:gd name="connsiteX6550" fmla="*/ 756601 w 21052572"/>
              <a:gd name="connsiteY6550" fmla="*/ 7210435 h 8402012"/>
              <a:gd name="connsiteX6551" fmla="*/ 827533 w 21052572"/>
              <a:gd name="connsiteY6551" fmla="*/ 7191091 h 8402012"/>
              <a:gd name="connsiteX6552" fmla="*/ 1058602 w 21052572"/>
              <a:gd name="connsiteY6552" fmla="*/ 7178196 h 8402012"/>
              <a:gd name="connsiteX6553" fmla="*/ 731887 w 21052572"/>
              <a:gd name="connsiteY6553" fmla="*/ 6843979 h 8402012"/>
              <a:gd name="connsiteX6554" fmla="*/ 570677 w 21052572"/>
              <a:gd name="connsiteY6554" fmla="*/ 6670960 h 8402012"/>
              <a:gd name="connsiteX6555" fmla="*/ 243959 w 21052572"/>
              <a:gd name="connsiteY6555" fmla="*/ 6376505 h 8402012"/>
              <a:gd name="connsiteX6556" fmla="*/ 192374 w 21052572"/>
              <a:gd name="connsiteY6556" fmla="*/ 6318474 h 8402012"/>
              <a:gd name="connsiteX6557" fmla="*/ 160132 w 21052572"/>
              <a:gd name="connsiteY6557" fmla="*/ 6247547 h 8402012"/>
              <a:gd name="connsiteX6558" fmla="*/ 58034 w 21052572"/>
              <a:gd name="connsiteY6558" fmla="*/ 6221755 h 8402012"/>
              <a:gd name="connsiteX6559" fmla="*/ 134339 w 21052572"/>
              <a:gd name="connsiteY6559" fmla="*/ 6197038 h 8402012"/>
              <a:gd name="connsiteX6560" fmla="*/ 160132 w 21052572"/>
              <a:gd name="connsiteY6560" fmla="*/ 6106767 h 8402012"/>
              <a:gd name="connsiteX6561" fmla="*/ 224614 w 21052572"/>
              <a:gd name="connsiteY6561" fmla="*/ 6061632 h 8402012"/>
              <a:gd name="connsiteX6562" fmla="*/ 185924 w 21052572"/>
              <a:gd name="connsiteY6562" fmla="*/ 5978883 h 8402012"/>
              <a:gd name="connsiteX6563" fmla="*/ 358957 w 21052572"/>
              <a:gd name="connsiteY6563" fmla="*/ 5998227 h 8402012"/>
              <a:gd name="connsiteX6564" fmla="*/ 500825 w 21052572"/>
              <a:gd name="connsiteY6564" fmla="*/ 5991779 h 8402012"/>
              <a:gd name="connsiteX6565" fmla="*/ 243959 w 21052572"/>
              <a:gd name="connsiteY6565" fmla="*/ 5728489 h 8402012"/>
              <a:gd name="connsiteX6566" fmla="*/ 185924 w 21052572"/>
              <a:gd name="connsiteY6566" fmla="*/ 5683354 h 8402012"/>
              <a:gd name="connsiteX6567" fmla="*/ 153683 w 21052572"/>
              <a:gd name="connsiteY6567" fmla="*/ 5651114 h 8402012"/>
              <a:gd name="connsiteX6568" fmla="*/ 153683 w 21052572"/>
              <a:gd name="connsiteY6568" fmla="*/ 5594158 h 8402012"/>
              <a:gd name="connsiteX6569" fmla="*/ 121442 w 21052572"/>
              <a:gd name="connsiteY6569" fmla="*/ 5581262 h 8402012"/>
              <a:gd name="connsiteX6570" fmla="*/ 64482 w 21052572"/>
              <a:gd name="connsiteY6570" fmla="*/ 5561918 h 8402012"/>
              <a:gd name="connsiteX6571" fmla="*/ 0 w 21052572"/>
              <a:gd name="connsiteY6571" fmla="*/ 5503887 h 8402012"/>
              <a:gd name="connsiteX6572" fmla="*/ 58034 w 21052572"/>
              <a:gd name="connsiteY6572" fmla="*/ 5452304 h 8402012"/>
              <a:gd name="connsiteX6573" fmla="*/ 295546 w 21052572"/>
              <a:gd name="connsiteY6573" fmla="*/ 5408243 h 8402012"/>
              <a:gd name="connsiteX6574" fmla="*/ 358957 w 21052572"/>
              <a:gd name="connsiteY6574" fmla="*/ 5458752 h 8402012"/>
              <a:gd name="connsiteX6575" fmla="*/ 384754 w 21052572"/>
              <a:gd name="connsiteY6575" fmla="*/ 5363108 h 8402012"/>
              <a:gd name="connsiteX6576" fmla="*/ 397648 w 21052572"/>
              <a:gd name="connsiteY6576" fmla="*/ 5484543 h 8402012"/>
              <a:gd name="connsiteX6577" fmla="*/ 866231 w 21052572"/>
              <a:gd name="connsiteY6577" fmla="*/ 5722041 h 8402012"/>
              <a:gd name="connsiteX6578" fmla="*/ 872681 w 21052572"/>
              <a:gd name="connsiteY6578" fmla="*/ 5657562 h 8402012"/>
              <a:gd name="connsiteX6579" fmla="*/ 924259 w 21052572"/>
              <a:gd name="connsiteY6579" fmla="*/ 5644666 h 8402012"/>
              <a:gd name="connsiteX6580" fmla="*/ 846885 w 21052572"/>
              <a:gd name="connsiteY6580" fmla="*/ 5561918 h 8402012"/>
              <a:gd name="connsiteX6581" fmla="*/ 775945 w 21052572"/>
              <a:gd name="connsiteY6581" fmla="*/ 5478095 h 8402012"/>
              <a:gd name="connsiteX6582" fmla="*/ 699644 w 21052572"/>
              <a:gd name="connsiteY6582" fmla="*/ 5400720 h 8402012"/>
              <a:gd name="connsiteX6583" fmla="*/ 622265 w 21052572"/>
              <a:gd name="connsiteY6583" fmla="*/ 5343764 h 8402012"/>
              <a:gd name="connsiteX6584" fmla="*/ 590021 w 21052572"/>
              <a:gd name="connsiteY6584" fmla="*/ 5272837 h 8402012"/>
              <a:gd name="connsiteX6585" fmla="*/ 481475 w 21052572"/>
              <a:gd name="connsiteY6585" fmla="*/ 5227701 h 8402012"/>
              <a:gd name="connsiteX6586" fmla="*/ 276201 w 21052572"/>
              <a:gd name="connsiteY6586" fmla="*/ 5099818 h 8402012"/>
              <a:gd name="connsiteX6587" fmla="*/ 321342 w 21052572"/>
              <a:gd name="connsiteY6587" fmla="*/ 5054682 h 8402012"/>
              <a:gd name="connsiteX6588" fmla="*/ 250409 w 21052572"/>
              <a:gd name="connsiteY6588" fmla="*/ 5022443 h 8402012"/>
              <a:gd name="connsiteX6589" fmla="*/ 218167 w 21052572"/>
              <a:gd name="connsiteY6589" fmla="*/ 4952590 h 8402012"/>
              <a:gd name="connsiteX6590" fmla="*/ 77379 w 21052572"/>
              <a:gd name="connsiteY6590" fmla="*/ 4849424 h 8402012"/>
              <a:gd name="connsiteX6591" fmla="*/ 218167 w 21052572"/>
              <a:gd name="connsiteY6591" fmla="*/ 4830080 h 8402012"/>
              <a:gd name="connsiteX6592" fmla="*/ 308442 w 21052572"/>
              <a:gd name="connsiteY6592" fmla="*/ 4939694 h 8402012"/>
              <a:gd name="connsiteX6593" fmla="*/ 481475 w 21052572"/>
              <a:gd name="connsiteY6593" fmla="*/ 4933247 h 8402012"/>
              <a:gd name="connsiteX6594" fmla="*/ 628715 w 21052572"/>
              <a:gd name="connsiteY6594" fmla="*/ 4901007 h 8402012"/>
              <a:gd name="connsiteX6595" fmla="*/ 622265 w 21052572"/>
              <a:gd name="connsiteY6595" fmla="*/ 4855872 h 8402012"/>
              <a:gd name="connsiteX6596" fmla="*/ 557782 w 21052572"/>
              <a:gd name="connsiteY6596" fmla="*/ 4836528 h 8402012"/>
              <a:gd name="connsiteX6597" fmla="*/ 494372 w 21052572"/>
              <a:gd name="connsiteY6597" fmla="*/ 4792467 h 8402012"/>
              <a:gd name="connsiteX6598" fmla="*/ 519093 w 21052572"/>
              <a:gd name="connsiteY6598" fmla="*/ 4727988 h 8402012"/>
              <a:gd name="connsiteX6599" fmla="*/ 795292 w 21052572"/>
              <a:gd name="connsiteY6599" fmla="*/ 4907455 h 8402012"/>
              <a:gd name="connsiteX6600" fmla="*/ 821085 w 21052572"/>
              <a:gd name="connsiteY6600" fmla="*/ 4855872 h 8402012"/>
              <a:gd name="connsiteX6601" fmla="*/ 840431 w 21052572"/>
              <a:gd name="connsiteY6601" fmla="*/ 4881663 h 8402012"/>
              <a:gd name="connsiteX6602" fmla="*/ 898470 w 21052572"/>
              <a:gd name="connsiteY6602" fmla="*/ 4907455 h 8402012"/>
              <a:gd name="connsiteX6603" fmla="*/ 942526 w 21052572"/>
              <a:gd name="connsiteY6603" fmla="*/ 4984830 h 8402012"/>
              <a:gd name="connsiteX6604" fmla="*/ 1097292 w 21052572"/>
              <a:gd name="connsiteY6604" fmla="*/ 4855872 h 8402012"/>
              <a:gd name="connsiteX6605" fmla="*/ 961872 w 21052572"/>
              <a:gd name="connsiteY6605" fmla="*/ 4830080 h 8402012"/>
              <a:gd name="connsiteX6606" fmla="*/ 846885 w 21052572"/>
              <a:gd name="connsiteY6606" fmla="*/ 4810736 h 8402012"/>
              <a:gd name="connsiteX6607" fmla="*/ 808191 w 21052572"/>
              <a:gd name="connsiteY6607" fmla="*/ 4721540 h 8402012"/>
              <a:gd name="connsiteX6608" fmla="*/ 750154 w 21052572"/>
              <a:gd name="connsiteY6608" fmla="*/ 4702196 h 8402012"/>
              <a:gd name="connsiteX6609" fmla="*/ 641609 w 21052572"/>
              <a:gd name="connsiteY6609" fmla="*/ 4644165 h 8402012"/>
              <a:gd name="connsiteX6610" fmla="*/ 577123 w 21052572"/>
              <a:gd name="connsiteY6610" fmla="*/ 4593656 h 8402012"/>
              <a:gd name="connsiteX6611" fmla="*/ 526613 w 21052572"/>
              <a:gd name="connsiteY6611" fmla="*/ 4496938 h 8402012"/>
              <a:gd name="connsiteX6612" fmla="*/ 449233 w 21052572"/>
              <a:gd name="connsiteY6612" fmla="*/ 4471146 h 8402012"/>
              <a:gd name="connsiteX6613" fmla="*/ 602922 w 21052572"/>
              <a:gd name="connsiteY6613" fmla="*/ 4272335 h 8402012"/>
              <a:gd name="connsiteX6614" fmla="*/ 449233 w 21052572"/>
              <a:gd name="connsiteY6614" fmla="*/ 4227200 h 8402012"/>
              <a:gd name="connsiteX6615" fmla="*/ 358957 w 21052572"/>
              <a:gd name="connsiteY6615" fmla="*/ 4196035 h 8402012"/>
              <a:gd name="connsiteX6616" fmla="*/ 462128 w 21052572"/>
              <a:gd name="connsiteY6616" fmla="*/ 4184354 h 8402012"/>
              <a:gd name="connsiteX6617" fmla="*/ 507270 w 21052572"/>
              <a:gd name="connsiteY6617" fmla="*/ 4158563 h 8402012"/>
              <a:gd name="connsiteX6618" fmla="*/ 410556 w 21052572"/>
              <a:gd name="connsiteY6618" fmla="*/ 4119876 h 8402012"/>
              <a:gd name="connsiteX6619" fmla="*/ 108547 w 21052572"/>
              <a:gd name="connsiteY6619" fmla="*/ 4087636 h 8402012"/>
              <a:gd name="connsiteX6620" fmla="*/ 282648 w 21052572"/>
              <a:gd name="connsiteY6620" fmla="*/ 4010258 h 8402012"/>
              <a:gd name="connsiteX6621" fmla="*/ 468577 w 21052572"/>
              <a:gd name="connsiteY6621" fmla="*/ 4023156 h 8402012"/>
              <a:gd name="connsiteX6622" fmla="*/ 564229 w 21052572"/>
              <a:gd name="connsiteY6622" fmla="*/ 3998439 h 8402012"/>
              <a:gd name="connsiteX6623" fmla="*/ 609369 w 21052572"/>
              <a:gd name="connsiteY6623" fmla="*/ 3984469 h 8402012"/>
              <a:gd name="connsiteX6624" fmla="*/ 622265 w 21052572"/>
              <a:gd name="connsiteY6624" fmla="*/ 3940409 h 8402012"/>
              <a:gd name="connsiteX6625" fmla="*/ 378306 w 21052572"/>
              <a:gd name="connsiteY6625" fmla="*/ 3888822 h 8402012"/>
              <a:gd name="connsiteX6626" fmla="*/ 699644 w 21052572"/>
              <a:gd name="connsiteY6626" fmla="*/ 3908169 h 8402012"/>
              <a:gd name="connsiteX6627" fmla="*/ 846885 w 21052572"/>
              <a:gd name="connsiteY6627" fmla="*/ 3979098 h 8402012"/>
              <a:gd name="connsiteX6628" fmla="*/ 929631 w 21052572"/>
              <a:gd name="connsiteY6628" fmla="*/ 3998439 h 8402012"/>
              <a:gd name="connsiteX6629" fmla="*/ 981221 w 21052572"/>
              <a:gd name="connsiteY6629" fmla="*/ 4029605 h 8402012"/>
              <a:gd name="connsiteX6630" fmla="*/ 862946 w 21052572"/>
              <a:gd name="connsiteY6630" fmla="*/ 3973605 h 8402012"/>
              <a:gd name="connsiteX6631" fmla="*/ 861166 w 21052572"/>
              <a:gd name="connsiteY6631" fmla="*/ 3973165 h 8402012"/>
              <a:gd name="connsiteX6632" fmla="*/ 861361 w 21052572"/>
              <a:gd name="connsiteY6632" fmla="*/ 3973462 h 8402012"/>
              <a:gd name="connsiteX6633" fmla="*/ 844301 w 21052572"/>
              <a:gd name="connsiteY6633" fmla="*/ 3973462 h 8402012"/>
              <a:gd name="connsiteX6634" fmla="*/ 845016 w 21052572"/>
              <a:gd name="connsiteY6634" fmla="*/ 3969164 h 8402012"/>
              <a:gd name="connsiteX6635" fmla="*/ 835225 w 21052572"/>
              <a:gd name="connsiteY6635" fmla="*/ 3966739 h 8402012"/>
              <a:gd name="connsiteX6636" fmla="*/ 808191 w 21052572"/>
              <a:gd name="connsiteY6636" fmla="*/ 3908169 h 8402012"/>
              <a:gd name="connsiteX6637" fmla="*/ 872681 w 21052572"/>
              <a:gd name="connsiteY6637" fmla="*/ 3901721 h 8402012"/>
              <a:gd name="connsiteX6638" fmla="*/ 872681 w 21052572"/>
              <a:gd name="connsiteY6638" fmla="*/ 3869481 h 8402012"/>
              <a:gd name="connsiteX6639" fmla="*/ 814638 w 21052572"/>
              <a:gd name="connsiteY6639" fmla="*/ 3843691 h 8402012"/>
              <a:gd name="connsiteX6640" fmla="*/ 775945 w 21052572"/>
              <a:gd name="connsiteY6640" fmla="*/ 3798554 h 8402012"/>
              <a:gd name="connsiteX6641" fmla="*/ 1000565 w 21052572"/>
              <a:gd name="connsiteY6641" fmla="*/ 3824343 h 8402012"/>
              <a:gd name="connsiteX6642" fmla="*/ 737259 w 21052572"/>
              <a:gd name="connsiteY6642" fmla="*/ 3644881 h 8402012"/>
              <a:gd name="connsiteX6643" fmla="*/ 840431 w 21052572"/>
              <a:gd name="connsiteY6643" fmla="*/ 3631983 h 8402012"/>
              <a:gd name="connsiteX6644" fmla="*/ 833981 w 21052572"/>
              <a:gd name="connsiteY6644" fmla="*/ 3516994 h 8402012"/>
              <a:gd name="connsiteX6645" fmla="*/ 782393 w 21052572"/>
              <a:gd name="connsiteY6645" fmla="*/ 3452516 h 8402012"/>
              <a:gd name="connsiteX6646" fmla="*/ 731887 w 21052572"/>
              <a:gd name="connsiteY6646" fmla="*/ 3260153 h 8402012"/>
              <a:gd name="connsiteX6647" fmla="*/ 641609 w 21052572"/>
              <a:gd name="connsiteY6647" fmla="*/ 3151613 h 8402012"/>
              <a:gd name="connsiteX6648" fmla="*/ 475027 w 21052572"/>
              <a:gd name="connsiteY6648" fmla="*/ 3029103 h 8402012"/>
              <a:gd name="connsiteX6649" fmla="*/ 564229 w 21052572"/>
              <a:gd name="connsiteY6649" fmla="*/ 3035555 h 8402012"/>
              <a:gd name="connsiteX6650" fmla="*/ 680297 w 21052572"/>
              <a:gd name="connsiteY6650" fmla="*/ 3054895 h 8402012"/>
              <a:gd name="connsiteX6651" fmla="*/ 859780 w 21052572"/>
              <a:gd name="connsiteY6651" fmla="*/ 2983968 h 8402012"/>
              <a:gd name="connsiteX6652" fmla="*/ 436339 w 21052572"/>
              <a:gd name="connsiteY6652" fmla="*/ 2752914 h 8402012"/>
              <a:gd name="connsiteX6653" fmla="*/ 904916 w 21052572"/>
              <a:gd name="connsiteY6653" fmla="*/ 2637928 h 8402012"/>
              <a:gd name="connsiteX6654" fmla="*/ 1147801 w 21052572"/>
              <a:gd name="connsiteY6654" fmla="*/ 2657271 h 8402012"/>
              <a:gd name="connsiteX6655" fmla="*/ 1263872 w 21052572"/>
              <a:gd name="connsiteY6655" fmla="*/ 2683064 h 8402012"/>
              <a:gd name="connsiteX6656" fmla="*/ 1378874 w 21052572"/>
              <a:gd name="connsiteY6656" fmla="*/ 2657271 h 8402012"/>
              <a:gd name="connsiteX6657" fmla="*/ 1359525 w 21052572"/>
              <a:gd name="connsiteY6657" fmla="*/ 2625034 h 8402012"/>
              <a:gd name="connsiteX6658" fmla="*/ 1597039 w 21052572"/>
              <a:gd name="connsiteY6658" fmla="*/ 2579897 h 8402012"/>
              <a:gd name="connsiteX6659" fmla="*/ 1828106 w 21052572"/>
              <a:gd name="connsiteY6659" fmla="*/ 2503598 h 8402012"/>
              <a:gd name="connsiteX6660" fmla="*/ 2316023 w 21052572"/>
              <a:gd name="connsiteY6660" fmla="*/ 2490703 h 8402012"/>
              <a:gd name="connsiteX6661" fmla="*/ 3079083 w 21052572"/>
              <a:gd name="connsiteY6661" fmla="*/ 2605690 h 8402012"/>
              <a:gd name="connsiteX6662" fmla="*/ 3855086 w 21052572"/>
              <a:gd name="connsiteY6662" fmla="*/ 2618587 h 8402012"/>
              <a:gd name="connsiteX6663" fmla="*/ 4638609 w 21052572"/>
              <a:gd name="connsiteY6663" fmla="*/ 2605690 h 8402012"/>
              <a:gd name="connsiteX6664" fmla="*/ 5388806 w 21052572"/>
              <a:gd name="connsiteY6664" fmla="*/ 2445566 h 8402012"/>
              <a:gd name="connsiteX6665" fmla="*/ 6896204 w 21052572"/>
              <a:gd name="connsiteY6665" fmla="*/ 1926509 h 8402012"/>
              <a:gd name="connsiteX6666" fmla="*/ 7652812 w 21052572"/>
              <a:gd name="connsiteY6666" fmla="*/ 1689010 h 8402012"/>
              <a:gd name="connsiteX6667" fmla="*/ 8024668 w 21052572"/>
              <a:gd name="connsiteY6667" fmla="*/ 1566500 h 8402012"/>
              <a:gd name="connsiteX6668" fmla="*/ 8530865 w 21052572"/>
              <a:gd name="connsiteY6668" fmla="*/ 1348346 h 8402012"/>
              <a:gd name="connsiteX6669" fmla="*/ 8711419 w 21052572"/>
              <a:gd name="connsiteY6669" fmla="*/ 1284941 h 8402012"/>
              <a:gd name="connsiteX6670" fmla="*/ 9089723 w 21052572"/>
              <a:gd name="connsiteY6670" fmla="*/ 1136639 h 8402012"/>
              <a:gd name="connsiteX6671" fmla="*/ 9846331 w 21052572"/>
              <a:gd name="connsiteY6671" fmla="*/ 848618 h 8402012"/>
              <a:gd name="connsiteX6672" fmla="*/ 11359547 w 21052572"/>
              <a:gd name="connsiteY6672" fmla="*/ 347838 h 8402012"/>
              <a:gd name="connsiteX6673" fmla="*/ 12122604 w 21052572"/>
              <a:gd name="connsiteY6673" fmla="*/ 174822 h 8402012"/>
              <a:gd name="connsiteX6674" fmla="*/ 12898557 w 21052572"/>
              <a:gd name="connsiteY6674" fmla="*/ 79180 h 8402012"/>
              <a:gd name="connsiteX6675" fmla="*/ 13675585 w 21052572"/>
              <a:gd name="connsiteY6675" fmla="*/ 14702 h 8402012"/>
              <a:gd name="connsiteX6676" fmla="*/ 13777684 w 21052572"/>
              <a:gd name="connsiteY6676" fmla="*/ 8254 h 8402012"/>
              <a:gd name="connsiteX6677" fmla="*/ 13855064 w 21052572"/>
              <a:gd name="connsiteY6677" fmla="*/ 1806 h 8402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Lst>
            <a:rect l="l" t="t" r="r" b="b"/>
            <a:pathLst>
              <a:path w="21052572" h="8402012">
                <a:moveTo>
                  <a:pt x="4359536" y="8270801"/>
                </a:moveTo>
                <a:cubicBezTo>
                  <a:pt x="4359536" y="8289603"/>
                  <a:pt x="4359536" y="8302874"/>
                  <a:pt x="4346407" y="8302874"/>
                </a:cubicBezTo>
                <a:cubicBezTo>
                  <a:pt x="4346407" y="8284073"/>
                  <a:pt x="4346407" y="8270801"/>
                  <a:pt x="4359536" y="8270801"/>
                </a:cubicBezTo>
                <a:close/>
                <a:moveTo>
                  <a:pt x="4550215" y="8202009"/>
                </a:moveTo>
                <a:cubicBezTo>
                  <a:pt x="4591017" y="8202197"/>
                  <a:pt x="4631782" y="8210614"/>
                  <a:pt x="4672395" y="8237067"/>
                </a:cubicBezTo>
                <a:cubicBezTo>
                  <a:pt x="4609128" y="8243479"/>
                  <a:pt x="4551224" y="8249892"/>
                  <a:pt x="4493316" y="8256305"/>
                </a:cubicBezTo>
                <a:cubicBezTo>
                  <a:pt x="4467583" y="8262718"/>
                  <a:pt x="4441847" y="8274474"/>
                  <a:pt x="4417182" y="8269130"/>
                </a:cubicBezTo>
                <a:cubicBezTo>
                  <a:pt x="4391446" y="8256305"/>
                  <a:pt x="4365710" y="8237067"/>
                  <a:pt x="4346407" y="8224241"/>
                </a:cubicBezTo>
                <a:cubicBezTo>
                  <a:pt x="4414099" y="8224241"/>
                  <a:pt x="4482210" y="8201696"/>
                  <a:pt x="4550215" y="8202009"/>
                </a:cubicBezTo>
                <a:close/>
                <a:moveTo>
                  <a:pt x="5056320" y="8161791"/>
                </a:moveTo>
                <a:cubicBezTo>
                  <a:pt x="4907891" y="8228016"/>
                  <a:pt x="4907891" y="8228016"/>
                  <a:pt x="4791963" y="8241261"/>
                </a:cubicBezTo>
                <a:cubicBezTo>
                  <a:pt x="4868890" y="8194903"/>
                  <a:pt x="4868890" y="8194903"/>
                  <a:pt x="5056320" y="8161791"/>
                </a:cubicBezTo>
                <a:close/>
                <a:moveTo>
                  <a:pt x="3625921" y="8024337"/>
                </a:moveTo>
                <a:cubicBezTo>
                  <a:pt x="3631910" y="8024337"/>
                  <a:pt x="3643884" y="8031162"/>
                  <a:pt x="3643884" y="8051637"/>
                </a:cubicBezTo>
                <a:cubicBezTo>
                  <a:pt x="3631910" y="8051637"/>
                  <a:pt x="3625921" y="8044812"/>
                  <a:pt x="3625921" y="8024337"/>
                </a:cubicBezTo>
                <a:close/>
                <a:moveTo>
                  <a:pt x="2886695" y="7992782"/>
                </a:moveTo>
                <a:cubicBezTo>
                  <a:pt x="2886695" y="8012126"/>
                  <a:pt x="2893144" y="8025022"/>
                  <a:pt x="2906043" y="8025022"/>
                </a:cubicBezTo>
                <a:cubicBezTo>
                  <a:pt x="2906043" y="8005678"/>
                  <a:pt x="2899594" y="7992782"/>
                  <a:pt x="2886695" y="7992782"/>
                </a:cubicBezTo>
                <a:close/>
                <a:moveTo>
                  <a:pt x="5678745" y="7989786"/>
                </a:moveTo>
                <a:cubicBezTo>
                  <a:pt x="5684078" y="7988506"/>
                  <a:pt x="5688572" y="7998744"/>
                  <a:pt x="5679590" y="8008981"/>
                </a:cubicBezTo>
                <a:cubicBezTo>
                  <a:pt x="5679590" y="8008981"/>
                  <a:pt x="5673597" y="8002156"/>
                  <a:pt x="5673597" y="7995331"/>
                </a:cubicBezTo>
                <a:cubicBezTo>
                  <a:pt x="5675095" y="7991919"/>
                  <a:pt x="5676966" y="7990212"/>
                  <a:pt x="5678745" y="7989786"/>
                </a:cubicBezTo>
                <a:close/>
                <a:moveTo>
                  <a:pt x="3008685" y="7984722"/>
                </a:moveTo>
                <a:cubicBezTo>
                  <a:pt x="2975100" y="7984722"/>
                  <a:pt x="2938286" y="7992782"/>
                  <a:pt x="2925388" y="7992782"/>
                </a:cubicBezTo>
                <a:cubicBezTo>
                  <a:pt x="2925388" y="8057261"/>
                  <a:pt x="3053289" y="8025022"/>
                  <a:pt x="3072635" y="8025022"/>
                </a:cubicBezTo>
                <a:cubicBezTo>
                  <a:pt x="3072635" y="7992782"/>
                  <a:pt x="3042274" y="7984722"/>
                  <a:pt x="3008685" y="7984722"/>
                </a:cubicBezTo>
                <a:close/>
                <a:moveTo>
                  <a:pt x="5645057" y="7982520"/>
                </a:moveTo>
                <a:cubicBezTo>
                  <a:pt x="5656983" y="7984752"/>
                  <a:pt x="5667963" y="7992463"/>
                  <a:pt x="5677279" y="8008698"/>
                </a:cubicBezTo>
                <a:cubicBezTo>
                  <a:pt x="5646401" y="8028179"/>
                  <a:pt x="5614460" y="8041166"/>
                  <a:pt x="5582516" y="8060648"/>
                </a:cubicBezTo>
                <a:cubicBezTo>
                  <a:pt x="5569737" y="8067141"/>
                  <a:pt x="5556961" y="8072553"/>
                  <a:pt x="5544183" y="8080129"/>
                </a:cubicBezTo>
                <a:cubicBezTo>
                  <a:pt x="5537792" y="8060648"/>
                  <a:pt x="5531404" y="8047660"/>
                  <a:pt x="5531404" y="8028179"/>
                </a:cubicBezTo>
                <a:cubicBezTo>
                  <a:pt x="5564947" y="8018438"/>
                  <a:pt x="5609270" y="7975823"/>
                  <a:pt x="5645057" y="7982520"/>
                </a:cubicBezTo>
                <a:close/>
                <a:moveTo>
                  <a:pt x="5813583" y="7956299"/>
                </a:moveTo>
                <a:cubicBezTo>
                  <a:pt x="5828512" y="7956401"/>
                  <a:pt x="5843186" y="7958439"/>
                  <a:pt x="5857391" y="7963331"/>
                </a:cubicBezTo>
                <a:cubicBezTo>
                  <a:pt x="5807003" y="7989420"/>
                  <a:pt x="5729803" y="8061167"/>
                  <a:pt x="5678343" y="7982898"/>
                </a:cubicBezTo>
                <a:cubicBezTo>
                  <a:pt x="5721764" y="7973114"/>
                  <a:pt x="5768804" y="7955993"/>
                  <a:pt x="5813583" y="7956299"/>
                </a:cubicBezTo>
                <a:close/>
                <a:moveTo>
                  <a:pt x="2780829" y="7954901"/>
                </a:moveTo>
                <a:cubicBezTo>
                  <a:pt x="2764975" y="7954095"/>
                  <a:pt x="2745897" y="7960543"/>
                  <a:pt x="2733002" y="7960543"/>
                </a:cubicBezTo>
                <a:cubicBezTo>
                  <a:pt x="2733002" y="8018574"/>
                  <a:pt x="2789963" y="7992782"/>
                  <a:pt x="2809310" y="7992782"/>
                </a:cubicBezTo>
                <a:cubicBezTo>
                  <a:pt x="2809310" y="7963766"/>
                  <a:pt x="2796682" y="7955707"/>
                  <a:pt x="2780829" y="7954901"/>
                </a:cubicBezTo>
                <a:close/>
                <a:moveTo>
                  <a:pt x="2659646" y="7930721"/>
                </a:moveTo>
                <a:cubicBezTo>
                  <a:pt x="2647554" y="7929915"/>
                  <a:pt x="2633045" y="7934751"/>
                  <a:pt x="2623371" y="7934751"/>
                </a:cubicBezTo>
                <a:cubicBezTo>
                  <a:pt x="2623371" y="7979886"/>
                  <a:pt x="2662064" y="7960543"/>
                  <a:pt x="2681410" y="7960543"/>
                </a:cubicBezTo>
                <a:cubicBezTo>
                  <a:pt x="2681410" y="7937975"/>
                  <a:pt x="2671739" y="7931527"/>
                  <a:pt x="2659646" y="7930721"/>
                </a:cubicBezTo>
                <a:close/>
                <a:moveTo>
                  <a:pt x="2508367" y="7902511"/>
                </a:moveTo>
                <a:cubicBezTo>
                  <a:pt x="2508367" y="7934751"/>
                  <a:pt x="2527715" y="7934751"/>
                  <a:pt x="2547061" y="7934751"/>
                </a:cubicBezTo>
                <a:cubicBezTo>
                  <a:pt x="2547061" y="7896063"/>
                  <a:pt x="2527715" y="7902511"/>
                  <a:pt x="2508367" y="7902511"/>
                </a:cubicBezTo>
                <a:close/>
                <a:moveTo>
                  <a:pt x="2421443" y="7863152"/>
                </a:moveTo>
                <a:cubicBezTo>
                  <a:pt x="2405492" y="7863286"/>
                  <a:pt x="2386415" y="7871346"/>
                  <a:pt x="2374056" y="7871346"/>
                </a:cubicBezTo>
                <a:cubicBezTo>
                  <a:pt x="2374056" y="7928303"/>
                  <a:pt x="2430983" y="7902511"/>
                  <a:pt x="2450330" y="7902511"/>
                </a:cubicBezTo>
                <a:cubicBezTo>
                  <a:pt x="2450330" y="7870809"/>
                  <a:pt x="2437432" y="7863018"/>
                  <a:pt x="2421443" y="7863152"/>
                </a:cubicBezTo>
                <a:close/>
                <a:moveTo>
                  <a:pt x="2320053" y="7835883"/>
                </a:moveTo>
                <a:cubicBezTo>
                  <a:pt x="2307963" y="7834271"/>
                  <a:pt x="2293452" y="7839107"/>
                  <a:pt x="2283782" y="7839107"/>
                </a:cubicBezTo>
                <a:cubicBezTo>
                  <a:pt x="2283782" y="7889616"/>
                  <a:pt x="2322470" y="7871346"/>
                  <a:pt x="2341814" y="7871346"/>
                </a:cubicBezTo>
                <a:cubicBezTo>
                  <a:pt x="2341814" y="7845555"/>
                  <a:pt x="2332143" y="7837495"/>
                  <a:pt x="2320053" y="7835883"/>
                </a:cubicBezTo>
                <a:close/>
                <a:moveTo>
                  <a:pt x="6285585" y="7782608"/>
                </a:moveTo>
                <a:cubicBezTo>
                  <a:pt x="6291902" y="7801678"/>
                  <a:pt x="6298222" y="7820748"/>
                  <a:pt x="6298222" y="7839818"/>
                </a:cubicBezTo>
                <a:cubicBezTo>
                  <a:pt x="6273999" y="7852532"/>
                  <a:pt x="6248719" y="7858888"/>
                  <a:pt x="6223440" y="7871602"/>
                </a:cubicBezTo>
                <a:cubicBezTo>
                  <a:pt x="6242400" y="7839818"/>
                  <a:pt x="6267677" y="7808035"/>
                  <a:pt x="6285585" y="7782608"/>
                </a:cubicBezTo>
                <a:close/>
                <a:moveTo>
                  <a:pt x="6359901" y="7773131"/>
                </a:moveTo>
                <a:cubicBezTo>
                  <a:pt x="6359901" y="7798816"/>
                  <a:pt x="6353914" y="7805237"/>
                  <a:pt x="6341937" y="7805237"/>
                </a:cubicBezTo>
                <a:cubicBezTo>
                  <a:pt x="6341937" y="7785974"/>
                  <a:pt x="6347927" y="7773131"/>
                  <a:pt x="6359901" y="7773131"/>
                </a:cubicBezTo>
                <a:close/>
                <a:moveTo>
                  <a:pt x="6492564" y="7716253"/>
                </a:moveTo>
                <a:cubicBezTo>
                  <a:pt x="6492564" y="7735517"/>
                  <a:pt x="6487297" y="7748359"/>
                  <a:pt x="6474654" y="7748359"/>
                </a:cubicBezTo>
                <a:cubicBezTo>
                  <a:pt x="6474654" y="7729096"/>
                  <a:pt x="6480977" y="7716253"/>
                  <a:pt x="6492564" y="7716253"/>
                </a:cubicBezTo>
                <a:close/>
                <a:moveTo>
                  <a:pt x="6023014" y="7713609"/>
                </a:moveTo>
                <a:cubicBezTo>
                  <a:pt x="6035430" y="7711956"/>
                  <a:pt x="6050333" y="7718569"/>
                  <a:pt x="6060266" y="7728489"/>
                </a:cubicBezTo>
                <a:cubicBezTo>
                  <a:pt x="6080133" y="7748330"/>
                  <a:pt x="6007282" y="7748330"/>
                  <a:pt x="6000663" y="7748330"/>
                </a:cubicBezTo>
                <a:cubicBezTo>
                  <a:pt x="6000663" y="7725183"/>
                  <a:pt x="6010596" y="7715262"/>
                  <a:pt x="6023014" y="7713609"/>
                </a:cubicBezTo>
                <a:close/>
                <a:moveTo>
                  <a:pt x="6132353" y="7684485"/>
                </a:moveTo>
                <a:cubicBezTo>
                  <a:pt x="6132353" y="7715228"/>
                  <a:pt x="6113906" y="7715228"/>
                  <a:pt x="6095461" y="7715228"/>
                </a:cubicBezTo>
                <a:cubicBezTo>
                  <a:pt x="6095461" y="7678336"/>
                  <a:pt x="6113906" y="7684485"/>
                  <a:pt x="6132353" y="7684485"/>
                </a:cubicBezTo>
                <a:close/>
                <a:moveTo>
                  <a:pt x="6611612" y="7659376"/>
                </a:moveTo>
                <a:cubicBezTo>
                  <a:pt x="6630765" y="7659376"/>
                  <a:pt x="6649918" y="7659376"/>
                  <a:pt x="6662687" y="7671786"/>
                </a:cubicBezTo>
                <a:cubicBezTo>
                  <a:pt x="6643534" y="7684196"/>
                  <a:pt x="6624381" y="7696605"/>
                  <a:pt x="6611612" y="7715220"/>
                </a:cubicBezTo>
                <a:cubicBezTo>
                  <a:pt x="6611612" y="7696605"/>
                  <a:pt x="6611612" y="7677991"/>
                  <a:pt x="6611612" y="7659376"/>
                </a:cubicBezTo>
                <a:close/>
                <a:moveTo>
                  <a:pt x="6656227" y="7650005"/>
                </a:moveTo>
                <a:lnTo>
                  <a:pt x="6655396" y="7653539"/>
                </a:lnTo>
                <a:cubicBezTo>
                  <a:pt x="6654733" y="7656360"/>
                  <a:pt x="6654271" y="7658323"/>
                  <a:pt x="6654271" y="7658323"/>
                </a:cubicBezTo>
                <a:close/>
                <a:moveTo>
                  <a:pt x="6659809" y="7634772"/>
                </a:moveTo>
                <a:cubicBezTo>
                  <a:pt x="6659501" y="7636080"/>
                  <a:pt x="6658937" y="7638479"/>
                  <a:pt x="6658040" y="7642295"/>
                </a:cubicBezTo>
                <a:lnTo>
                  <a:pt x="6656227" y="7650005"/>
                </a:lnTo>
                <a:lnTo>
                  <a:pt x="6657732" y="7643603"/>
                </a:lnTo>
                <a:cubicBezTo>
                  <a:pt x="6659347" y="7636734"/>
                  <a:pt x="6660732" y="7630846"/>
                  <a:pt x="6659809" y="7634772"/>
                </a:cubicBezTo>
                <a:close/>
                <a:moveTo>
                  <a:pt x="6695874" y="7626197"/>
                </a:moveTo>
                <a:cubicBezTo>
                  <a:pt x="6695874" y="7652740"/>
                  <a:pt x="6684288" y="7658270"/>
                  <a:pt x="6671649" y="7658270"/>
                </a:cubicBezTo>
                <a:cubicBezTo>
                  <a:pt x="6665330" y="7652740"/>
                  <a:pt x="6665330" y="7646105"/>
                  <a:pt x="6659010" y="7639469"/>
                </a:cubicBezTo>
                <a:cubicBezTo>
                  <a:pt x="6671649" y="7632833"/>
                  <a:pt x="6684288" y="7626197"/>
                  <a:pt x="6695874" y="7626197"/>
                </a:cubicBezTo>
                <a:close/>
                <a:moveTo>
                  <a:pt x="4731846" y="7624042"/>
                </a:moveTo>
                <a:cubicBezTo>
                  <a:pt x="4719755" y="7622564"/>
                  <a:pt x="4705246" y="7627400"/>
                  <a:pt x="4695573" y="7627400"/>
                </a:cubicBezTo>
                <a:cubicBezTo>
                  <a:pt x="4695573" y="7671461"/>
                  <a:pt x="4734264" y="7658565"/>
                  <a:pt x="4753611" y="7658565"/>
                </a:cubicBezTo>
                <a:cubicBezTo>
                  <a:pt x="4753611" y="7633311"/>
                  <a:pt x="4743939" y="7625520"/>
                  <a:pt x="4731846" y="7624042"/>
                </a:cubicBezTo>
                <a:close/>
                <a:moveTo>
                  <a:pt x="6736842" y="7622692"/>
                </a:moveTo>
                <a:cubicBezTo>
                  <a:pt x="6739087" y="7623545"/>
                  <a:pt x="6742081" y="7626958"/>
                  <a:pt x="6748068" y="7630370"/>
                </a:cubicBezTo>
                <a:cubicBezTo>
                  <a:pt x="6736093" y="7637195"/>
                  <a:pt x="6736093" y="7644020"/>
                  <a:pt x="6730106" y="7630370"/>
                </a:cubicBezTo>
                <a:cubicBezTo>
                  <a:pt x="6733100" y="7623545"/>
                  <a:pt x="6734596" y="7621839"/>
                  <a:pt x="6736842" y="7622692"/>
                </a:cubicBezTo>
                <a:close/>
                <a:moveTo>
                  <a:pt x="4772957" y="7595161"/>
                </a:moveTo>
                <a:cubicBezTo>
                  <a:pt x="4772957" y="7627400"/>
                  <a:pt x="4792304" y="7627400"/>
                  <a:pt x="4811648" y="7627400"/>
                </a:cubicBezTo>
                <a:cubicBezTo>
                  <a:pt x="4811648" y="7588713"/>
                  <a:pt x="4792304" y="7595161"/>
                  <a:pt x="4772957" y="7595161"/>
                </a:cubicBezTo>
                <a:close/>
                <a:moveTo>
                  <a:pt x="6362876" y="7580021"/>
                </a:moveTo>
                <a:cubicBezTo>
                  <a:pt x="6385706" y="7576013"/>
                  <a:pt x="6406907" y="7579220"/>
                  <a:pt x="6416690" y="7608077"/>
                </a:cubicBezTo>
                <a:cubicBezTo>
                  <a:pt x="6377553" y="7627315"/>
                  <a:pt x="6338415" y="7640141"/>
                  <a:pt x="6299277" y="7658310"/>
                </a:cubicBezTo>
                <a:cubicBezTo>
                  <a:pt x="6299277" y="7633728"/>
                  <a:pt x="6299277" y="7614490"/>
                  <a:pt x="6299277" y="7595252"/>
                </a:cubicBezTo>
                <a:cubicBezTo>
                  <a:pt x="6315584" y="7595252"/>
                  <a:pt x="6340047" y="7584029"/>
                  <a:pt x="6362876" y="7580021"/>
                </a:cubicBezTo>
                <a:close/>
                <a:moveTo>
                  <a:pt x="6923436" y="7564581"/>
                </a:moveTo>
                <a:cubicBezTo>
                  <a:pt x="6923436" y="7590266"/>
                  <a:pt x="6917449" y="7596687"/>
                  <a:pt x="6905474" y="7596687"/>
                </a:cubicBezTo>
                <a:cubicBezTo>
                  <a:pt x="6905474" y="7571002"/>
                  <a:pt x="6917449" y="7564581"/>
                  <a:pt x="6923436" y="7564581"/>
                </a:cubicBezTo>
                <a:close/>
                <a:moveTo>
                  <a:pt x="6961258" y="7531402"/>
                </a:moveTo>
                <a:cubicBezTo>
                  <a:pt x="6961258" y="7550667"/>
                  <a:pt x="6961258" y="7563511"/>
                  <a:pt x="6948133" y="7563511"/>
                </a:cubicBezTo>
                <a:cubicBezTo>
                  <a:pt x="6948133" y="7544246"/>
                  <a:pt x="6948133" y="7531402"/>
                  <a:pt x="6961258" y="7531402"/>
                </a:cubicBezTo>
                <a:close/>
                <a:moveTo>
                  <a:pt x="6519027" y="7531284"/>
                </a:moveTo>
                <a:cubicBezTo>
                  <a:pt x="6530892" y="7532276"/>
                  <a:pt x="6542686" y="7536242"/>
                  <a:pt x="6554142" y="7544174"/>
                </a:cubicBezTo>
                <a:cubicBezTo>
                  <a:pt x="6519780" y="7571937"/>
                  <a:pt x="6471213" y="7623993"/>
                  <a:pt x="6433301" y="7594061"/>
                </a:cubicBezTo>
                <a:lnTo>
                  <a:pt x="6421498" y="7580258"/>
                </a:lnTo>
                <a:lnTo>
                  <a:pt x="6424521" y="7590114"/>
                </a:lnTo>
                <a:cubicBezTo>
                  <a:pt x="6424521" y="7594930"/>
                  <a:pt x="6422881" y="7599746"/>
                  <a:pt x="6419598" y="7606167"/>
                </a:cubicBezTo>
                <a:cubicBezTo>
                  <a:pt x="6419598" y="7599746"/>
                  <a:pt x="6413034" y="7593325"/>
                  <a:pt x="6413034" y="7593325"/>
                </a:cubicBezTo>
                <a:lnTo>
                  <a:pt x="6418630" y="7576903"/>
                </a:lnTo>
                <a:lnTo>
                  <a:pt x="6417775" y="7575903"/>
                </a:lnTo>
                <a:lnTo>
                  <a:pt x="6419363" y="7574751"/>
                </a:lnTo>
                <a:lnTo>
                  <a:pt x="6419598" y="7574061"/>
                </a:lnTo>
                <a:lnTo>
                  <a:pt x="6419730" y="7574486"/>
                </a:lnTo>
                <a:lnTo>
                  <a:pt x="6449207" y="7553098"/>
                </a:lnTo>
                <a:cubicBezTo>
                  <a:pt x="6471300" y="7539217"/>
                  <a:pt x="6495302" y="7529301"/>
                  <a:pt x="6519027" y="7531284"/>
                </a:cubicBezTo>
                <a:close/>
                <a:moveTo>
                  <a:pt x="5068792" y="7529070"/>
                </a:moveTo>
                <a:cubicBezTo>
                  <a:pt x="5047295" y="7529070"/>
                  <a:pt x="5026605" y="7533906"/>
                  <a:pt x="5010484" y="7556473"/>
                </a:cubicBezTo>
                <a:cubicBezTo>
                  <a:pt x="4991137" y="7582265"/>
                  <a:pt x="4958895" y="7575817"/>
                  <a:pt x="4939551" y="7582265"/>
                </a:cubicBezTo>
                <a:cubicBezTo>
                  <a:pt x="4913753" y="7588713"/>
                  <a:pt x="4887960" y="7595161"/>
                  <a:pt x="4868615" y="7595161"/>
                </a:cubicBezTo>
                <a:cubicBezTo>
                  <a:pt x="4868615" y="7627400"/>
                  <a:pt x="4887960" y="7633848"/>
                  <a:pt x="4900856" y="7620952"/>
                </a:cubicBezTo>
                <a:cubicBezTo>
                  <a:pt x="4926649" y="7601609"/>
                  <a:pt x="4939551" y="7588713"/>
                  <a:pt x="4965344" y="7588713"/>
                </a:cubicBezTo>
                <a:cubicBezTo>
                  <a:pt x="4984690" y="7582265"/>
                  <a:pt x="5004035" y="7582265"/>
                  <a:pt x="5023383" y="7575817"/>
                </a:cubicBezTo>
                <a:cubicBezTo>
                  <a:pt x="5023383" y="7569369"/>
                  <a:pt x="5035205" y="7562921"/>
                  <a:pt x="5042727" y="7562921"/>
                </a:cubicBezTo>
                <a:cubicBezTo>
                  <a:pt x="5073897" y="7562921"/>
                  <a:pt x="5099689" y="7562921"/>
                  <a:pt x="5131933" y="7562921"/>
                </a:cubicBezTo>
                <a:cubicBezTo>
                  <a:pt x="5131933" y="7556473"/>
                  <a:pt x="5131933" y="7543577"/>
                  <a:pt x="5131933" y="7530682"/>
                </a:cubicBezTo>
                <a:cubicBezTo>
                  <a:pt x="5112589" y="7533906"/>
                  <a:pt x="5090285" y="7529070"/>
                  <a:pt x="5068792" y="7529070"/>
                </a:cubicBezTo>
                <a:close/>
                <a:moveTo>
                  <a:pt x="6549994" y="7520599"/>
                </a:moveTo>
                <a:cubicBezTo>
                  <a:pt x="6552989" y="7520599"/>
                  <a:pt x="6555979" y="7524011"/>
                  <a:pt x="6558975" y="7530836"/>
                </a:cubicBezTo>
                <a:cubicBezTo>
                  <a:pt x="6552989" y="7544486"/>
                  <a:pt x="6547000" y="7544486"/>
                  <a:pt x="6541013" y="7530836"/>
                </a:cubicBezTo>
                <a:cubicBezTo>
                  <a:pt x="6544005" y="7524011"/>
                  <a:pt x="6547000" y="7520599"/>
                  <a:pt x="6549994" y="7520599"/>
                </a:cubicBezTo>
                <a:close/>
                <a:moveTo>
                  <a:pt x="7037161" y="7498226"/>
                </a:moveTo>
                <a:cubicBezTo>
                  <a:pt x="7037161" y="7535118"/>
                  <a:pt x="7018715" y="7528970"/>
                  <a:pt x="7000269" y="7528970"/>
                </a:cubicBezTo>
                <a:cubicBezTo>
                  <a:pt x="7000269" y="7498226"/>
                  <a:pt x="7024864" y="7498226"/>
                  <a:pt x="7037161" y="7498226"/>
                </a:cubicBezTo>
                <a:close/>
                <a:moveTo>
                  <a:pt x="6675160" y="7469436"/>
                </a:moveTo>
                <a:cubicBezTo>
                  <a:pt x="6688968" y="7469996"/>
                  <a:pt x="6702327" y="7474748"/>
                  <a:pt x="6714821" y="7485882"/>
                </a:cubicBezTo>
                <a:cubicBezTo>
                  <a:pt x="6664842" y="7511950"/>
                  <a:pt x="6595158" y="7596673"/>
                  <a:pt x="6550492" y="7518468"/>
                </a:cubicBezTo>
                <a:cubicBezTo>
                  <a:pt x="6588775" y="7503804"/>
                  <a:pt x="6633738" y="7467756"/>
                  <a:pt x="6675160" y="7469436"/>
                </a:cubicBezTo>
                <a:close/>
                <a:moveTo>
                  <a:pt x="6708736" y="7466812"/>
                </a:moveTo>
                <a:lnTo>
                  <a:pt x="6707944" y="7469064"/>
                </a:lnTo>
                <a:cubicBezTo>
                  <a:pt x="6707036" y="7471644"/>
                  <a:pt x="6706404" y="7473438"/>
                  <a:pt x="6706404" y="7473438"/>
                </a:cubicBezTo>
                <a:close/>
                <a:moveTo>
                  <a:pt x="6713340" y="7453728"/>
                </a:moveTo>
                <a:lnTo>
                  <a:pt x="6711562" y="7458781"/>
                </a:lnTo>
                <a:lnTo>
                  <a:pt x="6708736" y="7466812"/>
                </a:lnTo>
                <a:lnTo>
                  <a:pt x="6711140" y="7459978"/>
                </a:lnTo>
                <a:close/>
                <a:moveTo>
                  <a:pt x="6713982" y="7451902"/>
                </a:moveTo>
                <a:cubicBezTo>
                  <a:pt x="6714614" y="7450107"/>
                  <a:pt x="6714456" y="7450556"/>
                  <a:pt x="6713864" y="7452238"/>
                </a:cubicBezTo>
                <a:lnTo>
                  <a:pt x="6713340" y="7453728"/>
                </a:lnTo>
                <a:close/>
                <a:moveTo>
                  <a:pt x="7157576" y="7408170"/>
                </a:moveTo>
                <a:cubicBezTo>
                  <a:pt x="7163725" y="7428078"/>
                  <a:pt x="7163725" y="7453515"/>
                  <a:pt x="7169873" y="7473422"/>
                </a:cubicBezTo>
                <a:cubicBezTo>
                  <a:pt x="7157576" y="7473422"/>
                  <a:pt x="7145278" y="7473422"/>
                  <a:pt x="7132981" y="7473422"/>
                </a:cubicBezTo>
                <a:cubicBezTo>
                  <a:pt x="7139130" y="7447985"/>
                  <a:pt x="7145278" y="7428078"/>
                  <a:pt x="7157576" y="7408170"/>
                </a:cubicBezTo>
                <a:close/>
                <a:moveTo>
                  <a:pt x="6859755" y="7367654"/>
                </a:moveTo>
                <a:cubicBezTo>
                  <a:pt x="6875043" y="7368179"/>
                  <a:pt x="6888787" y="7376704"/>
                  <a:pt x="6899676" y="7397813"/>
                </a:cubicBezTo>
                <a:cubicBezTo>
                  <a:pt x="6862493" y="7410804"/>
                  <a:pt x="6830622" y="7423794"/>
                  <a:pt x="6792377" y="7443280"/>
                </a:cubicBezTo>
                <a:cubicBezTo>
                  <a:pt x="6766880" y="7455188"/>
                  <a:pt x="6735010" y="7487664"/>
                  <a:pt x="6715887" y="7455188"/>
                </a:cubicBezTo>
                <a:cubicBezTo>
                  <a:pt x="6754132" y="7436514"/>
                  <a:pt x="6813890" y="7366081"/>
                  <a:pt x="6859755" y="7367654"/>
                </a:cubicBezTo>
                <a:close/>
                <a:moveTo>
                  <a:pt x="6906002" y="7365514"/>
                </a:moveTo>
                <a:cubicBezTo>
                  <a:pt x="6912322" y="7371935"/>
                  <a:pt x="6918642" y="7378357"/>
                  <a:pt x="6918642" y="7384778"/>
                </a:cubicBezTo>
                <a:cubicBezTo>
                  <a:pt x="6912322" y="7391199"/>
                  <a:pt x="6906002" y="7397620"/>
                  <a:pt x="6900735" y="7384778"/>
                </a:cubicBezTo>
                <a:cubicBezTo>
                  <a:pt x="6900735" y="7371935"/>
                  <a:pt x="6906002" y="7365514"/>
                  <a:pt x="6906002" y="7365514"/>
                </a:cubicBezTo>
                <a:close/>
                <a:moveTo>
                  <a:pt x="6951772" y="7346553"/>
                </a:moveTo>
                <a:cubicBezTo>
                  <a:pt x="6951772" y="7383445"/>
                  <a:pt x="6918704" y="7383445"/>
                  <a:pt x="6905477" y="7364999"/>
                </a:cubicBezTo>
                <a:cubicBezTo>
                  <a:pt x="6918704" y="7358851"/>
                  <a:pt x="6931931" y="7352702"/>
                  <a:pt x="6951772" y="7346553"/>
                </a:cubicBezTo>
                <a:close/>
                <a:moveTo>
                  <a:pt x="7174557" y="7199619"/>
                </a:moveTo>
                <a:cubicBezTo>
                  <a:pt x="7174557" y="7249662"/>
                  <a:pt x="7155005" y="7268827"/>
                  <a:pt x="7128936" y="7287993"/>
                </a:cubicBezTo>
                <a:cubicBezTo>
                  <a:pt x="7090919" y="7307158"/>
                  <a:pt x="7058332" y="7326323"/>
                  <a:pt x="7019229" y="7345489"/>
                </a:cubicBezTo>
                <a:cubicBezTo>
                  <a:pt x="7051815" y="7256050"/>
                  <a:pt x="7122419" y="7244338"/>
                  <a:pt x="7174557" y="7199619"/>
                </a:cubicBezTo>
                <a:close/>
                <a:moveTo>
                  <a:pt x="7300454" y="7180662"/>
                </a:moveTo>
                <a:cubicBezTo>
                  <a:pt x="7306774" y="7187084"/>
                  <a:pt x="7306774" y="7193506"/>
                  <a:pt x="7312041" y="7199927"/>
                </a:cubicBezTo>
                <a:cubicBezTo>
                  <a:pt x="7306774" y="7206349"/>
                  <a:pt x="7300454" y="7212771"/>
                  <a:pt x="7294134" y="7199927"/>
                </a:cubicBezTo>
                <a:cubicBezTo>
                  <a:pt x="7294134" y="7193506"/>
                  <a:pt x="7300454" y="7187084"/>
                  <a:pt x="7300454" y="7180662"/>
                </a:cubicBezTo>
                <a:close/>
                <a:moveTo>
                  <a:pt x="7393171" y="7122257"/>
                </a:moveTo>
                <a:cubicBezTo>
                  <a:pt x="7396165" y="7122257"/>
                  <a:pt x="7399159" y="7125468"/>
                  <a:pt x="7402152" y="7131889"/>
                </a:cubicBezTo>
                <a:cubicBezTo>
                  <a:pt x="7402152" y="7135099"/>
                  <a:pt x="7400656" y="7136704"/>
                  <a:pt x="7399159" y="7139112"/>
                </a:cubicBezTo>
                <a:lnTo>
                  <a:pt x="7396276" y="7150706"/>
                </a:lnTo>
                <a:lnTo>
                  <a:pt x="7397356" y="7152336"/>
                </a:lnTo>
                <a:cubicBezTo>
                  <a:pt x="7372077" y="7165050"/>
                  <a:pt x="7327839" y="7222262"/>
                  <a:pt x="7303614" y="7177764"/>
                </a:cubicBezTo>
                <a:cubicBezTo>
                  <a:pt x="7327839" y="7158693"/>
                  <a:pt x="7359438" y="7145979"/>
                  <a:pt x="7384716" y="7133265"/>
                </a:cubicBezTo>
                <a:lnTo>
                  <a:pt x="7390024" y="7141273"/>
                </a:lnTo>
                <a:lnTo>
                  <a:pt x="7384190" y="7131889"/>
                </a:lnTo>
                <a:cubicBezTo>
                  <a:pt x="7387184" y="7125468"/>
                  <a:pt x="7390178" y="7122257"/>
                  <a:pt x="7393171" y="7122257"/>
                </a:cubicBezTo>
                <a:close/>
                <a:moveTo>
                  <a:pt x="5888582" y="7100821"/>
                </a:moveTo>
                <a:cubicBezTo>
                  <a:pt x="5888582" y="7126612"/>
                  <a:pt x="5895026" y="7133060"/>
                  <a:pt x="5907925" y="7133060"/>
                </a:cubicBezTo>
                <a:cubicBezTo>
                  <a:pt x="5907925" y="7107269"/>
                  <a:pt x="5895026" y="7100821"/>
                  <a:pt x="5888582" y="7100821"/>
                </a:cubicBezTo>
                <a:close/>
                <a:moveTo>
                  <a:pt x="7447974" y="7098071"/>
                </a:moveTo>
                <a:cubicBezTo>
                  <a:pt x="7453481" y="7098362"/>
                  <a:pt x="7458784" y="7099913"/>
                  <a:pt x="7463679" y="7103016"/>
                </a:cubicBezTo>
                <a:cubicBezTo>
                  <a:pt x="7444098" y="7109221"/>
                  <a:pt x="7417990" y="7146450"/>
                  <a:pt x="7398409" y="7121631"/>
                </a:cubicBezTo>
                <a:cubicBezTo>
                  <a:pt x="7413095" y="7107669"/>
                  <a:pt x="7431452" y="7097199"/>
                  <a:pt x="7447974" y="7098071"/>
                </a:cubicBezTo>
                <a:close/>
                <a:moveTo>
                  <a:pt x="6649030" y="7074116"/>
                </a:moveTo>
                <a:cubicBezTo>
                  <a:pt x="6650527" y="7075822"/>
                  <a:pt x="6652024" y="7082647"/>
                  <a:pt x="6658011" y="7089472"/>
                </a:cubicBezTo>
                <a:cubicBezTo>
                  <a:pt x="6652024" y="7089472"/>
                  <a:pt x="6646036" y="7089472"/>
                  <a:pt x="6640049" y="7089472"/>
                </a:cubicBezTo>
                <a:cubicBezTo>
                  <a:pt x="6646037" y="7075822"/>
                  <a:pt x="6647534" y="7072410"/>
                  <a:pt x="6649030" y="7074116"/>
                </a:cubicBezTo>
                <a:close/>
                <a:moveTo>
                  <a:pt x="6017554" y="7068581"/>
                </a:moveTo>
                <a:cubicBezTo>
                  <a:pt x="6017554" y="7094373"/>
                  <a:pt x="6024005" y="7100821"/>
                  <a:pt x="6036901" y="7100821"/>
                </a:cubicBezTo>
                <a:cubicBezTo>
                  <a:pt x="6036901" y="7081477"/>
                  <a:pt x="6030453" y="7068581"/>
                  <a:pt x="6017554" y="7068581"/>
                </a:cubicBezTo>
                <a:close/>
                <a:moveTo>
                  <a:pt x="7572643" y="7066910"/>
                </a:moveTo>
                <a:cubicBezTo>
                  <a:pt x="7572643" y="7092597"/>
                  <a:pt x="7565818" y="7099019"/>
                  <a:pt x="7545343" y="7099019"/>
                </a:cubicBezTo>
                <a:cubicBezTo>
                  <a:pt x="7545343" y="7079754"/>
                  <a:pt x="7552168" y="7066910"/>
                  <a:pt x="7572643" y="7066910"/>
                </a:cubicBezTo>
                <a:close/>
                <a:moveTo>
                  <a:pt x="7601219" y="7038470"/>
                </a:moveTo>
                <a:cubicBezTo>
                  <a:pt x="7601219" y="7063907"/>
                  <a:pt x="7595232" y="7070543"/>
                  <a:pt x="7583257" y="7070543"/>
                </a:cubicBezTo>
                <a:cubicBezTo>
                  <a:pt x="7583257" y="7050636"/>
                  <a:pt x="7589244" y="7038470"/>
                  <a:pt x="7601219" y="7038470"/>
                </a:cubicBezTo>
                <a:close/>
                <a:moveTo>
                  <a:pt x="5831616" y="6979385"/>
                </a:moveTo>
                <a:cubicBezTo>
                  <a:pt x="5831616" y="7018072"/>
                  <a:pt x="5850963" y="7011624"/>
                  <a:pt x="5870309" y="7011624"/>
                </a:cubicBezTo>
                <a:cubicBezTo>
                  <a:pt x="5870309" y="6972937"/>
                  <a:pt x="5844515" y="6979385"/>
                  <a:pt x="5831616" y="6979385"/>
                </a:cubicBezTo>
                <a:close/>
                <a:moveTo>
                  <a:pt x="7684776" y="6978552"/>
                </a:moveTo>
                <a:cubicBezTo>
                  <a:pt x="7696410" y="6976961"/>
                  <a:pt x="7710371" y="6981736"/>
                  <a:pt x="7719678" y="6981736"/>
                </a:cubicBezTo>
                <a:cubicBezTo>
                  <a:pt x="7719678" y="7032670"/>
                  <a:pt x="7682449" y="7013570"/>
                  <a:pt x="7663834" y="7013570"/>
                </a:cubicBezTo>
                <a:cubicBezTo>
                  <a:pt x="7663834" y="6988103"/>
                  <a:pt x="7673142" y="6980144"/>
                  <a:pt x="7684776" y="6978552"/>
                </a:cubicBezTo>
                <a:close/>
                <a:moveTo>
                  <a:pt x="5959517" y="6947145"/>
                </a:moveTo>
                <a:cubicBezTo>
                  <a:pt x="5940168" y="6953593"/>
                  <a:pt x="5927276" y="6972937"/>
                  <a:pt x="5907925" y="6979385"/>
                </a:cubicBezTo>
                <a:cubicBezTo>
                  <a:pt x="5895026" y="6985833"/>
                  <a:pt x="5888582" y="6992281"/>
                  <a:pt x="5888582" y="7011624"/>
                </a:cubicBezTo>
                <a:cubicBezTo>
                  <a:pt x="5901477" y="6998729"/>
                  <a:pt x="5920820" y="6998729"/>
                  <a:pt x="5933720" y="6979385"/>
                </a:cubicBezTo>
                <a:cubicBezTo>
                  <a:pt x="5946619" y="6979385"/>
                  <a:pt x="5959517" y="6972937"/>
                  <a:pt x="5959517" y="6947145"/>
                </a:cubicBezTo>
                <a:close/>
                <a:moveTo>
                  <a:pt x="6863995" y="6945961"/>
                </a:moveTo>
                <a:cubicBezTo>
                  <a:pt x="6874213" y="6945596"/>
                  <a:pt x="6884521" y="6946509"/>
                  <a:pt x="6894929" y="6948945"/>
                </a:cubicBezTo>
                <a:cubicBezTo>
                  <a:pt x="6862904" y="7007401"/>
                  <a:pt x="6811664" y="7013896"/>
                  <a:pt x="6766828" y="7033381"/>
                </a:cubicBezTo>
                <a:cubicBezTo>
                  <a:pt x="6742809" y="7042312"/>
                  <a:pt x="6712185" y="7077426"/>
                  <a:pt x="6684864" y="7075244"/>
                </a:cubicBezTo>
                <a:lnTo>
                  <a:pt x="6671792" y="7070841"/>
                </a:lnTo>
                <a:lnTo>
                  <a:pt x="6661007" y="7084722"/>
                </a:lnTo>
                <a:cubicBezTo>
                  <a:pt x="6658761" y="7084722"/>
                  <a:pt x="6657265" y="7079906"/>
                  <a:pt x="6654271" y="7070274"/>
                </a:cubicBezTo>
                <a:cubicBezTo>
                  <a:pt x="6657265" y="7063852"/>
                  <a:pt x="6658762" y="7060641"/>
                  <a:pt x="6661007" y="7060641"/>
                </a:cubicBezTo>
                <a:lnTo>
                  <a:pt x="6663692" y="7062945"/>
                </a:lnTo>
                <a:lnTo>
                  <a:pt x="6659010" y="7058279"/>
                </a:lnTo>
                <a:cubicBezTo>
                  <a:pt x="6725329" y="7013760"/>
                  <a:pt x="6792466" y="6948522"/>
                  <a:pt x="6863995" y="6945961"/>
                </a:cubicBezTo>
                <a:close/>
                <a:moveTo>
                  <a:pt x="6951737" y="6919979"/>
                </a:moveTo>
                <a:cubicBezTo>
                  <a:pt x="6951737" y="6940454"/>
                  <a:pt x="6938087" y="6947279"/>
                  <a:pt x="6924437" y="6947279"/>
                </a:cubicBezTo>
                <a:cubicBezTo>
                  <a:pt x="6924437" y="6926804"/>
                  <a:pt x="6938087" y="6919979"/>
                  <a:pt x="6951737" y="6919979"/>
                </a:cubicBezTo>
                <a:close/>
                <a:moveTo>
                  <a:pt x="6999271" y="6891539"/>
                </a:moveTo>
                <a:cubicBezTo>
                  <a:pt x="6999271" y="6910803"/>
                  <a:pt x="6993284" y="6923645"/>
                  <a:pt x="6981309" y="6923645"/>
                </a:cubicBezTo>
                <a:cubicBezTo>
                  <a:pt x="6981309" y="6897960"/>
                  <a:pt x="6987296" y="6891539"/>
                  <a:pt x="6999271" y="6891539"/>
                </a:cubicBezTo>
                <a:close/>
                <a:moveTo>
                  <a:pt x="6056250" y="6889114"/>
                </a:moveTo>
                <a:cubicBezTo>
                  <a:pt x="6056250" y="6927802"/>
                  <a:pt x="6080969" y="6921354"/>
                  <a:pt x="6093865" y="6921354"/>
                </a:cubicBezTo>
                <a:cubicBezTo>
                  <a:pt x="6093865" y="6882666"/>
                  <a:pt x="6075588" y="6889114"/>
                  <a:pt x="6056250" y="6889114"/>
                </a:cubicBezTo>
                <a:close/>
                <a:moveTo>
                  <a:pt x="7913961" y="6858360"/>
                </a:moveTo>
                <a:cubicBezTo>
                  <a:pt x="7913961" y="6909960"/>
                  <a:pt x="7901017" y="6929310"/>
                  <a:pt x="7868655" y="6935760"/>
                </a:cubicBezTo>
                <a:cubicBezTo>
                  <a:pt x="7829821" y="6948660"/>
                  <a:pt x="7790988" y="6961560"/>
                  <a:pt x="7758626" y="6948660"/>
                </a:cubicBezTo>
                <a:cubicBezTo>
                  <a:pt x="7797460" y="6884160"/>
                  <a:pt x="7855711" y="6877710"/>
                  <a:pt x="7913961" y="6858360"/>
                </a:cubicBezTo>
                <a:close/>
                <a:moveTo>
                  <a:pt x="7040171" y="6855718"/>
                </a:moveTo>
                <a:cubicBezTo>
                  <a:pt x="7051805" y="6854086"/>
                  <a:pt x="7065766" y="6858981"/>
                  <a:pt x="7075073" y="6858981"/>
                </a:cubicBezTo>
                <a:cubicBezTo>
                  <a:pt x="7075073" y="6904670"/>
                  <a:pt x="7037844" y="6891616"/>
                  <a:pt x="7019229" y="6891616"/>
                </a:cubicBezTo>
                <a:cubicBezTo>
                  <a:pt x="7019229" y="6865508"/>
                  <a:pt x="7028536" y="6857349"/>
                  <a:pt x="7040171" y="6855718"/>
                </a:cubicBezTo>
                <a:close/>
                <a:moveTo>
                  <a:pt x="8302674" y="6855494"/>
                </a:moveTo>
                <a:cubicBezTo>
                  <a:pt x="8302674" y="6895175"/>
                  <a:pt x="8284228" y="6888561"/>
                  <a:pt x="8265782" y="6888561"/>
                </a:cubicBezTo>
                <a:cubicBezTo>
                  <a:pt x="8265782" y="6848880"/>
                  <a:pt x="8290377" y="6855494"/>
                  <a:pt x="8302674" y="6855494"/>
                </a:cubicBezTo>
                <a:close/>
                <a:moveTo>
                  <a:pt x="7151945" y="6792002"/>
                </a:moveTo>
                <a:cubicBezTo>
                  <a:pt x="7158770" y="6805274"/>
                  <a:pt x="7172420" y="6811910"/>
                  <a:pt x="7179245" y="6825181"/>
                </a:cubicBezTo>
                <a:cubicBezTo>
                  <a:pt x="7172420" y="6831817"/>
                  <a:pt x="7158770" y="6837347"/>
                  <a:pt x="7151945" y="6857254"/>
                </a:cubicBezTo>
                <a:cubicBezTo>
                  <a:pt x="7151945" y="6831817"/>
                  <a:pt x="7151945" y="6811910"/>
                  <a:pt x="7151945" y="6792002"/>
                </a:cubicBezTo>
                <a:close/>
                <a:moveTo>
                  <a:pt x="7321499" y="6749346"/>
                </a:moveTo>
                <a:cubicBezTo>
                  <a:pt x="7290409" y="6775836"/>
                  <a:pt x="7258247" y="6802326"/>
                  <a:pt x="7232518" y="6828816"/>
                </a:cubicBezTo>
                <a:cubicBezTo>
                  <a:pt x="7232518" y="6808948"/>
                  <a:pt x="7232518" y="6789081"/>
                  <a:pt x="7232518" y="6762591"/>
                </a:cubicBezTo>
                <a:cubicBezTo>
                  <a:pt x="7258247" y="6755969"/>
                  <a:pt x="7290409" y="6755969"/>
                  <a:pt x="7321499" y="6749346"/>
                </a:cubicBezTo>
                <a:close/>
                <a:moveTo>
                  <a:pt x="6793031" y="6735439"/>
                </a:moveTo>
                <a:cubicBezTo>
                  <a:pt x="6793031" y="6754782"/>
                  <a:pt x="6799479" y="6761230"/>
                  <a:pt x="6812376" y="6761230"/>
                </a:cubicBezTo>
                <a:cubicBezTo>
                  <a:pt x="6812376" y="6741887"/>
                  <a:pt x="6805928" y="6735439"/>
                  <a:pt x="6793031" y="6735439"/>
                </a:cubicBezTo>
                <a:close/>
                <a:moveTo>
                  <a:pt x="8137805" y="6735125"/>
                </a:moveTo>
                <a:cubicBezTo>
                  <a:pt x="8151127" y="6735125"/>
                  <a:pt x="8162400" y="6735125"/>
                  <a:pt x="8174697" y="6735125"/>
                </a:cubicBezTo>
                <a:cubicBezTo>
                  <a:pt x="8174697" y="6753740"/>
                  <a:pt x="8174697" y="6772354"/>
                  <a:pt x="8174697" y="6790969"/>
                </a:cubicBezTo>
                <a:cubicBezTo>
                  <a:pt x="8162400" y="6790969"/>
                  <a:pt x="8151127" y="6790969"/>
                  <a:pt x="8137805" y="6790969"/>
                </a:cubicBezTo>
                <a:cubicBezTo>
                  <a:pt x="8137805" y="6772354"/>
                  <a:pt x="8137805" y="6753740"/>
                  <a:pt x="8137805" y="6735125"/>
                </a:cubicBezTo>
                <a:close/>
                <a:moveTo>
                  <a:pt x="7184054" y="6703356"/>
                </a:moveTo>
                <a:cubicBezTo>
                  <a:pt x="7184054" y="6734099"/>
                  <a:pt x="7164788" y="6734099"/>
                  <a:pt x="7151945" y="6734099"/>
                </a:cubicBezTo>
                <a:cubicBezTo>
                  <a:pt x="7151945" y="6697207"/>
                  <a:pt x="7171210" y="6703356"/>
                  <a:pt x="7184054" y="6703356"/>
                </a:cubicBezTo>
                <a:close/>
                <a:moveTo>
                  <a:pt x="6831721" y="6703199"/>
                </a:moveTo>
                <a:cubicBezTo>
                  <a:pt x="6831721" y="6735439"/>
                  <a:pt x="6851066" y="6735439"/>
                  <a:pt x="6870411" y="6735439"/>
                </a:cubicBezTo>
                <a:cubicBezTo>
                  <a:pt x="6870411" y="6696751"/>
                  <a:pt x="6844618" y="6703199"/>
                  <a:pt x="6831721" y="6703199"/>
                </a:cubicBezTo>
                <a:close/>
                <a:moveTo>
                  <a:pt x="6434573" y="6703199"/>
                </a:moveTo>
                <a:cubicBezTo>
                  <a:pt x="6434573" y="6735439"/>
                  <a:pt x="6453917" y="6735439"/>
                  <a:pt x="6473264" y="6735439"/>
                </a:cubicBezTo>
                <a:cubicBezTo>
                  <a:pt x="6473264" y="6696751"/>
                  <a:pt x="6453917" y="6703199"/>
                  <a:pt x="6434573" y="6703199"/>
                </a:cubicBezTo>
                <a:close/>
                <a:moveTo>
                  <a:pt x="8265779" y="6701949"/>
                </a:moveTo>
                <a:cubicBezTo>
                  <a:pt x="8277754" y="6701949"/>
                  <a:pt x="8283741" y="6708370"/>
                  <a:pt x="8283741" y="6734055"/>
                </a:cubicBezTo>
                <a:cubicBezTo>
                  <a:pt x="8271766" y="6734055"/>
                  <a:pt x="8265779" y="6721213"/>
                  <a:pt x="8265779" y="6701949"/>
                </a:cubicBezTo>
                <a:close/>
                <a:moveTo>
                  <a:pt x="7378379" y="6701949"/>
                </a:moveTo>
                <a:cubicBezTo>
                  <a:pt x="7371958" y="6720564"/>
                  <a:pt x="7365536" y="6739178"/>
                  <a:pt x="7359115" y="6757793"/>
                </a:cubicBezTo>
                <a:cubicBezTo>
                  <a:pt x="7352694" y="6745383"/>
                  <a:pt x="7346273" y="6732974"/>
                  <a:pt x="7346273" y="6720564"/>
                </a:cubicBezTo>
                <a:cubicBezTo>
                  <a:pt x="7352694" y="6714359"/>
                  <a:pt x="7365536" y="6708154"/>
                  <a:pt x="7378379" y="6701949"/>
                </a:cubicBezTo>
                <a:close/>
                <a:moveTo>
                  <a:pt x="8227862" y="6673512"/>
                </a:moveTo>
                <a:cubicBezTo>
                  <a:pt x="8233849" y="6673512"/>
                  <a:pt x="8239837" y="6673512"/>
                  <a:pt x="8245824" y="6673512"/>
                </a:cubicBezTo>
                <a:cubicBezTo>
                  <a:pt x="8245824" y="6693093"/>
                  <a:pt x="8245824" y="6712674"/>
                  <a:pt x="8245824" y="6738782"/>
                </a:cubicBezTo>
                <a:cubicBezTo>
                  <a:pt x="8239837" y="6738782"/>
                  <a:pt x="8233849" y="6738782"/>
                  <a:pt x="8227862" y="6738782"/>
                </a:cubicBezTo>
                <a:cubicBezTo>
                  <a:pt x="8227862" y="6712674"/>
                  <a:pt x="8227862" y="6693093"/>
                  <a:pt x="8227862" y="6673512"/>
                </a:cubicBezTo>
                <a:close/>
                <a:moveTo>
                  <a:pt x="7417366" y="6673512"/>
                </a:moveTo>
                <a:cubicBezTo>
                  <a:pt x="7429341" y="6673512"/>
                  <a:pt x="7435328" y="6679933"/>
                  <a:pt x="7435328" y="6705618"/>
                </a:cubicBezTo>
                <a:cubicBezTo>
                  <a:pt x="7423353" y="6705618"/>
                  <a:pt x="7417366" y="6692776"/>
                  <a:pt x="7417366" y="6673512"/>
                </a:cubicBezTo>
                <a:close/>
                <a:moveTo>
                  <a:pt x="6901578" y="6670960"/>
                </a:moveTo>
                <a:cubicBezTo>
                  <a:pt x="6901578" y="6690303"/>
                  <a:pt x="6908026" y="6703199"/>
                  <a:pt x="6920924" y="6703199"/>
                </a:cubicBezTo>
                <a:cubicBezTo>
                  <a:pt x="6920924" y="6677408"/>
                  <a:pt x="6914475" y="6670960"/>
                  <a:pt x="6901578" y="6670960"/>
                </a:cubicBezTo>
                <a:close/>
                <a:moveTo>
                  <a:pt x="6530226" y="6670960"/>
                </a:moveTo>
                <a:cubicBezTo>
                  <a:pt x="6530226" y="6703199"/>
                  <a:pt x="6549574" y="6703199"/>
                  <a:pt x="6562471" y="6703199"/>
                </a:cubicBezTo>
                <a:cubicBezTo>
                  <a:pt x="6562471" y="6664512"/>
                  <a:pt x="6543126" y="6670960"/>
                  <a:pt x="6530226" y="6670960"/>
                </a:cubicBezTo>
                <a:close/>
                <a:moveTo>
                  <a:pt x="7473745" y="6664909"/>
                </a:moveTo>
                <a:cubicBezTo>
                  <a:pt x="7476739" y="6665712"/>
                  <a:pt x="7479733" y="6668923"/>
                  <a:pt x="7482726" y="6672134"/>
                </a:cubicBezTo>
                <a:cubicBezTo>
                  <a:pt x="7482726" y="6672134"/>
                  <a:pt x="7476739" y="6678555"/>
                  <a:pt x="7476739" y="6691399"/>
                </a:cubicBezTo>
                <a:cubicBezTo>
                  <a:pt x="7470751" y="6684977"/>
                  <a:pt x="7470751" y="6678555"/>
                  <a:pt x="7464764" y="6672134"/>
                </a:cubicBezTo>
                <a:cubicBezTo>
                  <a:pt x="7467758" y="6665712"/>
                  <a:pt x="7470752" y="6664106"/>
                  <a:pt x="7473745" y="6664909"/>
                </a:cubicBezTo>
                <a:close/>
                <a:moveTo>
                  <a:pt x="7492690" y="6650186"/>
                </a:moveTo>
                <a:cubicBezTo>
                  <a:pt x="7498839" y="6649495"/>
                  <a:pt x="7504988" y="6651153"/>
                  <a:pt x="7511136" y="6657236"/>
                </a:cubicBezTo>
                <a:cubicBezTo>
                  <a:pt x="7498839" y="6657236"/>
                  <a:pt x="7480393" y="6677141"/>
                  <a:pt x="7474244" y="6657236"/>
                </a:cubicBezTo>
                <a:cubicBezTo>
                  <a:pt x="7480393" y="6653918"/>
                  <a:pt x="7486542" y="6650877"/>
                  <a:pt x="7492690" y="6650186"/>
                </a:cubicBezTo>
                <a:close/>
                <a:moveTo>
                  <a:pt x="6959614" y="6638720"/>
                </a:moveTo>
                <a:cubicBezTo>
                  <a:pt x="6959614" y="6677408"/>
                  <a:pt x="6985407" y="6670960"/>
                  <a:pt x="6998304" y="6670960"/>
                </a:cubicBezTo>
                <a:cubicBezTo>
                  <a:pt x="6998304" y="6632272"/>
                  <a:pt x="6972510" y="6638720"/>
                  <a:pt x="6959614" y="6638720"/>
                </a:cubicBezTo>
                <a:close/>
                <a:moveTo>
                  <a:pt x="7507300" y="6626078"/>
                </a:moveTo>
                <a:lnTo>
                  <a:pt x="7504216" y="6634870"/>
                </a:lnTo>
                <a:cubicBezTo>
                  <a:pt x="7503311" y="6637449"/>
                  <a:pt x="7502681" y="6639244"/>
                  <a:pt x="7502681" y="6639244"/>
                </a:cubicBezTo>
                <a:close/>
                <a:moveTo>
                  <a:pt x="7507470" y="6625594"/>
                </a:moveTo>
                <a:lnTo>
                  <a:pt x="7507300" y="6626078"/>
                </a:lnTo>
                <a:lnTo>
                  <a:pt x="7507403" y="6625784"/>
                </a:lnTo>
                <a:close/>
                <a:moveTo>
                  <a:pt x="7509878" y="6618728"/>
                </a:moveTo>
                <a:lnTo>
                  <a:pt x="7507470" y="6625594"/>
                </a:lnTo>
                <a:lnTo>
                  <a:pt x="7507823" y="6624587"/>
                </a:lnTo>
                <a:close/>
                <a:moveTo>
                  <a:pt x="7510236" y="6617708"/>
                </a:moveTo>
                <a:lnTo>
                  <a:pt x="7509878" y="6618728"/>
                </a:lnTo>
                <a:lnTo>
                  <a:pt x="7510118" y="6618044"/>
                </a:lnTo>
                <a:cubicBezTo>
                  <a:pt x="7510708" y="6616362"/>
                  <a:pt x="7510866" y="6615913"/>
                  <a:pt x="7510236" y="6617708"/>
                </a:cubicBezTo>
                <a:close/>
                <a:moveTo>
                  <a:pt x="7601148" y="6592935"/>
                </a:moveTo>
                <a:cubicBezTo>
                  <a:pt x="7581850" y="6626790"/>
                  <a:pt x="7549687" y="6632433"/>
                  <a:pt x="7517524" y="6639204"/>
                </a:cubicBezTo>
                <a:cubicBezTo>
                  <a:pt x="7517524" y="6632433"/>
                  <a:pt x="7512164" y="6626790"/>
                  <a:pt x="7512164" y="6626790"/>
                </a:cubicBezTo>
                <a:cubicBezTo>
                  <a:pt x="7543255" y="6613248"/>
                  <a:pt x="7568985" y="6599706"/>
                  <a:pt x="7601148" y="6592935"/>
                </a:cubicBezTo>
                <a:close/>
                <a:moveTo>
                  <a:pt x="6171250" y="6517284"/>
                </a:moveTo>
                <a:cubicBezTo>
                  <a:pt x="6171250" y="6555972"/>
                  <a:pt x="6190596" y="6549524"/>
                  <a:pt x="6209943" y="6549524"/>
                </a:cubicBezTo>
                <a:cubicBezTo>
                  <a:pt x="6209943" y="6510836"/>
                  <a:pt x="6184149" y="6517284"/>
                  <a:pt x="6171250" y="6517284"/>
                </a:cubicBezTo>
                <a:close/>
                <a:moveTo>
                  <a:pt x="7718890" y="6517098"/>
                </a:moveTo>
                <a:cubicBezTo>
                  <a:pt x="7718890" y="6548851"/>
                  <a:pt x="7738578" y="6612356"/>
                  <a:pt x="7705765" y="6618706"/>
                </a:cubicBezTo>
                <a:cubicBezTo>
                  <a:pt x="7679514" y="6625057"/>
                  <a:pt x="7659826" y="6606005"/>
                  <a:pt x="7640138" y="6606005"/>
                </a:cubicBezTo>
                <a:cubicBezTo>
                  <a:pt x="7659826" y="6567902"/>
                  <a:pt x="7686077" y="6536150"/>
                  <a:pt x="7718890" y="6517098"/>
                </a:cubicBezTo>
                <a:close/>
                <a:moveTo>
                  <a:pt x="7804924" y="6512359"/>
                </a:moveTo>
                <a:cubicBezTo>
                  <a:pt x="7791697" y="6524657"/>
                  <a:pt x="7771856" y="6536954"/>
                  <a:pt x="7758629" y="6549251"/>
                </a:cubicBezTo>
                <a:cubicBezTo>
                  <a:pt x="7771856" y="6512359"/>
                  <a:pt x="7771856" y="6512359"/>
                  <a:pt x="7804924" y="6512359"/>
                </a:cubicBezTo>
                <a:close/>
                <a:moveTo>
                  <a:pt x="8643876" y="6498140"/>
                </a:moveTo>
                <a:cubicBezTo>
                  <a:pt x="8624375" y="6530457"/>
                  <a:pt x="8624375" y="6530457"/>
                  <a:pt x="8417452" y="6639255"/>
                </a:cubicBezTo>
                <a:cubicBezTo>
                  <a:pt x="8449953" y="6530457"/>
                  <a:pt x="8578874" y="6523993"/>
                  <a:pt x="8643876" y="6498140"/>
                </a:cubicBezTo>
                <a:close/>
                <a:moveTo>
                  <a:pt x="6998304" y="6497941"/>
                </a:moveTo>
                <a:cubicBezTo>
                  <a:pt x="6857514" y="6497941"/>
                  <a:pt x="6799479" y="6523732"/>
                  <a:pt x="6678035" y="6638720"/>
                </a:cubicBezTo>
                <a:cubicBezTo>
                  <a:pt x="6786582" y="6594659"/>
                  <a:pt x="6896204" y="6543076"/>
                  <a:pt x="6998304" y="6497941"/>
                </a:cubicBezTo>
                <a:close/>
                <a:moveTo>
                  <a:pt x="6434573" y="6485045"/>
                </a:moveTo>
                <a:cubicBezTo>
                  <a:pt x="6434573" y="6523732"/>
                  <a:pt x="6453917" y="6517284"/>
                  <a:pt x="6473264" y="6517284"/>
                </a:cubicBezTo>
                <a:cubicBezTo>
                  <a:pt x="6473264" y="6485045"/>
                  <a:pt x="6453917" y="6485045"/>
                  <a:pt x="6434573" y="6485045"/>
                </a:cubicBezTo>
                <a:close/>
                <a:moveTo>
                  <a:pt x="7834466" y="6461630"/>
                </a:moveTo>
                <a:cubicBezTo>
                  <a:pt x="7847309" y="6461630"/>
                  <a:pt x="7866575" y="6455481"/>
                  <a:pt x="7866575" y="6486225"/>
                </a:cubicBezTo>
                <a:cubicBezTo>
                  <a:pt x="7853731" y="6486225"/>
                  <a:pt x="7834466" y="6492373"/>
                  <a:pt x="7834466" y="6461630"/>
                </a:cubicBezTo>
                <a:close/>
                <a:moveTo>
                  <a:pt x="6527810" y="6455626"/>
                </a:moveTo>
                <a:cubicBezTo>
                  <a:pt x="6515719" y="6454686"/>
                  <a:pt x="6501208" y="6459253"/>
                  <a:pt x="6491536" y="6459253"/>
                </a:cubicBezTo>
                <a:cubicBezTo>
                  <a:pt x="6491536" y="6504388"/>
                  <a:pt x="6530226" y="6485045"/>
                  <a:pt x="6549574" y="6485045"/>
                </a:cubicBezTo>
                <a:cubicBezTo>
                  <a:pt x="6549574" y="6463014"/>
                  <a:pt x="6539900" y="6456566"/>
                  <a:pt x="6527810" y="6455626"/>
                </a:cubicBezTo>
                <a:close/>
                <a:moveTo>
                  <a:pt x="8689650" y="6452844"/>
                </a:moveTo>
                <a:lnTo>
                  <a:pt x="8689155" y="6454383"/>
                </a:lnTo>
                <a:cubicBezTo>
                  <a:pt x="8688247" y="6457204"/>
                  <a:pt x="8687615" y="6459167"/>
                  <a:pt x="8687615" y="6459167"/>
                </a:cubicBezTo>
                <a:close/>
                <a:moveTo>
                  <a:pt x="8694544" y="6437633"/>
                </a:moveTo>
                <a:lnTo>
                  <a:pt x="8692773" y="6443139"/>
                </a:lnTo>
                <a:lnTo>
                  <a:pt x="8689650" y="6452844"/>
                </a:lnTo>
                <a:lnTo>
                  <a:pt x="8692351" y="6444447"/>
                </a:lnTo>
                <a:close/>
                <a:moveTo>
                  <a:pt x="8695193" y="6435616"/>
                </a:moveTo>
                <a:cubicBezTo>
                  <a:pt x="8695825" y="6433653"/>
                  <a:pt x="8695667" y="6434144"/>
                  <a:pt x="8695075" y="6435984"/>
                </a:cubicBezTo>
                <a:lnTo>
                  <a:pt x="8694544" y="6437633"/>
                </a:lnTo>
                <a:close/>
                <a:moveTo>
                  <a:pt x="8738701" y="6427044"/>
                </a:moveTo>
                <a:cubicBezTo>
                  <a:pt x="8738701" y="6452729"/>
                  <a:pt x="8720796" y="6459150"/>
                  <a:pt x="8708156" y="6459150"/>
                </a:cubicBezTo>
                <a:cubicBezTo>
                  <a:pt x="8708156" y="6452729"/>
                  <a:pt x="8708156" y="6446308"/>
                  <a:pt x="8701837" y="6440957"/>
                </a:cubicBezTo>
                <a:cubicBezTo>
                  <a:pt x="8714476" y="6433465"/>
                  <a:pt x="8727115" y="6427044"/>
                  <a:pt x="8738701" y="6427044"/>
                </a:cubicBezTo>
                <a:close/>
                <a:moveTo>
                  <a:pt x="6562471" y="6427013"/>
                </a:moveTo>
                <a:cubicBezTo>
                  <a:pt x="6562471" y="6446357"/>
                  <a:pt x="6568921" y="6459253"/>
                  <a:pt x="6581817" y="6459253"/>
                </a:cubicBezTo>
                <a:cubicBezTo>
                  <a:pt x="6581817" y="6433461"/>
                  <a:pt x="6575367" y="6427013"/>
                  <a:pt x="6562471" y="6427013"/>
                </a:cubicBezTo>
                <a:close/>
                <a:moveTo>
                  <a:pt x="8829238" y="6396940"/>
                </a:moveTo>
                <a:cubicBezTo>
                  <a:pt x="8836461" y="6394542"/>
                  <a:pt x="8844488" y="6401313"/>
                  <a:pt x="8847698" y="6418240"/>
                </a:cubicBezTo>
                <a:cubicBezTo>
                  <a:pt x="8834855" y="6418240"/>
                  <a:pt x="8828434" y="6425011"/>
                  <a:pt x="8815592" y="6430654"/>
                </a:cubicBezTo>
                <a:cubicBezTo>
                  <a:pt x="8815592" y="6410905"/>
                  <a:pt x="8822014" y="6399338"/>
                  <a:pt x="8829238" y="6396940"/>
                </a:cubicBezTo>
                <a:close/>
                <a:moveTo>
                  <a:pt x="6620000" y="6395849"/>
                </a:moveTo>
                <a:cubicBezTo>
                  <a:pt x="6620000" y="6415192"/>
                  <a:pt x="6626448" y="6427013"/>
                  <a:pt x="6639344" y="6427013"/>
                </a:cubicBezTo>
                <a:cubicBezTo>
                  <a:pt x="6639344" y="6402296"/>
                  <a:pt x="6632896" y="6395849"/>
                  <a:pt x="6620000" y="6395849"/>
                </a:cubicBezTo>
                <a:close/>
                <a:moveTo>
                  <a:pt x="7943480" y="6393865"/>
                </a:moveTo>
                <a:cubicBezTo>
                  <a:pt x="7955645" y="6400501"/>
                  <a:pt x="7962280" y="6413773"/>
                  <a:pt x="7975550" y="6420408"/>
                </a:cubicBezTo>
                <a:cubicBezTo>
                  <a:pt x="7962280" y="6425938"/>
                  <a:pt x="7955645" y="6445846"/>
                  <a:pt x="7943480" y="6459117"/>
                </a:cubicBezTo>
                <a:cubicBezTo>
                  <a:pt x="7943480" y="6432574"/>
                  <a:pt x="7943480" y="6413773"/>
                  <a:pt x="7943480" y="6393865"/>
                </a:cubicBezTo>
                <a:close/>
                <a:moveTo>
                  <a:pt x="8879017" y="6369515"/>
                </a:moveTo>
                <a:cubicBezTo>
                  <a:pt x="8889100" y="6367121"/>
                  <a:pt x="8898407" y="6368717"/>
                  <a:pt x="8904612" y="6381486"/>
                </a:cubicBezTo>
                <a:cubicBezTo>
                  <a:pt x="8890651" y="6381486"/>
                  <a:pt x="8876690" y="6395851"/>
                  <a:pt x="8862729" y="6392259"/>
                </a:cubicBezTo>
                <a:lnTo>
                  <a:pt x="8853277" y="6384965"/>
                </a:lnTo>
                <a:lnTo>
                  <a:pt x="8853053" y="6391814"/>
                </a:lnTo>
                <a:cubicBezTo>
                  <a:pt x="8852233" y="6399500"/>
                  <a:pt x="8850592" y="6408723"/>
                  <a:pt x="8850592" y="6411797"/>
                </a:cubicBezTo>
                <a:cubicBezTo>
                  <a:pt x="8850592" y="6399500"/>
                  <a:pt x="8850592" y="6399500"/>
                  <a:pt x="8844029" y="6393351"/>
                </a:cubicBezTo>
                <a:cubicBezTo>
                  <a:pt x="8844029" y="6390277"/>
                  <a:pt x="8845670" y="6387203"/>
                  <a:pt x="8847311" y="6384897"/>
                </a:cubicBezTo>
                <a:lnTo>
                  <a:pt x="8849645" y="6382163"/>
                </a:lnTo>
                <a:lnTo>
                  <a:pt x="8848768" y="6381486"/>
                </a:lnTo>
                <a:cubicBezTo>
                  <a:pt x="8858076" y="6378293"/>
                  <a:pt x="8868934" y="6371909"/>
                  <a:pt x="8879017" y="6369515"/>
                </a:cubicBezTo>
                <a:close/>
                <a:moveTo>
                  <a:pt x="8056234" y="6365428"/>
                </a:moveTo>
                <a:cubicBezTo>
                  <a:pt x="8056234" y="6391115"/>
                  <a:pt x="8050247" y="6397537"/>
                  <a:pt x="8038272" y="6397537"/>
                </a:cubicBezTo>
                <a:cubicBezTo>
                  <a:pt x="8038272" y="6371850"/>
                  <a:pt x="8044259" y="6365428"/>
                  <a:pt x="8056234" y="6365428"/>
                </a:cubicBezTo>
                <a:close/>
                <a:moveTo>
                  <a:pt x="622265" y="6344265"/>
                </a:moveTo>
                <a:cubicBezTo>
                  <a:pt x="596471" y="6389401"/>
                  <a:pt x="673850" y="6452805"/>
                  <a:pt x="686749" y="6472149"/>
                </a:cubicBezTo>
                <a:cubicBezTo>
                  <a:pt x="699644" y="6459253"/>
                  <a:pt x="718991" y="6446357"/>
                  <a:pt x="737259" y="6440984"/>
                </a:cubicBezTo>
                <a:cubicBezTo>
                  <a:pt x="699644" y="6408744"/>
                  <a:pt x="654505" y="6395849"/>
                  <a:pt x="622265" y="6344265"/>
                </a:cubicBezTo>
                <a:close/>
                <a:moveTo>
                  <a:pt x="8999387" y="6313289"/>
                </a:moveTo>
                <a:cubicBezTo>
                  <a:pt x="8968842" y="6332441"/>
                  <a:pt x="8942510" y="6351593"/>
                  <a:pt x="8918284" y="6364361"/>
                </a:cubicBezTo>
                <a:lnTo>
                  <a:pt x="8907470" y="6347975"/>
                </a:lnTo>
                <a:lnTo>
                  <a:pt x="8907470" y="6383360"/>
                </a:lnTo>
                <a:cubicBezTo>
                  <a:pt x="8907470" y="6377212"/>
                  <a:pt x="8900907" y="6371063"/>
                  <a:pt x="8900907" y="6364914"/>
                </a:cubicBezTo>
                <a:lnTo>
                  <a:pt x="8907122" y="6347447"/>
                </a:lnTo>
                <a:lnTo>
                  <a:pt x="8905645" y="6345209"/>
                </a:lnTo>
                <a:cubicBezTo>
                  <a:pt x="8937243" y="6326057"/>
                  <a:pt x="8968842" y="6313289"/>
                  <a:pt x="8999387" y="6313289"/>
                </a:cubicBezTo>
                <a:close/>
                <a:moveTo>
                  <a:pt x="7415298" y="6299130"/>
                </a:moveTo>
                <a:cubicBezTo>
                  <a:pt x="7395953" y="6312026"/>
                  <a:pt x="7376608" y="6331369"/>
                  <a:pt x="7357262" y="6344265"/>
                </a:cubicBezTo>
                <a:cubicBezTo>
                  <a:pt x="7376608" y="6344265"/>
                  <a:pt x="7395953" y="6337817"/>
                  <a:pt x="7415298" y="6331369"/>
                </a:cubicBezTo>
                <a:cubicBezTo>
                  <a:pt x="7415298" y="6324921"/>
                  <a:pt x="7415298" y="6312026"/>
                  <a:pt x="7415298" y="6299130"/>
                </a:cubicBezTo>
                <a:close/>
                <a:moveTo>
                  <a:pt x="564229" y="6299130"/>
                </a:moveTo>
                <a:cubicBezTo>
                  <a:pt x="564229" y="6324921"/>
                  <a:pt x="570677" y="6331369"/>
                  <a:pt x="583570" y="6331369"/>
                </a:cubicBezTo>
                <a:cubicBezTo>
                  <a:pt x="583570" y="6312026"/>
                  <a:pt x="577123" y="6299130"/>
                  <a:pt x="564229" y="6299130"/>
                </a:cubicBezTo>
                <a:close/>
                <a:moveTo>
                  <a:pt x="6879379" y="6282003"/>
                </a:moveTo>
                <a:cubicBezTo>
                  <a:pt x="6839177" y="6283816"/>
                  <a:pt x="6757565" y="6334593"/>
                  <a:pt x="6747892" y="6363609"/>
                </a:cubicBezTo>
                <a:cubicBezTo>
                  <a:pt x="6728547" y="6363609"/>
                  <a:pt x="6715650" y="6363609"/>
                  <a:pt x="6696306" y="6363609"/>
                </a:cubicBezTo>
                <a:cubicBezTo>
                  <a:pt x="6696306" y="6421640"/>
                  <a:pt x="6754340" y="6376505"/>
                  <a:pt x="6767238" y="6363609"/>
                </a:cubicBezTo>
                <a:cubicBezTo>
                  <a:pt x="6805928" y="6331369"/>
                  <a:pt x="6857514" y="6299130"/>
                  <a:pt x="6901578" y="6299130"/>
                </a:cubicBezTo>
                <a:cubicBezTo>
                  <a:pt x="6901578" y="6286234"/>
                  <a:pt x="6892779" y="6281398"/>
                  <a:pt x="6879379" y="6282003"/>
                </a:cubicBezTo>
                <a:close/>
                <a:moveTo>
                  <a:pt x="8154840" y="6281133"/>
                </a:moveTo>
                <a:cubicBezTo>
                  <a:pt x="8159333" y="6280140"/>
                  <a:pt x="8163875" y="6280140"/>
                  <a:pt x="8168351" y="6281729"/>
                </a:cubicBezTo>
                <a:cubicBezTo>
                  <a:pt x="8187310" y="6288086"/>
                  <a:pt x="8187310" y="6319869"/>
                  <a:pt x="8193630" y="6332582"/>
                </a:cubicBezTo>
                <a:cubicBezTo>
                  <a:pt x="8168351" y="6332582"/>
                  <a:pt x="8150446" y="6338939"/>
                  <a:pt x="8136753" y="6364366"/>
                </a:cubicBezTo>
                <a:cubicBezTo>
                  <a:pt x="8131487" y="6345296"/>
                  <a:pt x="8125168" y="6326226"/>
                  <a:pt x="8118848" y="6300799"/>
                </a:cubicBezTo>
                <a:cubicBezTo>
                  <a:pt x="8128328" y="6296031"/>
                  <a:pt x="8141362" y="6284113"/>
                  <a:pt x="8154840" y="6281133"/>
                </a:cubicBezTo>
                <a:close/>
                <a:moveTo>
                  <a:pt x="7504366" y="6265278"/>
                </a:moveTo>
                <a:cubicBezTo>
                  <a:pt x="7492410" y="6266890"/>
                  <a:pt x="7476558" y="6273338"/>
                  <a:pt x="7473333" y="6273338"/>
                </a:cubicBezTo>
                <a:cubicBezTo>
                  <a:pt x="7473333" y="6312026"/>
                  <a:pt x="7499126" y="6292682"/>
                  <a:pt x="7512024" y="6286234"/>
                </a:cubicBezTo>
                <a:cubicBezTo>
                  <a:pt x="7524383" y="6266890"/>
                  <a:pt x="7516323" y="6263666"/>
                  <a:pt x="7504366" y="6265278"/>
                </a:cubicBezTo>
                <a:close/>
                <a:moveTo>
                  <a:pt x="9126779" y="6248991"/>
                </a:moveTo>
                <a:cubicBezTo>
                  <a:pt x="9130334" y="6249040"/>
                  <a:pt x="9133792" y="6250883"/>
                  <a:pt x="9136866" y="6255359"/>
                </a:cubicBezTo>
                <a:cubicBezTo>
                  <a:pt x="9124569" y="6261679"/>
                  <a:pt x="9112271" y="6267998"/>
                  <a:pt x="9099974" y="6274318"/>
                </a:cubicBezTo>
                <a:cubicBezTo>
                  <a:pt x="9104586" y="6264839"/>
                  <a:pt x="9116115" y="6248843"/>
                  <a:pt x="9126779" y="6248991"/>
                </a:cubicBezTo>
                <a:close/>
                <a:moveTo>
                  <a:pt x="6715650" y="6241099"/>
                </a:moveTo>
                <a:cubicBezTo>
                  <a:pt x="6715650" y="6260442"/>
                  <a:pt x="6722098" y="6273338"/>
                  <a:pt x="6734996" y="6273338"/>
                </a:cubicBezTo>
                <a:cubicBezTo>
                  <a:pt x="6734996" y="6253994"/>
                  <a:pt x="6728547" y="6241099"/>
                  <a:pt x="6715650" y="6241099"/>
                </a:cubicBezTo>
                <a:close/>
                <a:moveTo>
                  <a:pt x="9126317" y="6233591"/>
                </a:moveTo>
                <a:lnTo>
                  <a:pt x="9125212" y="6236733"/>
                </a:lnTo>
                <a:cubicBezTo>
                  <a:pt x="9124304" y="6239313"/>
                  <a:pt x="9123672" y="6241107"/>
                  <a:pt x="9123672" y="6241107"/>
                </a:cubicBezTo>
                <a:close/>
                <a:moveTo>
                  <a:pt x="9130440" y="6221873"/>
                </a:moveTo>
                <a:lnTo>
                  <a:pt x="9128830" y="6226450"/>
                </a:lnTo>
                <a:lnTo>
                  <a:pt x="9126317" y="6233591"/>
                </a:lnTo>
                <a:lnTo>
                  <a:pt x="9128408" y="6227647"/>
                </a:lnTo>
                <a:close/>
                <a:moveTo>
                  <a:pt x="9131250" y="6219571"/>
                </a:moveTo>
                <a:cubicBezTo>
                  <a:pt x="9131882" y="6217776"/>
                  <a:pt x="9131724" y="6218225"/>
                  <a:pt x="9131132" y="6219907"/>
                </a:cubicBezTo>
                <a:lnTo>
                  <a:pt x="9130440" y="6221873"/>
                </a:lnTo>
                <a:close/>
                <a:moveTo>
                  <a:pt x="7581880" y="6209934"/>
                </a:moveTo>
                <a:cubicBezTo>
                  <a:pt x="7581880" y="6229277"/>
                  <a:pt x="7588329" y="6241099"/>
                  <a:pt x="7601226" y="6241099"/>
                </a:cubicBezTo>
                <a:cubicBezTo>
                  <a:pt x="7601226" y="6221755"/>
                  <a:pt x="7594778" y="6209934"/>
                  <a:pt x="7581880" y="6209934"/>
                </a:cubicBezTo>
                <a:close/>
                <a:moveTo>
                  <a:pt x="9226875" y="6209017"/>
                </a:moveTo>
                <a:cubicBezTo>
                  <a:pt x="9226875" y="6228925"/>
                  <a:pt x="9226875" y="6254362"/>
                  <a:pt x="9226875" y="6274269"/>
                </a:cubicBezTo>
                <a:cubicBezTo>
                  <a:pt x="9201146" y="6260998"/>
                  <a:pt x="9168984" y="6247726"/>
                  <a:pt x="9144326" y="6241090"/>
                </a:cubicBezTo>
                <a:cubicBezTo>
                  <a:pt x="9137894" y="6235560"/>
                  <a:pt x="9137894" y="6235560"/>
                  <a:pt x="9137894" y="6228925"/>
                </a:cubicBezTo>
                <a:cubicBezTo>
                  <a:pt x="9162551" y="6215653"/>
                  <a:pt x="9194713" y="6215653"/>
                  <a:pt x="9226875" y="6209017"/>
                </a:cubicBezTo>
                <a:close/>
                <a:moveTo>
                  <a:pt x="8340564" y="6209017"/>
                </a:moveTo>
                <a:cubicBezTo>
                  <a:pt x="8340564" y="6228923"/>
                  <a:pt x="8335297" y="6241087"/>
                  <a:pt x="8322657" y="6241087"/>
                </a:cubicBezTo>
                <a:cubicBezTo>
                  <a:pt x="8322657" y="6221182"/>
                  <a:pt x="8327924" y="6209017"/>
                  <a:pt x="8340564" y="6209017"/>
                </a:cubicBezTo>
                <a:close/>
                <a:moveTo>
                  <a:pt x="6920924" y="6164798"/>
                </a:moveTo>
                <a:cubicBezTo>
                  <a:pt x="6831721" y="6197038"/>
                  <a:pt x="6831721" y="6197038"/>
                  <a:pt x="6793031" y="6241099"/>
                </a:cubicBezTo>
                <a:cubicBezTo>
                  <a:pt x="6831721" y="6216382"/>
                  <a:pt x="6876860" y="6184142"/>
                  <a:pt x="6920924" y="6164798"/>
                </a:cubicBezTo>
                <a:close/>
                <a:moveTo>
                  <a:pt x="7774257" y="6119663"/>
                </a:moveTo>
                <a:cubicBezTo>
                  <a:pt x="7748464" y="6119663"/>
                  <a:pt x="7678606" y="6119663"/>
                  <a:pt x="7678606" y="6184142"/>
                </a:cubicBezTo>
                <a:cubicBezTo>
                  <a:pt x="7710848" y="6158350"/>
                  <a:pt x="7742015" y="6151902"/>
                  <a:pt x="7774257" y="6151902"/>
                </a:cubicBezTo>
                <a:cubicBezTo>
                  <a:pt x="7774257" y="6139007"/>
                  <a:pt x="7774257" y="6126111"/>
                  <a:pt x="7774257" y="6119663"/>
                </a:cubicBezTo>
                <a:close/>
                <a:moveTo>
                  <a:pt x="8455372" y="6118961"/>
                </a:moveTo>
                <a:cubicBezTo>
                  <a:pt x="8462197" y="6125488"/>
                  <a:pt x="8475847" y="6138542"/>
                  <a:pt x="8482672" y="6145069"/>
                </a:cubicBezTo>
                <a:cubicBezTo>
                  <a:pt x="8469022" y="6151596"/>
                  <a:pt x="8462197" y="6164650"/>
                  <a:pt x="8455372" y="6184231"/>
                </a:cubicBezTo>
                <a:cubicBezTo>
                  <a:pt x="8455372" y="6158123"/>
                  <a:pt x="8455372" y="6138542"/>
                  <a:pt x="8455372" y="6118961"/>
                </a:cubicBezTo>
                <a:close/>
                <a:moveTo>
                  <a:pt x="8545423" y="6085782"/>
                </a:moveTo>
                <a:cubicBezTo>
                  <a:pt x="8558396" y="6085782"/>
                  <a:pt x="8563385" y="6092203"/>
                  <a:pt x="8563385" y="6117888"/>
                </a:cubicBezTo>
                <a:cubicBezTo>
                  <a:pt x="8551410" y="6117888"/>
                  <a:pt x="8545423" y="6111467"/>
                  <a:pt x="8545423" y="6085782"/>
                </a:cubicBezTo>
                <a:close/>
                <a:moveTo>
                  <a:pt x="7033386" y="6084385"/>
                </a:moveTo>
                <a:cubicBezTo>
                  <a:pt x="7029816" y="6083356"/>
                  <a:pt x="7026416" y="6083545"/>
                  <a:pt x="7023695" y="6085207"/>
                </a:cubicBezTo>
                <a:cubicBezTo>
                  <a:pt x="7020067" y="6087423"/>
                  <a:pt x="7017649" y="6092259"/>
                  <a:pt x="7017649" y="6100319"/>
                </a:cubicBezTo>
                <a:cubicBezTo>
                  <a:pt x="7017649" y="6139007"/>
                  <a:pt x="6978958" y="6119663"/>
                  <a:pt x="6966062" y="6119663"/>
                </a:cubicBezTo>
                <a:cubicBezTo>
                  <a:pt x="6933820" y="6113215"/>
                  <a:pt x="6946717" y="6158350"/>
                  <a:pt x="6972510" y="6151902"/>
                </a:cubicBezTo>
                <a:cubicBezTo>
                  <a:pt x="6985407" y="6145455"/>
                  <a:pt x="6998304" y="6139007"/>
                  <a:pt x="7011200" y="6126111"/>
                </a:cubicBezTo>
                <a:cubicBezTo>
                  <a:pt x="7024097" y="6113215"/>
                  <a:pt x="7043442" y="6119663"/>
                  <a:pt x="7056339" y="6119663"/>
                </a:cubicBezTo>
                <a:cubicBezTo>
                  <a:pt x="7056339" y="6101528"/>
                  <a:pt x="7044098" y="6087474"/>
                  <a:pt x="7033386" y="6084385"/>
                </a:cubicBezTo>
                <a:close/>
                <a:moveTo>
                  <a:pt x="9496976" y="6057344"/>
                </a:moveTo>
                <a:cubicBezTo>
                  <a:pt x="9496976" y="6083029"/>
                  <a:pt x="9490151" y="6089450"/>
                  <a:pt x="9469676" y="6089450"/>
                </a:cubicBezTo>
                <a:cubicBezTo>
                  <a:pt x="9469676" y="6070187"/>
                  <a:pt x="9476501" y="6057344"/>
                  <a:pt x="9496976" y="6057344"/>
                </a:cubicBezTo>
                <a:close/>
                <a:moveTo>
                  <a:pt x="8602300" y="6057344"/>
                </a:moveTo>
                <a:cubicBezTo>
                  <a:pt x="8614275" y="6057344"/>
                  <a:pt x="8620262" y="6070187"/>
                  <a:pt x="8620262" y="6089450"/>
                </a:cubicBezTo>
                <a:cubicBezTo>
                  <a:pt x="8608287" y="6089450"/>
                  <a:pt x="8602300" y="6083029"/>
                  <a:pt x="8602300" y="6057344"/>
                </a:cubicBezTo>
                <a:close/>
                <a:moveTo>
                  <a:pt x="7909672" y="6035840"/>
                </a:moveTo>
                <a:cubicBezTo>
                  <a:pt x="7870982" y="6035840"/>
                  <a:pt x="7832292" y="6055184"/>
                  <a:pt x="7800050" y="6087423"/>
                </a:cubicBezTo>
                <a:cubicBezTo>
                  <a:pt x="7825844" y="6087423"/>
                  <a:pt x="7851637" y="6087423"/>
                  <a:pt x="7870982" y="6087423"/>
                </a:cubicBezTo>
                <a:cubicBezTo>
                  <a:pt x="7883879" y="6087423"/>
                  <a:pt x="7896776" y="6068080"/>
                  <a:pt x="7909672" y="6055184"/>
                </a:cubicBezTo>
                <a:cubicBezTo>
                  <a:pt x="7909672" y="6048736"/>
                  <a:pt x="7909672" y="6042288"/>
                  <a:pt x="7909672" y="6035840"/>
                </a:cubicBezTo>
                <a:close/>
                <a:moveTo>
                  <a:pt x="564229" y="6024019"/>
                </a:moveTo>
                <a:cubicBezTo>
                  <a:pt x="544887" y="6024019"/>
                  <a:pt x="551335" y="6068080"/>
                  <a:pt x="557782" y="6087423"/>
                </a:cubicBezTo>
                <a:cubicBezTo>
                  <a:pt x="570677" y="6113215"/>
                  <a:pt x="551335" y="6151902"/>
                  <a:pt x="544887" y="6184142"/>
                </a:cubicBezTo>
                <a:cubicBezTo>
                  <a:pt x="628715" y="6229277"/>
                  <a:pt x="699644" y="6318474"/>
                  <a:pt x="775945" y="6382953"/>
                </a:cubicBezTo>
                <a:cubicBezTo>
                  <a:pt x="795292" y="6350713"/>
                  <a:pt x="756601" y="6337817"/>
                  <a:pt x="743708" y="6331369"/>
                </a:cubicBezTo>
                <a:cubicBezTo>
                  <a:pt x="712540" y="6305578"/>
                  <a:pt x="693198" y="6260442"/>
                  <a:pt x="667405" y="6235725"/>
                </a:cubicBezTo>
                <a:cubicBezTo>
                  <a:pt x="622265" y="6190590"/>
                  <a:pt x="564229" y="6126111"/>
                  <a:pt x="564229" y="6024019"/>
                </a:cubicBezTo>
                <a:close/>
                <a:moveTo>
                  <a:pt x="8696596" y="6013265"/>
                </a:moveTo>
                <a:cubicBezTo>
                  <a:pt x="8699590" y="6013265"/>
                  <a:pt x="8702584" y="6016582"/>
                  <a:pt x="8705577" y="6023218"/>
                </a:cubicBezTo>
                <a:cubicBezTo>
                  <a:pt x="8705577" y="6029853"/>
                  <a:pt x="8699590" y="6035382"/>
                  <a:pt x="8699590" y="6042017"/>
                </a:cubicBezTo>
                <a:cubicBezTo>
                  <a:pt x="8693602" y="6035382"/>
                  <a:pt x="8693602" y="6029853"/>
                  <a:pt x="8687615" y="6023218"/>
                </a:cubicBezTo>
                <a:cubicBezTo>
                  <a:pt x="8690609" y="6016582"/>
                  <a:pt x="8693603" y="6013265"/>
                  <a:pt x="8696596" y="6013265"/>
                </a:cubicBezTo>
                <a:close/>
                <a:moveTo>
                  <a:pt x="7232998" y="6003264"/>
                </a:moveTo>
                <a:cubicBezTo>
                  <a:pt x="7216071" y="5997824"/>
                  <a:pt x="7181008" y="6030467"/>
                  <a:pt x="7171335" y="6030467"/>
                </a:cubicBezTo>
                <a:cubicBezTo>
                  <a:pt x="7145542" y="6035840"/>
                  <a:pt x="7095029" y="6035840"/>
                  <a:pt x="7095029" y="6087423"/>
                </a:cubicBezTo>
                <a:cubicBezTo>
                  <a:pt x="7113300" y="6068080"/>
                  <a:pt x="7139093" y="6055184"/>
                  <a:pt x="7164886" y="6048736"/>
                </a:cubicBezTo>
                <a:cubicBezTo>
                  <a:pt x="7184232" y="6048736"/>
                  <a:pt x="7203576" y="6048736"/>
                  <a:pt x="7216474" y="6024019"/>
                </a:cubicBezTo>
                <a:cubicBezTo>
                  <a:pt x="7222922" y="6024019"/>
                  <a:pt x="7235818" y="6024019"/>
                  <a:pt x="7242267" y="6024019"/>
                </a:cubicBezTo>
                <a:cubicBezTo>
                  <a:pt x="7242267" y="6011123"/>
                  <a:pt x="7238640" y="6005078"/>
                  <a:pt x="7232998" y="6003264"/>
                </a:cubicBezTo>
                <a:close/>
                <a:moveTo>
                  <a:pt x="8725009" y="6001748"/>
                </a:moveTo>
                <a:cubicBezTo>
                  <a:pt x="8732645" y="6001748"/>
                  <a:pt x="8738701" y="6006359"/>
                  <a:pt x="8738701" y="6021731"/>
                </a:cubicBezTo>
                <a:cubicBezTo>
                  <a:pt x="8727115" y="6021731"/>
                  <a:pt x="8714476" y="6027879"/>
                  <a:pt x="8701837" y="6009433"/>
                </a:cubicBezTo>
                <a:cubicBezTo>
                  <a:pt x="8708157" y="6006359"/>
                  <a:pt x="8717373" y="6001748"/>
                  <a:pt x="8725009" y="6001748"/>
                </a:cubicBezTo>
                <a:close/>
                <a:moveTo>
                  <a:pt x="9696114" y="5963957"/>
                </a:moveTo>
                <a:cubicBezTo>
                  <a:pt x="9696114" y="5994700"/>
                  <a:pt x="9676848" y="5994700"/>
                  <a:pt x="9664005" y="5994700"/>
                </a:cubicBezTo>
                <a:cubicBezTo>
                  <a:pt x="9664005" y="5957808"/>
                  <a:pt x="9683270" y="5963957"/>
                  <a:pt x="9696114" y="5963957"/>
                </a:cubicBezTo>
                <a:close/>
                <a:moveTo>
                  <a:pt x="19597496" y="5934112"/>
                </a:moveTo>
                <a:cubicBezTo>
                  <a:pt x="19597496" y="5953376"/>
                  <a:pt x="19591508" y="5966218"/>
                  <a:pt x="19579536" y="5966218"/>
                </a:cubicBezTo>
                <a:cubicBezTo>
                  <a:pt x="19579536" y="5940533"/>
                  <a:pt x="19585524" y="5934112"/>
                  <a:pt x="19597496" y="5934112"/>
                </a:cubicBezTo>
                <a:close/>
                <a:moveTo>
                  <a:pt x="19488484" y="5934112"/>
                </a:moveTo>
                <a:cubicBezTo>
                  <a:pt x="19488484" y="5953376"/>
                  <a:pt x="19482496" y="5966218"/>
                  <a:pt x="19470520" y="5966218"/>
                </a:cubicBezTo>
                <a:cubicBezTo>
                  <a:pt x="19470520" y="5940533"/>
                  <a:pt x="19476508" y="5934112"/>
                  <a:pt x="19488484" y="5934112"/>
                </a:cubicBezTo>
                <a:close/>
                <a:moveTo>
                  <a:pt x="9753060" y="5934112"/>
                </a:moveTo>
                <a:cubicBezTo>
                  <a:pt x="9753060" y="5953376"/>
                  <a:pt x="9747073" y="5966218"/>
                  <a:pt x="9735098" y="5966218"/>
                </a:cubicBezTo>
                <a:cubicBezTo>
                  <a:pt x="9735098" y="5940533"/>
                  <a:pt x="9741085" y="5934112"/>
                  <a:pt x="9753060" y="5934112"/>
                </a:cubicBezTo>
                <a:close/>
                <a:moveTo>
                  <a:pt x="19450568" y="5900933"/>
                </a:moveTo>
                <a:cubicBezTo>
                  <a:pt x="19450568" y="5926620"/>
                  <a:pt x="19444580" y="5933042"/>
                  <a:pt x="19432604" y="5933042"/>
                </a:cubicBezTo>
                <a:cubicBezTo>
                  <a:pt x="19432604" y="5907355"/>
                  <a:pt x="19438592" y="5900933"/>
                  <a:pt x="19450568" y="5900933"/>
                </a:cubicBezTo>
                <a:close/>
                <a:moveTo>
                  <a:pt x="7661679" y="5898284"/>
                </a:moveTo>
                <a:cubicBezTo>
                  <a:pt x="7649589" y="5899896"/>
                  <a:pt x="7639916" y="5907956"/>
                  <a:pt x="7639916" y="5933748"/>
                </a:cubicBezTo>
                <a:cubicBezTo>
                  <a:pt x="7659261" y="5933748"/>
                  <a:pt x="7697951" y="5953092"/>
                  <a:pt x="7697951" y="5901508"/>
                </a:cubicBezTo>
                <a:cubicBezTo>
                  <a:pt x="7688279" y="5901508"/>
                  <a:pt x="7673770" y="5896672"/>
                  <a:pt x="7661679" y="5898284"/>
                </a:cubicBezTo>
                <a:close/>
                <a:moveTo>
                  <a:pt x="7492678" y="5869269"/>
                </a:moveTo>
                <a:cubicBezTo>
                  <a:pt x="7479782" y="5869269"/>
                  <a:pt x="7473333" y="5882165"/>
                  <a:pt x="7473333" y="5901508"/>
                </a:cubicBezTo>
                <a:cubicBezTo>
                  <a:pt x="7486230" y="5901508"/>
                  <a:pt x="7492678" y="5895060"/>
                  <a:pt x="7492678" y="5869269"/>
                </a:cubicBezTo>
                <a:close/>
                <a:moveTo>
                  <a:pt x="7434643" y="5869269"/>
                </a:moveTo>
                <a:cubicBezTo>
                  <a:pt x="7395953" y="5888613"/>
                  <a:pt x="7363711" y="5901508"/>
                  <a:pt x="7331469" y="5927300"/>
                </a:cubicBezTo>
                <a:cubicBezTo>
                  <a:pt x="7312124" y="5946644"/>
                  <a:pt x="7300302" y="5959540"/>
                  <a:pt x="7280957" y="5959540"/>
                </a:cubicBezTo>
                <a:cubicBezTo>
                  <a:pt x="7268060" y="5959540"/>
                  <a:pt x="7255164" y="5972435"/>
                  <a:pt x="7268060" y="5991779"/>
                </a:cubicBezTo>
                <a:cubicBezTo>
                  <a:pt x="7287406" y="6030467"/>
                  <a:pt x="7306750" y="5959540"/>
                  <a:pt x="7325021" y="5959540"/>
                </a:cubicBezTo>
                <a:cubicBezTo>
                  <a:pt x="7357262" y="5953092"/>
                  <a:pt x="7395953" y="5940196"/>
                  <a:pt x="7434643" y="5933748"/>
                </a:cubicBezTo>
                <a:cubicBezTo>
                  <a:pt x="7434643" y="5914404"/>
                  <a:pt x="7434643" y="5895060"/>
                  <a:pt x="7434643" y="5869269"/>
                </a:cubicBezTo>
                <a:close/>
                <a:moveTo>
                  <a:pt x="19526400" y="5867755"/>
                </a:moveTo>
                <a:cubicBezTo>
                  <a:pt x="19526400" y="5887019"/>
                  <a:pt x="19520412" y="5899861"/>
                  <a:pt x="19508440" y="5899861"/>
                </a:cubicBezTo>
                <a:cubicBezTo>
                  <a:pt x="19508440" y="5880598"/>
                  <a:pt x="19514424" y="5867755"/>
                  <a:pt x="19526400" y="5867755"/>
                </a:cubicBezTo>
                <a:close/>
                <a:moveTo>
                  <a:pt x="19412648" y="5867755"/>
                </a:moveTo>
                <a:cubicBezTo>
                  <a:pt x="19412648" y="5887019"/>
                  <a:pt x="19406660" y="5899861"/>
                  <a:pt x="19394688" y="5899861"/>
                </a:cubicBezTo>
                <a:cubicBezTo>
                  <a:pt x="19394688" y="5880598"/>
                  <a:pt x="19400672" y="5867755"/>
                  <a:pt x="19412648" y="5867755"/>
                </a:cubicBezTo>
                <a:close/>
                <a:moveTo>
                  <a:pt x="9847855" y="5867755"/>
                </a:moveTo>
                <a:cubicBezTo>
                  <a:pt x="9847855" y="5887019"/>
                  <a:pt x="9841868" y="5899861"/>
                  <a:pt x="9829893" y="5899861"/>
                </a:cubicBezTo>
                <a:cubicBezTo>
                  <a:pt x="9829893" y="5880598"/>
                  <a:pt x="9835880" y="5867755"/>
                  <a:pt x="9847855" y="5867755"/>
                </a:cubicBezTo>
                <a:close/>
                <a:moveTo>
                  <a:pt x="7753417" y="5863425"/>
                </a:moveTo>
                <a:cubicBezTo>
                  <a:pt x="7739262" y="5861612"/>
                  <a:pt x="7726163" y="5887001"/>
                  <a:pt x="7717296" y="5901508"/>
                </a:cubicBezTo>
                <a:cubicBezTo>
                  <a:pt x="7736642" y="5895060"/>
                  <a:pt x="7748464" y="5888613"/>
                  <a:pt x="7767808" y="5875717"/>
                </a:cubicBezTo>
                <a:cubicBezTo>
                  <a:pt x="7762972" y="5867657"/>
                  <a:pt x="7758136" y="5864030"/>
                  <a:pt x="7753417" y="5863425"/>
                </a:cubicBezTo>
                <a:close/>
                <a:moveTo>
                  <a:pt x="9904733" y="5839317"/>
                </a:moveTo>
                <a:cubicBezTo>
                  <a:pt x="9904733" y="5858581"/>
                  <a:pt x="9898746" y="5871423"/>
                  <a:pt x="9886771" y="5871423"/>
                </a:cubicBezTo>
                <a:cubicBezTo>
                  <a:pt x="9886771" y="5852160"/>
                  <a:pt x="9892758" y="5839317"/>
                  <a:pt x="9904733" y="5839317"/>
                </a:cubicBezTo>
                <a:close/>
                <a:moveTo>
                  <a:pt x="7512024" y="5837029"/>
                </a:moveTo>
                <a:cubicBezTo>
                  <a:pt x="7512024" y="5875717"/>
                  <a:pt x="7531368" y="5869269"/>
                  <a:pt x="7543190" y="5869269"/>
                </a:cubicBezTo>
                <a:cubicBezTo>
                  <a:pt x="7543190" y="5837029"/>
                  <a:pt x="7523846" y="5837029"/>
                  <a:pt x="7512024" y="5837029"/>
                </a:cubicBezTo>
                <a:close/>
                <a:moveTo>
                  <a:pt x="7568984" y="5811238"/>
                </a:moveTo>
                <a:cubicBezTo>
                  <a:pt x="7568984" y="5849925"/>
                  <a:pt x="7588329" y="5837029"/>
                  <a:pt x="7601226" y="5837029"/>
                </a:cubicBezTo>
                <a:cubicBezTo>
                  <a:pt x="7601226" y="5805864"/>
                  <a:pt x="7581880" y="5811238"/>
                  <a:pt x="7568984" y="5811238"/>
                </a:cubicBezTo>
                <a:close/>
                <a:moveTo>
                  <a:pt x="7318572" y="5811238"/>
                </a:moveTo>
                <a:cubicBezTo>
                  <a:pt x="7318572" y="5830581"/>
                  <a:pt x="7325021" y="5837029"/>
                  <a:pt x="7337918" y="5837029"/>
                </a:cubicBezTo>
                <a:cubicBezTo>
                  <a:pt x="7337918" y="5818760"/>
                  <a:pt x="7331469" y="5811238"/>
                  <a:pt x="7318572" y="5811238"/>
                </a:cubicBezTo>
                <a:close/>
                <a:moveTo>
                  <a:pt x="507270" y="5811238"/>
                </a:moveTo>
                <a:cubicBezTo>
                  <a:pt x="507270" y="5830581"/>
                  <a:pt x="513724" y="5837029"/>
                  <a:pt x="526613" y="5837029"/>
                </a:cubicBezTo>
                <a:cubicBezTo>
                  <a:pt x="526613" y="5818760"/>
                  <a:pt x="519093" y="5811238"/>
                  <a:pt x="507270" y="5811238"/>
                </a:cubicBezTo>
                <a:close/>
                <a:moveTo>
                  <a:pt x="9975826" y="5810880"/>
                </a:moveTo>
                <a:cubicBezTo>
                  <a:pt x="9975826" y="5831355"/>
                  <a:pt x="9969839" y="5838180"/>
                  <a:pt x="9957864" y="5838180"/>
                </a:cubicBezTo>
                <a:cubicBezTo>
                  <a:pt x="9957864" y="5818843"/>
                  <a:pt x="9969839" y="5810880"/>
                  <a:pt x="9975826" y="5810880"/>
                </a:cubicBezTo>
                <a:close/>
                <a:moveTo>
                  <a:pt x="19331148" y="5810877"/>
                </a:moveTo>
                <a:cubicBezTo>
                  <a:pt x="19337300" y="5818369"/>
                  <a:pt x="19349596" y="5824790"/>
                  <a:pt x="19355744" y="5824790"/>
                </a:cubicBezTo>
                <a:cubicBezTo>
                  <a:pt x="19343448" y="5842983"/>
                  <a:pt x="19331148" y="5830141"/>
                  <a:pt x="19318852" y="5824790"/>
                </a:cubicBezTo>
                <a:cubicBezTo>
                  <a:pt x="19325000" y="5824790"/>
                  <a:pt x="19325000" y="5818369"/>
                  <a:pt x="19331148" y="5810877"/>
                </a:cubicBezTo>
                <a:close/>
                <a:moveTo>
                  <a:pt x="19412648" y="5782440"/>
                </a:moveTo>
                <a:cubicBezTo>
                  <a:pt x="19412648" y="5802346"/>
                  <a:pt x="19406660" y="5814510"/>
                  <a:pt x="19394688" y="5814510"/>
                </a:cubicBezTo>
                <a:cubicBezTo>
                  <a:pt x="19394688" y="5795711"/>
                  <a:pt x="19400672" y="5782440"/>
                  <a:pt x="19412648" y="5782440"/>
                </a:cubicBezTo>
                <a:close/>
                <a:moveTo>
                  <a:pt x="19285672" y="5782440"/>
                </a:moveTo>
                <a:cubicBezTo>
                  <a:pt x="19298516" y="5788589"/>
                  <a:pt x="19304940" y="5794738"/>
                  <a:pt x="19317780" y="5794738"/>
                </a:cubicBezTo>
                <a:cubicBezTo>
                  <a:pt x="19304940" y="5812159"/>
                  <a:pt x="19285672" y="5819332"/>
                  <a:pt x="19285672" y="5782440"/>
                </a:cubicBezTo>
                <a:close/>
                <a:moveTo>
                  <a:pt x="7922569" y="5780073"/>
                </a:moveTo>
                <a:cubicBezTo>
                  <a:pt x="7922569" y="5799416"/>
                  <a:pt x="7927943" y="5811238"/>
                  <a:pt x="7941914" y="5811238"/>
                </a:cubicBezTo>
                <a:cubicBezTo>
                  <a:pt x="7941914" y="5792969"/>
                  <a:pt x="7934391" y="5780073"/>
                  <a:pt x="7922569" y="5780073"/>
                </a:cubicBezTo>
                <a:close/>
                <a:moveTo>
                  <a:pt x="7639916" y="5780073"/>
                </a:moveTo>
                <a:cubicBezTo>
                  <a:pt x="7639916" y="5792969"/>
                  <a:pt x="7639916" y="5799416"/>
                  <a:pt x="7639916" y="5811238"/>
                </a:cubicBezTo>
                <a:cubicBezTo>
                  <a:pt x="7652812" y="5811238"/>
                  <a:pt x="7665710" y="5811238"/>
                  <a:pt x="7678606" y="5811238"/>
                </a:cubicBezTo>
                <a:cubicBezTo>
                  <a:pt x="7678606" y="5799416"/>
                  <a:pt x="7678606" y="5792969"/>
                  <a:pt x="7678606" y="5780073"/>
                </a:cubicBezTo>
                <a:cubicBezTo>
                  <a:pt x="7665710" y="5780073"/>
                  <a:pt x="7652812" y="5780073"/>
                  <a:pt x="7639916" y="5780073"/>
                </a:cubicBezTo>
                <a:close/>
                <a:moveTo>
                  <a:pt x="7376608" y="5780073"/>
                </a:moveTo>
                <a:cubicBezTo>
                  <a:pt x="7363711" y="5780073"/>
                  <a:pt x="7357262" y="5792969"/>
                  <a:pt x="7357262" y="5811238"/>
                </a:cubicBezTo>
                <a:cubicBezTo>
                  <a:pt x="7370160" y="5811238"/>
                  <a:pt x="7376608" y="5799416"/>
                  <a:pt x="7376608" y="5780073"/>
                </a:cubicBezTo>
                <a:close/>
                <a:moveTo>
                  <a:pt x="833981" y="5780073"/>
                </a:moveTo>
                <a:cubicBezTo>
                  <a:pt x="833981" y="5799416"/>
                  <a:pt x="833981" y="5811238"/>
                  <a:pt x="846885" y="5811238"/>
                </a:cubicBezTo>
                <a:cubicBezTo>
                  <a:pt x="846885" y="5792969"/>
                  <a:pt x="846885" y="5780073"/>
                  <a:pt x="833981" y="5780073"/>
                </a:cubicBezTo>
                <a:close/>
                <a:moveTo>
                  <a:pt x="9258384" y="5749261"/>
                </a:moveTo>
                <a:cubicBezTo>
                  <a:pt x="9258384" y="5755694"/>
                  <a:pt x="9264796" y="5762126"/>
                  <a:pt x="9264796" y="5768559"/>
                </a:cubicBezTo>
                <a:cubicBezTo>
                  <a:pt x="9226321" y="5787857"/>
                  <a:pt x="9187845" y="5812515"/>
                  <a:pt x="9156851" y="5838245"/>
                </a:cubicBezTo>
                <a:cubicBezTo>
                  <a:pt x="9156851" y="5820020"/>
                  <a:pt x="9156851" y="5800722"/>
                  <a:pt x="9156851" y="5781424"/>
                </a:cubicBezTo>
                <a:cubicBezTo>
                  <a:pt x="9162195" y="5774992"/>
                  <a:pt x="9176089" y="5774992"/>
                  <a:pt x="9181433" y="5768559"/>
                </a:cubicBezTo>
                <a:cubicBezTo>
                  <a:pt x="9207083" y="5762126"/>
                  <a:pt x="9232733" y="5755694"/>
                  <a:pt x="9258384" y="5749261"/>
                </a:cubicBezTo>
                <a:close/>
                <a:moveTo>
                  <a:pt x="19232894" y="5722699"/>
                </a:moveTo>
                <a:cubicBezTo>
                  <a:pt x="19239042" y="5724352"/>
                  <a:pt x="19243654" y="5729312"/>
                  <a:pt x="19240580" y="5742539"/>
                </a:cubicBezTo>
                <a:cubicBezTo>
                  <a:pt x="19240580" y="5762380"/>
                  <a:pt x="19215984" y="5735926"/>
                  <a:pt x="19209836" y="5735926"/>
                </a:cubicBezTo>
                <a:cubicBezTo>
                  <a:pt x="19209836" y="5729312"/>
                  <a:pt x="19215984" y="5722699"/>
                  <a:pt x="19215984" y="5722699"/>
                </a:cubicBezTo>
                <a:cubicBezTo>
                  <a:pt x="19219058" y="5722699"/>
                  <a:pt x="19226744" y="5721046"/>
                  <a:pt x="19232894" y="5722699"/>
                </a:cubicBezTo>
                <a:close/>
                <a:moveTo>
                  <a:pt x="7979530" y="5722041"/>
                </a:moveTo>
                <a:cubicBezTo>
                  <a:pt x="7979530" y="5741385"/>
                  <a:pt x="7979530" y="5760729"/>
                  <a:pt x="7979530" y="5780073"/>
                </a:cubicBezTo>
                <a:cubicBezTo>
                  <a:pt x="7992426" y="5767177"/>
                  <a:pt x="8011772" y="5754281"/>
                  <a:pt x="8024668" y="5747833"/>
                </a:cubicBezTo>
                <a:cubicBezTo>
                  <a:pt x="8011772" y="5741385"/>
                  <a:pt x="7992426" y="5728489"/>
                  <a:pt x="7979530" y="5722041"/>
                </a:cubicBezTo>
                <a:close/>
                <a:moveTo>
                  <a:pt x="19322948" y="5721336"/>
                </a:moveTo>
                <a:cubicBezTo>
                  <a:pt x="19330636" y="5722104"/>
                  <a:pt x="19336784" y="5729790"/>
                  <a:pt x="19336784" y="5748236"/>
                </a:cubicBezTo>
                <a:cubicBezTo>
                  <a:pt x="19324484" y="5742088"/>
                  <a:pt x="19312188" y="5742088"/>
                  <a:pt x="19299892" y="5735939"/>
                </a:cubicBezTo>
                <a:cubicBezTo>
                  <a:pt x="19306040" y="5726716"/>
                  <a:pt x="19315264" y="5720567"/>
                  <a:pt x="19322948" y="5721336"/>
                </a:cubicBezTo>
                <a:close/>
                <a:moveTo>
                  <a:pt x="20507472" y="5720824"/>
                </a:moveTo>
                <a:cubicBezTo>
                  <a:pt x="20507472" y="5741299"/>
                  <a:pt x="20494832" y="5748124"/>
                  <a:pt x="20489564" y="5748124"/>
                </a:cubicBezTo>
                <a:cubicBezTo>
                  <a:pt x="20489564" y="5727649"/>
                  <a:pt x="20494832" y="5720824"/>
                  <a:pt x="20507472" y="5720824"/>
                </a:cubicBezTo>
                <a:close/>
                <a:moveTo>
                  <a:pt x="18929052" y="5720821"/>
                </a:moveTo>
                <a:cubicBezTo>
                  <a:pt x="18929052" y="5745641"/>
                  <a:pt x="18929052" y="5776665"/>
                  <a:pt x="18908580" y="5776665"/>
                </a:cubicBezTo>
                <a:cubicBezTo>
                  <a:pt x="18908580" y="5751846"/>
                  <a:pt x="18901756" y="5720821"/>
                  <a:pt x="18929052" y="5720821"/>
                </a:cubicBezTo>
                <a:close/>
                <a:moveTo>
                  <a:pt x="9383272" y="5701863"/>
                </a:moveTo>
                <a:cubicBezTo>
                  <a:pt x="9363704" y="5708477"/>
                  <a:pt x="9345767" y="5715090"/>
                  <a:pt x="9328645" y="5722530"/>
                </a:cubicBezTo>
                <a:lnTo>
                  <a:pt x="9278922" y="5748152"/>
                </a:lnTo>
                <a:lnTo>
                  <a:pt x="9267113" y="5767148"/>
                </a:lnTo>
                <a:cubicBezTo>
                  <a:pt x="9267113" y="5760727"/>
                  <a:pt x="9261126" y="5754306"/>
                  <a:pt x="9261126" y="5747885"/>
                </a:cubicBezTo>
                <a:lnTo>
                  <a:pt x="9269638" y="5738756"/>
                </a:lnTo>
                <a:lnTo>
                  <a:pt x="9265865" y="5734931"/>
                </a:lnTo>
                <a:cubicBezTo>
                  <a:pt x="9305001" y="5721704"/>
                  <a:pt x="9344136" y="5708477"/>
                  <a:pt x="9383272" y="5701863"/>
                </a:cubicBezTo>
                <a:close/>
                <a:moveTo>
                  <a:pt x="19197256" y="5701391"/>
                </a:moveTo>
                <a:cubicBezTo>
                  <a:pt x="19198896" y="5698831"/>
                  <a:pt x="19202180" y="5700538"/>
                  <a:pt x="19208740" y="5703950"/>
                </a:cubicBezTo>
                <a:cubicBezTo>
                  <a:pt x="19202180" y="5710775"/>
                  <a:pt x="19202180" y="5710775"/>
                  <a:pt x="19195616" y="5724425"/>
                </a:cubicBezTo>
                <a:cubicBezTo>
                  <a:pt x="19195616" y="5710775"/>
                  <a:pt x="19195616" y="5703950"/>
                  <a:pt x="19197256" y="5701391"/>
                </a:cubicBezTo>
                <a:close/>
                <a:moveTo>
                  <a:pt x="19886620" y="5692386"/>
                </a:moveTo>
                <a:cubicBezTo>
                  <a:pt x="19886620" y="5711651"/>
                  <a:pt x="19880632" y="5724495"/>
                  <a:pt x="19868660" y="5724495"/>
                </a:cubicBezTo>
                <a:cubicBezTo>
                  <a:pt x="19868660" y="5698808"/>
                  <a:pt x="19874644" y="5692386"/>
                  <a:pt x="19886620" y="5692386"/>
                </a:cubicBezTo>
                <a:close/>
                <a:moveTo>
                  <a:pt x="8056910" y="5689802"/>
                </a:moveTo>
                <a:cubicBezTo>
                  <a:pt x="8056910" y="5709146"/>
                  <a:pt x="8056910" y="5728489"/>
                  <a:pt x="8056910" y="5747833"/>
                </a:cubicBezTo>
                <a:cubicBezTo>
                  <a:pt x="8076255" y="5741385"/>
                  <a:pt x="8095600" y="5741385"/>
                  <a:pt x="8114946" y="5734937"/>
                </a:cubicBezTo>
                <a:cubicBezTo>
                  <a:pt x="8095600" y="5715594"/>
                  <a:pt x="8076255" y="5702698"/>
                  <a:pt x="8056910" y="5689802"/>
                </a:cubicBezTo>
                <a:close/>
                <a:moveTo>
                  <a:pt x="321342" y="5689802"/>
                </a:moveTo>
                <a:cubicBezTo>
                  <a:pt x="321342" y="5722041"/>
                  <a:pt x="346059" y="5715594"/>
                  <a:pt x="358957" y="5734937"/>
                </a:cubicBezTo>
                <a:cubicBezTo>
                  <a:pt x="371855" y="5741385"/>
                  <a:pt x="384754" y="5741385"/>
                  <a:pt x="397648" y="5747833"/>
                </a:cubicBezTo>
                <a:cubicBezTo>
                  <a:pt x="397648" y="5709146"/>
                  <a:pt x="339611" y="5696250"/>
                  <a:pt x="321342" y="5689802"/>
                </a:cubicBezTo>
                <a:close/>
                <a:moveTo>
                  <a:pt x="10273257" y="5681344"/>
                </a:moveTo>
                <a:lnTo>
                  <a:pt x="10272228" y="5683458"/>
                </a:lnTo>
                <a:cubicBezTo>
                  <a:pt x="10271320" y="5685322"/>
                  <a:pt x="10270689" y="5686619"/>
                  <a:pt x="10270689" y="5686619"/>
                </a:cubicBezTo>
                <a:close/>
                <a:moveTo>
                  <a:pt x="19249732" y="5676443"/>
                </a:moveTo>
                <a:cubicBezTo>
                  <a:pt x="19267912" y="5676749"/>
                  <a:pt x="19293968" y="5700001"/>
                  <a:pt x="19298812" y="5704896"/>
                </a:cubicBezTo>
                <a:cubicBezTo>
                  <a:pt x="19298812" y="5711423"/>
                  <a:pt x="19292352" y="5717950"/>
                  <a:pt x="19292352" y="5724477"/>
                </a:cubicBezTo>
                <a:cubicBezTo>
                  <a:pt x="19285888" y="5724477"/>
                  <a:pt x="19270000" y="5722846"/>
                  <a:pt x="19256532" y="5717134"/>
                </a:cubicBezTo>
                <a:lnTo>
                  <a:pt x="19244084" y="5708343"/>
                </a:lnTo>
                <a:lnTo>
                  <a:pt x="19251508" y="5722338"/>
                </a:lnTo>
                <a:cubicBezTo>
                  <a:pt x="19249040" y="5725750"/>
                  <a:pt x="19243360" y="5725750"/>
                  <a:pt x="19239780" y="5722338"/>
                </a:cubicBezTo>
                <a:lnTo>
                  <a:pt x="19240480" y="5705798"/>
                </a:lnTo>
                <a:lnTo>
                  <a:pt x="19239636" y="5705202"/>
                </a:lnTo>
                <a:cubicBezTo>
                  <a:pt x="19235596" y="5700001"/>
                  <a:pt x="19233644" y="5693474"/>
                  <a:pt x="19235260" y="5685315"/>
                </a:cubicBezTo>
                <a:cubicBezTo>
                  <a:pt x="19238492" y="5678788"/>
                  <a:pt x="19243676" y="5676341"/>
                  <a:pt x="19249732" y="5676443"/>
                </a:cubicBezTo>
                <a:close/>
                <a:moveTo>
                  <a:pt x="10275971" y="5675771"/>
                </a:moveTo>
                <a:lnTo>
                  <a:pt x="10273257" y="5681344"/>
                </a:lnTo>
                <a:lnTo>
                  <a:pt x="10275425" y="5676892"/>
                </a:lnTo>
                <a:close/>
                <a:moveTo>
                  <a:pt x="10278267" y="5671055"/>
                </a:moveTo>
                <a:lnTo>
                  <a:pt x="10275971" y="5675771"/>
                </a:lnTo>
                <a:lnTo>
                  <a:pt x="10278148" y="5671298"/>
                </a:lnTo>
                <a:cubicBezTo>
                  <a:pt x="10278741" y="5670082"/>
                  <a:pt x="10278898" y="5669758"/>
                  <a:pt x="10278267" y="5671055"/>
                </a:cubicBezTo>
                <a:close/>
                <a:moveTo>
                  <a:pt x="8415869" y="5657562"/>
                </a:moveTo>
                <a:cubicBezTo>
                  <a:pt x="8415869" y="5676906"/>
                  <a:pt x="8422317" y="5689802"/>
                  <a:pt x="8435214" y="5689802"/>
                </a:cubicBezTo>
                <a:cubicBezTo>
                  <a:pt x="8435214" y="5670458"/>
                  <a:pt x="8428766" y="5657562"/>
                  <a:pt x="8415869" y="5657562"/>
                </a:cubicBezTo>
                <a:close/>
                <a:moveTo>
                  <a:pt x="7581880" y="5657562"/>
                </a:moveTo>
                <a:cubicBezTo>
                  <a:pt x="7581880" y="5676906"/>
                  <a:pt x="7588329" y="5689802"/>
                  <a:pt x="7601226" y="5689802"/>
                </a:cubicBezTo>
                <a:cubicBezTo>
                  <a:pt x="7601226" y="5664010"/>
                  <a:pt x="7594778" y="5657562"/>
                  <a:pt x="7581880" y="5657562"/>
                </a:cubicBezTo>
                <a:close/>
                <a:moveTo>
                  <a:pt x="9454956" y="5650608"/>
                </a:moveTo>
                <a:cubicBezTo>
                  <a:pt x="9457950" y="5651411"/>
                  <a:pt x="9460944" y="5654622"/>
                  <a:pt x="9463937" y="5657833"/>
                </a:cubicBezTo>
                <a:cubicBezTo>
                  <a:pt x="9457950" y="5657833"/>
                  <a:pt x="9457950" y="5664254"/>
                  <a:pt x="9451962" y="5677098"/>
                </a:cubicBezTo>
                <a:cubicBezTo>
                  <a:pt x="9451962" y="5664254"/>
                  <a:pt x="9451962" y="5657833"/>
                  <a:pt x="9445975" y="5657833"/>
                </a:cubicBezTo>
                <a:cubicBezTo>
                  <a:pt x="9448969" y="5651411"/>
                  <a:pt x="9451963" y="5649806"/>
                  <a:pt x="9454956" y="5650608"/>
                </a:cubicBezTo>
                <a:close/>
                <a:moveTo>
                  <a:pt x="10297753" y="5644986"/>
                </a:moveTo>
                <a:cubicBezTo>
                  <a:pt x="10304174" y="5658213"/>
                  <a:pt x="10310596" y="5671440"/>
                  <a:pt x="10317017" y="5691281"/>
                </a:cubicBezTo>
                <a:cubicBezTo>
                  <a:pt x="10304174" y="5691281"/>
                  <a:pt x="10291332" y="5691281"/>
                  <a:pt x="10284911" y="5678054"/>
                </a:cubicBezTo>
                <a:cubicBezTo>
                  <a:pt x="10284911" y="5664827"/>
                  <a:pt x="10291332" y="5651600"/>
                  <a:pt x="10297753" y="5644986"/>
                </a:cubicBezTo>
                <a:close/>
                <a:moveTo>
                  <a:pt x="9473864" y="5634183"/>
                </a:moveTo>
                <a:cubicBezTo>
                  <a:pt x="9482131" y="5634183"/>
                  <a:pt x="9490398" y="5637595"/>
                  <a:pt x="9497011" y="5644420"/>
                </a:cubicBezTo>
                <a:cubicBezTo>
                  <a:pt x="9483784" y="5644420"/>
                  <a:pt x="9463943" y="5658070"/>
                  <a:pt x="9450716" y="5644420"/>
                </a:cubicBezTo>
                <a:cubicBezTo>
                  <a:pt x="9457330" y="5637595"/>
                  <a:pt x="9465597" y="5634183"/>
                  <a:pt x="9473864" y="5634183"/>
                </a:cubicBezTo>
                <a:close/>
                <a:moveTo>
                  <a:pt x="7261612" y="5625323"/>
                </a:moveTo>
                <a:cubicBezTo>
                  <a:pt x="7255164" y="5625323"/>
                  <a:pt x="7242267" y="5631771"/>
                  <a:pt x="7242267" y="5657562"/>
                </a:cubicBezTo>
                <a:cubicBezTo>
                  <a:pt x="7255164" y="5657562"/>
                  <a:pt x="7261612" y="5651114"/>
                  <a:pt x="7261612" y="5625323"/>
                </a:cubicBezTo>
                <a:close/>
                <a:moveTo>
                  <a:pt x="9486616" y="5614347"/>
                </a:moveTo>
                <a:lnTo>
                  <a:pt x="9483892" y="5624940"/>
                </a:lnTo>
                <a:cubicBezTo>
                  <a:pt x="9483892" y="5624940"/>
                  <a:pt x="9484713" y="5621750"/>
                  <a:pt x="9485738" y="5617761"/>
                </a:cubicBezTo>
                <a:close/>
                <a:moveTo>
                  <a:pt x="9488543" y="5606855"/>
                </a:moveTo>
                <a:lnTo>
                  <a:pt x="9486616" y="5614347"/>
                </a:lnTo>
                <a:lnTo>
                  <a:pt x="9487661" y="5610283"/>
                </a:lnTo>
                <a:close/>
                <a:moveTo>
                  <a:pt x="9489431" y="5603404"/>
                </a:moveTo>
                <a:lnTo>
                  <a:pt x="9488543" y="5606855"/>
                </a:lnTo>
                <a:lnTo>
                  <a:pt x="9488815" y="5605797"/>
                </a:lnTo>
                <a:cubicBezTo>
                  <a:pt x="9489636" y="5602606"/>
                  <a:pt x="9490046" y="5601011"/>
                  <a:pt x="9489431" y="5603404"/>
                </a:cubicBezTo>
                <a:close/>
                <a:moveTo>
                  <a:pt x="7678606" y="5594158"/>
                </a:moveTo>
                <a:cubicBezTo>
                  <a:pt x="7665710" y="5594158"/>
                  <a:pt x="7659261" y="5605979"/>
                  <a:pt x="7659261" y="5625323"/>
                </a:cubicBezTo>
                <a:cubicBezTo>
                  <a:pt x="7672158" y="5625323"/>
                  <a:pt x="7678606" y="5619949"/>
                  <a:pt x="7678606" y="5594158"/>
                </a:cubicBezTo>
                <a:close/>
                <a:moveTo>
                  <a:pt x="19090348" y="5592850"/>
                </a:moveTo>
                <a:cubicBezTo>
                  <a:pt x="19090348" y="5619391"/>
                  <a:pt x="19084360" y="5624920"/>
                  <a:pt x="19072384" y="5624920"/>
                </a:cubicBezTo>
                <a:cubicBezTo>
                  <a:pt x="19072384" y="5605015"/>
                  <a:pt x="19078372" y="5592850"/>
                  <a:pt x="19090348" y="5592850"/>
                </a:cubicBezTo>
                <a:close/>
                <a:moveTo>
                  <a:pt x="20374812" y="5564413"/>
                </a:moveTo>
                <a:cubicBezTo>
                  <a:pt x="20374812" y="5583677"/>
                  <a:pt x="20368824" y="5596519"/>
                  <a:pt x="20356852" y="5596519"/>
                </a:cubicBezTo>
                <a:cubicBezTo>
                  <a:pt x="20356852" y="5577256"/>
                  <a:pt x="20362840" y="5564413"/>
                  <a:pt x="20374812" y="5564413"/>
                </a:cubicBezTo>
                <a:close/>
                <a:moveTo>
                  <a:pt x="19810784" y="5564413"/>
                </a:moveTo>
                <a:cubicBezTo>
                  <a:pt x="19810784" y="5583677"/>
                  <a:pt x="19804796" y="5596519"/>
                  <a:pt x="19792824" y="5596519"/>
                </a:cubicBezTo>
                <a:cubicBezTo>
                  <a:pt x="19792824" y="5577256"/>
                  <a:pt x="19798812" y="5564413"/>
                  <a:pt x="19810784" y="5564413"/>
                </a:cubicBezTo>
                <a:close/>
                <a:moveTo>
                  <a:pt x="10828980" y="5564413"/>
                </a:moveTo>
                <a:cubicBezTo>
                  <a:pt x="10828980" y="5590098"/>
                  <a:pt x="10822993" y="5596519"/>
                  <a:pt x="10811018" y="5596519"/>
                </a:cubicBezTo>
                <a:cubicBezTo>
                  <a:pt x="10811018" y="5577256"/>
                  <a:pt x="10818003" y="5564413"/>
                  <a:pt x="10828980" y="5564413"/>
                </a:cubicBezTo>
                <a:close/>
                <a:moveTo>
                  <a:pt x="7774257" y="5561918"/>
                </a:moveTo>
                <a:cubicBezTo>
                  <a:pt x="7761360" y="5561918"/>
                  <a:pt x="7754912" y="5574814"/>
                  <a:pt x="7754912" y="5594158"/>
                </a:cubicBezTo>
                <a:cubicBezTo>
                  <a:pt x="7767808" y="5594158"/>
                  <a:pt x="7774257" y="5587710"/>
                  <a:pt x="7774257" y="5561918"/>
                </a:cubicBezTo>
                <a:close/>
                <a:moveTo>
                  <a:pt x="9600691" y="5555468"/>
                </a:moveTo>
                <a:cubicBezTo>
                  <a:pt x="9606090" y="5556433"/>
                  <a:pt x="9610973" y="5558930"/>
                  <a:pt x="9615105" y="5563402"/>
                </a:cubicBezTo>
                <a:lnTo>
                  <a:pt x="9619348" y="5571868"/>
                </a:lnTo>
                <a:lnTo>
                  <a:pt x="9616604" y="5563038"/>
                </a:lnTo>
                <a:cubicBezTo>
                  <a:pt x="9622591" y="5550194"/>
                  <a:pt x="9622591" y="5556616"/>
                  <a:pt x="9634566" y="5563038"/>
                </a:cubicBezTo>
                <a:lnTo>
                  <a:pt x="9623691" y="5580533"/>
                </a:lnTo>
                <a:lnTo>
                  <a:pt x="9625019" y="5583182"/>
                </a:lnTo>
                <a:cubicBezTo>
                  <a:pt x="9587694" y="5607892"/>
                  <a:pt x="9530107" y="5672352"/>
                  <a:pt x="9498114" y="5607892"/>
                </a:cubicBezTo>
                <a:cubicBezTo>
                  <a:pt x="9517310" y="5599029"/>
                  <a:pt x="9568298" y="5549676"/>
                  <a:pt x="9600691" y="5555468"/>
                </a:cubicBezTo>
                <a:close/>
                <a:moveTo>
                  <a:pt x="9649142" y="5541994"/>
                </a:moveTo>
                <a:cubicBezTo>
                  <a:pt x="9656828" y="5541995"/>
                  <a:pt x="9662976" y="5546606"/>
                  <a:pt x="9662976" y="5561978"/>
                </a:cubicBezTo>
                <a:cubicBezTo>
                  <a:pt x="9650679" y="5561978"/>
                  <a:pt x="9632233" y="5568126"/>
                  <a:pt x="9626084" y="5549680"/>
                </a:cubicBezTo>
                <a:cubicBezTo>
                  <a:pt x="9632233" y="5546606"/>
                  <a:pt x="9641456" y="5541994"/>
                  <a:pt x="9649142" y="5541994"/>
                </a:cubicBezTo>
                <a:close/>
                <a:moveTo>
                  <a:pt x="904916" y="5536127"/>
                </a:moveTo>
                <a:cubicBezTo>
                  <a:pt x="904916" y="5555470"/>
                  <a:pt x="911364" y="5561918"/>
                  <a:pt x="924259" y="5561918"/>
                </a:cubicBezTo>
                <a:cubicBezTo>
                  <a:pt x="924259" y="5542574"/>
                  <a:pt x="917812" y="5536127"/>
                  <a:pt x="904916" y="5536127"/>
                </a:cubicBezTo>
                <a:close/>
                <a:moveTo>
                  <a:pt x="20336892" y="5535975"/>
                </a:moveTo>
                <a:cubicBezTo>
                  <a:pt x="20336892" y="5556450"/>
                  <a:pt x="20330904" y="5563275"/>
                  <a:pt x="20318932" y="5563275"/>
                </a:cubicBezTo>
                <a:cubicBezTo>
                  <a:pt x="20318932" y="5542800"/>
                  <a:pt x="20324920" y="5535975"/>
                  <a:pt x="20336892" y="5535975"/>
                </a:cubicBezTo>
                <a:close/>
                <a:moveTo>
                  <a:pt x="20298976" y="5502796"/>
                </a:moveTo>
                <a:cubicBezTo>
                  <a:pt x="20298976" y="5522061"/>
                  <a:pt x="20292988" y="5534905"/>
                  <a:pt x="20281016" y="5534905"/>
                </a:cubicBezTo>
                <a:cubicBezTo>
                  <a:pt x="20281016" y="5515640"/>
                  <a:pt x="20287000" y="5502796"/>
                  <a:pt x="20298976" y="5502796"/>
                </a:cubicBezTo>
                <a:close/>
                <a:moveTo>
                  <a:pt x="18451480" y="5502793"/>
                </a:moveTo>
                <a:cubicBezTo>
                  <a:pt x="18458100" y="5502793"/>
                  <a:pt x="18464724" y="5502793"/>
                  <a:pt x="18471348" y="5502793"/>
                </a:cubicBezTo>
                <a:cubicBezTo>
                  <a:pt x="18491216" y="5509178"/>
                  <a:pt x="18511084" y="5509178"/>
                  <a:pt x="18530952" y="5515562"/>
                </a:cubicBezTo>
                <a:cubicBezTo>
                  <a:pt x="18504460" y="5553868"/>
                  <a:pt x="18471348" y="5509178"/>
                  <a:pt x="18451480" y="5502793"/>
                </a:cubicBezTo>
                <a:close/>
                <a:moveTo>
                  <a:pt x="8200538" y="5493610"/>
                </a:moveTo>
                <a:cubicBezTo>
                  <a:pt x="8182452" y="5491797"/>
                  <a:pt x="8160890" y="5528067"/>
                  <a:pt x="8147187" y="5542574"/>
                </a:cubicBezTo>
                <a:cubicBezTo>
                  <a:pt x="8114946" y="5568366"/>
                  <a:pt x="8082704" y="5568366"/>
                  <a:pt x="8056910" y="5587710"/>
                </a:cubicBezTo>
                <a:cubicBezTo>
                  <a:pt x="8024668" y="5600606"/>
                  <a:pt x="7992426" y="5600606"/>
                  <a:pt x="7960184" y="5631771"/>
                </a:cubicBezTo>
                <a:cubicBezTo>
                  <a:pt x="7934391" y="5657562"/>
                  <a:pt x="7896776" y="5657562"/>
                  <a:pt x="7864534" y="5676906"/>
                </a:cubicBezTo>
                <a:cubicBezTo>
                  <a:pt x="7858086" y="5689802"/>
                  <a:pt x="7845189" y="5689802"/>
                  <a:pt x="7832292" y="5689802"/>
                </a:cubicBezTo>
                <a:cubicBezTo>
                  <a:pt x="7819396" y="5702698"/>
                  <a:pt x="7806498" y="5722041"/>
                  <a:pt x="7793602" y="5728489"/>
                </a:cubicBezTo>
                <a:cubicBezTo>
                  <a:pt x="7761360" y="5734937"/>
                  <a:pt x="7729118" y="5747833"/>
                  <a:pt x="7697951" y="5760729"/>
                </a:cubicBezTo>
                <a:cubicBezTo>
                  <a:pt x="7787154" y="5760729"/>
                  <a:pt x="7883879" y="5696250"/>
                  <a:pt x="7966633" y="5644666"/>
                </a:cubicBezTo>
                <a:cubicBezTo>
                  <a:pt x="8050462" y="5594158"/>
                  <a:pt x="8133216" y="5561918"/>
                  <a:pt x="8217044" y="5510335"/>
                </a:cubicBezTo>
                <a:cubicBezTo>
                  <a:pt x="8212208" y="5499051"/>
                  <a:pt x="8206566" y="5494215"/>
                  <a:pt x="8200538" y="5493610"/>
                </a:cubicBezTo>
                <a:close/>
                <a:moveTo>
                  <a:pt x="7531368" y="5478095"/>
                </a:moveTo>
                <a:cubicBezTo>
                  <a:pt x="7517397" y="5484543"/>
                  <a:pt x="7505575" y="5497439"/>
                  <a:pt x="7486230" y="5503887"/>
                </a:cubicBezTo>
                <a:cubicBezTo>
                  <a:pt x="7466885" y="5523231"/>
                  <a:pt x="7447540" y="5536127"/>
                  <a:pt x="7428194" y="5555470"/>
                </a:cubicBezTo>
                <a:cubicBezTo>
                  <a:pt x="7389504" y="5587710"/>
                  <a:pt x="7357262" y="5625323"/>
                  <a:pt x="7318572" y="5625323"/>
                </a:cubicBezTo>
                <a:cubicBezTo>
                  <a:pt x="7318572" y="5670458"/>
                  <a:pt x="7357262" y="5638219"/>
                  <a:pt x="7370160" y="5625323"/>
                </a:cubicBezTo>
                <a:cubicBezTo>
                  <a:pt x="7428194" y="5594158"/>
                  <a:pt x="7486230" y="5561918"/>
                  <a:pt x="7543190" y="5536127"/>
                </a:cubicBezTo>
                <a:cubicBezTo>
                  <a:pt x="7543190" y="5516783"/>
                  <a:pt x="7536742" y="5497439"/>
                  <a:pt x="7531368" y="5478095"/>
                </a:cubicBezTo>
                <a:close/>
                <a:moveTo>
                  <a:pt x="10653612" y="5469618"/>
                </a:moveTo>
                <a:cubicBezTo>
                  <a:pt x="10653612" y="5488882"/>
                  <a:pt x="10647625" y="5501724"/>
                  <a:pt x="10635650" y="5501724"/>
                </a:cubicBezTo>
                <a:cubicBezTo>
                  <a:pt x="10635650" y="5482461"/>
                  <a:pt x="10641637" y="5469618"/>
                  <a:pt x="10653612" y="5469618"/>
                </a:cubicBezTo>
                <a:close/>
                <a:moveTo>
                  <a:pt x="8890927" y="5465756"/>
                </a:moveTo>
                <a:cubicBezTo>
                  <a:pt x="8893921" y="5466558"/>
                  <a:pt x="8896915" y="5469769"/>
                  <a:pt x="8899908" y="5472980"/>
                </a:cubicBezTo>
                <a:cubicBezTo>
                  <a:pt x="8893921" y="5479401"/>
                  <a:pt x="8893921" y="5479401"/>
                  <a:pt x="8887933" y="5492243"/>
                </a:cubicBezTo>
                <a:cubicBezTo>
                  <a:pt x="8887933" y="5485822"/>
                  <a:pt x="8881946" y="5479401"/>
                  <a:pt x="8881946" y="5472980"/>
                </a:cubicBezTo>
                <a:cubicBezTo>
                  <a:pt x="8884940" y="5466558"/>
                  <a:pt x="8887934" y="5464953"/>
                  <a:pt x="8890927" y="5465756"/>
                </a:cubicBezTo>
                <a:close/>
                <a:moveTo>
                  <a:pt x="8594024" y="5442358"/>
                </a:moveTo>
                <a:lnTo>
                  <a:pt x="8596889" y="5446490"/>
                </a:lnTo>
                <a:cubicBezTo>
                  <a:pt x="8598394" y="5448660"/>
                  <a:pt x="8597391" y="5447213"/>
                  <a:pt x="8595384" y="5444320"/>
                </a:cubicBezTo>
                <a:close/>
                <a:moveTo>
                  <a:pt x="8583343" y="5426959"/>
                </a:moveTo>
                <a:cubicBezTo>
                  <a:pt x="8583343" y="5426959"/>
                  <a:pt x="8585350" y="5429853"/>
                  <a:pt x="8587859" y="5433469"/>
                </a:cubicBezTo>
                <a:lnTo>
                  <a:pt x="8594024" y="5442358"/>
                </a:lnTo>
                <a:lnTo>
                  <a:pt x="8592562" y="5440251"/>
                </a:lnTo>
                <a:cubicBezTo>
                  <a:pt x="8590367" y="5437086"/>
                  <a:pt x="8587357" y="5432746"/>
                  <a:pt x="8583343" y="5426959"/>
                </a:cubicBezTo>
                <a:close/>
                <a:moveTo>
                  <a:pt x="18830936" y="5411343"/>
                </a:moveTo>
                <a:cubicBezTo>
                  <a:pt x="18850932" y="5407556"/>
                  <a:pt x="18872260" y="5434823"/>
                  <a:pt x="18886480" y="5459060"/>
                </a:cubicBezTo>
                <a:cubicBezTo>
                  <a:pt x="18861200" y="5446133"/>
                  <a:pt x="18835924" y="5433207"/>
                  <a:pt x="18811700" y="5426744"/>
                </a:cubicBezTo>
                <a:cubicBezTo>
                  <a:pt x="18817756" y="5417318"/>
                  <a:pt x="18824272" y="5412605"/>
                  <a:pt x="18830936" y="5411343"/>
                </a:cubicBezTo>
                <a:close/>
                <a:moveTo>
                  <a:pt x="18799940" y="5393307"/>
                </a:moveTo>
                <a:cubicBezTo>
                  <a:pt x="18800760" y="5390747"/>
                  <a:pt x="18804040" y="5392454"/>
                  <a:pt x="18810604" y="5395866"/>
                </a:cubicBezTo>
                <a:cubicBezTo>
                  <a:pt x="18810604" y="5401554"/>
                  <a:pt x="18804040" y="5409516"/>
                  <a:pt x="18804040" y="5416341"/>
                </a:cubicBezTo>
                <a:cubicBezTo>
                  <a:pt x="18800760" y="5402691"/>
                  <a:pt x="18799120" y="5395866"/>
                  <a:pt x="18799940" y="5393307"/>
                </a:cubicBezTo>
                <a:close/>
                <a:moveTo>
                  <a:pt x="8700838" y="5384303"/>
                </a:moveTo>
                <a:cubicBezTo>
                  <a:pt x="8700838" y="5402497"/>
                  <a:pt x="8694851" y="5416409"/>
                  <a:pt x="8682876" y="5416409"/>
                </a:cubicBezTo>
                <a:cubicBezTo>
                  <a:pt x="8682876" y="5390724"/>
                  <a:pt x="8688863" y="5384303"/>
                  <a:pt x="8700838" y="5384303"/>
                </a:cubicBezTo>
                <a:close/>
                <a:moveTo>
                  <a:pt x="18245036" y="5365343"/>
                </a:moveTo>
                <a:cubicBezTo>
                  <a:pt x="18248196" y="5371764"/>
                  <a:pt x="18248196" y="5376580"/>
                  <a:pt x="18247404" y="5381396"/>
                </a:cubicBezTo>
                <a:lnTo>
                  <a:pt x="18245400" y="5394978"/>
                </a:lnTo>
                <a:lnTo>
                  <a:pt x="18246616" y="5396535"/>
                </a:lnTo>
                <a:lnTo>
                  <a:pt x="18245044" y="5397380"/>
                </a:lnTo>
                <a:lnTo>
                  <a:pt x="18245036" y="5397449"/>
                </a:lnTo>
                <a:lnTo>
                  <a:pt x="18245004" y="5397403"/>
                </a:lnTo>
                <a:lnTo>
                  <a:pt x="18209752" y="5416376"/>
                </a:lnTo>
                <a:cubicBezTo>
                  <a:pt x="18209752" y="5396535"/>
                  <a:pt x="18216072" y="5384962"/>
                  <a:pt x="18223840" y="5381655"/>
                </a:cubicBezTo>
                <a:lnTo>
                  <a:pt x="18234564" y="5382751"/>
                </a:lnTo>
                <a:close/>
                <a:moveTo>
                  <a:pt x="9586345" y="5365343"/>
                </a:moveTo>
                <a:cubicBezTo>
                  <a:pt x="9591815" y="5371764"/>
                  <a:pt x="9591815" y="5378186"/>
                  <a:pt x="9591815" y="5384607"/>
                </a:cubicBezTo>
                <a:cubicBezTo>
                  <a:pt x="9591815" y="5384607"/>
                  <a:pt x="9586345" y="5391028"/>
                  <a:pt x="9586345" y="5397449"/>
                </a:cubicBezTo>
                <a:cubicBezTo>
                  <a:pt x="9578687" y="5384607"/>
                  <a:pt x="9578687" y="5378186"/>
                  <a:pt x="9586345" y="5365343"/>
                </a:cubicBezTo>
                <a:close/>
                <a:moveTo>
                  <a:pt x="8002180" y="5365343"/>
                </a:moveTo>
                <a:cubicBezTo>
                  <a:pt x="8008744" y="5371764"/>
                  <a:pt x="8008744" y="5378186"/>
                  <a:pt x="8008744" y="5384607"/>
                </a:cubicBezTo>
                <a:cubicBezTo>
                  <a:pt x="8008744" y="5384607"/>
                  <a:pt x="8002180" y="5391028"/>
                  <a:pt x="8002180" y="5397449"/>
                </a:cubicBezTo>
                <a:cubicBezTo>
                  <a:pt x="7995616" y="5384607"/>
                  <a:pt x="7995616" y="5378186"/>
                  <a:pt x="8002180" y="5365343"/>
                </a:cubicBezTo>
                <a:close/>
                <a:moveTo>
                  <a:pt x="9618055" y="5351565"/>
                </a:moveTo>
                <a:cubicBezTo>
                  <a:pt x="9628193" y="5349911"/>
                  <a:pt x="9637672" y="5351565"/>
                  <a:pt x="9643992" y="5361485"/>
                </a:cubicBezTo>
                <a:cubicBezTo>
                  <a:pt x="9625032" y="5368098"/>
                  <a:pt x="9599753" y="5387939"/>
                  <a:pt x="9588167" y="5361485"/>
                </a:cubicBezTo>
                <a:cubicBezTo>
                  <a:pt x="9597120" y="5358178"/>
                  <a:pt x="9607917" y="5353218"/>
                  <a:pt x="9618055" y="5351565"/>
                </a:cubicBezTo>
                <a:close/>
                <a:moveTo>
                  <a:pt x="20116532" y="5351124"/>
                </a:moveTo>
                <a:cubicBezTo>
                  <a:pt x="20128832" y="5357546"/>
                  <a:pt x="20134980" y="5363968"/>
                  <a:pt x="20147276" y="5363968"/>
                </a:cubicBezTo>
                <a:cubicBezTo>
                  <a:pt x="20134980" y="5383233"/>
                  <a:pt x="20122680" y="5370389"/>
                  <a:pt x="20110384" y="5363968"/>
                </a:cubicBezTo>
                <a:cubicBezTo>
                  <a:pt x="20110384" y="5363968"/>
                  <a:pt x="20116532" y="5357546"/>
                  <a:pt x="20116532" y="5351124"/>
                </a:cubicBezTo>
                <a:close/>
                <a:moveTo>
                  <a:pt x="18772784" y="5351124"/>
                </a:moveTo>
                <a:cubicBezTo>
                  <a:pt x="18772784" y="5376811"/>
                  <a:pt x="18766796" y="5383233"/>
                  <a:pt x="18754820" y="5383233"/>
                </a:cubicBezTo>
                <a:cubicBezTo>
                  <a:pt x="18754820" y="5357546"/>
                  <a:pt x="18760808" y="5351124"/>
                  <a:pt x="18772784" y="5351124"/>
                </a:cubicBezTo>
                <a:close/>
                <a:moveTo>
                  <a:pt x="9642129" y="5332164"/>
                </a:moveTo>
                <a:cubicBezTo>
                  <a:pt x="9648693" y="5338313"/>
                  <a:pt x="9648693" y="5344462"/>
                  <a:pt x="9648693" y="5350610"/>
                </a:cubicBezTo>
                <a:cubicBezTo>
                  <a:pt x="9635565" y="5369056"/>
                  <a:pt x="9635565" y="5344462"/>
                  <a:pt x="9642129" y="5332164"/>
                </a:cubicBezTo>
                <a:close/>
                <a:moveTo>
                  <a:pt x="7806498" y="5330868"/>
                </a:moveTo>
                <a:cubicBezTo>
                  <a:pt x="7787154" y="5330868"/>
                  <a:pt x="7761360" y="5369555"/>
                  <a:pt x="7742015" y="5382451"/>
                </a:cubicBezTo>
                <a:cubicBezTo>
                  <a:pt x="7691503" y="5420064"/>
                  <a:pt x="7633468" y="5426512"/>
                  <a:pt x="7581880" y="5445856"/>
                </a:cubicBezTo>
                <a:cubicBezTo>
                  <a:pt x="7588329" y="5471647"/>
                  <a:pt x="7594778" y="5503887"/>
                  <a:pt x="7601226" y="5536127"/>
                </a:cubicBezTo>
                <a:cubicBezTo>
                  <a:pt x="7685054" y="5484543"/>
                  <a:pt x="7761360" y="5432960"/>
                  <a:pt x="7845189" y="5382451"/>
                </a:cubicBezTo>
                <a:cubicBezTo>
                  <a:pt x="7832292" y="5363108"/>
                  <a:pt x="7825844" y="5330868"/>
                  <a:pt x="7806498" y="5330868"/>
                </a:cubicBezTo>
                <a:close/>
                <a:moveTo>
                  <a:pt x="7922569" y="5317972"/>
                </a:moveTo>
                <a:cubicBezTo>
                  <a:pt x="7922569" y="5343764"/>
                  <a:pt x="7927943" y="5350212"/>
                  <a:pt x="7941914" y="5350212"/>
                </a:cubicBezTo>
                <a:cubicBezTo>
                  <a:pt x="7941914" y="5330868"/>
                  <a:pt x="7934391" y="5317972"/>
                  <a:pt x="7922569" y="5317972"/>
                </a:cubicBezTo>
                <a:close/>
                <a:moveTo>
                  <a:pt x="7864534" y="5317972"/>
                </a:moveTo>
                <a:cubicBezTo>
                  <a:pt x="7864534" y="5343764"/>
                  <a:pt x="7870982" y="5350212"/>
                  <a:pt x="7883879" y="5350212"/>
                </a:cubicBezTo>
                <a:cubicBezTo>
                  <a:pt x="7883879" y="5330868"/>
                  <a:pt x="7877430" y="5317972"/>
                  <a:pt x="7864534" y="5317972"/>
                </a:cubicBezTo>
                <a:close/>
                <a:moveTo>
                  <a:pt x="20848784" y="5317945"/>
                </a:moveTo>
                <a:cubicBezTo>
                  <a:pt x="20848784" y="5343630"/>
                  <a:pt x="20842796" y="5350051"/>
                  <a:pt x="20830824" y="5350051"/>
                </a:cubicBezTo>
                <a:cubicBezTo>
                  <a:pt x="20830824" y="5330788"/>
                  <a:pt x="20836812" y="5317945"/>
                  <a:pt x="20848784" y="5317945"/>
                </a:cubicBezTo>
                <a:close/>
                <a:moveTo>
                  <a:pt x="20079640" y="5317945"/>
                </a:moveTo>
                <a:cubicBezTo>
                  <a:pt x="20090912" y="5324366"/>
                  <a:pt x="20097060" y="5330788"/>
                  <a:pt x="20109360" y="5330788"/>
                </a:cubicBezTo>
                <a:cubicBezTo>
                  <a:pt x="20097060" y="5350051"/>
                  <a:pt x="20084764" y="5337209"/>
                  <a:pt x="20072468" y="5330788"/>
                </a:cubicBezTo>
                <a:cubicBezTo>
                  <a:pt x="20079640" y="5330788"/>
                  <a:pt x="20079640" y="5324366"/>
                  <a:pt x="20079640" y="5317945"/>
                </a:cubicBezTo>
                <a:close/>
                <a:moveTo>
                  <a:pt x="18692208" y="5317945"/>
                </a:moveTo>
                <a:cubicBezTo>
                  <a:pt x="18692208" y="5343630"/>
                  <a:pt x="18686220" y="5350051"/>
                  <a:pt x="18674244" y="5350051"/>
                </a:cubicBezTo>
                <a:cubicBezTo>
                  <a:pt x="18674244" y="5330788"/>
                  <a:pt x="18680232" y="5317945"/>
                  <a:pt x="18692208" y="5317945"/>
                </a:cubicBezTo>
                <a:close/>
                <a:moveTo>
                  <a:pt x="9706095" y="5307543"/>
                </a:moveTo>
                <a:cubicBezTo>
                  <a:pt x="9713486" y="5307344"/>
                  <a:pt x="9721181" y="5308538"/>
                  <a:pt x="9729280" y="5311721"/>
                </a:cubicBezTo>
                <a:cubicBezTo>
                  <a:pt x="9703362" y="5324454"/>
                  <a:pt x="9670963" y="5369020"/>
                  <a:pt x="9645045" y="5330821"/>
                </a:cubicBezTo>
                <a:cubicBezTo>
                  <a:pt x="9664484" y="5321271"/>
                  <a:pt x="9683923" y="5308140"/>
                  <a:pt x="9706095" y="5307543"/>
                </a:cubicBezTo>
                <a:close/>
                <a:moveTo>
                  <a:pt x="20810868" y="5284766"/>
                </a:moveTo>
                <a:cubicBezTo>
                  <a:pt x="20810868" y="5310453"/>
                  <a:pt x="20804880" y="5316875"/>
                  <a:pt x="20792908" y="5316875"/>
                </a:cubicBezTo>
                <a:cubicBezTo>
                  <a:pt x="20792908" y="5297610"/>
                  <a:pt x="20798892" y="5284766"/>
                  <a:pt x="20810868" y="5284766"/>
                </a:cubicBezTo>
                <a:close/>
                <a:moveTo>
                  <a:pt x="8102340" y="5284766"/>
                </a:moveTo>
                <a:cubicBezTo>
                  <a:pt x="8108714" y="5297458"/>
                  <a:pt x="8184141" y="5316495"/>
                  <a:pt x="8165018" y="5348224"/>
                </a:cubicBezTo>
                <a:cubicBezTo>
                  <a:pt x="8133148" y="5397933"/>
                  <a:pt x="8083218" y="5354570"/>
                  <a:pt x="8051348" y="5411683"/>
                </a:cubicBezTo>
                <a:cubicBezTo>
                  <a:pt x="8032225" y="5392645"/>
                  <a:pt x="8013103" y="5386299"/>
                  <a:pt x="8000355" y="5360916"/>
                </a:cubicBezTo>
                <a:cubicBezTo>
                  <a:pt x="8025851" y="5360916"/>
                  <a:pt x="8051348" y="5360916"/>
                  <a:pt x="8076844" y="5354570"/>
                </a:cubicBezTo>
                <a:cubicBezTo>
                  <a:pt x="8095966" y="5348224"/>
                  <a:pt x="8095966" y="5316495"/>
                  <a:pt x="8102340" y="5284766"/>
                </a:cubicBezTo>
                <a:close/>
                <a:moveTo>
                  <a:pt x="8584081" y="5279889"/>
                </a:moveTo>
                <a:cubicBezTo>
                  <a:pt x="8559950" y="5281703"/>
                  <a:pt x="8535970" y="5303464"/>
                  <a:pt x="8512595" y="5317972"/>
                </a:cubicBezTo>
                <a:cubicBezTo>
                  <a:pt x="8486801" y="5337316"/>
                  <a:pt x="8454559" y="5350212"/>
                  <a:pt x="8428766" y="5369555"/>
                </a:cubicBezTo>
                <a:cubicBezTo>
                  <a:pt x="8409421" y="5382451"/>
                  <a:pt x="8396524" y="5395347"/>
                  <a:pt x="8390076" y="5414691"/>
                </a:cubicBezTo>
                <a:cubicBezTo>
                  <a:pt x="8370730" y="5400720"/>
                  <a:pt x="8352460" y="5400720"/>
                  <a:pt x="8333115" y="5408243"/>
                </a:cubicBezTo>
                <a:cubicBezTo>
                  <a:pt x="8307322" y="5414691"/>
                  <a:pt x="8275080" y="5432960"/>
                  <a:pt x="8242838" y="5445856"/>
                </a:cubicBezTo>
                <a:cubicBezTo>
                  <a:pt x="8242838" y="5465199"/>
                  <a:pt x="8242838" y="5484543"/>
                  <a:pt x="8242838" y="5503887"/>
                </a:cubicBezTo>
                <a:cubicBezTo>
                  <a:pt x="8307322" y="5465199"/>
                  <a:pt x="8377179" y="5439408"/>
                  <a:pt x="8435214" y="5388899"/>
                </a:cubicBezTo>
                <a:cubicBezTo>
                  <a:pt x="8493249" y="5343764"/>
                  <a:pt x="8550210" y="5317972"/>
                  <a:pt x="8608245" y="5285733"/>
                </a:cubicBezTo>
                <a:cubicBezTo>
                  <a:pt x="8600185" y="5280897"/>
                  <a:pt x="8592124" y="5279285"/>
                  <a:pt x="8584081" y="5279889"/>
                </a:cubicBezTo>
                <a:close/>
                <a:moveTo>
                  <a:pt x="9449896" y="5275286"/>
                </a:moveTo>
                <a:cubicBezTo>
                  <a:pt x="9469312" y="5319740"/>
                  <a:pt x="9495202" y="5307039"/>
                  <a:pt x="9521091" y="5287987"/>
                </a:cubicBezTo>
                <a:cubicBezTo>
                  <a:pt x="9534035" y="5287987"/>
                  <a:pt x="9553452" y="5275286"/>
                  <a:pt x="9566397" y="5294338"/>
                </a:cubicBezTo>
                <a:cubicBezTo>
                  <a:pt x="9572869" y="5313389"/>
                  <a:pt x="9559925" y="5326090"/>
                  <a:pt x="9546980" y="5332441"/>
                </a:cubicBezTo>
                <a:cubicBezTo>
                  <a:pt x="9501674" y="5345142"/>
                  <a:pt x="9456368" y="5357843"/>
                  <a:pt x="9417534" y="5383245"/>
                </a:cubicBezTo>
                <a:cubicBezTo>
                  <a:pt x="9424006" y="5338791"/>
                  <a:pt x="9436951" y="5307039"/>
                  <a:pt x="9449896" y="5275286"/>
                </a:cubicBezTo>
                <a:close/>
                <a:moveTo>
                  <a:pt x="9629789" y="5262125"/>
                </a:moveTo>
                <a:cubicBezTo>
                  <a:pt x="9634512" y="5262605"/>
                  <a:pt x="9639252" y="5265296"/>
                  <a:pt x="9643992" y="5271444"/>
                </a:cubicBezTo>
                <a:cubicBezTo>
                  <a:pt x="9625032" y="5277593"/>
                  <a:pt x="9606073" y="5277593"/>
                  <a:pt x="9588167" y="5283741"/>
                </a:cubicBezTo>
                <a:cubicBezTo>
                  <a:pt x="9601597" y="5279130"/>
                  <a:pt x="9615619" y="5260684"/>
                  <a:pt x="9629789" y="5262125"/>
                </a:cubicBezTo>
                <a:close/>
                <a:moveTo>
                  <a:pt x="18583192" y="5261070"/>
                </a:moveTo>
                <a:cubicBezTo>
                  <a:pt x="18583192" y="5281545"/>
                  <a:pt x="18571216" y="5288370"/>
                  <a:pt x="18565232" y="5288370"/>
                </a:cubicBezTo>
                <a:cubicBezTo>
                  <a:pt x="18565232" y="5267895"/>
                  <a:pt x="18571216" y="5261070"/>
                  <a:pt x="18583192" y="5261070"/>
                </a:cubicBezTo>
                <a:close/>
                <a:moveTo>
                  <a:pt x="8365316" y="5261070"/>
                </a:moveTo>
                <a:cubicBezTo>
                  <a:pt x="8378444" y="5267895"/>
                  <a:pt x="8378444" y="5281545"/>
                  <a:pt x="8365316" y="5288370"/>
                </a:cubicBezTo>
                <a:cubicBezTo>
                  <a:pt x="8365316" y="5281545"/>
                  <a:pt x="8365316" y="5267895"/>
                  <a:pt x="8365316" y="5261070"/>
                </a:cubicBezTo>
                <a:close/>
                <a:moveTo>
                  <a:pt x="19977672" y="5242110"/>
                </a:moveTo>
                <a:cubicBezTo>
                  <a:pt x="20015592" y="5242110"/>
                  <a:pt x="20047188" y="5273894"/>
                  <a:pt x="20071412" y="5305677"/>
                </a:cubicBezTo>
                <a:cubicBezTo>
                  <a:pt x="20040868" y="5331104"/>
                  <a:pt x="20002952" y="5261180"/>
                  <a:pt x="19977672" y="5242110"/>
                </a:cubicBezTo>
                <a:close/>
                <a:moveTo>
                  <a:pt x="9642129" y="5242110"/>
                </a:moveTo>
                <a:cubicBezTo>
                  <a:pt x="9648693" y="5254408"/>
                  <a:pt x="9642129" y="5279002"/>
                  <a:pt x="9635565" y="5260556"/>
                </a:cubicBezTo>
                <a:cubicBezTo>
                  <a:pt x="9635565" y="5254408"/>
                  <a:pt x="9635565" y="5248259"/>
                  <a:pt x="9642129" y="5242110"/>
                </a:cubicBezTo>
                <a:close/>
                <a:moveTo>
                  <a:pt x="8718550" y="5242110"/>
                </a:moveTo>
                <a:cubicBezTo>
                  <a:pt x="8718550" y="5248935"/>
                  <a:pt x="8724537" y="5255760"/>
                  <a:pt x="8724537" y="5262585"/>
                </a:cubicBezTo>
                <a:cubicBezTo>
                  <a:pt x="8718550" y="5269410"/>
                  <a:pt x="8706575" y="5262585"/>
                  <a:pt x="8718550" y="5242110"/>
                </a:cubicBezTo>
                <a:close/>
                <a:moveTo>
                  <a:pt x="18905496" y="5227892"/>
                </a:moveTo>
                <a:cubicBezTo>
                  <a:pt x="18905496" y="5247157"/>
                  <a:pt x="18899508" y="5260001"/>
                  <a:pt x="18887532" y="5260001"/>
                </a:cubicBezTo>
                <a:cubicBezTo>
                  <a:pt x="18887532" y="5240736"/>
                  <a:pt x="18887532" y="5227892"/>
                  <a:pt x="18905496" y="5227892"/>
                </a:cubicBezTo>
                <a:close/>
                <a:moveTo>
                  <a:pt x="18507356" y="5227892"/>
                </a:moveTo>
                <a:cubicBezTo>
                  <a:pt x="18507356" y="5247157"/>
                  <a:pt x="18501368" y="5260001"/>
                  <a:pt x="18489392" y="5260001"/>
                </a:cubicBezTo>
                <a:cubicBezTo>
                  <a:pt x="18489392" y="5240736"/>
                  <a:pt x="18495380" y="5227892"/>
                  <a:pt x="18507356" y="5227892"/>
                </a:cubicBezTo>
                <a:close/>
                <a:moveTo>
                  <a:pt x="9262754" y="5227701"/>
                </a:moveTo>
                <a:cubicBezTo>
                  <a:pt x="9262754" y="5259941"/>
                  <a:pt x="9288548" y="5259941"/>
                  <a:pt x="9301444" y="5259941"/>
                </a:cubicBezTo>
                <a:cubicBezTo>
                  <a:pt x="9301444" y="5221253"/>
                  <a:pt x="9282099" y="5227701"/>
                  <a:pt x="9262754" y="5227701"/>
                </a:cubicBezTo>
                <a:close/>
                <a:moveTo>
                  <a:pt x="8640487" y="5227701"/>
                </a:moveTo>
                <a:cubicBezTo>
                  <a:pt x="8640487" y="5259941"/>
                  <a:pt x="8659832" y="5259941"/>
                  <a:pt x="8679177" y="5259941"/>
                </a:cubicBezTo>
                <a:cubicBezTo>
                  <a:pt x="8679177" y="5221253"/>
                  <a:pt x="8659832" y="5227701"/>
                  <a:pt x="8640487" y="5227701"/>
                </a:cubicBezTo>
                <a:close/>
                <a:moveTo>
                  <a:pt x="8444887" y="5213596"/>
                </a:moveTo>
                <a:cubicBezTo>
                  <a:pt x="8436826" y="5213731"/>
                  <a:pt x="8428766" y="5215343"/>
                  <a:pt x="8422317" y="5221253"/>
                </a:cubicBezTo>
                <a:cubicBezTo>
                  <a:pt x="8409421" y="5227701"/>
                  <a:pt x="8402972" y="5247045"/>
                  <a:pt x="8390076" y="5253493"/>
                </a:cubicBezTo>
                <a:lnTo>
                  <a:pt x="8387050" y="5252196"/>
                </a:lnTo>
                <a:lnTo>
                  <a:pt x="8392755" y="5261374"/>
                </a:lnTo>
                <a:cubicBezTo>
                  <a:pt x="8386768" y="5261374"/>
                  <a:pt x="8380780" y="5267795"/>
                  <a:pt x="8380780" y="5274216"/>
                </a:cubicBezTo>
                <a:cubicBezTo>
                  <a:pt x="8377787" y="5267795"/>
                  <a:pt x="8376290" y="5262979"/>
                  <a:pt x="8376290" y="5258163"/>
                </a:cubicBezTo>
                <a:lnTo>
                  <a:pt x="8378932" y="5248717"/>
                </a:lnTo>
                <a:lnTo>
                  <a:pt x="8367506" y="5243821"/>
                </a:lnTo>
                <a:cubicBezTo>
                  <a:pt x="8361058" y="5238985"/>
                  <a:pt x="8354610" y="5234149"/>
                  <a:pt x="8344937" y="5234149"/>
                </a:cubicBezTo>
                <a:cubicBezTo>
                  <a:pt x="8333115" y="5227701"/>
                  <a:pt x="8320218" y="5227701"/>
                  <a:pt x="8300874" y="5227701"/>
                </a:cubicBezTo>
                <a:cubicBezTo>
                  <a:pt x="8300874" y="5247045"/>
                  <a:pt x="8300874" y="5266389"/>
                  <a:pt x="8300874" y="5285733"/>
                </a:cubicBezTo>
                <a:cubicBezTo>
                  <a:pt x="8313770" y="5285733"/>
                  <a:pt x="8320218" y="5292180"/>
                  <a:pt x="8333115" y="5292180"/>
                </a:cubicBezTo>
                <a:cubicBezTo>
                  <a:pt x="8344937" y="5298628"/>
                  <a:pt x="8357834" y="5311524"/>
                  <a:pt x="8370730" y="5298628"/>
                </a:cubicBezTo>
                <a:cubicBezTo>
                  <a:pt x="8409421" y="5285733"/>
                  <a:pt x="8441663" y="5259941"/>
                  <a:pt x="8467456" y="5214805"/>
                </a:cubicBezTo>
                <a:cubicBezTo>
                  <a:pt x="8461008" y="5214805"/>
                  <a:pt x="8452947" y="5213462"/>
                  <a:pt x="8444887" y="5213596"/>
                </a:cubicBezTo>
                <a:close/>
                <a:moveTo>
                  <a:pt x="9340135" y="5195462"/>
                </a:moveTo>
                <a:cubicBezTo>
                  <a:pt x="9340135" y="5214805"/>
                  <a:pt x="9346583" y="5227701"/>
                  <a:pt x="9359480" y="5227701"/>
                </a:cubicBezTo>
                <a:cubicBezTo>
                  <a:pt x="9359480" y="5202984"/>
                  <a:pt x="9353031" y="5195462"/>
                  <a:pt x="9340135" y="5195462"/>
                </a:cubicBezTo>
                <a:close/>
                <a:moveTo>
                  <a:pt x="8768815" y="5195360"/>
                </a:moveTo>
                <a:cubicBezTo>
                  <a:pt x="8788396" y="5202901"/>
                  <a:pt x="8814504" y="5227677"/>
                  <a:pt x="8814504" y="5259993"/>
                </a:cubicBezTo>
                <a:cubicBezTo>
                  <a:pt x="8794923" y="5259993"/>
                  <a:pt x="8775342" y="5259993"/>
                  <a:pt x="8755761" y="5259993"/>
                </a:cubicBezTo>
                <a:cubicBezTo>
                  <a:pt x="8755761" y="5240603"/>
                  <a:pt x="8749234" y="5189974"/>
                  <a:pt x="8768815" y="5195360"/>
                </a:cubicBezTo>
                <a:close/>
                <a:moveTo>
                  <a:pt x="19166180" y="5194713"/>
                </a:moveTo>
                <a:cubicBezTo>
                  <a:pt x="19166180" y="5213977"/>
                  <a:pt x="19160192" y="5226819"/>
                  <a:pt x="19148220" y="5226819"/>
                </a:cubicBezTo>
                <a:cubicBezTo>
                  <a:pt x="19148220" y="5202205"/>
                  <a:pt x="19154208" y="5194713"/>
                  <a:pt x="19166180" y="5194713"/>
                </a:cubicBezTo>
                <a:close/>
                <a:moveTo>
                  <a:pt x="8876071" y="5194713"/>
                </a:moveTo>
                <a:cubicBezTo>
                  <a:pt x="8876071" y="5213977"/>
                  <a:pt x="8869246" y="5226819"/>
                  <a:pt x="8848771" y="5226819"/>
                </a:cubicBezTo>
                <a:cubicBezTo>
                  <a:pt x="8848771" y="5202205"/>
                  <a:pt x="8855596" y="5194713"/>
                  <a:pt x="8876071" y="5194713"/>
                </a:cubicBezTo>
                <a:close/>
                <a:moveTo>
                  <a:pt x="8175723" y="5194713"/>
                </a:moveTo>
                <a:cubicBezTo>
                  <a:pt x="8187698" y="5194713"/>
                  <a:pt x="8193685" y="5202205"/>
                  <a:pt x="8193685" y="5226819"/>
                </a:cubicBezTo>
                <a:cubicBezTo>
                  <a:pt x="8181710" y="5226819"/>
                  <a:pt x="8175723" y="5213977"/>
                  <a:pt x="8175723" y="5194713"/>
                </a:cubicBezTo>
                <a:close/>
                <a:moveTo>
                  <a:pt x="20714900" y="5166276"/>
                </a:moveTo>
                <a:cubicBezTo>
                  <a:pt x="20714900" y="5192819"/>
                  <a:pt x="20720824" y="5231528"/>
                  <a:pt x="20698116" y="5231528"/>
                </a:cubicBezTo>
                <a:cubicBezTo>
                  <a:pt x="20698116" y="5206091"/>
                  <a:pt x="20698116" y="5166276"/>
                  <a:pt x="20714900" y="5166276"/>
                </a:cubicBezTo>
                <a:close/>
                <a:moveTo>
                  <a:pt x="9875939" y="5166276"/>
                </a:moveTo>
                <a:cubicBezTo>
                  <a:pt x="9875939" y="5179547"/>
                  <a:pt x="9875939" y="5186182"/>
                  <a:pt x="9875939" y="5198346"/>
                </a:cubicBezTo>
                <a:cubicBezTo>
                  <a:pt x="9867813" y="5192817"/>
                  <a:pt x="9867813" y="5179547"/>
                  <a:pt x="9875939" y="5166276"/>
                </a:cubicBezTo>
                <a:close/>
                <a:moveTo>
                  <a:pt x="8486801" y="5164297"/>
                </a:moveTo>
                <a:cubicBezTo>
                  <a:pt x="8486801" y="5190088"/>
                  <a:pt x="8499698" y="5195462"/>
                  <a:pt x="8506146" y="5195462"/>
                </a:cubicBezTo>
                <a:cubicBezTo>
                  <a:pt x="8506146" y="5177193"/>
                  <a:pt x="8499698" y="5164297"/>
                  <a:pt x="8486801" y="5164297"/>
                </a:cubicBezTo>
                <a:close/>
                <a:moveTo>
                  <a:pt x="9707680" y="5150309"/>
                </a:moveTo>
                <a:cubicBezTo>
                  <a:pt x="9708696" y="5148812"/>
                  <a:pt x="9710727" y="5150309"/>
                  <a:pt x="9714790" y="5153303"/>
                </a:cubicBezTo>
                <a:cubicBezTo>
                  <a:pt x="9714790" y="5153303"/>
                  <a:pt x="9706664" y="5159290"/>
                  <a:pt x="9706664" y="5165277"/>
                </a:cubicBezTo>
                <a:cubicBezTo>
                  <a:pt x="9706664" y="5156296"/>
                  <a:pt x="9706664" y="5151806"/>
                  <a:pt x="9707680" y="5150309"/>
                </a:cubicBezTo>
                <a:close/>
                <a:moveTo>
                  <a:pt x="19071332" y="5133097"/>
                </a:moveTo>
                <a:cubicBezTo>
                  <a:pt x="19071332" y="5152362"/>
                  <a:pt x="19065012" y="5165206"/>
                  <a:pt x="19053424" y="5165206"/>
                </a:cubicBezTo>
                <a:cubicBezTo>
                  <a:pt x="19053424" y="5145941"/>
                  <a:pt x="19058692" y="5133097"/>
                  <a:pt x="19071332" y="5133097"/>
                </a:cubicBezTo>
                <a:close/>
                <a:moveTo>
                  <a:pt x="18355684" y="5133097"/>
                </a:moveTo>
                <a:cubicBezTo>
                  <a:pt x="18355684" y="5158784"/>
                  <a:pt x="18349696" y="5165206"/>
                  <a:pt x="18337724" y="5165206"/>
                </a:cubicBezTo>
                <a:cubicBezTo>
                  <a:pt x="18337724" y="5145941"/>
                  <a:pt x="18343712" y="5133097"/>
                  <a:pt x="18355684" y="5133097"/>
                </a:cubicBezTo>
                <a:close/>
                <a:moveTo>
                  <a:pt x="17848536" y="5133094"/>
                </a:moveTo>
                <a:cubicBezTo>
                  <a:pt x="17848536" y="5159637"/>
                  <a:pt x="17848536" y="5198346"/>
                  <a:pt x="17830572" y="5198346"/>
                </a:cubicBezTo>
                <a:cubicBezTo>
                  <a:pt x="17830572" y="5172909"/>
                  <a:pt x="17830572" y="5133094"/>
                  <a:pt x="17848536" y="5133094"/>
                </a:cubicBezTo>
                <a:close/>
                <a:moveTo>
                  <a:pt x="8530865" y="5132057"/>
                </a:moveTo>
                <a:cubicBezTo>
                  <a:pt x="8530865" y="5170745"/>
                  <a:pt x="8550210" y="5164297"/>
                  <a:pt x="8563107" y="5164297"/>
                </a:cubicBezTo>
                <a:cubicBezTo>
                  <a:pt x="8563107" y="5132057"/>
                  <a:pt x="8543762" y="5132057"/>
                  <a:pt x="8530865" y="5132057"/>
                </a:cubicBezTo>
                <a:close/>
                <a:moveTo>
                  <a:pt x="10132162" y="5118878"/>
                </a:moveTo>
                <a:cubicBezTo>
                  <a:pt x="10022145" y="5177177"/>
                  <a:pt x="9913206" y="5247351"/>
                  <a:pt x="9803189" y="5312127"/>
                </a:cubicBezTo>
                <a:cubicBezTo>
                  <a:pt x="9798335" y="5268403"/>
                  <a:pt x="9811683" y="5224679"/>
                  <a:pt x="9832311" y="5205550"/>
                </a:cubicBezTo>
                <a:lnTo>
                  <a:pt x="9854815" y="5195595"/>
                </a:lnTo>
                <a:lnTo>
                  <a:pt x="9853592" y="5193658"/>
                </a:lnTo>
                <a:cubicBezTo>
                  <a:pt x="9859579" y="5188392"/>
                  <a:pt x="9859579" y="5188392"/>
                  <a:pt x="9859579" y="5182073"/>
                </a:cubicBezTo>
                <a:cubicBezTo>
                  <a:pt x="9865567" y="5178913"/>
                  <a:pt x="9867064" y="5186549"/>
                  <a:pt x="9867064" y="5194975"/>
                </a:cubicBezTo>
                <a:lnTo>
                  <a:pt x="9866331" y="5206713"/>
                </a:lnTo>
                <a:lnTo>
                  <a:pt x="9867640" y="5208000"/>
                </a:lnTo>
                <a:cubicBezTo>
                  <a:pt x="9898342" y="5227159"/>
                  <a:pt x="9935857" y="5181225"/>
                  <a:pt x="9958507" y="5164221"/>
                </a:cubicBezTo>
                <a:cubicBezTo>
                  <a:pt x="10015673" y="5131833"/>
                  <a:pt x="10073918" y="5131833"/>
                  <a:pt x="10132162" y="5118878"/>
                </a:cubicBezTo>
                <a:close/>
                <a:moveTo>
                  <a:pt x="19597496" y="5099918"/>
                </a:moveTo>
                <a:cubicBezTo>
                  <a:pt x="19597496" y="5125603"/>
                  <a:pt x="19591508" y="5132024"/>
                  <a:pt x="19579536" y="5132024"/>
                </a:cubicBezTo>
                <a:cubicBezTo>
                  <a:pt x="19579536" y="5112761"/>
                  <a:pt x="19585524" y="5099918"/>
                  <a:pt x="19597496" y="5099918"/>
                </a:cubicBezTo>
                <a:close/>
                <a:moveTo>
                  <a:pt x="17810560" y="5099918"/>
                </a:moveTo>
                <a:cubicBezTo>
                  <a:pt x="17810560" y="5125603"/>
                  <a:pt x="17805296" y="5132024"/>
                  <a:pt x="17792656" y="5132024"/>
                </a:cubicBezTo>
                <a:cubicBezTo>
                  <a:pt x="17792656" y="5112761"/>
                  <a:pt x="17798976" y="5099918"/>
                  <a:pt x="17810560" y="5099918"/>
                </a:cubicBezTo>
                <a:close/>
                <a:moveTo>
                  <a:pt x="9894469" y="5094662"/>
                </a:moveTo>
                <a:cubicBezTo>
                  <a:pt x="9907276" y="5093952"/>
                  <a:pt x="9920184" y="5095575"/>
                  <a:pt x="9933092" y="5100447"/>
                </a:cubicBezTo>
                <a:cubicBezTo>
                  <a:pt x="9907276" y="5119932"/>
                  <a:pt x="9875006" y="5126427"/>
                  <a:pt x="9855643" y="5165398"/>
                </a:cubicBezTo>
                <a:cubicBezTo>
                  <a:pt x="9797557" y="5191378"/>
                  <a:pt x="9740545" y="5229266"/>
                  <a:pt x="9682459" y="5248752"/>
                </a:cubicBezTo>
                <a:cubicBezTo>
                  <a:pt x="9669551" y="5248752"/>
                  <a:pt x="9650188" y="5255247"/>
                  <a:pt x="9643734" y="5242257"/>
                </a:cubicBezTo>
                <a:cubicBezTo>
                  <a:pt x="9630826" y="5222771"/>
                  <a:pt x="9650188" y="5191378"/>
                  <a:pt x="9656642" y="5184883"/>
                </a:cubicBezTo>
                <a:cubicBezTo>
                  <a:pt x="9676005" y="5178388"/>
                  <a:pt x="9695367" y="5184883"/>
                  <a:pt x="9714729" y="5178388"/>
                </a:cubicBezTo>
                <a:cubicBezTo>
                  <a:pt x="9740545" y="5171893"/>
                  <a:pt x="9766362" y="5152407"/>
                  <a:pt x="9784648" y="5139417"/>
                </a:cubicBezTo>
                <a:cubicBezTo>
                  <a:pt x="9818533" y="5119932"/>
                  <a:pt x="9856047" y="5096793"/>
                  <a:pt x="9894469" y="5094662"/>
                </a:cubicBezTo>
                <a:close/>
                <a:moveTo>
                  <a:pt x="10170157" y="5076219"/>
                </a:moveTo>
                <a:cubicBezTo>
                  <a:pt x="10170157" y="5096694"/>
                  <a:pt x="10164170" y="5103519"/>
                  <a:pt x="10152195" y="5103519"/>
                </a:cubicBezTo>
                <a:cubicBezTo>
                  <a:pt x="10152195" y="5083044"/>
                  <a:pt x="10158182" y="5076219"/>
                  <a:pt x="10170157" y="5076219"/>
                </a:cubicBezTo>
                <a:close/>
                <a:moveTo>
                  <a:pt x="8640487" y="5074026"/>
                </a:moveTo>
                <a:cubicBezTo>
                  <a:pt x="8634039" y="5106266"/>
                  <a:pt x="8627590" y="5138505"/>
                  <a:pt x="8621142" y="5164297"/>
                </a:cubicBezTo>
                <a:cubicBezTo>
                  <a:pt x="8653384" y="5151401"/>
                  <a:pt x="8685626" y="5132057"/>
                  <a:pt x="8717867" y="5119161"/>
                </a:cubicBezTo>
                <a:cubicBezTo>
                  <a:pt x="8692074" y="5099818"/>
                  <a:pt x="8666281" y="5086922"/>
                  <a:pt x="8640487" y="5074026"/>
                </a:cubicBezTo>
                <a:close/>
                <a:moveTo>
                  <a:pt x="8454559" y="5074026"/>
                </a:moveTo>
                <a:cubicBezTo>
                  <a:pt x="8454559" y="5093370"/>
                  <a:pt x="8461008" y="5099818"/>
                  <a:pt x="8473904" y="5099818"/>
                </a:cubicBezTo>
                <a:cubicBezTo>
                  <a:pt x="8473904" y="5080474"/>
                  <a:pt x="8467456" y="5074026"/>
                  <a:pt x="8454559" y="5074026"/>
                </a:cubicBezTo>
                <a:close/>
                <a:moveTo>
                  <a:pt x="19004928" y="5073353"/>
                </a:moveTo>
                <a:cubicBezTo>
                  <a:pt x="19004928" y="5113034"/>
                  <a:pt x="18978472" y="5099807"/>
                  <a:pt x="18958632" y="5099807"/>
                </a:cubicBezTo>
                <a:cubicBezTo>
                  <a:pt x="18958632" y="5066739"/>
                  <a:pt x="18985088" y="5073353"/>
                  <a:pt x="19004928" y="5073353"/>
                </a:cubicBezTo>
                <a:close/>
                <a:moveTo>
                  <a:pt x="564229" y="5054682"/>
                </a:moveTo>
                <a:cubicBezTo>
                  <a:pt x="557782" y="5067578"/>
                  <a:pt x="557782" y="5080474"/>
                  <a:pt x="564229" y="5086922"/>
                </a:cubicBezTo>
                <a:cubicBezTo>
                  <a:pt x="596471" y="5099818"/>
                  <a:pt x="628715" y="5106266"/>
                  <a:pt x="660959" y="5119161"/>
                </a:cubicBezTo>
                <a:cubicBezTo>
                  <a:pt x="636772" y="5104654"/>
                  <a:pt x="608966" y="5101027"/>
                  <a:pt x="585688" y="5081078"/>
                </a:cubicBezTo>
                <a:lnTo>
                  <a:pt x="579117" y="5072998"/>
                </a:lnTo>
                <a:lnTo>
                  <a:pt x="564733" y="5072998"/>
                </a:lnTo>
                <a:lnTo>
                  <a:pt x="567180" y="5058312"/>
                </a:lnTo>
                <a:close/>
                <a:moveTo>
                  <a:pt x="10246302" y="5014603"/>
                </a:moveTo>
                <a:cubicBezTo>
                  <a:pt x="10258712" y="5020808"/>
                  <a:pt x="10258712" y="5051832"/>
                  <a:pt x="10264917" y="5070447"/>
                </a:cubicBezTo>
                <a:cubicBezTo>
                  <a:pt x="10246302" y="5070447"/>
                  <a:pt x="10227688" y="5070447"/>
                  <a:pt x="10209073" y="5070447"/>
                </a:cubicBezTo>
                <a:cubicBezTo>
                  <a:pt x="10209073" y="5045628"/>
                  <a:pt x="10227688" y="5014603"/>
                  <a:pt x="10246302" y="5014603"/>
                </a:cubicBezTo>
                <a:close/>
                <a:moveTo>
                  <a:pt x="19470520" y="5009861"/>
                </a:moveTo>
                <a:cubicBezTo>
                  <a:pt x="19482820" y="5016010"/>
                  <a:pt x="19495116" y="5022159"/>
                  <a:pt x="19507412" y="5028307"/>
                </a:cubicBezTo>
                <a:cubicBezTo>
                  <a:pt x="19495116" y="5040605"/>
                  <a:pt x="19470520" y="5046753"/>
                  <a:pt x="19470520" y="5009861"/>
                </a:cubicBezTo>
                <a:close/>
                <a:moveTo>
                  <a:pt x="756601" y="5009547"/>
                </a:moveTo>
                <a:cubicBezTo>
                  <a:pt x="756601" y="5028891"/>
                  <a:pt x="763048" y="5041786"/>
                  <a:pt x="775945" y="5041786"/>
                </a:cubicBezTo>
                <a:cubicBezTo>
                  <a:pt x="775945" y="5022443"/>
                  <a:pt x="769495" y="5009547"/>
                  <a:pt x="756601" y="5009547"/>
                </a:cubicBezTo>
                <a:close/>
                <a:moveTo>
                  <a:pt x="20526484" y="4986166"/>
                </a:moveTo>
                <a:cubicBezTo>
                  <a:pt x="20526484" y="5003938"/>
                  <a:pt x="20520496" y="5008875"/>
                  <a:pt x="20508520" y="5008875"/>
                </a:cubicBezTo>
                <a:cubicBezTo>
                  <a:pt x="20508520" y="4991103"/>
                  <a:pt x="20514508" y="4986166"/>
                  <a:pt x="20526484" y="4986166"/>
                </a:cubicBezTo>
                <a:close/>
                <a:moveTo>
                  <a:pt x="10620430" y="4986166"/>
                </a:moveTo>
                <a:cubicBezTo>
                  <a:pt x="10620430" y="5003938"/>
                  <a:pt x="10609453" y="5008875"/>
                  <a:pt x="10602468" y="5008875"/>
                </a:cubicBezTo>
                <a:cubicBezTo>
                  <a:pt x="10602468" y="4991103"/>
                  <a:pt x="10609453" y="4986166"/>
                  <a:pt x="10620430" y="4986166"/>
                </a:cubicBezTo>
                <a:close/>
                <a:moveTo>
                  <a:pt x="18511956" y="4986163"/>
                </a:moveTo>
                <a:cubicBezTo>
                  <a:pt x="18511956" y="5005123"/>
                  <a:pt x="18511956" y="5041988"/>
                  <a:pt x="18491480" y="5041988"/>
                </a:cubicBezTo>
                <a:cubicBezTo>
                  <a:pt x="18491480" y="5016709"/>
                  <a:pt x="18484656" y="4986163"/>
                  <a:pt x="18511956" y="4986163"/>
                </a:cubicBezTo>
                <a:close/>
                <a:moveTo>
                  <a:pt x="10471575" y="4953900"/>
                </a:moveTo>
                <a:cubicBezTo>
                  <a:pt x="10484820" y="4954708"/>
                  <a:pt x="10498065" y="4957940"/>
                  <a:pt x="10511311" y="4967634"/>
                </a:cubicBezTo>
                <a:cubicBezTo>
                  <a:pt x="10484820" y="4980560"/>
                  <a:pt x="10445084" y="5018261"/>
                  <a:pt x="10431839" y="4954708"/>
                </a:cubicBezTo>
                <a:cubicBezTo>
                  <a:pt x="10445085" y="4954708"/>
                  <a:pt x="10458330" y="4953092"/>
                  <a:pt x="10471575" y="4953900"/>
                </a:cubicBezTo>
                <a:close/>
                <a:moveTo>
                  <a:pt x="20071412" y="4952987"/>
                </a:moveTo>
                <a:cubicBezTo>
                  <a:pt x="20071412" y="4972252"/>
                  <a:pt x="20066148" y="4985096"/>
                  <a:pt x="20053508" y="4985096"/>
                </a:cubicBezTo>
                <a:cubicBezTo>
                  <a:pt x="20053508" y="4959409"/>
                  <a:pt x="20059828" y="4952987"/>
                  <a:pt x="20071412" y="4952987"/>
                </a:cubicBezTo>
                <a:close/>
                <a:moveTo>
                  <a:pt x="10500786" y="4948464"/>
                </a:moveTo>
                <a:lnTo>
                  <a:pt x="10500539" y="4948798"/>
                </a:lnTo>
                <a:cubicBezTo>
                  <a:pt x="10499159" y="4950662"/>
                  <a:pt x="10498199" y="4951959"/>
                  <a:pt x="10498199" y="4951959"/>
                </a:cubicBezTo>
                <a:close/>
                <a:moveTo>
                  <a:pt x="10507348" y="4939596"/>
                </a:moveTo>
                <a:lnTo>
                  <a:pt x="10500786" y="4948464"/>
                </a:lnTo>
                <a:lnTo>
                  <a:pt x="10505397" y="4942232"/>
                </a:lnTo>
                <a:close/>
                <a:moveTo>
                  <a:pt x="9030624" y="4938515"/>
                </a:moveTo>
                <a:cubicBezTo>
                  <a:pt x="9032869" y="4938515"/>
                  <a:pt x="9034366" y="4943005"/>
                  <a:pt x="9037359" y="4951986"/>
                </a:cubicBezTo>
                <a:cubicBezTo>
                  <a:pt x="9031372" y="4951986"/>
                  <a:pt x="9025384" y="4951986"/>
                  <a:pt x="9019397" y="4951986"/>
                </a:cubicBezTo>
                <a:cubicBezTo>
                  <a:pt x="9025385" y="4943005"/>
                  <a:pt x="9028378" y="4938515"/>
                  <a:pt x="9030624" y="4938515"/>
                </a:cubicBezTo>
                <a:close/>
                <a:moveTo>
                  <a:pt x="10509716" y="4936395"/>
                </a:moveTo>
                <a:cubicBezTo>
                  <a:pt x="10510676" y="4935098"/>
                  <a:pt x="10510436" y="4935423"/>
                  <a:pt x="10509536" y="4936639"/>
                </a:cubicBezTo>
                <a:lnTo>
                  <a:pt x="10507348" y="4939596"/>
                </a:lnTo>
                <a:close/>
                <a:moveTo>
                  <a:pt x="20469608" y="4919808"/>
                </a:moveTo>
                <a:cubicBezTo>
                  <a:pt x="20469608" y="4939072"/>
                  <a:pt x="20463620" y="4951914"/>
                  <a:pt x="20451648" y="4951914"/>
                </a:cubicBezTo>
                <a:cubicBezTo>
                  <a:pt x="20451648" y="4926229"/>
                  <a:pt x="20457632" y="4919808"/>
                  <a:pt x="20469608" y="4919808"/>
                </a:cubicBezTo>
                <a:close/>
                <a:moveTo>
                  <a:pt x="20033552" y="4919808"/>
                </a:moveTo>
                <a:cubicBezTo>
                  <a:pt x="20033552" y="4939072"/>
                  <a:pt x="20027564" y="4951914"/>
                  <a:pt x="20015588" y="4951914"/>
                </a:cubicBezTo>
                <a:cubicBezTo>
                  <a:pt x="20015588" y="4932651"/>
                  <a:pt x="20021576" y="4919808"/>
                  <a:pt x="20033552" y="4919808"/>
                </a:cubicBezTo>
                <a:close/>
                <a:moveTo>
                  <a:pt x="19318852" y="4919808"/>
                </a:moveTo>
                <a:cubicBezTo>
                  <a:pt x="19331148" y="4919808"/>
                  <a:pt x="19343448" y="4925957"/>
                  <a:pt x="19355744" y="4938254"/>
                </a:cubicBezTo>
                <a:cubicBezTo>
                  <a:pt x="19343448" y="4956700"/>
                  <a:pt x="19318852" y="4950552"/>
                  <a:pt x="19318852" y="4919808"/>
                </a:cubicBezTo>
                <a:close/>
                <a:moveTo>
                  <a:pt x="18811700" y="4919808"/>
                </a:moveTo>
                <a:cubicBezTo>
                  <a:pt x="18817624" y="4926335"/>
                  <a:pt x="18829472" y="4939389"/>
                  <a:pt x="18834408" y="4945916"/>
                </a:cubicBezTo>
                <a:cubicBezTo>
                  <a:pt x="18829472" y="4952443"/>
                  <a:pt x="18817624" y="4972024"/>
                  <a:pt x="18811700" y="4985078"/>
                </a:cubicBezTo>
                <a:cubicBezTo>
                  <a:pt x="18811700" y="4958970"/>
                  <a:pt x="18811700" y="4939389"/>
                  <a:pt x="18811700" y="4919808"/>
                </a:cubicBezTo>
                <a:close/>
                <a:moveTo>
                  <a:pt x="10360246" y="4911208"/>
                </a:moveTo>
                <a:cubicBezTo>
                  <a:pt x="10363240" y="4912011"/>
                  <a:pt x="10366234" y="4915222"/>
                  <a:pt x="10369227" y="4918433"/>
                </a:cubicBezTo>
                <a:cubicBezTo>
                  <a:pt x="10363240" y="4918433"/>
                  <a:pt x="10357252" y="4924854"/>
                  <a:pt x="10357252" y="4937698"/>
                </a:cubicBezTo>
                <a:cubicBezTo>
                  <a:pt x="10357252" y="4924854"/>
                  <a:pt x="10351265" y="4918433"/>
                  <a:pt x="10351265" y="4918433"/>
                </a:cubicBezTo>
                <a:cubicBezTo>
                  <a:pt x="10354259" y="4912011"/>
                  <a:pt x="10357252" y="4910406"/>
                  <a:pt x="10360246" y="4911208"/>
                </a:cubicBezTo>
                <a:close/>
                <a:moveTo>
                  <a:pt x="8774828" y="4907455"/>
                </a:moveTo>
                <a:cubicBezTo>
                  <a:pt x="8768380" y="4920351"/>
                  <a:pt x="8763006" y="4933247"/>
                  <a:pt x="8755483" y="4952590"/>
                </a:cubicBezTo>
                <a:cubicBezTo>
                  <a:pt x="8768380" y="4952590"/>
                  <a:pt x="8781276" y="4952590"/>
                  <a:pt x="8794173" y="4952590"/>
                </a:cubicBezTo>
                <a:cubicBezTo>
                  <a:pt x="8787725" y="4933247"/>
                  <a:pt x="8781276" y="4920351"/>
                  <a:pt x="8774828" y="4907455"/>
                </a:cubicBezTo>
                <a:close/>
                <a:moveTo>
                  <a:pt x="10303105" y="4893974"/>
                </a:moveTo>
                <a:cubicBezTo>
                  <a:pt x="10310996" y="4895284"/>
                  <a:pt x="10316662" y="4901736"/>
                  <a:pt x="10318280" y="4916251"/>
                </a:cubicBezTo>
                <a:cubicBezTo>
                  <a:pt x="10331229" y="4987216"/>
                  <a:pt x="10195265" y="5000119"/>
                  <a:pt x="10170446" y="5011947"/>
                </a:cubicBezTo>
                <a:cubicBezTo>
                  <a:pt x="10099227" y="5037752"/>
                  <a:pt x="10028007" y="5063558"/>
                  <a:pt x="9957867" y="5089363"/>
                </a:cubicBezTo>
                <a:cubicBezTo>
                  <a:pt x="9977290" y="5063558"/>
                  <a:pt x="9996714" y="5044203"/>
                  <a:pt x="10015058" y="5044203"/>
                </a:cubicBezTo>
                <a:cubicBezTo>
                  <a:pt x="10086278" y="5011947"/>
                  <a:pt x="10151022" y="4980765"/>
                  <a:pt x="10221163" y="4942057"/>
                </a:cubicBezTo>
                <a:cubicBezTo>
                  <a:pt x="10235730" y="4932380"/>
                  <a:pt x="10279433" y="4890043"/>
                  <a:pt x="10303105" y="4893974"/>
                </a:cubicBezTo>
                <a:close/>
                <a:moveTo>
                  <a:pt x="18749056" y="4888505"/>
                </a:moveTo>
                <a:cubicBezTo>
                  <a:pt x="18749056" y="4928186"/>
                  <a:pt x="18730612" y="4921572"/>
                  <a:pt x="18712164" y="4921572"/>
                </a:cubicBezTo>
                <a:cubicBezTo>
                  <a:pt x="18712164" y="4881891"/>
                  <a:pt x="18736760" y="4888505"/>
                  <a:pt x="18749056" y="4888505"/>
                </a:cubicBezTo>
                <a:close/>
                <a:moveTo>
                  <a:pt x="18673220" y="4888505"/>
                </a:moveTo>
                <a:cubicBezTo>
                  <a:pt x="18673220" y="4928186"/>
                  <a:pt x="18654772" y="4921572"/>
                  <a:pt x="18636328" y="4921572"/>
                </a:cubicBezTo>
                <a:cubicBezTo>
                  <a:pt x="18636328" y="4881891"/>
                  <a:pt x="18660920" y="4888505"/>
                  <a:pt x="18673220" y="4888505"/>
                </a:cubicBezTo>
                <a:close/>
                <a:moveTo>
                  <a:pt x="10319911" y="4867669"/>
                </a:moveTo>
                <a:cubicBezTo>
                  <a:pt x="10326473" y="4879967"/>
                  <a:pt x="10326473" y="4892264"/>
                  <a:pt x="10319911" y="4904561"/>
                </a:cubicBezTo>
                <a:cubicBezTo>
                  <a:pt x="10319911" y="4898413"/>
                  <a:pt x="10319911" y="4892264"/>
                  <a:pt x="10313348" y="4886115"/>
                </a:cubicBezTo>
                <a:cubicBezTo>
                  <a:pt x="10313348" y="4879967"/>
                  <a:pt x="10319911" y="4873818"/>
                  <a:pt x="10319911" y="4867669"/>
                </a:cubicBezTo>
                <a:close/>
                <a:moveTo>
                  <a:pt x="17791656" y="4858192"/>
                </a:moveTo>
                <a:cubicBezTo>
                  <a:pt x="17791656" y="4883879"/>
                  <a:pt x="17785668" y="4890301"/>
                  <a:pt x="17773696" y="4890301"/>
                </a:cubicBezTo>
                <a:cubicBezTo>
                  <a:pt x="17773696" y="4871036"/>
                  <a:pt x="17779684" y="4858192"/>
                  <a:pt x="17791656" y="4858192"/>
                </a:cubicBezTo>
                <a:close/>
                <a:moveTo>
                  <a:pt x="10473929" y="4849945"/>
                </a:moveTo>
                <a:cubicBezTo>
                  <a:pt x="10477341" y="4850798"/>
                  <a:pt x="10480754" y="4854211"/>
                  <a:pt x="10487579" y="4857623"/>
                </a:cubicBezTo>
                <a:cubicBezTo>
                  <a:pt x="10473929" y="4864448"/>
                  <a:pt x="10473929" y="4871273"/>
                  <a:pt x="10460279" y="4857623"/>
                </a:cubicBezTo>
                <a:cubicBezTo>
                  <a:pt x="10467104" y="4850798"/>
                  <a:pt x="10470516" y="4849092"/>
                  <a:pt x="10473929" y="4849945"/>
                </a:cubicBezTo>
                <a:close/>
                <a:moveTo>
                  <a:pt x="10433287" y="4848262"/>
                </a:moveTo>
                <a:cubicBezTo>
                  <a:pt x="10446584" y="4847453"/>
                  <a:pt x="10459224" y="4850692"/>
                  <a:pt x="10468703" y="4866891"/>
                </a:cubicBezTo>
                <a:cubicBezTo>
                  <a:pt x="10443424" y="4886330"/>
                  <a:pt x="10418146" y="4899289"/>
                  <a:pt x="10393921" y="4918728"/>
                </a:cubicBezTo>
                <a:cubicBezTo>
                  <a:pt x="10393921" y="4899289"/>
                  <a:pt x="10393921" y="4873371"/>
                  <a:pt x="10393921" y="4853932"/>
                </a:cubicBezTo>
                <a:cubicBezTo>
                  <a:pt x="10406034" y="4853932"/>
                  <a:pt x="10419989" y="4849072"/>
                  <a:pt x="10433287" y="4848262"/>
                </a:cubicBezTo>
                <a:close/>
                <a:moveTo>
                  <a:pt x="18692208" y="4825013"/>
                </a:moveTo>
                <a:cubicBezTo>
                  <a:pt x="18692208" y="4850698"/>
                  <a:pt x="18686220" y="4857119"/>
                  <a:pt x="18674244" y="4857119"/>
                </a:cubicBezTo>
                <a:cubicBezTo>
                  <a:pt x="18674244" y="4837856"/>
                  <a:pt x="18680232" y="4825013"/>
                  <a:pt x="18692208" y="4825013"/>
                </a:cubicBezTo>
                <a:close/>
                <a:moveTo>
                  <a:pt x="17034300" y="4825013"/>
                </a:moveTo>
                <a:cubicBezTo>
                  <a:pt x="17060788" y="4825013"/>
                  <a:pt x="17087280" y="4825013"/>
                  <a:pt x="17113768" y="4825013"/>
                </a:cubicBezTo>
                <a:cubicBezTo>
                  <a:pt x="17107144" y="4844594"/>
                  <a:pt x="17100524" y="4870702"/>
                  <a:pt x="17093900" y="4890283"/>
                </a:cubicBezTo>
                <a:cubicBezTo>
                  <a:pt x="17074032" y="4883756"/>
                  <a:pt x="17034300" y="4877229"/>
                  <a:pt x="17034300" y="4825013"/>
                </a:cubicBezTo>
                <a:close/>
                <a:moveTo>
                  <a:pt x="18128180" y="4801314"/>
                </a:moveTo>
                <a:cubicBezTo>
                  <a:pt x="18128180" y="4818101"/>
                  <a:pt x="18122192" y="4824026"/>
                  <a:pt x="18110216" y="4824026"/>
                </a:cubicBezTo>
                <a:cubicBezTo>
                  <a:pt x="18110216" y="4806252"/>
                  <a:pt x="18116204" y="4801314"/>
                  <a:pt x="18128180" y="4801314"/>
                </a:cubicBezTo>
                <a:close/>
                <a:moveTo>
                  <a:pt x="10792058" y="4801314"/>
                </a:moveTo>
                <a:cubicBezTo>
                  <a:pt x="10809964" y="4801314"/>
                  <a:pt x="10828923" y="4801314"/>
                  <a:pt x="10847883" y="4813728"/>
                </a:cubicBezTo>
                <a:cubicBezTo>
                  <a:pt x="10835243" y="4820499"/>
                  <a:pt x="10792058" y="4847583"/>
                  <a:pt x="10792058" y="4801314"/>
                </a:cubicBezTo>
                <a:close/>
                <a:moveTo>
                  <a:pt x="16981132" y="4798154"/>
                </a:moveTo>
                <a:cubicBezTo>
                  <a:pt x="16981132" y="4828698"/>
                  <a:pt x="16956536" y="4822378"/>
                  <a:pt x="16944240" y="4822378"/>
                </a:cubicBezTo>
                <a:cubicBezTo>
                  <a:pt x="16944240" y="4791834"/>
                  <a:pt x="16962684" y="4798154"/>
                  <a:pt x="16981132" y="4798154"/>
                </a:cubicBezTo>
                <a:close/>
                <a:moveTo>
                  <a:pt x="10836717" y="4794560"/>
                </a:moveTo>
                <a:lnTo>
                  <a:pt x="10834717" y="4800247"/>
                </a:lnTo>
                <a:cubicBezTo>
                  <a:pt x="10834717" y="4800247"/>
                  <a:pt x="10835348" y="4798452"/>
                  <a:pt x="10836256" y="4795871"/>
                </a:cubicBezTo>
                <a:close/>
                <a:moveTo>
                  <a:pt x="10839455" y="4786775"/>
                </a:moveTo>
                <a:lnTo>
                  <a:pt x="10839453" y="4786781"/>
                </a:lnTo>
                <a:lnTo>
                  <a:pt x="10836717" y="4794560"/>
                </a:lnTo>
                <a:close/>
                <a:moveTo>
                  <a:pt x="10841932" y="4779733"/>
                </a:moveTo>
                <a:lnTo>
                  <a:pt x="10839455" y="4786775"/>
                </a:lnTo>
                <a:lnTo>
                  <a:pt x="10839874" y="4785584"/>
                </a:lnTo>
                <a:close/>
                <a:moveTo>
                  <a:pt x="18546272" y="4779392"/>
                </a:moveTo>
                <a:cubicBezTo>
                  <a:pt x="18578436" y="4779392"/>
                  <a:pt x="18617032" y="4772874"/>
                  <a:pt x="18635256" y="4810892"/>
                </a:cubicBezTo>
                <a:cubicBezTo>
                  <a:pt x="18623464" y="4817410"/>
                  <a:pt x="18604168" y="4823927"/>
                  <a:pt x="18584868" y="4823927"/>
                </a:cubicBezTo>
                <a:cubicBezTo>
                  <a:pt x="18572004" y="4810892"/>
                  <a:pt x="18559140" y="4792426"/>
                  <a:pt x="18546272" y="4779392"/>
                </a:cubicBezTo>
                <a:close/>
                <a:moveTo>
                  <a:pt x="10842295" y="4778701"/>
                </a:moveTo>
                <a:cubicBezTo>
                  <a:pt x="10842926" y="4776906"/>
                  <a:pt x="10842769" y="4777355"/>
                  <a:pt x="10842177" y="4779038"/>
                </a:cubicBezTo>
                <a:lnTo>
                  <a:pt x="10841932" y="4779733"/>
                </a:lnTo>
                <a:close/>
                <a:moveTo>
                  <a:pt x="10137816" y="4777406"/>
                </a:moveTo>
                <a:cubicBezTo>
                  <a:pt x="10141947" y="4777106"/>
                  <a:pt x="10146559" y="4777953"/>
                  <a:pt x="10151170" y="4779645"/>
                </a:cubicBezTo>
                <a:cubicBezTo>
                  <a:pt x="10138873" y="4793187"/>
                  <a:pt x="10132724" y="4805601"/>
                  <a:pt x="10126575" y="4819143"/>
                </a:cubicBezTo>
                <a:cubicBezTo>
                  <a:pt x="10117353" y="4789520"/>
                  <a:pt x="10125423" y="4778305"/>
                  <a:pt x="10137816" y="4777406"/>
                </a:cubicBezTo>
                <a:close/>
                <a:moveTo>
                  <a:pt x="9125313" y="4777143"/>
                </a:moveTo>
                <a:cubicBezTo>
                  <a:pt x="9126954" y="4774583"/>
                  <a:pt x="9130236" y="4776290"/>
                  <a:pt x="9136800" y="4779702"/>
                </a:cubicBezTo>
                <a:cubicBezTo>
                  <a:pt x="9130236" y="4786527"/>
                  <a:pt x="9130236" y="4793352"/>
                  <a:pt x="9123672" y="4800177"/>
                </a:cubicBezTo>
                <a:cubicBezTo>
                  <a:pt x="9123672" y="4786527"/>
                  <a:pt x="9123672" y="4779702"/>
                  <a:pt x="9125313" y="4777143"/>
                </a:cubicBezTo>
                <a:close/>
                <a:moveTo>
                  <a:pt x="10876858" y="4773666"/>
                </a:moveTo>
                <a:cubicBezTo>
                  <a:pt x="10886165" y="4772876"/>
                  <a:pt x="10895472" y="4774456"/>
                  <a:pt x="10904780" y="4780775"/>
                </a:cubicBezTo>
                <a:cubicBezTo>
                  <a:pt x="10886165" y="4805000"/>
                  <a:pt x="10861346" y="4805000"/>
                  <a:pt x="10848936" y="4780775"/>
                </a:cubicBezTo>
                <a:cubicBezTo>
                  <a:pt x="10858244" y="4777615"/>
                  <a:pt x="10867551" y="4774456"/>
                  <a:pt x="10876858" y="4773666"/>
                </a:cubicBezTo>
                <a:close/>
                <a:moveTo>
                  <a:pt x="10603896" y="4772874"/>
                </a:moveTo>
                <a:cubicBezTo>
                  <a:pt x="10611443" y="4792172"/>
                  <a:pt x="10616834" y="4803965"/>
                  <a:pt x="10623303" y="4823262"/>
                </a:cubicBezTo>
                <a:cubicBezTo>
                  <a:pt x="10603896" y="4823262"/>
                  <a:pt x="10585568" y="4823262"/>
                  <a:pt x="10566161" y="4823262"/>
                </a:cubicBezTo>
                <a:cubicBezTo>
                  <a:pt x="10566161" y="4881155"/>
                  <a:pt x="10611443" y="4861857"/>
                  <a:pt x="10629772" y="4861857"/>
                </a:cubicBezTo>
                <a:cubicBezTo>
                  <a:pt x="10649179" y="4855425"/>
                  <a:pt x="10668585" y="4842560"/>
                  <a:pt x="10687992" y="4855425"/>
                </a:cubicBezTo>
                <a:cubicBezTo>
                  <a:pt x="10700930" y="4861857"/>
                  <a:pt x="10694461" y="4887587"/>
                  <a:pt x="10681523" y="4894020"/>
                </a:cubicBezTo>
                <a:cubicBezTo>
                  <a:pt x="10629772" y="4913317"/>
                  <a:pt x="10579099" y="4939047"/>
                  <a:pt x="10528426" y="4945480"/>
                </a:cubicBezTo>
                <a:cubicBezTo>
                  <a:pt x="10502550" y="4951912"/>
                  <a:pt x="10533817" y="4894020"/>
                  <a:pt x="10540285" y="4881155"/>
                </a:cubicBezTo>
                <a:cubicBezTo>
                  <a:pt x="10527348" y="4874722"/>
                  <a:pt x="10450799" y="4861857"/>
                  <a:pt x="10483144" y="4816830"/>
                </a:cubicBezTo>
                <a:cubicBezTo>
                  <a:pt x="10502550" y="4792172"/>
                  <a:pt x="10533817" y="4792172"/>
                  <a:pt x="10553223" y="4785739"/>
                </a:cubicBezTo>
                <a:cubicBezTo>
                  <a:pt x="10572630" y="4779307"/>
                  <a:pt x="10592037" y="4779307"/>
                  <a:pt x="10603896" y="4772874"/>
                </a:cubicBezTo>
                <a:close/>
                <a:moveTo>
                  <a:pt x="18469436" y="4768136"/>
                </a:moveTo>
                <a:cubicBezTo>
                  <a:pt x="18469436" y="4787400"/>
                  <a:pt x="18463448" y="4800242"/>
                  <a:pt x="18451476" y="4800242"/>
                </a:cubicBezTo>
                <a:cubicBezTo>
                  <a:pt x="18451476" y="4780979"/>
                  <a:pt x="18457464" y="4768136"/>
                  <a:pt x="18469436" y="4768136"/>
                </a:cubicBezTo>
                <a:close/>
                <a:moveTo>
                  <a:pt x="18052244" y="4768136"/>
                </a:moveTo>
                <a:cubicBezTo>
                  <a:pt x="18052244" y="4787400"/>
                  <a:pt x="18052244" y="4800242"/>
                  <a:pt x="18039120" y="4800242"/>
                </a:cubicBezTo>
                <a:cubicBezTo>
                  <a:pt x="18039120" y="4780979"/>
                  <a:pt x="18039120" y="4768136"/>
                  <a:pt x="18052244" y="4768136"/>
                </a:cubicBezTo>
                <a:close/>
                <a:moveTo>
                  <a:pt x="17791656" y="4768136"/>
                </a:moveTo>
                <a:cubicBezTo>
                  <a:pt x="17791656" y="4787400"/>
                  <a:pt x="17785668" y="4800242"/>
                  <a:pt x="17773696" y="4800242"/>
                </a:cubicBezTo>
                <a:cubicBezTo>
                  <a:pt x="17773696" y="4780979"/>
                  <a:pt x="17779684" y="4768136"/>
                  <a:pt x="17791656" y="4768136"/>
                </a:cubicBezTo>
                <a:close/>
                <a:moveTo>
                  <a:pt x="10635650" y="4768136"/>
                </a:moveTo>
                <a:cubicBezTo>
                  <a:pt x="10647947" y="4768136"/>
                  <a:pt x="10660245" y="4768136"/>
                  <a:pt x="10672542" y="4768136"/>
                </a:cubicBezTo>
                <a:cubicBezTo>
                  <a:pt x="10672542" y="4780979"/>
                  <a:pt x="10672542" y="4787400"/>
                  <a:pt x="10672542" y="4800242"/>
                </a:cubicBezTo>
                <a:cubicBezTo>
                  <a:pt x="10660245" y="4800242"/>
                  <a:pt x="10647947" y="4800242"/>
                  <a:pt x="10635650" y="4800242"/>
                </a:cubicBezTo>
                <a:cubicBezTo>
                  <a:pt x="10635650" y="4787400"/>
                  <a:pt x="10635650" y="4780979"/>
                  <a:pt x="10635650" y="4768136"/>
                </a:cubicBezTo>
                <a:close/>
                <a:moveTo>
                  <a:pt x="10949944" y="4767878"/>
                </a:moveTo>
                <a:cubicBezTo>
                  <a:pt x="10962049" y="4763267"/>
                  <a:pt x="10975884" y="4772490"/>
                  <a:pt x="10975884" y="4795547"/>
                </a:cubicBezTo>
                <a:cubicBezTo>
                  <a:pt x="10963587" y="4789399"/>
                  <a:pt x="10951289" y="4783250"/>
                  <a:pt x="10938992" y="4777101"/>
                </a:cubicBezTo>
                <a:cubicBezTo>
                  <a:pt x="10942066" y="4772490"/>
                  <a:pt x="10945909" y="4769415"/>
                  <a:pt x="10949944" y="4767878"/>
                </a:cubicBezTo>
                <a:close/>
                <a:moveTo>
                  <a:pt x="10185638" y="4763302"/>
                </a:moveTo>
                <a:cubicBezTo>
                  <a:pt x="10189325" y="4764155"/>
                  <a:pt x="10193801" y="4767567"/>
                  <a:pt x="10193801" y="4767567"/>
                </a:cubicBezTo>
                <a:cubicBezTo>
                  <a:pt x="10193801" y="4767567"/>
                  <a:pt x="10188534" y="4774392"/>
                  <a:pt x="10188534" y="4781217"/>
                </a:cubicBezTo>
                <a:cubicBezTo>
                  <a:pt x="10182214" y="4781217"/>
                  <a:pt x="10182214" y="4774392"/>
                  <a:pt x="10182214" y="4774392"/>
                </a:cubicBezTo>
                <a:cubicBezTo>
                  <a:pt x="10179054" y="4764155"/>
                  <a:pt x="10181951" y="4762448"/>
                  <a:pt x="10185638" y="4763302"/>
                </a:cubicBezTo>
                <a:close/>
                <a:moveTo>
                  <a:pt x="10895156" y="4759796"/>
                </a:moveTo>
                <a:lnTo>
                  <a:pt x="10894121" y="4761922"/>
                </a:lnTo>
                <a:cubicBezTo>
                  <a:pt x="10892718" y="4764805"/>
                  <a:pt x="10891595" y="4767110"/>
                  <a:pt x="10891595" y="4767110"/>
                </a:cubicBezTo>
                <a:close/>
                <a:moveTo>
                  <a:pt x="10899173" y="4751546"/>
                </a:moveTo>
                <a:cubicBezTo>
                  <a:pt x="10900015" y="4749817"/>
                  <a:pt x="10899453" y="4750970"/>
                  <a:pt x="10898331" y="4753276"/>
                </a:cubicBezTo>
                <a:lnTo>
                  <a:pt x="10895156" y="4759796"/>
                </a:lnTo>
                <a:close/>
                <a:moveTo>
                  <a:pt x="16830588" y="4734957"/>
                </a:moveTo>
                <a:cubicBezTo>
                  <a:pt x="16830588" y="4753916"/>
                  <a:pt x="16843624" y="4785514"/>
                  <a:pt x="16824072" y="4798153"/>
                </a:cubicBezTo>
                <a:cubicBezTo>
                  <a:pt x="16804520" y="4809739"/>
                  <a:pt x="16779536" y="4798153"/>
                  <a:pt x="16753468" y="4798153"/>
                </a:cubicBezTo>
                <a:cubicBezTo>
                  <a:pt x="16746950" y="4785514"/>
                  <a:pt x="16746950" y="4772875"/>
                  <a:pt x="16740434" y="4760236"/>
                </a:cubicBezTo>
                <a:cubicBezTo>
                  <a:pt x="16773018" y="4747596"/>
                  <a:pt x="16799088" y="4741277"/>
                  <a:pt x="16830588" y="4734957"/>
                </a:cubicBezTo>
                <a:close/>
                <a:moveTo>
                  <a:pt x="10772103" y="4734957"/>
                </a:moveTo>
                <a:cubicBezTo>
                  <a:pt x="10772103" y="4754222"/>
                  <a:pt x="10766116" y="4767066"/>
                  <a:pt x="10754141" y="4767066"/>
                </a:cubicBezTo>
                <a:cubicBezTo>
                  <a:pt x="10754141" y="4747801"/>
                  <a:pt x="10760128" y="4734957"/>
                  <a:pt x="10772103" y="4734957"/>
                </a:cubicBezTo>
                <a:close/>
                <a:moveTo>
                  <a:pt x="17720956" y="4731916"/>
                </a:moveTo>
                <a:cubicBezTo>
                  <a:pt x="17731328" y="4730325"/>
                  <a:pt x="17744096" y="4735100"/>
                  <a:pt x="17753672" y="4735100"/>
                </a:cubicBezTo>
                <a:cubicBezTo>
                  <a:pt x="17753672" y="4786034"/>
                  <a:pt x="17721752" y="4766934"/>
                  <a:pt x="17702600" y="4766934"/>
                </a:cubicBezTo>
                <a:cubicBezTo>
                  <a:pt x="17702600" y="4741466"/>
                  <a:pt x="17710580" y="4733508"/>
                  <a:pt x="17720956" y="4731916"/>
                </a:cubicBezTo>
                <a:close/>
                <a:moveTo>
                  <a:pt x="10073497" y="4706519"/>
                </a:moveTo>
                <a:cubicBezTo>
                  <a:pt x="10086724" y="4706519"/>
                  <a:pt x="10099951" y="4706519"/>
                  <a:pt x="10113178" y="4706519"/>
                </a:cubicBezTo>
                <a:cubicBezTo>
                  <a:pt x="10113178" y="4719345"/>
                  <a:pt x="10113178" y="4732170"/>
                  <a:pt x="10113178" y="4751409"/>
                </a:cubicBezTo>
                <a:cubicBezTo>
                  <a:pt x="10093337" y="4764234"/>
                  <a:pt x="10080110" y="4789885"/>
                  <a:pt x="10066883" y="4814467"/>
                </a:cubicBezTo>
                <a:cubicBezTo>
                  <a:pt x="10066883" y="4777060"/>
                  <a:pt x="10073497" y="4738583"/>
                  <a:pt x="10073497" y="4706519"/>
                </a:cubicBezTo>
                <a:close/>
                <a:moveTo>
                  <a:pt x="11170162" y="4687559"/>
                </a:moveTo>
                <a:cubicBezTo>
                  <a:pt x="11150746" y="4720673"/>
                  <a:pt x="11150746" y="4720673"/>
                  <a:pt x="11014830" y="4767031"/>
                </a:cubicBezTo>
                <a:cubicBezTo>
                  <a:pt x="11079552" y="4687559"/>
                  <a:pt x="11086024" y="4687559"/>
                  <a:pt x="11170162" y="4687559"/>
                </a:cubicBezTo>
                <a:close/>
                <a:moveTo>
                  <a:pt x="18254092" y="4678082"/>
                </a:moveTo>
                <a:cubicBezTo>
                  <a:pt x="18266932" y="4678082"/>
                  <a:pt x="18279776" y="4678082"/>
                  <a:pt x="18279776" y="4710191"/>
                </a:cubicBezTo>
                <a:cubicBezTo>
                  <a:pt x="18273356" y="4697347"/>
                  <a:pt x="18260512" y="4697347"/>
                  <a:pt x="18247672" y="4690926"/>
                </a:cubicBezTo>
                <a:cubicBezTo>
                  <a:pt x="18247672" y="4684504"/>
                  <a:pt x="18254092" y="4678082"/>
                  <a:pt x="18254092" y="4678082"/>
                </a:cubicBezTo>
                <a:close/>
                <a:moveTo>
                  <a:pt x="15943158" y="4678082"/>
                </a:moveTo>
                <a:cubicBezTo>
                  <a:pt x="15943158" y="4697347"/>
                  <a:pt x="15937170" y="4710191"/>
                  <a:pt x="15925194" y="4710191"/>
                </a:cubicBezTo>
                <a:cubicBezTo>
                  <a:pt x="15925194" y="4684504"/>
                  <a:pt x="15931182" y="4678082"/>
                  <a:pt x="15943158" y="4678082"/>
                </a:cubicBezTo>
                <a:close/>
                <a:moveTo>
                  <a:pt x="9137891" y="4678082"/>
                </a:moveTo>
                <a:cubicBezTo>
                  <a:pt x="9149866" y="4678082"/>
                  <a:pt x="9155853" y="4684504"/>
                  <a:pt x="9155853" y="4710191"/>
                </a:cubicBezTo>
                <a:cubicBezTo>
                  <a:pt x="9143878" y="4710191"/>
                  <a:pt x="9137891" y="4697347"/>
                  <a:pt x="9137891" y="4678082"/>
                </a:cubicBezTo>
                <a:close/>
                <a:moveTo>
                  <a:pt x="10144541" y="4678079"/>
                </a:moveTo>
                <a:cubicBezTo>
                  <a:pt x="10144541" y="4678079"/>
                  <a:pt x="10144541" y="4684643"/>
                  <a:pt x="10151105" y="4691207"/>
                </a:cubicBezTo>
                <a:cubicBezTo>
                  <a:pt x="10137977" y="4691207"/>
                  <a:pt x="10137977" y="4691207"/>
                  <a:pt x="10144541" y="4678079"/>
                </a:cubicBezTo>
                <a:close/>
                <a:moveTo>
                  <a:pt x="18415404" y="4675440"/>
                </a:moveTo>
                <a:cubicBezTo>
                  <a:pt x="18426992" y="4673808"/>
                  <a:pt x="18440948" y="4678703"/>
                  <a:pt x="18450424" y="4678703"/>
                </a:cubicBezTo>
                <a:cubicBezTo>
                  <a:pt x="18450424" y="4724392"/>
                  <a:pt x="18413560" y="4711338"/>
                  <a:pt x="18394600" y="4711338"/>
                </a:cubicBezTo>
                <a:cubicBezTo>
                  <a:pt x="18394600" y="4685230"/>
                  <a:pt x="18403816" y="4677071"/>
                  <a:pt x="18415404" y="4675440"/>
                </a:cubicBezTo>
                <a:close/>
                <a:moveTo>
                  <a:pt x="17583080" y="4675216"/>
                </a:moveTo>
                <a:cubicBezTo>
                  <a:pt x="17583080" y="4714897"/>
                  <a:pt x="17558484" y="4708283"/>
                  <a:pt x="17546188" y="4708283"/>
                </a:cubicBezTo>
                <a:cubicBezTo>
                  <a:pt x="17546188" y="4668602"/>
                  <a:pt x="17564636" y="4675216"/>
                  <a:pt x="17583080" y="4675216"/>
                </a:cubicBezTo>
                <a:close/>
                <a:moveTo>
                  <a:pt x="10144937" y="4662858"/>
                </a:moveTo>
                <a:lnTo>
                  <a:pt x="10142715" y="4672307"/>
                </a:lnTo>
                <a:cubicBezTo>
                  <a:pt x="10142715" y="4672307"/>
                  <a:pt x="10143536" y="4668817"/>
                  <a:pt x="10144561" y="4664454"/>
                </a:cubicBezTo>
                <a:close/>
                <a:moveTo>
                  <a:pt x="11203470" y="4659122"/>
                </a:moveTo>
                <a:cubicBezTo>
                  <a:pt x="11210105" y="4665507"/>
                  <a:pt x="11216741" y="4671891"/>
                  <a:pt x="11222271" y="4678275"/>
                </a:cubicBezTo>
                <a:cubicBezTo>
                  <a:pt x="11210105" y="4691044"/>
                  <a:pt x="11196834" y="4697428"/>
                  <a:pt x="11190198" y="4710197"/>
                </a:cubicBezTo>
                <a:cubicBezTo>
                  <a:pt x="11196834" y="4691044"/>
                  <a:pt x="11196834" y="4671891"/>
                  <a:pt x="11203470" y="4659122"/>
                </a:cubicBezTo>
                <a:close/>
                <a:moveTo>
                  <a:pt x="10152195" y="4659122"/>
                </a:moveTo>
                <a:cubicBezTo>
                  <a:pt x="10171154" y="4659122"/>
                  <a:pt x="10190114" y="4659122"/>
                  <a:pt x="10208020" y="4659122"/>
                </a:cubicBezTo>
                <a:cubicBezTo>
                  <a:pt x="10190114" y="4678387"/>
                  <a:pt x="10171154" y="4691231"/>
                  <a:pt x="10152195" y="4659122"/>
                </a:cubicBezTo>
                <a:close/>
                <a:moveTo>
                  <a:pt x="10146747" y="4655152"/>
                </a:moveTo>
                <a:lnTo>
                  <a:pt x="10146484" y="4656274"/>
                </a:lnTo>
                <a:lnTo>
                  <a:pt x="10144937" y="4662858"/>
                </a:lnTo>
                <a:close/>
                <a:moveTo>
                  <a:pt x="10148253" y="4648748"/>
                </a:moveTo>
                <a:lnTo>
                  <a:pt x="10146747" y="4655152"/>
                </a:lnTo>
                <a:lnTo>
                  <a:pt x="10147637" y="4651366"/>
                </a:lnTo>
                <a:cubicBezTo>
                  <a:pt x="10148458" y="4647875"/>
                  <a:pt x="10148868" y="4646130"/>
                  <a:pt x="10148253" y="4648748"/>
                </a:cubicBezTo>
                <a:close/>
                <a:moveTo>
                  <a:pt x="11273693" y="4647442"/>
                </a:moveTo>
                <a:lnTo>
                  <a:pt x="11276244" y="4651947"/>
                </a:lnTo>
                <a:lnTo>
                  <a:pt x="11276013" y="4649220"/>
                </a:lnTo>
                <a:close/>
                <a:moveTo>
                  <a:pt x="18209752" y="4644903"/>
                </a:moveTo>
                <a:cubicBezTo>
                  <a:pt x="18221336" y="4644903"/>
                  <a:pt x="18235032" y="4651052"/>
                  <a:pt x="18246616" y="4657201"/>
                </a:cubicBezTo>
                <a:cubicBezTo>
                  <a:pt x="18235032" y="4681795"/>
                  <a:pt x="18209752" y="4675647"/>
                  <a:pt x="18209752" y="4644903"/>
                </a:cubicBezTo>
                <a:close/>
                <a:moveTo>
                  <a:pt x="17488316" y="4644903"/>
                </a:moveTo>
                <a:cubicBezTo>
                  <a:pt x="17488316" y="4664167"/>
                  <a:pt x="17482328" y="4677009"/>
                  <a:pt x="17470352" y="4677009"/>
                </a:cubicBezTo>
                <a:cubicBezTo>
                  <a:pt x="17470352" y="4657746"/>
                  <a:pt x="17476340" y="4644903"/>
                  <a:pt x="17488316" y="4644903"/>
                </a:cubicBezTo>
                <a:close/>
                <a:moveTo>
                  <a:pt x="9178628" y="4644903"/>
                </a:moveTo>
                <a:cubicBezTo>
                  <a:pt x="9184777" y="4651430"/>
                  <a:pt x="9190926" y="4664484"/>
                  <a:pt x="9203223" y="4677538"/>
                </a:cubicBezTo>
                <a:cubicBezTo>
                  <a:pt x="9190926" y="4690592"/>
                  <a:pt x="9178628" y="4697119"/>
                  <a:pt x="9166331" y="4710173"/>
                </a:cubicBezTo>
                <a:cubicBezTo>
                  <a:pt x="9173504" y="4684065"/>
                  <a:pt x="9173504" y="4664484"/>
                  <a:pt x="9178628" y="4644903"/>
                </a:cubicBezTo>
                <a:close/>
                <a:moveTo>
                  <a:pt x="8530865" y="4644165"/>
                </a:moveTo>
                <a:cubicBezTo>
                  <a:pt x="8530865" y="4663509"/>
                  <a:pt x="8530865" y="4676405"/>
                  <a:pt x="8543762" y="4676405"/>
                </a:cubicBezTo>
                <a:cubicBezTo>
                  <a:pt x="8543762" y="4657061"/>
                  <a:pt x="8543762" y="4644165"/>
                  <a:pt x="8530865" y="4644165"/>
                </a:cubicBezTo>
                <a:close/>
                <a:moveTo>
                  <a:pt x="10433502" y="4642838"/>
                </a:moveTo>
                <a:cubicBezTo>
                  <a:pt x="10433502" y="4674957"/>
                  <a:pt x="10452805" y="4674957"/>
                  <a:pt x="10472107" y="4674957"/>
                </a:cubicBezTo>
                <a:cubicBezTo>
                  <a:pt x="10472107" y="4636415"/>
                  <a:pt x="10446370" y="4642838"/>
                  <a:pt x="10433502" y="4642838"/>
                </a:cubicBezTo>
                <a:close/>
                <a:moveTo>
                  <a:pt x="10395969" y="4642838"/>
                </a:moveTo>
                <a:cubicBezTo>
                  <a:pt x="10395969" y="4662110"/>
                  <a:pt x="10401331" y="4674957"/>
                  <a:pt x="10414199" y="4674957"/>
                </a:cubicBezTo>
                <a:cubicBezTo>
                  <a:pt x="10414199" y="4655686"/>
                  <a:pt x="10408837" y="4642838"/>
                  <a:pt x="10395969" y="4642838"/>
                </a:cubicBezTo>
                <a:close/>
                <a:moveTo>
                  <a:pt x="18906392" y="4640853"/>
                </a:moveTo>
                <a:cubicBezTo>
                  <a:pt x="18932712" y="4641454"/>
                  <a:pt x="18976276" y="4687143"/>
                  <a:pt x="18990800" y="4696762"/>
                </a:cubicBezTo>
                <a:cubicBezTo>
                  <a:pt x="19055340" y="4754475"/>
                  <a:pt x="19118804" y="4786538"/>
                  <a:pt x="19189800" y="4823944"/>
                </a:cubicBezTo>
                <a:cubicBezTo>
                  <a:pt x="19080080" y="4823944"/>
                  <a:pt x="18984344" y="4728825"/>
                  <a:pt x="18887532" y="4658287"/>
                </a:cubicBezTo>
                <a:cubicBezTo>
                  <a:pt x="18890760" y="4645462"/>
                  <a:pt x="18897616" y="4640652"/>
                  <a:pt x="18906392" y="4640853"/>
                </a:cubicBezTo>
                <a:close/>
                <a:moveTo>
                  <a:pt x="17702600" y="4625946"/>
                </a:moveTo>
                <a:cubicBezTo>
                  <a:pt x="17754000" y="4638934"/>
                  <a:pt x="17810752" y="4664909"/>
                  <a:pt x="17868580" y="4645427"/>
                </a:cubicBezTo>
                <a:cubicBezTo>
                  <a:pt x="17900704" y="4697377"/>
                  <a:pt x="17952104" y="4710365"/>
                  <a:pt x="17990656" y="4736340"/>
                </a:cubicBezTo>
                <a:cubicBezTo>
                  <a:pt x="17887852" y="4762315"/>
                  <a:pt x="17786124" y="4710365"/>
                  <a:pt x="17702600" y="4625946"/>
                </a:cubicBezTo>
                <a:close/>
                <a:moveTo>
                  <a:pt x="11276761" y="4625943"/>
                </a:moveTo>
                <a:cubicBezTo>
                  <a:pt x="11282749" y="4632364"/>
                  <a:pt x="11284246" y="4637180"/>
                  <a:pt x="11283497" y="4641996"/>
                </a:cubicBezTo>
                <a:lnTo>
                  <a:pt x="11278012" y="4655068"/>
                </a:lnTo>
                <a:lnTo>
                  <a:pt x="11279185" y="4657139"/>
                </a:lnTo>
                <a:cubicBezTo>
                  <a:pt x="11266341" y="4663753"/>
                  <a:pt x="11259919" y="4670366"/>
                  <a:pt x="11247076" y="4676980"/>
                </a:cubicBezTo>
                <a:cubicBezTo>
                  <a:pt x="11247076" y="4657139"/>
                  <a:pt x="11253498" y="4645566"/>
                  <a:pt x="11260722" y="4642259"/>
                </a:cubicBezTo>
                <a:lnTo>
                  <a:pt x="11271310" y="4643482"/>
                </a:lnTo>
                <a:close/>
                <a:moveTo>
                  <a:pt x="9296740" y="4618208"/>
                </a:moveTo>
                <a:cubicBezTo>
                  <a:pt x="9315955" y="4616605"/>
                  <a:pt x="9335170" y="4623018"/>
                  <a:pt x="9360790" y="4639049"/>
                </a:cubicBezTo>
                <a:cubicBezTo>
                  <a:pt x="9398153" y="4658287"/>
                  <a:pt x="9436583" y="4645462"/>
                  <a:pt x="9468608" y="4645462"/>
                </a:cubicBezTo>
                <a:cubicBezTo>
                  <a:pt x="9423773" y="4748063"/>
                  <a:pt x="9335170" y="4748063"/>
                  <a:pt x="9264714" y="4767300"/>
                </a:cubicBezTo>
                <a:cubicBezTo>
                  <a:pt x="9264714" y="4786538"/>
                  <a:pt x="9264714" y="4811119"/>
                  <a:pt x="9258309" y="4823944"/>
                </a:cubicBezTo>
                <a:cubicBezTo>
                  <a:pt x="9258309" y="4786538"/>
                  <a:pt x="9258309" y="4748063"/>
                  <a:pt x="9258309" y="4709587"/>
                </a:cubicBezTo>
                <a:cubicBezTo>
                  <a:pt x="9277524" y="4716000"/>
                  <a:pt x="9290334" y="4722412"/>
                  <a:pt x="9303145" y="4735237"/>
                </a:cubicBezTo>
                <a:cubicBezTo>
                  <a:pt x="9303145" y="4722412"/>
                  <a:pt x="9315955" y="4658287"/>
                  <a:pt x="9303145" y="4658287"/>
                </a:cubicBezTo>
                <a:cubicBezTo>
                  <a:pt x="9296740" y="4658287"/>
                  <a:pt x="9290334" y="4671112"/>
                  <a:pt x="9277524" y="4671112"/>
                </a:cubicBezTo>
                <a:cubicBezTo>
                  <a:pt x="9258309" y="4664699"/>
                  <a:pt x="9251904" y="4651874"/>
                  <a:pt x="9232689" y="4645462"/>
                </a:cubicBezTo>
                <a:cubicBezTo>
                  <a:pt x="9258309" y="4629430"/>
                  <a:pt x="9277525" y="4619811"/>
                  <a:pt x="9296740" y="4618208"/>
                </a:cubicBezTo>
                <a:close/>
                <a:moveTo>
                  <a:pt x="17431380" y="4613600"/>
                </a:moveTo>
                <a:cubicBezTo>
                  <a:pt x="17431380" y="4653281"/>
                  <a:pt x="17413476" y="4646667"/>
                  <a:pt x="17394520" y="4646667"/>
                </a:cubicBezTo>
                <a:cubicBezTo>
                  <a:pt x="17394520" y="4606986"/>
                  <a:pt x="17418744" y="4613600"/>
                  <a:pt x="17431380" y="4613600"/>
                </a:cubicBezTo>
                <a:close/>
                <a:moveTo>
                  <a:pt x="11298217" y="4611724"/>
                </a:moveTo>
                <a:cubicBezTo>
                  <a:pt x="11298217" y="4637411"/>
                  <a:pt x="11292230" y="4643833"/>
                  <a:pt x="11280255" y="4624568"/>
                </a:cubicBezTo>
                <a:cubicBezTo>
                  <a:pt x="11286242" y="4624568"/>
                  <a:pt x="11292230" y="4618146"/>
                  <a:pt x="11298217" y="4611724"/>
                </a:cubicBezTo>
                <a:close/>
                <a:moveTo>
                  <a:pt x="8777674" y="4578549"/>
                </a:moveTo>
                <a:cubicBezTo>
                  <a:pt x="8789971" y="4585320"/>
                  <a:pt x="8802269" y="4592091"/>
                  <a:pt x="8814566" y="4592091"/>
                </a:cubicBezTo>
                <a:cubicBezTo>
                  <a:pt x="8796120" y="4604505"/>
                  <a:pt x="8777674" y="4624818"/>
                  <a:pt x="8777674" y="4578549"/>
                </a:cubicBezTo>
                <a:close/>
                <a:moveTo>
                  <a:pt x="17673164" y="4578546"/>
                </a:moveTo>
                <a:cubicBezTo>
                  <a:pt x="17673164" y="4603981"/>
                  <a:pt x="17667176" y="4610616"/>
                  <a:pt x="17655200" y="4610616"/>
                </a:cubicBezTo>
                <a:cubicBezTo>
                  <a:pt x="17655200" y="4591817"/>
                  <a:pt x="17661188" y="4578546"/>
                  <a:pt x="17673164" y="4578546"/>
                </a:cubicBezTo>
                <a:close/>
                <a:moveTo>
                  <a:pt x="8738767" y="4578546"/>
                </a:moveTo>
                <a:cubicBezTo>
                  <a:pt x="8736298" y="4587947"/>
                  <a:pt x="8735064" y="4597624"/>
                  <a:pt x="8733706" y="4608269"/>
                </a:cubicBezTo>
                <a:lnTo>
                  <a:pt x="8728037" y="4642987"/>
                </a:lnTo>
                <a:lnTo>
                  <a:pt x="8729183" y="4644335"/>
                </a:lnTo>
                <a:cubicBezTo>
                  <a:pt x="8729183" y="4644335"/>
                  <a:pt x="8722619" y="4651160"/>
                  <a:pt x="8722619" y="4657985"/>
                </a:cubicBezTo>
                <a:cubicBezTo>
                  <a:pt x="8717696" y="4647748"/>
                  <a:pt x="8720158" y="4637510"/>
                  <a:pt x="8724465" y="4638790"/>
                </a:cubicBezTo>
                <a:lnTo>
                  <a:pt x="8727446" y="4642293"/>
                </a:lnTo>
                <a:lnTo>
                  <a:pt x="8722242" y="4625204"/>
                </a:lnTo>
                <a:cubicBezTo>
                  <a:pt x="8719697" y="4604053"/>
                  <a:pt x="8726177" y="4578546"/>
                  <a:pt x="8738767" y="4578546"/>
                </a:cubicBezTo>
                <a:close/>
                <a:moveTo>
                  <a:pt x="18831844" y="4554847"/>
                </a:moveTo>
                <a:cubicBezTo>
                  <a:pt x="18837272" y="4573807"/>
                  <a:pt x="18843792" y="4592766"/>
                  <a:pt x="18837272" y="4610672"/>
                </a:cubicBezTo>
                <a:cubicBezTo>
                  <a:pt x="18825324" y="4610672"/>
                  <a:pt x="18805772" y="4610672"/>
                  <a:pt x="18792740" y="4610672"/>
                </a:cubicBezTo>
                <a:cubicBezTo>
                  <a:pt x="18792740" y="4573807"/>
                  <a:pt x="18818808" y="4567487"/>
                  <a:pt x="18831844" y="4554847"/>
                </a:cubicBezTo>
                <a:close/>
                <a:moveTo>
                  <a:pt x="18886480" y="4550108"/>
                </a:moveTo>
                <a:cubicBezTo>
                  <a:pt x="18886480" y="4594346"/>
                  <a:pt x="18880160" y="4643850"/>
                  <a:pt x="18849616" y="4624891"/>
                </a:cubicBezTo>
                <a:cubicBezTo>
                  <a:pt x="18861200" y="4605932"/>
                  <a:pt x="18861200" y="4550108"/>
                  <a:pt x="18886480" y="4550108"/>
                </a:cubicBezTo>
                <a:close/>
                <a:moveTo>
                  <a:pt x="17242848" y="4550108"/>
                </a:moveTo>
                <a:cubicBezTo>
                  <a:pt x="17261460" y="4556625"/>
                  <a:pt x="17280076" y="4563142"/>
                  <a:pt x="17298688" y="4569659"/>
                </a:cubicBezTo>
                <a:cubicBezTo>
                  <a:pt x="17280076" y="4582693"/>
                  <a:pt x="17242848" y="4601158"/>
                  <a:pt x="17242848" y="4550108"/>
                </a:cubicBezTo>
                <a:close/>
                <a:moveTo>
                  <a:pt x="9398577" y="4550108"/>
                </a:moveTo>
                <a:cubicBezTo>
                  <a:pt x="9410552" y="4550108"/>
                  <a:pt x="9416539" y="4562951"/>
                  <a:pt x="9416539" y="4582214"/>
                </a:cubicBezTo>
                <a:cubicBezTo>
                  <a:pt x="9404564" y="4582214"/>
                  <a:pt x="9398577" y="4575793"/>
                  <a:pt x="9398577" y="4550108"/>
                </a:cubicBezTo>
                <a:close/>
                <a:moveTo>
                  <a:pt x="18211596" y="4547306"/>
                </a:moveTo>
                <a:cubicBezTo>
                  <a:pt x="18223180" y="4545690"/>
                  <a:pt x="18237136" y="4550537"/>
                  <a:pt x="18246616" y="4550537"/>
                </a:cubicBezTo>
                <a:cubicBezTo>
                  <a:pt x="18246616" y="4601164"/>
                  <a:pt x="18209752" y="4582852"/>
                  <a:pt x="18190792" y="4582852"/>
                </a:cubicBezTo>
                <a:cubicBezTo>
                  <a:pt x="18190792" y="4557000"/>
                  <a:pt x="18200008" y="4548921"/>
                  <a:pt x="18211596" y="4547306"/>
                </a:cubicBezTo>
                <a:close/>
                <a:moveTo>
                  <a:pt x="17521596" y="4541769"/>
                </a:moveTo>
                <a:cubicBezTo>
                  <a:pt x="17538980" y="4540965"/>
                  <a:pt x="17558848" y="4547398"/>
                  <a:pt x="17568784" y="4547398"/>
                </a:cubicBezTo>
                <a:cubicBezTo>
                  <a:pt x="17568784" y="4610649"/>
                  <a:pt x="17509180" y="4579559"/>
                  <a:pt x="17489312" y="4579559"/>
                </a:cubicBezTo>
                <a:cubicBezTo>
                  <a:pt x="17489312" y="4550614"/>
                  <a:pt x="17504212" y="4542573"/>
                  <a:pt x="17521596" y="4541769"/>
                </a:cubicBezTo>
                <a:close/>
                <a:moveTo>
                  <a:pt x="10380437" y="4534505"/>
                </a:moveTo>
                <a:cubicBezTo>
                  <a:pt x="10350126" y="4535107"/>
                  <a:pt x="10328410" y="4541129"/>
                  <a:pt x="10299456" y="4579672"/>
                </a:cubicBezTo>
                <a:cubicBezTo>
                  <a:pt x="10338061" y="4560400"/>
                  <a:pt x="10376666" y="4547553"/>
                  <a:pt x="10414199" y="4534705"/>
                </a:cubicBezTo>
                <a:cubicBezTo>
                  <a:pt x="10401599" y="4534705"/>
                  <a:pt x="10390540" y="4534304"/>
                  <a:pt x="10380437" y="4534505"/>
                </a:cubicBezTo>
                <a:close/>
                <a:moveTo>
                  <a:pt x="10828389" y="4522962"/>
                </a:moveTo>
                <a:cubicBezTo>
                  <a:pt x="10828389" y="4555279"/>
                  <a:pt x="10847746" y="4548816"/>
                  <a:pt x="10867104" y="4548816"/>
                </a:cubicBezTo>
                <a:cubicBezTo>
                  <a:pt x="10867104" y="4516499"/>
                  <a:pt x="10841294" y="4522962"/>
                  <a:pt x="10828389" y="4522962"/>
                </a:cubicBezTo>
                <a:close/>
                <a:moveTo>
                  <a:pt x="10433502" y="4521858"/>
                </a:moveTo>
                <a:cubicBezTo>
                  <a:pt x="10433502" y="4541129"/>
                  <a:pt x="10439936" y="4547553"/>
                  <a:pt x="10452805" y="4547553"/>
                </a:cubicBezTo>
                <a:cubicBezTo>
                  <a:pt x="10452805" y="4528282"/>
                  <a:pt x="10446370" y="4521858"/>
                  <a:pt x="10433502" y="4521858"/>
                </a:cubicBezTo>
                <a:close/>
                <a:moveTo>
                  <a:pt x="17469356" y="4521671"/>
                </a:moveTo>
                <a:cubicBezTo>
                  <a:pt x="17469356" y="4542146"/>
                  <a:pt x="17463368" y="4548971"/>
                  <a:pt x="17451392" y="4548971"/>
                </a:cubicBezTo>
                <a:cubicBezTo>
                  <a:pt x="17451392" y="4528496"/>
                  <a:pt x="17457380" y="4521671"/>
                  <a:pt x="17469356" y="4521671"/>
                </a:cubicBezTo>
                <a:close/>
                <a:moveTo>
                  <a:pt x="12132408" y="4521671"/>
                </a:moveTo>
                <a:cubicBezTo>
                  <a:pt x="12132408" y="4542146"/>
                  <a:pt x="12126421" y="4548971"/>
                  <a:pt x="12114446" y="4548971"/>
                </a:cubicBezTo>
                <a:cubicBezTo>
                  <a:pt x="12114446" y="4528496"/>
                  <a:pt x="12120433" y="4521671"/>
                  <a:pt x="12132408" y="4521671"/>
                </a:cubicBezTo>
                <a:close/>
                <a:moveTo>
                  <a:pt x="15988222" y="4521668"/>
                </a:moveTo>
                <a:cubicBezTo>
                  <a:pt x="16000520" y="4521668"/>
                  <a:pt x="16006668" y="4521668"/>
                  <a:pt x="16018966" y="4521668"/>
                </a:cubicBezTo>
                <a:cubicBezTo>
                  <a:pt x="16012816" y="4540283"/>
                  <a:pt x="16012816" y="4558897"/>
                  <a:pt x="16006668" y="4577512"/>
                </a:cubicBezTo>
                <a:cubicBezTo>
                  <a:pt x="16000520" y="4565102"/>
                  <a:pt x="15988222" y="4546488"/>
                  <a:pt x="15982074" y="4534078"/>
                </a:cubicBezTo>
                <a:cubicBezTo>
                  <a:pt x="15982074" y="4527873"/>
                  <a:pt x="15988222" y="4527873"/>
                  <a:pt x="15988222" y="4521668"/>
                </a:cubicBezTo>
                <a:close/>
                <a:moveTo>
                  <a:pt x="11593073" y="4513221"/>
                </a:moveTo>
                <a:cubicBezTo>
                  <a:pt x="11603005" y="4515503"/>
                  <a:pt x="11612329" y="4521853"/>
                  <a:pt x="11620436" y="4534554"/>
                </a:cubicBezTo>
                <a:cubicBezTo>
                  <a:pt x="11542604" y="4553605"/>
                  <a:pt x="11458287" y="4572656"/>
                  <a:pt x="11375050" y="4591707"/>
                </a:cubicBezTo>
                <a:cubicBezTo>
                  <a:pt x="11407480" y="4540904"/>
                  <a:pt x="11458287" y="4547255"/>
                  <a:pt x="11503688" y="4540904"/>
                </a:cubicBezTo>
                <a:cubicBezTo>
                  <a:pt x="11528011" y="4536141"/>
                  <a:pt x="11563278" y="4506374"/>
                  <a:pt x="11593073" y="4513221"/>
                </a:cubicBezTo>
                <a:close/>
                <a:moveTo>
                  <a:pt x="15504608" y="4502711"/>
                </a:moveTo>
                <a:cubicBezTo>
                  <a:pt x="15510596" y="4509132"/>
                  <a:pt x="15510596" y="4515554"/>
                  <a:pt x="15516584" y="4521975"/>
                </a:cubicBezTo>
                <a:cubicBezTo>
                  <a:pt x="15510596" y="4528396"/>
                  <a:pt x="15504608" y="4534817"/>
                  <a:pt x="15498622" y="4521975"/>
                </a:cubicBezTo>
                <a:cubicBezTo>
                  <a:pt x="15498622" y="4515554"/>
                  <a:pt x="15504608" y="4509132"/>
                  <a:pt x="15504608" y="4502711"/>
                </a:cubicBezTo>
                <a:close/>
                <a:moveTo>
                  <a:pt x="15969496" y="4502238"/>
                </a:moveTo>
                <a:cubicBezTo>
                  <a:pt x="15971136" y="4499679"/>
                  <a:pt x="15974418" y="4501385"/>
                  <a:pt x="15980982" y="4504797"/>
                </a:cubicBezTo>
                <a:cubicBezTo>
                  <a:pt x="15974418" y="4511622"/>
                  <a:pt x="15974418" y="4511622"/>
                  <a:pt x="15967854" y="4525272"/>
                </a:cubicBezTo>
                <a:cubicBezTo>
                  <a:pt x="15967854" y="4511622"/>
                  <a:pt x="15967854" y="4504797"/>
                  <a:pt x="15969496" y="4502238"/>
                </a:cubicBezTo>
                <a:close/>
                <a:moveTo>
                  <a:pt x="18128484" y="4497969"/>
                </a:moveTo>
                <a:cubicBezTo>
                  <a:pt x="18140896" y="4504354"/>
                  <a:pt x="18140896" y="4536275"/>
                  <a:pt x="18147100" y="4549044"/>
                </a:cubicBezTo>
                <a:cubicBezTo>
                  <a:pt x="18128484" y="4549044"/>
                  <a:pt x="18109872" y="4549044"/>
                  <a:pt x="18091256" y="4549044"/>
                </a:cubicBezTo>
                <a:cubicBezTo>
                  <a:pt x="18091256" y="4523507"/>
                  <a:pt x="18116076" y="4497969"/>
                  <a:pt x="18128484" y="4497969"/>
                </a:cubicBezTo>
                <a:close/>
                <a:moveTo>
                  <a:pt x="10605081" y="4496163"/>
                </a:moveTo>
                <a:cubicBezTo>
                  <a:pt x="10593285" y="4496163"/>
                  <a:pt x="10586851" y="4502587"/>
                  <a:pt x="10580417" y="4509010"/>
                </a:cubicBezTo>
                <a:cubicBezTo>
                  <a:pt x="10554680" y="4521858"/>
                  <a:pt x="10530015" y="4534705"/>
                  <a:pt x="10510713" y="4547553"/>
                </a:cubicBezTo>
                <a:cubicBezTo>
                  <a:pt x="10510713" y="4573248"/>
                  <a:pt x="10510713" y="4592519"/>
                  <a:pt x="10510713" y="4610720"/>
                </a:cubicBezTo>
                <a:cubicBezTo>
                  <a:pt x="10535377" y="4604296"/>
                  <a:pt x="10554680" y="4617143"/>
                  <a:pt x="10573983" y="4586095"/>
                </a:cubicBezTo>
                <a:cubicBezTo>
                  <a:pt x="10586851" y="4560400"/>
                  <a:pt x="10605081" y="4547553"/>
                  <a:pt x="10624384" y="4547553"/>
                </a:cubicBezTo>
                <a:cubicBezTo>
                  <a:pt x="10617950" y="4528282"/>
                  <a:pt x="10612588" y="4509010"/>
                  <a:pt x="10605081" y="4496163"/>
                </a:cubicBezTo>
                <a:close/>
                <a:moveTo>
                  <a:pt x="11329787" y="4494038"/>
                </a:moveTo>
                <a:cubicBezTo>
                  <a:pt x="11338533" y="4495148"/>
                  <a:pt x="11346978" y="4498375"/>
                  <a:pt x="11355020" y="4504829"/>
                </a:cubicBezTo>
                <a:cubicBezTo>
                  <a:pt x="11245645" y="4550007"/>
                  <a:pt x="11143776" y="4613472"/>
                  <a:pt x="11027968" y="4639289"/>
                </a:cubicBezTo>
                <a:cubicBezTo>
                  <a:pt x="10990437" y="4652197"/>
                  <a:pt x="10951834" y="4645743"/>
                  <a:pt x="10945400" y="4729646"/>
                </a:cubicBezTo>
                <a:cubicBezTo>
                  <a:pt x="10938966" y="4781279"/>
                  <a:pt x="10900364" y="4755462"/>
                  <a:pt x="10913231" y="4723192"/>
                </a:cubicBezTo>
                <a:cubicBezTo>
                  <a:pt x="10874628" y="4723192"/>
                  <a:pt x="10836025" y="4723192"/>
                  <a:pt x="10792061" y="4723192"/>
                </a:cubicBezTo>
                <a:cubicBezTo>
                  <a:pt x="10810290" y="4703830"/>
                  <a:pt x="10836025" y="4703830"/>
                  <a:pt x="10848893" y="4678013"/>
                </a:cubicBezTo>
                <a:cubicBezTo>
                  <a:pt x="10861761" y="4665105"/>
                  <a:pt x="10861761" y="4652197"/>
                  <a:pt x="10861761" y="4632835"/>
                </a:cubicBezTo>
                <a:cubicBezTo>
                  <a:pt x="10868194" y="4600564"/>
                  <a:pt x="10893930" y="4613472"/>
                  <a:pt x="10913231" y="4613472"/>
                </a:cubicBezTo>
                <a:cubicBezTo>
                  <a:pt x="10951834" y="4607018"/>
                  <a:pt x="10990437" y="4588732"/>
                  <a:pt x="11027968" y="4582278"/>
                </a:cubicBezTo>
                <a:cubicBezTo>
                  <a:pt x="11040835" y="4575824"/>
                  <a:pt x="11060137" y="4569369"/>
                  <a:pt x="11079438" y="4569369"/>
                </a:cubicBezTo>
                <a:cubicBezTo>
                  <a:pt x="11098739" y="4569369"/>
                  <a:pt x="11085872" y="4562915"/>
                  <a:pt x="11105173" y="4550007"/>
                </a:cubicBezTo>
                <a:cubicBezTo>
                  <a:pt x="11150210" y="4537099"/>
                  <a:pt x="11201680" y="4524191"/>
                  <a:pt x="11245645" y="4511283"/>
                </a:cubicBezTo>
                <a:cubicBezTo>
                  <a:pt x="11274597" y="4506442"/>
                  <a:pt x="11303550" y="4490710"/>
                  <a:pt x="11329787" y="4494038"/>
                </a:cubicBezTo>
                <a:close/>
                <a:moveTo>
                  <a:pt x="10886462" y="4490646"/>
                </a:moveTo>
                <a:cubicBezTo>
                  <a:pt x="10886462" y="4510036"/>
                  <a:pt x="10892915" y="4522962"/>
                  <a:pt x="10905820" y="4522962"/>
                </a:cubicBezTo>
                <a:cubicBezTo>
                  <a:pt x="10905820" y="4497109"/>
                  <a:pt x="10899367" y="4490646"/>
                  <a:pt x="10886462" y="4490646"/>
                </a:cubicBezTo>
                <a:close/>
                <a:moveTo>
                  <a:pt x="19298800" y="4488492"/>
                </a:moveTo>
                <a:cubicBezTo>
                  <a:pt x="19298800" y="4507757"/>
                  <a:pt x="19298800" y="4520601"/>
                  <a:pt x="19285672" y="4520601"/>
                </a:cubicBezTo>
                <a:cubicBezTo>
                  <a:pt x="19285672" y="4501336"/>
                  <a:pt x="19285672" y="4488492"/>
                  <a:pt x="19298800" y="4488492"/>
                </a:cubicBezTo>
                <a:close/>
                <a:moveTo>
                  <a:pt x="18045544" y="4488492"/>
                </a:moveTo>
                <a:cubicBezTo>
                  <a:pt x="18058388" y="4488492"/>
                  <a:pt x="18071228" y="4494914"/>
                  <a:pt x="18071228" y="4520601"/>
                </a:cubicBezTo>
                <a:cubicBezTo>
                  <a:pt x="18058388" y="4514179"/>
                  <a:pt x="18045544" y="4507757"/>
                  <a:pt x="18039124" y="4501336"/>
                </a:cubicBezTo>
                <a:cubicBezTo>
                  <a:pt x="18039124" y="4494914"/>
                  <a:pt x="18039124" y="4494914"/>
                  <a:pt x="18045544" y="4488492"/>
                </a:cubicBezTo>
                <a:close/>
                <a:moveTo>
                  <a:pt x="16786776" y="4488492"/>
                </a:moveTo>
                <a:cubicBezTo>
                  <a:pt x="16786776" y="4507757"/>
                  <a:pt x="16780456" y="4520601"/>
                  <a:pt x="16768870" y="4520601"/>
                </a:cubicBezTo>
                <a:cubicBezTo>
                  <a:pt x="16768870" y="4494914"/>
                  <a:pt x="16775190" y="4488492"/>
                  <a:pt x="16786776" y="4488492"/>
                </a:cubicBezTo>
                <a:close/>
                <a:moveTo>
                  <a:pt x="15824664" y="4488492"/>
                </a:moveTo>
                <a:cubicBezTo>
                  <a:pt x="15824664" y="4507757"/>
                  <a:pt x="15818676" y="4520601"/>
                  <a:pt x="15806702" y="4520601"/>
                </a:cubicBezTo>
                <a:cubicBezTo>
                  <a:pt x="15806702" y="4494914"/>
                  <a:pt x="15812690" y="4488492"/>
                  <a:pt x="15824664" y="4488492"/>
                </a:cubicBezTo>
                <a:close/>
                <a:moveTo>
                  <a:pt x="15203758" y="4488492"/>
                </a:moveTo>
                <a:cubicBezTo>
                  <a:pt x="15203758" y="4507757"/>
                  <a:pt x="15197770" y="4520601"/>
                  <a:pt x="15185796" y="4520601"/>
                </a:cubicBezTo>
                <a:cubicBezTo>
                  <a:pt x="15185796" y="4494914"/>
                  <a:pt x="15191784" y="4488492"/>
                  <a:pt x="15203758" y="4488492"/>
                </a:cubicBezTo>
                <a:close/>
                <a:moveTo>
                  <a:pt x="21021828" y="4488489"/>
                </a:moveTo>
                <a:cubicBezTo>
                  <a:pt x="21034124" y="4500899"/>
                  <a:pt x="21040272" y="4519514"/>
                  <a:pt x="21052572" y="4531923"/>
                </a:cubicBezTo>
                <a:cubicBezTo>
                  <a:pt x="21040272" y="4544333"/>
                  <a:pt x="21027976" y="4544333"/>
                  <a:pt x="21015680" y="4544333"/>
                </a:cubicBezTo>
                <a:cubicBezTo>
                  <a:pt x="21015680" y="4525718"/>
                  <a:pt x="21021828" y="4507104"/>
                  <a:pt x="21021828" y="4488489"/>
                </a:cubicBezTo>
                <a:close/>
                <a:moveTo>
                  <a:pt x="11356548" y="4476785"/>
                </a:moveTo>
                <a:lnTo>
                  <a:pt x="11351348" y="4487464"/>
                </a:lnTo>
                <a:cubicBezTo>
                  <a:pt x="11351348" y="4487464"/>
                  <a:pt x="11352471" y="4485158"/>
                  <a:pt x="11353874" y="4482276"/>
                </a:cubicBezTo>
                <a:close/>
                <a:moveTo>
                  <a:pt x="11358926" y="4471900"/>
                </a:moveTo>
                <a:cubicBezTo>
                  <a:pt x="11359768" y="4470171"/>
                  <a:pt x="11359206" y="4471324"/>
                  <a:pt x="11358084" y="4473630"/>
                </a:cubicBezTo>
                <a:lnTo>
                  <a:pt x="11356548" y="4476785"/>
                </a:lnTo>
                <a:close/>
                <a:moveTo>
                  <a:pt x="8903997" y="4461474"/>
                </a:moveTo>
                <a:cubicBezTo>
                  <a:pt x="8888883" y="4456638"/>
                  <a:pt x="8868329" y="4480818"/>
                  <a:pt x="8858657" y="4490490"/>
                </a:cubicBezTo>
                <a:cubicBezTo>
                  <a:pt x="8832863" y="4516281"/>
                  <a:pt x="8794173" y="4529177"/>
                  <a:pt x="8755483" y="4542073"/>
                </a:cubicBezTo>
                <a:cubicBezTo>
                  <a:pt x="8717867" y="4561417"/>
                  <a:pt x="8679177" y="4574313"/>
                  <a:pt x="8640487" y="4593656"/>
                </a:cubicBezTo>
                <a:cubicBezTo>
                  <a:pt x="8653384" y="4605477"/>
                  <a:pt x="8717867" y="4618373"/>
                  <a:pt x="8711419" y="4657061"/>
                </a:cubicBezTo>
                <a:cubicBezTo>
                  <a:pt x="8711419" y="4682852"/>
                  <a:pt x="8679177" y="4676405"/>
                  <a:pt x="8679177" y="4708644"/>
                </a:cubicBezTo>
                <a:cubicBezTo>
                  <a:pt x="8749035" y="4650613"/>
                  <a:pt x="8826415" y="4605477"/>
                  <a:pt x="8903795" y="4580760"/>
                </a:cubicBezTo>
                <a:cubicBezTo>
                  <a:pt x="8910244" y="4548521"/>
                  <a:pt x="8923140" y="4509833"/>
                  <a:pt x="8916692" y="4477594"/>
                </a:cubicBezTo>
                <a:cubicBezTo>
                  <a:pt x="8913468" y="4467922"/>
                  <a:pt x="8909035" y="4463086"/>
                  <a:pt x="8903997" y="4461474"/>
                </a:cubicBezTo>
                <a:close/>
                <a:moveTo>
                  <a:pt x="9096172" y="4458250"/>
                </a:moveTo>
                <a:cubicBezTo>
                  <a:pt x="9096172" y="4477594"/>
                  <a:pt x="9096172" y="4490490"/>
                  <a:pt x="9109068" y="4490490"/>
                </a:cubicBezTo>
                <a:cubicBezTo>
                  <a:pt x="9109068" y="4471146"/>
                  <a:pt x="9109068" y="4458250"/>
                  <a:pt x="9096172" y="4458250"/>
                </a:cubicBezTo>
                <a:close/>
                <a:moveTo>
                  <a:pt x="9018791" y="4458250"/>
                </a:moveTo>
                <a:cubicBezTo>
                  <a:pt x="9018791" y="4477594"/>
                  <a:pt x="9025240" y="4490490"/>
                  <a:pt x="9038136" y="4490490"/>
                </a:cubicBezTo>
                <a:cubicBezTo>
                  <a:pt x="9038136" y="4464698"/>
                  <a:pt x="9031688" y="4458250"/>
                  <a:pt x="9018791" y="4458250"/>
                </a:cubicBezTo>
                <a:close/>
                <a:moveTo>
                  <a:pt x="15336444" y="4456721"/>
                </a:moveTo>
                <a:cubicBezTo>
                  <a:pt x="15336444" y="4487464"/>
                  <a:pt x="15311848" y="4487464"/>
                  <a:pt x="15299550" y="4487464"/>
                </a:cubicBezTo>
                <a:cubicBezTo>
                  <a:pt x="15299550" y="4450572"/>
                  <a:pt x="15317998" y="4456721"/>
                  <a:pt x="15336444" y="4456721"/>
                </a:cubicBezTo>
                <a:close/>
                <a:moveTo>
                  <a:pt x="10955021" y="4455098"/>
                </a:moveTo>
                <a:cubicBezTo>
                  <a:pt x="10942922" y="4453482"/>
                  <a:pt x="10928404" y="4458330"/>
                  <a:pt x="10918725" y="4458330"/>
                </a:cubicBezTo>
                <a:cubicBezTo>
                  <a:pt x="10918725" y="4510036"/>
                  <a:pt x="10957441" y="4490646"/>
                  <a:pt x="10976799" y="4490646"/>
                </a:cubicBezTo>
                <a:cubicBezTo>
                  <a:pt x="10976799" y="4464793"/>
                  <a:pt x="10967120" y="4456714"/>
                  <a:pt x="10955021" y="4455098"/>
                </a:cubicBezTo>
                <a:close/>
                <a:moveTo>
                  <a:pt x="17957796" y="4453298"/>
                </a:moveTo>
                <a:cubicBezTo>
                  <a:pt x="17984548" y="4452426"/>
                  <a:pt x="18009196" y="4462897"/>
                  <a:pt x="18038056" y="4476858"/>
                </a:cubicBezTo>
                <a:cubicBezTo>
                  <a:pt x="17999576" y="4501677"/>
                  <a:pt x="17962168" y="4464448"/>
                  <a:pt x="17930108" y="4458243"/>
                </a:cubicBezTo>
                <a:cubicBezTo>
                  <a:pt x="17939724" y="4455140"/>
                  <a:pt x="17948876" y="4453589"/>
                  <a:pt x="17957796" y="4453298"/>
                </a:cubicBezTo>
                <a:close/>
                <a:moveTo>
                  <a:pt x="11464578" y="4452268"/>
                </a:moveTo>
                <a:cubicBezTo>
                  <a:pt x="11481694" y="4450672"/>
                  <a:pt x="11500389" y="4460248"/>
                  <a:pt x="11506709" y="4479401"/>
                </a:cubicBezTo>
                <a:cubicBezTo>
                  <a:pt x="11481430" y="4479401"/>
                  <a:pt x="11456152" y="4485786"/>
                  <a:pt x="11431927" y="4492170"/>
                </a:cubicBezTo>
                <a:cubicBezTo>
                  <a:pt x="11431927" y="4466633"/>
                  <a:pt x="11447463" y="4453864"/>
                  <a:pt x="11464578" y="4452268"/>
                </a:cubicBezTo>
                <a:close/>
                <a:moveTo>
                  <a:pt x="9374754" y="4449044"/>
                </a:moveTo>
                <a:cubicBezTo>
                  <a:pt x="9377872" y="4449044"/>
                  <a:pt x="9380866" y="4452254"/>
                  <a:pt x="9383360" y="4458676"/>
                </a:cubicBezTo>
                <a:lnTo>
                  <a:pt x="9378423" y="4477742"/>
                </a:lnTo>
                <a:lnTo>
                  <a:pt x="9378619" y="4478014"/>
                </a:lnTo>
                <a:cubicBezTo>
                  <a:pt x="9371634" y="4478014"/>
                  <a:pt x="9365646" y="4478014"/>
                  <a:pt x="9360657" y="4478014"/>
                </a:cubicBezTo>
                <a:cubicBezTo>
                  <a:pt x="9360657" y="4472027"/>
                  <a:pt x="9365646" y="4466040"/>
                  <a:pt x="9365646" y="4460052"/>
                </a:cubicBezTo>
                <a:lnTo>
                  <a:pt x="9375695" y="4473966"/>
                </a:lnTo>
                <a:lnTo>
                  <a:pt x="9365398" y="4458676"/>
                </a:lnTo>
                <a:cubicBezTo>
                  <a:pt x="9368392" y="4452254"/>
                  <a:pt x="9371635" y="4449044"/>
                  <a:pt x="9374754" y="4449044"/>
                </a:cubicBezTo>
                <a:close/>
                <a:moveTo>
                  <a:pt x="17366080" y="4445836"/>
                </a:moveTo>
                <a:cubicBezTo>
                  <a:pt x="17392620" y="4465704"/>
                  <a:pt x="17431332" y="4472326"/>
                  <a:pt x="17431332" y="4525306"/>
                </a:cubicBezTo>
                <a:cubicBezTo>
                  <a:pt x="17412528" y="4525306"/>
                  <a:pt x="17392620" y="4525306"/>
                  <a:pt x="17372712" y="4525306"/>
                </a:cubicBezTo>
                <a:cubicBezTo>
                  <a:pt x="17372712" y="4498816"/>
                  <a:pt x="17366080" y="4472326"/>
                  <a:pt x="17366080" y="4445836"/>
                </a:cubicBezTo>
                <a:close/>
                <a:moveTo>
                  <a:pt x="18455576" y="4433297"/>
                </a:moveTo>
                <a:cubicBezTo>
                  <a:pt x="18463264" y="4434903"/>
                  <a:pt x="18469412" y="4442929"/>
                  <a:pt x="18469412" y="4458982"/>
                </a:cubicBezTo>
                <a:cubicBezTo>
                  <a:pt x="18457112" y="4452561"/>
                  <a:pt x="18444816" y="4446140"/>
                  <a:pt x="18432520" y="4446140"/>
                </a:cubicBezTo>
                <a:cubicBezTo>
                  <a:pt x="18438668" y="4436508"/>
                  <a:pt x="18447892" y="4431692"/>
                  <a:pt x="18455576" y="4433297"/>
                </a:cubicBezTo>
                <a:close/>
                <a:moveTo>
                  <a:pt x="11540338" y="4431807"/>
                </a:moveTo>
                <a:cubicBezTo>
                  <a:pt x="11552747" y="4430211"/>
                  <a:pt x="11563606" y="4434999"/>
                  <a:pt x="11563606" y="4457345"/>
                </a:cubicBezTo>
                <a:cubicBezTo>
                  <a:pt x="11549645" y="4457345"/>
                  <a:pt x="11532194" y="4460936"/>
                  <a:pt x="11519105" y="4454652"/>
                </a:cubicBezTo>
                <a:lnTo>
                  <a:pt x="11512377" y="4448676"/>
                </a:lnTo>
                <a:lnTo>
                  <a:pt x="11513251" y="4449846"/>
                </a:lnTo>
                <a:cubicBezTo>
                  <a:pt x="11514747" y="4452254"/>
                  <a:pt x="11516244" y="4455465"/>
                  <a:pt x="11516244" y="4458676"/>
                </a:cubicBezTo>
                <a:cubicBezTo>
                  <a:pt x="11510257" y="4465097"/>
                  <a:pt x="11510257" y="4471518"/>
                  <a:pt x="11510257" y="4477939"/>
                </a:cubicBezTo>
                <a:cubicBezTo>
                  <a:pt x="11507263" y="4468308"/>
                  <a:pt x="11504269" y="4463492"/>
                  <a:pt x="11503521" y="4459478"/>
                </a:cubicBezTo>
                <a:lnTo>
                  <a:pt x="11509928" y="4446500"/>
                </a:lnTo>
                <a:lnTo>
                  <a:pt x="11507762" y="4444576"/>
                </a:lnTo>
                <a:cubicBezTo>
                  <a:pt x="11513967" y="4441384"/>
                  <a:pt x="11527928" y="4433403"/>
                  <a:pt x="11540338" y="4431807"/>
                </a:cubicBezTo>
                <a:close/>
                <a:moveTo>
                  <a:pt x="10716226" y="4426876"/>
                </a:moveTo>
                <a:cubicBezTo>
                  <a:pt x="10729069" y="4439930"/>
                  <a:pt x="10735491" y="4452984"/>
                  <a:pt x="10748335" y="4459511"/>
                </a:cubicBezTo>
                <a:cubicBezTo>
                  <a:pt x="10735491" y="4466038"/>
                  <a:pt x="10722648" y="4479092"/>
                  <a:pt x="10716226" y="4492146"/>
                </a:cubicBezTo>
                <a:cubicBezTo>
                  <a:pt x="10716226" y="4472565"/>
                  <a:pt x="10716226" y="4452984"/>
                  <a:pt x="10716226" y="4426876"/>
                </a:cubicBezTo>
                <a:close/>
                <a:moveTo>
                  <a:pt x="10014741" y="4426876"/>
                </a:moveTo>
                <a:cubicBezTo>
                  <a:pt x="10026716" y="4426876"/>
                  <a:pt x="10032703" y="4433297"/>
                  <a:pt x="10032703" y="4458982"/>
                </a:cubicBezTo>
                <a:cubicBezTo>
                  <a:pt x="10020728" y="4458982"/>
                  <a:pt x="10014741" y="4452561"/>
                  <a:pt x="10014741" y="4426876"/>
                </a:cubicBezTo>
                <a:close/>
                <a:moveTo>
                  <a:pt x="15539128" y="4421748"/>
                </a:moveTo>
                <a:cubicBezTo>
                  <a:pt x="15545894" y="4422574"/>
                  <a:pt x="15552694" y="4424228"/>
                  <a:pt x="15559156" y="4425881"/>
                </a:cubicBezTo>
                <a:cubicBezTo>
                  <a:pt x="15533304" y="4432495"/>
                  <a:pt x="15514994" y="4445722"/>
                  <a:pt x="15489142" y="4458949"/>
                </a:cubicBezTo>
                <a:cubicBezTo>
                  <a:pt x="15498834" y="4424228"/>
                  <a:pt x="15518830" y="4419268"/>
                  <a:pt x="15539128" y="4421748"/>
                </a:cubicBezTo>
                <a:close/>
                <a:moveTo>
                  <a:pt x="9661633" y="4419118"/>
                </a:moveTo>
                <a:cubicBezTo>
                  <a:pt x="9681023" y="4419118"/>
                  <a:pt x="9700413" y="4412654"/>
                  <a:pt x="9706876" y="4444971"/>
                </a:cubicBezTo>
                <a:cubicBezTo>
                  <a:pt x="9706876" y="4464361"/>
                  <a:pt x="9713339" y="4490214"/>
                  <a:pt x="9732729" y="4483750"/>
                </a:cubicBezTo>
                <a:cubicBezTo>
                  <a:pt x="9765046" y="4470824"/>
                  <a:pt x="9777972" y="4464361"/>
                  <a:pt x="9790899" y="4522530"/>
                </a:cubicBezTo>
                <a:cubicBezTo>
                  <a:pt x="9732729" y="4548383"/>
                  <a:pt x="9668096" y="4580700"/>
                  <a:pt x="9609927" y="4611939"/>
                </a:cubicBezTo>
                <a:cubicBezTo>
                  <a:pt x="9577610" y="4637792"/>
                  <a:pt x="9526981" y="4695962"/>
                  <a:pt x="9507591" y="4611939"/>
                </a:cubicBezTo>
                <a:cubicBezTo>
                  <a:pt x="9520518" y="4611939"/>
                  <a:pt x="9533444" y="4611939"/>
                  <a:pt x="9546371" y="4611939"/>
                </a:cubicBezTo>
                <a:cubicBezTo>
                  <a:pt x="9546371" y="4554847"/>
                  <a:pt x="9526981" y="4477287"/>
                  <a:pt x="9577610" y="4464361"/>
                </a:cubicBezTo>
                <a:cubicBezTo>
                  <a:pt x="9603463" y="4457897"/>
                  <a:pt x="9655170" y="4412654"/>
                  <a:pt x="9674559" y="4477287"/>
                </a:cubicBezTo>
                <a:lnTo>
                  <a:pt x="9674697" y="4476977"/>
                </a:lnTo>
                <a:lnTo>
                  <a:pt x="9673982" y="4456268"/>
                </a:lnTo>
                <a:cubicBezTo>
                  <a:pt x="9675105" y="4454261"/>
                  <a:pt x="9676789" y="4453258"/>
                  <a:pt x="9678940" y="4453559"/>
                </a:cubicBezTo>
                <a:lnTo>
                  <a:pt x="9686569" y="4458586"/>
                </a:lnTo>
                <a:lnTo>
                  <a:pt x="9687486" y="4457897"/>
                </a:lnTo>
                <a:cubicBezTo>
                  <a:pt x="9674559" y="4444971"/>
                  <a:pt x="9668096" y="4432044"/>
                  <a:pt x="9661633" y="4419118"/>
                </a:cubicBezTo>
                <a:close/>
                <a:moveTo>
                  <a:pt x="383018" y="4418305"/>
                </a:moveTo>
                <a:cubicBezTo>
                  <a:pt x="405163" y="4418305"/>
                  <a:pt x="429773" y="4426508"/>
                  <a:pt x="439616" y="4426508"/>
                </a:cubicBezTo>
                <a:cubicBezTo>
                  <a:pt x="439616" y="4492136"/>
                  <a:pt x="360865" y="4459322"/>
                  <a:pt x="341176" y="4459322"/>
                </a:cubicBezTo>
                <a:cubicBezTo>
                  <a:pt x="341176" y="4426508"/>
                  <a:pt x="360865" y="4418305"/>
                  <a:pt x="383018" y="4418305"/>
                </a:cubicBezTo>
                <a:close/>
                <a:moveTo>
                  <a:pt x="17280144" y="4416376"/>
                </a:moveTo>
                <a:cubicBezTo>
                  <a:pt x="17300528" y="4417996"/>
                  <a:pt x="17321724" y="4426095"/>
                  <a:pt x="17341292" y="4426095"/>
                </a:cubicBezTo>
                <a:cubicBezTo>
                  <a:pt x="17334768" y="4445534"/>
                  <a:pt x="17328248" y="4464973"/>
                  <a:pt x="17321724" y="4477932"/>
                </a:cubicBezTo>
                <a:cubicBezTo>
                  <a:pt x="17308680" y="4477932"/>
                  <a:pt x="17302156" y="4471453"/>
                  <a:pt x="17289112" y="4471453"/>
                </a:cubicBezTo>
                <a:cubicBezTo>
                  <a:pt x="17269544" y="4458493"/>
                  <a:pt x="17243456" y="4452014"/>
                  <a:pt x="17223888" y="4445534"/>
                </a:cubicBezTo>
                <a:cubicBezTo>
                  <a:pt x="17240196" y="4419616"/>
                  <a:pt x="17259760" y="4414756"/>
                  <a:pt x="17280144" y="4416376"/>
                </a:cubicBezTo>
                <a:close/>
                <a:moveTo>
                  <a:pt x="11931121" y="4412654"/>
                </a:moveTo>
                <a:cubicBezTo>
                  <a:pt x="11937580" y="4419177"/>
                  <a:pt x="11950498" y="4432222"/>
                  <a:pt x="11956957" y="4445267"/>
                </a:cubicBezTo>
                <a:cubicBezTo>
                  <a:pt x="11892365" y="4458312"/>
                  <a:pt x="11828850" y="4471358"/>
                  <a:pt x="11764257" y="4490926"/>
                </a:cubicBezTo>
                <a:cubicBezTo>
                  <a:pt x="11731961" y="4497448"/>
                  <a:pt x="11706125" y="4497448"/>
                  <a:pt x="11680288" y="4510493"/>
                </a:cubicBezTo>
                <a:cubicBezTo>
                  <a:pt x="11665754" y="4515385"/>
                  <a:pt x="11648194" y="4523946"/>
                  <a:pt x="11632146" y="4516914"/>
                </a:cubicBezTo>
                <a:lnTo>
                  <a:pt x="11619328" y="4506123"/>
                </a:lnTo>
                <a:lnTo>
                  <a:pt x="11624279" y="4523463"/>
                </a:lnTo>
                <a:cubicBezTo>
                  <a:pt x="11622831" y="4528843"/>
                  <a:pt x="11618354" y="4530380"/>
                  <a:pt x="11612034" y="4521157"/>
                </a:cubicBezTo>
                <a:lnTo>
                  <a:pt x="11617665" y="4504723"/>
                </a:lnTo>
                <a:lnTo>
                  <a:pt x="11616772" y="4503971"/>
                </a:lnTo>
                <a:lnTo>
                  <a:pt x="11618067" y="4503548"/>
                </a:lnTo>
                <a:lnTo>
                  <a:pt x="11618354" y="4502711"/>
                </a:lnTo>
                <a:lnTo>
                  <a:pt x="11618548" y="4503391"/>
                </a:lnTo>
                <a:lnTo>
                  <a:pt x="11796554" y="4445267"/>
                </a:lnTo>
                <a:cubicBezTo>
                  <a:pt x="11828850" y="4438745"/>
                  <a:pt x="11853610" y="4432222"/>
                  <a:pt x="11885906" y="4425699"/>
                </a:cubicBezTo>
                <a:cubicBezTo>
                  <a:pt x="11898824" y="4419177"/>
                  <a:pt x="11918202" y="4412654"/>
                  <a:pt x="11931121" y="4412654"/>
                </a:cubicBezTo>
                <a:close/>
                <a:moveTo>
                  <a:pt x="10624384" y="4412654"/>
                </a:moveTo>
                <a:cubicBezTo>
                  <a:pt x="10612588" y="4419078"/>
                  <a:pt x="10605081" y="4431925"/>
                  <a:pt x="10605081" y="4444773"/>
                </a:cubicBezTo>
                <a:cubicBezTo>
                  <a:pt x="10624384" y="4449591"/>
                  <a:pt x="10643687" y="4447182"/>
                  <a:pt x="10660275" y="4459226"/>
                </a:cubicBezTo>
                <a:lnTo>
                  <a:pt x="10673742" y="4474493"/>
                </a:lnTo>
                <a:lnTo>
                  <a:pt x="10668826" y="4458676"/>
                </a:lnTo>
                <a:cubicBezTo>
                  <a:pt x="10674813" y="4445833"/>
                  <a:pt x="10680801" y="4445833"/>
                  <a:pt x="10686788" y="4458676"/>
                </a:cubicBezTo>
                <a:lnTo>
                  <a:pt x="10675627" y="4476630"/>
                </a:lnTo>
                <a:lnTo>
                  <a:pt x="10675858" y="4476892"/>
                </a:lnTo>
                <a:lnTo>
                  <a:pt x="10675464" y="4476892"/>
                </a:lnTo>
                <a:lnTo>
                  <a:pt x="10674813" y="4477939"/>
                </a:lnTo>
                <a:lnTo>
                  <a:pt x="10674487" y="4476892"/>
                </a:lnTo>
                <a:lnTo>
                  <a:pt x="10659772" y="4476892"/>
                </a:lnTo>
                <a:cubicBezTo>
                  <a:pt x="10653338" y="4478497"/>
                  <a:pt x="10646904" y="4483315"/>
                  <a:pt x="10643687" y="4496163"/>
                </a:cubicBezTo>
                <a:cubicBezTo>
                  <a:pt x="10630818" y="4521858"/>
                  <a:pt x="10637253" y="4553977"/>
                  <a:pt x="10637253" y="4579672"/>
                </a:cubicBezTo>
                <a:cubicBezTo>
                  <a:pt x="10675858" y="4573248"/>
                  <a:pt x="10714463" y="4573248"/>
                  <a:pt x="10753069" y="4592519"/>
                </a:cubicBezTo>
                <a:cubicBezTo>
                  <a:pt x="10650121" y="4655686"/>
                  <a:pt x="10548246" y="4726347"/>
                  <a:pt x="10439936" y="4758466"/>
                </a:cubicBezTo>
                <a:cubicBezTo>
                  <a:pt x="10414199" y="4771313"/>
                  <a:pt x="10383101" y="4771313"/>
                  <a:pt x="10363798" y="4784161"/>
                </a:cubicBezTo>
                <a:cubicBezTo>
                  <a:pt x="10338061" y="4797008"/>
                  <a:pt x="10318758" y="4821632"/>
                  <a:pt x="10293021" y="4834480"/>
                </a:cubicBezTo>
                <a:cubicBezTo>
                  <a:pt x="10241548" y="4860175"/>
                  <a:pt x="10184712" y="4853751"/>
                  <a:pt x="10133238" y="4866599"/>
                </a:cubicBezTo>
                <a:cubicBezTo>
                  <a:pt x="10165409" y="4840904"/>
                  <a:pt x="10204015" y="4815209"/>
                  <a:pt x="10241548" y="4784161"/>
                </a:cubicBezTo>
                <a:cubicBezTo>
                  <a:pt x="10267284" y="4758466"/>
                  <a:pt x="10254416" y="4707076"/>
                  <a:pt x="10254416" y="4674957"/>
                </a:cubicBezTo>
                <a:cubicBezTo>
                  <a:pt x="10260850" y="4681381"/>
                  <a:pt x="10267284" y="4694228"/>
                  <a:pt x="10273719" y="4707076"/>
                </a:cubicBezTo>
                <a:cubicBezTo>
                  <a:pt x="10273719" y="4668533"/>
                  <a:pt x="10286587" y="4623567"/>
                  <a:pt x="10267284" y="4597872"/>
                </a:cubicBezTo>
                <a:cubicBezTo>
                  <a:pt x="10247982" y="4566824"/>
                  <a:pt x="10215811" y="4573248"/>
                  <a:pt x="10191146" y="4560400"/>
                </a:cubicBezTo>
                <a:cubicBezTo>
                  <a:pt x="10267284" y="4457620"/>
                  <a:pt x="10376666" y="4470468"/>
                  <a:pt x="10472107" y="4457620"/>
                </a:cubicBezTo>
                <a:cubicBezTo>
                  <a:pt x="10472107" y="4476892"/>
                  <a:pt x="10472107" y="4502587"/>
                  <a:pt x="10472107" y="4521858"/>
                </a:cubicBezTo>
                <a:cubicBezTo>
                  <a:pt x="10523581" y="4489739"/>
                  <a:pt x="10567548" y="4425502"/>
                  <a:pt x="10624384" y="4412654"/>
                </a:cubicBezTo>
                <a:close/>
                <a:moveTo>
                  <a:pt x="20902204" y="4396919"/>
                </a:moveTo>
                <a:cubicBezTo>
                  <a:pt x="20922200" y="4392184"/>
                  <a:pt x="20943528" y="4416013"/>
                  <a:pt x="20957748" y="4425789"/>
                </a:cubicBezTo>
                <a:cubicBezTo>
                  <a:pt x="20951428" y="4445340"/>
                  <a:pt x="20945108" y="4464892"/>
                  <a:pt x="20945108" y="4477926"/>
                </a:cubicBezTo>
                <a:cubicBezTo>
                  <a:pt x="20926148" y="4458374"/>
                  <a:pt x="20901924" y="4432306"/>
                  <a:pt x="20882964" y="4412754"/>
                </a:cubicBezTo>
                <a:cubicBezTo>
                  <a:pt x="20889020" y="4403250"/>
                  <a:pt x="20895540" y="4398498"/>
                  <a:pt x="20902204" y="4396919"/>
                </a:cubicBezTo>
                <a:close/>
                <a:moveTo>
                  <a:pt x="17149400" y="4395190"/>
                </a:moveTo>
                <a:cubicBezTo>
                  <a:pt x="17155508" y="4395622"/>
                  <a:pt x="17161324" y="4396383"/>
                  <a:pt x="17165976" y="4396383"/>
                </a:cubicBezTo>
                <a:cubicBezTo>
                  <a:pt x="17165976" y="4449469"/>
                  <a:pt x="17128748" y="4429562"/>
                  <a:pt x="17110132" y="4429562"/>
                </a:cubicBezTo>
                <a:cubicBezTo>
                  <a:pt x="17110132" y="4395553"/>
                  <a:pt x="17131076" y="4393894"/>
                  <a:pt x="17149400" y="4395190"/>
                </a:cubicBezTo>
                <a:close/>
                <a:moveTo>
                  <a:pt x="11655876" y="4395190"/>
                </a:moveTo>
                <a:cubicBezTo>
                  <a:pt x="11661998" y="4395622"/>
                  <a:pt x="11667857" y="4396383"/>
                  <a:pt x="11672597" y="4396383"/>
                </a:cubicBezTo>
                <a:cubicBezTo>
                  <a:pt x="11672597" y="4449469"/>
                  <a:pt x="11635731" y="4429562"/>
                  <a:pt x="11616772" y="4429562"/>
                </a:cubicBezTo>
                <a:cubicBezTo>
                  <a:pt x="11616772" y="4395553"/>
                  <a:pt x="11637509" y="4393894"/>
                  <a:pt x="11655876" y="4395190"/>
                </a:cubicBezTo>
                <a:close/>
                <a:moveTo>
                  <a:pt x="19189880" y="4393697"/>
                </a:moveTo>
                <a:cubicBezTo>
                  <a:pt x="19189880" y="4412962"/>
                  <a:pt x="19183892" y="4425806"/>
                  <a:pt x="19171920" y="4425806"/>
                </a:cubicBezTo>
                <a:cubicBezTo>
                  <a:pt x="19171920" y="4406541"/>
                  <a:pt x="19177904" y="4393697"/>
                  <a:pt x="19189880" y="4393697"/>
                </a:cubicBezTo>
                <a:close/>
                <a:moveTo>
                  <a:pt x="17848536" y="4393697"/>
                </a:moveTo>
                <a:cubicBezTo>
                  <a:pt x="17848536" y="4419384"/>
                  <a:pt x="17842548" y="4425806"/>
                  <a:pt x="17830572" y="4425806"/>
                </a:cubicBezTo>
                <a:cubicBezTo>
                  <a:pt x="17830572" y="4406541"/>
                  <a:pt x="17836560" y="4393697"/>
                  <a:pt x="17848536" y="4393697"/>
                </a:cubicBezTo>
                <a:close/>
                <a:moveTo>
                  <a:pt x="17185968" y="4393697"/>
                </a:moveTo>
                <a:cubicBezTo>
                  <a:pt x="17197552" y="4400082"/>
                  <a:pt x="17210192" y="4406466"/>
                  <a:pt x="17222832" y="4412850"/>
                </a:cubicBezTo>
                <a:cubicBezTo>
                  <a:pt x="17216512" y="4425619"/>
                  <a:pt x="17204928" y="4432003"/>
                  <a:pt x="17197552" y="4444772"/>
                </a:cubicBezTo>
                <a:cubicBezTo>
                  <a:pt x="17191236" y="4432003"/>
                  <a:pt x="17191236" y="4412850"/>
                  <a:pt x="17185968" y="4393697"/>
                </a:cubicBezTo>
                <a:close/>
                <a:moveTo>
                  <a:pt x="10828980" y="4393697"/>
                </a:moveTo>
                <a:cubicBezTo>
                  <a:pt x="10828980" y="4419384"/>
                  <a:pt x="10822993" y="4425806"/>
                  <a:pt x="10811018" y="4425806"/>
                </a:cubicBezTo>
                <a:cubicBezTo>
                  <a:pt x="10811018" y="4406541"/>
                  <a:pt x="10818003" y="4393697"/>
                  <a:pt x="10828980" y="4393697"/>
                </a:cubicBezTo>
                <a:close/>
                <a:moveTo>
                  <a:pt x="10450799" y="4393697"/>
                </a:moveTo>
                <a:cubicBezTo>
                  <a:pt x="10462774" y="4393697"/>
                  <a:pt x="10468761" y="4406541"/>
                  <a:pt x="10468761" y="4425806"/>
                </a:cubicBezTo>
                <a:cubicBezTo>
                  <a:pt x="10456786" y="4425806"/>
                  <a:pt x="10450799" y="4412962"/>
                  <a:pt x="10450799" y="4393697"/>
                </a:cubicBezTo>
                <a:close/>
                <a:moveTo>
                  <a:pt x="16602978" y="4393694"/>
                </a:moveTo>
                <a:cubicBezTo>
                  <a:pt x="16627798" y="4406820"/>
                  <a:pt x="16646414" y="4446197"/>
                  <a:pt x="16658822" y="4492136"/>
                </a:cubicBezTo>
                <a:cubicBezTo>
                  <a:pt x="16615388" y="4492136"/>
                  <a:pt x="16615388" y="4452760"/>
                  <a:pt x="16602978" y="4393694"/>
                </a:cubicBezTo>
                <a:close/>
                <a:moveTo>
                  <a:pt x="9189528" y="4387259"/>
                </a:moveTo>
                <a:cubicBezTo>
                  <a:pt x="9192522" y="4387259"/>
                  <a:pt x="9195516" y="4390300"/>
                  <a:pt x="9198509" y="4396383"/>
                </a:cubicBezTo>
                <a:cubicBezTo>
                  <a:pt x="9192522" y="4416290"/>
                  <a:pt x="9186534" y="4416290"/>
                  <a:pt x="9180547" y="4396383"/>
                </a:cubicBezTo>
                <a:cubicBezTo>
                  <a:pt x="9183541" y="4390300"/>
                  <a:pt x="9186535" y="4387259"/>
                  <a:pt x="9189528" y="4387259"/>
                </a:cubicBezTo>
                <a:close/>
                <a:moveTo>
                  <a:pt x="17062408" y="4365915"/>
                </a:moveTo>
                <a:cubicBezTo>
                  <a:pt x="17072328" y="4368153"/>
                  <a:pt x="17080592" y="4377369"/>
                  <a:pt x="17080592" y="4392641"/>
                </a:cubicBezTo>
                <a:cubicBezTo>
                  <a:pt x="17060752" y="4392641"/>
                  <a:pt x="17047528" y="4387375"/>
                  <a:pt x="17034300" y="4381055"/>
                </a:cubicBezTo>
                <a:cubicBezTo>
                  <a:pt x="17040912" y="4368416"/>
                  <a:pt x="17052488" y="4363677"/>
                  <a:pt x="17062408" y="4365915"/>
                </a:cubicBezTo>
                <a:close/>
                <a:moveTo>
                  <a:pt x="17638076" y="4362945"/>
                </a:moveTo>
                <a:cubicBezTo>
                  <a:pt x="17643764" y="4363480"/>
                  <a:pt x="17649348" y="4364310"/>
                  <a:pt x="17654136" y="4364310"/>
                </a:cubicBezTo>
                <a:cubicBezTo>
                  <a:pt x="17654136" y="4416290"/>
                  <a:pt x="17622216" y="4396383"/>
                  <a:pt x="17603064" y="4396383"/>
                </a:cubicBezTo>
                <a:cubicBezTo>
                  <a:pt x="17603064" y="4362374"/>
                  <a:pt x="17621020" y="4361338"/>
                  <a:pt x="17638076" y="4362945"/>
                </a:cubicBezTo>
                <a:close/>
                <a:moveTo>
                  <a:pt x="17754896" y="4361613"/>
                </a:moveTo>
                <a:cubicBezTo>
                  <a:pt x="17767028" y="4366165"/>
                  <a:pt x="17779900" y="4382570"/>
                  <a:pt x="17786880" y="4392642"/>
                </a:cubicBezTo>
                <a:cubicBezTo>
                  <a:pt x="17768264" y="4392642"/>
                  <a:pt x="17749652" y="4387375"/>
                  <a:pt x="17731036" y="4381056"/>
                </a:cubicBezTo>
                <a:cubicBezTo>
                  <a:pt x="17734136" y="4369996"/>
                  <a:pt x="17738404" y="4364071"/>
                  <a:pt x="17743252" y="4361685"/>
                </a:cubicBezTo>
                <a:cubicBezTo>
                  <a:pt x="17746888" y="4359895"/>
                  <a:pt x="17750852" y="4360096"/>
                  <a:pt x="17754896" y="4361613"/>
                </a:cubicBezTo>
                <a:close/>
                <a:moveTo>
                  <a:pt x="20033552" y="4360518"/>
                </a:moveTo>
                <a:cubicBezTo>
                  <a:pt x="20033552" y="4380424"/>
                  <a:pt x="20027564" y="4392588"/>
                  <a:pt x="20015588" y="4392588"/>
                </a:cubicBezTo>
                <a:cubicBezTo>
                  <a:pt x="20015588" y="4373789"/>
                  <a:pt x="20021576" y="4360518"/>
                  <a:pt x="20033552" y="4360518"/>
                </a:cubicBezTo>
                <a:close/>
                <a:moveTo>
                  <a:pt x="12070792" y="4360518"/>
                </a:moveTo>
                <a:cubicBezTo>
                  <a:pt x="12070792" y="4387059"/>
                  <a:pt x="12064805" y="4392588"/>
                  <a:pt x="12052830" y="4392588"/>
                </a:cubicBezTo>
                <a:cubicBezTo>
                  <a:pt x="12052830" y="4373789"/>
                  <a:pt x="12058817" y="4360518"/>
                  <a:pt x="12070792" y="4360518"/>
                </a:cubicBezTo>
                <a:close/>
                <a:moveTo>
                  <a:pt x="11506764" y="4360518"/>
                </a:moveTo>
                <a:cubicBezTo>
                  <a:pt x="11506764" y="4387059"/>
                  <a:pt x="11500777" y="4392588"/>
                  <a:pt x="11488802" y="4392588"/>
                </a:cubicBezTo>
                <a:cubicBezTo>
                  <a:pt x="11488802" y="4373789"/>
                  <a:pt x="11494789" y="4360518"/>
                  <a:pt x="11506764" y="4360518"/>
                </a:cubicBezTo>
                <a:close/>
                <a:moveTo>
                  <a:pt x="10710459" y="4360518"/>
                </a:moveTo>
                <a:cubicBezTo>
                  <a:pt x="10710459" y="4397382"/>
                  <a:pt x="10692013" y="4391062"/>
                  <a:pt x="10673567" y="4391062"/>
                </a:cubicBezTo>
                <a:cubicBezTo>
                  <a:pt x="10673567" y="4360518"/>
                  <a:pt x="10698162" y="4360518"/>
                  <a:pt x="10710459" y="4360518"/>
                </a:cubicBezTo>
                <a:close/>
                <a:moveTo>
                  <a:pt x="16412890" y="4356657"/>
                </a:moveTo>
                <a:cubicBezTo>
                  <a:pt x="16415884" y="4357459"/>
                  <a:pt x="16418878" y="4360670"/>
                  <a:pt x="16421872" y="4363881"/>
                </a:cubicBezTo>
                <a:cubicBezTo>
                  <a:pt x="16415884" y="4370302"/>
                  <a:pt x="16415884" y="4376723"/>
                  <a:pt x="16409896" y="4383144"/>
                </a:cubicBezTo>
                <a:lnTo>
                  <a:pt x="16408446" y="4378480"/>
                </a:lnTo>
                <a:lnTo>
                  <a:pt x="16399170" y="4378480"/>
                </a:lnTo>
                <a:lnTo>
                  <a:pt x="16404182" y="4364759"/>
                </a:lnTo>
                <a:lnTo>
                  <a:pt x="16403910" y="4363881"/>
                </a:lnTo>
                <a:lnTo>
                  <a:pt x="16404750" y="4363205"/>
                </a:lnTo>
                <a:lnTo>
                  <a:pt x="16405732" y="4360518"/>
                </a:lnTo>
                <a:lnTo>
                  <a:pt x="16406268" y="4361984"/>
                </a:lnTo>
                <a:close/>
                <a:moveTo>
                  <a:pt x="11772498" y="4341558"/>
                </a:moveTo>
                <a:cubicBezTo>
                  <a:pt x="11784908" y="4348075"/>
                  <a:pt x="11784908" y="4380660"/>
                  <a:pt x="11791113" y="4392608"/>
                </a:cubicBezTo>
                <a:cubicBezTo>
                  <a:pt x="11772498" y="4392608"/>
                  <a:pt x="11753884" y="4392608"/>
                  <a:pt x="11735269" y="4392608"/>
                </a:cubicBezTo>
                <a:cubicBezTo>
                  <a:pt x="11735269" y="4367626"/>
                  <a:pt x="11753884" y="4341558"/>
                  <a:pt x="11772498" y="4341558"/>
                </a:cubicBezTo>
                <a:close/>
                <a:moveTo>
                  <a:pt x="17531328" y="4338502"/>
                </a:moveTo>
                <a:cubicBezTo>
                  <a:pt x="17539012" y="4340108"/>
                  <a:pt x="17545164" y="4348134"/>
                  <a:pt x="17545164" y="4364187"/>
                </a:cubicBezTo>
                <a:cubicBezTo>
                  <a:pt x="17532864" y="4364187"/>
                  <a:pt x="17520568" y="4357766"/>
                  <a:pt x="17508272" y="4351345"/>
                </a:cubicBezTo>
                <a:cubicBezTo>
                  <a:pt x="17514420" y="4341713"/>
                  <a:pt x="17523644" y="4336897"/>
                  <a:pt x="17531328" y="4338502"/>
                </a:cubicBezTo>
                <a:close/>
                <a:moveTo>
                  <a:pt x="12468874" y="4338230"/>
                </a:moveTo>
                <a:cubicBezTo>
                  <a:pt x="12468874" y="4368973"/>
                  <a:pt x="12444649" y="4362825"/>
                  <a:pt x="12432010" y="4362825"/>
                </a:cubicBezTo>
                <a:cubicBezTo>
                  <a:pt x="12432010" y="4332081"/>
                  <a:pt x="12449915" y="4338230"/>
                  <a:pt x="12468874" y="4338230"/>
                </a:cubicBezTo>
                <a:close/>
                <a:moveTo>
                  <a:pt x="20837212" y="4336820"/>
                </a:moveTo>
                <a:cubicBezTo>
                  <a:pt x="20856364" y="4349459"/>
                  <a:pt x="20869132" y="4368418"/>
                  <a:pt x="20881900" y="4381057"/>
                </a:cubicBezTo>
                <a:cubicBezTo>
                  <a:pt x="20869132" y="4411602"/>
                  <a:pt x="20843596" y="4362099"/>
                  <a:pt x="20830828" y="4349459"/>
                </a:cubicBezTo>
                <a:cubicBezTo>
                  <a:pt x="20830828" y="4343140"/>
                  <a:pt x="20837212" y="4343140"/>
                  <a:pt x="20837212" y="4336820"/>
                </a:cubicBezTo>
                <a:close/>
                <a:moveTo>
                  <a:pt x="19686628" y="4336820"/>
                </a:moveTo>
                <a:cubicBezTo>
                  <a:pt x="19698924" y="4336820"/>
                  <a:pt x="19711224" y="4336820"/>
                  <a:pt x="19711224" y="4364120"/>
                </a:cubicBezTo>
                <a:cubicBezTo>
                  <a:pt x="19698924" y="4364120"/>
                  <a:pt x="19686628" y="4357295"/>
                  <a:pt x="19674332" y="4350470"/>
                </a:cubicBezTo>
                <a:cubicBezTo>
                  <a:pt x="19680480" y="4350470"/>
                  <a:pt x="19680480" y="4343645"/>
                  <a:pt x="19686628" y="4336820"/>
                </a:cubicBezTo>
                <a:close/>
                <a:moveTo>
                  <a:pt x="9975299" y="4336814"/>
                </a:moveTo>
                <a:cubicBezTo>
                  <a:pt x="9975299" y="4356158"/>
                  <a:pt x="9987121" y="4362606"/>
                  <a:pt x="10000017" y="4362606"/>
                </a:cubicBezTo>
                <a:cubicBezTo>
                  <a:pt x="10000017" y="4343262"/>
                  <a:pt x="9987121" y="4336814"/>
                  <a:pt x="9975299" y="4336814"/>
                </a:cubicBezTo>
                <a:close/>
                <a:moveTo>
                  <a:pt x="12145384" y="4332868"/>
                </a:moveTo>
                <a:cubicBezTo>
                  <a:pt x="12158629" y="4333658"/>
                  <a:pt x="12170219" y="4339978"/>
                  <a:pt x="12170219" y="4362097"/>
                </a:cubicBezTo>
                <a:cubicBezTo>
                  <a:pt x="12143728" y="4362097"/>
                  <a:pt x="12130483" y="4355778"/>
                  <a:pt x="12130483" y="4398962"/>
                </a:cubicBezTo>
                <a:cubicBezTo>
                  <a:pt x="12123860" y="4430561"/>
                  <a:pt x="12110615" y="4424241"/>
                  <a:pt x="12090747" y="4424241"/>
                </a:cubicBezTo>
                <a:cubicBezTo>
                  <a:pt x="12097370" y="4398962"/>
                  <a:pt x="12103992" y="4368417"/>
                  <a:pt x="12110615" y="4336818"/>
                </a:cubicBezTo>
                <a:cubicBezTo>
                  <a:pt x="12117237" y="4336818"/>
                  <a:pt x="12132138" y="4332078"/>
                  <a:pt x="12145384" y="4332868"/>
                </a:cubicBezTo>
                <a:close/>
                <a:moveTo>
                  <a:pt x="11874848" y="4313538"/>
                </a:moveTo>
                <a:cubicBezTo>
                  <a:pt x="11882156" y="4311931"/>
                  <a:pt x="11889257" y="4312099"/>
                  <a:pt x="11895870" y="4315004"/>
                </a:cubicBezTo>
                <a:cubicBezTo>
                  <a:pt x="11904688" y="4318878"/>
                  <a:pt x="11912636" y="4327619"/>
                  <a:pt x="11919049" y="4343511"/>
                </a:cubicBezTo>
                <a:cubicBezTo>
                  <a:pt x="11880574" y="4356225"/>
                  <a:pt x="11843167" y="4368939"/>
                  <a:pt x="11811104" y="4349868"/>
                </a:cubicBezTo>
                <a:cubicBezTo>
                  <a:pt x="11829139" y="4339141"/>
                  <a:pt x="11852924" y="4318357"/>
                  <a:pt x="11874848" y="4313538"/>
                </a:cubicBezTo>
                <a:close/>
                <a:moveTo>
                  <a:pt x="16957108" y="4313124"/>
                </a:moveTo>
                <a:cubicBezTo>
                  <a:pt x="16982836" y="4326250"/>
                  <a:pt x="17007496" y="4339375"/>
                  <a:pt x="17033224" y="4352500"/>
                </a:cubicBezTo>
                <a:cubicBezTo>
                  <a:pt x="17007496" y="4397345"/>
                  <a:pt x="16969972" y="4365626"/>
                  <a:pt x="16944244" y="4365626"/>
                </a:cubicBezTo>
                <a:cubicBezTo>
                  <a:pt x="16944244" y="4345938"/>
                  <a:pt x="16950676" y="4332812"/>
                  <a:pt x="16957108" y="4313124"/>
                </a:cubicBezTo>
                <a:close/>
                <a:moveTo>
                  <a:pt x="19636412" y="4303641"/>
                </a:moveTo>
                <a:cubicBezTo>
                  <a:pt x="19649052" y="4310062"/>
                  <a:pt x="19660636" y="4316484"/>
                  <a:pt x="19673276" y="4316484"/>
                </a:cubicBezTo>
                <a:cubicBezTo>
                  <a:pt x="19660636" y="4329326"/>
                  <a:pt x="19649052" y="4335747"/>
                  <a:pt x="19636412" y="4303641"/>
                </a:cubicBezTo>
                <a:close/>
                <a:moveTo>
                  <a:pt x="16298638" y="4303641"/>
                </a:moveTo>
                <a:cubicBezTo>
                  <a:pt x="16298638" y="4322905"/>
                  <a:pt x="16292650" y="4335747"/>
                  <a:pt x="16280676" y="4335747"/>
                </a:cubicBezTo>
                <a:cubicBezTo>
                  <a:pt x="16280676" y="4316484"/>
                  <a:pt x="16286664" y="4303641"/>
                  <a:pt x="16298638" y="4303641"/>
                </a:cubicBezTo>
                <a:close/>
                <a:moveTo>
                  <a:pt x="11958035" y="4303641"/>
                </a:moveTo>
                <a:cubicBezTo>
                  <a:pt x="11976481" y="4303641"/>
                  <a:pt x="11994927" y="4303641"/>
                  <a:pt x="11994927" y="4335747"/>
                </a:cubicBezTo>
                <a:cubicBezTo>
                  <a:pt x="11982630" y="4335747"/>
                  <a:pt x="11958035" y="4335747"/>
                  <a:pt x="11958035" y="4303641"/>
                </a:cubicBezTo>
                <a:close/>
                <a:moveTo>
                  <a:pt x="10835613" y="4303641"/>
                </a:moveTo>
                <a:cubicBezTo>
                  <a:pt x="10841762" y="4322256"/>
                  <a:pt x="10841762" y="4340870"/>
                  <a:pt x="10847910" y="4359485"/>
                </a:cubicBezTo>
                <a:cubicBezTo>
                  <a:pt x="10835613" y="4359485"/>
                  <a:pt x="10823315" y="4359485"/>
                  <a:pt x="10811018" y="4359485"/>
                </a:cubicBezTo>
                <a:cubicBezTo>
                  <a:pt x="10818191" y="4340870"/>
                  <a:pt x="10823315" y="4322256"/>
                  <a:pt x="10835613" y="4303641"/>
                </a:cubicBezTo>
                <a:close/>
                <a:moveTo>
                  <a:pt x="16846688" y="4300601"/>
                </a:moveTo>
                <a:cubicBezTo>
                  <a:pt x="16858324" y="4299009"/>
                  <a:pt x="16872284" y="4303784"/>
                  <a:pt x="16881592" y="4303784"/>
                </a:cubicBezTo>
                <a:cubicBezTo>
                  <a:pt x="16881592" y="4354716"/>
                  <a:pt x="16844364" y="4335617"/>
                  <a:pt x="16825748" y="4335617"/>
                </a:cubicBezTo>
                <a:cubicBezTo>
                  <a:pt x="16825748" y="4310150"/>
                  <a:pt x="16835056" y="4302192"/>
                  <a:pt x="16846688" y="4300601"/>
                </a:cubicBezTo>
                <a:close/>
                <a:moveTo>
                  <a:pt x="15149724" y="4300601"/>
                </a:moveTo>
                <a:cubicBezTo>
                  <a:pt x="15161310" y="4299009"/>
                  <a:pt x="15175266" y="4303784"/>
                  <a:pt x="15184746" y="4303784"/>
                </a:cubicBezTo>
                <a:cubicBezTo>
                  <a:pt x="15184746" y="4354716"/>
                  <a:pt x="15146828" y="4335617"/>
                  <a:pt x="15128922" y="4335617"/>
                </a:cubicBezTo>
                <a:cubicBezTo>
                  <a:pt x="15128922" y="4310150"/>
                  <a:pt x="15138138" y="4302192"/>
                  <a:pt x="15149724" y="4300601"/>
                </a:cubicBezTo>
                <a:close/>
                <a:moveTo>
                  <a:pt x="11661276" y="4300601"/>
                </a:moveTo>
                <a:cubicBezTo>
                  <a:pt x="11672863" y="4299009"/>
                  <a:pt x="11686819" y="4303784"/>
                  <a:pt x="11696299" y="4303784"/>
                </a:cubicBezTo>
                <a:cubicBezTo>
                  <a:pt x="11696299" y="4354716"/>
                  <a:pt x="11658380" y="4335617"/>
                  <a:pt x="11640474" y="4335617"/>
                </a:cubicBezTo>
                <a:cubicBezTo>
                  <a:pt x="11640474" y="4310150"/>
                  <a:pt x="11649690" y="4302192"/>
                  <a:pt x="11661276" y="4300601"/>
                </a:cubicBezTo>
                <a:close/>
                <a:moveTo>
                  <a:pt x="19015508" y="4284684"/>
                </a:moveTo>
                <a:cubicBezTo>
                  <a:pt x="19034464" y="4284684"/>
                  <a:pt x="19053424" y="4284684"/>
                  <a:pt x="19071328" y="4284684"/>
                </a:cubicBezTo>
                <a:cubicBezTo>
                  <a:pt x="19077648" y="4311174"/>
                  <a:pt x="19090288" y="4337664"/>
                  <a:pt x="19090288" y="4364154"/>
                </a:cubicBezTo>
                <a:cubicBezTo>
                  <a:pt x="19065008" y="4337664"/>
                  <a:pt x="19039732" y="4311174"/>
                  <a:pt x="19015508" y="4284684"/>
                </a:cubicBezTo>
                <a:close/>
                <a:moveTo>
                  <a:pt x="17375560" y="4284681"/>
                </a:moveTo>
                <a:cubicBezTo>
                  <a:pt x="17420284" y="4297091"/>
                  <a:pt x="17466100" y="4303296"/>
                  <a:pt x="17511920" y="4315706"/>
                </a:cubicBezTo>
                <a:cubicBezTo>
                  <a:pt x="17498828" y="4340525"/>
                  <a:pt x="17472648" y="4321910"/>
                  <a:pt x="17453012" y="4315706"/>
                </a:cubicBezTo>
                <a:cubicBezTo>
                  <a:pt x="17426828" y="4303296"/>
                  <a:pt x="17400648" y="4297091"/>
                  <a:pt x="17375560" y="4284681"/>
                </a:cubicBezTo>
                <a:close/>
                <a:moveTo>
                  <a:pt x="10128997" y="4272551"/>
                </a:moveTo>
                <a:cubicBezTo>
                  <a:pt x="10131242" y="4269139"/>
                  <a:pt x="10135733" y="4269139"/>
                  <a:pt x="10141720" y="4272551"/>
                </a:cubicBezTo>
                <a:cubicBezTo>
                  <a:pt x="10135733" y="4279376"/>
                  <a:pt x="10129745" y="4286201"/>
                  <a:pt x="10129745" y="4293026"/>
                </a:cubicBezTo>
                <a:cubicBezTo>
                  <a:pt x="10126752" y="4282788"/>
                  <a:pt x="10126752" y="4275964"/>
                  <a:pt x="10128997" y="4272551"/>
                </a:cubicBezTo>
                <a:close/>
                <a:moveTo>
                  <a:pt x="16582964" y="4270465"/>
                </a:moveTo>
                <a:cubicBezTo>
                  <a:pt x="16582964" y="4289730"/>
                  <a:pt x="16576644" y="4302574"/>
                  <a:pt x="16565058" y="4302574"/>
                </a:cubicBezTo>
                <a:cubicBezTo>
                  <a:pt x="16565058" y="4283309"/>
                  <a:pt x="16571378" y="4270465"/>
                  <a:pt x="16582964" y="4270465"/>
                </a:cubicBezTo>
                <a:close/>
                <a:moveTo>
                  <a:pt x="16222802" y="4270465"/>
                </a:moveTo>
                <a:cubicBezTo>
                  <a:pt x="16222802" y="4289730"/>
                  <a:pt x="16216814" y="4302574"/>
                  <a:pt x="16204838" y="4302574"/>
                </a:cubicBezTo>
                <a:cubicBezTo>
                  <a:pt x="16204838" y="4283309"/>
                  <a:pt x="16210826" y="4270465"/>
                  <a:pt x="16222802" y="4270465"/>
                </a:cubicBezTo>
                <a:close/>
                <a:moveTo>
                  <a:pt x="12114446" y="4270465"/>
                </a:moveTo>
                <a:cubicBezTo>
                  <a:pt x="12126421" y="4270465"/>
                  <a:pt x="12132408" y="4283309"/>
                  <a:pt x="12132408" y="4302574"/>
                </a:cubicBezTo>
                <a:cubicBezTo>
                  <a:pt x="12120433" y="4302574"/>
                  <a:pt x="12114446" y="4289730"/>
                  <a:pt x="12114446" y="4270465"/>
                </a:cubicBezTo>
                <a:close/>
                <a:moveTo>
                  <a:pt x="19875044" y="4270462"/>
                </a:moveTo>
                <a:cubicBezTo>
                  <a:pt x="19894196" y="4277076"/>
                  <a:pt x="19906964" y="4283689"/>
                  <a:pt x="19919732" y="4290303"/>
                </a:cubicBezTo>
                <a:cubicBezTo>
                  <a:pt x="19906964" y="4316757"/>
                  <a:pt x="19881428" y="4296916"/>
                  <a:pt x="19868660" y="4290303"/>
                </a:cubicBezTo>
                <a:cubicBezTo>
                  <a:pt x="19868660" y="4283689"/>
                  <a:pt x="19868660" y="4277076"/>
                  <a:pt x="19875044" y="4270462"/>
                </a:cubicBezTo>
                <a:close/>
                <a:moveTo>
                  <a:pt x="17622024" y="4270462"/>
                </a:moveTo>
                <a:cubicBezTo>
                  <a:pt x="17641664" y="4276819"/>
                  <a:pt x="17772604" y="4289533"/>
                  <a:pt x="17726776" y="4359459"/>
                </a:cubicBezTo>
                <a:cubicBezTo>
                  <a:pt x="17700588" y="4359459"/>
                  <a:pt x="17687492" y="4334031"/>
                  <a:pt x="17661304" y="4334031"/>
                </a:cubicBezTo>
                <a:cubicBezTo>
                  <a:pt x="17648212" y="4334031"/>
                  <a:pt x="17635116" y="4334031"/>
                  <a:pt x="17622024" y="4334031"/>
                </a:cubicBezTo>
                <a:cubicBezTo>
                  <a:pt x="17622024" y="4314961"/>
                  <a:pt x="17622024" y="4289533"/>
                  <a:pt x="17622024" y="4270462"/>
                </a:cubicBezTo>
                <a:close/>
                <a:moveTo>
                  <a:pt x="10190116" y="4270462"/>
                </a:moveTo>
                <a:cubicBezTo>
                  <a:pt x="10202755" y="4270462"/>
                  <a:pt x="10214341" y="4270462"/>
                  <a:pt x="10226980" y="4270462"/>
                </a:cubicBezTo>
                <a:cubicBezTo>
                  <a:pt x="10214341" y="4296953"/>
                  <a:pt x="10208021" y="4323444"/>
                  <a:pt x="10202755" y="4349934"/>
                </a:cubicBezTo>
                <a:cubicBezTo>
                  <a:pt x="10195382" y="4323444"/>
                  <a:pt x="10190116" y="4303576"/>
                  <a:pt x="10190116" y="4270462"/>
                </a:cubicBezTo>
                <a:close/>
                <a:moveTo>
                  <a:pt x="10124654" y="4270462"/>
                </a:moveTo>
                <a:cubicBezTo>
                  <a:pt x="10136951" y="4295890"/>
                  <a:pt x="10130803" y="4334031"/>
                  <a:pt x="10130803" y="4359459"/>
                </a:cubicBezTo>
                <a:cubicBezTo>
                  <a:pt x="10118505" y="4353102"/>
                  <a:pt x="10106208" y="4346745"/>
                  <a:pt x="10100059" y="4340388"/>
                </a:cubicBezTo>
                <a:cubicBezTo>
                  <a:pt x="10106208" y="4314961"/>
                  <a:pt x="10112356" y="4289533"/>
                  <a:pt x="10124654" y="4270462"/>
                </a:cubicBezTo>
                <a:close/>
                <a:moveTo>
                  <a:pt x="10092404" y="4257651"/>
                </a:moveTo>
                <a:cubicBezTo>
                  <a:pt x="10094045" y="4256114"/>
                  <a:pt x="10094865" y="4257267"/>
                  <a:pt x="10095172" y="4259861"/>
                </a:cubicBezTo>
                <a:lnTo>
                  <a:pt x="10095141" y="4260982"/>
                </a:lnTo>
                <a:lnTo>
                  <a:pt x="10108541" y="4260982"/>
                </a:lnTo>
                <a:cubicBezTo>
                  <a:pt x="10105548" y="4264264"/>
                  <a:pt x="10102554" y="4267546"/>
                  <a:pt x="10099560" y="4268367"/>
                </a:cubicBezTo>
                <a:lnTo>
                  <a:pt x="10095037" y="4264647"/>
                </a:lnTo>
                <a:lnTo>
                  <a:pt x="10094865" y="4270717"/>
                </a:lnTo>
                <a:cubicBezTo>
                  <a:pt x="10094045" y="4279171"/>
                  <a:pt x="10092404" y="4288394"/>
                  <a:pt x="10092404" y="4288394"/>
                </a:cubicBezTo>
                <a:cubicBezTo>
                  <a:pt x="10092404" y="4282246"/>
                  <a:pt x="10085841" y="4276097"/>
                  <a:pt x="10085841" y="4269948"/>
                </a:cubicBezTo>
                <a:cubicBezTo>
                  <a:pt x="10085841" y="4263800"/>
                  <a:pt x="10085841" y="4263800"/>
                  <a:pt x="10092404" y="4257651"/>
                </a:cubicBezTo>
                <a:close/>
                <a:moveTo>
                  <a:pt x="19830740" y="4246766"/>
                </a:moveTo>
                <a:cubicBezTo>
                  <a:pt x="19843380" y="4253187"/>
                  <a:pt x="19856020" y="4253187"/>
                  <a:pt x="19867604" y="4259609"/>
                </a:cubicBezTo>
                <a:cubicBezTo>
                  <a:pt x="19856020" y="4278872"/>
                  <a:pt x="19830740" y="4278872"/>
                  <a:pt x="19830740" y="4246766"/>
                </a:cubicBezTo>
                <a:close/>
                <a:moveTo>
                  <a:pt x="16767872" y="4246766"/>
                </a:moveTo>
                <a:cubicBezTo>
                  <a:pt x="16767872" y="4267241"/>
                  <a:pt x="16761884" y="4274066"/>
                  <a:pt x="16749910" y="4274066"/>
                </a:cubicBezTo>
                <a:cubicBezTo>
                  <a:pt x="16749910" y="4253591"/>
                  <a:pt x="16755898" y="4246766"/>
                  <a:pt x="16767872" y="4246766"/>
                </a:cubicBezTo>
                <a:close/>
                <a:moveTo>
                  <a:pt x="15981076" y="4246766"/>
                </a:moveTo>
                <a:cubicBezTo>
                  <a:pt x="15981076" y="4267241"/>
                  <a:pt x="15975088" y="4274066"/>
                  <a:pt x="15963114" y="4274066"/>
                </a:cubicBezTo>
                <a:cubicBezTo>
                  <a:pt x="15963114" y="4253591"/>
                  <a:pt x="15969100" y="4246766"/>
                  <a:pt x="15981076" y="4246766"/>
                </a:cubicBezTo>
                <a:close/>
                <a:moveTo>
                  <a:pt x="14786664" y="4246766"/>
                </a:moveTo>
                <a:cubicBezTo>
                  <a:pt x="14786664" y="4267241"/>
                  <a:pt x="14780677" y="4274066"/>
                  <a:pt x="14768702" y="4274066"/>
                </a:cubicBezTo>
                <a:cubicBezTo>
                  <a:pt x="14768702" y="4253591"/>
                  <a:pt x="14780677" y="4246766"/>
                  <a:pt x="14786664" y="4246766"/>
                </a:cubicBezTo>
                <a:close/>
                <a:moveTo>
                  <a:pt x="13279425" y="4246766"/>
                </a:moveTo>
                <a:cubicBezTo>
                  <a:pt x="13279425" y="4267241"/>
                  <a:pt x="13272440" y="4274066"/>
                  <a:pt x="13261463" y="4274066"/>
                </a:cubicBezTo>
                <a:cubicBezTo>
                  <a:pt x="13261463" y="4253591"/>
                  <a:pt x="13267450" y="4246766"/>
                  <a:pt x="13279425" y="4246766"/>
                </a:cubicBezTo>
                <a:close/>
                <a:moveTo>
                  <a:pt x="9469676" y="4246766"/>
                </a:moveTo>
                <a:cubicBezTo>
                  <a:pt x="9483326" y="4246766"/>
                  <a:pt x="9496976" y="4253591"/>
                  <a:pt x="9496976" y="4274066"/>
                </a:cubicBezTo>
                <a:cubicBezTo>
                  <a:pt x="9483326" y="4274066"/>
                  <a:pt x="9469676" y="4267241"/>
                  <a:pt x="9469676" y="4246766"/>
                </a:cubicBezTo>
                <a:close/>
                <a:moveTo>
                  <a:pt x="18870020" y="4242537"/>
                </a:moveTo>
                <a:cubicBezTo>
                  <a:pt x="18878580" y="4243305"/>
                  <a:pt x="18886480" y="4250991"/>
                  <a:pt x="18886480" y="4269437"/>
                </a:cubicBezTo>
                <a:cubicBezTo>
                  <a:pt x="18873840" y="4263289"/>
                  <a:pt x="18861200" y="4263289"/>
                  <a:pt x="18849616" y="4257140"/>
                </a:cubicBezTo>
                <a:cubicBezTo>
                  <a:pt x="18852248" y="4247917"/>
                  <a:pt x="18861464" y="4241768"/>
                  <a:pt x="18870020" y="4242537"/>
                </a:cubicBezTo>
                <a:close/>
                <a:moveTo>
                  <a:pt x="17336000" y="4242218"/>
                </a:moveTo>
                <a:cubicBezTo>
                  <a:pt x="17351728" y="4242218"/>
                  <a:pt x="17364976" y="4248603"/>
                  <a:pt x="17364976" y="4274140"/>
                </a:cubicBezTo>
                <a:cubicBezTo>
                  <a:pt x="17338484" y="4267756"/>
                  <a:pt x="17311992" y="4267756"/>
                  <a:pt x="17285504" y="4261371"/>
                </a:cubicBezTo>
                <a:cubicBezTo>
                  <a:pt x="17285504" y="4254987"/>
                  <a:pt x="17292124" y="4248603"/>
                  <a:pt x="17292124" y="4248603"/>
                </a:cubicBezTo>
                <a:cubicBezTo>
                  <a:pt x="17302060" y="4248603"/>
                  <a:pt x="17320272" y="4242218"/>
                  <a:pt x="17336000" y="4242218"/>
                </a:cubicBezTo>
                <a:close/>
                <a:moveTo>
                  <a:pt x="14599314" y="4227806"/>
                </a:moveTo>
                <a:cubicBezTo>
                  <a:pt x="14599314" y="4234227"/>
                  <a:pt x="14605302" y="4240649"/>
                  <a:pt x="14611289" y="4247070"/>
                </a:cubicBezTo>
                <a:cubicBezTo>
                  <a:pt x="14599314" y="4253491"/>
                  <a:pt x="14599314" y="4259912"/>
                  <a:pt x="14593327" y="4247070"/>
                </a:cubicBezTo>
                <a:cubicBezTo>
                  <a:pt x="14593327" y="4240649"/>
                  <a:pt x="14593327" y="4234227"/>
                  <a:pt x="14599314" y="4227806"/>
                </a:cubicBezTo>
                <a:close/>
                <a:moveTo>
                  <a:pt x="12754312" y="4214995"/>
                </a:moveTo>
                <a:cubicBezTo>
                  <a:pt x="12766609" y="4214995"/>
                  <a:pt x="12791204" y="4208846"/>
                  <a:pt x="12791204" y="4245738"/>
                </a:cubicBezTo>
                <a:cubicBezTo>
                  <a:pt x="12772758" y="4245738"/>
                  <a:pt x="12754312" y="4245738"/>
                  <a:pt x="12754312" y="4214995"/>
                </a:cubicBezTo>
                <a:close/>
                <a:moveTo>
                  <a:pt x="9621713" y="4214304"/>
                </a:moveTo>
                <a:cubicBezTo>
                  <a:pt x="9621713" y="4233648"/>
                  <a:pt x="9628162" y="4246544"/>
                  <a:pt x="9641058" y="4246544"/>
                </a:cubicBezTo>
                <a:cubicBezTo>
                  <a:pt x="9641058" y="4220752"/>
                  <a:pt x="9634610" y="4214304"/>
                  <a:pt x="9621713" y="4214304"/>
                </a:cubicBezTo>
                <a:close/>
                <a:moveTo>
                  <a:pt x="20260964" y="4213587"/>
                </a:moveTo>
                <a:cubicBezTo>
                  <a:pt x="20260964" y="4232852"/>
                  <a:pt x="20260964" y="4245696"/>
                  <a:pt x="20247840" y="4245696"/>
                </a:cubicBezTo>
                <a:cubicBezTo>
                  <a:pt x="20247840" y="4226431"/>
                  <a:pt x="20247840" y="4213587"/>
                  <a:pt x="20260964" y="4213587"/>
                </a:cubicBezTo>
                <a:close/>
                <a:moveTo>
                  <a:pt x="17242848" y="4213587"/>
                </a:moveTo>
                <a:cubicBezTo>
                  <a:pt x="17255144" y="4213587"/>
                  <a:pt x="17267440" y="4220009"/>
                  <a:pt x="17279740" y="4226431"/>
                </a:cubicBezTo>
                <a:cubicBezTo>
                  <a:pt x="17267440" y="4245696"/>
                  <a:pt x="17242848" y="4245696"/>
                  <a:pt x="17242848" y="4213587"/>
                </a:cubicBezTo>
                <a:close/>
                <a:moveTo>
                  <a:pt x="16090088" y="4213587"/>
                </a:moveTo>
                <a:cubicBezTo>
                  <a:pt x="16090088" y="4232852"/>
                  <a:pt x="16084100" y="4245696"/>
                  <a:pt x="16072126" y="4245696"/>
                </a:cubicBezTo>
                <a:cubicBezTo>
                  <a:pt x="16072126" y="4220009"/>
                  <a:pt x="16078114" y="4213587"/>
                  <a:pt x="16090088" y="4213587"/>
                </a:cubicBezTo>
                <a:close/>
                <a:moveTo>
                  <a:pt x="14639700" y="4213587"/>
                </a:moveTo>
                <a:cubicBezTo>
                  <a:pt x="14639700" y="4239274"/>
                  <a:pt x="14627403" y="4245696"/>
                  <a:pt x="14615105" y="4245696"/>
                </a:cubicBezTo>
                <a:cubicBezTo>
                  <a:pt x="14608957" y="4239274"/>
                  <a:pt x="14602808" y="4232852"/>
                  <a:pt x="14602808" y="4226431"/>
                </a:cubicBezTo>
                <a:cubicBezTo>
                  <a:pt x="14615105" y="4220009"/>
                  <a:pt x="14627403" y="4213587"/>
                  <a:pt x="14639700" y="4213587"/>
                </a:cubicBezTo>
                <a:close/>
                <a:moveTo>
                  <a:pt x="10920032" y="4213587"/>
                </a:moveTo>
                <a:cubicBezTo>
                  <a:pt x="10932007" y="4213587"/>
                  <a:pt x="10937994" y="4220009"/>
                  <a:pt x="10937994" y="4245696"/>
                </a:cubicBezTo>
                <a:cubicBezTo>
                  <a:pt x="10926019" y="4245696"/>
                  <a:pt x="10920032" y="4232852"/>
                  <a:pt x="10920032" y="4213587"/>
                </a:cubicBezTo>
                <a:close/>
                <a:moveTo>
                  <a:pt x="13204588" y="4213584"/>
                </a:moveTo>
                <a:cubicBezTo>
                  <a:pt x="13217430" y="4219789"/>
                  <a:pt x="13223851" y="4232199"/>
                  <a:pt x="13236694" y="4238404"/>
                </a:cubicBezTo>
                <a:cubicBezTo>
                  <a:pt x="13223851" y="4244609"/>
                  <a:pt x="13217430" y="4257018"/>
                  <a:pt x="13204588" y="4269428"/>
                </a:cubicBezTo>
                <a:cubicBezTo>
                  <a:pt x="13204588" y="4250813"/>
                  <a:pt x="13204588" y="4232199"/>
                  <a:pt x="13204588" y="4213584"/>
                </a:cubicBezTo>
                <a:close/>
                <a:moveTo>
                  <a:pt x="18923704" y="4212190"/>
                </a:moveTo>
                <a:cubicBezTo>
                  <a:pt x="18943104" y="4208403"/>
                  <a:pt x="18966980" y="4235669"/>
                  <a:pt x="18976528" y="4259905"/>
                </a:cubicBezTo>
                <a:cubicBezTo>
                  <a:pt x="18957428" y="4246979"/>
                  <a:pt x="18931960" y="4234053"/>
                  <a:pt x="18906492" y="4227590"/>
                </a:cubicBezTo>
                <a:cubicBezTo>
                  <a:pt x="18911268" y="4218165"/>
                  <a:pt x="18917236" y="4213452"/>
                  <a:pt x="18923704" y="4212190"/>
                </a:cubicBezTo>
                <a:close/>
                <a:moveTo>
                  <a:pt x="9852780" y="4202483"/>
                </a:moveTo>
                <a:lnTo>
                  <a:pt x="9856906" y="4210132"/>
                </a:lnTo>
                <a:lnTo>
                  <a:pt x="9861159" y="4205901"/>
                </a:lnTo>
                <a:close/>
                <a:moveTo>
                  <a:pt x="10206818" y="4198726"/>
                </a:moveTo>
                <a:cubicBezTo>
                  <a:pt x="10225290" y="4201050"/>
                  <a:pt x="10241183" y="4212820"/>
                  <a:pt x="10241183" y="4248399"/>
                </a:cubicBezTo>
                <a:cubicBezTo>
                  <a:pt x="10215533" y="4248399"/>
                  <a:pt x="10171714" y="4248399"/>
                  <a:pt x="10171714" y="4307289"/>
                </a:cubicBezTo>
                <a:cubicBezTo>
                  <a:pt x="10158888" y="4287659"/>
                  <a:pt x="10133238" y="4274572"/>
                  <a:pt x="10133238" y="4235312"/>
                </a:cubicBezTo>
                <a:cubicBezTo>
                  <a:pt x="10133238" y="4203687"/>
                  <a:pt x="10152476" y="4209139"/>
                  <a:pt x="10165301" y="4203687"/>
                </a:cubicBezTo>
                <a:cubicBezTo>
                  <a:pt x="10171714" y="4202051"/>
                  <a:pt x="10179663" y="4200074"/>
                  <a:pt x="10187979" y="4199018"/>
                </a:cubicBezTo>
                <a:cubicBezTo>
                  <a:pt x="10194217" y="4198226"/>
                  <a:pt x="10200660" y="4197951"/>
                  <a:pt x="10206818" y="4198726"/>
                </a:cubicBezTo>
                <a:close/>
                <a:moveTo>
                  <a:pt x="13616354" y="4185241"/>
                </a:moveTo>
                <a:cubicBezTo>
                  <a:pt x="13655456" y="4185241"/>
                  <a:pt x="13701076" y="4185241"/>
                  <a:pt x="13739093" y="4185241"/>
                </a:cubicBezTo>
                <a:cubicBezTo>
                  <a:pt x="13739093" y="4214390"/>
                  <a:pt x="13732576" y="4245722"/>
                  <a:pt x="13706507" y="4245722"/>
                </a:cubicBezTo>
                <a:cubicBezTo>
                  <a:pt x="13668491" y="4245722"/>
                  <a:pt x="13622871" y="4245722"/>
                  <a:pt x="13583768" y="4245722"/>
                </a:cubicBezTo>
                <a:cubicBezTo>
                  <a:pt x="13583768" y="4208124"/>
                  <a:pt x="13590285" y="4185241"/>
                  <a:pt x="13616354" y="4185241"/>
                </a:cubicBezTo>
                <a:close/>
                <a:moveTo>
                  <a:pt x="10395818" y="4185241"/>
                </a:moveTo>
                <a:cubicBezTo>
                  <a:pt x="10421253" y="4185241"/>
                  <a:pt x="10414618" y="4220657"/>
                  <a:pt x="10414618" y="4245722"/>
                </a:cubicBezTo>
                <a:cubicBezTo>
                  <a:pt x="10389183" y="4245722"/>
                  <a:pt x="10395818" y="4202902"/>
                  <a:pt x="10395818" y="4185241"/>
                </a:cubicBezTo>
                <a:close/>
                <a:moveTo>
                  <a:pt x="14146699" y="4185240"/>
                </a:moveTo>
                <a:cubicBezTo>
                  <a:pt x="14146699" y="4204597"/>
                  <a:pt x="14146699" y="4217182"/>
                  <a:pt x="14133574" y="4217182"/>
                </a:cubicBezTo>
                <a:cubicBezTo>
                  <a:pt x="14133574" y="4197732"/>
                  <a:pt x="14133574" y="4185240"/>
                  <a:pt x="14146699" y="4185240"/>
                </a:cubicBezTo>
                <a:close/>
                <a:moveTo>
                  <a:pt x="12862275" y="4185240"/>
                </a:moveTo>
                <a:cubicBezTo>
                  <a:pt x="12862275" y="4204597"/>
                  <a:pt x="12857008" y="4217182"/>
                  <a:pt x="12844368" y="4217182"/>
                </a:cubicBezTo>
                <a:cubicBezTo>
                  <a:pt x="12844368" y="4190868"/>
                  <a:pt x="12850688" y="4185240"/>
                  <a:pt x="12862275" y="4185240"/>
                </a:cubicBezTo>
                <a:close/>
                <a:moveTo>
                  <a:pt x="10320813" y="4184981"/>
                </a:moveTo>
                <a:cubicBezTo>
                  <a:pt x="10320813" y="4215141"/>
                  <a:pt x="10347002" y="4215141"/>
                  <a:pt x="10360096" y="4215141"/>
                </a:cubicBezTo>
                <a:cubicBezTo>
                  <a:pt x="10360096" y="4178497"/>
                  <a:pt x="10340455" y="4184981"/>
                  <a:pt x="10320813" y="4184981"/>
                </a:cubicBezTo>
                <a:close/>
                <a:moveTo>
                  <a:pt x="14358325" y="4182416"/>
                </a:moveTo>
                <a:cubicBezTo>
                  <a:pt x="14369959" y="4181049"/>
                  <a:pt x="14383920" y="4185971"/>
                  <a:pt x="14393227" y="4185971"/>
                </a:cubicBezTo>
                <a:cubicBezTo>
                  <a:pt x="14393227" y="4236192"/>
                  <a:pt x="14355998" y="4216504"/>
                  <a:pt x="14337383" y="4216504"/>
                </a:cubicBezTo>
                <a:cubicBezTo>
                  <a:pt x="14337383" y="4191347"/>
                  <a:pt x="14346690" y="4183783"/>
                  <a:pt x="14358325" y="4182416"/>
                </a:cubicBezTo>
                <a:close/>
                <a:moveTo>
                  <a:pt x="10962691" y="4182260"/>
                </a:moveTo>
                <a:cubicBezTo>
                  <a:pt x="10975534" y="4182260"/>
                  <a:pt x="10994800" y="4175760"/>
                  <a:pt x="10994800" y="4212501"/>
                </a:cubicBezTo>
                <a:cubicBezTo>
                  <a:pt x="10981956" y="4212501"/>
                  <a:pt x="10962691" y="4212501"/>
                  <a:pt x="10962691" y="4182260"/>
                </a:cubicBezTo>
                <a:close/>
                <a:moveTo>
                  <a:pt x="19772840" y="4182259"/>
                </a:moveTo>
                <a:cubicBezTo>
                  <a:pt x="19772840" y="4212501"/>
                  <a:pt x="19754396" y="4212501"/>
                  <a:pt x="19735948" y="4212501"/>
                </a:cubicBezTo>
                <a:cubicBezTo>
                  <a:pt x="19735948" y="4175759"/>
                  <a:pt x="19760544" y="4182259"/>
                  <a:pt x="19772840" y="4182259"/>
                </a:cubicBezTo>
                <a:close/>
                <a:moveTo>
                  <a:pt x="15924684" y="4171024"/>
                </a:moveTo>
                <a:cubicBezTo>
                  <a:pt x="15930832" y="4183508"/>
                  <a:pt x="15936982" y="4194860"/>
                  <a:pt x="15943130" y="4212547"/>
                </a:cubicBezTo>
                <a:cubicBezTo>
                  <a:pt x="15930832" y="4212547"/>
                  <a:pt x="15918536" y="4212547"/>
                  <a:pt x="15906238" y="4212547"/>
                </a:cubicBezTo>
                <a:cubicBezTo>
                  <a:pt x="15912386" y="4194860"/>
                  <a:pt x="15918536" y="4183508"/>
                  <a:pt x="15924684" y="4171024"/>
                </a:cubicBezTo>
                <a:close/>
                <a:moveTo>
                  <a:pt x="16609386" y="4161827"/>
                </a:moveTo>
                <a:cubicBezTo>
                  <a:pt x="16635564" y="4153148"/>
                  <a:pt x="16663570" y="4188276"/>
                  <a:pt x="16687922" y="4211054"/>
                </a:cubicBezTo>
                <a:cubicBezTo>
                  <a:pt x="16713896" y="4230661"/>
                  <a:pt x="16720390" y="4256803"/>
                  <a:pt x="16720390" y="4302552"/>
                </a:cubicBezTo>
                <a:cubicBezTo>
                  <a:pt x="16687922" y="4282945"/>
                  <a:pt x="16655452" y="4263339"/>
                  <a:pt x="16622982" y="4243732"/>
                </a:cubicBezTo>
                <a:cubicBezTo>
                  <a:pt x="16603500" y="4230661"/>
                  <a:pt x="16584018" y="4224125"/>
                  <a:pt x="16584018" y="4187187"/>
                </a:cubicBezTo>
                <a:cubicBezTo>
                  <a:pt x="16592136" y="4172481"/>
                  <a:pt x="16600658" y="4164720"/>
                  <a:pt x="16609386" y="4161827"/>
                </a:cubicBezTo>
                <a:close/>
                <a:moveTo>
                  <a:pt x="15824664" y="4152063"/>
                </a:moveTo>
                <a:cubicBezTo>
                  <a:pt x="15824664" y="4177748"/>
                  <a:pt x="15818676" y="4184169"/>
                  <a:pt x="15806702" y="4184169"/>
                </a:cubicBezTo>
                <a:cubicBezTo>
                  <a:pt x="15806702" y="4158484"/>
                  <a:pt x="15818676" y="4152063"/>
                  <a:pt x="15824664" y="4152063"/>
                </a:cubicBezTo>
                <a:close/>
                <a:moveTo>
                  <a:pt x="10457627" y="4152062"/>
                </a:moveTo>
                <a:cubicBezTo>
                  <a:pt x="10478102" y="4177624"/>
                  <a:pt x="10478102" y="4245698"/>
                  <a:pt x="10450802" y="4245698"/>
                </a:cubicBezTo>
                <a:cubicBezTo>
                  <a:pt x="10457627" y="4213745"/>
                  <a:pt x="10457627" y="4184015"/>
                  <a:pt x="10457627" y="4152062"/>
                </a:cubicBezTo>
                <a:close/>
                <a:moveTo>
                  <a:pt x="10392831" y="4146077"/>
                </a:moveTo>
                <a:cubicBezTo>
                  <a:pt x="10386284" y="4234593"/>
                  <a:pt x="10268437" y="4402094"/>
                  <a:pt x="10242249" y="4247560"/>
                </a:cubicBezTo>
                <a:cubicBezTo>
                  <a:pt x="10255343" y="4247560"/>
                  <a:pt x="10261890" y="4247560"/>
                  <a:pt x="10268437" y="4247560"/>
                </a:cubicBezTo>
                <a:cubicBezTo>
                  <a:pt x="10268437" y="4221625"/>
                  <a:pt x="10261890" y="4215141"/>
                  <a:pt x="10242249" y="4215141"/>
                </a:cubicBezTo>
                <a:cubicBezTo>
                  <a:pt x="10294625" y="4178497"/>
                  <a:pt x="10340455" y="4133110"/>
                  <a:pt x="10392831" y="4146077"/>
                </a:cubicBezTo>
                <a:close/>
                <a:moveTo>
                  <a:pt x="17223884" y="4133111"/>
                </a:moveTo>
                <a:cubicBezTo>
                  <a:pt x="17320724" y="4133111"/>
                  <a:pt x="17403572" y="4190744"/>
                  <a:pt x="17500408" y="4209261"/>
                </a:cubicBezTo>
                <a:cubicBezTo>
                  <a:pt x="17526232" y="4215797"/>
                  <a:pt x="17564968" y="4215797"/>
                  <a:pt x="17584336" y="4255009"/>
                </a:cubicBezTo>
                <a:cubicBezTo>
                  <a:pt x="17597248" y="4307293"/>
                  <a:pt x="17564968" y="4307293"/>
                  <a:pt x="17545600" y="4307293"/>
                </a:cubicBezTo>
                <a:cubicBezTo>
                  <a:pt x="17435852" y="4248474"/>
                  <a:pt x="17333636" y="4190744"/>
                  <a:pt x="17223884" y="4133111"/>
                </a:cubicBezTo>
                <a:close/>
                <a:moveTo>
                  <a:pt x="10507545" y="4123451"/>
                </a:moveTo>
                <a:cubicBezTo>
                  <a:pt x="10520053" y="4125002"/>
                  <a:pt x="10532429" y="4129655"/>
                  <a:pt x="10544541" y="4132757"/>
                </a:cubicBezTo>
                <a:cubicBezTo>
                  <a:pt x="10526372" y="4160680"/>
                  <a:pt x="10504057" y="4167660"/>
                  <a:pt x="10486036" y="4153699"/>
                </a:cubicBezTo>
                <a:lnTo>
                  <a:pt x="10485752" y="4153333"/>
                </a:lnTo>
                <a:lnTo>
                  <a:pt x="10473929" y="4159591"/>
                </a:lnTo>
                <a:cubicBezTo>
                  <a:pt x="10470517" y="4160393"/>
                  <a:pt x="10467104" y="4158787"/>
                  <a:pt x="10460279" y="4152366"/>
                </a:cubicBezTo>
                <a:lnTo>
                  <a:pt x="10472069" y="4135729"/>
                </a:lnTo>
                <a:lnTo>
                  <a:pt x="10469759" y="4132757"/>
                </a:lnTo>
                <a:cubicBezTo>
                  <a:pt x="10482398" y="4123451"/>
                  <a:pt x="10495038" y="4121900"/>
                  <a:pt x="10507545" y="4123451"/>
                </a:cubicBezTo>
                <a:close/>
                <a:moveTo>
                  <a:pt x="16355418" y="4118885"/>
                </a:moveTo>
                <a:cubicBezTo>
                  <a:pt x="16355418" y="4138147"/>
                  <a:pt x="16355418" y="4150990"/>
                  <a:pt x="16342294" y="4150990"/>
                </a:cubicBezTo>
                <a:cubicBezTo>
                  <a:pt x="16342294" y="4131726"/>
                  <a:pt x="16342294" y="4118885"/>
                  <a:pt x="16355418" y="4118885"/>
                </a:cubicBezTo>
                <a:close/>
                <a:moveTo>
                  <a:pt x="16317568" y="4118881"/>
                </a:moveTo>
                <a:cubicBezTo>
                  <a:pt x="16317568" y="4155772"/>
                  <a:pt x="16292974" y="4149624"/>
                  <a:pt x="16280676" y="4149624"/>
                </a:cubicBezTo>
                <a:cubicBezTo>
                  <a:pt x="16280676" y="4118881"/>
                  <a:pt x="16299122" y="4118881"/>
                  <a:pt x="16317568" y="4118881"/>
                </a:cubicBezTo>
                <a:close/>
                <a:moveTo>
                  <a:pt x="17915124" y="4113134"/>
                </a:moveTo>
                <a:lnTo>
                  <a:pt x="17914988" y="4113295"/>
                </a:lnTo>
                <a:cubicBezTo>
                  <a:pt x="17912856" y="4115804"/>
                  <a:pt x="17911148" y="4117810"/>
                  <a:pt x="17911148" y="4117810"/>
                </a:cubicBezTo>
                <a:close/>
                <a:moveTo>
                  <a:pt x="9809865" y="4112770"/>
                </a:moveTo>
                <a:cubicBezTo>
                  <a:pt x="9811300" y="4113196"/>
                  <a:pt x="9812941" y="4114903"/>
                  <a:pt x="9814581" y="4118314"/>
                </a:cubicBezTo>
                <a:cubicBezTo>
                  <a:pt x="9814581" y="4125140"/>
                  <a:pt x="9808019" y="4131964"/>
                  <a:pt x="9808019" y="4131964"/>
                </a:cubicBezTo>
                <a:cubicBezTo>
                  <a:pt x="9803097" y="4121727"/>
                  <a:pt x="9805558" y="4111490"/>
                  <a:pt x="9809865" y="4112770"/>
                </a:cubicBezTo>
                <a:close/>
                <a:moveTo>
                  <a:pt x="9760697" y="4109923"/>
                </a:moveTo>
                <a:cubicBezTo>
                  <a:pt x="9773427" y="4107595"/>
                  <a:pt x="9789240" y="4113799"/>
                  <a:pt x="9804785" y="4120006"/>
                </a:cubicBezTo>
                <a:cubicBezTo>
                  <a:pt x="9824082" y="4151029"/>
                  <a:pt x="9747966" y="4151029"/>
                  <a:pt x="9735101" y="4151029"/>
                </a:cubicBezTo>
                <a:cubicBezTo>
                  <a:pt x="9738317" y="4123108"/>
                  <a:pt x="9747966" y="4112250"/>
                  <a:pt x="9760697" y="4109923"/>
                </a:cubicBezTo>
                <a:close/>
                <a:moveTo>
                  <a:pt x="17922024" y="4105021"/>
                </a:moveTo>
                <a:lnTo>
                  <a:pt x="17921388" y="4105771"/>
                </a:lnTo>
                <a:lnTo>
                  <a:pt x="17915124" y="4113134"/>
                </a:lnTo>
                <a:close/>
                <a:moveTo>
                  <a:pt x="9821601" y="4102913"/>
                </a:moveTo>
                <a:cubicBezTo>
                  <a:pt x="9822421" y="4104411"/>
                  <a:pt x="9820780" y="4108900"/>
                  <a:pt x="9817499" y="4117882"/>
                </a:cubicBezTo>
                <a:cubicBezTo>
                  <a:pt x="9817499" y="4117882"/>
                  <a:pt x="9810936" y="4111895"/>
                  <a:pt x="9810936" y="4105908"/>
                </a:cubicBezTo>
                <a:cubicBezTo>
                  <a:pt x="9817499" y="4102913"/>
                  <a:pt x="9820780" y="4101417"/>
                  <a:pt x="9821601" y="4102913"/>
                </a:cubicBezTo>
                <a:close/>
                <a:moveTo>
                  <a:pt x="9885021" y="4087636"/>
                </a:moveTo>
                <a:cubicBezTo>
                  <a:pt x="9885021" y="4126322"/>
                  <a:pt x="9904367" y="4119876"/>
                  <a:pt x="9923712" y="4119876"/>
                </a:cubicBezTo>
                <a:cubicBezTo>
                  <a:pt x="9923712" y="4087636"/>
                  <a:pt x="9897918" y="4087636"/>
                  <a:pt x="9885021" y="4087636"/>
                </a:cubicBezTo>
                <a:close/>
                <a:moveTo>
                  <a:pt x="10673567" y="4085706"/>
                </a:moveTo>
                <a:cubicBezTo>
                  <a:pt x="10685542" y="4085706"/>
                  <a:pt x="10691529" y="4098546"/>
                  <a:pt x="10691529" y="4117810"/>
                </a:cubicBezTo>
                <a:cubicBezTo>
                  <a:pt x="10679554" y="4117810"/>
                  <a:pt x="10673567" y="4104969"/>
                  <a:pt x="10673567" y="4085706"/>
                </a:cubicBezTo>
                <a:close/>
                <a:moveTo>
                  <a:pt x="10623518" y="4085706"/>
                </a:moveTo>
                <a:cubicBezTo>
                  <a:pt x="10643993" y="4085706"/>
                  <a:pt x="10637168" y="4131395"/>
                  <a:pt x="10637168" y="4150975"/>
                </a:cubicBezTo>
                <a:cubicBezTo>
                  <a:pt x="10616693" y="4150975"/>
                  <a:pt x="10623518" y="4111813"/>
                  <a:pt x="10623518" y="4085706"/>
                </a:cubicBezTo>
                <a:close/>
                <a:moveTo>
                  <a:pt x="10412881" y="4085706"/>
                </a:moveTo>
                <a:cubicBezTo>
                  <a:pt x="10424856" y="4085706"/>
                  <a:pt x="10430843" y="4098546"/>
                  <a:pt x="10430843" y="4117810"/>
                </a:cubicBezTo>
                <a:cubicBezTo>
                  <a:pt x="10418868" y="4117810"/>
                  <a:pt x="10412881" y="4111390"/>
                  <a:pt x="10412881" y="4085706"/>
                </a:cubicBezTo>
                <a:close/>
                <a:moveTo>
                  <a:pt x="17791656" y="4085705"/>
                </a:moveTo>
                <a:cubicBezTo>
                  <a:pt x="17791656" y="4111388"/>
                  <a:pt x="17785668" y="4117809"/>
                  <a:pt x="17773696" y="4117809"/>
                </a:cubicBezTo>
                <a:cubicBezTo>
                  <a:pt x="17773696" y="4098546"/>
                  <a:pt x="17779684" y="4085705"/>
                  <a:pt x="17791656" y="4085705"/>
                </a:cubicBezTo>
                <a:close/>
                <a:moveTo>
                  <a:pt x="17165984" y="4085705"/>
                </a:moveTo>
                <a:cubicBezTo>
                  <a:pt x="17165984" y="4122594"/>
                  <a:pt x="17147536" y="4116447"/>
                  <a:pt x="17129092" y="4116447"/>
                </a:cubicBezTo>
                <a:cubicBezTo>
                  <a:pt x="17129092" y="4085705"/>
                  <a:pt x="17153684" y="4085705"/>
                  <a:pt x="17165984" y="4085705"/>
                </a:cubicBezTo>
                <a:close/>
                <a:moveTo>
                  <a:pt x="15981076" y="4085705"/>
                </a:moveTo>
                <a:cubicBezTo>
                  <a:pt x="15981076" y="4111389"/>
                  <a:pt x="15975088" y="4117809"/>
                  <a:pt x="15963114" y="4117809"/>
                </a:cubicBezTo>
                <a:cubicBezTo>
                  <a:pt x="15963114" y="4098546"/>
                  <a:pt x="15969100" y="4085705"/>
                  <a:pt x="15981076" y="4085705"/>
                </a:cubicBezTo>
                <a:close/>
                <a:moveTo>
                  <a:pt x="13204588" y="4085705"/>
                </a:moveTo>
                <a:cubicBezTo>
                  <a:pt x="13216563" y="4085705"/>
                  <a:pt x="13222550" y="4098546"/>
                  <a:pt x="13222550" y="4117810"/>
                </a:cubicBezTo>
                <a:cubicBezTo>
                  <a:pt x="13210575" y="4117810"/>
                  <a:pt x="13204588" y="4111389"/>
                  <a:pt x="13204588" y="4085705"/>
                </a:cubicBezTo>
                <a:close/>
                <a:moveTo>
                  <a:pt x="11070709" y="4085705"/>
                </a:moveTo>
                <a:cubicBezTo>
                  <a:pt x="11070709" y="4111389"/>
                  <a:pt x="11064722" y="4117810"/>
                  <a:pt x="11052747" y="4117810"/>
                </a:cubicBezTo>
                <a:cubicBezTo>
                  <a:pt x="11052747" y="4098546"/>
                  <a:pt x="11058734" y="4085705"/>
                  <a:pt x="11070709" y="4085705"/>
                </a:cubicBezTo>
                <a:close/>
                <a:moveTo>
                  <a:pt x="17887452" y="4076241"/>
                </a:moveTo>
                <a:cubicBezTo>
                  <a:pt x="18054044" y="4076241"/>
                  <a:pt x="18220640" y="4166982"/>
                  <a:pt x="18381860" y="4255454"/>
                </a:cubicBezTo>
                <a:cubicBezTo>
                  <a:pt x="18458172" y="4294342"/>
                  <a:pt x="18535560" y="4326748"/>
                  <a:pt x="18606496" y="4372118"/>
                </a:cubicBezTo>
                <a:cubicBezTo>
                  <a:pt x="18637664" y="4391562"/>
                  <a:pt x="18637664" y="4442332"/>
                  <a:pt x="18663460" y="4461776"/>
                </a:cubicBezTo>
                <a:cubicBezTo>
                  <a:pt x="18689256" y="4494183"/>
                  <a:pt x="18727948" y="4507145"/>
                  <a:pt x="18753744" y="4539552"/>
                </a:cubicBezTo>
                <a:cubicBezTo>
                  <a:pt x="18682808" y="4539552"/>
                  <a:pt x="18625844" y="4487701"/>
                  <a:pt x="18561356" y="4455295"/>
                </a:cubicBezTo>
                <a:cubicBezTo>
                  <a:pt x="18529112" y="4442332"/>
                  <a:pt x="18496868" y="4422888"/>
                  <a:pt x="18464620" y="4416407"/>
                </a:cubicBezTo>
                <a:cubicBezTo>
                  <a:pt x="18445276" y="4416407"/>
                  <a:pt x="18432376" y="4435851"/>
                  <a:pt x="18420556" y="4429369"/>
                </a:cubicBezTo>
                <a:cubicBezTo>
                  <a:pt x="18414104" y="4429369"/>
                  <a:pt x="18407656" y="4416407"/>
                  <a:pt x="18394760" y="4416407"/>
                </a:cubicBezTo>
                <a:cubicBezTo>
                  <a:pt x="18401208" y="4403444"/>
                  <a:pt x="18407656" y="4391562"/>
                  <a:pt x="18414104" y="4385080"/>
                </a:cubicBezTo>
                <a:cubicBezTo>
                  <a:pt x="18310924" y="4313786"/>
                  <a:pt x="18195920" y="4173463"/>
                  <a:pt x="18073392" y="4248973"/>
                </a:cubicBezTo>
                <a:cubicBezTo>
                  <a:pt x="18073392" y="4223047"/>
                  <a:pt x="18073392" y="4204684"/>
                  <a:pt x="18073392" y="4186426"/>
                </a:cubicBezTo>
                <a:cubicBezTo>
                  <a:pt x="18066944" y="4179945"/>
                  <a:pt x="18054044" y="4173463"/>
                  <a:pt x="18047596" y="4173463"/>
                </a:cubicBezTo>
                <a:cubicBezTo>
                  <a:pt x="18029324" y="4160501"/>
                  <a:pt x="18009980" y="4154019"/>
                  <a:pt x="17990632" y="4147538"/>
                </a:cubicBezTo>
                <a:cubicBezTo>
                  <a:pt x="17974508" y="4141057"/>
                  <a:pt x="17956776" y="4131335"/>
                  <a:pt x="17939040" y="4119183"/>
                </a:cubicBezTo>
                <a:lnTo>
                  <a:pt x="17922024" y="4105021"/>
                </a:lnTo>
                <a:close/>
                <a:moveTo>
                  <a:pt x="10450799" y="4062004"/>
                </a:moveTo>
                <a:cubicBezTo>
                  <a:pt x="10487691" y="4062004"/>
                  <a:pt x="10487691" y="4062004"/>
                  <a:pt x="10487691" y="4089304"/>
                </a:cubicBezTo>
                <a:cubicBezTo>
                  <a:pt x="10450799" y="4089304"/>
                  <a:pt x="10450799" y="4089304"/>
                  <a:pt x="10450799" y="4062004"/>
                </a:cubicBezTo>
                <a:close/>
                <a:moveTo>
                  <a:pt x="16121250" y="4062002"/>
                </a:moveTo>
                <a:cubicBezTo>
                  <a:pt x="16121250" y="4068208"/>
                  <a:pt x="16127714" y="4068208"/>
                  <a:pt x="16127714" y="4074411"/>
                </a:cubicBezTo>
                <a:cubicBezTo>
                  <a:pt x="16147102" y="4080616"/>
                  <a:pt x="16184804" y="4074411"/>
                  <a:pt x="16184804" y="4117846"/>
                </a:cubicBezTo>
                <a:cubicBezTo>
                  <a:pt x="16160030" y="4117846"/>
                  <a:pt x="16134178" y="4117846"/>
                  <a:pt x="16114788" y="4117846"/>
                </a:cubicBezTo>
                <a:cubicBezTo>
                  <a:pt x="16114788" y="4099231"/>
                  <a:pt x="16114788" y="4080616"/>
                  <a:pt x="16121250" y="4062002"/>
                </a:cubicBezTo>
                <a:close/>
                <a:moveTo>
                  <a:pt x="10716226" y="4062002"/>
                </a:moveTo>
                <a:cubicBezTo>
                  <a:pt x="10729069" y="4074412"/>
                  <a:pt x="10735491" y="4080617"/>
                  <a:pt x="10748335" y="4086822"/>
                </a:cubicBezTo>
                <a:cubicBezTo>
                  <a:pt x="10735491" y="4099233"/>
                  <a:pt x="10722648" y="4105437"/>
                  <a:pt x="10716226" y="4117846"/>
                </a:cubicBezTo>
                <a:cubicBezTo>
                  <a:pt x="10716226" y="4099233"/>
                  <a:pt x="10716226" y="4080617"/>
                  <a:pt x="10716226" y="4062002"/>
                </a:cubicBezTo>
                <a:close/>
                <a:moveTo>
                  <a:pt x="10570538" y="4062002"/>
                </a:moveTo>
                <a:cubicBezTo>
                  <a:pt x="10582513" y="4080617"/>
                  <a:pt x="10582513" y="4117846"/>
                  <a:pt x="10564551" y="4117846"/>
                </a:cubicBezTo>
                <a:cubicBezTo>
                  <a:pt x="10564551" y="4099233"/>
                  <a:pt x="10570538" y="4080617"/>
                  <a:pt x="10570538" y="4062002"/>
                </a:cubicBezTo>
                <a:close/>
                <a:moveTo>
                  <a:pt x="17053256" y="4062001"/>
                </a:moveTo>
                <a:cubicBezTo>
                  <a:pt x="17071872" y="4062001"/>
                  <a:pt x="17090484" y="4062001"/>
                  <a:pt x="17109100" y="4062001"/>
                </a:cubicBezTo>
                <a:cubicBezTo>
                  <a:pt x="17102896" y="4080616"/>
                  <a:pt x="17096692" y="4099231"/>
                  <a:pt x="17090484" y="4117846"/>
                </a:cubicBezTo>
                <a:cubicBezTo>
                  <a:pt x="17078076" y="4105436"/>
                  <a:pt x="17053256" y="4093026"/>
                  <a:pt x="17053256" y="4062001"/>
                </a:cubicBezTo>
                <a:close/>
                <a:moveTo>
                  <a:pt x="11111606" y="4058546"/>
                </a:moveTo>
                <a:cubicBezTo>
                  <a:pt x="11123240" y="4057731"/>
                  <a:pt x="11137201" y="4062625"/>
                  <a:pt x="11146509" y="4062625"/>
                </a:cubicBezTo>
                <a:cubicBezTo>
                  <a:pt x="11146509" y="4108314"/>
                  <a:pt x="11109280" y="4088734"/>
                  <a:pt x="11090665" y="4088734"/>
                </a:cubicBezTo>
                <a:cubicBezTo>
                  <a:pt x="11090665" y="4065888"/>
                  <a:pt x="11099972" y="4059361"/>
                  <a:pt x="11111606" y="4058546"/>
                </a:cubicBezTo>
                <a:close/>
                <a:moveTo>
                  <a:pt x="16128438" y="4043045"/>
                </a:moveTo>
                <a:cubicBezTo>
                  <a:pt x="16135262" y="4049871"/>
                  <a:pt x="16135262" y="4056698"/>
                  <a:pt x="16142088" y="4063520"/>
                </a:cubicBezTo>
                <a:cubicBezTo>
                  <a:pt x="16128438" y="4070346"/>
                  <a:pt x="16114788" y="4063520"/>
                  <a:pt x="16128438" y="4043045"/>
                </a:cubicBezTo>
                <a:close/>
                <a:moveTo>
                  <a:pt x="11317603" y="4043045"/>
                </a:moveTo>
                <a:cubicBezTo>
                  <a:pt x="11324428" y="4049871"/>
                  <a:pt x="11324428" y="4056698"/>
                  <a:pt x="11331253" y="4063520"/>
                </a:cubicBezTo>
                <a:cubicBezTo>
                  <a:pt x="11317603" y="4070346"/>
                  <a:pt x="11303953" y="4063520"/>
                  <a:pt x="11317603" y="4043045"/>
                </a:cubicBezTo>
                <a:close/>
                <a:moveTo>
                  <a:pt x="20064620" y="4042570"/>
                </a:moveTo>
                <a:cubicBezTo>
                  <a:pt x="20066248" y="4040012"/>
                  <a:pt x="20069508" y="4041718"/>
                  <a:pt x="20076028" y="4045132"/>
                </a:cubicBezTo>
                <a:cubicBezTo>
                  <a:pt x="20070100" y="4051955"/>
                  <a:pt x="20070100" y="4058781"/>
                  <a:pt x="20062992" y="4065605"/>
                </a:cubicBezTo>
                <a:cubicBezTo>
                  <a:pt x="20062992" y="4051955"/>
                  <a:pt x="20062992" y="4045132"/>
                  <a:pt x="20064620" y="4042570"/>
                </a:cubicBezTo>
                <a:close/>
                <a:moveTo>
                  <a:pt x="19837124" y="4042570"/>
                </a:moveTo>
                <a:cubicBezTo>
                  <a:pt x="19838764" y="4040012"/>
                  <a:pt x="19842048" y="4041719"/>
                  <a:pt x="19848612" y="4045133"/>
                </a:cubicBezTo>
                <a:cubicBezTo>
                  <a:pt x="19842048" y="4051955"/>
                  <a:pt x="19842048" y="4058781"/>
                  <a:pt x="19835484" y="4065605"/>
                </a:cubicBezTo>
                <a:cubicBezTo>
                  <a:pt x="19835484" y="4051955"/>
                  <a:pt x="19835484" y="4045132"/>
                  <a:pt x="19837124" y="4042570"/>
                </a:cubicBezTo>
                <a:close/>
                <a:moveTo>
                  <a:pt x="10051604" y="4029605"/>
                </a:moveTo>
                <a:cubicBezTo>
                  <a:pt x="10019362" y="4036052"/>
                  <a:pt x="9981747" y="4036052"/>
                  <a:pt x="9955953" y="4074739"/>
                </a:cubicBezTo>
                <a:cubicBezTo>
                  <a:pt x="9981747" y="4074739"/>
                  <a:pt x="10051604" y="4100532"/>
                  <a:pt x="10051604" y="4029605"/>
                </a:cubicBezTo>
                <a:close/>
                <a:moveTo>
                  <a:pt x="15490658" y="4028822"/>
                </a:moveTo>
                <a:cubicBezTo>
                  <a:pt x="15490658" y="4053644"/>
                  <a:pt x="15497484" y="4084667"/>
                  <a:pt x="15470184" y="4084667"/>
                </a:cubicBezTo>
                <a:cubicBezTo>
                  <a:pt x="15470184" y="4059849"/>
                  <a:pt x="15470184" y="4028822"/>
                  <a:pt x="15490658" y="4028822"/>
                </a:cubicBezTo>
                <a:close/>
                <a:moveTo>
                  <a:pt x="10975819" y="4028822"/>
                </a:moveTo>
                <a:cubicBezTo>
                  <a:pt x="10975819" y="4048087"/>
                  <a:pt x="10975819" y="4060930"/>
                  <a:pt x="10962691" y="4060930"/>
                </a:cubicBezTo>
                <a:cubicBezTo>
                  <a:pt x="10962691" y="4041666"/>
                  <a:pt x="10962691" y="4028822"/>
                  <a:pt x="10975819" y="4028822"/>
                </a:cubicBezTo>
                <a:close/>
                <a:moveTo>
                  <a:pt x="19228796" y="4028819"/>
                </a:moveTo>
                <a:cubicBezTo>
                  <a:pt x="19241924" y="4028819"/>
                  <a:pt x="19241924" y="4041665"/>
                  <a:pt x="19241924" y="4060929"/>
                </a:cubicBezTo>
                <a:cubicBezTo>
                  <a:pt x="19228796" y="4060929"/>
                  <a:pt x="19228796" y="4048087"/>
                  <a:pt x="19228796" y="4028819"/>
                </a:cubicBezTo>
                <a:close/>
                <a:moveTo>
                  <a:pt x="15374392" y="4028819"/>
                </a:moveTo>
                <a:cubicBezTo>
                  <a:pt x="15374392" y="4048087"/>
                  <a:pt x="15368404" y="4060930"/>
                  <a:pt x="15356430" y="4060930"/>
                </a:cubicBezTo>
                <a:cubicBezTo>
                  <a:pt x="15356430" y="4041666"/>
                  <a:pt x="15362416" y="4028819"/>
                  <a:pt x="15374392" y="4028819"/>
                </a:cubicBezTo>
                <a:close/>
                <a:moveTo>
                  <a:pt x="9933170" y="4028819"/>
                </a:moveTo>
                <a:lnTo>
                  <a:pt x="9930340" y="4033882"/>
                </a:lnTo>
                <a:lnTo>
                  <a:pt x="9930644" y="4033338"/>
                </a:lnTo>
                <a:cubicBezTo>
                  <a:pt x="9932048" y="4030831"/>
                  <a:pt x="9933170" y="4028819"/>
                  <a:pt x="9933170" y="4028819"/>
                </a:cubicBezTo>
                <a:close/>
                <a:moveTo>
                  <a:pt x="11260567" y="4025783"/>
                </a:moveTo>
                <a:cubicBezTo>
                  <a:pt x="11271022" y="4027374"/>
                  <a:pt x="11279169" y="4035333"/>
                  <a:pt x="11279169" y="4060799"/>
                </a:cubicBezTo>
                <a:cubicBezTo>
                  <a:pt x="11259617" y="4060799"/>
                  <a:pt x="11228116" y="4079899"/>
                  <a:pt x="11228116" y="4028965"/>
                </a:cubicBezTo>
                <a:cubicBezTo>
                  <a:pt x="11237349" y="4028965"/>
                  <a:pt x="11250112" y="4024192"/>
                  <a:pt x="11260567" y="4025783"/>
                </a:cubicBezTo>
                <a:close/>
                <a:moveTo>
                  <a:pt x="17012168" y="4025782"/>
                </a:moveTo>
                <a:cubicBezTo>
                  <a:pt x="17023436" y="4027374"/>
                  <a:pt x="17033212" y="4035333"/>
                  <a:pt x="17033212" y="4060799"/>
                </a:cubicBezTo>
                <a:cubicBezTo>
                  <a:pt x="17013660" y="4060799"/>
                  <a:pt x="16982160" y="4079898"/>
                  <a:pt x="16982160" y="4028962"/>
                </a:cubicBezTo>
                <a:cubicBezTo>
                  <a:pt x="16988136" y="4028962"/>
                  <a:pt x="17000896" y="4024191"/>
                  <a:pt x="17012168" y="4025782"/>
                </a:cubicBezTo>
                <a:close/>
                <a:moveTo>
                  <a:pt x="9924688" y="4014601"/>
                </a:moveTo>
                <a:cubicBezTo>
                  <a:pt x="9930675" y="4014601"/>
                  <a:pt x="9936663" y="4014601"/>
                  <a:pt x="9942650" y="4014601"/>
                </a:cubicBezTo>
                <a:cubicBezTo>
                  <a:pt x="9930675" y="4020588"/>
                  <a:pt x="9936663" y="4032563"/>
                  <a:pt x="9924688" y="4014601"/>
                </a:cubicBezTo>
                <a:close/>
                <a:moveTo>
                  <a:pt x="10691475" y="4009865"/>
                </a:moveTo>
                <a:cubicBezTo>
                  <a:pt x="10663826" y="4021206"/>
                  <a:pt x="10622468" y="4077196"/>
                  <a:pt x="10591392" y="4056286"/>
                </a:cubicBezTo>
                <a:lnTo>
                  <a:pt x="10581228" y="4044994"/>
                </a:lnTo>
                <a:lnTo>
                  <a:pt x="10591993" y="4062312"/>
                </a:lnTo>
                <a:cubicBezTo>
                  <a:pt x="10586006" y="4068734"/>
                  <a:pt x="10580018" y="4075154"/>
                  <a:pt x="10574031" y="4062312"/>
                </a:cubicBezTo>
                <a:lnTo>
                  <a:pt x="10579879" y="4043490"/>
                </a:lnTo>
                <a:lnTo>
                  <a:pt x="10578773" y="4042265"/>
                </a:lnTo>
                <a:cubicBezTo>
                  <a:pt x="10615638" y="4029305"/>
                  <a:pt x="10653556" y="4016347"/>
                  <a:pt x="10691475" y="4009865"/>
                </a:cubicBezTo>
                <a:close/>
                <a:moveTo>
                  <a:pt x="19192672" y="4001460"/>
                </a:moveTo>
                <a:cubicBezTo>
                  <a:pt x="19201124" y="4004904"/>
                  <a:pt x="19208812" y="4016478"/>
                  <a:pt x="19208812" y="4032461"/>
                </a:cubicBezTo>
                <a:cubicBezTo>
                  <a:pt x="19196512" y="4025847"/>
                  <a:pt x="19184216" y="4025847"/>
                  <a:pt x="19171920" y="4019234"/>
                </a:cubicBezTo>
                <a:cubicBezTo>
                  <a:pt x="19174992" y="4002701"/>
                  <a:pt x="19184216" y="3998015"/>
                  <a:pt x="19192672" y="4001460"/>
                </a:cubicBezTo>
                <a:close/>
                <a:moveTo>
                  <a:pt x="15773526" y="4000387"/>
                </a:moveTo>
                <a:cubicBezTo>
                  <a:pt x="15779948" y="4005653"/>
                  <a:pt x="15792790" y="4005653"/>
                  <a:pt x="15805632" y="4011972"/>
                </a:cubicBezTo>
                <a:cubicBezTo>
                  <a:pt x="15799210" y="4024612"/>
                  <a:pt x="15792790" y="4037253"/>
                  <a:pt x="15779948" y="4056211"/>
                </a:cubicBezTo>
                <a:cubicBezTo>
                  <a:pt x="15773526" y="4037253"/>
                  <a:pt x="15773526" y="4018293"/>
                  <a:pt x="15773526" y="4000387"/>
                </a:cubicBezTo>
                <a:close/>
                <a:moveTo>
                  <a:pt x="16962200" y="4000386"/>
                </a:moveTo>
                <a:cubicBezTo>
                  <a:pt x="16962200" y="4019185"/>
                  <a:pt x="16956212" y="4032456"/>
                  <a:pt x="16944240" y="4032456"/>
                </a:cubicBezTo>
                <a:cubicBezTo>
                  <a:pt x="16944240" y="4012553"/>
                  <a:pt x="16950228" y="4000386"/>
                  <a:pt x="16962200" y="4000386"/>
                </a:cubicBezTo>
                <a:close/>
                <a:moveTo>
                  <a:pt x="15303196" y="4000386"/>
                </a:moveTo>
                <a:cubicBezTo>
                  <a:pt x="15303196" y="4005914"/>
                  <a:pt x="15303196" y="4019185"/>
                  <a:pt x="15303196" y="4032456"/>
                </a:cubicBezTo>
                <a:cubicBezTo>
                  <a:pt x="15290070" y="4005914"/>
                  <a:pt x="15290070" y="4005914"/>
                  <a:pt x="15303196" y="4000386"/>
                </a:cubicBezTo>
                <a:close/>
                <a:moveTo>
                  <a:pt x="13336302" y="4000386"/>
                </a:moveTo>
                <a:cubicBezTo>
                  <a:pt x="13336302" y="4019185"/>
                  <a:pt x="13330315" y="4032456"/>
                  <a:pt x="13318340" y="4032456"/>
                </a:cubicBezTo>
                <a:cubicBezTo>
                  <a:pt x="13318340" y="4012553"/>
                  <a:pt x="13324327" y="4000386"/>
                  <a:pt x="13336302" y="4000386"/>
                </a:cubicBezTo>
                <a:close/>
                <a:moveTo>
                  <a:pt x="13241507" y="4000386"/>
                </a:moveTo>
                <a:cubicBezTo>
                  <a:pt x="13241507" y="4019186"/>
                  <a:pt x="13241507" y="4032456"/>
                  <a:pt x="13223545" y="4032456"/>
                </a:cubicBezTo>
                <a:cubicBezTo>
                  <a:pt x="13223545" y="4012554"/>
                  <a:pt x="13229532" y="4000386"/>
                  <a:pt x="13241507" y="4000386"/>
                </a:cubicBezTo>
                <a:close/>
                <a:moveTo>
                  <a:pt x="20602224" y="4000385"/>
                </a:moveTo>
                <a:cubicBezTo>
                  <a:pt x="20602224" y="4019185"/>
                  <a:pt x="20602224" y="4032455"/>
                  <a:pt x="20589100" y="4032455"/>
                </a:cubicBezTo>
                <a:cubicBezTo>
                  <a:pt x="20589100" y="4012553"/>
                  <a:pt x="20589100" y="4000385"/>
                  <a:pt x="20602224" y="4000385"/>
                </a:cubicBezTo>
                <a:close/>
                <a:moveTo>
                  <a:pt x="20033552" y="4000385"/>
                </a:moveTo>
                <a:cubicBezTo>
                  <a:pt x="20033552" y="4019185"/>
                  <a:pt x="20027564" y="4032455"/>
                  <a:pt x="20015588" y="4032455"/>
                </a:cubicBezTo>
                <a:cubicBezTo>
                  <a:pt x="20015588" y="4012553"/>
                  <a:pt x="20021576" y="4000385"/>
                  <a:pt x="20033552" y="4000385"/>
                </a:cubicBezTo>
                <a:close/>
                <a:moveTo>
                  <a:pt x="19578440" y="4000385"/>
                </a:moveTo>
                <a:cubicBezTo>
                  <a:pt x="19578440" y="4019185"/>
                  <a:pt x="19578440" y="4032455"/>
                  <a:pt x="19565316" y="4032455"/>
                </a:cubicBezTo>
                <a:cubicBezTo>
                  <a:pt x="19565316" y="4012553"/>
                  <a:pt x="19565316" y="4000385"/>
                  <a:pt x="19578440" y="4000385"/>
                </a:cubicBezTo>
                <a:close/>
                <a:moveTo>
                  <a:pt x="17702600" y="4000385"/>
                </a:moveTo>
                <a:cubicBezTo>
                  <a:pt x="17715728" y="4000385"/>
                  <a:pt x="17715728" y="4012553"/>
                  <a:pt x="17715728" y="4032456"/>
                </a:cubicBezTo>
                <a:cubicBezTo>
                  <a:pt x="17702600" y="4032456"/>
                  <a:pt x="17702600" y="4019185"/>
                  <a:pt x="17702600" y="4000385"/>
                </a:cubicBezTo>
                <a:close/>
                <a:moveTo>
                  <a:pt x="18617096" y="3982954"/>
                </a:moveTo>
                <a:cubicBezTo>
                  <a:pt x="18612260" y="3991014"/>
                  <a:pt x="18611792" y="3998672"/>
                  <a:pt x="18614008" y="4005724"/>
                </a:cubicBezTo>
                <a:lnTo>
                  <a:pt x="18617896" y="4011435"/>
                </a:lnTo>
                <a:lnTo>
                  <a:pt x="18619000" y="3997137"/>
                </a:lnTo>
                <a:cubicBezTo>
                  <a:pt x="18620628" y="3993124"/>
                  <a:pt x="18623884" y="3993124"/>
                  <a:pt x="18630404" y="4000079"/>
                </a:cubicBezTo>
                <a:cubicBezTo>
                  <a:pt x="18627440" y="4002756"/>
                  <a:pt x="18625960" y="4004093"/>
                  <a:pt x="18624332" y="4006367"/>
                </a:cubicBezTo>
                <a:lnTo>
                  <a:pt x="18619764" y="4014180"/>
                </a:lnTo>
                <a:lnTo>
                  <a:pt x="18627040" y="4024867"/>
                </a:lnTo>
                <a:cubicBezTo>
                  <a:pt x="18638860" y="4036152"/>
                  <a:pt x="18654712" y="4044213"/>
                  <a:pt x="18661160" y="4047437"/>
                </a:cubicBezTo>
                <a:cubicBezTo>
                  <a:pt x="18699852" y="4066777"/>
                  <a:pt x="18738544" y="4105471"/>
                  <a:pt x="18783684" y="4086126"/>
                </a:cubicBezTo>
                <a:cubicBezTo>
                  <a:pt x="18751444" y="4066777"/>
                  <a:pt x="18719200" y="4047437"/>
                  <a:pt x="18680508" y="4028090"/>
                </a:cubicBezTo>
                <a:cubicBezTo>
                  <a:pt x="18661160" y="4015196"/>
                  <a:pt x="18635368" y="4008746"/>
                  <a:pt x="18617096" y="3982954"/>
                </a:cubicBezTo>
                <a:close/>
                <a:moveTo>
                  <a:pt x="15127852" y="3973524"/>
                </a:moveTo>
                <a:cubicBezTo>
                  <a:pt x="15127852" y="4004068"/>
                  <a:pt x="15108586" y="3998802"/>
                  <a:pt x="15095742" y="3998802"/>
                </a:cubicBezTo>
                <a:cubicBezTo>
                  <a:pt x="15095742" y="3967206"/>
                  <a:pt x="15115008" y="3973524"/>
                  <a:pt x="15127852" y="3973524"/>
                </a:cubicBezTo>
                <a:close/>
                <a:moveTo>
                  <a:pt x="16825748" y="3973523"/>
                </a:moveTo>
                <a:cubicBezTo>
                  <a:pt x="16838044" y="3973523"/>
                  <a:pt x="16862640" y="3967206"/>
                  <a:pt x="16862640" y="3998802"/>
                </a:cubicBezTo>
                <a:cubicBezTo>
                  <a:pt x="16850344" y="3998802"/>
                  <a:pt x="16825748" y="4004067"/>
                  <a:pt x="16825748" y="3973523"/>
                </a:cubicBezTo>
                <a:close/>
                <a:moveTo>
                  <a:pt x="17828948" y="3971948"/>
                </a:moveTo>
                <a:cubicBezTo>
                  <a:pt x="17848184" y="4015602"/>
                  <a:pt x="17861012" y="4066705"/>
                  <a:pt x="17867424" y="4117814"/>
                </a:cubicBezTo>
                <a:cubicBezTo>
                  <a:pt x="17841772" y="4117814"/>
                  <a:pt x="17785128" y="4092263"/>
                  <a:pt x="17772300" y="4047544"/>
                </a:cubicBezTo>
                <a:cubicBezTo>
                  <a:pt x="17759476" y="3983660"/>
                  <a:pt x="17804364" y="3978336"/>
                  <a:pt x="17828948" y="3971948"/>
                </a:cubicBezTo>
                <a:close/>
                <a:moveTo>
                  <a:pt x="15925198" y="3971945"/>
                </a:moveTo>
                <a:cubicBezTo>
                  <a:pt x="15937838" y="3971945"/>
                  <a:pt x="15950476" y="3978580"/>
                  <a:pt x="15962062" y="3984110"/>
                </a:cubicBezTo>
                <a:cubicBezTo>
                  <a:pt x="15950476" y="4004015"/>
                  <a:pt x="15925198" y="4004015"/>
                  <a:pt x="15925198" y="3971945"/>
                </a:cubicBezTo>
                <a:close/>
                <a:moveTo>
                  <a:pt x="13601727" y="3971945"/>
                </a:moveTo>
                <a:cubicBezTo>
                  <a:pt x="13601727" y="3991286"/>
                  <a:pt x="13595740" y="3999245"/>
                  <a:pt x="13583765" y="3999245"/>
                </a:cubicBezTo>
                <a:cubicBezTo>
                  <a:pt x="13583765" y="3978771"/>
                  <a:pt x="13589752" y="3971945"/>
                  <a:pt x="13601727" y="3971945"/>
                </a:cubicBezTo>
                <a:close/>
                <a:moveTo>
                  <a:pt x="10976910" y="3971945"/>
                </a:moveTo>
                <a:cubicBezTo>
                  <a:pt x="10988885" y="3971945"/>
                  <a:pt x="10994872" y="3978771"/>
                  <a:pt x="10994872" y="3999245"/>
                </a:cubicBezTo>
                <a:cubicBezTo>
                  <a:pt x="10982897" y="3999245"/>
                  <a:pt x="10976910" y="3991286"/>
                  <a:pt x="10976910" y="3971945"/>
                </a:cubicBezTo>
                <a:close/>
                <a:moveTo>
                  <a:pt x="20541704" y="3971944"/>
                </a:moveTo>
                <a:cubicBezTo>
                  <a:pt x="20548264" y="3978769"/>
                  <a:pt x="20548264" y="3991282"/>
                  <a:pt x="20554828" y="3999245"/>
                </a:cubicBezTo>
                <a:cubicBezTo>
                  <a:pt x="20548264" y="3991282"/>
                  <a:pt x="20541704" y="3984457"/>
                  <a:pt x="20541704" y="3971944"/>
                </a:cubicBezTo>
                <a:close/>
                <a:moveTo>
                  <a:pt x="18565508" y="3971132"/>
                </a:moveTo>
                <a:cubicBezTo>
                  <a:pt x="18565508" y="3989399"/>
                  <a:pt x="18571956" y="3996927"/>
                  <a:pt x="18584852" y="3996927"/>
                </a:cubicBezTo>
                <a:cubicBezTo>
                  <a:pt x="18584852" y="3977580"/>
                  <a:pt x="18571956" y="3971132"/>
                  <a:pt x="18565508" y="3971132"/>
                </a:cubicBezTo>
                <a:close/>
                <a:moveTo>
                  <a:pt x="16566904" y="3967637"/>
                </a:moveTo>
                <a:cubicBezTo>
                  <a:pt x="16578490" y="3967637"/>
                  <a:pt x="16592446" y="3974099"/>
                  <a:pt x="16601926" y="3974099"/>
                </a:cubicBezTo>
                <a:cubicBezTo>
                  <a:pt x="16601926" y="4018266"/>
                  <a:pt x="16565060" y="3999954"/>
                  <a:pt x="16546102" y="3999954"/>
                </a:cubicBezTo>
                <a:cubicBezTo>
                  <a:pt x="16546102" y="3974100"/>
                  <a:pt x="16555318" y="3967637"/>
                  <a:pt x="16566904" y="3967637"/>
                </a:cubicBezTo>
                <a:close/>
                <a:moveTo>
                  <a:pt x="12227107" y="3941563"/>
                </a:moveTo>
                <a:lnTo>
                  <a:pt x="12213982" y="3947178"/>
                </a:lnTo>
                <a:cubicBezTo>
                  <a:pt x="12217214" y="3943976"/>
                  <a:pt x="12222063" y="3942375"/>
                  <a:pt x="12226912" y="3941576"/>
                </a:cubicBezTo>
                <a:close/>
                <a:moveTo>
                  <a:pt x="16526116" y="3940173"/>
                </a:moveTo>
                <a:cubicBezTo>
                  <a:pt x="16526116" y="3970916"/>
                  <a:pt x="16507670" y="3970916"/>
                  <a:pt x="16489224" y="3970916"/>
                </a:cubicBezTo>
                <a:cubicBezTo>
                  <a:pt x="16489224" y="3934026"/>
                  <a:pt x="16507670" y="3940173"/>
                  <a:pt x="16526116" y="3940173"/>
                </a:cubicBezTo>
                <a:close/>
                <a:moveTo>
                  <a:pt x="19526372" y="3940172"/>
                </a:moveTo>
                <a:cubicBezTo>
                  <a:pt x="19526372" y="3970916"/>
                  <a:pt x="19501780" y="3970916"/>
                  <a:pt x="19489480" y="3970916"/>
                </a:cubicBezTo>
                <a:cubicBezTo>
                  <a:pt x="19489480" y="3934025"/>
                  <a:pt x="19507928" y="3940172"/>
                  <a:pt x="19526372" y="3940172"/>
                </a:cubicBezTo>
                <a:close/>
                <a:moveTo>
                  <a:pt x="13460727" y="3938769"/>
                </a:moveTo>
                <a:cubicBezTo>
                  <a:pt x="13473495" y="3952310"/>
                  <a:pt x="13478815" y="3965856"/>
                  <a:pt x="13492647" y="3985036"/>
                </a:cubicBezTo>
                <a:cubicBezTo>
                  <a:pt x="13473495" y="3979396"/>
                  <a:pt x="13441575" y="3972623"/>
                  <a:pt x="13460727" y="3938769"/>
                </a:cubicBezTo>
                <a:close/>
                <a:moveTo>
                  <a:pt x="19735948" y="3938767"/>
                </a:moveTo>
                <a:cubicBezTo>
                  <a:pt x="19747920" y="3938767"/>
                  <a:pt x="19753908" y="3951608"/>
                  <a:pt x="19753908" y="3970875"/>
                </a:cubicBezTo>
                <a:cubicBezTo>
                  <a:pt x="19741932" y="3970875"/>
                  <a:pt x="19735948" y="3958031"/>
                  <a:pt x="19735948" y="3938767"/>
                </a:cubicBezTo>
                <a:close/>
                <a:moveTo>
                  <a:pt x="14881456" y="3938767"/>
                </a:moveTo>
                <a:cubicBezTo>
                  <a:pt x="14881456" y="3958031"/>
                  <a:pt x="14875469" y="3970875"/>
                  <a:pt x="14863494" y="3970875"/>
                </a:cubicBezTo>
                <a:cubicBezTo>
                  <a:pt x="14863494" y="3951608"/>
                  <a:pt x="14869481" y="3938767"/>
                  <a:pt x="14881456" y="3938767"/>
                </a:cubicBezTo>
                <a:close/>
                <a:moveTo>
                  <a:pt x="10133238" y="3938767"/>
                </a:moveTo>
                <a:cubicBezTo>
                  <a:pt x="10145213" y="3938767"/>
                  <a:pt x="10151200" y="3945188"/>
                  <a:pt x="10151200" y="3970875"/>
                </a:cubicBezTo>
                <a:cubicBezTo>
                  <a:pt x="10139225" y="3970875"/>
                  <a:pt x="10133238" y="3958031"/>
                  <a:pt x="10133238" y="3938767"/>
                </a:cubicBezTo>
                <a:close/>
                <a:moveTo>
                  <a:pt x="15625454" y="3938765"/>
                </a:moveTo>
                <a:cubicBezTo>
                  <a:pt x="15625454" y="3957378"/>
                  <a:pt x="15625454" y="3994609"/>
                  <a:pt x="15604980" y="3994609"/>
                </a:cubicBezTo>
                <a:cubicBezTo>
                  <a:pt x="15604980" y="3969789"/>
                  <a:pt x="15598154" y="3938765"/>
                  <a:pt x="15625454" y="3938765"/>
                </a:cubicBezTo>
                <a:close/>
                <a:moveTo>
                  <a:pt x="14925110" y="3938765"/>
                </a:moveTo>
                <a:cubicBezTo>
                  <a:pt x="14936696" y="3938765"/>
                  <a:pt x="14949335" y="3944969"/>
                  <a:pt x="14961974" y="3951175"/>
                </a:cubicBezTo>
                <a:cubicBezTo>
                  <a:pt x="14949335" y="3963581"/>
                  <a:pt x="14936696" y="3975994"/>
                  <a:pt x="14925110" y="3994609"/>
                </a:cubicBezTo>
                <a:cubicBezTo>
                  <a:pt x="14925110" y="3975994"/>
                  <a:pt x="14925110" y="3957378"/>
                  <a:pt x="14925110" y="3938765"/>
                </a:cubicBezTo>
                <a:close/>
                <a:moveTo>
                  <a:pt x="13941227" y="3936396"/>
                </a:moveTo>
                <a:cubicBezTo>
                  <a:pt x="13952861" y="3934737"/>
                  <a:pt x="13966822" y="3939713"/>
                  <a:pt x="13976130" y="3939713"/>
                </a:cubicBezTo>
                <a:cubicBezTo>
                  <a:pt x="13976130" y="3985057"/>
                  <a:pt x="13938901" y="3972892"/>
                  <a:pt x="13920286" y="3972892"/>
                </a:cubicBezTo>
                <a:cubicBezTo>
                  <a:pt x="13920286" y="3946349"/>
                  <a:pt x="13929593" y="3938054"/>
                  <a:pt x="13941227" y="3936396"/>
                </a:cubicBezTo>
                <a:close/>
                <a:moveTo>
                  <a:pt x="12242336" y="3936380"/>
                </a:moveTo>
                <a:lnTo>
                  <a:pt x="12239842" y="3940774"/>
                </a:lnTo>
                <a:lnTo>
                  <a:pt x="12227107" y="3941563"/>
                </a:lnTo>
                <a:lnTo>
                  <a:pt x="12237603" y="3937073"/>
                </a:lnTo>
                <a:close/>
                <a:moveTo>
                  <a:pt x="10939187" y="3929286"/>
                </a:moveTo>
                <a:cubicBezTo>
                  <a:pt x="10945571" y="3929286"/>
                  <a:pt x="10958339" y="3929286"/>
                  <a:pt x="10971107" y="3929286"/>
                </a:cubicBezTo>
                <a:cubicBezTo>
                  <a:pt x="10964723" y="3954755"/>
                  <a:pt x="10964723" y="3973855"/>
                  <a:pt x="10964723" y="3999323"/>
                </a:cubicBezTo>
                <a:cubicBezTo>
                  <a:pt x="10945571" y="3999323"/>
                  <a:pt x="10932803" y="3999323"/>
                  <a:pt x="10920035" y="3999323"/>
                </a:cubicBezTo>
                <a:cubicBezTo>
                  <a:pt x="10926419" y="3973855"/>
                  <a:pt x="10932803" y="3954755"/>
                  <a:pt x="10939187" y="3929286"/>
                </a:cubicBezTo>
                <a:close/>
                <a:moveTo>
                  <a:pt x="13184670" y="3919831"/>
                </a:moveTo>
                <a:cubicBezTo>
                  <a:pt x="13197575" y="3919831"/>
                  <a:pt x="13255648" y="3919831"/>
                  <a:pt x="13229838" y="3952146"/>
                </a:cubicBezTo>
                <a:cubicBezTo>
                  <a:pt x="13197575" y="3989846"/>
                  <a:pt x="13152407" y="3997390"/>
                  <a:pt x="13107238" y="4009238"/>
                </a:cubicBezTo>
                <a:cubicBezTo>
                  <a:pt x="12985714" y="4041556"/>
                  <a:pt x="12863114" y="4054482"/>
                  <a:pt x="12741590" y="4060945"/>
                </a:cubicBezTo>
                <a:cubicBezTo>
                  <a:pt x="12677064" y="4060945"/>
                  <a:pt x="12607160" y="4054482"/>
                  <a:pt x="12542634" y="4060945"/>
                </a:cubicBezTo>
                <a:cubicBezTo>
                  <a:pt x="12523276" y="4060945"/>
                  <a:pt x="12523276" y="4086799"/>
                  <a:pt x="12510371" y="4106189"/>
                </a:cubicBezTo>
                <a:cubicBezTo>
                  <a:pt x="12497466" y="4125578"/>
                  <a:pt x="12465203" y="4112651"/>
                  <a:pt x="12452298" y="4112651"/>
                </a:cubicBezTo>
                <a:cubicBezTo>
                  <a:pt x="12324321" y="4119116"/>
                  <a:pt x="12196344" y="4132041"/>
                  <a:pt x="12073744" y="4164358"/>
                </a:cubicBezTo>
                <a:cubicBezTo>
                  <a:pt x="11817790" y="4213802"/>
                  <a:pt x="11573666" y="4297825"/>
                  <a:pt x="11323089" y="4393697"/>
                </a:cubicBezTo>
                <a:cubicBezTo>
                  <a:pt x="11201565" y="4438940"/>
                  <a:pt x="11078965" y="4490646"/>
                  <a:pt x="10957441" y="4535889"/>
                </a:cubicBezTo>
                <a:cubicBezTo>
                  <a:pt x="10931630" y="4548816"/>
                  <a:pt x="10899367" y="4561742"/>
                  <a:pt x="10867104" y="4581132"/>
                </a:cubicBezTo>
                <a:cubicBezTo>
                  <a:pt x="10847746" y="4587595"/>
                  <a:pt x="10821936" y="4605908"/>
                  <a:pt x="10809031" y="4587595"/>
                </a:cubicBezTo>
                <a:cubicBezTo>
                  <a:pt x="10777843" y="4561742"/>
                  <a:pt x="10809031" y="4490646"/>
                  <a:pt x="10816559" y="4458330"/>
                </a:cubicBezTo>
                <a:cubicBezTo>
                  <a:pt x="10844789" y="4482567"/>
                  <a:pt x="10869994" y="4470448"/>
                  <a:pt x="10883555" y="4435607"/>
                </a:cubicBezTo>
                <a:lnTo>
                  <a:pt x="10892077" y="4397451"/>
                </a:lnTo>
                <a:lnTo>
                  <a:pt x="10891595" y="4396383"/>
                </a:lnTo>
                <a:lnTo>
                  <a:pt x="10892628" y="4394984"/>
                </a:lnTo>
                <a:lnTo>
                  <a:pt x="10892915" y="4393697"/>
                </a:lnTo>
                <a:lnTo>
                  <a:pt x="10893270" y="4394113"/>
                </a:lnTo>
                <a:lnTo>
                  <a:pt x="10898330" y="4387259"/>
                </a:lnTo>
                <a:cubicBezTo>
                  <a:pt x="10900576" y="4387259"/>
                  <a:pt x="10903570" y="4390300"/>
                  <a:pt x="10909557" y="4396383"/>
                </a:cubicBezTo>
                <a:lnTo>
                  <a:pt x="10902831" y="4405328"/>
                </a:lnTo>
                <a:lnTo>
                  <a:pt x="10904711" y="4407532"/>
                </a:lnTo>
                <a:cubicBezTo>
                  <a:pt x="10918322" y="4416318"/>
                  <a:pt x="10936469" y="4411471"/>
                  <a:pt x="10950988" y="4406623"/>
                </a:cubicBezTo>
                <a:cubicBezTo>
                  <a:pt x="10976799" y="4400160"/>
                  <a:pt x="11009062" y="4400160"/>
                  <a:pt x="11033797" y="4393697"/>
                </a:cubicBezTo>
                <a:cubicBezTo>
                  <a:pt x="11027344" y="4381847"/>
                  <a:pt x="11027344" y="4349531"/>
                  <a:pt x="11014439" y="4349531"/>
                </a:cubicBezTo>
                <a:cubicBezTo>
                  <a:pt x="10996157" y="4343068"/>
                  <a:pt x="10970346" y="4362457"/>
                  <a:pt x="10950988" y="4375384"/>
                </a:cubicBezTo>
                <a:cubicBezTo>
                  <a:pt x="10912273" y="4406623"/>
                  <a:pt x="10892915" y="4368921"/>
                  <a:pt x="10867104" y="4330141"/>
                </a:cubicBezTo>
                <a:cubicBezTo>
                  <a:pt x="11252110" y="4183748"/>
                  <a:pt x="11638192" y="4009238"/>
                  <a:pt x="12036104" y="4009238"/>
                </a:cubicBezTo>
                <a:cubicBezTo>
                  <a:pt x="11868336" y="4060945"/>
                  <a:pt x="11708096" y="4132041"/>
                  <a:pt x="11547856" y="4195489"/>
                </a:cubicBezTo>
                <a:cubicBezTo>
                  <a:pt x="11463971" y="4220265"/>
                  <a:pt x="11387615" y="4246118"/>
                  <a:pt x="11310184" y="4265508"/>
                </a:cubicBezTo>
                <a:cubicBezTo>
                  <a:pt x="11265016" y="4271971"/>
                  <a:pt x="11227375" y="4278435"/>
                  <a:pt x="11188660" y="4284898"/>
                </a:cubicBezTo>
                <a:cubicBezTo>
                  <a:pt x="11169302" y="4284898"/>
                  <a:pt x="11149944" y="4284898"/>
                  <a:pt x="11130586" y="4284898"/>
                </a:cubicBezTo>
                <a:cubicBezTo>
                  <a:pt x="11117681" y="4304288"/>
                  <a:pt x="11104776" y="4330141"/>
                  <a:pt x="11091870" y="4349531"/>
                </a:cubicBezTo>
                <a:cubicBezTo>
                  <a:pt x="11219847" y="4323678"/>
                  <a:pt x="11348900" y="4291361"/>
                  <a:pt x="11476877" y="4265508"/>
                </a:cubicBezTo>
                <a:cubicBezTo>
                  <a:pt x="11534950" y="4252582"/>
                  <a:pt x="11593024" y="4220265"/>
                  <a:pt x="11650022" y="4195489"/>
                </a:cubicBezTo>
                <a:cubicBezTo>
                  <a:pt x="11708096" y="4177284"/>
                  <a:pt x="11766169" y="4157895"/>
                  <a:pt x="11824243" y="4138506"/>
                </a:cubicBezTo>
                <a:cubicBezTo>
                  <a:pt x="11945767" y="4099726"/>
                  <a:pt x="12073744" y="4067409"/>
                  <a:pt x="12196344" y="4048019"/>
                </a:cubicBezTo>
                <a:cubicBezTo>
                  <a:pt x="12259794" y="4035093"/>
                  <a:pt x="12324321" y="4022165"/>
                  <a:pt x="12382394" y="4015703"/>
                </a:cubicBezTo>
                <a:cubicBezTo>
                  <a:pt x="12434015" y="4009238"/>
                  <a:pt x="12484561" y="4015703"/>
                  <a:pt x="12529729" y="3971537"/>
                </a:cubicBezTo>
                <a:cubicBezTo>
                  <a:pt x="12748043" y="3952146"/>
                  <a:pt x="12966356" y="3926293"/>
                  <a:pt x="13184670" y="3919831"/>
                </a:cubicBezTo>
                <a:close/>
                <a:moveTo>
                  <a:pt x="14203682" y="3919806"/>
                </a:moveTo>
                <a:cubicBezTo>
                  <a:pt x="14216909" y="3919806"/>
                  <a:pt x="14230136" y="3932578"/>
                  <a:pt x="14236750" y="3938958"/>
                </a:cubicBezTo>
                <a:cubicBezTo>
                  <a:pt x="14223523" y="3951727"/>
                  <a:pt x="14203682" y="3958111"/>
                  <a:pt x="14190455" y="3970880"/>
                </a:cubicBezTo>
                <a:cubicBezTo>
                  <a:pt x="14190455" y="3951727"/>
                  <a:pt x="14197069" y="3932578"/>
                  <a:pt x="14203682" y="3919806"/>
                </a:cubicBezTo>
                <a:close/>
                <a:moveTo>
                  <a:pt x="13443216" y="3919332"/>
                </a:moveTo>
                <a:cubicBezTo>
                  <a:pt x="13444856" y="3916772"/>
                  <a:pt x="13448138" y="3918477"/>
                  <a:pt x="13454700" y="3921891"/>
                </a:cubicBezTo>
                <a:cubicBezTo>
                  <a:pt x="13448138" y="3928714"/>
                  <a:pt x="13441575" y="3935542"/>
                  <a:pt x="13441575" y="3942365"/>
                </a:cubicBezTo>
                <a:cubicBezTo>
                  <a:pt x="13441575" y="3928714"/>
                  <a:pt x="13441575" y="3921891"/>
                  <a:pt x="13443216" y="3919332"/>
                </a:cubicBezTo>
                <a:close/>
                <a:moveTo>
                  <a:pt x="13860136" y="3910327"/>
                </a:moveTo>
                <a:cubicBezTo>
                  <a:pt x="13866610" y="3923040"/>
                  <a:pt x="13879557" y="3935754"/>
                  <a:pt x="13886031" y="3954824"/>
                </a:cubicBezTo>
                <a:cubicBezTo>
                  <a:pt x="13860136" y="3999323"/>
                  <a:pt x="13814819" y="3991909"/>
                  <a:pt x="13782451" y="3991909"/>
                </a:cubicBezTo>
                <a:cubicBezTo>
                  <a:pt x="13724187" y="3991909"/>
                  <a:pt x="13673475" y="3991909"/>
                  <a:pt x="13621685" y="3999323"/>
                </a:cubicBezTo>
                <a:cubicBezTo>
                  <a:pt x="13621685" y="3980253"/>
                  <a:pt x="13621685" y="3961181"/>
                  <a:pt x="13621685" y="3942111"/>
                </a:cubicBezTo>
                <a:cubicBezTo>
                  <a:pt x="13634633" y="3935754"/>
                  <a:pt x="13641106" y="3935754"/>
                  <a:pt x="13654054" y="3935754"/>
                </a:cubicBezTo>
                <a:cubicBezTo>
                  <a:pt x="13673475" y="3935754"/>
                  <a:pt x="13692897" y="3935754"/>
                  <a:pt x="13711239" y="3935754"/>
                </a:cubicBezTo>
                <a:cubicBezTo>
                  <a:pt x="13756555" y="3929396"/>
                  <a:pt x="13801872" y="3929396"/>
                  <a:pt x="13853662" y="3923040"/>
                </a:cubicBezTo>
                <a:cubicBezTo>
                  <a:pt x="13853662" y="3916684"/>
                  <a:pt x="13853662" y="3910327"/>
                  <a:pt x="13860136" y="3910327"/>
                </a:cubicBezTo>
                <a:close/>
                <a:moveTo>
                  <a:pt x="10171155" y="3910325"/>
                </a:moveTo>
                <a:cubicBezTo>
                  <a:pt x="10183130" y="3910325"/>
                  <a:pt x="10189117" y="3923168"/>
                  <a:pt x="10189117" y="3942433"/>
                </a:cubicBezTo>
                <a:cubicBezTo>
                  <a:pt x="10177142" y="3942433"/>
                  <a:pt x="10171155" y="3929588"/>
                  <a:pt x="10171155" y="3910325"/>
                </a:cubicBezTo>
                <a:close/>
                <a:moveTo>
                  <a:pt x="16710998" y="3910324"/>
                </a:moveTo>
                <a:cubicBezTo>
                  <a:pt x="16710998" y="3929586"/>
                  <a:pt x="16705010" y="3942432"/>
                  <a:pt x="16693034" y="3942432"/>
                </a:cubicBezTo>
                <a:cubicBezTo>
                  <a:pt x="16693034" y="3916745"/>
                  <a:pt x="16699022" y="3910324"/>
                  <a:pt x="16710998" y="3910324"/>
                </a:cubicBezTo>
                <a:close/>
                <a:moveTo>
                  <a:pt x="16659854" y="3910324"/>
                </a:moveTo>
                <a:cubicBezTo>
                  <a:pt x="16671828" y="3910324"/>
                  <a:pt x="16677816" y="3916745"/>
                  <a:pt x="16677816" y="3942432"/>
                </a:cubicBezTo>
                <a:cubicBezTo>
                  <a:pt x="16665840" y="3942432"/>
                  <a:pt x="16659854" y="3929586"/>
                  <a:pt x="16659854" y="3910324"/>
                </a:cubicBezTo>
                <a:close/>
                <a:moveTo>
                  <a:pt x="13298330" y="3910324"/>
                </a:moveTo>
                <a:cubicBezTo>
                  <a:pt x="13298330" y="3929587"/>
                  <a:pt x="13292010" y="3942433"/>
                  <a:pt x="13280423" y="3942433"/>
                </a:cubicBezTo>
                <a:cubicBezTo>
                  <a:pt x="13280423" y="3923167"/>
                  <a:pt x="13286743" y="3910324"/>
                  <a:pt x="13298330" y="3910324"/>
                </a:cubicBezTo>
                <a:close/>
                <a:moveTo>
                  <a:pt x="11734271" y="3910324"/>
                </a:moveTo>
                <a:cubicBezTo>
                  <a:pt x="11734271" y="3929588"/>
                  <a:pt x="11728284" y="3942433"/>
                  <a:pt x="11716309" y="3942433"/>
                </a:cubicBezTo>
                <a:cubicBezTo>
                  <a:pt x="11716309" y="3916746"/>
                  <a:pt x="11722296" y="3910324"/>
                  <a:pt x="11734271" y="3910324"/>
                </a:cubicBezTo>
                <a:close/>
                <a:moveTo>
                  <a:pt x="19579536" y="3910323"/>
                </a:moveTo>
                <a:cubicBezTo>
                  <a:pt x="19591508" y="3910323"/>
                  <a:pt x="19597496" y="3916744"/>
                  <a:pt x="19597496" y="3942431"/>
                </a:cubicBezTo>
                <a:cubicBezTo>
                  <a:pt x="19585524" y="3942431"/>
                  <a:pt x="19579536" y="3929586"/>
                  <a:pt x="19579536" y="3910323"/>
                </a:cubicBezTo>
                <a:close/>
                <a:moveTo>
                  <a:pt x="19451560" y="3910323"/>
                </a:moveTo>
                <a:cubicBezTo>
                  <a:pt x="19463148" y="3910323"/>
                  <a:pt x="19469468" y="3923166"/>
                  <a:pt x="19469468" y="3942431"/>
                </a:cubicBezTo>
                <a:cubicBezTo>
                  <a:pt x="19456828" y="3942431"/>
                  <a:pt x="19451560" y="3929586"/>
                  <a:pt x="19451560" y="3910323"/>
                </a:cubicBezTo>
                <a:close/>
                <a:moveTo>
                  <a:pt x="17375560" y="3910323"/>
                </a:moveTo>
                <a:cubicBezTo>
                  <a:pt x="17387856" y="3910323"/>
                  <a:pt x="17399128" y="3910323"/>
                  <a:pt x="17412452" y="3910323"/>
                </a:cubicBezTo>
                <a:cubicBezTo>
                  <a:pt x="17412452" y="3916745"/>
                  <a:pt x="17412452" y="3929586"/>
                  <a:pt x="17412452" y="3942432"/>
                </a:cubicBezTo>
                <a:cubicBezTo>
                  <a:pt x="17399128" y="3942432"/>
                  <a:pt x="17387856" y="3942432"/>
                  <a:pt x="17375560" y="3942432"/>
                </a:cubicBezTo>
                <a:cubicBezTo>
                  <a:pt x="17375560" y="3929586"/>
                  <a:pt x="17375560" y="3916745"/>
                  <a:pt x="17375560" y="3910323"/>
                </a:cubicBezTo>
                <a:close/>
                <a:moveTo>
                  <a:pt x="9711990" y="3908169"/>
                </a:moveTo>
                <a:cubicBezTo>
                  <a:pt x="9711990" y="3927511"/>
                  <a:pt x="9718439" y="3940409"/>
                  <a:pt x="9731335" y="3940409"/>
                </a:cubicBezTo>
                <a:cubicBezTo>
                  <a:pt x="9731335" y="3921065"/>
                  <a:pt x="9724887" y="3908169"/>
                  <a:pt x="9711990" y="3908169"/>
                </a:cubicBezTo>
                <a:close/>
                <a:moveTo>
                  <a:pt x="14696577" y="3907457"/>
                </a:moveTo>
                <a:cubicBezTo>
                  <a:pt x="14696577" y="3947139"/>
                  <a:pt x="14671982" y="3940525"/>
                  <a:pt x="14659685" y="3940525"/>
                </a:cubicBezTo>
                <a:cubicBezTo>
                  <a:pt x="14659685" y="3900843"/>
                  <a:pt x="14678131" y="3907457"/>
                  <a:pt x="14696577" y="3907457"/>
                </a:cubicBezTo>
                <a:close/>
                <a:moveTo>
                  <a:pt x="19034468" y="3906992"/>
                </a:moveTo>
                <a:cubicBezTo>
                  <a:pt x="19053424" y="3906992"/>
                  <a:pt x="19071332" y="3900843"/>
                  <a:pt x="19071332" y="3937736"/>
                </a:cubicBezTo>
                <a:cubicBezTo>
                  <a:pt x="19058692" y="3937736"/>
                  <a:pt x="19034468" y="3937736"/>
                  <a:pt x="19034468" y="3906992"/>
                </a:cubicBezTo>
                <a:close/>
                <a:moveTo>
                  <a:pt x="15364180" y="3890681"/>
                </a:moveTo>
                <a:cubicBezTo>
                  <a:pt x="15386718" y="3889888"/>
                  <a:pt x="15409256" y="3893067"/>
                  <a:pt x="15428808" y="3908982"/>
                </a:cubicBezTo>
                <a:cubicBezTo>
                  <a:pt x="15454876" y="3921714"/>
                  <a:pt x="15402738" y="3947181"/>
                  <a:pt x="15396222" y="3947181"/>
                </a:cubicBezTo>
                <a:cubicBezTo>
                  <a:pt x="15370154" y="3947181"/>
                  <a:pt x="15344084" y="3940814"/>
                  <a:pt x="15319102" y="3940814"/>
                </a:cubicBezTo>
                <a:cubicBezTo>
                  <a:pt x="15312586" y="3921714"/>
                  <a:pt x="15306068" y="3908982"/>
                  <a:pt x="15299550" y="3896249"/>
                </a:cubicBezTo>
                <a:cubicBezTo>
                  <a:pt x="15319102" y="3896249"/>
                  <a:pt x="15341640" y="3891475"/>
                  <a:pt x="15364180" y="3890681"/>
                </a:cubicBezTo>
                <a:close/>
                <a:moveTo>
                  <a:pt x="10209271" y="3877149"/>
                </a:moveTo>
                <a:cubicBezTo>
                  <a:pt x="10227046" y="3877149"/>
                  <a:pt x="10227046" y="3916312"/>
                  <a:pt x="10227046" y="3942420"/>
                </a:cubicBezTo>
                <a:cubicBezTo>
                  <a:pt x="10204334" y="3942420"/>
                  <a:pt x="10209271" y="3903258"/>
                  <a:pt x="10209271" y="3877149"/>
                </a:cubicBezTo>
                <a:close/>
                <a:moveTo>
                  <a:pt x="13393180" y="3877148"/>
                </a:moveTo>
                <a:cubicBezTo>
                  <a:pt x="13393180" y="3903258"/>
                  <a:pt x="13393180" y="3942419"/>
                  <a:pt x="13375218" y="3942419"/>
                </a:cubicBezTo>
                <a:cubicBezTo>
                  <a:pt x="13375218" y="3916311"/>
                  <a:pt x="13375218" y="3877148"/>
                  <a:pt x="13393180" y="3877148"/>
                </a:cubicBezTo>
                <a:close/>
                <a:moveTo>
                  <a:pt x="13806534" y="3877147"/>
                </a:moveTo>
                <a:cubicBezTo>
                  <a:pt x="13819761" y="3883296"/>
                  <a:pt x="13832988" y="3889449"/>
                  <a:pt x="13852829" y="3889449"/>
                </a:cubicBezTo>
                <a:cubicBezTo>
                  <a:pt x="13839602" y="3901742"/>
                  <a:pt x="13806534" y="3914039"/>
                  <a:pt x="13806534" y="3877147"/>
                </a:cubicBezTo>
                <a:close/>
                <a:moveTo>
                  <a:pt x="13659603" y="3877147"/>
                </a:moveTo>
                <a:cubicBezTo>
                  <a:pt x="13671578" y="3877147"/>
                  <a:pt x="13677565" y="3883567"/>
                  <a:pt x="13677565" y="3909253"/>
                </a:cubicBezTo>
                <a:cubicBezTo>
                  <a:pt x="13665590" y="3909253"/>
                  <a:pt x="13659603" y="3902832"/>
                  <a:pt x="13659603" y="3877147"/>
                </a:cubicBezTo>
                <a:close/>
                <a:moveTo>
                  <a:pt x="11792144" y="3877147"/>
                </a:moveTo>
                <a:cubicBezTo>
                  <a:pt x="11804119" y="3877147"/>
                  <a:pt x="11810106" y="3883567"/>
                  <a:pt x="11810106" y="3909253"/>
                </a:cubicBezTo>
                <a:cubicBezTo>
                  <a:pt x="11798131" y="3909253"/>
                  <a:pt x="11792144" y="3902832"/>
                  <a:pt x="11792144" y="3877147"/>
                </a:cubicBezTo>
                <a:close/>
                <a:moveTo>
                  <a:pt x="20014596" y="3877146"/>
                </a:moveTo>
                <a:cubicBezTo>
                  <a:pt x="20014596" y="3902831"/>
                  <a:pt x="20008608" y="3909252"/>
                  <a:pt x="19996632" y="3909252"/>
                </a:cubicBezTo>
                <a:cubicBezTo>
                  <a:pt x="19996632" y="3883566"/>
                  <a:pt x="20002620" y="3877146"/>
                  <a:pt x="20014596" y="3877146"/>
                </a:cubicBezTo>
                <a:close/>
                <a:moveTo>
                  <a:pt x="19564320" y="3877146"/>
                </a:moveTo>
                <a:cubicBezTo>
                  <a:pt x="19564320" y="3902831"/>
                  <a:pt x="19558332" y="3909253"/>
                  <a:pt x="19546356" y="3909253"/>
                </a:cubicBezTo>
                <a:cubicBezTo>
                  <a:pt x="19546356" y="3883566"/>
                  <a:pt x="19552344" y="3877146"/>
                  <a:pt x="19564320" y="3877146"/>
                </a:cubicBezTo>
                <a:close/>
                <a:moveTo>
                  <a:pt x="11051722" y="3874280"/>
                </a:moveTo>
                <a:cubicBezTo>
                  <a:pt x="11051722" y="3913961"/>
                  <a:pt x="11033276" y="3907348"/>
                  <a:pt x="11014830" y="3907348"/>
                </a:cubicBezTo>
                <a:cubicBezTo>
                  <a:pt x="11014830" y="3867666"/>
                  <a:pt x="11039425" y="3874280"/>
                  <a:pt x="11051722" y="3874280"/>
                </a:cubicBezTo>
                <a:close/>
                <a:moveTo>
                  <a:pt x="18615336" y="3873366"/>
                </a:moveTo>
                <a:lnTo>
                  <a:pt x="18616408" y="3875546"/>
                </a:lnTo>
                <a:cubicBezTo>
                  <a:pt x="18617828" y="3878439"/>
                  <a:pt x="18618536" y="3879886"/>
                  <a:pt x="18617472" y="3877715"/>
                </a:cubicBezTo>
                <a:close/>
                <a:moveTo>
                  <a:pt x="20396188" y="3864633"/>
                </a:moveTo>
                <a:cubicBezTo>
                  <a:pt x="20428572" y="3858203"/>
                  <a:pt x="20454484" y="3883920"/>
                  <a:pt x="20480392" y="3916069"/>
                </a:cubicBezTo>
                <a:cubicBezTo>
                  <a:pt x="20489568" y="3932144"/>
                  <a:pt x="20502252" y="3946610"/>
                  <a:pt x="20514264" y="3962547"/>
                </a:cubicBezTo>
                <a:lnTo>
                  <a:pt x="20542032" y="4014060"/>
                </a:lnTo>
                <a:lnTo>
                  <a:pt x="20543344" y="3997137"/>
                </a:lnTo>
                <a:cubicBezTo>
                  <a:pt x="20544984" y="3993123"/>
                  <a:pt x="20548264" y="3993123"/>
                  <a:pt x="20554828" y="4000079"/>
                </a:cubicBezTo>
                <a:cubicBezTo>
                  <a:pt x="20551548" y="4002756"/>
                  <a:pt x="20549908" y="4004093"/>
                  <a:pt x="20548264" y="4006367"/>
                </a:cubicBezTo>
                <a:lnTo>
                  <a:pt x="20543016" y="4015889"/>
                </a:lnTo>
                <a:lnTo>
                  <a:pt x="20544084" y="4017869"/>
                </a:lnTo>
                <a:cubicBezTo>
                  <a:pt x="20641244" y="4120742"/>
                  <a:pt x="20737324" y="4221376"/>
                  <a:pt x="20834484" y="4317819"/>
                </a:cubicBezTo>
                <a:cubicBezTo>
                  <a:pt x="20808576" y="4349967"/>
                  <a:pt x="20782668" y="4298530"/>
                  <a:pt x="20763236" y="4285671"/>
                </a:cubicBezTo>
                <a:cubicBezTo>
                  <a:pt x="20730848" y="4247094"/>
                  <a:pt x="20699540" y="4221376"/>
                  <a:pt x="20667156" y="4190300"/>
                </a:cubicBezTo>
                <a:cubicBezTo>
                  <a:pt x="20595904" y="4120742"/>
                  <a:pt x="20518176" y="4050018"/>
                  <a:pt x="20448004" y="3980365"/>
                </a:cubicBezTo>
                <a:cubicBezTo>
                  <a:pt x="20435052" y="3967506"/>
                  <a:pt x="20337892" y="3877492"/>
                  <a:pt x="20396188" y="3864633"/>
                </a:cubicBezTo>
                <a:close/>
                <a:moveTo>
                  <a:pt x="17478732" y="3848707"/>
                </a:moveTo>
                <a:cubicBezTo>
                  <a:pt x="17472116" y="3874134"/>
                  <a:pt x="17472116" y="3905917"/>
                  <a:pt x="17472116" y="3937701"/>
                </a:cubicBezTo>
                <a:cubicBezTo>
                  <a:pt x="17458892" y="3918629"/>
                  <a:pt x="17445664" y="3905917"/>
                  <a:pt x="17432436" y="3886845"/>
                </a:cubicBezTo>
                <a:cubicBezTo>
                  <a:pt x="17445664" y="3874134"/>
                  <a:pt x="17465504" y="3861420"/>
                  <a:pt x="17478732" y="3848707"/>
                </a:cubicBezTo>
                <a:close/>
                <a:moveTo>
                  <a:pt x="10507676" y="3843969"/>
                </a:moveTo>
                <a:cubicBezTo>
                  <a:pt x="10520457" y="3843969"/>
                  <a:pt x="10525783" y="3843969"/>
                  <a:pt x="10538564" y="3843969"/>
                </a:cubicBezTo>
                <a:cubicBezTo>
                  <a:pt x="10557736" y="3843969"/>
                  <a:pt x="10576908" y="3843969"/>
                  <a:pt x="10601406" y="3843969"/>
                </a:cubicBezTo>
                <a:cubicBezTo>
                  <a:pt x="10570518" y="3909239"/>
                  <a:pt x="10551346" y="3896185"/>
                  <a:pt x="10507676" y="3909239"/>
                </a:cubicBezTo>
                <a:cubicBezTo>
                  <a:pt x="10507676" y="3883129"/>
                  <a:pt x="10507676" y="3863550"/>
                  <a:pt x="10507676" y="3843969"/>
                </a:cubicBezTo>
                <a:close/>
                <a:moveTo>
                  <a:pt x="16710998" y="3843968"/>
                </a:moveTo>
                <a:cubicBezTo>
                  <a:pt x="16710998" y="3869654"/>
                  <a:pt x="16705010" y="3876075"/>
                  <a:pt x="16693034" y="3876075"/>
                </a:cubicBezTo>
                <a:cubicBezTo>
                  <a:pt x="16693034" y="3856811"/>
                  <a:pt x="16699022" y="3843968"/>
                  <a:pt x="16710998" y="3843968"/>
                </a:cubicBezTo>
                <a:close/>
                <a:moveTo>
                  <a:pt x="11090665" y="3843968"/>
                </a:moveTo>
                <a:cubicBezTo>
                  <a:pt x="11102962" y="3843968"/>
                  <a:pt x="11115260" y="3843968"/>
                  <a:pt x="11127557" y="3843968"/>
                </a:cubicBezTo>
                <a:cubicBezTo>
                  <a:pt x="11127557" y="3856811"/>
                  <a:pt x="11127557" y="3869654"/>
                  <a:pt x="11127557" y="3876075"/>
                </a:cubicBezTo>
                <a:cubicBezTo>
                  <a:pt x="11115260" y="3876075"/>
                  <a:pt x="11102962" y="3876075"/>
                  <a:pt x="11090665" y="3876075"/>
                </a:cubicBezTo>
                <a:cubicBezTo>
                  <a:pt x="11090665" y="3869654"/>
                  <a:pt x="11090665" y="3856811"/>
                  <a:pt x="11090665" y="3843968"/>
                </a:cubicBezTo>
                <a:close/>
                <a:moveTo>
                  <a:pt x="19110300" y="3843967"/>
                </a:moveTo>
                <a:cubicBezTo>
                  <a:pt x="19128916" y="3850388"/>
                  <a:pt x="19147532" y="3856810"/>
                  <a:pt x="19166144" y="3856810"/>
                </a:cubicBezTo>
                <a:cubicBezTo>
                  <a:pt x="19147532" y="3876075"/>
                  <a:pt x="19128916" y="3876075"/>
                  <a:pt x="19110300" y="3876075"/>
                </a:cubicBezTo>
                <a:cubicBezTo>
                  <a:pt x="19110300" y="3869653"/>
                  <a:pt x="19110300" y="3856810"/>
                  <a:pt x="19110300" y="3843967"/>
                </a:cubicBezTo>
                <a:close/>
                <a:moveTo>
                  <a:pt x="18924452" y="3843967"/>
                </a:moveTo>
                <a:cubicBezTo>
                  <a:pt x="18924452" y="3869654"/>
                  <a:pt x="18918464" y="3876075"/>
                  <a:pt x="18906492" y="3876075"/>
                </a:cubicBezTo>
                <a:cubicBezTo>
                  <a:pt x="18906492" y="3856811"/>
                  <a:pt x="18912476" y="3843967"/>
                  <a:pt x="18924452" y="3843967"/>
                </a:cubicBezTo>
                <a:close/>
                <a:moveTo>
                  <a:pt x="19477720" y="3827991"/>
                </a:moveTo>
                <a:cubicBezTo>
                  <a:pt x="19478540" y="3826496"/>
                  <a:pt x="19481824" y="3827991"/>
                  <a:pt x="19488388" y="3830993"/>
                </a:cubicBezTo>
                <a:cubicBezTo>
                  <a:pt x="19481824" y="3836978"/>
                  <a:pt x="19481824" y="3836978"/>
                  <a:pt x="19481824" y="3842965"/>
                </a:cubicBezTo>
                <a:cubicBezTo>
                  <a:pt x="19478540" y="3833985"/>
                  <a:pt x="19476900" y="3829490"/>
                  <a:pt x="19477720" y="3827991"/>
                </a:cubicBezTo>
                <a:close/>
                <a:moveTo>
                  <a:pt x="19294872" y="3820927"/>
                </a:moveTo>
                <a:cubicBezTo>
                  <a:pt x="19320944" y="3819253"/>
                  <a:pt x="19355708" y="3856933"/>
                  <a:pt x="19355708" y="3904526"/>
                </a:cubicBezTo>
                <a:cubicBezTo>
                  <a:pt x="19323924" y="3891836"/>
                  <a:pt x="19292140" y="3885488"/>
                  <a:pt x="19266712" y="3872797"/>
                </a:cubicBezTo>
                <a:cubicBezTo>
                  <a:pt x="19266712" y="3837102"/>
                  <a:pt x="19279228" y="3821930"/>
                  <a:pt x="19294872" y="3820927"/>
                </a:cubicBezTo>
                <a:close/>
                <a:moveTo>
                  <a:pt x="20298920" y="3812660"/>
                </a:moveTo>
                <a:cubicBezTo>
                  <a:pt x="20298920" y="3852342"/>
                  <a:pt x="20279964" y="3845728"/>
                  <a:pt x="20262056" y="3845728"/>
                </a:cubicBezTo>
                <a:cubicBezTo>
                  <a:pt x="20262056" y="3806049"/>
                  <a:pt x="20286280" y="3812660"/>
                  <a:pt x="20298920" y="3812660"/>
                </a:cubicBezTo>
                <a:close/>
                <a:moveTo>
                  <a:pt x="19906080" y="3811447"/>
                </a:moveTo>
                <a:cubicBezTo>
                  <a:pt x="19913300" y="3814753"/>
                  <a:pt x="19919724" y="3826325"/>
                  <a:pt x="19919724" y="3842863"/>
                </a:cubicBezTo>
                <a:cubicBezTo>
                  <a:pt x="19906880" y="3842863"/>
                  <a:pt x="19900460" y="3836249"/>
                  <a:pt x="19887620" y="3829633"/>
                </a:cubicBezTo>
                <a:cubicBezTo>
                  <a:pt x="19890828" y="3813101"/>
                  <a:pt x="19898856" y="3808141"/>
                  <a:pt x="19906080" y="3811447"/>
                </a:cubicBezTo>
                <a:close/>
                <a:moveTo>
                  <a:pt x="17342380" y="3810788"/>
                </a:moveTo>
                <a:cubicBezTo>
                  <a:pt x="17355148" y="3830373"/>
                  <a:pt x="17380684" y="3843424"/>
                  <a:pt x="17393452" y="3856477"/>
                </a:cubicBezTo>
                <a:cubicBezTo>
                  <a:pt x="17367916" y="3869531"/>
                  <a:pt x="17342380" y="3876057"/>
                  <a:pt x="17342380" y="3810788"/>
                </a:cubicBezTo>
                <a:close/>
                <a:moveTo>
                  <a:pt x="19020248" y="3810787"/>
                </a:moveTo>
                <a:cubicBezTo>
                  <a:pt x="19045024" y="3810787"/>
                  <a:pt x="19070876" y="3810787"/>
                  <a:pt x="19090268" y="3810787"/>
                </a:cubicBezTo>
                <a:cubicBezTo>
                  <a:pt x="19083804" y="3830373"/>
                  <a:pt x="19077340" y="3856477"/>
                  <a:pt x="19070876" y="3876057"/>
                </a:cubicBezTo>
                <a:cubicBezTo>
                  <a:pt x="19052564" y="3856477"/>
                  <a:pt x="19038560" y="3830373"/>
                  <a:pt x="19020248" y="3810787"/>
                </a:cubicBezTo>
                <a:close/>
                <a:moveTo>
                  <a:pt x="14204671" y="3810787"/>
                </a:moveTo>
                <a:cubicBezTo>
                  <a:pt x="14216646" y="3810787"/>
                  <a:pt x="14222633" y="3823628"/>
                  <a:pt x="14222633" y="3842894"/>
                </a:cubicBezTo>
                <a:cubicBezTo>
                  <a:pt x="14210658" y="3842894"/>
                  <a:pt x="14204671" y="3836473"/>
                  <a:pt x="14204671" y="3810787"/>
                </a:cubicBezTo>
                <a:close/>
                <a:moveTo>
                  <a:pt x="13862317" y="3810787"/>
                </a:moveTo>
                <a:cubicBezTo>
                  <a:pt x="13862317" y="3830053"/>
                  <a:pt x="13862317" y="3842894"/>
                  <a:pt x="13849192" y="3842894"/>
                </a:cubicBezTo>
                <a:cubicBezTo>
                  <a:pt x="13849192" y="3823628"/>
                  <a:pt x="13849192" y="3810787"/>
                  <a:pt x="13862317" y="3810787"/>
                </a:cubicBezTo>
                <a:close/>
                <a:moveTo>
                  <a:pt x="11189200" y="3810787"/>
                </a:moveTo>
                <a:cubicBezTo>
                  <a:pt x="11189200" y="3836473"/>
                  <a:pt x="11183213" y="3842894"/>
                  <a:pt x="11171238" y="3842894"/>
                </a:cubicBezTo>
                <a:cubicBezTo>
                  <a:pt x="11171238" y="3823628"/>
                  <a:pt x="11177225" y="3810787"/>
                  <a:pt x="11189200" y="3810787"/>
                </a:cubicBezTo>
                <a:close/>
                <a:moveTo>
                  <a:pt x="15108870" y="3810786"/>
                </a:moveTo>
                <a:cubicBezTo>
                  <a:pt x="15108870" y="3830053"/>
                  <a:pt x="15108870" y="3842893"/>
                  <a:pt x="15095742" y="3842893"/>
                </a:cubicBezTo>
                <a:cubicBezTo>
                  <a:pt x="15095742" y="3823627"/>
                  <a:pt x="15095742" y="3810786"/>
                  <a:pt x="15108870" y="3810786"/>
                </a:cubicBezTo>
                <a:close/>
                <a:moveTo>
                  <a:pt x="14811358" y="3806045"/>
                </a:moveTo>
                <a:cubicBezTo>
                  <a:pt x="14863496" y="3806045"/>
                  <a:pt x="14914548" y="3806045"/>
                  <a:pt x="14966686" y="3812193"/>
                </a:cubicBezTo>
                <a:cubicBezTo>
                  <a:pt x="14922151" y="3824490"/>
                  <a:pt x="14876530" y="3830644"/>
                  <a:pt x="14824392" y="3842937"/>
                </a:cubicBezTo>
                <a:cubicBezTo>
                  <a:pt x="14817875" y="3830644"/>
                  <a:pt x="14817875" y="3818342"/>
                  <a:pt x="14811358" y="3806045"/>
                </a:cubicBezTo>
                <a:close/>
                <a:moveTo>
                  <a:pt x="13142458" y="3804832"/>
                </a:moveTo>
                <a:cubicBezTo>
                  <a:pt x="13147069" y="3801528"/>
                  <a:pt x="13151681" y="3806489"/>
                  <a:pt x="13160904" y="3816408"/>
                </a:cubicBezTo>
                <a:cubicBezTo>
                  <a:pt x="13148607" y="3823022"/>
                  <a:pt x="13136309" y="3836250"/>
                  <a:pt x="13124012" y="3842863"/>
                </a:cubicBezTo>
                <a:cubicBezTo>
                  <a:pt x="13133235" y="3819715"/>
                  <a:pt x="13137846" y="3808142"/>
                  <a:pt x="13142458" y="3804832"/>
                </a:cubicBezTo>
                <a:close/>
                <a:moveTo>
                  <a:pt x="15147386" y="3796570"/>
                </a:moveTo>
                <a:cubicBezTo>
                  <a:pt x="15160420" y="3822227"/>
                  <a:pt x="15173456" y="3847888"/>
                  <a:pt x="15193006" y="3841474"/>
                </a:cubicBezTo>
                <a:cubicBezTo>
                  <a:pt x="15212558" y="3835060"/>
                  <a:pt x="15232110" y="3854302"/>
                  <a:pt x="15219076" y="3886373"/>
                </a:cubicBezTo>
                <a:cubicBezTo>
                  <a:pt x="15206042" y="3937694"/>
                  <a:pt x="15153904" y="3905620"/>
                  <a:pt x="15128922" y="3905620"/>
                </a:cubicBezTo>
                <a:cubicBezTo>
                  <a:pt x="15135438" y="3867130"/>
                  <a:pt x="15140870" y="3828636"/>
                  <a:pt x="15147386" y="3796570"/>
                </a:cubicBezTo>
                <a:close/>
                <a:moveTo>
                  <a:pt x="11317119" y="3796569"/>
                </a:moveTo>
                <a:cubicBezTo>
                  <a:pt x="11279200" y="3809796"/>
                  <a:pt x="11241282" y="3823022"/>
                  <a:pt x="11204417" y="3842863"/>
                </a:cubicBezTo>
                <a:cubicBezTo>
                  <a:pt x="11210737" y="3829633"/>
                  <a:pt x="11217056" y="3816408"/>
                  <a:pt x="11222323" y="3803181"/>
                </a:cubicBezTo>
                <a:cubicBezTo>
                  <a:pt x="11253921" y="3796569"/>
                  <a:pt x="11285520" y="3796569"/>
                  <a:pt x="11317119" y="3796569"/>
                </a:cubicBezTo>
                <a:close/>
                <a:moveTo>
                  <a:pt x="19875040" y="3794722"/>
                </a:moveTo>
                <a:cubicBezTo>
                  <a:pt x="19876680" y="3793143"/>
                  <a:pt x="19879964" y="3794459"/>
                  <a:pt x="19886528" y="3797092"/>
                </a:cubicBezTo>
                <a:cubicBezTo>
                  <a:pt x="19879964" y="3803411"/>
                  <a:pt x="19879964" y="3803411"/>
                  <a:pt x="19873400" y="3809732"/>
                </a:cubicBezTo>
                <a:cubicBezTo>
                  <a:pt x="19873400" y="3800778"/>
                  <a:pt x="19873400" y="3796301"/>
                  <a:pt x="19875040" y="3794722"/>
                </a:cubicBezTo>
                <a:close/>
                <a:moveTo>
                  <a:pt x="15032314" y="3791826"/>
                </a:moveTo>
                <a:cubicBezTo>
                  <a:pt x="15050930" y="3797257"/>
                  <a:pt x="15075748" y="3803773"/>
                  <a:pt x="15075748" y="3842876"/>
                </a:cubicBezTo>
                <a:cubicBezTo>
                  <a:pt x="15057134" y="3842876"/>
                  <a:pt x="15038520" y="3842876"/>
                  <a:pt x="15019906" y="3842876"/>
                </a:cubicBezTo>
                <a:cubicBezTo>
                  <a:pt x="15019906" y="3823324"/>
                  <a:pt x="15026110" y="3803773"/>
                  <a:pt x="15032314" y="3791826"/>
                </a:cubicBezTo>
                <a:close/>
                <a:moveTo>
                  <a:pt x="13056578" y="3787095"/>
                </a:moveTo>
                <a:cubicBezTo>
                  <a:pt x="13056578" y="3831922"/>
                  <a:pt x="13050114" y="3844725"/>
                  <a:pt x="13017789" y="3851127"/>
                </a:cubicBezTo>
                <a:cubicBezTo>
                  <a:pt x="12978999" y="3857532"/>
                  <a:pt x="12940210" y="3857532"/>
                  <a:pt x="12901420" y="3863935"/>
                </a:cubicBezTo>
                <a:cubicBezTo>
                  <a:pt x="12824918" y="3870337"/>
                  <a:pt x="12747339" y="3883144"/>
                  <a:pt x="12669760" y="3889551"/>
                </a:cubicBezTo>
                <a:cubicBezTo>
                  <a:pt x="12586793" y="3902355"/>
                  <a:pt x="12502749" y="3908758"/>
                  <a:pt x="12426247" y="3921564"/>
                </a:cubicBezTo>
                <a:cubicBezTo>
                  <a:pt x="12387458" y="3921564"/>
                  <a:pt x="12348668" y="3927966"/>
                  <a:pt x="12309879" y="3934373"/>
                </a:cubicBezTo>
                <a:cubicBezTo>
                  <a:pt x="12293716" y="3934373"/>
                  <a:pt x="12277554" y="3932775"/>
                  <a:pt x="12261526" y="3933574"/>
                </a:cubicBezTo>
                <a:lnTo>
                  <a:pt x="12242336" y="3936380"/>
                </a:lnTo>
                <a:lnTo>
                  <a:pt x="12252503" y="3918460"/>
                </a:lnTo>
                <a:cubicBezTo>
                  <a:pt x="12267655" y="3901954"/>
                  <a:pt x="12288868" y="3900753"/>
                  <a:pt x="12303414" y="3895951"/>
                </a:cubicBezTo>
                <a:cubicBezTo>
                  <a:pt x="12335738" y="3895951"/>
                  <a:pt x="12368063" y="3889551"/>
                  <a:pt x="12400388" y="3883144"/>
                </a:cubicBezTo>
                <a:cubicBezTo>
                  <a:pt x="12470424" y="3870337"/>
                  <a:pt x="12548004" y="3863935"/>
                  <a:pt x="12619118" y="3851127"/>
                </a:cubicBezTo>
                <a:cubicBezTo>
                  <a:pt x="12766734" y="3825512"/>
                  <a:pt x="12907885" y="3806306"/>
                  <a:pt x="13056578" y="3787095"/>
                </a:cubicBezTo>
                <a:close/>
                <a:moveTo>
                  <a:pt x="20109388" y="3787086"/>
                </a:moveTo>
                <a:cubicBezTo>
                  <a:pt x="20109388" y="3807560"/>
                  <a:pt x="20103400" y="3814385"/>
                  <a:pt x="20091424" y="3814385"/>
                </a:cubicBezTo>
                <a:cubicBezTo>
                  <a:pt x="20091424" y="3795048"/>
                  <a:pt x="20097412" y="3787086"/>
                  <a:pt x="20109388" y="3787086"/>
                </a:cubicBezTo>
                <a:close/>
                <a:moveTo>
                  <a:pt x="13090307" y="3783594"/>
                </a:moveTo>
                <a:cubicBezTo>
                  <a:pt x="13097943" y="3781829"/>
                  <a:pt x="13107159" y="3784816"/>
                  <a:pt x="13113478" y="3784816"/>
                </a:cubicBezTo>
                <a:cubicBezTo>
                  <a:pt x="13113478" y="3823915"/>
                  <a:pt x="13088200" y="3810883"/>
                  <a:pt x="13076614" y="3810883"/>
                </a:cubicBezTo>
                <a:cubicBezTo>
                  <a:pt x="13076614" y="3791875"/>
                  <a:pt x="13082670" y="3785358"/>
                  <a:pt x="13090307" y="3783594"/>
                </a:cubicBezTo>
                <a:close/>
                <a:moveTo>
                  <a:pt x="12255999" y="3775756"/>
                </a:moveTo>
                <a:cubicBezTo>
                  <a:pt x="12280581" y="3777226"/>
                  <a:pt x="12307567" y="3786578"/>
                  <a:pt x="12317186" y="3786578"/>
                </a:cubicBezTo>
                <a:cubicBezTo>
                  <a:pt x="12317186" y="3857118"/>
                  <a:pt x="12228479" y="3812228"/>
                  <a:pt x="12209241" y="3812228"/>
                </a:cubicBezTo>
                <a:cubicBezTo>
                  <a:pt x="12209241" y="3780699"/>
                  <a:pt x="12231418" y="3774286"/>
                  <a:pt x="12255999" y="3775756"/>
                </a:cubicBezTo>
                <a:close/>
                <a:moveTo>
                  <a:pt x="11753201" y="3755783"/>
                </a:moveTo>
                <a:cubicBezTo>
                  <a:pt x="11753201" y="3795463"/>
                  <a:pt x="11734755" y="3787748"/>
                  <a:pt x="11716309" y="3787748"/>
                </a:cubicBezTo>
                <a:cubicBezTo>
                  <a:pt x="11716309" y="3749170"/>
                  <a:pt x="11734755" y="3755783"/>
                  <a:pt x="11753201" y="3755783"/>
                </a:cubicBezTo>
                <a:close/>
                <a:moveTo>
                  <a:pt x="10051604" y="3754495"/>
                </a:moveTo>
                <a:cubicBezTo>
                  <a:pt x="10051604" y="3773837"/>
                  <a:pt x="10058053" y="3785658"/>
                  <a:pt x="10070949" y="3785658"/>
                </a:cubicBezTo>
                <a:cubicBezTo>
                  <a:pt x="10070949" y="3767389"/>
                  <a:pt x="10064501" y="3754495"/>
                  <a:pt x="10051604" y="3754495"/>
                </a:cubicBezTo>
                <a:close/>
                <a:moveTo>
                  <a:pt x="9904367" y="3754495"/>
                </a:moveTo>
                <a:cubicBezTo>
                  <a:pt x="9897918" y="3767389"/>
                  <a:pt x="9891470" y="3785658"/>
                  <a:pt x="9885021" y="3804998"/>
                </a:cubicBezTo>
                <a:cubicBezTo>
                  <a:pt x="9878573" y="3798554"/>
                  <a:pt x="9865676" y="3798554"/>
                  <a:pt x="9852780" y="3798554"/>
                </a:cubicBezTo>
                <a:cubicBezTo>
                  <a:pt x="9814089" y="3798554"/>
                  <a:pt x="9770026" y="3817897"/>
                  <a:pt x="9750680" y="3875928"/>
                </a:cubicBezTo>
                <a:cubicBezTo>
                  <a:pt x="9807641" y="3863039"/>
                  <a:pt x="10000017" y="3908169"/>
                  <a:pt x="10000017" y="3754495"/>
                </a:cubicBezTo>
                <a:cubicBezTo>
                  <a:pt x="9968850" y="3754495"/>
                  <a:pt x="9936608" y="3754495"/>
                  <a:pt x="9904367" y="3754495"/>
                </a:cubicBezTo>
                <a:close/>
                <a:moveTo>
                  <a:pt x="14659685" y="3753910"/>
                </a:moveTo>
                <a:cubicBezTo>
                  <a:pt x="14698162" y="3753910"/>
                  <a:pt x="14729157" y="3753910"/>
                  <a:pt x="14767633" y="3753910"/>
                </a:cubicBezTo>
                <a:cubicBezTo>
                  <a:pt x="14767633" y="3804294"/>
                  <a:pt x="14729157" y="3804294"/>
                  <a:pt x="14717400" y="3842889"/>
                </a:cubicBezTo>
                <a:cubicBezTo>
                  <a:pt x="14698162" y="3810728"/>
                  <a:pt x="14672511" y="3792503"/>
                  <a:pt x="14659685" y="3753910"/>
                </a:cubicBezTo>
                <a:close/>
                <a:moveTo>
                  <a:pt x="10527822" y="3753909"/>
                </a:moveTo>
                <a:cubicBezTo>
                  <a:pt x="10544607" y="3753909"/>
                  <a:pt x="10544607" y="3784453"/>
                  <a:pt x="10544607" y="3809732"/>
                </a:cubicBezTo>
                <a:cubicBezTo>
                  <a:pt x="10521898" y="3809732"/>
                  <a:pt x="10527822" y="3778134"/>
                  <a:pt x="10527822" y="3753909"/>
                </a:cubicBezTo>
                <a:close/>
                <a:moveTo>
                  <a:pt x="13203590" y="3753907"/>
                </a:moveTo>
                <a:cubicBezTo>
                  <a:pt x="13203590" y="3773811"/>
                  <a:pt x="13197603" y="3785977"/>
                  <a:pt x="13185628" y="3785977"/>
                </a:cubicBezTo>
                <a:cubicBezTo>
                  <a:pt x="13185628" y="3760541"/>
                  <a:pt x="13191615" y="3753907"/>
                  <a:pt x="13203590" y="3753907"/>
                </a:cubicBezTo>
                <a:close/>
                <a:moveTo>
                  <a:pt x="12413050" y="3753907"/>
                </a:moveTo>
                <a:cubicBezTo>
                  <a:pt x="12425025" y="3753907"/>
                  <a:pt x="12431012" y="3760542"/>
                  <a:pt x="12431012" y="3785977"/>
                </a:cubicBezTo>
                <a:cubicBezTo>
                  <a:pt x="12419037" y="3785977"/>
                  <a:pt x="12413050" y="3773812"/>
                  <a:pt x="12413050" y="3753907"/>
                </a:cubicBezTo>
                <a:close/>
                <a:moveTo>
                  <a:pt x="20190964" y="3753906"/>
                </a:moveTo>
                <a:cubicBezTo>
                  <a:pt x="20203260" y="3760541"/>
                  <a:pt x="20215556" y="3760541"/>
                  <a:pt x="20227856" y="3767177"/>
                </a:cubicBezTo>
                <a:cubicBezTo>
                  <a:pt x="20215556" y="3785976"/>
                  <a:pt x="20190964" y="3785976"/>
                  <a:pt x="20190964" y="3753906"/>
                </a:cubicBezTo>
                <a:close/>
                <a:moveTo>
                  <a:pt x="14578219" y="3744712"/>
                </a:moveTo>
                <a:cubicBezTo>
                  <a:pt x="14595603" y="3744851"/>
                  <a:pt x="14615471" y="3752891"/>
                  <a:pt x="14625405" y="3752891"/>
                </a:cubicBezTo>
                <a:cubicBezTo>
                  <a:pt x="14625405" y="3809711"/>
                  <a:pt x="14565801" y="3783981"/>
                  <a:pt x="14545933" y="3783981"/>
                </a:cubicBezTo>
                <a:cubicBezTo>
                  <a:pt x="14545933" y="3752355"/>
                  <a:pt x="14560834" y="3744581"/>
                  <a:pt x="14578219" y="3744712"/>
                </a:cubicBezTo>
                <a:close/>
                <a:moveTo>
                  <a:pt x="10862658" y="3741860"/>
                </a:moveTo>
                <a:cubicBezTo>
                  <a:pt x="10864155" y="3742629"/>
                  <a:pt x="10865651" y="3747250"/>
                  <a:pt x="10871639" y="3753396"/>
                </a:cubicBezTo>
                <a:cubicBezTo>
                  <a:pt x="10865651" y="3756469"/>
                  <a:pt x="10864155" y="3761081"/>
                  <a:pt x="10862658" y="3762618"/>
                </a:cubicBezTo>
                <a:lnTo>
                  <a:pt x="10861546" y="3762390"/>
                </a:lnTo>
                <a:lnTo>
                  <a:pt x="10866815" y="3766549"/>
                </a:lnTo>
                <a:cubicBezTo>
                  <a:pt x="10866815" y="3841332"/>
                  <a:pt x="10796641" y="3822372"/>
                  <a:pt x="10757776" y="3828686"/>
                </a:cubicBezTo>
                <a:cubicBezTo>
                  <a:pt x="10738343" y="3835014"/>
                  <a:pt x="10725388" y="3847652"/>
                  <a:pt x="10705955" y="3847652"/>
                </a:cubicBezTo>
                <a:cubicBezTo>
                  <a:pt x="10680045" y="3847652"/>
                  <a:pt x="10680045" y="3809734"/>
                  <a:pt x="10673567" y="3784455"/>
                </a:cubicBezTo>
                <a:cubicBezTo>
                  <a:pt x="10712433" y="3778136"/>
                  <a:pt x="10751298" y="3772868"/>
                  <a:pt x="10790164" y="3760229"/>
                </a:cubicBezTo>
                <a:cubicBezTo>
                  <a:pt x="10803119" y="3757070"/>
                  <a:pt x="10815804" y="3750751"/>
                  <a:pt x="10828490" y="3749173"/>
                </a:cubicBezTo>
                <a:cubicBezTo>
                  <a:pt x="10834833" y="3748383"/>
                  <a:pt x="10841175" y="3748777"/>
                  <a:pt x="10847551" y="3751343"/>
                </a:cubicBezTo>
                <a:lnTo>
                  <a:pt x="10858232" y="3759773"/>
                </a:lnTo>
                <a:lnTo>
                  <a:pt x="10853677" y="3753396"/>
                </a:lnTo>
                <a:cubicBezTo>
                  <a:pt x="10859665" y="3744163"/>
                  <a:pt x="10861161" y="3741094"/>
                  <a:pt x="10862658" y="3741860"/>
                </a:cubicBezTo>
                <a:close/>
                <a:moveTo>
                  <a:pt x="12579528" y="3737177"/>
                </a:moveTo>
                <a:cubicBezTo>
                  <a:pt x="12595653" y="3733998"/>
                  <a:pt x="12615003" y="3740631"/>
                  <a:pt x="12627903" y="3747276"/>
                </a:cubicBezTo>
                <a:cubicBezTo>
                  <a:pt x="12634353" y="3747276"/>
                  <a:pt x="12653703" y="3779344"/>
                  <a:pt x="12634353" y="3785980"/>
                </a:cubicBezTo>
                <a:cubicBezTo>
                  <a:pt x="12608553" y="3785980"/>
                  <a:pt x="12576303" y="3785980"/>
                  <a:pt x="12550503" y="3785980"/>
                </a:cubicBezTo>
                <a:cubicBezTo>
                  <a:pt x="12550503" y="3753354"/>
                  <a:pt x="12563403" y="3740354"/>
                  <a:pt x="12579528" y="3737177"/>
                </a:cubicBezTo>
                <a:close/>
                <a:moveTo>
                  <a:pt x="12489276" y="3730208"/>
                </a:moveTo>
                <a:cubicBezTo>
                  <a:pt x="12495661" y="3749169"/>
                  <a:pt x="12502045" y="3768127"/>
                  <a:pt x="12502045" y="3786033"/>
                </a:cubicBezTo>
                <a:cubicBezTo>
                  <a:pt x="12482892" y="3786033"/>
                  <a:pt x="12470123" y="3786033"/>
                  <a:pt x="12450970" y="3786033"/>
                </a:cubicBezTo>
                <a:cubicBezTo>
                  <a:pt x="12450970" y="3749169"/>
                  <a:pt x="12476507" y="3736528"/>
                  <a:pt x="12489276" y="3730208"/>
                </a:cubicBezTo>
                <a:close/>
                <a:moveTo>
                  <a:pt x="20472400" y="3726129"/>
                </a:moveTo>
                <a:cubicBezTo>
                  <a:pt x="20480852" y="3729434"/>
                  <a:pt x="20488540" y="3741006"/>
                  <a:pt x="20488540" y="3757544"/>
                </a:cubicBezTo>
                <a:cubicBezTo>
                  <a:pt x="20476240" y="3750932"/>
                  <a:pt x="20463944" y="3744311"/>
                  <a:pt x="20451648" y="3744311"/>
                </a:cubicBezTo>
                <a:cubicBezTo>
                  <a:pt x="20454720" y="3727782"/>
                  <a:pt x="20463944" y="3722821"/>
                  <a:pt x="20472400" y="3726129"/>
                </a:cubicBezTo>
                <a:close/>
                <a:moveTo>
                  <a:pt x="17167872" y="3720734"/>
                </a:moveTo>
                <a:cubicBezTo>
                  <a:pt x="17187260" y="3727115"/>
                  <a:pt x="17224964" y="3720734"/>
                  <a:pt x="17237892" y="3752638"/>
                </a:cubicBezTo>
                <a:cubicBezTo>
                  <a:pt x="17244352" y="3771779"/>
                  <a:pt x="17244352" y="3808997"/>
                  <a:pt x="17263744" y="3808997"/>
                </a:cubicBezTo>
                <a:cubicBezTo>
                  <a:pt x="17263744" y="3796236"/>
                  <a:pt x="17270208" y="3727115"/>
                  <a:pt x="17283132" y="3759018"/>
                </a:cubicBezTo>
                <a:cubicBezTo>
                  <a:pt x="17292828" y="3777628"/>
                  <a:pt x="17300908" y="3799692"/>
                  <a:pt x="17309792" y="3821890"/>
                </a:cubicBezTo>
                <a:lnTo>
                  <a:pt x="17335576" y="3873991"/>
                </a:lnTo>
                <a:lnTo>
                  <a:pt x="17340136" y="3858185"/>
                </a:lnTo>
                <a:cubicBezTo>
                  <a:pt x="17340136" y="3864334"/>
                  <a:pt x="17346124" y="3870482"/>
                  <a:pt x="17346124" y="3876632"/>
                </a:cubicBezTo>
                <a:lnTo>
                  <a:pt x="17339648" y="3882224"/>
                </a:lnTo>
                <a:lnTo>
                  <a:pt x="17341300" y="3885561"/>
                </a:lnTo>
                <a:cubicBezTo>
                  <a:pt x="17270208" y="3885561"/>
                  <a:pt x="17199112" y="3847282"/>
                  <a:pt x="17129092" y="3828133"/>
                </a:cubicBezTo>
                <a:cubicBezTo>
                  <a:pt x="17135556" y="3802616"/>
                  <a:pt x="17154944" y="3808997"/>
                  <a:pt x="17167872" y="3808997"/>
                </a:cubicBezTo>
                <a:cubicBezTo>
                  <a:pt x="17167872" y="3777093"/>
                  <a:pt x="17167872" y="3752638"/>
                  <a:pt x="17167872" y="3720734"/>
                </a:cubicBezTo>
                <a:close/>
                <a:moveTo>
                  <a:pt x="19412648" y="3720728"/>
                </a:moveTo>
                <a:cubicBezTo>
                  <a:pt x="19412648" y="3739992"/>
                  <a:pt x="19406660" y="3752839"/>
                  <a:pt x="19394688" y="3752839"/>
                </a:cubicBezTo>
                <a:cubicBezTo>
                  <a:pt x="19394688" y="3733571"/>
                  <a:pt x="19400672" y="3720728"/>
                  <a:pt x="19412648" y="3720728"/>
                </a:cubicBezTo>
                <a:close/>
                <a:moveTo>
                  <a:pt x="17304464" y="3720728"/>
                </a:moveTo>
                <a:cubicBezTo>
                  <a:pt x="17317592" y="3720728"/>
                  <a:pt x="17317592" y="3733571"/>
                  <a:pt x="17317592" y="3752840"/>
                </a:cubicBezTo>
                <a:cubicBezTo>
                  <a:pt x="17304464" y="3752840"/>
                  <a:pt x="17304464" y="3739992"/>
                  <a:pt x="17304464" y="3720728"/>
                </a:cubicBezTo>
                <a:close/>
                <a:moveTo>
                  <a:pt x="12715339" y="3720728"/>
                </a:moveTo>
                <a:cubicBezTo>
                  <a:pt x="12715339" y="3727151"/>
                  <a:pt x="12715339" y="3739992"/>
                  <a:pt x="12715339" y="3752840"/>
                </a:cubicBezTo>
                <a:cubicBezTo>
                  <a:pt x="12690060" y="3752840"/>
                  <a:pt x="12665835" y="3752840"/>
                  <a:pt x="12640557" y="3752840"/>
                </a:cubicBezTo>
                <a:cubicBezTo>
                  <a:pt x="12665835" y="3739992"/>
                  <a:pt x="12690060" y="3727151"/>
                  <a:pt x="12715339" y="3720728"/>
                </a:cubicBezTo>
                <a:close/>
                <a:moveTo>
                  <a:pt x="11511512" y="3720728"/>
                </a:moveTo>
                <a:cubicBezTo>
                  <a:pt x="11544580" y="3720728"/>
                  <a:pt x="11531353" y="3777550"/>
                  <a:pt x="11531353" y="3809713"/>
                </a:cubicBezTo>
                <a:cubicBezTo>
                  <a:pt x="11498285" y="3809713"/>
                  <a:pt x="11511512" y="3752893"/>
                  <a:pt x="11511512" y="3720728"/>
                </a:cubicBezTo>
                <a:close/>
                <a:moveTo>
                  <a:pt x="19110300" y="3720727"/>
                </a:moveTo>
                <a:cubicBezTo>
                  <a:pt x="19162440" y="3746801"/>
                  <a:pt x="19214576" y="3772865"/>
                  <a:pt x="19265624" y="3797848"/>
                </a:cubicBezTo>
                <a:cubicBezTo>
                  <a:pt x="19247160" y="3823915"/>
                  <a:pt x="19221092" y="3810883"/>
                  <a:pt x="19201540" y="3804364"/>
                </a:cubicBezTo>
                <a:cubicBezTo>
                  <a:pt x="19168956" y="3792417"/>
                  <a:pt x="19142888" y="3792417"/>
                  <a:pt x="19110300" y="3784814"/>
                </a:cubicBezTo>
                <a:cubicBezTo>
                  <a:pt x="19110300" y="3766349"/>
                  <a:pt x="19110300" y="3740276"/>
                  <a:pt x="19110300" y="3720727"/>
                </a:cubicBezTo>
                <a:close/>
                <a:moveTo>
                  <a:pt x="14456004" y="3720727"/>
                </a:moveTo>
                <a:cubicBezTo>
                  <a:pt x="14475359" y="3752794"/>
                  <a:pt x="14501166" y="3752794"/>
                  <a:pt x="14525898" y="3752794"/>
                </a:cubicBezTo>
                <a:cubicBezTo>
                  <a:pt x="14525898" y="3828672"/>
                  <a:pt x="14430197" y="3791268"/>
                  <a:pt x="14404391" y="3783788"/>
                </a:cubicBezTo>
                <a:cubicBezTo>
                  <a:pt x="14359229" y="3772030"/>
                  <a:pt x="14320519" y="3772030"/>
                  <a:pt x="14276432" y="3765618"/>
                </a:cubicBezTo>
                <a:cubicBezTo>
                  <a:pt x="14237722" y="3765618"/>
                  <a:pt x="14199012" y="3777374"/>
                  <a:pt x="14166753" y="3733553"/>
                </a:cubicBezTo>
                <a:cubicBezTo>
                  <a:pt x="14263529" y="3727140"/>
                  <a:pt x="14359229" y="3720727"/>
                  <a:pt x="14456004" y="3720727"/>
                </a:cubicBezTo>
                <a:close/>
                <a:moveTo>
                  <a:pt x="10937934" y="3720725"/>
                </a:moveTo>
                <a:cubicBezTo>
                  <a:pt x="10937934" y="3727110"/>
                  <a:pt x="10937934" y="3739877"/>
                  <a:pt x="10937934" y="3752649"/>
                </a:cubicBezTo>
                <a:cubicBezTo>
                  <a:pt x="10918833" y="3752649"/>
                  <a:pt x="10886999" y="3771802"/>
                  <a:pt x="10867899" y="3739877"/>
                </a:cubicBezTo>
                <a:cubicBezTo>
                  <a:pt x="10886999" y="3727110"/>
                  <a:pt x="10912467" y="3727110"/>
                  <a:pt x="10937934" y="3720725"/>
                </a:cubicBezTo>
                <a:close/>
                <a:moveTo>
                  <a:pt x="11603274" y="3718975"/>
                </a:moveTo>
                <a:cubicBezTo>
                  <a:pt x="11605426" y="3719276"/>
                  <a:pt x="11608045" y="3720881"/>
                  <a:pt x="11611039" y="3724092"/>
                </a:cubicBezTo>
                <a:cubicBezTo>
                  <a:pt x="11608046" y="3724092"/>
                  <a:pt x="11606549" y="3725697"/>
                  <a:pt x="11605052" y="3728908"/>
                </a:cubicBezTo>
                <a:lnTo>
                  <a:pt x="11600859" y="3739025"/>
                </a:lnTo>
                <a:lnTo>
                  <a:pt x="11600964" y="3739320"/>
                </a:lnTo>
                <a:cubicBezTo>
                  <a:pt x="11605174" y="3760474"/>
                  <a:pt x="11601806" y="3785980"/>
                  <a:pt x="11588335" y="3785980"/>
                </a:cubicBezTo>
                <a:cubicBezTo>
                  <a:pt x="11588335" y="3767179"/>
                  <a:pt x="11588335" y="3740632"/>
                  <a:pt x="11594322" y="3720727"/>
                </a:cubicBezTo>
                <a:lnTo>
                  <a:pt x="11598706" y="3733000"/>
                </a:lnTo>
                <a:lnTo>
                  <a:pt x="11598316" y="3721684"/>
                </a:lnTo>
                <a:cubicBezTo>
                  <a:pt x="11599438" y="3719677"/>
                  <a:pt x="11601122" y="3718674"/>
                  <a:pt x="11603274" y="3718975"/>
                </a:cubicBezTo>
                <a:close/>
                <a:moveTo>
                  <a:pt x="20432176" y="3697181"/>
                </a:moveTo>
                <a:cubicBezTo>
                  <a:pt x="20438324" y="3698786"/>
                  <a:pt x="20444472" y="3703602"/>
                  <a:pt x="20450620" y="3706811"/>
                </a:cubicBezTo>
                <a:cubicBezTo>
                  <a:pt x="20444472" y="3706811"/>
                  <a:pt x="20444472" y="3713233"/>
                  <a:pt x="20444472" y="3719654"/>
                </a:cubicBezTo>
                <a:cubicBezTo>
                  <a:pt x="20432176" y="3713233"/>
                  <a:pt x="20426028" y="3706811"/>
                  <a:pt x="20413728" y="3706811"/>
                </a:cubicBezTo>
                <a:cubicBezTo>
                  <a:pt x="20419880" y="3697181"/>
                  <a:pt x="20426028" y="3695575"/>
                  <a:pt x="20432176" y="3697181"/>
                </a:cubicBezTo>
                <a:close/>
                <a:moveTo>
                  <a:pt x="19753880" y="3689422"/>
                </a:moveTo>
                <a:cubicBezTo>
                  <a:pt x="19753880" y="3729102"/>
                  <a:pt x="19729288" y="3722488"/>
                  <a:pt x="19716988" y="3722488"/>
                </a:cubicBezTo>
                <a:cubicBezTo>
                  <a:pt x="19716988" y="3682808"/>
                  <a:pt x="19741584" y="3689422"/>
                  <a:pt x="19753880" y="3689422"/>
                </a:cubicBezTo>
                <a:close/>
                <a:moveTo>
                  <a:pt x="19265724" y="3687553"/>
                </a:moveTo>
                <a:cubicBezTo>
                  <a:pt x="19265724" y="3713233"/>
                  <a:pt x="19253876" y="3719655"/>
                  <a:pt x="19243016" y="3719655"/>
                </a:cubicBezTo>
                <a:cubicBezTo>
                  <a:pt x="19243016" y="3693972"/>
                  <a:pt x="19253876" y="3687553"/>
                  <a:pt x="19265724" y="3687553"/>
                </a:cubicBezTo>
                <a:close/>
                <a:moveTo>
                  <a:pt x="17076872" y="3687553"/>
                </a:moveTo>
                <a:cubicBezTo>
                  <a:pt x="17076872" y="3719982"/>
                  <a:pt x="17070496" y="3752414"/>
                  <a:pt x="17076872" y="3777274"/>
                </a:cubicBezTo>
                <a:cubicBezTo>
                  <a:pt x="17089620" y="3809704"/>
                  <a:pt x="17102368" y="3700525"/>
                  <a:pt x="17102368" y="3694039"/>
                </a:cubicBezTo>
                <a:cubicBezTo>
                  <a:pt x="17121492" y="3707009"/>
                  <a:pt x="17134240" y="3719982"/>
                  <a:pt x="17146988" y="3732953"/>
                </a:cubicBezTo>
                <a:cubicBezTo>
                  <a:pt x="17140612" y="3745931"/>
                  <a:pt x="17127864" y="3752414"/>
                  <a:pt x="17127864" y="3771870"/>
                </a:cubicBezTo>
                <a:cubicBezTo>
                  <a:pt x="17121492" y="3791327"/>
                  <a:pt x="17127864" y="3791327"/>
                  <a:pt x="17121492" y="3809704"/>
                </a:cubicBezTo>
                <a:cubicBezTo>
                  <a:pt x="17064124" y="3791327"/>
                  <a:pt x="17013132" y="3777274"/>
                  <a:pt x="16963200" y="3765385"/>
                </a:cubicBezTo>
                <a:cubicBezTo>
                  <a:pt x="16982320" y="3726468"/>
                  <a:pt x="17013132" y="3771870"/>
                  <a:pt x="17038628" y="3758899"/>
                </a:cubicBezTo>
                <a:cubicBezTo>
                  <a:pt x="17064124" y="3745931"/>
                  <a:pt x="17051376" y="3687553"/>
                  <a:pt x="17076872" y="3687553"/>
                </a:cubicBezTo>
                <a:close/>
                <a:moveTo>
                  <a:pt x="10161226" y="3683566"/>
                </a:moveTo>
                <a:cubicBezTo>
                  <a:pt x="10122536" y="3677117"/>
                  <a:pt x="10090294" y="3690015"/>
                  <a:pt x="10051604" y="3709359"/>
                </a:cubicBezTo>
                <a:cubicBezTo>
                  <a:pt x="10083846" y="3728701"/>
                  <a:pt x="10116088" y="3754495"/>
                  <a:pt x="10148330" y="3754495"/>
                </a:cubicBezTo>
                <a:cubicBezTo>
                  <a:pt x="10148330" y="3728701"/>
                  <a:pt x="10154778" y="3709359"/>
                  <a:pt x="10161226" y="3683566"/>
                </a:cubicBezTo>
                <a:close/>
                <a:moveTo>
                  <a:pt x="20091428" y="3678070"/>
                </a:moveTo>
                <a:cubicBezTo>
                  <a:pt x="20104160" y="3678070"/>
                  <a:pt x="20161460" y="3684683"/>
                  <a:pt x="20135996" y="3724364"/>
                </a:cubicBezTo>
                <a:cubicBezTo>
                  <a:pt x="20123260" y="3704524"/>
                  <a:pt x="20104160" y="3691296"/>
                  <a:pt x="20091428" y="3678070"/>
                </a:cubicBezTo>
                <a:close/>
                <a:moveTo>
                  <a:pt x="20394256" y="3668739"/>
                </a:moveTo>
                <a:cubicBezTo>
                  <a:pt x="20400408" y="3670345"/>
                  <a:pt x="20406556" y="3675160"/>
                  <a:pt x="20412704" y="3678371"/>
                </a:cubicBezTo>
                <a:cubicBezTo>
                  <a:pt x="20406556" y="3678371"/>
                  <a:pt x="20406556" y="3684792"/>
                  <a:pt x="20400408" y="3691213"/>
                </a:cubicBezTo>
                <a:cubicBezTo>
                  <a:pt x="20394260" y="3684792"/>
                  <a:pt x="20381960" y="3678371"/>
                  <a:pt x="20375812" y="3678371"/>
                </a:cubicBezTo>
                <a:cubicBezTo>
                  <a:pt x="20381960" y="3668739"/>
                  <a:pt x="20388108" y="3667134"/>
                  <a:pt x="20394256" y="3668739"/>
                </a:cubicBezTo>
                <a:close/>
                <a:moveTo>
                  <a:pt x="14038279" y="3659114"/>
                </a:moveTo>
                <a:cubicBezTo>
                  <a:pt x="14076932" y="3678681"/>
                  <a:pt x="14109143" y="3698248"/>
                  <a:pt x="14146722" y="3724339"/>
                </a:cubicBezTo>
                <a:cubicBezTo>
                  <a:pt x="14140280" y="3743902"/>
                  <a:pt x="14140280" y="3756951"/>
                  <a:pt x="14133838" y="3776516"/>
                </a:cubicBezTo>
                <a:cubicBezTo>
                  <a:pt x="14120954" y="3776516"/>
                  <a:pt x="14114511" y="3776516"/>
                  <a:pt x="14102701" y="3776516"/>
                </a:cubicBezTo>
                <a:cubicBezTo>
                  <a:pt x="14083374" y="3776516"/>
                  <a:pt x="14064048" y="3776516"/>
                  <a:pt x="14038279" y="3769997"/>
                </a:cubicBezTo>
                <a:cubicBezTo>
                  <a:pt x="13993184" y="3769997"/>
                  <a:pt x="13948089" y="3763473"/>
                  <a:pt x="13904067" y="3756951"/>
                </a:cubicBezTo>
                <a:cubicBezTo>
                  <a:pt x="13807434" y="3750430"/>
                  <a:pt x="13717244" y="3743902"/>
                  <a:pt x="13621685" y="3737382"/>
                </a:cubicBezTo>
                <a:cubicBezTo>
                  <a:pt x="13710802" y="3724339"/>
                  <a:pt x="13794550" y="3711293"/>
                  <a:pt x="13878298" y="3704770"/>
                </a:cubicBezTo>
                <a:cubicBezTo>
                  <a:pt x="13928762" y="3698248"/>
                  <a:pt x="13973857" y="3691726"/>
                  <a:pt x="14018952" y="3698248"/>
                </a:cubicBezTo>
                <a:cubicBezTo>
                  <a:pt x="14025395" y="3698248"/>
                  <a:pt x="14057606" y="3691726"/>
                  <a:pt x="14064048" y="3704770"/>
                </a:cubicBezTo>
                <a:cubicBezTo>
                  <a:pt x="14057606" y="3685204"/>
                  <a:pt x="14044721" y="3691726"/>
                  <a:pt x="14038279" y="3691726"/>
                </a:cubicBezTo>
                <a:cubicBezTo>
                  <a:pt x="14038279" y="3685204"/>
                  <a:pt x="14038279" y="3672158"/>
                  <a:pt x="14038279" y="3659114"/>
                </a:cubicBezTo>
                <a:close/>
                <a:moveTo>
                  <a:pt x="15905100" y="3659108"/>
                </a:moveTo>
                <a:cubicBezTo>
                  <a:pt x="15905100" y="3671951"/>
                  <a:pt x="15905100" y="3684792"/>
                  <a:pt x="15905100" y="3691214"/>
                </a:cubicBezTo>
                <a:cubicBezTo>
                  <a:pt x="15877802" y="3691214"/>
                  <a:pt x="15891450" y="3671951"/>
                  <a:pt x="15905100" y="3659108"/>
                </a:cubicBezTo>
                <a:close/>
                <a:moveTo>
                  <a:pt x="14165755" y="3659108"/>
                </a:moveTo>
                <a:cubicBezTo>
                  <a:pt x="14165755" y="3684793"/>
                  <a:pt x="14159768" y="3691214"/>
                  <a:pt x="14147793" y="3691214"/>
                </a:cubicBezTo>
                <a:cubicBezTo>
                  <a:pt x="14147793" y="3671951"/>
                  <a:pt x="14153780" y="3659108"/>
                  <a:pt x="14165755" y="3659108"/>
                </a:cubicBezTo>
                <a:close/>
                <a:moveTo>
                  <a:pt x="13602725" y="3659108"/>
                </a:moveTo>
                <a:cubicBezTo>
                  <a:pt x="13614700" y="3659108"/>
                  <a:pt x="13620687" y="3671951"/>
                  <a:pt x="13620687" y="3691214"/>
                </a:cubicBezTo>
                <a:cubicBezTo>
                  <a:pt x="13608712" y="3691214"/>
                  <a:pt x="13602725" y="3684793"/>
                  <a:pt x="13602725" y="3659108"/>
                </a:cubicBezTo>
                <a:close/>
                <a:moveTo>
                  <a:pt x="19995636" y="3659107"/>
                </a:moveTo>
                <a:cubicBezTo>
                  <a:pt x="19995636" y="3684792"/>
                  <a:pt x="19989648" y="3691213"/>
                  <a:pt x="19977672" y="3691213"/>
                </a:cubicBezTo>
                <a:cubicBezTo>
                  <a:pt x="19977672" y="3671950"/>
                  <a:pt x="19983660" y="3659107"/>
                  <a:pt x="19995636" y="3659107"/>
                </a:cubicBezTo>
                <a:close/>
                <a:moveTo>
                  <a:pt x="19227768" y="3656244"/>
                </a:moveTo>
                <a:cubicBezTo>
                  <a:pt x="19227768" y="3695925"/>
                  <a:pt x="19203172" y="3689312"/>
                  <a:pt x="19190876" y="3689312"/>
                </a:cubicBezTo>
                <a:cubicBezTo>
                  <a:pt x="19190876" y="3649631"/>
                  <a:pt x="19209320" y="3656244"/>
                  <a:pt x="19227768" y="3656244"/>
                </a:cubicBezTo>
                <a:close/>
                <a:moveTo>
                  <a:pt x="10199917" y="3651326"/>
                </a:moveTo>
                <a:cubicBezTo>
                  <a:pt x="10192393" y="3677117"/>
                  <a:pt x="10187020" y="3696463"/>
                  <a:pt x="10187020" y="3722252"/>
                </a:cubicBezTo>
                <a:cubicBezTo>
                  <a:pt x="10205290" y="3722252"/>
                  <a:pt x="10224635" y="3722252"/>
                  <a:pt x="10237532" y="3722252"/>
                </a:cubicBezTo>
                <a:cubicBezTo>
                  <a:pt x="10243980" y="3696463"/>
                  <a:pt x="10250429" y="3677117"/>
                  <a:pt x="10256877" y="3651326"/>
                </a:cubicBezTo>
                <a:cubicBezTo>
                  <a:pt x="10237532" y="3651326"/>
                  <a:pt x="10218187" y="3651326"/>
                  <a:pt x="10199917" y="3651326"/>
                </a:cubicBezTo>
                <a:close/>
                <a:moveTo>
                  <a:pt x="17125368" y="3643141"/>
                </a:moveTo>
                <a:cubicBezTo>
                  <a:pt x="17126384" y="3641644"/>
                  <a:pt x="17128416" y="3643141"/>
                  <a:pt x="17132476" y="3646135"/>
                </a:cubicBezTo>
                <a:cubicBezTo>
                  <a:pt x="17124352" y="3652124"/>
                  <a:pt x="17124352" y="3658110"/>
                  <a:pt x="17124352" y="3658110"/>
                </a:cubicBezTo>
                <a:cubicBezTo>
                  <a:pt x="17124352" y="3649129"/>
                  <a:pt x="17124352" y="3644639"/>
                  <a:pt x="17125368" y="3643141"/>
                </a:cubicBezTo>
                <a:close/>
                <a:moveTo>
                  <a:pt x="20055352" y="3626594"/>
                </a:moveTo>
                <a:cubicBezTo>
                  <a:pt x="20063776" y="3629901"/>
                  <a:pt x="20071412" y="3641474"/>
                  <a:pt x="20071412" y="3658008"/>
                </a:cubicBezTo>
                <a:cubicBezTo>
                  <a:pt x="20059828" y="3658008"/>
                  <a:pt x="20047188" y="3651394"/>
                  <a:pt x="20034548" y="3644781"/>
                </a:cubicBezTo>
                <a:cubicBezTo>
                  <a:pt x="20037708" y="3628247"/>
                  <a:pt x="20046924" y="3623287"/>
                  <a:pt x="20055352" y="3626594"/>
                </a:cubicBezTo>
                <a:close/>
                <a:moveTo>
                  <a:pt x="11255487" y="3625935"/>
                </a:moveTo>
                <a:cubicBezTo>
                  <a:pt x="11255487" y="3690730"/>
                  <a:pt x="11179617" y="3684251"/>
                  <a:pt x="11160382" y="3690730"/>
                </a:cubicBezTo>
                <a:cubicBezTo>
                  <a:pt x="11089854" y="3697210"/>
                  <a:pt x="11025738" y="3710169"/>
                  <a:pt x="10962691" y="3710169"/>
                </a:cubicBezTo>
                <a:cubicBezTo>
                  <a:pt x="11057796" y="3677772"/>
                  <a:pt x="11160382" y="3651852"/>
                  <a:pt x="11255487" y="3625935"/>
                </a:cubicBezTo>
                <a:close/>
                <a:moveTo>
                  <a:pt x="20337892" y="3625930"/>
                </a:moveTo>
                <a:cubicBezTo>
                  <a:pt x="20350188" y="3632078"/>
                  <a:pt x="20362484" y="3638227"/>
                  <a:pt x="20374784" y="3644376"/>
                </a:cubicBezTo>
                <a:cubicBezTo>
                  <a:pt x="20362484" y="3662819"/>
                  <a:pt x="20337892" y="3662819"/>
                  <a:pt x="20337892" y="3625930"/>
                </a:cubicBezTo>
                <a:close/>
                <a:moveTo>
                  <a:pt x="19266712" y="3625930"/>
                </a:moveTo>
                <a:cubicBezTo>
                  <a:pt x="19273136" y="3632079"/>
                  <a:pt x="19285980" y="3638227"/>
                  <a:pt x="19298820" y="3644376"/>
                </a:cubicBezTo>
                <a:cubicBezTo>
                  <a:pt x="19285980" y="3662820"/>
                  <a:pt x="19266712" y="3662820"/>
                  <a:pt x="19266712" y="3625930"/>
                </a:cubicBezTo>
                <a:close/>
                <a:moveTo>
                  <a:pt x="20015080" y="3603459"/>
                </a:moveTo>
                <a:cubicBezTo>
                  <a:pt x="20021228" y="3604313"/>
                  <a:pt x="20027376" y="3607721"/>
                  <a:pt x="20033524" y="3611141"/>
                </a:cubicBezTo>
                <a:cubicBezTo>
                  <a:pt x="20033524" y="3617967"/>
                  <a:pt x="20027376" y="3624791"/>
                  <a:pt x="20027376" y="3624791"/>
                </a:cubicBezTo>
                <a:cubicBezTo>
                  <a:pt x="20015080" y="3624791"/>
                  <a:pt x="20008928" y="3617967"/>
                  <a:pt x="19996632" y="3611141"/>
                </a:cubicBezTo>
                <a:cubicBezTo>
                  <a:pt x="20002780" y="3604313"/>
                  <a:pt x="20008928" y="3602607"/>
                  <a:pt x="20015080" y="3603459"/>
                </a:cubicBezTo>
                <a:close/>
                <a:moveTo>
                  <a:pt x="10429908" y="3599741"/>
                </a:moveTo>
                <a:cubicBezTo>
                  <a:pt x="10429908" y="3619092"/>
                  <a:pt x="10436357" y="3625537"/>
                  <a:pt x="10449253" y="3625537"/>
                </a:cubicBezTo>
                <a:cubicBezTo>
                  <a:pt x="10449253" y="3606185"/>
                  <a:pt x="10442805" y="3599741"/>
                  <a:pt x="10429908" y="3599741"/>
                </a:cubicBezTo>
                <a:close/>
                <a:moveTo>
                  <a:pt x="10295567" y="3599741"/>
                </a:moveTo>
                <a:cubicBezTo>
                  <a:pt x="10295567" y="3638431"/>
                  <a:pt x="10321361" y="3625537"/>
                  <a:pt x="10334257" y="3625537"/>
                </a:cubicBezTo>
                <a:cubicBezTo>
                  <a:pt x="10334257" y="3593294"/>
                  <a:pt x="10314912" y="3599741"/>
                  <a:pt x="10295567" y="3599741"/>
                </a:cubicBezTo>
                <a:close/>
                <a:moveTo>
                  <a:pt x="682360" y="3597489"/>
                </a:moveTo>
                <a:cubicBezTo>
                  <a:pt x="701323" y="3604102"/>
                  <a:pt x="720282" y="3610716"/>
                  <a:pt x="738187" y="3610716"/>
                </a:cubicBezTo>
                <a:cubicBezTo>
                  <a:pt x="720282" y="3637172"/>
                  <a:pt x="682360" y="3643784"/>
                  <a:pt x="682360" y="3597489"/>
                </a:cubicBezTo>
                <a:close/>
                <a:moveTo>
                  <a:pt x="15696664" y="3597488"/>
                </a:moveTo>
                <a:cubicBezTo>
                  <a:pt x="15684366" y="3616107"/>
                  <a:pt x="15678218" y="3634719"/>
                  <a:pt x="15678218" y="3653332"/>
                </a:cubicBezTo>
                <a:cubicBezTo>
                  <a:pt x="15672068" y="3640922"/>
                  <a:pt x="15665920" y="3628513"/>
                  <a:pt x="15659770" y="3616107"/>
                </a:cubicBezTo>
                <a:cubicBezTo>
                  <a:pt x="15672068" y="3609888"/>
                  <a:pt x="15684366" y="3603690"/>
                  <a:pt x="15696664" y="3597488"/>
                </a:cubicBezTo>
                <a:close/>
                <a:moveTo>
                  <a:pt x="19958664" y="3582900"/>
                </a:moveTo>
                <a:lnTo>
                  <a:pt x="19957744" y="3586488"/>
                </a:lnTo>
                <a:lnTo>
                  <a:pt x="19956464" y="3591463"/>
                </a:lnTo>
                <a:close/>
                <a:moveTo>
                  <a:pt x="19959512" y="3579607"/>
                </a:moveTo>
                <a:cubicBezTo>
                  <a:pt x="19960128" y="3577215"/>
                  <a:pt x="19959716" y="3578810"/>
                  <a:pt x="19958896" y="3582000"/>
                </a:cubicBezTo>
                <a:lnTo>
                  <a:pt x="19958664" y="3582900"/>
                </a:lnTo>
                <a:close/>
                <a:moveTo>
                  <a:pt x="19972936" y="3574315"/>
                </a:moveTo>
                <a:cubicBezTo>
                  <a:pt x="19979760" y="3569048"/>
                  <a:pt x="19993412" y="3580635"/>
                  <a:pt x="20000236" y="3580635"/>
                </a:cubicBezTo>
                <a:cubicBezTo>
                  <a:pt x="19986584" y="3605910"/>
                  <a:pt x="19972936" y="3569048"/>
                  <a:pt x="19972936" y="3574315"/>
                </a:cubicBezTo>
                <a:close/>
                <a:moveTo>
                  <a:pt x="20260964" y="3569051"/>
                </a:moveTo>
                <a:cubicBezTo>
                  <a:pt x="20260964" y="3588959"/>
                  <a:pt x="20260964" y="3601124"/>
                  <a:pt x="20247840" y="3601124"/>
                </a:cubicBezTo>
                <a:cubicBezTo>
                  <a:pt x="20247840" y="3581218"/>
                  <a:pt x="20247840" y="3569051"/>
                  <a:pt x="20260964" y="3569051"/>
                </a:cubicBezTo>
                <a:close/>
                <a:moveTo>
                  <a:pt x="11334144" y="3569049"/>
                </a:moveTo>
                <a:cubicBezTo>
                  <a:pt x="11334144" y="3588010"/>
                  <a:pt x="11340766" y="3605914"/>
                  <a:pt x="11340766" y="3624876"/>
                </a:cubicBezTo>
                <a:cubicBezTo>
                  <a:pt x="11314277" y="3624876"/>
                  <a:pt x="11287787" y="3624876"/>
                  <a:pt x="11261297" y="3624876"/>
                </a:cubicBezTo>
                <a:cubicBezTo>
                  <a:pt x="11261297" y="3605914"/>
                  <a:pt x="11281164" y="3605914"/>
                  <a:pt x="11294409" y="3599594"/>
                </a:cubicBezTo>
                <a:cubicBezTo>
                  <a:pt x="11307654" y="3593275"/>
                  <a:pt x="11320899" y="3580637"/>
                  <a:pt x="11334144" y="3569049"/>
                </a:cubicBezTo>
                <a:close/>
                <a:moveTo>
                  <a:pt x="12290792" y="3566250"/>
                </a:moveTo>
                <a:cubicBezTo>
                  <a:pt x="12304321" y="3564757"/>
                  <a:pt x="12320237" y="3569645"/>
                  <a:pt x="12329787" y="3569645"/>
                </a:cubicBezTo>
                <a:cubicBezTo>
                  <a:pt x="12329787" y="3575076"/>
                  <a:pt x="12336154" y="3581593"/>
                  <a:pt x="12336154" y="3581593"/>
                </a:cubicBezTo>
                <a:cubicBezTo>
                  <a:pt x="12310688" y="3589196"/>
                  <a:pt x="12285222" y="3594627"/>
                  <a:pt x="12266122" y="3601144"/>
                </a:cubicBezTo>
                <a:cubicBezTo>
                  <a:pt x="12266122" y="3575620"/>
                  <a:pt x="12277263" y="3567743"/>
                  <a:pt x="12290792" y="3566250"/>
                </a:cubicBezTo>
                <a:close/>
                <a:moveTo>
                  <a:pt x="16472248" y="3566116"/>
                </a:moveTo>
                <a:cubicBezTo>
                  <a:pt x="16483882" y="3564635"/>
                  <a:pt x="16497842" y="3569482"/>
                  <a:pt x="16507150" y="3569482"/>
                </a:cubicBezTo>
                <a:cubicBezTo>
                  <a:pt x="16507150" y="3620114"/>
                  <a:pt x="16469920" y="3600720"/>
                  <a:pt x="16451306" y="3600720"/>
                </a:cubicBezTo>
                <a:cubicBezTo>
                  <a:pt x="16451306" y="3575408"/>
                  <a:pt x="16460614" y="3567597"/>
                  <a:pt x="16472248" y="3566116"/>
                </a:cubicBezTo>
                <a:close/>
                <a:moveTo>
                  <a:pt x="11415205" y="3566116"/>
                </a:moveTo>
                <a:cubicBezTo>
                  <a:pt x="11426923" y="3564635"/>
                  <a:pt x="11440879" y="3569483"/>
                  <a:pt x="11449832" y="3569483"/>
                </a:cubicBezTo>
                <a:cubicBezTo>
                  <a:pt x="11449832" y="3620114"/>
                  <a:pt x="11412966" y="3600721"/>
                  <a:pt x="11394007" y="3600721"/>
                </a:cubicBezTo>
                <a:cubicBezTo>
                  <a:pt x="11394007" y="3575408"/>
                  <a:pt x="11403487" y="3567597"/>
                  <a:pt x="11415205" y="3566116"/>
                </a:cubicBezTo>
                <a:close/>
                <a:moveTo>
                  <a:pt x="10389337" y="3565219"/>
                </a:moveTo>
                <a:cubicBezTo>
                  <a:pt x="10377516" y="3563742"/>
                  <a:pt x="10363276" y="3568578"/>
                  <a:pt x="10353603" y="3568578"/>
                </a:cubicBezTo>
                <a:cubicBezTo>
                  <a:pt x="10353603" y="3619092"/>
                  <a:pt x="10392293" y="3599741"/>
                  <a:pt x="10410563" y="3599741"/>
                </a:cubicBezTo>
                <a:cubicBezTo>
                  <a:pt x="10410563" y="3574486"/>
                  <a:pt x="10401159" y="3566697"/>
                  <a:pt x="10389337" y="3565219"/>
                </a:cubicBezTo>
                <a:close/>
                <a:moveTo>
                  <a:pt x="12158264" y="3564306"/>
                </a:moveTo>
                <a:cubicBezTo>
                  <a:pt x="12189536" y="3566430"/>
                  <a:pt x="12219529" y="3578039"/>
                  <a:pt x="12241343" y="3613971"/>
                </a:cubicBezTo>
                <a:cubicBezTo>
                  <a:pt x="12170247" y="3613971"/>
                  <a:pt x="12092688" y="3626956"/>
                  <a:pt x="12022670" y="3659432"/>
                </a:cubicBezTo>
                <a:cubicBezTo>
                  <a:pt x="11983891" y="3672422"/>
                  <a:pt x="11912795" y="3724384"/>
                  <a:pt x="11886942" y="3652937"/>
                </a:cubicBezTo>
                <a:cubicBezTo>
                  <a:pt x="11945111" y="3594478"/>
                  <a:pt x="12016207" y="3581489"/>
                  <a:pt x="12086225" y="3569581"/>
                </a:cubicBezTo>
                <a:cubicBezTo>
                  <a:pt x="12099151" y="3567957"/>
                  <a:pt x="12112886" y="3565927"/>
                  <a:pt x="12126822" y="3564794"/>
                </a:cubicBezTo>
                <a:cubicBezTo>
                  <a:pt x="12137274" y="3563944"/>
                  <a:pt x="12147840" y="3563599"/>
                  <a:pt x="12158264" y="3564306"/>
                </a:cubicBezTo>
                <a:close/>
                <a:moveTo>
                  <a:pt x="12341457" y="3557009"/>
                </a:moveTo>
                <a:lnTo>
                  <a:pt x="12347116" y="3564273"/>
                </a:lnTo>
                <a:lnTo>
                  <a:pt x="12350438" y="3568538"/>
                </a:lnTo>
                <a:cubicBezTo>
                  <a:pt x="12338463" y="3579811"/>
                  <a:pt x="12344451" y="3586984"/>
                  <a:pt x="12332476" y="3568538"/>
                </a:cubicBezTo>
                <a:cubicBezTo>
                  <a:pt x="12335470" y="3563927"/>
                  <a:pt x="12337341" y="3560852"/>
                  <a:pt x="12338650" y="3559027"/>
                </a:cubicBezTo>
                <a:lnTo>
                  <a:pt x="12340249" y="3557877"/>
                </a:lnTo>
                <a:close/>
                <a:moveTo>
                  <a:pt x="10468598" y="3536339"/>
                </a:moveTo>
                <a:cubicBezTo>
                  <a:pt x="10449253" y="3536339"/>
                  <a:pt x="10429908" y="3536339"/>
                  <a:pt x="10429908" y="3568578"/>
                </a:cubicBezTo>
                <a:cubicBezTo>
                  <a:pt x="10442805" y="3568578"/>
                  <a:pt x="10468598" y="3573950"/>
                  <a:pt x="10468598" y="3536339"/>
                </a:cubicBezTo>
                <a:close/>
                <a:moveTo>
                  <a:pt x="15464444" y="3535873"/>
                </a:moveTo>
                <a:cubicBezTo>
                  <a:pt x="15464444" y="3555136"/>
                  <a:pt x="15458456" y="3567978"/>
                  <a:pt x="15446482" y="3567978"/>
                </a:cubicBezTo>
                <a:cubicBezTo>
                  <a:pt x="15446482" y="3548716"/>
                  <a:pt x="15452470" y="3535873"/>
                  <a:pt x="15464444" y="3535873"/>
                </a:cubicBezTo>
                <a:close/>
                <a:moveTo>
                  <a:pt x="12497286" y="3535873"/>
                </a:moveTo>
                <a:cubicBezTo>
                  <a:pt x="12451885" y="3542294"/>
                  <a:pt x="12414050" y="3555136"/>
                  <a:pt x="12375135" y="3567978"/>
                </a:cubicBezTo>
                <a:cubicBezTo>
                  <a:pt x="12375135" y="3548716"/>
                  <a:pt x="12375135" y="3548716"/>
                  <a:pt x="12497286" y="3535873"/>
                </a:cubicBezTo>
                <a:close/>
                <a:moveTo>
                  <a:pt x="18583192" y="3535872"/>
                </a:moveTo>
                <a:cubicBezTo>
                  <a:pt x="18583192" y="3555136"/>
                  <a:pt x="18577204" y="3567978"/>
                  <a:pt x="18565232" y="3567978"/>
                </a:cubicBezTo>
                <a:cubicBezTo>
                  <a:pt x="18565232" y="3548716"/>
                  <a:pt x="18571216" y="3535872"/>
                  <a:pt x="18583192" y="3535872"/>
                </a:cubicBezTo>
                <a:close/>
                <a:moveTo>
                  <a:pt x="16827728" y="3532831"/>
                </a:moveTo>
                <a:cubicBezTo>
                  <a:pt x="16839364" y="3531240"/>
                  <a:pt x="16853324" y="3536015"/>
                  <a:pt x="16862632" y="3536015"/>
                </a:cubicBezTo>
                <a:cubicBezTo>
                  <a:pt x="16862632" y="3586947"/>
                  <a:pt x="16825404" y="3567848"/>
                  <a:pt x="16806788" y="3567848"/>
                </a:cubicBezTo>
                <a:cubicBezTo>
                  <a:pt x="16806788" y="3542382"/>
                  <a:pt x="16816096" y="3534423"/>
                  <a:pt x="16827728" y="3532831"/>
                </a:cubicBezTo>
                <a:close/>
                <a:moveTo>
                  <a:pt x="20171004" y="3512172"/>
                </a:moveTo>
                <a:cubicBezTo>
                  <a:pt x="20171004" y="3532647"/>
                  <a:pt x="20159032" y="3539472"/>
                  <a:pt x="20153044" y="3539472"/>
                </a:cubicBezTo>
                <a:cubicBezTo>
                  <a:pt x="20153044" y="3518997"/>
                  <a:pt x="20159032" y="3512172"/>
                  <a:pt x="20171004" y="3512172"/>
                </a:cubicBezTo>
                <a:close/>
                <a:moveTo>
                  <a:pt x="16767872" y="3512172"/>
                </a:moveTo>
                <a:cubicBezTo>
                  <a:pt x="16767872" y="3532647"/>
                  <a:pt x="16761884" y="3539472"/>
                  <a:pt x="16749910" y="3539472"/>
                </a:cubicBezTo>
                <a:cubicBezTo>
                  <a:pt x="16749910" y="3518997"/>
                  <a:pt x="16755898" y="3512172"/>
                  <a:pt x="16767872" y="3512172"/>
                </a:cubicBezTo>
                <a:close/>
                <a:moveTo>
                  <a:pt x="15320598" y="3512171"/>
                </a:moveTo>
                <a:cubicBezTo>
                  <a:pt x="15341072" y="3512171"/>
                  <a:pt x="15341072" y="3543195"/>
                  <a:pt x="15341072" y="3568014"/>
                </a:cubicBezTo>
                <a:cubicBezTo>
                  <a:pt x="15313774" y="3568014"/>
                  <a:pt x="15320598" y="3530785"/>
                  <a:pt x="15320598" y="3512171"/>
                </a:cubicBezTo>
                <a:close/>
                <a:moveTo>
                  <a:pt x="11315420" y="3478996"/>
                </a:moveTo>
                <a:cubicBezTo>
                  <a:pt x="11315420" y="3504423"/>
                  <a:pt x="11321841" y="3542562"/>
                  <a:pt x="11308998" y="3567989"/>
                </a:cubicBezTo>
                <a:cubicBezTo>
                  <a:pt x="11302577" y="3542562"/>
                  <a:pt x="11289735" y="3478996"/>
                  <a:pt x="11315420" y="3478996"/>
                </a:cubicBezTo>
                <a:close/>
                <a:moveTo>
                  <a:pt x="12773269" y="3478995"/>
                </a:moveTo>
                <a:cubicBezTo>
                  <a:pt x="12785244" y="3478995"/>
                  <a:pt x="12791231" y="3491838"/>
                  <a:pt x="12791231" y="3511099"/>
                </a:cubicBezTo>
                <a:cubicBezTo>
                  <a:pt x="12779256" y="3511099"/>
                  <a:pt x="12773269" y="3498257"/>
                  <a:pt x="12773269" y="3478995"/>
                </a:cubicBezTo>
                <a:close/>
                <a:moveTo>
                  <a:pt x="18265632" y="3478994"/>
                </a:moveTo>
                <a:cubicBezTo>
                  <a:pt x="18265632" y="3498257"/>
                  <a:pt x="18259644" y="3511099"/>
                  <a:pt x="18247672" y="3511099"/>
                </a:cubicBezTo>
                <a:cubicBezTo>
                  <a:pt x="18247672" y="3485415"/>
                  <a:pt x="18253656" y="3478994"/>
                  <a:pt x="18265632" y="3478994"/>
                </a:cubicBezTo>
                <a:close/>
                <a:moveTo>
                  <a:pt x="16489224" y="3478994"/>
                </a:moveTo>
                <a:cubicBezTo>
                  <a:pt x="16501198" y="3478994"/>
                  <a:pt x="16507186" y="3485415"/>
                  <a:pt x="16507186" y="3511099"/>
                </a:cubicBezTo>
                <a:cubicBezTo>
                  <a:pt x="16495212" y="3511099"/>
                  <a:pt x="16489224" y="3498257"/>
                  <a:pt x="16489224" y="3478994"/>
                </a:cubicBezTo>
                <a:close/>
                <a:moveTo>
                  <a:pt x="16444646" y="3478994"/>
                </a:moveTo>
                <a:cubicBezTo>
                  <a:pt x="16456944" y="3478994"/>
                  <a:pt x="16469242" y="3485415"/>
                  <a:pt x="16469242" y="3511099"/>
                </a:cubicBezTo>
                <a:cubicBezTo>
                  <a:pt x="16456944" y="3504679"/>
                  <a:pt x="16444646" y="3498257"/>
                  <a:pt x="16432350" y="3491837"/>
                </a:cubicBezTo>
                <a:cubicBezTo>
                  <a:pt x="16438498" y="3485415"/>
                  <a:pt x="16438498" y="3478994"/>
                  <a:pt x="16444646" y="3478994"/>
                </a:cubicBezTo>
                <a:close/>
                <a:moveTo>
                  <a:pt x="10781176" y="3471639"/>
                </a:moveTo>
                <a:lnTo>
                  <a:pt x="10785145" y="3475012"/>
                </a:lnTo>
                <a:cubicBezTo>
                  <a:pt x="10787152" y="3476718"/>
                  <a:pt x="10788155" y="3477571"/>
                  <a:pt x="10786650" y="3476291"/>
                </a:cubicBezTo>
                <a:close/>
                <a:moveTo>
                  <a:pt x="15057826" y="3464774"/>
                </a:moveTo>
                <a:cubicBezTo>
                  <a:pt x="15071052" y="3464774"/>
                  <a:pt x="15090892" y="3464774"/>
                  <a:pt x="15104120" y="3471390"/>
                </a:cubicBezTo>
                <a:cubicBezTo>
                  <a:pt x="15090892" y="3478002"/>
                  <a:pt x="15084280" y="3497842"/>
                  <a:pt x="15077666" y="3511070"/>
                </a:cubicBezTo>
                <a:cubicBezTo>
                  <a:pt x="15071052" y="3497842"/>
                  <a:pt x="15064438" y="3478002"/>
                  <a:pt x="15057826" y="3464774"/>
                </a:cubicBezTo>
                <a:close/>
                <a:moveTo>
                  <a:pt x="10780211" y="3455674"/>
                </a:moveTo>
                <a:cubicBezTo>
                  <a:pt x="10780719" y="3456526"/>
                  <a:pt x="10780973" y="3458660"/>
                  <a:pt x="10781100" y="3462286"/>
                </a:cubicBezTo>
                <a:lnTo>
                  <a:pt x="10781176" y="3471639"/>
                </a:lnTo>
                <a:lnTo>
                  <a:pt x="10781227" y="3477854"/>
                </a:lnTo>
                <a:cubicBezTo>
                  <a:pt x="10781227" y="3474443"/>
                  <a:pt x="10779195" y="3471032"/>
                  <a:pt x="10777164" y="3468470"/>
                </a:cubicBezTo>
                <a:lnTo>
                  <a:pt x="10775940" y="3467185"/>
                </a:lnTo>
                <a:lnTo>
                  <a:pt x="10773101" y="3464205"/>
                </a:lnTo>
                <a:cubicBezTo>
                  <a:pt x="10777164" y="3457379"/>
                  <a:pt x="10779195" y="3453967"/>
                  <a:pt x="10780211" y="3455674"/>
                </a:cubicBezTo>
                <a:close/>
                <a:moveTo>
                  <a:pt x="16678674" y="3448507"/>
                </a:moveTo>
                <a:cubicBezTo>
                  <a:pt x="16693902" y="3449312"/>
                  <a:pt x="16709932" y="3457357"/>
                  <a:pt x="16719550" y="3463798"/>
                </a:cubicBezTo>
                <a:cubicBezTo>
                  <a:pt x="16745198" y="3489554"/>
                  <a:pt x="16732374" y="3502431"/>
                  <a:pt x="16706726" y="3508869"/>
                </a:cubicBezTo>
                <a:cubicBezTo>
                  <a:pt x="16700314" y="3508869"/>
                  <a:pt x="16642608" y="3508869"/>
                  <a:pt x="16668256" y="3534628"/>
                </a:cubicBezTo>
                <a:cubicBezTo>
                  <a:pt x="16706726" y="3572186"/>
                  <a:pt x="16751608" y="3572186"/>
                  <a:pt x="16789012" y="3586137"/>
                </a:cubicBezTo>
                <a:cubicBezTo>
                  <a:pt x="16827484" y="3604378"/>
                  <a:pt x="16872364" y="3623698"/>
                  <a:pt x="16917248" y="3636575"/>
                </a:cubicBezTo>
                <a:cubicBezTo>
                  <a:pt x="16949308" y="3655891"/>
                  <a:pt x="16962132" y="3675208"/>
                  <a:pt x="16962132" y="3739595"/>
                </a:cubicBezTo>
                <a:cubicBezTo>
                  <a:pt x="16917248" y="3771792"/>
                  <a:pt x="16865956" y="3739595"/>
                  <a:pt x="16821072" y="3726719"/>
                </a:cubicBezTo>
                <a:cubicBezTo>
                  <a:pt x="16758020" y="3707400"/>
                  <a:pt x="16700314" y="3707400"/>
                  <a:pt x="16642608" y="3720280"/>
                </a:cubicBezTo>
                <a:cubicBezTo>
                  <a:pt x="16642608" y="3700964"/>
                  <a:pt x="16642608" y="3681648"/>
                  <a:pt x="16642608" y="3655891"/>
                </a:cubicBezTo>
                <a:cubicBezTo>
                  <a:pt x="16616960" y="3668769"/>
                  <a:pt x="16592382" y="3675208"/>
                  <a:pt x="16566734" y="3688091"/>
                </a:cubicBezTo>
                <a:cubicBezTo>
                  <a:pt x="16566734" y="3636575"/>
                  <a:pt x="16560322" y="3597940"/>
                  <a:pt x="16597726" y="3578624"/>
                </a:cubicBezTo>
                <a:cubicBezTo>
                  <a:pt x="16636196" y="3566820"/>
                  <a:pt x="16629784" y="3528188"/>
                  <a:pt x="16642608" y="3476676"/>
                </a:cubicBezTo>
                <a:cubicBezTo>
                  <a:pt x="16649020" y="3454140"/>
                  <a:pt x="16663446" y="3447700"/>
                  <a:pt x="16678674" y="3448507"/>
                </a:cubicBezTo>
                <a:close/>
                <a:moveTo>
                  <a:pt x="13075589" y="3447224"/>
                </a:moveTo>
                <a:cubicBezTo>
                  <a:pt x="13075589" y="3477967"/>
                  <a:pt x="13050994" y="3477967"/>
                  <a:pt x="13038697" y="3477967"/>
                </a:cubicBezTo>
                <a:cubicBezTo>
                  <a:pt x="13038697" y="3441075"/>
                  <a:pt x="13057143" y="3447224"/>
                  <a:pt x="13075589" y="3447224"/>
                </a:cubicBezTo>
                <a:close/>
                <a:moveTo>
                  <a:pt x="18583192" y="3445817"/>
                </a:moveTo>
                <a:cubicBezTo>
                  <a:pt x="18583192" y="3465082"/>
                  <a:pt x="18577204" y="3477925"/>
                  <a:pt x="18565232" y="3477925"/>
                </a:cubicBezTo>
                <a:cubicBezTo>
                  <a:pt x="18565232" y="3452238"/>
                  <a:pt x="18571216" y="3445817"/>
                  <a:pt x="18583192" y="3445817"/>
                </a:cubicBezTo>
                <a:close/>
                <a:moveTo>
                  <a:pt x="19033468" y="3445816"/>
                </a:moveTo>
                <a:cubicBezTo>
                  <a:pt x="19033468" y="3465082"/>
                  <a:pt x="19027480" y="3477925"/>
                  <a:pt x="19015508" y="3477925"/>
                </a:cubicBezTo>
                <a:cubicBezTo>
                  <a:pt x="19015508" y="3452238"/>
                  <a:pt x="19021492" y="3445816"/>
                  <a:pt x="19033468" y="3445816"/>
                </a:cubicBezTo>
                <a:close/>
                <a:moveTo>
                  <a:pt x="12959638" y="3445815"/>
                </a:moveTo>
                <a:cubicBezTo>
                  <a:pt x="12959638" y="3465396"/>
                  <a:pt x="12966463" y="3511085"/>
                  <a:pt x="12939163" y="3511085"/>
                </a:cubicBezTo>
                <a:cubicBezTo>
                  <a:pt x="12939163" y="3484977"/>
                  <a:pt x="12939163" y="3445815"/>
                  <a:pt x="12959638" y="3445815"/>
                </a:cubicBezTo>
                <a:close/>
                <a:moveTo>
                  <a:pt x="11394007" y="3445815"/>
                </a:moveTo>
                <a:cubicBezTo>
                  <a:pt x="11406304" y="3445815"/>
                  <a:pt x="11418602" y="3445815"/>
                  <a:pt x="11430899" y="3445815"/>
                </a:cubicBezTo>
                <a:cubicBezTo>
                  <a:pt x="11430899" y="3465396"/>
                  <a:pt x="11430899" y="3484977"/>
                  <a:pt x="11430899" y="3511085"/>
                </a:cubicBezTo>
                <a:cubicBezTo>
                  <a:pt x="11418602" y="3511085"/>
                  <a:pt x="11406304" y="3511085"/>
                  <a:pt x="11394007" y="3511085"/>
                </a:cubicBezTo>
                <a:cubicBezTo>
                  <a:pt x="11394007" y="3484977"/>
                  <a:pt x="11394007" y="3465396"/>
                  <a:pt x="11394007" y="3445815"/>
                </a:cubicBezTo>
                <a:close/>
                <a:moveTo>
                  <a:pt x="20037644" y="3437353"/>
                </a:moveTo>
                <a:cubicBezTo>
                  <a:pt x="20066080" y="3432584"/>
                  <a:pt x="20109332" y="3477877"/>
                  <a:pt x="20128292" y="3487412"/>
                </a:cubicBezTo>
                <a:cubicBezTo>
                  <a:pt x="20090372" y="3474700"/>
                  <a:pt x="20053508" y="3468341"/>
                  <a:pt x="20015588" y="3461985"/>
                </a:cubicBezTo>
                <a:cubicBezTo>
                  <a:pt x="20020328" y="3446094"/>
                  <a:pt x="20028164" y="3438942"/>
                  <a:pt x="20037644" y="3437353"/>
                </a:cubicBezTo>
                <a:close/>
                <a:moveTo>
                  <a:pt x="18401800" y="3429847"/>
                </a:moveTo>
                <a:cubicBezTo>
                  <a:pt x="18402620" y="3428349"/>
                  <a:pt x="18405904" y="3429847"/>
                  <a:pt x="18412464" y="3432839"/>
                </a:cubicBezTo>
                <a:cubicBezTo>
                  <a:pt x="18412464" y="3432839"/>
                  <a:pt x="18405900" y="3438828"/>
                  <a:pt x="18405900" y="3444815"/>
                </a:cubicBezTo>
                <a:cubicBezTo>
                  <a:pt x="18402620" y="3435835"/>
                  <a:pt x="18400980" y="3431344"/>
                  <a:pt x="18401800" y="3429847"/>
                </a:cubicBezTo>
                <a:close/>
                <a:moveTo>
                  <a:pt x="19004928" y="3414509"/>
                </a:moveTo>
                <a:cubicBezTo>
                  <a:pt x="19004928" y="3454189"/>
                  <a:pt x="18978472" y="3447576"/>
                  <a:pt x="18958632" y="3447576"/>
                </a:cubicBezTo>
                <a:cubicBezTo>
                  <a:pt x="18958632" y="3407895"/>
                  <a:pt x="18985088" y="3414509"/>
                  <a:pt x="19004928" y="3414509"/>
                </a:cubicBezTo>
                <a:close/>
                <a:moveTo>
                  <a:pt x="14862471" y="3414509"/>
                </a:moveTo>
                <a:cubicBezTo>
                  <a:pt x="14862471" y="3454189"/>
                  <a:pt x="14844025" y="3447576"/>
                  <a:pt x="14825579" y="3447576"/>
                </a:cubicBezTo>
                <a:cubicBezTo>
                  <a:pt x="14825579" y="3407896"/>
                  <a:pt x="14850174" y="3414509"/>
                  <a:pt x="14862471" y="3414509"/>
                </a:cubicBezTo>
                <a:close/>
                <a:moveTo>
                  <a:pt x="10487943" y="3413830"/>
                </a:moveTo>
                <a:cubicBezTo>
                  <a:pt x="10487943" y="3452516"/>
                  <a:pt x="10507289" y="3446069"/>
                  <a:pt x="10526634" y="3446069"/>
                </a:cubicBezTo>
                <a:cubicBezTo>
                  <a:pt x="10526634" y="3407382"/>
                  <a:pt x="10500840" y="3413830"/>
                  <a:pt x="10487943" y="3413830"/>
                </a:cubicBezTo>
                <a:close/>
                <a:moveTo>
                  <a:pt x="16268100" y="3412639"/>
                </a:moveTo>
                <a:cubicBezTo>
                  <a:pt x="16325524" y="3432076"/>
                  <a:pt x="16375504" y="3445036"/>
                  <a:pt x="16426546" y="3464475"/>
                </a:cubicBezTo>
                <a:cubicBezTo>
                  <a:pt x="16407406" y="3496874"/>
                  <a:pt x="16375504" y="3464475"/>
                  <a:pt x="16357426" y="3457996"/>
                </a:cubicBezTo>
                <a:cubicBezTo>
                  <a:pt x="16325524" y="3445036"/>
                  <a:pt x="16293622" y="3438557"/>
                  <a:pt x="16261718" y="3432076"/>
                </a:cubicBezTo>
                <a:cubicBezTo>
                  <a:pt x="16261718" y="3425598"/>
                  <a:pt x="16268100" y="3419118"/>
                  <a:pt x="16268100" y="3412639"/>
                </a:cubicBezTo>
                <a:close/>
                <a:moveTo>
                  <a:pt x="14906153" y="3412639"/>
                </a:moveTo>
                <a:cubicBezTo>
                  <a:pt x="14931431" y="3419166"/>
                  <a:pt x="14955656" y="3425693"/>
                  <a:pt x="14980935" y="3432218"/>
                </a:cubicBezTo>
                <a:cubicBezTo>
                  <a:pt x="14961976" y="3445273"/>
                  <a:pt x="14961976" y="3477909"/>
                  <a:pt x="14936698" y="3477909"/>
                </a:cubicBezTo>
                <a:cubicBezTo>
                  <a:pt x="14925112" y="3477909"/>
                  <a:pt x="14917739" y="3477909"/>
                  <a:pt x="14906153" y="3477909"/>
                </a:cubicBezTo>
                <a:cubicBezTo>
                  <a:pt x="14906153" y="3458327"/>
                  <a:pt x="14906153" y="3432218"/>
                  <a:pt x="14906153" y="3412639"/>
                </a:cubicBezTo>
                <a:close/>
                <a:moveTo>
                  <a:pt x="10944622" y="3405079"/>
                </a:moveTo>
                <a:lnTo>
                  <a:pt x="10949219" y="3412066"/>
                </a:lnTo>
                <a:lnTo>
                  <a:pt x="10945985" y="3418713"/>
                </a:lnTo>
                <a:lnTo>
                  <a:pt x="10984719" y="3433376"/>
                </a:lnTo>
                <a:cubicBezTo>
                  <a:pt x="10997565" y="3439219"/>
                  <a:pt x="11007842" y="3444457"/>
                  <a:pt x="11012410" y="3446069"/>
                </a:cubicBezTo>
                <a:cubicBezTo>
                  <a:pt x="11012410" y="3402548"/>
                  <a:pt x="10980370" y="3413428"/>
                  <a:pt x="10956189" y="3410707"/>
                </a:cubicBezTo>
                <a:close/>
                <a:moveTo>
                  <a:pt x="11899418" y="3388176"/>
                </a:moveTo>
                <a:cubicBezTo>
                  <a:pt x="11892974" y="3407441"/>
                  <a:pt x="11886531" y="3426704"/>
                  <a:pt x="11880087" y="3445969"/>
                </a:cubicBezTo>
                <a:cubicBezTo>
                  <a:pt x="11899418" y="3445969"/>
                  <a:pt x="11918749" y="3445969"/>
                  <a:pt x="11938080" y="3445969"/>
                </a:cubicBezTo>
                <a:cubicBezTo>
                  <a:pt x="11938080" y="3407441"/>
                  <a:pt x="11912305" y="3401019"/>
                  <a:pt x="11899418" y="3388176"/>
                </a:cubicBezTo>
                <a:close/>
                <a:moveTo>
                  <a:pt x="14697606" y="3384202"/>
                </a:moveTo>
                <a:cubicBezTo>
                  <a:pt x="14728697" y="3389732"/>
                  <a:pt x="14767292" y="3389732"/>
                  <a:pt x="14786590" y="3436181"/>
                </a:cubicBezTo>
                <a:cubicBezTo>
                  <a:pt x="14760860" y="3436181"/>
                  <a:pt x="14728697" y="3442817"/>
                  <a:pt x="14697606" y="3449453"/>
                </a:cubicBezTo>
                <a:cubicBezTo>
                  <a:pt x="14697606" y="3429545"/>
                  <a:pt x="14697606" y="3403003"/>
                  <a:pt x="14697606" y="3384202"/>
                </a:cubicBezTo>
                <a:close/>
                <a:moveTo>
                  <a:pt x="13416739" y="3384202"/>
                </a:moveTo>
                <a:cubicBezTo>
                  <a:pt x="13416739" y="3409638"/>
                  <a:pt x="13416739" y="3449453"/>
                  <a:pt x="13396264" y="3449453"/>
                </a:cubicBezTo>
                <a:cubicBezTo>
                  <a:pt x="13396264" y="3422909"/>
                  <a:pt x="13389439" y="3384202"/>
                  <a:pt x="13416739" y="3384202"/>
                </a:cubicBezTo>
                <a:close/>
                <a:moveTo>
                  <a:pt x="16185882" y="3384201"/>
                </a:moveTo>
                <a:cubicBezTo>
                  <a:pt x="16212372" y="3389731"/>
                  <a:pt x="16238862" y="3396365"/>
                  <a:pt x="16265354" y="3403001"/>
                </a:cubicBezTo>
                <a:cubicBezTo>
                  <a:pt x="16245486" y="3429543"/>
                  <a:pt x="16185882" y="3449452"/>
                  <a:pt x="16185882" y="3384201"/>
                </a:cubicBezTo>
                <a:close/>
                <a:moveTo>
                  <a:pt x="13185628" y="3384200"/>
                </a:moveTo>
                <a:cubicBezTo>
                  <a:pt x="13217530" y="3384200"/>
                  <a:pt x="13255811" y="3389584"/>
                  <a:pt x="13287713" y="3384200"/>
                </a:cubicBezTo>
                <a:cubicBezTo>
                  <a:pt x="13293030" y="3384200"/>
                  <a:pt x="13350453" y="3384200"/>
                  <a:pt x="13337692" y="3408973"/>
                </a:cubicBezTo>
                <a:cubicBezTo>
                  <a:pt x="13318551" y="3454214"/>
                  <a:pt x="13255811" y="3441288"/>
                  <a:pt x="13223910" y="3447749"/>
                </a:cubicBezTo>
                <a:cubicBezTo>
                  <a:pt x="13211149" y="3434825"/>
                  <a:pt x="13185628" y="3421898"/>
                  <a:pt x="13185628" y="3384200"/>
                </a:cubicBezTo>
                <a:close/>
                <a:moveTo>
                  <a:pt x="18925452" y="3384199"/>
                </a:moveTo>
                <a:cubicBezTo>
                  <a:pt x="18937424" y="3384199"/>
                  <a:pt x="18943412" y="3396361"/>
                  <a:pt x="18943412" y="3416266"/>
                </a:cubicBezTo>
                <a:cubicBezTo>
                  <a:pt x="18931436" y="3416266"/>
                  <a:pt x="18925452" y="3409632"/>
                  <a:pt x="18925452" y="3384199"/>
                </a:cubicBezTo>
                <a:close/>
                <a:moveTo>
                  <a:pt x="15723070" y="3384199"/>
                </a:moveTo>
                <a:cubicBezTo>
                  <a:pt x="15735912" y="3384199"/>
                  <a:pt x="15748754" y="3389726"/>
                  <a:pt x="15748754" y="3416266"/>
                </a:cubicBezTo>
                <a:cubicBezTo>
                  <a:pt x="15742332" y="3409633"/>
                  <a:pt x="15729490" y="3402996"/>
                  <a:pt x="15716648" y="3402996"/>
                </a:cubicBezTo>
                <a:cubicBezTo>
                  <a:pt x="15716648" y="3396362"/>
                  <a:pt x="15723070" y="3389726"/>
                  <a:pt x="15723070" y="3384199"/>
                </a:cubicBezTo>
                <a:close/>
                <a:moveTo>
                  <a:pt x="13540111" y="3384199"/>
                </a:moveTo>
                <a:cubicBezTo>
                  <a:pt x="13540111" y="3409633"/>
                  <a:pt x="13534124" y="3416266"/>
                  <a:pt x="13522149" y="3416266"/>
                </a:cubicBezTo>
                <a:cubicBezTo>
                  <a:pt x="13522149" y="3396362"/>
                  <a:pt x="13528136" y="3384199"/>
                  <a:pt x="13540111" y="3384199"/>
                </a:cubicBezTo>
                <a:close/>
                <a:moveTo>
                  <a:pt x="14638347" y="3382625"/>
                </a:moveTo>
                <a:cubicBezTo>
                  <a:pt x="14656671" y="3380789"/>
                  <a:pt x="14677612" y="3381401"/>
                  <a:pt x="14677612" y="3415667"/>
                </a:cubicBezTo>
                <a:cubicBezTo>
                  <a:pt x="14658997" y="3415667"/>
                  <a:pt x="14621768" y="3435247"/>
                  <a:pt x="14621768" y="3384122"/>
                </a:cubicBezTo>
                <a:cubicBezTo>
                  <a:pt x="14626422" y="3384122"/>
                  <a:pt x="14632239" y="3383236"/>
                  <a:pt x="14638347" y="3382625"/>
                </a:cubicBezTo>
                <a:close/>
                <a:moveTo>
                  <a:pt x="17205932" y="3381122"/>
                </a:moveTo>
                <a:cubicBezTo>
                  <a:pt x="17205932" y="3405838"/>
                  <a:pt x="17211304" y="3412286"/>
                  <a:pt x="17224200" y="3412286"/>
                </a:cubicBezTo>
                <a:cubicBezTo>
                  <a:pt x="17224200" y="3392942"/>
                  <a:pt x="17217752" y="3381122"/>
                  <a:pt x="17205932" y="3381122"/>
                </a:cubicBezTo>
                <a:close/>
                <a:moveTo>
                  <a:pt x="13616195" y="3380910"/>
                </a:moveTo>
                <a:cubicBezTo>
                  <a:pt x="13634031" y="3379460"/>
                  <a:pt x="13655111" y="3384200"/>
                  <a:pt x="13668083" y="3384200"/>
                </a:cubicBezTo>
                <a:cubicBezTo>
                  <a:pt x="13718889" y="3389465"/>
                  <a:pt x="13777263" y="3384200"/>
                  <a:pt x="13829151" y="3384200"/>
                </a:cubicBezTo>
                <a:cubicBezTo>
                  <a:pt x="13829151" y="3440020"/>
                  <a:pt x="13770777" y="3421061"/>
                  <a:pt x="13751319" y="3421061"/>
                </a:cubicBezTo>
                <a:cubicBezTo>
                  <a:pt x="13694027" y="3408422"/>
                  <a:pt x="13642139" y="3414742"/>
                  <a:pt x="13583765" y="3414742"/>
                </a:cubicBezTo>
                <a:cubicBezTo>
                  <a:pt x="13583765" y="3389991"/>
                  <a:pt x="13598358" y="3382357"/>
                  <a:pt x="13616195" y="3380910"/>
                </a:cubicBezTo>
                <a:close/>
                <a:moveTo>
                  <a:pt x="11707587" y="3376606"/>
                </a:moveTo>
                <a:cubicBezTo>
                  <a:pt x="11739603" y="3376606"/>
                  <a:pt x="11778023" y="3369978"/>
                  <a:pt x="11810040" y="3403092"/>
                </a:cubicBezTo>
                <a:cubicBezTo>
                  <a:pt x="11806838" y="3409715"/>
                  <a:pt x="11805237" y="3416336"/>
                  <a:pt x="11803636" y="3423788"/>
                </a:cubicBezTo>
                <a:lnTo>
                  <a:pt x="11799155" y="3441749"/>
                </a:lnTo>
                <a:lnTo>
                  <a:pt x="11800533" y="3445300"/>
                </a:lnTo>
                <a:cubicBezTo>
                  <a:pt x="11800533" y="3451448"/>
                  <a:pt x="11793969" y="3451448"/>
                  <a:pt x="11793969" y="3463746"/>
                </a:cubicBezTo>
                <a:cubicBezTo>
                  <a:pt x="11793969" y="3460671"/>
                  <a:pt x="11792328" y="3451448"/>
                  <a:pt x="11791508" y="3443763"/>
                </a:cubicBezTo>
                <a:lnTo>
                  <a:pt x="11791459" y="3442265"/>
                </a:lnTo>
                <a:lnTo>
                  <a:pt x="11781988" y="3430482"/>
                </a:lnTo>
                <a:cubicBezTo>
                  <a:pt x="11744606" y="3398143"/>
                  <a:pt x="11695580" y="3443656"/>
                  <a:pt x="11656360" y="3449452"/>
                </a:cubicBezTo>
                <a:cubicBezTo>
                  <a:pt x="11656360" y="3429582"/>
                  <a:pt x="11649957" y="3396471"/>
                  <a:pt x="11662764" y="3389847"/>
                </a:cubicBezTo>
                <a:cubicBezTo>
                  <a:pt x="11675570" y="3376606"/>
                  <a:pt x="11694780" y="3376606"/>
                  <a:pt x="11707587" y="3376606"/>
                </a:cubicBezTo>
                <a:close/>
                <a:moveTo>
                  <a:pt x="14076568" y="3375332"/>
                </a:moveTo>
                <a:cubicBezTo>
                  <a:pt x="14096975" y="3375464"/>
                  <a:pt x="14120411" y="3383606"/>
                  <a:pt x="14132524" y="3383606"/>
                </a:cubicBezTo>
                <a:cubicBezTo>
                  <a:pt x="14132524" y="3454206"/>
                  <a:pt x="14057741" y="3415104"/>
                  <a:pt x="14038782" y="3415104"/>
                </a:cubicBezTo>
                <a:cubicBezTo>
                  <a:pt x="14038782" y="3383062"/>
                  <a:pt x="14056161" y="3375192"/>
                  <a:pt x="14076568" y="3375332"/>
                </a:cubicBezTo>
                <a:close/>
                <a:moveTo>
                  <a:pt x="12091787" y="3374676"/>
                </a:moveTo>
                <a:cubicBezTo>
                  <a:pt x="12070979" y="3374803"/>
                  <a:pt x="12047084" y="3382825"/>
                  <a:pt x="12034734" y="3382825"/>
                </a:cubicBezTo>
                <a:cubicBezTo>
                  <a:pt x="12034734" y="3452390"/>
                  <a:pt x="12104540" y="3413862"/>
                  <a:pt x="12130314" y="3413862"/>
                </a:cubicBezTo>
                <a:cubicBezTo>
                  <a:pt x="12130314" y="3382292"/>
                  <a:pt x="12112594" y="3374536"/>
                  <a:pt x="12091787" y="3374676"/>
                </a:cubicBezTo>
                <a:close/>
                <a:moveTo>
                  <a:pt x="11808108" y="3373457"/>
                </a:moveTo>
                <a:cubicBezTo>
                  <a:pt x="11810354" y="3373457"/>
                  <a:pt x="11811850" y="3376935"/>
                  <a:pt x="11814844" y="3383891"/>
                </a:cubicBezTo>
                <a:cubicBezTo>
                  <a:pt x="11808857" y="3402086"/>
                  <a:pt x="11808857" y="3402086"/>
                  <a:pt x="11796882" y="3383891"/>
                </a:cubicBezTo>
                <a:cubicBezTo>
                  <a:pt x="11802869" y="3376935"/>
                  <a:pt x="11805863" y="3373457"/>
                  <a:pt x="11808108" y="3373457"/>
                </a:cubicBezTo>
                <a:close/>
                <a:moveTo>
                  <a:pt x="15708808" y="3368091"/>
                </a:moveTo>
                <a:cubicBezTo>
                  <a:pt x="15710450" y="3366474"/>
                  <a:pt x="15713730" y="3367722"/>
                  <a:pt x="15720294" y="3370213"/>
                </a:cubicBezTo>
                <a:cubicBezTo>
                  <a:pt x="15713730" y="3376218"/>
                  <a:pt x="15707168" y="3383199"/>
                  <a:pt x="15707168" y="3383199"/>
                </a:cubicBezTo>
                <a:cubicBezTo>
                  <a:pt x="15707168" y="3374224"/>
                  <a:pt x="15707168" y="3369711"/>
                  <a:pt x="15708808" y="3368091"/>
                </a:cubicBezTo>
                <a:close/>
                <a:moveTo>
                  <a:pt x="14583850" y="3351018"/>
                </a:moveTo>
                <a:cubicBezTo>
                  <a:pt x="14595825" y="3351018"/>
                  <a:pt x="14601812" y="3363858"/>
                  <a:pt x="14601812" y="3383130"/>
                </a:cubicBezTo>
                <a:cubicBezTo>
                  <a:pt x="14589837" y="3383130"/>
                  <a:pt x="14583850" y="3369210"/>
                  <a:pt x="14583850" y="3351018"/>
                </a:cubicBezTo>
                <a:close/>
                <a:moveTo>
                  <a:pt x="14242588" y="3351018"/>
                </a:moveTo>
                <a:cubicBezTo>
                  <a:pt x="14254563" y="3351018"/>
                  <a:pt x="14260550" y="3363858"/>
                  <a:pt x="14260550" y="3383130"/>
                </a:cubicBezTo>
                <a:cubicBezTo>
                  <a:pt x="14248575" y="3383130"/>
                  <a:pt x="14242588" y="3369210"/>
                  <a:pt x="14242588" y="3351018"/>
                </a:cubicBezTo>
                <a:close/>
                <a:moveTo>
                  <a:pt x="12394092" y="3351018"/>
                </a:moveTo>
                <a:cubicBezTo>
                  <a:pt x="12406389" y="3351018"/>
                  <a:pt x="12418687" y="3351018"/>
                  <a:pt x="12430984" y="3351018"/>
                </a:cubicBezTo>
                <a:cubicBezTo>
                  <a:pt x="12430984" y="3363858"/>
                  <a:pt x="12430984" y="3375644"/>
                  <a:pt x="12430984" y="3383130"/>
                </a:cubicBezTo>
                <a:cubicBezTo>
                  <a:pt x="12418687" y="3383130"/>
                  <a:pt x="12406389" y="3383130"/>
                  <a:pt x="12394092" y="3383130"/>
                </a:cubicBezTo>
                <a:cubicBezTo>
                  <a:pt x="12394092" y="3375644"/>
                  <a:pt x="12394092" y="3363858"/>
                  <a:pt x="12394092" y="3351018"/>
                </a:cubicBezTo>
                <a:close/>
                <a:moveTo>
                  <a:pt x="18905496" y="3351017"/>
                </a:moveTo>
                <a:cubicBezTo>
                  <a:pt x="18905496" y="3369210"/>
                  <a:pt x="18899508" y="3383128"/>
                  <a:pt x="18887532" y="3383128"/>
                </a:cubicBezTo>
                <a:cubicBezTo>
                  <a:pt x="18887532" y="3363857"/>
                  <a:pt x="18887532" y="3351017"/>
                  <a:pt x="18905496" y="3351017"/>
                </a:cubicBezTo>
                <a:close/>
                <a:moveTo>
                  <a:pt x="16323334" y="3351017"/>
                </a:moveTo>
                <a:cubicBezTo>
                  <a:pt x="16335310" y="3351017"/>
                  <a:pt x="16341298" y="3363857"/>
                  <a:pt x="16341298" y="3383128"/>
                </a:cubicBezTo>
                <a:cubicBezTo>
                  <a:pt x="16329322" y="3383128"/>
                  <a:pt x="16323334" y="3375644"/>
                  <a:pt x="16323334" y="3351017"/>
                </a:cubicBezTo>
                <a:close/>
                <a:moveTo>
                  <a:pt x="14503274" y="3351016"/>
                </a:moveTo>
                <a:cubicBezTo>
                  <a:pt x="14510259" y="3351016"/>
                  <a:pt x="14516247" y="3351016"/>
                  <a:pt x="14521236" y="3351016"/>
                </a:cubicBezTo>
                <a:cubicBezTo>
                  <a:pt x="14521236" y="3376461"/>
                  <a:pt x="14521236" y="3396363"/>
                  <a:pt x="14521236" y="3416268"/>
                </a:cubicBezTo>
                <a:cubicBezTo>
                  <a:pt x="14516247" y="3416268"/>
                  <a:pt x="14510259" y="3416268"/>
                  <a:pt x="14503274" y="3416268"/>
                </a:cubicBezTo>
                <a:cubicBezTo>
                  <a:pt x="14503274" y="3396363"/>
                  <a:pt x="14503274" y="3376461"/>
                  <a:pt x="14503274" y="3351016"/>
                </a:cubicBezTo>
                <a:close/>
                <a:moveTo>
                  <a:pt x="14394263" y="3351015"/>
                </a:moveTo>
                <a:cubicBezTo>
                  <a:pt x="14407106" y="3351015"/>
                  <a:pt x="14419950" y="3351015"/>
                  <a:pt x="14426372" y="3351015"/>
                </a:cubicBezTo>
                <a:cubicBezTo>
                  <a:pt x="14426372" y="3402069"/>
                  <a:pt x="14394263" y="3395552"/>
                  <a:pt x="14394263" y="3351015"/>
                </a:cubicBezTo>
                <a:close/>
                <a:moveTo>
                  <a:pt x="12480769" y="3342679"/>
                </a:moveTo>
                <a:cubicBezTo>
                  <a:pt x="12497325" y="3341873"/>
                  <a:pt x="12517194" y="3348307"/>
                  <a:pt x="12530439" y="3348307"/>
                </a:cubicBezTo>
                <a:cubicBezTo>
                  <a:pt x="12530439" y="3411562"/>
                  <a:pt x="12470835" y="3380474"/>
                  <a:pt x="12450967" y="3380474"/>
                </a:cubicBezTo>
                <a:cubicBezTo>
                  <a:pt x="12450967" y="3351524"/>
                  <a:pt x="12464212" y="3343483"/>
                  <a:pt x="12480769" y="3342679"/>
                </a:cubicBezTo>
                <a:close/>
                <a:moveTo>
                  <a:pt x="16095256" y="3342278"/>
                </a:moveTo>
                <a:cubicBezTo>
                  <a:pt x="16115120" y="3342278"/>
                  <a:pt x="16137368" y="3350424"/>
                  <a:pt x="16146904" y="3350424"/>
                </a:cubicBezTo>
                <a:cubicBezTo>
                  <a:pt x="16146904" y="3421028"/>
                  <a:pt x="16076982" y="3383014"/>
                  <a:pt x="16057910" y="3383014"/>
                </a:cubicBezTo>
                <a:cubicBezTo>
                  <a:pt x="16057910" y="3350424"/>
                  <a:pt x="16075392" y="3342278"/>
                  <a:pt x="16095256" y="3342278"/>
                </a:cubicBezTo>
                <a:close/>
                <a:moveTo>
                  <a:pt x="17132036" y="3340947"/>
                </a:moveTo>
                <a:lnTo>
                  <a:pt x="17137072" y="3353244"/>
                </a:lnTo>
                <a:lnTo>
                  <a:pt x="17132672" y="3363445"/>
                </a:lnTo>
                <a:lnTo>
                  <a:pt x="17147892" y="3373613"/>
                </a:lnTo>
                <a:cubicBezTo>
                  <a:pt x="17160792" y="3373613"/>
                  <a:pt x="17173688" y="3381122"/>
                  <a:pt x="17186584" y="3381122"/>
                </a:cubicBezTo>
                <a:cubicBezTo>
                  <a:pt x="17186584" y="3342428"/>
                  <a:pt x="17160792" y="3348874"/>
                  <a:pt x="17147892" y="3348874"/>
                </a:cubicBezTo>
                <a:close/>
                <a:moveTo>
                  <a:pt x="15902792" y="3325880"/>
                </a:moveTo>
                <a:cubicBezTo>
                  <a:pt x="15876938" y="3325880"/>
                  <a:pt x="15864012" y="3345235"/>
                  <a:pt x="15864012" y="3383949"/>
                </a:cubicBezTo>
                <a:cubicBezTo>
                  <a:pt x="15889866" y="3369962"/>
                  <a:pt x="15915718" y="3376427"/>
                  <a:pt x="15941572" y="3383949"/>
                </a:cubicBezTo>
                <a:cubicBezTo>
                  <a:pt x="15941572" y="3338783"/>
                  <a:pt x="15928646" y="3325880"/>
                  <a:pt x="15902792" y="3325880"/>
                </a:cubicBezTo>
                <a:close/>
                <a:moveTo>
                  <a:pt x="14190455" y="3323987"/>
                </a:moveTo>
                <a:cubicBezTo>
                  <a:pt x="14203297" y="3323987"/>
                  <a:pt x="14222561" y="3317838"/>
                  <a:pt x="14222561" y="3348580"/>
                </a:cubicBezTo>
                <a:cubicBezTo>
                  <a:pt x="14209718" y="3348580"/>
                  <a:pt x="14190455" y="3354729"/>
                  <a:pt x="14190455" y="3323987"/>
                </a:cubicBezTo>
                <a:close/>
                <a:moveTo>
                  <a:pt x="17076960" y="3323082"/>
                </a:moveTo>
                <a:cubicBezTo>
                  <a:pt x="17076960" y="3355321"/>
                  <a:pt x="17096304" y="3348874"/>
                  <a:pt x="17115652" y="3348874"/>
                </a:cubicBezTo>
                <a:lnTo>
                  <a:pt x="17127324" y="3359402"/>
                </a:lnTo>
                <a:lnTo>
                  <a:pt x="17124348" y="3350065"/>
                </a:lnTo>
                <a:cubicBezTo>
                  <a:pt x="17124348" y="3346748"/>
                  <a:pt x="17125848" y="3345088"/>
                  <a:pt x="17127344" y="3343431"/>
                </a:cubicBezTo>
                <a:lnTo>
                  <a:pt x="17129120" y="3339489"/>
                </a:lnTo>
                <a:lnTo>
                  <a:pt x="17128548" y="3339202"/>
                </a:lnTo>
                <a:cubicBezTo>
                  <a:pt x="17122100" y="3334366"/>
                  <a:pt x="17115652" y="3329530"/>
                  <a:pt x="17109200" y="3329530"/>
                </a:cubicBezTo>
                <a:cubicBezTo>
                  <a:pt x="17096304" y="3323082"/>
                  <a:pt x="17083408" y="3323082"/>
                  <a:pt x="17076960" y="3323082"/>
                </a:cubicBezTo>
                <a:close/>
                <a:moveTo>
                  <a:pt x="16767872" y="3322576"/>
                </a:moveTo>
                <a:cubicBezTo>
                  <a:pt x="16767872" y="3343050"/>
                  <a:pt x="16761884" y="3349875"/>
                  <a:pt x="16749910" y="3349875"/>
                </a:cubicBezTo>
                <a:cubicBezTo>
                  <a:pt x="16749910" y="3329400"/>
                  <a:pt x="16755898" y="3322576"/>
                  <a:pt x="16767872" y="3322576"/>
                </a:cubicBezTo>
                <a:close/>
                <a:moveTo>
                  <a:pt x="16037952" y="3322576"/>
                </a:moveTo>
                <a:cubicBezTo>
                  <a:pt x="16037952" y="3343051"/>
                  <a:pt x="16025978" y="3349875"/>
                  <a:pt x="16019990" y="3349875"/>
                </a:cubicBezTo>
                <a:cubicBezTo>
                  <a:pt x="16019990" y="3329401"/>
                  <a:pt x="16025978" y="3322576"/>
                  <a:pt x="16037952" y="3322576"/>
                </a:cubicBezTo>
                <a:close/>
                <a:moveTo>
                  <a:pt x="885577" y="3305285"/>
                </a:moveTo>
                <a:cubicBezTo>
                  <a:pt x="872681" y="3298846"/>
                  <a:pt x="879127" y="3331078"/>
                  <a:pt x="885577" y="3337527"/>
                </a:cubicBezTo>
                <a:cubicBezTo>
                  <a:pt x="911364" y="3343974"/>
                  <a:pt x="929631" y="3350421"/>
                  <a:pt x="955422" y="3350421"/>
                </a:cubicBezTo>
                <a:cubicBezTo>
                  <a:pt x="929631" y="3343974"/>
                  <a:pt x="904916" y="3337527"/>
                  <a:pt x="885577" y="3305285"/>
                </a:cubicBezTo>
                <a:close/>
                <a:moveTo>
                  <a:pt x="16211220" y="3303146"/>
                </a:moveTo>
                <a:cubicBezTo>
                  <a:pt x="16212862" y="3300588"/>
                  <a:pt x="16216144" y="3302293"/>
                  <a:pt x="16222706" y="3305706"/>
                </a:cubicBezTo>
                <a:cubicBezTo>
                  <a:pt x="16216142" y="3312530"/>
                  <a:pt x="16216142" y="3319354"/>
                  <a:pt x="16209580" y="3326180"/>
                </a:cubicBezTo>
                <a:cubicBezTo>
                  <a:pt x="16209580" y="3312530"/>
                  <a:pt x="16209580" y="3305706"/>
                  <a:pt x="16211220" y="3303146"/>
                </a:cubicBezTo>
                <a:close/>
                <a:moveTo>
                  <a:pt x="18424056" y="3303145"/>
                </a:moveTo>
                <a:cubicBezTo>
                  <a:pt x="18425072" y="3300587"/>
                  <a:pt x="18427100" y="3302293"/>
                  <a:pt x="18431164" y="3305706"/>
                </a:cubicBezTo>
                <a:cubicBezTo>
                  <a:pt x="18423040" y="3312530"/>
                  <a:pt x="18423040" y="3319354"/>
                  <a:pt x="18423040" y="3326179"/>
                </a:cubicBezTo>
                <a:cubicBezTo>
                  <a:pt x="18423040" y="3312530"/>
                  <a:pt x="18423040" y="3305706"/>
                  <a:pt x="18424056" y="3303145"/>
                </a:cubicBezTo>
                <a:close/>
                <a:moveTo>
                  <a:pt x="16129004" y="3294139"/>
                </a:moveTo>
                <a:cubicBezTo>
                  <a:pt x="16140978" y="3294139"/>
                  <a:pt x="16146966" y="3306982"/>
                  <a:pt x="16146966" y="3326247"/>
                </a:cubicBezTo>
                <a:cubicBezTo>
                  <a:pt x="16134992" y="3326247"/>
                  <a:pt x="16129004" y="3313403"/>
                  <a:pt x="16129004" y="3294139"/>
                </a:cubicBezTo>
                <a:close/>
                <a:moveTo>
                  <a:pt x="13185628" y="3294139"/>
                </a:moveTo>
                <a:cubicBezTo>
                  <a:pt x="13197603" y="3294139"/>
                  <a:pt x="13203590" y="3306982"/>
                  <a:pt x="13203590" y="3326248"/>
                </a:cubicBezTo>
                <a:cubicBezTo>
                  <a:pt x="13191615" y="3326248"/>
                  <a:pt x="13185628" y="3313404"/>
                  <a:pt x="13185628" y="3294139"/>
                </a:cubicBezTo>
                <a:close/>
                <a:moveTo>
                  <a:pt x="14132588" y="3294136"/>
                </a:moveTo>
                <a:cubicBezTo>
                  <a:pt x="14132588" y="3318956"/>
                  <a:pt x="14132588" y="3349980"/>
                  <a:pt x="14114813" y="3349980"/>
                </a:cubicBezTo>
                <a:cubicBezTo>
                  <a:pt x="14114813" y="3325161"/>
                  <a:pt x="14109876" y="3294136"/>
                  <a:pt x="14132588" y="3294136"/>
                </a:cubicBezTo>
                <a:close/>
                <a:moveTo>
                  <a:pt x="13298330" y="3290807"/>
                </a:moveTo>
                <a:cubicBezTo>
                  <a:pt x="13298330" y="3321551"/>
                  <a:pt x="13280424" y="3321551"/>
                  <a:pt x="13261466" y="3321551"/>
                </a:cubicBezTo>
                <a:cubicBezTo>
                  <a:pt x="13261466" y="3284659"/>
                  <a:pt x="13286744" y="3290807"/>
                  <a:pt x="13298330" y="3290807"/>
                </a:cubicBezTo>
                <a:close/>
                <a:moveTo>
                  <a:pt x="15466530" y="3262042"/>
                </a:moveTo>
                <a:cubicBezTo>
                  <a:pt x="15466530" y="3281517"/>
                  <a:pt x="15472960" y="3294499"/>
                  <a:pt x="15485820" y="3294499"/>
                </a:cubicBezTo>
                <a:cubicBezTo>
                  <a:pt x="15485820" y="3275027"/>
                  <a:pt x="15479390" y="3262042"/>
                  <a:pt x="15466530" y="3262042"/>
                </a:cubicBezTo>
                <a:close/>
                <a:moveTo>
                  <a:pt x="13602725" y="3260959"/>
                </a:moveTo>
                <a:cubicBezTo>
                  <a:pt x="13614700" y="3260959"/>
                  <a:pt x="13620687" y="3273801"/>
                  <a:pt x="13620687" y="3293065"/>
                </a:cubicBezTo>
                <a:cubicBezTo>
                  <a:pt x="13608712" y="3293065"/>
                  <a:pt x="13602725" y="3280223"/>
                  <a:pt x="13602725" y="3260959"/>
                </a:cubicBezTo>
                <a:close/>
                <a:moveTo>
                  <a:pt x="13454796" y="3260959"/>
                </a:moveTo>
                <a:cubicBezTo>
                  <a:pt x="13454796" y="3280223"/>
                  <a:pt x="13448809" y="3293065"/>
                  <a:pt x="13436834" y="3293065"/>
                </a:cubicBezTo>
                <a:cubicBezTo>
                  <a:pt x="13436834" y="3273801"/>
                  <a:pt x="13442821" y="3260959"/>
                  <a:pt x="13454796" y="3260959"/>
                </a:cubicBezTo>
                <a:close/>
                <a:moveTo>
                  <a:pt x="16767872" y="3260958"/>
                </a:moveTo>
                <a:cubicBezTo>
                  <a:pt x="16767872" y="3280222"/>
                  <a:pt x="16761884" y="3293064"/>
                  <a:pt x="16749910" y="3293064"/>
                </a:cubicBezTo>
                <a:cubicBezTo>
                  <a:pt x="16749910" y="3273801"/>
                  <a:pt x="16755898" y="3260958"/>
                  <a:pt x="16767872" y="3260958"/>
                </a:cubicBezTo>
                <a:close/>
                <a:moveTo>
                  <a:pt x="13659603" y="3260958"/>
                </a:moveTo>
                <a:cubicBezTo>
                  <a:pt x="13671578" y="3260958"/>
                  <a:pt x="13677565" y="3273801"/>
                  <a:pt x="13677565" y="3293065"/>
                </a:cubicBezTo>
                <a:cubicBezTo>
                  <a:pt x="13665590" y="3293065"/>
                  <a:pt x="13659603" y="3280222"/>
                  <a:pt x="13659603" y="3260958"/>
                </a:cubicBezTo>
                <a:close/>
                <a:moveTo>
                  <a:pt x="15800996" y="3257333"/>
                </a:moveTo>
                <a:cubicBezTo>
                  <a:pt x="15813922" y="3258137"/>
                  <a:pt x="15828464" y="3264590"/>
                  <a:pt x="15838158" y="3267815"/>
                </a:cubicBezTo>
                <a:cubicBezTo>
                  <a:pt x="15876938" y="3280718"/>
                  <a:pt x="15922182" y="3287170"/>
                  <a:pt x="15959884" y="3293621"/>
                </a:cubicBezTo>
                <a:cubicBezTo>
                  <a:pt x="15966348" y="3345235"/>
                  <a:pt x="15972810" y="3415130"/>
                  <a:pt x="16011590" y="3428033"/>
                </a:cubicBezTo>
                <a:cubicBezTo>
                  <a:pt x="16069760" y="3447387"/>
                  <a:pt x="16127930" y="3453839"/>
                  <a:pt x="16191486" y="3473196"/>
                </a:cubicBezTo>
                <a:cubicBezTo>
                  <a:pt x="16243192" y="3486097"/>
                  <a:pt x="16301362" y="3511905"/>
                  <a:pt x="16359532" y="3518357"/>
                </a:cubicBezTo>
                <a:cubicBezTo>
                  <a:pt x="16377844" y="3518357"/>
                  <a:pt x="16397234" y="3518357"/>
                  <a:pt x="16416624" y="3531260"/>
                </a:cubicBezTo>
                <a:cubicBezTo>
                  <a:pt x="16436014" y="3544163"/>
                  <a:pt x="16429550" y="3575347"/>
                  <a:pt x="16429550" y="3601152"/>
                </a:cubicBezTo>
                <a:cubicBezTo>
                  <a:pt x="16217338" y="3550616"/>
                  <a:pt x="15998664" y="3492550"/>
                  <a:pt x="15779990" y="3434486"/>
                </a:cubicBezTo>
                <a:cubicBezTo>
                  <a:pt x="15792916" y="3389324"/>
                  <a:pt x="15799380" y="3338783"/>
                  <a:pt x="15805842" y="3293621"/>
                </a:cubicBezTo>
                <a:cubicBezTo>
                  <a:pt x="15792916" y="3287170"/>
                  <a:pt x="15779990" y="3287170"/>
                  <a:pt x="15773526" y="3280718"/>
                </a:cubicBezTo>
                <a:cubicBezTo>
                  <a:pt x="15776758" y="3261364"/>
                  <a:pt x="15788068" y="3256525"/>
                  <a:pt x="15800996" y="3257333"/>
                </a:cubicBezTo>
                <a:close/>
                <a:moveTo>
                  <a:pt x="18247672" y="3246739"/>
                </a:moveTo>
                <a:cubicBezTo>
                  <a:pt x="18273920" y="3246739"/>
                  <a:pt x="18300172" y="3246739"/>
                  <a:pt x="18326424" y="3253360"/>
                </a:cubicBezTo>
                <a:cubicBezTo>
                  <a:pt x="18346112" y="3266607"/>
                  <a:pt x="18339548" y="3299720"/>
                  <a:pt x="18339548" y="3326211"/>
                </a:cubicBezTo>
                <a:cubicBezTo>
                  <a:pt x="18300172" y="3326211"/>
                  <a:pt x="18273920" y="3279852"/>
                  <a:pt x="18247672" y="3246739"/>
                </a:cubicBezTo>
                <a:close/>
                <a:moveTo>
                  <a:pt x="12501896" y="3235127"/>
                </a:moveTo>
                <a:cubicBezTo>
                  <a:pt x="12501896" y="3254393"/>
                  <a:pt x="12514783" y="3260813"/>
                  <a:pt x="12527670" y="3260813"/>
                </a:cubicBezTo>
                <a:cubicBezTo>
                  <a:pt x="12527670" y="3241549"/>
                  <a:pt x="12514783" y="3235127"/>
                  <a:pt x="12501896" y="3235127"/>
                </a:cubicBezTo>
                <a:close/>
                <a:moveTo>
                  <a:pt x="20109360" y="3233928"/>
                </a:moveTo>
                <a:cubicBezTo>
                  <a:pt x="20109360" y="3264673"/>
                  <a:pt x="20084764" y="3258524"/>
                  <a:pt x="20072468" y="3258524"/>
                </a:cubicBezTo>
                <a:cubicBezTo>
                  <a:pt x="20072468" y="3227780"/>
                  <a:pt x="20097060" y="3233928"/>
                  <a:pt x="20109360" y="3233928"/>
                </a:cubicBezTo>
                <a:close/>
                <a:moveTo>
                  <a:pt x="12586468" y="3233522"/>
                </a:moveTo>
                <a:cubicBezTo>
                  <a:pt x="12579219" y="3231916"/>
                  <a:pt x="12569553" y="3235127"/>
                  <a:pt x="12559888" y="3235127"/>
                </a:cubicBezTo>
                <a:cubicBezTo>
                  <a:pt x="12559888" y="3267236"/>
                  <a:pt x="12585663" y="3260813"/>
                  <a:pt x="12598550" y="3260813"/>
                </a:cubicBezTo>
                <a:cubicBezTo>
                  <a:pt x="12598550" y="3241549"/>
                  <a:pt x="12593717" y="3235126"/>
                  <a:pt x="12586468" y="3233522"/>
                </a:cubicBezTo>
                <a:close/>
                <a:moveTo>
                  <a:pt x="18090192" y="3213562"/>
                </a:moveTo>
                <a:cubicBezTo>
                  <a:pt x="18071040" y="3226788"/>
                  <a:pt x="18051888" y="3240013"/>
                  <a:pt x="18039120" y="3259856"/>
                </a:cubicBezTo>
                <a:cubicBezTo>
                  <a:pt x="18045504" y="3220175"/>
                  <a:pt x="18045504" y="3220175"/>
                  <a:pt x="18090192" y="3213562"/>
                </a:cubicBezTo>
                <a:close/>
                <a:moveTo>
                  <a:pt x="15644776" y="3205553"/>
                </a:moveTo>
                <a:cubicBezTo>
                  <a:pt x="15649430" y="3206129"/>
                  <a:pt x="15654082" y="3208435"/>
                  <a:pt x="15658736" y="3213048"/>
                </a:cubicBezTo>
                <a:cubicBezTo>
                  <a:pt x="15640122" y="3219195"/>
                  <a:pt x="15621508" y="3231492"/>
                  <a:pt x="15602894" y="3231492"/>
                </a:cubicBezTo>
                <a:cubicBezTo>
                  <a:pt x="15616854" y="3217658"/>
                  <a:pt x="15630816" y="3203824"/>
                  <a:pt x="15644776" y="3205553"/>
                </a:cubicBezTo>
                <a:close/>
                <a:moveTo>
                  <a:pt x="12830147" y="3204081"/>
                </a:moveTo>
                <a:cubicBezTo>
                  <a:pt x="12843275" y="3204081"/>
                  <a:pt x="12843275" y="3216924"/>
                  <a:pt x="12843275" y="3236186"/>
                </a:cubicBezTo>
                <a:cubicBezTo>
                  <a:pt x="12830147" y="3236186"/>
                  <a:pt x="12830147" y="3223345"/>
                  <a:pt x="12830147" y="3204081"/>
                </a:cubicBezTo>
                <a:close/>
                <a:moveTo>
                  <a:pt x="15963116" y="3204080"/>
                </a:moveTo>
                <a:cubicBezTo>
                  <a:pt x="15975414" y="3204080"/>
                  <a:pt x="15987710" y="3204080"/>
                  <a:pt x="16000008" y="3204080"/>
                </a:cubicBezTo>
                <a:cubicBezTo>
                  <a:pt x="16000008" y="3210500"/>
                  <a:pt x="16000008" y="3223344"/>
                  <a:pt x="16000008" y="3236186"/>
                </a:cubicBezTo>
                <a:cubicBezTo>
                  <a:pt x="15987710" y="3236186"/>
                  <a:pt x="15975414" y="3236186"/>
                  <a:pt x="15963116" y="3236186"/>
                </a:cubicBezTo>
                <a:cubicBezTo>
                  <a:pt x="15963116" y="3223344"/>
                  <a:pt x="15963116" y="3210500"/>
                  <a:pt x="15963116" y="3204080"/>
                </a:cubicBezTo>
                <a:close/>
                <a:moveTo>
                  <a:pt x="12996038" y="3204080"/>
                </a:moveTo>
                <a:cubicBezTo>
                  <a:pt x="13008013" y="3204080"/>
                  <a:pt x="13014000" y="3216923"/>
                  <a:pt x="13014000" y="3236186"/>
                </a:cubicBezTo>
                <a:cubicBezTo>
                  <a:pt x="13002025" y="3236186"/>
                  <a:pt x="12996038" y="3223344"/>
                  <a:pt x="12996038" y="3204080"/>
                </a:cubicBezTo>
                <a:close/>
                <a:moveTo>
                  <a:pt x="12957122" y="3204080"/>
                </a:moveTo>
                <a:cubicBezTo>
                  <a:pt x="12957122" y="3223344"/>
                  <a:pt x="12951135" y="3236186"/>
                  <a:pt x="12939160" y="3236186"/>
                </a:cubicBezTo>
                <a:cubicBezTo>
                  <a:pt x="12939160" y="3216923"/>
                  <a:pt x="12945147" y="3204080"/>
                  <a:pt x="12957122" y="3204080"/>
                </a:cubicBezTo>
                <a:close/>
                <a:moveTo>
                  <a:pt x="16056886" y="3201217"/>
                </a:moveTo>
                <a:cubicBezTo>
                  <a:pt x="16056886" y="3240893"/>
                  <a:pt x="16032290" y="3234284"/>
                  <a:pt x="16019994" y="3234284"/>
                </a:cubicBezTo>
                <a:cubicBezTo>
                  <a:pt x="16019994" y="3194603"/>
                  <a:pt x="16038440" y="3201217"/>
                  <a:pt x="16056886" y="3201217"/>
                </a:cubicBezTo>
                <a:close/>
                <a:moveTo>
                  <a:pt x="17167240" y="3200567"/>
                </a:moveTo>
                <a:cubicBezTo>
                  <a:pt x="17167240" y="3219911"/>
                  <a:pt x="17167240" y="3239254"/>
                  <a:pt x="17167240" y="3258601"/>
                </a:cubicBezTo>
                <a:cubicBezTo>
                  <a:pt x="17173688" y="3258601"/>
                  <a:pt x="17186584" y="3258601"/>
                  <a:pt x="17191960" y="3258601"/>
                </a:cubicBezTo>
                <a:cubicBezTo>
                  <a:pt x="17211304" y="3258601"/>
                  <a:pt x="17224200" y="3258601"/>
                  <a:pt x="17243548" y="3258601"/>
                </a:cubicBezTo>
                <a:cubicBezTo>
                  <a:pt x="17301584" y="3284394"/>
                  <a:pt x="17353172" y="3303739"/>
                  <a:pt x="17411212" y="3303739"/>
                </a:cubicBezTo>
                <a:cubicBezTo>
                  <a:pt x="17385416" y="3258601"/>
                  <a:pt x="17346724" y="3258601"/>
                  <a:pt x="17308032" y="3245706"/>
                </a:cubicBezTo>
                <a:cubicBezTo>
                  <a:pt x="17262892" y="3239254"/>
                  <a:pt x="17211304" y="3226360"/>
                  <a:pt x="17167240" y="3200567"/>
                </a:cubicBezTo>
                <a:close/>
                <a:moveTo>
                  <a:pt x="12898229" y="3196698"/>
                </a:moveTo>
                <a:cubicBezTo>
                  <a:pt x="12909863" y="3198332"/>
                  <a:pt x="12919170" y="3206490"/>
                  <a:pt x="12919170" y="3232598"/>
                </a:cubicBezTo>
                <a:cubicBezTo>
                  <a:pt x="12900555" y="3232598"/>
                  <a:pt x="12863326" y="3245653"/>
                  <a:pt x="12863326" y="3199963"/>
                </a:cubicBezTo>
                <a:cubicBezTo>
                  <a:pt x="12872634" y="3199963"/>
                  <a:pt x="12886595" y="3195067"/>
                  <a:pt x="12898229" y="3196698"/>
                </a:cubicBezTo>
                <a:close/>
                <a:moveTo>
                  <a:pt x="18188292" y="3196697"/>
                </a:moveTo>
                <a:cubicBezTo>
                  <a:pt x="18200008" y="3195067"/>
                  <a:pt x="18213964" y="3199962"/>
                  <a:pt x="18222916" y="3199962"/>
                </a:cubicBezTo>
                <a:cubicBezTo>
                  <a:pt x="18222916" y="3245653"/>
                  <a:pt x="18186052" y="3232596"/>
                  <a:pt x="18167092" y="3232596"/>
                </a:cubicBezTo>
                <a:cubicBezTo>
                  <a:pt x="18167092" y="3206489"/>
                  <a:pt x="18176572" y="3198332"/>
                  <a:pt x="18188292" y="3196697"/>
                </a:cubicBezTo>
                <a:close/>
                <a:moveTo>
                  <a:pt x="11401461" y="3194061"/>
                </a:moveTo>
                <a:cubicBezTo>
                  <a:pt x="11385340" y="3194061"/>
                  <a:pt x="11365996" y="3202121"/>
                  <a:pt x="11353099" y="3202121"/>
                </a:cubicBezTo>
                <a:cubicBezTo>
                  <a:pt x="11353099" y="3260153"/>
                  <a:pt x="11411134" y="3234361"/>
                  <a:pt x="11430479" y="3234361"/>
                </a:cubicBezTo>
                <a:cubicBezTo>
                  <a:pt x="11430479" y="3202121"/>
                  <a:pt x="11417582" y="3194061"/>
                  <a:pt x="11401461" y="3194061"/>
                </a:cubicBezTo>
                <a:close/>
                <a:moveTo>
                  <a:pt x="15654530" y="3192852"/>
                </a:moveTo>
                <a:cubicBezTo>
                  <a:pt x="15657524" y="3192852"/>
                  <a:pt x="15660518" y="3195845"/>
                  <a:pt x="15663512" y="3201833"/>
                </a:cubicBezTo>
                <a:cubicBezTo>
                  <a:pt x="15657524" y="3207820"/>
                  <a:pt x="15651536" y="3207820"/>
                  <a:pt x="15645550" y="3201833"/>
                </a:cubicBezTo>
                <a:cubicBezTo>
                  <a:pt x="15648542" y="3195845"/>
                  <a:pt x="15651536" y="3192852"/>
                  <a:pt x="15654530" y="3192852"/>
                </a:cubicBezTo>
                <a:close/>
                <a:moveTo>
                  <a:pt x="12674799" y="3170912"/>
                </a:moveTo>
                <a:cubicBezTo>
                  <a:pt x="12674799" y="3190177"/>
                  <a:pt x="12674799" y="3209441"/>
                  <a:pt x="12674799" y="3235127"/>
                </a:cubicBezTo>
                <a:cubicBezTo>
                  <a:pt x="12681243" y="3235127"/>
                  <a:pt x="12694130" y="3235127"/>
                  <a:pt x="12700574" y="3235127"/>
                </a:cubicBezTo>
                <a:cubicBezTo>
                  <a:pt x="12719904" y="3235127"/>
                  <a:pt x="12745679" y="3228706"/>
                  <a:pt x="12765010" y="3235127"/>
                </a:cubicBezTo>
                <a:cubicBezTo>
                  <a:pt x="12771453" y="3235127"/>
                  <a:pt x="12797228" y="3241549"/>
                  <a:pt x="12803672" y="3254393"/>
                </a:cubicBezTo>
                <a:cubicBezTo>
                  <a:pt x="12810115" y="3267236"/>
                  <a:pt x="12726348" y="3280078"/>
                  <a:pt x="12719904" y="3280078"/>
                </a:cubicBezTo>
                <a:cubicBezTo>
                  <a:pt x="12681243" y="3280078"/>
                  <a:pt x="12643655" y="3286500"/>
                  <a:pt x="12604994" y="3286500"/>
                </a:cubicBezTo>
                <a:cubicBezTo>
                  <a:pt x="12514783" y="3299343"/>
                  <a:pt x="12425646" y="3312186"/>
                  <a:pt x="12335436" y="3325029"/>
                </a:cubicBezTo>
                <a:cubicBezTo>
                  <a:pt x="12303218" y="3331450"/>
                  <a:pt x="12271000" y="3337872"/>
                  <a:pt x="12239856" y="3337872"/>
                </a:cubicBezTo>
                <a:cubicBezTo>
                  <a:pt x="12220525" y="3337872"/>
                  <a:pt x="12194750" y="3331450"/>
                  <a:pt x="12175419" y="3350714"/>
                </a:cubicBezTo>
                <a:cubicBezTo>
                  <a:pt x="12149645" y="3368897"/>
                  <a:pt x="12175419" y="3388176"/>
                  <a:pt x="12188307" y="3388176"/>
                </a:cubicBezTo>
                <a:cubicBezTo>
                  <a:pt x="12207637" y="3388176"/>
                  <a:pt x="12220525" y="3382825"/>
                  <a:pt x="12239856" y="3375345"/>
                </a:cubicBezTo>
                <a:cubicBezTo>
                  <a:pt x="12258112" y="3375345"/>
                  <a:pt x="12290330" y="3363555"/>
                  <a:pt x="12309661" y="3382825"/>
                </a:cubicBezTo>
                <a:cubicBezTo>
                  <a:pt x="12335436" y="3407441"/>
                  <a:pt x="12290330" y="3420283"/>
                  <a:pt x="12283887" y="3426704"/>
                </a:cubicBezTo>
                <a:cubicBezTo>
                  <a:pt x="12194750" y="3445969"/>
                  <a:pt x="12110983" y="3452390"/>
                  <a:pt x="12028290" y="3471657"/>
                </a:cubicBezTo>
                <a:cubicBezTo>
                  <a:pt x="11847869" y="3503763"/>
                  <a:pt x="11668522" y="3535871"/>
                  <a:pt x="11489175" y="3567978"/>
                </a:cubicBezTo>
                <a:cubicBezTo>
                  <a:pt x="11489175" y="3516607"/>
                  <a:pt x="11527836" y="3548716"/>
                  <a:pt x="11540724" y="3529449"/>
                </a:cubicBezTo>
                <a:cubicBezTo>
                  <a:pt x="11560055" y="3510185"/>
                  <a:pt x="11476288" y="3484498"/>
                  <a:pt x="11469844" y="3478076"/>
                </a:cubicBezTo>
                <a:cubicBezTo>
                  <a:pt x="11476288" y="3458813"/>
                  <a:pt x="11482731" y="3439547"/>
                  <a:pt x="11489175" y="3413862"/>
                </a:cubicBezTo>
                <a:cubicBezTo>
                  <a:pt x="11502062" y="3413862"/>
                  <a:pt x="11514949" y="3407441"/>
                  <a:pt x="11527836" y="3407441"/>
                </a:cubicBezTo>
                <a:cubicBezTo>
                  <a:pt x="11560055" y="3401019"/>
                  <a:pt x="11592273" y="3401019"/>
                  <a:pt x="11618047" y="3401019"/>
                </a:cubicBezTo>
                <a:cubicBezTo>
                  <a:pt x="11629860" y="3445969"/>
                  <a:pt x="11605160" y="3465234"/>
                  <a:pt x="11585829" y="3490920"/>
                </a:cubicBezTo>
                <a:cubicBezTo>
                  <a:pt x="11637378" y="3478076"/>
                  <a:pt x="11694296" y="3471657"/>
                  <a:pt x="11745845" y="3452390"/>
                </a:cubicBezTo>
                <a:cubicBezTo>
                  <a:pt x="11758733" y="3445969"/>
                  <a:pt x="11778063" y="3433123"/>
                  <a:pt x="11790951" y="3465234"/>
                </a:cubicBezTo>
                <a:cubicBezTo>
                  <a:pt x="11810281" y="3452390"/>
                  <a:pt x="11834982" y="3445969"/>
                  <a:pt x="11854313" y="3445969"/>
                </a:cubicBezTo>
                <a:cubicBezTo>
                  <a:pt x="11847869" y="3407441"/>
                  <a:pt x="11823169" y="3394597"/>
                  <a:pt x="11810281" y="3368897"/>
                </a:cubicBezTo>
                <a:cubicBezTo>
                  <a:pt x="11867200" y="3318608"/>
                  <a:pt x="11944523" y="3318608"/>
                  <a:pt x="12008959" y="3305765"/>
                </a:cubicBezTo>
                <a:cubicBezTo>
                  <a:pt x="12085209" y="3292921"/>
                  <a:pt x="12156089" y="3273657"/>
                  <a:pt x="12233412" y="3260813"/>
                </a:cubicBezTo>
                <a:cubicBezTo>
                  <a:pt x="12380541" y="3228706"/>
                  <a:pt x="12527670" y="3196597"/>
                  <a:pt x="12674799" y="3170912"/>
                </a:cubicBezTo>
                <a:close/>
                <a:moveTo>
                  <a:pt x="14980989" y="3170904"/>
                </a:moveTo>
                <a:cubicBezTo>
                  <a:pt x="14980989" y="3190170"/>
                  <a:pt x="14975002" y="3203012"/>
                  <a:pt x="14963027" y="3203012"/>
                </a:cubicBezTo>
                <a:cubicBezTo>
                  <a:pt x="14963027" y="3178395"/>
                  <a:pt x="14969014" y="3170904"/>
                  <a:pt x="14980989" y="3170904"/>
                </a:cubicBezTo>
                <a:close/>
                <a:moveTo>
                  <a:pt x="12810191" y="3170904"/>
                </a:moveTo>
                <a:cubicBezTo>
                  <a:pt x="12810191" y="3190171"/>
                  <a:pt x="12804204" y="3203013"/>
                  <a:pt x="12792229" y="3203013"/>
                </a:cubicBezTo>
                <a:cubicBezTo>
                  <a:pt x="12792229" y="3178396"/>
                  <a:pt x="12798216" y="3170904"/>
                  <a:pt x="12810191" y="3170904"/>
                </a:cubicBezTo>
                <a:close/>
                <a:moveTo>
                  <a:pt x="20014596" y="3170903"/>
                </a:moveTo>
                <a:cubicBezTo>
                  <a:pt x="20014596" y="3190169"/>
                  <a:pt x="20008608" y="3203011"/>
                  <a:pt x="19996632" y="3203011"/>
                </a:cubicBezTo>
                <a:cubicBezTo>
                  <a:pt x="19996632" y="3178395"/>
                  <a:pt x="20002620" y="3170903"/>
                  <a:pt x="20014596" y="3170903"/>
                </a:cubicBezTo>
                <a:close/>
                <a:moveTo>
                  <a:pt x="15943158" y="3170903"/>
                </a:moveTo>
                <a:cubicBezTo>
                  <a:pt x="15943158" y="3190169"/>
                  <a:pt x="15937170" y="3203012"/>
                  <a:pt x="15925194" y="3203012"/>
                </a:cubicBezTo>
                <a:cubicBezTo>
                  <a:pt x="15925194" y="3178395"/>
                  <a:pt x="15931182" y="3170903"/>
                  <a:pt x="15943158" y="3170903"/>
                </a:cubicBezTo>
                <a:close/>
                <a:moveTo>
                  <a:pt x="19185112" y="3167569"/>
                </a:moveTo>
                <a:cubicBezTo>
                  <a:pt x="19185112" y="3198313"/>
                  <a:pt x="19160516" y="3198313"/>
                  <a:pt x="19148220" y="3198313"/>
                </a:cubicBezTo>
                <a:cubicBezTo>
                  <a:pt x="19148220" y="3161420"/>
                  <a:pt x="19166664" y="3167569"/>
                  <a:pt x="19185112" y="3167569"/>
                </a:cubicBezTo>
                <a:close/>
                <a:moveTo>
                  <a:pt x="11504367" y="3167062"/>
                </a:moveTo>
                <a:cubicBezTo>
                  <a:pt x="11492276" y="3165318"/>
                  <a:pt x="11477767" y="3169883"/>
                  <a:pt x="11468095" y="3169883"/>
                </a:cubicBezTo>
                <a:cubicBezTo>
                  <a:pt x="11468095" y="3215019"/>
                  <a:pt x="11506785" y="3202121"/>
                  <a:pt x="11526130" y="3202121"/>
                </a:cubicBezTo>
                <a:cubicBezTo>
                  <a:pt x="11526130" y="3176868"/>
                  <a:pt x="11516457" y="3168808"/>
                  <a:pt x="11504367" y="3167062"/>
                </a:cubicBezTo>
                <a:close/>
                <a:moveTo>
                  <a:pt x="13156298" y="3161176"/>
                </a:moveTo>
                <a:cubicBezTo>
                  <a:pt x="13173682" y="3161042"/>
                  <a:pt x="13193550" y="3168815"/>
                  <a:pt x="13203484" y="3168815"/>
                </a:cubicBezTo>
                <a:cubicBezTo>
                  <a:pt x="13203484" y="3226706"/>
                  <a:pt x="13150503" y="3200975"/>
                  <a:pt x="13124012" y="3200975"/>
                </a:cubicBezTo>
                <a:cubicBezTo>
                  <a:pt x="13124012" y="3169351"/>
                  <a:pt x="13138913" y="3161310"/>
                  <a:pt x="13156298" y="3161176"/>
                </a:cubicBezTo>
                <a:close/>
                <a:moveTo>
                  <a:pt x="14881790" y="3159429"/>
                </a:moveTo>
                <a:cubicBezTo>
                  <a:pt x="14897519" y="3161781"/>
                  <a:pt x="14914075" y="3169798"/>
                  <a:pt x="14924008" y="3169798"/>
                </a:cubicBezTo>
                <a:cubicBezTo>
                  <a:pt x="14924008" y="3177539"/>
                  <a:pt x="14924008" y="3189706"/>
                  <a:pt x="14924008" y="3202976"/>
                </a:cubicBezTo>
                <a:cubicBezTo>
                  <a:pt x="14897519" y="3196340"/>
                  <a:pt x="14871029" y="3189706"/>
                  <a:pt x="14844539" y="3183070"/>
                </a:cubicBezTo>
                <a:cubicBezTo>
                  <a:pt x="14851161" y="3160397"/>
                  <a:pt x="14866062" y="3157079"/>
                  <a:pt x="14881790" y="3159429"/>
                </a:cubicBezTo>
                <a:close/>
                <a:moveTo>
                  <a:pt x="17943300" y="3139596"/>
                </a:moveTo>
                <a:cubicBezTo>
                  <a:pt x="17943300" y="3179277"/>
                  <a:pt x="17918704" y="3171561"/>
                  <a:pt x="17906408" y="3171561"/>
                </a:cubicBezTo>
                <a:cubicBezTo>
                  <a:pt x="17906408" y="3132983"/>
                  <a:pt x="17924852" y="3139596"/>
                  <a:pt x="17943300" y="3139596"/>
                </a:cubicBezTo>
                <a:close/>
                <a:moveTo>
                  <a:pt x="19673720" y="3139159"/>
                </a:moveTo>
                <a:cubicBezTo>
                  <a:pt x="19687496" y="3135351"/>
                  <a:pt x="19701716" y="3150585"/>
                  <a:pt x="19715936" y="3150585"/>
                </a:cubicBezTo>
                <a:cubicBezTo>
                  <a:pt x="19715936" y="3157356"/>
                  <a:pt x="19709616" y="3163005"/>
                  <a:pt x="19709616" y="3169770"/>
                </a:cubicBezTo>
                <a:cubicBezTo>
                  <a:pt x="19690656" y="3163005"/>
                  <a:pt x="19678016" y="3157356"/>
                  <a:pt x="19660112" y="3150585"/>
                </a:cubicBezTo>
                <a:cubicBezTo>
                  <a:pt x="19664588" y="3143814"/>
                  <a:pt x="19669128" y="3140427"/>
                  <a:pt x="19673720" y="3139159"/>
                </a:cubicBezTo>
                <a:close/>
                <a:moveTo>
                  <a:pt x="11616407" y="3138718"/>
                </a:moveTo>
                <a:cubicBezTo>
                  <a:pt x="11616407" y="3177405"/>
                  <a:pt x="11641126" y="3169883"/>
                  <a:pt x="11654023" y="3169883"/>
                </a:cubicBezTo>
                <a:cubicBezTo>
                  <a:pt x="11654023" y="3132271"/>
                  <a:pt x="11635752" y="3138718"/>
                  <a:pt x="11616407" y="3138718"/>
                </a:cubicBezTo>
                <a:close/>
                <a:moveTo>
                  <a:pt x="11314409" y="3138718"/>
                </a:moveTo>
                <a:cubicBezTo>
                  <a:pt x="11243477" y="3151613"/>
                  <a:pt x="11167171" y="3169883"/>
                  <a:pt x="11089791" y="3182777"/>
                </a:cubicBezTo>
                <a:cubicBezTo>
                  <a:pt x="11076894" y="3189223"/>
                  <a:pt x="11057549" y="3189223"/>
                  <a:pt x="11044652" y="3195674"/>
                </a:cubicBezTo>
                <a:cubicBezTo>
                  <a:pt x="11025307" y="3202121"/>
                  <a:pt x="11019934" y="3221465"/>
                  <a:pt x="11007037" y="3234361"/>
                </a:cubicBezTo>
                <a:cubicBezTo>
                  <a:pt x="10981243" y="3247260"/>
                  <a:pt x="10949002" y="3247260"/>
                  <a:pt x="10916760" y="3253706"/>
                </a:cubicBezTo>
                <a:cubicBezTo>
                  <a:pt x="10845828" y="3273049"/>
                  <a:pt x="10775970" y="3305285"/>
                  <a:pt x="10705038" y="3337527"/>
                </a:cubicBezTo>
                <a:cubicBezTo>
                  <a:pt x="10666348" y="3350421"/>
                  <a:pt x="10634106" y="3375162"/>
                  <a:pt x="10601865" y="3382670"/>
                </a:cubicBezTo>
                <a:cubicBezTo>
                  <a:pt x="10583594" y="3382670"/>
                  <a:pt x="10564249" y="3382670"/>
                  <a:pt x="10564249" y="3413830"/>
                </a:cubicBezTo>
                <a:cubicBezTo>
                  <a:pt x="10634106" y="3375162"/>
                  <a:pt x="10711487" y="3363310"/>
                  <a:pt x="10788867" y="3350421"/>
                </a:cubicBezTo>
                <a:cubicBezTo>
                  <a:pt x="10788867" y="3382670"/>
                  <a:pt x="10756625" y="3394488"/>
                  <a:pt x="10743729" y="3407382"/>
                </a:cubicBezTo>
                <a:cubicBezTo>
                  <a:pt x="10717935" y="3433170"/>
                  <a:pt x="10705038" y="3446069"/>
                  <a:pt x="10679245" y="3452516"/>
                </a:cubicBezTo>
                <a:cubicBezTo>
                  <a:pt x="10653451" y="3458965"/>
                  <a:pt x="10621210" y="3471864"/>
                  <a:pt x="10596491" y="3478308"/>
                </a:cubicBezTo>
                <a:cubicBezTo>
                  <a:pt x="10583594" y="3478308"/>
                  <a:pt x="10557801" y="3484756"/>
                  <a:pt x="10551352" y="3510547"/>
                </a:cubicBezTo>
                <a:cubicBezTo>
                  <a:pt x="10532007" y="3510547"/>
                  <a:pt x="10507289" y="3510547"/>
                  <a:pt x="10487943" y="3510547"/>
                </a:cubicBezTo>
                <a:cubicBezTo>
                  <a:pt x="10487943" y="3555685"/>
                  <a:pt x="10583594" y="3516994"/>
                  <a:pt x="10601865" y="3510547"/>
                </a:cubicBezTo>
                <a:cubicBezTo>
                  <a:pt x="10634106" y="3497652"/>
                  <a:pt x="10666348" y="3484756"/>
                  <a:pt x="10705038" y="3478308"/>
                </a:cubicBezTo>
                <a:cubicBezTo>
                  <a:pt x="10724383" y="3478308"/>
                  <a:pt x="10743729" y="3465411"/>
                  <a:pt x="10763074" y="3478308"/>
                </a:cubicBezTo>
                <a:cubicBezTo>
                  <a:pt x="10775970" y="3491204"/>
                  <a:pt x="10788867" y="3510547"/>
                  <a:pt x="10807138" y="3510547"/>
                </a:cubicBezTo>
                <a:cubicBezTo>
                  <a:pt x="10807138" y="3484756"/>
                  <a:pt x="10807138" y="3465411"/>
                  <a:pt x="10807138" y="3446069"/>
                </a:cubicBezTo>
                <a:cubicBezTo>
                  <a:pt x="10845828" y="3452516"/>
                  <a:pt x="10884518" y="3465411"/>
                  <a:pt x="10916760" y="3478308"/>
                </a:cubicBezTo>
                <a:cubicBezTo>
                  <a:pt x="10916760" y="3446069"/>
                  <a:pt x="10897415" y="3446069"/>
                  <a:pt x="10884518" y="3446069"/>
                </a:cubicBezTo>
                <a:cubicBezTo>
                  <a:pt x="10884518" y="3419477"/>
                  <a:pt x="10899933" y="3411924"/>
                  <a:pt x="10920167" y="3413206"/>
                </a:cubicBezTo>
                <a:lnTo>
                  <a:pt x="10936750" y="3416184"/>
                </a:lnTo>
                <a:lnTo>
                  <a:pt x="10935748" y="3412066"/>
                </a:lnTo>
                <a:lnTo>
                  <a:pt x="10938954" y="3402320"/>
                </a:lnTo>
                <a:lnTo>
                  <a:pt x="10936105" y="3400935"/>
                </a:lnTo>
                <a:lnTo>
                  <a:pt x="10939921" y="3399383"/>
                </a:lnTo>
                <a:lnTo>
                  <a:pt x="10940238" y="3398418"/>
                </a:lnTo>
                <a:lnTo>
                  <a:pt x="10940672" y="3399077"/>
                </a:lnTo>
                <a:lnTo>
                  <a:pt x="11066550" y="3347869"/>
                </a:lnTo>
                <a:cubicBezTo>
                  <a:pt x="11109136" y="3331078"/>
                  <a:pt x="11151051" y="3314961"/>
                  <a:pt x="11192965" y="3298846"/>
                </a:cubicBezTo>
                <a:cubicBezTo>
                  <a:pt x="11217683" y="3285943"/>
                  <a:pt x="11249925" y="3292393"/>
                  <a:pt x="11269270" y="3266602"/>
                </a:cubicBezTo>
                <a:cubicBezTo>
                  <a:pt x="11301512" y="3240801"/>
                  <a:pt x="11301512" y="3182777"/>
                  <a:pt x="11314409" y="3138718"/>
                </a:cubicBezTo>
                <a:close/>
                <a:moveTo>
                  <a:pt x="15828898" y="3138563"/>
                </a:moveTo>
                <a:cubicBezTo>
                  <a:pt x="15837512" y="3139503"/>
                  <a:pt x="15845716" y="3143193"/>
                  <a:pt x="15852278" y="3149757"/>
                </a:cubicBezTo>
                <a:cubicBezTo>
                  <a:pt x="15858840" y="3161787"/>
                  <a:pt x="15871966" y="3188039"/>
                  <a:pt x="15852278" y="3194601"/>
                </a:cubicBezTo>
                <a:cubicBezTo>
                  <a:pt x="15826028" y="3207727"/>
                  <a:pt x="15799776" y="3201164"/>
                  <a:pt x="15773526" y="3201164"/>
                </a:cubicBezTo>
                <a:cubicBezTo>
                  <a:pt x="15773526" y="3157686"/>
                  <a:pt x="15803058" y="3135742"/>
                  <a:pt x="15828898" y="3138563"/>
                </a:cubicBezTo>
                <a:close/>
                <a:moveTo>
                  <a:pt x="20128348" y="3137724"/>
                </a:moveTo>
                <a:cubicBezTo>
                  <a:pt x="20128348" y="3163162"/>
                  <a:pt x="20122360" y="3169793"/>
                  <a:pt x="20110384" y="3169793"/>
                </a:cubicBezTo>
                <a:cubicBezTo>
                  <a:pt x="20110384" y="3144359"/>
                  <a:pt x="20116372" y="3137724"/>
                  <a:pt x="20128348" y="3137724"/>
                </a:cubicBezTo>
                <a:close/>
                <a:moveTo>
                  <a:pt x="19848704" y="3137724"/>
                </a:moveTo>
                <a:cubicBezTo>
                  <a:pt x="19848704" y="3163162"/>
                  <a:pt x="19842716" y="3169793"/>
                  <a:pt x="19830740" y="3169793"/>
                </a:cubicBezTo>
                <a:cubicBezTo>
                  <a:pt x="19830740" y="3144359"/>
                  <a:pt x="19836728" y="3137724"/>
                  <a:pt x="19848704" y="3137724"/>
                </a:cubicBezTo>
                <a:close/>
                <a:moveTo>
                  <a:pt x="14754483" y="3137724"/>
                </a:moveTo>
                <a:cubicBezTo>
                  <a:pt x="14786267" y="3144360"/>
                  <a:pt x="14811695" y="3150995"/>
                  <a:pt x="14843480" y="3150995"/>
                </a:cubicBezTo>
                <a:cubicBezTo>
                  <a:pt x="14830766" y="3183068"/>
                  <a:pt x="14754483" y="3202975"/>
                  <a:pt x="14754483" y="3137724"/>
                </a:cubicBezTo>
                <a:close/>
                <a:moveTo>
                  <a:pt x="14038779" y="3137724"/>
                </a:moveTo>
                <a:cubicBezTo>
                  <a:pt x="14050754" y="3137724"/>
                  <a:pt x="14056741" y="3144359"/>
                  <a:pt x="14056741" y="3169794"/>
                </a:cubicBezTo>
                <a:cubicBezTo>
                  <a:pt x="14044766" y="3169794"/>
                  <a:pt x="14038779" y="3163162"/>
                  <a:pt x="14038779" y="3137724"/>
                </a:cubicBezTo>
                <a:close/>
                <a:moveTo>
                  <a:pt x="13393180" y="3137724"/>
                </a:moveTo>
                <a:cubicBezTo>
                  <a:pt x="13393180" y="3163162"/>
                  <a:pt x="13387193" y="3169794"/>
                  <a:pt x="13375218" y="3169794"/>
                </a:cubicBezTo>
                <a:cubicBezTo>
                  <a:pt x="13375218" y="3144359"/>
                  <a:pt x="13381205" y="3137724"/>
                  <a:pt x="13393180" y="3137724"/>
                </a:cubicBezTo>
                <a:close/>
                <a:moveTo>
                  <a:pt x="19615152" y="3127169"/>
                </a:moveTo>
                <a:lnTo>
                  <a:pt x="19614560" y="3129476"/>
                </a:lnTo>
                <a:cubicBezTo>
                  <a:pt x="19613532" y="3133467"/>
                  <a:pt x="19612712" y="3136659"/>
                  <a:pt x="19612712" y="3136659"/>
                </a:cubicBezTo>
                <a:close/>
                <a:moveTo>
                  <a:pt x="19617112" y="3119540"/>
                </a:moveTo>
                <a:lnTo>
                  <a:pt x="19615152" y="3127169"/>
                </a:lnTo>
                <a:lnTo>
                  <a:pt x="19616480" y="3121992"/>
                </a:lnTo>
                <a:close/>
                <a:moveTo>
                  <a:pt x="18432520" y="3118767"/>
                </a:moveTo>
                <a:cubicBezTo>
                  <a:pt x="18484296" y="3118767"/>
                  <a:pt x="18536076" y="3125330"/>
                  <a:pt x="18587852" y="3151581"/>
                </a:cubicBezTo>
                <a:cubicBezTo>
                  <a:pt x="18568436" y="3163612"/>
                  <a:pt x="18549020" y="3183300"/>
                  <a:pt x="18529604" y="3202988"/>
                </a:cubicBezTo>
                <a:cubicBezTo>
                  <a:pt x="18510184" y="3151581"/>
                  <a:pt x="18464880" y="3138456"/>
                  <a:pt x="18432520" y="3118767"/>
                </a:cubicBezTo>
                <a:close/>
                <a:moveTo>
                  <a:pt x="16711994" y="3118764"/>
                </a:moveTo>
                <a:cubicBezTo>
                  <a:pt x="16764132" y="3125084"/>
                  <a:pt x="16815184" y="3131405"/>
                  <a:pt x="16867320" y="3137724"/>
                </a:cubicBezTo>
                <a:cubicBezTo>
                  <a:pt x="16834736" y="3231466"/>
                  <a:pt x="16757614" y="3144043"/>
                  <a:pt x="16711994" y="3118764"/>
                </a:cubicBezTo>
                <a:close/>
                <a:moveTo>
                  <a:pt x="19618252" y="3115111"/>
                </a:moveTo>
                <a:cubicBezTo>
                  <a:pt x="19618864" y="3112718"/>
                  <a:pt x="19618456" y="3114314"/>
                  <a:pt x="19617636" y="3117506"/>
                </a:cubicBezTo>
                <a:lnTo>
                  <a:pt x="19617112" y="3119540"/>
                </a:lnTo>
                <a:close/>
                <a:moveTo>
                  <a:pt x="19635128" y="3114978"/>
                </a:moveTo>
                <a:cubicBezTo>
                  <a:pt x="19642048" y="3114175"/>
                  <a:pt x="19651268" y="3117386"/>
                  <a:pt x="19654344" y="3117386"/>
                </a:cubicBezTo>
                <a:cubicBezTo>
                  <a:pt x="19648196" y="3130230"/>
                  <a:pt x="19642048" y="3136652"/>
                  <a:pt x="19629748" y="3136652"/>
                </a:cubicBezTo>
                <a:cubicBezTo>
                  <a:pt x="19623600" y="3120597"/>
                  <a:pt x="19628212" y="3115781"/>
                  <a:pt x="19635128" y="3114978"/>
                </a:cubicBezTo>
                <a:close/>
                <a:moveTo>
                  <a:pt x="11994711" y="3106481"/>
                </a:moveTo>
                <a:cubicBezTo>
                  <a:pt x="11994711" y="3132271"/>
                  <a:pt x="11994711" y="3169883"/>
                  <a:pt x="12014056" y="3169883"/>
                </a:cubicBezTo>
                <a:cubicBezTo>
                  <a:pt x="12014056" y="3145166"/>
                  <a:pt x="12014056" y="3106481"/>
                  <a:pt x="11994711" y="3106481"/>
                </a:cubicBezTo>
                <a:close/>
                <a:moveTo>
                  <a:pt x="19967092" y="3106419"/>
                </a:moveTo>
                <a:cubicBezTo>
                  <a:pt x="19967092" y="3146099"/>
                  <a:pt x="19940636" y="3139486"/>
                  <a:pt x="19920796" y="3139486"/>
                </a:cubicBezTo>
                <a:cubicBezTo>
                  <a:pt x="19920796" y="3099805"/>
                  <a:pt x="19947252" y="3106419"/>
                  <a:pt x="19967092" y="3106419"/>
                </a:cubicBezTo>
                <a:close/>
                <a:moveTo>
                  <a:pt x="19338524" y="3105569"/>
                </a:moveTo>
                <a:cubicBezTo>
                  <a:pt x="19338524" y="3124908"/>
                  <a:pt x="19344976" y="3137801"/>
                  <a:pt x="19357880" y="3137801"/>
                </a:cubicBezTo>
                <a:cubicBezTo>
                  <a:pt x="19357880" y="3118462"/>
                  <a:pt x="19351428" y="3105569"/>
                  <a:pt x="19338524" y="3105569"/>
                </a:cubicBezTo>
                <a:close/>
                <a:moveTo>
                  <a:pt x="12958120" y="3104543"/>
                </a:moveTo>
                <a:cubicBezTo>
                  <a:pt x="12970095" y="3104543"/>
                  <a:pt x="12976082" y="3117387"/>
                  <a:pt x="12976082" y="3136652"/>
                </a:cubicBezTo>
                <a:cubicBezTo>
                  <a:pt x="12964107" y="3136652"/>
                  <a:pt x="12958120" y="3130231"/>
                  <a:pt x="12958120" y="3104543"/>
                </a:cubicBezTo>
                <a:close/>
                <a:moveTo>
                  <a:pt x="18039120" y="3104542"/>
                </a:moveTo>
                <a:cubicBezTo>
                  <a:pt x="18052244" y="3104542"/>
                  <a:pt x="18052244" y="3117386"/>
                  <a:pt x="18052244" y="3136652"/>
                </a:cubicBezTo>
                <a:cubicBezTo>
                  <a:pt x="18039120" y="3136652"/>
                  <a:pt x="18039120" y="3123809"/>
                  <a:pt x="18039120" y="3104542"/>
                </a:cubicBezTo>
                <a:close/>
                <a:moveTo>
                  <a:pt x="13849192" y="3104542"/>
                </a:moveTo>
                <a:cubicBezTo>
                  <a:pt x="13862317" y="3104542"/>
                  <a:pt x="13862317" y="3117387"/>
                  <a:pt x="13862317" y="3136652"/>
                </a:cubicBezTo>
                <a:cubicBezTo>
                  <a:pt x="13849192" y="3136652"/>
                  <a:pt x="13849192" y="3123809"/>
                  <a:pt x="13849192" y="3104542"/>
                </a:cubicBezTo>
                <a:close/>
                <a:moveTo>
                  <a:pt x="13203590" y="3104542"/>
                </a:moveTo>
                <a:cubicBezTo>
                  <a:pt x="13203590" y="3130230"/>
                  <a:pt x="13197603" y="3136652"/>
                  <a:pt x="13185628" y="3136652"/>
                </a:cubicBezTo>
                <a:cubicBezTo>
                  <a:pt x="13185628" y="3117387"/>
                  <a:pt x="13191615" y="3104542"/>
                  <a:pt x="13203590" y="3104542"/>
                </a:cubicBezTo>
                <a:close/>
                <a:moveTo>
                  <a:pt x="13124012" y="3104542"/>
                </a:moveTo>
                <a:cubicBezTo>
                  <a:pt x="13143853" y="3104542"/>
                  <a:pt x="13157080" y="3104542"/>
                  <a:pt x="13170307" y="3104542"/>
                </a:cubicBezTo>
                <a:cubicBezTo>
                  <a:pt x="13170307" y="3117387"/>
                  <a:pt x="13170307" y="3130231"/>
                  <a:pt x="13170307" y="3136652"/>
                </a:cubicBezTo>
                <a:cubicBezTo>
                  <a:pt x="13157080" y="3136652"/>
                  <a:pt x="13143853" y="3136652"/>
                  <a:pt x="13124012" y="3136652"/>
                </a:cubicBezTo>
                <a:cubicBezTo>
                  <a:pt x="13124012" y="3130231"/>
                  <a:pt x="13124012" y="3117387"/>
                  <a:pt x="13124012" y="3104542"/>
                </a:cubicBezTo>
                <a:close/>
                <a:moveTo>
                  <a:pt x="20431688" y="3104541"/>
                </a:moveTo>
                <a:cubicBezTo>
                  <a:pt x="20431688" y="3123808"/>
                  <a:pt x="20425700" y="3136650"/>
                  <a:pt x="20413728" y="3136650"/>
                </a:cubicBezTo>
                <a:cubicBezTo>
                  <a:pt x="20413728" y="3117386"/>
                  <a:pt x="20419712" y="3104541"/>
                  <a:pt x="20431688" y="3104541"/>
                </a:cubicBezTo>
                <a:close/>
                <a:moveTo>
                  <a:pt x="20090428" y="3104541"/>
                </a:moveTo>
                <a:cubicBezTo>
                  <a:pt x="20090428" y="3123808"/>
                  <a:pt x="20084440" y="3136652"/>
                  <a:pt x="20072468" y="3136652"/>
                </a:cubicBezTo>
                <a:cubicBezTo>
                  <a:pt x="20072468" y="3117386"/>
                  <a:pt x="20079452" y="3104541"/>
                  <a:pt x="20090428" y="3104541"/>
                </a:cubicBezTo>
                <a:close/>
                <a:moveTo>
                  <a:pt x="19810784" y="3104541"/>
                </a:moveTo>
                <a:cubicBezTo>
                  <a:pt x="19810784" y="3123809"/>
                  <a:pt x="19804796" y="3136652"/>
                  <a:pt x="19792824" y="3136652"/>
                </a:cubicBezTo>
                <a:cubicBezTo>
                  <a:pt x="19792824" y="3117386"/>
                  <a:pt x="19798812" y="3104541"/>
                  <a:pt x="19810784" y="3104541"/>
                </a:cubicBezTo>
                <a:close/>
                <a:moveTo>
                  <a:pt x="17749992" y="3085585"/>
                </a:moveTo>
                <a:cubicBezTo>
                  <a:pt x="17787912" y="3098710"/>
                  <a:pt x="17824776" y="3105269"/>
                  <a:pt x="17862696" y="3118398"/>
                </a:cubicBezTo>
                <a:cubicBezTo>
                  <a:pt x="17831096" y="3131523"/>
                  <a:pt x="17800552" y="3151211"/>
                  <a:pt x="17768952" y="3169805"/>
                </a:cubicBezTo>
                <a:cubicBezTo>
                  <a:pt x="17775272" y="3151211"/>
                  <a:pt x="17775272" y="3138086"/>
                  <a:pt x="17781592" y="3131523"/>
                </a:cubicBezTo>
                <a:cubicBezTo>
                  <a:pt x="17775272" y="3118398"/>
                  <a:pt x="17762632" y="3105269"/>
                  <a:pt x="17749992" y="3085585"/>
                </a:cubicBezTo>
                <a:close/>
                <a:moveTo>
                  <a:pt x="14427442" y="3085584"/>
                </a:moveTo>
                <a:cubicBezTo>
                  <a:pt x="14522746" y="3092148"/>
                  <a:pt x="14619120" y="3098708"/>
                  <a:pt x="14715494" y="3105268"/>
                </a:cubicBezTo>
                <a:cubicBezTo>
                  <a:pt x="14715494" y="3169804"/>
                  <a:pt x="14644820" y="3144648"/>
                  <a:pt x="14619120" y="3144648"/>
                </a:cubicBezTo>
                <a:cubicBezTo>
                  <a:pt x="14586995" y="3138085"/>
                  <a:pt x="14554870" y="3151210"/>
                  <a:pt x="14522746" y="3138085"/>
                </a:cubicBezTo>
                <a:cubicBezTo>
                  <a:pt x="14491692" y="3131523"/>
                  <a:pt x="14459567" y="3105268"/>
                  <a:pt x="14427442" y="3085584"/>
                </a:cubicBezTo>
                <a:close/>
                <a:moveTo>
                  <a:pt x="19759008" y="3076766"/>
                </a:moveTo>
                <a:cubicBezTo>
                  <a:pt x="19766692" y="3080073"/>
                  <a:pt x="19772840" y="3091648"/>
                  <a:pt x="19772840" y="3108181"/>
                </a:cubicBezTo>
                <a:cubicBezTo>
                  <a:pt x="19760544" y="3108181"/>
                  <a:pt x="19748248" y="3101566"/>
                  <a:pt x="19735948" y="3094954"/>
                </a:cubicBezTo>
                <a:cubicBezTo>
                  <a:pt x="19742096" y="3078419"/>
                  <a:pt x="19751320" y="3073460"/>
                  <a:pt x="19759008" y="3076766"/>
                </a:cubicBezTo>
                <a:close/>
                <a:moveTo>
                  <a:pt x="19905580" y="3076105"/>
                </a:moveTo>
                <a:cubicBezTo>
                  <a:pt x="19905580" y="3101791"/>
                  <a:pt x="19899592" y="3108214"/>
                  <a:pt x="19887620" y="3108214"/>
                </a:cubicBezTo>
                <a:cubicBezTo>
                  <a:pt x="19887620" y="3088948"/>
                  <a:pt x="19893604" y="3076105"/>
                  <a:pt x="19905580" y="3076105"/>
                </a:cubicBezTo>
                <a:close/>
                <a:moveTo>
                  <a:pt x="13260440" y="3076102"/>
                </a:moveTo>
                <a:cubicBezTo>
                  <a:pt x="13260440" y="3112995"/>
                  <a:pt x="13241994" y="3106847"/>
                  <a:pt x="13223548" y="3106847"/>
                </a:cubicBezTo>
                <a:cubicBezTo>
                  <a:pt x="13223548" y="3076102"/>
                  <a:pt x="13248143" y="3076102"/>
                  <a:pt x="13260440" y="3076102"/>
                </a:cubicBezTo>
                <a:close/>
                <a:moveTo>
                  <a:pt x="15044272" y="3074878"/>
                </a:moveTo>
                <a:cubicBezTo>
                  <a:pt x="15069992" y="3074878"/>
                  <a:pt x="15102144" y="3087860"/>
                  <a:pt x="15127866" y="3094351"/>
                </a:cubicBezTo>
                <a:cubicBezTo>
                  <a:pt x="15210388" y="3120316"/>
                  <a:pt x="15306844" y="3133300"/>
                  <a:pt x="15389366" y="3152773"/>
                </a:cubicBezTo>
                <a:cubicBezTo>
                  <a:pt x="15344354" y="3229587"/>
                  <a:pt x="15229680" y="3061892"/>
                  <a:pt x="15203958" y="3203621"/>
                </a:cubicBezTo>
                <a:cubicBezTo>
                  <a:pt x="15242540" y="3210111"/>
                  <a:pt x="15485820" y="3313974"/>
                  <a:pt x="15485820" y="3203621"/>
                </a:cubicBezTo>
                <a:cubicBezTo>
                  <a:pt x="15466530" y="3203621"/>
                  <a:pt x="15434378" y="3216604"/>
                  <a:pt x="15434378" y="3171165"/>
                </a:cubicBezTo>
                <a:cubicBezTo>
                  <a:pt x="15460100" y="3171165"/>
                  <a:pt x="15492252" y="3178739"/>
                  <a:pt x="15524402" y="3184146"/>
                </a:cubicBezTo>
                <a:cubicBezTo>
                  <a:pt x="15479390" y="3229587"/>
                  <a:pt x="15581204" y="3249062"/>
                  <a:pt x="15581204" y="3294499"/>
                </a:cubicBezTo>
                <a:cubicBezTo>
                  <a:pt x="15574774" y="3294499"/>
                  <a:pt x="15543694" y="3288008"/>
                  <a:pt x="15543694" y="3307482"/>
                </a:cubicBezTo>
                <a:cubicBezTo>
                  <a:pt x="15543694" y="3333448"/>
                  <a:pt x="15568344" y="3333448"/>
                  <a:pt x="15574774" y="3333448"/>
                </a:cubicBezTo>
                <a:cubicBezTo>
                  <a:pt x="15606926" y="3333448"/>
                  <a:pt x="15639078" y="3313974"/>
                  <a:pt x="15677660" y="3294499"/>
                </a:cubicBezTo>
                <a:cubicBezTo>
                  <a:pt x="15671228" y="3313974"/>
                  <a:pt x="15664798" y="3339940"/>
                  <a:pt x="15658368" y="3359411"/>
                </a:cubicBezTo>
                <a:cubicBezTo>
                  <a:pt x="15645508" y="3359411"/>
                  <a:pt x="15632646" y="3359411"/>
                  <a:pt x="15613356" y="3359411"/>
                </a:cubicBezTo>
                <a:cubicBezTo>
                  <a:pt x="15587634" y="3352919"/>
                  <a:pt x="15555482" y="3352919"/>
                  <a:pt x="15524402" y="3352919"/>
                </a:cubicBezTo>
                <a:cubicBezTo>
                  <a:pt x="15466530" y="3352919"/>
                  <a:pt x="15415088" y="3339940"/>
                  <a:pt x="15357214" y="3326957"/>
                </a:cubicBezTo>
                <a:cubicBezTo>
                  <a:pt x="15242540" y="3300991"/>
                  <a:pt x="15134296" y="3268534"/>
                  <a:pt x="15018550" y="3262042"/>
                </a:cubicBezTo>
                <a:cubicBezTo>
                  <a:pt x="15024980" y="3216604"/>
                  <a:pt x="15037840" y="3171165"/>
                  <a:pt x="15063562" y="3152773"/>
                </a:cubicBezTo>
                <a:cubicBezTo>
                  <a:pt x="15095714" y="3120316"/>
                  <a:pt x="15134296" y="3146282"/>
                  <a:pt x="15165376" y="3152773"/>
                </a:cubicBezTo>
                <a:cubicBezTo>
                  <a:pt x="15139654" y="3139790"/>
                  <a:pt x="15120364" y="3126808"/>
                  <a:pt x="15095714" y="3107335"/>
                </a:cubicBezTo>
                <a:cubicBezTo>
                  <a:pt x="15082854" y="3120316"/>
                  <a:pt x="15076422" y="3126808"/>
                  <a:pt x="15076422" y="3139790"/>
                </a:cubicBezTo>
                <a:cubicBezTo>
                  <a:pt x="15063562" y="3133300"/>
                  <a:pt x="15057132" y="3120316"/>
                  <a:pt x="15050702" y="3113825"/>
                </a:cubicBezTo>
                <a:cubicBezTo>
                  <a:pt x="15037840" y="3133300"/>
                  <a:pt x="15037840" y="3152773"/>
                  <a:pt x="15024980" y="3171165"/>
                </a:cubicBezTo>
                <a:cubicBezTo>
                  <a:pt x="15018550" y="3126808"/>
                  <a:pt x="15005690" y="3074878"/>
                  <a:pt x="15044272" y="3074878"/>
                </a:cubicBezTo>
                <a:close/>
                <a:moveTo>
                  <a:pt x="14143552" y="3073450"/>
                </a:moveTo>
                <a:cubicBezTo>
                  <a:pt x="14145797" y="3070037"/>
                  <a:pt x="14150287" y="3070037"/>
                  <a:pt x="14156275" y="3073450"/>
                </a:cubicBezTo>
                <a:lnTo>
                  <a:pt x="14145745" y="3091452"/>
                </a:lnTo>
                <a:lnTo>
                  <a:pt x="14146699" y="3094064"/>
                </a:lnTo>
                <a:cubicBezTo>
                  <a:pt x="14140137" y="3094064"/>
                  <a:pt x="14140137" y="3094064"/>
                  <a:pt x="14133574" y="3094064"/>
                </a:cubicBezTo>
                <a:cubicBezTo>
                  <a:pt x="14133574" y="3088077"/>
                  <a:pt x="14133574" y="3082089"/>
                  <a:pt x="14140137" y="3076102"/>
                </a:cubicBezTo>
                <a:lnTo>
                  <a:pt x="14144039" y="3086783"/>
                </a:lnTo>
                <a:close/>
                <a:moveTo>
                  <a:pt x="19491304" y="3061880"/>
                </a:moveTo>
                <a:cubicBezTo>
                  <a:pt x="19497868" y="3074725"/>
                  <a:pt x="19497868" y="3081146"/>
                  <a:pt x="19491304" y="3093988"/>
                </a:cubicBezTo>
                <a:cubicBezTo>
                  <a:pt x="19484740" y="3081146"/>
                  <a:pt x="19484740" y="3074725"/>
                  <a:pt x="19491304" y="3061880"/>
                </a:cubicBezTo>
                <a:close/>
                <a:moveTo>
                  <a:pt x="15613966" y="3061376"/>
                </a:moveTo>
                <a:cubicBezTo>
                  <a:pt x="15665232" y="3066958"/>
                  <a:pt x="15713420" y="3089263"/>
                  <a:pt x="15748756" y="3149818"/>
                </a:cubicBezTo>
                <a:cubicBezTo>
                  <a:pt x="15729482" y="3161504"/>
                  <a:pt x="15690932" y="3212499"/>
                  <a:pt x="15665232" y="3187000"/>
                </a:cubicBezTo>
                <a:cubicBezTo>
                  <a:pt x="15652382" y="3167878"/>
                  <a:pt x="15658806" y="3143444"/>
                  <a:pt x="15633106" y="3130693"/>
                </a:cubicBezTo>
                <a:cubicBezTo>
                  <a:pt x="15607408" y="3117947"/>
                  <a:pt x="15575282" y="3117947"/>
                  <a:pt x="15549582" y="3111573"/>
                </a:cubicBezTo>
                <a:cubicBezTo>
                  <a:pt x="15518528" y="3098824"/>
                  <a:pt x="15486404" y="3092452"/>
                  <a:pt x="15460704" y="3073328"/>
                </a:cubicBezTo>
                <a:cubicBezTo>
                  <a:pt x="15508356" y="3066958"/>
                  <a:pt x="15562700" y="3055798"/>
                  <a:pt x="15613966" y="3061376"/>
                </a:cubicBezTo>
                <a:close/>
                <a:moveTo>
                  <a:pt x="14137225" y="3058554"/>
                </a:moveTo>
                <a:cubicBezTo>
                  <a:pt x="14092499" y="3089298"/>
                  <a:pt x="14046682" y="3077001"/>
                  <a:pt x="14000865" y="3083149"/>
                </a:cubicBezTo>
                <a:cubicBezTo>
                  <a:pt x="14040137" y="3052405"/>
                  <a:pt x="14092499" y="3058554"/>
                  <a:pt x="14137225" y="3058554"/>
                </a:cubicBezTo>
                <a:close/>
                <a:moveTo>
                  <a:pt x="19725972" y="3053635"/>
                </a:moveTo>
                <a:cubicBezTo>
                  <a:pt x="19728964" y="3054488"/>
                  <a:pt x="19731956" y="3057901"/>
                  <a:pt x="19734952" y="3061312"/>
                </a:cubicBezTo>
                <a:cubicBezTo>
                  <a:pt x="19734952" y="3068140"/>
                  <a:pt x="19728964" y="3068140"/>
                  <a:pt x="19722976" y="3074963"/>
                </a:cubicBezTo>
                <a:cubicBezTo>
                  <a:pt x="19722976" y="3068140"/>
                  <a:pt x="19722976" y="3068140"/>
                  <a:pt x="19716988" y="3061312"/>
                </a:cubicBezTo>
                <a:cubicBezTo>
                  <a:pt x="19719984" y="3054488"/>
                  <a:pt x="19722976" y="3052782"/>
                  <a:pt x="19725972" y="3053635"/>
                </a:cubicBezTo>
                <a:close/>
                <a:moveTo>
                  <a:pt x="15374890" y="3049345"/>
                </a:moveTo>
                <a:cubicBezTo>
                  <a:pt x="15382114" y="3050952"/>
                  <a:pt x="15388534" y="3058977"/>
                  <a:pt x="15388534" y="3075031"/>
                </a:cubicBezTo>
                <a:cubicBezTo>
                  <a:pt x="15382114" y="3075031"/>
                  <a:pt x="15369272" y="3068612"/>
                  <a:pt x="15356430" y="3062187"/>
                </a:cubicBezTo>
                <a:cubicBezTo>
                  <a:pt x="15359640" y="3052556"/>
                  <a:pt x="15367666" y="3047741"/>
                  <a:pt x="15374890" y="3049345"/>
                </a:cubicBezTo>
                <a:close/>
                <a:moveTo>
                  <a:pt x="19867604" y="3049072"/>
                </a:moveTo>
                <a:cubicBezTo>
                  <a:pt x="19867604" y="3079816"/>
                  <a:pt x="19843380" y="3073668"/>
                  <a:pt x="19830740" y="3073668"/>
                </a:cubicBezTo>
                <a:cubicBezTo>
                  <a:pt x="19830740" y="3042924"/>
                  <a:pt x="19849700" y="3049072"/>
                  <a:pt x="19867604" y="3049072"/>
                </a:cubicBezTo>
                <a:close/>
                <a:moveTo>
                  <a:pt x="18958628" y="3047664"/>
                </a:moveTo>
                <a:cubicBezTo>
                  <a:pt x="18970604" y="3047664"/>
                  <a:pt x="18976592" y="3054488"/>
                  <a:pt x="18976592" y="3074964"/>
                </a:cubicBezTo>
                <a:cubicBezTo>
                  <a:pt x="18970604" y="3074964"/>
                  <a:pt x="18958628" y="3068141"/>
                  <a:pt x="18958628" y="3047664"/>
                </a:cubicBezTo>
                <a:close/>
                <a:moveTo>
                  <a:pt x="15436004" y="3047664"/>
                </a:moveTo>
                <a:cubicBezTo>
                  <a:pt x="15436004" y="3068141"/>
                  <a:pt x="15424030" y="3074964"/>
                  <a:pt x="15418042" y="3074964"/>
                </a:cubicBezTo>
                <a:cubicBezTo>
                  <a:pt x="15418042" y="3054488"/>
                  <a:pt x="15424030" y="3047664"/>
                  <a:pt x="15436004" y="3047664"/>
                </a:cubicBezTo>
                <a:close/>
                <a:moveTo>
                  <a:pt x="14981987" y="3047664"/>
                </a:moveTo>
                <a:cubicBezTo>
                  <a:pt x="14994284" y="3054085"/>
                  <a:pt x="15006582" y="3054085"/>
                  <a:pt x="15018880" y="3060507"/>
                </a:cubicBezTo>
                <a:cubicBezTo>
                  <a:pt x="15006582" y="3079773"/>
                  <a:pt x="14981987" y="3079773"/>
                  <a:pt x="14981987" y="3047664"/>
                </a:cubicBezTo>
                <a:close/>
                <a:moveTo>
                  <a:pt x="16471316" y="3045891"/>
                </a:moveTo>
                <a:cubicBezTo>
                  <a:pt x="16471316" y="3065080"/>
                  <a:pt x="16477790" y="3071485"/>
                  <a:pt x="16490736" y="3071485"/>
                </a:cubicBezTo>
                <a:cubicBezTo>
                  <a:pt x="16490736" y="3052289"/>
                  <a:pt x="16484264" y="3045891"/>
                  <a:pt x="16471316" y="3045891"/>
                </a:cubicBezTo>
                <a:close/>
                <a:moveTo>
                  <a:pt x="14333049" y="3044416"/>
                </a:moveTo>
                <a:cubicBezTo>
                  <a:pt x="14320958" y="3043611"/>
                  <a:pt x="14306449" y="3048447"/>
                  <a:pt x="14296777" y="3048447"/>
                </a:cubicBezTo>
                <a:cubicBezTo>
                  <a:pt x="14296777" y="3093583"/>
                  <a:pt x="14335467" y="3074240"/>
                  <a:pt x="14354813" y="3074240"/>
                </a:cubicBezTo>
                <a:cubicBezTo>
                  <a:pt x="14354813" y="3051671"/>
                  <a:pt x="14345140" y="3045227"/>
                  <a:pt x="14333049" y="3044416"/>
                </a:cubicBezTo>
                <a:close/>
                <a:moveTo>
                  <a:pt x="11750748" y="3029103"/>
                </a:moveTo>
                <a:cubicBezTo>
                  <a:pt x="11609959" y="3054895"/>
                  <a:pt x="11474543" y="3080688"/>
                  <a:pt x="11333754" y="3106481"/>
                </a:cubicBezTo>
                <a:cubicBezTo>
                  <a:pt x="11346651" y="3158061"/>
                  <a:pt x="11378892" y="3158061"/>
                  <a:pt x="11404686" y="3151613"/>
                </a:cubicBezTo>
                <a:cubicBezTo>
                  <a:pt x="11448750" y="3138718"/>
                  <a:pt x="11487440" y="3132271"/>
                  <a:pt x="11532578" y="3132271"/>
                </a:cubicBezTo>
                <a:cubicBezTo>
                  <a:pt x="11571269" y="3125822"/>
                  <a:pt x="11616407" y="3100031"/>
                  <a:pt x="11660471" y="3112926"/>
                </a:cubicBezTo>
                <a:lnTo>
                  <a:pt x="11687347" y="3112926"/>
                </a:lnTo>
                <a:lnTo>
                  <a:pt x="11683133" y="3108712"/>
                </a:lnTo>
                <a:cubicBezTo>
                  <a:pt x="11686545" y="3105297"/>
                  <a:pt x="11689958" y="3103166"/>
                  <a:pt x="11692944" y="3102206"/>
                </a:cubicBezTo>
                <a:lnTo>
                  <a:pt x="11695851" y="3102420"/>
                </a:lnTo>
                <a:lnTo>
                  <a:pt x="11692713" y="3093583"/>
                </a:lnTo>
                <a:cubicBezTo>
                  <a:pt x="11712058" y="3067798"/>
                  <a:pt x="11731403" y="3048447"/>
                  <a:pt x="11750748" y="3029103"/>
                </a:cubicBezTo>
                <a:close/>
                <a:moveTo>
                  <a:pt x="15348590" y="3028233"/>
                </a:moveTo>
                <a:cubicBezTo>
                  <a:pt x="15350232" y="3025673"/>
                  <a:pt x="15353512" y="3027380"/>
                  <a:pt x="15360074" y="3030792"/>
                </a:cubicBezTo>
                <a:cubicBezTo>
                  <a:pt x="15353512" y="3037617"/>
                  <a:pt x="15353512" y="3037617"/>
                  <a:pt x="15346950" y="3051267"/>
                </a:cubicBezTo>
                <a:cubicBezTo>
                  <a:pt x="15346950" y="3037617"/>
                  <a:pt x="15346950" y="3030792"/>
                  <a:pt x="15348590" y="3028233"/>
                </a:cubicBezTo>
                <a:close/>
                <a:moveTo>
                  <a:pt x="19687628" y="3019060"/>
                </a:moveTo>
                <a:cubicBezTo>
                  <a:pt x="19696976" y="3021541"/>
                  <a:pt x="19706456" y="3028154"/>
                  <a:pt x="19715936" y="3031460"/>
                </a:cubicBezTo>
                <a:cubicBezTo>
                  <a:pt x="19715936" y="3038074"/>
                  <a:pt x="19709616" y="3044688"/>
                  <a:pt x="19709616" y="3051301"/>
                </a:cubicBezTo>
                <a:cubicBezTo>
                  <a:pt x="19690656" y="3044688"/>
                  <a:pt x="19678016" y="3038074"/>
                  <a:pt x="19660112" y="3031460"/>
                </a:cubicBezTo>
                <a:cubicBezTo>
                  <a:pt x="19669064" y="3018234"/>
                  <a:pt x="19678280" y="3016580"/>
                  <a:pt x="19687628" y="3019060"/>
                </a:cubicBezTo>
                <a:close/>
                <a:moveTo>
                  <a:pt x="18886480" y="3016359"/>
                </a:moveTo>
                <a:cubicBezTo>
                  <a:pt x="18886480" y="3056040"/>
                  <a:pt x="18861200" y="3049425"/>
                  <a:pt x="18849616" y="3049425"/>
                </a:cubicBezTo>
                <a:cubicBezTo>
                  <a:pt x="18849616" y="3009745"/>
                  <a:pt x="18867520" y="3016359"/>
                  <a:pt x="18886480" y="3016359"/>
                </a:cubicBezTo>
                <a:close/>
                <a:moveTo>
                  <a:pt x="11770093" y="3016207"/>
                </a:moveTo>
                <a:cubicBezTo>
                  <a:pt x="11770093" y="3035555"/>
                  <a:pt x="11776542" y="3048447"/>
                  <a:pt x="11789438" y="3048447"/>
                </a:cubicBezTo>
                <a:cubicBezTo>
                  <a:pt x="11789438" y="3022655"/>
                  <a:pt x="11782990" y="3016207"/>
                  <a:pt x="11770093" y="3016207"/>
                </a:cubicBezTo>
                <a:close/>
                <a:moveTo>
                  <a:pt x="10653451" y="3016207"/>
                </a:moveTo>
                <a:cubicBezTo>
                  <a:pt x="10653451" y="3035555"/>
                  <a:pt x="10659900" y="3048447"/>
                  <a:pt x="10672797" y="3048447"/>
                </a:cubicBezTo>
                <a:cubicBezTo>
                  <a:pt x="10672797" y="3022655"/>
                  <a:pt x="10666348" y="3016207"/>
                  <a:pt x="10653451" y="3016207"/>
                </a:cubicBezTo>
                <a:close/>
                <a:moveTo>
                  <a:pt x="10634106" y="3016207"/>
                </a:moveTo>
                <a:cubicBezTo>
                  <a:pt x="10621210" y="3016207"/>
                  <a:pt x="10621210" y="3029103"/>
                  <a:pt x="10621210" y="3048447"/>
                </a:cubicBezTo>
                <a:cubicBezTo>
                  <a:pt x="10634106" y="3048447"/>
                  <a:pt x="10634106" y="3035555"/>
                  <a:pt x="10634106" y="3016207"/>
                </a:cubicBezTo>
                <a:close/>
                <a:moveTo>
                  <a:pt x="19976580" y="3014484"/>
                </a:moveTo>
                <a:cubicBezTo>
                  <a:pt x="19976580" y="3033747"/>
                  <a:pt x="19976580" y="3046589"/>
                  <a:pt x="19963452" y="3046589"/>
                </a:cubicBezTo>
                <a:cubicBezTo>
                  <a:pt x="19963452" y="3027326"/>
                  <a:pt x="19963452" y="3014484"/>
                  <a:pt x="19976580" y="3014484"/>
                </a:cubicBezTo>
                <a:close/>
                <a:moveTo>
                  <a:pt x="18564232" y="3014484"/>
                </a:moveTo>
                <a:cubicBezTo>
                  <a:pt x="18564232" y="3033747"/>
                  <a:pt x="18558244" y="3046590"/>
                  <a:pt x="18546272" y="3046590"/>
                </a:cubicBezTo>
                <a:cubicBezTo>
                  <a:pt x="18546272" y="3027326"/>
                  <a:pt x="18552256" y="3014484"/>
                  <a:pt x="18564232" y="3014484"/>
                </a:cubicBezTo>
                <a:close/>
                <a:moveTo>
                  <a:pt x="15640814" y="3014484"/>
                </a:moveTo>
                <a:cubicBezTo>
                  <a:pt x="15652788" y="3014484"/>
                  <a:pt x="15658776" y="3020905"/>
                  <a:pt x="15658776" y="3046590"/>
                </a:cubicBezTo>
                <a:cubicBezTo>
                  <a:pt x="15646800" y="3046590"/>
                  <a:pt x="15640814" y="3033747"/>
                  <a:pt x="15640814" y="3014484"/>
                </a:cubicBezTo>
                <a:close/>
                <a:moveTo>
                  <a:pt x="13993207" y="3014484"/>
                </a:moveTo>
                <a:cubicBezTo>
                  <a:pt x="13993207" y="3021047"/>
                  <a:pt x="13999771" y="3021047"/>
                  <a:pt x="13999771" y="3027609"/>
                </a:cubicBezTo>
                <a:cubicBezTo>
                  <a:pt x="13986643" y="3027609"/>
                  <a:pt x="13986643" y="3027609"/>
                  <a:pt x="13993207" y="3014484"/>
                </a:cubicBezTo>
                <a:close/>
                <a:moveTo>
                  <a:pt x="13883617" y="3005006"/>
                </a:moveTo>
                <a:cubicBezTo>
                  <a:pt x="13895592" y="3018656"/>
                  <a:pt x="13883617" y="3032306"/>
                  <a:pt x="13877630" y="3018656"/>
                </a:cubicBezTo>
                <a:cubicBezTo>
                  <a:pt x="13877630" y="3011832"/>
                  <a:pt x="13883617" y="3005006"/>
                  <a:pt x="13883617" y="3005006"/>
                </a:cubicBezTo>
                <a:close/>
                <a:moveTo>
                  <a:pt x="10730832" y="2983968"/>
                </a:moveTo>
                <a:cubicBezTo>
                  <a:pt x="10730832" y="3022655"/>
                  <a:pt x="10769522" y="3029103"/>
                  <a:pt x="10769522" y="2983968"/>
                </a:cubicBezTo>
                <a:cubicBezTo>
                  <a:pt x="10756625" y="2983968"/>
                  <a:pt x="10743729" y="2983968"/>
                  <a:pt x="10730832" y="2983968"/>
                </a:cubicBezTo>
                <a:close/>
                <a:moveTo>
                  <a:pt x="17905384" y="2982714"/>
                </a:moveTo>
                <a:cubicBezTo>
                  <a:pt x="17905384" y="3013458"/>
                  <a:pt x="17880788" y="3013458"/>
                  <a:pt x="17868492" y="3013458"/>
                </a:cubicBezTo>
                <a:cubicBezTo>
                  <a:pt x="17868492" y="2976565"/>
                  <a:pt x="17886936" y="2982714"/>
                  <a:pt x="17905384" y="2982714"/>
                </a:cubicBezTo>
                <a:close/>
                <a:moveTo>
                  <a:pt x="15489142" y="2982714"/>
                </a:moveTo>
                <a:cubicBezTo>
                  <a:pt x="15507588" y="2982714"/>
                  <a:pt x="15526034" y="2976568"/>
                  <a:pt x="15526034" y="3013459"/>
                </a:cubicBezTo>
                <a:cubicBezTo>
                  <a:pt x="15513736" y="3013459"/>
                  <a:pt x="15489142" y="3013459"/>
                  <a:pt x="15489142" y="2982714"/>
                </a:cubicBezTo>
                <a:close/>
                <a:moveTo>
                  <a:pt x="18266628" y="2981307"/>
                </a:moveTo>
                <a:cubicBezTo>
                  <a:pt x="18279752" y="2981307"/>
                  <a:pt x="18279752" y="2994150"/>
                  <a:pt x="18279752" y="3013415"/>
                </a:cubicBezTo>
                <a:cubicBezTo>
                  <a:pt x="18266628" y="3013415"/>
                  <a:pt x="18266628" y="3000572"/>
                  <a:pt x="18266628" y="2981307"/>
                </a:cubicBezTo>
                <a:close/>
                <a:moveTo>
                  <a:pt x="416894" y="2981307"/>
                </a:moveTo>
                <a:cubicBezTo>
                  <a:pt x="435506" y="2987920"/>
                  <a:pt x="454120" y="2987920"/>
                  <a:pt x="472737" y="3001148"/>
                </a:cubicBezTo>
                <a:cubicBezTo>
                  <a:pt x="454120" y="3020988"/>
                  <a:pt x="416894" y="3027602"/>
                  <a:pt x="416894" y="2981307"/>
                </a:cubicBezTo>
                <a:close/>
                <a:moveTo>
                  <a:pt x="955961" y="2967983"/>
                </a:moveTo>
                <a:cubicBezTo>
                  <a:pt x="932051" y="2965699"/>
                  <a:pt x="904916" y="2972146"/>
                  <a:pt x="892023" y="2972146"/>
                </a:cubicBezTo>
                <a:cubicBezTo>
                  <a:pt x="904916" y="3048447"/>
                  <a:pt x="968322" y="3016207"/>
                  <a:pt x="1000565" y="3016207"/>
                </a:cubicBezTo>
                <a:cubicBezTo>
                  <a:pt x="1000565" y="2981283"/>
                  <a:pt x="979874" y="2970265"/>
                  <a:pt x="955961" y="2967983"/>
                </a:cubicBezTo>
                <a:close/>
                <a:moveTo>
                  <a:pt x="13060079" y="2962897"/>
                </a:moveTo>
                <a:lnTo>
                  <a:pt x="13058159" y="2966150"/>
                </a:lnTo>
                <a:lnTo>
                  <a:pt x="13057472" y="2967312"/>
                </a:lnTo>
                <a:close/>
                <a:moveTo>
                  <a:pt x="18448224" y="2957672"/>
                </a:moveTo>
                <a:cubicBezTo>
                  <a:pt x="18464744" y="2953650"/>
                  <a:pt x="18483104" y="2974218"/>
                  <a:pt x="18497788" y="2983181"/>
                </a:cubicBezTo>
                <a:cubicBezTo>
                  <a:pt x="18478208" y="2989697"/>
                  <a:pt x="18452100" y="2983181"/>
                  <a:pt x="18432520" y="2971232"/>
                </a:cubicBezTo>
                <a:cubicBezTo>
                  <a:pt x="18437416" y="2963087"/>
                  <a:pt x="18442716" y="2959013"/>
                  <a:pt x="18448224" y="2957672"/>
                </a:cubicBezTo>
                <a:close/>
                <a:moveTo>
                  <a:pt x="15436004" y="2952867"/>
                </a:moveTo>
                <a:cubicBezTo>
                  <a:pt x="15436004" y="2978305"/>
                  <a:pt x="15424030" y="2984939"/>
                  <a:pt x="15418042" y="2984939"/>
                </a:cubicBezTo>
                <a:cubicBezTo>
                  <a:pt x="15418042" y="2958395"/>
                  <a:pt x="15424030" y="2952867"/>
                  <a:pt x="15436004" y="2952867"/>
                </a:cubicBezTo>
                <a:close/>
                <a:moveTo>
                  <a:pt x="19886620" y="2952866"/>
                </a:moveTo>
                <a:cubicBezTo>
                  <a:pt x="19886620" y="2978304"/>
                  <a:pt x="19874644" y="2984939"/>
                  <a:pt x="19868660" y="2984939"/>
                </a:cubicBezTo>
                <a:cubicBezTo>
                  <a:pt x="19868660" y="2958395"/>
                  <a:pt x="19874644" y="2952866"/>
                  <a:pt x="19886620" y="2952866"/>
                </a:cubicBezTo>
                <a:close/>
                <a:moveTo>
                  <a:pt x="13065997" y="2952866"/>
                </a:moveTo>
                <a:lnTo>
                  <a:pt x="13060079" y="2962897"/>
                </a:lnTo>
                <a:lnTo>
                  <a:pt x="13062158" y="2959372"/>
                </a:lnTo>
                <a:cubicBezTo>
                  <a:pt x="13064291" y="2955758"/>
                  <a:pt x="13065997" y="2952866"/>
                  <a:pt x="13065997" y="2952866"/>
                </a:cubicBezTo>
                <a:close/>
                <a:moveTo>
                  <a:pt x="15351162" y="2951202"/>
                </a:moveTo>
                <a:cubicBezTo>
                  <a:pt x="15363540" y="2951907"/>
                  <a:pt x="15374336" y="2961780"/>
                  <a:pt x="15374336" y="2984916"/>
                </a:cubicBezTo>
                <a:cubicBezTo>
                  <a:pt x="15355376" y="2978145"/>
                  <a:pt x="15337470" y="2972502"/>
                  <a:pt x="15318510" y="2972502"/>
                </a:cubicBezTo>
                <a:cubicBezTo>
                  <a:pt x="15324830" y="2958961"/>
                  <a:pt x="15338786" y="2950496"/>
                  <a:pt x="15351162" y="2951202"/>
                </a:cubicBezTo>
                <a:close/>
                <a:moveTo>
                  <a:pt x="10882100" y="2949445"/>
                </a:moveTo>
                <a:cubicBezTo>
                  <a:pt x="10870009" y="2947968"/>
                  <a:pt x="10855500" y="2952806"/>
                  <a:pt x="10845828" y="2952806"/>
                </a:cubicBezTo>
                <a:cubicBezTo>
                  <a:pt x="10845828" y="3003312"/>
                  <a:pt x="10884518" y="2983968"/>
                  <a:pt x="10903863" y="2983968"/>
                </a:cubicBezTo>
                <a:cubicBezTo>
                  <a:pt x="10903863" y="2958714"/>
                  <a:pt x="10894191" y="2950922"/>
                  <a:pt x="10882100" y="2949445"/>
                </a:cubicBezTo>
                <a:close/>
                <a:moveTo>
                  <a:pt x="15301378" y="2938647"/>
                </a:moveTo>
                <a:cubicBezTo>
                  <a:pt x="15306302" y="2948278"/>
                  <a:pt x="15303840" y="2961522"/>
                  <a:pt x="15299532" y="2959415"/>
                </a:cubicBezTo>
                <a:lnTo>
                  <a:pt x="15298226" y="2957220"/>
                </a:lnTo>
                <a:lnTo>
                  <a:pt x="15303196" y="2970825"/>
                </a:lnTo>
                <a:cubicBezTo>
                  <a:pt x="15296634" y="2970825"/>
                  <a:pt x="15293352" y="2970825"/>
                  <a:pt x="15292532" y="2968580"/>
                </a:cubicBezTo>
                <a:lnTo>
                  <a:pt x="15296328" y="2954034"/>
                </a:lnTo>
                <a:lnTo>
                  <a:pt x="15294814" y="2951488"/>
                </a:lnTo>
                <a:cubicBezTo>
                  <a:pt x="15294814" y="2945068"/>
                  <a:pt x="15294814" y="2938647"/>
                  <a:pt x="15301378" y="2938647"/>
                </a:cubicBezTo>
                <a:close/>
                <a:moveTo>
                  <a:pt x="19834840" y="2924938"/>
                </a:moveTo>
                <a:cubicBezTo>
                  <a:pt x="19842528" y="2927243"/>
                  <a:pt x="19848676" y="2936467"/>
                  <a:pt x="19848676" y="2951840"/>
                </a:cubicBezTo>
                <a:cubicBezTo>
                  <a:pt x="19836376" y="2945690"/>
                  <a:pt x="19824080" y="2939541"/>
                  <a:pt x="19811784" y="2939541"/>
                </a:cubicBezTo>
                <a:cubicBezTo>
                  <a:pt x="19817932" y="2927243"/>
                  <a:pt x="19827156" y="2922632"/>
                  <a:pt x="19834840" y="2924938"/>
                </a:cubicBezTo>
                <a:close/>
                <a:moveTo>
                  <a:pt x="17397800" y="2924426"/>
                </a:moveTo>
                <a:cubicBezTo>
                  <a:pt x="17404364" y="2954971"/>
                  <a:pt x="17417488" y="2980249"/>
                  <a:pt x="17443740" y="2980249"/>
                </a:cubicBezTo>
                <a:lnTo>
                  <a:pt x="17445824" y="2986272"/>
                </a:lnTo>
                <a:lnTo>
                  <a:pt x="17447900" y="2971826"/>
                </a:lnTo>
                <a:lnTo>
                  <a:pt x="17451620" y="2974059"/>
                </a:lnTo>
                <a:lnTo>
                  <a:pt x="17485320" y="2953747"/>
                </a:lnTo>
                <a:cubicBezTo>
                  <a:pt x="17496608" y="2949707"/>
                  <a:pt x="17507868" y="2948265"/>
                  <a:pt x="17519096" y="2948875"/>
                </a:cubicBezTo>
                <a:cubicBezTo>
                  <a:pt x="17586464" y="2952544"/>
                  <a:pt x="17652620" y="3030135"/>
                  <a:pt x="17715740" y="3064347"/>
                </a:cubicBezTo>
                <a:cubicBezTo>
                  <a:pt x="17676896" y="3057832"/>
                  <a:pt x="17619712" y="3038282"/>
                  <a:pt x="17587344" y="3103452"/>
                </a:cubicBezTo>
                <a:cubicBezTo>
                  <a:pt x="17564684" y="3090419"/>
                  <a:pt x="17540408" y="3072497"/>
                  <a:pt x="17516940" y="3050637"/>
                </a:cubicBezTo>
                <a:lnTo>
                  <a:pt x="17459840" y="2984049"/>
                </a:lnTo>
                <a:lnTo>
                  <a:pt x="17447900" y="3003900"/>
                </a:lnTo>
                <a:lnTo>
                  <a:pt x="17447140" y="2998318"/>
                </a:lnTo>
                <a:lnTo>
                  <a:pt x="17408192" y="2987359"/>
                </a:lnTo>
                <a:cubicBezTo>
                  <a:pt x="17393700" y="2984988"/>
                  <a:pt x="17379208" y="2983409"/>
                  <a:pt x="17366080" y="2980249"/>
                </a:cubicBezTo>
                <a:cubicBezTo>
                  <a:pt x="17372644" y="2961290"/>
                  <a:pt x="17385768" y="2943385"/>
                  <a:pt x="17397800" y="2924426"/>
                </a:cubicBezTo>
                <a:close/>
                <a:moveTo>
                  <a:pt x="18394600" y="2919691"/>
                </a:moveTo>
                <a:cubicBezTo>
                  <a:pt x="18407240" y="2926459"/>
                  <a:pt x="18419880" y="2933231"/>
                  <a:pt x="18431464" y="2940002"/>
                </a:cubicBezTo>
                <a:cubicBezTo>
                  <a:pt x="18419880" y="2946773"/>
                  <a:pt x="18394600" y="2965956"/>
                  <a:pt x="18394600" y="2919691"/>
                </a:cubicBezTo>
                <a:close/>
                <a:moveTo>
                  <a:pt x="17242848" y="2919691"/>
                </a:moveTo>
                <a:cubicBezTo>
                  <a:pt x="17268312" y="2926324"/>
                  <a:pt x="17293780" y="2932962"/>
                  <a:pt x="17312876" y="2939596"/>
                </a:cubicBezTo>
                <a:cubicBezTo>
                  <a:pt x="17300144" y="2965034"/>
                  <a:pt x="17242848" y="2984940"/>
                  <a:pt x="17242848" y="2919691"/>
                </a:cubicBezTo>
                <a:close/>
                <a:moveTo>
                  <a:pt x="19711224" y="2919688"/>
                </a:moveTo>
                <a:cubicBezTo>
                  <a:pt x="19711224" y="2956549"/>
                  <a:pt x="19692776" y="2951282"/>
                  <a:pt x="19674332" y="2951282"/>
                </a:cubicBezTo>
                <a:cubicBezTo>
                  <a:pt x="19674332" y="2919688"/>
                  <a:pt x="19698924" y="2919688"/>
                  <a:pt x="19711224" y="2919688"/>
                </a:cubicBezTo>
                <a:close/>
                <a:moveTo>
                  <a:pt x="18693204" y="2919688"/>
                </a:moveTo>
                <a:cubicBezTo>
                  <a:pt x="18705500" y="2926005"/>
                  <a:pt x="18717800" y="2932322"/>
                  <a:pt x="18730096" y="2938645"/>
                </a:cubicBezTo>
                <a:cubicBezTo>
                  <a:pt x="18717800" y="2956549"/>
                  <a:pt x="18693204" y="2956549"/>
                  <a:pt x="18693204" y="2919688"/>
                </a:cubicBezTo>
                <a:close/>
                <a:moveTo>
                  <a:pt x="17767928" y="2919688"/>
                </a:moveTo>
                <a:cubicBezTo>
                  <a:pt x="17767928" y="2956549"/>
                  <a:pt x="17749484" y="2951284"/>
                  <a:pt x="17731036" y="2951284"/>
                </a:cubicBezTo>
                <a:cubicBezTo>
                  <a:pt x="17731036" y="2919688"/>
                  <a:pt x="17755632" y="2919688"/>
                  <a:pt x="17767928" y="2919688"/>
                </a:cubicBezTo>
                <a:close/>
                <a:moveTo>
                  <a:pt x="14564890" y="2919688"/>
                </a:moveTo>
                <a:cubicBezTo>
                  <a:pt x="14583336" y="2919688"/>
                  <a:pt x="14601782" y="2919688"/>
                  <a:pt x="14601782" y="2951284"/>
                </a:cubicBezTo>
                <a:cubicBezTo>
                  <a:pt x="14583336" y="2951284"/>
                  <a:pt x="14564890" y="2956550"/>
                  <a:pt x="14564890" y="2919688"/>
                </a:cubicBezTo>
                <a:close/>
                <a:moveTo>
                  <a:pt x="15973320" y="2893469"/>
                </a:moveTo>
                <a:cubicBezTo>
                  <a:pt x="15985762" y="2894683"/>
                  <a:pt x="15999980" y="2932345"/>
                  <a:pt x="15999980" y="2951785"/>
                </a:cubicBezTo>
                <a:cubicBezTo>
                  <a:pt x="15993660" y="2951785"/>
                  <a:pt x="15944156" y="2932345"/>
                  <a:pt x="15962062" y="2906428"/>
                </a:cubicBezTo>
                <a:cubicBezTo>
                  <a:pt x="15965222" y="2896708"/>
                  <a:pt x="15969172" y="2893064"/>
                  <a:pt x="15973320" y="2893469"/>
                </a:cubicBezTo>
                <a:close/>
                <a:moveTo>
                  <a:pt x="17529024" y="2891759"/>
                </a:moveTo>
                <a:cubicBezTo>
                  <a:pt x="17537476" y="2894065"/>
                  <a:pt x="17545164" y="2903288"/>
                  <a:pt x="17545164" y="2918658"/>
                </a:cubicBezTo>
                <a:cubicBezTo>
                  <a:pt x="17532864" y="2918658"/>
                  <a:pt x="17520568" y="2912511"/>
                  <a:pt x="17508272" y="2906362"/>
                </a:cubicBezTo>
                <a:cubicBezTo>
                  <a:pt x="17511344" y="2894065"/>
                  <a:pt x="17520568" y="2889453"/>
                  <a:pt x="17529024" y="2891759"/>
                </a:cubicBezTo>
                <a:close/>
                <a:moveTo>
                  <a:pt x="15059170" y="2888758"/>
                </a:moveTo>
                <a:cubicBezTo>
                  <a:pt x="15065278" y="2889267"/>
                  <a:pt x="15071094" y="2890082"/>
                  <a:pt x="15075748" y="2890082"/>
                </a:cubicBezTo>
                <a:cubicBezTo>
                  <a:pt x="15075748" y="2942299"/>
                  <a:pt x="15038520" y="2922718"/>
                  <a:pt x="15019906" y="2922718"/>
                </a:cubicBezTo>
                <a:cubicBezTo>
                  <a:pt x="15019906" y="2888452"/>
                  <a:pt x="15040846" y="2887228"/>
                  <a:pt x="15059170" y="2888758"/>
                </a:cubicBezTo>
                <a:close/>
                <a:moveTo>
                  <a:pt x="13732545" y="2888327"/>
                </a:moveTo>
                <a:cubicBezTo>
                  <a:pt x="13719649" y="2894774"/>
                  <a:pt x="13719649" y="2894774"/>
                  <a:pt x="13732545" y="2920566"/>
                </a:cubicBezTo>
                <a:cubicBezTo>
                  <a:pt x="13732545" y="2907666"/>
                  <a:pt x="13732545" y="2901221"/>
                  <a:pt x="13732545" y="2888327"/>
                </a:cubicBezTo>
                <a:close/>
                <a:moveTo>
                  <a:pt x="13675585" y="2888327"/>
                </a:moveTo>
                <a:lnTo>
                  <a:pt x="13680782" y="2891501"/>
                </a:lnTo>
                <a:lnTo>
                  <a:pt x="13676487" y="2893083"/>
                </a:lnTo>
                <a:close/>
                <a:moveTo>
                  <a:pt x="18905496" y="2886509"/>
                </a:moveTo>
                <a:cubicBezTo>
                  <a:pt x="18905496" y="2905773"/>
                  <a:pt x="18899508" y="2918616"/>
                  <a:pt x="18887532" y="2918616"/>
                </a:cubicBezTo>
                <a:cubicBezTo>
                  <a:pt x="18887532" y="2899352"/>
                  <a:pt x="18887532" y="2886509"/>
                  <a:pt x="18905496" y="2886509"/>
                </a:cubicBezTo>
                <a:close/>
                <a:moveTo>
                  <a:pt x="15824664" y="2886509"/>
                </a:moveTo>
                <a:cubicBezTo>
                  <a:pt x="15824664" y="2912196"/>
                  <a:pt x="15818676" y="2918617"/>
                  <a:pt x="15806702" y="2918617"/>
                </a:cubicBezTo>
                <a:cubicBezTo>
                  <a:pt x="15806702" y="2899352"/>
                  <a:pt x="15812690" y="2886509"/>
                  <a:pt x="15824664" y="2886509"/>
                </a:cubicBezTo>
                <a:close/>
                <a:moveTo>
                  <a:pt x="14787662" y="2886509"/>
                </a:moveTo>
                <a:cubicBezTo>
                  <a:pt x="14808137" y="2886509"/>
                  <a:pt x="14814962" y="2899355"/>
                  <a:pt x="14814962" y="2918618"/>
                </a:cubicBezTo>
                <a:cubicBezTo>
                  <a:pt x="14794487" y="2918618"/>
                  <a:pt x="14787662" y="2912196"/>
                  <a:pt x="14787662" y="2886509"/>
                </a:cubicBezTo>
                <a:close/>
                <a:moveTo>
                  <a:pt x="20540612" y="2886508"/>
                </a:moveTo>
                <a:cubicBezTo>
                  <a:pt x="20540612" y="2905773"/>
                  <a:pt x="20540612" y="2918616"/>
                  <a:pt x="20527484" y="2918616"/>
                </a:cubicBezTo>
                <a:cubicBezTo>
                  <a:pt x="20527484" y="2899352"/>
                  <a:pt x="20527484" y="2886508"/>
                  <a:pt x="20540612" y="2886508"/>
                </a:cubicBezTo>
                <a:close/>
                <a:moveTo>
                  <a:pt x="19773868" y="2886508"/>
                </a:moveTo>
                <a:cubicBezTo>
                  <a:pt x="19786164" y="2892929"/>
                  <a:pt x="19798460" y="2899352"/>
                  <a:pt x="19810760" y="2905773"/>
                </a:cubicBezTo>
                <a:cubicBezTo>
                  <a:pt x="19804608" y="2912195"/>
                  <a:pt x="19804608" y="2918616"/>
                  <a:pt x="19798460" y="2918616"/>
                </a:cubicBezTo>
                <a:cubicBezTo>
                  <a:pt x="19786164" y="2918616"/>
                  <a:pt x="19773868" y="2918616"/>
                  <a:pt x="19773868" y="2886508"/>
                </a:cubicBezTo>
                <a:close/>
                <a:moveTo>
                  <a:pt x="15322112" y="2886507"/>
                </a:moveTo>
                <a:cubicBezTo>
                  <a:pt x="15322112" y="2906088"/>
                  <a:pt x="15322112" y="2919143"/>
                  <a:pt x="15322112" y="2938724"/>
                </a:cubicBezTo>
                <a:cubicBezTo>
                  <a:pt x="15315288" y="2938724"/>
                  <a:pt x="15315288" y="2945251"/>
                  <a:pt x="15308462" y="2951777"/>
                </a:cubicBezTo>
                <a:cubicBezTo>
                  <a:pt x="15301638" y="2932196"/>
                  <a:pt x="15294814" y="2886507"/>
                  <a:pt x="15322112" y="2886507"/>
                </a:cubicBezTo>
                <a:close/>
                <a:moveTo>
                  <a:pt x="18636328" y="2886505"/>
                </a:moveTo>
                <a:cubicBezTo>
                  <a:pt x="18654772" y="2886505"/>
                  <a:pt x="18673220" y="2886505"/>
                  <a:pt x="18673220" y="2917249"/>
                </a:cubicBezTo>
                <a:cubicBezTo>
                  <a:pt x="18660920" y="2917249"/>
                  <a:pt x="18636328" y="2923397"/>
                  <a:pt x="18636328" y="2886505"/>
                </a:cubicBezTo>
                <a:close/>
                <a:moveTo>
                  <a:pt x="16195902" y="2880282"/>
                </a:moveTo>
                <a:cubicBezTo>
                  <a:pt x="16250164" y="2886567"/>
                  <a:pt x="16304896" y="2910186"/>
                  <a:pt x="16355874" y="2931780"/>
                </a:cubicBezTo>
                <a:cubicBezTo>
                  <a:pt x="16445422" y="2970173"/>
                  <a:pt x="16536050" y="3013897"/>
                  <a:pt x="16625598" y="3045891"/>
                </a:cubicBezTo>
                <a:cubicBezTo>
                  <a:pt x="16619124" y="3065080"/>
                  <a:pt x="16612652" y="3097079"/>
                  <a:pt x="16599704" y="3097079"/>
                </a:cubicBezTo>
                <a:cubicBezTo>
                  <a:pt x="16580284" y="3103477"/>
                  <a:pt x="16561944" y="3103477"/>
                  <a:pt x="16542524" y="3103477"/>
                </a:cubicBezTo>
                <a:cubicBezTo>
                  <a:pt x="16503684" y="3103477"/>
                  <a:pt x="16464844" y="3097079"/>
                  <a:pt x="16426002" y="3077884"/>
                </a:cubicBezTo>
                <a:cubicBezTo>
                  <a:pt x="16406582" y="3065080"/>
                  <a:pt x="16393636" y="3045891"/>
                  <a:pt x="16380690" y="3026695"/>
                </a:cubicBezTo>
                <a:cubicBezTo>
                  <a:pt x="16355874" y="3026695"/>
                  <a:pt x="16336454" y="3026695"/>
                  <a:pt x="16317034" y="3026695"/>
                </a:cubicBezTo>
                <a:cubicBezTo>
                  <a:pt x="16271722" y="3026695"/>
                  <a:pt x="16232882" y="3020296"/>
                  <a:pt x="16187568" y="3001100"/>
                </a:cubicBezTo>
                <a:cubicBezTo>
                  <a:pt x="16187568" y="2988303"/>
                  <a:pt x="16194040" y="2981904"/>
                  <a:pt x="16200514" y="2981904"/>
                </a:cubicBezTo>
                <a:cubicBezTo>
                  <a:pt x="16174620" y="2962709"/>
                  <a:pt x="16156280" y="2981904"/>
                  <a:pt x="16130386" y="2970173"/>
                </a:cubicBezTo>
                <a:cubicBezTo>
                  <a:pt x="16110966" y="2956310"/>
                  <a:pt x="16091546" y="2931780"/>
                  <a:pt x="16072126" y="2906187"/>
                </a:cubicBezTo>
                <a:cubicBezTo>
                  <a:pt x="16094782" y="2891791"/>
                  <a:pt x="16118182" y="2883792"/>
                  <a:pt x="16141950" y="2880492"/>
                </a:cubicBezTo>
                <a:cubicBezTo>
                  <a:pt x="16159778" y="2878019"/>
                  <a:pt x="16177814" y="2878188"/>
                  <a:pt x="16195902" y="2880282"/>
                </a:cubicBezTo>
                <a:close/>
                <a:moveTo>
                  <a:pt x="19605004" y="2872561"/>
                </a:moveTo>
                <a:cubicBezTo>
                  <a:pt x="19619332" y="2875021"/>
                  <a:pt x="19636840" y="2886506"/>
                  <a:pt x="19649572" y="2889788"/>
                </a:cubicBezTo>
                <a:cubicBezTo>
                  <a:pt x="19635248" y="2899633"/>
                  <a:pt x="19613760" y="2924241"/>
                  <a:pt x="19595852" y="2922088"/>
                </a:cubicBezTo>
                <a:lnTo>
                  <a:pt x="19592456" y="2919462"/>
                </a:lnTo>
                <a:lnTo>
                  <a:pt x="19583776" y="2929354"/>
                </a:lnTo>
                <a:cubicBezTo>
                  <a:pt x="19580784" y="2929354"/>
                  <a:pt x="19577788" y="2925941"/>
                  <a:pt x="19574796" y="2919115"/>
                </a:cubicBezTo>
                <a:cubicBezTo>
                  <a:pt x="19576292" y="2915703"/>
                  <a:pt x="19577788" y="2913571"/>
                  <a:pt x="19579284" y="2912398"/>
                </a:cubicBezTo>
                <a:lnTo>
                  <a:pt x="19582448" y="2911723"/>
                </a:lnTo>
                <a:lnTo>
                  <a:pt x="19579540" y="2909476"/>
                </a:lnTo>
                <a:cubicBezTo>
                  <a:pt x="19579540" y="2876662"/>
                  <a:pt x="19590680" y="2870099"/>
                  <a:pt x="19605004" y="2872561"/>
                </a:cubicBezTo>
                <a:close/>
                <a:moveTo>
                  <a:pt x="15218912" y="2867551"/>
                </a:moveTo>
                <a:cubicBezTo>
                  <a:pt x="15238778" y="2874031"/>
                  <a:pt x="15252024" y="2880511"/>
                  <a:pt x="15265268" y="2886990"/>
                </a:cubicBezTo>
                <a:cubicBezTo>
                  <a:pt x="15258646" y="2912908"/>
                  <a:pt x="15258646" y="2932345"/>
                  <a:pt x="15252024" y="2951785"/>
                </a:cubicBezTo>
                <a:cubicBezTo>
                  <a:pt x="15232156" y="2932345"/>
                  <a:pt x="15212288" y="2932345"/>
                  <a:pt x="15185798" y="2938827"/>
                </a:cubicBezTo>
                <a:cubicBezTo>
                  <a:pt x="15199044" y="2912908"/>
                  <a:pt x="15205666" y="2886990"/>
                  <a:pt x="15218912" y="2867551"/>
                </a:cubicBezTo>
                <a:close/>
                <a:moveTo>
                  <a:pt x="18602124" y="2864682"/>
                </a:moveTo>
                <a:cubicBezTo>
                  <a:pt x="18602124" y="2904360"/>
                  <a:pt x="18577528" y="2891134"/>
                  <a:pt x="18565232" y="2891134"/>
                </a:cubicBezTo>
                <a:cubicBezTo>
                  <a:pt x="18565232" y="2858067"/>
                  <a:pt x="18583676" y="2864682"/>
                  <a:pt x="18602124" y="2864682"/>
                </a:cubicBezTo>
                <a:close/>
                <a:moveTo>
                  <a:pt x="14076700" y="2864216"/>
                </a:moveTo>
                <a:cubicBezTo>
                  <a:pt x="14089339" y="2864216"/>
                  <a:pt x="14113564" y="2858067"/>
                  <a:pt x="14113564" y="2888811"/>
                </a:cubicBezTo>
                <a:cubicBezTo>
                  <a:pt x="14094605" y="2888811"/>
                  <a:pt x="14076700" y="2894959"/>
                  <a:pt x="14076700" y="2864216"/>
                </a:cubicBezTo>
                <a:close/>
                <a:moveTo>
                  <a:pt x="13578001" y="2864216"/>
                </a:moveTo>
                <a:cubicBezTo>
                  <a:pt x="13578001" y="2894959"/>
                  <a:pt x="13559555" y="2888811"/>
                  <a:pt x="13541109" y="2888811"/>
                </a:cubicBezTo>
                <a:cubicBezTo>
                  <a:pt x="13541109" y="2858068"/>
                  <a:pt x="13565704" y="2864216"/>
                  <a:pt x="13578001" y="2864216"/>
                </a:cubicBezTo>
                <a:close/>
                <a:moveTo>
                  <a:pt x="16056876" y="2862810"/>
                </a:moveTo>
                <a:cubicBezTo>
                  <a:pt x="16056876" y="2882392"/>
                  <a:pt x="16056876" y="2921552"/>
                  <a:pt x="16044468" y="2921552"/>
                </a:cubicBezTo>
                <a:cubicBezTo>
                  <a:pt x="16025852" y="2928080"/>
                  <a:pt x="16007238" y="2908499"/>
                  <a:pt x="16001034" y="2882392"/>
                </a:cubicBezTo>
                <a:cubicBezTo>
                  <a:pt x="16019648" y="2869337"/>
                  <a:pt x="16038262" y="2869337"/>
                  <a:pt x="16056876" y="2862810"/>
                </a:cubicBezTo>
                <a:close/>
                <a:moveTo>
                  <a:pt x="17451392" y="2862808"/>
                </a:moveTo>
                <a:cubicBezTo>
                  <a:pt x="17470008" y="2869421"/>
                  <a:pt x="17488624" y="2876034"/>
                  <a:pt x="17507236" y="2876034"/>
                </a:cubicBezTo>
                <a:cubicBezTo>
                  <a:pt x="17494828" y="2902488"/>
                  <a:pt x="17451392" y="2909102"/>
                  <a:pt x="17451392" y="2862808"/>
                </a:cubicBezTo>
                <a:close/>
                <a:moveTo>
                  <a:pt x="15697688" y="2862808"/>
                </a:moveTo>
                <a:cubicBezTo>
                  <a:pt x="15703676" y="2862808"/>
                  <a:pt x="15715650" y="2869632"/>
                  <a:pt x="15715650" y="2890107"/>
                </a:cubicBezTo>
                <a:cubicBezTo>
                  <a:pt x="15703676" y="2890107"/>
                  <a:pt x="15697688" y="2883283"/>
                  <a:pt x="15697688" y="2862808"/>
                </a:cubicBezTo>
                <a:close/>
                <a:moveTo>
                  <a:pt x="11828129" y="2862535"/>
                </a:moveTo>
                <a:cubicBezTo>
                  <a:pt x="11828129" y="2881878"/>
                  <a:pt x="11833502" y="2888327"/>
                  <a:pt x="11846399" y="2888327"/>
                </a:cubicBezTo>
                <a:cubicBezTo>
                  <a:pt x="11846399" y="2868983"/>
                  <a:pt x="11833502" y="2862535"/>
                  <a:pt x="11828129" y="2862535"/>
                </a:cubicBezTo>
                <a:close/>
                <a:moveTo>
                  <a:pt x="19230976" y="2859636"/>
                </a:moveTo>
                <a:cubicBezTo>
                  <a:pt x="19253588" y="2860233"/>
                  <a:pt x="19279520" y="2894851"/>
                  <a:pt x="19298820" y="2904400"/>
                </a:cubicBezTo>
                <a:cubicBezTo>
                  <a:pt x="19266656" y="2904400"/>
                  <a:pt x="19235564" y="2898034"/>
                  <a:pt x="19209836" y="2872568"/>
                </a:cubicBezTo>
                <a:cubicBezTo>
                  <a:pt x="19216268" y="2863018"/>
                  <a:pt x="19223436" y="2859439"/>
                  <a:pt x="19230976" y="2859636"/>
                </a:cubicBezTo>
                <a:close/>
                <a:moveTo>
                  <a:pt x="15155756" y="2857099"/>
                </a:moveTo>
                <a:cubicBezTo>
                  <a:pt x="15167976" y="2855443"/>
                  <a:pt x="15179382" y="2857099"/>
                  <a:pt x="15185898" y="2870343"/>
                </a:cubicBezTo>
                <a:cubicBezTo>
                  <a:pt x="15198932" y="2896833"/>
                  <a:pt x="15185898" y="2923322"/>
                  <a:pt x="15166346" y="2916699"/>
                </a:cubicBezTo>
                <a:cubicBezTo>
                  <a:pt x="15140278" y="2916699"/>
                  <a:pt x="15120726" y="2916699"/>
                  <a:pt x="15095742" y="2923322"/>
                </a:cubicBezTo>
                <a:cubicBezTo>
                  <a:pt x="15095742" y="2890210"/>
                  <a:pt x="15095742" y="2863721"/>
                  <a:pt x="15120726" y="2863721"/>
                </a:cubicBezTo>
                <a:cubicBezTo>
                  <a:pt x="15130502" y="2863721"/>
                  <a:pt x="15143536" y="2858754"/>
                  <a:pt x="15155756" y="2857099"/>
                </a:cubicBezTo>
                <a:close/>
                <a:moveTo>
                  <a:pt x="14905535" y="2855416"/>
                </a:moveTo>
                <a:cubicBezTo>
                  <a:pt x="14914225" y="2852003"/>
                  <a:pt x="14923729" y="2852003"/>
                  <a:pt x="14933504" y="2855416"/>
                </a:cubicBezTo>
                <a:cubicBezTo>
                  <a:pt x="14913953" y="2862239"/>
                  <a:pt x="14895488" y="2869065"/>
                  <a:pt x="14882454" y="2875890"/>
                </a:cubicBezTo>
                <a:cubicBezTo>
                  <a:pt x="14888971" y="2865652"/>
                  <a:pt x="14896846" y="2858827"/>
                  <a:pt x="14905535" y="2855416"/>
                </a:cubicBezTo>
                <a:close/>
                <a:moveTo>
                  <a:pt x="13028326" y="2853810"/>
                </a:moveTo>
                <a:cubicBezTo>
                  <a:pt x="13045709" y="2853810"/>
                  <a:pt x="13065577" y="2860290"/>
                  <a:pt x="13075510" y="2860290"/>
                </a:cubicBezTo>
                <a:cubicBezTo>
                  <a:pt x="13075510" y="2918606"/>
                  <a:pt x="13015908" y="2886208"/>
                  <a:pt x="12996041" y="2886208"/>
                </a:cubicBezTo>
                <a:cubicBezTo>
                  <a:pt x="12996041" y="2860290"/>
                  <a:pt x="13010942" y="2853810"/>
                  <a:pt x="13028326" y="2853810"/>
                </a:cubicBezTo>
                <a:close/>
                <a:moveTo>
                  <a:pt x="15960480" y="2843852"/>
                </a:moveTo>
                <a:cubicBezTo>
                  <a:pt x="15960480" y="2850677"/>
                  <a:pt x="15966800" y="2857501"/>
                  <a:pt x="15966800" y="2864325"/>
                </a:cubicBezTo>
                <a:cubicBezTo>
                  <a:pt x="15960480" y="2871149"/>
                  <a:pt x="15948894" y="2864325"/>
                  <a:pt x="15960480" y="2843852"/>
                </a:cubicBezTo>
                <a:close/>
                <a:moveTo>
                  <a:pt x="17972312" y="2843851"/>
                </a:moveTo>
                <a:cubicBezTo>
                  <a:pt x="18003948" y="2843851"/>
                  <a:pt x="18043220" y="2875449"/>
                  <a:pt x="18075948" y="2888087"/>
                </a:cubicBezTo>
                <a:cubicBezTo>
                  <a:pt x="18075948" y="2956551"/>
                  <a:pt x="17991948" y="2919688"/>
                  <a:pt x="17965768" y="2907045"/>
                </a:cubicBezTo>
                <a:cubicBezTo>
                  <a:pt x="17939588" y="2894407"/>
                  <a:pt x="17939588" y="2843851"/>
                  <a:pt x="17972312" y="2843851"/>
                </a:cubicBezTo>
                <a:close/>
                <a:moveTo>
                  <a:pt x="19208740" y="2843848"/>
                </a:moveTo>
                <a:cubicBezTo>
                  <a:pt x="19202180" y="2849834"/>
                  <a:pt x="19202180" y="2855822"/>
                  <a:pt x="19195616" y="2861809"/>
                </a:cubicBezTo>
                <a:cubicBezTo>
                  <a:pt x="19195616" y="2843848"/>
                  <a:pt x="19195616" y="2843848"/>
                  <a:pt x="19208740" y="2843848"/>
                </a:cubicBezTo>
                <a:close/>
                <a:moveTo>
                  <a:pt x="12033401" y="2830301"/>
                </a:moveTo>
                <a:cubicBezTo>
                  <a:pt x="12033401" y="2849642"/>
                  <a:pt x="12038775" y="2862535"/>
                  <a:pt x="12051672" y="2862535"/>
                </a:cubicBezTo>
                <a:cubicBezTo>
                  <a:pt x="12051672" y="2843195"/>
                  <a:pt x="12046298" y="2830301"/>
                  <a:pt x="12033401" y="2830301"/>
                </a:cubicBezTo>
                <a:close/>
                <a:moveTo>
                  <a:pt x="17110132" y="2829636"/>
                </a:moveTo>
                <a:cubicBezTo>
                  <a:pt x="17142448" y="2835991"/>
                  <a:pt x="17168304" y="2829636"/>
                  <a:pt x="17193080" y="2842347"/>
                </a:cubicBezTo>
                <a:cubicBezTo>
                  <a:pt x="17251248" y="2867773"/>
                  <a:pt x="17161840" y="2912272"/>
                  <a:pt x="17148912" y="2918627"/>
                </a:cubicBezTo>
                <a:cubicBezTo>
                  <a:pt x="17135988" y="2893201"/>
                  <a:pt x="17123060" y="2861418"/>
                  <a:pt x="17110132" y="2829636"/>
                </a:cubicBezTo>
                <a:close/>
                <a:moveTo>
                  <a:pt x="19711248" y="2829631"/>
                </a:moveTo>
                <a:cubicBezTo>
                  <a:pt x="19711248" y="2848893"/>
                  <a:pt x="19705260" y="2861738"/>
                  <a:pt x="19693288" y="2861738"/>
                </a:cubicBezTo>
                <a:cubicBezTo>
                  <a:pt x="19693288" y="2842473"/>
                  <a:pt x="19699276" y="2829631"/>
                  <a:pt x="19711248" y="2829631"/>
                </a:cubicBezTo>
                <a:close/>
                <a:moveTo>
                  <a:pt x="20488540" y="2829626"/>
                </a:moveTo>
                <a:cubicBezTo>
                  <a:pt x="20488540" y="2866517"/>
                  <a:pt x="20463944" y="2860369"/>
                  <a:pt x="20451648" y="2860369"/>
                </a:cubicBezTo>
                <a:cubicBezTo>
                  <a:pt x="20451648" y="2829626"/>
                  <a:pt x="20470092" y="2829626"/>
                  <a:pt x="20488540" y="2829626"/>
                </a:cubicBezTo>
                <a:close/>
                <a:moveTo>
                  <a:pt x="10620404" y="2827080"/>
                </a:moveTo>
                <a:cubicBezTo>
                  <a:pt x="10609925" y="2828694"/>
                  <a:pt x="10601865" y="2836747"/>
                  <a:pt x="10601865" y="2862535"/>
                </a:cubicBezTo>
                <a:cubicBezTo>
                  <a:pt x="10621210" y="2862535"/>
                  <a:pt x="10653451" y="2881878"/>
                  <a:pt x="10653451" y="2830301"/>
                </a:cubicBezTo>
                <a:cubicBezTo>
                  <a:pt x="10643779" y="2830301"/>
                  <a:pt x="10630882" y="2825468"/>
                  <a:pt x="10620404" y="2827080"/>
                </a:cubicBezTo>
                <a:close/>
                <a:moveTo>
                  <a:pt x="17386476" y="2825331"/>
                </a:moveTo>
                <a:cubicBezTo>
                  <a:pt x="17395920" y="2825331"/>
                  <a:pt x="17405496" y="2828639"/>
                  <a:pt x="17412412" y="2828639"/>
                </a:cubicBezTo>
                <a:cubicBezTo>
                  <a:pt x="17412412" y="2841864"/>
                  <a:pt x="17412412" y="2848477"/>
                  <a:pt x="17412412" y="2861705"/>
                </a:cubicBezTo>
                <a:cubicBezTo>
                  <a:pt x="17398580" y="2855091"/>
                  <a:pt x="17380492" y="2848477"/>
                  <a:pt x="17361340" y="2841864"/>
                </a:cubicBezTo>
                <a:cubicBezTo>
                  <a:pt x="17367724" y="2828640"/>
                  <a:pt x="17377032" y="2825331"/>
                  <a:pt x="17386476" y="2825331"/>
                </a:cubicBezTo>
                <a:close/>
                <a:moveTo>
                  <a:pt x="11956021" y="2822248"/>
                </a:moveTo>
                <a:cubicBezTo>
                  <a:pt x="11935064" y="2822248"/>
                  <a:pt x="11910883" y="2830301"/>
                  <a:pt x="11897986" y="2830301"/>
                </a:cubicBezTo>
                <a:cubicBezTo>
                  <a:pt x="11897986" y="2901221"/>
                  <a:pt x="11968918" y="2862535"/>
                  <a:pt x="11994711" y="2862535"/>
                </a:cubicBezTo>
                <a:cubicBezTo>
                  <a:pt x="11994711" y="2830301"/>
                  <a:pt x="11976978" y="2822248"/>
                  <a:pt x="11956021" y="2822248"/>
                </a:cubicBezTo>
                <a:close/>
                <a:moveTo>
                  <a:pt x="15870978" y="2820033"/>
                </a:moveTo>
                <a:cubicBezTo>
                  <a:pt x="15903458" y="2821572"/>
                  <a:pt x="15938522" y="2835103"/>
                  <a:pt x="15962034" y="2874477"/>
                </a:cubicBezTo>
                <a:cubicBezTo>
                  <a:pt x="15943388" y="2904009"/>
                  <a:pt x="15916836" y="2867094"/>
                  <a:pt x="15915670" y="2877247"/>
                </a:cubicBezTo>
                <a:lnTo>
                  <a:pt x="15917266" y="2886254"/>
                </a:lnTo>
                <a:lnTo>
                  <a:pt x="15922280" y="2883449"/>
                </a:lnTo>
                <a:cubicBezTo>
                  <a:pt x="15927202" y="2878633"/>
                  <a:pt x="15924742" y="2895490"/>
                  <a:pt x="15923202" y="2904219"/>
                </a:cubicBezTo>
                <a:lnTo>
                  <a:pt x="15923194" y="2904270"/>
                </a:lnTo>
                <a:lnTo>
                  <a:pt x="15924200" y="2907288"/>
                </a:lnTo>
                <a:lnTo>
                  <a:pt x="15922796" y="2906383"/>
                </a:lnTo>
                <a:lnTo>
                  <a:pt x="15922280" y="2909137"/>
                </a:lnTo>
                <a:lnTo>
                  <a:pt x="15920932" y="2905181"/>
                </a:lnTo>
                <a:lnTo>
                  <a:pt x="15877176" y="2876938"/>
                </a:lnTo>
                <a:cubicBezTo>
                  <a:pt x="15862584" y="2862992"/>
                  <a:pt x="15849612" y="2844946"/>
                  <a:pt x="15839882" y="2821983"/>
                </a:cubicBezTo>
                <a:cubicBezTo>
                  <a:pt x="15849610" y="2820341"/>
                  <a:pt x="15860150" y="2819526"/>
                  <a:pt x="15870978" y="2820033"/>
                </a:cubicBezTo>
                <a:close/>
                <a:moveTo>
                  <a:pt x="17348760" y="2811050"/>
                </a:moveTo>
                <a:cubicBezTo>
                  <a:pt x="17350400" y="2809329"/>
                  <a:pt x="17353680" y="2812769"/>
                  <a:pt x="17360244" y="2819586"/>
                </a:cubicBezTo>
                <a:cubicBezTo>
                  <a:pt x="17353680" y="2826408"/>
                  <a:pt x="17347120" y="2826408"/>
                  <a:pt x="17347120" y="2833234"/>
                </a:cubicBezTo>
                <a:cubicBezTo>
                  <a:pt x="17347120" y="2819585"/>
                  <a:pt x="17347120" y="2812769"/>
                  <a:pt x="17348760" y="2811050"/>
                </a:cubicBezTo>
                <a:close/>
                <a:moveTo>
                  <a:pt x="14763053" y="2801454"/>
                </a:moveTo>
                <a:cubicBezTo>
                  <a:pt x="14792430" y="2800636"/>
                  <a:pt x="14821142" y="2808831"/>
                  <a:pt x="14843473" y="2844944"/>
                </a:cubicBezTo>
                <a:cubicBezTo>
                  <a:pt x="14817951" y="2851506"/>
                  <a:pt x="14786049" y="2871193"/>
                  <a:pt x="14754147" y="2858068"/>
                </a:cubicBezTo>
                <a:cubicBezTo>
                  <a:pt x="14728625" y="2844944"/>
                  <a:pt x="14704167" y="2825255"/>
                  <a:pt x="14678645" y="2812121"/>
                </a:cubicBezTo>
                <a:cubicBezTo>
                  <a:pt x="14703635" y="2812121"/>
                  <a:pt x="14733676" y="2802277"/>
                  <a:pt x="14763053" y="2801454"/>
                </a:cubicBezTo>
                <a:close/>
                <a:moveTo>
                  <a:pt x="10692142" y="2798035"/>
                </a:moveTo>
                <a:cubicBezTo>
                  <a:pt x="10679245" y="2798035"/>
                  <a:pt x="10672797" y="2810946"/>
                  <a:pt x="10672797" y="2830301"/>
                </a:cubicBezTo>
                <a:cubicBezTo>
                  <a:pt x="10685693" y="2830301"/>
                  <a:pt x="10692142" y="2817421"/>
                  <a:pt x="10692142" y="2798035"/>
                </a:cubicBezTo>
                <a:close/>
                <a:moveTo>
                  <a:pt x="17052180" y="2796444"/>
                </a:moveTo>
                <a:cubicBezTo>
                  <a:pt x="17052180" y="2815563"/>
                  <a:pt x="17052180" y="2841018"/>
                  <a:pt x="17052180" y="2860116"/>
                </a:cubicBezTo>
                <a:cubicBezTo>
                  <a:pt x="17039252" y="2860116"/>
                  <a:pt x="17019864" y="2866482"/>
                  <a:pt x="17001548" y="2853749"/>
                </a:cubicBezTo>
                <a:cubicBezTo>
                  <a:pt x="16982160" y="2841018"/>
                  <a:pt x="17052180" y="2796444"/>
                  <a:pt x="17052180" y="2796444"/>
                </a:cubicBezTo>
                <a:close/>
                <a:moveTo>
                  <a:pt x="19654372" y="2796442"/>
                </a:moveTo>
                <a:cubicBezTo>
                  <a:pt x="19654372" y="2815725"/>
                  <a:pt x="19648384" y="2828557"/>
                  <a:pt x="19636408" y="2828557"/>
                </a:cubicBezTo>
                <a:cubicBezTo>
                  <a:pt x="19636408" y="2809275"/>
                  <a:pt x="19642396" y="2796442"/>
                  <a:pt x="19654372" y="2796442"/>
                </a:cubicBezTo>
                <a:close/>
                <a:moveTo>
                  <a:pt x="19228796" y="2796442"/>
                </a:moveTo>
                <a:cubicBezTo>
                  <a:pt x="19241924" y="2796442"/>
                  <a:pt x="19241924" y="2809275"/>
                  <a:pt x="19241924" y="2828557"/>
                </a:cubicBezTo>
                <a:cubicBezTo>
                  <a:pt x="19228796" y="2828557"/>
                  <a:pt x="19228796" y="2815725"/>
                  <a:pt x="19228796" y="2796442"/>
                </a:cubicBezTo>
                <a:close/>
                <a:moveTo>
                  <a:pt x="17317612" y="2796442"/>
                </a:moveTo>
                <a:cubicBezTo>
                  <a:pt x="17317612" y="2833344"/>
                  <a:pt x="17298348" y="2827196"/>
                  <a:pt x="17285504" y="2827196"/>
                </a:cubicBezTo>
                <a:cubicBezTo>
                  <a:pt x="17285504" y="2796442"/>
                  <a:pt x="17304772" y="2796442"/>
                  <a:pt x="17317612" y="2796442"/>
                </a:cubicBezTo>
                <a:close/>
                <a:moveTo>
                  <a:pt x="15356430" y="2786970"/>
                </a:moveTo>
                <a:cubicBezTo>
                  <a:pt x="15427336" y="2786970"/>
                  <a:pt x="15504688" y="2806825"/>
                  <a:pt x="15580966" y="2806825"/>
                </a:cubicBezTo>
                <a:cubicBezTo>
                  <a:pt x="15606750" y="2806825"/>
                  <a:pt x="15677656" y="2800212"/>
                  <a:pt x="15677656" y="2866442"/>
                </a:cubicBezTo>
                <a:cubicBezTo>
                  <a:pt x="15638980" y="2866442"/>
                  <a:pt x="15600304" y="2866442"/>
                  <a:pt x="15561628" y="2866442"/>
                </a:cubicBezTo>
                <a:cubicBezTo>
                  <a:pt x="15491796" y="2839954"/>
                  <a:pt x="15427336" y="2813476"/>
                  <a:pt x="15356430" y="2786970"/>
                </a:cubicBezTo>
                <a:close/>
                <a:moveTo>
                  <a:pt x="16981960" y="2778778"/>
                </a:moveTo>
                <a:cubicBezTo>
                  <a:pt x="16987264" y="2779181"/>
                  <a:pt x="16991908" y="2782825"/>
                  <a:pt x="16994872" y="2790923"/>
                </a:cubicBezTo>
                <a:cubicBezTo>
                  <a:pt x="17014260" y="2842768"/>
                  <a:pt x="16957168" y="2829808"/>
                  <a:pt x="16944244" y="2829808"/>
                </a:cubicBezTo>
                <a:cubicBezTo>
                  <a:pt x="16944244" y="2805493"/>
                  <a:pt x="16966056" y="2777562"/>
                  <a:pt x="16981960" y="2778778"/>
                </a:cubicBezTo>
                <a:close/>
                <a:moveTo>
                  <a:pt x="19129260" y="2772745"/>
                </a:moveTo>
                <a:cubicBezTo>
                  <a:pt x="19141232" y="2772745"/>
                  <a:pt x="19147220" y="2779570"/>
                  <a:pt x="19147220" y="2800041"/>
                </a:cubicBezTo>
                <a:cubicBezTo>
                  <a:pt x="19135248" y="2800041"/>
                  <a:pt x="19129260" y="2793219"/>
                  <a:pt x="19129260" y="2772745"/>
                </a:cubicBezTo>
                <a:close/>
                <a:moveTo>
                  <a:pt x="19090348" y="2772744"/>
                </a:moveTo>
                <a:cubicBezTo>
                  <a:pt x="19090348" y="2797558"/>
                  <a:pt x="19090348" y="2828593"/>
                  <a:pt x="19072384" y="2828593"/>
                </a:cubicBezTo>
                <a:cubicBezTo>
                  <a:pt x="19072384" y="2803766"/>
                  <a:pt x="19072384" y="2772744"/>
                  <a:pt x="19090348" y="2772744"/>
                </a:cubicBezTo>
                <a:close/>
                <a:moveTo>
                  <a:pt x="17260752" y="2772744"/>
                </a:moveTo>
                <a:cubicBezTo>
                  <a:pt x="17260752" y="2791359"/>
                  <a:pt x="17260752" y="2809980"/>
                  <a:pt x="17260752" y="2828593"/>
                </a:cubicBezTo>
                <a:cubicBezTo>
                  <a:pt x="17248112" y="2828593"/>
                  <a:pt x="17235472" y="2828593"/>
                  <a:pt x="17222836" y="2828593"/>
                </a:cubicBezTo>
                <a:cubicBezTo>
                  <a:pt x="17216516" y="2816193"/>
                  <a:pt x="17210196" y="2803766"/>
                  <a:pt x="17204928" y="2791359"/>
                </a:cubicBezTo>
                <a:cubicBezTo>
                  <a:pt x="17222836" y="2778948"/>
                  <a:pt x="17241792" y="2772744"/>
                  <a:pt x="17260752" y="2772744"/>
                </a:cubicBezTo>
                <a:close/>
                <a:moveTo>
                  <a:pt x="15730866" y="2772744"/>
                </a:moveTo>
                <a:cubicBezTo>
                  <a:pt x="15761958" y="2778949"/>
                  <a:pt x="15787688" y="2791359"/>
                  <a:pt x="15819850" y="2797558"/>
                </a:cubicBezTo>
                <a:cubicBezTo>
                  <a:pt x="15787688" y="2803766"/>
                  <a:pt x="15761958" y="2816193"/>
                  <a:pt x="15730866" y="2828593"/>
                </a:cubicBezTo>
                <a:cubicBezTo>
                  <a:pt x="15730866" y="2809980"/>
                  <a:pt x="15730866" y="2791359"/>
                  <a:pt x="15730866" y="2772744"/>
                </a:cubicBezTo>
                <a:close/>
                <a:moveTo>
                  <a:pt x="19595244" y="2770102"/>
                </a:moveTo>
                <a:cubicBezTo>
                  <a:pt x="19604336" y="2768447"/>
                  <a:pt x="19615908" y="2771753"/>
                  <a:pt x="19625828" y="2771753"/>
                </a:cubicBezTo>
                <a:cubicBezTo>
                  <a:pt x="19625828" y="2804813"/>
                  <a:pt x="19599376" y="2798205"/>
                  <a:pt x="19579536" y="2798205"/>
                </a:cubicBezTo>
                <a:cubicBezTo>
                  <a:pt x="19579536" y="2778367"/>
                  <a:pt x="19586148" y="2771754"/>
                  <a:pt x="19595244" y="2770102"/>
                </a:cubicBezTo>
                <a:close/>
                <a:moveTo>
                  <a:pt x="17184944" y="2741601"/>
                </a:moveTo>
                <a:cubicBezTo>
                  <a:pt x="17184944" y="2781097"/>
                  <a:pt x="17166496" y="2774327"/>
                  <a:pt x="17148052" y="2774327"/>
                </a:cubicBezTo>
                <a:cubicBezTo>
                  <a:pt x="17148052" y="2734829"/>
                  <a:pt x="17172644" y="2741601"/>
                  <a:pt x="17184944" y="2741601"/>
                </a:cubicBezTo>
                <a:close/>
                <a:moveTo>
                  <a:pt x="17730040" y="2739568"/>
                </a:moveTo>
                <a:cubicBezTo>
                  <a:pt x="17730040" y="2758367"/>
                  <a:pt x="17724052" y="2771638"/>
                  <a:pt x="17712076" y="2771638"/>
                </a:cubicBezTo>
                <a:cubicBezTo>
                  <a:pt x="17712076" y="2746203"/>
                  <a:pt x="17718064" y="2739568"/>
                  <a:pt x="17730040" y="2739568"/>
                </a:cubicBezTo>
                <a:close/>
                <a:moveTo>
                  <a:pt x="15184802" y="2739568"/>
                </a:moveTo>
                <a:cubicBezTo>
                  <a:pt x="15184802" y="2758368"/>
                  <a:pt x="15178814" y="2771638"/>
                  <a:pt x="15166838" y="2771638"/>
                </a:cubicBezTo>
                <a:cubicBezTo>
                  <a:pt x="15166838" y="2746204"/>
                  <a:pt x="15172826" y="2739568"/>
                  <a:pt x="15184802" y="2739568"/>
                </a:cubicBezTo>
                <a:close/>
                <a:moveTo>
                  <a:pt x="12595215" y="2737736"/>
                </a:moveTo>
                <a:cubicBezTo>
                  <a:pt x="12583124" y="2736259"/>
                  <a:pt x="12568615" y="2741094"/>
                  <a:pt x="12558943" y="2741094"/>
                </a:cubicBezTo>
                <a:cubicBezTo>
                  <a:pt x="12558943" y="2785149"/>
                  <a:pt x="12597633" y="2772256"/>
                  <a:pt x="12616978" y="2772256"/>
                </a:cubicBezTo>
                <a:cubicBezTo>
                  <a:pt x="12616978" y="2747005"/>
                  <a:pt x="12607305" y="2739212"/>
                  <a:pt x="12595215" y="2737736"/>
                </a:cubicBezTo>
                <a:close/>
                <a:moveTo>
                  <a:pt x="19019644" y="2736633"/>
                </a:moveTo>
                <a:cubicBezTo>
                  <a:pt x="19030016" y="2735153"/>
                  <a:pt x="19042784" y="2739999"/>
                  <a:pt x="19052364" y="2739999"/>
                </a:cubicBezTo>
                <a:cubicBezTo>
                  <a:pt x="19052364" y="2790626"/>
                  <a:pt x="19020440" y="2771235"/>
                  <a:pt x="19001288" y="2771235"/>
                </a:cubicBezTo>
                <a:cubicBezTo>
                  <a:pt x="19001288" y="2745923"/>
                  <a:pt x="19009268" y="2738113"/>
                  <a:pt x="19019644" y="2736633"/>
                </a:cubicBezTo>
                <a:close/>
                <a:moveTo>
                  <a:pt x="19515076" y="2706584"/>
                </a:moveTo>
                <a:cubicBezTo>
                  <a:pt x="19525160" y="2709775"/>
                  <a:pt x="19536020" y="2719353"/>
                  <a:pt x="19545324" y="2725737"/>
                </a:cubicBezTo>
                <a:cubicBezTo>
                  <a:pt x="19539120" y="2725737"/>
                  <a:pt x="19539120" y="2732121"/>
                  <a:pt x="19532916" y="2738505"/>
                </a:cubicBezTo>
                <a:cubicBezTo>
                  <a:pt x="19520504" y="2732121"/>
                  <a:pt x="19501892" y="2725737"/>
                  <a:pt x="19489480" y="2725737"/>
                </a:cubicBezTo>
                <a:cubicBezTo>
                  <a:pt x="19495688" y="2706584"/>
                  <a:pt x="19504992" y="2703392"/>
                  <a:pt x="19515076" y="2706584"/>
                </a:cubicBezTo>
                <a:close/>
                <a:moveTo>
                  <a:pt x="20317936" y="2706391"/>
                </a:moveTo>
                <a:cubicBezTo>
                  <a:pt x="20317936" y="2725656"/>
                  <a:pt x="20311948" y="2738499"/>
                  <a:pt x="20299976" y="2738499"/>
                </a:cubicBezTo>
                <a:cubicBezTo>
                  <a:pt x="20299976" y="2719233"/>
                  <a:pt x="20305960" y="2706391"/>
                  <a:pt x="20317936" y="2706391"/>
                </a:cubicBezTo>
                <a:close/>
                <a:moveTo>
                  <a:pt x="19938756" y="2706391"/>
                </a:moveTo>
                <a:cubicBezTo>
                  <a:pt x="19938756" y="2725656"/>
                  <a:pt x="19932768" y="2738499"/>
                  <a:pt x="19920796" y="2738499"/>
                </a:cubicBezTo>
                <a:cubicBezTo>
                  <a:pt x="19920796" y="2712813"/>
                  <a:pt x="19926780" y="2706391"/>
                  <a:pt x="19938756" y="2706391"/>
                </a:cubicBezTo>
                <a:close/>
                <a:moveTo>
                  <a:pt x="17654108" y="2706391"/>
                </a:moveTo>
                <a:cubicBezTo>
                  <a:pt x="17654108" y="2725656"/>
                  <a:pt x="17654108" y="2738499"/>
                  <a:pt x="17640984" y="2738499"/>
                </a:cubicBezTo>
                <a:cubicBezTo>
                  <a:pt x="17640984" y="2719234"/>
                  <a:pt x="17640984" y="2706391"/>
                  <a:pt x="17654108" y="2706391"/>
                </a:cubicBezTo>
                <a:close/>
                <a:moveTo>
                  <a:pt x="15557604" y="2706390"/>
                </a:moveTo>
                <a:cubicBezTo>
                  <a:pt x="15582882" y="2719660"/>
                  <a:pt x="15639760" y="2706390"/>
                  <a:pt x="15639760" y="2771641"/>
                </a:cubicBezTo>
                <a:cubicBezTo>
                  <a:pt x="15601842" y="2771641"/>
                  <a:pt x="15563924" y="2771641"/>
                  <a:pt x="15527058" y="2771641"/>
                </a:cubicBezTo>
                <a:cubicBezTo>
                  <a:pt x="15532324" y="2746204"/>
                  <a:pt x="15546018" y="2726296"/>
                  <a:pt x="15557604" y="2706390"/>
                </a:cubicBezTo>
                <a:close/>
                <a:moveTo>
                  <a:pt x="17071416" y="2704216"/>
                </a:moveTo>
                <a:cubicBezTo>
                  <a:pt x="17085792" y="2702439"/>
                  <a:pt x="17099256" y="2709548"/>
                  <a:pt x="17109048" y="2709548"/>
                </a:cubicBezTo>
                <a:cubicBezTo>
                  <a:pt x="17109048" y="2752732"/>
                  <a:pt x="17076412" y="2759051"/>
                  <a:pt x="17050304" y="2771691"/>
                </a:cubicBezTo>
                <a:cubicBezTo>
                  <a:pt x="17050304" y="2752732"/>
                  <a:pt x="17043776" y="2722187"/>
                  <a:pt x="17056832" y="2709548"/>
                </a:cubicBezTo>
                <a:cubicBezTo>
                  <a:pt x="17061728" y="2706389"/>
                  <a:pt x="17066620" y="2704809"/>
                  <a:pt x="17071416" y="2704216"/>
                </a:cubicBezTo>
                <a:close/>
                <a:moveTo>
                  <a:pt x="19477720" y="2690421"/>
                </a:moveTo>
                <a:cubicBezTo>
                  <a:pt x="19478540" y="2688924"/>
                  <a:pt x="19481824" y="2690421"/>
                  <a:pt x="19488388" y="2693415"/>
                </a:cubicBezTo>
                <a:cubicBezTo>
                  <a:pt x="19481824" y="2693415"/>
                  <a:pt x="19481824" y="2699402"/>
                  <a:pt x="19481824" y="2705389"/>
                </a:cubicBezTo>
                <a:cubicBezTo>
                  <a:pt x="19478540" y="2696408"/>
                  <a:pt x="19476900" y="2691919"/>
                  <a:pt x="19477720" y="2690421"/>
                </a:cubicBezTo>
                <a:close/>
                <a:moveTo>
                  <a:pt x="12790010" y="2683064"/>
                </a:moveTo>
                <a:cubicBezTo>
                  <a:pt x="12738423" y="2695958"/>
                  <a:pt x="12686836" y="2708855"/>
                  <a:pt x="12636324" y="2721752"/>
                </a:cubicBezTo>
                <a:cubicBezTo>
                  <a:pt x="12649220" y="2734643"/>
                  <a:pt x="12662117" y="2752914"/>
                  <a:pt x="12673939" y="2772256"/>
                </a:cubicBezTo>
                <a:cubicBezTo>
                  <a:pt x="12686836" y="2766883"/>
                  <a:pt x="12699732" y="2759362"/>
                  <a:pt x="12719078" y="2759362"/>
                </a:cubicBezTo>
                <a:cubicBezTo>
                  <a:pt x="12744871" y="2752914"/>
                  <a:pt x="12777113" y="2747539"/>
                  <a:pt x="12809355" y="2741094"/>
                </a:cubicBezTo>
                <a:cubicBezTo>
                  <a:pt x="12802906" y="2721752"/>
                  <a:pt x="12796458" y="2702408"/>
                  <a:pt x="12790010" y="2683064"/>
                </a:cubicBezTo>
                <a:close/>
                <a:moveTo>
                  <a:pt x="15389606" y="2677952"/>
                </a:moveTo>
                <a:cubicBezTo>
                  <a:pt x="15402450" y="2691005"/>
                  <a:pt x="15408872" y="2697532"/>
                  <a:pt x="15421716" y="2710586"/>
                </a:cubicBezTo>
                <a:cubicBezTo>
                  <a:pt x="15408872" y="2717113"/>
                  <a:pt x="15402450" y="2730168"/>
                  <a:pt x="15389606" y="2743221"/>
                </a:cubicBezTo>
                <a:cubicBezTo>
                  <a:pt x="15389606" y="2723640"/>
                  <a:pt x="15389606" y="2697532"/>
                  <a:pt x="15389606" y="2677952"/>
                </a:cubicBezTo>
                <a:close/>
                <a:moveTo>
                  <a:pt x="15358514" y="2677952"/>
                </a:moveTo>
                <a:cubicBezTo>
                  <a:pt x="15378990" y="2677952"/>
                  <a:pt x="15378990" y="2717113"/>
                  <a:pt x="15378990" y="2743221"/>
                </a:cubicBezTo>
                <a:cubicBezTo>
                  <a:pt x="15351690" y="2743221"/>
                  <a:pt x="15358514" y="2704060"/>
                  <a:pt x="15358514" y="2677952"/>
                </a:cubicBezTo>
                <a:close/>
                <a:moveTo>
                  <a:pt x="19090348" y="2677951"/>
                </a:moveTo>
                <a:cubicBezTo>
                  <a:pt x="19090348" y="2703637"/>
                  <a:pt x="19084360" y="2710058"/>
                  <a:pt x="19072384" y="2710058"/>
                </a:cubicBezTo>
                <a:cubicBezTo>
                  <a:pt x="19072384" y="2684372"/>
                  <a:pt x="19078372" y="2677951"/>
                  <a:pt x="19090348" y="2677951"/>
                </a:cubicBezTo>
                <a:close/>
                <a:moveTo>
                  <a:pt x="20279964" y="2677950"/>
                </a:moveTo>
                <a:cubicBezTo>
                  <a:pt x="20279964" y="2703637"/>
                  <a:pt x="20274696" y="2710058"/>
                  <a:pt x="20262056" y="2710058"/>
                </a:cubicBezTo>
                <a:cubicBezTo>
                  <a:pt x="20262056" y="2684372"/>
                  <a:pt x="20274696" y="2677950"/>
                  <a:pt x="20279964" y="2677950"/>
                </a:cubicBezTo>
                <a:close/>
                <a:moveTo>
                  <a:pt x="15317486" y="2675084"/>
                </a:moveTo>
                <a:cubicBezTo>
                  <a:pt x="15317486" y="2714765"/>
                  <a:pt x="15292892" y="2708152"/>
                  <a:pt x="15280594" y="2708152"/>
                </a:cubicBezTo>
                <a:cubicBezTo>
                  <a:pt x="15280594" y="2668471"/>
                  <a:pt x="15305188" y="2675084"/>
                  <a:pt x="15317486" y="2675084"/>
                </a:cubicBezTo>
                <a:close/>
                <a:moveTo>
                  <a:pt x="15066042" y="2650925"/>
                </a:moveTo>
                <a:cubicBezTo>
                  <a:pt x="15093454" y="2643406"/>
                  <a:pt x="15151552" y="2703541"/>
                  <a:pt x="15151552" y="2743630"/>
                </a:cubicBezTo>
                <a:cubicBezTo>
                  <a:pt x="15126970" y="2743630"/>
                  <a:pt x="15082082" y="2762173"/>
                  <a:pt x="15062844" y="2743630"/>
                </a:cubicBezTo>
                <a:cubicBezTo>
                  <a:pt x="15043606" y="2723995"/>
                  <a:pt x="15056432" y="2684723"/>
                  <a:pt x="15056432" y="2658542"/>
                </a:cubicBezTo>
                <a:cubicBezTo>
                  <a:pt x="15058836" y="2654451"/>
                  <a:pt x="15062126" y="2651997"/>
                  <a:pt x="15066042" y="2650925"/>
                </a:cubicBezTo>
                <a:close/>
                <a:moveTo>
                  <a:pt x="15203688" y="2644775"/>
                </a:moveTo>
                <a:cubicBezTo>
                  <a:pt x="15197266" y="2664356"/>
                  <a:pt x="15190846" y="2683937"/>
                  <a:pt x="15184424" y="2710044"/>
                </a:cubicBezTo>
                <a:cubicBezTo>
                  <a:pt x="15178002" y="2696990"/>
                  <a:pt x="15178002" y="2683937"/>
                  <a:pt x="15171580" y="2670883"/>
                </a:cubicBezTo>
                <a:cubicBezTo>
                  <a:pt x="15178002" y="2657828"/>
                  <a:pt x="15190846" y="2651302"/>
                  <a:pt x="15203688" y="2644775"/>
                </a:cubicBezTo>
                <a:close/>
                <a:moveTo>
                  <a:pt x="16426612" y="2644774"/>
                </a:moveTo>
                <a:cubicBezTo>
                  <a:pt x="16426612" y="2670459"/>
                  <a:pt x="16420624" y="2676880"/>
                  <a:pt x="16408650" y="2676880"/>
                </a:cubicBezTo>
                <a:cubicBezTo>
                  <a:pt x="16408650" y="2657616"/>
                  <a:pt x="16414638" y="2644774"/>
                  <a:pt x="16426612" y="2644774"/>
                </a:cubicBezTo>
                <a:close/>
                <a:moveTo>
                  <a:pt x="14223628" y="2644774"/>
                </a:moveTo>
                <a:cubicBezTo>
                  <a:pt x="14235603" y="2644774"/>
                  <a:pt x="14241590" y="2657617"/>
                  <a:pt x="14241590" y="2676880"/>
                </a:cubicBezTo>
                <a:cubicBezTo>
                  <a:pt x="14229615" y="2676880"/>
                  <a:pt x="14223628" y="2670459"/>
                  <a:pt x="14223628" y="2644774"/>
                </a:cubicBezTo>
                <a:close/>
                <a:moveTo>
                  <a:pt x="20246840" y="2644773"/>
                </a:moveTo>
                <a:cubicBezTo>
                  <a:pt x="20246840" y="2670458"/>
                  <a:pt x="20240852" y="2676879"/>
                  <a:pt x="20228880" y="2676879"/>
                </a:cubicBezTo>
                <a:cubicBezTo>
                  <a:pt x="20228880" y="2657615"/>
                  <a:pt x="20234864" y="2644773"/>
                  <a:pt x="20246840" y="2644773"/>
                </a:cubicBezTo>
                <a:close/>
                <a:moveTo>
                  <a:pt x="19867608" y="2644773"/>
                </a:moveTo>
                <a:cubicBezTo>
                  <a:pt x="19867608" y="2664038"/>
                  <a:pt x="19862340" y="2676879"/>
                  <a:pt x="19849700" y="2676879"/>
                </a:cubicBezTo>
                <a:cubicBezTo>
                  <a:pt x="19849700" y="2657615"/>
                  <a:pt x="19849700" y="2644773"/>
                  <a:pt x="19867608" y="2644773"/>
                </a:cubicBezTo>
                <a:close/>
                <a:moveTo>
                  <a:pt x="18110216" y="2644773"/>
                </a:moveTo>
                <a:cubicBezTo>
                  <a:pt x="18122192" y="2644773"/>
                  <a:pt x="18128180" y="2657616"/>
                  <a:pt x="18128180" y="2676880"/>
                </a:cubicBezTo>
                <a:cubicBezTo>
                  <a:pt x="18116204" y="2676880"/>
                  <a:pt x="18110216" y="2670459"/>
                  <a:pt x="18110216" y="2644773"/>
                </a:cubicBezTo>
                <a:close/>
                <a:moveTo>
                  <a:pt x="18064292" y="2644517"/>
                </a:moveTo>
                <a:cubicBezTo>
                  <a:pt x="18076396" y="2639905"/>
                  <a:pt x="18090232" y="2649128"/>
                  <a:pt x="18090232" y="2672186"/>
                </a:cubicBezTo>
                <a:cubicBezTo>
                  <a:pt x="18077932" y="2666037"/>
                  <a:pt x="18065636" y="2659888"/>
                  <a:pt x="18053340" y="2653740"/>
                </a:cubicBezTo>
                <a:cubicBezTo>
                  <a:pt x="18056412" y="2649128"/>
                  <a:pt x="18060256" y="2646054"/>
                  <a:pt x="18064292" y="2644517"/>
                </a:cubicBezTo>
                <a:close/>
                <a:moveTo>
                  <a:pt x="13694930" y="2644376"/>
                </a:moveTo>
                <a:cubicBezTo>
                  <a:pt x="13694930" y="2670168"/>
                  <a:pt x="13700304" y="2676615"/>
                  <a:pt x="13713200" y="2676615"/>
                </a:cubicBezTo>
                <a:cubicBezTo>
                  <a:pt x="13713200" y="2657271"/>
                  <a:pt x="13706752" y="2644376"/>
                  <a:pt x="13694930" y="2644376"/>
                </a:cubicBezTo>
                <a:close/>
                <a:moveTo>
                  <a:pt x="12956592" y="2644376"/>
                </a:moveTo>
                <a:cubicBezTo>
                  <a:pt x="12956592" y="2663721"/>
                  <a:pt x="12950144" y="2702408"/>
                  <a:pt x="12969489" y="2708855"/>
                </a:cubicBezTo>
                <a:cubicBezTo>
                  <a:pt x="12988834" y="2715302"/>
                  <a:pt x="13014628" y="2708855"/>
                  <a:pt x="13040421" y="2708855"/>
                </a:cubicBezTo>
                <a:cubicBezTo>
                  <a:pt x="13084485" y="2708855"/>
                  <a:pt x="13129623" y="2708855"/>
                  <a:pt x="13174762" y="2715302"/>
                </a:cubicBezTo>
                <a:cubicBezTo>
                  <a:pt x="13239246" y="2721752"/>
                  <a:pt x="13322000" y="2747539"/>
                  <a:pt x="13373586" y="2657271"/>
                </a:cubicBezTo>
                <a:cubicBezTo>
                  <a:pt x="13232797" y="2657271"/>
                  <a:pt x="13097382" y="2650824"/>
                  <a:pt x="12956592" y="2644376"/>
                </a:cubicBezTo>
                <a:close/>
                <a:moveTo>
                  <a:pt x="12148397" y="2644376"/>
                </a:moveTo>
                <a:cubicBezTo>
                  <a:pt x="12148397" y="2663721"/>
                  <a:pt x="12148397" y="2676615"/>
                  <a:pt x="12167742" y="2676615"/>
                </a:cubicBezTo>
                <a:cubicBezTo>
                  <a:pt x="12167742" y="2657271"/>
                  <a:pt x="12161294" y="2644376"/>
                  <a:pt x="12148397" y="2644376"/>
                </a:cubicBezTo>
                <a:close/>
                <a:moveTo>
                  <a:pt x="18793296" y="2643603"/>
                </a:moveTo>
                <a:cubicBezTo>
                  <a:pt x="18793296" y="2669388"/>
                  <a:pt x="18799748" y="2675834"/>
                  <a:pt x="18812652" y="2675834"/>
                </a:cubicBezTo>
                <a:cubicBezTo>
                  <a:pt x="18812652" y="2656495"/>
                  <a:pt x="18806200" y="2643603"/>
                  <a:pt x="18793296" y="2643603"/>
                </a:cubicBezTo>
                <a:close/>
                <a:moveTo>
                  <a:pt x="19036300" y="2642281"/>
                </a:moveTo>
                <a:cubicBezTo>
                  <a:pt x="19041988" y="2642791"/>
                  <a:pt x="19047576" y="2643606"/>
                  <a:pt x="19052364" y="2643606"/>
                </a:cubicBezTo>
                <a:cubicBezTo>
                  <a:pt x="19052364" y="2695822"/>
                  <a:pt x="19020440" y="2676241"/>
                  <a:pt x="19001288" y="2676241"/>
                </a:cubicBezTo>
                <a:cubicBezTo>
                  <a:pt x="19001288" y="2641974"/>
                  <a:pt x="19019244" y="2640750"/>
                  <a:pt x="19036300" y="2642281"/>
                </a:cubicBezTo>
                <a:close/>
                <a:moveTo>
                  <a:pt x="16888708" y="2642281"/>
                </a:moveTo>
                <a:cubicBezTo>
                  <a:pt x="16894816" y="2642791"/>
                  <a:pt x="16900632" y="2643608"/>
                  <a:pt x="16905288" y="2643608"/>
                </a:cubicBezTo>
                <a:cubicBezTo>
                  <a:pt x="16905288" y="2695823"/>
                  <a:pt x="16868060" y="2676242"/>
                  <a:pt x="16849444" y="2676242"/>
                </a:cubicBezTo>
                <a:cubicBezTo>
                  <a:pt x="16849444" y="2641974"/>
                  <a:pt x="16870384" y="2640751"/>
                  <a:pt x="16888708" y="2642281"/>
                </a:cubicBezTo>
                <a:close/>
                <a:moveTo>
                  <a:pt x="15084454" y="2637070"/>
                </a:moveTo>
                <a:lnTo>
                  <a:pt x="15090332" y="2642069"/>
                </a:lnTo>
                <a:cubicBezTo>
                  <a:pt x="15091838" y="2643348"/>
                  <a:pt x="15090834" y="2642496"/>
                  <a:pt x="15088826" y="2640789"/>
                </a:cubicBezTo>
                <a:close/>
                <a:moveTo>
                  <a:pt x="12238943" y="2636316"/>
                </a:moveTo>
                <a:cubicBezTo>
                  <a:pt x="12219061" y="2636316"/>
                  <a:pt x="12196760" y="2644376"/>
                  <a:pt x="12187087" y="2644376"/>
                </a:cubicBezTo>
                <a:cubicBezTo>
                  <a:pt x="12187087" y="2715302"/>
                  <a:pt x="12256945" y="2676615"/>
                  <a:pt x="12276290" y="2676615"/>
                </a:cubicBezTo>
                <a:cubicBezTo>
                  <a:pt x="12276290" y="2644376"/>
                  <a:pt x="12258826" y="2636316"/>
                  <a:pt x="12238943" y="2636316"/>
                </a:cubicBezTo>
                <a:close/>
                <a:moveTo>
                  <a:pt x="15083892" y="2628806"/>
                </a:moveTo>
                <a:lnTo>
                  <a:pt x="15084454" y="2637070"/>
                </a:lnTo>
                <a:lnTo>
                  <a:pt x="15084908" y="2643775"/>
                </a:lnTo>
                <a:cubicBezTo>
                  <a:pt x="15076782" y="2643775"/>
                  <a:pt x="15076782" y="2637787"/>
                  <a:pt x="15076782" y="2631800"/>
                </a:cubicBezTo>
                <a:cubicBezTo>
                  <a:pt x="15080844" y="2628806"/>
                  <a:pt x="15082876" y="2627310"/>
                  <a:pt x="15083892" y="2628806"/>
                </a:cubicBezTo>
                <a:close/>
                <a:moveTo>
                  <a:pt x="18245872" y="2616338"/>
                </a:moveTo>
                <a:cubicBezTo>
                  <a:pt x="18271840" y="2687841"/>
                  <a:pt x="18317288" y="2720342"/>
                  <a:pt x="18362736" y="2751760"/>
                </a:cubicBezTo>
                <a:cubicBezTo>
                  <a:pt x="18426576" y="2784258"/>
                  <a:pt x="18485008" y="2810267"/>
                  <a:pt x="18549932" y="2842765"/>
                </a:cubicBezTo>
                <a:cubicBezTo>
                  <a:pt x="18478516" y="2823268"/>
                  <a:pt x="18408180" y="2810267"/>
                  <a:pt x="18336764" y="2816767"/>
                </a:cubicBezTo>
                <a:cubicBezTo>
                  <a:pt x="18343256" y="2810267"/>
                  <a:pt x="18343256" y="2803747"/>
                  <a:pt x="18349748" y="2797259"/>
                </a:cubicBezTo>
                <a:cubicBezTo>
                  <a:pt x="18330272" y="2784258"/>
                  <a:pt x="18310796" y="2810267"/>
                  <a:pt x="18297812" y="2790759"/>
                </a:cubicBezTo>
                <a:cubicBezTo>
                  <a:pt x="18284824" y="2771259"/>
                  <a:pt x="18284824" y="2739841"/>
                  <a:pt x="18278332" y="2720342"/>
                </a:cubicBezTo>
                <a:cubicBezTo>
                  <a:pt x="18278332" y="2733341"/>
                  <a:pt x="18271840" y="2765843"/>
                  <a:pt x="18258856" y="2765843"/>
                </a:cubicBezTo>
                <a:cubicBezTo>
                  <a:pt x="18245872" y="2765843"/>
                  <a:pt x="18226392" y="2758259"/>
                  <a:pt x="18226392" y="2733341"/>
                </a:cubicBezTo>
                <a:cubicBezTo>
                  <a:pt x="18226392" y="2707342"/>
                  <a:pt x="18214492" y="2681341"/>
                  <a:pt x="18219900" y="2655340"/>
                </a:cubicBezTo>
                <a:cubicBezTo>
                  <a:pt x="18226392" y="2642340"/>
                  <a:pt x="18239380" y="2629340"/>
                  <a:pt x="18245872" y="2616338"/>
                </a:cubicBezTo>
                <a:close/>
                <a:moveTo>
                  <a:pt x="18020336" y="2613509"/>
                </a:moveTo>
                <a:cubicBezTo>
                  <a:pt x="18032400" y="2615526"/>
                  <a:pt x="18045176" y="2624907"/>
                  <a:pt x="18052284" y="2628397"/>
                </a:cubicBezTo>
                <a:cubicBezTo>
                  <a:pt x="18039648" y="2653216"/>
                  <a:pt x="18014368" y="2634602"/>
                  <a:pt x="17996460" y="2628397"/>
                </a:cubicBezTo>
                <a:cubicBezTo>
                  <a:pt x="17999620" y="2620641"/>
                  <a:pt x="18003900" y="2616374"/>
                  <a:pt x="18008740" y="2614436"/>
                </a:cubicBezTo>
                <a:cubicBezTo>
                  <a:pt x="18012368" y="2612981"/>
                  <a:pt x="18016312" y="2612836"/>
                  <a:pt x="18020336" y="2613509"/>
                </a:cubicBezTo>
                <a:close/>
                <a:moveTo>
                  <a:pt x="17683308" y="2612256"/>
                </a:moveTo>
                <a:cubicBezTo>
                  <a:pt x="17693228" y="2615562"/>
                  <a:pt x="17701496" y="2627136"/>
                  <a:pt x="17701496" y="2643671"/>
                </a:cubicBezTo>
                <a:cubicBezTo>
                  <a:pt x="17688268" y="2643671"/>
                  <a:pt x="17668428" y="2637057"/>
                  <a:pt x="17655200" y="2630443"/>
                </a:cubicBezTo>
                <a:cubicBezTo>
                  <a:pt x="17661816" y="2613909"/>
                  <a:pt x="17673388" y="2608950"/>
                  <a:pt x="17683308" y="2612256"/>
                </a:cubicBezTo>
                <a:close/>
                <a:moveTo>
                  <a:pt x="12488011" y="2612137"/>
                </a:moveTo>
                <a:cubicBezTo>
                  <a:pt x="12488011" y="2631480"/>
                  <a:pt x="12488011" y="2644376"/>
                  <a:pt x="12500908" y="2644376"/>
                </a:cubicBezTo>
                <a:cubicBezTo>
                  <a:pt x="12500908" y="2625034"/>
                  <a:pt x="12500908" y="2612137"/>
                  <a:pt x="12488011" y="2612137"/>
                </a:cubicBezTo>
                <a:close/>
                <a:moveTo>
                  <a:pt x="12411705" y="2612137"/>
                </a:moveTo>
                <a:cubicBezTo>
                  <a:pt x="12411705" y="2650824"/>
                  <a:pt x="12431051" y="2644376"/>
                  <a:pt x="12449321" y="2644376"/>
                </a:cubicBezTo>
                <a:cubicBezTo>
                  <a:pt x="12449321" y="2612137"/>
                  <a:pt x="12424602" y="2612137"/>
                  <a:pt x="12411705" y="2612137"/>
                </a:cubicBezTo>
                <a:close/>
                <a:moveTo>
                  <a:pt x="11975366" y="2612137"/>
                </a:moveTo>
                <a:cubicBezTo>
                  <a:pt x="11789438" y="2676615"/>
                  <a:pt x="11603510" y="2715302"/>
                  <a:pt x="11411134" y="2759362"/>
                </a:cubicBezTo>
                <a:cubicBezTo>
                  <a:pt x="11372444" y="2766883"/>
                  <a:pt x="11327306" y="2766883"/>
                  <a:pt x="11282167" y="2778702"/>
                </a:cubicBezTo>
                <a:cubicBezTo>
                  <a:pt x="11243477" y="2791595"/>
                  <a:pt x="11212310" y="2836748"/>
                  <a:pt x="11173620" y="2843195"/>
                </a:cubicBezTo>
                <a:cubicBezTo>
                  <a:pt x="11089791" y="2875432"/>
                  <a:pt x="11007037" y="2920566"/>
                  <a:pt x="10916760" y="2920566"/>
                </a:cubicBezTo>
                <a:cubicBezTo>
                  <a:pt x="10916760" y="2933464"/>
                  <a:pt x="10916760" y="2946355"/>
                  <a:pt x="10916760" y="2952806"/>
                </a:cubicBezTo>
                <a:cubicBezTo>
                  <a:pt x="11122033" y="2881878"/>
                  <a:pt x="11333754" y="2849642"/>
                  <a:pt x="11539027" y="2804473"/>
                </a:cubicBezTo>
                <a:cubicBezTo>
                  <a:pt x="11590614" y="2798035"/>
                  <a:pt x="11647574" y="2804473"/>
                  <a:pt x="11692713" y="2778702"/>
                </a:cubicBezTo>
                <a:cubicBezTo>
                  <a:pt x="11712058" y="2766883"/>
                  <a:pt x="11724955" y="2741094"/>
                  <a:pt x="11744300" y="2734643"/>
                </a:cubicBezTo>
                <a:cubicBezTo>
                  <a:pt x="11770093" y="2734643"/>
                  <a:pt x="11795887" y="2728196"/>
                  <a:pt x="11821680" y="2721752"/>
                </a:cubicBezTo>
                <a:cubicBezTo>
                  <a:pt x="11923779" y="2708855"/>
                  <a:pt x="12026953" y="2695958"/>
                  <a:pt x="12129052" y="2676615"/>
                </a:cubicBezTo>
                <a:cubicBezTo>
                  <a:pt x="12103259" y="2579897"/>
                  <a:pt x="12020505" y="2657271"/>
                  <a:pt x="11975366" y="2676615"/>
                </a:cubicBezTo>
                <a:cubicBezTo>
                  <a:pt x="11975366" y="2657271"/>
                  <a:pt x="11975366" y="2637928"/>
                  <a:pt x="11975366" y="2612137"/>
                </a:cubicBezTo>
                <a:close/>
                <a:moveTo>
                  <a:pt x="15279596" y="2611594"/>
                </a:moveTo>
                <a:cubicBezTo>
                  <a:pt x="15279596" y="2630859"/>
                  <a:pt x="15273608" y="2643702"/>
                  <a:pt x="15261634" y="2643702"/>
                </a:cubicBezTo>
                <a:cubicBezTo>
                  <a:pt x="15261634" y="2624438"/>
                  <a:pt x="15267622" y="2611594"/>
                  <a:pt x="15279596" y="2611594"/>
                </a:cubicBezTo>
                <a:close/>
                <a:moveTo>
                  <a:pt x="18154280" y="2611593"/>
                </a:moveTo>
                <a:cubicBezTo>
                  <a:pt x="18172728" y="2611593"/>
                  <a:pt x="18185024" y="2618016"/>
                  <a:pt x="18185024" y="2643702"/>
                </a:cubicBezTo>
                <a:cubicBezTo>
                  <a:pt x="18172728" y="2643702"/>
                  <a:pt x="18160432" y="2637280"/>
                  <a:pt x="18148132" y="2630858"/>
                </a:cubicBezTo>
                <a:cubicBezTo>
                  <a:pt x="18148132" y="2624438"/>
                  <a:pt x="18154280" y="2618016"/>
                  <a:pt x="18154280" y="2611593"/>
                </a:cubicBezTo>
                <a:close/>
                <a:moveTo>
                  <a:pt x="15019906" y="2611591"/>
                </a:moveTo>
                <a:cubicBezTo>
                  <a:pt x="15026054" y="2611591"/>
                  <a:pt x="15032202" y="2611591"/>
                  <a:pt x="15038352" y="2611591"/>
                </a:cubicBezTo>
                <a:cubicBezTo>
                  <a:pt x="15044500" y="2617738"/>
                  <a:pt x="15050648" y="2623888"/>
                  <a:pt x="15056798" y="2630037"/>
                </a:cubicBezTo>
                <a:cubicBezTo>
                  <a:pt x="15038352" y="2648483"/>
                  <a:pt x="15026054" y="2623888"/>
                  <a:pt x="15019906" y="2611591"/>
                </a:cubicBezTo>
                <a:close/>
                <a:moveTo>
                  <a:pt x="19375704" y="2610389"/>
                </a:moveTo>
                <a:cubicBezTo>
                  <a:pt x="19397744" y="2605733"/>
                  <a:pt x="19426304" y="2642984"/>
                  <a:pt x="19436240" y="2657884"/>
                </a:cubicBezTo>
                <a:cubicBezTo>
                  <a:pt x="19409748" y="2651263"/>
                  <a:pt x="19383260" y="2644640"/>
                  <a:pt x="19356768" y="2631394"/>
                </a:cubicBezTo>
                <a:cubicBezTo>
                  <a:pt x="19361736" y="2618151"/>
                  <a:pt x="19368360" y="2611941"/>
                  <a:pt x="19375704" y="2610389"/>
                </a:cubicBezTo>
                <a:close/>
                <a:moveTo>
                  <a:pt x="14057213" y="2602603"/>
                </a:moveTo>
                <a:cubicBezTo>
                  <a:pt x="14077488" y="2602603"/>
                  <a:pt x="14094604" y="2610665"/>
                  <a:pt x="14094604" y="2642914"/>
                </a:cubicBezTo>
                <a:cubicBezTo>
                  <a:pt x="14070378" y="2642914"/>
                  <a:pt x="14000862" y="2681614"/>
                  <a:pt x="14000862" y="2610665"/>
                </a:cubicBezTo>
                <a:cubicBezTo>
                  <a:pt x="14013502" y="2610665"/>
                  <a:pt x="14036937" y="2602603"/>
                  <a:pt x="14057213" y="2602603"/>
                </a:cubicBezTo>
                <a:close/>
                <a:moveTo>
                  <a:pt x="18522576" y="2597378"/>
                </a:moveTo>
                <a:cubicBezTo>
                  <a:pt x="18535700" y="2597378"/>
                  <a:pt x="18529136" y="2629481"/>
                  <a:pt x="18529136" y="2629481"/>
                </a:cubicBezTo>
                <a:cubicBezTo>
                  <a:pt x="18529136" y="2623060"/>
                  <a:pt x="18522576" y="2616638"/>
                  <a:pt x="18522576" y="2610217"/>
                </a:cubicBezTo>
                <a:cubicBezTo>
                  <a:pt x="18522576" y="2610217"/>
                  <a:pt x="18522576" y="2603797"/>
                  <a:pt x="18522576" y="2597378"/>
                </a:cubicBezTo>
                <a:close/>
                <a:moveTo>
                  <a:pt x="19318852" y="2587894"/>
                </a:moveTo>
                <a:cubicBezTo>
                  <a:pt x="19331148" y="2594716"/>
                  <a:pt x="19343448" y="2601543"/>
                  <a:pt x="19355744" y="2601543"/>
                </a:cubicBezTo>
                <a:cubicBezTo>
                  <a:pt x="19355744" y="2608369"/>
                  <a:pt x="19349596" y="2615194"/>
                  <a:pt x="19349596" y="2615194"/>
                </a:cubicBezTo>
                <a:cubicBezTo>
                  <a:pt x="19337300" y="2615194"/>
                  <a:pt x="19318852" y="2615194"/>
                  <a:pt x="19318852" y="2587894"/>
                </a:cubicBezTo>
                <a:close/>
                <a:moveTo>
                  <a:pt x="18091256" y="2587894"/>
                </a:moveTo>
                <a:cubicBezTo>
                  <a:pt x="18109872" y="2594505"/>
                  <a:pt x="18128484" y="2594505"/>
                  <a:pt x="18147100" y="2601122"/>
                </a:cubicBezTo>
                <a:cubicBezTo>
                  <a:pt x="18134692" y="2614348"/>
                  <a:pt x="18091256" y="2634189"/>
                  <a:pt x="18091256" y="2587894"/>
                </a:cubicBezTo>
                <a:close/>
                <a:moveTo>
                  <a:pt x="17622024" y="2587894"/>
                </a:moveTo>
                <a:cubicBezTo>
                  <a:pt x="17634868" y="2594313"/>
                  <a:pt x="17641288" y="2600737"/>
                  <a:pt x="17654132" y="2600737"/>
                </a:cubicBezTo>
                <a:cubicBezTo>
                  <a:pt x="17647708" y="2620001"/>
                  <a:pt x="17622024" y="2620001"/>
                  <a:pt x="17622024" y="2587894"/>
                </a:cubicBezTo>
                <a:close/>
                <a:moveTo>
                  <a:pt x="10773452" y="2587654"/>
                </a:moveTo>
                <a:cubicBezTo>
                  <a:pt x="10745341" y="2579494"/>
                  <a:pt x="10687306" y="2612137"/>
                  <a:pt x="10672797" y="2612137"/>
                </a:cubicBezTo>
                <a:cubicBezTo>
                  <a:pt x="10634106" y="2618587"/>
                  <a:pt x="10596491" y="2631480"/>
                  <a:pt x="10564249" y="2657271"/>
                </a:cubicBezTo>
                <a:cubicBezTo>
                  <a:pt x="10609388" y="2657271"/>
                  <a:pt x="10647003" y="2644376"/>
                  <a:pt x="10692142" y="2644376"/>
                </a:cubicBezTo>
                <a:cubicBezTo>
                  <a:pt x="10705038" y="2637928"/>
                  <a:pt x="10717935" y="2612137"/>
                  <a:pt x="10737280" y="2612137"/>
                </a:cubicBezTo>
                <a:cubicBezTo>
                  <a:pt x="10750177" y="2612137"/>
                  <a:pt x="10769522" y="2612137"/>
                  <a:pt x="10788867" y="2612137"/>
                </a:cubicBezTo>
                <a:cubicBezTo>
                  <a:pt x="10788867" y="2597635"/>
                  <a:pt x="10782822" y="2590373"/>
                  <a:pt x="10773452" y="2587654"/>
                </a:cubicBezTo>
                <a:close/>
                <a:moveTo>
                  <a:pt x="1340057" y="2585027"/>
                </a:moveTo>
                <a:cubicBezTo>
                  <a:pt x="1340057" y="2624709"/>
                  <a:pt x="1315832" y="2611482"/>
                  <a:pt x="1303190" y="2611482"/>
                </a:cubicBezTo>
                <a:cubicBezTo>
                  <a:pt x="1303190" y="2578414"/>
                  <a:pt x="1328469" y="2585027"/>
                  <a:pt x="1340057" y="2585027"/>
                </a:cubicBezTo>
                <a:close/>
                <a:moveTo>
                  <a:pt x="14844536" y="2584562"/>
                </a:moveTo>
                <a:cubicBezTo>
                  <a:pt x="14862982" y="2584562"/>
                  <a:pt x="14881428" y="2578414"/>
                  <a:pt x="14881428" y="2609157"/>
                </a:cubicBezTo>
                <a:cubicBezTo>
                  <a:pt x="14869131" y="2609157"/>
                  <a:pt x="14844536" y="2615305"/>
                  <a:pt x="14844536" y="2584562"/>
                </a:cubicBezTo>
                <a:close/>
                <a:moveTo>
                  <a:pt x="17995896" y="2568937"/>
                </a:moveTo>
                <a:cubicBezTo>
                  <a:pt x="18001584" y="2575761"/>
                  <a:pt x="18009544" y="2582585"/>
                  <a:pt x="18009544" y="2589410"/>
                </a:cubicBezTo>
                <a:cubicBezTo>
                  <a:pt x="18001584" y="2596235"/>
                  <a:pt x="17982244" y="2589410"/>
                  <a:pt x="17995896" y="2568937"/>
                </a:cubicBezTo>
                <a:close/>
                <a:moveTo>
                  <a:pt x="10564249" y="2554106"/>
                </a:moveTo>
                <a:cubicBezTo>
                  <a:pt x="10564249" y="2573448"/>
                  <a:pt x="10564249" y="2586345"/>
                  <a:pt x="10577146" y="2586345"/>
                </a:cubicBezTo>
                <a:cubicBezTo>
                  <a:pt x="10577146" y="2566999"/>
                  <a:pt x="10577146" y="2554106"/>
                  <a:pt x="10564249" y="2554106"/>
                </a:cubicBezTo>
                <a:close/>
                <a:moveTo>
                  <a:pt x="18878460" y="2546713"/>
                </a:moveTo>
                <a:lnTo>
                  <a:pt x="18875656" y="2550499"/>
                </a:lnTo>
                <a:cubicBezTo>
                  <a:pt x="18874276" y="2552361"/>
                  <a:pt x="18873316" y="2553657"/>
                  <a:pt x="18873316" y="2553657"/>
                </a:cubicBezTo>
                <a:close/>
                <a:moveTo>
                  <a:pt x="18829076" y="2540496"/>
                </a:moveTo>
                <a:cubicBezTo>
                  <a:pt x="18829076" y="2545432"/>
                  <a:pt x="18834344" y="2545432"/>
                  <a:pt x="18834344" y="2551357"/>
                </a:cubicBezTo>
                <a:lnTo>
                  <a:pt x="18831112" y="2554711"/>
                </a:lnTo>
                <a:lnTo>
                  <a:pt x="18825784" y="2560242"/>
                </a:lnTo>
                <a:cubicBezTo>
                  <a:pt x="18822756" y="2560242"/>
                  <a:pt x="18819596" y="2557281"/>
                  <a:pt x="18816436" y="2551357"/>
                </a:cubicBezTo>
                <a:cubicBezTo>
                  <a:pt x="18822756" y="2545432"/>
                  <a:pt x="18822756" y="2540496"/>
                  <a:pt x="18829076" y="2540496"/>
                </a:cubicBezTo>
                <a:close/>
                <a:moveTo>
                  <a:pt x="18883140" y="2540395"/>
                </a:moveTo>
                <a:lnTo>
                  <a:pt x="18880516" y="2543938"/>
                </a:lnTo>
                <a:lnTo>
                  <a:pt x="18878460" y="2546713"/>
                </a:lnTo>
                <a:close/>
                <a:moveTo>
                  <a:pt x="18884836" y="2538105"/>
                </a:moveTo>
                <a:cubicBezTo>
                  <a:pt x="18885796" y="2536809"/>
                  <a:pt x="18885556" y="2537134"/>
                  <a:pt x="18884656" y="2538349"/>
                </a:cubicBezTo>
                <a:lnTo>
                  <a:pt x="18883140" y="2540395"/>
                </a:lnTo>
                <a:close/>
                <a:moveTo>
                  <a:pt x="12449321" y="2522941"/>
                </a:moveTo>
                <a:cubicBezTo>
                  <a:pt x="12449321" y="2561628"/>
                  <a:pt x="12468666" y="2554106"/>
                  <a:pt x="12488011" y="2554106"/>
                </a:cubicBezTo>
                <a:cubicBezTo>
                  <a:pt x="12488011" y="2516495"/>
                  <a:pt x="12462218" y="2522941"/>
                  <a:pt x="12449321" y="2522941"/>
                </a:cubicBezTo>
                <a:close/>
                <a:moveTo>
                  <a:pt x="10601865" y="2522941"/>
                </a:moveTo>
                <a:cubicBezTo>
                  <a:pt x="10601865" y="2542284"/>
                  <a:pt x="10601865" y="2566999"/>
                  <a:pt x="10601865" y="2586345"/>
                </a:cubicBezTo>
                <a:cubicBezTo>
                  <a:pt x="10621210" y="2573448"/>
                  <a:pt x="10672797" y="2579897"/>
                  <a:pt x="10672797" y="2522941"/>
                </a:cubicBezTo>
                <a:cubicBezTo>
                  <a:pt x="10647003" y="2522941"/>
                  <a:pt x="10621210" y="2522941"/>
                  <a:pt x="10601865" y="2522941"/>
                </a:cubicBezTo>
                <a:close/>
                <a:moveTo>
                  <a:pt x="9789371" y="2522941"/>
                </a:moveTo>
                <a:cubicBezTo>
                  <a:pt x="9789371" y="2561628"/>
                  <a:pt x="9807641" y="2554106"/>
                  <a:pt x="9826986" y="2554106"/>
                </a:cubicBezTo>
                <a:cubicBezTo>
                  <a:pt x="9826986" y="2516495"/>
                  <a:pt x="9801193" y="2522941"/>
                  <a:pt x="9789371" y="2522941"/>
                </a:cubicBezTo>
                <a:close/>
                <a:moveTo>
                  <a:pt x="17848536" y="2521536"/>
                </a:moveTo>
                <a:cubicBezTo>
                  <a:pt x="17848536" y="2541441"/>
                  <a:pt x="17842548" y="2553605"/>
                  <a:pt x="17830572" y="2553605"/>
                </a:cubicBezTo>
                <a:cubicBezTo>
                  <a:pt x="17830572" y="2534806"/>
                  <a:pt x="17836560" y="2521536"/>
                  <a:pt x="17848536" y="2521536"/>
                </a:cubicBezTo>
                <a:close/>
                <a:moveTo>
                  <a:pt x="14695029" y="2510960"/>
                </a:moveTo>
                <a:cubicBezTo>
                  <a:pt x="14718913" y="2512710"/>
                  <a:pt x="14744408" y="2522405"/>
                  <a:pt x="14757289" y="2522405"/>
                </a:cubicBezTo>
                <a:cubicBezTo>
                  <a:pt x="14744408" y="2579497"/>
                  <a:pt x="14744408" y="2598887"/>
                  <a:pt x="14776611" y="2637665"/>
                </a:cubicBezTo>
                <a:cubicBezTo>
                  <a:pt x="14783052" y="2605350"/>
                  <a:pt x="14783052" y="2553644"/>
                  <a:pt x="14815256" y="2553644"/>
                </a:cubicBezTo>
                <a:cubicBezTo>
                  <a:pt x="14815256" y="2585960"/>
                  <a:pt x="14815256" y="2618278"/>
                  <a:pt x="14815256" y="2644129"/>
                </a:cubicBezTo>
                <a:cubicBezTo>
                  <a:pt x="14828137" y="2650591"/>
                  <a:pt x="14841019" y="2657055"/>
                  <a:pt x="14853900" y="2657055"/>
                </a:cubicBezTo>
                <a:cubicBezTo>
                  <a:pt x="14886104" y="2669982"/>
                  <a:pt x="14911866" y="2682908"/>
                  <a:pt x="14942997" y="2695834"/>
                </a:cubicBezTo>
                <a:cubicBezTo>
                  <a:pt x="14853900" y="2676445"/>
                  <a:pt x="14770171" y="2669982"/>
                  <a:pt x="14681074" y="2657055"/>
                </a:cubicBezTo>
                <a:cubicBezTo>
                  <a:pt x="14668193" y="2631203"/>
                  <a:pt x="14635989" y="2585960"/>
                  <a:pt x="14642430" y="2547181"/>
                </a:cubicBezTo>
                <a:cubicBezTo>
                  <a:pt x="14648870" y="2515403"/>
                  <a:pt x="14671145" y="2509210"/>
                  <a:pt x="14695029" y="2510960"/>
                </a:cubicBezTo>
                <a:close/>
                <a:moveTo>
                  <a:pt x="19171920" y="2497837"/>
                </a:moveTo>
                <a:cubicBezTo>
                  <a:pt x="19198028" y="2497837"/>
                  <a:pt x="19217608" y="2510134"/>
                  <a:pt x="19237188" y="2522431"/>
                </a:cubicBezTo>
                <a:cubicBezTo>
                  <a:pt x="19211080" y="2534728"/>
                  <a:pt x="19191500" y="2516283"/>
                  <a:pt x="19171920" y="2497837"/>
                </a:cubicBezTo>
                <a:close/>
                <a:moveTo>
                  <a:pt x="9860840" y="2495538"/>
                </a:moveTo>
                <a:cubicBezTo>
                  <a:pt x="9852780" y="2497149"/>
                  <a:pt x="9846331" y="2503598"/>
                  <a:pt x="9846331" y="2522941"/>
                </a:cubicBezTo>
                <a:cubicBezTo>
                  <a:pt x="9859228" y="2522941"/>
                  <a:pt x="9885021" y="2529389"/>
                  <a:pt x="9885021" y="2497149"/>
                </a:cubicBezTo>
                <a:cubicBezTo>
                  <a:pt x="9878573" y="2497149"/>
                  <a:pt x="9868901" y="2493927"/>
                  <a:pt x="9860840" y="2495538"/>
                </a:cubicBezTo>
                <a:close/>
                <a:moveTo>
                  <a:pt x="18479444" y="2483534"/>
                </a:moveTo>
                <a:lnTo>
                  <a:pt x="18477704" y="2488949"/>
                </a:lnTo>
                <a:lnTo>
                  <a:pt x="18475336" y="2496308"/>
                </a:lnTo>
                <a:close/>
                <a:moveTo>
                  <a:pt x="18425672" y="2478984"/>
                </a:moveTo>
                <a:cubicBezTo>
                  <a:pt x="18434232" y="2478984"/>
                  <a:pt x="18442788" y="2480974"/>
                  <a:pt x="18451184" y="2484158"/>
                </a:cubicBezTo>
                <a:lnTo>
                  <a:pt x="18475336" y="2496308"/>
                </a:lnTo>
                <a:lnTo>
                  <a:pt x="18475704" y="2496493"/>
                </a:lnTo>
                <a:cubicBezTo>
                  <a:pt x="18482024" y="2502860"/>
                  <a:pt x="18482024" y="2502860"/>
                  <a:pt x="18488344" y="2509226"/>
                </a:cubicBezTo>
                <a:cubicBezTo>
                  <a:pt x="18456744" y="2534692"/>
                  <a:pt x="18413560" y="2521959"/>
                  <a:pt x="18375640" y="2509226"/>
                </a:cubicBezTo>
                <a:cubicBezTo>
                  <a:pt x="18391440" y="2486943"/>
                  <a:pt x="18408556" y="2478984"/>
                  <a:pt x="18425672" y="2478984"/>
                </a:cubicBezTo>
                <a:close/>
                <a:moveTo>
                  <a:pt x="18481900" y="2475899"/>
                </a:moveTo>
                <a:lnTo>
                  <a:pt x="18480336" y="2480767"/>
                </a:lnTo>
                <a:lnTo>
                  <a:pt x="18479444" y="2483534"/>
                </a:lnTo>
                <a:close/>
                <a:moveTo>
                  <a:pt x="18482756" y="2473243"/>
                </a:moveTo>
                <a:lnTo>
                  <a:pt x="18481900" y="2475899"/>
                </a:lnTo>
                <a:lnTo>
                  <a:pt x="18481912" y="2475861"/>
                </a:lnTo>
                <a:cubicBezTo>
                  <a:pt x="18483036" y="2472371"/>
                  <a:pt x="18483596" y="2470625"/>
                  <a:pt x="18482756" y="2473243"/>
                </a:cubicBezTo>
                <a:close/>
                <a:moveTo>
                  <a:pt x="10826483" y="2464911"/>
                </a:moveTo>
                <a:cubicBezTo>
                  <a:pt x="10814661" y="2464911"/>
                  <a:pt x="10814661" y="2464911"/>
                  <a:pt x="10826483" y="2497149"/>
                </a:cubicBezTo>
                <a:cubicBezTo>
                  <a:pt x="10826483" y="2477804"/>
                  <a:pt x="10826483" y="2471358"/>
                  <a:pt x="10826483" y="2464911"/>
                </a:cubicBezTo>
                <a:close/>
                <a:moveTo>
                  <a:pt x="19170824" y="2464657"/>
                </a:moveTo>
                <a:cubicBezTo>
                  <a:pt x="19170824" y="2471077"/>
                  <a:pt x="19170824" y="2477499"/>
                  <a:pt x="19170824" y="2496762"/>
                </a:cubicBezTo>
                <a:cubicBezTo>
                  <a:pt x="19157700" y="2464657"/>
                  <a:pt x="19157700" y="2464657"/>
                  <a:pt x="19170824" y="2464657"/>
                </a:cubicBezTo>
                <a:close/>
                <a:moveTo>
                  <a:pt x="17001116" y="2464657"/>
                </a:moveTo>
                <a:cubicBezTo>
                  <a:pt x="17012704" y="2464657"/>
                  <a:pt x="17019024" y="2471077"/>
                  <a:pt x="17019024" y="2496762"/>
                </a:cubicBezTo>
                <a:cubicBezTo>
                  <a:pt x="17006384" y="2496762"/>
                  <a:pt x="17001116" y="2483920"/>
                  <a:pt x="17001116" y="2464657"/>
                </a:cubicBezTo>
                <a:close/>
                <a:moveTo>
                  <a:pt x="19625796" y="2464656"/>
                </a:moveTo>
                <a:cubicBezTo>
                  <a:pt x="19625796" y="2483920"/>
                  <a:pt x="19618968" y="2496762"/>
                  <a:pt x="19598496" y="2496762"/>
                </a:cubicBezTo>
                <a:cubicBezTo>
                  <a:pt x="19598496" y="2471077"/>
                  <a:pt x="19605320" y="2464656"/>
                  <a:pt x="19625796" y="2464656"/>
                </a:cubicBezTo>
                <a:close/>
                <a:moveTo>
                  <a:pt x="17704408" y="2460359"/>
                </a:moveTo>
                <a:cubicBezTo>
                  <a:pt x="17714492" y="2460359"/>
                  <a:pt x="17723796" y="2463666"/>
                  <a:pt x="17730000" y="2476892"/>
                </a:cubicBezTo>
                <a:cubicBezTo>
                  <a:pt x="17711388" y="2476892"/>
                  <a:pt x="17692772" y="2483507"/>
                  <a:pt x="17674160" y="2496733"/>
                </a:cubicBezTo>
                <a:cubicBezTo>
                  <a:pt x="17674160" y="2483507"/>
                  <a:pt x="17674160" y="2470279"/>
                  <a:pt x="17674160" y="2463666"/>
                </a:cubicBezTo>
                <a:cubicBezTo>
                  <a:pt x="17683468" y="2463666"/>
                  <a:pt x="17694324" y="2460359"/>
                  <a:pt x="17704408" y="2460359"/>
                </a:cubicBezTo>
                <a:close/>
                <a:moveTo>
                  <a:pt x="13332893" y="2457583"/>
                </a:moveTo>
                <a:cubicBezTo>
                  <a:pt x="13341851" y="2454704"/>
                  <a:pt x="13346970" y="2462382"/>
                  <a:pt x="13336732" y="2477737"/>
                </a:cubicBezTo>
                <a:cubicBezTo>
                  <a:pt x="13329907" y="2470913"/>
                  <a:pt x="13329907" y="2464088"/>
                  <a:pt x="13323082" y="2464088"/>
                </a:cubicBezTo>
                <a:cubicBezTo>
                  <a:pt x="13326494" y="2460675"/>
                  <a:pt x="13329907" y="2458543"/>
                  <a:pt x="13332893" y="2457583"/>
                </a:cubicBezTo>
                <a:close/>
                <a:moveTo>
                  <a:pt x="17730568" y="2450355"/>
                </a:moveTo>
                <a:lnTo>
                  <a:pt x="17726300" y="2463623"/>
                </a:lnTo>
                <a:cubicBezTo>
                  <a:pt x="17726300" y="2463623"/>
                  <a:pt x="17727420" y="2460132"/>
                  <a:pt x="17728824" y="2455770"/>
                </a:cubicBezTo>
                <a:close/>
                <a:moveTo>
                  <a:pt x="17731036" y="2445698"/>
                </a:moveTo>
                <a:lnTo>
                  <a:pt x="17732004" y="2445888"/>
                </a:lnTo>
                <a:lnTo>
                  <a:pt x="17742520" y="2447943"/>
                </a:lnTo>
                <a:cubicBezTo>
                  <a:pt x="17744164" y="2450189"/>
                  <a:pt x="17744164" y="2454680"/>
                  <a:pt x="17744164" y="2463660"/>
                </a:cubicBezTo>
                <a:lnTo>
                  <a:pt x="17731752" y="2446677"/>
                </a:lnTo>
                <a:lnTo>
                  <a:pt x="17731456" y="2447589"/>
                </a:lnTo>
                <a:lnTo>
                  <a:pt x="17730568" y="2450355"/>
                </a:lnTo>
                <a:lnTo>
                  <a:pt x="17731748" y="2446677"/>
                </a:lnTo>
                <a:close/>
                <a:moveTo>
                  <a:pt x="17733876" y="2440064"/>
                </a:moveTo>
                <a:cubicBezTo>
                  <a:pt x="17734720" y="2437446"/>
                  <a:pt x="17734156" y="2439191"/>
                  <a:pt x="17733036" y="2442682"/>
                </a:cubicBezTo>
                <a:lnTo>
                  <a:pt x="17732004" y="2445888"/>
                </a:lnTo>
                <a:close/>
                <a:moveTo>
                  <a:pt x="10916760" y="2432672"/>
                </a:moveTo>
                <a:cubicBezTo>
                  <a:pt x="10916760" y="2452014"/>
                  <a:pt x="10923208" y="2464911"/>
                  <a:pt x="10936105" y="2464911"/>
                </a:cubicBezTo>
                <a:cubicBezTo>
                  <a:pt x="10936105" y="2439119"/>
                  <a:pt x="10929656" y="2432672"/>
                  <a:pt x="10916760" y="2432672"/>
                </a:cubicBezTo>
                <a:close/>
                <a:moveTo>
                  <a:pt x="10429908" y="2432672"/>
                </a:moveTo>
                <a:cubicBezTo>
                  <a:pt x="10340706" y="2452014"/>
                  <a:pt x="10263325" y="2522941"/>
                  <a:pt x="10174123" y="2547657"/>
                </a:cubicBezTo>
                <a:cubicBezTo>
                  <a:pt x="10154778" y="2547657"/>
                  <a:pt x="10096743" y="2547657"/>
                  <a:pt x="10109639" y="2599243"/>
                </a:cubicBezTo>
                <a:cubicBezTo>
                  <a:pt x="10122536" y="2650824"/>
                  <a:pt x="10167675" y="2605690"/>
                  <a:pt x="10167675" y="2566999"/>
                </a:cubicBezTo>
                <a:cubicBezTo>
                  <a:pt x="10187020" y="2542284"/>
                  <a:pt x="10205290" y="2561628"/>
                  <a:pt x="10224635" y="2554106"/>
                </a:cubicBezTo>
                <a:cubicBezTo>
                  <a:pt x="10256877" y="2554106"/>
                  <a:pt x="10282671" y="2542284"/>
                  <a:pt x="10308464" y="2535836"/>
                </a:cubicBezTo>
                <a:cubicBezTo>
                  <a:pt x="10334257" y="2529389"/>
                  <a:pt x="10360051" y="2516495"/>
                  <a:pt x="10385844" y="2510046"/>
                </a:cubicBezTo>
                <a:cubicBezTo>
                  <a:pt x="10405189" y="2503598"/>
                  <a:pt x="10417011" y="2497149"/>
                  <a:pt x="10429908" y="2497149"/>
                </a:cubicBezTo>
                <a:cubicBezTo>
                  <a:pt x="10429908" y="2471358"/>
                  <a:pt x="10429908" y="2452014"/>
                  <a:pt x="10429908" y="2432672"/>
                </a:cubicBezTo>
                <a:close/>
                <a:moveTo>
                  <a:pt x="10032259" y="2432672"/>
                </a:moveTo>
                <a:cubicBezTo>
                  <a:pt x="10032259" y="2452014"/>
                  <a:pt x="10038707" y="2464911"/>
                  <a:pt x="10051604" y="2464911"/>
                </a:cubicBezTo>
                <a:cubicBezTo>
                  <a:pt x="10051604" y="2439119"/>
                  <a:pt x="10045156" y="2432672"/>
                  <a:pt x="10032259" y="2432672"/>
                </a:cubicBezTo>
                <a:close/>
                <a:moveTo>
                  <a:pt x="17843544" y="2431480"/>
                </a:moveTo>
                <a:cubicBezTo>
                  <a:pt x="17856516" y="2437997"/>
                  <a:pt x="17875976" y="2444514"/>
                  <a:pt x="17888948" y="2457549"/>
                </a:cubicBezTo>
                <a:cubicBezTo>
                  <a:pt x="17914892" y="2464066"/>
                  <a:pt x="17934348" y="2477100"/>
                  <a:pt x="17960292" y="2490135"/>
                </a:cubicBezTo>
                <a:cubicBezTo>
                  <a:pt x="17986236" y="2503170"/>
                  <a:pt x="18012180" y="2516204"/>
                  <a:pt x="18031640" y="2529239"/>
                </a:cubicBezTo>
                <a:cubicBezTo>
                  <a:pt x="18050016" y="2542273"/>
                  <a:pt x="18062988" y="2547704"/>
                  <a:pt x="18075960" y="2554221"/>
                </a:cubicBezTo>
                <a:cubicBezTo>
                  <a:pt x="18075960" y="2567255"/>
                  <a:pt x="18075960" y="2573773"/>
                  <a:pt x="18075960" y="2586807"/>
                </a:cubicBezTo>
                <a:cubicBezTo>
                  <a:pt x="18056500" y="2586807"/>
                  <a:pt x="18031640" y="2586807"/>
                  <a:pt x="18012180" y="2586807"/>
                </a:cubicBezTo>
                <a:cubicBezTo>
                  <a:pt x="17999208" y="2561824"/>
                  <a:pt x="17979752" y="2554221"/>
                  <a:pt x="17960292" y="2547704"/>
                </a:cubicBezTo>
                <a:cubicBezTo>
                  <a:pt x="17914892" y="2529239"/>
                  <a:pt x="17875976" y="2509687"/>
                  <a:pt x="17830572" y="2496652"/>
                </a:cubicBezTo>
                <a:cubicBezTo>
                  <a:pt x="17830572" y="2470584"/>
                  <a:pt x="17837060" y="2451032"/>
                  <a:pt x="17843544" y="2431480"/>
                </a:cubicBezTo>
                <a:close/>
                <a:moveTo>
                  <a:pt x="17147052" y="2431480"/>
                </a:moveTo>
                <a:cubicBezTo>
                  <a:pt x="17147052" y="2450745"/>
                  <a:pt x="17141064" y="2463588"/>
                  <a:pt x="17129092" y="2463588"/>
                </a:cubicBezTo>
                <a:cubicBezTo>
                  <a:pt x="17129092" y="2444323"/>
                  <a:pt x="17135076" y="2431480"/>
                  <a:pt x="17147052" y="2431480"/>
                </a:cubicBezTo>
                <a:close/>
                <a:moveTo>
                  <a:pt x="16322338" y="2431480"/>
                </a:moveTo>
                <a:cubicBezTo>
                  <a:pt x="16322338" y="2450745"/>
                  <a:pt x="16316350" y="2463588"/>
                  <a:pt x="16304374" y="2463588"/>
                </a:cubicBezTo>
                <a:cubicBezTo>
                  <a:pt x="16304374" y="2437902"/>
                  <a:pt x="16310362" y="2431480"/>
                  <a:pt x="16322338" y="2431480"/>
                </a:cubicBezTo>
                <a:close/>
                <a:moveTo>
                  <a:pt x="13824427" y="2431480"/>
                </a:moveTo>
                <a:cubicBezTo>
                  <a:pt x="13824427" y="2477774"/>
                  <a:pt x="13786123" y="2464547"/>
                  <a:pt x="13773355" y="2464547"/>
                </a:cubicBezTo>
                <a:cubicBezTo>
                  <a:pt x="13786123" y="2444707"/>
                  <a:pt x="13805275" y="2438093"/>
                  <a:pt x="13824427" y="2431480"/>
                </a:cubicBezTo>
                <a:close/>
                <a:moveTo>
                  <a:pt x="845495" y="2427183"/>
                </a:moveTo>
                <a:cubicBezTo>
                  <a:pt x="909640" y="2432309"/>
                  <a:pt x="974391" y="2467285"/>
                  <a:pt x="1032486" y="2491407"/>
                </a:cubicBezTo>
                <a:cubicBezTo>
                  <a:pt x="1116401" y="2523569"/>
                  <a:pt x="1199240" y="2554659"/>
                  <a:pt x="1283154" y="2586821"/>
                </a:cubicBezTo>
                <a:cubicBezTo>
                  <a:pt x="1283154" y="2676876"/>
                  <a:pt x="1142219" y="2567524"/>
                  <a:pt x="1122855" y="2554659"/>
                </a:cubicBezTo>
                <a:cubicBezTo>
                  <a:pt x="1013120" y="2478542"/>
                  <a:pt x="885099" y="2530001"/>
                  <a:pt x="781817" y="2433515"/>
                </a:cubicBezTo>
                <a:cubicBezTo>
                  <a:pt x="802796" y="2427083"/>
                  <a:pt x="824111" y="2425475"/>
                  <a:pt x="845495" y="2427183"/>
                </a:cubicBezTo>
                <a:close/>
                <a:moveTo>
                  <a:pt x="11472595" y="2422901"/>
                </a:moveTo>
                <a:cubicBezTo>
                  <a:pt x="11449623" y="2421390"/>
                  <a:pt x="11422419" y="2440731"/>
                  <a:pt x="11398238" y="2445566"/>
                </a:cubicBezTo>
                <a:cubicBezTo>
                  <a:pt x="11365996" y="2458463"/>
                  <a:pt x="11333754" y="2471358"/>
                  <a:pt x="11301512" y="2484256"/>
                </a:cubicBezTo>
                <a:cubicBezTo>
                  <a:pt x="11262822" y="2497149"/>
                  <a:pt x="11230580" y="2516495"/>
                  <a:pt x="11192965" y="2522941"/>
                </a:cubicBezTo>
                <a:cubicBezTo>
                  <a:pt x="11167171" y="2529389"/>
                  <a:pt x="11134929" y="2522941"/>
                  <a:pt x="11115584" y="2554106"/>
                </a:cubicBezTo>
                <a:cubicBezTo>
                  <a:pt x="11051101" y="2522941"/>
                  <a:pt x="10981243" y="2573448"/>
                  <a:pt x="10916760" y="2599243"/>
                </a:cubicBezTo>
                <a:cubicBezTo>
                  <a:pt x="10974795" y="2599243"/>
                  <a:pt x="11025307" y="2599243"/>
                  <a:pt x="11076894" y="2586345"/>
                </a:cubicBezTo>
                <a:cubicBezTo>
                  <a:pt x="11122033" y="2573448"/>
                  <a:pt x="11173620" y="2547657"/>
                  <a:pt x="11217683" y="2542284"/>
                </a:cubicBezTo>
                <a:cubicBezTo>
                  <a:pt x="11314409" y="2529389"/>
                  <a:pt x="11411134" y="2497149"/>
                  <a:pt x="11493888" y="2432672"/>
                </a:cubicBezTo>
                <a:cubicBezTo>
                  <a:pt x="11487440" y="2426225"/>
                  <a:pt x="11480253" y="2423404"/>
                  <a:pt x="11472595" y="2422901"/>
                </a:cubicBezTo>
                <a:close/>
                <a:moveTo>
                  <a:pt x="13900203" y="2400427"/>
                </a:moveTo>
                <a:cubicBezTo>
                  <a:pt x="13900203" y="2419778"/>
                  <a:pt x="13900203" y="2439119"/>
                  <a:pt x="13900203" y="2464911"/>
                </a:cubicBezTo>
                <a:cubicBezTo>
                  <a:pt x="13893755" y="2464911"/>
                  <a:pt x="13874409" y="2452014"/>
                  <a:pt x="13861513" y="2471358"/>
                </a:cubicBezTo>
                <a:cubicBezTo>
                  <a:pt x="13855064" y="2497149"/>
                  <a:pt x="13886231" y="2497149"/>
                  <a:pt x="13893755" y="2503598"/>
                </a:cubicBezTo>
                <a:cubicBezTo>
                  <a:pt x="13924922" y="2503598"/>
                  <a:pt x="13963612" y="2510046"/>
                  <a:pt x="13995854" y="2477804"/>
                </a:cubicBezTo>
                <a:cubicBezTo>
                  <a:pt x="13982957" y="2471358"/>
                  <a:pt x="13970060" y="2464911"/>
                  <a:pt x="13963612" y="2452014"/>
                </a:cubicBezTo>
                <a:cubicBezTo>
                  <a:pt x="13963612" y="2439119"/>
                  <a:pt x="13963612" y="2426225"/>
                  <a:pt x="13963612" y="2419778"/>
                </a:cubicBezTo>
                <a:cubicBezTo>
                  <a:pt x="13957163" y="2406870"/>
                  <a:pt x="13944267" y="2419778"/>
                  <a:pt x="13937818" y="2419778"/>
                </a:cubicBezTo>
                <a:cubicBezTo>
                  <a:pt x="13924922" y="2419778"/>
                  <a:pt x="13912025" y="2406870"/>
                  <a:pt x="13900203" y="2400427"/>
                </a:cubicBezTo>
                <a:close/>
                <a:moveTo>
                  <a:pt x="19041560" y="2393591"/>
                </a:moveTo>
                <a:cubicBezTo>
                  <a:pt x="19070144" y="2392376"/>
                  <a:pt x="19104508" y="2434899"/>
                  <a:pt x="19128208" y="2444618"/>
                </a:cubicBezTo>
                <a:cubicBezTo>
                  <a:pt x="19090288" y="2444618"/>
                  <a:pt x="19053424" y="2438139"/>
                  <a:pt x="19015508" y="2412219"/>
                </a:cubicBezTo>
                <a:cubicBezTo>
                  <a:pt x="19023144" y="2399260"/>
                  <a:pt x="19032028" y="2393995"/>
                  <a:pt x="19041560" y="2393591"/>
                </a:cubicBezTo>
                <a:close/>
                <a:moveTo>
                  <a:pt x="11128481" y="2381086"/>
                </a:moveTo>
                <a:cubicBezTo>
                  <a:pt x="11051101" y="2381086"/>
                  <a:pt x="11051101" y="2381086"/>
                  <a:pt x="10961898" y="2432672"/>
                </a:cubicBezTo>
                <a:cubicBezTo>
                  <a:pt x="11089791" y="2413338"/>
                  <a:pt x="11089791" y="2413338"/>
                  <a:pt x="11128481" y="2381086"/>
                </a:cubicBezTo>
                <a:close/>
                <a:moveTo>
                  <a:pt x="16987428" y="2369862"/>
                </a:moveTo>
                <a:cubicBezTo>
                  <a:pt x="17001120" y="2369862"/>
                  <a:pt x="17019024" y="2376283"/>
                  <a:pt x="17019024" y="2401967"/>
                </a:cubicBezTo>
                <a:cubicBezTo>
                  <a:pt x="17006384" y="2395546"/>
                  <a:pt x="16993744" y="2389125"/>
                  <a:pt x="16982160" y="2382704"/>
                </a:cubicBezTo>
                <a:cubicBezTo>
                  <a:pt x="16982160" y="2376283"/>
                  <a:pt x="16987428" y="2376283"/>
                  <a:pt x="16987428" y="2369862"/>
                </a:cubicBezTo>
                <a:close/>
                <a:moveTo>
                  <a:pt x="18534660" y="2366944"/>
                </a:moveTo>
                <a:cubicBezTo>
                  <a:pt x="18543128" y="2373742"/>
                  <a:pt x="18544340" y="2399727"/>
                  <a:pt x="18549180" y="2419067"/>
                </a:cubicBezTo>
                <a:cubicBezTo>
                  <a:pt x="18568536" y="2464188"/>
                  <a:pt x="18620156" y="2425513"/>
                  <a:pt x="18620156" y="2496418"/>
                </a:cubicBezTo>
                <a:cubicBezTo>
                  <a:pt x="18607248" y="2496418"/>
                  <a:pt x="18587892" y="2489973"/>
                  <a:pt x="18587892" y="2522203"/>
                </a:cubicBezTo>
                <a:cubicBezTo>
                  <a:pt x="18594344" y="2522203"/>
                  <a:pt x="18620156" y="2509311"/>
                  <a:pt x="18620156" y="2541541"/>
                </a:cubicBezTo>
                <a:cubicBezTo>
                  <a:pt x="18613704" y="2566250"/>
                  <a:pt x="18620156" y="2560878"/>
                  <a:pt x="18631984" y="2546914"/>
                </a:cubicBezTo>
                <a:cubicBezTo>
                  <a:pt x="18664248" y="2515755"/>
                  <a:pt x="18702960" y="2509311"/>
                  <a:pt x="18748128" y="2522203"/>
                </a:cubicBezTo>
                <a:lnTo>
                  <a:pt x="18765596" y="2529864"/>
                </a:lnTo>
                <a:lnTo>
                  <a:pt x="18759564" y="2520160"/>
                </a:lnTo>
                <a:cubicBezTo>
                  <a:pt x="18765548" y="2513738"/>
                  <a:pt x="18771536" y="2507316"/>
                  <a:pt x="18771536" y="2507316"/>
                </a:cubicBezTo>
                <a:cubicBezTo>
                  <a:pt x="18774532" y="2513738"/>
                  <a:pt x="18776028" y="2518554"/>
                  <a:pt x="18776028" y="2523370"/>
                </a:cubicBezTo>
                <a:lnTo>
                  <a:pt x="18773268" y="2533230"/>
                </a:lnTo>
                <a:lnTo>
                  <a:pt x="18781196" y="2536706"/>
                </a:lnTo>
                <a:cubicBezTo>
                  <a:pt x="18793296" y="2543152"/>
                  <a:pt x="18806200" y="2551210"/>
                  <a:pt x="18819104" y="2560878"/>
                </a:cubicBezTo>
                <a:cubicBezTo>
                  <a:pt x="18832008" y="2572696"/>
                  <a:pt x="18851368" y="2585588"/>
                  <a:pt x="18863196" y="2572696"/>
                </a:cubicBezTo>
                <a:cubicBezTo>
                  <a:pt x="18901912" y="2541541"/>
                  <a:pt x="18947076" y="2604927"/>
                  <a:pt x="18979340" y="2624266"/>
                </a:cubicBezTo>
                <a:cubicBezTo>
                  <a:pt x="18947076" y="2650048"/>
                  <a:pt x="18908364" y="2675834"/>
                  <a:pt x="18876100" y="2708063"/>
                </a:cubicBezTo>
                <a:cubicBezTo>
                  <a:pt x="18953528" y="2771448"/>
                  <a:pt x="19030960" y="2842360"/>
                  <a:pt x="19107312" y="2906818"/>
                </a:cubicBezTo>
                <a:cubicBezTo>
                  <a:pt x="19146028" y="2939048"/>
                  <a:pt x="19184740" y="2971278"/>
                  <a:pt x="19229908" y="3008879"/>
                </a:cubicBezTo>
                <a:cubicBezTo>
                  <a:pt x="19254644" y="3028218"/>
                  <a:pt x="19286904" y="3060446"/>
                  <a:pt x="19319168" y="3060446"/>
                </a:cubicBezTo>
                <a:cubicBezTo>
                  <a:pt x="19306264" y="3028218"/>
                  <a:pt x="19299808" y="2989542"/>
                  <a:pt x="19286904" y="2951942"/>
                </a:cubicBezTo>
                <a:cubicBezTo>
                  <a:pt x="19306264" y="2939048"/>
                  <a:pt x="19332072" y="2932601"/>
                  <a:pt x="19357880" y="2919712"/>
                </a:cubicBezTo>
                <a:cubicBezTo>
                  <a:pt x="19357880" y="2951942"/>
                  <a:pt x="19357880" y="2983096"/>
                  <a:pt x="19357880" y="3015325"/>
                </a:cubicBezTo>
                <a:cubicBezTo>
                  <a:pt x="19377240" y="3015325"/>
                  <a:pt x="19390144" y="2976653"/>
                  <a:pt x="19409500" y="2976653"/>
                </a:cubicBezTo>
                <a:cubicBezTo>
                  <a:pt x="19441764" y="2976653"/>
                  <a:pt x="19466496" y="3015325"/>
                  <a:pt x="19492308" y="3028218"/>
                </a:cubicBezTo>
                <a:cubicBezTo>
                  <a:pt x="19448216" y="3099124"/>
                  <a:pt x="19550380" y="3162515"/>
                  <a:pt x="19550380" y="3073341"/>
                </a:cubicBezTo>
                <a:cubicBezTo>
                  <a:pt x="19531020" y="3073341"/>
                  <a:pt x="19505212" y="3086232"/>
                  <a:pt x="19492308" y="3060446"/>
                </a:cubicBezTo>
                <a:cubicBezTo>
                  <a:pt x="19524568" y="3002434"/>
                  <a:pt x="19589092" y="3079786"/>
                  <a:pt x="19627808" y="3092678"/>
                </a:cubicBezTo>
                <a:cubicBezTo>
                  <a:pt x="19608452" y="3105569"/>
                  <a:pt x="19582640" y="3105569"/>
                  <a:pt x="19582640" y="3137801"/>
                </a:cubicBezTo>
                <a:cubicBezTo>
                  <a:pt x="19621356" y="3137801"/>
                  <a:pt x="19634260" y="3194740"/>
                  <a:pt x="19660068" y="3226970"/>
                </a:cubicBezTo>
                <a:cubicBezTo>
                  <a:pt x="19684804" y="3265647"/>
                  <a:pt x="19717068" y="3291431"/>
                  <a:pt x="19755780" y="3310769"/>
                </a:cubicBezTo>
                <a:cubicBezTo>
                  <a:pt x="19839664" y="3362334"/>
                  <a:pt x="19935372" y="3381680"/>
                  <a:pt x="20019256" y="3432170"/>
                </a:cubicBezTo>
                <a:cubicBezTo>
                  <a:pt x="20006348" y="3445062"/>
                  <a:pt x="20012804" y="3483739"/>
                  <a:pt x="19999896" y="3503076"/>
                </a:cubicBezTo>
                <a:cubicBezTo>
                  <a:pt x="19986992" y="3522414"/>
                  <a:pt x="19967636" y="3522414"/>
                  <a:pt x="19954732" y="3528860"/>
                </a:cubicBezTo>
                <a:cubicBezTo>
                  <a:pt x="19954732" y="3541751"/>
                  <a:pt x="19961184" y="3548197"/>
                  <a:pt x="19967636" y="3554644"/>
                </a:cubicBezTo>
                <a:cubicBezTo>
                  <a:pt x="19961184" y="3554644"/>
                  <a:pt x="19954732" y="3561091"/>
                  <a:pt x="19954732" y="3567536"/>
                </a:cubicBezTo>
                <a:lnTo>
                  <a:pt x="19956224" y="3592397"/>
                </a:lnTo>
                <a:lnTo>
                  <a:pt x="19956344" y="3594395"/>
                </a:lnTo>
                <a:cubicBezTo>
                  <a:pt x="19957956" y="3602182"/>
                  <a:pt x="19961184" y="3608356"/>
                  <a:pt x="19967636" y="3611589"/>
                </a:cubicBezTo>
                <a:cubicBezTo>
                  <a:pt x="19948280" y="3624478"/>
                  <a:pt x="19935372" y="3630923"/>
                  <a:pt x="19922468" y="3643813"/>
                </a:cubicBezTo>
                <a:cubicBezTo>
                  <a:pt x="19922468" y="3618033"/>
                  <a:pt x="19916016" y="3598691"/>
                  <a:pt x="19909564" y="3579354"/>
                </a:cubicBezTo>
                <a:cubicBezTo>
                  <a:pt x="19909564" y="3572907"/>
                  <a:pt x="19916016" y="3567536"/>
                  <a:pt x="19916016" y="3561091"/>
                </a:cubicBezTo>
                <a:cubicBezTo>
                  <a:pt x="19922468" y="3541751"/>
                  <a:pt x="19909564" y="3554644"/>
                  <a:pt x="19903112" y="3554644"/>
                </a:cubicBezTo>
                <a:cubicBezTo>
                  <a:pt x="19883752" y="3579354"/>
                  <a:pt x="19852568" y="3554644"/>
                  <a:pt x="19833208" y="3535307"/>
                </a:cubicBezTo>
                <a:cubicBezTo>
                  <a:pt x="19762232" y="3470848"/>
                  <a:pt x="19684804" y="3425725"/>
                  <a:pt x="19608452" y="3367695"/>
                </a:cubicBezTo>
                <a:cubicBezTo>
                  <a:pt x="19531020" y="3310769"/>
                  <a:pt x="19454668" y="3252754"/>
                  <a:pt x="19370788" y="3194740"/>
                </a:cubicBezTo>
                <a:cubicBezTo>
                  <a:pt x="19332072" y="3168956"/>
                  <a:pt x="19299808" y="3144246"/>
                  <a:pt x="19262172" y="3118462"/>
                </a:cubicBezTo>
                <a:cubicBezTo>
                  <a:pt x="19242812" y="3105569"/>
                  <a:pt x="19223456" y="3092678"/>
                  <a:pt x="19204100" y="3086232"/>
                </a:cubicBezTo>
                <a:cubicBezTo>
                  <a:pt x="19178288" y="3066896"/>
                  <a:pt x="19197648" y="3060446"/>
                  <a:pt x="19191196" y="3028218"/>
                </a:cubicBezTo>
                <a:cubicBezTo>
                  <a:pt x="19178288" y="2983096"/>
                  <a:pt x="19126668" y="2971278"/>
                  <a:pt x="19100860" y="2957311"/>
                </a:cubicBezTo>
                <a:cubicBezTo>
                  <a:pt x="19068600" y="2945494"/>
                  <a:pt x="19037412" y="2919712"/>
                  <a:pt x="18998696" y="2900372"/>
                </a:cubicBezTo>
                <a:cubicBezTo>
                  <a:pt x="18921268" y="2848806"/>
                  <a:pt x="18837388" y="2797226"/>
                  <a:pt x="18754580" y="2752111"/>
                </a:cubicBezTo>
                <a:cubicBezTo>
                  <a:pt x="18683604" y="2708063"/>
                  <a:pt x="18607248" y="2662938"/>
                  <a:pt x="18536272" y="2604927"/>
                </a:cubicBezTo>
                <a:cubicBezTo>
                  <a:pt x="18523368" y="2592034"/>
                  <a:pt x="18484656" y="2566250"/>
                  <a:pt x="18491108" y="2535095"/>
                </a:cubicBezTo>
                <a:cubicBezTo>
                  <a:pt x="18497560" y="2509311"/>
                  <a:pt x="18529820" y="2528649"/>
                  <a:pt x="18529820" y="2496418"/>
                </a:cubicBezTo>
                <a:cubicBezTo>
                  <a:pt x="18516916" y="2496418"/>
                  <a:pt x="18504012" y="2489973"/>
                  <a:pt x="18491108" y="2477081"/>
                </a:cubicBezTo>
                <a:cubicBezTo>
                  <a:pt x="18504012" y="2470634"/>
                  <a:pt x="18516916" y="2464188"/>
                  <a:pt x="18529820" y="2464188"/>
                </a:cubicBezTo>
                <a:cubicBezTo>
                  <a:pt x="18523368" y="2438405"/>
                  <a:pt x="18497560" y="2386835"/>
                  <a:pt x="18523368" y="2367497"/>
                </a:cubicBezTo>
                <a:cubicBezTo>
                  <a:pt x="18528208" y="2364544"/>
                  <a:pt x="18531836" y="2364678"/>
                  <a:pt x="18534660" y="2366944"/>
                </a:cubicBezTo>
                <a:close/>
                <a:moveTo>
                  <a:pt x="14178042" y="2365763"/>
                </a:moveTo>
                <a:cubicBezTo>
                  <a:pt x="14188125" y="2366531"/>
                  <a:pt x="14197432" y="2369606"/>
                  <a:pt x="14203637" y="2378829"/>
                </a:cubicBezTo>
                <a:cubicBezTo>
                  <a:pt x="14185022" y="2384977"/>
                  <a:pt x="14166408" y="2391126"/>
                  <a:pt x="14147793" y="2397274"/>
                </a:cubicBezTo>
                <a:cubicBezTo>
                  <a:pt x="14147793" y="2391126"/>
                  <a:pt x="14147793" y="2378829"/>
                  <a:pt x="14147793" y="2366531"/>
                </a:cubicBezTo>
                <a:cubicBezTo>
                  <a:pt x="14157101" y="2366531"/>
                  <a:pt x="14167959" y="2364994"/>
                  <a:pt x="14178042" y="2365763"/>
                </a:cubicBezTo>
                <a:close/>
                <a:moveTo>
                  <a:pt x="15749418" y="2360442"/>
                </a:moveTo>
                <a:cubicBezTo>
                  <a:pt x="15769250" y="2360578"/>
                  <a:pt x="15786672" y="2368725"/>
                  <a:pt x="15786672" y="2400767"/>
                </a:cubicBezTo>
                <a:cubicBezTo>
                  <a:pt x="15767374" y="2400767"/>
                  <a:pt x="15697690" y="2439870"/>
                  <a:pt x="15697690" y="2368181"/>
                </a:cubicBezTo>
                <a:cubicBezTo>
                  <a:pt x="15707338" y="2368181"/>
                  <a:pt x="15729584" y="2360306"/>
                  <a:pt x="15749418" y="2360442"/>
                </a:cubicBezTo>
                <a:close/>
                <a:moveTo>
                  <a:pt x="18389036" y="2358528"/>
                </a:moveTo>
                <a:cubicBezTo>
                  <a:pt x="18423704" y="2356568"/>
                  <a:pt x="18463592" y="2401794"/>
                  <a:pt x="18493048" y="2411447"/>
                </a:cubicBezTo>
                <a:cubicBezTo>
                  <a:pt x="18447228" y="2411447"/>
                  <a:pt x="18402500" y="2405010"/>
                  <a:pt x="18356684" y="2379282"/>
                </a:cubicBezTo>
                <a:cubicBezTo>
                  <a:pt x="18366500" y="2365077"/>
                  <a:pt x="18377480" y="2359181"/>
                  <a:pt x="18389036" y="2358528"/>
                </a:cubicBezTo>
                <a:close/>
                <a:moveTo>
                  <a:pt x="18495776" y="2349279"/>
                </a:moveTo>
                <a:cubicBezTo>
                  <a:pt x="18497416" y="2347907"/>
                  <a:pt x="18500696" y="2349653"/>
                  <a:pt x="18507260" y="2353146"/>
                </a:cubicBezTo>
                <a:cubicBezTo>
                  <a:pt x="18500696" y="2358135"/>
                  <a:pt x="18500696" y="2358135"/>
                  <a:pt x="18494136" y="2364123"/>
                </a:cubicBezTo>
                <a:cubicBezTo>
                  <a:pt x="18494136" y="2355142"/>
                  <a:pt x="18494136" y="2350651"/>
                  <a:pt x="18495776" y="2349279"/>
                </a:cubicBezTo>
                <a:close/>
                <a:moveTo>
                  <a:pt x="16969580" y="2349279"/>
                </a:moveTo>
                <a:cubicBezTo>
                  <a:pt x="16971224" y="2347907"/>
                  <a:pt x="16974504" y="2349653"/>
                  <a:pt x="16981068" y="2353146"/>
                </a:cubicBezTo>
                <a:cubicBezTo>
                  <a:pt x="16974504" y="2358135"/>
                  <a:pt x="16974504" y="2358135"/>
                  <a:pt x="16967940" y="2364123"/>
                </a:cubicBezTo>
                <a:cubicBezTo>
                  <a:pt x="16967940" y="2355142"/>
                  <a:pt x="16967940" y="2350651"/>
                  <a:pt x="16969580" y="2349279"/>
                </a:cubicBezTo>
                <a:close/>
                <a:moveTo>
                  <a:pt x="11692713" y="2348847"/>
                </a:moveTo>
                <a:cubicBezTo>
                  <a:pt x="11660471" y="2356369"/>
                  <a:pt x="11609959" y="2337027"/>
                  <a:pt x="11597062" y="2400427"/>
                </a:cubicBezTo>
                <a:cubicBezTo>
                  <a:pt x="11673368" y="2381086"/>
                  <a:pt x="11673368" y="2381086"/>
                  <a:pt x="11692713" y="2348847"/>
                </a:cubicBezTo>
                <a:close/>
                <a:moveTo>
                  <a:pt x="13918473" y="2337027"/>
                </a:moveTo>
                <a:cubicBezTo>
                  <a:pt x="13918473" y="2361740"/>
                  <a:pt x="13924922" y="2368190"/>
                  <a:pt x="13937818" y="2368190"/>
                </a:cubicBezTo>
                <a:cubicBezTo>
                  <a:pt x="13937818" y="2348847"/>
                  <a:pt x="13931370" y="2337027"/>
                  <a:pt x="13918473" y="2337027"/>
                </a:cubicBezTo>
                <a:close/>
                <a:moveTo>
                  <a:pt x="15583936" y="2336684"/>
                </a:moveTo>
                <a:cubicBezTo>
                  <a:pt x="15595910" y="2336684"/>
                  <a:pt x="15601898" y="2348849"/>
                  <a:pt x="15601898" y="2368757"/>
                </a:cubicBezTo>
                <a:cubicBezTo>
                  <a:pt x="15589924" y="2368757"/>
                  <a:pt x="15583936" y="2362120"/>
                  <a:pt x="15583936" y="2336684"/>
                </a:cubicBezTo>
                <a:close/>
                <a:moveTo>
                  <a:pt x="18265900" y="2322616"/>
                </a:moveTo>
                <a:cubicBezTo>
                  <a:pt x="18279500" y="2322616"/>
                  <a:pt x="18297004" y="2325826"/>
                  <a:pt x="18303468" y="2325826"/>
                </a:cubicBezTo>
                <a:cubicBezTo>
                  <a:pt x="18290544" y="2345090"/>
                  <a:pt x="18271152" y="2338669"/>
                  <a:pt x="18251764" y="2338669"/>
                </a:cubicBezTo>
                <a:cubicBezTo>
                  <a:pt x="18242608" y="2325826"/>
                  <a:pt x="18252304" y="2322616"/>
                  <a:pt x="18265900" y="2322616"/>
                </a:cubicBezTo>
                <a:close/>
                <a:moveTo>
                  <a:pt x="14337383" y="2322530"/>
                </a:moveTo>
                <a:cubicBezTo>
                  <a:pt x="14587803" y="2347248"/>
                  <a:pt x="14844672" y="2398834"/>
                  <a:pt x="15095092" y="2431077"/>
                </a:cubicBezTo>
                <a:cubicBezTo>
                  <a:pt x="15216540" y="2450421"/>
                  <a:pt x="15332614" y="2463317"/>
                  <a:pt x="15447614" y="2502007"/>
                </a:cubicBezTo>
                <a:cubicBezTo>
                  <a:pt x="15562614" y="2540695"/>
                  <a:pt x="15685138" y="2546069"/>
                  <a:pt x="15800138" y="2578310"/>
                </a:cubicBezTo>
                <a:cubicBezTo>
                  <a:pt x="15929110" y="2610551"/>
                  <a:pt x="16050558" y="2649240"/>
                  <a:pt x="16178454" y="2694378"/>
                </a:cubicBezTo>
                <a:cubicBezTo>
                  <a:pt x="16236492" y="2713722"/>
                  <a:pt x="16486912" y="2783576"/>
                  <a:pt x="16506258" y="2802908"/>
                </a:cubicBezTo>
                <a:cubicBezTo>
                  <a:pt x="16551398" y="2848065"/>
                  <a:pt x="16608360" y="2841618"/>
                  <a:pt x="16653500" y="2854514"/>
                </a:cubicBezTo>
                <a:cubicBezTo>
                  <a:pt x="16711538" y="2873857"/>
                  <a:pt x="16769574" y="2893202"/>
                  <a:pt x="16826540" y="2918995"/>
                </a:cubicBezTo>
                <a:cubicBezTo>
                  <a:pt x="16884576" y="2944787"/>
                  <a:pt x="16942612" y="2963057"/>
                  <a:pt x="17000652" y="2988849"/>
                </a:cubicBezTo>
                <a:cubicBezTo>
                  <a:pt x="17044716" y="3008194"/>
                  <a:pt x="17180136" y="3059779"/>
                  <a:pt x="17237100" y="3066234"/>
                </a:cubicBezTo>
                <a:cubicBezTo>
                  <a:pt x="17256444" y="3066234"/>
                  <a:pt x="17275792" y="3059779"/>
                  <a:pt x="17295136" y="3079125"/>
                </a:cubicBezTo>
                <a:cubicBezTo>
                  <a:pt x="17308032" y="3092026"/>
                  <a:pt x="17506864" y="3143608"/>
                  <a:pt x="17558452" y="3175848"/>
                </a:cubicBezTo>
                <a:cubicBezTo>
                  <a:pt x="17584248" y="3187669"/>
                  <a:pt x="17602520" y="3213464"/>
                  <a:pt x="17628312" y="3226360"/>
                </a:cubicBezTo>
                <a:cubicBezTo>
                  <a:pt x="17647660" y="3232807"/>
                  <a:pt x="17910976" y="3355321"/>
                  <a:pt x="17930320" y="3348874"/>
                </a:cubicBezTo>
                <a:cubicBezTo>
                  <a:pt x="17949668" y="3348874"/>
                  <a:pt x="17975464" y="3348874"/>
                  <a:pt x="17994808" y="3373613"/>
                </a:cubicBezTo>
                <a:cubicBezTo>
                  <a:pt x="18032424" y="3425183"/>
                  <a:pt x="18077564" y="3457419"/>
                  <a:pt x="18122704" y="3476768"/>
                </a:cubicBezTo>
                <a:cubicBezTo>
                  <a:pt x="18174292" y="3496111"/>
                  <a:pt x="18455880" y="3649795"/>
                  <a:pt x="18494572" y="3669140"/>
                </a:cubicBezTo>
                <a:cubicBezTo>
                  <a:pt x="18584852" y="3720724"/>
                  <a:pt x="18680508" y="3772311"/>
                  <a:pt x="18770788" y="3822821"/>
                </a:cubicBezTo>
                <a:cubicBezTo>
                  <a:pt x="18866440" y="3880855"/>
                  <a:pt x="18963172" y="3932447"/>
                  <a:pt x="19058824" y="3989399"/>
                </a:cubicBezTo>
                <a:cubicBezTo>
                  <a:pt x="19103964" y="4015196"/>
                  <a:pt x="19149104" y="4040988"/>
                  <a:pt x="19194244" y="4060333"/>
                </a:cubicBezTo>
                <a:cubicBezTo>
                  <a:pt x="19226488" y="4079678"/>
                  <a:pt x="19405972" y="4118365"/>
                  <a:pt x="19469384" y="4163505"/>
                </a:cubicBezTo>
                <a:cubicBezTo>
                  <a:pt x="19501628" y="4188223"/>
                  <a:pt x="19533872" y="4206396"/>
                  <a:pt x="19566112" y="4232189"/>
                </a:cubicBezTo>
                <a:cubicBezTo>
                  <a:pt x="19585460" y="4245085"/>
                  <a:pt x="19630600" y="4354705"/>
                  <a:pt x="19611252" y="4335361"/>
                </a:cubicBezTo>
                <a:cubicBezTo>
                  <a:pt x="19591908" y="4316016"/>
                  <a:pt x="19226488" y="4176401"/>
                  <a:pt x="19027656" y="4099024"/>
                </a:cubicBezTo>
                <a:cubicBezTo>
                  <a:pt x="18943824" y="4060333"/>
                  <a:pt x="18853544" y="4040988"/>
                  <a:pt x="18777236" y="3977580"/>
                </a:cubicBezTo>
                <a:cubicBezTo>
                  <a:pt x="18741768" y="3945339"/>
                  <a:pt x="18703348" y="3917933"/>
                  <a:pt x="18664116" y="3895366"/>
                </a:cubicBezTo>
                <a:lnTo>
                  <a:pt x="18615336" y="3873366"/>
                </a:lnTo>
                <a:lnTo>
                  <a:pt x="18546164" y="3842168"/>
                </a:lnTo>
                <a:cubicBezTo>
                  <a:pt x="18546164" y="3887300"/>
                  <a:pt x="18584852" y="3880855"/>
                  <a:pt x="18604200" y="3893754"/>
                </a:cubicBezTo>
                <a:cubicBezTo>
                  <a:pt x="18642892" y="3913099"/>
                  <a:pt x="18674060" y="3951788"/>
                  <a:pt x="18712752" y="3971132"/>
                </a:cubicBezTo>
                <a:cubicBezTo>
                  <a:pt x="18733708" y="3980536"/>
                  <a:pt x="18754196" y="3992024"/>
                  <a:pt x="18774348" y="4005068"/>
                </a:cubicBezTo>
                <a:lnTo>
                  <a:pt x="18788216" y="4015151"/>
                </a:lnTo>
                <a:lnTo>
                  <a:pt x="18783260" y="4000079"/>
                </a:lnTo>
                <a:cubicBezTo>
                  <a:pt x="18789244" y="3986165"/>
                  <a:pt x="18789244" y="3992589"/>
                  <a:pt x="18801220" y="4000079"/>
                </a:cubicBezTo>
                <a:cubicBezTo>
                  <a:pt x="18798228" y="4002756"/>
                  <a:pt x="18795232" y="4004093"/>
                  <a:pt x="18792988" y="4006367"/>
                </a:cubicBezTo>
                <a:lnTo>
                  <a:pt x="18789852" y="4016339"/>
                </a:lnTo>
                <a:lnTo>
                  <a:pt x="18833932" y="4048377"/>
                </a:lnTo>
                <a:cubicBezTo>
                  <a:pt x="18873160" y="4079678"/>
                  <a:pt x="18911584" y="4115143"/>
                  <a:pt x="18950272" y="4150608"/>
                </a:cubicBezTo>
                <a:cubicBezTo>
                  <a:pt x="18930928" y="4157057"/>
                  <a:pt x="18905132" y="4150608"/>
                  <a:pt x="18898684" y="4194574"/>
                </a:cubicBezTo>
                <a:cubicBezTo>
                  <a:pt x="18898684" y="4212844"/>
                  <a:pt x="18892236" y="4219292"/>
                  <a:pt x="18879340" y="4219292"/>
                </a:cubicBezTo>
                <a:cubicBezTo>
                  <a:pt x="18853544" y="4219292"/>
                  <a:pt x="18834200" y="4188223"/>
                  <a:pt x="18809480" y="4182849"/>
                </a:cubicBezTo>
                <a:cubicBezTo>
                  <a:pt x="18809480" y="4197800"/>
                  <a:pt x="18815660" y="4203710"/>
                  <a:pt x="18823584" y="4208277"/>
                </a:cubicBezTo>
                <a:lnTo>
                  <a:pt x="18835700" y="4214809"/>
                </a:lnTo>
                <a:lnTo>
                  <a:pt x="18847372" y="4208674"/>
                </a:lnTo>
                <a:cubicBezTo>
                  <a:pt x="18849616" y="4209291"/>
                  <a:pt x="18850864" y="4212007"/>
                  <a:pt x="18853360" y="4214969"/>
                </a:cubicBezTo>
                <a:cubicBezTo>
                  <a:pt x="18850864" y="4217932"/>
                  <a:pt x="18849616" y="4220894"/>
                  <a:pt x="18847372" y="4221635"/>
                </a:cubicBezTo>
                <a:lnTo>
                  <a:pt x="18837244" y="4215997"/>
                </a:lnTo>
                <a:lnTo>
                  <a:pt x="18848172" y="4225741"/>
                </a:lnTo>
                <a:cubicBezTo>
                  <a:pt x="18828824" y="4257982"/>
                  <a:pt x="18796584" y="4225741"/>
                  <a:pt x="18777236" y="4212844"/>
                </a:cubicBezTo>
                <a:cubicBezTo>
                  <a:pt x="18744992" y="4194574"/>
                  <a:pt x="18712752" y="4182849"/>
                  <a:pt x="18680508" y="4163505"/>
                </a:cubicBezTo>
                <a:cubicBezTo>
                  <a:pt x="18610648" y="4124816"/>
                  <a:pt x="18539712" y="4086126"/>
                  <a:pt x="18468780" y="4047437"/>
                </a:cubicBezTo>
                <a:cubicBezTo>
                  <a:pt x="18327984" y="3971132"/>
                  <a:pt x="18187192" y="3893754"/>
                  <a:pt x="18038872" y="3822821"/>
                </a:cubicBezTo>
                <a:cubicBezTo>
                  <a:pt x="17898080" y="3752968"/>
                  <a:pt x="17750836" y="3669140"/>
                  <a:pt x="17602520" y="3630451"/>
                </a:cubicBezTo>
                <a:cubicBezTo>
                  <a:pt x="17571352" y="3617555"/>
                  <a:pt x="17532660" y="3624002"/>
                  <a:pt x="17500416" y="3598206"/>
                </a:cubicBezTo>
                <a:cubicBezTo>
                  <a:pt x="17474620" y="3586387"/>
                  <a:pt x="17468172" y="3541249"/>
                  <a:pt x="17448828" y="3528353"/>
                </a:cubicBezTo>
                <a:cubicBezTo>
                  <a:pt x="17429480" y="3502559"/>
                  <a:pt x="17416584" y="3547694"/>
                  <a:pt x="17397240" y="3554146"/>
                </a:cubicBezTo>
                <a:cubicBezTo>
                  <a:pt x="17378968" y="3560593"/>
                  <a:pt x="17076960" y="3418733"/>
                  <a:pt x="17031820" y="3392942"/>
                </a:cubicBezTo>
                <a:cubicBezTo>
                  <a:pt x="17006024" y="3381122"/>
                  <a:pt x="16986680" y="3348874"/>
                  <a:pt x="16961960" y="3329530"/>
                </a:cubicBezTo>
                <a:cubicBezTo>
                  <a:pt x="16949060" y="3323082"/>
                  <a:pt x="16923268" y="3329530"/>
                  <a:pt x="16923268" y="3290841"/>
                </a:cubicBezTo>
                <a:cubicBezTo>
                  <a:pt x="16945836" y="3290841"/>
                  <a:pt x="16968140" y="3294066"/>
                  <a:pt x="16989636" y="3299710"/>
                </a:cubicBezTo>
                <a:lnTo>
                  <a:pt x="16998876" y="3303219"/>
                </a:lnTo>
                <a:lnTo>
                  <a:pt x="16995632" y="3290157"/>
                </a:lnTo>
                <a:cubicBezTo>
                  <a:pt x="16997876" y="3286745"/>
                  <a:pt x="17002364" y="3286745"/>
                  <a:pt x="17004860" y="3293569"/>
                </a:cubicBezTo>
                <a:cubicBezTo>
                  <a:pt x="17002364" y="3296981"/>
                  <a:pt x="17001120" y="3298689"/>
                  <a:pt x="17000496" y="3300395"/>
                </a:cubicBezTo>
                <a:lnTo>
                  <a:pt x="17000192" y="3303718"/>
                </a:lnTo>
                <a:lnTo>
                  <a:pt x="17051164" y="3323082"/>
                </a:lnTo>
                <a:cubicBezTo>
                  <a:pt x="17051164" y="3290841"/>
                  <a:pt x="17038268" y="3290841"/>
                  <a:pt x="17018920" y="3290841"/>
                </a:cubicBezTo>
                <a:cubicBezTo>
                  <a:pt x="17000652" y="3284394"/>
                  <a:pt x="16981304" y="3265049"/>
                  <a:pt x="16961960" y="3258601"/>
                </a:cubicBezTo>
                <a:cubicBezTo>
                  <a:pt x="16936164" y="3252153"/>
                  <a:pt x="16916820" y="3252153"/>
                  <a:pt x="16897472" y="3239254"/>
                </a:cubicBezTo>
                <a:cubicBezTo>
                  <a:pt x="16878128" y="3219911"/>
                  <a:pt x="16884576" y="3194117"/>
                  <a:pt x="16884576" y="3168325"/>
                </a:cubicBezTo>
                <a:cubicBezTo>
                  <a:pt x="16968408" y="3187669"/>
                  <a:pt x="17051164" y="3219911"/>
                  <a:pt x="17141444" y="3194117"/>
                </a:cubicBezTo>
                <a:cubicBezTo>
                  <a:pt x="17096304" y="3181222"/>
                  <a:pt x="17051164" y="3175848"/>
                  <a:pt x="17012472" y="3161879"/>
                </a:cubicBezTo>
                <a:cubicBezTo>
                  <a:pt x="16986680" y="3156504"/>
                  <a:pt x="16961960" y="3156504"/>
                  <a:pt x="16936164" y="3143608"/>
                </a:cubicBezTo>
                <a:cubicBezTo>
                  <a:pt x="16916820" y="3130709"/>
                  <a:pt x="16929716" y="3111367"/>
                  <a:pt x="16916820" y="3085574"/>
                </a:cubicBezTo>
                <a:cubicBezTo>
                  <a:pt x="16910372" y="3072677"/>
                  <a:pt x="16897472" y="3059779"/>
                  <a:pt x="16884576" y="3053332"/>
                </a:cubicBezTo>
                <a:cubicBezTo>
                  <a:pt x="16852332" y="3040434"/>
                  <a:pt x="16820092" y="3040434"/>
                  <a:pt x="16787848" y="3033986"/>
                </a:cubicBezTo>
                <a:cubicBezTo>
                  <a:pt x="16672846" y="3021090"/>
                  <a:pt x="16557846" y="2963057"/>
                  <a:pt x="16441772" y="2931889"/>
                </a:cubicBezTo>
                <a:cubicBezTo>
                  <a:pt x="16320324" y="2886754"/>
                  <a:pt x="15942006" y="2770680"/>
                  <a:pt x="15877520" y="2757784"/>
                </a:cubicBezTo>
                <a:cubicBezTo>
                  <a:pt x="15851726" y="2751337"/>
                  <a:pt x="15832380" y="2757784"/>
                  <a:pt x="15806586" y="2745966"/>
                </a:cubicBezTo>
                <a:cubicBezTo>
                  <a:pt x="15780792" y="2739515"/>
                  <a:pt x="15787240" y="2720168"/>
                  <a:pt x="15787240" y="2687931"/>
                </a:cubicBezTo>
                <a:cubicBezTo>
                  <a:pt x="15780792" y="2649240"/>
                  <a:pt x="15730278" y="2662135"/>
                  <a:pt x="15710932" y="2662135"/>
                </a:cubicBezTo>
                <a:cubicBezTo>
                  <a:pt x="15678690" y="2655689"/>
                  <a:pt x="15652894" y="2649240"/>
                  <a:pt x="15620652" y="2642793"/>
                </a:cubicBezTo>
                <a:cubicBezTo>
                  <a:pt x="15556166" y="2629896"/>
                  <a:pt x="15499204" y="2616998"/>
                  <a:pt x="15434718" y="2604104"/>
                </a:cubicBezTo>
                <a:cubicBezTo>
                  <a:pt x="15306820" y="2578310"/>
                  <a:pt x="15184298" y="2565413"/>
                  <a:pt x="15056400" y="2527799"/>
                </a:cubicBezTo>
                <a:cubicBezTo>
                  <a:pt x="15030606" y="2521352"/>
                  <a:pt x="15011260" y="2489110"/>
                  <a:pt x="14985466" y="2482665"/>
                </a:cubicBezTo>
                <a:cubicBezTo>
                  <a:pt x="14959672" y="2476213"/>
                  <a:pt x="14928504" y="2463317"/>
                  <a:pt x="14902709" y="2456869"/>
                </a:cubicBezTo>
                <a:cubicBezTo>
                  <a:pt x="14838223" y="2443973"/>
                  <a:pt x="14780186" y="2431077"/>
                  <a:pt x="14716775" y="2418183"/>
                </a:cubicBezTo>
                <a:cubicBezTo>
                  <a:pt x="14587803" y="2392385"/>
                  <a:pt x="14466355" y="2360144"/>
                  <a:pt x="14337383" y="2322530"/>
                </a:cubicBezTo>
                <a:close/>
                <a:moveTo>
                  <a:pt x="11757197" y="2317683"/>
                </a:moveTo>
                <a:cubicBezTo>
                  <a:pt x="11737851" y="2324131"/>
                  <a:pt x="11712058" y="2330579"/>
                  <a:pt x="11712058" y="2368190"/>
                </a:cubicBezTo>
                <a:cubicBezTo>
                  <a:pt x="11731403" y="2368190"/>
                  <a:pt x="11750748" y="2368190"/>
                  <a:pt x="11770093" y="2368190"/>
                </a:cubicBezTo>
                <a:cubicBezTo>
                  <a:pt x="11763645" y="2348847"/>
                  <a:pt x="11757197" y="2337027"/>
                  <a:pt x="11757197" y="2317683"/>
                </a:cubicBezTo>
                <a:close/>
                <a:moveTo>
                  <a:pt x="19052428" y="2312984"/>
                </a:moveTo>
                <a:cubicBezTo>
                  <a:pt x="19052428" y="2333459"/>
                  <a:pt x="19045444" y="2340284"/>
                  <a:pt x="19034468" y="2340284"/>
                </a:cubicBezTo>
                <a:cubicBezTo>
                  <a:pt x="19034468" y="2319809"/>
                  <a:pt x="19039456" y="2312984"/>
                  <a:pt x="19052428" y="2312984"/>
                </a:cubicBezTo>
                <a:close/>
                <a:moveTo>
                  <a:pt x="14280505" y="2309654"/>
                </a:moveTo>
                <a:cubicBezTo>
                  <a:pt x="14293144" y="2309654"/>
                  <a:pt x="14317369" y="2303505"/>
                  <a:pt x="14317369" y="2334248"/>
                </a:cubicBezTo>
                <a:cubicBezTo>
                  <a:pt x="14305783" y="2334248"/>
                  <a:pt x="14280505" y="2340396"/>
                  <a:pt x="14280505" y="2309654"/>
                </a:cubicBezTo>
                <a:close/>
                <a:moveTo>
                  <a:pt x="10449253" y="2291889"/>
                </a:moveTo>
                <a:cubicBezTo>
                  <a:pt x="10295567" y="2324131"/>
                  <a:pt x="10167675" y="2381086"/>
                  <a:pt x="10167675" y="2400427"/>
                </a:cubicBezTo>
                <a:cubicBezTo>
                  <a:pt x="10263325" y="2361740"/>
                  <a:pt x="10353603" y="2330579"/>
                  <a:pt x="10449253" y="2291889"/>
                </a:cubicBezTo>
                <a:close/>
                <a:moveTo>
                  <a:pt x="15292532" y="2288812"/>
                </a:moveTo>
                <a:cubicBezTo>
                  <a:pt x="15293352" y="2286253"/>
                  <a:pt x="15296634" y="2287959"/>
                  <a:pt x="15303196" y="2291371"/>
                </a:cubicBezTo>
                <a:cubicBezTo>
                  <a:pt x="15296634" y="2298195"/>
                  <a:pt x="15296634" y="2298195"/>
                  <a:pt x="15296634" y="2311846"/>
                </a:cubicBezTo>
                <a:cubicBezTo>
                  <a:pt x="15293352" y="2298195"/>
                  <a:pt x="15291710" y="2291371"/>
                  <a:pt x="15292532" y="2288812"/>
                </a:cubicBezTo>
                <a:close/>
                <a:moveTo>
                  <a:pt x="15242674" y="2279804"/>
                </a:moveTo>
                <a:cubicBezTo>
                  <a:pt x="15254648" y="2279804"/>
                  <a:pt x="15260636" y="2286226"/>
                  <a:pt x="15260636" y="2311914"/>
                </a:cubicBezTo>
                <a:cubicBezTo>
                  <a:pt x="15248660" y="2311914"/>
                  <a:pt x="15242674" y="2299068"/>
                  <a:pt x="15242674" y="2279804"/>
                </a:cubicBezTo>
                <a:close/>
                <a:moveTo>
                  <a:pt x="15152620" y="2279804"/>
                </a:moveTo>
                <a:cubicBezTo>
                  <a:pt x="15165748" y="2279804"/>
                  <a:pt x="15165748" y="2292648"/>
                  <a:pt x="15165748" y="2311914"/>
                </a:cubicBezTo>
                <a:cubicBezTo>
                  <a:pt x="15152620" y="2311914"/>
                  <a:pt x="15152620" y="2299069"/>
                  <a:pt x="15152620" y="2279804"/>
                </a:cubicBezTo>
                <a:close/>
                <a:moveTo>
                  <a:pt x="11828129" y="2278994"/>
                </a:moveTo>
                <a:cubicBezTo>
                  <a:pt x="11828129" y="2317683"/>
                  <a:pt x="11846399" y="2311236"/>
                  <a:pt x="11865744" y="2311236"/>
                </a:cubicBezTo>
                <a:cubicBezTo>
                  <a:pt x="11865744" y="2272546"/>
                  <a:pt x="11841025" y="2278994"/>
                  <a:pt x="11828129" y="2278994"/>
                </a:cubicBezTo>
                <a:close/>
                <a:moveTo>
                  <a:pt x="11789438" y="2278994"/>
                </a:moveTo>
                <a:cubicBezTo>
                  <a:pt x="11789438" y="2304791"/>
                  <a:pt x="11789438" y="2337027"/>
                  <a:pt x="11808783" y="2337027"/>
                </a:cubicBezTo>
                <a:cubicBezTo>
                  <a:pt x="11808783" y="2311236"/>
                  <a:pt x="11808783" y="2278994"/>
                  <a:pt x="11789438" y="2278994"/>
                </a:cubicBezTo>
                <a:close/>
                <a:moveTo>
                  <a:pt x="19014480" y="2276473"/>
                </a:moveTo>
                <a:cubicBezTo>
                  <a:pt x="19014480" y="2307217"/>
                  <a:pt x="18996036" y="2307217"/>
                  <a:pt x="18977588" y="2307217"/>
                </a:cubicBezTo>
                <a:cubicBezTo>
                  <a:pt x="18977588" y="2270324"/>
                  <a:pt x="19002184" y="2276473"/>
                  <a:pt x="19014480" y="2276473"/>
                </a:cubicBezTo>
                <a:close/>
                <a:moveTo>
                  <a:pt x="12830150" y="2246625"/>
                </a:moveTo>
                <a:cubicBezTo>
                  <a:pt x="12843422" y="2253153"/>
                  <a:pt x="12856693" y="2253153"/>
                  <a:pt x="12862223" y="2259680"/>
                </a:cubicBezTo>
                <a:cubicBezTo>
                  <a:pt x="12850057" y="2272734"/>
                  <a:pt x="12836786" y="2292315"/>
                  <a:pt x="12830150" y="2311896"/>
                </a:cubicBezTo>
                <a:cubicBezTo>
                  <a:pt x="12830150" y="2292315"/>
                  <a:pt x="12830150" y="2266207"/>
                  <a:pt x="12830150" y="2246625"/>
                </a:cubicBezTo>
                <a:close/>
                <a:moveTo>
                  <a:pt x="15057822" y="2246624"/>
                </a:moveTo>
                <a:cubicBezTo>
                  <a:pt x="15069796" y="2246624"/>
                  <a:pt x="15075784" y="2253047"/>
                  <a:pt x="15075784" y="2278730"/>
                </a:cubicBezTo>
                <a:cubicBezTo>
                  <a:pt x="15063810" y="2278730"/>
                  <a:pt x="15057822" y="2265888"/>
                  <a:pt x="15057822" y="2246624"/>
                </a:cubicBezTo>
                <a:close/>
                <a:moveTo>
                  <a:pt x="15000946" y="2246624"/>
                </a:moveTo>
                <a:cubicBezTo>
                  <a:pt x="15012920" y="2246624"/>
                  <a:pt x="15018908" y="2253047"/>
                  <a:pt x="15018908" y="2278730"/>
                </a:cubicBezTo>
                <a:cubicBezTo>
                  <a:pt x="15006932" y="2278730"/>
                  <a:pt x="15000946" y="2265888"/>
                  <a:pt x="15000946" y="2246624"/>
                </a:cubicBezTo>
                <a:close/>
                <a:moveTo>
                  <a:pt x="12939160" y="2246624"/>
                </a:moveTo>
                <a:cubicBezTo>
                  <a:pt x="12951135" y="2246624"/>
                  <a:pt x="12957122" y="2259467"/>
                  <a:pt x="12957122" y="2278730"/>
                </a:cubicBezTo>
                <a:cubicBezTo>
                  <a:pt x="12945147" y="2278730"/>
                  <a:pt x="12939160" y="2265889"/>
                  <a:pt x="12939160" y="2246624"/>
                </a:cubicBezTo>
                <a:close/>
                <a:moveTo>
                  <a:pt x="12887024" y="2246624"/>
                </a:moveTo>
                <a:cubicBezTo>
                  <a:pt x="12900152" y="2246624"/>
                  <a:pt x="12900152" y="2259467"/>
                  <a:pt x="12900152" y="2278730"/>
                </a:cubicBezTo>
                <a:cubicBezTo>
                  <a:pt x="12887024" y="2278730"/>
                  <a:pt x="12887024" y="2265889"/>
                  <a:pt x="12887024" y="2246624"/>
                </a:cubicBezTo>
                <a:close/>
                <a:moveTo>
                  <a:pt x="17244828" y="2243584"/>
                </a:moveTo>
                <a:cubicBezTo>
                  <a:pt x="17256460" y="2241992"/>
                  <a:pt x="17270424" y="2246766"/>
                  <a:pt x="17279728" y="2246766"/>
                </a:cubicBezTo>
                <a:cubicBezTo>
                  <a:pt x="17279728" y="2297699"/>
                  <a:pt x="17242500" y="2278600"/>
                  <a:pt x="17223884" y="2278600"/>
                </a:cubicBezTo>
                <a:cubicBezTo>
                  <a:pt x="17223884" y="2253134"/>
                  <a:pt x="17233192" y="2245175"/>
                  <a:pt x="17244828" y="2243584"/>
                </a:cubicBezTo>
                <a:close/>
                <a:moveTo>
                  <a:pt x="10504870" y="2243531"/>
                </a:moveTo>
                <a:cubicBezTo>
                  <a:pt x="10492779" y="2241919"/>
                  <a:pt x="10478270" y="2246753"/>
                  <a:pt x="10468598" y="2246753"/>
                </a:cubicBezTo>
                <a:cubicBezTo>
                  <a:pt x="10468598" y="2298334"/>
                  <a:pt x="10507289" y="2278994"/>
                  <a:pt x="10526634" y="2278994"/>
                </a:cubicBezTo>
                <a:cubicBezTo>
                  <a:pt x="10526634" y="2253207"/>
                  <a:pt x="10516961" y="2245142"/>
                  <a:pt x="10504870" y="2243531"/>
                </a:cubicBezTo>
                <a:close/>
                <a:moveTo>
                  <a:pt x="18934424" y="2241230"/>
                </a:moveTo>
                <a:cubicBezTo>
                  <a:pt x="18946396" y="2243624"/>
                  <a:pt x="18957568" y="2256393"/>
                  <a:pt x="18957568" y="2278736"/>
                </a:cubicBezTo>
                <a:cubicBezTo>
                  <a:pt x="18938416" y="2272352"/>
                  <a:pt x="18919260" y="2265969"/>
                  <a:pt x="18906492" y="2265969"/>
                </a:cubicBezTo>
                <a:cubicBezTo>
                  <a:pt x="18909684" y="2246816"/>
                  <a:pt x="18922452" y="2238836"/>
                  <a:pt x="18934424" y="2241230"/>
                </a:cubicBezTo>
                <a:close/>
                <a:moveTo>
                  <a:pt x="18874764" y="2221773"/>
                </a:moveTo>
                <a:cubicBezTo>
                  <a:pt x="18884900" y="2224079"/>
                  <a:pt x="18895960" y="2230227"/>
                  <a:pt x="18905440" y="2233302"/>
                </a:cubicBezTo>
                <a:cubicBezTo>
                  <a:pt x="18899120" y="2233302"/>
                  <a:pt x="18899120" y="2239451"/>
                  <a:pt x="18892800" y="2245599"/>
                </a:cubicBezTo>
                <a:cubicBezTo>
                  <a:pt x="18880160" y="2239451"/>
                  <a:pt x="18861200" y="2233302"/>
                  <a:pt x="18849616" y="2233302"/>
                </a:cubicBezTo>
                <a:cubicBezTo>
                  <a:pt x="18855408" y="2221003"/>
                  <a:pt x="18864624" y="2219466"/>
                  <a:pt x="18874764" y="2221773"/>
                </a:cubicBezTo>
                <a:close/>
                <a:moveTo>
                  <a:pt x="11641126" y="2220961"/>
                </a:moveTo>
                <a:cubicBezTo>
                  <a:pt x="11616407" y="2246753"/>
                  <a:pt x="11590614" y="2272546"/>
                  <a:pt x="11564820" y="2298334"/>
                </a:cubicBezTo>
                <a:cubicBezTo>
                  <a:pt x="11590614" y="2348847"/>
                  <a:pt x="11622856" y="2324131"/>
                  <a:pt x="11654023" y="2311236"/>
                </a:cubicBezTo>
                <a:cubicBezTo>
                  <a:pt x="11647574" y="2278994"/>
                  <a:pt x="11641126" y="2253207"/>
                  <a:pt x="11641126" y="2220961"/>
                </a:cubicBezTo>
                <a:close/>
                <a:moveTo>
                  <a:pt x="17184972" y="2213445"/>
                </a:moveTo>
                <a:cubicBezTo>
                  <a:pt x="17184972" y="2239131"/>
                  <a:pt x="17178984" y="2245554"/>
                  <a:pt x="17167008" y="2245554"/>
                </a:cubicBezTo>
                <a:cubicBezTo>
                  <a:pt x="17167008" y="2219865"/>
                  <a:pt x="17172996" y="2213445"/>
                  <a:pt x="17184972" y="2213445"/>
                </a:cubicBezTo>
                <a:close/>
                <a:moveTo>
                  <a:pt x="14957293" y="2213445"/>
                </a:moveTo>
                <a:cubicBezTo>
                  <a:pt x="14957293" y="2239133"/>
                  <a:pt x="14951306" y="2245554"/>
                  <a:pt x="14939331" y="2245554"/>
                </a:cubicBezTo>
                <a:cubicBezTo>
                  <a:pt x="14939331" y="2219865"/>
                  <a:pt x="14945318" y="2213445"/>
                  <a:pt x="14957293" y="2213445"/>
                </a:cubicBezTo>
                <a:close/>
                <a:moveTo>
                  <a:pt x="14906153" y="2213445"/>
                </a:moveTo>
                <a:cubicBezTo>
                  <a:pt x="14917130" y="2213445"/>
                  <a:pt x="14924115" y="2219865"/>
                  <a:pt x="14924115" y="2245554"/>
                </a:cubicBezTo>
                <a:cubicBezTo>
                  <a:pt x="14912140" y="2245554"/>
                  <a:pt x="14906153" y="2239133"/>
                  <a:pt x="14906153" y="2213445"/>
                </a:cubicBezTo>
                <a:close/>
                <a:moveTo>
                  <a:pt x="17242848" y="2199234"/>
                </a:moveTo>
                <a:cubicBezTo>
                  <a:pt x="17396656" y="2199234"/>
                  <a:pt x="17538636" y="2301716"/>
                  <a:pt x="17673088" y="2377508"/>
                </a:cubicBezTo>
                <a:cubicBezTo>
                  <a:pt x="17666632" y="2396722"/>
                  <a:pt x="17634364" y="2435154"/>
                  <a:pt x="17616080" y="2409533"/>
                </a:cubicBezTo>
                <a:cubicBezTo>
                  <a:pt x="17596720" y="2377508"/>
                  <a:pt x="17564452" y="2383913"/>
                  <a:pt x="17532184" y="2390317"/>
                </a:cubicBezTo>
                <a:cubicBezTo>
                  <a:pt x="17506368" y="2396722"/>
                  <a:pt x="17512820" y="2364698"/>
                  <a:pt x="17487008" y="2345482"/>
                </a:cubicBezTo>
                <a:cubicBezTo>
                  <a:pt x="17474100" y="2327334"/>
                  <a:pt x="17448284" y="2345482"/>
                  <a:pt x="17428924" y="2352955"/>
                </a:cubicBezTo>
                <a:cubicBezTo>
                  <a:pt x="17435380" y="2333740"/>
                  <a:pt x="17448284" y="2327334"/>
                  <a:pt x="17448284" y="2308120"/>
                </a:cubicBezTo>
                <a:cubicBezTo>
                  <a:pt x="17441832" y="2314525"/>
                  <a:pt x="17428924" y="2320931"/>
                  <a:pt x="17422472" y="2333740"/>
                </a:cubicBezTo>
                <a:cubicBezTo>
                  <a:pt x="17416016" y="2276095"/>
                  <a:pt x="17384824" y="2263284"/>
                  <a:pt x="17352556" y="2244070"/>
                </a:cubicBezTo>
                <a:cubicBezTo>
                  <a:pt x="17313836" y="2231259"/>
                  <a:pt x="17281568" y="2212043"/>
                  <a:pt x="17242848" y="2199234"/>
                </a:cubicBezTo>
                <a:close/>
                <a:moveTo>
                  <a:pt x="12282738" y="2188728"/>
                </a:moveTo>
                <a:cubicBezTo>
                  <a:pt x="12263393" y="2201616"/>
                  <a:pt x="12238674" y="2208069"/>
                  <a:pt x="12238674" y="2246753"/>
                </a:cubicBezTo>
                <a:cubicBezTo>
                  <a:pt x="12256945" y="2246753"/>
                  <a:pt x="12276290" y="2246753"/>
                  <a:pt x="12295635" y="2246753"/>
                </a:cubicBezTo>
                <a:cubicBezTo>
                  <a:pt x="12289187" y="2227413"/>
                  <a:pt x="12282738" y="2208069"/>
                  <a:pt x="12282738" y="2188728"/>
                </a:cubicBezTo>
                <a:close/>
                <a:moveTo>
                  <a:pt x="15280434" y="2183365"/>
                </a:moveTo>
                <a:lnTo>
                  <a:pt x="15286416" y="2187014"/>
                </a:lnTo>
                <a:lnTo>
                  <a:pt x="15280844" y="2185551"/>
                </a:lnTo>
                <a:close/>
                <a:moveTo>
                  <a:pt x="12468666" y="2182276"/>
                </a:moveTo>
                <a:cubicBezTo>
                  <a:pt x="12468666" y="2208069"/>
                  <a:pt x="12475114" y="2214516"/>
                  <a:pt x="12488011" y="2214516"/>
                </a:cubicBezTo>
                <a:cubicBezTo>
                  <a:pt x="12488011" y="2195172"/>
                  <a:pt x="12481563" y="2182276"/>
                  <a:pt x="12468666" y="2182276"/>
                </a:cubicBezTo>
                <a:close/>
                <a:moveTo>
                  <a:pt x="11846399" y="2182276"/>
                </a:moveTo>
                <a:cubicBezTo>
                  <a:pt x="11846399" y="2208069"/>
                  <a:pt x="11852847" y="2214516"/>
                  <a:pt x="11865744" y="2214516"/>
                </a:cubicBezTo>
                <a:cubicBezTo>
                  <a:pt x="11865744" y="2195172"/>
                  <a:pt x="11859296" y="2182276"/>
                  <a:pt x="11846399" y="2182276"/>
                </a:cubicBezTo>
                <a:close/>
                <a:moveTo>
                  <a:pt x="18661904" y="2180635"/>
                </a:moveTo>
                <a:cubicBezTo>
                  <a:pt x="18677732" y="2183857"/>
                  <a:pt x="18693564" y="2193518"/>
                  <a:pt x="18706440" y="2199959"/>
                </a:cubicBezTo>
                <a:cubicBezTo>
                  <a:pt x="18738636" y="2212842"/>
                  <a:pt x="18770828" y="2232165"/>
                  <a:pt x="18809464" y="2245047"/>
                </a:cubicBezTo>
                <a:cubicBezTo>
                  <a:pt x="18879216" y="2290136"/>
                  <a:pt x="18943604" y="2335224"/>
                  <a:pt x="19014432" y="2379238"/>
                </a:cubicBezTo>
                <a:cubicBezTo>
                  <a:pt x="18995116" y="2411447"/>
                  <a:pt x="18969360" y="2379238"/>
                  <a:pt x="18950044" y="2372798"/>
                </a:cubicBezTo>
                <a:cubicBezTo>
                  <a:pt x="18917848" y="2354548"/>
                  <a:pt x="18885656" y="2335224"/>
                  <a:pt x="18848096" y="2322341"/>
                </a:cubicBezTo>
                <a:cubicBezTo>
                  <a:pt x="18815900" y="2303019"/>
                  <a:pt x="18783708" y="2290136"/>
                  <a:pt x="18751512" y="2270812"/>
                </a:cubicBezTo>
                <a:cubicBezTo>
                  <a:pt x="18725756" y="2257930"/>
                  <a:pt x="18693564" y="2251491"/>
                  <a:pt x="18674244" y="2212842"/>
                </a:cubicBezTo>
                <a:cubicBezTo>
                  <a:pt x="18654928" y="2206400"/>
                  <a:pt x="18635612" y="2199959"/>
                  <a:pt x="18617368" y="2199959"/>
                </a:cubicBezTo>
                <a:cubicBezTo>
                  <a:pt x="18630248" y="2180635"/>
                  <a:pt x="18646076" y="2177414"/>
                  <a:pt x="18661904" y="2180635"/>
                </a:cubicBezTo>
                <a:close/>
                <a:moveTo>
                  <a:pt x="11247076" y="2180269"/>
                </a:moveTo>
                <a:cubicBezTo>
                  <a:pt x="11260204" y="2180269"/>
                  <a:pt x="11260204" y="2193111"/>
                  <a:pt x="11260204" y="2212375"/>
                </a:cubicBezTo>
                <a:cubicBezTo>
                  <a:pt x="11247076" y="2212375"/>
                  <a:pt x="11247076" y="2199532"/>
                  <a:pt x="11247076" y="2180269"/>
                </a:cubicBezTo>
                <a:close/>
                <a:moveTo>
                  <a:pt x="18811700" y="2180268"/>
                </a:moveTo>
                <a:cubicBezTo>
                  <a:pt x="18823996" y="2186416"/>
                  <a:pt x="18835268" y="2192565"/>
                  <a:pt x="18848592" y="2198714"/>
                </a:cubicBezTo>
                <a:cubicBezTo>
                  <a:pt x="18835268" y="2217160"/>
                  <a:pt x="18811700" y="2217160"/>
                  <a:pt x="18811700" y="2180268"/>
                </a:cubicBezTo>
                <a:close/>
                <a:moveTo>
                  <a:pt x="14754483" y="2180268"/>
                </a:moveTo>
                <a:cubicBezTo>
                  <a:pt x="14767326" y="2180268"/>
                  <a:pt x="14786592" y="2180268"/>
                  <a:pt x="14786592" y="2211011"/>
                </a:cubicBezTo>
                <a:cubicBezTo>
                  <a:pt x="14773748" y="2211011"/>
                  <a:pt x="14754483" y="2217160"/>
                  <a:pt x="14754483" y="2180268"/>
                </a:cubicBezTo>
                <a:close/>
                <a:moveTo>
                  <a:pt x="14697603" y="2180268"/>
                </a:moveTo>
                <a:cubicBezTo>
                  <a:pt x="14708580" y="2180268"/>
                  <a:pt x="14715565" y="2193111"/>
                  <a:pt x="14715565" y="2212374"/>
                </a:cubicBezTo>
                <a:cubicBezTo>
                  <a:pt x="14703590" y="2212374"/>
                  <a:pt x="14697603" y="2199532"/>
                  <a:pt x="14697603" y="2180268"/>
                </a:cubicBezTo>
                <a:close/>
                <a:moveTo>
                  <a:pt x="10695937" y="2175627"/>
                </a:moveTo>
                <a:cubicBezTo>
                  <a:pt x="10645458" y="2173813"/>
                  <a:pt x="10591655" y="2191949"/>
                  <a:pt x="10577146" y="2278994"/>
                </a:cubicBezTo>
                <a:cubicBezTo>
                  <a:pt x="10634106" y="2246753"/>
                  <a:pt x="10685693" y="2214516"/>
                  <a:pt x="10743729" y="2182276"/>
                </a:cubicBezTo>
                <a:cubicBezTo>
                  <a:pt x="10729220" y="2179054"/>
                  <a:pt x="10712763" y="2176230"/>
                  <a:pt x="10695937" y="2175627"/>
                </a:cubicBezTo>
                <a:close/>
                <a:moveTo>
                  <a:pt x="16337056" y="2173999"/>
                </a:moveTo>
                <a:cubicBezTo>
                  <a:pt x="16340048" y="2173999"/>
                  <a:pt x="16343042" y="2177208"/>
                  <a:pt x="16346036" y="2183630"/>
                </a:cubicBezTo>
                <a:lnTo>
                  <a:pt x="16339536" y="2197569"/>
                </a:lnTo>
                <a:lnTo>
                  <a:pt x="16341268" y="2198879"/>
                </a:lnTo>
                <a:cubicBezTo>
                  <a:pt x="16341268" y="2236109"/>
                  <a:pt x="16304374" y="2211289"/>
                  <a:pt x="16304374" y="2180265"/>
                </a:cubicBezTo>
                <a:cubicBezTo>
                  <a:pt x="16310522" y="2180265"/>
                  <a:pt x="16316672" y="2181817"/>
                  <a:pt x="16322820" y="2184919"/>
                </a:cubicBezTo>
                <a:lnTo>
                  <a:pt x="16338004" y="2196409"/>
                </a:lnTo>
                <a:lnTo>
                  <a:pt x="16328074" y="2183630"/>
                </a:lnTo>
                <a:cubicBezTo>
                  <a:pt x="16331068" y="2177208"/>
                  <a:pt x="16334062" y="2173999"/>
                  <a:pt x="16337056" y="2173999"/>
                </a:cubicBezTo>
                <a:close/>
                <a:moveTo>
                  <a:pt x="16457660" y="2170178"/>
                </a:moveTo>
                <a:cubicBezTo>
                  <a:pt x="16463106" y="2171096"/>
                  <a:pt x="16468350" y="2172727"/>
                  <a:pt x="16473190" y="2174357"/>
                </a:cubicBezTo>
                <a:cubicBezTo>
                  <a:pt x="16511916" y="2187403"/>
                  <a:pt x="16544186" y="2193925"/>
                  <a:pt x="16575380" y="2206970"/>
                </a:cubicBezTo>
                <a:cubicBezTo>
                  <a:pt x="16614106" y="2213492"/>
                  <a:pt x="16646376" y="2226537"/>
                  <a:pt x="16685100" y="2233059"/>
                </a:cubicBezTo>
                <a:cubicBezTo>
                  <a:pt x="16698008" y="2239582"/>
                  <a:pt x="16710916" y="2246104"/>
                  <a:pt x="16710916" y="2278716"/>
                </a:cubicBezTo>
                <a:cubicBezTo>
                  <a:pt x="16607650" y="2278716"/>
                  <a:pt x="16511916" y="2233059"/>
                  <a:pt x="16408650" y="2200446"/>
                </a:cubicBezTo>
                <a:cubicBezTo>
                  <a:pt x="16423172" y="2171096"/>
                  <a:pt x="16441324" y="2167428"/>
                  <a:pt x="16457660" y="2170178"/>
                </a:cubicBezTo>
                <a:close/>
                <a:moveTo>
                  <a:pt x="18613644" y="2164301"/>
                </a:moveTo>
                <a:cubicBezTo>
                  <a:pt x="18614660" y="2162804"/>
                  <a:pt x="18616688" y="2164301"/>
                  <a:pt x="18620752" y="2167294"/>
                </a:cubicBezTo>
                <a:cubicBezTo>
                  <a:pt x="18620752" y="2173282"/>
                  <a:pt x="18620752" y="2179269"/>
                  <a:pt x="18612628" y="2179269"/>
                </a:cubicBezTo>
                <a:cubicBezTo>
                  <a:pt x="18612628" y="2170288"/>
                  <a:pt x="18612628" y="2165797"/>
                  <a:pt x="18613644" y="2164301"/>
                </a:cubicBezTo>
                <a:close/>
                <a:moveTo>
                  <a:pt x="14522234" y="2151829"/>
                </a:moveTo>
                <a:cubicBezTo>
                  <a:pt x="14534531" y="2157358"/>
                  <a:pt x="14546829" y="2163994"/>
                  <a:pt x="14559126" y="2170631"/>
                </a:cubicBezTo>
                <a:cubicBezTo>
                  <a:pt x="14546829" y="2183902"/>
                  <a:pt x="14534531" y="2203809"/>
                  <a:pt x="14522234" y="2217080"/>
                </a:cubicBezTo>
                <a:cubicBezTo>
                  <a:pt x="14522234" y="2197173"/>
                  <a:pt x="14522234" y="2177265"/>
                  <a:pt x="14522234" y="2151829"/>
                </a:cubicBezTo>
                <a:close/>
                <a:moveTo>
                  <a:pt x="16147962" y="2151828"/>
                </a:moveTo>
                <a:cubicBezTo>
                  <a:pt x="16160602" y="2151828"/>
                  <a:pt x="16165868" y="2163992"/>
                  <a:pt x="16165868" y="2183897"/>
                </a:cubicBezTo>
                <a:cubicBezTo>
                  <a:pt x="16154282" y="2183897"/>
                  <a:pt x="16147962" y="2177261"/>
                  <a:pt x="16147962" y="2151828"/>
                </a:cubicBezTo>
                <a:close/>
                <a:moveTo>
                  <a:pt x="13697520" y="2151828"/>
                </a:moveTo>
                <a:cubicBezTo>
                  <a:pt x="13709107" y="2151828"/>
                  <a:pt x="13715427" y="2163992"/>
                  <a:pt x="13715427" y="2183898"/>
                </a:cubicBezTo>
                <a:cubicBezTo>
                  <a:pt x="13702787" y="2183898"/>
                  <a:pt x="13697520" y="2177262"/>
                  <a:pt x="13697520" y="2151828"/>
                </a:cubicBezTo>
                <a:close/>
                <a:moveTo>
                  <a:pt x="11318172" y="2151828"/>
                </a:moveTo>
                <a:cubicBezTo>
                  <a:pt x="11330147" y="2151828"/>
                  <a:pt x="11336134" y="2163992"/>
                  <a:pt x="11336134" y="2183898"/>
                </a:cubicBezTo>
                <a:cubicBezTo>
                  <a:pt x="11324159" y="2183898"/>
                  <a:pt x="11318172" y="2177262"/>
                  <a:pt x="11318172" y="2151828"/>
                </a:cubicBezTo>
                <a:close/>
                <a:moveTo>
                  <a:pt x="12500908" y="2151111"/>
                </a:moveTo>
                <a:cubicBezTo>
                  <a:pt x="12500908" y="2188728"/>
                  <a:pt x="12526701" y="2182276"/>
                  <a:pt x="12546046" y="2182276"/>
                </a:cubicBezTo>
                <a:cubicBezTo>
                  <a:pt x="12546046" y="2143586"/>
                  <a:pt x="12520253" y="2151111"/>
                  <a:pt x="12500908" y="2151111"/>
                </a:cubicBezTo>
                <a:close/>
                <a:moveTo>
                  <a:pt x="12014056" y="2151111"/>
                </a:moveTo>
                <a:cubicBezTo>
                  <a:pt x="12014056" y="2182276"/>
                  <a:pt x="12014056" y="2214516"/>
                  <a:pt x="12014056" y="2246753"/>
                </a:cubicBezTo>
                <a:cubicBezTo>
                  <a:pt x="11994711" y="2246753"/>
                  <a:pt x="11975366" y="2246753"/>
                  <a:pt x="11956021" y="2246753"/>
                </a:cubicBezTo>
                <a:cubicBezTo>
                  <a:pt x="11956021" y="2291889"/>
                  <a:pt x="11994711" y="2285443"/>
                  <a:pt x="12014056" y="2278994"/>
                </a:cubicBezTo>
                <a:cubicBezTo>
                  <a:pt x="12046298" y="2272546"/>
                  <a:pt x="12083914" y="2298334"/>
                  <a:pt x="12122604" y="2278994"/>
                </a:cubicBezTo>
                <a:cubicBezTo>
                  <a:pt x="12135501" y="2266099"/>
                  <a:pt x="12129052" y="2246753"/>
                  <a:pt x="12116155" y="2240307"/>
                </a:cubicBezTo>
                <a:cubicBezTo>
                  <a:pt x="12103259" y="2233859"/>
                  <a:pt x="12090362" y="2233859"/>
                  <a:pt x="12077465" y="2233859"/>
                </a:cubicBezTo>
                <a:cubicBezTo>
                  <a:pt x="12046298" y="2233859"/>
                  <a:pt x="12038775" y="2175828"/>
                  <a:pt x="12014056" y="2151111"/>
                </a:cubicBezTo>
                <a:close/>
                <a:moveTo>
                  <a:pt x="14635094" y="2143357"/>
                </a:moveTo>
                <a:cubicBezTo>
                  <a:pt x="14652478" y="2142687"/>
                  <a:pt x="14672346" y="2149120"/>
                  <a:pt x="14682280" y="2149120"/>
                </a:cubicBezTo>
                <a:cubicBezTo>
                  <a:pt x="14682280" y="2212371"/>
                  <a:pt x="14622676" y="2180210"/>
                  <a:pt x="14602808" y="2180210"/>
                </a:cubicBezTo>
                <a:cubicBezTo>
                  <a:pt x="14602808" y="2151800"/>
                  <a:pt x="14617709" y="2144027"/>
                  <a:pt x="14635094" y="2143357"/>
                </a:cubicBezTo>
                <a:close/>
                <a:moveTo>
                  <a:pt x="15190046" y="2132885"/>
                </a:moveTo>
                <a:cubicBezTo>
                  <a:pt x="15201344" y="2151950"/>
                  <a:pt x="15216274" y="2164637"/>
                  <a:pt x="15233206" y="2173044"/>
                </a:cubicBezTo>
                <a:lnTo>
                  <a:pt x="15280844" y="2185551"/>
                </a:lnTo>
                <a:lnTo>
                  <a:pt x="15285276" y="2209141"/>
                </a:lnTo>
                <a:cubicBezTo>
                  <a:pt x="15288504" y="2213975"/>
                  <a:pt x="15293346" y="2215586"/>
                  <a:pt x="15299802" y="2215586"/>
                </a:cubicBezTo>
                <a:cubicBezTo>
                  <a:pt x="15299802" y="2205919"/>
                  <a:pt x="15298188" y="2197864"/>
                  <a:pt x="15294960" y="2192225"/>
                </a:cubicBezTo>
                <a:lnTo>
                  <a:pt x="15286416" y="2187014"/>
                </a:lnTo>
                <a:lnTo>
                  <a:pt x="15288370" y="2187525"/>
                </a:lnTo>
                <a:cubicBezTo>
                  <a:pt x="15326972" y="2191420"/>
                  <a:pt x="15367056" y="2186586"/>
                  <a:pt x="15395570" y="2189810"/>
                </a:cubicBezTo>
                <a:cubicBezTo>
                  <a:pt x="15479500" y="2202698"/>
                  <a:pt x="15562354" y="2222032"/>
                  <a:pt x="15652742" y="2247805"/>
                </a:cubicBezTo>
                <a:cubicBezTo>
                  <a:pt x="15736134" y="2270361"/>
                  <a:pt x="15821140" y="2297748"/>
                  <a:pt x="15906954" y="2327420"/>
                </a:cubicBezTo>
                <a:lnTo>
                  <a:pt x="16083400" y="2390971"/>
                </a:lnTo>
                <a:lnTo>
                  <a:pt x="16078862" y="2383508"/>
                </a:lnTo>
                <a:cubicBezTo>
                  <a:pt x="16078114" y="2376283"/>
                  <a:pt x="16081106" y="2369862"/>
                  <a:pt x="16090088" y="2369862"/>
                </a:cubicBezTo>
                <a:cubicBezTo>
                  <a:pt x="16090088" y="2376283"/>
                  <a:pt x="16090088" y="2381100"/>
                  <a:pt x="16090088" y="2385915"/>
                </a:cubicBezTo>
                <a:lnTo>
                  <a:pt x="16090088" y="2393380"/>
                </a:lnTo>
                <a:lnTo>
                  <a:pt x="16166010" y="2420726"/>
                </a:lnTo>
                <a:cubicBezTo>
                  <a:pt x="16249940" y="2452947"/>
                  <a:pt x="16333870" y="2485168"/>
                  <a:pt x="16416724" y="2517388"/>
                </a:cubicBezTo>
                <a:cubicBezTo>
                  <a:pt x="16455462" y="2536721"/>
                  <a:pt x="16494200" y="2548535"/>
                  <a:pt x="16539392" y="2548535"/>
                </a:cubicBezTo>
                <a:cubicBezTo>
                  <a:pt x="16558762" y="2554979"/>
                  <a:pt x="16558762" y="2574312"/>
                  <a:pt x="16571674" y="2600090"/>
                </a:cubicBezTo>
                <a:cubicBezTo>
                  <a:pt x="16583510" y="2645198"/>
                  <a:pt x="16615790" y="2645198"/>
                  <a:pt x="16641616" y="2651642"/>
                </a:cubicBezTo>
                <a:cubicBezTo>
                  <a:pt x="16680354" y="2664532"/>
                  <a:pt x="16712634" y="2683863"/>
                  <a:pt x="16751372" y="2683863"/>
                </a:cubicBezTo>
                <a:cubicBezTo>
                  <a:pt x="16782576" y="2683863"/>
                  <a:pt x="16796564" y="2709639"/>
                  <a:pt x="16814860" y="2735416"/>
                </a:cubicBezTo>
                <a:cubicBezTo>
                  <a:pt x="16840684" y="2773006"/>
                  <a:pt x="16872964" y="2767637"/>
                  <a:pt x="16905244" y="2785893"/>
                </a:cubicBezTo>
                <a:cubicBezTo>
                  <a:pt x="16751372" y="2785893"/>
                  <a:pt x="16602878" y="2690308"/>
                  <a:pt x="16449006" y="2632309"/>
                </a:cubicBezTo>
                <a:cubicBezTo>
                  <a:pt x="16461918" y="2600090"/>
                  <a:pt x="16507112" y="2638754"/>
                  <a:pt x="16507112" y="2587200"/>
                </a:cubicBezTo>
                <a:cubicBezTo>
                  <a:pt x="16474830" y="2593644"/>
                  <a:pt x="16442550" y="2619421"/>
                  <a:pt x="16410268" y="2600090"/>
                </a:cubicBezTo>
                <a:cubicBezTo>
                  <a:pt x="16416724" y="2587200"/>
                  <a:pt x="16423182" y="2574312"/>
                  <a:pt x="16429638" y="2567868"/>
                </a:cubicBezTo>
                <a:cubicBezTo>
                  <a:pt x="16160628" y="2478722"/>
                  <a:pt x="15890544" y="2357358"/>
                  <a:pt x="15614004" y="2280027"/>
                </a:cubicBezTo>
                <a:cubicBezTo>
                  <a:pt x="15549442" y="2267140"/>
                  <a:pt x="15479500" y="2260695"/>
                  <a:pt x="15421394" y="2228474"/>
                </a:cubicBezTo>
                <a:cubicBezTo>
                  <a:pt x="15402026" y="2222032"/>
                  <a:pt x="15376200" y="2202698"/>
                  <a:pt x="15356832" y="2215586"/>
                </a:cubicBezTo>
                <a:cubicBezTo>
                  <a:pt x="15343920" y="2228474"/>
                  <a:pt x="15343920" y="2267140"/>
                  <a:pt x="15324550" y="2267140"/>
                </a:cubicBezTo>
                <a:cubicBezTo>
                  <a:pt x="15267522" y="2267140"/>
                  <a:pt x="15196502" y="2222032"/>
                  <a:pt x="15138398" y="2202698"/>
                </a:cubicBezTo>
                <a:cubicBezTo>
                  <a:pt x="15074912" y="2183365"/>
                  <a:pt x="15003894" y="2164033"/>
                  <a:pt x="14939331" y="2139329"/>
                </a:cubicBezTo>
                <a:cubicBezTo>
                  <a:pt x="15023262" y="2139329"/>
                  <a:pt x="15107192" y="2132885"/>
                  <a:pt x="15190046" y="2132885"/>
                </a:cubicBezTo>
                <a:close/>
                <a:moveTo>
                  <a:pt x="18508352" y="2125419"/>
                </a:moveTo>
                <a:cubicBezTo>
                  <a:pt x="18520652" y="2125419"/>
                  <a:pt x="18545244" y="2118648"/>
                  <a:pt x="18545244" y="2152502"/>
                </a:cubicBezTo>
                <a:cubicBezTo>
                  <a:pt x="18532948" y="2152502"/>
                  <a:pt x="18508352" y="2164916"/>
                  <a:pt x="18508352" y="2125419"/>
                </a:cubicBezTo>
                <a:close/>
                <a:moveTo>
                  <a:pt x="14919346" y="2125419"/>
                </a:moveTo>
                <a:cubicBezTo>
                  <a:pt x="14919346" y="2164916"/>
                  <a:pt x="14894751" y="2152503"/>
                  <a:pt x="14882454" y="2152503"/>
                </a:cubicBezTo>
                <a:cubicBezTo>
                  <a:pt x="14882454" y="2118648"/>
                  <a:pt x="14907049" y="2125419"/>
                  <a:pt x="14919346" y="2125419"/>
                </a:cubicBezTo>
                <a:close/>
                <a:moveTo>
                  <a:pt x="16261716" y="2123390"/>
                </a:moveTo>
                <a:cubicBezTo>
                  <a:pt x="16273690" y="2123390"/>
                  <a:pt x="16279678" y="2130215"/>
                  <a:pt x="16279678" y="2150689"/>
                </a:cubicBezTo>
                <a:cubicBezTo>
                  <a:pt x="16267704" y="2150689"/>
                  <a:pt x="16261716" y="2142727"/>
                  <a:pt x="16261716" y="2123390"/>
                </a:cubicBezTo>
                <a:close/>
                <a:moveTo>
                  <a:pt x="18693204" y="2123389"/>
                </a:moveTo>
                <a:cubicBezTo>
                  <a:pt x="18705180" y="2123389"/>
                  <a:pt x="18711168" y="2130215"/>
                  <a:pt x="18711168" y="2150689"/>
                </a:cubicBezTo>
                <a:cubicBezTo>
                  <a:pt x="18705180" y="2150689"/>
                  <a:pt x="18693204" y="2142727"/>
                  <a:pt x="18693204" y="2123389"/>
                </a:cubicBezTo>
                <a:close/>
                <a:moveTo>
                  <a:pt x="16123246" y="2118775"/>
                </a:moveTo>
                <a:lnTo>
                  <a:pt x="16125026" y="2121793"/>
                </a:lnTo>
                <a:cubicBezTo>
                  <a:pt x="16126304" y="2123963"/>
                  <a:pt x="16127104" y="2125319"/>
                  <a:pt x="16126884" y="2124947"/>
                </a:cubicBezTo>
                <a:close/>
                <a:moveTo>
                  <a:pt x="16122316" y="2117209"/>
                </a:moveTo>
                <a:lnTo>
                  <a:pt x="16122626" y="2117724"/>
                </a:lnTo>
                <a:lnTo>
                  <a:pt x="16123246" y="2118775"/>
                </a:lnTo>
                <a:close/>
                <a:moveTo>
                  <a:pt x="12411705" y="2105976"/>
                </a:moveTo>
                <a:cubicBezTo>
                  <a:pt x="12385912" y="2112430"/>
                  <a:pt x="12308532" y="2093081"/>
                  <a:pt x="12314980" y="2169380"/>
                </a:cubicBezTo>
                <a:cubicBezTo>
                  <a:pt x="12321428" y="2220961"/>
                  <a:pt x="12347222" y="2220961"/>
                  <a:pt x="12373015" y="2220961"/>
                </a:cubicBezTo>
                <a:cubicBezTo>
                  <a:pt x="12392360" y="2220961"/>
                  <a:pt x="12437499" y="2233859"/>
                  <a:pt x="12449321" y="2201616"/>
                </a:cubicBezTo>
                <a:cubicBezTo>
                  <a:pt x="12468666" y="2151111"/>
                  <a:pt x="12405257" y="2143586"/>
                  <a:pt x="12392360" y="2138215"/>
                </a:cubicBezTo>
                <a:cubicBezTo>
                  <a:pt x="12398809" y="2125320"/>
                  <a:pt x="12405257" y="2118874"/>
                  <a:pt x="12411705" y="2105976"/>
                </a:cubicBezTo>
                <a:close/>
                <a:moveTo>
                  <a:pt x="16114788" y="2104432"/>
                </a:moveTo>
                <a:cubicBezTo>
                  <a:pt x="16114788" y="2104432"/>
                  <a:pt x="16116494" y="2107326"/>
                  <a:pt x="16118628" y="2110942"/>
                </a:cubicBezTo>
                <a:lnTo>
                  <a:pt x="16120838" y="2114693"/>
                </a:lnTo>
                <a:close/>
                <a:moveTo>
                  <a:pt x="17981248" y="2101373"/>
                </a:moveTo>
                <a:cubicBezTo>
                  <a:pt x="17981248" y="2120637"/>
                  <a:pt x="17969272" y="2127057"/>
                  <a:pt x="17963284" y="2127057"/>
                </a:cubicBezTo>
                <a:cubicBezTo>
                  <a:pt x="17963284" y="2107794"/>
                  <a:pt x="17969272" y="2094952"/>
                  <a:pt x="17981248" y="2101373"/>
                </a:cubicBezTo>
                <a:close/>
                <a:moveTo>
                  <a:pt x="17104208" y="2099691"/>
                </a:moveTo>
                <a:cubicBezTo>
                  <a:pt x="17117240" y="2099691"/>
                  <a:pt x="17123760" y="2106090"/>
                  <a:pt x="17136792" y="2112489"/>
                </a:cubicBezTo>
                <a:cubicBezTo>
                  <a:pt x="17156344" y="2118887"/>
                  <a:pt x="17175896" y="2125286"/>
                  <a:pt x="17194360" y="2131685"/>
                </a:cubicBezTo>
                <a:cubicBezTo>
                  <a:pt x="17208480" y="2138083"/>
                  <a:pt x="17246496" y="2162611"/>
                  <a:pt x="17220428" y="2194605"/>
                </a:cubicBezTo>
                <a:cubicBezTo>
                  <a:pt x="17188928" y="2226598"/>
                  <a:pt x="17123760" y="2169010"/>
                  <a:pt x="17091172" y="2150880"/>
                </a:cubicBezTo>
                <a:cubicBezTo>
                  <a:pt x="17097692" y="2131685"/>
                  <a:pt x="17104208" y="2118887"/>
                  <a:pt x="17104208" y="2099691"/>
                </a:cubicBezTo>
                <a:close/>
                <a:moveTo>
                  <a:pt x="14260920" y="2099689"/>
                </a:moveTo>
                <a:cubicBezTo>
                  <a:pt x="14267326" y="2119242"/>
                  <a:pt x="14273732" y="2157259"/>
                  <a:pt x="14292950" y="2151828"/>
                </a:cubicBezTo>
                <a:cubicBezTo>
                  <a:pt x="14317506" y="2151828"/>
                  <a:pt x="14336723" y="2144225"/>
                  <a:pt x="14362347" y="2144225"/>
                </a:cubicBezTo>
                <a:cubicBezTo>
                  <a:pt x="14413594" y="2144225"/>
                  <a:pt x="14458436" y="2157259"/>
                  <a:pt x="14502209" y="2170292"/>
                </a:cubicBezTo>
                <a:cubicBezTo>
                  <a:pt x="14407188" y="2255018"/>
                  <a:pt x="14292950" y="2189845"/>
                  <a:pt x="14190455" y="2170292"/>
                </a:cubicBezTo>
                <a:cubicBezTo>
                  <a:pt x="14209673" y="2144225"/>
                  <a:pt x="14235296" y="2119242"/>
                  <a:pt x="14260920" y="2099689"/>
                </a:cubicBezTo>
                <a:close/>
                <a:moveTo>
                  <a:pt x="14190452" y="2094952"/>
                </a:moveTo>
                <a:cubicBezTo>
                  <a:pt x="14203577" y="2094952"/>
                  <a:pt x="14203577" y="2107794"/>
                  <a:pt x="14203577" y="2127058"/>
                </a:cubicBezTo>
                <a:cubicBezTo>
                  <a:pt x="14190452" y="2127058"/>
                  <a:pt x="14190452" y="2114216"/>
                  <a:pt x="14190452" y="2094952"/>
                </a:cubicBezTo>
                <a:close/>
                <a:moveTo>
                  <a:pt x="14133574" y="2094952"/>
                </a:moveTo>
                <a:cubicBezTo>
                  <a:pt x="14146699" y="2094952"/>
                  <a:pt x="14146699" y="2107794"/>
                  <a:pt x="14146699" y="2127058"/>
                </a:cubicBezTo>
                <a:cubicBezTo>
                  <a:pt x="14133574" y="2127058"/>
                  <a:pt x="14133574" y="2114216"/>
                  <a:pt x="14133574" y="2094952"/>
                </a:cubicBezTo>
                <a:close/>
                <a:moveTo>
                  <a:pt x="12431051" y="2093081"/>
                </a:moveTo>
                <a:cubicBezTo>
                  <a:pt x="12431051" y="2112430"/>
                  <a:pt x="12437499" y="2125320"/>
                  <a:pt x="12449321" y="2125320"/>
                </a:cubicBezTo>
                <a:cubicBezTo>
                  <a:pt x="12449321" y="2105976"/>
                  <a:pt x="12443947" y="2093081"/>
                  <a:pt x="12431051" y="2093081"/>
                </a:cubicBezTo>
                <a:close/>
                <a:moveTo>
                  <a:pt x="14837330" y="2086762"/>
                </a:moveTo>
                <a:cubicBezTo>
                  <a:pt x="14853886" y="2087572"/>
                  <a:pt x="14867131" y="2095672"/>
                  <a:pt x="14867131" y="2124830"/>
                </a:cubicBezTo>
                <a:cubicBezTo>
                  <a:pt x="14847264" y="2124830"/>
                  <a:pt x="14787662" y="2150749"/>
                  <a:pt x="14787662" y="2092433"/>
                </a:cubicBezTo>
                <a:cubicBezTo>
                  <a:pt x="14800907" y="2092433"/>
                  <a:pt x="14820774" y="2085953"/>
                  <a:pt x="14837330" y="2086762"/>
                </a:cubicBezTo>
                <a:close/>
                <a:moveTo>
                  <a:pt x="16905460" y="2068083"/>
                </a:moveTo>
                <a:cubicBezTo>
                  <a:pt x="16915524" y="2067979"/>
                  <a:pt x="16925588" y="2068393"/>
                  <a:pt x="16935248" y="2068393"/>
                </a:cubicBezTo>
                <a:cubicBezTo>
                  <a:pt x="16946520" y="2066737"/>
                  <a:pt x="16958128" y="2066737"/>
                  <a:pt x="16969904" y="2068083"/>
                </a:cubicBezTo>
                <a:cubicBezTo>
                  <a:pt x="17005228" y="2072118"/>
                  <a:pt x="17042064" y="2088261"/>
                  <a:pt x="17075880" y="2108129"/>
                </a:cubicBezTo>
                <a:cubicBezTo>
                  <a:pt x="17024352" y="2121375"/>
                  <a:pt x="16973896" y="2127997"/>
                  <a:pt x="16922364" y="2141243"/>
                </a:cubicBezTo>
                <a:cubicBezTo>
                  <a:pt x="16935248" y="2121375"/>
                  <a:pt x="16961012" y="2134620"/>
                  <a:pt x="16961012" y="2094884"/>
                </a:cubicBezTo>
                <a:cubicBezTo>
                  <a:pt x="16941688" y="2101507"/>
                  <a:pt x="16922364" y="2101507"/>
                  <a:pt x="16909484" y="2127997"/>
                </a:cubicBezTo>
                <a:cubicBezTo>
                  <a:pt x="16883720" y="2121375"/>
                  <a:pt x="16857952" y="2114752"/>
                  <a:pt x="16825748" y="2108129"/>
                </a:cubicBezTo>
                <a:cubicBezTo>
                  <a:pt x="16845072" y="2073360"/>
                  <a:pt x="16875264" y="2068393"/>
                  <a:pt x="16905460" y="2068083"/>
                </a:cubicBezTo>
                <a:close/>
                <a:moveTo>
                  <a:pt x="14640725" y="2061772"/>
                </a:moveTo>
                <a:cubicBezTo>
                  <a:pt x="14652700" y="2061772"/>
                  <a:pt x="14658687" y="2074615"/>
                  <a:pt x="14658687" y="2093880"/>
                </a:cubicBezTo>
                <a:cubicBezTo>
                  <a:pt x="14646712" y="2093880"/>
                  <a:pt x="14640725" y="2081037"/>
                  <a:pt x="14640725" y="2061772"/>
                </a:cubicBezTo>
                <a:close/>
                <a:moveTo>
                  <a:pt x="14602808" y="2061772"/>
                </a:moveTo>
                <a:cubicBezTo>
                  <a:pt x="14614783" y="2061772"/>
                  <a:pt x="14620770" y="2074615"/>
                  <a:pt x="14620770" y="2093881"/>
                </a:cubicBezTo>
                <a:cubicBezTo>
                  <a:pt x="14608795" y="2093881"/>
                  <a:pt x="14602808" y="2081037"/>
                  <a:pt x="14602808" y="2061772"/>
                </a:cubicBezTo>
                <a:close/>
                <a:moveTo>
                  <a:pt x="13882368" y="2061772"/>
                </a:moveTo>
                <a:cubicBezTo>
                  <a:pt x="13894343" y="2061772"/>
                  <a:pt x="13900330" y="2074616"/>
                  <a:pt x="13900330" y="2093881"/>
                </a:cubicBezTo>
                <a:cubicBezTo>
                  <a:pt x="13887357" y="2093881"/>
                  <a:pt x="13882368" y="2081038"/>
                  <a:pt x="13882368" y="2061772"/>
                </a:cubicBezTo>
                <a:close/>
                <a:moveTo>
                  <a:pt x="18584188" y="2061771"/>
                </a:moveTo>
                <a:cubicBezTo>
                  <a:pt x="18596164" y="2061771"/>
                  <a:pt x="18602152" y="2074615"/>
                  <a:pt x="18602152" y="2093880"/>
                </a:cubicBezTo>
                <a:cubicBezTo>
                  <a:pt x="18590176" y="2093880"/>
                  <a:pt x="18584188" y="2081037"/>
                  <a:pt x="18584188" y="2061771"/>
                </a:cubicBezTo>
                <a:close/>
                <a:moveTo>
                  <a:pt x="15787742" y="2061771"/>
                </a:moveTo>
                <a:cubicBezTo>
                  <a:pt x="15799716" y="2061771"/>
                  <a:pt x="15805704" y="2074615"/>
                  <a:pt x="15805704" y="2093880"/>
                </a:cubicBezTo>
                <a:cubicBezTo>
                  <a:pt x="15793728" y="2093880"/>
                  <a:pt x="15787742" y="2081037"/>
                  <a:pt x="15787742" y="2061771"/>
                </a:cubicBezTo>
                <a:close/>
                <a:moveTo>
                  <a:pt x="14076700" y="2061769"/>
                </a:moveTo>
                <a:cubicBezTo>
                  <a:pt x="14089339" y="2061769"/>
                  <a:pt x="14113564" y="2061769"/>
                  <a:pt x="14113564" y="2092513"/>
                </a:cubicBezTo>
                <a:cubicBezTo>
                  <a:pt x="14094605" y="2092513"/>
                  <a:pt x="14076700" y="2098661"/>
                  <a:pt x="14076700" y="2061769"/>
                </a:cubicBezTo>
                <a:close/>
                <a:moveTo>
                  <a:pt x="12597633" y="2060841"/>
                </a:moveTo>
                <a:cubicBezTo>
                  <a:pt x="12597633" y="2080184"/>
                  <a:pt x="12604082" y="2093081"/>
                  <a:pt x="12616978" y="2093081"/>
                </a:cubicBezTo>
                <a:cubicBezTo>
                  <a:pt x="12616978" y="2073737"/>
                  <a:pt x="12610530" y="2060841"/>
                  <a:pt x="12597633" y="2060841"/>
                </a:cubicBezTo>
                <a:close/>
                <a:moveTo>
                  <a:pt x="11089791" y="2060841"/>
                </a:moveTo>
                <a:cubicBezTo>
                  <a:pt x="11057549" y="2067288"/>
                  <a:pt x="11025307" y="2060841"/>
                  <a:pt x="10994140" y="2080184"/>
                </a:cubicBezTo>
                <a:cubicBezTo>
                  <a:pt x="10968347" y="2099528"/>
                  <a:pt x="10942553" y="2112430"/>
                  <a:pt x="10910311" y="2118874"/>
                </a:cubicBezTo>
                <a:cubicBezTo>
                  <a:pt x="10942553" y="2138215"/>
                  <a:pt x="10974795" y="2118874"/>
                  <a:pt x="11000588" y="2099528"/>
                </a:cubicBezTo>
                <a:cubicBezTo>
                  <a:pt x="11031756" y="2086632"/>
                  <a:pt x="11057549" y="2093081"/>
                  <a:pt x="11089791" y="2093081"/>
                </a:cubicBezTo>
                <a:cubicBezTo>
                  <a:pt x="11089791" y="2080184"/>
                  <a:pt x="11089791" y="2073737"/>
                  <a:pt x="11089791" y="2060841"/>
                </a:cubicBezTo>
                <a:close/>
                <a:moveTo>
                  <a:pt x="14582825" y="2058905"/>
                </a:moveTo>
                <a:cubicBezTo>
                  <a:pt x="14582825" y="2098587"/>
                  <a:pt x="14564379" y="2091973"/>
                  <a:pt x="14545933" y="2091973"/>
                </a:cubicBezTo>
                <a:cubicBezTo>
                  <a:pt x="14545933" y="2052292"/>
                  <a:pt x="14570528" y="2058905"/>
                  <a:pt x="14582825" y="2058905"/>
                </a:cubicBezTo>
                <a:close/>
                <a:moveTo>
                  <a:pt x="16127910" y="2047554"/>
                </a:moveTo>
                <a:lnTo>
                  <a:pt x="16122178" y="2116971"/>
                </a:lnTo>
                <a:lnTo>
                  <a:pt x="16121348" y="2127023"/>
                </a:lnTo>
                <a:lnTo>
                  <a:pt x="16120838" y="2114693"/>
                </a:lnTo>
                <a:lnTo>
                  <a:pt x="16119708" y="2087288"/>
                </a:lnTo>
                <a:cubicBezTo>
                  <a:pt x="16121348" y="2074043"/>
                  <a:pt x="16124630" y="2060799"/>
                  <a:pt x="16127910" y="2047554"/>
                </a:cubicBezTo>
                <a:close/>
                <a:moveTo>
                  <a:pt x="12841596" y="2035049"/>
                </a:moveTo>
                <a:cubicBezTo>
                  <a:pt x="12841596" y="2054393"/>
                  <a:pt x="12854493" y="2060841"/>
                  <a:pt x="12859867" y="2060841"/>
                </a:cubicBezTo>
                <a:cubicBezTo>
                  <a:pt x="12859867" y="2041497"/>
                  <a:pt x="12854493" y="2035049"/>
                  <a:pt x="12841596" y="2035049"/>
                </a:cubicBezTo>
                <a:close/>
                <a:moveTo>
                  <a:pt x="11109136" y="2035049"/>
                </a:moveTo>
                <a:cubicBezTo>
                  <a:pt x="11109136" y="2054393"/>
                  <a:pt x="11115584" y="2060841"/>
                  <a:pt x="11128481" y="2060841"/>
                </a:cubicBezTo>
                <a:cubicBezTo>
                  <a:pt x="11128481" y="2041497"/>
                  <a:pt x="11122033" y="2035049"/>
                  <a:pt x="11109136" y="2035049"/>
                </a:cubicBezTo>
                <a:close/>
                <a:moveTo>
                  <a:pt x="14394263" y="2033332"/>
                </a:moveTo>
                <a:cubicBezTo>
                  <a:pt x="14407106" y="2033332"/>
                  <a:pt x="14419950" y="2033332"/>
                  <a:pt x="14426372" y="2033332"/>
                </a:cubicBezTo>
                <a:cubicBezTo>
                  <a:pt x="14426372" y="2051947"/>
                  <a:pt x="14426372" y="2070561"/>
                  <a:pt x="14426372" y="2089176"/>
                </a:cubicBezTo>
                <a:cubicBezTo>
                  <a:pt x="14419950" y="2089176"/>
                  <a:pt x="14407106" y="2089176"/>
                  <a:pt x="14394263" y="2089176"/>
                </a:cubicBezTo>
                <a:cubicBezTo>
                  <a:pt x="14394263" y="2070561"/>
                  <a:pt x="14394263" y="2051947"/>
                  <a:pt x="14394263" y="2033332"/>
                </a:cubicBezTo>
                <a:close/>
                <a:moveTo>
                  <a:pt x="19829744" y="2033331"/>
                </a:moveTo>
                <a:cubicBezTo>
                  <a:pt x="19829744" y="2053805"/>
                  <a:pt x="19823756" y="2060630"/>
                  <a:pt x="19811784" y="2060630"/>
                </a:cubicBezTo>
                <a:cubicBezTo>
                  <a:pt x="19811784" y="2040156"/>
                  <a:pt x="19817772" y="2033331"/>
                  <a:pt x="19829744" y="2033331"/>
                </a:cubicBezTo>
                <a:close/>
                <a:moveTo>
                  <a:pt x="11178456" y="2031019"/>
                </a:moveTo>
                <a:cubicBezTo>
                  <a:pt x="11167171" y="2030213"/>
                  <a:pt x="11154275" y="2035049"/>
                  <a:pt x="11147826" y="2035049"/>
                </a:cubicBezTo>
                <a:cubicBezTo>
                  <a:pt x="11147826" y="2080184"/>
                  <a:pt x="11186516" y="2060841"/>
                  <a:pt x="11199413" y="2060841"/>
                </a:cubicBezTo>
                <a:cubicBezTo>
                  <a:pt x="11199413" y="2038273"/>
                  <a:pt x="11189741" y="2031825"/>
                  <a:pt x="11178456" y="2031019"/>
                </a:cubicBezTo>
                <a:close/>
                <a:moveTo>
                  <a:pt x="16039142" y="2016016"/>
                </a:moveTo>
                <a:cubicBezTo>
                  <a:pt x="16058294" y="2016016"/>
                  <a:pt x="16071062" y="2035168"/>
                  <a:pt x="16071062" y="2060704"/>
                </a:cubicBezTo>
                <a:cubicBezTo>
                  <a:pt x="16051910" y="2060704"/>
                  <a:pt x="16032758" y="2060704"/>
                  <a:pt x="16019990" y="2060704"/>
                </a:cubicBezTo>
                <a:cubicBezTo>
                  <a:pt x="16019990" y="2041552"/>
                  <a:pt x="16026374" y="2009632"/>
                  <a:pt x="16039142" y="2016016"/>
                </a:cubicBezTo>
                <a:close/>
                <a:moveTo>
                  <a:pt x="16166922" y="2000155"/>
                </a:moveTo>
                <a:cubicBezTo>
                  <a:pt x="16178896" y="2000155"/>
                  <a:pt x="16184884" y="2012997"/>
                  <a:pt x="16184884" y="2032260"/>
                </a:cubicBezTo>
                <a:cubicBezTo>
                  <a:pt x="16172908" y="2032260"/>
                  <a:pt x="16166922" y="2019418"/>
                  <a:pt x="16166922" y="2000155"/>
                </a:cubicBezTo>
                <a:close/>
                <a:moveTo>
                  <a:pt x="14299466" y="2000155"/>
                </a:moveTo>
                <a:cubicBezTo>
                  <a:pt x="14312439" y="2000155"/>
                  <a:pt x="14317428" y="2012997"/>
                  <a:pt x="14317428" y="2032260"/>
                </a:cubicBezTo>
                <a:cubicBezTo>
                  <a:pt x="14306451" y="2032260"/>
                  <a:pt x="14299466" y="2019418"/>
                  <a:pt x="14299466" y="2000155"/>
                </a:cubicBezTo>
                <a:close/>
                <a:moveTo>
                  <a:pt x="12188884" y="2000155"/>
                </a:moveTo>
                <a:cubicBezTo>
                  <a:pt x="12195313" y="2019505"/>
                  <a:pt x="12201743" y="2032405"/>
                  <a:pt x="12208172" y="2045305"/>
                </a:cubicBezTo>
                <a:cubicBezTo>
                  <a:pt x="12182454" y="2064655"/>
                  <a:pt x="12098871" y="2103355"/>
                  <a:pt x="12092441" y="2038855"/>
                </a:cubicBezTo>
                <a:cubicBezTo>
                  <a:pt x="12086012" y="2013055"/>
                  <a:pt x="12176025" y="2006605"/>
                  <a:pt x="12188884" y="2000155"/>
                </a:cubicBezTo>
                <a:close/>
                <a:moveTo>
                  <a:pt x="18451476" y="2000154"/>
                </a:moveTo>
                <a:cubicBezTo>
                  <a:pt x="18463448" y="2000154"/>
                  <a:pt x="18469436" y="2006575"/>
                  <a:pt x="18469436" y="2032260"/>
                </a:cubicBezTo>
                <a:cubicBezTo>
                  <a:pt x="18457464" y="2032260"/>
                  <a:pt x="18451476" y="2019417"/>
                  <a:pt x="18451476" y="2000154"/>
                </a:cubicBezTo>
                <a:close/>
                <a:moveTo>
                  <a:pt x="13031555" y="1999585"/>
                </a:moveTo>
                <a:cubicBezTo>
                  <a:pt x="13019464" y="1997973"/>
                  <a:pt x="13004955" y="2002809"/>
                  <a:pt x="12995282" y="2002809"/>
                </a:cubicBezTo>
                <a:cubicBezTo>
                  <a:pt x="12995282" y="2047945"/>
                  <a:pt x="13033973" y="2035049"/>
                  <a:pt x="13053318" y="2035049"/>
                </a:cubicBezTo>
                <a:cubicBezTo>
                  <a:pt x="13053318" y="2009257"/>
                  <a:pt x="13043646" y="2001197"/>
                  <a:pt x="13031555" y="1999585"/>
                </a:cubicBezTo>
                <a:close/>
                <a:moveTo>
                  <a:pt x="11286197" y="1997167"/>
                </a:moveTo>
                <a:cubicBezTo>
                  <a:pt x="11270882" y="1996361"/>
                  <a:pt x="11253149" y="2002809"/>
                  <a:pt x="11243477" y="2002809"/>
                </a:cubicBezTo>
                <a:cubicBezTo>
                  <a:pt x="11243477" y="2060841"/>
                  <a:pt x="11295064" y="2035049"/>
                  <a:pt x="11314409" y="2035049"/>
                </a:cubicBezTo>
                <a:cubicBezTo>
                  <a:pt x="11314409" y="2006033"/>
                  <a:pt x="11301512" y="1997973"/>
                  <a:pt x="11286197" y="1997167"/>
                </a:cubicBezTo>
                <a:close/>
                <a:moveTo>
                  <a:pt x="14236957" y="1995551"/>
                </a:moveTo>
                <a:cubicBezTo>
                  <a:pt x="14254341" y="1995551"/>
                  <a:pt x="14274209" y="2003497"/>
                  <a:pt x="14284143" y="2003497"/>
                </a:cubicBezTo>
                <a:cubicBezTo>
                  <a:pt x="14284143" y="2060707"/>
                  <a:pt x="14224539" y="2035280"/>
                  <a:pt x="14204671" y="2035280"/>
                </a:cubicBezTo>
                <a:cubicBezTo>
                  <a:pt x="14204671" y="2003497"/>
                  <a:pt x="14219572" y="1995551"/>
                  <a:pt x="14236957" y="1995551"/>
                </a:cubicBezTo>
                <a:close/>
                <a:moveTo>
                  <a:pt x="13735437" y="1971717"/>
                </a:moveTo>
                <a:cubicBezTo>
                  <a:pt x="13819236" y="1971717"/>
                  <a:pt x="13896588" y="1971717"/>
                  <a:pt x="13979312" y="1971717"/>
                </a:cubicBezTo>
                <a:cubicBezTo>
                  <a:pt x="13979312" y="2004218"/>
                  <a:pt x="13921298" y="2017219"/>
                  <a:pt x="13947082" y="2056220"/>
                </a:cubicBezTo>
                <a:cubicBezTo>
                  <a:pt x="13966420" y="2101721"/>
                  <a:pt x="14024434" y="2062720"/>
                  <a:pt x="14056665" y="2062720"/>
                </a:cubicBezTo>
                <a:cubicBezTo>
                  <a:pt x="14056665" y="2082221"/>
                  <a:pt x="14056665" y="2108222"/>
                  <a:pt x="14056665" y="2127722"/>
                </a:cubicBezTo>
                <a:cubicBezTo>
                  <a:pt x="14030880" y="2121222"/>
                  <a:pt x="14005096" y="2114722"/>
                  <a:pt x="13979312" y="2108222"/>
                </a:cubicBezTo>
                <a:cubicBezTo>
                  <a:pt x="13998650" y="2140723"/>
                  <a:pt x="14056665" y="2127722"/>
                  <a:pt x="14056665" y="2185141"/>
                </a:cubicBezTo>
                <a:cubicBezTo>
                  <a:pt x="14011542" y="2185141"/>
                  <a:pt x="13966420" y="2185141"/>
                  <a:pt x="13927744" y="2185141"/>
                </a:cubicBezTo>
                <a:cubicBezTo>
                  <a:pt x="13903034" y="2191641"/>
                  <a:pt x="13883696" y="2198141"/>
                  <a:pt x="13864358" y="2191641"/>
                </a:cubicBezTo>
                <a:cubicBezTo>
                  <a:pt x="13832128" y="2178641"/>
                  <a:pt x="13857912" y="2159139"/>
                  <a:pt x="13877250" y="2153723"/>
                </a:cubicBezTo>
                <a:cubicBezTo>
                  <a:pt x="13896588" y="2146140"/>
                  <a:pt x="13914852" y="2146140"/>
                  <a:pt x="13927744" y="2114722"/>
                </a:cubicBezTo>
                <a:cubicBezTo>
                  <a:pt x="13934190" y="2088721"/>
                  <a:pt x="13934190" y="2030219"/>
                  <a:pt x="13914852" y="2010719"/>
                </a:cubicBezTo>
                <a:cubicBezTo>
                  <a:pt x="13903034" y="1984718"/>
                  <a:pt x="13857912" y="2004218"/>
                  <a:pt x="13838574" y="2004218"/>
                </a:cubicBezTo>
                <a:cubicBezTo>
                  <a:pt x="13812789" y="2010719"/>
                  <a:pt x="13735437" y="2030219"/>
                  <a:pt x="13735437" y="1971717"/>
                </a:cubicBezTo>
                <a:close/>
                <a:moveTo>
                  <a:pt x="14019822" y="1971714"/>
                </a:moveTo>
                <a:cubicBezTo>
                  <a:pt x="14032119" y="1971714"/>
                  <a:pt x="14044417" y="1971714"/>
                  <a:pt x="14056714" y="1971714"/>
                </a:cubicBezTo>
                <a:cubicBezTo>
                  <a:pt x="14056714" y="1991295"/>
                  <a:pt x="14056714" y="2010876"/>
                  <a:pt x="14056714" y="2036984"/>
                </a:cubicBezTo>
                <a:cubicBezTo>
                  <a:pt x="14044417" y="2036984"/>
                  <a:pt x="14032119" y="2036984"/>
                  <a:pt x="14019822" y="2036984"/>
                </a:cubicBezTo>
                <a:cubicBezTo>
                  <a:pt x="14019822" y="2010876"/>
                  <a:pt x="14019822" y="1991295"/>
                  <a:pt x="14019822" y="1971714"/>
                </a:cubicBezTo>
                <a:close/>
                <a:moveTo>
                  <a:pt x="16619262" y="1970570"/>
                </a:moveTo>
                <a:cubicBezTo>
                  <a:pt x="16619262" y="2002809"/>
                  <a:pt x="16638608" y="2002809"/>
                  <a:pt x="16657954" y="2002809"/>
                </a:cubicBezTo>
                <a:cubicBezTo>
                  <a:pt x="16657954" y="1964122"/>
                  <a:pt x="16632160" y="1970570"/>
                  <a:pt x="16619262" y="1970570"/>
                </a:cubicBezTo>
                <a:close/>
                <a:moveTo>
                  <a:pt x="11333754" y="1970570"/>
                </a:moveTo>
                <a:cubicBezTo>
                  <a:pt x="11333754" y="1989913"/>
                  <a:pt x="11333754" y="2009257"/>
                  <a:pt x="11333754" y="2035049"/>
                </a:cubicBezTo>
                <a:cubicBezTo>
                  <a:pt x="11353099" y="2022153"/>
                  <a:pt x="11391789" y="2015705"/>
                  <a:pt x="11391789" y="1970570"/>
                </a:cubicBezTo>
                <a:cubicBezTo>
                  <a:pt x="11372444" y="1970570"/>
                  <a:pt x="11353099" y="1970570"/>
                  <a:pt x="11333754" y="1970570"/>
                </a:cubicBezTo>
                <a:close/>
                <a:moveTo>
                  <a:pt x="18202116" y="1969073"/>
                </a:moveTo>
                <a:cubicBezTo>
                  <a:pt x="18213700" y="1970705"/>
                  <a:pt x="18222916" y="1978864"/>
                  <a:pt x="18222916" y="2004972"/>
                </a:cubicBezTo>
                <a:cubicBezTo>
                  <a:pt x="18205012" y="2004972"/>
                  <a:pt x="18167092" y="2018026"/>
                  <a:pt x="18167092" y="1972337"/>
                </a:cubicBezTo>
                <a:cubicBezTo>
                  <a:pt x="18176572" y="1972337"/>
                  <a:pt x="18190528" y="1967441"/>
                  <a:pt x="18202116" y="1969073"/>
                </a:cubicBezTo>
                <a:close/>
                <a:moveTo>
                  <a:pt x="11696783" y="1960705"/>
                </a:moveTo>
                <a:cubicBezTo>
                  <a:pt x="11700195" y="1960705"/>
                  <a:pt x="11703608" y="1963916"/>
                  <a:pt x="11710433" y="1970338"/>
                </a:cubicBezTo>
                <a:cubicBezTo>
                  <a:pt x="11703608" y="1970338"/>
                  <a:pt x="11703608" y="1976760"/>
                  <a:pt x="11696783" y="1989603"/>
                </a:cubicBezTo>
                <a:cubicBezTo>
                  <a:pt x="11696783" y="1983182"/>
                  <a:pt x="11689958" y="1976760"/>
                  <a:pt x="11683133" y="1970338"/>
                </a:cubicBezTo>
                <a:cubicBezTo>
                  <a:pt x="11689958" y="1963916"/>
                  <a:pt x="11693370" y="1960705"/>
                  <a:pt x="11696783" y="1960705"/>
                </a:cubicBezTo>
                <a:close/>
                <a:moveTo>
                  <a:pt x="12365153" y="1943012"/>
                </a:moveTo>
                <a:cubicBezTo>
                  <a:pt x="12366650" y="1944592"/>
                  <a:pt x="12368146" y="1949069"/>
                  <a:pt x="12374134" y="1951702"/>
                </a:cubicBezTo>
                <a:cubicBezTo>
                  <a:pt x="12368147" y="1951702"/>
                  <a:pt x="12362159" y="1951702"/>
                  <a:pt x="12356172" y="1951702"/>
                </a:cubicBezTo>
                <a:cubicBezTo>
                  <a:pt x="12362159" y="1942749"/>
                  <a:pt x="12363656" y="1941432"/>
                  <a:pt x="12365153" y="1943012"/>
                </a:cubicBezTo>
                <a:close/>
                <a:moveTo>
                  <a:pt x="13318343" y="1938535"/>
                </a:moveTo>
                <a:cubicBezTo>
                  <a:pt x="13331570" y="1951589"/>
                  <a:pt x="13351411" y="1958116"/>
                  <a:pt x="13364638" y="1971170"/>
                </a:cubicBezTo>
                <a:cubicBezTo>
                  <a:pt x="13351411" y="1977697"/>
                  <a:pt x="13331570" y="1990751"/>
                  <a:pt x="13318343" y="2003805"/>
                </a:cubicBezTo>
                <a:cubicBezTo>
                  <a:pt x="13318343" y="1984224"/>
                  <a:pt x="13318343" y="1958116"/>
                  <a:pt x="13318343" y="1938535"/>
                </a:cubicBezTo>
                <a:close/>
                <a:moveTo>
                  <a:pt x="12421964" y="1938535"/>
                </a:moveTo>
                <a:cubicBezTo>
                  <a:pt x="12428789" y="1964643"/>
                  <a:pt x="12428789" y="1984224"/>
                  <a:pt x="12435614" y="2003805"/>
                </a:cubicBezTo>
                <a:cubicBezTo>
                  <a:pt x="12415139" y="2003805"/>
                  <a:pt x="12408314" y="1964643"/>
                  <a:pt x="12421964" y="1938535"/>
                </a:cubicBezTo>
                <a:close/>
                <a:moveTo>
                  <a:pt x="18110216" y="1938534"/>
                </a:moveTo>
                <a:cubicBezTo>
                  <a:pt x="18122192" y="1938534"/>
                  <a:pt x="18128180" y="1946026"/>
                  <a:pt x="18128180" y="1970643"/>
                </a:cubicBezTo>
                <a:cubicBezTo>
                  <a:pt x="18116204" y="1970643"/>
                  <a:pt x="18110216" y="1964221"/>
                  <a:pt x="18110216" y="1938534"/>
                </a:cubicBezTo>
                <a:close/>
                <a:moveTo>
                  <a:pt x="12383475" y="1938533"/>
                </a:moveTo>
                <a:cubicBezTo>
                  <a:pt x="12356175" y="1984828"/>
                  <a:pt x="12383475" y="1938533"/>
                  <a:pt x="12383475" y="1938533"/>
                </a:cubicBezTo>
                <a:close/>
                <a:moveTo>
                  <a:pt x="16540538" y="1935509"/>
                </a:moveTo>
                <a:cubicBezTo>
                  <a:pt x="16528448" y="1933763"/>
                  <a:pt x="16513940" y="1938330"/>
                  <a:pt x="16504266" y="1938330"/>
                </a:cubicBezTo>
                <a:cubicBezTo>
                  <a:pt x="16504266" y="1989913"/>
                  <a:pt x="16542958" y="1970570"/>
                  <a:pt x="16562302" y="1970570"/>
                </a:cubicBezTo>
                <a:cubicBezTo>
                  <a:pt x="16562302" y="1945315"/>
                  <a:pt x="16552630" y="1937255"/>
                  <a:pt x="16540538" y="1935509"/>
                </a:cubicBezTo>
                <a:close/>
                <a:moveTo>
                  <a:pt x="13512141" y="1934663"/>
                </a:moveTo>
                <a:cubicBezTo>
                  <a:pt x="13527677" y="1935620"/>
                  <a:pt x="13540053" y="1943823"/>
                  <a:pt x="13540053" y="1972809"/>
                </a:cubicBezTo>
                <a:cubicBezTo>
                  <a:pt x="13521094" y="1972809"/>
                  <a:pt x="13465271" y="1999059"/>
                  <a:pt x="13465271" y="1939995"/>
                </a:cubicBezTo>
                <a:cubicBezTo>
                  <a:pt x="13477910" y="1939995"/>
                  <a:pt x="13496605" y="1933706"/>
                  <a:pt x="13512141" y="1934663"/>
                </a:cubicBezTo>
                <a:close/>
                <a:moveTo>
                  <a:pt x="17463408" y="1927584"/>
                </a:moveTo>
                <a:lnTo>
                  <a:pt x="17462720" y="1930268"/>
                </a:lnTo>
                <a:cubicBezTo>
                  <a:pt x="17461692" y="1934257"/>
                  <a:pt x="17460872" y="1937447"/>
                  <a:pt x="17460872" y="1937447"/>
                </a:cubicBezTo>
                <a:close/>
                <a:moveTo>
                  <a:pt x="11635483" y="1919987"/>
                </a:moveTo>
                <a:lnTo>
                  <a:pt x="11632840" y="1930269"/>
                </a:lnTo>
                <a:cubicBezTo>
                  <a:pt x="11631814" y="1934257"/>
                  <a:pt x="11630994" y="1937447"/>
                  <a:pt x="11630994" y="1937447"/>
                </a:cubicBezTo>
                <a:cubicBezTo>
                  <a:pt x="11632635" y="1931066"/>
                  <a:pt x="11633865" y="1926280"/>
                  <a:pt x="11634762" y="1922791"/>
                </a:cubicBezTo>
                <a:close/>
                <a:moveTo>
                  <a:pt x="12375132" y="1919572"/>
                </a:moveTo>
                <a:cubicBezTo>
                  <a:pt x="12387429" y="1919572"/>
                  <a:pt x="12399727" y="1919572"/>
                  <a:pt x="12412024" y="1919572"/>
                </a:cubicBezTo>
                <a:cubicBezTo>
                  <a:pt x="12405876" y="1925892"/>
                  <a:pt x="12405876" y="1932212"/>
                  <a:pt x="12405876" y="1937479"/>
                </a:cubicBezTo>
                <a:cubicBezTo>
                  <a:pt x="12393578" y="1937479"/>
                  <a:pt x="12381281" y="1932212"/>
                  <a:pt x="12375132" y="1919572"/>
                </a:cubicBezTo>
                <a:close/>
                <a:moveTo>
                  <a:pt x="11526130" y="1913613"/>
                </a:moveTo>
                <a:cubicBezTo>
                  <a:pt x="11506785" y="1920063"/>
                  <a:pt x="11430479" y="1932957"/>
                  <a:pt x="11448750" y="1989913"/>
                </a:cubicBezTo>
                <a:cubicBezTo>
                  <a:pt x="11461646" y="1938330"/>
                  <a:pt x="11506785" y="1970570"/>
                  <a:pt x="11526130" y="1970570"/>
                </a:cubicBezTo>
                <a:cubicBezTo>
                  <a:pt x="11526130" y="1951226"/>
                  <a:pt x="11526130" y="1932957"/>
                  <a:pt x="11526130" y="1913613"/>
                </a:cubicBezTo>
                <a:close/>
                <a:moveTo>
                  <a:pt x="17427460" y="1907166"/>
                </a:moveTo>
                <a:cubicBezTo>
                  <a:pt x="17427460" y="1945853"/>
                  <a:pt x="17453252" y="1945853"/>
                  <a:pt x="17466152" y="1951226"/>
                </a:cubicBezTo>
                <a:cubicBezTo>
                  <a:pt x="17472600" y="1943435"/>
                  <a:pt x="17474212" y="1937189"/>
                  <a:pt x="17472800" y="1932101"/>
                </a:cubicBezTo>
                <a:lnTo>
                  <a:pt x="17464508" y="1923313"/>
                </a:lnTo>
                <a:lnTo>
                  <a:pt x="17461312" y="1919928"/>
                </a:lnTo>
                <a:cubicBezTo>
                  <a:pt x="17450028" y="1913614"/>
                  <a:pt x="17433908" y="1910390"/>
                  <a:pt x="17427460" y="1907166"/>
                </a:cubicBezTo>
                <a:close/>
                <a:moveTo>
                  <a:pt x="13639647" y="1905357"/>
                </a:moveTo>
                <a:cubicBezTo>
                  <a:pt x="13639647" y="1925263"/>
                  <a:pt x="13633660" y="1937427"/>
                  <a:pt x="13621685" y="1937427"/>
                </a:cubicBezTo>
                <a:cubicBezTo>
                  <a:pt x="13621685" y="1918627"/>
                  <a:pt x="13627672" y="1905357"/>
                  <a:pt x="13639647" y="1905357"/>
                </a:cubicBezTo>
                <a:close/>
                <a:moveTo>
                  <a:pt x="12468929" y="1905357"/>
                </a:moveTo>
                <a:cubicBezTo>
                  <a:pt x="12468929" y="1931898"/>
                  <a:pt x="12462942" y="1937427"/>
                  <a:pt x="12450967" y="1937427"/>
                </a:cubicBezTo>
                <a:cubicBezTo>
                  <a:pt x="12450967" y="1918627"/>
                  <a:pt x="12457952" y="1905357"/>
                  <a:pt x="12468929" y="1905357"/>
                </a:cubicBezTo>
                <a:close/>
                <a:moveTo>
                  <a:pt x="16455904" y="1901389"/>
                </a:moveTo>
                <a:cubicBezTo>
                  <a:pt x="16439782" y="1900718"/>
                  <a:pt x="16420438" y="1907166"/>
                  <a:pt x="16407542" y="1907166"/>
                </a:cubicBezTo>
                <a:cubicBezTo>
                  <a:pt x="16407542" y="1970570"/>
                  <a:pt x="16465578" y="1938330"/>
                  <a:pt x="16484922" y="1938330"/>
                </a:cubicBezTo>
                <a:cubicBezTo>
                  <a:pt x="16484922" y="1909852"/>
                  <a:pt x="16472024" y="1902061"/>
                  <a:pt x="16455904" y="1901389"/>
                </a:cubicBezTo>
                <a:close/>
                <a:moveTo>
                  <a:pt x="11958362" y="1872181"/>
                </a:moveTo>
                <a:cubicBezTo>
                  <a:pt x="11958362" y="1910960"/>
                  <a:pt x="11971187" y="1935736"/>
                  <a:pt x="11939124" y="1943277"/>
                </a:cubicBezTo>
                <a:cubicBezTo>
                  <a:pt x="11919887" y="1943277"/>
                  <a:pt x="11926299" y="1974516"/>
                  <a:pt x="11926299" y="2000369"/>
                </a:cubicBezTo>
                <a:cubicBezTo>
                  <a:pt x="11900649" y="1974516"/>
                  <a:pt x="11868586" y="1955126"/>
                  <a:pt x="11844005" y="1980979"/>
                </a:cubicBezTo>
                <a:cubicBezTo>
                  <a:pt x="11824767" y="1993906"/>
                  <a:pt x="11799117" y="2013295"/>
                  <a:pt x="11773467" y="2013295"/>
                </a:cubicBezTo>
                <a:cubicBezTo>
                  <a:pt x="11779879" y="2000369"/>
                  <a:pt x="11786292" y="1987443"/>
                  <a:pt x="11792704" y="1980979"/>
                </a:cubicBezTo>
                <a:cubicBezTo>
                  <a:pt x="11779879" y="1974516"/>
                  <a:pt x="11767054" y="1968052"/>
                  <a:pt x="11754229" y="1968052"/>
                </a:cubicBezTo>
                <a:cubicBezTo>
                  <a:pt x="11754229" y="1904497"/>
                  <a:pt x="11792704" y="1898034"/>
                  <a:pt x="11824767" y="1898034"/>
                </a:cubicBezTo>
                <a:cubicBezTo>
                  <a:pt x="11868586" y="1885107"/>
                  <a:pt x="11913474" y="1878644"/>
                  <a:pt x="11958362" y="1872181"/>
                </a:cubicBezTo>
                <a:close/>
                <a:moveTo>
                  <a:pt x="16363748" y="1869283"/>
                </a:moveTo>
                <a:cubicBezTo>
                  <a:pt x="16347090" y="1868478"/>
                  <a:pt x="16328012" y="1874926"/>
                  <a:pt x="16318338" y="1874926"/>
                </a:cubicBezTo>
                <a:cubicBezTo>
                  <a:pt x="16318338" y="1938330"/>
                  <a:pt x="16368852" y="1907166"/>
                  <a:pt x="16394646" y="1907166"/>
                </a:cubicBezTo>
                <a:cubicBezTo>
                  <a:pt x="16394646" y="1878155"/>
                  <a:pt x="16380406" y="1870090"/>
                  <a:pt x="16363748" y="1869283"/>
                </a:cubicBezTo>
                <a:close/>
                <a:moveTo>
                  <a:pt x="19033468" y="1848478"/>
                </a:moveTo>
                <a:cubicBezTo>
                  <a:pt x="19033468" y="1868953"/>
                  <a:pt x="19027480" y="1875778"/>
                  <a:pt x="19015508" y="1875778"/>
                </a:cubicBezTo>
                <a:cubicBezTo>
                  <a:pt x="19015508" y="1855303"/>
                  <a:pt x="19021492" y="1848478"/>
                  <a:pt x="19033468" y="1848478"/>
                </a:cubicBezTo>
                <a:close/>
                <a:moveTo>
                  <a:pt x="12029867" y="1846457"/>
                </a:moveTo>
                <a:cubicBezTo>
                  <a:pt x="12058053" y="1851076"/>
                  <a:pt x="12093100" y="1881955"/>
                  <a:pt x="12113368" y="1890055"/>
                </a:cubicBezTo>
                <a:cubicBezTo>
                  <a:pt x="12067967" y="1890055"/>
                  <a:pt x="12030132" y="1883575"/>
                  <a:pt x="11991217" y="1877096"/>
                </a:cubicBezTo>
                <a:cubicBezTo>
                  <a:pt x="11998514" y="1850367"/>
                  <a:pt x="12012955" y="1843685"/>
                  <a:pt x="12029867" y="1846457"/>
                </a:cubicBezTo>
                <a:close/>
                <a:moveTo>
                  <a:pt x="16267558" y="1842686"/>
                </a:moveTo>
                <a:cubicBezTo>
                  <a:pt x="16250632" y="1842686"/>
                  <a:pt x="16231286" y="1849134"/>
                  <a:pt x="16221614" y="1849134"/>
                </a:cubicBezTo>
                <a:cubicBezTo>
                  <a:pt x="16221614" y="1907166"/>
                  <a:pt x="16279650" y="1874926"/>
                  <a:pt x="16298994" y="1874926"/>
                </a:cubicBezTo>
                <a:cubicBezTo>
                  <a:pt x="16298994" y="1849134"/>
                  <a:pt x="16284484" y="1842686"/>
                  <a:pt x="16267558" y="1842686"/>
                </a:cubicBezTo>
                <a:close/>
                <a:moveTo>
                  <a:pt x="12897459" y="1819784"/>
                </a:moveTo>
                <a:cubicBezTo>
                  <a:pt x="12908296" y="1815173"/>
                  <a:pt x="12919133" y="1824396"/>
                  <a:pt x="12919133" y="1847453"/>
                </a:cubicBezTo>
                <a:cubicBezTo>
                  <a:pt x="12906289" y="1841304"/>
                  <a:pt x="12893446" y="1835156"/>
                  <a:pt x="12887024" y="1829007"/>
                </a:cubicBezTo>
                <a:cubicBezTo>
                  <a:pt x="12890235" y="1824396"/>
                  <a:pt x="12893847" y="1821321"/>
                  <a:pt x="12897459" y="1819784"/>
                </a:cubicBezTo>
                <a:close/>
                <a:moveTo>
                  <a:pt x="16163578" y="1816895"/>
                </a:moveTo>
                <a:cubicBezTo>
                  <a:pt x="16163578" y="1849134"/>
                  <a:pt x="16189372" y="1849134"/>
                  <a:pt x="16202270" y="1849134"/>
                </a:cubicBezTo>
                <a:cubicBezTo>
                  <a:pt x="16202270" y="1810447"/>
                  <a:pt x="16182924" y="1816895"/>
                  <a:pt x="16163578" y="1816895"/>
                </a:cubicBezTo>
                <a:close/>
                <a:moveTo>
                  <a:pt x="16125962" y="1816895"/>
                </a:moveTo>
                <a:cubicBezTo>
                  <a:pt x="16125962" y="1836238"/>
                  <a:pt x="16132412" y="1849134"/>
                  <a:pt x="16145308" y="1849134"/>
                </a:cubicBezTo>
                <a:cubicBezTo>
                  <a:pt x="16145308" y="1829790"/>
                  <a:pt x="16138860" y="1816895"/>
                  <a:pt x="16125962" y="1816895"/>
                </a:cubicBezTo>
                <a:close/>
                <a:moveTo>
                  <a:pt x="18976520" y="1816710"/>
                </a:moveTo>
                <a:cubicBezTo>
                  <a:pt x="18976520" y="1847453"/>
                  <a:pt x="18957252" y="1847453"/>
                  <a:pt x="18944412" y="1847453"/>
                </a:cubicBezTo>
                <a:cubicBezTo>
                  <a:pt x="18944412" y="1810561"/>
                  <a:pt x="18963676" y="1816710"/>
                  <a:pt x="18976520" y="1816710"/>
                </a:cubicBezTo>
                <a:close/>
                <a:moveTo>
                  <a:pt x="18039120" y="1815299"/>
                </a:moveTo>
                <a:cubicBezTo>
                  <a:pt x="18052244" y="1815299"/>
                  <a:pt x="18052244" y="1828142"/>
                  <a:pt x="18052244" y="1847407"/>
                </a:cubicBezTo>
                <a:cubicBezTo>
                  <a:pt x="18039120" y="1847407"/>
                  <a:pt x="18039120" y="1834564"/>
                  <a:pt x="18039120" y="1815299"/>
                </a:cubicBezTo>
                <a:close/>
                <a:moveTo>
                  <a:pt x="17792656" y="1815299"/>
                </a:moveTo>
                <a:cubicBezTo>
                  <a:pt x="17805296" y="1815299"/>
                  <a:pt x="17810560" y="1828143"/>
                  <a:pt x="17810560" y="1847408"/>
                </a:cubicBezTo>
                <a:cubicBezTo>
                  <a:pt x="17798976" y="1847408"/>
                  <a:pt x="17792656" y="1834564"/>
                  <a:pt x="17792656" y="1815299"/>
                </a:cubicBezTo>
                <a:close/>
                <a:moveTo>
                  <a:pt x="12468929" y="1815299"/>
                </a:moveTo>
                <a:cubicBezTo>
                  <a:pt x="12468929" y="1834565"/>
                  <a:pt x="12462942" y="1847408"/>
                  <a:pt x="12450967" y="1847408"/>
                </a:cubicBezTo>
                <a:cubicBezTo>
                  <a:pt x="12450967" y="1828143"/>
                  <a:pt x="12457952" y="1815299"/>
                  <a:pt x="12468929" y="1815299"/>
                </a:cubicBezTo>
                <a:close/>
                <a:moveTo>
                  <a:pt x="12866517" y="1813923"/>
                </a:moveTo>
                <a:cubicBezTo>
                  <a:pt x="12872738" y="1812643"/>
                  <a:pt x="12873331" y="1822881"/>
                  <a:pt x="12863851" y="1833118"/>
                </a:cubicBezTo>
                <a:cubicBezTo>
                  <a:pt x="12863851" y="1829705"/>
                  <a:pt x="12863851" y="1827999"/>
                  <a:pt x="12863193" y="1826293"/>
                </a:cubicBezTo>
                <a:lnTo>
                  <a:pt x="12861645" y="1824001"/>
                </a:lnTo>
                <a:lnTo>
                  <a:pt x="12862144" y="1828427"/>
                </a:lnTo>
                <a:cubicBezTo>
                  <a:pt x="12849107" y="1828427"/>
                  <a:pt x="12849107" y="1828427"/>
                  <a:pt x="12856218" y="1815299"/>
                </a:cubicBezTo>
                <a:lnTo>
                  <a:pt x="12859182" y="1819051"/>
                </a:lnTo>
                <a:close/>
                <a:moveTo>
                  <a:pt x="18908284" y="1787523"/>
                </a:moveTo>
                <a:cubicBezTo>
                  <a:pt x="18916740" y="1790829"/>
                  <a:pt x="18924424" y="1802403"/>
                  <a:pt x="18924424" y="1818937"/>
                </a:cubicBezTo>
                <a:cubicBezTo>
                  <a:pt x="18912128" y="1812323"/>
                  <a:pt x="18899832" y="1812323"/>
                  <a:pt x="18887532" y="1805710"/>
                </a:cubicBezTo>
                <a:cubicBezTo>
                  <a:pt x="18890608" y="1789176"/>
                  <a:pt x="18899828" y="1784216"/>
                  <a:pt x="18908284" y="1787523"/>
                </a:cubicBezTo>
                <a:close/>
                <a:moveTo>
                  <a:pt x="16055030" y="1784655"/>
                </a:moveTo>
                <a:cubicBezTo>
                  <a:pt x="16055030" y="1816895"/>
                  <a:pt x="16074376" y="1816895"/>
                  <a:pt x="16087274" y="1816895"/>
                </a:cubicBezTo>
                <a:cubicBezTo>
                  <a:pt x="16087274" y="1778207"/>
                  <a:pt x="16067928" y="1784655"/>
                  <a:pt x="16055030" y="1784655"/>
                </a:cubicBezTo>
                <a:close/>
                <a:moveTo>
                  <a:pt x="19450568" y="1782119"/>
                </a:moveTo>
                <a:cubicBezTo>
                  <a:pt x="19450568" y="1801382"/>
                  <a:pt x="19444580" y="1814225"/>
                  <a:pt x="19432604" y="1814225"/>
                </a:cubicBezTo>
                <a:cubicBezTo>
                  <a:pt x="19432604" y="1794961"/>
                  <a:pt x="19438592" y="1782119"/>
                  <a:pt x="19450568" y="1782119"/>
                </a:cubicBezTo>
                <a:close/>
                <a:moveTo>
                  <a:pt x="13695273" y="1778260"/>
                </a:moveTo>
                <a:cubicBezTo>
                  <a:pt x="13697518" y="1779063"/>
                  <a:pt x="13698765" y="1782274"/>
                  <a:pt x="13701260" y="1785484"/>
                </a:cubicBezTo>
                <a:cubicBezTo>
                  <a:pt x="13701260" y="1785484"/>
                  <a:pt x="13696271" y="1791905"/>
                  <a:pt x="13696271" y="1804748"/>
                </a:cubicBezTo>
                <a:cubicBezTo>
                  <a:pt x="13690283" y="1798327"/>
                  <a:pt x="13690283" y="1791905"/>
                  <a:pt x="13683298" y="1785484"/>
                </a:cubicBezTo>
                <a:cubicBezTo>
                  <a:pt x="13689784" y="1779063"/>
                  <a:pt x="13693028" y="1777458"/>
                  <a:pt x="13695273" y="1778260"/>
                </a:cubicBezTo>
                <a:close/>
                <a:moveTo>
                  <a:pt x="15920690" y="1758863"/>
                </a:moveTo>
                <a:cubicBezTo>
                  <a:pt x="15920690" y="1778207"/>
                  <a:pt x="15927138" y="1784655"/>
                  <a:pt x="15940034" y="1784655"/>
                </a:cubicBezTo>
                <a:cubicBezTo>
                  <a:pt x="15940034" y="1765311"/>
                  <a:pt x="15933586" y="1758863"/>
                  <a:pt x="15920690" y="1758863"/>
                </a:cubicBezTo>
                <a:close/>
                <a:moveTo>
                  <a:pt x="17674160" y="1758421"/>
                </a:moveTo>
                <a:cubicBezTo>
                  <a:pt x="17687812" y="1758421"/>
                  <a:pt x="17701460" y="1765245"/>
                  <a:pt x="17701460" y="1785720"/>
                </a:cubicBezTo>
                <a:cubicBezTo>
                  <a:pt x="17687812" y="1785720"/>
                  <a:pt x="17674160" y="1778895"/>
                  <a:pt x="17674160" y="1758421"/>
                </a:cubicBezTo>
                <a:close/>
                <a:moveTo>
                  <a:pt x="18855804" y="1757267"/>
                </a:moveTo>
                <a:cubicBezTo>
                  <a:pt x="18865940" y="1759573"/>
                  <a:pt x="18877000" y="1765722"/>
                  <a:pt x="18886480" y="1768796"/>
                </a:cubicBezTo>
                <a:cubicBezTo>
                  <a:pt x="18880160" y="1768796"/>
                  <a:pt x="18880160" y="1774945"/>
                  <a:pt x="18873840" y="1781094"/>
                </a:cubicBezTo>
                <a:cubicBezTo>
                  <a:pt x="18861200" y="1774945"/>
                  <a:pt x="18842240" y="1774945"/>
                  <a:pt x="18830656" y="1768796"/>
                </a:cubicBezTo>
                <a:cubicBezTo>
                  <a:pt x="18836448" y="1756499"/>
                  <a:pt x="18845664" y="1754962"/>
                  <a:pt x="18855804" y="1757267"/>
                </a:cubicBezTo>
                <a:close/>
                <a:moveTo>
                  <a:pt x="13497861" y="1747265"/>
                </a:moveTo>
                <a:cubicBezTo>
                  <a:pt x="13539186" y="1746450"/>
                  <a:pt x="13582110" y="1764101"/>
                  <a:pt x="13630100" y="1786368"/>
                </a:cubicBezTo>
                <a:cubicBezTo>
                  <a:pt x="13540519" y="1792885"/>
                  <a:pt x="13458403" y="1805920"/>
                  <a:pt x="13375221" y="1818954"/>
                </a:cubicBezTo>
                <a:cubicBezTo>
                  <a:pt x="13416812" y="1767360"/>
                  <a:pt x="13456537" y="1748080"/>
                  <a:pt x="13497861" y="1747265"/>
                </a:cubicBezTo>
                <a:close/>
                <a:moveTo>
                  <a:pt x="18801700" y="1728798"/>
                </a:moveTo>
                <a:cubicBezTo>
                  <a:pt x="18811008" y="1731036"/>
                  <a:pt x="18820312" y="1737356"/>
                  <a:pt x="18829620" y="1741042"/>
                </a:cubicBezTo>
                <a:cubicBezTo>
                  <a:pt x="18811008" y="1752628"/>
                  <a:pt x="18792392" y="1746308"/>
                  <a:pt x="18773780" y="1741042"/>
                </a:cubicBezTo>
                <a:cubicBezTo>
                  <a:pt x="18783084" y="1728403"/>
                  <a:pt x="18792392" y="1726560"/>
                  <a:pt x="18801700" y="1728798"/>
                </a:cubicBezTo>
                <a:close/>
                <a:moveTo>
                  <a:pt x="14094163" y="1728691"/>
                </a:moveTo>
                <a:cubicBezTo>
                  <a:pt x="14101699" y="1747002"/>
                  <a:pt x="14108158" y="1766391"/>
                  <a:pt x="14113540" y="1785780"/>
                </a:cubicBezTo>
                <a:cubicBezTo>
                  <a:pt x="13998351" y="1785780"/>
                  <a:pt x="13883162" y="1785780"/>
                  <a:pt x="13773355" y="1785780"/>
                </a:cubicBezTo>
                <a:cubicBezTo>
                  <a:pt x="13786273" y="1715765"/>
                  <a:pt x="13850866" y="1734076"/>
                  <a:pt x="13883162" y="1741617"/>
                </a:cubicBezTo>
                <a:cubicBezTo>
                  <a:pt x="13953137" y="1747002"/>
                  <a:pt x="14024188" y="1734076"/>
                  <a:pt x="14094163" y="1728691"/>
                </a:cubicBezTo>
                <a:close/>
                <a:moveTo>
                  <a:pt x="13095574" y="1726822"/>
                </a:moveTo>
                <a:cubicBezTo>
                  <a:pt x="13108417" y="1726822"/>
                  <a:pt x="13127683" y="1720502"/>
                  <a:pt x="13127683" y="1757366"/>
                </a:cubicBezTo>
                <a:cubicBezTo>
                  <a:pt x="13114839" y="1757366"/>
                  <a:pt x="13095574" y="1757366"/>
                  <a:pt x="13095574" y="1726822"/>
                </a:cubicBezTo>
                <a:close/>
                <a:moveTo>
                  <a:pt x="17849532" y="1725244"/>
                </a:moveTo>
                <a:cubicBezTo>
                  <a:pt x="17868144" y="1725244"/>
                  <a:pt x="17886760" y="1730510"/>
                  <a:pt x="17905372" y="1737883"/>
                </a:cubicBezTo>
                <a:cubicBezTo>
                  <a:pt x="17886760" y="1762108"/>
                  <a:pt x="17868144" y="1755788"/>
                  <a:pt x="17849532" y="1755788"/>
                </a:cubicBezTo>
                <a:cubicBezTo>
                  <a:pt x="17849532" y="1743149"/>
                  <a:pt x="17849532" y="1730510"/>
                  <a:pt x="17849532" y="1725244"/>
                </a:cubicBezTo>
                <a:close/>
                <a:moveTo>
                  <a:pt x="12799195" y="1725244"/>
                </a:moveTo>
                <a:cubicBezTo>
                  <a:pt x="12881579" y="1730567"/>
                  <a:pt x="12971453" y="1743344"/>
                  <a:pt x="13061326" y="1749732"/>
                </a:cubicBezTo>
                <a:cubicBezTo>
                  <a:pt x="13009970" y="1762509"/>
                  <a:pt x="12958614" y="1768897"/>
                  <a:pt x="12900838" y="1794450"/>
                </a:cubicBezTo>
                <a:cubicBezTo>
                  <a:pt x="12862321" y="1820003"/>
                  <a:pt x="12818454" y="1781674"/>
                  <a:pt x="12773517" y="1794450"/>
                </a:cubicBezTo>
                <a:cubicBezTo>
                  <a:pt x="12747839" y="1794450"/>
                  <a:pt x="12735000" y="1820003"/>
                  <a:pt x="12709322" y="1839168"/>
                </a:cubicBezTo>
                <a:cubicBezTo>
                  <a:pt x="12690063" y="1851945"/>
                  <a:pt x="12670805" y="1858333"/>
                  <a:pt x="12652616" y="1864722"/>
                </a:cubicBezTo>
                <a:cubicBezTo>
                  <a:pt x="12614099" y="1871110"/>
                  <a:pt x="12601260" y="1858333"/>
                  <a:pt x="12588421" y="1807227"/>
                </a:cubicBezTo>
                <a:cubicBezTo>
                  <a:pt x="12620519" y="1768897"/>
                  <a:pt x="12657966" y="1762509"/>
                  <a:pt x="12696483" y="1749732"/>
                </a:cubicBezTo>
                <a:cubicBezTo>
                  <a:pt x="12715742" y="1749732"/>
                  <a:pt x="12735000" y="1743344"/>
                  <a:pt x="12760678" y="1738020"/>
                </a:cubicBezTo>
                <a:cubicBezTo>
                  <a:pt x="12773517" y="1738020"/>
                  <a:pt x="12779937" y="1725244"/>
                  <a:pt x="12799195" y="1725244"/>
                </a:cubicBezTo>
                <a:close/>
                <a:moveTo>
                  <a:pt x="13704364" y="1725242"/>
                </a:moveTo>
                <a:cubicBezTo>
                  <a:pt x="13717003" y="1730508"/>
                  <a:pt x="13723322" y="1743148"/>
                  <a:pt x="13729642" y="1755787"/>
                </a:cubicBezTo>
                <a:cubicBezTo>
                  <a:pt x="13723322" y="1762107"/>
                  <a:pt x="13710683" y="1768427"/>
                  <a:pt x="13704364" y="1781066"/>
                </a:cubicBezTo>
                <a:cubicBezTo>
                  <a:pt x="13692778" y="1768427"/>
                  <a:pt x="13699098" y="1743148"/>
                  <a:pt x="13704364" y="1725242"/>
                </a:cubicBezTo>
                <a:close/>
                <a:moveTo>
                  <a:pt x="19272752" y="1696806"/>
                </a:moveTo>
                <a:cubicBezTo>
                  <a:pt x="19292048" y="1696806"/>
                  <a:pt x="19304912" y="1703194"/>
                  <a:pt x="19324212" y="1715970"/>
                </a:cubicBezTo>
                <a:cubicBezTo>
                  <a:pt x="19356372" y="1728747"/>
                  <a:pt x="19382104" y="1759624"/>
                  <a:pt x="19407832" y="1797954"/>
                </a:cubicBezTo>
                <a:cubicBezTo>
                  <a:pt x="19394968" y="1810730"/>
                  <a:pt x="19388536" y="1823507"/>
                  <a:pt x="19382104" y="1842672"/>
                </a:cubicBezTo>
                <a:cubicBezTo>
                  <a:pt x="19330644" y="1804342"/>
                  <a:pt x="19279184" y="1772401"/>
                  <a:pt x="19228796" y="1741524"/>
                </a:cubicBezTo>
                <a:cubicBezTo>
                  <a:pt x="19241660" y="1728747"/>
                  <a:pt x="19260956" y="1715970"/>
                  <a:pt x="19272752" y="1696806"/>
                </a:cubicBezTo>
                <a:close/>
                <a:moveTo>
                  <a:pt x="13541106" y="1696804"/>
                </a:moveTo>
                <a:cubicBezTo>
                  <a:pt x="13553081" y="1696804"/>
                  <a:pt x="13559068" y="1703225"/>
                  <a:pt x="13559068" y="1728909"/>
                </a:cubicBezTo>
                <a:cubicBezTo>
                  <a:pt x="13547093" y="1728909"/>
                  <a:pt x="13541106" y="1716067"/>
                  <a:pt x="13541106" y="1696804"/>
                </a:cubicBezTo>
                <a:close/>
                <a:moveTo>
                  <a:pt x="13413135" y="1696804"/>
                </a:moveTo>
                <a:cubicBezTo>
                  <a:pt x="13425110" y="1696804"/>
                  <a:pt x="13431097" y="1703225"/>
                  <a:pt x="13431097" y="1728910"/>
                </a:cubicBezTo>
                <a:cubicBezTo>
                  <a:pt x="13419122" y="1728910"/>
                  <a:pt x="13413135" y="1716067"/>
                  <a:pt x="13413135" y="1696804"/>
                </a:cubicBezTo>
                <a:close/>
                <a:moveTo>
                  <a:pt x="18724572" y="1696803"/>
                </a:moveTo>
                <a:cubicBezTo>
                  <a:pt x="18736984" y="1696803"/>
                  <a:pt x="18755600" y="1703225"/>
                  <a:pt x="18768008" y="1709646"/>
                </a:cubicBezTo>
                <a:cubicBezTo>
                  <a:pt x="18749392" y="1728909"/>
                  <a:pt x="18730780" y="1716067"/>
                  <a:pt x="18712164" y="1709646"/>
                </a:cubicBezTo>
                <a:cubicBezTo>
                  <a:pt x="18718368" y="1703225"/>
                  <a:pt x="18718368" y="1696803"/>
                  <a:pt x="18724572" y="1696803"/>
                </a:cubicBezTo>
                <a:close/>
                <a:moveTo>
                  <a:pt x="17799912" y="1693674"/>
                </a:moveTo>
                <a:cubicBezTo>
                  <a:pt x="17803912" y="1693674"/>
                  <a:pt x="17807664" y="1694097"/>
                  <a:pt x="17810560" y="1694097"/>
                </a:cubicBezTo>
                <a:cubicBezTo>
                  <a:pt x="17810560" y="1733595"/>
                  <a:pt x="17792652" y="1727953"/>
                  <a:pt x="17773696" y="1727953"/>
                </a:cubicBezTo>
                <a:cubicBezTo>
                  <a:pt x="17773696" y="1697483"/>
                  <a:pt x="17787912" y="1693674"/>
                  <a:pt x="17799912" y="1693674"/>
                </a:cubicBezTo>
                <a:close/>
                <a:moveTo>
                  <a:pt x="14430369" y="1677843"/>
                </a:moveTo>
                <a:cubicBezTo>
                  <a:pt x="14442778" y="1696995"/>
                  <a:pt x="14461393" y="1709763"/>
                  <a:pt x="14473803" y="1728915"/>
                </a:cubicBezTo>
                <a:cubicBezTo>
                  <a:pt x="14455188" y="1728915"/>
                  <a:pt x="14436574" y="1728915"/>
                  <a:pt x="14417959" y="1728915"/>
                </a:cubicBezTo>
                <a:cubicBezTo>
                  <a:pt x="14424164" y="1709763"/>
                  <a:pt x="14424164" y="1696995"/>
                  <a:pt x="14430369" y="1677843"/>
                </a:cubicBezTo>
                <a:close/>
                <a:moveTo>
                  <a:pt x="19265620" y="1677842"/>
                </a:moveTo>
                <a:cubicBezTo>
                  <a:pt x="19260152" y="1683829"/>
                  <a:pt x="19260152" y="1689816"/>
                  <a:pt x="19252496" y="1695804"/>
                </a:cubicBezTo>
                <a:cubicBezTo>
                  <a:pt x="19252496" y="1677842"/>
                  <a:pt x="19252496" y="1677842"/>
                  <a:pt x="19265620" y="1677842"/>
                </a:cubicBezTo>
                <a:close/>
                <a:moveTo>
                  <a:pt x="14361488" y="1671350"/>
                </a:moveTo>
                <a:cubicBezTo>
                  <a:pt x="14366821" y="1670447"/>
                  <a:pt x="14371311" y="1681284"/>
                  <a:pt x="14362330" y="1695733"/>
                </a:cubicBezTo>
                <a:cubicBezTo>
                  <a:pt x="14362330" y="1689311"/>
                  <a:pt x="14356343" y="1682889"/>
                  <a:pt x="14356343" y="1676468"/>
                </a:cubicBezTo>
                <a:cubicBezTo>
                  <a:pt x="14357840" y="1673257"/>
                  <a:pt x="14359711" y="1671651"/>
                  <a:pt x="14361488" y="1671350"/>
                </a:cubicBezTo>
                <a:close/>
                <a:moveTo>
                  <a:pt x="18664768" y="1663624"/>
                </a:moveTo>
                <a:cubicBezTo>
                  <a:pt x="18683920" y="1670008"/>
                  <a:pt x="18696688" y="1676393"/>
                  <a:pt x="18715840" y="1676393"/>
                </a:cubicBezTo>
                <a:cubicBezTo>
                  <a:pt x="18703072" y="1689161"/>
                  <a:pt x="18664768" y="1714699"/>
                  <a:pt x="18664768" y="1663624"/>
                </a:cubicBezTo>
                <a:close/>
                <a:moveTo>
                  <a:pt x="18635276" y="1630447"/>
                </a:moveTo>
                <a:cubicBezTo>
                  <a:pt x="18635276" y="1656132"/>
                  <a:pt x="18628956" y="1662553"/>
                  <a:pt x="18617368" y="1662553"/>
                </a:cubicBezTo>
                <a:cubicBezTo>
                  <a:pt x="18617368" y="1643290"/>
                  <a:pt x="18623688" y="1630447"/>
                  <a:pt x="18635276" y="1630447"/>
                </a:cubicBezTo>
                <a:close/>
                <a:moveTo>
                  <a:pt x="17361340" y="1630447"/>
                </a:moveTo>
                <a:cubicBezTo>
                  <a:pt x="17374468" y="1630447"/>
                  <a:pt x="17374468" y="1643290"/>
                  <a:pt x="17374468" y="1662553"/>
                </a:cubicBezTo>
                <a:cubicBezTo>
                  <a:pt x="17361340" y="1662553"/>
                  <a:pt x="17361340" y="1649711"/>
                  <a:pt x="17361340" y="1630447"/>
                </a:cubicBezTo>
                <a:close/>
                <a:moveTo>
                  <a:pt x="14316122" y="1598740"/>
                </a:moveTo>
                <a:cubicBezTo>
                  <a:pt x="14316122" y="1624531"/>
                  <a:pt x="14322571" y="1630979"/>
                  <a:pt x="14335467" y="1630979"/>
                </a:cubicBezTo>
                <a:cubicBezTo>
                  <a:pt x="14335467" y="1611636"/>
                  <a:pt x="14329019" y="1598740"/>
                  <a:pt x="14316122" y="1598740"/>
                </a:cubicBezTo>
                <a:close/>
                <a:moveTo>
                  <a:pt x="13299383" y="1597266"/>
                </a:moveTo>
                <a:cubicBezTo>
                  <a:pt x="13408966" y="1610391"/>
                  <a:pt x="13517474" y="1616954"/>
                  <a:pt x="13620611" y="1630080"/>
                </a:cubicBezTo>
                <a:cubicBezTo>
                  <a:pt x="13620611" y="1695708"/>
                  <a:pt x="13492764" y="1662894"/>
                  <a:pt x="13466980" y="1662894"/>
                </a:cubicBezTo>
                <a:cubicBezTo>
                  <a:pt x="13434750" y="1662894"/>
                  <a:pt x="13396074" y="1662894"/>
                  <a:pt x="13363843" y="1662894"/>
                </a:cubicBezTo>
                <a:cubicBezTo>
                  <a:pt x="13338059" y="1662894"/>
                  <a:pt x="13318721" y="1662894"/>
                  <a:pt x="13299383" y="1662894"/>
                </a:cubicBezTo>
                <a:cubicBezTo>
                  <a:pt x="13299383" y="1643205"/>
                  <a:pt x="13299383" y="1623517"/>
                  <a:pt x="13299383" y="1597266"/>
                </a:cubicBezTo>
                <a:close/>
                <a:moveTo>
                  <a:pt x="17529708" y="1596145"/>
                </a:moveTo>
                <a:cubicBezTo>
                  <a:pt x="17547480" y="1599370"/>
                  <a:pt x="17566872" y="1609045"/>
                  <a:pt x="17579796" y="1612270"/>
                </a:cubicBezTo>
                <a:cubicBezTo>
                  <a:pt x="17618576" y="1631620"/>
                  <a:pt x="17669204" y="1625170"/>
                  <a:pt x="17701520" y="1676770"/>
                </a:cubicBezTo>
                <a:cubicBezTo>
                  <a:pt x="17630428" y="1657420"/>
                  <a:pt x="17560408" y="1638070"/>
                  <a:pt x="17489312" y="1618720"/>
                </a:cubicBezTo>
                <a:cubicBezTo>
                  <a:pt x="17495776" y="1596145"/>
                  <a:pt x="17511936" y="1592920"/>
                  <a:pt x="17529708" y="1596145"/>
                </a:cubicBezTo>
                <a:close/>
                <a:moveTo>
                  <a:pt x="16853976" y="1593818"/>
                </a:moveTo>
                <a:cubicBezTo>
                  <a:pt x="16871360" y="1594628"/>
                  <a:pt x="16886260" y="1602727"/>
                  <a:pt x="16886260" y="1631886"/>
                </a:cubicBezTo>
                <a:cubicBezTo>
                  <a:pt x="16866392" y="1631886"/>
                  <a:pt x="16806792" y="1657804"/>
                  <a:pt x="16806792" y="1599488"/>
                </a:cubicBezTo>
                <a:cubicBezTo>
                  <a:pt x="16816724" y="1599488"/>
                  <a:pt x="16836592" y="1593008"/>
                  <a:pt x="16853976" y="1593818"/>
                </a:cubicBezTo>
                <a:close/>
                <a:moveTo>
                  <a:pt x="9923617" y="1577913"/>
                </a:moveTo>
                <a:cubicBezTo>
                  <a:pt x="9909732" y="1581285"/>
                  <a:pt x="9892276" y="1595113"/>
                  <a:pt x="9885021" y="1598740"/>
                </a:cubicBezTo>
                <a:cubicBezTo>
                  <a:pt x="9865676" y="1605189"/>
                  <a:pt x="9826986" y="1579396"/>
                  <a:pt x="9826986" y="1630979"/>
                </a:cubicBezTo>
                <a:cubicBezTo>
                  <a:pt x="9852780" y="1624531"/>
                  <a:pt x="9878573" y="1624531"/>
                  <a:pt x="9904367" y="1618084"/>
                </a:cubicBezTo>
                <a:cubicBezTo>
                  <a:pt x="9910815" y="1592292"/>
                  <a:pt x="9930160" y="1598740"/>
                  <a:pt x="9943057" y="1598740"/>
                </a:cubicBezTo>
                <a:cubicBezTo>
                  <a:pt x="9943057" y="1587456"/>
                  <a:pt x="9940236" y="1581411"/>
                  <a:pt x="9935803" y="1578791"/>
                </a:cubicBezTo>
                <a:cubicBezTo>
                  <a:pt x="9932478" y="1576827"/>
                  <a:pt x="9928246" y="1576789"/>
                  <a:pt x="9923617" y="1577913"/>
                </a:cubicBezTo>
                <a:close/>
                <a:moveTo>
                  <a:pt x="17451392" y="1573569"/>
                </a:moveTo>
                <a:cubicBezTo>
                  <a:pt x="17463692" y="1580394"/>
                  <a:pt x="17475988" y="1580394"/>
                  <a:pt x="17488284" y="1587219"/>
                </a:cubicBezTo>
                <a:cubicBezTo>
                  <a:pt x="17482136" y="1594043"/>
                  <a:pt x="17482136" y="1594043"/>
                  <a:pt x="17482136" y="1600868"/>
                </a:cubicBezTo>
                <a:cubicBezTo>
                  <a:pt x="17469840" y="1600868"/>
                  <a:pt x="17451392" y="1600868"/>
                  <a:pt x="17451392" y="1573569"/>
                </a:cubicBezTo>
                <a:close/>
                <a:moveTo>
                  <a:pt x="13185628" y="1573569"/>
                </a:moveTo>
                <a:cubicBezTo>
                  <a:pt x="13197603" y="1573569"/>
                  <a:pt x="13203590" y="1580394"/>
                  <a:pt x="13203590" y="1600868"/>
                </a:cubicBezTo>
                <a:cubicBezTo>
                  <a:pt x="13197603" y="1600868"/>
                  <a:pt x="13185628" y="1594044"/>
                  <a:pt x="13185628" y="1573569"/>
                </a:cubicBezTo>
                <a:close/>
                <a:moveTo>
                  <a:pt x="13113024" y="1542860"/>
                </a:moveTo>
                <a:cubicBezTo>
                  <a:pt x="13113024" y="1575445"/>
                  <a:pt x="13132247" y="1575445"/>
                  <a:pt x="13151469" y="1575445"/>
                </a:cubicBezTo>
                <a:cubicBezTo>
                  <a:pt x="13151469" y="1537429"/>
                  <a:pt x="13125839" y="1542860"/>
                  <a:pt x="13113024" y="1542860"/>
                </a:cubicBezTo>
                <a:close/>
                <a:moveTo>
                  <a:pt x="14842739" y="1540708"/>
                </a:moveTo>
                <a:cubicBezTo>
                  <a:pt x="14836290" y="1547156"/>
                  <a:pt x="14836290" y="1547156"/>
                  <a:pt x="14842739" y="1572949"/>
                </a:cubicBezTo>
                <a:cubicBezTo>
                  <a:pt x="14842739" y="1560052"/>
                  <a:pt x="14842739" y="1547156"/>
                  <a:pt x="14842739" y="1540708"/>
                </a:cubicBezTo>
                <a:close/>
                <a:moveTo>
                  <a:pt x="10012914" y="1540708"/>
                </a:moveTo>
                <a:cubicBezTo>
                  <a:pt x="10012914" y="1560052"/>
                  <a:pt x="10019362" y="1572949"/>
                  <a:pt x="10032259" y="1572949"/>
                </a:cubicBezTo>
                <a:cubicBezTo>
                  <a:pt x="10032259" y="1547156"/>
                  <a:pt x="10025811" y="1540708"/>
                  <a:pt x="10012914" y="1540708"/>
                </a:cubicBezTo>
                <a:close/>
                <a:moveTo>
                  <a:pt x="18977592" y="1540388"/>
                </a:moveTo>
                <a:cubicBezTo>
                  <a:pt x="19004080" y="1540388"/>
                  <a:pt x="19030572" y="1540388"/>
                  <a:pt x="19057060" y="1540388"/>
                </a:cubicBezTo>
                <a:cubicBezTo>
                  <a:pt x="19049336" y="1559002"/>
                  <a:pt x="19042712" y="1577617"/>
                  <a:pt x="19037192" y="1596231"/>
                </a:cubicBezTo>
                <a:cubicBezTo>
                  <a:pt x="19017328" y="1590027"/>
                  <a:pt x="18977592" y="1583822"/>
                  <a:pt x="18977592" y="1540388"/>
                </a:cubicBezTo>
                <a:close/>
                <a:moveTo>
                  <a:pt x="16678428" y="1521110"/>
                </a:moveTo>
                <a:cubicBezTo>
                  <a:pt x="16690406" y="1515455"/>
                  <a:pt x="16701586" y="1520033"/>
                  <a:pt x="16711168" y="1551811"/>
                </a:cubicBezTo>
                <a:cubicBezTo>
                  <a:pt x="16723946" y="1597054"/>
                  <a:pt x="16768664" y="1571200"/>
                  <a:pt x="16786768" y="1571200"/>
                </a:cubicBezTo>
                <a:cubicBezTo>
                  <a:pt x="16775054" y="1603517"/>
                  <a:pt x="16768664" y="1629370"/>
                  <a:pt x="16743110" y="1616443"/>
                </a:cubicBezTo>
                <a:cubicBezTo>
                  <a:pt x="16711168" y="1590590"/>
                  <a:pt x="16672838" y="1571200"/>
                  <a:pt x="16640896" y="1551811"/>
                </a:cubicBezTo>
                <a:cubicBezTo>
                  <a:pt x="16653672" y="1542654"/>
                  <a:pt x="16666450" y="1526765"/>
                  <a:pt x="16678428" y="1521110"/>
                </a:cubicBezTo>
                <a:close/>
                <a:moveTo>
                  <a:pt x="12450967" y="1507211"/>
                </a:moveTo>
                <a:cubicBezTo>
                  <a:pt x="12462942" y="1507211"/>
                  <a:pt x="12468929" y="1513847"/>
                  <a:pt x="12468929" y="1539281"/>
                </a:cubicBezTo>
                <a:cubicBezTo>
                  <a:pt x="12457952" y="1539281"/>
                  <a:pt x="12450967" y="1526011"/>
                  <a:pt x="12450967" y="1507211"/>
                </a:cubicBezTo>
                <a:close/>
                <a:moveTo>
                  <a:pt x="14462017" y="1506186"/>
                </a:moveTo>
                <a:cubicBezTo>
                  <a:pt x="14449926" y="1504708"/>
                  <a:pt x="14435418" y="1509543"/>
                  <a:pt x="14425745" y="1509543"/>
                </a:cubicBezTo>
                <a:cubicBezTo>
                  <a:pt x="14425745" y="1560052"/>
                  <a:pt x="14464435" y="1540708"/>
                  <a:pt x="14483780" y="1540708"/>
                </a:cubicBezTo>
                <a:cubicBezTo>
                  <a:pt x="14483780" y="1515454"/>
                  <a:pt x="14474107" y="1507663"/>
                  <a:pt x="14462017" y="1506186"/>
                </a:cubicBezTo>
                <a:close/>
                <a:moveTo>
                  <a:pt x="16585860" y="1504277"/>
                </a:moveTo>
                <a:cubicBezTo>
                  <a:pt x="16597446" y="1502796"/>
                  <a:pt x="16611402" y="1507643"/>
                  <a:pt x="16620882" y="1507643"/>
                </a:cubicBezTo>
                <a:cubicBezTo>
                  <a:pt x="16620882" y="1558270"/>
                  <a:pt x="16582964" y="1538881"/>
                  <a:pt x="16565058" y="1538881"/>
                </a:cubicBezTo>
                <a:cubicBezTo>
                  <a:pt x="16565058" y="1513568"/>
                  <a:pt x="16574274" y="1505758"/>
                  <a:pt x="16585860" y="1504277"/>
                </a:cubicBezTo>
                <a:close/>
                <a:moveTo>
                  <a:pt x="12443410" y="1503902"/>
                </a:moveTo>
                <a:cubicBezTo>
                  <a:pt x="12406601" y="1503096"/>
                  <a:pt x="12369791" y="1506320"/>
                  <a:pt x="12334325" y="1522439"/>
                </a:cubicBezTo>
                <a:cubicBezTo>
                  <a:pt x="12340773" y="1535335"/>
                  <a:pt x="12347222" y="1540708"/>
                  <a:pt x="12353670" y="1553604"/>
                </a:cubicBezTo>
                <a:cubicBezTo>
                  <a:pt x="12347222" y="1553604"/>
                  <a:pt x="12269841" y="1572949"/>
                  <a:pt x="12289187" y="1592292"/>
                </a:cubicBezTo>
                <a:cubicBezTo>
                  <a:pt x="12308532" y="1605189"/>
                  <a:pt x="12314980" y="1605189"/>
                  <a:pt x="12321428" y="1643876"/>
                </a:cubicBezTo>
                <a:cubicBezTo>
                  <a:pt x="12334325" y="1682563"/>
                  <a:pt x="12373015" y="1663219"/>
                  <a:pt x="12385912" y="1663219"/>
                </a:cubicBezTo>
                <a:cubicBezTo>
                  <a:pt x="12418154" y="1656771"/>
                  <a:pt x="12449321" y="1656771"/>
                  <a:pt x="12475114" y="1676115"/>
                </a:cubicBezTo>
                <a:cubicBezTo>
                  <a:pt x="12500908" y="1663219"/>
                  <a:pt x="12558943" y="1663219"/>
                  <a:pt x="12558943" y="1598740"/>
                </a:cubicBezTo>
                <a:cubicBezTo>
                  <a:pt x="12520253" y="1598740"/>
                  <a:pt x="12481563" y="1598740"/>
                  <a:pt x="12449321" y="1598740"/>
                </a:cubicBezTo>
                <a:cubicBezTo>
                  <a:pt x="12449321" y="1527813"/>
                  <a:pt x="12526701" y="1547156"/>
                  <a:pt x="12552495" y="1509543"/>
                </a:cubicBezTo>
                <a:cubicBezTo>
                  <a:pt x="12517029" y="1509543"/>
                  <a:pt x="12480219" y="1504708"/>
                  <a:pt x="12443410" y="1503902"/>
                </a:cubicBezTo>
                <a:close/>
                <a:moveTo>
                  <a:pt x="14306988" y="1503096"/>
                </a:moveTo>
                <a:cubicBezTo>
                  <a:pt x="14271790" y="1506320"/>
                  <a:pt x="14236593" y="1515992"/>
                  <a:pt x="14201127" y="1522439"/>
                </a:cubicBezTo>
                <a:cubicBezTo>
                  <a:pt x="14233368" y="1540708"/>
                  <a:pt x="14272059" y="1572949"/>
                  <a:pt x="14310749" y="1566500"/>
                </a:cubicBezTo>
                <a:cubicBezTo>
                  <a:pt x="14341916" y="1560052"/>
                  <a:pt x="14380606" y="1547156"/>
                  <a:pt x="14412848" y="1522439"/>
                </a:cubicBezTo>
                <a:cubicBezTo>
                  <a:pt x="14377382" y="1503096"/>
                  <a:pt x="14342185" y="1499872"/>
                  <a:pt x="14306988" y="1503096"/>
                </a:cubicBezTo>
                <a:close/>
                <a:moveTo>
                  <a:pt x="14147122" y="1501350"/>
                </a:moveTo>
                <a:cubicBezTo>
                  <a:pt x="14125358" y="1501484"/>
                  <a:pt x="14101177" y="1509543"/>
                  <a:pt x="14091504" y="1509543"/>
                </a:cubicBezTo>
                <a:cubicBezTo>
                  <a:pt x="14091504" y="1572949"/>
                  <a:pt x="14162436" y="1540708"/>
                  <a:pt x="14188230" y="1540708"/>
                </a:cubicBezTo>
                <a:cubicBezTo>
                  <a:pt x="14188230" y="1509006"/>
                  <a:pt x="14168885" y="1501215"/>
                  <a:pt x="14147122" y="1501350"/>
                </a:cubicBezTo>
                <a:close/>
                <a:moveTo>
                  <a:pt x="13906114" y="1492618"/>
                </a:moveTo>
                <a:cubicBezTo>
                  <a:pt x="13895098" y="1493424"/>
                  <a:pt x="13884082" y="1499872"/>
                  <a:pt x="13874409" y="1509543"/>
                </a:cubicBezTo>
                <a:cubicBezTo>
                  <a:pt x="13893755" y="1509543"/>
                  <a:pt x="13918473" y="1509543"/>
                  <a:pt x="13937818" y="1509543"/>
                </a:cubicBezTo>
                <a:cubicBezTo>
                  <a:pt x="13928145" y="1496648"/>
                  <a:pt x="13917130" y="1491812"/>
                  <a:pt x="13906114" y="1492618"/>
                </a:cubicBezTo>
                <a:close/>
                <a:moveTo>
                  <a:pt x="14521395" y="1483753"/>
                </a:moveTo>
                <a:cubicBezTo>
                  <a:pt x="14516022" y="1503096"/>
                  <a:pt x="14509573" y="1522439"/>
                  <a:pt x="14502050" y="1540708"/>
                </a:cubicBezTo>
                <a:cubicBezTo>
                  <a:pt x="14553637" y="1540708"/>
                  <a:pt x="14605224" y="1535335"/>
                  <a:pt x="14656811" y="1540708"/>
                </a:cubicBezTo>
                <a:cubicBezTo>
                  <a:pt x="14669708" y="1540708"/>
                  <a:pt x="14746013" y="1535335"/>
                  <a:pt x="14721295" y="1515992"/>
                </a:cubicBezTo>
                <a:cubicBezTo>
                  <a:pt x="14663259" y="1470856"/>
                  <a:pt x="14585879" y="1490200"/>
                  <a:pt x="14521395" y="1483753"/>
                </a:cubicBezTo>
                <a:close/>
                <a:moveTo>
                  <a:pt x="13260395" y="1478775"/>
                </a:moveTo>
                <a:cubicBezTo>
                  <a:pt x="13253988" y="1504844"/>
                  <a:pt x="13260395" y="1542860"/>
                  <a:pt x="13241173" y="1562411"/>
                </a:cubicBezTo>
                <a:cubicBezTo>
                  <a:pt x="13228358" y="1575445"/>
                  <a:pt x="13209136" y="1549377"/>
                  <a:pt x="13189913" y="1542860"/>
                </a:cubicBezTo>
                <a:cubicBezTo>
                  <a:pt x="13164284" y="1537429"/>
                  <a:pt x="13164284" y="1568928"/>
                  <a:pt x="13151469" y="1601514"/>
                </a:cubicBezTo>
                <a:cubicBezTo>
                  <a:pt x="13148265" y="1617807"/>
                  <a:pt x="13143459" y="1621065"/>
                  <a:pt x="13137853" y="1622694"/>
                </a:cubicBezTo>
                <a:lnTo>
                  <a:pt x="13131159" y="1624684"/>
                </a:lnTo>
                <a:lnTo>
                  <a:pt x="13137235" y="1629878"/>
                </a:lnTo>
                <a:cubicBezTo>
                  <a:pt x="13132745" y="1634997"/>
                  <a:pt x="13128254" y="1640115"/>
                  <a:pt x="13123763" y="1636596"/>
                </a:cubicBezTo>
                <a:lnTo>
                  <a:pt x="13121080" y="1632582"/>
                </a:lnTo>
                <a:lnTo>
                  <a:pt x="13119432" y="1634099"/>
                </a:lnTo>
                <a:cubicBezTo>
                  <a:pt x="13119432" y="1640616"/>
                  <a:pt x="13125839" y="1647133"/>
                  <a:pt x="13125839" y="1647133"/>
                </a:cubicBezTo>
                <a:cubicBezTo>
                  <a:pt x="13087395" y="1666685"/>
                  <a:pt x="13050018" y="1679719"/>
                  <a:pt x="13011573" y="1679719"/>
                </a:cubicBezTo>
                <a:cubicBezTo>
                  <a:pt x="13005166" y="1686236"/>
                  <a:pt x="12941092" y="1673202"/>
                  <a:pt x="12960314" y="1640616"/>
                </a:cubicBezTo>
                <a:cubicBezTo>
                  <a:pt x="12992351" y="1601514"/>
                  <a:pt x="13050018" y="1608031"/>
                  <a:pt x="13082055" y="1601514"/>
                </a:cubicBezTo>
                <a:cubicBezTo>
                  <a:pt x="13043611" y="1529826"/>
                  <a:pt x="12973129" y="1555894"/>
                  <a:pt x="12921869" y="1575445"/>
                </a:cubicBezTo>
                <a:cubicBezTo>
                  <a:pt x="12921869" y="1549377"/>
                  <a:pt x="12915462" y="1511361"/>
                  <a:pt x="12941092" y="1511361"/>
                </a:cubicBezTo>
                <a:cubicBezTo>
                  <a:pt x="12973129" y="1504844"/>
                  <a:pt x="13011573" y="1504844"/>
                  <a:pt x="13050018" y="1498326"/>
                </a:cubicBezTo>
                <a:cubicBezTo>
                  <a:pt x="13119432" y="1491809"/>
                  <a:pt x="13189913" y="1485292"/>
                  <a:pt x="13260395" y="1478775"/>
                </a:cubicBezTo>
                <a:close/>
                <a:moveTo>
                  <a:pt x="18304544" y="1478773"/>
                </a:moveTo>
                <a:cubicBezTo>
                  <a:pt x="18310532" y="1478773"/>
                  <a:pt x="18322508" y="1485194"/>
                  <a:pt x="18322508" y="1510879"/>
                </a:cubicBezTo>
                <a:cubicBezTo>
                  <a:pt x="18310532" y="1510879"/>
                  <a:pt x="18304544" y="1504458"/>
                  <a:pt x="18304544" y="1478773"/>
                </a:cubicBezTo>
                <a:close/>
                <a:moveTo>
                  <a:pt x="13957163" y="1477304"/>
                </a:moveTo>
                <a:cubicBezTo>
                  <a:pt x="13957163" y="1503096"/>
                  <a:pt x="13957163" y="1522439"/>
                  <a:pt x="13957163" y="1540708"/>
                </a:cubicBezTo>
                <a:cubicBezTo>
                  <a:pt x="13970060" y="1540708"/>
                  <a:pt x="13989405" y="1540708"/>
                  <a:pt x="14002302" y="1540708"/>
                </a:cubicBezTo>
                <a:cubicBezTo>
                  <a:pt x="14021647" y="1540708"/>
                  <a:pt x="14047441" y="1540708"/>
                  <a:pt x="14073234" y="1540708"/>
                </a:cubicBezTo>
                <a:cubicBezTo>
                  <a:pt x="14073234" y="1464408"/>
                  <a:pt x="13982957" y="1490200"/>
                  <a:pt x="13957163" y="1477304"/>
                </a:cubicBezTo>
                <a:close/>
                <a:moveTo>
                  <a:pt x="18830660" y="1445595"/>
                </a:moveTo>
                <a:cubicBezTo>
                  <a:pt x="18874384" y="1458309"/>
                  <a:pt x="18925572" y="1451952"/>
                  <a:pt x="18957564" y="1509164"/>
                </a:cubicBezTo>
                <a:cubicBezTo>
                  <a:pt x="18919172" y="1515521"/>
                  <a:pt x="18849856" y="1534592"/>
                  <a:pt x="18830660" y="1445595"/>
                </a:cubicBezTo>
                <a:close/>
                <a:moveTo>
                  <a:pt x="18247672" y="1445595"/>
                </a:moveTo>
                <a:cubicBezTo>
                  <a:pt x="18259644" y="1445595"/>
                  <a:pt x="18265632" y="1458438"/>
                  <a:pt x="18265632" y="1477703"/>
                </a:cubicBezTo>
                <a:cubicBezTo>
                  <a:pt x="18253656" y="1477703"/>
                  <a:pt x="18247672" y="1471282"/>
                  <a:pt x="18247672" y="1445595"/>
                </a:cubicBezTo>
                <a:close/>
                <a:moveTo>
                  <a:pt x="16584018" y="1445595"/>
                </a:moveTo>
                <a:cubicBezTo>
                  <a:pt x="16595994" y="1445595"/>
                  <a:pt x="16601982" y="1458438"/>
                  <a:pt x="16601982" y="1477704"/>
                </a:cubicBezTo>
                <a:cubicBezTo>
                  <a:pt x="16591004" y="1477704"/>
                  <a:pt x="16584018" y="1471282"/>
                  <a:pt x="16584018" y="1445595"/>
                </a:cubicBezTo>
                <a:close/>
                <a:moveTo>
                  <a:pt x="9737784" y="1406377"/>
                </a:moveTo>
                <a:cubicBezTo>
                  <a:pt x="9692645" y="1419273"/>
                  <a:pt x="9660403" y="1477304"/>
                  <a:pt x="9621713" y="1503096"/>
                </a:cubicBezTo>
                <a:cubicBezTo>
                  <a:pt x="9584098" y="1522439"/>
                  <a:pt x="9538959" y="1515992"/>
                  <a:pt x="9500269" y="1527813"/>
                </a:cubicBezTo>
                <a:cubicBezTo>
                  <a:pt x="9474476" y="1535335"/>
                  <a:pt x="9461579" y="1566500"/>
                  <a:pt x="9435785" y="1579396"/>
                </a:cubicBezTo>
                <a:cubicBezTo>
                  <a:pt x="9416440" y="1585848"/>
                  <a:pt x="9390647" y="1592292"/>
                  <a:pt x="9371302" y="1598740"/>
                </a:cubicBezTo>
                <a:cubicBezTo>
                  <a:pt x="9353031" y="1605189"/>
                  <a:pt x="9288548" y="1605189"/>
                  <a:pt x="9282099" y="1643876"/>
                </a:cubicBezTo>
                <a:cubicBezTo>
                  <a:pt x="9275651" y="1669667"/>
                  <a:pt x="9327238" y="1669667"/>
                  <a:pt x="9333686" y="1669667"/>
                </a:cubicBezTo>
                <a:cubicBezTo>
                  <a:pt x="9359480" y="1663219"/>
                  <a:pt x="9364853" y="1643876"/>
                  <a:pt x="9378825" y="1637427"/>
                </a:cubicBezTo>
                <a:cubicBezTo>
                  <a:pt x="9397095" y="1624531"/>
                  <a:pt x="9416440" y="1624531"/>
                  <a:pt x="9435785" y="1618084"/>
                </a:cubicBezTo>
                <a:cubicBezTo>
                  <a:pt x="9538959" y="1585848"/>
                  <a:pt x="9634610" y="1535335"/>
                  <a:pt x="9737784" y="1483753"/>
                </a:cubicBezTo>
                <a:cubicBezTo>
                  <a:pt x="9737784" y="1457960"/>
                  <a:pt x="9737784" y="1432169"/>
                  <a:pt x="9737784" y="1406377"/>
                </a:cubicBezTo>
                <a:close/>
                <a:moveTo>
                  <a:pt x="16351776" y="1388716"/>
                </a:moveTo>
                <a:cubicBezTo>
                  <a:pt x="16363624" y="1388716"/>
                  <a:pt x="16374484" y="1395541"/>
                  <a:pt x="16374484" y="1416016"/>
                </a:cubicBezTo>
                <a:cubicBezTo>
                  <a:pt x="16363624" y="1416016"/>
                  <a:pt x="16351776" y="1409191"/>
                  <a:pt x="16351776" y="1388716"/>
                </a:cubicBezTo>
                <a:close/>
                <a:moveTo>
                  <a:pt x="9904367" y="1387034"/>
                </a:moveTo>
                <a:cubicBezTo>
                  <a:pt x="9872125" y="1393482"/>
                  <a:pt x="9839883" y="1393482"/>
                  <a:pt x="9807641" y="1406377"/>
                </a:cubicBezTo>
                <a:cubicBezTo>
                  <a:pt x="9826986" y="1445064"/>
                  <a:pt x="9852780" y="1451512"/>
                  <a:pt x="9878573" y="1445064"/>
                </a:cubicBezTo>
                <a:cubicBezTo>
                  <a:pt x="9897918" y="1445064"/>
                  <a:pt x="9904367" y="1419273"/>
                  <a:pt x="9904367" y="1387034"/>
                </a:cubicBezTo>
                <a:close/>
                <a:moveTo>
                  <a:pt x="16242756" y="1355540"/>
                </a:moveTo>
                <a:cubicBezTo>
                  <a:pt x="16254730" y="1355540"/>
                  <a:pt x="16260718" y="1368382"/>
                  <a:pt x="16260718" y="1387645"/>
                </a:cubicBezTo>
                <a:cubicBezTo>
                  <a:pt x="16248744" y="1387645"/>
                  <a:pt x="16242756" y="1374803"/>
                  <a:pt x="16242756" y="1355540"/>
                </a:cubicBezTo>
                <a:close/>
                <a:moveTo>
                  <a:pt x="16000036" y="1355540"/>
                </a:moveTo>
                <a:cubicBezTo>
                  <a:pt x="16000036" y="1374804"/>
                  <a:pt x="15994048" y="1387646"/>
                  <a:pt x="15982074" y="1387646"/>
                </a:cubicBezTo>
                <a:cubicBezTo>
                  <a:pt x="15982074" y="1368382"/>
                  <a:pt x="15988060" y="1355540"/>
                  <a:pt x="16000036" y="1355540"/>
                </a:cubicBezTo>
                <a:close/>
                <a:moveTo>
                  <a:pt x="17261808" y="1355537"/>
                </a:moveTo>
                <a:cubicBezTo>
                  <a:pt x="17288296" y="1361742"/>
                  <a:pt x="17314784" y="1367947"/>
                  <a:pt x="17341276" y="1398971"/>
                </a:cubicBezTo>
                <a:cubicBezTo>
                  <a:pt x="17314784" y="1398971"/>
                  <a:pt x="17261808" y="1411381"/>
                  <a:pt x="17261808" y="1355537"/>
                </a:cubicBezTo>
                <a:close/>
                <a:moveTo>
                  <a:pt x="18042940" y="1347424"/>
                </a:moveTo>
                <a:cubicBezTo>
                  <a:pt x="18072904" y="1342833"/>
                  <a:pt x="18108368" y="1376603"/>
                  <a:pt x="18132828" y="1386083"/>
                </a:cubicBezTo>
                <a:cubicBezTo>
                  <a:pt x="18132828" y="1398722"/>
                  <a:pt x="18132828" y="1405042"/>
                  <a:pt x="18132828" y="1411362"/>
                </a:cubicBezTo>
                <a:cubicBezTo>
                  <a:pt x="18093692" y="1398722"/>
                  <a:pt x="18054556" y="1379763"/>
                  <a:pt x="18015420" y="1367124"/>
                </a:cubicBezTo>
                <a:cubicBezTo>
                  <a:pt x="18023576" y="1354748"/>
                  <a:pt x="18032952" y="1348955"/>
                  <a:pt x="18042940" y="1347424"/>
                </a:cubicBezTo>
                <a:close/>
                <a:moveTo>
                  <a:pt x="17167012" y="1332460"/>
                </a:moveTo>
                <a:cubicBezTo>
                  <a:pt x="17191236" y="1338893"/>
                  <a:pt x="17241792" y="1327100"/>
                  <a:pt x="17241792" y="1383919"/>
                </a:cubicBezTo>
                <a:cubicBezTo>
                  <a:pt x="17216516" y="1416081"/>
                  <a:pt x="17185968" y="1358190"/>
                  <a:pt x="17167012" y="1332460"/>
                </a:cubicBezTo>
                <a:close/>
                <a:moveTo>
                  <a:pt x="17076956" y="1322361"/>
                </a:moveTo>
                <a:cubicBezTo>
                  <a:pt x="17090084" y="1322361"/>
                  <a:pt x="17090084" y="1335204"/>
                  <a:pt x="17090084" y="1354469"/>
                </a:cubicBezTo>
                <a:cubicBezTo>
                  <a:pt x="17076956" y="1354469"/>
                  <a:pt x="17076956" y="1341626"/>
                  <a:pt x="17076956" y="1322361"/>
                </a:cubicBezTo>
                <a:close/>
                <a:moveTo>
                  <a:pt x="17508272" y="1322360"/>
                </a:moveTo>
                <a:cubicBezTo>
                  <a:pt x="17520244" y="1322360"/>
                  <a:pt x="17526232" y="1335204"/>
                  <a:pt x="17526232" y="1354469"/>
                </a:cubicBezTo>
                <a:cubicBezTo>
                  <a:pt x="17514256" y="1354469"/>
                  <a:pt x="17508272" y="1341626"/>
                  <a:pt x="17508272" y="1322360"/>
                </a:cubicBezTo>
                <a:close/>
                <a:moveTo>
                  <a:pt x="17982244" y="1322357"/>
                </a:moveTo>
                <a:cubicBezTo>
                  <a:pt x="17995516" y="1329531"/>
                  <a:pt x="18008784" y="1334655"/>
                  <a:pt x="18014316" y="1340803"/>
                </a:cubicBezTo>
                <a:cubicBezTo>
                  <a:pt x="18001044" y="1359250"/>
                  <a:pt x="17982244" y="1353101"/>
                  <a:pt x="17982244" y="1322357"/>
                </a:cubicBezTo>
                <a:close/>
                <a:moveTo>
                  <a:pt x="14316122" y="1297837"/>
                </a:moveTo>
                <a:cubicBezTo>
                  <a:pt x="14316122" y="1330077"/>
                  <a:pt x="14341916" y="1322555"/>
                  <a:pt x="14354813" y="1322555"/>
                </a:cubicBezTo>
                <a:cubicBezTo>
                  <a:pt x="14354813" y="1291390"/>
                  <a:pt x="14329019" y="1297837"/>
                  <a:pt x="14316122" y="1297837"/>
                </a:cubicBezTo>
                <a:close/>
                <a:moveTo>
                  <a:pt x="17148052" y="1265483"/>
                </a:moveTo>
                <a:cubicBezTo>
                  <a:pt x="17160348" y="1265483"/>
                  <a:pt x="17172644" y="1265483"/>
                  <a:pt x="17184944" y="1265483"/>
                </a:cubicBezTo>
                <a:cubicBezTo>
                  <a:pt x="17184944" y="1271904"/>
                  <a:pt x="17184944" y="1284748"/>
                  <a:pt x="17184944" y="1297591"/>
                </a:cubicBezTo>
                <a:cubicBezTo>
                  <a:pt x="17172644" y="1297591"/>
                  <a:pt x="17160348" y="1297591"/>
                  <a:pt x="17148052" y="1297591"/>
                </a:cubicBezTo>
                <a:cubicBezTo>
                  <a:pt x="17148052" y="1284748"/>
                  <a:pt x="17148052" y="1271904"/>
                  <a:pt x="17148052" y="1265483"/>
                </a:cubicBezTo>
                <a:close/>
                <a:moveTo>
                  <a:pt x="16166922" y="1265483"/>
                </a:moveTo>
                <a:cubicBezTo>
                  <a:pt x="16178896" y="1265483"/>
                  <a:pt x="16184884" y="1278326"/>
                  <a:pt x="16184884" y="1297591"/>
                </a:cubicBezTo>
                <a:cubicBezTo>
                  <a:pt x="16172908" y="1297591"/>
                  <a:pt x="16166922" y="1284748"/>
                  <a:pt x="16166922" y="1265483"/>
                </a:cubicBezTo>
                <a:close/>
                <a:moveTo>
                  <a:pt x="16000036" y="1265483"/>
                </a:moveTo>
                <a:cubicBezTo>
                  <a:pt x="16000036" y="1284748"/>
                  <a:pt x="15994048" y="1297592"/>
                  <a:pt x="15982074" y="1297592"/>
                </a:cubicBezTo>
                <a:cubicBezTo>
                  <a:pt x="15982074" y="1271905"/>
                  <a:pt x="15988060" y="1265483"/>
                  <a:pt x="16000036" y="1265483"/>
                </a:cubicBezTo>
                <a:close/>
                <a:moveTo>
                  <a:pt x="15944156" y="1265483"/>
                </a:moveTo>
                <a:cubicBezTo>
                  <a:pt x="15956796" y="1265483"/>
                  <a:pt x="15962062" y="1278326"/>
                  <a:pt x="15962062" y="1297592"/>
                </a:cubicBezTo>
                <a:cubicBezTo>
                  <a:pt x="15950476" y="1297592"/>
                  <a:pt x="15944156" y="1284748"/>
                  <a:pt x="15944156" y="1265483"/>
                </a:cubicBezTo>
                <a:close/>
                <a:moveTo>
                  <a:pt x="15773526" y="1246523"/>
                </a:moveTo>
                <a:cubicBezTo>
                  <a:pt x="15819356" y="1246523"/>
                  <a:pt x="15871732" y="1253003"/>
                  <a:pt x="15924108" y="1278921"/>
                </a:cubicBezTo>
                <a:cubicBezTo>
                  <a:pt x="15897920" y="1285401"/>
                  <a:pt x="15878278" y="1304840"/>
                  <a:pt x="15858638" y="1317799"/>
                </a:cubicBezTo>
                <a:cubicBezTo>
                  <a:pt x="15838996" y="1330758"/>
                  <a:pt x="15825902" y="1317799"/>
                  <a:pt x="15806262" y="1311320"/>
                </a:cubicBezTo>
                <a:cubicBezTo>
                  <a:pt x="15812808" y="1298360"/>
                  <a:pt x="15819356" y="1285401"/>
                  <a:pt x="15825902" y="1278921"/>
                </a:cubicBezTo>
                <a:cubicBezTo>
                  <a:pt x="15812808" y="1265962"/>
                  <a:pt x="15793168" y="1253003"/>
                  <a:pt x="15773526" y="1246523"/>
                </a:cubicBezTo>
                <a:close/>
                <a:moveTo>
                  <a:pt x="17810560" y="1200999"/>
                </a:moveTo>
                <a:cubicBezTo>
                  <a:pt x="17810560" y="1240681"/>
                  <a:pt x="17786336" y="1234067"/>
                  <a:pt x="17773696" y="1234067"/>
                </a:cubicBezTo>
                <a:cubicBezTo>
                  <a:pt x="17773696" y="1194386"/>
                  <a:pt x="17798972" y="1200999"/>
                  <a:pt x="17810560" y="1200999"/>
                </a:cubicBezTo>
                <a:close/>
                <a:moveTo>
                  <a:pt x="16824752" y="1199127"/>
                </a:moveTo>
                <a:cubicBezTo>
                  <a:pt x="16824752" y="1224814"/>
                  <a:pt x="16818764" y="1231236"/>
                  <a:pt x="16806788" y="1231236"/>
                </a:cubicBezTo>
                <a:cubicBezTo>
                  <a:pt x="16806788" y="1205549"/>
                  <a:pt x="16812776" y="1199127"/>
                  <a:pt x="16824752" y="1199127"/>
                </a:cubicBezTo>
                <a:close/>
                <a:moveTo>
                  <a:pt x="15678730" y="1199127"/>
                </a:moveTo>
                <a:cubicBezTo>
                  <a:pt x="15684718" y="1199127"/>
                  <a:pt x="15696694" y="1205549"/>
                  <a:pt x="15696694" y="1231236"/>
                </a:cubicBezTo>
                <a:cubicBezTo>
                  <a:pt x="15684718" y="1231236"/>
                  <a:pt x="15678730" y="1224814"/>
                  <a:pt x="15678730" y="1199127"/>
                </a:cubicBezTo>
                <a:close/>
                <a:moveTo>
                  <a:pt x="15526532" y="1161698"/>
                </a:moveTo>
                <a:cubicBezTo>
                  <a:pt x="15546808" y="1161698"/>
                  <a:pt x="15570242" y="1169761"/>
                  <a:pt x="15582882" y="1169761"/>
                </a:cubicBezTo>
                <a:cubicBezTo>
                  <a:pt x="15582882" y="1240711"/>
                  <a:pt x="15514420" y="1202011"/>
                  <a:pt x="15489142" y="1202011"/>
                </a:cubicBezTo>
                <a:cubicBezTo>
                  <a:pt x="15489142" y="1169761"/>
                  <a:pt x="15506258" y="1161698"/>
                  <a:pt x="15526532" y="1161698"/>
                </a:cubicBezTo>
                <a:close/>
                <a:moveTo>
                  <a:pt x="16824752" y="1137507"/>
                </a:moveTo>
                <a:cubicBezTo>
                  <a:pt x="16824752" y="1163192"/>
                  <a:pt x="16818764" y="1169613"/>
                  <a:pt x="16806788" y="1169613"/>
                </a:cubicBezTo>
                <a:cubicBezTo>
                  <a:pt x="16806788" y="1150350"/>
                  <a:pt x="16812776" y="1137507"/>
                  <a:pt x="16824752" y="1137507"/>
                </a:cubicBezTo>
                <a:close/>
                <a:moveTo>
                  <a:pt x="15342210" y="1137507"/>
                </a:moveTo>
                <a:cubicBezTo>
                  <a:pt x="15360380" y="1137507"/>
                  <a:pt x="15386030" y="1137507"/>
                  <a:pt x="15405268" y="1137507"/>
                </a:cubicBezTo>
                <a:cubicBezTo>
                  <a:pt x="15424508" y="1137507"/>
                  <a:pt x="15437332" y="1137507"/>
                  <a:pt x="15450158" y="1137507"/>
                </a:cubicBezTo>
                <a:cubicBezTo>
                  <a:pt x="15450158" y="1150350"/>
                  <a:pt x="15450158" y="1163192"/>
                  <a:pt x="15450158" y="1169613"/>
                </a:cubicBezTo>
                <a:cubicBezTo>
                  <a:pt x="15430920" y="1169613"/>
                  <a:pt x="15405268" y="1169613"/>
                  <a:pt x="15379618" y="1169613"/>
                </a:cubicBezTo>
                <a:cubicBezTo>
                  <a:pt x="15366792" y="1169613"/>
                  <a:pt x="15353966" y="1169613"/>
                  <a:pt x="15342210" y="1169613"/>
                </a:cubicBezTo>
                <a:cubicBezTo>
                  <a:pt x="15342210" y="1163192"/>
                  <a:pt x="15342210" y="1150350"/>
                  <a:pt x="15342210" y="1137507"/>
                </a:cubicBezTo>
                <a:close/>
                <a:moveTo>
                  <a:pt x="10314912" y="1136639"/>
                </a:moveTo>
                <a:cubicBezTo>
                  <a:pt x="10314912" y="1162431"/>
                  <a:pt x="10321361" y="1168880"/>
                  <a:pt x="10334257" y="1168880"/>
                </a:cubicBezTo>
                <a:cubicBezTo>
                  <a:pt x="10334257" y="1149535"/>
                  <a:pt x="10327809" y="1136639"/>
                  <a:pt x="10314912" y="1136639"/>
                </a:cubicBezTo>
                <a:close/>
                <a:moveTo>
                  <a:pt x="10372948" y="1111922"/>
                </a:moveTo>
                <a:cubicBezTo>
                  <a:pt x="10372948" y="1130193"/>
                  <a:pt x="10379396" y="1136639"/>
                  <a:pt x="10392293" y="1136639"/>
                </a:cubicBezTo>
                <a:cubicBezTo>
                  <a:pt x="10392293" y="1117295"/>
                  <a:pt x="10385844" y="1111922"/>
                  <a:pt x="10372948" y="1111922"/>
                </a:cubicBezTo>
                <a:close/>
                <a:moveTo>
                  <a:pt x="15848742" y="1111643"/>
                </a:moveTo>
                <a:cubicBezTo>
                  <a:pt x="15848742" y="1129922"/>
                  <a:pt x="15855192" y="1136372"/>
                  <a:pt x="15868094" y="1136372"/>
                </a:cubicBezTo>
                <a:cubicBezTo>
                  <a:pt x="15868094" y="1117019"/>
                  <a:pt x="15861644" y="1111643"/>
                  <a:pt x="15848742" y="1111643"/>
                </a:cubicBezTo>
                <a:close/>
                <a:moveTo>
                  <a:pt x="17584748" y="1108531"/>
                </a:moveTo>
                <a:cubicBezTo>
                  <a:pt x="17597740" y="1111139"/>
                  <a:pt x="17606196" y="1119593"/>
                  <a:pt x="17606196" y="1137320"/>
                </a:cubicBezTo>
                <a:cubicBezTo>
                  <a:pt x="17587792" y="1137320"/>
                  <a:pt x="17568308" y="1137320"/>
                  <a:pt x="17568308" y="1170048"/>
                </a:cubicBezTo>
                <a:cubicBezTo>
                  <a:pt x="17582920" y="1170048"/>
                  <a:pt x="17607888" y="1162684"/>
                  <a:pt x="17619456" y="1178332"/>
                </a:cubicBezTo>
                <a:lnTo>
                  <a:pt x="17624884" y="1199651"/>
                </a:lnTo>
                <a:lnTo>
                  <a:pt x="17642892" y="1202967"/>
                </a:lnTo>
                <a:cubicBezTo>
                  <a:pt x="17649316" y="1206810"/>
                  <a:pt x="17654132" y="1214496"/>
                  <a:pt x="17654132" y="1229868"/>
                </a:cubicBezTo>
                <a:cubicBezTo>
                  <a:pt x="17644500" y="1229868"/>
                  <a:pt x="17631256" y="1233326"/>
                  <a:pt x="17625236" y="1219492"/>
                </a:cubicBezTo>
                <a:lnTo>
                  <a:pt x="17622540" y="1202380"/>
                </a:lnTo>
                <a:lnTo>
                  <a:pt x="17582464" y="1197354"/>
                </a:lnTo>
                <a:cubicBezTo>
                  <a:pt x="17539080" y="1187229"/>
                  <a:pt x="17495236" y="1165138"/>
                  <a:pt x="17451396" y="1150411"/>
                </a:cubicBezTo>
                <a:cubicBezTo>
                  <a:pt x="17466008" y="1145502"/>
                  <a:pt x="17545780" y="1100707"/>
                  <a:pt x="17584748" y="1108531"/>
                </a:cubicBezTo>
                <a:close/>
                <a:moveTo>
                  <a:pt x="15265552" y="1103815"/>
                </a:moveTo>
                <a:cubicBezTo>
                  <a:pt x="15287702" y="1104753"/>
                  <a:pt x="15312312" y="1112794"/>
                  <a:pt x="15322156" y="1112794"/>
                </a:cubicBezTo>
                <a:cubicBezTo>
                  <a:pt x="15322156" y="1169613"/>
                  <a:pt x="15243404" y="1137451"/>
                  <a:pt x="15223716" y="1137451"/>
                </a:cubicBezTo>
                <a:cubicBezTo>
                  <a:pt x="15223716" y="1109042"/>
                  <a:pt x="15243404" y="1102877"/>
                  <a:pt x="15265552" y="1103815"/>
                </a:cubicBezTo>
                <a:close/>
                <a:moveTo>
                  <a:pt x="17304464" y="1080632"/>
                </a:moveTo>
                <a:cubicBezTo>
                  <a:pt x="17317592" y="1080632"/>
                  <a:pt x="17317592" y="1093474"/>
                  <a:pt x="17317592" y="1112737"/>
                </a:cubicBezTo>
                <a:cubicBezTo>
                  <a:pt x="17304464" y="1112737"/>
                  <a:pt x="17304464" y="1099895"/>
                  <a:pt x="17304464" y="1080632"/>
                </a:cubicBezTo>
                <a:close/>
                <a:moveTo>
                  <a:pt x="16408650" y="1080632"/>
                </a:moveTo>
                <a:cubicBezTo>
                  <a:pt x="16420624" y="1080632"/>
                  <a:pt x="16426612" y="1093474"/>
                  <a:pt x="16426612" y="1112737"/>
                </a:cubicBezTo>
                <a:cubicBezTo>
                  <a:pt x="16414638" y="1112737"/>
                  <a:pt x="16408650" y="1099895"/>
                  <a:pt x="16408650" y="1080632"/>
                </a:cubicBezTo>
                <a:close/>
                <a:moveTo>
                  <a:pt x="15073768" y="1077829"/>
                </a:moveTo>
                <a:cubicBezTo>
                  <a:pt x="15085400" y="1079445"/>
                  <a:pt x="15094708" y="1087524"/>
                  <a:pt x="15094708" y="1113376"/>
                </a:cubicBezTo>
                <a:cubicBezTo>
                  <a:pt x="15076094" y="1113376"/>
                  <a:pt x="15038866" y="1131688"/>
                  <a:pt x="15038866" y="1081061"/>
                </a:cubicBezTo>
                <a:cubicBezTo>
                  <a:pt x="15048174" y="1081061"/>
                  <a:pt x="15062134" y="1076214"/>
                  <a:pt x="15073768" y="1077829"/>
                </a:cubicBezTo>
                <a:close/>
                <a:moveTo>
                  <a:pt x="15472422" y="1077500"/>
                </a:moveTo>
                <a:cubicBezTo>
                  <a:pt x="15476456" y="1077500"/>
                  <a:pt x="15480300" y="1077923"/>
                  <a:pt x="15483374" y="1077923"/>
                </a:cubicBezTo>
                <a:cubicBezTo>
                  <a:pt x="15483374" y="1117420"/>
                  <a:pt x="15464928" y="1111778"/>
                  <a:pt x="15446482" y="1111778"/>
                </a:cubicBezTo>
                <a:cubicBezTo>
                  <a:pt x="15446482" y="1081308"/>
                  <a:pt x="15460316" y="1077500"/>
                  <a:pt x="15472422" y="1077500"/>
                </a:cubicBezTo>
                <a:close/>
                <a:moveTo>
                  <a:pt x="17496292" y="1077499"/>
                </a:moveTo>
                <a:cubicBezTo>
                  <a:pt x="17500328" y="1077499"/>
                  <a:pt x="17504172" y="1077922"/>
                  <a:pt x="17507244" y="1077922"/>
                </a:cubicBezTo>
                <a:cubicBezTo>
                  <a:pt x="17507244" y="1117420"/>
                  <a:pt x="17488800" y="1111778"/>
                  <a:pt x="17470352" y="1111778"/>
                </a:cubicBezTo>
                <a:cubicBezTo>
                  <a:pt x="17470352" y="1081308"/>
                  <a:pt x="17484188" y="1077499"/>
                  <a:pt x="17496292" y="1077499"/>
                </a:cubicBezTo>
                <a:close/>
                <a:moveTo>
                  <a:pt x="17033204" y="1047453"/>
                </a:moveTo>
                <a:cubicBezTo>
                  <a:pt x="17033204" y="1066718"/>
                  <a:pt x="17033204" y="1079562"/>
                  <a:pt x="17020076" y="1079562"/>
                </a:cubicBezTo>
                <a:cubicBezTo>
                  <a:pt x="17020076" y="1060296"/>
                  <a:pt x="17020076" y="1047453"/>
                  <a:pt x="17033204" y="1047453"/>
                </a:cubicBezTo>
                <a:close/>
                <a:moveTo>
                  <a:pt x="16280676" y="1047453"/>
                </a:moveTo>
                <a:cubicBezTo>
                  <a:pt x="16292650" y="1047453"/>
                  <a:pt x="16298638" y="1060296"/>
                  <a:pt x="16298638" y="1079562"/>
                </a:cubicBezTo>
                <a:cubicBezTo>
                  <a:pt x="16286664" y="1079562"/>
                  <a:pt x="16280676" y="1066718"/>
                  <a:pt x="16280676" y="1047453"/>
                </a:cubicBezTo>
                <a:close/>
                <a:moveTo>
                  <a:pt x="16223798" y="1044121"/>
                </a:moveTo>
                <a:cubicBezTo>
                  <a:pt x="16242246" y="1044121"/>
                  <a:pt x="16260692" y="1037971"/>
                  <a:pt x="16260692" y="1074864"/>
                </a:cubicBezTo>
                <a:cubicBezTo>
                  <a:pt x="16242246" y="1074864"/>
                  <a:pt x="16223798" y="1074864"/>
                  <a:pt x="16223798" y="1044121"/>
                </a:cubicBezTo>
                <a:close/>
                <a:moveTo>
                  <a:pt x="17431380" y="1044120"/>
                </a:moveTo>
                <a:cubicBezTo>
                  <a:pt x="17431380" y="1074864"/>
                  <a:pt x="17413476" y="1074864"/>
                  <a:pt x="17394520" y="1074864"/>
                </a:cubicBezTo>
                <a:cubicBezTo>
                  <a:pt x="17394520" y="1037970"/>
                  <a:pt x="17418744" y="1044120"/>
                  <a:pt x="17431380" y="1044120"/>
                </a:cubicBezTo>
                <a:close/>
                <a:moveTo>
                  <a:pt x="11093277" y="1043667"/>
                </a:moveTo>
                <a:cubicBezTo>
                  <a:pt x="11098109" y="1044472"/>
                  <a:pt x="11102941" y="1046077"/>
                  <a:pt x="11109384" y="1046077"/>
                </a:cubicBezTo>
                <a:lnTo>
                  <a:pt x="11090615" y="1044067"/>
                </a:lnTo>
                <a:close/>
                <a:moveTo>
                  <a:pt x="16165868" y="1022268"/>
                </a:moveTo>
                <a:cubicBezTo>
                  <a:pt x="16165868" y="1041368"/>
                  <a:pt x="16165868" y="1060470"/>
                  <a:pt x="16165868" y="1079570"/>
                </a:cubicBezTo>
                <a:cubicBezTo>
                  <a:pt x="16135322" y="1073203"/>
                  <a:pt x="16103724" y="1073203"/>
                  <a:pt x="16072126" y="1066836"/>
                </a:cubicBezTo>
                <a:cubicBezTo>
                  <a:pt x="16091086" y="1009534"/>
                  <a:pt x="16141642" y="1028634"/>
                  <a:pt x="16165868" y="1022268"/>
                </a:cubicBezTo>
                <a:close/>
                <a:moveTo>
                  <a:pt x="15263666" y="1016154"/>
                </a:moveTo>
                <a:cubicBezTo>
                  <a:pt x="15282962" y="1009531"/>
                  <a:pt x="15302260" y="1022776"/>
                  <a:pt x="15321558" y="1022776"/>
                </a:cubicBezTo>
                <a:cubicBezTo>
                  <a:pt x="15321558" y="1049268"/>
                  <a:pt x="15326918" y="1075759"/>
                  <a:pt x="15302260" y="1082382"/>
                </a:cubicBezTo>
                <a:cubicBezTo>
                  <a:pt x="15282962" y="1089005"/>
                  <a:pt x="15263666" y="1082382"/>
                  <a:pt x="15244368" y="1082382"/>
                </a:cubicBezTo>
                <a:cubicBezTo>
                  <a:pt x="15244368" y="1049268"/>
                  <a:pt x="15237934" y="1022776"/>
                  <a:pt x="15263666" y="1016154"/>
                </a:cubicBezTo>
                <a:close/>
                <a:moveTo>
                  <a:pt x="10865077" y="986522"/>
                </a:moveTo>
                <a:cubicBezTo>
                  <a:pt x="10871994" y="985747"/>
                  <a:pt x="10879680" y="987298"/>
                  <a:pt x="10885828" y="987298"/>
                </a:cubicBezTo>
                <a:cubicBezTo>
                  <a:pt x="10885828" y="1012118"/>
                  <a:pt x="10848936" y="1036937"/>
                  <a:pt x="10848936" y="999708"/>
                </a:cubicBezTo>
                <a:cubicBezTo>
                  <a:pt x="10852010" y="990400"/>
                  <a:pt x="10858159" y="987298"/>
                  <a:pt x="10865077" y="986522"/>
                </a:cubicBezTo>
                <a:close/>
                <a:moveTo>
                  <a:pt x="17138572" y="977964"/>
                </a:moveTo>
                <a:cubicBezTo>
                  <a:pt x="17210260" y="971614"/>
                  <a:pt x="17274344" y="1003366"/>
                  <a:pt x="17346032" y="1035119"/>
                </a:cubicBezTo>
                <a:cubicBezTo>
                  <a:pt x="17319964" y="1047821"/>
                  <a:pt x="17287376" y="1060522"/>
                  <a:pt x="17267828" y="1079573"/>
                </a:cubicBezTo>
                <a:cubicBezTo>
                  <a:pt x="17267828" y="1060522"/>
                  <a:pt x="17267828" y="1041469"/>
                  <a:pt x="17267828" y="1022418"/>
                </a:cubicBezTo>
                <a:cubicBezTo>
                  <a:pt x="17235240" y="1022418"/>
                  <a:pt x="17210260" y="1041469"/>
                  <a:pt x="17184192" y="1035119"/>
                </a:cubicBezTo>
                <a:cubicBezTo>
                  <a:pt x="17158124" y="1035119"/>
                  <a:pt x="17151604" y="1003366"/>
                  <a:pt x="17138572" y="977964"/>
                </a:cubicBezTo>
                <a:close/>
                <a:moveTo>
                  <a:pt x="16740434" y="957394"/>
                </a:moveTo>
                <a:cubicBezTo>
                  <a:pt x="16753558" y="957394"/>
                  <a:pt x="16753558" y="970236"/>
                  <a:pt x="16753558" y="989500"/>
                </a:cubicBezTo>
                <a:cubicBezTo>
                  <a:pt x="16740434" y="989500"/>
                  <a:pt x="16740434" y="976657"/>
                  <a:pt x="16740434" y="957394"/>
                </a:cubicBezTo>
                <a:close/>
                <a:moveTo>
                  <a:pt x="16129004" y="957394"/>
                </a:moveTo>
                <a:cubicBezTo>
                  <a:pt x="16140978" y="957394"/>
                  <a:pt x="16146966" y="963815"/>
                  <a:pt x="16146966" y="989500"/>
                </a:cubicBezTo>
                <a:cubicBezTo>
                  <a:pt x="16134992" y="989500"/>
                  <a:pt x="16129004" y="976657"/>
                  <a:pt x="16129004" y="957394"/>
                </a:cubicBezTo>
                <a:close/>
                <a:moveTo>
                  <a:pt x="15863578" y="957394"/>
                </a:moveTo>
                <a:cubicBezTo>
                  <a:pt x="15875554" y="957394"/>
                  <a:pt x="15881542" y="963815"/>
                  <a:pt x="15881542" y="989500"/>
                </a:cubicBezTo>
                <a:cubicBezTo>
                  <a:pt x="15869566" y="989500"/>
                  <a:pt x="15863578" y="976658"/>
                  <a:pt x="15863578" y="957394"/>
                </a:cubicBezTo>
                <a:close/>
                <a:moveTo>
                  <a:pt x="17033192" y="925119"/>
                </a:moveTo>
                <a:cubicBezTo>
                  <a:pt x="17033192" y="965745"/>
                  <a:pt x="17013284" y="958974"/>
                  <a:pt x="17001120" y="958974"/>
                </a:cubicBezTo>
                <a:cubicBezTo>
                  <a:pt x="17001120" y="919477"/>
                  <a:pt x="17019920" y="925119"/>
                  <a:pt x="17033192" y="925119"/>
                </a:cubicBezTo>
                <a:close/>
                <a:moveTo>
                  <a:pt x="11341645" y="915543"/>
                </a:moveTo>
                <a:cubicBezTo>
                  <a:pt x="11410466" y="914633"/>
                  <a:pt x="11478501" y="934366"/>
                  <a:pt x="11506688" y="1046077"/>
                </a:cubicBezTo>
                <a:cubicBezTo>
                  <a:pt x="11468032" y="1046077"/>
                  <a:pt x="11435818" y="1046077"/>
                  <a:pt x="11398235" y="1046077"/>
                </a:cubicBezTo>
                <a:cubicBezTo>
                  <a:pt x="11385349" y="1020389"/>
                  <a:pt x="11372464" y="994703"/>
                  <a:pt x="11391792" y="969016"/>
                </a:cubicBezTo>
                <a:cubicBezTo>
                  <a:pt x="11372464" y="962595"/>
                  <a:pt x="11353135" y="956173"/>
                  <a:pt x="11333807" y="956173"/>
                </a:cubicBezTo>
                <a:cubicBezTo>
                  <a:pt x="11340250" y="988281"/>
                  <a:pt x="11346692" y="1020389"/>
                  <a:pt x="11346692" y="1052499"/>
                </a:cubicBezTo>
                <a:cubicBezTo>
                  <a:pt x="11154483" y="1115644"/>
                  <a:pt x="10962273" y="1186282"/>
                  <a:pt x="10770064" y="1231233"/>
                </a:cubicBezTo>
                <a:cubicBezTo>
                  <a:pt x="10770064" y="1186282"/>
                  <a:pt x="10763621" y="1128488"/>
                  <a:pt x="10795835" y="1115644"/>
                </a:cubicBezTo>
                <a:cubicBezTo>
                  <a:pt x="10826975" y="1097450"/>
                  <a:pt x="10865632" y="1091028"/>
                  <a:pt x="10897846" y="1078185"/>
                </a:cubicBezTo>
                <a:cubicBezTo>
                  <a:pt x="10930059" y="1065342"/>
                  <a:pt x="10968716" y="1052499"/>
                  <a:pt x="11000930" y="1046077"/>
                </a:cubicBezTo>
                <a:cubicBezTo>
                  <a:pt x="11020258" y="1046077"/>
                  <a:pt x="11007373" y="1052499"/>
                  <a:pt x="11020258" y="1071764"/>
                </a:cubicBezTo>
                <a:cubicBezTo>
                  <a:pt x="11025627" y="1084607"/>
                  <a:pt x="11038513" y="1078185"/>
                  <a:pt x="11051398" y="1078185"/>
                </a:cubicBezTo>
                <a:cubicBezTo>
                  <a:pt x="11051398" y="1046077"/>
                  <a:pt x="11032070" y="1046077"/>
                  <a:pt x="11020258" y="1046077"/>
                </a:cubicBezTo>
                <a:cubicBezTo>
                  <a:pt x="11035828" y="1042865"/>
                  <a:pt x="11050056" y="1041259"/>
                  <a:pt x="11064418" y="1041259"/>
                </a:cubicBezTo>
                <a:lnTo>
                  <a:pt x="11090615" y="1044067"/>
                </a:lnTo>
                <a:lnTo>
                  <a:pt x="11077170" y="1046077"/>
                </a:lnTo>
                <a:cubicBezTo>
                  <a:pt x="11070727" y="1052499"/>
                  <a:pt x="11064284" y="1071764"/>
                  <a:pt x="11077170" y="1078185"/>
                </a:cubicBezTo>
                <a:cubicBezTo>
                  <a:pt x="11102941" y="1084607"/>
                  <a:pt x="11102941" y="1046077"/>
                  <a:pt x="11122269" y="1046077"/>
                </a:cubicBezTo>
                <a:cubicBezTo>
                  <a:pt x="11148040" y="1039654"/>
                  <a:pt x="11180254" y="1078185"/>
                  <a:pt x="11206025" y="1039654"/>
                </a:cubicBezTo>
                <a:cubicBezTo>
                  <a:pt x="11217837" y="1007546"/>
                  <a:pt x="11212468" y="962595"/>
                  <a:pt x="11225354" y="924065"/>
                </a:cubicBezTo>
                <a:cubicBezTo>
                  <a:pt x="11258776" y="924065"/>
                  <a:pt x="11300352" y="916088"/>
                  <a:pt x="11341645" y="915543"/>
                </a:cubicBezTo>
                <a:close/>
                <a:moveTo>
                  <a:pt x="11568284" y="905254"/>
                </a:moveTo>
                <a:cubicBezTo>
                  <a:pt x="11561722" y="910521"/>
                  <a:pt x="11561722" y="917894"/>
                  <a:pt x="11555159" y="923161"/>
                </a:cubicBezTo>
                <a:cubicBezTo>
                  <a:pt x="11555159" y="905254"/>
                  <a:pt x="11555159" y="905254"/>
                  <a:pt x="11568284" y="905254"/>
                </a:cubicBezTo>
                <a:close/>
                <a:moveTo>
                  <a:pt x="15678730" y="891038"/>
                </a:moveTo>
                <a:cubicBezTo>
                  <a:pt x="15690706" y="891038"/>
                  <a:pt x="15696694" y="904308"/>
                  <a:pt x="15696694" y="923108"/>
                </a:cubicBezTo>
                <a:cubicBezTo>
                  <a:pt x="15684718" y="923108"/>
                  <a:pt x="15678730" y="917579"/>
                  <a:pt x="15678730" y="891038"/>
                </a:cubicBezTo>
                <a:close/>
                <a:moveTo>
                  <a:pt x="11506728" y="891038"/>
                </a:moveTo>
                <a:cubicBezTo>
                  <a:pt x="11506728" y="903677"/>
                  <a:pt x="11506728" y="916316"/>
                  <a:pt x="11506728" y="921583"/>
                </a:cubicBezTo>
                <a:cubicBezTo>
                  <a:pt x="11492767" y="921583"/>
                  <a:pt x="11475316" y="925137"/>
                  <a:pt x="11462227" y="916695"/>
                </a:cubicBezTo>
                <a:lnTo>
                  <a:pt x="11452907" y="905999"/>
                </a:lnTo>
                <a:lnTo>
                  <a:pt x="11457633" y="923783"/>
                </a:lnTo>
                <a:cubicBezTo>
                  <a:pt x="11457633" y="929312"/>
                  <a:pt x="11455992" y="934013"/>
                  <a:pt x="11452710" y="937331"/>
                </a:cubicBezTo>
                <a:cubicBezTo>
                  <a:pt x="11449428" y="934013"/>
                  <a:pt x="11447787" y="929312"/>
                  <a:pt x="11447787" y="923783"/>
                </a:cubicBezTo>
                <a:lnTo>
                  <a:pt x="11452605" y="905652"/>
                </a:lnTo>
                <a:lnTo>
                  <a:pt x="11450884" y="903677"/>
                </a:lnTo>
                <a:cubicBezTo>
                  <a:pt x="11469499" y="903677"/>
                  <a:pt x="11488113" y="897358"/>
                  <a:pt x="11506728" y="891038"/>
                </a:cubicBezTo>
                <a:close/>
                <a:moveTo>
                  <a:pt x="15469696" y="886905"/>
                </a:moveTo>
                <a:cubicBezTo>
                  <a:pt x="15489560" y="886769"/>
                  <a:pt x="15507042" y="894644"/>
                  <a:pt x="15507042" y="926687"/>
                </a:cubicBezTo>
                <a:cubicBezTo>
                  <a:pt x="15481614" y="926687"/>
                  <a:pt x="15418046" y="965790"/>
                  <a:pt x="15418046" y="895187"/>
                </a:cubicBezTo>
                <a:cubicBezTo>
                  <a:pt x="15427580" y="895187"/>
                  <a:pt x="15449830" y="887040"/>
                  <a:pt x="15469696" y="886905"/>
                </a:cubicBezTo>
                <a:close/>
                <a:moveTo>
                  <a:pt x="16787832" y="862601"/>
                </a:moveTo>
                <a:cubicBezTo>
                  <a:pt x="16904024" y="875828"/>
                  <a:pt x="16904024" y="875828"/>
                  <a:pt x="16962124" y="908896"/>
                </a:cubicBezTo>
                <a:cubicBezTo>
                  <a:pt x="16904024" y="889055"/>
                  <a:pt x="16845928" y="875828"/>
                  <a:pt x="16787832" y="862601"/>
                </a:cubicBezTo>
                <a:close/>
                <a:moveTo>
                  <a:pt x="11623835" y="857110"/>
                </a:moveTo>
                <a:cubicBezTo>
                  <a:pt x="11634857" y="857908"/>
                  <a:pt x="11645746" y="859503"/>
                  <a:pt x="11654776" y="859503"/>
                </a:cubicBezTo>
                <a:cubicBezTo>
                  <a:pt x="11654776" y="897784"/>
                  <a:pt x="11617594" y="885024"/>
                  <a:pt x="11617594" y="922242"/>
                </a:cubicBezTo>
                <a:cubicBezTo>
                  <a:pt x="11642028" y="922242"/>
                  <a:pt x="11705770" y="922242"/>
                  <a:pt x="11661150" y="973284"/>
                </a:cubicBezTo>
                <a:cubicBezTo>
                  <a:pt x="11623968" y="1017947"/>
                  <a:pt x="11566600" y="998806"/>
                  <a:pt x="11528355" y="1017947"/>
                </a:cubicBezTo>
                <a:cubicBezTo>
                  <a:pt x="11528355" y="992426"/>
                  <a:pt x="11521981" y="960524"/>
                  <a:pt x="11534729" y="947763"/>
                </a:cubicBezTo>
                <a:cubicBezTo>
                  <a:pt x="11547478" y="935003"/>
                  <a:pt x="11566600" y="941383"/>
                  <a:pt x="11572974" y="916925"/>
                </a:cubicBezTo>
                <a:cubicBezTo>
                  <a:pt x="11579349" y="897784"/>
                  <a:pt x="11572974" y="865883"/>
                  <a:pt x="11592097" y="859503"/>
                </a:cubicBezTo>
                <a:cubicBezTo>
                  <a:pt x="11601658" y="856312"/>
                  <a:pt x="11612813" y="856312"/>
                  <a:pt x="11623835" y="857110"/>
                </a:cubicBezTo>
                <a:close/>
                <a:moveTo>
                  <a:pt x="11225206" y="835722"/>
                </a:moveTo>
                <a:cubicBezTo>
                  <a:pt x="11225206" y="867961"/>
                  <a:pt x="11243477" y="861514"/>
                  <a:pt x="11256374" y="861514"/>
                </a:cubicBezTo>
                <a:cubicBezTo>
                  <a:pt x="11256374" y="829275"/>
                  <a:pt x="11237028" y="835722"/>
                  <a:pt x="11225206" y="835722"/>
                </a:cubicBezTo>
                <a:close/>
                <a:moveTo>
                  <a:pt x="16736772" y="835129"/>
                </a:moveTo>
                <a:cubicBezTo>
                  <a:pt x="16754590" y="835945"/>
                  <a:pt x="16770790" y="839208"/>
                  <a:pt x="16770790" y="848999"/>
                </a:cubicBezTo>
                <a:cubicBezTo>
                  <a:pt x="16777272" y="868580"/>
                  <a:pt x="16693034" y="894688"/>
                  <a:pt x="16693034" y="835945"/>
                </a:cubicBezTo>
                <a:cubicBezTo>
                  <a:pt x="16699514" y="835945"/>
                  <a:pt x="16718954" y="834313"/>
                  <a:pt x="16736772" y="835129"/>
                </a:cubicBezTo>
                <a:close/>
                <a:moveTo>
                  <a:pt x="15582938" y="834163"/>
                </a:moveTo>
                <a:cubicBezTo>
                  <a:pt x="15582938" y="854638"/>
                  <a:pt x="15576950" y="861463"/>
                  <a:pt x="15564976" y="861463"/>
                </a:cubicBezTo>
                <a:cubicBezTo>
                  <a:pt x="15564976" y="840988"/>
                  <a:pt x="15570964" y="834163"/>
                  <a:pt x="15582938" y="834163"/>
                </a:cubicBezTo>
                <a:close/>
                <a:moveTo>
                  <a:pt x="17568160" y="831207"/>
                </a:moveTo>
                <a:cubicBezTo>
                  <a:pt x="17593848" y="829599"/>
                  <a:pt x="17619404" y="836032"/>
                  <a:pt x="17641460" y="852116"/>
                </a:cubicBezTo>
                <a:cubicBezTo>
                  <a:pt x="17660828" y="864983"/>
                  <a:pt x="17680192" y="890718"/>
                  <a:pt x="17706016" y="903585"/>
                </a:cubicBezTo>
                <a:cubicBezTo>
                  <a:pt x="17738296" y="916452"/>
                  <a:pt x="17764120" y="921814"/>
                  <a:pt x="17796400" y="934681"/>
                </a:cubicBezTo>
                <a:cubicBezTo>
                  <a:pt x="17911528" y="979716"/>
                  <a:pt x="18020200" y="1024751"/>
                  <a:pt x="18136404" y="1076222"/>
                </a:cubicBezTo>
                <a:cubicBezTo>
                  <a:pt x="18251532" y="1126619"/>
                  <a:pt x="18367736" y="1178088"/>
                  <a:pt x="18482864" y="1235990"/>
                </a:cubicBezTo>
                <a:cubicBezTo>
                  <a:pt x="18540964" y="1261725"/>
                  <a:pt x="18599068" y="1287459"/>
                  <a:pt x="18656092" y="1318555"/>
                </a:cubicBezTo>
                <a:cubicBezTo>
                  <a:pt x="18688372" y="1331422"/>
                  <a:pt x="18720652" y="1344290"/>
                  <a:pt x="18746476" y="1363591"/>
                </a:cubicBezTo>
                <a:cubicBezTo>
                  <a:pt x="18759388" y="1370024"/>
                  <a:pt x="18778752" y="1376458"/>
                  <a:pt x="18791664" y="1382891"/>
                </a:cubicBezTo>
                <a:cubicBezTo>
                  <a:pt x="18791664" y="1395759"/>
                  <a:pt x="18791664" y="1415060"/>
                  <a:pt x="18791664" y="1427927"/>
                </a:cubicBezTo>
                <a:cubicBezTo>
                  <a:pt x="18765840" y="1472962"/>
                  <a:pt x="18707740" y="1415060"/>
                  <a:pt x="18681916" y="1402192"/>
                </a:cubicBezTo>
                <a:cubicBezTo>
                  <a:pt x="18630272" y="1370024"/>
                  <a:pt x="18579700" y="1350723"/>
                  <a:pt x="18528052" y="1326061"/>
                </a:cubicBezTo>
                <a:cubicBezTo>
                  <a:pt x="18412924" y="1274592"/>
                  <a:pt x="18296720" y="1223123"/>
                  <a:pt x="18181592" y="1171654"/>
                </a:cubicBezTo>
                <a:cubicBezTo>
                  <a:pt x="17956716" y="1063355"/>
                  <a:pt x="17725384" y="960415"/>
                  <a:pt x="17494052" y="858550"/>
                </a:cubicBezTo>
                <a:cubicBezTo>
                  <a:pt x="17516648" y="842466"/>
                  <a:pt x="17542472" y="832815"/>
                  <a:pt x="17568160" y="831207"/>
                </a:cubicBezTo>
                <a:close/>
                <a:moveTo>
                  <a:pt x="12382469" y="827846"/>
                </a:moveTo>
                <a:cubicBezTo>
                  <a:pt x="12400402" y="828674"/>
                  <a:pt x="12416704" y="836953"/>
                  <a:pt x="12416704" y="863443"/>
                </a:cubicBezTo>
                <a:cubicBezTo>
                  <a:pt x="12371058" y="870066"/>
                  <a:pt x="12318891" y="876689"/>
                  <a:pt x="12273245" y="889934"/>
                </a:cubicBezTo>
                <a:cubicBezTo>
                  <a:pt x="12247161" y="823707"/>
                  <a:pt x="12318891" y="836953"/>
                  <a:pt x="12338453" y="836953"/>
                </a:cubicBezTo>
                <a:cubicBezTo>
                  <a:pt x="12344974" y="833641"/>
                  <a:pt x="12364537" y="827018"/>
                  <a:pt x="12382469" y="827846"/>
                </a:cubicBezTo>
                <a:close/>
                <a:moveTo>
                  <a:pt x="12084950" y="822623"/>
                </a:moveTo>
                <a:lnTo>
                  <a:pt x="12083793" y="825913"/>
                </a:lnTo>
                <a:cubicBezTo>
                  <a:pt x="12082390" y="829904"/>
                  <a:pt x="12081267" y="833096"/>
                  <a:pt x="12081267" y="833096"/>
                </a:cubicBezTo>
                <a:close/>
                <a:moveTo>
                  <a:pt x="17391356" y="815200"/>
                </a:moveTo>
                <a:cubicBezTo>
                  <a:pt x="17396620" y="821621"/>
                  <a:pt x="17396620" y="828042"/>
                  <a:pt x="17402940" y="834463"/>
                </a:cubicBezTo>
                <a:cubicBezTo>
                  <a:pt x="17396620" y="840884"/>
                  <a:pt x="17396620" y="840884"/>
                  <a:pt x="17391356" y="847305"/>
                </a:cubicBezTo>
                <a:lnTo>
                  <a:pt x="17390976" y="846016"/>
                </a:lnTo>
                <a:lnTo>
                  <a:pt x="17380088" y="851544"/>
                </a:lnTo>
                <a:cubicBezTo>
                  <a:pt x="17363928" y="859106"/>
                  <a:pt x="17342380" y="864923"/>
                  <a:pt x="17342380" y="832348"/>
                </a:cubicBezTo>
                <a:cubicBezTo>
                  <a:pt x="17348764" y="832348"/>
                  <a:pt x="17358340" y="829245"/>
                  <a:pt x="17367916" y="829245"/>
                </a:cubicBezTo>
                <a:cubicBezTo>
                  <a:pt x="17372704" y="829245"/>
                  <a:pt x="17377492" y="830021"/>
                  <a:pt x="17381884" y="832348"/>
                </a:cubicBezTo>
                <a:lnTo>
                  <a:pt x="17389280" y="840284"/>
                </a:lnTo>
                <a:lnTo>
                  <a:pt x="17386616" y="831253"/>
                </a:lnTo>
                <a:cubicBezTo>
                  <a:pt x="17386616" y="826437"/>
                  <a:pt x="17388196" y="821621"/>
                  <a:pt x="17391356" y="815200"/>
                </a:cubicBezTo>
                <a:close/>
                <a:moveTo>
                  <a:pt x="13682197" y="813388"/>
                </a:moveTo>
                <a:cubicBezTo>
                  <a:pt x="13655708" y="825798"/>
                  <a:pt x="13629218" y="838208"/>
                  <a:pt x="13602728" y="856822"/>
                </a:cubicBezTo>
                <a:cubicBezTo>
                  <a:pt x="13602728" y="800978"/>
                  <a:pt x="13662330" y="819593"/>
                  <a:pt x="13682197" y="813388"/>
                </a:cubicBezTo>
                <a:close/>
                <a:moveTo>
                  <a:pt x="17431380" y="800980"/>
                </a:moveTo>
                <a:cubicBezTo>
                  <a:pt x="17431380" y="833089"/>
                  <a:pt x="17406104" y="833089"/>
                  <a:pt x="17394520" y="813824"/>
                </a:cubicBezTo>
                <a:cubicBezTo>
                  <a:pt x="17406104" y="807402"/>
                  <a:pt x="17418744" y="800980"/>
                  <a:pt x="17431380" y="800980"/>
                </a:cubicBezTo>
                <a:close/>
                <a:moveTo>
                  <a:pt x="11450884" y="800980"/>
                </a:moveTo>
                <a:cubicBezTo>
                  <a:pt x="11462859" y="800980"/>
                  <a:pt x="11468846" y="807402"/>
                  <a:pt x="11468846" y="833089"/>
                </a:cubicBezTo>
                <a:cubicBezTo>
                  <a:pt x="11456871" y="833089"/>
                  <a:pt x="11450884" y="820246"/>
                  <a:pt x="11450884" y="800980"/>
                </a:cubicBezTo>
                <a:close/>
                <a:moveTo>
                  <a:pt x="16628722" y="793569"/>
                </a:moveTo>
                <a:cubicBezTo>
                  <a:pt x="16646934" y="794345"/>
                  <a:pt x="16663492" y="805203"/>
                  <a:pt x="16663492" y="833125"/>
                </a:cubicBezTo>
                <a:cubicBezTo>
                  <a:pt x="16637000" y="820715"/>
                  <a:pt x="16610510" y="820715"/>
                  <a:pt x="16584018" y="814510"/>
                </a:cubicBezTo>
                <a:cubicBezTo>
                  <a:pt x="16590642" y="802101"/>
                  <a:pt x="16610510" y="792793"/>
                  <a:pt x="16628722" y="793569"/>
                </a:cubicBezTo>
                <a:close/>
                <a:moveTo>
                  <a:pt x="12113375" y="772545"/>
                </a:moveTo>
                <a:cubicBezTo>
                  <a:pt x="12106930" y="791935"/>
                  <a:pt x="12106930" y="811325"/>
                  <a:pt x="12100485" y="837178"/>
                </a:cubicBezTo>
                <a:cubicBezTo>
                  <a:pt x="12097263" y="825867"/>
                  <a:pt x="12093637" y="821020"/>
                  <a:pt x="12089727" y="819808"/>
                </a:cubicBezTo>
                <a:lnTo>
                  <a:pt x="12085398" y="821350"/>
                </a:lnTo>
                <a:lnTo>
                  <a:pt x="12077256" y="824251"/>
                </a:lnTo>
                <a:cubicBezTo>
                  <a:pt x="12068529" y="830715"/>
                  <a:pt x="12059130" y="840409"/>
                  <a:pt x="12049999" y="830715"/>
                </a:cubicBezTo>
                <a:cubicBezTo>
                  <a:pt x="12030664" y="811325"/>
                  <a:pt x="12017774" y="830715"/>
                  <a:pt x="12037109" y="850104"/>
                </a:cubicBezTo>
                <a:cubicBezTo>
                  <a:pt x="11940434" y="895347"/>
                  <a:pt x="11837315" y="913660"/>
                  <a:pt x="11735269" y="901810"/>
                </a:cubicBezTo>
                <a:cubicBezTo>
                  <a:pt x="11761049" y="804862"/>
                  <a:pt x="11831944" y="804862"/>
                  <a:pt x="11888874" y="791935"/>
                </a:cubicBezTo>
                <a:cubicBezTo>
                  <a:pt x="11966214" y="779008"/>
                  <a:pt x="12037109" y="779008"/>
                  <a:pt x="12113375" y="772545"/>
                </a:cubicBezTo>
                <a:close/>
                <a:moveTo>
                  <a:pt x="15318510" y="772543"/>
                </a:moveTo>
                <a:cubicBezTo>
                  <a:pt x="15330486" y="772543"/>
                  <a:pt x="15336474" y="785386"/>
                  <a:pt x="15336474" y="804652"/>
                </a:cubicBezTo>
                <a:cubicBezTo>
                  <a:pt x="15323500" y="804652"/>
                  <a:pt x="15318510" y="791808"/>
                  <a:pt x="15318510" y="772543"/>
                </a:cubicBezTo>
                <a:close/>
                <a:moveTo>
                  <a:pt x="16489224" y="772540"/>
                </a:moveTo>
                <a:cubicBezTo>
                  <a:pt x="16520822" y="772540"/>
                  <a:pt x="16552420" y="778745"/>
                  <a:pt x="16582966" y="791154"/>
                </a:cubicBezTo>
                <a:cubicBezTo>
                  <a:pt x="16565060" y="815974"/>
                  <a:pt x="16489224" y="828384"/>
                  <a:pt x="16489224" y="772540"/>
                </a:cubicBezTo>
                <a:close/>
                <a:moveTo>
                  <a:pt x="14811358" y="772540"/>
                </a:moveTo>
                <a:cubicBezTo>
                  <a:pt x="14817780" y="778689"/>
                  <a:pt x="14830623" y="778689"/>
                  <a:pt x="14843467" y="790986"/>
                </a:cubicBezTo>
                <a:cubicBezTo>
                  <a:pt x="14830623" y="809432"/>
                  <a:pt x="14811358" y="803284"/>
                  <a:pt x="14811358" y="772540"/>
                </a:cubicBezTo>
                <a:close/>
                <a:moveTo>
                  <a:pt x="13019098" y="745785"/>
                </a:moveTo>
                <a:cubicBezTo>
                  <a:pt x="13026784" y="747390"/>
                  <a:pt x="13032933" y="755416"/>
                  <a:pt x="13032933" y="771469"/>
                </a:cubicBezTo>
                <a:cubicBezTo>
                  <a:pt x="13020636" y="765048"/>
                  <a:pt x="13008338" y="758627"/>
                  <a:pt x="12996041" y="758627"/>
                </a:cubicBezTo>
                <a:cubicBezTo>
                  <a:pt x="13002189" y="748995"/>
                  <a:pt x="13011412" y="744179"/>
                  <a:pt x="13019098" y="745785"/>
                </a:cubicBezTo>
                <a:close/>
                <a:moveTo>
                  <a:pt x="13493756" y="739366"/>
                </a:moveTo>
                <a:cubicBezTo>
                  <a:pt x="13493756" y="784127"/>
                  <a:pt x="13505598" y="809704"/>
                  <a:pt x="13524975" y="828888"/>
                </a:cubicBezTo>
                <a:cubicBezTo>
                  <a:pt x="13537894" y="841676"/>
                  <a:pt x="13563730" y="822493"/>
                  <a:pt x="13563730" y="860860"/>
                </a:cubicBezTo>
                <a:cubicBezTo>
                  <a:pt x="13524975" y="860860"/>
                  <a:pt x="13223545" y="918410"/>
                  <a:pt x="13223545" y="835282"/>
                </a:cubicBezTo>
                <a:cubicBezTo>
                  <a:pt x="13236463" y="835282"/>
                  <a:pt x="13249382" y="835282"/>
                  <a:pt x="13262300" y="835282"/>
                </a:cubicBezTo>
                <a:cubicBezTo>
                  <a:pt x="13262300" y="809704"/>
                  <a:pt x="13262300" y="790521"/>
                  <a:pt x="13262300" y="771338"/>
                </a:cubicBezTo>
                <a:cubicBezTo>
                  <a:pt x="13281678" y="777732"/>
                  <a:pt x="13299979" y="777732"/>
                  <a:pt x="13319357" y="784127"/>
                </a:cubicBezTo>
                <a:cubicBezTo>
                  <a:pt x="13312898" y="790521"/>
                  <a:pt x="13306438" y="803310"/>
                  <a:pt x="13299979" y="816099"/>
                </a:cubicBezTo>
                <a:cubicBezTo>
                  <a:pt x="13345194" y="816099"/>
                  <a:pt x="13390408" y="816099"/>
                  <a:pt x="13435623" y="816099"/>
                </a:cubicBezTo>
                <a:cubicBezTo>
                  <a:pt x="13429163" y="803310"/>
                  <a:pt x="13422704" y="796915"/>
                  <a:pt x="13416245" y="784127"/>
                </a:cubicBezTo>
                <a:cubicBezTo>
                  <a:pt x="13435623" y="764943"/>
                  <a:pt x="13461460" y="739366"/>
                  <a:pt x="13493756" y="739366"/>
                </a:cubicBezTo>
                <a:close/>
                <a:moveTo>
                  <a:pt x="15075758" y="736500"/>
                </a:moveTo>
                <a:cubicBezTo>
                  <a:pt x="15075758" y="776181"/>
                  <a:pt x="15051162" y="769567"/>
                  <a:pt x="15038866" y="769567"/>
                </a:cubicBezTo>
                <a:cubicBezTo>
                  <a:pt x="15038866" y="729886"/>
                  <a:pt x="15057312" y="736500"/>
                  <a:pt x="15075758" y="736500"/>
                </a:cubicBezTo>
                <a:close/>
                <a:moveTo>
                  <a:pt x="11568850" y="733767"/>
                </a:moveTo>
                <a:cubicBezTo>
                  <a:pt x="11553536" y="732826"/>
                  <a:pt x="11535803" y="739005"/>
                  <a:pt x="11526130" y="739005"/>
                </a:cubicBezTo>
                <a:cubicBezTo>
                  <a:pt x="11526130" y="797036"/>
                  <a:pt x="11577717" y="771244"/>
                  <a:pt x="11597062" y="771244"/>
                </a:cubicBezTo>
                <a:cubicBezTo>
                  <a:pt x="11597062" y="742766"/>
                  <a:pt x="11584165" y="734707"/>
                  <a:pt x="11568850" y="733767"/>
                </a:cubicBezTo>
                <a:close/>
                <a:moveTo>
                  <a:pt x="11744314" y="726040"/>
                </a:moveTo>
                <a:lnTo>
                  <a:pt x="11742534" y="731101"/>
                </a:lnTo>
                <a:cubicBezTo>
                  <a:pt x="11741131" y="735089"/>
                  <a:pt x="11740008" y="738280"/>
                  <a:pt x="11740008" y="738280"/>
                </a:cubicBezTo>
                <a:close/>
                <a:moveTo>
                  <a:pt x="13443216" y="723397"/>
                </a:moveTo>
                <a:cubicBezTo>
                  <a:pt x="13444856" y="721900"/>
                  <a:pt x="13448138" y="723397"/>
                  <a:pt x="13454700" y="726390"/>
                </a:cubicBezTo>
                <a:cubicBezTo>
                  <a:pt x="13448138" y="726390"/>
                  <a:pt x="13441575" y="732378"/>
                  <a:pt x="13441575" y="738365"/>
                </a:cubicBezTo>
                <a:cubicBezTo>
                  <a:pt x="13441575" y="729384"/>
                  <a:pt x="13441575" y="724893"/>
                  <a:pt x="13443216" y="723397"/>
                </a:cubicBezTo>
                <a:close/>
                <a:moveTo>
                  <a:pt x="11745513" y="722634"/>
                </a:moveTo>
                <a:lnTo>
                  <a:pt x="11744314" y="726040"/>
                </a:lnTo>
                <a:lnTo>
                  <a:pt x="11745165" y="723622"/>
                </a:lnTo>
                <a:close/>
                <a:moveTo>
                  <a:pt x="13946986" y="715666"/>
                </a:moveTo>
                <a:cubicBezTo>
                  <a:pt x="13946986" y="746544"/>
                  <a:pt x="13953438" y="772098"/>
                  <a:pt x="13959889" y="804040"/>
                </a:cubicBezTo>
                <a:cubicBezTo>
                  <a:pt x="13979244" y="804040"/>
                  <a:pt x="13992148" y="804040"/>
                  <a:pt x="14005051" y="804040"/>
                </a:cubicBezTo>
                <a:cubicBezTo>
                  <a:pt x="14024406" y="804040"/>
                  <a:pt x="14037310" y="804040"/>
                  <a:pt x="14056665" y="804040"/>
                </a:cubicBezTo>
                <a:cubicBezTo>
                  <a:pt x="14056665" y="823205"/>
                  <a:pt x="14056665" y="842370"/>
                  <a:pt x="14056665" y="861535"/>
                </a:cubicBezTo>
                <a:cubicBezTo>
                  <a:pt x="14005051" y="855147"/>
                  <a:pt x="13953438" y="842370"/>
                  <a:pt x="13902899" y="835982"/>
                </a:cubicBezTo>
                <a:cubicBezTo>
                  <a:pt x="13831930" y="835982"/>
                  <a:pt x="13767413" y="855147"/>
                  <a:pt x="13697520" y="861535"/>
                </a:cubicBezTo>
                <a:cubicBezTo>
                  <a:pt x="13697520" y="772098"/>
                  <a:pt x="13760962" y="804040"/>
                  <a:pt x="13799672" y="797651"/>
                </a:cubicBezTo>
                <a:cubicBezTo>
                  <a:pt x="13851286" y="784874"/>
                  <a:pt x="13902899" y="765709"/>
                  <a:pt x="13946986" y="715666"/>
                </a:cubicBezTo>
                <a:close/>
                <a:moveTo>
                  <a:pt x="12397752" y="706185"/>
                </a:moveTo>
                <a:cubicBezTo>
                  <a:pt x="12397752" y="771656"/>
                  <a:pt x="12345962" y="738921"/>
                  <a:pt x="12320067" y="738921"/>
                </a:cubicBezTo>
                <a:cubicBezTo>
                  <a:pt x="12320067" y="784750"/>
                  <a:pt x="12326540" y="804391"/>
                  <a:pt x="12300645" y="810938"/>
                </a:cubicBezTo>
                <a:cubicBezTo>
                  <a:pt x="12274750" y="810938"/>
                  <a:pt x="12256408" y="830579"/>
                  <a:pt x="12236986" y="837126"/>
                </a:cubicBezTo>
                <a:cubicBezTo>
                  <a:pt x="12217565" y="843673"/>
                  <a:pt x="12159301" y="856767"/>
                  <a:pt x="12152827" y="810938"/>
                </a:cubicBezTo>
                <a:cubicBezTo>
                  <a:pt x="12133406" y="725827"/>
                  <a:pt x="12191670" y="725827"/>
                  <a:pt x="12224039" y="725827"/>
                </a:cubicBezTo>
                <a:cubicBezTo>
                  <a:pt x="12281224" y="732374"/>
                  <a:pt x="12339488" y="713824"/>
                  <a:pt x="12397752" y="706185"/>
                </a:cubicBezTo>
                <a:close/>
                <a:moveTo>
                  <a:pt x="14768702" y="706184"/>
                </a:moveTo>
                <a:cubicBezTo>
                  <a:pt x="14796002" y="706184"/>
                  <a:pt x="14789177" y="745346"/>
                  <a:pt x="14789177" y="771455"/>
                </a:cubicBezTo>
                <a:cubicBezTo>
                  <a:pt x="14768702" y="771455"/>
                  <a:pt x="14768702" y="732292"/>
                  <a:pt x="14768702" y="706184"/>
                </a:cubicBezTo>
                <a:close/>
                <a:moveTo>
                  <a:pt x="14056741" y="706184"/>
                </a:moveTo>
                <a:cubicBezTo>
                  <a:pt x="14056741" y="731870"/>
                  <a:pt x="14050754" y="738292"/>
                  <a:pt x="14038779" y="738292"/>
                </a:cubicBezTo>
                <a:cubicBezTo>
                  <a:pt x="14038779" y="719027"/>
                  <a:pt x="14044766" y="706184"/>
                  <a:pt x="14056741" y="706184"/>
                </a:cubicBezTo>
                <a:close/>
                <a:moveTo>
                  <a:pt x="13849192" y="706184"/>
                </a:moveTo>
                <a:cubicBezTo>
                  <a:pt x="13862317" y="706184"/>
                  <a:pt x="13862317" y="719027"/>
                  <a:pt x="13862317" y="738292"/>
                </a:cubicBezTo>
                <a:cubicBezTo>
                  <a:pt x="13849192" y="738292"/>
                  <a:pt x="13849192" y="725449"/>
                  <a:pt x="13849192" y="706184"/>
                </a:cubicBezTo>
                <a:close/>
                <a:moveTo>
                  <a:pt x="14882454" y="706183"/>
                </a:moveTo>
                <a:cubicBezTo>
                  <a:pt x="14894429" y="706183"/>
                  <a:pt x="14900416" y="719027"/>
                  <a:pt x="14900416" y="738292"/>
                </a:cubicBezTo>
                <a:cubicBezTo>
                  <a:pt x="14888441" y="738292"/>
                  <a:pt x="14882454" y="731870"/>
                  <a:pt x="14882454" y="706183"/>
                </a:cubicBezTo>
                <a:close/>
                <a:moveTo>
                  <a:pt x="14602811" y="673007"/>
                </a:moveTo>
                <a:cubicBezTo>
                  <a:pt x="14628901" y="673007"/>
                  <a:pt x="14648469" y="673007"/>
                  <a:pt x="14674560" y="673007"/>
                </a:cubicBezTo>
                <a:cubicBezTo>
                  <a:pt x="14687605" y="673007"/>
                  <a:pt x="14700650" y="673007"/>
                  <a:pt x="14720218" y="673007"/>
                </a:cubicBezTo>
                <a:cubicBezTo>
                  <a:pt x="14720218" y="686278"/>
                  <a:pt x="14720218" y="699548"/>
                  <a:pt x="14720218" y="705077"/>
                </a:cubicBezTo>
                <a:cubicBezTo>
                  <a:pt x="14694127" y="705077"/>
                  <a:pt x="14668037" y="705077"/>
                  <a:pt x="14648469" y="705077"/>
                </a:cubicBezTo>
                <a:cubicBezTo>
                  <a:pt x="14628901" y="705077"/>
                  <a:pt x="14615856" y="705077"/>
                  <a:pt x="14602811" y="705077"/>
                </a:cubicBezTo>
                <a:cubicBezTo>
                  <a:pt x="14602811" y="699548"/>
                  <a:pt x="14602811" y="686278"/>
                  <a:pt x="14602811" y="673007"/>
                </a:cubicBezTo>
                <a:close/>
                <a:moveTo>
                  <a:pt x="13223548" y="673006"/>
                </a:moveTo>
                <a:cubicBezTo>
                  <a:pt x="13235845" y="673006"/>
                  <a:pt x="13248143" y="673006"/>
                  <a:pt x="13260440" y="673006"/>
                </a:cubicBezTo>
                <a:cubicBezTo>
                  <a:pt x="13248143" y="703551"/>
                  <a:pt x="13235845" y="735149"/>
                  <a:pt x="13223548" y="766747"/>
                </a:cubicBezTo>
                <a:cubicBezTo>
                  <a:pt x="13223548" y="735149"/>
                  <a:pt x="13223548" y="703551"/>
                  <a:pt x="13223548" y="673006"/>
                </a:cubicBezTo>
                <a:close/>
                <a:moveTo>
                  <a:pt x="14414802" y="673004"/>
                </a:moveTo>
                <a:cubicBezTo>
                  <a:pt x="14446400" y="673004"/>
                  <a:pt x="14477998" y="673004"/>
                  <a:pt x="14502224" y="673004"/>
                </a:cubicBezTo>
                <a:cubicBezTo>
                  <a:pt x="14502224" y="711599"/>
                  <a:pt x="14477998" y="711599"/>
                  <a:pt x="14465359" y="716959"/>
                </a:cubicBezTo>
                <a:cubicBezTo>
                  <a:pt x="14452720" y="723391"/>
                  <a:pt x="14433761" y="761985"/>
                  <a:pt x="14421121" y="736256"/>
                </a:cubicBezTo>
                <a:cubicBezTo>
                  <a:pt x="14408482" y="723391"/>
                  <a:pt x="14414802" y="692302"/>
                  <a:pt x="14414802" y="673004"/>
                </a:cubicBezTo>
                <a:close/>
                <a:moveTo>
                  <a:pt x="16178126" y="671295"/>
                </a:moveTo>
                <a:cubicBezTo>
                  <a:pt x="16270636" y="671844"/>
                  <a:pt x="16364350" y="692007"/>
                  <a:pt x="16450238" y="758286"/>
                </a:cubicBezTo>
                <a:cubicBezTo>
                  <a:pt x="16392444" y="809392"/>
                  <a:pt x="16316456" y="783839"/>
                  <a:pt x="16252242" y="771062"/>
                </a:cubicBezTo>
                <a:cubicBezTo>
                  <a:pt x="16194448" y="758286"/>
                  <a:pt x="16124880" y="745509"/>
                  <a:pt x="16086350" y="676302"/>
                </a:cubicBezTo>
                <a:cubicBezTo>
                  <a:pt x="16116584" y="673108"/>
                  <a:pt x="16147288" y="671112"/>
                  <a:pt x="16178126" y="671295"/>
                </a:cubicBezTo>
                <a:close/>
                <a:moveTo>
                  <a:pt x="13732922" y="660993"/>
                </a:moveTo>
                <a:cubicBezTo>
                  <a:pt x="13771622" y="661675"/>
                  <a:pt x="13805450" y="677766"/>
                  <a:pt x="13805450" y="739400"/>
                </a:cubicBezTo>
                <a:cubicBezTo>
                  <a:pt x="13772975" y="739400"/>
                  <a:pt x="13740499" y="752491"/>
                  <a:pt x="13708024" y="739400"/>
                </a:cubicBezTo>
                <a:cubicBezTo>
                  <a:pt x="13682043" y="726310"/>
                  <a:pt x="13657145" y="694674"/>
                  <a:pt x="13631165" y="675038"/>
                </a:cubicBezTo>
                <a:cubicBezTo>
                  <a:pt x="13650650" y="675038"/>
                  <a:pt x="13694222" y="660312"/>
                  <a:pt x="13732922" y="660993"/>
                </a:cubicBezTo>
                <a:close/>
                <a:moveTo>
                  <a:pt x="14270365" y="655771"/>
                </a:moveTo>
                <a:cubicBezTo>
                  <a:pt x="14278429" y="655771"/>
                  <a:pt x="14286492" y="658997"/>
                  <a:pt x="14289718" y="668673"/>
                </a:cubicBezTo>
                <a:cubicBezTo>
                  <a:pt x="14289718" y="681575"/>
                  <a:pt x="14257462" y="675124"/>
                  <a:pt x="14251011" y="681575"/>
                </a:cubicBezTo>
                <a:cubicBezTo>
                  <a:pt x="14231658" y="706304"/>
                  <a:pt x="14289718" y="713830"/>
                  <a:pt x="14289718" y="713830"/>
                </a:cubicBezTo>
                <a:cubicBezTo>
                  <a:pt x="14296169" y="706304"/>
                  <a:pt x="14340252" y="700928"/>
                  <a:pt x="14340252" y="725657"/>
                </a:cubicBezTo>
                <a:cubicBezTo>
                  <a:pt x="14340252" y="738559"/>
                  <a:pt x="14315522" y="738559"/>
                  <a:pt x="14309071" y="738559"/>
                </a:cubicBezTo>
                <a:cubicBezTo>
                  <a:pt x="14296169" y="738559"/>
                  <a:pt x="14276816" y="738559"/>
                  <a:pt x="14263913" y="738559"/>
                </a:cubicBezTo>
                <a:cubicBezTo>
                  <a:pt x="14257462" y="764363"/>
                  <a:pt x="14251011" y="783716"/>
                  <a:pt x="14251011" y="809520"/>
                </a:cubicBezTo>
                <a:cubicBezTo>
                  <a:pt x="14270364" y="815971"/>
                  <a:pt x="14296169" y="828873"/>
                  <a:pt x="14320898" y="835324"/>
                </a:cubicBezTo>
                <a:cubicBezTo>
                  <a:pt x="14320898" y="815971"/>
                  <a:pt x="14309071" y="783716"/>
                  <a:pt x="14327350" y="770814"/>
                </a:cubicBezTo>
                <a:cubicBezTo>
                  <a:pt x="14333801" y="764363"/>
                  <a:pt x="14346703" y="757912"/>
                  <a:pt x="14359605" y="770814"/>
                </a:cubicBezTo>
                <a:cubicBezTo>
                  <a:pt x="14366056" y="783716"/>
                  <a:pt x="14353154" y="809520"/>
                  <a:pt x="14359605" y="828873"/>
                </a:cubicBezTo>
                <a:cubicBezTo>
                  <a:pt x="14366056" y="841775"/>
                  <a:pt x="14385410" y="835324"/>
                  <a:pt x="14398312" y="835324"/>
                </a:cubicBezTo>
                <a:cubicBezTo>
                  <a:pt x="14437019" y="828873"/>
                  <a:pt x="14430568" y="790167"/>
                  <a:pt x="14456372" y="751461"/>
                </a:cubicBezTo>
                <a:cubicBezTo>
                  <a:pt x="14469274" y="732108"/>
                  <a:pt x="14495079" y="770814"/>
                  <a:pt x="14506906" y="783716"/>
                </a:cubicBezTo>
                <a:cubicBezTo>
                  <a:pt x="14501530" y="790167"/>
                  <a:pt x="14495079" y="803069"/>
                  <a:pt x="14488628" y="815971"/>
                </a:cubicBezTo>
                <a:cubicBezTo>
                  <a:pt x="14506906" y="822422"/>
                  <a:pt x="14526259" y="828873"/>
                  <a:pt x="14545613" y="835324"/>
                </a:cubicBezTo>
                <a:cubicBezTo>
                  <a:pt x="14545613" y="796618"/>
                  <a:pt x="14545613" y="770814"/>
                  <a:pt x="14571417" y="764363"/>
                </a:cubicBezTo>
                <a:cubicBezTo>
                  <a:pt x="14597222" y="757912"/>
                  <a:pt x="14616575" y="757912"/>
                  <a:pt x="14635929" y="757912"/>
                </a:cubicBezTo>
                <a:cubicBezTo>
                  <a:pt x="14642380" y="757912"/>
                  <a:pt x="14712267" y="751461"/>
                  <a:pt x="14712267" y="764363"/>
                </a:cubicBezTo>
                <a:cubicBezTo>
                  <a:pt x="14712267" y="770814"/>
                  <a:pt x="14687538" y="770814"/>
                  <a:pt x="14681087" y="777265"/>
                </a:cubicBezTo>
                <a:cubicBezTo>
                  <a:pt x="14668184" y="783716"/>
                  <a:pt x="14668184" y="822422"/>
                  <a:pt x="14661733" y="841775"/>
                </a:cubicBezTo>
                <a:cubicBezTo>
                  <a:pt x="14726244" y="841775"/>
                  <a:pt x="14789681" y="854677"/>
                  <a:pt x="14847741" y="861128"/>
                </a:cubicBezTo>
                <a:cubicBezTo>
                  <a:pt x="14847741" y="841775"/>
                  <a:pt x="14847741" y="809520"/>
                  <a:pt x="14860643" y="803069"/>
                </a:cubicBezTo>
                <a:cubicBezTo>
                  <a:pt x="14886448" y="796618"/>
                  <a:pt x="14905801" y="809520"/>
                  <a:pt x="14925154" y="815971"/>
                </a:cubicBezTo>
                <a:cubicBezTo>
                  <a:pt x="14917628" y="828873"/>
                  <a:pt x="14917628" y="848226"/>
                  <a:pt x="14912252" y="861128"/>
                </a:cubicBezTo>
                <a:cubicBezTo>
                  <a:pt x="14936981" y="867579"/>
                  <a:pt x="14962786" y="899834"/>
                  <a:pt x="14988590" y="893383"/>
                </a:cubicBezTo>
                <a:cubicBezTo>
                  <a:pt x="15003106" y="888545"/>
                  <a:pt x="15013992" y="865563"/>
                  <a:pt x="15026692" y="867982"/>
                </a:cubicBezTo>
                <a:lnTo>
                  <a:pt x="15031764" y="872674"/>
                </a:lnTo>
                <a:lnTo>
                  <a:pt x="15024646" y="861223"/>
                </a:lnTo>
                <a:cubicBezTo>
                  <a:pt x="15030634" y="848380"/>
                  <a:pt x="15036620" y="848380"/>
                  <a:pt x="15042608" y="861223"/>
                </a:cubicBezTo>
                <a:lnTo>
                  <a:pt x="15037422" y="877910"/>
                </a:lnTo>
                <a:lnTo>
                  <a:pt x="15040200" y="880481"/>
                </a:lnTo>
                <a:cubicBezTo>
                  <a:pt x="15046650" y="867579"/>
                  <a:pt x="15046650" y="861128"/>
                  <a:pt x="15040200" y="848226"/>
                </a:cubicBezTo>
                <a:cubicBezTo>
                  <a:pt x="15053102" y="835324"/>
                  <a:pt x="15078906" y="828873"/>
                  <a:pt x="15091808" y="848226"/>
                </a:cubicBezTo>
                <a:cubicBezTo>
                  <a:pt x="15104710" y="867579"/>
                  <a:pt x="15111162" y="886932"/>
                  <a:pt x="15122990" y="886932"/>
                </a:cubicBezTo>
                <a:cubicBezTo>
                  <a:pt x="15174598" y="893383"/>
                  <a:pt x="15226208" y="893383"/>
                  <a:pt x="15277816" y="899834"/>
                </a:cubicBezTo>
                <a:cubicBezTo>
                  <a:pt x="15277816" y="880481"/>
                  <a:pt x="15277816" y="861128"/>
                  <a:pt x="15277816" y="841775"/>
                </a:cubicBezTo>
                <a:cubicBezTo>
                  <a:pt x="15297170" y="841775"/>
                  <a:pt x="15316522" y="841775"/>
                  <a:pt x="15328350" y="854677"/>
                </a:cubicBezTo>
                <a:cubicBezTo>
                  <a:pt x="15347704" y="874030"/>
                  <a:pt x="15335876" y="906285"/>
                  <a:pt x="15335876" y="937465"/>
                </a:cubicBezTo>
                <a:cubicBezTo>
                  <a:pt x="15342328" y="995523"/>
                  <a:pt x="15450922" y="969720"/>
                  <a:pt x="15476726" y="969720"/>
                </a:cubicBezTo>
                <a:cubicBezTo>
                  <a:pt x="15508982" y="969720"/>
                  <a:pt x="15547688" y="976170"/>
                  <a:pt x="15578870" y="982622"/>
                </a:cubicBezTo>
                <a:cubicBezTo>
                  <a:pt x="15604674" y="982622"/>
                  <a:pt x="15617576" y="1001975"/>
                  <a:pt x="15636930" y="1014876"/>
                </a:cubicBezTo>
                <a:cubicBezTo>
                  <a:pt x="15682088" y="1040681"/>
                  <a:pt x="15727246" y="969720"/>
                  <a:pt x="15764876" y="989073"/>
                </a:cubicBezTo>
                <a:cubicBezTo>
                  <a:pt x="15784230" y="995523"/>
                  <a:pt x="15784230" y="1040681"/>
                  <a:pt x="15803584" y="1040681"/>
                </a:cubicBezTo>
                <a:cubicBezTo>
                  <a:pt x="15835840" y="1040681"/>
                  <a:pt x="15855192" y="1027778"/>
                  <a:pt x="15880998" y="1014876"/>
                </a:cubicBezTo>
                <a:cubicBezTo>
                  <a:pt x="15906802" y="1008426"/>
                  <a:pt x="15939058" y="995523"/>
                  <a:pt x="15958410" y="1014876"/>
                </a:cubicBezTo>
                <a:cubicBezTo>
                  <a:pt x="15983140" y="1034229"/>
                  <a:pt x="15996042" y="1066486"/>
                  <a:pt x="16015396" y="1085839"/>
                </a:cubicBezTo>
                <a:cubicBezTo>
                  <a:pt x="16118614" y="1175078"/>
                  <a:pt x="16233658" y="1149274"/>
                  <a:pt x="16343328" y="1168627"/>
                </a:cubicBezTo>
                <a:cubicBezTo>
                  <a:pt x="16343328" y="1149274"/>
                  <a:pt x="16336878" y="1111643"/>
                  <a:pt x="16356230" y="1111643"/>
                </a:cubicBezTo>
                <a:cubicBezTo>
                  <a:pt x="16356230" y="1129922"/>
                  <a:pt x="16356230" y="1149274"/>
                  <a:pt x="16356230" y="1168627"/>
                </a:cubicBezTo>
                <a:cubicBezTo>
                  <a:pt x="16374508" y="1168627"/>
                  <a:pt x="16387410" y="1168627"/>
                  <a:pt x="16400314" y="1168627"/>
                </a:cubicBezTo>
                <a:cubicBezTo>
                  <a:pt x="16413216" y="1175078"/>
                  <a:pt x="16426118" y="1194431"/>
                  <a:pt x="16432568" y="1200882"/>
                </a:cubicBezTo>
                <a:cubicBezTo>
                  <a:pt x="16451922" y="1207334"/>
                  <a:pt x="16471276" y="1187980"/>
                  <a:pt x="16484178" y="1175078"/>
                </a:cubicBezTo>
                <a:cubicBezTo>
                  <a:pt x="16490630" y="1162176"/>
                  <a:pt x="16484178" y="1142823"/>
                  <a:pt x="16490630" y="1124546"/>
                </a:cubicBezTo>
                <a:cubicBezTo>
                  <a:pt x="16497080" y="1149274"/>
                  <a:pt x="16503532" y="1175078"/>
                  <a:pt x="16509982" y="1200882"/>
                </a:cubicBezTo>
                <a:cubicBezTo>
                  <a:pt x="16522884" y="1207334"/>
                  <a:pt x="16535786" y="1213784"/>
                  <a:pt x="16555140" y="1213784"/>
                </a:cubicBezTo>
                <a:cubicBezTo>
                  <a:pt x="16568042" y="1220235"/>
                  <a:pt x="16586320" y="1226686"/>
                  <a:pt x="16605674" y="1233137"/>
                </a:cubicBezTo>
                <a:cubicBezTo>
                  <a:pt x="16605674" y="1213784"/>
                  <a:pt x="16612126" y="1187980"/>
                  <a:pt x="16612126" y="1168627"/>
                </a:cubicBezTo>
                <a:cubicBezTo>
                  <a:pt x="16618576" y="1194431"/>
                  <a:pt x="16625028" y="1252490"/>
                  <a:pt x="16644382" y="1258942"/>
                </a:cubicBezTo>
                <a:cubicBezTo>
                  <a:pt x="16676636" y="1265392"/>
                  <a:pt x="16708892" y="1220235"/>
                  <a:pt x="16741148" y="1200882"/>
                </a:cubicBezTo>
                <a:cubicBezTo>
                  <a:pt x="16741148" y="1220235"/>
                  <a:pt x="16721794" y="1265392"/>
                  <a:pt x="16734696" y="1265392"/>
                </a:cubicBezTo>
                <a:cubicBezTo>
                  <a:pt x="16760502" y="1278294"/>
                  <a:pt x="16785232" y="1278294"/>
                  <a:pt x="16811036" y="1291197"/>
                </a:cubicBezTo>
                <a:cubicBezTo>
                  <a:pt x="16843292" y="1310550"/>
                  <a:pt x="16875548" y="1317000"/>
                  <a:pt x="16907804" y="1317000"/>
                </a:cubicBezTo>
                <a:cubicBezTo>
                  <a:pt x="16933608" y="1322376"/>
                  <a:pt x="16965864" y="1310550"/>
                  <a:pt x="16990592" y="1322376"/>
                </a:cubicBezTo>
                <a:cubicBezTo>
                  <a:pt x="17016396" y="1329902"/>
                  <a:pt x="17022848" y="1386886"/>
                  <a:pt x="17048652" y="1393337"/>
                </a:cubicBezTo>
                <a:cubicBezTo>
                  <a:pt x="17087360" y="1406239"/>
                  <a:pt x="17119616" y="1419141"/>
                  <a:pt x="17158324" y="1425592"/>
                </a:cubicBezTo>
                <a:cubicBezTo>
                  <a:pt x="17221760" y="1444946"/>
                  <a:pt x="17286268" y="1464298"/>
                  <a:pt x="17350780" y="1509455"/>
                </a:cubicBezTo>
                <a:cubicBezTo>
                  <a:pt x="17344328" y="1522358"/>
                  <a:pt x="17337880" y="1535259"/>
                  <a:pt x="17331428" y="1553537"/>
                </a:cubicBezTo>
                <a:cubicBezTo>
                  <a:pt x="17312076" y="1547086"/>
                  <a:pt x="17299172" y="1547086"/>
                  <a:pt x="17286268" y="1540635"/>
                </a:cubicBezTo>
                <a:cubicBezTo>
                  <a:pt x="17254012" y="1535259"/>
                  <a:pt x="17228208" y="1522358"/>
                  <a:pt x="17195952" y="1515907"/>
                </a:cubicBezTo>
                <a:cubicBezTo>
                  <a:pt x="17138968" y="1503004"/>
                  <a:pt x="17080908" y="1483651"/>
                  <a:pt x="17022848" y="1464298"/>
                </a:cubicBezTo>
                <a:cubicBezTo>
                  <a:pt x="16907804" y="1432043"/>
                  <a:pt x="16791684" y="1399788"/>
                  <a:pt x="16676636" y="1367533"/>
                </a:cubicBezTo>
                <a:cubicBezTo>
                  <a:pt x="16555140" y="1335278"/>
                  <a:pt x="16432568" y="1304099"/>
                  <a:pt x="16317524" y="1278294"/>
                </a:cubicBezTo>
                <a:cubicBezTo>
                  <a:pt x="16259464" y="1258942"/>
                  <a:pt x="16194952" y="1246039"/>
                  <a:pt x="16137968" y="1239589"/>
                </a:cubicBezTo>
                <a:cubicBezTo>
                  <a:pt x="16118614" y="1233137"/>
                  <a:pt x="16105712" y="1207334"/>
                  <a:pt x="16079906" y="1200882"/>
                </a:cubicBezTo>
                <a:cubicBezTo>
                  <a:pt x="16060554" y="1194431"/>
                  <a:pt x="16041200" y="1187980"/>
                  <a:pt x="16021846" y="1181529"/>
                </a:cubicBezTo>
                <a:cubicBezTo>
                  <a:pt x="16021846" y="1168627"/>
                  <a:pt x="16028298" y="1162176"/>
                  <a:pt x="16041200" y="1149274"/>
                </a:cubicBezTo>
                <a:cubicBezTo>
                  <a:pt x="15963786" y="1149274"/>
                  <a:pt x="15893900" y="1142823"/>
                  <a:pt x="15822936" y="1136372"/>
                </a:cubicBezTo>
                <a:cubicBezTo>
                  <a:pt x="15822936" y="1124546"/>
                  <a:pt x="15822936" y="1105192"/>
                  <a:pt x="15829388" y="1092290"/>
                </a:cubicBezTo>
                <a:cubicBezTo>
                  <a:pt x="15777778" y="1092290"/>
                  <a:pt x="15733696" y="1092290"/>
                  <a:pt x="15682088" y="1092290"/>
                </a:cubicBezTo>
                <a:cubicBezTo>
                  <a:pt x="15688538" y="1105192"/>
                  <a:pt x="15694990" y="1111643"/>
                  <a:pt x="15701440" y="1124546"/>
                </a:cubicBezTo>
                <a:cubicBezTo>
                  <a:pt x="15669184" y="1129922"/>
                  <a:pt x="15636930" y="1136372"/>
                  <a:pt x="15604674" y="1136372"/>
                </a:cubicBezTo>
                <a:cubicBezTo>
                  <a:pt x="15604674" y="1117019"/>
                  <a:pt x="15604674" y="1098741"/>
                  <a:pt x="15604674" y="1079389"/>
                </a:cubicBezTo>
                <a:cubicBezTo>
                  <a:pt x="15617576" y="1085839"/>
                  <a:pt x="15630478" y="1092290"/>
                  <a:pt x="15643380" y="1105192"/>
                </a:cubicBezTo>
                <a:cubicBezTo>
                  <a:pt x="15649832" y="1085839"/>
                  <a:pt x="15656282" y="1066486"/>
                  <a:pt x="15662734" y="1047134"/>
                </a:cubicBezTo>
                <a:cubicBezTo>
                  <a:pt x="15624026" y="1047134"/>
                  <a:pt x="15585320" y="1047134"/>
                  <a:pt x="15547688" y="1047134"/>
                </a:cubicBezTo>
                <a:cubicBezTo>
                  <a:pt x="15547688" y="1079389"/>
                  <a:pt x="15572418" y="1079389"/>
                  <a:pt x="15585320" y="1079389"/>
                </a:cubicBezTo>
                <a:cubicBezTo>
                  <a:pt x="15572418" y="1105192"/>
                  <a:pt x="15565966" y="1124546"/>
                  <a:pt x="15547688" y="1111643"/>
                </a:cubicBezTo>
                <a:cubicBezTo>
                  <a:pt x="15528336" y="1105192"/>
                  <a:pt x="15508982" y="1085839"/>
                  <a:pt x="15515432" y="1047134"/>
                </a:cubicBezTo>
                <a:cubicBezTo>
                  <a:pt x="15290718" y="956818"/>
                  <a:pt x="15059552" y="956818"/>
                  <a:pt x="14828387" y="931014"/>
                </a:cubicBezTo>
                <a:cubicBezTo>
                  <a:pt x="14809034" y="931014"/>
                  <a:pt x="14793309" y="917104"/>
                  <a:pt x="14775770" y="910149"/>
                </a:cubicBezTo>
                <a:lnTo>
                  <a:pt x="14770946" y="909133"/>
                </a:lnTo>
                <a:lnTo>
                  <a:pt x="14781783" y="924059"/>
                </a:lnTo>
                <a:cubicBezTo>
                  <a:pt x="14778370" y="930695"/>
                  <a:pt x="14771545" y="930695"/>
                  <a:pt x="14767280" y="926686"/>
                </a:cubicBezTo>
                <a:lnTo>
                  <a:pt x="14768003" y="908513"/>
                </a:lnTo>
                <a:lnTo>
                  <a:pt x="14757425" y="906285"/>
                </a:lnTo>
                <a:cubicBezTo>
                  <a:pt x="14726244" y="906285"/>
                  <a:pt x="14693989" y="899834"/>
                  <a:pt x="14668184" y="899834"/>
                </a:cubicBezTo>
                <a:cubicBezTo>
                  <a:pt x="14610124" y="893383"/>
                  <a:pt x="14552064" y="893383"/>
                  <a:pt x="14501530" y="886932"/>
                </a:cubicBezTo>
                <a:cubicBezTo>
                  <a:pt x="14385410" y="880481"/>
                  <a:pt x="14263913" y="867579"/>
                  <a:pt x="14147793" y="861128"/>
                </a:cubicBezTo>
                <a:cubicBezTo>
                  <a:pt x="14154244" y="828873"/>
                  <a:pt x="14173598" y="796618"/>
                  <a:pt x="14192951" y="783716"/>
                </a:cubicBezTo>
                <a:cubicBezTo>
                  <a:pt x="14205853" y="777265"/>
                  <a:pt x="14225207" y="770814"/>
                  <a:pt x="14225207" y="738559"/>
                </a:cubicBezTo>
                <a:cubicBezTo>
                  <a:pt x="14205853" y="738559"/>
                  <a:pt x="14186500" y="738559"/>
                  <a:pt x="14167146" y="738559"/>
                </a:cubicBezTo>
                <a:cubicBezTo>
                  <a:pt x="14167146" y="681575"/>
                  <a:pt x="14225207" y="662222"/>
                  <a:pt x="14251011" y="662222"/>
                </a:cubicBezTo>
                <a:cubicBezTo>
                  <a:pt x="14254237" y="658997"/>
                  <a:pt x="14262301" y="655771"/>
                  <a:pt x="14270365" y="655771"/>
                </a:cubicBezTo>
                <a:close/>
                <a:moveTo>
                  <a:pt x="12014056" y="649811"/>
                </a:moveTo>
                <a:cubicBezTo>
                  <a:pt x="12014056" y="669154"/>
                  <a:pt x="12020505" y="675602"/>
                  <a:pt x="12033401" y="675602"/>
                </a:cubicBezTo>
                <a:cubicBezTo>
                  <a:pt x="12033401" y="656258"/>
                  <a:pt x="12026953" y="649811"/>
                  <a:pt x="12014056" y="649811"/>
                </a:cubicBezTo>
                <a:close/>
                <a:moveTo>
                  <a:pt x="11897986" y="649811"/>
                </a:moveTo>
                <a:cubicBezTo>
                  <a:pt x="11897986" y="669154"/>
                  <a:pt x="11910883" y="675602"/>
                  <a:pt x="11923779" y="675602"/>
                </a:cubicBezTo>
                <a:cubicBezTo>
                  <a:pt x="11923779" y="656258"/>
                  <a:pt x="11910883" y="649811"/>
                  <a:pt x="11897986" y="649811"/>
                </a:cubicBezTo>
                <a:close/>
                <a:moveTo>
                  <a:pt x="14113619" y="649309"/>
                </a:moveTo>
                <a:cubicBezTo>
                  <a:pt x="14113619" y="669783"/>
                  <a:pt x="14102642" y="676608"/>
                  <a:pt x="14095657" y="676608"/>
                </a:cubicBezTo>
                <a:cubicBezTo>
                  <a:pt x="14095657" y="656134"/>
                  <a:pt x="14102642" y="649309"/>
                  <a:pt x="14113619" y="649309"/>
                </a:cubicBezTo>
                <a:close/>
                <a:moveTo>
                  <a:pt x="13988245" y="638642"/>
                </a:moveTo>
                <a:cubicBezTo>
                  <a:pt x="14023843" y="640245"/>
                  <a:pt x="14062676" y="649865"/>
                  <a:pt x="14075621" y="649865"/>
                </a:cubicBezTo>
                <a:cubicBezTo>
                  <a:pt x="14075621" y="719336"/>
                  <a:pt x="13946175" y="675516"/>
                  <a:pt x="13920286" y="675516"/>
                </a:cubicBezTo>
                <a:cubicBezTo>
                  <a:pt x="13920286" y="643452"/>
                  <a:pt x="13952648" y="637039"/>
                  <a:pt x="13988245" y="638642"/>
                </a:cubicBezTo>
                <a:close/>
                <a:moveTo>
                  <a:pt x="14966848" y="632600"/>
                </a:moveTo>
                <a:cubicBezTo>
                  <a:pt x="14993576" y="630969"/>
                  <a:pt x="15018854" y="644023"/>
                  <a:pt x="15018854" y="676658"/>
                </a:cubicBezTo>
                <a:cubicBezTo>
                  <a:pt x="14980936" y="676658"/>
                  <a:pt x="14943018" y="676658"/>
                  <a:pt x="14906153" y="676658"/>
                </a:cubicBezTo>
                <a:cubicBezTo>
                  <a:pt x="14911946" y="650550"/>
                  <a:pt x="14940121" y="634232"/>
                  <a:pt x="14966848" y="632600"/>
                </a:cubicBezTo>
                <a:close/>
                <a:moveTo>
                  <a:pt x="13454765" y="625642"/>
                </a:moveTo>
                <a:cubicBezTo>
                  <a:pt x="13492482" y="627542"/>
                  <a:pt x="13521084" y="639703"/>
                  <a:pt x="13521084" y="673754"/>
                </a:cubicBezTo>
                <a:cubicBezTo>
                  <a:pt x="13464646" y="686726"/>
                  <a:pt x="13407143" y="693211"/>
                  <a:pt x="13349640" y="705102"/>
                </a:cubicBezTo>
                <a:cubicBezTo>
                  <a:pt x="13324083" y="705102"/>
                  <a:pt x="13280423" y="705102"/>
                  <a:pt x="13280423" y="647810"/>
                </a:cubicBezTo>
                <a:cubicBezTo>
                  <a:pt x="13303717" y="647810"/>
                  <a:pt x="13391902" y="622475"/>
                  <a:pt x="13454765" y="625642"/>
                </a:cubicBezTo>
                <a:close/>
                <a:moveTo>
                  <a:pt x="12167742" y="617572"/>
                </a:moveTo>
                <a:cubicBezTo>
                  <a:pt x="12167742" y="636915"/>
                  <a:pt x="12174191" y="649811"/>
                  <a:pt x="12187087" y="649811"/>
                </a:cubicBezTo>
                <a:cubicBezTo>
                  <a:pt x="12187087" y="630467"/>
                  <a:pt x="12180639" y="617572"/>
                  <a:pt x="12167742" y="617572"/>
                </a:cubicBezTo>
                <a:close/>
                <a:moveTo>
                  <a:pt x="15944156" y="616130"/>
                </a:moveTo>
                <a:cubicBezTo>
                  <a:pt x="15974702" y="628995"/>
                  <a:pt x="16006300" y="635427"/>
                  <a:pt x="16037898" y="648292"/>
                </a:cubicBezTo>
                <a:cubicBezTo>
                  <a:pt x="16018938" y="667589"/>
                  <a:pt x="15993660" y="686886"/>
                  <a:pt x="15981020" y="705111"/>
                </a:cubicBezTo>
                <a:cubicBezTo>
                  <a:pt x="15968382" y="699751"/>
                  <a:pt x="15956796" y="686886"/>
                  <a:pt x="15944156" y="674021"/>
                </a:cubicBezTo>
                <a:cubicBezTo>
                  <a:pt x="15944156" y="654724"/>
                  <a:pt x="15944156" y="635427"/>
                  <a:pt x="15944156" y="616130"/>
                </a:cubicBezTo>
                <a:close/>
                <a:moveTo>
                  <a:pt x="14844536" y="616129"/>
                </a:moveTo>
                <a:cubicBezTo>
                  <a:pt x="14856511" y="616129"/>
                  <a:pt x="14862498" y="628972"/>
                  <a:pt x="14862498" y="648235"/>
                </a:cubicBezTo>
                <a:cubicBezTo>
                  <a:pt x="14850523" y="648235"/>
                  <a:pt x="14844536" y="635393"/>
                  <a:pt x="14844536" y="616129"/>
                </a:cubicBezTo>
                <a:close/>
                <a:moveTo>
                  <a:pt x="14474837" y="582950"/>
                </a:moveTo>
                <a:cubicBezTo>
                  <a:pt x="14487962" y="582950"/>
                  <a:pt x="14487962" y="595793"/>
                  <a:pt x="14487962" y="615059"/>
                </a:cubicBezTo>
                <a:cubicBezTo>
                  <a:pt x="14474837" y="615059"/>
                  <a:pt x="14474837" y="602215"/>
                  <a:pt x="14474837" y="582950"/>
                </a:cubicBezTo>
                <a:close/>
                <a:moveTo>
                  <a:pt x="12242167" y="582109"/>
                </a:moveTo>
                <a:cubicBezTo>
                  <a:pt x="12230345" y="580497"/>
                  <a:pt x="12216106" y="585333"/>
                  <a:pt x="12206433" y="585333"/>
                </a:cubicBezTo>
                <a:cubicBezTo>
                  <a:pt x="12206433" y="636915"/>
                  <a:pt x="12244048" y="617572"/>
                  <a:pt x="12263393" y="617572"/>
                </a:cubicBezTo>
                <a:cubicBezTo>
                  <a:pt x="12263393" y="591780"/>
                  <a:pt x="12253989" y="583721"/>
                  <a:pt x="12242167" y="582109"/>
                </a:cubicBezTo>
                <a:close/>
                <a:moveTo>
                  <a:pt x="14199329" y="577557"/>
                </a:moveTo>
                <a:cubicBezTo>
                  <a:pt x="14211739" y="579951"/>
                  <a:pt x="14222597" y="592720"/>
                  <a:pt x="14222597" y="615065"/>
                </a:cubicBezTo>
                <a:cubicBezTo>
                  <a:pt x="14203982" y="608681"/>
                  <a:pt x="14185368" y="608681"/>
                  <a:pt x="14166753" y="602296"/>
                </a:cubicBezTo>
                <a:cubicBezTo>
                  <a:pt x="14172958" y="583143"/>
                  <a:pt x="14186919" y="575163"/>
                  <a:pt x="14199329" y="577557"/>
                </a:cubicBezTo>
                <a:close/>
                <a:moveTo>
                  <a:pt x="13668243" y="571593"/>
                </a:moveTo>
                <a:cubicBezTo>
                  <a:pt x="13674924" y="571057"/>
                  <a:pt x="13681695" y="571440"/>
                  <a:pt x="13688143" y="572052"/>
                </a:cubicBezTo>
                <a:cubicBezTo>
                  <a:pt x="13696741" y="572867"/>
                  <a:pt x="13704765" y="574091"/>
                  <a:pt x="13711239" y="574091"/>
                </a:cubicBezTo>
                <a:cubicBezTo>
                  <a:pt x="13769503" y="580618"/>
                  <a:pt x="13827767" y="574091"/>
                  <a:pt x="13886031" y="574091"/>
                </a:cubicBezTo>
                <a:cubicBezTo>
                  <a:pt x="13801872" y="587145"/>
                  <a:pt x="13711239" y="600199"/>
                  <a:pt x="13621685" y="619780"/>
                </a:cubicBezTo>
                <a:cubicBezTo>
                  <a:pt x="13628968" y="583066"/>
                  <a:pt x="13648200" y="573199"/>
                  <a:pt x="13668243" y="571593"/>
                </a:cubicBezTo>
                <a:close/>
                <a:moveTo>
                  <a:pt x="14158289" y="566983"/>
                </a:moveTo>
                <a:cubicBezTo>
                  <a:pt x="14159304" y="565486"/>
                  <a:pt x="14161336" y="566983"/>
                  <a:pt x="14165399" y="569977"/>
                </a:cubicBezTo>
                <a:cubicBezTo>
                  <a:pt x="14165399" y="575964"/>
                  <a:pt x="14165399" y="575964"/>
                  <a:pt x="14157273" y="581951"/>
                </a:cubicBezTo>
                <a:cubicBezTo>
                  <a:pt x="14157273" y="572970"/>
                  <a:pt x="14157273" y="568480"/>
                  <a:pt x="14158289" y="566983"/>
                </a:cubicBezTo>
                <a:close/>
                <a:moveTo>
                  <a:pt x="11506785" y="559541"/>
                </a:moveTo>
                <a:cubicBezTo>
                  <a:pt x="11506785" y="578885"/>
                  <a:pt x="11513233" y="585333"/>
                  <a:pt x="11526130" y="585333"/>
                </a:cubicBezTo>
                <a:cubicBezTo>
                  <a:pt x="11526130" y="565989"/>
                  <a:pt x="11519682" y="559541"/>
                  <a:pt x="11506785" y="559541"/>
                </a:cubicBezTo>
                <a:close/>
                <a:moveTo>
                  <a:pt x="13920286" y="559254"/>
                </a:moveTo>
                <a:cubicBezTo>
                  <a:pt x="13932261" y="559254"/>
                  <a:pt x="13938248" y="566078"/>
                  <a:pt x="13938248" y="586553"/>
                </a:cubicBezTo>
                <a:cubicBezTo>
                  <a:pt x="13926273" y="586553"/>
                  <a:pt x="13920286" y="579728"/>
                  <a:pt x="13920286" y="559254"/>
                </a:cubicBezTo>
                <a:close/>
                <a:moveTo>
                  <a:pt x="15604568" y="559251"/>
                </a:moveTo>
                <a:cubicBezTo>
                  <a:pt x="15713582" y="578288"/>
                  <a:pt x="15815116" y="597325"/>
                  <a:pt x="15924130" y="616362"/>
                </a:cubicBezTo>
                <a:cubicBezTo>
                  <a:pt x="15924130" y="686165"/>
                  <a:pt x="15821528" y="654436"/>
                  <a:pt x="15802290" y="648091"/>
                </a:cubicBezTo>
                <a:cubicBezTo>
                  <a:pt x="15752058" y="635399"/>
                  <a:pt x="15707170" y="629054"/>
                  <a:pt x="15662282" y="622708"/>
                </a:cubicBezTo>
                <a:cubicBezTo>
                  <a:pt x="15649456" y="622708"/>
                  <a:pt x="15630218" y="622708"/>
                  <a:pt x="15610980" y="622708"/>
                </a:cubicBezTo>
                <a:cubicBezTo>
                  <a:pt x="15598154" y="616362"/>
                  <a:pt x="15604568" y="571943"/>
                  <a:pt x="15604568" y="559251"/>
                </a:cubicBezTo>
                <a:close/>
                <a:moveTo>
                  <a:pt x="14308592" y="558611"/>
                </a:moveTo>
                <a:cubicBezTo>
                  <a:pt x="14343180" y="562581"/>
                  <a:pt x="14380912" y="578292"/>
                  <a:pt x="14402667" y="581883"/>
                </a:cubicBezTo>
                <a:cubicBezTo>
                  <a:pt x="14351099" y="581883"/>
                  <a:pt x="14299531" y="581883"/>
                  <a:pt x="14242591" y="581883"/>
                </a:cubicBezTo>
                <a:cubicBezTo>
                  <a:pt x="14250648" y="569115"/>
                  <a:pt x="14262265" y="562332"/>
                  <a:pt x="14275761" y="559439"/>
                </a:cubicBezTo>
                <a:cubicBezTo>
                  <a:pt x="14285883" y="557270"/>
                  <a:pt x="14297063" y="557288"/>
                  <a:pt x="14308592" y="558611"/>
                </a:cubicBezTo>
                <a:close/>
                <a:moveTo>
                  <a:pt x="14038648" y="548746"/>
                </a:moveTo>
                <a:cubicBezTo>
                  <a:pt x="14059056" y="550359"/>
                  <a:pt x="14082491" y="560033"/>
                  <a:pt x="14094604" y="560033"/>
                </a:cubicBezTo>
                <a:cubicBezTo>
                  <a:pt x="14094604" y="624533"/>
                  <a:pt x="14019821" y="585833"/>
                  <a:pt x="14000862" y="585833"/>
                </a:cubicBezTo>
                <a:cubicBezTo>
                  <a:pt x="14000862" y="553583"/>
                  <a:pt x="14018241" y="547133"/>
                  <a:pt x="14038648" y="548746"/>
                </a:cubicBezTo>
                <a:close/>
                <a:moveTo>
                  <a:pt x="13957208" y="497634"/>
                </a:moveTo>
                <a:cubicBezTo>
                  <a:pt x="13957208" y="516435"/>
                  <a:pt x="13951221" y="529707"/>
                  <a:pt x="13939246" y="529707"/>
                </a:cubicBezTo>
                <a:cubicBezTo>
                  <a:pt x="13939246" y="503164"/>
                  <a:pt x="13945233" y="497634"/>
                  <a:pt x="13957208" y="497634"/>
                </a:cubicBezTo>
                <a:close/>
                <a:moveTo>
                  <a:pt x="13563987" y="483352"/>
                </a:moveTo>
                <a:cubicBezTo>
                  <a:pt x="13586136" y="484303"/>
                  <a:pt x="13610747" y="494078"/>
                  <a:pt x="13620591" y="494078"/>
                </a:cubicBezTo>
                <a:cubicBezTo>
                  <a:pt x="13620591" y="558164"/>
                  <a:pt x="13548400" y="525578"/>
                  <a:pt x="13522149" y="525578"/>
                </a:cubicBezTo>
                <a:cubicBezTo>
                  <a:pt x="13522149" y="490277"/>
                  <a:pt x="13541837" y="482402"/>
                  <a:pt x="13563987" y="483352"/>
                </a:cubicBezTo>
                <a:close/>
                <a:moveTo>
                  <a:pt x="13394797" y="464807"/>
                </a:moveTo>
                <a:cubicBezTo>
                  <a:pt x="13404105" y="463504"/>
                  <a:pt x="13414915" y="464722"/>
                  <a:pt x="13427727" y="467969"/>
                </a:cubicBezTo>
                <a:cubicBezTo>
                  <a:pt x="13453351" y="474465"/>
                  <a:pt x="13485380" y="474465"/>
                  <a:pt x="13503531" y="493950"/>
                </a:cubicBezTo>
                <a:cubicBezTo>
                  <a:pt x="13516342" y="499363"/>
                  <a:pt x="13503531" y="538333"/>
                  <a:pt x="13503531" y="557819"/>
                </a:cubicBezTo>
                <a:cubicBezTo>
                  <a:pt x="13497125" y="629265"/>
                  <a:pt x="13414915" y="596789"/>
                  <a:pt x="13382886" y="603284"/>
                </a:cubicBezTo>
                <a:cubicBezTo>
                  <a:pt x="13325233" y="603284"/>
                  <a:pt x="13268647" y="609779"/>
                  <a:pt x="13204588" y="616274"/>
                </a:cubicBezTo>
                <a:cubicBezTo>
                  <a:pt x="13204588" y="551323"/>
                  <a:pt x="13312421" y="564314"/>
                  <a:pt x="13338044" y="557819"/>
                </a:cubicBezTo>
                <a:cubicBezTo>
                  <a:pt x="13352458" y="495303"/>
                  <a:pt x="13366871" y="468714"/>
                  <a:pt x="13394797" y="464807"/>
                </a:cubicBezTo>
                <a:close/>
                <a:moveTo>
                  <a:pt x="15519158" y="464455"/>
                </a:moveTo>
                <a:cubicBezTo>
                  <a:pt x="15519158" y="483693"/>
                  <a:pt x="15525636" y="509343"/>
                  <a:pt x="15525636" y="527512"/>
                </a:cubicBezTo>
                <a:cubicBezTo>
                  <a:pt x="15545068" y="527512"/>
                  <a:pt x="15563422" y="527512"/>
                  <a:pt x="15582856" y="527512"/>
                </a:cubicBezTo>
                <a:cubicBezTo>
                  <a:pt x="15576378" y="540338"/>
                  <a:pt x="15569900" y="572400"/>
                  <a:pt x="15556944" y="572400"/>
                </a:cubicBezTo>
                <a:cubicBezTo>
                  <a:pt x="15538592" y="572400"/>
                  <a:pt x="15525636" y="572400"/>
                  <a:pt x="15506202" y="565988"/>
                </a:cubicBezTo>
                <a:cubicBezTo>
                  <a:pt x="15467336" y="553163"/>
                  <a:pt x="15428470" y="527512"/>
                  <a:pt x="15389604" y="509343"/>
                </a:cubicBezTo>
                <a:cubicBezTo>
                  <a:pt x="15415514" y="509343"/>
                  <a:pt x="15441426" y="509343"/>
                  <a:pt x="15467336" y="509343"/>
                </a:cubicBezTo>
                <a:cubicBezTo>
                  <a:pt x="15486770" y="501862"/>
                  <a:pt x="15499724" y="483693"/>
                  <a:pt x="15519158" y="464455"/>
                </a:cubicBezTo>
                <a:close/>
                <a:moveTo>
                  <a:pt x="13765350" y="461326"/>
                </a:moveTo>
                <a:cubicBezTo>
                  <a:pt x="13777455" y="461326"/>
                  <a:pt x="13791290" y="465134"/>
                  <a:pt x="13791290" y="495604"/>
                </a:cubicBezTo>
                <a:cubicBezTo>
                  <a:pt x="13772844" y="495604"/>
                  <a:pt x="13754398" y="501246"/>
                  <a:pt x="13754398" y="461749"/>
                </a:cubicBezTo>
                <a:cubicBezTo>
                  <a:pt x="13757472" y="461749"/>
                  <a:pt x="13761315" y="461326"/>
                  <a:pt x="13765350" y="461326"/>
                </a:cubicBezTo>
                <a:close/>
                <a:moveTo>
                  <a:pt x="15318510" y="398101"/>
                </a:moveTo>
                <a:cubicBezTo>
                  <a:pt x="15330486" y="398101"/>
                  <a:pt x="15336474" y="410943"/>
                  <a:pt x="15336474" y="430207"/>
                </a:cubicBezTo>
                <a:cubicBezTo>
                  <a:pt x="15323500" y="430207"/>
                  <a:pt x="15318510" y="417364"/>
                  <a:pt x="15318510" y="398101"/>
                </a:cubicBezTo>
                <a:close/>
                <a:moveTo>
                  <a:pt x="12650983" y="396298"/>
                </a:moveTo>
                <a:cubicBezTo>
                  <a:pt x="12602470" y="399018"/>
                  <a:pt x="12558943" y="417152"/>
                  <a:pt x="12558943" y="431660"/>
                </a:cubicBezTo>
                <a:cubicBezTo>
                  <a:pt x="12604082" y="418764"/>
                  <a:pt x="12654594" y="412316"/>
                  <a:pt x="12699732" y="399421"/>
                </a:cubicBezTo>
                <a:cubicBezTo>
                  <a:pt x="12683880" y="396197"/>
                  <a:pt x="12667155" y="395391"/>
                  <a:pt x="12650983" y="396298"/>
                </a:cubicBezTo>
                <a:close/>
                <a:moveTo>
                  <a:pt x="12437499" y="386525"/>
                </a:moveTo>
                <a:cubicBezTo>
                  <a:pt x="12418154" y="392973"/>
                  <a:pt x="12411705" y="425212"/>
                  <a:pt x="12398809" y="438108"/>
                </a:cubicBezTo>
                <a:cubicBezTo>
                  <a:pt x="12366567" y="457451"/>
                  <a:pt x="12327877" y="431660"/>
                  <a:pt x="12295635" y="431660"/>
                </a:cubicBezTo>
                <a:cubicBezTo>
                  <a:pt x="12295635" y="444555"/>
                  <a:pt x="12295635" y="457451"/>
                  <a:pt x="12295635" y="463899"/>
                </a:cubicBezTo>
                <a:cubicBezTo>
                  <a:pt x="12366567" y="457451"/>
                  <a:pt x="12443947" y="470347"/>
                  <a:pt x="12500908" y="412316"/>
                </a:cubicBezTo>
                <a:cubicBezTo>
                  <a:pt x="12481563" y="405869"/>
                  <a:pt x="12462218" y="380077"/>
                  <a:pt x="12437499" y="386525"/>
                </a:cubicBezTo>
                <a:close/>
                <a:moveTo>
                  <a:pt x="12353670" y="373629"/>
                </a:moveTo>
                <a:cubicBezTo>
                  <a:pt x="12353670" y="405869"/>
                  <a:pt x="12379464" y="399421"/>
                  <a:pt x="12392360" y="399421"/>
                </a:cubicBezTo>
                <a:cubicBezTo>
                  <a:pt x="12392360" y="367182"/>
                  <a:pt x="12366567" y="373629"/>
                  <a:pt x="12353670" y="373629"/>
                </a:cubicBezTo>
                <a:close/>
                <a:moveTo>
                  <a:pt x="12558943" y="341390"/>
                </a:moveTo>
                <a:cubicBezTo>
                  <a:pt x="12558943" y="360734"/>
                  <a:pt x="12565391" y="373629"/>
                  <a:pt x="12578288" y="373629"/>
                </a:cubicBezTo>
                <a:cubicBezTo>
                  <a:pt x="12578288" y="354286"/>
                  <a:pt x="12571840" y="341390"/>
                  <a:pt x="12558943" y="341390"/>
                </a:cubicBezTo>
                <a:close/>
                <a:moveTo>
                  <a:pt x="14713667" y="304568"/>
                </a:moveTo>
                <a:cubicBezTo>
                  <a:pt x="14725253" y="306319"/>
                  <a:pt x="14734470" y="314398"/>
                  <a:pt x="14734470" y="339712"/>
                </a:cubicBezTo>
                <a:cubicBezTo>
                  <a:pt x="14716564" y="339712"/>
                  <a:pt x="14678645" y="359102"/>
                  <a:pt x="14678645" y="307396"/>
                </a:cubicBezTo>
                <a:cubicBezTo>
                  <a:pt x="14688124" y="307396"/>
                  <a:pt x="14702081" y="302818"/>
                  <a:pt x="14713667" y="304568"/>
                </a:cubicBezTo>
                <a:close/>
                <a:moveTo>
                  <a:pt x="14337383" y="284347"/>
                </a:moveTo>
                <a:cubicBezTo>
                  <a:pt x="14356951" y="284347"/>
                  <a:pt x="14383041" y="284347"/>
                  <a:pt x="14409132" y="284347"/>
                </a:cubicBezTo>
                <a:cubicBezTo>
                  <a:pt x="14422177" y="284347"/>
                  <a:pt x="14435222" y="284347"/>
                  <a:pt x="14454790" y="284347"/>
                </a:cubicBezTo>
                <a:cubicBezTo>
                  <a:pt x="14454790" y="290271"/>
                  <a:pt x="14454790" y="295208"/>
                  <a:pt x="14454790" y="307056"/>
                </a:cubicBezTo>
                <a:cubicBezTo>
                  <a:pt x="14428699" y="307056"/>
                  <a:pt x="14402609" y="307056"/>
                  <a:pt x="14383041" y="307056"/>
                </a:cubicBezTo>
                <a:cubicBezTo>
                  <a:pt x="14363473" y="307056"/>
                  <a:pt x="14350428" y="307056"/>
                  <a:pt x="14337383" y="307056"/>
                </a:cubicBezTo>
                <a:cubicBezTo>
                  <a:pt x="14337383" y="295208"/>
                  <a:pt x="14337383" y="290271"/>
                  <a:pt x="14337383" y="284347"/>
                </a:cubicBezTo>
                <a:close/>
                <a:moveTo>
                  <a:pt x="13436834" y="284347"/>
                </a:moveTo>
                <a:cubicBezTo>
                  <a:pt x="13448809" y="284347"/>
                  <a:pt x="13454796" y="290271"/>
                  <a:pt x="13454796" y="307056"/>
                </a:cubicBezTo>
                <a:cubicBezTo>
                  <a:pt x="13442821" y="307056"/>
                  <a:pt x="13436834" y="302119"/>
                  <a:pt x="13436834" y="284347"/>
                </a:cubicBezTo>
                <a:close/>
                <a:moveTo>
                  <a:pt x="13691975" y="240912"/>
                </a:moveTo>
                <a:cubicBezTo>
                  <a:pt x="13689288" y="240912"/>
                  <a:pt x="13687609" y="242121"/>
                  <a:pt x="13687810" y="245748"/>
                </a:cubicBezTo>
                <a:lnTo>
                  <a:pt x="13688089" y="246505"/>
                </a:lnTo>
                <a:lnTo>
                  <a:pt x="13694072" y="241390"/>
                </a:lnTo>
                <a:close/>
                <a:moveTo>
                  <a:pt x="13855064" y="1806"/>
                </a:moveTo>
                <a:cubicBezTo>
                  <a:pt x="13867961" y="8254"/>
                  <a:pt x="13874409" y="21149"/>
                  <a:pt x="13880858" y="34045"/>
                </a:cubicBezTo>
                <a:cubicBezTo>
                  <a:pt x="13900203" y="34045"/>
                  <a:pt x="13912025" y="34045"/>
                  <a:pt x="13931370" y="34045"/>
                </a:cubicBezTo>
                <a:cubicBezTo>
                  <a:pt x="13957163" y="34045"/>
                  <a:pt x="13989405" y="27597"/>
                  <a:pt x="14021647" y="34045"/>
                </a:cubicBezTo>
                <a:cubicBezTo>
                  <a:pt x="14143091" y="34045"/>
                  <a:pt x="14272059" y="53388"/>
                  <a:pt x="14393503" y="98523"/>
                </a:cubicBezTo>
                <a:cubicBezTo>
                  <a:pt x="14393503" y="72732"/>
                  <a:pt x="14393503" y="53388"/>
                  <a:pt x="14393503" y="34045"/>
                </a:cubicBezTo>
                <a:cubicBezTo>
                  <a:pt x="14412848" y="34045"/>
                  <a:pt x="14432193" y="34045"/>
                  <a:pt x="14451538" y="40493"/>
                </a:cubicBezTo>
                <a:cubicBezTo>
                  <a:pt x="14579431" y="46941"/>
                  <a:pt x="14707323" y="53388"/>
                  <a:pt x="14836290" y="72732"/>
                </a:cubicBezTo>
                <a:cubicBezTo>
                  <a:pt x="14900774" y="85627"/>
                  <a:pt x="14964183" y="98523"/>
                  <a:pt x="15022218" y="116792"/>
                </a:cubicBezTo>
                <a:cubicBezTo>
                  <a:pt x="15080254" y="136135"/>
                  <a:pt x="15131840" y="168374"/>
                  <a:pt x="15188802" y="187718"/>
                </a:cubicBezTo>
                <a:cubicBezTo>
                  <a:pt x="15317768" y="219957"/>
                  <a:pt x="15439212" y="226405"/>
                  <a:pt x="15567106" y="252196"/>
                </a:cubicBezTo>
                <a:cubicBezTo>
                  <a:pt x="15689624" y="277987"/>
                  <a:pt x="15817518" y="309151"/>
                  <a:pt x="15946484" y="334943"/>
                </a:cubicBezTo>
                <a:cubicBezTo>
                  <a:pt x="16074376" y="367182"/>
                  <a:pt x="16202270" y="399421"/>
                  <a:pt x="16331236" y="425212"/>
                </a:cubicBezTo>
                <a:cubicBezTo>
                  <a:pt x="16452680" y="451003"/>
                  <a:pt x="16580574" y="470347"/>
                  <a:pt x="16703092" y="520854"/>
                </a:cubicBezTo>
                <a:cubicBezTo>
                  <a:pt x="16830988" y="565989"/>
                  <a:pt x="16953504" y="624019"/>
                  <a:pt x="17074948" y="675602"/>
                </a:cubicBezTo>
                <a:cubicBezTo>
                  <a:pt x="17139432" y="701393"/>
                  <a:pt x="17196392" y="726110"/>
                  <a:pt x="17260876" y="751901"/>
                </a:cubicBezTo>
                <a:cubicBezTo>
                  <a:pt x="17286672" y="764797"/>
                  <a:pt x="17338256" y="777692"/>
                  <a:pt x="17338256" y="835722"/>
                </a:cubicBezTo>
                <a:cubicBezTo>
                  <a:pt x="17267324" y="816379"/>
                  <a:pt x="17203916" y="797036"/>
                  <a:pt x="17139432" y="777692"/>
                </a:cubicBezTo>
                <a:cubicBezTo>
                  <a:pt x="16632160" y="624019"/>
                  <a:pt x="16119514" y="489690"/>
                  <a:pt x="15605794" y="392973"/>
                </a:cubicBezTo>
                <a:cubicBezTo>
                  <a:pt x="15093150" y="296256"/>
                  <a:pt x="14572982" y="258644"/>
                  <a:pt x="14053889" y="219957"/>
                </a:cubicBezTo>
                <a:cubicBezTo>
                  <a:pt x="14053889" y="239300"/>
                  <a:pt x="14060337" y="284435"/>
                  <a:pt x="14040992" y="284435"/>
                </a:cubicBezTo>
                <a:cubicBezTo>
                  <a:pt x="14021647" y="284435"/>
                  <a:pt x="14028095" y="232852"/>
                  <a:pt x="14021647" y="219957"/>
                </a:cubicBezTo>
                <a:cubicBezTo>
                  <a:pt x="13957163" y="277987"/>
                  <a:pt x="13880858" y="194166"/>
                  <a:pt x="13809926" y="219957"/>
                </a:cubicBezTo>
                <a:cubicBezTo>
                  <a:pt x="13777684" y="232852"/>
                  <a:pt x="13745442" y="258644"/>
                  <a:pt x="13713200" y="245748"/>
                </a:cubicBezTo>
                <a:lnTo>
                  <a:pt x="13696151" y="241864"/>
                </a:lnTo>
                <a:lnTo>
                  <a:pt x="13701260" y="250600"/>
                </a:lnTo>
                <a:cubicBezTo>
                  <a:pt x="13698765" y="254012"/>
                  <a:pt x="13697518" y="257425"/>
                  <a:pt x="13695273" y="258278"/>
                </a:cubicBezTo>
                <a:lnTo>
                  <a:pt x="13692173" y="257601"/>
                </a:lnTo>
                <a:lnTo>
                  <a:pt x="13694930" y="265091"/>
                </a:lnTo>
                <a:cubicBezTo>
                  <a:pt x="13598205" y="258644"/>
                  <a:pt x="13501479" y="252196"/>
                  <a:pt x="13412277" y="252196"/>
                </a:cubicBezTo>
                <a:cubicBezTo>
                  <a:pt x="13412277" y="265091"/>
                  <a:pt x="13418725" y="290883"/>
                  <a:pt x="13412277" y="303778"/>
                </a:cubicBezTo>
                <a:cubicBezTo>
                  <a:pt x="13405828" y="315599"/>
                  <a:pt x="13367138" y="315599"/>
                  <a:pt x="13360690" y="315599"/>
                </a:cubicBezTo>
                <a:cubicBezTo>
                  <a:pt x="13334896" y="309151"/>
                  <a:pt x="13334896" y="277987"/>
                  <a:pt x="13322000" y="258644"/>
                </a:cubicBezTo>
                <a:cubicBezTo>
                  <a:pt x="13309103" y="239300"/>
                  <a:pt x="13277936" y="245748"/>
                  <a:pt x="13277936" y="284435"/>
                </a:cubicBezTo>
                <a:cubicBezTo>
                  <a:pt x="13289758" y="284435"/>
                  <a:pt x="13302654" y="284435"/>
                  <a:pt x="13315551" y="284435"/>
                </a:cubicBezTo>
                <a:cubicBezTo>
                  <a:pt x="13315551" y="315599"/>
                  <a:pt x="13284384" y="315599"/>
                  <a:pt x="13270413" y="309151"/>
                </a:cubicBezTo>
                <a:cubicBezTo>
                  <a:pt x="13252142" y="303778"/>
                  <a:pt x="13258591" y="271539"/>
                  <a:pt x="13258591" y="252196"/>
                </a:cubicBezTo>
                <a:cubicBezTo>
                  <a:pt x="13213452" y="277987"/>
                  <a:pt x="13161865" y="290883"/>
                  <a:pt x="13116727" y="290883"/>
                </a:cubicBezTo>
                <a:cubicBezTo>
                  <a:pt x="13103830" y="290883"/>
                  <a:pt x="13084485" y="277987"/>
                  <a:pt x="13079111" y="303778"/>
                </a:cubicBezTo>
                <a:cubicBezTo>
                  <a:pt x="13072663" y="328495"/>
                  <a:pt x="13065140" y="341390"/>
                  <a:pt x="13046869" y="347838"/>
                </a:cubicBezTo>
                <a:cubicBezTo>
                  <a:pt x="13008179" y="360734"/>
                  <a:pt x="12963041" y="354286"/>
                  <a:pt x="12924350" y="360734"/>
                </a:cubicBezTo>
                <a:cubicBezTo>
                  <a:pt x="12872764" y="367182"/>
                  <a:pt x="12822251" y="380077"/>
                  <a:pt x="12770664" y="386525"/>
                </a:cubicBezTo>
                <a:cubicBezTo>
                  <a:pt x="12898557" y="386525"/>
                  <a:pt x="13021076" y="380077"/>
                  <a:pt x="13148968" y="373629"/>
                </a:cubicBezTo>
                <a:cubicBezTo>
                  <a:pt x="13181210" y="373629"/>
                  <a:pt x="13219900" y="373629"/>
                  <a:pt x="13252142" y="380077"/>
                </a:cubicBezTo>
                <a:cubicBezTo>
                  <a:pt x="13277936" y="380077"/>
                  <a:pt x="13296206" y="360734"/>
                  <a:pt x="13322000" y="347838"/>
                </a:cubicBezTo>
                <a:cubicBezTo>
                  <a:pt x="13367138" y="322047"/>
                  <a:pt x="13425173" y="341390"/>
                  <a:pt x="13470312" y="341390"/>
                </a:cubicBezTo>
                <a:cubicBezTo>
                  <a:pt x="13598205" y="347838"/>
                  <a:pt x="13726097" y="354286"/>
                  <a:pt x="13855064" y="347838"/>
                </a:cubicBezTo>
                <a:cubicBezTo>
                  <a:pt x="13963612" y="347838"/>
                  <a:pt x="14073234" y="341390"/>
                  <a:pt x="14175333" y="373629"/>
                </a:cubicBezTo>
                <a:cubicBezTo>
                  <a:pt x="14194678" y="380077"/>
                  <a:pt x="14214023" y="386525"/>
                  <a:pt x="14226920" y="360734"/>
                </a:cubicBezTo>
                <a:cubicBezTo>
                  <a:pt x="14233368" y="341390"/>
                  <a:pt x="14233368" y="315599"/>
                  <a:pt x="14252713" y="322047"/>
                </a:cubicBezTo>
                <a:cubicBezTo>
                  <a:pt x="14284955" y="322047"/>
                  <a:pt x="14322571" y="367182"/>
                  <a:pt x="14361261" y="373629"/>
                </a:cubicBezTo>
                <a:cubicBezTo>
                  <a:pt x="14419296" y="386525"/>
                  <a:pt x="14477331" y="386525"/>
                  <a:pt x="14540740" y="392973"/>
                </a:cubicBezTo>
                <a:cubicBezTo>
                  <a:pt x="14598776" y="399421"/>
                  <a:pt x="14663259" y="405869"/>
                  <a:pt x="14726668" y="412316"/>
                </a:cubicBezTo>
                <a:cubicBezTo>
                  <a:pt x="14855636" y="431660"/>
                  <a:pt x="14983528" y="451003"/>
                  <a:pt x="15117870" y="463899"/>
                </a:cubicBezTo>
                <a:cubicBezTo>
                  <a:pt x="15163008" y="470347"/>
                  <a:pt x="15214594" y="476794"/>
                  <a:pt x="15266182" y="476794"/>
                </a:cubicBezTo>
                <a:cubicBezTo>
                  <a:pt x="15285526" y="476794"/>
                  <a:pt x="15337114" y="476794"/>
                  <a:pt x="15337114" y="527302"/>
                </a:cubicBezTo>
                <a:cubicBezTo>
                  <a:pt x="15214594" y="540198"/>
                  <a:pt x="15099598" y="476794"/>
                  <a:pt x="14977080" y="509033"/>
                </a:cubicBezTo>
                <a:cubicBezTo>
                  <a:pt x="14957735" y="514407"/>
                  <a:pt x="14938390" y="540198"/>
                  <a:pt x="14926568" y="496138"/>
                </a:cubicBezTo>
                <a:cubicBezTo>
                  <a:pt x="14920119" y="463899"/>
                  <a:pt x="14894326" y="463899"/>
                  <a:pt x="14874981" y="470347"/>
                </a:cubicBezTo>
                <a:cubicBezTo>
                  <a:pt x="14816945" y="476794"/>
                  <a:pt x="14758910" y="476794"/>
                  <a:pt x="14701950" y="476794"/>
                </a:cubicBezTo>
                <a:cubicBezTo>
                  <a:pt x="14445090" y="476794"/>
                  <a:pt x="14188230" y="451003"/>
                  <a:pt x="13931370" y="438108"/>
                </a:cubicBezTo>
                <a:cubicBezTo>
                  <a:pt x="13797029" y="438108"/>
                  <a:pt x="13669137" y="431660"/>
                  <a:pt x="13540169" y="438108"/>
                </a:cubicBezTo>
                <a:cubicBezTo>
                  <a:pt x="13489657" y="438108"/>
                  <a:pt x="13431622" y="425212"/>
                  <a:pt x="13380035" y="438108"/>
                </a:cubicBezTo>
                <a:cubicBezTo>
                  <a:pt x="13367138" y="444555"/>
                  <a:pt x="13354241" y="463899"/>
                  <a:pt x="13334896" y="463899"/>
                </a:cubicBezTo>
                <a:cubicBezTo>
                  <a:pt x="13322000" y="470347"/>
                  <a:pt x="13302654" y="463899"/>
                  <a:pt x="13289758" y="457451"/>
                </a:cubicBezTo>
                <a:cubicBezTo>
                  <a:pt x="13181210" y="431660"/>
                  <a:pt x="13065140" y="483242"/>
                  <a:pt x="12956592" y="501511"/>
                </a:cubicBezTo>
                <a:cubicBezTo>
                  <a:pt x="12828700" y="520854"/>
                  <a:pt x="12699732" y="527302"/>
                  <a:pt x="12571840" y="546646"/>
                </a:cubicBezTo>
                <a:cubicBezTo>
                  <a:pt x="12507356" y="553094"/>
                  <a:pt x="12443947" y="565989"/>
                  <a:pt x="12373015" y="572437"/>
                </a:cubicBezTo>
                <a:cubicBezTo>
                  <a:pt x="12353670" y="572437"/>
                  <a:pt x="12321428" y="565989"/>
                  <a:pt x="12302083" y="585333"/>
                </a:cubicBezTo>
                <a:cubicBezTo>
                  <a:pt x="12295635" y="598228"/>
                  <a:pt x="12302083" y="617572"/>
                  <a:pt x="12295635" y="636915"/>
                </a:cubicBezTo>
                <a:cubicBezTo>
                  <a:pt x="12289187" y="706766"/>
                  <a:pt x="12174191" y="675602"/>
                  <a:pt x="12148397" y="675602"/>
                </a:cubicBezTo>
                <a:cubicBezTo>
                  <a:pt x="12148397" y="649811"/>
                  <a:pt x="12154846" y="624019"/>
                  <a:pt x="12129052" y="617572"/>
                </a:cubicBezTo>
                <a:cubicBezTo>
                  <a:pt x="12109707" y="611124"/>
                  <a:pt x="12090362" y="617572"/>
                  <a:pt x="12071017" y="617572"/>
                </a:cubicBezTo>
                <a:cubicBezTo>
                  <a:pt x="12071017" y="656258"/>
                  <a:pt x="12109707" y="643363"/>
                  <a:pt x="12109707" y="675602"/>
                </a:cubicBezTo>
                <a:cubicBezTo>
                  <a:pt x="12071017" y="688497"/>
                  <a:pt x="12033401" y="694945"/>
                  <a:pt x="11994711" y="706766"/>
                </a:cubicBezTo>
                <a:cubicBezTo>
                  <a:pt x="11994711" y="688497"/>
                  <a:pt x="11994711" y="669154"/>
                  <a:pt x="11994711" y="649811"/>
                </a:cubicBezTo>
                <a:cubicBezTo>
                  <a:pt x="11962469" y="675602"/>
                  <a:pt x="11930228" y="706766"/>
                  <a:pt x="11897986" y="732557"/>
                </a:cubicBezTo>
                <a:cubicBezTo>
                  <a:pt x="11872192" y="669154"/>
                  <a:pt x="11828129" y="662706"/>
                  <a:pt x="11782990" y="675602"/>
                </a:cubicBezTo>
                <a:cubicBezTo>
                  <a:pt x="11770093" y="675602"/>
                  <a:pt x="11757197" y="694945"/>
                  <a:pt x="11776542" y="706766"/>
                </a:cubicBezTo>
                <a:cubicBezTo>
                  <a:pt x="11795887" y="719662"/>
                  <a:pt x="11821680" y="706766"/>
                  <a:pt x="11841025" y="706766"/>
                </a:cubicBezTo>
                <a:cubicBezTo>
                  <a:pt x="11846399" y="706766"/>
                  <a:pt x="11872192" y="719662"/>
                  <a:pt x="11865744" y="739005"/>
                </a:cubicBezTo>
                <a:cubicBezTo>
                  <a:pt x="11852847" y="758349"/>
                  <a:pt x="11808783" y="745453"/>
                  <a:pt x="11795887" y="739005"/>
                </a:cubicBezTo>
                <a:cubicBezTo>
                  <a:pt x="11782990" y="735781"/>
                  <a:pt x="11770093" y="730946"/>
                  <a:pt x="11757197" y="726244"/>
                </a:cubicBezTo>
                <a:lnTo>
                  <a:pt x="11745513" y="722634"/>
                </a:lnTo>
                <a:lnTo>
                  <a:pt x="11718506" y="714289"/>
                </a:lnTo>
                <a:cubicBezTo>
                  <a:pt x="11692713" y="706766"/>
                  <a:pt x="11666919" y="714289"/>
                  <a:pt x="11635752" y="706766"/>
                </a:cubicBezTo>
                <a:cubicBezTo>
                  <a:pt x="11635752" y="758349"/>
                  <a:pt x="11705610" y="739005"/>
                  <a:pt x="11673368" y="803483"/>
                </a:cubicBezTo>
                <a:cubicBezTo>
                  <a:pt x="11654023" y="829275"/>
                  <a:pt x="11622856" y="809931"/>
                  <a:pt x="11603510" y="809931"/>
                </a:cubicBezTo>
                <a:cubicBezTo>
                  <a:pt x="11571269" y="816379"/>
                  <a:pt x="11545475" y="829275"/>
                  <a:pt x="11519682" y="822827"/>
                </a:cubicBezTo>
                <a:cubicBezTo>
                  <a:pt x="11493888" y="822827"/>
                  <a:pt x="11493888" y="771244"/>
                  <a:pt x="11468095" y="771244"/>
                </a:cubicBezTo>
                <a:cubicBezTo>
                  <a:pt x="11448750" y="777692"/>
                  <a:pt x="11435853" y="797036"/>
                  <a:pt x="11417583" y="809931"/>
                </a:cubicBezTo>
                <a:cubicBezTo>
                  <a:pt x="11398238" y="829275"/>
                  <a:pt x="11346651" y="867961"/>
                  <a:pt x="11327306" y="848618"/>
                </a:cubicBezTo>
                <a:cubicBezTo>
                  <a:pt x="11320857" y="835722"/>
                  <a:pt x="11320857" y="816379"/>
                  <a:pt x="11314409" y="803483"/>
                </a:cubicBezTo>
                <a:cubicBezTo>
                  <a:pt x="11301512" y="803483"/>
                  <a:pt x="11288615" y="809931"/>
                  <a:pt x="11275719" y="816379"/>
                </a:cubicBezTo>
                <a:cubicBezTo>
                  <a:pt x="11282167" y="829275"/>
                  <a:pt x="11282167" y="848618"/>
                  <a:pt x="11288615" y="861514"/>
                </a:cubicBezTo>
                <a:cubicBezTo>
                  <a:pt x="11212310" y="893753"/>
                  <a:pt x="11134929" y="937813"/>
                  <a:pt x="11051101" y="937813"/>
                </a:cubicBezTo>
                <a:cubicBezTo>
                  <a:pt x="11083342" y="919544"/>
                  <a:pt x="11115584" y="893753"/>
                  <a:pt x="11147826" y="874409"/>
                </a:cubicBezTo>
                <a:cubicBezTo>
                  <a:pt x="11102688" y="880857"/>
                  <a:pt x="11057549" y="874409"/>
                  <a:pt x="11012410" y="900201"/>
                </a:cubicBezTo>
                <a:cubicBezTo>
                  <a:pt x="10974795" y="924917"/>
                  <a:pt x="10936105" y="944261"/>
                  <a:pt x="10890966" y="957156"/>
                </a:cubicBezTo>
                <a:cubicBezTo>
                  <a:pt x="10845828" y="970052"/>
                  <a:pt x="10801764" y="995843"/>
                  <a:pt x="10756625" y="1015186"/>
                </a:cubicBezTo>
                <a:cubicBezTo>
                  <a:pt x="10724383" y="1028082"/>
                  <a:pt x="10685693" y="1040978"/>
                  <a:pt x="10653451" y="1079682"/>
                </a:cubicBezTo>
                <a:cubicBezTo>
                  <a:pt x="10647003" y="1060339"/>
                  <a:pt x="10647003" y="1040978"/>
                  <a:pt x="10640555" y="1021634"/>
                </a:cubicBezTo>
                <a:cubicBezTo>
                  <a:pt x="10609388" y="1053891"/>
                  <a:pt x="10583594" y="1086131"/>
                  <a:pt x="10544904" y="1092579"/>
                </a:cubicBezTo>
                <a:cubicBezTo>
                  <a:pt x="10520185" y="1099026"/>
                  <a:pt x="10500840" y="1086131"/>
                  <a:pt x="10475047" y="1124818"/>
                </a:cubicBezTo>
                <a:cubicBezTo>
                  <a:pt x="10436357" y="1181774"/>
                  <a:pt x="10379396" y="1201118"/>
                  <a:pt x="10327809" y="1214014"/>
                </a:cubicBezTo>
                <a:cubicBezTo>
                  <a:pt x="10295567" y="1226910"/>
                  <a:pt x="10263325" y="1239806"/>
                  <a:pt x="10231084" y="1259150"/>
                </a:cubicBezTo>
                <a:cubicBezTo>
                  <a:pt x="10199917" y="1278493"/>
                  <a:pt x="10167675" y="1272046"/>
                  <a:pt x="10135433" y="1278493"/>
                </a:cubicBezTo>
                <a:cubicBezTo>
                  <a:pt x="10070949" y="1291390"/>
                  <a:pt x="10006466" y="1335450"/>
                  <a:pt x="9943057" y="1367690"/>
                </a:cubicBezTo>
                <a:cubicBezTo>
                  <a:pt x="10019362" y="1354794"/>
                  <a:pt x="10096743" y="1330077"/>
                  <a:pt x="10174123" y="1335450"/>
                </a:cubicBezTo>
                <a:cubicBezTo>
                  <a:pt x="10192393" y="1335450"/>
                  <a:pt x="10224635" y="1348346"/>
                  <a:pt x="10237532" y="1317181"/>
                </a:cubicBezTo>
                <a:cubicBezTo>
                  <a:pt x="10250429" y="1304285"/>
                  <a:pt x="10250429" y="1272046"/>
                  <a:pt x="10263325" y="1265598"/>
                </a:cubicBezTo>
                <a:cubicBezTo>
                  <a:pt x="10302016" y="1259150"/>
                  <a:pt x="10340706" y="1265598"/>
                  <a:pt x="10372948" y="1259150"/>
                </a:cubicBezTo>
                <a:cubicBezTo>
                  <a:pt x="10405189" y="1259150"/>
                  <a:pt x="10442805" y="1246254"/>
                  <a:pt x="10475047" y="1233358"/>
                </a:cubicBezTo>
                <a:cubicBezTo>
                  <a:pt x="10507289" y="1220462"/>
                  <a:pt x="10544904" y="1188223"/>
                  <a:pt x="10583594" y="1214014"/>
                </a:cubicBezTo>
                <a:cubicBezTo>
                  <a:pt x="10596491" y="1220462"/>
                  <a:pt x="10621210" y="1239806"/>
                  <a:pt x="10621210" y="1201118"/>
                </a:cubicBezTo>
                <a:cubicBezTo>
                  <a:pt x="10611538" y="1201118"/>
                  <a:pt x="10603746" y="1201118"/>
                  <a:pt x="10596760" y="1198700"/>
                </a:cubicBezTo>
                <a:lnTo>
                  <a:pt x="10582800" y="1186653"/>
                </a:lnTo>
                <a:lnTo>
                  <a:pt x="10591854" y="1199432"/>
                </a:lnTo>
                <a:cubicBezTo>
                  <a:pt x="10588442" y="1205854"/>
                  <a:pt x="10581617" y="1207459"/>
                  <a:pt x="10577351" y="1204248"/>
                </a:cubicBezTo>
                <a:lnTo>
                  <a:pt x="10578117" y="1182613"/>
                </a:lnTo>
                <a:lnTo>
                  <a:pt x="10577146" y="1181774"/>
                </a:lnTo>
                <a:lnTo>
                  <a:pt x="10578145" y="1181822"/>
                </a:lnTo>
                <a:lnTo>
                  <a:pt x="10578204" y="1180167"/>
                </a:lnTo>
                <a:lnTo>
                  <a:pt x="10579420" y="1181883"/>
                </a:lnTo>
                <a:lnTo>
                  <a:pt x="10610866" y="1183386"/>
                </a:lnTo>
                <a:cubicBezTo>
                  <a:pt x="10621210" y="1183386"/>
                  <a:pt x="10630882" y="1181775"/>
                  <a:pt x="10640555" y="1175327"/>
                </a:cubicBezTo>
                <a:cubicBezTo>
                  <a:pt x="10659900" y="1162431"/>
                  <a:pt x="10653451" y="1136639"/>
                  <a:pt x="10653451" y="1111922"/>
                </a:cubicBezTo>
                <a:cubicBezTo>
                  <a:pt x="10692142" y="1136639"/>
                  <a:pt x="10743729" y="1207566"/>
                  <a:pt x="10692142" y="1259150"/>
                </a:cubicBezTo>
                <a:cubicBezTo>
                  <a:pt x="10640555" y="1310733"/>
                  <a:pt x="10583594" y="1317181"/>
                  <a:pt x="10526634" y="1322555"/>
                </a:cubicBezTo>
                <a:cubicBezTo>
                  <a:pt x="10526634" y="1304285"/>
                  <a:pt x="10526634" y="1265598"/>
                  <a:pt x="10507289" y="1265598"/>
                </a:cubicBezTo>
                <a:cubicBezTo>
                  <a:pt x="10507289" y="1291390"/>
                  <a:pt x="10513737" y="1317181"/>
                  <a:pt x="10507289" y="1341898"/>
                </a:cubicBezTo>
                <a:cubicBezTo>
                  <a:pt x="10500840" y="1380585"/>
                  <a:pt x="10455702" y="1361242"/>
                  <a:pt x="10442805" y="1354794"/>
                </a:cubicBezTo>
                <a:cubicBezTo>
                  <a:pt x="10410563" y="1354794"/>
                  <a:pt x="10385844" y="1348346"/>
                  <a:pt x="10353603" y="1354794"/>
                </a:cubicBezTo>
                <a:cubicBezTo>
                  <a:pt x="10327809" y="1361242"/>
                  <a:pt x="10334257" y="1393482"/>
                  <a:pt x="10314912" y="1419273"/>
                </a:cubicBezTo>
                <a:cubicBezTo>
                  <a:pt x="10295567" y="1445064"/>
                  <a:pt x="10269774" y="1445064"/>
                  <a:pt x="10250429" y="1451512"/>
                </a:cubicBezTo>
                <a:cubicBezTo>
                  <a:pt x="10224635" y="1457960"/>
                  <a:pt x="10199917" y="1470856"/>
                  <a:pt x="10174123" y="1490200"/>
                </a:cubicBezTo>
                <a:cubicBezTo>
                  <a:pt x="10148330" y="1515992"/>
                  <a:pt x="10122536" y="1515992"/>
                  <a:pt x="10090294" y="1509543"/>
                </a:cubicBezTo>
                <a:cubicBezTo>
                  <a:pt x="10070949" y="1509543"/>
                  <a:pt x="10051604" y="1496648"/>
                  <a:pt x="10051604" y="1540708"/>
                </a:cubicBezTo>
                <a:cubicBezTo>
                  <a:pt x="10161226" y="1527813"/>
                  <a:pt x="10269774" y="1496648"/>
                  <a:pt x="10379396" y="1457960"/>
                </a:cubicBezTo>
                <a:cubicBezTo>
                  <a:pt x="10494392" y="1425721"/>
                  <a:pt x="10609388" y="1393482"/>
                  <a:pt x="10717935" y="1361242"/>
                </a:cubicBezTo>
                <a:cubicBezTo>
                  <a:pt x="10750177" y="1354794"/>
                  <a:pt x="10769522" y="1322555"/>
                  <a:pt x="10795316" y="1317181"/>
                </a:cubicBezTo>
                <a:cubicBezTo>
                  <a:pt x="10820034" y="1304285"/>
                  <a:pt x="10845828" y="1304285"/>
                  <a:pt x="10878070" y="1297837"/>
                </a:cubicBezTo>
                <a:cubicBezTo>
                  <a:pt x="10929656" y="1284941"/>
                  <a:pt x="10987692" y="1265598"/>
                  <a:pt x="11044652" y="1252702"/>
                </a:cubicBezTo>
                <a:cubicBezTo>
                  <a:pt x="11154274" y="1226910"/>
                  <a:pt x="11269270" y="1201118"/>
                  <a:pt x="11378892" y="1168880"/>
                </a:cubicBezTo>
                <a:cubicBezTo>
                  <a:pt x="11846399" y="1060339"/>
                  <a:pt x="12314980" y="963604"/>
                  <a:pt x="12790010" y="893753"/>
                </a:cubicBezTo>
                <a:cubicBezTo>
                  <a:pt x="12790010" y="931365"/>
                  <a:pt x="12751319" y="919544"/>
                  <a:pt x="12751319" y="957156"/>
                </a:cubicBezTo>
                <a:cubicBezTo>
                  <a:pt x="12770664" y="957156"/>
                  <a:pt x="12790010" y="957156"/>
                  <a:pt x="12809355" y="957156"/>
                </a:cubicBezTo>
                <a:cubicBezTo>
                  <a:pt x="12809355" y="931365"/>
                  <a:pt x="12809355" y="912021"/>
                  <a:pt x="12809355" y="893753"/>
                </a:cubicBezTo>
                <a:cubicBezTo>
                  <a:pt x="12835148" y="893753"/>
                  <a:pt x="12859867" y="893753"/>
                  <a:pt x="12885660" y="919544"/>
                </a:cubicBezTo>
                <a:cubicBezTo>
                  <a:pt x="12885660" y="887305"/>
                  <a:pt x="12885660" y="855066"/>
                  <a:pt x="12885660" y="822827"/>
                </a:cubicBezTo>
                <a:cubicBezTo>
                  <a:pt x="12898557" y="809931"/>
                  <a:pt x="12911454" y="797036"/>
                  <a:pt x="12917902" y="784140"/>
                </a:cubicBezTo>
                <a:cubicBezTo>
                  <a:pt x="12898557" y="764797"/>
                  <a:pt x="12879212" y="745453"/>
                  <a:pt x="12859867" y="726110"/>
                </a:cubicBezTo>
                <a:cubicBezTo>
                  <a:pt x="12879212" y="719662"/>
                  <a:pt x="12917902" y="726110"/>
                  <a:pt x="12917902" y="675602"/>
                </a:cubicBezTo>
                <a:cubicBezTo>
                  <a:pt x="12898557" y="675602"/>
                  <a:pt x="12815803" y="643363"/>
                  <a:pt x="12809355" y="701393"/>
                </a:cubicBezTo>
                <a:cubicBezTo>
                  <a:pt x="12796458" y="771244"/>
                  <a:pt x="12757768" y="771244"/>
                  <a:pt x="12719078" y="784140"/>
                </a:cubicBezTo>
                <a:cubicBezTo>
                  <a:pt x="12623427" y="816379"/>
                  <a:pt x="12526701" y="842170"/>
                  <a:pt x="12431051" y="861514"/>
                </a:cubicBezTo>
                <a:cubicBezTo>
                  <a:pt x="12431051" y="816379"/>
                  <a:pt x="12418154" y="758349"/>
                  <a:pt x="12437499" y="719662"/>
                </a:cubicBezTo>
                <a:cubicBezTo>
                  <a:pt x="12449321" y="694945"/>
                  <a:pt x="12481563" y="688497"/>
                  <a:pt x="12500908" y="682050"/>
                </a:cubicBezTo>
                <a:cubicBezTo>
                  <a:pt x="12526701" y="675602"/>
                  <a:pt x="12552495" y="669154"/>
                  <a:pt x="12578288" y="662706"/>
                </a:cubicBezTo>
                <a:cubicBezTo>
                  <a:pt x="12680387" y="624019"/>
                  <a:pt x="12796458" y="604676"/>
                  <a:pt x="12905005" y="598228"/>
                </a:cubicBezTo>
                <a:cubicBezTo>
                  <a:pt x="12956592" y="598228"/>
                  <a:pt x="13008179" y="604676"/>
                  <a:pt x="13065140" y="611124"/>
                </a:cubicBezTo>
                <a:cubicBezTo>
                  <a:pt x="13079111" y="611124"/>
                  <a:pt x="13116727" y="604676"/>
                  <a:pt x="13123175" y="630467"/>
                </a:cubicBezTo>
                <a:cubicBezTo>
                  <a:pt x="13136072" y="649811"/>
                  <a:pt x="13103830" y="656258"/>
                  <a:pt x="13097382" y="656258"/>
                </a:cubicBezTo>
                <a:cubicBezTo>
                  <a:pt x="13053318" y="656258"/>
                  <a:pt x="13021076" y="624019"/>
                  <a:pt x="12995282" y="706766"/>
                </a:cubicBezTo>
                <a:cubicBezTo>
                  <a:pt x="12988834" y="732557"/>
                  <a:pt x="12975937" y="739005"/>
                  <a:pt x="12956592" y="739005"/>
                </a:cubicBezTo>
                <a:cubicBezTo>
                  <a:pt x="12950144" y="771244"/>
                  <a:pt x="12943696" y="803483"/>
                  <a:pt x="12943696" y="842170"/>
                </a:cubicBezTo>
                <a:cubicBezTo>
                  <a:pt x="12969489" y="842170"/>
                  <a:pt x="13001731" y="848618"/>
                  <a:pt x="13027524" y="848618"/>
                </a:cubicBezTo>
                <a:cubicBezTo>
                  <a:pt x="13053318" y="855066"/>
                  <a:pt x="13084485" y="842170"/>
                  <a:pt x="13103830" y="861514"/>
                </a:cubicBezTo>
                <a:cubicBezTo>
                  <a:pt x="13129623" y="887305"/>
                  <a:pt x="13084485" y="900201"/>
                  <a:pt x="13079111" y="900201"/>
                </a:cubicBezTo>
                <a:cubicBezTo>
                  <a:pt x="13053318" y="900201"/>
                  <a:pt x="13027524" y="893753"/>
                  <a:pt x="13001731" y="893753"/>
                </a:cubicBezTo>
                <a:cubicBezTo>
                  <a:pt x="12988834" y="893753"/>
                  <a:pt x="12950144" y="880857"/>
                  <a:pt x="12937247" y="906648"/>
                </a:cubicBezTo>
                <a:cubicBezTo>
                  <a:pt x="12930799" y="937813"/>
                  <a:pt x="12969489" y="931365"/>
                  <a:pt x="12975937" y="931365"/>
                </a:cubicBezTo>
                <a:cubicBezTo>
                  <a:pt x="13033973" y="931365"/>
                  <a:pt x="13084485" y="924917"/>
                  <a:pt x="13142520" y="924917"/>
                </a:cubicBezTo>
                <a:cubicBezTo>
                  <a:pt x="13380035" y="919544"/>
                  <a:pt x="13617550" y="919544"/>
                  <a:pt x="13855064" y="912021"/>
                </a:cubicBezTo>
                <a:cubicBezTo>
                  <a:pt x="14099027" y="912021"/>
                  <a:pt x="14341916" y="924917"/>
                  <a:pt x="14585879" y="919544"/>
                </a:cubicBezTo>
                <a:cubicBezTo>
                  <a:pt x="14637466" y="919544"/>
                  <a:pt x="14689053" y="906648"/>
                  <a:pt x="14739565" y="924917"/>
                </a:cubicBezTo>
                <a:cubicBezTo>
                  <a:pt x="14765358" y="931365"/>
                  <a:pt x="14784704" y="950708"/>
                  <a:pt x="14810497" y="950708"/>
                </a:cubicBezTo>
                <a:cubicBezTo>
                  <a:pt x="14829842" y="950708"/>
                  <a:pt x="14855636" y="944261"/>
                  <a:pt x="14874981" y="944261"/>
                </a:cubicBezTo>
                <a:cubicBezTo>
                  <a:pt x="14900774" y="944261"/>
                  <a:pt x="14920119" y="963604"/>
                  <a:pt x="14944838" y="982947"/>
                </a:cubicBezTo>
                <a:cubicBezTo>
                  <a:pt x="14970631" y="1002291"/>
                  <a:pt x="14996426" y="995843"/>
                  <a:pt x="15028666" y="995843"/>
                </a:cubicBezTo>
                <a:cubicBezTo>
                  <a:pt x="15067358" y="989395"/>
                  <a:pt x="15117870" y="982947"/>
                  <a:pt x="15150110" y="1034530"/>
                </a:cubicBezTo>
                <a:cubicBezTo>
                  <a:pt x="14836290" y="1008739"/>
                  <a:pt x="14527844" y="1002291"/>
                  <a:pt x="14220472" y="1002291"/>
                </a:cubicBezTo>
                <a:cubicBezTo>
                  <a:pt x="14367709" y="1028082"/>
                  <a:pt x="14521395" y="1053891"/>
                  <a:pt x="14669708" y="1079682"/>
                </a:cubicBezTo>
                <a:cubicBezTo>
                  <a:pt x="14739565" y="1099026"/>
                  <a:pt x="14816945" y="1111922"/>
                  <a:pt x="14887877" y="1124818"/>
                </a:cubicBezTo>
                <a:cubicBezTo>
                  <a:pt x="14957735" y="1130193"/>
                  <a:pt x="15015770" y="1181774"/>
                  <a:pt x="15080254" y="1188223"/>
                </a:cubicBezTo>
                <a:cubicBezTo>
                  <a:pt x="15227490" y="1207566"/>
                  <a:pt x="15374730" y="1246254"/>
                  <a:pt x="15528414" y="1272046"/>
                </a:cubicBezTo>
                <a:cubicBezTo>
                  <a:pt x="15599346" y="1291390"/>
                  <a:pt x="15676726" y="1297837"/>
                  <a:pt x="15747658" y="1317181"/>
                </a:cubicBezTo>
                <a:cubicBezTo>
                  <a:pt x="15778826" y="1330077"/>
                  <a:pt x="15811068" y="1341898"/>
                  <a:pt x="15849758" y="1341898"/>
                </a:cubicBezTo>
                <a:cubicBezTo>
                  <a:pt x="15862654" y="1341898"/>
                  <a:pt x="15869102" y="1322555"/>
                  <a:pt x="15882000" y="1322555"/>
                </a:cubicBezTo>
                <a:cubicBezTo>
                  <a:pt x="15894898" y="1322555"/>
                  <a:pt x="15907794" y="1322555"/>
                  <a:pt x="15920690" y="1322555"/>
                </a:cubicBezTo>
                <a:cubicBezTo>
                  <a:pt x="15920690" y="1361242"/>
                  <a:pt x="15882000" y="1348346"/>
                  <a:pt x="15882000" y="1387034"/>
                </a:cubicBezTo>
                <a:cubicBezTo>
                  <a:pt x="16067928" y="1438617"/>
                  <a:pt x="16253856" y="1490200"/>
                  <a:pt x="16439784" y="1547156"/>
                </a:cubicBezTo>
                <a:cubicBezTo>
                  <a:pt x="16530062" y="1572949"/>
                  <a:pt x="16619262" y="1605189"/>
                  <a:pt x="16709540" y="1637427"/>
                </a:cubicBezTo>
                <a:cubicBezTo>
                  <a:pt x="16748230" y="1656771"/>
                  <a:pt x="16793372" y="1663219"/>
                  <a:pt x="16830988" y="1689010"/>
                </a:cubicBezTo>
                <a:cubicBezTo>
                  <a:pt x="16856780" y="1695459"/>
                  <a:pt x="16837436" y="1758863"/>
                  <a:pt x="16863228" y="1758863"/>
                </a:cubicBezTo>
                <a:cubicBezTo>
                  <a:pt x="16863228" y="1721250"/>
                  <a:pt x="16856780" y="1695459"/>
                  <a:pt x="16882572" y="1689010"/>
                </a:cubicBezTo>
                <a:cubicBezTo>
                  <a:pt x="16901920" y="1689010"/>
                  <a:pt x="16901920" y="1656771"/>
                  <a:pt x="16901920" y="1630979"/>
                </a:cubicBezTo>
                <a:cubicBezTo>
                  <a:pt x="17023364" y="1637427"/>
                  <a:pt x="17139432" y="1650323"/>
                  <a:pt x="17254428" y="1695459"/>
                </a:cubicBezTo>
                <a:cubicBezTo>
                  <a:pt x="17312464" y="1714803"/>
                  <a:pt x="17357604" y="1752415"/>
                  <a:pt x="17409188" y="1784655"/>
                </a:cubicBezTo>
                <a:cubicBezTo>
                  <a:pt x="17459700" y="1816895"/>
                  <a:pt x="17511288" y="1810447"/>
                  <a:pt x="17562876" y="1816895"/>
                </a:cubicBezTo>
                <a:cubicBezTo>
                  <a:pt x="17793944" y="1849134"/>
                  <a:pt x="18025008" y="1951226"/>
                  <a:pt x="18248552" y="2054393"/>
                </a:cubicBezTo>
                <a:cubicBezTo>
                  <a:pt x="18704236" y="2272546"/>
                  <a:pt x="19134128" y="2579897"/>
                  <a:pt x="19576916" y="2843195"/>
                </a:cubicBezTo>
                <a:cubicBezTo>
                  <a:pt x="19570468" y="2856089"/>
                  <a:pt x="19564020" y="2888327"/>
                  <a:pt x="19551120" y="2888327"/>
                </a:cubicBezTo>
                <a:lnTo>
                  <a:pt x="19550420" y="2888216"/>
                </a:lnTo>
                <a:lnTo>
                  <a:pt x="19551100" y="2893081"/>
                </a:lnTo>
                <a:cubicBezTo>
                  <a:pt x="19550352" y="2897898"/>
                  <a:pt x="19548852" y="2902714"/>
                  <a:pt x="19548852" y="2909137"/>
                </a:cubicBezTo>
                <a:cubicBezTo>
                  <a:pt x="19545860" y="2902714"/>
                  <a:pt x="19542868" y="2897898"/>
                  <a:pt x="19542120" y="2893081"/>
                </a:cubicBezTo>
                <a:lnTo>
                  <a:pt x="19544548" y="2887289"/>
                </a:lnTo>
                <a:lnTo>
                  <a:pt x="19535804" y="2885909"/>
                </a:lnTo>
                <a:cubicBezTo>
                  <a:pt x="19530164" y="2885103"/>
                  <a:pt x="19525328" y="2885103"/>
                  <a:pt x="19525328" y="2888327"/>
                </a:cubicBezTo>
                <a:cubicBezTo>
                  <a:pt x="19531776" y="2914116"/>
                  <a:pt x="19570468" y="2933464"/>
                  <a:pt x="19583364" y="2946355"/>
                </a:cubicBezTo>
                <a:cubicBezTo>
                  <a:pt x="19609156" y="2964624"/>
                  <a:pt x="19634952" y="2977523"/>
                  <a:pt x="19654296" y="3003312"/>
                </a:cubicBezTo>
                <a:cubicBezTo>
                  <a:pt x="19634952" y="3042000"/>
                  <a:pt x="19589812" y="2977523"/>
                  <a:pt x="19564020" y="2958175"/>
                </a:cubicBezTo>
                <a:cubicBezTo>
                  <a:pt x="19531776" y="2933464"/>
                  <a:pt x="19460844" y="2933464"/>
                  <a:pt x="19436124" y="2888327"/>
                </a:cubicBezTo>
                <a:cubicBezTo>
                  <a:pt x="19423228" y="2868983"/>
                  <a:pt x="19429676" y="2836748"/>
                  <a:pt x="19423228" y="2810946"/>
                </a:cubicBezTo>
                <a:cubicBezTo>
                  <a:pt x="19423228" y="2785149"/>
                  <a:pt x="19403884" y="2772256"/>
                  <a:pt x="19384540" y="2759362"/>
                </a:cubicBezTo>
                <a:cubicBezTo>
                  <a:pt x="19339400" y="2728196"/>
                  <a:pt x="19287812" y="2715302"/>
                  <a:pt x="19243748" y="2695958"/>
                </a:cubicBezTo>
                <a:cubicBezTo>
                  <a:pt x="19192164" y="2670168"/>
                  <a:pt x="19140576" y="2650824"/>
                  <a:pt x="19088988" y="2631480"/>
                </a:cubicBezTo>
                <a:cubicBezTo>
                  <a:pt x="19043852" y="2612137"/>
                  <a:pt x="19006236" y="2566999"/>
                  <a:pt x="18961096" y="2547657"/>
                </a:cubicBezTo>
                <a:cubicBezTo>
                  <a:pt x="18928856" y="2535836"/>
                  <a:pt x="18883716" y="2573448"/>
                  <a:pt x="18883716" y="2510046"/>
                </a:cubicBezTo>
                <a:cubicBezTo>
                  <a:pt x="18877268" y="2471358"/>
                  <a:pt x="18794512" y="2458463"/>
                  <a:pt x="18775168" y="2445566"/>
                </a:cubicBezTo>
                <a:cubicBezTo>
                  <a:pt x="18563448" y="2356369"/>
                  <a:pt x="18345276" y="2259652"/>
                  <a:pt x="18127108" y="2162932"/>
                </a:cubicBezTo>
                <a:lnTo>
                  <a:pt x="17978276" y="2099225"/>
                </a:lnTo>
                <a:lnTo>
                  <a:pt x="17977048" y="2101046"/>
                </a:lnTo>
                <a:cubicBezTo>
                  <a:pt x="17974588" y="2101046"/>
                  <a:pt x="17971304" y="2099015"/>
                  <a:pt x="17968024" y="2094952"/>
                </a:cubicBezTo>
                <a:lnTo>
                  <a:pt x="17968336" y="2094952"/>
                </a:lnTo>
                <a:lnTo>
                  <a:pt x="17805764" y="2022153"/>
                </a:lnTo>
                <a:cubicBezTo>
                  <a:pt x="17755252" y="1996361"/>
                  <a:pt x="17710112" y="1970570"/>
                  <a:pt x="17658528" y="1957674"/>
                </a:cubicBezTo>
                <a:cubicBezTo>
                  <a:pt x="17606940" y="1951226"/>
                  <a:pt x="17562876" y="1964122"/>
                  <a:pt x="17511288" y="1970570"/>
                </a:cubicBezTo>
                <a:cubicBezTo>
                  <a:pt x="17652080" y="2041497"/>
                  <a:pt x="17793944" y="2093081"/>
                  <a:pt x="17934732" y="2156485"/>
                </a:cubicBezTo>
                <a:cubicBezTo>
                  <a:pt x="17998140" y="2188728"/>
                  <a:pt x="18062624" y="2220961"/>
                  <a:pt x="18127108" y="2253207"/>
                </a:cubicBezTo>
                <a:cubicBezTo>
                  <a:pt x="18133556" y="2259652"/>
                  <a:pt x="18165796" y="2272546"/>
                  <a:pt x="18165796" y="2285443"/>
                </a:cubicBezTo>
                <a:cubicBezTo>
                  <a:pt x="18152900" y="2311236"/>
                  <a:pt x="18127108" y="2304791"/>
                  <a:pt x="18127108" y="2337027"/>
                </a:cubicBezTo>
                <a:cubicBezTo>
                  <a:pt x="18146452" y="2343474"/>
                  <a:pt x="18165796" y="2348847"/>
                  <a:pt x="18185144" y="2361740"/>
                </a:cubicBezTo>
                <a:cubicBezTo>
                  <a:pt x="18185144" y="2343474"/>
                  <a:pt x="18178696" y="2317683"/>
                  <a:pt x="18191592" y="2304791"/>
                </a:cubicBezTo>
                <a:cubicBezTo>
                  <a:pt x="18204488" y="2285443"/>
                  <a:pt x="18222760" y="2291889"/>
                  <a:pt x="18242104" y="2291889"/>
                </a:cubicBezTo>
                <a:cubicBezTo>
                  <a:pt x="18229208" y="2311235"/>
                  <a:pt x="18230820" y="2325474"/>
                  <a:pt x="18238072" y="2335818"/>
                </a:cubicBezTo>
                <a:lnTo>
                  <a:pt x="18239140" y="2336553"/>
                </a:lnTo>
                <a:lnTo>
                  <a:pt x="18245036" y="2322465"/>
                </a:lnTo>
                <a:cubicBezTo>
                  <a:pt x="18248196" y="2328886"/>
                  <a:pt x="18248196" y="2333701"/>
                  <a:pt x="18247404" y="2338518"/>
                </a:cubicBezTo>
                <a:lnTo>
                  <a:pt x="18246904" y="2341904"/>
                </a:lnTo>
                <a:lnTo>
                  <a:pt x="18267896" y="2356369"/>
                </a:lnTo>
                <a:cubicBezTo>
                  <a:pt x="18287244" y="2356369"/>
                  <a:pt x="18293692" y="2343474"/>
                  <a:pt x="18306588" y="2343474"/>
                </a:cubicBezTo>
                <a:cubicBezTo>
                  <a:pt x="18325932" y="2337027"/>
                  <a:pt x="18338828" y="2348847"/>
                  <a:pt x="18351724" y="2356369"/>
                </a:cubicBezTo>
                <a:cubicBezTo>
                  <a:pt x="18338828" y="2381086"/>
                  <a:pt x="18313036" y="2393980"/>
                  <a:pt x="18300140" y="2413338"/>
                </a:cubicBezTo>
                <a:cubicBezTo>
                  <a:pt x="18325932" y="2432672"/>
                  <a:pt x="18351724" y="2452014"/>
                  <a:pt x="18371072" y="2477804"/>
                </a:cubicBezTo>
                <a:cubicBezTo>
                  <a:pt x="18351724" y="2497149"/>
                  <a:pt x="18319484" y="2477804"/>
                  <a:pt x="18293692" y="2458463"/>
                </a:cubicBezTo>
                <a:cubicBezTo>
                  <a:pt x="18261448" y="2439119"/>
                  <a:pt x="18235656" y="2426225"/>
                  <a:pt x="18204488" y="2413338"/>
                </a:cubicBezTo>
                <a:cubicBezTo>
                  <a:pt x="18133556" y="2374638"/>
                  <a:pt x="18069072" y="2343474"/>
                  <a:pt x="18005664" y="2311236"/>
                </a:cubicBezTo>
                <a:cubicBezTo>
                  <a:pt x="17947628" y="2278994"/>
                  <a:pt x="17902488" y="2233859"/>
                  <a:pt x="17838008" y="2220961"/>
                </a:cubicBezTo>
                <a:cubicBezTo>
                  <a:pt x="17774596" y="2208069"/>
                  <a:pt x="17710112" y="2182276"/>
                  <a:pt x="17652080" y="2162932"/>
                </a:cubicBezTo>
                <a:cubicBezTo>
                  <a:pt x="17370500" y="2067288"/>
                  <a:pt x="17094296" y="1977018"/>
                  <a:pt x="16811640" y="1894269"/>
                </a:cubicBezTo>
                <a:cubicBezTo>
                  <a:pt x="16562302" y="1816895"/>
                  <a:pt x="16305442" y="1733071"/>
                  <a:pt x="16055030" y="1663219"/>
                </a:cubicBezTo>
                <a:cubicBezTo>
                  <a:pt x="15933586" y="1624531"/>
                  <a:pt x="15804620" y="1592292"/>
                  <a:pt x="15683176" y="1560052"/>
                </a:cubicBezTo>
                <a:cubicBezTo>
                  <a:pt x="15618692" y="1547156"/>
                  <a:pt x="15560658" y="1535335"/>
                  <a:pt x="15503696" y="1503096"/>
                </a:cubicBezTo>
                <a:cubicBezTo>
                  <a:pt x="15458558" y="1477304"/>
                  <a:pt x="15400522" y="1412826"/>
                  <a:pt x="15355384" y="1451512"/>
                </a:cubicBezTo>
                <a:cubicBezTo>
                  <a:pt x="15304872" y="1496648"/>
                  <a:pt x="15259734" y="1457960"/>
                  <a:pt x="15201698" y="1432169"/>
                </a:cubicBezTo>
                <a:cubicBezTo>
                  <a:pt x="15143662" y="1406377"/>
                  <a:pt x="15093150" y="1393482"/>
                  <a:pt x="15035114" y="1380585"/>
                </a:cubicBezTo>
                <a:cubicBezTo>
                  <a:pt x="14920119" y="1354794"/>
                  <a:pt x="14797600" y="1354794"/>
                  <a:pt x="14682604" y="1335450"/>
                </a:cubicBezTo>
                <a:cubicBezTo>
                  <a:pt x="14650363" y="1322555"/>
                  <a:pt x="14393503" y="1252702"/>
                  <a:pt x="14393503" y="1322555"/>
                </a:cubicBezTo>
                <a:cubicBezTo>
                  <a:pt x="14445090" y="1322555"/>
                  <a:pt x="14502050" y="1304285"/>
                  <a:pt x="14553637" y="1322555"/>
                </a:cubicBezTo>
                <a:lnTo>
                  <a:pt x="14578113" y="1332752"/>
                </a:lnTo>
                <a:lnTo>
                  <a:pt x="14574370" y="1320307"/>
                </a:lnTo>
                <a:cubicBezTo>
                  <a:pt x="14580357" y="1308142"/>
                  <a:pt x="14586345" y="1308142"/>
                  <a:pt x="14592332" y="1320307"/>
                </a:cubicBezTo>
                <a:lnTo>
                  <a:pt x="14583496" y="1334995"/>
                </a:lnTo>
                <a:lnTo>
                  <a:pt x="14621345" y="1350764"/>
                </a:lnTo>
                <a:cubicBezTo>
                  <a:pt x="14643914" y="1359630"/>
                  <a:pt x="14666484" y="1367690"/>
                  <a:pt x="14689053" y="1374138"/>
                </a:cubicBezTo>
                <a:cubicBezTo>
                  <a:pt x="14797600" y="1399929"/>
                  <a:pt x="14907222" y="1432169"/>
                  <a:pt x="15009322" y="1457960"/>
                </a:cubicBezTo>
                <a:cubicBezTo>
                  <a:pt x="15221042" y="1515992"/>
                  <a:pt x="15432764" y="1579396"/>
                  <a:pt x="15644486" y="1637427"/>
                </a:cubicBezTo>
                <a:cubicBezTo>
                  <a:pt x="15856206" y="1695459"/>
                  <a:pt x="16067928" y="1758863"/>
                  <a:pt x="16273202" y="1823342"/>
                </a:cubicBezTo>
                <a:cubicBezTo>
                  <a:pt x="16381748" y="1855581"/>
                  <a:pt x="16491370" y="1887821"/>
                  <a:pt x="16599918" y="1920063"/>
                </a:cubicBezTo>
                <a:cubicBezTo>
                  <a:pt x="16645058" y="1932957"/>
                  <a:pt x="16696644" y="1951226"/>
                  <a:pt x="16741782" y="1957674"/>
                </a:cubicBezTo>
                <a:cubicBezTo>
                  <a:pt x="16779400" y="1964122"/>
                  <a:pt x="16767576" y="2022153"/>
                  <a:pt x="16767576" y="2060841"/>
                </a:cubicBezTo>
                <a:cubicBezTo>
                  <a:pt x="16785848" y="2060841"/>
                  <a:pt x="16798744" y="2054393"/>
                  <a:pt x="16811640" y="2060841"/>
                </a:cubicBezTo>
                <a:cubicBezTo>
                  <a:pt x="16824540" y="2060841"/>
                  <a:pt x="16830988" y="2086632"/>
                  <a:pt x="16818088" y="2093081"/>
                </a:cubicBezTo>
                <a:cubicBezTo>
                  <a:pt x="16779400" y="2099528"/>
                  <a:pt x="16735334" y="2073737"/>
                  <a:pt x="16696644" y="2060841"/>
                </a:cubicBezTo>
                <a:cubicBezTo>
                  <a:pt x="16580574" y="2022153"/>
                  <a:pt x="16465578" y="1989913"/>
                  <a:pt x="16350582" y="1957674"/>
                </a:cubicBezTo>
                <a:cubicBezTo>
                  <a:pt x="16119514" y="1894269"/>
                  <a:pt x="15888450" y="1836238"/>
                  <a:pt x="15657382" y="1816895"/>
                </a:cubicBezTo>
                <a:cubicBezTo>
                  <a:pt x="15657382" y="1836238"/>
                  <a:pt x="15657382" y="1862030"/>
                  <a:pt x="15644486" y="1874926"/>
                </a:cubicBezTo>
                <a:cubicBezTo>
                  <a:pt x="15631590" y="1849134"/>
                  <a:pt x="15625140" y="1810447"/>
                  <a:pt x="15599346" y="1797550"/>
                </a:cubicBezTo>
                <a:cubicBezTo>
                  <a:pt x="15580002" y="1778207"/>
                  <a:pt x="15560658" y="1784655"/>
                  <a:pt x="15542386" y="1784655"/>
                </a:cubicBezTo>
                <a:cubicBezTo>
                  <a:pt x="15484350" y="1784655"/>
                  <a:pt x="15426316" y="1778207"/>
                  <a:pt x="15368280" y="1771759"/>
                </a:cubicBezTo>
                <a:cubicBezTo>
                  <a:pt x="15259734" y="1758863"/>
                  <a:pt x="15143662" y="1745967"/>
                  <a:pt x="15035114" y="1727698"/>
                </a:cubicBezTo>
                <a:cubicBezTo>
                  <a:pt x="14804049" y="1689010"/>
                  <a:pt x="14579431" y="1643876"/>
                  <a:pt x="14354813" y="1598740"/>
                </a:cubicBezTo>
                <a:cubicBezTo>
                  <a:pt x="14354813" y="1682563"/>
                  <a:pt x="14296777" y="1689010"/>
                  <a:pt x="14259162" y="1708354"/>
                </a:cubicBezTo>
                <a:cubicBezTo>
                  <a:pt x="14316122" y="1752415"/>
                  <a:pt x="14380606" y="1740594"/>
                  <a:pt x="14445090" y="1752415"/>
                </a:cubicBezTo>
                <a:cubicBezTo>
                  <a:pt x="14464435" y="1752415"/>
                  <a:pt x="14490228" y="1765311"/>
                  <a:pt x="14509573" y="1758863"/>
                </a:cubicBezTo>
                <a:cubicBezTo>
                  <a:pt x="14527844" y="1752415"/>
                  <a:pt x="14527844" y="1727698"/>
                  <a:pt x="14534292" y="1701906"/>
                </a:cubicBezTo>
                <a:cubicBezTo>
                  <a:pt x="14553637" y="1637427"/>
                  <a:pt x="14663259" y="1727698"/>
                  <a:pt x="14689053" y="1740594"/>
                </a:cubicBezTo>
                <a:cubicBezTo>
                  <a:pt x="14714846" y="1752415"/>
                  <a:pt x="14752462" y="1778207"/>
                  <a:pt x="14778255" y="1778207"/>
                </a:cubicBezTo>
                <a:cubicBezTo>
                  <a:pt x="14791152" y="1778207"/>
                  <a:pt x="14797600" y="1745967"/>
                  <a:pt x="14804049" y="1727698"/>
                </a:cubicBezTo>
                <a:cubicBezTo>
                  <a:pt x="14931941" y="1855581"/>
                  <a:pt x="15093150" y="1855581"/>
                  <a:pt x="15240388" y="1862030"/>
                </a:cubicBezTo>
                <a:cubicBezTo>
                  <a:pt x="15285526" y="1862030"/>
                  <a:pt x="15330666" y="1862030"/>
                  <a:pt x="15374730" y="1855581"/>
                </a:cubicBezTo>
                <a:cubicBezTo>
                  <a:pt x="15394074" y="1855581"/>
                  <a:pt x="15413418" y="1849134"/>
                  <a:pt x="15432764" y="1849134"/>
                </a:cubicBezTo>
                <a:cubicBezTo>
                  <a:pt x="15439212" y="1868478"/>
                  <a:pt x="15452110" y="1874926"/>
                  <a:pt x="15471454" y="1881373"/>
                </a:cubicBezTo>
                <a:cubicBezTo>
                  <a:pt x="15510146" y="1894269"/>
                  <a:pt x="15547760" y="1881373"/>
                  <a:pt x="15586450" y="1887821"/>
                </a:cubicBezTo>
                <a:cubicBezTo>
                  <a:pt x="15612244" y="1894269"/>
                  <a:pt x="15644486" y="1907166"/>
                  <a:pt x="15663830" y="1874926"/>
                </a:cubicBezTo>
                <a:cubicBezTo>
                  <a:pt x="15670278" y="1900718"/>
                  <a:pt x="15670278" y="1920063"/>
                  <a:pt x="15676726" y="1938330"/>
                </a:cubicBezTo>
                <a:cubicBezTo>
                  <a:pt x="15683176" y="1945853"/>
                  <a:pt x="15696072" y="1945853"/>
                  <a:pt x="15702522" y="1945853"/>
                </a:cubicBezTo>
                <a:cubicBezTo>
                  <a:pt x="15728314" y="1951226"/>
                  <a:pt x="15753034" y="1957674"/>
                  <a:pt x="15778826" y="1964122"/>
                </a:cubicBezTo>
                <a:cubicBezTo>
                  <a:pt x="15817518" y="1970570"/>
                  <a:pt x="15862654" y="1983465"/>
                  <a:pt x="15901346" y="2015705"/>
                </a:cubicBezTo>
                <a:cubicBezTo>
                  <a:pt x="15791722" y="2002809"/>
                  <a:pt x="15683176" y="1989913"/>
                  <a:pt x="15573554" y="1977018"/>
                </a:cubicBezTo>
                <a:cubicBezTo>
                  <a:pt x="15535938" y="1977018"/>
                  <a:pt x="15465006" y="1996361"/>
                  <a:pt x="15439212" y="1964122"/>
                </a:cubicBezTo>
                <a:lnTo>
                  <a:pt x="15435056" y="1958224"/>
                </a:lnTo>
                <a:lnTo>
                  <a:pt x="15436004" y="1965833"/>
                </a:lnTo>
                <a:lnTo>
                  <a:pt x="15432090" y="1964842"/>
                </a:lnTo>
                <a:lnTo>
                  <a:pt x="15436004" y="1970714"/>
                </a:lnTo>
                <a:cubicBezTo>
                  <a:pt x="15430016" y="1970714"/>
                  <a:pt x="15424030" y="1970714"/>
                  <a:pt x="15418042" y="1970714"/>
                </a:cubicBezTo>
                <a:lnTo>
                  <a:pt x="15423422" y="1962646"/>
                </a:lnTo>
                <a:lnTo>
                  <a:pt x="15422532" y="1962421"/>
                </a:lnTo>
                <a:cubicBezTo>
                  <a:pt x="15421036" y="1960715"/>
                  <a:pt x="15419914" y="1958156"/>
                  <a:pt x="15419164" y="1954316"/>
                </a:cubicBezTo>
                <a:lnTo>
                  <a:pt x="15418200" y="1940768"/>
                </a:lnTo>
                <a:lnTo>
                  <a:pt x="15413418" y="1945853"/>
                </a:lnTo>
                <a:cubicBezTo>
                  <a:pt x="15406970" y="1964122"/>
                  <a:pt x="15387626" y="1964122"/>
                  <a:pt x="15374730" y="1957674"/>
                </a:cubicBezTo>
                <a:cubicBezTo>
                  <a:pt x="15348934" y="1957674"/>
                  <a:pt x="15311320" y="1970570"/>
                  <a:pt x="15285526" y="1951226"/>
                </a:cubicBezTo>
                <a:cubicBezTo>
                  <a:pt x="15272630" y="1938330"/>
                  <a:pt x="15272630" y="1913613"/>
                  <a:pt x="15259734" y="1894269"/>
                </a:cubicBezTo>
                <a:cubicBezTo>
                  <a:pt x="15253286" y="1874926"/>
                  <a:pt x="15233940" y="1868478"/>
                  <a:pt x="15221042" y="1868478"/>
                </a:cubicBezTo>
                <a:cubicBezTo>
                  <a:pt x="15214594" y="1868478"/>
                  <a:pt x="15156558" y="1881373"/>
                  <a:pt x="15163008" y="1907166"/>
                </a:cubicBezTo>
                <a:cubicBezTo>
                  <a:pt x="15175904" y="1932957"/>
                  <a:pt x="15221042" y="1881373"/>
                  <a:pt x="15221042" y="1938330"/>
                </a:cubicBezTo>
                <a:cubicBezTo>
                  <a:pt x="14881429" y="1862030"/>
                  <a:pt x="14540740" y="1810447"/>
                  <a:pt x="14194678" y="1791103"/>
                </a:cubicBezTo>
                <a:cubicBezTo>
                  <a:pt x="14201127" y="1752415"/>
                  <a:pt x="14214023" y="1727698"/>
                  <a:pt x="14233368" y="1714803"/>
                </a:cubicBezTo>
                <a:cubicBezTo>
                  <a:pt x="14105476" y="1605189"/>
                  <a:pt x="13950715" y="1637427"/>
                  <a:pt x="13803477" y="1663219"/>
                </a:cubicBezTo>
                <a:cubicBezTo>
                  <a:pt x="13803477" y="1624531"/>
                  <a:pt x="13848616" y="1637427"/>
                  <a:pt x="13848616" y="1598740"/>
                </a:cubicBezTo>
                <a:cubicBezTo>
                  <a:pt x="13809926" y="1598740"/>
                  <a:pt x="13771236" y="1611636"/>
                  <a:pt x="13738994" y="1598740"/>
                </a:cubicBezTo>
                <a:cubicBezTo>
                  <a:pt x="13726097" y="1592292"/>
                  <a:pt x="13726097" y="1547156"/>
                  <a:pt x="13719649" y="1535335"/>
                </a:cubicBezTo>
                <a:cubicBezTo>
                  <a:pt x="13706752" y="1503096"/>
                  <a:pt x="13662688" y="1503096"/>
                  <a:pt x="13643343" y="1496648"/>
                </a:cubicBezTo>
                <a:cubicBezTo>
                  <a:pt x="13630447" y="1490200"/>
                  <a:pt x="13617550" y="1480528"/>
                  <a:pt x="13603847" y="1470856"/>
                </a:cubicBezTo>
                <a:lnTo>
                  <a:pt x="13600816" y="1469093"/>
                </a:lnTo>
                <a:lnTo>
                  <a:pt x="13603909" y="1483018"/>
                </a:lnTo>
                <a:cubicBezTo>
                  <a:pt x="13603089" y="1487031"/>
                  <a:pt x="13599807" y="1487031"/>
                  <a:pt x="13593245" y="1477398"/>
                </a:cubicBezTo>
                <a:cubicBezTo>
                  <a:pt x="13593245" y="1474187"/>
                  <a:pt x="13594886" y="1470977"/>
                  <a:pt x="13596527" y="1468569"/>
                </a:cubicBezTo>
                <a:lnTo>
                  <a:pt x="13597619" y="1467233"/>
                </a:lnTo>
                <a:lnTo>
                  <a:pt x="13559514" y="1445064"/>
                </a:lnTo>
                <a:cubicBezTo>
                  <a:pt x="13565963" y="1457960"/>
                  <a:pt x="13565963" y="1470856"/>
                  <a:pt x="13572411" y="1477304"/>
                </a:cubicBezTo>
                <a:cubicBezTo>
                  <a:pt x="13578859" y="1490200"/>
                  <a:pt x="13591756" y="1477304"/>
                  <a:pt x="13598205" y="1483753"/>
                </a:cubicBezTo>
                <a:cubicBezTo>
                  <a:pt x="13604653" y="1496648"/>
                  <a:pt x="13598205" y="1522439"/>
                  <a:pt x="13598205" y="1540708"/>
                </a:cubicBezTo>
                <a:cubicBezTo>
                  <a:pt x="13501479" y="1527813"/>
                  <a:pt x="13405828" y="1515992"/>
                  <a:pt x="13302654" y="1509543"/>
                </a:cubicBezTo>
                <a:cubicBezTo>
                  <a:pt x="13367138" y="1432169"/>
                  <a:pt x="13450967" y="1470856"/>
                  <a:pt x="13520824" y="1477304"/>
                </a:cubicBezTo>
                <a:cubicBezTo>
                  <a:pt x="13520824" y="1451512"/>
                  <a:pt x="13514376" y="1419273"/>
                  <a:pt x="13540169" y="1412826"/>
                </a:cubicBezTo>
                <a:cubicBezTo>
                  <a:pt x="13559514" y="1406377"/>
                  <a:pt x="13572411" y="1412826"/>
                  <a:pt x="13591756" y="1419273"/>
                </a:cubicBezTo>
                <a:cubicBezTo>
                  <a:pt x="13611101" y="1419273"/>
                  <a:pt x="13656240" y="1432169"/>
                  <a:pt x="13656240" y="1387034"/>
                </a:cubicBezTo>
                <a:cubicBezTo>
                  <a:pt x="13501479" y="1393482"/>
                  <a:pt x="13354241" y="1374138"/>
                  <a:pt x="13200555" y="1374138"/>
                </a:cubicBezTo>
                <a:cubicBezTo>
                  <a:pt x="13059766" y="1380585"/>
                  <a:pt x="12911454" y="1387034"/>
                  <a:pt x="12777113" y="1477304"/>
                </a:cubicBezTo>
                <a:cubicBezTo>
                  <a:pt x="12822251" y="1483753"/>
                  <a:pt x="12859867" y="1496648"/>
                  <a:pt x="12898557" y="1509543"/>
                </a:cubicBezTo>
                <a:cubicBezTo>
                  <a:pt x="12898557" y="1527813"/>
                  <a:pt x="12892109" y="1547156"/>
                  <a:pt x="12892109" y="1572949"/>
                </a:cubicBezTo>
                <a:cubicBezTo>
                  <a:pt x="12872764" y="1547156"/>
                  <a:pt x="12859867" y="1547156"/>
                  <a:pt x="12848045" y="1579396"/>
                </a:cubicBezTo>
                <a:cubicBezTo>
                  <a:pt x="12879212" y="1592292"/>
                  <a:pt x="12924350" y="1598740"/>
                  <a:pt x="12898557" y="1669667"/>
                </a:cubicBezTo>
                <a:cubicBezTo>
                  <a:pt x="12885660" y="1708354"/>
                  <a:pt x="12841596" y="1689010"/>
                  <a:pt x="12822251" y="1689010"/>
                </a:cubicBezTo>
                <a:cubicBezTo>
                  <a:pt x="12790010" y="1689010"/>
                  <a:pt x="12770664" y="1708354"/>
                  <a:pt x="12744871" y="1727698"/>
                </a:cubicBezTo>
                <a:cubicBezTo>
                  <a:pt x="12712629" y="1745967"/>
                  <a:pt x="12667491" y="1740594"/>
                  <a:pt x="12629875" y="1740594"/>
                </a:cubicBezTo>
                <a:cubicBezTo>
                  <a:pt x="12597633" y="1740594"/>
                  <a:pt x="12565391" y="1740594"/>
                  <a:pt x="12526701" y="1745967"/>
                </a:cubicBezTo>
                <a:cubicBezTo>
                  <a:pt x="12456844" y="1752415"/>
                  <a:pt x="12379464" y="1765311"/>
                  <a:pt x="12302083" y="1778207"/>
                </a:cubicBezTo>
                <a:cubicBezTo>
                  <a:pt x="12225778" y="1797550"/>
                  <a:pt x="12154846" y="1816895"/>
                  <a:pt x="12077465" y="1816895"/>
                </a:cubicBezTo>
                <a:cubicBezTo>
                  <a:pt x="12038775" y="1816895"/>
                  <a:pt x="12020505" y="1829790"/>
                  <a:pt x="11988263" y="1849134"/>
                </a:cubicBezTo>
                <a:cubicBezTo>
                  <a:pt x="11962469" y="1868478"/>
                  <a:pt x="11930228" y="1862030"/>
                  <a:pt x="11897986" y="1862030"/>
                </a:cubicBezTo>
                <a:cubicBezTo>
                  <a:pt x="11833502" y="1868478"/>
                  <a:pt x="11763645" y="1881373"/>
                  <a:pt x="11699161" y="1920063"/>
                </a:cubicBezTo>
                <a:cubicBezTo>
                  <a:pt x="11673368" y="1938330"/>
                  <a:pt x="11660471" y="1938330"/>
                  <a:pt x="11635752" y="1920063"/>
                </a:cubicBezTo>
                <a:lnTo>
                  <a:pt x="11635483" y="1919987"/>
                </a:lnTo>
                <a:lnTo>
                  <a:pt x="11616508" y="1914622"/>
                </a:lnTo>
                <a:cubicBezTo>
                  <a:pt x="11597465" y="1912808"/>
                  <a:pt x="11579329" y="1920063"/>
                  <a:pt x="11564820" y="1920063"/>
                </a:cubicBezTo>
                <a:cubicBezTo>
                  <a:pt x="11603510" y="1964122"/>
                  <a:pt x="11660471" y="1932957"/>
                  <a:pt x="11692713" y="1989913"/>
                </a:cubicBezTo>
                <a:cubicBezTo>
                  <a:pt x="11468095" y="2041497"/>
                  <a:pt x="11243477" y="2112430"/>
                  <a:pt x="11019934" y="2195172"/>
                </a:cubicBezTo>
                <a:cubicBezTo>
                  <a:pt x="10910311" y="2233859"/>
                  <a:pt x="10801764" y="2266099"/>
                  <a:pt x="10692142" y="2311236"/>
                </a:cubicBezTo>
                <a:cubicBezTo>
                  <a:pt x="10640555" y="2330579"/>
                  <a:pt x="10590043" y="2361740"/>
                  <a:pt x="10538456" y="2393980"/>
                </a:cubicBezTo>
                <a:cubicBezTo>
                  <a:pt x="10513737" y="2406870"/>
                  <a:pt x="10487943" y="2400427"/>
                  <a:pt x="10468598" y="2406870"/>
                </a:cubicBezTo>
                <a:cubicBezTo>
                  <a:pt x="10449253" y="2413338"/>
                  <a:pt x="10455702" y="2445566"/>
                  <a:pt x="10449253" y="2464911"/>
                </a:cubicBezTo>
                <a:cubicBezTo>
                  <a:pt x="10653451" y="2387533"/>
                  <a:pt x="10865173" y="2311236"/>
                  <a:pt x="11070446" y="2246753"/>
                </a:cubicBezTo>
                <a:cubicBezTo>
                  <a:pt x="11070446" y="2266099"/>
                  <a:pt x="11070446" y="2291889"/>
                  <a:pt x="11070446" y="2311236"/>
                </a:cubicBezTo>
                <a:cubicBezTo>
                  <a:pt x="11230580" y="2259652"/>
                  <a:pt x="11385341" y="2201616"/>
                  <a:pt x="11545475" y="2169380"/>
                </a:cubicBezTo>
                <a:cubicBezTo>
                  <a:pt x="11616407" y="2151111"/>
                  <a:pt x="11686264" y="2143586"/>
                  <a:pt x="11763645" y="2156485"/>
                </a:cubicBezTo>
                <a:cubicBezTo>
                  <a:pt x="11776542" y="2162932"/>
                  <a:pt x="11808783" y="2162932"/>
                  <a:pt x="11815232" y="2125320"/>
                </a:cubicBezTo>
                <a:cubicBezTo>
                  <a:pt x="11821680" y="2099528"/>
                  <a:pt x="11828129" y="2080184"/>
                  <a:pt x="11846399" y="2080184"/>
                </a:cubicBezTo>
                <a:cubicBezTo>
                  <a:pt x="11878641" y="2086632"/>
                  <a:pt x="11910883" y="2099528"/>
                  <a:pt x="11943124" y="2099528"/>
                </a:cubicBezTo>
                <a:cubicBezTo>
                  <a:pt x="11968918" y="2099528"/>
                  <a:pt x="11949573" y="2125320"/>
                  <a:pt x="11968918" y="2125320"/>
                </a:cubicBezTo>
                <a:cubicBezTo>
                  <a:pt x="11988263" y="2125320"/>
                  <a:pt x="12007608" y="2131768"/>
                  <a:pt x="12026953" y="2125320"/>
                </a:cubicBezTo>
                <a:cubicBezTo>
                  <a:pt x="12038775" y="2125320"/>
                  <a:pt x="12033401" y="2112430"/>
                  <a:pt x="12033401" y="2099528"/>
                </a:cubicBezTo>
                <a:cubicBezTo>
                  <a:pt x="12038775" y="2086632"/>
                  <a:pt x="12051672" y="2086632"/>
                  <a:pt x="12058120" y="2086632"/>
                </a:cubicBezTo>
                <a:cubicBezTo>
                  <a:pt x="12077465" y="2086632"/>
                  <a:pt x="12096810" y="2086632"/>
                  <a:pt x="12116155" y="2086632"/>
                </a:cubicBezTo>
                <a:cubicBezTo>
                  <a:pt x="12148397" y="2086632"/>
                  <a:pt x="12212881" y="2099528"/>
                  <a:pt x="12212881" y="2035049"/>
                </a:cubicBezTo>
                <a:cubicBezTo>
                  <a:pt x="12212881" y="1977018"/>
                  <a:pt x="12174191" y="1862030"/>
                  <a:pt x="12135501" y="1907166"/>
                </a:cubicBezTo>
                <a:cubicBezTo>
                  <a:pt x="12135501" y="1887821"/>
                  <a:pt x="12129052" y="1868478"/>
                  <a:pt x="12129052" y="1849134"/>
                </a:cubicBezTo>
                <a:cubicBezTo>
                  <a:pt x="12225778" y="1842686"/>
                  <a:pt x="12327877" y="1836238"/>
                  <a:pt x="12431051" y="1829790"/>
                </a:cubicBezTo>
                <a:cubicBezTo>
                  <a:pt x="12379464" y="1842686"/>
                  <a:pt x="12321428" y="1829790"/>
                  <a:pt x="12276290" y="1868478"/>
                </a:cubicBezTo>
                <a:cubicBezTo>
                  <a:pt x="12219329" y="1913613"/>
                  <a:pt x="12340773" y="1920063"/>
                  <a:pt x="12353670" y="1920063"/>
                </a:cubicBezTo>
                <a:cubicBezTo>
                  <a:pt x="12334325" y="1951226"/>
                  <a:pt x="12295635" y="1957674"/>
                  <a:pt x="12276290" y="1983465"/>
                </a:cubicBezTo>
                <a:cubicBezTo>
                  <a:pt x="12244048" y="2035049"/>
                  <a:pt x="12308532" y="2041497"/>
                  <a:pt x="12327877" y="2041497"/>
                </a:cubicBezTo>
                <a:cubicBezTo>
                  <a:pt x="12424602" y="2041497"/>
                  <a:pt x="12533150" y="2073737"/>
                  <a:pt x="12623427" y="2002809"/>
                </a:cubicBezTo>
                <a:cubicBezTo>
                  <a:pt x="12673939" y="1964122"/>
                  <a:pt x="12751319" y="1989913"/>
                  <a:pt x="12802906" y="1989913"/>
                </a:cubicBezTo>
                <a:cubicBezTo>
                  <a:pt x="12867390" y="1983465"/>
                  <a:pt x="12930799" y="1977018"/>
                  <a:pt x="13001731" y="1977018"/>
                </a:cubicBezTo>
                <a:cubicBezTo>
                  <a:pt x="13033973" y="1977018"/>
                  <a:pt x="13065140" y="1977018"/>
                  <a:pt x="13103830" y="1977018"/>
                </a:cubicBezTo>
                <a:cubicBezTo>
                  <a:pt x="13123175" y="1977018"/>
                  <a:pt x="13148968" y="1964122"/>
                  <a:pt x="13168314" y="1970570"/>
                </a:cubicBezTo>
                <a:cubicBezTo>
                  <a:pt x="13181210" y="1977018"/>
                  <a:pt x="13194107" y="1996361"/>
                  <a:pt x="13174762" y="2002809"/>
                </a:cubicBezTo>
                <a:cubicBezTo>
                  <a:pt x="13161865" y="2009257"/>
                  <a:pt x="13142520" y="2002809"/>
                  <a:pt x="13123175" y="2002809"/>
                </a:cubicBezTo>
                <a:cubicBezTo>
                  <a:pt x="13136072" y="2093081"/>
                  <a:pt x="13161865" y="2086632"/>
                  <a:pt x="13213452" y="2054393"/>
                </a:cubicBezTo>
                <a:cubicBezTo>
                  <a:pt x="13232797" y="2035049"/>
                  <a:pt x="13239246" y="2047945"/>
                  <a:pt x="13252142" y="2073737"/>
                </a:cubicBezTo>
                <a:cubicBezTo>
                  <a:pt x="13270413" y="2105976"/>
                  <a:pt x="13289758" y="2093081"/>
                  <a:pt x="13309103" y="2086632"/>
                </a:cubicBezTo>
                <a:cubicBezTo>
                  <a:pt x="13341345" y="2073737"/>
                  <a:pt x="13373586" y="2073737"/>
                  <a:pt x="13399380" y="2067288"/>
                </a:cubicBezTo>
                <a:cubicBezTo>
                  <a:pt x="13425173" y="2067288"/>
                  <a:pt x="13444518" y="2073737"/>
                  <a:pt x="13470312" y="2054393"/>
                </a:cubicBezTo>
                <a:cubicBezTo>
                  <a:pt x="13514376" y="2015705"/>
                  <a:pt x="13565963" y="2035049"/>
                  <a:pt x="13617550" y="2035049"/>
                </a:cubicBezTo>
                <a:cubicBezTo>
                  <a:pt x="13617550" y="1989913"/>
                  <a:pt x="13591756" y="1983465"/>
                  <a:pt x="13572411" y="1970570"/>
                </a:cubicBezTo>
                <a:cubicBezTo>
                  <a:pt x="13604653" y="1970570"/>
                  <a:pt x="13643343" y="1977018"/>
                  <a:pt x="13675585" y="1983465"/>
                </a:cubicBezTo>
                <a:cubicBezTo>
                  <a:pt x="13662688" y="1989913"/>
                  <a:pt x="13649791" y="2002809"/>
                  <a:pt x="13636895" y="2015705"/>
                </a:cubicBezTo>
                <a:cubicBezTo>
                  <a:pt x="13649791" y="2028601"/>
                  <a:pt x="13662688" y="2041497"/>
                  <a:pt x="13675585" y="2060841"/>
                </a:cubicBezTo>
                <a:cubicBezTo>
                  <a:pt x="13688482" y="2047945"/>
                  <a:pt x="13694930" y="2028601"/>
                  <a:pt x="13713200" y="2035049"/>
                </a:cubicBezTo>
                <a:cubicBezTo>
                  <a:pt x="13726097" y="2047945"/>
                  <a:pt x="13738994" y="2060841"/>
                  <a:pt x="13751891" y="2060841"/>
                </a:cubicBezTo>
                <a:cubicBezTo>
                  <a:pt x="13764787" y="2060841"/>
                  <a:pt x="13784132" y="2060841"/>
                  <a:pt x="13797029" y="2067288"/>
                </a:cubicBezTo>
                <a:cubicBezTo>
                  <a:pt x="13816374" y="2073737"/>
                  <a:pt x="13777684" y="2086632"/>
                  <a:pt x="13777684" y="2093081"/>
                </a:cubicBezTo>
                <a:cubicBezTo>
                  <a:pt x="13745442" y="2105976"/>
                  <a:pt x="13713200" y="2099528"/>
                  <a:pt x="13680959" y="2099528"/>
                </a:cubicBezTo>
                <a:cubicBezTo>
                  <a:pt x="13604653" y="2105976"/>
                  <a:pt x="13520824" y="2105976"/>
                  <a:pt x="13444518" y="2112430"/>
                </a:cubicBezTo>
                <a:cubicBezTo>
                  <a:pt x="13405828" y="2118874"/>
                  <a:pt x="13367138" y="2118874"/>
                  <a:pt x="13328448" y="2118874"/>
                </a:cubicBezTo>
                <a:cubicBezTo>
                  <a:pt x="13296206" y="2125320"/>
                  <a:pt x="13265039" y="2118874"/>
                  <a:pt x="13239246" y="2151111"/>
                </a:cubicBezTo>
                <a:cubicBezTo>
                  <a:pt x="13258591" y="2156485"/>
                  <a:pt x="13315551" y="2156485"/>
                  <a:pt x="13322000" y="2195172"/>
                </a:cubicBezTo>
                <a:cubicBezTo>
                  <a:pt x="13322000" y="2214516"/>
                  <a:pt x="13289758" y="2220961"/>
                  <a:pt x="13284384" y="2220961"/>
                </a:cubicBezTo>
                <a:cubicBezTo>
                  <a:pt x="13258591" y="2220961"/>
                  <a:pt x="13232797" y="2227413"/>
                  <a:pt x="13207004" y="2220961"/>
                </a:cubicBezTo>
                <a:cubicBezTo>
                  <a:pt x="13181210" y="2214516"/>
                  <a:pt x="13181210" y="2188728"/>
                  <a:pt x="13181210" y="2151111"/>
                </a:cubicBezTo>
                <a:cubicBezTo>
                  <a:pt x="13079111" y="2162932"/>
                  <a:pt x="12969489" y="2175828"/>
                  <a:pt x="12859867" y="2188728"/>
                </a:cubicBezTo>
                <a:cubicBezTo>
                  <a:pt x="12802906" y="2195172"/>
                  <a:pt x="12751319" y="2208069"/>
                  <a:pt x="12693284" y="2208069"/>
                </a:cubicBezTo>
                <a:cubicBezTo>
                  <a:pt x="12673939" y="2208069"/>
                  <a:pt x="12604082" y="2188728"/>
                  <a:pt x="12597633" y="2240307"/>
                </a:cubicBezTo>
                <a:cubicBezTo>
                  <a:pt x="12597633" y="2266099"/>
                  <a:pt x="12610530" y="2298334"/>
                  <a:pt x="12591185" y="2311236"/>
                </a:cubicBezTo>
                <a:cubicBezTo>
                  <a:pt x="12578288" y="2324131"/>
                  <a:pt x="12558943" y="2317683"/>
                  <a:pt x="12546046" y="2324131"/>
                </a:cubicBezTo>
                <a:cubicBezTo>
                  <a:pt x="12494459" y="2330579"/>
                  <a:pt x="12443947" y="2337027"/>
                  <a:pt x="12385912" y="2343474"/>
                </a:cubicBezTo>
                <a:cubicBezTo>
                  <a:pt x="12282738" y="2361740"/>
                  <a:pt x="12180639" y="2387533"/>
                  <a:pt x="12071017" y="2406870"/>
                </a:cubicBezTo>
                <a:cubicBezTo>
                  <a:pt x="11859296" y="2464911"/>
                  <a:pt x="11641126" y="2510046"/>
                  <a:pt x="11430479" y="2561628"/>
                </a:cubicBezTo>
                <a:cubicBezTo>
                  <a:pt x="11333754" y="2579897"/>
                  <a:pt x="11237028" y="2605690"/>
                  <a:pt x="11141378" y="2618587"/>
                </a:cubicBezTo>
                <a:cubicBezTo>
                  <a:pt x="11122033" y="2618587"/>
                  <a:pt x="11109136" y="2625034"/>
                  <a:pt x="11089791" y="2631480"/>
                </a:cubicBezTo>
                <a:cubicBezTo>
                  <a:pt x="11076894" y="2644376"/>
                  <a:pt x="11076894" y="2670168"/>
                  <a:pt x="11070446" y="2689511"/>
                </a:cubicBezTo>
                <a:cubicBezTo>
                  <a:pt x="11051101" y="2734643"/>
                  <a:pt x="10981243" y="2683064"/>
                  <a:pt x="10961898" y="2676615"/>
                </a:cubicBezTo>
                <a:cubicBezTo>
                  <a:pt x="10961898" y="2695958"/>
                  <a:pt x="10961898" y="2721752"/>
                  <a:pt x="10961898" y="2741094"/>
                </a:cubicBezTo>
                <a:cubicBezTo>
                  <a:pt x="10884518" y="2728196"/>
                  <a:pt x="10814661" y="2752914"/>
                  <a:pt x="10750177" y="2785149"/>
                </a:cubicBezTo>
                <a:cubicBezTo>
                  <a:pt x="10807138" y="2772256"/>
                  <a:pt x="10858724" y="2759362"/>
                  <a:pt x="10916760" y="2752914"/>
                </a:cubicBezTo>
                <a:cubicBezTo>
                  <a:pt x="10968347" y="2747539"/>
                  <a:pt x="11019934" y="2741094"/>
                  <a:pt x="11070446" y="2715302"/>
                </a:cubicBezTo>
                <a:cubicBezTo>
                  <a:pt x="11173620" y="2670168"/>
                  <a:pt x="11288615" y="2670168"/>
                  <a:pt x="11398238" y="2650824"/>
                </a:cubicBezTo>
                <a:cubicBezTo>
                  <a:pt x="11622856" y="2612137"/>
                  <a:pt x="11846399" y="2561628"/>
                  <a:pt x="12071017" y="2497149"/>
                </a:cubicBezTo>
                <a:cubicBezTo>
                  <a:pt x="12071017" y="2516495"/>
                  <a:pt x="12071017" y="2554106"/>
                  <a:pt x="12090362" y="2554106"/>
                </a:cubicBezTo>
                <a:cubicBezTo>
                  <a:pt x="12090362" y="2535836"/>
                  <a:pt x="12090362" y="2516495"/>
                  <a:pt x="12090362" y="2497149"/>
                </a:cubicBezTo>
                <a:cubicBezTo>
                  <a:pt x="12103259" y="2490703"/>
                  <a:pt x="12116155" y="2490703"/>
                  <a:pt x="12135501" y="2484256"/>
                </a:cubicBezTo>
                <a:cubicBezTo>
                  <a:pt x="12154846" y="2484256"/>
                  <a:pt x="12180639" y="2477804"/>
                  <a:pt x="12206433" y="2477804"/>
                </a:cubicBezTo>
                <a:cubicBezTo>
                  <a:pt x="12193536" y="2484256"/>
                  <a:pt x="12187087" y="2497149"/>
                  <a:pt x="12187087" y="2510046"/>
                </a:cubicBezTo>
                <a:cubicBezTo>
                  <a:pt x="12193536" y="2516495"/>
                  <a:pt x="12206433" y="2516495"/>
                  <a:pt x="12219329" y="2522941"/>
                </a:cubicBezTo>
                <a:cubicBezTo>
                  <a:pt x="12219329" y="2432672"/>
                  <a:pt x="12302083" y="2445566"/>
                  <a:pt x="12340773" y="2432672"/>
                </a:cubicBezTo>
                <a:cubicBezTo>
                  <a:pt x="12418154" y="2419778"/>
                  <a:pt x="12488011" y="2406870"/>
                  <a:pt x="12565391" y="2387533"/>
                </a:cubicBezTo>
                <a:cubicBezTo>
                  <a:pt x="12591185" y="2381086"/>
                  <a:pt x="12629875" y="2348847"/>
                  <a:pt x="12654594" y="2374638"/>
                </a:cubicBezTo>
                <a:cubicBezTo>
                  <a:pt x="12680387" y="2393980"/>
                  <a:pt x="12693284" y="2406870"/>
                  <a:pt x="12719078" y="2400427"/>
                </a:cubicBezTo>
                <a:cubicBezTo>
                  <a:pt x="12796458" y="2387533"/>
                  <a:pt x="12872764" y="2381086"/>
                  <a:pt x="12950144" y="2374638"/>
                </a:cubicBezTo>
                <a:cubicBezTo>
                  <a:pt x="13265039" y="2348847"/>
                  <a:pt x="13572411" y="2330579"/>
                  <a:pt x="13880858" y="2337027"/>
                </a:cubicBezTo>
                <a:cubicBezTo>
                  <a:pt x="13855064" y="2337027"/>
                  <a:pt x="13829271" y="2343474"/>
                  <a:pt x="13803477" y="2348847"/>
                </a:cubicBezTo>
                <a:cubicBezTo>
                  <a:pt x="13809926" y="2361740"/>
                  <a:pt x="13816374" y="2374638"/>
                  <a:pt x="13822823" y="2381086"/>
                </a:cubicBezTo>
                <a:cubicBezTo>
                  <a:pt x="13797029" y="2400427"/>
                  <a:pt x="13764787" y="2413338"/>
                  <a:pt x="13732545" y="2445566"/>
                </a:cubicBezTo>
                <a:cubicBezTo>
                  <a:pt x="13719649" y="2458463"/>
                  <a:pt x="13694930" y="2458463"/>
                  <a:pt x="13694930" y="2497149"/>
                </a:cubicBezTo>
                <a:cubicBezTo>
                  <a:pt x="13706752" y="2484256"/>
                  <a:pt x="13726097" y="2471358"/>
                  <a:pt x="13738994" y="2471358"/>
                </a:cubicBezTo>
                <a:cubicBezTo>
                  <a:pt x="13758339" y="2471358"/>
                  <a:pt x="13771236" y="2490703"/>
                  <a:pt x="13784132" y="2497149"/>
                </a:cubicBezTo>
                <a:cubicBezTo>
                  <a:pt x="13803477" y="2503598"/>
                  <a:pt x="13842168" y="2510046"/>
                  <a:pt x="13848616" y="2471358"/>
                </a:cubicBezTo>
                <a:cubicBezTo>
                  <a:pt x="13855064" y="2445566"/>
                  <a:pt x="13848616" y="2393980"/>
                  <a:pt x="13867961" y="2381086"/>
                </a:cubicBezTo>
                <a:cubicBezTo>
                  <a:pt x="13874409" y="2374638"/>
                  <a:pt x="13886231" y="2374638"/>
                  <a:pt x="13893755" y="2361740"/>
                </a:cubicBezTo>
                <a:cubicBezTo>
                  <a:pt x="13900203" y="2356369"/>
                  <a:pt x="13900203" y="2330579"/>
                  <a:pt x="13905577" y="2317683"/>
                </a:cubicBezTo>
                <a:cubicBezTo>
                  <a:pt x="13918473" y="2285443"/>
                  <a:pt x="13957163" y="2304791"/>
                  <a:pt x="13976509" y="2304791"/>
                </a:cubicBezTo>
                <a:cubicBezTo>
                  <a:pt x="14015199" y="2304791"/>
                  <a:pt x="14060337" y="2298334"/>
                  <a:pt x="14099027" y="2291889"/>
                </a:cubicBezTo>
                <a:cubicBezTo>
                  <a:pt x="14123746" y="2285443"/>
                  <a:pt x="14175333" y="2266099"/>
                  <a:pt x="14201127" y="2285443"/>
                </a:cubicBezTo>
                <a:cubicBezTo>
                  <a:pt x="14207575" y="2295116"/>
                  <a:pt x="14210799" y="2309625"/>
                  <a:pt x="14212411" y="2324803"/>
                </a:cubicBezTo>
                <a:lnTo>
                  <a:pt x="14213855" y="2363672"/>
                </a:lnTo>
                <a:lnTo>
                  <a:pt x="14217894" y="2366503"/>
                </a:lnTo>
                <a:cubicBezTo>
                  <a:pt x="14211907" y="2372428"/>
                  <a:pt x="14205919" y="2378352"/>
                  <a:pt x="14199932" y="2366503"/>
                </a:cubicBezTo>
                <a:lnTo>
                  <a:pt x="14204446" y="2363340"/>
                </a:lnTo>
                <a:lnTo>
                  <a:pt x="14169506" y="2345640"/>
                </a:lnTo>
                <a:cubicBezTo>
                  <a:pt x="14124216" y="2332190"/>
                  <a:pt x="14077264" y="2341862"/>
                  <a:pt x="14034544" y="2337027"/>
                </a:cubicBezTo>
                <a:cubicBezTo>
                  <a:pt x="14034544" y="2400427"/>
                  <a:pt x="14086131" y="2368190"/>
                  <a:pt x="14110849" y="2368190"/>
                </a:cubicBezTo>
                <a:cubicBezTo>
                  <a:pt x="14110849" y="2400427"/>
                  <a:pt x="14086131" y="2406870"/>
                  <a:pt x="14073234" y="2419778"/>
                </a:cubicBezTo>
                <a:cubicBezTo>
                  <a:pt x="14053889" y="2439119"/>
                  <a:pt x="14028095" y="2464911"/>
                  <a:pt x="14015199" y="2497149"/>
                </a:cubicBezTo>
                <a:cubicBezTo>
                  <a:pt x="14034544" y="2503598"/>
                  <a:pt x="14053889" y="2516495"/>
                  <a:pt x="14073234" y="2522941"/>
                </a:cubicBezTo>
                <a:cubicBezTo>
                  <a:pt x="14073234" y="2503598"/>
                  <a:pt x="14066786" y="2464911"/>
                  <a:pt x="14091504" y="2464911"/>
                </a:cubicBezTo>
                <a:cubicBezTo>
                  <a:pt x="14091504" y="2516495"/>
                  <a:pt x="14105476" y="2522941"/>
                  <a:pt x="14130195" y="2529389"/>
                </a:cubicBezTo>
                <a:cubicBezTo>
                  <a:pt x="14149540" y="2529389"/>
                  <a:pt x="14188230" y="2535836"/>
                  <a:pt x="14188230" y="2497149"/>
                </a:cubicBezTo>
                <a:cubicBezTo>
                  <a:pt x="14168885" y="2497149"/>
                  <a:pt x="14155988" y="2497149"/>
                  <a:pt x="14143091" y="2497149"/>
                </a:cubicBezTo>
                <a:cubicBezTo>
                  <a:pt x="14143091" y="2471358"/>
                  <a:pt x="14143091" y="2452014"/>
                  <a:pt x="14143091" y="2432672"/>
                </a:cubicBezTo>
                <a:cubicBezTo>
                  <a:pt x="14181781" y="2445566"/>
                  <a:pt x="14220472" y="2458463"/>
                  <a:pt x="14259162" y="2477804"/>
                </a:cubicBezTo>
                <a:cubicBezTo>
                  <a:pt x="14246265" y="2490703"/>
                  <a:pt x="14239817" y="2503598"/>
                  <a:pt x="14233368" y="2522941"/>
                </a:cubicBezTo>
                <a:cubicBezTo>
                  <a:pt x="14246265" y="2522941"/>
                  <a:pt x="14272059" y="2510046"/>
                  <a:pt x="14278507" y="2542284"/>
                </a:cubicBezTo>
                <a:cubicBezTo>
                  <a:pt x="14284955" y="2516495"/>
                  <a:pt x="14272059" y="2484256"/>
                  <a:pt x="14284955" y="2464911"/>
                </a:cubicBezTo>
                <a:cubicBezTo>
                  <a:pt x="14296777" y="2445566"/>
                  <a:pt x="14329019" y="2458463"/>
                  <a:pt x="14348364" y="2458463"/>
                </a:cubicBezTo>
                <a:cubicBezTo>
                  <a:pt x="14348364" y="2458463"/>
                  <a:pt x="14380606" y="2471358"/>
                  <a:pt x="14374158" y="2484256"/>
                </a:cubicBezTo>
                <a:cubicBezTo>
                  <a:pt x="14361261" y="2510046"/>
                  <a:pt x="14335467" y="2497149"/>
                  <a:pt x="14316122" y="2497149"/>
                </a:cubicBezTo>
                <a:cubicBezTo>
                  <a:pt x="14316122" y="2516495"/>
                  <a:pt x="14322571" y="2535836"/>
                  <a:pt x="14322571" y="2554106"/>
                </a:cubicBezTo>
                <a:cubicBezTo>
                  <a:pt x="14387054" y="2484256"/>
                  <a:pt x="14464435" y="2566999"/>
                  <a:pt x="14534292" y="2547657"/>
                </a:cubicBezTo>
                <a:cubicBezTo>
                  <a:pt x="14483780" y="2535836"/>
                  <a:pt x="14438641" y="2522941"/>
                  <a:pt x="14393503" y="2510046"/>
                </a:cubicBezTo>
                <a:cubicBezTo>
                  <a:pt x="14470883" y="2445566"/>
                  <a:pt x="14553637" y="2497149"/>
                  <a:pt x="14637466" y="2510046"/>
                </a:cubicBezTo>
                <a:cubicBezTo>
                  <a:pt x="14611672" y="2529389"/>
                  <a:pt x="14566534" y="2547657"/>
                  <a:pt x="14579431" y="2605690"/>
                </a:cubicBezTo>
                <a:cubicBezTo>
                  <a:pt x="14592327" y="2644376"/>
                  <a:pt x="14637466" y="2586345"/>
                  <a:pt x="14637466" y="2644376"/>
                </a:cubicBezTo>
                <a:cubicBezTo>
                  <a:pt x="14451538" y="2612137"/>
                  <a:pt x="14265610" y="2579897"/>
                  <a:pt x="14079682" y="2561628"/>
                </a:cubicBezTo>
                <a:cubicBezTo>
                  <a:pt x="13989405" y="2554106"/>
                  <a:pt x="13900203" y="2535836"/>
                  <a:pt x="13809926" y="2535836"/>
                </a:cubicBezTo>
                <a:cubicBezTo>
                  <a:pt x="13777684" y="2535836"/>
                  <a:pt x="13732545" y="2554106"/>
                  <a:pt x="13700304" y="2535836"/>
                </a:cubicBezTo>
                <a:cubicBezTo>
                  <a:pt x="13669137" y="2516495"/>
                  <a:pt x="13688482" y="2452014"/>
                  <a:pt x="13688482" y="2419778"/>
                </a:cubicBezTo>
                <a:cubicBezTo>
                  <a:pt x="13604653" y="2419778"/>
                  <a:pt x="13520824" y="2426225"/>
                  <a:pt x="13438070" y="2432672"/>
                </a:cubicBezTo>
                <a:lnTo>
                  <a:pt x="13499431" y="2462859"/>
                </a:lnTo>
                <a:lnTo>
                  <a:pt x="13505185" y="2450516"/>
                </a:lnTo>
                <a:cubicBezTo>
                  <a:pt x="13507431" y="2450516"/>
                  <a:pt x="13510424" y="2455331"/>
                  <a:pt x="13516412" y="2464962"/>
                </a:cubicBezTo>
                <a:lnTo>
                  <a:pt x="13512292" y="2468496"/>
                </a:lnTo>
                <a:lnTo>
                  <a:pt x="13538725" y="2478915"/>
                </a:lnTo>
                <a:cubicBezTo>
                  <a:pt x="13549909" y="2482241"/>
                  <a:pt x="13561126" y="2484256"/>
                  <a:pt x="13572411" y="2484256"/>
                </a:cubicBezTo>
                <a:cubicBezTo>
                  <a:pt x="13591756" y="2484256"/>
                  <a:pt x="13636895" y="2477804"/>
                  <a:pt x="13636895" y="2522941"/>
                </a:cubicBezTo>
                <a:cubicBezTo>
                  <a:pt x="13553066" y="2522941"/>
                  <a:pt x="13475686" y="2522941"/>
                  <a:pt x="13392932" y="2522941"/>
                </a:cubicBezTo>
                <a:cubicBezTo>
                  <a:pt x="13392932" y="2503598"/>
                  <a:pt x="13399380" y="2484256"/>
                  <a:pt x="13399380" y="2464911"/>
                </a:cubicBezTo>
                <a:lnTo>
                  <a:pt x="13403724" y="2467517"/>
                </a:lnTo>
                <a:lnTo>
                  <a:pt x="13403655" y="2467412"/>
                </a:lnTo>
                <a:cubicBezTo>
                  <a:pt x="13409642" y="2454185"/>
                  <a:pt x="13411139" y="2450878"/>
                  <a:pt x="13412636" y="2452532"/>
                </a:cubicBezTo>
                <a:lnTo>
                  <a:pt x="13413461" y="2453899"/>
                </a:lnTo>
                <a:lnTo>
                  <a:pt x="13409959" y="2446573"/>
                </a:lnTo>
                <a:cubicBezTo>
                  <a:pt x="13405425" y="2425415"/>
                  <a:pt x="13409052" y="2398815"/>
                  <a:pt x="13380035" y="2393980"/>
                </a:cubicBezTo>
                <a:cubicBezTo>
                  <a:pt x="13354241" y="2393980"/>
                  <a:pt x="13328448" y="2406870"/>
                  <a:pt x="13302654" y="2400427"/>
                </a:cubicBezTo>
                <a:cubicBezTo>
                  <a:pt x="13289758" y="2393980"/>
                  <a:pt x="13270413" y="2393980"/>
                  <a:pt x="13252142" y="2400427"/>
                </a:cubicBezTo>
                <a:cubicBezTo>
                  <a:pt x="13226349" y="2406870"/>
                  <a:pt x="13239246" y="2464911"/>
                  <a:pt x="13239246" y="2497149"/>
                </a:cubicBezTo>
                <a:cubicBezTo>
                  <a:pt x="13252142" y="2484256"/>
                  <a:pt x="13270413" y="2477804"/>
                  <a:pt x="13284384" y="2464911"/>
                </a:cubicBezTo>
                <a:cubicBezTo>
                  <a:pt x="13284384" y="2484256"/>
                  <a:pt x="13289758" y="2503598"/>
                  <a:pt x="13296206" y="2522941"/>
                </a:cubicBezTo>
                <a:cubicBezTo>
                  <a:pt x="13265039" y="2516495"/>
                  <a:pt x="13232797" y="2510046"/>
                  <a:pt x="13200555" y="2510046"/>
                </a:cubicBezTo>
                <a:cubicBezTo>
                  <a:pt x="13207004" y="2490703"/>
                  <a:pt x="13219900" y="2471358"/>
                  <a:pt x="13213452" y="2452014"/>
                </a:cubicBezTo>
                <a:cubicBezTo>
                  <a:pt x="13200555" y="2432672"/>
                  <a:pt x="13194107" y="2413338"/>
                  <a:pt x="13174762" y="2406870"/>
                </a:cubicBezTo>
                <a:cubicBezTo>
                  <a:pt x="13148968" y="2400427"/>
                  <a:pt x="13123175" y="2419778"/>
                  <a:pt x="13090933" y="2426225"/>
                </a:cubicBezTo>
                <a:cubicBezTo>
                  <a:pt x="13027524" y="2439119"/>
                  <a:pt x="12956592" y="2445566"/>
                  <a:pt x="12892109" y="2464911"/>
                </a:cubicBezTo>
                <a:cubicBezTo>
                  <a:pt x="12822251" y="2490703"/>
                  <a:pt x="12751319" y="2477804"/>
                  <a:pt x="12680387" y="2484256"/>
                </a:cubicBezTo>
                <a:cubicBezTo>
                  <a:pt x="12623427" y="2490703"/>
                  <a:pt x="12558943" y="2484256"/>
                  <a:pt x="12500908" y="2535836"/>
                </a:cubicBezTo>
                <a:cubicBezTo>
                  <a:pt x="12513805" y="2547657"/>
                  <a:pt x="12533150" y="2554106"/>
                  <a:pt x="12546046" y="2566999"/>
                </a:cubicBezTo>
                <a:cubicBezTo>
                  <a:pt x="12533150" y="2573448"/>
                  <a:pt x="12526701" y="2586345"/>
                  <a:pt x="12526701" y="2599243"/>
                </a:cubicBezTo>
                <a:cubicBezTo>
                  <a:pt x="12905005" y="2612137"/>
                  <a:pt x="13289758" y="2612137"/>
                  <a:pt x="13675585" y="2612137"/>
                </a:cubicBezTo>
                <a:cubicBezTo>
                  <a:pt x="13611101" y="2618587"/>
                  <a:pt x="13546618" y="2625034"/>
                  <a:pt x="13483209" y="2631480"/>
                </a:cubicBezTo>
                <a:cubicBezTo>
                  <a:pt x="13457415" y="2637928"/>
                  <a:pt x="13431622" y="2631480"/>
                  <a:pt x="13405828" y="2644376"/>
                </a:cubicBezTo>
                <a:cubicBezTo>
                  <a:pt x="13386483" y="2650824"/>
                  <a:pt x="13392932" y="2689511"/>
                  <a:pt x="13392932" y="2708855"/>
                </a:cubicBezTo>
                <a:cubicBezTo>
                  <a:pt x="13457415" y="2695958"/>
                  <a:pt x="13533721" y="2657271"/>
                  <a:pt x="13598205" y="2689511"/>
                </a:cubicBezTo>
                <a:cubicBezTo>
                  <a:pt x="13636895" y="2708855"/>
                  <a:pt x="13669137" y="2734643"/>
                  <a:pt x="13675585" y="2657271"/>
                </a:cubicBezTo>
                <a:cubicBezTo>
                  <a:pt x="13675585" y="2586345"/>
                  <a:pt x="13738994" y="2612137"/>
                  <a:pt x="13764787" y="2612137"/>
                </a:cubicBezTo>
                <a:cubicBezTo>
                  <a:pt x="13797029" y="2618587"/>
                  <a:pt x="13835719" y="2612137"/>
                  <a:pt x="13867961" y="2605690"/>
                </a:cubicBezTo>
                <a:cubicBezTo>
                  <a:pt x="13886231" y="2605690"/>
                  <a:pt x="13937818" y="2592790"/>
                  <a:pt x="13950715" y="2618587"/>
                </a:cubicBezTo>
                <a:cubicBezTo>
                  <a:pt x="13970060" y="2644376"/>
                  <a:pt x="13900203" y="2650824"/>
                  <a:pt x="13893755" y="2644376"/>
                </a:cubicBezTo>
                <a:cubicBezTo>
                  <a:pt x="13874409" y="2644376"/>
                  <a:pt x="13855064" y="2644376"/>
                  <a:pt x="13829271" y="2644376"/>
                </a:cubicBezTo>
                <a:cubicBezTo>
                  <a:pt x="13809926" y="2637928"/>
                  <a:pt x="13745442" y="2625034"/>
                  <a:pt x="13732545" y="2670168"/>
                </a:cubicBezTo>
                <a:cubicBezTo>
                  <a:pt x="13719649" y="2708855"/>
                  <a:pt x="13751891" y="2702408"/>
                  <a:pt x="13764787" y="2702408"/>
                </a:cubicBezTo>
                <a:cubicBezTo>
                  <a:pt x="13797029" y="2702408"/>
                  <a:pt x="13835719" y="2695958"/>
                  <a:pt x="13874409" y="2695958"/>
                </a:cubicBezTo>
                <a:cubicBezTo>
                  <a:pt x="13950715" y="2689511"/>
                  <a:pt x="14028095" y="2683064"/>
                  <a:pt x="14110849" y="2676615"/>
                </a:cubicBezTo>
                <a:cubicBezTo>
                  <a:pt x="14110849" y="2695958"/>
                  <a:pt x="14110849" y="2721752"/>
                  <a:pt x="14110849" y="2741094"/>
                </a:cubicBezTo>
                <a:cubicBezTo>
                  <a:pt x="14123746" y="2741094"/>
                  <a:pt x="14136643" y="2741094"/>
                  <a:pt x="14155988" y="2741094"/>
                </a:cubicBezTo>
                <a:cubicBezTo>
                  <a:pt x="14181781" y="2741094"/>
                  <a:pt x="14214023" y="2747539"/>
                  <a:pt x="14246265" y="2747539"/>
                </a:cubicBezTo>
                <a:cubicBezTo>
                  <a:pt x="14304300" y="2747539"/>
                  <a:pt x="14361261" y="2752914"/>
                  <a:pt x="14425745" y="2752914"/>
                </a:cubicBezTo>
                <a:cubicBezTo>
                  <a:pt x="14477331" y="2759362"/>
                  <a:pt x="14534292" y="2772256"/>
                  <a:pt x="14592327" y="2766883"/>
                </a:cubicBezTo>
                <a:cubicBezTo>
                  <a:pt x="14624569" y="2759362"/>
                  <a:pt x="14637466" y="2772256"/>
                  <a:pt x="14637466" y="2830301"/>
                </a:cubicBezTo>
                <a:cubicBezTo>
                  <a:pt x="14534830" y="2814184"/>
                  <a:pt x="14430581" y="2807707"/>
                  <a:pt x="14326333" y="2801257"/>
                </a:cubicBezTo>
                <a:lnTo>
                  <a:pt x="14262063" y="2796778"/>
                </a:lnTo>
                <a:lnTo>
                  <a:pt x="14275019" y="2805263"/>
                </a:lnTo>
                <a:cubicBezTo>
                  <a:pt x="14278013" y="2810894"/>
                  <a:pt x="14279510" y="2818930"/>
                  <a:pt x="14279510" y="2828558"/>
                </a:cubicBezTo>
                <a:cubicBezTo>
                  <a:pt x="14273522" y="2828558"/>
                  <a:pt x="14269032" y="2825351"/>
                  <a:pt x="14266038" y="2819735"/>
                </a:cubicBezTo>
                <a:lnTo>
                  <a:pt x="14261607" y="2796747"/>
                </a:lnTo>
                <a:lnTo>
                  <a:pt x="14170161" y="2790378"/>
                </a:lnTo>
                <a:cubicBezTo>
                  <a:pt x="14118238" y="2785949"/>
                  <a:pt x="14066517" y="2780312"/>
                  <a:pt x="14015199" y="2772256"/>
                </a:cubicBezTo>
                <a:cubicBezTo>
                  <a:pt x="13931370" y="2759362"/>
                  <a:pt x="13835719" y="2721752"/>
                  <a:pt x="13758339" y="2785149"/>
                </a:cubicBezTo>
                <a:cubicBezTo>
                  <a:pt x="13738994" y="2804473"/>
                  <a:pt x="13726097" y="2778702"/>
                  <a:pt x="13713200" y="2766883"/>
                </a:cubicBezTo>
                <a:cubicBezTo>
                  <a:pt x="13700304" y="2759362"/>
                  <a:pt x="13675585" y="2759362"/>
                  <a:pt x="13662688" y="2752914"/>
                </a:cubicBezTo>
                <a:cubicBezTo>
                  <a:pt x="13636895" y="2741094"/>
                  <a:pt x="13598205" y="2747539"/>
                  <a:pt x="13598205" y="2798035"/>
                </a:cubicBezTo>
                <a:cubicBezTo>
                  <a:pt x="13591756" y="2778702"/>
                  <a:pt x="13578859" y="2759362"/>
                  <a:pt x="13572411" y="2741094"/>
                </a:cubicBezTo>
                <a:cubicBezTo>
                  <a:pt x="13533721" y="2798035"/>
                  <a:pt x="13483209" y="2798035"/>
                  <a:pt x="13431622" y="2798035"/>
                </a:cubicBezTo>
                <a:cubicBezTo>
                  <a:pt x="13367138" y="2798035"/>
                  <a:pt x="13302654" y="2785149"/>
                  <a:pt x="13239246" y="2785149"/>
                </a:cubicBezTo>
                <a:cubicBezTo>
                  <a:pt x="13245694" y="2778702"/>
                  <a:pt x="13245694" y="2772256"/>
                  <a:pt x="13252142" y="2772256"/>
                </a:cubicBezTo>
                <a:cubicBezTo>
                  <a:pt x="13239246" y="2747539"/>
                  <a:pt x="13207004" y="2759362"/>
                  <a:pt x="13194107" y="2766883"/>
                </a:cubicBezTo>
                <a:cubicBezTo>
                  <a:pt x="13161865" y="2772256"/>
                  <a:pt x="13136072" y="2772256"/>
                  <a:pt x="13103830" y="2772256"/>
                </a:cubicBezTo>
                <a:cubicBezTo>
                  <a:pt x="13065140" y="2772256"/>
                  <a:pt x="13008179" y="2759362"/>
                  <a:pt x="12982386" y="2830301"/>
                </a:cubicBezTo>
                <a:cubicBezTo>
                  <a:pt x="12937247" y="2747539"/>
                  <a:pt x="12854493" y="2778702"/>
                  <a:pt x="12790010" y="2791595"/>
                </a:cubicBezTo>
                <a:cubicBezTo>
                  <a:pt x="12751319" y="2791595"/>
                  <a:pt x="12654594" y="2759362"/>
                  <a:pt x="12654594" y="2862535"/>
                </a:cubicBezTo>
                <a:cubicBezTo>
                  <a:pt x="12623427" y="2836748"/>
                  <a:pt x="12584737" y="2823864"/>
                  <a:pt x="12546046" y="2836748"/>
                </a:cubicBezTo>
                <a:cubicBezTo>
                  <a:pt x="12513805" y="2843195"/>
                  <a:pt x="12488011" y="2881878"/>
                  <a:pt x="12456844" y="2894774"/>
                </a:cubicBezTo>
                <a:cubicBezTo>
                  <a:pt x="12418154" y="2907666"/>
                  <a:pt x="12379464" y="2901221"/>
                  <a:pt x="12340773" y="2901221"/>
                </a:cubicBezTo>
                <a:cubicBezTo>
                  <a:pt x="12302083" y="2901221"/>
                  <a:pt x="12263393" y="2907666"/>
                  <a:pt x="12219329" y="2907666"/>
                </a:cubicBezTo>
                <a:cubicBezTo>
                  <a:pt x="12225778" y="2901221"/>
                  <a:pt x="12225778" y="2894774"/>
                  <a:pt x="12232226" y="2888327"/>
                </a:cubicBezTo>
                <a:cubicBezTo>
                  <a:pt x="12187087" y="2856089"/>
                  <a:pt x="12135501" y="2920566"/>
                  <a:pt x="12090362" y="2888327"/>
                </a:cubicBezTo>
                <a:cubicBezTo>
                  <a:pt x="12090362" y="2933464"/>
                  <a:pt x="12090362" y="2958175"/>
                  <a:pt x="12058120" y="2958175"/>
                </a:cubicBezTo>
                <a:cubicBezTo>
                  <a:pt x="12033401" y="2958175"/>
                  <a:pt x="12007608" y="2952806"/>
                  <a:pt x="11981815" y="2964624"/>
                </a:cubicBezTo>
                <a:cubicBezTo>
                  <a:pt x="11923779" y="2983968"/>
                  <a:pt x="11859296" y="2983968"/>
                  <a:pt x="11808783" y="3029103"/>
                </a:cubicBezTo>
                <a:cubicBezTo>
                  <a:pt x="11923779" y="3035555"/>
                  <a:pt x="12046298" y="3035555"/>
                  <a:pt x="12167742" y="3048447"/>
                </a:cubicBezTo>
                <a:cubicBezTo>
                  <a:pt x="12167742" y="3029103"/>
                  <a:pt x="12154846" y="2990416"/>
                  <a:pt x="12174191" y="2983968"/>
                </a:cubicBezTo>
                <a:cubicBezTo>
                  <a:pt x="12193536" y="2972146"/>
                  <a:pt x="12219329" y="2983968"/>
                  <a:pt x="12238674" y="2983968"/>
                </a:cubicBezTo>
                <a:cubicBezTo>
                  <a:pt x="12238674" y="3016207"/>
                  <a:pt x="12187087" y="3035555"/>
                  <a:pt x="12219329" y="3067798"/>
                </a:cubicBezTo>
                <a:cubicBezTo>
                  <a:pt x="12238674" y="3093583"/>
                  <a:pt x="12276290" y="3067798"/>
                  <a:pt x="12295635" y="3061340"/>
                </a:cubicBezTo>
                <a:cubicBezTo>
                  <a:pt x="12379464" y="3029103"/>
                  <a:pt x="12462218" y="3003312"/>
                  <a:pt x="12539598" y="2983968"/>
                </a:cubicBezTo>
                <a:cubicBezTo>
                  <a:pt x="12584737" y="2977523"/>
                  <a:pt x="12623427" y="2972146"/>
                  <a:pt x="12662117" y="2977523"/>
                </a:cubicBezTo>
                <a:cubicBezTo>
                  <a:pt x="12699732" y="2983968"/>
                  <a:pt x="12731974" y="3003312"/>
                  <a:pt x="12764216" y="3022655"/>
                </a:cubicBezTo>
                <a:lnTo>
                  <a:pt x="12769727" y="3023950"/>
                </a:lnTo>
                <a:lnTo>
                  <a:pt x="12759050" y="3014790"/>
                </a:lnTo>
                <a:cubicBezTo>
                  <a:pt x="12771025" y="2995527"/>
                  <a:pt x="12771025" y="2995527"/>
                  <a:pt x="12777012" y="3014790"/>
                </a:cubicBezTo>
                <a:lnTo>
                  <a:pt x="12770482" y="3024128"/>
                </a:lnTo>
                <a:lnTo>
                  <a:pt x="12794225" y="3029707"/>
                </a:lnTo>
                <a:cubicBezTo>
                  <a:pt x="12825005" y="3030313"/>
                  <a:pt x="12857449" y="3014596"/>
                  <a:pt x="12885660" y="3009759"/>
                </a:cubicBezTo>
                <a:cubicBezTo>
                  <a:pt x="12917902" y="3009759"/>
                  <a:pt x="12937247" y="3035555"/>
                  <a:pt x="12956592" y="2983968"/>
                </a:cubicBezTo>
                <a:cubicBezTo>
                  <a:pt x="12969489" y="2952806"/>
                  <a:pt x="12982386" y="2964624"/>
                  <a:pt x="13001731" y="2977523"/>
                </a:cubicBezTo>
                <a:cubicBezTo>
                  <a:pt x="13014628" y="2983968"/>
                  <a:pt x="13014628" y="2964624"/>
                  <a:pt x="13021076" y="2946355"/>
                </a:cubicBezTo>
                <a:cubicBezTo>
                  <a:pt x="13030749" y="2931845"/>
                  <a:pt x="13044049" y="2949377"/>
                  <a:pt x="13052814" y="2962222"/>
                </a:cubicBezTo>
                <a:lnTo>
                  <a:pt x="13056973" y="2968159"/>
                </a:lnTo>
                <a:lnTo>
                  <a:pt x="13059766" y="2972146"/>
                </a:lnTo>
                <a:cubicBezTo>
                  <a:pt x="13079111" y="2977523"/>
                  <a:pt x="13090933" y="2977523"/>
                  <a:pt x="13110278" y="2972146"/>
                </a:cubicBezTo>
                <a:cubicBezTo>
                  <a:pt x="13200555" y="2958175"/>
                  <a:pt x="13284384" y="2907666"/>
                  <a:pt x="13373586" y="2914116"/>
                </a:cubicBezTo>
                <a:cubicBezTo>
                  <a:pt x="13463864" y="2927011"/>
                  <a:pt x="13546618" y="2946355"/>
                  <a:pt x="13636895" y="2907666"/>
                </a:cubicBezTo>
                <a:lnTo>
                  <a:pt x="13676487" y="2893083"/>
                </a:lnTo>
                <a:lnTo>
                  <a:pt x="13680018" y="2911699"/>
                </a:lnTo>
                <a:cubicBezTo>
                  <a:pt x="13683108" y="2917341"/>
                  <a:pt x="13687945" y="2920566"/>
                  <a:pt x="13694930" y="2920566"/>
                </a:cubicBezTo>
                <a:cubicBezTo>
                  <a:pt x="13694930" y="2910893"/>
                  <a:pt x="13693318" y="2902833"/>
                  <a:pt x="13690094" y="2897191"/>
                </a:cubicBezTo>
                <a:lnTo>
                  <a:pt x="13680782" y="2891501"/>
                </a:lnTo>
                <a:lnTo>
                  <a:pt x="13695417" y="2886110"/>
                </a:lnTo>
                <a:cubicBezTo>
                  <a:pt x="13755114" y="2870998"/>
                  <a:pt x="13817986" y="2872207"/>
                  <a:pt x="13880858" y="2862535"/>
                </a:cubicBezTo>
                <a:cubicBezTo>
                  <a:pt x="13880858" y="2881878"/>
                  <a:pt x="13880858" y="2901221"/>
                  <a:pt x="13880858" y="2920566"/>
                </a:cubicBezTo>
                <a:cubicBezTo>
                  <a:pt x="14053889" y="2894774"/>
                  <a:pt x="14220472" y="2927011"/>
                  <a:pt x="14393503" y="2952806"/>
                </a:cubicBezTo>
                <a:cubicBezTo>
                  <a:pt x="14393503" y="2894774"/>
                  <a:pt x="14335467" y="2952806"/>
                  <a:pt x="14335467" y="2888327"/>
                </a:cubicBezTo>
                <a:cubicBezTo>
                  <a:pt x="14367709" y="2888327"/>
                  <a:pt x="14399951" y="2888327"/>
                  <a:pt x="14432193" y="2888327"/>
                </a:cubicBezTo>
                <a:cubicBezTo>
                  <a:pt x="14457986" y="2888327"/>
                  <a:pt x="14457986" y="2933464"/>
                  <a:pt x="14470883" y="2952806"/>
                </a:cubicBezTo>
                <a:cubicBezTo>
                  <a:pt x="14490228" y="2901221"/>
                  <a:pt x="14527844" y="2958175"/>
                  <a:pt x="14553637" y="2972146"/>
                </a:cubicBezTo>
                <a:cubicBezTo>
                  <a:pt x="14605224" y="2983968"/>
                  <a:pt x="14650363" y="2983968"/>
                  <a:pt x="14701950" y="2983968"/>
                </a:cubicBezTo>
                <a:cubicBezTo>
                  <a:pt x="14778255" y="2983968"/>
                  <a:pt x="14868532" y="2983968"/>
                  <a:pt x="14938390" y="3061340"/>
                </a:cubicBezTo>
                <a:cubicBezTo>
                  <a:pt x="14746013" y="3048447"/>
                  <a:pt x="14560086" y="3035555"/>
                  <a:pt x="14374158" y="3029103"/>
                </a:cubicBezTo>
                <a:cubicBezTo>
                  <a:pt x="14380606" y="3042000"/>
                  <a:pt x="14393503" y="3061340"/>
                  <a:pt x="14399951" y="3074240"/>
                </a:cubicBezTo>
                <a:cubicBezTo>
                  <a:pt x="14341916" y="3087134"/>
                  <a:pt x="14278507" y="3093583"/>
                  <a:pt x="14220472" y="3106481"/>
                </a:cubicBezTo>
                <a:cubicBezTo>
                  <a:pt x="14226920" y="3054895"/>
                  <a:pt x="14252713" y="3061340"/>
                  <a:pt x="14278507" y="3074240"/>
                </a:cubicBezTo>
                <a:cubicBezTo>
                  <a:pt x="14278507" y="3042000"/>
                  <a:pt x="14284955" y="3016207"/>
                  <a:pt x="14259162" y="3009759"/>
                </a:cubicBezTo>
                <a:cubicBezTo>
                  <a:pt x="14233368" y="3003312"/>
                  <a:pt x="14214023" y="3009759"/>
                  <a:pt x="14194678" y="3009759"/>
                </a:cubicBezTo>
                <a:cubicBezTo>
                  <a:pt x="14143091" y="3009759"/>
                  <a:pt x="14091504" y="2996864"/>
                  <a:pt x="14040992" y="3003312"/>
                </a:cubicBezTo>
                <a:lnTo>
                  <a:pt x="13993733" y="3009219"/>
                </a:lnTo>
                <a:lnTo>
                  <a:pt x="13976509" y="3011371"/>
                </a:lnTo>
                <a:cubicBezTo>
                  <a:pt x="13953939" y="3014596"/>
                  <a:pt x="13931370" y="3016207"/>
                  <a:pt x="13912025" y="3009759"/>
                </a:cubicBezTo>
                <a:cubicBezTo>
                  <a:pt x="13893755" y="3003312"/>
                  <a:pt x="13855064" y="2983968"/>
                  <a:pt x="13880858" y="3029103"/>
                </a:cubicBezTo>
                <a:cubicBezTo>
                  <a:pt x="13861513" y="3042000"/>
                  <a:pt x="13842168" y="3074240"/>
                  <a:pt x="13816374" y="3074240"/>
                </a:cubicBezTo>
                <a:cubicBezTo>
                  <a:pt x="13803477" y="3074240"/>
                  <a:pt x="13797029" y="3061340"/>
                  <a:pt x="13784132" y="3048447"/>
                </a:cubicBezTo>
                <a:cubicBezTo>
                  <a:pt x="13777684" y="3042000"/>
                  <a:pt x="13764787" y="3048447"/>
                  <a:pt x="13758339" y="3048447"/>
                </a:cubicBezTo>
                <a:cubicBezTo>
                  <a:pt x="13732545" y="3048447"/>
                  <a:pt x="13680959" y="3067798"/>
                  <a:pt x="13662688" y="3048447"/>
                </a:cubicBezTo>
                <a:cubicBezTo>
                  <a:pt x="13649791" y="3035555"/>
                  <a:pt x="13656240" y="3003312"/>
                  <a:pt x="13656240" y="2983968"/>
                </a:cubicBezTo>
                <a:cubicBezTo>
                  <a:pt x="13636895" y="3003312"/>
                  <a:pt x="13617550" y="3022655"/>
                  <a:pt x="13598205" y="3048447"/>
                </a:cubicBezTo>
                <a:cubicBezTo>
                  <a:pt x="13598205" y="3022655"/>
                  <a:pt x="13598205" y="3003312"/>
                  <a:pt x="13598205" y="2983968"/>
                </a:cubicBezTo>
                <a:cubicBezTo>
                  <a:pt x="13483209" y="3016207"/>
                  <a:pt x="13367138" y="3022655"/>
                  <a:pt x="13252142" y="3042000"/>
                </a:cubicBezTo>
                <a:cubicBezTo>
                  <a:pt x="13136072" y="3054895"/>
                  <a:pt x="13021076" y="3067798"/>
                  <a:pt x="12905005" y="3087134"/>
                </a:cubicBezTo>
                <a:cubicBezTo>
                  <a:pt x="12693284" y="3112926"/>
                  <a:pt x="12475114" y="3132271"/>
                  <a:pt x="12263393" y="3169883"/>
                </a:cubicBezTo>
                <a:cubicBezTo>
                  <a:pt x="12212881" y="3177405"/>
                  <a:pt x="11750748" y="3279496"/>
                  <a:pt x="11750748" y="3234361"/>
                </a:cubicBezTo>
                <a:cubicBezTo>
                  <a:pt x="11750748" y="3234361"/>
                  <a:pt x="11770093" y="3221465"/>
                  <a:pt x="11770093" y="3215019"/>
                </a:cubicBezTo>
                <a:cubicBezTo>
                  <a:pt x="11776542" y="3195674"/>
                  <a:pt x="11744300" y="3195674"/>
                  <a:pt x="11737851" y="3195674"/>
                </a:cubicBezTo>
                <a:cubicBezTo>
                  <a:pt x="11699161" y="3195674"/>
                  <a:pt x="11724955" y="3260153"/>
                  <a:pt x="11686264" y="3273049"/>
                </a:cubicBezTo>
                <a:cubicBezTo>
                  <a:pt x="11660471" y="3273049"/>
                  <a:pt x="11609959" y="3234361"/>
                  <a:pt x="11597062" y="3279496"/>
                </a:cubicBezTo>
                <a:cubicBezTo>
                  <a:pt x="11590614" y="3305285"/>
                  <a:pt x="11584165" y="3350421"/>
                  <a:pt x="11564820" y="3350421"/>
                </a:cubicBezTo>
                <a:cubicBezTo>
                  <a:pt x="11564820" y="3318183"/>
                  <a:pt x="11564820" y="3292393"/>
                  <a:pt x="11564820" y="3260153"/>
                </a:cubicBezTo>
                <a:cubicBezTo>
                  <a:pt x="11474543" y="3311735"/>
                  <a:pt x="11391789" y="3368664"/>
                  <a:pt x="11295064" y="3382670"/>
                </a:cubicBezTo>
                <a:cubicBezTo>
                  <a:pt x="11295064" y="3305285"/>
                  <a:pt x="11199413" y="3356866"/>
                  <a:pt x="11199413" y="3413830"/>
                </a:cubicBezTo>
                <a:cubicBezTo>
                  <a:pt x="11186516" y="3407382"/>
                  <a:pt x="11173620" y="3400935"/>
                  <a:pt x="11160723" y="3388041"/>
                </a:cubicBezTo>
                <a:cubicBezTo>
                  <a:pt x="11154274" y="3407382"/>
                  <a:pt x="11147826" y="3426726"/>
                  <a:pt x="11147826" y="3446069"/>
                </a:cubicBezTo>
                <a:cubicBezTo>
                  <a:pt x="11122033" y="3446069"/>
                  <a:pt x="11102688" y="3452516"/>
                  <a:pt x="11083342" y="3458965"/>
                </a:cubicBezTo>
                <a:cubicBezTo>
                  <a:pt x="11038204" y="3478308"/>
                  <a:pt x="10994140" y="3497652"/>
                  <a:pt x="10942553" y="3510547"/>
                </a:cubicBezTo>
                <a:cubicBezTo>
                  <a:pt x="10845828" y="3536339"/>
                  <a:pt x="10750177" y="3580399"/>
                  <a:pt x="10659900" y="3625537"/>
                </a:cubicBezTo>
                <a:cubicBezTo>
                  <a:pt x="10455702" y="3722252"/>
                  <a:pt x="10256877" y="3817897"/>
                  <a:pt x="10058053" y="3908169"/>
                </a:cubicBezTo>
                <a:cubicBezTo>
                  <a:pt x="9852780" y="4003812"/>
                  <a:pt x="9653955" y="4100532"/>
                  <a:pt x="9448682" y="4196035"/>
                </a:cubicBezTo>
                <a:cubicBezTo>
                  <a:pt x="9346583" y="4246544"/>
                  <a:pt x="9249858" y="4291679"/>
                  <a:pt x="9147758" y="4336814"/>
                </a:cubicBezTo>
                <a:cubicBezTo>
                  <a:pt x="9109068" y="4362606"/>
                  <a:pt x="9063930" y="4369054"/>
                  <a:pt x="9025240" y="4393771"/>
                </a:cubicBezTo>
                <a:cubicBezTo>
                  <a:pt x="9005894" y="4406667"/>
                  <a:pt x="8986549" y="4426011"/>
                  <a:pt x="8968279" y="4426011"/>
                </a:cubicBezTo>
                <a:cubicBezTo>
                  <a:pt x="8954308" y="4426011"/>
                  <a:pt x="8941411" y="4432458"/>
                  <a:pt x="8941411" y="4458250"/>
                </a:cubicBezTo>
                <a:cubicBezTo>
                  <a:pt x="9044585" y="4432458"/>
                  <a:pt x="9141310" y="4381950"/>
                  <a:pt x="9243409" y="4426011"/>
                </a:cubicBezTo>
                <a:cubicBezTo>
                  <a:pt x="9243409" y="4375502"/>
                  <a:pt x="9204719" y="4406667"/>
                  <a:pt x="9185374" y="4381950"/>
                </a:cubicBezTo>
                <a:cubicBezTo>
                  <a:pt x="9217616" y="4330366"/>
                  <a:pt x="9269203" y="4356158"/>
                  <a:pt x="9307893" y="4317471"/>
                </a:cubicBezTo>
                <a:cubicBezTo>
                  <a:pt x="9340135" y="4272335"/>
                  <a:pt x="9390647" y="4291679"/>
                  <a:pt x="9435785" y="4291679"/>
                </a:cubicBezTo>
                <a:cubicBezTo>
                  <a:pt x="9429337" y="4291679"/>
                  <a:pt x="9422889" y="4298127"/>
                  <a:pt x="9422889" y="4304575"/>
                </a:cubicBezTo>
                <a:cubicBezTo>
                  <a:pt x="9442234" y="4330366"/>
                  <a:pt x="9468027" y="4298127"/>
                  <a:pt x="9487372" y="4291679"/>
                </a:cubicBezTo>
                <a:cubicBezTo>
                  <a:pt x="9519614" y="4285231"/>
                  <a:pt x="9551856" y="4278783"/>
                  <a:pt x="9584098" y="4272335"/>
                </a:cubicBezTo>
                <a:cubicBezTo>
                  <a:pt x="9576575" y="4252991"/>
                  <a:pt x="9571201" y="4233648"/>
                  <a:pt x="9564753" y="4214304"/>
                </a:cubicBezTo>
                <a:cubicBezTo>
                  <a:pt x="9551856" y="4227200"/>
                  <a:pt x="9538959" y="4233648"/>
                  <a:pt x="9526062" y="4246544"/>
                </a:cubicBezTo>
                <a:cubicBezTo>
                  <a:pt x="9526062" y="4214304"/>
                  <a:pt x="9526062" y="4184354"/>
                  <a:pt x="9551856" y="4184354"/>
                </a:cubicBezTo>
                <a:cubicBezTo>
                  <a:pt x="9576575" y="4177906"/>
                  <a:pt x="9602368" y="4196035"/>
                  <a:pt x="9628162" y="4177906"/>
                </a:cubicBezTo>
                <a:cubicBezTo>
                  <a:pt x="9647507" y="4171458"/>
                  <a:pt x="9666852" y="4145668"/>
                  <a:pt x="9686197" y="4152114"/>
                </a:cubicBezTo>
                <a:cubicBezTo>
                  <a:pt x="9699094" y="4158563"/>
                  <a:pt x="9711990" y="4165011"/>
                  <a:pt x="9705542" y="4189587"/>
                </a:cubicBezTo>
                <a:cubicBezTo>
                  <a:pt x="9705542" y="4184354"/>
                  <a:pt x="9763577" y="4184354"/>
                  <a:pt x="9776474" y="4177906"/>
                </a:cubicBezTo>
                <a:cubicBezTo>
                  <a:pt x="9794744" y="4171458"/>
                  <a:pt x="9859228" y="4177906"/>
                  <a:pt x="9865676" y="4132769"/>
                </a:cubicBezTo>
                <a:cubicBezTo>
                  <a:pt x="9872125" y="4087636"/>
                  <a:pt x="9859228" y="4036052"/>
                  <a:pt x="9904367" y="4036052"/>
                </a:cubicBezTo>
                <a:lnTo>
                  <a:pt x="9930340" y="4033882"/>
                </a:lnTo>
                <a:lnTo>
                  <a:pt x="9952595" y="4032023"/>
                </a:lnTo>
                <a:cubicBezTo>
                  <a:pt x="9966970" y="4026380"/>
                  <a:pt x="9981210" y="4016708"/>
                  <a:pt x="10000017" y="4003812"/>
                </a:cubicBezTo>
                <a:cubicBezTo>
                  <a:pt x="10012914" y="3984469"/>
                  <a:pt x="10096743" y="3914616"/>
                  <a:pt x="10103191" y="3990915"/>
                </a:cubicBezTo>
                <a:cubicBezTo>
                  <a:pt x="10109639" y="4048948"/>
                  <a:pt x="10148330" y="4016708"/>
                  <a:pt x="10174123" y="4003812"/>
                </a:cubicBezTo>
                <a:cubicBezTo>
                  <a:pt x="10269774" y="3959751"/>
                  <a:pt x="10366499" y="3914616"/>
                  <a:pt x="10462150" y="3895275"/>
                </a:cubicBezTo>
                <a:cubicBezTo>
                  <a:pt x="10417011" y="3990915"/>
                  <a:pt x="10347154" y="3953304"/>
                  <a:pt x="10289119" y="3998439"/>
                </a:cubicBezTo>
                <a:cubicBezTo>
                  <a:pt x="10263325" y="4016708"/>
                  <a:pt x="10263325" y="4068293"/>
                  <a:pt x="10224635" y="4068293"/>
                </a:cubicBezTo>
                <a:cubicBezTo>
                  <a:pt x="10199917" y="4068293"/>
                  <a:pt x="10167675" y="4042499"/>
                  <a:pt x="10148330" y="4074739"/>
                </a:cubicBezTo>
                <a:cubicBezTo>
                  <a:pt x="10122536" y="4113427"/>
                  <a:pt x="10109639" y="4132769"/>
                  <a:pt x="10077398" y="4145668"/>
                </a:cubicBezTo>
                <a:cubicBezTo>
                  <a:pt x="10045156" y="4152114"/>
                  <a:pt x="10006466" y="4152114"/>
                  <a:pt x="9975299" y="4165011"/>
                </a:cubicBezTo>
                <a:cubicBezTo>
                  <a:pt x="9949505" y="4177906"/>
                  <a:pt x="9930160" y="4207856"/>
                  <a:pt x="9904367" y="4207856"/>
                </a:cubicBezTo>
                <a:cubicBezTo>
                  <a:pt x="9901143" y="4211080"/>
                  <a:pt x="9888246" y="4212692"/>
                  <a:pt x="9876156" y="4212020"/>
                </a:cubicBezTo>
                <a:lnTo>
                  <a:pt x="9865805" y="4207797"/>
                </a:lnTo>
                <a:lnTo>
                  <a:pt x="9866316" y="4208037"/>
                </a:lnTo>
                <a:cubicBezTo>
                  <a:pt x="9868561" y="4212046"/>
                  <a:pt x="9868561" y="4220065"/>
                  <a:pt x="9865567" y="4226700"/>
                </a:cubicBezTo>
                <a:lnTo>
                  <a:pt x="9864944" y="4225750"/>
                </a:lnTo>
                <a:lnTo>
                  <a:pt x="9865676" y="4227200"/>
                </a:lnTo>
                <a:cubicBezTo>
                  <a:pt x="9839883" y="4233648"/>
                  <a:pt x="9820538" y="4246544"/>
                  <a:pt x="9794744" y="4246544"/>
                </a:cubicBezTo>
                <a:cubicBezTo>
                  <a:pt x="9781848" y="4246544"/>
                  <a:pt x="9794744" y="4278783"/>
                  <a:pt x="9781848" y="4278783"/>
                </a:cubicBezTo>
                <a:cubicBezTo>
                  <a:pt x="9737784" y="4291679"/>
                  <a:pt x="9699094" y="4317471"/>
                  <a:pt x="9653955" y="4330366"/>
                </a:cubicBezTo>
                <a:cubicBezTo>
                  <a:pt x="9571201" y="4369054"/>
                  <a:pt x="9480924" y="4393771"/>
                  <a:pt x="9397095" y="4413115"/>
                </a:cubicBezTo>
                <a:cubicBezTo>
                  <a:pt x="9403544" y="4419563"/>
                  <a:pt x="9409992" y="4432458"/>
                  <a:pt x="9416440" y="4445354"/>
                </a:cubicBezTo>
                <a:cubicBezTo>
                  <a:pt x="9390647" y="4451802"/>
                  <a:pt x="9371302" y="4432458"/>
                  <a:pt x="9353031" y="4445354"/>
                </a:cubicBezTo>
                <a:cubicBezTo>
                  <a:pt x="9333686" y="4464698"/>
                  <a:pt x="9314341" y="4484042"/>
                  <a:pt x="9294996" y="4496938"/>
                </a:cubicBezTo>
                <a:cubicBezTo>
                  <a:pt x="9256306" y="4522729"/>
                  <a:pt x="9211167" y="4542073"/>
                  <a:pt x="9173552" y="4561417"/>
                </a:cubicBezTo>
                <a:cubicBezTo>
                  <a:pt x="9089723" y="4611925"/>
                  <a:pt x="8999446" y="4663509"/>
                  <a:pt x="8916692" y="4708644"/>
                </a:cubicBezTo>
                <a:cubicBezTo>
                  <a:pt x="8736138" y="4804288"/>
                  <a:pt x="8563107" y="4894559"/>
                  <a:pt x="8390076" y="4990203"/>
                </a:cubicBezTo>
                <a:cubicBezTo>
                  <a:pt x="8307322" y="5035338"/>
                  <a:pt x="8217044" y="5086922"/>
                  <a:pt x="8133216" y="5132057"/>
                </a:cubicBezTo>
                <a:cubicBezTo>
                  <a:pt x="8095600" y="5157849"/>
                  <a:pt x="8050462" y="5177193"/>
                  <a:pt x="8011772" y="5195462"/>
                </a:cubicBezTo>
                <a:cubicBezTo>
                  <a:pt x="7992426" y="5202984"/>
                  <a:pt x="7916121" y="5227701"/>
                  <a:pt x="7909672" y="5259941"/>
                </a:cubicBezTo>
                <a:cubicBezTo>
                  <a:pt x="7903224" y="5285733"/>
                  <a:pt x="7960184" y="5292180"/>
                  <a:pt x="7966633" y="5292180"/>
                </a:cubicBezTo>
                <a:cubicBezTo>
                  <a:pt x="7979530" y="5298628"/>
                  <a:pt x="7979530" y="5317972"/>
                  <a:pt x="7979530" y="5337316"/>
                </a:cubicBezTo>
                <a:cubicBezTo>
                  <a:pt x="7979530" y="5356660"/>
                  <a:pt x="7985978" y="5369555"/>
                  <a:pt x="7992426" y="5388899"/>
                </a:cubicBezTo>
                <a:cubicBezTo>
                  <a:pt x="8011772" y="5439408"/>
                  <a:pt x="7960184" y="5471647"/>
                  <a:pt x="7934391" y="5478095"/>
                </a:cubicBezTo>
                <a:cubicBezTo>
                  <a:pt x="7927943" y="5484543"/>
                  <a:pt x="7851637" y="5523231"/>
                  <a:pt x="7864534" y="5542574"/>
                </a:cubicBezTo>
                <a:cubicBezTo>
                  <a:pt x="7870982" y="5555470"/>
                  <a:pt x="7903224" y="5523231"/>
                  <a:pt x="7909672" y="5516783"/>
                </a:cubicBezTo>
                <a:cubicBezTo>
                  <a:pt x="7927943" y="5503887"/>
                  <a:pt x="7953736" y="5503887"/>
                  <a:pt x="7973082" y="5490991"/>
                </a:cubicBezTo>
                <a:cubicBezTo>
                  <a:pt x="7992426" y="5478095"/>
                  <a:pt x="8011772" y="5465199"/>
                  <a:pt x="8031116" y="5452304"/>
                </a:cubicBezTo>
                <a:cubicBezTo>
                  <a:pt x="8044014" y="5445856"/>
                  <a:pt x="8056910" y="5414691"/>
                  <a:pt x="8069807" y="5414691"/>
                </a:cubicBezTo>
                <a:cubicBezTo>
                  <a:pt x="8076255" y="5414691"/>
                  <a:pt x="8082704" y="5426512"/>
                  <a:pt x="8089152" y="5420064"/>
                </a:cubicBezTo>
                <a:cubicBezTo>
                  <a:pt x="8102048" y="5420064"/>
                  <a:pt x="8108497" y="5400720"/>
                  <a:pt x="8121394" y="5388899"/>
                </a:cubicBezTo>
                <a:cubicBezTo>
                  <a:pt x="8139664" y="5376003"/>
                  <a:pt x="8159009" y="5382451"/>
                  <a:pt x="8184802" y="5382451"/>
                </a:cubicBezTo>
                <a:cubicBezTo>
                  <a:pt x="8223493" y="5376003"/>
                  <a:pt x="8262183" y="5350212"/>
                  <a:pt x="8281528" y="5285733"/>
                </a:cubicBezTo>
                <a:cubicBezTo>
                  <a:pt x="8253317" y="5291374"/>
                  <a:pt x="8210295" y="5341447"/>
                  <a:pt x="8182700" y="5319320"/>
                </a:cubicBezTo>
                <a:lnTo>
                  <a:pt x="8173922" y="5307736"/>
                </a:lnTo>
                <a:lnTo>
                  <a:pt x="8174231" y="5310551"/>
                </a:lnTo>
                <a:cubicBezTo>
                  <a:pt x="8174979" y="5312257"/>
                  <a:pt x="8176476" y="5313964"/>
                  <a:pt x="8179469" y="5317376"/>
                </a:cubicBezTo>
                <a:cubicBezTo>
                  <a:pt x="8173482" y="5324201"/>
                  <a:pt x="8168991" y="5324201"/>
                  <a:pt x="8167495" y="5320789"/>
                </a:cubicBezTo>
                <a:lnTo>
                  <a:pt x="8172660" y="5306070"/>
                </a:lnTo>
                <a:lnTo>
                  <a:pt x="8171906" y="5305076"/>
                </a:lnTo>
                <a:cubicBezTo>
                  <a:pt x="8223493" y="5259941"/>
                  <a:pt x="8268632" y="5209432"/>
                  <a:pt x="8320218" y="5157849"/>
                </a:cubicBezTo>
                <a:cubicBezTo>
                  <a:pt x="8333115" y="5138505"/>
                  <a:pt x="8377179" y="5074026"/>
                  <a:pt x="8396524" y="5119161"/>
                </a:cubicBezTo>
                <a:lnTo>
                  <a:pt x="8398315" y="5105641"/>
                </a:lnTo>
                <a:lnTo>
                  <a:pt x="8397856" y="5102556"/>
                </a:lnTo>
                <a:cubicBezTo>
                  <a:pt x="8397446" y="5098944"/>
                  <a:pt x="8397240" y="5095532"/>
                  <a:pt x="8397548" y="5093425"/>
                </a:cubicBezTo>
                <a:lnTo>
                  <a:pt x="8398918" y="5092780"/>
                </a:lnTo>
                <a:lnTo>
                  <a:pt x="8409421" y="5074026"/>
                </a:lnTo>
                <a:cubicBezTo>
                  <a:pt x="8415869" y="5061130"/>
                  <a:pt x="8428766" y="5048234"/>
                  <a:pt x="8441663" y="5041786"/>
                </a:cubicBezTo>
                <a:cubicBezTo>
                  <a:pt x="8467456" y="5015995"/>
                  <a:pt x="8499698" y="4997726"/>
                  <a:pt x="8530865" y="4984830"/>
                </a:cubicBezTo>
                <a:cubicBezTo>
                  <a:pt x="8530865" y="5004174"/>
                  <a:pt x="8530865" y="5022443"/>
                  <a:pt x="8530865" y="5041786"/>
                </a:cubicBezTo>
                <a:cubicBezTo>
                  <a:pt x="8512595" y="5041786"/>
                  <a:pt x="8486801" y="5041786"/>
                  <a:pt x="8486801" y="5074026"/>
                </a:cubicBezTo>
                <a:cubicBezTo>
                  <a:pt x="8506146" y="5074026"/>
                  <a:pt x="8525491" y="5074026"/>
                  <a:pt x="8543762" y="5074026"/>
                </a:cubicBezTo>
                <a:cubicBezTo>
                  <a:pt x="8550210" y="5048234"/>
                  <a:pt x="8557733" y="5022443"/>
                  <a:pt x="8563107" y="4997726"/>
                </a:cubicBezTo>
                <a:cubicBezTo>
                  <a:pt x="8569555" y="5009547"/>
                  <a:pt x="8582452" y="5028891"/>
                  <a:pt x="8595349" y="5041786"/>
                </a:cubicBezTo>
                <a:cubicBezTo>
                  <a:pt x="8614694" y="4997726"/>
                  <a:pt x="8646935" y="4971934"/>
                  <a:pt x="8679177" y="4952590"/>
                </a:cubicBezTo>
                <a:cubicBezTo>
                  <a:pt x="8679177" y="4978382"/>
                  <a:pt x="8672729" y="5015995"/>
                  <a:pt x="8685626" y="5041786"/>
                </a:cubicBezTo>
                <a:cubicBezTo>
                  <a:pt x="8685626" y="5054682"/>
                  <a:pt x="8698522" y="5041786"/>
                  <a:pt x="8698522" y="5028891"/>
                </a:cubicBezTo>
                <a:cubicBezTo>
                  <a:pt x="8704971" y="5009547"/>
                  <a:pt x="8698522" y="4984830"/>
                  <a:pt x="8698522" y="4965486"/>
                </a:cubicBezTo>
                <a:cubicBezTo>
                  <a:pt x="8692074" y="4901007"/>
                  <a:pt x="8711419" y="4875215"/>
                  <a:pt x="8749035" y="4868767"/>
                </a:cubicBezTo>
                <a:cubicBezTo>
                  <a:pt x="8787725" y="4855872"/>
                  <a:pt x="8832863" y="4830080"/>
                  <a:pt x="8871553" y="4868767"/>
                </a:cubicBezTo>
                <a:cubicBezTo>
                  <a:pt x="8852208" y="4881663"/>
                  <a:pt x="8826415" y="4888111"/>
                  <a:pt x="8813518" y="4907455"/>
                </a:cubicBezTo>
                <a:cubicBezTo>
                  <a:pt x="8865105" y="4907455"/>
                  <a:pt x="8910244" y="4868767"/>
                  <a:pt x="8960756" y="4888111"/>
                </a:cubicBezTo>
                <a:cubicBezTo>
                  <a:pt x="8960756" y="4868767"/>
                  <a:pt x="8973653" y="4817184"/>
                  <a:pt x="8960756" y="4798915"/>
                </a:cubicBezTo>
                <a:cubicBezTo>
                  <a:pt x="8948934" y="4792467"/>
                  <a:pt x="8936037" y="4804288"/>
                  <a:pt x="8929589" y="4792467"/>
                </a:cubicBezTo>
                <a:cubicBezTo>
                  <a:pt x="8916692" y="4773123"/>
                  <a:pt x="8941411" y="4753780"/>
                  <a:pt x="8948934" y="4747332"/>
                </a:cubicBezTo>
                <a:cubicBezTo>
                  <a:pt x="8980101" y="4727988"/>
                  <a:pt x="9031688" y="4715092"/>
                  <a:pt x="9063930" y="4734436"/>
                </a:cubicBezTo>
                <a:cubicBezTo>
                  <a:pt x="9044585" y="4786019"/>
                  <a:pt x="9057481" y="4842976"/>
                  <a:pt x="9076826" y="4888111"/>
                </a:cubicBezTo>
                <a:cubicBezTo>
                  <a:pt x="9018791" y="4907455"/>
                  <a:pt x="8960756" y="4926799"/>
                  <a:pt x="8903795" y="4959038"/>
                </a:cubicBezTo>
                <a:cubicBezTo>
                  <a:pt x="8878002" y="4971934"/>
                  <a:pt x="8858657" y="4984830"/>
                  <a:pt x="8832863" y="5004174"/>
                </a:cubicBezTo>
                <a:cubicBezTo>
                  <a:pt x="8819967" y="5015995"/>
                  <a:pt x="8800621" y="5035338"/>
                  <a:pt x="8781276" y="5035338"/>
                </a:cubicBezTo>
                <a:lnTo>
                  <a:pt x="8773438" y="5035965"/>
                </a:lnTo>
                <a:lnTo>
                  <a:pt x="8781360" y="5042472"/>
                </a:lnTo>
                <a:cubicBezTo>
                  <a:pt x="8778200" y="5045884"/>
                  <a:pt x="8775040" y="5049297"/>
                  <a:pt x="8772012" y="5050150"/>
                </a:cubicBezTo>
                <a:lnTo>
                  <a:pt x="8767963" y="5049272"/>
                </a:lnTo>
                <a:lnTo>
                  <a:pt x="8770472" y="5059093"/>
                </a:lnTo>
                <a:cubicBezTo>
                  <a:pt x="8770472" y="5063909"/>
                  <a:pt x="8769105" y="5068725"/>
                  <a:pt x="8766370" y="5075146"/>
                </a:cubicBezTo>
                <a:cubicBezTo>
                  <a:pt x="8766370" y="5068725"/>
                  <a:pt x="8758714" y="5062304"/>
                  <a:pt x="8758714" y="5055883"/>
                </a:cubicBezTo>
                <a:cubicBezTo>
                  <a:pt x="8758714" y="5055883"/>
                  <a:pt x="8760628" y="5054277"/>
                  <a:pt x="8762542" y="5051869"/>
                </a:cubicBezTo>
                <a:lnTo>
                  <a:pt x="8765308" y="5045489"/>
                </a:lnTo>
                <a:lnTo>
                  <a:pt x="8763453" y="5042472"/>
                </a:lnTo>
                <a:lnTo>
                  <a:pt x="8767145" y="5036469"/>
                </a:lnTo>
                <a:lnTo>
                  <a:pt x="8761126" y="5036950"/>
                </a:lnTo>
                <a:cubicBezTo>
                  <a:pt x="8753871" y="5036950"/>
                  <a:pt x="8745811" y="5038562"/>
                  <a:pt x="8736138" y="5048234"/>
                </a:cubicBezTo>
                <a:cubicBezTo>
                  <a:pt x="8730764" y="5061130"/>
                  <a:pt x="8724316" y="5086922"/>
                  <a:pt x="8736138" y="5093370"/>
                </a:cubicBezTo>
                <a:cubicBezTo>
                  <a:pt x="8755483" y="5106266"/>
                  <a:pt x="8781276" y="5080474"/>
                  <a:pt x="8794173" y="5074026"/>
                </a:cubicBezTo>
                <a:cubicBezTo>
                  <a:pt x="8813518" y="5054682"/>
                  <a:pt x="8832863" y="5054682"/>
                  <a:pt x="8852208" y="5054682"/>
                </a:cubicBezTo>
                <a:cubicBezTo>
                  <a:pt x="8878002" y="5054682"/>
                  <a:pt x="8903795" y="5054682"/>
                  <a:pt x="8923140" y="5028891"/>
                </a:cubicBezTo>
                <a:cubicBezTo>
                  <a:pt x="8941411" y="5009547"/>
                  <a:pt x="8954308" y="4990203"/>
                  <a:pt x="8980101" y="4990203"/>
                </a:cubicBezTo>
                <a:cubicBezTo>
                  <a:pt x="9018791" y="4990203"/>
                  <a:pt x="9044585" y="4939694"/>
                  <a:pt x="9089723" y="4933247"/>
                </a:cubicBezTo>
                <a:cubicBezTo>
                  <a:pt x="9102620" y="4926799"/>
                  <a:pt x="9128413" y="4926799"/>
                  <a:pt x="9134862" y="4894559"/>
                </a:cubicBezTo>
                <a:cubicBezTo>
                  <a:pt x="9134862" y="4868767"/>
                  <a:pt x="9128413" y="4849424"/>
                  <a:pt x="9128413" y="4823632"/>
                </a:cubicBezTo>
                <a:cubicBezTo>
                  <a:pt x="9134862" y="4798915"/>
                  <a:pt x="9154207" y="4804288"/>
                  <a:pt x="9166029" y="4792467"/>
                </a:cubicBezTo>
                <a:cubicBezTo>
                  <a:pt x="9178926" y="4779571"/>
                  <a:pt x="9173552" y="4753780"/>
                  <a:pt x="9178926" y="4734436"/>
                </a:cubicBezTo>
                <a:cubicBezTo>
                  <a:pt x="9191822" y="4766675"/>
                  <a:pt x="9224064" y="4817184"/>
                  <a:pt x="9198271" y="4855872"/>
                </a:cubicBezTo>
                <a:cubicBezTo>
                  <a:pt x="9217616" y="4894559"/>
                  <a:pt x="9269203" y="4836528"/>
                  <a:pt x="9288548" y="4823632"/>
                </a:cubicBezTo>
                <a:cubicBezTo>
                  <a:pt x="9340135" y="4786019"/>
                  <a:pt x="9390647" y="4773123"/>
                  <a:pt x="9448682" y="4753780"/>
                </a:cubicBezTo>
                <a:cubicBezTo>
                  <a:pt x="9500269" y="4727988"/>
                  <a:pt x="9545408" y="4695748"/>
                  <a:pt x="9589471" y="4650613"/>
                </a:cubicBezTo>
                <a:cubicBezTo>
                  <a:pt x="9628162" y="4611925"/>
                  <a:pt x="9679748" y="4611925"/>
                  <a:pt x="9718439" y="4605477"/>
                </a:cubicBezTo>
                <a:cubicBezTo>
                  <a:pt x="9750680" y="4605477"/>
                  <a:pt x="9846331" y="4611925"/>
                  <a:pt x="9852780" y="4548521"/>
                </a:cubicBezTo>
                <a:cubicBezTo>
                  <a:pt x="9859228" y="4516281"/>
                  <a:pt x="9839883" y="4509833"/>
                  <a:pt x="9833435" y="4484042"/>
                </a:cubicBezTo>
                <a:cubicBezTo>
                  <a:pt x="9820538" y="4464698"/>
                  <a:pt x="9826986" y="4426011"/>
                  <a:pt x="9826986" y="4400219"/>
                </a:cubicBezTo>
                <a:cubicBezTo>
                  <a:pt x="9826986" y="4369054"/>
                  <a:pt x="9820538" y="4336814"/>
                  <a:pt x="9846331" y="4330366"/>
                </a:cubicBezTo>
                <a:cubicBezTo>
                  <a:pt x="9865676" y="4330366"/>
                  <a:pt x="9885021" y="4336814"/>
                  <a:pt x="9910815" y="4330366"/>
                </a:cubicBezTo>
                <a:cubicBezTo>
                  <a:pt x="9955953" y="4317471"/>
                  <a:pt x="9994644" y="4278783"/>
                  <a:pt x="10038707" y="4246544"/>
                </a:cubicBezTo>
                <a:cubicBezTo>
                  <a:pt x="10038707" y="4291679"/>
                  <a:pt x="10058053" y="4356158"/>
                  <a:pt x="10025811" y="4381950"/>
                </a:cubicBezTo>
                <a:cubicBezTo>
                  <a:pt x="10006466" y="4393771"/>
                  <a:pt x="9981747" y="4388398"/>
                  <a:pt x="9962402" y="4393771"/>
                </a:cubicBezTo>
                <a:cubicBezTo>
                  <a:pt x="9949505" y="4400219"/>
                  <a:pt x="9949505" y="4419563"/>
                  <a:pt x="9943057" y="4438906"/>
                </a:cubicBezTo>
                <a:cubicBezTo>
                  <a:pt x="9936608" y="4464698"/>
                  <a:pt x="9930160" y="4451802"/>
                  <a:pt x="9917263" y="4451802"/>
                </a:cubicBezTo>
                <a:cubicBezTo>
                  <a:pt x="9885021" y="4458250"/>
                  <a:pt x="9904367" y="4522729"/>
                  <a:pt x="9904367" y="4548521"/>
                </a:cubicBezTo>
                <a:cubicBezTo>
                  <a:pt x="10096743" y="4464698"/>
                  <a:pt x="10295567" y="4381950"/>
                  <a:pt x="10487943" y="4298127"/>
                </a:cubicBezTo>
                <a:cubicBezTo>
                  <a:pt x="10583594" y="4259439"/>
                  <a:pt x="10679245" y="4214304"/>
                  <a:pt x="10775970" y="4189587"/>
                </a:cubicBezTo>
                <a:cubicBezTo>
                  <a:pt x="10820034" y="4184354"/>
                  <a:pt x="10858724" y="4152114"/>
                  <a:pt x="10903863" y="4139219"/>
                </a:cubicBezTo>
                <a:cubicBezTo>
                  <a:pt x="10949002" y="4126322"/>
                  <a:pt x="10987692" y="4113427"/>
                  <a:pt x="11031756" y="4100532"/>
                </a:cubicBezTo>
                <a:cubicBezTo>
                  <a:pt x="10929656" y="4152114"/>
                  <a:pt x="10832931" y="4214304"/>
                  <a:pt x="10730832" y="4265887"/>
                </a:cubicBezTo>
                <a:cubicBezTo>
                  <a:pt x="10634106" y="4317471"/>
                  <a:pt x="10532007" y="4343262"/>
                  <a:pt x="10436357" y="4381950"/>
                </a:cubicBezTo>
                <a:cubicBezTo>
                  <a:pt x="10385844" y="4400219"/>
                  <a:pt x="10334257" y="4432458"/>
                  <a:pt x="10282671" y="4458250"/>
                </a:cubicBezTo>
                <a:cubicBezTo>
                  <a:pt x="10237532" y="4477594"/>
                  <a:pt x="10192393" y="4484042"/>
                  <a:pt x="10148330" y="4490490"/>
                </a:cubicBezTo>
                <a:cubicBezTo>
                  <a:pt x="10045156" y="4496938"/>
                  <a:pt x="9949505" y="4554969"/>
                  <a:pt x="9852780" y="4618373"/>
                </a:cubicBezTo>
                <a:cubicBezTo>
                  <a:pt x="9801193" y="4650613"/>
                  <a:pt x="9757129" y="4682852"/>
                  <a:pt x="9705542" y="4715092"/>
                </a:cubicBezTo>
                <a:cubicBezTo>
                  <a:pt x="9660403" y="4740884"/>
                  <a:pt x="9615265" y="4766675"/>
                  <a:pt x="9571201" y="4798915"/>
                </a:cubicBezTo>
                <a:cubicBezTo>
                  <a:pt x="9526062" y="4836528"/>
                  <a:pt x="9474476" y="4823632"/>
                  <a:pt x="9429337" y="4830080"/>
                </a:cubicBezTo>
                <a:cubicBezTo>
                  <a:pt x="9378825" y="4842976"/>
                  <a:pt x="9333686" y="4868767"/>
                  <a:pt x="9288548" y="4888111"/>
                </a:cubicBezTo>
                <a:cubicBezTo>
                  <a:pt x="9185374" y="4939694"/>
                  <a:pt x="9089723" y="5009547"/>
                  <a:pt x="8992998" y="5061130"/>
                </a:cubicBezTo>
                <a:cubicBezTo>
                  <a:pt x="8936037" y="5086922"/>
                  <a:pt x="8884450" y="5112713"/>
                  <a:pt x="8832863" y="5144953"/>
                </a:cubicBezTo>
                <a:cubicBezTo>
                  <a:pt x="8787725" y="5164297"/>
                  <a:pt x="8743661" y="5195462"/>
                  <a:pt x="8698522" y="5195462"/>
                </a:cubicBezTo>
                <a:cubicBezTo>
                  <a:pt x="8704971" y="5227701"/>
                  <a:pt x="8730764" y="5285733"/>
                  <a:pt x="8711419" y="5324420"/>
                </a:cubicBezTo>
                <a:cubicBezTo>
                  <a:pt x="8698522" y="5343764"/>
                  <a:pt x="8672729" y="5337316"/>
                  <a:pt x="8653384" y="5343764"/>
                </a:cubicBezTo>
                <a:cubicBezTo>
                  <a:pt x="8627590" y="5356660"/>
                  <a:pt x="8595349" y="5369555"/>
                  <a:pt x="8569555" y="5388899"/>
                </a:cubicBezTo>
                <a:cubicBezTo>
                  <a:pt x="8550210" y="5408243"/>
                  <a:pt x="8530865" y="5432960"/>
                  <a:pt x="8506146" y="5445856"/>
                </a:cubicBezTo>
                <a:cubicBezTo>
                  <a:pt x="8441663" y="5478095"/>
                  <a:pt x="8377179" y="5503887"/>
                  <a:pt x="8313770" y="5549022"/>
                </a:cubicBezTo>
                <a:cubicBezTo>
                  <a:pt x="8255734" y="5587710"/>
                  <a:pt x="8197700" y="5638219"/>
                  <a:pt x="8139664" y="5683354"/>
                </a:cubicBezTo>
                <a:cubicBezTo>
                  <a:pt x="8229942" y="5709146"/>
                  <a:pt x="8313770" y="5651114"/>
                  <a:pt x="8396524" y="5605979"/>
                </a:cubicBezTo>
                <a:cubicBezTo>
                  <a:pt x="8415869" y="5594158"/>
                  <a:pt x="8461008" y="5594158"/>
                  <a:pt x="8467456" y="5549022"/>
                </a:cubicBezTo>
                <a:cubicBezTo>
                  <a:pt x="8473904" y="5503887"/>
                  <a:pt x="8473904" y="5471647"/>
                  <a:pt x="8506146" y="5484543"/>
                </a:cubicBezTo>
                <a:cubicBezTo>
                  <a:pt x="8499698" y="5490991"/>
                  <a:pt x="8493249" y="5503887"/>
                  <a:pt x="8486801" y="5516783"/>
                </a:cubicBezTo>
                <a:cubicBezTo>
                  <a:pt x="8506146" y="5510335"/>
                  <a:pt x="8525491" y="5510335"/>
                  <a:pt x="8538388" y="5510335"/>
                </a:cubicBezTo>
                <a:cubicBezTo>
                  <a:pt x="8525491" y="5452304"/>
                  <a:pt x="8557733" y="5432960"/>
                  <a:pt x="8582452" y="5458752"/>
                </a:cubicBezTo>
                <a:cubicBezTo>
                  <a:pt x="8582452" y="5458752"/>
                  <a:pt x="8576003" y="5465199"/>
                  <a:pt x="8576003" y="5471647"/>
                </a:cubicBezTo>
                <a:cubicBezTo>
                  <a:pt x="8576003" y="5478095"/>
                  <a:pt x="8582452" y="5484543"/>
                  <a:pt x="8582452" y="5490991"/>
                </a:cubicBezTo>
                <a:cubicBezTo>
                  <a:pt x="8601797" y="5426512"/>
                  <a:pt x="8659832" y="5432960"/>
                  <a:pt x="8692074" y="5426512"/>
                </a:cubicBezTo>
                <a:cubicBezTo>
                  <a:pt x="8749035" y="5400720"/>
                  <a:pt x="8807070" y="5369555"/>
                  <a:pt x="8865105" y="5343764"/>
                </a:cubicBezTo>
                <a:cubicBezTo>
                  <a:pt x="8973653" y="5292180"/>
                  <a:pt x="9083275" y="5221253"/>
                  <a:pt x="9191822" y="5170745"/>
                </a:cubicBezTo>
                <a:cubicBezTo>
                  <a:pt x="9307893" y="5119161"/>
                  <a:pt x="9422889" y="5061130"/>
                  <a:pt x="9538959" y="4990203"/>
                </a:cubicBezTo>
                <a:cubicBezTo>
                  <a:pt x="9589471" y="4965486"/>
                  <a:pt x="9634610" y="4907455"/>
                  <a:pt x="9686197" y="4894559"/>
                </a:cubicBezTo>
                <a:cubicBezTo>
                  <a:pt x="9705542" y="4888111"/>
                  <a:pt x="9724887" y="4894559"/>
                  <a:pt x="9744232" y="4894559"/>
                </a:cubicBezTo>
                <a:cubicBezTo>
                  <a:pt x="9757129" y="4888111"/>
                  <a:pt x="9750680" y="4836528"/>
                  <a:pt x="9750680" y="4823632"/>
                </a:cubicBezTo>
                <a:cubicBezTo>
                  <a:pt x="9666852" y="4862319"/>
                  <a:pt x="9584098" y="4913903"/>
                  <a:pt x="9500269" y="4946142"/>
                </a:cubicBezTo>
                <a:cubicBezTo>
                  <a:pt x="9461579" y="4965486"/>
                  <a:pt x="9429337" y="4978382"/>
                  <a:pt x="9390647" y="4997726"/>
                </a:cubicBezTo>
                <a:cubicBezTo>
                  <a:pt x="9359480" y="5009547"/>
                  <a:pt x="9364853" y="5048234"/>
                  <a:pt x="9346583" y="5067578"/>
                </a:cubicBezTo>
                <a:cubicBezTo>
                  <a:pt x="9327238" y="5086922"/>
                  <a:pt x="9301444" y="5080474"/>
                  <a:pt x="9275651" y="5080474"/>
                </a:cubicBezTo>
                <a:cubicBezTo>
                  <a:pt x="9230512" y="5080474"/>
                  <a:pt x="9191822" y="5106266"/>
                  <a:pt x="9147758" y="5125609"/>
                </a:cubicBezTo>
                <a:cubicBezTo>
                  <a:pt x="9070378" y="5164297"/>
                  <a:pt x="8992998" y="5209432"/>
                  <a:pt x="8916692" y="5195462"/>
                </a:cubicBezTo>
                <a:cubicBezTo>
                  <a:pt x="8929589" y="5144953"/>
                  <a:pt x="8980101" y="5132057"/>
                  <a:pt x="9005894" y="5119161"/>
                </a:cubicBezTo>
                <a:cubicBezTo>
                  <a:pt x="9051033" y="5099818"/>
                  <a:pt x="9096172" y="5067578"/>
                  <a:pt x="9134862" y="5041786"/>
                </a:cubicBezTo>
                <a:cubicBezTo>
                  <a:pt x="9243409" y="4978382"/>
                  <a:pt x="9359480" y="4926799"/>
                  <a:pt x="9468027" y="4875215"/>
                </a:cubicBezTo>
                <a:cubicBezTo>
                  <a:pt x="9584098" y="4823632"/>
                  <a:pt x="9692645" y="4773123"/>
                  <a:pt x="9807641" y="4721540"/>
                </a:cubicBezTo>
                <a:cubicBezTo>
                  <a:pt x="9910815" y="4676405"/>
                  <a:pt x="10019362" y="4599030"/>
                  <a:pt x="10128985" y="4580760"/>
                </a:cubicBezTo>
                <a:cubicBezTo>
                  <a:pt x="10128985" y="4663509"/>
                  <a:pt x="10090294" y="4624821"/>
                  <a:pt x="10058053" y="4663509"/>
                </a:cubicBezTo>
                <a:cubicBezTo>
                  <a:pt x="10025811" y="4695748"/>
                  <a:pt x="9987121" y="4702196"/>
                  <a:pt x="9955953" y="4715092"/>
                </a:cubicBezTo>
                <a:cubicBezTo>
                  <a:pt x="9917263" y="4727988"/>
                  <a:pt x="9885021" y="4740884"/>
                  <a:pt x="9852780" y="4760227"/>
                </a:cubicBezTo>
                <a:cubicBezTo>
                  <a:pt x="9833435" y="4766675"/>
                  <a:pt x="9776474" y="4779571"/>
                  <a:pt x="9770026" y="4823632"/>
                </a:cubicBezTo>
                <a:cubicBezTo>
                  <a:pt x="9770026" y="4849424"/>
                  <a:pt x="9763577" y="4888111"/>
                  <a:pt x="9789371" y="4894559"/>
                </a:cubicBezTo>
                <a:cubicBezTo>
                  <a:pt x="9814089" y="4894559"/>
                  <a:pt x="9820538" y="4888111"/>
                  <a:pt x="9826986" y="4849424"/>
                </a:cubicBezTo>
                <a:cubicBezTo>
                  <a:pt x="9826986" y="4817184"/>
                  <a:pt x="9852780" y="4817184"/>
                  <a:pt x="9865676" y="4842976"/>
                </a:cubicBezTo>
                <a:lnTo>
                  <a:pt x="9867618" y="4830031"/>
                </a:lnTo>
                <a:lnTo>
                  <a:pt x="9867175" y="4826849"/>
                </a:lnTo>
                <a:lnTo>
                  <a:pt x="9866965" y="4819327"/>
                </a:lnTo>
                <a:lnTo>
                  <a:pt x="9865676" y="4810736"/>
                </a:lnTo>
                <a:cubicBezTo>
                  <a:pt x="9891470" y="4804288"/>
                  <a:pt x="9930160" y="4823632"/>
                  <a:pt x="9949505" y="4786019"/>
                </a:cubicBezTo>
                <a:cubicBezTo>
                  <a:pt x="9962402" y="4753780"/>
                  <a:pt x="9968850" y="4740884"/>
                  <a:pt x="9994644" y="4760227"/>
                </a:cubicBezTo>
                <a:cubicBezTo>
                  <a:pt x="10045156" y="4798915"/>
                  <a:pt x="9981747" y="4849424"/>
                  <a:pt x="9955953" y="4868767"/>
                </a:cubicBezTo>
                <a:cubicBezTo>
                  <a:pt x="9981747" y="4888111"/>
                  <a:pt x="10000017" y="4901007"/>
                  <a:pt x="10025811" y="4920351"/>
                </a:cubicBezTo>
                <a:cubicBezTo>
                  <a:pt x="9981747" y="4984830"/>
                  <a:pt x="9923712" y="4990203"/>
                  <a:pt x="9865676" y="5015995"/>
                </a:cubicBezTo>
                <a:cubicBezTo>
                  <a:pt x="9801193" y="5054682"/>
                  <a:pt x="9737784" y="5080474"/>
                  <a:pt x="9666852" y="5106266"/>
                </a:cubicBezTo>
                <a:cubicBezTo>
                  <a:pt x="9628162" y="5125609"/>
                  <a:pt x="9589471" y="5138505"/>
                  <a:pt x="9558304" y="5151401"/>
                </a:cubicBezTo>
                <a:cubicBezTo>
                  <a:pt x="9526062" y="5164297"/>
                  <a:pt x="9500269" y="5177193"/>
                  <a:pt x="9474476" y="5157849"/>
                </a:cubicBezTo>
                <a:lnTo>
                  <a:pt x="9472484" y="5156878"/>
                </a:lnTo>
                <a:lnTo>
                  <a:pt x="9476907" y="5170517"/>
                </a:lnTo>
                <a:cubicBezTo>
                  <a:pt x="9475410" y="5174530"/>
                  <a:pt x="9470920" y="5174530"/>
                  <a:pt x="9464932" y="5164898"/>
                </a:cubicBezTo>
                <a:cubicBezTo>
                  <a:pt x="9464932" y="5161687"/>
                  <a:pt x="9466429" y="5158476"/>
                  <a:pt x="9467926" y="5156068"/>
                </a:cubicBezTo>
                <a:lnTo>
                  <a:pt x="9468697" y="5155034"/>
                </a:lnTo>
                <a:lnTo>
                  <a:pt x="9443040" y="5142535"/>
                </a:lnTo>
                <a:cubicBezTo>
                  <a:pt x="9432561" y="5140117"/>
                  <a:pt x="9422889" y="5141729"/>
                  <a:pt x="9416440" y="5151401"/>
                </a:cubicBezTo>
                <a:cubicBezTo>
                  <a:pt x="9403544" y="5157849"/>
                  <a:pt x="9378825" y="5170745"/>
                  <a:pt x="9378825" y="5195462"/>
                </a:cubicBezTo>
                <a:cubicBezTo>
                  <a:pt x="9403544" y="5183641"/>
                  <a:pt x="9442234" y="5138505"/>
                  <a:pt x="9468027" y="5183641"/>
                </a:cubicBezTo>
                <a:cubicBezTo>
                  <a:pt x="9384198" y="5240597"/>
                  <a:pt x="9301444" y="5292180"/>
                  <a:pt x="9211167" y="5343764"/>
                </a:cubicBezTo>
                <a:cubicBezTo>
                  <a:pt x="9173552" y="5363108"/>
                  <a:pt x="9141310" y="5376003"/>
                  <a:pt x="9102620" y="5400720"/>
                </a:cubicBezTo>
                <a:cubicBezTo>
                  <a:pt x="9089723" y="5408243"/>
                  <a:pt x="9070378" y="5420064"/>
                  <a:pt x="9057481" y="5414691"/>
                </a:cubicBezTo>
                <a:cubicBezTo>
                  <a:pt x="9051033" y="5414691"/>
                  <a:pt x="9038136" y="5388899"/>
                  <a:pt x="9025240" y="5395347"/>
                </a:cubicBezTo>
                <a:cubicBezTo>
                  <a:pt x="9025240" y="5396690"/>
                  <a:pt x="9026449" y="5400519"/>
                  <a:pt x="9027860" y="5405607"/>
                </a:cubicBezTo>
                <a:lnTo>
                  <a:pt x="9029904" y="5415120"/>
                </a:lnTo>
                <a:lnTo>
                  <a:pt x="9037858" y="5406503"/>
                </a:lnTo>
                <a:cubicBezTo>
                  <a:pt x="9040852" y="5406503"/>
                  <a:pt x="9043846" y="5409746"/>
                  <a:pt x="9046839" y="5416233"/>
                </a:cubicBezTo>
                <a:lnTo>
                  <a:pt x="9030144" y="5416233"/>
                </a:lnTo>
                <a:lnTo>
                  <a:pt x="9031689" y="5423422"/>
                </a:lnTo>
                <a:cubicBezTo>
                  <a:pt x="9033301" y="5436184"/>
                  <a:pt x="9031688" y="5449080"/>
                  <a:pt x="9018791" y="5452304"/>
                </a:cubicBezTo>
                <a:cubicBezTo>
                  <a:pt x="9005894" y="5452304"/>
                  <a:pt x="8986549" y="5452304"/>
                  <a:pt x="8968279" y="5439408"/>
                </a:cubicBezTo>
                <a:cubicBezTo>
                  <a:pt x="8954308" y="5432960"/>
                  <a:pt x="8941411" y="5426512"/>
                  <a:pt x="8929589" y="5426512"/>
                </a:cubicBezTo>
                <a:cubicBezTo>
                  <a:pt x="8916692" y="5432960"/>
                  <a:pt x="8916692" y="5452304"/>
                  <a:pt x="8903795" y="5458752"/>
                </a:cubicBezTo>
                <a:cubicBezTo>
                  <a:pt x="8890899" y="5471647"/>
                  <a:pt x="8871553" y="5445856"/>
                  <a:pt x="8884450" y="5490991"/>
                </a:cubicBezTo>
                <a:cubicBezTo>
                  <a:pt x="8730764" y="5594158"/>
                  <a:pt x="8582452" y="5715594"/>
                  <a:pt x="8415869" y="5741385"/>
                </a:cubicBezTo>
                <a:cubicBezTo>
                  <a:pt x="8325592" y="5754281"/>
                  <a:pt x="8249286" y="5805864"/>
                  <a:pt x="8171906" y="5856373"/>
                </a:cubicBezTo>
                <a:cubicBezTo>
                  <a:pt x="8089152" y="5907956"/>
                  <a:pt x="8005323" y="5959540"/>
                  <a:pt x="7922569" y="6011123"/>
                </a:cubicBezTo>
                <a:cubicBezTo>
                  <a:pt x="7947288" y="6024019"/>
                  <a:pt x="7979530" y="6042288"/>
                  <a:pt x="8005323" y="6030467"/>
                </a:cubicBezTo>
                <a:cubicBezTo>
                  <a:pt x="8024668" y="6030467"/>
                  <a:pt x="8044014" y="6011123"/>
                  <a:pt x="8056910" y="6042288"/>
                </a:cubicBezTo>
                <a:lnTo>
                  <a:pt x="8058033" y="6038764"/>
                </a:lnTo>
                <a:lnTo>
                  <a:pt x="8054135" y="6026397"/>
                </a:lnTo>
                <a:lnTo>
                  <a:pt x="8057813" y="6014107"/>
                </a:lnTo>
                <a:lnTo>
                  <a:pt x="8056910" y="6011123"/>
                </a:lnTo>
                <a:cubicBezTo>
                  <a:pt x="8108497" y="5959540"/>
                  <a:pt x="8165458" y="5946644"/>
                  <a:pt x="8223493" y="5914404"/>
                </a:cubicBezTo>
                <a:cubicBezTo>
                  <a:pt x="8281528" y="5888613"/>
                  <a:pt x="8333115" y="5849925"/>
                  <a:pt x="8390076" y="5830581"/>
                </a:cubicBezTo>
                <a:cubicBezTo>
                  <a:pt x="8506146" y="5792969"/>
                  <a:pt x="8601797" y="5689802"/>
                  <a:pt x="8711419" y="5638219"/>
                </a:cubicBezTo>
                <a:cubicBezTo>
                  <a:pt x="8743661" y="5625323"/>
                  <a:pt x="8774828" y="5605979"/>
                  <a:pt x="8807070" y="5600606"/>
                </a:cubicBezTo>
                <a:lnTo>
                  <a:pt x="8824041" y="5601471"/>
                </a:lnTo>
                <a:lnTo>
                  <a:pt x="8820327" y="5593734"/>
                </a:lnTo>
                <a:cubicBezTo>
                  <a:pt x="8832302" y="5573893"/>
                  <a:pt x="8826314" y="5587120"/>
                  <a:pt x="8838289" y="5593734"/>
                </a:cubicBezTo>
                <a:lnTo>
                  <a:pt x="8833196" y="5601939"/>
                </a:lnTo>
                <a:lnTo>
                  <a:pt x="8846567" y="5602621"/>
                </a:lnTo>
                <a:cubicBezTo>
                  <a:pt x="8860269" y="5603292"/>
                  <a:pt x="8874778" y="5603292"/>
                  <a:pt x="8890899" y="5600606"/>
                </a:cubicBezTo>
                <a:cubicBezTo>
                  <a:pt x="8948934" y="5581262"/>
                  <a:pt x="9012343" y="5542574"/>
                  <a:pt x="9070378" y="5510335"/>
                </a:cubicBezTo>
                <a:cubicBezTo>
                  <a:pt x="9128413" y="5471647"/>
                  <a:pt x="9185374" y="5432960"/>
                  <a:pt x="9249858" y="5395347"/>
                </a:cubicBezTo>
                <a:cubicBezTo>
                  <a:pt x="9275651" y="5376003"/>
                  <a:pt x="9301444" y="5356660"/>
                  <a:pt x="9327238" y="5343764"/>
                </a:cubicBezTo>
                <a:cubicBezTo>
                  <a:pt x="9353031" y="5330868"/>
                  <a:pt x="9371302" y="5356660"/>
                  <a:pt x="9384198" y="5382451"/>
                </a:cubicBezTo>
                <a:cubicBezTo>
                  <a:pt x="9371302" y="5400720"/>
                  <a:pt x="9359480" y="5426512"/>
                  <a:pt x="9340135" y="5432960"/>
                </a:cubicBezTo>
                <a:cubicBezTo>
                  <a:pt x="9314341" y="5445856"/>
                  <a:pt x="9294996" y="5458752"/>
                  <a:pt x="9269203" y="5471647"/>
                </a:cubicBezTo>
                <a:cubicBezTo>
                  <a:pt x="9217616" y="5497439"/>
                  <a:pt x="9159580" y="5523231"/>
                  <a:pt x="9109068" y="5549022"/>
                </a:cubicBezTo>
                <a:cubicBezTo>
                  <a:pt x="8999446" y="5605979"/>
                  <a:pt x="8897347" y="5657562"/>
                  <a:pt x="8794173" y="5709146"/>
                </a:cubicBezTo>
                <a:cubicBezTo>
                  <a:pt x="8685626" y="5760729"/>
                  <a:pt x="8582452" y="5818760"/>
                  <a:pt x="8473904" y="5869269"/>
                </a:cubicBezTo>
                <a:cubicBezTo>
                  <a:pt x="8422317" y="5901508"/>
                  <a:pt x="8364282" y="5927300"/>
                  <a:pt x="8313770" y="5959540"/>
                </a:cubicBezTo>
                <a:cubicBezTo>
                  <a:pt x="8268632" y="5985331"/>
                  <a:pt x="8217044" y="6024019"/>
                  <a:pt x="8171906" y="6042288"/>
                </a:cubicBezTo>
                <a:cubicBezTo>
                  <a:pt x="8147187" y="6048736"/>
                  <a:pt x="8114946" y="6035840"/>
                  <a:pt x="8102048" y="6061632"/>
                </a:cubicBezTo>
                <a:cubicBezTo>
                  <a:pt x="8082704" y="6087423"/>
                  <a:pt x="8076255" y="6087423"/>
                  <a:pt x="8056910" y="6087423"/>
                </a:cubicBezTo>
                <a:cubicBezTo>
                  <a:pt x="8011772" y="6080975"/>
                  <a:pt x="7973082" y="6132559"/>
                  <a:pt x="7934391" y="6158350"/>
                </a:cubicBezTo>
                <a:cubicBezTo>
                  <a:pt x="7838740" y="6216382"/>
                  <a:pt x="7742015" y="6253994"/>
                  <a:pt x="7646364" y="6305578"/>
                </a:cubicBezTo>
                <a:cubicBezTo>
                  <a:pt x="7549639" y="6357161"/>
                  <a:pt x="7453988" y="6408744"/>
                  <a:pt x="7350814" y="6446357"/>
                </a:cubicBezTo>
                <a:cubicBezTo>
                  <a:pt x="7325021" y="6459253"/>
                  <a:pt x="7300302" y="6465701"/>
                  <a:pt x="7280957" y="6478597"/>
                </a:cubicBezTo>
                <a:cubicBezTo>
                  <a:pt x="7261612" y="6491493"/>
                  <a:pt x="7248715" y="6517284"/>
                  <a:pt x="7229370" y="6523732"/>
                </a:cubicBezTo>
                <a:cubicBezTo>
                  <a:pt x="7210025" y="6530180"/>
                  <a:pt x="7190680" y="6549524"/>
                  <a:pt x="7171335" y="6555972"/>
                </a:cubicBezTo>
                <a:cubicBezTo>
                  <a:pt x="7145542" y="6562420"/>
                  <a:pt x="7126196" y="6568868"/>
                  <a:pt x="7101478" y="6575316"/>
                </a:cubicBezTo>
                <a:cubicBezTo>
                  <a:pt x="7151990" y="6601107"/>
                  <a:pt x="7203576" y="6562420"/>
                  <a:pt x="7248715" y="6530180"/>
                </a:cubicBezTo>
                <a:cubicBezTo>
                  <a:pt x="7300302" y="6491493"/>
                  <a:pt x="7357262" y="6478597"/>
                  <a:pt x="7408850" y="6452805"/>
                </a:cubicBezTo>
                <a:cubicBezTo>
                  <a:pt x="7460436" y="6427013"/>
                  <a:pt x="7517397" y="6402296"/>
                  <a:pt x="7568984" y="6370057"/>
                </a:cubicBezTo>
                <a:cubicBezTo>
                  <a:pt x="7594778" y="6357161"/>
                  <a:pt x="7620571" y="6344265"/>
                  <a:pt x="7646364" y="6331369"/>
                </a:cubicBezTo>
                <a:cubicBezTo>
                  <a:pt x="7672158" y="6318474"/>
                  <a:pt x="7691503" y="6292682"/>
                  <a:pt x="7717296" y="6279786"/>
                </a:cubicBezTo>
                <a:cubicBezTo>
                  <a:pt x="7767808" y="6247547"/>
                  <a:pt x="7819396" y="6235725"/>
                  <a:pt x="7870982" y="6209934"/>
                </a:cubicBezTo>
                <a:cubicBezTo>
                  <a:pt x="7927943" y="6177694"/>
                  <a:pt x="7979530" y="6145455"/>
                  <a:pt x="8037565" y="6119663"/>
                </a:cubicBezTo>
                <a:cubicBezTo>
                  <a:pt x="8089152" y="6106767"/>
                  <a:pt x="8133216" y="6087423"/>
                  <a:pt x="8184802" y="6048736"/>
                </a:cubicBezTo>
                <a:cubicBezTo>
                  <a:pt x="8223493" y="6016496"/>
                  <a:pt x="8275080" y="6030467"/>
                  <a:pt x="8325592" y="5998227"/>
                </a:cubicBezTo>
                <a:cubicBezTo>
                  <a:pt x="8344937" y="5985331"/>
                  <a:pt x="8364282" y="5959540"/>
                  <a:pt x="8390076" y="5946644"/>
                </a:cubicBezTo>
                <a:cubicBezTo>
                  <a:pt x="8415869" y="5933748"/>
                  <a:pt x="8441663" y="5920852"/>
                  <a:pt x="8467456" y="5907956"/>
                </a:cubicBezTo>
                <a:cubicBezTo>
                  <a:pt x="8525491" y="5882165"/>
                  <a:pt x="8582452" y="5849925"/>
                  <a:pt x="8640487" y="5825208"/>
                </a:cubicBezTo>
                <a:cubicBezTo>
                  <a:pt x="8755483" y="5767177"/>
                  <a:pt x="8878002" y="5715594"/>
                  <a:pt x="8992998" y="5664010"/>
                </a:cubicBezTo>
                <a:cubicBezTo>
                  <a:pt x="9109068" y="5605979"/>
                  <a:pt x="9230512" y="5549022"/>
                  <a:pt x="9346583" y="5490991"/>
                </a:cubicBezTo>
                <a:cubicBezTo>
                  <a:pt x="9397095" y="5465199"/>
                  <a:pt x="9448682" y="5445856"/>
                  <a:pt x="9506717" y="5414691"/>
                </a:cubicBezTo>
                <a:cubicBezTo>
                  <a:pt x="9519614" y="5400720"/>
                  <a:pt x="9571201" y="5356660"/>
                  <a:pt x="9584098" y="5395347"/>
                </a:cubicBezTo>
                <a:cubicBezTo>
                  <a:pt x="9384198" y="5523231"/>
                  <a:pt x="9173552" y="5619949"/>
                  <a:pt x="8968279" y="5728489"/>
                </a:cubicBezTo>
                <a:cubicBezTo>
                  <a:pt x="8755483" y="5837029"/>
                  <a:pt x="8538388" y="5953092"/>
                  <a:pt x="8325592" y="6061632"/>
                </a:cubicBezTo>
                <a:cubicBezTo>
                  <a:pt x="8114946" y="6171246"/>
                  <a:pt x="7896776" y="6279786"/>
                  <a:pt x="7685054" y="6395849"/>
                </a:cubicBezTo>
                <a:cubicBezTo>
                  <a:pt x="7575432" y="6446357"/>
                  <a:pt x="7466885" y="6504388"/>
                  <a:pt x="7363711" y="6555972"/>
                </a:cubicBezTo>
                <a:cubicBezTo>
                  <a:pt x="7312124" y="6588211"/>
                  <a:pt x="7261612" y="6614003"/>
                  <a:pt x="7203576" y="6638720"/>
                </a:cubicBezTo>
                <a:cubicBezTo>
                  <a:pt x="7171335" y="6658064"/>
                  <a:pt x="7119748" y="6670960"/>
                  <a:pt x="7095029" y="6716095"/>
                </a:cubicBezTo>
                <a:cubicBezTo>
                  <a:pt x="7101478" y="6728991"/>
                  <a:pt x="7106851" y="6735439"/>
                  <a:pt x="7113300" y="6748335"/>
                </a:cubicBezTo>
                <a:cubicBezTo>
                  <a:pt x="7104165" y="6751558"/>
                  <a:pt x="7096373" y="6753170"/>
                  <a:pt x="7088447" y="6754782"/>
                </a:cubicBezTo>
                <a:lnTo>
                  <a:pt x="7064365" y="6760834"/>
                </a:lnTo>
                <a:lnTo>
                  <a:pt x="7065628" y="6762189"/>
                </a:lnTo>
                <a:cubicBezTo>
                  <a:pt x="7065628" y="6768610"/>
                  <a:pt x="7059641" y="6775031"/>
                  <a:pt x="7059641" y="6781452"/>
                </a:cubicBezTo>
                <a:cubicBezTo>
                  <a:pt x="7059641" y="6775031"/>
                  <a:pt x="7053653" y="6768610"/>
                  <a:pt x="7047666" y="6762189"/>
                </a:cubicBezTo>
                <a:cubicBezTo>
                  <a:pt x="7050660" y="6755767"/>
                  <a:pt x="7053654" y="6752557"/>
                  <a:pt x="7056647" y="6752557"/>
                </a:cubicBezTo>
                <a:lnTo>
                  <a:pt x="7062228" y="6758542"/>
                </a:lnTo>
                <a:lnTo>
                  <a:pt x="7058758" y="6741887"/>
                </a:lnTo>
                <a:cubicBezTo>
                  <a:pt x="7059564" y="6735439"/>
                  <a:pt x="7062788" y="6728991"/>
                  <a:pt x="7069236" y="6722543"/>
                </a:cubicBezTo>
                <a:cubicBezTo>
                  <a:pt x="6966062" y="6696751"/>
                  <a:pt x="6863963" y="6774126"/>
                  <a:pt x="6793031" y="6889114"/>
                </a:cubicBezTo>
                <a:cubicBezTo>
                  <a:pt x="6773686" y="6843979"/>
                  <a:pt x="6741444" y="6863322"/>
                  <a:pt x="6722098" y="6882666"/>
                </a:cubicBezTo>
                <a:cubicBezTo>
                  <a:pt x="6690932" y="6902010"/>
                  <a:pt x="6652242" y="6914906"/>
                  <a:pt x="6620000" y="6934249"/>
                </a:cubicBezTo>
                <a:cubicBezTo>
                  <a:pt x="6549574" y="6966489"/>
                  <a:pt x="6473264" y="7005177"/>
                  <a:pt x="6402329" y="7042789"/>
                </a:cubicBezTo>
                <a:cubicBezTo>
                  <a:pt x="6363638" y="7062133"/>
                  <a:pt x="6324944" y="7081477"/>
                  <a:pt x="6286253" y="7094373"/>
                </a:cubicBezTo>
                <a:cubicBezTo>
                  <a:pt x="6248635" y="7113716"/>
                  <a:pt x="6209943" y="7107269"/>
                  <a:pt x="6177699" y="7126612"/>
                </a:cubicBezTo>
                <a:cubicBezTo>
                  <a:pt x="6151905" y="7145956"/>
                  <a:pt x="6126108" y="7178196"/>
                  <a:pt x="6093865" y="7191091"/>
                </a:cubicBezTo>
                <a:cubicBezTo>
                  <a:pt x="6062697" y="7203987"/>
                  <a:pt x="6030453" y="7210435"/>
                  <a:pt x="6004659" y="7216883"/>
                </a:cubicBezTo>
                <a:cubicBezTo>
                  <a:pt x="5850963" y="7254496"/>
                  <a:pt x="5696190" y="7318975"/>
                  <a:pt x="5548951" y="7377006"/>
                </a:cubicBezTo>
                <a:cubicBezTo>
                  <a:pt x="5465116" y="7409246"/>
                  <a:pt x="5388806" y="7435038"/>
                  <a:pt x="5304974" y="7466202"/>
                </a:cubicBezTo>
                <a:cubicBezTo>
                  <a:pt x="5266284" y="7479098"/>
                  <a:pt x="5228668" y="7498442"/>
                  <a:pt x="5189971" y="7498442"/>
                </a:cubicBezTo>
                <a:cubicBezTo>
                  <a:pt x="5170628" y="7498442"/>
                  <a:pt x="5151276" y="7491994"/>
                  <a:pt x="5151276" y="7530682"/>
                </a:cubicBezTo>
                <a:cubicBezTo>
                  <a:pt x="5177074" y="7530682"/>
                  <a:pt x="5209321" y="7537130"/>
                  <a:pt x="5235115" y="7517786"/>
                </a:cubicBezTo>
                <a:cubicBezTo>
                  <a:pt x="5259834" y="7504890"/>
                  <a:pt x="5279178" y="7491994"/>
                  <a:pt x="5304974" y="7485546"/>
                </a:cubicBezTo>
                <a:cubicBezTo>
                  <a:pt x="5369461" y="7459755"/>
                  <a:pt x="5427499" y="7447933"/>
                  <a:pt x="5490908" y="7428590"/>
                </a:cubicBezTo>
                <a:cubicBezTo>
                  <a:pt x="5619886" y="7383454"/>
                  <a:pt x="5754231" y="7344767"/>
                  <a:pt x="5882127" y="7299631"/>
                </a:cubicBezTo>
                <a:cubicBezTo>
                  <a:pt x="6011105" y="7254496"/>
                  <a:pt x="6145455" y="7210435"/>
                  <a:pt x="6274431" y="7165300"/>
                </a:cubicBezTo>
                <a:cubicBezTo>
                  <a:pt x="6337843" y="7139508"/>
                  <a:pt x="6402329" y="7120164"/>
                  <a:pt x="6466814" y="7094373"/>
                </a:cubicBezTo>
                <a:cubicBezTo>
                  <a:pt x="6523777" y="7075029"/>
                  <a:pt x="6581817" y="7042789"/>
                  <a:pt x="6639344" y="7055685"/>
                </a:cubicBezTo>
                <a:cubicBezTo>
                  <a:pt x="6613552" y="7100821"/>
                  <a:pt x="6581817" y="7107269"/>
                  <a:pt x="6543126" y="7120164"/>
                </a:cubicBezTo>
                <a:cubicBezTo>
                  <a:pt x="6510881" y="7133060"/>
                  <a:pt x="6473264" y="7152404"/>
                  <a:pt x="6434573" y="7171748"/>
                </a:cubicBezTo>
                <a:cubicBezTo>
                  <a:pt x="6357188" y="7203987"/>
                  <a:pt x="6286253" y="7242675"/>
                  <a:pt x="6209943" y="7267392"/>
                </a:cubicBezTo>
                <a:cubicBezTo>
                  <a:pt x="5959517" y="7364110"/>
                  <a:pt x="5709089" y="7441485"/>
                  <a:pt x="5453294" y="7517786"/>
                </a:cubicBezTo>
                <a:cubicBezTo>
                  <a:pt x="5202869" y="7595161"/>
                  <a:pt x="4945995" y="7671461"/>
                  <a:pt x="4695573" y="7729492"/>
                </a:cubicBezTo>
                <a:cubicBezTo>
                  <a:pt x="4182900" y="7845555"/>
                  <a:pt x="3669147" y="7915407"/>
                  <a:pt x="3150022" y="7915407"/>
                </a:cubicBezTo>
                <a:cubicBezTo>
                  <a:pt x="3187639" y="7941199"/>
                  <a:pt x="3265024" y="7941199"/>
                  <a:pt x="3265024" y="8025022"/>
                </a:cubicBezTo>
                <a:cubicBezTo>
                  <a:pt x="3239229" y="8025022"/>
                  <a:pt x="3111329" y="7979886"/>
                  <a:pt x="3111329" y="8050813"/>
                </a:cubicBezTo>
                <a:cubicBezTo>
                  <a:pt x="3368205" y="8076605"/>
                  <a:pt x="3624007" y="8088426"/>
                  <a:pt x="3874434" y="8094874"/>
                </a:cubicBezTo>
                <a:cubicBezTo>
                  <a:pt x="4118412" y="8094874"/>
                  <a:pt x="4368838" y="8081978"/>
                  <a:pt x="4612815" y="8069083"/>
                </a:cubicBezTo>
                <a:cubicBezTo>
                  <a:pt x="4663330" y="8063709"/>
                  <a:pt x="4702022" y="8044366"/>
                  <a:pt x="4753611" y="8018574"/>
                </a:cubicBezTo>
                <a:cubicBezTo>
                  <a:pt x="4798752" y="7992782"/>
                  <a:pt x="4849267" y="8025022"/>
                  <a:pt x="4887960" y="7986334"/>
                </a:cubicBezTo>
                <a:cubicBezTo>
                  <a:pt x="4933102" y="7941199"/>
                  <a:pt x="4984690" y="7960543"/>
                  <a:pt x="5029830" y="7960543"/>
                </a:cubicBezTo>
                <a:cubicBezTo>
                  <a:pt x="5086794" y="7960543"/>
                  <a:pt x="5144828" y="7941199"/>
                  <a:pt x="5202869" y="7928303"/>
                </a:cubicBezTo>
                <a:cubicBezTo>
                  <a:pt x="5453294" y="7863824"/>
                  <a:pt x="5696190" y="7787524"/>
                  <a:pt x="5940168" y="7716596"/>
                </a:cubicBezTo>
                <a:cubicBezTo>
                  <a:pt x="5940168" y="7813315"/>
                  <a:pt x="5844515" y="7806867"/>
                  <a:pt x="5805821" y="7819763"/>
                </a:cubicBezTo>
                <a:cubicBezTo>
                  <a:pt x="5728434" y="7839107"/>
                  <a:pt x="5651055" y="7858451"/>
                  <a:pt x="5581194" y="7883168"/>
                </a:cubicBezTo>
                <a:cubicBezTo>
                  <a:pt x="5427499" y="7921855"/>
                  <a:pt x="5272732" y="7966991"/>
                  <a:pt x="5125487" y="8005678"/>
                </a:cubicBezTo>
                <a:cubicBezTo>
                  <a:pt x="4818097" y="8081978"/>
                  <a:pt x="4516084" y="8146457"/>
                  <a:pt x="4208696" y="8191593"/>
                </a:cubicBezTo>
                <a:cubicBezTo>
                  <a:pt x="4239864" y="8204489"/>
                  <a:pt x="4285004" y="8198041"/>
                  <a:pt x="4297903" y="8256072"/>
                </a:cubicBezTo>
                <a:cubicBezTo>
                  <a:pt x="3765880" y="8492495"/>
                  <a:pt x="3187639" y="8396851"/>
                  <a:pt x="2642717" y="8281864"/>
                </a:cubicBezTo>
                <a:cubicBezTo>
                  <a:pt x="2392327" y="8230280"/>
                  <a:pt x="2155892" y="8120666"/>
                  <a:pt x="1918385" y="7992782"/>
                </a:cubicBezTo>
                <a:cubicBezTo>
                  <a:pt x="1795863" y="7928303"/>
                  <a:pt x="1674418" y="7863824"/>
                  <a:pt x="1552978" y="7793971"/>
                </a:cubicBezTo>
                <a:cubicBezTo>
                  <a:pt x="1527182" y="7774628"/>
                  <a:pt x="1488493" y="7735940"/>
                  <a:pt x="1456251" y="7735940"/>
                </a:cubicBezTo>
                <a:cubicBezTo>
                  <a:pt x="1436911" y="7735940"/>
                  <a:pt x="1353076" y="7697253"/>
                  <a:pt x="1321914" y="7684357"/>
                </a:cubicBezTo>
                <a:cubicBezTo>
                  <a:pt x="1296116" y="7677909"/>
                  <a:pt x="1270323" y="7666088"/>
                  <a:pt x="1238085" y="7653192"/>
                </a:cubicBezTo>
                <a:cubicBezTo>
                  <a:pt x="1180048" y="7627400"/>
                  <a:pt x="1123086" y="7582265"/>
                  <a:pt x="1065052" y="7562921"/>
                </a:cubicBezTo>
                <a:cubicBezTo>
                  <a:pt x="1007014" y="7537130"/>
                  <a:pt x="942526" y="7550025"/>
                  <a:pt x="885577" y="7562921"/>
                </a:cubicBezTo>
                <a:cubicBezTo>
                  <a:pt x="846885" y="7562921"/>
                  <a:pt x="724365" y="7614505"/>
                  <a:pt x="699644" y="7550025"/>
                </a:cubicBezTo>
                <a:cubicBezTo>
                  <a:pt x="673850" y="7498442"/>
                  <a:pt x="737259" y="7485546"/>
                  <a:pt x="756601" y="7485546"/>
                </a:cubicBezTo>
                <a:cubicBezTo>
                  <a:pt x="808191" y="7479098"/>
                  <a:pt x="859780" y="7472650"/>
                  <a:pt x="911364" y="7459755"/>
                </a:cubicBezTo>
                <a:cubicBezTo>
                  <a:pt x="937153" y="7453307"/>
                  <a:pt x="942526" y="7441485"/>
                  <a:pt x="955422" y="7409246"/>
                </a:cubicBezTo>
                <a:cubicBezTo>
                  <a:pt x="961872" y="7389902"/>
                  <a:pt x="974770" y="7377006"/>
                  <a:pt x="994116" y="7383454"/>
                </a:cubicBezTo>
                <a:cubicBezTo>
                  <a:pt x="1007014" y="7389902"/>
                  <a:pt x="1058602" y="7428590"/>
                  <a:pt x="1058602" y="7383454"/>
                </a:cubicBezTo>
                <a:cubicBezTo>
                  <a:pt x="1048929" y="7383454"/>
                  <a:pt x="1040064" y="7380633"/>
                  <a:pt x="1031594" y="7376301"/>
                </a:cubicBezTo>
                <a:lnTo>
                  <a:pt x="1023024" y="7370645"/>
                </a:lnTo>
                <a:lnTo>
                  <a:pt x="1027511" y="7385989"/>
                </a:lnTo>
                <a:cubicBezTo>
                  <a:pt x="1024515" y="7389401"/>
                  <a:pt x="1020026" y="7389401"/>
                  <a:pt x="1017781" y="7385989"/>
                </a:cubicBezTo>
                <a:lnTo>
                  <a:pt x="1020847" y="7369209"/>
                </a:lnTo>
                <a:lnTo>
                  <a:pt x="1007014" y="7360080"/>
                </a:lnTo>
                <a:cubicBezTo>
                  <a:pt x="990891" y="7347991"/>
                  <a:pt x="974770" y="7335095"/>
                  <a:pt x="955422" y="7331871"/>
                </a:cubicBezTo>
                <a:cubicBezTo>
                  <a:pt x="917812" y="7325423"/>
                  <a:pt x="879127" y="7325423"/>
                  <a:pt x="840431" y="7318975"/>
                </a:cubicBezTo>
                <a:cubicBezTo>
                  <a:pt x="808191" y="7318975"/>
                  <a:pt x="756601" y="7344767"/>
                  <a:pt x="737259" y="7299631"/>
                </a:cubicBezTo>
                <a:cubicBezTo>
                  <a:pt x="724365" y="7267392"/>
                  <a:pt x="737259" y="7223331"/>
                  <a:pt x="756601" y="7210435"/>
                </a:cubicBezTo>
                <a:cubicBezTo>
                  <a:pt x="775945" y="7191091"/>
                  <a:pt x="801741" y="7191091"/>
                  <a:pt x="827533" y="7191091"/>
                </a:cubicBezTo>
                <a:cubicBezTo>
                  <a:pt x="904916" y="7184644"/>
                  <a:pt x="981221" y="7178196"/>
                  <a:pt x="1058602" y="7178196"/>
                </a:cubicBezTo>
                <a:cubicBezTo>
                  <a:pt x="1000565" y="7133060"/>
                  <a:pt x="750154" y="6863322"/>
                  <a:pt x="731887" y="6843979"/>
                </a:cubicBezTo>
                <a:cubicBezTo>
                  <a:pt x="680297" y="6787022"/>
                  <a:pt x="628715" y="6728991"/>
                  <a:pt x="570677" y="6670960"/>
                </a:cubicBezTo>
                <a:cubicBezTo>
                  <a:pt x="468577" y="6555972"/>
                  <a:pt x="358957" y="6440984"/>
                  <a:pt x="243959" y="6376505"/>
                </a:cubicBezTo>
                <a:cubicBezTo>
                  <a:pt x="224614" y="6370057"/>
                  <a:pt x="198821" y="6350713"/>
                  <a:pt x="192374" y="6318474"/>
                </a:cubicBezTo>
                <a:cubicBezTo>
                  <a:pt x="185924" y="6286234"/>
                  <a:pt x="179477" y="6266890"/>
                  <a:pt x="160132" y="6247547"/>
                </a:cubicBezTo>
                <a:cubicBezTo>
                  <a:pt x="127890" y="6221755"/>
                  <a:pt x="90276" y="6235725"/>
                  <a:pt x="58034" y="6221755"/>
                </a:cubicBezTo>
                <a:cubicBezTo>
                  <a:pt x="83827" y="6209934"/>
                  <a:pt x="108547" y="6216382"/>
                  <a:pt x="134339" y="6197038"/>
                </a:cubicBezTo>
                <a:cubicBezTo>
                  <a:pt x="160132" y="6177694"/>
                  <a:pt x="147235" y="6139007"/>
                  <a:pt x="160132" y="6106767"/>
                </a:cubicBezTo>
                <a:cubicBezTo>
                  <a:pt x="173028" y="6074527"/>
                  <a:pt x="211718" y="6093871"/>
                  <a:pt x="224614" y="6061632"/>
                </a:cubicBezTo>
                <a:cubicBezTo>
                  <a:pt x="250409" y="6024019"/>
                  <a:pt x="205270" y="5991779"/>
                  <a:pt x="185924" y="5978883"/>
                </a:cubicBezTo>
                <a:cubicBezTo>
                  <a:pt x="243959" y="5985331"/>
                  <a:pt x="301994" y="5991779"/>
                  <a:pt x="358957" y="5998227"/>
                </a:cubicBezTo>
                <a:cubicBezTo>
                  <a:pt x="404096" y="6004675"/>
                  <a:pt x="455682" y="6030467"/>
                  <a:pt x="500825" y="5991779"/>
                </a:cubicBezTo>
                <a:cubicBezTo>
                  <a:pt x="416998" y="5895060"/>
                  <a:pt x="333164" y="5805864"/>
                  <a:pt x="243959" y="5728489"/>
                </a:cubicBezTo>
                <a:cubicBezTo>
                  <a:pt x="224614" y="5709146"/>
                  <a:pt x="205270" y="5696250"/>
                  <a:pt x="185924" y="5683354"/>
                </a:cubicBezTo>
                <a:cubicBezTo>
                  <a:pt x="173028" y="5676906"/>
                  <a:pt x="153683" y="5670458"/>
                  <a:pt x="153683" y="5651114"/>
                </a:cubicBezTo>
                <a:cubicBezTo>
                  <a:pt x="147235" y="5631771"/>
                  <a:pt x="153683" y="5613502"/>
                  <a:pt x="153683" y="5594158"/>
                </a:cubicBezTo>
                <a:cubicBezTo>
                  <a:pt x="140787" y="5594158"/>
                  <a:pt x="134339" y="5587710"/>
                  <a:pt x="121442" y="5581262"/>
                </a:cubicBezTo>
                <a:cubicBezTo>
                  <a:pt x="103172" y="5574814"/>
                  <a:pt x="83827" y="5568366"/>
                  <a:pt x="64482" y="5561918"/>
                </a:cubicBezTo>
                <a:cubicBezTo>
                  <a:pt x="38690" y="5555470"/>
                  <a:pt x="0" y="5555470"/>
                  <a:pt x="0" y="5503887"/>
                </a:cubicBezTo>
                <a:cubicBezTo>
                  <a:pt x="0" y="5452304"/>
                  <a:pt x="38690" y="5465199"/>
                  <a:pt x="58034" y="5452304"/>
                </a:cubicBezTo>
                <a:cubicBezTo>
                  <a:pt x="140787" y="5414691"/>
                  <a:pt x="269753" y="5388899"/>
                  <a:pt x="295546" y="5408243"/>
                </a:cubicBezTo>
                <a:cubicBezTo>
                  <a:pt x="326717" y="5426512"/>
                  <a:pt x="346059" y="5439408"/>
                  <a:pt x="358957" y="5458752"/>
                </a:cubicBezTo>
                <a:cubicBezTo>
                  <a:pt x="371855" y="5432960"/>
                  <a:pt x="365404" y="5376003"/>
                  <a:pt x="384754" y="5363108"/>
                </a:cubicBezTo>
                <a:cubicBezTo>
                  <a:pt x="423440" y="5350212"/>
                  <a:pt x="436339" y="5484543"/>
                  <a:pt x="397648" y="5484543"/>
                </a:cubicBezTo>
                <a:cubicBezTo>
                  <a:pt x="531991" y="5631771"/>
                  <a:pt x="706092" y="5696250"/>
                  <a:pt x="866231" y="5722041"/>
                </a:cubicBezTo>
                <a:cubicBezTo>
                  <a:pt x="866231" y="5702698"/>
                  <a:pt x="859780" y="5670458"/>
                  <a:pt x="872681" y="5657562"/>
                </a:cubicBezTo>
                <a:cubicBezTo>
                  <a:pt x="885577" y="5638219"/>
                  <a:pt x="904916" y="5644666"/>
                  <a:pt x="924259" y="5644666"/>
                </a:cubicBezTo>
                <a:cubicBezTo>
                  <a:pt x="898470" y="5613502"/>
                  <a:pt x="879127" y="5574814"/>
                  <a:pt x="846885" y="5561918"/>
                </a:cubicBezTo>
                <a:cubicBezTo>
                  <a:pt x="821085" y="5536127"/>
                  <a:pt x="795292" y="5516783"/>
                  <a:pt x="775945" y="5478095"/>
                </a:cubicBezTo>
                <a:cubicBezTo>
                  <a:pt x="756601" y="5439408"/>
                  <a:pt x="731887" y="5414691"/>
                  <a:pt x="699644" y="5400720"/>
                </a:cubicBezTo>
                <a:cubicBezTo>
                  <a:pt x="680297" y="5388899"/>
                  <a:pt x="635163" y="5382451"/>
                  <a:pt x="622265" y="5343764"/>
                </a:cubicBezTo>
                <a:cubicBezTo>
                  <a:pt x="615815" y="5305076"/>
                  <a:pt x="622265" y="5285733"/>
                  <a:pt x="590021" y="5272837"/>
                </a:cubicBezTo>
                <a:cubicBezTo>
                  <a:pt x="551335" y="5259941"/>
                  <a:pt x="519093" y="5247045"/>
                  <a:pt x="481475" y="5227701"/>
                </a:cubicBezTo>
                <a:cubicBezTo>
                  <a:pt x="410556" y="5190088"/>
                  <a:pt x="339611" y="5144953"/>
                  <a:pt x="276201" y="5099818"/>
                </a:cubicBezTo>
                <a:cubicBezTo>
                  <a:pt x="289097" y="5080474"/>
                  <a:pt x="308442" y="5067578"/>
                  <a:pt x="321342" y="5054682"/>
                </a:cubicBezTo>
                <a:cubicBezTo>
                  <a:pt x="295546" y="5041786"/>
                  <a:pt x="269753" y="5041786"/>
                  <a:pt x="250409" y="5022443"/>
                </a:cubicBezTo>
                <a:cubicBezTo>
                  <a:pt x="231062" y="5004174"/>
                  <a:pt x="237511" y="4959038"/>
                  <a:pt x="218167" y="4952590"/>
                </a:cubicBezTo>
                <a:cubicBezTo>
                  <a:pt x="166580" y="4913903"/>
                  <a:pt x="116069" y="4933247"/>
                  <a:pt x="77379" y="4849424"/>
                </a:cubicBezTo>
                <a:cubicBezTo>
                  <a:pt x="121442" y="4842976"/>
                  <a:pt x="166580" y="4823632"/>
                  <a:pt x="218167" y="4830080"/>
                </a:cubicBezTo>
                <a:cubicBezTo>
                  <a:pt x="263304" y="4842976"/>
                  <a:pt x="269753" y="4901007"/>
                  <a:pt x="308442" y="4939694"/>
                </a:cubicBezTo>
                <a:cubicBezTo>
                  <a:pt x="352508" y="4990203"/>
                  <a:pt x="429890" y="4959038"/>
                  <a:pt x="481475" y="4933247"/>
                </a:cubicBezTo>
                <a:cubicBezTo>
                  <a:pt x="526613" y="4913903"/>
                  <a:pt x="583570" y="4868767"/>
                  <a:pt x="628715" y="4901007"/>
                </a:cubicBezTo>
                <a:cubicBezTo>
                  <a:pt x="660959" y="4913903"/>
                  <a:pt x="641609" y="4868767"/>
                  <a:pt x="622265" y="4855872"/>
                </a:cubicBezTo>
                <a:cubicBezTo>
                  <a:pt x="602922" y="4849424"/>
                  <a:pt x="583570" y="4842976"/>
                  <a:pt x="557782" y="4836528"/>
                </a:cubicBezTo>
                <a:cubicBezTo>
                  <a:pt x="538440" y="4830080"/>
                  <a:pt x="513724" y="4823632"/>
                  <a:pt x="494372" y="4792467"/>
                </a:cubicBezTo>
                <a:cubicBezTo>
                  <a:pt x="481475" y="4766675"/>
                  <a:pt x="500825" y="4734436"/>
                  <a:pt x="519093" y="4727988"/>
                </a:cubicBezTo>
                <a:cubicBezTo>
                  <a:pt x="609369" y="4682852"/>
                  <a:pt x="731887" y="4817184"/>
                  <a:pt x="795292" y="4907455"/>
                </a:cubicBezTo>
                <a:cubicBezTo>
                  <a:pt x="801741" y="4888111"/>
                  <a:pt x="808191" y="4875215"/>
                  <a:pt x="821085" y="4855872"/>
                </a:cubicBezTo>
                <a:cubicBezTo>
                  <a:pt x="827533" y="4868767"/>
                  <a:pt x="833981" y="4875215"/>
                  <a:pt x="840431" y="4881663"/>
                </a:cubicBezTo>
                <a:cubicBezTo>
                  <a:pt x="859780" y="4894559"/>
                  <a:pt x="879127" y="4888111"/>
                  <a:pt x="898470" y="4907455"/>
                </a:cubicBezTo>
                <a:cubicBezTo>
                  <a:pt x="917812" y="4933247"/>
                  <a:pt x="911364" y="4978382"/>
                  <a:pt x="942526" y="4984830"/>
                </a:cubicBezTo>
                <a:cubicBezTo>
                  <a:pt x="1000565" y="4990203"/>
                  <a:pt x="1071500" y="4946142"/>
                  <a:pt x="1097292" y="4855872"/>
                </a:cubicBezTo>
                <a:cubicBezTo>
                  <a:pt x="1052150" y="4842976"/>
                  <a:pt x="1007014" y="4830080"/>
                  <a:pt x="961872" y="4830080"/>
                </a:cubicBezTo>
                <a:cubicBezTo>
                  <a:pt x="924259" y="4830080"/>
                  <a:pt x="879127" y="4836528"/>
                  <a:pt x="846885" y="4810736"/>
                </a:cubicBezTo>
                <a:cubicBezTo>
                  <a:pt x="821085" y="4792467"/>
                  <a:pt x="840431" y="4740884"/>
                  <a:pt x="808191" y="4721540"/>
                </a:cubicBezTo>
                <a:cubicBezTo>
                  <a:pt x="788844" y="4708644"/>
                  <a:pt x="769495" y="4708644"/>
                  <a:pt x="750154" y="4702196"/>
                </a:cubicBezTo>
                <a:cubicBezTo>
                  <a:pt x="712540" y="4689300"/>
                  <a:pt x="680297" y="4663509"/>
                  <a:pt x="641609" y="4644165"/>
                </a:cubicBezTo>
                <a:cubicBezTo>
                  <a:pt x="622265" y="4631269"/>
                  <a:pt x="596471" y="4618373"/>
                  <a:pt x="577123" y="4593656"/>
                </a:cubicBezTo>
                <a:cubicBezTo>
                  <a:pt x="557782" y="4554969"/>
                  <a:pt x="557782" y="4516281"/>
                  <a:pt x="526613" y="4496938"/>
                </a:cubicBezTo>
                <a:cubicBezTo>
                  <a:pt x="500825" y="4484042"/>
                  <a:pt x="475027" y="4477594"/>
                  <a:pt x="449233" y="4471146"/>
                </a:cubicBezTo>
                <a:cubicBezTo>
                  <a:pt x="507270" y="4419563"/>
                  <a:pt x="577123" y="4375502"/>
                  <a:pt x="602922" y="4272335"/>
                </a:cubicBezTo>
                <a:cubicBezTo>
                  <a:pt x="551335" y="4259439"/>
                  <a:pt x="500825" y="4240096"/>
                  <a:pt x="449233" y="4227200"/>
                </a:cubicBezTo>
                <a:cubicBezTo>
                  <a:pt x="442785" y="4227200"/>
                  <a:pt x="352508" y="4220752"/>
                  <a:pt x="358957" y="4196035"/>
                </a:cubicBezTo>
                <a:cubicBezTo>
                  <a:pt x="371855" y="4165011"/>
                  <a:pt x="442785" y="4184354"/>
                  <a:pt x="462128" y="4184354"/>
                </a:cubicBezTo>
                <a:cubicBezTo>
                  <a:pt x="468577" y="4184354"/>
                  <a:pt x="513724" y="4177906"/>
                  <a:pt x="507270" y="4158563"/>
                </a:cubicBezTo>
                <a:cubicBezTo>
                  <a:pt x="487921" y="4126322"/>
                  <a:pt x="436339" y="4126322"/>
                  <a:pt x="410556" y="4119876"/>
                </a:cubicBezTo>
                <a:cubicBezTo>
                  <a:pt x="308442" y="4106979"/>
                  <a:pt x="211718" y="4094084"/>
                  <a:pt x="108547" y="4087636"/>
                </a:cubicBezTo>
                <a:cubicBezTo>
                  <a:pt x="127890" y="3966206"/>
                  <a:pt x="231062" y="3990915"/>
                  <a:pt x="282648" y="4010258"/>
                </a:cubicBezTo>
                <a:cubicBezTo>
                  <a:pt x="346059" y="4029605"/>
                  <a:pt x="410556" y="4042499"/>
                  <a:pt x="468577" y="4023156"/>
                </a:cubicBezTo>
                <a:cubicBezTo>
                  <a:pt x="500825" y="4016708"/>
                  <a:pt x="531991" y="4010258"/>
                  <a:pt x="564229" y="3998439"/>
                </a:cubicBezTo>
                <a:cubicBezTo>
                  <a:pt x="577123" y="3998439"/>
                  <a:pt x="590021" y="3990915"/>
                  <a:pt x="609369" y="3984469"/>
                </a:cubicBezTo>
                <a:cubicBezTo>
                  <a:pt x="609369" y="3972648"/>
                  <a:pt x="615815" y="3953304"/>
                  <a:pt x="622265" y="3940409"/>
                </a:cubicBezTo>
                <a:cubicBezTo>
                  <a:pt x="538440" y="3921065"/>
                  <a:pt x="462128" y="3908169"/>
                  <a:pt x="378306" y="3888822"/>
                </a:cubicBezTo>
                <a:cubicBezTo>
                  <a:pt x="481475" y="3837243"/>
                  <a:pt x="590021" y="3863039"/>
                  <a:pt x="699644" y="3908169"/>
                </a:cubicBezTo>
                <a:cubicBezTo>
                  <a:pt x="743708" y="3927511"/>
                  <a:pt x="795292" y="3946857"/>
                  <a:pt x="846885" y="3979098"/>
                </a:cubicBezTo>
                <a:cubicBezTo>
                  <a:pt x="872681" y="3998439"/>
                  <a:pt x="898470" y="3990915"/>
                  <a:pt x="929631" y="3998439"/>
                </a:cubicBezTo>
                <a:cubicBezTo>
                  <a:pt x="948972" y="4003812"/>
                  <a:pt x="961872" y="4023156"/>
                  <a:pt x="981221" y="4029605"/>
                </a:cubicBezTo>
                <a:cubicBezTo>
                  <a:pt x="981221" y="3953706"/>
                  <a:pt x="913631" y="3977719"/>
                  <a:pt x="862946" y="3973605"/>
                </a:cubicBezTo>
                <a:lnTo>
                  <a:pt x="861166" y="3973165"/>
                </a:lnTo>
                <a:lnTo>
                  <a:pt x="861361" y="3973462"/>
                </a:lnTo>
                <a:cubicBezTo>
                  <a:pt x="854540" y="3976875"/>
                  <a:pt x="847713" y="3976875"/>
                  <a:pt x="844301" y="3973462"/>
                </a:cubicBezTo>
                <a:lnTo>
                  <a:pt x="845016" y="3969164"/>
                </a:lnTo>
                <a:lnTo>
                  <a:pt x="835225" y="3966739"/>
                </a:lnTo>
                <a:cubicBezTo>
                  <a:pt x="819005" y="3958542"/>
                  <a:pt x="808191" y="3941752"/>
                  <a:pt x="808191" y="3908169"/>
                </a:cubicBezTo>
                <a:cubicBezTo>
                  <a:pt x="833981" y="3908169"/>
                  <a:pt x="853334" y="3914616"/>
                  <a:pt x="872681" y="3901721"/>
                </a:cubicBezTo>
                <a:cubicBezTo>
                  <a:pt x="885577" y="3895275"/>
                  <a:pt x="892023" y="3882376"/>
                  <a:pt x="872681" y="3869481"/>
                </a:cubicBezTo>
                <a:cubicBezTo>
                  <a:pt x="853334" y="3856586"/>
                  <a:pt x="833981" y="3856586"/>
                  <a:pt x="814638" y="3843691"/>
                </a:cubicBezTo>
                <a:cubicBezTo>
                  <a:pt x="801741" y="3830801"/>
                  <a:pt x="788844" y="3811449"/>
                  <a:pt x="775945" y="3798554"/>
                </a:cubicBezTo>
                <a:cubicBezTo>
                  <a:pt x="846885" y="3817897"/>
                  <a:pt x="929631" y="3908169"/>
                  <a:pt x="1000565" y="3824343"/>
                </a:cubicBezTo>
                <a:cubicBezTo>
                  <a:pt x="911364" y="3767389"/>
                  <a:pt x="821085" y="3709359"/>
                  <a:pt x="737259" y="3644881"/>
                </a:cubicBezTo>
                <a:cubicBezTo>
                  <a:pt x="750154" y="3587921"/>
                  <a:pt x="814638" y="3631983"/>
                  <a:pt x="840431" y="3631983"/>
                </a:cubicBezTo>
                <a:cubicBezTo>
                  <a:pt x="840431" y="3593294"/>
                  <a:pt x="846885" y="3555685"/>
                  <a:pt x="833981" y="3516994"/>
                </a:cubicBezTo>
                <a:cubicBezTo>
                  <a:pt x="827533" y="3484756"/>
                  <a:pt x="801741" y="3465411"/>
                  <a:pt x="782393" y="3452516"/>
                </a:cubicBezTo>
                <a:cubicBezTo>
                  <a:pt x="731887" y="3407382"/>
                  <a:pt x="743708" y="3337527"/>
                  <a:pt x="731887" y="3260153"/>
                </a:cubicBezTo>
                <a:cubicBezTo>
                  <a:pt x="724365" y="3195674"/>
                  <a:pt x="680297" y="3169883"/>
                  <a:pt x="641609" y="3151613"/>
                </a:cubicBezTo>
                <a:cubicBezTo>
                  <a:pt x="583570" y="3119374"/>
                  <a:pt x="526613" y="3074240"/>
                  <a:pt x="475027" y="3029103"/>
                </a:cubicBezTo>
                <a:cubicBezTo>
                  <a:pt x="494372" y="2990416"/>
                  <a:pt x="538440" y="3022655"/>
                  <a:pt x="564229" y="3035555"/>
                </a:cubicBezTo>
                <a:cubicBezTo>
                  <a:pt x="602922" y="3048447"/>
                  <a:pt x="641609" y="3054895"/>
                  <a:pt x="680297" y="3054895"/>
                </a:cubicBezTo>
                <a:cubicBezTo>
                  <a:pt x="737259" y="3061340"/>
                  <a:pt x="814638" y="3061340"/>
                  <a:pt x="859780" y="2983968"/>
                </a:cubicBezTo>
                <a:cubicBezTo>
                  <a:pt x="718991" y="2894774"/>
                  <a:pt x="577123" y="2817421"/>
                  <a:pt x="436339" y="2752914"/>
                </a:cubicBezTo>
                <a:cubicBezTo>
                  <a:pt x="590021" y="2689511"/>
                  <a:pt x="743708" y="2644376"/>
                  <a:pt x="904916" y="2637928"/>
                </a:cubicBezTo>
                <a:cubicBezTo>
                  <a:pt x="981221" y="2637928"/>
                  <a:pt x="1065052" y="2644376"/>
                  <a:pt x="1147801" y="2657271"/>
                </a:cubicBezTo>
                <a:cubicBezTo>
                  <a:pt x="1186494" y="2663721"/>
                  <a:pt x="1225190" y="2676615"/>
                  <a:pt x="1263872" y="2683064"/>
                </a:cubicBezTo>
                <a:cubicBezTo>
                  <a:pt x="1302563" y="2695958"/>
                  <a:pt x="1340181" y="2670168"/>
                  <a:pt x="1378874" y="2657271"/>
                </a:cubicBezTo>
                <a:cubicBezTo>
                  <a:pt x="1372424" y="2650824"/>
                  <a:pt x="1365974" y="2637928"/>
                  <a:pt x="1359525" y="2625034"/>
                </a:cubicBezTo>
                <a:cubicBezTo>
                  <a:pt x="1436911" y="2618587"/>
                  <a:pt x="1520744" y="2612137"/>
                  <a:pt x="1597039" y="2579897"/>
                </a:cubicBezTo>
                <a:cubicBezTo>
                  <a:pt x="1674418" y="2547657"/>
                  <a:pt x="1750721" y="2516495"/>
                  <a:pt x="1828106" y="2503598"/>
                </a:cubicBezTo>
                <a:cubicBezTo>
                  <a:pt x="1988240" y="2471358"/>
                  <a:pt x="2155892" y="2471358"/>
                  <a:pt x="2316023" y="2490703"/>
                </a:cubicBezTo>
                <a:cubicBezTo>
                  <a:pt x="2571782" y="2510046"/>
                  <a:pt x="2828657" y="2573448"/>
                  <a:pt x="3079083" y="2605690"/>
                </a:cubicBezTo>
                <a:cubicBezTo>
                  <a:pt x="3342409" y="2644376"/>
                  <a:pt x="3598210" y="2625034"/>
                  <a:pt x="3855086" y="2618587"/>
                </a:cubicBezTo>
                <a:cubicBezTo>
                  <a:pt x="4118412" y="2612137"/>
                  <a:pt x="4375287" y="2605690"/>
                  <a:pt x="4638609" y="2605690"/>
                </a:cubicBezTo>
                <a:cubicBezTo>
                  <a:pt x="4894408" y="2599243"/>
                  <a:pt x="5138382" y="2522941"/>
                  <a:pt x="5388806" y="2445566"/>
                </a:cubicBezTo>
                <a:cubicBezTo>
                  <a:pt x="5895026" y="2298334"/>
                  <a:pt x="6395880" y="2131768"/>
                  <a:pt x="6896204" y="1926509"/>
                </a:cubicBezTo>
                <a:cubicBezTo>
                  <a:pt x="7145542" y="1823342"/>
                  <a:pt x="7395953" y="1765311"/>
                  <a:pt x="7652812" y="1689010"/>
                </a:cubicBezTo>
                <a:cubicBezTo>
                  <a:pt x="7774257" y="1650323"/>
                  <a:pt x="7903224" y="1611636"/>
                  <a:pt x="8024668" y="1566500"/>
                </a:cubicBezTo>
                <a:cubicBezTo>
                  <a:pt x="8139664" y="1522439"/>
                  <a:pt x="8480353" y="1367690"/>
                  <a:pt x="8530865" y="1348346"/>
                </a:cubicBezTo>
                <a:cubicBezTo>
                  <a:pt x="8588900" y="1330077"/>
                  <a:pt x="8653384" y="1304285"/>
                  <a:pt x="8711419" y="1284941"/>
                </a:cubicBezTo>
                <a:cubicBezTo>
                  <a:pt x="8839312" y="1233358"/>
                  <a:pt x="8960756" y="1188223"/>
                  <a:pt x="9089723" y="1136639"/>
                </a:cubicBezTo>
                <a:cubicBezTo>
                  <a:pt x="9340135" y="1040978"/>
                  <a:pt x="9595920" y="937813"/>
                  <a:pt x="9846331" y="848618"/>
                </a:cubicBezTo>
                <a:cubicBezTo>
                  <a:pt x="10347154" y="662706"/>
                  <a:pt x="10852276" y="489690"/>
                  <a:pt x="11359547" y="347838"/>
                </a:cubicBezTo>
                <a:cubicBezTo>
                  <a:pt x="11609959" y="277987"/>
                  <a:pt x="11865744" y="213509"/>
                  <a:pt x="12122604" y="174822"/>
                </a:cubicBezTo>
                <a:cubicBezTo>
                  <a:pt x="12379464" y="136135"/>
                  <a:pt x="12642772" y="110344"/>
                  <a:pt x="12898557" y="79180"/>
                </a:cubicBezTo>
                <a:cubicBezTo>
                  <a:pt x="13155417" y="53388"/>
                  <a:pt x="13418725" y="27597"/>
                  <a:pt x="13675585" y="14702"/>
                </a:cubicBezTo>
                <a:cubicBezTo>
                  <a:pt x="13706752" y="14702"/>
                  <a:pt x="13745442" y="14702"/>
                  <a:pt x="13777684" y="8254"/>
                </a:cubicBezTo>
                <a:cubicBezTo>
                  <a:pt x="13803477" y="8254"/>
                  <a:pt x="13829271" y="-4642"/>
                  <a:pt x="13855064" y="1806"/>
                </a:cubicBezTo>
                <a:close/>
              </a:path>
            </a:pathLst>
          </a:custGeom>
          <a:effectLst/>
        </p:spPr>
        <p:txBody>
          <a:bodyPr wrap="square">
            <a:noAutofit/>
          </a:bodyPr>
          <a:lstStyle>
            <a:lvl1pPr marL="0" indent="0">
              <a:buNone/>
              <a:defRPr sz="4200" b="0" i="0">
                <a:ln>
                  <a:noFill/>
                </a:ln>
                <a:solidFill>
                  <a:schemeClr val="bg1">
                    <a:lumMod val="85000"/>
                  </a:schemeClr>
                </a:solidFill>
                <a:latin typeface="Poppins Light" charset="0"/>
                <a:ea typeface="Poppins Light" charset="0"/>
                <a:cs typeface="Poppins Light" charset="0"/>
              </a:defRPr>
            </a:lvl1pPr>
          </a:lstStyle>
          <a:p>
            <a:endParaRPr lang="en-US" dirty="0"/>
          </a:p>
        </p:txBody>
      </p:sp>
    </p:spTree>
    <p:extLst>
      <p:ext uri="{BB962C8B-B14F-4D97-AF65-F5344CB8AC3E}">
        <p14:creationId xmlns:p14="http://schemas.microsoft.com/office/powerpoint/2010/main" val="728163"/>
      </p:ext>
    </p:extLst>
  </p:cSld>
  <p:clrMapOvr>
    <a:masterClrMapping/>
  </p:clrMapOvr>
  <mc:AlternateContent xmlns:mc="http://schemas.openxmlformats.org/markup-compatibility/2006" xmlns:p14="http://schemas.microsoft.com/office/powerpoint/2010/main">
    <mc:Choice Requires="p14">
      <p:transition spd="slow" p14:dur="1500">
        <p14:reveal/>
      </p:transition>
    </mc:Choice>
    <mc:Fallback xmlns="">
      <p:transition spd="slow">
        <p:fade/>
      </p:transition>
    </mc:Fallback>
  </mc:AlternateContent>
  <p:timing>
    <p:tnLst>
      <p:par>
        <p:cTn id="1" dur="indefinite" restart="never" nodeType="tmRoot"/>
      </p:par>
    </p:tnLst>
  </p:timing>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Meet the team of 2">
    <p:spTree>
      <p:nvGrpSpPr>
        <p:cNvPr id="1" name=""/>
        <p:cNvGrpSpPr/>
        <p:nvPr/>
      </p:nvGrpSpPr>
      <p:grpSpPr>
        <a:xfrm>
          <a:off x="0" y="0"/>
          <a:ext cx="0" cy="0"/>
          <a:chOff x="0" y="0"/>
          <a:chExt cx="0" cy="0"/>
        </a:xfrm>
      </p:grpSpPr>
      <p:sp>
        <p:nvSpPr>
          <p:cNvPr id="5" name="Picture Placeholder 13"/>
          <p:cNvSpPr>
            <a:spLocks noGrp="1"/>
          </p:cNvSpPr>
          <p:nvPr>
            <p:ph type="pic" sz="quarter" idx="14"/>
          </p:nvPr>
        </p:nvSpPr>
        <p:spPr>
          <a:xfrm>
            <a:off x="12184380" y="0"/>
            <a:ext cx="12184380" cy="8161020"/>
          </a:xfrm>
          <a:effectLst/>
        </p:spPr>
        <p:txBody>
          <a:bodyPr>
            <a:normAutofit/>
          </a:bodyPr>
          <a:lstStyle>
            <a:lvl1pPr marL="0" indent="0">
              <a:buNone/>
              <a:defRPr sz="4200">
                <a:ln>
                  <a:noFill/>
                </a:ln>
                <a:solidFill>
                  <a:schemeClr val="bg1">
                    <a:lumMod val="85000"/>
                  </a:schemeClr>
                </a:solidFill>
                <a:latin typeface="Lato Light" charset="0"/>
                <a:ea typeface="Lato Light" charset="0"/>
                <a:cs typeface="Lato Light" charset="0"/>
              </a:defRPr>
            </a:lvl1pPr>
          </a:lstStyle>
          <a:p>
            <a:endParaRPr lang="en-US" dirty="0"/>
          </a:p>
        </p:txBody>
      </p:sp>
      <p:sp>
        <p:nvSpPr>
          <p:cNvPr id="6" name="Picture Placeholder 13"/>
          <p:cNvSpPr>
            <a:spLocks noGrp="1"/>
          </p:cNvSpPr>
          <p:nvPr>
            <p:ph type="pic" sz="quarter" idx="15"/>
          </p:nvPr>
        </p:nvSpPr>
        <p:spPr>
          <a:xfrm>
            <a:off x="0" y="0"/>
            <a:ext cx="12184380" cy="8161020"/>
          </a:xfrm>
          <a:effectLst/>
        </p:spPr>
        <p:txBody>
          <a:bodyPr>
            <a:normAutofit/>
          </a:bodyPr>
          <a:lstStyle>
            <a:lvl1pPr marL="0" indent="0">
              <a:buNone/>
              <a:defRPr sz="4200">
                <a:ln>
                  <a:noFill/>
                </a:ln>
                <a:solidFill>
                  <a:schemeClr val="bg1">
                    <a:lumMod val="85000"/>
                  </a:schemeClr>
                </a:solidFill>
                <a:latin typeface="Lato Light" charset="0"/>
                <a:ea typeface="Lato Light" charset="0"/>
                <a:cs typeface="Lato Light" charset="0"/>
              </a:defRPr>
            </a:lvl1pPr>
          </a:lstStyle>
          <a:p>
            <a:endParaRPr lang="en-US" dirty="0"/>
          </a:p>
        </p:txBody>
      </p:sp>
    </p:spTree>
    <p:extLst>
      <p:ext uri="{BB962C8B-B14F-4D97-AF65-F5344CB8AC3E}">
        <p14:creationId xmlns:p14="http://schemas.microsoft.com/office/powerpoint/2010/main" val="2035980626"/>
      </p:ext>
    </p:extLst>
  </p:cSld>
  <p:clrMapOvr>
    <a:masterClrMapping/>
  </p:clrMapOvr>
  <p:transition/>
  <p:timing>
    <p:tnLst>
      <p:par>
        <p:cTn id="1" dur="indefinite" restart="never" nodeType="tmRoot"/>
      </p:par>
    </p:tnLst>
  </p:timing>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Big Picture">
    <p:spTree>
      <p:nvGrpSpPr>
        <p:cNvPr id="1" name=""/>
        <p:cNvGrpSpPr/>
        <p:nvPr/>
      </p:nvGrpSpPr>
      <p:grpSpPr>
        <a:xfrm>
          <a:off x="0" y="0"/>
          <a:ext cx="0" cy="0"/>
          <a:chOff x="0" y="0"/>
          <a:chExt cx="0" cy="0"/>
        </a:xfrm>
      </p:grpSpPr>
      <p:sp>
        <p:nvSpPr>
          <p:cNvPr id="2" name="Picture Placeholder 13"/>
          <p:cNvSpPr>
            <a:spLocks noGrp="1"/>
          </p:cNvSpPr>
          <p:nvPr>
            <p:ph type="pic" sz="quarter" idx="13"/>
          </p:nvPr>
        </p:nvSpPr>
        <p:spPr>
          <a:xfrm>
            <a:off x="0" y="0"/>
            <a:ext cx="24377650" cy="13716000"/>
          </a:xfrm>
          <a:effectLst/>
        </p:spPr>
        <p:txBody>
          <a:bodyPr>
            <a:normAutofit/>
          </a:bodyPr>
          <a:lstStyle>
            <a:lvl1pPr marL="0" indent="0">
              <a:buNone/>
              <a:defRPr sz="4200">
                <a:ln>
                  <a:noFill/>
                </a:ln>
                <a:solidFill>
                  <a:schemeClr val="bg1">
                    <a:lumMod val="85000"/>
                  </a:schemeClr>
                </a:solidFill>
                <a:latin typeface="Lato Light" charset="0"/>
                <a:ea typeface="Lato Light" charset="0"/>
                <a:cs typeface="Lato Light" charset="0"/>
              </a:defRPr>
            </a:lvl1pPr>
          </a:lstStyle>
          <a:p>
            <a:endParaRPr lang="en-US" dirty="0"/>
          </a:p>
        </p:txBody>
      </p:sp>
    </p:spTree>
    <p:extLst>
      <p:ext uri="{BB962C8B-B14F-4D97-AF65-F5344CB8AC3E}">
        <p14:creationId xmlns:p14="http://schemas.microsoft.com/office/powerpoint/2010/main" val="1766146081"/>
      </p:ext>
    </p:extLst>
  </p:cSld>
  <p:clrMapOvr>
    <a:masterClrMapping/>
  </p:clrMapOvr>
  <p:transition/>
  <p:timing>
    <p:tnLst>
      <p:par>
        <p:cTn id="1" dur="indefinite" restart="never" nodeType="tmRoot"/>
      </p:par>
    </p:tnLst>
  </p:timing>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Left Picture">
    <p:spTree>
      <p:nvGrpSpPr>
        <p:cNvPr id="1" name=""/>
        <p:cNvGrpSpPr/>
        <p:nvPr/>
      </p:nvGrpSpPr>
      <p:grpSpPr>
        <a:xfrm>
          <a:off x="0" y="0"/>
          <a:ext cx="0" cy="0"/>
          <a:chOff x="0" y="0"/>
          <a:chExt cx="0" cy="0"/>
        </a:xfrm>
      </p:grpSpPr>
      <p:sp>
        <p:nvSpPr>
          <p:cNvPr id="3" name="Rectangle 2"/>
          <p:cNvSpPr/>
          <p:nvPr userDrawn="1"/>
        </p:nvSpPr>
        <p:spPr>
          <a:xfrm>
            <a:off x="11285034" y="579864"/>
            <a:ext cx="1895707" cy="69137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Picture Placeholder 13"/>
          <p:cNvSpPr>
            <a:spLocks noGrp="1"/>
          </p:cNvSpPr>
          <p:nvPr>
            <p:ph type="pic" sz="quarter" idx="13"/>
          </p:nvPr>
        </p:nvSpPr>
        <p:spPr>
          <a:xfrm>
            <a:off x="0" y="0"/>
            <a:ext cx="12199434" cy="13716000"/>
          </a:xfrm>
          <a:effectLst/>
        </p:spPr>
        <p:txBody>
          <a:bodyPr>
            <a:normAutofit/>
          </a:bodyPr>
          <a:lstStyle>
            <a:lvl1pPr marL="0" indent="0">
              <a:buNone/>
              <a:defRPr sz="4200">
                <a:ln>
                  <a:noFill/>
                </a:ln>
                <a:solidFill>
                  <a:schemeClr val="bg1">
                    <a:lumMod val="85000"/>
                  </a:schemeClr>
                </a:solidFill>
                <a:latin typeface="Lato Light" charset="0"/>
                <a:ea typeface="Lato Light" charset="0"/>
                <a:cs typeface="Lato Light" charset="0"/>
              </a:defRPr>
            </a:lvl1pPr>
          </a:lstStyle>
          <a:p>
            <a:endParaRPr lang="en-US" dirty="0"/>
          </a:p>
        </p:txBody>
      </p:sp>
    </p:spTree>
    <p:extLst>
      <p:ext uri="{BB962C8B-B14F-4D97-AF65-F5344CB8AC3E}">
        <p14:creationId xmlns:p14="http://schemas.microsoft.com/office/powerpoint/2010/main" val="1172063133"/>
      </p:ext>
    </p:extLst>
  </p:cSld>
  <p:clrMapOvr>
    <a:masterClrMapping/>
  </p:clrMapOvr>
  <p:transition/>
  <p:timing>
    <p:tnLst>
      <p:par>
        <p:cTn id="1" dur="indefinite" restart="never" nodeType="tmRoot"/>
      </p:par>
    </p:tnLst>
  </p:timing>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What we offer">
    <p:spTree>
      <p:nvGrpSpPr>
        <p:cNvPr id="1" name=""/>
        <p:cNvGrpSpPr/>
        <p:nvPr/>
      </p:nvGrpSpPr>
      <p:grpSpPr>
        <a:xfrm>
          <a:off x="0" y="0"/>
          <a:ext cx="0" cy="0"/>
          <a:chOff x="0" y="0"/>
          <a:chExt cx="0" cy="0"/>
        </a:xfrm>
      </p:grpSpPr>
      <p:sp>
        <p:nvSpPr>
          <p:cNvPr id="20" name="Picture Placeholder 13"/>
          <p:cNvSpPr>
            <a:spLocks noGrp="1"/>
          </p:cNvSpPr>
          <p:nvPr>
            <p:ph type="pic" sz="quarter" idx="13"/>
          </p:nvPr>
        </p:nvSpPr>
        <p:spPr>
          <a:xfrm>
            <a:off x="-9818" y="3246120"/>
            <a:ext cx="24387468" cy="6560820"/>
          </a:xfrm>
          <a:effectLst/>
        </p:spPr>
        <p:txBody>
          <a:bodyPr>
            <a:normAutofit/>
          </a:bodyPr>
          <a:lstStyle>
            <a:lvl1pPr marL="0" indent="0">
              <a:buNone/>
              <a:defRPr sz="4200">
                <a:ln>
                  <a:noFill/>
                </a:ln>
                <a:solidFill>
                  <a:schemeClr val="bg1">
                    <a:lumMod val="85000"/>
                  </a:schemeClr>
                </a:solidFill>
                <a:latin typeface="Lato Light" charset="0"/>
                <a:ea typeface="Lato Light" charset="0"/>
                <a:cs typeface="Lato Light" charset="0"/>
              </a:defRPr>
            </a:lvl1pPr>
          </a:lstStyle>
          <a:p>
            <a:endParaRPr lang="en-US" dirty="0"/>
          </a:p>
        </p:txBody>
      </p:sp>
    </p:spTree>
    <p:extLst>
      <p:ext uri="{BB962C8B-B14F-4D97-AF65-F5344CB8AC3E}">
        <p14:creationId xmlns:p14="http://schemas.microsoft.com/office/powerpoint/2010/main" val="712633417"/>
      </p:ext>
    </p:extLst>
  </p:cSld>
  <p:clrMapOvr>
    <a:masterClrMapping/>
  </p:clrMapOvr>
  <p:transition/>
  <p:timing>
    <p:tnLst>
      <p:par>
        <p:cTn id="1" dur="indefinite" restart="never" nodeType="tmRoot"/>
      </p:par>
    </p:tnLst>
  </p:timing>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All about my job">
    <p:spTree>
      <p:nvGrpSpPr>
        <p:cNvPr id="1" name=""/>
        <p:cNvGrpSpPr/>
        <p:nvPr/>
      </p:nvGrpSpPr>
      <p:grpSpPr>
        <a:xfrm>
          <a:off x="0" y="0"/>
          <a:ext cx="0" cy="0"/>
          <a:chOff x="0" y="0"/>
          <a:chExt cx="0" cy="0"/>
        </a:xfrm>
      </p:grpSpPr>
      <p:sp>
        <p:nvSpPr>
          <p:cNvPr id="4" name="Picture Placeholder 13"/>
          <p:cNvSpPr>
            <a:spLocks noGrp="1"/>
          </p:cNvSpPr>
          <p:nvPr>
            <p:ph type="pic" sz="quarter" idx="13"/>
          </p:nvPr>
        </p:nvSpPr>
        <p:spPr>
          <a:xfrm>
            <a:off x="8876370" y="0"/>
            <a:ext cx="15501279" cy="13716000"/>
          </a:xfrm>
          <a:effectLst/>
        </p:spPr>
        <p:txBody>
          <a:bodyPr>
            <a:normAutofit/>
          </a:bodyPr>
          <a:lstStyle>
            <a:lvl1pPr marL="0" indent="0">
              <a:buNone/>
              <a:defRPr sz="4200">
                <a:ln>
                  <a:noFill/>
                </a:ln>
                <a:solidFill>
                  <a:schemeClr val="bg1">
                    <a:lumMod val="85000"/>
                  </a:schemeClr>
                </a:solidFill>
                <a:latin typeface="Lato Light" charset="0"/>
                <a:ea typeface="Lato Light" charset="0"/>
                <a:cs typeface="Lato Light" charset="0"/>
              </a:defRPr>
            </a:lvl1pPr>
          </a:lstStyle>
          <a:p>
            <a:endParaRPr lang="en-US" dirty="0"/>
          </a:p>
        </p:txBody>
      </p:sp>
      <p:sp>
        <p:nvSpPr>
          <p:cNvPr id="9" name="Picture Placeholder 13"/>
          <p:cNvSpPr>
            <a:spLocks noGrp="1"/>
          </p:cNvSpPr>
          <p:nvPr>
            <p:ph type="pic" sz="quarter" idx="14"/>
          </p:nvPr>
        </p:nvSpPr>
        <p:spPr>
          <a:xfrm>
            <a:off x="2810106" y="1674798"/>
            <a:ext cx="3211551" cy="3278459"/>
          </a:xfrm>
          <a:effectLst/>
        </p:spPr>
        <p:txBody>
          <a:bodyPr>
            <a:normAutofit/>
          </a:bodyPr>
          <a:lstStyle>
            <a:lvl1pPr marL="0" indent="0">
              <a:buNone/>
              <a:defRPr sz="4200">
                <a:ln>
                  <a:noFill/>
                </a:ln>
                <a:solidFill>
                  <a:schemeClr val="bg1">
                    <a:lumMod val="85000"/>
                  </a:schemeClr>
                </a:solidFill>
                <a:latin typeface="Lato Light" charset="0"/>
                <a:ea typeface="Lato Light" charset="0"/>
                <a:cs typeface="Lato Light" charset="0"/>
              </a:defRPr>
            </a:lvl1pPr>
          </a:lstStyle>
          <a:p>
            <a:endParaRPr lang="en-US" dirty="0"/>
          </a:p>
        </p:txBody>
      </p:sp>
    </p:spTree>
    <p:extLst>
      <p:ext uri="{BB962C8B-B14F-4D97-AF65-F5344CB8AC3E}">
        <p14:creationId xmlns:p14="http://schemas.microsoft.com/office/powerpoint/2010/main" val="1409570654"/>
      </p:ext>
    </p:extLst>
  </p:cSld>
  <p:clrMapOvr>
    <a:masterClrMapping/>
  </p:clrMapOvr>
  <p:transition/>
  <p:timing>
    <p:tnLst>
      <p:par>
        <p:cTn id="1" dur="indefinite" restart="never" nodeType="tmRoot"/>
      </p:par>
    </p:tnLst>
  </p:timing>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Projects of 2">
    <p:spTree>
      <p:nvGrpSpPr>
        <p:cNvPr id="1" name=""/>
        <p:cNvGrpSpPr/>
        <p:nvPr/>
      </p:nvGrpSpPr>
      <p:grpSpPr>
        <a:xfrm>
          <a:off x="0" y="0"/>
          <a:ext cx="0" cy="0"/>
          <a:chOff x="0" y="0"/>
          <a:chExt cx="0" cy="0"/>
        </a:xfrm>
      </p:grpSpPr>
      <p:sp>
        <p:nvSpPr>
          <p:cNvPr id="4" name="Picture Placeholder 13"/>
          <p:cNvSpPr>
            <a:spLocks noGrp="1"/>
          </p:cNvSpPr>
          <p:nvPr>
            <p:ph type="pic" sz="quarter" idx="13"/>
          </p:nvPr>
        </p:nvSpPr>
        <p:spPr>
          <a:xfrm>
            <a:off x="-9818" y="-1"/>
            <a:ext cx="14305681" cy="6869151"/>
          </a:xfrm>
          <a:effectLst/>
        </p:spPr>
        <p:txBody>
          <a:bodyPr>
            <a:normAutofit/>
          </a:bodyPr>
          <a:lstStyle>
            <a:lvl1pPr marL="0" indent="0">
              <a:buNone/>
              <a:defRPr sz="4200">
                <a:ln>
                  <a:noFill/>
                </a:ln>
                <a:solidFill>
                  <a:schemeClr val="bg1">
                    <a:lumMod val="85000"/>
                  </a:schemeClr>
                </a:solidFill>
                <a:latin typeface="Lato Light" charset="0"/>
                <a:ea typeface="Lato Light" charset="0"/>
                <a:cs typeface="Lato Light" charset="0"/>
              </a:defRPr>
            </a:lvl1pPr>
          </a:lstStyle>
          <a:p>
            <a:endParaRPr lang="en-US" dirty="0"/>
          </a:p>
        </p:txBody>
      </p:sp>
      <p:sp>
        <p:nvSpPr>
          <p:cNvPr id="5" name="Picture Placeholder 13"/>
          <p:cNvSpPr>
            <a:spLocks noGrp="1"/>
          </p:cNvSpPr>
          <p:nvPr>
            <p:ph type="pic" sz="quarter" idx="14"/>
          </p:nvPr>
        </p:nvSpPr>
        <p:spPr>
          <a:xfrm>
            <a:off x="10081787" y="6869151"/>
            <a:ext cx="14305681" cy="6869151"/>
          </a:xfrm>
          <a:effectLst/>
        </p:spPr>
        <p:txBody>
          <a:bodyPr>
            <a:normAutofit/>
          </a:bodyPr>
          <a:lstStyle>
            <a:lvl1pPr marL="0" indent="0">
              <a:buNone/>
              <a:defRPr sz="4200">
                <a:ln>
                  <a:noFill/>
                </a:ln>
                <a:solidFill>
                  <a:schemeClr val="bg1">
                    <a:lumMod val="85000"/>
                  </a:schemeClr>
                </a:solidFill>
                <a:latin typeface="Lato Light" charset="0"/>
                <a:ea typeface="Lato Light" charset="0"/>
                <a:cs typeface="Lato Light" charset="0"/>
              </a:defRPr>
            </a:lvl1pPr>
          </a:lstStyle>
          <a:p>
            <a:endParaRPr lang="en-US" dirty="0"/>
          </a:p>
        </p:txBody>
      </p:sp>
    </p:spTree>
    <p:extLst>
      <p:ext uri="{BB962C8B-B14F-4D97-AF65-F5344CB8AC3E}">
        <p14:creationId xmlns:p14="http://schemas.microsoft.com/office/powerpoint/2010/main" val="373545889"/>
      </p:ext>
    </p:extLst>
  </p:cSld>
  <p:clrMapOvr>
    <a:masterClrMapping/>
  </p:clrMapOvr>
  <p:transition/>
  <p:timing>
    <p:tnLst>
      <p:par>
        <p:cTn id="1" dur="indefinite" restart="never" nodeType="tmRoot"/>
      </p:par>
    </p:tnLst>
  </p:timing>
</p:sldLayout>
</file>

<file path=ppt/slideMasters/_rels/slideMaster1.xml.rels><?xml version="1.0" encoding="UTF-8" standalone="yes"?>
<Relationships xmlns="http://schemas.openxmlformats.org/package/2006/relationships"><Relationship Id="rId20" Type="http://schemas.openxmlformats.org/officeDocument/2006/relationships/slideLayout" Target="../slideLayouts/slideLayout20.xml"/><Relationship Id="rId21" Type="http://schemas.openxmlformats.org/officeDocument/2006/relationships/slideLayout" Target="../slideLayouts/slideLayout21.xml"/><Relationship Id="rId22" Type="http://schemas.openxmlformats.org/officeDocument/2006/relationships/slideLayout" Target="../slideLayouts/slideLayout22.xml"/><Relationship Id="rId23" Type="http://schemas.openxmlformats.org/officeDocument/2006/relationships/slideLayout" Target="../slideLayouts/slideLayout23.xml"/><Relationship Id="rId24" Type="http://schemas.openxmlformats.org/officeDocument/2006/relationships/slideLayout" Target="../slideLayouts/slideLayout24.xml"/><Relationship Id="rId25" Type="http://schemas.openxmlformats.org/officeDocument/2006/relationships/slideLayout" Target="../slideLayouts/slideLayout25.xml"/><Relationship Id="rId26" Type="http://schemas.openxmlformats.org/officeDocument/2006/relationships/slideLayout" Target="../slideLayouts/slideLayout26.xml"/><Relationship Id="rId27" Type="http://schemas.openxmlformats.org/officeDocument/2006/relationships/slideLayout" Target="../slideLayouts/slideLayout27.xml"/><Relationship Id="rId28" Type="http://schemas.openxmlformats.org/officeDocument/2006/relationships/slideLayout" Target="../slideLayouts/slideLayout28.xml"/><Relationship Id="rId29" Type="http://schemas.openxmlformats.org/officeDocument/2006/relationships/slideLayout" Target="../slideLayouts/slideLayout29.xml"/><Relationship Id="rId1" Type="http://schemas.openxmlformats.org/officeDocument/2006/relationships/slideLayout" Target="../slideLayouts/slideLayout1.xml"/><Relationship Id="rId2" Type="http://schemas.openxmlformats.org/officeDocument/2006/relationships/slideLayout" Target="../slideLayouts/slideLayout2.xml"/><Relationship Id="rId3" Type="http://schemas.openxmlformats.org/officeDocument/2006/relationships/slideLayout" Target="../slideLayouts/slideLayout3.xml"/><Relationship Id="rId4" Type="http://schemas.openxmlformats.org/officeDocument/2006/relationships/slideLayout" Target="../slideLayouts/slideLayout4.xml"/><Relationship Id="rId5" Type="http://schemas.openxmlformats.org/officeDocument/2006/relationships/slideLayout" Target="../slideLayouts/slideLayout5.xml"/><Relationship Id="rId30" Type="http://schemas.openxmlformats.org/officeDocument/2006/relationships/slideLayout" Target="../slideLayouts/slideLayout30.xml"/><Relationship Id="rId31" Type="http://schemas.openxmlformats.org/officeDocument/2006/relationships/slideLayout" Target="../slideLayouts/slideLayout31.xml"/><Relationship Id="rId32" Type="http://schemas.openxmlformats.org/officeDocument/2006/relationships/slideLayout" Target="../slideLayouts/slideLayout32.xml"/><Relationship Id="rId9" Type="http://schemas.openxmlformats.org/officeDocument/2006/relationships/slideLayout" Target="../slideLayouts/slideLayout9.xml"/><Relationship Id="rId6" Type="http://schemas.openxmlformats.org/officeDocument/2006/relationships/slideLayout" Target="../slideLayouts/slideLayout6.xml"/><Relationship Id="rId7" Type="http://schemas.openxmlformats.org/officeDocument/2006/relationships/slideLayout" Target="../slideLayouts/slideLayout7.xml"/><Relationship Id="rId8" Type="http://schemas.openxmlformats.org/officeDocument/2006/relationships/slideLayout" Target="../slideLayouts/slideLayout8.xml"/><Relationship Id="rId33" Type="http://schemas.openxmlformats.org/officeDocument/2006/relationships/slideLayout" Target="../slideLayouts/slideLayout33.xml"/><Relationship Id="rId34" Type="http://schemas.openxmlformats.org/officeDocument/2006/relationships/slideLayout" Target="../slideLayouts/slideLayout34.xml"/><Relationship Id="rId35" Type="http://schemas.openxmlformats.org/officeDocument/2006/relationships/theme" Target="../theme/theme1.xml"/><Relationship Id="rId10" Type="http://schemas.openxmlformats.org/officeDocument/2006/relationships/slideLayout" Target="../slideLayouts/slideLayout10.xml"/><Relationship Id="rId11" Type="http://schemas.openxmlformats.org/officeDocument/2006/relationships/slideLayout" Target="../slideLayouts/slideLayout11.xml"/><Relationship Id="rId12" Type="http://schemas.openxmlformats.org/officeDocument/2006/relationships/slideLayout" Target="../slideLayouts/slideLayout12.xml"/><Relationship Id="rId13" Type="http://schemas.openxmlformats.org/officeDocument/2006/relationships/slideLayout" Target="../slideLayouts/slideLayout13.xml"/><Relationship Id="rId14" Type="http://schemas.openxmlformats.org/officeDocument/2006/relationships/slideLayout" Target="../slideLayouts/slideLayout14.xml"/><Relationship Id="rId15" Type="http://schemas.openxmlformats.org/officeDocument/2006/relationships/slideLayout" Target="../slideLayouts/slideLayout15.xml"/><Relationship Id="rId16" Type="http://schemas.openxmlformats.org/officeDocument/2006/relationships/slideLayout" Target="../slideLayouts/slideLayout16.xml"/><Relationship Id="rId17" Type="http://schemas.openxmlformats.org/officeDocument/2006/relationships/slideLayout" Target="../slideLayouts/slideLayout17.xml"/><Relationship Id="rId18" Type="http://schemas.openxmlformats.org/officeDocument/2006/relationships/slideLayout" Target="../slideLayouts/slideLayout18.xml"/><Relationship Id="rId19" Type="http://schemas.openxmlformats.org/officeDocument/2006/relationships/slideLayout" Target="../slideLayouts/slideLayout1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2"/>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1675964" y="730259"/>
            <a:ext cx="21025723" cy="2651126"/>
          </a:xfrm>
          <a:prstGeom prst="rect">
            <a:avLst/>
          </a:prstGeom>
        </p:spPr>
        <p:txBody>
          <a:bodyPr vert="horz" lIns="182843" tIns="91422" rIns="182843" bIns="91422" rtlCol="0" anchor="ctr">
            <a:normAutofit/>
          </a:bodyPr>
          <a:lstStyle/>
          <a:p>
            <a:r>
              <a:rPr lang="en-US" dirty="0" smtClean="0"/>
              <a:t>Click to edit Master title style</a:t>
            </a:r>
            <a:endParaRPr lang="en-US" dirty="0"/>
          </a:p>
        </p:txBody>
      </p:sp>
      <p:sp>
        <p:nvSpPr>
          <p:cNvPr id="3" name="Text Placeholder 2"/>
          <p:cNvSpPr>
            <a:spLocks noGrp="1"/>
          </p:cNvSpPr>
          <p:nvPr>
            <p:ph type="body" idx="1"/>
          </p:nvPr>
        </p:nvSpPr>
        <p:spPr>
          <a:xfrm>
            <a:off x="1675964" y="3651250"/>
            <a:ext cx="21025723" cy="8702676"/>
          </a:xfrm>
          <a:prstGeom prst="rect">
            <a:avLst/>
          </a:prstGeom>
        </p:spPr>
        <p:txBody>
          <a:bodyPr vert="horz" lIns="182843" tIns="91422" rIns="182843" bIns="91422" rtlCol="0">
            <a:normAutofit/>
          </a:body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10" name="TextBox 9"/>
          <p:cNvSpPr txBox="1"/>
          <p:nvPr userDrawn="1"/>
        </p:nvSpPr>
        <p:spPr>
          <a:xfrm>
            <a:off x="22212829" y="661679"/>
            <a:ext cx="786038" cy="461628"/>
          </a:xfrm>
          <a:prstGeom prst="rect">
            <a:avLst/>
          </a:prstGeom>
          <a:noFill/>
        </p:spPr>
        <p:txBody>
          <a:bodyPr wrap="none" lIns="182843" tIns="91422" rIns="182843" bIns="91422" rtlCol="0">
            <a:spAutoFit/>
          </a:bodyPr>
          <a:lstStyle/>
          <a:p>
            <a:pPr algn="ctr"/>
            <a:fld id="{260E2A6B-A809-4840-BF14-8648BC0BDF87}" type="slidenum">
              <a:rPr lang="id-ID" sz="1800" b="0" i="0" smtClean="0">
                <a:solidFill>
                  <a:schemeClr val="tx1"/>
                </a:solidFill>
                <a:latin typeface="Montserrat Light" charset="0"/>
                <a:ea typeface="Montserrat Light" charset="0"/>
                <a:cs typeface="Montserrat Light" charset="0"/>
              </a:rPr>
              <a:pPr algn="ctr"/>
              <a:t>‹#›</a:t>
            </a:fld>
            <a:r>
              <a:rPr lang="id-ID" sz="1800" b="0" i="0" dirty="0" smtClean="0">
                <a:solidFill>
                  <a:schemeClr val="tx1"/>
                </a:solidFill>
                <a:latin typeface="Montserrat Light" charset="0"/>
                <a:ea typeface="Montserrat Light" charset="0"/>
                <a:cs typeface="Montserrat Light" charset="0"/>
              </a:rPr>
              <a:t>  </a:t>
            </a:r>
            <a:endParaRPr lang="id-ID" sz="1800" b="0" i="0" dirty="0">
              <a:solidFill>
                <a:schemeClr val="tx1"/>
              </a:solidFill>
              <a:latin typeface="Montserrat Light" charset="0"/>
              <a:ea typeface="Montserrat Light" charset="0"/>
              <a:cs typeface="Montserrat Light" charset="0"/>
            </a:endParaRPr>
          </a:p>
        </p:txBody>
      </p:sp>
      <p:sp>
        <p:nvSpPr>
          <p:cNvPr id="12" name="Rectangle 11"/>
          <p:cNvSpPr>
            <a:spLocks/>
          </p:cNvSpPr>
          <p:nvPr userDrawn="1"/>
        </p:nvSpPr>
        <p:spPr bwMode="auto">
          <a:xfrm>
            <a:off x="21580004" y="755555"/>
            <a:ext cx="724557"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algn="ctr" defTabSz="4572000"/>
            <a:r>
              <a:rPr lang="en-US" sz="1800" b="0" i="0" spc="300" dirty="0" smtClean="0">
                <a:solidFill>
                  <a:schemeClr val="tx1"/>
                </a:solidFill>
                <a:latin typeface="Montserrat Light" charset="0"/>
                <a:ea typeface="Montserrat Light" charset="0"/>
                <a:cs typeface="Montserrat Light" charset="0"/>
                <a:sym typeface="Bebas Neue" charset="0"/>
              </a:rPr>
              <a:t>Page</a:t>
            </a:r>
            <a:endParaRPr lang="en-US" sz="1800" b="0" i="0" spc="300" dirty="0">
              <a:solidFill>
                <a:schemeClr val="tx1"/>
              </a:solidFill>
              <a:latin typeface="Montserrat Light" charset="0"/>
              <a:ea typeface="Montserrat Light" charset="0"/>
              <a:cs typeface="Montserrat Light" charset="0"/>
              <a:sym typeface="Bebas Neue" charset="0"/>
            </a:endParaRPr>
          </a:p>
        </p:txBody>
      </p:sp>
    </p:spTree>
    <p:extLst>
      <p:ext uri="{BB962C8B-B14F-4D97-AF65-F5344CB8AC3E}">
        <p14:creationId xmlns:p14="http://schemas.microsoft.com/office/powerpoint/2010/main" val="1422848046"/>
      </p:ext>
    </p:extLst>
  </p:cSld>
  <p:clrMap bg1="lt1" tx1="dk1" bg2="lt2" tx2="dk2" accent1="accent1" accent2="accent2" accent3="accent3" accent4="accent4" accent5="accent5" accent6="accent6" hlink="hlink" folHlink="folHlink"/>
  <p:sldLayoutIdLst>
    <p:sldLayoutId id="2147483754" r:id="rId1"/>
    <p:sldLayoutId id="2147483997" r:id="rId2"/>
    <p:sldLayoutId id="2147483982" r:id="rId3"/>
    <p:sldLayoutId id="2147483976" r:id="rId4"/>
    <p:sldLayoutId id="2147483917" r:id="rId5"/>
    <p:sldLayoutId id="2147483918" r:id="rId6"/>
    <p:sldLayoutId id="2147483969" r:id="rId7"/>
    <p:sldLayoutId id="2147483998" r:id="rId8"/>
    <p:sldLayoutId id="2147483995" r:id="rId9"/>
    <p:sldLayoutId id="2147483999" r:id="rId10"/>
    <p:sldLayoutId id="2147483996" r:id="rId11"/>
    <p:sldLayoutId id="2147483984" r:id="rId12"/>
    <p:sldLayoutId id="2147483919" r:id="rId13"/>
    <p:sldLayoutId id="2147483958" r:id="rId14"/>
    <p:sldLayoutId id="2147484005" r:id="rId15"/>
    <p:sldLayoutId id="2147483916" r:id="rId16"/>
    <p:sldLayoutId id="2147484003" r:id="rId17"/>
    <p:sldLayoutId id="2147483937" r:id="rId18"/>
    <p:sldLayoutId id="2147484004" r:id="rId19"/>
    <p:sldLayoutId id="2147483878" r:id="rId20"/>
    <p:sldLayoutId id="2147483978" r:id="rId21"/>
    <p:sldLayoutId id="2147483979" r:id="rId22"/>
    <p:sldLayoutId id="2147483981" r:id="rId23"/>
    <p:sldLayoutId id="2147483990" r:id="rId24"/>
    <p:sldLayoutId id="2147483991" r:id="rId25"/>
    <p:sldLayoutId id="2147483980" r:id="rId26"/>
    <p:sldLayoutId id="2147483956" r:id="rId27"/>
    <p:sldLayoutId id="2147483972" r:id="rId28"/>
    <p:sldLayoutId id="2147483955" r:id="rId29"/>
    <p:sldLayoutId id="2147483993" r:id="rId30"/>
    <p:sldLayoutId id="2147483994" r:id="rId31"/>
    <p:sldLayoutId id="2147483989" r:id="rId32"/>
    <p:sldLayoutId id="2147484000" r:id="rId33"/>
    <p:sldLayoutId id="2147484001" r:id="rId34"/>
  </p:sldLayoutIdLst>
  <mc:AlternateContent xmlns:mc="http://schemas.openxmlformats.org/markup-compatibility/2006" xmlns:p14="http://schemas.microsoft.com/office/powerpoint/2010/main">
    <mc:Choice Requires="p14">
      <p:transition spd="slow" p14:dur="2000"/>
    </mc:Choice>
    <mc:Fallback xmlns="">
      <p:transition xmlns:p14="http://schemas.microsoft.com/office/powerpoint/2010/main" spd="slow"/>
    </mc:Fallback>
  </mc:AlternateContent>
  <p:timing>
    <p:tnLst>
      <p:par>
        <p:cTn id="1" dur="indefinite" restart="never" nodeType="tmRoot"/>
      </p:par>
    </p:tnLst>
  </p:timing>
  <p:hf hdr="0" ftr="0" dt="0"/>
  <p:txStyles>
    <p:titleStyle>
      <a:lvl1pPr algn="l" defTabSz="1828434" rtl="0" eaLnBrk="1" latinLnBrk="0" hangingPunct="1">
        <a:lnSpc>
          <a:spcPct val="90000"/>
        </a:lnSpc>
        <a:spcBef>
          <a:spcPct val="0"/>
        </a:spcBef>
        <a:buNone/>
        <a:defRPr lang="en-US" sz="6000" kern="1200">
          <a:solidFill>
            <a:schemeClr val="tx1"/>
          </a:solidFill>
          <a:latin typeface="Lato Light" charset="0"/>
          <a:ea typeface="Lato Light" charset="0"/>
          <a:cs typeface="Lato Light" charset="0"/>
        </a:defRPr>
      </a:lvl1pPr>
    </p:titleStyle>
    <p:bodyStyle>
      <a:lvl1pPr marL="457109" indent="-457109" algn="l" defTabSz="1828434" rtl="0" eaLnBrk="1" latinLnBrk="0" hangingPunct="1">
        <a:lnSpc>
          <a:spcPct val="90000"/>
        </a:lnSpc>
        <a:spcBef>
          <a:spcPts val="2000"/>
        </a:spcBef>
        <a:buFont typeface="Arial" panose="020B0604020202020204" pitchFamily="34" charset="0"/>
        <a:buChar char="•"/>
        <a:defRPr lang="en-US" sz="4800" kern="1200" dirty="0" smtClean="0">
          <a:solidFill>
            <a:schemeClr val="tx1"/>
          </a:solidFill>
          <a:effectLst/>
          <a:latin typeface="Lato Light" charset="0"/>
          <a:ea typeface="Lato Light" charset="0"/>
          <a:cs typeface="Lato Light" charset="0"/>
        </a:defRPr>
      </a:lvl1pPr>
      <a:lvl2pPr marL="1371326" indent="-457109" algn="l" defTabSz="1828434" rtl="0" eaLnBrk="1" latinLnBrk="0" hangingPunct="1">
        <a:lnSpc>
          <a:spcPct val="90000"/>
        </a:lnSpc>
        <a:spcBef>
          <a:spcPts val="1000"/>
        </a:spcBef>
        <a:buFont typeface="Arial" panose="020B0604020202020204" pitchFamily="34" charset="0"/>
        <a:buChar char="•"/>
        <a:defRPr lang="en-US" sz="4000" kern="1200" dirty="0" smtClean="0">
          <a:solidFill>
            <a:schemeClr val="tx1"/>
          </a:solidFill>
          <a:effectLst/>
          <a:latin typeface="Lato Light" charset="0"/>
          <a:ea typeface="Lato Light" charset="0"/>
          <a:cs typeface="Lato Light" charset="0"/>
        </a:defRPr>
      </a:lvl2pPr>
      <a:lvl3pPr marL="2285543" indent="-457109" algn="l" defTabSz="1828434" rtl="0" eaLnBrk="1" latinLnBrk="0" hangingPunct="1">
        <a:lnSpc>
          <a:spcPct val="90000"/>
        </a:lnSpc>
        <a:spcBef>
          <a:spcPts val="1000"/>
        </a:spcBef>
        <a:buFont typeface="Arial" panose="020B0604020202020204" pitchFamily="34" charset="0"/>
        <a:buChar char="•"/>
        <a:defRPr lang="en-US" sz="3600" kern="1200" dirty="0" smtClean="0">
          <a:solidFill>
            <a:schemeClr val="tx1"/>
          </a:solidFill>
          <a:effectLst/>
          <a:latin typeface="Lato Light" charset="0"/>
          <a:ea typeface="Lato Light" charset="0"/>
          <a:cs typeface="Lato Light" charset="0"/>
        </a:defRPr>
      </a:lvl3pPr>
      <a:lvl4pPr marL="3199760" indent="-457109" algn="l" defTabSz="1828434" rtl="0" eaLnBrk="1" latinLnBrk="0" hangingPunct="1">
        <a:lnSpc>
          <a:spcPct val="90000"/>
        </a:lnSpc>
        <a:spcBef>
          <a:spcPts val="1000"/>
        </a:spcBef>
        <a:buFont typeface="Arial" panose="020B0604020202020204" pitchFamily="34" charset="0"/>
        <a:buChar char="•"/>
        <a:defRPr lang="en-US" sz="3200" kern="1200" dirty="0" smtClean="0">
          <a:solidFill>
            <a:schemeClr val="tx1"/>
          </a:solidFill>
          <a:effectLst/>
          <a:latin typeface="Lato Light" charset="0"/>
          <a:ea typeface="Lato Light" charset="0"/>
          <a:cs typeface="Lato Light" charset="0"/>
        </a:defRPr>
      </a:lvl4pPr>
      <a:lvl5pPr marL="4113977" indent="-457109" algn="l" defTabSz="1828434" rtl="0" eaLnBrk="1" latinLnBrk="0" hangingPunct="1">
        <a:lnSpc>
          <a:spcPct val="90000"/>
        </a:lnSpc>
        <a:spcBef>
          <a:spcPts val="1000"/>
        </a:spcBef>
        <a:buFont typeface="Arial" panose="020B0604020202020204" pitchFamily="34" charset="0"/>
        <a:buChar char="•"/>
        <a:defRPr lang="en-US" sz="3200" kern="1200" dirty="0">
          <a:solidFill>
            <a:schemeClr val="tx1"/>
          </a:solidFill>
          <a:effectLst/>
          <a:latin typeface="Lato Light" charset="0"/>
          <a:ea typeface="Lato Light" charset="0"/>
          <a:cs typeface="Lato Light" charset="0"/>
        </a:defRPr>
      </a:lvl5pPr>
      <a:lvl6pPr marL="5028194" indent="-457109" algn="l" defTabSz="1828434"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6pPr>
      <a:lvl7pPr marL="5942411" indent="-457109" algn="l" defTabSz="1828434"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7pPr>
      <a:lvl8pPr marL="6856628" indent="-457109" algn="l" defTabSz="1828434"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8pPr>
      <a:lvl9pPr marL="7770846" indent="-457109" algn="l" defTabSz="1828434"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9pPr>
    </p:bodyStyle>
    <p:otherStyle>
      <a:defPPr>
        <a:defRPr lang="en-US"/>
      </a:defPPr>
      <a:lvl1pPr marL="0" algn="l" defTabSz="1828434" rtl="0" eaLnBrk="1" latinLnBrk="0" hangingPunct="1">
        <a:defRPr sz="3600" kern="1200">
          <a:solidFill>
            <a:schemeClr val="tx1"/>
          </a:solidFill>
          <a:latin typeface="+mn-lt"/>
          <a:ea typeface="+mn-ea"/>
          <a:cs typeface="+mn-cs"/>
        </a:defRPr>
      </a:lvl1pPr>
      <a:lvl2pPr marL="914217" algn="l" defTabSz="1828434" rtl="0" eaLnBrk="1" latinLnBrk="0" hangingPunct="1">
        <a:defRPr sz="3600" kern="1200">
          <a:solidFill>
            <a:schemeClr val="tx1"/>
          </a:solidFill>
          <a:latin typeface="+mn-lt"/>
          <a:ea typeface="+mn-ea"/>
          <a:cs typeface="+mn-cs"/>
        </a:defRPr>
      </a:lvl2pPr>
      <a:lvl3pPr marL="1828434" algn="l" defTabSz="1828434" rtl="0" eaLnBrk="1" latinLnBrk="0" hangingPunct="1">
        <a:defRPr sz="3600" kern="1200">
          <a:solidFill>
            <a:schemeClr val="tx1"/>
          </a:solidFill>
          <a:latin typeface="+mn-lt"/>
          <a:ea typeface="+mn-ea"/>
          <a:cs typeface="+mn-cs"/>
        </a:defRPr>
      </a:lvl3pPr>
      <a:lvl4pPr marL="2742651" algn="l" defTabSz="1828434" rtl="0" eaLnBrk="1" latinLnBrk="0" hangingPunct="1">
        <a:defRPr sz="3600" kern="1200">
          <a:solidFill>
            <a:schemeClr val="tx1"/>
          </a:solidFill>
          <a:latin typeface="+mn-lt"/>
          <a:ea typeface="+mn-ea"/>
          <a:cs typeface="+mn-cs"/>
        </a:defRPr>
      </a:lvl4pPr>
      <a:lvl5pPr marL="3656868" algn="l" defTabSz="1828434" rtl="0" eaLnBrk="1" latinLnBrk="0" hangingPunct="1">
        <a:defRPr sz="3600" kern="1200">
          <a:solidFill>
            <a:schemeClr val="tx1"/>
          </a:solidFill>
          <a:latin typeface="+mn-lt"/>
          <a:ea typeface="+mn-ea"/>
          <a:cs typeface="+mn-cs"/>
        </a:defRPr>
      </a:lvl5pPr>
      <a:lvl6pPr marL="4571086" algn="l" defTabSz="1828434" rtl="0" eaLnBrk="1" latinLnBrk="0" hangingPunct="1">
        <a:defRPr sz="3600" kern="1200">
          <a:solidFill>
            <a:schemeClr val="tx1"/>
          </a:solidFill>
          <a:latin typeface="+mn-lt"/>
          <a:ea typeface="+mn-ea"/>
          <a:cs typeface="+mn-cs"/>
        </a:defRPr>
      </a:lvl6pPr>
      <a:lvl7pPr marL="5485303" algn="l" defTabSz="1828434" rtl="0" eaLnBrk="1" latinLnBrk="0" hangingPunct="1">
        <a:defRPr sz="3600" kern="1200">
          <a:solidFill>
            <a:schemeClr val="tx1"/>
          </a:solidFill>
          <a:latin typeface="+mn-lt"/>
          <a:ea typeface="+mn-ea"/>
          <a:cs typeface="+mn-cs"/>
        </a:defRPr>
      </a:lvl7pPr>
      <a:lvl8pPr marL="6399520" algn="l" defTabSz="1828434" rtl="0" eaLnBrk="1" latinLnBrk="0" hangingPunct="1">
        <a:defRPr sz="3600" kern="1200">
          <a:solidFill>
            <a:schemeClr val="tx1"/>
          </a:solidFill>
          <a:latin typeface="+mn-lt"/>
          <a:ea typeface="+mn-ea"/>
          <a:cs typeface="+mn-cs"/>
        </a:defRPr>
      </a:lvl8pPr>
      <a:lvl9pPr marL="7313737" algn="l" defTabSz="1828434" rtl="0" eaLnBrk="1" latinLnBrk="0" hangingPunct="1">
        <a:defRPr sz="36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1.xml"/><Relationship Id="rId3" Type="http://schemas.openxmlformats.org/officeDocument/2006/relationships/image" Target="../media/image1.jpg"/></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8.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9.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10.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11.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10.xml"/><Relationship Id="rId2" Type="http://schemas.openxmlformats.org/officeDocument/2006/relationships/notesSlide" Target="../notesSlides/notesSlide12.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10.xml"/><Relationship Id="rId2" Type="http://schemas.openxmlformats.org/officeDocument/2006/relationships/notesSlide" Target="../notesSlides/notesSlide13.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14.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27.xml"/><Relationship Id="rId2" Type="http://schemas.openxmlformats.org/officeDocument/2006/relationships/notesSlide" Target="../notesSlides/notesSlide2.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29.xml"/></Relationships>
</file>

<file path=ppt/slides/_rels/slide21.xml.rels><?xml version="1.0" encoding="UTF-8" standalone="yes"?>
<Relationships xmlns="http://schemas.openxmlformats.org/package/2006/relationships"><Relationship Id="rId3" Type="http://schemas.openxmlformats.org/officeDocument/2006/relationships/image" Target="../media/image3.png"/><Relationship Id="rId4" Type="http://schemas.openxmlformats.org/officeDocument/2006/relationships/image" Target="../media/image4.png"/><Relationship Id="rId5" Type="http://schemas.openxmlformats.org/officeDocument/2006/relationships/image" Target="../media/image5.png"/><Relationship Id="rId6" Type="http://schemas.openxmlformats.org/officeDocument/2006/relationships/image" Target="../media/image6.png"/><Relationship Id="rId1" Type="http://schemas.openxmlformats.org/officeDocument/2006/relationships/slideLayout" Target="../slideLayouts/slideLayout12.xml"/><Relationship Id="rId2" Type="http://schemas.openxmlformats.org/officeDocument/2006/relationships/notesSlide" Target="../notesSlides/notesSlide15.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22.xml"/><Relationship Id="rId2" Type="http://schemas.openxmlformats.org/officeDocument/2006/relationships/notesSlide" Target="../notesSlides/notesSlide16.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34.xml"/><Relationship Id="rId2" Type="http://schemas.openxmlformats.org/officeDocument/2006/relationships/notesSlide" Target="../notesSlides/notesSlide17.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30.xml"/><Relationship Id="rId2" Type="http://schemas.openxmlformats.org/officeDocument/2006/relationships/notesSlide" Target="../notesSlides/notesSlide18.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8.xml"/><Relationship Id="rId2" Type="http://schemas.openxmlformats.org/officeDocument/2006/relationships/notesSlide" Target="../notesSlides/notesSlide19.xml"/><Relationship Id="rId3" Type="http://schemas.openxmlformats.org/officeDocument/2006/relationships/image" Target="../media/image7.jpg"/></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4.xml"/><Relationship Id="rId2" Type="http://schemas.openxmlformats.org/officeDocument/2006/relationships/notesSlide" Target="../notesSlides/notesSlide20.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28.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21.xml"/><Relationship Id="rId3" Type="http://schemas.openxmlformats.org/officeDocument/2006/relationships/image" Target="../media/image8.jpg"/></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notesSlide" Target="../notesSlides/notesSlide3.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30.xml"/><Relationship Id="rId2" Type="http://schemas.openxmlformats.org/officeDocument/2006/relationships/notesSlide" Target="../notesSlides/notesSlide22.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24.xml"/><Relationship Id="rId2" Type="http://schemas.openxmlformats.org/officeDocument/2006/relationships/notesSlide" Target="../notesSlides/notesSlide23.xml"/></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25.xml"/><Relationship Id="rId2" Type="http://schemas.openxmlformats.org/officeDocument/2006/relationships/notesSlide" Target="../notesSlides/notesSlide24.xm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25.xm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26.xml"/></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11.xml"/><Relationship Id="rId2" Type="http://schemas.openxmlformats.org/officeDocument/2006/relationships/notesSlide" Target="../notesSlides/notesSlide27.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24.xml"/><Relationship Id="rId2" Type="http://schemas.openxmlformats.org/officeDocument/2006/relationships/notesSlide" Target="../notesSlides/notesSlide28.xm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20.xml"/><Relationship Id="rId2" Type="http://schemas.openxmlformats.org/officeDocument/2006/relationships/notesSlide" Target="../notesSlides/notesSlide29.xm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21.xml"/><Relationship Id="rId2" Type="http://schemas.openxmlformats.org/officeDocument/2006/relationships/notesSlide" Target="../notesSlides/notesSlide30.xm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31.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4.xml"/><Relationship Id="rId3" Type="http://schemas.openxmlformats.org/officeDocument/2006/relationships/image" Target="../media/image2.jpeg"/></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30.xml"/><Relationship Id="rId2" Type="http://schemas.openxmlformats.org/officeDocument/2006/relationships/notesSlide" Target="../notesSlides/notesSlide32.xml"/></Relationships>
</file>

<file path=ppt/slides/_rels/slide41.xml.rels><?xml version="1.0" encoding="UTF-8" standalone="yes"?>
<Relationships xmlns="http://schemas.openxmlformats.org/package/2006/relationships"><Relationship Id="rId3" Type="http://schemas.openxmlformats.org/officeDocument/2006/relationships/image" Target="../media/image10.png"/><Relationship Id="rId4" Type="http://schemas.openxmlformats.org/officeDocument/2006/relationships/image" Target="../media/image11.png"/><Relationship Id="rId5" Type="http://schemas.openxmlformats.org/officeDocument/2006/relationships/image" Target="../media/image12.png"/><Relationship Id="rId6" Type="http://schemas.openxmlformats.org/officeDocument/2006/relationships/image" Target="../media/image13.png"/><Relationship Id="rId7" Type="http://schemas.openxmlformats.org/officeDocument/2006/relationships/image" Target="../media/image14.png"/><Relationship Id="rId8" Type="http://schemas.openxmlformats.org/officeDocument/2006/relationships/image" Target="../media/image15.png"/><Relationship Id="rId9" Type="http://schemas.openxmlformats.org/officeDocument/2006/relationships/image" Target="../media/image16.png"/><Relationship Id="rId10" Type="http://schemas.openxmlformats.org/officeDocument/2006/relationships/image" Target="../media/image17.png"/><Relationship Id="rId11" Type="http://schemas.openxmlformats.org/officeDocument/2006/relationships/image" Target="../media/image18.png"/><Relationship Id="rId1" Type="http://schemas.openxmlformats.org/officeDocument/2006/relationships/slideLayout" Target="../slideLayouts/slideLayout17.xml"/><Relationship Id="rId2" Type="http://schemas.openxmlformats.org/officeDocument/2006/relationships/image" Target="../media/image9.png"/></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16.xml"/><Relationship Id="rId2" Type="http://schemas.openxmlformats.org/officeDocument/2006/relationships/image" Target="../media/image19.png"/></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19.xml"/><Relationship Id="rId2" Type="http://schemas.openxmlformats.org/officeDocument/2006/relationships/notesSlide" Target="../notesSlides/notesSlide33.xml"/></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image" Target="../media/image20.jpeg"/></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15.xml"/></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18.xml"/><Relationship Id="rId2" Type="http://schemas.openxmlformats.org/officeDocument/2006/relationships/notesSlide" Target="../notesSlides/notesSlide34.xml"/></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30.xml"/><Relationship Id="rId2" Type="http://schemas.openxmlformats.org/officeDocument/2006/relationships/notesSlide" Target="../notesSlides/notesSlide35.xml"/></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36.xml"/></Relationships>
</file>

<file path=ppt/slides/_rels/slide49.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37.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33.xml"/><Relationship Id="rId2" Type="http://schemas.openxmlformats.org/officeDocument/2006/relationships/notesSlide" Target="../notesSlides/notesSlide5.xml"/></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38.xml"/></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39.xml"/></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40.xml"/></Relationships>
</file>

<file path=ppt/slides/_rels/slide53.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41.xml"/></Relationships>
</file>

<file path=ppt/slides/_rels/slide54.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42.xml"/></Relationships>
</file>

<file path=ppt/slides/_rels/slide55.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43.xml"/></Relationships>
</file>

<file path=ppt/slides/_rels/slide56.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44.xml"/></Relationships>
</file>

<file path=ppt/slides/_rels/slide57.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45.xml"/></Relationships>
</file>

<file path=ppt/slides/_rels/slide58.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46.xml"/></Relationships>
</file>

<file path=ppt/slides/_rels/slide59.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47.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32.xml"/><Relationship Id="rId2" Type="http://schemas.openxmlformats.org/officeDocument/2006/relationships/notesSlide" Target="../notesSlides/notesSlide6.xml"/></Relationships>
</file>

<file path=ppt/slides/_rels/slide60.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48.xml"/></Relationships>
</file>

<file path=ppt/slides/_rels/slide61.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49.xml"/></Relationships>
</file>

<file path=ppt/slides/_rels/slide62.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50.xml"/></Relationships>
</file>

<file path=ppt/slides/_rels/slide63.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51.xml"/></Relationships>
</file>

<file path=ppt/slides/_rels/slide64.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52.xml"/></Relationships>
</file>

<file path=ppt/slides/_rels/slide65.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53.xml"/></Relationships>
</file>

<file path=ppt/slides/_rels/slide66.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54.xml"/></Relationships>
</file>

<file path=ppt/slides/_rels/slide67.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55.xml"/></Relationships>
</file>

<file path=ppt/slides/_rels/slide68.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56.xml"/></Relationships>
</file>

<file path=ppt/slides/_rels/slide69.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57.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70.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58.xml"/></Relationships>
</file>

<file path=ppt/slides/_rels/slide71.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59.xml"/></Relationships>
</file>

<file path=ppt/slides/_rels/slide72.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60.xml"/><Relationship Id="rId3" Type="http://schemas.openxmlformats.org/officeDocument/2006/relationships/image" Target="../media/image21.jpeg"/></Relationships>
</file>

<file path=ppt/slides/_rels/slide73.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61.xml"/><Relationship Id="rId3" Type="http://schemas.openxmlformats.org/officeDocument/2006/relationships/image" Target="../media/image22.jpg"/></Relationships>
</file>

<file path=ppt/slides/_rels/slide74.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62.xml"/><Relationship Id="rId3" Type="http://schemas.openxmlformats.org/officeDocument/2006/relationships/image" Target="../media/image23.jpeg"/></Relationships>
</file>

<file path=ppt/slides/_rels/slide75.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63.xml"/><Relationship Id="rId3" Type="http://schemas.openxmlformats.org/officeDocument/2006/relationships/image" Target="../media/image1.jpg"/></Relationships>
</file>

<file path=ppt/slides/_rels/slide76.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64.xml"/></Relationships>
</file>

<file path=ppt/slides/_rels/slide77.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65.xml"/><Relationship Id="rId3" Type="http://schemas.openxmlformats.org/officeDocument/2006/relationships/image" Target="../media/image24.jpeg"/></Relationships>
</file>

<file path=ppt/slides/_rels/slide78.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66.xml"/></Relationships>
</file>

<file path=ppt/slides/_rels/slide79.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67.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80.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68.xml"/></Relationships>
</file>

<file path=ppt/slides/_rels/slide81.xml.rels><?xml version="1.0" encoding="UTF-8" standalone="yes"?>
<Relationships xmlns="http://schemas.openxmlformats.org/package/2006/relationships"><Relationship Id="rId1" Type="http://schemas.openxmlformats.org/officeDocument/2006/relationships/slideLayout" Target="../slideLayouts/slideLayout10.xml"/><Relationship Id="rId2" Type="http://schemas.openxmlformats.org/officeDocument/2006/relationships/notesSlide" Target="../notesSlides/notesSlide69.xml"/><Relationship Id="rId3" Type="http://schemas.openxmlformats.org/officeDocument/2006/relationships/image" Target="../media/image25.jpg"/></Relationships>
</file>

<file path=ppt/slides/_rels/slide8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6.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70.xml"/></Relationships>
</file>

<file path=ppt/slides/_rels/slide87.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71.xml"/></Relationships>
</file>

<file path=ppt/slides/_rels/slide88.xml.rels><?xml version="1.0" encoding="UTF-8" standalone="yes"?>
<Relationships xmlns="http://schemas.openxmlformats.org/package/2006/relationships"><Relationship Id="rId3" Type="http://schemas.openxmlformats.org/officeDocument/2006/relationships/chart" Target="../charts/chart1.xml"/><Relationship Id="rId4" Type="http://schemas.openxmlformats.org/officeDocument/2006/relationships/chart" Target="../charts/chart2.xml"/><Relationship Id="rId5" Type="http://schemas.openxmlformats.org/officeDocument/2006/relationships/chart" Target="../charts/chart3.xml"/><Relationship Id="rId6" Type="http://schemas.openxmlformats.org/officeDocument/2006/relationships/chart" Target="../charts/chart4.xml"/><Relationship Id="rId7" Type="http://schemas.openxmlformats.org/officeDocument/2006/relationships/chart" Target="../charts/chart5.xml"/><Relationship Id="rId8" Type="http://schemas.openxmlformats.org/officeDocument/2006/relationships/chart" Target="../charts/chart6.xml"/><Relationship Id="rId9" Type="http://schemas.openxmlformats.org/officeDocument/2006/relationships/chart" Target="../charts/chart7.xml"/><Relationship Id="rId10" Type="http://schemas.openxmlformats.org/officeDocument/2006/relationships/chart" Target="../charts/chart8.xml"/><Relationship Id="rId11" Type="http://schemas.openxmlformats.org/officeDocument/2006/relationships/chart" Target="../charts/chart9.xml"/><Relationship Id="rId1" Type="http://schemas.openxmlformats.org/officeDocument/2006/relationships/slideLayout" Target="../slideLayouts/slideLayout1.xml"/><Relationship Id="rId2" Type="http://schemas.openxmlformats.org/officeDocument/2006/relationships/notesSlide" Target="../notesSlides/notesSlide72.xml"/></Relationships>
</file>

<file path=ppt/slides/_rels/slide89.xml.rels><?xml version="1.0" encoding="UTF-8" standalone="yes"?>
<Relationships xmlns="http://schemas.openxmlformats.org/package/2006/relationships"><Relationship Id="rId3" Type="http://schemas.openxmlformats.org/officeDocument/2006/relationships/chart" Target="../charts/chart10.xml"/><Relationship Id="rId4" Type="http://schemas.openxmlformats.org/officeDocument/2006/relationships/chart" Target="../charts/chart11.xml"/><Relationship Id="rId1" Type="http://schemas.openxmlformats.org/officeDocument/2006/relationships/slideLayout" Target="../slideLayouts/slideLayout1.xml"/><Relationship Id="rId2" Type="http://schemas.openxmlformats.org/officeDocument/2006/relationships/notesSlide" Target="../notesSlides/notesSlide73.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31.xml"/><Relationship Id="rId2" Type="http://schemas.openxmlformats.org/officeDocument/2006/relationships/notesSlide" Target="../notesSlides/notesSlide7.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Placeholder 4"/>
          <p:cNvPicPr>
            <a:picLocks noGrp="1" noChangeAspect="1"/>
          </p:cNvPicPr>
          <p:nvPr>
            <p:ph type="pic" sz="quarter" idx="13"/>
          </p:nvPr>
        </p:nvPicPr>
        <p:blipFill>
          <a:blip r:embed="rId3">
            <a:extLst>
              <a:ext uri="{28A0092B-C50C-407E-A947-70E740481C1C}">
                <a14:useLocalDpi xmlns:a14="http://schemas.microsoft.com/office/drawing/2010/main" val="0"/>
              </a:ext>
            </a:extLst>
          </a:blip>
          <a:srcRect t="7807" b="7807"/>
          <a:stretch>
            <a:fillRect/>
          </a:stretch>
        </p:blipFill>
        <p:spPr/>
      </p:pic>
      <p:sp>
        <p:nvSpPr>
          <p:cNvPr id="9" name="Rectangle 8"/>
          <p:cNvSpPr/>
          <p:nvPr/>
        </p:nvSpPr>
        <p:spPr>
          <a:xfrm>
            <a:off x="0" y="0"/>
            <a:ext cx="24377650" cy="13716000"/>
          </a:xfrm>
          <a:prstGeom prst="rect">
            <a:avLst/>
          </a:prstGeom>
          <a:gradFill flip="none" rotWithShape="1">
            <a:gsLst>
              <a:gs pos="14000">
                <a:srgbClr val="F52552">
                  <a:alpha val="46000"/>
                </a:srgbClr>
              </a:gs>
              <a:gs pos="83000">
                <a:srgbClr val="3B1F4D">
                  <a:alpha val="69000"/>
                </a:srgbClr>
              </a:gs>
            </a:gsLst>
            <a:lin ang="300000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Subtitle 2"/>
          <p:cNvSpPr txBox="1">
            <a:spLocks/>
          </p:cNvSpPr>
          <p:nvPr/>
        </p:nvSpPr>
        <p:spPr>
          <a:xfrm>
            <a:off x="9300211" y="7638577"/>
            <a:ext cx="5777228" cy="732575"/>
          </a:xfrm>
          <a:prstGeom prst="rect">
            <a:avLst/>
          </a:prstGeom>
        </p:spPr>
        <p:txBody>
          <a:bodyPr vert="horz" wrap="non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sz="2200" dirty="0" smtClean="0">
                <a:solidFill>
                  <a:schemeClr val="bg1"/>
                </a:solidFill>
                <a:latin typeface="Poppins Medium" charset="0"/>
                <a:ea typeface="Poppins Medium" charset="0"/>
                <a:cs typeface="Poppins Medium" charset="0"/>
              </a:rPr>
              <a:t>MINIMAL AND </a:t>
            </a:r>
            <a:r>
              <a:rPr lang="en-US" sz="2200" smtClean="0">
                <a:solidFill>
                  <a:schemeClr val="bg1"/>
                </a:solidFill>
                <a:latin typeface="Poppins Medium" charset="0"/>
                <a:ea typeface="Poppins Medium" charset="0"/>
                <a:cs typeface="Poppins Medium" charset="0"/>
              </a:rPr>
              <a:t>MODERN PRESENTATION</a:t>
            </a:r>
            <a:endParaRPr lang="en-US" sz="2200" dirty="0">
              <a:solidFill>
                <a:schemeClr val="bg1"/>
              </a:solidFill>
              <a:latin typeface="Poppins Medium" charset="0"/>
              <a:ea typeface="Poppins Medium" charset="0"/>
              <a:cs typeface="Poppins Medium" charset="0"/>
            </a:endParaRPr>
          </a:p>
        </p:txBody>
      </p:sp>
      <p:grpSp>
        <p:nvGrpSpPr>
          <p:cNvPr id="17" name="Group 16"/>
          <p:cNvGrpSpPr/>
          <p:nvPr/>
        </p:nvGrpSpPr>
        <p:grpSpPr>
          <a:xfrm>
            <a:off x="8072220" y="5333392"/>
            <a:ext cx="8277813" cy="2708434"/>
            <a:chOff x="8383471" y="5177278"/>
            <a:chExt cx="8277813" cy="2708434"/>
          </a:xfrm>
        </p:grpSpPr>
        <p:sp>
          <p:nvSpPr>
            <p:cNvPr id="2" name="TextBox 1"/>
            <p:cNvSpPr txBox="1"/>
            <p:nvPr/>
          </p:nvSpPr>
          <p:spPr>
            <a:xfrm>
              <a:off x="10499020" y="5177278"/>
              <a:ext cx="6162264" cy="2708434"/>
            </a:xfrm>
            <a:prstGeom prst="rect">
              <a:avLst/>
            </a:prstGeom>
            <a:noFill/>
          </p:spPr>
          <p:txBody>
            <a:bodyPr wrap="none" rtlCol="0">
              <a:spAutoFit/>
            </a:bodyPr>
            <a:lstStyle/>
            <a:p>
              <a:pPr algn="ctr"/>
              <a:r>
                <a:rPr lang="en-US" sz="17000" b="1" dirty="0" smtClean="0">
                  <a:solidFill>
                    <a:schemeClr val="bg1"/>
                  </a:solidFill>
                  <a:latin typeface="Montserrat Semi" charset="0"/>
                  <a:ea typeface="Montserrat Semi" charset="0"/>
                  <a:cs typeface="Montserrat Semi" charset="0"/>
                </a:rPr>
                <a:t>LVEO</a:t>
              </a:r>
              <a:endParaRPr lang="en-US" sz="17000" b="1" dirty="0">
                <a:solidFill>
                  <a:schemeClr val="bg1"/>
                </a:solidFill>
                <a:latin typeface="Montserrat Semi" charset="0"/>
                <a:ea typeface="Montserrat Semi" charset="0"/>
                <a:cs typeface="Montserrat Semi" charset="0"/>
              </a:endParaRPr>
            </a:p>
          </p:txBody>
        </p:sp>
        <p:grpSp>
          <p:nvGrpSpPr>
            <p:cNvPr id="10" name="Group 9"/>
            <p:cNvGrpSpPr/>
            <p:nvPr/>
          </p:nvGrpSpPr>
          <p:grpSpPr>
            <a:xfrm>
              <a:off x="8383471" y="5712574"/>
              <a:ext cx="2186898" cy="1583938"/>
              <a:chOff x="3565293" y="2926020"/>
              <a:chExt cx="7052803" cy="5108242"/>
            </a:xfrm>
            <a:solidFill>
              <a:schemeClr val="bg1"/>
            </a:solidFill>
          </p:grpSpPr>
          <p:sp>
            <p:nvSpPr>
              <p:cNvPr id="11" name="Freeform 1"/>
              <p:cNvSpPr>
                <a:spLocks noChangeArrowheads="1"/>
              </p:cNvSpPr>
              <p:nvPr/>
            </p:nvSpPr>
            <p:spPr bwMode="auto">
              <a:xfrm>
                <a:off x="6770247" y="2926020"/>
                <a:ext cx="3847849" cy="5108242"/>
              </a:xfrm>
              <a:custGeom>
                <a:avLst/>
                <a:gdLst>
                  <a:gd name="T0" fmla="*/ 3607 w 10687"/>
                  <a:gd name="T1" fmla="*/ 0 h 14189"/>
                  <a:gd name="T2" fmla="*/ 0 w 10687"/>
                  <a:gd name="T3" fmla="*/ 7248 h 14189"/>
                  <a:gd name="T4" fmla="*/ 3518 w 10687"/>
                  <a:gd name="T5" fmla="*/ 14188 h 14189"/>
                  <a:gd name="T6" fmla="*/ 10686 w 10687"/>
                  <a:gd name="T7" fmla="*/ 14188 h 14189"/>
                  <a:gd name="T8" fmla="*/ 3607 w 10687"/>
                  <a:gd name="T9" fmla="*/ 0 h 14189"/>
                  <a:gd name="T10" fmla="*/ 3607 w 10687"/>
                  <a:gd name="T11" fmla="*/ 0 h 14189"/>
                  <a:gd name="T12" fmla="*/ 3607 w 10687"/>
                  <a:gd name="T13" fmla="*/ 0 h 14189"/>
                </a:gdLst>
                <a:ahLst/>
                <a:cxnLst>
                  <a:cxn ang="0">
                    <a:pos x="T0" y="T1"/>
                  </a:cxn>
                  <a:cxn ang="0">
                    <a:pos x="T2" y="T3"/>
                  </a:cxn>
                  <a:cxn ang="0">
                    <a:pos x="T4" y="T5"/>
                  </a:cxn>
                  <a:cxn ang="0">
                    <a:pos x="T6" y="T7"/>
                  </a:cxn>
                  <a:cxn ang="0">
                    <a:pos x="T8" y="T9"/>
                  </a:cxn>
                  <a:cxn ang="0">
                    <a:pos x="T10" y="T11"/>
                  </a:cxn>
                  <a:cxn ang="0">
                    <a:pos x="T12" y="T13"/>
                  </a:cxn>
                </a:cxnLst>
                <a:rect l="0" t="0" r="r" b="b"/>
                <a:pathLst>
                  <a:path w="10687" h="14189">
                    <a:moveTo>
                      <a:pt x="3607" y="0"/>
                    </a:moveTo>
                    <a:lnTo>
                      <a:pt x="0" y="7248"/>
                    </a:lnTo>
                    <a:lnTo>
                      <a:pt x="3518" y="14188"/>
                    </a:lnTo>
                    <a:lnTo>
                      <a:pt x="10686" y="14188"/>
                    </a:lnTo>
                    <a:lnTo>
                      <a:pt x="3607" y="0"/>
                    </a:lnTo>
                    <a:close/>
                    <a:moveTo>
                      <a:pt x="3607" y="0"/>
                    </a:moveTo>
                    <a:lnTo>
                      <a:pt x="3607" y="0"/>
                    </a:lnTo>
                    <a:close/>
                  </a:path>
                </a:pathLst>
              </a:custGeom>
              <a:grpFill/>
              <a:ln w="38100" cap="flat">
                <a:no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2" name="Freeform 11"/>
              <p:cNvSpPr>
                <a:spLocks noChangeArrowheads="1"/>
              </p:cNvSpPr>
              <p:nvPr/>
            </p:nvSpPr>
            <p:spPr bwMode="auto">
              <a:xfrm>
                <a:off x="3565293" y="4603897"/>
                <a:ext cx="3419252" cy="3430365"/>
              </a:xfrm>
              <a:custGeom>
                <a:avLst/>
                <a:gdLst>
                  <a:gd name="T0" fmla="*/ 0 w 9498"/>
                  <a:gd name="T1" fmla="*/ 9529 h 9530"/>
                  <a:gd name="T2" fmla="*/ 9497 w 9498"/>
                  <a:gd name="T3" fmla="*/ 9529 h 9530"/>
                  <a:gd name="T4" fmla="*/ 4749 w 9498"/>
                  <a:gd name="T5" fmla="*/ 0 h 9530"/>
                  <a:gd name="T6" fmla="*/ 0 w 9498"/>
                  <a:gd name="T7" fmla="*/ 9529 h 9530"/>
                  <a:gd name="T8" fmla="*/ 0 w 9498"/>
                  <a:gd name="T9" fmla="*/ 9529 h 9530"/>
                  <a:gd name="T10" fmla="*/ 0 w 9498"/>
                  <a:gd name="T11" fmla="*/ 9529 h 9530"/>
                </a:gdLst>
                <a:ahLst/>
                <a:cxnLst>
                  <a:cxn ang="0">
                    <a:pos x="T0" y="T1"/>
                  </a:cxn>
                  <a:cxn ang="0">
                    <a:pos x="T2" y="T3"/>
                  </a:cxn>
                  <a:cxn ang="0">
                    <a:pos x="T4" y="T5"/>
                  </a:cxn>
                  <a:cxn ang="0">
                    <a:pos x="T6" y="T7"/>
                  </a:cxn>
                  <a:cxn ang="0">
                    <a:pos x="T8" y="T9"/>
                  </a:cxn>
                  <a:cxn ang="0">
                    <a:pos x="T10" y="T11"/>
                  </a:cxn>
                </a:cxnLst>
                <a:rect l="0" t="0" r="r" b="b"/>
                <a:pathLst>
                  <a:path w="9498" h="9530">
                    <a:moveTo>
                      <a:pt x="0" y="9529"/>
                    </a:moveTo>
                    <a:lnTo>
                      <a:pt x="9497" y="9529"/>
                    </a:lnTo>
                    <a:lnTo>
                      <a:pt x="4749" y="0"/>
                    </a:lnTo>
                    <a:lnTo>
                      <a:pt x="0" y="9529"/>
                    </a:lnTo>
                    <a:close/>
                    <a:moveTo>
                      <a:pt x="0" y="9529"/>
                    </a:moveTo>
                    <a:lnTo>
                      <a:pt x="0" y="9529"/>
                    </a:lnTo>
                    <a:close/>
                  </a:path>
                </a:pathLst>
              </a:custGeom>
              <a:grpFill/>
              <a:ln w="38100" cap="flat">
                <a:no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grpSp>
      <p:grpSp>
        <p:nvGrpSpPr>
          <p:cNvPr id="28" name="Group 27"/>
          <p:cNvGrpSpPr/>
          <p:nvPr/>
        </p:nvGrpSpPr>
        <p:grpSpPr>
          <a:xfrm>
            <a:off x="16689862" y="5129535"/>
            <a:ext cx="3454610" cy="3462140"/>
            <a:chOff x="4056724" y="5129535"/>
            <a:chExt cx="3454610" cy="3462140"/>
          </a:xfrm>
        </p:grpSpPr>
        <p:cxnSp>
          <p:nvCxnSpPr>
            <p:cNvPr id="30" name="Straight Connector 29"/>
            <p:cNvCxnSpPr/>
            <p:nvPr/>
          </p:nvCxnSpPr>
          <p:spPr>
            <a:xfrm>
              <a:off x="4103649" y="5174139"/>
              <a:ext cx="3407685" cy="3417536"/>
            </a:xfrm>
            <a:prstGeom prst="line">
              <a:avLst/>
            </a:prstGeom>
            <a:ln w="381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31" name="Straight Connector 30"/>
            <p:cNvCxnSpPr/>
            <p:nvPr/>
          </p:nvCxnSpPr>
          <p:spPr>
            <a:xfrm flipV="1">
              <a:off x="4056724" y="5129535"/>
              <a:ext cx="3454610" cy="3445484"/>
            </a:xfrm>
            <a:prstGeom prst="line">
              <a:avLst/>
            </a:prstGeom>
            <a:ln w="38100">
              <a:solidFill>
                <a:schemeClr val="bg1"/>
              </a:solidFill>
            </a:ln>
          </p:spPr>
          <p:style>
            <a:lnRef idx="1">
              <a:schemeClr val="accent1"/>
            </a:lnRef>
            <a:fillRef idx="0">
              <a:schemeClr val="accent1"/>
            </a:fillRef>
            <a:effectRef idx="0">
              <a:schemeClr val="accent1"/>
            </a:effectRef>
            <a:fontRef idx="minor">
              <a:schemeClr val="tx1"/>
            </a:fontRef>
          </p:style>
        </p:cxnSp>
      </p:grpSp>
      <p:grpSp>
        <p:nvGrpSpPr>
          <p:cNvPr id="33" name="Group 32"/>
          <p:cNvGrpSpPr/>
          <p:nvPr/>
        </p:nvGrpSpPr>
        <p:grpSpPr>
          <a:xfrm>
            <a:off x="4257442" y="5129535"/>
            <a:ext cx="3454610" cy="3462140"/>
            <a:chOff x="4056724" y="5129535"/>
            <a:chExt cx="3454610" cy="3462140"/>
          </a:xfrm>
        </p:grpSpPr>
        <p:cxnSp>
          <p:nvCxnSpPr>
            <p:cNvPr id="34" name="Straight Connector 33"/>
            <p:cNvCxnSpPr/>
            <p:nvPr/>
          </p:nvCxnSpPr>
          <p:spPr>
            <a:xfrm>
              <a:off x="4103649" y="5174139"/>
              <a:ext cx="3407685" cy="3417536"/>
            </a:xfrm>
            <a:prstGeom prst="line">
              <a:avLst/>
            </a:prstGeom>
            <a:ln w="381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35" name="Straight Connector 34"/>
            <p:cNvCxnSpPr/>
            <p:nvPr/>
          </p:nvCxnSpPr>
          <p:spPr>
            <a:xfrm flipV="1">
              <a:off x="4056724" y="5129535"/>
              <a:ext cx="3454610" cy="3445484"/>
            </a:xfrm>
            <a:prstGeom prst="line">
              <a:avLst/>
            </a:prstGeom>
            <a:ln w="38100">
              <a:solidFill>
                <a:schemeClr val="bg1"/>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615463942"/>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 name="Rectangle 56"/>
          <p:cNvSpPr>
            <a:spLocks/>
          </p:cNvSpPr>
          <p:nvPr/>
        </p:nvSpPr>
        <p:spPr bwMode="auto">
          <a:xfrm>
            <a:off x="1915764" y="1302729"/>
            <a:ext cx="5424562" cy="218008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defTabSz="4572000">
              <a:lnSpc>
                <a:spcPts val="8500"/>
              </a:lnSpc>
            </a:pPr>
            <a:r>
              <a:rPr lang="en-US" sz="6600" b="1" spc="500" dirty="0" smtClean="0">
                <a:solidFill>
                  <a:schemeClr val="tx2"/>
                </a:solidFill>
                <a:latin typeface="Montserrat Semi" charset="0"/>
                <a:ea typeface="Montserrat Semi" charset="0"/>
                <a:cs typeface="Montserrat Semi" charset="0"/>
                <a:sym typeface="Bebas Neue" charset="0"/>
              </a:rPr>
              <a:t>EXCLUSIVE</a:t>
            </a:r>
          </a:p>
          <a:p>
            <a:pPr defTabSz="4572000">
              <a:lnSpc>
                <a:spcPts val="8500"/>
              </a:lnSpc>
            </a:pPr>
            <a:r>
              <a:rPr lang="en-US" sz="6600" b="1" spc="500" dirty="0" smtClean="0">
                <a:solidFill>
                  <a:schemeClr val="tx2"/>
                </a:solidFill>
                <a:latin typeface="Montserrat Semi" charset="0"/>
                <a:ea typeface="Montserrat Semi" charset="0"/>
                <a:cs typeface="Montserrat Semi" charset="0"/>
                <a:sym typeface="Bebas Neue" charset="0"/>
              </a:rPr>
              <a:t>SERVICES</a:t>
            </a:r>
          </a:p>
        </p:txBody>
      </p:sp>
      <p:sp>
        <p:nvSpPr>
          <p:cNvPr id="5" name="Subtitle 2"/>
          <p:cNvSpPr txBox="1">
            <a:spLocks/>
          </p:cNvSpPr>
          <p:nvPr/>
        </p:nvSpPr>
        <p:spPr>
          <a:xfrm>
            <a:off x="3126302" y="5835489"/>
            <a:ext cx="8428136" cy="1245536"/>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dirty="0" smtClean="0">
                <a:solidFill>
                  <a:schemeClr val="tx1"/>
                </a:solidFill>
                <a:latin typeface="Poppins Light" charset="0"/>
                <a:ea typeface="Poppins Light" charset="0"/>
                <a:cs typeface="Poppins Light" charset="0"/>
              </a:rPr>
              <a:t>Frequently, your initial font choice is taken out of your awesome hands</a:t>
            </a:r>
            <a:r>
              <a:rPr lang="en-US" dirty="0">
                <a:solidFill>
                  <a:schemeClr val="tx1"/>
                </a:solidFill>
                <a:latin typeface="Poppins Light" charset="0"/>
                <a:ea typeface="Poppins Light" charset="0"/>
                <a:cs typeface="Poppins Light" charset="0"/>
              </a:rPr>
              <a:t> </a:t>
            </a:r>
            <a:r>
              <a:rPr lang="en-US" dirty="0" smtClean="0">
                <a:solidFill>
                  <a:schemeClr val="tx1"/>
                </a:solidFill>
                <a:latin typeface="Poppins Light" charset="0"/>
                <a:ea typeface="Poppins Light" charset="0"/>
                <a:cs typeface="Poppins Light" charset="0"/>
              </a:rPr>
              <a:t>also we are companies</a:t>
            </a:r>
            <a:endParaRPr lang="en-US" dirty="0">
              <a:solidFill>
                <a:schemeClr val="tx1"/>
              </a:solidFill>
              <a:latin typeface="Poppins Light" charset="0"/>
              <a:ea typeface="Poppins Light" charset="0"/>
              <a:cs typeface="Poppins Light" charset="0"/>
            </a:endParaRPr>
          </a:p>
        </p:txBody>
      </p:sp>
      <p:sp>
        <p:nvSpPr>
          <p:cNvPr id="6" name="TextBox 5"/>
          <p:cNvSpPr txBox="1"/>
          <p:nvPr/>
        </p:nvSpPr>
        <p:spPr>
          <a:xfrm>
            <a:off x="3243873" y="5261754"/>
            <a:ext cx="4363695" cy="461665"/>
          </a:xfrm>
          <a:prstGeom prst="rect">
            <a:avLst/>
          </a:prstGeom>
          <a:noFill/>
        </p:spPr>
        <p:txBody>
          <a:bodyPr wrap="none" rtlCol="0" anchor="ctr" anchorCtr="0">
            <a:spAutoFit/>
          </a:bodyPr>
          <a:lstStyle/>
          <a:p>
            <a:r>
              <a:rPr lang="en-US" sz="2400" b="1" dirty="0" smtClean="0">
                <a:solidFill>
                  <a:schemeClr val="tx2"/>
                </a:solidFill>
                <a:latin typeface="Poppins SemiBold" charset="0"/>
                <a:ea typeface="Poppins SemiBold" charset="0"/>
                <a:cs typeface="Poppins SemiBold" charset="0"/>
              </a:rPr>
              <a:t>OFFER AWESOME SERVICES</a:t>
            </a:r>
            <a:endParaRPr lang="en-US" sz="2400" b="1" dirty="0">
              <a:solidFill>
                <a:schemeClr val="tx2"/>
              </a:solidFill>
              <a:latin typeface="Poppins SemiBold" charset="0"/>
              <a:ea typeface="Poppins SemiBold" charset="0"/>
              <a:cs typeface="Poppins SemiBold" charset="0"/>
            </a:endParaRPr>
          </a:p>
        </p:txBody>
      </p:sp>
      <p:sp>
        <p:nvSpPr>
          <p:cNvPr id="7" name="Shape 2622"/>
          <p:cNvSpPr/>
          <p:nvPr/>
        </p:nvSpPr>
        <p:spPr>
          <a:xfrm>
            <a:off x="1915764" y="5227764"/>
            <a:ext cx="991310" cy="991310"/>
          </a:xfrm>
          <a:custGeom>
            <a:avLst/>
            <a:gdLst/>
            <a:ahLst/>
            <a:cxnLst>
              <a:cxn ang="0">
                <a:pos x="wd2" y="hd2"/>
              </a:cxn>
              <a:cxn ang="5400000">
                <a:pos x="wd2" y="hd2"/>
              </a:cxn>
              <a:cxn ang="10800000">
                <a:pos x="wd2" y="hd2"/>
              </a:cxn>
              <a:cxn ang="16200000">
                <a:pos x="wd2" y="hd2"/>
              </a:cxn>
            </a:cxnLst>
            <a:rect l="0" t="0" r="r" b="b"/>
            <a:pathLst>
              <a:path w="21600" h="21600" extrusionOk="0">
                <a:moveTo>
                  <a:pt x="9579" y="17044"/>
                </a:moveTo>
                <a:cubicBezTo>
                  <a:pt x="9428" y="17174"/>
                  <a:pt x="9252" y="17274"/>
                  <a:pt x="9050" y="17344"/>
                </a:cubicBezTo>
                <a:cubicBezTo>
                  <a:pt x="8849" y="17415"/>
                  <a:pt x="8636" y="17450"/>
                  <a:pt x="8413" y="17450"/>
                </a:cubicBezTo>
                <a:cubicBezTo>
                  <a:pt x="7887" y="17450"/>
                  <a:pt x="7488" y="17288"/>
                  <a:pt x="7214" y="16966"/>
                </a:cubicBezTo>
                <a:cubicBezTo>
                  <a:pt x="6941" y="16644"/>
                  <a:pt x="6797" y="16226"/>
                  <a:pt x="6782" y="15715"/>
                </a:cubicBezTo>
                <a:lnTo>
                  <a:pt x="5864" y="15715"/>
                </a:lnTo>
                <a:cubicBezTo>
                  <a:pt x="5857" y="16122"/>
                  <a:pt x="5913" y="16486"/>
                  <a:pt x="6032" y="16805"/>
                </a:cubicBezTo>
                <a:cubicBezTo>
                  <a:pt x="6151" y="17123"/>
                  <a:pt x="6321" y="17393"/>
                  <a:pt x="6545" y="17611"/>
                </a:cubicBezTo>
                <a:cubicBezTo>
                  <a:pt x="6767" y="17830"/>
                  <a:pt x="7038" y="17995"/>
                  <a:pt x="7355" y="18106"/>
                </a:cubicBezTo>
                <a:cubicBezTo>
                  <a:pt x="7671" y="18218"/>
                  <a:pt x="8024" y="18273"/>
                  <a:pt x="8413" y="18273"/>
                </a:cubicBezTo>
                <a:cubicBezTo>
                  <a:pt x="8773" y="18273"/>
                  <a:pt x="9113" y="18223"/>
                  <a:pt x="9434" y="18123"/>
                </a:cubicBezTo>
                <a:cubicBezTo>
                  <a:pt x="9754" y="18023"/>
                  <a:pt x="10033" y="17873"/>
                  <a:pt x="10271" y="17672"/>
                </a:cubicBezTo>
                <a:cubicBezTo>
                  <a:pt x="10509" y="17472"/>
                  <a:pt x="10697" y="17222"/>
                  <a:pt x="10837" y="16922"/>
                </a:cubicBezTo>
                <a:cubicBezTo>
                  <a:pt x="10978" y="16621"/>
                  <a:pt x="11048" y="16275"/>
                  <a:pt x="11048" y="15881"/>
                </a:cubicBezTo>
                <a:cubicBezTo>
                  <a:pt x="11048" y="15407"/>
                  <a:pt x="10935" y="14995"/>
                  <a:pt x="10708" y="14646"/>
                </a:cubicBezTo>
                <a:cubicBezTo>
                  <a:pt x="10481" y="14298"/>
                  <a:pt x="10134" y="14072"/>
                  <a:pt x="9666" y="13968"/>
                </a:cubicBezTo>
                <a:lnTo>
                  <a:pt x="9666" y="13946"/>
                </a:lnTo>
                <a:cubicBezTo>
                  <a:pt x="9968" y="13805"/>
                  <a:pt x="10220" y="13597"/>
                  <a:pt x="10422" y="13323"/>
                </a:cubicBezTo>
                <a:cubicBezTo>
                  <a:pt x="10624" y="13048"/>
                  <a:pt x="10724" y="12734"/>
                  <a:pt x="10724" y="12377"/>
                </a:cubicBezTo>
                <a:cubicBezTo>
                  <a:pt x="10724" y="12014"/>
                  <a:pt x="10665" y="11698"/>
                  <a:pt x="10546" y="11432"/>
                </a:cubicBezTo>
                <a:cubicBezTo>
                  <a:pt x="10427" y="11165"/>
                  <a:pt x="10263" y="10946"/>
                  <a:pt x="10055" y="10776"/>
                </a:cubicBezTo>
                <a:cubicBezTo>
                  <a:pt x="9846" y="10605"/>
                  <a:pt x="9599" y="10477"/>
                  <a:pt x="9315" y="10392"/>
                </a:cubicBezTo>
                <a:cubicBezTo>
                  <a:pt x="9030" y="10306"/>
                  <a:pt x="8722" y="10264"/>
                  <a:pt x="8391" y="10264"/>
                </a:cubicBezTo>
                <a:cubicBezTo>
                  <a:pt x="8010" y="10264"/>
                  <a:pt x="7673" y="10326"/>
                  <a:pt x="7382" y="10453"/>
                </a:cubicBezTo>
                <a:cubicBezTo>
                  <a:pt x="7090" y="10579"/>
                  <a:pt x="6847" y="10753"/>
                  <a:pt x="6653" y="10976"/>
                </a:cubicBezTo>
                <a:cubicBezTo>
                  <a:pt x="6459" y="11198"/>
                  <a:pt x="6309" y="11466"/>
                  <a:pt x="6204" y="11777"/>
                </a:cubicBezTo>
                <a:cubicBezTo>
                  <a:pt x="6100" y="12088"/>
                  <a:pt x="6040" y="12433"/>
                  <a:pt x="6026" y="12811"/>
                </a:cubicBezTo>
                <a:lnTo>
                  <a:pt x="6944" y="12811"/>
                </a:lnTo>
                <a:cubicBezTo>
                  <a:pt x="6944" y="12581"/>
                  <a:pt x="6972" y="12363"/>
                  <a:pt x="7031" y="12155"/>
                </a:cubicBezTo>
                <a:cubicBezTo>
                  <a:pt x="7088" y="11947"/>
                  <a:pt x="7177" y="11766"/>
                  <a:pt x="7296" y="11610"/>
                </a:cubicBezTo>
                <a:cubicBezTo>
                  <a:pt x="7414" y="11454"/>
                  <a:pt x="7565" y="11330"/>
                  <a:pt x="7749" y="11237"/>
                </a:cubicBezTo>
                <a:cubicBezTo>
                  <a:pt x="7932" y="11144"/>
                  <a:pt x="8147" y="11098"/>
                  <a:pt x="8391" y="11098"/>
                </a:cubicBezTo>
                <a:cubicBezTo>
                  <a:pt x="8780" y="11098"/>
                  <a:pt x="9104" y="11204"/>
                  <a:pt x="9364" y="11415"/>
                </a:cubicBezTo>
                <a:cubicBezTo>
                  <a:pt x="9623" y="11627"/>
                  <a:pt x="9752" y="11943"/>
                  <a:pt x="9752" y="12366"/>
                </a:cubicBezTo>
                <a:cubicBezTo>
                  <a:pt x="9752" y="12574"/>
                  <a:pt x="9713" y="12759"/>
                  <a:pt x="9634" y="12922"/>
                </a:cubicBezTo>
                <a:cubicBezTo>
                  <a:pt x="9554" y="13086"/>
                  <a:pt x="9448" y="13221"/>
                  <a:pt x="9315" y="13329"/>
                </a:cubicBezTo>
                <a:cubicBezTo>
                  <a:pt x="9182" y="13436"/>
                  <a:pt x="9027" y="13517"/>
                  <a:pt x="8851" y="13574"/>
                </a:cubicBezTo>
                <a:cubicBezTo>
                  <a:pt x="8674" y="13629"/>
                  <a:pt x="8488" y="13657"/>
                  <a:pt x="8294" y="13657"/>
                </a:cubicBezTo>
                <a:lnTo>
                  <a:pt x="7992" y="13657"/>
                </a:lnTo>
                <a:cubicBezTo>
                  <a:pt x="7963" y="13657"/>
                  <a:pt x="7930" y="13653"/>
                  <a:pt x="7895" y="13645"/>
                </a:cubicBezTo>
                <a:lnTo>
                  <a:pt x="7895" y="14447"/>
                </a:lnTo>
                <a:cubicBezTo>
                  <a:pt x="8067" y="14424"/>
                  <a:pt x="8251" y="14413"/>
                  <a:pt x="8445" y="14413"/>
                </a:cubicBezTo>
                <a:cubicBezTo>
                  <a:pt x="8676" y="14413"/>
                  <a:pt x="8890" y="14444"/>
                  <a:pt x="9088" y="14507"/>
                </a:cubicBezTo>
                <a:cubicBezTo>
                  <a:pt x="9286" y="14571"/>
                  <a:pt x="9457" y="14667"/>
                  <a:pt x="9601" y="14797"/>
                </a:cubicBezTo>
                <a:cubicBezTo>
                  <a:pt x="9745" y="14927"/>
                  <a:pt x="9860" y="15086"/>
                  <a:pt x="9947" y="15275"/>
                </a:cubicBezTo>
                <a:cubicBezTo>
                  <a:pt x="10033" y="15464"/>
                  <a:pt x="10076" y="15682"/>
                  <a:pt x="10076" y="15926"/>
                </a:cubicBezTo>
                <a:cubicBezTo>
                  <a:pt x="10076" y="16163"/>
                  <a:pt x="10031" y="16377"/>
                  <a:pt x="9941" y="16565"/>
                </a:cubicBezTo>
                <a:cubicBezTo>
                  <a:pt x="9851" y="16754"/>
                  <a:pt x="9731" y="16914"/>
                  <a:pt x="9579" y="17044"/>
                </a:cubicBezTo>
                <a:moveTo>
                  <a:pt x="14257" y="18151"/>
                </a:moveTo>
                <a:lnTo>
                  <a:pt x="15175" y="18151"/>
                </a:lnTo>
                <a:lnTo>
                  <a:pt x="15175" y="10264"/>
                </a:lnTo>
                <a:lnTo>
                  <a:pt x="14473" y="10264"/>
                </a:lnTo>
                <a:cubicBezTo>
                  <a:pt x="14422" y="10561"/>
                  <a:pt x="14329" y="10805"/>
                  <a:pt x="14192" y="10998"/>
                </a:cubicBezTo>
                <a:cubicBezTo>
                  <a:pt x="14055" y="11191"/>
                  <a:pt x="13888" y="11343"/>
                  <a:pt x="13690" y="11454"/>
                </a:cubicBezTo>
                <a:cubicBezTo>
                  <a:pt x="13492" y="11565"/>
                  <a:pt x="13271" y="11641"/>
                  <a:pt x="13026" y="11682"/>
                </a:cubicBezTo>
                <a:cubicBezTo>
                  <a:pt x="12781" y="11723"/>
                  <a:pt x="12529" y="11743"/>
                  <a:pt x="12270" y="11743"/>
                </a:cubicBezTo>
                <a:lnTo>
                  <a:pt x="12270" y="12499"/>
                </a:lnTo>
                <a:lnTo>
                  <a:pt x="14257" y="12499"/>
                </a:lnTo>
                <a:cubicBezTo>
                  <a:pt x="14257" y="12499"/>
                  <a:pt x="14257" y="18151"/>
                  <a:pt x="14257" y="18151"/>
                </a:cubicBezTo>
                <a:close/>
                <a:moveTo>
                  <a:pt x="20618" y="6873"/>
                </a:moveTo>
                <a:lnTo>
                  <a:pt x="982" y="6873"/>
                </a:lnTo>
                <a:lnTo>
                  <a:pt x="982" y="3928"/>
                </a:lnTo>
                <a:cubicBezTo>
                  <a:pt x="982" y="3385"/>
                  <a:pt x="1421" y="2945"/>
                  <a:pt x="1964" y="2945"/>
                </a:cubicBezTo>
                <a:lnTo>
                  <a:pt x="3927" y="2945"/>
                </a:lnTo>
                <a:lnTo>
                  <a:pt x="3927" y="4418"/>
                </a:lnTo>
                <a:cubicBezTo>
                  <a:pt x="3927" y="4690"/>
                  <a:pt x="4147" y="4909"/>
                  <a:pt x="4418" y="4909"/>
                </a:cubicBezTo>
                <a:cubicBezTo>
                  <a:pt x="4690" y="4909"/>
                  <a:pt x="4909" y="4690"/>
                  <a:pt x="4909" y="4418"/>
                </a:cubicBezTo>
                <a:lnTo>
                  <a:pt x="4909" y="2945"/>
                </a:lnTo>
                <a:lnTo>
                  <a:pt x="16691" y="2945"/>
                </a:lnTo>
                <a:lnTo>
                  <a:pt x="16691" y="4418"/>
                </a:lnTo>
                <a:cubicBezTo>
                  <a:pt x="16691" y="4690"/>
                  <a:pt x="16910" y="4909"/>
                  <a:pt x="17182" y="4909"/>
                </a:cubicBezTo>
                <a:cubicBezTo>
                  <a:pt x="17453" y="4909"/>
                  <a:pt x="17673" y="4690"/>
                  <a:pt x="17673" y="4418"/>
                </a:cubicBezTo>
                <a:lnTo>
                  <a:pt x="17673" y="2945"/>
                </a:lnTo>
                <a:lnTo>
                  <a:pt x="19636" y="2945"/>
                </a:lnTo>
                <a:cubicBezTo>
                  <a:pt x="20179" y="2945"/>
                  <a:pt x="20618" y="3385"/>
                  <a:pt x="20618" y="3928"/>
                </a:cubicBezTo>
                <a:cubicBezTo>
                  <a:pt x="20618" y="3928"/>
                  <a:pt x="20618" y="6873"/>
                  <a:pt x="20618" y="6873"/>
                </a:cubicBezTo>
                <a:close/>
                <a:moveTo>
                  <a:pt x="20618" y="19636"/>
                </a:moveTo>
                <a:cubicBezTo>
                  <a:pt x="20618" y="20179"/>
                  <a:pt x="20179" y="20618"/>
                  <a:pt x="19636" y="20618"/>
                </a:cubicBezTo>
                <a:lnTo>
                  <a:pt x="1964" y="20618"/>
                </a:lnTo>
                <a:cubicBezTo>
                  <a:pt x="1421" y="20618"/>
                  <a:pt x="982" y="20179"/>
                  <a:pt x="982" y="19636"/>
                </a:cubicBezTo>
                <a:lnTo>
                  <a:pt x="982" y="7855"/>
                </a:lnTo>
                <a:lnTo>
                  <a:pt x="20618" y="7855"/>
                </a:lnTo>
                <a:cubicBezTo>
                  <a:pt x="20618" y="7855"/>
                  <a:pt x="20618" y="19636"/>
                  <a:pt x="20618" y="19636"/>
                </a:cubicBezTo>
                <a:close/>
                <a:moveTo>
                  <a:pt x="19636" y="1964"/>
                </a:moveTo>
                <a:lnTo>
                  <a:pt x="17673" y="1964"/>
                </a:lnTo>
                <a:lnTo>
                  <a:pt x="17673" y="491"/>
                </a:lnTo>
                <a:cubicBezTo>
                  <a:pt x="17673" y="220"/>
                  <a:pt x="17453" y="0"/>
                  <a:pt x="17182" y="0"/>
                </a:cubicBezTo>
                <a:cubicBezTo>
                  <a:pt x="16910" y="0"/>
                  <a:pt x="16691" y="220"/>
                  <a:pt x="16691" y="491"/>
                </a:cubicBezTo>
                <a:lnTo>
                  <a:pt x="16691" y="1964"/>
                </a:lnTo>
                <a:lnTo>
                  <a:pt x="4909" y="1964"/>
                </a:lnTo>
                <a:lnTo>
                  <a:pt x="4909" y="491"/>
                </a:lnTo>
                <a:cubicBezTo>
                  <a:pt x="4909" y="220"/>
                  <a:pt x="4690" y="0"/>
                  <a:pt x="4418" y="0"/>
                </a:cubicBezTo>
                <a:cubicBezTo>
                  <a:pt x="4147" y="0"/>
                  <a:pt x="3927" y="220"/>
                  <a:pt x="3927" y="491"/>
                </a:cubicBezTo>
                <a:lnTo>
                  <a:pt x="3927" y="1964"/>
                </a:lnTo>
                <a:lnTo>
                  <a:pt x="1964" y="1964"/>
                </a:lnTo>
                <a:cubicBezTo>
                  <a:pt x="879" y="1964"/>
                  <a:pt x="0" y="2843"/>
                  <a:pt x="0" y="3928"/>
                </a:cubicBezTo>
                <a:lnTo>
                  <a:pt x="0" y="19636"/>
                </a:lnTo>
                <a:cubicBezTo>
                  <a:pt x="0" y="20721"/>
                  <a:pt x="879" y="21600"/>
                  <a:pt x="1964" y="21600"/>
                </a:cubicBezTo>
                <a:lnTo>
                  <a:pt x="19636" y="21600"/>
                </a:lnTo>
                <a:cubicBezTo>
                  <a:pt x="20721" y="21600"/>
                  <a:pt x="21600" y="20721"/>
                  <a:pt x="21600" y="19636"/>
                </a:cubicBezTo>
                <a:lnTo>
                  <a:pt x="21600" y="3928"/>
                </a:lnTo>
                <a:cubicBezTo>
                  <a:pt x="21600" y="2843"/>
                  <a:pt x="20721" y="1964"/>
                  <a:pt x="19636" y="1964"/>
                </a:cubicBezTo>
              </a:path>
            </a:pathLst>
          </a:custGeom>
          <a:solidFill>
            <a:schemeClr val="accent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8" name="Subtitle 2"/>
          <p:cNvSpPr txBox="1">
            <a:spLocks/>
          </p:cNvSpPr>
          <p:nvPr/>
        </p:nvSpPr>
        <p:spPr>
          <a:xfrm>
            <a:off x="3189223" y="8521002"/>
            <a:ext cx="8428136" cy="1245536"/>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dirty="0" smtClean="0">
                <a:solidFill>
                  <a:schemeClr val="tx1"/>
                </a:solidFill>
                <a:latin typeface="Poppins Light" charset="0"/>
                <a:ea typeface="Poppins Light" charset="0"/>
                <a:cs typeface="Poppins Light" charset="0"/>
              </a:rPr>
              <a:t>Frequently, your initial font choice is taken out of your awesome hands</a:t>
            </a:r>
            <a:r>
              <a:rPr lang="en-US" dirty="0">
                <a:solidFill>
                  <a:schemeClr val="tx1"/>
                </a:solidFill>
                <a:latin typeface="Poppins Light" charset="0"/>
                <a:ea typeface="Poppins Light" charset="0"/>
                <a:cs typeface="Poppins Light" charset="0"/>
              </a:rPr>
              <a:t> </a:t>
            </a:r>
            <a:r>
              <a:rPr lang="en-US" dirty="0" smtClean="0">
                <a:solidFill>
                  <a:schemeClr val="tx1"/>
                </a:solidFill>
                <a:latin typeface="Poppins Light" charset="0"/>
                <a:ea typeface="Poppins Light" charset="0"/>
                <a:cs typeface="Poppins Light" charset="0"/>
              </a:rPr>
              <a:t>also we are companies</a:t>
            </a:r>
            <a:endParaRPr lang="en-US" dirty="0">
              <a:solidFill>
                <a:schemeClr val="tx1"/>
              </a:solidFill>
              <a:latin typeface="Poppins Light" charset="0"/>
              <a:ea typeface="Poppins Light" charset="0"/>
              <a:cs typeface="Poppins Light" charset="0"/>
            </a:endParaRPr>
          </a:p>
        </p:txBody>
      </p:sp>
      <p:sp>
        <p:nvSpPr>
          <p:cNvPr id="9" name="TextBox 8"/>
          <p:cNvSpPr txBox="1"/>
          <p:nvPr/>
        </p:nvSpPr>
        <p:spPr>
          <a:xfrm>
            <a:off x="3306794" y="7947267"/>
            <a:ext cx="3485249" cy="461665"/>
          </a:xfrm>
          <a:prstGeom prst="rect">
            <a:avLst/>
          </a:prstGeom>
          <a:noFill/>
        </p:spPr>
        <p:txBody>
          <a:bodyPr wrap="none" rtlCol="0" anchor="ctr" anchorCtr="0">
            <a:spAutoFit/>
          </a:bodyPr>
          <a:lstStyle/>
          <a:p>
            <a:r>
              <a:rPr lang="en-US" sz="2400" b="1" dirty="0" smtClean="0">
                <a:solidFill>
                  <a:schemeClr val="tx2"/>
                </a:solidFill>
                <a:latin typeface="Poppins SemiBold" charset="0"/>
                <a:ea typeface="Poppins SemiBold" charset="0"/>
                <a:cs typeface="Poppins SemiBold" charset="0"/>
              </a:rPr>
              <a:t>GREAT SUPPORT 24/7</a:t>
            </a:r>
            <a:endParaRPr lang="en-US" sz="2400" b="1" dirty="0">
              <a:solidFill>
                <a:schemeClr val="tx2"/>
              </a:solidFill>
              <a:latin typeface="Poppins SemiBold" charset="0"/>
              <a:ea typeface="Poppins SemiBold" charset="0"/>
              <a:cs typeface="Poppins SemiBold" charset="0"/>
            </a:endParaRPr>
          </a:p>
        </p:txBody>
      </p:sp>
      <p:sp>
        <p:nvSpPr>
          <p:cNvPr id="10" name="Shape 2547"/>
          <p:cNvSpPr/>
          <p:nvPr/>
        </p:nvSpPr>
        <p:spPr>
          <a:xfrm>
            <a:off x="1915764" y="7913277"/>
            <a:ext cx="991310" cy="991310"/>
          </a:xfrm>
          <a:custGeom>
            <a:avLst/>
            <a:gdLst/>
            <a:ahLst/>
            <a:cxnLst>
              <a:cxn ang="0">
                <a:pos x="wd2" y="hd2"/>
              </a:cxn>
              <a:cxn ang="5400000">
                <a:pos x="wd2" y="hd2"/>
              </a:cxn>
              <a:cxn ang="10800000">
                <a:pos x="wd2" y="hd2"/>
              </a:cxn>
              <a:cxn ang="16200000">
                <a:pos x="wd2" y="hd2"/>
              </a:cxn>
            </a:cxnLst>
            <a:rect l="0" t="0" r="r" b="b"/>
            <a:pathLst>
              <a:path w="21600" h="21600" extrusionOk="0">
                <a:moveTo>
                  <a:pt x="18073" y="17379"/>
                </a:moveTo>
                <a:lnTo>
                  <a:pt x="15643" y="14949"/>
                </a:lnTo>
                <a:cubicBezTo>
                  <a:pt x="16600" y="13832"/>
                  <a:pt x="17182" y="12386"/>
                  <a:pt x="17182" y="10800"/>
                </a:cubicBezTo>
                <a:cubicBezTo>
                  <a:pt x="17182" y="9214"/>
                  <a:pt x="16600" y="7767"/>
                  <a:pt x="15643" y="6651"/>
                </a:cubicBezTo>
                <a:lnTo>
                  <a:pt x="18073" y="4221"/>
                </a:lnTo>
                <a:cubicBezTo>
                  <a:pt x="19649" y="5963"/>
                  <a:pt x="20618" y="8266"/>
                  <a:pt x="20618" y="10800"/>
                </a:cubicBezTo>
                <a:cubicBezTo>
                  <a:pt x="20618" y="13335"/>
                  <a:pt x="19649" y="15637"/>
                  <a:pt x="18073" y="17379"/>
                </a:cubicBezTo>
                <a:moveTo>
                  <a:pt x="10800" y="20619"/>
                </a:moveTo>
                <a:cubicBezTo>
                  <a:pt x="8265" y="20619"/>
                  <a:pt x="5963" y="19650"/>
                  <a:pt x="4221" y="18073"/>
                </a:cubicBezTo>
                <a:lnTo>
                  <a:pt x="6651" y="15643"/>
                </a:lnTo>
                <a:cubicBezTo>
                  <a:pt x="7767" y="16600"/>
                  <a:pt x="9214" y="17182"/>
                  <a:pt x="10800" y="17182"/>
                </a:cubicBezTo>
                <a:cubicBezTo>
                  <a:pt x="12386" y="17182"/>
                  <a:pt x="13833" y="16600"/>
                  <a:pt x="14949" y="15643"/>
                </a:cubicBezTo>
                <a:lnTo>
                  <a:pt x="17379" y="18073"/>
                </a:lnTo>
                <a:cubicBezTo>
                  <a:pt x="15637" y="19650"/>
                  <a:pt x="13334" y="20619"/>
                  <a:pt x="10800" y="20619"/>
                </a:cubicBezTo>
                <a:moveTo>
                  <a:pt x="982" y="10800"/>
                </a:moveTo>
                <a:cubicBezTo>
                  <a:pt x="982" y="8266"/>
                  <a:pt x="1950" y="5963"/>
                  <a:pt x="3527" y="4221"/>
                </a:cubicBezTo>
                <a:lnTo>
                  <a:pt x="5957" y="6651"/>
                </a:lnTo>
                <a:cubicBezTo>
                  <a:pt x="4999" y="7767"/>
                  <a:pt x="4418" y="9214"/>
                  <a:pt x="4418" y="10800"/>
                </a:cubicBezTo>
                <a:cubicBezTo>
                  <a:pt x="4418" y="12386"/>
                  <a:pt x="4999" y="13832"/>
                  <a:pt x="5957" y="14949"/>
                </a:cubicBezTo>
                <a:lnTo>
                  <a:pt x="3527" y="17379"/>
                </a:lnTo>
                <a:cubicBezTo>
                  <a:pt x="1950" y="15637"/>
                  <a:pt x="982" y="13335"/>
                  <a:pt x="982" y="10800"/>
                </a:cubicBezTo>
                <a:moveTo>
                  <a:pt x="16200" y="10800"/>
                </a:moveTo>
                <a:cubicBezTo>
                  <a:pt x="16200" y="13782"/>
                  <a:pt x="13782" y="16200"/>
                  <a:pt x="10800" y="16200"/>
                </a:cubicBezTo>
                <a:cubicBezTo>
                  <a:pt x="7817" y="16200"/>
                  <a:pt x="5400" y="13782"/>
                  <a:pt x="5400" y="10800"/>
                </a:cubicBezTo>
                <a:cubicBezTo>
                  <a:pt x="5400" y="7817"/>
                  <a:pt x="7817" y="5400"/>
                  <a:pt x="10800" y="5400"/>
                </a:cubicBezTo>
                <a:cubicBezTo>
                  <a:pt x="13782" y="5400"/>
                  <a:pt x="16200" y="7817"/>
                  <a:pt x="16200" y="10800"/>
                </a:cubicBezTo>
                <a:moveTo>
                  <a:pt x="10800" y="982"/>
                </a:moveTo>
                <a:cubicBezTo>
                  <a:pt x="13334" y="982"/>
                  <a:pt x="15637" y="1950"/>
                  <a:pt x="17379" y="3527"/>
                </a:cubicBezTo>
                <a:lnTo>
                  <a:pt x="14949" y="5957"/>
                </a:lnTo>
                <a:cubicBezTo>
                  <a:pt x="13832" y="4999"/>
                  <a:pt x="12386" y="4418"/>
                  <a:pt x="10800" y="4418"/>
                </a:cubicBezTo>
                <a:cubicBezTo>
                  <a:pt x="9214" y="4418"/>
                  <a:pt x="7767" y="4999"/>
                  <a:pt x="6651" y="5957"/>
                </a:cubicBezTo>
                <a:lnTo>
                  <a:pt x="4221" y="3527"/>
                </a:lnTo>
                <a:cubicBezTo>
                  <a:pt x="5963" y="1950"/>
                  <a:pt x="8265" y="982"/>
                  <a:pt x="10800" y="982"/>
                </a:cubicBezTo>
                <a:moveTo>
                  <a:pt x="10800" y="0"/>
                </a:moveTo>
                <a:cubicBezTo>
                  <a:pt x="4835" y="0"/>
                  <a:pt x="0" y="4835"/>
                  <a:pt x="0" y="10800"/>
                </a:cubicBezTo>
                <a:cubicBezTo>
                  <a:pt x="0" y="16764"/>
                  <a:pt x="4835" y="21600"/>
                  <a:pt x="10800" y="21600"/>
                </a:cubicBezTo>
                <a:cubicBezTo>
                  <a:pt x="16764" y="21600"/>
                  <a:pt x="21600" y="16764"/>
                  <a:pt x="21600" y="10800"/>
                </a:cubicBezTo>
                <a:cubicBezTo>
                  <a:pt x="21600" y="4835"/>
                  <a:pt x="16764" y="0"/>
                  <a:pt x="10800" y="0"/>
                </a:cubicBezTo>
              </a:path>
            </a:pathLst>
          </a:custGeom>
          <a:solidFill>
            <a:schemeClr val="accent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11" name="Subtitle 2"/>
          <p:cNvSpPr txBox="1">
            <a:spLocks/>
          </p:cNvSpPr>
          <p:nvPr/>
        </p:nvSpPr>
        <p:spPr>
          <a:xfrm>
            <a:off x="3229023" y="11172525"/>
            <a:ext cx="8428136" cy="1245536"/>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dirty="0" smtClean="0">
                <a:solidFill>
                  <a:schemeClr val="tx1"/>
                </a:solidFill>
                <a:latin typeface="Poppins Light" charset="0"/>
                <a:ea typeface="Poppins Light" charset="0"/>
                <a:cs typeface="Poppins Light" charset="0"/>
              </a:rPr>
              <a:t>Frequently, your initial font choice is taken out of your awesome hands</a:t>
            </a:r>
            <a:r>
              <a:rPr lang="en-US" dirty="0">
                <a:solidFill>
                  <a:schemeClr val="tx1"/>
                </a:solidFill>
                <a:latin typeface="Poppins Light" charset="0"/>
                <a:ea typeface="Poppins Light" charset="0"/>
                <a:cs typeface="Poppins Light" charset="0"/>
              </a:rPr>
              <a:t> </a:t>
            </a:r>
            <a:r>
              <a:rPr lang="en-US" dirty="0" smtClean="0">
                <a:solidFill>
                  <a:schemeClr val="tx1"/>
                </a:solidFill>
                <a:latin typeface="Poppins Light" charset="0"/>
                <a:ea typeface="Poppins Light" charset="0"/>
                <a:cs typeface="Poppins Light" charset="0"/>
              </a:rPr>
              <a:t>also we are companies</a:t>
            </a:r>
            <a:endParaRPr lang="en-US" dirty="0">
              <a:solidFill>
                <a:schemeClr val="tx1"/>
              </a:solidFill>
              <a:latin typeface="Poppins Light" charset="0"/>
              <a:ea typeface="Poppins Light" charset="0"/>
              <a:cs typeface="Poppins Light" charset="0"/>
            </a:endParaRPr>
          </a:p>
        </p:txBody>
      </p:sp>
      <p:sp>
        <p:nvSpPr>
          <p:cNvPr id="12" name="TextBox 11"/>
          <p:cNvSpPr txBox="1"/>
          <p:nvPr/>
        </p:nvSpPr>
        <p:spPr>
          <a:xfrm>
            <a:off x="3346594" y="10598790"/>
            <a:ext cx="3350597" cy="461665"/>
          </a:xfrm>
          <a:prstGeom prst="rect">
            <a:avLst/>
          </a:prstGeom>
          <a:noFill/>
        </p:spPr>
        <p:txBody>
          <a:bodyPr wrap="none" rtlCol="0" anchor="ctr" anchorCtr="0">
            <a:spAutoFit/>
          </a:bodyPr>
          <a:lstStyle/>
          <a:p>
            <a:r>
              <a:rPr lang="en-US" sz="2400" b="1" dirty="0" smtClean="0">
                <a:solidFill>
                  <a:schemeClr val="tx2"/>
                </a:solidFill>
                <a:latin typeface="Poppins SemiBold" charset="0"/>
                <a:ea typeface="Poppins SemiBold" charset="0"/>
                <a:cs typeface="Poppins SemiBold" charset="0"/>
              </a:rPr>
              <a:t>WE CREATE HISTORY</a:t>
            </a:r>
            <a:endParaRPr lang="en-US" sz="2400" b="1" dirty="0">
              <a:solidFill>
                <a:schemeClr val="tx2"/>
              </a:solidFill>
              <a:latin typeface="Poppins SemiBold" charset="0"/>
              <a:ea typeface="Poppins SemiBold" charset="0"/>
              <a:cs typeface="Poppins SemiBold" charset="0"/>
            </a:endParaRPr>
          </a:p>
        </p:txBody>
      </p:sp>
      <p:sp>
        <p:nvSpPr>
          <p:cNvPr id="13" name="Shape 2550"/>
          <p:cNvSpPr/>
          <p:nvPr/>
        </p:nvSpPr>
        <p:spPr>
          <a:xfrm>
            <a:off x="1915764" y="10663355"/>
            <a:ext cx="910714" cy="910714"/>
          </a:xfrm>
          <a:custGeom>
            <a:avLst/>
            <a:gdLst/>
            <a:ahLst/>
            <a:cxnLst>
              <a:cxn ang="0">
                <a:pos x="wd2" y="hd2"/>
              </a:cxn>
              <a:cxn ang="5400000">
                <a:pos x="wd2" y="hd2"/>
              </a:cxn>
              <a:cxn ang="10800000">
                <a:pos x="wd2" y="hd2"/>
              </a:cxn>
              <a:cxn ang="16200000">
                <a:pos x="wd2" y="hd2"/>
              </a:cxn>
            </a:cxnLst>
            <a:rect l="0" t="0" r="r" b="b"/>
            <a:pathLst>
              <a:path w="21600" h="21600" extrusionOk="0">
                <a:moveTo>
                  <a:pt x="21109" y="7364"/>
                </a:moveTo>
                <a:cubicBezTo>
                  <a:pt x="20838" y="7364"/>
                  <a:pt x="20618" y="7584"/>
                  <a:pt x="20618" y="7855"/>
                </a:cubicBezTo>
                <a:lnTo>
                  <a:pt x="20618" y="18655"/>
                </a:lnTo>
                <a:cubicBezTo>
                  <a:pt x="20618" y="19739"/>
                  <a:pt x="19739" y="20618"/>
                  <a:pt x="18655" y="20618"/>
                </a:cubicBezTo>
                <a:lnTo>
                  <a:pt x="2945" y="20618"/>
                </a:lnTo>
                <a:cubicBezTo>
                  <a:pt x="1861" y="20618"/>
                  <a:pt x="982" y="19739"/>
                  <a:pt x="982" y="18655"/>
                </a:cubicBezTo>
                <a:lnTo>
                  <a:pt x="982" y="2945"/>
                </a:lnTo>
                <a:cubicBezTo>
                  <a:pt x="982" y="1861"/>
                  <a:pt x="1861" y="982"/>
                  <a:pt x="2945" y="982"/>
                </a:cubicBezTo>
                <a:lnTo>
                  <a:pt x="13745" y="982"/>
                </a:lnTo>
                <a:cubicBezTo>
                  <a:pt x="14017" y="982"/>
                  <a:pt x="14236" y="762"/>
                  <a:pt x="14236" y="491"/>
                </a:cubicBezTo>
                <a:cubicBezTo>
                  <a:pt x="14236" y="220"/>
                  <a:pt x="14017" y="0"/>
                  <a:pt x="13745" y="0"/>
                </a:cubicBezTo>
                <a:lnTo>
                  <a:pt x="2945" y="0"/>
                </a:lnTo>
                <a:cubicBezTo>
                  <a:pt x="1318" y="0"/>
                  <a:pt x="0" y="1319"/>
                  <a:pt x="0" y="2945"/>
                </a:cubicBezTo>
                <a:lnTo>
                  <a:pt x="0" y="18655"/>
                </a:lnTo>
                <a:cubicBezTo>
                  <a:pt x="0" y="20282"/>
                  <a:pt x="1318" y="21600"/>
                  <a:pt x="2945" y="21600"/>
                </a:cubicBezTo>
                <a:lnTo>
                  <a:pt x="18655" y="21600"/>
                </a:lnTo>
                <a:cubicBezTo>
                  <a:pt x="20282" y="21600"/>
                  <a:pt x="21600" y="20282"/>
                  <a:pt x="21600" y="18655"/>
                </a:cubicBezTo>
                <a:lnTo>
                  <a:pt x="21600" y="7855"/>
                </a:lnTo>
                <a:cubicBezTo>
                  <a:pt x="21600" y="7584"/>
                  <a:pt x="21380" y="7364"/>
                  <a:pt x="21109" y="7364"/>
                </a:cubicBezTo>
                <a:moveTo>
                  <a:pt x="7006" y="12764"/>
                </a:moveTo>
                <a:lnTo>
                  <a:pt x="8836" y="12764"/>
                </a:lnTo>
                <a:lnTo>
                  <a:pt x="8836" y="14594"/>
                </a:lnTo>
                <a:lnTo>
                  <a:pt x="6627" y="14973"/>
                </a:lnTo>
                <a:cubicBezTo>
                  <a:pt x="6627" y="14973"/>
                  <a:pt x="7006" y="12764"/>
                  <a:pt x="7006" y="12764"/>
                </a:cubicBezTo>
                <a:close/>
                <a:moveTo>
                  <a:pt x="16775" y="2742"/>
                </a:moveTo>
                <a:lnTo>
                  <a:pt x="18858" y="4825"/>
                </a:lnTo>
                <a:lnTo>
                  <a:pt x="9818" y="13865"/>
                </a:lnTo>
                <a:lnTo>
                  <a:pt x="9818" y="11782"/>
                </a:lnTo>
                <a:lnTo>
                  <a:pt x="7736" y="11782"/>
                </a:lnTo>
                <a:cubicBezTo>
                  <a:pt x="7736" y="11782"/>
                  <a:pt x="16775" y="2742"/>
                  <a:pt x="16775" y="2742"/>
                </a:cubicBezTo>
                <a:close/>
                <a:moveTo>
                  <a:pt x="18104" y="1414"/>
                </a:moveTo>
                <a:cubicBezTo>
                  <a:pt x="18371" y="1147"/>
                  <a:pt x="18739" y="982"/>
                  <a:pt x="19145" y="982"/>
                </a:cubicBezTo>
                <a:cubicBezTo>
                  <a:pt x="19959" y="982"/>
                  <a:pt x="20618" y="1642"/>
                  <a:pt x="20618" y="2455"/>
                </a:cubicBezTo>
                <a:cubicBezTo>
                  <a:pt x="20618" y="2861"/>
                  <a:pt x="20453" y="3230"/>
                  <a:pt x="20187" y="3496"/>
                </a:cubicBezTo>
                <a:lnTo>
                  <a:pt x="19552" y="4131"/>
                </a:lnTo>
                <a:lnTo>
                  <a:pt x="17469" y="2048"/>
                </a:lnTo>
                <a:cubicBezTo>
                  <a:pt x="17469" y="2048"/>
                  <a:pt x="18104" y="1414"/>
                  <a:pt x="18104" y="1414"/>
                </a:cubicBezTo>
                <a:close/>
                <a:moveTo>
                  <a:pt x="5400" y="16200"/>
                </a:moveTo>
                <a:lnTo>
                  <a:pt x="9590" y="15481"/>
                </a:lnTo>
                <a:lnTo>
                  <a:pt x="20881" y="4190"/>
                </a:lnTo>
                <a:cubicBezTo>
                  <a:pt x="21325" y="3746"/>
                  <a:pt x="21600" y="3133"/>
                  <a:pt x="21600" y="2455"/>
                </a:cubicBezTo>
                <a:cubicBezTo>
                  <a:pt x="21600" y="1099"/>
                  <a:pt x="20501" y="0"/>
                  <a:pt x="19145" y="0"/>
                </a:cubicBezTo>
                <a:cubicBezTo>
                  <a:pt x="18468" y="0"/>
                  <a:pt x="17854" y="275"/>
                  <a:pt x="17410" y="719"/>
                </a:cubicBezTo>
                <a:lnTo>
                  <a:pt x="6119" y="12010"/>
                </a:lnTo>
                <a:cubicBezTo>
                  <a:pt x="6119" y="12010"/>
                  <a:pt x="5400" y="16200"/>
                  <a:pt x="5400" y="16200"/>
                </a:cubicBezTo>
                <a:close/>
              </a:path>
            </a:pathLst>
          </a:custGeom>
          <a:solidFill>
            <a:schemeClr val="accent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cxnSp>
        <p:nvCxnSpPr>
          <p:cNvPr id="14" name="Straight Connector 13"/>
          <p:cNvCxnSpPr/>
          <p:nvPr/>
        </p:nvCxnSpPr>
        <p:spPr>
          <a:xfrm flipV="1">
            <a:off x="1915764" y="4245784"/>
            <a:ext cx="7401442" cy="4296"/>
          </a:xfrm>
          <a:prstGeom prst="line">
            <a:avLst/>
          </a:prstGeom>
          <a:ln w="9525">
            <a:solidFill>
              <a:schemeClr val="tx2"/>
            </a:solidFill>
          </a:ln>
        </p:spPr>
        <p:style>
          <a:lnRef idx="1">
            <a:schemeClr val="accent1"/>
          </a:lnRef>
          <a:fillRef idx="0">
            <a:schemeClr val="accent1"/>
          </a:fillRef>
          <a:effectRef idx="0">
            <a:schemeClr val="accent1"/>
          </a:effectRef>
          <a:fontRef idx="minor">
            <a:schemeClr val="tx1"/>
          </a:fontRef>
        </p:style>
      </p:cxnSp>
      <p:sp>
        <p:nvSpPr>
          <p:cNvPr id="17" name="TextBox 16"/>
          <p:cNvSpPr txBox="1"/>
          <p:nvPr/>
        </p:nvSpPr>
        <p:spPr>
          <a:xfrm>
            <a:off x="15631216" y="11712568"/>
            <a:ext cx="5293437" cy="677108"/>
          </a:xfrm>
          <a:prstGeom prst="rect">
            <a:avLst/>
          </a:prstGeom>
          <a:noFill/>
        </p:spPr>
        <p:txBody>
          <a:bodyPr wrap="none" rtlCol="0" anchor="ctr" anchorCtr="0">
            <a:spAutoFit/>
          </a:bodyPr>
          <a:lstStyle/>
          <a:p>
            <a:pPr algn="ctr"/>
            <a:r>
              <a:rPr lang="en-US" sz="3800" spc="600" dirty="0" smtClean="0">
                <a:solidFill>
                  <a:schemeClr val="bg1"/>
                </a:solidFill>
                <a:latin typeface="Montserrat" charset="0"/>
                <a:ea typeface="Montserrat" charset="0"/>
                <a:cs typeface="Montserrat" charset="0"/>
              </a:rPr>
              <a:t>YOUR HEADLINE</a:t>
            </a:r>
            <a:endParaRPr lang="en-US" sz="3800" spc="600" dirty="0">
              <a:solidFill>
                <a:schemeClr val="bg1"/>
              </a:solidFill>
              <a:latin typeface="Montserrat" charset="0"/>
              <a:ea typeface="Montserrat" charset="0"/>
              <a:cs typeface="Montserrat" charset="0"/>
            </a:endParaRPr>
          </a:p>
        </p:txBody>
      </p:sp>
      <p:sp>
        <p:nvSpPr>
          <p:cNvPr id="15" name="Hexagon 14"/>
          <p:cNvSpPr/>
          <p:nvPr/>
        </p:nvSpPr>
        <p:spPr>
          <a:xfrm rot="5400000">
            <a:off x="16441146" y="5279194"/>
            <a:ext cx="3673574" cy="3166874"/>
          </a:xfrm>
          <a:prstGeom prst="hexagon">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9" name="Group 18"/>
          <p:cNvGrpSpPr/>
          <p:nvPr/>
        </p:nvGrpSpPr>
        <p:grpSpPr>
          <a:xfrm>
            <a:off x="17351181" y="5930841"/>
            <a:ext cx="1764296" cy="1277852"/>
            <a:chOff x="3565293" y="2926020"/>
            <a:chExt cx="7052803" cy="5108242"/>
          </a:xfrm>
          <a:solidFill>
            <a:schemeClr val="accent1"/>
          </a:solidFill>
        </p:grpSpPr>
        <p:sp>
          <p:nvSpPr>
            <p:cNvPr id="20" name="Freeform 1"/>
            <p:cNvSpPr>
              <a:spLocks noChangeArrowheads="1"/>
            </p:cNvSpPr>
            <p:nvPr/>
          </p:nvSpPr>
          <p:spPr bwMode="auto">
            <a:xfrm>
              <a:off x="6770247" y="2926020"/>
              <a:ext cx="3847849" cy="5108242"/>
            </a:xfrm>
            <a:custGeom>
              <a:avLst/>
              <a:gdLst>
                <a:gd name="T0" fmla="*/ 3607 w 10687"/>
                <a:gd name="T1" fmla="*/ 0 h 14189"/>
                <a:gd name="T2" fmla="*/ 0 w 10687"/>
                <a:gd name="T3" fmla="*/ 7248 h 14189"/>
                <a:gd name="T4" fmla="*/ 3518 w 10687"/>
                <a:gd name="T5" fmla="*/ 14188 h 14189"/>
                <a:gd name="T6" fmla="*/ 10686 w 10687"/>
                <a:gd name="T7" fmla="*/ 14188 h 14189"/>
                <a:gd name="T8" fmla="*/ 3607 w 10687"/>
                <a:gd name="T9" fmla="*/ 0 h 14189"/>
                <a:gd name="T10" fmla="*/ 3607 w 10687"/>
                <a:gd name="T11" fmla="*/ 0 h 14189"/>
                <a:gd name="T12" fmla="*/ 3607 w 10687"/>
                <a:gd name="T13" fmla="*/ 0 h 14189"/>
              </a:gdLst>
              <a:ahLst/>
              <a:cxnLst>
                <a:cxn ang="0">
                  <a:pos x="T0" y="T1"/>
                </a:cxn>
                <a:cxn ang="0">
                  <a:pos x="T2" y="T3"/>
                </a:cxn>
                <a:cxn ang="0">
                  <a:pos x="T4" y="T5"/>
                </a:cxn>
                <a:cxn ang="0">
                  <a:pos x="T6" y="T7"/>
                </a:cxn>
                <a:cxn ang="0">
                  <a:pos x="T8" y="T9"/>
                </a:cxn>
                <a:cxn ang="0">
                  <a:pos x="T10" y="T11"/>
                </a:cxn>
                <a:cxn ang="0">
                  <a:pos x="T12" y="T13"/>
                </a:cxn>
              </a:cxnLst>
              <a:rect l="0" t="0" r="r" b="b"/>
              <a:pathLst>
                <a:path w="10687" h="14189">
                  <a:moveTo>
                    <a:pt x="3607" y="0"/>
                  </a:moveTo>
                  <a:lnTo>
                    <a:pt x="0" y="7248"/>
                  </a:lnTo>
                  <a:lnTo>
                    <a:pt x="3518" y="14188"/>
                  </a:lnTo>
                  <a:lnTo>
                    <a:pt x="10686" y="14188"/>
                  </a:lnTo>
                  <a:lnTo>
                    <a:pt x="3607" y="0"/>
                  </a:lnTo>
                  <a:close/>
                  <a:moveTo>
                    <a:pt x="3607" y="0"/>
                  </a:moveTo>
                  <a:lnTo>
                    <a:pt x="3607" y="0"/>
                  </a:lnTo>
                  <a:close/>
                </a:path>
              </a:pathLst>
            </a:custGeom>
            <a:grpFill/>
            <a:ln w="38100" cap="flat">
              <a:no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1" name="Freeform 20"/>
            <p:cNvSpPr>
              <a:spLocks noChangeArrowheads="1"/>
            </p:cNvSpPr>
            <p:nvPr/>
          </p:nvSpPr>
          <p:spPr bwMode="auto">
            <a:xfrm>
              <a:off x="3565293" y="4603897"/>
              <a:ext cx="3419252" cy="3430365"/>
            </a:xfrm>
            <a:custGeom>
              <a:avLst/>
              <a:gdLst>
                <a:gd name="T0" fmla="*/ 0 w 9498"/>
                <a:gd name="T1" fmla="*/ 9529 h 9530"/>
                <a:gd name="T2" fmla="*/ 9497 w 9498"/>
                <a:gd name="T3" fmla="*/ 9529 h 9530"/>
                <a:gd name="T4" fmla="*/ 4749 w 9498"/>
                <a:gd name="T5" fmla="*/ 0 h 9530"/>
                <a:gd name="T6" fmla="*/ 0 w 9498"/>
                <a:gd name="T7" fmla="*/ 9529 h 9530"/>
                <a:gd name="T8" fmla="*/ 0 w 9498"/>
                <a:gd name="T9" fmla="*/ 9529 h 9530"/>
                <a:gd name="T10" fmla="*/ 0 w 9498"/>
                <a:gd name="T11" fmla="*/ 9529 h 9530"/>
              </a:gdLst>
              <a:ahLst/>
              <a:cxnLst>
                <a:cxn ang="0">
                  <a:pos x="T0" y="T1"/>
                </a:cxn>
                <a:cxn ang="0">
                  <a:pos x="T2" y="T3"/>
                </a:cxn>
                <a:cxn ang="0">
                  <a:pos x="T4" y="T5"/>
                </a:cxn>
                <a:cxn ang="0">
                  <a:pos x="T6" y="T7"/>
                </a:cxn>
                <a:cxn ang="0">
                  <a:pos x="T8" y="T9"/>
                </a:cxn>
                <a:cxn ang="0">
                  <a:pos x="T10" y="T11"/>
                </a:cxn>
              </a:cxnLst>
              <a:rect l="0" t="0" r="r" b="b"/>
              <a:pathLst>
                <a:path w="9498" h="9530">
                  <a:moveTo>
                    <a:pt x="0" y="9529"/>
                  </a:moveTo>
                  <a:lnTo>
                    <a:pt x="9497" y="9529"/>
                  </a:lnTo>
                  <a:lnTo>
                    <a:pt x="4749" y="0"/>
                  </a:lnTo>
                  <a:lnTo>
                    <a:pt x="0" y="9529"/>
                  </a:lnTo>
                  <a:close/>
                  <a:moveTo>
                    <a:pt x="0" y="9529"/>
                  </a:moveTo>
                  <a:lnTo>
                    <a:pt x="0" y="9529"/>
                  </a:lnTo>
                  <a:close/>
                </a:path>
              </a:pathLst>
            </a:custGeom>
            <a:grpFill/>
            <a:ln w="38100" cap="flat">
              <a:no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22" name="TextBox 21"/>
          <p:cNvSpPr txBox="1"/>
          <p:nvPr/>
        </p:nvSpPr>
        <p:spPr>
          <a:xfrm>
            <a:off x="17274206" y="7381728"/>
            <a:ext cx="1997663" cy="461665"/>
          </a:xfrm>
          <a:prstGeom prst="rect">
            <a:avLst/>
          </a:prstGeom>
          <a:noFill/>
        </p:spPr>
        <p:txBody>
          <a:bodyPr wrap="none" rtlCol="0" anchor="ctr" anchorCtr="0">
            <a:spAutoFit/>
          </a:bodyPr>
          <a:lstStyle/>
          <a:p>
            <a:pPr algn="ctr"/>
            <a:r>
              <a:rPr lang="en-US" sz="2400" b="1" smtClean="0">
                <a:solidFill>
                  <a:schemeClr val="tx2"/>
                </a:solidFill>
                <a:latin typeface="Poppins SemiBold" charset="0"/>
                <a:ea typeface="Poppins SemiBold" charset="0"/>
                <a:cs typeface="Poppins SemiBold" charset="0"/>
              </a:rPr>
              <a:t>YOUR LOGO</a:t>
            </a:r>
            <a:endParaRPr lang="en-US" sz="2400" b="1" dirty="0">
              <a:solidFill>
                <a:schemeClr val="tx2"/>
              </a:solidFill>
              <a:latin typeface="Poppins SemiBold" charset="0"/>
              <a:ea typeface="Poppins SemiBold" charset="0"/>
              <a:cs typeface="Poppins SemiBold" charset="0"/>
            </a:endParaRPr>
          </a:p>
        </p:txBody>
      </p:sp>
      <p:sp>
        <p:nvSpPr>
          <p:cNvPr id="2" name="Picture Placeholder 1"/>
          <p:cNvSpPr>
            <a:spLocks noGrp="1"/>
          </p:cNvSpPr>
          <p:nvPr>
            <p:ph type="pic" sz="quarter" idx="13"/>
          </p:nvPr>
        </p:nvSpPr>
        <p:spPr/>
      </p:sp>
    </p:spTree>
    <p:extLst>
      <p:ext uri="{BB962C8B-B14F-4D97-AF65-F5344CB8AC3E}">
        <p14:creationId xmlns:p14="http://schemas.microsoft.com/office/powerpoint/2010/main" val="224705986"/>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 name="Rectangle 31"/>
          <p:cNvSpPr/>
          <p:nvPr/>
        </p:nvSpPr>
        <p:spPr>
          <a:xfrm>
            <a:off x="-9818" y="0"/>
            <a:ext cx="24387468" cy="13716000"/>
          </a:xfrm>
          <a:prstGeom prst="rect">
            <a:avLst/>
          </a:prstGeom>
          <a:solidFill>
            <a:srgbClr val="000820">
              <a:alpha val="84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 name="Subtitle 2"/>
          <p:cNvSpPr txBox="1">
            <a:spLocks/>
          </p:cNvSpPr>
          <p:nvPr/>
        </p:nvSpPr>
        <p:spPr>
          <a:xfrm>
            <a:off x="10138569" y="9047003"/>
            <a:ext cx="5639857" cy="1758497"/>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dirty="0" smtClean="0">
                <a:solidFill>
                  <a:schemeClr val="bg1"/>
                </a:solidFill>
                <a:latin typeface="Poppins Light" charset="0"/>
                <a:ea typeface="Poppins Light" charset="0"/>
                <a:cs typeface="Poppins Light" charset="0"/>
              </a:rPr>
              <a:t>Frequently, your initial font choice is taken out of your awesome hands</a:t>
            </a:r>
            <a:endParaRPr lang="en-US" dirty="0">
              <a:solidFill>
                <a:schemeClr val="bg1"/>
              </a:solidFill>
              <a:latin typeface="Poppins Light" charset="0"/>
              <a:ea typeface="Poppins Light" charset="0"/>
              <a:cs typeface="Poppins Light" charset="0"/>
            </a:endParaRPr>
          </a:p>
        </p:txBody>
      </p:sp>
      <p:sp>
        <p:nvSpPr>
          <p:cNvPr id="54" name="TextBox 53"/>
          <p:cNvSpPr txBox="1"/>
          <p:nvPr/>
        </p:nvSpPr>
        <p:spPr>
          <a:xfrm>
            <a:off x="10230326" y="7956415"/>
            <a:ext cx="1957587" cy="400110"/>
          </a:xfrm>
          <a:prstGeom prst="rect">
            <a:avLst/>
          </a:prstGeom>
          <a:noFill/>
        </p:spPr>
        <p:txBody>
          <a:bodyPr wrap="none" rtlCol="0" anchor="ctr" anchorCtr="0">
            <a:spAutoFit/>
          </a:bodyPr>
          <a:lstStyle/>
          <a:p>
            <a:r>
              <a:rPr lang="en-US" sz="2000" dirty="0" smtClean="0">
                <a:solidFill>
                  <a:schemeClr val="bg1"/>
                </a:solidFill>
                <a:latin typeface="Poppins Light" charset="0"/>
                <a:ea typeface="Poppins Light" charset="0"/>
                <a:cs typeface="Poppins Light" charset="0"/>
              </a:rPr>
              <a:t>Apple Devices</a:t>
            </a:r>
            <a:endParaRPr lang="en-US" sz="2000" dirty="0">
              <a:solidFill>
                <a:schemeClr val="bg1"/>
              </a:solidFill>
              <a:latin typeface="Poppins Light" charset="0"/>
              <a:ea typeface="Poppins Light" charset="0"/>
              <a:cs typeface="Poppins Light" charset="0"/>
            </a:endParaRPr>
          </a:p>
        </p:txBody>
      </p:sp>
      <p:sp>
        <p:nvSpPr>
          <p:cNvPr id="56" name="TextBox 55"/>
          <p:cNvSpPr txBox="1"/>
          <p:nvPr/>
        </p:nvSpPr>
        <p:spPr>
          <a:xfrm>
            <a:off x="10242936" y="8438570"/>
            <a:ext cx="1983235" cy="523220"/>
          </a:xfrm>
          <a:prstGeom prst="rect">
            <a:avLst/>
          </a:prstGeom>
          <a:noFill/>
        </p:spPr>
        <p:txBody>
          <a:bodyPr wrap="none" rtlCol="0" anchor="ctr" anchorCtr="0">
            <a:spAutoFit/>
          </a:bodyPr>
          <a:lstStyle/>
          <a:p>
            <a:r>
              <a:rPr lang="en-US" sz="2800" dirty="0" smtClean="0">
                <a:solidFill>
                  <a:schemeClr val="bg1"/>
                </a:solidFill>
                <a:latin typeface="Poppins Medium" charset="0"/>
                <a:ea typeface="Poppins Medium" charset="0"/>
                <a:cs typeface="Poppins Medium" charset="0"/>
              </a:rPr>
              <a:t>Five Stars</a:t>
            </a:r>
            <a:endParaRPr lang="en-US" sz="2800" dirty="0">
              <a:solidFill>
                <a:schemeClr val="bg1"/>
              </a:solidFill>
              <a:latin typeface="Poppins Medium" charset="0"/>
              <a:ea typeface="Poppins Medium" charset="0"/>
              <a:cs typeface="Poppins Medium" charset="0"/>
            </a:endParaRPr>
          </a:p>
        </p:txBody>
      </p:sp>
      <p:sp>
        <p:nvSpPr>
          <p:cNvPr id="57" name="Subtitle 2"/>
          <p:cNvSpPr txBox="1">
            <a:spLocks/>
          </p:cNvSpPr>
          <p:nvPr/>
        </p:nvSpPr>
        <p:spPr>
          <a:xfrm>
            <a:off x="17435424" y="9047003"/>
            <a:ext cx="5639857" cy="1758497"/>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dirty="0" smtClean="0">
                <a:solidFill>
                  <a:schemeClr val="bg1"/>
                </a:solidFill>
                <a:latin typeface="Poppins Light" charset="0"/>
                <a:ea typeface="Poppins Light" charset="0"/>
                <a:cs typeface="Poppins Light" charset="0"/>
              </a:rPr>
              <a:t>Frequently, your initial font choice is taken out of your awesome hands</a:t>
            </a:r>
            <a:endParaRPr lang="en-US" dirty="0">
              <a:solidFill>
                <a:schemeClr val="bg1"/>
              </a:solidFill>
              <a:latin typeface="Poppins Light" charset="0"/>
              <a:ea typeface="Poppins Light" charset="0"/>
              <a:cs typeface="Poppins Light" charset="0"/>
            </a:endParaRPr>
          </a:p>
        </p:txBody>
      </p:sp>
      <p:sp>
        <p:nvSpPr>
          <p:cNvPr id="58" name="TextBox 57"/>
          <p:cNvSpPr txBox="1"/>
          <p:nvPr/>
        </p:nvSpPr>
        <p:spPr>
          <a:xfrm>
            <a:off x="17527181" y="7956415"/>
            <a:ext cx="1957587" cy="400110"/>
          </a:xfrm>
          <a:prstGeom prst="rect">
            <a:avLst/>
          </a:prstGeom>
          <a:noFill/>
        </p:spPr>
        <p:txBody>
          <a:bodyPr wrap="none" rtlCol="0" anchor="ctr" anchorCtr="0">
            <a:spAutoFit/>
          </a:bodyPr>
          <a:lstStyle/>
          <a:p>
            <a:r>
              <a:rPr lang="en-US" sz="2000" dirty="0" smtClean="0">
                <a:solidFill>
                  <a:schemeClr val="bg1"/>
                </a:solidFill>
                <a:latin typeface="Poppins Light" charset="0"/>
                <a:ea typeface="Poppins Light" charset="0"/>
                <a:cs typeface="Poppins Light" charset="0"/>
              </a:rPr>
              <a:t>Apple Devices</a:t>
            </a:r>
            <a:endParaRPr lang="en-US" sz="2000" dirty="0">
              <a:solidFill>
                <a:schemeClr val="bg1"/>
              </a:solidFill>
              <a:latin typeface="Poppins Light" charset="0"/>
              <a:ea typeface="Poppins Light" charset="0"/>
              <a:cs typeface="Poppins Light" charset="0"/>
            </a:endParaRPr>
          </a:p>
        </p:txBody>
      </p:sp>
      <p:sp>
        <p:nvSpPr>
          <p:cNvPr id="59" name="TextBox 58"/>
          <p:cNvSpPr txBox="1"/>
          <p:nvPr/>
        </p:nvSpPr>
        <p:spPr>
          <a:xfrm>
            <a:off x="17539791" y="8438570"/>
            <a:ext cx="2396810" cy="523220"/>
          </a:xfrm>
          <a:prstGeom prst="rect">
            <a:avLst/>
          </a:prstGeom>
          <a:noFill/>
        </p:spPr>
        <p:txBody>
          <a:bodyPr wrap="none" rtlCol="0" anchor="ctr" anchorCtr="0">
            <a:spAutoFit/>
          </a:bodyPr>
          <a:lstStyle/>
          <a:p>
            <a:r>
              <a:rPr lang="en-US" sz="2800" dirty="0" smtClean="0">
                <a:solidFill>
                  <a:schemeClr val="bg1"/>
                </a:solidFill>
                <a:latin typeface="Poppins Medium" charset="0"/>
                <a:ea typeface="Poppins Medium" charset="0"/>
                <a:cs typeface="Poppins Medium" charset="0"/>
              </a:rPr>
              <a:t>Online Chat</a:t>
            </a:r>
            <a:endParaRPr lang="en-US" sz="2800" dirty="0">
              <a:solidFill>
                <a:schemeClr val="bg1"/>
              </a:solidFill>
              <a:latin typeface="Poppins Medium" charset="0"/>
              <a:ea typeface="Poppins Medium" charset="0"/>
              <a:cs typeface="Poppins Medium" charset="0"/>
            </a:endParaRPr>
          </a:p>
        </p:txBody>
      </p:sp>
      <p:sp>
        <p:nvSpPr>
          <p:cNvPr id="60" name="Subtitle 2"/>
          <p:cNvSpPr txBox="1">
            <a:spLocks/>
          </p:cNvSpPr>
          <p:nvPr/>
        </p:nvSpPr>
        <p:spPr>
          <a:xfrm>
            <a:off x="2852659" y="9047003"/>
            <a:ext cx="5639857" cy="1758497"/>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dirty="0" smtClean="0">
                <a:solidFill>
                  <a:schemeClr val="bg1"/>
                </a:solidFill>
                <a:latin typeface="Poppins Light" charset="0"/>
                <a:ea typeface="Poppins Light" charset="0"/>
                <a:cs typeface="Poppins Light" charset="0"/>
              </a:rPr>
              <a:t>Frequently, your initial font choice is taken out of your awesome hands</a:t>
            </a:r>
            <a:endParaRPr lang="en-US" dirty="0">
              <a:solidFill>
                <a:schemeClr val="bg1"/>
              </a:solidFill>
              <a:latin typeface="Poppins Light" charset="0"/>
              <a:ea typeface="Poppins Light" charset="0"/>
              <a:cs typeface="Poppins Light" charset="0"/>
            </a:endParaRPr>
          </a:p>
        </p:txBody>
      </p:sp>
      <p:sp>
        <p:nvSpPr>
          <p:cNvPr id="61" name="TextBox 60"/>
          <p:cNvSpPr txBox="1"/>
          <p:nvPr/>
        </p:nvSpPr>
        <p:spPr>
          <a:xfrm>
            <a:off x="2944416" y="7956415"/>
            <a:ext cx="1957587" cy="400110"/>
          </a:xfrm>
          <a:prstGeom prst="rect">
            <a:avLst/>
          </a:prstGeom>
          <a:noFill/>
        </p:spPr>
        <p:txBody>
          <a:bodyPr wrap="none" rtlCol="0" anchor="ctr" anchorCtr="0">
            <a:spAutoFit/>
          </a:bodyPr>
          <a:lstStyle/>
          <a:p>
            <a:r>
              <a:rPr lang="en-US" sz="2000" dirty="0" smtClean="0">
                <a:solidFill>
                  <a:schemeClr val="bg1"/>
                </a:solidFill>
                <a:latin typeface="Poppins Light" charset="0"/>
                <a:ea typeface="Poppins Light" charset="0"/>
                <a:cs typeface="Poppins Light" charset="0"/>
              </a:rPr>
              <a:t>Apple Devices</a:t>
            </a:r>
            <a:endParaRPr lang="en-US" sz="2000" dirty="0">
              <a:solidFill>
                <a:schemeClr val="bg1"/>
              </a:solidFill>
              <a:latin typeface="Poppins Light" charset="0"/>
              <a:ea typeface="Poppins Light" charset="0"/>
              <a:cs typeface="Poppins Light" charset="0"/>
            </a:endParaRPr>
          </a:p>
        </p:txBody>
      </p:sp>
      <p:sp>
        <p:nvSpPr>
          <p:cNvPr id="62" name="TextBox 61"/>
          <p:cNvSpPr txBox="1"/>
          <p:nvPr/>
        </p:nvSpPr>
        <p:spPr>
          <a:xfrm>
            <a:off x="2957026" y="8438570"/>
            <a:ext cx="2154757" cy="523220"/>
          </a:xfrm>
          <a:prstGeom prst="rect">
            <a:avLst/>
          </a:prstGeom>
          <a:noFill/>
        </p:spPr>
        <p:txBody>
          <a:bodyPr wrap="none" rtlCol="0" anchor="ctr" anchorCtr="0">
            <a:spAutoFit/>
          </a:bodyPr>
          <a:lstStyle/>
          <a:p>
            <a:r>
              <a:rPr lang="en-US" sz="2800" dirty="0" smtClean="0">
                <a:solidFill>
                  <a:schemeClr val="bg1"/>
                </a:solidFill>
                <a:latin typeface="Poppins Medium" charset="0"/>
                <a:ea typeface="Poppins Medium" charset="0"/>
                <a:cs typeface="Poppins Medium" charset="0"/>
              </a:rPr>
              <a:t>Worldwide</a:t>
            </a:r>
            <a:endParaRPr lang="en-US" sz="2800" dirty="0">
              <a:solidFill>
                <a:schemeClr val="bg1"/>
              </a:solidFill>
              <a:latin typeface="Poppins Medium" charset="0"/>
              <a:ea typeface="Poppins Medium" charset="0"/>
              <a:cs typeface="Poppins Medium" charset="0"/>
            </a:endParaRPr>
          </a:p>
        </p:txBody>
      </p:sp>
      <p:sp>
        <p:nvSpPr>
          <p:cNvPr id="63" name="Subtitle 2"/>
          <p:cNvSpPr txBox="1">
            <a:spLocks/>
          </p:cNvSpPr>
          <p:nvPr/>
        </p:nvSpPr>
        <p:spPr>
          <a:xfrm>
            <a:off x="10138569" y="5295618"/>
            <a:ext cx="5639857" cy="1758497"/>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dirty="0" smtClean="0">
                <a:solidFill>
                  <a:schemeClr val="bg1"/>
                </a:solidFill>
                <a:latin typeface="Poppins Light" charset="0"/>
                <a:ea typeface="Poppins Light" charset="0"/>
                <a:cs typeface="Poppins Light" charset="0"/>
              </a:rPr>
              <a:t>Frequently, your initial font choice is taken out of your awesome hands</a:t>
            </a:r>
            <a:endParaRPr lang="en-US" dirty="0">
              <a:solidFill>
                <a:schemeClr val="bg1"/>
              </a:solidFill>
              <a:latin typeface="Poppins Light" charset="0"/>
              <a:ea typeface="Poppins Light" charset="0"/>
              <a:cs typeface="Poppins Light" charset="0"/>
            </a:endParaRPr>
          </a:p>
        </p:txBody>
      </p:sp>
      <p:sp>
        <p:nvSpPr>
          <p:cNvPr id="64" name="TextBox 63"/>
          <p:cNvSpPr txBox="1"/>
          <p:nvPr/>
        </p:nvSpPr>
        <p:spPr>
          <a:xfrm>
            <a:off x="10230326" y="4205030"/>
            <a:ext cx="1957587" cy="400110"/>
          </a:xfrm>
          <a:prstGeom prst="rect">
            <a:avLst/>
          </a:prstGeom>
          <a:noFill/>
        </p:spPr>
        <p:txBody>
          <a:bodyPr wrap="none" rtlCol="0" anchor="ctr" anchorCtr="0">
            <a:spAutoFit/>
          </a:bodyPr>
          <a:lstStyle/>
          <a:p>
            <a:r>
              <a:rPr lang="en-US" sz="2000" dirty="0" smtClean="0">
                <a:solidFill>
                  <a:schemeClr val="bg1"/>
                </a:solidFill>
                <a:latin typeface="Poppins Light" charset="0"/>
                <a:ea typeface="Poppins Light" charset="0"/>
                <a:cs typeface="Poppins Light" charset="0"/>
              </a:rPr>
              <a:t>Apple Devices</a:t>
            </a:r>
            <a:endParaRPr lang="en-US" sz="2000" dirty="0">
              <a:solidFill>
                <a:schemeClr val="bg1"/>
              </a:solidFill>
              <a:latin typeface="Poppins Light" charset="0"/>
              <a:ea typeface="Poppins Light" charset="0"/>
              <a:cs typeface="Poppins Light" charset="0"/>
            </a:endParaRPr>
          </a:p>
        </p:txBody>
      </p:sp>
      <p:sp>
        <p:nvSpPr>
          <p:cNvPr id="65" name="TextBox 64"/>
          <p:cNvSpPr txBox="1"/>
          <p:nvPr/>
        </p:nvSpPr>
        <p:spPr>
          <a:xfrm>
            <a:off x="10242936" y="4687185"/>
            <a:ext cx="1661032" cy="523220"/>
          </a:xfrm>
          <a:prstGeom prst="rect">
            <a:avLst/>
          </a:prstGeom>
          <a:noFill/>
        </p:spPr>
        <p:txBody>
          <a:bodyPr wrap="none" rtlCol="0" anchor="ctr" anchorCtr="0">
            <a:spAutoFit/>
          </a:bodyPr>
          <a:lstStyle/>
          <a:p>
            <a:r>
              <a:rPr lang="en-US" sz="2800" dirty="0" smtClean="0">
                <a:solidFill>
                  <a:schemeClr val="bg1"/>
                </a:solidFill>
                <a:latin typeface="Poppins Medium" charset="0"/>
                <a:ea typeface="Poppins Medium" charset="0"/>
                <a:cs typeface="Poppins Medium" charset="0"/>
              </a:rPr>
              <a:t>Support</a:t>
            </a:r>
            <a:endParaRPr lang="en-US" sz="2800" dirty="0">
              <a:solidFill>
                <a:schemeClr val="bg1"/>
              </a:solidFill>
              <a:latin typeface="Poppins Medium" charset="0"/>
              <a:ea typeface="Poppins Medium" charset="0"/>
              <a:cs typeface="Poppins Medium" charset="0"/>
            </a:endParaRPr>
          </a:p>
        </p:txBody>
      </p:sp>
      <p:sp>
        <p:nvSpPr>
          <p:cNvPr id="66" name="Subtitle 2"/>
          <p:cNvSpPr txBox="1">
            <a:spLocks/>
          </p:cNvSpPr>
          <p:nvPr/>
        </p:nvSpPr>
        <p:spPr>
          <a:xfrm>
            <a:off x="17435424" y="5295618"/>
            <a:ext cx="5639857" cy="1758497"/>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dirty="0" smtClean="0">
                <a:solidFill>
                  <a:schemeClr val="bg1"/>
                </a:solidFill>
                <a:latin typeface="Poppins Light" charset="0"/>
                <a:ea typeface="Poppins Light" charset="0"/>
                <a:cs typeface="Poppins Light" charset="0"/>
              </a:rPr>
              <a:t>Frequently, your initial font choice is taken out of your awesome hands</a:t>
            </a:r>
            <a:endParaRPr lang="en-US" dirty="0">
              <a:solidFill>
                <a:schemeClr val="bg1"/>
              </a:solidFill>
              <a:latin typeface="Poppins Light" charset="0"/>
              <a:ea typeface="Poppins Light" charset="0"/>
              <a:cs typeface="Poppins Light" charset="0"/>
            </a:endParaRPr>
          </a:p>
        </p:txBody>
      </p:sp>
      <p:sp>
        <p:nvSpPr>
          <p:cNvPr id="67" name="TextBox 66"/>
          <p:cNvSpPr txBox="1"/>
          <p:nvPr/>
        </p:nvSpPr>
        <p:spPr>
          <a:xfrm>
            <a:off x="17527181" y="4205030"/>
            <a:ext cx="1957587" cy="400110"/>
          </a:xfrm>
          <a:prstGeom prst="rect">
            <a:avLst/>
          </a:prstGeom>
          <a:noFill/>
        </p:spPr>
        <p:txBody>
          <a:bodyPr wrap="none" rtlCol="0" anchor="ctr" anchorCtr="0">
            <a:spAutoFit/>
          </a:bodyPr>
          <a:lstStyle/>
          <a:p>
            <a:r>
              <a:rPr lang="en-US" sz="2000" dirty="0" smtClean="0">
                <a:solidFill>
                  <a:schemeClr val="bg1"/>
                </a:solidFill>
                <a:latin typeface="Poppins Light" charset="0"/>
                <a:ea typeface="Poppins Light" charset="0"/>
                <a:cs typeface="Poppins Light" charset="0"/>
              </a:rPr>
              <a:t>Apple Devices</a:t>
            </a:r>
            <a:endParaRPr lang="en-US" sz="2000" dirty="0">
              <a:solidFill>
                <a:schemeClr val="bg1"/>
              </a:solidFill>
              <a:latin typeface="Poppins Light" charset="0"/>
              <a:ea typeface="Poppins Light" charset="0"/>
              <a:cs typeface="Poppins Light" charset="0"/>
            </a:endParaRPr>
          </a:p>
        </p:txBody>
      </p:sp>
      <p:sp>
        <p:nvSpPr>
          <p:cNvPr id="68" name="TextBox 67"/>
          <p:cNvSpPr txBox="1"/>
          <p:nvPr/>
        </p:nvSpPr>
        <p:spPr>
          <a:xfrm>
            <a:off x="17539791" y="4687185"/>
            <a:ext cx="3063659" cy="523220"/>
          </a:xfrm>
          <a:prstGeom prst="rect">
            <a:avLst/>
          </a:prstGeom>
          <a:noFill/>
        </p:spPr>
        <p:txBody>
          <a:bodyPr wrap="none" rtlCol="0" anchor="ctr" anchorCtr="0">
            <a:spAutoFit/>
          </a:bodyPr>
          <a:lstStyle/>
          <a:p>
            <a:r>
              <a:rPr lang="en-US" sz="2800" dirty="0" smtClean="0">
                <a:solidFill>
                  <a:schemeClr val="bg1"/>
                </a:solidFill>
                <a:latin typeface="Poppins Medium" charset="0"/>
                <a:ea typeface="Poppins Medium" charset="0"/>
                <a:cs typeface="Poppins Medium" charset="0"/>
              </a:rPr>
              <a:t>Exclusive Offers</a:t>
            </a:r>
            <a:endParaRPr lang="en-US" sz="2800" dirty="0">
              <a:solidFill>
                <a:schemeClr val="bg1"/>
              </a:solidFill>
              <a:latin typeface="Poppins Medium" charset="0"/>
              <a:ea typeface="Poppins Medium" charset="0"/>
              <a:cs typeface="Poppins Medium" charset="0"/>
            </a:endParaRPr>
          </a:p>
        </p:txBody>
      </p:sp>
      <p:sp>
        <p:nvSpPr>
          <p:cNvPr id="69" name="Subtitle 2"/>
          <p:cNvSpPr txBox="1">
            <a:spLocks/>
          </p:cNvSpPr>
          <p:nvPr/>
        </p:nvSpPr>
        <p:spPr>
          <a:xfrm>
            <a:off x="2852659" y="5295618"/>
            <a:ext cx="5639857" cy="1758497"/>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dirty="0" smtClean="0">
                <a:solidFill>
                  <a:schemeClr val="bg1"/>
                </a:solidFill>
                <a:latin typeface="Poppins Light" charset="0"/>
                <a:ea typeface="Poppins Light" charset="0"/>
                <a:cs typeface="Poppins Light" charset="0"/>
              </a:rPr>
              <a:t>Frequently, your initial font choice is taken out of your awesome hands</a:t>
            </a:r>
            <a:endParaRPr lang="en-US" dirty="0">
              <a:solidFill>
                <a:schemeClr val="bg1"/>
              </a:solidFill>
              <a:latin typeface="Poppins Light" charset="0"/>
              <a:ea typeface="Poppins Light" charset="0"/>
              <a:cs typeface="Poppins Light" charset="0"/>
            </a:endParaRPr>
          </a:p>
        </p:txBody>
      </p:sp>
      <p:sp>
        <p:nvSpPr>
          <p:cNvPr id="70" name="TextBox 69"/>
          <p:cNvSpPr txBox="1"/>
          <p:nvPr/>
        </p:nvSpPr>
        <p:spPr>
          <a:xfrm>
            <a:off x="2944416" y="4205030"/>
            <a:ext cx="1957587" cy="400110"/>
          </a:xfrm>
          <a:prstGeom prst="rect">
            <a:avLst/>
          </a:prstGeom>
          <a:noFill/>
        </p:spPr>
        <p:txBody>
          <a:bodyPr wrap="none" rtlCol="0" anchor="ctr" anchorCtr="0">
            <a:spAutoFit/>
          </a:bodyPr>
          <a:lstStyle/>
          <a:p>
            <a:r>
              <a:rPr lang="en-US" sz="2000" dirty="0" smtClean="0">
                <a:solidFill>
                  <a:schemeClr val="bg1"/>
                </a:solidFill>
                <a:latin typeface="Poppins Light" charset="0"/>
                <a:ea typeface="Poppins Light" charset="0"/>
                <a:cs typeface="Poppins Light" charset="0"/>
              </a:rPr>
              <a:t>Apple Devices</a:t>
            </a:r>
            <a:endParaRPr lang="en-US" sz="2000" dirty="0">
              <a:solidFill>
                <a:schemeClr val="bg1"/>
              </a:solidFill>
              <a:latin typeface="Poppins Light" charset="0"/>
              <a:ea typeface="Poppins Light" charset="0"/>
              <a:cs typeface="Poppins Light" charset="0"/>
            </a:endParaRPr>
          </a:p>
        </p:txBody>
      </p:sp>
      <p:sp>
        <p:nvSpPr>
          <p:cNvPr id="71" name="TextBox 70"/>
          <p:cNvSpPr txBox="1"/>
          <p:nvPr/>
        </p:nvSpPr>
        <p:spPr>
          <a:xfrm>
            <a:off x="2957026" y="4687185"/>
            <a:ext cx="3130985" cy="523220"/>
          </a:xfrm>
          <a:prstGeom prst="rect">
            <a:avLst/>
          </a:prstGeom>
          <a:noFill/>
        </p:spPr>
        <p:txBody>
          <a:bodyPr wrap="none" rtlCol="0" anchor="ctr" anchorCtr="0">
            <a:spAutoFit/>
          </a:bodyPr>
          <a:lstStyle/>
          <a:p>
            <a:r>
              <a:rPr lang="en-US" sz="2800" dirty="0" smtClean="0">
                <a:solidFill>
                  <a:schemeClr val="bg1"/>
                </a:solidFill>
                <a:latin typeface="Poppins Medium" charset="0"/>
                <a:ea typeface="Poppins Medium" charset="0"/>
                <a:cs typeface="Poppins Medium" charset="0"/>
              </a:rPr>
              <a:t>Fast Downloads</a:t>
            </a:r>
            <a:endParaRPr lang="en-US" sz="2800" dirty="0">
              <a:solidFill>
                <a:schemeClr val="bg1"/>
              </a:solidFill>
              <a:latin typeface="Poppins Medium" charset="0"/>
              <a:ea typeface="Poppins Medium" charset="0"/>
              <a:cs typeface="Poppins Medium" charset="0"/>
            </a:endParaRPr>
          </a:p>
        </p:txBody>
      </p:sp>
      <p:sp>
        <p:nvSpPr>
          <p:cNvPr id="72" name="Shape 2839"/>
          <p:cNvSpPr/>
          <p:nvPr/>
        </p:nvSpPr>
        <p:spPr>
          <a:xfrm>
            <a:off x="1649779" y="4221008"/>
            <a:ext cx="1005067" cy="913699"/>
          </a:xfrm>
          <a:custGeom>
            <a:avLst/>
            <a:gdLst/>
            <a:ahLst/>
            <a:cxnLst>
              <a:cxn ang="0">
                <a:pos x="wd2" y="hd2"/>
              </a:cxn>
              <a:cxn ang="5400000">
                <a:pos x="wd2" y="hd2"/>
              </a:cxn>
              <a:cxn ang="10800000">
                <a:pos x="wd2" y="hd2"/>
              </a:cxn>
              <a:cxn ang="16200000">
                <a:pos x="wd2" y="hd2"/>
              </a:cxn>
            </a:cxnLst>
            <a:rect l="0" t="0" r="r" b="b"/>
            <a:pathLst>
              <a:path w="21600" h="21600" extrusionOk="0">
                <a:moveTo>
                  <a:pt x="20618" y="20520"/>
                </a:moveTo>
                <a:lnTo>
                  <a:pt x="982" y="20520"/>
                </a:lnTo>
                <a:lnTo>
                  <a:pt x="982" y="14040"/>
                </a:lnTo>
                <a:lnTo>
                  <a:pt x="6907" y="14040"/>
                </a:lnTo>
                <a:cubicBezTo>
                  <a:pt x="7149" y="16170"/>
                  <a:pt x="8798" y="17820"/>
                  <a:pt x="10800" y="17820"/>
                </a:cubicBezTo>
                <a:cubicBezTo>
                  <a:pt x="12802" y="17820"/>
                  <a:pt x="14451" y="16170"/>
                  <a:pt x="14694" y="14040"/>
                </a:cubicBezTo>
                <a:lnTo>
                  <a:pt x="20618" y="14040"/>
                </a:lnTo>
                <a:cubicBezTo>
                  <a:pt x="20618" y="14040"/>
                  <a:pt x="20618" y="20520"/>
                  <a:pt x="20618" y="20520"/>
                </a:cubicBezTo>
                <a:close/>
                <a:moveTo>
                  <a:pt x="21543" y="13261"/>
                </a:moveTo>
                <a:lnTo>
                  <a:pt x="21548" y="13259"/>
                </a:lnTo>
                <a:lnTo>
                  <a:pt x="16639" y="2459"/>
                </a:lnTo>
                <a:lnTo>
                  <a:pt x="16634" y="2461"/>
                </a:lnTo>
                <a:cubicBezTo>
                  <a:pt x="16554" y="2284"/>
                  <a:pt x="16392" y="2160"/>
                  <a:pt x="16200" y="2160"/>
                </a:cubicBezTo>
                <a:lnTo>
                  <a:pt x="12764" y="2160"/>
                </a:lnTo>
                <a:cubicBezTo>
                  <a:pt x="12492" y="2160"/>
                  <a:pt x="12273" y="2402"/>
                  <a:pt x="12273" y="2700"/>
                </a:cubicBezTo>
                <a:cubicBezTo>
                  <a:pt x="12273" y="2999"/>
                  <a:pt x="12492" y="3240"/>
                  <a:pt x="12764" y="3240"/>
                </a:cubicBezTo>
                <a:lnTo>
                  <a:pt x="15897" y="3240"/>
                </a:lnTo>
                <a:lnTo>
                  <a:pt x="20315" y="12960"/>
                </a:lnTo>
                <a:lnTo>
                  <a:pt x="14236" y="12960"/>
                </a:lnTo>
                <a:cubicBezTo>
                  <a:pt x="13965" y="12960"/>
                  <a:pt x="13745" y="13202"/>
                  <a:pt x="13745" y="13500"/>
                </a:cubicBezTo>
                <a:cubicBezTo>
                  <a:pt x="13745" y="15290"/>
                  <a:pt x="12426" y="16740"/>
                  <a:pt x="10800" y="16740"/>
                </a:cubicBezTo>
                <a:cubicBezTo>
                  <a:pt x="9173" y="16740"/>
                  <a:pt x="7855" y="15290"/>
                  <a:pt x="7855" y="13500"/>
                </a:cubicBezTo>
                <a:cubicBezTo>
                  <a:pt x="7855" y="13202"/>
                  <a:pt x="7635" y="12960"/>
                  <a:pt x="7364" y="12960"/>
                </a:cubicBezTo>
                <a:lnTo>
                  <a:pt x="1285" y="12960"/>
                </a:lnTo>
                <a:lnTo>
                  <a:pt x="5703" y="3240"/>
                </a:lnTo>
                <a:lnTo>
                  <a:pt x="8836" y="3240"/>
                </a:lnTo>
                <a:cubicBezTo>
                  <a:pt x="9108" y="3240"/>
                  <a:pt x="9327" y="2999"/>
                  <a:pt x="9327" y="2700"/>
                </a:cubicBezTo>
                <a:cubicBezTo>
                  <a:pt x="9327" y="2402"/>
                  <a:pt x="9108" y="2160"/>
                  <a:pt x="8836" y="2160"/>
                </a:cubicBezTo>
                <a:lnTo>
                  <a:pt x="5400" y="2160"/>
                </a:lnTo>
                <a:cubicBezTo>
                  <a:pt x="5208" y="2160"/>
                  <a:pt x="5046" y="2284"/>
                  <a:pt x="4966" y="2461"/>
                </a:cubicBezTo>
                <a:lnTo>
                  <a:pt x="4961" y="2459"/>
                </a:lnTo>
                <a:lnTo>
                  <a:pt x="52" y="13259"/>
                </a:lnTo>
                <a:lnTo>
                  <a:pt x="57" y="13261"/>
                </a:lnTo>
                <a:cubicBezTo>
                  <a:pt x="23" y="13334"/>
                  <a:pt x="0" y="13413"/>
                  <a:pt x="0" y="13500"/>
                </a:cubicBezTo>
                <a:lnTo>
                  <a:pt x="0" y="21060"/>
                </a:lnTo>
                <a:cubicBezTo>
                  <a:pt x="0" y="21359"/>
                  <a:pt x="220" y="21600"/>
                  <a:pt x="491" y="21600"/>
                </a:cubicBezTo>
                <a:lnTo>
                  <a:pt x="21109" y="21600"/>
                </a:lnTo>
                <a:cubicBezTo>
                  <a:pt x="21380" y="21600"/>
                  <a:pt x="21600" y="21359"/>
                  <a:pt x="21600" y="21060"/>
                </a:cubicBezTo>
                <a:lnTo>
                  <a:pt x="21600" y="13500"/>
                </a:lnTo>
                <a:cubicBezTo>
                  <a:pt x="21600" y="13413"/>
                  <a:pt x="21577" y="13334"/>
                  <a:pt x="21543" y="13261"/>
                </a:cubicBezTo>
                <a:moveTo>
                  <a:pt x="7855" y="8640"/>
                </a:moveTo>
                <a:cubicBezTo>
                  <a:pt x="7583" y="8640"/>
                  <a:pt x="7364" y="8882"/>
                  <a:pt x="7364" y="9180"/>
                </a:cubicBezTo>
                <a:cubicBezTo>
                  <a:pt x="7364" y="9329"/>
                  <a:pt x="7418" y="9464"/>
                  <a:pt x="7507" y="9562"/>
                </a:cubicBezTo>
                <a:lnTo>
                  <a:pt x="10453" y="12802"/>
                </a:lnTo>
                <a:cubicBezTo>
                  <a:pt x="10542" y="12900"/>
                  <a:pt x="10665" y="12960"/>
                  <a:pt x="10800" y="12960"/>
                </a:cubicBezTo>
                <a:cubicBezTo>
                  <a:pt x="10936" y="12960"/>
                  <a:pt x="11058" y="12900"/>
                  <a:pt x="11147" y="12802"/>
                </a:cubicBezTo>
                <a:lnTo>
                  <a:pt x="14093" y="9562"/>
                </a:lnTo>
                <a:cubicBezTo>
                  <a:pt x="14182" y="9464"/>
                  <a:pt x="14236" y="9329"/>
                  <a:pt x="14236" y="9180"/>
                </a:cubicBezTo>
                <a:cubicBezTo>
                  <a:pt x="14236" y="8882"/>
                  <a:pt x="14017" y="8640"/>
                  <a:pt x="13745" y="8640"/>
                </a:cubicBezTo>
                <a:cubicBezTo>
                  <a:pt x="13610" y="8640"/>
                  <a:pt x="13487" y="8701"/>
                  <a:pt x="13398" y="8798"/>
                </a:cubicBezTo>
                <a:lnTo>
                  <a:pt x="11291" y="11116"/>
                </a:lnTo>
                <a:lnTo>
                  <a:pt x="11291" y="540"/>
                </a:lnTo>
                <a:cubicBezTo>
                  <a:pt x="11291" y="242"/>
                  <a:pt x="11071" y="0"/>
                  <a:pt x="10800" y="0"/>
                </a:cubicBezTo>
                <a:cubicBezTo>
                  <a:pt x="10529" y="0"/>
                  <a:pt x="10309" y="242"/>
                  <a:pt x="10309" y="540"/>
                </a:cubicBezTo>
                <a:lnTo>
                  <a:pt x="10309" y="11116"/>
                </a:lnTo>
                <a:lnTo>
                  <a:pt x="8202" y="8798"/>
                </a:lnTo>
                <a:cubicBezTo>
                  <a:pt x="8113" y="8701"/>
                  <a:pt x="7990" y="8640"/>
                  <a:pt x="7855" y="8640"/>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chemeClr val="bg1"/>
              </a:solidFill>
            </a:endParaRPr>
          </a:p>
        </p:txBody>
      </p:sp>
      <p:sp>
        <p:nvSpPr>
          <p:cNvPr id="73" name="Shape 2547"/>
          <p:cNvSpPr/>
          <p:nvPr/>
        </p:nvSpPr>
        <p:spPr>
          <a:xfrm>
            <a:off x="8917729" y="4205030"/>
            <a:ext cx="1010417" cy="1010417"/>
          </a:xfrm>
          <a:custGeom>
            <a:avLst/>
            <a:gdLst/>
            <a:ahLst/>
            <a:cxnLst>
              <a:cxn ang="0">
                <a:pos x="wd2" y="hd2"/>
              </a:cxn>
              <a:cxn ang="5400000">
                <a:pos x="wd2" y="hd2"/>
              </a:cxn>
              <a:cxn ang="10800000">
                <a:pos x="wd2" y="hd2"/>
              </a:cxn>
              <a:cxn ang="16200000">
                <a:pos x="wd2" y="hd2"/>
              </a:cxn>
            </a:cxnLst>
            <a:rect l="0" t="0" r="r" b="b"/>
            <a:pathLst>
              <a:path w="21600" h="21600" extrusionOk="0">
                <a:moveTo>
                  <a:pt x="18073" y="17379"/>
                </a:moveTo>
                <a:lnTo>
                  <a:pt x="15643" y="14949"/>
                </a:lnTo>
                <a:cubicBezTo>
                  <a:pt x="16600" y="13832"/>
                  <a:pt x="17182" y="12386"/>
                  <a:pt x="17182" y="10800"/>
                </a:cubicBezTo>
                <a:cubicBezTo>
                  <a:pt x="17182" y="9214"/>
                  <a:pt x="16600" y="7767"/>
                  <a:pt x="15643" y="6651"/>
                </a:cubicBezTo>
                <a:lnTo>
                  <a:pt x="18073" y="4221"/>
                </a:lnTo>
                <a:cubicBezTo>
                  <a:pt x="19649" y="5963"/>
                  <a:pt x="20618" y="8266"/>
                  <a:pt x="20618" y="10800"/>
                </a:cubicBezTo>
                <a:cubicBezTo>
                  <a:pt x="20618" y="13335"/>
                  <a:pt x="19649" y="15637"/>
                  <a:pt x="18073" y="17379"/>
                </a:cubicBezTo>
                <a:moveTo>
                  <a:pt x="10800" y="20619"/>
                </a:moveTo>
                <a:cubicBezTo>
                  <a:pt x="8265" y="20619"/>
                  <a:pt x="5963" y="19650"/>
                  <a:pt x="4221" y="18073"/>
                </a:cubicBezTo>
                <a:lnTo>
                  <a:pt x="6651" y="15643"/>
                </a:lnTo>
                <a:cubicBezTo>
                  <a:pt x="7767" y="16600"/>
                  <a:pt x="9214" y="17182"/>
                  <a:pt x="10800" y="17182"/>
                </a:cubicBezTo>
                <a:cubicBezTo>
                  <a:pt x="12386" y="17182"/>
                  <a:pt x="13833" y="16600"/>
                  <a:pt x="14949" y="15643"/>
                </a:cubicBezTo>
                <a:lnTo>
                  <a:pt x="17379" y="18073"/>
                </a:lnTo>
                <a:cubicBezTo>
                  <a:pt x="15637" y="19650"/>
                  <a:pt x="13334" y="20619"/>
                  <a:pt x="10800" y="20619"/>
                </a:cubicBezTo>
                <a:moveTo>
                  <a:pt x="982" y="10800"/>
                </a:moveTo>
                <a:cubicBezTo>
                  <a:pt x="982" y="8266"/>
                  <a:pt x="1950" y="5963"/>
                  <a:pt x="3527" y="4221"/>
                </a:cubicBezTo>
                <a:lnTo>
                  <a:pt x="5957" y="6651"/>
                </a:lnTo>
                <a:cubicBezTo>
                  <a:pt x="4999" y="7767"/>
                  <a:pt x="4418" y="9214"/>
                  <a:pt x="4418" y="10800"/>
                </a:cubicBezTo>
                <a:cubicBezTo>
                  <a:pt x="4418" y="12386"/>
                  <a:pt x="4999" y="13832"/>
                  <a:pt x="5957" y="14949"/>
                </a:cubicBezTo>
                <a:lnTo>
                  <a:pt x="3527" y="17379"/>
                </a:lnTo>
                <a:cubicBezTo>
                  <a:pt x="1950" y="15637"/>
                  <a:pt x="982" y="13335"/>
                  <a:pt x="982" y="10800"/>
                </a:cubicBezTo>
                <a:moveTo>
                  <a:pt x="16200" y="10800"/>
                </a:moveTo>
                <a:cubicBezTo>
                  <a:pt x="16200" y="13782"/>
                  <a:pt x="13782" y="16200"/>
                  <a:pt x="10800" y="16200"/>
                </a:cubicBezTo>
                <a:cubicBezTo>
                  <a:pt x="7817" y="16200"/>
                  <a:pt x="5400" y="13782"/>
                  <a:pt x="5400" y="10800"/>
                </a:cubicBezTo>
                <a:cubicBezTo>
                  <a:pt x="5400" y="7817"/>
                  <a:pt x="7817" y="5400"/>
                  <a:pt x="10800" y="5400"/>
                </a:cubicBezTo>
                <a:cubicBezTo>
                  <a:pt x="13782" y="5400"/>
                  <a:pt x="16200" y="7817"/>
                  <a:pt x="16200" y="10800"/>
                </a:cubicBezTo>
                <a:moveTo>
                  <a:pt x="10800" y="982"/>
                </a:moveTo>
                <a:cubicBezTo>
                  <a:pt x="13334" y="982"/>
                  <a:pt x="15637" y="1950"/>
                  <a:pt x="17379" y="3527"/>
                </a:cubicBezTo>
                <a:lnTo>
                  <a:pt x="14949" y="5957"/>
                </a:lnTo>
                <a:cubicBezTo>
                  <a:pt x="13832" y="4999"/>
                  <a:pt x="12386" y="4418"/>
                  <a:pt x="10800" y="4418"/>
                </a:cubicBezTo>
                <a:cubicBezTo>
                  <a:pt x="9214" y="4418"/>
                  <a:pt x="7767" y="4999"/>
                  <a:pt x="6651" y="5957"/>
                </a:cubicBezTo>
                <a:lnTo>
                  <a:pt x="4221" y="3527"/>
                </a:lnTo>
                <a:cubicBezTo>
                  <a:pt x="5963" y="1950"/>
                  <a:pt x="8265" y="982"/>
                  <a:pt x="10800" y="982"/>
                </a:cubicBezTo>
                <a:moveTo>
                  <a:pt x="10800" y="0"/>
                </a:moveTo>
                <a:cubicBezTo>
                  <a:pt x="4835" y="0"/>
                  <a:pt x="0" y="4835"/>
                  <a:pt x="0" y="10800"/>
                </a:cubicBezTo>
                <a:cubicBezTo>
                  <a:pt x="0" y="16764"/>
                  <a:pt x="4835" y="21600"/>
                  <a:pt x="10800" y="21600"/>
                </a:cubicBezTo>
                <a:cubicBezTo>
                  <a:pt x="16764" y="21600"/>
                  <a:pt x="21600" y="16764"/>
                  <a:pt x="21600" y="10800"/>
                </a:cubicBezTo>
                <a:cubicBezTo>
                  <a:pt x="21600" y="4835"/>
                  <a:pt x="16764" y="0"/>
                  <a:pt x="10800" y="0"/>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chemeClr val="bg1"/>
              </a:solidFill>
            </a:endParaRPr>
          </a:p>
        </p:txBody>
      </p:sp>
      <p:sp>
        <p:nvSpPr>
          <p:cNvPr id="74" name="Shape 2579"/>
          <p:cNvSpPr/>
          <p:nvPr/>
        </p:nvSpPr>
        <p:spPr>
          <a:xfrm>
            <a:off x="8961079" y="7937319"/>
            <a:ext cx="967068" cy="967068"/>
          </a:xfrm>
          <a:custGeom>
            <a:avLst/>
            <a:gdLst/>
            <a:ahLst/>
            <a:cxnLst>
              <a:cxn ang="0">
                <a:pos x="wd2" y="hd2"/>
              </a:cxn>
              <a:cxn ang="5400000">
                <a:pos x="wd2" y="hd2"/>
              </a:cxn>
              <a:cxn ang="10800000">
                <a:pos x="wd2" y="hd2"/>
              </a:cxn>
              <a:cxn ang="16200000">
                <a:pos x="wd2" y="hd2"/>
              </a:cxn>
            </a:cxnLst>
            <a:rect l="0" t="0" r="r" b="b"/>
            <a:pathLst>
              <a:path w="21600" h="21600" extrusionOk="0">
                <a:moveTo>
                  <a:pt x="16257" y="18984"/>
                </a:moveTo>
                <a:lnTo>
                  <a:pt x="11380" y="15408"/>
                </a:lnTo>
                <a:lnTo>
                  <a:pt x="10800" y="14983"/>
                </a:lnTo>
                <a:lnTo>
                  <a:pt x="10219" y="15408"/>
                </a:lnTo>
                <a:lnTo>
                  <a:pt x="5343" y="18984"/>
                </a:lnTo>
                <a:lnTo>
                  <a:pt x="7313" y="13075"/>
                </a:lnTo>
                <a:lnTo>
                  <a:pt x="7534" y="12411"/>
                </a:lnTo>
                <a:lnTo>
                  <a:pt x="6980" y="11985"/>
                </a:lnTo>
                <a:lnTo>
                  <a:pt x="2887" y="8836"/>
                </a:lnTo>
                <a:lnTo>
                  <a:pt x="8535" y="8836"/>
                </a:lnTo>
                <a:lnTo>
                  <a:pt x="8774" y="8199"/>
                </a:lnTo>
                <a:lnTo>
                  <a:pt x="10800" y="2796"/>
                </a:lnTo>
                <a:lnTo>
                  <a:pt x="12826" y="8199"/>
                </a:lnTo>
                <a:lnTo>
                  <a:pt x="13065" y="8836"/>
                </a:lnTo>
                <a:lnTo>
                  <a:pt x="18714" y="8836"/>
                </a:lnTo>
                <a:lnTo>
                  <a:pt x="14619" y="11985"/>
                </a:lnTo>
                <a:lnTo>
                  <a:pt x="14066" y="12411"/>
                </a:lnTo>
                <a:cubicBezTo>
                  <a:pt x="14066" y="12411"/>
                  <a:pt x="16257" y="18984"/>
                  <a:pt x="16257" y="18984"/>
                </a:cubicBezTo>
                <a:close/>
                <a:moveTo>
                  <a:pt x="21600" y="7855"/>
                </a:moveTo>
                <a:lnTo>
                  <a:pt x="13745" y="7855"/>
                </a:lnTo>
                <a:lnTo>
                  <a:pt x="10800" y="0"/>
                </a:lnTo>
                <a:lnTo>
                  <a:pt x="7855" y="7855"/>
                </a:lnTo>
                <a:lnTo>
                  <a:pt x="0" y="7855"/>
                </a:lnTo>
                <a:lnTo>
                  <a:pt x="6382" y="12764"/>
                </a:lnTo>
                <a:lnTo>
                  <a:pt x="3436" y="21600"/>
                </a:lnTo>
                <a:lnTo>
                  <a:pt x="10800" y="16200"/>
                </a:lnTo>
                <a:lnTo>
                  <a:pt x="18164" y="21600"/>
                </a:lnTo>
                <a:lnTo>
                  <a:pt x="15218" y="12764"/>
                </a:lnTo>
                <a:cubicBezTo>
                  <a:pt x="15218" y="12764"/>
                  <a:pt x="21600" y="7855"/>
                  <a:pt x="21600" y="7855"/>
                </a:cubicBezTo>
                <a:close/>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chemeClr val="bg1"/>
              </a:solidFill>
            </a:endParaRPr>
          </a:p>
        </p:txBody>
      </p:sp>
      <p:sp>
        <p:nvSpPr>
          <p:cNvPr id="75" name="Shape 2633"/>
          <p:cNvSpPr/>
          <p:nvPr/>
        </p:nvSpPr>
        <p:spPr>
          <a:xfrm>
            <a:off x="16255990" y="4268583"/>
            <a:ext cx="930201" cy="930201"/>
          </a:xfrm>
          <a:custGeom>
            <a:avLst/>
            <a:gdLst/>
            <a:ahLst/>
            <a:cxnLst>
              <a:cxn ang="0">
                <a:pos x="wd2" y="hd2"/>
              </a:cxn>
              <a:cxn ang="5400000">
                <a:pos x="wd2" y="hd2"/>
              </a:cxn>
              <a:cxn ang="10800000">
                <a:pos x="wd2" y="hd2"/>
              </a:cxn>
              <a:cxn ang="16200000">
                <a:pos x="wd2" y="hd2"/>
              </a:cxn>
            </a:cxnLst>
            <a:rect l="0" t="0" r="r" b="b"/>
            <a:pathLst>
              <a:path w="21600" h="21600" extrusionOk="0">
                <a:moveTo>
                  <a:pt x="12144" y="18334"/>
                </a:moveTo>
                <a:lnTo>
                  <a:pt x="15583" y="6873"/>
                </a:lnTo>
                <a:lnTo>
                  <a:pt x="20168" y="6873"/>
                </a:lnTo>
                <a:cubicBezTo>
                  <a:pt x="20168" y="6873"/>
                  <a:pt x="12144" y="18334"/>
                  <a:pt x="12144" y="18334"/>
                </a:cubicBezTo>
                <a:close/>
                <a:moveTo>
                  <a:pt x="10800" y="19403"/>
                </a:moveTo>
                <a:lnTo>
                  <a:pt x="7041" y="6873"/>
                </a:lnTo>
                <a:lnTo>
                  <a:pt x="14559" y="6873"/>
                </a:lnTo>
                <a:cubicBezTo>
                  <a:pt x="14559" y="6873"/>
                  <a:pt x="10800" y="19403"/>
                  <a:pt x="10800" y="19403"/>
                </a:cubicBezTo>
                <a:close/>
                <a:moveTo>
                  <a:pt x="1432" y="6873"/>
                </a:moveTo>
                <a:lnTo>
                  <a:pt x="6017" y="6873"/>
                </a:lnTo>
                <a:lnTo>
                  <a:pt x="9456" y="18334"/>
                </a:lnTo>
                <a:cubicBezTo>
                  <a:pt x="9456" y="18334"/>
                  <a:pt x="1432" y="6873"/>
                  <a:pt x="1432" y="6873"/>
                </a:cubicBezTo>
                <a:close/>
                <a:moveTo>
                  <a:pt x="6578" y="982"/>
                </a:moveTo>
                <a:lnTo>
                  <a:pt x="8536" y="982"/>
                </a:lnTo>
                <a:lnTo>
                  <a:pt x="6082" y="5891"/>
                </a:lnTo>
                <a:lnTo>
                  <a:pt x="1669" y="5891"/>
                </a:lnTo>
                <a:cubicBezTo>
                  <a:pt x="1669" y="5891"/>
                  <a:pt x="6578" y="982"/>
                  <a:pt x="6578" y="982"/>
                </a:cubicBezTo>
                <a:close/>
                <a:moveTo>
                  <a:pt x="11973" y="982"/>
                </a:moveTo>
                <a:lnTo>
                  <a:pt x="14427" y="5891"/>
                </a:lnTo>
                <a:lnTo>
                  <a:pt x="7173" y="5891"/>
                </a:lnTo>
                <a:lnTo>
                  <a:pt x="9627" y="982"/>
                </a:lnTo>
                <a:cubicBezTo>
                  <a:pt x="9627" y="982"/>
                  <a:pt x="11973" y="982"/>
                  <a:pt x="11973" y="982"/>
                </a:cubicBezTo>
                <a:close/>
                <a:moveTo>
                  <a:pt x="15022" y="982"/>
                </a:moveTo>
                <a:lnTo>
                  <a:pt x="19931" y="5891"/>
                </a:lnTo>
                <a:lnTo>
                  <a:pt x="15518" y="5891"/>
                </a:lnTo>
                <a:lnTo>
                  <a:pt x="13064" y="982"/>
                </a:lnTo>
                <a:cubicBezTo>
                  <a:pt x="13064" y="982"/>
                  <a:pt x="15022" y="982"/>
                  <a:pt x="15022" y="982"/>
                </a:cubicBezTo>
                <a:close/>
                <a:moveTo>
                  <a:pt x="21600" y="6382"/>
                </a:moveTo>
                <a:cubicBezTo>
                  <a:pt x="21600" y="6272"/>
                  <a:pt x="21557" y="6175"/>
                  <a:pt x="21495" y="6093"/>
                </a:cubicBezTo>
                <a:lnTo>
                  <a:pt x="21502" y="6088"/>
                </a:lnTo>
                <a:lnTo>
                  <a:pt x="21471" y="6057"/>
                </a:lnTo>
                <a:cubicBezTo>
                  <a:pt x="21459" y="6044"/>
                  <a:pt x="21448" y="6032"/>
                  <a:pt x="21434" y="6020"/>
                </a:cubicBezTo>
                <a:lnTo>
                  <a:pt x="15611" y="197"/>
                </a:lnTo>
                <a:lnTo>
                  <a:pt x="15604" y="201"/>
                </a:lnTo>
                <a:cubicBezTo>
                  <a:pt x="15514" y="82"/>
                  <a:pt x="15379" y="0"/>
                  <a:pt x="15218" y="0"/>
                </a:cubicBezTo>
                <a:lnTo>
                  <a:pt x="6382" y="0"/>
                </a:lnTo>
                <a:cubicBezTo>
                  <a:pt x="6221" y="0"/>
                  <a:pt x="6086" y="82"/>
                  <a:pt x="5996" y="201"/>
                </a:cubicBezTo>
                <a:lnTo>
                  <a:pt x="5989" y="197"/>
                </a:lnTo>
                <a:lnTo>
                  <a:pt x="166" y="6020"/>
                </a:lnTo>
                <a:cubicBezTo>
                  <a:pt x="152" y="6032"/>
                  <a:pt x="141" y="6044"/>
                  <a:pt x="129" y="6057"/>
                </a:cubicBezTo>
                <a:lnTo>
                  <a:pt x="98" y="6088"/>
                </a:lnTo>
                <a:lnTo>
                  <a:pt x="105" y="6093"/>
                </a:lnTo>
                <a:cubicBezTo>
                  <a:pt x="43" y="6175"/>
                  <a:pt x="0" y="6272"/>
                  <a:pt x="0" y="6382"/>
                </a:cubicBezTo>
                <a:cubicBezTo>
                  <a:pt x="0" y="6499"/>
                  <a:pt x="46" y="6602"/>
                  <a:pt x="115" y="6686"/>
                </a:cubicBezTo>
                <a:lnTo>
                  <a:pt x="109" y="6690"/>
                </a:lnTo>
                <a:lnTo>
                  <a:pt x="10418" y="21418"/>
                </a:lnTo>
                <a:lnTo>
                  <a:pt x="10424" y="21413"/>
                </a:lnTo>
                <a:cubicBezTo>
                  <a:pt x="10514" y="21525"/>
                  <a:pt x="10646" y="21600"/>
                  <a:pt x="10800" y="21600"/>
                </a:cubicBezTo>
                <a:cubicBezTo>
                  <a:pt x="10954" y="21600"/>
                  <a:pt x="11086" y="21525"/>
                  <a:pt x="11176" y="21413"/>
                </a:cubicBezTo>
                <a:lnTo>
                  <a:pt x="11182" y="21418"/>
                </a:lnTo>
                <a:lnTo>
                  <a:pt x="21491" y="6690"/>
                </a:lnTo>
                <a:lnTo>
                  <a:pt x="21485" y="6686"/>
                </a:lnTo>
                <a:cubicBezTo>
                  <a:pt x="21553" y="6602"/>
                  <a:pt x="21600" y="6499"/>
                  <a:pt x="21600" y="6382"/>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chemeClr val="bg1"/>
              </a:solidFill>
            </a:endParaRPr>
          </a:p>
        </p:txBody>
      </p:sp>
      <p:sp>
        <p:nvSpPr>
          <p:cNvPr id="76" name="Shape 2944"/>
          <p:cNvSpPr/>
          <p:nvPr/>
        </p:nvSpPr>
        <p:spPr>
          <a:xfrm>
            <a:off x="1673225" y="8038932"/>
            <a:ext cx="865457" cy="865455"/>
          </a:xfrm>
          <a:custGeom>
            <a:avLst/>
            <a:gdLst/>
            <a:ahLst/>
            <a:cxnLst>
              <a:cxn ang="0">
                <a:pos x="wd2" y="hd2"/>
              </a:cxn>
              <a:cxn ang="5400000">
                <a:pos x="wd2" y="hd2"/>
              </a:cxn>
              <a:cxn ang="10800000">
                <a:pos x="wd2" y="hd2"/>
              </a:cxn>
              <a:cxn ang="16200000">
                <a:pos x="wd2" y="hd2"/>
              </a:cxn>
            </a:cxnLst>
            <a:rect l="0" t="0" r="r" b="b"/>
            <a:pathLst>
              <a:path w="21600" h="21600" extrusionOk="0">
                <a:moveTo>
                  <a:pt x="17850" y="17620"/>
                </a:moveTo>
                <a:cubicBezTo>
                  <a:pt x="17270" y="17122"/>
                  <a:pt x="16604" y="16682"/>
                  <a:pt x="15855" y="16324"/>
                </a:cubicBezTo>
                <a:cubicBezTo>
                  <a:pt x="15868" y="16284"/>
                  <a:pt x="15882" y="16244"/>
                  <a:pt x="15896" y="16203"/>
                </a:cubicBezTo>
                <a:cubicBezTo>
                  <a:pt x="16131" y="15456"/>
                  <a:pt x="16320" y="14656"/>
                  <a:pt x="16454" y="13811"/>
                </a:cubicBezTo>
                <a:cubicBezTo>
                  <a:pt x="16471" y="13704"/>
                  <a:pt x="16484" y="13596"/>
                  <a:pt x="16499" y="13488"/>
                </a:cubicBezTo>
                <a:cubicBezTo>
                  <a:pt x="16544" y="13166"/>
                  <a:pt x="16581" y="12839"/>
                  <a:pt x="16610" y="12507"/>
                </a:cubicBezTo>
                <a:cubicBezTo>
                  <a:pt x="16621" y="12383"/>
                  <a:pt x="16632" y="12260"/>
                  <a:pt x="16641" y="12135"/>
                </a:cubicBezTo>
                <a:cubicBezTo>
                  <a:pt x="16660" y="11858"/>
                  <a:pt x="16664" y="11574"/>
                  <a:pt x="16673" y="11291"/>
                </a:cubicBezTo>
                <a:lnTo>
                  <a:pt x="20598" y="11291"/>
                </a:lnTo>
                <a:cubicBezTo>
                  <a:pt x="20476" y="13747"/>
                  <a:pt x="19450" y="15962"/>
                  <a:pt x="17850" y="17620"/>
                </a:cubicBezTo>
                <a:moveTo>
                  <a:pt x="13714" y="20178"/>
                </a:moveTo>
                <a:cubicBezTo>
                  <a:pt x="13925" y="19957"/>
                  <a:pt x="14127" y="19710"/>
                  <a:pt x="14321" y="19444"/>
                </a:cubicBezTo>
                <a:cubicBezTo>
                  <a:pt x="14339" y="19419"/>
                  <a:pt x="14357" y="19394"/>
                  <a:pt x="14375" y="19369"/>
                </a:cubicBezTo>
                <a:cubicBezTo>
                  <a:pt x="14764" y="18822"/>
                  <a:pt x="15116" y="18192"/>
                  <a:pt x="15420" y="17488"/>
                </a:cubicBezTo>
                <a:cubicBezTo>
                  <a:pt x="15436" y="17450"/>
                  <a:pt x="15451" y="17410"/>
                  <a:pt x="15467" y="17372"/>
                </a:cubicBezTo>
                <a:cubicBezTo>
                  <a:pt x="15485" y="17329"/>
                  <a:pt x="15499" y="17282"/>
                  <a:pt x="15517" y="17239"/>
                </a:cubicBezTo>
                <a:cubicBezTo>
                  <a:pt x="16123" y="17535"/>
                  <a:pt x="16665" y="17890"/>
                  <a:pt x="17142" y="18285"/>
                </a:cubicBezTo>
                <a:cubicBezTo>
                  <a:pt x="16149" y="19129"/>
                  <a:pt x="14989" y="19782"/>
                  <a:pt x="13714" y="20178"/>
                </a:cubicBezTo>
                <a:moveTo>
                  <a:pt x="11291" y="20569"/>
                </a:moveTo>
                <a:lnTo>
                  <a:pt x="11291" y="16221"/>
                </a:lnTo>
                <a:cubicBezTo>
                  <a:pt x="12498" y="16271"/>
                  <a:pt x="13638" y="16493"/>
                  <a:pt x="14652" y="16869"/>
                </a:cubicBezTo>
                <a:cubicBezTo>
                  <a:pt x="13850" y="18909"/>
                  <a:pt x="12654" y="20298"/>
                  <a:pt x="11291" y="20569"/>
                </a:cubicBezTo>
                <a:moveTo>
                  <a:pt x="11291" y="11291"/>
                </a:moveTo>
                <a:lnTo>
                  <a:pt x="15697" y="11291"/>
                </a:lnTo>
                <a:cubicBezTo>
                  <a:pt x="15655" y="12995"/>
                  <a:pt x="15392" y="14581"/>
                  <a:pt x="14971" y="15948"/>
                </a:cubicBezTo>
                <a:cubicBezTo>
                  <a:pt x="13855" y="15534"/>
                  <a:pt x="12608" y="15291"/>
                  <a:pt x="11291" y="15240"/>
                </a:cubicBezTo>
                <a:cubicBezTo>
                  <a:pt x="11291" y="15240"/>
                  <a:pt x="11291" y="11291"/>
                  <a:pt x="11291" y="11291"/>
                </a:cubicBezTo>
                <a:close/>
                <a:moveTo>
                  <a:pt x="11291" y="6360"/>
                </a:moveTo>
                <a:cubicBezTo>
                  <a:pt x="12608" y="6309"/>
                  <a:pt x="13855" y="6066"/>
                  <a:pt x="14971" y="5652"/>
                </a:cubicBezTo>
                <a:cubicBezTo>
                  <a:pt x="15392" y="7019"/>
                  <a:pt x="15655" y="8605"/>
                  <a:pt x="15697" y="10309"/>
                </a:cubicBezTo>
                <a:lnTo>
                  <a:pt x="11291" y="10309"/>
                </a:lnTo>
                <a:cubicBezTo>
                  <a:pt x="11291" y="10309"/>
                  <a:pt x="11291" y="6360"/>
                  <a:pt x="11291" y="6360"/>
                </a:cubicBezTo>
                <a:close/>
                <a:moveTo>
                  <a:pt x="11291" y="1031"/>
                </a:moveTo>
                <a:cubicBezTo>
                  <a:pt x="12654" y="1302"/>
                  <a:pt x="13850" y="2691"/>
                  <a:pt x="14652" y="4731"/>
                </a:cubicBezTo>
                <a:cubicBezTo>
                  <a:pt x="13638" y="5107"/>
                  <a:pt x="12498" y="5329"/>
                  <a:pt x="11291" y="5379"/>
                </a:cubicBezTo>
                <a:cubicBezTo>
                  <a:pt x="11291" y="5379"/>
                  <a:pt x="11291" y="1031"/>
                  <a:pt x="11291" y="1031"/>
                </a:cubicBezTo>
                <a:close/>
                <a:moveTo>
                  <a:pt x="17142" y="3315"/>
                </a:moveTo>
                <a:cubicBezTo>
                  <a:pt x="16665" y="3711"/>
                  <a:pt x="16123" y="4065"/>
                  <a:pt x="15517" y="4361"/>
                </a:cubicBezTo>
                <a:cubicBezTo>
                  <a:pt x="15499" y="4318"/>
                  <a:pt x="15485" y="4271"/>
                  <a:pt x="15467" y="4229"/>
                </a:cubicBezTo>
                <a:cubicBezTo>
                  <a:pt x="15451" y="4190"/>
                  <a:pt x="15436" y="4151"/>
                  <a:pt x="15420" y="4112"/>
                </a:cubicBezTo>
                <a:cubicBezTo>
                  <a:pt x="15116" y="3408"/>
                  <a:pt x="14764" y="2778"/>
                  <a:pt x="14375" y="2231"/>
                </a:cubicBezTo>
                <a:cubicBezTo>
                  <a:pt x="14357" y="2206"/>
                  <a:pt x="14339" y="2181"/>
                  <a:pt x="14321" y="2156"/>
                </a:cubicBezTo>
                <a:cubicBezTo>
                  <a:pt x="14127" y="1890"/>
                  <a:pt x="13925" y="1643"/>
                  <a:pt x="13714" y="1422"/>
                </a:cubicBezTo>
                <a:cubicBezTo>
                  <a:pt x="14989" y="1818"/>
                  <a:pt x="16149" y="2471"/>
                  <a:pt x="17142" y="3315"/>
                </a:cubicBezTo>
                <a:moveTo>
                  <a:pt x="20598" y="10309"/>
                </a:moveTo>
                <a:lnTo>
                  <a:pt x="16673" y="10309"/>
                </a:lnTo>
                <a:cubicBezTo>
                  <a:pt x="16664" y="10027"/>
                  <a:pt x="16660" y="9742"/>
                  <a:pt x="16641" y="9465"/>
                </a:cubicBezTo>
                <a:cubicBezTo>
                  <a:pt x="16632" y="9340"/>
                  <a:pt x="16621" y="9217"/>
                  <a:pt x="16610" y="9093"/>
                </a:cubicBezTo>
                <a:cubicBezTo>
                  <a:pt x="16581" y="8761"/>
                  <a:pt x="16544" y="8434"/>
                  <a:pt x="16499" y="8112"/>
                </a:cubicBezTo>
                <a:cubicBezTo>
                  <a:pt x="16484" y="8005"/>
                  <a:pt x="16471" y="7896"/>
                  <a:pt x="16454" y="7789"/>
                </a:cubicBezTo>
                <a:cubicBezTo>
                  <a:pt x="16320" y="6944"/>
                  <a:pt x="16131" y="6144"/>
                  <a:pt x="15896" y="5397"/>
                </a:cubicBezTo>
                <a:cubicBezTo>
                  <a:pt x="15882" y="5357"/>
                  <a:pt x="15868" y="5317"/>
                  <a:pt x="15855" y="5276"/>
                </a:cubicBezTo>
                <a:cubicBezTo>
                  <a:pt x="16604" y="4918"/>
                  <a:pt x="17270" y="4478"/>
                  <a:pt x="17850" y="3981"/>
                </a:cubicBezTo>
                <a:cubicBezTo>
                  <a:pt x="19450" y="5638"/>
                  <a:pt x="20476" y="7853"/>
                  <a:pt x="20598" y="10309"/>
                </a:cubicBezTo>
                <a:moveTo>
                  <a:pt x="10309" y="5379"/>
                </a:moveTo>
                <a:cubicBezTo>
                  <a:pt x="9101" y="5329"/>
                  <a:pt x="7961" y="5107"/>
                  <a:pt x="6947" y="4731"/>
                </a:cubicBezTo>
                <a:cubicBezTo>
                  <a:pt x="7749" y="2691"/>
                  <a:pt x="8945" y="1302"/>
                  <a:pt x="10309" y="1031"/>
                </a:cubicBezTo>
                <a:cubicBezTo>
                  <a:pt x="10309" y="1031"/>
                  <a:pt x="10309" y="5379"/>
                  <a:pt x="10309" y="5379"/>
                </a:cubicBezTo>
                <a:close/>
                <a:moveTo>
                  <a:pt x="10309" y="10309"/>
                </a:moveTo>
                <a:lnTo>
                  <a:pt x="5903" y="10309"/>
                </a:lnTo>
                <a:cubicBezTo>
                  <a:pt x="5945" y="8605"/>
                  <a:pt x="6207" y="7019"/>
                  <a:pt x="6629" y="5652"/>
                </a:cubicBezTo>
                <a:cubicBezTo>
                  <a:pt x="7745" y="6066"/>
                  <a:pt x="8991" y="6309"/>
                  <a:pt x="10309" y="6360"/>
                </a:cubicBezTo>
                <a:cubicBezTo>
                  <a:pt x="10309" y="6360"/>
                  <a:pt x="10309" y="10309"/>
                  <a:pt x="10309" y="10309"/>
                </a:cubicBezTo>
                <a:close/>
                <a:moveTo>
                  <a:pt x="10309" y="15240"/>
                </a:moveTo>
                <a:cubicBezTo>
                  <a:pt x="8991" y="15291"/>
                  <a:pt x="7745" y="15534"/>
                  <a:pt x="6629" y="15948"/>
                </a:cubicBezTo>
                <a:cubicBezTo>
                  <a:pt x="6207" y="14581"/>
                  <a:pt x="5945" y="12995"/>
                  <a:pt x="5903" y="11291"/>
                </a:cubicBezTo>
                <a:lnTo>
                  <a:pt x="10309" y="11291"/>
                </a:lnTo>
                <a:cubicBezTo>
                  <a:pt x="10309" y="11291"/>
                  <a:pt x="10309" y="15240"/>
                  <a:pt x="10309" y="15240"/>
                </a:cubicBezTo>
                <a:close/>
                <a:moveTo>
                  <a:pt x="10309" y="20569"/>
                </a:moveTo>
                <a:cubicBezTo>
                  <a:pt x="8945" y="20298"/>
                  <a:pt x="7749" y="18909"/>
                  <a:pt x="6947" y="16869"/>
                </a:cubicBezTo>
                <a:cubicBezTo>
                  <a:pt x="7961" y="16493"/>
                  <a:pt x="9101" y="16271"/>
                  <a:pt x="10309" y="16221"/>
                </a:cubicBezTo>
                <a:cubicBezTo>
                  <a:pt x="10309" y="16221"/>
                  <a:pt x="10309" y="20569"/>
                  <a:pt x="10309" y="20569"/>
                </a:cubicBezTo>
                <a:close/>
                <a:moveTo>
                  <a:pt x="4458" y="18285"/>
                </a:moveTo>
                <a:cubicBezTo>
                  <a:pt x="4934" y="17890"/>
                  <a:pt x="5476" y="17535"/>
                  <a:pt x="6083" y="17239"/>
                </a:cubicBezTo>
                <a:cubicBezTo>
                  <a:pt x="6100" y="17282"/>
                  <a:pt x="6115" y="17329"/>
                  <a:pt x="6132" y="17372"/>
                </a:cubicBezTo>
                <a:cubicBezTo>
                  <a:pt x="6149" y="17410"/>
                  <a:pt x="6163" y="17450"/>
                  <a:pt x="6180" y="17488"/>
                </a:cubicBezTo>
                <a:cubicBezTo>
                  <a:pt x="6484" y="18192"/>
                  <a:pt x="6835" y="18822"/>
                  <a:pt x="7224" y="19369"/>
                </a:cubicBezTo>
                <a:cubicBezTo>
                  <a:pt x="7242" y="19394"/>
                  <a:pt x="7261" y="19419"/>
                  <a:pt x="7279" y="19444"/>
                </a:cubicBezTo>
                <a:cubicBezTo>
                  <a:pt x="7472" y="19710"/>
                  <a:pt x="7674" y="19957"/>
                  <a:pt x="7886" y="20178"/>
                </a:cubicBezTo>
                <a:cubicBezTo>
                  <a:pt x="6610" y="19782"/>
                  <a:pt x="5451" y="19129"/>
                  <a:pt x="4458" y="18285"/>
                </a:cubicBezTo>
                <a:moveTo>
                  <a:pt x="1002" y="11291"/>
                </a:moveTo>
                <a:lnTo>
                  <a:pt x="4927" y="11291"/>
                </a:lnTo>
                <a:cubicBezTo>
                  <a:pt x="4935" y="11574"/>
                  <a:pt x="4940" y="11858"/>
                  <a:pt x="4958" y="12135"/>
                </a:cubicBezTo>
                <a:cubicBezTo>
                  <a:pt x="4967" y="12260"/>
                  <a:pt x="4979" y="12383"/>
                  <a:pt x="4989" y="12507"/>
                </a:cubicBezTo>
                <a:cubicBezTo>
                  <a:pt x="5018" y="12839"/>
                  <a:pt x="5055" y="13166"/>
                  <a:pt x="5100" y="13488"/>
                </a:cubicBezTo>
                <a:cubicBezTo>
                  <a:pt x="5116" y="13596"/>
                  <a:pt x="5129" y="13704"/>
                  <a:pt x="5146" y="13811"/>
                </a:cubicBezTo>
                <a:cubicBezTo>
                  <a:pt x="5280" y="14656"/>
                  <a:pt x="5468" y="15456"/>
                  <a:pt x="5704" y="16203"/>
                </a:cubicBezTo>
                <a:cubicBezTo>
                  <a:pt x="5718" y="16244"/>
                  <a:pt x="5731" y="16284"/>
                  <a:pt x="5744" y="16324"/>
                </a:cubicBezTo>
                <a:cubicBezTo>
                  <a:pt x="4996" y="16682"/>
                  <a:pt x="4330" y="17122"/>
                  <a:pt x="3749" y="17620"/>
                </a:cubicBezTo>
                <a:cubicBezTo>
                  <a:pt x="2150" y="15962"/>
                  <a:pt x="1123" y="13747"/>
                  <a:pt x="1002" y="11291"/>
                </a:cubicBezTo>
                <a:moveTo>
                  <a:pt x="3749" y="3981"/>
                </a:moveTo>
                <a:cubicBezTo>
                  <a:pt x="4330" y="4478"/>
                  <a:pt x="4996" y="4918"/>
                  <a:pt x="5744" y="5276"/>
                </a:cubicBezTo>
                <a:cubicBezTo>
                  <a:pt x="5731" y="5317"/>
                  <a:pt x="5718" y="5357"/>
                  <a:pt x="5704" y="5397"/>
                </a:cubicBezTo>
                <a:cubicBezTo>
                  <a:pt x="5469" y="6144"/>
                  <a:pt x="5280" y="6944"/>
                  <a:pt x="5146" y="7789"/>
                </a:cubicBezTo>
                <a:cubicBezTo>
                  <a:pt x="5129" y="7896"/>
                  <a:pt x="5116" y="8005"/>
                  <a:pt x="5100" y="8112"/>
                </a:cubicBezTo>
                <a:cubicBezTo>
                  <a:pt x="5055" y="8434"/>
                  <a:pt x="5018" y="8761"/>
                  <a:pt x="4989" y="9093"/>
                </a:cubicBezTo>
                <a:cubicBezTo>
                  <a:pt x="4979" y="9217"/>
                  <a:pt x="4967" y="9340"/>
                  <a:pt x="4958" y="9465"/>
                </a:cubicBezTo>
                <a:cubicBezTo>
                  <a:pt x="4940" y="9742"/>
                  <a:pt x="4935" y="10027"/>
                  <a:pt x="4927" y="10309"/>
                </a:cubicBezTo>
                <a:lnTo>
                  <a:pt x="1002" y="10309"/>
                </a:lnTo>
                <a:cubicBezTo>
                  <a:pt x="1123" y="7853"/>
                  <a:pt x="2150" y="5638"/>
                  <a:pt x="3749" y="3981"/>
                </a:cubicBezTo>
                <a:moveTo>
                  <a:pt x="7886" y="1422"/>
                </a:moveTo>
                <a:cubicBezTo>
                  <a:pt x="7674" y="1643"/>
                  <a:pt x="7472" y="1890"/>
                  <a:pt x="7279" y="2156"/>
                </a:cubicBezTo>
                <a:cubicBezTo>
                  <a:pt x="7261" y="2181"/>
                  <a:pt x="7242" y="2206"/>
                  <a:pt x="7224" y="2231"/>
                </a:cubicBezTo>
                <a:cubicBezTo>
                  <a:pt x="6835" y="2778"/>
                  <a:pt x="6484" y="3408"/>
                  <a:pt x="6180" y="4112"/>
                </a:cubicBezTo>
                <a:cubicBezTo>
                  <a:pt x="6163" y="4151"/>
                  <a:pt x="6149" y="4190"/>
                  <a:pt x="6132" y="4229"/>
                </a:cubicBezTo>
                <a:cubicBezTo>
                  <a:pt x="6115" y="4271"/>
                  <a:pt x="6100" y="4318"/>
                  <a:pt x="6083" y="4361"/>
                </a:cubicBezTo>
                <a:cubicBezTo>
                  <a:pt x="5476" y="4065"/>
                  <a:pt x="4934" y="3711"/>
                  <a:pt x="4458" y="3315"/>
                </a:cubicBezTo>
                <a:cubicBezTo>
                  <a:pt x="5451" y="2471"/>
                  <a:pt x="6610" y="1818"/>
                  <a:pt x="7886" y="1422"/>
                </a:cubicBezTo>
                <a:moveTo>
                  <a:pt x="10800" y="0"/>
                </a:moveTo>
                <a:cubicBezTo>
                  <a:pt x="4835" y="0"/>
                  <a:pt x="0" y="4835"/>
                  <a:pt x="0" y="10800"/>
                </a:cubicBezTo>
                <a:cubicBezTo>
                  <a:pt x="0" y="16765"/>
                  <a:pt x="4835" y="21600"/>
                  <a:pt x="10800" y="21600"/>
                </a:cubicBezTo>
                <a:cubicBezTo>
                  <a:pt x="16764" y="21600"/>
                  <a:pt x="21600" y="16765"/>
                  <a:pt x="21600" y="10800"/>
                </a:cubicBezTo>
                <a:cubicBezTo>
                  <a:pt x="21600" y="4835"/>
                  <a:pt x="16764" y="0"/>
                  <a:pt x="10800" y="0"/>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chemeClr val="bg1"/>
              </a:solidFill>
            </a:endParaRPr>
          </a:p>
        </p:txBody>
      </p:sp>
      <p:sp>
        <p:nvSpPr>
          <p:cNvPr id="77" name="Shape 2554"/>
          <p:cNvSpPr/>
          <p:nvPr/>
        </p:nvSpPr>
        <p:spPr>
          <a:xfrm>
            <a:off x="16272683" y="8038930"/>
            <a:ext cx="952002" cy="865458"/>
          </a:xfrm>
          <a:custGeom>
            <a:avLst/>
            <a:gdLst/>
            <a:ahLst/>
            <a:cxnLst>
              <a:cxn ang="0">
                <a:pos x="wd2" y="hd2"/>
              </a:cxn>
              <a:cxn ang="5400000">
                <a:pos x="wd2" y="hd2"/>
              </a:cxn>
              <a:cxn ang="10800000">
                <a:pos x="wd2" y="hd2"/>
              </a:cxn>
              <a:cxn ang="16200000">
                <a:pos x="wd2" y="hd2"/>
              </a:cxn>
            </a:cxnLst>
            <a:rect l="0" t="0" r="r" b="b"/>
            <a:pathLst>
              <a:path w="21600" h="21600" extrusionOk="0">
                <a:moveTo>
                  <a:pt x="7855" y="18900"/>
                </a:moveTo>
                <a:cubicBezTo>
                  <a:pt x="7279" y="18900"/>
                  <a:pt x="6684" y="18827"/>
                  <a:pt x="6086" y="18683"/>
                </a:cubicBezTo>
                <a:cubicBezTo>
                  <a:pt x="6017" y="18666"/>
                  <a:pt x="5946" y="18658"/>
                  <a:pt x="5876" y="18658"/>
                </a:cubicBezTo>
                <a:cubicBezTo>
                  <a:pt x="5756" y="18658"/>
                  <a:pt x="5636" y="18682"/>
                  <a:pt x="5523" y="18729"/>
                </a:cubicBezTo>
                <a:lnTo>
                  <a:pt x="2957" y="19815"/>
                </a:lnTo>
                <a:lnTo>
                  <a:pt x="3365" y="18243"/>
                </a:lnTo>
                <a:cubicBezTo>
                  <a:pt x="3474" y="17827"/>
                  <a:pt x="3345" y="17380"/>
                  <a:pt x="3039" y="17108"/>
                </a:cubicBezTo>
                <a:cubicBezTo>
                  <a:pt x="1712" y="15926"/>
                  <a:pt x="982" y="14358"/>
                  <a:pt x="982" y="12690"/>
                </a:cubicBezTo>
                <a:cubicBezTo>
                  <a:pt x="982" y="9266"/>
                  <a:pt x="4065" y="6480"/>
                  <a:pt x="7855" y="6480"/>
                </a:cubicBezTo>
                <a:cubicBezTo>
                  <a:pt x="11644" y="6480"/>
                  <a:pt x="14727" y="9266"/>
                  <a:pt x="14727" y="12690"/>
                </a:cubicBezTo>
                <a:cubicBezTo>
                  <a:pt x="14727" y="16114"/>
                  <a:pt x="11644" y="18900"/>
                  <a:pt x="7855" y="18900"/>
                </a:cubicBezTo>
                <a:moveTo>
                  <a:pt x="7855" y="5400"/>
                </a:moveTo>
                <a:cubicBezTo>
                  <a:pt x="3517" y="5400"/>
                  <a:pt x="0" y="8664"/>
                  <a:pt x="0" y="12690"/>
                </a:cubicBezTo>
                <a:cubicBezTo>
                  <a:pt x="0" y="14758"/>
                  <a:pt x="932" y="16620"/>
                  <a:pt x="2422" y="17947"/>
                </a:cubicBezTo>
                <a:lnTo>
                  <a:pt x="1473" y="21600"/>
                </a:lnTo>
                <a:lnTo>
                  <a:pt x="5876" y="19738"/>
                </a:lnTo>
                <a:cubicBezTo>
                  <a:pt x="6509" y="19891"/>
                  <a:pt x="7169" y="19980"/>
                  <a:pt x="7855" y="19980"/>
                </a:cubicBezTo>
                <a:cubicBezTo>
                  <a:pt x="12192" y="19980"/>
                  <a:pt x="15709" y="16716"/>
                  <a:pt x="15709" y="12690"/>
                </a:cubicBezTo>
                <a:cubicBezTo>
                  <a:pt x="15709" y="8664"/>
                  <a:pt x="12192" y="5400"/>
                  <a:pt x="7855" y="5400"/>
                </a:cubicBezTo>
                <a:moveTo>
                  <a:pt x="21600" y="7290"/>
                </a:moveTo>
                <a:cubicBezTo>
                  <a:pt x="21600" y="3264"/>
                  <a:pt x="18084" y="0"/>
                  <a:pt x="13745" y="0"/>
                </a:cubicBezTo>
                <a:cubicBezTo>
                  <a:pt x="10506" y="0"/>
                  <a:pt x="7725" y="1821"/>
                  <a:pt x="6525" y="4422"/>
                </a:cubicBezTo>
                <a:cubicBezTo>
                  <a:pt x="6912" y="4367"/>
                  <a:pt x="7306" y="4332"/>
                  <a:pt x="7708" y="4326"/>
                </a:cubicBezTo>
                <a:cubicBezTo>
                  <a:pt x="8875" y="2394"/>
                  <a:pt x="11143" y="1080"/>
                  <a:pt x="13745" y="1080"/>
                </a:cubicBezTo>
                <a:cubicBezTo>
                  <a:pt x="17535" y="1080"/>
                  <a:pt x="20618" y="3866"/>
                  <a:pt x="20618" y="7290"/>
                </a:cubicBezTo>
                <a:cubicBezTo>
                  <a:pt x="20618" y="8958"/>
                  <a:pt x="19888" y="10526"/>
                  <a:pt x="18561" y="11707"/>
                </a:cubicBezTo>
                <a:cubicBezTo>
                  <a:pt x="18255" y="11980"/>
                  <a:pt x="18126" y="12428"/>
                  <a:pt x="18234" y="12843"/>
                </a:cubicBezTo>
                <a:lnTo>
                  <a:pt x="18643" y="14415"/>
                </a:lnTo>
                <a:lnTo>
                  <a:pt x="16613" y="13556"/>
                </a:lnTo>
                <a:cubicBezTo>
                  <a:pt x="16573" y="13922"/>
                  <a:pt x="16500" y="14278"/>
                  <a:pt x="16411" y="14628"/>
                </a:cubicBezTo>
                <a:lnTo>
                  <a:pt x="20127" y="16200"/>
                </a:lnTo>
                <a:lnTo>
                  <a:pt x="19178" y="12547"/>
                </a:lnTo>
                <a:cubicBezTo>
                  <a:pt x="20669" y="11220"/>
                  <a:pt x="21600" y="9358"/>
                  <a:pt x="21600" y="7290"/>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chemeClr val="bg1"/>
              </a:solidFill>
            </a:endParaRPr>
          </a:p>
        </p:txBody>
      </p:sp>
      <p:sp>
        <p:nvSpPr>
          <p:cNvPr id="33" name="Rectangle 32"/>
          <p:cNvSpPr>
            <a:spLocks/>
          </p:cNvSpPr>
          <p:nvPr/>
        </p:nvSpPr>
        <p:spPr bwMode="auto">
          <a:xfrm>
            <a:off x="1673225" y="754380"/>
            <a:ext cx="6210033" cy="94897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defTabSz="4572000">
              <a:lnSpc>
                <a:spcPts val="7400"/>
              </a:lnSpc>
            </a:pPr>
            <a:r>
              <a:rPr lang="en-US" sz="5400" b="1" spc="500" dirty="0" smtClean="0">
                <a:solidFill>
                  <a:schemeClr val="bg1"/>
                </a:solidFill>
                <a:latin typeface="Poppins" charset="0"/>
                <a:ea typeface="Poppins" charset="0"/>
                <a:cs typeface="Poppins" charset="0"/>
                <a:sym typeface="Bebas Neue" charset="0"/>
              </a:rPr>
              <a:t>Great Services</a:t>
            </a:r>
          </a:p>
        </p:txBody>
      </p:sp>
      <p:cxnSp>
        <p:nvCxnSpPr>
          <p:cNvPr id="34" name="Straight Connector 33"/>
          <p:cNvCxnSpPr/>
          <p:nvPr/>
        </p:nvCxnSpPr>
        <p:spPr>
          <a:xfrm>
            <a:off x="1673225" y="2332705"/>
            <a:ext cx="962738"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2" name="Picture Placeholder 1"/>
          <p:cNvSpPr>
            <a:spLocks noGrp="1"/>
          </p:cNvSpPr>
          <p:nvPr>
            <p:ph type="pic" sz="quarter" idx="13"/>
          </p:nvPr>
        </p:nvSpPr>
        <p:spPr/>
      </p:sp>
    </p:spTree>
    <p:extLst>
      <p:ext uri="{BB962C8B-B14F-4D97-AF65-F5344CB8AC3E}">
        <p14:creationId xmlns:p14="http://schemas.microsoft.com/office/powerpoint/2010/main" val="577601395"/>
      </p:ext>
    </p:extLst>
  </p:cSld>
  <p:clrMapOvr>
    <a:masterClrMapping/>
  </p:clrMapOvr>
  <mc:AlternateContent xmlns:mc="http://schemas.openxmlformats.org/markup-compatibility/2006" xmlns:p14="http://schemas.microsoft.com/office/powerpoint/2010/main">
    <mc:Choice Requires="p14">
      <p:transition p14:dur="0" advClick="0" advTm="1000"/>
    </mc:Choice>
    <mc:Fallback xmlns="">
      <p:transition advClick="0" advTm="1000"/>
    </mc:Fallback>
  </mc:AlternateContent>
  <p:timing>
    <p:tnLst>
      <p:par>
        <p:cTn id="1" dur="indefinite" restart="never" nodeType="tmRoot"/>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 name="Rectangle 35"/>
          <p:cNvSpPr>
            <a:spLocks/>
          </p:cNvSpPr>
          <p:nvPr/>
        </p:nvSpPr>
        <p:spPr bwMode="auto">
          <a:xfrm>
            <a:off x="1673225" y="754380"/>
            <a:ext cx="7620676" cy="94897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defTabSz="4572000">
              <a:lnSpc>
                <a:spcPts val="7400"/>
              </a:lnSpc>
            </a:pPr>
            <a:r>
              <a:rPr lang="en-US" sz="5400" b="1" spc="500" dirty="0" smtClean="0">
                <a:solidFill>
                  <a:schemeClr val="tx2"/>
                </a:solidFill>
                <a:latin typeface="Poppins" charset="0"/>
                <a:ea typeface="Poppins" charset="0"/>
                <a:cs typeface="Poppins" charset="0"/>
                <a:sym typeface="Bebas Neue" charset="0"/>
              </a:rPr>
              <a:t>Services Provided</a:t>
            </a:r>
          </a:p>
        </p:txBody>
      </p:sp>
      <p:cxnSp>
        <p:nvCxnSpPr>
          <p:cNvPr id="37" name="Straight Connector 36"/>
          <p:cNvCxnSpPr/>
          <p:nvPr/>
        </p:nvCxnSpPr>
        <p:spPr>
          <a:xfrm>
            <a:off x="1673225" y="2332705"/>
            <a:ext cx="962738"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41" name="Subtitle 2"/>
          <p:cNvSpPr txBox="1">
            <a:spLocks/>
          </p:cNvSpPr>
          <p:nvPr/>
        </p:nvSpPr>
        <p:spPr>
          <a:xfrm>
            <a:off x="7366593" y="7518472"/>
            <a:ext cx="4233304" cy="1245536"/>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dirty="0" smtClean="0">
                <a:solidFill>
                  <a:schemeClr val="tx1"/>
                </a:solidFill>
                <a:latin typeface="Poppins Light" charset="0"/>
                <a:ea typeface="Poppins Light" charset="0"/>
                <a:cs typeface="Poppins Light" charset="0"/>
              </a:rPr>
              <a:t>Frequently, your initial font choice</a:t>
            </a:r>
            <a:endParaRPr lang="en-US" dirty="0">
              <a:solidFill>
                <a:schemeClr val="tx1"/>
              </a:solidFill>
              <a:latin typeface="Poppins Light" charset="0"/>
              <a:ea typeface="Poppins Light" charset="0"/>
              <a:cs typeface="Poppins Light" charset="0"/>
            </a:endParaRPr>
          </a:p>
        </p:txBody>
      </p:sp>
      <p:sp>
        <p:nvSpPr>
          <p:cNvPr id="42" name="TextBox 41"/>
          <p:cNvSpPr txBox="1"/>
          <p:nvPr/>
        </p:nvSpPr>
        <p:spPr>
          <a:xfrm>
            <a:off x="7866128" y="6869809"/>
            <a:ext cx="3196709" cy="523220"/>
          </a:xfrm>
          <a:prstGeom prst="rect">
            <a:avLst/>
          </a:prstGeom>
          <a:noFill/>
        </p:spPr>
        <p:txBody>
          <a:bodyPr wrap="none" rtlCol="0" anchor="ctr" anchorCtr="0">
            <a:spAutoFit/>
          </a:bodyPr>
          <a:lstStyle/>
          <a:p>
            <a:pPr algn="ctr"/>
            <a:r>
              <a:rPr lang="en-US" sz="2800" b="1" dirty="0" smtClean="0">
                <a:solidFill>
                  <a:schemeClr val="tx2"/>
                </a:solidFill>
                <a:latin typeface="Poppins SemiBold" charset="0"/>
                <a:ea typeface="Poppins SemiBold" charset="0"/>
                <a:cs typeface="Poppins SemiBold" charset="0"/>
              </a:rPr>
              <a:t>CUPS OF COFFEE</a:t>
            </a:r>
            <a:endParaRPr lang="en-US" sz="2800" b="1" dirty="0">
              <a:solidFill>
                <a:schemeClr val="tx2"/>
              </a:solidFill>
              <a:latin typeface="Poppins SemiBold" charset="0"/>
              <a:ea typeface="Poppins SemiBold" charset="0"/>
              <a:cs typeface="Poppins SemiBold" charset="0"/>
            </a:endParaRPr>
          </a:p>
        </p:txBody>
      </p:sp>
      <p:sp>
        <p:nvSpPr>
          <p:cNvPr id="50" name="Rectangle 49"/>
          <p:cNvSpPr>
            <a:spLocks/>
          </p:cNvSpPr>
          <p:nvPr/>
        </p:nvSpPr>
        <p:spPr bwMode="auto">
          <a:xfrm>
            <a:off x="8628919" y="5475395"/>
            <a:ext cx="1716817" cy="94897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algn="ctr" defTabSz="4572000">
              <a:lnSpc>
                <a:spcPts val="7400"/>
              </a:lnSpc>
            </a:pPr>
            <a:r>
              <a:rPr lang="en-US" sz="7000" spc="500" dirty="0" smtClean="0">
                <a:solidFill>
                  <a:schemeClr val="tx2"/>
                </a:solidFill>
                <a:latin typeface="Montserrat Ultra Light" charset="0"/>
                <a:ea typeface="Montserrat Ultra Light" charset="0"/>
                <a:cs typeface="Montserrat Ultra Light" charset="0"/>
                <a:sym typeface="Bebas Neue" charset="0"/>
              </a:rPr>
              <a:t>758</a:t>
            </a:r>
          </a:p>
        </p:txBody>
      </p:sp>
      <p:sp>
        <p:nvSpPr>
          <p:cNvPr id="53" name="Subtitle 2"/>
          <p:cNvSpPr txBox="1">
            <a:spLocks/>
          </p:cNvSpPr>
          <p:nvPr/>
        </p:nvSpPr>
        <p:spPr>
          <a:xfrm>
            <a:off x="17912829" y="7518472"/>
            <a:ext cx="4233304" cy="1245536"/>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dirty="0" smtClean="0">
                <a:solidFill>
                  <a:schemeClr val="tx1"/>
                </a:solidFill>
                <a:latin typeface="Poppins Light" charset="0"/>
                <a:ea typeface="Poppins Light" charset="0"/>
                <a:cs typeface="Poppins Light" charset="0"/>
              </a:rPr>
              <a:t>Frequently, your initial font choice</a:t>
            </a:r>
            <a:endParaRPr lang="en-US" dirty="0">
              <a:solidFill>
                <a:schemeClr val="tx1"/>
              </a:solidFill>
              <a:latin typeface="Poppins Light" charset="0"/>
              <a:ea typeface="Poppins Light" charset="0"/>
              <a:cs typeface="Poppins Light" charset="0"/>
            </a:endParaRPr>
          </a:p>
        </p:txBody>
      </p:sp>
      <p:sp>
        <p:nvSpPr>
          <p:cNvPr id="54" name="TextBox 53"/>
          <p:cNvSpPr txBox="1"/>
          <p:nvPr/>
        </p:nvSpPr>
        <p:spPr>
          <a:xfrm>
            <a:off x="19001467" y="6869809"/>
            <a:ext cx="2018502" cy="523220"/>
          </a:xfrm>
          <a:prstGeom prst="rect">
            <a:avLst/>
          </a:prstGeom>
          <a:noFill/>
        </p:spPr>
        <p:txBody>
          <a:bodyPr wrap="none" rtlCol="0" anchor="ctr" anchorCtr="0">
            <a:spAutoFit/>
          </a:bodyPr>
          <a:lstStyle/>
          <a:p>
            <a:pPr algn="ctr"/>
            <a:r>
              <a:rPr lang="en-US" sz="2800" b="1" dirty="0" smtClean="0">
                <a:solidFill>
                  <a:schemeClr val="tx2"/>
                </a:solidFill>
                <a:latin typeface="Poppins SemiBold" charset="0"/>
                <a:ea typeface="Poppins SemiBold" charset="0"/>
                <a:cs typeface="Poppins SemiBold" charset="0"/>
              </a:rPr>
              <a:t>RETWEETS</a:t>
            </a:r>
            <a:endParaRPr lang="en-US" sz="2800" b="1" dirty="0">
              <a:solidFill>
                <a:schemeClr val="tx2"/>
              </a:solidFill>
              <a:latin typeface="Poppins SemiBold" charset="0"/>
              <a:ea typeface="Poppins SemiBold" charset="0"/>
              <a:cs typeface="Poppins SemiBold" charset="0"/>
            </a:endParaRPr>
          </a:p>
        </p:txBody>
      </p:sp>
      <p:sp>
        <p:nvSpPr>
          <p:cNvPr id="55" name="Rectangle 54"/>
          <p:cNvSpPr>
            <a:spLocks/>
          </p:cNvSpPr>
          <p:nvPr/>
        </p:nvSpPr>
        <p:spPr bwMode="auto">
          <a:xfrm>
            <a:off x="18765587" y="5475395"/>
            <a:ext cx="2535951" cy="94897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algn="ctr" defTabSz="4572000">
              <a:lnSpc>
                <a:spcPts val="7400"/>
              </a:lnSpc>
            </a:pPr>
            <a:r>
              <a:rPr lang="en-US" sz="7000" spc="500" dirty="0" smtClean="0">
                <a:solidFill>
                  <a:schemeClr val="tx2"/>
                </a:solidFill>
                <a:latin typeface="Montserrat Ultra Light" charset="0"/>
                <a:ea typeface="Montserrat Ultra Light" charset="0"/>
                <a:cs typeface="Montserrat Ultra Light" charset="0"/>
                <a:sym typeface="Bebas Neue" charset="0"/>
              </a:rPr>
              <a:t>8,263</a:t>
            </a:r>
          </a:p>
        </p:txBody>
      </p:sp>
      <p:sp>
        <p:nvSpPr>
          <p:cNvPr id="67" name="Subtitle 2"/>
          <p:cNvSpPr txBox="1">
            <a:spLocks/>
          </p:cNvSpPr>
          <p:nvPr/>
        </p:nvSpPr>
        <p:spPr>
          <a:xfrm>
            <a:off x="2047035" y="7518472"/>
            <a:ext cx="4233304" cy="1245536"/>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dirty="0" smtClean="0">
                <a:solidFill>
                  <a:schemeClr val="tx1"/>
                </a:solidFill>
                <a:latin typeface="Poppins Light" charset="0"/>
                <a:ea typeface="Poppins Light" charset="0"/>
                <a:cs typeface="Poppins Light" charset="0"/>
              </a:rPr>
              <a:t>Frequently, your initial font choice</a:t>
            </a:r>
            <a:endParaRPr lang="en-US" dirty="0">
              <a:solidFill>
                <a:schemeClr val="tx1"/>
              </a:solidFill>
              <a:latin typeface="Poppins Light" charset="0"/>
              <a:ea typeface="Poppins Light" charset="0"/>
              <a:cs typeface="Poppins Light" charset="0"/>
            </a:endParaRPr>
          </a:p>
        </p:txBody>
      </p:sp>
      <p:sp>
        <p:nvSpPr>
          <p:cNvPr id="68" name="TextBox 67"/>
          <p:cNvSpPr txBox="1"/>
          <p:nvPr/>
        </p:nvSpPr>
        <p:spPr>
          <a:xfrm>
            <a:off x="2681221" y="6869809"/>
            <a:ext cx="2927404" cy="523220"/>
          </a:xfrm>
          <a:prstGeom prst="rect">
            <a:avLst/>
          </a:prstGeom>
          <a:noFill/>
        </p:spPr>
        <p:txBody>
          <a:bodyPr wrap="none" rtlCol="0" anchor="ctr" anchorCtr="0">
            <a:spAutoFit/>
          </a:bodyPr>
          <a:lstStyle/>
          <a:p>
            <a:pPr algn="ctr"/>
            <a:r>
              <a:rPr lang="en-US" sz="2800" b="1" dirty="0" smtClean="0">
                <a:solidFill>
                  <a:schemeClr val="tx2"/>
                </a:solidFill>
                <a:latin typeface="Poppins SemiBold" charset="0"/>
                <a:ea typeface="Poppins SemiBold" charset="0"/>
                <a:cs typeface="Poppins SemiBold" charset="0"/>
              </a:rPr>
              <a:t>HAPPY CLIENTS</a:t>
            </a:r>
            <a:endParaRPr lang="en-US" sz="2800" b="1" dirty="0">
              <a:solidFill>
                <a:schemeClr val="tx2"/>
              </a:solidFill>
              <a:latin typeface="Poppins SemiBold" charset="0"/>
              <a:ea typeface="Poppins SemiBold" charset="0"/>
              <a:cs typeface="Poppins SemiBold" charset="0"/>
            </a:endParaRPr>
          </a:p>
        </p:txBody>
      </p:sp>
      <p:sp>
        <p:nvSpPr>
          <p:cNvPr id="69" name="Rectangle 68"/>
          <p:cNvSpPr>
            <a:spLocks/>
          </p:cNvSpPr>
          <p:nvPr/>
        </p:nvSpPr>
        <p:spPr bwMode="auto">
          <a:xfrm>
            <a:off x="2939868" y="5475395"/>
            <a:ext cx="2455801" cy="94897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algn="ctr" defTabSz="4572000">
              <a:lnSpc>
                <a:spcPts val="7400"/>
              </a:lnSpc>
            </a:pPr>
            <a:r>
              <a:rPr lang="en-US" sz="7000" spc="500" dirty="0" smtClean="0">
                <a:solidFill>
                  <a:schemeClr val="tx2"/>
                </a:solidFill>
                <a:latin typeface="Montserrat Ultra Light" charset="0"/>
                <a:ea typeface="Montserrat Ultra Light" charset="0"/>
                <a:cs typeface="Montserrat Ultra Light" charset="0"/>
                <a:sym typeface="Bebas Neue" charset="0"/>
              </a:rPr>
              <a:t>3,567</a:t>
            </a:r>
          </a:p>
        </p:txBody>
      </p:sp>
      <p:sp>
        <p:nvSpPr>
          <p:cNvPr id="28" name="Rectangle 27"/>
          <p:cNvSpPr/>
          <p:nvPr/>
        </p:nvSpPr>
        <p:spPr>
          <a:xfrm>
            <a:off x="7420413" y="4984465"/>
            <a:ext cx="4233304" cy="4480560"/>
          </a:xfrm>
          <a:prstGeom prst="rect">
            <a:avLst/>
          </a:prstGeom>
          <a:noFill/>
          <a:ln w="127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Rectangle 28"/>
          <p:cNvSpPr/>
          <p:nvPr/>
        </p:nvSpPr>
        <p:spPr>
          <a:xfrm>
            <a:off x="17951889" y="4984465"/>
            <a:ext cx="4233304" cy="4480560"/>
          </a:xfrm>
          <a:prstGeom prst="rect">
            <a:avLst/>
          </a:prstGeom>
          <a:noFill/>
          <a:ln w="127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Rectangle 29"/>
          <p:cNvSpPr/>
          <p:nvPr/>
        </p:nvSpPr>
        <p:spPr>
          <a:xfrm>
            <a:off x="2047035" y="4984465"/>
            <a:ext cx="4233304" cy="4480560"/>
          </a:xfrm>
          <a:prstGeom prst="rect">
            <a:avLst/>
          </a:prstGeom>
          <a:noFill/>
          <a:ln w="127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Subtitle 2"/>
          <p:cNvSpPr txBox="1">
            <a:spLocks/>
          </p:cNvSpPr>
          <p:nvPr/>
        </p:nvSpPr>
        <p:spPr>
          <a:xfrm>
            <a:off x="12686151" y="7518472"/>
            <a:ext cx="4233304" cy="1245536"/>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dirty="0" smtClean="0">
                <a:solidFill>
                  <a:schemeClr val="tx1"/>
                </a:solidFill>
                <a:latin typeface="Poppins Light" charset="0"/>
                <a:ea typeface="Poppins Light" charset="0"/>
                <a:cs typeface="Poppins Light" charset="0"/>
              </a:rPr>
              <a:t>Frequently, your initial font choice</a:t>
            </a:r>
            <a:endParaRPr lang="en-US" dirty="0">
              <a:solidFill>
                <a:schemeClr val="tx1"/>
              </a:solidFill>
              <a:latin typeface="Poppins Light" charset="0"/>
              <a:ea typeface="Poppins Light" charset="0"/>
              <a:cs typeface="Poppins Light" charset="0"/>
            </a:endParaRPr>
          </a:p>
        </p:txBody>
      </p:sp>
      <p:sp>
        <p:nvSpPr>
          <p:cNvPr id="32" name="TextBox 31"/>
          <p:cNvSpPr txBox="1"/>
          <p:nvPr/>
        </p:nvSpPr>
        <p:spPr>
          <a:xfrm>
            <a:off x="13774789" y="6869809"/>
            <a:ext cx="2018502" cy="523220"/>
          </a:xfrm>
          <a:prstGeom prst="rect">
            <a:avLst/>
          </a:prstGeom>
          <a:noFill/>
        </p:spPr>
        <p:txBody>
          <a:bodyPr wrap="none" rtlCol="0" anchor="ctr" anchorCtr="0">
            <a:spAutoFit/>
          </a:bodyPr>
          <a:lstStyle/>
          <a:p>
            <a:pPr algn="ctr"/>
            <a:r>
              <a:rPr lang="en-US" sz="2800" b="1" dirty="0" smtClean="0">
                <a:solidFill>
                  <a:schemeClr val="tx2"/>
                </a:solidFill>
                <a:latin typeface="Poppins SemiBold" charset="0"/>
                <a:ea typeface="Poppins SemiBold" charset="0"/>
                <a:cs typeface="Poppins SemiBold" charset="0"/>
              </a:rPr>
              <a:t>RETWEETS</a:t>
            </a:r>
            <a:endParaRPr lang="en-US" sz="2800" b="1" dirty="0">
              <a:solidFill>
                <a:schemeClr val="tx2"/>
              </a:solidFill>
              <a:latin typeface="Poppins SemiBold" charset="0"/>
              <a:ea typeface="Poppins SemiBold" charset="0"/>
              <a:cs typeface="Poppins SemiBold" charset="0"/>
            </a:endParaRPr>
          </a:p>
        </p:txBody>
      </p:sp>
      <p:sp>
        <p:nvSpPr>
          <p:cNvPr id="33" name="Rectangle 32"/>
          <p:cNvSpPr>
            <a:spLocks/>
          </p:cNvSpPr>
          <p:nvPr/>
        </p:nvSpPr>
        <p:spPr bwMode="auto">
          <a:xfrm>
            <a:off x="13538909" y="5475395"/>
            <a:ext cx="2535951" cy="94897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algn="ctr" defTabSz="4572000">
              <a:lnSpc>
                <a:spcPts val="7400"/>
              </a:lnSpc>
            </a:pPr>
            <a:r>
              <a:rPr lang="en-US" sz="7000" spc="500" dirty="0" smtClean="0">
                <a:solidFill>
                  <a:schemeClr val="tx2"/>
                </a:solidFill>
                <a:latin typeface="Montserrat Ultra Light" charset="0"/>
                <a:ea typeface="Montserrat Ultra Light" charset="0"/>
                <a:cs typeface="Montserrat Ultra Light" charset="0"/>
                <a:sym typeface="Bebas Neue" charset="0"/>
              </a:rPr>
              <a:t>8,263</a:t>
            </a:r>
          </a:p>
        </p:txBody>
      </p:sp>
      <p:sp>
        <p:nvSpPr>
          <p:cNvPr id="34" name="Rectangle 33"/>
          <p:cNvSpPr/>
          <p:nvPr/>
        </p:nvSpPr>
        <p:spPr>
          <a:xfrm>
            <a:off x="12725211" y="4984465"/>
            <a:ext cx="4233304" cy="4480560"/>
          </a:xfrm>
          <a:prstGeom prst="rect">
            <a:avLst/>
          </a:prstGeom>
          <a:noFill/>
          <a:ln w="127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843897761"/>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 name="Rectangle 19"/>
          <p:cNvSpPr>
            <a:spLocks/>
          </p:cNvSpPr>
          <p:nvPr/>
        </p:nvSpPr>
        <p:spPr bwMode="auto">
          <a:xfrm>
            <a:off x="2320053" y="1273663"/>
            <a:ext cx="6121869" cy="28469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t" anchorCtr="0">
            <a:spAutoFit/>
          </a:bodyPr>
          <a:lstStyle/>
          <a:p>
            <a:pPr defTabSz="4572000">
              <a:lnSpc>
                <a:spcPts val="7400"/>
              </a:lnSpc>
            </a:pPr>
            <a:r>
              <a:rPr lang="en-US" sz="5400" b="1" spc="500" dirty="0" smtClean="0">
                <a:solidFill>
                  <a:schemeClr val="tx2"/>
                </a:solidFill>
                <a:latin typeface="Poppins" charset="0"/>
                <a:ea typeface="Poppins" charset="0"/>
                <a:cs typeface="Poppins" charset="0"/>
                <a:sym typeface="Bebas Neue" charset="0"/>
              </a:rPr>
              <a:t>Best customer</a:t>
            </a:r>
          </a:p>
          <a:p>
            <a:pPr defTabSz="4572000">
              <a:lnSpc>
                <a:spcPts val="7400"/>
              </a:lnSpc>
            </a:pPr>
            <a:r>
              <a:rPr lang="en-US" sz="5400" b="1" spc="500" dirty="0" smtClean="0">
                <a:solidFill>
                  <a:schemeClr val="tx2"/>
                </a:solidFill>
                <a:latin typeface="Poppins" charset="0"/>
                <a:ea typeface="Poppins" charset="0"/>
                <a:cs typeface="Poppins" charset="0"/>
                <a:sym typeface="Bebas Neue" charset="0"/>
              </a:rPr>
              <a:t>Service</a:t>
            </a:r>
          </a:p>
          <a:p>
            <a:pPr defTabSz="4572000">
              <a:lnSpc>
                <a:spcPts val="7400"/>
              </a:lnSpc>
            </a:pPr>
            <a:r>
              <a:rPr lang="en-US" sz="5400" b="1" spc="500" dirty="0" smtClean="0">
                <a:solidFill>
                  <a:schemeClr val="tx2"/>
                </a:solidFill>
                <a:latin typeface="Poppins" charset="0"/>
                <a:ea typeface="Poppins" charset="0"/>
                <a:cs typeface="Poppins" charset="0"/>
                <a:sym typeface="Bebas Neue" charset="0"/>
              </a:rPr>
              <a:t>Statistics</a:t>
            </a:r>
          </a:p>
        </p:txBody>
      </p:sp>
      <p:sp>
        <p:nvSpPr>
          <p:cNvPr id="22" name="Subtitle 2"/>
          <p:cNvSpPr txBox="1">
            <a:spLocks/>
          </p:cNvSpPr>
          <p:nvPr/>
        </p:nvSpPr>
        <p:spPr>
          <a:xfrm>
            <a:off x="3018200" y="8319035"/>
            <a:ext cx="8428136" cy="1245536"/>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dirty="0" smtClean="0">
                <a:solidFill>
                  <a:schemeClr val="tx1"/>
                </a:solidFill>
                <a:latin typeface="Poppins Light" charset="0"/>
                <a:ea typeface="Poppins Light" charset="0"/>
                <a:cs typeface="Poppins Light" charset="0"/>
              </a:rPr>
              <a:t>Frequently, your initial font choice is taken out of your awesome hands</a:t>
            </a:r>
            <a:r>
              <a:rPr lang="en-US" dirty="0">
                <a:solidFill>
                  <a:schemeClr val="tx1"/>
                </a:solidFill>
                <a:latin typeface="Poppins Light" charset="0"/>
                <a:ea typeface="Poppins Light" charset="0"/>
                <a:cs typeface="Poppins Light" charset="0"/>
              </a:rPr>
              <a:t> </a:t>
            </a:r>
            <a:r>
              <a:rPr lang="en-US" dirty="0" smtClean="0">
                <a:solidFill>
                  <a:schemeClr val="tx1"/>
                </a:solidFill>
                <a:latin typeface="Poppins Light" charset="0"/>
                <a:ea typeface="Poppins Light" charset="0"/>
                <a:cs typeface="Poppins Light" charset="0"/>
              </a:rPr>
              <a:t>also we are companies</a:t>
            </a:r>
            <a:endParaRPr lang="en-US" dirty="0">
              <a:solidFill>
                <a:schemeClr val="tx1"/>
              </a:solidFill>
              <a:latin typeface="Poppins Light" charset="0"/>
              <a:ea typeface="Poppins Light" charset="0"/>
              <a:cs typeface="Poppins Light" charset="0"/>
            </a:endParaRPr>
          </a:p>
        </p:txBody>
      </p:sp>
      <p:sp>
        <p:nvSpPr>
          <p:cNvPr id="23" name="TextBox 22"/>
          <p:cNvSpPr txBox="1"/>
          <p:nvPr/>
        </p:nvSpPr>
        <p:spPr>
          <a:xfrm>
            <a:off x="3135771" y="7745300"/>
            <a:ext cx="4363695" cy="461665"/>
          </a:xfrm>
          <a:prstGeom prst="rect">
            <a:avLst/>
          </a:prstGeom>
          <a:noFill/>
        </p:spPr>
        <p:txBody>
          <a:bodyPr wrap="none" rtlCol="0" anchor="ctr" anchorCtr="0">
            <a:spAutoFit/>
          </a:bodyPr>
          <a:lstStyle/>
          <a:p>
            <a:r>
              <a:rPr lang="en-US" sz="2400" b="1" dirty="0" smtClean="0">
                <a:solidFill>
                  <a:schemeClr val="tx2"/>
                </a:solidFill>
                <a:latin typeface="Poppins SemiBold" charset="0"/>
                <a:ea typeface="Poppins SemiBold" charset="0"/>
                <a:cs typeface="Poppins SemiBold" charset="0"/>
              </a:rPr>
              <a:t>OFFER AWESOME SERVICES</a:t>
            </a:r>
            <a:endParaRPr lang="en-US" sz="2400" b="1" dirty="0">
              <a:solidFill>
                <a:schemeClr val="tx2"/>
              </a:solidFill>
              <a:latin typeface="Poppins SemiBold" charset="0"/>
              <a:ea typeface="Poppins SemiBold" charset="0"/>
              <a:cs typeface="Poppins SemiBold" charset="0"/>
            </a:endParaRPr>
          </a:p>
        </p:txBody>
      </p:sp>
      <p:sp>
        <p:nvSpPr>
          <p:cNvPr id="24" name="Subtitle 2"/>
          <p:cNvSpPr txBox="1">
            <a:spLocks/>
          </p:cNvSpPr>
          <p:nvPr/>
        </p:nvSpPr>
        <p:spPr>
          <a:xfrm>
            <a:off x="3018200" y="5847857"/>
            <a:ext cx="8428136" cy="1245536"/>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dirty="0" smtClean="0">
                <a:solidFill>
                  <a:schemeClr val="tx1"/>
                </a:solidFill>
                <a:latin typeface="Poppins Light" charset="0"/>
                <a:ea typeface="Poppins Light" charset="0"/>
                <a:cs typeface="Poppins Light" charset="0"/>
              </a:rPr>
              <a:t>Frequently, your initial font choice is taken out of your awesome hands</a:t>
            </a:r>
            <a:r>
              <a:rPr lang="en-US" dirty="0">
                <a:solidFill>
                  <a:schemeClr val="tx1"/>
                </a:solidFill>
                <a:latin typeface="Poppins Light" charset="0"/>
                <a:ea typeface="Poppins Light" charset="0"/>
                <a:cs typeface="Poppins Light" charset="0"/>
              </a:rPr>
              <a:t> </a:t>
            </a:r>
            <a:r>
              <a:rPr lang="en-US" dirty="0" smtClean="0">
                <a:solidFill>
                  <a:schemeClr val="tx1"/>
                </a:solidFill>
                <a:latin typeface="Poppins Light" charset="0"/>
                <a:ea typeface="Poppins Light" charset="0"/>
                <a:cs typeface="Poppins Light" charset="0"/>
              </a:rPr>
              <a:t>also we are companies</a:t>
            </a:r>
            <a:endParaRPr lang="en-US" dirty="0">
              <a:solidFill>
                <a:schemeClr val="tx1"/>
              </a:solidFill>
              <a:latin typeface="Poppins Light" charset="0"/>
              <a:ea typeface="Poppins Light" charset="0"/>
              <a:cs typeface="Poppins Light" charset="0"/>
            </a:endParaRPr>
          </a:p>
        </p:txBody>
      </p:sp>
      <p:sp>
        <p:nvSpPr>
          <p:cNvPr id="25" name="TextBox 24"/>
          <p:cNvSpPr txBox="1"/>
          <p:nvPr/>
        </p:nvSpPr>
        <p:spPr>
          <a:xfrm>
            <a:off x="3135771" y="5274122"/>
            <a:ext cx="3740126" cy="461665"/>
          </a:xfrm>
          <a:prstGeom prst="rect">
            <a:avLst/>
          </a:prstGeom>
          <a:noFill/>
        </p:spPr>
        <p:txBody>
          <a:bodyPr wrap="none" rtlCol="0" anchor="ctr" anchorCtr="0">
            <a:spAutoFit/>
          </a:bodyPr>
          <a:lstStyle/>
          <a:p>
            <a:r>
              <a:rPr lang="en-US" sz="2400" b="1" dirty="0" smtClean="0">
                <a:solidFill>
                  <a:schemeClr val="tx2"/>
                </a:solidFill>
                <a:latin typeface="Poppins SemiBold" charset="0"/>
                <a:ea typeface="Poppins SemiBold" charset="0"/>
                <a:cs typeface="Poppins SemiBold" charset="0"/>
              </a:rPr>
              <a:t>BE THE BEST COMPANY</a:t>
            </a:r>
            <a:endParaRPr lang="en-US" sz="2400" b="1" dirty="0">
              <a:solidFill>
                <a:schemeClr val="tx2"/>
              </a:solidFill>
              <a:latin typeface="Poppins SemiBold" charset="0"/>
              <a:ea typeface="Poppins SemiBold" charset="0"/>
              <a:cs typeface="Poppins SemiBold" charset="0"/>
            </a:endParaRPr>
          </a:p>
        </p:txBody>
      </p:sp>
      <p:sp>
        <p:nvSpPr>
          <p:cNvPr id="26" name="Shape 2645"/>
          <p:cNvSpPr/>
          <p:nvPr/>
        </p:nvSpPr>
        <p:spPr>
          <a:xfrm>
            <a:off x="2320054" y="5296668"/>
            <a:ext cx="558655" cy="406295"/>
          </a:xfrm>
          <a:custGeom>
            <a:avLst/>
            <a:gdLst/>
            <a:ahLst/>
            <a:cxnLst>
              <a:cxn ang="0">
                <a:pos x="wd2" y="hd2"/>
              </a:cxn>
              <a:cxn ang="5400000">
                <a:pos x="wd2" y="hd2"/>
              </a:cxn>
              <a:cxn ang="10800000">
                <a:pos x="wd2" y="hd2"/>
              </a:cxn>
              <a:cxn ang="16200000">
                <a:pos x="wd2" y="hd2"/>
              </a:cxn>
            </a:cxnLst>
            <a:rect l="0" t="0" r="r" b="b"/>
            <a:pathLst>
              <a:path w="21600" h="21600" extrusionOk="0">
                <a:moveTo>
                  <a:pt x="1408" y="20250"/>
                </a:moveTo>
                <a:lnTo>
                  <a:pt x="2740" y="17504"/>
                </a:lnTo>
                <a:cubicBezTo>
                  <a:pt x="2807" y="17526"/>
                  <a:pt x="2874" y="17550"/>
                  <a:pt x="2945" y="17550"/>
                </a:cubicBezTo>
                <a:lnTo>
                  <a:pt x="18655" y="17550"/>
                </a:lnTo>
                <a:cubicBezTo>
                  <a:pt x="18726" y="17550"/>
                  <a:pt x="18793" y="17526"/>
                  <a:pt x="18860" y="17504"/>
                </a:cubicBezTo>
                <a:lnTo>
                  <a:pt x="20192" y="20250"/>
                </a:lnTo>
                <a:cubicBezTo>
                  <a:pt x="20192" y="20250"/>
                  <a:pt x="1408" y="20250"/>
                  <a:pt x="1408" y="20250"/>
                </a:cubicBezTo>
                <a:close/>
                <a:moveTo>
                  <a:pt x="2945" y="1350"/>
                </a:moveTo>
                <a:lnTo>
                  <a:pt x="18655" y="1350"/>
                </a:lnTo>
                <a:lnTo>
                  <a:pt x="18655" y="16200"/>
                </a:lnTo>
                <a:lnTo>
                  <a:pt x="2945" y="16200"/>
                </a:lnTo>
                <a:cubicBezTo>
                  <a:pt x="2945" y="16200"/>
                  <a:pt x="2945" y="1350"/>
                  <a:pt x="2945" y="1350"/>
                </a:cubicBezTo>
                <a:close/>
                <a:moveTo>
                  <a:pt x="21510" y="20558"/>
                </a:moveTo>
                <a:lnTo>
                  <a:pt x="21518" y="20551"/>
                </a:lnTo>
                <a:lnTo>
                  <a:pt x="19591" y="16577"/>
                </a:lnTo>
                <a:cubicBezTo>
                  <a:pt x="19617" y="16457"/>
                  <a:pt x="19636" y="16332"/>
                  <a:pt x="19636" y="16200"/>
                </a:cubicBezTo>
                <a:lnTo>
                  <a:pt x="19636" y="1350"/>
                </a:lnTo>
                <a:cubicBezTo>
                  <a:pt x="19636" y="605"/>
                  <a:pt x="19197" y="0"/>
                  <a:pt x="18655" y="0"/>
                </a:cubicBezTo>
                <a:lnTo>
                  <a:pt x="2945" y="0"/>
                </a:lnTo>
                <a:cubicBezTo>
                  <a:pt x="2403" y="0"/>
                  <a:pt x="1964" y="605"/>
                  <a:pt x="1964" y="1350"/>
                </a:cubicBezTo>
                <a:lnTo>
                  <a:pt x="1964" y="16200"/>
                </a:lnTo>
                <a:cubicBezTo>
                  <a:pt x="1964" y="16332"/>
                  <a:pt x="1983" y="16457"/>
                  <a:pt x="2009" y="16577"/>
                </a:cubicBezTo>
                <a:lnTo>
                  <a:pt x="82" y="20551"/>
                </a:lnTo>
                <a:lnTo>
                  <a:pt x="90" y="20558"/>
                </a:lnTo>
                <a:cubicBezTo>
                  <a:pt x="38" y="20665"/>
                  <a:pt x="0" y="20787"/>
                  <a:pt x="0" y="20925"/>
                </a:cubicBezTo>
                <a:cubicBezTo>
                  <a:pt x="0" y="21298"/>
                  <a:pt x="220" y="21600"/>
                  <a:pt x="491" y="21600"/>
                </a:cubicBezTo>
                <a:lnTo>
                  <a:pt x="21109" y="21600"/>
                </a:lnTo>
                <a:cubicBezTo>
                  <a:pt x="21380" y="21600"/>
                  <a:pt x="21600" y="21298"/>
                  <a:pt x="21600" y="20925"/>
                </a:cubicBezTo>
                <a:cubicBezTo>
                  <a:pt x="21600" y="20787"/>
                  <a:pt x="21562" y="20665"/>
                  <a:pt x="21510" y="20558"/>
                </a:cubicBezTo>
              </a:path>
            </a:pathLst>
          </a:custGeom>
          <a:solidFill>
            <a:schemeClr val="tx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 name="Shape 2687"/>
          <p:cNvSpPr/>
          <p:nvPr/>
        </p:nvSpPr>
        <p:spPr>
          <a:xfrm>
            <a:off x="2320054" y="7692774"/>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8655" y="16200"/>
                </a:moveTo>
                <a:lnTo>
                  <a:pt x="15709" y="16200"/>
                </a:lnTo>
                <a:lnTo>
                  <a:pt x="15709" y="14727"/>
                </a:lnTo>
                <a:lnTo>
                  <a:pt x="18655" y="14727"/>
                </a:lnTo>
                <a:cubicBezTo>
                  <a:pt x="18655" y="14727"/>
                  <a:pt x="18655" y="16200"/>
                  <a:pt x="18655" y="16200"/>
                </a:cubicBezTo>
                <a:close/>
                <a:moveTo>
                  <a:pt x="18655" y="18655"/>
                </a:moveTo>
                <a:lnTo>
                  <a:pt x="15709" y="18655"/>
                </a:lnTo>
                <a:lnTo>
                  <a:pt x="15709" y="17182"/>
                </a:lnTo>
                <a:lnTo>
                  <a:pt x="18655" y="17182"/>
                </a:lnTo>
                <a:cubicBezTo>
                  <a:pt x="18655" y="17182"/>
                  <a:pt x="18655" y="18655"/>
                  <a:pt x="18655" y="18655"/>
                </a:cubicBezTo>
                <a:close/>
                <a:moveTo>
                  <a:pt x="17182" y="20618"/>
                </a:moveTo>
                <a:cubicBezTo>
                  <a:pt x="16542" y="20618"/>
                  <a:pt x="16002" y="20207"/>
                  <a:pt x="15799" y="19636"/>
                </a:cubicBezTo>
                <a:lnTo>
                  <a:pt x="18564" y="19636"/>
                </a:lnTo>
                <a:cubicBezTo>
                  <a:pt x="18361" y="20207"/>
                  <a:pt x="17822" y="20618"/>
                  <a:pt x="17182" y="20618"/>
                </a:cubicBezTo>
                <a:moveTo>
                  <a:pt x="17182" y="12764"/>
                </a:moveTo>
                <a:cubicBezTo>
                  <a:pt x="17822" y="12764"/>
                  <a:pt x="18361" y="13175"/>
                  <a:pt x="18564" y="13745"/>
                </a:cubicBezTo>
                <a:lnTo>
                  <a:pt x="15799" y="13745"/>
                </a:lnTo>
                <a:cubicBezTo>
                  <a:pt x="16002" y="13175"/>
                  <a:pt x="16542" y="12764"/>
                  <a:pt x="17182" y="12764"/>
                </a:cubicBezTo>
                <a:moveTo>
                  <a:pt x="5891" y="16200"/>
                </a:moveTo>
                <a:lnTo>
                  <a:pt x="2945" y="16200"/>
                </a:lnTo>
                <a:lnTo>
                  <a:pt x="2945" y="14727"/>
                </a:lnTo>
                <a:lnTo>
                  <a:pt x="5891" y="14727"/>
                </a:lnTo>
                <a:cubicBezTo>
                  <a:pt x="5891" y="14727"/>
                  <a:pt x="5891" y="16200"/>
                  <a:pt x="5891" y="16200"/>
                </a:cubicBezTo>
                <a:close/>
                <a:moveTo>
                  <a:pt x="4418" y="12764"/>
                </a:moveTo>
                <a:cubicBezTo>
                  <a:pt x="5058" y="12764"/>
                  <a:pt x="5598" y="13175"/>
                  <a:pt x="5801" y="13745"/>
                </a:cubicBezTo>
                <a:lnTo>
                  <a:pt x="3036" y="13745"/>
                </a:lnTo>
                <a:cubicBezTo>
                  <a:pt x="3239" y="13175"/>
                  <a:pt x="3778" y="12764"/>
                  <a:pt x="4418" y="12764"/>
                </a:cubicBezTo>
                <a:moveTo>
                  <a:pt x="5891" y="18655"/>
                </a:moveTo>
                <a:lnTo>
                  <a:pt x="2945" y="18655"/>
                </a:lnTo>
                <a:lnTo>
                  <a:pt x="2945" y="17182"/>
                </a:lnTo>
                <a:lnTo>
                  <a:pt x="5891" y="17182"/>
                </a:lnTo>
                <a:cubicBezTo>
                  <a:pt x="5891" y="17182"/>
                  <a:pt x="5891" y="18655"/>
                  <a:pt x="5891" y="18655"/>
                </a:cubicBezTo>
                <a:close/>
                <a:moveTo>
                  <a:pt x="4418" y="20618"/>
                </a:moveTo>
                <a:cubicBezTo>
                  <a:pt x="3778" y="20618"/>
                  <a:pt x="3239" y="20207"/>
                  <a:pt x="3036" y="19636"/>
                </a:cubicBezTo>
                <a:lnTo>
                  <a:pt x="5801" y="19636"/>
                </a:lnTo>
                <a:cubicBezTo>
                  <a:pt x="5598" y="20207"/>
                  <a:pt x="5058" y="20618"/>
                  <a:pt x="4418" y="20618"/>
                </a:cubicBezTo>
                <a:moveTo>
                  <a:pt x="19636" y="13745"/>
                </a:moveTo>
                <a:lnTo>
                  <a:pt x="19636" y="8836"/>
                </a:lnTo>
                <a:cubicBezTo>
                  <a:pt x="19636" y="3956"/>
                  <a:pt x="15680" y="0"/>
                  <a:pt x="10800" y="0"/>
                </a:cubicBezTo>
                <a:cubicBezTo>
                  <a:pt x="5920" y="0"/>
                  <a:pt x="1964" y="3956"/>
                  <a:pt x="1964" y="8836"/>
                </a:cubicBezTo>
                <a:lnTo>
                  <a:pt x="1964" y="13745"/>
                </a:lnTo>
                <a:cubicBezTo>
                  <a:pt x="879" y="13745"/>
                  <a:pt x="0" y="14625"/>
                  <a:pt x="0" y="15709"/>
                </a:cubicBezTo>
                <a:lnTo>
                  <a:pt x="0" y="17673"/>
                </a:lnTo>
                <a:cubicBezTo>
                  <a:pt x="0" y="18757"/>
                  <a:pt x="879" y="19636"/>
                  <a:pt x="1964" y="19636"/>
                </a:cubicBezTo>
                <a:lnTo>
                  <a:pt x="2013" y="19636"/>
                </a:lnTo>
                <a:cubicBezTo>
                  <a:pt x="2241" y="20757"/>
                  <a:pt x="3231" y="21600"/>
                  <a:pt x="4418" y="21600"/>
                </a:cubicBezTo>
                <a:cubicBezTo>
                  <a:pt x="5774" y="21600"/>
                  <a:pt x="6873" y="20501"/>
                  <a:pt x="6873" y="19145"/>
                </a:cubicBezTo>
                <a:lnTo>
                  <a:pt x="6873" y="14236"/>
                </a:lnTo>
                <a:cubicBezTo>
                  <a:pt x="6873" y="12881"/>
                  <a:pt x="5774" y="11782"/>
                  <a:pt x="4418" y="11782"/>
                </a:cubicBezTo>
                <a:cubicBezTo>
                  <a:pt x="3864" y="11782"/>
                  <a:pt x="3356" y="11971"/>
                  <a:pt x="2945" y="12282"/>
                </a:cubicBezTo>
                <a:lnTo>
                  <a:pt x="2945" y="8836"/>
                </a:lnTo>
                <a:cubicBezTo>
                  <a:pt x="2945" y="4499"/>
                  <a:pt x="6462" y="982"/>
                  <a:pt x="10800" y="982"/>
                </a:cubicBezTo>
                <a:cubicBezTo>
                  <a:pt x="15138" y="982"/>
                  <a:pt x="18655" y="4499"/>
                  <a:pt x="18655" y="8836"/>
                </a:cubicBezTo>
                <a:lnTo>
                  <a:pt x="18655" y="12282"/>
                </a:lnTo>
                <a:cubicBezTo>
                  <a:pt x="18244" y="11971"/>
                  <a:pt x="17736" y="11782"/>
                  <a:pt x="17182" y="11782"/>
                </a:cubicBezTo>
                <a:cubicBezTo>
                  <a:pt x="15826" y="11782"/>
                  <a:pt x="14727" y="12881"/>
                  <a:pt x="14727" y="14236"/>
                </a:cubicBezTo>
                <a:lnTo>
                  <a:pt x="14727" y="19145"/>
                </a:lnTo>
                <a:cubicBezTo>
                  <a:pt x="14727" y="20501"/>
                  <a:pt x="15826" y="21600"/>
                  <a:pt x="17182" y="21600"/>
                </a:cubicBezTo>
                <a:cubicBezTo>
                  <a:pt x="18369" y="21600"/>
                  <a:pt x="19360" y="20757"/>
                  <a:pt x="19587" y="19636"/>
                </a:cubicBezTo>
                <a:lnTo>
                  <a:pt x="19636" y="19636"/>
                </a:lnTo>
                <a:cubicBezTo>
                  <a:pt x="20721" y="19636"/>
                  <a:pt x="21600" y="18757"/>
                  <a:pt x="21600" y="17673"/>
                </a:cubicBezTo>
                <a:lnTo>
                  <a:pt x="21600" y="15709"/>
                </a:lnTo>
                <a:cubicBezTo>
                  <a:pt x="21600" y="14625"/>
                  <a:pt x="20721" y="13745"/>
                  <a:pt x="19636" y="13745"/>
                </a:cubicBezTo>
              </a:path>
            </a:pathLst>
          </a:custGeom>
          <a:solidFill>
            <a:schemeClr val="tx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35" name="Subtitle 2"/>
          <p:cNvSpPr txBox="1">
            <a:spLocks/>
          </p:cNvSpPr>
          <p:nvPr/>
        </p:nvSpPr>
        <p:spPr>
          <a:xfrm>
            <a:off x="3018200" y="10790213"/>
            <a:ext cx="8428136" cy="1245536"/>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dirty="0" smtClean="0">
                <a:solidFill>
                  <a:schemeClr val="tx1"/>
                </a:solidFill>
                <a:latin typeface="Poppins Light" charset="0"/>
                <a:ea typeface="Poppins Light" charset="0"/>
                <a:cs typeface="Poppins Light" charset="0"/>
              </a:rPr>
              <a:t>Frequently, your initial font choice is taken out of your awesome hands</a:t>
            </a:r>
            <a:r>
              <a:rPr lang="en-US" dirty="0">
                <a:solidFill>
                  <a:schemeClr val="tx1"/>
                </a:solidFill>
                <a:latin typeface="Poppins Light" charset="0"/>
                <a:ea typeface="Poppins Light" charset="0"/>
                <a:cs typeface="Poppins Light" charset="0"/>
              </a:rPr>
              <a:t> </a:t>
            </a:r>
            <a:r>
              <a:rPr lang="en-US" dirty="0" smtClean="0">
                <a:solidFill>
                  <a:schemeClr val="tx1"/>
                </a:solidFill>
                <a:latin typeface="Poppins Light" charset="0"/>
                <a:ea typeface="Poppins Light" charset="0"/>
                <a:cs typeface="Poppins Light" charset="0"/>
              </a:rPr>
              <a:t>also we are companies</a:t>
            </a:r>
            <a:endParaRPr lang="en-US" dirty="0">
              <a:solidFill>
                <a:schemeClr val="tx1"/>
              </a:solidFill>
              <a:latin typeface="Poppins Light" charset="0"/>
              <a:ea typeface="Poppins Light" charset="0"/>
              <a:cs typeface="Poppins Light" charset="0"/>
            </a:endParaRPr>
          </a:p>
        </p:txBody>
      </p:sp>
      <p:sp>
        <p:nvSpPr>
          <p:cNvPr id="38" name="TextBox 37"/>
          <p:cNvSpPr txBox="1"/>
          <p:nvPr/>
        </p:nvSpPr>
        <p:spPr>
          <a:xfrm>
            <a:off x="3135771" y="10216478"/>
            <a:ext cx="4490332" cy="461665"/>
          </a:xfrm>
          <a:prstGeom prst="rect">
            <a:avLst/>
          </a:prstGeom>
          <a:noFill/>
        </p:spPr>
        <p:txBody>
          <a:bodyPr wrap="none" rtlCol="0" anchor="ctr" anchorCtr="0">
            <a:spAutoFit/>
          </a:bodyPr>
          <a:lstStyle/>
          <a:p>
            <a:r>
              <a:rPr lang="en-US" sz="2400" b="1" dirty="0" smtClean="0">
                <a:solidFill>
                  <a:schemeClr val="tx2"/>
                </a:solidFill>
                <a:latin typeface="Poppins SemiBold" charset="0"/>
                <a:ea typeface="Poppins SemiBold" charset="0"/>
                <a:cs typeface="Poppins SemiBold" charset="0"/>
              </a:rPr>
              <a:t>RELEASE CREATIVE LAYOUTS</a:t>
            </a:r>
            <a:endParaRPr lang="en-US" sz="2400" b="1" dirty="0">
              <a:solidFill>
                <a:schemeClr val="tx2"/>
              </a:solidFill>
              <a:latin typeface="Poppins SemiBold" charset="0"/>
              <a:ea typeface="Poppins SemiBold" charset="0"/>
              <a:cs typeface="Poppins SemiBold" charset="0"/>
            </a:endParaRPr>
          </a:p>
        </p:txBody>
      </p:sp>
      <p:sp>
        <p:nvSpPr>
          <p:cNvPr id="39" name="Shape 2783"/>
          <p:cNvSpPr/>
          <p:nvPr/>
        </p:nvSpPr>
        <p:spPr>
          <a:xfrm>
            <a:off x="2320053" y="10206072"/>
            <a:ext cx="558655" cy="482475"/>
          </a:xfrm>
          <a:custGeom>
            <a:avLst/>
            <a:gdLst/>
            <a:ahLst/>
            <a:cxnLst>
              <a:cxn ang="0">
                <a:pos x="wd2" y="hd2"/>
              </a:cxn>
              <a:cxn ang="5400000">
                <a:pos x="wd2" y="hd2"/>
              </a:cxn>
              <a:cxn ang="10800000">
                <a:pos x="wd2" y="hd2"/>
              </a:cxn>
              <a:cxn ang="16200000">
                <a:pos x="wd2" y="hd2"/>
              </a:cxn>
            </a:cxnLst>
            <a:rect l="0" t="0" r="r" b="b"/>
            <a:pathLst>
              <a:path w="21600" h="21600" extrusionOk="0">
                <a:moveTo>
                  <a:pt x="10800" y="15855"/>
                </a:moveTo>
                <a:lnTo>
                  <a:pt x="1633" y="10800"/>
                </a:lnTo>
                <a:lnTo>
                  <a:pt x="4615" y="9156"/>
                </a:lnTo>
                <a:lnTo>
                  <a:pt x="10589" y="12450"/>
                </a:lnTo>
                <a:lnTo>
                  <a:pt x="10591" y="12446"/>
                </a:lnTo>
                <a:cubicBezTo>
                  <a:pt x="10654" y="12482"/>
                  <a:pt x="10724" y="12505"/>
                  <a:pt x="10800" y="12505"/>
                </a:cubicBezTo>
                <a:cubicBezTo>
                  <a:pt x="10876" y="12505"/>
                  <a:pt x="10946" y="12482"/>
                  <a:pt x="11009" y="12446"/>
                </a:cubicBezTo>
                <a:lnTo>
                  <a:pt x="11011" y="12450"/>
                </a:lnTo>
                <a:lnTo>
                  <a:pt x="16985" y="9156"/>
                </a:lnTo>
                <a:lnTo>
                  <a:pt x="19967" y="10800"/>
                </a:lnTo>
                <a:cubicBezTo>
                  <a:pt x="19967" y="10800"/>
                  <a:pt x="10800" y="15855"/>
                  <a:pt x="10800" y="15855"/>
                </a:cubicBezTo>
                <a:close/>
                <a:moveTo>
                  <a:pt x="19967" y="15347"/>
                </a:moveTo>
                <a:lnTo>
                  <a:pt x="10800" y="20402"/>
                </a:lnTo>
                <a:lnTo>
                  <a:pt x="1633" y="15347"/>
                </a:lnTo>
                <a:lnTo>
                  <a:pt x="4615" y="13703"/>
                </a:lnTo>
                <a:lnTo>
                  <a:pt x="10589" y="16997"/>
                </a:lnTo>
                <a:lnTo>
                  <a:pt x="10591" y="16994"/>
                </a:lnTo>
                <a:cubicBezTo>
                  <a:pt x="10654" y="17029"/>
                  <a:pt x="10724" y="17053"/>
                  <a:pt x="10800" y="17053"/>
                </a:cubicBezTo>
                <a:cubicBezTo>
                  <a:pt x="10876" y="17053"/>
                  <a:pt x="10946" y="17029"/>
                  <a:pt x="11009" y="16994"/>
                </a:cubicBezTo>
                <a:lnTo>
                  <a:pt x="11011" y="16997"/>
                </a:lnTo>
                <a:lnTo>
                  <a:pt x="16985" y="13703"/>
                </a:lnTo>
                <a:cubicBezTo>
                  <a:pt x="16985" y="13703"/>
                  <a:pt x="19967" y="15347"/>
                  <a:pt x="19967" y="15347"/>
                </a:cubicBezTo>
                <a:close/>
                <a:moveTo>
                  <a:pt x="1633" y="6253"/>
                </a:moveTo>
                <a:lnTo>
                  <a:pt x="10800" y="1198"/>
                </a:lnTo>
                <a:lnTo>
                  <a:pt x="19967" y="6253"/>
                </a:lnTo>
                <a:lnTo>
                  <a:pt x="10800" y="11307"/>
                </a:lnTo>
                <a:cubicBezTo>
                  <a:pt x="10800" y="11307"/>
                  <a:pt x="1633" y="6253"/>
                  <a:pt x="1633" y="6253"/>
                </a:cubicBezTo>
                <a:close/>
                <a:moveTo>
                  <a:pt x="21600" y="10800"/>
                </a:moveTo>
                <a:cubicBezTo>
                  <a:pt x="21600" y="10574"/>
                  <a:pt x="21484" y="10383"/>
                  <a:pt x="21319" y="10290"/>
                </a:cubicBezTo>
                <a:lnTo>
                  <a:pt x="21320" y="10287"/>
                </a:lnTo>
                <a:lnTo>
                  <a:pt x="18127" y="8526"/>
                </a:lnTo>
                <a:lnTo>
                  <a:pt x="21320" y="6766"/>
                </a:lnTo>
                <a:lnTo>
                  <a:pt x="21319" y="6762"/>
                </a:lnTo>
                <a:cubicBezTo>
                  <a:pt x="21484" y="6671"/>
                  <a:pt x="21600" y="6479"/>
                  <a:pt x="21600" y="6253"/>
                </a:cubicBezTo>
                <a:cubicBezTo>
                  <a:pt x="21600" y="6027"/>
                  <a:pt x="21484" y="5835"/>
                  <a:pt x="21319" y="5743"/>
                </a:cubicBezTo>
                <a:lnTo>
                  <a:pt x="21320" y="5740"/>
                </a:lnTo>
                <a:lnTo>
                  <a:pt x="11011" y="56"/>
                </a:lnTo>
                <a:lnTo>
                  <a:pt x="11009" y="59"/>
                </a:lnTo>
                <a:cubicBezTo>
                  <a:pt x="10946" y="23"/>
                  <a:pt x="10876" y="0"/>
                  <a:pt x="10800" y="0"/>
                </a:cubicBezTo>
                <a:cubicBezTo>
                  <a:pt x="10724" y="0"/>
                  <a:pt x="10654" y="23"/>
                  <a:pt x="10591" y="59"/>
                </a:cubicBezTo>
                <a:lnTo>
                  <a:pt x="10589" y="56"/>
                </a:lnTo>
                <a:lnTo>
                  <a:pt x="280" y="5740"/>
                </a:lnTo>
                <a:lnTo>
                  <a:pt x="281" y="5743"/>
                </a:lnTo>
                <a:cubicBezTo>
                  <a:pt x="116" y="5835"/>
                  <a:pt x="0" y="6027"/>
                  <a:pt x="0" y="6253"/>
                </a:cubicBezTo>
                <a:cubicBezTo>
                  <a:pt x="0" y="6479"/>
                  <a:pt x="116" y="6671"/>
                  <a:pt x="281" y="6762"/>
                </a:cubicBezTo>
                <a:lnTo>
                  <a:pt x="280" y="6766"/>
                </a:lnTo>
                <a:lnTo>
                  <a:pt x="3473" y="8526"/>
                </a:lnTo>
                <a:lnTo>
                  <a:pt x="280" y="10287"/>
                </a:lnTo>
                <a:lnTo>
                  <a:pt x="281" y="10290"/>
                </a:lnTo>
                <a:cubicBezTo>
                  <a:pt x="116" y="10383"/>
                  <a:pt x="0" y="10574"/>
                  <a:pt x="0" y="10800"/>
                </a:cubicBezTo>
                <a:cubicBezTo>
                  <a:pt x="0" y="11026"/>
                  <a:pt x="116" y="11218"/>
                  <a:pt x="281" y="11310"/>
                </a:cubicBezTo>
                <a:lnTo>
                  <a:pt x="280" y="11313"/>
                </a:lnTo>
                <a:lnTo>
                  <a:pt x="3473" y="13074"/>
                </a:lnTo>
                <a:lnTo>
                  <a:pt x="280" y="14834"/>
                </a:lnTo>
                <a:lnTo>
                  <a:pt x="281" y="14838"/>
                </a:lnTo>
                <a:cubicBezTo>
                  <a:pt x="116" y="14930"/>
                  <a:pt x="0" y="15121"/>
                  <a:pt x="0" y="15347"/>
                </a:cubicBezTo>
                <a:cubicBezTo>
                  <a:pt x="0" y="15574"/>
                  <a:pt x="116" y="15765"/>
                  <a:pt x="281" y="15857"/>
                </a:cubicBezTo>
                <a:lnTo>
                  <a:pt x="280" y="15860"/>
                </a:lnTo>
                <a:lnTo>
                  <a:pt x="10589" y="21544"/>
                </a:lnTo>
                <a:lnTo>
                  <a:pt x="10591" y="21541"/>
                </a:lnTo>
                <a:cubicBezTo>
                  <a:pt x="10654" y="21577"/>
                  <a:pt x="10724" y="21600"/>
                  <a:pt x="10800" y="21600"/>
                </a:cubicBezTo>
                <a:cubicBezTo>
                  <a:pt x="10876" y="21600"/>
                  <a:pt x="10946" y="21577"/>
                  <a:pt x="11009" y="21541"/>
                </a:cubicBezTo>
                <a:lnTo>
                  <a:pt x="11011" y="21544"/>
                </a:lnTo>
                <a:lnTo>
                  <a:pt x="21320" y="15860"/>
                </a:lnTo>
                <a:lnTo>
                  <a:pt x="21319" y="15857"/>
                </a:lnTo>
                <a:cubicBezTo>
                  <a:pt x="21484" y="15765"/>
                  <a:pt x="21600" y="15574"/>
                  <a:pt x="21600" y="15347"/>
                </a:cubicBezTo>
                <a:cubicBezTo>
                  <a:pt x="21600" y="15121"/>
                  <a:pt x="21484" y="14930"/>
                  <a:pt x="21319" y="14838"/>
                </a:cubicBezTo>
                <a:lnTo>
                  <a:pt x="21320" y="14834"/>
                </a:lnTo>
                <a:lnTo>
                  <a:pt x="18127" y="13074"/>
                </a:lnTo>
                <a:lnTo>
                  <a:pt x="21320" y="11313"/>
                </a:lnTo>
                <a:lnTo>
                  <a:pt x="21319" y="11310"/>
                </a:lnTo>
                <a:cubicBezTo>
                  <a:pt x="21484" y="11218"/>
                  <a:pt x="21600" y="11026"/>
                  <a:pt x="21600" y="10800"/>
                </a:cubicBezTo>
              </a:path>
            </a:pathLst>
          </a:custGeom>
          <a:solidFill>
            <a:schemeClr val="tx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 name="Picture Placeholder 1"/>
          <p:cNvSpPr>
            <a:spLocks noGrp="1"/>
          </p:cNvSpPr>
          <p:nvPr>
            <p:ph type="pic" sz="quarter" idx="13"/>
          </p:nvPr>
        </p:nvSpPr>
        <p:spPr/>
      </p:sp>
    </p:spTree>
    <p:extLst>
      <p:ext uri="{BB962C8B-B14F-4D97-AF65-F5344CB8AC3E}">
        <p14:creationId xmlns:p14="http://schemas.microsoft.com/office/powerpoint/2010/main" val="1411030232"/>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Picture Placeholder 4"/>
          <p:cNvSpPr>
            <a:spLocks noGrp="1"/>
          </p:cNvSpPr>
          <p:nvPr>
            <p:ph type="pic" sz="quarter" idx="13"/>
          </p:nvPr>
        </p:nvSpPr>
        <p:spPr>
          <a:solidFill>
            <a:schemeClr val="accent1">
              <a:alpha val="74000"/>
            </a:schemeClr>
          </a:solidFill>
        </p:spPr>
      </p:sp>
      <p:sp>
        <p:nvSpPr>
          <p:cNvPr id="20" name="Rectangle 19"/>
          <p:cNvSpPr>
            <a:spLocks/>
          </p:cNvSpPr>
          <p:nvPr/>
        </p:nvSpPr>
        <p:spPr bwMode="auto">
          <a:xfrm>
            <a:off x="2320053" y="1273663"/>
            <a:ext cx="6121869" cy="28469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t" anchorCtr="0">
            <a:spAutoFit/>
          </a:bodyPr>
          <a:lstStyle/>
          <a:p>
            <a:pPr defTabSz="4572000">
              <a:lnSpc>
                <a:spcPts val="7400"/>
              </a:lnSpc>
            </a:pPr>
            <a:r>
              <a:rPr lang="en-US" sz="5400" b="1" spc="500" dirty="0" smtClean="0">
                <a:solidFill>
                  <a:schemeClr val="bg1"/>
                </a:solidFill>
                <a:latin typeface="Poppins" charset="0"/>
                <a:ea typeface="Poppins" charset="0"/>
                <a:cs typeface="Poppins" charset="0"/>
                <a:sym typeface="Bebas Neue" charset="0"/>
              </a:rPr>
              <a:t>Best customer</a:t>
            </a:r>
          </a:p>
          <a:p>
            <a:pPr defTabSz="4572000">
              <a:lnSpc>
                <a:spcPts val="7400"/>
              </a:lnSpc>
            </a:pPr>
            <a:r>
              <a:rPr lang="en-US" sz="5400" b="1" spc="500" dirty="0" smtClean="0">
                <a:solidFill>
                  <a:schemeClr val="bg1"/>
                </a:solidFill>
                <a:latin typeface="Poppins" charset="0"/>
                <a:ea typeface="Poppins" charset="0"/>
                <a:cs typeface="Poppins" charset="0"/>
                <a:sym typeface="Bebas Neue" charset="0"/>
              </a:rPr>
              <a:t>Service</a:t>
            </a:r>
          </a:p>
          <a:p>
            <a:pPr defTabSz="4572000">
              <a:lnSpc>
                <a:spcPts val="7400"/>
              </a:lnSpc>
            </a:pPr>
            <a:r>
              <a:rPr lang="en-US" sz="5400" b="1" spc="500" dirty="0" smtClean="0">
                <a:solidFill>
                  <a:schemeClr val="bg1"/>
                </a:solidFill>
                <a:latin typeface="Poppins" charset="0"/>
                <a:ea typeface="Poppins" charset="0"/>
                <a:cs typeface="Poppins" charset="0"/>
                <a:sym typeface="Bebas Neue" charset="0"/>
              </a:rPr>
              <a:t>Statistics</a:t>
            </a:r>
          </a:p>
        </p:txBody>
      </p:sp>
      <p:sp>
        <p:nvSpPr>
          <p:cNvPr id="22" name="Subtitle 2"/>
          <p:cNvSpPr txBox="1">
            <a:spLocks/>
          </p:cNvSpPr>
          <p:nvPr/>
        </p:nvSpPr>
        <p:spPr>
          <a:xfrm>
            <a:off x="3018200" y="8319035"/>
            <a:ext cx="8428136" cy="1245536"/>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dirty="0" smtClean="0">
                <a:solidFill>
                  <a:schemeClr val="bg1"/>
                </a:solidFill>
                <a:latin typeface="Poppins Light" charset="0"/>
                <a:ea typeface="Poppins Light" charset="0"/>
                <a:cs typeface="Poppins Light" charset="0"/>
              </a:rPr>
              <a:t>Frequently, your initial font choice is taken out of your awesome hands</a:t>
            </a:r>
            <a:r>
              <a:rPr lang="en-US" dirty="0">
                <a:solidFill>
                  <a:schemeClr val="bg1"/>
                </a:solidFill>
                <a:latin typeface="Poppins Light" charset="0"/>
                <a:ea typeface="Poppins Light" charset="0"/>
                <a:cs typeface="Poppins Light" charset="0"/>
              </a:rPr>
              <a:t> </a:t>
            </a:r>
            <a:r>
              <a:rPr lang="en-US" dirty="0" smtClean="0">
                <a:solidFill>
                  <a:schemeClr val="bg1"/>
                </a:solidFill>
                <a:latin typeface="Poppins Light" charset="0"/>
                <a:ea typeface="Poppins Light" charset="0"/>
                <a:cs typeface="Poppins Light" charset="0"/>
              </a:rPr>
              <a:t>also we are companies</a:t>
            </a:r>
            <a:endParaRPr lang="en-US" dirty="0">
              <a:solidFill>
                <a:schemeClr val="bg1"/>
              </a:solidFill>
              <a:latin typeface="Poppins Light" charset="0"/>
              <a:ea typeface="Poppins Light" charset="0"/>
              <a:cs typeface="Poppins Light" charset="0"/>
            </a:endParaRPr>
          </a:p>
        </p:txBody>
      </p:sp>
      <p:sp>
        <p:nvSpPr>
          <p:cNvPr id="23" name="TextBox 22"/>
          <p:cNvSpPr txBox="1"/>
          <p:nvPr/>
        </p:nvSpPr>
        <p:spPr>
          <a:xfrm>
            <a:off x="3135771" y="7745300"/>
            <a:ext cx="4363695" cy="461665"/>
          </a:xfrm>
          <a:prstGeom prst="rect">
            <a:avLst/>
          </a:prstGeom>
          <a:noFill/>
        </p:spPr>
        <p:txBody>
          <a:bodyPr wrap="none" rtlCol="0" anchor="ctr" anchorCtr="0">
            <a:spAutoFit/>
          </a:bodyPr>
          <a:lstStyle/>
          <a:p>
            <a:r>
              <a:rPr lang="en-US" sz="2400" b="1" dirty="0" smtClean="0">
                <a:solidFill>
                  <a:schemeClr val="bg1"/>
                </a:solidFill>
                <a:latin typeface="Poppins SemiBold" charset="0"/>
                <a:ea typeface="Poppins SemiBold" charset="0"/>
                <a:cs typeface="Poppins SemiBold" charset="0"/>
              </a:rPr>
              <a:t>OFFER AWESOME SERVICES</a:t>
            </a:r>
            <a:endParaRPr lang="en-US" sz="2400" b="1" dirty="0">
              <a:solidFill>
                <a:schemeClr val="bg1"/>
              </a:solidFill>
              <a:latin typeface="Poppins SemiBold" charset="0"/>
              <a:ea typeface="Poppins SemiBold" charset="0"/>
              <a:cs typeface="Poppins SemiBold" charset="0"/>
            </a:endParaRPr>
          </a:p>
        </p:txBody>
      </p:sp>
      <p:sp>
        <p:nvSpPr>
          <p:cNvPr id="24" name="Subtitle 2"/>
          <p:cNvSpPr txBox="1">
            <a:spLocks/>
          </p:cNvSpPr>
          <p:nvPr/>
        </p:nvSpPr>
        <p:spPr>
          <a:xfrm>
            <a:off x="3018200" y="5847857"/>
            <a:ext cx="8428136" cy="1245536"/>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dirty="0" smtClean="0">
                <a:solidFill>
                  <a:schemeClr val="bg1"/>
                </a:solidFill>
                <a:latin typeface="Poppins Light" charset="0"/>
                <a:ea typeface="Poppins Light" charset="0"/>
                <a:cs typeface="Poppins Light" charset="0"/>
              </a:rPr>
              <a:t>Frequently, your initial font choice is taken out of your awesome hands</a:t>
            </a:r>
            <a:r>
              <a:rPr lang="en-US" dirty="0">
                <a:solidFill>
                  <a:schemeClr val="bg1"/>
                </a:solidFill>
                <a:latin typeface="Poppins Light" charset="0"/>
                <a:ea typeface="Poppins Light" charset="0"/>
                <a:cs typeface="Poppins Light" charset="0"/>
              </a:rPr>
              <a:t> </a:t>
            </a:r>
            <a:r>
              <a:rPr lang="en-US" dirty="0" smtClean="0">
                <a:solidFill>
                  <a:schemeClr val="bg1"/>
                </a:solidFill>
                <a:latin typeface="Poppins Light" charset="0"/>
                <a:ea typeface="Poppins Light" charset="0"/>
                <a:cs typeface="Poppins Light" charset="0"/>
              </a:rPr>
              <a:t>also we are companies</a:t>
            </a:r>
            <a:endParaRPr lang="en-US" dirty="0">
              <a:solidFill>
                <a:schemeClr val="bg1"/>
              </a:solidFill>
              <a:latin typeface="Poppins Light" charset="0"/>
              <a:ea typeface="Poppins Light" charset="0"/>
              <a:cs typeface="Poppins Light" charset="0"/>
            </a:endParaRPr>
          </a:p>
        </p:txBody>
      </p:sp>
      <p:sp>
        <p:nvSpPr>
          <p:cNvPr id="25" name="TextBox 24"/>
          <p:cNvSpPr txBox="1"/>
          <p:nvPr/>
        </p:nvSpPr>
        <p:spPr>
          <a:xfrm>
            <a:off x="3135771" y="5274122"/>
            <a:ext cx="3740126" cy="461665"/>
          </a:xfrm>
          <a:prstGeom prst="rect">
            <a:avLst/>
          </a:prstGeom>
          <a:noFill/>
        </p:spPr>
        <p:txBody>
          <a:bodyPr wrap="none" rtlCol="0" anchor="ctr" anchorCtr="0">
            <a:spAutoFit/>
          </a:bodyPr>
          <a:lstStyle/>
          <a:p>
            <a:r>
              <a:rPr lang="en-US" sz="2400" b="1" dirty="0" smtClean="0">
                <a:solidFill>
                  <a:schemeClr val="bg1"/>
                </a:solidFill>
                <a:latin typeface="Poppins SemiBold" charset="0"/>
                <a:ea typeface="Poppins SemiBold" charset="0"/>
                <a:cs typeface="Poppins SemiBold" charset="0"/>
              </a:rPr>
              <a:t>BE THE BEST COMPANY</a:t>
            </a:r>
            <a:endParaRPr lang="en-US" sz="2400" b="1" dirty="0">
              <a:solidFill>
                <a:schemeClr val="bg1"/>
              </a:solidFill>
              <a:latin typeface="Poppins SemiBold" charset="0"/>
              <a:ea typeface="Poppins SemiBold" charset="0"/>
              <a:cs typeface="Poppins SemiBold" charset="0"/>
            </a:endParaRPr>
          </a:p>
        </p:txBody>
      </p:sp>
      <p:sp>
        <p:nvSpPr>
          <p:cNvPr id="26" name="Shape 2645"/>
          <p:cNvSpPr/>
          <p:nvPr/>
        </p:nvSpPr>
        <p:spPr>
          <a:xfrm>
            <a:off x="2320054" y="5296668"/>
            <a:ext cx="558655" cy="406295"/>
          </a:xfrm>
          <a:custGeom>
            <a:avLst/>
            <a:gdLst/>
            <a:ahLst/>
            <a:cxnLst>
              <a:cxn ang="0">
                <a:pos x="wd2" y="hd2"/>
              </a:cxn>
              <a:cxn ang="5400000">
                <a:pos x="wd2" y="hd2"/>
              </a:cxn>
              <a:cxn ang="10800000">
                <a:pos x="wd2" y="hd2"/>
              </a:cxn>
              <a:cxn ang="16200000">
                <a:pos x="wd2" y="hd2"/>
              </a:cxn>
            </a:cxnLst>
            <a:rect l="0" t="0" r="r" b="b"/>
            <a:pathLst>
              <a:path w="21600" h="21600" extrusionOk="0">
                <a:moveTo>
                  <a:pt x="1408" y="20250"/>
                </a:moveTo>
                <a:lnTo>
                  <a:pt x="2740" y="17504"/>
                </a:lnTo>
                <a:cubicBezTo>
                  <a:pt x="2807" y="17526"/>
                  <a:pt x="2874" y="17550"/>
                  <a:pt x="2945" y="17550"/>
                </a:cubicBezTo>
                <a:lnTo>
                  <a:pt x="18655" y="17550"/>
                </a:lnTo>
                <a:cubicBezTo>
                  <a:pt x="18726" y="17550"/>
                  <a:pt x="18793" y="17526"/>
                  <a:pt x="18860" y="17504"/>
                </a:cubicBezTo>
                <a:lnTo>
                  <a:pt x="20192" y="20250"/>
                </a:lnTo>
                <a:cubicBezTo>
                  <a:pt x="20192" y="20250"/>
                  <a:pt x="1408" y="20250"/>
                  <a:pt x="1408" y="20250"/>
                </a:cubicBezTo>
                <a:close/>
                <a:moveTo>
                  <a:pt x="2945" y="1350"/>
                </a:moveTo>
                <a:lnTo>
                  <a:pt x="18655" y="1350"/>
                </a:lnTo>
                <a:lnTo>
                  <a:pt x="18655" y="16200"/>
                </a:lnTo>
                <a:lnTo>
                  <a:pt x="2945" y="16200"/>
                </a:lnTo>
                <a:cubicBezTo>
                  <a:pt x="2945" y="16200"/>
                  <a:pt x="2945" y="1350"/>
                  <a:pt x="2945" y="1350"/>
                </a:cubicBezTo>
                <a:close/>
                <a:moveTo>
                  <a:pt x="21510" y="20558"/>
                </a:moveTo>
                <a:lnTo>
                  <a:pt x="21518" y="20551"/>
                </a:lnTo>
                <a:lnTo>
                  <a:pt x="19591" y="16577"/>
                </a:lnTo>
                <a:cubicBezTo>
                  <a:pt x="19617" y="16457"/>
                  <a:pt x="19636" y="16332"/>
                  <a:pt x="19636" y="16200"/>
                </a:cubicBezTo>
                <a:lnTo>
                  <a:pt x="19636" y="1350"/>
                </a:lnTo>
                <a:cubicBezTo>
                  <a:pt x="19636" y="605"/>
                  <a:pt x="19197" y="0"/>
                  <a:pt x="18655" y="0"/>
                </a:cubicBezTo>
                <a:lnTo>
                  <a:pt x="2945" y="0"/>
                </a:lnTo>
                <a:cubicBezTo>
                  <a:pt x="2403" y="0"/>
                  <a:pt x="1964" y="605"/>
                  <a:pt x="1964" y="1350"/>
                </a:cubicBezTo>
                <a:lnTo>
                  <a:pt x="1964" y="16200"/>
                </a:lnTo>
                <a:cubicBezTo>
                  <a:pt x="1964" y="16332"/>
                  <a:pt x="1983" y="16457"/>
                  <a:pt x="2009" y="16577"/>
                </a:cubicBezTo>
                <a:lnTo>
                  <a:pt x="82" y="20551"/>
                </a:lnTo>
                <a:lnTo>
                  <a:pt x="90" y="20558"/>
                </a:lnTo>
                <a:cubicBezTo>
                  <a:pt x="38" y="20665"/>
                  <a:pt x="0" y="20787"/>
                  <a:pt x="0" y="20925"/>
                </a:cubicBezTo>
                <a:cubicBezTo>
                  <a:pt x="0" y="21298"/>
                  <a:pt x="220" y="21600"/>
                  <a:pt x="491" y="21600"/>
                </a:cubicBezTo>
                <a:lnTo>
                  <a:pt x="21109" y="21600"/>
                </a:lnTo>
                <a:cubicBezTo>
                  <a:pt x="21380" y="21600"/>
                  <a:pt x="21600" y="21298"/>
                  <a:pt x="21600" y="20925"/>
                </a:cubicBezTo>
                <a:cubicBezTo>
                  <a:pt x="21600" y="20787"/>
                  <a:pt x="21562" y="20665"/>
                  <a:pt x="21510" y="20558"/>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chemeClr val="bg1"/>
              </a:solidFill>
            </a:endParaRPr>
          </a:p>
        </p:txBody>
      </p:sp>
      <p:sp>
        <p:nvSpPr>
          <p:cNvPr id="27" name="Shape 2687"/>
          <p:cNvSpPr/>
          <p:nvPr/>
        </p:nvSpPr>
        <p:spPr>
          <a:xfrm>
            <a:off x="2320054" y="7692774"/>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8655" y="16200"/>
                </a:moveTo>
                <a:lnTo>
                  <a:pt x="15709" y="16200"/>
                </a:lnTo>
                <a:lnTo>
                  <a:pt x="15709" y="14727"/>
                </a:lnTo>
                <a:lnTo>
                  <a:pt x="18655" y="14727"/>
                </a:lnTo>
                <a:cubicBezTo>
                  <a:pt x="18655" y="14727"/>
                  <a:pt x="18655" y="16200"/>
                  <a:pt x="18655" y="16200"/>
                </a:cubicBezTo>
                <a:close/>
                <a:moveTo>
                  <a:pt x="18655" y="18655"/>
                </a:moveTo>
                <a:lnTo>
                  <a:pt x="15709" y="18655"/>
                </a:lnTo>
                <a:lnTo>
                  <a:pt x="15709" y="17182"/>
                </a:lnTo>
                <a:lnTo>
                  <a:pt x="18655" y="17182"/>
                </a:lnTo>
                <a:cubicBezTo>
                  <a:pt x="18655" y="17182"/>
                  <a:pt x="18655" y="18655"/>
                  <a:pt x="18655" y="18655"/>
                </a:cubicBezTo>
                <a:close/>
                <a:moveTo>
                  <a:pt x="17182" y="20618"/>
                </a:moveTo>
                <a:cubicBezTo>
                  <a:pt x="16542" y="20618"/>
                  <a:pt x="16002" y="20207"/>
                  <a:pt x="15799" y="19636"/>
                </a:cubicBezTo>
                <a:lnTo>
                  <a:pt x="18564" y="19636"/>
                </a:lnTo>
                <a:cubicBezTo>
                  <a:pt x="18361" y="20207"/>
                  <a:pt x="17822" y="20618"/>
                  <a:pt x="17182" y="20618"/>
                </a:cubicBezTo>
                <a:moveTo>
                  <a:pt x="17182" y="12764"/>
                </a:moveTo>
                <a:cubicBezTo>
                  <a:pt x="17822" y="12764"/>
                  <a:pt x="18361" y="13175"/>
                  <a:pt x="18564" y="13745"/>
                </a:cubicBezTo>
                <a:lnTo>
                  <a:pt x="15799" y="13745"/>
                </a:lnTo>
                <a:cubicBezTo>
                  <a:pt x="16002" y="13175"/>
                  <a:pt x="16542" y="12764"/>
                  <a:pt x="17182" y="12764"/>
                </a:cubicBezTo>
                <a:moveTo>
                  <a:pt x="5891" y="16200"/>
                </a:moveTo>
                <a:lnTo>
                  <a:pt x="2945" y="16200"/>
                </a:lnTo>
                <a:lnTo>
                  <a:pt x="2945" y="14727"/>
                </a:lnTo>
                <a:lnTo>
                  <a:pt x="5891" y="14727"/>
                </a:lnTo>
                <a:cubicBezTo>
                  <a:pt x="5891" y="14727"/>
                  <a:pt x="5891" y="16200"/>
                  <a:pt x="5891" y="16200"/>
                </a:cubicBezTo>
                <a:close/>
                <a:moveTo>
                  <a:pt x="4418" y="12764"/>
                </a:moveTo>
                <a:cubicBezTo>
                  <a:pt x="5058" y="12764"/>
                  <a:pt x="5598" y="13175"/>
                  <a:pt x="5801" y="13745"/>
                </a:cubicBezTo>
                <a:lnTo>
                  <a:pt x="3036" y="13745"/>
                </a:lnTo>
                <a:cubicBezTo>
                  <a:pt x="3239" y="13175"/>
                  <a:pt x="3778" y="12764"/>
                  <a:pt x="4418" y="12764"/>
                </a:cubicBezTo>
                <a:moveTo>
                  <a:pt x="5891" y="18655"/>
                </a:moveTo>
                <a:lnTo>
                  <a:pt x="2945" y="18655"/>
                </a:lnTo>
                <a:lnTo>
                  <a:pt x="2945" y="17182"/>
                </a:lnTo>
                <a:lnTo>
                  <a:pt x="5891" y="17182"/>
                </a:lnTo>
                <a:cubicBezTo>
                  <a:pt x="5891" y="17182"/>
                  <a:pt x="5891" y="18655"/>
                  <a:pt x="5891" y="18655"/>
                </a:cubicBezTo>
                <a:close/>
                <a:moveTo>
                  <a:pt x="4418" y="20618"/>
                </a:moveTo>
                <a:cubicBezTo>
                  <a:pt x="3778" y="20618"/>
                  <a:pt x="3239" y="20207"/>
                  <a:pt x="3036" y="19636"/>
                </a:cubicBezTo>
                <a:lnTo>
                  <a:pt x="5801" y="19636"/>
                </a:lnTo>
                <a:cubicBezTo>
                  <a:pt x="5598" y="20207"/>
                  <a:pt x="5058" y="20618"/>
                  <a:pt x="4418" y="20618"/>
                </a:cubicBezTo>
                <a:moveTo>
                  <a:pt x="19636" y="13745"/>
                </a:moveTo>
                <a:lnTo>
                  <a:pt x="19636" y="8836"/>
                </a:lnTo>
                <a:cubicBezTo>
                  <a:pt x="19636" y="3956"/>
                  <a:pt x="15680" y="0"/>
                  <a:pt x="10800" y="0"/>
                </a:cubicBezTo>
                <a:cubicBezTo>
                  <a:pt x="5920" y="0"/>
                  <a:pt x="1964" y="3956"/>
                  <a:pt x="1964" y="8836"/>
                </a:cubicBezTo>
                <a:lnTo>
                  <a:pt x="1964" y="13745"/>
                </a:lnTo>
                <a:cubicBezTo>
                  <a:pt x="879" y="13745"/>
                  <a:pt x="0" y="14625"/>
                  <a:pt x="0" y="15709"/>
                </a:cubicBezTo>
                <a:lnTo>
                  <a:pt x="0" y="17673"/>
                </a:lnTo>
                <a:cubicBezTo>
                  <a:pt x="0" y="18757"/>
                  <a:pt x="879" y="19636"/>
                  <a:pt x="1964" y="19636"/>
                </a:cubicBezTo>
                <a:lnTo>
                  <a:pt x="2013" y="19636"/>
                </a:lnTo>
                <a:cubicBezTo>
                  <a:pt x="2241" y="20757"/>
                  <a:pt x="3231" y="21600"/>
                  <a:pt x="4418" y="21600"/>
                </a:cubicBezTo>
                <a:cubicBezTo>
                  <a:pt x="5774" y="21600"/>
                  <a:pt x="6873" y="20501"/>
                  <a:pt x="6873" y="19145"/>
                </a:cubicBezTo>
                <a:lnTo>
                  <a:pt x="6873" y="14236"/>
                </a:lnTo>
                <a:cubicBezTo>
                  <a:pt x="6873" y="12881"/>
                  <a:pt x="5774" y="11782"/>
                  <a:pt x="4418" y="11782"/>
                </a:cubicBezTo>
                <a:cubicBezTo>
                  <a:pt x="3864" y="11782"/>
                  <a:pt x="3356" y="11971"/>
                  <a:pt x="2945" y="12282"/>
                </a:cubicBezTo>
                <a:lnTo>
                  <a:pt x="2945" y="8836"/>
                </a:lnTo>
                <a:cubicBezTo>
                  <a:pt x="2945" y="4499"/>
                  <a:pt x="6462" y="982"/>
                  <a:pt x="10800" y="982"/>
                </a:cubicBezTo>
                <a:cubicBezTo>
                  <a:pt x="15138" y="982"/>
                  <a:pt x="18655" y="4499"/>
                  <a:pt x="18655" y="8836"/>
                </a:cubicBezTo>
                <a:lnTo>
                  <a:pt x="18655" y="12282"/>
                </a:lnTo>
                <a:cubicBezTo>
                  <a:pt x="18244" y="11971"/>
                  <a:pt x="17736" y="11782"/>
                  <a:pt x="17182" y="11782"/>
                </a:cubicBezTo>
                <a:cubicBezTo>
                  <a:pt x="15826" y="11782"/>
                  <a:pt x="14727" y="12881"/>
                  <a:pt x="14727" y="14236"/>
                </a:cubicBezTo>
                <a:lnTo>
                  <a:pt x="14727" y="19145"/>
                </a:lnTo>
                <a:cubicBezTo>
                  <a:pt x="14727" y="20501"/>
                  <a:pt x="15826" y="21600"/>
                  <a:pt x="17182" y="21600"/>
                </a:cubicBezTo>
                <a:cubicBezTo>
                  <a:pt x="18369" y="21600"/>
                  <a:pt x="19360" y="20757"/>
                  <a:pt x="19587" y="19636"/>
                </a:cubicBezTo>
                <a:lnTo>
                  <a:pt x="19636" y="19636"/>
                </a:lnTo>
                <a:cubicBezTo>
                  <a:pt x="20721" y="19636"/>
                  <a:pt x="21600" y="18757"/>
                  <a:pt x="21600" y="17673"/>
                </a:cubicBezTo>
                <a:lnTo>
                  <a:pt x="21600" y="15709"/>
                </a:lnTo>
                <a:cubicBezTo>
                  <a:pt x="21600" y="14625"/>
                  <a:pt x="20721" y="13745"/>
                  <a:pt x="19636" y="13745"/>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chemeClr val="bg1"/>
              </a:solidFill>
            </a:endParaRPr>
          </a:p>
        </p:txBody>
      </p:sp>
      <p:sp>
        <p:nvSpPr>
          <p:cNvPr id="35" name="Subtitle 2"/>
          <p:cNvSpPr txBox="1">
            <a:spLocks/>
          </p:cNvSpPr>
          <p:nvPr/>
        </p:nvSpPr>
        <p:spPr>
          <a:xfrm>
            <a:off x="3018200" y="10790213"/>
            <a:ext cx="8428136" cy="1245536"/>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dirty="0" smtClean="0">
                <a:solidFill>
                  <a:schemeClr val="bg1"/>
                </a:solidFill>
                <a:latin typeface="Poppins Light" charset="0"/>
                <a:ea typeface="Poppins Light" charset="0"/>
                <a:cs typeface="Poppins Light" charset="0"/>
              </a:rPr>
              <a:t>Frequently, your initial font choice is taken out of your awesome hands</a:t>
            </a:r>
            <a:r>
              <a:rPr lang="en-US" dirty="0">
                <a:solidFill>
                  <a:schemeClr val="bg1"/>
                </a:solidFill>
                <a:latin typeface="Poppins Light" charset="0"/>
                <a:ea typeface="Poppins Light" charset="0"/>
                <a:cs typeface="Poppins Light" charset="0"/>
              </a:rPr>
              <a:t> </a:t>
            </a:r>
            <a:r>
              <a:rPr lang="en-US" dirty="0" smtClean="0">
                <a:solidFill>
                  <a:schemeClr val="bg1"/>
                </a:solidFill>
                <a:latin typeface="Poppins Light" charset="0"/>
                <a:ea typeface="Poppins Light" charset="0"/>
                <a:cs typeface="Poppins Light" charset="0"/>
              </a:rPr>
              <a:t>also we are companies</a:t>
            </a:r>
            <a:endParaRPr lang="en-US" dirty="0">
              <a:solidFill>
                <a:schemeClr val="bg1"/>
              </a:solidFill>
              <a:latin typeface="Poppins Light" charset="0"/>
              <a:ea typeface="Poppins Light" charset="0"/>
              <a:cs typeface="Poppins Light" charset="0"/>
            </a:endParaRPr>
          </a:p>
        </p:txBody>
      </p:sp>
      <p:sp>
        <p:nvSpPr>
          <p:cNvPr id="38" name="TextBox 37"/>
          <p:cNvSpPr txBox="1"/>
          <p:nvPr/>
        </p:nvSpPr>
        <p:spPr>
          <a:xfrm>
            <a:off x="3135771" y="10216478"/>
            <a:ext cx="4490332" cy="461665"/>
          </a:xfrm>
          <a:prstGeom prst="rect">
            <a:avLst/>
          </a:prstGeom>
          <a:noFill/>
        </p:spPr>
        <p:txBody>
          <a:bodyPr wrap="none" rtlCol="0" anchor="ctr" anchorCtr="0">
            <a:spAutoFit/>
          </a:bodyPr>
          <a:lstStyle/>
          <a:p>
            <a:r>
              <a:rPr lang="en-US" sz="2400" b="1" dirty="0" smtClean="0">
                <a:solidFill>
                  <a:schemeClr val="bg1"/>
                </a:solidFill>
                <a:latin typeface="Poppins SemiBold" charset="0"/>
                <a:ea typeface="Poppins SemiBold" charset="0"/>
                <a:cs typeface="Poppins SemiBold" charset="0"/>
              </a:rPr>
              <a:t>RELEASE CREATIVE LAYOUTS</a:t>
            </a:r>
            <a:endParaRPr lang="en-US" sz="2400" b="1" dirty="0">
              <a:solidFill>
                <a:schemeClr val="bg1"/>
              </a:solidFill>
              <a:latin typeface="Poppins SemiBold" charset="0"/>
              <a:ea typeface="Poppins SemiBold" charset="0"/>
              <a:cs typeface="Poppins SemiBold" charset="0"/>
            </a:endParaRPr>
          </a:p>
        </p:txBody>
      </p:sp>
      <p:sp>
        <p:nvSpPr>
          <p:cNvPr id="39" name="Shape 2783"/>
          <p:cNvSpPr/>
          <p:nvPr/>
        </p:nvSpPr>
        <p:spPr>
          <a:xfrm>
            <a:off x="2320053" y="10206072"/>
            <a:ext cx="558655" cy="482475"/>
          </a:xfrm>
          <a:custGeom>
            <a:avLst/>
            <a:gdLst/>
            <a:ahLst/>
            <a:cxnLst>
              <a:cxn ang="0">
                <a:pos x="wd2" y="hd2"/>
              </a:cxn>
              <a:cxn ang="5400000">
                <a:pos x="wd2" y="hd2"/>
              </a:cxn>
              <a:cxn ang="10800000">
                <a:pos x="wd2" y="hd2"/>
              </a:cxn>
              <a:cxn ang="16200000">
                <a:pos x="wd2" y="hd2"/>
              </a:cxn>
            </a:cxnLst>
            <a:rect l="0" t="0" r="r" b="b"/>
            <a:pathLst>
              <a:path w="21600" h="21600" extrusionOk="0">
                <a:moveTo>
                  <a:pt x="10800" y="15855"/>
                </a:moveTo>
                <a:lnTo>
                  <a:pt x="1633" y="10800"/>
                </a:lnTo>
                <a:lnTo>
                  <a:pt x="4615" y="9156"/>
                </a:lnTo>
                <a:lnTo>
                  <a:pt x="10589" y="12450"/>
                </a:lnTo>
                <a:lnTo>
                  <a:pt x="10591" y="12446"/>
                </a:lnTo>
                <a:cubicBezTo>
                  <a:pt x="10654" y="12482"/>
                  <a:pt x="10724" y="12505"/>
                  <a:pt x="10800" y="12505"/>
                </a:cubicBezTo>
                <a:cubicBezTo>
                  <a:pt x="10876" y="12505"/>
                  <a:pt x="10946" y="12482"/>
                  <a:pt x="11009" y="12446"/>
                </a:cubicBezTo>
                <a:lnTo>
                  <a:pt x="11011" y="12450"/>
                </a:lnTo>
                <a:lnTo>
                  <a:pt x="16985" y="9156"/>
                </a:lnTo>
                <a:lnTo>
                  <a:pt x="19967" y="10800"/>
                </a:lnTo>
                <a:cubicBezTo>
                  <a:pt x="19967" y="10800"/>
                  <a:pt x="10800" y="15855"/>
                  <a:pt x="10800" y="15855"/>
                </a:cubicBezTo>
                <a:close/>
                <a:moveTo>
                  <a:pt x="19967" y="15347"/>
                </a:moveTo>
                <a:lnTo>
                  <a:pt x="10800" y="20402"/>
                </a:lnTo>
                <a:lnTo>
                  <a:pt x="1633" y="15347"/>
                </a:lnTo>
                <a:lnTo>
                  <a:pt x="4615" y="13703"/>
                </a:lnTo>
                <a:lnTo>
                  <a:pt x="10589" y="16997"/>
                </a:lnTo>
                <a:lnTo>
                  <a:pt x="10591" y="16994"/>
                </a:lnTo>
                <a:cubicBezTo>
                  <a:pt x="10654" y="17029"/>
                  <a:pt x="10724" y="17053"/>
                  <a:pt x="10800" y="17053"/>
                </a:cubicBezTo>
                <a:cubicBezTo>
                  <a:pt x="10876" y="17053"/>
                  <a:pt x="10946" y="17029"/>
                  <a:pt x="11009" y="16994"/>
                </a:cubicBezTo>
                <a:lnTo>
                  <a:pt x="11011" y="16997"/>
                </a:lnTo>
                <a:lnTo>
                  <a:pt x="16985" y="13703"/>
                </a:lnTo>
                <a:cubicBezTo>
                  <a:pt x="16985" y="13703"/>
                  <a:pt x="19967" y="15347"/>
                  <a:pt x="19967" y="15347"/>
                </a:cubicBezTo>
                <a:close/>
                <a:moveTo>
                  <a:pt x="1633" y="6253"/>
                </a:moveTo>
                <a:lnTo>
                  <a:pt x="10800" y="1198"/>
                </a:lnTo>
                <a:lnTo>
                  <a:pt x="19967" y="6253"/>
                </a:lnTo>
                <a:lnTo>
                  <a:pt x="10800" y="11307"/>
                </a:lnTo>
                <a:cubicBezTo>
                  <a:pt x="10800" y="11307"/>
                  <a:pt x="1633" y="6253"/>
                  <a:pt x="1633" y="6253"/>
                </a:cubicBezTo>
                <a:close/>
                <a:moveTo>
                  <a:pt x="21600" y="10800"/>
                </a:moveTo>
                <a:cubicBezTo>
                  <a:pt x="21600" y="10574"/>
                  <a:pt x="21484" y="10383"/>
                  <a:pt x="21319" y="10290"/>
                </a:cubicBezTo>
                <a:lnTo>
                  <a:pt x="21320" y="10287"/>
                </a:lnTo>
                <a:lnTo>
                  <a:pt x="18127" y="8526"/>
                </a:lnTo>
                <a:lnTo>
                  <a:pt x="21320" y="6766"/>
                </a:lnTo>
                <a:lnTo>
                  <a:pt x="21319" y="6762"/>
                </a:lnTo>
                <a:cubicBezTo>
                  <a:pt x="21484" y="6671"/>
                  <a:pt x="21600" y="6479"/>
                  <a:pt x="21600" y="6253"/>
                </a:cubicBezTo>
                <a:cubicBezTo>
                  <a:pt x="21600" y="6027"/>
                  <a:pt x="21484" y="5835"/>
                  <a:pt x="21319" y="5743"/>
                </a:cubicBezTo>
                <a:lnTo>
                  <a:pt x="21320" y="5740"/>
                </a:lnTo>
                <a:lnTo>
                  <a:pt x="11011" y="56"/>
                </a:lnTo>
                <a:lnTo>
                  <a:pt x="11009" y="59"/>
                </a:lnTo>
                <a:cubicBezTo>
                  <a:pt x="10946" y="23"/>
                  <a:pt x="10876" y="0"/>
                  <a:pt x="10800" y="0"/>
                </a:cubicBezTo>
                <a:cubicBezTo>
                  <a:pt x="10724" y="0"/>
                  <a:pt x="10654" y="23"/>
                  <a:pt x="10591" y="59"/>
                </a:cubicBezTo>
                <a:lnTo>
                  <a:pt x="10589" y="56"/>
                </a:lnTo>
                <a:lnTo>
                  <a:pt x="280" y="5740"/>
                </a:lnTo>
                <a:lnTo>
                  <a:pt x="281" y="5743"/>
                </a:lnTo>
                <a:cubicBezTo>
                  <a:pt x="116" y="5835"/>
                  <a:pt x="0" y="6027"/>
                  <a:pt x="0" y="6253"/>
                </a:cubicBezTo>
                <a:cubicBezTo>
                  <a:pt x="0" y="6479"/>
                  <a:pt x="116" y="6671"/>
                  <a:pt x="281" y="6762"/>
                </a:cubicBezTo>
                <a:lnTo>
                  <a:pt x="280" y="6766"/>
                </a:lnTo>
                <a:lnTo>
                  <a:pt x="3473" y="8526"/>
                </a:lnTo>
                <a:lnTo>
                  <a:pt x="280" y="10287"/>
                </a:lnTo>
                <a:lnTo>
                  <a:pt x="281" y="10290"/>
                </a:lnTo>
                <a:cubicBezTo>
                  <a:pt x="116" y="10383"/>
                  <a:pt x="0" y="10574"/>
                  <a:pt x="0" y="10800"/>
                </a:cubicBezTo>
                <a:cubicBezTo>
                  <a:pt x="0" y="11026"/>
                  <a:pt x="116" y="11218"/>
                  <a:pt x="281" y="11310"/>
                </a:cubicBezTo>
                <a:lnTo>
                  <a:pt x="280" y="11313"/>
                </a:lnTo>
                <a:lnTo>
                  <a:pt x="3473" y="13074"/>
                </a:lnTo>
                <a:lnTo>
                  <a:pt x="280" y="14834"/>
                </a:lnTo>
                <a:lnTo>
                  <a:pt x="281" y="14838"/>
                </a:lnTo>
                <a:cubicBezTo>
                  <a:pt x="116" y="14930"/>
                  <a:pt x="0" y="15121"/>
                  <a:pt x="0" y="15347"/>
                </a:cubicBezTo>
                <a:cubicBezTo>
                  <a:pt x="0" y="15574"/>
                  <a:pt x="116" y="15765"/>
                  <a:pt x="281" y="15857"/>
                </a:cubicBezTo>
                <a:lnTo>
                  <a:pt x="280" y="15860"/>
                </a:lnTo>
                <a:lnTo>
                  <a:pt x="10589" y="21544"/>
                </a:lnTo>
                <a:lnTo>
                  <a:pt x="10591" y="21541"/>
                </a:lnTo>
                <a:cubicBezTo>
                  <a:pt x="10654" y="21577"/>
                  <a:pt x="10724" y="21600"/>
                  <a:pt x="10800" y="21600"/>
                </a:cubicBezTo>
                <a:cubicBezTo>
                  <a:pt x="10876" y="21600"/>
                  <a:pt x="10946" y="21577"/>
                  <a:pt x="11009" y="21541"/>
                </a:cubicBezTo>
                <a:lnTo>
                  <a:pt x="11011" y="21544"/>
                </a:lnTo>
                <a:lnTo>
                  <a:pt x="21320" y="15860"/>
                </a:lnTo>
                <a:lnTo>
                  <a:pt x="21319" y="15857"/>
                </a:lnTo>
                <a:cubicBezTo>
                  <a:pt x="21484" y="15765"/>
                  <a:pt x="21600" y="15574"/>
                  <a:pt x="21600" y="15347"/>
                </a:cubicBezTo>
                <a:cubicBezTo>
                  <a:pt x="21600" y="15121"/>
                  <a:pt x="21484" y="14930"/>
                  <a:pt x="21319" y="14838"/>
                </a:cubicBezTo>
                <a:lnTo>
                  <a:pt x="21320" y="14834"/>
                </a:lnTo>
                <a:lnTo>
                  <a:pt x="18127" y="13074"/>
                </a:lnTo>
                <a:lnTo>
                  <a:pt x="21320" y="11313"/>
                </a:lnTo>
                <a:lnTo>
                  <a:pt x="21319" y="11310"/>
                </a:lnTo>
                <a:cubicBezTo>
                  <a:pt x="21484" y="11218"/>
                  <a:pt x="21600" y="11026"/>
                  <a:pt x="21600" y="10800"/>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chemeClr val="bg1"/>
              </a:solidFill>
            </a:endParaRPr>
          </a:p>
        </p:txBody>
      </p:sp>
    </p:spTree>
    <p:extLst>
      <p:ext uri="{BB962C8B-B14F-4D97-AF65-F5344CB8AC3E}">
        <p14:creationId xmlns:p14="http://schemas.microsoft.com/office/powerpoint/2010/main" val="1110020147"/>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 name="Subtitle 2"/>
          <p:cNvSpPr txBox="1">
            <a:spLocks/>
          </p:cNvSpPr>
          <p:nvPr/>
        </p:nvSpPr>
        <p:spPr>
          <a:xfrm>
            <a:off x="13035873" y="10131929"/>
            <a:ext cx="4233304" cy="1245536"/>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dirty="0" smtClean="0">
                <a:solidFill>
                  <a:schemeClr val="tx1"/>
                </a:solidFill>
                <a:latin typeface="Poppins Light" charset="0"/>
                <a:ea typeface="Poppins Light" charset="0"/>
                <a:cs typeface="Poppins Light" charset="0"/>
              </a:rPr>
              <a:t>Frequently, your initial font choice</a:t>
            </a:r>
            <a:endParaRPr lang="en-US" dirty="0">
              <a:solidFill>
                <a:schemeClr val="tx1"/>
              </a:solidFill>
              <a:latin typeface="Poppins Light" charset="0"/>
              <a:ea typeface="Poppins Light" charset="0"/>
              <a:cs typeface="Poppins Light" charset="0"/>
            </a:endParaRPr>
          </a:p>
        </p:txBody>
      </p:sp>
      <p:sp>
        <p:nvSpPr>
          <p:cNvPr id="42" name="TextBox 41"/>
          <p:cNvSpPr txBox="1"/>
          <p:nvPr/>
        </p:nvSpPr>
        <p:spPr>
          <a:xfrm>
            <a:off x="13535408" y="9483266"/>
            <a:ext cx="3196709" cy="523220"/>
          </a:xfrm>
          <a:prstGeom prst="rect">
            <a:avLst/>
          </a:prstGeom>
          <a:noFill/>
        </p:spPr>
        <p:txBody>
          <a:bodyPr wrap="none" rtlCol="0" anchor="ctr" anchorCtr="0">
            <a:spAutoFit/>
          </a:bodyPr>
          <a:lstStyle/>
          <a:p>
            <a:pPr algn="ctr"/>
            <a:r>
              <a:rPr lang="en-US" sz="2800" b="1" dirty="0" smtClean="0">
                <a:solidFill>
                  <a:schemeClr val="tx2"/>
                </a:solidFill>
                <a:latin typeface="Poppins SemiBold" charset="0"/>
                <a:ea typeface="Poppins SemiBold" charset="0"/>
                <a:cs typeface="Poppins SemiBold" charset="0"/>
              </a:rPr>
              <a:t>CUPS OF COFFEE</a:t>
            </a:r>
            <a:endParaRPr lang="en-US" sz="2800" b="1" dirty="0">
              <a:solidFill>
                <a:schemeClr val="tx2"/>
              </a:solidFill>
              <a:latin typeface="Poppins SemiBold" charset="0"/>
              <a:ea typeface="Poppins SemiBold" charset="0"/>
              <a:cs typeface="Poppins SemiBold" charset="0"/>
            </a:endParaRPr>
          </a:p>
        </p:txBody>
      </p:sp>
      <p:sp>
        <p:nvSpPr>
          <p:cNvPr id="50" name="Rectangle 49"/>
          <p:cNvSpPr>
            <a:spLocks/>
          </p:cNvSpPr>
          <p:nvPr/>
        </p:nvSpPr>
        <p:spPr bwMode="auto">
          <a:xfrm>
            <a:off x="14218049" y="8088852"/>
            <a:ext cx="1877117" cy="94897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algn="ctr" defTabSz="4572000">
              <a:lnSpc>
                <a:spcPts val="7400"/>
              </a:lnSpc>
            </a:pPr>
            <a:r>
              <a:rPr lang="en-US" sz="7000" spc="500" dirty="0" smtClean="0">
                <a:solidFill>
                  <a:schemeClr val="tx2"/>
                </a:solidFill>
                <a:latin typeface="Montserrat Ultra Light" charset="0"/>
                <a:ea typeface="Montserrat Ultra Light" charset="0"/>
                <a:cs typeface="Montserrat Ultra Light" charset="0"/>
                <a:sym typeface="Bebas Neue" charset="0"/>
              </a:rPr>
              <a:t>908</a:t>
            </a:r>
          </a:p>
        </p:txBody>
      </p:sp>
      <p:sp>
        <p:nvSpPr>
          <p:cNvPr id="53" name="Subtitle 2"/>
          <p:cNvSpPr txBox="1">
            <a:spLocks/>
          </p:cNvSpPr>
          <p:nvPr/>
        </p:nvSpPr>
        <p:spPr>
          <a:xfrm>
            <a:off x="17764235" y="10131929"/>
            <a:ext cx="4233304" cy="1245536"/>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dirty="0" smtClean="0">
                <a:solidFill>
                  <a:schemeClr val="tx1"/>
                </a:solidFill>
                <a:latin typeface="Poppins Light" charset="0"/>
                <a:ea typeface="Poppins Light" charset="0"/>
                <a:cs typeface="Poppins Light" charset="0"/>
              </a:rPr>
              <a:t>Frequently, your initial font choice</a:t>
            </a:r>
            <a:endParaRPr lang="en-US" dirty="0">
              <a:solidFill>
                <a:schemeClr val="tx1"/>
              </a:solidFill>
              <a:latin typeface="Poppins Light" charset="0"/>
              <a:ea typeface="Poppins Light" charset="0"/>
              <a:cs typeface="Poppins Light" charset="0"/>
            </a:endParaRPr>
          </a:p>
        </p:txBody>
      </p:sp>
      <p:sp>
        <p:nvSpPr>
          <p:cNvPr id="54" name="TextBox 53"/>
          <p:cNvSpPr txBox="1"/>
          <p:nvPr/>
        </p:nvSpPr>
        <p:spPr>
          <a:xfrm>
            <a:off x="19029206" y="9483266"/>
            <a:ext cx="1665841" cy="523220"/>
          </a:xfrm>
          <a:prstGeom prst="rect">
            <a:avLst/>
          </a:prstGeom>
          <a:noFill/>
        </p:spPr>
        <p:txBody>
          <a:bodyPr wrap="none" rtlCol="0" anchor="ctr" anchorCtr="0">
            <a:spAutoFit/>
          </a:bodyPr>
          <a:lstStyle/>
          <a:p>
            <a:pPr algn="ctr"/>
            <a:r>
              <a:rPr lang="en-US" sz="2800" b="1" dirty="0" smtClean="0">
                <a:solidFill>
                  <a:schemeClr val="tx2"/>
                </a:solidFill>
                <a:latin typeface="Poppins SemiBold" charset="0"/>
                <a:ea typeface="Poppins SemiBold" charset="0"/>
                <a:cs typeface="Poppins SemiBold" charset="0"/>
              </a:rPr>
              <a:t>E-MAILS</a:t>
            </a:r>
            <a:endParaRPr lang="en-US" sz="2800" b="1" dirty="0">
              <a:solidFill>
                <a:schemeClr val="tx2"/>
              </a:solidFill>
              <a:latin typeface="Poppins SemiBold" charset="0"/>
              <a:ea typeface="Poppins SemiBold" charset="0"/>
              <a:cs typeface="Poppins SemiBold" charset="0"/>
            </a:endParaRPr>
          </a:p>
        </p:txBody>
      </p:sp>
      <p:sp>
        <p:nvSpPr>
          <p:cNvPr id="55" name="Rectangle 54"/>
          <p:cNvSpPr>
            <a:spLocks/>
          </p:cNvSpPr>
          <p:nvPr/>
        </p:nvSpPr>
        <p:spPr bwMode="auto">
          <a:xfrm>
            <a:off x="18612184" y="8088852"/>
            <a:ext cx="2545569" cy="94897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algn="ctr" defTabSz="4572000">
              <a:lnSpc>
                <a:spcPts val="7400"/>
              </a:lnSpc>
            </a:pPr>
            <a:r>
              <a:rPr lang="en-US" sz="7000" spc="500" dirty="0" smtClean="0">
                <a:solidFill>
                  <a:schemeClr val="tx2"/>
                </a:solidFill>
                <a:latin typeface="Montserrat Ultra Light" charset="0"/>
                <a:ea typeface="Montserrat Ultra Light" charset="0"/>
                <a:cs typeface="Montserrat Ultra Light" charset="0"/>
                <a:sym typeface="Bebas Neue" charset="0"/>
              </a:rPr>
              <a:t>3,063</a:t>
            </a:r>
          </a:p>
        </p:txBody>
      </p:sp>
      <p:sp>
        <p:nvSpPr>
          <p:cNvPr id="16" name="Subtitle 2"/>
          <p:cNvSpPr txBox="1">
            <a:spLocks/>
          </p:cNvSpPr>
          <p:nvPr/>
        </p:nvSpPr>
        <p:spPr>
          <a:xfrm>
            <a:off x="13035873" y="5160439"/>
            <a:ext cx="4233304" cy="1245536"/>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dirty="0" smtClean="0">
                <a:solidFill>
                  <a:schemeClr val="tx1"/>
                </a:solidFill>
                <a:latin typeface="Poppins Light" charset="0"/>
                <a:ea typeface="Poppins Light" charset="0"/>
                <a:cs typeface="Poppins Light" charset="0"/>
              </a:rPr>
              <a:t>Frequently, your initial font choice</a:t>
            </a:r>
            <a:endParaRPr lang="en-US" dirty="0">
              <a:solidFill>
                <a:schemeClr val="tx1"/>
              </a:solidFill>
              <a:latin typeface="Poppins Light" charset="0"/>
              <a:ea typeface="Poppins Light" charset="0"/>
              <a:cs typeface="Poppins Light" charset="0"/>
            </a:endParaRPr>
          </a:p>
        </p:txBody>
      </p:sp>
      <p:sp>
        <p:nvSpPr>
          <p:cNvPr id="17" name="TextBox 16"/>
          <p:cNvSpPr txBox="1"/>
          <p:nvPr/>
        </p:nvSpPr>
        <p:spPr>
          <a:xfrm>
            <a:off x="13278932" y="4511776"/>
            <a:ext cx="3709670" cy="523220"/>
          </a:xfrm>
          <a:prstGeom prst="rect">
            <a:avLst/>
          </a:prstGeom>
          <a:noFill/>
        </p:spPr>
        <p:txBody>
          <a:bodyPr wrap="none" rtlCol="0" anchor="ctr" anchorCtr="0">
            <a:spAutoFit/>
          </a:bodyPr>
          <a:lstStyle/>
          <a:p>
            <a:pPr algn="ctr"/>
            <a:r>
              <a:rPr lang="en-US" sz="2800" b="1" dirty="0" smtClean="0">
                <a:solidFill>
                  <a:schemeClr val="tx2"/>
                </a:solidFill>
                <a:latin typeface="Poppins SemiBold" charset="0"/>
                <a:ea typeface="Poppins SemiBold" charset="0"/>
                <a:cs typeface="Poppins SemiBold" charset="0"/>
              </a:rPr>
              <a:t>HAPPY CUSTOMERS</a:t>
            </a:r>
            <a:endParaRPr lang="en-US" sz="2800" b="1" dirty="0">
              <a:solidFill>
                <a:schemeClr val="tx2"/>
              </a:solidFill>
              <a:latin typeface="Poppins SemiBold" charset="0"/>
              <a:ea typeface="Poppins SemiBold" charset="0"/>
              <a:cs typeface="Poppins SemiBold" charset="0"/>
            </a:endParaRPr>
          </a:p>
        </p:txBody>
      </p:sp>
      <p:sp>
        <p:nvSpPr>
          <p:cNvPr id="18" name="Rectangle 17"/>
          <p:cNvSpPr>
            <a:spLocks/>
          </p:cNvSpPr>
          <p:nvPr/>
        </p:nvSpPr>
        <p:spPr bwMode="auto">
          <a:xfrm>
            <a:off x="14298199" y="3117362"/>
            <a:ext cx="1716817" cy="94897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algn="ctr" defTabSz="4572000">
              <a:lnSpc>
                <a:spcPts val="7400"/>
              </a:lnSpc>
            </a:pPr>
            <a:r>
              <a:rPr lang="en-US" sz="7000" spc="500" dirty="0" smtClean="0">
                <a:solidFill>
                  <a:schemeClr val="tx2"/>
                </a:solidFill>
                <a:latin typeface="Montserrat Ultra Light" charset="0"/>
                <a:ea typeface="Montserrat Ultra Light" charset="0"/>
                <a:cs typeface="Montserrat Ultra Light" charset="0"/>
                <a:sym typeface="Bebas Neue" charset="0"/>
              </a:rPr>
              <a:t>758</a:t>
            </a:r>
          </a:p>
        </p:txBody>
      </p:sp>
      <p:sp>
        <p:nvSpPr>
          <p:cNvPr id="19" name="Subtitle 2"/>
          <p:cNvSpPr txBox="1">
            <a:spLocks/>
          </p:cNvSpPr>
          <p:nvPr/>
        </p:nvSpPr>
        <p:spPr>
          <a:xfrm>
            <a:off x="17764235" y="5160439"/>
            <a:ext cx="4233304" cy="1245536"/>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dirty="0" smtClean="0">
                <a:solidFill>
                  <a:schemeClr val="tx1"/>
                </a:solidFill>
                <a:latin typeface="Poppins Light" charset="0"/>
                <a:ea typeface="Poppins Light" charset="0"/>
                <a:cs typeface="Poppins Light" charset="0"/>
              </a:rPr>
              <a:t>Frequently, your initial font choice</a:t>
            </a:r>
            <a:endParaRPr lang="en-US" dirty="0">
              <a:solidFill>
                <a:schemeClr val="tx1"/>
              </a:solidFill>
              <a:latin typeface="Poppins Light" charset="0"/>
              <a:ea typeface="Poppins Light" charset="0"/>
              <a:cs typeface="Poppins Light" charset="0"/>
            </a:endParaRPr>
          </a:p>
        </p:txBody>
      </p:sp>
      <p:sp>
        <p:nvSpPr>
          <p:cNvPr id="20" name="TextBox 19"/>
          <p:cNvSpPr txBox="1"/>
          <p:nvPr/>
        </p:nvSpPr>
        <p:spPr>
          <a:xfrm>
            <a:off x="18852873" y="4511776"/>
            <a:ext cx="2018502" cy="523220"/>
          </a:xfrm>
          <a:prstGeom prst="rect">
            <a:avLst/>
          </a:prstGeom>
          <a:noFill/>
        </p:spPr>
        <p:txBody>
          <a:bodyPr wrap="none" rtlCol="0" anchor="ctr" anchorCtr="0">
            <a:spAutoFit/>
          </a:bodyPr>
          <a:lstStyle/>
          <a:p>
            <a:pPr algn="ctr"/>
            <a:r>
              <a:rPr lang="en-US" sz="2800" b="1" dirty="0" smtClean="0">
                <a:solidFill>
                  <a:schemeClr val="tx2"/>
                </a:solidFill>
                <a:latin typeface="Poppins SemiBold" charset="0"/>
                <a:ea typeface="Poppins SemiBold" charset="0"/>
                <a:cs typeface="Poppins SemiBold" charset="0"/>
              </a:rPr>
              <a:t>RETWEETS</a:t>
            </a:r>
            <a:endParaRPr lang="en-US" sz="2800" b="1" dirty="0">
              <a:solidFill>
                <a:schemeClr val="tx2"/>
              </a:solidFill>
              <a:latin typeface="Poppins SemiBold" charset="0"/>
              <a:ea typeface="Poppins SemiBold" charset="0"/>
              <a:cs typeface="Poppins SemiBold" charset="0"/>
            </a:endParaRPr>
          </a:p>
        </p:txBody>
      </p:sp>
      <p:sp>
        <p:nvSpPr>
          <p:cNvPr id="21" name="Rectangle 20"/>
          <p:cNvSpPr>
            <a:spLocks/>
          </p:cNvSpPr>
          <p:nvPr/>
        </p:nvSpPr>
        <p:spPr bwMode="auto">
          <a:xfrm>
            <a:off x="18579322" y="3117362"/>
            <a:ext cx="2611292" cy="94897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algn="ctr" defTabSz="4572000">
              <a:lnSpc>
                <a:spcPts val="7400"/>
              </a:lnSpc>
            </a:pPr>
            <a:r>
              <a:rPr lang="en-US" sz="7000" spc="500" dirty="0" smtClean="0">
                <a:solidFill>
                  <a:schemeClr val="tx2"/>
                </a:solidFill>
                <a:latin typeface="Montserrat Ultra Light" charset="0"/>
                <a:ea typeface="Montserrat Ultra Light" charset="0"/>
                <a:cs typeface="Montserrat Ultra Light" charset="0"/>
                <a:sym typeface="Bebas Neue" charset="0"/>
              </a:rPr>
              <a:t>8,203</a:t>
            </a:r>
          </a:p>
        </p:txBody>
      </p:sp>
      <p:sp>
        <p:nvSpPr>
          <p:cNvPr id="26" name="Rectangle 25"/>
          <p:cNvSpPr>
            <a:spLocks/>
          </p:cNvSpPr>
          <p:nvPr/>
        </p:nvSpPr>
        <p:spPr bwMode="auto">
          <a:xfrm>
            <a:off x="2320053" y="2188063"/>
            <a:ext cx="4130939" cy="28469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t" anchorCtr="0">
            <a:spAutoFit/>
          </a:bodyPr>
          <a:lstStyle/>
          <a:p>
            <a:pPr defTabSz="4572000">
              <a:lnSpc>
                <a:spcPts val="7400"/>
              </a:lnSpc>
            </a:pPr>
            <a:r>
              <a:rPr lang="en-US" sz="5400" b="1" spc="500" dirty="0" smtClean="0">
                <a:solidFill>
                  <a:schemeClr val="tx2"/>
                </a:solidFill>
                <a:latin typeface="Poppins" charset="0"/>
                <a:ea typeface="Poppins" charset="0"/>
                <a:cs typeface="Poppins" charset="0"/>
                <a:sym typeface="Bebas Neue" charset="0"/>
              </a:rPr>
              <a:t>Customer</a:t>
            </a:r>
          </a:p>
          <a:p>
            <a:pPr defTabSz="4572000">
              <a:lnSpc>
                <a:spcPts val="7400"/>
              </a:lnSpc>
            </a:pPr>
            <a:r>
              <a:rPr lang="en-US" sz="5400" b="1" spc="500" dirty="0" smtClean="0">
                <a:solidFill>
                  <a:schemeClr val="tx2"/>
                </a:solidFill>
                <a:latin typeface="Poppins" charset="0"/>
                <a:ea typeface="Poppins" charset="0"/>
                <a:cs typeface="Poppins" charset="0"/>
                <a:sym typeface="Bebas Neue" charset="0"/>
              </a:rPr>
              <a:t>Service</a:t>
            </a:r>
          </a:p>
          <a:p>
            <a:pPr defTabSz="4572000">
              <a:lnSpc>
                <a:spcPts val="7400"/>
              </a:lnSpc>
            </a:pPr>
            <a:r>
              <a:rPr lang="en-US" sz="5400" b="1" spc="500" dirty="0" smtClean="0">
                <a:solidFill>
                  <a:schemeClr val="tx2"/>
                </a:solidFill>
                <a:latin typeface="Poppins" charset="0"/>
                <a:ea typeface="Poppins" charset="0"/>
                <a:cs typeface="Poppins" charset="0"/>
                <a:sym typeface="Bebas Neue" charset="0"/>
              </a:rPr>
              <a:t>Statistics</a:t>
            </a:r>
          </a:p>
        </p:txBody>
      </p:sp>
      <p:sp>
        <p:nvSpPr>
          <p:cNvPr id="27" name="Subtitle 2"/>
          <p:cNvSpPr txBox="1">
            <a:spLocks/>
          </p:cNvSpPr>
          <p:nvPr/>
        </p:nvSpPr>
        <p:spPr>
          <a:xfrm>
            <a:off x="2137173" y="6332927"/>
            <a:ext cx="9162415" cy="6009917"/>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just">
              <a:lnSpc>
                <a:spcPts val="4040"/>
              </a:lnSpc>
            </a:pPr>
            <a:r>
              <a:rPr lang="en-US" dirty="0" smtClean="0">
                <a:solidFill>
                  <a:schemeClr val="tx1"/>
                </a:solidFill>
                <a:latin typeface="Poppins Light" charset="0"/>
                <a:ea typeface="Poppins Light" charset="0"/>
                <a:cs typeface="Poppins Light" charset="0"/>
              </a:rPr>
              <a:t>Frequently, your initial font choice is taken out of your awesome hands</a:t>
            </a:r>
            <a:r>
              <a:rPr lang="en-US" dirty="0">
                <a:solidFill>
                  <a:schemeClr val="tx1"/>
                </a:solidFill>
                <a:latin typeface="Poppins Light" charset="0"/>
                <a:ea typeface="Poppins Light" charset="0"/>
                <a:cs typeface="Poppins Light" charset="0"/>
              </a:rPr>
              <a:t> </a:t>
            </a:r>
            <a:r>
              <a:rPr lang="en-US" dirty="0" smtClean="0">
                <a:solidFill>
                  <a:schemeClr val="tx1"/>
                </a:solidFill>
                <a:latin typeface="Poppins Light" charset="0"/>
                <a:ea typeface="Poppins Light" charset="0"/>
                <a:cs typeface="Poppins Light" charset="0"/>
              </a:rPr>
              <a:t>also we are companies often specify a typeface, or even a set of fonts,  part of their brand guides </a:t>
            </a:r>
            <a:r>
              <a:rPr lang="en-US" dirty="0">
                <a:solidFill>
                  <a:schemeClr val="tx1"/>
                </a:solidFill>
                <a:latin typeface="Poppins Light" charset="0"/>
                <a:ea typeface="Poppins Light" charset="0"/>
                <a:cs typeface="Poppins Light" charset="0"/>
              </a:rPr>
              <a:t>However, if you </a:t>
            </a:r>
            <a:r>
              <a:rPr lang="en-US" dirty="0" smtClean="0">
                <a:solidFill>
                  <a:schemeClr val="tx1"/>
                </a:solidFill>
                <a:latin typeface="Poppins Light" charset="0"/>
                <a:ea typeface="Poppins Light" charset="0"/>
                <a:cs typeface="Poppins Light" charset="0"/>
              </a:rPr>
              <a:t>a </a:t>
            </a:r>
            <a:r>
              <a:rPr lang="en-US" dirty="0">
                <a:solidFill>
                  <a:schemeClr val="tx1"/>
                </a:solidFill>
                <a:latin typeface="Poppins Light" charset="0"/>
                <a:ea typeface="Poppins Light" charset="0"/>
                <a:cs typeface="Poppins Light" charset="0"/>
              </a:rPr>
              <a:t>great Frequently, your initial font choice is taken out of your hands; companies often specify a typeface, or even a set of </a:t>
            </a:r>
            <a:r>
              <a:rPr lang="en-US" dirty="0" smtClean="0">
                <a:solidFill>
                  <a:schemeClr val="tx1"/>
                </a:solidFill>
                <a:latin typeface="Poppins Light" charset="0"/>
                <a:ea typeface="Poppins Light" charset="0"/>
                <a:cs typeface="Poppins Light" charset="0"/>
              </a:rPr>
              <a:t>fonts.</a:t>
            </a:r>
            <a:endParaRPr lang="en-US" dirty="0">
              <a:solidFill>
                <a:schemeClr val="tx1"/>
              </a:solidFill>
              <a:latin typeface="Poppins Light" charset="0"/>
              <a:ea typeface="Poppins Light" charset="0"/>
              <a:cs typeface="Poppins Light" charset="0"/>
            </a:endParaRPr>
          </a:p>
          <a:p>
            <a:pPr algn="just">
              <a:lnSpc>
                <a:spcPts val="4040"/>
              </a:lnSpc>
            </a:pPr>
            <a:endParaRPr lang="en-US" dirty="0">
              <a:solidFill>
                <a:schemeClr val="tx1"/>
              </a:solidFill>
              <a:latin typeface="Poppins Light" charset="0"/>
              <a:ea typeface="Poppins Light" charset="0"/>
              <a:cs typeface="Poppins Light" charset="0"/>
            </a:endParaRPr>
          </a:p>
          <a:p>
            <a:pPr algn="just">
              <a:lnSpc>
                <a:spcPts val="4040"/>
              </a:lnSpc>
            </a:pPr>
            <a:r>
              <a:rPr lang="en-US" dirty="0">
                <a:solidFill>
                  <a:schemeClr val="tx1"/>
                </a:solidFill>
                <a:latin typeface="Poppins Light" charset="0"/>
                <a:ea typeface="Poppins Light" charset="0"/>
                <a:cs typeface="Poppins Light" charset="0"/>
              </a:rPr>
              <a:t>When selecting a typeface for body text, your primary concern should be readability. Don’t concern yourself with personality at this stage. I’m of the school of thought that believes that you’re better off mastering a few </a:t>
            </a:r>
            <a:r>
              <a:rPr lang="en-US" dirty="0" smtClean="0">
                <a:solidFill>
                  <a:schemeClr val="tx1"/>
                </a:solidFill>
                <a:latin typeface="Poppins Light" charset="0"/>
                <a:ea typeface="Poppins Light" charset="0"/>
                <a:cs typeface="Poppins Light" charset="0"/>
              </a:rPr>
              <a:t>typeface.</a:t>
            </a:r>
            <a:endParaRPr lang="en-US" dirty="0">
              <a:solidFill>
                <a:schemeClr val="tx1"/>
              </a:solidFill>
              <a:latin typeface="Poppins Light" charset="0"/>
              <a:ea typeface="Poppins Light" charset="0"/>
              <a:cs typeface="Poppins Light" charset="0"/>
            </a:endParaRPr>
          </a:p>
        </p:txBody>
      </p:sp>
      <p:cxnSp>
        <p:nvCxnSpPr>
          <p:cNvPr id="31" name="Straight Connector 30"/>
          <p:cNvCxnSpPr/>
          <p:nvPr/>
        </p:nvCxnSpPr>
        <p:spPr>
          <a:xfrm>
            <a:off x="19053383" y="11980634"/>
            <a:ext cx="1601187"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34" name="Straight Connector 33"/>
          <p:cNvCxnSpPr/>
          <p:nvPr/>
        </p:nvCxnSpPr>
        <p:spPr>
          <a:xfrm>
            <a:off x="14320413" y="11980634"/>
            <a:ext cx="1601187"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39" name="Straight Connector 38"/>
          <p:cNvCxnSpPr/>
          <p:nvPr/>
        </p:nvCxnSpPr>
        <p:spPr>
          <a:xfrm>
            <a:off x="19053383" y="7074523"/>
            <a:ext cx="1601187"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40" name="Straight Connector 39"/>
          <p:cNvCxnSpPr/>
          <p:nvPr/>
        </p:nvCxnSpPr>
        <p:spPr>
          <a:xfrm>
            <a:off x="17791145" y="2593963"/>
            <a:ext cx="4179484"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44" name="Straight Connector 43"/>
          <p:cNvCxnSpPr/>
          <p:nvPr/>
        </p:nvCxnSpPr>
        <p:spPr>
          <a:xfrm>
            <a:off x="14320413" y="7074523"/>
            <a:ext cx="1601187"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45" name="Straight Connector 44"/>
          <p:cNvCxnSpPr/>
          <p:nvPr/>
        </p:nvCxnSpPr>
        <p:spPr>
          <a:xfrm>
            <a:off x="13058175" y="2593963"/>
            <a:ext cx="4179484"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511070358"/>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 name="Subtitle 2"/>
          <p:cNvSpPr txBox="1">
            <a:spLocks/>
          </p:cNvSpPr>
          <p:nvPr/>
        </p:nvSpPr>
        <p:spPr>
          <a:xfrm>
            <a:off x="9560489" y="5535097"/>
            <a:ext cx="6090181" cy="1758497"/>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dirty="0" smtClean="0">
                <a:solidFill>
                  <a:schemeClr val="tx1"/>
                </a:solidFill>
                <a:latin typeface="Poppins Light" charset="0"/>
                <a:ea typeface="Poppins Light" charset="0"/>
                <a:cs typeface="Poppins Light" charset="0"/>
              </a:rPr>
              <a:t>Frequently, your initial font choice is taken out of your awesome hands</a:t>
            </a:r>
            <a:r>
              <a:rPr lang="en-US" dirty="0">
                <a:solidFill>
                  <a:schemeClr val="tx1"/>
                </a:solidFill>
                <a:latin typeface="Poppins Light" charset="0"/>
                <a:ea typeface="Poppins Light" charset="0"/>
                <a:cs typeface="Poppins Light" charset="0"/>
              </a:rPr>
              <a:t> </a:t>
            </a:r>
            <a:r>
              <a:rPr lang="en-US" dirty="0" smtClean="0">
                <a:solidFill>
                  <a:schemeClr val="tx1"/>
                </a:solidFill>
                <a:latin typeface="Poppins Light" charset="0"/>
                <a:ea typeface="Poppins Light" charset="0"/>
                <a:cs typeface="Poppins Light" charset="0"/>
              </a:rPr>
              <a:t>also we are companies</a:t>
            </a:r>
            <a:endParaRPr lang="en-US" dirty="0">
              <a:solidFill>
                <a:schemeClr val="tx1"/>
              </a:solidFill>
              <a:latin typeface="Poppins Light" charset="0"/>
              <a:ea typeface="Poppins Light" charset="0"/>
              <a:cs typeface="Poppins Light" charset="0"/>
            </a:endParaRPr>
          </a:p>
        </p:txBody>
      </p:sp>
      <p:sp>
        <p:nvSpPr>
          <p:cNvPr id="75" name="TextBox 74"/>
          <p:cNvSpPr txBox="1"/>
          <p:nvPr/>
        </p:nvSpPr>
        <p:spPr>
          <a:xfrm>
            <a:off x="9678060" y="5050570"/>
            <a:ext cx="1595309" cy="461665"/>
          </a:xfrm>
          <a:prstGeom prst="rect">
            <a:avLst/>
          </a:prstGeom>
          <a:noFill/>
        </p:spPr>
        <p:txBody>
          <a:bodyPr wrap="none" rtlCol="0" anchor="ctr" anchorCtr="0">
            <a:spAutoFit/>
          </a:bodyPr>
          <a:lstStyle/>
          <a:p>
            <a:r>
              <a:rPr lang="en-US" sz="2400" b="1" dirty="0" smtClean="0">
                <a:solidFill>
                  <a:schemeClr val="tx2"/>
                </a:solidFill>
                <a:latin typeface="Poppins SemiBold" charset="0"/>
                <a:ea typeface="Poppins SemiBold" charset="0"/>
                <a:cs typeface="Poppins SemiBold" charset="0"/>
              </a:rPr>
              <a:t>SUPPORT</a:t>
            </a:r>
            <a:endParaRPr lang="en-US" sz="2400" b="1" dirty="0">
              <a:solidFill>
                <a:schemeClr val="tx2"/>
              </a:solidFill>
              <a:latin typeface="Poppins SemiBold" charset="0"/>
              <a:ea typeface="Poppins SemiBold" charset="0"/>
              <a:cs typeface="Poppins SemiBold" charset="0"/>
            </a:endParaRPr>
          </a:p>
        </p:txBody>
      </p:sp>
      <p:sp>
        <p:nvSpPr>
          <p:cNvPr id="76" name="Subtitle 2"/>
          <p:cNvSpPr txBox="1">
            <a:spLocks/>
          </p:cNvSpPr>
          <p:nvPr/>
        </p:nvSpPr>
        <p:spPr>
          <a:xfrm>
            <a:off x="16436180" y="5535097"/>
            <a:ext cx="6090181" cy="1758497"/>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dirty="0" smtClean="0">
                <a:solidFill>
                  <a:schemeClr val="tx1"/>
                </a:solidFill>
                <a:latin typeface="Poppins Light" charset="0"/>
                <a:ea typeface="Poppins Light" charset="0"/>
                <a:cs typeface="Poppins Light" charset="0"/>
              </a:rPr>
              <a:t>Frequently, your initial font choice is taken out of your awesome hands</a:t>
            </a:r>
            <a:r>
              <a:rPr lang="en-US" dirty="0">
                <a:solidFill>
                  <a:schemeClr val="tx1"/>
                </a:solidFill>
                <a:latin typeface="Poppins Light" charset="0"/>
                <a:ea typeface="Poppins Light" charset="0"/>
                <a:cs typeface="Poppins Light" charset="0"/>
              </a:rPr>
              <a:t> </a:t>
            </a:r>
            <a:r>
              <a:rPr lang="en-US" dirty="0" smtClean="0">
                <a:solidFill>
                  <a:schemeClr val="tx1"/>
                </a:solidFill>
                <a:latin typeface="Poppins Light" charset="0"/>
                <a:ea typeface="Poppins Light" charset="0"/>
                <a:cs typeface="Poppins Light" charset="0"/>
              </a:rPr>
              <a:t>also we are companies</a:t>
            </a:r>
            <a:endParaRPr lang="en-US" dirty="0">
              <a:solidFill>
                <a:schemeClr val="tx1"/>
              </a:solidFill>
              <a:latin typeface="Poppins Light" charset="0"/>
              <a:ea typeface="Poppins Light" charset="0"/>
              <a:cs typeface="Poppins Light" charset="0"/>
            </a:endParaRPr>
          </a:p>
        </p:txBody>
      </p:sp>
      <p:sp>
        <p:nvSpPr>
          <p:cNvPr id="77" name="TextBox 76"/>
          <p:cNvSpPr txBox="1"/>
          <p:nvPr/>
        </p:nvSpPr>
        <p:spPr>
          <a:xfrm>
            <a:off x="16553751" y="5050570"/>
            <a:ext cx="1838965" cy="461665"/>
          </a:xfrm>
          <a:prstGeom prst="rect">
            <a:avLst/>
          </a:prstGeom>
          <a:noFill/>
        </p:spPr>
        <p:txBody>
          <a:bodyPr wrap="none" rtlCol="0" anchor="ctr" anchorCtr="0">
            <a:spAutoFit/>
          </a:bodyPr>
          <a:lstStyle/>
          <a:p>
            <a:r>
              <a:rPr lang="en-US" sz="2400" b="1" dirty="0" smtClean="0">
                <a:solidFill>
                  <a:schemeClr val="tx2"/>
                </a:solidFill>
                <a:latin typeface="Poppins SemiBold" charset="0"/>
                <a:ea typeface="Poppins SemiBold" charset="0"/>
                <a:cs typeface="Poppins SemiBold" charset="0"/>
              </a:rPr>
              <a:t>CHAT 24/7</a:t>
            </a:r>
            <a:endParaRPr lang="en-US" sz="2400" b="1" dirty="0">
              <a:solidFill>
                <a:schemeClr val="tx2"/>
              </a:solidFill>
              <a:latin typeface="Poppins SemiBold" charset="0"/>
              <a:ea typeface="Poppins SemiBold" charset="0"/>
              <a:cs typeface="Poppins SemiBold" charset="0"/>
            </a:endParaRPr>
          </a:p>
        </p:txBody>
      </p:sp>
      <p:sp>
        <p:nvSpPr>
          <p:cNvPr id="78" name="Subtitle 2"/>
          <p:cNvSpPr txBox="1">
            <a:spLocks/>
          </p:cNvSpPr>
          <p:nvPr/>
        </p:nvSpPr>
        <p:spPr>
          <a:xfrm>
            <a:off x="2635963" y="5535097"/>
            <a:ext cx="6090181" cy="1758497"/>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dirty="0" smtClean="0">
                <a:solidFill>
                  <a:schemeClr val="tx1"/>
                </a:solidFill>
                <a:latin typeface="Poppins Light" charset="0"/>
                <a:ea typeface="Poppins Light" charset="0"/>
                <a:cs typeface="Poppins Light" charset="0"/>
              </a:rPr>
              <a:t>Frequently, your initial font choice is taken out of your awesome hands</a:t>
            </a:r>
            <a:r>
              <a:rPr lang="en-US" dirty="0">
                <a:solidFill>
                  <a:schemeClr val="tx1"/>
                </a:solidFill>
                <a:latin typeface="Poppins Light" charset="0"/>
                <a:ea typeface="Poppins Light" charset="0"/>
                <a:cs typeface="Poppins Light" charset="0"/>
              </a:rPr>
              <a:t> </a:t>
            </a:r>
            <a:r>
              <a:rPr lang="en-US" dirty="0" smtClean="0">
                <a:solidFill>
                  <a:schemeClr val="tx1"/>
                </a:solidFill>
                <a:latin typeface="Poppins Light" charset="0"/>
                <a:ea typeface="Poppins Light" charset="0"/>
                <a:cs typeface="Poppins Light" charset="0"/>
              </a:rPr>
              <a:t>also we are companies</a:t>
            </a:r>
            <a:endParaRPr lang="en-US" dirty="0">
              <a:solidFill>
                <a:schemeClr val="tx1"/>
              </a:solidFill>
              <a:latin typeface="Poppins Light" charset="0"/>
              <a:ea typeface="Poppins Light" charset="0"/>
              <a:cs typeface="Poppins Light" charset="0"/>
            </a:endParaRPr>
          </a:p>
        </p:txBody>
      </p:sp>
      <p:sp>
        <p:nvSpPr>
          <p:cNvPr id="79" name="TextBox 78"/>
          <p:cNvSpPr txBox="1"/>
          <p:nvPr/>
        </p:nvSpPr>
        <p:spPr>
          <a:xfrm>
            <a:off x="2753534" y="5050570"/>
            <a:ext cx="1101584" cy="461665"/>
          </a:xfrm>
          <a:prstGeom prst="rect">
            <a:avLst/>
          </a:prstGeom>
          <a:noFill/>
        </p:spPr>
        <p:txBody>
          <a:bodyPr wrap="none" rtlCol="0" anchor="ctr" anchorCtr="0">
            <a:spAutoFit/>
          </a:bodyPr>
          <a:lstStyle/>
          <a:p>
            <a:r>
              <a:rPr lang="en-US" sz="2400" b="1" dirty="0" smtClean="0">
                <a:solidFill>
                  <a:schemeClr val="tx2"/>
                </a:solidFill>
                <a:latin typeface="Poppins SemiBold" charset="0"/>
                <a:ea typeface="Poppins SemiBold" charset="0"/>
                <a:cs typeface="Poppins SemiBold" charset="0"/>
              </a:rPr>
              <a:t>HOME</a:t>
            </a:r>
            <a:endParaRPr lang="en-US" sz="2400" b="1" dirty="0">
              <a:solidFill>
                <a:schemeClr val="tx2"/>
              </a:solidFill>
              <a:latin typeface="Poppins SemiBold" charset="0"/>
              <a:ea typeface="Poppins SemiBold" charset="0"/>
              <a:cs typeface="Poppins SemiBold" charset="0"/>
            </a:endParaRPr>
          </a:p>
        </p:txBody>
      </p:sp>
      <p:sp>
        <p:nvSpPr>
          <p:cNvPr id="80" name="Shape 2525"/>
          <p:cNvSpPr/>
          <p:nvPr/>
        </p:nvSpPr>
        <p:spPr>
          <a:xfrm>
            <a:off x="2835274" y="3615490"/>
            <a:ext cx="991310" cy="991310"/>
          </a:xfrm>
          <a:custGeom>
            <a:avLst/>
            <a:gdLst/>
            <a:ahLst/>
            <a:cxnLst>
              <a:cxn ang="0">
                <a:pos x="wd2" y="hd2"/>
              </a:cxn>
              <a:cxn ang="5400000">
                <a:pos x="wd2" y="hd2"/>
              </a:cxn>
              <a:cxn ang="10800000">
                <a:pos x="wd2" y="hd2"/>
              </a:cxn>
              <a:cxn ang="16200000">
                <a:pos x="wd2" y="hd2"/>
              </a:cxn>
            </a:cxnLst>
            <a:rect l="0" t="0" r="r" b="b"/>
            <a:pathLst>
              <a:path w="21600" h="21600" extrusionOk="0">
                <a:moveTo>
                  <a:pt x="11291" y="17673"/>
                </a:moveTo>
                <a:cubicBezTo>
                  <a:pt x="11562" y="17673"/>
                  <a:pt x="11782" y="17453"/>
                  <a:pt x="11782" y="17182"/>
                </a:cubicBezTo>
                <a:cubicBezTo>
                  <a:pt x="11782" y="16911"/>
                  <a:pt x="11562" y="16691"/>
                  <a:pt x="11291" y="16691"/>
                </a:cubicBezTo>
                <a:cubicBezTo>
                  <a:pt x="11020" y="16691"/>
                  <a:pt x="10800" y="16911"/>
                  <a:pt x="10800" y="17182"/>
                </a:cubicBezTo>
                <a:cubicBezTo>
                  <a:pt x="10800" y="17453"/>
                  <a:pt x="11020" y="17673"/>
                  <a:pt x="11291" y="17673"/>
                </a:cubicBezTo>
                <a:moveTo>
                  <a:pt x="17673" y="18655"/>
                </a:moveTo>
                <a:lnTo>
                  <a:pt x="13745" y="18655"/>
                </a:lnTo>
                <a:lnTo>
                  <a:pt x="13745" y="12273"/>
                </a:lnTo>
                <a:cubicBezTo>
                  <a:pt x="13745" y="12002"/>
                  <a:pt x="13525" y="11782"/>
                  <a:pt x="13255" y="11782"/>
                </a:cubicBezTo>
                <a:lnTo>
                  <a:pt x="8345" y="11782"/>
                </a:lnTo>
                <a:cubicBezTo>
                  <a:pt x="8075" y="11782"/>
                  <a:pt x="7855" y="12002"/>
                  <a:pt x="7855" y="12273"/>
                </a:cubicBezTo>
                <a:lnTo>
                  <a:pt x="7855" y="18655"/>
                </a:lnTo>
                <a:lnTo>
                  <a:pt x="3927" y="18655"/>
                </a:lnTo>
                <a:lnTo>
                  <a:pt x="3927" y="8058"/>
                </a:lnTo>
                <a:lnTo>
                  <a:pt x="10800" y="1185"/>
                </a:lnTo>
                <a:lnTo>
                  <a:pt x="17673" y="8058"/>
                </a:lnTo>
                <a:cubicBezTo>
                  <a:pt x="17673" y="8058"/>
                  <a:pt x="17673" y="18655"/>
                  <a:pt x="17673" y="18655"/>
                </a:cubicBezTo>
                <a:close/>
                <a:moveTo>
                  <a:pt x="17673" y="20618"/>
                </a:moveTo>
                <a:lnTo>
                  <a:pt x="13745" y="20618"/>
                </a:lnTo>
                <a:lnTo>
                  <a:pt x="13745" y="19636"/>
                </a:lnTo>
                <a:lnTo>
                  <a:pt x="17673" y="19636"/>
                </a:lnTo>
                <a:cubicBezTo>
                  <a:pt x="17673" y="19636"/>
                  <a:pt x="17673" y="20618"/>
                  <a:pt x="17673" y="20618"/>
                </a:cubicBezTo>
                <a:close/>
                <a:moveTo>
                  <a:pt x="12764" y="20618"/>
                </a:moveTo>
                <a:lnTo>
                  <a:pt x="8836" y="20618"/>
                </a:lnTo>
                <a:lnTo>
                  <a:pt x="8836" y="12764"/>
                </a:lnTo>
                <a:lnTo>
                  <a:pt x="12764" y="12764"/>
                </a:lnTo>
                <a:cubicBezTo>
                  <a:pt x="12764" y="12764"/>
                  <a:pt x="12764" y="20618"/>
                  <a:pt x="12764" y="20618"/>
                </a:cubicBezTo>
                <a:close/>
                <a:moveTo>
                  <a:pt x="7855" y="20618"/>
                </a:moveTo>
                <a:lnTo>
                  <a:pt x="3927" y="20618"/>
                </a:lnTo>
                <a:lnTo>
                  <a:pt x="3927" y="19636"/>
                </a:lnTo>
                <a:lnTo>
                  <a:pt x="7855" y="19636"/>
                </a:lnTo>
                <a:cubicBezTo>
                  <a:pt x="7855" y="19636"/>
                  <a:pt x="7855" y="20618"/>
                  <a:pt x="7855" y="20618"/>
                </a:cubicBezTo>
                <a:close/>
                <a:moveTo>
                  <a:pt x="14727" y="1964"/>
                </a:moveTo>
                <a:lnTo>
                  <a:pt x="16691" y="1964"/>
                </a:lnTo>
                <a:lnTo>
                  <a:pt x="16691" y="5688"/>
                </a:lnTo>
                <a:lnTo>
                  <a:pt x="14727" y="3724"/>
                </a:lnTo>
                <a:cubicBezTo>
                  <a:pt x="14727" y="3724"/>
                  <a:pt x="14727" y="1964"/>
                  <a:pt x="14727" y="1964"/>
                </a:cubicBezTo>
                <a:close/>
                <a:moveTo>
                  <a:pt x="21456" y="10453"/>
                </a:moveTo>
                <a:lnTo>
                  <a:pt x="17673" y="6670"/>
                </a:lnTo>
                <a:lnTo>
                  <a:pt x="17673" y="1473"/>
                </a:lnTo>
                <a:cubicBezTo>
                  <a:pt x="17673" y="1202"/>
                  <a:pt x="17453" y="982"/>
                  <a:pt x="17182" y="982"/>
                </a:cubicBezTo>
                <a:lnTo>
                  <a:pt x="14236" y="982"/>
                </a:lnTo>
                <a:cubicBezTo>
                  <a:pt x="13966" y="982"/>
                  <a:pt x="13745" y="1202"/>
                  <a:pt x="13745" y="1473"/>
                </a:cubicBezTo>
                <a:lnTo>
                  <a:pt x="13745" y="2742"/>
                </a:lnTo>
                <a:lnTo>
                  <a:pt x="11147" y="144"/>
                </a:lnTo>
                <a:cubicBezTo>
                  <a:pt x="11058" y="55"/>
                  <a:pt x="10935" y="0"/>
                  <a:pt x="10800" y="0"/>
                </a:cubicBezTo>
                <a:cubicBezTo>
                  <a:pt x="10665" y="0"/>
                  <a:pt x="10542" y="55"/>
                  <a:pt x="10453" y="144"/>
                </a:cubicBezTo>
                <a:lnTo>
                  <a:pt x="144" y="10453"/>
                </a:lnTo>
                <a:cubicBezTo>
                  <a:pt x="55" y="10542"/>
                  <a:pt x="0" y="10665"/>
                  <a:pt x="0" y="10800"/>
                </a:cubicBezTo>
                <a:cubicBezTo>
                  <a:pt x="0" y="11072"/>
                  <a:pt x="220" y="11291"/>
                  <a:pt x="491" y="11291"/>
                </a:cubicBezTo>
                <a:cubicBezTo>
                  <a:pt x="626" y="11291"/>
                  <a:pt x="749" y="11236"/>
                  <a:pt x="838" y="11147"/>
                </a:cubicBezTo>
                <a:lnTo>
                  <a:pt x="2945" y="9040"/>
                </a:lnTo>
                <a:lnTo>
                  <a:pt x="2945" y="21109"/>
                </a:lnTo>
                <a:cubicBezTo>
                  <a:pt x="2945" y="21381"/>
                  <a:pt x="3166" y="21600"/>
                  <a:pt x="3436" y="21600"/>
                </a:cubicBezTo>
                <a:lnTo>
                  <a:pt x="18164" y="21600"/>
                </a:lnTo>
                <a:cubicBezTo>
                  <a:pt x="18434" y="21600"/>
                  <a:pt x="18655" y="21381"/>
                  <a:pt x="18655" y="21109"/>
                </a:cubicBezTo>
                <a:lnTo>
                  <a:pt x="18655" y="9040"/>
                </a:lnTo>
                <a:lnTo>
                  <a:pt x="20762" y="11147"/>
                </a:lnTo>
                <a:cubicBezTo>
                  <a:pt x="20851" y="11236"/>
                  <a:pt x="20974" y="11291"/>
                  <a:pt x="21109" y="11291"/>
                </a:cubicBezTo>
                <a:cubicBezTo>
                  <a:pt x="21380" y="11291"/>
                  <a:pt x="21600" y="11072"/>
                  <a:pt x="21600" y="10800"/>
                </a:cubicBezTo>
                <a:cubicBezTo>
                  <a:pt x="21600" y="10665"/>
                  <a:pt x="21545" y="10542"/>
                  <a:pt x="21456" y="10453"/>
                </a:cubicBezTo>
              </a:path>
            </a:pathLst>
          </a:custGeom>
          <a:solidFill>
            <a:schemeClr val="accent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86" name="Shape 2547"/>
          <p:cNvSpPr/>
          <p:nvPr/>
        </p:nvSpPr>
        <p:spPr>
          <a:xfrm>
            <a:off x="9678060" y="3613609"/>
            <a:ext cx="991310" cy="991310"/>
          </a:xfrm>
          <a:custGeom>
            <a:avLst/>
            <a:gdLst/>
            <a:ahLst/>
            <a:cxnLst>
              <a:cxn ang="0">
                <a:pos x="wd2" y="hd2"/>
              </a:cxn>
              <a:cxn ang="5400000">
                <a:pos x="wd2" y="hd2"/>
              </a:cxn>
              <a:cxn ang="10800000">
                <a:pos x="wd2" y="hd2"/>
              </a:cxn>
              <a:cxn ang="16200000">
                <a:pos x="wd2" y="hd2"/>
              </a:cxn>
            </a:cxnLst>
            <a:rect l="0" t="0" r="r" b="b"/>
            <a:pathLst>
              <a:path w="21600" h="21600" extrusionOk="0">
                <a:moveTo>
                  <a:pt x="18073" y="17379"/>
                </a:moveTo>
                <a:lnTo>
                  <a:pt x="15643" y="14949"/>
                </a:lnTo>
                <a:cubicBezTo>
                  <a:pt x="16600" y="13832"/>
                  <a:pt x="17182" y="12386"/>
                  <a:pt x="17182" y="10800"/>
                </a:cubicBezTo>
                <a:cubicBezTo>
                  <a:pt x="17182" y="9214"/>
                  <a:pt x="16600" y="7767"/>
                  <a:pt x="15643" y="6651"/>
                </a:cubicBezTo>
                <a:lnTo>
                  <a:pt x="18073" y="4221"/>
                </a:lnTo>
                <a:cubicBezTo>
                  <a:pt x="19649" y="5963"/>
                  <a:pt x="20618" y="8266"/>
                  <a:pt x="20618" y="10800"/>
                </a:cubicBezTo>
                <a:cubicBezTo>
                  <a:pt x="20618" y="13335"/>
                  <a:pt x="19649" y="15637"/>
                  <a:pt x="18073" y="17379"/>
                </a:cubicBezTo>
                <a:moveTo>
                  <a:pt x="10800" y="20619"/>
                </a:moveTo>
                <a:cubicBezTo>
                  <a:pt x="8265" y="20619"/>
                  <a:pt x="5963" y="19650"/>
                  <a:pt x="4221" y="18073"/>
                </a:cubicBezTo>
                <a:lnTo>
                  <a:pt x="6651" y="15643"/>
                </a:lnTo>
                <a:cubicBezTo>
                  <a:pt x="7767" y="16600"/>
                  <a:pt x="9214" y="17182"/>
                  <a:pt x="10800" y="17182"/>
                </a:cubicBezTo>
                <a:cubicBezTo>
                  <a:pt x="12386" y="17182"/>
                  <a:pt x="13833" y="16600"/>
                  <a:pt x="14949" y="15643"/>
                </a:cubicBezTo>
                <a:lnTo>
                  <a:pt x="17379" y="18073"/>
                </a:lnTo>
                <a:cubicBezTo>
                  <a:pt x="15637" y="19650"/>
                  <a:pt x="13334" y="20619"/>
                  <a:pt x="10800" y="20619"/>
                </a:cubicBezTo>
                <a:moveTo>
                  <a:pt x="982" y="10800"/>
                </a:moveTo>
                <a:cubicBezTo>
                  <a:pt x="982" y="8266"/>
                  <a:pt x="1950" y="5963"/>
                  <a:pt x="3527" y="4221"/>
                </a:cubicBezTo>
                <a:lnTo>
                  <a:pt x="5957" y="6651"/>
                </a:lnTo>
                <a:cubicBezTo>
                  <a:pt x="4999" y="7767"/>
                  <a:pt x="4418" y="9214"/>
                  <a:pt x="4418" y="10800"/>
                </a:cubicBezTo>
                <a:cubicBezTo>
                  <a:pt x="4418" y="12386"/>
                  <a:pt x="4999" y="13832"/>
                  <a:pt x="5957" y="14949"/>
                </a:cubicBezTo>
                <a:lnTo>
                  <a:pt x="3527" y="17379"/>
                </a:lnTo>
                <a:cubicBezTo>
                  <a:pt x="1950" y="15637"/>
                  <a:pt x="982" y="13335"/>
                  <a:pt x="982" y="10800"/>
                </a:cubicBezTo>
                <a:moveTo>
                  <a:pt x="16200" y="10800"/>
                </a:moveTo>
                <a:cubicBezTo>
                  <a:pt x="16200" y="13782"/>
                  <a:pt x="13782" y="16200"/>
                  <a:pt x="10800" y="16200"/>
                </a:cubicBezTo>
                <a:cubicBezTo>
                  <a:pt x="7817" y="16200"/>
                  <a:pt x="5400" y="13782"/>
                  <a:pt x="5400" y="10800"/>
                </a:cubicBezTo>
                <a:cubicBezTo>
                  <a:pt x="5400" y="7817"/>
                  <a:pt x="7817" y="5400"/>
                  <a:pt x="10800" y="5400"/>
                </a:cubicBezTo>
                <a:cubicBezTo>
                  <a:pt x="13782" y="5400"/>
                  <a:pt x="16200" y="7817"/>
                  <a:pt x="16200" y="10800"/>
                </a:cubicBezTo>
                <a:moveTo>
                  <a:pt x="10800" y="982"/>
                </a:moveTo>
                <a:cubicBezTo>
                  <a:pt x="13334" y="982"/>
                  <a:pt x="15637" y="1950"/>
                  <a:pt x="17379" y="3527"/>
                </a:cubicBezTo>
                <a:lnTo>
                  <a:pt x="14949" y="5957"/>
                </a:lnTo>
                <a:cubicBezTo>
                  <a:pt x="13832" y="4999"/>
                  <a:pt x="12386" y="4418"/>
                  <a:pt x="10800" y="4418"/>
                </a:cubicBezTo>
                <a:cubicBezTo>
                  <a:pt x="9214" y="4418"/>
                  <a:pt x="7767" y="4999"/>
                  <a:pt x="6651" y="5957"/>
                </a:cubicBezTo>
                <a:lnTo>
                  <a:pt x="4221" y="3527"/>
                </a:lnTo>
                <a:cubicBezTo>
                  <a:pt x="5963" y="1950"/>
                  <a:pt x="8265" y="982"/>
                  <a:pt x="10800" y="982"/>
                </a:cubicBezTo>
                <a:moveTo>
                  <a:pt x="10800" y="0"/>
                </a:moveTo>
                <a:cubicBezTo>
                  <a:pt x="4835" y="0"/>
                  <a:pt x="0" y="4835"/>
                  <a:pt x="0" y="10800"/>
                </a:cubicBezTo>
                <a:cubicBezTo>
                  <a:pt x="0" y="16764"/>
                  <a:pt x="4835" y="21600"/>
                  <a:pt x="10800" y="21600"/>
                </a:cubicBezTo>
                <a:cubicBezTo>
                  <a:pt x="16764" y="21600"/>
                  <a:pt x="21600" y="16764"/>
                  <a:pt x="21600" y="10800"/>
                </a:cubicBezTo>
                <a:cubicBezTo>
                  <a:pt x="21600" y="4835"/>
                  <a:pt x="16764" y="0"/>
                  <a:pt x="10800" y="0"/>
                </a:cubicBezTo>
              </a:path>
            </a:pathLst>
          </a:custGeom>
          <a:solidFill>
            <a:schemeClr val="accent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94" name="Shape 2554"/>
          <p:cNvSpPr/>
          <p:nvPr/>
        </p:nvSpPr>
        <p:spPr>
          <a:xfrm>
            <a:off x="16568038" y="3665947"/>
            <a:ext cx="991310" cy="901192"/>
          </a:xfrm>
          <a:custGeom>
            <a:avLst/>
            <a:gdLst/>
            <a:ahLst/>
            <a:cxnLst>
              <a:cxn ang="0">
                <a:pos x="wd2" y="hd2"/>
              </a:cxn>
              <a:cxn ang="5400000">
                <a:pos x="wd2" y="hd2"/>
              </a:cxn>
              <a:cxn ang="10800000">
                <a:pos x="wd2" y="hd2"/>
              </a:cxn>
              <a:cxn ang="16200000">
                <a:pos x="wd2" y="hd2"/>
              </a:cxn>
            </a:cxnLst>
            <a:rect l="0" t="0" r="r" b="b"/>
            <a:pathLst>
              <a:path w="21600" h="21600" extrusionOk="0">
                <a:moveTo>
                  <a:pt x="7855" y="18900"/>
                </a:moveTo>
                <a:cubicBezTo>
                  <a:pt x="7279" y="18900"/>
                  <a:pt x="6684" y="18827"/>
                  <a:pt x="6086" y="18683"/>
                </a:cubicBezTo>
                <a:cubicBezTo>
                  <a:pt x="6017" y="18666"/>
                  <a:pt x="5946" y="18658"/>
                  <a:pt x="5876" y="18658"/>
                </a:cubicBezTo>
                <a:cubicBezTo>
                  <a:pt x="5756" y="18658"/>
                  <a:pt x="5636" y="18682"/>
                  <a:pt x="5523" y="18729"/>
                </a:cubicBezTo>
                <a:lnTo>
                  <a:pt x="2957" y="19815"/>
                </a:lnTo>
                <a:lnTo>
                  <a:pt x="3365" y="18243"/>
                </a:lnTo>
                <a:cubicBezTo>
                  <a:pt x="3474" y="17827"/>
                  <a:pt x="3345" y="17380"/>
                  <a:pt x="3039" y="17108"/>
                </a:cubicBezTo>
                <a:cubicBezTo>
                  <a:pt x="1712" y="15926"/>
                  <a:pt x="982" y="14358"/>
                  <a:pt x="982" y="12690"/>
                </a:cubicBezTo>
                <a:cubicBezTo>
                  <a:pt x="982" y="9266"/>
                  <a:pt x="4065" y="6480"/>
                  <a:pt x="7855" y="6480"/>
                </a:cubicBezTo>
                <a:cubicBezTo>
                  <a:pt x="11644" y="6480"/>
                  <a:pt x="14727" y="9266"/>
                  <a:pt x="14727" y="12690"/>
                </a:cubicBezTo>
                <a:cubicBezTo>
                  <a:pt x="14727" y="16114"/>
                  <a:pt x="11644" y="18900"/>
                  <a:pt x="7855" y="18900"/>
                </a:cubicBezTo>
                <a:moveTo>
                  <a:pt x="7855" y="5400"/>
                </a:moveTo>
                <a:cubicBezTo>
                  <a:pt x="3517" y="5400"/>
                  <a:pt x="0" y="8664"/>
                  <a:pt x="0" y="12690"/>
                </a:cubicBezTo>
                <a:cubicBezTo>
                  <a:pt x="0" y="14758"/>
                  <a:pt x="932" y="16620"/>
                  <a:pt x="2422" y="17947"/>
                </a:cubicBezTo>
                <a:lnTo>
                  <a:pt x="1473" y="21600"/>
                </a:lnTo>
                <a:lnTo>
                  <a:pt x="5876" y="19738"/>
                </a:lnTo>
                <a:cubicBezTo>
                  <a:pt x="6509" y="19891"/>
                  <a:pt x="7169" y="19980"/>
                  <a:pt x="7855" y="19980"/>
                </a:cubicBezTo>
                <a:cubicBezTo>
                  <a:pt x="12192" y="19980"/>
                  <a:pt x="15709" y="16716"/>
                  <a:pt x="15709" y="12690"/>
                </a:cubicBezTo>
                <a:cubicBezTo>
                  <a:pt x="15709" y="8664"/>
                  <a:pt x="12192" y="5400"/>
                  <a:pt x="7855" y="5400"/>
                </a:cubicBezTo>
                <a:moveTo>
                  <a:pt x="21600" y="7290"/>
                </a:moveTo>
                <a:cubicBezTo>
                  <a:pt x="21600" y="3264"/>
                  <a:pt x="18084" y="0"/>
                  <a:pt x="13745" y="0"/>
                </a:cubicBezTo>
                <a:cubicBezTo>
                  <a:pt x="10506" y="0"/>
                  <a:pt x="7725" y="1821"/>
                  <a:pt x="6525" y="4422"/>
                </a:cubicBezTo>
                <a:cubicBezTo>
                  <a:pt x="6912" y="4367"/>
                  <a:pt x="7306" y="4332"/>
                  <a:pt x="7708" y="4326"/>
                </a:cubicBezTo>
                <a:cubicBezTo>
                  <a:pt x="8875" y="2394"/>
                  <a:pt x="11143" y="1080"/>
                  <a:pt x="13745" y="1080"/>
                </a:cubicBezTo>
                <a:cubicBezTo>
                  <a:pt x="17535" y="1080"/>
                  <a:pt x="20618" y="3866"/>
                  <a:pt x="20618" y="7290"/>
                </a:cubicBezTo>
                <a:cubicBezTo>
                  <a:pt x="20618" y="8958"/>
                  <a:pt x="19888" y="10526"/>
                  <a:pt x="18561" y="11707"/>
                </a:cubicBezTo>
                <a:cubicBezTo>
                  <a:pt x="18255" y="11980"/>
                  <a:pt x="18126" y="12428"/>
                  <a:pt x="18234" y="12843"/>
                </a:cubicBezTo>
                <a:lnTo>
                  <a:pt x="18643" y="14415"/>
                </a:lnTo>
                <a:lnTo>
                  <a:pt x="16613" y="13556"/>
                </a:lnTo>
                <a:cubicBezTo>
                  <a:pt x="16573" y="13922"/>
                  <a:pt x="16500" y="14278"/>
                  <a:pt x="16411" y="14628"/>
                </a:cubicBezTo>
                <a:lnTo>
                  <a:pt x="20127" y="16200"/>
                </a:lnTo>
                <a:lnTo>
                  <a:pt x="19178" y="12547"/>
                </a:lnTo>
                <a:cubicBezTo>
                  <a:pt x="20669" y="11220"/>
                  <a:pt x="21600" y="9358"/>
                  <a:pt x="21600" y="7290"/>
                </a:cubicBezTo>
              </a:path>
            </a:pathLst>
          </a:custGeom>
          <a:solidFill>
            <a:schemeClr val="accent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95" name="Shape 2622"/>
          <p:cNvSpPr/>
          <p:nvPr/>
        </p:nvSpPr>
        <p:spPr>
          <a:xfrm>
            <a:off x="2898195" y="8174561"/>
            <a:ext cx="991310" cy="991310"/>
          </a:xfrm>
          <a:custGeom>
            <a:avLst/>
            <a:gdLst/>
            <a:ahLst/>
            <a:cxnLst>
              <a:cxn ang="0">
                <a:pos x="wd2" y="hd2"/>
              </a:cxn>
              <a:cxn ang="5400000">
                <a:pos x="wd2" y="hd2"/>
              </a:cxn>
              <a:cxn ang="10800000">
                <a:pos x="wd2" y="hd2"/>
              </a:cxn>
              <a:cxn ang="16200000">
                <a:pos x="wd2" y="hd2"/>
              </a:cxn>
            </a:cxnLst>
            <a:rect l="0" t="0" r="r" b="b"/>
            <a:pathLst>
              <a:path w="21600" h="21600" extrusionOk="0">
                <a:moveTo>
                  <a:pt x="9579" y="17044"/>
                </a:moveTo>
                <a:cubicBezTo>
                  <a:pt x="9428" y="17174"/>
                  <a:pt x="9252" y="17274"/>
                  <a:pt x="9050" y="17344"/>
                </a:cubicBezTo>
                <a:cubicBezTo>
                  <a:pt x="8849" y="17415"/>
                  <a:pt x="8636" y="17450"/>
                  <a:pt x="8413" y="17450"/>
                </a:cubicBezTo>
                <a:cubicBezTo>
                  <a:pt x="7887" y="17450"/>
                  <a:pt x="7488" y="17288"/>
                  <a:pt x="7214" y="16966"/>
                </a:cubicBezTo>
                <a:cubicBezTo>
                  <a:pt x="6941" y="16644"/>
                  <a:pt x="6797" y="16226"/>
                  <a:pt x="6782" y="15715"/>
                </a:cubicBezTo>
                <a:lnTo>
                  <a:pt x="5864" y="15715"/>
                </a:lnTo>
                <a:cubicBezTo>
                  <a:pt x="5857" y="16122"/>
                  <a:pt x="5913" y="16486"/>
                  <a:pt x="6032" y="16805"/>
                </a:cubicBezTo>
                <a:cubicBezTo>
                  <a:pt x="6151" y="17123"/>
                  <a:pt x="6321" y="17393"/>
                  <a:pt x="6545" y="17611"/>
                </a:cubicBezTo>
                <a:cubicBezTo>
                  <a:pt x="6767" y="17830"/>
                  <a:pt x="7038" y="17995"/>
                  <a:pt x="7355" y="18106"/>
                </a:cubicBezTo>
                <a:cubicBezTo>
                  <a:pt x="7671" y="18218"/>
                  <a:pt x="8024" y="18273"/>
                  <a:pt x="8413" y="18273"/>
                </a:cubicBezTo>
                <a:cubicBezTo>
                  <a:pt x="8773" y="18273"/>
                  <a:pt x="9113" y="18223"/>
                  <a:pt x="9434" y="18123"/>
                </a:cubicBezTo>
                <a:cubicBezTo>
                  <a:pt x="9754" y="18023"/>
                  <a:pt x="10033" y="17873"/>
                  <a:pt x="10271" y="17672"/>
                </a:cubicBezTo>
                <a:cubicBezTo>
                  <a:pt x="10509" y="17472"/>
                  <a:pt x="10697" y="17222"/>
                  <a:pt x="10837" y="16922"/>
                </a:cubicBezTo>
                <a:cubicBezTo>
                  <a:pt x="10978" y="16621"/>
                  <a:pt x="11048" y="16275"/>
                  <a:pt x="11048" y="15881"/>
                </a:cubicBezTo>
                <a:cubicBezTo>
                  <a:pt x="11048" y="15407"/>
                  <a:pt x="10935" y="14995"/>
                  <a:pt x="10708" y="14646"/>
                </a:cubicBezTo>
                <a:cubicBezTo>
                  <a:pt x="10481" y="14298"/>
                  <a:pt x="10134" y="14072"/>
                  <a:pt x="9666" y="13968"/>
                </a:cubicBezTo>
                <a:lnTo>
                  <a:pt x="9666" y="13946"/>
                </a:lnTo>
                <a:cubicBezTo>
                  <a:pt x="9968" y="13805"/>
                  <a:pt x="10220" y="13597"/>
                  <a:pt x="10422" y="13323"/>
                </a:cubicBezTo>
                <a:cubicBezTo>
                  <a:pt x="10624" y="13048"/>
                  <a:pt x="10724" y="12734"/>
                  <a:pt x="10724" y="12377"/>
                </a:cubicBezTo>
                <a:cubicBezTo>
                  <a:pt x="10724" y="12014"/>
                  <a:pt x="10665" y="11698"/>
                  <a:pt x="10546" y="11432"/>
                </a:cubicBezTo>
                <a:cubicBezTo>
                  <a:pt x="10427" y="11165"/>
                  <a:pt x="10263" y="10946"/>
                  <a:pt x="10055" y="10776"/>
                </a:cubicBezTo>
                <a:cubicBezTo>
                  <a:pt x="9846" y="10605"/>
                  <a:pt x="9599" y="10477"/>
                  <a:pt x="9315" y="10392"/>
                </a:cubicBezTo>
                <a:cubicBezTo>
                  <a:pt x="9030" y="10306"/>
                  <a:pt x="8722" y="10264"/>
                  <a:pt x="8391" y="10264"/>
                </a:cubicBezTo>
                <a:cubicBezTo>
                  <a:pt x="8010" y="10264"/>
                  <a:pt x="7673" y="10326"/>
                  <a:pt x="7382" y="10453"/>
                </a:cubicBezTo>
                <a:cubicBezTo>
                  <a:pt x="7090" y="10579"/>
                  <a:pt x="6847" y="10753"/>
                  <a:pt x="6653" y="10976"/>
                </a:cubicBezTo>
                <a:cubicBezTo>
                  <a:pt x="6459" y="11198"/>
                  <a:pt x="6309" y="11466"/>
                  <a:pt x="6204" y="11777"/>
                </a:cubicBezTo>
                <a:cubicBezTo>
                  <a:pt x="6100" y="12088"/>
                  <a:pt x="6040" y="12433"/>
                  <a:pt x="6026" y="12811"/>
                </a:cubicBezTo>
                <a:lnTo>
                  <a:pt x="6944" y="12811"/>
                </a:lnTo>
                <a:cubicBezTo>
                  <a:pt x="6944" y="12581"/>
                  <a:pt x="6972" y="12363"/>
                  <a:pt x="7031" y="12155"/>
                </a:cubicBezTo>
                <a:cubicBezTo>
                  <a:pt x="7088" y="11947"/>
                  <a:pt x="7177" y="11766"/>
                  <a:pt x="7296" y="11610"/>
                </a:cubicBezTo>
                <a:cubicBezTo>
                  <a:pt x="7414" y="11454"/>
                  <a:pt x="7565" y="11330"/>
                  <a:pt x="7749" y="11237"/>
                </a:cubicBezTo>
                <a:cubicBezTo>
                  <a:pt x="7932" y="11144"/>
                  <a:pt x="8147" y="11098"/>
                  <a:pt x="8391" y="11098"/>
                </a:cubicBezTo>
                <a:cubicBezTo>
                  <a:pt x="8780" y="11098"/>
                  <a:pt x="9104" y="11204"/>
                  <a:pt x="9364" y="11415"/>
                </a:cubicBezTo>
                <a:cubicBezTo>
                  <a:pt x="9623" y="11627"/>
                  <a:pt x="9752" y="11943"/>
                  <a:pt x="9752" y="12366"/>
                </a:cubicBezTo>
                <a:cubicBezTo>
                  <a:pt x="9752" y="12574"/>
                  <a:pt x="9713" y="12759"/>
                  <a:pt x="9634" y="12922"/>
                </a:cubicBezTo>
                <a:cubicBezTo>
                  <a:pt x="9554" y="13086"/>
                  <a:pt x="9448" y="13221"/>
                  <a:pt x="9315" y="13329"/>
                </a:cubicBezTo>
                <a:cubicBezTo>
                  <a:pt x="9182" y="13436"/>
                  <a:pt x="9027" y="13517"/>
                  <a:pt x="8851" y="13574"/>
                </a:cubicBezTo>
                <a:cubicBezTo>
                  <a:pt x="8674" y="13629"/>
                  <a:pt x="8488" y="13657"/>
                  <a:pt x="8294" y="13657"/>
                </a:cubicBezTo>
                <a:lnTo>
                  <a:pt x="7992" y="13657"/>
                </a:lnTo>
                <a:cubicBezTo>
                  <a:pt x="7963" y="13657"/>
                  <a:pt x="7930" y="13653"/>
                  <a:pt x="7895" y="13645"/>
                </a:cubicBezTo>
                <a:lnTo>
                  <a:pt x="7895" y="14447"/>
                </a:lnTo>
                <a:cubicBezTo>
                  <a:pt x="8067" y="14424"/>
                  <a:pt x="8251" y="14413"/>
                  <a:pt x="8445" y="14413"/>
                </a:cubicBezTo>
                <a:cubicBezTo>
                  <a:pt x="8676" y="14413"/>
                  <a:pt x="8890" y="14444"/>
                  <a:pt x="9088" y="14507"/>
                </a:cubicBezTo>
                <a:cubicBezTo>
                  <a:pt x="9286" y="14571"/>
                  <a:pt x="9457" y="14667"/>
                  <a:pt x="9601" y="14797"/>
                </a:cubicBezTo>
                <a:cubicBezTo>
                  <a:pt x="9745" y="14927"/>
                  <a:pt x="9860" y="15086"/>
                  <a:pt x="9947" y="15275"/>
                </a:cubicBezTo>
                <a:cubicBezTo>
                  <a:pt x="10033" y="15464"/>
                  <a:pt x="10076" y="15682"/>
                  <a:pt x="10076" y="15926"/>
                </a:cubicBezTo>
                <a:cubicBezTo>
                  <a:pt x="10076" y="16163"/>
                  <a:pt x="10031" y="16377"/>
                  <a:pt x="9941" y="16565"/>
                </a:cubicBezTo>
                <a:cubicBezTo>
                  <a:pt x="9851" y="16754"/>
                  <a:pt x="9731" y="16914"/>
                  <a:pt x="9579" y="17044"/>
                </a:cubicBezTo>
                <a:moveTo>
                  <a:pt x="14257" y="18151"/>
                </a:moveTo>
                <a:lnTo>
                  <a:pt x="15175" y="18151"/>
                </a:lnTo>
                <a:lnTo>
                  <a:pt x="15175" y="10264"/>
                </a:lnTo>
                <a:lnTo>
                  <a:pt x="14473" y="10264"/>
                </a:lnTo>
                <a:cubicBezTo>
                  <a:pt x="14422" y="10561"/>
                  <a:pt x="14329" y="10805"/>
                  <a:pt x="14192" y="10998"/>
                </a:cubicBezTo>
                <a:cubicBezTo>
                  <a:pt x="14055" y="11191"/>
                  <a:pt x="13888" y="11343"/>
                  <a:pt x="13690" y="11454"/>
                </a:cubicBezTo>
                <a:cubicBezTo>
                  <a:pt x="13492" y="11565"/>
                  <a:pt x="13271" y="11641"/>
                  <a:pt x="13026" y="11682"/>
                </a:cubicBezTo>
                <a:cubicBezTo>
                  <a:pt x="12781" y="11723"/>
                  <a:pt x="12529" y="11743"/>
                  <a:pt x="12270" y="11743"/>
                </a:cubicBezTo>
                <a:lnTo>
                  <a:pt x="12270" y="12499"/>
                </a:lnTo>
                <a:lnTo>
                  <a:pt x="14257" y="12499"/>
                </a:lnTo>
                <a:cubicBezTo>
                  <a:pt x="14257" y="12499"/>
                  <a:pt x="14257" y="18151"/>
                  <a:pt x="14257" y="18151"/>
                </a:cubicBezTo>
                <a:close/>
                <a:moveTo>
                  <a:pt x="20618" y="6873"/>
                </a:moveTo>
                <a:lnTo>
                  <a:pt x="982" y="6873"/>
                </a:lnTo>
                <a:lnTo>
                  <a:pt x="982" y="3928"/>
                </a:lnTo>
                <a:cubicBezTo>
                  <a:pt x="982" y="3385"/>
                  <a:pt x="1421" y="2945"/>
                  <a:pt x="1964" y="2945"/>
                </a:cubicBezTo>
                <a:lnTo>
                  <a:pt x="3927" y="2945"/>
                </a:lnTo>
                <a:lnTo>
                  <a:pt x="3927" y="4418"/>
                </a:lnTo>
                <a:cubicBezTo>
                  <a:pt x="3927" y="4690"/>
                  <a:pt x="4147" y="4909"/>
                  <a:pt x="4418" y="4909"/>
                </a:cubicBezTo>
                <a:cubicBezTo>
                  <a:pt x="4690" y="4909"/>
                  <a:pt x="4909" y="4690"/>
                  <a:pt x="4909" y="4418"/>
                </a:cubicBezTo>
                <a:lnTo>
                  <a:pt x="4909" y="2945"/>
                </a:lnTo>
                <a:lnTo>
                  <a:pt x="16691" y="2945"/>
                </a:lnTo>
                <a:lnTo>
                  <a:pt x="16691" y="4418"/>
                </a:lnTo>
                <a:cubicBezTo>
                  <a:pt x="16691" y="4690"/>
                  <a:pt x="16910" y="4909"/>
                  <a:pt x="17182" y="4909"/>
                </a:cubicBezTo>
                <a:cubicBezTo>
                  <a:pt x="17453" y="4909"/>
                  <a:pt x="17673" y="4690"/>
                  <a:pt x="17673" y="4418"/>
                </a:cubicBezTo>
                <a:lnTo>
                  <a:pt x="17673" y="2945"/>
                </a:lnTo>
                <a:lnTo>
                  <a:pt x="19636" y="2945"/>
                </a:lnTo>
                <a:cubicBezTo>
                  <a:pt x="20179" y="2945"/>
                  <a:pt x="20618" y="3385"/>
                  <a:pt x="20618" y="3928"/>
                </a:cubicBezTo>
                <a:cubicBezTo>
                  <a:pt x="20618" y="3928"/>
                  <a:pt x="20618" y="6873"/>
                  <a:pt x="20618" y="6873"/>
                </a:cubicBezTo>
                <a:close/>
                <a:moveTo>
                  <a:pt x="20618" y="19636"/>
                </a:moveTo>
                <a:cubicBezTo>
                  <a:pt x="20618" y="20179"/>
                  <a:pt x="20179" y="20618"/>
                  <a:pt x="19636" y="20618"/>
                </a:cubicBezTo>
                <a:lnTo>
                  <a:pt x="1964" y="20618"/>
                </a:lnTo>
                <a:cubicBezTo>
                  <a:pt x="1421" y="20618"/>
                  <a:pt x="982" y="20179"/>
                  <a:pt x="982" y="19636"/>
                </a:cubicBezTo>
                <a:lnTo>
                  <a:pt x="982" y="7855"/>
                </a:lnTo>
                <a:lnTo>
                  <a:pt x="20618" y="7855"/>
                </a:lnTo>
                <a:cubicBezTo>
                  <a:pt x="20618" y="7855"/>
                  <a:pt x="20618" y="19636"/>
                  <a:pt x="20618" y="19636"/>
                </a:cubicBezTo>
                <a:close/>
                <a:moveTo>
                  <a:pt x="19636" y="1964"/>
                </a:moveTo>
                <a:lnTo>
                  <a:pt x="17673" y="1964"/>
                </a:lnTo>
                <a:lnTo>
                  <a:pt x="17673" y="491"/>
                </a:lnTo>
                <a:cubicBezTo>
                  <a:pt x="17673" y="220"/>
                  <a:pt x="17453" y="0"/>
                  <a:pt x="17182" y="0"/>
                </a:cubicBezTo>
                <a:cubicBezTo>
                  <a:pt x="16910" y="0"/>
                  <a:pt x="16691" y="220"/>
                  <a:pt x="16691" y="491"/>
                </a:cubicBezTo>
                <a:lnTo>
                  <a:pt x="16691" y="1964"/>
                </a:lnTo>
                <a:lnTo>
                  <a:pt x="4909" y="1964"/>
                </a:lnTo>
                <a:lnTo>
                  <a:pt x="4909" y="491"/>
                </a:lnTo>
                <a:cubicBezTo>
                  <a:pt x="4909" y="220"/>
                  <a:pt x="4690" y="0"/>
                  <a:pt x="4418" y="0"/>
                </a:cubicBezTo>
                <a:cubicBezTo>
                  <a:pt x="4147" y="0"/>
                  <a:pt x="3927" y="220"/>
                  <a:pt x="3927" y="491"/>
                </a:cubicBezTo>
                <a:lnTo>
                  <a:pt x="3927" y="1964"/>
                </a:lnTo>
                <a:lnTo>
                  <a:pt x="1964" y="1964"/>
                </a:lnTo>
                <a:cubicBezTo>
                  <a:pt x="879" y="1964"/>
                  <a:pt x="0" y="2843"/>
                  <a:pt x="0" y="3928"/>
                </a:cubicBezTo>
                <a:lnTo>
                  <a:pt x="0" y="19636"/>
                </a:lnTo>
                <a:cubicBezTo>
                  <a:pt x="0" y="20721"/>
                  <a:pt x="879" y="21600"/>
                  <a:pt x="1964" y="21600"/>
                </a:cubicBezTo>
                <a:lnTo>
                  <a:pt x="19636" y="21600"/>
                </a:lnTo>
                <a:cubicBezTo>
                  <a:pt x="20721" y="21600"/>
                  <a:pt x="21600" y="20721"/>
                  <a:pt x="21600" y="19636"/>
                </a:cubicBezTo>
                <a:lnTo>
                  <a:pt x="21600" y="3928"/>
                </a:lnTo>
                <a:cubicBezTo>
                  <a:pt x="21600" y="2843"/>
                  <a:pt x="20721" y="1964"/>
                  <a:pt x="19636" y="1964"/>
                </a:cubicBezTo>
              </a:path>
            </a:pathLst>
          </a:custGeom>
          <a:solidFill>
            <a:schemeClr val="accent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96" name="Shape 2562"/>
          <p:cNvSpPr/>
          <p:nvPr/>
        </p:nvSpPr>
        <p:spPr>
          <a:xfrm>
            <a:off x="9678060" y="8174561"/>
            <a:ext cx="991310" cy="991310"/>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9"/>
                  <a:pt x="20178" y="20619"/>
                  <a:pt x="19636" y="20619"/>
                </a:cubicBezTo>
                <a:lnTo>
                  <a:pt x="1964" y="20619"/>
                </a:lnTo>
                <a:cubicBezTo>
                  <a:pt x="1421" y="20619"/>
                  <a:pt x="982" y="20179"/>
                  <a:pt x="982" y="19636"/>
                </a:cubicBezTo>
                <a:lnTo>
                  <a:pt x="982" y="1964"/>
                </a:lnTo>
                <a:cubicBezTo>
                  <a:pt x="982" y="1422"/>
                  <a:pt x="1421"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4294" y="17673"/>
                </a:moveTo>
                <a:lnTo>
                  <a:pt x="8376" y="10732"/>
                </a:lnTo>
                <a:lnTo>
                  <a:pt x="10838" y="14425"/>
                </a:lnTo>
                <a:cubicBezTo>
                  <a:pt x="10862" y="14484"/>
                  <a:pt x="10898" y="14536"/>
                  <a:pt x="10942" y="14581"/>
                </a:cubicBezTo>
                <a:lnTo>
                  <a:pt x="10944" y="14583"/>
                </a:lnTo>
                <a:cubicBezTo>
                  <a:pt x="11033" y="14673"/>
                  <a:pt x="11155" y="14727"/>
                  <a:pt x="11291" y="14727"/>
                </a:cubicBezTo>
                <a:cubicBezTo>
                  <a:pt x="11427" y="14727"/>
                  <a:pt x="11549" y="14673"/>
                  <a:pt x="11638" y="14583"/>
                </a:cubicBezTo>
                <a:lnTo>
                  <a:pt x="13686" y="12536"/>
                </a:lnTo>
                <a:lnTo>
                  <a:pt x="17242" y="17673"/>
                </a:lnTo>
                <a:cubicBezTo>
                  <a:pt x="17242" y="17673"/>
                  <a:pt x="4294" y="17673"/>
                  <a:pt x="4294" y="17673"/>
                </a:cubicBezTo>
                <a:close/>
                <a:moveTo>
                  <a:pt x="18620" y="17982"/>
                </a:moveTo>
                <a:lnTo>
                  <a:pt x="18617" y="17978"/>
                </a:lnTo>
                <a:cubicBezTo>
                  <a:pt x="18590" y="17913"/>
                  <a:pt x="18551" y="17858"/>
                  <a:pt x="18501" y="17810"/>
                </a:cubicBezTo>
                <a:lnTo>
                  <a:pt x="14201" y="11600"/>
                </a:lnTo>
                <a:lnTo>
                  <a:pt x="14200" y="11601"/>
                </a:lnTo>
                <a:cubicBezTo>
                  <a:pt x="14127" y="11420"/>
                  <a:pt x="13952" y="11291"/>
                  <a:pt x="13745" y="11291"/>
                </a:cubicBezTo>
                <a:cubicBezTo>
                  <a:pt x="13610" y="11291"/>
                  <a:pt x="13488" y="11346"/>
                  <a:pt x="13398" y="11435"/>
                </a:cubicBezTo>
                <a:lnTo>
                  <a:pt x="11360" y="13473"/>
                </a:lnTo>
                <a:lnTo>
                  <a:pt x="8798" y="9630"/>
                </a:lnTo>
                <a:cubicBezTo>
                  <a:pt x="8724" y="9453"/>
                  <a:pt x="8550" y="9327"/>
                  <a:pt x="8345" y="9327"/>
                </a:cubicBezTo>
                <a:cubicBezTo>
                  <a:pt x="8175" y="9327"/>
                  <a:pt x="8033" y="9420"/>
                  <a:pt x="7945" y="9551"/>
                </a:cubicBezTo>
                <a:lnTo>
                  <a:pt x="7937" y="9546"/>
                </a:lnTo>
                <a:lnTo>
                  <a:pt x="3028" y="17891"/>
                </a:lnTo>
                <a:lnTo>
                  <a:pt x="3036" y="17897"/>
                </a:lnTo>
                <a:cubicBezTo>
                  <a:pt x="2983" y="17974"/>
                  <a:pt x="2945" y="18063"/>
                  <a:pt x="2945" y="18164"/>
                </a:cubicBezTo>
                <a:cubicBezTo>
                  <a:pt x="2945" y="18435"/>
                  <a:pt x="3165" y="18655"/>
                  <a:pt x="3436" y="18655"/>
                </a:cubicBezTo>
                <a:lnTo>
                  <a:pt x="18164" y="18655"/>
                </a:lnTo>
                <a:cubicBezTo>
                  <a:pt x="18435" y="18655"/>
                  <a:pt x="18655" y="18435"/>
                  <a:pt x="18655" y="18164"/>
                </a:cubicBezTo>
                <a:cubicBezTo>
                  <a:pt x="18655" y="18099"/>
                  <a:pt x="18640" y="18039"/>
                  <a:pt x="18618" y="17983"/>
                </a:cubicBezTo>
                <a:cubicBezTo>
                  <a:pt x="18618" y="17983"/>
                  <a:pt x="18620" y="17982"/>
                  <a:pt x="18620" y="17982"/>
                </a:cubicBezTo>
                <a:close/>
                <a:moveTo>
                  <a:pt x="5400" y="3927"/>
                </a:moveTo>
                <a:cubicBezTo>
                  <a:pt x="6213" y="3927"/>
                  <a:pt x="6873" y="4587"/>
                  <a:pt x="6873" y="5400"/>
                </a:cubicBezTo>
                <a:cubicBezTo>
                  <a:pt x="6873" y="6214"/>
                  <a:pt x="6213" y="6873"/>
                  <a:pt x="5400" y="6873"/>
                </a:cubicBezTo>
                <a:cubicBezTo>
                  <a:pt x="4587" y="6873"/>
                  <a:pt x="3927" y="6214"/>
                  <a:pt x="3927" y="5400"/>
                </a:cubicBezTo>
                <a:cubicBezTo>
                  <a:pt x="3927" y="4587"/>
                  <a:pt x="4587" y="3927"/>
                  <a:pt x="5400" y="3927"/>
                </a:cubicBezTo>
                <a:moveTo>
                  <a:pt x="5400" y="7855"/>
                </a:moveTo>
                <a:cubicBezTo>
                  <a:pt x="6756" y="7855"/>
                  <a:pt x="7855" y="6756"/>
                  <a:pt x="7855" y="5400"/>
                </a:cubicBezTo>
                <a:cubicBezTo>
                  <a:pt x="7855" y="4045"/>
                  <a:pt x="6756" y="2945"/>
                  <a:pt x="5400" y="2945"/>
                </a:cubicBezTo>
                <a:cubicBezTo>
                  <a:pt x="4044" y="2945"/>
                  <a:pt x="2945" y="4045"/>
                  <a:pt x="2945" y="5400"/>
                </a:cubicBezTo>
                <a:cubicBezTo>
                  <a:pt x="2945" y="6756"/>
                  <a:pt x="4044" y="7855"/>
                  <a:pt x="5400" y="7855"/>
                </a:cubicBezTo>
              </a:path>
            </a:pathLst>
          </a:custGeom>
          <a:solidFill>
            <a:schemeClr val="accent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97" name="Shape 2587"/>
          <p:cNvSpPr/>
          <p:nvPr/>
        </p:nvSpPr>
        <p:spPr>
          <a:xfrm>
            <a:off x="16539257" y="8243791"/>
            <a:ext cx="991310" cy="991310"/>
          </a:xfrm>
          <a:custGeom>
            <a:avLst/>
            <a:gdLst/>
            <a:ahLst/>
            <a:cxnLst>
              <a:cxn ang="0">
                <a:pos x="wd2" y="hd2"/>
              </a:cxn>
              <a:cxn ang="5400000">
                <a:pos x="wd2" y="hd2"/>
              </a:cxn>
              <a:cxn ang="10800000">
                <a:pos x="wd2" y="hd2"/>
              </a:cxn>
              <a:cxn ang="16200000">
                <a:pos x="wd2" y="hd2"/>
              </a:cxn>
            </a:cxnLst>
            <a:rect l="0" t="0" r="r" b="b"/>
            <a:pathLst>
              <a:path w="21600" h="21600" extrusionOk="0">
                <a:moveTo>
                  <a:pt x="12281" y="19846"/>
                </a:moveTo>
                <a:lnTo>
                  <a:pt x="9413" y="12882"/>
                </a:lnTo>
                <a:lnTo>
                  <a:pt x="19655" y="2640"/>
                </a:lnTo>
                <a:cubicBezTo>
                  <a:pt x="19655" y="2640"/>
                  <a:pt x="12281" y="19846"/>
                  <a:pt x="12281" y="19846"/>
                </a:cubicBezTo>
                <a:close/>
                <a:moveTo>
                  <a:pt x="1755" y="9320"/>
                </a:moveTo>
                <a:lnTo>
                  <a:pt x="18960" y="1945"/>
                </a:lnTo>
                <a:lnTo>
                  <a:pt x="8719" y="12187"/>
                </a:lnTo>
                <a:cubicBezTo>
                  <a:pt x="8719" y="12187"/>
                  <a:pt x="1755" y="9320"/>
                  <a:pt x="1755" y="9320"/>
                </a:cubicBezTo>
                <a:close/>
                <a:moveTo>
                  <a:pt x="21600" y="491"/>
                </a:moveTo>
                <a:cubicBezTo>
                  <a:pt x="21600" y="220"/>
                  <a:pt x="21380" y="0"/>
                  <a:pt x="21109" y="0"/>
                </a:cubicBezTo>
                <a:cubicBezTo>
                  <a:pt x="21034" y="0"/>
                  <a:pt x="20964" y="20"/>
                  <a:pt x="20900" y="52"/>
                </a:cubicBezTo>
                <a:lnTo>
                  <a:pt x="20898" y="48"/>
                </a:lnTo>
                <a:lnTo>
                  <a:pt x="302" y="8875"/>
                </a:lnTo>
                <a:cubicBezTo>
                  <a:pt x="301" y="8875"/>
                  <a:pt x="299" y="8876"/>
                  <a:pt x="297" y="8877"/>
                </a:cubicBezTo>
                <a:lnTo>
                  <a:pt x="280" y="8885"/>
                </a:lnTo>
                <a:lnTo>
                  <a:pt x="281" y="8887"/>
                </a:lnTo>
                <a:cubicBezTo>
                  <a:pt x="116" y="8967"/>
                  <a:pt x="0" y="9132"/>
                  <a:pt x="0" y="9327"/>
                </a:cubicBezTo>
                <a:cubicBezTo>
                  <a:pt x="0" y="9550"/>
                  <a:pt x="151" y="9731"/>
                  <a:pt x="355" y="9791"/>
                </a:cubicBezTo>
                <a:lnTo>
                  <a:pt x="353" y="9799"/>
                </a:lnTo>
                <a:lnTo>
                  <a:pt x="8462" y="13138"/>
                </a:lnTo>
                <a:lnTo>
                  <a:pt x="11801" y="21248"/>
                </a:lnTo>
                <a:lnTo>
                  <a:pt x="11809" y="21245"/>
                </a:lnTo>
                <a:cubicBezTo>
                  <a:pt x="11869" y="21449"/>
                  <a:pt x="12050" y="21600"/>
                  <a:pt x="12273" y="21600"/>
                </a:cubicBezTo>
                <a:cubicBezTo>
                  <a:pt x="12468" y="21600"/>
                  <a:pt x="12634" y="21484"/>
                  <a:pt x="12713" y="21319"/>
                </a:cubicBezTo>
                <a:lnTo>
                  <a:pt x="12716" y="21320"/>
                </a:lnTo>
                <a:lnTo>
                  <a:pt x="12723" y="21303"/>
                </a:lnTo>
                <a:cubicBezTo>
                  <a:pt x="12724" y="21301"/>
                  <a:pt x="12725" y="21300"/>
                  <a:pt x="12725" y="21298"/>
                </a:cubicBezTo>
                <a:lnTo>
                  <a:pt x="21553" y="702"/>
                </a:lnTo>
                <a:lnTo>
                  <a:pt x="21547" y="699"/>
                </a:lnTo>
                <a:cubicBezTo>
                  <a:pt x="21578" y="636"/>
                  <a:pt x="21600" y="567"/>
                  <a:pt x="21600" y="491"/>
                </a:cubicBezTo>
                <a:moveTo>
                  <a:pt x="7855" y="16200"/>
                </a:moveTo>
                <a:cubicBezTo>
                  <a:pt x="7719" y="16200"/>
                  <a:pt x="7596" y="16255"/>
                  <a:pt x="7507" y="16344"/>
                </a:cubicBezTo>
                <a:lnTo>
                  <a:pt x="6035" y="17817"/>
                </a:lnTo>
                <a:cubicBezTo>
                  <a:pt x="5946" y="17905"/>
                  <a:pt x="5891" y="18029"/>
                  <a:pt x="5891" y="18164"/>
                </a:cubicBezTo>
                <a:cubicBezTo>
                  <a:pt x="5891" y="18435"/>
                  <a:pt x="6111" y="18655"/>
                  <a:pt x="6382" y="18655"/>
                </a:cubicBezTo>
                <a:cubicBezTo>
                  <a:pt x="6517" y="18655"/>
                  <a:pt x="6640" y="18600"/>
                  <a:pt x="6729" y="18511"/>
                </a:cubicBezTo>
                <a:lnTo>
                  <a:pt x="8202" y="17038"/>
                </a:lnTo>
                <a:cubicBezTo>
                  <a:pt x="8291" y="16950"/>
                  <a:pt x="8345" y="16827"/>
                  <a:pt x="8345" y="16691"/>
                </a:cubicBezTo>
                <a:cubicBezTo>
                  <a:pt x="8345" y="16420"/>
                  <a:pt x="8126" y="16200"/>
                  <a:pt x="7855" y="16200"/>
                </a:cubicBezTo>
                <a:moveTo>
                  <a:pt x="7855" y="14237"/>
                </a:moveTo>
                <a:cubicBezTo>
                  <a:pt x="7855" y="13966"/>
                  <a:pt x="7635" y="13745"/>
                  <a:pt x="7364" y="13745"/>
                </a:cubicBezTo>
                <a:cubicBezTo>
                  <a:pt x="7228" y="13745"/>
                  <a:pt x="7105" y="13801"/>
                  <a:pt x="7017" y="13889"/>
                </a:cubicBezTo>
                <a:lnTo>
                  <a:pt x="2107" y="18798"/>
                </a:lnTo>
                <a:cubicBezTo>
                  <a:pt x="2019" y="18888"/>
                  <a:pt x="1964" y="19011"/>
                  <a:pt x="1964" y="19145"/>
                </a:cubicBezTo>
                <a:cubicBezTo>
                  <a:pt x="1964" y="19417"/>
                  <a:pt x="2184" y="19636"/>
                  <a:pt x="2455" y="19636"/>
                </a:cubicBezTo>
                <a:cubicBezTo>
                  <a:pt x="2590" y="19636"/>
                  <a:pt x="2713" y="19582"/>
                  <a:pt x="2802" y="19493"/>
                </a:cubicBezTo>
                <a:lnTo>
                  <a:pt x="7711" y="14583"/>
                </a:lnTo>
                <a:cubicBezTo>
                  <a:pt x="7800" y="14495"/>
                  <a:pt x="7855" y="14372"/>
                  <a:pt x="7855" y="14237"/>
                </a:cubicBezTo>
                <a:moveTo>
                  <a:pt x="4765" y="14583"/>
                </a:moveTo>
                <a:lnTo>
                  <a:pt x="5256" y="14093"/>
                </a:lnTo>
                <a:cubicBezTo>
                  <a:pt x="5345" y="14004"/>
                  <a:pt x="5400" y="13881"/>
                  <a:pt x="5400" y="13745"/>
                </a:cubicBezTo>
                <a:cubicBezTo>
                  <a:pt x="5400" y="13475"/>
                  <a:pt x="5180" y="13255"/>
                  <a:pt x="4909" y="13255"/>
                </a:cubicBezTo>
                <a:cubicBezTo>
                  <a:pt x="4774" y="13255"/>
                  <a:pt x="4651" y="13310"/>
                  <a:pt x="4562" y="13398"/>
                </a:cubicBezTo>
                <a:lnTo>
                  <a:pt x="4071" y="13889"/>
                </a:lnTo>
                <a:cubicBezTo>
                  <a:pt x="3982" y="13979"/>
                  <a:pt x="3927" y="14101"/>
                  <a:pt x="3927" y="14237"/>
                </a:cubicBezTo>
                <a:cubicBezTo>
                  <a:pt x="3927" y="14507"/>
                  <a:pt x="4147" y="14727"/>
                  <a:pt x="4418" y="14727"/>
                </a:cubicBezTo>
                <a:cubicBezTo>
                  <a:pt x="4554" y="14727"/>
                  <a:pt x="4676" y="14673"/>
                  <a:pt x="4765" y="14583"/>
                </a:cubicBezTo>
              </a:path>
            </a:pathLst>
          </a:custGeom>
          <a:solidFill>
            <a:schemeClr val="accent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98" name="Subtitle 2"/>
          <p:cNvSpPr txBox="1">
            <a:spLocks/>
          </p:cNvSpPr>
          <p:nvPr/>
        </p:nvSpPr>
        <p:spPr>
          <a:xfrm>
            <a:off x="9560489" y="10046838"/>
            <a:ext cx="6090181" cy="1758497"/>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dirty="0" smtClean="0">
                <a:solidFill>
                  <a:schemeClr val="tx1"/>
                </a:solidFill>
                <a:latin typeface="Poppins Light" charset="0"/>
                <a:ea typeface="Poppins Light" charset="0"/>
                <a:cs typeface="Poppins Light" charset="0"/>
              </a:rPr>
              <a:t>Frequently, your initial font choice is taken out of your awesome hands</a:t>
            </a:r>
            <a:r>
              <a:rPr lang="en-US" dirty="0">
                <a:solidFill>
                  <a:schemeClr val="tx1"/>
                </a:solidFill>
                <a:latin typeface="Poppins Light" charset="0"/>
                <a:ea typeface="Poppins Light" charset="0"/>
                <a:cs typeface="Poppins Light" charset="0"/>
              </a:rPr>
              <a:t> </a:t>
            </a:r>
            <a:r>
              <a:rPr lang="en-US" dirty="0" smtClean="0">
                <a:solidFill>
                  <a:schemeClr val="tx1"/>
                </a:solidFill>
                <a:latin typeface="Poppins Light" charset="0"/>
                <a:ea typeface="Poppins Light" charset="0"/>
                <a:cs typeface="Poppins Light" charset="0"/>
              </a:rPr>
              <a:t>also we are companies</a:t>
            </a:r>
            <a:endParaRPr lang="en-US" dirty="0">
              <a:solidFill>
                <a:schemeClr val="tx1"/>
              </a:solidFill>
              <a:latin typeface="Poppins Light" charset="0"/>
              <a:ea typeface="Poppins Light" charset="0"/>
              <a:cs typeface="Poppins Light" charset="0"/>
            </a:endParaRPr>
          </a:p>
        </p:txBody>
      </p:sp>
      <p:sp>
        <p:nvSpPr>
          <p:cNvPr id="99" name="Subtitle 2"/>
          <p:cNvSpPr txBox="1">
            <a:spLocks/>
          </p:cNvSpPr>
          <p:nvPr/>
        </p:nvSpPr>
        <p:spPr>
          <a:xfrm>
            <a:off x="16436180" y="10046838"/>
            <a:ext cx="6090181" cy="1758497"/>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dirty="0" smtClean="0">
                <a:solidFill>
                  <a:schemeClr val="tx1"/>
                </a:solidFill>
                <a:latin typeface="Poppins Light" charset="0"/>
                <a:ea typeface="Poppins Light" charset="0"/>
                <a:cs typeface="Poppins Light" charset="0"/>
              </a:rPr>
              <a:t>Frequently, your initial font choice is taken out of your awesome hands</a:t>
            </a:r>
            <a:r>
              <a:rPr lang="en-US" dirty="0">
                <a:solidFill>
                  <a:schemeClr val="tx1"/>
                </a:solidFill>
                <a:latin typeface="Poppins Light" charset="0"/>
                <a:ea typeface="Poppins Light" charset="0"/>
                <a:cs typeface="Poppins Light" charset="0"/>
              </a:rPr>
              <a:t> </a:t>
            </a:r>
            <a:r>
              <a:rPr lang="en-US" dirty="0" smtClean="0">
                <a:solidFill>
                  <a:schemeClr val="tx1"/>
                </a:solidFill>
                <a:latin typeface="Poppins Light" charset="0"/>
                <a:ea typeface="Poppins Light" charset="0"/>
                <a:cs typeface="Poppins Light" charset="0"/>
              </a:rPr>
              <a:t>also we are companies</a:t>
            </a:r>
            <a:endParaRPr lang="en-US" dirty="0">
              <a:solidFill>
                <a:schemeClr val="tx1"/>
              </a:solidFill>
              <a:latin typeface="Poppins Light" charset="0"/>
              <a:ea typeface="Poppins Light" charset="0"/>
              <a:cs typeface="Poppins Light" charset="0"/>
            </a:endParaRPr>
          </a:p>
        </p:txBody>
      </p:sp>
      <p:sp>
        <p:nvSpPr>
          <p:cNvPr id="100" name="Subtitle 2"/>
          <p:cNvSpPr txBox="1">
            <a:spLocks/>
          </p:cNvSpPr>
          <p:nvPr/>
        </p:nvSpPr>
        <p:spPr>
          <a:xfrm>
            <a:off x="2635963" y="10046838"/>
            <a:ext cx="6090181" cy="1758497"/>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dirty="0" smtClean="0">
                <a:solidFill>
                  <a:schemeClr val="tx1"/>
                </a:solidFill>
                <a:latin typeface="Poppins Light" charset="0"/>
                <a:ea typeface="Poppins Light" charset="0"/>
                <a:cs typeface="Poppins Light" charset="0"/>
              </a:rPr>
              <a:t>Frequently, your initial font choice is taken out of your awesome hands</a:t>
            </a:r>
            <a:r>
              <a:rPr lang="en-US" dirty="0">
                <a:solidFill>
                  <a:schemeClr val="tx1"/>
                </a:solidFill>
                <a:latin typeface="Poppins Light" charset="0"/>
                <a:ea typeface="Poppins Light" charset="0"/>
                <a:cs typeface="Poppins Light" charset="0"/>
              </a:rPr>
              <a:t> </a:t>
            </a:r>
            <a:r>
              <a:rPr lang="en-US" dirty="0" smtClean="0">
                <a:solidFill>
                  <a:schemeClr val="tx1"/>
                </a:solidFill>
                <a:latin typeface="Poppins Light" charset="0"/>
                <a:ea typeface="Poppins Light" charset="0"/>
                <a:cs typeface="Poppins Light" charset="0"/>
              </a:rPr>
              <a:t>also we are companies</a:t>
            </a:r>
            <a:endParaRPr lang="en-US" dirty="0">
              <a:solidFill>
                <a:schemeClr val="tx1"/>
              </a:solidFill>
              <a:latin typeface="Poppins Light" charset="0"/>
              <a:ea typeface="Poppins Light" charset="0"/>
              <a:cs typeface="Poppins Light" charset="0"/>
            </a:endParaRPr>
          </a:p>
        </p:txBody>
      </p:sp>
      <p:sp>
        <p:nvSpPr>
          <p:cNvPr id="101" name="TextBox 100"/>
          <p:cNvSpPr txBox="1"/>
          <p:nvPr/>
        </p:nvSpPr>
        <p:spPr>
          <a:xfrm>
            <a:off x="9678060" y="9562311"/>
            <a:ext cx="1659429" cy="461665"/>
          </a:xfrm>
          <a:prstGeom prst="rect">
            <a:avLst/>
          </a:prstGeom>
          <a:noFill/>
        </p:spPr>
        <p:txBody>
          <a:bodyPr wrap="none" rtlCol="0" anchor="ctr" anchorCtr="0">
            <a:spAutoFit/>
          </a:bodyPr>
          <a:lstStyle/>
          <a:p>
            <a:r>
              <a:rPr lang="en-US" sz="2400" b="1" dirty="0" smtClean="0">
                <a:solidFill>
                  <a:schemeClr val="tx2"/>
                </a:solidFill>
                <a:latin typeface="Poppins SemiBold" charset="0"/>
                <a:ea typeface="Poppins SemiBold" charset="0"/>
                <a:cs typeface="Poppins SemiBold" charset="0"/>
              </a:rPr>
              <a:t>PICTURES</a:t>
            </a:r>
            <a:endParaRPr lang="en-US" sz="2400" b="1" dirty="0">
              <a:solidFill>
                <a:schemeClr val="tx2"/>
              </a:solidFill>
              <a:latin typeface="Poppins SemiBold" charset="0"/>
              <a:ea typeface="Poppins SemiBold" charset="0"/>
              <a:cs typeface="Poppins SemiBold" charset="0"/>
            </a:endParaRPr>
          </a:p>
        </p:txBody>
      </p:sp>
      <p:sp>
        <p:nvSpPr>
          <p:cNvPr id="102" name="TextBox 101"/>
          <p:cNvSpPr txBox="1"/>
          <p:nvPr/>
        </p:nvSpPr>
        <p:spPr>
          <a:xfrm>
            <a:off x="16553751" y="9562311"/>
            <a:ext cx="1470274" cy="461665"/>
          </a:xfrm>
          <a:prstGeom prst="rect">
            <a:avLst/>
          </a:prstGeom>
          <a:noFill/>
        </p:spPr>
        <p:txBody>
          <a:bodyPr wrap="none" rtlCol="0" anchor="ctr" anchorCtr="0">
            <a:spAutoFit/>
          </a:bodyPr>
          <a:lstStyle/>
          <a:p>
            <a:r>
              <a:rPr lang="en-US" sz="2400" b="1" dirty="0" smtClean="0">
                <a:solidFill>
                  <a:schemeClr val="tx2"/>
                </a:solidFill>
                <a:latin typeface="Poppins SemiBold" charset="0"/>
                <a:ea typeface="Poppins SemiBold" charset="0"/>
                <a:cs typeface="Poppins SemiBold" charset="0"/>
              </a:rPr>
              <a:t>MAILING</a:t>
            </a:r>
            <a:endParaRPr lang="en-US" sz="2400" b="1" dirty="0">
              <a:solidFill>
                <a:schemeClr val="tx2"/>
              </a:solidFill>
              <a:latin typeface="Poppins SemiBold" charset="0"/>
              <a:ea typeface="Poppins SemiBold" charset="0"/>
              <a:cs typeface="Poppins SemiBold" charset="0"/>
            </a:endParaRPr>
          </a:p>
        </p:txBody>
      </p:sp>
      <p:sp>
        <p:nvSpPr>
          <p:cNvPr id="103" name="TextBox 102"/>
          <p:cNvSpPr txBox="1"/>
          <p:nvPr/>
        </p:nvSpPr>
        <p:spPr>
          <a:xfrm>
            <a:off x="2753534" y="9562311"/>
            <a:ext cx="1818126" cy="461665"/>
          </a:xfrm>
          <a:prstGeom prst="rect">
            <a:avLst/>
          </a:prstGeom>
          <a:noFill/>
        </p:spPr>
        <p:txBody>
          <a:bodyPr wrap="none" rtlCol="0" anchor="ctr" anchorCtr="0">
            <a:spAutoFit/>
          </a:bodyPr>
          <a:lstStyle/>
          <a:p>
            <a:r>
              <a:rPr lang="en-US" sz="2400" b="1" dirty="0" smtClean="0">
                <a:solidFill>
                  <a:schemeClr val="tx2"/>
                </a:solidFill>
                <a:latin typeface="Poppins SemiBold" charset="0"/>
                <a:ea typeface="Poppins SemiBold" charset="0"/>
                <a:cs typeface="Poppins SemiBold" charset="0"/>
              </a:rPr>
              <a:t>CALENDAR</a:t>
            </a:r>
            <a:endParaRPr lang="en-US" sz="2400" b="1" dirty="0">
              <a:solidFill>
                <a:schemeClr val="tx2"/>
              </a:solidFill>
              <a:latin typeface="Poppins SemiBold" charset="0"/>
              <a:ea typeface="Poppins SemiBold" charset="0"/>
              <a:cs typeface="Poppins SemiBold" charset="0"/>
            </a:endParaRPr>
          </a:p>
        </p:txBody>
      </p:sp>
      <p:sp>
        <p:nvSpPr>
          <p:cNvPr id="22" name="Rectangle 21"/>
          <p:cNvSpPr>
            <a:spLocks/>
          </p:cNvSpPr>
          <p:nvPr/>
        </p:nvSpPr>
        <p:spPr bwMode="auto">
          <a:xfrm>
            <a:off x="1673225" y="754380"/>
            <a:ext cx="5674630" cy="94897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defTabSz="4572000">
              <a:lnSpc>
                <a:spcPts val="7400"/>
              </a:lnSpc>
            </a:pPr>
            <a:r>
              <a:rPr lang="en-US" sz="5400" b="1" spc="500" dirty="0" smtClean="0">
                <a:solidFill>
                  <a:schemeClr val="tx2"/>
                </a:solidFill>
                <a:latin typeface="Poppins" charset="0"/>
                <a:ea typeface="Poppins" charset="0"/>
                <a:cs typeface="Poppins" charset="0"/>
                <a:sym typeface="Bebas Neue" charset="0"/>
              </a:rPr>
              <a:t>What We Do?</a:t>
            </a:r>
          </a:p>
        </p:txBody>
      </p:sp>
      <p:cxnSp>
        <p:nvCxnSpPr>
          <p:cNvPr id="23" name="Straight Connector 22"/>
          <p:cNvCxnSpPr/>
          <p:nvPr/>
        </p:nvCxnSpPr>
        <p:spPr>
          <a:xfrm>
            <a:off x="1673225" y="2332705"/>
            <a:ext cx="962738"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72771057"/>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 name="Rectangle 25"/>
          <p:cNvSpPr/>
          <p:nvPr/>
        </p:nvSpPr>
        <p:spPr>
          <a:xfrm>
            <a:off x="0" y="0"/>
            <a:ext cx="24377650" cy="5839462"/>
          </a:xfrm>
          <a:prstGeom prst="rect">
            <a:avLst/>
          </a:prstGeom>
          <a:gradFill>
            <a:gsLst>
              <a:gs pos="0">
                <a:srgbClr val="F52552">
                  <a:alpha val="59000"/>
                </a:srgbClr>
              </a:gs>
              <a:gs pos="62000">
                <a:srgbClr val="3B1F4D">
                  <a:alpha val="67000"/>
                </a:srgbClr>
              </a:gs>
            </a:gsLst>
            <a:lin ang="3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Subtitle 2"/>
          <p:cNvSpPr txBox="1">
            <a:spLocks/>
          </p:cNvSpPr>
          <p:nvPr/>
        </p:nvSpPr>
        <p:spPr>
          <a:xfrm>
            <a:off x="14319250" y="7444127"/>
            <a:ext cx="8943975" cy="1245536"/>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dirty="0" smtClean="0">
                <a:solidFill>
                  <a:schemeClr val="tx1"/>
                </a:solidFill>
                <a:latin typeface="Poppins Light" charset="0"/>
                <a:ea typeface="Poppins Light" charset="0"/>
                <a:cs typeface="Poppins Light" charset="0"/>
              </a:rPr>
              <a:t>Frequently, your initial font choice is taken out of your awesome hands</a:t>
            </a:r>
            <a:r>
              <a:rPr lang="en-US" dirty="0">
                <a:solidFill>
                  <a:schemeClr val="tx1"/>
                </a:solidFill>
                <a:latin typeface="Poppins Light" charset="0"/>
                <a:ea typeface="Poppins Light" charset="0"/>
                <a:cs typeface="Poppins Light" charset="0"/>
              </a:rPr>
              <a:t> </a:t>
            </a:r>
            <a:r>
              <a:rPr lang="en-US" dirty="0" smtClean="0">
                <a:solidFill>
                  <a:schemeClr val="tx1"/>
                </a:solidFill>
                <a:latin typeface="Poppins Light" charset="0"/>
                <a:ea typeface="Poppins Light" charset="0"/>
                <a:cs typeface="Poppins Light" charset="0"/>
              </a:rPr>
              <a:t>also we are companies</a:t>
            </a:r>
            <a:endParaRPr lang="en-US" dirty="0">
              <a:solidFill>
                <a:schemeClr val="tx1"/>
              </a:solidFill>
              <a:latin typeface="Poppins Light" charset="0"/>
              <a:ea typeface="Poppins Light" charset="0"/>
              <a:cs typeface="Poppins Light" charset="0"/>
            </a:endParaRPr>
          </a:p>
        </p:txBody>
      </p:sp>
      <p:sp>
        <p:nvSpPr>
          <p:cNvPr id="13" name="TextBox 12"/>
          <p:cNvSpPr txBox="1"/>
          <p:nvPr/>
        </p:nvSpPr>
        <p:spPr>
          <a:xfrm>
            <a:off x="14436821" y="6959600"/>
            <a:ext cx="1595309" cy="461665"/>
          </a:xfrm>
          <a:prstGeom prst="rect">
            <a:avLst/>
          </a:prstGeom>
          <a:noFill/>
        </p:spPr>
        <p:txBody>
          <a:bodyPr wrap="none" rtlCol="0" anchor="ctr" anchorCtr="0">
            <a:spAutoFit/>
          </a:bodyPr>
          <a:lstStyle/>
          <a:p>
            <a:r>
              <a:rPr lang="en-US" sz="2400" b="1" dirty="0" smtClean="0">
                <a:solidFill>
                  <a:schemeClr val="tx2"/>
                </a:solidFill>
                <a:latin typeface="Poppins SemiBold" charset="0"/>
                <a:ea typeface="Poppins SemiBold" charset="0"/>
                <a:cs typeface="Poppins SemiBold" charset="0"/>
              </a:rPr>
              <a:t>SUPPORT</a:t>
            </a:r>
            <a:endParaRPr lang="en-US" sz="2400" b="1" dirty="0">
              <a:solidFill>
                <a:schemeClr val="tx2"/>
              </a:solidFill>
              <a:latin typeface="Poppins SemiBold" charset="0"/>
              <a:ea typeface="Poppins SemiBold" charset="0"/>
              <a:cs typeface="Poppins SemiBold" charset="0"/>
            </a:endParaRPr>
          </a:p>
        </p:txBody>
      </p:sp>
      <p:sp>
        <p:nvSpPr>
          <p:cNvPr id="14" name="Subtitle 2"/>
          <p:cNvSpPr txBox="1">
            <a:spLocks/>
          </p:cNvSpPr>
          <p:nvPr/>
        </p:nvSpPr>
        <p:spPr>
          <a:xfrm>
            <a:off x="3470988" y="7444127"/>
            <a:ext cx="8943975" cy="1245536"/>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dirty="0" smtClean="0">
                <a:solidFill>
                  <a:schemeClr val="tx1"/>
                </a:solidFill>
                <a:latin typeface="Poppins Light" charset="0"/>
                <a:ea typeface="Poppins Light" charset="0"/>
                <a:cs typeface="Poppins Light" charset="0"/>
              </a:rPr>
              <a:t>Frequently, your initial font choice is taken out of your awesome hands</a:t>
            </a:r>
            <a:r>
              <a:rPr lang="en-US" dirty="0">
                <a:solidFill>
                  <a:schemeClr val="tx1"/>
                </a:solidFill>
                <a:latin typeface="Poppins Light" charset="0"/>
                <a:ea typeface="Poppins Light" charset="0"/>
                <a:cs typeface="Poppins Light" charset="0"/>
              </a:rPr>
              <a:t> </a:t>
            </a:r>
            <a:r>
              <a:rPr lang="en-US" dirty="0" smtClean="0">
                <a:solidFill>
                  <a:schemeClr val="tx1"/>
                </a:solidFill>
                <a:latin typeface="Poppins Light" charset="0"/>
                <a:ea typeface="Poppins Light" charset="0"/>
                <a:cs typeface="Poppins Light" charset="0"/>
              </a:rPr>
              <a:t>also we are companies</a:t>
            </a:r>
            <a:endParaRPr lang="en-US" dirty="0">
              <a:solidFill>
                <a:schemeClr val="tx1"/>
              </a:solidFill>
              <a:latin typeface="Poppins Light" charset="0"/>
              <a:ea typeface="Poppins Light" charset="0"/>
              <a:cs typeface="Poppins Light" charset="0"/>
            </a:endParaRPr>
          </a:p>
        </p:txBody>
      </p:sp>
      <p:sp>
        <p:nvSpPr>
          <p:cNvPr id="15" name="TextBox 14"/>
          <p:cNvSpPr txBox="1"/>
          <p:nvPr/>
        </p:nvSpPr>
        <p:spPr>
          <a:xfrm>
            <a:off x="3588559" y="6959600"/>
            <a:ext cx="1101584" cy="461665"/>
          </a:xfrm>
          <a:prstGeom prst="rect">
            <a:avLst/>
          </a:prstGeom>
          <a:noFill/>
        </p:spPr>
        <p:txBody>
          <a:bodyPr wrap="none" rtlCol="0" anchor="ctr" anchorCtr="0">
            <a:spAutoFit/>
          </a:bodyPr>
          <a:lstStyle/>
          <a:p>
            <a:r>
              <a:rPr lang="en-US" sz="2400" b="1" dirty="0" smtClean="0">
                <a:solidFill>
                  <a:schemeClr val="tx2"/>
                </a:solidFill>
                <a:latin typeface="Poppins SemiBold" charset="0"/>
                <a:ea typeface="Poppins SemiBold" charset="0"/>
                <a:cs typeface="Poppins SemiBold" charset="0"/>
              </a:rPr>
              <a:t>HOME</a:t>
            </a:r>
            <a:endParaRPr lang="en-US" sz="2400" b="1" dirty="0">
              <a:solidFill>
                <a:schemeClr val="tx2"/>
              </a:solidFill>
              <a:latin typeface="Poppins SemiBold" charset="0"/>
              <a:ea typeface="Poppins SemiBold" charset="0"/>
              <a:cs typeface="Poppins SemiBold" charset="0"/>
            </a:endParaRPr>
          </a:p>
        </p:txBody>
      </p:sp>
      <p:sp>
        <p:nvSpPr>
          <p:cNvPr id="16" name="Shape 2525"/>
          <p:cNvSpPr/>
          <p:nvPr/>
        </p:nvSpPr>
        <p:spPr>
          <a:xfrm>
            <a:off x="1904903" y="7052861"/>
            <a:ext cx="991310" cy="991310"/>
          </a:xfrm>
          <a:custGeom>
            <a:avLst/>
            <a:gdLst/>
            <a:ahLst/>
            <a:cxnLst>
              <a:cxn ang="0">
                <a:pos x="wd2" y="hd2"/>
              </a:cxn>
              <a:cxn ang="5400000">
                <a:pos x="wd2" y="hd2"/>
              </a:cxn>
              <a:cxn ang="10800000">
                <a:pos x="wd2" y="hd2"/>
              </a:cxn>
              <a:cxn ang="16200000">
                <a:pos x="wd2" y="hd2"/>
              </a:cxn>
            </a:cxnLst>
            <a:rect l="0" t="0" r="r" b="b"/>
            <a:pathLst>
              <a:path w="21600" h="21600" extrusionOk="0">
                <a:moveTo>
                  <a:pt x="11291" y="17673"/>
                </a:moveTo>
                <a:cubicBezTo>
                  <a:pt x="11562" y="17673"/>
                  <a:pt x="11782" y="17453"/>
                  <a:pt x="11782" y="17182"/>
                </a:cubicBezTo>
                <a:cubicBezTo>
                  <a:pt x="11782" y="16911"/>
                  <a:pt x="11562" y="16691"/>
                  <a:pt x="11291" y="16691"/>
                </a:cubicBezTo>
                <a:cubicBezTo>
                  <a:pt x="11020" y="16691"/>
                  <a:pt x="10800" y="16911"/>
                  <a:pt x="10800" y="17182"/>
                </a:cubicBezTo>
                <a:cubicBezTo>
                  <a:pt x="10800" y="17453"/>
                  <a:pt x="11020" y="17673"/>
                  <a:pt x="11291" y="17673"/>
                </a:cubicBezTo>
                <a:moveTo>
                  <a:pt x="17673" y="18655"/>
                </a:moveTo>
                <a:lnTo>
                  <a:pt x="13745" y="18655"/>
                </a:lnTo>
                <a:lnTo>
                  <a:pt x="13745" y="12273"/>
                </a:lnTo>
                <a:cubicBezTo>
                  <a:pt x="13745" y="12002"/>
                  <a:pt x="13525" y="11782"/>
                  <a:pt x="13255" y="11782"/>
                </a:cubicBezTo>
                <a:lnTo>
                  <a:pt x="8345" y="11782"/>
                </a:lnTo>
                <a:cubicBezTo>
                  <a:pt x="8075" y="11782"/>
                  <a:pt x="7855" y="12002"/>
                  <a:pt x="7855" y="12273"/>
                </a:cubicBezTo>
                <a:lnTo>
                  <a:pt x="7855" y="18655"/>
                </a:lnTo>
                <a:lnTo>
                  <a:pt x="3927" y="18655"/>
                </a:lnTo>
                <a:lnTo>
                  <a:pt x="3927" y="8058"/>
                </a:lnTo>
                <a:lnTo>
                  <a:pt x="10800" y="1185"/>
                </a:lnTo>
                <a:lnTo>
                  <a:pt x="17673" y="8058"/>
                </a:lnTo>
                <a:cubicBezTo>
                  <a:pt x="17673" y="8058"/>
                  <a:pt x="17673" y="18655"/>
                  <a:pt x="17673" y="18655"/>
                </a:cubicBezTo>
                <a:close/>
                <a:moveTo>
                  <a:pt x="17673" y="20618"/>
                </a:moveTo>
                <a:lnTo>
                  <a:pt x="13745" y="20618"/>
                </a:lnTo>
                <a:lnTo>
                  <a:pt x="13745" y="19636"/>
                </a:lnTo>
                <a:lnTo>
                  <a:pt x="17673" y="19636"/>
                </a:lnTo>
                <a:cubicBezTo>
                  <a:pt x="17673" y="19636"/>
                  <a:pt x="17673" y="20618"/>
                  <a:pt x="17673" y="20618"/>
                </a:cubicBezTo>
                <a:close/>
                <a:moveTo>
                  <a:pt x="12764" y="20618"/>
                </a:moveTo>
                <a:lnTo>
                  <a:pt x="8836" y="20618"/>
                </a:lnTo>
                <a:lnTo>
                  <a:pt x="8836" y="12764"/>
                </a:lnTo>
                <a:lnTo>
                  <a:pt x="12764" y="12764"/>
                </a:lnTo>
                <a:cubicBezTo>
                  <a:pt x="12764" y="12764"/>
                  <a:pt x="12764" y="20618"/>
                  <a:pt x="12764" y="20618"/>
                </a:cubicBezTo>
                <a:close/>
                <a:moveTo>
                  <a:pt x="7855" y="20618"/>
                </a:moveTo>
                <a:lnTo>
                  <a:pt x="3927" y="20618"/>
                </a:lnTo>
                <a:lnTo>
                  <a:pt x="3927" y="19636"/>
                </a:lnTo>
                <a:lnTo>
                  <a:pt x="7855" y="19636"/>
                </a:lnTo>
                <a:cubicBezTo>
                  <a:pt x="7855" y="19636"/>
                  <a:pt x="7855" y="20618"/>
                  <a:pt x="7855" y="20618"/>
                </a:cubicBezTo>
                <a:close/>
                <a:moveTo>
                  <a:pt x="14727" y="1964"/>
                </a:moveTo>
                <a:lnTo>
                  <a:pt x="16691" y="1964"/>
                </a:lnTo>
                <a:lnTo>
                  <a:pt x="16691" y="5688"/>
                </a:lnTo>
                <a:lnTo>
                  <a:pt x="14727" y="3724"/>
                </a:lnTo>
                <a:cubicBezTo>
                  <a:pt x="14727" y="3724"/>
                  <a:pt x="14727" y="1964"/>
                  <a:pt x="14727" y="1964"/>
                </a:cubicBezTo>
                <a:close/>
                <a:moveTo>
                  <a:pt x="21456" y="10453"/>
                </a:moveTo>
                <a:lnTo>
                  <a:pt x="17673" y="6670"/>
                </a:lnTo>
                <a:lnTo>
                  <a:pt x="17673" y="1473"/>
                </a:lnTo>
                <a:cubicBezTo>
                  <a:pt x="17673" y="1202"/>
                  <a:pt x="17453" y="982"/>
                  <a:pt x="17182" y="982"/>
                </a:cubicBezTo>
                <a:lnTo>
                  <a:pt x="14236" y="982"/>
                </a:lnTo>
                <a:cubicBezTo>
                  <a:pt x="13966" y="982"/>
                  <a:pt x="13745" y="1202"/>
                  <a:pt x="13745" y="1473"/>
                </a:cubicBezTo>
                <a:lnTo>
                  <a:pt x="13745" y="2742"/>
                </a:lnTo>
                <a:lnTo>
                  <a:pt x="11147" y="144"/>
                </a:lnTo>
                <a:cubicBezTo>
                  <a:pt x="11058" y="55"/>
                  <a:pt x="10935" y="0"/>
                  <a:pt x="10800" y="0"/>
                </a:cubicBezTo>
                <a:cubicBezTo>
                  <a:pt x="10665" y="0"/>
                  <a:pt x="10542" y="55"/>
                  <a:pt x="10453" y="144"/>
                </a:cubicBezTo>
                <a:lnTo>
                  <a:pt x="144" y="10453"/>
                </a:lnTo>
                <a:cubicBezTo>
                  <a:pt x="55" y="10542"/>
                  <a:pt x="0" y="10665"/>
                  <a:pt x="0" y="10800"/>
                </a:cubicBezTo>
                <a:cubicBezTo>
                  <a:pt x="0" y="11072"/>
                  <a:pt x="220" y="11291"/>
                  <a:pt x="491" y="11291"/>
                </a:cubicBezTo>
                <a:cubicBezTo>
                  <a:pt x="626" y="11291"/>
                  <a:pt x="749" y="11236"/>
                  <a:pt x="838" y="11147"/>
                </a:cubicBezTo>
                <a:lnTo>
                  <a:pt x="2945" y="9040"/>
                </a:lnTo>
                <a:lnTo>
                  <a:pt x="2945" y="21109"/>
                </a:lnTo>
                <a:cubicBezTo>
                  <a:pt x="2945" y="21381"/>
                  <a:pt x="3166" y="21600"/>
                  <a:pt x="3436" y="21600"/>
                </a:cubicBezTo>
                <a:lnTo>
                  <a:pt x="18164" y="21600"/>
                </a:lnTo>
                <a:cubicBezTo>
                  <a:pt x="18434" y="21600"/>
                  <a:pt x="18655" y="21381"/>
                  <a:pt x="18655" y="21109"/>
                </a:cubicBezTo>
                <a:lnTo>
                  <a:pt x="18655" y="9040"/>
                </a:lnTo>
                <a:lnTo>
                  <a:pt x="20762" y="11147"/>
                </a:lnTo>
                <a:cubicBezTo>
                  <a:pt x="20851" y="11236"/>
                  <a:pt x="20974" y="11291"/>
                  <a:pt x="21109" y="11291"/>
                </a:cubicBezTo>
                <a:cubicBezTo>
                  <a:pt x="21380" y="11291"/>
                  <a:pt x="21600" y="11072"/>
                  <a:pt x="21600" y="10800"/>
                </a:cubicBezTo>
                <a:cubicBezTo>
                  <a:pt x="21600" y="10665"/>
                  <a:pt x="21545" y="10542"/>
                  <a:pt x="21456" y="10453"/>
                </a:cubicBezTo>
              </a:path>
            </a:pathLst>
          </a:custGeom>
          <a:solidFill>
            <a:schemeClr val="accent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17" name="Shape 2547"/>
          <p:cNvSpPr/>
          <p:nvPr/>
        </p:nvSpPr>
        <p:spPr>
          <a:xfrm>
            <a:off x="12671425" y="7050980"/>
            <a:ext cx="991310" cy="991310"/>
          </a:xfrm>
          <a:custGeom>
            <a:avLst/>
            <a:gdLst/>
            <a:ahLst/>
            <a:cxnLst>
              <a:cxn ang="0">
                <a:pos x="wd2" y="hd2"/>
              </a:cxn>
              <a:cxn ang="5400000">
                <a:pos x="wd2" y="hd2"/>
              </a:cxn>
              <a:cxn ang="10800000">
                <a:pos x="wd2" y="hd2"/>
              </a:cxn>
              <a:cxn ang="16200000">
                <a:pos x="wd2" y="hd2"/>
              </a:cxn>
            </a:cxnLst>
            <a:rect l="0" t="0" r="r" b="b"/>
            <a:pathLst>
              <a:path w="21600" h="21600" extrusionOk="0">
                <a:moveTo>
                  <a:pt x="18073" y="17379"/>
                </a:moveTo>
                <a:lnTo>
                  <a:pt x="15643" y="14949"/>
                </a:lnTo>
                <a:cubicBezTo>
                  <a:pt x="16600" y="13832"/>
                  <a:pt x="17182" y="12386"/>
                  <a:pt x="17182" y="10800"/>
                </a:cubicBezTo>
                <a:cubicBezTo>
                  <a:pt x="17182" y="9214"/>
                  <a:pt x="16600" y="7767"/>
                  <a:pt x="15643" y="6651"/>
                </a:cubicBezTo>
                <a:lnTo>
                  <a:pt x="18073" y="4221"/>
                </a:lnTo>
                <a:cubicBezTo>
                  <a:pt x="19649" y="5963"/>
                  <a:pt x="20618" y="8266"/>
                  <a:pt x="20618" y="10800"/>
                </a:cubicBezTo>
                <a:cubicBezTo>
                  <a:pt x="20618" y="13335"/>
                  <a:pt x="19649" y="15637"/>
                  <a:pt x="18073" y="17379"/>
                </a:cubicBezTo>
                <a:moveTo>
                  <a:pt x="10800" y="20619"/>
                </a:moveTo>
                <a:cubicBezTo>
                  <a:pt x="8265" y="20619"/>
                  <a:pt x="5963" y="19650"/>
                  <a:pt x="4221" y="18073"/>
                </a:cubicBezTo>
                <a:lnTo>
                  <a:pt x="6651" y="15643"/>
                </a:lnTo>
                <a:cubicBezTo>
                  <a:pt x="7767" y="16600"/>
                  <a:pt x="9214" y="17182"/>
                  <a:pt x="10800" y="17182"/>
                </a:cubicBezTo>
                <a:cubicBezTo>
                  <a:pt x="12386" y="17182"/>
                  <a:pt x="13833" y="16600"/>
                  <a:pt x="14949" y="15643"/>
                </a:cubicBezTo>
                <a:lnTo>
                  <a:pt x="17379" y="18073"/>
                </a:lnTo>
                <a:cubicBezTo>
                  <a:pt x="15637" y="19650"/>
                  <a:pt x="13334" y="20619"/>
                  <a:pt x="10800" y="20619"/>
                </a:cubicBezTo>
                <a:moveTo>
                  <a:pt x="982" y="10800"/>
                </a:moveTo>
                <a:cubicBezTo>
                  <a:pt x="982" y="8266"/>
                  <a:pt x="1950" y="5963"/>
                  <a:pt x="3527" y="4221"/>
                </a:cubicBezTo>
                <a:lnTo>
                  <a:pt x="5957" y="6651"/>
                </a:lnTo>
                <a:cubicBezTo>
                  <a:pt x="4999" y="7767"/>
                  <a:pt x="4418" y="9214"/>
                  <a:pt x="4418" y="10800"/>
                </a:cubicBezTo>
                <a:cubicBezTo>
                  <a:pt x="4418" y="12386"/>
                  <a:pt x="4999" y="13832"/>
                  <a:pt x="5957" y="14949"/>
                </a:cubicBezTo>
                <a:lnTo>
                  <a:pt x="3527" y="17379"/>
                </a:lnTo>
                <a:cubicBezTo>
                  <a:pt x="1950" y="15637"/>
                  <a:pt x="982" y="13335"/>
                  <a:pt x="982" y="10800"/>
                </a:cubicBezTo>
                <a:moveTo>
                  <a:pt x="16200" y="10800"/>
                </a:moveTo>
                <a:cubicBezTo>
                  <a:pt x="16200" y="13782"/>
                  <a:pt x="13782" y="16200"/>
                  <a:pt x="10800" y="16200"/>
                </a:cubicBezTo>
                <a:cubicBezTo>
                  <a:pt x="7817" y="16200"/>
                  <a:pt x="5400" y="13782"/>
                  <a:pt x="5400" y="10800"/>
                </a:cubicBezTo>
                <a:cubicBezTo>
                  <a:pt x="5400" y="7817"/>
                  <a:pt x="7817" y="5400"/>
                  <a:pt x="10800" y="5400"/>
                </a:cubicBezTo>
                <a:cubicBezTo>
                  <a:pt x="13782" y="5400"/>
                  <a:pt x="16200" y="7817"/>
                  <a:pt x="16200" y="10800"/>
                </a:cubicBezTo>
                <a:moveTo>
                  <a:pt x="10800" y="982"/>
                </a:moveTo>
                <a:cubicBezTo>
                  <a:pt x="13334" y="982"/>
                  <a:pt x="15637" y="1950"/>
                  <a:pt x="17379" y="3527"/>
                </a:cubicBezTo>
                <a:lnTo>
                  <a:pt x="14949" y="5957"/>
                </a:lnTo>
                <a:cubicBezTo>
                  <a:pt x="13832" y="4999"/>
                  <a:pt x="12386" y="4418"/>
                  <a:pt x="10800" y="4418"/>
                </a:cubicBezTo>
                <a:cubicBezTo>
                  <a:pt x="9214" y="4418"/>
                  <a:pt x="7767" y="4999"/>
                  <a:pt x="6651" y="5957"/>
                </a:cubicBezTo>
                <a:lnTo>
                  <a:pt x="4221" y="3527"/>
                </a:lnTo>
                <a:cubicBezTo>
                  <a:pt x="5963" y="1950"/>
                  <a:pt x="8265" y="982"/>
                  <a:pt x="10800" y="982"/>
                </a:cubicBezTo>
                <a:moveTo>
                  <a:pt x="10800" y="0"/>
                </a:moveTo>
                <a:cubicBezTo>
                  <a:pt x="4835" y="0"/>
                  <a:pt x="0" y="4835"/>
                  <a:pt x="0" y="10800"/>
                </a:cubicBezTo>
                <a:cubicBezTo>
                  <a:pt x="0" y="16764"/>
                  <a:pt x="4835" y="21600"/>
                  <a:pt x="10800" y="21600"/>
                </a:cubicBezTo>
                <a:cubicBezTo>
                  <a:pt x="16764" y="21600"/>
                  <a:pt x="21600" y="16764"/>
                  <a:pt x="21600" y="10800"/>
                </a:cubicBezTo>
                <a:cubicBezTo>
                  <a:pt x="21600" y="4835"/>
                  <a:pt x="16764" y="0"/>
                  <a:pt x="10800" y="0"/>
                </a:cubicBezTo>
              </a:path>
            </a:pathLst>
          </a:custGeom>
          <a:solidFill>
            <a:schemeClr val="accent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18" name="Shape 2622"/>
          <p:cNvSpPr/>
          <p:nvPr/>
        </p:nvSpPr>
        <p:spPr>
          <a:xfrm>
            <a:off x="1967824" y="10162998"/>
            <a:ext cx="991310" cy="991310"/>
          </a:xfrm>
          <a:custGeom>
            <a:avLst/>
            <a:gdLst/>
            <a:ahLst/>
            <a:cxnLst>
              <a:cxn ang="0">
                <a:pos x="wd2" y="hd2"/>
              </a:cxn>
              <a:cxn ang="5400000">
                <a:pos x="wd2" y="hd2"/>
              </a:cxn>
              <a:cxn ang="10800000">
                <a:pos x="wd2" y="hd2"/>
              </a:cxn>
              <a:cxn ang="16200000">
                <a:pos x="wd2" y="hd2"/>
              </a:cxn>
            </a:cxnLst>
            <a:rect l="0" t="0" r="r" b="b"/>
            <a:pathLst>
              <a:path w="21600" h="21600" extrusionOk="0">
                <a:moveTo>
                  <a:pt x="9579" y="17044"/>
                </a:moveTo>
                <a:cubicBezTo>
                  <a:pt x="9428" y="17174"/>
                  <a:pt x="9252" y="17274"/>
                  <a:pt x="9050" y="17344"/>
                </a:cubicBezTo>
                <a:cubicBezTo>
                  <a:pt x="8849" y="17415"/>
                  <a:pt x="8636" y="17450"/>
                  <a:pt x="8413" y="17450"/>
                </a:cubicBezTo>
                <a:cubicBezTo>
                  <a:pt x="7887" y="17450"/>
                  <a:pt x="7488" y="17288"/>
                  <a:pt x="7214" y="16966"/>
                </a:cubicBezTo>
                <a:cubicBezTo>
                  <a:pt x="6941" y="16644"/>
                  <a:pt x="6797" y="16226"/>
                  <a:pt x="6782" y="15715"/>
                </a:cubicBezTo>
                <a:lnTo>
                  <a:pt x="5864" y="15715"/>
                </a:lnTo>
                <a:cubicBezTo>
                  <a:pt x="5857" y="16122"/>
                  <a:pt x="5913" y="16486"/>
                  <a:pt x="6032" y="16805"/>
                </a:cubicBezTo>
                <a:cubicBezTo>
                  <a:pt x="6151" y="17123"/>
                  <a:pt x="6321" y="17393"/>
                  <a:pt x="6545" y="17611"/>
                </a:cubicBezTo>
                <a:cubicBezTo>
                  <a:pt x="6767" y="17830"/>
                  <a:pt x="7038" y="17995"/>
                  <a:pt x="7355" y="18106"/>
                </a:cubicBezTo>
                <a:cubicBezTo>
                  <a:pt x="7671" y="18218"/>
                  <a:pt x="8024" y="18273"/>
                  <a:pt x="8413" y="18273"/>
                </a:cubicBezTo>
                <a:cubicBezTo>
                  <a:pt x="8773" y="18273"/>
                  <a:pt x="9113" y="18223"/>
                  <a:pt x="9434" y="18123"/>
                </a:cubicBezTo>
                <a:cubicBezTo>
                  <a:pt x="9754" y="18023"/>
                  <a:pt x="10033" y="17873"/>
                  <a:pt x="10271" y="17672"/>
                </a:cubicBezTo>
                <a:cubicBezTo>
                  <a:pt x="10509" y="17472"/>
                  <a:pt x="10697" y="17222"/>
                  <a:pt x="10837" y="16922"/>
                </a:cubicBezTo>
                <a:cubicBezTo>
                  <a:pt x="10978" y="16621"/>
                  <a:pt x="11048" y="16275"/>
                  <a:pt x="11048" y="15881"/>
                </a:cubicBezTo>
                <a:cubicBezTo>
                  <a:pt x="11048" y="15407"/>
                  <a:pt x="10935" y="14995"/>
                  <a:pt x="10708" y="14646"/>
                </a:cubicBezTo>
                <a:cubicBezTo>
                  <a:pt x="10481" y="14298"/>
                  <a:pt x="10134" y="14072"/>
                  <a:pt x="9666" y="13968"/>
                </a:cubicBezTo>
                <a:lnTo>
                  <a:pt x="9666" y="13946"/>
                </a:lnTo>
                <a:cubicBezTo>
                  <a:pt x="9968" y="13805"/>
                  <a:pt x="10220" y="13597"/>
                  <a:pt x="10422" y="13323"/>
                </a:cubicBezTo>
                <a:cubicBezTo>
                  <a:pt x="10624" y="13048"/>
                  <a:pt x="10724" y="12734"/>
                  <a:pt x="10724" y="12377"/>
                </a:cubicBezTo>
                <a:cubicBezTo>
                  <a:pt x="10724" y="12014"/>
                  <a:pt x="10665" y="11698"/>
                  <a:pt x="10546" y="11432"/>
                </a:cubicBezTo>
                <a:cubicBezTo>
                  <a:pt x="10427" y="11165"/>
                  <a:pt x="10263" y="10946"/>
                  <a:pt x="10055" y="10776"/>
                </a:cubicBezTo>
                <a:cubicBezTo>
                  <a:pt x="9846" y="10605"/>
                  <a:pt x="9599" y="10477"/>
                  <a:pt x="9315" y="10392"/>
                </a:cubicBezTo>
                <a:cubicBezTo>
                  <a:pt x="9030" y="10306"/>
                  <a:pt x="8722" y="10264"/>
                  <a:pt x="8391" y="10264"/>
                </a:cubicBezTo>
                <a:cubicBezTo>
                  <a:pt x="8010" y="10264"/>
                  <a:pt x="7673" y="10326"/>
                  <a:pt x="7382" y="10453"/>
                </a:cubicBezTo>
                <a:cubicBezTo>
                  <a:pt x="7090" y="10579"/>
                  <a:pt x="6847" y="10753"/>
                  <a:pt x="6653" y="10976"/>
                </a:cubicBezTo>
                <a:cubicBezTo>
                  <a:pt x="6459" y="11198"/>
                  <a:pt x="6309" y="11466"/>
                  <a:pt x="6204" y="11777"/>
                </a:cubicBezTo>
                <a:cubicBezTo>
                  <a:pt x="6100" y="12088"/>
                  <a:pt x="6040" y="12433"/>
                  <a:pt x="6026" y="12811"/>
                </a:cubicBezTo>
                <a:lnTo>
                  <a:pt x="6944" y="12811"/>
                </a:lnTo>
                <a:cubicBezTo>
                  <a:pt x="6944" y="12581"/>
                  <a:pt x="6972" y="12363"/>
                  <a:pt x="7031" y="12155"/>
                </a:cubicBezTo>
                <a:cubicBezTo>
                  <a:pt x="7088" y="11947"/>
                  <a:pt x="7177" y="11766"/>
                  <a:pt x="7296" y="11610"/>
                </a:cubicBezTo>
                <a:cubicBezTo>
                  <a:pt x="7414" y="11454"/>
                  <a:pt x="7565" y="11330"/>
                  <a:pt x="7749" y="11237"/>
                </a:cubicBezTo>
                <a:cubicBezTo>
                  <a:pt x="7932" y="11144"/>
                  <a:pt x="8147" y="11098"/>
                  <a:pt x="8391" y="11098"/>
                </a:cubicBezTo>
                <a:cubicBezTo>
                  <a:pt x="8780" y="11098"/>
                  <a:pt x="9104" y="11204"/>
                  <a:pt x="9364" y="11415"/>
                </a:cubicBezTo>
                <a:cubicBezTo>
                  <a:pt x="9623" y="11627"/>
                  <a:pt x="9752" y="11943"/>
                  <a:pt x="9752" y="12366"/>
                </a:cubicBezTo>
                <a:cubicBezTo>
                  <a:pt x="9752" y="12574"/>
                  <a:pt x="9713" y="12759"/>
                  <a:pt x="9634" y="12922"/>
                </a:cubicBezTo>
                <a:cubicBezTo>
                  <a:pt x="9554" y="13086"/>
                  <a:pt x="9448" y="13221"/>
                  <a:pt x="9315" y="13329"/>
                </a:cubicBezTo>
                <a:cubicBezTo>
                  <a:pt x="9182" y="13436"/>
                  <a:pt x="9027" y="13517"/>
                  <a:pt x="8851" y="13574"/>
                </a:cubicBezTo>
                <a:cubicBezTo>
                  <a:pt x="8674" y="13629"/>
                  <a:pt x="8488" y="13657"/>
                  <a:pt x="8294" y="13657"/>
                </a:cubicBezTo>
                <a:lnTo>
                  <a:pt x="7992" y="13657"/>
                </a:lnTo>
                <a:cubicBezTo>
                  <a:pt x="7963" y="13657"/>
                  <a:pt x="7930" y="13653"/>
                  <a:pt x="7895" y="13645"/>
                </a:cubicBezTo>
                <a:lnTo>
                  <a:pt x="7895" y="14447"/>
                </a:lnTo>
                <a:cubicBezTo>
                  <a:pt x="8067" y="14424"/>
                  <a:pt x="8251" y="14413"/>
                  <a:pt x="8445" y="14413"/>
                </a:cubicBezTo>
                <a:cubicBezTo>
                  <a:pt x="8676" y="14413"/>
                  <a:pt x="8890" y="14444"/>
                  <a:pt x="9088" y="14507"/>
                </a:cubicBezTo>
                <a:cubicBezTo>
                  <a:pt x="9286" y="14571"/>
                  <a:pt x="9457" y="14667"/>
                  <a:pt x="9601" y="14797"/>
                </a:cubicBezTo>
                <a:cubicBezTo>
                  <a:pt x="9745" y="14927"/>
                  <a:pt x="9860" y="15086"/>
                  <a:pt x="9947" y="15275"/>
                </a:cubicBezTo>
                <a:cubicBezTo>
                  <a:pt x="10033" y="15464"/>
                  <a:pt x="10076" y="15682"/>
                  <a:pt x="10076" y="15926"/>
                </a:cubicBezTo>
                <a:cubicBezTo>
                  <a:pt x="10076" y="16163"/>
                  <a:pt x="10031" y="16377"/>
                  <a:pt x="9941" y="16565"/>
                </a:cubicBezTo>
                <a:cubicBezTo>
                  <a:pt x="9851" y="16754"/>
                  <a:pt x="9731" y="16914"/>
                  <a:pt x="9579" y="17044"/>
                </a:cubicBezTo>
                <a:moveTo>
                  <a:pt x="14257" y="18151"/>
                </a:moveTo>
                <a:lnTo>
                  <a:pt x="15175" y="18151"/>
                </a:lnTo>
                <a:lnTo>
                  <a:pt x="15175" y="10264"/>
                </a:lnTo>
                <a:lnTo>
                  <a:pt x="14473" y="10264"/>
                </a:lnTo>
                <a:cubicBezTo>
                  <a:pt x="14422" y="10561"/>
                  <a:pt x="14329" y="10805"/>
                  <a:pt x="14192" y="10998"/>
                </a:cubicBezTo>
                <a:cubicBezTo>
                  <a:pt x="14055" y="11191"/>
                  <a:pt x="13888" y="11343"/>
                  <a:pt x="13690" y="11454"/>
                </a:cubicBezTo>
                <a:cubicBezTo>
                  <a:pt x="13492" y="11565"/>
                  <a:pt x="13271" y="11641"/>
                  <a:pt x="13026" y="11682"/>
                </a:cubicBezTo>
                <a:cubicBezTo>
                  <a:pt x="12781" y="11723"/>
                  <a:pt x="12529" y="11743"/>
                  <a:pt x="12270" y="11743"/>
                </a:cubicBezTo>
                <a:lnTo>
                  <a:pt x="12270" y="12499"/>
                </a:lnTo>
                <a:lnTo>
                  <a:pt x="14257" y="12499"/>
                </a:lnTo>
                <a:cubicBezTo>
                  <a:pt x="14257" y="12499"/>
                  <a:pt x="14257" y="18151"/>
                  <a:pt x="14257" y="18151"/>
                </a:cubicBezTo>
                <a:close/>
                <a:moveTo>
                  <a:pt x="20618" y="6873"/>
                </a:moveTo>
                <a:lnTo>
                  <a:pt x="982" y="6873"/>
                </a:lnTo>
                <a:lnTo>
                  <a:pt x="982" y="3928"/>
                </a:lnTo>
                <a:cubicBezTo>
                  <a:pt x="982" y="3385"/>
                  <a:pt x="1421" y="2945"/>
                  <a:pt x="1964" y="2945"/>
                </a:cubicBezTo>
                <a:lnTo>
                  <a:pt x="3927" y="2945"/>
                </a:lnTo>
                <a:lnTo>
                  <a:pt x="3927" y="4418"/>
                </a:lnTo>
                <a:cubicBezTo>
                  <a:pt x="3927" y="4690"/>
                  <a:pt x="4147" y="4909"/>
                  <a:pt x="4418" y="4909"/>
                </a:cubicBezTo>
                <a:cubicBezTo>
                  <a:pt x="4690" y="4909"/>
                  <a:pt x="4909" y="4690"/>
                  <a:pt x="4909" y="4418"/>
                </a:cubicBezTo>
                <a:lnTo>
                  <a:pt x="4909" y="2945"/>
                </a:lnTo>
                <a:lnTo>
                  <a:pt x="16691" y="2945"/>
                </a:lnTo>
                <a:lnTo>
                  <a:pt x="16691" y="4418"/>
                </a:lnTo>
                <a:cubicBezTo>
                  <a:pt x="16691" y="4690"/>
                  <a:pt x="16910" y="4909"/>
                  <a:pt x="17182" y="4909"/>
                </a:cubicBezTo>
                <a:cubicBezTo>
                  <a:pt x="17453" y="4909"/>
                  <a:pt x="17673" y="4690"/>
                  <a:pt x="17673" y="4418"/>
                </a:cubicBezTo>
                <a:lnTo>
                  <a:pt x="17673" y="2945"/>
                </a:lnTo>
                <a:lnTo>
                  <a:pt x="19636" y="2945"/>
                </a:lnTo>
                <a:cubicBezTo>
                  <a:pt x="20179" y="2945"/>
                  <a:pt x="20618" y="3385"/>
                  <a:pt x="20618" y="3928"/>
                </a:cubicBezTo>
                <a:cubicBezTo>
                  <a:pt x="20618" y="3928"/>
                  <a:pt x="20618" y="6873"/>
                  <a:pt x="20618" y="6873"/>
                </a:cubicBezTo>
                <a:close/>
                <a:moveTo>
                  <a:pt x="20618" y="19636"/>
                </a:moveTo>
                <a:cubicBezTo>
                  <a:pt x="20618" y="20179"/>
                  <a:pt x="20179" y="20618"/>
                  <a:pt x="19636" y="20618"/>
                </a:cubicBezTo>
                <a:lnTo>
                  <a:pt x="1964" y="20618"/>
                </a:lnTo>
                <a:cubicBezTo>
                  <a:pt x="1421" y="20618"/>
                  <a:pt x="982" y="20179"/>
                  <a:pt x="982" y="19636"/>
                </a:cubicBezTo>
                <a:lnTo>
                  <a:pt x="982" y="7855"/>
                </a:lnTo>
                <a:lnTo>
                  <a:pt x="20618" y="7855"/>
                </a:lnTo>
                <a:cubicBezTo>
                  <a:pt x="20618" y="7855"/>
                  <a:pt x="20618" y="19636"/>
                  <a:pt x="20618" y="19636"/>
                </a:cubicBezTo>
                <a:close/>
                <a:moveTo>
                  <a:pt x="19636" y="1964"/>
                </a:moveTo>
                <a:lnTo>
                  <a:pt x="17673" y="1964"/>
                </a:lnTo>
                <a:lnTo>
                  <a:pt x="17673" y="491"/>
                </a:lnTo>
                <a:cubicBezTo>
                  <a:pt x="17673" y="220"/>
                  <a:pt x="17453" y="0"/>
                  <a:pt x="17182" y="0"/>
                </a:cubicBezTo>
                <a:cubicBezTo>
                  <a:pt x="16910" y="0"/>
                  <a:pt x="16691" y="220"/>
                  <a:pt x="16691" y="491"/>
                </a:cubicBezTo>
                <a:lnTo>
                  <a:pt x="16691" y="1964"/>
                </a:lnTo>
                <a:lnTo>
                  <a:pt x="4909" y="1964"/>
                </a:lnTo>
                <a:lnTo>
                  <a:pt x="4909" y="491"/>
                </a:lnTo>
                <a:cubicBezTo>
                  <a:pt x="4909" y="220"/>
                  <a:pt x="4690" y="0"/>
                  <a:pt x="4418" y="0"/>
                </a:cubicBezTo>
                <a:cubicBezTo>
                  <a:pt x="4147" y="0"/>
                  <a:pt x="3927" y="220"/>
                  <a:pt x="3927" y="491"/>
                </a:cubicBezTo>
                <a:lnTo>
                  <a:pt x="3927" y="1964"/>
                </a:lnTo>
                <a:lnTo>
                  <a:pt x="1964" y="1964"/>
                </a:lnTo>
                <a:cubicBezTo>
                  <a:pt x="879" y="1964"/>
                  <a:pt x="0" y="2843"/>
                  <a:pt x="0" y="3928"/>
                </a:cubicBezTo>
                <a:lnTo>
                  <a:pt x="0" y="19636"/>
                </a:lnTo>
                <a:cubicBezTo>
                  <a:pt x="0" y="20721"/>
                  <a:pt x="879" y="21600"/>
                  <a:pt x="1964" y="21600"/>
                </a:cubicBezTo>
                <a:lnTo>
                  <a:pt x="19636" y="21600"/>
                </a:lnTo>
                <a:cubicBezTo>
                  <a:pt x="20721" y="21600"/>
                  <a:pt x="21600" y="20721"/>
                  <a:pt x="21600" y="19636"/>
                </a:cubicBezTo>
                <a:lnTo>
                  <a:pt x="21600" y="3928"/>
                </a:lnTo>
                <a:cubicBezTo>
                  <a:pt x="21600" y="2843"/>
                  <a:pt x="20721" y="1964"/>
                  <a:pt x="19636" y="1964"/>
                </a:cubicBezTo>
              </a:path>
            </a:pathLst>
          </a:custGeom>
          <a:solidFill>
            <a:schemeClr val="accent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19" name="Shape 2562"/>
          <p:cNvSpPr/>
          <p:nvPr/>
        </p:nvSpPr>
        <p:spPr>
          <a:xfrm>
            <a:off x="12671425" y="10162998"/>
            <a:ext cx="991310" cy="991310"/>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9"/>
                  <a:pt x="20178" y="20619"/>
                  <a:pt x="19636" y="20619"/>
                </a:cubicBezTo>
                <a:lnTo>
                  <a:pt x="1964" y="20619"/>
                </a:lnTo>
                <a:cubicBezTo>
                  <a:pt x="1421" y="20619"/>
                  <a:pt x="982" y="20179"/>
                  <a:pt x="982" y="19636"/>
                </a:cubicBezTo>
                <a:lnTo>
                  <a:pt x="982" y="1964"/>
                </a:lnTo>
                <a:cubicBezTo>
                  <a:pt x="982" y="1422"/>
                  <a:pt x="1421"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4294" y="17673"/>
                </a:moveTo>
                <a:lnTo>
                  <a:pt x="8376" y="10732"/>
                </a:lnTo>
                <a:lnTo>
                  <a:pt x="10838" y="14425"/>
                </a:lnTo>
                <a:cubicBezTo>
                  <a:pt x="10862" y="14484"/>
                  <a:pt x="10898" y="14536"/>
                  <a:pt x="10942" y="14581"/>
                </a:cubicBezTo>
                <a:lnTo>
                  <a:pt x="10944" y="14583"/>
                </a:lnTo>
                <a:cubicBezTo>
                  <a:pt x="11033" y="14673"/>
                  <a:pt x="11155" y="14727"/>
                  <a:pt x="11291" y="14727"/>
                </a:cubicBezTo>
                <a:cubicBezTo>
                  <a:pt x="11427" y="14727"/>
                  <a:pt x="11549" y="14673"/>
                  <a:pt x="11638" y="14583"/>
                </a:cubicBezTo>
                <a:lnTo>
                  <a:pt x="13686" y="12536"/>
                </a:lnTo>
                <a:lnTo>
                  <a:pt x="17242" y="17673"/>
                </a:lnTo>
                <a:cubicBezTo>
                  <a:pt x="17242" y="17673"/>
                  <a:pt x="4294" y="17673"/>
                  <a:pt x="4294" y="17673"/>
                </a:cubicBezTo>
                <a:close/>
                <a:moveTo>
                  <a:pt x="18620" y="17982"/>
                </a:moveTo>
                <a:lnTo>
                  <a:pt x="18617" y="17978"/>
                </a:lnTo>
                <a:cubicBezTo>
                  <a:pt x="18590" y="17913"/>
                  <a:pt x="18551" y="17858"/>
                  <a:pt x="18501" y="17810"/>
                </a:cubicBezTo>
                <a:lnTo>
                  <a:pt x="14201" y="11600"/>
                </a:lnTo>
                <a:lnTo>
                  <a:pt x="14200" y="11601"/>
                </a:lnTo>
                <a:cubicBezTo>
                  <a:pt x="14127" y="11420"/>
                  <a:pt x="13952" y="11291"/>
                  <a:pt x="13745" y="11291"/>
                </a:cubicBezTo>
                <a:cubicBezTo>
                  <a:pt x="13610" y="11291"/>
                  <a:pt x="13488" y="11346"/>
                  <a:pt x="13398" y="11435"/>
                </a:cubicBezTo>
                <a:lnTo>
                  <a:pt x="11360" y="13473"/>
                </a:lnTo>
                <a:lnTo>
                  <a:pt x="8798" y="9630"/>
                </a:lnTo>
                <a:cubicBezTo>
                  <a:pt x="8724" y="9453"/>
                  <a:pt x="8550" y="9327"/>
                  <a:pt x="8345" y="9327"/>
                </a:cubicBezTo>
                <a:cubicBezTo>
                  <a:pt x="8175" y="9327"/>
                  <a:pt x="8033" y="9420"/>
                  <a:pt x="7945" y="9551"/>
                </a:cubicBezTo>
                <a:lnTo>
                  <a:pt x="7937" y="9546"/>
                </a:lnTo>
                <a:lnTo>
                  <a:pt x="3028" y="17891"/>
                </a:lnTo>
                <a:lnTo>
                  <a:pt x="3036" y="17897"/>
                </a:lnTo>
                <a:cubicBezTo>
                  <a:pt x="2983" y="17974"/>
                  <a:pt x="2945" y="18063"/>
                  <a:pt x="2945" y="18164"/>
                </a:cubicBezTo>
                <a:cubicBezTo>
                  <a:pt x="2945" y="18435"/>
                  <a:pt x="3165" y="18655"/>
                  <a:pt x="3436" y="18655"/>
                </a:cubicBezTo>
                <a:lnTo>
                  <a:pt x="18164" y="18655"/>
                </a:lnTo>
                <a:cubicBezTo>
                  <a:pt x="18435" y="18655"/>
                  <a:pt x="18655" y="18435"/>
                  <a:pt x="18655" y="18164"/>
                </a:cubicBezTo>
                <a:cubicBezTo>
                  <a:pt x="18655" y="18099"/>
                  <a:pt x="18640" y="18039"/>
                  <a:pt x="18618" y="17983"/>
                </a:cubicBezTo>
                <a:cubicBezTo>
                  <a:pt x="18618" y="17983"/>
                  <a:pt x="18620" y="17982"/>
                  <a:pt x="18620" y="17982"/>
                </a:cubicBezTo>
                <a:close/>
                <a:moveTo>
                  <a:pt x="5400" y="3927"/>
                </a:moveTo>
                <a:cubicBezTo>
                  <a:pt x="6213" y="3927"/>
                  <a:pt x="6873" y="4587"/>
                  <a:pt x="6873" y="5400"/>
                </a:cubicBezTo>
                <a:cubicBezTo>
                  <a:pt x="6873" y="6214"/>
                  <a:pt x="6213" y="6873"/>
                  <a:pt x="5400" y="6873"/>
                </a:cubicBezTo>
                <a:cubicBezTo>
                  <a:pt x="4587" y="6873"/>
                  <a:pt x="3927" y="6214"/>
                  <a:pt x="3927" y="5400"/>
                </a:cubicBezTo>
                <a:cubicBezTo>
                  <a:pt x="3927" y="4587"/>
                  <a:pt x="4587" y="3927"/>
                  <a:pt x="5400" y="3927"/>
                </a:cubicBezTo>
                <a:moveTo>
                  <a:pt x="5400" y="7855"/>
                </a:moveTo>
                <a:cubicBezTo>
                  <a:pt x="6756" y="7855"/>
                  <a:pt x="7855" y="6756"/>
                  <a:pt x="7855" y="5400"/>
                </a:cubicBezTo>
                <a:cubicBezTo>
                  <a:pt x="7855" y="4045"/>
                  <a:pt x="6756" y="2945"/>
                  <a:pt x="5400" y="2945"/>
                </a:cubicBezTo>
                <a:cubicBezTo>
                  <a:pt x="4044" y="2945"/>
                  <a:pt x="2945" y="4045"/>
                  <a:pt x="2945" y="5400"/>
                </a:cubicBezTo>
                <a:cubicBezTo>
                  <a:pt x="2945" y="6756"/>
                  <a:pt x="4044" y="7855"/>
                  <a:pt x="5400" y="7855"/>
                </a:cubicBezTo>
              </a:path>
            </a:pathLst>
          </a:custGeom>
          <a:solidFill>
            <a:schemeClr val="accent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0" name="Subtitle 2"/>
          <p:cNvSpPr txBox="1">
            <a:spLocks/>
          </p:cNvSpPr>
          <p:nvPr/>
        </p:nvSpPr>
        <p:spPr>
          <a:xfrm>
            <a:off x="14319250" y="10506934"/>
            <a:ext cx="8943975" cy="1245536"/>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dirty="0" smtClean="0">
                <a:solidFill>
                  <a:schemeClr val="tx1"/>
                </a:solidFill>
                <a:latin typeface="Poppins Light" charset="0"/>
                <a:ea typeface="Poppins Light" charset="0"/>
                <a:cs typeface="Poppins Light" charset="0"/>
              </a:rPr>
              <a:t>Frequently, your initial font choice is taken out of your awesome hands</a:t>
            </a:r>
            <a:r>
              <a:rPr lang="en-US" dirty="0">
                <a:solidFill>
                  <a:schemeClr val="tx1"/>
                </a:solidFill>
                <a:latin typeface="Poppins Light" charset="0"/>
                <a:ea typeface="Poppins Light" charset="0"/>
                <a:cs typeface="Poppins Light" charset="0"/>
              </a:rPr>
              <a:t> </a:t>
            </a:r>
            <a:r>
              <a:rPr lang="en-US" dirty="0" smtClean="0">
                <a:solidFill>
                  <a:schemeClr val="tx1"/>
                </a:solidFill>
                <a:latin typeface="Poppins Light" charset="0"/>
                <a:ea typeface="Poppins Light" charset="0"/>
                <a:cs typeface="Poppins Light" charset="0"/>
              </a:rPr>
              <a:t>also we are companies</a:t>
            </a:r>
            <a:endParaRPr lang="en-US" dirty="0">
              <a:solidFill>
                <a:schemeClr val="tx1"/>
              </a:solidFill>
              <a:latin typeface="Poppins Light" charset="0"/>
              <a:ea typeface="Poppins Light" charset="0"/>
              <a:cs typeface="Poppins Light" charset="0"/>
            </a:endParaRPr>
          </a:p>
        </p:txBody>
      </p:sp>
      <p:sp>
        <p:nvSpPr>
          <p:cNvPr id="21" name="Subtitle 2"/>
          <p:cNvSpPr txBox="1">
            <a:spLocks/>
          </p:cNvSpPr>
          <p:nvPr/>
        </p:nvSpPr>
        <p:spPr>
          <a:xfrm>
            <a:off x="3470988" y="10506934"/>
            <a:ext cx="8943975" cy="1245536"/>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dirty="0" smtClean="0">
                <a:solidFill>
                  <a:schemeClr val="tx1"/>
                </a:solidFill>
                <a:latin typeface="Poppins Light" charset="0"/>
                <a:ea typeface="Poppins Light" charset="0"/>
                <a:cs typeface="Poppins Light" charset="0"/>
              </a:rPr>
              <a:t>Frequently, your initial font choice is taken out of your awesome hands</a:t>
            </a:r>
            <a:r>
              <a:rPr lang="en-US" dirty="0">
                <a:solidFill>
                  <a:schemeClr val="tx1"/>
                </a:solidFill>
                <a:latin typeface="Poppins Light" charset="0"/>
                <a:ea typeface="Poppins Light" charset="0"/>
                <a:cs typeface="Poppins Light" charset="0"/>
              </a:rPr>
              <a:t> </a:t>
            </a:r>
            <a:r>
              <a:rPr lang="en-US" dirty="0" smtClean="0">
                <a:solidFill>
                  <a:schemeClr val="tx1"/>
                </a:solidFill>
                <a:latin typeface="Poppins Light" charset="0"/>
                <a:ea typeface="Poppins Light" charset="0"/>
                <a:cs typeface="Poppins Light" charset="0"/>
              </a:rPr>
              <a:t>also we are companies</a:t>
            </a:r>
            <a:endParaRPr lang="en-US" dirty="0">
              <a:solidFill>
                <a:schemeClr val="tx1"/>
              </a:solidFill>
              <a:latin typeface="Poppins Light" charset="0"/>
              <a:ea typeface="Poppins Light" charset="0"/>
              <a:cs typeface="Poppins Light" charset="0"/>
            </a:endParaRPr>
          </a:p>
        </p:txBody>
      </p:sp>
      <p:sp>
        <p:nvSpPr>
          <p:cNvPr id="22" name="TextBox 21"/>
          <p:cNvSpPr txBox="1"/>
          <p:nvPr/>
        </p:nvSpPr>
        <p:spPr>
          <a:xfrm>
            <a:off x="14436821" y="10022407"/>
            <a:ext cx="1659429" cy="461665"/>
          </a:xfrm>
          <a:prstGeom prst="rect">
            <a:avLst/>
          </a:prstGeom>
          <a:noFill/>
        </p:spPr>
        <p:txBody>
          <a:bodyPr wrap="none" rtlCol="0" anchor="ctr" anchorCtr="0">
            <a:spAutoFit/>
          </a:bodyPr>
          <a:lstStyle/>
          <a:p>
            <a:r>
              <a:rPr lang="en-US" sz="2400" b="1" dirty="0" smtClean="0">
                <a:solidFill>
                  <a:schemeClr val="tx2"/>
                </a:solidFill>
                <a:latin typeface="Poppins SemiBold" charset="0"/>
                <a:ea typeface="Poppins SemiBold" charset="0"/>
                <a:cs typeface="Poppins SemiBold" charset="0"/>
              </a:rPr>
              <a:t>PICTURES</a:t>
            </a:r>
            <a:endParaRPr lang="en-US" sz="2400" b="1" dirty="0">
              <a:solidFill>
                <a:schemeClr val="tx2"/>
              </a:solidFill>
              <a:latin typeface="Poppins SemiBold" charset="0"/>
              <a:ea typeface="Poppins SemiBold" charset="0"/>
              <a:cs typeface="Poppins SemiBold" charset="0"/>
            </a:endParaRPr>
          </a:p>
        </p:txBody>
      </p:sp>
      <p:sp>
        <p:nvSpPr>
          <p:cNvPr id="25" name="TextBox 24"/>
          <p:cNvSpPr txBox="1"/>
          <p:nvPr/>
        </p:nvSpPr>
        <p:spPr>
          <a:xfrm>
            <a:off x="3588559" y="10022407"/>
            <a:ext cx="1818126" cy="461665"/>
          </a:xfrm>
          <a:prstGeom prst="rect">
            <a:avLst/>
          </a:prstGeom>
          <a:noFill/>
        </p:spPr>
        <p:txBody>
          <a:bodyPr wrap="none" rtlCol="0" anchor="ctr" anchorCtr="0">
            <a:spAutoFit/>
          </a:bodyPr>
          <a:lstStyle/>
          <a:p>
            <a:r>
              <a:rPr lang="en-US" sz="2400" b="1" dirty="0" smtClean="0">
                <a:solidFill>
                  <a:schemeClr val="tx2"/>
                </a:solidFill>
                <a:latin typeface="Poppins SemiBold" charset="0"/>
                <a:ea typeface="Poppins SemiBold" charset="0"/>
                <a:cs typeface="Poppins SemiBold" charset="0"/>
              </a:rPr>
              <a:t>CALENDAR</a:t>
            </a:r>
            <a:endParaRPr lang="en-US" sz="2400" b="1" dirty="0">
              <a:solidFill>
                <a:schemeClr val="tx2"/>
              </a:solidFill>
              <a:latin typeface="Poppins SemiBold" charset="0"/>
              <a:ea typeface="Poppins SemiBold" charset="0"/>
              <a:cs typeface="Poppins SemiBold" charset="0"/>
            </a:endParaRPr>
          </a:p>
        </p:txBody>
      </p:sp>
      <p:sp>
        <p:nvSpPr>
          <p:cNvPr id="27" name="Rectangle 26"/>
          <p:cNvSpPr>
            <a:spLocks/>
          </p:cNvSpPr>
          <p:nvPr/>
        </p:nvSpPr>
        <p:spPr bwMode="auto">
          <a:xfrm>
            <a:off x="1732942" y="2044161"/>
            <a:ext cx="6210033" cy="189795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t" anchorCtr="0">
            <a:spAutoFit/>
          </a:bodyPr>
          <a:lstStyle/>
          <a:p>
            <a:pPr defTabSz="4572000">
              <a:lnSpc>
                <a:spcPts val="7400"/>
              </a:lnSpc>
            </a:pPr>
            <a:r>
              <a:rPr lang="en-US" sz="5400" b="1" spc="500" dirty="0" smtClean="0">
                <a:solidFill>
                  <a:schemeClr val="bg1"/>
                </a:solidFill>
                <a:latin typeface="Poppins" charset="0"/>
                <a:ea typeface="Poppins" charset="0"/>
                <a:cs typeface="Poppins" charset="0"/>
                <a:sym typeface="Bebas Neue" charset="0"/>
              </a:rPr>
              <a:t>Our</a:t>
            </a:r>
          </a:p>
          <a:p>
            <a:pPr defTabSz="4572000">
              <a:lnSpc>
                <a:spcPts val="7400"/>
              </a:lnSpc>
            </a:pPr>
            <a:r>
              <a:rPr lang="en-US" sz="5400" b="1" spc="500" dirty="0" smtClean="0">
                <a:solidFill>
                  <a:schemeClr val="bg1"/>
                </a:solidFill>
                <a:latin typeface="Poppins" charset="0"/>
                <a:ea typeface="Poppins" charset="0"/>
                <a:cs typeface="Poppins" charset="0"/>
                <a:sym typeface="Bebas Neue" charset="0"/>
              </a:rPr>
              <a:t>Great</a:t>
            </a:r>
            <a:r>
              <a:rPr lang="en-US" sz="5400" b="1" spc="500" dirty="0">
                <a:solidFill>
                  <a:schemeClr val="bg1"/>
                </a:solidFill>
                <a:latin typeface="Poppins" charset="0"/>
                <a:ea typeface="Poppins" charset="0"/>
                <a:cs typeface="Poppins" charset="0"/>
                <a:sym typeface="Bebas Neue" charset="0"/>
              </a:rPr>
              <a:t> </a:t>
            </a:r>
            <a:r>
              <a:rPr lang="en-US" sz="5400" b="1" spc="500" dirty="0" smtClean="0">
                <a:solidFill>
                  <a:schemeClr val="bg1"/>
                </a:solidFill>
                <a:latin typeface="Poppins" charset="0"/>
                <a:ea typeface="Poppins" charset="0"/>
                <a:cs typeface="Poppins" charset="0"/>
                <a:sym typeface="Bebas Neue" charset="0"/>
              </a:rPr>
              <a:t>Services</a:t>
            </a:r>
          </a:p>
        </p:txBody>
      </p:sp>
      <p:sp>
        <p:nvSpPr>
          <p:cNvPr id="2" name="Picture Placeholder 1"/>
          <p:cNvSpPr>
            <a:spLocks noGrp="1"/>
          </p:cNvSpPr>
          <p:nvPr>
            <p:ph type="pic" sz="quarter" idx="13"/>
          </p:nvPr>
        </p:nvSpPr>
        <p:spPr/>
      </p:sp>
    </p:spTree>
    <p:extLst>
      <p:ext uri="{BB962C8B-B14F-4D97-AF65-F5344CB8AC3E}">
        <p14:creationId xmlns:p14="http://schemas.microsoft.com/office/powerpoint/2010/main" val="581382905"/>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 name="Rectangle 20"/>
          <p:cNvSpPr/>
          <p:nvPr/>
        </p:nvSpPr>
        <p:spPr>
          <a:xfrm>
            <a:off x="-9818" y="0"/>
            <a:ext cx="24387468" cy="5827748"/>
          </a:xfrm>
          <a:prstGeom prst="rect">
            <a:avLst/>
          </a:prstGeom>
          <a:solidFill>
            <a:srgbClr val="000820">
              <a:alpha val="87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Subtitle 2"/>
          <p:cNvSpPr txBox="1">
            <a:spLocks/>
          </p:cNvSpPr>
          <p:nvPr/>
        </p:nvSpPr>
        <p:spPr>
          <a:xfrm>
            <a:off x="9964840" y="9970748"/>
            <a:ext cx="4600370" cy="912111"/>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2740"/>
              </a:lnSpc>
            </a:pPr>
            <a:r>
              <a:rPr lang="en-US" sz="1800" dirty="0" smtClean="0">
                <a:solidFill>
                  <a:schemeClr val="tx1"/>
                </a:solidFill>
                <a:latin typeface="Poppins Light" charset="0"/>
                <a:ea typeface="Poppins Light" charset="0"/>
                <a:cs typeface="Poppins Light" charset="0"/>
              </a:rPr>
              <a:t>Frequently, your initial font choice is taken out of your awesome ha</a:t>
            </a:r>
            <a:endParaRPr lang="en-US" sz="1800" dirty="0">
              <a:solidFill>
                <a:schemeClr val="tx1"/>
              </a:solidFill>
              <a:latin typeface="Poppins Light" charset="0"/>
              <a:ea typeface="Poppins Light" charset="0"/>
              <a:cs typeface="Poppins Light" charset="0"/>
            </a:endParaRPr>
          </a:p>
        </p:txBody>
      </p:sp>
      <p:sp>
        <p:nvSpPr>
          <p:cNvPr id="28" name="TextBox 27"/>
          <p:cNvSpPr txBox="1"/>
          <p:nvPr/>
        </p:nvSpPr>
        <p:spPr>
          <a:xfrm>
            <a:off x="11286576" y="7130400"/>
            <a:ext cx="1845378" cy="1631216"/>
          </a:xfrm>
          <a:prstGeom prst="rect">
            <a:avLst/>
          </a:prstGeom>
          <a:noFill/>
        </p:spPr>
        <p:txBody>
          <a:bodyPr wrap="none" rtlCol="0">
            <a:spAutoFit/>
          </a:bodyPr>
          <a:lstStyle/>
          <a:p>
            <a:pPr algn="ctr"/>
            <a:r>
              <a:rPr lang="en-US" sz="10000" b="1" dirty="0" smtClean="0">
                <a:solidFill>
                  <a:schemeClr val="bg1">
                    <a:lumMod val="85000"/>
                  </a:schemeClr>
                </a:solidFill>
                <a:latin typeface="Montserrat Semi" charset="0"/>
                <a:ea typeface="Montserrat Semi" charset="0"/>
                <a:cs typeface="Montserrat Semi" charset="0"/>
              </a:rPr>
              <a:t>02</a:t>
            </a:r>
            <a:endParaRPr lang="en-US" sz="10000" b="1" dirty="0">
              <a:solidFill>
                <a:schemeClr val="bg1">
                  <a:lumMod val="85000"/>
                </a:schemeClr>
              </a:solidFill>
              <a:latin typeface="Montserrat Semi" charset="0"/>
              <a:ea typeface="Montserrat Semi" charset="0"/>
              <a:cs typeface="Montserrat Semi" charset="0"/>
            </a:endParaRPr>
          </a:p>
        </p:txBody>
      </p:sp>
      <p:sp>
        <p:nvSpPr>
          <p:cNvPr id="29" name="TextBox 28"/>
          <p:cNvSpPr txBox="1"/>
          <p:nvPr/>
        </p:nvSpPr>
        <p:spPr>
          <a:xfrm>
            <a:off x="10848957" y="8743567"/>
            <a:ext cx="2720617" cy="784830"/>
          </a:xfrm>
          <a:prstGeom prst="rect">
            <a:avLst/>
          </a:prstGeom>
          <a:noFill/>
        </p:spPr>
        <p:txBody>
          <a:bodyPr wrap="none" rtlCol="0" anchor="t" anchorCtr="1">
            <a:spAutoFit/>
          </a:bodyPr>
          <a:lstStyle/>
          <a:p>
            <a:pPr algn="ctr">
              <a:lnSpc>
                <a:spcPts val="2680"/>
              </a:lnSpc>
            </a:pPr>
            <a:r>
              <a:rPr lang="en-US" sz="2200" b="1" dirty="0" smtClean="0">
                <a:solidFill>
                  <a:schemeClr val="tx2"/>
                </a:solidFill>
                <a:latin typeface="Poppins SemiBold" charset="0"/>
                <a:ea typeface="Poppins SemiBold" charset="0"/>
                <a:cs typeface="Poppins SemiBold" charset="0"/>
              </a:rPr>
              <a:t>LATEST NEWS</a:t>
            </a:r>
          </a:p>
          <a:p>
            <a:pPr algn="ctr">
              <a:lnSpc>
                <a:spcPts val="2680"/>
              </a:lnSpc>
            </a:pPr>
            <a:r>
              <a:rPr lang="en-US" sz="2200" b="1" dirty="0" smtClean="0">
                <a:solidFill>
                  <a:schemeClr val="tx2"/>
                </a:solidFill>
                <a:latin typeface="Poppins SemiBold" charset="0"/>
                <a:ea typeface="Poppins SemiBold" charset="0"/>
                <a:cs typeface="Poppins SemiBold" charset="0"/>
              </a:rPr>
              <a:t>FROM THE WORLD</a:t>
            </a:r>
            <a:endParaRPr lang="en-US" sz="2200" b="1" dirty="0">
              <a:solidFill>
                <a:schemeClr val="tx2"/>
              </a:solidFill>
              <a:latin typeface="Poppins SemiBold" charset="0"/>
              <a:ea typeface="Poppins SemiBold" charset="0"/>
              <a:cs typeface="Poppins SemiBold" charset="0"/>
            </a:endParaRPr>
          </a:p>
        </p:txBody>
      </p:sp>
      <p:cxnSp>
        <p:nvCxnSpPr>
          <p:cNvPr id="30" name="Straight Connector 29"/>
          <p:cNvCxnSpPr/>
          <p:nvPr/>
        </p:nvCxnSpPr>
        <p:spPr>
          <a:xfrm>
            <a:off x="12075454" y="9696691"/>
            <a:ext cx="379142"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31" name="Subtitle 2"/>
          <p:cNvSpPr txBox="1">
            <a:spLocks/>
          </p:cNvSpPr>
          <p:nvPr/>
        </p:nvSpPr>
        <p:spPr>
          <a:xfrm>
            <a:off x="2786757" y="9970748"/>
            <a:ext cx="4600370" cy="912111"/>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2740"/>
              </a:lnSpc>
            </a:pPr>
            <a:r>
              <a:rPr lang="en-US" sz="1800" dirty="0" smtClean="0">
                <a:solidFill>
                  <a:schemeClr val="tx1"/>
                </a:solidFill>
                <a:latin typeface="Poppins Light" charset="0"/>
                <a:ea typeface="Poppins Light" charset="0"/>
                <a:cs typeface="Poppins Light" charset="0"/>
              </a:rPr>
              <a:t>Frequently, your initial font choice is taken out of your awesome ha</a:t>
            </a:r>
            <a:endParaRPr lang="en-US" sz="1800" dirty="0">
              <a:solidFill>
                <a:schemeClr val="tx1"/>
              </a:solidFill>
              <a:latin typeface="Poppins Light" charset="0"/>
              <a:ea typeface="Poppins Light" charset="0"/>
              <a:cs typeface="Poppins Light" charset="0"/>
            </a:endParaRPr>
          </a:p>
        </p:txBody>
      </p:sp>
      <p:sp>
        <p:nvSpPr>
          <p:cNvPr id="32" name="TextBox 31"/>
          <p:cNvSpPr txBox="1"/>
          <p:nvPr/>
        </p:nvSpPr>
        <p:spPr>
          <a:xfrm>
            <a:off x="4231924" y="7130400"/>
            <a:ext cx="1598515" cy="1631216"/>
          </a:xfrm>
          <a:prstGeom prst="rect">
            <a:avLst/>
          </a:prstGeom>
          <a:noFill/>
        </p:spPr>
        <p:txBody>
          <a:bodyPr wrap="none" rtlCol="0">
            <a:spAutoFit/>
          </a:bodyPr>
          <a:lstStyle/>
          <a:p>
            <a:pPr algn="ctr"/>
            <a:r>
              <a:rPr lang="en-US" sz="10000" b="1" dirty="0" smtClean="0">
                <a:solidFill>
                  <a:schemeClr val="bg1">
                    <a:lumMod val="85000"/>
                  </a:schemeClr>
                </a:solidFill>
                <a:latin typeface="Montserrat Semi" charset="0"/>
                <a:ea typeface="Montserrat Semi" charset="0"/>
                <a:cs typeface="Montserrat Semi" charset="0"/>
              </a:rPr>
              <a:t>01</a:t>
            </a:r>
            <a:endParaRPr lang="en-US" sz="10000" b="1" dirty="0">
              <a:solidFill>
                <a:schemeClr val="bg1">
                  <a:lumMod val="85000"/>
                </a:schemeClr>
              </a:solidFill>
              <a:latin typeface="Montserrat Semi" charset="0"/>
              <a:ea typeface="Montserrat Semi" charset="0"/>
              <a:cs typeface="Montserrat Semi" charset="0"/>
            </a:endParaRPr>
          </a:p>
        </p:txBody>
      </p:sp>
      <p:sp>
        <p:nvSpPr>
          <p:cNvPr id="33" name="TextBox 32"/>
          <p:cNvSpPr txBox="1"/>
          <p:nvPr/>
        </p:nvSpPr>
        <p:spPr>
          <a:xfrm>
            <a:off x="3670874" y="8743567"/>
            <a:ext cx="2720617" cy="784830"/>
          </a:xfrm>
          <a:prstGeom prst="rect">
            <a:avLst/>
          </a:prstGeom>
          <a:noFill/>
        </p:spPr>
        <p:txBody>
          <a:bodyPr wrap="none" rtlCol="0" anchor="t" anchorCtr="1">
            <a:spAutoFit/>
          </a:bodyPr>
          <a:lstStyle/>
          <a:p>
            <a:pPr algn="ctr">
              <a:lnSpc>
                <a:spcPts val="2680"/>
              </a:lnSpc>
            </a:pPr>
            <a:r>
              <a:rPr lang="en-US" sz="2200" b="1" dirty="0" smtClean="0">
                <a:solidFill>
                  <a:schemeClr val="tx2"/>
                </a:solidFill>
                <a:latin typeface="Poppins SemiBold" charset="0"/>
                <a:ea typeface="Poppins SemiBold" charset="0"/>
                <a:cs typeface="Poppins SemiBold" charset="0"/>
              </a:rPr>
              <a:t>LATEST NEWS</a:t>
            </a:r>
          </a:p>
          <a:p>
            <a:pPr algn="ctr">
              <a:lnSpc>
                <a:spcPts val="2680"/>
              </a:lnSpc>
            </a:pPr>
            <a:r>
              <a:rPr lang="en-US" sz="2200" b="1" dirty="0" smtClean="0">
                <a:solidFill>
                  <a:schemeClr val="tx2"/>
                </a:solidFill>
                <a:latin typeface="Poppins SemiBold" charset="0"/>
                <a:ea typeface="Poppins SemiBold" charset="0"/>
                <a:cs typeface="Poppins SemiBold" charset="0"/>
              </a:rPr>
              <a:t>FROM THE WORLD</a:t>
            </a:r>
            <a:endParaRPr lang="en-US" sz="2200" b="1" dirty="0">
              <a:solidFill>
                <a:schemeClr val="tx2"/>
              </a:solidFill>
              <a:latin typeface="Poppins SemiBold" charset="0"/>
              <a:ea typeface="Poppins SemiBold" charset="0"/>
              <a:cs typeface="Poppins SemiBold" charset="0"/>
            </a:endParaRPr>
          </a:p>
        </p:txBody>
      </p:sp>
      <p:cxnSp>
        <p:nvCxnSpPr>
          <p:cNvPr id="34" name="Straight Connector 33"/>
          <p:cNvCxnSpPr/>
          <p:nvPr/>
        </p:nvCxnSpPr>
        <p:spPr>
          <a:xfrm>
            <a:off x="4897371" y="9696691"/>
            <a:ext cx="379142"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35" name="Subtitle 2"/>
          <p:cNvSpPr txBox="1">
            <a:spLocks/>
          </p:cNvSpPr>
          <p:nvPr/>
        </p:nvSpPr>
        <p:spPr>
          <a:xfrm>
            <a:off x="17142923" y="9970748"/>
            <a:ext cx="4600370" cy="912111"/>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2740"/>
              </a:lnSpc>
            </a:pPr>
            <a:r>
              <a:rPr lang="en-US" sz="1800" dirty="0" smtClean="0">
                <a:solidFill>
                  <a:schemeClr val="tx1"/>
                </a:solidFill>
                <a:latin typeface="Poppins Light" charset="0"/>
                <a:ea typeface="Poppins Light" charset="0"/>
                <a:cs typeface="Poppins Light" charset="0"/>
              </a:rPr>
              <a:t>Frequently, your initial font choice is taken out of your awesome ha</a:t>
            </a:r>
            <a:endParaRPr lang="en-US" sz="1800" dirty="0">
              <a:solidFill>
                <a:schemeClr val="tx1"/>
              </a:solidFill>
              <a:latin typeface="Poppins Light" charset="0"/>
              <a:ea typeface="Poppins Light" charset="0"/>
              <a:cs typeface="Poppins Light" charset="0"/>
            </a:endParaRPr>
          </a:p>
        </p:txBody>
      </p:sp>
      <p:sp>
        <p:nvSpPr>
          <p:cNvPr id="36" name="TextBox 35"/>
          <p:cNvSpPr txBox="1"/>
          <p:nvPr/>
        </p:nvSpPr>
        <p:spPr>
          <a:xfrm>
            <a:off x="18492712" y="7130400"/>
            <a:ext cx="1789272" cy="1631216"/>
          </a:xfrm>
          <a:prstGeom prst="rect">
            <a:avLst/>
          </a:prstGeom>
          <a:noFill/>
        </p:spPr>
        <p:txBody>
          <a:bodyPr wrap="none" rtlCol="0">
            <a:spAutoFit/>
          </a:bodyPr>
          <a:lstStyle/>
          <a:p>
            <a:pPr algn="ctr"/>
            <a:r>
              <a:rPr lang="en-US" sz="10000" b="1" dirty="0" smtClean="0">
                <a:solidFill>
                  <a:schemeClr val="bg1">
                    <a:lumMod val="85000"/>
                  </a:schemeClr>
                </a:solidFill>
                <a:latin typeface="Montserrat Semi" charset="0"/>
                <a:ea typeface="Montserrat Semi" charset="0"/>
                <a:cs typeface="Montserrat Semi" charset="0"/>
              </a:rPr>
              <a:t>03</a:t>
            </a:r>
            <a:endParaRPr lang="en-US" sz="10000" b="1" dirty="0">
              <a:solidFill>
                <a:schemeClr val="bg1">
                  <a:lumMod val="85000"/>
                </a:schemeClr>
              </a:solidFill>
              <a:latin typeface="Montserrat Semi" charset="0"/>
              <a:ea typeface="Montserrat Semi" charset="0"/>
              <a:cs typeface="Montserrat Semi" charset="0"/>
            </a:endParaRPr>
          </a:p>
        </p:txBody>
      </p:sp>
      <p:sp>
        <p:nvSpPr>
          <p:cNvPr id="37" name="TextBox 36"/>
          <p:cNvSpPr txBox="1"/>
          <p:nvPr/>
        </p:nvSpPr>
        <p:spPr>
          <a:xfrm>
            <a:off x="18027040" y="8743567"/>
            <a:ext cx="2720617" cy="784830"/>
          </a:xfrm>
          <a:prstGeom prst="rect">
            <a:avLst/>
          </a:prstGeom>
          <a:noFill/>
        </p:spPr>
        <p:txBody>
          <a:bodyPr wrap="none" rtlCol="0" anchor="t" anchorCtr="1">
            <a:spAutoFit/>
          </a:bodyPr>
          <a:lstStyle/>
          <a:p>
            <a:pPr algn="ctr">
              <a:lnSpc>
                <a:spcPts val="2680"/>
              </a:lnSpc>
            </a:pPr>
            <a:r>
              <a:rPr lang="en-US" sz="2200" b="1" dirty="0" smtClean="0">
                <a:solidFill>
                  <a:schemeClr val="tx2"/>
                </a:solidFill>
                <a:latin typeface="Poppins SemiBold" charset="0"/>
                <a:ea typeface="Poppins SemiBold" charset="0"/>
                <a:cs typeface="Poppins SemiBold" charset="0"/>
              </a:rPr>
              <a:t>LATEST NEWS</a:t>
            </a:r>
          </a:p>
          <a:p>
            <a:pPr algn="ctr">
              <a:lnSpc>
                <a:spcPts val="2680"/>
              </a:lnSpc>
            </a:pPr>
            <a:r>
              <a:rPr lang="en-US" sz="2200" b="1" dirty="0" smtClean="0">
                <a:solidFill>
                  <a:schemeClr val="tx2"/>
                </a:solidFill>
                <a:latin typeface="Poppins SemiBold" charset="0"/>
                <a:ea typeface="Poppins SemiBold" charset="0"/>
                <a:cs typeface="Poppins SemiBold" charset="0"/>
              </a:rPr>
              <a:t>FROM THE WORLD</a:t>
            </a:r>
            <a:endParaRPr lang="en-US" sz="2200" b="1" dirty="0">
              <a:solidFill>
                <a:schemeClr val="tx2"/>
              </a:solidFill>
              <a:latin typeface="Poppins SemiBold" charset="0"/>
              <a:ea typeface="Poppins SemiBold" charset="0"/>
              <a:cs typeface="Poppins SemiBold" charset="0"/>
            </a:endParaRPr>
          </a:p>
        </p:txBody>
      </p:sp>
      <p:cxnSp>
        <p:nvCxnSpPr>
          <p:cNvPr id="38" name="Straight Connector 37"/>
          <p:cNvCxnSpPr/>
          <p:nvPr/>
        </p:nvCxnSpPr>
        <p:spPr>
          <a:xfrm>
            <a:off x="19253537" y="9696691"/>
            <a:ext cx="379142"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44" name="Rectangle 43"/>
          <p:cNvSpPr>
            <a:spLocks/>
          </p:cNvSpPr>
          <p:nvPr/>
        </p:nvSpPr>
        <p:spPr bwMode="auto">
          <a:xfrm>
            <a:off x="9816937" y="1744694"/>
            <a:ext cx="4794582" cy="94897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t" anchorCtr="0">
            <a:spAutoFit/>
          </a:bodyPr>
          <a:lstStyle/>
          <a:p>
            <a:pPr algn="ctr" defTabSz="4572000">
              <a:lnSpc>
                <a:spcPts val="7400"/>
              </a:lnSpc>
            </a:pPr>
            <a:r>
              <a:rPr lang="en-US" sz="5400" b="1" spc="500" dirty="0" smtClean="0">
                <a:solidFill>
                  <a:schemeClr val="bg1"/>
                </a:solidFill>
                <a:latin typeface="Poppins" charset="0"/>
                <a:ea typeface="Poppins" charset="0"/>
                <a:cs typeface="Poppins" charset="0"/>
                <a:sym typeface="Bebas Neue" charset="0"/>
              </a:rPr>
              <a:t>MARKETING</a:t>
            </a:r>
          </a:p>
        </p:txBody>
      </p:sp>
      <p:cxnSp>
        <p:nvCxnSpPr>
          <p:cNvPr id="45" name="Straight Connector 44"/>
          <p:cNvCxnSpPr/>
          <p:nvPr/>
        </p:nvCxnSpPr>
        <p:spPr>
          <a:xfrm>
            <a:off x="9816937" y="2912957"/>
            <a:ext cx="4748273" cy="0"/>
          </a:xfrm>
          <a:prstGeom prst="line">
            <a:avLst/>
          </a:prstGeom>
          <a:ln w="38100">
            <a:solidFill>
              <a:schemeClr val="bg1"/>
            </a:solidFill>
          </a:ln>
        </p:spPr>
        <p:style>
          <a:lnRef idx="1">
            <a:schemeClr val="accent1"/>
          </a:lnRef>
          <a:fillRef idx="0">
            <a:schemeClr val="accent1"/>
          </a:fillRef>
          <a:effectRef idx="0">
            <a:schemeClr val="accent1"/>
          </a:effectRef>
          <a:fontRef idx="minor">
            <a:schemeClr val="tx1"/>
          </a:fontRef>
        </p:style>
      </p:cxnSp>
      <p:sp>
        <p:nvSpPr>
          <p:cNvPr id="46" name="Rectangle 45"/>
          <p:cNvSpPr>
            <a:spLocks/>
          </p:cNvSpPr>
          <p:nvPr/>
        </p:nvSpPr>
        <p:spPr bwMode="auto">
          <a:xfrm>
            <a:off x="10098266" y="3192494"/>
            <a:ext cx="4231928" cy="94897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t" anchorCtr="0">
            <a:spAutoFit/>
          </a:bodyPr>
          <a:lstStyle/>
          <a:p>
            <a:pPr algn="ctr" defTabSz="4572000">
              <a:lnSpc>
                <a:spcPts val="7400"/>
              </a:lnSpc>
            </a:pPr>
            <a:r>
              <a:rPr lang="en-US" sz="5400" b="1" spc="500" dirty="0" smtClean="0">
                <a:solidFill>
                  <a:schemeClr val="bg1"/>
                </a:solidFill>
                <a:latin typeface="Poppins" charset="0"/>
                <a:ea typeface="Poppins" charset="0"/>
                <a:cs typeface="Poppins" charset="0"/>
                <a:sym typeface="Bebas Neue" charset="0"/>
              </a:rPr>
              <a:t>RESEARCH</a:t>
            </a:r>
          </a:p>
        </p:txBody>
      </p:sp>
      <p:cxnSp>
        <p:nvCxnSpPr>
          <p:cNvPr id="47" name="Straight Connector 46"/>
          <p:cNvCxnSpPr/>
          <p:nvPr/>
        </p:nvCxnSpPr>
        <p:spPr>
          <a:xfrm>
            <a:off x="10098266" y="4360757"/>
            <a:ext cx="4231928" cy="0"/>
          </a:xfrm>
          <a:prstGeom prst="line">
            <a:avLst/>
          </a:prstGeom>
          <a:ln w="38100">
            <a:solidFill>
              <a:schemeClr val="bg1"/>
            </a:solidFill>
          </a:ln>
        </p:spPr>
        <p:style>
          <a:lnRef idx="1">
            <a:schemeClr val="accent1"/>
          </a:lnRef>
          <a:fillRef idx="0">
            <a:schemeClr val="accent1"/>
          </a:fillRef>
          <a:effectRef idx="0">
            <a:schemeClr val="accent1"/>
          </a:effectRef>
          <a:fontRef idx="minor">
            <a:schemeClr val="tx1"/>
          </a:fontRef>
        </p:style>
      </p:cxnSp>
      <p:sp>
        <p:nvSpPr>
          <p:cNvPr id="2" name="Picture Placeholder 1"/>
          <p:cNvSpPr>
            <a:spLocks noGrp="1"/>
          </p:cNvSpPr>
          <p:nvPr>
            <p:ph type="pic" sz="quarter" idx="13"/>
          </p:nvPr>
        </p:nvSpPr>
        <p:spPr/>
      </p:sp>
    </p:spTree>
    <p:extLst>
      <p:ext uri="{BB962C8B-B14F-4D97-AF65-F5344CB8AC3E}">
        <p14:creationId xmlns:p14="http://schemas.microsoft.com/office/powerpoint/2010/main" val="1340184213"/>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 name="Subtitle 2"/>
          <p:cNvSpPr txBox="1">
            <a:spLocks/>
          </p:cNvSpPr>
          <p:nvPr/>
        </p:nvSpPr>
        <p:spPr>
          <a:xfrm>
            <a:off x="13709933" y="6267211"/>
            <a:ext cx="8428136" cy="1245536"/>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dirty="0" smtClean="0">
                <a:solidFill>
                  <a:schemeClr val="tx1"/>
                </a:solidFill>
                <a:latin typeface="Poppins Light" charset="0"/>
                <a:ea typeface="Poppins Light" charset="0"/>
                <a:cs typeface="Poppins Light" charset="0"/>
              </a:rPr>
              <a:t>Frequently, your initial font choice is taken out of your awesome hands</a:t>
            </a:r>
            <a:r>
              <a:rPr lang="en-US" dirty="0">
                <a:solidFill>
                  <a:schemeClr val="tx1"/>
                </a:solidFill>
                <a:latin typeface="Poppins Light" charset="0"/>
                <a:ea typeface="Poppins Light" charset="0"/>
                <a:cs typeface="Poppins Light" charset="0"/>
              </a:rPr>
              <a:t> </a:t>
            </a:r>
            <a:r>
              <a:rPr lang="en-US" dirty="0" smtClean="0">
                <a:solidFill>
                  <a:schemeClr val="tx1"/>
                </a:solidFill>
                <a:latin typeface="Poppins Light" charset="0"/>
                <a:ea typeface="Poppins Light" charset="0"/>
                <a:cs typeface="Poppins Light" charset="0"/>
              </a:rPr>
              <a:t>also we are companies</a:t>
            </a:r>
            <a:endParaRPr lang="en-US" dirty="0">
              <a:solidFill>
                <a:schemeClr val="tx1"/>
              </a:solidFill>
              <a:latin typeface="Poppins Light" charset="0"/>
              <a:ea typeface="Poppins Light" charset="0"/>
              <a:cs typeface="Poppins Light" charset="0"/>
            </a:endParaRPr>
          </a:p>
        </p:txBody>
      </p:sp>
      <p:sp>
        <p:nvSpPr>
          <p:cNvPr id="62" name="TextBox 61"/>
          <p:cNvSpPr txBox="1"/>
          <p:nvPr/>
        </p:nvSpPr>
        <p:spPr>
          <a:xfrm>
            <a:off x="13827504" y="5693476"/>
            <a:ext cx="4363695" cy="461665"/>
          </a:xfrm>
          <a:prstGeom prst="rect">
            <a:avLst/>
          </a:prstGeom>
          <a:noFill/>
        </p:spPr>
        <p:txBody>
          <a:bodyPr wrap="none" rtlCol="0" anchor="ctr" anchorCtr="0">
            <a:spAutoFit/>
          </a:bodyPr>
          <a:lstStyle/>
          <a:p>
            <a:r>
              <a:rPr lang="en-US" sz="2400" b="1" dirty="0" smtClean="0">
                <a:solidFill>
                  <a:schemeClr val="tx2"/>
                </a:solidFill>
                <a:latin typeface="Poppins SemiBold" charset="0"/>
                <a:ea typeface="Poppins SemiBold" charset="0"/>
                <a:cs typeface="Poppins SemiBold" charset="0"/>
              </a:rPr>
              <a:t>OFFER AWESOME SERVICES</a:t>
            </a:r>
            <a:endParaRPr lang="en-US" sz="2400" b="1" dirty="0">
              <a:solidFill>
                <a:schemeClr val="tx2"/>
              </a:solidFill>
              <a:latin typeface="Poppins SemiBold" charset="0"/>
              <a:ea typeface="Poppins SemiBold" charset="0"/>
              <a:cs typeface="Poppins SemiBold" charset="0"/>
            </a:endParaRPr>
          </a:p>
        </p:txBody>
      </p:sp>
      <p:sp>
        <p:nvSpPr>
          <p:cNvPr id="63" name="Subtitle 2"/>
          <p:cNvSpPr txBox="1">
            <a:spLocks/>
          </p:cNvSpPr>
          <p:nvPr/>
        </p:nvSpPr>
        <p:spPr>
          <a:xfrm>
            <a:off x="13709933" y="11200905"/>
            <a:ext cx="8428136" cy="1245536"/>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dirty="0" smtClean="0">
                <a:solidFill>
                  <a:schemeClr val="tx1"/>
                </a:solidFill>
                <a:latin typeface="Poppins Light" charset="0"/>
                <a:ea typeface="Poppins Light" charset="0"/>
                <a:cs typeface="Poppins Light" charset="0"/>
              </a:rPr>
              <a:t>Frequently, your initial font choice is taken out of your awesome hands</a:t>
            </a:r>
            <a:r>
              <a:rPr lang="en-US" dirty="0">
                <a:solidFill>
                  <a:schemeClr val="tx1"/>
                </a:solidFill>
                <a:latin typeface="Poppins Light" charset="0"/>
                <a:ea typeface="Poppins Light" charset="0"/>
                <a:cs typeface="Poppins Light" charset="0"/>
              </a:rPr>
              <a:t> </a:t>
            </a:r>
            <a:r>
              <a:rPr lang="en-US" dirty="0" smtClean="0">
                <a:solidFill>
                  <a:schemeClr val="tx1"/>
                </a:solidFill>
                <a:latin typeface="Poppins Light" charset="0"/>
                <a:ea typeface="Poppins Light" charset="0"/>
                <a:cs typeface="Poppins Light" charset="0"/>
              </a:rPr>
              <a:t>also we are companies</a:t>
            </a:r>
            <a:endParaRPr lang="en-US" dirty="0">
              <a:solidFill>
                <a:schemeClr val="tx1"/>
              </a:solidFill>
              <a:latin typeface="Poppins Light" charset="0"/>
              <a:ea typeface="Poppins Light" charset="0"/>
              <a:cs typeface="Poppins Light" charset="0"/>
            </a:endParaRPr>
          </a:p>
        </p:txBody>
      </p:sp>
      <p:sp>
        <p:nvSpPr>
          <p:cNvPr id="64" name="TextBox 63"/>
          <p:cNvSpPr txBox="1"/>
          <p:nvPr/>
        </p:nvSpPr>
        <p:spPr>
          <a:xfrm>
            <a:off x="13827504" y="10627170"/>
            <a:ext cx="3427541" cy="461665"/>
          </a:xfrm>
          <a:prstGeom prst="rect">
            <a:avLst/>
          </a:prstGeom>
          <a:noFill/>
        </p:spPr>
        <p:txBody>
          <a:bodyPr wrap="none" rtlCol="0" anchor="ctr" anchorCtr="0">
            <a:spAutoFit/>
          </a:bodyPr>
          <a:lstStyle/>
          <a:p>
            <a:r>
              <a:rPr lang="en-US" sz="2400" b="1" dirty="0" smtClean="0">
                <a:solidFill>
                  <a:schemeClr val="tx2"/>
                </a:solidFill>
                <a:latin typeface="Poppins SemiBold" charset="0"/>
                <a:ea typeface="Poppins SemiBold" charset="0"/>
                <a:cs typeface="Poppins SemiBold" charset="0"/>
              </a:rPr>
              <a:t>OFFER 24/7 SUPPORT</a:t>
            </a:r>
            <a:endParaRPr lang="en-US" sz="2400" b="1" dirty="0">
              <a:solidFill>
                <a:schemeClr val="tx2"/>
              </a:solidFill>
              <a:latin typeface="Poppins SemiBold" charset="0"/>
              <a:ea typeface="Poppins SemiBold" charset="0"/>
              <a:cs typeface="Poppins SemiBold" charset="0"/>
            </a:endParaRPr>
          </a:p>
        </p:txBody>
      </p:sp>
      <p:sp>
        <p:nvSpPr>
          <p:cNvPr id="65" name="Subtitle 2"/>
          <p:cNvSpPr txBox="1">
            <a:spLocks/>
          </p:cNvSpPr>
          <p:nvPr/>
        </p:nvSpPr>
        <p:spPr>
          <a:xfrm>
            <a:off x="13709933" y="3796033"/>
            <a:ext cx="8428136" cy="1245536"/>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dirty="0" smtClean="0">
                <a:solidFill>
                  <a:schemeClr val="tx1"/>
                </a:solidFill>
                <a:latin typeface="Poppins Light" charset="0"/>
                <a:ea typeface="Poppins Light" charset="0"/>
                <a:cs typeface="Poppins Light" charset="0"/>
              </a:rPr>
              <a:t>Frequently, your initial font choice is taken out of your awesome hands</a:t>
            </a:r>
            <a:r>
              <a:rPr lang="en-US" dirty="0">
                <a:solidFill>
                  <a:schemeClr val="tx1"/>
                </a:solidFill>
                <a:latin typeface="Poppins Light" charset="0"/>
                <a:ea typeface="Poppins Light" charset="0"/>
                <a:cs typeface="Poppins Light" charset="0"/>
              </a:rPr>
              <a:t> </a:t>
            </a:r>
            <a:r>
              <a:rPr lang="en-US" dirty="0" smtClean="0">
                <a:solidFill>
                  <a:schemeClr val="tx1"/>
                </a:solidFill>
                <a:latin typeface="Poppins Light" charset="0"/>
                <a:ea typeface="Poppins Light" charset="0"/>
                <a:cs typeface="Poppins Light" charset="0"/>
              </a:rPr>
              <a:t>also we are companies</a:t>
            </a:r>
            <a:endParaRPr lang="en-US" dirty="0">
              <a:solidFill>
                <a:schemeClr val="tx1"/>
              </a:solidFill>
              <a:latin typeface="Poppins Light" charset="0"/>
              <a:ea typeface="Poppins Light" charset="0"/>
              <a:cs typeface="Poppins Light" charset="0"/>
            </a:endParaRPr>
          </a:p>
        </p:txBody>
      </p:sp>
      <p:sp>
        <p:nvSpPr>
          <p:cNvPr id="66" name="TextBox 65"/>
          <p:cNvSpPr txBox="1"/>
          <p:nvPr/>
        </p:nvSpPr>
        <p:spPr>
          <a:xfrm>
            <a:off x="13827504" y="3222298"/>
            <a:ext cx="3740126" cy="461665"/>
          </a:xfrm>
          <a:prstGeom prst="rect">
            <a:avLst/>
          </a:prstGeom>
          <a:noFill/>
        </p:spPr>
        <p:txBody>
          <a:bodyPr wrap="none" rtlCol="0" anchor="ctr" anchorCtr="0">
            <a:spAutoFit/>
          </a:bodyPr>
          <a:lstStyle/>
          <a:p>
            <a:r>
              <a:rPr lang="en-US" sz="2400" b="1" dirty="0" smtClean="0">
                <a:solidFill>
                  <a:schemeClr val="tx2"/>
                </a:solidFill>
                <a:latin typeface="Poppins SemiBold" charset="0"/>
                <a:ea typeface="Poppins SemiBold" charset="0"/>
                <a:cs typeface="Poppins SemiBold" charset="0"/>
              </a:rPr>
              <a:t>BE THE BEST COMPANY</a:t>
            </a:r>
            <a:endParaRPr lang="en-US" sz="2400" b="1" dirty="0">
              <a:solidFill>
                <a:schemeClr val="tx2"/>
              </a:solidFill>
              <a:latin typeface="Poppins SemiBold" charset="0"/>
              <a:ea typeface="Poppins SemiBold" charset="0"/>
              <a:cs typeface="Poppins SemiBold" charset="0"/>
            </a:endParaRPr>
          </a:p>
        </p:txBody>
      </p:sp>
      <p:sp>
        <p:nvSpPr>
          <p:cNvPr id="67" name="Shape 2645"/>
          <p:cNvSpPr/>
          <p:nvPr/>
        </p:nvSpPr>
        <p:spPr>
          <a:xfrm>
            <a:off x="13011787" y="3244844"/>
            <a:ext cx="558655" cy="406295"/>
          </a:xfrm>
          <a:custGeom>
            <a:avLst/>
            <a:gdLst/>
            <a:ahLst/>
            <a:cxnLst>
              <a:cxn ang="0">
                <a:pos x="wd2" y="hd2"/>
              </a:cxn>
              <a:cxn ang="5400000">
                <a:pos x="wd2" y="hd2"/>
              </a:cxn>
              <a:cxn ang="10800000">
                <a:pos x="wd2" y="hd2"/>
              </a:cxn>
              <a:cxn ang="16200000">
                <a:pos x="wd2" y="hd2"/>
              </a:cxn>
            </a:cxnLst>
            <a:rect l="0" t="0" r="r" b="b"/>
            <a:pathLst>
              <a:path w="21600" h="21600" extrusionOk="0">
                <a:moveTo>
                  <a:pt x="1408" y="20250"/>
                </a:moveTo>
                <a:lnTo>
                  <a:pt x="2740" y="17504"/>
                </a:lnTo>
                <a:cubicBezTo>
                  <a:pt x="2807" y="17526"/>
                  <a:pt x="2874" y="17550"/>
                  <a:pt x="2945" y="17550"/>
                </a:cubicBezTo>
                <a:lnTo>
                  <a:pt x="18655" y="17550"/>
                </a:lnTo>
                <a:cubicBezTo>
                  <a:pt x="18726" y="17550"/>
                  <a:pt x="18793" y="17526"/>
                  <a:pt x="18860" y="17504"/>
                </a:cubicBezTo>
                <a:lnTo>
                  <a:pt x="20192" y="20250"/>
                </a:lnTo>
                <a:cubicBezTo>
                  <a:pt x="20192" y="20250"/>
                  <a:pt x="1408" y="20250"/>
                  <a:pt x="1408" y="20250"/>
                </a:cubicBezTo>
                <a:close/>
                <a:moveTo>
                  <a:pt x="2945" y="1350"/>
                </a:moveTo>
                <a:lnTo>
                  <a:pt x="18655" y="1350"/>
                </a:lnTo>
                <a:lnTo>
                  <a:pt x="18655" y="16200"/>
                </a:lnTo>
                <a:lnTo>
                  <a:pt x="2945" y="16200"/>
                </a:lnTo>
                <a:cubicBezTo>
                  <a:pt x="2945" y="16200"/>
                  <a:pt x="2945" y="1350"/>
                  <a:pt x="2945" y="1350"/>
                </a:cubicBezTo>
                <a:close/>
                <a:moveTo>
                  <a:pt x="21510" y="20558"/>
                </a:moveTo>
                <a:lnTo>
                  <a:pt x="21518" y="20551"/>
                </a:lnTo>
                <a:lnTo>
                  <a:pt x="19591" y="16577"/>
                </a:lnTo>
                <a:cubicBezTo>
                  <a:pt x="19617" y="16457"/>
                  <a:pt x="19636" y="16332"/>
                  <a:pt x="19636" y="16200"/>
                </a:cubicBezTo>
                <a:lnTo>
                  <a:pt x="19636" y="1350"/>
                </a:lnTo>
                <a:cubicBezTo>
                  <a:pt x="19636" y="605"/>
                  <a:pt x="19197" y="0"/>
                  <a:pt x="18655" y="0"/>
                </a:cubicBezTo>
                <a:lnTo>
                  <a:pt x="2945" y="0"/>
                </a:lnTo>
                <a:cubicBezTo>
                  <a:pt x="2403" y="0"/>
                  <a:pt x="1964" y="605"/>
                  <a:pt x="1964" y="1350"/>
                </a:cubicBezTo>
                <a:lnTo>
                  <a:pt x="1964" y="16200"/>
                </a:lnTo>
                <a:cubicBezTo>
                  <a:pt x="1964" y="16332"/>
                  <a:pt x="1983" y="16457"/>
                  <a:pt x="2009" y="16577"/>
                </a:cubicBezTo>
                <a:lnTo>
                  <a:pt x="82" y="20551"/>
                </a:lnTo>
                <a:lnTo>
                  <a:pt x="90" y="20558"/>
                </a:lnTo>
                <a:cubicBezTo>
                  <a:pt x="38" y="20665"/>
                  <a:pt x="0" y="20787"/>
                  <a:pt x="0" y="20925"/>
                </a:cubicBezTo>
                <a:cubicBezTo>
                  <a:pt x="0" y="21298"/>
                  <a:pt x="220" y="21600"/>
                  <a:pt x="491" y="21600"/>
                </a:cubicBezTo>
                <a:lnTo>
                  <a:pt x="21109" y="21600"/>
                </a:lnTo>
                <a:cubicBezTo>
                  <a:pt x="21380" y="21600"/>
                  <a:pt x="21600" y="21298"/>
                  <a:pt x="21600" y="20925"/>
                </a:cubicBezTo>
                <a:cubicBezTo>
                  <a:pt x="21600" y="20787"/>
                  <a:pt x="21562" y="20665"/>
                  <a:pt x="21510" y="20558"/>
                </a:cubicBezTo>
              </a:path>
            </a:pathLst>
          </a:custGeom>
          <a:solidFill>
            <a:schemeClr val="tx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36" name="Shape 2687"/>
          <p:cNvSpPr/>
          <p:nvPr/>
        </p:nvSpPr>
        <p:spPr>
          <a:xfrm>
            <a:off x="13011787" y="5640950"/>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8655" y="16200"/>
                </a:moveTo>
                <a:lnTo>
                  <a:pt x="15709" y="16200"/>
                </a:lnTo>
                <a:lnTo>
                  <a:pt x="15709" y="14727"/>
                </a:lnTo>
                <a:lnTo>
                  <a:pt x="18655" y="14727"/>
                </a:lnTo>
                <a:cubicBezTo>
                  <a:pt x="18655" y="14727"/>
                  <a:pt x="18655" y="16200"/>
                  <a:pt x="18655" y="16200"/>
                </a:cubicBezTo>
                <a:close/>
                <a:moveTo>
                  <a:pt x="18655" y="18655"/>
                </a:moveTo>
                <a:lnTo>
                  <a:pt x="15709" y="18655"/>
                </a:lnTo>
                <a:lnTo>
                  <a:pt x="15709" y="17182"/>
                </a:lnTo>
                <a:lnTo>
                  <a:pt x="18655" y="17182"/>
                </a:lnTo>
                <a:cubicBezTo>
                  <a:pt x="18655" y="17182"/>
                  <a:pt x="18655" y="18655"/>
                  <a:pt x="18655" y="18655"/>
                </a:cubicBezTo>
                <a:close/>
                <a:moveTo>
                  <a:pt x="17182" y="20618"/>
                </a:moveTo>
                <a:cubicBezTo>
                  <a:pt x="16542" y="20618"/>
                  <a:pt x="16002" y="20207"/>
                  <a:pt x="15799" y="19636"/>
                </a:cubicBezTo>
                <a:lnTo>
                  <a:pt x="18564" y="19636"/>
                </a:lnTo>
                <a:cubicBezTo>
                  <a:pt x="18361" y="20207"/>
                  <a:pt x="17822" y="20618"/>
                  <a:pt x="17182" y="20618"/>
                </a:cubicBezTo>
                <a:moveTo>
                  <a:pt x="17182" y="12764"/>
                </a:moveTo>
                <a:cubicBezTo>
                  <a:pt x="17822" y="12764"/>
                  <a:pt x="18361" y="13175"/>
                  <a:pt x="18564" y="13745"/>
                </a:cubicBezTo>
                <a:lnTo>
                  <a:pt x="15799" y="13745"/>
                </a:lnTo>
                <a:cubicBezTo>
                  <a:pt x="16002" y="13175"/>
                  <a:pt x="16542" y="12764"/>
                  <a:pt x="17182" y="12764"/>
                </a:cubicBezTo>
                <a:moveTo>
                  <a:pt x="5891" y="16200"/>
                </a:moveTo>
                <a:lnTo>
                  <a:pt x="2945" y="16200"/>
                </a:lnTo>
                <a:lnTo>
                  <a:pt x="2945" y="14727"/>
                </a:lnTo>
                <a:lnTo>
                  <a:pt x="5891" y="14727"/>
                </a:lnTo>
                <a:cubicBezTo>
                  <a:pt x="5891" y="14727"/>
                  <a:pt x="5891" y="16200"/>
                  <a:pt x="5891" y="16200"/>
                </a:cubicBezTo>
                <a:close/>
                <a:moveTo>
                  <a:pt x="4418" y="12764"/>
                </a:moveTo>
                <a:cubicBezTo>
                  <a:pt x="5058" y="12764"/>
                  <a:pt x="5598" y="13175"/>
                  <a:pt x="5801" y="13745"/>
                </a:cubicBezTo>
                <a:lnTo>
                  <a:pt x="3036" y="13745"/>
                </a:lnTo>
                <a:cubicBezTo>
                  <a:pt x="3239" y="13175"/>
                  <a:pt x="3778" y="12764"/>
                  <a:pt x="4418" y="12764"/>
                </a:cubicBezTo>
                <a:moveTo>
                  <a:pt x="5891" y="18655"/>
                </a:moveTo>
                <a:lnTo>
                  <a:pt x="2945" y="18655"/>
                </a:lnTo>
                <a:lnTo>
                  <a:pt x="2945" y="17182"/>
                </a:lnTo>
                <a:lnTo>
                  <a:pt x="5891" y="17182"/>
                </a:lnTo>
                <a:cubicBezTo>
                  <a:pt x="5891" y="17182"/>
                  <a:pt x="5891" y="18655"/>
                  <a:pt x="5891" y="18655"/>
                </a:cubicBezTo>
                <a:close/>
                <a:moveTo>
                  <a:pt x="4418" y="20618"/>
                </a:moveTo>
                <a:cubicBezTo>
                  <a:pt x="3778" y="20618"/>
                  <a:pt x="3239" y="20207"/>
                  <a:pt x="3036" y="19636"/>
                </a:cubicBezTo>
                <a:lnTo>
                  <a:pt x="5801" y="19636"/>
                </a:lnTo>
                <a:cubicBezTo>
                  <a:pt x="5598" y="20207"/>
                  <a:pt x="5058" y="20618"/>
                  <a:pt x="4418" y="20618"/>
                </a:cubicBezTo>
                <a:moveTo>
                  <a:pt x="19636" y="13745"/>
                </a:moveTo>
                <a:lnTo>
                  <a:pt x="19636" y="8836"/>
                </a:lnTo>
                <a:cubicBezTo>
                  <a:pt x="19636" y="3956"/>
                  <a:pt x="15680" y="0"/>
                  <a:pt x="10800" y="0"/>
                </a:cubicBezTo>
                <a:cubicBezTo>
                  <a:pt x="5920" y="0"/>
                  <a:pt x="1964" y="3956"/>
                  <a:pt x="1964" y="8836"/>
                </a:cubicBezTo>
                <a:lnTo>
                  <a:pt x="1964" y="13745"/>
                </a:lnTo>
                <a:cubicBezTo>
                  <a:pt x="879" y="13745"/>
                  <a:pt x="0" y="14625"/>
                  <a:pt x="0" y="15709"/>
                </a:cubicBezTo>
                <a:lnTo>
                  <a:pt x="0" y="17673"/>
                </a:lnTo>
                <a:cubicBezTo>
                  <a:pt x="0" y="18757"/>
                  <a:pt x="879" y="19636"/>
                  <a:pt x="1964" y="19636"/>
                </a:cubicBezTo>
                <a:lnTo>
                  <a:pt x="2013" y="19636"/>
                </a:lnTo>
                <a:cubicBezTo>
                  <a:pt x="2241" y="20757"/>
                  <a:pt x="3231" y="21600"/>
                  <a:pt x="4418" y="21600"/>
                </a:cubicBezTo>
                <a:cubicBezTo>
                  <a:pt x="5774" y="21600"/>
                  <a:pt x="6873" y="20501"/>
                  <a:pt x="6873" y="19145"/>
                </a:cubicBezTo>
                <a:lnTo>
                  <a:pt x="6873" y="14236"/>
                </a:lnTo>
                <a:cubicBezTo>
                  <a:pt x="6873" y="12881"/>
                  <a:pt x="5774" y="11782"/>
                  <a:pt x="4418" y="11782"/>
                </a:cubicBezTo>
                <a:cubicBezTo>
                  <a:pt x="3864" y="11782"/>
                  <a:pt x="3356" y="11971"/>
                  <a:pt x="2945" y="12282"/>
                </a:cubicBezTo>
                <a:lnTo>
                  <a:pt x="2945" y="8836"/>
                </a:lnTo>
                <a:cubicBezTo>
                  <a:pt x="2945" y="4499"/>
                  <a:pt x="6462" y="982"/>
                  <a:pt x="10800" y="982"/>
                </a:cubicBezTo>
                <a:cubicBezTo>
                  <a:pt x="15138" y="982"/>
                  <a:pt x="18655" y="4499"/>
                  <a:pt x="18655" y="8836"/>
                </a:cubicBezTo>
                <a:lnTo>
                  <a:pt x="18655" y="12282"/>
                </a:lnTo>
                <a:cubicBezTo>
                  <a:pt x="18244" y="11971"/>
                  <a:pt x="17736" y="11782"/>
                  <a:pt x="17182" y="11782"/>
                </a:cubicBezTo>
                <a:cubicBezTo>
                  <a:pt x="15826" y="11782"/>
                  <a:pt x="14727" y="12881"/>
                  <a:pt x="14727" y="14236"/>
                </a:cubicBezTo>
                <a:lnTo>
                  <a:pt x="14727" y="19145"/>
                </a:lnTo>
                <a:cubicBezTo>
                  <a:pt x="14727" y="20501"/>
                  <a:pt x="15826" y="21600"/>
                  <a:pt x="17182" y="21600"/>
                </a:cubicBezTo>
                <a:cubicBezTo>
                  <a:pt x="18369" y="21600"/>
                  <a:pt x="19360" y="20757"/>
                  <a:pt x="19587" y="19636"/>
                </a:cubicBezTo>
                <a:lnTo>
                  <a:pt x="19636" y="19636"/>
                </a:lnTo>
                <a:cubicBezTo>
                  <a:pt x="20721" y="19636"/>
                  <a:pt x="21600" y="18757"/>
                  <a:pt x="21600" y="17673"/>
                </a:cubicBezTo>
                <a:lnTo>
                  <a:pt x="21600" y="15709"/>
                </a:lnTo>
                <a:cubicBezTo>
                  <a:pt x="21600" y="14625"/>
                  <a:pt x="20721" y="13745"/>
                  <a:pt x="19636" y="13745"/>
                </a:cubicBezTo>
              </a:path>
            </a:pathLst>
          </a:custGeom>
          <a:solidFill>
            <a:schemeClr val="tx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38" name="Subtitle 2"/>
          <p:cNvSpPr txBox="1">
            <a:spLocks/>
          </p:cNvSpPr>
          <p:nvPr/>
        </p:nvSpPr>
        <p:spPr>
          <a:xfrm>
            <a:off x="13709933" y="8738389"/>
            <a:ext cx="8428136" cy="1245536"/>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dirty="0" smtClean="0">
                <a:solidFill>
                  <a:schemeClr val="tx1"/>
                </a:solidFill>
                <a:latin typeface="Poppins Light" charset="0"/>
                <a:ea typeface="Poppins Light" charset="0"/>
                <a:cs typeface="Poppins Light" charset="0"/>
              </a:rPr>
              <a:t>Frequently, your initial font choice is taken out of your awesome hands</a:t>
            </a:r>
            <a:r>
              <a:rPr lang="en-US" dirty="0">
                <a:solidFill>
                  <a:schemeClr val="tx1"/>
                </a:solidFill>
                <a:latin typeface="Poppins Light" charset="0"/>
                <a:ea typeface="Poppins Light" charset="0"/>
                <a:cs typeface="Poppins Light" charset="0"/>
              </a:rPr>
              <a:t> </a:t>
            </a:r>
            <a:r>
              <a:rPr lang="en-US" dirty="0" smtClean="0">
                <a:solidFill>
                  <a:schemeClr val="tx1"/>
                </a:solidFill>
                <a:latin typeface="Poppins Light" charset="0"/>
                <a:ea typeface="Poppins Light" charset="0"/>
                <a:cs typeface="Poppins Light" charset="0"/>
              </a:rPr>
              <a:t>also we are companies</a:t>
            </a:r>
            <a:endParaRPr lang="en-US" dirty="0">
              <a:solidFill>
                <a:schemeClr val="tx1"/>
              </a:solidFill>
              <a:latin typeface="Poppins Light" charset="0"/>
              <a:ea typeface="Poppins Light" charset="0"/>
              <a:cs typeface="Poppins Light" charset="0"/>
            </a:endParaRPr>
          </a:p>
        </p:txBody>
      </p:sp>
      <p:sp>
        <p:nvSpPr>
          <p:cNvPr id="39" name="TextBox 38"/>
          <p:cNvSpPr txBox="1"/>
          <p:nvPr/>
        </p:nvSpPr>
        <p:spPr>
          <a:xfrm>
            <a:off x="13827504" y="8164654"/>
            <a:ext cx="4490332" cy="461665"/>
          </a:xfrm>
          <a:prstGeom prst="rect">
            <a:avLst/>
          </a:prstGeom>
          <a:noFill/>
        </p:spPr>
        <p:txBody>
          <a:bodyPr wrap="none" rtlCol="0" anchor="ctr" anchorCtr="0">
            <a:spAutoFit/>
          </a:bodyPr>
          <a:lstStyle/>
          <a:p>
            <a:r>
              <a:rPr lang="en-US" sz="2400" b="1" dirty="0" smtClean="0">
                <a:solidFill>
                  <a:schemeClr val="tx2"/>
                </a:solidFill>
                <a:latin typeface="Poppins SemiBold" charset="0"/>
                <a:ea typeface="Poppins SemiBold" charset="0"/>
                <a:cs typeface="Poppins SemiBold" charset="0"/>
              </a:rPr>
              <a:t>RELEASE CREATIVE LAYOUTS</a:t>
            </a:r>
            <a:endParaRPr lang="en-US" sz="2400" b="1" dirty="0">
              <a:solidFill>
                <a:schemeClr val="tx2"/>
              </a:solidFill>
              <a:latin typeface="Poppins SemiBold" charset="0"/>
              <a:ea typeface="Poppins SemiBold" charset="0"/>
              <a:cs typeface="Poppins SemiBold" charset="0"/>
            </a:endParaRPr>
          </a:p>
        </p:txBody>
      </p:sp>
      <p:sp>
        <p:nvSpPr>
          <p:cNvPr id="40" name="Shape 2783"/>
          <p:cNvSpPr/>
          <p:nvPr/>
        </p:nvSpPr>
        <p:spPr>
          <a:xfrm>
            <a:off x="13011786" y="8154248"/>
            <a:ext cx="558655" cy="482475"/>
          </a:xfrm>
          <a:custGeom>
            <a:avLst/>
            <a:gdLst/>
            <a:ahLst/>
            <a:cxnLst>
              <a:cxn ang="0">
                <a:pos x="wd2" y="hd2"/>
              </a:cxn>
              <a:cxn ang="5400000">
                <a:pos x="wd2" y="hd2"/>
              </a:cxn>
              <a:cxn ang="10800000">
                <a:pos x="wd2" y="hd2"/>
              </a:cxn>
              <a:cxn ang="16200000">
                <a:pos x="wd2" y="hd2"/>
              </a:cxn>
            </a:cxnLst>
            <a:rect l="0" t="0" r="r" b="b"/>
            <a:pathLst>
              <a:path w="21600" h="21600" extrusionOk="0">
                <a:moveTo>
                  <a:pt x="10800" y="15855"/>
                </a:moveTo>
                <a:lnTo>
                  <a:pt x="1633" y="10800"/>
                </a:lnTo>
                <a:lnTo>
                  <a:pt x="4615" y="9156"/>
                </a:lnTo>
                <a:lnTo>
                  <a:pt x="10589" y="12450"/>
                </a:lnTo>
                <a:lnTo>
                  <a:pt x="10591" y="12446"/>
                </a:lnTo>
                <a:cubicBezTo>
                  <a:pt x="10654" y="12482"/>
                  <a:pt x="10724" y="12505"/>
                  <a:pt x="10800" y="12505"/>
                </a:cubicBezTo>
                <a:cubicBezTo>
                  <a:pt x="10876" y="12505"/>
                  <a:pt x="10946" y="12482"/>
                  <a:pt x="11009" y="12446"/>
                </a:cubicBezTo>
                <a:lnTo>
                  <a:pt x="11011" y="12450"/>
                </a:lnTo>
                <a:lnTo>
                  <a:pt x="16985" y="9156"/>
                </a:lnTo>
                <a:lnTo>
                  <a:pt x="19967" y="10800"/>
                </a:lnTo>
                <a:cubicBezTo>
                  <a:pt x="19967" y="10800"/>
                  <a:pt x="10800" y="15855"/>
                  <a:pt x="10800" y="15855"/>
                </a:cubicBezTo>
                <a:close/>
                <a:moveTo>
                  <a:pt x="19967" y="15347"/>
                </a:moveTo>
                <a:lnTo>
                  <a:pt x="10800" y="20402"/>
                </a:lnTo>
                <a:lnTo>
                  <a:pt x="1633" y="15347"/>
                </a:lnTo>
                <a:lnTo>
                  <a:pt x="4615" y="13703"/>
                </a:lnTo>
                <a:lnTo>
                  <a:pt x="10589" y="16997"/>
                </a:lnTo>
                <a:lnTo>
                  <a:pt x="10591" y="16994"/>
                </a:lnTo>
                <a:cubicBezTo>
                  <a:pt x="10654" y="17029"/>
                  <a:pt x="10724" y="17053"/>
                  <a:pt x="10800" y="17053"/>
                </a:cubicBezTo>
                <a:cubicBezTo>
                  <a:pt x="10876" y="17053"/>
                  <a:pt x="10946" y="17029"/>
                  <a:pt x="11009" y="16994"/>
                </a:cubicBezTo>
                <a:lnTo>
                  <a:pt x="11011" y="16997"/>
                </a:lnTo>
                <a:lnTo>
                  <a:pt x="16985" y="13703"/>
                </a:lnTo>
                <a:cubicBezTo>
                  <a:pt x="16985" y="13703"/>
                  <a:pt x="19967" y="15347"/>
                  <a:pt x="19967" y="15347"/>
                </a:cubicBezTo>
                <a:close/>
                <a:moveTo>
                  <a:pt x="1633" y="6253"/>
                </a:moveTo>
                <a:lnTo>
                  <a:pt x="10800" y="1198"/>
                </a:lnTo>
                <a:lnTo>
                  <a:pt x="19967" y="6253"/>
                </a:lnTo>
                <a:lnTo>
                  <a:pt x="10800" y="11307"/>
                </a:lnTo>
                <a:cubicBezTo>
                  <a:pt x="10800" y="11307"/>
                  <a:pt x="1633" y="6253"/>
                  <a:pt x="1633" y="6253"/>
                </a:cubicBezTo>
                <a:close/>
                <a:moveTo>
                  <a:pt x="21600" y="10800"/>
                </a:moveTo>
                <a:cubicBezTo>
                  <a:pt x="21600" y="10574"/>
                  <a:pt x="21484" y="10383"/>
                  <a:pt x="21319" y="10290"/>
                </a:cubicBezTo>
                <a:lnTo>
                  <a:pt x="21320" y="10287"/>
                </a:lnTo>
                <a:lnTo>
                  <a:pt x="18127" y="8526"/>
                </a:lnTo>
                <a:lnTo>
                  <a:pt x="21320" y="6766"/>
                </a:lnTo>
                <a:lnTo>
                  <a:pt x="21319" y="6762"/>
                </a:lnTo>
                <a:cubicBezTo>
                  <a:pt x="21484" y="6671"/>
                  <a:pt x="21600" y="6479"/>
                  <a:pt x="21600" y="6253"/>
                </a:cubicBezTo>
                <a:cubicBezTo>
                  <a:pt x="21600" y="6027"/>
                  <a:pt x="21484" y="5835"/>
                  <a:pt x="21319" y="5743"/>
                </a:cubicBezTo>
                <a:lnTo>
                  <a:pt x="21320" y="5740"/>
                </a:lnTo>
                <a:lnTo>
                  <a:pt x="11011" y="56"/>
                </a:lnTo>
                <a:lnTo>
                  <a:pt x="11009" y="59"/>
                </a:lnTo>
                <a:cubicBezTo>
                  <a:pt x="10946" y="23"/>
                  <a:pt x="10876" y="0"/>
                  <a:pt x="10800" y="0"/>
                </a:cubicBezTo>
                <a:cubicBezTo>
                  <a:pt x="10724" y="0"/>
                  <a:pt x="10654" y="23"/>
                  <a:pt x="10591" y="59"/>
                </a:cubicBezTo>
                <a:lnTo>
                  <a:pt x="10589" y="56"/>
                </a:lnTo>
                <a:lnTo>
                  <a:pt x="280" y="5740"/>
                </a:lnTo>
                <a:lnTo>
                  <a:pt x="281" y="5743"/>
                </a:lnTo>
                <a:cubicBezTo>
                  <a:pt x="116" y="5835"/>
                  <a:pt x="0" y="6027"/>
                  <a:pt x="0" y="6253"/>
                </a:cubicBezTo>
                <a:cubicBezTo>
                  <a:pt x="0" y="6479"/>
                  <a:pt x="116" y="6671"/>
                  <a:pt x="281" y="6762"/>
                </a:cubicBezTo>
                <a:lnTo>
                  <a:pt x="280" y="6766"/>
                </a:lnTo>
                <a:lnTo>
                  <a:pt x="3473" y="8526"/>
                </a:lnTo>
                <a:lnTo>
                  <a:pt x="280" y="10287"/>
                </a:lnTo>
                <a:lnTo>
                  <a:pt x="281" y="10290"/>
                </a:lnTo>
                <a:cubicBezTo>
                  <a:pt x="116" y="10383"/>
                  <a:pt x="0" y="10574"/>
                  <a:pt x="0" y="10800"/>
                </a:cubicBezTo>
                <a:cubicBezTo>
                  <a:pt x="0" y="11026"/>
                  <a:pt x="116" y="11218"/>
                  <a:pt x="281" y="11310"/>
                </a:cubicBezTo>
                <a:lnTo>
                  <a:pt x="280" y="11313"/>
                </a:lnTo>
                <a:lnTo>
                  <a:pt x="3473" y="13074"/>
                </a:lnTo>
                <a:lnTo>
                  <a:pt x="280" y="14834"/>
                </a:lnTo>
                <a:lnTo>
                  <a:pt x="281" y="14838"/>
                </a:lnTo>
                <a:cubicBezTo>
                  <a:pt x="116" y="14930"/>
                  <a:pt x="0" y="15121"/>
                  <a:pt x="0" y="15347"/>
                </a:cubicBezTo>
                <a:cubicBezTo>
                  <a:pt x="0" y="15574"/>
                  <a:pt x="116" y="15765"/>
                  <a:pt x="281" y="15857"/>
                </a:cubicBezTo>
                <a:lnTo>
                  <a:pt x="280" y="15860"/>
                </a:lnTo>
                <a:lnTo>
                  <a:pt x="10589" y="21544"/>
                </a:lnTo>
                <a:lnTo>
                  <a:pt x="10591" y="21541"/>
                </a:lnTo>
                <a:cubicBezTo>
                  <a:pt x="10654" y="21577"/>
                  <a:pt x="10724" y="21600"/>
                  <a:pt x="10800" y="21600"/>
                </a:cubicBezTo>
                <a:cubicBezTo>
                  <a:pt x="10876" y="21600"/>
                  <a:pt x="10946" y="21577"/>
                  <a:pt x="11009" y="21541"/>
                </a:cubicBezTo>
                <a:lnTo>
                  <a:pt x="11011" y="21544"/>
                </a:lnTo>
                <a:lnTo>
                  <a:pt x="21320" y="15860"/>
                </a:lnTo>
                <a:lnTo>
                  <a:pt x="21319" y="15857"/>
                </a:lnTo>
                <a:cubicBezTo>
                  <a:pt x="21484" y="15765"/>
                  <a:pt x="21600" y="15574"/>
                  <a:pt x="21600" y="15347"/>
                </a:cubicBezTo>
                <a:cubicBezTo>
                  <a:pt x="21600" y="15121"/>
                  <a:pt x="21484" y="14930"/>
                  <a:pt x="21319" y="14838"/>
                </a:cubicBezTo>
                <a:lnTo>
                  <a:pt x="21320" y="14834"/>
                </a:lnTo>
                <a:lnTo>
                  <a:pt x="18127" y="13074"/>
                </a:lnTo>
                <a:lnTo>
                  <a:pt x="21320" y="11313"/>
                </a:lnTo>
                <a:lnTo>
                  <a:pt x="21319" y="11310"/>
                </a:lnTo>
                <a:cubicBezTo>
                  <a:pt x="21484" y="11218"/>
                  <a:pt x="21600" y="11026"/>
                  <a:pt x="21600" y="10800"/>
                </a:cubicBezTo>
              </a:path>
            </a:pathLst>
          </a:custGeom>
          <a:solidFill>
            <a:schemeClr val="tx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45" name="Shape 2547"/>
          <p:cNvSpPr/>
          <p:nvPr/>
        </p:nvSpPr>
        <p:spPr>
          <a:xfrm>
            <a:off x="13011785" y="10525324"/>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8073" y="17379"/>
                </a:moveTo>
                <a:lnTo>
                  <a:pt x="15643" y="14949"/>
                </a:lnTo>
                <a:cubicBezTo>
                  <a:pt x="16600" y="13832"/>
                  <a:pt x="17182" y="12386"/>
                  <a:pt x="17182" y="10800"/>
                </a:cubicBezTo>
                <a:cubicBezTo>
                  <a:pt x="17182" y="9214"/>
                  <a:pt x="16600" y="7767"/>
                  <a:pt x="15643" y="6651"/>
                </a:cubicBezTo>
                <a:lnTo>
                  <a:pt x="18073" y="4221"/>
                </a:lnTo>
                <a:cubicBezTo>
                  <a:pt x="19649" y="5963"/>
                  <a:pt x="20618" y="8266"/>
                  <a:pt x="20618" y="10800"/>
                </a:cubicBezTo>
                <a:cubicBezTo>
                  <a:pt x="20618" y="13335"/>
                  <a:pt x="19649" y="15637"/>
                  <a:pt x="18073" y="17379"/>
                </a:cubicBezTo>
                <a:moveTo>
                  <a:pt x="10800" y="20619"/>
                </a:moveTo>
                <a:cubicBezTo>
                  <a:pt x="8265" y="20619"/>
                  <a:pt x="5963" y="19650"/>
                  <a:pt x="4221" y="18073"/>
                </a:cubicBezTo>
                <a:lnTo>
                  <a:pt x="6651" y="15643"/>
                </a:lnTo>
                <a:cubicBezTo>
                  <a:pt x="7767" y="16600"/>
                  <a:pt x="9214" y="17182"/>
                  <a:pt x="10800" y="17182"/>
                </a:cubicBezTo>
                <a:cubicBezTo>
                  <a:pt x="12386" y="17182"/>
                  <a:pt x="13833" y="16600"/>
                  <a:pt x="14949" y="15643"/>
                </a:cubicBezTo>
                <a:lnTo>
                  <a:pt x="17379" y="18073"/>
                </a:lnTo>
                <a:cubicBezTo>
                  <a:pt x="15637" y="19650"/>
                  <a:pt x="13334" y="20619"/>
                  <a:pt x="10800" y="20619"/>
                </a:cubicBezTo>
                <a:moveTo>
                  <a:pt x="982" y="10800"/>
                </a:moveTo>
                <a:cubicBezTo>
                  <a:pt x="982" y="8266"/>
                  <a:pt x="1950" y="5963"/>
                  <a:pt x="3527" y="4221"/>
                </a:cubicBezTo>
                <a:lnTo>
                  <a:pt x="5957" y="6651"/>
                </a:lnTo>
                <a:cubicBezTo>
                  <a:pt x="4999" y="7767"/>
                  <a:pt x="4418" y="9214"/>
                  <a:pt x="4418" y="10800"/>
                </a:cubicBezTo>
                <a:cubicBezTo>
                  <a:pt x="4418" y="12386"/>
                  <a:pt x="4999" y="13832"/>
                  <a:pt x="5957" y="14949"/>
                </a:cubicBezTo>
                <a:lnTo>
                  <a:pt x="3527" y="17379"/>
                </a:lnTo>
                <a:cubicBezTo>
                  <a:pt x="1950" y="15637"/>
                  <a:pt x="982" y="13335"/>
                  <a:pt x="982" y="10800"/>
                </a:cubicBezTo>
                <a:moveTo>
                  <a:pt x="16200" y="10800"/>
                </a:moveTo>
                <a:cubicBezTo>
                  <a:pt x="16200" y="13782"/>
                  <a:pt x="13782" y="16200"/>
                  <a:pt x="10800" y="16200"/>
                </a:cubicBezTo>
                <a:cubicBezTo>
                  <a:pt x="7817" y="16200"/>
                  <a:pt x="5400" y="13782"/>
                  <a:pt x="5400" y="10800"/>
                </a:cubicBezTo>
                <a:cubicBezTo>
                  <a:pt x="5400" y="7817"/>
                  <a:pt x="7817" y="5400"/>
                  <a:pt x="10800" y="5400"/>
                </a:cubicBezTo>
                <a:cubicBezTo>
                  <a:pt x="13782" y="5400"/>
                  <a:pt x="16200" y="7817"/>
                  <a:pt x="16200" y="10800"/>
                </a:cubicBezTo>
                <a:moveTo>
                  <a:pt x="10800" y="982"/>
                </a:moveTo>
                <a:cubicBezTo>
                  <a:pt x="13334" y="982"/>
                  <a:pt x="15637" y="1950"/>
                  <a:pt x="17379" y="3527"/>
                </a:cubicBezTo>
                <a:lnTo>
                  <a:pt x="14949" y="5957"/>
                </a:lnTo>
                <a:cubicBezTo>
                  <a:pt x="13832" y="4999"/>
                  <a:pt x="12386" y="4418"/>
                  <a:pt x="10800" y="4418"/>
                </a:cubicBezTo>
                <a:cubicBezTo>
                  <a:pt x="9214" y="4418"/>
                  <a:pt x="7767" y="4999"/>
                  <a:pt x="6651" y="5957"/>
                </a:cubicBezTo>
                <a:lnTo>
                  <a:pt x="4221" y="3527"/>
                </a:lnTo>
                <a:cubicBezTo>
                  <a:pt x="5963" y="1950"/>
                  <a:pt x="8265" y="982"/>
                  <a:pt x="10800" y="982"/>
                </a:cubicBezTo>
                <a:moveTo>
                  <a:pt x="10800" y="0"/>
                </a:moveTo>
                <a:cubicBezTo>
                  <a:pt x="4835" y="0"/>
                  <a:pt x="0" y="4835"/>
                  <a:pt x="0" y="10800"/>
                </a:cubicBezTo>
                <a:cubicBezTo>
                  <a:pt x="0" y="16764"/>
                  <a:pt x="4835" y="21600"/>
                  <a:pt x="10800" y="21600"/>
                </a:cubicBezTo>
                <a:cubicBezTo>
                  <a:pt x="16764" y="21600"/>
                  <a:pt x="21600" y="16764"/>
                  <a:pt x="21600" y="10800"/>
                </a:cubicBezTo>
                <a:cubicBezTo>
                  <a:pt x="21600" y="4835"/>
                  <a:pt x="16764" y="0"/>
                  <a:pt x="108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19" name="Rectangle 18"/>
          <p:cNvSpPr>
            <a:spLocks/>
          </p:cNvSpPr>
          <p:nvPr/>
        </p:nvSpPr>
        <p:spPr bwMode="auto">
          <a:xfrm>
            <a:off x="1673225" y="754380"/>
            <a:ext cx="8800486" cy="94897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defTabSz="4572000">
              <a:lnSpc>
                <a:spcPts val="7400"/>
              </a:lnSpc>
            </a:pPr>
            <a:r>
              <a:rPr lang="en-US" sz="5400" b="1" spc="500" dirty="0" smtClean="0">
                <a:solidFill>
                  <a:schemeClr val="tx2"/>
                </a:solidFill>
                <a:latin typeface="Poppins" charset="0"/>
                <a:ea typeface="Poppins" charset="0"/>
                <a:cs typeface="Poppins" charset="0"/>
                <a:sym typeface="Bebas Neue" charset="0"/>
              </a:rPr>
              <a:t>Triangle Infographic</a:t>
            </a:r>
          </a:p>
        </p:txBody>
      </p:sp>
      <p:cxnSp>
        <p:nvCxnSpPr>
          <p:cNvPr id="22" name="Straight Connector 21"/>
          <p:cNvCxnSpPr/>
          <p:nvPr/>
        </p:nvCxnSpPr>
        <p:spPr>
          <a:xfrm>
            <a:off x="1673225" y="2332705"/>
            <a:ext cx="962738"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6" name="Freeform 5"/>
          <p:cNvSpPr/>
          <p:nvPr/>
        </p:nvSpPr>
        <p:spPr>
          <a:xfrm>
            <a:off x="4408121" y="3882020"/>
            <a:ext cx="3669312" cy="3669312"/>
          </a:xfrm>
          <a:custGeom>
            <a:avLst/>
            <a:gdLst>
              <a:gd name="connsiteX0" fmla="*/ 0 w 3165827"/>
              <a:gd name="connsiteY0" fmla="*/ 3165827 h 3165827"/>
              <a:gd name="connsiteX1" fmla="*/ 1582914 w 3165827"/>
              <a:gd name="connsiteY1" fmla="*/ 0 h 3165827"/>
              <a:gd name="connsiteX2" fmla="*/ 3165827 w 3165827"/>
              <a:gd name="connsiteY2" fmla="*/ 3165827 h 3165827"/>
              <a:gd name="connsiteX3" fmla="*/ 0 w 3165827"/>
              <a:gd name="connsiteY3" fmla="*/ 3165827 h 3165827"/>
            </a:gdLst>
            <a:ahLst/>
            <a:cxnLst>
              <a:cxn ang="0">
                <a:pos x="connsiteX0" y="connsiteY0"/>
              </a:cxn>
              <a:cxn ang="0">
                <a:pos x="connsiteX1" y="connsiteY1"/>
              </a:cxn>
              <a:cxn ang="0">
                <a:pos x="connsiteX2" y="connsiteY2"/>
              </a:cxn>
              <a:cxn ang="0">
                <a:pos x="connsiteX3" y="connsiteY3"/>
              </a:cxn>
            </a:cxnLst>
            <a:rect l="l" t="t" r="r" b="b"/>
            <a:pathLst>
              <a:path w="3165827" h="3165827">
                <a:moveTo>
                  <a:pt x="0" y="3165827"/>
                </a:moveTo>
                <a:lnTo>
                  <a:pt x="1582914" y="0"/>
                </a:lnTo>
                <a:lnTo>
                  <a:pt x="3165827" y="3165827"/>
                </a:lnTo>
                <a:lnTo>
                  <a:pt x="0" y="3165827"/>
                </a:lnTo>
                <a:close/>
              </a:path>
            </a:pathLst>
          </a:custGeom>
          <a:solidFill>
            <a:schemeClr val="accent2"/>
          </a:solidFill>
        </p:spPr>
        <p:style>
          <a:lnRef idx="0">
            <a:schemeClr val="lt1">
              <a:hueOff val="0"/>
              <a:satOff val="0"/>
              <a:lumOff val="0"/>
              <a:alphaOff val="0"/>
            </a:schemeClr>
          </a:lnRef>
          <a:fillRef idx="3">
            <a:schemeClr val="accent1">
              <a:hueOff val="0"/>
              <a:satOff val="0"/>
              <a:lumOff val="0"/>
              <a:alphaOff val="0"/>
            </a:schemeClr>
          </a:fillRef>
          <a:effectRef idx="2">
            <a:schemeClr val="accent1">
              <a:hueOff val="0"/>
              <a:satOff val="0"/>
              <a:lumOff val="0"/>
              <a:alphaOff val="0"/>
            </a:schemeClr>
          </a:effectRef>
          <a:fontRef idx="minor">
            <a:schemeClr val="lt1"/>
          </a:fontRef>
        </p:style>
        <p:txBody>
          <a:bodyPr spcFirstLastPara="0" vert="horz" wrap="square" lIns="947667" tIns="1739124" rIns="947667" bIns="156210" numCol="1" spcCol="1270" anchor="ctr" anchorCtr="0">
            <a:noAutofit/>
          </a:bodyPr>
          <a:lstStyle/>
          <a:p>
            <a:pPr lvl="0" algn="ctr" defTabSz="1822450">
              <a:lnSpc>
                <a:spcPct val="90000"/>
              </a:lnSpc>
              <a:spcBef>
                <a:spcPct val="0"/>
              </a:spcBef>
              <a:spcAft>
                <a:spcPct val="35000"/>
              </a:spcAft>
            </a:pPr>
            <a:endParaRPr lang="en-US" sz="4100" kern="1200"/>
          </a:p>
        </p:txBody>
      </p:sp>
      <p:sp>
        <p:nvSpPr>
          <p:cNvPr id="7" name="Freeform 6"/>
          <p:cNvSpPr/>
          <p:nvPr/>
        </p:nvSpPr>
        <p:spPr>
          <a:xfrm>
            <a:off x="2573464" y="7551332"/>
            <a:ext cx="3669312" cy="3669312"/>
          </a:xfrm>
          <a:custGeom>
            <a:avLst/>
            <a:gdLst>
              <a:gd name="connsiteX0" fmla="*/ 0 w 3165827"/>
              <a:gd name="connsiteY0" fmla="*/ 3165827 h 3165827"/>
              <a:gd name="connsiteX1" fmla="*/ 1582914 w 3165827"/>
              <a:gd name="connsiteY1" fmla="*/ 0 h 3165827"/>
              <a:gd name="connsiteX2" fmla="*/ 3165827 w 3165827"/>
              <a:gd name="connsiteY2" fmla="*/ 3165827 h 3165827"/>
              <a:gd name="connsiteX3" fmla="*/ 0 w 3165827"/>
              <a:gd name="connsiteY3" fmla="*/ 3165827 h 3165827"/>
            </a:gdLst>
            <a:ahLst/>
            <a:cxnLst>
              <a:cxn ang="0">
                <a:pos x="connsiteX0" y="connsiteY0"/>
              </a:cxn>
              <a:cxn ang="0">
                <a:pos x="connsiteX1" y="connsiteY1"/>
              </a:cxn>
              <a:cxn ang="0">
                <a:pos x="connsiteX2" y="connsiteY2"/>
              </a:cxn>
              <a:cxn ang="0">
                <a:pos x="connsiteX3" y="connsiteY3"/>
              </a:cxn>
            </a:cxnLst>
            <a:rect l="l" t="t" r="r" b="b"/>
            <a:pathLst>
              <a:path w="3165827" h="3165827">
                <a:moveTo>
                  <a:pt x="0" y="3165827"/>
                </a:moveTo>
                <a:lnTo>
                  <a:pt x="1582914" y="0"/>
                </a:lnTo>
                <a:lnTo>
                  <a:pt x="3165827" y="3165827"/>
                </a:lnTo>
                <a:lnTo>
                  <a:pt x="0" y="3165827"/>
                </a:lnTo>
                <a:close/>
              </a:path>
            </a:pathLst>
          </a:custGeom>
          <a:solidFill>
            <a:schemeClr val="accent2">
              <a:lumMod val="60000"/>
              <a:lumOff val="40000"/>
            </a:schemeClr>
          </a:solidFill>
        </p:spPr>
        <p:style>
          <a:lnRef idx="0">
            <a:schemeClr val="lt1">
              <a:hueOff val="0"/>
              <a:satOff val="0"/>
              <a:lumOff val="0"/>
              <a:alphaOff val="0"/>
            </a:schemeClr>
          </a:lnRef>
          <a:fillRef idx="3">
            <a:schemeClr val="accent1">
              <a:hueOff val="0"/>
              <a:satOff val="0"/>
              <a:lumOff val="0"/>
              <a:alphaOff val="0"/>
            </a:schemeClr>
          </a:fillRef>
          <a:effectRef idx="2">
            <a:schemeClr val="accent1">
              <a:hueOff val="0"/>
              <a:satOff val="0"/>
              <a:lumOff val="0"/>
              <a:alphaOff val="0"/>
            </a:schemeClr>
          </a:effectRef>
          <a:fontRef idx="minor">
            <a:schemeClr val="lt1"/>
          </a:fontRef>
        </p:style>
        <p:txBody>
          <a:bodyPr spcFirstLastPara="0" vert="horz" wrap="square" lIns="947667" tIns="1739124" rIns="947667" bIns="156210" numCol="1" spcCol="1270" anchor="ctr" anchorCtr="0">
            <a:noAutofit/>
          </a:bodyPr>
          <a:lstStyle/>
          <a:p>
            <a:pPr lvl="0" algn="ctr" defTabSz="1822450">
              <a:lnSpc>
                <a:spcPct val="90000"/>
              </a:lnSpc>
              <a:spcBef>
                <a:spcPct val="0"/>
              </a:spcBef>
              <a:spcAft>
                <a:spcPct val="35000"/>
              </a:spcAft>
            </a:pPr>
            <a:endParaRPr lang="en-US" sz="4100" kern="1200"/>
          </a:p>
        </p:txBody>
      </p:sp>
      <p:sp>
        <p:nvSpPr>
          <p:cNvPr id="8" name="Freeform 7"/>
          <p:cNvSpPr/>
          <p:nvPr/>
        </p:nvSpPr>
        <p:spPr>
          <a:xfrm>
            <a:off x="4408121" y="7551331"/>
            <a:ext cx="3669313" cy="3669313"/>
          </a:xfrm>
          <a:custGeom>
            <a:avLst/>
            <a:gdLst>
              <a:gd name="connsiteX0" fmla="*/ 0 w 3165827"/>
              <a:gd name="connsiteY0" fmla="*/ 3165827 h 3165827"/>
              <a:gd name="connsiteX1" fmla="*/ 1582914 w 3165827"/>
              <a:gd name="connsiteY1" fmla="*/ 0 h 3165827"/>
              <a:gd name="connsiteX2" fmla="*/ 3165827 w 3165827"/>
              <a:gd name="connsiteY2" fmla="*/ 3165827 h 3165827"/>
              <a:gd name="connsiteX3" fmla="*/ 0 w 3165827"/>
              <a:gd name="connsiteY3" fmla="*/ 3165827 h 3165827"/>
            </a:gdLst>
            <a:ahLst/>
            <a:cxnLst>
              <a:cxn ang="0">
                <a:pos x="connsiteX0" y="connsiteY0"/>
              </a:cxn>
              <a:cxn ang="0">
                <a:pos x="connsiteX1" y="connsiteY1"/>
              </a:cxn>
              <a:cxn ang="0">
                <a:pos x="connsiteX2" y="connsiteY2"/>
              </a:cxn>
              <a:cxn ang="0">
                <a:pos x="connsiteX3" y="connsiteY3"/>
              </a:cxn>
            </a:cxnLst>
            <a:rect l="l" t="t" r="r" b="b"/>
            <a:pathLst>
              <a:path w="3165827" h="3165827">
                <a:moveTo>
                  <a:pt x="3165827" y="0"/>
                </a:moveTo>
                <a:lnTo>
                  <a:pt x="1582913" y="3165827"/>
                </a:lnTo>
                <a:lnTo>
                  <a:pt x="0" y="0"/>
                </a:lnTo>
                <a:lnTo>
                  <a:pt x="3165827" y="0"/>
                </a:lnTo>
                <a:close/>
              </a:path>
            </a:pathLst>
          </a:custGeom>
          <a:solidFill>
            <a:schemeClr val="accent2">
              <a:lumMod val="40000"/>
              <a:lumOff val="60000"/>
            </a:schemeClr>
          </a:solidFill>
        </p:spPr>
        <p:style>
          <a:lnRef idx="0">
            <a:schemeClr val="lt1">
              <a:hueOff val="0"/>
              <a:satOff val="0"/>
              <a:lumOff val="0"/>
              <a:alphaOff val="0"/>
            </a:schemeClr>
          </a:lnRef>
          <a:fillRef idx="3">
            <a:schemeClr val="accent1">
              <a:hueOff val="0"/>
              <a:satOff val="0"/>
              <a:lumOff val="0"/>
              <a:alphaOff val="0"/>
            </a:schemeClr>
          </a:fillRef>
          <a:effectRef idx="2">
            <a:schemeClr val="accent1">
              <a:hueOff val="0"/>
              <a:satOff val="0"/>
              <a:lumOff val="0"/>
              <a:alphaOff val="0"/>
            </a:schemeClr>
          </a:effectRef>
          <a:fontRef idx="minor">
            <a:schemeClr val="lt1"/>
          </a:fontRef>
        </p:style>
        <p:txBody>
          <a:bodyPr spcFirstLastPara="0" vert="horz" wrap="square" lIns="947667" tIns="156211" rIns="947668" bIns="1739124" numCol="1" spcCol="1270" anchor="ctr" anchorCtr="0">
            <a:noAutofit/>
          </a:bodyPr>
          <a:lstStyle/>
          <a:p>
            <a:pPr lvl="0" algn="ctr" defTabSz="1822450">
              <a:lnSpc>
                <a:spcPct val="90000"/>
              </a:lnSpc>
              <a:spcBef>
                <a:spcPct val="0"/>
              </a:spcBef>
              <a:spcAft>
                <a:spcPct val="35000"/>
              </a:spcAft>
            </a:pPr>
            <a:endParaRPr lang="en-US" sz="4100" kern="1200"/>
          </a:p>
        </p:txBody>
      </p:sp>
      <p:sp>
        <p:nvSpPr>
          <p:cNvPr id="9" name="Freeform 8"/>
          <p:cNvSpPr/>
          <p:nvPr/>
        </p:nvSpPr>
        <p:spPr>
          <a:xfrm>
            <a:off x="6242777" y="7551332"/>
            <a:ext cx="3669312" cy="3669312"/>
          </a:xfrm>
          <a:custGeom>
            <a:avLst/>
            <a:gdLst>
              <a:gd name="connsiteX0" fmla="*/ 0 w 3165827"/>
              <a:gd name="connsiteY0" fmla="*/ 3165827 h 3165827"/>
              <a:gd name="connsiteX1" fmla="*/ 1582914 w 3165827"/>
              <a:gd name="connsiteY1" fmla="*/ 0 h 3165827"/>
              <a:gd name="connsiteX2" fmla="*/ 3165827 w 3165827"/>
              <a:gd name="connsiteY2" fmla="*/ 3165827 h 3165827"/>
              <a:gd name="connsiteX3" fmla="*/ 0 w 3165827"/>
              <a:gd name="connsiteY3" fmla="*/ 3165827 h 3165827"/>
            </a:gdLst>
            <a:ahLst/>
            <a:cxnLst>
              <a:cxn ang="0">
                <a:pos x="connsiteX0" y="connsiteY0"/>
              </a:cxn>
              <a:cxn ang="0">
                <a:pos x="connsiteX1" y="connsiteY1"/>
              </a:cxn>
              <a:cxn ang="0">
                <a:pos x="connsiteX2" y="connsiteY2"/>
              </a:cxn>
              <a:cxn ang="0">
                <a:pos x="connsiteX3" y="connsiteY3"/>
              </a:cxn>
            </a:cxnLst>
            <a:rect l="l" t="t" r="r" b="b"/>
            <a:pathLst>
              <a:path w="3165827" h="3165827">
                <a:moveTo>
                  <a:pt x="0" y="3165827"/>
                </a:moveTo>
                <a:lnTo>
                  <a:pt x="1582914" y="0"/>
                </a:lnTo>
                <a:lnTo>
                  <a:pt x="3165827" y="3165827"/>
                </a:lnTo>
                <a:lnTo>
                  <a:pt x="0" y="3165827"/>
                </a:lnTo>
                <a:close/>
              </a:path>
            </a:pathLst>
          </a:custGeom>
          <a:solidFill>
            <a:schemeClr val="accent2">
              <a:lumMod val="20000"/>
              <a:lumOff val="80000"/>
            </a:schemeClr>
          </a:solidFill>
        </p:spPr>
        <p:style>
          <a:lnRef idx="0">
            <a:schemeClr val="lt1">
              <a:hueOff val="0"/>
              <a:satOff val="0"/>
              <a:lumOff val="0"/>
              <a:alphaOff val="0"/>
            </a:schemeClr>
          </a:lnRef>
          <a:fillRef idx="3">
            <a:schemeClr val="accent1">
              <a:hueOff val="0"/>
              <a:satOff val="0"/>
              <a:lumOff val="0"/>
              <a:alphaOff val="0"/>
            </a:schemeClr>
          </a:fillRef>
          <a:effectRef idx="2">
            <a:schemeClr val="accent1">
              <a:hueOff val="0"/>
              <a:satOff val="0"/>
              <a:lumOff val="0"/>
              <a:alphaOff val="0"/>
            </a:schemeClr>
          </a:effectRef>
          <a:fontRef idx="minor">
            <a:schemeClr val="lt1"/>
          </a:fontRef>
        </p:style>
        <p:txBody>
          <a:bodyPr spcFirstLastPara="0" vert="horz" wrap="square" lIns="947667" tIns="1739124" rIns="947667" bIns="156210" numCol="1" spcCol="1270" anchor="ctr" anchorCtr="0">
            <a:noAutofit/>
          </a:bodyPr>
          <a:lstStyle/>
          <a:p>
            <a:pPr lvl="0" algn="ctr" defTabSz="1822450">
              <a:lnSpc>
                <a:spcPct val="90000"/>
              </a:lnSpc>
              <a:spcBef>
                <a:spcPct val="0"/>
              </a:spcBef>
              <a:spcAft>
                <a:spcPct val="35000"/>
              </a:spcAft>
            </a:pPr>
            <a:endParaRPr lang="en-US" sz="4100" kern="1200"/>
          </a:p>
        </p:txBody>
      </p:sp>
    </p:spTree>
    <p:extLst>
      <p:ext uri="{BB962C8B-B14F-4D97-AF65-F5344CB8AC3E}">
        <p14:creationId xmlns:p14="http://schemas.microsoft.com/office/powerpoint/2010/main" val="52132224"/>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 name="Subtitle 2"/>
          <p:cNvSpPr txBox="1">
            <a:spLocks/>
          </p:cNvSpPr>
          <p:nvPr/>
        </p:nvSpPr>
        <p:spPr>
          <a:xfrm>
            <a:off x="1581784" y="7881197"/>
            <a:ext cx="10168256" cy="4471034"/>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just">
              <a:lnSpc>
                <a:spcPts val="4040"/>
              </a:lnSpc>
            </a:pPr>
            <a:r>
              <a:rPr lang="en-US" dirty="0">
                <a:solidFill>
                  <a:schemeClr val="tx1"/>
                </a:solidFill>
                <a:latin typeface="Poppins Light" charset="0"/>
                <a:ea typeface="Poppins Light" charset="0"/>
                <a:cs typeface="Poppins Light" charset="0"/>
              </a:rPr>
              <a:t>Frequently, your initial font choice is taken out of your hands; companies often specify a typeface, or even a set of fonts, as part of their brand guidelines. Occasionally you’ll find a job has specific </a:t>
            </a:r>
            <a:r>
              <a:rPr lang="en-US" dirty="0" smtClean="0">
                <a:solidFill>
                  <a:schemeClr val="tx1"/>
                </a:solidFill>
                <a:latin typeface="Poppins Light" charset="0"/>
                <a:ea typeface="Poppins Light" charset="0"/>
                <a:cs typeface="Poppins Light" charset="0"/>
              </a:rPr>
              <a:t>requirements.</a:t>
            </a:r>
          </a:p>
          <a:p>
            <a:pPr algn="just">
              <a:lnSpc>
                <a:spcPts val="4040"/>
              </a:lnSpc>
            </a:pPr>
            <a:endParaRPr lang="en-US" dirty="0">
              <a:solidFill>
                <a:schemeClr val="tx1"/>
              </a:solidFill>
              <a:latin typeface="Poppins Light" charset="0"/>
              <a:ea typeface="Poppins Light" charset="0"/>
              <a:cs typeface="Poppins Light" charset="0"/>
            </a:endParaRPr>
          </a:p>
          <a:p>
            <a:pPr algn="just">
              <a:lnSpc>
                <a:spcPts val="4040"/>
              </a:lnSpc>
            </a:pPr>
            <a:r>
              <a:rPr lang="en-US" dirty="0" smtClean="0">
                <a:solidFill>
                  <a:schemeClr val="tx1"/>
                </a:solidFill>
                <a:latin typeface="Poppins Light" charset="0"/>
                <a:ea typeface="Poppins Light" charset="0"/>
                <a:cs typeface="Poppins Light" charset="0"/>
              </a:rPr>
              <a:t>When </a:t>
            </a:r>
            <a:r>
              <a:rPr lang="en-US" dirty="0">
                <a:solidFill>
                  <a:schemeClr val="tx1"/>
                </a:solidFill>
                <a:latin typeface="Poppins Light" charset="0"/>
                <a:ea typeface="Poppins Light" charset="0"/>
                <a:cs typeface="Poppins Light" charset="0"/>
              </a:rPr>
              <a:t>selecting a typeface for body text, your primary concern should be readability. Don’t concern yourself with personality at this stage. I’m of the school of thought that </a:t>
            </a:r>
            <a:r>
              <a:rPr lang="en-US" dirty="0" smtClean="0">
                <a:solidFill>
                  <a:schemeClr val="tx1"/>
                </a:solidFill>
                <a:latin typeface="Poppins Light" charset="0"/>
                <a:ea typeface="Poppins Light" charset="0"/>
                <a:cs typeface="Poppins Light" charset="0"/>
              </a:rPr>
              <a:t>believes</a:t>
            </a:r>
            <a:endParaRPr lang="en-US" dirty="0">
              <a:solidFill>
                <a:schemeClr val="tx1"/>
              </a:solidFill>
              <a:latin typeface="Poppins Light" charset="0"/>
              <a:ea typeface="Poppins Light" charset="0"/>
              <a:cs typeface="Poppins Light" charset="0"/>
            </a:endParaRPr>
          </a:p>
        </p:txBody>
      </p:sp>
      <p:sp>
        <p:nvSpPr>
          <p:cNvPr id="45" name="TextBox 44"/>
          <p:cNvSpPr txBox="1"/>
          <p:nvPr/>
        </p:nvSpPr>
        <p:spPr>
          <a:xfrm>
            <a:off x="5465254" y="6381037"/>
            <a:ext cx="2132315" cy="400110"/>
          </a:xfrm>
          <a:prstGeom prst="rect">
            <a:avLst/>
          </a:prstGeom>
          <a:noFill/>
        </p:spPr>
        <p:txBody>
          <a:bodyPr wrap="none" rtlCol="0" anchor="ctr" anchorCtr="0">
            <a:spAutoFit/>
          </a:bodyPr>
          <a:lstStyle/>
          <a:p>
            <a:pPr algn="ctr"/>
            <a:r>
              <a:rPr lang="en-US" sz="2000" dirty="0" smtClean="0">
                <a:latin typeface="Poppins Light" charset="0"/>
                <a:ea typeface="Poppins Light" charset="0"/>
                <a:cs typeface="Poppins Light" charset="0"/>
              </a:rPr>
              <a:t>CEO / Manager</a:t>
            </a:r>
            <a:endParaRPr lang="en-US" sz="2000" dirty="0">
              <a:latin typeface="Poppins Light" charset="0"/>
              <a:ea typeface="Poppins Light" charset="0"/>
              <a:cs typeface="Poppins Light" charset="0"/>
            </a:endParaRPr>
          </a:p>
        </p:txBody>
      </p:sp>
      <p:sp>
        <p:nvSpPr>
          <p:cNvPr id="46" name="TextBox 45"/>
          <p:cNvSpPr txBox="1"/>
          <p:nvPr/>
        </p:nvSpPr>
        <p:spPr>
          <a:xfrm>
            <a:off x="4829662" y="6863192"/>
            <a:ext cx="3403496" cy="523220"/>
          </a:xfrm>
          <a:prstGeom prst="rect">
            <a:avLst/>
          </a:prstGeom>
          <a:noFill/>
        </p:spPr>
        <p:txBody>
          <a:bodyPr wrap="none" rtlCol="0" anchor="ctr" anchorCtr="0">
            <a:spAutoFit/>
          </a:bodyPr>
          <a:lstStyle/>
          <a:p>
            <a:pPr algn="ctr"/>
            <a:r>
              <a:rPr lang="en-US" sz="2800" b="1" dirty="0" smtClean="0">
                <a:solidFill>
                  <a:schemeClr val="tx2"/>
                </a:solidFill>
                <a:latin typeface="Poppins SemiBold" charset="0"/>
                <a:ea typeface="Poppins SemiBold" charset="0"/>
                <a:cs typeface="Poppins SemiBold" charset="0"/>
              </a:rPr>
              <a:t>SANDRA BULLOCK</a:t>
            </a:r>
            <a:endParaRPr lang="en-US" sz="2800" b="1" dirty="0">
              <a:solidFill>
                <a:schemeClr val="tx2"/>
              </a:solidFill>
              <a:latin typeface="Poppins SemiBold" charset="0"/>
              <a:ea typeface="Poppins SemiBold" charset="0"/>
              <a:cs typeface="Poppins SemiBold" charset="0"/>
            </a:endParaRPr>
          </a:p>
        </p:txBody>
      </p:sp>
      <p:sp>
        <p:nvSpPr>
          <p:cNvPr id="48" name="Subtitle 2"/>
          <p:cNvSpPr txBox="1">
            <a:spLocks/>
          </p:cNvSpPr>
          <p:nvPr/>
        </p:nvSpPr>
        <p:spPr>
          <a:xfrm>
            <a:off x="12531725" y="2817044"/>
            <a:ext cx="10096500" cy="9600644"/>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just">
              <a:lnSpc>
                <a:spcPts val="4040"/>
              </a:lnSpc>
            </a:pPr>
            <a:r>
              <a:rPr lang="en-US" dirty="0">
                <a:solidFill>
                  <a:schemeClr val="tx1"/>
                </a:solidFill>
                <a:latin typeface="Poppins Light" charset="0"/>
                <a:ea typeface="Poppins Light" charset="0"/>
                <a:cs typeface="Poppins Light" charset="0"/>
              </a:rPr>
              <a:t>Frequently, your initial font choice is taken out of your hands; companies often specify a typeface, companies often specify a typeface, or even a set of fonts, as part of their brand guidelines. Occasionally you’ll find a job has specific or even a set of fonts, as part of their brand guidelines. Occasionally you’ll find a job has specific requirements, such as limited room that might require a condensed face, or a lot of legal text that might require a face that’s highly legible at small sizes. However, if you find </a:t>
            </a:r>
            <a:r>
              <a:rPr lang="en-US" dirty="0" smtClean="0">
                <a:solidFill>
                  <a:schemeClr val="tx1"/>
                </a:solidFill>
                <a:latin typeface="Poppins Light" charset="0"/>
                <a:ea typeface="Poppins Light" charset="0"/>
                <a:cs typeface="Poppins Light" charset="0"/>
              </a:rPr>
              <a:t>yourself.</a:t>
            </a:r>
          </a:p>
          <a:p>
            <a:pPr algn="just">
              <a:lnSpc>
                <a:spcPts val="4040"/>
              </a:lnSpc>
            </a:pPr>
            <a:endParaRPr lang="en-US" dirty="0">
              <a:solidFill>
                <a:schemeClr val="tx1"/>
              </a:solidFill>
              <a:latin typeface="Poppins Light" charset="0"/>
              <a:ea typeface="Poppins Light" charset="0"/>
              <a:cs typeface="Poppins Light" charset="0"/>
            </a:endParaRPr>
          </a:p>
          <a:p>
            <a:pPr algn="just">
              <a:lnSpc>
                <a:spcPts val="4040"/>
              </a:lnSpc>
            </a:pPr>
            <a:r>
              <a:rPr lang="en-US" dirty="0" smtClean="0">
                <a:solidFill>
                  <a:schemeClr val="tx1"/>
                </a:solidFill>
                <a:latin typeface="Poppins Light" charset="0"/>
                <a:ea typeface="Poppins Light" charset="0"/>
                <a:cs typeface="Poppins Light" charset="0"/>
              </a:rPr>
              <a:t>When </a:t>
            </a:r>
            <a:r>
              <a:rPr lang="en-US" dirty="0">
                <a:solidFill>
                  <a:schemeClr val="tx1"/>
                </a:solidFill>
                <a:latin typeface="Poppins Light" charset="0"/>
                <a:ea typeface="Poppins Light" charset="0"/>
                <a:cs typeface="Poppins Light" charset="0"/>
              </a:rPr>
              <a:t>selecting a typeface for body text, your primary concern should be readability. Don’t concern yourself with personality at this stage. I’m of the school of thought that believes that you’re better off mastering a few </a:t>
            </a:r>
            <a:r>
              <a:rPr lang="en-US" dirty="0" smtClean="0">
                <a:solidFill>
                  <a:schemeClr val="tx1"/>
                </a:solidFill>
                <a:latin typeface="Poppins Light" charset="0"/>
                <a:ea typeface="Poppins Light" charset="0"/>
                <a:cs typeface="Poppins Light" charset="0"/>
              </a:rPr>
              <a:t>typefaces frequently</a:t>
            </a:r>
            <a:r>
              <a:rPr lang="en-US" dirty="0">
                <a:solidFill>
                  <a:schemeClr val="tx1"/>
                </a:solidFill>
                <a:latin typeface="Poppins Light" charset="0"/>
                <a:ea typeface="Poppins Light" charset="0"/>
                <a:cs typeface="Poppins Light" charset="0"/>
              </a:rPr>
              <a:t>, your initial font choice is taken out of your hands; companies often specify a typeface, or even a set of fonts, as part of their brand guidelines. Occasionally you’ll find a job has specific d</a:t>
            </a:r>
            <a:r>
              <a:rPr lang="en-US" dirty="0" smtClean="0">
                <a:solidFill>
                  <a:schemeClr val="tx1"/>
                </a:solidFill>
                <a:latin typeface="Poppins Light" charset="0"/>
                <a:ea typeface="Poppins Light" charset="0"/>
                <a:cs typeface="Poppins Light" charset="0"/>
              </a:rPr>
              <a:t>on’t </a:t>
            </a:r>
            <a:r>
              <a:rPr lang="en-US" dirty="0">
                <a:solidFill>
                  <a:schemeClr val="tx1"/>
                </a:solidFill>
                <a:latin typeface="Poppins Light" charset="0"/>
                <a:ea typeface="Poppins Light" charset="0"/>
                <a:cs typeface="Poppins Light" charset="0"/>
              </a:rPr>
              <a:t>concern yourself with personality at this stage. </a:t>
            </a:r>
            <a:endParaRPr lang="en-US" dirty="0" smtClean="0">
              <a:solidFill>
                <a:schemeClr val="tx1"/>
              </a:solidFill>
              <a:latin typeface="Poppins Light" charset="0"/>
              <a:ea typeface="Poppins Light" charset="0"/>
              <a:cs typeface="Poppins Light" charset="0"/>
            </a:endParaRPr>
          </a:p>
        </p:txBody>
      </p:sp>
      <p:sp>
        <p:nvSpPr>
          <p:cNvPr id="49" name="Rectangle 48"/>
          <p:cNvSpPr>
            <a:spLocks/>
          </p:cNvSpPr>
          <p:nvPr/>
        </p:nvSpPr>
        <p:spPr bwMode="auto">
          <a:xfrm>
            <a:off x="1673225" y="754380"/>
            <a:ext cx="8507137" cy="94897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defTabSz="4572000">
              <a:lnSpc>
                <a:spcPts val="7400"/>
              </a:lnSpc>
            </a:pPr>
            <a:r>
              <a:rPr lang="en-US" sz="5400" b="1" spc="500" dirty="0" smtClean="0">
                <a:solidFill>
                  <a:schemeClr val="tx2"/>
                </a:solidFill>
                <a:latin typeface="Poppins" charset="0"/>
                <a:ea typeface="Poppins" charset="0"/>
                <a:cs typeface="Poppins" charset="0"/>
                <a:sym typeface="Bebas Neue" charset="0"/>
              </a:rPr>
              <a:t>Welcome Message !</a:t>
            </a:r>
          </a:p>
        </p:txBody>
      </p:sp>
      <p:cxnSp>
        <p:nvCxnSpPr>
          <p:cNvPr id="50" name="Straight Connector 49"/>
          <p:cNvCxnSpPr/>
          <p:nvPr/>
        </p:nvCxnSpPr>
        <p:spPr>
          <a:xfrm>
            <a:off x="1673225" y="2332705"/>
            <a:ext cx="962738"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2" name="Picture Placeholder 1"/>
          <p:cNvSpPr>
            <a:spLocks noGrp="1"/>
          </p:cNvSpPr>
          <p:nvPr>
            <p:ph type="pic" sz="quarter" idx="12"/>
          </p:nvPr>
        </p:nvSpPr>
        <p:spPr/>
      </p:sp>
    </p:spTree>
    <p:extLst>
      <p:ext uri="{BB962C8B-B14F-4D97-AF65-F5344CB8AC3E}">
        <p14:creationId xmlns:p14="http://schemas.microsoft.com/office/powerpoint/2010/main" val="126401947"/>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 name="Rectangle 47"/>
          <p:cNvSpPr>
            <a:spLocks/>
          </p:cNvSpPr>
          <p:nvPr/>
        </p:nvSpPr>
        <p:spPr bwMode="auto">
          <a:xfrm>
            <a:off x="1673225" y="754380"/>
            <a:ext cx="9385583" cy="94897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defTabSz="4572000">
              <a:lnSpc>
                <a:spcPts val="7400"/>
              </a:lnSpc>
            </a:pPr>
            <a:r>
              <a:rPr lang="en-US" sz="5400" b="1" spc="500" dirty="0" smtClean="0">
                <a:solidFill>
                  <a:schemeClr val="tx2"/>
                </a:solidFill>
                <a:latin typeface="Poppins" charset="0"/>
                <a:ea typeface="Poppins" charset="0"/>
                <a:cs typeface="Poppins" charset="0"/>
                <a:sym typeface="Bebas Neue" charset="0"/>
              </a:rPr>
              <a:t>Our Happy Customers</a:t>
            </a:r>
          </a:p>
        </p:txBody>
      </p:sp>
      <p:cxnSp>
        <p:nvCxnSpPr>
          <p:cNvPr id="56" name="Straight Connector 55"/>
          <p:cNvCxnSpPr/>
          <p:nvPr/>
        </p:nvCxnSpPr>
        <p:spPr>
          <a:xfrm>
            <a:off x="1673225" y="2332705"/>
            <a:ext cx="962738"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111" name="TextBox 110"/>
          <p:cNvSpPr txBox="1"/>
          <p:nvPr/>
        </p:nvSpPr>
        <p:spPr>
          <a:xfrm>
            <a:off x="14026444" y="10895653"/>
            <a:ext cx="1843774" cy="461665"/>
          </a:xfrm>
          <a:prstGeom prst="rect">
            <a:avLst/>
          </a:prstGeom>
          <a:noFill/>
        </p:spPr>
        <p:txBody>
          <a:bodyPr wrap="none" rtlCol="0" anchor="ctr" anchorCtr="0">
            <a:spAutoFit/>
          </a:bodyPr>
          <a:lstStyle/>
          <a:p>
            <a:pPr algn="ctr"/>
            <a:r>
              <a:rPr lang="en-US" sz="2400" dirty="0" smtClean="0">
                <a:solidFill>
                  <a:schemeClr val="tx1"/>
                </a:solidFill>
                <a:latin typeface="Poppins Medium" charset="0"/>
                <a:ea typeface="Poppins Medium" charset="0"/>
                <a:cs typeface="Poppins Medium" charset="0"/>
              </a:rPr>
              <a:t>Diego</a:t>
            </a:r>
            <a:r>
              <a:rPr lang="en-US" sz="2400" baseline="0" dirty="0" smtClean="0">
                <a:solidFill>
                  <a:schemeClr val="tx1"/>
                </a:solidFill>
                <a:latin typeface="Poppins Medium" charset="0"/>
                <a:ea typeface="Poppins Medium" charset="0"/>
                <a:cs typeface="Poppins Medium" charset="0"/>
              </a:rPr>
              <a:t> Pina</a:t>
            </a:r>
            <a:endParaRPr lang="en-US" sz="2400" dirty="0">
              <a:solidFill>
                <a:schemeClr val="tx1"/>
              </a:solidFill>
              <a:latin typeface="Poppins Medium" charset="0"/>
              <a:ea typeface="Poppins Medium" charset="0"/>
              <a:cs typeface="Poppins Medium" charset="0"/>
            </a:endParaRPr>
          </a:p>
        </p:txBody>
      </p:sp>
      <p:sp>
        <p:nvSpPr>
          <p:cNvPr id="112" name="TextBox 111"/>
          <p:cNvSpPr txBox="1"/>
          <p:nvPr/>
        </p:nvSpPr>
        <p:spPr>
          <a:xfrm>
            <a:off x="14225216" y="11409787"/>
            <a:ext cx="1446230" cy="369332"/>
          </a:xfrm>
          <a:prstGeom prst="rect">
            <a:avLst/>
          </a:prstGeom>
          <a:noFill/>
        </p:spPr>
        <p:txBody>
          <a:bodyPr wrap="none" rtlCol="0" anchor="ctr" anchorCtr="0">
            <a:spAutoFit/>
          </a:bodyPr>
          <a:lstStyle/>
          <a:p>
            <a:pPr algn="ctr"/>
            <a:r>
              <a:rPr lang="en-US" sz="1800" smtClean="0">
                <a:solidFill>
                  <a:schemeClr val="tx1">
                    <a:lumMod val="40000"/>
                    <a:lumOff val="60000"/>
                  </a:schemeClr>
                </a:solidFill>
                <a:latin typeface="Poppins SemiBold" charset="0"/>
                <a:ea typeface="Poppins SemiBold" charset="0"/>
                <a:cs typeface="Poppins SemiBold" charset="0"/>
              </a:rPr>
              <a:t>FACEBOOK</a:t>
            </a:r>
            <a:endParaRPr lang="en-US" sz="1800" dirty="0">
              <a:solidFill>
                <a:schemeClr val="tx1">
                  <a:lumMod val="40000"/>
                  <a:lumOff val="60000"/>
                </a:schemeClr>
              </a:solidFill>
              <a:latin typeface="Poppins SemiBold" charset="0"/>
              <a:ea typeface="Poppins SemiBold" charset="0"/>
              <a:cs typeface="Poppins SemiBold" charset="0"/>
            </a:endParaRPr>
          </a:p>
        </p:txBody>
      </p:sp>
      <p:sp>
        <p:nvSpPr>
          <p:cNvPr id="10" name="Rectangle 9"/>
          <p:cNvSpPr/>
          <p:nvPr/>
        </p:nvSpPr>
        <p:spPr>
          <a:xfrm>
            <a:off x="17565257" y="7874184"/>
            <a:ext cx="4538818" cy="369796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3" name="Subtitle 2"/>
          <p:cNvSpPr txBox="1">
            <a:spLocks/>
          </p:cNvSpPr>
          <p:nvPr/>
        </p:nvSpPr>
        <p:spPr>
          <a:xfrm>
            <a:off x="18043772" y="8074474"/>
            <a:ext cx="3581788" cy="3297380"/>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dirty="0">
                <a:solidFill>
                  <a:schemeClr val="tx1"/>
                </a:solidFill>
                <a:latin typeface="Poppins Light" charset="0"/>
                <a:ea typeface="Poppins Light" charset="0"/>
                <a:cs typeface="Poppins Light" charset="0"/>
              </a:rPr>
              <a:t>“Frequently, your initial font choice is taken out of your hands; companies often specify a typeface”</a:t>
            </a:r>
          </a:p>
        </p:txBody>
      </p:sp>
      <p:sp>
        <p:nvSpPr>
          <p:cNvPr id="115" name="TextBox 114"/>
          <p:cNvSpPr txBox="1"/>
          <p:nvPr/>
        </p:nvSpPr>
        <p:spPr>
          <a:xfrm>
            <a:off x="18745977" y="5478392"/>
            <a:ext cx="2279791" cy="461665"/>
          </a:xfrm>
          <a:prstGeom prst="rect">
            <a:avLst/>
          </a:prstGeom>
          <a:noFill/>
        </p:spPr>
        <p:txBody>
          <a:bodyPr wrap="none" rtlCol="0" anchor="ctr" anchorCtr="0">
            <a:spAutoFit/>
          </a:bodyPr>
          <a:lstStyle/>
          <a:p>
            <a:pPr algn="ctr"/>
            <a:r>
              <a:rPr lang="en-US" sz="2400" dirty="0" smtClean="0">
                <a:solidFill>
                  <a:schemeClr val="tx1"/>
                </a:solidFill>
                <a:latin typeface="Poppins Medium" charset="0"/>
                <a:ea typeface="Poppins Medium" charset="0"/>
                <a:cs typeface="Poppins Medium" charset="0"/>
              </a:rPr>
              <a:t>Vero</a:t>
            </a:r>
            <a:r>
              <a:rPr lang="en-US" sz="2400" baseline="0" dirty="0" smtClean="0">
                <a:solidFill>
                  <a:schemeClr val="tx1"/>
                </a:solidFill>
                <a:latin typeface="Poppins Medium" charset="0"/>
                <a:ea typeface="Poppins Medium" charset="0"/>
                <a:cs typeface="Poppins Medium" charset="0"/>
              </a:rPr>
              <a:t> Wellford</a:t>
            </a:r>
            <a:endParaRPr lang="en-US" sz="2400" dirty="0">
              <a:solidFill>
                <a:schemeClr val="tx1"/>
              </a:solidFill>
              <a:latin typeface="Poppins Medium" charset="0"/>
              <a:ea typeface="Poppins Medium" charset="0"/>
              <a:cs typeface="Poppins Medium" charset="0"/>
            </a:endParaRPr>
          </a:p>
        </p:txBody>
      </p:sp>
      <p:sp>
        <p:nvSpPr>
          <p:cNvPr id="116" name="TextBox 115"/>
          <p:cNvSpPr txBox="1"/>
          <p:nvPr/>
        </p:nvSpPr>
        <p:spPr>
          <a:xfrm>
            <a:off x="19302218" y="5992526"/>
            <a:ext cx="1167307" cy="369332"/>
          </a:xfrm>
          <a:prstGeom prst="rect">
            <a:avLst/>
          </a:prstGeom>
          <a:noFill/>
        </p:spPr>
        <p:txBody>
          <a:bodyPr wrap="none" rtlCol="0" anchor="ctr" anchorCtr="0">
            <a:spAutoFit/>
          </a:bodyPr>
          <a:lstStyle/>
          <a:p>
            <a:pPr algn="ctr"/>
            <a:r>
              <a:rPr lang="en-US" sz="1800" dirty="0" smtClean="0">
                <a:solidFill>
                  <a:schemeClr val="tx1">
                    <a:lumMod val="40000"/>
                    <a:lumOff val="60000"/>
                  </a:schemeClr>
                </a:solidFill>
                <a:latin typeface="Poppins SemiBold" charset="0"/>
                <a:ea typeface="Poppins SemiBold" charset="0"/>
                <a:cs typeface="Poppins SemiBold" charset="0"/>
              </a:rPr>
              <a:t>TWITTER</a:t>
            </a:r>
            <a:endParaRPr lang="en-US" sz="1800" dirty="0">
              <a:solidFill>
                <a:schemeClr val="tx1">
                  <a:lumMod val="40000"/>
                  <a:lumOff val="60000"/>
                </a:schemeClr>
              </a:solidFill>
              <a:latin typeface="Poppins SemiBold" charset="0"/>
              <a:ea typeface="Poppins SemiBold" charset="0"/>
              <a:cs typeface="Poppins SemiBold" charset="0"/>
            </a:endParaRPr>
          </a:p>
        </p:txBody>
      </p:sp>
      <p:sp>
        <p:nvSpPr>
          <p:cNvPr id="117" name="Shape 2896"/>
          <p:cNvSpPr/>
          <p:nvPr/>
        </p:nvSpPr>
        <p:spPr>
          <a:xfrm>
            <a:off x="14665189" y="7554650"/>
            <a:ext cx="486446" cy="972891"/>
          </a:xfrm>
          <a:custGeom>
            <a:avLst/>
            <a:gdLst/>
            <a:ahLst/>
            <a:cxnLst>
              <a:cxn ang="0">
                <a:pos x="wd2" y="hd2"/>
              </a:cxn>
              <a:cxn ang="5400000">
                <a:pos x="wd2" y="hd2"/>
              </a:cxn>
              <a:cxn ang="10800000">
                <a:pos x="wd2" y="hd2"/>
              </a:cxn>
              <a:cxn ang="16200000">
                <a:pos x="wd2" y="hd2"/>
              </a:cxn>
            </a:cxnLst>
            <a:rect l="0" t="0" r="r" b="b"/>
            <a:pathLst>
              <a:path w="21600" h="21600" extrusionOk="0">
                <a:moveTo>
                  <a:pt x="21312" y="5053"/>
                </a:moveTo>
                <a:lnTo>
                  <a:pt x="11494" y="144"/>
                </a:lnTo>
                <a:cubicBezTo>
                  <a:pt x="11316" y="55"/>
                  <a:pt x="11071" y="0"/>
                  <a:pt x="10800" y="0"/>
                </a:cubicBezTo>
                <a:cubicBezTo>
                  <a:pt x="10529" y="0"/>
                  <a:pt x="10284" y="55"/>
                  <a:pt x="10106" y="144"/>
                </a:cubicBezTo>
                <a:lnTo>
                  <a:pt x="288" y="5053"/>
                </a:lnTo>
                <a:cubicBezTo>
                  <a:pt x="110" y="5142"/>
                  <a:pt x="0" y="5264"/>
                  <a:pt x="0" y="5400"/>
                </a:cubicBezTo>
                <a:cubicBezTo>
                  <a:pt x="0" y="5671"/>
                  <a:pt x="440" y="5891"/>
                  <a:pt x="982" y="5891"/>
                </a:cubicBezTo>
                <a:cubicBezTo>
                  <a:pt x="1253" y="5891"/>
                  <a:pt x="1498" y="5836"/>
                  <a:pt x="1676" y="5747"/>
                </a:cubicBezTo>
                <a:lnTo>
                  <a:pt x="9818" y="1676"/>
                </a:lnTo>
                <a:lnTo>
                  <a:pt x="9818" y="21109"/>
                </a:lnTo>
                <a:cubicBezTo>
                  <a:pt x="9818" y="21380"/>
                  <a:pt x="10258" y="21600"/>
                  <a:pt x="10800" y="21600"/>
                </a:cubicBezTo>
                <a:cubicBezTo>
                  <a:pt x="11342" y="21600"/>
                  <a:pt x="11782" y="21380"/>
                  <a:pt x="11782" y="21109"/>
                </a:cubicBezTo>
                <a:lnTo>
                  <a:pt x="11782" y="1676"/>
                </a:lnTo>
                <a:lnTo>
                  <a:pt x="19924" y="5747"/>
                </a:lnTo>
                <a:cubicBezTo>
                  <a:pt x="20102" y="5836"/>
                  <a:pt x="20347" y="5891"/>
                  <a:pt x="20618" y="5891"/>
                </a:cubicBezTo>
                <a:cubicBezTo>
                  <a:pt x="21160" y="5891"/>
                  <a:pt x="21600" y="5671"/>
                  <a:pt x="21600" y="5400"/>
                </a:cubicBezTo>
                <a:cubicBezTo>
                  <a:pt x="21600" y="5264"/>
                  <a:pt x="21490" y="5142"/>
                  <a:pt x="21312" y="5053"/>
                </a:cubicBezTo>
              </a:path>
            </a:pathLst>
          </a:custGeom>
          <a:solidFill>
            <a:schemeClr val="bg1">
              <a:lumMod val="85000"/>
            </a:schemeClr>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118" name="Rectangle 117"/>
          <p:cNvSpPr/>
          <p:nvPr/>
        </p:nvSpPr>
        <p:spPr>
          <a:xfrm>
            <a:off x="12743342" y="3434360"/>
            <a:ext cx="4538818" cy="369796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9" name="Subtitle 2"/>
          <p:cNvSpPr txBox="1">
            <a:spLocks/>
          </p:cNvSpPr>
          <p:nvPr/>
        </p:nvSpPr>
        <p:spPr>
          <a:xfrm>
            <a:off x="13221857" y="3634650"/>
            <a:ext cx="3581788" cy="3297380"/>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dirty="0">
                <a:solidFill>
                  <a:schemeClr val="tx1"/>
                </a:solidFill>
                <a:latin typeface="Poppins Light" charset="0"/>
                <a:ea typeface="Poppins Light" charset="0"/>
                <a:cs typeface="Poppins Light" charset="0"/>
              </a:rPr>
              <a:t>“Frequently, your initial font choice is taken out of your hands; companies often specify a typeface”</a:t>
            </a:r>
          </a:p>
        </p:txBody>
      </p:sp>
      <p:sp>
        <p:nvSpPr>
          <p:cNvPr id="120" name="Shape 2895"/>
          <p:cNvSpPr/>
          <p:nvPr/>
        </p:nvSpPr>
        <p:spPr>
          <a:xfrm>
            <a:off x="19638356" y="6545851"/>
            <a:ext cx="495030" cy="990058"/>
          </a:xfrm>
          <a:custGeom>
            <a:avLst/>
            <a:gdLst/>
            <a:ahLst/>
            <a:cxnLst>
              <a:cxn ang="0">
                <a:pos x="wd2" y="hd2"/>
              </a:cxn>
              <a:cxn ang="5400000">
                <a:pos x="wd2" y="hd2"/>
              </a:cxn>
              <a:cxn ang="10800000">
                <a:pos x="wd2" y="hd2"/>
              </a:cxn>
              <a:cxn ang="16200000">
                <a:pos x="wd2" y="hd2"/>
              </a:cxn>
            </a:cxnLst>
            <a:rect l="0" t="0" r="r" b="b"/>
            <a:pathLst>
              <a:path w="21600" h="21600" extrusionOk="0">
                <a:moveTo>
                  <a:pt x="20618" y="15709"/>
                </a:moveTo>
                <a:cubicBezTo>
                  <a:pt x="20347" y="15709"/>
                  <a:pt x="20102" y="15764"/>
                  <a:pt x="19924" y="15853"/>
                </a:cubicBezTo>
                <a:lnTo>
                  <a:pt x="11782" y="19924"/>
                </a:lnTo>
                <a:lnTo>
                  <a:pt x="11782" y="491"/>
                </a:lnTo>
                <a:cubicBezTo>
                  <a:pt x="11782" y="220"/>
                  <a:pt x="11342" y="0"/>
                  <a:pt x="10800" y="0"/>
                </a:cubicBezTo>
                <a:cubicBezTo>
                  <a:pt x="10258" y="0"/>
                  <a:pt x="9818" y="220"/>
                  <a:pt x="9818" y="491"/>
                </a:cubicBezTo>
                <a:lnTo>
                  <a:pt x="9818" y="19924"/>
                </a:lnTo>
                <a:lnTo>
                  <a:pt x="1676" y="15853"/>
                </a:lnTo>
                <a:cubicBezTo>
                  <a:pt x="1498" y="15764"/>
                  <a:pt x="1253" y="15709"/>
                  <a:pt x="982" y="15709"/>
                </a:cubicBezTo>
                <a:cubicBezTo>
                  <a:pt x="440" y="15709"/>
                  <a:pt x="0" y="15929"/>
                  <a:pt x="0" y="16200"/>
                </a:cubicBezTo>
                <a:cubicBezTo>
                  <a:pt x="0" y="16336"/>
                  <a:pt x="110" y="16458"/>
                  <a:pt x="288" y="16547"/>
                </a:cubicBezTo>
                <a:lnTo>
                  <a:pt x="10106" y="21456"/>
                </a:lnTo>
                <a:cubicBezTo>
                  <a:pt x="10284" y="21545"/>
                  <a:pt x="10529" y="21600"/>
                  <a:pt x="10800" y="21600"/>
                </a:cubicBezTo>
                <a:cubicBezTo>
                  <a:pt x="11071" y="21600"/>
                  <a:pt x="11316" y="21545"/>
                  <a:pt x="11494" y="21456"/>
                </a:cubicBezTo>
                <a:lnTo>
                  <a:pt x="21312" y="16547"/>
                </a:lnTo>
                <a:cubicBezTo>
                  <a:pt x="21490" y="16458"/>
                  <a:pt x="21600" y="16336"/>
                  <a:pt x="21600" y="16200"/>
                </a:cubicBezTo>
                <a:cubicBezTo>
                  <a:pt x="21600" y="15929"/>
                  <a:pt x="21160" y="15709"/>
                  <a:pt x="20618" y="15709"/>
                </a:cubicBezTo>
              </a:path>
            </a:pathLst>
          </a:custGeom>
          <a:solidFill>
            <a:schemeClr val="bg1">
              <a:lumMod val="85000"/>
            </a:schemeClr>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135" name="TextBox 134"/>
          <p:cNvSpPr txBox="1"/>
          <p:nvPr/>
        </p:nvSpPr>
        <p:spPr>
          <a:xfrm>
            <a:off x="3510844" y="10895653"/>
            <a:ext cx="1843774" cy="461665"/>
          </a:xfrm>
          <a:prstGeom prst="rect">
            <a:avLst/>
          </a:prstGeom>
          <a:noFill/>
        </p:spPr>
        <p:txBody>
          <a:bodyPr wrap="none" rtlCol="0" anchor="ctr" anchorCtr="0">
            <a:spAutoFit/>
          </a:bodyPr>
          <a:lstStyle/>
          <a:p>
            <a:pPr algn="ctr"/>
            <a:r>
              <a:rPr lang="en-US" sz="2400" dirty="0" smtClean="0">
                <a:solidFill>
                  <a:schemeClr val="tx1"/>
                </a:solidFill>
                <a:latin typeface="Poppins Medium" charset="0"/>
                <a:ea typeface="Poppins Medium" charset="0"/>
                <a:cs typeface="Poppins Medium" charset="0"/>
              </a:rPr>
              <a:t>Diego</a:t>
            </a:r>
            <a:r>
              <a:rPr lang="en-US" sz="2400" baseline="0" dirty="0" smtClean="0">
                <a:solidFill>
                  <a:schemeClr val="tx1"/>
                </a:solidFill>
                <a:latin typeface="Poppins Medium" charset="0"/>
                <a:ea typeface="Poppins Medium" charset="0"/>
                <a:cs typeface="Poppins Medium" charset="0"/>
              </a:rPr>
              <a:t> Pina</a:t>
            </a:r>
            <a:endParaRPr lang="en-US" sz="2400" dirty="0">
              <a:solidFill>
                <a:schemeClr val="tx1"/>
              </a:solidFill>
              <a:latin typeface="Poppins Medium" charset="0"/>
              <a:ea typeface="Poppins Medium" charset="0"/>
              <a:cs typeface="Poppins Medium" charset="0"/>
            </a:endParaRPr>
          </a:p>
        </p:txBody>
      </p:sp>
      <p:sp>
        <p:nvSpPr>
          <p:cNvPr id="136" name="TextBox 135"/>
          <p:cNvSpPr txBox="1"/>
          <p:nvPr/>
        </p:nvSpPr>
        <p:spPr>
          <a:xfrm>
            <a:off x="3709616" y="11409787"/>
            <a:ext cx="1446230" cy="369332"/>
          </a:xfrm>
          <a:prstGeom prst="rect">
            <a:avLst/>
          </a:prstGeom>
          <a:noFill/>
        </p:spPr>
        <p:txBody>
          <a:bodyPr wrap="none" rtlCol="0" anchor="ctr" anchorCtr="0">
            <a:spAutoFit/>
          </a:bodyPr>
          <a:lstStyle/>
          <a:p>
            <a:pPr algn="ctr"/>
            <a:r>
              <a:rPr lang="en-US" sz="1800" smtClean="0">
                <a:solidFill>
                  <a:schemeClr val="tx1">
                    <a:lumMod val="40000"/>
                    <a:lumOff val="60000"/>
                  </a:schemeClr>
                </a:solidFill>
                <a:latin typeface="Poppins SemiBold" charset="0"/>
                <a:ea typeface="Poppins SemiBold" charset="0"/>
                <a:cs typeface="Poppins SemiBold" charset="0"/>
              </a:rPr>
              <a:t>FACEBOOK</a:t>
            </a:r>
            <a:endParaRPr lang="en-US" sz="1800" dirty="0">
              <a:solidFill>
                <a:schemeClr val="tx1">
                  <a:lumMod val="40000"/>
                  <a:lumOff val="60000"/>
                </a:schemeClr>
              </a:solidFill>
              <a:latin typeface="Poppins SemiBold" charset="0"/>
              <a:ea typeface="Poppins SemiBold" charset="0"/>
              <a:cs typeface="Poppins SemiBold" charset="0"/>
            </a:endParaRPr>
          </a:p>
        </p:txBody>
      </p:sp>
      <p:sp>
        <p:nvSpPr>
          <p:cNvPr id="137" name="Rectangle 136"/>
          <p:cNvSpPr/>
          <p:nvPr/>
        </p:nvSpPr>
        <p:spPr>
          <a:xfrm>
            <a:off x="7049657" y="7874184"/>
            <a:ext cx="4538818" cy="369796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8" name="Subtitle 2"/>
          <p:cNvSpPr txBox="1">
            <a:spLocks/>
          </p:cNvSpPr>
          <p:nvPr/>
        </p:nvSpPr>
        <p:spPr>
          <a:xfrm>
            <a:off x="7528172" y="8074474"/>
            <a:ext cx="3581788" cy="3297380"/>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dirty="0">
                <a:solidFill>
                  <a:schemeClr val="tx1"/>
                </a:solidFill>
                <a:latin typeface="Poppins Light" charset="0"/>
                <a:ea typeface="Poppins Light" charset="0"/>
                <a:cs typeface="Poppins Light" charset="0"/>
              </a:rPr>
              <a:t>“Frequently, your initial font choice is taken out of your hands; companies often specify a typeface”</a:t>
            </a:r>
          </a:p>
        </p:txBody>
      </p:sp>
      <p:sp>
        <p:nvSpPr>
          <p:cNvPr id="140" name="TextBox 139"/>
          <p:cNvSpPr txBox="1"/>
          <p:nvPr/>
        </p:nvSpPr>
        <p:spPr>
          <a:xfrm>
            <a:off x="8230377" y="5478392"/>
            <a:ext cx="2279791" cy="461665"/>
          </a:xfrm>
          <a:prstGeom prst="rect">
            <a:avLst/>
          </a:prstGeom>
          <a:noFill/>
        </p:spPr>
        <p:txBody>
          <a:bodyPr wrap="none" rtlCol="0" anchor="ctr" anchorCtr="0">
            <a:spAutoFit/>
          </a:bodyPr>
          <a:lstStyle/>
          <a:p>
            <a:pPr algn="ctr"/>
            <a:r>
              <a:rPr lang="en-US" sz="2400" dirty="0" smtClean="0">
                <a:solidFill>
                  <a:schemeClr val="tx1"/>
                </a:solidFill>
                <a:latin typeface="Poppins Medium" charset="0"/>
                <a:ea typeface="Poppins Medium" charset="0"/>
                <a:cs typeface="Poppins Medium" charset="0"/>
              </a:rPr>
              <a:t>Vero</a:t>
            </a:r>
            <a:r>
              <a:rPr lang="en-US" sz="2400" baseline="0" dirty="0" smtClean="0">
                <a:solidFill>
                  <a:schemeClr val="tx1"/>
                </a:solidFill>
                <a:latin typeface="Poppins Medium" charset="0"/>
                <a:ea typeface="Poppins Medium" charset="0"/>
                <a:cs typeface="Poppins Medium" charset="0"/>
              </a:rPr>
              <a:t> Wellford</a:t>
            </a:r>
            <a:endParaRPr lang="en-US" sz="2400" dirty="0">
              <a:solidFill>
                <a:schemeClr val="tx1"/>
              </a:solidFill>
              <a:latin typeface="Poppins Medium" charset="0"/>
              <a:ea typeface="Poppins Medium" charset="0"/>
              <a:cs typeface="Poppins Medium" charset="0"/>
            </a:endParaRPr>
          </a:p>
        </p:txBody>
      </p:sp>
      <p:sp>
        <p:nvSpPr>
          <p:cNvPr id="141" name="TextBox 140"/>
          <p:cNvSpPr txBox="1"/>
          <p:nvPr/>
        </p:nvSpPr>
        <p:spPr>
          <a:xfrm>
            <a:off x="8786618" y="5992526"/>
            <a:ext cx="1167307" cy="369332"/>
          </a:xfrm>
          <a:prstGeom prst="rect">
            <a:avLst/>
          </a:prstGeom>
          <a:noFill/>
        </p:spPr>
        <p:txBody>
          <a:bodyPr wrap="none" rtlCol="0" anchor="ctr" anchorCtr="0">
            <a:spAutoFit/>
          </a:bodyPr>
          <a:lstStyle/>
          <a:p>
            <a:pPr algn="ctr"/>
            <a:r>
              <a:rPr lang="en-US" sz="1800" dirty="0" smtClean="0">
                <a:solidFill>
                  <a:schemeClr val="tx1">
                    <a:lumMod val="40000"/>
                    <a:lumOff val="60000"/>
                  </a:schemeClr>
                </a:solidFill>
                <a:latin typeface="Poppins SemiBold" charset="0"/>
                <a:ea typeface="Poppins SemiBold" charset="0"/>
                <a:cs typeface="Poppins SemiBold" charset="0"/>
              </a:rPr>
              <a:t>TWITTER</a:t>
            </a:r>
            <a:endParaRPr lang="en-US" sz="1800" dirty="0">
              <a:solidFill>
                <a:schemeClr val="tx1">
                  <a:lumMod val="40000"/>
                  <a:lumOff val="60000"/>
                </a:schemeClr>
              </a:solidFill>
              <a:latin typeface="Poppins SemiBold" charset="0"/>
              <a:ea typeface="Poppins SemiBold" charset="0"/>
              <a:cs typeface="Poppins SemiBold" charset="0"/>
            </a:endParaRPr>
          </a:p>
        </p:txBody>
      </p:sp>
      <p:sp>
        <p:nvSpPr>
          <p:cNvPr id="142" name="Shape 2896"/>
          <p:cNvSpPr/>
          <p:nvPr/>
        </p:nvSpPr>
        <p:spPr>
          <a:xfrm>
            <a:off x="4149589" y="7554650"/>
            <a:ext cx="486446" cy="972891"/>
          </a:xfrm>
          <a:custGeom>
            <a:avLst/>
            <a:gdLst/>
            <a:ahLst/>
            <a:cxnLst>
              <a:cxn ang="0">
                <a:pos x="wd2" y="hd2"/>
              </a:cxn>
              <a:cxn ang="5400000">
                <a:pos x="wd2" y="hd2"/>
              </a:cxn>
              <a:cxn ang="10800000">
                <a:pos x="wd2" y="hd2"/>
              </a:cxn>
              <a:cxn ang="16200000">
                <a:pos x="wd2" y="hd2"/>
              </a:cxn>
            </a:cxnLst>
            <a:rect l="0" t="0" r="r" b="b"/>
            <a:pathLst>
              <a:path w="21600" h="21600" extrusionOk="0">
                <a:moveTo>
                  <a:pt x="21312" y="5053"/>
                </a:moveTo>
                <a:lnTo>
                  <a:pt x="11494" y="144"/>
                </a:lnTo>
                <a:cubicBezTo>
                  <a:pt x="11316" y="55"/>
                  <a:pt x="11071" y="0"/>
                  <a:pt x="10800" y="0"/>
                </a:cubicBezTo>
                <a:cubicBezTo>
                  <a:pt x="10529" y="0"/>
                  <a:pt x="10284" y="55"/>
                  <a:pt x="10106" y="144"/>
                </a:cubicBezTo>
                <a:lnTo>
                  <a:pt x="288" y="5053"/>
                </a:lnTo>
                <a:cubicBezTo>
                  <a:pt x="110" y="5142"/>
                  <a:pt x="0" y="5264"/>
                  <a:pt x="0" y="5400"/>
                </a:cubicBezTo>
                <a:cubicBezTo>
                  <a:pt x="0" y="5671"/>
                  <a:pt x="440" y="5891"/>
                  <a:pt x="982" y="5891"/>
                </a:cubicBezTo>
                <a:cubicBezTo>
                  <a:pt x="1253" y="5891"/>
                  <a:pt x="1498" y="5836"/>
                  <a:pt x="1676" y="5747"/>
                </a:cubicBezTo>
                <a:lnTo>
                  <a:pt x="9818" y="1676"/>
                </a:lnTo>
                <a:lnTo>
                  <a:pt x="9818" y="21109"/>
                </a:lnTo>
                <a:cubicBezTo>
                  <a:pt x="9818" y="21380"/>
                  <a:pt x="10258" y="21600"/>
                  <a:pt x="10800" y="21600"/>
                </a:cubicBezTo>
                <a:cubicBezTo>
                  <a:pt x="11342" y="21600"/>
                  <a:pt x="11782" y="21380"/>
                  <a:pt x="11782" y="21109"/>
                </a:cubicBezTo>
                <a:lnTo>
                  <a:pt x="11782" y="1676"/>
                </a:lnTo>
                <a:lnTo>
                  <a:pt x="19924" y="5747"/>
                </a:lnTo>
                <a:cubicBezTo>
                  <a:pt x="20102" y="5836"/>
                  <a:pt x="20347" y="5891"/>
                  <a:pt x="20618" y="5891"/>
                </a:cubicBezTo>
                <a:cubicBezTo>
                  <a:pt x="21160" y="5891"/>
                  <a:pt x="21600" y="5671"/>
                  <a:pt x="21600" y="5400"/>
                </a:cubicBezTo>
                <a:cubicBezTo>
                  <a:pt x="21600" y="5264"/>
                  <a:pt x="21490" y="5142"/>
                  <a:pt x="21312" y="5053"/>
                </a:cubicBezTo>
              </a:path>
            </a:pathLst>
          </a:custGeom>
          <a:solidFill>
            <a:schemeClr val="bg1">
              <a:lumMod val="85000"/>
            </a:schemeClr>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143" name="Rectangle 142"/>
          <p:cNvSpPr/>
          <p:nvPr/>
        </p:nvSpPr>
        <p:spPr>
          <a:xfrm>
            <a:off x="2227742" y="3434360"/>
            <a:ext cx="4538818" cy="369796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4" name="Subtitle 2"/>
          <p:cNvSpPr txBox="1">
            <a:spLocks/>
          </p:cNvSpPr>
          <p:nvPr/>
        </p:nvSpPr>
        <p:spPr>
          <a:xfrm>
            <a:off x="2706257" y="3634650"/>
            <a:ext cx="3581788" cy="3297380"/>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dirty="0" smtClean="0">
                <a:solidFill>
                  <a:schemeClr val="tx1"/>
                </a:solidFill>
                <a:latin typeface="Poppins Light" charset="0"/>
                <a:ea typeface="Poppins Light" charset="0"/>
                <a:cs typeface="Poppins Light" charset="0"/>
              </a:rPr>
              <a:t>“Frequently</a:t>
            </a:r>
            <a:r>
              <a:rPr lang="en-US" dirty="0">
                <a:solidFill>
                  <a:schemeClr val="tx1"/>
                </a:solidFill>
                <a:latin typeface="Poppins Light" charset="0"/>
                <a:ea typeface="Poppins Light" charset="0"/>
                <a:cs typeface="Poppins Light" charset="0"/>
              </a:rPr>
              <a:t>, your initial font choice is taken out of your hands; companies often specify a </a:t>
            </a:r>
            <a:r>
              <a:rPr lang="en-US" dirty="0" smtClean="0">
                <a:solidFill>
                  <a:schemeClr val="tx1"/>
                </a:solidFill>
                <a:latin typeface="Poppins Light" charset="0"/>
                <a:ea typeface="Poppins Light" charset="0"/>
                <a:cs typeface="Poppins Light" charset="0"/>
              </a:rPr>
              <a:t>typeface”</a:t>
            </a:r>
            <a:endParaRPr lang="en-US" dirty="0">
              <a:solidFill>
                <a:schemeClr val="tx1"/>
              </a:solidFill>
              <a:latin typeface="Poppins Light" charset="0"/>
              <a:ea typeface="Poppins Light" charset="0"/>
              <a:cs typeface="Poppins Light" charset="0"/>
            </a:endParaRPr>
          </a:p>
        </p:txBody>
      </p:sp>
      <p:sp>
        <p:nvSpPr>
          <p:cNvPr id="145" name="Shape 2895"/>
          <p:cNvSpPr/>
          <p:nvPr/>
        </p:nvSpPr>
        <p:spPr>
          <a:xfrm>
            <a:off x="9122756" y="6545851"/>
            <a:ext cx="495030" cy="990058"/>
          </a:xfrm>
          <a:custGeom>
            <a:avLst/>
            <a:gdLst/>
            <a:ahLst/>
            <a:cxnLst>
              <a:cxn ang="0">
                <a:pos x="wd2" y="hd2"/>
              </a:cxn>
              <a:cxn ang="5400000">
                <a:pos x="wd2" y="hd2"/>
              </a:cxn>
              <a:cxn ang="10800000">
                <a:pos x="wd2" y="hd2"/>
              </a:cxn>
              <a:cxn ang="16200000">
                <a:pos x="wd2" y="hd2"/>
              </a:cxn>
            </a:cxnLst>
            <a:rect l="0" t="0" r="r" b="b"/>
            <a:pathLst>
              <a:path w="21600" h="21600" extrusionOk="0">
                <a:moveTo>
                  <a:pt x="20618" y="15709"/>
                </a:moveTo>
                <a:cubicBezTo>
                  <a:pt x="20347" y="15709"/>
                  <a:pt x="20102" y="15764"/>
                  <a:pt x="19924" y="15853"/>
                </a:cubicBezTo>
                <a:lnTo>
                  <a:pt x="11782" y="19924"/>
                </a:lnTo>
                <a:lnTo>
                  <a:pt x="11782" y="491"/>
                </a:lnTo>
                <a:cubicBezTo>
                  <a:pt x="11782" y="220"/>
                  <a:pt x="11342" y="0"/>
                  <a:pt x="10800" y="0"/>
                </a:cubicBezTo>
                <a:cubicBezTo>
                  <a:pt x="10258" y="0"/>
                  <a:pt x="9818" y="220"/>
                  <a:pt x="9818" y="491"/>
                </a:cubicBezTo>
                <a:lnTo>
                  <a:pt x="9818" y="19924"/>
                </a:lnTo>
                <a:lnTo>
                  <a:pt x="1676" y="15853"/>
                </a:lnTo>
                <a:cubicBezTo>
                  <a:pt x="1498" y="15764"/>
                  <a:pt x="1253" y="15709"/>
                  <a:pt x="982" y="15709"/>
                </a:cubicBezTo>
                <a:cubicBezTo>
                  <a:pt x="440" y="15709"/>
                  <a:pt x="0" y="15929"/>
                  <a:pt x="0" y="16200"/>
                </a:cubicBezTo>
                <a:cubicBezTo>
                  <a:pt x="0" y="16336"/>
                  <a:pt x="110" y="16458"/>
                  <a:pt x="288" y="16547"/>
                </a:cubicBezTo>
                <a:lnTo>
                  <a:pt x="10106" y="21456"/>
                </a:lnTo>
                <a:cubicBezTo>
                  <a:pt x="10284" y="21545"/>
                  <a:pt x="10529" y="21600"/>
                  <a:pt x="10800" y="21600"/>
                </a:cubicBezTo>
                <a:cubicBezTo>
                  <a:pt x="11071" y="21600"/>
                  <a:pt x="11316" y="21545"/>
                  <a:pt x="11494" y="21456"/>
                </a:cubicBezTo>
                <a:lnTo>
                  <a:pt x="21312" y="16547"/>
                </a:lnTo>
                <a:cubicBezTo>
                  <a:pt x="21490" y="16458"/>
                  <a:pt x="21600" y="16336"/>
                  <a:pt x="21600" y="16200"/>
                </a:cubicBezTo>
                <a:cubicBezTo>
                  <a:pt x="21600" y="15929"/>
                  <a:pt x="21160" y="15709"/>
                  <a:pt x="20618" y="15709"/>
                </a:cubicBezTo>
              </a:path>
            </a:pathLst>
          </a:custGeom>
          <a:solidFill>
            <a:schemeClr val="bg1">
              <a:lumMod val="85000"/>
            </a:schemeClr>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 name="Picture Placeholder 1"/>
          <p:cNvSpPr>
            <a:spLocks noGrp="1"/>
          </p:cNvSpPr>
          <p:nvPr>
            <p:ph type="pic" sz="quarter" idx="30"/>
          </p:nvPr>
        </p:nvSpPr>
        <p:spPr/>
      </p:sp>
      <p:sp>
        <p:nvSpPr>
          <p:cNvPr id="3" name="Picture Placeholder 2"/>
          <p:cNvSpPr>
            <a:spLocks noGrp="1"/>
          </p:cNvSpPr>
          <p:nvPr>
            <p:ph type="pic" sz="quarter" idx="29"/>
          </p:nvPr>
        </p:nvSpPr>
        <p:spPr/>
      </p:sp>
      <p:sp>
        <p:nvSpPr>
          <p:cNvPr id="4" name="Picture Placeholder 3"/>
          <p:cNvSpPr>
            <a:spLocks noGrp="1"/>
          </p:cNvSpPr>
          <p:nvPr>
            <p:ph type="pic" sz="quarter" idx="28"/>
          </p:nvPr>
        </p:nvSpPr>
        <p:spPr/>
      </p:sp>
      <p:sp>
        <p:nvSpPr>
          <p:cNvPr id="5" name="Picture Placeholder 4"/>
          <p:cNvSpPr>
            <a:spLocks noGrp="1"/>
          </p:cNvSpPr>
          <p:nvPr>
            <p:ph type="pic" sz="quarter" idx="27"/>
          </p:nvPr>
        </p:nvSpPr>
        <p:spPr/>
      </p:sp>
    </p:spTree>
    <p:extLst>
      <p:ext uri="{BB962C8B-B14F-4D97-AF65-F5344CB8AC3E}">
        <p14:creationId xmlns:p14="http://schemas.microsoft.com/office/powerpoint/2010/main" val="860545376"/>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 name="Rectangle 73"/>
          <p:cNvSpPr/>
          <p:nvPr/>
        </p:nvSpPr>
        <p:spPr>
          <a:xfrm>
            <a:off x="0" y="3577590"/>
            <a:ext cx="24377650" cy="6560820"/>
          </a:xfrm>
          <a:prstGeom prst="rect">
            <a:avLst/>
          </a:prstGeom>
          <a:gradFill>
            <a:gsLst>
              <a:gs pos="0">
                <a:srgbClr val="000000">
                  <a:alpha val="85000"/>
                </a:srgbClr>
              </a:gs>
              <a:gs pos="100000">
                <a:srgbClr val="000000">
                  <a:alpha val="56000"/>
                </a:srgbClr>
              </a:gs>
            </a:gsLst>
            <a:lin ang="3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Rectangle 18"/>
          <p:cNvSpPr>
            <a:spLocks/>
          </p:cNvSpPr>
          <p:nvPr/>
        </p:nvSpPr>
        <p:spPr bwMode="auto">
          <a:xfrm>
            <a:off x="1673225" y="754380"/>
            <a:ext cx="5406929" cy="94897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defTabSz="4572000">
              <a:lnSpc>
                <a:spcPts val="7400"/>
              </a:lnSpc>
            </a:pPr>
            <a:r>
              <a:rPr lang="en-US" sz="5400" b="1" spc="500" dirty="0" smtClean="0">
                <a:solidFill>
                  <a:schemeClr val="tx2"/>
                </a:solidFill>
                <a:latin typeface="Poppins" charset="0"/>
                <a:ea typeface="Poppins" charset="0"/>
                <a:cs typeface="Poppins" charset="0"/>
                <a:sym typeface="Bebas Neue" charset="0"/>
              </a:rPr>
              <a:t>Our Partners</a:t>
            </a:r>
          </a:p>
        </p:txBody>
      </p:sp>
      <p:cxnSp>
        <p:nvCxnSpPr>
          <p:cNvPr id="22" name="Straight Connector 21"/>
          <p:cNvCxnSpPr/>
          <p:nvPr/>
        </p:nvCxnSpPr>
        <p:spPr>
          <a:xfrm>
            <a:off x="1673225" y="2332705"/>
            <a:ext cx="962738"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pic>
        <p:nvPicPr>
          <p:cNvPr id="2" name="Picture 1"/>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3157044" y="5531005"/>
            <a:ext cx="2653990" cy="2653990"/>
          </a:xfrm>
          <a:prstGeom prst="rect">
            <a:avLst/>
          </a:prstGeom>
        </p:spPr>
      </p:pic>
      <p:pic>
        <p:nvPicPr>
          <p:cNvPr id="3" name="Picture 2"/>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8433109" y="5531005"/>
            <a:ext cx="2653990" cy="2653990"/>
          </a:xfrm>
          <a:prstGeom prst="rect">
            <a:avLst/>
          </a:prstGeom>
        </p:spPr>
      </p:pic>
      <p:pic>
        <p:nvPicPr>
          <p:cNvPr id="4" name="Picture 3"/>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3709174" y="5531005"/>
            <a:ext cx="2653990" cy="2653990"/>
          </a:xfrm>
          <a:prstGeom prst="rect">
            <a:avLst/>
          </a:prstGeom>
        </p:spPr>
      </p:pic>
      <p:pic>
        <p:nvPicPr>
          <p:cNvPr id="5" name="Picture 4"/>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17880979" y="5531005"/>
            <a:ext cx="2653990" cy="2653990"/>
          </a:xfrm>
          <a:prstGeom prst="rect">
            <a:avLst/>
          </a:prstGeom>
        </p:spPr>
      </p:pic>
      <p:sp>
        <p:nvSpPr>
          <p:cNvPr id="6" name="Picture Placeholder 5"/>
          <p:cNvSpPr>
            <a:spLocks noGrp="1"/>
          </p:cNvSpPr>
          <p:nvPr>
            <p:ph type="pic" sz="quarter" idx="13"/>
          </p:nvPr>
        </p:nvSpPr>
        <p:spPr/>
      </p:sp>
    </p:spTree>
    <p:extLst>
      <p:ext uri="{BB962C8B-B14F-4D97-AF65-F5344CB8AC3E}">
        <p14:creationId xmlns:p14="http://schemas.microsoft.com/office/powerpoint/2010/main" val="542694621"/>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Rectangle 18"/>
          <p:cNvSpPr>
            <a:spLocks/>
          </p:cNvSpPr>
          <p:nvPr/>
        </p:nvSpPr>
        <p:spPr bwMode="auto">
          <a:xfrm>
            <a:off x="1673225" y="754380"/>
            <a:ext cx="5406929" cy="94897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defTabSz="4572000">
              <a:lnSpc>
                <a:spcPts val="7400"/>
              </a:lnSpc>
            </a:pPr>
            <a:r>
              <a:rPr lang="en-US" sz="5400" b="1" spc="500" dirty="0" smtClean="0">
                <a:solidFill>
                  <a:schemeClr val="tx2"/>
                </a:solidFill>
                <a:latin typeface="Poppins" charset="0"/>
                <a:ea typeface="Poppins" charset="0"/>
                <a:cs typeface="Poppins" charset="0"/>
                <a:sym typeface="Bebas Neue" charset="0"/>
              </a:rPr>
              <a:t>Our Partners</a:t>
            </a:r>
          </a:p>
        </p:txBody>
      </p:sp>
      <p:cxnSp>
        <p:nvCxnSpPr>
          <p:cNvPr id="20" name="Straight Connector 19"/>
          <p:cNvCxnSpPr/>
          <p:nvPr/>
        </p:nvCxnSpPr>
        <p:spPr>
          <a:xfrm>
            <a:off x="1673225" y="2332705"/>
            <a:ext cx="962738"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2" name="Picture Placeholder 1"/>
          <p:cNvSpPr>
            <a:spLocks noGrp="1"/>
          </p:cNvSpPr>
          <p:nvPr>
            <p:ph type="pic" sz="quarter" idx="15"/>
          </p:nvPr>
        </p:nvSpPr>
        <p:spPr/>
      </p:sp>
      <p:sp>
        <p:nvSpPr>
          <p:cNvPr id="3" name="Picture Placeholder 2"/>
          <p:cNvSpPr>
            <a:spLocks noGrp="1"/>
          </p:cNvSpPr>
          <p:nvPr>
            <p:ph type="pic" sz="quarter" idx="16"/>
          </p:nvPr>
        </p:nvSpPr>
        <p:spPr/>
      </p:sp>
      <p:sp>
        <p:nvSpPr>
          <p:cNvPr id="4" name="Picture Placeholder 3"/>
          <p:cNvSpPr>
            <a:spLocks noGrp="1"/>
          </p:cNvSpPr>
          <p:nvPr>
            <p:ph type="pic" sz="quarter" idx="14"/>
          </p:nvPr>
        </p:nvSpPr>
        <p:spPr/>
      </p:sp>
      <p:sp>
        <p:nvSpPr>
          <p:cNvPr id="5" name="Picture Placeholder 4"/>
          <p:cNvSpPr>
            <a:spLocks noGrp="1"/>
          </p:cNvSpPr>
          <p:nvPr>
            <p:ph type="pic" sz="quarter" idx="17"/>
          </p:nvPr>
        </p:nvSpPr>
        <p:spPr/>
      </p:sp>
      <p:sp>
        <p:nvSpPr>
          <p:cNvPr id="6" name="Picture Placeholder 5"/>
          <p:cNvSpPr>
            <a:spLocks noGrp="1"/>
          </p:cNvSpPr>
          <p:nvPr>
            <p:ph type="pic" sz="quarter" idx="18"/>
          </p:nvPr>
        </p:nvSpPr>
        <p:spPr/>
      </p:sp>
      <p:sp>
        <p:nvSpPr>
          <p:cNvPr id="7" name="Picture Placeholder 6"/>
          <p:cNvSpPr>
            <a:spLocks noGrp="1"/>
          </p:cNvSpPr>
          <p:nvPr>
            <p:ph type="pic" sz="quarter" idx="13"/>
          </p:nvPr>
        </p:nvSpPr>
        <p:spPr/>
      </p:sp>
    </p:spTree>
    <p:extLst>
      <p:ext uri="{BB962C8B-B14F-4D97-AF65-F5344CB8AC3E}">
        <p14:creationId xmlns:p14="http://schemas.microsoft.com/office/powerpoint/2010/main" val="179387679"/>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7" name="Freeform 2256"/>
          <p:cNvSpPr>
            <a:spLocks noChangeArrowheads="1"/>
          </p:cNvSpPr>
          <p:nvPr/>
        </p:nvSpPr>
        <p:spPr bwMode="auto">
          <a:xfrm>
            <a:off x="1499454" y="4782"/>
            <a:ext cx="21052571" cy="8402012"/>
          </a:xfrm>
          <a:custGeom>
            <a:avLst/>
            <a:gdLst>
              <a:gd name="connsiteX0" fmla="*/ 4359535 w 21052571"/>
              <a:gd name="connsiteY0" fmla="*/ 8270801 h 8402012"/>
              <a:gd name="connsiteX1" fmla="*/ 4346406 w 21052571"/>
              <a:gd name="connsiteY1" fmla="*/ 8302874 h 8402012"/>
              <a:gd name="connsiteX2" fmla="*/ 4359535 w 21052571"/>
              <a:gd name="connsiteY2" fmla="*/ 8270801 h 8402012"/>
              <a:gd name="connsiteX3" fmla="*/ 4550214 w 21052571"/>
              <a:gd name="connsiteY3" fmla="*/ 8202009 h 8402012"/>
              <a:gd name="connsiteX4" fmla="*/ 4672394 w 21052571"/>
              <a:gd name="connsiteY4" fmla="*/ 8237067 h 8402012"/>
              <a:gd name="connsiteX5" fmla="*/ 4493316 w 21052571"/>
              <a:gd name="connsiteY5" fmla="*/ 8256305 h 8402012"/>
              <a:gd name="connsiteX6" fmla="*/ 4417181 w 21052571"/>
              <a:gd name="connsiteY6" fmla="*/ 8269130 h 8402012"/>
              <a:gd name="connsiteX7" fmla="*/ 4346406 w 21052571"/>
              <a:gd name="connsiteY7" fmla="*/ 8224241 h 8402012"/>
              <a:gd name="connsiteX8" fmla="*/ 4550214 w 21052571"/>
              <a:gd name="connsiteY8" fmla="*/ 8202009 h 8402012"/>
              <a:gd name="connsiteX9" fmla="*/ 5056320 w 21052571"/>
              <a:gd name="connsiteY9" fmla="*/ 8161791 h 8402012"/>
              <a:gd name="connsiteX10" fmla="*/ 4791963 w 21052571"/>
              <a:gd name="connsiteY10" fmla="*/ 8241261 h 8402012"/>
              <a:gd name="connsiteX11" fmla="*/ 5056320 w 21052571"/>
              <a:gd name="connsiteY11" fmla="*/ 8161791 h 8402012"/>
              <a:gd name="connsiteX12" fmla="*/ 3625921 w 21052571"/>
              <a:gd name="connsiteY12" fmla="*/ 8024337 h 8402012"/>
              <a:gd name="connsiteX13" fmla="*/ 3643884 w 21052571"/>
              <a:gd name="connsiteY13" fmla="*/ 8051637 h 8402012"/>
              <a:gd name="connsiteX14" fmla="*/ 3625921 w 21052571"/>
              <a:gd name="connsiteY14" fmla="*/ 8024337 h 8402012"/>
              <a:gd name="connsiteX15" fmla="*/ 2886695 w 21052571"/>
              <a:gd name="connsiteY15" fmla="*/ 7992782 h 8402012"/>
              <a:gd name="connsiteX16" fmla="*/ 2906042 w 21052571"/>
              <a:gd name="connsiteY16" fmla="*/ 8025022 h 8402012"/>
              <a:gd name="connsiteX17" fmla="*/ 2886695 w 21052571"/>
              <a:gd name="connsiteY17" fmla="*/ 7992782 h 8402012"/>
              <a:gd name="connsiteX18" fmla="*/ 5678744 w 21052571"/>
              <a:gd name="connsiteY18" fmla="*/ 7989786 h 8402012"/>
              <a:gd name="connsiteX19" fmla="*/ 5679589 w 21052571"/>
              <a:gd name="connsiteY19" fmla="*/ 8008981 h 8402012"/>
              <a:gd name="connsiteX20" fmla="*/ 5673597 w 21052571"/>
              <a:gd name="connsiteY20" fmla="*/ 7995331 h 8402012"/>
              <a:gd name="connsiteX21" fmla="*/ 5678744 w 21052571"/>
              <a:gd name="connsiteY21" fmla="*/ 7989786 h 8402012"/>
              <a:gd name="connsiteX22" fmla="*/ 3008685 w 21052571"/>
              <a:gd name="connsiteY22" fmla="*/ 7984722 h 8402012"/>
              <a:gd name="connsiteX23" fmla="*/ 2925388 w 21052571"/>
              <a:gd name="connsiteY23" fmla="*/ 7992782 h 8402012"/>
              <a:gd name="connsiteX24" fmla="*/ 3072634 w 21052571"/>
              <a:gd name="connsiteY24" fmla="*/ 8025022 h 8402012"/>
              <a:gd name="connsiteX25" fmla="*/ 3008685 w 21052571"/>
              <a:gd name="connsiteY25" fmla="*/ 7984722 h 8402012"/>
              <a:gd name="connsiteX26" fmla="*/ 5645056 w 21052571"/>
              <a:gd name="connsiteY26" fmla="*/ 7982520 h 8402012"/>
              <a:gd name="connsiteX27" fmla="*/ 5677278 w 21052571"/>
              <a:gd name="connsiteY27" fmla="*/ 8008698 h 8402012"/>
              <a:gd name="connsiteX28" fmla="*/ 5582515 w 21052571"/>
              <a:gd name="connsiteY28" fmla="*/ 8060648 h 8402012"/>
              <a:gd name="connsiteX29" fmla="*/ 5544182 w 21052571"/>
              <a:gd name="connsiteY29" fmla="*/ 8080129 h 8402012"/>
              <a:gd name="connsiteX30" fmla="*/ 5531403 w 21052571"/>
              <a:gd name="connsiteY30" fmla="*/ 8028179 h 8402012"/>
              <a:gd name="connsiteX31" fmla="*/ 5645056 w 21052571"/>
              <a:gd name="connsiteY31" fmla="*/ 7982520 h 8402012"/>
              <a:gd name="connsiteX32" fmla="*/ 5813583 w 21052571"/>
              <a:gd name="connsiteY32" fmla="*/ 7956299 h 8402012"/>
              <a:gd name="connsiteX33" fmla="*/ 5857390 w 21052571"/>
              <a:gd name="connsiteY33" fmla="*/ 7963331 h 8402012"/>
              <a:gd name="connsiteX34" fmla="*/ 5678342 w 21052571"/>
              <a:gd name="connsiteY34" fmla="*/ 7982898 h 8402012"/>
              <a:gd name="connsiteX35" fmla="*/ 5813583 w 21052571"/>
              <a:gd name="connsiteY35" fmla="*/ 7956299 h 8402012"/>
              <a:gd name="connsiteX36" fmla="*/ 2780828 w 21052571"/>
              <a:gd name="connsiteY36" fmla="*/ 7954901 h 8402012"/>
              <a:gd name="connsiteX37" fmla="*/ 2733001 w 21052571"/>
              <a:gd name="connsiteY37" fmla="*/ 7960543 h 8402012"/>
              <a:gd name="connsiteX38" fmla="*/ 2809310 w 21052571"/>
              <a:gd name="connsiteY38" fmla="*/ 7992782 h 8402012"/>
              <a:gd name="connsiteX39" fmla="*/ 2780828 w 21052571"/>
              <a:gd name="connsiteY39" fmla="*/ 7954901 h 8402012"/>
              <a:gd name="connsiteX40" fmla="*/ 2659645 w 21052571"/>
              <a:gd name="connsiteY40" fmla="*/ 7930721 h 8402012"/>
              <a:gd name="connsiteX41" fmla="*/ 2623371 w 21052571"/>
              <a:gd name="connsiteY41" fmla="*/ 7934751 h 8402012"/>
              <a:gd name="connsiteX42" fmla="*/ 2681409 w 21052571"/>
              <a:gd name="connsiteY42" fmla="*/ 7960543 h 8402012"/>
              <a:gd name="connsiteX43" fmla="*/ 2659645 w 21052571"/>
              <a:gd name="connsiteY43" fmla="*/ 7930721 h 8402012"/>
              <a:gd name="connsiteX44" fmla="*/ 2508366 w 21052571"/>
              <a:gd name="connsiteY44" fmla="*/ 7902511 h 8402012"/>
              <a:gd name="connsiteX45" fmla="*/ 2547060 w 21052571"/>
              <a:gd name="connsiteY45" fmla="*/ 7934751 h 8402012"/>
              <a:gd name="connsiteX46" fmla="*/ 2508366 w 21052571"/>
              <a:gd name="connsiteY46" fmla="*/ 7902511 h 8402012"/>
              <a:gd name="connsiteX47" fmla="*/ 2421442 w 21052571"/>
              <a:gd name="connsiteY47" fmla="*/ 7863152 h 8402012"/>
              <a:gd name="connsiteX48" fmla="*/ 2374056 w 21052571"/>
              <a:gd name="connsiteY48" fmla="*/ 7871346 h 8402012"/>
              <a:gd name="connsiteX49" fmla="*/ 2450329 w 21052571"/>
              <a:gd name="connsiteY49" fmla="*/ 7902511 h 8402012"/>
              <a:gd name="connsiteX50" fmla="*/ 2421442 w 21052571"/>
              <a:gd name="connsiteY50" fmla="*/ 7863152 h 8402012"/>
              <a:gd name="connsiteX51" fmla="*/ 2320053 w 21052571"/>
              <a:gd name="connsiteY51" fmla="*/ 7835883 h 8402012"/>
              <a:gd name="connsiteX52" fmla="*/ 2283781 w 21052571"/>
              <a:gd name="connsiteY52" fmla="*/ 7839107 h 8402012"/>
              <a:gd name="connsiteX53" fmla="*/ 2341814 w 21052571"/>
              <a:gd name="connsiteY53" fmla="*/ 7871346 h 8402012"/>
              <a:gd name="connsiteX54" fmla="*/ 2320053 w 21052571"/>
              <a:gd name="connsiteY54" fmla="*/ 7835883 h 8402012"/>
              <a:gd name="connsiteX55" fmla="*/ 6285584 w 21052571"/>
              <a:gd name="connsiteY55" fmla="*/ 7782608 h 8402012"/>
              <a:gd name="connsiteX56" fmla="*/ 6298222 w 21052571"/>
              <a:gd name="connsiteY56" fmla="*/ 7839818 h 8402012"/>
              <a:gd name="connsiteX57" fmla="*/ 6223439 w 21052571"/>
              <a:gd name="connsiteY57" fmla="*/ 7871602 h 8402012"/>
              <a:gd name="connsiteX58" fmla="*/ 6285584 w 21052571"/>
              <a:gd name="connsiteY58" fmla="*/ 7782608 h 8402012"/>
              <a:gd name="connsiteX59" fmla="*/ 6359901 w 21052571"/>
              <a:gd name="connsiteY59" fmla="*/ 7773131 h 8402012"/>
              <a:gd name="connsiteX60" fmla="*/ 6341937 w 21052571"/>
              <a:gd name="connsiteY60" fmla="*/ 7805237 h 8402012"/>
              <a:gd name="connsiteX61" fmla="*/ 6359901 w 21052571"/>
              <a:gd name="connsiteY61" fmla="*/ 7773131 h 8402012"/>
              <a:gd name="connsiteX62" fmla="*/ 6492563 w 21052571"/>
              <a:gd name="connsiteY62" fmla="*/ 7716253 h 8402012"/>
              <a:gd name="connsiteX63" fmla="*/ 6474654 w 21052571"/>
              <a:gd name="connsiteY63" fmla="*/ 7748359 h 8402012"/>
              <a:gd name="connsiteX64" fmla="*/ 6492563 w 21052571"/>
              <a:gd name="connsiteY64" fmla="*/ 7716253 h 8402012"/>
              <a:gd name="connsiteX65" fmla="*/ 6023013 w 21052571"/>
              <a:gd name="connsiteY65" fmla="*/ 7713609 h 8402012"/>
              <a:gd name="connsiteX66" fmla="*/ 6060265 w 21052571"/>
              <a:gd name="connsiteY66" fmla="*/ 7728489 h 8402012"/>
              <a:gd name="connsiteX67" fmla="*/ 6000662 w 21052571"/>
              <a:gd name="connsiteY67" fmla="*/ 7748330 h 8402012"/>
              <a:gd name="connsiteX68" fmla="*/ 6023013 w 21052571"/>
              <a:gd name="connsiteY68" fmla="*/ 7713609 h 8402012"/>
              <a:gd name="connsiteX69" fmla="*/ 6132352 w 21052571"/>
              <a:gd name="connsiteY69" fmla="*/ 7684485 h 8402012"/>
              <a:gd name="connsiteX70" fmla="*/ 6095460 w 21052571"/>
              <a:gd name="connsiteY70" fmla="*/ 7715228 h 8402012"/>
              <a:gd name="connsiteX71" fmla="*/ 6132352 w 21052571"/>
              <a:gd name="connsiteY71" fmla="*/ 7684485 h 8402012"/>
              <a:gd name="connsiteX72" fmla="*/ 6611612 w 21052571"/>
              <a:gd name="connsiteY72" fmla="*/ 7659376 h 8402012"/>
              <a:gd name="connsiteX73" fmla="*/ 6662687 w 21052571"/>
              <a:gd name="connsiteY73" fmla="*/ 7671786 h 8402012"/>
              <a:gd name="connsiteX74" fmla="*/ 6611612 w 21052571"/>
              <a:gd name="connsiteY74" fmla="*/ 7715220 h 8402012"/>
              <a:gd name="connsiteX75" fmla="*/ 6611612 w 21052571"/>
              <a:gd name="connsiteY75" fmla="*/ 7659376 h 8402012"/>
              <a:gd name="connsiteX76" fmla="*/ 6656227 w 21052571"/>
              <a:gd name="connsiteY76" fmla="*/ 7650005 h 8402012"/>
              <a:gd name="connsiteX77" fmla="*/ 6654271 w 21052571"/>
              <a:gd name="connsiteY77" fmla="*/ 7658323 h 8402012"/>
              <a:gd name="connsiteX78" fmla="*/ 6655396 w 21052571"/>
              <a:gd name="connsiteY78" fmla="*/ 7653539 h 8402012"/>
              <a:gd name="connsiteX79" fmla="*/ 6659809 w 21052571"/>
              <a:gd name="connsiteY79" fmla="*/ 7634772 h 8402012"/>
              <a:gd name="connsiteX80" fmla="*/ 6658040 w 21052571"/>
              <a:gd name="connsiteY80" fmla="*/ 7642295 h 8402012"/>
              <a:gd name="connsiteX81" fmla="*/ 6656227 w 21052571"/>
              <a:gd name="connsiteY81" fmla="*/ 7650005 h 8402012"/>
              <a:gd name="connsiteX82" fmla="*/ 6657732 w 21052571"/>
              <a:gd name="connsiteY82" fmla="*/ 7643603 h 8402012"/>
              <a:gd name="connsiteX83" fmla="*/ 6659809 w 21052571"/>
              <a:gd name="connsiteY83" fmla="*/ 7634772 h 8402012"/>
              <a:gd name="connsiteX84" fmla="*/ 6695874 w 21052571"/>
              <a:gd name="connsiteY84" fmla="*/ 7626197 h 8402012"/>
              <a:gd name="connsiteX85" fmla="*/ 6671649 w 21052571"/>
              <a:gd name="connsiteY85" fmla="*/ 7658270 h 8402012"/>
              <a:gd name="connsiteX86" fmla="*/ 6659010 w 21052571"/>
              <a:gd name="connsiteY86" fmla="*/ 7639469 h 8402012"/>
              <a:gd name="connsiteX87" fmla="*/ 6695874 w 21052571"/>
              <a:gd name="connsiteY87" fmla="*/ 7626197 h 8402012"/>
              <a:gd name="connsiteX88" fmla="*/ 4731845 w 21052571"/>
              <a:gd name="connsiteY88" fmla="*/ 7624042 h 8402012"/>
              <a:gd name="connsiteX89" fmla="*/ 4695573 w 21052571"/>
              <a:gd name="connsiteY89" fmla="*/ 7627400 h 8402012"/>
              <a:gd name="connsiteX90" fmla="*/ 4753610 w 21052571"/>
              <a:gd name="connsiteY90" fmla="*/ 7658565 h 8402012"/>
              <a:gd name="connsiteX91" fmla="*/ 4731845 w 21052571"/>
              <a:gd name="connsiteY91" fmla="*/ 7624042 h 8402012"/>
              <a:gd name="connsiteX92" fmla="*/ 6736842 w 21052571"/>
              <a:gd name="connsiteY92" fmla="*/ 7622692 h 8402012"/>
              <a:gd name="connsiteX93" fmla="*/ 6748068 w 21052571"/>
              <a:gd name="connsiteY93" fmla="*/ 7630370 h 8402012"/>
              <a:gd name="connsiteX94" fmla="*/ 6730106 w 21052571"/>
              <a:gd name="connsiteY94" fmla="*/ 7630370 h 8402012"/>
              <a:gd name="connsiteX95" fmla="*/ 6736842 w 21052571"/>
              <a:gd name="connsiteY95" fmla="*/ 7622692 h 8402012"/>
              <a:gd name="connsiteX96" fmla="*/ 4772956 w 21052571"/>
              <a:gd name="connsiteY96" fmla="*/ 7595161 h 8402012"/>
              <a:gd name="connsiteX97" fmla="*/ 4811647 w 21052571"/>
              <a:gd name="connsiteY97" fmla="*/ 7627400 h 8402012"/>
              <a:gd name="connsiteX98" fmla="*/ 4772956 w 21052571"/>
              <a:gd name="connsiteY98" fmla="*/ 7595161 h 8402012"/>
              <a:gd name="connsiteX99" fmla="*/ 6362875 w 21052571"/>
              <a:gd name="connsiteY99" fmla="*/ 7580021 h 8402012"/>
              <a:gd name="connsiteX100" fmla="*/ 6416689 w 21052571"/>
              <a:gd name="connsiteY100" fmla="*/ 7608077 h 8402012"/>
              <a:gd name="connsiteX101" fmla="*/ 6299276 w 21052571"/>
              <a:gd name="connsiteY101" fmla="*/ 7658310 h 8402012"/>
              <a:gd name="connsiteX102" fmla="*/ 6299276 w 21052571"/>
              <a:gd name="connsiteY102" fmla="*/ 7595252 h 8402012"/>
              <a:gd name="connsiteX103" fmla="*/ 6362875 w 21052571"/>
              <a:gd name="connsiteY103" fmla="*/ 7580021 h 8402012"/>
              <a:gd name="connsiteX104" fmla="*/ 6923436 w 21052571"/>
              <a:gd name="connsiteY104" fmla="*/ 7564581 h 8402012"/>
              <a:gd name="connsiteX105" fmla="*/ 6905474 w 21052571"/>
              <a:gd name="connsiteY105" fmla="*/ 7596687 h 8402012"/>
              <a:gd name="connsiteX106" fmla="*/ 6923436 w 21052571"/>
              <a:gd name="connsiteY106" fmla="*/ 7564581 h 8402012"/>
              <a:gd name="connsiteX107" fmla="*/ 6961258 w 21052571"/>
              <a:gd name="connsiteY107" fmla="*/ 7531402 h 8402012"/>
              <a:gd name="connsiteX108" fmla="*/ 6948133 w 21052571"/>
              <a:gd name="connsiteY108" fmla="*/ 7563511 h 8402012"/>
              <a:gd name="connsiteX109" fmla="*/ 6961258 w 21052571"/>
              <a:gd name="connsiteY109" fmla="*/ 7531402 h 8402012"/>
              <a:gd name="connsiteX110" fmla="*/ 6519027 w 21052571"/>
              <a:gd name="connsiteY110" fmla="*/ 7531284 h 8402012"/>
              <a:gd name="connsiteX111" fmla="*/ 6554142 w 21052571"/>
              <a:gd name="connsiteY111" fmla="*/ 7544174 h 8402012"/>
              <a:gd name="connsiteX112" fmla="*/ 6433300 w 21052571"/>
              <a:gd name="connsiteY112" fmla="*/ 7594061 h 8402012"/>
              <a:gd name="connsiteX113" fmla="*/ 6421498 w 21052571"/>
              <a:gd name="connsiteY113" fmla="*/ 7580258 h 8402012"/>
              <a:gd name="connsiteX114" fmla="*/ 6424521 w 21052571"/>
              <a:gd name="connsiteY114" fmla="*/ 7590114 h 8402012"/>
              <a:gd name="connsiteX115" fmla="*/ 6419597 w 21052571"/>
              <a:gd name="connsiteY115" fmla="*/ 7606167 h 8402012"/>
              <a:gd name="connsiteX116" fmla="*/ 6413034 w 21052571"/>
              <a:gd name="connsiteY116" fmla="*/ 7593325 h 8402012"/>
              <a:gd name="connsiteX117" fmla="*/ 6418629 w 21052571"/>
              <a:gd name="connsiteY117" fmla="*/ 7576903 h 8402012"/>
              <a:gd name="connsiteX118" fmla="*/ 6417775 w 21052571"/>
              <a:gd name="connsiteY118" fmla="*/ 7575903 h 8402012"/>
              <a:gd name="connsiteX119" fmla="*/ 6419363 w 21052571"/>
              <a:gd name="connsiteY119" fmla="*/ 7574751 h 8402012"/>
              <a:gd name="connsiteX120" fmla="*/ 6419597 w 21052571"/>
              <a:gd name="connsiteY120" fmla="*/ 7574061 h 8402012"/>
              <a:gd name="connsiteX121" fmla="*/ 6419729 w 21052571"/>
              <a:gd name="connsiteY121" fmla="*/ 7574486 h 8402012"/>
              <a:gd name="connsiteX122" fmla="*/ 6449207 w 21052571"/>
              <a:gd name="connsiteY122" fmla="*/ 7553098 h 8402012"/>
              <a:gd name="connsiteX123" fmla="*/ 6519027 w 21052571"/>
              <a:gd name="connsiteY123" fmla="*/ 7531284 h 8402012"/>
              <a:gd name="connsiteX124" fmla="*/ 5068791 w 21052571"/>
              <a:gd name="connsiteY124" fmla="*/ 7529070 h 8402012"/>
              <a:gd name="connsiteX125" fmla="*/ 5010483 w 21052571"/>
              <a:gd name="connsiteY125" fmla="*/ 7556473 h 8402012"/>
              <a:gd name="connsiteX126" fmla="*/ 4939550 w 21052571"/>
              <a:gd name="connsiteY126" fmla="*/ 7582265 h 8402012"/>
              <a:gd name="connsiteX127" fmla="*/ 4868614 w 21052571"/>
              <a:gd name="connsiteY127" fmla="*/ 7595161 h 8402012"/>
              <a:gd name="connsiteX128" fmla="*/ 4900855 w 21052571"/>
              <a:gd name="connsiteY128" fmla="*/ 7620952 h 8402012"/>
              <a:gd name="connsiteX129" fmla="*/ 4965343 w 21052571"/>
              <a:gd name="connsiteY129" fmla="*/ 7588713 h 8402012"/>
              <a:gd name="connsiteX130" fmla="*/ 5023382 w 21052571"/>
              <a:gd name="connsiteY130" fmla="*/ 7575817 h 8402012"/>
              <a:gd name="connsiteX131" fmla="*/ 5042726 w 21052571"/>
              <a:gd name="connsiteY131" fmla="*/ 7562921 h 8402012"/>
              <a:gd name="connsiteX132" fmla="*/ 5131933 w 21052571"/>
              <a:gd name="connsiteY132" fmla="*/ 7562921 h 8402012"/>
              <a:gd name="connsiteX133" fmla="*/ 5131933 w 21052571"/>
              <a:gd name="connsiteY133" fmla="*/ 7530682 h 8402012"/>
              <a:gd name="connsiteX134" fmla="*/ 5068791 w 21052571"/>
              <a:gd name="connsiteY134" fmla="*/ 7529070 h 8402012"/>
              <a:gd name="connsiteX135" fmla="*/ 6549994 w 21052571"/>
              <a:gd name="connsiteY135" fmla="*/ 7520599 h 8402012"/>
              <a:gd name="connsiteX136" fmla="*/ 6558974 w 21052571"/>
              <a:gd name="connsiteY136" fmla="*/ 7530836 h 8402012"/>
              <a:gd name="connsiteX137" fmla="*/ 6541012 w 21052571"/>
              <a:gd name="connsiteY137" fmla="*/ 7530836 h 8402012"/>
              <a:gd name="connsiteX138" fmla="*/ 6549994 w 21052571"/>
              <a:gd name="connsiteY138" fmla="*/ 7520599 h 8402012"/>
              <a:gd name="connsiteX139" fmla="*/ 7037161 w 21052571"/>
              <a:gd name="connsiteY139" fmla="*/ 7498226 h 8402012"/>
              <a:gd name="connsiteX140" fmla="*/ 7000269 w 21052571"/>
              <a:gd name="connsiteY140" fmla="*/ 7528970 h 8402012"/>
              <a:gd name="connsiteX141" fmla="*/ 7037161 w 21052571"/>
              <a:gd name="connsiteY141" fmla="*/ 7498226 h 8402012"/>
              <a:gd name="connsiteX142" fmla="*/ 6675160 w 21052571"/>
              <a:gd name="connsiteY142" fmla="*/ 7469436 h 8402012"/>
              <a:gd name="connsiteX143" fmla="*/ 6714821 w 21052571"/>
              <a:gd name="connsiteY143" fmla="*/ 7485882 h 8402012"/>
              <a:gd name="connsiteX144" fmla="*/ 6550492 w 21052571"/>
              <a:gd name="connsiteY144" fmla="*/ 7518468 h 8402012"/>
              <a:gd name="connsiteX145" fmla="*/ 6675160 w 21052571"/>
              <a:gd name="connsiteY145" fmla="*/ 7469436 h 8402012"/>
              <a:gd name="connsiteX146" fmla="*/ 6708736 w 21052571"/>
              <a:gd name="connsiteY146" fmla="*/ 7466812 h 8402012"/>
              <a:gd name="connsiteX147" fmla="*/ 6707944 w 21052571"/>
              <a:gd name="connsiteY147" fmla="*/ 7469064 h 8402012"/>
              <a:gd name="connsiteX148" fmla="*/ 6706404 w 21052571"/>
              <a:gd name="connsiteY148" fmla="*/ 7473438 h 8402012"/>
              <a:gd name="connsiteX149" fmla="*/ 6713340 w 21052571"/>
              <a:gd name="connsiteY149" fmla="*/ 7453728 h 8402012"/>
              <a:gd name="connsiteX150" fmla="*/ 6711562 w 21052571"/>
              <a:gd name="connsiteY150" fmla="*/ 7458781 h 8402012"/>
              <a:gd name="connsiteX151" fmla="*/ 6708736 w 21052571"/>
              <a:gd name="connsiteY151" fmla="*/ 7466812 h 8402012"/>
              <a:gd name="connsiteX152" fmla="*/ 6711140 w 21052571"/>
              <a:gd name="connsiteY152" fmla="*/ 7459978 h 8402012"/>
              <a:gd name="connsiteX153" fmla="*/ 6713982 w 21052571"/>
              <a:gd name="connsiteY153" fmla="*/ 7451902 h 8402012"/>
              <a:gd name="connsiteX154" fmla="*/ 6713864 w 21052571"/>
              <a:gd name="connsiteY154" fmla="*/ 7452238 h 8402012"/>
              <a:gd name="connsiteX155" fmla="*/ 6713340 w 21052571"/>
              <a:gd name="connsiteY155" fmla="*/ 7453728 h 8402012"/>
              <a:gd name="connsiteX156" fmla="*/ 7157576 w 21052571"/>
              <a:gd name="connsiteY156" fmla="*/ 7408170 h 8402012"/>
              <a:gd name="connsiteX157" fmla="*/ 7169873 w 21052571"/>
              <a:gd name="connsiteY157" fmla="*/ 7473422 h 8402012"/>
              <a:gd name="connsiteX158" fmla="*/ 7132981 w 21052571"/>
              <a:gd name="connsiteY158" fmla="*/ 7473422 h 8402012"/>
              <a:gd name="connsiteX159" fmla="*/ 7157576 w 21052571"/>
              <a:gd name="connsiteY159" fmla="*/ 7408170 h 8402012"/>
              <a:gd name="connsiteX160" fmla="*/ 6859755 w 21052571"/>
              <a:gd name="connsiteY160" fmla="*/ 7367654 h 8402012"/>
              <a:gd name="connsiteX161" fmla="*/ 6899676 w 21052571"/>
              <a:gd name="connsiteY161" fmla="*/ 7397813 h 8402012"/>
              <a:gd name="connsiteX162" fmla="*/ 6792377 w 21052571"/>
              <a:gd name="connsiteY162" fmla="*/ 7443280 h 8402012"/>
              <a:gd name="connsiteX163" fmla="*/ 6715887 w 21052571"/>
              <a:gd name="connsiteY163" fmla="*/ 7455188 h 8402012"/>
              <a:gd name="connsiteX164" fmla="*/ 6859755 w 21052571"/>
              <a:gd name="connsiteY164" fmla="*/ 7367654 h 8402012"/>
              <a:gd name="connsiteX165" fmla="*/ 6906002 w 21052571"/>
              <a:gd name="connsiteY165" fmla="*/ 7365514 h 8402012"/>
              <a:gd name="connsiteX166" fmla="*/ 6918642 w 21052571"/>
              <a:gd name="connsiteY166" fmla="*/ 7384778 h 8402012"/>
              <a:gd name="connsiteX167" fmla="*/ 6900735 w 21052571"/>
              <a:gd name="connsiteY167" fmla="*/ 7384778 h 8402012"/>
              <a:gd name="connsiteX168" fmla="*/ 6906002 w 21052571"/>
              <a:gd name="connsiteY168" fmla="*/ 7365514 h 8402012"/>
              <a:gd name="connsiteX169" fmla="*/ 6951772 w 21052571"/>
              <a:gd name="connsiteY169" fmla="*/ 7346553 h 8402012"/>
              <a:gd name="connsiteX170" fmla="*/ 6905477 w 21052571"/>
              <a:gd name="connsiteY170" fmla="*/ 7364999 h 8402012"/>
              <a:gd name="connsiteX171" fmla="*/ 6951772 w 21052571"/>
              <a:gd name="connsiteY171" fmla="*/ 7346553 h 8402012"/>
              <a:gd name="connsiteX172" fmla="*/ 7174557 w 21052571"/>
              <a:gd name="connsiteY172" fmla="*/ 7199619 h 8402012"/>
              <a:gd name="connsiteX173" fmla="*/ 7128936 w 21052571"/>
              <a:gd name="connsiteY173" fmla="*/ 7287993 h 8402012"/>
              <a:gd name="connsiteX174" fmla="*/ 7019229 w 21052571"/>
              <a:gd name="connsiteY174" fmla="*/ 7345489 h 8402012"/>
              <a:gd name="connsiteX175" fmla="*/ 7174557 w 21052571"/>
              <a:gd name="connsiteY175" fmla="*/ 7199619 h 8402012"/>
              <a:gd name="connsiteX176" fmla="*/ 7300454 w 21052571"/>
              <a:gd name="connsiteY176" fmla="*/ 7180662 h 8402012"/>
              <a:gd name="connsiteX177" fmla="*/ 7312041 w 21052571"/>
              <a:gd name="connsiteY177" fmla="*/ 7199927 h 8402012"/>
              <a:gd name="connsiteX178" fmla="*/ 7294134 w 21052571"/>
              <a:gd name="connsiteY178" fmla="*/ 7199927 h 8402012"/>
              <a:gd name="connsiteX179" fmla="*/ 7300454 w 21052571"/>
              <a:gd name="connsiteY179" fmla="*/ 7180662 h 8402012"/>
              <a:gd name="connsiteX180" fmla="*/ 7393171 w 21052571"/>
              <a:gd name="connsiteY180" fmla="*/ 7122257 h 8402012"/>
              <a:gd name="connsiteX181" fmla="*/ 7402152 w 21052571"/>
              <a:gd name="connsiteY181" fmla="*/ 7131889 h 8402012"/>
              <a:gd name="connsiteX182" fmla="*/ 7399159 w 21052571"/>
              <a:gd name="connsiteY182" fmla="*/ 7139112 h 8402012"/>
              <a:gd name="connsiteX183" fmla="*/ 7396276 w 21052571"/>
              <a:gd name="connsiteY183" fmla="*/ 7150706 h 8402012"/>
              <a:gd name="connsiteX184" fmla="*/ 7397356 w 21052571"/>
              <a:gd name="connsiteY184" fmla="*/ 7152336 h 8402012"/>
              <a:gd name="connsiteX185" fmla="*/ 7303614 w 21052571"/>
              <a:gd name="connsiteY185" fmla="*/ 7177764 h 8402012"/>
              <a:gd name="connsiteX186" fmla="*/ 7384716 w 21052571"/>
              <a:gd name="connsiteY186" fmla="*/ 7133265 h 8402012"/>
              <a:gd name="connsiteX187" fmla="*/ 7390024 w 21052571"/>
              <a:gd name="connsiteY187" fmla="*/ 7141273 h 8402012"/>
              <a:gd name="connsiteX188" fmla="*/ 7384190 w 21052571"/>
              <a:gd name="connsiteY188" fmla="*/ 7131889 h 8402012"/>
              <a:gd name="connsiteX189" fmla="*/ 7393171 w 21052571"/>
              <a:gd name="connsiteY189" fmla="*/ 7122257 h 8402012"/>
              <a:gd name="connsiteX190" fmla="*/ 5888581 w 21052571"/>
              <a:gd name="connsiteY190" fmla="*/ 7100821 h 8402012"/>
              <a:gd name="connsiteX191" fmla="*/ 5907924 w 21052571"/>
              <a:gd name="connsiteY191" fmla="*/ 7133060 h 8402012"/>
              <a:gd name="connsiteX192" fmla="*/ 5888581 w 21052571"/>
              <a:gd name="connsiteY192" fmla="*/ 7100821 h 8402012"/>
              <a:gd name="connsiteX193" fmla="*/ 7447974 w 21052571"/>
              <a:gd name="connsiteY193" fmla="*/ 7098071 h 8402012"/>
              <a:gd name="connsiteX194" fmla="*/ 7463679 w 21052571"/>
              <a:gd name="connsiteY194" fmla="*/ 7103016 h 8402012"/>
              <a:gd name="connsiteX195" fmla="*/ 7398409 w 21052571"/>
              <a:gd name="connsiteY195" fmla="*/ 7121631 h 8402012"/>
              <a:gd name="connsiteX196" fmla="*/ 7447974 w 21052571"/>
              <a:gd name="connsiteY196" fmla="*/ 7098071 h 8402012"/>
              <a:gd name="connsiteX197" fmla="*/ 6649030 w 21052571"/>
              <a:gd name="connsiteY197" fmla="*/ 7074116 h 8402012"/>
              <a:gd name="connsiteX198" fmla="*/ 6658011 w 21052571"/>
              <a:gd name="connsiteY198" fmla="*/ 7089472 h 8402012"/>
              <a:gd name="connsiteX199" fmla="*/ 6640049 w 21052571"/>
              <a:gd name="connsiteY199" fmla="*/ 7089472 h 8402012"/>
              <a:gd name="connsiteX200" fmla="*/ 6649030 w 21052571"/>
              <a:gd name="connsiteY200" fmla="*/ 7074116 h 8402012"/>
              <a:gd name="connsiteX201" fmla="*/ 6017553 w 21052571"/>
              <a:gd name="connsiteY201" fmla="*/ 7068581 h 8402012"/>
              <a:gd name="connsiteX202" fmla="*/ 6036900 w 21052571"/>
              <a:gd name="connsiteY202" fmla="*/ 7100821 h 8402012"/>
              <a:gd name="connsiteX203" fmla="*/ 6017553 w 21052571"/>
              <a:gd name="connsiteY203" fmla="*/ 7068581 h 8402012"/>
              <a:gd name="connsiteX204" fmla="*/ 7572643 w 21052571"/>
              <a:gd name="connsiteY204" fmla="*/ 7066910 h 8402012"/>
              <a:gd name="connsiteX205" fmla="*/ 7545343 w 21052571"/>
              <a:gd name="connsiteY205" fmla="*/ 7099019 h 8402012"/>
              <a:gd name="connsiteX206" fmla="*/ 7572643 w 21052571"/>
              <a:gd name="connsiteY206" fmla="*/ 7066910 h 8402012"/>
              <a:gd name="connsiteX207" fmla="*/ 7601219 w 21052571"/>
              <a:gd name="connsiteY207" fmla="*/ 7038470 h 8402012"/>
              <a:gd name="connsiteX208" fmla="*/ 7583257 w 21052571"/>
              <a:gd name="connsiteY208" fmla="*/ 7070543 h 8402012"/>
              <a:gd name="connsiteX209" fmla="*/ 7601219 w 21052571"/>
              <a:gd name="connsiteY209" fmla="*/ 7038470 h 8402012"/>
              <a:gd name="connsiteX210" fmla="*/ 5831615 w 21052571"/>
              <a:gd name="connsiteY210" fmla="*/ 6979385 h 8402012"/>
              <a:gd name="connsiteX211" fmla="*/ 5870308 w 21052571"/>
              <a:gd name="connsiteY211" fmla="*/ 7011624 h 8402012"/>
              <a:gd name="connsiteX212" fmla="*/ 5831615 w 21052571"/>
              <a:gd name="connsiteY212" fmla="*/ 6979385 h 8402012"/>
              <a:gd name="connsiteX213" fmla="*/ 7684776 w 21052571"/>
              <a:gd name="connsiteY213" fmla="*/ 6978552 h 8402012"/>
              <a:gd name="connsiteX214" fmla="*/ 7719678 w 21052571"/>
              <a:gd name="connsiteY214" fmla="*/ 6981736 h 8402012"/>
              <a:gd name="connsiteX215" fmla="*/ 7663834 w 21052571"/>
              <a:gd name="connsiteY215" fmla="*/ 7013570 h 8402012"/>
              <a:gd name="connsiteX216" fmla="*/ 7684776 w 21052571"/>
              <a:gd name="connsiteY216" fmla="*/ 6978552 h 8402012"/>
              <a:gd name="connsiteX217" fmla="*/ 5959516 w 21052571"/>
              <a:gd name="connsiteY217" fmla="*/ 6947145 h 8402012"/>
              <a:gd name="connsiteX218" fmla="*/ 5907924 w 21052571"/>
              <a:gd name="connsiteY218" fmla="*/ 6979385 h 8402012"/>
              <a:gd name="connsiteX219" fmla="*/ 5888581 w 21052571"/>
              <a:gd name="connsiteY219" fmla="*/ 7011624 h 8402012"/>
              <a:gd name="connsiteX220" fmla="*/ 5933720 w 21052571"/>
              <a:gd name="connsiteY220" fmla="*/ 6979385 h 8402012"/>
              <a:gd name="connsiteX221" fmla="*/ 5959516 w 21052571"/>
              <a:gd name="connsiteY221" fmla="*/ 6947145 h 8402012"/>
              <a:gd name="connsiteX222" fmla="*/ 6863995 w 21052571"/>
              <a:gd name="connsiteY222" fmla="*/ 6945961 h 8402012"/>
              <a:gd name="connsiteX223" fmla="*/ 6894929 w 21052571"/>
              <a:gd name="connsiteY223" fmla="*/ 6948945 h 8402012"/>
              <a:gd name="connsiteX224" fmla="*/ 6766828 w 21052571"/>
              <a:gd name="connsiteY224" fmla="*/ 7033381 h 8402012"/>
              <a:gd name="connsiteX225" fmla="*/ 6684864 w 21052571"/>
              <a:gd name="connsiteY225" fmla="*/ 7075244 h 8402012"/>
              <a:gd name="connsiteX226" fmla="*/ 6671792 w 21052571"/>
              <a:gd name="connsiteY226" fmla="*/ 7070841 h 8402012"/>
              <a:gd name="connsiteX227" fmla="*/ 6661007 w 21052571"/>
              <a:gd name="connsiteY227" fmla="*/ 7084722 h 8402012"/>
              <a:gd name="connsiteX228" fmla="*/ 6654271 w 21052571"/>
              <a:gd name="connsiteY228" fmla="*/ 7070274 h 8402012"/>
              <a:gd name="connsiteX229" fmla="*/ 6661007 w 21052571"/>
              <a:gd name="connsiteY229" fmla="*/ 7060641 h 8402012"/>
              <a:gd name="connsiteX230" fmla="*/ 6663692 w 21052571"/>
              <a:gd name="connsiteY230" fmla="*/ 7062945 h 8402012"/>
              <a:gd name="connsiteX231" fmla="*/ 6659010 w 21052571"/>
              <a:gd name="connsiteY231" fmla="*/ 7058279 h 8402012"/>
              <a:gd name="connsiteX232" fmla="*/ 6863995 w 21052571"/>
              <a:gd name="connsiteY232" fmla="*/ 6945961 h 8402012"/>
              <a:gd name="connsiteX233" fmla="*/ 6951737 w 21052571"/>
              <a:gd name="connsiteY233" fmla="*/ 6919979 h 8402012"/>
              <a:gd name="connsiteX234" fmla="*/ 6924437 w 21052571"/>
              <a:gd name="connsiteY234" fmla="*/ 6947279 h 8402012"/>
              <a:gd name="connsiteX235" fmla="*/ 6951737 w 21052571"/>
              <a:gd name="connsiteY235" fmla="*/ 6919979 h 8402012"/>
              <a:gd name="connsiteX236" fmla="*/ 6999271 w 21052571"/>
              <a:gd name="connsiteY236" fmla="*/ 6891539 h 8402012"/>
              <a:gd name="connsiteX237" fmla="*/ 6981309 w 21052571"/>
              <a:gd name="connsiteY237" fmla="*/ 6923645 h 8402012"/>
              <a:gd name="connsiteX238" fmla="*/ 6999271 w 21052571"/>
              <a:gd name="connsiteY238" fmla="*/ 6891539 h 8402012"/>
              <a:gd name="connsiteX239" fmla="*/ 6056249 w 21052571"/>
              <a:gd name="connsiteY239" fmla="*/ 6889114 h 8402012"/>
              <a:gd name="connsiteX240" fmla="*/ 6093865 w 21052571"/>
              <a:gd name="connsiteY240" fmla="*/ 6921354 h 8402012"/>
              <a:gd name="connsiteX241" fmla="*/ 6056249 w 21052571"/>
              <a:gd name="connsiteY241" fmla="*/ 6889114 h 8402012"/>
              <a:gd name="connsiteX242" fmla="*/ 7913961 w 21052571"/>
              <a:gd name="connsiteY242" fmla="*/ 6858360 h 8402012"/>
              <a:gd name="connsiteX243" fmla="*/ 7868655 w 21052571"/>
              <a:gd name="connsiteY243" fmla="*/ 6935760 h 8402012"/>
              <a:gd name="connsiteX244" fmla="*/ 7758626 w 21052571"/>
              <a:gd name="connsiteY244" fmla="*/ 6948660 h 8402012"/>
              <a:gd name="connsiteX245" fmla="*/ 7913961 w 21052571"/>
              <a:gd name="connsiteY245" fmla="*/ 6858360 h 8402012"/>
              <a:gd name="connsiteX246" fmla="*/ 7040171 w 21052571"/>
              <a:gd name="connsiteY246" fmla="*/ 6855718 h 8402012"/>
              <a:gd name="connsiteX247" fmla="*/ 7075073 w 21052571"/>
              <a:gd name="connsiteY247" fmla="*/ 6858981 h 8402012"/>
              <a:gd name="connsiteX248" fmla="*/ 7019229 w 21052571"/>
              <a:gd name="connsiteY248" fmla="*/ 6891616 h 8402012"/>
              <a:gd name="connsiteX249" fmla="*/ 7040171 w 21052571"/>
              <a:gd name="connsiteY249" fmla="*/ 6855718 h 8402012"/>
              <a:gd name="connsiteX250" fmla="*/ 8302674 w 21052571"/>
              <a:gd name="connsiteY250" fmla="*/ 6855494 h 8402012"/>
              <a:gd name="connsiteX251" fmla="*/ 8265782 w 21052571"/>
              <a:gd name="connsiteY251" fmla="*/ 6888561 h 8402012"/>
              <a:gd name="connsiteX252" fmla="*/ 8302674 w 21052571"/>
              <a:gd name="connsiteY252" fmla="*/ 6855494 h 8402012"/>
              <a:gd name="connsiteX253" fmla="*/ 7151945 w 21052571"/>
              <a:gd name="connsiteY253" fmla="*/ 6792002 h 8402012"/>
              <a:gd name="connsiteX254" fmla="*/ 7179245 w 21052571"/>
              <a:gd name="connsiteY254" fmla="*/ 6825181 h 8402012"/>
              <a:gd name="connsiteX255" fmla="*/ 7151945 w 21052571"/>
              <a:gd name="connsiteY255" fmla="*/ 6857254 h 8402012"/>
              <a:gd name="connsiteX256" fmla="*/ 7151945 w 21052571"/>
              <a:gd name="connsiteY256" fmla="*/ 6792002 h 8402012"/>
              <a:gd name="connsiteX257" fmla="*/ 7321499 w 21052571"/>
              <a:gd name="connsiteY257" fmla="*/ 6749346 h 8402012"/>
              <a:gd name="connsiteX258" fmla="*/ 7232518 w 21052571"/>
              <a:gd name="connsiteY258" fmla="*/ 6828816 h 8402012"/>
              <a:gd name="connsiteX259" fmla="*/ 7232518 w 21052571"/>
              <a:gd name="connsiteY259" fmla="*/ 6762591 h 8402012"/>
              <a:gd name="connsiteX260" fmla="*/ 7321499 w 21052571"/>
              <a:gd name="connsiteY260" fmla="*/ 6749346 h 8402012"/>
              <a:gd name="connsiteX261" fmla="*/ 6793031 w 21052571"/>
              <a:gd name="connsiteY261" fmla="*/ 6735439 h 8402012"/>
              <a:gd name="connsiteX262" fmla="*/ 6812376 w 21052571"/>
              <a:gd name="connsiteY262" fmla="*/ 6761230 h 8402012"/>
              <a:gd name="connsiteX263" fmla="*/ 6793031 w 21052571"/>
              <a:gd name="connsiteY263" fmla="*/ 6735439 h 8402012"/>
              <a:gd name="connsiteX264" fmla="*/ 8137805 w 21052571"/>
              <a:gd name="connsiteY264" fmla="*/ 6735125 h 8402012"/>
              <a:gd name="connsiteX265" fmla="*/ 8174697 w 21052571"/>
              <a:gd name="connsiteY265" fmla="*/ 6735125 h 8402012"/>
              <a:gd name="connsiteX266" fmla="*/ 8174697 w 21052571"/>
              <a:gd name="connsiteY266" fmla="*/ 6790969 h 8402012"/>
              <a:gd name="connsiteX267" fmla="*/ 8137805 w 21052571"/>
              <a:gd name="connsiteY267" fmla="*/ 6790969 h 8402012"/>
              <a:gd name="connsiteX268" fmla="*/ 8137805 w 21052571"/>
              <a:gd name="connsiteY268" fmla="*/ 6735125 h 8402012"/>
              <a:gd name="connsiteX269" fmla="*/ 7184054 w 21052571"/>
              <a:gd name="connsiteY269" fmla="*/ 6703356 h 8402012"/>
              <a:gd name="connsiteX270" fmla="*/ 7151945 w 21052571"/>
              <a:gd name="connsiteY270" fmla="*/ 6734099 h 8402012"/>
              <a:gd name="connsiteX271" fmla="*/ 7184054 w 21052571"/>
              <a:gd name="connsiteY271" fmla="*/ 6703356 h 8402012"/>
              <a:gd name="connsiteX272" fmla="*/ 6831721 w 21052571"/>
              <a:gd name="connsiteY272" fmla="*/ 6703199 h 8402012"/>
              <a:gd name="connsiteX273" fmla="*/ 6870411 w 21052571"/>
              <a:gd name="connsiteY273" fmla="*/ 6735439 h 8402012"/>
              <a:gd name="connsiteX274" fmla="*/ 6831721 w 21052571"/>
              <a:gd name="connsiteY274" fmla="*/ 6703199 h 8402012"/>
              <a:gd name="connsiteX275" fmla="*/ 6434572 w 21052571"/>
              <a:gd name="connsiteY275" fmla="*/ 6703199 h 8402012"/>
              <a:gd name="connsiteX276" fmla="*/ 6473263 w 21052571"/>
              <a:gd name="connsiteY276" fmla="*/ 6735439 h 8402012"/>
              <a:gd name="connsiteX277" fmla="*/ 6434572 w 21052571"/>
              <a:gd name="connsiteY277" fmla="*/ 6703199 h 8402012"/>
              <a:gd name="connsiteX278" fmla="*/ 8265779 w 21052571"/>
              <a:gd name="connsiteY278" fmla="*/ 6701949 h 8402012"/>
              <a:gd name="connsiteX279" fmla="*/ 8283741 w 21052571"/>
              <a:gd name="connsiteY279" fmla="*/ 6734055 h 8402012"/>
              <a:gd name="connsiteX280" fmla="*/ 8265779 w 21052571"/>
              <a:gd name="connsiteY280" fmla="*/ 6701949 h 8402012"/>
              <a:gd name="connsiteX281" fmla="*/ 7378379 w 21052571"/>
              <a:gd name="connsiteY281" fmla="*/ 6701949 h 8402012"/>
              <a:gd name="connsiteX282" fmla="*/ 7359115 w 21052571"/>
              <a:gd name="connsiteY282" fmla="*/ 6757793 h 8402012"/>
              <a:gd name="connsiteX283" fmla="*/ 7346273 w 21052571"/>
              <a:gd name="connsiteY283" fmla="*/ 6720564 h 8402012"/>
              <a:gd name="connsiteX284" fmla="*/ 7378379 w 21052571"/>
              <a:gd name="connsiteY284" fmla="*/ 6701949 h 8402012"/>
              <a:gd name="connsiteX285" fmla="*/ 8227862 w 21052571"/>
              <a:gd name="connsiteY285" fmla="*/ 6673512 h 8402012"/>
              <a:gd name="connsiteX286" fmla="*/ 8245824 w 21052571"/>
              <a:gd name="connsiteY286" fmla="*/ 6673512 h 8402012"/>
              <a:gd name="connsiteX287" fmla="*/ 8245824 w 21052571"/>
              <a:gd name="connsiteY287" fmla="*/ 6738782 h 8402012"/>
              <a:gd name="connsiteX288" fmla="*/ 8227862 w 21052571"/>
              <a:gd name="connsiteY288" fmla="*/ 6738782 h 8402012"/>
              <a:gd name="connsiteX289" fmla="*/ 8227862 w 21052571"/>
              <a:gd name="connsiteY289" fmla="*/ 6673512 h 8402012"/>
              <a:gd name="connsiteX290" fmla="*/ 7417366 w 21052571"/>
              <a:gd name="connsiteY290" fmla="*/ 6673512 h 8402012"/>
              <a:gd name="connsiteX291" fmla="*/ 7435328 w 21052571"/>
              <a:gd name="connsiteY291" fmla="*/ 6705618 h 8402012"/>
              <a:gd name="connsiteX292" fmla="*/ 7417366 w 21052571"/>
              <a:gd name="connsiteY292" fmla="*/ 6673512 h 8402012"/>
              <a:gd name="connsiteX293" fmla="*/ 6901578 w 21052571"/>
              <a:gd name="connsiteY293" fmla="*/ 6670960 h 8402012"/>
              <a:gd name="connsiteX294" fmla="*/ 6920924 w 21052571"/>
              <a:gd name="connsiteY294" fmla="*/ 6703199 h 8402012"/>
              <a:gd name="connsiteX295" fmla="*/ 6901578 w 21052571"/>
              <a:gd name="connsiteY295" fmla="*/ 6670960 h 8402012"/>
              <a:gd name="connsiteX296" fmla="*/ 6530226 w 21052571"/>
              <a:gd name="connsiteY296" fmla="*/ 6670960 h 8402012"/>
              <a:gd name="connsiteX297" fmla="*/ 6562470 w 21052571"/>
              <a:gd name="connsiteY297" fmla="*/ 6703199 h 8402012"/>
              <a:gd name="connsiteX298" fmla="*/ 6530226 w 21052571"/>
              <a:gd name="connsiteY298" fmla="*/ 6670960 h 8402012"/>
              <a:gd name="connsiteX299" fmla="*/ 7473745 w 21052571"/>
              <a:gd name="connsiteY299" fmla="*/ 6664909 h 8402012"/>
              <a:gd name="connsiteX300" fmla="*/ 7482726 w 21052571"/>
              <a:gd name="connsiteY300" fmla="*/ 6672134 h 8402012"/>
              <a:gd name="connsiteX301" fmla="*/ 7476739 w 21052571"/>
              <a:gd name="connsiteY301" fmla="*/ 6691399 h 8402012"/>
              <a:gd name="connsiteX302" fmla="*/ 7464764 w 21052571"/>
              <a:gd name="connsiteY302" fmla="*/ 6672134 h 8402012"/>
              <a:gd name="connsiteX303" fmla="*/ 7473745 w 21052571"/>
              <a:gd name="connsiteY303" fmla="*/ 6664909 h 8402012"/>
              <a:gd name="connsiteX304" fmla="*/ 7492690 w 21052571"/>
              <a:gd name="connsiteY304" fmla="*/ 6650186 h 8402012"/>
              <a:gd name="connsiteX305" fmla="*/ 7511136 w 21052571"/>
              <a:gd name="connsiteY305" fmla="*/ 6657236 h 8402012"/>
              <a:gd name="connsiteX306" fmla="*/ 7474244 w 21052571"/>
              <a:gd name="connsiteY306" fmla="*/ 6657236 h 8402012"/>
              <a:gd name="connsiteX307" fmla="*/ 7492690 w 21052571"/>
              <a:gd name="connsiteY307" fmla="*/ 6650186 h 8402012"/>
              <a:gd name="connsiteX308" fmla="*/ 6959614 w 21052571"/>
              <a:gd name="connsiteY308" fmla="*/ 6638720 h 8402012"/>
              <a:gd name="connsiteX309" fmla="*/ 6998304 w 21052571"/>
              <a:gd name="connsiteY309" fmla="*/ 6670960 h 8402012"/>
              <a:gd name="connsiteX310" fmla="*/ 6959614 w 21052571"/>
              <a:gd name="connsiteY310" fmla="*/ 6638720 h 8402012"/>
              <a:gd name="connsiteX311" fmla="*/ 7507300 w 21052571"/>
              <a:gd name="connsiteY311" fmla="*/ 6626078 h 8402012"/>
              <a:gd name="connsiteX312" fmla="*/ 7504216 w 21052571"/>
              <a:gd name="connsiteY312" fmla="*/ 6634870 h 8402012"/>
              <a:gd name="connsiteX313" fmla="*/ 7502681 w 21052571"/>
              <a:gd name="connsiteY313" fmla="*/ 6639244 h 8402012"/>
              <a:gd name="connsiteX314" fmla="*/ 7507470 w 21052571"/>
              <a:gd name="connsiteY314" fmla="*/ 6625594 h 8402012"/>
              <a:gd name="connsiteX315" fmla="*/ 7507300 w 21052571"/>
              <a:gd name="connsiteY315" fmla="*/ 6626078 h 8402012"/>
              <a:gd name="connsiteX316" fmla="*/ 7507403 w 21052571"/>
              <a:gd name="connsiteY316" fmla="*/ 6625784 h 8402012"/>
              <a:gd name="connsiteX317" fmla="*/ 7509878 w 21052571"/>
              <a:gd name="connsiteY317" fmla="*/ 6618728 h 8402012"/>
              <a:gd name="connsiteX318" fmla="*/ 7507470 w 21052571"/>
              <a:gd name="connsiteY318" fmla="*/ 6625594 h 8402012"/>
              <a:gd name="connsiteX319" fmla="*/ 7507823 w 21052571"/>
              <a:gd name="connsiteY319" fmla="*/ 6624587 h 8402012"/>
              <a:gd name="connsiteX320" fmla="*/ 7510236 w 21052571"/>
              <a:gd name="connsiteY320" fmla="*/ 6617708 h 8402012"/>
              <a:gd name="connsiteX321" fmla="*/ 7510118 w 21052571"/>
              <a:gd name="connsiteY321" fmla="*/ 6618044 h 8402012"/>
              <a:gd name="connsiteX322" fmla="*/ 7509878 w 21052571"/>
              <a:gd name="connsiteY322" fmla="*/ 6618728 h 8402012"/>
              <a:gd name="connsiteX323" fmla="*/ 7601148 w 21052571"/>
              <a:gd name="connsiteY323" fmla="*/ 6592935 h 8402012"/>
              <a:gd name="connsiteX324" fmla="*/ 7517524 w 21052571"/>
              <a:gd name="connsiteY324" fmla="*/ 6639204 h 8402012"/>
              <a:gd name="connsiteX325" fmla="*/ 7512164 w 21052571"/>
              <a:gd name="connsiteY325" fmla="*/ 6626790 h 8402012"/>
              <a:gd name="connsiteX326" fmla="*/ 7601148 w 21052571"/>
              <a:gd name="connsiteY326" fmla="*/ 6592935 h 8402012"/>
              <a:gd name="connsiteX327" fmla="*/ 6171250 w 21052571"/>
              <a:gd name="connsiteY327" fmla="*/ 6517284 h 8402012"/>
              <a:gd name="connsiteX328" fmla="*/ 6209943 w 21052571"/>
              <a:gd name="connsiteY328" fmla="*/ 6549524 h 8402012"/>
              <a:gd name="connsiteX329" fmla="*/ 6171250 w 21052571"/>
              <a:gd name="connsiteY329" fmla="*/ 6517284 h 8402012"/>
              <a:gd name="connsiteX330" fmla="*/ 7718890 w 21052571"/>
              <a:gd name="connsiteY330" fmla="*/ 6517098 h 8402012"/>
              <a:gd name="connsiteX331" fmla="*/ 7705765 w 21052571"/>
              <a:gd name="connsiteY331" fmla="*/ 6618706 h 8402012"/>
              <a:gd name="connsiteX332" fmla="*/ 7640138 w 21052571"/>
              <a:gd name="connsiteY332" fmla="*/ 6606005 h 8402012"/>
              <a:gd name="connsiteX333" fmla="*/ 7718890 w 21052571"/>
              <a:gd name="connsiteY333" fmla="*/ 6517098 h 8402012"/>
              <a:gd name="connsiteX334" fmla="*/ 7804924 w 21052571"/>
              <a:gd name="connsiteY334" fmla="*/ 6512359 h 8402012"/>
              <a:gd name="connsiteX335" fmla="*/ 7758629 w 21052571"/>
              <a:gd name="connsiteY335" fmla="*/ 6549251 h 8402012"/>
              <a:gd name="connsiteX336" fmla="*/ 7804924 w 21052571"/>
              <a:gd name="connsiteY336" fmla="*/ 6512359 h 8402012"/>
              <a:gd name="connsiteX337" fmla="*/ 8643876 w 21052571"/>
              <a:gd name="connsiteY337" fmla="*/ 6498140 h 8402012"/>
              <a:gd name="connsiteX338" fmla="*/ 8417452 w 21052571"/>
              <a:gd name="connsiteY338" fmla="*/ 6639255 h 8402012"/>
              <a:gd name="connsiteX339" fmla="*/ 8643876 w 21052571"/>
              <a:gd name="connsiteY339" fmla="*/ 6498140 h 8402012"/>
              <a:gd name="connsiteX340" fmla="*/ 6998304 w 21052571"/>
              <a:gd name="connsiteY340" fmla="*/ 6497941 h 8402012"/>
              <a:gd name="connsiteX341" fmla="*/ 6678035 w 21052571"/>
              <a:gd name="connsiteY341" fmla="*/ 6638720 h 8402012"/>
              <a:gd name="connsiteX342" fmla="*/ 6998304 w 21052571"/>
              <a:gd name="connsiteY342" fmla="*/ 6497941 h 8402012"/>
              <a:gd name="connsiteX343" fmla="*/ 6434572 w 21052571"/>
              <a:gd name="connsiteY343" fmla="*/ 6485045 h 8402012"/>
              <a:gd name="connsiteX344" fmla="*/ 6473263 w 21052571"/>
              <a:gd name="connsiteY344" fmla="*/ 6517284 h 8402012"/>
              <a:gd name="connsiteX345" fmla="*/ 6434572 w 21052571"/>
              <a:gd name="connsiteY345" fmla="*/ 6485045 h 8402012"/>
              <a:gd name="connsiteX346" fmla="*/ 7834466 w 21052571"/>
              <a:gd name="connsiteY346" fmla="*/ 6461630 h 8402012"/>
              <a:gd name="connsiteX347" fmla="*/ 7866575 w 21052571"/>
              <a:gd name="connsiteY347" fmla="*/ 6486225 h 8402012"/>
              <a:gd name="connsiteX348" fmla="*/ 7834466 w 21052571"/>
              <a:gd name="connsiteY348" fmla="*/ 6461630 h 8402012"/>
              <a:gd name="connsiteX349" fmla="*/ 6527809 w 21052571"/>
              <a:gd name="connsiteY349" fmla="*/ 6455626 h 8402012"/>
              <a:gd name="connsiteX350" fmla="*/ 6491535 w 21052571"/>
              <a:gd name="connsiteY350" fmla="*/ 6459253 h 8402012"/>
              <a:gd name="connsiteX351" fmla="*/ 6549573 w 21052571"/>
              <a:gd name="connsiteY351" fmla="*/ 6485045 h 8402012"/>
              <a:gd name="connsiteX352" fmla="*/ 6527809 w 21052571"/>
              <a:gd name="connsiteY352" fmla="*/ 6455626 h 8402012"/>
              <a:gd name="connsiteX353" fmla="*/ 8689650 w 21052571"/>
              <a:gd name="connsiteY353" fmla="*/ 6452844 h 8402012"/>
              <a:gd name="connsiteX354" fmla="*/ 8689155 w 21052571"/>
              <a:gd name="connsiteY354" fmla="*/ 6454383 h 8402012"/>
              <a:gd name="connsiteX355" fmla="*/ 8687615 w 21052571"/>
              <a:gd name="connsiteY355" fmla="*/ 6459167 h 8402012"/>
              <a:gd name="connsiteX356" fmla="*/ 8694544 w 21052571"/>
              <a:gd name="connsiteY356" fmla="*/ 6437633 h 8402012"/>
              <a:gd name="connsiteX357" fmla="*/ 8692773 w 21052571"/>
              <a:gd name="connsiteY357" fmla="*/ 6443139 h 8402012"/>
              <a:gd name="connsiteX358" fmla="*/ 8689650 w 21052571"/>
              <a:gd name="connsiteY358" fmla="*/ 6452844 h 8402012"/>
              <a:gd name="connsiteX359" fmla="*/ 8692351 w 21052571"/>
              <a:gd name="connsiteY359" fmla="*/ 6444447 h 8402012"/>
              <a:gd name="connsiteX360" fmla="*/ 8695193 w 21052571"/>
              <a:gd name="connsiteY360" fmla="*/ 6435616 h 8402012"/>
              <a:gd name="connsiteX361" fmla="*/ 8695075 w 21052571"/>
              <a:gd name="connsiteY361" fmla="*/ 6435984 h 8402012"/>
              <a:gd name="connsiteX362" fmla="*/ 8694544 w 21052571"/>
              <a:gd name="connsiteY362" fmla="*/ 6437633 h 8402012"/>
              <a:gd name="connsiteX363" fmla="*/ 8738701 w 21052571"/>
              <a:gd name="connsiteY363" fmla="*/ 6427044 h 8402012"/>
              <a:gd name="connsiteX364" fmla="*/ 8708156 w 21052571"/>
              <a:gd name="connsiteY364" fmla="*/ 6459150 h 8402012"/>
              <a:gd name="connsiteX365" fmla="*/ 8701837 w 21052571"/>
              <a:gd name="connsiteY365" fmla="*/ 6440957 h 8402012"/>
              <a:gd name="connsiteX366" fmla="*/ 8738701 w 21052571"/>
              <a:gd name="connsiteY366" fmla="*/ 6427044 h 8402012"/>
              <a:gd name="connsiteX367" fmla="*/ 6562470 w 21052571"/>
              <a:gd name="connsiteY367" fmla="*/ 6427013 h 8402012"/>
              <a:gd name="connsiteX368" fmla="*/ 6581816 w 21052571"/>
              <a:gd name="connsiteY368" fmla="*/ 6459253 h 8402012"/>
              <a:gd name="connsiteX369" fmla="*/ 6562470 w 21052571"/>
              <a:gd name="connsiteY369" fmla="*/ 6427013 h 8402012"/>
              <a:gd name="connsiteX370" fmla="*/ 8829238 w 21052571"/>
              <a:gd name="connsiteY370" fmla="*/ 6396940 h 8402012"/>
              <a:gd name="connsiteX371" fmla="*/ 8847698 w 21052571"/>
              <a:gd name="connsiteY371" fmla="*/ 6418240 h 8402012"/>
              <a:gd name="connsiteX372" fmla="*/ 8815592 w 21052571"/>
              <a:gd name="connsiteY372" fmla="*/ 6430654 h 8402012"/>
              <a:gd name="connsiteX373" fmla="*/ 8829238 w 21052571"/>
              <a:gd name="connsiteY373" fmla="*/ 6396940 h 8402012"/>
              <a:gd name="connsiteX374" fmla="*/ 6620000 w 21052571"/>
              <a:gd name="connsiteY374" fmla="*/ 6395849 h 8402012"/>
              <a:gd name="connsiteX375" fmla="*/ 6639344 w 21052571"/>
              <a:gd name="connsiteY375" fmla="*/ 6427013 h 8402012"/>
              <a:gd name="connsiteX376" fmla="*/ 6620000 w 21052571"/>
              <a:gd name="connsiteY376" fmla="*/ 6395849 h 8402012"/>
              <a:gd name="connsiteX377" fmla="*/ 7943480 w 21052571"/>
              <a:gd name="connsiteY377" fmla="*/ 6393865 h 8402012"/>
              <a:gd name="connsiteX378" fmla="*/ 7975550 w 21052571"/>
              <a:gd name="connsiteY378" fmla="*/ 6420408 h 8402012"/>
              <a:gd name="connsiteX379" fmla="*/ 7943480 w 21052571"/>
              <a:gd name="connsiteY379" fmla="*/ 6459117 h 8402012"/>
              <a:gd name="connsiteX380" fmla="*/ 7943480 w 21052571"/>
              <a:gd name="connsiteY380" fmla="*/ 6393865 h 8402012"/>
              <a:gd name="connsiteX381" fmla="*/ 8879017 w 21052571"/>
              <a:gd name="connsiteY381" fmla="*/ 6369515 h 8402012"/>
              <a:gd name="connsiteX382" fmla="*/ 8904612 w 21052571"/>
              <a:gd name="connsiteY382" fmla="*/ 6381486 h 8402012"/>
              <a:gd name="connsiteX383" fmla="*/ 8862729 w 21052571"/>
              <a:gd name="connsiteY383" fmla="*/ 6392259 h 8402012"/>
              <a:gd name="connsiteX384" fmla="*/ 8853277 w 21052571"/>
              <a:gd name="connsiteY384" fmla="*/ 6384965 h 8402012"/>
              <a:gd name="connsiteX385" fmla="*/ 8853053 w 21052571"/>
              <a:gd name="connsiteY385" fmla="*/ 6391814 h 8402012"/>
              <a:gd name="connsiteX386" fmla="*/ 8850592 w 21052571"/>
              <a:gd name="connsiteY386" fmla="*/ 6411797 h 8402012"/>
              <a:gd name="connsiteX387" fmla="*/ 8844029 w 21052571"/>
              <a:gd name="connsiteY387" fmla="*/ 6393351 h 8402012"/>
              <a:gd name="connsiteX388" fmla="*/ 8847311 w 21052571"/>
              <a:gd name="connsiteY388" fmla="*/ 6384897 h 8402012"/>
              <a:gd name="connsiteX389" fmla="*/ 8849645 w 21052571"/>
              <a:gd name="connsiteY389" fmla="*/ 6382163 h 8402012"/>
              <a:gd name="connsiteX390" fmla="*/ 8848768 w 21052571"/>
              <a:gd name="connsiteY390" fmla="*/ 6381486 h 8402012"/>
              <a:gd name="connsiteX391" fmla="*/ 8879017 w 21052571"/>
              <a:gd name="connsiteY391" fmla="*/ 6369515 h 8402012"/>
              <a:gd name="connsiteX392" fmla="*/ 8056234 w 21052571"/>
              <a:gd name="connsiteY392" fmla="*/ 6365428 h 8402012"/>
              <a:gd name="connsiteX393" fmla="*/ 8038272 w 21052571"/>
              <a:gd name="connsiteY393" fmla="*/ 6397537 h 8402012"/>
              <a:gd name="connsiteX394" fmla="*/ 8056234 w 21052571"/>
              <a:gd name="connsiteY394" fmla="*/ 6365428 h 8402012"/>
              <a:gd name="connsiteX395" fmla="*/ 622265 w 21052571"/>
              <a:gd name="connsiteY395" fmla="*/ 6344265 h 8402012"/>
              <a:gd name="connsiteX396" fmla="*/ 686749 w 21052571"/>
              <a:gd name="connsiteY396" fmla="*/ 6472149 h 8402012"/>
              <a:gd name="connsiteX397" fmla="*/ 737259 w 21052571"/>
              <a:gd name="connsiteY397" fmla="*/ 6440984 h 8402012"/>
              <a:gd name="connsiteX398" fmla="*/ 622265 w 21052571"/>
              <a:gd name="connsiteY398" fmla="*/ 6344265 h 8402012"/>
              <a:gd name="connsiteX399" fmla="*/ 8999387 w 21052571"/>
              <a:gd name="connsiteY399" fmla="*/ 6313289 h 8402012"/>
              <a:gd name="connsiteX400" fmla="*/ 8918284 w 21052571"/>
              <a:gd name="connsiteY400" fmla="*/ 6364361 h 8402012"/>
              <a:gd name="connsiteX401" fmla="*/ 8907470 w 21052571"/>
              <a:gd name="connsiteY401" fmla="*/ 6347975 h 8402012"/>
              <a:gd name="connsiteX402" fmla="*/ 8907470 w 21052571"/>
              <a:gd name="connsiteY402" fmla="*/ 6383360 h 8402012"/>
              <a:gd name="connsiteX403" fmla="*/ 8900907 w 21052571"/>
              <a:gd name="connsiteY403" fmla="*/ 6364914 h 8402012"/>
              <a:gd name="connsiteX404" fmla="*/ 8907122 w 21052571"/>
              <a:gd name="connsiteY404" fmla="*/ 6347447 h 8402012"/>
              <a:gd name="connsiteX405" fmla="*/ 8905645 w 21052571"/>
              <a:gd name="connsiteY405" fmla="*/ 6345209 h 8402012"/>
              <a:gd name="connsiteX406" fmla="*/ 8999387 w 21052571"/>
              <a:gd name="connsiteY406" fmla="*/ 6313289 h 8402012"/>
              <a:gd name="connsiteX407" fmla="*/ 7415298 w 21052571"/>
              <a:gd name="connsiteY407" fmla="*/ 6299130 h 8402012"/>
              <a:gd name="connsiteX408" fmla="*/ 7357262 w 21052571"/>
              <a:gd name="connsiteY408" fmla="*/ 6344265 h 8402012"/>
              <a:gd name="connsiteX409" fmla="*/ 7415298 w 21052571"/>
              <a:gd name="connsiteY409" fmla="*/ 6331369 h 8402012"/>
              <a:gd name="connsiteX410" fmla="*/ 7415298 w 21052571"/>
              <a:gd name="connsiteY410" fmla="*/ 6299130 h 8402012"/>
              <a:gd name="connsiteX411" fmla="*/ 564229 w 21052571"/>
              <a:gd name="connsiteY411" fmla="*/ 6299130 h 8402012"/>
              <a:gd name="connsiteX412" fmla="*/ 583570 w 21052571"/>
              <a:gd name="connsiteY412" fmla="*/ 6331369 h 8402012"/>
              <a:gd name="connsiteX413" fmla="*/ 564229 w 21052571"/>
              <a:gd name="connsiteY413" fmla="*/ 6299130 h 8402012"/>
              <a:gd name="connsiteX414" fmla="*/ 6879379 w 21052571"/>
              <a:gd name="connsiteY414" fmla="*/ 6282003 h 8402012"/>
              <a:gd name="connsiteX415" fmla="*/ 6747892 w 21052571"/>
              <a:gd name="connsiteY415" fmla="*/ 6363609 h 8402012"/>
              <a:gd name="connsiteX416" fmla="*/ 6696306 w 21052571"/>
              <a:gd name="connsiteY416" fmla="*/ 6363609 h 8402012"/>
              <a:gd name="connsiteX417" fmla="*/ 6767238 w 21052571"/>
              <a:gd name="connsiteY417" fmla="*/ 6363609 h 8402012"/>
              <a:gd name="connsiteX418" fmla="*/ 6901578 w 21052571"/>
              <a:gd name="connsiteY418" fmla="*/ 6299130 h 8402012"/>
              <a:gd name="connsiteX419" fmla="*/ 6879379 w 21052571"/>
              <a:gd name="connsiteY419" fmla="*/ 6282003 h 8402012"/>
              <a:gd name="connsiteX420" fmla="*/ 8154840 w 21052571"/>
              <a:gd name="connsiteY420" fmla="*/ 6281133 h 8402012"/>
              <a:gd name="connsiteX421" fmla="*/ 8168351 w 21052571"/>
              <a:gd name="connsiteY421" fmla="*/ 6281729 h 8402012"/>
              <a:gd name="connsiteX422" fmla="*/ 8193630 w 21052571"/>
              <a:gd name="connsiteY422" fmla="*/ 6332582 h 8402012"/>
              <a:gd name="connsiteX423" fmla="*/ 8136753 w 21052571"/>
              <a:gd name="connsiteY423" fmla="*/ 6364366 h 8402012"/>
              <a:gd name="connsiteX424" fmla="*/ 8118848 w 21052571"/>
              <a:gd name="connsiteY424" fmla="*/ 6300799 h 8402012"/>
              <a:gd name="connsiteX425" fmla="*/ 8154840 w 21052571"/>
              <a:gd name="connsiteY425" fmla="*/ 6281133 h 8402012"/>
              <a:gd name="connsiteX426" fmla="*/ 7504366 w 21052571"/>
              <a:gd name="connsiteY426" fmla="*/ 6265278 h 8402012"/>
              <a:gd name="connsiteX427" fmla="*/ 7473333 w 21052571"/>
              <a:gd name="connsiteY427" fmla="*/ 6273338 h 8402012"/>
              <a:gd name="connsiteX428" fmla="*/ 7512024 w 21052571"/>
              <a:gd name="connsiteY428" fmla="*/ 6286234 h 8402012"/>
              <a:gd name="connsiteX429" fmla="*/ 7504366 w 21052571"/>
              <a:gd name="connsiteY429" fmla="*/ 6265278 h 8402012"/>
              <a:gd name="connsiteX430" fmla="*/ 9126779 w 21052571"/>
              <a:gd name="connsiteY430" fmla="*/ 6248991 h 8402012"/>
              <a:gd name="connsiteX431" fmla="*/ 9136866 w 21052571"/>
              <a:gd name="connsiteY431" fmla="*/ 6255359 h 8402012"/>
              <a:gd name="connsiteX432" fmla="*/ 9099974 w 21052571"/>
              <a:gd name="connsiteY432" fmla="*/ 6274318 h 8402012"/>
              <a:gd name="connsiteX433" fmla="*/ 9126779 w 21052571"/>
              <a:gd name="connsiteY433" fmla="*/ 6248991 h 8402012"/>
              <a:gd name="connsiteX434" fmla="*/ 6715650 w 21052571"/>
              <a:gd name="connsiteY434" fmla="*/ 6241099 h 8402012"/>
              <a:gd name="connsiteX435" fmla="*/ 6734996 w 21052571"/>
              <a:gd name="connsiteY435" fmla="*/ 6273338 h 8402012"/>
              <a:gd name="connsiteX436" fmla="*/ 6715650 w 21052571"/>
              <a:gd name="connsiteY436" fmla="*/ 6241099 h 8402012"/>
              <a:gd name="connsiteX437" fmla="*/ 9126317 w 21052571"/>
              <a:gd name="connsiteY437" fmla="*/ 6233591 h 8402012"/>
              <a:gd name="connsiteX438" fmla="*/ 9125212 w 21052571"/>
              <a:gd name="connsiteY438" fmla="*/ 6236733 h 8402012"/>
              <a:gd name="connsiteX439" fmla="*/ 9123672 w 21052571"/>
              <a:gd name="connsiteY439" fmla="*/ 6241107 h 8402012"/>
              <a:gd name="connsiteX440" fmla="*/ 9130440 w 21052571"/>
              <a:gd name="connsiteY440" fmla="*/ 6221873 h 8402012"/>
              <a:gd name="connsiteX441" fmla="*/ 9128830 w 21052571"/>
              <a:gd name="connsiteY441" fmla="*/ 6226450 h 8402012"/>
              <a:gd name="connsiteX442" fmla="*/ 9126317 w 21052571"/>
              <a:gd name="connsiteY442" fmla="*/ 6233591 h 8402012"/>
              <a:gd name="connsiteX443" fmla="*/ 9128408 w 21052571"/>
              <a:gd name="connsiteY443" fmla="*/ 6227647 h 8402012"/>
              <a:gd name="connsiteX444" fmla="*/ 9131250 w 21052571"/>
              <a:gd name="connsiteY444" fmla="*/ 6219571 h 8402012"/>
              <a:gd name="connsiteX445" fmla="*/ 9131132 w 21052571"/>
              <a:gd name="connsiteY445" fmla="*/ 6219907 h 8402012"/>
              <a:gd name="connsiteX446" fmla="*/ 9130440 w 21052571"/>
              <a:gd name="connsiteY446" fmla="*/ 6221873 h 8402012"/>
              <a:gd name="connsiteX447" fmla="*/ 7581880 w 21052571"/>
              <a:gd name="connsiteY447" fmla="*/ 6209934 h 8402012"/>
              <a:gd name="connsiteX448" fmla="*/ 7601226 w 21052571"/>
              <a:gd name="connsiteY448" fmla="*/ 6241099 h 8402012"/>
              <a:gd name="connsiteX449" fmla="*/ 7581880 w 21052571"/>
              <a:gd name="connsiteY449" fmla="*/ 6209934 h 8402012"/>
              <a:gd name="connsiteX450" fmla="*/ 9226875 w 21052571"/>
              <a:gd name="connsiteY450" fmla="*/ 6209017 h 8402012"/>
              <a:gd name="connsiteX451" fmla="*/ 9226875 w 21052571"/>
              <a:gd name="connsiteY451" fmla="*/ 6274269 h 8402012"/>
              <a:gd name="connsiteX452" fmla="*/ 9144326 w 21052571"/>
              <a:gd name="connsiteY452" fmla="*/ 6241090 h 8402012"/>
              <a:gd name="connsiteX453" fmla="*/ 9137894 w 21052571"/>
              <a:gd name="connsiteY453" fmla="*/ 6228925 h 8402012"/>
              <a:gd name="connsiteX454" fmla="*/ 9226875 w 21052571"/>
              <a:gd name="connsiteY454" fmla="*/ 6209017 h 8402012"/>
              <a:gd name="connsiteX455" fmla="*/ 8340564 w 21052571"/>
              <a:gd name="connsiteY455" fmla="*/ 6209017 h 8402012"/>
              <a:gd name="connsiteX456" fmla="*/ 8322657 w 21052571"/>
              <a:gd name="connsiteY456" fmla="*/ 6241087 h 8402012"/>
              <a:gd name="connsiteX457" fmla="*/ 8340564 w 21052571"/>
              <a:gd name="connsiteY457" fmla="*/ 6209017 h 8402012"/>
              <a:gd name="connsiteX458" fmla="*/ 6920924 w 21052571"/>
              <a:gd name="connsiteY458" fmla="*/ 6164798 h 8402012"/>
              <a:gd name="connsiteX459" fmla="*/ 6793031 w 21052571"/>
              <a:gd name="connsiteY459" fmla="*/ 6241099 h 8402012"/>
              <a:gd name="connsiteX460" fmla="*/ 6920924 w 21052571"/>
              <a:gd name="connsiteY460" fmla="*/ 6164798 h 8402012"/>
              <a:gd name="connsiteX461" fmla="*/ 7774257 w 21052571"/>
              <a:gd name="connsiteY461" fmla="*/ 6119663 h 8402012"/>
              <a:gd name="connsiteX462" fmla="*/ 7678606 w 21052571"/>
              <a:gd name="connsiteY462" fmla="*/ 6184142 h 8402012"/>
              <a:gd name="connsiteX463" fmla="*/ 7774257 w 21052571"/>
              <a:gd name="connsiteY463" fmla="*/ 6151902 h 8402012"/>
              <a:gd name="connsiteX464" fmla="*/ 7774257 w 21052571"/>
              <a:gd name="connsiteY464" fmla="*/ 6119663 h 8402012"/>
              <a:gd name="connsiteX465" fmla="*/ 8455372 w 21052571"/>
              <a:gd name="connsiteY465" fmla="*/ 6118961 h 8402012"/>
              <a:gd name="connsiteX466" fmla="*/ 8482672 w 21052571"/>
              <a:gd name="connsiteY466" fmla="*/ 6145069 h 8402012"/>
              <a:gd name="connsiteX467" fmla="*/ 8455372 w 21052571"/>
              <a:gd name="connsiteY467" fmla="*/ 6184231 h 8402012"/>
              <a:gd name="connsiteX468" fmla="*/ 8455372 w 21052571"/>
              <a:gd name="connsiteY468" fmla="*/ 6118961 h 8402012"/>
              <a:gd name="connsiteX469" fmla="*/ 8545423 w 21052571"/>
              <a:gd name="connsiteY469" fmla="*/ 6085782 h 8402012"/>
              <a:gd name="connsiteX470" fmla="*/ 8563385 w 21052571"/>
              <a:gd name="connsiteY470" fmla="*/ 6117888 h 8402012"/>
              <a:gd name="connsiteX471" fmla="*/ 8545423 w 21052571"/>
              <a:gd name="connsiteY471" fmla="*/ 6085782 h 8402012"/>
              <a:gd name="connsiteX472" fmla="*/ 7033386 w 21052571"/>
              <a:gd name="connsiteY472" fmla="*/ 6084385 h 8402012"/>
              <a:gd name="connsiteX473" fmla="*/ 7023695 w 21052571"/>
              <a:gd name="connsiteY473" fmla="*/ 6085207 h 8402012"/>
              <a:gd name="connsiteX474" fmla="*/ 7017649 w 21052571"/>
              <a:gd name="connsiteY474" fmla="*/ 6100319 h 8402012"/>
              <a:gd name="connsiteX475" fmla="*/ 6966062 w 21052571"/>
              <a:gd name="connsiteY475" fmla="*/ 6119663 h 8402012"/>
              <a:gd name="connsiteX476" fmla="*/ 6972510 w 21052571"/>
              <a:gd name="connsiteY476" fmla="*/ 6151902 h 8402012"/>
              <a:gd name="connsiteX477" fmla="*/ 7011200 w 21052571"/>
              <a:gd name="connsiteY477" fmla="*/ 6126111 h 8402012"/>
              <a:gd name="connsiteX478" fmla="*/ 7056339 w 21052571"/>
              <a:gd name="connsiteY478" fmla="*/ 6119663 h 8402012"/>
              <a:gd name="connsiteX479" fmla="*/ 7033386 w 21052571"/>
              <a:gd name="connsiteY479" fmla="*/ 6084385 h 8402012"/>
              <a:gd name="connsiteX480" fmla="*/ 9496976 w 21052571"/>
              <a:gd name="connsiteY480" fmla="*/ 6057344 h 8402012"/>
              <a:gd name="connsiteX481" fmla="*/ 9469676 w 21052571"/>
              <a:gd name="connsiteY481" fmla="*/ 6089450 h 8402012"/>
              <a:gd name="connsiteX482" fmla="*/ 9496976 w 21052571"/>
              <a:gd name="connsiteY482" fmla="*/ 6057344 h 8402012"/>
              <a:gd name="connsiteX483" fmla="*/ 8602300 w 21052571"/>
              <a:gd name="connsiteY483" fmla="*/ 6057344 h 8402012"/>
              <a:gd name="connsiteX484" fmla="*/ 8620262 w 21052571"/>
              <a:gd name="connsiteY484" fmla="*/ 6089450 h 8402012"/>
              <a:gd name="connsiteX485" fmla="*/ 8602300 w 21052571"/>
              <a:gd name="connsiteY485" fmla="*/ 6057344 h 8402012"/>
              <a:gd name="connsiteX486" fmla="*/ 7909672 w 21052571"/>
              <a:gd name="connsiteY486" fmla="*/ 6035840 h 8402012"/>
              <a:gd name="connsiteX487" fmla="*/ 7800050 w 21052571"/>
              <a:gd name="connsiteY487" fmla="*/ 6087423 h 8402012"/>
              <a:gd name="connsiteX488" fmla="*/ 7870982 w 21052571"/>
              <a:gd name="connsiteY488" fmla="*/ 6087423 h 8402012"/>
              <a:gd name="connsiteX489" fmla="*/ 7909672 w 21052571"/>
              <a:gd name="connsiteY489" fmla="*/ 6055184 h 8402012"/>
              <a:gd name="connsiteX490" fmla="*/ 7909672 w 21052571"/>
              <a:gd name="connsiteY490" fmla="*/ 6035840 h 8402012"/>
              <a:gd name="connsiteX491" fmla="*/ 564229 w 21052571"/>
              <a:gd name="connsiteY491" fmla="*/ 6024019 h 8402012"/>
              <a:gd name="connsiteX492" fmla="*/ 557782 w 21052571"/>
              <a:gd name="connsiteY492" fmla="*/ 6087423 h 8402012"/>
              <a:gd name="connsiteX493" fmla="*/ 544887 w 21052571"/>
              <a:gd name="connsiteY493" fmla="*/ 6184142 h 8402012"/>
              <a:gd name="connsiteX494" fmla="*/ 775945 w 21052571"/>
              <a:gd name="connsiteY494" fmla="*/ 6382953 h 8402012"/>
              <a:gd name="connsiteX495" fmla="*/ 743708 w 21052571"/>
              <a:gd name="connsiteY495" fmla="*/ 6331369 h 8402012"/>
              <a:gd name="connsiteX496" fmla="*/ 667405 w 21052571"/>
              <a:gd name="connsiteY496" fmla="*/ 6235725 h 8402012"/>
              <a:gd name="connsiteX497" fmla="*/ 564229 w 21052571"/>
              <a:gd name="connsiteY497" fmla="*/ 6024019 h 8402012"/>
              <a:gd name="connsiteX498" fmla="*/ 8696596 w 21052571"/>
              <a:gd name="connsiteY498" fmla="*/ 6013265 h 8402012"/>
              <a:gd name="connsiteX499" fmla="*/ 8705577 w 21052571"/>
              <a:gd name="connsiteY499" fmla="*/ 6023218 h 8402012"/>
              <a:gd name="connsiteX500" fmla="*/ 8699590 w 21052571"/>
              <a:gd name="connsiteY500" fmla="*/ 6042017 h 8402012"/>
              <a:gd name="connsiteX501" fmla="*/ 8687615 w 21052571"/>
              <a:gd name="connsiteY501" fmla="*/ 6023218 h 8402012"/>
              <a:gd name="connsiteX502" fmla="*/ 8696596 w 21052571"/>
              <a:gd name="connsiteY502" fmla="*/ 6013265 h 8402012"/>
              <a:gd name="connsiteX503" fmla="*/ 7232998 w 21052571"/>
              <a:gd name="connsiteY503" fmla="*/ 6003264 h 8402012"/>
              <a:gd name="connsiteX504" fmla="*/ 7171335 w 21052571"/>
              <a:gd name="connsiteY504" fmla="*/ 6030467 h 8402012"/>
              <a:gd name="connsiteX505" fmla="*/ 7095029 w 21052571"/>
              <a:gd name="connsiteY505" fmla="*/ 6087423 h 8402012"/>
              <a:gd name="connsiteX506" fmla="*/ 7164886 w 21052571"/>
              <a:gd name="connsiteY506" fmla="*/ 6048736 h 8402012"/>
              <a:gd name="connsiteX507" fmla="*/ 7216474 w 21052571"/>
              <a:gd name="connsiteY507" fmla="*/ 6024019 h 8402012"/>
              <a:gd name="connsiteX508" fmla="*/ 7242267 w 21052571"/>
              <a:gd name="connsiteY508" fmla="*/ 6024019 h 8402012"/>
              <a:gd name="connsiteX509" fmla="*/ 7232998 w 21052571"/>
              <a:gd name="connsiteY509" fmla="*/ 6003264 h 8402012"/>
              <a:gd name="connsiteX510" fmla="*/ 8725009 w 21052571"/>
              <a:gd name="connsiteY510" fmla="*/ 6001748 h 8402012"/>
              <a:gd name="connsiteX511" fmla="*/ 8738701 w 21052571"/>
              <a:gd name="connsiteY511" fmla="*/ 6021731 h 8402012"/>
              <a:gd name="connsiteX512" fmla="*/ 8701837 w 21052571"/>
              <a:gd name="connsiteY512" fmla="*/ 6009433 h 8402012"/>
              <a:gd name="connsiteX513" fmla="*/ 8725009 w 21052571"/>
              <a:gd name="connsiteY513" fmla="*/ 6001748 h 8402012"/>
              <a:gd name="connsiteX514" fmla="*/ 9696114 w 21052571"/>
              <a:gd name="connsiteY514" fmla="*/ 5963957 h 8402012"/>
              <a:gd name="connsiteX515" fmla="*/ 9664005 w 21052571"/>
              <a:gd name="connsiteY515" fmla="*/ 5994700 h 8402012"/>
              <a:gd name="connsiteX516" fmla="*/ 9696114 w 21052571"/>
              <a:gd name="connsiteY516" fmla="*/ 5963957 h 8402012"/>
              <a:gd name="connsiteX517" fmla="*/ 19597495 w 21052571"/>
              <a:gd name="connsiteY517" fmla="*/ 5934112 h 8402012"/>
              <a:gd name="connsiteX518" fmla="*/ 19579535 w 21052571"/>
              <a:gd name="connsiteY518" fmla="*/ 5966218 h 8402012"/>
              <a:gd name="connsiteX519" fmla="*/ 19597495 w 21052571"/>
              <a:gd name="connsiteY519" fmla="*/ 5934112 h 8402012"/>
              <a:gd name="connsiteX520" fmla="*/ 19488483 w 21052571"/>
              <a:gd name="connsiteY520" fmla="*/ 5934112 h 8402012"/>
              <a:gd name="connsiteX521" fmla="*/ 19470519 w 21052571"/>
              <a:gd name="connsiteY521" fmla="*/ 5966218 h 8402012"/>
              <a:gd name="connsiteX522" fmla="*/ 19488483 w 21052571"/>
              <a:gd name="connsiteY522" fmla="*/ 5934112 h 8402012"/>
              <a:gd name="connsiteX523" fmla="*/ 9753060 w 21052571"/>
              <a:gd name="connsiteY523" fmla="*/ 5934112 h 8402012"/>
              <a:gd name="connsiteX524" fmla="*/ 9735098 w 21052571"/>
              <a:gd name="connsiteY524" fmla="*/ 5966218 h 8402012"/>
              <a:gd name="connsiteX525" fmla="*/ 9753060 w 21052571"/>
              <a:gd name="connsiteY525" fmla="*/ 5934112 h 8402012"/>
              <a:gd name="connsiteX526" fmla="*/ 19450567 w 21052571"/>
              <a:gd name="connsiteY526" fmla="*/ 5900933 h 8402012"/>
              <a:gd name="connsiteX527" fmla="*/ 19432603 w 21052571"/>
              <a:gd name="connsiteY527" fmla="*/ 5933042 h 8402012"/>
              <a:gd name="connsiteX528" fmla="*/ 19450567 w 21052571"/>
              <a:gd name="connsiteY528" fmla="*/ 5900933 h 8402012"/>
              <a:gd name="connsiteX529" fmla="*/ 7661679 w 21052571"/>
              <a:gd name="connsiteY529" fmla="*/ 5898284 h 8402012"/>
              <a:gd name="connsiteX530" fmla="*/ 7639916 w 21052571"/>
              <a:gd name="connsiteY530" fmla="*/ 5933748 h 8402012"/>
              <a:gd name="connsiteX531" fmla="*/ 7697951 w 21052571"/>
              <a:gd name="connsiteY531" fmla="*/ 5901508 h 8402012"/>
              <a:gd name="connsiteX532" fmla="*/ 7661679 w 21052571"/>
              <a:gd name="connsiteY532" fmla="*/ 5898284 h 8402012"/>
              <a:gd name="connsiteX533" fmla="*/ 7492678 w 21052571"/>
              <a:gd name="connsiteY533" fmla="*/ 5869269 h 8402012"/>
              <a:gd name="connsiteX534" fmla="*/ 7473333 w 21052571"/>
              <a:gd name="connsiteY534" fmla="*/ 5901508 h 8402012"/>
              <a:gd name="connsiteX535" fmla="*/ 7492678 w 21052571"/>
              <a:gd name="connsiteY535" fmla="*/ 5869269 h 8402012"/>
              <a:gd name="connsiteX536" fmla="*/ 7434643 w 21052571"/>
              <a:gd name="connsiteY536" fmla="*/ 5869269 h 8402012"/>
              <a:gd name="connsiteX537" fmla="*/ 7331469 w 21052571"/>
              <a:gd name="connsiteY537" fmla="*/ 5927300 h 8402012"/>
              <a:gd name="connsiteX538" fmla="*/ 7280957 w 21052571"/>
              <a:gd name="connsiteY538" fmla="*/ 5959540 h 8402012"/>
              <a:gd name="connsiteX539" fmla="*/ 7268060 w 21052571"/>
              <a:gd name="connsiteY539" fmla="*/ 5991779 h 8402012"/>
              <a:gd name="connsiteX540" fmla="*/ 7325021 w 21052571"/>
              <a:gd name="connsiteY540" fmla="*/ 5959540 h 8402012"/>
              <a:gd name="connsiteX541" fmla="*/ 7434643 w 21052571"/>
              <a:gd name="connsiteY541" fmla="*/ 5933748 h 8402012"/>
              <a:gd name="connsiteX542" fmla="*/ 7434643 w 21052571"/>
              <a:gd name="connsiteY542" fmla="*/ 5869269 h 8402012"/>
              <a:gd name="connsiteX543" fmla="*/ 19526399 w 21052571"/>
              <a:gd name="connsiteY543" fmla="*/ 5867755 h 8402012"/>
              <a:gd name="connsiteX544" fmla="*/ 19508439 w 21052571"/>
              <a:gd name="connsiteY544" fmla="*/ 5899861 h 8402012"/>
              <a:gd name="connsiteX545" fmla="*/ 19526399 w 21052571"/>
              <a:gd name="connsiteY545" fmla="*/ 5867755 h 8402012"/>
              <a:gd name="connsiteX546" fmla="*/ 19412647 w 21052571"/>
              <a:gd name="connsiteY546" fmla="*/ 5867755 h 8402012"/>
              <a:gd name="connsiteX547" fmla="*/ 19394687 w 21052571"/>
              <a:gd name="connsiteY547" fmla="*/ 5899861 h 8402012"/>
              <a:gd name="connsiteX548" fmla="*/ 19412647 w 21052571"/>
              <a:gd name="connsiteY548" fmla="*/ 5867755 h 8402012"/>
              <a:gd name="connsiteX549" fmla="*/ 9847855 w 21052571"/>
              <a:gd name="connsiteY549" fmla="*/ 5867755 h 8402012"/>
              <a:gd name="connsiteX550" fmla="*/ 9829893 w 21052571"/>
              <a:gd name="connsiteY550" fmla="*/ 5899861 h 8402012"/>
              <a:gd name="connsiteX551" fmla="*/ 9847855 w 21052571"/>
              <a:gd name="connsiteY551" fmla="*/ 5867755 h 8402012"/>
              <a:gd name="connsiteX552" fmla="*/ 7753417 w 21052571"/>
              <a:gd name="connsiteY552" fmla="*/ 5863425 h 8402012"/>
              <a:gd name="connsiteX553" fmla="*/ 7717296 w 21052571"/>
              <a:gd name="connsiteY553" fmla="*/ 5901508 h 8402012"/>
              <a:gd name="connsiteX554" fmla="*/ 7767808 w 21052571"/>
              <a:gd name="connsiteY554" fmla="*/ 5875717 h 8402012"/>
              <a:gd name="connsiteX555" fmla="*/ 7753417 w 21052571"/>
              <a:gd name="connsiteY555" fmla="*/ 5863425 h 8402012"/>
              <a:gd name="connsiteX556" fmla="*/ 9904733 w 21052571"/>
              <a:gd name="connsiteY556" fmla="*/ 5839317 h 8402012"/>
              <a:gd name="connsiteX557" fmla="*/ 9886771 w 21052571"/>
              <a:gd name="connsiteY557" fmla="*/ 5871423 h 8402012"/>
              <a:gd name="connsiteX558" fmla="*/ 9904733 w 21052571"/>
              <a:gd name="connsiteY558" fmla="*/ 5839317 h 8402012"/>
              <a:gd name="connsiteX559" fmla="*/ 7512024 w 21052571"/>
              <a:gd name="connsiteY559" fmla="*/ 5837029 h 8402012"/>
              <a:gd name="connsiteX560" fmla="*/ 7543190 w 21052571"/>
              <a:gd name="connsiteY560" fmla="*/ 5869269 h 8402012"/>
              <a:gd name="connsiteX561" fmla="*/ 7512024 w 21052571"/>
              <a:gd name="connsiteY561" fmla="*/ 5837029 h 8402012"/>
              <a:gd name="connsiteX562" fmla="*/ 7568984 w 21052571"/>
              <a:gd name="connsiteY562" fmla="*/ 5811238 h 8402012"/>
              <a:gd name="connsiteX563" fmla="*/ 7601226 w 21052571"/>
              <a:gd name="connsiteY563" fmla="*/ 5837029 h 8402012"/>
              <a:gd name="connsiteX564" fmla="*/ 7568984 w 21052571"/>
              <a:gd name="connsiteY564" fmla="*/ 5811238 h 8402012"/>
              <a:gd name="connsiteX565" fmla="*/ 7318572 w 21052571"/>
              <a:gd name="connsiteY565" fmla="*/ 5811238 h 8402012"/>
              <a:gd name="connsiteX566" fmla="*/ 7337918 w 21052571"/>
              <a:gd name="connsiteY566" fmla="*/ 5837029 h 8402012"/>
              <a:gd name="connsiteX567" fmla="*/ 7318572 w 21052571"/>
              <a:gd name="connsiteY567" fmla="*/ 5811238 h 8402012"/>
              <a:gd name="connsiteX568" fmla="*/ 507270 w 21052571"/>
              <a:gd name="connsiteY568" fmla="*/ 5811238 h 8402012"/>
              <a:gd name="connsiteX569" fmla="*/ 526613 w 21052571"/>
              <a:gd name="connsiteY569" fmla="*/ 5837029 h 8402012"/>
              <a:gd name="connsiteX570" fmla="*/ 507270 w 21052571"/>
              <a:gd name="connsiteY570" fmla="*/ 5811238 h 8402012"/>
              <a:gd name="connsiteX571" fmla="*/ 9975826 w 21052571"/>
              <a:gd name="connsiteY571" fmla="*/ 5810880 h 8402012"/>
              <a:gd name="connsiteX572" fmla="*/ 9957864 w 21052571"/>
              <a:gd name="connsiteY572" fmla="*/ 5838180 h 8402012"/>
              <a:gd name="connsiteX573" fmla="*/ 9975826 w 21052571"/>
              <a:gd name="connsiteY573" fmla="*/ 5810880 h 8402012"/>
              <a:gd name="connsiteX574" fmla="*/ 19331147 w 21052571"/>
              <a:gd name="connsiteY574" fmla="*/ 5810877 h 8402012"/>
              <a:gd name="connsiteX575" fmla="*/ 19355743 w 21052571"/>
              <a:gd name="connsiteY575" fmla="*/ 5824790 h 8402012"/>
              <a:gd name="connsiteX576" fmla="*/ 19318851 w 21052571"/>
              <a:gd name="connsiteY576" fmla="*/ 5824790 h 8402012"/>
              <a:gd name="connsiteX577" fmla="*/ 19331147 w 21052571"/>
              <a:gd name="connsiteY577" fmla="*/ 5810877 h 8402012"/>
              <a:gd name="connsiteX578" fmla="*/ 19412647 w 21052571"/>
              <a:gd name="connsiteY578" fmla="*/ 5782440 h 8402012"/>
              <a:gd name="connsiteX579" fmla="*/ 19394687 w 21052571"/>
              <a:gd name="connsiteY579" fmla="*/ 5814510 h 8402012"/>
              <a:gd name="connsiteX580" fmla="*/ 19412647 w 21052571"/>
              <a:gd name="connsiteY580" fmla="*/ 5782440 h 8402012"/>
              <a:gd name="connsiteX581" fmla="*/ 19285671 w 21052571"/>
              <a:gd name="connsiteY581" fmla="*/ 5782440 h 8402012"/>
              <a:gd name="connsiteX582" fmla="*/ 19317779 w 21052571"/>
              <a:gd name="connsiteY582" fmla="*/ 5794738 h 8402012"/>
              <a:gd name="connsiteX583" fmla="*/ 19285671 w 21052571"/>
              <a:gd name="connsiteY583" fmla="*/ 5782440 h 8402012"/>
              <a:gd name="connsiteX584" fmla="*/ 7922569 w 21052571"/>
              <a:gd name="connsiteY584" fmla="*/ 5780073 h 8402012"/>
              <a:gd name="connsiteX585" fmla="*/ 7941914 w 21052571"/>
              <a:gd name="connsiteY585" fmla="*/ 5811238 h 8402012"/>
              <a:gd name="connsiteX586" fmla="*/ 7922569 w 21052571"/>
              <a:gd name="connsiteY586" fmla="*/ 5780073 h 8402012"/>
              <a:gd name="connsiteX587" fmla="*/ 7639916 w 21052571"/>
              <a:gd name="connsiteY587" fmla="*/ 5780073 h 8402012"/>
              <a:gd name="connsiteX588" fmla="*/ 7639916 w 21052571"/>
              <a:gd name="connsiteY588" fmla="*/ 5811238 h 8402012"/>
              <a:gd name="connsiteX589" fmla="*/ 7678606 w 21052571"/>
              <a:gd name="connsiteY589" fmla="*/ 5811238 h 8402012"/>
              <a:gd name="connsiteX590" fmla="*/ 7678606 w 21052571"/>
              <a:gd name="connsiteY590" fmla="*/ 5780073 h 8402012"/>
              <a:gd name="connsiteX591" fmla="*/ 7639916 w 21052571"/>
              <a:gd name="connsiteY591" fmla="*/ 5780073 h 8402012"/>
              <a:gd name="connsiteX592" fmla="*/ 7376608 w 21052571"/>
              <a:gd name="connsiteY592" fmla="*/ 5780073 h 8402012"/>
              <a:gd name="connsiteX593" fmla="*/ 7357262 w 21052571"/>
              <a:gd name="connsiteY593" fmla="*/ 5811238 h 8402012"/>
              <a:gd name="connsiteX594" fmla="*/ 7376608 w 21052571"/>
              <a:gd name="connsiteY594" fmla="*/ 5780073 h 8402012"/>
              <a:gd name="connsiteX595" fmla="*/ 833981 w 21052571"/>
              <a:gd name="connsiteY595" fmla="*/ 5780073 h 8402012"/>
              <a:gd name="connsiteX596" fmla="*/ 846884 w 21052571"/>
              <a:gd name="connsiteY596" fmla="*/ 5811238 h 8402012"/>
              <a:gd name="connsiteX597" fmla="*/ 833981 w 21052571"/>
              <a:gd name="connsiteY597" fmla="*/ 5780073 h 8402012"/>
              <a:gd name="connsiteX598" fmla="*/ 9258384 w 21052571"/>
              <a:gd name="connsiteY598" fmla="*/ 5749261 h 8402012"/>
              <a:gd name="connsiteX599" fmla="*/ 9264796 w 21052571"/>
              <a:gd name="connsiteY599" fmla="*/ 5768559 h 8402012"/>
              <a:gd name="connsiteX600" fmla="*/ 9156851 w 21052571"/>
              <a:gd name="connsiteY600" fmla="*/ 5838245 h 8402012"/>
              <a:gd name="connsiteX601" fmla="*/ 9156851 w 21052571"/>
              <a:gd name="connsiteY601" fmla="*/ 5781424 h 8402012"/>
              <a:gd name="connsiteX602" fmla="*/ 9181433 w 21052571"/>
              <a:gd name="connsiteY602" fmla="*/ 5768559 h 8402012"/>
              <a:gd name="connsiteX603" fmla="*/ 9258384 w 21052571"/>
              <a:gd name="connsiteY603" fmla="*/ 5749261 h 8402012"/>
              <a:gd name="connsiteX604" fmla="*/ 19215983 w 21052571"/>
              <a:gd name="connsiteY604" fmla="*/ 5722699 h 8402012"/>
              <a:gd name="connsiteX605" fmla="*/ 19240579 w 21052571"/>
              <a:gd name="connsiteY605" fmla="*/ 5742539 h 8402012"/>
              <a:gd name="connsiteX606" fmla="*/ 19209835 w 21052571"/>
              <a:gd name="connsiteY606" fmla="*/ 5735926 h 8402012"/>
              <a:gd name="connsiteX607" fmla="*/ 19215983 w 21052571"/>
              <a:gd name="connsiteY607" fmla="*/ 5722699 h 8402012"/>
              <a:gd name="connsiteX608" fmla="*/ 7979530 w 21052571"/>
              <a:gd name="connsiteY608" fmla="*/ 5722041 h 8402012"/>
              <a:gd name="connsiteX609" fmla="*/ 7979530 w 21052571"/>
              <a:gd name="connsiteY609" fmla="*/ 5780073 h 8402012"/>
              <a:gd name="connsiteX610" fmla="*/ 8024668 w 21052571"/>
              <a:gd name="connsiteY610" fmla="*/ 5747833 h 8402012"/>
              <a:gd name="connsiteX611" fmla="*/ 7979530 w 21052571"/>
              <a:gd name="connsiteY611" fmla="*/ 5722041 h 8402012"/>
              <a:gd name="connsiteX612" fmla="*/ 19322947 w 21052571"/>
              <a:gd name="connsiteY612" fmla="*/ 5721336 h 8402012"/>
              <a:gd name="connsiteX613" fmla="*/ 19336783 w 21052571"/>
              <a:gd name="connsiteY613" fmla="*/ 5748236 h 8402012"/>
              <a:gd name="connsiteX614" fmla="*/ 19299891 w 21052571"/>
              <a:gd name="connsiteY614" fmla="*/ 5735939 h 8402012"/>
              <a:gd name="connsiteX615" fmla="*/ 19322947 w 21052571"/>
              <a:gd name="connsiteY615" fmla="*/ 5721336 h 8402012"/>
              <a:gd name="connsiteX616" fmla="*/ 20507471 w 21052571"/>
              <a:gd name="connsiteY616" fmla="*/ 5720824 h 8402012"/>
              <a:gd name="connsiteX617" fmla="*/ 20489563 w 21052571"/>
              <a:gd name="connsiteY617" fmla="*/ 5748124 h 8402012"/>
              <a:gd name="connsiteX618" fmla="*/ 20507471 w 21052571"/>
              <a:gd name="connsiteY618" fmla="*/ 5720824 h 8402012"/>
              <a:gd name="connsiteX619" fmla="*/ 18929051 w 21052571"/>
              <a:gd name="connsiteY619" fmla="*/ 5720821 h 8402012"/>
              <a:gd name="connsiteX620" fmla="*/ 18908579 w 21052571"/>
              <a:gd name="connsiteY620" fmla="*/ 5776665 h 8402012"/>
              <a:gd name="connsiteX621" fmla="*/ 18929051 w 21052571"/>
              <a:gd name="connsiteY621" fmla="*/ 5720821 h 8402012"/>
              <a:gd name="connsiteX622" fmla="*/ 9383272 w 21052571"/>
              <a:gd name="connsiteY622" fmla="*/ 5701863 h 8402012"/>
              <a:gd name="connsiteX623" fmla="*/ 9328645 w 21052571"/>
              <a:gd name="connsiteY623" fmla="*/ 5722530 h 8402012"/>
              <a:gd name="connsiteX624" fmla="*/ 9278922 w 21052571"/>
              <a:gd name="connsiteY624" fmla="*/ 5748152 h 8402012"/>
              <a:gd name="connsiteX625" fmla="*/ 9267113 w 21052571"/>
              <a:gd name="connsiteY625" fmla="*/ 5767148 h 8402012"/>
              <a:gd name="connsiteX626" fmla="*/ 9261126 w 21052571"/>
              <a:gd name="connsiteY626" fmla="*/ 5747885 h 8402012"/>
              <a:gd name="connsiteX627" fmla="*/ 9269638 w 21052571"/>
              <a:gd name="connsiteY627" fmla="*/ 5738756 h 8402012"/>
              <a:gd name="connsiteX628" fmla="*/ 9265865 w 21052571"/>
              <a:gd name="connsiteY628" fmla="*/ 5734931 h 8402012"/>
              <a:gd name="connsiteX629" fmla="*/ 9383272 w 21052571"/>
              <a:gd name="connsiteY629" fmla="*/ 5701863 h 8402012"/>
              <a:gd name="connsiteX630" fmla="*/ 19197255 w 21052571"/>
              <a:gd name="connsiteY630" fmla="*/ 5701391 h 8402012"/>
              <a:gd name="connsiteX631" fmla="*/ 19208739 w 21052571"/>
              <a:gd name="connsiteY631" fmla="*/ 5703950 h 8402012"/>
              <a:gd name="connsiteX632" fmla="*/ 19195615 w 21052571"/>
              <a:gd name="connsiteY632" fmla="*/ 5724425 h 8402012"/>
              <a:gd name="connsiteX633" fmla="*/ 19197255 w 21052571"/>
              <a:gd name="connsiteY633" fmla="*/ 5701391 h 8402012"/>
              <a:gd name="connsiteX634" fmla="*/ 19886619 w 21052571"/>
              <a:gd name="connsiteY634" fmla="*/ 5692386 h 8402012"/>
              <a:gd name="connsiteX635" fmla="*/ 19868659 w 21052571"/>
              <a:gd name="connsiteY635" fmla="*/ 5724495 h 8402012"/>
              <a:gd name="connsiteX636" fmla="*/ 19886619 w 21052571"/>
              <a:gd name="connsiteY636" fmla="*/ 5692386 h 8402012"/>
              <a:gd name="connsiteX637" fmla="*/ 8056910 w 21052571"/>
              <a:gd name="connsiteY637" fmla="*/ 5689802 h 8402012"/>
              <a:gd name="connsiteX638" fmla="*/ 8056910 w 21052571"/>
              <a:gd name="connsiteY638" fmla="*/ 5747833 h 8402012"/>
              <a:gd name="connsiteX639" fmla="*/ 8114946 w 21052571"/>
              <a:gd name="connsiteY639" fmla="*/ 5734937 h 8402012"/>
              <a:gd name="connsiteX640" fmla="*/ 8056910 w 21052571"/>
              <a:gd name="connsiteY640" fmla="*/ 5689802 h 8402012"/>
              <a:gd name="connsiteX641" fmla="*/ 321342 w 21052571"/>
              <a:gd name="connsiteY641" fmla="*/ 5689802 h 8402012"/>
              <a:gd name="connsiteX642" fmla="*/ 358957 w 21052571"/>
              <a:gd name="connsiteY642" fmla="*/ 5734937 h 8402012"/>
              <a:gd name="connsiteX643" fmla="*/ 397647 w 21052571"/>
              <a:gd name="connsiteY643" fmla="*/ 5747833 h 8402012"/>
              <a:gd name="connsiteX644" fmla="*/ 321342 w 21052571"/>
              <a:gd name="connsiteY644" fmla="*/ 5689802 h 8402012"/>
              <a:gd name="connsiteX645" fmla="*/ 10273257 w 21052571"/>
              <a:gd name="connsiteY645" fmla="*/ 5681344 h 8402012"/>
              <a:gd name="connsiteX646" fmla="*/ 10270689 w 21052571"/>
              <a:gd name="connsiteY646" fmla="*/ 5686619 h 8402012"/>
              <a:gd name="connsiteX647" fmla="*/ 10272228 w 21052571"/>
              <a:gd name="connsiteY647" fmla="*/ 5683458 h 8402012"/>
              <a:gd name="connsiteX648" fmla="*/ 19249731 w 21052571"/>
              <a:gd name="connsiteY648" fmla="*/ 5676443 h 8402012"/>
              <a:gd name="connsiteX649" fmla="*/ 19298811 w 21052571"/>
              <a:gd name="connsiteY649" fmla="*/ 5704896 h 8402012"/>
              <a:gd name="connsiteX650" fmla="*/ 19292351 w 21052571"/>
              <a:gd name="connsiteY650" fmla="*/ 5724477 h 8402012"/>
              <a:gd name="connsiteX651" fmla="*/ 19256531 w 21052571"/>
              <a:gd name="connsiteY651" fmla="*/ 5717134 h 8402012"/>
              <a:gd name="connsiteX652" fmla="*/ 19244083 w 21052571"/>
              <a:gd name="connsiteY652" fmla="*/ 5708343 h 8402012"/>
              <a:gd name="connsiteX653" fmla="*/ 19251507 w 21052571"/>
              <a:gd name="connsiteY653" fmla="*/ 5722338 h 8402012"/>
              <a:gd name="connsiteX654" fmla="*/ 19239779 w 21052571"/>
              <a:gd name="connsiteY654" fmla="*/ 5722338 h 8402012"/>
              <a:gd name="connsiteX655" fmla="*/ 19240479 w 21052571"/>
              <a:gd name="connsiteY655" fmla="*/ 5705798 h 8402012"/>
              <a:gd name="connsiteX656" fmla="*/ 19239635 w 21052571"/>
              <a:gd name="connsiteY656" fmla="*/ 5705202 h 8402012"/>
              <a:gd name="connsiteX657" fmla="*/ 19235259 w 21052571"/>
              <a:gd name="connsiteY657" fmla="*/ 5685315 h 8402012"/>
              <a:gd name="connsiteX658" fmla="*/ 19249731 w 21052571"/>
              <a:gd name="connsiteY658" fmla="*/ 5676443 h 8402012"/>
              <a:gd name="connsiteX659" fmla="*/ 10275971 w 21052571"/>
              <a:gd name="connsiteY659" fmla="*/ 5675771 h 8402012"/>
              <a:gd name="connsiteX660" fmla="*/ 10275425 w 21052571"/>
              <a:gd name="connsiteY660" fmla="*/ 5676892 h 8402012"/>
              <a:gd name="connsiteX661" fmla="*/ 10273257 w 21052571"/>
              <a:gd name="connsiteY661" fmla="*/ 5681344 h 8402012"/>
              <a:gd name="connsiteX662" fmla="*/ 10278267 w 21052571"/>
              <a:gd name="connsiteY662" fmla="*/ 5671055 h 8402012"/>
              <a:gd name="connsiteX663" fmla="*/ 10275971 w 21052571"/>
              <a:gd name="connsiteY663" fmla="*/ 5675771 h 8402012"/>
              <a:gd name="connsiteX664" fmla="*/ 10278148 w 21052571"/>
              <a:gd name="connsiteY664" fmla="*/ 5671298 h 8402012"/>
              <a:gd name="connsiteX665" fmla="*/ 10278267 w 21052571"/>
              <a:gd name="connsiteY665" fmla="*/ 5671055 h 8402012"/>
              <a:gd name="connsiteX666" fmla="*/ 8415869 w 21052571"/>
              <a:gd name="connsiteY666" fmla="*/ 5657562 h 8402012"/>
              <a:gd name="connsiteX667" fmla="*/ 8435214 w 21052571"/>
              <a:gd name="connsiteY667" fmla="*/ 5689802 h 8402012"/>
              <a:gd name="connsiteX668" fmla="*/ 8415869 w 21052571"/>
              <a:gd name="connsiteY668" fmla="*/ 5657562 h 8402012"/>
              <a:gd name="connsiteX669" fmla="*/ 7581880 w 21052571"/>
              <a:gd name="connsiteY669" fmla="*/ 5657562 h 8402012"/>
              <a:gd name="connsiteX670" fmla="*/ 7601226 w 21052571"/>
              <a:gd name="connsiteY670" fmla="*/ 5689802 h 8402012"/>
              <a:gd name="connsiteX671" fmla="*/ 7581880 w 21052571"/>
              <a:gd name="connsiteY671" fmla="*/ 5657562 h 8402012"/>
              <a:gd name="connsiteX672" fmla="*/ 9454956 w 21052571"/>
              <a:gd name="connsiteY672" fmla="*/ 5650608 h 8402012"/>
              <a:gd name="connsiteX673" fmla="*/ 9463937 w 21052571"/>
              <a:gd name="connsiteY673" fmla="*/ 5657833 h 8402012"/>
              <a:gd name="connsiteX674" fmla="*/ 9451962 w 21052571"/>
              <a:gd name="connsiteY674" fmla="*/ 5677098 h 8402012"/>
              <a:gd name="connsiteX675" fmla="*/ 9445975 w 21052571"/>
              <a:gd name="connsiteY675" fmla="*/ 5657833 h 8402012"/>
              <a:gd name="connsiteX676" fmla="*/ 9454956 w 21052571"/>
              <a:gd name="connsiteY676" fmla="*/ 5650608 h 8402012"/>
              <a:gd name="connsiteX677" fmla="*/ 10297753 w 21052571"/>
              <a:gd name="connsiteY677" fmla="*/ 5644986 h 8402012"/>
              <a:gd name="connsiteX678" fmla="*/ 10317017 w 21052571"/>
              <a:gd name="connsiteY678" fmla="*/ 5691281 h 8402012"/>
              <a:gd name="connsiteX679" fmla="*/ 10284911 w 21052571"/>
              <a:gd name="connsiteY679" fmla="*/ 5678054 h 8402012"/>
              <a:gd name="connsiteX680" fmla="*/ 10297753 w 21052571"/>
              <a:gd name="connsiteY680" fmla="*/ 5644986 h 8402012"/>
              <a:gd name="connsiteX681" fmla="*/ 9473864 w 21052571"/>
              <a:gd name="connsiteY681" fmla="*/ 5634183 h 8402012"/>
              <a:gd name="connsiteX682" fmla="*/ 9497011 w 21052571"/>
              <a:gd name="connsiteY682" fmla="*/ 5644420 h 8402012"/>
              <a:gd name="connsiteX683" fmla="*/ 9450716 w 21052571"/>
              <a:gd name="connsiteY683" fmla="*/ 5644420 h 8402012"/>
              <a:gd name="connsiteX684" fmla="*/ 9473864 w 21052571"/>
              <a:gd name="connsiteY684" fmla="*/ 5634183 h 8402012"/>
              <a:gd name="connsiteX685" fmla="*/ 7261612 w 21052571"/>
              <a:gd name="connsiteY685" fmla="*/ 5625323 h 8402012"/>
              <a:gd name="connsiteX686" fmla="*/ 7242267 w 21052571"/>
              <a:gd name="connsiteY686" fmla="*/ 5657562 h 8402012"/>
              <a:gd name="connsiteX687" fmla="*/ 7261612 w 21052571"/>
              <a:gd name="connsiteY687" fmla="*/ 5625323 h 8402012"/>
              <a:gd name="connsiteX688" fmla="*/ 9486616 w 21052571"/>
              <a:gd name="connsiteY688" fmla="*/ 5614347 h 8402012"/>
              <a:gd name="connsiteX689" fmla="*/ 9483892 w 21052571"/>
              <a:gd name="connsiteY689" fmla="*/ 5624940 h 8402012"/>
              <a:gd name="connsiteX690" fmla="*/ 9485738 w 21052571"/>
              <a:gd name="connsiteY690" fmla="*/ 5617761 h 8402012"/>
              <a:gd name="connsiteX691" fmla="*/ 9488543 w 21052571"/>
              <a:gd name="connsiteY691" fmla="*/ 5606855 h 8402012"/>
              <a:gd name="connsiteX692" fmla="*/ 9486616 w 21052571"/>
              <a:gd name="connsiteY692" fmla="*/ 5614347 h 8402012"/>
              <a:gd name="connsiteX693" fmla="*/ 9487661 w 21052571"/>
              <a:gd name="connsiteY693" fmla="*/ 5610283 h 8402012"/>
              <a:gd name="connsiteX694" fmla="*/ 9489431 w 21052571"/>
              <a:gd name="connsiteY694" fmla="*/ 5603404 h 8402012"/>
              <a:gd name="connsiteX695" fmla="*/ 9488543 w 21052571"/>
              <a:gd name="connsiteY695" fmla="*/ 5606855 h 8402012"/>
              <a:gd name="connsiteX696" fmla="*/ 9488815 w 21052571"/>
              <a:gd name="connsiteY696" fmla="*/ 5605797 h 8402012"/>
              <a:gd name="connsiteX697" fmla="*/ 9489431 w 21052571"/>
              <a:gd name="connsiteY697" fmla="*/ 5603404 h 8402012"/>
              <a:gd name="connsiteX698" fmla="*/ 7678606 w 21052571"/>
              <a:gd name="connsiteY698" fmla="*/ 5594158 h 8402012"/>
              <a:gd name="connsiteX699" fmla="*/ 7659261 w 21052571"/>
              <a:gd name="connsiteY699" fmla="*/ 5625323 h 8402012"/>
              <a:gd name="connsiteX700" fmla="*/ 7678606 w 21052571"/>
              <a:gd name="connsiteY700" fmla="*/ 5594158 h 8402012"/>
              <a:gd name="connsiteX701" fmla="*/ 19090347 w 21052571"/>
              <a:gd name="connsiteY701" fmla="*/ 5592850 h 8402012"/>
              <a:gd name="connsiteX702" fmla="*/ 19072383 w 21052571"/>
              <a:gd name="connsiteY702" fmla="*/ 5624920 h 8402012"/>
              <a:gd name="connsiteX703" fmla="*/ 19090347 w 21052571"/>
              <a:gd name="connsiteY703" fmla="*/ 5592850 h 8402012"/>
              <a:gd name="connsiteX704" fmla="*/ 20374811 w 21052571"/>
              <a:gd name="connsiteY704" fmla="*/ 5564413 h 8402012"/>
              <a:gd name="connsiteX705" fmla="*/ 20356851 w 21052571"/>
              <a:gd name="connsiteY705" fmla="*/ 5596519 h 8402012"/>
              <a:gd name="connsiteX706" fmla="*/ 20374811 w 21052571"/>
              <a:gd name="connsiteY706" fmla="*/ 5564413 h 8402012"/>
              <a:gd name="connsiteX707" fmla="*/ 19810783 w 21052571"/>
              <a:gd name="connsiteY707" fmla="*/ 5564413 h 8402012"/>
              <a:gd name="connsiteX708" fmla="*/ 19792823 w 21052571"/>
              <a:gd name="connsiteY708" fmla="*/ 5596519 h 8402012"/>
              <a:gd name="connsiteX709" fmla="*/ 19810783 w 21052571"/>
              <a:gd name="connsiteY709" fmla="*/ 5564413 h 8402012"/>
              <a:gd name="connsiteX710" fmla="*/ 10828980 w 21052571"/>
              <a:gd name="connsiteY710" fmla="*/ 5564413 h 8402012"/>
              <a:gd name="connsiteX711" fmla="*/ 10811018 w 21052571"/>
              <a:gd name="connsiteY711" fmla="*/ 5596519 h 8402012"/>
              <a:gd name="connsiteX712" fmla="*/ 10828980 w 21052571"/>
              <a:gd name="connsiteY712" fmla="*/ 5564413 h 8402012"/>
              <a:gd name="connsiteX713" fmla="*/ 7774257 w 21052571"/>
              <a:gd name="connsiteY713" fmla="*/ 5561918 h 8402012"/>
              <a:gd name="connsiteX714" fmla="*/ 7754912 w 21052571"/>
              <a:gd name="connsiteY714" fmla="*/ 5594158 h 8402012"/>
              <a:gd name="connsiteX715" fmla="*/ 7774257 w 21052571"/>
              <a:gd name="connsiteY715" fmla="*/ 5561918 h 8402012"/>
              <a:gd name="connsiteX716" fmla="*/ 9600691 w 21052571"/>
              <a:gd name="connsiteY716" fmla="*/ 5555468 h 8402012"/>
              <a:gd name="connsiteX717" fmla="*/ 9615105 w 21052571"/>
              <a:gd name="connsiteY717" fmla="*/ 5563402 h 8402012"/>
              <a:gd name="connsiteX718" fmla="*/ 9619348 w 21052571"/>
              <a:gd name="connsiteY718" fmla="*/ 5571868 h 8402012"/>
              <a:gd name="connsiteX719" fmla="*/ 9616604 w 21052571"/>
              <a:gd name="connsiteY719" fmla="*/ 5563038 h 8402012"/>
              <a:gd name="connsiteX720" fmla="*/ 9634566 w 21052571"/>
              <a:gd name="connsiteY720" fmla="*/ 5563038 h 8402012"/>
              <a:gd name="connsiteX721" fmla="*/ 9623691 w 21052571"/>
              <a:gd name="connsiteY721" fmla="*/ 5580533 h 8402012"/>
              <a:gd name="connsiteX722" fmla="*/ 9625019 w 21052571"/>
              <a:gd name="connsiteY722" fmla="*/ 5583182 h 8402012"/>
              <a:gd name="connsiteX723" fmla="*/ 9498114 w 21052571"/>
              <a:gd name="connsiteY723" fmla="*/ 5607892 h 8402012"/>
              <a:gd name="connsiteX724" fmla="*/ 9600691 w 21052571"/>
              <a:gd name="connsiteY724" fmla="*/ 5555468 h 8402012"/>
              <a:gd name="connsiteX725" fmla="*/ 9649142 w 21052571"/>
              <a:gd name="connsiteY725" fmla="*/ 5541994 h 8402012"/>
              <a:gd name="connsiteX726" fmla="*/ 9662976 w 21052571"/>
              <a:gd name="connsiteY726" fmla="*/ 5561978 h 8402012"/>
              <a:gd name="connsiteX727" fmla="*/ 9626084 w 21052571"/>
              <a:gd name="connsiteY727" fmla="*/ 5549680 h 8402012"/>
              <a:gd name="connsiteX728" fmla="*/ 9649142 w 21052571"/>
              <a:gd name="connsiteY728" fmla="*/ 5541994 h 8402012"/>
              <a:gd name="connsiteX729" fmla="*/ 904916 w 21052571"/>
              <a:gd name="connsiteY729" fmla="*/ 5536127 h 8402012"/>
              <a:gd name="connsiteX730" fmla="*/ 924259 w 21052571"/>
              <a:gd name="connsiteY730" fmla="*/ 5561918 h 8402012"/>
              <a:gd name="connsiteX731" fmla="*/ 904916 w 21052571"/>
              <a:gd name="connsiteY731" fmla="*/ 5536127 h 8402012"/>
              <a:gd name="connsiteX732" fmla="*/ 20336891 w 21052571"/>
              <a:gd name="connsiteY732" fmla="*/ 5535975 h 8402012"/>
              <a:gd name="connsiteX733" fmla="*/ 20318931 w 21052571"/>
              <a:gd name="connsiteY733" fmla="*/ 5563275 h 8402012"/>
              <a:gd name="connsiteX734" fmla="*/ 20336891 w 21052571"/>
              <a:gd name="connsiteY734" fmla="*/ 5535975 h 8402012"/>
              <a:gd name="connsiteX735" fmla="*/ 20298975 w 21052571"/>
              <a:gd name="connsiteY735" fmla="*/ 5502796 h 8402012"/>
              <a:gd name="connsiteX736" fmla="*/ 20281015 w 21052571"/>
              <a:gd name="connsiteY736" fmla="*/ 5534905 h 8402012"/>
              <a:gd name="connsiteX737" fmla="*/ 20298975 w 21052571"/>
              <a:gd name="connsiteY737" fmla="*/ 5502796 h 8402012"/>
              <a:gd name="connsiteX738" fmla="*/ 18451479 w 21052571"/>
              <a:gd name="connsiteY738" fmla="*/ 5502793 h 8402012"/>
              <a:gd name="connsiteX739" fmla="*/ 18471347 w 21052571"/>
              <a:gd name="connsiteY739" fmla="*/ 5502793 h 8402012"/>
              <a:gd name="connsiteX740" fmla="*/ 18530951 w 21052571"/>
              <a:gd name="connsiteY740" fmla="*/ 5515562 h 8402012"/>
              <a:gd name="connsiteX741" fmla="*/ 18451479 w 21052571"/>
              <a:gd name="connsiteY741" fmla="*/ 5502793 h 8402012"/>
              <a:gd name="connsiteX742" fmla="*/ 8200538 w 21052571"/>
              <a:gd name="connsiteY742" fmla="*/ 5493610 h 8402012"/>
              <a:gd name="connsiteX743" fmla="*/ 8147187 w 21052571"/>
              <a:gd name="connsiteY743" fmla="*/ 5542574 h 8402012"/>
              <a:gd name="connsiteX744" fmla="*/ 8056910 w 21052571"/>
              <a:gd name="connsiteY744" fmla="*/ 5587710 h 8402012"/>
              <a:gd name="connsiteX745" fmla="*/ 7960184 w 21052571"/>
              <a:gd name="connsiteY745" fmla="*/ 5631771 h 8402012"/>
              <a:gd name="connsiteX746" fmla="*/ 7864534 w 21052571"/>
              <a:gd name="connsiteY746" fmla="*/ 5676906 h 8402012"/>
              <a:gd name="connsiteX747" fmla="*/ 7832292 w 21052571"/>
              <a:gd name="connsiteY747" fmla="*/ 5689802 h 8402012"/>
              <a:gd name="connsiteX748" fmla="*/ 7793602 w 21052571"/>
              <a:gd name="connsiteY748" fmla="*/ 5728489 h 8402012"/>
              <a:gd name="connsiteX749" fmla="*/ 7697951 w 21052571"/>
              <a:gd name="connsiteY749" fmla="*/ 5760729 h 8402012"/>
              <a:gd name="connsiteX750" fmla="*/ 7966633 w 21052571"/>
              <a:gd name="connsiteY750" fmla="*/ 5644666 h 8402012"/>
              <a:gd name="connsiteX751" fmla="*/ 8217044 w 21052571"/>
              <a:gd name="connsiteY751" fmla="*/ 5510335 h 8402012"/>
              <a:gd name="connsiteX752" fmla="*/ 8200538 w 21052571"/>
              <a:gd name="connsiteY752" fmla="*/ 5493610 h 8402012"/>
              <a:gd name="connsiteX753" fmla="*/ 7531368 w 21052571"/>
              <a:gd name="connsiteY753" fmla="*/ 5478095 h 8402012"/>
              <a:gd name="connsiteX754" fmla="*/ 7486230 w 21052571"/>
              <a:gd name="connsiteY754" fmla="*/ 5503887 h 8402012"/>
              <a:gd name="connsiteX755" fmla="*/ 7428194 w 21052571"/>
              <a:gd name="connsiteY755" fmla="*/ 5555470 h 8402012"/>
              <a:gd name="connsiteX756" fmla="*/ 7318572 w 21052571"/>
              <a:gd name="connsiteY756" fmla="*/ 5625323 h 8402012"/>
              <a:gd name="connsiteX757" fmla="*/ 7370160 w 21052571"/>
              <a:gd name="connsiteY757" fmla="*/ 5625323 h 8402012"/>
              <a:gd name="connsiteX758" fmla="*/ 7543190 w 21052571"/>
              <a:gd name="connsiteY758" fmla="*/ 5536127 h 8402012"/>
              <a:gd name="connsiteX759" fmla="*/ 7531368 w 21052571"/>
              <a:gd name="connsiteY759" fmla="*/ 5478095 h 8402012"/>
              <a:gd name="connsiteX760" fmla="*/ 10653612 w 21052571"/>
              <a:gd name="connsiteY760" fmla="*/ 5469618 h 8402012"/>
              <a:gd name="connsiteX761" fmla="*/ 10635650 w 21052571"/>
              <a:gd name="connsiteY761" fmla="*/ 5501724 h 8402012"/>
              <a:gd name="connsiteX762" fmla="*/ 10653612 w 21052571"/>
              <a:gd name="connsiteY762" fmla="*/ 5469618 h 8402012"/>
              <a:gd name="connsiteX763" fmla="*/ 8890927 w 21052571"/>
              <a:gd name="connsiteY763" fmla="*/ 5465756 h 8402012"/>
              <a:gd name="connsiteX764" fmla="*/ 8899908 w 21052571"/>
              <a:gd name="connsiteY764" fmla="*/ 5472980 h 8402012"/>
              <a:gd name="connsiteX765" fmla="*/ 8887933 w 21052571"/>
              <a:gd name="connsiteY765" fmla="*/ 5492243 h 8402012"/>
              <a:gd name="connsiteX766" fmla="*/ 8881946 w 21052571"/>
              <a:gd name="connsiteY766" fmla="*/ 5472980 h 8402012"/>
              <a:gd name="connsiteX767" fmla="*/ 8890927 w 21052571"/>
              <a:gd name="connsiteY767" fmla="*/ 5465756 h 8402012"/>
              <a:gd name="connsiteX768" fmla="*/ 8594024 w 21052571"/>
              <a:gd name="connsiteY768" fmla="*/ 5442358 h 8402012"/>
              <a:gd name="connsiteX769" fmla="*/ 8596889 w 21052571"/>
              <a:gd name="connsiteY769" fmla="*/ 5446490 h 8402012"/>
              <a:gd name="connsiteX770" fmla="*/ 8595384 w 21052571"/>
              <a:gd name="connsiteY770" fmla="*/ 5444320 h 8402012"/>
              <a:gd name="connsiteX771" fmla="*/ 8583343 w 21052571"/>
              <a:gd name="connsiteY771" fmla="*/ 5426959 h 8402012"/>
              <a:gd name="connsiteX772" fmla="*/ 8587859 w 21052571"/>
              <a:gd name="connsiteY772" fmla="*/ 5433469 h 8402012"/>
              <a:gd name="connsiteX773" fmla="*/ 8594024 w 21052571"/>
              <a:gd name="connsiteY773" fmla="*/ 5442358 h 8402012"/>
              <a:gd name="connsiteX774" fmla="*/ 8592562 w 21052571"/>
              <a:gd name="connsiteY774" fmla="*/ 5440251 h 8402012"/>
              <a:gd name="connsiteX775" fmla="*/ 8583343 w 21052571"/>
              <a:gd name="connsiteY775" fmla="*/ 5426959 h 8402012"/>
              <a:gd name="connsiteX776" fmla="*/ 18830935 w 21052571"/>
              <a:gd name="connsiteY776" fmla="*/ 5411343 h 8402012"/>
              <a:gd name="connsiteX777" fmla="*/ 18886479 w 21052571"/>
              <a:gd name="connsiteY777" fmla="*/ 5459060 h 8402012"/>
              <a:gd name="connsiteX778" fmla="*/ 18811699 w 21052571"/>
              <a:gd name="connsiteY778" fmla="*/ 5426744 h 8402012"/>
              <a:gd name="connsiteX779" fmla="*/ 18830935 w 21052571"/>
              <a:gd name="connsiteY779" fmla="*/ 5411343 h 8402012"/>
              <a:gd name="connsiteX780" fmla="*/ 18799939 w 21052571"/>
              <a:gd name="connsiteY780" fmla="*/ 5393307 h 8402012"/>
              <a:gd name="connsiteX781" fmla="*/ 18810603 w 21052571"/>
              <a:gd name="connsiteY781" fmla="*/ 5395866 h 8402012"/>
              <a:gd name="connsiteX782" fmla="*/ 18804039 w 21052571"/>
              <a:gd name="connsiteY782" fmla="*/ 5416341 h 8402012"/>
              <a:gd name="connsiteX783" fmla="*/ 18799939 w 21052571"/>
              <a:gd name="connsiteY783" fmla="*/ 5393307 h 8402012"/>
              <a:gd name="connsiteX784" fmla="*/ 8700838 w 21052571"/>
              <a:gd name="connsiteY784" fmla="*/ 5384303 h 8402012"/>
              <a:gd name="connsiteX785" fmla="*/ 8682876 w 21052571"/>
              <a:gd name="connsiteY785" fmla="*/ 5416409 h 8402012"/>
              <a:gd name="connsiteX786" fmla="*/ 8700838 w 21052571"/>
              <a:gd name="connsiteY786" fmla="*/ 5384303 h 8402012"/>
              <a:gd name="connsiteX787" fmla="*/ 18245035 w 21052571"/>
              <a:gd name="connsiteY787" fmla="*/ 5365343 h 8402012"/>
              <a:gd name="connsiteX788" fmla="*/ 18247403 w 21052571"/>
              <a:gd name="connsiteY788" fmla="*/ 5381396 h 8402012"/>
              <a:gd name="connsiteX789" fmla="*/ 18245399 w 21052571"/>
              <a:gd name="connsiteY789" fmla="*/ 5394978 h 8402012"/>
              <a:gd name="connsiteX790" fmla="*/ 18246615 w 21052571"/>
              <a:gd name="connsiteY790" fmla="*/ 5396535 h 8402012"/>
              <a:gd name="connsiteX791" fmla="*/ 18245043 w 21052571"/>
              <a:gd name="connsiteY791" fmla="*/ 5397380 h 8402012"/>
              <a:gd name="connsiteX792" fmla="*/ 18245035 w 21052571"/>
              <a:gd name="connsiteY792" fmla="*/ 5397449 h 8402012"/>
              <a:gd name="connsiteX793" fmla="*/ 18245003 w 21052571"/>
              <a:gd name="connsiteY793" fmla="*/ 5397403 h 8402012"/>
              <a:gd name="connsiteX794" fmla="*/ 18209751 w 21052571"/>
              <a:gd name="connsiteY794" fmla="*/ 5416376 h 8402012"/>
              <a:gd name="connsiteX795" fmla="*/ 18223839 w 21052571"/>
              <a:gd name="connsiteY795" fmla="*/ 5381655 h 8402012"/>
              <a:gd name="connsiteX796" fmla="*/ 18234563 w 21052571"/>
              <a:gd name="connsiteY796" fmla="*/ 5382751 h 8402012"/>
              <a:gd name="connsiteX797" fmla="*/ 9586345 w 21052571"/>
              <a:gd name="connsiteY797" fmla="*/ 5365343 h 8402012"/>
              <a:gd name="connsiteX798" fmla="*/ 9591815 w 21052571"/>
              <a:gd name="connsiteY798" fmla="*/ 5384607 h 8402012"/>
              <a:gd name="connsiteX799" fmla="*/ 9586345 w 21052571"/>
              <a:gd name="connsiteY799" fmla="*/ 5397449 h 8402012"/>
              <a:gd name="connsiteX800" fmla="*/ 9586345 w 21052571"/>
              <a:gd name="connsiteY800" fmla="*/ 5365343 h 8402012"/>
              <a:gd name="connsiteX801" fmla="*/ 8002180 w 21052571"/>
              <a:gd name="connsiteY801" fmla="*/ 5365343 h 8402012"/>
              <a:gd name="connsiteX802" fmla="*/ 8008744 w 21052571"/>
              <a:gd name="connsiteY802" fmla="*/ 5384607 h 8402012"/>
              <a:gd name="connsiteX803" fmla="*/ 8002180 w 21052571"/>
              <a:gd name="connsiteY803" fmla="*/ 5397449 h 8402012"/>
              <a:gd name="connsiteX804" fmla="*/ 8002180 w 21052571"/>
              <a:gd name="connsiteY804" fmla="*/ 5365343 h 8402012"/>
              <a:gd name="connsiteX805" fmla="*/ 9618055 w 21052571"/>
              <a:gd name="connsiteY805" fmla="*/ 5351565 h 8402012"/>
              <a:gd name="connsiteX806" fmla="*/ 9643992 w 21052571"/>
              <a:gd name="connsiteY806" fmla="*/ 5361485 h 8402012"/>
              <a:gd name="connsiteX807" fmla="*/ 9588167 w 21052571"/>
              <a:gd name="connsiteY807" fmla="*/ 5361485 h 8402012"/>
              <a:gd name="connsiteX808" fmla="*/ 9618055 w 21052571"/>
              <a:gd name="connsiteY808" fmla="*/ 5351565 h 8402012"/>
              <a:gd name="connsiteX809" fmla="*/ 20116531 w 21052571"/>
              <a:gd name="connsiteY809" fmla="*/ 5351124 h 8402012"/>
              <a:gd name="connsiteX810" fmla="*/ 20147275 w 21052571"/>
              <a:gd name="connsiteY810" fmla="*/ 5363968 h 8402012"/>
              <a:gd name="connsiteX811" fmla="*/ 20110383 w 21052571"/>
              <a:gd name="connsiteY811" fmla="*/ 5363968 h 8402012"/>
              <a:gd name="connsiteX812" fmla="*/ 20116531 w 21052571"/>
              <a:gd name="connsiteY812" fmla="*/ 5351124 h 8402012"/>
              <a:gd name="connsiteX813" fmla="*/ 18772783 w 21052571"/>
              <a:gd name="connsiteY813" fmla="*/ 5351124 h 8402012"/>
              <a:gd name="connsiteX814" fmla="*/ 18754819 w 21052571"/>
              <a:gd name="connsiteY814" fmla="*/ 5383233 h 8402012"/>
              <a:gd name="connsiteX815" fmla="*/ 18772783 w 21052571"/>
              <a:gd name="connsiteY815" fmla="*/ 5351124 h 8402012"/>
              <a:gd name="connsiteX816" fmla="*/ 9642129 w 21052571"/>
              <a:gd name="connsiteY816" fmla="*/ 5332164 h 8402012"/>
              <a:gd name="connsiteX817" fmla="*/ 9648693 w 21052571"/>
              <a:gd name="connsiteY817" fmla="*/ 5350610 h 8402012"/>
              <a:gd name="connsiteX818" fmla="*/ 9642129 w 21052571"/>
              <a:gd name="connsiteY818" fmla="*/ 5332164 h 8402012"/>
              <a:gd name="connsiteX819" fmla="*/ 7806498 w 21052571"/>
              <a:gd name="connsiteY819" fmla="*/ 5330868 h 8402012"/>
              <a:gd name="connsiteX820" fmla="*/ 7742015 w 21052571"/>
              <a:gd name="connsiteY820" fmla="*/ 5382451 h 8402012"/>
              <a:gd name="connsiteX821" fmla="*/ 7581880 w 21052571"/>
              <a:gd name="connsiteY821" fmla="*/ 5445856 h 8402012"/>
              <a:gd name="connsiteX822" fmla="*/ 7601226 w 21052571"/>
              <a:gd name="connsiteY822" fmla="*/ 5536127 h 8402012"/>
              <a:gd name="connsiteX823" fmla="*/ 7845189 w 21052571"/>
              <a:gd name="connsiteY823" fmla="*/ 5382451 h 8402012"/>
              <a:gd name="connsiteX824" fmla="*/ 7806498 w 21052571"/>
              <a:gd name="connsiteY824" fmla="*/ 5330868 h 8402012"/>
              <a:gd name="connsiteX825" fmla="*/ 7922569 w 21052571"/>
              <a:gd name="connsiteY825" fmla="*/ 5317972 h 8402012"/>
              <a:gd name="connsiteX826" fmla="*/ 7941914 w 21052571"/>
              <a:gd name="connsiteY826" fmla="*/ 5350212 h 8402012"/>
              <a:gd name="connsiteX827" fmla="*/ 7922569 w 21052571"/>
              <a:gd name="connsiteY827" fmla="*/ 5317972 h 8402012"/>
              <a:gd name="connsiteX828" fmla="*/ 7864534 w 21052571"/>
              <a:gd name="connsiteY828" fmla="*/ 5317972 h 8402012"/>
              <a:gd name="connsiteX829" fmla="*/ 7883879 w 21052571"/>
              <a:gd name="connsiteY829" fmla="*/ 5350212 h 8402012"/>
              <a:gd name="connsiteX830" fmla="*/ 7864534 w 21052571"/>
              <a:gd name="connsiteY830" fmla="*/ 5317972 h 8402012"/>
              <a:gd name="connsiteX831" fmla="*/ 20848783 w 21052571"/>
              <a:gd name="connsiteY831" fmla="*/ 5317945 h 8402012"/>
              <a:gd name="connsiteX832" fmla="*/ 20830823 w 21052571"/>
              <a:gd name="connsiteY832" fmla="*/ 5350051 h 8402012"/>
              <a:gd name="connsiteX833" fmla="*/ 20848783 w 21052571"/>
              <a:gd name="connsiteY833" fmla="*/ 5317945 h 8402012"/>
              <a:gd name="connsiteX834" fmla="*/ 20079639 w 21052571"/>
              <a:gd name="connsiteY834" fmla="*/ 5317945 h 8402012"/>
              <a:gd name="connsiteX835" fmla="*/ 20109359 w 21052571"/>
              <a:gd name="connsiteY835" fmla="*/ 5330788 h 8402012"/>
              <a:gd name="connsiteX836" fmla="*/ 20072467 w 21052571"/>
              <a:gd name="connsiteY836" fmla="*/ 5330788 h 8402012"/>
              <a:gd name="connsiteX837" fmla="*/ 20079639 w 21052571"/>
              <a:gd name="connsiteY837" fmla="*/ 5317945 h 8402012"/>
              <a:gd name="connsiteX838" fmla="*/ 18692207 w 21052571"/>
              <a:gd name="connsiteY838" fmla="*/ 5317945 h 8402012"/>
              <a:gd name="connsiteX839" fmla="*/ 18674243 w 21052571"/>
              <a:gd name="connsiteY839" fmla="*/ 5350051 h 8402012"/>
              <a:gd name="connsiteX840" fmla="*/ 18692207 w 21052571"/>
              <a:gd name="connsiteY840" fmla="*/ 5317945 h 8402012"/>
              <a:gd name="connsiteX841" fmla="*/ 9706095 w 21052571"/>
              <a:gd name="connsiteY841" fmla="*/ 5307543 h 8402012"/>
              <a:gd name="connsiteX842" fmla="*/ 9729280 w 21052571"/>
              <a:gd name="connsiteY842" fmla="*/ 5311721 h 8402012"/>
              <a:gd name="connsiteX843" fmla="*/ 9645045 w 21052571"/>
              <a:gd name="connsiteY843" fmla="*/ 5330821 h 8402012"/>
              <a:gd name="connsiteX844" fmla="*/ 9706095 w 21052571"/>
              <a:gd name="connsiteY844" fmla="*/ 5307543 h 8402012"/>
              <a:gd name="connsiteX845" fmla="*/ 20810867 w 21052571"/>
              <a:gd name="connsiteY845" fmla="*/ 5284766 h 8402012"/>
              <a:gd name="connsiteX846" fmla="*/ 20792907 w 21052571"/>
              <a:gd name="connsiteY846" fmla="*/ 5316875 h 8402012"/>
              <a:gd name="connsiteX847" fmla="*/ 20810867 w 21052571"/>
              <a:gd name="connsiteY847" fmla="*/ 5284766 h 8402012"/>
              <a:gd name="connsiteX848" fmla="*/ 8102340 w 21052571"/>
              <a:gd name="connsiteY848" fmla="*/ 5284766 h 8402012"/>
              <a:gd name="connsiteX849" fmla="*/ 8165018 w 21052571"/>
              <a:gd name="connsiteY849" fmla="*/ 5348224 h 8402012"/>
              <a:gd name="connsiteX850" fmla="*/ 8051348 w 21052571"/>
              <a:gd name="connsiteY850" fmla="*/ 5411683 h 8402012"/>
              <a:gd name="connsiteX851" fmla="*/ 8000355 w 21052571"/>
              <a:gd name="connsiteY851" fmla="*/ 5360916 h 8402012"/>
              <a:gd name="connsiteX852" fmla="*/ 8076844 w 21052571"/>
              <a:gd name="connsiteY852" fmla="*/ 5354570 h 8402012"/>
              <a:gd name="connsiteX853" fmla="*/ 8102340 w 21052571"/>
              <a:gd name="connsiteY853" fmla="*/ 5284766 h 8402012"/>
              <a:gd name="connsiteX854" fmla="*/ 8584081 w 21052571"/>
              <a:gd name="connsiteY854" fmla="*/ 5279889 h 8402012"/>
              <a:gd name="connsiteX855" fmla="*/ 8512595 w 21052571"/>
              <a:gd name="connsiteY855" fmla="*/ 5317972 h 8402012"/>
              <a:gd name="connsiteX856" fmla="*/ 8428766 w 21052571"/>
              <a:gd name="connsiteY856" fmla="*/ 5369555 h 8402012"/>
              <a:gd name="connsiteX857" fmla="*/ 8390076 w 21052571"/>
              <a:gd name="connsiteY857" fmla="*/ 5414691 h 8402012"/>
              <a:gd name="connsiteX858" fmla="*/ 8333115 w 21052571"/>
              <a:gd name="connsiteY858" fmla="*/ 5408243 h 8402012"/>
              <a:gd name="connsiteX859" fmla="*/ 8242838 w 21052571"/>
              <a:gd name="connsiteY859" fmla="*/ 5445856 h 8402012"/>
              <a:gd name="connsiteX860" fmla="*/ 8242838 w 21052571"/>
              <a:gd name="connsiteY860" fmla="*/ 5503887 h 8402012"/>
              <a:gd name="connsiteX861" fmla="*/ 8435214 w 21052571"/>
              <a:gd name="connsiteY861" fmla="*/ 5388899 h 8402012"/>
              <a:gd name="connsiteX862" fmla="*/ 8608245 w 21052571"/>
              <a:gd name="connsiteY862" fmla="*/ 5285733 h 8402012"/>
              <a:gd name="connsiteX863" fmla="*/ 8584081 w 21052571"/>
              <a:gd name="connsiteY863" fmla="*/ 5279889 h 8402012"/>
              <a:gd name="connsiteX864" fmla="*/ 9449896 w 21052571"/>
              <a:gd name="connsiteY864" fmla="*/ 5275286 h 8402012"/>
              <a:gd name="connsiteX865" fmla="*/ 9521091 w 21052571"/>
              <a:gd name="connsiteY865" fmla="*/ 5287987 h 8402012"/>
              <a:gd name="connsiteX866" fmla="*/ 9566397 w 21052571"/>
              <a:gd name="connsiteY866" fmla="*/ 5294338 h 8402012"/>
              <a:gd name="connsiteX867" fmla="*/ 9546980 w 21052571"/>
              <a:gd name="connsiteY867" fmla="*/ 5332441 h 8402012"/>
              <a:gd name="connsiteX868" fmla="*/ 9417534 w 21052571"/>
              <a:gd name="connsiteY868" fmla="*/ 5383245 h 8402012"/>
              <a:gd name="connsiteX869" fmla="*/ 9449896 w 21052571"/>
              <a:gd name="connsiteY869" fmla="*/ 5275286 h 8402012"/>
              <a:gd name="connsiteX870" fmla="*/ 9629789 w 21052571"/>
              <a:gd name="connsiteY870" fmla="*/ 5262125 h 8402012"/>
              <a:gd name="connsiteX871" fmla="*/ 9643992 w 21052571"/>
              <a:gd name="connsiteY871" fmla="*/ 5271444 h 8402012"/>
              <a:gd name="connsiteX872" fmla="*/ 9588167 w 21052571"/>
              <a:gd name="connsiteY872" fmla="*/ 5283741 h 8402012"/>
              <a:gd name="connsiteX873" fmla="*/ 9629789 w 21052571"/>
              <a:gd name="connsiteY873" fmla="*/ 5262125 h 8402012"/>
              <a:gd name="connsiteX874" fmla="*/ 18583191 w 21052571"/>
              <a:gd name="connsiteY874" fmla="*/ 5261070 h 8402012"/>
              <a:gd name="connsiteX875" fmla="*/ 18565231 w 21052571"/>
              <a:gd name="connsiteY875" fmla="*/ 5288370 h 8402012"/>
              <a:gd name="connsiteX876" fmla="*/ 18583191 w 21052571"/>
              <a:gd name="connsiteY876" fmla="*/ 5261070 h 8402012"/>
              <a:gd name="connsiteX877" fmla="*/ 8365316 w 21052571"/>
              <a:gd name="connsiteY877" fmla="*/ 5261070 h 8402012"/>
              <a:gd name="connsiteX878" fmla="*/ 8365316 w 21052571"/>
              <a:gd name="connsiteY878" fmla="*/ 5288370 h 8402012"/>
              <a:gd name="connsiteX879" fmla="*/ 8365316 w 21052571"/>
              <a:gd name="connsiteY879" fmla="*/ 5261070 h 8402012"/>
              <a:gd name="connsiteX880" fmla="*/ 19977671 w 21052571"/>
              <a:gd name="connsiteY880" fmla="*/ 5242110 h 8402012"/>
              <a:gd name="connsiteX881" fmla="*/ 20071411 w 21052571"/>
              <a:gd name="connsiteY881" fmla="*/ 5305677 h 8402012"/>
              <a:gd name="connsiteX882" fmla="*/ 19977671 w 21052571"/>
              <a:gd name="connsiteY882" fmla="*/ 5242110 h 8402012"/>
              <a:gd name="connsiteX883" fmla="*/ 9642129 w 21052571"/>
              <a:gd name="connsiteY883" fmla="*/ 5242110 h 8402012"/>
              <a:gd name="connsiteX884" fmla="*/ 9635565 w 21052571"/>
              <a:gd name="connsiteY884" fmla="*/ 5260556 h 8402012"/>
              <a:gd name="connsiteX885" fmla="*/ 9642129 w 21052571"/>
              <a:gd name="connsiteY885" fmla="*/ 5242110 h 8402012"/>
              <a:gd name="connsiteX886" fmla="*/ 8718550 w 21052571"/>
              <a:gd name="connsiteY886" fmla="*/ 5242110 h 8402012"/>
              <a:gd name="connsiteX887" fmla="*/ 8724537 w 21052571"/>
              <a:gd name="connsiteY887" fmla="*/ 5262585 h 8402012"/>
              <a:gd name="connsiteX888" fmla="*/ 8718550 w 21052571"/>
              <a:gd name="connsiteY888" fmla="*/ 5242110 h 8402012"/>
              <a:gd name="connsiteX889" fmla="*/ 18905495 w 21052571"/>
              <a:gd name="connsiteY889" fmla="*/ 5227892 h 8402012"/>
              <a:gd name="connsiteX890" fmla="*/ 18887531 w 21052571"/>
              <a:gd name="connsiteY890" fmla="*/ 5260001 h 8402012"/>
              <a:gd name="connsiteX891" fmla="*/ 18905495 w 21052571"/>
              <a:gd name="connsiteY891" fmla="*/ 5227892 h 8402012"/>
              <a:gd name="connsiteX892" fmla="*/ 18507355 w 21052571"/>
              <a:gd name="connsiteY892" fmla="*/ 5227892 h 8402012"/>
              <a:gd name="connsiteX893" fmla="*/ 18489391 w 21052571"/>
              <a:gd name="connsiteY893" fmla="*/ 5260001 h 8402012"/>
              <a:gd name="connsiteX894" fmla="*/ 18507355 w 21052571"/>
              <a:gd name="connsiteY894" fmla="*/ 5227892 h 8402012"/>
              <a:gd name="connsiteX895" fmla="*/ 9262754 w 21052571"/>
              <a:gd name="connsiteY895" fmla="*/ 5227701 h 8402012"/>
              <a:gd name="connsiteX896" fmla="*/ 9301444 w 21052571"/>
              <a:gd name="connsiteY896" fmla="*/ 5259941 h 8402012"/>
              <a:gd name="connsiteX897" fmla="*/ 9262754 w 21052571"/>
              <a:gd name="connsiteY897" fmla="*/ 5227701 h 8402012"/>
              <a:gd name="connsiteX898" fmla="*/ 8640487 w 21052571"/>
              <a:gd name="connsiteY898" fmla="*/ 5227701 h 8402012"/>
              <a:gd name="connsiteX899" fmla="*/ 8679177 w 21052571"/>
              <a:gd name="connsiteY899" fmla="*/ 5259941 h 8402012"/>
              <a:gd name="connsiteX900" fmla="*/ 8640487 w 21052571"/>
              <a:gd name="connsiteY900" fmla="*/ 5227701 h 8402012"/>
              <a:gd name="connsiteX901" fmla="*/ 8444887 w 21052571"/>
              <a:gd name="connsiteY901" fmla="*/ 5213596 h 8402012"/>
              <a:gd name="connsiteX902" fmla="*/ 8422317 w 21052571"/>
              <a:gd name="connsiteY902" fmla="*/ 5221253 h 8402012"/>
              <a:gd name="connsiteX903" fmla="*/ 8390076 w 21052571"/>
              <a:gd name="connsiteY903" fmla="*/ 5253493 h 8402012"/>
              <a:gd name="connsiteX904" fmla="*/ 8387050 w 21052571"/>
              <a:gd name="connsiteY904" fmla="*/ 5252196 h 8402012"/>
              <a:gd name="connsiteX905" fmla="*/ 8392755 w 21052571"/>
              <a:gd name="connsiteY905" fmla="*/ 5261374 h 8402012"/>
              <a:gd name="connsiteX906" fmla="*/ 8380780 w 21052571"/>
              <a:gd name="connsiteY906" fmla="*/ 5274216 h 8402012"/>
              <a:gd name="connsiteX907" fmla="*/ 8376290 w 21052571"/>
              <a:gd name="connsiteY907" fmla="*/ 5258163 h 8402012"/>
              <a:gd name="connsiteX908" fmla="*/ 8378932 w 21052571"/>
              <a:gd name="connsiteY908" fmla="*/ 5248717 h 8402012"/>
              <a:gd name="connsiteX909" fmla="*/ 8367506 w 21052571"/>
              <a:gd name="connsiteY909" fmla="*/ 5243821 h 8402012"/>
              <a:gd name="connsiteX910" fmla="*/ 8344937 w 21052571"/>
              <a:gd name="connsiteY910" fmla="*/ 5234149 h 8402012"/>
              <a:gd name="connsiteX911" fmla="*/ 8300874 w 21052571"/>
              <a:gd name="connsiteY911" fmla="*/ 5227701 h 8402012"/>
              <a:gd name="connsiteX912" fmla="*/ 8300874 w 21052571"/>
              <a:gd name="connsiteY912" fmla="*/ 5285733 h 8402012"/>
              <a:gd name="connsiteX913" fmla="*/ 8333115 w 21052571"/>
              <a:gd name="connsiteY913" fmla="*/ 5292180 h 8402012"/>
              <a:gd name="connsiteX914" fmla="*/ 8370730 w 21052571"/>
              <a:gd name="connsiteY914" fmla="*/ 5298628 h 8402012"/>
              <a:gd name="connsiteX915" fmla="*/ 8467456 w 21052571"/>
              <a:gd name="connsiteY915" fmla="*/ 5214805 h 8402012"/>
              <a:gd name="connsiteX916" fmla="*/ 8444887 w 21052571"/>
              <a:gd name="connsiteY916" fmla="*/ 5213596 h 8402012"/>
              <a:gd name="connsiteX917" fmla="*/ 9340135 w 21052571"/>
              <a:gd name="connsiteY917" fmla="*/ 5195462 h 8402012"/>
              <a:gd name="connsiteX918" fmla="*/ 9359480 w 21052571"/>
              <a:gd name="connsiteY918" fmla="*/ 5227701 h 8402012"/>
              <a:gd name="connsiteX919" fmla="*/ 9340135 w 21052571"/>
              <a:gd name="connsiteY919" fmla="*/ 5195462 h 8402012"/>
              <a:gd name="connsiteX920" fmla="*/ 8768815 w 21052571"/>
              <a:gd name="connsiteY920" fmla="*/ 5195360 h 8402012"/>
              <a:gd name="connsiteX921" fmla="*/ 8814504 w 21052571"/>
              <a:gd name="connsiteY921" fmla="*/ 5259993 h 8402012"/>
              <a:gd name="connsiteX922" fmla="*/ 8755761 w 21052571"/>
              <a:gd name="connsiteY922" fmla="*/ 5259993 h 8402012"/>
              <a:gd name="connsiteX923" fmla="*/ 8768815 w 21052571"/>
              <a:gd name="connsiteY923" fmla="*/ 5195360 h 8402012"/>
              <a:gd name="connsiteX924" fmla="*/ 19166179 w 21052571"/>
              <a:gd name="connsiteY924" fmla="*/ 5194713 h 8402012"/>
              <a:gd name="connsiteX925" fmla="*/ 19148219 w 21052571"/>
              <a:gd name="connsiteY925" fmla="*/ 5226819 h 8402012"/>
              <a:gd name="connsiteX926" fmla="*/ 19166179 w 21052571"/>
              <a:gd name="connsiteY926" fmla="*/ 5194713 h 8402012"/>
              <a:gd name="connsiteX927" fmla="*/ 8876071 w 21052571"/>
              <a:gd name="connsiteY927" fmla="*/ 5194713 h 8402012"/>
              <a:gd name="connsiteX928" fmla="*/ 8848771 w 21052571"/>
              <a:gd name="connsiteY928" fmla="*/ 5226819 h 8402012"/>
              <a:gd name="connsiteX929" fmla="*/ 8876071 w 21052571"/>
              <a:gd name="connsiteY929" fmla="*/ 5194713 h 8402012"/>
              <a:gd name="connsiteX930" fmla="*/ 8175723 w 21052571"/>
              <a:gd name="connsiteY930" fmla="*/ 5194713 h 8402012"/>
              <a:gd name="connsiteX931" fmla="*/ 8193685 w 21052571"/>
              <a:gd name="connsiteY931" fmla="*/ 5226819 h 8402012"/>
              <a:gd name="connsiteX932" fmla="*/ 8175723 w 21052571"/>
              <a:gd name="connsiteY932" fmla="*/ 5194713 h 8402012"/>
              <a:gd name="connsiteX933" fmla="*/ 20714899 w 21052571"/>
              <a:gd name="connsiteY933" fmla="*/ 5166276 h 8402012"/>
              <a:gd name="connsiteX934" fmla="*/ 20698115 w 21052571"/>
              <a:gd name="connsiteY934" fmla="*/ 5231528 h 8402012"/>
              <a:gd name="connsiteX935" fmla="*/ 20714899 w 21052571"/>
              <a:gd name="connsiteY935" fmla="*/ 5166276 h 8402012"/>
              <a:gd name="connsiteX936" fmla="*/ 9875939 w 21052571"/>
              <a:gd name="connsiteY936" fmla="*/ 5166276 h 8402012"/>
              <a:gd name="connsiteX937" fmla="*/ 9875939 w 21052571"/>
              <a:gd name="connsiteY937" fmla="*/ 5198346 h 8402012"/>
              <a:gd name="connsiteX938" fmla="*/ 9875939 w 21052571"/>
              <a:gd name="connsiteY938" fmla="*/ 5166276 h 8402012"/>
              <a:gd name="connsiteX939" fmla="*/ 8486801 w 21052571"/>
              <a:gd name="connsiteY939" fmla="*/ 5164297 h 8402012"/>
              <a:gd name="connsiteX940" fmla="*/ 8506146 w 21052571"/>
              <a:gd name="connsiteY940" fmla="*/ 5195462 h 8402012"/>
              <a:gd name="connsiteX941" fmla="*/ 8486801 w 21052571"/>
              <a:gd name="connsiteY941" fmla="*/ 5164297 h 8402012"/>
              <a:gd name="connsiteX942" fmla="*/ 9707680 w 21052571"/>
              <a:gd name="connsiteY942" fmla="*/ 5150309 h 8402012"/>
              <a:gd name="connsiteX943" fmla="*/ 9714790 w 21052571"/>
              <a:gd name="connsiteY943" fmla="*/ 5153303 h 8402012"/>
              <a:gd name="connsiteX944" fmla="*/ 9706664 w 21052571"/>
              <a:gd name="connsiteY944" fmla="*/ 5165277 h 8402012"/>
              <a:gd name="connsiteX945" fmla="*/ 9707680 w 21052571"/>
              <a:gd name="connsiteY945" fmla="*/ 5150309 h 8402012"/>
              <a:gd name="connsiteX946" fmla="*/ 19071331 w 21052571"/>
              <a:gd name="connsiteY946" fmla="*/ 5133097 h 8402012"/>
              <a:gd name="connsiteX947" fmla="*/ 19053423 w 21052571"/>
              <a:gd name="connsiteY947" fmla="*/ 5165206 h 8402012"/>
              <a:gd name="connsiteX948" fmla="*/ 19071331 w 21052571"/>
              <a:gd name="connsiteY948" fmla="*/ 5133097 h 8402012"/>
              <a:gd name="connsiteX949" fmla="*/ 18355683 w 21052571"/>
              <a:gd name="connsiteY949" fmla="*/ 5133097 h 8402012"/>
              <a:gd name="connsiteX950" fmla="*/ 18337723 w 21052571"/>
              <a:gd name="connsiteY950" fmla="*/ 5165206 h 8402012"/>
              <a:gd name="connsiteX951" fmla="*/ 18355683 w 21052571"/>
              <a:gd name="connsiteY951" fmla="*/ 5133097 h 8402012"/>
              <a:gd name="connsiteX952" fmla="*/ 17848535 w 21052571"/>
              <a:gd name="connsiteY952" fmla="*/ 5133094 h 8402012"/>
              <a:gd name="connsiteX953" fmla="*/ 17830571 w 21052571"/>
              <a:gd name="connsiteY953" fmla="*/ 5198346 h 8402012"/>
              <a:gd name="connsiteX954" fmla="*/ 17848535 w 21052571"/>
              <a:gd name="connsiteY954" fmla="*/ 5133094 h 8402012"/>
              <a:gd name="connsiteX955" fmla="*/ 8530865 w 21052571"/>
              <a:gd name="connsiteY955" fmla="*/ 5132057 h 8402012"/>
              <a:gd name="connsiteX956" fmla="*/ 8563107 w 21052571"/>
              <a:gd name="connsiteY956" fmla="*/ 5164297 h 8402012"/>
              <a:gd name="connsiteX957" fmla="*/ 8530865 w 21052571"/>
              <a:gd name="connsiteY957" fmla="*/ 5132057 h 8402012"/>
              <a:gd name="connsiteX958" fmla="*/ 10132162 w 21052571"/>
              <a:gd name="connsiteY958" fmla="*/ 5118878 h 8402012"/>
              <a:gd name="connsiteX959" fmla="*/ 9803189 w 21052571"/>
              <a:gd name="connsiteY959" fmla="*/ 5312127 h 8402012"/>
              <a:gd name="connsiteX960" fmla="*/ 9832311 w 21052571"/>
              <a:gd name="connsiteY960" fmla="*/ 5205550 h 8402012"/>
              <a:gd name="connsiteX961" fmla="*/ 9854815 w 21052571"/>
              <a:gd name="connsiteY961" fmla="*/ 5195595 h 8402012"/>
              <a:gd name="connsiteX962" fmla="*/ 9853592 w 21052571"/>
              <a:gd name="connsiteY962" fmla="*/ 5193658 h 8402012"/>
              <a:gd name="connsiteX963" fmla="*/ 9859579 w 21052571"/>
              <a:gd name="connsiteY963" fmla="*/ 5182073 h 8402012"/>
              <a:gd name="connsiteX964" fmla="*/ 9867064 w 21052571"/>
              <a:gd name="connsiteY964" fmla="*/ 5194975 h 8402012"/>
              <a:gd name="connsiteX965" fmla="*/ 9866331 w 21052571"/>
              <a:gd name="connsiteY965" fmla="*/ 5206713 h 8402012"/>
              <a:gd name="connsiteX966" fmla="*/ 9867640 w 21052571"/>
              <a:gd name="connsiteY966" fmla="*/ 5208000 h 8402012"/>
              <a:gd name="connsiteX967" fmla="*/ 9958507 w 21052571"/>
              <a:gd name="connsiteY967" fmla="*/ 5164221 h 8402012"/>
              <a:gd name="connsiteX968" fmla="*/ 10132162 w 21052571"/>
              <a:gd name="connsiteY968" fmla="*/ 5118878 h 8402012"/>
              <a:gd name="connsiteX969" fmla="*/ 19597495 w 21052571"/>
              <a:gd name="connsiteY969" fmla="*/ 5099918 h 8402012"/>
              <a:gd name="connsiteX970" fmla="*/ 19579535 w 21052571"/>
              <a:gd name="connsiteY970" fmla="*/ 5132024 h 8402012"/>
              <a:gd name="connsiteX971" fmla="*/ 19597495 w 21052571"/>
              <a:gd name="connsiteY971" fmla="*/ 5099918 h 8402012"/>
              <a:gd name="connsiteX972" fmla="*/ 17810559 w 21052571"/>
              <a:gd name="connsiteY972" fmla="*/ 5099918 h 8402012"/>
              <a:gd name="connsiteX973" fmla="*/ 17792655 w 21052571"/>
              <a:gd name="connsiteY973" fmla="*/ 5132024 h 8402012"/>
              <a:gd name="connsiteX974" fmla="*/ 17810559 w 21052571"/>
              <a:gd name="connsiteY974" fmla="*/ 5099918 h 8402012"/>
              <a:gd name="connsiteX975" fmla="*/ 9894469 w 21052571"/>
              <a:gd name="connsiteY975" fmla="*/ 5094662 h 8402012"/>
              <a:gd name="connsiteX976" fmla="*/ 9933092 w 21052571"/>
              <a:gd name="connsiteY976" fmla="*/ 5100447 h 8402012"/>
              <a:gd name="connsiteX977" fmla="*/ 9855643 w 21052571"/>
              <a:gd name="connsiteY977" fmla="*/ 5165398 h 8402012"/>
              <a:gd name="connsiteX978" fmla="*/ 9682459 w 21052571"/>
              <a:gd name="connsiteY978" fmla="*/ 5248752 h 8402012"/>
              <a:gd name="connsiteX979" fmla="*/ 9643734 w 21052571"/>
              <a:gd name="connsiteY979" fmla="*/ 5242257 h 8402012"/>
              <a:gd name="connsiteX980" fmla="*/ 9656642 w 21052571"/>
              <a:gd name="connsiteY980" fmla="*/ 5184883 h 8402012"/>
              <a:gd name="connsiteX981" fmla="*/ 9714729 w 21052571"/>
              <a:gd name="connsiteY981" fmla="*/ 5178388 h 8402012"/>
              <a:gd name="connsiteX982" fmla="*/ 9784648 w 21052571"/>
              <a:gd name="connsiteY982" fmla="*/ 5139417 h 8402012"/>
              <a:gd name="connsiteX983" fmla="*/ 9894469 w 21052571"/>
              <a:gd name="connsiteY983" fmla="*/ 5094662 h 8402012"/>
              <a:gd name="connsiteX984" fmla="*/ 10170157 w 21052571"/>
              <a:gd name="connsiteY984" fmla="*/ 5076219 h 8402012"/>
              <a:gd name="connsiteX985" fmla="*/ 10152195 w 21052571"/>
              <a:gd name="connsiteY985" fmla="*/ 5103519 h 8402012"/>
              <a:gd name="connsiteX986" fmla="*/ 10170157 w 21052571"/>
              <a:gd name="connsiteY986" fmla="*/ 5076219 h 8402012"/>
              <a:gd name="connsiteX987" fmla="*/ 8640487 w 21052571"/>
              <a:gd name="connsiteY987" fmla="*/ 5074026 h 8402012"/>
              <a:gd name="connsiteX988" fmla="*/ 8621142 w 21052571"/>
              <a:gd name="connsiteY988" fmla="*/ 5164297 h 8402012"/>
              <a:gd name="connsiteX989" fmla="*/ 8717867 w 21052571"/>
              <a:gd name="connsiteY989" fmla="*/ 5119161 h 8402012"/>
              <a:gd name="connsiteX990" fmla="*/ 8640487 w 21052571"/>
              <a:gd name="connsiteY990" fmla="*/ 5074026 h 8402012"/>
              <a:gd name="connsiteX991" fmla="*/ 8454559 w 21052571"/>
              <a:gd name="connsiteY991" fmla="*/ 5074026 h 8402012"/>
              <a:gd name="connsiteX992" fmla="*/ 8473904 w 21052571"/>
              <a:gd name="connsiteY992" fmla="*/ 5099818 h 8402012"/>
              <a:gd name="connsiteX993" fmla="*/ 8454559 w 21052571"/>
              <a:gd name="connsiteY993" fmla="*/ 5074026 h 8402012"/>
              <a:gd name="connsiteX994" fmla="*/ 19004927 w 21052571"/>
              <a:gd name="connsiteY994" fmla="*/ 5073353 h 8402012"/>
              <a:gd name="connsiteX995" fmla="*/ 18958631 w 21052571"/>
              <a:gd name="connsiteY995" fmla="*/ 5099807 h 8402012"/>
              <a:gd name="connsiteX996" fmla="*/ 19004927 w 21052571"/>
              <a:gd name="connsiteY996" fmla="*/ 5073353 h 8402012"/>
              <a:gd name="connsiteX997" fmla="*/ 564229 w 21052571"/>
              <a:gd name="connsiteY997" fmla="*/ 5054682 h 8402012"/>
              <a:gd name="connsiteX998" fmla="*/ 564229 w 21052571"/>
              <a:gd name="connsiteY998" fmla="*/ 5086922 h 8402012"/>
              <a:gd name="connsiteX999" fmla="*/ 660959 w 21052571"/>
              <a:gd name="connsiteY999" fmla="*/ 5119161 h 8402012"/>
              <a:gd name="connsiteX1000" fmla="*/ 585687 w 21052571"/>
              <a:gd name="connsiteY1000" fmla="*/ 5081078 h 8402012"/>
              <a:gd name="connsiteX1001" fmla="*/ 579117 w 21052571"/>
              <a:gd name="connsiteY1001" fmla="*/ 5072998 h 8402012"/>
              <a:gd name="connsiteX1002" fmla="*/ 564732 w 21052571"/>
              <a:gd name="connsiteY1002" fmla="*/ 5072998 h 8402012"/>
              <a:gd name="connsiteX1003" fmla="*/ 567180 w 21052571"/>
              <a:gd name="connsiteY1003" fmla="*/ 5058312 h 8402012"/>
              <a:gd name="connsiteX1004" fmla="*/ 10246302 w 21052571"/>
              <a:gd name="connsiteY1004" fmla="*/ 5014603 h 8402012"/>
              <a:gd name="connsiteX1005" fmla="*/ 10264917 w 21052571"/>
              <a:gd name="connsiteY1005" fmla="*/ 5070447 h 8402012"/>
              <a:gd name="connsiteX1006" fmla="*/ 10209073 w 21052571"/>
              <a:gd name="connsiteY1006" fmla="*/ 5070447 h 8402012"/>
              <a:gd name="connsiteX1007" fmla="*/ 10246302 w 21052571"/>
              <a:gd name="connsiteY1007" fmla="*/ 5014603 h 8402012"/>
              <a:gd name="connsiteX1008" fmla="*/ 19470519 w 21052571"/>
              <a:gd name="connsiteY1008" fmla="*/ 5009861 h 8402012"/>
              <a:gd name="connsiteX1009" fmla="*/ 19507411 w 21052571"/>
              <a:gd name="connsiteY1009" fmla="*/ 5028307 h 8402012"/>
              <a:gd name="connsiteX1010" fmla="*/ 19470519 w 21052571"/>
              <a:gd name="connsiteY1010" fmla="*/ 5009861 h 8402012"/>
              <a:gd name="connsiteX1011" fmla="*/ 756601 w 21052571"/>
              <a:gd name="connsiteY1011" fmla="*/ 5009547 h 8402012"/>
              <a:gd name="connsiteX1012" fmla="*/ 775945 w 21052571"/>
              <a:gd name="connsiteY1012" fmla="*/ 5041786 h 8402012"/>
              <a:gd name="connsiteX1013" fmla="*/ 756601 w 21052571"/>
              <a:gd name="connsiteY1013" fmla="*/ 5009547 h 8402012"/>
              <a:gd name="connsiteX1014" fmla="*/ 20526483 w 21052571"/>
              <a:gd name="connsiteY1014" fmla="*/ 4986166 h 8402012"/>
              <a:gd name="connsiteX1015" fmla="*/ 20508519 w 21052571"/>
              <a:gd name="connsiteY1015" fmla="*/ 5008875 h 8402012"/>
              <a:gd name="connsiteX1016" fmla="*/ 20526483 w 21052571"/>
              <a:gd name="connsiteY1016" fmla="*/ 4986166 h 8402012"/>
              <a:gd name="connsiteX1017" fmla="*/ 10620430 w 21052571"/>
              <a:gd name="connsiteY1017" fmla="*/ 4986166 h 8402012"/>
              <a:gd name="connsiteX1018" fmla="*/ 10602468 w 21052571"/>
              <a:gd name="connsiteY1018" fmla="*/ 5008875 h 8402012"/>
              <a:gd name="connsiteX1019" fmla="*/ 10620430 w 21052571"/>
              <a:gd name="connsiteY1019" fmla="*/ 4986166 h 8402012"/>
              <a:gd name="connsiteX1020" fmla="*/ 18511955 w 21052571"/>
              <a:gd name="connsiteY1020" fmla="*/ 4986163 h 8402012"/>
              <a:gd name="connsiteX1021" fmla="*/ 18491479 w 21052571"/>
              <a:gd name="connsiteY1021" fmla="*/ 5041988 h 8402012"/>
              <a:gd name="connsiteX1022" fmla="*/ 18511955 w 21052571"/>
              <a:gd name="connsiteY1022" fmla="*/ 4986163 h 8402012"/>
              <a:gd name="connsiteX1023" fmla="*/ 10471575 w 21052571"/>
              <a:gd name="connsiteY1023" fmla="*/ 4953900 h 8402012"/>
              <a:gd name="connsiteX1024" fmla="*/ 10511311 w 21052571"/>
              <a:gd name="connsiteY1024" fmla="*/ 4967634 h 8402012"/>
              <a:gd name="connsiteX1025" fmla="*/ 10431839 w 21052571"/>
              <a:gd name="connsiteY1025" fmla="*/ 4954708 h 8402012"/>
              <a:gd name="connsiteX1026" fmla="*/ 10471575 w 21052571"/>
              <a:gd name="connsiteY1026" fmla="*/ 4953900 h 8402012"/>
              <a:gd name="connsiteX1027" fmla="*/ 20071411 w 21052571"/>
              <a:gd name="connsiteY1027" fmla="*/ 4952987 h 8402012"/>
              <a:gd name="connsiteX1028" fmla="*/ 20053507 w 21052571"/>
              <a:gd name="connsiteY1028" fmla="*/ 4985096 h 8402012"/>
              <a:gd name="connsiteX1029" fmla="*/ 20071411 w 21052571"/>
              <a:gd name="connsiteY1029" fmla="*/ 4952987 h 8402012"/>
              <a:gd name="connsiteX1030" fmla="*/ 10507348 w 21052571"/>
              <a:gd name="connsiteY1030" fmla="*/ 4939596 h 8402012"/>
              <a:gd name="connsiteX1031" fmla="*/ 10498199 w 21052571"/>
              <a:gd name="connsiteY1031" fmla="*/ 4951959 h 8402012"/>
              <a:gd name="connsiteX1032" fmla="*/ 10505397 w 21052571"/>
              <a:gd name="connsiteY1032" fmla="*/ 4942232 h 8402012"/>
              <a:gd name="connsiteX1033" fmla="*/ 9030624 w 21052571"/>
              <a:gd name="connsiteY1033" fmla="*/ 4938515 h 8402012"/>
              <a:gd name="connsiteX1034" fmla="*/ 9037359 w 21052571"/>
              <a:gd name="connsiteY1034" fmla="*/ 4951986 h 8402012"/>
              <a:gd name="connsiteX1035" fmla="*/ 9019397 w 21052571"/>
              <a:gd name="connsiteY1035" fmla="*/ 4951986 h 8402012"/>
              <a:gd name="connsiteX1036" fmla="*/ 9030624 w 21052571"/>
              <a:gd name="connsiteY1036" fmla="*/ 4938515 h 8402012"/>
              <a:gd name="connsiteX1037" fmla="*/ 10509716 w 21052571"/>
              <a:gd name="connsiteY1037" fmla="*/ 4936395 h 8402012"/>
              <a:gd name="connsiteX1038" fmla="*/ 10509536 w 21052571"/>
              <a:gd name="connsiteY1038" fmla="*/ 4936639 h 8402012"/>
              <a:gd name="connsiteX1039" fmla="*/ 10507348 w 21052571"/>
              <a:gd name="connsiteY1039" fmla="*/ 4939596 h 8402012"/>
              <a:gd name="connsiteX1040" fmla="*/ 20469607 w 21052571"/>
              <a:gd name="connsiteY1040" fmla="*/ 4919808 h 8402012"/>
              <a:gd name="connsiteX1041" fmla="*/ 20451647 w 21052571"/>
              <a:gd name="connsiteY1041" fmla="*/ 4951914 h 8402012"/>
              <a:gd name="connsiteX1042" fmla="*/ 20469607 w 21052571"/>
              <a:gd name="connsiteY1042" fmla="*/ 4919808 h 8402012"/>
              <a:gd name="connsiteX1043" fmla="*/ 20033551 w 21052571"/>
              <a:gd name="connsiteY1043" fmla="*/ 4919808 h 8402012"/>
              <a:gd name="connsiteX1044" fmla="*/ 20015587 w 21052571"/>
              <a:gd name="connsiteY1044" fmla="*/ 4951914 h 8402012"/>
              <a:gd name="connsiteX1045" fmla="*/ 20033551 w 21052571"/>
              <a:gd name="connsiteY1045" fmla="*/ 4919808 h 8402012"/>
              <a:gd name="connsiteX1046" fmla="*/ 19318851 w 21052571"/>
              <a:gd name="connsiteY1046" fmla="*/ 4919808 h 8402012"/>
              <a:gd name="connsiteX1047" fmla="*/ 19355743 w 21052571"/>
              <a:gd name="connsiteY1047" fmla="*/ 4938254 h 8402012"/>
              <a:gd name="connsiteX1048" fmla="*/ 19318851 w 21052571"/>
              <a:gd name="connsiteY1048" fmla="*/ 4919808 h 8402012"/>
              <a:gd name="connsiteX1049" fmla="*/ 18811699 w 21052571"/>
              <a:gd name="connsiteY1049" fmla="*/ 4919808 h 8402012"/>
              <a:gd name="connsiteX1050" fmla="*/ 18834407 w 21052571"/>
              <a:gd name="connsiteY1050" fmla="*/ 4945916 h 8402012"/>
              <a:gd name="connsiteX1051" fmla="*/ 18811699 w 21052571"/>
              <a:gd name="connsiteY1051" fmla="*/ 4985078 h 8402012"/>
              <a:gd name="connsiteX1052" fmla="*/ 18811699 w 21052571"/>
              <a:gd name="connsiteY1052" fmla="*/ 4919808 h 8402012"/>
              <a:gd name="connsiteX1053" fmla="*/ 10360246 w 21052571"/>
              <a:gd name="connsiteY1053" fmla="*/ 4911208 h 8402012"/>
              <a:gd name="connsiteX1054" fmla="*/ 10369227 w 21052571"/>
              <a:gd name="connsiteY1054" fmla="*/ 4918433 h 8402012"/>
              <a:gd name="connsiteX1055" fmla="*/ 10357252 w 21052571"/>
              <a:gd name="connsiteY1055" fmla="*/ 4937698 h 8402012"/>
              <a:gd name="connsiteX1056" fmla="*/ 10351265 w 21052571"/>
              <a:gd name="connsiteY1056" fmla="*/ 4918433 h 8402012"/>
              <a:gd name="connsiteX1057" fmla="*/ 10360246 w 21052571"/>
              <a:gd name="connsiteY1057" fmla="*/ 4911208 h 8402012"/>
              <a:gd name="connsiteX1058" fmla="*/ 8774828 w 21052571"/>
              <a:gd name="connsiteY1058" fmla="*/ 4907455 h 8402012"/>
              <a:gd name="connsiteX1059" fmla="*/ 8755483 w 21052571"/>
              <a:gd name="connsiteY1059" fmla="*/ 4952590 h 8402012"/>
              <a:gd name="connsiteX1060" fmla="*/ 8794173 w 21052571"/>
              <a:gd name="connsiteY1060" fmla="*/ 4952590 h 8402012"/>
              <a:gd name="connsiteX1061" fmla="*/ 8774828 w 21052571"/>
              <a:gd name="connsiteY1061" fmla="*/ 4907455 h 8402012"/>
              <a:gd name="connsiteX1062" fmla="*/ 10303105 w 21052571"/>
              <a:gd name="connsiteY1062" fmla="*/ 4893974 h 8402012"/>
              <a:gd name="connsiteX1063" fmla="*/ 10318280 w 21052571"/>
              <a:gd name="connsiteY1063" fmla="*/ 4916251 h 8402012"/>
              <a:gd name="connsiteX1064" fmla="*/ 10170446 w 21052571"/>
              <a:gd name="connsiteY1064" fmla="*/ 5011947 h 8402012"/>
              <a:gd name="connsiteX1065" fmla="*/ 9957867 w 21052571"/>
              <a:gd name="connsiteY1065" fmla="*/ 5089363 h 8402012"/>
              <a:gd name="connsiteX1066" fmla="*/ 10015058 w 21052571"/>
              <a:gd name="connsiteY1066" fmla="*/ 5044203 h 8402012"/>
              <a:gd name="connsiteX1067" fmla="*/ 10221163 w 21052571"/>
              <a:gd name="connsiteY1067" fmla="*/ 4942057 h 8402012"/>
              <a:gd name="connsiteX1068" fmla="*/ 10303105 w 21052571"/>
              <a:gd name="connsiteY1068" fmla="*/ 4893974 h 8402012"/>
              <a:gd name="connsiteX1069" fmla="*/ 18749055 w 21052571"/>
              <a:gd name="connsiteY1069" fmla="*/ 4888505 h 8402012"/>
              <a:gd name="connsiteX1070" fmla="*/ 18712163 w 21052571"/>
              <a:gd name="connsiteY1070" fmla="*/ 4921572 h 8402012"/>
              <a:gd name="connsiteX1071" fmla="*/ 18749055 w 21052571"/>
              <a:gd name="connsiteY1071" fmla="*/ 4888505 h 8402012"/>
              <a:gd name="connsiteX1072" fmla="*/ 18673219 w 21052571"/>
              <a:gd name="connsiteY1072" fmla="*/ 4888505 h 8402012"/>
              <a:gd name="connsiteX1073" fmla="*/ 18636327 w 21052571"/>
              <a:gd name="connsiteY1073" fmla="*/ 4921572 h 8402012"/>
              <a:gd name="connsiteX1074" fmla="*/ 18673219 w 21052571"/>
              <a:gd name="connsiteY1074" fmla="*/ 4888505 h 8402012"/>
              <a:gd name="connsiteX1075" fmla="*/ 10319911 w 21052571"/>
              <a:gd name="connsiteY1075" fmla="*/ 4867669 h 8402012"/>
              <a:gd name="connsiteX1076" fmla="*/ 10319911 w 21052571"/>
              <a:gd name="connsiteY1076" fmla="*/ 4904561 h 8402012"/>
              <a:gd name="connsiteX1077" fmla="*/ 10313348 w 21052571"/>
              <a:gd name="connsiteY1077" fmla="*/ 4886115 h 8402012"/>
              <a:gd name="connsiteX1078" fmla="*/ 10319911 w 21052571"/>
              <a:gd name="connsiteY1078" fmla="*/ 4867669 h 8402012"/>
              <a:gd name="connsiteX1079" fmla="*/ 17791655 w 21052571"/>
              <a:gd name="connsiteY1079" fmla="*/ 4858192 h 8402012"/>
              <a:gd name="connsiteX1080" fmla="*/ 17773695 w 21052571"/>
              <a:gd name="connsiteY1080" fmla="*/ 4890301 h 8402012"/>
              <a:gd name="connsiteX1081" fmla="*/ 17791655 w 21052571"/>
              <a:gd name="connsiteY1081" fmla="*/ 4858192 h 8402012"/>
              <a:gd name="connsiteX1082" fmla="*/ 10473929 w 21052571"/>
              <a:gd name="connsiteY1082" fmla="*/ 4849945 h 8402012"/>
              <a:gd name="connsiteX1083" fmla="*/ 10487579 w 21052571"/>
              <a:gd name="connsiteY1083" fmla="*/ 4857623 h 8402012"/>
              <a:gd name="connsiteX1084" fmla="*/ 10460279 w 21052571"/>
              <a:gd name="connsiteY1084" fmla="*/ 4857623 h 8402012"/>
              <a:gd name="connsiteX1085" fmla="*/ 10473929 w 21052571"/>
              <a:gd name="connsiteY1085" fmla="*/ 4849945 h 8402012"/>
              <a:gd name="connsiteX1086" fmla="*/ 10433287 w 21052571"/>
              <a:gd name="connsiteY1086" fmla="*/ 4848262 h 8402012"/>
              <a:gd name="connsiteX1087" fmla="*/ 10468703 w 21052571"/>
              <a:gd name="connsiteY1087" fmla="*/ 4866891 h 8402012"/>
              <a:gd name="connsiteX1088" fmla="*/ 10393921 w 21052571"/>
              <a:gd name="connsiteY1088" fmla="*/ 4918728 h 8402012"/>
              <a:gd name="connsiteX1089" fmla="*/ 10393921 w 21052571"/>
              <a:gd name="connsiteY1089" fmla="*/ 4853932 h 8402012"/>
              <a:gd name="connsiteX1090" fmla="*/ 10433287 w 21052571"/>
              <a:gd name="connsiteY1090" fmla="*/ 4848262 h 8402012"/>
              <a:gd name="connsiteX1091" fmla="*/ 18692207 w 21052571"/>
              <a:gd name="connsiteY1091" fmla="*/ 4825013 h 8402012"/>
              <a:gd name="connsiteX1092" fmla="*/ 18674243 w 21052571"/>
              <a:gd name="connsiteY1092" fmla="*/ 4857119 h 8402012"/>
              <a:gd name="connsiteX1093" fmla="*/ 18692207 w 21052571"/>
              <a:gd name="connsiteY1093" fmla="*/ 4825013 h 8402012"/>
              <a:gd name="connsiteX1094" fmla="*/ 17034299 w 21052571"/>
              <a:gd name="connsiteY1094" fmla="*/ 4825013 h 8402012"/>
              <a:gd name="connsiteX1095" fmla="*/ 17113767 w 21052571"/>
              <a:gd name="connsiteY1095" fmla="*/ 4825013 h 8402012"/>
              <a:gd name="connsiteX1096" fmla="*/ 17093899 w 21052571"/>
              <a:gd name="connsiteY1096" fmla="*/ 4890283 h 8402012"/>
              <a:gd name="connsiteX1097" fmla="*/ 17034299 w 21052571"/>
              <a:gd name="connsiteY1097" fmla="*/ 4825013 h 8402012"/>
              <a:gd name="connsiteX1098" fmla="*/ 18128179 w 21052571"/>
              <a:gd name="connsiteY1098" fmla="*/ 4801314 h 8402012"/>
              <a:gd name="connsiteX1099" fmla="*/ 18110215 w 21052571"/>
              <a:gd name="connsiteY1099" fmla="*/ 4824026 h 8402012"/>
              <a:gd name="connsiteX1100" fmla="*/ 18128179 w 21052571"/>
              <a:gd name="connsiteY1100" fmla="*/ 4801314 h 8402012"/>
              <a:gd name="connsiteX1101" fmla="*/ 10792058 w 21052571"/>
              <a:gd name="connsiteY1101" fmla="*/ 4801314 h 8402012"/>
              <a:gd name="connsiteX1102" fmla="*/ 10847883 w 21052571"/>
              <a:gd name="connsiteY1102" fmla="*/ 4813728 h 8402012"/>
              <a:gd name="connsiteX1103" fmla="*/ 10792058 w 21052571"/>
              <a:gd name="connsiteY1103" fmla="*/ 4801314 h 8402012"/>
              <a:gd name="connsiteX1104" fmla="*/ 16981131 w 21052571"/>
              <a:gd name="connsiteY1104" fmla="*/ 4798154 h 8402012"/>
              <a:gd name="connsiteX1105" fmla="*/ 16944239 w 21052571"/>
              <a:gd name="connsiteY1105" fmla="*/ 4822378 h 8402012"/>
              <a:gd name="connsiteX1106" fmla="*/ 16981131 w 21052571"/>
              <a:gd name="connsiteY1106" fmla="*/ 4798154 h 8402012"/>
              <a:gd name="connsiteX1107" fmla="*/ 10836717 w 21052571"/>
              <a:gd name="connsiteY1107" fmla="*/ 4794560 h 8402012"/>
              <a:gd name="connsiteX1108" fmla="*/ 10836256 w 21052571"/>
              <a:gd name="connsiteY1108" fmla="*/ 4795871 h 8402012"/>
              <a:gd name="connsiteX1109" fmla="*/ 10834717 w 21052571"/>
              <a:gd name="connsiteY1109" fmla="*/ 4800247 h 8402012"/>
              <a:gd name="connsiteX1110" fmla="*/ 10839455 w 21052571"/>
              <a:gd name="connsiteY1110" fmla="*/ 4786775 h 8402012"/>
              <a:gd name="connsiteX1111" fmla="*/ 10839453 w 21052571"/>
              <a:gd name="connsiteY1111" fmla="*/ 4786781 h 8402012"/>
              <a:gd name="connsiteX1112" fmla="*/ 10836717 w 21052571"/>
              <a:gd name="connsiteY1112" fmla="*/ 4794560 h 8402012"/>
              <a:gd name="connsiteX1113" fmla="*/ 10841932 w 21052571"/>
              <a:gd name="connsiteY1113" fmla="*/ 4779733 h 8402012"/>
              <a:gd name="connsiteX1114" fmla="*/ 10839874 w 21052571"/>
              <a:gd name="connsiteY1114" fmla="*/ 4785584 h 8402012"/>
              <a:gd name="connsiteX1115" fmla="*/ 10839455 w 21052571"/>
              <a:gd name="connsiteY1115" fmla="*/ 4786775 h 8402012"/>
              <a:gd name="connsiteX1116" fmla="*/ 18546271 w 21052571"/>
              <a:gd name="connsiteY1116" fmla="*/ 4779392 h 8402012"/>
              <a:gd name="connsiteX1117" fmla="*/ 18635255 w 21052571"/>
              <a:gd name="connsiteY1117" fmla="*/ 4810892 h 8402012"/>
              <a:gd name="connsiteX1118" fmla="*/ 18584867 w 21052571"/>
              <a:gd name="connsiteY1118" fmla="*/ 4823927 h 8402012"/>
              <a:gd name="connsiteX1119" fmla="*/ 18546271 w 21052571"/>
              <a:gd name="connsiteY1119" fmla="*/ 4779392 h 8402012"/>
              <a:gd name="connsiteX1120" fmla="*/ 10842295 w 21052571"/>
              <a:gd name="connsiteY1120" fmla="*/ 4778701 h 8402012"/>
              <a:gd name="connsiteX1121" fmla="*/ 10842177 w 21052571"/>
              <a:gd name="connsiteY1121" fmla="*/ 4779038 h 8402012"/>
              <a:gd name="connsiteX1122" fmla="*/ 10841932 w 21052571"/>
              <a:gd name="connsiteY1122" fmla="*/ 4779733 h 8402012"/>
              <a:gd name="connsiteX1123" fmla="*/ 10137816 w 21052571"/>
              <a:gd name="connsiteY1123" fmla="*/ 4777406 h 8402012"/>
              <a:gd name="connsiteX1124" fmla="*/ 10151170 w 21052571"/>
              <a:gd name="connsiteY1124" fmla="*/ 4779645 h 8402012"/>
              <a:gd name="connsiteX1125" fmla="*/ 10126575 w 21052571"/>
              <a:gd name="connsiteY1125" fmla="*/ 4819143 h 8402012"/>
              <a:gd name="connsiteX1126" fmla="*/ 10137816 w 21052571"/>
              <a:gd name="connsiteY1126" fmla="*/ 4777406 h 8402012"/>
              <a:gd name="connsiteX1127" fmla="*/ 9125313 w 21052571"/>
              <a:gd name="connsiteY1127" fmla="*/ 4777143 h 8402012"/>
              <a:gd name="connsiteX1128" fmla="*/ 9136800 w 21052571"/>
              <a:gd name="connsiteY1128" fmla="*/ 4779702 h 8402012"/>
              <a:gd name="connsiteX1129" fmla="*/ 9123672 w 21052571"/>
              <a:gd name="connsiteY1129" fmla="*/ 4800177 h 8402012"/>
              <a:gd name="connsiteX1130" fmla="*/ 9125313 w 21052571"/>
              <a:gd name="connsiteY1130" fmla="*/ 4777143 h 8402012"/>
              <a:gd name="connsiteX1131" fmla="*/ 10876858 w 21052571"/>
              <a:gd name="connsiteY1131" fmla="*/ 4773666 h 8402012"/>
              <a:gd name="connsiteX1132" fmla="*/ 10904780 w 21052571"/>
              <a:gd name="connsiteY1132" fmla="*/ 4780775 h 8402012"/>
              <a:gd name="connsiteX1133" fmla="*/ 10848936 w 21052571"/>
              <a:gd name="connsiteY1133" fmla="*/ 4780775 h 8402012"/>
              <a:gd name="connsiteX1134" fmla="*/ 10876858 w 21052571"/>
              <a:gd name="connsiteY1134" fmla="*/ 4773666 h 8402012"/>
              <a:gd name="connsiteX1135" fmla="*/ 10603896 w 21052571"/>
              <a:gd name="connsiteY1135" fmla="*/ 4772874 h 8402012"/>
              <a:gd name="connsiteX1136" fmla="*/ 10623303 w 21052571"/>
              <a:gd name="connsiteY1136" fmla="*/ 4823262 h 8402012"/>
              <a:gd name="connsiteX1137" fmla="*/ 10566161 w 21052571"/>
              <a:gd name="connsiteY1137" fmla="*/ 4823262 h 8402012"/>
              <a:gd name="connsiteX1138" fmla="*/ 10629772 w 21052571"/>
              <a:gd name="connsiteY1138" fmla="*/ 4861857 h 8402012"/>
              <a:gd name="connsiteX1139" fmla="*/ 10687992 w 21052571"/>
              <a:gd name="connsiteY1139" fmla="*/ 4855425 h 8402012"/>
              <a:gd name="connsiteX1140" fmla="*/ 10681523 w 21052571"/>
              <a:gd name="connsiteY1140" fmla="*/ 4894020 h 8402012"/>
              <a:gd name="connsiteX1141" fmla="*/ 10528426 w 21052571"/>
              <a:gd name="connsiteY1141" fmla="*/ 4945480 h 8402012"/>
              <a:gd name="connsiteX1142" fmla="*/ 10540285 w 21052571"/>
              <a:gd name="connsiteY1142" fmla="*/ 4881155 h 8402012"/>
              <a:gd name="connsiteX1143" fmla="*/ 10483144 w 21052571"/>
              <a:gd name="connsiteY1143" fmla="*/ 4816830 h 8402012"/>
              <a:gd name="connsiteX1144" fmla="*/ 10553223 w 21052571"/>
              <a:gd name="connsiteY1144" fmla="*/ 4785739 h 8402012"/>
              <a:gd name="connsiteX1145" fmla="*/ 10603896 w 21052571"/>
              <a:gd name="connsiteY1145" fmla="*/ 4772874 h 8402012"/>
              <a:gd name="connsiteX1146" fmla="*/ 18469435 w 21052571"/>
              <a:gd name="connsiteY1146" fmla="*/ 4768136 h 8402012"/>
              <a:gd name="connsiteX1147" fmla="*/ 18451475 w 21052571"/>
              <a:gd name="connsiteY1147" fmla="*/ 4800242 h 8402012"/>
              <a:gd name="connsiteX1148" fmla="*/ 18469435 w 21052571"/>
              <a:gd name="connsiteY1148" fmla="*/ 4768136 h 8402012"/>
              <a:gd name="connsiteX1149" fmla="*/ 18052243 w 21052571"/>
              <a:gd name="connsiteY1149" fmla="*/ 4768136 h 8402012"/>
              <a:gd name="connsiteX1150" fmla="*/ 18039119 w 21052571"/>
              <a:gd name="connsiteY1150" fmla="*/ 4800242 h 8402012"/>
              <a:gd name="connsiteX1151" fmla="*/ 18052243 w 21052571"/>
              <a:gd name="connsiteY1151" fmla="*/ 4768136 h 8402012"/>
              <a:gd name="connsiteX1152" fmla="*/ 17791655 w 21052571"/>
              <a:gd name="connsiteY1152" fmla="*/ 4768136 h 8402012"/>
              <a:gd name="connsiteX1153" fmla="*/ 17773695 w 21052571"/>
              <a:gd name="connsiteY1153" fmla="*/ 4800242 h 8402012"/>
              <a:gd name="connsiteX1154" fmla="*/ 17791655 w 21052571"/>
              <a:gd name="connsiteY1154" fmla="*/ 4768136 h 8402012"/>
              <a:gd name="connsiteX1155" fmla="*/ 10635650 w 21052571"/>
              <a:gd name="connsiteY1155" fmla="*/ 4768136 h 8402012"/>
              <a:gd name="connsiteX1156" fmla="*/ 10672542 w 21052571"/>
              <a:gd name="connsiteY1156" fmla="*/ 4768136 h 8402012"/>
              <a:gd name="connsiteX1157" fmla="*/ 10672542 w 21052571"/>
              <a:gd name="connsiteY1157" fmla="*/ 4800242 h 8402012"/>
              <a:gd name="connsiteX1158" fmla="*/ 10635650 w 21052571"/>
              <a:gd name="connsiteY1158" fmla="*/ 4800242 h 8402012"/>
              <a:gd name="connsiteX1159" fmla="*/ 10635650 w 21052571"/>
              <a:gd name="connsiteY1159" fmla="*/ 4768136 h 8402012"/>
              <a:gd name="connsiteX1160" fmla="*/ 10949944 w 21052571"/>
              <a:gd name="connsiteY1160" fmla="*/ 4767878 h 8402012"/>
              <a:gd name="connsiteX1161" fmla="*/ 10975884 w 21052571"/>
              <a:gd name="connsiteY1161" fmla="*/ 4795547 h 8402012"/>
              <a:gd name="connsiteX1162" fmla="*/ 10938992 w 21052571"/>
              <a:gd name="connsiteY1162" fmla="*/ 4777101 h 8402012"/>
              <a:gd name="connsiteX1163" fmla="*/ 10949944 w 21052571"/>
              <a:gd name="connsiteY1163" fmla="*/ 4767878 h 8402012"/>
              <a:gd name="connsiteX1164" fmla="*/ 10185638 w 21052571"/>
              <a:gd name="connsiteY1164" fmla="*/ 4763302 h 8402012"/>
              <a:gd name="connsiteX1165" fmla="*/ 10193801 w 21052571"/>
              <a:gd name="connsiteY1165" fmla="*/ 4767567 h 8402012"/>
              <a:gd name="connsiteX1166" fmla="*/ 10188534 w 21052571"/>
              <a:gd name="connsiteY1166" fmla="*/ 4781217 h 8402012"/>
              <a:gd name="connsiteX1167" fmla="*/ 10182214 w 21052571"/>
              <a:gd name="connsiteY1167" fmla="*/ 4774392 h 8402012"/>
              <a:gd name="connsiteX1168" fmla="*/ 10185638 w 21052571"/>
              <a:gd name="connsiteY1168" fmla="*/ 4763302 h 8402012"/>
              <a:gd name="connsiteX1169" fmla="*/ 10895156 w 21052571"/>
              <a:gd name="connsiteY1169" fmla="*/ 4759796 h 8402012"/>
              <a:gd name="connsiteX1170" fmla="*/ 10894121 w 21052571"/>
              <a:gd name="connsiteY1170" fmla="*/ 4761922 h 8402012"/>
              <a:gd name="connsiteX1171" fmla="*/ 10891595 w 21052571"/>
              <a:gd name="connsiteY1171" fmla="*/ 4767110 h 8402012"/>
              <a:gd name="connsiteX1172" fmla="*/ 10899173 w 21052571"/>
              <a:gd name="connsiteY1172" fmla="*/ 4751546 h 8402012"/>
              <a:gd name="connsiteX1173" fmla="*/ 10898331 w 21052571"/>
              <a:gd name="connsiteY1173" fmla="*/ 4753276 h 8402012"/>
              <a:gd name="connsiteX1174" fmla="*/ 10895156 w 21052571"/>
              <a:gd name="connsiteY1174" fmla="*/ 4759796 h 8402012"/>
              <a:gd name="connsiteX1175" fmla="*/ 16830587 w 21052571"/>
              <a:gd name="connsiteY1175" fmla="*/ 4734957 h 8402012"/>
              <a:gd name="connsiteX1176" fmla="*/ 16824071 w 21052571"/>
              <a:gd name="connsiteY1176" fmla="*/ 4798153 h 8402012"/>
              <a:gd name="connsiteX1177" fmla="*/ 16753468 w 21052571"/>
              <a:gd name="connsiteY1177" fmla="*/ 4798153 h 8402012"/>
              <a:gd name="connsiteX1178" fmla="*/ 16740434 w 21052571"/>
              <a:gd name="connsiteY1178" fmla="*/ 4760236 h 8402012"/>
              <a:gd name="connsiteX1179" fmla="*/ 16830587 w 21052571"/>
              <a:gd name="connsiteY1179" fmla="*/ 4734957 h 8402012"/>
              <a:gd name="connsiteX1180" fmla="*/ 10772103 w 21052571"/>
              <a:gd name="connsiteY1180" fmla="*/ 4734957 h 8402012"/>
              <a:gd name="connsiteX1181" fmla="*/ 10754141 w 21052571"/>
              <a:gd name="connsiteY1181" fmla="*/ 4767066 h 8402012"/>
              <a:gd name="connsiteX1182" fmla="*/ 10772103 w 21052571"/>
              <a:gd name="connsiteY1182" fmla="*/ 4734957 h 8402012"/>
              <a:gd name="connsiteX1183" fmla="*/ 17720955 w 21052571"/>
              <a:gd name="connsiteY1183" fmla="*/ 4731916 h 8402012"/>
              <a:gd name="connsiteX1184" fmla="*/ 17753671 w 21052571"/>
              <a:gd name="connsiteY1184" fmla="*/ 4735100 h 8402012"/>
              <a:gd name="connsiteX1185" fmla="*/ 17702599 w 21052571"/>
              <a:gd name="connsiteY1185" fmla="*/ 4766934 h 8402012"/>
              <a:gd name="connsiteX1186" fmla="*/ 17720955 w 21052571"/>
              <a:gd name="connsiteY1186" fmla="*/ 4731916 h 8402012"/>
              <a:gd name="connsiteX1187" fmla="*/ 10073497 w 21052571"/>
              <a:gd name="connsiteY1187" fmla="*/ 4706519 h 8402012"/>
              <a:gd name="connsiteX1188" fmla="*/ 10113178 w 21052571"/>
              <a:gd name="connsiteY1188" fmla="*/ 4706519 h 8402012"/>
              <a:gd name="connsiteX1189" fmla="*/ 10113178 w 21052571"/>
              <a:gd name="connsiteY1189" fmla="*/ 4751409 h 8402012"/>
              <a:gd name="connsiteX1190" fmla="*/ 10066883 w 21052571"/>
              <a:gd name="connsiteY1190" fmla="*/ 4814467 h 8402012"/>
              <a:gd name="connsiteX1191" fmla="*/ 10073497 w 21052571"/>
              <a:gd name="connsiteY1191" fmla="*/ 4706519 h 8402012"/>
              <a:gd name="connsiteX1192" fmla="*/ 11170162 w 21052571"/>
              <a:gd name="connsiteY1192" fmla="*/ 4687559 h 8402012"/>
              <a:gd name="connsiteX1193" fmla="*/ 11014830 w 21052571"/>
              <a:gd name="connsiteY1193" fmla="*/ 4767031 h 8402012"/>
              <a:gd name="connsiteX1194" fmla="*/ 11170162 w 21052571"/>
              <a:gd name="connsiteY1194" fmla="*/ 4687559 h 8402012"/>
              <a:gd name="connsiteX1195" fmla="*/ 18254091 w 21052571"/>
              <a:gd name="connsiteY1195" fmla="*/ 4678082 h 8402012"/>
              <a:gd name="connsiteX1196" fmla="*/ 18279775 w 21052571"/>
              <a:gd name="connsiteY1196" fmla="*/ 4710191 h 8402012"/>
              <a:gd name="connsiteX1197" fmla="*/ 18247671 w 21052571"/>
              <a:gd name="connsiteY1197" fmla="*/ 4690926 h 8402012"/>
              <a:gd name="connsiteX1198" fmla="*/ 18254091 w 21052571"/>
              <a:gd name="connsiteY1198" fmla="*/ 4678082 h 8402012"/>
              <a:gd name="connsiteX1199" fmla="*/ 15943158 w 21052571"/>
              <a:gd name="connsiteY1199" fmla="*/ 4678082 h 8402012"/>
              <a:gd name="connsiteX1200" fmla="*/ 15925194 w 21052571"/>
              <a:gd name="connsiteY1200" fmla="*/ 4710191 h 8402012"/>
              <a:gd name="connsiteX1201" fmla="*/ 15943158 w 21052571"/>
              <a:gd name="connsiteY1201" fmla="*/ 4678082 h 8402012"/>
              <a:gd name="connsiteX1202" fmla="*/ 9137891 w 21052571"/>
              <a:gd name="connsiteY1202" fmla="*/ 4678082 h 8402012"/>
              <a:gd name="connsiteX1203" fmla="*/ 9155853 w 21052571"/>
              <a:gd name="connsiteY1203" fmla="*/ 4710191 h 8402012"/>
              <a:gd name="connsiteX1204" fmla="*/ 9137891 w 21052571"/>
              <a:gd name="connsiteY1204" fmla="*/ 4678082 h 8402012"/>
              <a:gd name="connsiteX1205" fmla="*/ 10144541 w 21052571"/>
              <a:gd name="connsiteY1205" fmla="*/ 4678079 h 8402012"/>
              <a:gd name="connsiteX1206" fmla="*/ 10151105 w 21052571"/>
              <a:gd name="connsiteY1206" fmla="*/ 4691207 h 8402012"/>
              <a:gd name="connsiteX1207" fmla="*/ 10144541 w 21052571"/>
              <a:gd name="connsiteY1207" fmla="*/ 4678079 h 8402012"/>
              <a:gd name="connsiteX1208" fmla="*/ 18415403 w 21052571"/>
              <a:gd name="connsiteY1208" fmla="*/ 4675440 h 8402012"/>
              <a:gd name="connsiteX1209" fmla="*/ 18450423 w 21052571"/>
              <a:gd name="connsiteY1209" fmla="*/ 4678703 h 8402012"/>
              <a:gd name="connsiteX1210" fmla="*/ 18394599 w 21052571"/>
              <a:gd name="connsiteY1210" fmla="*/ 4711338 h 8402012"/>
              <a:gd name="connsiteX1211" fmla="*/ 18415403 w 21052571"/>
              <a:gd name="connsiteY1211" fmla="*/ 4675440 h 8402012"/>
              <a:gd name="connsiteX1212" fmla="*/ 17583079 w 21052571"/>
              <a:gd name="connsiteY1212" fmla="*/ 4675216 h 8402012"/>
              <a:gd name="connsiteX1213" fmla="*/ 17546187 w 21052571"/>
              <a:gd name="connsiteY1213" fmla="*/ 4708283 h 8402012"/>
              <a:gd name="connsiteX1214" fmla="*/ 17583079 w 21052571"/>
              <a:gd name="connsiteY1214" fmla="*/ 4675216 h 8402012"/>
              <a:gd name="connsiteX1215" fmla="*/ 10144937 w 21052571"/>
              <a:gd name="connsiteY1215" fmla="*/ 4662858 h 8402012"/>
              <a:gd name="connsiteX1216" fmla="*/ 10142715 w 21052571"/>
              <a:gd name="connsiteY1216" fmla="*/ 4672307 h 8402012"/>
              <a:gd name="connsiteX1217" fmla="*/ 10144561 w 21052571"/>
              <a:gd name="connsiteY1217" fmla="*/ 4664454 h 8402012"/>
              <a:gd name="connsiteX1218" fmla="*/ 11203470 w 21052571"/>
              <a:gd name="connsiteY1218" fmla="*/ 4659122 h 8402012"/>
              <a:gd name="connsiteX1219" fmla="*/ 11222271 w 21052571"/>
              <a:gd name="connsiteY1219" fmla="*/ 4678275 h 8402012"/>
              <a:gd name="connsiteX1220" fmla="*/ 11190198 w 21052571"/>
              <a:gd name="connsiteY1220" fmla="*/ 4710197 h 8402012"/>
              <a:gd name="connsiteX1221" fmla="*/ 11203470 w 21052571"/>
              <a:gd name="connsiteY1221" fmla="*/ 4659122 h 8402012"/>
              <a:gd name="connsiteX1222" fmla="*/ 10152195 w 21052571"/>
              <a:gd name="connsiteY1222" fmla="*/ 4659122 h 8402012"/>
              <a:gd name="connsiteX1223" fmla="*/ 10208020 w 21052571"/>
              <a:gd name="connsiteY1223" fmla="*/ 4659122 h 8402012"/>
              <a:gd name="connsiteX1224" fmla="*/ 10152195 w 21052571"/>
              <a:gd name="connsiteY1224" fmla="*/ 4659122 h 8402012"/>
              <a:gd name="connsiteX1225" fmla="*/ 10146747 w 21052571"/>
              <a:gd name="connsiteY1225" fmla="*/ 4655152 h 8402012"/>
              <a:gd name="connsiteX1226" fmla="*/ 10146484 w 21052571"/>
              <a:gd name="connsiteY1226" fmla="*/ 4656274 h 8402012"/>
              <a:gd name="connsiteX1227" fmla="*/ 10144937 w 21052571"/>
              <a:gd name="connsiteY1227" fmla="*/ 4662858 h 8402012"/>
              <a:gd name="connsiteX1228" fmla="*/ 10148253 w 21052571"/>
              <a:gd name="connsiteY1228" fmla="*/ 4648748 h 8402012"/>
              <a:gd name="connsiteX1229" fmla="*/ 10146747 w 21052571"/>
              <a:gd name="connsiteY1229" fmla="*/ 4655152 h 8402012"/>
              <a:gd name="connsiteX1230" fmla="*/ 10147637 w 21052571"/>
              <a:gd name="connsiteY1230" fmla="*/ 4651366 h 8402012"/>
              <a:gd name="connsiteX1231" fmla="*/ 10148253 w 21052571"/>
              <a:gd name="connsiteY1231" fmla="*/ 4648748 h 8402012"/>
              <a:gd name="connsiteX1232" fmla="*/ 11273693 w 21052571"/>
              <a:gd name="connsiteY1232" fmla="*/ 4647442 h 8402012"/>
              <a:gd name="connsiteX1233" fmla="*/ 11276244 w 21052571"/>
              <a:gd name="connsiteY1233" fmla="*/ 4651947 h 8402012"/>
              <a:gd name="connsiteX1234" fmla="*/ 11276013 w 21052571"/>
              <a:gd name="connsiteY1234" fmla="*/ 4649220 h 8402012"/>
              <a:gd name="connsiteX1235" fmla="*/ 18209751 w 21052571"/>
              <a:gd name="connsiteY1235" fmla="*/ 4644903 h 8402012"/>
              <a:gd name="connsiteX1236" fmla="*/ 18246615 w 21052571"/>
              <a:gd name="connsiteY1236" fmla="*/ 4657201 h 8402012"/>
              <a:gd name="connsiteX1237" fmla="*/ 18209751 w 21052571"/>
              <a:gd name="connsiteY1237" fmla="*/ 4644903 h 8402012"/>
              <a:gd name="connsiteX1238" fmla="*/ 17488315 w 21052571"/>
              <a:gd name="connsiteY1238" fmla="*/ 4644903 h 8402012"/>
              <a:gd name="connsiteX1239" fmla="*/ 17470351 w 21052571"/>
              <a:gd name="connsiteY1239" fmla="*/ 4677009 h 8402012"/>
              <a:gd name="connsiteX1240" fmla="*/ 17488315 w 21052571"/>
              <a:gd name="connsiteY1240" fmla="*/ 4644903 h 8402012"/>
              <a:gd name="connsiteX1241" fmla="*/ 9178628 w 21052571"/>
              <a:gd name="connsiteY1241" fmla="*/ 4644903 h 8402012"/>
              <a:gd name="connsiteX1242" fmla="*/ 9203223 w 21052571"/>
              <a:gd name="connsiteY1242" fmla="*/ 4677538 h 8402012"/>
              <a:gd name="connsiteX1243" fmla="*/ 9166331 w 21052571"/>
              <a:gd name="connsiteY1243" fmla="*/ 4710173 h 8402012"/>
              <a:gd name="connsiteX1244" fmla="*/ 9178628 w 21052571"/>
              <a:gd name="connsiteY1244" fmla="*/ 4644903 h 8402012"/>
              <a:gd name="connsiteX1245" fmla="*/ 8530865 w 21052571"/>
              <a:gd name="connsiteY1245" fmla="*/ 4644165 h 8402012"/>
              <a:gd name="connsiteX1246" fmla="*/ 8543762 w 21052571"/>
              <a:gd name="connsiteY1246" fmla="*/ 4676405 h 8402012"/>
              <a:gd name="connsiteX1247" fmla="*/ 8530865 w 21052571"/>
              <a:gd name="connsiteY1247" fmla="*/ 4644165 h 8402012"/>
              <a:gd name="connsiteX1248" fmla="*/ 10433502 w 21052571"/>
              <a:gd name="connsiteY1248" fmla="*/ 4642838 h 8402012"/>
              <a:gd name="connsiteX1249" fmla="*/ 10472107 w 21052571"/>
              <a:gd name="connsiteY1249" fmla="*/ 4674957 h 8402012"/>
              <a:gd name="connsiteX1250" fmla="*/ 10433502 w 21052571"/>
              <a:gd name="connsiteY1250" fmla="*/ 4642838 h 8402012"/>
              <a:gd name="connsiteX1251" fmla="*/ 10395969 w 21052571"/>
              <a:gd name="connsiteY1251" fmla="*/ 4642838 h 8402012"/>
              <a:gd name="connsiteX1252" fmla="*/ 10414199 w 21052571"/>
              <a:gd name="connsiteY1252" fmla="*/ 4674957 h 8402012"/>
              <a:gd name="connsiteX1253" fmla="*/ 10395969 w 21052571"/>
              <a:gd name="connsiteY1253" fmla="*/ 4642838 h 8402012"/>
              <a:gd name="connsiteX1254" fmla="*/ 18906391 w 21052571"/>
              <a:gd name="connsiteY1254" fmla="*/ 4640853 h 8402012"/>
              <a:gd name="connsiteX1255" fmla="*/ 18990799 w 21052571"/>
              <a:gd name="connsiteY1255" fmla="*/ 4696762 h 8402012"/>
              <a:gd name="connsiteX1256" fmla="*/ 19189799 w 21052571"/>
              <a:gd name="connsiteY1256" fmla="*/ 4823944 h 8402012"/>
              <a:gd name="connsiteX1257" fmla="*/ 18887531 w 21052571"/>
              <a:gd name="connsiteY1257" fmla="*/ 4658287 h 8402012"/>
              <a:gd name="connsiteX1258" fmla="*/ 18906391 w 21052571"/>
              <a:gd name="connsiteY1258" fmla="*/ 4640853 h 8402012"/>
              <a:gd name="connsiteX1259" fmla="*/ 17702599 w 21052571"/>
              <a:gd name="connsiteY1259" fmla="*/ 4625946 h 8402012"/>
              <a:gd name="connsiteX1260" fmla="*/ 17868579 w 21052571"/>
              <a:gd name="connsiteY1260" fmla="*/ 4645427 h 8402012"/>
              <a:gd name="connsiteX1261" fmla="*/ 17990655 w 21052571"/>
              <a:gd name="connsiteY1261" fmla="*/ 4736340 h 8402012"/>
              <a:gd name="connsiteX1262" fmla="*/ 17702599 w 21052571"/>
              <a:gd name="connsiteY1262" fmla="*/ 4625946 h 8402012"/>
              <a:gd name="connsiteX1263" fmla="*/ 11276761 w 21052571"/>
              <a:gd name="connsiteY1263" fmla="*/ 4625943 h 8402012"/>
              <a:gd name="connsiteX1264" fmla="*/ 11283497 w 21052571"/>
              <a:gd name="connsiteY1264" fmla="*/ 4641996 h 8402012"/>
              <a:gd name="connsiteX1265" fmla="*/ 11278012 w 21052571"/>
              <a:gd name="connsiteY1265" fmla="*/ 4655068 h 8402012"/>
              <a:gd name="connsiteX1266" fmla="*/ 11279185 w 21052571"/>
              <a:gd name="connsiteY1266" fmla="*/ 4657139 h 8402012"/>
              <a:gd name="connsiteX1267" fmla="*/ 11247076 w 21052571"/>
              <a:gd name="connsiteY1267" fmla="*/ 4676980 h 8402012"/>
              <a:gd name="connsiteX1268" fmla="*/ 11260722 w 21052571"/>
              <a:gd name="connsiteY1268" fmla="*/ 4642259 h 8402012"/>
              <a:gd name="connsiteX1269" fmla="*/ 11271310 w 21052571"/>
              <a:gd name="connsiteY1269" fmla="*/ 4643482 h 8402012"/>
              <a:gd name="connsiteX1270" fmla="*/ 9296740 w 21052571"/>
              <a:gd name="connsiteY1270" fmla="*/ 4618208 h 8402012"/>
              <a:gd name="connsiteX1271" fmla="*/ 9360790 w 21052571"/>
              <a:gd name="connsiteY1271" fmla="*/ 4639049 h 8402012"/>
              <a:gd name="connsiteX1272" fmla="*/ 9468608 w 21052571"/>
              <a:gd name="connsiteY1272" fmla="*/ 4645462 h 8402012"/>
              <a:gd name="connsiteX1273" fmla="*/ 9264714 w 21052571"/>
              <a:gd name="connsiteY1273" fmla="*/ 4767300 h 8402012"/>
              <a:gd name="connsiteX1274" fmla="*/ 9258309 w 21052571"/>
              <a:gd name="connsiteY1274" fmla="*/ 4823944 h 8402012"/>
              <a:gd name="connsiteX1275" fmla="*/ 9258309 w 21052571"/>
              <a:gd name="connsiteY1275" fmla="*/ 4709587 h 8402012"/>
              <a:gd name="connsiteX1276" fmla="*/ 9303145 w 21052571"/>
              <a:gd name="connsiteY1276" fmla="*/ 4735237 h 8402012"/>
              <a:gd name="connsiteX1277" fmla="*/ 9303145 w 21052571"/>
              <a:gd name="connsiteY1277" fmla="*/ 4658287 h 8402012"/>
              <a:gd name="connsiteX1278" fmla="*/ 9277524 w 21052571"/>
              <a:gd name="connsiteY1278" fmla="*/ 4671112 h 8402012"/>
              <a:gd name="connsiteX1279" fmla="*/ 9232689 w 21052571"/>
              <a:gd name="connsiteY1279" fmla="*/ 4645462 h 8402012"/>
              <a:gd name="connsiteX1280" fmla="*/ 9296740 w 21052571"/>
              <a:gd name="connsiteY1280" fmla="*/ 4618208 h 8402012"/>
              <a:gd name="connsiteX1281" fmla="*/ 17431379 w 21052571"/>
              <a:gd name="connsiteY1281" fmla="*/ 4613600 h 8402012"/>
              <a:gd name="connsiteX1282" fmla="*/ 17394519 w 21052571"/>
              <a:gd name="connsiteY1282" fmla="*/ 4646667 h 8402012"/>
              <a:gd name="connsiteX1283" fmla="*/ 17431379 w 21052571"/>
              <a:gd name="connsiteY1283" fmla="*/ 4613600 h 8402012"/>
              <a:gd name="connsiteX1284" fmla="*/ 11298217 w 21052571"/>
              <a:gd name="connsiteY1284" fmla="*/ 4611724 h 8402012"/>
              <a:gd name="connsiteX1285" fmla="*/ 11280255 w 21052571"/>
              <a:gd name="connsiteY1285" fmla="*/ 4624568 h 8402012"/>
              <a:gd name="connsiteX1286" fmla="*/ 11298217 w 21052571"/>
              <a:gd name="connsiteY1286" fmla="*/ 4611724 h 8402012"/>
              <a:gd name="connsiteX1287" fmla="*/ 8777674 w 21052571"/>
              <a:gd name="connsiteY1287" fmla="*/ 4578549 h 8402012"/>
              <a:gd name="connsiteX1288" fmla="*/ 8814566 w 21052571"/>
              <a:gd name="connsiteY1288" fmla="*/ 4592091 h 8402012"/>
              <a:gd name="connsiteX1289" fmla="*/ 8777674 w 21052571"/>
              <a:gd name="connsiteY1289" fmla="*/ 4578549 h 8402012"/>
              <a:gd name="connsiteX1290" fmla="*/ 17673163 w 21052571"/>
              <a:gd name="connsiteY1290" fmla="*/ 4578546 h 8402012"/>
              <a:gd name="connsiteX1291" fmla="*/ 17655199 w 21052571"/>
              <a:gd name="connsiteY1291" fmla="*/ 4610616 h 8402012"/>
              <a:gd name="connsiteX1292" fmla="*/ 17673163 w 21052571"/>
              <a:gd name="connsiteY1292" fmla="*/ 4578546 h 8402012"/>
              <a:gd name="connsiteX1293" fmla="*/ 8738767 w 21052571"/>
              <a:gd name="connsiteY1293" fmla="*/ 4578546 h 8402012"/>
              <a:gd name="connsiteX1294" fmla="*/ 8733706 w 21052571"/>
              <a:gd name="connsiteY1294" fmla="*/ 4608269 h 8402012"/>
              <a:gd name="connsiteX1295" fmla="*/ 8728037 w 21052571"/>
              <a:gd name="connsiteY1295" fmla="*/ 4642987 h 8402012"/>
              <a:gd name="connsiteX1296" fmla="*/ 8729183 w 21052571"/>
              <a:gd name="connsiteY1296" fmla="*/ 4644335 h 8402012"/>
              <a:gd name="connsiteX1297" fmla="*/ 8722619 w 21052571"/>
              <a:gd name="connsiteY1297" fmla="*/ 4657985 h 8402012"/>
              <a:gd name="connsiteX1298" fmla="*/ 8724465 w 21052571"/>
              <a:gd name="connsiteY1298" fmla="*/ 4638790 h 8402012"/>
              <a:gd name="connsiteX1299" fmla="*/ 8727446 w 21052571"/>
              <a:gd name="connsiteY1299" fmla="*/ 4642293 h 8402012"/>
              <a:gd name="connsiteX1300" fmla="*/ 8722242 w 21052571"/>
              <a:gd name="connsiteY1300" fmla="*/ 4625204 h 8402012"/>
              <a:gd name="connsiteX1301" fmla="*/ 8738767 w 21052571"/>
              <a:gd name="connsiteY1301" fmla="*/ 4578546 h 8402012"/>
              <a:gd name="connsiteX1302" fmla="*/ 18831843 w 21052571"/>
              <a:gd name="connsiteY1302" fmla="*/ 4554847 h 8402012"/>
              <a:gd name="connsiteX1303" fmla="*/ 18837271 w 21052571"/>
              <a:gd name="connsiteY1303" fmla="*/ 4610672 h 8402012"/>
              <a:gd name="connsiteX1304" fmla="*/ 18792739 w 21052571"/>
              <a:gd name="connsiteY1304" fmla="*/ 4610672 h 8402012"/>
              <a:gd name="connsiteX1305" fmla="*/ 18831843 w 21052571"/>
              <a:gd name="connsiteY1305" fmla="*/ 4554847 h 8402012"/>
              <a:gd name="connsiteX1306" fmla="*/ 18886479 w 21052571"/>
              <a:gd name="connsiteY1306" fmla="*/ 4550108 h 8402012"/>
              <a:gd name="connsiteX1307" fmla="*/ 18849615 w 21052571"/>
              <a:gd name="connsiteY1307" fmla="*/ 4624891 h 8402012"/>
              <a:gd name="connsiteX1308" fmla="*/ 18886479 w 21052571"/>
              <a:gd name="connsiteY1308" fmla="*/ 4550108 h 8402012"/>
              <a:gd name="connsiteX1309" fmla="*/ 17242847 w 21052571"/>
              <a:gd name="connsiteY1309" fmla="*/ 4550108 h 8402012"/>
              <a:gd name="connsiteX1310" fmla="*/ 17298687 w 21052571"/>
              <a:gd name="connsiteY1310" fmla="*/ 4569659 h 8402012"/>
              <a:gd name="connsiteX1311" fmla="*/ 17242847 w 21052571"/>
              <a:gd name="connsiteY1311" fmla="*/ 4550108 h 8402012"/>
              <a:gd name="connsiteX1312" fmla="*/ 9398577 w 21052571"/>
              <a:gd name="connsiteY1312" fmla="*/ 4550108 h 8402012"/>
              <a:gd name="connsiteX1313" fmla="*/ 9416539 w 21052571"/>
              <a:gd name="connsiteY1313" fmla="*/ 4582214 h 8402012"/>
              <a:gd name="connsiteX1314" fmla="*/ 9398577 w 21052571"/>
              <a:gd name="connsiteY1314" fmla="*/ 4550108 h 8402012"/>
              <a:gd name="connsiteX1315" fmla="*/ 18211595 w 21052571"/>
              <a:gd name="connsiteY1315" fmla="*/ 4547306 h 8402012"/>
              <a:gd name="connsiteX1316" fmla="*/ 18246615 w 21052571"/>
              <a:gd name="connsiteY1316" fmla="*/ 4550537 h 8402012"/>
              <a:gd name="connsiteX1317" fmla="*/ 18190791 w 21052571"/>
              <a:gd name="connsiteY1317" fmla="*/ 4582852 h 8402012"/>
              <a:gd name="connsiteX1318" fmla="*/ 18211595 w 21052571"/>
              <a:gd name="connsiteY1318" fmla="*/ 4547306 h 8402012"/>
              <a:gd name="connsiteX1319" fmla="*/ 17521595 w 21052571"/>
              <a:gd name="connsiteY1319" fmla="*/ 4541769 h 8402012"/>
              <a:gd name="connsiteX1320" fmla="*/ 17568783 w 21052571"/>
              <a:gd name="connsiteY1320" fmla="*/ 4547398 h 8402012"/>
              <a:gd name="connsiteX1321" fmla="*/ 17489311 w 21052571"/>
              <a:gd name="connsiteY1321" fmla="*/ 4579559 h 8402012"/>
              <a:gd name="connsiteX1322" fmla="*/ 17521595 w 21052571"/>
              <a:gd name="connsiteY1322" fmla="*/ 4541769 h 8402012"/>
              <a:gd name="connsiteX1323" fmla="*/ 10380437 w 21052571"/>
              <a:gd name="connsiteY1323" fmla="*/ 4534505 h 8402012"/>
              <a:gd name="connsiteX1324" fmla="*/ 10299456 w 21052571"/>
              <a:gd name="connsiteY1324" fmla="*/ 4579672 h 8402012"/>
              <a:gd name="connsiteX1325" fmla="*/ 10414199 w 21052571"/>
              <a:gd name="connsiteY1325" fmla="*/ 4534705 h 8402012"/>
              <a:gd name="connsiteX1326" fmla="*/ 10380437 w 21052571"/>
              <a:gd name="connsiteY1326" fmla="*/ 4534505 h 8402012"/>
              <a:gd name="connsiteX1327" fmla="*/ 10828389 w 21052571"/>
              <a:gd name="connsiteY1327" fmla="*/ 4522962 h 8402012"/>
              <a:gd name="connsiteX1328" fmla="*/ 10867104 w 21052571"/>
              <a:gd name="connsiteY1328" fmla="*/ 4548816 h 8402012"/>
              <a:gd name="connsiteX1329" fmla="*/ 10828389 w 21052571"/>
              <a:gd name="connsiteY1329" fmla="*/ 4522962 h 8402012"/>
              <a:gd name="connsiteX1330" fmla="*/ 10433502 w 21052571"/>
              <a:gd name="connsiteY1330" fmla="*/ 4521858 h 8402012"/>
              <a:gd name="connsiteX1331" fmla="*/ 10452805 w 21052571"/>
              <a:gd name="connsiteY1331" fmla="*/ 4547553 h 8402012"/>
              <a:gd name="connsiteX1332" fmla="*/ 10433502 w 21052571"/>
              <a:gd name="connsiteY1332" fmla="*/ 4521858 h 8402012"/>
              <a:gd name="connsiteX1333" fmla="*/ 17469355 w 21052571"/>
              <a:gd name="connsiteY1333" fmla="*/ 4521671 h 8402012"/>
              <a:gd name="connsiteX1334" fmla="*/ 17451391 w 21052571"/>
              <a:gd name="connsiteY1334" fmla="*/ 4548971 h 8402012"/>
              <a:gd name="connsiteX1335" fmla="*/ 17469355 w 21052571"/>
              <a:gd name="connsiteY1335" fmla="*/ 4521671 h 8402012"/>
              <a:gd name="connsiteX1336" fmla="*/ 12132408 w 21052571"/>
              <a:gd name="connsiteY1336" fmla="*/ 4521671 h 8402012"/>
              <a:gd name="connsiteX1337" fmla="*/ 12114446 w 21052571"/>
              <a:gd name="connsiteY1337" fmla="*/ 4548971 h 8402012"/>
              <a:gd name="connsiteX1338" fmla="*/ 12132408 w 21052571"/>
              <a:gd name="connsiteY1338" fmla="*/ 4521671 h 8402012"/>
              <a:gd name="connsiteX1339" fmla="*/ 15988222 w 21052571"/>
              <a:gd name="connsiteY1339" fmla="*/ 4521668 h 8402012"/>
              <a:gd name="connsiteX1340" fmla="*/ 16018966 w 21052571"/>
              <a:gd name="connsiteY1340" fmla="*/ 4521668 h 8402012"/>
              <a:gd name="connsiteX1341" fmla="*/ 16006668 w 21052571"/>
              <a:gd name="connsiteY1341" fmla="*/ 4577512 h 8402012"/>
              <a:gd name="connsiteX1342" fmla="*/ 15982074 w 21052571"/>
              <a:gd name="connsiteY1342" fmla="*/ 4534078 h 8402012"/>
              <a:gd name="connsiteX1343" fmla="*/ 15988222 w 21052571"/>
              <a:gd name="connsiteY1343" fmla="*/ 4521668 h 8402012"/>
              <a:gd name="connsiteX1344" fmla="*/ 11593073 w 21052571"/>
              <a:gd name="connsiteY1344" fmla="*/ 4513221 h 8402012"/>
              <a:gd name="connsiteX1345" fmla="*/ 11620436 w 21052571"/>
              <a:gd name="connsiteY1345" fmla="*/ 4534554 h 8402012"/>
              <a:gd name="connsiteX1346" fmla="*/ 11375050 w 21052571"/>
              <a:gd name="connsiteY1346" fmla="*/ 4591707 h 8402012"/>
              <a:gd name="connsiteX1347" fmla="*/ 11503688 w 21052571"/>
              <a:gd name="connsiteY1347" fmla="*/ 4540904 h 8402012"/>
              <a:gd name="connsiteX1348" fmla="*/ 11593073 w 21052571"/>
              <a:gd name="connsiteY1348" fmla="*/ 4513221 h 8402012"/>
              <a:gd name="connsiteX1349" fmla="*/ 15504608 w 21052571"/>
              <a:gd name="connsiteY1349" fmla="*/ 4502711 h 8402012"/>
              <a:gd name="connsiteX1350" fmla="*/ 15516584 w 21052571"/>
              <a:gd name="connsiteY1350" fmla="*/ 4521975 h 8402012"/>
              <a:gd name="connsiteX1351" fmla="*/ 15498622 w 21052571"/>
              <a:gd name="connsiteY1351" fmla="*/ 4521975 h 8402012"/>
              <a:gd name="connsiteX1352" fmla="*/ 15504608 w 21052571"/>
              <a:gd name="connsiteY1352" fmla="*/ 4502711 h 8402012"/>
              <a:gd name="connsiteX1353" fmla="*/ 15969496 w 21052571"/>
              <a:gd name="connsiteY1353" fmla="*/ 4502238 h 8402012"/>
              <a:gd name="connsiteX1354" fmla="*/ 15980982 w 21052571"/>
              <a:gd name="connsiteY1354" fmla="*/ 4504797 h 8402012"/>
              <a:gd name="connsiteX1355" fmla="*/ 15967854 w 21052571"/>
              <a:gd name="connsiteY1355" fmla="*/ 4525272 h 8402012"/>
              <a:gd name="connsiteX1356" fmla="*/ 15969496 w 21052571"/>
              <a:gd name="connsiteY1356" fmla="*/ 4502238 h 8402012"/>
              <a:gd name="connsiteX1357" fmla="*/ 18128483 w 21052571"/>
              <a:gd name="connsiteY1357" fmla="*/ 4497969 h 8402012"/>
              <a:gd name="connsiteX1358" fmla="*/ 18147099 w 21052571"/>
              <a:gd name="connsiteY1358" fmla="*/ 4549044 h 8402012"/>
              <a:gd name="connsiteX1359" fmla="*/ 18091255 w 21052571"/>
              <a:gd name="connsiteY1359" fmla="*/ 4549044 h 8402012"/>
              <a:gd name="connsiteX1360" fmla="*/ 18128483 w 21052571"/>
              <a:gd name="connsiteY1360" fmla="*/ 4497969 h 8402012"/>
              <a:gd name="connsiteX1361" fmla="*/ 10605081 w 21052571"/>
              <a:gd name="connsiteY1361" fmla="*/ 4496163 h 8402012"/>
              <a:gd name="connsiteX1362" fmla="*/ 10580417 w 21052571"/>
              <a:gd name="connsiteY1362" fmla="*/ 4509010 h 8402012"/>
              <a:gd name="connsiteX1363" fmla="*/ 10510713 w 21052571"/>
              <a:gd name="connsiteY1363" fmla="*/ 4547553 h 8402012"/>
              <a:gd name="connsiteX1364" fmla="*/ 10510713 w 21052571"/>
              <a:gd name="connsiteY1364" fmla="*/ 4610720 h 8402012"/>
              <a:gd name="connsiteX1365" fmla="*/ 10573983 w 21052571"/>
              <a:gd name="connsiteY1365" fmla="*/ 4586095 h 8402012"/>
              <a:gd name="connsiteX1366" fmla="*/ 10624384 w 21052571"/>
              <a:gd name="connsiteY1366" fmla="*/ 4547553 h 8402012"/>
              <a:gd name="connsiteX1367" fmla="*/ 10605081 w 21052571"/>
              <a:gd name="connsiteY1367" fmla="*/ 4496163 h 8402012"/>
              <a:gd name="connsiteX1368" fmla="*/ 11329787 w 21052571"/>
              <a:gd name="connsiteY1368" fmla="*/ 4494038 h 8402012"/>
              <a:gd name="connsiteX1369" fmla="*/ 11355020 w 21052571"/>
              <a:gd name="connsiteY1369" fmla="*/ 4504829 h 8402012"/>
              <a:gd name="connsiteX1370" fmla="*/ 11027968 w 21052571"/>
              <a:gd name="connsiteY1370" fmla="*/ 4639289 h 8402012"/>
              <a:gd name="connsiteX1371" fmla="*/ 10945400 w 21052571"/>
              <a:gd name="connsiteY1371" fmla="*/ 4729646 h 8402012"/>
              <a:gd name="connsiteX1372" fmla="*/ 10913231 w 21052571"/>
              <a:gd name="connsiteY1372" fmla="*/ 4723192 h 8402012"/>
              <a:gd name="connsiteX1373" fmla="*/ 10792061 w 21052571"/>
              <a:gd name="connsiteY1373" fmla="*/ 4723192 h 8402012"/>
              <a:gd name="connsiteX1374" fmla="*/ 10848893 w 21052571"/>
              <a:gd name="connsiteY1374" fmla="*/ 4678013 h 8402012"/>
              <a:gd name="connsiteX1375" fmla="*/ 10861761 w 21052571"/>
              <a:gd name="connsiteY1375" fmla="*/ 4632835 h 8402012"/>
              <a:gd name="connsiteX1376" fmla="*/ 10913231 w 21052571"/>
              <a:gd name="connsiteY1376" fmla="*/ 4613472 h 8402012"/>
              <a:gd name="connsiteX1377" fmla="*/ 11027968 w 21052571"/>
              <a:gd name="connsiteY1377" fmla="*/ 4582278 h 8402012"/>
              <a:gd name="connsiteX1378" fmla="*/ 11079438 w 21052571"/>
              <a:gd name="connsiteY1378" fmla="*/ 4569369 h 8402012"/>
              <a:gd name="connsiteX1379" fmla="*/ 11105173 w 21052571"/>
              <a:gd name="connsiteY1379" fmla="*/ 4550007 h 8402012"/>
              <a:gd name="connsiteX1380" fmla="*/ 11245645 w 21052571"/>
              <a:gd name="connsiteY1380" fmla="*/ 4511283 h 8402012"/>
              <a:gd name="connsiteX1381" fmla="*/ 11329787 w 21052571"/>
              <a:gd name="connsiteY1381" fmla="*/ 4494038 h 8402012"/>
              <a:gd name="connsiteX1382" fmla="*/ 10886462 w 21052571"/>
              <a:gd name="connsiteY1382" fmla="*/ 4490646 h 8402012"/>
              <a:gd name="connsiteX1383" fmla="*/ 10905820 w 21052571"/>
              <a:gd name="connsiteY1383" fmla="*/ 4522962 h 8402012"/>
              <a:gd name="connsiteX1384" fmla="*/ 10886462 w 21052571"/>
              <a:gd name="connsiteY1384" fmla="*/ 4490646 h 8402012"/>
              <a:gd name="connsiteX1385" fmla="*/ 19298799 w 21052571"/>
              <a:gd name="connsiteY1385" fmla="*/ 4488492 h 8402012"/>
              <a:gd name="connsiteX1386" fmla="*/ 19285671 w 21052571"/>
              <a:gd name="connsiteY1386" fmla="*/ 4520601 h 8402012"/>
              <a:gd name="connsiteX1387" fmla="*/ 19298799 w 21052571"/>
              <a:gd name="connsiteY1387" fmla="*/ 4488492 h 8402012"/>
              <a:gd name="connsiteX1388" fmla="*/ 18045543 w 21052571"/>
              <a:gd name="connsiteY1388" fmla="*/ 4488492 h 8402012"/>
              <a:gd name="connsiteX1389" fmla="*/ 18071227 w 21052571"/>
              <a:gd name="connsiteY1389" fmla="*/ 4520601 h 8402012"/>
              <a:gd name="connsiteX1390" fmla="*/ 18039123 w 21052571"/>
              <a:gd name="connsiteY1390" fmla="*/ 4501336 h 8402012"/>
              <a:gd name="connsiteX1391" fmla="*/ 18045543 w 21052571"/>
              <a:gd name="connsiteY1391" fmla="*/ 4488492 h 8402012"/>
              <a:gd name="connsiteX1392" fmla="*/ 16786775 w 21052571"/>
              <a:gd name="connsiteY1392" fmla="*/ 4488492 h 8402012"/>
              <a:gd name="connsiteX1393" fmla="*/ 16768870 w 21052571"/>
              <a:gd name="connsiteY1393" fmla="*/ 4520601 h 8402012"/>
              <a:gd name="connsiteX1394" fmla="*/ 16786775 w 21052571"/>
              <a:gd name="connsiteY1394" fmla="*/ 4488492 h 8402012"/>
              <a:gd name="connsiteX1395" fmla="*/ 15824664 w 21052571"/>
              <a:gd name="connsiteY1395" fmla="*/ 4488492 h 8402012"/>
              <a:gd name="connsiteX1396" fmla="*/ 15806702 w 21052571"/>
              <a:gd name="connsiteY1396" fmla="*/ 4520601 h 8402012"/>
              <a:gd name="connsiteX1397" fmla="*/ 15824664 w 21052571"/>
              <a:gd name="connsiteY1397" fmla="*/ 4488492 h 8402012"/>
              <a:gd name="connsiteX1398" fmla="*/ 15203758 w 21052571"/>
              <a:gd name="connsiteY1398" fmla="*/ 4488492 h 8402012"/>
              <a:gd name="connsiteX1399" fmla="*/ 15185796 w 21052571"/>
              <a:gd name="connsiteY1399" fmla="*/ 4520601 h 8402012"/>
              <a:gd name="connsiteX1400" fmla="*/ 15203758 w 21052571"/>
              <a:gd name="connsiteY1400" fmla="*/ 4488492 h 8402012"/>
              <a:gd name="connsiteX1401" fmla="*/ 21021827 w 21052571"/>
              <a:gd name="connsiteY1401" fmla="*/ 4488489 h 8402012"/>
              <a:gd name="connsiteX1402" fmla="*/ 21052571 w 21052571"/>
              <a:gd name="connsiteY1402" fmla="*/ 4531923 h 8402012"/>
              <a:gd name="connsiteX1403" fmla="*/ 21015679 w 21052571"/>
              <a:gd name="connsiteY1403" fmla="*/ 4544333 h 8402012"/>
              <a:gd name="connsiteX1404" fmla="*/ 21021827 w 21052571"/>
              <a:gd name="connsiteY1404" fmla="*/ 4488489 h 8402012"/>
              <a:gd name="connsiteX1405" fmla="*/ 11356548 w 21052571"/>
              <a:gd name="connsiteY1405" fmla="*/ 4476785 h 8402012"/>
              <a:gd name="connsiteX1406" fmla="*/ 11351348 w 21052571"/>
              <a:gd name="connsiteY1406" fmla="*/ 4487464 h 8402012"/>
              <a:gd name="connsiteX1407" fmla="*/ 11353874 w 21052571"/>
              <a:gd name="connsiteY1407" fmla="*/ 4482276 h 8402012"/>
              <a:gd name="connsiteX1408" fmla="*/ 11358926 w 21052571"/>
              <a:gd name="connsiteY1408" fmla="*/ 4471900 h 8402012"/>
              <a:gd name="connsiteX1409" fmla="*/ 11356548 w 21052571"/>
              <a:gd name="connsiteY1409" fmla="*/ 4476785 h 8402012"/>
              <a:gd name="connsiteX1410" fmla="*/ 11358084 w 21052571"/>
              <a:gd name="connsiteY1410" fmla="*/ 4473630 h 8402012"/>
              <a:gd name="connsiteX1411" fmla="*/ 11358926 w 21052571"/>
              <a:gd name="connsiteY1411" fmla="*/ 4471900 h 8402012"/>
              <a:gd name="connsiteX1412" fmla="*/ 8903997 w 21052571"/>
              <a:gd name="connsiteY1412" fmla="*/ 4461474 h 8402012"/>
              <a:gd name="connsiteX1413" fmla="*/ 8858657 w 21052571"/>
              <a:gd name="connsiteY1413" fmla="*/ 4490490 h 8402012"/>
              <a:gd name="connsiteX1414" fmla="*/ 8755483 w 21052571"/>
              <a:gd name="connsiteY1414" fmla="*/ 4542073 h 8402012"/>
              <a:gd name="connsiteX1415" fmla="*/ 8640487 w 21052571"/>
              <a:gd name="connsiteY1415" fmla="*/ 4593656 h 8402012"/>
              <a:gd name="connsiteX1416" fmla="*/ 8711419 w 21052571"/>
              <a:gd name="connsiteY1416" fmla="*/ 4657061 h 8402012"/>
              <a:gd name="connsiteX1417" fmla="*/ 8679177 w 21052571"/>
              <a:gd name="connsiteY1417" fmla="*/ 4708644 h 8402012"/>
              <a:gd name="connsiteX1418" fmla="*/ 8903795 w 21052571"/>
              <a:gd name="connsiteY1418" fmla="*/ 4580760 h 8402012"/>
              <a:gd name="connsiteX1419" fmla="*/ 8916692 w 21052571"/>
              <a:gd name="connsiteY1419" fmla="*/ 4477594 h 8402012"/>
              <a:gd name="connsiteX1420" fmla="*/ 8903997 w 21052571"/>
              <a:gd name="connsiteY1420" fmla="*/ 4461474 h 8402012"/>
              <a:gd name="connsiteX1421" fmla="*/ 9096172 w 21052571"/>
              <a:gd name="connsiteY1421" fmla="*/ 4458250 h 8402012"/>
              <a:gd name="connsiteX1422" fmla="*/ 9109068 w 21052571"/>
              <a:gd name="connsiteY1422" fmla="*/ 4490490 h 8402012"/>
              <a:gd name="connsiteX1423" fmla="*/ 9096172 w 21052571"/>
              <a:gd name="connsiteY1423" fmla="*/ 4458250 h 8402012"/>
              <a:gd name="connsiteX1424" fmla="*/ 9018791 w 21052571"/>
              <a:gd name="connsiteY1424" fmla="*/ 4458250 h 8402012"/>
              <a:gd name="connsiteX1425" fmla="*/ 9038136 w 21052571"/>
              <a:gd name="connsiteY1425" fmla="*/ 4490490 h 8402012"/>
              <a:gd name="connsiteX1426" fmla="*/ 9018791 w 21052571"/>
              <a:gd name="connsiteY1426" fmla="*/ 4458250 h 8402012"/>
              <a:gd name="connsiteX1427" fmla="*/ 15336444 w 21052571"/>
              <a:gd name="connsiteY1427" fmla="*/ 4456721 h 8402012"/>
              <a:gd name="connsiteX1428" fmla="*/ 15299550 w 21052571"/>
              <a:gd name="connsiteY1428" fmla="*/ 4487464 h 8402012"/>
              <a:gd name="connsiteX1429" fmla="*/ 15336444 w 21052571"/>
              <a:gd name="connsiteY1429" fmla="*/ 4456721 h 8402012"/>
              <a:gd name="connsiteX1430" fmla="*/ 10955021 w 21052571"/>
              <a:gd name="connsiteY1430" fmla="*/ 4455098 h 8402012"/>
              <a:gd name="connsiteX1431" fmla="*/ 10918725 w 21052571"/>
              <a:gd name="connsiteY1431" fmla="*/ 4458330 h 8402012"/>
              <a:gd name="connsiteX1432" fmla="*/ 10976799 w 21052571"/>
              <a:gd name="connsiteY1432" fmla="*/ 4490646 h 8402012"/>
              <a:gd name="connsiteX1433" fmla="*/ 10955021 w 21052571"/>
              <a:gd name="connsiteY1433" fmla="*/ 4455098 h 8402012"/>
              <a:gd name="connsiteX1434" fmla="*/ 17957795 w 21052571"/>
              <a:gd name="connsiteY1434" fmla="*/ 4453298 h 8402012"/>
              <a:gd name="connsiteX1435" fmla="*/ 18038055 w 21052571"/>
              <a:gd name="connsiteY1435" fmla="*/ 4476858 h 8402012"/>
              <a:gd name="connsiteX1436" fmla="*/ 17930107 w 21052571"/>
              <a:gd name="connsiteY1436" fmla="*/ 4458243 h 8402012"/>
              <a:gd name="connsiteX1437" fmla="*/ 17957795 w 21052571"/>
              <a:gd name="connsiteY1437" fmla="*/ 4453298 h 8402012"/>
              <a:gd name="connsiteX1438" fmla="*/ 11464578 w 21052571"/>
              <a:gd name="connsiteY1438" fmla="*/ 4452268 h 8402012"/>
              <a:gd name="connsiteX1439" fmla="*/ 11506709 w 21052571"/>
              <a:gd name="connsiteY1439" fmla="*/ 4479401 h 8402012"/>
              <a:gd name="connsiteX1440" fmla="*/ 11431927 w 21052571"/>
              <a:gd name="connsiteY1440" fmla="*/ 4492170 h 8402012"/>
              <a:gd name="connsiteX1441" fmla="*/ 11464578 w 21052571"/>
              <a:gd name="connsiteY1441" fmla="*/ 4452268 h 8402012"/>
              <a:gd name="connsiteX1442" fmla="*/ 9374754 w 21052571"/>
              <a:gd name="connsiteY1442" fmla="*/ 4449044 h 8402012"/>
              <a:gd name="connsiteX1443" fmla="*/ 9383360 w 21052571"/>
              <a:gd name="connsiteY1443" fmla="*/ 4458676 h 8402012"/>
              <a:gd name="connsiteX1444" fmla="*/ 9378423 w 21052571"/>
              <a:gd name="connsiteY1444" fmla="*/ 4477742 h 8402012"/>
              <a:gd name="connsiteX1445" fmla="*/ 9378619 w 21052571"/>
              <a:gd name="connsiteY1445" fmla="*/ 4478014 h 8402012"/>
              <a:gd name="connsiteX1446" fmla="*/ 9360657 w 21052571"/>
              <a:gd name="connsiteY1446" fmla="*/ 4478014 h 8402012"/>
              <a:gd name="connsiteX1447" fmla="*/ 9365646 w 21052571"/>
              <a:gd name="connsiteY1447" fmla="*/ 4460052 h 8402012"/>
              <a:gd name="connsiteX1448" fmla="*/ 9375695 w 21052571"/>
              <a:gd name="connsiteY1448" fmla="*/ 4473966 h 8402012"/>
              <a:gd name="connsiteX1449" fmla="*/ 9365398 w 21052571"/>
              <a:gd name="connsiteY1449" fmla="*/ 4458676 h 8402012"/>
              <a:gd name="connsiteX1450" fmla="*/ 9374754 w 21052571"/>
              <a:gd name="connsiteY1450" fmla="*/ 4449044 h 8402012"/>
              <a:gd name="connsiteX1451" fmla="*/ 17366079 w 21052571"/>
              <a:gd name="connsiteY1451" fmla="*/ 4445836 h 8402012"/>
              <a:gd name="connsiteX1452" fmla="*/ 17431331 w 21052571"/>
              <a:gd name="connsiteY1452" fmla="*/ 4525306 h 8402012"/>
              <a:gd name="connsiteX1453" fmla="*/ 17372711 w 21052571"/>
              <a:gd name="connsiteY1453" fmla="*/ 4525306 h 8402012"/>
              <a:gd name="connsiteX1454" fmla="*/ 17366079 w 21052571"/>
              <a:gd name="connsiteY1454" fmla="*/ 4445836 h 8402012"/>
              <a:gd name="connsiteX1455" fmla="*/ 18455575 w 21052571"/>
              <a:gd name="connsiteY1455" fmla="*/ 4433297 h 8402012"/>
              <a:gd name="connsiteX1456" fmla="*/ 18469411 w 21052571"/>
              <a:gd name="connsiteY1456" fmla="*/ 4458982 h 8402012"/>
              <a:gd name="connsiteX1457" fmla="*/ 18432519 w 21052571"/>
              <a:gd name="connsiteY1457" fmla="*/ 4446140 h 8402012"/>
              <a:gd name="connsiteX1458" fmla="*/ 18455575 w 21052571"/>
              <a:gd name="connsiteY1458" fmla="*/ 4433297 h 8402012"/>
              <a:gd name="connsiteX1459" fmla="*/ 11540338 w 21052571"/>
              <a:gd name="connsiteY1459" fmla="*/ 4431807 h 8402012"/>
              <a:gd name="connsiteX1460" fmla="*/ 11563606 w 21052571"/>
              <a:gd name="connsiteY1460" fmla="*/ 4457345 h 8402012"/>
              <a:gd name="connsiteX1461" fmla="*/ 11519105 w 21052571"/>
              <a:gd name="connsiteY1461" fmla="*/ 4454652 h 8402012"/>
              <a:gd name="connsiteX1462" fmla="*/ 11512377 w 21052571"/>
              <a:gd name="connsiteY1462" fmla="*/ 4448676 h 8402012"/>
              <a:gd name="connsiteX1463" fmla="*/ 11513251 w 21052571"/>
              <a:gd name="connsiteY1463" fmla="*/ 4449846 h 8402012"/>
              <a:gd name="connsiteX1464" fmla="*/ 11516244 w 21052571"/>
              <a:gd name="connsiteY1464" fmla="*/ 4458676 h 8402012"/>
              <a:gd name="connsiteX1465" fmla="*/ 11510257 w 21052571"/>
              <a:gd name="connsiteY1465" fmla="*/ 4477939 h 8402012"/>
              <a:gd name="connsiteX1466" fmla="*/ 11503521 w 21052571"/>
              <a:gd name="connsiteY1466" fmla="*/ 4459478 h 8402012"/>
              <a:gd name="connsiteX1467" fmla="*/ 11509928 w 21052571"/>
              <a:gd name="connsiteY1467" fmla="*/ 4446500 h 8402012"/>
              <a:gd name="connsiteX1468" fmla="*/ 11507762 w 21052571"/>
              <a:gd name="connsiteY1468" fmla="*/ 4444576 h 8402012"/>
              <a:gd name="connsiteX1469" fmla="*/ 11540338 w 21052571"/>
              <a:gd name="connsiteY1469" fmla="*/ 4431807 h 8402012"/>
              <a:gd name="connsiteX1470" fmla="*/ 10716226 w 21052571"/>
              <a:gd name="connsiteY1470" fmla="*/ 4426876 h 8402012"/>
              <a:gd name="connsiteX1471" fmla="*/ 10748335 w 21052571"/>
              <a:gd name="connsiteY1471" fmla="*/ 4459511 h 8402012"/>
              <a:gd name="connsiteX1472" fmla="*/ 10716226 w 21052571"/>
              <a:gd name="connsiteY1472" fmla="*/ 4492146 h 8402012"/>
              <a:gd name="connsiteX1473" fmla="*/ 10716226 w 21052571"/>
              <a:gd name="connsiteY1473" fmla="*/ 4426876 h 8402012"/>
              <a:gd name="connsiteX1474" fmla="*/ 10014741 w 21052571"/>
              <a:gd name="connsiteY1474" fmla="*/ 4426876 h 8402012"/>
              <a:gd name="connsiteX1475" fmla="*/ 10032703 w 21052571"/>
              <a:gd name="connsiteY1475" fmla="*/ 4458982 h 8402012"/>
              <a:gd name="connsiteX1476" fmla="*/ 10014741 w 21052571"/>
              <a:gd name="connsiteY1476" fmla="*/ 4426876 h 8402012"/>
              <a:gd name="connsiteX1477" fmla="*/ 15539128 w 21052571"/>
              <a:gd name="connsiteY1477" fmla="*/ 4421748 h 8402012"/>
              <a:gd name="connsiteX1478" fmla="*/ 15559156 w 21052571"/>
              <a:gd name="connsiteY1478" fmla="*/ 4425881 h 8402012"/>
              <a:gd name="connsiteX1479" fmla="*/ 15489142 w 21052571"/>
              <a:gd name="connsiteY1479" fmla="*/ 4458949 h 8402012"/>
              <a:gd name="connsiteX1480" fmla="*/ 15539128 w 21052571"/>
              <a:gd name="connsiteY1480" fmla="*/ 4421748 h 8402012"/>
              <a:gd name="connsiteX1481" fmla="*/ 9661633 w 21052571"/>
              <a:gd name="connsiteY1481" fmla="*/ 4419118 h 8402012"/>
              <a:gd name="connsiteX1482" fmla="*/ 9706876 w 21052571"/>
              <a:gd name="connsiteY1482" fmla="*/ 4444971 h 8402012"/>
              <a:gd name="connsiteX1483" fmla="*/ 9732729 w 21052571"/>
              <a:gd name="connsiteY1483" fmla="*/ 4483750 h 8402012"/>
              <a:gd name="connsiteX1484" fmla="*/ 9790899 w 21052571"/>
              <a:gd name="connsiteY1484" fmla="*/ 4522530 h 8402012"/>
              <a:gd name="connsiteX1485" fmla="*/ 9609927 w 21052571"/>
              <a:gd name="connsiteY1485" fmla="*/ 4611939 h 8402012"/>
              <a:gd name="connsiteX1486" fmla="*/ 9507591 w 21052571"/>
              <a:gd name="connsiteY1486" fmla="*/ 4611939 h 8402012"/>
              <a:gd name="connsiteX1487" fmla="*/ 9546371 w 21052571"/>
              <a:gd name="connsiteY1487" fmla="*/ 4611939 h 8402012"/>
              <a:gd name="connsiteX1488" fmla="*/ 9577610 w 21052571"/>
              <a:gd name="connsiteY1488" fmla="*/ 4464361 h 8402012"/>
              <a:gd name="connsiteX1489" fmla="*/ 9674559 w 21052571"/>
              <a:gd name="connsiteY1489" fmla="*/ 4477287 h 8402012"/>
              <a:gd name="connsiteX1490" fmla="*/ 9674697 w 21052571"/>
              <a:gd name="connsiteY1490" fmla="*/ 4476977 h 8402012"/>
              <a:gd name="connsiteX1491" fmla="*/ 9673982 w 21052571"/>
              <a:gd name="connsiteY1491" fmla="*/ 4456268 h 8402012"/>
              <a:gd name="connsiteX1492" fmla="*/ 9678940 w 21052571"/>
              <a:gd name="connsiteY1492" fmla="*/ 4453559 h 8402012"/>
              <a:gd name="connsiteX1493" fmla="*/ 9686569 w 21052571"/>
              <a:gd name="connsiteY1493" fmla="*/ 4458586 h 8402012"/>
              <a:gd name="connsiteX1494" fmla="*/ 9687486 w 21052571"/>
              <a:gd name="connsiteY1494" fmla="*/ 4457897 h 8402012"/>
              <a:gd name="connsiteX1495" fmla="*/ 9661633 w 21052571"/>
              <a:gd name="connsiteY1495" fmla="*/ 4419118 h 8402012"/>
              <a:gd name="connsiteX1496" fmla="*/ 383018 w 21052571"/>
              <a:gd name="connsiteY1496" fmla="*/ 4418305 h 8402012"/>
              <a:gd name="connsiteX1497" fmla="*/ 439616 w 21052571"/>
              <a:gd name="connsiteY1497" fmla="*/ 4426508 h 8402012"/>
              <a:gd name="connsiteX1498" fmla="*/ 341175 w 21052571"/>
              <a:gd name="connsiteY1498" fmla="*/ 4459322 h 8402012"/>
              <a:gd name="connsiteX1499" fmla="*/ 383018 w 21052571"/>
              <a:gd name="connsiteY1499" fmla="*/ 4418305 h 8402012"/>
              <a:gd name="connsiteX1500" fmla="*/ 17280143 w 21052571"/>
              <a:gd name="connsiteY1500" fmla="*/ 4416376 h 8402012"/>
              <a:gd name="connsiteX1501" fmla="*/ 17341291 w 21052571"/>
              <a:gd name="connsiteY1501" fmla="*/ 4426095 h 8402012"/>
              <a:gd name="connsiteX1502" fmla="*/ 17321723 w 21052571"/>
              <a:gd name="connsiteY1502" fmla="*/ 4477932 h 8402012"/>
              <a:gd name="connsiteX1503" fmla="*/ 17289111 w 21052571"/>
              <a:gd name="connsiteY1503" fmla="*/ 4471453 h 8402012"/>
              <a:gd name="connsiteX1504" fmla="*/ 17223887 w 21052571"/>
              <a:gd name="connsiteY1504" fmla="*/ 4445534 h 8402012"/>
              <a:gd name="connsiteX1505" fmla="*/ 17280143 w 21052571"/>
              <a:gd name="connsiteY1505" fmla="*/ 4416376 h 8402012"/>
              <a:gd name="connsiteX1506" fmla="*/ 11931121 w 21052571"/>
              <a:gd name="connsiteY1506" fmla="*/ 4412654 h 8402012"/>
              <a:gd name="connsiteX1507" fmla="*/ 11956957 w 21052571"/>
              <a:gd name="connsiteY1507" fmla="*/ 4445267 h 8402012"/>
              <a:gd name="connsiteX1508" fmla="*/ 11764257 w 21052571"/>
              <a:gd name="connsiteY1508" fmla="*/ 4490926 h 8402012"/>
              <a:gd name="connsiteX1509" fmla="*/ 11680288 w 21052571"/>
              <a:gd name="connsiteY1509" fmla="*/ 4510493 h 8402012"/>
              <a:gd name="connsiteX1510" fmla="*/ 11632146 w 21052571"/>
              <a:gd name="connsiteY1510" fmla="*/ 4516914 h 8402012"/>
              <a:gd name="connsiteX1511" fmla="*/ 11619328 w 21052571"/>
              <a:gd name="connsiteY1511" fmla="*/ 4506123 h 8402012"/>
              <a:gd name="connsiteX1512" fmla="*/ 11624279 w 21052571"/>
              <a:gd name="connsiteY1512" fmla="*/ 4523463 h 8402012"/>
              <a:gd name="connsiteX1513" fmla="*/ 11612034 w 21052571"/>
              <a:gd name="connsiteY1513" fmla="*/ 4521157 h 8402012"/>
              <a:gd name="connsiteX1514" fmla="*/ 11617665 w 21052571"/>
              <a:gd name="connsiteY1514" fmla="*/ 4504723 h 8402012"/>
              <a:gd name="connsiteX1515" fmla="*/ 11616772 w 21052571"/>
              <a:gd name="connsiteY1515" fmla="*/ 4503971 h 8402012"/>
              <a:gd name="connsiteX1516" fmla="*/ 11618067 w 21052571"/>
              <a:gd name="connsiteY1516" fmla="*/ 4503548 h 8402012"/>
              <a:gd name="connsiteX1517" fmla="*/ 11618354 w 21052571"/>
              <a:gd name="connsiteY1517" fmla="*/ 4502711 h 8402012"/>
              <a:gd name="connsiteX1518" fmla="*/ 11618548 w 21052571"/>
              <a:gd name="connsiteY1518" fmla="*/ 4503391 h 8402012"/>
              <a:gd name="connsiteX1519" fmla="*/ 11796554 w 21052571"/>
              <a:gd name="connsiteY1519" fmla="*/ 4445267 h 8402012"/>
              <a:gd name="connsiteX1520" fmla="*/ 11885906 w 21052571"/>
              <a:gd name="connsiteY1520" fmla="*/ 4425699 h 8402012"/>
              <a:gd name="connsiteX1521" fmla="*/ 11931121 w 21052571"/>
              <a:gd name="connsiteY1521" fmla="*/ 4412654 h 8402012"/>
              <a:gd name="connsiteX1522" fmla="*/ 10624384 w 21052571"/>
              <a:gd name="connsiteY1522" fmla="*/ 4412654 h 8402012"/>
              <a:gd name="connsiteX1523" fmla="*/ 10605081 w 21052571"/>
              <a:gd name="connsiteY1523" fmla="*/ 4444773 h 8402012"/>
              <a:gd name="connsiteX1524" fmla="*/ 10660275 w 21052571"/>
              <a:gd name="connsiteY1524" fmla="*/ 4459226 h 8402012"/>
              <a:gd name="connsiteX1525" fmla="*/ 10673742 w 21052571"/>
              <a:gd name="connsiteY1525" fmla="*/ 4474493 h 8402012"/>
              <a:gd name="connsiteX1526" fmla="*/ 10668826 w 21052571"/>
              <a:gd name="connsiteY1526" fmla="*/ 4458676 h 8402012"/>
              <a:gd name="connsiteX1527" fmla="*/ 10686788 w 21052571"/>
              <a:gd name="connsiteY1527" fmla="*/ 4458676 h 8402012"/>
              <a:gd name="connsiteX1528" fmla="*/ 10675627 w 21052571"/>
              <a:gd name="connsiteY1528" fmla="*/ 4476630 h 8402012"/>
              <a:gd name="connsiteX1529" fmla="*/ 10675858 w 21052571"/>
              <a:gd name="connsiteY1529" fmla="*/ 4476892 h 8402012"/>
              <a:gd name="connsiteX1530" fmla="*/ 10675464 w 21052571"/>
              <a:gd name="connsiteY1530" fmla="*/ 4476892 h 8402012"/>
              <a:gd name="connsiteX1531" fmla="*/ 10674813 w 21052571"/>
              <a:gd name="connsiteY1531" fmla="*/ 4477939 h 8402012"/>
              <a:gd name="connsiteX1532" fmla="*/ 10674487 w 21052571"/>
              <a:gd name="connsiteY1532" fmla="*/ 4476892 h 8402012"/>
              <a:gd name="connsiteX1533" fmla="*/ 10659772 w 21052571"/>
              <a:gd name="connsiteY1533" fmla="*/ 4476892 h 8402012"/>
              <a:gd name="connsiteX1534" fmla="*/ 10643687 w 21052571"/>
              <a:gd name="connsiteY1534" fmla="*/ 4496163 h 8402012"/>
              <a:gd name="connsiteX1535" fmla="*/ 10637253 w 21052571"/>
              <a:gd name="connsiteY1535" fmla="*/ 4579672 h 8402012"/>
              <a:gd name="connsiteX1536" fmla="*/ 10753069 w 21052571"/>
              <a:gd name="connsiteY1536" fmla="*/ 4592519 h 8402012"/>
              <a:gd name="connsiteX1537" fmla="*/ 10439936 w 21052571"/>
              <a:gd name="connsiteY1537" fmla="*/ 4758466 h 8402012"/>
              <a:gd name="connsiteX1538" fmla="*/ 10363798 w 21052571"/>
              <a:gd name="connsiteY1538" fmla="*/ 4784161 h 8402012"/>
              <a:gd name="connsiteX1539" fmla="*/ 10293021 w 21052571"/>
              <a:gd name="connsiteY1539" fmla="*/ 4834480 h 8402012"/>
              <a:gd name="connsiteX1540" fmla="*/ 10133238 w 21052571"/>
              <a:gd name="connsiteY1540" fmla="*/ 4866599 h 8402012"/>
              <a:gd name="connsiteX1541" fmla="*/ 10241548 w 21052571"/>
              <a:gd name="connsiteY1541" fmla="*/ 4784161 h 8402012"/>
              <a:gd name="connsiteX1542" fmla="*/ 10254416 w 21052571"/>
              <a:gd name="connsiteY1542" fmla="*/ 4674957 h 8402012"/>
              <a:gd name="connsiteX1543" fmla="*/ 10273719 w 21052571"/>
              <a:gd name="connsiteY1543" fmla="*/ 4707076 h 8402012"/>
              <a:gd name="connsiteX1544" fmla="*/ 10267284 w 21052571"/>
              <a:gd name="connsiteY1544" fmla="*/ 4597872 h 8402012"/>
              <a:gd name="connsiteX1545" fmla="*/ 10191146 w 21052571"/>
              <a:gd name="connsiteY1545" fmla="*/ 4560400 h 8402012"/>
              <a:gd name="connsiteX1546" fmla="*/ 10472107 w 21052571"/>
              <a:gd name="connsiteY1546" fmla="*/ 4457620 h 8402012"/>
              <a:gd name="connsiteX1547" fmla="*/ 10472107 w 21052571"/>
              <a:gd name="connsiteY1547" fmla="*/ 4521858 h 8402012"/>
              <a:gd name="connsiteX1548" fmla="*/ 10624384 w 21052571"/>
              <a:gd name="connsiteY1548" fmla="*/ 4412654 h 8402012"/>
              <a:gd name="connsiteX1549" fmla="*/ 20902203 w 21052571"/>
              <a:gd name="connsiteY1549" fmla="*/ 4396919 h 8402012"/>
              <a:gd name="connsiteX1550" fmla="*/ 20957747 w 21052571"/>
              <a:gd name="connsiteY1550" fmla="*/ 4425789 h 8402012"/>
              <a:gd name="connsiteX1551" fmla="*/ 20945107 w 21052571"/>
              <a:gd name="connsiteY1551" fmla="*/ 4477926 h 8402012"/>
              <a:gd name="connsiteX1552" fmla="*/ 20882963 w 21052571"/>
              <a:gd name="connsiteY1552" fmla="*/ 4412754 h 8402012"/>
              <a:gd name="connsiteX1553" fmla="*/ 20902203 w 21052571"/>
              <a:gd name="connsiteY1553" fmla="*/ 4396919 h 8402012"/>
              <a:gd name="connsiteX1554" fmla="*/ 17149399 w 21052571"/>
              <a:gd name="connsiteY1554" fmla="*/ 4395190 h 8402012"/>
              <a:gd name="connsiteX1555" fmla="*/ 17165975 w 21052571"/>
              <a:gd name="connsiteY1555" fmla="*/ 4396383 h 8402012"/>
              <a:gd name="connsiteX1556" fmla="*/ 17110131 w 21052571"/>
              <a:gd name="connsiteY1556" fmla="*/ 4429562 h 8402012"/>
              <a:gd name="connsiteX1557" fmla="*/ 17149399 w 21052571"/>
              <a:gd name="connsiteY1557" fmla="*/ 4395190 h 8402012"/>
              <a:gd name="connsiteX1558" fmla="*/ 11655876 w 21052571"/>
              <a:gd name="connsiteY1558" fmla="*/ 4395190 h 8402012"/>
              <a:gd name="connsiteX1559" fmla="*/ 11672597 w 21052571"/>
              <a:gd name="connsiteY1559" fmla="*/ 4396383 h 8402012"/>
              <a:gd name="connsiteX1560" fmla="*/ 11616772 w 21052571"/>
              <a:gd name="connsiteY1560" fmla="*/ 4429562 h 8402012"/>
              <a:gd name="connsiteX1561" fmla="*/ 11655876 w 21052571"/>
              <a:gd name="connsiteY1561" fmla="*/ 4395190 h 8402012"/>
              <a:gd name="connsiteX1562" fmla="*/ 19189879 w 21052571"/>
              <a:gd name="connsiteY1562" fmla="*/ 4393697 h 8402012"/>
              <a:gd name="connsiteX1563" fmla="*/ 19171919 w 21052571"/>
              <a:gd name="connsiteY1563" fmla="*/ 4425806 h 8402012"/>
              <a:gd name="connsiteX1564" fmla="*/ 19189879 w 21052571"/>
              <a:gd name="connsiteY1564" fmla="*/ 4393697 h 8402012"/>
              <a:gd name="connsiteX1565" fmla="*/ 17848535 w 21052571"/>
              <a:gd name="connsiteY1565" fmla="*/ 4393697 h 8402012"/>
              <a:gd name="connsiteX1566" fmla="*/ 17830571 w 21052571"/>
              <a:gd name="connsiteY1566" fmla="*/ 4425806 h 8402012"/>
              <a:gd name="connsiteX1567" fmla="*/ 17848535 w 21052571"/>
              <a:gd name="connsiteY1567" fmla="*/ 4393697 h 8402012"/>
              <a:gd name="connsiteX1568" fmla="*/ 17185967 w 21052571"/>
              <a:gd name="connsiteY1568" fmla="*/ 4393697 h 8402012"/>
              <a:gd name="connsiteX1569" fmla="*/ 17222831 w 21052571"/>
              <a:gd name="connsiteY1569" fmla="*/ 4412850 h 8402012"/>
              <a:gd name="connsiteX1570" fmla="*/ 17197551 w 21052571"/>
              <a:gd name="connsiteY1570" fmla="*/ 4444772 h 8402012"/>
              <a:gd name="connsiteX1571" fmla="*/ 17185967 w 21052571"/>
              <a:gd name="connsiteY1571" fmla="*/ 4393697 h 8402012"/>
              <a:gd name="connsiteX1572" fmla="*/ 10828980 w 21052571"/>
              <a:gd name="connsiteY1572" fmla="*/ 4393697 h 8402012"/>
              <a:gd name="connsiteX1573" fmla="*/ 10811018 w 21052571"/>
              <a:gd name="connsiteY1573" fmla="*/ 4425806 h 8402012"/>
              <a:gd name="connsiteX1574" fmla="*/ 10828980 w 21052571"/>
              <a:gd name="connsiteY1574" fmla="*/ 4393697 h 8402012"/>
              <a:gd name="connsiteX1575" fmla="*/ 10450799 w 21052571"/>
              <a:gd name="connsiteY1575" fmla="*/ 4393697 h 8402012"/>
              <a:gd name="connsiteX1576" fmla="*/ 10468761 w 21052571"/>
              <a:gd name="connsiteY1576" fmla="*/ 4425806 h 8402012"/>
              <a:gd name="connsiteX1577" fmla="*/ 10450799 w 21052571"/>
              <a:gd name="connsiteY1577" fmla="*/ 4393697 h 8402012"/>
              <a:gd name="connsiteX1578" fmla="*/ 16602978 w 21052571"/>
              <a:gd name="connsiteY1578" fmla="*/ 4393694 h 8402012"/>
              <a:gd name="connsiteX1579" fmla="*/ 16658822 w 21052571"/>
              <a:gd name="connsiteY1579" fmla="*/ 4492136 h 8402012"/>
              <a:gd name="connsiteX1580" fmla="*/ 16602978 w 21052571"/>
              <a:gd name="connsiteY1580" fmla="*/ 4393694 h 8402012"/>
              <a:gd name="connsiteX1581" fmla="*/ 9189528 w 21052571"/>
              <a:gd name="connsiteY1581" fmla="*/ 4387259 h 8402012"/>
              <a:gd name="connsiteX1582" fmla="*/ 9198509 w 21052571"/>
              <a:gd name="connsiteY1582" fmla="*/ 4396383 h 8402012"/>
              <a:gd name="connsiteX1583" fmla="*/ 9180547 w 21052571"/>
              <a:gd name="connsiteY1583" fmla="*/ 4396383 h 8402012"/>
              <a:gd name="connsiteX1584" fmla="*/ 9189528 w 21052571"/>
              <a:gd name="connsiteY1584" fmla="*/ 4387259 h 8402012"/>
              <a:gd name="connsiteX1585" fmla="*/ 17062407 w 21052571"/>
              <a:gd name="connsiteY1585" fmla="*/ 4365915 h 8402012"/>
              <a:gd name="connsiteX1586" fmla="*/ 17080591 w 21052571"/>
              <a:gd name="connsiteY1586" fmla="*/ 4392641 h 8402012"/>
              <a:gd name="connsiteX1587" fmla="*/ 17034299 w 21052571"/>
              <a:gd name="connsiteY1587" fmla="*/ 4381055 h 8402012"/>
              <a:gd name="connsiteX1588" fmla="*/ 17062407 w 21052571"/>
              <a:gd name="connsiteY1588" fmla="*/ 4365915 h 8402012"/>
              <a:gd name="connsiteX1589" fmla="*/ 17638075 w 21052571"/>
              <a:gd name="connsiteY1589" fmla="*/ 4362945 h 8402012"/>
              <a:gd name="connsiteX1590" fmla="*/ 17654135 w 21052571"/>
              <a:gd name="connsiteY1590" fmla="*/ 4364310 h 8402012"/>
              <a:gd name="connsiteX1591" fmla="*/ 17603063 w 21052571"/>
              <a:gd name="connsiteY1591" fmla="*/ 4396383 h 8402012"/>
              <a:gd name="connsiteX1592" fmla="*/ 17638075 w 21052571"/>
              <a:gd name="connsiteY1592" fmla="*/ 4362945 h 8402012"/>
              <a:gd name="connsiteX1593" fmla="*/ 17754895 w 21052571"/>
              <a:gd name="connsiteY1593" fmla="*/ 4361613 h 8402012"/>
              <a:gd name="connsiteX1594" fmla="*/ 17786879 w 21052571"/>
              <a:gd name="connsiteY1594" fmla="*/ 4392642 h 8402012"/>
              <a:gd name="connsiteX1595" fmla="*/ 17731035 w 21052571"/>
              <a:gd name="connsiteY1595" fmla="*/ 4381056 h 8402012"/>
              <a:gd name="connsiteX1596" fmla="*/ 17743251 w 21052571"/>
              <a:gd name="connsiteY1596" fmla="*/ 4361685 h 8402012"/>
              <a:gd name="connsiteX1597" fmla="*/ 17754895 w 21052571"/>
              <a:gd name="connsiteY1597" fmla="*/ 4361613 h 8402012"/>
              <a:gd name="connsiteX1598" fmla="*/ 20033551 w 21052571"/>
              <a:gd name="connsiteY1598" fmla="*/ 4360518 h 8402012"/>
              <a:gd name="connsiteX1599" fmla="*/ 20015587 w 21052571"/>
              <a:gd name="connsiteY1599" fmla="*/ 4392588 h 8402012"/>
              <a:gd name="connsiteX1600" fmla="*/ 20033551 w 21052571"/>
              <a:gd name="connsiteY1600" fmla="*/ 4360518 h 8402012"/>
              <a:gd name="connsiteX1601" fmla="*/ 12070792 w 21052571"/>
              <a:gd name="connsiteY1601" fmla="*/ 4360518 h 8402012"/>
              <a:gd name="connsiteX1602" fmla="*/ 12052830 w 21052571"/>
              <a:gd name="connsiteY1602" fmla="*/ 4392588 h 8402012"/>
              <a:gd name="connsiteX1603" fmla="*/ 12070792 w 21052571"/>
              <a:gd name="connsiteY1603" fmla="*/ 4360518 h 8402012"/>
              <a:gd name="connsiteX1604" fmla="*/ 11506764 w 21052571"/>
              <a:gd name="connsiteY1604" fmla="*/ 4360518 h 8402012"/>
              <a:gd name="connsiteX1605" fmla="*/ 11488802 w 21052571"/>
              <a:gd name="connsiteY1605" fmla="*/ 4392588 h 8402012"/>
              <a:gd name="connsiteX1606" fmla="*/ 11506764 w 21052571"/>
              <a:gd name="connsiteY1606" fmla="*/ 4360518 h 8402012"/>
              <a:gd name="connsiteX1607" fmla="*/ 10710459 w 21052571"/>
              <a:gd name="connsiteY1607" fmla="*/ 4360518 h 8402012"/>
              <a:gd name="connsiteX1608" fmla="*/ 10673567 w 21052571"/>
              <a:gd name="connsiteY1608" fmla="*/ 4391062 h 8402012"/>
              <a:gd name="connsiteX1609" fmla="*/ 10710459 w 21052571"/>
              <a:gd name="connsiteY1609" fmla="*/ 4360518 h 8402012"/>
              <a:gd name="connsiteX1610" fmla="*/ 16412890 w 21052571"/>
              <a:gd name="connsiteY1610" fmla="*/ 4356657 h 8402012"/>
              <a:gd name="connsiteX1611" fmla="*/ 16421872 w 21052571"/>
              <a:gd name="connsiteY1611" fmla="*/ 4363881 h 8402012"/>
              <a:gd name="connsiteX1612" fmla="*/ 16409896 w 21052571"/>
              <a:gd name="connsiteY1612" fmla="*/ 4383144 h 8402012"/>
              <a:gd name="connsiteX1613" fmla="*/ 16408446 w 21052571"/>
              <a:gd name="connsiteY1613" fmla="*/ 4378480 h 8402012"/>
              <a:gd name="connsiteX1614" fmla="*/ 16399170 w 21052571"/>
              <a:gd name="connsiteY1614" fmla="*/ 4378480 h 8402012"/>
              <a:gd name="connsiteX1615" fmla="*/ 16404182 w 21052571"/>
              <a:gd name="connsiteY1615" fmla="*/ 4364759 h 8402012"/>
              <a:gd name="connsiteX1616" fmla="*/ 16403910 w 21052571"/>
              <a:gd name="connsiteY1616" fmla="*/ 4363881 h 8402012"/>
              <a:gd name="connsiteX1617" fmla="*/ 16404750 w 21052571"/>
              <a:gd name="connsiteY1617" fmla="*/ 4363205 h 8402012"/>
              <a:gd name="connsiteX1618" fmla="*/ 16405732 w 21052571"/>
              <a:gd name="connsiteY1618" fmla="*/ 4360518 h 8402012"/>
              <a:gd name="connsiteX1619" fmla="*/ 16406268 w 21052571"/>
              <a:gd name="connsiteY1619" fmla="*/ 4361984 h 8402012"/>
              <a:gd name="connsiteX1620" fmla="*/ 11772498 w 21052571"/>
              <a:gd name="connsiteY1620" fmla="*/ 4341558 h 8402012"/>
              <a:gd name="connsiteX1621" fmla="*/ 11791113 w 21052571"/>
              <a:gd name="connsiteY1621" fmla="*/ 4392608 h 8402012"/>
              <a:gd name="connsiteX1622" fmla="*/ 11735269 w 21052571"/>
              <a:gd name="connsiteY1622" fmla="*/ 4392608 h 8402012"/>
              <a:gd name="connsiteX1623" fmla="*/ 11772498 w 21052571"/>
              <a:gd name="connsiteY1623" fmla="*/ 4341558 h 8402012"/>
              <a:gd name="connsiteX1624" fmla="*/ 17531327 w 21052571"/>
              <a:gd name="connsiteY1624" fmla="*/ 4338502 h 8402012"/>
              <a:gd name="connsiteX1625" fmla="*/ 17545163 w 21052571"/>
              <a:gd name="connsiteY1625" fmla="*/ 4364187 h 8402012"/>
              <a:gd name="connsiteX1626" fmla="*/ 17508271 w 21052571"/>
              <a:gd name="connsiteY1626" fmla="*/ 4351345 h 8402012"/>
              <a:gd name="connsiteX1627" fmla="*/ 17531327 w 21052571"/>
              <a:gd name="connsiteY1627" fmla="*/ 4338502 h 8402012"/>
              <a:gd name="connsiteX1628" fmla="*/ 12468874 w 21052571"/>
              <a:gd name="connsiteY1628" fmla="*/ 4338230 h 8402012"/>
              <a:gd name="connsiteX1629" fmla="*/ 12432010 w 21052571"/>
              <a:gd name="connsiteY1629" fmla="*/ 4362825 h 8402012"/>
              <a:gd name="connsiteX1630" fmla="*/ 12468874 w 21052571"/>
              <a:gd name="connsiteY1630" fmla="*/ 4338230 h 8402012"/>
              <a:gd name="connsiteX1631" fmla="*/ 20837211 w 21052571"/>
              <a:gd name="connsiteY1631" fmla="*/ 4336820 h 8402012"/>
              <a:gd name="connsiteX1632" fmla="*/ 20881899 w 21052571"/>
              <a:gd name="connsiteY1632" fmla="*/ 4381057 h 8402012"/>
              <a:gd name="connsiteX1633" fmla="*/ 20830827 w 21052571"/>
              <a:gd name="connsiteY1633" fmla="*/ 4349459 h 8402012"/>
              <a:gd name="connsiteX1634" fmla="*/ 20837211 w 21052571"/>
              <a:gd name="connsiteY1634" fmla="*/ 4336820 h 8402012"/>
              <a:gd name="connsiteX1635" fmla="*/ 19686627 w 21052571"/>
              <a:gd name="connsiteY1635" fmla="*/ 4336820 h 8402012"/>
              <a:gd name="connsiteX1636" fmla="*/ 19711223 w 21052571"/>
              <a:gd name="connsiteY1636" fmla="*/ 4364120 h 8402012"/>
              <a:gd name="connsiteX1637" fmla="*/ 19674331 w 21052571"/>
              <a:gd name="connsiteY1637" fmla="*/ 4350470 h 8402012"/>
              <a:gd name="connsiteX1638" fmla="*/ 19686627 w 21052571"/>
              <a:gd name="connsiteY1638" fmla="*/ 4336820 h 8402012"/>
              <a:gd name="connsiteX1639" fmla="*/ 9975299 w 21052571"/>
              <a:gd name="connsiteY1639" fmla="*/ 4336814 h 8402012"/>
              <a:gd name="connsiteX1640" fmla="*/ 10000017 w 21052571"/>
              <a:gd name="connsiteY1640" fmla="*/ 4362606 h 8402012"/>
              <a:gd name="connsiteX1641" fmla="*/ 9975299 w 21052571"/>
              <a:gd name="connsiteY1641" fmla="*/ 4336814 h 8402012"/>
              <a:gd name="connsiteX1642" fmla="*/ 12145384 w 21052571"/>
              <a:gd name="connsiteY1642" fmla="*/ 4332868 h 8402012"/>
              <a:gd name="connsiteX1643" fmla="*/ 12170219 w 21052571"/>
              <a:gd name="connsiteY1643" fmla="*/ 4362097 h 8402012"/>
              <a:gd name="connsiteX1644" fmla="*/ 12130483 w 21052571"/>
              <a:gd name="connsiteY1644" fmla="*/ 4398962 h 8402012"/>
              <a:gd name="connsiteX1645" fmla="*/ 12090747 w 21052571"/>
              <a:gd name="connsiteY1645" fmla="*/ 4424241 h 8402012"/>
              <a:gd name="connsiteX1646" fmla="*/ 12110615 w 21052571"/>
              <a:gd name="connsiteY1646" fmla="*/ 4336818 h 8402012"/>
              <a:gd name="connsiteX1647" fmla="*/ 12145384 w 21052571"/>
              <a:gd name="connsiteY1647" fmla="*/ 4332868 h 8402012"/>
              <a:gd name="connsiteX1648" fmla="*/ 11874848 w 21052571"/>
              <a:gd name="connsiteY1648" fmla="*/ 4313538 h 8402012"/>
              <a:gd name="connsiteX1649" fmla="*/ 11895870 w 21052571"/>
              <a:gd name="connsiteY1649" fmla="*/ 4315004 h 8402012"/>
              <a:gd name="connsiteX1650" fmla="*/ 11919049 w 21052571"/>
              <a:gd name="connsiteY1650" fmla="*/ 4343511 h 8402012"/>
              <a:gd name="connsiteX1651" fmla="*/ 11811104 w 21052571"/>
              <a:gd name="connsiteY1651" fmla="*/ 4349868 h 8402012"/>
              <a:gd name="connsiteX1652" fmla="*/ 11874848 w 21052571"/>
              <a:gd name="connsiteY1652" fmla="*/ 4313538 h 8402012"/>
              <a:gd name="connsiteX1653" fmla="*/ 16957107 w 21052571"/>
              <a:gd name="connsiteY1653" fmla="*/ 4313124 h 8402012"/>
              <a:gd name="connsiteX1654" fmla="*/ 17033223 w 21052571"/>
              <a:gd name="connsiteY1654" fmla="*/ 4352500 h 8402012"/>
              <a:gd name="connsiteX1655" fmla="*/ 16944243 w 21052571"/>
              <a:gd name="connsiteY1655" fmla="*/ 4365626 h 8402012"/>
              <a:gd name="connsiteX1656" fmla="*/ 16957107 w 21052571"/>
              <a:gd name="connsiteY1656" fmla="*/ 4313124 h 8402012"/>
              <a:gd name="connsiteX1657" fmla="*/ 19636411 w 21052571"/>
              <a:gd name="connsiteY1657" fmla="*/ 4303641 h 8402012"/>
              <a:gd name="connsiteX1658" fmla="*/ 19673275 w 21052571"/>
              <a:gd name="connsiteY1658" fmla="*/ 4316484 h 8402012"/>
              <a:gd name="connsiteX1659" fmla="*/ 19636411 w 21052571"/>
              <a:gd name="connsiteY1659" fmla="*/ 4303641 h 8402012"/>
              <a:gd name="connsiteX1660" fmla="*/ 16298638 w 21052571"/>
              <a:gd name="connsiteY1660" fmla="*/ 4303641 h 8402012"/>
              <a:gd name="connsiteX1661" fmla="*/ 16280676 w 21052571"/>
              <a:gd name="connsiteY1661" fmla="*/ 4335747 h 8402012"/>
              <a:gd name="connsiteX1662" fmla="*/ 16298638 w 21052571"/>
              <a:gd name="connsiteY1662" fmla="*/ 4303641 h 8402012"/>
              <a:gd name="connsiteX1663" fmla="*/ 11958035 w 21052571"/>
              <a:gd name="connsiteY1663" fmla="*/ 4303641 h 8402012"/>
              <a:gd name="connsiteX1664" fmla="*/ 11994927 w 21052571"/>
              <a:gd name="connsiteY1664" fmla="*/ 4335747 h 8402012"/>
              <a:gd name="connsiteX1665" fmla="*/ 11958035 w 21052571"/>
              <a:gd name="connsiteY1665" fmla="*/ 4303641 h 8402012"/>
              <a:gd name="connsiteX1666" fmla="*/ 10835613 w 21052571"/>
              <a:gd name="connsiteY1666" fmla="*/ 4303641 h 8402012"/>
              <a:gd name="connsiteX1667" fmla="*/ 10847910 w 21052571"/>
              <a:gd name="connsiteY1667" fmla="*/ 4359485 h 8402012"/>
              <a:gd name="connsiteX1668" fmla="*/ 10811018 w 21052571"/>
              <a:gd name="connsiteY1668" fmla="*/ 4359485 h 8402012"/>
              <a:gd name="connsiteX1669" fmla="*/ 10835613 w 21052571"/>
              <a:gd name="connsiteY1669" fmla="*/ 4303641 h 8402012"/>
              <a:gd name="connsiteX1670" fmla="*/ 16846687 w 21052571"/>
              <a:gd name="connsiteY1670" fmla="*/ 4300601 h 8402012"/>
              <a:gd name="connsiteX1671" fmla="*/ 16881591 w 21052571"/>
              <a:gd name="connsiteY1671" fmla="*/ 4303784 h 8402012"/>
              <a:gd name="connsiteX1672" fmla="*/ 16825747 w 21052571"/>
              <a:gd name="connsiteY1672" fmla="*/ 4335617 h 8402012"/>
              <a:gd name="connsiteX1673" fmla="*/ 16846687 w 21052571"/>
              <a:gd name="connsiteY1673" fmla="*/ 4300601 h 8402012"/>
              <a:gd name="connsiteX1674" fmla="*/ 15149724 w 21052571"/>
              <a:gd name="connsiteY1674" fmla="*/ 4300601 h 8402012"/>
              <a:gd name="connsiteX1675" fmla="*/ 15184746 w 21052571"/>
              <a:gd name="connsiteY1675" fmla="*/ 4303784 h 8402012"/>
              <a:gd name="connsiteX1676" fmla="*/ 15128922 w 21052571"/>
              <a:gd name="connsiteY1676" fmla="*/ 4335617 h 8402012"/>
              <a:gd name="connsiteX1677" fmla="*/ 15149724 w 21052571"/>
              <a:gd name="connsiteY1677" fmla="*/ 4300601 h 8402012"/>
              <a:gd name="connsiteX1678" fmla="*/ 11661276 w 21052571"/>
              <a:gd name="connsiteY1678" fmla="*/ 4300601 h 8402012"/>
              <a:gd name="connsiteX1679" fmla="*/ 11696299 w 21052571"/>
              <a:gd name="connsiteY1679" fmla="*/ 4303784 h 8402012"/>
              <a:gd name="connsiteX1680" fmla="*/ 11640474 w 21052571"/>
              <a:gd name="connsiteY1680" fmla="*/ 4335617 h 8402012"/>
              <a:gd name="connsiteX1681" fmla="*/ 11661276 w 21052571"/>
              <a:gd name="connsiteY1681" fmla="*/ 4300601 h 8402012"/>
              <a:gd name="connsiteX1682" fmla="*/ 19015507 w 21052571"/>
              <a:gd name="connsiteY1682" fmla="*/ 4284684 h 8402012"/>
              <a:gd name="connsiteX1683" fmla="*/ 19071327 w 21052571"/>
              <a:gd name="connsiteY1683" fmla="*/ 4284684 h 8402012"/>
              <a:gd name="connsiteX1684" fmla="*/ 19090287 w 21052571"/>
              <a:gd name="connsiteY1684" fmla="*/ 4364154 h 8402012"/>
              <a:gd name="connsiteX1685" fmla="*/ 19015507 w 21052571"/>
              <a:gd name="connsiteY1685" fmla="*/ 4284684 h 8402012"/>
              <a:gd name="connsiteX1686" fmla="*/ 17375559 w 21052571"/>
              <a:gd name="connsiteY1686" fmla="*/ 4284681 h 8402012"/>
              <a:gd name="connsiteX1687" fmla="*/ 17511919 w 21052571"/>
              <a:gd name="connsiteY1687" fmla="*/ 4315706 h 8402012"/>
              <a:gd name="connsiteX1688" fmla="*/ 17453011 w 21052571"/>
              <a:gd name="connsiteY1688" fmla="*/ 4315706 h 8402012"/>
              <a:gd name="connsiteX1689" fmla="*/ 17375559 w 21052571"/>
              <a:gd name="connsiteY1689" fmla="*/ 4284681 h 8402012"/>
              <a:gd name="connsiteX1690" fmla="*/ 10128997 w 21052571"/>
              <a:gd name="connsiteY1690" fmla="*/ 4272551 h 8402012"/>
              <a:gd name="connsiteX1691" fmla="*/ 10141720 w 21052571"/>
              <a:gd name="connsiteY1691" fmla="*/ 4272551 h 8402012"/>
              <a:gd name="connsiteX1692" fmla="*/ 10129745 w 21052571"/>
              <a:gd name="connsiteY1692" fmla="*/ 4293026 h 8402012"/>
              <a:gd name="connsiteX1693" fmla="*/ 10128997 w 21052571"/>
              <a:gd name="connsiteY1693" fmla="*/ 4272551 h 8402012"/>
              <a:gd name="connsiteX1694" fmla="*/ 16582964 w 21052571"/>
              <a:gd name="connsiteY1694" fmla="*/ 4270465 h 8402012"/>
              <a:gd name="connsiteX1695" fmla="*/ 16565058 w 21052571"/>
              <a:gd name="connsiteY1695" fmla="*/ 4302574 h 8402012"/>
              <a:gd name="connsiteX1696" fmla="*/ 16582964 w 21052571"/>
              <a:gd name="connsiteY1696" fmla="*/ 4270465 h 8402012"/>
              <a:gd name="connsiteX1697" fmla="*/ 16222802 w 21052571"/>
              <a:gd name="connsiteY1697" fmla="*/ 4270465 h 8402012"/>
              <a:gd name="connsiteX1698" fmla="*/ 16204838 w 21052571"/>
              <a:gd name="connsiteY1698" fmla="*/ 4302574 h 8402012"/>
              <a:gd name="connsiteX1699" fmla="*/ 16222802 w 21052571"/>
              <a:gd name="connsiteY1699" fmla="*/ 4270465 h 8402012"/>
              <a:gd name="connsiteX1700" fmla="*/ 12114446 w 21052571"/>
              <a:gd name="connsiteY1700" fmla="*/ 4270465 h 8402012"/>
              <a:gd name="connsiteX1701" fmla="*/ 12132408 w 21052571"/>
              <a:gd name="connsiteY1701" fmla="*/ 4302574 h 8402012"/>
              <a:gd name="connsiteX1702" fmla="*/ 12114446 w 21052571"/>
              <a:gd name="connsiteY1702" fmla="*/ 4270465 h 8402012"/>
              <a:gd name="connsiteX1703" fmla="*/ 19875043 w 21052571"/>
              <a:gd name="connsiteY1703" fmla="*/ 4270462 h 8402012"/>
              <a:gd name="connsiteX1704" fmla="*/ 19919731 w 21052571"/>
              <a:gd name="connsiteY1704" fmla="*/ 4290303 h 8402012"/>
              <a:gd name="connsiteX1705" fmla="*/ 19868659 w 21052571"/>
              <a:gd name="connsiteY1705" fmla="*/ 4290303 h 8402012"/>
              <a:gd name="connsiteX1706" fmla="*/ 19875043 w 21052571"/>
              <a:gd name="connsiteY1706" fmla="*/ 4270462 h 8402012"/>
              <a:gd name="connsiteX1707" fmla="*/ 17622023 w 21052571"/>
              <a:gd name="connsiteY1707" fmla="*/ 4270462 h 8402012"/>
              <a:gd name="connsiteX1708" fmla="*/ 17726775 w 21052571"/>
              <a:gd name="connsiteY1708" fmla="*/ 4359459 h 8402012"/>
              <a:gd name="connsiteX1709" fmla="*/ 17661303 w 21052571"/>
              <a:gd name="connsiteY1709" fmla="*/ 4334031 h 8402012"/>
              <a:gd name="connsiteX1710" fmla="*/ 17622023 w 21052571"/>
              <a:gd name="connsiteY1710" fmla="*/ 4334031 h 8402012"/>
              <a:gd name="connsiteX1711" fmla="*/ 17622023 w 21052571"/>
              <a:gd name="connsiteY1711" fmla="*/ 4270462 h 8402012"/>
              <a:gd name="connsiteX1712" fmla="*/ 10190116 w 21052571"/>
              <a:gd name="connsiteY1712" fmla="*/ 4270462 h 8402012"/>
              <a:gd name="connsiteX1713" fmla="*/ 10226980 w 21052571"/>
              <a:gd name="connsiteY1713" fmla="*/ 4270462 h 8402012"/>
              <a:gd name="connsiteX1714" fmla="*/ 10202755 w 21052571"/>
              <a:gd name="connsiteY1714" fmla="*/ 4349934 h 8402012"/>
              <a:gd name="connsiteX1715" fmla="*/ 10190116 w 21052571"/>
              <a:gd name="connsiteY1715" fmla="*/ 4270462 h 8402012"/>
              <a:gd name="connsiteX1716" fmla="*/ 10124654 w 21052571"/>
              <a:gd name="connsiteY1716" fmla="*/ 4270462 h 8402012"/>
              <a:gd name="connsiteX1717" fmla="*/ 10130803 w 21052571"/>
              <a:gd name="connsiteY1717" fmla="*/ 4359459 h 8402012"/>
              <a:gd name="connsiteX1718" fmla="*/ 10100059 w 21052571"/>
              <a:gd name="connsiteY1718" fmla="*/ 4340388 h 8402012"/>
              <a:gd name="connsiteX1719" fmla="*/ 10124654 w 21052571"/>
              <a:gd name="connsiteY1719" fmla="*/ 4270462 h 8402012"/>
              <a:gd name="connsiteX1720" fmla="*/ 10092404 w 21052571"/>
              <a:gd name="connsiteY1720" fmla="*/ 4257651 h 8402012"/>
              <a:gd name="connsiteX1721" fmla="*/ 10095172 w 21052571"/>
              <a:gd name="connsiteY1721" fmla="*/ 4259861 h 8402012"/>
              <a:gd name="connsiteX1722" fmla="*/ 10095141 w 21052571"/>
              <a:gd name="connsiteY1722" fmla="*/ 4260982 h 8402012"/>
              <a:gd name="connsiteX1723" fmla="*/ 10108541 w 21052571"/>
              <a:gd name="connsiteY1723" fmla="*/ 4260982 h 8402012"/>
              <a:gd name="connsiteX1724" fmla="*/ 10099560 w 21052571"/>
              <a:gd name="connsiteY1724" fmla="*/ 4268367 h 8402012"/>
              <a:gd name="connsiteX1725" fmla="*/ 10095037 w 21052571"/>
              <a:gd name="connsiteY1725" fmla="*/ 4264647 h 8402012"/>
              <a:gd name="connsiteX1726" fmla="*/ 10094865 w 21052571"/>
              <a:gd name="connsiteY1726" fmla="*/ 4270717 h 8402012"/>
              <a:gd name="connsiteX1727" fmla="*/ 10092404 w 21052571"/>
              <a:gd name="connsiteY1727" fmla="*/ 4288394 h 8402012"/>
              <a:gd name="connsiteX1728" fmla="*/ 10085841 w 21052571"/>
              <a:gd name="connsiteY1728" fmla="*/ 4269948 h 8402012"/>
              <a:gd name="connsiteX1729" fmla="*/ 10092404 w 21052571"/>
              <a:gd name="connsiteY1729" fmla="*/ 4257651 h 8402012"/>
              <a:gd name="connsiteX1730" fmla="*/ 19830739 w 21052571"/>
              <a:gd name="connsiteY1730" fmla="*/ 4246766 h 8402012"/>
              <a:gd name="connsiteX1731" fmla="*/ 19867603 w 21052571"/>
              <a:gd name="connsiteY1731" fmla="*/ 4259609 h 8402012"/>
              <a:gd name="connsiteX1732" fmla="*/ 19830739 w 21052571"/>
              <a:gd name="connsiteY1732" fmla="*/ 4246766 h 8402012"/>
              <a:gd name="connsiteX1733" fmla="*/ 16767872 w 21052571"/>
              <a:gd name="connsiteY1733" fmla="*/ 4246766 h 8402012"/>
              <a:gd name="connsiteX1734" fmla="*/ 16749910 w 21052571"/>
              <a:gd name="connsiteY1734" fmla="*/ 4274066 h 8402012"/>
              <a:gd name="connsiteX1735" fmla="*/ 16767872 w 21052571"/>
              <a:gd name="connsiteY1735" fmla="*/ 4246766 h 8402012"/>
              <a:gd name="connsiteX1736" fmla="*/ 15981076 w 21052571"/>
              <a:gd name="connsiteY1736" fmla="*/ 4246766 h 8402012"/>
              <a:gd name="connsiteX1737" fmla="*/ 15963114 w 21052571"/>
              <a:gd name="connsiteY1737" fmla="*/ 4274066 h 8402012"/>
              <a:gd name="connsiteX1738" fmla="*/ 15981076 w 21052571"/>
              <a:gd name="connsiteY1738" fmla="*/ 4246766 h 8402012"/>
              <a:gd name="connsiteX1739" fmla="*/ 14786664 w 21052571"/>
              <a:gd name="connsiteY1739" fmla="*/ 4246766 h 8402012"/>
              <a:gd name="connsiteX1740" fmla="*/ 14768702 w 21052571"/>
              <a:gd name="connsiteY1740" fmla="*/ 4274066 h 8402012"/>
              <a:gd name="connsiteX1741" fmla="*/ 14786664 w 21052571"/>
              <a:gd name="connsiteY1741" fmla="*/ 4246766 h 8402012"/>
              <a:gd name="connsiteX1742" fmla="*/ 13279425 w 21052571"/>
              <a:gd name="connsiteY1742" fmla="*/ 4246766 h 8402012"/>
              <a:gd name="connsiteX1743" fmla="*/ 13261463 w 21052571"/>
              <a:gd name="connsiteY1743" fmla="*/ 4274066 h 8402012"/>
              <a:gd name="connsiteX1744" fmla="*/ 13279425 w 21052571"/>
              <a:gd name="connsiteY1744" fmla="*/ 4246766 h 8402012"/>
              <a:gd name="connsiteX1745" fmla="*/ 9469676 w 21052571"/>
              <a:gd name="connsiteY1745" fmla="*/ 4246766 h 8402012"/>
              <a:gd name="connsiteX1746" fmla="*/ 9496976 w 21052571"/>
              <a:gd name="connsiteY1746" fmla="*/ 4274066 h 8402012"/>
              <a:gd name="connsiteX1747" fmla="*/ 9469676 w 21052571"/>
              <a:gd name="connsiteY1747" fmla="*/ 4246766 h 8402012"/>
              <a:gd name="connsiteX1748" fmla="*/ 18870019 w 21052571"/>
              <a:gd name="connsiteY1748" fmla="*/ 4242537 h 8402012"/>
              <a:gd name="connsiteX1749" fmla="*/ 18886479 w 21052571"/>
              <a:gd name="connsiteY1749" fmla="*/ 4269437 h 8402012"/>
              <a:gd name="connsiteX1750" fmla="*/ 18849615 w 21052571"/>
              <a:gd name="connsiteY1750" fmla="*/ 4257140 h 8402012"/>
              <a:gd name="connsiteX1751" fmla="*/ 18870019 w 21052571"/>
              <a:gd name="connsiteY1751" fmla="*/ 4242537 h 8402012"/>
              <a:gd name="connsiteX1752" fmla="*/ 17335999 w 21052571"/>
              <a:gd name="connsiteY1752" fmla="*/ 4242218 h 8402012"/>
              <a:gd name="connsiteX1753" fmla="*/ 17364975 w 21052571"/>
              <a:gd name="connsiteY1753" fmla="*/ 4274140 h 8402012"/>
              <a:gd name="connsiteX1754" fmla="*/ 17285503 w 21052571"/>
              <a:gd name="connsiteY1754" fmla="*/ 4261371 h 8402012"/>
              <a:gd name="connsiteX1755" fmla="*/ 17292123 w 21052571"/>
              <a:gd name="connsiteY1755" fmla="*/ 4248603 h 8402012"/>
              <a:gd name="connsiteX1756" fmla="*/ 17335999 w 21052571"/>
              <a:gd name="connsiteY1756" fmla="*/ 4242218 h 8402012"/>
              <a:gd name="connsiteX1757" fmla="*/ 14599314 w 21052571"/>
              <a:gd name="connsiteY1757" fmla="*/ 4227806 h 8402012"/>
              <a:gd name="connsiteX1758" fmla="*/ 14611289 w 21052571"/>
              <a:gd name="connsiteY1758" fmla="*/ 4247070 h 8402012"/>
              <a:gd name="connsiteX1759" fmla="*/ 14593327 w 21052571"/>
              <a:gd name="connsiteY1759" fmla="*/ 4247070 h 8402012"/>
              <a:gd name="connsiteX1760" fmla="*/ 14599314 w 21052571"/>
              <a:gd name="connsiteY1760" fmla="*/ 4227806 h 8402012"/>
              <a:gd name="connsiteX1761" fmla="*/ 12754312 w 21052571"/>
              <a:gd name="connsiteY1761" fmla="*/ 4214995 h 8402012"/>
              <a:gd name="connsiteX1762" fmla="*/ 12791204 w 21052571"/>
              <a:gd name="connsiteY1762" fmla="*/ 4245738 h 8402012"/>
              <a:gd name="connsiteX1763" fmla="*/ 12754312 w 21052571"/>
              <a:gd name="connsiteY1763" fmla="*/ 4214995 h 8402012"/>
              <a:gd name="connsiteX1764" fmla="*/ 9621713 w 21052571"/>
              <a:gd name="connsiteY1764" fmla="*/ 4214304 h 8402012"/>
              <a:gd name="connsiteX1765" fmla="*/ 9641058 w 21052571"/>
              <a:gd name="connsiteY1765" fmla="*/ 4246544 h 8402012"/>
              <a:gd name="connsiteX1766" fmla="*/ 9621713 w 21052571"/>
              <a:gd name="connsiteY1766" fmla="*/ 4214304 h 8402012"/>
              <a:gd name="connsiteX1767" fmla="*/ 20260963 w 21052571"/>
              <a:gd name="connsiteY1767" fmla="*/ 4213587 h 8402012"/>
              <a:gd name="connsiteX1768" fmla="*/ 20247839 w 21052571"/>
              <a:gd name="connsiteY1768" fmla="*/ 4245696 h 8402012"/>
              <a:gd name="connsiteX1769" fmla="*/ 20260963 w 21052571"/>
              <a:gd name="connsiteY1769" fmla="*/ 4213587 h 8402012"/>
              <a:gd name="connsiteX1770" fmla="*/ 17242847 w 21052571"/>
              <a:gd name="connsiteY1770" fmla="*/ 4213587 h 8402012"/>
              <a:gd name="connsiteX1771" fmla="*/ 17279739 w 21052571"/>
              <a:gd name="connsiteY1771" fmla="*/ 4226431 h 8402012"/>
              <a:gd name="connsiteX1772" fmla="*/ 17242847 w 21052571"/>
              <a:gd name="connsiteY1772" fmla="*/ 4213587 h 8402012"/>
              <a:gd name="connsiteX1773" fmla="*/ 16090088 w 21052571"/>
              <a:gd name="connsiteY1773" fmla="*/ 4213587 h 8402012"/>
              <a:gd name="connsiteX1774" fmla="*/ 16072126 w 21052571"/>
              <a:gd name="connsiteY1774" fmla="*/ 4245696 h 8402012"/>
              <a:gd name="connsiteX1775" fmla="*/ 16090088 w 21052571"/>
              <a:gd name="connsiteY1775" fmla="*/ 4213587 h 8402012"/>
              <a:gd name="connsiteX1776" fmla="*/ 14639700 w 21052571"/>
              <a:gd name="connsiteY1776" fmla="*/ 4213587 h 8402012"/>
              <a:gd name="connsiteX1777" fmla="*/ 14615105 w 21052571"/>
              <a:gd name="connsiteY1777" fmla="*/ 4245696 h 8402012"/>
              <a:gd name="connsiteX1778" fmla="*/ 14602808 w 21052571"/>
              <a:gd name="connsiteY1778" fmla="*/ 4226431 h 8402012"/>
              <a:gd name="connsiteX1779" fmla="*/ 14639700 w 21052571"/>
              <a:gd name="connsiteY1779" fmla="*/ 4213587 h 8402012"/>
              <a:gd name="connsiteX1780" fmla="*/ 10920032 w 21052571"/>
              <a:gd name="connsiteY1780" fmla="*/ 4213587 h 8402012"/>
              <a:gd name="connsiteX1781" fmla="*/ 10937994 w 21052571"/>
              <a:gd name="connsiteY1781" fmla="*/ 4245696 h 8402012"/>
              <a:gd name="connsiteX1782" fmla="*/ 10920032 w 21052571"/>
              <a:gd name="connsiteY1782" fmla="*/ 4213587 h 8402012"/>
              <a:gd name="connsiteX1783" fmla="*/ 13204588 w 21052571"/>
              <a:gd name="connsiteY1783" fmla="*/ 4213584 h 8402012"/>
              <a:gd name="connsiteX1784" fmla="*/ 13236694 w 21052571"/>
              <a:gd name="connsiteY1784" fmla="*/ 4238404 h 8402012"/>
              <a:gd name="connsiteX1785" fmla="*/ 13204588 w 21052571"/>
              <a:gd name="connsiteY1785" fmla="*/ 4269428 h 8402012"/>
              <a:gd name="connsiteX1786" fmla="*/ 13204588 w 21052571"/>
              <a:gd name="connsiteY1786" fmla="*/ 4213584 h 8402012"/>
              <a:gd name="connsiteX1787" fmla="*/ 18923703 w 21052571"/>
              <a:gd name="connsiteY1787" fmla="*/ 4212190 h 8402012"/>
              <a:gd name="connsiteX1788" fmla="*/ 18976527 w 21052571"/>
              <a:gd name="connsiteY1788" fmla="*/ 4259905 h 8402012"/>
              <a:gd name="connsiteX1789" fmla="*/ 18906491 w 21052571"/>
              <a:gd name="connsiteY1789" fmla="*/ 4227590 h 8402012"/>
              <a:gd name="connsiteX1790" fmla="*/ 18923703 w 21052571"/>
              <a:gd name="connsiteY1790" fmla="*/ 4212190 h 8402012"/>
              <a:gd name="connsiteX1791" fmla="*/ 9852780 w 21052571"/>
              <a:gd name="connsiteY1791" fmla="*/ 4202483 h 8402012"/>
              <a:gd name="connsiteX1792" fmla="*/ 9856906 w 21052571"/>
              <a:gd name="connsiteY1792" fmla="*/ 4210132 h 8402012"/>
              <a:gd name="connsiteX1793" fmla="*/ 9861159 w 21052571"/>
              <a:gd name="connsiteY1793" fmla="*/ 4205901 h 8402012"/>
              <a:gd name="connsiteX1794" fmla="*/ 10206818 w 21052571"/>
              <a:gd name="connsiteY1794" fmla="*/ 4198726 h 8402012"/>
              <a:gd name="connsiteX1795" fmla="*/ 10241183 w 21052571"/>
              <a:gd name="connsiteY1795" fmla="*/ 4248399 h 8402012"/>
              <a:gd name="connsiteX1796" fmla="*/ 10171714 w 21052571"/>
              <a:gd name="connsiteY1796" fmla="*/ 4307289 h 8402012"/>
              <a:gd name="connsiteX1797" fmla="*/ 10133238 w 21052571"/>
              <a:gd name="connsiteY1797" fmla="*/ 4235312 h 8402012"/>
              <a:gd name="connsiteX1798" fmla="*/ 10165301 w 21052571"/>
              <a:gd name="connsiteY1798" fmla="*/ 4203687 h 8402012"/>
              <a:gd name="connsiteX1799" fmla="*/ 10187979 w 21052571"/>
              <a:gd name="connsiteY1799" fmla="*/ 4199018 h 8402012"/>
              <a:gd name="connsiteX1800" fmla="*/ 10206818 w 21052571"/>
              <a:gd name="connsiteY1800" fmla="*/ 4198726 h 8402012"/>
              <a:gd name="connsiteX1801" fmla="*/ 10395818 w 21052571"/>
              <a:gd name="connsiteY1801" fmla="*/ 4185241 h 8402012"/>
              <a:gd name="connsiteX1802" fmla="*/ 10414618 w 21052571"/>
              <a:gd name="connsiteY1802" fmla="*/ 4245722 h 8402012"/>
              <a:gd name="connsiteX1803" fmla="*/ 10395818 w 21052571"/>
              <a:gd name="connsiteY1803" fmla="*/ 4185241 h 8402012"/>
              <a:gd name="connsiteX1804" fmla="*/ 13616354 w 21052571"/>
              <a:gd name="connsiteY1804" fmla="*/ 4185241 h 8402012"/>
              <a:gd name="connsiteX1805" fmla="*/ 13739093 w 21052571"/>
              <a:gd name="connsiteY1805" fmla="*/ 4185241 h 8402012"/>
              <a:gd name="connsiteX1806" fmla="*/ 13706507 w 21052571"/>
              <a:gd name="connsiteY1806" fmla="*/ 4245722 h 8402012"/>
              <a:gd name="connsiteX1807" fmla="*/ 13583768 w 21052571"/>
              <a:gd name="connsiteY1807" fmla="*/ 4245722 h 8402012"/>
              <a:gd name="connsiteX1808" fmla="*/ 13616354 w 21052571"/>
              <a:gd name="connsiteY1808" fmla="*/ 4185241 h 8402012"/>
              <a:gd name="connsiteX1809" fmla="*/ 14146699 w 21052571"/>
              <a:gd name="connsiteY1809" fmla="*/ 4185240 h 8402012"/>
              <a:gd name="connsiteX1810" fmla="*/ 14133574 w 21052571"/>
              <a:gd name="connsiteY1810" fmla="*/ 4217182 h 8402012"/>
              <a:gd name="connsiteX1811" fmla="*/ 14146699 w 21052571"/>
              <a:gd name="connsiteY1811" fmla="*/ 4185240 h 8402012"/>
              <a:gd name="connsiteX1812" fmla="*/ 12862275 w 21052571"/>
              <a:gd name="connsiteY1812" fmla="*/ 4185240 h 8402012"/>
              <a:gd name="connsiteX1813" fmla="*/ 12844368 w 21052571"/>
              <a:gd name="connsiteY1813" fmla="*/ 4217182 h 8402012"/>
              <a:gd name="connsiteX1814" fmla="*/ 12862275 w 21052571"/>
              <a:gd name="connsiteY1814" fmla="*/ 4185240 h 8402012"/>
              <a:gd name="connsiteX1815" fmla="*/ 10320813 w 21052571"/>
              <a:gd name="connsiteY1815" fmla="*/ 4184981 h 8402012"/>
              <a:gd name="connsiteX1816" fmla="*/ 10360096 w 21052571"/>
              <a:gd name="connsiteY1816" fmla="*/ 4215141 h 8402012"/>
              <a:gd name="connsiteX1817" fmla="*/ 10320813 w 21052571"/>
              <a:gd name="connsiteY1817" fmla="*/ 4184981 h 8402012"/>
              <a:gd name="connsiteX1818" fmla="*/ 14358325 w 21052571"/>
              <a:gd name="connsiteY1818" fmla="*/ 4182416 h 8402012"/>
              <a:gd name="connsiteX1819" fmla="*/ 14393227 w 21052571"/>
              <a:gd name="connsiteY1819" fmla="*/ 4185971 h 8402012"/>
              <a:gd name="connsiteX1820" fmla="*/ 14337383 w 21052571"/>
              <a:gd name="connsiteY1820" fmla="*/ 4216504 h 8402012"/>
              <a:gd name="connsiteX1821" fmla="*/ 14358325 w 21052571"/>
              <a:gd name="connsiteY1821" fmla="*/ 4182416 h 8402012"/>
              <a:gd name="connsiteX1822" fmla="*/ 10962691 w 21052571"/>
              <a:gd name="connsiteY1822" fmla="*/ 4182260 h 8402012"/>
              <a:gd name="connsiteX1823" fmla="*/ 10994800 w 21052571"/>
              <a:gd name="connsiteY1823" fmla="*/ 4212501 h 8402012"/>
              <a:gd name="connsiteX1824" fmla="*/ 10962691 w 21052571"/>
              <a:gd name="connsiteY1824" fmla="*/ 4182260 h 8402012"/>
              <a:gd name="connsiteX1825" fmla="*/ 19772839 w 21052571"/>
              <a:gd name="connsiteY1825" fmla="*/ 4182259 h 8402012"/>
              <a:gd name="connsiteX1826" fmla="*/ 19735947 w 21052571"/>
              <a:gd name="connsiteY1826" fmla="*/ 4212501 h 8402012"/>
              <a:gd name="connsiteX1827" fmla="*/ 19772839 w 21052571"/>
              <a:gd name="connsiteY1827" fmla="*/ 4182259 h 8402012"/>
              <a:gd name="connsiteX1828" fmla="*/ 15924684 w 21052571"/>
              <a:gd name="connsiteY1828" fmla="*/ 4171024 h 8402012"/>
              <a:gd name="connsiteX1829" fmla="*/ 15943130 w 21052571"/>
              <a:gd name="connsiteY1829" fmla="*/ 4212547 h 8402012"/>
              <a:gd name="connsiteX1830" fmla="*/ 15906238 w 21052571"/>
              <a:gd name="connsiteY1830" fmla="*/ 4212547 h 8402012"/>
              <a:gd name="connsiteX1831" fmla="*/ 15924684 w 21052571"/>
              <a:gd name="connsiteY1831" fmla="*/ 4171024 h 8402012"/>
              <a:gd name="connsiteX1832" fmla="*/ 16609386 w 21052571"/>
              <a:gd name="connsiteY1832" fmla="*/ 4161827 h 8402012"/>
              <a:gd name="connsiteX1833" fmla="*/ 16687922 w 21052571"/>
              <a:gd name="connsiteY1833" fmla="*/ 4211054 h 8402012"/>
              <a:gd name="connsiteX1834" fmla="*/ 16720390 w 21052571"/>
              <a:gd name="connsiteY1834" fmla="*/ 4302552 h 8402012"/>
              <a:gd name="connsiteX1835" fmla="*/ 16622982 w 21052571"/>
              <a:gd name="connsiteY1835" fmla="*/ 4243732 h 8402012"/>
              <a:gd name="connsiteX1836" fmla="*/ 16584018 w 21052571"/>
              <a:gd name="connsiteY1836" fmla="*/ 4187187 h 8402012"/>
              <a:gd name="connsiteX1837" fmla="*/ 16609386 w 21052571"/>
              <a:gd name="connsiteY1837" fmla="*/ 4161827 h 8402012"/>
              <a:gd name="connsiteX1838" fmla="*/ 15824664 w 21052571"/>
              <a:gd name="connsiteY1838" fmla="*/ 4152063 h 8402012"/>
              <a:gd name="connsiteX1839" fmla="*/ 15806702 w 21052571"/>
              <a:gd name="connsiteY1839" fmla="*/ 4184169 h 8402012"/>
              <a:gd name="connsiteX1840" fmla="*/ 15824664 w 21052571"/>
              <a:gd name="connsiteY1840" fmla="*/ 4152063 h 8402012"/>
              <a:gd name="connsiteX1841" fmla="*/ 10457627 w 21052571"/>
              <a:gd name="connsiteY1841" fmla="*/ 4152062 h 8402012"/>
              <a:gd name="connsiteX1842" fmla="*/ 10450802 w 21052571"/>
              <a:gd name="connsiteY1842" fmla="*/ 4245698 h 8402012"/>
              <a:gd name="connsiteX1843" fmla="*/ 10457627 w 21052571"/>
              <a:gd name="connsiteY1843" fmla="*/ 4152062 h 8402012"/>
              <a:gd name="connsiteX1844" fmla="*/ 10392831 w 21052571"/>
              <a:gd name="connsiteY1844" fmla="*/ 4146077 h 8402012"/>
              <a:gd name="connsiteX1845" fmla="*/ 10242249 w 21052571"/>
              <a:gd name="connsiteY1845" fmla="*/ 4247560 h 8402012"/>
              <a:gd name="connsiteX1846" fmla="*/ 10268437 w 21052571"/>
              <a:gd name="connsiteY1846" fmla="*/ 4247560 h 8402012"/>
              <a:gd name="connsiteX1847" fmla="*/ 10242249 w 21052571"/>
              <a:gd name="connsiteY1847" fmla="*/ 4215141 h 8402012"/>
              <a:gd name="connsiteX1848" fmla="*/ 10392831 w 21052571"/>
              <a:gd name="connsiteY1848" fmla="*/ 4146077 h 8402012"/>
              <a:gd name="connsiteX1849" fmla="*/ 17223883 w 21052571"/>
              <a:gd name="connsiteY1849" fmla="*/ 4133111 h 8402012"/>
              <a:gd name="connsiteX1850" fmla="*/ 17500407 w 21052571"/>
              <a:gd name="connsiteY1850" fmla="*/ 4209261 h 8402012"/>
              <a:gd name="connsiteX1851" fmla="*/ 17584335 w 21052571"/>
              <a:gd name="connsiteY1851" fmla="*/ 4255009 h 8402012"/>
              <a:gd name="connsiteX1852" fmla="*/ 17545599 w 21052571"/>
              <a:gd name="connsiteY1852" fmla="*/ 4307293 h 8402012"/>
              <a:gd name="connsiteX1853" fmla="*/ 17223883 w 21052571"/>
              <a:gd name="connsiteY1853" fmla="*/ 4133111 h 8402012"/>
              <a:gd name="connsiteX1854" fmla="*/ 10507545 w 21052571"/>
              <a:gd name="connsiteY1854" fmla="*/ 4123451 h 8402012"/>
              <a:gd name="connsiteX1855" fmla="*/ 10544541 w 21052571"/>
              <a:gd name="connsiteY1855" fmla="*/ 4132757 h 8402012"/>
              <a:gd name="connsiteX1856" fmla="*/ 10486036 w 21052571"/>
              <a:gd name="connsiteY1856" fmla="*/ 4153699 h 8402012"/>
              <a:gd name="connsiteX1857" fmla="*/ 10485752 w 21052571"/>
              <a:gd name="connsiteY1857" fmla="*/ 4153333 h 8402012"/>
              <a:gd name="connsiteX1858" fmla="*/ 10473929 w 21052571"/>
              <a:gd name="connsiteY1858" fmla="*/ 4159591 h 8402012"/>
              <a:gd name="connsiteX1859" fmla="*/ 10460279 w 21052571"/>
              <a:gd name="connsiteY1859" fmla="*/ 4152366 h 8402012"/>
              <a:gd name="connsiteX1860" fmla="*/ 10472069 w 21052571"/>
              <a:gd name="connsiteY1860" fmla="*/ 4135729 h 8402012"/>
              <a:gd name="connsiteX1861" fmla="*/ 10469759 w 21052571"/>
              <a:gd name="connsiteY1861" fmla="*/ 4132757 h 8402012"/>
              <a:gd name="connsiteX1862" fmla="*/ 10507545 w 21052571"/>
              <a:gd name="connsiteY1862" fmla="*/ 4123451 h 8402012"/>
              <a:gd name="connsiteX1863" fmla="*/ 16355418 w 21052571"/>
              <a:gd name="connsiteY1863" fmla="*/ 4118885 h 8402012"/>
              <a:gd name="connsiteX1864" fmla="*/ 16342294 w 21052571"/>
              <a:gd name="connsiteY1864" fmla="*/ 4150990 h 8402012"/>
              <a:gd name="connsiteX1865" fmla="*/ 16355418 w 21052571"/>
              <a:gd name="connsiteY1865" fmla="*/ 4118885 h 8402012"/>
              <a:gd name="connsiteX1866" fmla="*/ 16317568 w 21052571"/>
              <a:gd name="connsiteY1866" fmla="*/ 4118881 h 8402012"/>
              <a:gd name="connsiteX1867" fmla="*/ 16280676 w 21052571"/>
              <a:gd name="connsiteY1867" fmla="*/ 4149624 h 8402012"/>
              <a:gd name="connsiteX1868" fmla="*/ 16317568 w 21052571"/>
              <a:gd name="connsiteY1868" fmla="*/ 4118881 h 8402012"/>
              <a:gd name="connsiteX1869" fmla="*/ 17915123 w 21052571"/>
              <a:gd name="connsiteY1869" fmla="*/ 4113134 h 8402012"/>
              <a:gd name="connsiteX1870" fmla="*/ 17911147 w 21052571"/>
              <a:gd name="connsiteY1870" fmla="*/ 4117810 h 8402012"/>
              <a:gd name="connsiteX1871" fmla="*/ 17914987 w 21052571"/>
              <a:gd name="connsiteY1871" fmla="*/ 4113295 h 8402012"/>
              <a:gd name="connsiteX1872" fmla="*/ 9809865 w 21052571"/>
              <a:gd name="connsiteY1872" fmla="*/ 4112770 h 8402012"/>
              <a:gd name="connsiteX1873" fmla="*/ 9814581 w 21052571"/>
              <a:gd name="connsiteY1873" fmla="*/ 4118314 h 8402012"/>
              <a:gd name="connsiteX1874" fmla="*/ 9808019 w 21052571"/>
              <a:gd name="connsiteY1874" fmla="*/ 4131964 h 8402012"/>
              <a:gd name="connsiteX1875" fmla="*/ 9809865 w 21052571"/>
              <a:gd name="connsiteY1875" fmla="*/ 4112770 h 8402012"/>
              <a:gd name="connsiteX1876" fmla="*/ 9760697 w 21052571"/>
              <a:gd name="connsiteY1876" fmla="*/ 4109923 h 8402012"/>
              <a:gd name="connsiteX1877" fmla="*/ 9804785 w 21052571"/>
              <a:gd name="connsiteY1877" fmla="*/ 4120006 h 8402012"/>
              <a:gd name="connsiteX1878" fmla="*/ 9735101 w 21052571"/>
              <a:gd name="connsiteY1878" fmla="*/ 4151029 h 8402012"/>
              <a:gd name="connsiteX1879" fmla="*/ 9760697 w 21052571"/>
              <a:gd name="connsiteY1879" fmla="*/ 4109923 h 8402012"/>
              <a:gd name="connsiteX1880" fmla="*/ 17922023 w 21052571"/>
              <a:gd name="connsiteY1880" fmla="*/ 4105021 h 8402012"/>
              <a:gd name="connsiteX1881" fmla="*/ 17921387 w 21052571"/>
              <a:gd name="connsiteY1881" fmla="*/ 4105771 h 8402012"/>
              <a:gd name="connsiteX1882" fmla="*/ 17915123 w 21052571"/>
              <a:gd name="connsiteY1882" fmla="*/ 4113134 h 8402012"/>
              <a:gd name="connsiteX1883" fmla="*/ 9821601 w 21052571"/>
              <a:gd name="connsiteY1883" fmla="*/ 4102913 h 8402012"/>
              <a:gd name="connsiteX1884" fmla="*/ 9817499 w 21052571"/>
              <a:gd name="connsiteY1884" fmla="*/ 4117882 h 8402012"/>
              <a:gd name="connsiteX1885" fmla="*/ 9810936 w 21052571"/>
              <a:gd name="connsiteY1885" fmla="*/ 4105908 h 8402012"/>
              <a:gd name="connsiteX1886" fmla="*/ 9821601 w 21052571"/>
              <a:gd name="connsiteY1886" fmla="*/ 4102913 h 8402012"/>
              <a:gd name="connsiteX1887" fmla="*/ 9885021 w 21052571"/>
              <a:gd name="connsiteY1887" fmla="*/ 4087636 h 8402012"/>
              <a:gd name="connsiteX1888" fmla="*/ 9923712 w 21052571"/>
              <a:gd name="connsiteY1888" fmla="*/ 4119876 h 8402012"/>
              <a:gd name="connsiteX1889" fmla="*/ 9885021 w 21052571"/>
              <a:gd name="connsiteY1889" fmla="*/ 4087636 h 8402012"/>
              <a:gd name="connsiteX1890" fmla="*/ 10623518 w 21052571"/>
              <a:gd name="connsiteY1890" fmla="*/ 4085706 h 8402012"/>
              <a:gd name="connsiteX1891" fmla="*/ 10637168 w 21052571"/>
              <a:gd name="connsiteY1891" fmla="*/ 4150975 h 8402012"/>
              <a:gd name="connsiteX1892" fmla="*/ 10623518 w 21052571"/>
              <a:gd name="connsiteY1892" fmla="*/ 4085706 h 8402012"/>
              <a:gd name="connsiteX1893" fmla="*/ 10412881 w 21052571"/>
              <a:gd name="connsiteY1893" fmla="*/ 4085706 h 8402012"/>
              <a:gd name="connsiteX1894" fmla="*/ 10430843 w 21052571"/>
              <a:gd name="connsiteY1894" fmla="*/ 4117810 h 8402012"/>
              <a:gd name="connsiteX1895" fmla="*/ 10412881 w 21052571"/>
              <a:gd name="connsiteY1895" fmla="*/ 4085706 h 8402012"/>
              <a:gd name="connsiteX1896" fmla="*/ 10673567 w 21052571"/>
              <a:gd name="connsiteY1896" fmla="*/ 4085706 h 8402012"/>
              <a:gd name="connsiteX1897" fmla="*/ 10691529 w 21052571"/>
              <a:gd name="connsiteY1897" fmla="*/ 4117810 h 8402012"/>
              <a:gd name="connsiteX1898" fmla="*/ 10673567 w 21052571"/>
              <a:gd name="connsiteY1898" fmla="*/ 4085706 h 8402012"/>
              <a:gd name="connsiteX1899" fmla="*/ 15981076 w 21052571"/>
              <a:gd name="connsiteY1899" fmla="*/ 4085705 h 8402012"/>
              <a:gd name="connsiteX1900" fmla="*/ 15963114 w 21052571"/>
              <a:gd name="connsiteY1900" fmla="*/ 4117809 h 8402012"/>
              <a:gd name="connsiteX1901" fmla="*/ 15981076 w 21052571"/>
              <a:gd name="connsiteY1901" fmla="*/ 4085705 h 8402012"/>
              <a:gd name="connsiteX1902" fmla="*/ 13204588 w 21052571"/>
              <a:gd name="connsiteY1902" fmla="*/ 4085705 h 8402012"/>
              <a:gd name="connsiteX1903" fmla="*/ 13222550 w 21052571"/>
              <a:gd name="connsiteY1903" fmla="*/ 4117810 h 8402012"/>
              <a:gd name="connsiteX1904" fmla="*/ 13204588 w 21052571"/>
              <a:gd name="connsiteY1904" fmla="*/ 4085705 h 8402012"/>
              <a:gd name="connsiteX1905" fmla="*/ 11070709 w 21052571"/>
              <a:gd name="connsiteY1905" fmla="*/ 4085705 h 8402012"/>
              <a:gd name="connsiteX1906" fmla="*/ 11052747 w 21052571"/>
              <a:gd name="connsiteY1906" fmla="*/ 4117810 h 8402012"/>
              <a:gd name="connsiteX1907" fmla="*/ 11070709 w 21052571"/>
              <a:gd name="connsiteY1907" fmla="*/ 4085705 h 8402012"/>
              <a:gd name="connsiteX1908" fmla="*/ 17791655 w 21052571"/>
              <a:gd name="connsiteY1908" fmla="*/ 4085705 h 8402012"/>
              <a:gd name="connsiteX1909" fmla="*/ 17773695 w 21052571"/>
              <a:gd name="connsiteY1909" fmla="*/ 4117809 h 8402012"/>
              <a:gd name="connsiteX1910" fmla="*/ 17791655 w 21052571"/>
              <a:gd name="connsiteY1910" fmla="*/ 4085705 h 8402012"/>
              <a:gd name="connsiteX1911" fmla="*/ 17165983 w 21052571"/>
              <a:gd name="connsiteY1911" fmla="*/ 4085705 h 8402012"/>
              <a:gd name="connsiteX1912" fmla="*/ 17129091 w 21052571"/>
              <a:gd name="connsiteY1912" fmla="*/ 4116447 h 8402012"/>
              <a:gd name="connsiteX1913" fmla="*/ 17165983 w 21052571"/>
              <a:gd name="connsiteY1913" fmla="*/ 4085705 h 8402012"/>
              <a:gd name="connsiteX1914" fmla="*/ 17887451 w 21052571"/>
              <a:gd name="connsiteY1914" fmla="*/ 4076241 h 8402012"/>
              <a:gd name="connsiteX1915" fmla="*/ 18381859 w 21052571"/>
              <a:gd name="connsiteY1915" fmla="*/ 4255454 h 8402012"/>
              <a:gd name="connsiteX1916" fmla="*/ 18606495 w 21052571"/>
              <a:gd name="connsiteY1916" fmla="*/ 4372118 h 8402012"/>
              <a:gd name="connsiteX1917" fmla="*/ 18663459 w 21052571"/>
              <a:gd name="connsiteY1917" fmla="*/ 4461776 h 8402012"/>
              <a:gd name="connsiteX1918" fmla="*/ 18753743 w 21052571"/>
              <a:gd name="connsiteY1918" fmla="*/ 4539552 h 8402012"/>
              <a:gd name="connsiteX1919" fmla="*/ 18561355 w 21052571"/>
              <a:gd name="connsiteY1919" fmla="*/ 4455295 h 8402012"/>
              <a:gd name="connsiteX1920" fmla="*/ 18464619 w 21052571"/>
              <a:gd name="connsiteY1920" fmla="*/ 4416407 h 8402012"/>
              <a:gd name="connsiteX1921" fmla="*/ 18420555 w 21052571"/>
              <a:gd name="connsiteY1921" fmla="*/ 4429369 h 8402012"/>
              <a:gd name="connsiteX1922" fmla="*/ 18394759 w 21052571"/>
              <a:gd name="connsiteY1922" fmla="*/ 4416407 h 8402012"/>
              <a:gd name="connsiteX1923" fmla="*/ 18414103 w 21052571"/>
              <a:gd name="connsiteY1923" fmla="*/ 4385080 h 8402012"/>
              <a:gd name="connsiteX1924" fmla="*/ 18073391 w 21052571"/>
              <a:gd name="connsiteY1924" fmla="*/ 4248973 h 8402012"/>
              <a:gd name="connsiteX1925" fmla="*/ 18073391 w 21052571"/>
              <a:gd name="connsiteY1925" fmla="*/ 4186426 h 8402012"/>
              <a:gd name="connsiteX1926" fmla="*/ 18047595 w 21052571"/>
              <a:gd name="connsiteY1926" fmla="*/ 4173463 h 8402012"/>
              <a:gd name="connsiteX1927" fmla="*/ 17990631 w 21052571"/>
              <a:gd name="connsiteY1927" fmla="*/ 4147538 h 8402012"/>
              <a:gd name="connsiteX1928" fmla="*/ 17939039 w 21052571"/>
              <a:gd name="connsiteY1928" fmla="*/ 4119183 h 8402012"/>
              <a:gd name="connsiteX1929" fmla="*/ 17922023 w 21052571"/>
              <a:gd name="connsiteY1929" fmla="*/ 4105021 h 8402012"/>
              <a:gd name="connsiteX1930" fmla="*/ 10450799 w 21052571"/>
              <a:gd name="connsiteY1930" fmla="*/ 4062004 h 8402012"/>
              <a:gd name="connsiteX1931" fmla="*/ 10487691 w 21052571"/>
              <a:gd name="connsiteY1931" fmla="*/ 4089304 h 8402012"/>
              <a:gd name="connsiteX1932" fmla="*/ 10450799 w 21052571"/>
              <a:gd name="connsiteY1932" fmla="*/ 4062004 h 8402012"/>
              <a:gd name="connsiteX1933" fmla="*/ 10570538 w 21052571"/>
              <a:gd name="connsiteY1933" fmla="*/ 4062002 h 8402012"/>
              <a:gd name="connsiteX1934" fmla="*/ 10564551 w 21052571"/>
              <a:gd name="connsiteY1934" fmla="*/ 4117846 h 8402012"/>
              <a:gd name="connsiteX1935" fmla="*/ 10570538 w 21052571"/>
              <a:gd name="connsiteY1935" fmla="*/ 4062002 h 8402012"/>
              <a:gd name="connsiteX1936" fmla="*/ 16121250 w 21052571"/>
              <a:gd name="connsiteY1936" fmla="*/ 4062002 h 8402012"/>
              <a:gd name="connsiteX1937" fmla="*/ 16127714 w 21052571"/>
              <a:gd name="connsiteY1937" fmla="*/ 4074411 h 8402012"/>
              <a:gd name="connsiteX1938" fmla="*/ 16184804 w 21052571"/>
              <a:gd name="connsiteY1938" fmla="*/ 4117846 h 8402012"/>
              <a:gd name="connsiteX1939" fmla="*/ 16114788 w 21052571"/>
              <a:gd name="connsiteY1939" fmla="*/ 4117846 h 8402012"/>
              <a:gd name="connsiteX1940" fmla="*/ 16121250 w 21052571"/>
              <a:gd name="connsiteY1940" fmla="*/ 4062002 h 8402012"/>
              <a:gd name="connsiteX1941" fmla="*/ 10716226 w 21052571"/>
              <a:gd name="connsiteY1941" fmla="*/ 4062002 h 8402012"/>
              <a:gd name="connsiteX1942" fmla="*/ 10748335 w 21052571"/>
              <a:gd name="connsiteY1942" fmla="*/ 4086822 h 8402012"/>
              <a:gd name="connsiteX1943" fmla="*/ 10716226 w 21052571"/>
              <a:gd name="connsiteY1943" fmla="*/ 4117846 h 8402012"/>
              <a:gd name="connsiteX1944" fmla="*/ 10716226 w 21052571"/>
              <a:gd name="connsiteY1944" fmla="*/ 4062002 h 8402012"/>
              <a:gd name="connsiteX1945" fmla="*/ 17053255 w 21052571"/>
              <a:gd name="connsiteY1945" fmla="*/ 4062001 h 8402012"/>
              <a:gd name="connsiteX1946" fmla="*/ 17109099 w 21052571"/>
              <a:gd name="connsiteY1946" fmla="*/ 4062001 h 8402012"/>
              <a:gd name="connsiteX1947" fmla="*/ 17090483 w 21052571"/>
              <a:gd name="connsiteY1947" fmla="*/ 4117846 h 8402012"/>
              <a:gd name="connsiteX1948" fmla="*/ 17053255 w 21052571"/>
              <a:gd name="connsiteY1948" fmla="*/ 4062001 h 8402012"/>
              <a:gd name="connsiteX1949" fmla="*/ 11111606 w 21052571"/>
              <a:gd name="connsiteY1949" fmla="*/ 4058546 h 8402012"/>
              <a:gd name="connsiteX1950" fmla="*/ 11146509 w 21052571"/>
              <a:gd name="connsiteY1950" fmla="*/ 4062625 h 8402012"/>
              <a:gd name="connsiteX1951" fmla="*/ 11090665 w 21052571"/>
              <a:gd name="connsiteY1951" fmla="*/ 4088734 h 8402012"/>
              <a:gd name="connsiteX1952" fmla="*/ 11111606 w 21052571"/>
              <a:gd name="connsiteY1952" fmla="*/ 4058546 h 8402012"/>
              <a:gd name="connsiteX1953" fmla="*/ 16128438 w 21052571"/>
              <a:gd name="connsiteY1953" fmla="*/ 4043045 h 8402012"/>
              <a:gd name="connsiteX1954" fmla="*/ 16142088 w 21052571"/>
              <a:gd name="connsiteY1954" fmla="*/ 4063520 h 8402012"/>
              <a:gd name="connsiteX1955" fmla="*/ 16128438 w 21052571"/>
              <a:gd name="connsiteY1955" fmla="*/ 4043045 h 8402012"/>
              <a:gd name="connsiteX1956" fmla="*/ 11317603 w 21052571"/>
              <a:gd name="connsiteY1956" fmla="*/ 4043045 h 8402012"/>
              <a:gd name="connsiteX1957" fmla="*/ 11331253 w 21052571"/>
              <a:gd name="connsiteY1957" fmla="*/ 4063520 h 8402012"/>
              <a:gd name="connsiteX1958" fmla="*/ 11317603 w 21052571"/>
              <a:gd name="connsiteY1958" fmla="*/ 4043045 h 8402012"/>
              <a:gd name="connsiteX1959" fmla="*/ 19837123 w 21052571"/>
              <a:gd name="connsiteY1959" fmla="*/ 4042570 h 8402012"/>
              <a:gd name="connsiteX1960" fmla="*/ 19848611 w 21052571"/>
              <a:gd name="connsiteY1960" fmla="*/ 4045133 h 8402012"/>
              <a:gd name="connsiteX1961" fmla="*/ 19835483 w 21052571"/>
              <a:gd name="connsiteY1961" fmla="*/ 4065605 h 8402012"/>
              <a:gd name="connsiteX1962" fmla="*/ 19837123 w 21052571"/>
              <a:gd name="connsiteY1962" fmla="*/ 4042570 h 8402012"/>
              <a:gd name="connsiteX1963" fmla="*/ 20064619 w 21052571"/>
              <a:gd name="connsiteY1963" fmla="*/ 4042570 h 8402012"/>
              <a:gd name="connsiteX1964" fmla="*/ 20076027 w 21052571"/>
              <a:gd name="connsiteY1964" fmla="*/ 4045132 h 8402012"/>
              <a:gd name="connsiteX1965" fmla="*/ 20062991 w 21052571"/>
              <a:gd name="connsiteY1965" fmla="*/ 4065605 h 8402012"/>
              <a:gd name="connsiteX1966" fmla="*/ 20064619 w 21052571"/>
              <a:gd name="connsiteY1966" fmla="*/ 4042570 h 8402012"/>
              <a:gd name="connsiteX1967" fmla="*/ 10051604 w 21052571"/>
              <a:gd name="connsiteY1967" fmla="*/ 4029605 h 8402012"/>
              <a:gd name="connsiteX1968" fmla="*/ 9955953 w 21052571"/>
              <a:gd name="connsiteY1968" fmla="*/ 4074739 h 8402012"/>
              <a:gd name="connsiteX1969" fmla="*/ 10051604 w 21052571"/>
              <a:gd name="connsiteY1969" fmla="*/ 4029605 h 8402012"/>
              <a:gd name="connsiteX1970" fmla="*/ 15490658 w 21052571"/>
              <a:gd name="connsiteY1970" fmla="*/ 4028822 h 8402012"/>
              <a:gd name="connsiteX1971" fmla="*/ 15470184 w 21052571"/>
              <a:gd name="connsiteY1971" fmla="*/ 4084667 h 8402012"/>
              <a:gd name="connsiteX1972" fmla="*/ 15490658 w 21052571"/>
              <a:gd name="connsiteY1972" fmla="*/ 4028822 h 8402012"/>
              <a:gd name="connsiteX1973" fmla="*/ 10975819 w 21052571"/>
              <a:gd name="connsiteY1973" fmla="*/ 4028822 h 8402012"/>
              <a:gd name="connsiteX1974" fmla="*/ 10962691 w 21052571"/>
              <a:gd name="connsiteY1974" fmla="*/ 4060930 h 8402012"/>
              <a:gd name="connsiteX1975" fmla="*/ 10975819 w 21052571"/>
              <a:gd name="connsiteY1975" fmla="*/ 4028822 h 8402012"/>
              <a:gd name="connsiteX1976" fmla="*/ 15374392 w 21052571"/>
              <a:gd name="connsiteY1976" fmla="*/ 4028819 h 8402012"/>
              <a:gd name="connsiteX1977" fmla="*/ 15356430 w 21052571"/>
              <a:gd name="connsiteY1977" fmla="*/ 4060930 h 8402012"/>
              <a:gd name="connsiteX1978" fmla="*/ 15374392 w 21052571"/>
              <a:gd name="connsiteY1978" fmla="*/ 4028819 h 8402012"/>
              <a:gd name="connsiteX1979" fmla="*/ 19228795 w 21052571"/>
              <a:gd name="connsiteY1979" fmla="*/ 4028819 h 8402012"/>
              <a:gd name="connsiteX1980" fmla="*/ 19241923 w 21052571"/>
              <a:gd name="connsiteY1980" fmla="*/ 4060929 h 8402012"/>
              <a:gd name="connsiteX1981" fmla="*/ 19228795 w 21052571"/>
              <a:gd name="connsiteY1981" fmla="*/ 4028819 h 8402012"/>
              <a:gd name="connsiteX1982" fmla="*/ 9933170 w 21052571"/>
              <a:gd name="connsiteY1982" fmla="*/ 4028819 h 8402012"/>
              <a:gd name="connsiteX1983" fmla="*/ 9930340 w 21052571"/>
              <a:gd name="connsiteY1983" fmla="*/ 4033882 h 8402012"/>
              <a:gd name="connsiteX1984" fmla="*/ 9930644 w 21052571"/>
              <a:gd name="connsiteY1984" fmla="*/ 4033338 h 8402012"/>
              <a:gd name="connsiteX1985" fmla="*/ 9933170 w 21052571"/>
              <a:gd name="connsiteY1985" fmla="*/ 4028819 h 8402012"/>
              <a:gd name="connsiteX1986" fmla="*/ 11260567 w 21052571"/>
              <a:gd name="connsiteY1986" fmla="*/ 4025783 h 8402012"/>
              <a:gd name="connsiteX1987" fmla="*/ 11279169 w 21052571"/>
              <a:gd name="connsiteY1987" fmla="*/ 4060799 h 8402012"/>
              <a:gd name="connsiteX1988" fmla="*/ 11228116 w 21052571"/>
              <a:gd name="connsiteY1988" fmla="*/ 4028965 h 8402012"/>
              <a:gd name="connsiteX1989" fmla="*/ 11260567 w 21052571"/>
              <a:gd name="connsiteY1989" fmla="*/ 4025783 h 8402012"/>
              <a:gd name="connsiteX1990" fmla="*/ 17012167 w 21052571"/>
              <a:gd name="connsiteY1990" fmla="*/ 4025782 h 8402012"/>
              <a:gd name="connsiteX1991" fmla="*/ 17033211 w 21052571"/>
              <a:gd name="connsiteY1991" fmla="*/ 4060799 h 8402012"/>
              <a:gd name="connsiteX1992" fmla="*/ 16982159 w 21052571"/>
              <a:gd name="connsiteY1992" fmla="*/ 4028962 h 8402012"/>
              <a:gd name="connsiteX1993" fmla="*/ 17012167 w 21052571"/>
              <a:gd name="connsiteY1993" fmla="*/ 4025782 h 8402012"/>
              <a:gd name="connsiteX1994" fmla="*/ 9924688 w 21052571"/>
              <a:gd name="connsiteY1994" fmla="*/ 4014601 h 8402012"/>
              <a:gd name="connsiteX1995" fmla="*/ 9942650 w 21052571"/>
              <a:gd name="connsiteY1995" fmla="*/ 4014601 h 8402012"/>
              <a:gd name="connsiteX1996" fmla="*/ 9924688 w 21052571"/>
              <a:gd name="connsiteY1996" fmla="*/ 4014601 h 8402012"/>
              <a:gd name="connsiteX1997" fmla="*/ 10691475 w 21052571"/>
              <a:gd name="connsiteY1997" fmla="*/ 4009865 h 8402012"/>
              <a:gd name="connsiteX1998" fmla="*/ 10591392 w 21052571"/>
              <a:gd name="connsiteY1998" fmla="*/ 4056286 h 8402012"/>
              <a:gd name="connsiteX1999" fmla="*/ 10581228 w 21052571"/>
              <a:gd name="connsiteY1999" fmla="*/ 4044994 h 8402012"/>
              <a:gd name="connsiteX2000" fmla="*/ 10591993 w 21052571"/>
              <a:gd name="connsiteY2000" fmla="*/ 4062312 h 8402012"/>
              <a:gd name="connsiteX2001" fmla="*/ 10574031 w 21052571"/>
              <a:gd name="connsiteY2001" fmla="*/ 4062312 h 8402012"/>
              <a:gd name="connsiteX2002" fmla="*/ 10579879 w 21052571"/>
              <a:gd name="connsiteY2002" fmla="*/ 4043490 h 8402012"/>
              <a:gd name="connsiteX2003" fmla="*/ 10578773 w 21052571"/>
              <a:gd name="connsiteY2003" fmla="*/ 4042265 h 8402012"/>
              <a:gd name="connsiteX2004" fmla="*/ 10691475 w 21052571"/>
              <a:gd name="connsiteY2004" fmla="*/ 4009865 h 8402012"/>
              <a:gd name="connsiteX2005" fmla="*/ 19192671 w 21052571"/>
              <a:gd name="connsiteY2005" fmla="*/ 4001460 h 8402012"/>
              <a:gd name="connsiteX2006" fmla="*/ 19208811 w 21052571"/>
              <a:gd name="connsiteY2006" fmla="*/ 4032461 h 8402012"/>
              <a:gd name="connsiteX2007" fmla="*/ 19171919 w 21052571"/>
              <a:gd name="connsiteY2007" fmla="*/ 4019234 h 8402012"/>
              <a:gd name="connsiteX2008" fmla="*/ 19192671 w 21052571"/>
              <a:gd name="connsiteY2008" fmla="*/ 4001460 h 8402012"/>
              <a:gd name="connsiteX2009" fmla="*/ 15773526 w 21052571"/>
              <a:gd name="connsiteY2009" fmla="*/ 4000387 h 8402012"/>
              <a:gd name="connsiteX2010" fmla="*/ 15805632 w 21052571"/>
              <a:gd name="connsiteY2010" fmla="*/ 4011972 h 8402012"/>
              <a:gd name="connsiteX2011" fmla="*/ 15779948 w 21052571"/>
              <a:gd name="connsiteY2011" fmla="*/ 4056211 h 8402012"/>
              <a:gd name="connsiteX2012" fmla="*/ 15773526 w 21052571"/>
              <a:gd name="connsiteY2012" fmla="*/ 4000387 h 8402012"/>
              <a:gd name="connsiteX2013" fmla="*/ 13336302 w 21052571"/>
              <a:gd name="connsiteY2013" fmla="*/ 4000386 h 8402012"/>
              <a:gd name="connsiteX2014" fmla="*/ 13318340 w 21052571"/>
              <a:gd name="connsiteY2014" fmla="*/ 4032456 h 8402012"/>
              <a:gd name="connsiteX2015" fmla="*/ 13336302 w 21052571"/>
              <a:gd name="connsiteY2015" fmla="*/ 4000386 h 8402012"/>
              <a:gd name="connsiteX2016" fmla="*/ 13241507 w 21052571"/>
              <a:gd name="connsiteY2016" fmla="*/ 4000386 h 8402012"/>
              <a:gd name="connsiteX2017" fmla="*/ 13223545 w 21052571"/>
              <a:gd name="connsiteY2017" fmla="*/ 4032456 h 8402012"/>
              <a:gd name="connsiteX2018" fmla="*/ 13241507 w 21052571"/>
              <a:gd name="connsiteY2018" fmla="*/ 4000386 h 8402012"/>
              <a:gd name="connsiteX2019" fmla="*/ 16962199 w 21052571"/>
              <a:gd name="connsiteY2019" fmla="*/ 4000386 h 8402012"/>
              <a:gd name="connsiteX2020" fmla="*/ 16944239 w 21052571"/>
              <a:gd name="connsiteY2020" fmla="*/ 4032456 h 8402012"/>
              <a:gd name="connsiteX2021" fmla="*/ 16962199 w 21052571"/>
              <a:gd name="connsiteY2021" fmla="*/ 4000386 h 8402012"/>
              <a:gd name="connsiteX2022" fmla="*/ 15303196 w 21052571"/>
              <a:gd name="connsiteY2022" fmla="*/ 4000386 h 8402012"/>
              <a:gd name="connsiteX2023" fmla="*/ 15303196 w 21052571"/>
              <a:gd name="connsiteY2023" fmla="*/ 4032456 h 8402012"/>
              <a:gd name="connsiteX2024" fmla="*/ 15303196 w 21052571"/>
              <a:gd name="connsiteY2024" fmla="*/ 4000386 h 8402012"/>
              <a:gd name="connsiteX2025" fmla="*/ 17702599 w 21052571"/>
              <a:gd name="connsiteY2025" fmla="*/ 4000385 h 8402012"/>
              <a:gd name="connsiteX2026" fmla="*/ 17715727 w 21052571"/>
              <a:gd name="connsiteY2026" fmla="*/ 4032456 h 8402012"/>
              <a:gd name="connsiteX2027" fmla="*/ 17702599 w 21052571"/>
              <a:gd name="connsiteY2027" fmla="*/ 4000385 h 8402012"/>
              <a:gd name="connsiteX2028" fmla="*/ 20033551 w 21052571"/>
              <a:gd name="connsiteY2028" fmla="*/ 4000385 h 8402012"/>
              <a:gd name="connsiteX2029" fmla="*/ 20015587 w 21052571"/>
              <a:gd name="connsiteY2029" fmla="*/ 4032455 h 8402012"/>
              <a:gd name="connsiteX2030" fmla="*/ 20033551 w 21052571"/>
              <a:gd name="connsiteY2030" fmla="*/ 4000385 h 8402012"/>
              <a:gd name="connsiteX2031" fmla="*/ 19578439 w 21052571"/>
              <a:gd name="connsiteY2031" fmla="*/ 4000385 h 8402012"/>
              <a:gd name="connsiteX2032" fmla="*/ 19565315 w 21052571"/>
              <a:gd name="connsiteY2032" fmla="*/ 4032455 h 8402012"/>
              <a:gd name="connsiteX2033" fmla="*/ 19578439 w 21052571"/>
              <a:gd name="connsiteY2033" fmla="*/ 4000385 h 8402012"/>
              <a:gd name="connsiteX2034" fmla="*/ 20602223 w 21052571"/>
              <a:gd name="connsiteY2034" fmla="*/ 4000385 h 8402012"/>
              <a:gd name="connsiteX2035" fmla="*/ 20589099 w 21052571"/>
              <a:gd name="connsiteY2035" fmla="*/ 4032455 h 8402012"/>
              <a:gd name="connsiteX2036" fmla="*/ 20602223 w 21052571"/>
              <a:gd name="connsiteY2036" fmla="*/ 4000385 h 8402012"/>
              <a:gd name="connsiteX2037" fmla="*/ 18617095 w 21052571"/>
              <a:gd name="connsiteY2037" fmla="*/ 3982954 h 8402012"/>
              <a:gd name="connsiteX2038" fmla="*/ 18614007 w 21052571"/>
              <a:gd name="connsiteY2038" fmla="*/ 4005724 h 8402012"/>
              <a:gd name="connsiteX2039" fmla="*/ 18617895 w 21052571"/>
              <a:gd name="connsiteY2039" fmla="*/ 4011435 h 8402012"/>
              <a:gd name="connsiteX2040" fmla="*/ 18618999 w 21052571"/>
              <a:gd name="connsiteY2040" fmla="*/ 3997137 h 8402012"/>
              <a:gd name="connsiteX2041" fmla="*/ 18630403 w 21052571"/>
              <a:gd name="connsiteY2041" fmla="*/ 4000079 h 8402012"/>
              <a:gd name="connsiteX2042" fmla="*/ 18624331 w 21052571"/>
              <a:gd name="connsiteY2042" fmla="*/ 4006367 h 8402012"/>
              <a:gd name="connsiteX2043" fmla="*/ 18619763 w 21052571"/>
              <a:gd name="connsiteY2043" fmla="*/ 4014180 h 8402012"/>
              <a:gd name="connsiteX2044" fmla="*/ 18627039 w 21052571"/>
              <a:gd name="connsiteY2044" fmla="*/ 4024867 h 8402012"/>
              <a:gd name="connsiteX2045" fmla="*/ 18661159 w 21052571"/>
              <a:gd name="connsiteY2045" fmla="*/ 4047437 h 8402012"/>
              <a:gd name="connsiteX2046" fmla="*/ 18783683 w 21052571"/>
              <a:gd name="connsiteY2046" fmla="*/ 4086126 h 8402012"/>
              <a:gd name="connsiteX2047" fmla="*/ 18680507 w 21052571"/>
              <a:gd name="connsiteY2047" fmla="*/ 4028090 h 8402012"/>
              <a:gd name="connsiteX2048" fmla="*/ 18617095 w 21052571"/>
              <a:gd name="connsiteY2048" fmla="*/ 3982954 h 8402012"/>
              <a:gd name="connsiteX2049" fmla="*/ 15127852 w 21052571"/>
              <a:gd name="connsiteY2049" fmla="*/ 3973524 h 8402012"/>
              <a:gd name="connsiteX2050" fmla="*/ 15095742 w 21052571"/>
              <a:gd name="connsiteY2050" fmla="*/ 3998802 h 8402012"/>
              <a:gd name="connsiteX2051" fmla="*/ 15127852 w 21052571"/>
              <a:gd name="connsiteY2051" fmla="*/ 3973524 h 8402012"/>
              <a:gd name="connsiteX2052" fmla="*/ 16825747 w 21052571"/>
              <a:gd name="connsiteY2052" fmla="*/ 3973523 h 8402012"/>
              <a:gd name="connsiteX2053" fmla="*/ 16862639 w 21052571"/>
              <a:gd name="connsiteY2053" fmla="*/ 3998802 h 8402012"/>
              <a:gd name="connsiteX2054" fmla="*/ 16825747 w 21052571"/>
              <a:gd name="connsiteY2054" fmla="*/ 3973523 h 8402012"/>
              <a:gd name="connsiteX2055" fmla="*/ 17828947 w 21052571"/>
              <a:gd name="connsiteY2055" fmla="*/ 3971948 h 8402012"/>
              <a:gd name="connsiteX2056" fmla="*/ 17867423 w 21052571"/>
              <a:gd name="connsiteY2056" fmla="*/ 4117814 h 8402012"/>
              <a:gd name="connsiteX2057" fmla="*/ 17772299 w 21052571"/>
              <a:gd name="connsiteY2057" fmla="*/ 4047544 h 8402012"/>
              <a:gd name="connsiteX2058" fmla="*/ 17828947 w 21052571"/>
              <a:gd name="connsiteY2058" fmla="*/ 3971948 h 8402012"/>
              <a:gd name="connsiteX2059" fmla="*/ 10976910 w 21052571"/>
              <a:gd name="connsiteY2059" fmla="*/ 3971945 h 8402012"/>
              <a:gd name="connsiteX2060" fmla="*/ 10994872 w 21052571"/>
              <a:gd name="connsiteY2060" fmla="*/ 3999245 h 8402012"/>
              <a:gd name="connsiteX2061" fmla="*/ 10976910 w 21052571"/>
              <a:gd name="connsiteY2061" fmla="*/ 3971945 h 8402012"/>
              <a:gd name="connsiteX2062" fmla="*/ 15925198 w 21052571"/>
              <a:gd name="connsiteY2062" fmla="*/ 3971945 h 8402012"/>
              <a:gd name="connsiteX2063" fmla="*/ 15962062 w 21052571"/>
              <a:gd name="connsiteY2063" fmla="*/ 3984110 h 8402012"/>
              <a:gd name="connsiteX2064" fmla="*/ 15925198 w 21052571"/>
              <a:gd name="connsiteY2064" fmla="*/ 3971945 h 8402012"/>
              <a:gd name="connsiteX2065" fmla="*/ 13601727 w 21052571"/>
              <a:gd name="connsiteY2065" fmla="*/ 3971945 h 8402012"/>
              <a:gd name="connsiteX2066" fmla="*/ 13583765 w 21052571"/>
              <a:gd name="connsiteY2066" fmla="*/ 3999245 h 8402012"/>
              <a:gd name="connsiteX2067" fmla="*/ 13601727 w 21052571"/>
              <a:gd name="connsiteY2067" fmla="*/ 3971945 h 8402012"/>
              <a:gd name="connsiteX2068" fmla="*/ 20541703 w 21052571"/>
              <a:gd name="connsiteY2068" fmla="*/ 3971944 h 8402012"/>
              <a:gd name="connsiteX2069" fmla="*/ 20554827 w 21052571"/>
              <a:gd name="connsiteY2069" fmla="*/ 3999245 h 8402012"/>
              <a:gd name="connsiteX2070" fmla="*/ 20541703 w 21052571"/>
              <a:gd name="connsiteY2070" fmla="*/ 3971944 h 8402012"/>
              <a:gd name="connsiteX2071" fmla="*/ 18565507 w 21052571"/>
              <a:gd name="connsiteY2071" fmla="*/ 3971132 h 8402012"/>
              <a:gd name="connsiteX2072" fmla="*/ 18584851 w 21052571"/>
              <a:gd name="connsiteY2072" fmla="*/ 3996927 h 8402012"/>
              <a:gd name="connsiteX2073" fmla="*/ 18565507 w 21052571"/>
              <a:gd name="connsiteY2073" fmla="*/ 3971132 h 8402012"/>
              <a:gd name="connsiteX2074" fmla="*/ 16566904 w 21052571"/>
              <a:gd name="connsiteY2074" fmla="*/ 3967637 h 8402012"/>
              <a:gd name="connsiteX2075" fmla="*/ 16601926 w 21052571"/>
              <a:gd name="connsiteY2075" fmla="*/ 3974099 h 8402012"/>
              <a:gd name="connsiteX2076" fmla="*/ 16546102 w 21052571"/>
              <a:gd name="connsiteY2076" fmla="*/ 3999954 h 8402012"/>
              <a:gd name="connsiteX2077" fmla="*/ 16566904 w 21052571"/>
              <a:gd name="connsiteY2077" fmla="*/ 3967637 h 8402012"/>
              <a:gd name="connsiteX2078" fmla="*/ 12227107 w 21052571"/>
              <a:gd name="connsiteY2078" fmla="*/ 3941563 h 8402012"/>
              <a:gd name="connsiteX2079" fmla="*/ 12213982 w 21052571"/>
              <a:gd name="connsiteY2079" fmla="*/ 3947178 h 8402012"/>
              <a:gd name="connsiteX2080" fmla="*/ 12226912 w 21052571"/>
              <a:gd name="connsiteY2080" fmla="*/ 3941576 h 8402012"/>
              <a:gd name="connsiteX2081" fmla="*/ 16526116 w 21052571"/>
              <a:gd name="connsiteY2081" fmla="*/ 3940173 h 8402012"/>
              <a:gd name="connsiteX2082" fmla="*/ 16489224 w 21052571"/>
              <a:gd name="connsiteY2082" fmla="*/ 3970916 h 8402012"/>
              <a:gd name="connsiteX2083" fmla="*/ 16526116 w 21052571"/>
              <a:gd name="connsiteY2083" fmla="*/ 3940173 h 8402012"/>
              <a:gd name="connsiteX2084" fmla="*/ 19526371 w 21052571"/>
              <a:gd name="connsiteY2084" fmla="*/ 3940172 h 8402012"/>
              <a:gd name="connsiteX2085" fmla="*/ 19489479 w 21052571"/>
              <a:gd name="connsiteY2085" fmla="*/ 3970916 h 8402012"/>
              <a:gd name="connsiteX2086" fmla="*/ 19526371 w 21052571"/>
              <a:gd name="connsiteY2086" fmla="*/ 3940172 h 8402012"/>
              <a:gd name="connsiteX2087" fmla="*/ 13460727 w 21052571"/>
              <a:gd name="connsiteY2087" fmla="*/ 3938769 h 8402012"/>
              <a:gd name="connsiteX2088" fmla="*/ 13492647 w 21052571"/>
              <a:gd name="connsiteY2088" fmla="*/ 3985036 h 8402012"/>
              <a:gd name="connsiteX2089" fmla="*/ 13460727 w 21052571"/>
              <a:gd name="connsiteY2089" fmla="*/ 3938769 h 8402012"/>
              <a:gd name="connsiteX2090" fmla="*/ 10133238 w 21052571"/>
              <a:gd name="connsiteY2090" fmla="*/ 3938767 h 8402012"/>
              <a:gd name="connsiteX2091" fmla="*/ 10151200 w 21052571"/>
              <a:gd name="connsiteY2091" fmla="*/ 3970875 h 8402012"/>
              <a:gd name="connsiteX2092" fmla="*/ 10133238 w 21052571"/>
              <a:gd name="connsiteY2092" fmla="*/ 3938767 h 8402012"/>
              <a:gd name="connsiteX2093" fmla="*/ 19735947 w 21052571"/>
              <a:gd name="connsiteY2093" fmla="*/ 3938767 h 8402012"/>
              <a:gd name="connsiteX2094" fmla="*/ 19753907 w 21052571"/>
              <a:gd name="connsiteY2094" fmla="*/ 3970875 h 8402012"/>
              <a:gd name="connsiteX2095" fmla="*/ 19735947 w 21052571"/>
              <a:gd name="connsiteY2095" fmla="*/ 3938767 h 8402012"/>
              <a:gd name="connsiteX2096" fmla="*/ 14881456 w 21052571"/>
              <a:gd name="connsiteY2096" fmla="*/ 3938767 h 8402012"/>
              <a:gd name="connsiteX2097" fmla="*/ 14863494 w 21052571"/>
              <a:gd name="connsiteY2097" fmla="*/ 3970875 h 8402012"/>
              <a:gd name="connsiteX2098" fmla="*/ 14881456 w 21052571"/>
              <a:gd name="connsiteY2098" fmla="*/ 3938767 h 8402012"/>
              <a:gd name="connsiteX2099" fmla="*/ 14925110 w 21052571"/>
              <a:gd name="connsiteY2099" fmla="*/ 3938765 h 8402012"/>
              <a:gd name="connsiteX2100" fmla="*/ 14961974 w 21052571"/>
              <a:gd name="connsiteY2100" fmla="*/ 3951175 h 8402012"/>
              <a:gd name="connsiteX2101" fmla="*/ 14925110 w 21052571"/>
              <a:gd name="connsiteY2101" fmla="*/ 3994609 h 8402012"/>
              <a:gd name="connsiteX2102" fmla="*/ 14925110 w 21052571"/>
              <a:gd name="connsiteY2102" fmla="*/ 3938765 h 8402012"/>
              <a:gd name="connsiteX2103" fmla="*/ 15625454 w 21052571"/>
              <a:gd name="connsiteY2103" fmla="*/ 3938765 h 8402012"/>
              <a:gd name="connsiteX2104" fmla="*/ 15604980 w 21052571"/>
              <a:gd name="connsiteY2104" fmla="*/ 3994609 h 8402012"/>
              <a:gd name="connsiteX2105" fmla="*/ 15625454 w 21052571"/>
              <a:gd name="connsiteY2105" fmla="*/ 3938765 h 8402012"/>
              <a:gd name="connsiteX2106" fmla="*/ 13941227 w 21052571"/>
              <a:gd name="connsiteY2106" fmla="*/ 3936396 h 8402012"/>
              <a:gd name="connsiteX2107" fmla="*/ 13976130 w 21052571"/>
              <a:gd name="connsiteY2107" fmla="*/ 3939713 h 8402012"/>
              <a:gd name="connsiteX2108" fmla="*/ 13920286 w 21052571"/>
              <a:gd name="connsiteY2108" fmla="*/ 3972892 h 8402012"/>
              <a:gd name="connsiteX2109" fmla="*/ 13941227 w 21052571"/>
              <a:gd name="connsiteY2109" fmla="*/ 3936396 h 8402012"/>
              <a:gd name="connsiteX2110" fmla="*/ 12242336 w 21052571"/>
              <a:gd name="connsiteY2110" fmla="*/ 3936380 h 8402012"/>
              <a:gd name="connsiteX2111" fmla="*/ 12239842 w 21052571"/>
              <a:gd name="connsiteY2111" fmla="*/ 3940774 h 8402012"/>
              <a:gd name="connsiteX2112" fmla="*/ 12227107 w 21052571"/>
              <a:gd name="connsiteY2112" fmla="*/ 3941563 h 8402012"/>
              <a:gd name="connsiteX2113" fmla="*/ 12237603 w 21052571"/>
              <a:gd name="connsiteY2113" fmla="*/ 3937073 h 8402012"/>
              <a:gd name="connsiteX2114" fmla="*/ 10939187 w 21052571"/>
              <a:gd name="connsiteY2114" fmla="*/ 3929286 h 8402012"/>
              <a:gd name="connsiteX2115" fmla="*/ 10971107 w 21052571"/>
              <a:gd name="connsiteY2115" fmla="*/ 3929286 h 8402012"/>
              <a:gd name="connsiteX2116" fmla="*/ 10964723 w 21052571"/>
              <a:gd name="connsiteY2116" fmla="*/ 3999323 h 8402012"/>
              <a:gd name="connsiteX2117" fmla="*/ 10920035 w 21052571"/>
              <a:gd name="connsiteY2117" fmla="*/ 3999323 h 8402012"/>
              <a:gd name="connsiteX2118" fmla="*/ 10939187 w 21052571"/>
              <a:gd name="connsiteY2118" fmla="*/ 3929286 h 8402012"/>
              <a:gd name="connsiteX2119" fmla="*/ 13184670 w 21052571"/>
              <a:gd name="connsiteY2119" fmla="*/ 3919831 h 8402012"/>
              <a:gd name="connsiteX2120" fmla="*/ 13229838 w 21052571"/>
              <a:gd name="connsiteY2120" fmla="*/ 3952146 h 8402012"/>
              <a:gd name="connsiteX2121" fmla="*/ 13107238 w 21052571"/>
              <a:gd name="connsiteY2121" fmla="*/ 4009238 h 8402012"/>
              <a:gd name="connsiteX2122" fmla="*/ 12741590 w 21052571"/>
              <a:gd name="connsiteY2122" fmla="*/ 4060945 h 8402012"/>
              <a:gd name="connsiteX2123" fmla="*/ 12542634 w 21052571"/>
              <a:gd name="connsiteY2123" fmla="*/ 4060945 h 8402012"/>
              <a:gd name="connsiteX2124" fmla="*/ 12510371 w 21052571"/>
              <a:gd name="connsiteY2124" fmla="*/ 4106189 h 8402012"/>
              <a:gd name="connsiteX2125" fmla="*/ 12452298 w 21052571"/>
              <a:gd name="connsiteY2125" fmla="*/ 4112651 h 8402012"/>
              <a:gd name="connsiteX2126" fmla="*/ 12073744 w 21052571"/>
              <a:gd name="connsiteY2126" fmla="*/ 4164358 h 8402012"/>
              <a:gd name="connsiteX2127" fmla="*/ 11323089 w 21052571"/>
              <a:gd name="connsiteY2127" fmla="*/ 4393697 h 8402012"/>
              <a:gd name="connsiteX2128" fmla="*/ 10957441 w 21052571"/>
              <a:gd name="connsiteY2128" fmla="*/ 4535889 h 8402012"/>
              <a:gd name="connsiteX2129" fmla="*/ 10867104 w 21052571"/>
              <a:gd name="connsiteY2129" fmla="*/ 4581132 h 8402012"/>
              <a:gd name="connsiteX2130" fmla="*/ 10809031 w 21052571"/>
              <a:gd name="connsiteY2130" fmla="*/ 4587595 h 8402012"/>
              <a:gd name="connsiteX2131" fmla="*/ 10816559 w 21052571"/>
              <a:gd name="connsiteY2131" fmla="*/ 4458330 h 8402012"/>
              <a:gd name="connsiteX2132" fmla="*/ 10883555 w 21052571"/>
              <a:gd name="connsiteY2132" fmla="*/ 4435607 h 8402012"/>
              <a:gd name="connsiteX2133" fmla="*/ 10892077 w 21052571"/>
              <a:gd name="connsiteY2133" fmla="*/ 4397451 h 8402012"/>
              <a:gd name="connsiteX2134" fmla="*/ 10891595 w 21052571"/>
              <a:gd name="connsiteY2134" fmla="*/ 4396383 h 8402012"/>
              <a:gd name="connsiteX2135" fmla="*/ 10892628 w 21052571"/>
              <a:gd name="connsiteY2135" fmla="*/ 4394984 h 8402012"/>
              <a:gd name="connsiteX2136" fmla="*/ 10892915 w 21052571"/>
              <a:gd name="connsiteY2136" fmla="*/ 4393697 h 8402012"/>
              <a:gd name="connsiteX2137" fmla="*/ 10893270 w 21052571"/>
              <a:gd name="connsiteY2137" fmla="*/ 4394113 h 8402012"/>
              <a:gd name="connsiteX2138" fmla="*/ 10898330 w 21052571"/>
              <a:gd name="connsiteY2138" fmla="*/ 4387259 h 8402012"/>
              <a:gd name="connsiteX2139" fmla="*/ 10909557 w 21052571"/>
              <a:gd name="connsiteY2139" fmla="*/ 4396383 h 8402012"/>
              <a:gd name="connsiteX2140" fmla="*/ 10902831 w 21052571"/>
              <a:gd name="connsiteY2140" fmla="*/ 4405328 h 8402012"/>
              <a:gd name="connsiteX2141" fmla="*/ 10904711 w 21052571"/>
              <a:gd name="connsiteY2141" fmla="*/ 4407532 h 8402012"/>
              <a:gd name="connsiteX2142" fmla="*/ 10950988 w 21052571"/>
              <a:gd name="connsiteY2142" fmla="*/ 4406623 h 8402012"/>
              <a:gd name="connsiteX2143" fmla="*/ 11033797 w 21052571"/>
              <a:gd name="connsiteY2143" fmla="*/ 4393697 h 8402012"/>
              <a:gd name="connsiteX2144" fmla="*/ 11014439 w 21052571"/>
              <a:gd name="connsiteY2144" fmla="*/ 4349531 h 8402012"/>
              <a:gd name="connsiteX2145" fmla="*/ 10950988 w 21052571"/>
              <a:gd name="connsiteY2145" fmla="*/ 4375384 h 8402012"/>
              <a:gd name="connsiteX2146" fmla="*/ 10867104 w 21052571"/>
              <a:gd name="connsiteY2146" fmla="*/ 4330141 h 8402012"/>
              <a:gd name="connsiteX2147" fmla="*/ 12036104 w 21052571"/>
              <a:gd name="connsiteY2147" fmla="*/ 4009238 h 8402012"/>
              <a:gd name="connsiteX2148" fmla="*/ 11547856 w 21052571"/>
              <a:gd name="connsiteY2148" fmla="*/ 4195489 h 8402012"/>
              <a:gd name="connsiteX2149" fmla="*/ 11310184 w 21052571"/>
              <a:gd name="connsiteY2149" fmla="*/ 4265508 h 8402012"/>
              <a:gd name="connsiteX2150" fmla="*/ 11188660 w 21052571"/>
              <a:gd name="connsiteY2150" fmla="*/ 4284898 h 8402012"/>
              <a:gd name="connsiteX2151" fmla="*/ 11130586 w 21052571"/>
              <a:gd name="connsiteY2151" fmla="*/ 4284898 h 8402012"/>
              <a:gd name="connsiteX2152" fmla="*/ 11091870 w 21052571"/>
              <a:gd name="connsiteY2152" fmla="*/ 4349531 h 8402012"/>
              <a:gd name="connsiteX2153" fmla="*/ 11476877 w 21052571"/>
              <a:gd name="connsiteY2153" fmla="*/ 4265508 h 8402012"/>
              <a:gd name="connsiteX2154" fmla="*/ 11650022 w 21052571"/>
              <a:gd name="connsiteY2154" fmla="*/ 4195489 h 8402012"/>
              <a:gd name="connsiteX2155" fmla="*/ 11824243 w 21052571"/>
              <a:gd name="connsiteY2155" fmla="*/ 4138506 h 8402012"/>
              <a:gd name="connsiteX2156" fmla="*/ 12196344 w 21052571"/>
              <a:gd name="connsiteY2156" fmla="*/ 4048019 h 8402012"/>
              <a:gd name="connsiteX2157" fmla="*/ 12382394 w 21052571"/>
              <a:gd name="connsiteY2157" fmla="*/ 4015703 h 8402012"/>
              <a:gd name="connsiteX2158" fmla="*/ 12529729 w 21052571"/>
              <a:gd name="connsiteY2158" fmla="*/ 3971537 h 8402012"/>
              <a:gd name="connsiteX2159" fmla="*/ 13184670 w 21052571"/>
              <a:gd name="connsiteY2159" fmla="*/ 3919831 h 8402012"/>
              <a:gd name="connsiteX2160" fmla="*/ 14203682 w 21052571"/>
              <a:gd name="connsiteY2160" fmla="*/ 3919806 h 8402012"/>
              <a:gd name="connsiteX2161" fmla="*/ 14236750 w 21052571"/>
              <a:gd name="connsiteY2161" fmla="*/ 3938958 h 8402012"/>
              <a:gd name="connsiteX2162" fmla="*/ 14190455 w 21052571"/>
              <a:gd name="connsiteY2162" fmla="*/ 3970880 h 8402012"/>
              <a:gd name="connsiteX2163" fmla="*/ 14203682 w 21052571"/>
              <a:gd name="connsiteY2163" fmla="*/ 3919806 h 8402012"/>
              <a:gd name="connsiteX2164" fmla="*/ 13443216 w 21052571"/>
              <a:gd name="connsiteY2164" fmla="*/ 3919332 h 8402012"/>
              <a:gd name="connsiteX2165" fmla="*/ 13454700 w 21052571"/>
              <a:gd name="connsiteY2165" fmla="*/ 3921891 h 8402012"/>
              <a:gd name="connsiteX2166" fmla="*/ 13441575 w 21052571"/>
              <a:gd name="connsiteY2166" fmla="*/ 3942365 h 8402012"/>
              <a:gd name="connsiteX2167" fmla="*/ 13443216 w 21052571"/>
              <a:gd name="connsiteY2167" fmla="*/ 3919332 h 8402012"/>
              <a:gd name="connsiteX2168" fmla="*/ 13860136 w 21052571"/>
              <a:gd name="connsiteY2168" fmla="*/ 3910327 h 8402012"/>
              <a:gd name="connsiteX2169" fmla="*/ 13886031 w 21052571"/>
              <a:gd name="connsiteY2169" fmla="*/ 3954824 h 8402012"/>
              <a:gd name="connsiteX2170" fmla="*/ 13782451 w 21052571"/>
              <a:gd name="connsiteY2170" fmla="*/ 3991909 h 8402012"/>
              <a:gd name="connsiteX2171" fmla="*/ 13621685 w 21052571"/>
              <a:gd name="connsiteY2171" fmla="*/ 3999323 h 8402012"/>
              <a:gd name="connsiteX2172" fmla="*/ 13621685 w 21052571"/>
              <a:gd name="connsiteY2172" fmla="*/ 3942111 h 8402012"/>
              <a:gd name="connsiteX2173" fmla="*/ 13654054 w 21052571"/>
              <a:gd name="connsiteY2173" fmla="*/ 3935754 h 8402012"/>
              <a:gd name="connsiteX2174" fmla="*/ 13711239 w 21052571"/>
              <a:gd name="connsiteY2174" fmla="*/ 3935754 h 8402012"/>
              <a:gd name="connsiteX2175" fmla="*/ 13853662 w 21052571"/>
              <a:gd name="connsiteY2175" fmla="*/ 3923040 h 8402012"/>
              <a:gd name="connsiteX2176" fmla="*/ 13860136 w 21052571"/>
              <a:gd name="connsiteY2176" fmla="*/ 3910327 h 8402012"/>
              <a:gd name="connsiteX2177" fmla="*/ 10171155 w 21052571"/>
              <a:gd name="connsiteY2177" fmla="*/ 3910325 h 8402012"/>
              <a:gd name="connsiteX2178" fmla="*/ 10189117 w 21052571"/>
              <a:gd name="connsiteY2178" fmla="*/ 3942433 h 8402012"/>
              <a:gd name="connsiteX2179" fmla="*/ 10171155 w 21052571"/>
              <a:gd name="connsiteY2179" fmla="*/ 3910325 h 8402012"/>
              <a:gd name="connsiteX2180" fmla="*/ 13298330 w 21052571"/>
              <a:gd name="connsiteY2180" fmla="*/ 3910324 h 8402012"/>
              <a:gd name="connsiteX2181" fmla="*/ 13280423 w 21052571"/>
              <a:gd name="connsiteY2181" fmla="*/ 3942433 h 8402012"/>
              <a:gd name="connsiteX2182" fmla="*/ 13298330 w 21052571"/>
              <a:gd name="connsiteY2182" fmla="*/ 3910324 h 8402012"/>
              <a:gd name="connsiteX2183" fmla="*/ 11734271 w 21052571"/>
              <a:gd name="connsiteY2183" fmla="*/ 3910324 h 8402012"/>
              <a:gd name="connsiteX2184" fmla="*/ 11716309 w 21052571"/>
              <a:gd name="connsiteY2184" fmla="*/ 3942433 h 8402012"/>
              <a:gd name="connsiteX2185" fmla="*/ 11734271 w 21052571"/>
              <a:gd name="connsiteY2185" fmla="*/ 3910324 h 8402012"/>
              <a:gd name="connsiteX2186" fmla="*/ 16710998 w 21052571"/>
              <a:gd name="connsiteY2186" fmla="*/ 3910324 h 8402012"/>
              <a:gd name="connsiteX2187" fmla="*/ 16693034 w 21052571"/>
              <a:gd name="connsiteY2187" fmla="*/ 3942432 h 8402012"/>
              <a:gd name="connsiteX2188" fmla="*/ 16710998 w 21052571"/>
              <a:gd name="connsiteY2188" fmla="*/ 3910324 h 8402012"/>
              <a:gd name="connsiteX2189" fmla="*/ 16659854 w 21052571"/>
              <a:gd name="connsiteY2189" fmla="*/ 3910324 h 8402012"/>
              <a:gd name="connsiteX2190" fmla="*/ 16677816 w 21052571"/>
              <a:gd name="connsiteY2190" fmla="*/ 3942432 h 8402012"/>
              <a:gd name="connsiteX2191" fmla="*/ 16659854 w 21052571"/>
              <a:gd name="connsiteY2191" fmla="*/ 3910324 h 8402012"/>
              <a:gd name="connsiteX2192" fmla="*/ 17375559 w 21052571"/>
              <a:gd name="connsiteY2192" fmla="*/ 3910323 h 8402012"/>
              <a:gd name="connsiteX2193" fmla="*/ 17412451 w 21052571"/>
              <a:gd name="connsiteY2193" fmla="*/ 3910323 h 8402012"/>
              <a:gd name="connsiteX2194" fmla="*/ 17412451 w 21052571"/>
              <a:gd name="connsiteY2194" fmla="*/ 3942432 h 8402012"/>
              <a:gd name="connsiteX2195" fmla="*/ 17375559 w 21052571"/>
              <a:gd name="connsiteY2195" fmla="*/ 3942432 h 8402012"/>
              <a:gd name="connsiteX2196" fmla="*/ 17375559 w 21052571"/>
              <a:gd name="connsiteY2196" fmla="*/ 3910323 h 8402012"/>
              <a:gd name="connsiteX2197" fmla="*/ 19579535 w 21052571"/>
              <a:gd name="connsiteY2197" fmla="*/ 3910323 h 8402012"/>
              <a:gd name="connsiteX2198" fmla="*/ 19597495 w 21052571"/>
              <a:gd name="connsiteY2198" fmla="*/ 3942431 h 8402012"/>
              <a:gd name="connsiteX2199" fmla="*/ 19579535 w 21052571"/>
              <a:gd name="connsiteY2199" fmla="*/ 3910323 h 8402012"/>
              <a:gd name="connsiteX2200" fmla="*/ 19451559 w 21052571"/>
              <a:gd name="connsiteY2200" fmla="*/ 3910323 h 8402012"/>
              <a:gd name="connsiteX2201" fmla="*/ 19469467 w 21052571"/>
              <a:gd name="connsiteY2201" fmla="*/ 3942431 h 8402012"/>
              <a:gd name="connsiteX2202" fmla="*/ 19451559 w 21052571"/>
              <a:gd name="connsiteY2202" fmla="*/ 3910323 h 8402012"/>
              <a:gd name="connsiteX2203" fmla="*/ 9711990 w 21052571"/>
              <a:gd name="connsiteY2203" fmla="*/ 3908169 h 8402012"/>
              <a:gd name="connsiteX2204" fmla="*/ 9731335 w 21052571"/>
              <a:gd name="connsiteY2204" fmla="*/ 3940409 h 8402012"/>
              <a:gd name="connsiteX2205" fmla="*/ 9711990 w 21052571"/>
              <a:gd name="connsiteY2205" fmla="*/ 3908169 h 8402012"/>
              <a:gd name="connsiteX2206" fmla="*/ 14696577 w 21052571"/>
              <a:gd name="connsiteY2206" fmla="*/ 3907457 h 8402012"/>
              <a:gd name="connsiteX2207" fmla="*/ 14659685 w 21052571"/>
              <a:gd name="connsiteY2207" fmla="*/ 3940525 h 8402012"/>
              <a:gd name="connsiteX2208" fmla="*/ 14696577 w 21052571"/>
              <a:gd name="connsiteY2208" fmla="*/ 3907457 h 8402012"/>
              <a:gd name="connsiteX2209" fmla="*/ 19034467 w 21052571"/>
              <a:gd name="connsiteY2209" fmla="*/ 3906992 h 8402012"/>
              <a:gd name="connsiteX2210" fmla="*/ 19071331 w 21052571"/>
              <a:gd name="connsiteY2210" fmla="*/ 3937736 h 8402012"/>
              <a:gd name="connsiteX2211" fmla="*/ 19034467 w 21052571"/>
              <a:gd name="connsiteY2211" fmla="*/ 3906992 h 8402012"/>
              <a:gd name="connsiteX2212" fmla="*/ 15364180 w 21052571"/>
              <a:gd name="connsiteY2212" fmla="*/ 3890681 h 8402012"/>
              <a:gd name="connsiteX2213" fmla="*/ 15428808 w 21052571"/>
              <a:gd name="connsiteY2213" fmla="*/ 3908982 h 8402012"/>
              <a:gd name="connsiteX2214" fmla="*/ 15396222 w 21052571"/>
              <a:gd name="connsiteY2214" fmla="*/ 3947181 h 8402012"/>
              <a:gd name="connsiteX2215" fmla="*/ 15319102 w 21052571"/>
              <a:gd name="connsiteY2215" fmla="*/ 3940814 h 8402012"/>
              <a:gd name="connsiteX2216" fmla="*/ 15299550 w 21052571"/>
              <a:gd name="connsiteY2216" fmla="*/ 3896249 h 8402012"/>
              <a:gd name="connsiteX2217" fmla="*/ 15364180 w 21052571"/>
              <a:gd name="connsiteY2217" fmla="*/ 3890681 h 8402012"/>
              <a:gd name="connsiteX2218" fmla="*/ 10209271 w 21052571"/>
              <a:gd name="connsiteY2218" fmla="*/ 3877149 h 8402012"/>
              <a:gd name="connsiteX2219" fmla="*/ 10227046 w 21052571"/>
              <a:gd name="connsiteY2219" fmla="*/ 3942420 h 8402012"/>
              <a:gd name="connsiteX2220" fmla="*/ 10209271 w 21052571"/>
              <a:gd name="connsiteY2220" fmla="*/ 3877149 h 8402012"/>
              <a:gd name="connsiteX2221" fmla="*/ 13393180 w 21052571"/>
              <a:gd name="connsiteY2221" fmla="*/ 3877148 h 8402012"/>
              <a:gd name="connsiteX2222" fmla="*/ 13375218 w 21052571"/>
              <a:gd name="connsiteY2222" fmla="*/ 3942419 h 8402012"/>
              <a:gd name="connsiteX2223" fmla="*/ 13393180 w 21052571"/>
              <a:gd name="connsiteY2223" fmla="*/ 3877148 h 8402012"/>
              <a:gd name="connsiteX2224" fmla="*/ 13806534 w 21052571"/>
              <a:gd name="connsiteY2224" fmla="*/ 3877147 h 8402012"/>
              <a:gd name="connsiteX2225" fmla="*/ 13852829 w 21052571"/>
              <a:gd name="connsiteY2225" fmla="*/ 3889449 h 8402012"/>
              <a:gd name="connsiteX2226" fmla="*/ 13806534 w 21052571"/>
              <a:gd name="connsiteY2226" fmla="*/ 3877147 h 8402012"/>
              <a:gd name="connsiteX2227" fmla="*/ 13659603 w 21052571"/>
              <a:gd name="connsiteY2227" fmla="*/ 3877147 h 8402012"/>
              <a:gd name="connsiteX2228" fmla="*/ 13677565 w 21052571"/>
              <a:gd name="connsiteY2228" fmla="*/ 3909253 h 8402012"/>
              <a:gd name="connsiteX2229" fmla="*/ 13659603 w 21052571"/>
              <a:gd name="connsiteY2229" fmla="*/ 3877147 h 8402012"/>
              <a:gd name="connsiteX2230" fmla="*/ 11792144 w 21052571"/>
              <a:gd name="connsiteY2230" fmla="*/ 3877147 h 8402012"/>
              <a:gd name="connsiteX2231" fmla="*/ 11810106 w 21052571"/>
              <a:gd name="connsiteY2231" fmla="*/ 3909253 h 8402012"/>
              <a:gd name="connsiteX2232" fmla="*/ 11792144 w 21052571"/>
              <a:gd name="connsiteY2232" fmla="*/ 3877147 h 8402012"/>
              <a:gd name="connsiteX2233" fmla="*/ 20014595 w 21052571"/>
              <a:gd name="connsiteY2233" fmla="*/ 3877146 h 8402012"/>
              <a:gd name="connsiteX2234" fmla="*/ 19996631 w 21052571"/>
              <a:gd name="connsiteY2234" fmla="*/ 3909252 h 8402012"/>
              <a:gd name="connsiteX2235" fmla="*/ 20014595 w 21052571"/>
              <a:gd name="connsiteY2235" fmla="*/ 3877146 h 8402012"/>
              <a:gd name="connsiteX2236" fmla="*/ 19564319 w 21052571"/>
              <a:gd name="connsiteY2236" fmla="*/ 3877146 h 8402012"/>
              <a:gd name="connsiteX2237" fmla="*/ 19546355 w 21052571"/>
              <a:gd name="connsiteY2237" fmla="*/ 3909253 h 8402012"/>
              <a:gd name="connsiteX2238" fmla="*/ 19564319 w 21052571"/>
              <a:gd name="connsiteY2238" fmla="*/ 3877146 h 8402012"/>
              <a:gd name="connsiteX2239" fmla="*/ 11051722 w 21052571"/>
              <a:gd name="connsiteY2239" fmla="*/ 3874280 h 8402012"/>
              <a:gd name="connsiteX2240" fmla="*/ 11014830 w 21052571"/>
              <a:gd name="connsiteY2240" fmla="*/ 3907348 h 8402012"/>
              <a:gd name="connsiteX2241" fmla="*/ 11051722 w 21052571"/>
              <a:gd name="connsiteY2241" fmla="*/ 3874280 h 8402012"/>
              <a:gd name="connsiteX2242" fmla="*/ 18615335 w 21052571"/>
              <a:gd name="connsiteY2242" fmla="*/ 3873366 h 8402012"/>
              <a:gd name="connsiteX2243" fmla="*/ 18616407 w 21052571"/>
              <a:gd name="connsiteY2243" fmla="*/ 3875546 h 8402012"/>
              <a:gd name="connsiteX2244" fmla="*/ 18617471 w 21052571"/>
              <a:gd name="connsiteY2244" fmla="*/ 3877715 h 8402012"/>
              <a:gd name="connsiteX2245" fmla="*/ 20396187 w 21052571"/>
              <a:gd name="connsiteY2245" fmla="*/ 3864633 h 8402012"/>
              <a:gd name="connsiteX2246" fmla="*/ 20480391 w 21052571"/>
              <a:gd name="connsiteY2246" fmla="*/ 3916069 h 8402012"/>
              <a:gd name="connsiteX2247" fmla="*/ 20514263 w 21052571"/>
              <a:gd name="connsiteY2247" fmla="*/ 3962547 h 8402012"/>
              <a:gd name="connsiteX2248" fmla="*/ 20542031 w 21052571"/>
              <a:gd name="connsiteY2248" fmla="*/ 4014060 h 8402012"/>
              <a:gd name="connsiteX2249" fmla="*/ 20543343 w 21052571"/>
              <a:gd name="connsiteY2249" fmla="*/ 3997137 h 8402012"/>
              <a:gd name="connsiteX2250" fmla="*/ 20554827 w 21052571"/>
              <a:gd name="connsiteY2250" fmla="*/ 4000079 h 8402012"/>
              <a:gd name="connsiteX2251" fmla="*/ 20548263 w 21052571"/>
              <a:gd name="connsiteY2251" fmla="*/ 4006367 h 8402012"/>
              <a:gd name="connsiteX2252" fmla="*/ 20543015 w 21052571"/>
              <a:gd name="connsiteY2252" fmla="*/ 4015889 h 8402012"/>
              <a:gd name="connsiteX2253" fmla="*/ 20544083 w 21052571"/>
              <a:gd name="connsiteY2253" fmla="*/ 4017869 h 8402012"/>
              <a:gd name="connsiteX2254" fmla="*/ 20834483 w 21052571"/>
              <a:gd name="connsiteY2254" fmla="*/ 4317819 h 8402012"/>
              <a:gd name="connsiteX2255" fmla="*/ 20763235 w 21052571"/>
              <a:gd name="connsiteY2255" fmla="*/ 4285671 h 8402012"/>
              <a:gd name="connsiteX2256" fmla="*/ 20667155 w 21052571"/>
              <a:gd name="connsiteY2256" fmla="*/ 4190300 h 8402012"/>
              <a:gd name="connsiteX2257" fmla="*/ 20448003 w 21052571"/>
              <a:gd name="connsiteY2257" fmla="*/ 3980365 h 8402012"/>
              <a:gd name="connsiteX2258" fmla="*/ 20396187 w 21052571"/>
              <a:gd name="connsiteY2258" fmla="*/ 3864633 h 8402012"/>
              <a:gd name="connsiteX2259" fmla="*/ 17478731 w 21052571"/>
              <a:gd name="connsiteY2259" fmla="*/ 3848707 h 8402012"/>
              <a:gd name="connsiteX2260" fmla="*/ 17472115 w 21052571"/>
              <a:gd name="connsiteY2260" fmla="*/ 3937701 h 8402012"/>
              <a:gd name="connsiteX2261" fmla="*/ 17432435 w 21052571"/>
              <a:gd name="connsiteY2261" fmla="*/ 3886845 h 8402012"/>
              <a:gd name="connsiteX2262" fmla="*/ 17478731 w 21052571"/>
              <a:gd name="connsiteY2262" fmla="*/ 3848707 h 8402012"/>
              <a:gd name="connsiteX2263" fmla="*/ 10507676 w 21052571"/>
              <a:gd name="connsiteY2263" fmla="*/ 3843969 h 8402012"/>
              <a:gd name="connsiteX2264" fmla="*/ 10538564 w 21052571"/>
              <a:gd name="connsiteY2264" fmla="*/ 3843969 h 8402012"/>
              <a:gd name="connsiteX2265" fmla="*/ 10601406 w 21052571"/>
              <a:gd name="connsiteY2265" fmla="*/ 3843969 h 8402012"/>
              <a:gd name="connsiteX2266" fmla="*/ 10507676 w 21052571"/>
              <a:gd name="connsiteY2266" fmla="*/ 3909239 h 8402012"/>
              <a:gd name="connsiteX2267" fmla="*/ 10507676 w 21052571"/>
              <a:gd name="connsiteY2267" fmla="*/ 3843969 h 8402012"/>
              <a:gd name="connsiteX2268" fmla="*/ 16710998 w 21052571"/>
              <a:gd name="connsiteY2268" fmla="*/ 3843968 h 8402012"/>
              <a:gd name="connsiteX2269" fmla="*/ 16693034 w 21052571"/>
              <a:gd name="connsiteY2269" fmla="*/ 3876075 h 8402012"/>
              <a:gd name="connsiteX2270" fmla="*/ 16710998 w 21052571"/>
              <a:gd name="connsiteY2270" fmla="*/ 3843968 h 8402012"/>
              <a:gd name="connsiteX2271" fmla="*/ 11090665 w 21052571"/>
              <a:gd name="connsiteY2271" fmla="*/ 3843968 h 8402012"/>
              <a:gd name="connsiteX2272" fmla="*/ 11127557 w 21052571"/>
              <a:gd name="connsiteY2272" fmla="*/ 3843968 h 8402012"/>
              <a:gd name="connsiteX2273" fmla="*/ 11127557 w 21052571"/>
              <a:gd name="connsiteY2273" fmla="*/ 3876075 h 8402012"/>
              <a:gd name="connsiteX2274" fmla="*/ 11090665 w 21052571"/>
              <a:gd name="connsiteY2274" fmla="*/ 3876075 h 8402012"/>
              <a:gd name="connsiteX2275" fmla="*/ 11090665 w 21052571"/>
              <a:gd name="connsiteY2275" fmla="*/ 3843968 h 8402012"/>
              <a:gd name="connsiteX2276" fmla="*/ 18924451 w 21052571"/>
              <a:gd name="connsiteY2276" fmla="*/ 3843967 h 8402012"/>
              <a:gd name="connsiteX2277" fmla="*/ 18906491 w 21052571"/>
              <a:gd name="connsiteY2277" fmla="*/ 3876075 h 8402012"/>
              <a:gd name="connsiteX2278" fmla="*/ 18924451 w 21052571"/>
              <a:gd name="connsiteY2278" fmla="*/ 3843967 h 8402012"/>
              <a:gd name="connsiteX2279" fmla="*/ 19110299 w 21052571"/>
              <a:gd name="connsiteY2279" fmla="*/ 3843967 h 8402012"/>
              <a:gd name="connsiteX2280" fmla="*/ 19166143 w 21052571"/>
              <a:gd name="connsiteY2280" fmla="*/ 3856810 h 8402012"/>
              <a:gd name="connsiteX2281" fmla="*/ 19110299 w 21052571"/>
              <a:gd name="connsiteY2281" fmla="*/ 3876075 h 8402012"/>
              <a:gd name="connsiteX2282" fmla="*/ 19110299 w 21052571"/>
              <a:gd name="connsiteY2282" fmla="*/ 3843967 h 8402012"/>
              <a:gd name="connsiteX2283" fmla="*/ 19477719 w 21052571"/>
              <a:gd name="connsiteY2283" fmla="*/ 3827991 h 8402012"/>
              <a:gd name="connsiteX2284" fmla="*/ 19488387 w 21052571"/>
              <a:gd name="connsiteY2284" fmla="*/ 3830993 h 8402012"/>
              <a:gd name="connsiteX2285" fmla="*/ 19481823 w 21052571"/>
              <a:gd name="connsiteY2285" fmla="*/ 3842965 h 8402012"/>
              <a:gd name="connsiteX2286" fmla="*/ 19477719 w 21052571"/>
              <a:gd name="connsiteY2286" fmla="*/ 3827991 h 8402012"/>
              <a:gd name="connsiteX2287" fmla="*/ 19294871 w 21052571"/>
              <a:gd name="connsiteY2287" fmla="*/ 3820927 h 8402012"/>
              <a:gd name="connsiteX2288" fmla="*/ 19355707 w 21052571"/>
              <a:gd name="connsiteY2288" fmla="*/ 3904526 h 8402012"/>
              <a:gd name="connsiteX2289" fmla="*/ 19266711 w 21052571"/>
              <a:gd name="connsiteY2289" fmla="*/ 3872797 h 8402012"/>
              <a:gd name="connsiteX2290" fmla="*/ 19294871 w 21052571"/>
              <a:gd name="connsiteY2290" fmla="*/ 3820927 h 8402012"/>
              <a:gd name="connsiteX2291" fmla="*/ 20298919 w 21052571"/>
              <a:gd name="connsiteY2291" fmla="*/ 3812660 h 8402012"/>
              <a:gd name="connsiteX2292" fmla="*/ 20262055 w 21052571"/>
              <a:gd name="connsiteY2292" fmla="*/ 3845728 h 8402012"/>
              <a:gd name="connsiteX2293" fmla="*/ 20298919 w 21052571"/>
              <a:gd name="connsiteY2293" fmla="*/ 3812660 h 8402012"/>
              <a:gd name="connsiteX2294" fmla="*/ 19906079 w 21052571"/>
              <a:gd name="connsiteY2294" fmla="*/ 3811447 h 8402012"/>
              <a:gd name="connsiteX2295" fmla="*/ 19919723 w 21052571"/>
              <a:gd name="connsiteY2295" fmla="*/ 3842863 h 8402012"/>
              <a:gd name="connsiteX2296" fmla="*/ 19887619 w 21052571"/>
              <a:gd name="connsiteY2296" fmla="*/ 3829633 h 8402012"/>
              <a:gd name="connsiteX2297" fmla="*/ 19906079 w 21052571"/>
              <a:gd name="connsiteY2297" fmla="*/ 3811447 h 8402012"/>
              <a:gd name="connsiteX2298" fmla="*/ 17342379 w 21052571"/>
              <a:gd name="connsiteY2298" fmla="*/ 3810788 h 8402012"/>
              <a:gd name="connsiteX2299" fmla="*/ 17393451 w 21052571"/>
              <a:gd name="connsiteY2299" fmla="*/ 3856477 h 8402012"/>
              <a:gd name="connsiteX2300" fmla="*/ 17342379 w 21052571"/>
              <a:gd name="connsiteY2300" fmla="*/ 3810788 h 8402012"/>
              <a:gd name="connsiteX2301" fmla="*/ 19020247 w 21052571"/>
              <a:gd name="connsiteY2301" fmla="*/ 3810787 h 8402012"/>
              <a:gd name="connsiteX2302" fmla="*/ 19090267 w 21052571"/>
              <a:gd name="connsiteY2302" fmla="*/ 3810787 h 8402012"/>
              <a:gd name="connsiteX2303" fmla="*/ 19070875 w 21052571"/>
              <a:gd name="connsiteY2303" fmla="*/ 3876057 h 8402012"/>
              <a:gd name="connsiteX2304" fmla="*/ 19020247 w 21052571"/>
              <a:gd name="connsiteY2304" fmla="*/ 3810787 h 8402012"/>
              <a:gd name="connsiteX2305" fmla="*/ 11189200 w 21052571"/>
              <a:gd name="connsiteY2305" fmla="*/ 3810787 h 8402012"/>
              <a:gd name="connsiteX2306" fmla="*/ 11171238 w 21052571"/>
              <a:gd name="connsiteY2306" fmla="*/ 3842894 h 8402012"/>
              <a:gd name="connsiteX2307" fmla="*/ 11189200 w 21052571"/>
              <a:gd name="connsiteY2307" fmla="*/ 3810787 h 8402012"/>
              <a:gd name="connsiteX2308" fmla="*/ 14204671 w 21052571"/>
              <a:gd name="connsiteY2308" fmla="*/ 3810787 h 8402012"/>
              <a:gd name="connsiteX2309" fmla="*/ 14222633 w 21052571"/>
              <a:gd name="connsiteY2309" fmla="*/ 3842894 h 8402012"/>
              <a:gd name="connsiteX2310" fmla="*/ 14204671 w 21052571"/>
              <a:gd name="connsiteY2310" fmla="*/ 3810787 h 8402012"/>
              <a:gd name="connsiteX2311" fmla="*/ 13862317 w 21052571"/>
              <a:gd name="connsiteY2311" fmla="*/ 3810787 h 8402012"/>
              <a:gd name="connsiteX2312" fmla="*/ 13849192 w 21052571"/>
              <a:gd name="connsiteY2312" fmla="*/ 3842894 h 8402012"/>
              <a:gd name="connsiteX2313" fmla="*/ 13862317 w 21052571"/>
              <a:gd name="connsiteY2313" fmla="*/ 3810787 h 8402012"/>
              <a:gd name="connsiteX2314" fmla="*/ 15108870 w 21052571"/>
              <a:gd name="connsiteY2314" fmla="*/ 3810786 h 8402012"/>
              <a:gd name="connsiteX2315" fmla="*/ 15095742 w 21052571"/>
              <a:gd name="connsiteY2315" fmla="*/ 3842893 h 8402012"/>
              <a:gd name="connsiteX2316" fmla="*/ 15108870 w 21052571"/>
              <a:gd name="connsiteY2316" fmla="*/ 3810786 h 8402012"/>
              <a:gd name="connsiteX2317" fmla="*/ 14811358 w 21052571"/>
              <a:gd name="connsiteY2317" fmla="*/ 3806045 h 8402012"/>
              <a:gd name="connsiteX2318" fmla="*/ 14966686 w 21052571"/>
              <a:gd name="connsiteY2318" fmla="*/ 3812193 h 8402012"/>
              <a:gd name="connsiteX2319" fmla="*/ 14824392 w 21052571"/>
              <a:gd name="connsiteY2319" fmla="*/ 3842937 h 8402012"/>
              <a:gd name="connsiteX2320" fmla="*/ 14811358 w 21052571"/>
              <a:gd name="connsiteY2320" fmla="*/ 3806045 h 8402012"/>
              <a:gd name="connsiteX2321" fmla="*/ 13142458 w 21052571"/>
              <a:gd name="connsiteY2321" fmla="*/ 3804832 h 8402012"/>
              <a:gd name="connsiteX2322" fmla="*/ 13160904 w 21052571"/>
              <a:gd name="connsiteY2322" fmla="*/ 3816408 h 8402012"/>
              <a:gd name="connsiteX2323" fmla="*/ 13124012 w 21052571"/>
              <a:gd name="connsiteY2323" fmla="*/ 3842863 h 8402012"/>
              <a:gd name="connsiteX2324" fmla="*/ 13142458 w 21052571"/>
              <a:gd name="connsiteY2324" fmla="*/ 3804832 h 8402012"/>
              <a:gd name="connsiteX2325" fmla="*/ 15147386 w 21052571"/>
              <a:gd name="connsiteY2325" fmla="*/ 3796570 h 8402012"/>
              <a:gd name="connsiteX2326" fmla="*/ 15193006 w 21052571"/>
              <a:gd name="connsiteY2326" fmla="*/ 3841474 h 8402012"/>
              <a:gd name="connsiteX2327" fmla="*/ 15219076 w 21052571"/>
              <a:gd name="connsiteY2327" fmla="*/ 3886373 h 8402012"/>
              <a:gd name="connsiteX2328" fmla="*/ 15128922 w 21052571"/>
              <a:gd name="connsiteY2328" fmla="*/ 3905620 h 8402012"/>
              <a:gd name="connsiteX2329" fmla="*/ 15147386 w 21052571"/>
              <a:gd name="connsiteY2329" fmla="*/ 3796570 h 8402012"/>
              <a:gd name="connsiteX2330" fmla="*/ 11317119 w 21052571"/>
              <a:gd name="connsiteY2330" fmla="*/ 3796569 h 8402012"/>
              <a:gd name="connsiteX2331" fmla="*/ 11204417 w 21052571"/>
              <a:gd name="connsiteY2331" fmla="*/ 3842863 h 8402012"/>
              <a:gd name="connsiteX2332" fmla="*/ 11222323 w 21052571"/>
              <a:gd name="connsiteY2332" fmla="*/ 3803181 h 8402012"/>
              <a:gd name="connsiteX2333" fmla="*/ 11317119 w 21052571"/>
              <a:gd name="connsiteY2333" fmla="*/ 3796569 h 8402012"/>
              <a:gd name="connsiteX2334" fmla="*/ 19875039 w 21052571"/>
              <a:gd name="connsiteY2334" fmla="*/ 3794722 h 8402012"/>
              <a:gd name="connsiteX2335" fmla="*/ 19886527 w 21052571"/>
              <a:gd name="connsiteY2335" fmla="*/ 3797092 h 8402012"/>
              <a:gd name="connsiteX2336" fmla="*/ 19873399 w 21052571"/>
              <a:gd name="connsiteY2336" fmla="*/ 3809732 h 8402012"/>
              <a:gd name="connsiteX2337" fmla="*/ 19875039 w 21052571"/>
              <a:gd name="connsiteY2337" fmla="*/ 3794722 h 8402012"/>
              <a:gd name="connsiteX2338" fmla="*/ 15032314 w 21052571"/>
              <a:gd name="connsiteY2338" fmla="*/ 3791826 h 8402012"/>
              <a:gd name="connsiteX2339" fmla="*/ 15075748 w 21052571"/>
              <a:gd name="connsiteY2339" fmla="*/ 3842876 h 8402012"/>
              <a:gd name="connsiteX2340" fmla="*/ 15019906 w 21052571"/>
              <a:gd name="connsiteY2340" fmla="*/ 3842876 h 8402012"/>
              <a:gd name="connsiteX2341" fmla="*/ 15032314 w 21052571"/>
              <a:gd name="connsiteY2341" fmla="*/ 3791826 h 8402012"/>
              <a:gd name="connsiteX2342" fmla="*/ 13056578 w 21052571"/>
              <a:gd name="connsiteY2342" fmla="*/ 3787095 h 8402012"/>
              <a:gd name="connsiteX2343" fmla="*/ 13017789 w 21052571"/>
              <a:gd name="connsiteY2343" fmla="*/ 3851127 h 8402012"/>
              <a:gd name="connsiteX2344" fmla="*/ 12901420 w 21052571"/>
              <a:gd name="connsiteY2344" fmla="*/ 3863935 h 8402012"/>
              <a:gd name="connsiteX2345" fmla="*/ 12669760 w 21052571"/>
              <a:gd name="connsiteY2345" fmla="*/ 3889551 h 8402012"/>
              <a:gd name="connsiteX2346" fmla="*/ 12426247 w 21052571"/>
              <a:gd name="connsiteY2346" fmla="*/ 3921564 h 8402012"/>
              <a:gd name="connsiteX2347" fmla="*/ 12309879 w 21052571"/>
              <a:gd name="connsiteY2347" fmla="*/ 3934373 h 8402012"/>
              <a:gd name="connsiteX2348" fmla="*/ 12261526 w 21052571"/>
              <a:gd name="connsiteY2348" fmla="*/ 3933574 h 8402012"/>
              <a:gd name="connsiteX2349" fmla="*/ 12242336 w 21052571"/>
              <a:gd name="connsiteY2349" fmla="*/ 3936380 h 8402012"/>
              <a:gd name="connsiteX2350" fmla="*/ 12252503 w 21052571"/>
              <a:gd name="connsiteY2350" fmla="*/ 3918460 h 8402012"/>
              <a:gd name="connsiteX2351" fmla="*/ 12303414 w 21052571"/>
              <a:gd name="connsiteY2351" fmla="*/ 3895951 h 8402012"/>
              <a:gd name="connsiteX2352" fmla="*/ 12400388 w 21052571"/>
              <a:gd name="connsiteY2352" fmla="*/ 3883144 h 8402012"/>
              <a:gd name="connsiteX2353" fmla="*/ 12619118 w 21052571"/>
              <a:gd name="connsiteY2353" fmla="*/ 3851127 h 8402012"/>
              <a:gd name="connsiteX2354" fmla="*/ 13056578 w 21052571"/>
              <a:gd name="connsiteY2354" fmla="*/ 3787095 h 8402012"/>
              <a:gd name="connsiteX2355" fmla="*/ 20109387 w 21052571"/>
              <a:gd name="connsiteY2355" fmla="*/ 3787086 h 8402012"/>
              <a:gd name="connsiteX2356" fmla="*/ 20091423 w 21052571"/>
              <a:gd name="connsiteY2356" fmla="*/ 3814385 h 8402012"/>
              <a:gd name="connsiteX2357" fmla="*/ 20109387 w 21052571"/>
              <a:gd name="connsiteY2357" fmla="*/ 3787086 h 8402012"/>
              <a:gd name="connsiteX2358" fmla="*/ 13090307 w 21052571"/>
              <a:gd name="connsiteY2358" fmla="*/ 3783594 h 8402012"/>
              <a:gd name="connsiteX2359" fmla="*/ 13113478 w 21052571"/>
              <a:gd name="connsiteY2359" fmla="*/ 3784816 h 8402012"/>
              <a:gd name="connsiteX2360" fmla="*/ 13076614 w 21052571"/>
              <a:gd name="connsiteY2360" fmla="*/ 3810883 h 8402012"/>
              <a:gd name="connsiteX2361" fmla="*/ 13090307 w 21052571"/>
              <a:gd name="connsiteY2361" fmla="*/ 3783594 h 8402012"/>
              <a:gd name="connsiteX2362" fmla="*/ 12255999 w 21052571"/>
              <a:gd name="connsiteY2362" fmla="*/ 3775756 h 8402012"/>
              <a:gd name="connsiteX2363" fmla="*/ 12317186 w 21052571"/>
              <a:gd name="connsiteY2363" fmla="*/ 3786578 h 8402012"/>
              <a:gd name="connsiteX2364" fmla="*/ 12209241 w 21052571"/>
              <a:gd name="connsiteY2364" fmla="*/ 3812228 h 8402012"/>
              <a:gd name="connsiteX2365" fmla="*/ 12255999 w 21052571"/>
              <a:gd name="connsiteY2365" fmla="*/ 3775756 h 8402012"/>
              <a:gd name="connsiteX2366" fmla="*/ 11753201 w 21052571"/>
              <a:gd name="connsiteY2366" fmla="*/ 3755783 h 8402012"/>
              <a:gd name="connsiteX2367" fmla="*/ 11716309 w 21052571"/>
              <a:gd name="connsiteY2367" fmla="*/ 3787748 h 8402012"/>
              <a:gd name="connsiteX2368" fmla="*/ 11753201 w 21052571"/>
              <a:gd name="connsiteY2368" fmla="*/ 3755783 h 8402012"/>
              <a:gd name="connsiteX2369" fmla="*/ 10051604 w 21052571"/>
              <a:gd name="connsiteY2369" fmla="*/ 3754495 h 8402012"/>
              <a:gd name="connsiteX2370" fmla="*/ 10070949 w 21052571"/>
              <a:gd name="connsiteY2370" fmla="*/ 3785658 h 8402012"/>
              <a:gd name="connsiteX2371" fmla="*/ 10051604 w 21052571"/>
              <a:gd name="connsiteY2371" fmla="*/ 3754495 h 8402012"/>
              <a:gd name="connsiteX2372" fmla="*/ 9904367 w 21052571"/>
              <a:gd name="connsiteY2372" fmla="*/ 3754495 h 8402012"/>
              <a:gd name="connsiteX2373" fmla="*/ 9885021 w 21052571"/>
              <a:gd name="connsiteY2373" fmla="*/ 3804998 h 8402012"/>
              <a:gd name="connsiteX2374" fmla="*/ 9852780 w 21052571"/>
              <a:gd name="connsiteY2374" fmla="*/ 3798554 h 8402012"/>
              <a:gd name="connsiteX2375" fmla="*/ 9750680 w 21052571"/>
              <a:gd name="connsiteY2375" fmla="*/ 3875928 h 8402012"/>
              <a:gd name="connsiteX2376" fmla="*/ 10000017 w 21052571"/>
              <a:gd name="connsiteY2376" fmla="*/ 3754495 h 8402012"/>
              <a:gd name="connsiteX2377" fmla="*/ 9904367 w 21052571"/>
              <a:gd name="connsiteY2377" fmla="*/ 3754495 h 8402012"/>
              <a:gd name="connsiteX2378" fmla="*/ 14659685 w 21052571"/>
              <a:gd name="connsiteY2378" fmla="*/ 3753910 h 8402012"/>
              <a:gd name="connsiteX2379" fmla="*/ 14767633 w 21052571"/>
              <a:gd name="connsiteY2379" fmla="*/ 3753910 h 8402012"/>
              <a:gd name="connsiteX2380" fmla="*/ 14717400 w 21052571"/>
              <a:gd name="connsiteY2380" fmla="*/ 3842889 h 8402012"/>
              <a:gd name="connsiteX2381" fmla="*/ 14659685 w 21052571"/>
              <a:gd name="connsiteY2381" fmla="*/ 3753910 h 8402012"/>
              <a:gd name="connsiteX2382" fmla="*/ 10527822 w 21052571"/>
              <a:gd name="connsiteY2382" fmla="*/ 3753909 h 8402012"/>
              <a:gd name="connsiteX2383" fmla="*/ 10544607 w 21052571"/>
              <a:gd name="connsiteY2383" fmla="*/ 3809732 h 8402012"/>
              <a:gd name="connsiteX2384" fmla="*/ 10527822 w 21052571"/>
              <a:gd name="connsiteY2384" fmla="*/ 3753909 h 8402012"/>
              <a:gd name="connsiteX2385" fmla="*/ 12413050 w 21052571"/>
              <a:gd name="connsiteY2385" fmla="*/ 3753907 h 8402012"/>
              <a:gd name="connsiteX2386" fmla="*/ 12431012 w 21052571"/>
              <a:gd name="connsiteY2386" fmla="*/ 3785977 h 8402012"/>
              <a:gd name="connsiteX2387" fmla="*/ 12413050 w 21052571"/>
              <a:gd name="connsiteY2387" fmla="*/ 3753907 h 8402012"/>
              <a:gd name="connsiteX2388" fmla="*/ 13203590 w 21052571"/>
              <a:gd name="connsiteY2388" fmla="*/ 3753907 h 8402012"/>
              <a:gd name="connsiteX2389" fmla="*/ 13185628 w 21052571"/>
              <a:gd name="connsiteY2389" fmla="*/ 3785977 h 8402012"/>
              <a:gd name="connsiteX2390" fmla="*/ 13203590 w 21052571"/>
              <a:gd name="connsiteY2390" fmla="*/ 3753907 h 8402012"/>
              <a:gd name="connsiteX2391" fmla="*/ 20190963 w 21052571"/>
              <a:gd name="connsiteY2391" fmla="*/ 3753906 h 8402012"/>
              <a:gd name="connsiteX2392" fmla="*/ 20227855 w 21052571"/>
              <a:gd name="connsiteY2392" fmla="*/ 3767177 h 8402012"/>
              <a:gd name="connsiteX2393" fmla="*/ 20190963 w 21052571"/>
              <a:gd name="connsiteY2393" fmla="*/ 3753906 h 8402012"/>
              <a:gd name="connsiteX2394" fmla="*/ 14578219 w 21052571"/>
              <a:gd name="connsiteY2394" fmla="*/ 3744712 h 8402012"/>
              <a:gd name="connsiteX2395" fmla="*/ 14625405 w 21052571"/>
              <a:gd name="connsiteY2395" fmla="*/ 3752891 h 8402012"/>
              <a:gd name="connsiteX2396" fmla="*/ 14545933 w 21052571"/>
              <a:gd name="connsiteY2396" fmla="*/ 3783981 h 8402012"/>
              <a:gd name="connsiteX2397" fmla="*/ 14578219 w 21052571"/>
              <a:gd name="connsiteY2397" fmla="*/ 3744712 h 8402012"/>
              <a:gd name="connsiteX2398" fmla="*/ 10862658 w 21052571"/>
              <a:gd name="connsiteY2398" fmla="*/ 3741860 h 8402012"/>
              <a:gd name="connsiteX2399" fmla="*/ 10871639 w 21052571"/>
              <a:gd name="connsiteY2399" fmla="*/ 3753396 h 8402012"/>
              <a:gd name="connsiteX2400" fmla="*/ 10862658 w 21052571"/>
              <a:gd name="connsiteY2400" fmla="*/ 3762618 h 8402012"/>
              <a:gd name="connsiteX2401" fmla="*/ 10861546 w 21052571"/>
              <a:gd name="connsiteY2401" fmla="*/ 3762390 h 8402012"/>
              <a:gd name="connsiteX2402" fmla="*/ 10866815 w 21052571"/>
              <a:gd name="connsiteY2402" fmla="*/ 3766549 h 8402012"/>
              <a:gd name="connsiteX2403" fmla="*/ 10757776 w 21052571"/>
              <a:gd name="connsiteY2403" fmla="*/ 3828686 h 8402012"/>
              <a:gd name="connsiteX2404" fmla="*/ 10705955 w 21052571"/>
              <a:gd name="connsiteY2404" fmla="*/ 3847652 h 8402012"/>
              <a:gd name="connsiteX2405" fmla="*/ 10673567 w 21052571"/>
              <a:gd name="connsiteY2405" fmla="*/ 3784455 h 8402012"/>
              <a:gd name="connsiteX2406" fmla="*/ 10790164 w 21052571"/>
              <a:gd name="connsiteY2406" fmla="*/ 3760229 h 8402012"/>
              <a:gd name="connsiteX2407" fmla="*/ 10828490 w 21052571"/>
              <a:gd name="connsiteY2407" fmla="*/ 3749173 h 8402012"/>
              <a:gd name="connsiteX2408" fmla="*/ 10847551 w 21052571"/>
              <a:gd name="connsiteY2408" fmla="*/ 3751343 h 8402012"/>
              <a:gd name="connsiteX2409" fmla="*/ 10858232 w 21052571"/>
              <a:gd name="connsiteY2409" fmla="*/ 3759773 h 8402012"/>
              <a:gd name="connsiteX2410" fmla="*/ 10853677 w 21052571"/>
              <a:gd name="connsiteY2410" fmla="*/ 3753396 h 8402012"/>
              <a:gd name="connsiteX2411" fmla="*/ 10862658 w 21052571"/>
              <a:gd name="connsiteY2411" fmla="*/ 3741860 h 8402012"/>
              <a:gd name="connsiteX2412" fmla="*/ 12579528 w 21052571"/>
              <a:gd name="connsiteY2412" fmla="*/ 3737177 h 8402012"/>
              <a:gd name="connsiteX2413" fmla="*/ 12627903 w 21052571"/>
              <a:gd name="connsiteY2413" fmla="*/ 3747276 h 8402012"/>
              <a:gd name="connsiteX2414" fmla="*/ 12634353 w 21052571"/>
              <a:gd name="connsiteY2414" fmla="*/ 3785980 h 8402012"/>
              <a:gd name="connsiteX2415" fmla="*/ 12550503 w 21052571"/>
              <a:gd name="connsiteY2415" fmla="*/ 3785980 h 8402012"/>
              <a:gd name="connsiteX2416" fmla="*/ 12579528 w 21052571"/>
              <a:gd name="connsiteY2416" fmla="*/ 3737177 h 8402012"/>
              <a:gd name="connsiteX2417" fmla="*/ 12489276 w 21052571"/>
              <a:gd name="connsiteY2417" fmla="*/ 3730208 h 8402012"/>
              <a:gd name="connsiteX2418" fmla="*/ 12502045 w 21052571"/>
              <a:gd name="connsiteY2418" fmla="*/ 3786033 h 8402012"/>
              <a:gd name="connsiteX2419" fmla="*/ 12450970 w 21052571"/>
              <a:gd name="connsiteY2419" fmla="*/ 3786033 h 8402012"/>
              <a:gd name="connsiteX2420" fmla="*/ 12489276 w 21052571"/>
              <a:gd name="connsiteY2420" fmla="*/ 3730208 h 8402012"/>
              <a:gd name="connsiteX2421" fmla="*/ 20472399 w 21052571"/>
              <a:gd name="connsiteY2421" fmla="*/ 3726129 h 8402012"/>
              <a:gd name="connsiteX2422" fmla="*/ 20488539 w 21052571"/>
              <a:gd name="connsiteY2422" fmla="*/ 3757544 h 8402012"/>
              <a:gd name="connsiteX2423" fmla="*/ 20451647 w 21052571"/>
              <a:gd name="connsiteY2423" fmla="*/ 3744311 h 8402012"/>
              <a:gd name="connsiteX2424" fmla="*/ 20472399 w 21052571"/>
              <a:gd name="connsiteY2424" fmla="*/ 3726129 h 8402012"/>
              <a:gd name="connsiteX2425" fmla="*/ 17167871 w 21052571"/>
              <a:gd name="connsiteY2425" fmla="*/ 3720734 h 8402012"/>
              <a:gd name="connsiteX2426" fmla="*/ 17237891 w 21052571"/>
              <a:gd name="connsiteY2426" fmla="*/ 3752638 h 8402012"/>
              <a:gd name="connsiteX2427" fmla="*/ 17263743 w 21052571"/>
              <a:gd name="connsiteY2427" fmla="*/ 3808997 h 8402012"/>
              <a:gd name="connsiteX2428" fmla="*/ 17283131 w 21052571"/>
              <a:gd name="connsiteY2428" fmla="*/ 3759018 h 8402012"/>
              <a:gd name="connsiteX2429" fmla="*/ 17309791 w 21052571"/>
              <a:gd name="connsiteY2429" fmla="*/ 3821890 h 8402012"/>
              <a:gd name="connsiteX2430" fmla="*/ 17335575 w 21052571"/>
              <a:gd name="connsiteY2430" fmla="*/ 3873991 h 8402012"/>
              <a:gd name="connsiteX2431" fmla="*/ 17340135 w 21052571"/>
              <a:gd name="connsiteY2431" fmla="*/ 3858185 h 8402012"/>
              <a:gd name="connsiteX2432" fmla="*/ 17346123 w 21052571"/>
              <a:gd name="connsiteY2432" fmla="*/ 3876632 h 8402012"/>
              <a:gd name="connsiteX2433" fmla="*/ 17339647 w 21052571"/>
              <a:gd name="connsiteY2433" fmla="*/ 3882224 h 8402012"/>
              <a:gd name="connsiteX2434" fmla="*/ 17341299 w 21052571"/>
              <a:gd name="connsiteY2434" fmla="*/ 3885561 h 8402012"/>
              <a:gd name="connsiteX2435" fmla="*/ 17129091 w 21052571"/>
              <a:gd name="connsiteY2435" fmla="*/ 3828133 h 8402012"/>
              <a:gd name="connsiteX2436" fmla="*/ 17167871 w 21052571"/>
              <a:gd name="connsiteY2436" fmla="*/ 3808997 h 8402012"/>
              <a:gd name="connsiteX2437" fmla="*/ 17167871 w 21052571"/>
              <a:gd name="connsiteY2437" fmla="*/ 3720734 h 8402012"/>
              <a:gd name="connsiteX2438" fmla="*/ 19412647 w 21052571"/>
              <a:gd name="connsiteY2438" fmla="*/ 3720728 h 8402012"/>
              <a:gd name="connsiteX2439" fmla="*/ 19394687 w 21052571"/>
              <a:gd name="connsiteY2439" fmla="*/ 3752839 h 8402012"/>
              <a:gd name="connsiteX2440" fmla="*/ 19412647 w 21052571"/>
              <a:gd name="connsiteY2440" fmla="*/ 3720728 h 8402012"/>
              <a:gd name="connsiteX2441" fmla="*/ 17304463 w 21052571"/>
              <a:gd name="connsiteY2441" fmla="*/ 3720728 h 8402012"/>
              <a:gd name="connsiteX2442" fmla="*/ 17317591 w 21052571"/>
              <a:gd name="connsiteY2442" fmla="*/ 3752840 h 8402012"/>
              <a:gd name="connsiteX2443" fmla="*/ 17304463 w 21052571"/>
              <a:gd name="connsiteY2443" fmla="*/ 3720728 h 8402012"/>
              <a:gd name="connsiteX2444" fmla="*/ 12715339 w 21052571"/>
              <a:gd name="connsiteY2444" fmla="*/ 3720728 h 8402012"/>
              <a:gd name="connsiteX2445" fmla="*/ 12715339 w 21052571"/>
              <a:gd name="connsiteY2445" fmla="*/ 3752840 h 8402012"/>
              <a:gd name="connsiteX2446" fmla="*/ 12640557 w 21052571"/>
              <a:gd name="connsiteY2446" fmla="*/ 3752840 h 8402012"/>
              <a:gd name="connsiteX2447" fmla="*/ 12715339 w 21052571"/>
              <a:gd name="connsiteY2447" fmla="*/ 3720728 h 8402012"/>
              <a:gd name="connsiteX2448" fmla="*/ 11511512 w 21052571"/>
              <a:gd name="connsiteY2448" fmla="*/ 3720728 h 8402012"/>
              <a:gd name="connsiteX2449" fmla="*/ 11531353 w 21052571"/>
              <a:gd name="connsiteY2449" fmla="*/ 3809713 h 8402012"/>
              <a:gd name="connsiteX2450" fmla="*/ 11511512 w 21052571"/>
              <a:gd name="connsiteY2450" fmla="*/ 3720728 h 8402012"/>
              <a:gd name="connsiteX2451" fmla="*/ 19110299 w 21052571"/>
              <a:gd name="connsiteY2451" fmla="*/ 3720727 h 8402012"/>
              <a:gd name="connsiteX2452" fmla="*/ 19265623 w 21052571"/>
              <a:gd name="connsiteY2452" fmla="*/ 3797848 h 8402012"/>
              <a:gd name="connsiteX2453" fmla="*/ 19201539 w 21052571"/>
              <a:gd name="connsiteY2453" fmla="*/ 3804364 h 8402012"/>
              <a:gd name="connsiteX2454" fmla="*/ 19110299 w 21052571"/>
              <a:gd name="connsiteY2454" fmla="*/ 3784814 h 8402012"/>
              <a:gd name="connsiteX2455" fmla="*/ 19110299 w 21052571"/>
              <a:gd name="connsiteY2455" fmla="*/ 3720727 h 8402012"/>
              <a:gd name="connsiteX2456" fmla="*/ 14456004 w 21052571"/>
              <a:gd name="connsiteY2456" fmla="*/ 3720727 h 8402012"/>
              <a:gd name="connsiteX2457" fmla="*/ 14525898 w 21052571"/>
              <a:gd name="connsiteY2457" fmla="*/ 3752794 h 8402012"/>
              <a:gd name="connsiteX2458" fmla="*/ 14404391 w 21052571"/>
              <a:gd name="connsiteY2458" fmla="*/ 3783788 h 8402012"/>
              <a:gd name="connsiteX2459" fmla="*/ 14276432 w 21052571"/>
              <a:gd name="connsiteY2459" fmla="*/ 3765618 h 8402012"/>
              <a:gd name="connsiteX2460" fmla="*/ 14166753 w 21052571"/>
              <a:gd name="connsiteY2460" fmla="*/ 3733553 h 8402012"/>
              <a:gd name="connsiteX2461" fmla="*/ 14456004 w 21052571"/>
              <a:gd name="connsiteY2461" fmla="*/ 3720727 h 8402012"/>
              <a:gd name="connsiteX2462" fmla="*/ 10937934 w 21052571"/>
              <a:gd name="connsiteY2462" fmla="*/ 3720725 h 8402012"/>
              <a:gd name="connsiteX2463" fmla="*/ 10937934 w 21052571"/>
              <a:gd name="connsiteY2463" fmla="*/ 3752649 h 8402012"/>
              <a:gd name="connsiteX2464" fmla="*/ 10867899 w 21052571"/>
              <a:gd name="connsiteY2464" fmla="*/ 3739877 h 8402012"/>
              <a:gd name="connsiteX2465" fmla="*/ 10937934 w 21052571"/>
              <a:gd name="connsiteY2465" fmla="*/ 3720725 h 8402012"/>
              <a:gd name="connsiteX2466" fmla="*/ 11603274 w 21052571"/>
              <a:gd name="connsiteY2466" fmla="*/ 3718975 h 8402012"/>
              <a:gd name="connsiteX2467" fmla="*/ 11611039 w 21052571"/>
              <a:gd name="connsiteY2467" fmla="*/ 3724092 h 8402012"/>
              <a:gd name="connsiteX2468" fmla="*/ 11605052 w 21052571"/>
              <a:gd name="connsiteY2468" fmla="*/ 3728908 h 8402012"/>
              <a:gd name="connsiteX2469" fmla="*/ 11600859 w 21052571"/>
              <a:gd name="connsiteY2469" fmla="*/ 3739025 h 8402012"/>
              <a:gd name="connsiteX2470" fmla="*/ 11600964 w 21052571"/>
              <a:gd name="connsiteY2470" fmla="*/ 3739320 h 8402012"/>
              <a:gd name="connsiteX2471" fmla="*/ 11588335 w 21052571"/>
              <a:gd name="connsiteY2471" fmla="*/ 3785980 h 8402012"/>
              <a:gd name="connsiteX2472" fmla="*/ 11594322 w 21052571"/>
              <a:gd name="connsiteY2472" fmla="*/ 3720727 h 8402012"/>
              <a:gd name="connsiteX2473" fmla="*/ 11598706 w 21052571"/>
              <a:gd name="connsiteY2473" fmla="*/ 3733000 h 8402012"/>
              <a:gd name="connsiteX2474" fmla="*/ 11598316 w 21052571"/>
              <a:gd name="connsiteY2474" fmla="*/ 3721684 h 8402012"/>
              <a:gd name="connsiteX2475" fmla="*/ 11603274 w 21052571"/>
              <a:gd name="connsiteY2475" fmla="*/ 3718975 h 8402012"/>
              <a:gd name="connsiteX2476" fmla="*/ 20432175 w 21052571"/>
              <a:gd name="connsiteY2476" fmla="*/ 3697181 h 8402012"/>
              <a:gd name="connsiteX2477" fmla="*/ 20450619 w 21052571"/>
              <a:gd name="connsiteY2477" fmla="*/ 3706811 h 8402012"/>
              <a:gd name="connsiteX2478" fmla="*/ 20444471 w 21052571"/>
              <a:gd name="connsiteY2478" fmla="*/ 3719654 h 8402012"/>
              <a:gd name="connsiteX2479" fmla="*/ 20413727 w 21052571"/>
              <a:gd name="connsiteY2479" fmla="*/ 3706811 h 8402012"/>
              <a:gd name="connsiteX2480" fmla="*/ 20432175 w 21052571"/>
              <a:gd name="connsiteY2480" fmla="*/ 3697181 h 8402012"/>
              <a:gd name="connsiteX2481" fmla="*/ 19753879 w 21052571"/>
              <a:gd name="connsiteY2481" fmla="*/ 3689422 h 8402012"/>
              <a:gd name="connsiteX2482" fmla="*/ 19716987 w 21052571"/>
              <a:gd name="connsiteY2482" fmla="*/ 3722488 h 8402012"/>
              <a:gd name="connsiteX2483" fmla="*/ 19753879 w 21052571"/>
              <a:gd name="connsiteY2483" fmla="*/ 3689422 h 8402012"/>
              <a:gd name="connsiteX2484" fmla="*/ 19265723 w 21052571"/>
              <a:gd name="connsiteY2484" fmla="*/ 3687553 h 8402012"/>
              <a:gd name="connsiteX2485" fmla="*/ 19243015 w 21052571"/>
              <a:gd name="connsiteY2485" fmla="*/ 3719655 h 8402012"/>
              <a:gd name="connsiteX2486" fmla="*/ 19265723 w 21052571"/>
              <a:gd name="connsiteY2486" fmla="*/ 3687553 h 8402012"/>
              <a:gd name="connsiteX2487" fmla="*/ 17076871 w 21052571"/>
              <a:gd name="connsiteY2487" fmla="*/ 3687553 h 8402012"/>
              <a:gd name="connsiteX2488" fmla="*/ 17076871 w 21052571"/>
              <a:gd name="connsiteY2488" fmla="*/ 3777274 h 8402012"/>
              <a:gd name="connsiteX2489" fmla="*/ 17102367 w 21052571"/>
              <a:gd name="connsiteY2489" fmla="*/ 3694039 h 8402012"/>
              <a:gd name="connsiteX2490" fmla="*/ 17146987 w 21052571"/>
              <a:gd name="connsiteY2490" fmla="*/ 3732953 h 8402012"/>
              <a:gd name="connsiteX2491" fmla="*/ 17127863 w 21052571"/>
              <a:gd name="connsiteY2491" fmla="*/ 3771870 h 8402012"/>
              <a:gd name="connsiteX2492" fmla="*/ 17121491 w 21052571"/>
              <a:gd name="connsiteY2492" fmla="*/ 3809704 h 8402012"/>
              <a:gd name="connsiteX2493" fmla="*/ 16963199 w 21052571"/>
              <a:gd name="connsiteY2493" fmla="*/ 3765385 h 8402012"/>
              <a:gd name="connsiteX2494" fmla="*/ 17038627 w 21052571"/>
              <a:gd name="connsiteY2494" fmla="*/ 3758899 h 8402012"/>
              <a:gd name="connsiteX2495" fmla="*/ 17076871 w 21052571"/>
              <a:gd name="connsiteY2495" fmla="*/ 3687553 h 8402012"/>
              <a:gd name="connsiteX2496" fmla="*/ 10161226 w 21052571"/>
              <a:gd name="connsiteY2496" fmla="*/ 3683566 h 8402012"/>
              <a:gd name="connsiteX2497" fmla="*/ 10051604 w 21052571"/>
              <a:gd name="connsiteY2497" fmla="*/ 3709359 h 8402012"/>
              <a:gd name="connsiteX2498" fmla="*/ 10148330 w 21052571"/>
              <a:gd name="connsiteY2498" fmla="*/ 3754495 h 8402012"/>
              <a:gd name="connsiteX2499" fmla="*/ 10161226 w 21052571"/>
              <a:gd name="connsiteY2499" fmla="*/ 3683566 h 8402012"/>
              <a:gd name="connsiteX2500" fmla="*/ 20091427 w 21052571"/>
              <a:gd name="connsiteY2500" fmla="*/ 3678070 h 8402012"/>
              <a:gd name="connsiteX2501" fmla="*/ 20135995 w 21052571"/>
              <a:gd name="connsiteY2501" fmla="*/ 3724364 h 8402012"/>
              <a:gd name="connsiteX2502" fmla="*/ 20091427 w 21052571"/>
              <a:gd name="connsiteY2502" fmla="*/ 3678070 h 8402012"/>
              <a:gd name="connsiteX2503" fmla="*/ 20394255 w 21052571"/>
              <a:gd name="connsiteY2503" fmla="*/ 3668739 h 8402012"/>
              <a:gd name="connsiteX2504" fmla="*/ 20412703 w 21052571"/>
              <a:gd name="connsiteY2504" fmla="*/ 3678371 h 8402012"/>
              <a:gd name="connsiteX2505" fmla="*/ 20400407 w 21052571"/>
              <a:gd name="connsiteY2505" fmla="*/ 3691213 h 8402012"/>
              <a:gd name="connsiteX2506" fmla="*/ 20375811 w 21052571"/>
              <a:gd name="connsiteY2506" fmla="*/ 3678371 h 8402012"/>
              <a:gd name="connsiteX2507" fmla="*/ 20394255 w 21052571"/>
              <a:gd name="connsiteY2507" fmla="*/ 3668739 h 8402012"/>
              <a:gd name="connsiteX2508" fmla="*/ 14038279 w 21052571"/>
              <a:gd name="connsiteY2508" fmla="*/ 3659114 h 8402012"/>
              <a:gd name="connsiteX2509" fmla="*/ 14146722 w 21052571"/>
              <a:gd name="connsiteY2509" fmla="*/ 3724339 h 8402012"/>
              <a:gd name="connsiteX2510" fmla="*/ 14133838 w 21052571"/>
              <a:gd name="connsiteY2510" fmla="*/ 3776516 h 8402012"/>
              <a:gd name="connsiteX2511" fmla="*/ 14102701 w 21052571"/>
              <a:gd name="connsiteY2511" fmla="*/ 3776516 h 8402012"/>
              <a:gd name="connsiteX2512" fmla="*/ 14038279 w 21052571"/>
              <a:gd name="connsiteY2512" fmla="*/ 3769997 h 8402012"/>
              <a:gd name="connsiteX2513" fmla="*/ 13904067 w 21052571"/>
              <a:gd name="connsiteY2513" fmla="*/ 3756951 h 8402012"/>
              <a:gd name="connsiteX2514" fmla="*/ 13621685 w 21052571"/>
              <a:gd name="connsiteY2514" fmla="*/ 3737382 h 8402012"/>
              <a:gd name="connsiteX2515" fmla="*/ 13878298 w 21052571"/>
              <a:gd name="connsiteY2515" fmla="*/ 3704770 h 8402012"/>
              <a:gd name="connsiteX2516" fmla="*/ 14018952 w 21052571"/>
              <a:gd name="connsiteY2516" fmla="*/ 3698248 h 8402012"/>
              <a:gd name="connsiteX2517" fmla="*/ 14064048 w 21052571"/>
              <a:gd name="connsiteY2517" fmla="*/ 3704770 h 8402012"/>
              <a:gd name="connsiteX2518" fmla="*/ 14038279 w 21052571"/>
              <a:gd name="connsiteY2518" fmla="*/ 3691726 h 8402012"/>
              <a:gd name="connsiteX2519" fmla="*/ 14038279 w 21052571"/>
              <a:gd name="connsiteY2519" fmla="*/ 3659114 h 8402012"/>
              <a:gd name="connsiteX2520" fmla="*/ 15905100 w 21052571"/>
              <a:gd name="connsiteY2520" fmla="*/ 3659108 h 8402012"/>
              <a:gd name="connsiteX2521" fmla="*/ 15905100 w 21052571"/>
              <a:gd name="connsiteY2521" fmla="*/ 3691214 h 8402012"/>
              <a:gd name="connsiteX2522" fmla="*/ 15905100 w 21052571"/>
              <a:gd name="connsiteY2522" fmla="*/ 3659108 h 8402012"/>
              <a:gd name="connsiteX2523" fmla="*/ 14165755 w 21052571"/>
              <a:gd name="connsiteY2523" fmla="*/ 3659108 h 8402012"/>
              <a:gd name="connsiteX2524" fmla="*/ 14147793 w 21052571"/>
              <a:gd name="connsiteY2524" fmla="*/ 3691214 h 8402012"/>
              <a:gd name="connsiteX2525" fmla="*/ 14165755 w 21052571"/>
              <a:gd name="connsiteY2525" fmla="*/ 3659108 h 8402012"/>
              <a:gd name="connsiteX2526" fmla="*/ 13602725 w 21052571"/>
              <a:gd name="connsiteY2526" fmla="*/ 3659108 h 8402012"/>
              <a:gd name="connsiteX2527" fmla="*/ 13620687 w 21052571"/>
              <a:gd name="connsiteY2527" fmla="*/ 3691214 h 8402012"/>
              <a:gd name="connsiteX2528" fmla="*/ 13602725 w 21052571"/>
              <a:gd name="connsiteY2528" fmla="*/ 3659108 h 8402012"/>
              <a:gd name="connsiteX2529" fmla="*/ 19995635 w 21052571"/>
              <a:gd name="connsiteY2529" fmla="*/ 3659107 h 8402012"/>
              <a:gd name="connsiteX2530" fmla="*/ 19977671 w 21052571"/>
              <a:gd name="connsiteY2530" fmla="*/ 3691213 h 8402012"/>
              <a:gd name="connsiteX2531" fmla="*/ 19995635 w 21052571"/>
              <a:gd name="connsiteY2531" fmla="*/ 3659107 h 8402012"/>
              <a:gd name="connsiteX2532" fmla="*/ 19227767 w 21052571"/>
              <a:gd name="connsiteY2532" fmla="*/ 3656244 h 8402012"/>
              <a:gd name="connsiteX2533" fmla="*/ 19190875 w 21052571"/>
              <a:gd name="connsiteY2533" fmla="*/ 3689312 h 8402012"/>
              <a:gd name="connsiteX2534" fmla="*/ 19227767 w 21052571"/>
              <a:gd name="connsiteY2534" fmla="*/ 3656244 h 8402012"/>
              <a:gd name="connsiteX2535" fmla="*/ 10199917 w 21052571"/>
              <a:gd name="connsiteY2535" fmla="*/ 3651326 h 8402012"/>
              <a:gd name="connsiteX2536" fmla="*/ 10187020 w 21052571"/>
              <a:gd name="connsiteY2536" fmla="*/ 3722252 h 8402012"/>
              <a:gd name="connsiteX2537" fmla="*/ 10237532 w 21052571"/>
              <a:gd name="connsiteY2537" fmla="*/ 3722252 h 8402012"/>
              <a:gd name="connsiteX2538" fmla="*/ 10256877 w 21052571"/>
              <a:gd name="connsiteY2538" fmla="*/ 3651326 h 8402012"/>
              <a:gd name="connsiteX2539" fmla="*/ 10199917 w 21052571"/>
              <a:gd name="connsiteY2539" fmla="*/ 3651326 h 8402012"/>
              <a:gd name="connsiteX2540" fmla="*/ 17125367 w 21052571"/>
              <a:gd name="connsiteY2540" fmla="*/ 3643141 h 8402012"/>
              <a:gd name="connsiteX2541" fmla="*/ 17132475 w 21052571"/>
              <a:gd name="connsiteY2541" fmla="*/ 3646135 h 8402012"/>
              <a:gd name="connsiteX2542" fmla="*/ 17124351 w 21052571"/>
              <a:gd name="connsiteY2542" fmla="*/ 3658110 h 8402012"/>
              <a:gd name="connsiteX2543" fmla="*/ 17125367 w 21052571"/>
              <a:gd name="connsiteY2543" fmla="*/ 3643141 h 8402012"/>
              <a:gd name="connsiteX2544" fmla="*/ 20055351 w 21052571"/>
              <a:gd name="connsiteY2544" fmla="*/ 3626594 h 8402012"/>
              <a:gd name="connsiteX2545" fmla="*/ 20071411 w 21052571"/>
              <a:gd name="connsiteY2545" fmla="*/ 3658008 h 8402012"/>
              <a:gd name="connsiteX2546" fmla="*/ 20034547 w 21052571"/>
              <a:gd name="connsiteY2546" fmla="*/ 3644781 h 8402012"/>
              <a:gd name="connsiteX2547" fmla="*/ 20055351 w 21052571"/>
              <a:gd name="connsiteY2547" fmla="*/ 3626594 h 8402012"/>
              <a:gd name="connsiteX2548" fmla="*/ 11255487 w 21052571"/>
              <a:gd name="connsiteY2548" fmla="*/ 3625935 h 8402012"/>
              <a:gd name="connsiteX2549" fmla="*/ 11160382 w 21052571"/>
              <a:gd name="connsiteY2549" fmla="*/ 3690730 h 8402012"/>
              <a:gd name="connsiteX2550" fmla="*/ 10962691 w 21052571"/>
              <a:gd name="connsiteY2550" fmla="*/ 3710169 h 8402012"/>
              <a:gd name="connsiteX2551" fmla="*/ 11255487 w 21052571"/>
              <a:gd name="connsiteY2551" fmla="*/ 3625935 h 8402012"/>
              <a:gd name="connsiteX2552" fmla="*/ 19266711 w 21052571"/>
              <a:gd name="connsiteY2552" fmla="*/ 3625930 h 8402012"/>
              <a:gd name="connsiteX2553" fmla="*/ 19298819 w 21052571"/>
              <a:gd name="connsiteY2553" fmla="*/ 3644376 h 8402012"/>
              <a:gd name="connsiteX2554" fmla="*/ 19266711 w 21052571"/>
              <a:gd name="connsiteY2554" fmla="*/ 3625930 h 8402012"/>
              <a:gd name="connsiteX2555" fmla="*/ 20337891 w 21052571"/>
              <a:gd name="connsiteY2555" fmla="*/ 3625930 h 8402012"/>
              <a:gd name="connsiteX2556" fmla="*/ 20374783 w 21052571"/>
              <a:gd name="connsiteY2556" fmla="*/ 3644376 h 8402012"/>
              <a:gd name="connsiteX2557" fmla="*/ 20337891 w 21052571"/>
              <a:gd name="connsiteY2557" fmla="*/ 3625930 h 8402012"/>
              <a:gd name="connsiteX2558" fmla="*/ 20015079 w 21052571"/>
              <a:gd name="connsiteY2558" fmla="*/ 3603459 h 8402012"/>
              <a:gd name="connsiteX2559" fmla="*/ 20033523 w 21052571"/>
              <a:gd name="connsiteY2559" fmla="*/ 3611141 h 8402012"/>
              <a:gd name="connsiteX2560" fmla="*/ 20027375 w 21052571"/>
              <a:gd name="connsiteY2560" fmla="*/ 3624791 h 8402012"/>
              <a:gd name="connsiteX2561" fmla="*/ 19996631 w 21052571"/>
              <a:gd name="connsiteY2561" fmla="*/ 3611141 h 8402012"/>
              <a:gd name="connsiteX2562" fmla="*/ 20015079 w 21052571"/>
              <a:gd name="connsiteY2562" fmla="*/ 3603459 h 8402012"/>
              <a:gd name="connsiteX2563" fmla="*/ 10429908 w 21052571"/>
              <a:gd name="connsiteY2563" fmla="*/ 3599741 h 8402012"/>
              <a:gd name="connsiteX2564" fmla="*/ 10449253 w 21052571"/>
              <a:gd name="connsiteY2564" fmla="*/ 3625537 h 8402012"/>
              <a:gd name="connsiteX2565" fmla="*/ 10429908 w 21052571"/>
              <a:gd name="connsiteY2565" fmla="*/ 3599741 h 8402012"/>
              <a:gd name="connsiteX2566" fmla="*/ 10295567 w 21052571"/>
              <a:gd name="connsiteY2566" fmla="*/ 3599741 h 8402012"/>
              <a:gd name="connsiteX2567" fmla="*/ 10334257 w 21052571"/>
              <a:gd name="connsiteY2567" fmla="*/ 3625537 h 8402012"/>
              <a:gd name="connsiteX2568" fmla="*/ 10295567 w 21052571"/>
              <a:gd name="connsiteY2568" fmla="*/ 3599741 h 8402012"/>
              <a:gd name="connsiteX2569" fmla="*/ 682360 w 21052571"/>
              <a:gd name="connsiteY2569" fmla="*/ 3597489 h 8402012"/>
              <a:gd name="connsiteX2570" fmla="*/ 738186 w 21052571"/>
              <a:gd name="connsiteY2570" fmla="*/ 3610716 h 8402012"/>
              <a:gd name="connsiteX2571" fmla="*/ 682360 w 21052571"/>
              <a:gd name="connsiteY2571" fmla="*/ 3597489 h 8402012"/>
              <a:gd name="connsiteX2572" fmla="*/ 15696664 w 21052571"/>
              <a:gd name="connsiteY2572" fmla="*/ 3597488 h 8402012"/>
              <a:gd name="connsiteX2573" fmla="*/ 15678218 w 21052571"/>
              <a:gd name="connsiteY2573" fmla="*/ 3653332 h 8402012"/>
              <a:gd name="connsiteX2574" fmla="*/ 15659770 w 21052571"/>
              <a:gd name="connsiteY2574" fmla="*/ 3616107 h 8402012"/>
              <a:gd name="connsiteX2575" fmla="*/ 15696664 w 21052571"/>
              <a:gd name="connsiteY2575" fmla="*/ 3597488 h 8402012"/>
              <a:gd name="connsiteX2576" fmla="*/ 19958663 w 21052571"/>
              <a:gd name="connsiteY2576" fmla="*/ 3582900 h 8402012"/>
              <a:gd name="connsiteX2577" fmla="*/ 19956463 w 21052571"/>
              <a:gd name="connsiteY2577" fmla="*/ 3591463 h 8402012"/>
              <a:gd name="connsiteX2578" fmla="*/ 19957743 w 21052571"/>
              <a:gd name="connsiteY2578" fmla="*/ 3586488 h 8402012"/>
              <a:gd name="connsiteX2579" fmla="*/ 19959511 w 21052571"/>
              <a:gd name="connsiteY2579" fmla="*/ 3579607 h 8402012"/>
              <a:gd name="connsiteX2580" fmla="*/ 19958895 w 21052571"/>
              <a:gd name="connsiteY2580" fmla="*/ 3582000 h 8402012"/>
              <a:gd name="connsiteX2581" fmla="*/ 19958663 w 21052571"/>
              <a:gd name="connsiteY2581" fmla="*/ 3582900 h 8402012"/>
              <a:gd name="connsiteX2582" fmla="*/ 19972935 w 21052571"/>
              <a:gd name="connsiteY2582" fmla="*/ 3574315 h 8402012"/>
              <a:gd name="connsiteX2583" fmla="*/ 20000235 w 21052571"/>
              <a:gd name="connsiteY2583" fmla="*/ 3580635 h 8402012"/>
              <a:gd name="connsiteX2584" fmla="*/ 19972935 w 21052571"/>
              <a:gd name="connsiteY2584" fmla="*/ 3574315 h 8402012"/>
              <a:gd name="connsiteX2585" fmla="*/ 20260963 w 21052571"/>
              <a:gd name="connsiteY2585" fmla="*/ 3569051 h 8402012"/>
              <a:gd name="connsiteX2586" fmla="*/ 20247839 w 21052571"/>
              <a:gd name="connsiteY2586" fmla="*/ 3601124 h 8402012"/>
              <a:gd name="connsiteX2587" fmla="*/ 20260963 w 21052571"/>
              <a:gd name="connsiteY2587" fmla="*/ 3569051 h 8402012"/>
              <a:gd name="connsiteX2588" fmla="*/ 11334144 w 21052571"/>
              <a:gd name="connsiteY2588" fmla="*/ 3569049 h 8402012"/>
              <a:gd name="connsiteX2589" fmla="*/ 11340766 w 21052571"/>
              <a:gd name="connsiteY2589" fmla="*/ 3624876 h 8402012"/>
              <a:gd name="connsiteX2590" fmla="*/ 11261297 w 21052571"/>
              <a:gd name="connsiteY2590" fmla="*/ 3624876 h 8402012"/>
              <a:gd name="connsiteX2591" fmla="*/ 11294409 w 21052571"/>
              <a:gd name="connsiteY2591" fmla="*/ 3599594 h 8402012"/>
              <a:gd name="connsiteX2592" fmla="*/ 11334144 w 21052571"/>
              <a:gd name="connsiteY2592" fmla="*/ 3569049 h 8402012"/>
              <a:gd name="connsiteX2593" fmla="*/ 12290792 w 21052571"/>
              <a:gd name="connsiteY2593" fmla="*/ 3566250 h 8402012"/>
              <a:gd name="connsiteX2594" fmla="*/ 12329787 w 21052571"/>
              <a:gd name="connsiteY2594" fmla="*/ 3569645 h 8402012"/>
              <a:gd name="connsiteX2595" fmla="*/ 12336154 w 21052571"/>
              <a:gd name="connsiteY2595" fmla="*/ 3581593 h 8402012"/>
              <a:gd name="connsiteX2596" fmla="*/ 12266122 w 21052571"/>
              <a:gd name="connsiteY2596" fmla="*/ 3601144 h 8402012"/>
              <a:gd name="connsiteX2597" fmla="*/ 12290792 w 21052571"/>
              <a:gd name="connsiteY2597" fmla="*/ 3566250 h 8402012"/>
              <a:gd name="connsiteX2598" fmla="*/ 16472248 w 21052571"/>
              <a:gd name="connsiteY2598" fmla="*/ 3566116 h 8402012"/>
              <a:gd name="connsiteX2599" fmla="*/ 16507150 w 21052571"/>
              <a:gd name="connsiteY2599" fmla="*/ 3569482 h 8402012"/>
              <a:gd name="connsiteX2600" fmla="*/ 16451306 w 21052571"/>
              <a:gd name="connsiteY2600" fmla="*/ 3600720 h 8402012"/>
              <a:gd name="connsiteX2601" fmla="*/ 16472248 w 21052571"/>
              <a:gd name="connsiteY2601" fmla="*/ 3566116 h 8402012"/>
              <a:gd name="connsiteX2602" fmla="*/ 11415205 w 21052571"/>
              <a:gd name="connsiteY2602" fmla="*/ 3566116 h 8402012"/>
              <a:gd name="connsiteX2603" fmla="*/ 11449832 w 21052571"/>
              <a:gd name="connsiteY2603" fmla="*/ 3569483 h 8402012"/>
              <a:gd name="connsiteX2604" fmla="*/ 11394007 w 21052571"/>
              <a:gd name="connsiteY2604" fmla="*/ 3600721 h 8402012"/>
              <a:gd name="connsiteX2605" fmla="*/ 11415205 w 21052571"/>
              <a:gd name="connsiteY2605" fmla="*/ 3566116 h 8402012"/>
              <a:gd name="connsiteX2606" fmla="*/ 10389337 w 21052571"/>
              <a:gd name="connsiteY2606" fmla="*/ 3565219 h 8402012"/>
              <a:gd name="connsiteX2607" fmla="*/ 10353603 w 21052571"/>
              <a:gd name="connsiteY2607" fmla="*/ 3568578 h 8402012"/>
              <a:gd name="connsiteX2608" fmla="*/ 10410563 w 21052571"/>
              <a:gd name="connsiteY2608" fmla="*/ 3599741 h 8402012"/>
              <a:gd name="connsiteX2609" fmla="*/ 10389337 w 21052571"/>
              <a:gd name="connsiteY2609" fmla="*/ 3565219 h 8402012"/>
              <a:gd name="connsiteX2610" fmla="*/ 12158264 w 21052571"/>
              <a:gd name="connsiteY2610" fmla="*/ 3564306 h 8402012"/>
              <a:gd name="connsiteX2611" fmla="*/ 12241343 w 21052571"/>
              <a:gd name="connsiteY2611" fmla="*/ 3613971 h 8402012"/>
              <a:gd name="connsiteX2612" fmla="*/ 12022670 w 21052571"/>
              <a:gd name="connsiteY2612" fmla="*/ 3659432 h 8402012"/>
              <a:gd name="connsiteX2613" fmla="*/ 11886942 w 21052571"/>
              <a:gd name="connsiteY2613" fmla="*/ 3652937 h 8402012"/>
              <a:gd name="connsiteX2614" fmla="*/ 12086225 w 21052571"/>
              <a:gd name="connsiteY2614" fmla="*/ 3569581 h 8402012"/>
              <a:gd name="connsiteX2615" fmla="*/ 12126822 w 21052571"/>
              <a:gd name="connsiteY2615" fmla="*/ 3564794 h 8402012"/>
              <a:gd name="connsiteX2616" fmla="*/ 12158264 w 21052571"/>
              <a:gd name="connsiteY2616" fmla="*/ 3564306 h 8402012"/>
              <a:gd name="connsiteX2617" fmla="*/ 12341457 w 21052571"/>
              <a:gd name="connsiteY2617" fmla="*/ 3557009 h 8402012"/>
              <a:gd name="connsiteX2618" fmla="*/ 12347116 w 21052571"/>
              <a:gd name="connsiteY2618" fmla="*/ 3564273 h 8402012"/>
              <a:gd name="connsiteX2619" fmla="*/ 12350438 w 21052571"/>
              <a:gd name="connsiteY2619" fmla="*/ 3568538 h 8402012"/>
              <a:gd name="connsiteX2620" fmla="*/ 12332476 w 21052571"/>
              <a:gd name="connsiteY2620" fmla="*/ 3568538 h 8402012"/>
              <a:gd name="connsiteX2621" fmla="*/ 12338650 w 21052571"/>
              <a:gd name="connsiteY2621" fmla="*/ 3559027 h 8402012"/>
              <a:gd name="connsiteX2622" fmla="*/ 12340249 w 21052571"/>
              <a:gd name="connsiteY2622" fmla="*/ 3557877 h 8402012"/>
              <a:gd name="connsiteX2623" fmla="*/ 10468598 w 21052571"/>
              <a:gd name="connsiteY2623" fmla="*/ 3536339 h 8402012"/>
              <a:gd name="connsiteX2624" fmla="*/ 10429908 w 21052571"/>
              <a:gd name="connsiteY2624" fmla="*/ 3568578 h 8402012"/>
              <a:gd name="connsiteX2625" fmla="*/ 10468598 w 21052571"/>
              <a:gd name="connsiteY2625" fmla="*/ 3536339 h 8402012"/>
              <a:gd name="connsiteX2626" fmla="*/ 12497286 w 21052571"/>
              <a:gd name="connsiteY2626" fmla="*/ 3535873 h 8402012"/>
              <a:gd name="connsiteX2627" fmla="*/ 12375135 w 21052571"/>
              <a:gd name="connsiteY2627" fmla="*/ 3567978 h 8402012"/>
              <a:gd name="connsiteX2628" fmla="*/ 12497286 w 21052571"/>
              <a:gd name="connsiteY2628" fmla="*/ 3535873 h 8402012"/>
              <a:gd name="connsiteX2629" fmla="*/ 15464444 w 21052571"/>
              <a:gd name="connsiteY2629" fmla="*/ 3535873 h 8402012"/>
              <a:gd name="connsiteX2630" fmla="*/ 15446482 w 21052571"/>
              <a:gd name="connsiteY2630" fmla="*/ 3567978 h 8402012"/>
              <a:gd name="connsiteX2631" fmla="*/ 15464444 w 21052571"/>
              <a:gd name="connsiteY2631" fmla="*/ 3535873 h 8402012"/>
              <a:gd name="connsiteX2632" fmla="*/ 18583191 w 21052571"/>
              <a:gd name="connsiteY2632" fmla="*/ 3535872 h 8402012"/>
              <a:gd name="connsiteX2633" fmla="*/ 18565231 w 21052571"/>
              <a:gd name="connsiteY2633" fmla="*/ 3567978 h 8402012"/>
              <a:gd name="connsiteX2634" fmla="*/ 18583191 w 21052571"/>
              <a:gd name="connsiteY2634" fmla="*/ 3535872 h 8402012"/>
              <a:gd name="connsiteX2635" fmla="*/ 16827727 w 21052571"/>
              <a:gd name="connsiteY2635" fmla="*/ 3532831 h 8402012"/>
              <a:gd name="connsiteX2636" fmla="*/ 16862631 w 21052571"/>
              <a:gd name="connsiteY2636" fmla="*/ 3536015 h 8402012"/>
              <a:gd name="connsiteX2637" fmla="*/ 16806787 w 21052571"/>
              <a:gd name="connsiteY2637" fmla="*/ 3567848 h 8402012"/>
              <a:gd name="connsiteX2638" fmla="*/ 16827727 w 21052571"/>
              <a:gd name="connsiteY2638" fmla="*/ 3532831 h 8402012"/>
              <a:gd name="connsiteX2639" fmla="*/ 16767872 w 21052571"/>
              <a:gd name="connsiteY2639" fmla="*/ 3512172 h 8402012"/>
              <a:gd name="connsiteX2640" fmla="*/ 16749910 w 21052571"/>
              <a:gd name="connsiteY2640" fmla="*/ 3539472 h 8402012"/>
              <a:gd name="connsiteX2641" fmla="*/ 16767872 w 21052571"/>
              <a:gd name="connsiteY2641" fmla="*/ 3512172 h 8402012"/>
              <a:gd name="connsiteX2642" fmla="*/ 20171003 w 21052571"/>
              <a:gd name="connsiteY2642" fmla="*/ 3512172 h 8402012"/>
              <a:gd name="connsiteX2643" fmla="*/ 20153043 w 21052571"/>
              <a:gd name="connsiteY2643" fmla="*/ 3539472 h 8402012"/>
              <a:gd name="connsiteX2644" fmla="*/ 20171003 w 21052571"/>
              <a:gd name="connsiteY2644" fmla="*/ 3512172 h 8402012"/>
              <a:gd name="connsiteX2645" fmla="*/ 15320598 w 21052571"/>
              <a:gd name="connsiteY2645" fmla="*/ 3512171 h 8402012"/>
              <a:gd name="connsiteX2646" fmla="*/ 15341072 w 21052571"/>
              <a:gd name="connsiteY2646" fmla="*/ 3568014 h 8402012"/>
              <a:gd name="connsiteX2647" fmla="*/ 15320598 w 21052571"/>
              <a:gd name="connsiteY2647" fmla="*/ 3512171 h 8402012"/>
              <a:gd name="connsiteX2648" fmla="*/ 11315420 w 21052571"/>
              <a:gd name="connsiteY2648" fmla="*/ 3478996 h 8402012"/>
              <a:gd name="connsiteX2649" fmla="*/ 11308998 w 21052571"/>
              <a:gd name="connsiteY2649" fmla="*/ 3567989 h 8402012"/>
              <a:gd name="connsiteX2650" fmla="*/ 11315420 w 21052571"/>
              <a:gd name="connsiteY2650" fmla="*/ 3478996 h 8402012"/>
              <a:gd name="connsiteX2651" fmla="*/ 12773269 w 21052571"/>
              <a:gd name="connsiteY2651" fmla="*/ 3478995 h 8402012"/>
              <a:gd name="connsiteX2652" fmla="*/ 12791231 w 21052571"/>
              <a:gd name="connsiteY2652" fmla="*/ 3511099 h 8402012"/>
              <a:gd name="connsiteX2653" fmla="*/ 12773269 w 21052571"/>
              <a:gd name="connsiteY2653" fmla="*/ 3478995 h 8402012"/>
              <a:gd name="connsiteX2654" fmla="*/ 16489224 w 21052571"/>
              <a:gd name="connsiteY2654" fmla="*/ 3478994 h 8402012"/>
              <a:gd name="connsiteX2655" fmla="*/ 16507186 w 21052571"/>
              <a:gd name="connsiteY2655" fmla="*/ 3511099 h 8402012"/>
              <a:gd name="connsiteX2656" fmla="*/ 16489224 w 21052571"/>
              <a:gd name="connsiteY2656" fmla="*/ 3478994 h 8402012"/>
              <a:gd name="connsiteX2657" fmla="*/ 16444646 w 21052571"/>
              <a:gd name="connsiteY2657" fmla="*/ 3478994 h 8402012"/>
              <a:gd name="connsiteX2658" fmla="*/ 16469242 w 21052571"/>
              <a:gd name="connsiteY2658" fmla="*/ 3511099 h 8402012"/>
              <a:gd name="connsiteX2659" fmla="*/ 16432350 w 21052571"/>
              <a:gd name="connsiteY2659" fmla="*/ 3491837 h 8402012"/>
              <a:gd name="connsiteX2660" fmla="*/ 16444646 w 21052571"/>
              <a:gd name="connsiteY2660" fmla="*/ 3478994 h 8402012"/>
              <a:gd name="connsiteX2661" fmla="*/ 18265631 w 21052571"/>
              <a:gd name="connsiteY2661" fmla="*/ 3478994 h 8402012"/>
              <a:gd name="connsiteX2662" fmla="*/ 18247671 w 21052571"/>
              <a:gd name="connsiteY2662" fmla="*/ 3511099 h 8402012"/>
              <a:gd name="connsiteX2663" fmla="*/ 18265631 w 21052571"/>
              <a:gd name="connsiteY2663" fmla="*/ 3478994 h 8402012"/>
              <a:gd name="connsiteX2664" fmla="*/ 10781176 w 21052571"/>
              <a:gd name="connsiteY2664" fmla="*/ 3471639 h 8402012"/>
              <a:gd name="connsiteX2665" fmla="*/ 10785145 w 21052571"/>
              <a:gd name="connsiteY2665" fmla="*/ 3475012 h 8402012"/>
              <a:gd name="connsiteX2666" fmla="*/ 10786650 w 21052571"/>
              <a:gd name="connsiteY2666" fmla="*/ 3476291 h 8402012"/>
              <a:gd name="connsiteX2667" fmla="*/ 15057826 w 21052571"/>
              <a:gd name="connsiteY2667" fmla="*/ 3464774 h 8402012"/>
              <a:gd name="connsiteX2668" fmla="*/ 15104120 w 21052571"/>
              <a:gd name="connsiteY2668" fmla="*/ 3471390 h 8402012"/>
              <a:gd name="connsiteX2669" fmla="*/ 15077666 w 21052571"/>
              <a:gd name="connsiteY2669" fmla="*/ 3511070 h 8402012"/>
              <a:gd name="connsiteX2670" fmla="*/ 15057826 w 21052571"/>
              <a:gd name="connsiteY2670" fmla="*/ 3464774 h 8402012"/>
              <a:gd name="connsiteX2671" fmla="*/ 10780211 w 21052571"/>
              <a:gd name="connsiteY2671" fmla="*/ 3455674 h 8402012"/>
              <a:gd name="connsiteX2672" fmla="*/ 10781100 w 21052571"/>
              <a:gd name="connsiteY2672" fmla="*/ 3462286 h 8402012"/>
              <a:gd name="connsiteX2673" fmla="*/ 10781176 w 21052571"/>
              <a:gd name="connsiteY2673" fmla="*/ 3471639 h 8402012"/>
              <a:gd name="connsiteX2674" fmla="*/ 10781227 w 21052571"/>
              <a:gd name="connsiteY2674" fmla="*/ 3477854 h 8402012"/>
              <a:gd name="connsiteX2675" fmla="*/ 10777164 w 21052571"/>
              <a:gd name="connsiteY2675" fmla="*/ 3468470 h 8402012"/>
              <a:gd name="connsiteX2676" fmla="*/ 10775940 w 21052571"/>
              <a:gd name="connsiteY2676" fmla="*/ 3467185 h 8402012"/>
              <a:gd name="connsiteX2677" fmla="*/ 10773104 w 21052571"/>
              <a:gd name="connsiteY2677" fmla="*/ 3464774 h 8402012"/>
              <a:gd name="connsiteX2678" fmla="*/ 10775940 w 21052571"/>
              <a:gd name="connsiteY2678" fmla="*/ 3467185 h 8402012"/>
              <a:gd name="connsiteX2679" fmla="*/ 10773101 w 21052571"/>
              <a:gd name="connsiteY2679" fmla="*/ 3464205 h 8402012"/>
              <a:gd name="connsiteX2680" fmla="*/ 10780211 w 21052571"/>
              <a:gd name="connsiteY2680" fmla="*/ 3455674 h 8402012"/>
              <a:gd name="connsiteX2681" fmla="*/ 16678674 w 21052571"/>
              <a:gd name="connsiteY2681" fmla="*/ 3448507 h 8402012"/>
              <a:gd name="connsiteX2682" fmla="*/ 16719550 w 21052571"/>
              <a:gd name="connsiteY2682" fmla="*/ 3463798 h 8402012"/>
              <a:gd name="connsiteX2683" fmla="*/ 16706726 w 21052571"/>
              <a:gd name="connsiteY2683" fmla="*/ 3508869 h 8402012"/>
              <a:gd name="connsiteX2684" fmla="*/ 16668256 w 21052571"/>
              <a:gd name="connsiteY2684" fmla="*/ 3534628 h 8402012"/>
              <a:gd name="connsiteX2685" fmla="*/ 16789011 w 21052571"/>
              <a:gd name="connsiteY2685" fmla="*/ 3586137 h 8402012"/>
              <a:gd name="connsiteX2686" fmla="*/ 16917247 w 21052571"/>
              <a:gd name="connsiteY2686" fmla="*/ 3636575 h 8402012"/>
              <a:gd name="connsiteX2687" fmla="*/ 16962131 w 21052571"/>
              <a:gd name="connsiteY2687" fmla="*/ 3739595 h 8402012"/>
              <a:gd name="connsiteX2688" fmla="*/ 16821071 w 21052571"/>
              <a:gd name="connsiteY2688" fmla="*/ 3726719 h 8402012"/>
              <a:gd name="connsiteX2689" fmla="*/ 16642608 w 21052571"/>
              <a:gd name="connsiteY2689" fmla="*/ 3720280 h 8402012"/>
              <a:gd name="connsiteX2690" fmla="*/ 16642608 w 21052571"/>
              <a:gd name="connsiteY2690" fmla="*/ 3655891 h 8402012"/>
              <a:gd name="connsiteX2691" fmla="*/ 16566734 w 21052571"/>
              <a:gd name="connsiteY2691" fmla="*/ 3688091 h 8402012"/>
              <a:gd name="connsiteX2692" fmla="*/ 16597726 w 21052571"/>
              <a:gd name="connsiteY2692" fmla="*/ 3578624 h 8402012"/>
              <a:gd name="connsiteX2693" fmla="*/ 16642608 w 21052571"/>
              <a:gd name="connsiteY2693" fmla="*/ 3476676 h 8402012"/>
              <a:gd name="connsiteX2694" fmla="*/ 16678674 w 21052571"/>
              <a:gd name="connsiteY2694" fmla="*/ 3448507 h 8402012"/>
              <a:gd name="connsiteX2695" fmla="*/ 13075589 w 21052571"/>
              <a:gd name="connsiteY2695" fmla="*/ 3447224 h 8402012"/>
              <a:gd name="connsiteX2696" fmla="*/ 13038697 w 21052571"/>
              <a:gd name="connsiteY2696" fmla="*/ 3477967 h 8402012"/>
              <a:gd name="connsiteX2697" fmla="*/ 13075589 w 21052571"/>
              <a:gd name="connsiteY2697" fmla="*/ 3447224 h 8402012"/>
              <a:gd name="connsiteX2698" fmla="*/ 18583191 w 21052571"/>
              <a:gd name="connsiteY2698" fmla="*/ 3445817 h 8402012"/>
              <a:gd name="connsiteX2699" fmla="*/ 18565231 w 21052571"/>
              <a:gd name="connsiteY2699" fmla="*/ 3477925 h 8402012"/>
              <a:gd name="connsiteX2700" fmla="*/ 18583191 w 21052571"/>
              <a:gd name="connsiteY2700" fmla="*/ 3445817 h 8402012"/>
              <a:gd name="connsiteX2701" fmla="*/ 19033467 w 21052571"/>
              <a:gd name="connsiteY2701" fmla="*/ 3445816 h 8402012"/>
              <a:gd name="connsiteX2702" fmla="*/ 19015507 w 21052571"/>
              <a:gd name="connsiteY2702" fmla="*/ 3477925 h 8402012"/>
              <a:gd name="connsiteX2703" fmla="*/ 19033467 w 21052571"/>
              <a:gd name="connsiteY2703" fmla="*/ 3445816 h 8402012"/>
              <a:gd name="connsiteX2704" fmla="*/ 11394007 w 21052571"/>
              <a:gd name="connsiteY2704" fmla="*/ 3445815 h 8402012"/>
              <a:gd name="connsiteX2705" fmla="*/ 11430899 w 21052571"/>
              <a:gd name="connsiteY2705" fmla="*/ 3445815 h 8402012"/>
              <a:gd name="connsiteX2706" fmla="*/ 11430899 w 21052571"/>
              <a:gd name="connsiteY2706" fmla="*/ 3511085 h 8402012"/>
              <a:gd name="connsiteX2707" fmla="*/ 11394007 w 21052571"/>
              <a:gd name="connsiteY2707" fmla="*/ 3511085 h 8402012"/>
              <a:gd name="connsiteX2708" fmla="*/ 11394007 w 21052571"/>
              <a:gd name="connsiteY2708" fmla="*/ 3445815 h 8402012"/>
              <a:gd name="connsiteX2709" fmla="*/ 12959638 w 21052571"/>
              <a:gd name="connsiteY2709" fmla="*/ 3445815 h 8402012"/>
              <a:gd name="connsiteX2710" fmla="*/ 12939163 w 21052571"/>
              <a:gd name="connsiteY2710" fmla="*/ 3511085 h 8402012"/>
              <a:gd name="connsiteX2711" fmla="*/ 12959638 w 21052571"/>
              <a:gd name="connsiteY2711" fmla="*/ 3445815 h 8402012"/>
              <a:gd name="connsiteX2712" fmla="*/ 20037643 w 21052571"/>
              <a:gd name="connsiteY2712" fmla="*/ 3437353 h 8402012"/>
              <a:gd name="connsiteX2713" fmla="*/ 20128291 w 21052571"/>
              <a:gd name="connsiteY2713" fmla="*/ 3487412 h 8402012"/>
              <a:gd name="connsiteX2714" fmla="*/ 20015587 w 21052571"/>
              <a:gd name="connsiteY2714" fmla="*/ 3461985 h 8402012"/>
              <a:gd name="connsiteX2715" fmla="*/ 20037643 w 21052571"/>
              <a:gd name="connsiteY2715" fmla="*/ 3437353 h 8402012"/>
              <a:gd name="connsiteX2716" fmla="*/ 18401799 w 21052571"/>
              <a:gd name="connsiteY2716" fmla="*/ 3429847 h 8402012"/>
              <a:gd name="connsiteX2717" fmla="*/ 18412463 w 21052571"/>
              <a:gd name="connsiteY2717" fmla="*/ 3432839 h 8402012"/>
              <a:gd name="connsiteX2718" fmla="*/ 18405899 w 21052571"/>
              <a:gd name="connsiteY2718" fmla="*/ 3444815 h 8402012"/>
              <a:gd name="connsiteX2719" fmla="*/ 18401799 w 21052571"/>
              <a:gd name="connsiteY2719" fmla="*/ 3429847 h 8402012"/>
              <a:gd name="connsiteX2720" fmla="*/ 19004927 w 21052571"/>
              <a:gd name="connsiteY2720" fmla="*/ 3414509 h 8402012"/>
              <a:gd name="connsiteX2721" fmla="*/ 18958631 w 21052571"/>
              <a:gd name="connsiteY2721" fmla="*/ 3447576 h 8402012"/>
              <a:gd name="connsiteX2722" fmla="*/ 19004927 w 21052571"/>
              <a:gd name="connsiteY2722" fmla="*/ 3414509 h 8402012"/>
              <a:gd name="connsiteX2723" fmla="*/ 14862471 w 21052571"/>
              <a:gd name="connsiteY2723" fmla="*/ 3414509 h 8402012"/>
              <a:gd name="connsiteX2724" fmla="*/ 14825579 w 21052571"/>
              <a:gd name="connsiteY2724" fmla="*/ 3447576 h 8402012"/>
              <a:gd name="connsiteX2725" fmla="*/ 14862471 w 21052571"/>
              <a:gd name="connsiteY2725" fmla="*/ 3414509 h 8402012"/>
              <a:gd name="connsiteX2726" fmla="*/ 10487943 w 21052571"/>
              <a:gd name="connsiteY2726" fmla="*/ 3413830 h 8402012"/>
              <a:gd name="connsiteX2727" fmla="*/ 10526634 w 21052571"/>
              <a:gd name="connsiteY2727" fmla="*/ 3446069 h 8402012"/>
              <a:gd name="connsiteX2728" fmla="*/ 10487943 w 21052571"/>
              <a:gd name="connsiteY2728" fmla="*/ 3413830 h 8402012"/>
              <a:gd name="connsiteX2729" fmla="*/ 16268100 w 21052571"/>
              <a:gd name="connsiteY2729" fmla="*/ 3412639 h 8402012"/>
              <a:gd name="connsiteX2730" fmla="*/ 16426546 w 21052571"/>
              <a:gd name="connsiteY2730" fmla="*/ 3464475 h 8402012"/>
              <a:gd name="connsiteX2731" fmla="*/ 16357426 w 21052571"/>
              <a:gd name="connsiteY2731" fmla="*/ 3457996 h 8402012"/>
              <a:gd name="connsiteX2732" fmla="*/ 16261718 w 21052571"/>
              <a:gd name="connsiteY2732" fmla="*/ 3432076 h 8402012"/>
              <a:gd name="connsiteX2733" fmla="*/ 16268100 w 21052571"/>
              <a:gd name="connsiteY2733" fmla="*/ 3412639 h 8402012"/>
              <a:gd name="connsiteX2734" fmla="*/ 14906153 w 21052571"/>
              <a:gd name="connsiteY2734" fmla="*/ 3412639 h 8402012"/>
              <a:gd name="connsiteX2735" fmla="*/ 14980935 w 21052571"/>
              <a:gd name="connsiteY2735" fmla="*/ 3432218 h 8402012"/>
              <a:gd name="connsiteX2736" fmla="*/ 14936698 w 21052571"/>
              <a:gd name="connsiteY2736" fmla="*/ 3477909 h 8402012"/>
              <a:gd name="connsiteX2737" fmla="*/ 14906153 w 21052571"/>
              <a:gd name="connsiteY2737" fmla="*/ 3477909 h 8402012"/>
              <a:gd name="connsiteX2738" fmla="*/ 14906153 w 21052571"/>
              <a:gd name="connsiteY2738" fmla="*/ 3412639 h 8402012"/>
              <a:gd name="connsiteX2739" fmla="*/ 10944622 w 21052571"/>
              <a:gd name="connsiteY2739" fmla="*/ 3405079 h 8402012"/>
              <a:gd name="connsiteX2740" fmla="*/ 10949219 w 21052571"/>
              <a:gd name="connsiteY2740" fmla="*/ 3412066 h 8402012"/>
              <a:gd name="connsiteX2741" fmla="*/ 10945985 w 21052571"/>
              <a:gd name="connsiteY2741" fmla="*/ 3418713 h 8402012"/>
              <a:gd name="connsiteX2742" fmla="*/ 10984719 w 21052571"/>
              <a:gd name="connsiteY2742" fmla="*/ 3433376 h 8402012"/>
              <a:gd name="connsiteX2743" fmla="*/ 11012410 w 21052571"/>
              <a:gd name="connsiteY2743" fmla="*/ 3446069 h 8402012"/>
              <a:gd name="connsiteX2744" fmla="*/ 10956189 w 21052571"/>
              <a:gd name="connsiteY2744" fmla="*/ 3410707 h 8402012"/>
              <a:gd name="connsiteX2745" fmla="*/ 11899418 w 21052571"/>
              <a:gd name="connsiteY2745" fmla="*/ 3388176 h 8402012"/>
              <a:gd name="connsiteX2746" fmla="*/ 11880087 w 21052571"/>
              <a:gd name="connsiteY2746" fmla="*/ 3445969 h 8402012"/>
              <a:gd name="connsiteX2747" fmla="*/ 11938080 w 21052571"/>
              <a:gd name="connsiteY2747" fmla="*/ 3445969 h 8402012"/>
              <a:gd name="connsiteX2748" fmla="*/ 11899418 w 21052571"/>
              <a:gd name="connsiteY2748" fmla="*/ 3388176 h 8402012"/>
              <a:gd name="connsiteX2749" fmla="*/ 13416739 w 21052571"/>
              <a:gd name="connsiteY2749" fmla="*/ 3384202 h 8402012"/>
              <a:gd name="connsiteX2750" fmla="*/ 13396264 w 21052571"/>
              <a:gd name="connsiteY2750" fmla="*/ 3449453 h 8402012"/>
              <a:gd name="connsiteX2751" fmla="*/ 13416739 w 21052571"/>
              <a:gd name="connsiteY2751" fmla="*/ 3384202 h 8402012"/>
              <a:gd name="connsiteX2752" fmla="*/ 14697606 w 21052571"/>
              <a:gd name="connsiteY2752" fmla="*/ 3384202 h 8402012"/>
              <a:gd name="connsiteX2753" fmla="*/ 14786590 w 21052571"/>
              <a:gd name="connsiteY2753" fmla="*/ 3436181 h 8402012"/>
              <a:gd name="connsiteX2754" fmla="*/ 14697606 w 21052571"/>
              <a:gd name="connsiteY2754" fmla="*/ 3449453 h 8402012"/>
              <a:gd name="connsiteX2755" fmla="*/ 14697606 w 21052571"/>
              <a:gd name="connsiteY2755" fmla="*/ 3384202 h 8402012"/>
              <a:gd name="connsiteX2756" fmla="*/ 16185882 w 21052571"/>
              <a:gd name="connsiteY2756" fmla="*/ 3384201 h 8402012"/>
              <a:gd name="connsiteX2757" fmla="*/ 16265354 w 21052571"/>
              <a:gd name="connsiteY2757" fmla="*/ 3403001 h 8402012"/>
              <a:gd name="connsiteX2758" fmla="*/ 16185882 w 21052571"/>
              <a:gd name="connsiteY2758" fmla="*/ 3384201 h 8402012"/>
              <a:gd name="connsiteX2759" fmla="*/ 13185628 w 21052571"/>
              <a:gd name="connsiteY2759" fmla="*/ 3384200 h 8402012"/>
              <a:gd name="connsiteX2760" fmla="*/ 13287713 w 21052571"/>
              <a:gd name="connsiteY2760" fmla="*/ 3384200 h 8402012"/>
              <a:gd name="connsiteX2761" fmla="*/ 13337692 w 21052571"/>
              <a:gd name="connsiteY2761" fmla="*/ 3408973 h 8402012"/>
              <a:gd name="connsiteX2762" fmla="*/ 13223910 w 21052571"/>
              <a:gd name="connsiteY2762" fmla="*/ 3447749 h 8402012"/>
              <a:gd name="connsiteX2763" fmla="*/ 13185628 w 21052571"/>
              <a:gd name="connsiteY2763" fmla="*/ 3384200 h 8402012"/>
              <a:gd name="connsiteX2764" fmla="*/ 15723070 w 21052571"/>
              <a:gd name="connsiteY2764" fmla="*/ 3384199 h 8402012"/>
              <a:gd name="connsiteX2765" fmla="*/ 15748754 w 21052571"/>
              <a:gd name="connsiteY2765" fmla="*/ 3416266 h 8402012"/>
              <a:gd name="connsiteX2766" fmla="*/ 15716648 w 21052571"/>
              <a:gd name="connsiteY2766" fmla="*/ 3402996 h 8402012"/>
              <a:gd name="connsiteX2767" fmla="*/ 15723070 w 21052571"/>
              <a:gd name="connsiteY2767" fmla="*/ 3384199 h 8402012"/>
              <a:gd name="connsiteX2768" fmla="*/ 13540111 w 21052571"/>
              <a:gd name="connsiteY2768" fmla="*/ 3384199 h 8402012"/>
              <a:gd name="connsiteX2769" fmla="*/ 13522149 w 21052571"/>
              <a:gd name="connsiteY2769" fmla="*/ 3416266 h 8402012"/>
              <a:gd name="connsiteX2770" fmla="*/ 13540111 w 21052571"/>
              <a:gd name="connsiteY2770" fmla="*/ 3384199 h 8402012"/>
              <a:gd name="connsiteX2771" fmla="*/ 18925451 w 21052571"/>
              <a:gd name="connsiteY2771" fmla="*/ 3384199 h 8402012"/>
              <a:gd name="connsiteX2772" fmla="*/ 18943411 w 21052571"/>
              <a:gd name="connsiteY2772" fmla="*/ 3416266 h 8402012"/>
              <a:gd name="connsiteX2773" fmla="*/ 18925451 w 21052571"/>
              <a:gd name="connsiteY2773" fmla="*/ 3384199 h 8402012"/>
              <a:gd name="connsiteX2774" fmla="*/ 14638347 w 21052571"/>
              <a:gd name="connsiteY2774" fmla="*/ 3382625 h 8402012"/>
              <a:gd name="connsiteX2775" fmla="*/ 14677612 w 21052571"/>
              <a:gd name="connsiteY2775" fmla="*/ 3415667 h 8402012"/>
              <a:gd name="connsiteX2776" fmla="*/ 14621768 w 21052571"/>
              <a:gd name="connsiteY2776" fmla="*/ 3384122 h 8402012"/>
              <a:gd name="connsiteX2777" fmla="*/ 14638347 w 21052571"/>
              <a:gd name="connsiteY2777" fmla="*/ 3382625 h 8402012"/>
              <a:gd name="connsiteX2778" fmla="*/ 17205931 w 21052571"/>
              <a:gd name="connsiteY2778" fmla="*/ 3381122 h 8402012"/>
              <a:gd name="connsiteX2779" fmla="*/ 17224199 w 21052571"/>
              <a:gd name="connsiteY2779" fmla="*/ 3412286 h 8402012"/>
              <a:gd name="connsiteX2780" fmla="*/ 17205931 w 21052571"/>
              <a:gd name="connsiteY2780" fmla="*/ 3381122 h 8402012"/>
              <a:gd name="connsiteX2781" fmla="*/ 13616195 w 21052571"/>
              <a:gd name="connsiteY2781" fmla="*/ 3380910 h 8402012"/>
              <a:gd name="connsiteX2782" fmla="*/ 13668083 w 21052571"/>
              <a:gd name="connsiteY2782" fmla="*/ 3384200 h 8402012"/>
              <a:gd name="connsiteX2783" fmla="*/ 13829151 w 21052571"/>
              <a:gd name="connsiteY2783" fmla="*/ 3384200 h 8402012"/>
              <a:gd name="connsiteX2784" fmla="*/ 13751319 w 21052571"/>
              <a:gd name="connsiteY2784" fmla="*/ 3421061 h 8402012"/>
              <a:gd name="connsiteX2785" fmla="*/ 13583765 w 21052571"/>
              <a:gd name="connsiteY2785" fmla="*/ 3414742 h 8402012"/>
              <a:gd name="connsiteX2786" fmla="*/ 13616195 w 21052571"/>
              <a:gd name="connsiteY2786" fmla="*/ 3380910 h 8402012"/>
              <a:gd name="connsiteX2787" fmla="*/ 11707587 w 21052571"/>
              <a:gd name="connsiteY2787" fmla="*/ 3376606 h 8402012"/>
              <a:gd name="connsiteX2788" fmla="*/ 11810040 w 21052571"/>
              <a:gd name="connsiteY2788" fmla="*/ 3403092 h 8402012"/>
              <a:gd name="connsiteX2789" fmla="*/ 11803636 w 21052571"/>
              <a:gd name="connsiteY2789" fmla="*/ 3423788 h 8402012"/>
              <a:gd name="connsiteX2790" fmla="*/ 11799155 w 21052571"/>
              <a:gd name="connsiteY2790" fmla="*/ 3441749 h 8402012"/>
              <a:gd name="connsiteX2791" fmla="*/ 11800533 w 21052571"/>
              <a:gd name="connsiteY2791" fmla="*/ 3445300 h 8402012"/>
              <a:gd name="connsiteX2792" fmla="*/ 11793969 w 21052571"/>
              <a:gd name="connsiteY2792" fmla="*/ 3463746 h 8402012"/>
              <a:gd name="connsiteX2793" fmla="*/ 11791508 w 21052571"/>
              <a:gd name="connsiteY2793" fmla="*/ 3443763 h 8402012"/>
              <a:gd name="connsiteX2794" fmla="*/ 11791459 w 21052571"/>
              <a:gd name="connsiteY2794" fmla="*/ 3442265 h 8402012"/>
              <a:gd name="connsiteX2795" fmla="*/ 11781988 w 21052571"/>
              <a:gd name="connsiteY2795" fmla="*/ 3430482 h 8402012"/>
              <a:gd name="connsiteX2796" fmla="*/ 11656360 w 21052571"/>
              <a:gd name="connsiteY2796" fmla="*/ 3449452 h 8402012"/>
              <a:gd name="connsiteX2797" fmla="*/ 11662764 w 21052571"/>
              <a:gd name="connsiteY2797" fmla="*/ 3389847 h 8402012"/>
              <a:gd name="connsiteX2798" fmla="*/ 11707587 w 21052571"/>
              <a:gd name="connsiteY2798" fmla="*/ 3376606 h 8402012"/>
              <a:gd name="connsiteX2799" fmla="*/ 14076568 w 21052571"/>
              <a:gd name="connsiteY2799" fmla="*/ 3375332 h 8402012"/>
              <a:gd name="connsiteX2800" fmla="*/ 14132524 w 21052571"/>
              <a:gd name="connsiteY2800" fmla="*/ 3383606 h 8402012"/>
              <a:gd name="connsiteX2801" fmla="*/ 14038782 w 21052571"/>
              <a:gd name="connsiteY2801" fmla="*/ 3415104 h 8402012"/>
              <a:gd name="connsiteX2802" fmla="*/ 14076568 w 21052571"/>
              <a:gd name="connsiteY2802" fmla="*/ 3375332 h 8402012"/>
              <a:gd name="connsiteX2803" fmla="*/ 12091787 w 21052571"/>
              <a:gd name="connsiteY2803" fmla="*/ 3374676 h 8402012"/>
              <a:gd name="connsiteX2804" fmla="*/ 12034734 w 21052571"/>
              <a:gd name="connsiteY2804" fmla="*/ 3382825 h 8402012"/>
              <a:gd name="connsiteX2805" fmla="*/ 12130314 w 21052571"/>
              <a:gd name="connsiteY2805" fmla="*/ 3413862 h 8402012"/>
              <a:gd name="connsiteX2806" fmla="*/ 12091787 w 21052571"/>
              <a:gd name="connsiteY2806" fmla="*/ 3374676 h 8402012"/>
              <a:gd name="connsiteX2807" fmla="*/ 11808108 w 21052571"/>
              <a:gd name="connsiteY2807" fmla="*/ 3373457 h 8402012"/>
              <a:gd name="connsiteX2808" fmla="*/ 11814844 w 21052571"/>
              <a:gd name="connsiteY2808" fmla="*/ 3383891 h 8402012"/>
              <a:gd name="connsiteX2809" fmla="*/ 11796882 w 21052571"/>
              <a:gd name="connsiteY2809" fmla="*/ 3383891 h 8402012"/>
              <a:gd name="connsiteX2810" fmla="*/ 11808108 w 21052571"/>
              <a:gd name="connsiteY2810" fmla="*/ 3373457 h 8402012"/>
              <a:gd name="connsiteX2811" fmla="*/ 15708808 w 21052571"/>
              <a:gd name="connsiteY2811" fmla="*/ 3368091 h 8402012"/>
              <a:gd name="connsiteX2812" fmla="*/ 15720294 w 21052571"/>
              <a:gd name="connsiteY2812" fmla="*/ 3370213 h 8402012"/>
              <a:gd name="connsiteX2813" fmla="*/ 15707168 w 21052571"/>
              <a:gd name="connsiteY2813" fmla="*/ 3383199 h 8402012"/>
              <a:gd name="connsiteX2814" fmla="*/ 15708808 w 21052571"/>
              <a:gd name="connsiteY2814" fmla="*/ 3368091 h 8402012"/>
              <a:gd name="connsiteX2815" fmla="*/ 14583850 w 21052571"/>
              <a:gd name="connsiteY2815" fmla="*/ 3351018 h 8402012"/>
              <a:gd name="connsiteX2816" fmla="*/ 14601812 w 21052571"/>
              <a:gd name="connsiteY2816" fmla="*/ 3383130 h 8402012"/>
              <a:gd name="connsiteX2817" fmla="*/ 14583850 w 21052571"/>
              <a:gd name="connsiteY2817" fmla="*/ 3351018 h 8402012"/>
              <a:gd name="connsiteX2818" fmla="*/ 14242588 w 21052571"/>
              <a:gd name="connsiteY2818" fmla="*/ 3351018 h 8402012"/>
              <a:gd name="connsiteX2819" fmla="*/ 14260550 w 21052571"/>
              <a:gd name="connsiteY2819" fmla="*/ 3383130 h 8402012"/>
              <a:gd name="connsiteX2820" fmla="*/ 14242588 w 21052571"/>
              <a:gd name="connsiteY2820" fmla="*/ 3351018 h 8402012"/>
              <a:gd name="connsiteX2821" fmla="*/ 12394092 w 21052571"/>
              <a:gd name="connsiteY2821" fmla="*/ 3351018 h 8402012"/>
              <a:gd name="connsiteX2822" fmla="*/ 12430984 w 21052571"/>
              <a:gd name="connsiteY2822" fmla="*/ 3351018 h 8402012"/>
              <a:gd name="connsiteX2823" fmla="*/ 12430984 w 21052571"/>
              <a:gd name="connsiteY2823" fmla="*/ 3383130 h 8402012"/>
              <a:gd name="connsiteX2824" fmla="*/ 12394092 w 21052571"/>
              <a:gd name="connsiteY2824" fmla="*/ 3383130 h 8402012"/>
              <a:gd name="connsiteX2825" fmla="*/ 12394092 w 21052571"/>
              <a:gd name="connsiteY2825" fmla="*/ 3351018 h 8402012"/>
              <a:gd name="connsiteX2826" fmla="*/ 18905495 w 21052571"/>
              <a:gd name="connsiteY2826" fmla="*/ 3351017 h 8402012"/>
              <a:gd name="connsiteX2827" fmla="*/ 18887531 w 21052571"/>
              <a:gd name="connsiteY2827" fmla="*/ 3383128 h 8402012"/>
              <a:gd name="connsiteX2828" fmla="*/ 18905495 w 21052571"/>
              <a:gd name="connsiteY2828" fmla="*/ 3351017 h 8402012"/>
              <a:gd name="connsiteX2829" fmla="*/ 16323334 w 21052571"/>
              <a:gd name="connsiteY2829" fmla="*/ 3351017 h 8402012"/>
              <a:gd name="connsiteX2830" fmla="*/ 16341298 w 21052571"/>
              <a:gd name="connsiteY2830" fmla="*/ 3383128 h 8402012"/>
              <a:gd name="connsiteX2831" fmla="*/ 16323334 w 21052571"/>
              <a:gd name="connsiteY2831" fmla="*/ 3351017 h 8402012"/>
              <a:gd name="connsiteX2832" fmla="*/ 14503274 w 21052571"/>
              <a:gd name="connsiteY2832" fmla="*/ 3351016 h 8402012"/>
              <a:gd name="connsiteX2833" fmla="*/ 14521236 w 21052571"/>
              <a:gd name="connsiteY2833" fmla="*/ 3351016 h 8402012"/>
              <a:gd name="connsiteX2834" fmla="*/ 14521236 w 21052571"/>
              <a:gd name="connsiteY2834" fmla="*/ 3416268 h 8402012"/>
              <a:gd name="connsiteX2835" fmla="*/ 14503274 w 21052571"/>
              <a:gd name="connsiteY2835" fmla="*/ 3416268 h 8402012"/>
              <a:gd name="connsiteX2836" fmla="*/ 14503274 w 21052571"/>
              <a:gd name="connsiteY2836" fmla="*/ 3351016 h 8402012"/>
              <a:gd name="connsiteX2837" fmla="*/ 14394263 w 21052571"/>
              <a:gd name="connsiteY2837" fmla="*/ 3351015 h 8402012"/>
              <a:gd name="connsiteX2838" fmla="*/ 14426372 w 21052571"/>
              <a:gd name="connsiteY2838" fmla="*/ 3351015 h 8402012"/>
              <a:gd name="connsiteX2839" fmla="*/ 14394263 w 21052571"/>
              <a:gd name="connsiteY2839" fmla="*/ 3351015 h 8402012"/>
              <a:gd name="connsiteX2840" fmla="*/ 12480769 w 21052571"/>
              <a:gd name="connsiteY2840" fmla="*/ 3342679 h 8402012"/>
              <a:gd name="connsiteX2841" fmla="*/ 12530439 w 21052571"/>
              <a:gd name="connsiteY2841" fmla="*/ 3348307 h 8402012"/>
              <a:gd name="connsiteX2842" fmla="*/ 12450967 w 21052571"/>
              <a:gd name="connsiteY2842" fmla="*/ 3380474 h 8402012"/>
              <a:gd name="connsiteX2843" fmla="*/ 12480769 w 21052571"/>
              <a:gd name="connsiteY2843" fmla="*/ 3342679 h 8402012"/>
              <a:gd name="connsiteX2844" fmla="*/ 16095256 w 21052571"/>
              <a:gd name="connsiteY2844" fmla="*/ 3342278 h 8402012"/>
              <a:gd name="connsiteX2845" fmla="*/ 16146904 w 21052571"/>
              <a:gd name="connsiteY2845" fmla="*/ 3350424 h 8402012"/>
              <a:gd name="connsiteX2846" fmla="*/ 16057910 w 21052571"/>
              <a:gd name="connsiteY2846" fmla="*/ 3383014 h 8402012"/>
              <a:gd name="connsiteX2847" fmla="*/ 16095256 w 21052571"/>
              <a:gd name="connsiteY2847" fmla="*/ 3342278 h 8402012"/>
              <a:gd name="connsiteX2848" fmla="*/ 17132035 w 21052571"/>
              <a:gd name="connsiteY2848" fmla="*/ 3340947 h 8402012"/>
              <a:gd name="connsiteX2849" fmla="*/ 17137071 w 21052571"/>
              <a:gd name="connsiteY2849" fmla="*/ 3353244 h 8402012"/>
              <a:gd name="connsiteX2850" fmla="*/ 17132671 w 21052571"/>
              <a:gd name="connsiteY2850" fmla="*/ 3363445 h 8402012"/>
              <a:gd name="connsiteX2851" fmla="*/ 17147891 w 21052571"/>
              <a:gd name="connsiteY2851" fmla="*/ 3373613 h 8402012"/>
              <a:gd name="connsiteX2852" fmla="*/ 17186583 w 21052571"/>
              <a:gd name="connsiteY2852" fmla="*/ 3381122 h 8402012"/>
              <a:gd name="connsiteX2853" fmla="*/ 17147891 w 21052571"/>
              <a:gd name="connsiteY2853" fmla="*/ 3348874 h 8402012"/>
              <a:gd name="connsiteX2854" fmla="*/ 15902792 w 21052571"/>
              <a:gd name="connsiteY2854" fmla="*/ 3325880 h 8402012"/>
              <a:gd name="connsiteX2855" fmla="*/ 15864012 w 21052571"/>
              <a:gd name="connsiteY2855" fmla="*/ 3383949 h 8402012"/>
              <a:gd name="connsiteX2856" fmla="*/ 15941572 w 21052571"/>
              <a:gd name="connsiteY2856" fmla="*/ 3383949 h 8402012"/>
              <a:gd name="connsiteX2857" fmla="*/ 15902792 w 21052571"/>
              <a:gd name="connsiteY2857" fmla="*/ 3325880 h 8402012"/>
              <a:gd name="connsiteX2858" fmla="*/ 14190455 w 21052571"/>
              <a:gd name="connsiteY2858" fmla="*/ 3323987 h 8402012"/>
              <a:gd name="connsiteX2859" fmla="*/ 14222561 w 21052571"/>
              <a:gd name="connsiteY2859" fmla="*/ 3348580 h 8402012"/>
              <a:gd name="connsiteX2860" fmla="*/ 14190455 w 21052571"/>
              <a:gd name="connsiteY2860" fmla="*/ 3323987 h 8402012"/>
              <a:gd name="connsiteX2861" fmla="*/ 17076959 w 21052571"/>
              <a:gd name="connsiteY2861" fmla="*/ 3323082 h 8402012"/>
              <a:gd name="connsiteX2862" fmla="*/ 17115651 w 21052571"/>
              <a:gd name="connsiteY2862" fmla="*/ 3348874 h 8402012"/>
              <a:gd name="connsiteX2863" fmla="*/ 17127323 w 21052571"/>
              <a:gd name="connsiteY2863" fmla="*/ 3359402 h 8402012"/>
              <a:gd name="connsiteX2864" fmla="*/ 17124347 w 21052571"/>
              <a:gd name="connsiteY2864" fmla="*/ 3350065 h 8402012"/>
              <a:gd name="connsiteX2865" fmla="*/ 17127343 w 21052571"/>
              <a:gd name="connsiteY2865" fmla="*/ 3343431 h 8402012"/>
              <a:gd name="connsiteX2866" fmla="*/ 17129119 w 21052571"/>
              <a:gd name="connsiteY2866" fmla="*/ 3339489 h 8402012"/>
              <a:gd name="connsiteX2867" fmla="*/ 17128547 w 21052571"/>
              <a:gd name="connsiteY2867" fmla="*/ 3339202 h 8402012"/>
              <a:gd name="connsiteX2868" fmla="*/ 17109199 w 21052571"/>
              <a:gd name="connsiteY2868" fmla="*/ 3329530 h 8402012"/>
              <a:gd name="connsiteX2869" fmla="*/ 17076959 w 21052571"/>
              <a:gd name="connsiteY2869" fmla="*/ 3323082 h 8402012"/>
              <a:gd name="connsiteX2870" fmla="*/ 16767872 w 21052571"/>
              <a:gd name="connsiteY2870" fmla="*/ 3322576 h 8402012"/>
              <a:gd name="connsiteX2871" fmla="*/ 16749910 w 21052571"/>
              <a:gd name="connsiteY2871" fmla="*/ 3349875 h 8402012"/>
              <a:gd name="connsiteX2872" fmla="*/ 16767872 w 21052571"/>
              <a:gd name="connsiteY2872" fmla="*/ 3322576 h 8402012"/>
              <a:gd name="connsiteX2873" fmla="*/ 16037952 w 21052571"/>
              <a:gd name="connsiteY2873" fmla="*/ 3322576 h 8402012"/>
              <a:gd name="connsiteX2874" fmla="*/ 16019990 w 21052571"/>
              <a:gd name="connsiteY2874" fmla="*/ 3349875 h 8402012"/>
              <a:gd name="connsiteX2875" fmla="*/ 16037952 w 21052571"/>
              <a:gd name="connsiteY2875" fmla="*/ 3322576 h 8402012"/>
              <a:gd name="connsiteX2876" fmla="*/ 885576 w 21052571"/>
              <a:gd name="connsiteY2876" fmla="*/ 3305285 h 8402012"/>
              <a:gd name="connsiteX2877" fmla="*/ 885576 w 21052571"/>
              <a:gd name="connsiteY2877" fmla="*/ 3337527 h 8402012"/>
              <a:gd name="connsiteX2878" fmla="*/ 955422 w 21052571"/>
              <a:gd name="connsiteY2878" fmla="*/ 3350421 h 8402012"/>
              <a:gd name="connsiteX2879" fmla="*/ 885576 w 21052571"/>
              <a:gd name="connsiteY2879" fmla="*/ 3305285 h 8402012"/>
              <a:gd name="connsiteX2880" fmla="*/ 16211220 w 21052571"/>
              <a:gd name="connsiteY2880" fmla="*/ 3303146 h 8402012"/>
              <a:gd name="connsiteX2881" fmla="*/ 16222706 w 21052571"/>
              <a:gd name="connsiteY2881" fmla="*/ 3305706 h 8402012"/>
              <a:gd name="connsiteX2882" fmla="*/ 16209580 w 21052571"/>
              <a:gd name="connsiteY2882" fmla="*/ 3326180 h 8402012"/>
              <a:gd name="connsiteX2883" fmla="*/ 16211220 w 21052571"/>
              <a:gd name="connsiteY2883" fmla="*/ 3303146 h 8402012"/>
              <a:gd name="connsiteX2884" fmla="*/ 18424055 w 21052571"/>
              <a:gd name="connsiteY2884" fmla="*/ 3303145 h 8402012"/>
              <a:gd name="connsiteX2885" fmla="*/ 18431163 w 21052571"/>
              <a:gd name="connsiteY2885" fmla="*/ 3305706 h 8402012"/>
              <a:gd name="connsiteX2886" fmla="*/ 18423039 w 21052571"/>
              <a:gd name="connsiteY2886" fmla="*/ 3326179 h 8402012"/>
              <a:gd name="connsiteX2887" fmla="*/ 18424055 w 21052571"/>
              <a:gd name="connsiteY2887" fmla="*/ 3303145 h 8402012"/>
              <a:gd name="connsiteX2888" fmla="*/ 16129004 w 21052571"/>
              <a:gd name="connsiteY2888" fmla="*/ 3294139 h 8402012"/>
              <a:gd name="connsiteX2889" fmla="*/ 16146966 w 21052571"/>
              <a:gd name="connsiteY2889" fmla="*/ 3326247 h 8402012"/>
              <a:gd name="connsiteX2890" fmla="*/ 16129004 w 21052571"/>
              <a:gd name="connsiteY2890" fmla="*/ 3294139 h 8402012"/>
              <a:gd name="connsiteX2891" fmla="*/ 13185628 w 21052571"/>
              <a:gd name="connsiteY2891" fmla="*/ 3294139 h 8402012"/>
              <a:gd name="connsiteX2892" fmla="*/ 13203590 w 21052571"/>
              <a:gd name="connsiteY2892" fmla="*/ 3326248 h 8402012"/>
              <a:gd name="connsiteX2893" fmla="*/ 13185628 w 21052571"/>
              <a:gd name="connsiteY2893" fmla="*/ 3294139 h 8402012"/>
              <a:gd name="connsiteX2894" fmla="*/ 14132588 w 21052571"/>
              <a:gd name="connsiteY2894" fmla="*/ 3294136 h 8402012"/>
              <a:gd name="connsiteX2895" fmla="*/ 14114813 w 21052571"/>
              <a:gd name="connsiteY2895" fmla="*/ 3349980 h 8402012"/>
              <a:gd name="connsiteX2896" fmla="*/ 14132588 w 21052571"/>
              <a:gd name="connsiteY2896" fmla="*/ 3294136 h 8402012"/>
              <a:gd name="connsiteX2897" fmla="*/ 13298330 w 21052571"/>
              <a:gd name="connsiteY2897" fmla="*/ 3290807 h 8402012"/>
              <a:gd name="connsiteX2898" fmla="*/ 13261466 w 21052571"/>
              <a:gd name="connsiteY2898" fmla="*/ 3321551 h 8402012"/>
              <a:gd name="connsiteX2899" fmla="*/ 13298330 w 21052571"/>
              <a:gd name="connsiteY2899" fmla="*/ 3290807 h 8402012"/>
              <a:gd name="connsiteX2900" fmla="*/ 15466530 w 21052571"/>
              <a:gd name="connsiteY2900" fmla="*/ 3262042 h 8402012"/>
              <a:gd name="connsiteX2901" fmla="*/ 15485820 w 21052571"/>
              <a:gd name="connsiteY2901" fmla="*/ 3294499 h 8402012"/>
              <a:gd name="connsiteX2902" fmla="*/ 15466530 w 21052571"/>
              <a:gd name="connsiteY2902" fmla="*/ 3262042 h 8402012"/>
              <a:gd name="connsiteX2903" fmla="*/ 13602725 w 21052571"/>
              <a:gd name="connsiteY2903" fmla="*/ 3260959 h 8402012"/>
              <a:gd name="connsiteX2904" fmla="*/ 13620687 w 21052571"/>
              <a:gd name="connsiteY2904" fmla="*/ 3293065 h 8402012"/>
              <a:gd name="connsiteX2905" fmla="*/ 13602725 w 21052571"/>
              <a:gd name="connsiteY2905" fmla="*/ 3260959 h 8402012"/>
              <a:gd name="connsiteX2906" fmla="*/ 13454796 w 21052571"/>
              <a:gd name="connsiteY2906" fmla="*/ 3260959 h 8402012"/>
              <a:gd name="connsiteX2907" fmla="*/ 13436834 w 21052571"/>
              <a:gd name="connsiteY2907" fmla="*/ 3293065 h 8402012"/>
              <a:gd name="connsiteX2908" fmla="*/ 13454796 w 21052571"/>
              <a:gd name="connsiteY2908" fmla="*/ 3260959 h 8402012"/>
              <a:gd name="connsiteX2909" fmla="*/ 16767872 w 21052571"/>
              <a:gd name="connsiteY2909" fmla="*/ 3260958 h 8402012"/>
              <a:gd name="connsiteX2910" fmla="*/ 16749910 w 21052571"/>
              <a:gd name="connsiteY2910" fmla="*/ 3293064 h 8402012"/>
              <a:gd name="connsiteX2911" fmla="*/ 16767872 w 21052571"/>
              <a:gd name="connsiteY2911" fmla="*/ 3260958 h 8402012"/>
              <a:gd name="connsiteX2912" fmla="*/ 13659603 w 21052571"/>
              <a:gd name="connsiteY2912" fmla="*/ 3260958 h 8402012"/>
              <a:gd name="connsiteX2913" fmla="*/ 13677565 w 21052571"/>
              <a:gd name="connsiteY2913" fmla="*/ 3293065 h 8402012"/>
              <a:gd name="connsiteX2914" fmla="*/ 13659603 w 21052571"/>
              <a:gd name="connsiteY2914" fmla="*/ 3260958 h 8402012"/>
              <a:gd name="connsiteX2915" fmla="*/ 15800996 w 21052571"/>
              <a:gd name="connsiteY2915" fmla="*/ 3257333 h 8402012"/>
              <a:gd name="connsiteX2916" fmla="*/ 15838158 w 21052571"/>
              <a:gd name="connsiteY2916" fmla="*/ 3267815 h 8402012"/>
              <a:gd name="connsiteX2917" fmla="*/ 15959884 w 21052571"/>
              <a:gd name="connsiteY2917" fmla="*/ 3293621 h 8402012"/>
              <a:gd name="connsiteX2918" fmla="*/ 16011590 w 21052571"/>
              <a:gd name="connsiteY2918" fmla="*/ 3428033 h 8402012"/>
              <a:gd name="connsiteX2919" fmla="*/ 16191486 w 21052571"/>
              <a:gd name="connsiteY2919" fmla="*/ 3473196 h 8402012"/>
              <a:gd name="connsiteX2920" fmla="*/ 16359532 w 21052571"/>
              <a:gd name="connsiteY2920" fmla="*/ 3518357 h 8402012"/>
              <a:gd name="connsiteX2921" fmla="*/ 16416624 w 21052571"/>
              <a:gd name="connsiteY2921" fmla="*/ 3531260 h 8402012"/>
              <a:gd name="connsiteX2922" fmla="*/ 16429550 w 21052571"/>
              <a:gd name="connsiteY2922" fmla="*/ 3601152 h 8402012"/>
              <a:gd name="connsiteX2923" fmla="*/ 15779990 w 21052571"/>
              <a:gd name="connsiteY2923" fmla="*/ 3434486 h 8402012"/>
              <a:gd name="connsiteX2924" fmla="*/ 15805842 w 21052571"/>
              <a:gd name="connsiteY2924" fmla="*/ 3293621 h 8402012"/>
              <a:gd name="connsiteX2925" fmla="*/ 15773526 w 21052571"/>
              <a:gd name="connsiteY2925" fmla="*/ 3280718 h 8402012"/>
              <a:gd name="connsiteX2926" fmla="*/ 15800996 w 21052571"/>
              <a:gd name="connsiteY2926" fmla="*/ 3257333 h 8402012"/>
              <a:gd name="connsiteX2927" fmla="*/ 18247671 w 21052571"/>
              <a:gd name="connsiteY2927" fmla="*/ 3246739 h 8402012"/>
              <a:gd name="connsiteX2928" fmla="*/ 18326423 w 21052571"/>
              <a:gd name="connsiteY2928" fmla="*/ 3253360 h 8402012"/>
              <a:gd name="connsiteX2929" fmla="*/ 18339547 w 21052571"/>
              <a:gd name="connsiteY2929" fmla="*/ 3326211 h 8402012"/>
              <a:gd name="connsiteX2930" fmla="*/ 18247671 w 21052571"/>
              <a:gd name="connsiteY2930" fmla="*/ 3246739 h 8402012"/>
              <a:gd name="connsiteX2931" fmla="*/ 12501896 w 21052571"/>
              <a:gd name="connsiteY2931" fmla="*/ 3235127 h 8402012"/>
              <a:gd name="connsiteX2932" fmla="*/ 12527670 w 21052571"/>
              <a:gd name="connsiteY2932" fmla="*/ 3260813 h 8402012"/>
              <a:gd name="connsiteX2933" fmla="*/ 12501896 w 21052571"/>
              <a:gd name="connsiteY2933" fmla="*/ 3235127 h 8402012"/>
              <a:gd name="connsiteX2934" fmla="*/ 20109359 w 21052571"/>
              <a:gd name="connsiteY2934" fmla="*/ 3233928 h 8402012"/>
              <a:gd name="connsiteX2935" fmla="*/ 20072467 w 21052571"/>
              <a:gd name="connsiteY2935" fmla="*/ 3258524 h 8402012"/>
              <a:gd name="connsiteX2936" fmla="*/ 20109359 w 21052571"/>
              <a:gd name="connsiteY2936" fmla="*/ 3233928 h 8402012"/>
              <a:gd name="connsiteX2937" fmla="*/ 12586468 w 21052571"/>
              <a:gd name="connsiteY2937" fmla="*/ 3233522 h 8402012"/>
              <a:gd name="connsiteX2938" fmla="*/ 12559888 w 21052571"/>
              <a:gd name="connsiteY2938" fmla="*/ 3235127 h 8402012"/>
              <a:gd name="connsiteX2939" fmla="*/ 12598550 w 21052571"/>
              <a:gd name="connsiteY2939" fmla="*/ 3260813 h 8402012"/>
              <a:gd name="connsiteX2940" fmla="*/ 12586468 w 21052571"/>
              <a:gd name="connsiteY2940" fmla="*/ 3233522 h 8402012"/>
              <a:gd name="connsiteX2941" fmla="*/ 18090191 w 21052571"/>
              <a:gd name="connsiteY2941" fmla="*/ 3213562 h 8402012"/>
              <a:gd name="connsiteX2942" fmla="*/ 18039119 w 21052571"/>
              <a:gd name="connsiteY2942" fmla="*/ 3259856 h 8402012"/>
              <a:gd name="connsiteX2943" fmla="*/ 18090191 w 21052571"/>
              <a:gd name="connsiteY2943" fmla="*/ 3213562 h 8402012"/>
              <a:gd name="connsiteX2944" fmla="*/ 15644776 w 21052571"/>
              <a:gd name="connsiteY2944" fmla="*/ 3205553 h 8402012"/>
              <a:gd name="connsiteX2945" fmla="*/ 15658736 w 21052571"/>
              <a:gd name="connsiteY2945" fmla="*/ 3213048 h 8402012"/>
              <a:gd name="connsiteX2946" fmla="*/ 15602894 w 21052571"/>
              <a:gd name="connsiteY2946" fmla="*/ 3231492 h 8402012"/>
              <a:gd name="connsiteX2947" fmla="*/ 15644776 w 21052571"/>
              <a:gd name="connsiteY2947" fmla="*/ 3205553 h 8402012"/>
              <a:gd name="connsiteX2948" fmla="*/ 12830147 w 21052571"/>
              <a:gd name="connsiteY2948" fmla="*/ 3204081 h 8402012"/>
              <a:gd name="connsiteX2949" fmla="*/ 12843275 w 21052571"/>
              <a:gd name="connsiteY2949" fmla="*/ 3236186 h 8402012"/>
              <a:gd name="connsiteX2950" fmla="*/ 12830147 w 21052571"/>
              <a:gd name="connsiteY2950" fmla="*/ 3204081 h 8402012"/>
              <a:gd name="connsiteX2951" fmla="*/ 15963116 w 21052571"/>
              <a:gd name="connsiteY2951" fmla="*/ 3204080 h 8402012"/>
              <a:gd name="connsiteX2952" fmla="*/ 16000008 w 21052571"/>
              <a:gd name="connsiteY2952" fmla="*/ 3204080 h 8402012"/>
              <a:gd name="connsiteX2953" fmla="*/ 16000008 w 21052571"/>
              <a:gd name="connsiteY2953" fmla="*/ 3236186 h 8402012"/>
              <a:gd name="connsiteX2954" fmla="*/ 15963116 w 21052571"/>
              <a:gd name="connsiteY2954" fmla="*/ 3236186 h 8402012"/>
              <a:gd name="connsiteX2955" fmla="*/ 15963116 w 21052571"/>
              <a:gd name="connsiteY2955" fmla="*/ 3204080 h 8402012"/>
              <a:gd name="connsiteX2956" fmla="*/ 12996038 w 21052571"/>
              <a:gd name="connsiteY2956" fmla="*/ 3204080 h 8402012"/>
              <a:gd name="connsiteX2957" fmla="*/ 13014000 w 21052571"/>
              <a:gd name="connsiteY2957" fmla="*/ 3236186 h 8402012"/>
              <a:gd name="connsiteX2958" fmla="*/ 12996038 w 21052571"/>
              <a:gd name="connsiteY2958" fmla="*/ 3204080 h 8402012"/>
              <a:gd name="connsiteX2959" fmla="*/ 12957122 w 21052571"/>
              <a:gd name="connsiteY2959" fmla="*/ 3204080 h 8402012"/>
              <a:gd name="connsiteX2960" fmla="*/ 12939160 w 21052571"/>
              <a:gd name="connsiteY2960" fmla="*/ 3236186 h 8402012"/>
              <a:gd name="connsiteX2961" fmla="*/ 12957122 w 21052571"/>
              <a:gd name="connsiteY2961" fmla="*/ 3204080 h 8402012"/>
              <a:gd name="connsiteX2962" fmla="*/ 16056886 w 21052571"/>
              <a:gd name="connsiteY2962" fmla="*/ 3201217 h 8402012"/>
              <a:gd name="connsiteX2963" fmla="*/ 16019994 w 21052571"/>
              <a:gd name="connsiteY2963" fmla="*/ 3234284 h 8402012"/>
              <a:gd name="connsiteX2964" fmla="*/ 16056886 w 21052571"/>
              <a:gd name="connsiteY2964" fmla="*/ 3201217 h 8402012"/>
              <a:gd name="connsiteX2965" fmla="*/ 17167239 w 21052571"/>
              <a:gd name="connsiteY2965" fmla="*/ 3200567 h 8402012"/>
              <a:gd name="connsiteX2966" fmla="*/ 17167239 w 21052571"/>
              <a:gd name="connsiteY2966" fmla="*/ 3258601 h 8402012"/>
              <a:gd name="connsiteX2967" fmla="*/ 17191959 w 21052571"/>
              <a:gd name="connsiteY2967" fmla="*/ 3258601 h 8402012"/>
              <a:gd name="connsiteX2968" fmla="*/ 17243547 w 21052571"/>
              <a:gd name="connsiteY2968" fmla="*/ 3258601 h 8402012"/>
              <a:gd name="connsiteX2969" fmla="*/ 17411211 w 21052571"/>
              <a:gd name="connsiteY2969" fmla="*/ 3303739 h 8402012"/>
              <a:gd name="connsiteX2970" fmla="*/ 17308031 w 21052571"/>
              <a:gd name="connsiteY2970" fmla="*/ 3245706 h 8402012"/>
              <a:gd name="connsiteX2971" fmla="*/ 17167239 w 21052571"/>
              <a:gd name="connsiteY2971" fmla="*/ 3200567 h 8402012"/>
              <a:gd name="connsiteX2972" fmla="*/ 12898229 w 21052571"/>
              <a:gd name="connsiteY2972" fmla="*/ 3196698 h 8402012"/>
              <a:gd name="connsiteX2973" fmla="*/ 12919170 w 21052571"/>
              <a:gd name="connsiteY2973" fmla="*/ 3232598 h 8402012"/>
              <a:gd name="connsiteX2974" fmla="*/ 12863326 w 21052571"/>
              <a:gd name="connsiteY2974" fmla="*/ 3199963 h 8402012"/>
              <a:gd name="connsiteX2975" fmla="*/ 12898229 w 21052571"/>
              <a:gd name="connsiteY2975" fmla="*/ 3196698 h 8402012"/>
              <a:gd name="connsiteX2976" fmla="*/ 18188291 w 21052571"/>
              <a:gd name="connsiteY2976" fmla="*/ 3196697 h 8402012"/>
              <a:gd name="connsiteX2977" fmla="*/ 18222915 w 21052571"/>
              <a:gd name="connsiteY2977" fmla="*/ 3199962 h 8402012"/>
              <a:gd name="connsiteX2978" fmla="*/ 18167091 w 21052571"/>
              <a:gd name="connsiteY2978" fmla="*/ 3232596 h 8402012"/>
              <a:gd name="connsiteX2979" fmla="*/ 18188291 w 21052571"/>
              <a:gd name="connsiteY2979" fmla="*/ 3196697 h 8402012"/>
              <a:gd name="connsiteX2980" fmla="*/ 11401461 w 21052571"/>
              <a:gd name="connsiteY2980" fmla="*/ 3194061 h 8402012"/>
              <a:gd name="connsiteX2981" fmla="*/ 11353099 w 21052571"/>
              <a:gd name="connsiteY2981" fmla="*/ 3202121 h 8402012"/>
              <a:gd name="connsiteX2982" fmla="*/ 11430479 w 21052571"/>
              <a:gd name="connsiteY2982" fmla="*/ 3234361 h 8402012"/>
              <a:gd name="connsiteX2983" fmla="*/ 11401461 w 21052571"/>
              <a:gd name="connsiteY2983" fmla="*/ 3194061 h 8402012"/>
              <a:gd name="connsiteX2984" fmla="*/ 15654530 w 21052571"/>
              <a:gd name="connsiteY2984" fmla="*/ 3192852 h 8402012"/>
              <a:gd name="connsiteX2985" fmla="*/ 15663512 w 21052571"/>
              <a:gd name="connsiteY2985" fmla="*/ 3201833 h 8402012"/>
              <a:gd name="connsiteX2986" fmla="*/ 15645550 w 21052571"/>
              <a:gd name="connsiteY2986" fmla="*/ 3201833 h 8402012"/>
              <a:gd name="connsiteX2987" fmla="*/ 15654530 w 21052571"/>
              <a:gd name="connsiteY2987" fmla="*/ 3192852 h 8402012"/>
              <a:gd name="connsiteX2988" fmla="*/ 12674799 w 21052571"/>
              <a:gd name="connsiteY2988" fmla="*/ 3170912 h 8402012"/>
              <a:gd name="connsiteX2989" fmla="*/ 12674799 w 21052571"/>
              <a:gd name="connsiteY2989" fmla="*/ 3235127 h 8402012"/>
              <a:gd name="connsiteX2990" fmla="*/ 12700574 w 21052571"/>
              <a:gd name="connsiteY2990" fmla="*/ 3235127 h 8402012"/>
              <a:gd name="connsiteX2991" fmla="*/ 12765010 w 21052571"/>
              <a:gd name="connsiteY2991" fmla="*/ 3235127 h 8402012"/>
              <a:gd name="connsiteX2992" fmla="*/ 12803672 w 21052571"/>
              <a:gd name="connsiteY2992" fmla="*/ 3254393 h 8402012"/>
              <a:gd name="connsiteX2993" fmla="*/ 12719904 w 21052571"/>
              <a:gd name="connsiteY2993" fmla="*/ 3280078 h 8402012"/>
              <a:gd name="connsiteX2994" fmla="*/ 12604994 w 21052571"/>
              <a:gd name="connsiteY2994" fmla="*/ 3286500 h 8402012"/>
              <a:gd name="connsiteX2995" fmla="*/ 12335436 w 21052571"/>
              <a:gd name="connsiteY2995" fmla="*/ 3325029 h 8402012"/>
              <a:gd name="connsiteX2996" fmla="*/ 12239856 w 21052571"/>
              <a:gd name="connsiteY2996" fmla="*/ 3337872 h 8402012"/>
              <a:gd name="connsiteX2997" fmla="*/ 12175419 w 21052571"/>
              <a:gd name="connsiteY2997" fmla="*/ 3350714 h 8402012"/>
              <a:gd name="connsiteX2998" fmla="*/ 12188307 w 21052571"/>
              <a:gd name="connsiteY2998" fmla="*/ 3388176 h 8402012"/>
              <a:gd name="connsiteX2999" fmla="*/ 12239856 w 21052571"/>
              <a:gd name="connsiteY2999" fmla="*/ 3375345 h 8402012"/>
              <a:gd name="connsiteX3000" fmla="*/ 12309661 w 21052571"/>
              <a:gd name="connsiteY3000" fmla="*/ 3382825 h 8402012"/>
              <a:gd name="connsiteX3001" fmla="*/ 12283887 w 21052571"/>
              <a:gd name="connsiteY3001" fmla="*/ 3426704 h 8402012"/>
              <a:gd name="connsiteX3002" fmla="*/ 12028290 w 21052571"/>
              <a:gd name="connsiteY3002" fmla="*/ 3471657 h 8402012"/>
              <a:gd name="connsiteX3003" fmla="*/ 11489175 w 21052571"/>
              <a:gd name="connsiteY3003" fmla="*/ 3567978 h 8402012"/>
              <a:gd name="connsiteX3004" fmla="*/ 11540724 w 21052571"/>
              <a:gd name="connsiteY3004" fmla="*/ 3529449 h 8402012"/>
              <a:gd name="connsiteX3005" fmla="*/ 11469844 w 21052571"/>
              <a:gd name="connsiteY3005" fmla="*/ 3478076 h 8402012"/>
              <a:gd name="connsiteX3006" fmla="*/ 11489175 w 21052571"/>
              <a:gd name="connsiteY3006" fmla="*/ 3413862 h 8402012"/>
              <a:gd name="connsiteX3007" fmla="*/ 11527836 w 21052571"/>
              <a:gd name="connsiteY3007" fmla="*/ 3407441 h 8402012"/>
              <a:gd name="connsiteX3008" fmla="*/ 11618047 w 21052571"/>
              <a:gd name="connsiteY3008" fmla="*/ 3401019 h 8402012"/>
              <a:gd name="connsiteX3009" fmla="*/ 11585829 w 21052571"/>
              <a:gd name="connsiteY3009" fmla="*/ 3490920 h 8402012"/>
              <a:gd name="connsiteX3010" fmla="*/ 11745845 w 21052571"/>
              <a:gd name="connsiteY3010" fmla="*/ 3452390 h 8402012"/>
              <a:gd name="connsiteX3011" fmla="*/ 11790951 w 21052571"/>
              <a:gd name="connsiteY3011" fmla="*/ 3465234 h 8402012"/>
              <a:gd name="connsiteX3012" fmla="*/ 11854313 w 21052571"/>
              <a:gd name="connsiteY3012" fmla="*/ 3445969 h 8402012"/>
              <a:gd name="connsiteX3013" fmla="*/ 11810281 w 21052571"/>
              <a:gd name="connsiteY3013" fmla="*/ 3368897 h 8402012"/>
              <a:gd name="connsiteX3014" fmla="*/ 12008959 w 21052571"/>
              <a:gd name="connsiteY3014" fmla="*/ 3305765 h 8402012"/>
              <a:gd name="connsiteX3015" fmla="*/ 12233412 w 21052571"/>
              <a:gd name="connsiteY3015" fmla="*/ 3260813 h 8402012"/>
              <a:gd name="connsiteX3016" fmla="*/ 12674799 w 21052571"/>
              <a:gd name="connsiteY3016" fmla="*/ 3170912 h 8402012"/>
              <a:gd name="connsiteX3017" fmla="*/ 14980989 w 21052571"/>
              <a:gd name="connsiteY3017" fmla="*/ 3170904 h 8402012"/>
              <a:gd name="connsiteX3018" fmla="*/ 14963027 w 21052571"/>
              <a:gd name="connsiteY3018" fmla="*/ 3203012 h 8402012"/>
              <a:gd name="connsiteX3019" fmla="*/ 14980989 w 21052571"/>
              <a:gd name="connsiteY3019" fmla="*/ 3170904 h 8402012"/>
              <a:gd name="connsiteX3020" fmla="*/ 12810191 w 21052571"/>
              <a:gd name="connsiteY3020" fmla="*/ 3170904 h 8402012"/>
              <a:gd name="connsiteX3021" fmla="*/ 12792229 w 21052571"/>
              <a:gd name="connsiteY3021" fmla="*/ 3203013 h 8402012"/>
              <a:gd name="connsiteX3022" fmla="*/ 12810191 w 21052571"/>
              <a:gd name="connsiteY3022" fmla="*/ 3170904 h 8402012"/>
              <a:gd name="connsiteX3023" fmla="*/ 20014595 w 21052571"/>
              <a:gd name="connsiteY3023" fmla="*/ 3170903 h 8402012"/>
              <a:gd name="connsiteX3024" fmla="*/ 19996631 w 21052571"/>
              <a:gd name="connsiteY3024" fmla="*/ 3203011 h 8402012"/>
              <a:gd name="connsiteX3025" fmla="*/ 20014595 w 21052571"/>
              <a:gd name="connsiteY3025" fmla="*/ 3170903 h 8402012"/>
              <a:gd name="connsiteX3026" fmla="*/ 15943158 w 21052571"/>
              <a:gd name="connsiteY3026" fmla="*/ 3170903 h 8402012"/>
              <a:gd name="connsiteX3027" fmla="*/ 15925194 w 21052571"/>
              <a:gd name="connsiteY3027" fmla="*/ 3203012 h 8402012"/>
              <a:gd name="connsiteX3028" fmla="*/ 15943158 w 21052571"/>
              <a:gd name="connsiteY3028" fmla="*/ 3170903 h 8402012"/>
              <a:gd name="connsiteX3029" fmla="*/ 19185111 w 21052571"/>
              <a:gd name="connsiteY3029" fmla="*/ 3167569 h 8402012"/>
              <a:gd name="connsiteX3030" fmla="*/ 19148219 w 21052571"/>
              <a:gd name="connsiteY3030" fmla="*/ 3198313 h 8402012"/>
              <a:gd name="connsiteX3031" fmla="*/ 19185111 w 21052571"/>
              <a:gd name="connsiteY3031" fmla="*/ 3167569 h 8402012"/>
              <a:gd name="connsiteX3032" fmla="*/ 11504367 w 21052571"/>
              <a:gd name="connsiteY3032" fmla="*/ 3167062 h 8402012"/>
              <a:gd name="connsiteX3033" fmla="*/ 11468095 w 21052571"/>
              <a:gd name="connsiteY3033" fmla="*/ 3169883 h 8402012"/>
              <a:gd name="connsiteX3034" fmla="*/ 11526130 w 21052571"/>
              <a:gd name="connsiteY3034" fmla="*/ 3202121 h 8402012"/>
              <a:gd name="connsiteX3035" fmla="*/ 11504367 w 21052571"/>
              <a:gd name="connsiteY3035" fmla="*/ 3167062 h 8402012"/>
              <a:gd name="connsiteX3036" fmla="*/ 13156298 w 21052571"/>
              <a:gd name="connsiteY3036" fmla="*/ 3161176 h 8402012"/>
              <a:gd name="connsiteX3037" fmla="*/ 13203484 w 21052571"/>
              <a:gd name="connsiteY3037" fmla="*/ 3168815 h 8402012"/>
              <a:gd name="connsiteX3038" fmla="*/ 13124012 w 21052571"/>
              <a:gd name="connsiteY3038" fmla="*/ 3200975 h 8402012"/>
              <a:gd name="connsiteX3039" fmla="*/ 13156298 w 21052571"/>
              <a:gd name="connsiteY3039" fmla="*/ 3161176 h 8402012"/>
              <a:gd name="connsiteX3040" fmla="*/ 14881790 w 21052571"/>
              <a:gd name="connsiteY3040" fmla="*/ 3159429 h 8402012"/>
              <a:gd name="connsiteX3041" fmla="*/ 14924008 w 21052571"/>
              <a:gd name="connsiteY3041" fmla="*/ 3169798 h 8402012"/>
              <a:gd name="connsiteX3042" fmla="*/ 14924008 w 21052571"/>
              <a:gd name="connsiteY3042" fmla="*/ 3202976 h 8402012"/>
              <a:gd name="connsiteX3043" fmla="*/ 14844539 w 21052571"/>
              <a:gd name="connsiteY3043" fmla="*/ 3183070 h 8402012"/>
              <a:gd name="connsiteX3044" fmla="*/ 14881790 w 21052571"/>
              <a:gd name="connsiteY3044" fmla="*/ 3159429 h 8402012"/>
              <a:gd name="connsiteX3045" fmla="*/ 17943299 w 21052571"/>
              <a:gd name="connsiteY3045" fmla="*/ 3139596 h 8402012"/>
              <a:gd name="connsiteX3046" fmla="*/ 17906407 w 21052571"/>
              <a:gd name="connsiteY3046" fmla="*/ 3171561 h 8402012"/>
              <a:gd name="connsiteX3047" fmla="*/ 17943299 w 21052571"/>
              <a:gd name="connsiteY3047" fmla="*/ 3139596 h 8402012"/>
              <a:gd name="connsiteX3048" fmla="*/ 19673719 w 21052571"/>
              <a:gd name="connsiteY3048" fmla="*/ 3139159 h 8402012"/>
              <a:gd name="connsiteX3049" fmla="*/ 19715935 w 21052571"/>
              <a:gd name="connsiteY3049" fmla="*/ 3150585 h 8402012"/>
              <a:gd name="connsiteX3050" fmla="*/ 19709615 w 21052571"/>
              <a:gd name="connsiteY3050" fmla="*/ 3169770 h 8402012"/>
              <a:gd name="connsiteX3051" fmla="*/ 19660111 w 21052571"/>
              <a:gd name="connsiteY3051" fmla="*/ 3150585 h 8402012"/>
              <a:gd name="connsiteX3052" fmla="*/ 19673719 w 21052571"/>
              <a:gd name="connsiteY3052" fmla="*/ 3139159 h 8402012"/>
              <a:gd name="connsiteX3053" fmla="*/ 11616407 w 21052571"/>
              <a:gd name="connsiteY3053" fmla="*/ 3138718 h 8402012"/>
              <a:gd name="connsiteX3054" fmla="*/ 11654023 w 21052571"/>
              <a:gd name="connsiteY3054" fmla="*/ 3169883 h 8402012"/>
              <a:gd name="connsiteX3055" fmla="*/ 11616407 w 21052571"/>
              <a:gd name="connsiteY3055" fmla="*/ 3138718 h 8402012"/>
              <a:gd name="connsiteX3056" fmla="*/ 11314409 w 21052571"/>
              <a:gd name="connsiteY3056" fmla="*/ 3138718 h 8402012"/>
              <a:gd name="connsiteX3057" fmla="*/ 11089791 w 21052571"/>
              <a:gd name="connsiteY3057" fmla="*/ 3182777 h 8402012"/>
              <a:gd name="connsiteX3058" fmla="*/ 11044652 w 21052571"/>
              <a:gd name="connsiteY3058" fmla="*/ 3195674 h 8402012"/>
              <a:gd name="connsiteX3059" fmla="*/ 11007037 w 21052571"/>
              <a:gd name="connsiteY3059" fmla="*/ 3234361 h 8402012"/>
              <a:gd name="connsiteX3060" fmla="*/ 10916760 w 21052571"/>
              <a:gd name="connsiteY3060" fmla="*/ 3253706 h 8402012"/>
              <a:gd name="connsiteX3061" fmla="*/ 10705038 w 21052571"/>
              <a:gd name="connsiteY3061" fmla="*/ 3337527 h 8402012"/>
              <a:gd name="connsiteX3062" fmla="*/ 10601865 w 21052571"/>
              <a:gd name="connsiteY3062" fmla="*/ 3382670 h 8402012"/>
              <a:gd name="connsiteX3063" fmla="*/ 10564249 w 21052571"/>
              <a:gd name="connsiteY3063" fmla="*/ 3413830 h 8402012"/>
              <a:gd name="connsiteX3064" fmla="*/ 10788867 w 21052571"/>
              <a:gd name="connsiteY3064" fmla="*/ 3350421 h 8402012"/>
              <a:gd name="connsiteX3065" fmla="*/ 10743729 w 21052571"/>
              <a:gd name="connsiteY3065" fmla="*/ 3407382 h 8402012"/>
              <a:gd name="connsiteX3066" fmla="*/ 10679245 w 21052571"/>
              <a:gd name="connsiteY3066" fmla="*/ 3452516 h 8402012"/>
              <a:gd name="connsiteX3067" fmla="*/ 10596491 w 21052571"/>
              <a:gd name="connsiteY3067" fmla="*/ 3478308 h 8402012"/>
              <a:gd name="connsiteX3068" fmla="*/ 10551352 w 21052571"/>
              <a:gd name="connsiteY3068" fmla="*/ 3510547 h 8402012"/>
              <a:gd name="connsiteX3069" fmla="*/ 10487943 w 21052571"/>
              <a:gd name="connsiteY3069" fmla="*/ 3510547 h 8402012"/>
              <a:gd name="connsiteX3070" fmla="*/ 10601865 w 21052571"/>
              <a:gd name="connsiteY3070" fmla="*/ 3510547 h 8402012"/>
              <a:gd name="connsiteX3071" fmla="*/ 10705038 w 21052571"/>
              <a:gd name="connsiteY3071" fmla="*/ 3478308 h 8402012"/>
              <a:gd name="connsiteX3072" fmla="*/ 10763074 w 21052571"/>
              <a:gd name="connsiteY3072" fmla="*/ 3478308 h 8402012"/>
              <a:gd name="connsiteX3073" fmla="*/ 10807138 w 21052571"/>
              <a:gd name="connsiteY3073" fmla="*/ 3510547 h 8402012"/>
              <a:gd name="connsiteX3074" fmla="*/ 10807138 w 21052571"/>
              <a:gd name="connsiteY3074" fmla="*/ 3446069 h 8402012"/>
              <a:gd name="connsiteX3075" fmla="*/ 10916760 w 21052571"/>
              <a:gd name="connsiteY3075" fmla="*/ 3478308 h 8402012"/>
              <a:gd name="connsiteX3076" fmla="*/ 10884518 w 21052571"/>
              <a:gd name="connsiteY3076" fmla="*/ 3446069 h 8402012"/>
              <a:gd name="connsiteX3077" fmla="*/ 10920167 w 21052571"/>
              <a:gd name="connsiteY3077" fmla="*/ 3413206 h 8402012"/>
              <a:gd name="connsiteX3078" fmla="*/ 10936750 w 21052571"/>
              <a:gd name="connsiteY3078" fmla="*/ 3416184 h 8402012"/>
              <a:gd name="connsiteX3079" fmla="*/ 10935748 w 21052571"/>
              <a:gd name="connsiteY3079" fmla="*/ 3412066 h 8402012"/>
              <a:gd name="connsiteX3080" fmla="*/ 10938954 w 21052571"/>
              <a:gd name="connsiteY3080" fmla="*/ 3402320 h 8402012"/>
              <a:gd name="connsiteX3081" fmla="*/ 10936105 w 21052571"/>
              <a:gd name="connsiteY3081" fmla="*/ 3400935 h 8402012"/>
              <a:gd name="connsiteX3082" fmla="*/ 10939921 w 21052571"/>
              <a:gd name="connsiteY3082" fmla="*/ 3399383 h 8402012"/>
              <a:gd name="connsiteX3083" fmla="*/ 10940238 w 21052571"/>
              <a:gd name="connsiteY3083" fmla="*/ 3398418 h 8402012"/>
              <a:gd name="connsiteX3084" fmla="*/ 10940672 w 21052571"/>
              <a:gd name="connsiteY3084" fmla="*/ 3399077 h 8402012"/>
              <a:gd name="connsiteX3085" fmla="*/ 11066550 w 21052571"/>
              <a:gd name="connsiteY3085" fmla="*/ 3347869 h 8402012"/>
              <a:gd name="connsiteX3086" fmla="*/ 11192965 w 21052571"/>
              <a:gd name="connsiteY3086" fmla="*/ 3298846 h 8402012"/>
              <a:gd name="connsiteX3087" fmla="*/ 11269270 w 21052571"/>
              <a:gd name="connsiteY3087" fmla="*/ 3266602 h 8402012"/>
              <a:gd name="connsiteX3088" fmla="*/ 11314409 w 21052571"/>
              <a:gd name="connsiteY3088" fmla="*/ 3138718 h 8402012"/>
              <a:gd name="connsiteX3089" fmla="*/ 15828898 w 21052571"/>
              <a:gd name="connsiteY3089" fmla="*/ 3138563 h 8402012"/>
              <a:gd name="connsiteX3090" fmla="*/ 15852278 w 21052571"/>
              <a:gd name="connsiteY3090" fmla="*/ 3149757 h 8402012"/>
              <a:gd name="connsiteX3091" fmla="*/ 15852278 w 21052571"/>
              <a:gd name="connsiteY3091" fmla="*/ 3194601 h 8402012"/>
              <a:gd name="connsiteX3092" fmla="*/ 15773526 w 21052571"/>
              <a:gd name="connsiteY3092" fmla="*/ 3201164 h 8402012"/>
              <a:gd name="connsiteX3093" fmla="*/ 15828898 w 21052571"/>
              <a:gd name="connsiteY3093" fmla="*/ 3138563 h 8402012"/>
              <a:gd name="connsiteX3094" fmla="*/ 14038779 w 21052571"/>
              <a:gd name="connsiteY3094" fmla="*/ 3137724 h 8402012"/>
              <a:gd name="connsiteX3095" fmla="*/ 14056741 w 21052571"/>
              <a:gd name="connsiteY3095" fmla="*/ 3169794 h 8402012"/>
              <a:gd name="connsiteX3096" fmla="*/ 14038779 w 21052571"/>
              <a:gd name="connsiteY3096" fmla="*/ 3137724 h 8402012"/>
              <a:gd name="connsiteX3097" fmla="*/ 13393180 w 21052571"/>
              <a:gd name="connsiteY3097" fmla="*/ 3137724 h 8402012"/>
              <a:gd name="connsiteX3098" fmla="*/ 13375218 w 21052571"/>
              <a:gd name="connsiteY3098" fmla="*/ 3169794 h 8402012"/>
              <a:gd name="connsiteX3099" fmla="*/ 13393180 w 21052571"/>
              <a:gd name="connsiteY3099" fmla="*/ 3137724 h 8402012"/>
              <a:gd name="connsiteX3100" fmla="*/ 14754483 w 21052571"/>
              <a:gd name="connsiteY3100" fmla="*/ 3137724 h 8402012"/>
              <a:gd name="connsiteX3101" fmla="*/ 14843480 w 21052571"/>
              <a:gd name="connsiteY3101" fmla="*/ 3150995 h 8402012"/>
              <a:gd name="connsiteX3102" fmla="*/ 14754483 w 21052571"/>
              <a:gd name="connsiteY3102" fmla="*/ 3137724 h 8402012"/>
              <a:gd name="connsiteX3103" fmla="*/ 20128347 w 21052571"/>
              <a:gd name="connsiteY3103" fmla="*/ 3137724 h 8402012"/>
              <a:gd name="connsiteX3104" fmla="*/ 20110383 w 21052571"/>
              <a:gd name="connsiteY3104" fmla="*/ 3169793 h 8402012"/>
              <a:gd name="connsiteX3105" fmla="*/ 20128347 w 21052571"/>
              <a:gd name="connsiteY3105" fmla="*/ 3137724 h 8402012"/>
              <a:gd name="connsiteX3106" fmla="*/ 19848703 w 21052571"/>
              <a:gd name="connsiteY3106" fmla="*/ 3137724 h 8402012"/>
              <a:gd name="connsiteX3107" fmla="*/ 19830739 w 21052571"/>
              <a:gd name="connsiteY3107" fmla="*/ 3169793 h 8402012"/>
              <a:gd name="connsiteX3108" fmla="*/ 19848703 w 21052571"/>
              <a:gd name="connsiteY3108" fmla="*/ 3137724 h 8402012"/>
              <a:gd name="connsiteX3109" fmla="*/ 19615151 w 21052571"/>
              <a:gd name="connsiteY3109" fmla="*/ 3127169 h 8402012"/>
              <a:gd name="connsiteX3110" fmla="*/ 19614559 w 21052571"/>
              <a:gd name="connsiteY3110" fmla="*/ 3129476 h 8402012"/>
              <a:gd name="connsiteX3111" fmla="*/ 19612711 w 21052571"/>
              <a:gd name="connsiteY3111" fmla="*/ 3136659 h 8402012"/>
              <a:gd name="connsiteX3112" fmla="*/ 19617111 w 21052571"/>
              <a:gd name="connsiteY3112" fmla="*/ 3119540 h 8402012"/>
              <a:gd name="connsiteX3113" fmla="*/ 19615151 w 21052571"/>
              <a:gd name="connsiteY3113" fmla="*/ 3127169 h 8402012"/>
              <a:gd name="connsiteX3114" fmla="*/ 19616479 w 21052571"/>
              <a:gd name="connsiteY3114" fmla="*/ 3121992 h 8402012"/>
              <a:gd name="connsiteX3115" fmla="*/ 18432519 w 21052571"/>
              <a:gd name="connsiteY3115" fmla="*/ 3118767 h 8402012"/>
              <a:gd name="connsiteX3116" fmla="*/ 18587851 w 21052571"/>
              <a:gd name="connsiteY3116" fmla="*/ 3151581 h 8402012"/>
              <a:gd name="connsiteX3117" fmla="*/ 18529603 w 21052571"/>
              <a:gd name="connsiteY3117" fmla="*/ 3202988 h 8402012"/>
              <a:gd name="connsiteX3118" fmla="*/ 18432519 w 21052571"/>
              <a:gd name="connsiteY3118" fmla="*/ 3118767 h 8402012"/>
              <a:gd name="connsiteX3119" fmla="*/ 16711994 w 21052571"/>
              <a:gd name="connsiteY3119" fmla="*/ 3118764 h 8402012"/>
              <a:gd name="connsiteX3120" fmla="*/ 16867319 w 21052571"/>
              <a:gd name="connsiteY3120" fmla="*/ 3137724 h 8402012"/>
              <a:gd name="connsiteX3121" fmla="*/ 16711994 w 21052571"/>
              <a:gd name="connsiteY3121" fmla="*/ 3118764 h 8402012"/>
              <a:gd name="connsiteX3122" fmla="*/ 19618251 w 21052571"/>
              <a:gd name="connsiteY3122" fmla="*/ 3115111 h 8402012"/>
              <a:gd name="connsiteX3123" fmla="*/ 19617111 w 21052571"/>
              <a:gd name="connsiteY3123" fmla="*/ 3119540 h 8402012"/>
              <a:gd name="connsiteX3124" fmla="*/ 19617635 w 21052571"/>
              <a:gd name="connsiteY3124" fmla="*/ 3117506 h 8402012"/>
              <a:gd name="connsiteX3125" fmla="*/ 19618251 w 21052571"/>
              <a:gd name="connsiteY3125" fmla="*/ 3115111 h 8402012"/>
              <a:gd name="connsiteX3126" fmla="*/ 19635127 w 21052571"/>
              <a:gd name="connsiteY3126" fmla="*/ 3114978 h 8402012"/>
              <a:gd name="connsiteX3127" fmla="*/ 19654343 w 21052571"/>
              <a:gd name="connsiteY3127" fmla="*/ 3117386 h 8402012"/>
              <a:gd name="connsiteX3128" fmla="*/ 19629747 w 21052571"/>
              <a:gd name="connsiteY3128" fmla="*/ 3136652 h 8402012"/>
              <a:gd name="connsiteX3129" fmla="*/ 19635127 w 21052571"/>
              <a:gd name="connsiteY3129" fmla="*/ 3114978 h 8402012"/>
              <a:gd name="connsiteX3130" fmla="*/ 11994711 w 21052571"/>
              <a:gd name="connsiteY3130" fmla="*/ 3106481 h 8402012"/>
              <a:gd name="connsiteX3131" fmla="*/ 12014056 w 21052571"/>
              <a:gd name="connsiteY3131" fmla="*/ 3169883 h 8402012"/>
              <a:gd name="connsiteX3132" fmla="*/ 11994711 w 21052571"/>
              <a:gd name="connsiteY3132" fmla="*/ 3106481 h 8402012"/>
              <a:gd name="connsiteX3133" fmla="*/ 19967091 w 21052571"/>
              <a:gd name="connsiteY3133" fmla="*/ 3106419 h 8402012"/>
              <a:gd name="connsiteX3134" fmla="*/ 19920795 w 21052571"/>
              <a:gd name="connsiteY3134" fmla="*/ 3139486 h 8402012"/>
              <a:gd name="connsiteX3135" fmla="*/ 19967091 w 21052571"/>
              <a:gd name="connsiteY3135" fmla="*/ 3106419 h 8402012"/>
              <a:gd name="connsiteX3136" fmla="*/ 19338523 w 21052571"/>
              <a:gd name="connsiteY3136" fmla="*/ 3105569 h 8402012"/>
              <a:gd name="connsiteX3137" fmla="*/ 19357879 w 21052571"/>
              <a:gd name="connsiteY3137" fmla="*/ 3137801 h 8402012"/>
              <a:gd name="connsiteX3138" fmla="*/ 19338523 w 21052571"/>
              <a:gd name="connsiteY3138" fmla="*/ 3105569 h 8402012"/>
              <a:gd name="connsiteX3139" fmla="*/ 12958120 w 21052571"/>
              <a:gd name="connsiteY3139" fmla="*/ 3104543 h 8402012"/>
              <a:gd name="connsiteX3140" fmla="*/ 12976082 w 21052571"/>
              <a:gd name="connsiteY3140" fmla="*/ 3136652 h 8402012"/>
              <a:gd name="connsiteX3141" fmla="*/ 12958120 w 21052571"/>
              <a:gd name="connsiteY3141" fmla="*/ 3104543 h 8402012"/>
              <a:gd name="connsiteX3142" fmla="*/ 18039119 w 21052571"/>
              <a:gd name="connsiteY3142" fmla="*/ 3104542 h 8402012"/>
              <a:gd name="connsiteX3143" fmla="*/ 18052243 w 21052571"/>
              <a:gd name="connsiteY3143" fmla="*/ 3136652 h 8402012"/>
              <a:gd name="connsiteX3144" fmla="*/ 18039119 w 21052571"/>
              <a:gd name="connsiteY3144" fmla="*/ 3104542 h 8402012"/>
              <a:gd name="connsiteX3145" fmla="*/ 13849192 w 21052571"/>
              <a:gd name="connsiteY3145" fmla="*/ 3104542 h 8402012"/>
              <a:gd name="connsiteX3146" fmla="*/ 13862317 w 21052571"/>
              <a:gd name="connsiteY3146" fmla="*/ 3136652 h 8402012"/>
              <a:gd name="connsiteX3147" fmla="*/ 13849192 w 21052571"/>
              <a:gd name="connsiteY3147" fmla="*/ 3104542 h 8402012"/>
              <a:gd name="connsiteX3148" fmla="*/ 13203590 w 21052571"/>
              <a:gd name="connsiteY3148" fmla="*/ 3104542 h 8402012"/>
              <a:gd name="connsiteX3149" fmla="*/ 13185628 w 21052571"/>
              <a:gd name="connsiteY3149" fmla="*/ 3136652 h 8402012"/>
              <a:gd name="connsiteX3150" fmla="*/ 13203590 w 21052571"/>
              <a:gd name="connsiteY3150" fmla="*/ 3104542 h 8402012"/>
              <a:gd name="connsiteX3151" fmla="*/ 13124012 w 21052571"/>
              <a:gd name="connsiteY3151" fmla="*/ 3104542 h 8402012"/>
              <a:gd name="connsiteX3152" fmla="*/ 13170307 w 21052571"/>
              <a:gd name="connsiteY3152" fmla="*/ 3104542 h 8402012"/>
              <a:gd name="connsiteX3153" fmla="*/ 13170307 w 21052571"/>
              <a:gd name="connsiteY3153" fmla="*/ 3136652 h 8402012"/>
              <a:gd name="connsiteX3154" fmla="*/ 13124012 w 21052571"/>
              <a:gd name="connsiteY3154" fmla="*/ 3136652 h 8402012"/>
              <a:gd name="connsiteX3155" fmla="*/ 13124012 w 21052571"/>
              <a:gd name="connsiteY3155" fmla="*/ 3104542 h 8402012"/>
              <a:gd name="connsiteX3156" fmla="*/ 20431687 w 21052571"/>
              <a:gd name="connsiteY3156" fmla="*/ 3104541 h 8402012"/>
              <a:gd name="connsiteX3157" fmla="*/ 20413727 w 21052571"/>
              <a:gd name="connsiteY3157" fmla="*/ 3136650 h 8402012"/>
              <a:gd name="connsiteX3158" fmla="*/ 20431687 w 21052571"/>
              <a:gd name="connsiteY3158" fmla="*/ 3104541 h 8402012"/>
              <a:gd name="connsiteX3159" fmla="*/ 20090427 w 21052571"/>
              <a:gd name="connsiteY3159" fmla="*/ 3104541 h 8402012"/>
              <a:gd name="connsiteX3160" fmla="*/ 20072467 w 21052571"/>
              <a:gd name="connsiteY3160" fmla="*/ 3136652 h 8402012"/>
              <a:gd name="connsiteX3161" fmla="*/ 20090427 w 21052571"/>
              <a:gd name="connsiteY3161" fmla="*/ 3104541 h 8402012"/>
              <a:gd name="connsiteX3162" fmla="*/ 19810783 w 21052571"/>
              <a:gd name="connsiteY3162" fmla="*/ 3104541 h 8402012"/>
              <a:gd name="connsiteX3163" fmla="*/ 19792823 w 21052571"/>
              <a:gd name="connsiteY3163" fmla="*/ 3136652 h 8402012"/>
              <a:gd name="connsiteX3164" fmla="*/ 19810783 w 21052571"/>
              <a:gd name="connsiteY3164" fmla="*/ 3104541 h 8402012"/>
              <a:gd name="connsiteX3165" fmla="*/ 17749991 w 21052571"/>
              <a:gd name="connsiteY3165" fmla="*/ 3085585 h 8402012"/>
              <a:gd name="connsiteX3166" fmla="*/ 17862695 w 21052571"/>
              <a:gd name="connsiteY3166" fmla="*/ 3118398 h 8402012"/>
              <a:gd name="connsiteX3167" fmla="*/ 17768951 w 21052571"/>
              <a:gd name="connsiteY3167" fmla="*/ 3169805 h 8402012"/>
              <a:gd name="connsiteX3168" fmla="*/ 17781591 w 21052571"/>
              <a:gd name="connsiteY3168" fmla="*/ 3131523 h 8402012"/>
              <a:gd name="connsiteX3169" fmla="*/ 17749991 w 21052571"/>
              <a:gd name="connsiteY3169" fmla="*/ 3085585 h 8402012"/>
              <a:gd name="connsiteX3170" fmla="*/ 14427442 w 21052571"/>
              <a:gd name="connsiteY3170" fmla="*/ 3085584 h 8402012"/>
              <a:gd name="connsiteX3171" fmla="*/ 14715494 w 21052571"/>
              <a:gd name="connsiteY3171" fmla="*/ 3105268 h 8402012"/>
              <a:gd name="connsiteX3172" fmla="*/ 14619120 w 21052571"/>
              <a:gd name="connsiteY3172" fmla="*/ 3144648 h 8402012"/>
              <a:gd name="connsiteX3173" fmla="*/ 14522746 w 21052571"/>
              <a:gd name="connsiteY3173" fmla="*/ 3138085 h 8402012"/>
              <a:gd name="connsiteX3174" fmla="*/ 14427442 w 21052571"/>
              <a:gd name="connsiteY3174" fmla="*/ 3085584 h 8402012"/>
              <a:gd name="connsiteX3175" fmla="*/ 19759007 w 21052571"/>
              <a:gd name="connsiteY3175" fmla="*/ 3076766 h 8402012"/>
              <a:gd name="connsiteX3176" fmla="*/ 19772839 w 21052571"/>
              <a:gd name="connsiteY3176" fmla="*/ 3108181 h 8402012"/>
              <a:gd name="connsiteX3177" fmla="*/ 19735947 w 21052571"/>
              <a:gd name="connsiteY3177" fmla="*/ 3094954 h 8402012"/>
              <a:gd name="connsiteX3178" fmla="*/ 19759007 w 21052571"/>
              <a:gd name="connsiteY3178" fmla="*/ 3076766 h 8402012"/>
              <a:gd name="connsiteX3179" fmla="*/ 19905579 w 21052571"/>
              <a:gd name="connsiteY3179" fmla="*/ 3076105 h 8402012"/>
              <a:gd name="connsiteX3180" fmla="*/ 19887619 w 21052571"/>
              <a:gd name="connsiteY3180" fmla="*/ 3108214 h 8402012"/>
              <a:gd name="connsiteX3181" fmla="*/ 19905579 w 21052571"/>
              <a:gd name="connsiteY3181" fmla="*/ 3076105 h 8402012"/>
              <a:gd name="connsiteX3182" fmla="*/ 13260440 w 21052571"/>
              <a:gd name="connsiteY3182" fmla="*/ 3076102 h 8402012"/>
              <a:gd name="connsiteX3183" fmla="*/ 13223548 w 21052571"/>
              <a:gd name="connsiteY3183" fmla="*/ 3106847 h 8402012"/>
              <a:gd name="connsiteX3184" fmla="*/ 13260440 w 21052571"/>
              <a:gd name="connsiteY3184" fmla="*/ 3076102 h 8402012"/>
              <a:gd name="connsiteX3185" fmla="*/ 15044272 w 21052571"/>
              <a:gd name="connsiteY3185" fmla="*/ 3074878 h 8402012"/>
              <a:gd name="connsiteX3186" fmla="*/ 15127866 w 21052571"/>
              <a:gd name="connsiteY3186" fmla="*/ 3094351 h 8402012"/>
              <a:gd name="connsiteX3187" fmla="*/ 15389366 w 21052571"/>
              <a:gd name="connsiteY3187" fmla="*/ 3152773 h 8402012"/>
              <a:gd name="connsiteX3188" fmla="*/ 15203958 w 21052571"/>
              <a:gd name="connsiteY3188" fmla="*/ 3203621 h 8402012"/>
              <a:gd name="connsiteX3189" fmla="*/ 15485820 w 21052571"/>
              <a:gd name="connsiteY3189" fmla="*/ 3203621 h 8402012"/>
              <a:gd name="connsiteX3190" fmla="*/ 15434378 w 21052571"/>
              <a:gd name="connsiteY3190" fmla="*/ 3171165 h 8402012"/>
              <a:gd name="connsiteX3191" fmla="*/ 15524402 w 21052571"/>
              <a:gd name="connsiteY3191" fmla="*/ 3184146 h 8402012"/>
              <a:gd name="connsiteX3192" fmla="*/ 15581204 w 21052571"/>
              <a:gd name="connsiteY3192" fmla="*/ 3294499 h 8402012"/>
              <a:gd name="connsiteX3193" fmla="*/ 15543694 w 21052571"/>
              <a:gd name="connsiteY3193" fmla="*/ 3307482 h 8402012"/>
              <a:gd name="connsiteX3194" fmla="*/ 15574774 w 21052571"/>
              <a:gd name="connsiteY3194" fmla="*/ 3333448 h 8402012"/>
              <a:gd name="connsiteX3195" fmla="*/ 15677660 w 21052571"/>
              <a:gd name="connsiteY3195" fmla="*/ 3294499 h 8402012"/>
              <a:gd name="connsiteX3196" fmla="*/ 15658368 w 21052571"/>
              <a:gd name="connsiteY3196" fmla="*/ 3359411 h 8402012"/>
              <a:gd name="connsiteX3197" fmla="*/ 15613356 w 21052571"/>
              <a:gd name="connsiteY3197" fmla="*/ 3359411 h 8402012"/>
              <a:gd name="connsiteX3198" fmla="*/ 15524402 w 21052571"/>
              <a:gd name="connsiteY3198" fmla="*/ 3352919 h 8402012"/>
              <a:gd name="connsiteX3199" fmla="*/ 15357214 w 21052571"/>
              <a:gd name="connsiteY3199" fmla="*/ 3326957 h 8402012"/>
              <a:gd name="connsiteX3200" fmla="*/ 15018550 w 21052571"/>
              <a:gd name="connsiteY3200" fmla="*/ 3262042 h 8402012"/>
              <a:gd name="connsiteX3201" fmla="*/ 15063562 w 21052571"/>
              <a:gd name="connsiteY3201" fmla="*/ 3152773 h 8402012"/>
              <a:gd name="connsiteX3202" fmla="*/ 15165376 w 21052571"/>
              <a:gd name="connsiteY3202" fmla="*/ 3152773 h 8402012"/>
              <a:gd name="connsiteX3203" fmla="*/ 15095714 w 21052571"/>
              <a:gd name="connsiteY3203" fmla="*/ 3107335 h 8402012"/>
              <a:gd name="connsiteX3204" fmla="*/ 15076422 w 21052571"/>
              <a:gd name="connsiteY3204" fmla="*/ 3139790 h 8402012"/>
              <a:gd name="connsiteX3205" fmla="*/ 15050702 w 21052571"/>
              <a:gd name="connsiteY3205" fmla="*/ 3113825 h 8402012"/>
              <a:gd name="connsiteX3206" fmla="*/ 15024980 w 21052571"/>
              <a:gd name="connsiteY3206" fmla="*/ 3171165 h 8402012"/>
              <a:gd name="connsiteX3207" fmla="*/ 15044272 w 21052571"/>
              <a:gd name="connsiteY3207" fmla="*/ 3074878 h 8402012"/>
              <a:gd name="connsiteX3208" fmla="*/ 14143552 w 21052571"/>
              <a:gd name="connsiteY3208" fmla="*/ 3073450 h 8402012"/>
              <a:gd name="connsiteX3209" fmla="*/ 14156275 w 21052571"/>
              <a:gd name="connsiteY3209" fmla="*/ 3073450 h 8402012"/>
              <a:gd name="connsiteX3210" fmla="*/ 14145745 w 21052571"/>
              <a:gd name="connsiteY3210" fmla="*/ 3091452 h 8402012"/>
              <a:gd name="connsiteX3211" fmla="*/ 14146699 w 21052571"/>
              <a:gd name="connsiteY3211" fmla="*/ 3094064 h 8402012"/>
              <a:gd name="connsiteX3212" fmla="*/ 14133574 w 21052571"/>
              <a:gd name="connsiteY3212" fmla="*/ 3094064 h 8402012"/>
              <a:gd name="connsiteX3213" fmla="*/ 14140137 w 21052571"/>
              <a:gd name="connsiteY3213" fmla="*/ 3076102 h 8402012"/>
              <a:gd name="connsiteX3214" fmla="*/ 14144039 w 21052571"/>
              <a:gd name="connsiteY3214" fmla="*/ 3086783 h 8402012"/>
              <a:gd name="connsiteX3215" fmla="*/ 19491303 w 21052571"/>
              <a:gd name="connsiteY3215" fmla="*/ 3061880 h 8402012"/>
              <a:gd name="connsiteX3216" fmla="*/ 19491303 w 21052571"/>
              <a:gd name="connsiteY3216" fmla="*/ 3093988 h 8402012"/>
              <a:gd name="connsiteX3217" fmla="*/ 19491303 w 21052571"/>
              <a:gd name="connsiteY3217" fmla="*/ 3061880 h 8402012"/>
              <a:gd name="connsiteX3218" fmla="*/ 15613966 w 21052571"/>
              <a:gd name="connsiteY3218" fmla="*/ 3061376 h 8402012"/>
              <a:gd name="connsiteX3219" fmla="*/ 15748756 w 21052571"/>
              <a:gd name="connsiteY3219" fmla="*/ 3149818 h 8402012"/>
              <a:gd name="connsiteX3220" fmla="*/ 15665232 w 21052571"/>
              <a:gd name="connsiteY3220" fmla="*/ 3187000 h 8402012"/>
              <a:gd name="connsiteX3221" fmla="*/ 15633106 w 21052571"/>
              <a:gd name="connsiteY3221" fmla="*/ 3130693 h 8402012"/>
              <a:gd name="connsiteX3222" fmla="*/ 15549582 w 21052571"/>
              <a:gd name="connsiteY3222" fmla="*/ 3111573 h 8402012"/>
              <a:gd name="connsiteX3223" fmla="*/ 15460704 w 21052571"/>
              <a:gd name="connsiteY3223" fmla="*/ 3073328 h 8402012"/>
              <a:gd name="connsiteX3224" fmla="*/ 15613966 w 21052571"/>
              <a:gd name="connsiteY3224" fmla="*/ 3061376 h 8402012"/>
              <a:gd name="connsiteX3225" fmla="*/ 14137225 w 21052571"/>
              <a:gd name="connsiteY3225" fmla="*/ 3058554 h 8402012"/>
              <a:gd name="connsiteX3226" fmla="*/ 14000865 w 21052571"/>
              <a:gd name="connsiteY3226" fmla="*/ 3083149 h 8402012"/>
              <a:gd name="connsiteX3227" fmla="*/ 14137225 w 21052571"/>
              <a:gd name="connsiteY3227" fmla="*/ 3058554 h 8402012"/>
              <a:gd name="connsiteX3228" fmla="*/ 19725971 w 21052571"/>
              <a:gd name="connsiteY3228" fmla="*/ 3053635 h 8402012"/>
              <a:gd name="connsiteX3229" fmla="*/ 19734951 w 21052571"/>
              <a:gd name="connsiteY3229" fmla="*/ 3061312 h 8402012"/>
              <a:gd name="connsiteX3230" fmla="*/ 19722975 w 21052571"/>
              <a:gd name="connsiteY3230" fmla="*/ 3074963 h 8402012"/>
              <a:gd name="connsiteX3231" fmla="*/ 19716987 w 21052571"/>
              <a:gd name="connsiteY3231" fmla="*/ 3061312 h 8402012"/>
              <a:gd name="connsiteX3232" fmla="*/ 19725971 w 21052571"/>
              <a:gd name="connsiteY3232" fmla="*/ 3053635 h 8402012"/>
              <a:gd name="connsiteX3233" fmla="*/ 15374890 w 21052571"/>
              <a:gd name="connsiteY3233" fmla="*/ 3049345 h 8402012"/>
              <a:gd name="connsiteX3234" fmla="*/ 15388534 w 21052571"/>
              <a:gd name="connsiteY3234" fmla="*/ 3075031 h 8402012"/>
              <a:gd name="connsiteX3235" fmla="*/ 15356430 w 21052571"/>
              <a:gd name="connsiteY3235" fmla="*/ 3062187 h 8402012"/>
              <a:gd name="connsiteX3236" fmla="*/ 15374890 w 21052571"/>
              <a:gd name="connsiteY3236" fmla="*/ 3049345 h 8402012"/>
              <a:gd name="connsiteX3237" fmla="*/ 19867603 w 21052571"/>
              <a:gd name="connsiteY3237" fmla="*/ 3049072 h 8402012"/>
              <a:gd name="connsiteX3238" fmla="*/ 19830739 w 21052571"/>
              <a:gd name="connsiteY3238" fmla="*/ 3073668 h 8402012"/>
              <a:gd name="connsiteX3239" fmla="*/ 19867603 w 21052571"/>
              <a:gd name="connsiteY3239" fmla="*/ 3049072 h 8402012"/>
              <a:gd name="connsiteX3240" fmla="*/ 14981987 w 21052571"/>
              <a:gd name="connsiteY3240" fmla="*/ 3047664 h 8402012"/>
              <a:gd name="connsiteX3241" fmla="*/ 15018880 w 21052571"/>
              <a:gd name="connsiteY3241" fmla="*/ 3060507 h 8402012"/>
              <a:gd name="connsiteX3242" fmla="*/ 14981987 w 21052571"/>
              <a:gd name="connsiteY3242" fmla="*/ 3047664 h 8402012"/>
              <a:gd name="connsiteX3243" fmla="*/ 15436004 w 21052571"/>
              <a:gd name="connsiteY3243" fmla="*/ 3047664 h 8402012"/>
              <a:gd name="connsiteX3244" fmla="*/ 15418042 w 21052571"/>
              <a:gd name="connsiteY3244" fmla="*/ 3074964 h 8402012"/>
              <a:gd name="connsiteX3245" fmla="*/ 15436004 w 21052571"/>
              <a:gd name="connsiteY3245" fmla="*/ 3047664 h 8402012"/>
              <a:gd name="connsiteX3246" fmla="*/ 18958627 w 21052571"/>
              <a:gd name="connsiteY3246" fmla="*/ 3047664 h 8402012"/>
              <a:gd name="connsiteX3247" fmla="*/ 18976591 w 21052571"/>
              <a:gd name="connsiteY3247" fmla="*/ 3074964 h 8402012"/>
              <a:gd name="connsiteX3248" fmla="*/ 18958627 w 21052571"/>
              <a:gd name="connsiteY3248" fmla="*/ 3047664 h 8402012"/>
              <a:gd name="connsiteX3249" fmla="*/ 16471316 w 21052571"/>
              <a:gd name="connsiteY3249" fmla="*/ 3045891 h 8402012"/>
              <a:gd name="connsiteX3250" fmla="*/ 16490736 w 21052571"/>
              <a:gd name="connsiteY3250" fmla="*/ 3071485 h 8402012"/>
              <a:gd name="connsiteX3251" fmla="*/ 16471316 w 21052571"/>
              <a:gd name="connsiteY3251" fmla="*/ 3045891 h 8402012"/>
              <a:gd name="connsiteX3252" fmla="*/ 14333049 w 21052571"/>
              <a:gd name="connsiteY3252" fmla="*/ 3044416 h 8402012"/>
              <a:gd name="connsiteX3253" fmla="*/ 14296777 w 21052571"/>
              <a:gd name="connsiteY3253" fmla="*/ 3048447 h 8402012"/>
              <a:gd name="connsiteX3254" fmla="*/ 14354813 w 21052571"/>
              <a:gd name="connsiteY3254" fmla="*/ 3074240 h 8402012"/>
              <a:gd name="connsiteX3255" fmla="*/ 14333049 w 21052571"/>
              <a:gd name="connsiteY3255" fmla="*/ 3044416 h 8402012"/>
              <a:gd name="connsiteX3256" fmla="*/ 11750748 w 21052571"/>
              <a:gd name="connsiteY3256" fmla="*/ 3029103 h 8402012"/>
              <a:gd name="connsiteX3257" fmla="*/ 11333754 w 21052571"/>
              <a:gd name="connsiteY3257" fmla="*/ 3106481 h 8402012"/>
              <a:gd name="connsiteX3258" fmla="*/ 11404686 w 21052571"/>
              <a:gd name="connsiteY3258" fmla="*/ 3151613 h 8402012"/>
              <a:gd name="connsiteX3259" fmla="*/ 11532578 w 21052571"/>
              <a:gd name="connsiteY3259" fmla="*/ 3132271 h 8402012"/>
              <a:gd name="connsiteX3260" fmla="*/ 11660471 w 21052571"/>
              <a:gd name="connsiteY3260" fmla="*/ 3112926 h 8402012"/>
              <a:gd name="connsiteX3261" fmla="*/ 11687347 w 21052571"/>
              <a:gd name="connsiteY3261" fmla="*/ 3112926 h 8402012"/>
              <a:gd name="connsiteX3262" fmla="*/ 11683133 w 21052571"/>
              <a:gd name="connsiteY3262" fmla="*/ 3108712 h 8402012"/>
              <a:gd name="connsiteX3263" fmla="*/ 11692944 w 21052571"/>
              <a:gd name="connsiteY3263" fmla="*/ 3102206 h 8402012"/>
              <a:gd name="connsiteX3264" fmla="*/ 11695851 w 21052571"/>
              <a:gd name="connsiteY3264" fmla="*/ 3102420 h 8402012"/>
              <a:gd name="connsiteX3265" fmla="*/ 11692713 w 21052571"/>
              <a:gd name="connsiteY3265" fmla="*/ 3093583 h 8402012"/>
              <a:gd name="connsiteX3266" fmla="*/ 11750748 w 21052571"/>
              <a:gd name="connsiteY3266" fmla="*/ 3029103 h 8402012"/>
              <a:gd name="connsiteX3267" fmla="*/ 15348590 w 21052571"/>
              <a:gd name="connsiteY3267" fmla="*/ 3028233 h 8402012"/>
              <a:gd name="connsiteX3268" fmla="*/ 15360074 w 21052571"/>
              <a:gd name="connsiteY3268" fmla="*/ 3030792 h 8402012"/>
              <a:gd name="connsiteX3269" fmla="*/ 15346950 w 21052571"/>
              <a:gd name="connsiteY3269" fmla="*/ 3051267 h 8402012"/>
              <a:gd name="connsiteX3270" fmla="*/ 15348590 w 21052571"/>
              <a:gd name="connsiteY3270" fmla="*/ 3028233 h 8402012"/>
              <a:gd name="connsiteX3271" fmla="*/ 19687627 w 21052571"/>
              <a:gd name="connsiteY3271" fmla="*/ 3019060 h 8402012"/>
              <a:gd name="connsiteX3272" fmla="*/ 19715935 w 21052571"/>
              <a:gd name="connsiteY3272" fmla="*/ 3031460 h 8402012"/>
              <a:gd name="connsiteX3273" fmla="*/ 19709615 w 21052571"/>
              <a:gd name="connsiteY3273" fmla="*/ 3051301 h 8402012"/>
              <a:gd name="connsiteX3274" fmla="*/ 19660111 w 21052571"/>
              <a:gd name="connsiteY3274" fmla="*/ 3031460 h 8402012"/>
              <a:gd name="connsiteX3275" fmla="*/ 19687627 w 21052571"/>
              <a:gd name="connsiteY3275" fmla="*/ 3019060 h 8402012"/>
              <a:gd name="connsiteX3276" fmla="*/ 18886479 w 21052571"/>
              <a:gd name="connsiteY3276" fmla="*/ 3016359 h 8402012"/>
              <a:gd name="connsiteX3277" fmla="*/ 18849615 w 21052571"/>
              <a:gd name="connsiteY3277" fmla="*/ 3049425 h 8402012"/>
              <a:gd name="connsiteX3278" fmla="*/ 18886479 w 21052571"/>
              <a:gd name="connsiteY3278" fmla="*/ 3016359 h 8402012"/>
              <a:gd name="connsiteX3279" fmla="*/ 11770093 w 21052571"/>
              <a:gd name="connsiteY3279" fmla="*/ 3016207 h 8402012"/>
              <a:gd name="connsiteX3280" fmla="*/ 11789438 w 21052571"/>
              <a:gd name="connsiteY3280" fmla="*/ 3048447 h 8402012"/>
              <a:gd name="connsiteX3281" fmla="*/ 11770093 w 21052571"/>
              <a:gd name="connsiteY3281" fmla="*/ 3016207 h 8402012"/>
              <a:gd name="connsiteX3282" fmla="*/ 10653451 w 21052571"/>
              <a:gd name="connsiteY3282" fmla="*/ 3016207 h 8402012"/>
              <a:gd name="connsiteX3283" fmla="*/ 10672797 w 21052571"/>
              <a:gd name="connsiteY3283" fmla="*/ 3048447 h 8402012"/>
              <a:gd name="connsiteX3284" fmla="*/ 10653451 w 21052571"/>
              <a:gd name="connsiteY3284" fmla="*/ 3016207 h 8402012"/>
              <a:gd name="connsiteX3285" fmla="*/ 10634106 w 21052571"/>
              <a:gd name="connsiteY3285" fmla="*/ 3016207 h 8402012"/>
              <a:gd name="connsiteX3286" fmla="*/ 10621210 w 21052571"/>
              <a:gd name="connsiteY3286" fmla="*/ 3048447 h 8402012"/>
              <a:gd name="connsiteX3287" fmla="*/ 10634106 w 21052571"/>
              <a:gd name="connsiteY3287" fmla="*/ 3016207 h 8402012"/>
              <a:gd name="connsiteX3288" fmla="*/ 18564231 w 21052571"/>
              <a:gd name="connsiteY3288" fmla="*/ 3014484 h 8402012"/>
              <a:gd name="connsiteX3289" fmla="*/ 18546271 w 21052571"/>
              <a:gd name="connsiteY3289" fmla="*/ 3046590 h 8402012"/>
              <a:gd name="connsiteX3290" fmla="*/ 18564231 w 21052571"/>
              <a:gd name="connsiteY3290" fmla="*/ 3014484 h 8402012"/>
              <a:gd name="connsiteX3291" fmla="*/ 15640814 w 21052571"/>
              <a:gd name="connsiteY3291" fmla="*/ 3014484 h 8402012"/>
              <a:gd name="connsiteX3292" fmla="*/ 15658776 w 21052571"/>
              <a:gd name="connsiteY3292" fmla="*/ 3046590 h 8402012"/>
              <a:gd name="connsiteX3293" fmla="*/ 15640814 w 21052571"/>
              <a:gd name="connsiteY3293" fmla="*/ 3014484 h 8402012"/>
              <a:gd name="connsiteX3294" fmla="*/ 13993207 w 21052571"/>
              <a:gd name="connsiteY3294" fmla="*/ 3014484 h 8402012"/>
              <a:gd name="connsiteX3295" fmla="*/ 13999771 w 21052571"/>
              <a:gd name="connsiteY3295" fmla="*/ 3027609 h 8402012"/>
              <a:gd name="connsiteX3296" fmla="*/ 13993207 w 21052571"/>
              <a:gd name="connsiteY3296" fmla="*/ 3014484 h 8402012"/>
              <a:gd name="connsiteX3297" fmla="*/ 19976579 w 21052571"/>
              <a:gd name="connsiteY3297" fmla="*/ 3014484 h 8402012"/>
              <a:gd name="connsiteX3298" fmla="*/ 19963451 w 21052571"/>
              <a:gd name="connsiteY3298" fmla="*/ 3046589 h 8402012"/>
              <a:gd name="connsiteX3299" fmla="*/ 19976579 w 21052571"/>
              <a:gd name="connsiteY3299" fmla="*/ 3014484 h 8402012"/>
              <a:gd name="connsiteX3300" fmla="*/ 13883617 w 21052571"/>
              <a:gd name="connsiteY3300" fmla="*/ 3005006 h 8402012"/>
              <a:gd name="connsiteX3301" fmla="*/ 13877630 w 21052571"/>
              <a:gd name="connsiteY3301" fmla="*/ 3018656 h 8402012"/>
              <a:gd name="connsiteX3302" fmla="*/ 13883617 w 21052571"/>
              <a:gd name="connsiteY3302" fmla="*/ 3005006 h 8402012"/>
              <a:gd name="connsiteX3303" fmla="*/ 10730832 w 21052571"/>
              <a:gd name="connsiteY3303" fmla="*/ 2983968 h 8402012"/>
              <a:gd name="connsiteX3304" fmla="*/ 10769522 w 21052571"/>
              <a:gd name="connsiteY3304" fmla="*/ 2983968 h 8402012"/>
              <a:gd name="connsiteX3305" fmla="*/ 10730832 w 21052571"/>
              <a:gd name="connsiteY3305" fmla="*/ 2983968 h 8402012"/>
              <a:gd name="connsiteX3306" fmla="*/ 15489142 w 21052571"/>
              <a:gd name="connsiteY3306" fmla="*/ 2982714 h 8402012"/>
              <a:gd name="connsiteX3307" fmla="*/ 15526034 w 21052571"/>
              <a:gd name="connsiteY3307" fmla="*/ 3013459 h 8402012"/>
              <a:gd name="connsiteX3308" fmla="*/ 15489142 w 21052571"/>
              <a:gd name="connsiteY3308" fmla="*/ 2982714 h 8402012"/>
              <a:gd name="connsiteX3309" fmla="*/ 17905383 w 21052571"/>
              <a:gd name="connsiteY3309" fmla="*/ 2982714 h 8402012"/>
              <a:gd name="connsiteX3310" fmla="*/ 17868491 w 21052571"/>
              <a:gd name="connsiteY3310" fmla="*/ 3013458 h 8402012"/>
              <a:gd name="connsiteX3311" fmla="*/ 17905383 w 21052571"/>
              <a:gd name="connsiteY3311" fmla="*/ 2982714 h 8402012"/>
              <a:gd name="connsiteX3312" fmla="*/ 18266627 w 21052571"/>
              <a:gd name="connsiteY3312" fmla="*/ 2981307 h 8402012"/>
              <a:gd name="connsiteX3313" fmla="*/ 18279751 w 21052571"/>
              <a:gd name="connsiteY3313" fmla="*/ 3013415 h 8402012"/>
              <a:gd name="connsiteX3314" fmla="*/ 18266627 w 21052571"/>
              <a:gd name="connsiteY3314" fmla="*/ 2981307 h 8402012"/>
              <a:gd name="connsiteX3315" fmla="*/ 416893 w 21052571"/>
              <a:gd name="connsiteY3315" fmla="*/ 2981307 h 8402012"/>
              <a:gd name="connsiteX3316" fmla="*/ 472736 w 21052571"/>
              <a:gd name="connsiteY3316" fmla="*/ 3001148 h 8402012"/>
              <a:gd name="connsiteX3317" fmla="*/ 416893 w 21052571"/>
              <a:gd name="connsiteY3317" fmla="*/ 2981307 h 8402012"/>
              <a:gd name="connsiteX3318" fmla="*/ 955961 w 21052571"/>
              <a:gd name="connsiteY3318" fmla="*/ 2967983 h 8402012"/>
              <a:gd name="connsiteX3319" fmla="*/ 892023 w 21052571"/>
              <a:gd name="connsiteY3319" fmla="*/ 2972146 h 8402012"/>
              <a:gd name="connsiteX3320" fmla="*/ 1000565 w 21052571"/>
              <a:gd name="connsiteY3320" fmla="*/ 3016207 h 8402012"/>
              <a:gd name="connsiteX3321" fmla="*/ 955961 w 21052571"/>
              <a:gd name="connsiteY3321" fmla="*/ 2967983 h 8402012"/>
              <a:gd name="connsiteX3322" fmla="*/ 13060079 w 21052571"/>
              <a:gd name="connsiteY3322" fmla="*/ 2962897 h 8402012"/>
              <a:gd name="connsiteX3323" fmla="*/ 13058159 w 21052571"/>
              <a:gd name="connsiteY3323" fmla="*/ 2966150 h 8402012"/>
              <a:gd name="connsiteX3324" fmla="*/ 13057472 w 21052571"/>
              <a:gd name="connsiteY3324" fmla="*/ 2967312 h 8402012"/>
              <a:gd name="connsiteX3325" fmla="*/ 18448223 w 21052571"/>
              <a:gd name="connsiteY3325" fmla="*/ 2957672 h 8402012"/>
              <a:gd name="connsiteX3326" fmla="*/ 18497787 w 21052571"/>
              <a:gd name="connsiteY3326" fmla="*/ 2983181 h 8402012"/>
              <a:gd name="connsiteX3327" fmla="*/ 18432519 w 21052571"/>
              <a:gd name="connsiteY3327" fmla="*/ 2971232 h 8402012"/>
              <a:gd name="connsiteX3328" fmla="*/ 18448223 w 21052571"/>
              <a:gd name="connsiteY3328" fmla="*/ 2957672 h 8402012"/>
              <a:gd name="connsiteX3329" fmla="*/ 15436004 w 21052571"/>
              <a:gd name="connsiteY3329" fmla="*/ 2952867 h 8402012"/>
              <a:gd name="connsiteX3330" fmla="*/ 15418042 w 21052571"/>
              <a:gd name="connsiteY3330" fmla="*/ 2984939 h 8402012"/>
              <a:gd name="connsiteX3331" fmla="*/ 15436004 w 21052571"/>
              <a:gd name="connsiteY3331" fmla="*/ 2952867 h 8402012"/>
              <a:gd name="connsiteX3332" fmla="*/ 19886619 w 21052571"/>
              <a:gd name="connsiteY3332" fmla="*/ 2952866 h 8402012"/>
              <a:gd name="connsiteX3333" fmla="*/ 19868659 w 21052571"/>
              <a:gd name="connsiteY3333" fmla="*/ 2984939 h 8402012"/>
              <a:gd name="connsiteX3334" fmla="*/ 19886619 w 21052571"/>
              <a:gd name="connsiteY3334" fmla="*/ 2952866 h 8402012"/>
              <a:gd name="connsiteX3335" fmla="*/ 13065997 w 21052571"/>
              <a:gd name="connsiteY3335" fmla="*/ 2952866 h 8402012"/>
              <a:gd name="connsiteX3336" fmla="*/ 13060079 w 21052571"/>
              <a:gd name="connsiteY3336" fmla="*/ 2962897 h 8402012"/>
              <a:gd name="connsiteX3337" fmla="*/ 13062158 w 21052571"/>
              <a:gd name="connsiteY3337" fmla="*/ 2959372 h 8402012"/>
              <a:gd name="connsiteX3338" fmla="*/ 13065997 w 21052571"/>
              <a:gd name="connsiteY3338" fmla="*/ 2952866 h 8402012"/>
              <a:gd name="connsiteX3339" fmla="*/ 15351162 w 21052571"/>
              <a:gd name="connsiteY3339" fmla="*/ 2951202 h 8402012"/>
              <a:gd name="connsiteX3340" fmla="*/ 15374336 w 21052571"/>
              <a:gd name="connsiteY3340" fmla="*/ 2984916 h 8402012"/>
              <a:gd name="connsiteX3341" fmla="*/ 15318510 w 21052571"/>
              <a:gd name="connsiteY3341" fmla="*/ 2972502 h 8402012"/>
              <a:gd name="connsiteX3342" fmla="*/ 15351162 w 21052571"/>
              <a:gd name="connsiteY3342" fmla="*/ 2951202 h 8402012"/>
              <a:gd name="connsiteX3343" fmla="*/ 10882100 w 21052571"/>
              <a:gd name="connsiteY3343" fmla="*/ 2949445 h 8402012"/>
              <a:gd name="connsiteX3344" fmla="*/ 10845828 w 21052571"/>
              <a:gd name="connsiteY3344" fmla="*/ 2952806 h 8402012"/>
              <a:gd name="connsiteX3345" fmla="*/ 10903863 w 21052571"/>
              <a:gd name="connsiteY3345" fmla="*/ 2983968 h 8402012"/>
              <a:gd name="connsiteX3346" fmla="*/ 10882100 w 21052571"/>
              <a:gd name="connsiteY3346" fmla="*/ 2949445 h 8402012"/>
              <a:gd name="connsiteX3347" fmla="*/ 15301378 w 21052571"/>
              <a:gd name="connsiteY3347" fmla="*/ 2938647 h 8402012"/>
              <a:gd name="connsiteX3348" fmla="*/ 15299532 w 21052571"/>
              <a:gd name="connsiteY3348" fmla="*/ 2959415 h 8402012"/>
              <a:gd name="connsiteX3349" fmla="*/ 15298226 w 21052571"/>
              <a:gd name="connsiteY3349" fmla="*/ 2957220 h 8402012"/>
              <a:gd name="connsiteX3350" fmla="*/ 15303196 w 21052571"/>
              <a:gd name="connsiteY3350" fmla="*/ 2970825 h 8402012"/>
              <a:gd name="connsiteX3351" fmla="*/ 15292532 w 21052571"/>
              <a:gd name="connsiteY3351" fmla="*/ 2968580 h 8402012"/>
              <a:gd name="connsiteX3352" fmla="*/ 15296328 w 21052571"/>
              <a:gd name="connsiteY3352" fmla="*/ 2954034 h 8402012"/>
              <a:gd name="connsiteX3353" fmla="*/ 15294814 w 21052571"/>
              <a:gd name="connsiteY3353" fmla="*/ 2951488 h 8402012"/>
              <a:gd name="connsiteX3354" fmla="*/ 15301378 w 21052571"/>
              <a:gd name="connsiteY3354" fmla="*/ 2938647 h 8402012"/>
              <a:gd name="connsiteX3355" fmla="*/ 19834839 w 21052571"/>
              <a:gd name="connsiteY3355" fmla="*/ 2924938 h 8402012"/>
              <a:gd name="connsiteX3356" fmla="*/ 19848675 w 21052571"/>
              <a:gd name="connsiteY3356" fmla="*/ 2951840 h 8402012"/>
              <a:gd name="connsiteX3357" fmla="*/ 19811783 w 21052571"/>
              <a:gd name="connsiteY3357" fmla="*/ 2939541 h 8402012"/>
              <a:gd name="connsiteX3358" fmla="*/ 19834839 w 21052571"/>
              <a:gd name="connsiteY3358" fmla="*/ 2924938 h 8402012"/>
              <a:gd name="connsiteX3359" fmla="*/ 17397799 w 21052571"/>
              <a:gd name="connsiteY3359" fmla="*/ 2924426 h 8402012"/>
              <a:gd name="connsiteX3360" fmla="*/ 17443739 w 21052571"/>
              <a:gd name="connsiteY3360" fmla="*/ 2980249 h 8402012"/>
              <a:gd name="connsiteX3361" fmla="*/ 17445823 w 21052571"/>
              <a:gd name="connsiteY3361" fmla="*/ 2986272 h 8402012"/>
              <a:gd name="connsiteX3362" fmla="*/ 17447899 w 21052571"/>
              <a:gd name="connsiteY3362" fmla="*/ 2971826 h 8402012"/>
              <a:gd name="connsiteX3363" fmla="*/ 17451619 w 21052571"/>
              <a:gd name="connsiteY3363" fmla="*/ 2974059 h 8402012"/>
              <a:gd name="connsiteX3364" fmla="*/ 17485319 w 21052571"/>
              <a:gd name="connsiteY3364" fmla="*/ 2953747 h 8402012"/>
              <a:gd name="connsiteX3365" fmla="*/ 17519095 w 21052571"/>
              <a:gd name="connsiteY3365" fmla="*/ 2948875 h 8402012"/>
              <a:gd name="connsiteX3366" fmla="*/ 17715739 w 21052571"/>
              <a:gd name="connsiteY3366" fmla="*/ 3064347 h 8402012"/>
              <a:gd name="connsiteX3367" fmla="*/ 17587343 w 21052571"/>
              <a:gd name="connsiteY3367" fmla="*/ 3103452 h 8402012"/>
              <a:gd name="connsiteX3368" fmla="*/ 17516939 w 21052571"/>
              <a:gd name="connsiteY3368" fmla="*/ 3050637 h 8402012"/>
              <a:gd name="connsiteX3369" fmla="*/ 17459839 w 21052571"/>
              <a:gd name="connsiteY3369" fmla="*/ 2984049 h 8402012"/>
              <a:gd name="connsiteX3370" fmla="*/ 17447899 w 21052571"/>
              <a:gd name="connsiteY3370" fmla="*/ 3003900 h 8402012"/>
              <a:gd name="connsiteX3371" fmla="*/ 17447139 w 21052571"/>
              <a:gd name="connsiteY3371" fmla="*/ 2998318 h 8402012"/>
              <a:gd name="connsiteX3372" fmla="*/ 17408191 w 21052571"/>
              <a:gd name="connsiteY3372" fmla="*/ 2987359 h 8402012"/>
              <a:gd name="connsiteX3373" fmla="*/ 17366079 w 21052571"/>
              <a:gd name="connsiteY3373" fmla="*/ 2980249 h 8402012"/>
              <a:gd name="connsiteX3374" fmla="*/ 17397799 w 21052571"/>
              <a:gd name="connsiteY3374" fmla="*/ 2924426 h 8402012"/>
              <a:gd name="connsiteX3375" fmla="*/ 18394599 w 21052571"/>
              <a:gd name="connsiteY3375" fmla="*/ 2919691 h 8402012"/>
              <a:gd name="connsiteX3376" fmla="*/ 18431463 w 21052571"/>
              <a:gd name="connsiteY3376" fmla="*/ 2940002 h 8402012"/>
              <a:gd name="connsiteX3377" fmla="*/ 18394599 w 21052571"/>
              <a:gd name="connsiteY3377" fmla="*/ 2919691 h 8402012"/>
              <a:gd name="connsiteX3378" fmla="*/ 17242847 w 21052571"/>
              <a:gd name="connsiteY3378" fmla="*/ 2919691 h 8402012"/>
              <a:gd name="connsiteX3379" fmla="*/ 17312875 w 21052571"/>
              <a:gd name="connsiteY3379" fmla="*/ 2939596 h 8402012"/>
              <a:gd name="connsiteX3380" fmla="*/ 17242847 w 21052571"/>
              <a:gd name="connsiteY3380" fmla="*/ 2919691 h 8402012"/>
              <a:gd name="connsiteX3381" fmla="*/ 19711223 w 21052571"/>
              <a:gd name="connsiteY3381" fmla="*/ 2919688 h 8402012"/>
              <a:gd name="connsiteX3382" fmla="*/ 19674331 w 21052571"/>
              <a:gd name="connsiteY3382" fmla="*/ 2951282 h 8402012"/>
              <a:gd name="connsiteX3383" fmla="*/ 19711223 w 21052571"/>
              <a:gd name="connsiteY3383" fmla="*/ 2919688 h 8402012"/>
              <a:gd name="connsiteX3384" fmla="*/ 18693203 w 21052571"/>
              <a:gd name="connsiteY3384" fmla="*/ 2919688 h 8402012"/>
              <a:gd name="connsiteX3385" fmla="*/ 18730095 w 21052571"/>
              <a:gd name="connsiteY3385" fmla="*/ 2938645 h 8402012"/>
              <a:gd name="connsiteX3386" fmla="*/ 18693203 w 21052571"/>
              <a:gd name="connsiteY3386" fmla="*/ 2919688 h 8402012"/>
              <a:gd name="connsiteX3387" fmla="*/ 17767927 w 21052571"/>
              <a:gd name="connsiteY3387" fmla="*/ 2919688 h 8402012"/>
              <a:gd name="connsiteX3388" fmla="*/ 17731035 w 21052571"/>
              <a:gd name="connsiteY3388" fmla="*/ 2951284 h 8402012"/>
              <a:gd name="connsiteX3389" fmla="*/ 17767927 w 21052571"/>
              <a:gd name="connsiteY3389" fmla="*/ 2919688 h 8402012"/>
              <a:gd name="connsiteX3390" fmla="*/ 14564890 w 21052571"/>
              <a:gd name="connsiteY3390" fmla="*/ 2919688 h 8402012"/>
              <a:gd name="connsiteX3391" fmla="*/ 14601782 w 21052571"/>
              <a:gd name="connsiteY3391" fmla="*/ 2951284 h 8402012"/>
              <a:gd name="connsiteX3392" fmla="*/ 14564890 w 21052571"/>
              <a:gd name="connsiteY3392" fmla="*/ 2919688 h 8402012"/>
              <a:gd name="connsiteX3393" fmla="*/ 15973320 w 21052571"/>
              <a:gd name="connsiteY3393" fmla="*/ 2893469 h 8402012"/>
              <a:gd name="connsiteX3394" fmla="*/ 15999980 w 21052571"/>
              <a:gd name="connsiteY3394" fmla="*/ 2951785 h 8402012"/>
              <a:gd name="connsiteX3395" fmla="*/ 15962062 w 21052571"/>
              <a:gd name="connsiteY3395" fmla="*/ 2906428 h 8402012"/>
              <a:gd name="connsiteX3396" fmla="*/ 15973320 w 21052571"/>
              <a:gd name="connsiteY3396" fmla="*/ 2893469 h 8402012"/>
              <a:gd name="connsiteX3397" fmla="*/ 17529023 w 21052571"/>
              <a:gd name="connsiteY3397" fmla="*/ 2891759 h 8402012"/>
              <a:gd name="connsiteX3398" fmla="*/ 17545163 w 21052571"/>
              <a:gd name="connsiteY3398" fmla="*/ 2918658 h 8402012"/>
              <a:gd name="connsiteX3399" fmla="*/ 17508271 w 21052571"/>
              <a:gd name="connsiteY3399" fmla="*/ 2906362 h 8402012"/>
              <a:gd name="connsiteX3400" fmla="*/ 17529023 w 21052571"/>
              <a:gd name="connsiteY3400" fmla="*/ 2891759 h 8402012"/>
              <a:gd name="connsiteX3401" fmla="*/ 15059170 w 21052571"/>
              <a:gd name="connsiteY3401" fmla="*/ 2888758 h 8402012"/>
              <a:gd name="connsiteX3402" fmla="*/ 15075748 w 21052571"/>
              <a:gd name="connsiteY3402" fmla="*/ 2890082 h 8402012"/>
              <a:gd name="connsiteX3403" fmla="*/ 15019906 w 21052571"/>
              <a:gd name="connsiteY3403" fmla="*/ 2922718 h 8402012"/>
              <a:gd name="connsiteX3404" fmla="*/ 15059170 w 21052571"/>
              <a:gd name="connsiteY3404" fmla="*/ 2888758 h 8402012"/>
              <a:gd name="connsiteX3405" fmla="*/ 13732545 w 21052571"/>
              <a:gd name="connsiteY3405" fmla="*/ 2888327 h 8402012"/>
              <a:gd name="connsiteX3406" fmla="*/ 13732545 w 21052571"/>
              <a:gd name="connsiteY3406" fmla="*/ 2920566 h 8402012"/>
              <a:gd name="connsiteX3407" fmla="*/ 13732545 w 21052571"/>
              <a:gd name="connsiteY3407" fmla="*/ 2888327 h 8402012"/>
              <a:gd name="connsiteX3408" fmla="*/ 13675585 w 21052571"/>
              <a:gd name="connsiteY3408" fmla="*/ 2888327 h 8402012"/>
              <a:gd name="connsiteX3409" fmla="*/ 13680782 w 21052571"/>
              <a:gd name="connsiteY3409" fmla="*/ 2891501 h 8402012"/>
              <a:gd name="connsiteX3410" fmla="*/ 13676487 w 21052571"/>
              <a:gd name="connsiteY3410" fmla="*/ 2893083 h 8402012"/>
              <a:gd name="connsiteX3411" fmla="*/ 14787662 w 21052571"/>
              <a:gd name="connsiteY3411" fmla="*/ 2886509 h 8402012"/>
              <a:gd name="connsiteX3412" fmla="*/ 14814962 w 21052571"/>
              <a:gd name="connsiteY3412" fmla="*/ 2918618 h 8402012"/>
              <a:gd name="connsiteX3413" fmla="*/ 14787662 w 21052571"/>
              <a:gd name="connsiteY3413" fmla="*/ 2886509 h 8402012"/>
              <a:gd name="connsiteX3414" fmla="*/ 18905495 w 21052571"/>
              <a:gd name="connsiteY3414" fmla="*/ 2886509 h 8402012"/>
              <a:gd name="connsiteX3415" fmla="*/ 18887531 w 21052571"/>
              <a:gd name="connsiteY3415" fmla="*/ 2918616 h 8402012"/>
              <a:gd name="connsiteX3416" fmla="*/ 18905495 w 21052571"/>
              <a:gd name="connsiteY3416" fmla="*/ 2886509 h 8402012"/>
              <a:gd name="connsiteX3417" fmla="*/ 15824664 w 21052571"/>
              <a:gd name="connsiteY3417" fmla="*/ 2886509 h 8402012"/>
              <a:gd name="connsiteX3418" fmla="*/ 15806702 w 21052571"/>
              <a:gd name="connsiteY3418" fmla="*/ 2918617 h 8402012"/>
              <a:gd name="connsiteX3419" fmla="*/ 15824664 w 21052571"/>
              <a:gd name="connsiteY3419" fmla="*/ 2886509 h 8402012"/>
              <a:gd name="connsiteX3420" fmla="*/ 20540611 w 21052571"/>
              <a:gd name="connsiteY3420" fmla="*/ 2886508 h 8402012"/>
              <a:gd name="connsiteX3421" fmla="*/ 20527483 w 21052571"/>
              <a:gd name="connsiteY3421" fmla="*/ 2918616 h 8402012"/>
              <a:gd name="connsiteX3422" fmla="*/ 20540611 w 21052571"/>
              <a:gd name="connsiteY3422" fmla="*/ 2886508 h 8402012"/>
              <a:gd name="connsiteX3423" fmla="*/ 19773867 w 21052571"/>
              <a:gd name="connsiteY3423" fmla="*/ 2886508 h 8402012"/>
              <a:gd name="connsiteX3424" fmla="*/ 19810759 w 21052571"/>
              <a:gd name="connsiteY3424" fmla="*/ 2905773 h 8402012"/>
              <a:gd name="connsiteX3425" fmla="*/ 19798459 w 21052571"/>
              <a:gd name="connsiteY3425" fmla="*/ 2918616 h 8402012"/>
              <a:gd name="connsiteX3426" fmla="*/ 19773867 w 21052571"/>
              <a:gd name="connsiteY3426" fmla="*/ 2886508 h 8402012"/>
              <a:gd name="connsiteX3427" fmla="*/ 15322112 w 21052571"/>
              <a:gd name="connsiteY3427" fmla="*/ 2886507 h 8402012"/>
              <a:gd name="connsiteX3428" fmla="*/ 15322112 w 21052571"/>
              <a:gd name="connsiteY3428" fmla="*/ 2938724 h 8402012"/>
              <a:gd name="connsiteX3429" fmla="*/ 15308462 w 21052571"/>
              <a:gd name="connsiteY3429" fmla="*/ 2951777 h 8402012"/>
              <a:gd name="connsiteX3430" fmla="*/ 15322112 w 21052571"/>
              <a:gd name="connsiteY3430" fmla="*/ 2886507 h 8402012"/>
              <a:gd name="connsiteX3431" fmla="*/ 18636327 w 21052571"/>
              <a:gd name="connsiteY3431" fmla="*/ 2886505 h 8402012"/>
              <a:gd name="connsiteX3432" fmla="*/ 18673219 w 21052571"/>
              <a:gd name="connsiteY3432" fmla="*/ 2917249 h 8402012"/>
              <a:gd name="connsiteX3433" fmla="*/ 18636327 w 21052571"/>
              <a:gd name="connsiteY3433" fmla="*/ 2886505 h 8402012"/>
              <a:gd name="connsiteX3434" fmla="*/ 16195902 w 21052571"/>
              <a:gd name="connsiteY3434" fmla="*/ 2880282 h 8402012"/>
              <a:gd name="connsiteX3435" fmla="*/ 16355874 w 21052571"/>
              <a:gd name="connsiteY3435" fmla="*/ 2931780 h 8402012"/>
              <a:gd name="connsiteX3436" fmla="*/ 16625598 w 21052571"/>
              <a:gd name="connsiteY3436" fmla="*/ 3045891 h 8402012"/>
              <a:gd name="connsiteX3437" fmla="*/ 16599704 w 21052571"/>
              <a:gd name="connsiteY3437" fmla="*/ 3097079 h 8402012"/>
              <a:gd name="connsiteX3438" fmla="*/ 16542524 w 21052571"/>
              <a:gd name="connsiteY3438" fmla="*/ 3103477 h 8402012"/>
              <a:gd name="connsiteX3439" fmla="*/ 16426002 w 21052571"/>
              <a:gd name="connsiteY3439" fmla="*/ 3077884 h 8402012"/>
              <a:gd name="connsiteX3440" fmla="*/ 16380690 w 21052571"/>
              <a:gd name="connsiteY3440" fmla="*/ 3026695 h 8402012"/>
              <a:gd name="connsiteX3441" fmla="*/ 16317034 w 21052571"/>
              <a:gd name="connsiteY3441" fmla="*/ 3026695 h 8402012"/>
              <a:gd name="connsiteX3442" fmla="*/ 16187568 w 21052571"/>
              <a:gd name="connsiteY3442" fmla="*/ 3001100 h 8402012"/>
              <a:gd name="connsiteX3443" fmla="*/ 16200514 w 21052571"/>
              <a:gd name="connsiteY3443" fmla="*/ 2981904 h 8402012"/>
              <a:gd name="connsiteX3444" fmla="*/ 16130386 w 21052571"/>
              <a:gd name="connsiteY3444" fmla="*/ 2970173 h 8402012"/>
              <a:gd name="connsiteX3445" fmla="*/ 16072126 w 21052571"/>
              <a:gd name="connsiteY3445" fmla="*/ 2906187 h 8402012"/>
              <a:gd name="connsiteX3446" fmla="*/ 16141950 w 21052571"/>
              <a:gd name="connsiteY3446" fmla="*/ 2880492 h 8402012"/>
              <a:gd name="connsiteX3447" fmla="*/ 16195902 w 21052571"/>
              <a:gd name="connsiteY3447" fmla="*/ 2880282 h 8402012"/>
              <a:gd name="connsiteX3448" fmla="*/ 19605003 w 21052571"/>
              <a:gd name="connsiteY3448" fmla="*/ 2872561 h 8402012"/>
              <a:gd name="connsiteX3449" fmla="*/ 19649571 w 21052571"/>
              <a:gd name="connsiteY3449" fmla="*/ 2889788 h 8402012"/>
              <a:gd name="connsiteX3450" fmla="*/ 19595851 w 21052571"/>
              <a:gd name="connsiteY3450" fmla="*/ 2922088 h 8402012"/>
              <a:gd name="connsiteX3451" fmla="*/ 19592455 w 21052571"/>
              <a:gd name="connsiteY3451" fmla="*/ 2919462 h 8402012"/>
              <a:gd name="connsiteX3452" fmla="*/ 19583775 w 21052571"/>
              <a:gd name="connsiteY3452" fmla="*/ 2929354 h 8402012"/>
              <a:gd name="connsiteX3453" fmla="*/ 19574795 w 21052571"/>
              <a:gd name="connsiteY3453" fmla="*/ 2919115 h 8402012"/>
              <a:gd name="connsiteX3454" fmla="*/ 19579283 w 21052571"/>
              <a:gd name="connsiteY3454" fmla="*/ 2912398 h 8402012"/>
              <a:gd name="connsiteX3455" fmla="*/ 19582447 w 21052571"/>
              <a:gd name="connsiteY3455" fmla="*/ 2911723 h 8402012"/>
              <a:gd name="connsiteX3456" fmla="*/ 19579539 w 21052571"/>
              <a:gd name="connsiteY3456" fmla="*/ 2909476 h 8402012"/>
              <a:gd name="connsiteX3457" fmla="*/ 19605003 w 21052571"/>
              <a:gd name="connsiteY3457" fmla="*/ 2872561 h 8402012"/>
              <a:gd name="connsiteX3458" fmla="*/ 15218912 w 21052571"/>
              <a:gd name="connsiteY3458" fmla="*/ 2867551 h 8402012"/>
              <a:gd name="connsiteX3459" fmla="*/ 15265268 w 21052571"/>
              <a:gd name="connsiteY3459" fmla="*/ 2886990 h 8402012"/>
              <a:gd name="connsiteX3460" fmla="*/ 15252024 w 21052571"/>
              <a:gd name="connsiteY3460" fmla="*/ 2951785 h 8402012"/>
              <a:gd name="connsiteX3461" fmla="*/ 15185798 w 21052571"/>
              <a:gd name="connsiteY3461" fmla="*/ 2938827 h 8402012"/>
              <a:gd name="connsiteX3462" fmla="*/ 15218912 w 21052571"/>
              <a:gd name="connsiteY3462" fmla="*/ 2867551 h 8402012"/>
              <a:gd name="connsiteX3463" fmla="*/ 18602123 w 21052571"/>
              <a:gd name="connsiteY3463" fmla="*/ 2864682 h 8402012"/>
              <a:gd name="connsiteX3464" fmla="*/ 18565231 w 21052571"/>
              <a:gd name="connsiteY3464" fmla="*/ 2891134 h 8402012"/>
              <a:gd name="connsiteX3465" fmla="*/ 18602123 w 21052571"/>
              <a:gd name="connsiteY3465" fmla="*/ 2864682 h 8402012"/>
              <a:gd name="connsiteX3466" fmla="*/ 14076700 w 21052571"/>
              <a:gd name="connsiteY3466" fmla="*/ 2864216 h 8402012"/>
              <a:gd name="connsiteX3467" fmla="*/ 14113564 w 21052571"/>
              <a:gd name="connsiteY3467" fmla="*/ 2888811 h 8402012"/>
              <a:gd name="connsiteX3468" fmla="*/ 14076700 w 21052571"/>
              <a:gd name="connsiteY3468" fmla="*/ 2864216 h 8402012"/>
              <a:gd name="connsiteX3469" fmla="*/ 13578001 w 21052571"/>
              <a:gd name="connsiteY3469" fmla="*/ 2864216 h 8402012"/>
              <a:gd name="connsiteX3470" fmla="*/ 13541109 w 21052571"/>
              <a:gd name="connsiteY3470" fmla="*/ 2888811 h 8402012"/>
              <a:gd name="connsiteX3471" fmla="*/ 13578001 w 21052571"/>
              <a:gd name="connsiteY3471" fmla="*/ 2864216 h 8402012"/>
              <a:gd name="connsiteX3472" fmla="*/ 16056876 w 21052571"/>
              <a:gd name="connsiteY3472" fmla="*/ 2862810 h 8402012"/>
              <a:gd name="connsiteX3473" fmla="*/ 16044468 w 21052571"/>
              <a:gd name="connsiteY3473" fmla="*/ 2921552 h 8402012"/>
              <a:gd name="connsiteX3474" fmla="*/ 16001034 w 21052571"/>
              <a:gd name="connsiteY3474" fmla="*/ 2882392 h 8402012"/>
              <a:gd name="connsiteX3475" fmla="*/ 16056876 w 21052571"/>
              <a:gd name="connsiteY3475" fmla="*/ 2862810 h 8402012"/>
              <a:gd name="connsiteX3476" fmla="*/ 17451391 w 21052571"/>
              <a:gd name="connsiteY3476" fmla="*/ 2862808 h 8402012"/>
              <a:gd name="connsiteX3477" fmla="*/ 17507235 w 21052571"/>
              <a:gd name="connsiteY3477" fmla="*/ 2876034 h 8402012"/>
              <a:gd name="connsiteX3478" fmla="*/ 17451391 w 21052571"/>
              <a:gd name="connsiteY3478" fmla="*/ 2862808 h 8402012"/>
              <a:gd name="connsiteX3479" fmla="*/ 15697688 w 21052571"/>
              <a:gd name="connsiteY3479" fmla="*/ 2862808 h 8402012"/>
              <a:gd name="connsiteX3480" fmla="*/ 15715650 w 21052571"/>
              <a:gd name="connsiteY3480" fmla="*/ 2890107 h 8402012"/>
              <a:gd name="connsiteX3481" fmla="*/ 15697688 w 21052571"/>
              <a:gd name="connsiteY3481" fmla="*/ 2862808 h 8402012"/>
              <a:gd name="connsiteX3482" fmla="*/ 11828129 w 21052571"/>
              <a:gd name="connsiteY3482" fmla="*/ 2862535 h 8402012"/>
              <a:gd name="connsiteX3483" fmla="*/ 11846399 w 21052571"/>
              <a:gd name="connsiteY3483" fmla="*/ 2888327 h 8402012"/>
              <a:gd name="connsiteX3484" fmla="*/ 11828129 w 21052571"/>
              <a:gd name="connsiteY3484" fmla="*/ 2862535 h 8402012"/>
              <a:gd name="connsiteX3485" fmla="*/ 19230975 w 21052571"/>
              <a:gd name="connsiteY3485" fmla="*/ 2859636 h 8402012"/>
              <a:gd name="connsiteX3486" fmla="*/ 19298819 w 21052571"/>
              <a:gd name="connsiteY3486" fmla="*/ 2904400 h 8402012"/>
              <a:gd name="connsiteX3487" fmla="*/ 19209835 w 21052571"/>
              <a:gd name="connsiteY3487" fmla="*/ 2872568 h 8402012"/>
              <a:gd name="connsiteX3488" fmla="*/ 19230975 w 21052571"/>
              <a:gd name="connsiteY3488" fmla="*/ 2859636 h 8402012"/>
              <a:gd name="connsiteX3489" fmla="*/ 15155756 w 21052571"/>
              <a:gd name="connsiteY3489" fmla="*/ 2857099 h 8402012"/>
              <a:gd name="connsiteX3490" fmla="*/ 15185898 w 21052571"/>
              <a:gd name="connsiteY3490" fmla="*/ 2870343 h 8402012"/>
              <a:gd name="connsiteX3491" fmla="*/ 15166346 w 21052571"/>
              <a:gd name="connsiteY3491" fmla="*/ 2916699 h 8402012"/>
              <a:gd name="connsiteX3492" fmla="*/ 15095742 w 21052571"/>
              <a:gd name="connsiteY3492" fmla="*/ 2923322 h 8402012"/>
              <a:gd name="connsiteX3493" fmla="*/ 15120726 w 21052571"/>
              <a:gd name="connsiteY3493" fmla="*/ 2863721 h 8402012"/>
              <a:gd name="connsiteX3494" fmla="*/ 15155756 w 21052571"/>
              <a:gd name="connsiteY3494" fmla="*/ 2857099 h 8402012"/>
              <a:gd name="connsiteX3495" fmla="*/ 14905535 w 21052571"/>
              <a:gd name="connsiteY3495" fmla="*/ 2855416 h 8402012"/>
              <a:gd name="connsiteX3496" fmla="*/ 14933504 w 21052571"/>
              <a:gd name="connsiteY3496" fmla="*/ 2855416 h 8402012"/>
              <a:gd name="connsiteX3497" fmla="*/ 14882454 w 21052571"/>
              <a:gd name="connsiteY3497" fmla="*/ 2875890 h 8402012"/>
              <a:gd name="connsiteX3498" fmla="*/ 14905535 w 21052571"/>
              <a:gd name="connsiteY3498" fmla="*/ 2855416 h 8402012"/>
              <a:gd name="connsiteX3499" fmla="*/ 13028326 w 21052571"/>
              <a:gd name="connsiteY3499" fmla="*/ 2853810 h 8402012"/>
              <a:gd name="connsiteX3500" fmla="*/ 13075510 w 21052571"/>
              <a:gd name="connsiteY3500" fmla="*/ 2860290 h 8402012"/>
              <a:gd name="connsiteX3501" fmla="*/ 12996041 w 21052571"/>
              <a:gd name="connsiteY3501" fmla="*/ 2886208 h 8402012"/>
              <a:gd name="connsiteX3502" fmla="*/ 13028326 w 21052571"/>
              <a:gd name="connsiteY3502" fmla="*/ 2853810 h 8402012"/>
              <a:gd name="connsiteX3503" fmla="*/ 15960480 w 21052571"/>
              <a:gd name="connsiteY3503" fmla="*/ 2843852 h 8402012"/>
              <a:gd name="connsiteX3504" fmla="*/ 15966800 w 21052571"/>
              <a:gd name="connsiteY3504" fmla="*/ 2864325 h 8402012"/>
              <a:gd name="connsiteX3505" fmla="*/ 15960480 w 21052571"/>
              <a:gd name="connsiteY3505" fmla="*/ 2843852 h 8402012"/>
              <a:gd name="connsiteX3506" fmla="*/ 17972311 w 21052571"/>
              <a:gd name="connsiteY3506" fmla="*/ 2843851 h 8402012"/>
              <a:gd name="connsiteX3507" fmla="*/ 18075947 w 21052571"/>
              <a:gd name="connsiteY3507" fmla="*/ 2888087 h 8402012"/>
              <a:gd name="connsiteX3508" fmla="*/ 17965767 w 21052571"/>
              <a:gd name="connsiteY3508" fmla="*/ 2907045 h 8402012"/>
              <a:gd name="connsiteX3509" fmla="*/ 17972311 w 21052571"/>
              <a:gd name="connsiteY3509" fmla="*/ 2843851 h 8402012"/>
              <a:gd name="connsiteX3510" fmla="*/ 19208739 w 21052571"/>
              <a:gd name="connsiteY3510" fmla="*/ 2843848 h 8402012"/>
              <a:gd name="connsiteX3511" fmla="*/ 19195615 w 21052571"/>
              <a:gd name="connsiteY3511" fmla="*/ 2861809 h 8402012"/>
              <a:gd name="connsiteX3512" fmla="*/ 19208739 w 21052571"/>
              <a:gd name="connsiteY3512" fmla="*/ 2843848 h 8402012"/>
              <a:gd name="connsiteX3513" fmla="*/ 12033401 w 21052571"/>
              <a:gd name="connsiteY3513" fmla="*/ 2830301 h 8402012"/>
              <a:gd name="connsiteX3514" fmla="*/ 12051672 w 21052571"/>
              <a:gd name="connsiteY3514" fmla="*/ 2862535 h 8402012"/>
              <a:gd name="connsiteX3515" fmla="*/ 12033401 w 21052571"/>
              <a:gd name="connsiteY3515" fmla="*/ 2830301 h 8402012"/>
              <a:gd name="connsiteX3516" fmla="*/ 17110131 w 21052571"/>
              <a:gd name="connsiteY3516" fmla="*/ 2829636 h 8402012"/>
              <a:gd name="connsiteX3517" fmla="*/ 17193079 w 21052571"/>
              <a:gd name="connsiteY3517" fmla="*/ 2842347 h 8402012"/>
              <a:gd name="connsiteX3518" fmla="*/ 17148911 w 21052571"/>
              <a:gd name="connsiteY3518" fmla="*/ 2918627 h 8402012"/>
              <a:gd name="connsiteX3519" fmla="*/ 17110131 w 21052571"/>
              <a:gd name="connsiteY3519" fmla="*/ 2829636 h 8402012"/>
              <a:gd name="connsiteX3520" fmla="*/ 19711247 w 21052571"/>
              <a:gd name="connsiteY3520" fmla="*/ 2829631 h 8402012"/>
              <a:gd name="connsiteX3521" fmla="*/ 19693287 w 21052571"/>
              <a:gd name="connsiteY3521" fmla="*/ 2861738 h 8402012"/>
              <a:gd name="connsiteX3522" fmla="*/ 19711247 w 21052571"/>
              <a:gd name="connsiteY3522" fmla="*/ 2829631 h 8402012"/>
              <a:gd name="connsiteX3523" fmla="*/ 20488539 w 21052571"/>
              <a:gd name="connsiteY3523" fmla="*/ 2829626 h 8402012"/>
              <a:gd name="connsiteX3524" fmla="*/ 20451647 w 21052571"/>
              <a:gd name="connsiteY3524" fmla="*/ 2860369 h 8402012"/>
              <a:gd name="connsiteX3525" fmla="*/ 20488539 w 21052571"/>
              <a:gd name="connsiteY3525" fmla="*/ 2829626 h 8402012"/>
              <a:gd name="connsiteX3526" fmla="*/ 10620404 w 21052571"/>
              <a:gd name="connsiteY3526" fmla="*/ 2827080 h 8402012"/>
              <a:gd name="connsiteX3527" fmla="*/ 10601865 w 21052571"/>
              <a:gd name="connsiteY3527" fmla="*/ 2862535 h 8402012"/>
              <a:gd name="connsiteX3528" fmla="*/ 10653451 w 21052571"/>
              <a:gd name="connsiteY3528" fmla="*/ 2830301 h 8402012"/>
              <a:gd name="connsiteX3529" fmla="*/ 10620404 w 21052571"/>
              <a:gd name="connsiteY3529" fmla="*/ 2827080 h 8402012"/>
              <a:gd name="connsiteX3530" fmla="*/ 17386475 w 21052571"/>
              <a:gd name="connsiteY3530" fmla="*/ 2825331 h 8402012"/>
              <a:gd name="connsiteX3531" fmla="*/ 17412411 w 21052571"/>
              <a:gd name="connsiteY3531" fmla="*/ 2828639 h 8402012"/>
              <a:gd name="connsiteX3532" fmla="*/ 17412411 w 21052571"/>
              <a:gd name="connsiteY3532" fmla="*/ 2861705 h 8402012"/>
              <a:gd name="connsiteX3533" fmla="*/ 17361339 w 21052571"/>
              <a:gd name="connsiteY3533" fmla="*/ 2841864 h 8402012"/>
              <a:gd name="connsiteX3534" fmla="*/ 17386475 w 21052571"/>
              <a:gd name="connsiteY3534" fmla="*/ 2825331 h 8402012"/>
              <a:gd name="connsiteX3535" fmla="*/ 11956021 w 21052571"/>
              <a:gd name="connsiteY3535" fmla="*/ 2822248 h 8402012"/>
              <a:gd name="connsiteX3536" fmla="*/ 11897986 w 21052571"/>
              <a:gd name="connsiteY3536" fmla="*/ 2830301 h 8402012"/>
              <a:gd name="connsiteX3537" fmla="*/ 11994711 w 21052571"/>
              <a:gd name="connsiteY3537" fmla="*/ 2862535 h 8402012"/>
              <a:gd name="connsiteX3538" fmla="*/ 11956021 w 21052571"/>
              <a:gd name="connsiteY3538" fmla="*/ 2822248 h 8402012"/>
              <a:gd name="connsiteX3539" fmla="*/ 15870978 w 21052571"/>
              <a:gd name="connsiteY3539" fmla="*/ 2820033 h 8402012"/>
              <a:gd name="connsiteX3540" fmla="*/ 15962034 w 21052571"/>
              <a:gd name="connsiteY3540" fmla="*/ 2874477 h 8402012"/>
              <a:gd name="connsiteX3541" fmla="*/ 15915670 w 21052571"/>
              <a:gd name="connsiteY3541" fmla="*/ 2877247 h 8402012"/>
              <a:gd name="connsiteX3542" fmla="*/ 15917266 w 21052571"/>
              <a:gd name="connsiteY3542" fmla="*/ 2886254 h 8402012"/>
              <a:gd name="connsiteX3543" fmla="*/ 15922280 w 21052571"/>
              <a:gd name="connsiteY3543" fmla="*/ 2883449 h 8402012"/>
              <a:gd name="connsiteX3544" fmla="*/ 15923202 w 21052571"/>
              <a:gd name="connsiteY3544" fmla="*/ 2904219 h 8402012"/>
              <a:gd name="connsiteX3545" fmla="*/ 15923194 w 21052571"/>
              <a:gd name="connsiteY3545" fmla="*/ 2904270 h 8402012"/>
              <a:gd name="connsiteX3546" fmla="*/ 15924200 w 21052571"/>
              <a:gd name="connsiteY3546" fmla="*/ 2907288 h 8402012"/>
              <a:gd name="connsiteX3547" fmla="*/ 15922796 w 21052571"/>
              <a:gd name="connsiteY3547" fmla="*/ 2906383 h 8402012"/>
              <a:gd name="connsiteX3548" fmla="*/ 15922280 w 21052571"/>
              <a:gd name="connsiteY3548" fmla="*/ 2909137 h 8402012"/>
              <a:gd name="connsiteX3549" fmla="*/ 15920932 w 21052571"/>
              <a:gd name="connsiteY3549" fmla="*/ 2905181 h 8402012"/>
              <a:gd name="connsiteX3550" fmla="*/ 15877176 w 21052571"/>
              <a:gd name="connsiteY3550" fmla="*/ 2876938 h 8402012"/>
              <a:gd name="connsiteX3551" fmla="*/ 15839882 w 21052571"/>
              <a:gd name="connsiteY3551" fmla="*/ 2821983 h 8402012"/>
              <a:gd name="connsiteX3552" fmla="*/ 15870978 w 21052571"/>
              <a:gd name="connsiteY3552" fmla="*/ 2820033 h 8402012"/>
              <a:gd name="connsiteX3553" fmla="*/ 17348759 w 21052571"/>
              <a:gd name="connsiteY3553" fmla="*/ 2811050 h 8402012"/>
              <a:gd name="connsiteX3554" fmla="*/ 17360243 w 21052571"/>
              <a:gd name="connsiteY3554" fmla="*/ 2819586 h 8402012"/>
              <a:gd name="connsiteX3555" fmla="*/ 17347119 w 21052571"/>
              <a:gd name="connsiteY3555" fmla="*/ 2833234 h 8402012"/>
              <a:gd name="connsiteX3556" fmla="*/ 17348759 w 21052571"/>
              <a:gd name="connsiteY3556" fmla="*/ 2811050 h 8402012"/>
              <a:gd name="connsiteX3557" fmla="*/ 14763053 w 21052571"/>
              <a:gd name="connsiteY3557" fmla="*/ 2801454 h 8402012"/>
              <a:gd name="connsiteX3558" fmla="*/ 14843473 w 21052571"/>
              <a:gd name="connsiteY3558" fmla="*/ 2844944 h 8402012"/>
              <a:gd name="connsiteX3559" fmla="*/ 14754147 w 21052571"/>
              <a:gd name="connsiteY3559" fmla="*/ 2858068 h 8402012"/>
              <a:gd name="connsiteX3560" fmla="*/ 14678645 w 21052571"/>
              <a:gd name="connsiteY3560" fmla="*/ 2812121 h 8402012"/>
              <a:gd name="connsiteX3561" fmla="*/ 14763053 w 21052571"/>
              <a:gd name="connsiteY3561" fmla="*/ 2801454 h 8402012"/>
              <a:gd name="connsiteX3562" fmla="*/ 10692142 w 21052571"/>
              <a:gd name="connsiteY3562" fmla="*/ 2798035 h 8402012"/>
              <a:gd name="connsiteX3563" fmla="*/ 10672797 w 21052571"/>
              <a:gd name="connsiteY3563" fmla="*/ 2830301 h 8402012"/>
              <a:gd name="connsiteX3564" fmla="*/ 10692142 w 21052571"/>
              <a:gd name="connsiteY3564" fmla="*/ 2798035 h 8402012"/>
              <a:gd name="connsiteX3565" fmla="*/ 17052179 w 21052571"/>
              <a:gd name="connsiteY3565" fmla="*/ 2796444 h 8402012"/>
              <a:gd name="connsiteX3566" fmla="*/ 17052179 w 21052571"/>
              <a:gd name="connsiteY3566" fmla="*/ 2860116 h 8402012"/>
              <a:gd name="connsiteX3567" fmla="*/ 17001547 w 21052571"/>
              <a:gd name="connsiteY3567" fmla="*/ 2853749 h 8402012"/>
              <a:gd name="connsiteX3568" fmla="*/ 17052179 w 21052571"/>
              <a:gd name="connsiteY3568" fmla="*/ 2796444 h 8402012"/>
              <a:gd name="connsiteX3569" fmla="*/ 19654371 w 21052571"/>
              <a:gd name="connsiteY3569" fmla="*/ 2796442 h 8402012"/>
              <a:gd name="connsiteX3570" fmla="*/ 19636407 w 21052571"/>
              <a:gd name="connsiteY3570" fmla="*/ 2828557 h 8402012"/>
              <a:gd name="connsiteX3571" fmla="*/ 19654371 w 21052571"/>
              <a:gd name="connsiteY3571" fmla="*/ 2796442 h 8402012"/>
              <a:gd name="connsiteX3572" fmla="*/ 19228795 w 21052571"/>
              <a:gd name="connsiteY3572" fmla="*/ 2796442 h 8402012"/>
              <a:gd name="connsiteX3573" fmla="*/ 19241923 w 21052571"/>
              <a:gd name="connsiteY3573" fmla="*/ 2828557 h 8402012"/>
              <a:gd name="connsiteX3574" fmla="*/ 19228795 w 21052571"/>
              <a:gd name="connsiteY3574" fmla="*/ 2796442 h 8402012"/>
              <a:gd name="connsiteX3575" fmla="*/ 17317611 w 21052571"/>
              <a:gd name="connsiteY3575" fmla="*/ 2796442 h 8402012"/>
              <a:gd name="connsiteX3576" fmla="*/ 17285503 w 21052571"/>
              <a:gd name="connsiteY3576" fmla="*/ 2827196 h 8402012"/>
              <a:gd name="connsiteX3577" fmla="*/ 17317611 w 21052571"/>
              <a:gd name="connsiteY3577" fmla="*/ 2796442 h 8402012"/>
              <a:gd name="connsiteX3578" fmla="*/ 15356430 w 21052571"/>
              <a:gd name="connsiteY3578" fmla="*/ 2786970 h 8402012"/>
              <a:gd name="connsiteX3579" fmla="*/ 15580966 w 21052571"/>
              <a:gd name="connsiteY3579" fmla="*/ 2806825 h 8402012"/>
              <a:gd name="connsiteX3580" fmla="*/ 15677656 w 21052571"/>
              <a:gd name="connsiteY3580" fmla="*/ 2866442 h 8402012"/>
              <a:gd name="connsiteX3581" fmla="*/ 15561628 w 21052571"/>
              <a:gd name="connsiteY3581" fmla="*/ 2866442 h 8402012"/>
              <a:gd name="connsiteX3582" fmla="*/ 15356430 w 21052571"/>
              <a:gd name="connsiteY3582" fmla="*/ 2786970 h 8402012"/>
              <a:gd name="connsiteX3583" fmla="*/ 16981959 w 21052571"/>
              <a:gd name="connsiteY3583" fmla="*/ 2778778 h 8402012"/>
              <a:gd name="connsiteX3584" fmla="*/ 16994871 w 21052571"/>
              <a:gd name="connsiteY3584" fmla="*/ 2790923 h 8402012"/>
              <a:gd name="connsiteX3585" fmla="*/ 16944243 w 21052571"/>
              <a:gd name="connsiteY3585" fmla="*/ 2829808 h 8402012"/>
              <a:gd name="connsiteX3586" fmla="*/ 16981959 w 21052571"/>
              <a:gd name="connsiteY3586" fmla="*/ 2778778 h 8402012"/>
              <a:gd name="connsiteX3587" fmla="*/ 19129259 w 21052571"/>
              <a:gd name="connsiteY3587" fmla="*/ 2772745 h 8402012"/>
              <a:gd name="connsiteX3588" fmla="*/ 19147219 w 21052571"/>
              <a:gd name="connsiteY3588" fmla="*/ 2800041 h 8402012"/>
              <a:gd name="connsiteX3589" fmla="*/ 19129259 w 21052571"/>
              <a:gd name="connsiteY3589" fmla="*/ 2772745 h 8402012"/>
              <a:gd name="connsiteX3590" fmla="*/ 17260751 w 21052571"/>
              <a:gd name="connsiteY3590" fmla="*/ 2772744 h 8402012"/>
              <a:gd name="connsiteX3591" fmla="*/ 17260751 w 21052571"/>
              <a:gd name="connsiteY3591" fmla="*/ 2828593 h 8402012"/>
              <a:gd name="connsiteX3592" fmla="*/ 17222835 w 21052571"/>
              <a:gd name="connsiteY3592" fmla="*/ 2828593 h 8402012"/>
              <a:gd name="connsiteX3593" fmla="*/ 17204927 w 21052571"/>
              <a:gd name="connsiteY3593" fmla="*/ 2791359 h 8402012"/>
              <a:gd name="connsiteX3594" fmla="*/ 17260751 w 21052571"/>
              <a:gd name="connsiteY3594" fmla="*/ 2772744 h 8402012"/>
              <a:gd name="connsiteX3595" fmla="*/ 15730866 w 21052571"/>
              <a:gd name="connsiteY3595" fmla="*/ 2772744 h 8402012"/>
              <a:gd name="connsiteX3596" fmla="*/ 15819850 w 21052571"/>
              <a:gd name="connsiteY3596" fmla="*/ 2797558 h 8402012"/>
              <a:gd name="connsiteX3597" fmla="*/ 15730866 w 21052571"/>
              <a:gd name="connsiteY3597" fmla="*/ 2828593 h 8402012"/>
              <a:gd name="connsiteX3598" fmla="*/ 15730866 w 21052571"/>
              <a:gd name="connsiteY3598" fmla="*/ 2772744 h 8402012"/>
              <a:gd name="connsiteX3599" fmla="*/ 19090347 w 21052571"/>
              <a:gd name="connsiteY3599" fmla="*/ 2772744 h 8402012"/>
              <a:gd name="connsiteX3600" fmla="*/ 19072383 w 21052571"/>
              <a:gd name="connsiteY3600" fmla="*/ 2828593 h 8402012"/>
              <a:gd name="connsiteX3601" fmla="*/ 19090347 w 21052571"/>
              <a:gd name="connsiteY3601" fmla="*/ 2772744 h 8402012"/>
              <a:gd name="connsiteX3602" fmla="*/ 19595243 w 21052571"/>
              <a:gd name="connsiteY3602" fmla="*/ 2770102 h 8402012"/>
              <a:gd name="connsiteX3603" fmla="*/ 19625827 w 21052571"/>
              <a:gd name="connsiteY3603" fmla="*/ 2771753 h 8402012"/>
              <a:gd name="connsiteX3604" fmla="*/ 19579535 w 21052571"/>
              <a:gd name="connsiteY3604" fmla="*/ 2798205 h 8402012"/>
              <a:gd name="connsiteX3605" fmla="*/ 19595243 w 21052571"/>
              <a:gd name="connsiteY3605" fmla="*/ 2770102 h 8402012"/>
              <a:gd name="connsiteX3606" fmla="*/ 17184943 w 21052571"/>
              <a:gd name="connsiteY3606" fmla="*/ 2741601 h 8402012"/>
              <a:gd name="connsiteX3607" fmla="*/ 17148051 w 21052571"/>
              <a:gd name="connsiteY3607" fmla="*/ 2774327 h 8402012"/>
              <a:gd name="connsiteX3608" fmla="*/ 17184943 w 21052571"/>
              <a:gd name="connsiteY3608" fmla="*/ 2741601 h 8402012"/>
              <a:gd name="connsiteX3609" fmla="*/ 15184802 w 21052571"/>
              <a:gd name="connsiteY3609" fmla="*/ 2739568 h 8402012"/>
              <a:gd name="connsiteX3610" fmla="*/ 15166838 w 21052571"/>
              <a:gd name="connsiteY3610" fmla="*/ 2771638 h 8402012"/>
              <a:gd name="connsiteX3611" fmla="*/ 15184802 w 21052571"/>
              <a:gd name="connsiteY3611" fmla="*/ 2739568 h 8402012"/>
              <a:gd name="connsiteX3612" fmla="*/ 17730039 w 21052571"/>
              <a:gd name="connsiteY3612" fmla="*/ 2739568 h 8402012"/>
              <a:gd name="connsiteX3613" fmla="*/ 17712075 w 21052571"/>
              <a:gd name="connsiteY3613" fmla="*/ 2771638 h 8402012"/>
              <a:gd name="connsiteX3614" fmla="*/ 17730039 w 21052571"/>
              <a:gd name="connsiteY3614" fmla="*/ 2739568 h 8402012"/>
              <a:gd name="connsiteX3615" fmla="*/ 12595215 w 21052571"/>
              <a:gd name="connsiteY3615" fmla="*/ 2737736 h 8402012"/>
              <a:gd name="connsiteX3616" fmla="*/ 12558943 w 21052571"/>
              <a:gd name="connsiteY3616" fmla="*/ 2741094 h 8402012"/>
              <a:gd name="connsiteX3617" fmla="*/ 12616978 w 21052571"/>
              <a:gd name="connsiteY3617" fmla="*/ 2772256 h 8402012"/>
              <a:gd name="connsiteX3618" fmla="*/ 12595215 w 21052571"/>
              <a:gd name="connsiteY3618" fmla="*/ 2737736 h 8402012"/>
              <a:gd name="connsiteX3619" fmla="*/ 19019643 w 21052571"/>
              <a:gd name="connsiteY3619" fmla="*/ 2736633 h 8402012"/>
              <a:gd name="connsiteX3620" fmla="*/ 19052363 w 21052571"/>
              <a:gd name="connsiteY3620" fmla="*/ 2739999 h 8402012"/>
              <a:gd name="connsiteX3621" fmla="*/ 19001287 w 21052571"/>
              <a:gd name="connsiteY3621" fmla="*/ 2771235 h 8402012"/>
              <a:gd name="connsiteX3622" fmla="*/ 19019643 w 21052571"/>
              <a:gd name="connsiteY3622" fmla="*/ 2736633 h 8402012"/>
              <a:gd name="connsiteX3623" fmla="*/ 19515075 w 21052571"/>
              <a:gd name="connsiteY3623" fmla="*/ 2706584 h 8402012"/>
              <a:gd name="connsiteX3624" fmla="*/ 19545323 w 21052571"/>
              <a:gd name="connsiteY3624" fmla="*/ 2725737 h 8402012"/>
              <a:gd name="connsiteX3625" fmla="*/ 19532915 w 21052571"/>
              <a:gd name="connsiteY3625" fmla="*/ 2738505 h 8402012"/>
              <a:gd name="connsiteX3626" fmla="*/ 19489479 w 21052571"/>
              <a:gd name="connsiteY3626" fmla="*/ 2725737 h 8402012"/>
              <a:gd name="connsiteX3627" fmla="*/ 19515075 w 21052571"/>
              <a:gd name="connsiteY3627" fmla="*/ 2706584 h 8402012"/>
              <a:gd name="connsiteX3628" fmla="*/ 17654107 w 21052571"/>
              <a:gd name="connsiteY3628" fmla="*/ 2706391 h 8402012"/>
              <a:gd name="connsiteX3629" fmla="*/ 17640983 w 21052571"/>
              <a:gd name="connsiteY3629" fmla="*/ 2738499 h 8402012"/>
              <a:gd name="connsiteX3630" fmla="*/ 17654107 w 21052571"/>
              <a:gd name="connsiteY3630" fmla="*/ 2706391 h 8402012"/>
              <a:gd name="connsiteX3631" fmla="*/ 19938755 w 21052571"/>
              <a:gd name="connsiteY3631" fmla="*/ 2706391 h 8402012"/>
              <a:gd name="connsiteX3632" fmla="*/ 19920795 w 21052571"/>
              <a:gd name="connsiteY3632" fmla="*/ 2738499 h 8402012"/>
              <a:gd name="connsiteX3633" fmla="*/ 19938755 w 21052571"/>
              <a:gd name="connsiteY3633" fmla="*/ 2706391 h 8402012"/>
              <a:gd name="connsiteX3634" fmla="*/ 20317935 w 21052571"/>
              <a:gd name="connsiteY3634" fmla="*/ 2706391 h 8402012"/>
              <a:gd name="connsiteX3635" fmla="*/ 20299975 w 21052571"/>
              <a:gd name="connsiteY3635" fmla="*/ 2738499 h 8402012"/>
              <a:gd name="connsiteX3636" fmla="*/ 20317935 w 21052571"/>
              <a:gd name="connsiteY3636" fmla="*/ 2706391 h 8402012"/>
              <a:gd name="connsiteX3637" fmla="*/ 15557604 w 21052571"/>
              <a:gd name="connsiteY3637" fmla="*/ 2706390 h 8402012"/>
              <a:gd name="connsiteX3638" fmla="*/ 15639760 w 21052571"/>
              <a:gd name="connsiteY3638" fmla="*/ 2771641 h 8402012"/>
              <a:gd name="connsiteX3639" fmla="*/ 15527058 w 21052571"/>
              <a:gd name="connsiteY3639" fmla="*/ 2771641 h 8402012"/>
              <a:gd name="connsiteX3640" fmla="*/ 15557604 w 21052571"/>
              <a:gd name="connsiteY3640" fmla="*/ 2706390 h 8402012"/>
              <a:gd name="connsiteX3641" fmla="*/ 17071415 w 21052571"/>
              <a:gd name="connsiteY3641" fmla="*/ 2704216 h 8402012"/>
              <a:gd name="connsiteX3642" fmla="*/ 17109047 w 21052571"/>
              <a:gd name="connsiteY3642" fmla="*/ 2709548 h 8402012"/>
              <a:gd name="connsiteX3643" fmla="*/ 17050303 w 21052571"/>
              <a:gd name="connsiteY3643" fmla="*/ 2771691 h 8402012"/>
              <a:gd name="connsiteX3644" fmla="*/ 17056831 w 21052571"/>
              <a:gd name="connsiteY3644" fmla="*/ 2709548 h 8402012"/>
              <a:gd name="connsiteX3645" fmla="*/ 17071415 w 21052571"/>
              <a:gd name="connsiteY3645" fmla="*/ 2704216 h 8402012"/>
              <a:gd name="connsiteX3646" fmla="*/ 19477719 w 21052571"/>
              <a:gd name="connsiteY3646" fmla="*/ 2690421 h 8402012"/>
              <a:gd name="connsiteX3647" fmla="*/ 19488387 w 21052571"/>
              <a:gd name="connsiteY3647" fmla="*/ 2693415 h 8402012"/>
              <a:gd name="connsiteX3648" fmla="*/ 19481823 w 21052571"/>
              <a:gd name="connsiteY3648" fmla="*/ 2705389 h 8402012"/>
              <a:gd name="connsiteX3649" fmla="*/ 19477719 w 21052571"/>
              <a:gd name="connsiteY3649" fmla="*/ 2690421 h 8402012"/>
              <a:gd name="connsiteX3650" fmla="*/ 12790010 w 21052571"/>
              <a:gd name="connsiteY3650" fmla="*/ 2683064 h 8402012"/>
              <a:gd name="connsiteX3651" fmla="*/ 12636324 w 21052571"/>
              <a:gd name="connsiteY3651" fmla="*/ 2721752 h 8402012"/>
              <a:gd name="connsiteX3652" fmla="*/ 12673939 w 21052571"/>
              <a:gd name="connsiteY3652" fmla="*/ 2772256 h 8402012"/>
              <a:gd name="connsiteX3653" fmla="*/ 12719078 w 21052571"/>
              <a:gd name="connsiteY3653" fmla="*/ 2759362 h 8402012"/>
              <a:gd name="connsiteX3654" fmla="*/ 12809355 w 21052571"/>
              <a:gd name="connsiteY3654" fmla="*/ 2741094 h 8402012"/>
              <a:gd name="connsiteX3655" fmla="*/ 12790010 w 21052571"/>
              <a:gd name="connsiteY3655" fmla="*/ 2683064 h 8402012"/>
              <a:gd name="connsiteX3656" fmla="*/ 15389606 w 21052571"/>
              <a:gd name="connsiteY3656" fmla="*/ 2677952 h 8402012"/>
              <a:gd name="connsiteX3657" fmla="*/ 15421716 w 21052571"/>
              <a:gd name="connsiteY3657" fmla="*/ 2710586 h 8402012"/>
              <a:gd name="connsiteX3658" fmla="*/ 15389606 w 21052571"/>
              <a:gd name="connsiteY3658" fmla="*/ 2743221 h 8402012"/>
              <a:gd name="connsiteX3659" fmla="*/ 15389606 w 21052571"/>
              <a:gd name="connsiteY3659" fmla="*/ 2677952 h 8402012"/>
              <a:gd name="connsiteX3660" fmla="*/ 15358514 w 21052571"/>
              <a:gd name="connsiteY3660" fmla="*/ 2677952 h 8402012"/>
              <a:gd name="connsiteX3661" fmla="*/ 15378990 w 21052571"/>
              <a:gd name="connsiteY3661" fmla="*/ 2743221 h 8402012"/>
              <a:gd name="connsiteX3662" fmla="*/ 15358514 w 21052571"/>
              <a:gd name="connsiteY3662" fmla="*/ 2677952 h 8402012"/>
              <a:gd name="connsiteX3663" fmla="*/ 19090347 w 21052571"/>
              <a:gd name="connsiteY3663" fmla="*/ 2677951 h 8402012"/>
              <a:gd name="connsiteX3664" fmla="*/ 19072383 w 21052571"/>
              <a:gd name="connsiteY3664" fmla="*/ 2710058 h 8402012"/>
              <a:gd name="connsiteX3665" fmla="*/ 19090347 w 21052571"/>
              <a:gd name="connsiteY3665" fmla="*/ 2677951 h 8402012"/>
              <a:gd name="connsiteX3666" fmla="*/ 20279963 w 21052571"/>
              <a:gd name="connsiteY3666" fmla="*/ 2677950 h 8402012"/>
              <a:gd name="connsiteX3667" fmla="*/ 20262055 w 21052571"/>
              <a:gd name="connsiteY3667" fmla="*/ 2710058 h 8402012"/>
              <a:gd name="connsiteX3668" fmla="*/ 20279963 w 21052571"/>
              <a:gd name="connsiteY3668" fmla="*/ 2677950 h 8402012"/>
              <a:gd name="connsiteX3669" fmla="*/ 15317486 w 21052571"/>
              <a:gd name="connsiteY3669" fmla="*/ 2675084 h 8402012"/>
              <a:gd name="connsiteX3670" fmla="*/ 15280594 w 21052571"/>
              <a:gd name="connsiteY3670" fmla="*/ 2708152 h 8402012"/>
              <a:gd name="connsiteX3671" fmla="*/ 15317486 w 21052571"/>
              <a:gd name="connsiteY3671" fmla="*/ 2675084 h 8402012"/>
              <a:gd name="connsiteX3672" fmla="*/ 15066042 w 21052571"/>
              <a:gd name="connsiteY3672" fmla="*/ 2650925 h 8402012"/>
              <a:gd name="connsiteX3673" fmla="*/ 15151552 w 21052571"/>
              <a:gd name="connsiteY3673" fmla="*/ 2743630 h 8402012"/>
              <a:gd name="connsiteX3674" fmla="*/ 15062844 w 21052571"/>
              <a:gd name="connsiteY3674" fmla="*/ 2743630 h 8402012"/>
              <a:gd name="connsiteX3675" fmla="*/ 15056432 w 21052571"/>
              <a:gd name="connsiteY3675" fmla="*/ 2658542 h 8402012"/>
              <a:gd name="connsiteX3676" fmla="*/ 15066042 w 21052571"/>
              <a:gd name="connsiteY3676" fmla="*/ 2650925 h 8402012"/>
              <a:gd name="connsiteX3677" fmla="*/ 15203688 w 21052571"/>
              <a:gd name="connsiteY3677" fmla="*/ 2644775 h 8402012"/>
              <a:gd name="connsiteX3678" fmla="*/ 15184424 w 21052571"/>
              <a:gd name="connsiteY3678" fmla="*/ 2710044 h 8402012"/>
              <a:gd name="connsiteX3679" fmla="*/ 15171580 w 21052571"/>
              <a:gd name="connsiteY3679" fmla="*/ 2670883 h 8402012"/>
              <a:gd name="connsiteX3680" fmla="*/ 15203688 w 21052571"/>
              <a:gd name="connsiteY3680" fmla="*/ 2644775 h 8402012"/>
              <a:gd name="connsiteX3681" fmla="*/ 16426612 w 21052571"/>
              <a:gd name="connsiteY3681" fmla="*/ 2644774 h 8402012"/>
              <a:gd name="connsiteX3682" fmla="*/ 16408650 w 21052571"/>
              <a:gd name="connsiteY3682" fmla="*/ 2676880 h 8402012"/>
              <a:gd name="connsiteX3683" fmla="*/ 16426612 w 21052571"/>
              <a:gd name="connsiteY3683" fmla="*/ 2644774 h 8402012"/>
              <a:gd name="connsiteX3684" fmla="*/ 14223628 w 21052571"/>
              <a:gd name="connsiteY3684" fmla="*/ 2644774 h 8402012"/>
              <a:gd name="connsiteX3685" fmla="*/ 14241590 w 21052571"/>
              <a:gd name="connsiteY3685" fmla="*/ 2676880 h 8402012"/>
              <a:gd name="connsiteX3686" fmla="*/ 14223628 w 21052571"/>
              <a:gd name="connsiteY3686" fmla="*/ 2644774 h 8402012"/>
              <a:gd name="connsiteX3687" fmla="*/ 18110215 w 21052571"/>
              <a:gd name="connsiteY3687" fmla="*/ 2644773 h 8402012"/>
              <a:gd name="connsiteX3688" fmla="*/ 18128179 w 21052571"/>
              <a:gd name="connsiteY3688" fmla="*/ 2676880 h 8402012"/>
              <a:gd name="connsiteX3689" fmla="*/ 18110215 w 21052571"/>
              <a:gd name="connsiteY3689" fmla="*/ 2644773 h 8402012"/>
              <a:gd name="connsiteX3690" fmla="*/ 20246839 w 21052571"/>
              <a:gd name="connsiteY3690" fmla="*/ 2644773 h 8402012"/>
              <a:gd name="connsiteX3691" fmla="*/ 20228879 w 21052571"/>
              <a:gd name="connsiteY3691" fmla="*/ 2676879 h 8402012"/>
              <a:gd name="connsiteX3692" fmla="*/ 20246839 w 21052571"/>
              <a:gd name="connsiteY3692" fmla="*/ 2644773 h 8402012"/>
              <a:gd name="connsiteX3693" fmla="*/ 19867607 w 21052571"/>
              <a:gd name="connsiteY3693" fmla="*/ 2644773 h 8402012"/>
              <a:gd name="connsiteX3694" fmla="*/ 19849699 w 21052571"/>
              <a:gd name="connsiteY3694" fmla="*/ 2676879 h 8402012"/>
              <a:gd name="connsiteX3695" fmla="*/ 19867607 w 21052571"/>
              <a:gd name="connsiteY3695" fmla="*/ 2644773 h 8402012"/>
              <a:gd name="connsiteX3696" fmla="*/ 18064291 w 21052571"/>
              <a:gd name="connsiteY3696" fmla="*/ 2644517 h 8402012"/>
              <a:gd name="connsiteX3697" fmla="*/ 18090231 w 21052571"/>
              <a:gd name="connsiteY3697" fmla="*/ 2672186 h 8402012"/>
              <a:gd name="connsiteX3698" fmla="*/ 18053339 w 21052571"/>
              <a:gd name="connsiteY3698" fmla="*/ 2653740 h 8402012"/>
              <a:gd name="connsiteX3699" fmla="*/ 18064291 w 21052571"/>
              <a:gd name="connsiteY3699" fmla="*/ 2644517 h 8402012"/>
              <a:gd name="connsiteX3700" fmla="*/ 13694930 w 21052571"/>
              <a:gd name="connsiteY3700" fmla="*/ 2644376 h 8402012"/>
              <a:gd name="connsiteX3701" fmla="*/ 13713200 w 21052571"/>
              <a:gd name="connsiteY3701" fmla="*/ 2676615 h 8402012"/>
              <a:gd name="connsiteX3702" fmla="*/ 13694930 w 21052571"/>
              <a:gd name="connsiteY3702" fmla="*/ 2644376 h 8402012"/>
              <a:gd name="connsiteX3703" fmla="*/ 12956592 w 21052571"/>
              <a:gd name="connsiteY3703" fmla="*/ 2644376 h 8402012"/>
              <a:gd name="connsiteX3704" fmla="*/ 12969489 w 21052571"/>
              <a:gd name="connsiteY3704" fmla="*/ 2708855 h 8402012"/>
              <a:gd name="connsiteX3705" fmla="*/ 13040421 w 21052571"/>
              <a:gd name="connsiteY3705" fmla="*/ 2708855 h 8402012"/>
              <a:gd name="connsiteX3706" fmla="*/ 13174762 w 21052571"/>
              <a:gd name="connsiteY3706" fmla="*/ 2715302 h 8402012"/>
              <a:gd name="connsiteX3707" fmla="*/ 13373586 w 21052571"/>
              <a:gd name="connsiteY3707" fmla="*/ 2657271 h 8402012"/>
              <a:gd name="connsiteX3708" fmla="*/ 12956592 w 21052571"/>
              <a:gd name="connsiteY3708" fmla="*/ 2644376 h 8402012"/>
              <a:gd name="connsiteX3709" fmla="*/ 12148397 w 21052571"/>
              <a:gd name="connsiteY3709" fmla="*/ 2644376 h 8402012"/>
              <a:gd name="connsiteX3710" fmla="*/ 12167742 w 21052571"/>
              <a:gd name="connsiteY3710" fmla="*/ 2676615 h 8402012"/>
              <a:gd name="connsiteX3711" fmla="*/ 12148397 w 21052571"/>
              <a:gd name="connsiteY3711" fmla="*/ 2644376 h 8402012"/>
              <a:gd name="connsiteX3712" fmla="*/ 18793295 w 21052571"/>
              <a:gd name="connsiteY3712" fmla="*/ 2643603 h 8402012"/>
              <a:gd name="connsiteX3713" fmla="*/ 18812651 w 21052571"/>
              <a:gd name="connsiteY3713" fmla="*/ 2675834 h 8402012"/>
              <a:gd name="connsiteX3714" fmla="*/ 18793295 w 21052571"/>
              <a:gd name="connsiteY3714" fmla="*/ 2643603 h 8402012"/>
              <a:gd name="connsiteX3715" fmla="*/ 19036299 w 21052571"/>
              <a:gd name="connsiteY3715" fmla="*/ 2642281 h 8402012"/>
              <a:gd name="connsiteX3716" fmla="*/ 19052363 w 21052571"/>
              <a:gd name="connsiteY3716" fmla="*/ 2643606 h 8402012"/>
              <a:gd name="connsiteX3717" fmla="*/ 19001287 w 21052571"/>
              <a:gd name="connsiteY3717" fmla="*/ 2676241 h 8402012"/>
              <a:gd name="connsiteX3718" fmla="*/ 19036299 w 21052571"/>
              <a:gd name="connsiteY3718" fmla="*/ 2642281 h 8402012"/>
              <a:gd name="connsiteX3719" fmla="*/ 16888707 w 21052571"/>
              <a:gd name="connsiteY3719" fmla="*/ 2642281 h 8402012"/>
              <a:gd name="connsiteX3720" fmla="*/ 16905287 w 21052571"/>
              <a:gd name="connsiteY3720" fmla="*/ 2643608 h 8402012"/>
              <a:gd name="connsiteX3721" fmla="*/ 16849443 w 21052571"/>
              <a:gd name="connsiteY3721" fmla="*/ 2676242 h 8402012"/>
              <a:gd name="connsiteX3722" fmla="*/ 16888707 w 21052571"/>
              <a:gd name="connsiteY3722" fmla="*/ 2642281 h 8402012"/>
              <a:gd name="connsiteX3723" fmla="*/ 15084454 w 21052571"/>
              <a:gd name="connsiteY3723" fmla="*/ 2637070 h 8402012"/>
              <a:gd name="connsiteX3724" fmla="*/ 15090332 w 21052571"/>
              <a:gd name="connsiteY3724" fmla="*/ 2642069 h 8402012"/>
              <a:gd name="connsiteX3725" fmla="*/ 15088826 w 21052571"/>
              <a:gd name="connsiteY3725" fmla="*/ 2640789 h 8402012"/>
              <a:gd name="connsiteX3726" fmla="*/ 12238943 w 21052571"/>
              <a:gd name="connsiteY3726" fmla="*/ 2636316 h 8402012"/>
              <a:gd name="connsiteX3727" fmla="*/ 12187087 w 21052571"/>
              <a:gd name="connsiteY3727" fmla="*/ 2644376 h 8402012"/>
              <a:gd name="connsiteX3728" fmla="*/ 12276290 w 21052571"/>
              <a:gd name="connsiteY3728" fmla="*/ 2676615 h 8402012"/>
              <a:gd name="connsiteX3729" fmla="*/ 12238943 w 21052571"/>
              <a:gd name="connsiteY3729" fmla="*/ 2636316 h 8402012"/>
              <a:gd name="connsiteX3730" fmla="*/ 15083892 w 21052571"/>
              <a:gd name="connsiteY3730" fmla="*/ 2628806 h 8402012"/>
              <a:gd name="connsiteX3731" fmla="*/ 15084454 w 21052571"/>
              <a:gd name="connsiteY3731" fmla="*/ 2637070 h 8402012"/>
              <a:gd name="connsiteX3732" fmla="*/ 15084908 w 21052571"/>
              <a:gd name="connsiteY3732" fmla="*/ 2643775 h 8402012"/>
              <a:gd name="connsiteX3733" fmla="*/ 15076782 w 21052571"/>
              <a:gd name="connsiteY3733" fmla="*/ 2631800 h 8402012"/>
              <a:gd name="connsiteX3734" fmla="*/ 15083892 w 21052571"/>
              <a:gd name="connsiteY3734" fmla="*/ 2628806 h 8402012"/>
              <a:gd name="connsiteX3735" fmla="*/ 18245871 w 21052571"/>
              <a:gd name="connsiteY3735" fmla="*/ 2616338 h 8402012"/>
              <a:gd name="connsiteX3736" fmla="*/ 18362735 w 21052571"/>
              <a:gd name="connsiteY3736" fmla="*/ 2751760 h 8402012"/>
              <a:gd name="connsiteX3737" fmla="*/ 18549931 w 21052571"/>
              <a:gd name="connsiteY3737" fmla="*/ 2842765 h 8402012"/>
              <a:gd name="connsiteX3738" fmla="*/ 18336763 w 21052571"/>
              <a:gd name="connsiteY3738" fmla="*/ 2816767 h 8402012"/>
              <a:gd name="connsiteX3739" fmla="*/ 18349747 w 21052571"/>
              <a:gd name="connsiteY3739" fmla="*/ 2797259 h 8402012"/>
              <a:gd name="connsiteX3740" fmla="*/ 18297811 w 21052571"/>
              <a:gd name="connsiteY3740" fmla="*/ 2790759 h 8402012"/>
              <a:gd name="connsiteX3741" fmla="*/ 18278331 w 21052571"/>
              <a:gd name="connsiteY3741" fmla="*/ 2720342 h 8402012"/>
              <a:gd name="connsiteX3742" fmla="*/ 18258855 w 21052571"/>
              <a:gd name="connsiteY3742" fmla="*/ 2765843 h 8402012"/>
              <a:gd name="connsiteX3743" fmla="*/ 18226391 w 21052571"/>
              <a:gd name="connsiteY3743" fmla="*/ 2733341 h 8402012"/>
              <a:gd name="connsiteX3744" fmla="*/ 18219899 w 21052571"/>
              <a:gd name="connsiteY3744" fmla="*/ 2655340 h 8402012"/>
              <a:gd name="connsiteX3745" fmla="*/ 18245871 w 21052571"/>
              <a:gd name="connsiteY3745" fmla="*/ 2616338 h 8402012"/>
              <a:gd name="connsiteX3746" fmla="*/ 18020335 w 21052571"/>
              <a:gd name="connsiteY3746" fmla="*/ 2613509 h 8402012"/>
              <a:gd name="connsiteX3747" fmla="*/ 18052283 w 21052571"/>
              <a:gd name="connsiteY3747" fmla="*/ 2628397 h 8402012"/>
              <a:gd name="connsiteX3748" fmla="*/ 17996459 w 21052571"/>
              <a:gd name="connsiteY3748" fmla="*/ 2628397 h 8402012"/>
              <a:gd name="connsiteX3749" fmla="*/ 18008739 w 21052571"/>
              <a:gd name="connsiteY3749" fmla="*/ 2614436 h 8402012"/>
              <a:gd name="connsiteX3750" fmla="*/ 18020335 w 21052571"/>
              <a:gd name="connsiteY3750" fmla="*/ 2613509 h 8402012"/>
              <a:gd name="connsiteX3751" fmla="*/ 17683307 w 21052571"/>
              <a:gd name="connsiteY3751" fmla="*/ 2612256 h 8402012"/>
              <a:gd name="connsiteX3752" fmla="*/ 17701495 w 21052571"/>
              <a:gd name="connsiteY3752" fmla="*/ 2643671 h 8402012"/>
              <a:gd name="connsiteX3753" fmla="*/ 17655199 w 21052571"/>
              <a:gd name="connsiteY3753" fmla="*/ 2630443 h 8402012"/>
              <a:gd name="connsiteX3754" fmla="*/ 17683307 w 21052571"/>
              <a:gd name="connsiteY3754" fmla="*/ 2612256 h 8402012"/>
              <a:gd name="connsiteX3755" fmla="*/ 12488011 w 21052571"/>
              <a:gd name="connsiteY3755" fmla="*/ 2612137 h 8402012"/>
              <a:gd name="connsiteX3756" fmla="*/ 12500908 w 21052571"/>
              <a:gd name="connsiteY3756" fmla="*/ 2644376 h 8402012"/>
              <a:gd name="connsiteX3757" fmla="*/ 12488011 w 21052571"/>
              <a:gd name="connsiteY3757" fmla="*/ 2612137 h 8402012"/>
              <a:gd name="connsiteX3758" fmla="*/ 12411705 w 21052571"/>
              <a:gd name="connsiteY3758" fmla="*/ 2612137 h 8402012"/>
              <a:gd name="connsiteX3759" fmla="*/ 12449321 w 21052571"/>
              <a:gd name="connsiteY3759" fmla="*/ 2644376 h 8402012"/>
              <a:gd name="connsiteX3760" fmla="*/ 12411705 w 21052571"/>
              <a:gd name="connsiteY3760" fmla="*/ 2612137 h 8402012"/>
              <a:gd name="connsiteX3761" fmla="*/ 11975366 w 21052571"/>
              <a:gd name="connsiteY3761" fmla="*/ 2612137 h 8402012"/>
              <a:gd name="connsiteX3762" fmla="*/ 11411134 w 21052571"/>
              <a:gd name="connsiteY3762" fmla="*/ 2759362 h 8402012"/>
              <a:gd name="connsiteX3763" fmla="*/ 11282167 w 21052571"/>
              <a:gd name="connsiteY3763" fmla="*/ 2778702 h 8402012"/>
              <a:gd name="connsiteX3764" fmla="*/ 11173620 w 21052571"/>
              <a:gd name="connsiteY3764" fmla="*/ 2843195 h 8402012"/>
              <a:gd name="connsiteX3765" fmla="*/ 10916760 w 21052571"/>
              <a:gd name="connsiteY3765" fmla="*/ 2920566 h 8402012"/>
              <a:gd name="connsiteX3766" fmla="*/ 10916760 w 21052571"/>
              <a:gd name="connsiteY3766" fmla="*/ 2952806 h 8402012"/>
              <a:gd name="connsiteX3767" fmla="*/ 11539027 w 21052571"/>
              <a:gd name="connsiteY3767" fmla="*/ 2804473 h 8402012"/>
              <a:gd name="connsiteX3768" fmla="*/ 11692713 w 21052571"/>
              <a:gd name="connsiteY3768" fmla="*/ 2778702 h 8402012"/>
              <a:gd name="connsiteX3769" fmla="*/ 11744300 w 21052571"/>
              <a:gd name="connsiteY3769" fmla="*/ 2734643 h 8402012"/>
              <a:gd name="connsiteX3770" fmla="*/ 11821680 w 21052571"/>
              <a:gd name="connsiteY3770" fmla="*/ 2721752 h 8402012"/>
              <a:gd name="connsiteX3771" fmla="*/ 12129052 w 21052571"/>
              <a:gd name="connsiteY3771" fmla="*/ 2676615 h 8402012"/>
              <a:gd name="connsiteX3772" fmla="*/ 11975366 w 21052571"/>
              <a:gd name="connsiteY3772" fmla="*/ 2676615 h 8402012"/>
              <a:gd name="connsiteX3773" fmla="*/ 11975366 w 21052571"/>
              <a:gd name="connsiteY3773" fmla="*/ 2612137 h 8402012"/>
              <a:gd name="connsiteX3774" fmla="*/ 15279596 w 21052571"/>
              <a:gd name="connsiteY3774" fmla="*/ 2611594 h 8402012"/>
              <a:gd name="connsiteX3775" fmla="*/ 15261634 w 21052571"/>
              <a:gd name="connsiteY3775" fmla="*/ 2643702 h 8402012"/>
              <a:gd name="connsiteX3776" fmla="*/ 15279596 w 21052571"/>
              <a:gd name="connsiteY3776" fmla="*/ 2611594 h 8402012"/>
              <a:gd name="connsiteX3777" fmla="*/ 18154279 w 21052571"/>
              <a:gd name="connsiteY3777" fmla="*/ 2611593 h 8402012"/>
              <a:gd name="connsiteX3778" fmla="*/ 18185023 w 21052571"/>
              <a:gd name="connsiteY3778" fmla="*/ 2643702 h 8402012"/>
              <a:gd name="connsiteX3779" fmla="*/ 18148131 w 21052571"/>
              <a:gd name="connsiteY3779" fmla="*/ 2630858 h 8402012"/>
              <a:gd name="connsiteX3780" fmla="*/ 18154279 w 21052571"/>
              <a:gd name="connsiteY3780" fmla="*/ 2611593 h 8402012"/>
              <a:gd name="connsiteX3781" fmla="*/ 15019906 w 21052571"/>
              <a:gd name="connsiteY3781" fmla="*/ 2611591 h 8402012"/>
              <a:gd name="connsiteX3782" fmla="*/ 15038352 w 21052571"/>
              <a:gd name="connsiteY3782" fmla="*/ 2611591 h 8402012"/>
              <a:gd name="connsiteX3783" fmla="*/ 15056798 w 21052571"/>
              <a:gd name="connsiteY3783" fmla="*/ 2630037 h 8402012"/>
              <a:gd name="connsiteX3784" fmla="*/ 15019906 w 21052571"/>
              <a:gd name="connsiteY3784" fmla="*/ 2611591 h 8402012"/>
              <a:gd name="connsiteX3785" fmla="*/ 19375703 w 21052571"/>
              <a:gd name="connsiteY3785" fmla="*/ 2610389 h 8402012"/>
              <a:gd name="connsiteX3786" fmla="*/ 19436239 w 21052571"/>
              <a:gd name="connsiteY3786" fmla="*/ 2657884 h 8402012"/>
              <a:gd name="connsiteX3787" fmla="*/ 19356767 w 21052571"/>
              <a:gd name="connsiteY3787" fmla="*/ 2631394 h 8402012"/>
              <a:gd name="connsiteX3788" fmla="*/ 19375703 w 21052571"/>
              <a:gd name="connsiteY3788" fmla="*/ 2610389 h 8402012"/>
              <a:gd name="connsiteX3789" fmla="*/ 14057213 w 21052571"/>
              <a:gd name="connsiteY3789" fmla="*/ 2602603 h 8402012"/>
              <a:gd name="connsiteX3790" fmla="*/ 14094604 w 21052571"/>
              <a:gd name="connsiteY3790" fmla="*/ 2642914 h 8402012"/>
              <a:gd name="connsiteX3791" fmla="*/ 14000862 w 21052571"/>
              <a:gd name="connsiteY3791" fmla="*/ 2610665 h 8402012"/>
              <a:gd name="connsiteX3792" fmla="*/ 14057213 w 21052571"/>
              <a:gd name="connsiteY3792" fmla="*/ 2602603 h 8402012"/>
              <a:gd name="connsiteX3793" fmla="*/ 18522575 w 21052571"/>
              <a:gd name="connsiteY3793" fmla="*/ 2597378 h 8402012"/>
              <a:gd name="connsiteX3794" fmla="*/ 18529135 w 21052571"/>
              <a:gd name="connsiteY3794" fmla="*/ 2629481 h 8402012"/>
              <a:gd name="connsiteX3795" fmla="*/ 18522575 w 21052571"/>
              <a:gd name="connsiteY3795" fmla="*/ 2610217 h 8402012"/>
              <a:gd name="connsiteX3796" fmla="*/ 18522575 w 21052571"/>
              <a:gd name="connsiteY3796" fmla="*/ 2597378 h 8402012"/>
              <a:gd name="connsiteX3797" fmla="*/ 19318851 w 21052571"/>
              <a:gd name="connsiteY3797" fmla="*/ 2587894 h 8402012"/>
              <a:gd name="connsiteX3798" fmla="*/ 19355743 w 21052571"/>
              <a:gd name="connsiteY3798" fmla="*/ 2601543 h 8402012"/>
              <a:gd name="connsiteX3799" fmla="*/ 19349595 w 21052571"/>
              <a:gd name="connsiteY3799" fmla="*/ 2615194 h 8402012"/>
              <a:gd name="connsiteX3800" fmla="*/ 19318851 w 21052571"/>
              <a:gd name="connsiteY3800" fmla="*/ 2587894 h 8402012"/>
              <a:gd name="connsiteX3801" fmla="*/ 18091255 w 21052571"/>
              <a:gd name="connsiteY3801" fmla="*/ 2587894 h 8402012"/>
              <a:gd name="connsiteX3802" fmla="*/ 18147099 w 21052571"/>
              <a:gd name="connsiteY3802" fmla="*/ 2601122 h 8402012"/>
              <a:gd name="connsiteX3803" fmla="*/ 18091255 w 21052571"/>
              <a:gd name="connsiteY3803" fmla="*/ 2587894 h 8402012"/>
              <a:gd name="connsiteX3804" fmla="*/ 17622023 w 21052571"/>
              <a:gd name="connsiteY3804" fmla="*/ 2587894 h 8402012"/>
              <a:gd name="connsiteX3805" fmla="*/ 17654131 w 21052571"/>
              <a:gd name="connsiteY3805" fmla="*/ 2600737 h 8402012"/>
              <a:gd name="connsiteX3806" fmla="*/ 17622023 w 21052571"/>
              <a:gd name="connsiteY3806" fmla="*/ 2587894 h 8402012"/>
              <a:gd name="connsiteX3807" fmla="*/ 10773452 w 21052571"/>
              <a:gd name="connsiteY3807" fmla="*/ 2587654 h 8402012"/>
              <a:gd name="connsiteX3808" fmla="*/ 10672797 w 21052571"/>
              <a:gd name="connsiteY3808" fmla="*/ 2612137 h 8402012"/>
              <a:gd name="connsiteX3809" fmla="*/ 10564249 w 21052571"/>
              <a:gd name="connsiteY3809" fmla="*/ 2657271 h 8402012"/>
              <a:gd name="connsiteX3810" fmla="*/ 10692142 w 21052571"/>
              <a:gd name="connsiteY3810" fmla="*/ 2644376 h 8402012"/>
              <a:gd name="connsiteX3811" fmla="*/ 10737280 w 21052571"/>
              <a:gd name="connsiteY3811" fmla="*/ 2612137 h 8402012"/>
              <a:gd name="connsiteX3812" fmla="*/ 10788867 w 21052571"/>
              <a:gd name="connsiteY3812" fmla="*/ 2612137 h 8402012"/>
              <a:gd name="connsiteX3813" fmla="*/ 10773452 w 21052571"/>
              <a:gd name="connsiteY3813" fmla="*/ 2587654 h 8402012"/>
              <a:gd name="connsiteX3814" fmla="*/ 1340057 w 21052571"/>
              <a:gd name="connsiteY3814" fmla="*/ 2585027 h 8402012"/>
              <a:gd name="connsiteX3815" fmla="*/ 1303190 w 21052571"/>
              <a:gd name="connsiteY3815" fmla="*/ 2611482 h 8402012"/>
              <a:gd name="connsiteX3816" fmla="*/ 1340057 w 21052571"/>
              <a:gd name="connsiteY3816" fmla="*/ 2585027 h 8402012"/>
              <a:gd name="connsiteX3817" fmla="*/ 14844536 w 21052571"/>
              <a:gd name="connsiteY3817" fmla="*/ 2584562 h 8402012"/>
              <a:gd name="connsiteX3818" fmla="*/ 14881428 w 21052571"/>
              <a:gd name="connsiteY3818" fmla="*/ 2609157 h 8402012"/>
              <a:gd name="connsiteX3819" fmla="*/ 14844536 w 21052571"/>
              <a:gd name="connsiteY3819" fmla="*/ 2584562 h 8402012"/>
              <a:gd name="connsiteX3820" fmla="*/ 17995895 w 21052571"/>
              <a:gd name="connsiteY3820" fmla="*/ 2568937 h 8402012"/>
              <a:gd name="connsiteX3821" fmla="*/ 18009543 w 21052571"/>
              <a:gd name="connsiteY3821" fmla="*/ 2589410 h 8402012"/>
              <a:gd name="connsiteX3822" fmla="*/ 17995895 w 21052571"/>
              <a:gd name="connsiteY3822" fmla="*/ 2568937 h 8402012"/>
              <a:gd name="connsiteX3823" fmla="*/ 10564249 w 21052571"/>
              <a:gd name="connsiteY3823" fmla="*/ 2554106 h 8402012"/>
              <a:gd name="connsiteX3824" fmla="*/ 10577146 w 21052571"/>
              <a:gd name="connsiteY3824" fmla="*/ 2586345 h 8402012"/>
              <a:gd name="connsiteX3825" fmla="*/ 10564249 w 21052571"/>
              <a:gd name="connsiteY3825" fmla="*/ 2554106 h 8402012"/>
              <a:gd name="connsiteX3826" fmla="*/ 18878459 w 21052571"/>
              <a:gd name="connsiteY3826" fmla="*/ 2546713 h 8402012"/>
              <a:gd name="connsiteX3827" fmla="*/ 18875655 w 21052571"/>
              <a:gd name="connsiteY3827" fmla="*/ 2550499 h 8402012"/>
              <a:gd name="connsiteX3828" fmla="*/ 18873315 w 21052571"/>
              <a:gd name="connsiteY3828" fmla="*/ 2553657 h 8402012"/>
              <a:gd name="connsiteX3829" fmla="*/ 18829075 w 21052571"/>
              <a:gd name="connsiteY3829" fmla="*/ 2540496 h 8402012"/>
              <a:gd name="connsiteX3830" fmla="*/ 18834343 w 21052571"/>
              <a:gd name="connsiteY3830" fmla="*/ 2551357 h 8402012"/>
              <a:gd name="connsiteX3831" fmla="*/ 18831111 w 21052571"/>
              <a:gd name="connsiteY3831" fmla="*/ 2554711 h 8402012"/>
              <a:gd name="connsiteX3832" fmla="*/ 18825783 w 21052571"/>
              <a:gd name="connsiteY3832" fmla="*/ 2560242 h 8402012"/>
              <a:gd name="connsiteX3833" fmla="*/ 18816435 w 21052571"/>
              <a:gd name="connsiteY3833" fmla="*/ 2551357 h 8402012"/>
              <a:gd name="connsiteX3834" fmla="*/ 18829075 w 21052571"/>
              <a:gd name="connsiteY3834" fmla="*/ 2540496 h 8402012"/>
              <a:gd name="connsiteX3835" fmla="*/ 18883139 w 21052571"/>
              <a:gd name="connsiteY3835" fmla="*/ 2540395 h 8402012"/>
              <a:gd name="connsiteX3836" fmla="*/ 18880515 w 21052571"/>
              <a:gd name="connsiteY3836" fmla="*/ 2543938 h 8402012"/>
              <a:gd name="connsiteX3837" fmla="*/ 18878459 w 21052571"/>
              <a:gd name="connsiteY3837" fmla="*/ 2546713 h 8402012"/>
              <a:gd name="connsiteX3838" fmla="*/ 18884835 w 21052571"/>
              <a:gd name="connsiteY3838" fmla="*/ 2538105 h 8402012"/>
              <a:gd name="connsiteX3839" fmla="*/ 18884655 w 21052571"/>
              <a:gd name="connsiteY3839" fmla="*/ 2538349 h 8402012"/>
              <a:gd name="connsiteX3840" fmla="*/ 18883139 w 21052571"/>
              <a:gd name="connsiteY3840" fmla="*/ 2540395 h 8402012"/>
              <a:gd name="connsiteX3841" fmla="*/ 12449321 w 21052571"/>
              <a:gd name="connsiteY3841" fmla="*/ 2522941 h 8402012"/>
              <a:gd name="connsiteX3842" fmla="*/ 12488011 w 21052571"/>
              <a:gd name="connsiteY3842" fmla="*/ 2554106 h 8402012"/>
              <a:gd name="connsiteX3843" fmla="*/ 12449321 w 21052571"/>
              <a:gd name="connsiteY3843" fmla="*/ 2522941 h 8402012"/>
              <a:gd name="connsiteX3844" fmla="*/ 10601865 w 21052571"/>
              <a:gd name="connsiteY3844" fmla="*/ 2522941 h 8402012"/>
              <a:gd name="connsiteX3845" fmla="*/ 10601865 w 21052571"/>
              <a:gd name="connsiteY3845" fmla="*/ 2586345 h 8402012"/>
              <a:gd name="connsiteX3846" fmla="*/ 10672797 w 21052571"/>
              <a:gd name="connsiteY3846" fmla="*/ 2522941 h 8402012"/>
              <a:gd name="connsiteX3847" fmla="*/ 10601865 w 21052571"/>
              <a:gd name="connsiteY3847" fmla="*/ 2522941 h 8402012"/>
              <a:gd name="connsiteX3848" fmla="*/ 9789371 w 21052571"/>
              <a:gd name="connsiteY3848" fmla="*/ 2522941 h 8402012"/>
              <a:gd name="connsiteX3849" fmla="*/ 9826986 w 21052571"/>
              <a:gd name="connsiteY3849" fmla="*/ 2554106 h 8402012"/>
              <a:gd name="connsiteX3850" fmla="*/ 9789371 w 21052571"/>
              <a:gd name="connsiteY3850" fmla="*/ 2522941 h 8402012"/>
              <a:gd name="connsiteX3851" fmla="*/ 17848535 w 21052571"/>
              <a:gd name="connsiteY3851" fmla="*/ 2521536 h 8402012"/>
              <a:gd name="connsiteX3852" fmla="*/ 17830571 w 21052571"/>
              <a:gd name="connsiteY3852" fmla="*/ 2553605 h 8402012"/>
              <a:gd name="connsiteX3853" fmla="*/ 17848535 w 21052571"/>
              <a:gd name="connsiteY3853" fmla="*/ 2521536 h 8402012"/>
              <a:gd name="connsiteX3854" fmla="*/ 14695029 w 21052571"/>
              <a:gd name="connsiteY3854" fmla="*/ 2510960 h 8402012"/>
              <a:gd name="connsiteX3855" fmla="*/ 14757289 w 21052571"/>
              <a:gd name="connsiteY3855" fmla="*/ 2522405 h 8402012"/>
              <a:gd name="connsiteX3856" fmla="*/ 14776611 w 21052571"/>
              <a:gd name="connsiteY3856" fmla="*/ 2637665 h 8402012"/>
              <a:gd name="connsiteX3857" fmla="*/ 14815256 w 21052571"/>
              <a:gd name="connsiteY3857" fmla="*/ 2553644 h 8402012"/>
              <a:gd name="connsiteX3858" fmla="*/ 14815256 w 21052571"/>
              <a:gd name="connsiteY3858" fmla="*/ 2644129 h 8402012"/>
              <a:gd name="connsiteX3859" fmla="*/ 14853900 w 21052571"/>
              <a:gd name="connsiteY3859" fmla="*/ 2657055 h 8402012"/>
              <a:gd name="connsiteX3860" fmla="*/ 14942997 w 21052571"/>
              <a:gd name="connsiteY3860" fmla="*/ 2695834 h 8402012"/>
              <a:gd name="connsiteX3861" fmla="*/ 14681074 w 21052571"/>
              <a:gd name="connsiteY3861" fmla="*/ 2657055 h 8402012"/>
              <a:gd name="connsiteX3862" fmla="*/ 14642430 w 21052571"/>
              <a:gd name="connsiteY3862" fmla="*/ 2547181 h 8402012"/>
              <a:gd name="connsiteX3863" fmla="*/ 14695029 w 21052571"/>
              <a:gd name="connsiteY3863" fmla="*/ 2510960 h 8402012"/>
              <a:gd name="connsiteX3864" fmla="*/ 19171919 w 21052571"/>
              <a:gd name="connsiteY3864" fmla="*/ 2497837 h 8402012"/>
              <a:gd name="connsiteX3865" fmla="*/ 19237187 w 21052571"/>
              <a:gd name="connsiteY3865" fmla="*/ 2522431 h 8402012"/>
              <a:gd name="connsiteX3866" fmla="*/ 19171919 w 21052571"/>
              <a:gd name="connsiteY3866" fmla="*/ 2497837 h 8402012"/>
              <a:gd name="connsiteX3867" fmla="*/ 9860840 w 21052571"/>
              <a:gd name="connsiteY3867" fmla="*/ 2495538 h 8402012"/>
              <a:gd name="connsiteX3868" fmla="*/ 9846331 w 21052571"/>
              <a:gd name="connsiteY3868" fmla="*/ 2522941 h 8402012"/>
              <a:gd name="connsiteX3869" fmla="*/ 9885021 w 21052571"/>
              <a:gd name="connsiteY3869" fmla="*/ 2497149 h 8402012"/>
              <a:gd name="connsiteX3870" fmla="*/ 9860840 w 21052571"/>
              <a:gd name="connsiteY3870" fmla="*/ 2495538 h 8402012"/>
              <a:gd name="connsiteX3871" fmla="*/ 18479443 w 21052571"/>
              <a:gd name="connsiteY3871" fmla="*/ 2483534 h 8402012"/>
              <a:gd name="connsiteX3872" fmla="*/ 18477703 w 21052571"/>
              <a:gd name="connsiteY3872" fmla="*/ 2488949 h 8402012"/>
              <a:gd name="connsiteX3873" fmla="*/ 18475335 w 21052571"/>
              <a:gd name="connsiteY3873" fmla="*/ 2496308 h 8402012"/>
              <a:gd name="connsiteX3874" fmla="*/ 18425671 w 21052571"/>
              <a:gd name="connsiteY3874" fmla="*/ 2478984 h 8402012"/>
              <a:gd name="connsiteX3875" fmla="*/ 18451183 w 21052571"/>
              <a:gd name="connsiteY3875" fmla="*/ 2484158 h 8402012"/>
              <a:gd name="connsiteX3876" fmla="*/ 18475335 w 21052571"/>
              <a:gd name="connsiteY3876" fmla="*/ 2496308 h 8402012"/>
              <a:gd name="connsiteX3877" fmla="*/ 18475703 w 21052571"/>
              <a:gd name="connsiteY3877" fmla="*/ 2496493 h 8402012"/>
              <a:gd name="connsiteX3878" fmla="*/ 18488343 w 21052571"/>
              <a:gd name="connsiteY3878" fmla="*/ 2509226 h 8402012"/>
              <a:gd name="connsiteX3879" fmla="*/ 18375639 w 21052571"/>
              <a:gd name="connsiteY3879" fmla="*/ 2509226 h 8402012"/>
              <a:gd name="connsiteX3880" fmla="*/ 18425671 w 21052571"/>
              <a:gd name="connsiteY3880" fmla="*/ 2478984 h 8402012"/>
              <a:gd name="connsiteX3881" fmla="*/ 18481899 w 21052571"/>
              <a:gd name="connsiteY3881" fmla="*/ 2475899 h 8402012"/>
              <a:gd name="connsiteX3882" fmla="*/ 18479443 w 21052571"/>
              <a:gd name="connsiteY3882" fmla="*/ 2483534 h 8402012"/>
              <a:gd name="connsiteX3883" fmla="*/ 18480335 w 21052571"/>
              <a:gd name="connsiteY3883" fmla="*/ 2480767 h 8402012"/>
              <a:gd name="connsiteX3884" fmla="*/ 18482755 w 21052571"/>
              <a:gd name="connsiteY3884" fmla="*/ 2473243 h 8402012"/>
              <a:gd name="connsiteX3885" fmla="*/ 18481899 w 21052571"/>
              <a:gd name="connsiteY3885" fmla="*/ 2475899 h 8402012"/>
              <a:gd name="connsiteX3886" fmla="*/ 18481911 w 21052571"/>
              <a:gd name="connsiteY3886" fmla="*/ 2475861 h 8402012"/>
              <a:gd name="connsiteX3887" fmla="*/ 18482755 w 21052571"/>
              <a:gd name="connsiteY3887" fmla="*/ 2473243 h 8402012"/>
              <a:gd name="connsiteX3888" fmla="*/ 10826483 w 21052571"/>
              <a:gd name="connsiteY3888" fmla="*/ 2464911 h 8402012"/>
              <a:gd name="connsiteX3889" fmla="*/ 10826483 w 21052571"/>
              <a:gd name="connsiteY3889" fmla="*/ 2497149 h 8402012"/>
              <a:gd name="connsiteX3890" fmla="*/ 10826483 w 21052571"/>
              <a:gd name="connsiteY3890" fmla="*/ 2464911 h 8402012"/>
              <a:gd name="connsiteX3891" fmla="*/ 17001115 w 21052571"/>
              <a:gd name="connsiteY3891" fmla="*/ 2464657 h 8402012"/>
              <a:gd name="connsiteX3892" fmla="*/ 17019023 w 21052571"/>
              <a:gd name="connsiteY3892" fmla="*/ 2496762 h 8402012"/>
              <a:gd name="connsiteX3893" fmla="*/ 17001115 w 21052571"/>
              <a:gd name="connsiteY3893" fmla="*/ 2464657 h 8402012"/>
              <a:gd name="connsiteX3894" fmla="*/ 19170823 w 21052571"/>
              <a:gd name="connsiteY3894" fmla="*/ 2464657 h 8402012"/>
              <a:gd name="connsiteX3895" fmla="*/ 19170823 w 21052571"/>
              <a:gd name="connsiteY3895" fmla="*/ 2496762 h 8402012"/>
              <a:gd name="connsiteX3896" fmla="*/ 19170823 w 21052571"/>
              <a:gd name="connsiteY3896" fmla="*/ 2464657 h 8402012"/>
              <a:gd name="connsiteX3897" fmla="*/ 19625795 w 21052571"/>
              <a:gd name="connsiteY3897" fmla="*/ 2464656 h 8402012"/>
              <a:gd name="connsiteX3898" fmla="*/ 19598495 w 21052571"/>
              <a:gd name="connsiteY3898" fmla="*/ 2496762 h 8402012"/>
              <a:gd name="connsiteX3899" fmla="*/ 19625795 w 21052571"/>
              <a:gd name="connsiteY3899" fmla="*/ 2464656 h 8402012"/>
              <a:gd name="connsiteX3900" fmla="*/ 17704407 w 21052571"/>
              <a:gd name="connsiteY3900" fmla="*/ 2460359 h 8402012"/>
              <a:gd name="connsiteX3901" fmla="*/ 17729999 w 21052571"/>
              <a:gd name="connsiteY3901" fmla="*/ 2476892 h 8402012"/>
              <a:gd name="connsiteX3902" fmla="*/ 17674159 w 21052571"/>
              <a:gd name="connsiteY3902" fmla="*/ 2496733 h 8402012"/>
              <a:gd name="connsiteX3903" fmla="*/ 17674159 w 21052571"/>
              <a:gd name="connsiteY3903" fmla="*/ 2463666 h 8402012"/>
              <a:gd name="connsiteX3904" fmla="*/ 17704407 w 21052571"/>
              <a:gd name="connsiteY3904" fmla="*/ 2460359 h 8402012"/>
              <a:gd name="connsiteX3905" fmla="*/ 13332893 w 21052571"/>
              <a:gd name="connsiteY3905" fmla="*/ 2457583 h 8402012"/>
              <a:gd name="connsiteX3906" fmla="*/ 13336732 w 21052571"/>
              <a:gd name="connsiteY3906" fmla="*/ 2477737 h 8402012"/>
              <a:gd name="connsiteX3907" fmla="*/ 13323082 w 21052571"/>
              <a:gd name="connsiteY3907" fmla="*/ 2464088 h 8402012"/>
              <a:gd name="connsiteX3908" fmla="*/ 13332893 w 21052571"/>
              <a:gd name="connsiteY3908" fmla="*/ 2457583 h 8402012"/>
              <a:gd name="connsiteX3909" fmla="*/ 17730567 w 21052571"/>
              <a:gd name="connsiteY3909" fmla="*/ 2450355 h 8402012"/>
              <a:gd name="connsiteX3910" fmla="*/ 17728823 w 21052571"/>
              <a:gd name="connsiteY3910" fmla="*/ 2455770 h 8402012"/>
              <a:gd name="connsiteX3911" fmla="*/ 17726299 w 21052571"/>
              <a:gd name="connsiteY3911" fmla="*/ 2463623 h 8402012"/>
              <a:gd name="connsiteX3912" fmla="*/ 17733875 w 21052571"/>
              <a:gd name="connsiteY3912" fmla="*/ 2440064 h 8402012"/>
              <a:gd name="connsiteX3913" fmla="*/ 17732003 w 21052571"/>
              <a:gd name="connsiteY3913" fmla="*/ 2445888 h 8402012"/>
              <a:gd name="connsiteX3914" fmla="*/ 17742519 w 21052571"/>
              <a:gd name="connsiteY3914" fmla="*/ 2447943 h 8402012"/>
              <a:gd name="connsiteX3915" fmla="*/ 17744163 w 21052571"/>
              <a:gd name="connsiteY3915" fmla="*/ 2463660 h 8402012"/>
              <a:gd name="connsiteX3916" fmla="*/ 17731751 w 21052571"/>
              <a:gd name="connsiteY3916" fmla="*/ 2446677 h 8402012"/>
              <a:gd name="connsiteX3917" fmla="*/ 17731455 w 21052571"/>
              <a:gd name="connsiteY3917" fmla="*/ 2447589 h 8402012"/>
              <a:gd name="connsiteX3918" fmla="*/ 17730567 w 21052571"/>
              <a:gd name="connsiteY3918" fmla="*/ 2450355 h 8402012"/>
              <a:gd name="connsiteX3919" fmla="*/ 17731747 w 21052571"/>
              <a:gd name="connsiteY3919" fmla="*/ 2446677 h 8402012"/>
              <a:gd name="connsiteX3920" fmla="*/ 17731035 w 21052571"/>
              <a:gd name="connsiteY3920" fmla="*/ 2445698 h 8402012"/>
              <a:gd name="connsiteX3921" fmla="*/ 17732003 w 21052571"/>
              <a:gd name="connsiteY3921" fmla="*/ 2445888 h 8402012"/>
              <a:gd name="connsiteX3922" fmla="*/ 17733035 w 21052571"/>
              <a:gd name="connsiteY3922" fmla="*/ 2442682 h 8402012"/>
              <a:gd name="connsiteX3923" fmla="*/ 17733875 w 21052571"/>
              <a:gd name="connsiteY3923" fmla="*/ 2440064 h 8402012"/>
              <a:gd name="connsiteX3924" fmla="*/ 10916760 w 21052571"/>
              <a:gd name="connsiteY3924" fmla="*/ 2432672 h 8402012"/>
              <a:gd name="connsiteX3925" fmla="*/ 10936105 w 21052571"/>
              <a:gd name="connsiteY3925" fmla="*/ 2464911 h 8402012"/>
              <a:gd name="connsiteX3926" fmla="*/ 10916760 w 21052571"/>
              <a:gd name="connsiteY3926" fmla="*/ 2432672 h 8402012"/>
              <a:gd name="connsiteX3927" fmla="*/ 10429908 w 21052571"/>
              <a:gd name="connsiteY3927" fmla="*/ 2432672 h 8402012"/>
              <a:gd name="connsiteX3928" fmla="*/ 10174123 w 21052571"/>
              <a:gd name="connsiteY3928" fmla="*/ 2547657 h 8402012"/>
              <a:gd name="connsiteX3929" fmla="*/ 10109639 w 21052571"/>
              <a:gd name="connsiteY3929" fmla="*/ 2599243 h 8402012"/>
              <a:gd name="connsiteX3930" fmla="*/ 10167675 w 21052571"/>
              <a:gd name="connsiteY3930" fmla="*/ 2566999 h 8402012"/>
              <a:gd name="connsiteX3931" fmla="*/ 10224635 w 21052571"/>
              <a:gd name="connsiteY3931" fmla="*/ 2554106 h 8402012"/>
              <a:gd name="connsiteX3932" fmla="*/ 10308464 w 21052571"/>
              <a:gd name="connsiteY3932" fmla="*/ 2535836 h 8402012"/>
              <a:gd name="connsiteX3933" fmla="*/ 10385844 w 21052571"/>
              <a:gd name="connsiteY3933" fmla="*/ 2510046 h 8402012"/>
              <a:gd name="connsiteX3934" fmla="*/ 10429908 w 21052571"/>
              <a:gd name="connsiteY3934" fmla="*/ 2497149 h 8402012"/>
              <a:gd name="connsiteX3935" fmla="*/ 10429908 w 21052571"/>
              <a:gd name="connsiteY3935" fmla="*/ 2432672 h 8402012"/>
              <a:gd name="connsiteX3936" fmla="*/ 10032259 w 21052571"/>
              <a:gd name="connsiteY3936" fmla="*/ 2432672 h 8402012"/>
              <a:gd name="connsiteX3937" fmla="*/ 10051604 w 21052571"/>
              <a:gd name="connsiteY3937" fmla="*/ 2464911 h 8402012"/>
              <a:gd name="connsiteX3938" fmla="*/ 10032259 w 21052571"/>
              <a:gd name="connsiteY3938" fmla="*/ 2432672 h 8402012"/>
              <a:gd name="connsiteX3939" fmla="*/ 17843543 w 21052571"/>
              <a:gd name="connsiteY3939" fmla="*/ 2431480 h 8402012"/>
              <a:gd name="connsiteX3940" fmla="*/ 17888947 w 21052571"/>
              <a:gd name="connsiteY3940" fmla="*/ 2457549 h 8402012"/>
              <a:gd name="connsiteX3941" fmla="*/ 17960291 w 21052571"/>
              <a:gd name="connsiteY3941" fmla="*/ 2490135 h 8402012"/>
              <a:gd name="connsiteX3942" fmla="*/ 18031639 w 21052571"/>
              <a:gd name="connsiteY3942" fmla="*/ 2529239 h 8402012"/>
              <a:gd name="connsiteX3943" fmla="*/ 18075959 w 21052571"/>
              <a:gd name="connsiteY3943" fmla="*/ 2554221 h 8402012"/>
              <a:gd name="connsiteX3944" fmla="*/ 18075959 w 21052571"/>
              <a:gd name="connsiteY3944" fmla="*/ 2586807 h 8402012"/>
              <a:gd name="connsiteX3945" fmla="*/ 18012179 w 21052571"/>
              <a:gd name="connsiteY3945" fmla="*/ 2586807 h 8402012"/>
              <a:gd name="connsiteX3946" fmla="*/ 17960291 w 21052571"/>
              <a:gd name="connsiteY3946" fmla="*/ 2547704 h 8402012"/>
              <a:gd name="connsiteX3947" fmla="*/ 17830571 w 21052571"/>
              <a:gd name="connsiteY3947" fmla="*/ 2496652 h 8402012"/>
              <a:gd name="connsiteX3948" fmla="*/ 17843543 w 21052571"/>
              <a:gd name="connsiteY3948" fmla="*/ 2431480 h 8402012"/>
              <a:gd name="connsiteX3949" fmla="*/ 17147051 w 21052571"/>
              <a:gd name="connsiteY3949" fmla="*/ 2431480 h 8402012"/>
              <a:gd name="connsiteX3950" fmla="*/ 17129091 w 21052571"/>
              <a:gd name="connsiteY3950" fmla="*/ 2463588 h 8402012"/>
              <a:gd name="connsiteX3951" fmla="*/ 17147051 w 21052571"/>
              <a:gd name="connsiteY3951" fmla="*/ 2431480 h 8402012"/>
              <a:gd name="connsiteX3952" fmla="*/ 16322338 w 21052571"/>
              <a:gd name="connsiteY3952" fmla="*/ 2431480 h 8402012"/>
              <a:gd name="connsiteX3953" fmla="*/ 16304374 w 21052571"/>
              <a:gd name="connsiteY3953" fmla="*/ 2463588 h 8402012"/>
              <a:gd name="connsiteX3954" fmla="*/ 16322338 w 21052571"/>
              <a:gd name="connsiteY3954" fmla="*/ 2431480 h 8402012"/>
              <a:gd name="connsiteX3955" fmla="*/ 13824427 w 21052571"/>
              <a:gd name="connsiteY3955" fmla="*/ 2431480 h 8402012"/>
              <a:gd name="connsiteX3956" fmla="*/ 13773355 w 21052571"/>
              <a:gd name="connsiteY3956" fmla="*/ 2464547 h 8402012"/>
              <a:gd name="connsiteX3957" fmla="*/ 13824427 w 21052571"/>
              <a:gd name="connsiteY3957" fmla="*/ 2431480 h 8402012"/>
              <a:gd name="connsiteX3958" fmla="*/ 845494 w 21052571"/>
              <a:gd name="connsiteY3958" fmla="*/ 2427183 h 8402012"/>
              <a:gd name="connsiteX3959" fmla="*/ 1032486 w 21052571"/>
              <a:gd name="connsiteY3959" fmla="*/ 2491407 h 8402012"/>
              <a:gd name="connsiteX3960" fmla="*/ 1283154 w 21052571"/>
              <a:gd name="connsiteY3960" fmla="*/ 2586821 h 8402012"/>
              <a:gd name="connsiteX3961" fmla="*/ 1122855 w 21052571"/>
              <a:gd name="connsiteY3961" fmla="*/ 2554659 h 8402012"/>
              <a:gd name="connsiteX3962" fmla="*/ 781817 w 21052571"/>
              <a:gd name="connsiteY3962" fmla="*/ 2433515 h 8402012"/>
              <a:gd name="connsiteX3963" fmla="*/ 845494 w 21052571"/>
              <a:gd name="connsiteY3963" fmla="*/ 2427183 h 8402012"/>
              <a:gd name="connsiteX3964" fmla="*/ 11472595 w 21052571"/>
              <a:gd name="connsiteY3964" fmla="*/ 2422901 h 8402012"/>
              <a:gd name="connsiteX3965" fmla="*/ 11398238 w 21052571"/>
              <a:gd name="connsiteY3965" fmla="*/ 2445566 h 8402012"/>
              <a:gd name="connsiteX3966" fmla="*/ 11301512 w 21052571"/>
              <a:gd name="connsiteY3966" fmla="*/ 2484256 h 8402012"/>
              <a:gd name="connsiteX3967" fmla="*/ 11192965 w 21052571"/>
              <a:gd name="connsiteY3967" fmla="*/ 2522941 h 8402012"/>
              <a:gd name="connsiteX3968" fmla="*/ 11115584 w 21052571"/>
              <a:gd name="connsiteY3968" fmla="*/ 2554106 h 8402012"/>
              <a:gd name="connsiteX3969" fmla="*/ 10916760 w 21052571"/>
              <a:gd name="connsiteY3969" fmla="*/ 2599243 h 8402012"/>
              <a:gd name="connsiteX3970" fmla="*/ 11076894 w 21052571"/>
              <a:gd name="connsiteY3970" fmla="*/ 2586345 h 8402012"/>
              <a:gd name="connsiteX3971" fmla="*/ 11217683 w 21052571"/>
              <a:gd name="connsiteY3971" fmla="*/ 2542284 h 8402012"/>
              <a:gd name="connsiteX3972" fmla="*/ 11493888 w 21052571"/>
              <a:gd name="connsiteY3972" fmla="*/ 2432672 h 8402012"/>
              <a:gd name="connsiteX3973" fmla="*/ 11472595 w 21052571"/>
              <a:gd name="connsiteY3973" fmla="*/ 2422901 h 8402012"/>
              <a:gd name="connsiteX3974" fmla="*/ 13900203 w 21052571"/>
              <a:gd name="connsiteY3974" fmla="*/ 2400427 h 8402012"/>
              <a:gd name="connsiteX3975" fmla="*/ 13900203 w 21052571"/>
              <a:gd name="connsiteY3975" fmla="*/ 2464911 h 8402012"/>
              <a:gd name="connsiteX3976" fmla="*/ 13861513 w 21052571"/>
              <a:gd name="connsiteY3976" fmla="*/ 2471358 h 8402012"/>
              <a:gd name="connsiteX3977" fmla="*/ 13893755 w 21052571"/>
              <a:gd name="connsiteY3977" fmla="*/ 2503598 h 8402012"/>
              <a:gd name="connsiteX3978" fmla="*/ 13995854 w 21052571"/>
              <a:gd name="connsiteY3978" fmla="*/ 2477804 h 8402012"/>
              <a:gd name="connsiteX3979" fmla="*/ 13963612 w 21052571"/>
              <a:gd name="connsiteY3979" fmla="*/ 2452014 h 8402012"/>
              <a:gd name="connsiteX3980" fmla="*/ 13963612 w 21052571"/>
              <a:gd name="connsiteY3980" fmla="*/ 2419778 h 8402012"/>
              <a:gd name="connsiteX3981" fmla="*/ 13937818 w 21052571"/>
              <a:gd name="connsiteY3981" fmla="*/ 2419778 h 8402012"/>
              <a:gd name="connsiteX3982" fmla="*/ 13900203 w 21052571"/>
              <a:gd name="connsiteY3982" fmla="*/ 2400427 h 8402012"/>
              <a:gd name="connsiteX3983" fmla="*/ 19041559 w 21052571"/>
              <a:gd name="connsiteY3983" fmla="*/ 2393591 h 8402012"/>
              <a:gd name="connsiteX3984" fmla="*/ 19128207 w 21052571"/>
              <a:gd name="connsiteY3984" fmla="*/ 2444618 h 8402012"/>
              <a:gd name="connsiteX3985" fmla="*/ 19015507 w 21052571"/>
              <a:gd name="connsiteY3985" fmla="*/ 2412219 h 8402012"/>
              <a:gd name="connsiteX3986" fmla="*/ 19041559 w 21052571"/>
              <a:gd name="connsiteY3986" fmla="*/ 2393591 h 8402012"/>
              <a:gd name="connsiteX3987" fmla="*/ 11128481 w 21052571"/>
              <a:gd name="connsiteY3987" fmla="*/ 2381086 h 8402012"/>
              <a:gd name="connsiteX3988" fmla="*/ 10961898 w 21052571"/>
              <a:gd name="connsiteY3988" fmla="*/ 2432672 h 8402012"/>
              <a:gd name="connsiteX3989" fmla="*/ 11128481 w 21052571"/>
              <a:gd name="connsiteY3989" fmla="*/ 2381086 h 8402012"/>
              <a:gd name="connsiteX3990" fmla="*/ 16987427 w 21052571"/>
              <a:gd name="connsiteY3990" fmla="*/ 2369862 h 8402012"/>
              <a:gd name="connsiteX3991" fmla="*/ 17019023 w 21052571"/>
              <a:gd name="connsiteY3991" fmla="*/ 2401967 h 8402012"/>
              <a:gd name="connsiteX3992" fmla="*/ 16982159 w 21052571"/>
              <a:gd name="connsiteY3992" fmla="*/ 2382704 h 8402012"/>
              <a:gd name="connsiteX3993" fmla="*/ 16987427 w 21052571"/>
              <a:gd name="connsiteY3993" fmla="*/ 2369862 h 8402012"/>
              <a:gd name="connsiteX3994" fmla="*/ 18534659 w 21052571"/>
              <a:gd name="connsiteY3994" fmla="*/ 2366944 h 8402012"/>
              <a:gd name="connsiteX3995" fmla="*/ 18549179 w 21052571"/>
              <a:gd name="connsiteY3995" fmla="*/ 2419067 h 8402012"/>
              <a:gd name="connsiteX3996" fmla="*/ 18620155 w 21052571"/>
              <a:gd name="connsiteY3996" fmla="*/ 2496418 h 8402012"/>
              <a:gd name="connsiteX3997" fmla="*/ 18587891 w 21052571"/>
              <a:gd name="connsiteY3997" fmla="*/ 2522203 h 8402012"/>
              <a:gd name="connsiteX3998" fmla="*/ 18620155 w 21052571"/>
              <a:gd name="connsiteY3998" fmla="*/ 2541541 h 8402012"/>
              <a:gd name="connsiteX3999" fmla="*/ 18631983 w 21052571"/>
              <a:gd name="connsiteY3999" fmla="*/ 2546914 h 8402012"/>
              <a:gd name="connsiteX4000" fmla="*/ 18748127 w 21052571"/>
              <a:gd name="connsiteY4000" fmla="*/ 2522203 h 8402012"/>
              <a:gd name="connsiteX4001" fmla="*/ 18765595 w 21052571"/>
              <a:gd name="connsiteY4001" fmla="*/ 2529864 h 8402012"/>
              <a:gd name="connsiteX4002" fmla="*/ 18759563 w 21052571"/>
              <a:gd name="connsiteY4002" fmla="*/ 2520160 h 8402012"/>
              <a:gd name="connsiteX4003" fmla="*/ 18771535 w 21052571"/>
              <a:gd name="connsiteY4003" fmla="*/ 2507316 h 8402012"/>
              <a:gd name="connsiteX4004" fmla="*/ 18776027 w 21052571"/>
              <a:gd name="connsiteY4004" fmla="*/ 2523370 h 8402012"/>
              <a:gd name="connsiteX4005" fmla="*/ 18773267 w 21052571"/>
              <a:gd name="connsiteY4005" fmla="*/ 2533230 h 8402012"/>
              <a:gd name="connsiteX4006" fmla="*/ 18781195 w 21052571"/>
              <a:gd name="connsiteY4006" fmla="*/ 2536706 h 8402012"/>
              <a:gd name="connsiteX4007" fmla="*/ 18819103 w 21052571"/>
              <a:gd name="connsiteY4007" fmla="*/ 2560878 h 8402012"/>
              <a:gd name="connsiteX4008" fmla="*/ 18863195 w 21052571"/>
              <a:gd name="connsiteY4008" fmla="*/ 2572696 h 8402012"/>
              <a:gd name="connsiteX4009" fmla="*/ 18979339 w 21052571"/>
              <a:gd name="connsiteY4009" fmla="*/ 2624266 h 8402012"/>
              <a:gd name="connsiteX4010" fmla="*/ 18876099 w 21052571"/>
              <a:gd name="connsiteY4010" fmla="*/ 2708063 h 8402012"/>
              <a:gd name="connsiteX4011" fmla="*/ 19107311 w 21052571"/>
              <a:gd name="connsiteY4011" fmla="*/ 2906818 h 8402012"/>
              <a:gd name="connsiteX4012" fmla="*/ 19229907 w 21052571"/>
              <a:gd name="connsiteY4012" fmla="*/ 3008879 h 8402012"/>
              <a:gd name="connsiteX4013" fmla="*/ 19319167 w 21052571"/>
              <a:gd name="connsiteY4013" fmla="*/ 3060446 h 8402012"/>
              <a:gd name="connsiteX4014" fmla="*/ 19286903 w 21052571"/>
              <a:gd name="connsiteY4014" fmla="*/ 2951942 h 8402012"/>
              <a:gd name="connsiteX4015" fmla="*/ 19357879 w 21052571"/>
              <a:gd name="connsiteY4015" fmla="*/ 2919712 h 8402012"/>
              <a:gd name="connsiteX4016" fmla="*/ 19357879 w 21052571"/>
              <a:gd name="connsiteY4016" fmla="*/ 3015325 h 8402012"/>
              <a:gd name="connsiteX4017" fmla="*/ 19409499 w 21052571"/>
              <a:gd name="connsiteY4017" fmla="*/ 2976653 h 8402012"/>
              <a:gd name="connsiteX4018" fmla="*/ 19492307 w 21052571"/>
              <a:gd name="connsiteY4018" fmla="*/ 3028218 h 8402012"/>
              <a:gd name="connsiteX4019" fmla="*/ 19550379 w 21052571"/>
              <a:gd name="connsiteY4019" fmla="*/ 3073341 h 8402012"/>
              <a:gd name="connsiteX4020" fmla="*/ 19492307 w 21052571"/>
              <a:gd name="connsiteY4020" fmla="*/ 3060446 h 8402012"/>
              <a:gd name="connsiteX4021" fmla="*/ 19627807 w 21052571"/>
              <a:gd name="connsiteY4021" fmla="*/ 3092678 h 8402012"/>
              <a:gd name="connsiteX4022" fmla="*/ 19582639 w 21052571"/>
              <a:gd name="connsiteY4022" fmla="*/ 3137801 h 8402012"/>
              <a:gd name="connsiteX4023" fmla="*/ 19660067 w 21052571"/>
              <a:gd name="connsiteY4023" fmla="*/ 3226970 h 8402012"/>
              <a:gd name="connsiteX4024" fmla="*/ 19755779 w 21052571"/>
              <a:gd name="connsiteY4024" fmla="*/ 3310769 h 8402012"/>
              <a:gd name="connsiteX4025" fmla="*/ 20019255 w 21052571"/>
              <a:gd name="connsiteY4025" fmla="*/ 3432170 h 8402012"/>
              <a:gd name="connsiteX4026" fmla="*/ 19999895 w 21052571"/>
              <a:gd name="connsiteY4026" fmla="*/ 3503076 h 8402012"/>
              <a:gd name="connsiteX4027" fmla="*/ 19954731 w 21052571"/>
              <a:gd name="connsiteY4027" fmla="*/ 3528860 h 8402012"/>
              <a:gd name="connsiteX4028" fmla="*/ 19967635 w 21052571"/>
              <a:gd name="connsiteY4028" fmla="*/ 3554644 h 8402012"/>
              <a:gd name="connsiteX4029" fmla="*/ 19954731 w 21052571"/>
              <a:gd name="connsiteY4029" fmla="*/ 3567536 h 8402012"/>
              <a:gd name="connsiteX4030" fmla="*/ 19956223 w 21052571"/>
              <a:gd name="connsiteY4030" fmla="*/ 3592397 h 8402012"/>
              <a:gd name="connsiteX4031" fmla="*/ 19956343 w 21052571"/>
              <a:gd name="connsiteY4031" fmla="*/ 3594395 h 8402012"/>
              <a:gd name="connsiteX4032" fmla="*/ 19967635 w 21052571"/>
              <a:gd name="connsiteY4032" fmla="*/ 3611589 h 8402012"/>
              <a:gd name="connsiteX4033" fmla="*/ 19922467 w 21052571"/>
              <a:gd name="connsiteY4033" fmla="*/ 3643813 h 8402012"/>
              <a:gd name="connsiteX4034" fmla="*/ 19909563 w 21052571"/>
              <a:gd name="connsiteY4034" fmla="*/ 3579354 h 8402012"/>
              <a:gd name="connsiteX4035" fmla="*/ 19916015 w 21052571"/>
              <a:gd name="connsiteY4035" fmla="*/ 3561091 h 8402012"/>
              <a:gd name="connsiteX4036" fmla="*/ 19903111 w 21052571"/>
              <a:gd name="connsiteY4036" fmla="*/ 3554644 h 8402012"/>
              <a:gd name="connsiteX4037" fmla="*/ 19833207 w 21052571"/>
              <a:gd name="connsiteY4037" fmla="*/ 3535307 h 8402012"/>
              <a:gd name="connsiteX4038" fmla="*/ 19608451 w 21052571"/>
              <a:gd name="connsiteY4038" fmla="*/ 3367695 h 8402012"/>
              <a:gd name="connsiteX4039" fmla="*/ 19370787 w 21052571"/>
              <a:gd name="connsiteY4039" fmla="*/ 3194740 h 8402012"/>
              <a:gd name="connsiteX4040" fmla="*/ 19262171 w 21052571"/>
              <a:gd name="connsiteY4040" fmla="*/ 3118462 h 8402012"/>
              <a:gd name="connsiteX4041" fmla="*/ 19204099 w 21052571"/>
              <a:gd name="connsiteY4041" fmla="*/ 3086232 h 8402012"/>
              <a:gd name="connsiteX4042" fmla="*/ 19191195 w 21052571"/>
              <a:gd name="connsiteY4042" fmla="*/ 3028218 h 8402012"/>
              <a:gd name="connsiteX4043" fmla="*/ 19100859 w 21052571"/>
              <a:gd name="connsiteY4043" fmla="*/ 2957311 h 8402012"/>
              <a:gd name="connsiteX4044" fmla="*/ 18998695 w 21052571"/>
              <a:gd name="connsiteY4044" fmla="*/ 2900372 h 8402012"/>
              <a:gd name="connsiteX4045" fmla="*/ 18754579 w 21052571"/>
              <a:gd name="connsiteY4045" fmla="*/ 2752111 h 8402012"/>
              <a:gd name="connsiteX4046" fmla="*/ 18536271 w 21052571"/>
              <a:gd name="connsiteY4046" fmla="*/ 2604927 h 8402012"/>
              <a:gd name="connsiteX4047" fmla="*/ 18491107 w 21052571"/>
              <a:gd name="connsiteY4047" fmla="*/ 2535095 h 8402012"/>
              <a:gd name="connsiteX4048" fmla="*/ 18529819 w 21052571"/>
              <a:gd name="connsiteY4048" fmla="*/ 2496418 h 8402012"/>
              <a:gd name="connsiteX4049" fmla="*/ 18491107 w 21052571"/>
              <a:gd name="connsiteY4049" fmla="*/ 2477081 h 8402012"/>
              <a:gd name="connsiteX4050" fmla="*/ 18529819 w 21052571"/>
              <a:gd name="connsiteY4050" fmla="*/ 2464188 h 8402012"/>
              <a:gd name="connsiteX4051" fmla="*/ 18523367 w 21052571"/>
              <a:gd name="connsiteY4051" fmla="*/ 2367497 h 8402012"/>
              <a:gd name="connsiteX4052" fmla="*/ 18534659 w 21052571"/>
              <a:gd name="connsiteY4052" fmla="*/ 2366944 h 8402012"/>
              <a:gd name="connsiteX4053" fmla="*/ 14178042 w 21052571"/>
              <a:gd name="connsiteY4053" fmla="*/ 2365763 h 8402012"/>
              <a:gd name="connsiteX4054" fmla="*/ 14203637 w 21052571"/>
              <a:gd name="connsiteY4054" fmla="*/ 2378829 h 8402012"/>
              <a:gd name="connsiteX4055" fmla="*/ 14147793 w 21052571"/>
              <a:gd name="connsiteY4055" fmla="*/ 2397274 h 8402012"/>
              <a:gd name="connsiteX4056" fmla="*/ 14147793 w 21052571"/>
              <a:gd name="connsiteY4056" fmla="*/ 2366531 h 8402012"/>
              <a:gd name="connsiteX4057" fmla="*/ 14178042 w 21052571"/>
              <a:gd name="connsiteY4057" fmla="*/ 2365763 h 8402012"/>
              <a:gd name="connsiteX4058" fmla="*/ 15749418 w 21052571"/>
              <a:gd name="connsiteY4058" fmla="*/ 2360442 h 8402012"/>
              <a:gd name="connsiteX4059" fmla="*/ 15786672 w 21052571"/>
              <a:gd name="connsiteY4059" fmla="*/ 2400767 h 8402012"/>
              <a:gd name="connsiteX4060" fmla="*/ 15697690 w 21052571"/>
              <a:gd name="connsiteY4060" fmla="*/ 2368181 h 8402012"/>
              <a:gd name="connsiteX4061" fmla="*/ 15749418 w 21052571"/>
              <a:gd name="connsiteY4061" fmla="*/ 2360442 h 8402012"/>
              <a:gd name="connsiteX4062" fmla="*/ 18389035 w 21052571"/>
              <a:gd name="connsiteY4062" fmla="*/ 2358528 h 8402012"/>
              <a:gd name="connsiteX4063" fmla="*/ 18493047 w 21052571"/>
              <a:gd name="connsiteY4063" fmla="*/ 2411447 h 8402012"/>
              <a:gd name="connsiteX4064" fmla="*/ 18356683 w 21052571"/>
              <a:gd name="connsiteY4064" fmla="*/ 2379282 h 8402012"/>
              <a:gd name="connsiteX4065" fmla="*/ 18389035 w 21052571"/>
              <a:gd name="connsiteY4065" fmla="*/ 2358528 h 8402012"/>
              <a:gd name="connsiteX4066" fmla="*/ 18495775 w 21052571"/>
              <a:gd name="connsiteY4066" fmla="*/ 2349279 h 8402012"/>
              <a:gd name="connsiteX4067" fmla="*/ 18507259 w 21052571"/>
              <a:gd name="connsiteY4067" fmla="*/ 2353146 h 8402012"/>
              <a:gd name="connsiteX4068" fmla="*/ 18494135 w 21052571"/>
              <a:gd name="connsiteY4068" fmla="*/ 2364123 h 8402012"/>
              <a:gd name="connsiteX4069" fmla="*/ 18495775 w 21052571"/>
              <a:gd name="connsiteY4069" fmla="*/ 2349279 h 8402012"/>
              <a:gd name="connsiteX4070" fmla="*/ 16969579 w 21052571"/>
              <a:gd name="connsiteY4070" fmla="*/ 2349279 h 8402012"/>
              <a:gd name="connsiteX4071" fmla="*/ 16981067 w 21052571"/>
              <a:gd name="connsiteY4071" fmla="*/ 2353146 h 8402012"/>
              <a:gd name="connsiteX4072" fmla="*/ 16967939 w 21052571"/>
              <a:gd name="connsiteY4072" fmla="*/ 2364123 h 8402012"/>
              <a:gd name="connsiteX4073" fmla="*/ 16969579 w 21052571"/>
              <a:gd name="connsiteY4073" fmla="*/ 2349279 h 8402012"/>
              <a:gd name="connsiteX4074" fmla="*/ 11692713 w 21052571"/>
              <a:gd name="connsiteY4074" fmla="*/ 2348847 h 8402012"/>
              <a:gd name="connsiteX4075" fmla="*/ 11597062 w 21052571"/>
              <a:gd name="connsiteY4075" fmla="*/ 2400427 h 8402012"/>
              <a:gd name="connsiteX4076" fmla="*/ 11692713 w 21052571"/>
              <a:gd name="connsiteY4076" fmla="*/ 2348847 h 8402012"/>
              <a:gd name="connsiteX4077" fmla="*/ 13918473 w 21052571"/>
              <a:gd name="connsiteY4077" fmla="*/ 2337027 h 8402012"/>
              <a:gd name="connsiteX4078" fmla="*/ 13937818 w 21052571"/>
              <a:gd name="connsiteY4078" fmla="*/ 2368190 h 8402012"/>
              <a:gd name="connsiteX4079" fmla="*/ 13918473 w 21052571"/>
              <a:gd name="connsiteY4079" fmla="*/ 2337027 h 8402012"/>
              <a:gd name="connsiteX4080" fmla="*/ 15583936 w 21052571"/>
              <a:gd name="connsiteY4080" fmla="*/ 2336684 h 8402012"/>
              <a:gd name="connsiteX4081" fmla="*/ 15601898 w 21052571"/>
              <a:gd name="connsiteY4081" fmla="*/ 2368757 h 8402012"/>
              <a:gd name="connsiteX4082" fmla="*/ 15583936 w 21052571"/>
              <a:gd name="connsiteY4082" fmla="*/ 2336684 h 8402012"/>
              <a:gd name="connsiteX4083" fmla="*/ 18265899 w 21052571"/>
              <a:gd name="connsiteY4083" fmla="*/ 2322616 h 8402012"/>
              <a:gd name="connsiteX4084" fmla="*/ 18303467 w 21052571"/>
              <a:gd name="connsiteY4084" fmla="*/ 2325826 h 8402012"/>
              <a:gd name="connsiteX4085" fmla="*/ 18251763 w 21052571"/>
              <a:gd name="connsiteY4085" fmla="*/ 2338669 h 8402012"/>
              <a:gd name="connsiteX4086" fmla="*/ 18265899 w 21052571"/>
              <a:gd name="connsiteY4086" fmla="*/ 2322616 h 8402012"/>
              <a:gd name="connsiteX4087" fmla="*/ 14337383 w 21052571"/>
              <a:gd name="connsiteY4087" fmla="*/ 2322530 h 8402012"/>
              <a:gd name="connsiteX4088" fmla="*/ 15095092 w 21052571"/>
              <a:gd name="connsiteY4088" fmla="*/ 2431077 h 8402012"/>
              <a:gd name="connsiteX4089" fmla="*/ 15447614 w 21052571"/>
              <a:gd name="connsiteY4089" fmla="*/ 2502007 h 8402012"/>
              <a:gd name="connsiteX4090" fmla="*/ 15800138 w 21052571"/>
              <a:gd name="connsiteY4090" fmla="*/ 2578310 h 8402012"/>
              <a:gd name="connsiteX4091" fmla="*/ 16178454 w 21052571"/>
              <a:gd name="connsiteY4091" fmla="*/ 2694378 h 8402012"/>
              <a:gd name="connsiteX4092" fmla="*/ 16506258 w 21052571"/>
              <a:gd name="connsiteY4092" fmla="*/ 2802908 h 8402012"/>
              <a:gd name="connsiteX4093" fmla="*/ 16653500 w 21052571"/>
              <a:gd name="connsiteY4093" fmla="*/ 2854514 h 8402012"/>
              <a:gd name="connsiteX4094" fmla="*/ 16826539 w 21052571"/>
              <a:gd name="connsiteY4094" fmla="*/ 2918995 h 8402012"/>
              <a:gd name="connsiteX4095" fmla="*/ 17000651 w 21052571"/>
              <a:gd name="connsiteY4095" fmla="*/ 2988849 h 8402012"/>
              <a:gd name="connsiteX4096" fmla="*/ 17237099 w 21052571"/>
              <a:gd name="connsiteY4096" fmla="*/ 3066234 h 8402012"/>
              <a:gd name="connsiteX4097" fmla="*/ 17295135 w 21052571"/>
              <a:gd name="connsiteY4097" fmla="*/ 3079125 h 8402012"/>
              <a:gd name="connsiteX4098" fmla="*/ 17558451 w 21052571"/>
              <a:gd name="connsiteY4098" fmla="*/ 3175848 h 8402012"/>
              <a:gd name="connsiteX4099" fmla="*/ 17628311 w 21052571"/>
              <a:gd name="connsiteY4099" fmla="*/ 3226360 h 8402012"/>
              <a:gd name="connsiteX4100" fmla="*/ 17930319 w 21052571"/>
              <a:gd name="connsiteY4100" fmla="*/ 3348874 h 8402012"/>
              <a:gd name="connsiteX4101" fmla="*/ 17994807 w 21052571"/>
              <a:gd name="connsiteY4101" fmla="*/ 3373613 h 8402012"/>
              <a:gd name="connsiteX4102" fmla="*/ 18122703 w 21052571"/>
              <a:gd name="connsiteY4102" fmla="*/ 3476768 h 8402012"/>
              <a:gd name="connsiteX4103" fmla="*/ 18494571 w 21052571"/>
              <a:gd name="connsiteY4103" fmla="*/ 3669140 h 8402012"/>
              <a:gd name="connsiteX4104" fmla="*/ 18770787 w 21052571"/>
              <a:gd name="connsiteY4104" fmla="*/ 3822821 h 8402012"/>
              <a:gd name="connsiteX4105" fmla="*/ 19058823 w 21052571"/>
              <a:gd name="connsiteY4105" fmla="*/ 3989399 h 8402012"/>
              <a:gd name="connsiteX4106" fmla="*/ 19194243 w 21052571"/>
              <a:gd name="connsiteY4106" fmla="*/ 4060333 h 8402012"/>
              <a:gd name="connsiteX4107" fmla="*/ 19469383 w 21052571"/>
              <a:gd name="connsiteY4107" fmla="*/ 4163505 h 8402012"/>
              <a:gd name="connsiteX4108" fmla="*/ 19566111 w 21052571"/>
              <a:gd name="connsiteY4108" fmla="*/ 4232189 h 8402012"/>
              <a:gd name="connsiteX4109" fmla="*/ 19611251 w 21052571"/>
              <a:gd name="connsiteY4109" fmla="*/ 4335361 h 8402012"/>
              <a:gd name="connsiteX4110" fmla="*/ 19027655 w 21052571"/>
              <a:gd name="connsiteY4110" fmla="*/ 4099024 h 8402012"/>
              <a:gd name="connsiteX4111" fmla="*/ 18777235 w 21052571"/>
              <a:gd name="connsiteY4111" fmla="*/ 3977580 h 8402012"/>
              <a:gd name="connsiteX4112" fmla="*/ 18664115 w 21052571"/>
              <a:gd name="connsiteY4112" fmla="*/ 3895366 h 8402012"/>
              <a:gd name="connsiteX4113" fmla="*/ 18615335 w 21052571"/>
              <a:gd name="connsiteY4113" fmla="*/ 3873366 h 8402012"/>
              <a:gd name="connsiteX4114" fmla="*/ 18546163 w 21052571"/>
              <a:gd name="connsiteY4114" fmla="*/ 3842168 h 8402012"/>
              <a:gd name="connsiteX4115" fmla="*/ 18604199 w 21052571"/>
              <a:gd name="connsiteY4115" fmla="*/ 3893754 h 8402012"/>
              <a:gd name="connsiteX4116" fmla="*/ 18712751 w 21052571"/>
              <a:gd name="connsiteY4116" fmla="*/ 3971132 h 8402012"/>
              <a:gd name="connsiteX4117" fmla="*/ 18774347 w 21052571"/>
              <a:gd name="connsiteY4117" fmla="*/ 4005068 h 8402012"/>
              <a:gd name="connsiteX4118" fmla="*/ 18788215 w 21052571"/>
              <a:gd name="connsiteY4118" fmla="*/ 4015151 h 8402012"/>
              <a:gd name="connsiteX4119" fmla="*/ 18783259 w 21052571"/>
              <a:gd name="connsiteY4119" fmla="*/ 4000079 h 8402012"/>
              <a:gd name="connsiteX4120" fmla="*/ 18801219 w 21052571"/>
              <a:gd name="connsiteY4120" fmla="*/ 4000079 h 8402012"/>
              <a:gd name="connsiteX4121" fmla="*/ 18792987 w 21052571"/>
              <a:gd name="connsiteY4121" fmla="*/ 4006367 h 8402012"/>
              <a:gd name="connsiteX4122" fmla="*/ 18789851 w 21052571"/>
              <a:gd name="connsiteY4122" fmla="*/ 4016339 h 8402012"/>
              <a:gd name="connsiteX4123" fmla="*/ 18833931 w 21052571"/>
              <a:gd name="connsiteY4123" fmla="*/ 4048377 h 8402012"/>
              <a:gd name="connsiteX4124" fmla="*/ 18950271 w 21052571"/>
              <a:gd name="connsiteY4124" fmla="*/ 4150608 h 8402012"/>
              <a:gd name="connsiteX4125" fmla="*/ 18898683 w 21052571"/>
              <a:gd name="connsiteY4125" fmla="*/ 4194574 h 8402012"/>
              <a:gd name="connsiteX4126" fmla="*/ 18879339 w 21052571"/>
              <a:gd name="connsiteY4126" fmla="*/ 4219292 h 8402012"/>
              <a:gd name="connsiteX4127" fmla="*/ 18809479 w 21052571"/>
              <a:gd name="connsiteY4127" fmla="*/ 4182849 h 8402012"/>
              <a:gd name="connsiteX4128" fmla="*/ 18823583 w 21052571"/>
              <a:gd name="connsiteY4128" fmla="*/ 4208277 h 8402012"/>
              <a:gd name="connsiteX4129" fmla="*/ 18835699 w 21052571"/>
              <a:gd name="connsiteY4129" fmla="*/ 4214809 h 8402012"/>
              <a:gd name="connsiteX4130" fmla="*/ 18847371 w 21052571"/>
              <a:gd name="connsiteY4130" fmla="*/ 4208674 h 8402012"/>
              <a:gd name="connsiteX4131" fmla="*/ 18853359 w 21052571"/>
              <a:gd name="connsiteY4131" fmla="*/ 4214969 h 8402012"/>
              <a:gd name="connsiteX4132" fmla="*/ 18847371 w 21052571"/>
              <a:gd name="connsiteY4132" fmla="*/ 4221635 h 8402012"/>
              <a:gd name="connsiteX4133" fmla="*/ 18837243 w 21052571"/>
              <a:gd name="connsiteY4133" fmla="*/ 4215997 h 8402012"/>
              <a:gd name="connsiteX4134" fmla="*/ 18848171 w 21052571"/>
              <a:gd name="connsiteY4134" fmla="*/ 4225741 h 8402012"/>
              <a:gd name="connsiteX4135" fmla="*/ 18777235 w 21052571"/>
              <a:gd name="connsiteY4135" fmla="*/ 4212844 h 8402012"/>
              <a:gd name="connsiteX4136" fmla="*/ 18680507 w 21052571"/>
              <a:gd name="connsiteY4136" fmla="*/ 4163505 h 8402012"/>
              <a:gd name="connsiteX4137" fmla="*/ 18468779 w 21052571"/>
              <a:gd name="connsiteY4137" fmla="*/ 4047437 h 8402012"/>
              <a:gd name="connsiteX4138" fmla="*/ 18038871 w 21052571"/>
              <a:gd name="connsiteY4138" fmla="*/ 3822821 h 8402012"/>
              <a:gd name="connsiteX4139" fmla="*/ 17602519 w 21052571"/>
              <a:gd name="connsiteY4139" fmla="*/ 3630451 h 8402012"/>
              <a:gd name="connsiteX4140" fmla="*/ 17500415 w 21052571"/>
              <a:gd name="connsiteY4140" fmla="*/ 3598206 h 8402012"/>
              <a:gd name="connsiteX4141" fmla="*/ 17448827 w 21052571"/>
              <a:gd name="connsiteY4141" fmla="*/ 3528353 h 8402012"/>
              <a:gd name="connsiteX4142" fmla="*/ 17397239 w 21052571"/>
              <a:gd name="connsiteY4142" fmla="*/ 3554146 h 8402012"/>
              <a:gd name="connsiteX4143" fmla="*/ 17031819 w 21052571"/>
              <a:gd name="connsiteY4143" fmla="*/ 3392942 h 8402012"/>
              <a:gd name="connsiteX4144" fmla="*/ 16961959 w 21052571"/>
              <a:gd name="connsiteY4144" fmla="*/ 3329530 h 8402012"/>
              <a:gd name="connsiteX4145" fmla="*/ 16923267 w 21052571"/>
              <a:gd name="connsiteY4145" fmla="*/ 3290841 h 8402012"/>
              <a:gd name="connsiteX4146" fmla="*/ 16989635 w 21052571"/>
              <a:gd name="connsiteY4146" fmla="*/ 3299710 h 8402012"/>
              <a:gd name="connsiteX4147" fmla="*/ 16998875 w 21052571"/>
              <a:gd name="connsiteY4147" fmla="*/ 3303219 h 8402012"/>
              <a:gd name="connsiteX4148" fmla="*/ 16995631 w 21052571"/>
              <a:gd name="connsiteY4148" fmla="*/ 3290157 h 8402012"/>
              <a:gd name="connsiteX4149" fmla="*/ 17004859 w 21052571"/>
              <a:gd name="connsiteY4149" fmla="*/ 3293569 h 8402012"/>
              <a:gd name="connsiteX4150" fmla="*/ 17000495 w 21052571"/>
              <a:gd name="connsiteY4150" fmla="*/ 3300395 h 8402012"/>
              <a:gd name="connsiteX4151" fmla="*/ 17000191 w 21052571"/>
              <a:gd name="connsiteY4151" fmla="*/ 3303718 h 8402012"/>
              <a:gd name="connsiteX4152" fmla="*/ 17051163 w 21052571"/>
              <a:gd name="connsiteY4152" fmla="*/ 3323082 h 8402012"/>
              <a:gd name="connsiteX4153" fmla="*/ 17018919 w 21052571"/>
              <a:gd name="connsiteY4153" fmla="*/ 3290841 h 8402012"/>
              <a:gd name="connsiteX4154" fmla="*/ 16961959 w 21052571"/>
              <a:gd name="connsiteY4154" fmla="*/ 3258601 h 8402012"/>
              <a:gd name="connsiteX4155" fmla="*/ 16897471 w 21052571"/>
              <a:gd name="connsiteY4155" fmla="*/ 3239254 h 8402012"/>
              <a:gd name="connsiteX4156" fmla="*/ 16884575 w 21052571"/>
              <a:gd name="connsiteY4156" fmla="*/ 3168325 h 8402012"/>
              <a:gd name="connsiteX4157" fmla="*/ 17141443 w 21052571"/>
              <a:gd name="connsiteY4157" fmla="*/ 3194117 h 8402012"/>
              <a:gd name="connsiteX4158" fmla="*/ 17012471 w 21052571"/>
              <a:gd name="connsiteY4158" fmla="*/ 3161879 h 8402012"/>
              <a:gd name="connsiteX4159" fmla="*/ 16936163 w 21052571"/>
              <a:gd name="connsiteY4159" fmla="*/ 3143608 h 8402012"/>
              <a:gd name="connsiteX4160" fmla="*/ 16916819 w 21052571"/>
              <a:gd name="connsiteY4160" fmla="*/ 3085574 h 8402012"/>
              <a:gd name="connsiteX4161" fmla="*/ 16884575 w 21052571"/>
              <a:gd name="connsiteY4161" fmla="*/ 3053332 h 8402012"/>
              <a:gd name="connsiteX4162" fmla="*/ 16787847 w 21052571"/>
              <a:gd name="connsiteY4162" fmla="*/ 3033986 h 8402012"/>
              <a:gd name="connsiteX4163" fmla="*/ 16441772 w 21052571"/>
              <a:gd name="connsiteY4163" fmla="*/ 2931889 h 8402012"/>
              <a:gd name="connsiteX4164" fmla="*/ 15877520 w 21052571"/>
              <a:gd name="connsiteY4164" fmla="*/ 2757784 h 8402012"/>
              <a:gd name="connsiteX4165" fmla="*/ 15806586 w 21052571"/>
              <a:gd name="connsiteY4165" fmla="*/ 2745966 h 8402012"/>
              <a:gd name="connsiteX4166" fmla="*/ 15787240 w 21052571"/>
              <a:gd name="connsiteY4166" fmla="*/ 2687931 h 8402012"/>
              <a:gd name="connsiteX4167" fmla="*/ 15710932 w 21052571"/>
              <a:gd name="connsiteY4167" fmla="*/ 2662135 h 8402012"/>
              <a:gd name="connsiteX4168" fmla="*/ 15620652 w 21052571"/>
              <a:gd name="connsiteY4168" fmla="*/ 2642793 h 8402012"/>
              <a:gd name="connsiteX4169" fmla="*/ 15434718 w 21052571"/>
              <a:gd name="connsiteY4169" fmla="*/ 2604104 h 8402012"/>
              <a:gd name="connsiteX4170" fmla="*/ 15056400 w 21052571"/>
              <a:gd name="connsiteY4170" fmla="*/ 2527799 h 8402012"/>
              <a:gd name="connsiteX4171" fmla="*/ 14985466 w 21052571"/>
              <a:gd name="connsiteY4171" fmla="*/ 2482665 h 8402012"/>
              <a:gd name="connsiteX4172" fmla="*/ 14902709 w 21052571"/>
              <a:gd name="connsiteY4172" fmla="*/ 2456869 h 8402012"/>
              <a:gd name="connsiteX4173" fmla="*/ 14716775 w 21052571"/>
              <a:gd name="connsiteY4173" fmla="*/ 2418183 h 8402012"/>
              <a:gd name="connsiteX4174" fmla="*/ 14337383 w 21052571"/>
              <a:gd name="connsiteY4174" fmla="*/ 2322530 h 8402012"/>
              <a:gd name="connsiteX4175" fmla="*/ 11757197 w 21052571"/>
              <a:gd name="connsiteY4175" fmla="*/ 2317683 h 8402012"/>
              <a:gd name="connsiteX4176" fmla="*/ 11712058 w 21052571"/>
              <a:gd name="connsiteY4176" fmla="*/ 2368190 h 8402012"/>
              <a:gd name="connsiteX4177" fmla="*/ 11770093 w 21052571"/>
              <a:gd name="connsiteY4177" fmla="*/ 2368190 h 8402012"/>
              <a:gd name="connsiteX4178" fmla="*/ 11757197 w 21052571"/>
              <a:gd name="connsiteY4178" fmla="*/ 2317683 h 8402012"/>
              <a:gd name="connsiteX4179" fmla="*/ 19052427 w 21052571"/>
              <a:gd name="connsiteY4179" fmla="*/ 2312984 h 8402012"/>
              <a:gd name="connsiteX4180" fmla="*/ 19034467 w 21052571"/>
              <a:gd name="connsiteY4180" fmla="*/ 2340284 h 8402012"/>
              <a:gd name="connsiteX4181" fmla="*/ 19052427 w 21052571"/>
              <a:gd name="connsiteY4181" fmla="*/ 2312984 h 8402012"/>
              <a:gd name="connsiteX4182" fmla="*/ 14280505 w 21052571"/>
              <a:gd name="connsiteY4182" fmla="*/ 2309654 h 8402012"/>
              <a:gd name="connsiteX4183" fmla="*/ 14317369 w 21052571"/>
              <a:gd name="connsiteY4183" fmla="*/ 2334248 h 8402012"/>
              <a:gd name="connsiteX4184" fmla="*/ 14280505 w 21052571"/>
              <a:gd name="connsiteY4184" fmla="*/ 2309654 h 8402012"/>
              <a:gd name="connsiteX4185" fmla="*/ 10449253 w 21052571"/>
              <a:gd name="connsiteY4185" fmla="*/ 2291889 h 8402012"/>
              <a:gd name="connsiteX4186" fmla="*/ 10167675 w 21052571"/>
              <a:gd name="connsiteY4186" fmla="*/ 2400427 h 8402012"/>
              <a:gd name="connsiteX4187" fmla="*/ 10449253 w 21052571"/>
              <a:gd name="connsiteY4187" fmla="*/ 2291889 h 8402012"/>
              <a:gd name="connsiteX4188" fmla="*/ 15292532 w 21052571"/>
              <a:gd name="connsiteY4188" fmla="*/ 2288812 h 8402012"/>
              <a:gd name="connsiteX4189" fmla="*/ 15303196 w 21052571"/>
              <a:gd name="connsiteY4189" fmla="*/ 2291371 h 8402012"/>
              <a:gd name="connsiteX4190" fmla="*/ 15296634 w 21052571"/>
              <a:gd name="connsiteY4190" fmla="*/ 2311846 h 8402012"/>
              <a:gd name="connsiteX4191" fmla="*/ 15292532 w 21052571"/>
              <a:gd name="connsiteY4191" fmla="*/ 2288812 h 8402012"/>
              <a:gd name="connsiteX4192" fmla="*/ 15242674 w 21052571"/>
              <a:gd name="connsiteY4192" fmla="*/ 2279804 h 8402012"/>
              <a:gd name="connsiteX4193" fmla="*/ 15260636 w 21052571"/>
              <a:gd name="connsiteY4193" fmla="*/ 2311914 h 8402012"/>
              <a:gd name="connsiteX4194" fmla="*/ 15242674 w 21052571"/>
              <a:gd name="connsiteY4194" fmla="*/ 2279804 h 8402012"/>
              <a:gd name="connsiteX4195" fmla="*/ 15152620 w 21052571"/>
              <a:gd name="connsiteY4195" fmla="*/ 2279804 h 8402012"/>
              <a:gd name="connsiteX4196" fmla="*/ 15165748 w 21052571"/>
              <a:gd name="connsiteY4196" fmla="*/ 2311914 h 8402012"/>
              <a:gd name="connsiteX4197" fmla="*/ 15152620 w 21052571"/>
              <a:gd name="connsiteY4197" fmla="*/ 2279804 h 8402012"/>
              <a:gd name="connsiteX4198" fmla="*/ 11828129 w 21052571"/>
              <a:gd name="connsiteY4198" fmla="*/ 2278994 h 8402012"/>
              <a:gd name="connsiteX4199" fmla="*/ 11865744 w 21052571"/>
              <a:gd name="connsiteY4199" fmla="*/ 2311236 h 8402012"/>
              <a:gd name="connsiteX4200" fmla="*/ 11828129 w 21052571"/>
              <a:gd name="connsiteY4200" fmla="*/ 2278994 h 8402012"/>
              <a:gd name="connsiteX4201" fmla="*/ 11789438 w 21052571"/>
              <a:gd name="connsiteY4201" fmla="*/ 2278994 h 8402012"/>
              <a:gd name="connsiteX4202" fmla="*/ 11808783 w 21052571"/>
              <a:gd name="connsiteY4202" fmla="*/ 2337027 h 8402012"/>
              <a:gd name="connsiteX4203" fmla="*/ 11789438 w 21052571"/>
              <a:gd name="connsiteY4203" fmla="*/ 2278994 h 8402012"/>
              <a:gd name="connsiteX4204" fmla="*/ 19014479 w 21052571"/>
              <a:gd name="connsiteY4204" fmla="*/ 2276473 h 8402012"/>
              <a:gd name="connsiteX4205" fmla="*/ 18977587 w 21052571"/>
              <a:gd name="connsiteY4205" fmla="*/ 2307217 h 8402012"/>
              <a:gd name="connsiteX4206" fmla="*/ 19014479 w 21052571"/>
              <a:gd name="connsiteY4206" fmla="*/ 2276473 h 8402012"/>
              <a:gd name="connsiteX4207" fmla="*/ 12830150 w 21052571"/>
              <a:gd name="connsiteY4207" fmla="*/ 2246625 h 8402012"/>
              <a:gd name="connsiteX4208" fmla="*/ 12862223 w 21052571"/>
              <a:gd name="connsiteY4208" fmla="*/ 2259680 h 8402012"/>
              <a:gd name="connsiteX4209" fmla="*/ 12830150 w 21052571"/>
              <a:gd name="connsiteY4209" fmla="*/ 2311896 h 8402012"/>
              <a:gd name="connsiteX4210" fmla="*/ 12830150 w 21052571"/>
              <a:gd name="connsiteY4210" fmla="*/ 2246625 h 8402012"/>
              <a:gd name="connsiteX4211" fmla="*/ 15057822 w 21052571"/>
              <a:gd name="connsiteY4211" fmla="*/ 2246624 h 8402012"/>
              <a:gd name="connsiteX4212" fmla="*/ 15075784 w 21052571"/>
              <a:gd name="connsiteY4212" fmla="*/ 2278730 h 8402012"/>
              <a:gd name="connsiteX4213" fmla="*/ 15057822 w 21052571"/>
              <a:gd name="connsiteY4213" fmla="*/ 2246624 h 8402012"/>
              <a:gd name="connsiteX4214" fmla="*/ 15000946 w 21052571"/>
              <a:gd name="connsiteY4214" fmla="*/ 2246624 h 8402012"/>
              <a:gd name="connsiteX4215" fmla="*/ 15018908 w 21052571"/>
              <a:gd name="connsiteY4215" fmla="*/ 2278730 h 8402012"/>
              <a:gd name="connsiteX4216" fmla="*/ 15000946 w 21052571"/>
              <a:gd name="connsiteY4216" fmla="*/ 2246624 h 8402012"/>
              <a:gd name="connsiteX4217" fmla="*/ 12939160 w 21052571"/>
              <a:gd name="connsiteY4217" fmla="*/ 2246624 h 8402012"/>
              <a:gd name="connsiteX4218" fmla="*/ 12957122 w 21052571"/>
              <a:gd name="connsiteY4218" fmla="*/ 2278730 h 8402012"/>
              <a:gd name="connsiteX4219" fmla="*/ 12939160 w 21052571"/>
              <a:gd name="connsiteY4219" fmla="*/ 2246624 h 8402012"/>
              <a:gd name="connsiteX4220" fmla="*/ 12887024 w 21052571"/>
              <a:gd name="connsiteY4220" fmla="*/ 2246624 h 8402012"/>
              <a:gd name="connsiteX4221" fmla="*/ 12900152 w 21052571"/>
              <a:gd name="connsiteY4221" fmla="*/ 2278730 h 8402012"/>
              <a:gd name="connsiteX4222" fmla="*/ 12887024 w 21052571"/>
              <a:gd name="connsiteY4222" fmla="*/ 2246624 h 8402012"/>
              <a:gd name="connsiteX4223" fmla="*/ 17244827 w 21052571"/>
              <a:gd name="connsiteY4223" fmla="*/ 2243584 h 8402012"/>
              <a:gd name="connsiteX4224" fmla="*/ 17279727 w 21052571"/>
              <a:gd name="connsiteY4224" fmla="*/ 2246766 h 8402012"/>
              <a:gd name="connsiteX4225" fmla="*/ 17223883 w 21052571"/>
              <a:gd name="connsiteY4225" fmla="*/ 2278600 h 8402012"/>
              <a:gd name="connsiteX4226" fmla="*/ 17244827 w 21052571"/>
              <a:gd name="connsiteY4226" fmla="*/ 2243584 h 8402012"/>
              <a:gd name="connsiteX4227" fmla="*/ 10504870 w 21052571"/>
              <a:gd name="connsiteY4227" fmla="*/ 2243531 h 8402012"/>
              <a:gd name="connsiteX4228" fmla="*/ 10468598 w 21052571"/>
              <a:gd name="connsiteY4228" fmla="*/ 2246753 h 8402012"/>
              <a:gd name="connsiteX4229" fmla="*/ 10526634 w 21052571"/>
              <a:gd name="connsiteY4229" fmla="*/ 2278994 h 8402012"/>
              <a:gd name="connsiteX4230" fmla="*/ 10504870 w 21052571"/>
              <a:gd name="connsiteY4230" fmla="*/ 2243531 h 8402012"/>
              <a:gd name="connsiteX4231" fmla="*/ 18934423 w 21052571"/>
              <a:gd name="connsiteY4231" fmla="*/ 2241230 h 8402012"/>
              <a:gd name="connsiteX4232" fmla="*/ 18957567 w 21052571"/>
              <a:gd name="connsiteY4232" fmla="*/ 2278736 h 8402012"/>
              <a:gd name="connsiteX4233" fmla="*/ 18906491 w 21052571"/>
              <a:gd name="connsiteY4233" fmla="*/ 2265969 h 8402012"/>
              <a:gd name="connsiteX4234" fmla="*/ 18934423 w 21052571"/>
              <a:gd name="connsiteY4234" fmla="*/ 2241230 h 8402012"/>
              <a:gd name="connsiteX4235" fmla="*/ 18874763 w 21052571"/>
              <a:gd name="connsiteY4235" fmla="*/ 2221773 h 8402012"/>
              <a:gd name="connsiteX4236" fmla="*/ 18905439 w 21052571"/>
              <a:gd name="connsiteY4236" fmla="*/ 2233302 h 8402012"/>
              <a:gd name="connsiteX4237" fmla="*/ 18892799 w 21052571"/>
              <a:gd name="connsiteY4237" fmla="*/ 2245599 h 8402012"/>
              <a:gd name="connsiteX4238" fmla="*/ 18849615 w 21052571"/>
              <a:gd name="connsiteY4238" fmla="*/ 2233302 h 8402012"/>
              <a:gd name="connsiteX4239" fmla="*/ 18874763 w 21052571"/>
              <a:gd name="connsiteY4239" fmla="*/ 2221773 h 8402012"/>
              <a:gd name="connsiteX4240" fmla="*/ 11641126 w 21052571"/>
              <a:gd name="connsiteY4240" fmla="*/ 2220961 h 8402012"/>
              <a:gd name="connsiteX4241" fmla="*/ 11564820 w 21052571"/>
              <a:gd name="connsiteY4241" fmla="*/ 2298334 h 8402012"/>
              <a:gd name="connsiteX4242" fmla="*/ 11654023 w 21052571"/>
              <a:gd name="connsiteY4242" fmla="*/ 2311236 h 8402012"/>
              <a:gd name="connsiteX4243" fmla="*/ 11641126 w 21052571"/>
              <a:gd name="connsiteY4243" fmla="*/ 2220961 h 8402012"/>
              <a:gd name="connsiteX4244" fmla="*/ 17184971 w 21052571"/>
              <a:gd name="connsiteY4244" fmla="*/ 2213445 h 8402012"/>
              <a:gd name="connsiteX4245" fmla="*/ 17167007 w 21052571"/>
              <a:gd name="connsiteY4245" fmla="*/ 2245554 h 8402012"/>
              <a:gd name="connsiteX4246" fmla="*/ 17184971 w 21052571"/>
              <a:gd name="connsiteY4246" fmla="*/ 2213445 h 8402012"/>
              <a:gd name="connsiteX4247" fmla="*/ 14957293 w 21052571"/>
              <a:gd name="connsiteY4247" fmla="*/ 2213445 h 8402012"/>
              <a:gd name="connsiteX4248" fmla="*/ 14939331 w 21052571"/>
              <a:gd name="connsiteY4248" fmla="*/ 2245554 h 8402012"/>
              <a:gd name="connsiteX4249" fmla="*/ 14957293 w 21052571"/>
              <a:gd name="connsiteY4249" fmla="*/ 2213445 h 8402012"/>
              <a:gd name="connsiteX4250" fmla="*/ 14906153 w 21052571"/>
              <a:gd name="connsiteY4250" fmla="*/ 2213445 h 8402012"/>
              <a:gd name="connsiteX4251" fmla="*/ 14924115 w 21052571"/>
              <a:gd name="connsiteY4251" fmla="*/ 2245554 h 8402012"/>
              <a:gd name="connsiteX4252" fmla="*/ 14906153 w 21052571"/>
              <a:gd name="connsiteY4252" fmla="*/ 2213445 h 8402012"/>
              <a:gd name="connsiteX4253" fmla="*/ 17242847 w 21052571"/>
              <a:gd name="connsiteY4253" fmla="*/ 2199234 h 8402012"/>
              <a:gd name="connsiteX4254" fmla="*/ 17673087 w 21052571"/>
              <a:gd name="connsiteY4254" fmla="*/ 2377508 h 8402012"/>
              <a:gd name="connsiteX4255" fmla="*/ 17616079 w 21052571"/>
              <a:gd name="connsiteY4255" fmla="*/ 2409533 h 8402012"/>
              <a:gd name="connsiteX4256" fmla="*/ 17532183 w 21052571"/>
              <a:gd name="connsiteY4256" fmla="*/ 2390317 h 8402012"/>
              <a:gd name="connsiteX4257" fmla="*/ 17487007 w 21052571"/>
              <a:gd name="connsiteY4257" fmla="*/ 2345482 h 8402012"/>
              <a:gd name="connsiteX4258" fmla="*/ 17428923 w 21052571"/>
              <a:gd name="connsiteY4258" fmla="*/ 2352955 h 8402012"/>
              <a:gd name="connsiteX4259" fmla="*/ 17448283 w 21052571"/>
              <a:gd name="connsiteY4259" fmla="*/ 2308120 h 8402012"/>
              <a:gd name="connsiteX4260" fmla="*/ 17422471 w 21052571"/>
              <a:gd name="connsiteY4260" fmla="*/ 2333740 h 8402012"/>
              <a:gd name="connsiteX4261" fmla="*/ 17352555 w 21052571"/>
              <a:gd name="connsiteY4261" fmla="*/ 2244070 h 8402012"/>
              <a:gd name="connsiteX4262" fmla="*/ 17242847 w 21052571"/>
              <a:gd name="connsiteY4262" fmla="*/ 2199234 h 8402012"/>
              <a:gd name="connsiteX4263" fmla="*/ 12282738 w 21052571"/>
              <a:gd name="connsiteY4263" fmla="*/ 2188728 h 8402012"/>
              <a:gd name="connsiteX4264" fmla="*/ 12238674 w 21052571"/>
              <a:gd name="connsiteY4264" fmla="*/ 2246753 h 8402012"/>
              <a:gd name="connsiteX4265" fmla="*/ 12295635 w 21052571"/>
              <a:gd name="connsiteY4265" fmla="*/ 2246753 h 8402012"/>
              <a:gd name="connsiteX4266" fmla="*/ 12282738 w 21052571"/>
              <a:gd name="connsiteY4266" fmla="*/ 2188728 h 8402012"/>
              <a:gd name="connsiteX4267" fmla="*/ 15280434 w 21052571"/>
              <a:gd name="connsiteY4267" fmla="*/ 2183365 h 8402012"/>
              <a:gd name="connsiteX4268" fmla="*/ 15286416 w 21052571"/>
              <a:gd name="connsiteY4268" fmla="*/ 2187014 h 8402012"/>
              <a:gd name="connsiteX4269" fmla="*/ 15280844 w 21052571"/>
              <a:gd name="connsiteY4269" fmla="*/ 2185551 h 8402012"/>
              <a:gd name="connsiteX4270" fmla="*/ 12468666 w 21052571"/>
              <a:gd name="connsiteY4270" fmla="*/ 2182276 h 8402012"/>
              <a:gd name="connsiteX4271" fmla="*/ 12488011 w 21052571"/>
              <a:gd name="connsiteY4271" fmla="*/ 2214516 h 8402012"/>
              <a:gd name="connsiteX4272" fmla="*/ 12468666 w 21052571"/>
              <a:gd name="connsiteY4272" fmla="*/ 2182276 h 8402012"/>
              <a:gd name="connsiteX4273" fmla="*/ 11846399 w 21052571"/>
              <a:gd name="connsiteY4273" fmla="*/ 2182276 h 8402012"/>
              <a:gd name="connsiteX4274" fmla="*/ 11865744 w 21052571"/>
              <a:gd name="connsiteY4274" fmla="*/ 2214516 h 8402012"/>
              <a:gd name="connsiteX4275" fmla="*/ 11846399 w 21052571"/>
              <a:gd name="connsiteY4275" fmla="*/ 2182276 h 8402012"/>
              <a:gd name="connsiteX4276" fmla="*/ 18661903 w 21052571"/>
              <a:gd name="connsiteY4276" fmla="*/ 2180635 h 8402012"/>
              <a:gd name="connsiteX4277" fmla="*/ 18706439 w 21052571"/>
              <a:gd name="connsiteY4277" fmla="*/ 2199959 h 8402012"/>
              <a:gd name="connsiteX4278" fmla="*/ 18809463 w 21052571"/>
              <a:gd name="connsiteY4278" fmla="*/ 2245047 h 8402012"/>
              <a:gd name="connsiteX4279" fmla="*/ 19014431 w 21052571"/>
              <a:gd name="connsiteY4279" fmla="*/ 2379238 h 8402012"/>
              <a:gd name="connsiteX4280" fmla="*/ 18950043 w 21052571"/>
              <a:gd name="connsiteY4280" fmla="*/ 2372798 h 8402012"/>
              <a:gd name="connsiteX4281" fmla="*/ 18848095 w 21052571"/>
              <a:gd name="connsiteY4281" fmla="*/ 2322341 h 8402012"/>
              <a:gd name="connsiteX4282" fmla="*/ 18751511 w 21052571"/>
              <a:gd name="connsiteY4282" fmla="*/ 2270812 h 8402012"/>
              <a:gd name="connsiteX4283" fmla="*/ 18674243 w 21052571"/>
              <a:gd name="connsiteY4283" fmla="*/ 2212842 h 8402012"/>
              <a:gd name="connsiteX4284" fmla="*/ 18617367 w 21052571"/>
              <a:gd name="connsiteY4284" fmla="*/ 2199959 h 8402012"/>
              <a:gd name="connsiteX4285" fmla="*/ 18661903 w 21052571"/>
              <a:gd name="connsiteY4285" fmla="*/ 2180635 h 8402012"/>
              <a:gd name="connsiteX4286" fmla="*/ 11247076 w 21052571"/>
              <a:gd name="connsiteY4286" fmla="*/ 2180269 h 8402012"/>
              <a:gd name="connsiteX4287" fmla="*/ 11260204 w 21052571"/>
              <a:gd name="connsiteY4287" fmla="*/ 2212375 h 8402012"/>
              <a:gd name="connsiteX4288" fmla="*/ 11247076 w 21052571"/>
              <a:gd name="connsiteY4288" fmla="*/ 2180269 h 8402012"/>
              <a:gd name="connsiteX4289" fmla="*/ 14754483 w 21052571"/>
              <a:gd name="connsiteY4289" fmla="*/ 2180268 h 8402012"/>
              <a:gd name="connsiteX4290" fmla="*/ 14786592 w 21052571"/>
              <a:gd name="connsiteY4290" fmla="*/ 2211011 h 8402012"/>
              <a:gd name="connsiteX4291" fmla="*/ 14754483 w 21052571"/>
              <a:gd name="connsiteY4291" fmla="*/ 2180268 h 8402012"/>
              <a:gd name="connsiteX4292" fmla="*/ 14697603 w 21052571"/>
              <a:gd name="connsiteY4292" fmla="*/ 2180268 h 8402012"/>
              <a:gd name="connsiteX4293" fmla="*/ 14715565 w 21052571"/>
              <a:gd name="connsiteY4293" fmla="*/ 2212374 h 8402012"/>
              <a:gd name="connsiteX4294" fmla="*/ 14697603 w 21052571"/>
              <a:gd name="connsiteY4294" fmla="*/ 2180268 h 8402012"/>
              <a:gd name="connsiteX4295" fmla="*/ 18811699 w 21052571"/>
              <a:gd name="connsiteY4295" fmla="*/ 2180268 h 8402012"/>
              <a:gd name="connsiteX4296" fmla="*/ 18848591 w 21052571"/>
              <a:gd name="connsiteY4296" fmla="*/ 2198714 h 8402012"/>
              <a:gd name="connsiteX4297" fmla="*/ 18811699 w 21052571"/>
              <a:gd name="connsiteY4297" fmla="*/ 2180268 h 8402012"/>
              <a:gd name="connsiteX4298" fmla="*/ 10695937 w 21052571"/>
              <a:gd name="connsiteY4298" fmla="*/ 2175627 h 8402012"/>
              <a:gd name="connsiteX4299" fmla="*/ 10577146 w 21052571"/>
              <a:gd name="connsiteY4299" fmla="*/ 2278994 h 8402012"/>
              <a:gd name="connsiteX4300" fmla="*/ 10743729 w 21052571"/>
              <a:gd name="connsiteY4300" fmla="*/ 2182276 h 8402012"/>
              <a:gd name="connsiteX4301" fmla="*/ 10695937 w 21052571"/>
              <a:gd name="connsiteY4301" fmla="*/ 2175627 h 8402012"/>
              <a:gd name="connsiteX4302" fmla="*/ 16337056 w 21052571"/>
              <a:gd name="connsiteY4302" fmla="*/ 2173999 h 8402012"/>
              <a:gd name="connsiteX4303" fmla="*/ 16346036 w 21052571"/>
              <a:gd name="connsiteY4303" fmla="*/ 2183630 h 8402012"/>
              <a:gd name="connsiteX4304" fmla="*/ 16339536 w 21052571"/>
              <a:gd name="connsiteY4304" fmla="*/ 2197569 h 8402012"/>
              <a:gd name="connsiteX4305" fmla="*/ 16341268 w 21052571"/>
              <a:gd name="connsiteY4305" fmla="*/ 2198879 h 8402012"/>
              <a:gd name="connsiteX4306" fmla="*/ 16304374 w 21052571"/>
              <a:gd name="connsiteY4306" fmla="*/ 2180265 h 8402012"/>
              <a:gd name="connsiteX4307" fmla="*/ 16322820 w 21052571"/>
              <a:gd name="connsiteY4307" fmla="*/ 2184919 h 8402012"/>
              <a:gd name="connsiteX4308" fmla="*/ 16338004 w 21052571"/>
              <a:gd name="connsiteY4308" fmla="*/ 2196409 h 8402012"/>
              <a:gd name="connsiteX4309" fmla="*/ 16328074 w 21052571"/>
              <a:gd name="connsiteY4309" fmla="*/ 2183630 h 8402012"/>
              <a:gd name="connsiteX4310" fmla="*/ 16337056 w 21052571"/>
              <a:gd name="connsiteY4310" fmla="*/ 2173999 h 8402012"/>
              <a:gd name="connsiteX4311" fmla="*/ 16457660 w 21052571"/>
              <a:gd name="connsiteY4311" fmla="*/ 2170178 h 8402012"/>
              <a:gd name="connsiteX4312" fmla="*/ 16473190 w 21052571"/>
              <a:gd name="connsiteY4312" fmla="*/ 2174357 h 8402012"/>
              <a:gd name="connsiteX4313" fmla="*/ 16575380 w 21052571"/>
              <a:gd name="connsiteY4313" fmla="*/ 2206970 h 8402012"/>
              <a:gd name="connsiteX4314" fmla="*/ 16685100 w 21052571"/>
              <a:gd name="connsiteY4314" fmla="*/ 2233059 h 8402012"/>
              <a:gd name="connsiteX4315" fmla="*/ 16710916 w 21052571"/>
              <a:gd name="connsiteY4315" fmla="*/ 2278716 h 8402012"/>
              <a:gd name="connsiteX4316" fmla="*/ 16408650 w 21052571"/>
              <a:gd name="connsiteY4316" fmla="*/ 2200446 h 8402012"/>
              <a:gd name="connsiteX4317" fmla="*/ 16457660 w 21052571"/>
              <a:gd name="connsiteY4317" fmla="*/ 2170178 h 8402012"/>
              <a:gd name="connsiteX4318" fmla="*/ 18613643 w 21052571"/>
              <a:gd name="connsiteY4318" fmla="*/ 2164301 h 8402012"/>
              <a:gd name="connsiteX4319" fmla="*/ 18620751 w 21052571"/>
              <a:gd name="connsiteY4319" fmla="*/ 2167294 h 8402012"/>
              <a:gd name="connsiteX4320" fmla="*/ 18612627 w 21052571"/>
              <a:gd name="connsiteY4320" fmla="*/ 2179269 h 8402012"/>
              <a:gd name="connsiteX4321" fmla="*/ 18613643 w 21052571"/>
              <a:gd name="connsiteY4321" fmla="*/ 2164301 h 8402012"/>
              <a:gd name="connsiteX4322" fmla="*/ 14522234 w 21052571"/>
              <a:gd name="connsiteY4322" fmla="*/ 2151829 h 8402012"/>
              <a:gd name="connsiteX4323" fmla="*/ 14559126 w 21052571"/>
              <a:gd name="connsiteY4323" fmla="*/ 2170631 h 8402012"/>
              <a:gd name="connsiteX4324" fmla="*/ 14522234 w 21052571"/>
              <a:gd name="connsiteY4324" fmla="*/ 2217080 h 8402012"/>
              <a:gd name="connsiteX4325" fmla="*/ 14522234 w 21052571"/>
              <a:gd name="connsiteY4325" fmla="*/ 2151829 h 8402012"/>
              <a:gd name="connsiteX4326" fmla="*/ 13697520 w 21052571"/>
              <a:gd name="connsiteY4326" fmla="*/ 2151828 h 8402012"/>
              <a:gd name="connsiteX4327" fmla="*/ 13715427 w 21052571"/>
              <a:gd name="connsiteY4327" fmla="*/ 2183898 h 8402012"/>
              <a:gd name="connsiteX4328" fmla="*/ 13697520 w 21052571"/>
              <a:gd name="connsiteY4328" fmla="*/ 2151828 h 8402012"/>
              <a:gd name="connsiteX4329" fmla="*/ 11318172 w 21052571"/>
              <a:gd name="connsiteY4329" fmla="*/ 2151828 h 8402012"/>
              <a:gd name="connsiteX4330" fmla="*/ 11336134 w 21052571"/>
              <a:gd name="connsiteY4330" fmla="*/ 2183898 h 8402012"/>
              <a:gd name="connsiteX4331" fmla="*/ 11318172 w 21052571"/>
              <a:gd name="connsiteY4331" fmla="*/ 2151828 h 8402012"/>
              <a:gd name="connsiteX4332" fmla="*/ 16147962 w 21052571"/>
              <a:gd name="connsiteY4332" fmla="*/ 2151828 h 8402012"/>
              <a:gd name="connsiteX4333" fmla="*/ 16165868 w 21052571"/>
              <a:gd name="connsiteY4333" fmla="*/ 2183897 h 8402012"/>
              <a:gd name="connsiteX4334" fmla="*/ 16147962 w 21052571"/>
              <a:gd name="connsiteY4334" fmla="*/ 2151828 h 8402012"/>
              <a:gd name="connsiteX4335" fmla="*/ 12500908 w 21052571"/>
              <a:gd name="connsiteY4335" fmla="*/ 2151111 h 8402012"/>
              <a:gd name="connsiteX4336" fmla="*/ 12546046 w 21052571"/>
              <a:gd name="connsiteY4336" fmla="*/ 2182276 h 8402012"/>
              <a:gd name="connsiteX4337" fmla="*/ 12500908 w 21052571"/>
              <a:gd name="connsiteY4337" fmla="*/ 2151111 h 8402012"/>
              <a:gd name="connsiteX4338" fmla="*/ 12014056 w 21052571"/>
              <a:gd name="connsiteY4338" fmla="*/ 2151111 h 8402012"/>
              <a:gd name="connsiteX4339" fmla="*/ 12014056 w 21052571"/>
              <a:gd name="connsiteY4339" fmla="*/ 2246753 h 8402012"/>
              <a:gd name="connsiteX4340" fmla="*/ 11956021 w 21052571"/>
              <a:gd name="connsiteY4340" fmla="*/ 2246753 h 8402012"/>
              <a:gd name="connsiteX4341" fmla="*/ 12014056 w 21052571"/>
              <a:gd name="connsiteY4341" fmla="*/ 2278994 h 8402012"/>
              <a:gd name="connsiteX4342" fmla="*/ 12122604 w 21052571"/>
              <a:gd name="connsiteY4342" fmla="*/ 2278994 h 8402012"/>
              <a:gd name="connsiteX4343" fmla="*/ 12116155 w 21052571"/>
              <a:gd name="connsiteY4343" fmla="*/ 2240307 h 8402012"/>
              <a:gd name="connsiteX4344" fmla="*/ 12077465 w 21052571"/>
              <a:gd name="connsiteY4344" fmla="*/ 2233859 h 8402012"/>
              <a:gd name="connsiteX4345" fmla="*/ 12014056 w 21052571"/>
              <a:gd name="connsiteY4345" fmla="*/ 2151111 h 8402012"/>
              <a:gd name="connsiteX4346" fmla="*/ 14635094 w 21052571"/>
              <a:gd name="connsiteY4346" fmla="*/ 2143357 h 8402012"/>
              <a:gd name="connsiteX4347" fmla="*/ 14682280 w 21052571"/>
              <a:gd name="connsiteY4347" fmla="*/ 2149120 h 8402012"/>
              <a:gd name="connsiteX4348" fmla="*/ 14602808 w 21052571"/>
              <a:gd name="connsiteY4348" fmla="*/ 2180210 h 8402012"/>
              <a:gd name="connsiteX4349" fmla="*/ 14635094 w 21052571"/>
              <a:gd name="connsiteY4349" fmla="*/ 2143357 h 8402012"/>
              <a:gd name="connsiteX4350" fmla="*/ 15190046 w 21052571"/>
              <a:gd name="connsiteY4350" fmla="*/ 2132885 h 8402012"/>
              <a:gd name="connsiteX4351" fmla="*/ 15233206 w 21052571"/>
              <a:gd name="connsiteY4351" fmla="*/ 2173044 h 8402012"/>
              <a:gd name="connsiteX4352" fmla="*/ 15280844 w 21052571"/>
              <a:gd name="connsiteY4352" fmla="*/ 2185551 h 8402012"/>
              <a:gd name="connsiteX4353" fmla="*/ 15285276 w 21052571"/>
              <a:gd name="connsiteY4353" fmla="*/ 2209141 h 8402012"/>
              <a:gd name="connsiteX4354" fmla="*/ 15299802 w 21052571"/>
              <a:gd name="connsiteY4354" fmla="*/ 2215586 h 8402012"/>
              <a:gd name="connsiteX4355" fmla="*/ 15294960 w 21052571"/>
              <a:gd name="connsiteY4355" fmla="*/ 2192225 h 8402012"/>
              <a:gd name="connsiteX4356" fmla="*/ 15286416 w 21052571"/>
              <a:gd name="connsiteY4356" fmla="*/ 2187014 h 8402012"/>
              <a:gd name="connsiteX4357" fmla="*/ 15288370 w 21052571"/>
              <a:gd name="connsiteY4357" fmla="*/ 2187525 h 8402012"/>
              <a:gd name="connsiteX4358" fmla="*/ 15395570 w 21052571"/>
              <a:gd name="connsiteY4358" fmla="*/ 2189810 h 8402012"/>
              <a:gd name="connsiteX4359" fmla="*/ 15652742 w 21052571"/>
              <a:gd name="connsiteY4359" fmla="*/ 2247805 h 8402012"/>
              <a:gd name="connsiteX4360" fmla="*/ 15906954 w 21052571"/>
              <a:gd name="connsiteY4360" fmla="*/ 2327420 h 8402012"/>
              <a:gd name="connsiteX4361" fmla="*/ 16083400 w 21052571"/>
              <a:gd name="connsiteY4361" fmla="*/ 2390971 h 8402012"/>
              <a:gd name="connsiteX4362" fmla="*/ 16078862 w 21052571"/>
              <a:gd name="connsiteY4362" fmla="*/ 2383508 h 8402012"/>
              <a:gd name="connsiteX4363" fmla="*/ 16090088 w 21052571"/>
              <a:gd name="connsiteY4363" fmla="*/ 2369862 h 8402012"/>
              <a:gd name="connsiteX4364" fmla="*/ 16090088 w 21052571"/>
              <a:gd name="connsiteY4364" fmla="*/ 2385915 h 8402012"/>
              <a:gd name="connsiteX4365" fmla="*/ 16090088 w 21052571"/>
              <a:gd name="connsiteY4365" fmla="*/ 2393380 h 8402012"/>
              <a:gd name="connsiteX4366" fmla="*/ 16166010 w 21052571"/>
              <a:gd name="connsiteY4366" fmla="*/ 2420726 h 8402012"/>
              <a:gd name="connsiteX4367" fmla="*/ 16416724 w 21052571"/>
              <a:gd name="connsiteY4367" fmla="*/ 2517388 h 8402012"/>
              <a:gd name="connsiteX4368" fmla="*/ 16539392 w 21052571"/>
              <a:gd name="connsiteY4368" fmla="*/ 2548535 h 8402012"/>
              <a:gd name="connsiteX4369" fmla="*/ 16571674 w 21052571"/>
              <a:gd name="connsiteY4369" fmla="*/ 2600090 h 8402012"/>
              <a:gd name="connsiteX4370" fmla="*/ 16641616 w 21052571"/>
              <a:gd name="connsiteY4370" fmla="*/ 2651642 h 8402012"/>
              <a:gd name="connsiteX4371" fmla="*/ 16751372 w 21052571"/>
              <a:gd name="connsiteY4371" fmla="*/ 2683863 h 8402012"/>
              <a:gd name="connsiteX4372" fmla="*/ 16814859 w 21052571"/>
              <a:gd name="connsiteY4372" fmla="*/ 2735416 h 8402012"/>
              <a:gd name="connsiteX4373" fmla="*/ 16905243 w 21052571"/>
              <a:gd name="connsiteY4373" fmla="*/ 2785893 h 8402012"/>
              <a:gd name="connsiteX4374" fmla="*/ 16449006 w 21052571"/>
              <a:gd name="connsiteY4374" fmla="*/ 2632309 h 8402012"/>
              <a:gd name="connsiteX4375" fmla="*/ 16507112 w 21052571"/>
              <a:gd name="connsiteY4375" fmla="*/ 2587200 h 8402012"/>
              <a:gd name="connsiteX4376" fmla="*/ 16410268 w 21052571"/>
              <a:gd name="connsiteY4376" fmla="*/ 2600090 h 8402012"/>
              <a:gd name="connsiteX4377" fmla="*/ 16429638 w 21052571"/>
              <a:gd name="connsiteY4377" fmla="*/ 2567868 h 8402012"/>
              <a:gd name="connsiteX4378" fmla="*/ 15614004 w 21052571"/>
              <a:gd name="connsiteY4378" fmla="*/ 2280027 h 8402012"/>
              <a:gd name="connsiteX4379" fmla="*/ 15421394 w 21052571"/>
              <a:gd name="connsiteY4379" fmla="*/ 2228474 h 8402012"/>
              <a:gd name="connsiteX4380" fmla="*/ 15356832 w 21052571"/>
              <a:gd name="connsiteY4380" fmla="*/ 2215586 h 8402012"/>
              <a:gd name="connsiteX4381" fmla="*/ 15324550 w 21052571"/>
              <a:gd name="connsiteY4381" fmla="*/ 2267140 h 8402012"/>
              <a:gd name="connsiteX4382" fmla="*/ 15138398 w 21052571"/>
              <a:gd name="connsiteY4382" fmla="*/ 2202698 h 8402012"/>
              <a:gd name="connsiteX4383" fmla="*/ 14939331 w 21052571"/>
              <a:gd name="connsiteY4383" fmla="*/ 2139329 h 8402012"/>
              <a:gd name="connsiteX4384" fmla="*/ 15190046 w 21052571"/>
              <a:gd name="connsiteY4384" fmla="*/ 2132885 h 8402012"/>
              <a:gd name="connsiteX4385" fmla="*/ 14919346 w 21052571"/>
              <a:gd name="connsiteY4385" fmla="*/ 2125419 h 8402012"/>
              <a:gd name="connsiteX4386" fmla="*/ 14882454 w 21052571"/>
              <a:gd name="connsiteY4386" fmla="*/ 2152503 h 8402012"/>
              <a:gd name="connsiteX4387" fmla="*/ 14919346 w 21052571"/>
              <a:gd name="connsiteY4387" fmla="*/ 2125419 h 8402012"/>
              <a:gd name="connsiteX4388" fmla="*/ 18508351 w 21052571"/>
              <a:gd name="connsiteY4388" fmla="*/ 2125419 h 8402012"/>
              <a:gd name="connsiteX4389" fmla="*/ 18545243 w 21052571"/>
              <a:gd name="connsiteY4389" fmla="*/ 2152502 h 8402012"/>
              <a:gd name="connsiteX4390" fmla="*/ 18508351 w 21052571"/>
              <a:gd name="connsiteY4390" fmla="*/ 2125419 h 8402012"/>
              <a:gd name="connsiteX4391" fmla="*/ 16261716 w 21052571"/>
              <a:gd name="connsiteY4391" fmla="*/ 2123390 h 8402012"/>
              <a:gd name="connsiteX4392" fmla="*/ 16279678 w 21052571"/>
              <a:gd name="connsiteY4392" fmla="*/ 2150689 h 8402012"/>
              <a:gd name="connsiteX4393" fmla="*/ 16261716 w 21052571"/>
              <a:gd name="connsiteY4393" fmla="*/ 2123390 h 8402012"/>
              <a:gd name="connsiteX4394" fmla="*/ 18693203 w 21052571"/>
              <a:gd name="connsiteY4394" fmla="*/ 2123389 h 8402012"/>
              <a:gd name="connsiteX4395" fmla="*/ 18711167 w 21052571"/>
              <a:gd name="connsiteY4395" fmla="*/ 2150689 h 8402012"/>
              <a:gd name="connsiteX4396" fmla="*/ 18693203 w 21052571"/>
              <a:gd name="connsiteY4396" fmla="*/ 2123389 h 8402012"/>
              <a:gd name="connsiteX4397" fmla="*/ 16123246 w 21052571"/>
              <a:gd name="connsiteY4397" fmla="*/ 2118775 h 8402012"/>
              <a:gd name="connsiteX4398" fmla="*/ 16125026 w 21052571"/>
              <a:gd name="connsiteY4398" fmla="*/ 2121793 h 8402012"/>
              <a:gd name="connsiteX4399" fmla="*/ 16126884 w 21052571"/>
              <a:gd name="connsiteY4399" fmla="*/ 2124947 h 8402012"/>
              <a:gd name="connsiteX4400" fmla="*/ 16122316 w 21052571"/>
              <a:gd name="connsiteY4400" fmla="*/ 2117209 h 8402012"/>
              <a:gd name="connsiteX4401" fmla="*/ 16122626 w 21052571"/>
              <a:gd name="connsiteY4401" fmla="*/ 2117724 h 8402012"/>
              <a:gd name="connsiteX4402" fmla="*/ 16123246 w 21052571"/>
              <a:gd name="connsiteY4402" fmla="*/ 2118775 h 8402012"/>
              <a:gd name="connsiteX4403" fmla="*/ 12411705 w 21052571"/>
              <a:gd name="connsiteY4403" fmla="*/ 2105976 h 8402012"/>
              <a:gd name="connsiteX4404" fmla="*/ 12314980 w 21052571"/>
              <a:gd name="connsiteY4404" fmla="*/ 2169380 h 8402012"/>
              <a:gd name="connsiteX4405" fmla="*/ 12373015 w 21052571"/>
              <a:gd name="connsiteY4405" fmla="*/ 2220961 h 8402012"/>
              <a:gd name="connsiteX4406" fmla="*/ 12449321 w 21052571"/>
              <a:gd name="connsiteY4406" fmla="*/ 2201616 h 8402012"/>
              <a:gd name="connsiteX4407" fmla="*/ 12392360 w 21052571"/>
              <a:gd name="connsiteY4407" fmla="*/ 2138215 h 8402012"/>
              <a:gd name="connsiteX4408" fmla="*/ 12411705 w 21052571"/>
              <a:gd name="connsiteY4408" fmla="*/ 2105976 h 8402012"/>
              <a:gd name="connsiteX4409" fmla="*/ 17981247 w 21052571"/>
              <a:gd name="connsiteY4409" fmla="*/ 2101373 h 8402012"/>
              <a:gd name="connsiteX4410" fmla="*/ 17963283 w 21052571"/>
              <a:gd name="connsiteY4410" fmla="*/ 2127057 h 8402012"/>
              <a:gd name="connsiteX4411" fmla="*/ 17981247 w 21052571"/>
              <a:gd name="connsiteY4411" fmla="*/ 2101373 h 8402012"/>
              <a:gd name="connsiteX4412" fmla="*/ 17104207 w 21052571"/>
              <a:gd name="connsiteY4412" fmla="*/ 2099691 h 8402012"/>
              <a:gd name="connsiteX4413" fmla="*/ 17136791 w 21052571"/>
              <a:gd name="connsiteY4413" fmla="*/ 2112489 h 8402012"/>
              <a:gd name="connsiteX4414" fmla="*/ 17194359 w 21052571"/>
              <a:gd name="connsiteY4414" fmla="*/ 2131685 h 8402012"/>
              <a:gd name="connsiteX4415" fmla="*/ 17220427 w 21052571"/>
              <a:gd name="connsiteY4415" fmla="*/ 2194605 h 8402012"/>
              <a:gd name="connsiteX4416" fmla="*/ 17091171 w 21052571"/>
              <a:gd name="connsiteY4416" fmla="*/ 2150880 h 8402012"/>
              <a:gd name="connsiteX4417" fmla="*/ 17104207 w 21052571"/>
              <a:gd name="connsiteY4417" fmla="*/ 2099691 h 8402012"/>
              <a:gd name="connsiteX4418" fmla="*/ 14260920 w 21052571"/>
              <a:gd name="connsiteY4418" fmla="*/ 2099689 h 8402012"/>
              <a:gd name="connsiteX4419" fmla="*/ 14292950 w 21052571"/>
              <a:gd name="connsiteY4419" fmla="*/ 2151828 h 8402012"/>
              <a:gd name="connsiteX4420" fmla="*/ 14362347 w 21052571"/>
              <a:gd name="connsiteY4420" fmla="*/ 2144225 h 8402012"/>
              <a:gd name="connsiteX4421" fmla="*/ 14502209 w 21052571"/>
              <a:gd name="connsiteY4421" fmla="*/ 2170292 h 8402012"/>
              <a:gd name="connsiteX4422" fmla="*/ 14190455 w 21052571"/>
              <a:gd name="connsiteY4422" fmla="*/ 2170292 h 8402012"/>
              <a:gd name="connsiteX4423" fmla="*/ 14260920 w 21052571"/>
              <a:gd name="connsiteY4423" fmla="*/ 2099689 h 8402012"/>
              <a:gd name="connsiteX4424" fmla="*/ 14133574 w 21052571"/>
              <a:gd name="connsiteY4424" fmla="*/ 2094952 h 8402012"/>
              <a:gd name="connsiteX4425" fmla="*/ 14146699 w 21052571"/>
              <a:gd name="connsiteY4425" fmla="*/ 2127058 h 8402012"/>
              <a:gd name="connsiteX4426" fmla="*/ 14133574 w 21052571"/>
              <a:gd name="connsiteY4426" fmla="*/ 2094952 h 8402012"/>
              <a:gd name="connsiteX4427" fmla="*/ 14190452 w 21052571"/>
              <a:gd name="connsiteY4427" fmla="*/ 2094952 h 8402012"/>
              <a:gd name="connsiteX4428" fmla="*/ 14203577 w 21052571"/>
              <a:gd name="connsiteY4428" fmla="*/ 2127058 h 8402012"/>
              <a:gd name="connsiteX4429" fmla="*/ 14190452 w 21052571"/>
              <a:gd name="connsiteY4429" fmla="*/ 2094952 h 8402012"/>
              <a:gd name="connsiteX4430" fmla="*/ 12431051 w 21052571"/>
              <a:gd name="connsiteY4430" fmla="*/ 2093081 h 8402012"/>
              <a:gd name="connsiteX4431" fmla="*/ 12449321 w 21052571"/>
              <a:gd name="connsiteY4431" fmla="*/ 2125320 h 8402012"/>
              <a:gd name="connsiteX4432" fmla="*/ 12431051 w 21052571"/>
              <a:gd name="connsiteY4432" fmla="*/ 2093081 h 8402012"/>
              <a:gd name="connsiteX4433" fmla="*/ 14837330 w 21052571"/>
              <a:gd name="connsiteY4433" fmla="*/ 2086762 h 8402012"/>
              <a:gd name="connsiteX4434" fmla="*/ 14867131 w 21052571"/>
              <a:gd name="connsiteY4434" fmla="*/ 2124830 h 8402012"/>
              <a:gd name="connsiteX4435" fmla="*/ 14787662 w 21052571"/>
              <a:gd name="connsiteY4435" fmla="*/ 2092433 h 8402012"/>
              <a:gd name="connsiteX4436" fmla="*/ 14837330 w 21052571"/>
              <a:gd name="connsiteY4436" fmla="*/ 2086762 h 8402012"/>
              <a:gd name="connsiteX4437" fmla="*/ 16969903 w 21052571"/>
              <a:gd name="connsiteY4437" fmla="*/ 2068083 h 8402012"/>
              <a:gd name="connsiteX4438" fmla="*/ 17075879 w 21052571"/>
              <a:gd name="connsiteY4438" fmla="*/ 2108129 h 8402012"/>
              <a:gd name="connsiteX4439" fmla="*/ 16922363 w 21052571"/>
              <a:gd name="connsiteY4439" fmla="*/ 2141243 h 8402012"/>
              <a:gd name="connsiteX4440" fmla="*/ 16961011 w 21052571"/>
              <a:gd name="connsiteY4440" fmla="*/ 2094884 h 8402012"/>
              <a:gd name="connsiteX4441" fmla="*/ 16909483 w 21052571"/>
              <a:gd name="connsiteY4441" fmla="*/ 2127997 h 8402012"/>
              <a:gd name="connsiteX4442" fmla="*/ 16825747 w 21052571"/>
              <a:gd name="connsiteY4442" fmla="*/ 2108129 h 8402012"/>
              <a:gd name="connsiteX4443" fmla="*/ 16905459 w 21052571"/>
              <a:gd name="connsiteY4443" fmla="*/ 2068083 h 8402012"/>
              <a:gd name="connsiteX4444" fmla="*/ 16935247 w 21052571"/>
              <a:gd name="connsiteY4444" fmla="*/ 2068393 h 8402012"/>
              <a:gd name="connsiteX4445" fmla="*/ 16969903 w 21052571"/>
              <a:gd name="connsiteY4445" fmla="*/ 2068083 h 8402012"/>
              <a:gd name="connsiteX4446" fmla="*/ 13882368 w 21052571"/>
              <a:gd name="connsiteY4446" fmla="*/ 2061772 h 8402012"/>
              <a:gd name="connsiteX4447" fmla="*/ 13900330 w 21052571"/>
              <a:gd name="connsiteY4447" fmla="*/ 2093881 h 8402012"/>
              <a:gd name="connsiteX4448" fmla="*/ 13882368 w 21052571"/>
              <a:gd name="connsiteY4448" fmla="*/ 2061772 h 8402012"/>
              <a:gd name="connsiteX4449" fmla="*/ 14602808 w 21052571"/>
              <a:gd name="connsiteY4449" fmla="*/ 2061772 h 8402012"/>
              <a:gd name="connsiteX4450" fmla="*/ 14620770 w 21052571"/>
              <a:gd name="connsiteY4450" fmla="*/ 2093881 h 8402012"/>
              <a:gd name="connsiteX4451" fmla="*/ 14602808 w 21052571"/>
              <a:gd name="connsiteY4451" fmla="*/ 2061772 h 8402012"/>
              <a:gd name="connsiteX4452" fmla="*/ 14640725 w 21052571"/>
              <a:gd name="connsiteY4452" fmla="*/ 2061772 h 8402012"/>
              <a:gd name="connsiteX4453" fmla="*/ 14658687 w 21052571"/>
              <a:gd name="connsiteY4453" fmla="*/ 2093880 h 8402012"/>
              <a:gd name="connsiteX4454" fmla="*/ 14640725 w 21052571"/>
              <a:gd name="connsiteY4454" fmla="*/ 2061772 h 8402012"/>
              <a:gd name="connsiteX4455" fmla="*/ 15787742 w 21052571"/>
              <a:gd name="connsiteY4455" fmla="*/ 2061771 h 8402012"/>
              <a:gd name="connsiteX4456" fmla="*/ 15805704 w 21052571"/>
              <a:gd name="connsiteY4456" fmla="*/ 2093880 h 8402012"/>
              <a:gd name="connsiteX4457" fmla="*/ 15787742 w 21052571"/>
              <a:gd name="connsiteY4457" fmla="*/ 2061771 h 8402012"/>
              <a:gd name="connsiteX4458" fmla="*/ 18584187 w 21052571"/>
              <a:gd name="connsiteY4458" fmla="*/ 2061771 h 8402012"/>
              <a:gd name="connsiteX4459" fmla="*/ 18602151 w 21052571"/>
              <a:gd name="connsiteY4459" fmla="*/ 2093880 h 8402012"/>
              <a:gd name="connsiteX4460" fmla="*/ 18584187 w 21052571"/>
              <a:gd name="connsiteY4460" fmla="*/ 2061771 h 8402012"/>
              <a:gd name="connsiteX4461" fmla="*/ 14076700 w 21052571"/>
              <a:gd name="connsiteY4461" fmla="*/ 2061769 h 8402012"/>
              <a:gd name="connsiteX4462" fmla="*/ 14113564 w 21052571"/>
              <a:gd name="connsiteY4462" fmla="*/ 2092513 h 8402012"/>
              <a:gd name="connsiteX4463" fmla="*/ 14076700 w 21052571"/>
              <a:gd name="connsiteY4463" fmla="*/ 2061769 h 8402012"/>
              <a:gd name="connsiteX4464" fmla="*/ 12597633 w 21052571"/>
              <a:gd name="connsiteY4464" fmla="*/ 2060841 h 8402012"/>
              <a:gd name="connsiteX4465" fmla="*/ 12616978 w 21052571"/>
              <a:gd name="connsiteY4465" fmla="*/ 2093081 h 8402012"/>
              <a:gd name="connsiteX4466" fmla="*/ 12597633 w 21052571"/>
              <a:gd name="connsiteY4466" fmla="*/ 2060841 h 8402012"/>
              <a:gd name="connsiteX4467" fmla="*/ 11089791 w 21052571"/>
              <a:gd name="connsiteY4467" fmla="*/ 2060841 h 8402012"/>
              <a:gd name="connsiteX4468" fmla="*/ 10994140 w 21052571"/>
              <a:gd name="connsiteY4468" fmla="*/ 2080184 h 8402012"/>
              <a:gd name="connsiteX4469" fmla="*/ 10910311 w 21052571"/>
              <a:gd name="connsiteY4469" fmla="*/ 2118874 h 8402012"/>
              <a:gd name="connsiteX4470" fmla="*/ 11000588 w 21052571"/>
              <a:gd name="connsiteY4470" fmla="*/ 2099528 h 8402012"/>
              <a:gd name="connsiteX4471" fmla="*/ 11089791 w 21052571"/>
              <a:gd name="connsiteY4471" fmla="*/ 2093081 h 8402012"/>
              <a:gd name="connsiteX4472" fmla="*/ 11089791 w 21052571"/>
              <a:gd name="connsiteY4472" fmla="*/ 2060841 h 8402012"/>
              <a:gd name="connsiteX4473" fmla="*/ 14582825 w 21052571"/>
              <a:gd name="connsiteY4473" fmla="*/ 2058905 h 8402012"/>
              <a:gd name="connsiteX4474" fmla="*/ 14545933 w 21052571"/>
              <a:gd name="connsiteY4474" fmla="*/ 2091973 h 8402012"/>
              <a:gd name="connsiteX4475" fmla="*/ 14582825 w 21052571"/>
              <a:gd name="connsiteY4475" fmla="*/ 2058905 h 8402012"/>
              <a:gd name="connsiteX4476" fmla="*/ 16127910 w 21052571"/>
              <a:gd name="connsiteY4476" fmla="*/ 2047554 h 8402012"/>
              <a:gd name="connsiteX4477" fmla="*/ 16122178 w 21052571"/>
              <a:gd name="connsiteY4477" fmla="*/ 2116971 h 8402012"/>
              <a:gd name="connsiteX4478" fmla="*/ 16121348 w 21052571"/>
              <a:gd name="connsiteY4478" fmla="*/ 2127023 h 8402012"/>
              <a:gd name="connsiteX4479" fmla="*/ 16120838 w 21052571"/>
              <a:gd name="connsiteY4479" fmla="*/ 2114693 h 8402012"/>
              <a:gd name="connsiteX4480" fmla="*/ 16114788 w 21052571"/>
              <a:gd name="connsiteY4480" fmla="*/ 2104432 h 8402012"/>
              <a:gd name="connsiteX4481" fmla="*/ 16118628 w 21052571"/>
              <a:gd name="connsiteY4481" fmla="*/ 2110942 h 8402012"/>
              <a:gd name="connsiteX4482" fmla="*/ 16120838 w 21052571"/>
              <a:gd name="connsiteY4482" fmla="*/ 2114693 h 8402012"/>
              <a:gd name="connsiteX4483" fmla="*/ 16119708 w 21052571"/>
              <a:gd name="connsiteY4483" fmla="*/ 2087288 h 8402012"/>
              <a:gd name="connsiteX4484" fmla="*/ 16127910 w 21052571"/>
              <a:gd name="connsiteY4484" fmla="*/ 2047554 h 8402012"/>
              <a:gd name="connsiteX4485" fmla="*/ 12841596 w 21052571"/>
              <a:gd name="connsiteY4485" fmla="*/ 2035049 h 8402012"/>
              <a:gd name="connsiteX4486" fmla="*/ 12859867 w 21052571"/>
              <a:gd name="connsiteY4486" fmla="*/ 2060841 h 8402012"/>
              <a:gd name="connsiteX4487" fmla="*/ 12841596 w 21052571"/>
              <a:gd name="connsiteY4487" fmla="*/ 2035049 h 8402012"/>
              <a:gd name="connsiteX4488" fmla="*/ 11109136 w 21052571"/>
              <a:gd name="connsiteY4488" fmla="*/ 2035049 h 8402012"/>
              <a:gd name="connsiteX4489" fmla="*/ 11128481 w 21052571"/>
              <a:gd name="connsiteY4489" fmla="*/ 2060841 h 8402012"/>
              <a:gd name="connsiteX4490" fmla="*/ 11109136 w 21052571"/>
              <a:gd name="connsiteY4490" fmla="*/ 2035049 h 8402012"/>
              <a:gd name="connsiteX4491" fmla="*/ 14394263 w 21052571"/>
              <a:gd name="connsiteY4491" fmla="*/ 2033332 h 8402012"/>
              <a:gd name="connsiteX4492" fmla="*/ 14426372 w 21052571"/>
              <a:gd name="connsiteY4492" fmla="*/ 2033332 h 8402012"/>
              <a:gd name="connsiteX4493" fmla="*/ 14426372 w 21052571"/>
              <a:gd name="connsiteY4493" fmla="*/ 2089176 h 8402012"/>
              <a:gd name="connsiteX4494" fmla="*/ 14394263 w 21052571"/>
              <a:gd name="connsiteY4494" fmla="*/ 2089176 h 8402012"/>
              <a:gd name="connsiteX4495" fmla="*/ 14394263 w 21052571"/>
              <a:gd name="connsiteY4495" fmla="*/ 2033332 h 8402012"/>
              <a:gd name="connsiteX4496" fmla="*/ 19829743 w 21052571"/>
              <a:gd name="connsiteY4496" fmla="*/ 2033331 h 8402012"/>
              <a:gd name="connsiteX4497" fmla="*/ 19811783 w 21052571"/>
              <a:gd name="connsiteY4497" fmla="*/ 2060630 h 8402012"/>
              <a:gd name="connsiteX4498" fmla="*/ 19829743 w 21052571"/>
              <a:gd name="connsiteY4498" fmla="*/ 2033331 h 8402012"/>
              <a:gd name="connsiteX4499" fmla="*/ 11178456 w 21052571"/>
              <a:gd name="connsiteY4499" fmla="*/ 2031019 h 8402012"/>
              <a:gd name="connsiteX4500" fmla="*/ 11147826 w 21052571"/>
              <a:gd name="connsiteY4500" fmla="*/ 2035049 h 8402012"/>
              <a:gd name="connsiteX4501" fmla="*/ 11199413 w 21052571"/>
              <a:gd name="connsiteY4501" fmla="*/ 2060841 h 8402012"/>
              <a:gd name="connsiteX4502" fmla="*/ 11178456 w 21052571"/>
              <a:gd name="connsiteY4502" fmla="*/ 2031019 h 8402012"/>
              <a:gd name="connsiteX4503" fmla="*/ 16039142 w 21052571"/>
              <a:gd name="connsiteY4503" fmla="*/ 2016016 h 8402012"/>
              <a:gd name="connsiteX4504" fmla="*/ 16071062 w 21052571"/>
              <a:gd name="connsiteY4504" fmla="*/ 2060704 h 8402012"/>
              <a:gd name="connsiteX4505" fmla="*/ 16019990 w 21052571"/>
              <a:gd name="connsiteY4505" fmla="*/ 2060704 h 8402012"/>
              <a:gd name="connsiteX4506" fmla="*/ 16039142 w 21052571"/>
              <a:gd name="connsiteY4506" fmla="*/ 2016016 h 8402012"/>
              <a:gd name="connsiteX4507" fmla="*/ 12188884 w 21052571"/>
              <a:gd name="connsiteY4507" fmla="*/ 2000155 h 8402012"/>
              <a:gd name="connsiteX4508" fmla="*/ 12208172 w 21052571"/>
              <a:gd name="connsiteY4508" fmla="*/ 2045305 h 8402012"/>
              <a:gd name="connsiteX4509" fmla="*/ 12092441 w 21052571"/>
              <a:gd name="connsiteY4509" fmla="*/ 2038855 h 8402012"/>
              <a:gd name="connsiteX4510" fmla="*/ 12188884 w 21052571"/>
              <a:gd name="connsiteY4510" fmla="*/ 2000155 h 8402012"/>
              <a:gd name="connsiteX4511" fmla="*/ 16166922 w 21052571"/>
              <a:gd name="connsiteY4511" fmla="*/ 2000155 h 8402012"/>
              <a:gd name="connsiteX4512" fmla="*/ 16184884 w 21052571"/>
              <a:gd name="connsiteY4512" fmla="*/ 2032260 h 8402012"/>
              <a:gd name="connsiteX4513" fmla="*/ 16166922 w 21052571"/>
              <a:gd name="connsiteY4513" fmla="*/ 2000155 h 8402012"/>
              <a:gd name="connsiteX4514" fmla="*/ 14299466 w 21052571"/>
              <a:gd name="connsiteY4514" fmla="*/ 2000155 h 8402012"/>
              <a:gd name="connsiteX4515" fmla="*/ 14317428 w 21052571"/>
              <a:gd name="connsiteY4515" fmla="*/ 2032260 h 8402012"/>
              <a:gd name="connsiteX4516" fmla="*/ 14299466 w 21052571"/>
              <a:gd name="connsiteY4516" fmla="*/ 2000155 h 8402012"/>
              <a:gd name="connsiteX4517" fmla="*/ 18451475 w 21052571"/>
              <a:gd name="connsiteY4517" fmla="*/ 2000154 h 8402012"/>
              <a:gd name="connsiteX4518" fmla="*/ 18469435 w 21052571"/>
              <a:gd name="connsiteY4518" fmla="*/ 2032260 h 8402012"/>
              <a:gd name="connsiteX4519" fmla="*/ 18451475 w 21052571"/>
              <a:gd name="connsiteY4519" fmla="*/ 2000154 h 8402012"/>
              <a:gd name="connsiteX4520" fmla="*/ 13031555 w 21052571"/>
              <a:gd name="connsiteY4520" fmla="*/ 1999585 h 8402012"/>
              <a:gd name="connsiteX4521" fmla="*/ 12995282 w 21052571"/>
              <a:gd name="connsiteY4521" fmla="*/ 2002809 h 8402012"/>
              <a:gd name="connsiteX4522" fmla="*/ 13053318 w 21052571"/>
              <a:gd name="connsiteY4522" fmla="*/ 2035049 h 8402012"/>
              <a:gd name="connsiteX4523" fmla="*/ 13031555 w 21052571"/>
              <a:gd name="connsiteY4523" fmla="*/ 1999585 h 8402012"/>
              <a:gd name="connsiteX4524" fmla="*/ 11286197 w 21052571"/>
              <a:gd name="connsiteY4524" fmla="*/ 1997167 h 8402012"/>
              <a:gd name="connsiteX4525" fmla="*/ 11243477 w 21052571"/>
              <a:gd name="connsiteY4525" fmla="*/ 2002809 h 8402012"/>
              <a:gd name="connsiteX4526" fmla="*/ 11314409 w 21052571"/>
              <a:gd name="connsiteY4526" fmla="*/ 2035049 h 8402012"/>
              <a:gd name="connsiteX4527" fmla="*/ 11286197 w 21052571"/>
              <a:gd name="connsiteY4527" fmla="*/ 1997167 h 8402012"/>
              <a:gd name="connsiteX4528" fmla="*/ 14236957 w 21052571"/>
              <a:gd name="connsiteY4528" fmla="*/ 1995551 h 8402012"/>
              <a:gd name="connsiteX4529" fmla="*/ 14284143 w 21052571"/>
              <a:gd name="connsiteY4529" fmla="*/ 2003497 h 8402012"/>
              <a:gd name="connsiteX4530" fmla="*/ 14204671 w 21052571"/>
              <a:gd name="connsiteY4530" fmla="*/ 2035280 h 8402012"/>
              <a:gd name="connsiteX4531" fmla="*/ 14236957 w 21052571"/>
              <a:gd name="connsiteY4531" fmla="*/ 1995551 h 8402012"/>
              <a:gd name="connsiteX4532" fmla="*/ 13735437 w 21052571"/>
              <a:gd name="connsiteY4532" fmla="*/ 1971717 h 8402012"/>
              <a:gd name="connsiteX4533" fmla="*/ 13979312 w 21052571"/>
              <a:gd name="connsiteY4533" fmla="*/ 1971717 h 8402012"/>
              <a:gd name="connsiteX4534" fmla="*/ 13947082 w 21052571"/>
              <a:gd name="connsiteY4534" fmla="*/ 2056220 h 8402012"/>
              <a:gd name="connsiteX4535" fmla="*/ 14056665 w 21052571"/>
              <a:gd name="connsiteY4535" fmla="*/ 2062720 h 8402012"/>
              <a:gd name="connsiteX4536" fmla="*/ 14056665 w 21052571"/>
              <a:gd name="connsiteY4536" fmla="*/ 2127722 h 8402012"/>
              <a:gd name="connsiteX4537" fmla="*/ 13979312 w 21052571"/>
              <a:gd name="connsiteY4537" fmla="*/ 2108222 h 8402012"/>
              <a:gd name="connsiteX4538" fmla="*/ 14056665 w 21052571"/>
              <a:gd name="connsiteY4538" fmla="*/ 2185141 h 8402012"/>
              <a:gd name="connsiteX4539" fmla="*/ 13927744 w 21052571"/>
              <a:gd name="connsiteY4539" fmla="*/ 2185141 h 8402012"/>
              <a:gd name="connsiteX4540" fmla="*/ 13864358 w 21052571"/>
              <a:gd name="connsiteY4540" fmla="*/ 2191641 h 8402012"/>
              <a:gd name="connsiteX4541" fmla="*/ 13877250 w 21052571"/>
              <a:gd name="connsiteY4541" fmla="*/ 2153723 h 8402012"/>
              <a:gd name="connsiteX4542" fmla="*/ 13927744 w 21052571"/>
              <a:gd name="connsiteY4542" fmla="*/ 2114722 h 8402012"/>
              <a:gd name="connsiteX4543" fmla="*/ 13914852 w 21052571"/>
              <a:gd name="connsiteY4543" fmla="*/ 2010719 h 8402012"/>
              <a:gd name="connsiteX4544" fmla="*/ 13838574 w 21052571"/>
              <a:gd name="connsiteY4544" fmla="*/ 2004218 h 8402012"/>
              <a:gd name="connsiteX4545" fmla="*/ 13735437 w 21052571"/>
              <a:gd name="connsiteY4545" fmla="*/ 1971717 h 8402012"/>
              <a:gd name="connsiteX4546" fmla="*/ 14019822 w 21052571"/>
              <a:gd name="connsiteY4546" fmla="*/ 1971714 h 8402012"/>
              <a:gd name="connsiteX4547" fmla="*/ 14056714 w 21052571"/>
              <a:gd name="connsiteY4547" fmla="*/ 1971714 h 8402012"/>
              <a:gd name="connsiteX4548" fmla="*/ 14056714 w 21052571"/>
              <a:gd name="connsiteY4548" fmla="*/ 2036984 h 8402012"/>
              <a:gd name="connsiteX4549" fmla="*/ 14019822 w 21052571"/>
              <a:gd name="connsiteY4549" fmla="*/ 2036984 h 8402012"/>
              <a:gd name="connsiteX4550" fmla="*/ 14019822 w 21052571"/>
              <a:gd name="connsiteY4550" fmla="*/ 1971714 h 8402012"/>
              <a:gd name="connsiteX4551" fmla="*/ 16619262 w 21052571"/>
              <a:gd name="connsiteY4551" fmla="*/ 1970570 h 8402012"/>
              <a:gd name="connsiteX4552" fmla="*/ 16657954 w 21052571"/>
              <a:gd name="connsiteY4552" fmla="*/ 2002809 h 8402012"/>
              <a:gd name="connsiteX4553" fmla="*/ 16619262 w 21052571"/>
              <a:gd name="connsiteY4553" fmla="*/ 1970570 h 8402012"/>
              <a:gd name="connsiteX4554" fmla="*/ 11333754 w 21052571"/>
              <a:gd name="connsiteY4554" fmla="*/ 1970570 h 8402012"/>
              <a:gd name="connsiteX4555" fmla="*/ 11333754 w 21052571"/>
              <a:gd name="connsiteY4555" fmla="*/ 2035049 h 8402012"/>
              <a:gd name="connsiteX4556" fmla="*/ 11391789 w 21052571"/>
              <a:gd name="connsiteY4556" fmla="*/ 1970570 h 8402012"/>
              <a:gd name="connsiteX4557" fmla="*/ 11333754 w 21052571"/>
              <a:gd name="connsiteY4557" fmla="*/ 1970570 h 8402012"/>
              <a:gd name="connsiteX4558" fmla="*/ 18202115 w 21052571"/>
              <a:gd name="connsiteY4558" fmla="*/ 1969073 h 8402012"/>
              <a:gd name="connsiteX4559" fmla="*/ 18222915 w 21052571"/>
              <a:gd name="connsiteY4559" fmla="*/ 2004972 h 8402012"/>
              <a:gd name="connsiteX4560" fmla="*/ 18167091 w 21052571"/>
              <a:gd name="connsiteY4560" fmla="*/ 1972337 h 8402012"/>
              <a:gd name="connsiteX4561" fmla="*/ 18202115 w 21052571"/>
              <a:gd name="connsiteY4561" fmla="*/ 1969073 h 8402012"/>
              <a:gd name="connsiteX4562" fmla="*/ 11696783 w 21052571"/>
              <a:gd name="connsiteY4562" fmla="*/ 1960705 h 8402012"/>
              <a:gd name="connsiteX4563" fmla="*/ 11710433 w 21052571"/>
              <a:gd name="connsiteY4563" fmla="*/ 1970338 h 8402012"/>
              <a:gd name="connsiteX4564" fmla="*/ 11696783 w 21052571"/>
              <a:gd name="connsiteY4564" fmla="*/ 1989603 h 8402012"/>
              <a:gd name="connsiteX4565" fmla="*/ 11683133 w 21052571"/>
              <a:gd name="connsiteY4565" fmla="*/ 1970338 h 8402012"/>
              <a:gd name="connsiteX4566" fmla="*/ 11696783 w 21052571"/>
              <a:gd name="connsiteY4566" fmla="*/ 1960705 h 8402012"/>
              <a:gd name="connsiteX4567" fmla="*/ 12365153 w 21052571"/>
              <a:gd name="connsiteY4567" fmla="*/ 1943012 h 8402012"/>
              <a:gd name="connsiteX4568" fmla="*/ 12374134 w 21052571"/>
              <a:gd name="connsiteY4568" fmla="*/ 1951702 h 8402012"/>
              <a:gd name="connsiteX4569" fmla="*/ 12356172 w 21052571"/>
              <a:gd name="connsiteY4569" fmla="*/ 1951702 h 8402012"/>
              <a:gd name="connsiteX4570" fmla="*/ 12365153 w 21052571"/>
              <a:gd name="connsiteY4570" fmla="*/ 1943012 h 8402012"/>
              <a:gd name="connsiteX4571" fmla="*/ 12421964 w 21052571"/>
              <a:gd name="connsiteY4571" fmla="*/ 1938535 h 8402012"/>
              <a:gd name="connsiteX4572" fmla="*/ 12435614 w 21052571"/>
              <a:gd name="connsiteY4572" fmla="*/ 2003805 h 8402012"/>
              <a:gd name="connsiteX4573" fmla="*/ 12421964 w 21052571"/>
              <a:gd name="connsiteY4573" fmla="*/ 1938535 h 8402012"/>
              <a:gd name="connsiteX4574" fmla="*/ 13318343 w 21052571"/>
              <a:gd name="connsiteY4574" fmla="*/ 1938535 h 8402012"/>
              <a:gd name="connsiteX4575" fmla="*/ 13364638 w 21052571"/>
              <a:gd name="connsiteY4575" fmla="*/ 1971170 h 8402012"/>
              <a:gd name="connsiteX4576" fmla="*/ 13318343 w 21052571"/>
              <a:gd name="connsiteY4576" fmla="*/ 2003805 h 8402012"/>
              <a:gd name="connsiteX4577" fmla="*/ 13318343 w 21052571"/>
              <a:gd name="connsiteY4577" fmla="*/ 1938535 h 8402012"/>
              <a:gd name="connsiteX4578" fmla="*/ 18110215 w 21052571"/>
              <a:gd name="connsiteY4578" fmla="*/ 1938534 h 8402012"/>
              <a:gd name="connsiteX4579" fmla="*/ 18128179 w 21052571"/>
              <a:gd name="connsiteY4579" fmla="*/ 1970643 h 8402012"/>
              <a:gd name="connsiteX4580" fmla="*/ 18110215 w 21052571"/>
              <a:gd name="connsiteY4580" fmla="*/ 1938534 h 8402012"/>
              <a:gd name="connsiteX4581" fmla="*/ 12383475 w 21052571"/>
              <a:gd name="connsiteY4581" fmla="*/ 1938533 h 8402012"/>
              <a:gd name="connsiteX4582" fmla="*/ 12383475 w 21052571"/>
              <a:gd name="connsiteY4582" fmla="*/ 1938533 h 8402012"/>
              <a:gd name="connsiteX4583" fmla="*/ 16540538 w 21052571"/>
              <a:gd name="connsiteY4583" fmla="*/ 1935509 h 8402012"/>
              <a:gd name="connsiteX4584" fmla="*/ 16504266 w 21052571"/>
              <a:gd name="connsiteY4584" fmla="*/ 1938330 h 8402012"/>
              <a:gd name="connsiteX4585" fmla="*/ 16562302 w 21052571"/>
              <a:gd name="connsiteY4585" fmla="*/ 1970570 h 8402012"/>
              <a:gd name="connsiteX4586" fmla="*/ 16540538 w 21052571"/>
              <a:gd name="connsiteY4586" fmla="*/ 1935509 h 8402012"/>
              <a:gd name="connsiteX4587" fmla="*/ 13512141 w 21052571"/>
              <a:gd name="connsiteY4587" fmla="*/ 1934663 h 8402012"/>
              <a:gd name="connsiteX4588" fmla="*/ 13540053 w 21052571"/>
              <a:gd name="connsiteY4588" fmla="*/ 1972809 h 8402012"/>
              <a:gd name="connsiteX4589" fmla="*/ 13465271 w 21052571"/>
              <a:gd name="connsiteY4589" fmla="*/ 1939995 h 8402012"/>
              <a:gd name="connsiteX4590" fmla="*/ 13512141 w 21052571"/>
              <a:gd name="connsiteY4590" fmla="*/ 1934663 h 8402012"/>
              <a:gd name="connsiteX4591" fmla="*/ 17463407 w 21052571"/>
              <a:gd name="connsiteY4591" fmla="*/ 1927584 h 8402012"/>
              <a:gd name="connsiteX4592" fmla="*/ 17462719 w 21052571"/>
              <a:gd name="connsiteY4592" fmla="*/ 1930268 h 8402012"/>
              <a:gd name="connsiteX4593" fmla="*/ 17460871 w 21052571"/>
              <a:gd name="connsiteY4593" fmla="*/ 1937447 h 8402012"/>
              <a:gd name="connsiteX4594" fmla="*/ 11635483 w 21052571"/>
              <a:gd name="connsiteY4594" fmla="*/ 1919987 h 8402012"/>
              <a:gd name="connsiteX4595" fmla="*/ 11632840 w 21052571"/>
              <a:gd name="connsiteY4595" fmla="*/ 1930269 h 8402012"/>
              <a:gd name="connsiteX4596" fmla="*/ 11630994 w 21052571"/>
              <a:gd name="connsiteY4596" fmla="*/ 1937447 h 8402012"/>
              <a:gd name="connsiteX4597" fmla="*/ 11634762 w 21052571"/>
              <a:gd name="connsiteY4597" fmla="*/ 1922791 h 8402012"/>
              <a:gd name="connsiteX4598" fmla="*/ 12375132 w 21052571"/>
              <a:gd name="connsiteY4598" fmla="*/ 1919572 h 8402012"/>
              <a:gd name="connsiteX4599" fmla="*/ 12412024 w 21052571"/>
              <a:gd name="connsiteY4599" fmla="*/ 1919572 h 8402012"/>
              <a:gd name="connsiteX4600" fmla="*/ 12405876 w 21052571"/>
              <a:gd name="connsiteY4600" fmla="*/ 1937479 h 8402012"/>
              <a:gd name="connsiteX4601" fmla="*/ 12375132 w 21052571"/>
              <a:gd name="connsiteY4601" fmla="*/ 1919572 h 8402012"/>
              <a:gd name="connsiteX4602" fmla="*/ 11526130 w 21052571"/>
              <a:gd name="connsiteY4602" fmla="*/ 1913613 h 8402012"/>
              <a:gd name="connsiteX4603" fmla="*/ 11448750 w 21052571"/>
              <a:gd name="connsiteY4603" fmla="*/ 1989913 h 8402012"/>
              <a:gd name="connsiteX4604" fmla="*/ 11526130 w 21052571"/>
              <a:gd name="connsiteY4604" fmla="*/ 1970570 h 8402012"/>
              <a:gd name="connsiteX4605" fmla="*/ 11526130 w 21052571"/>
              <a:gd name="connsiteY4605" fmla="*/ 1913613 h 8402012"/>
              <a:gd name="connsiteX4606" fmla="*/ 17427459 w 21052571"/>
              <a:gd name="connsiteY4606" fmla="*/ 1907166 h 8402012"/>
              <a:gd name="connsiteX4607" fmla="*/ 17466151 w 21052571"/>
              <a:gd name="connsiteY4607" fmla="*/ 1951226 h 8402012"/>
              <a:gd name="connsiteX4608" fmla="*/ 17472799 w 21052571"/>
              <a:gd name="connsiteY4608" fmla="*/ 1932101 h 8402012"/>
              <a:gd name="connsiteX4609" fmla="*/ 17464507 w 21052571"/>
              <a:gd name="connsiteY4609" fmla="*/ 1923313 h 8402012"/>
              <a:gd name="connsiteX4610" fmla="*/ 17461311 w 21052571"/>
              <a:gd name="connsiteY4610" fmla="*/ 1919928 h 8402012"/>
              <a:gd name="connsiteX4611" fmla="*/ 17427459 w 21052571"/>
              <a:gd name="connsiteY4611" fmla="*/ 1907166 h 8402012"/>
              <a:gd name="connsiteX4612" fmla="*/ 12468929 w 21052571"/>
              <a:gd name="connsiteY4612" fmla="*/ 1905357 h 8402012"/>
              <a:gd name="connsiteX4613" fmla="*/ 12450967 w 21052571"/>
              <a:gd name="connsiteY4613" fmla="*/ 1937427 h 8402012"/>
              <a:gd name="connsiteX4614" fmla="*/ 12468929 w 21052571"/>
              <a:gd name="connsiteY4614" fmla="*/ 1905357 h 8402012"/>
              <a:gd name="connsiteX4615" fmla="*/ 13639647 w 21052571"/>
              <a:gd name="connsiteY4615" fmla="*/ 1905357 h 8402012"/>
              <a:gd name="connsiteX4616" fmla="*/ 13621685 w 21052571"/>
              <a:gd name="connsiteY4616" fmla="*/ 1937427 h 8402012"/>
              <a:gd name="connsiteX4617" fmla="*/ 13639647 w 21052571"/>
              <a:gd name="connsiteY4617" fmla="*/ 1905357 h 8402012"/>
              <a:gd name="connsiteX4618" fmla="*/ 16455904 w 21052571"/>
              <a:gd name="connsiteY4618" fmla="*/ 1901389 h 8402012"/>
              <a:gd name="connsiteX4619" fmla="*/ 16407542 w 21052571"/>
              <a:gd name="connsiteY4619" fmla="*/ 1907166 h 8402012"/>
              <a:gd name="connsiteX4620" fmla="*/ 16484922 w 21052571"/>
              <a:gd name="connsiteY4620" fmla="*/ 1938330 h 8402012"/>
              <a:gd name="connsiteX4621" fmla="*/ 16455904 w 21052571"/>
              <a:gd name="connsiteY4621" fmla="*/ 1901389 h 8402012"/>
              <a:gd name="connsiteX4622" fmla="*/ 11958362 w 21052571"/>
              <a:gd name="connsiteY4622" fmla="*/ 1872181 h 8402012"/>
              <a:gd name="connsiteX4623" fmla="*/ 11939124 w 21052571"/>
              <a:gd name="connsiteY4623" fmla="*/ 1943277 h 8402012"/>
              <a:gd name="connsiteX4624" fmla="*/ 11926299 w 21052571"/>
              <a:gd name="connsiteY4624" fmla="*/ 2000369 h 8402012"/>
              <a:gd name="connsiteX4625" fmla="*/ 11844005 w 21052571"/>
              <a:gd name="connsiteY4625" fmla="*/ 1980979 h 8402012"/>
              <a:gd name="connsiteX4626" fmla="*/ 11773467 w 21052571"/>
              <a:gd name="connsiteY4626" fmla="*/ 2013295 h 8402012"/>
              <a:gd name="connsiteX4627" fmla="*/ 11792704 w 21052571"/>
              <a:gd name="connsiteY4627" fmla="*/ 1980979 h 8402012"/>
              <a:gd name="connsiteX4628" fmla="*/ 11754229 w 21052571"/>
              <a:gd name="connsiteY4628" fmla="*/ 1968052 h 8402012"/>
              <a:gd name="connsiteX4629" fmla="*/ 11824767 w 21052571"/>
              <a:gd name="connsiteY4629" fmla="*/ 1898034 h 8402012"/>
              <a:gd name="connsiteX4630" fmla="*/ 11958362 w 21052571"/>
              <a:gd name="connsiteY4630" fmla="*/ 1872181 h 8402012"/>
              <a:gd name="connsiteX4631" fmla="*/ 16363748 w 21052571"/>
              <a:gd name="connsiteY4631" fmla="*/ 1869283 h 8402012"/>
              <a:gd name="connsiteX4632" fmla="*/ 16318338 w 21052571"/>
              <a:gd name="connsiteY4632" fmla="*/ 1874926 h 8402012"/>
              <a:gd name="connsiteX4633" fmla="*/ 16394646 w 21052571"/>
              <a:gd name="connsiteY4633" fmla="*/ 1907166 h 8402012"/>
              <a:gd name="connsiteX4634" fmla="*/ 16363748 w 21052571"/>
              <a:gd name="connsiteY4634" fmla="*/ 1869283 h 8402012"/>
              <a:gd name="connsiteX4635" fmla="*/ 19033467 w 21052571"/>
              <a:gd name="connsiteY4635" fmla="*/ 1848478 h 8402012"/>
              <a:gd name="connsiteX4636" fmla="*/ 19015507 w 21052571"/>
              <a:gd name="connsiteY4636" fmla="*/ 1875778 h 8402012"/>
              <a:gd name="connsiteX4637" fmla="*/ 19033467 w 21052571"/>
              <a:gd name="connsiteY4637" fmla="*/ 1848478 h 8402012"/>
              <a:gd name="connsiteX4638" fmla="*/ 12029867 w 21052571"/>
              <a:gd name="connsiteY4638" fmla="*/ 1846457 h 8402012"/>
              <a:gd name="connsiteX4639" fmla="*/ 12113368 w 21052571"/>
              <a:gd name="connsiteY4639" fmla="*/ 1890055 h 8402012"/>
              <a:gd name="connsiteX4640" fmla="*/ 11991217 w 21052571"/>
              <a:gd name="connsiteY4640" fmla="*/ 1877096 h 8402012"/>
              <a:gd name="connsiteX4641" fmla="*/ 12029867 w 21052571"/>
              <a:gd name="connsiteY4641" fmla="*/ 1846457 h 8402012"/>
              <a:gd name="connsiteX4642" fmla="*/ 16267558 w 21052571"/>
              <a:gd name="connsiteY4642" fmla="*/ 1842686 h 8402012"/>
              <a:gd name="connsiteX4643" fmla="*/ 16221614 w 21052571"/>
              <a:gd name="connsiteY4643" fmla="*/ 1849134 h 8402012"/>
              <a:gd name="connsiteX4644" fmla="*/ 16298994 w 21052571"/>
              <a:gd name="connsiteY4644" fmla="*/ 1874926 h 8402012"/>
              <a:gd name="connsiteX4645" fmla="*/ 16267558 w 21052571"/>
              <a:gd name="connsiteY4645" fmla="*/ 1842686 h 8402012"/>
              <a:gd name="connsiteX4646" fmla="*/ 12897459 w 21052571"/>
              <a:gd name="connsiteY4646" fmla="*/ 1819784 h 8402012"/>
              <a:gd name="connsiteX4647" fmla="*/ 12919133 w 21052571"/>
              <a:gd name="connsiteY4647" fmla="*/ 1847453 h 8402012"/>
              <a:gd name="connsiteX4648" fmla="*/ 12887024 w 21052571"/>
              <a:gd name="connsiteY4648" fmla="*/ 1829007 h 8402012"/>
              <a:gd name="connsiteX4649" fmla="*/ 12897459 w 21052571"/>
              <a:gd name="connsiteY4649" fmla="*/ 1819784 h 8402012"/>
              <a:gd name="connsiteX4650" fmla="*/ 16163578 w 21052571"/>
              <a:gd name="connsiteY4650" fmla="*/ 1816895 h 8402012"/>
              <a:gd name="connsiteX4651" fmla="*/ 16202270 w 21052571"/>
              <a:gd name="connsiteY4651" fmla="*/ 1849134 h 8402012"/>
              <a:gd name="connsiteX4652" fmla="*/ 16163578 w 21052571"/>
              <a:gd name="connsiteY4652" fmla="*/ 1816895 h 8402012"/>
              <a:gd name="connsiteX4653" fmla="*/ 16125962 w 21052571"/>
              <a:gd name="connsiteY4653" fmla="*/ 1816895 h 8402012"/>
              <a:gd name="connsiteX4654" fmla="*/ 16145308 w 21052571"/>
              <a:gd name="connsiteY4654" fmla="*/ 1849134 h 8402012"/>
              <a:gd name="connsiteX4655" fmla="*/ 16125962 w 21052571"/>
              <a:gd name="connsiteY4655" fmla="*/ 1816895 h 8402012"/>
              <a:gd name="connsiteX4656" fmla="*/ 18976519 w 21052571"/>
              <a:gd name="connsiteY4656" fmla="*/ 1816710 h 8402012"/>
              <a:gd name="connsiteX4657" fmla="*/ 18944411 w 21052571"/>
              <a:gd name="connsiteY4657" fmla="*/ 1847453 h 8402012"/>
              <a:gd name="connsiteX4658" fmla="*/ 18976519 w 21052571"/>
              <a:gd name="connsiteY4658" fmla="*/ 1816710 h 8402012"/>
              <a:gd name="connsiteX4659" fmla="*/ 12468929 w 21052571"/>
              <a:gd name="connsiteY4659" fmla="*/ 1815299 h 8402012"/>
              <a:gd name="connsiteX4660" fmla="*/ 12450967 w 21052571"/>
              <a:gd name="connsiteY4660" fmla="*/ 1847408 h 8402012"/>
              <a:gd name="connsiteX4661" fmla="*/ 12468929 w 21052571"/>
              <a:gd name="connsiteY4661" fmla="*/ 1815299 h 8402012"/>
              <a:gd name="connsiteX4662" fmla="*/ 17792655 w 21052571"/>
              <a:gd name="connsiteY4662" fmla="*/ 1815299 h 8402012"/>
              <a:gd name="connsiteX4663" fmla="*/ 17810559 w 21052571"/>
              <a:gd name="connsiteY4663" fmla="*/ 1847408 h 8402012"/>
              <a:gd name="connsiteX4664" fmla="*/ 17792655 w 21052571"/>
              <a:gd name="connsiteY4664" fmla="*/ 1815299 h 8402012"/>
              <a:gd name="connsiteX4665" fmla="*/ 18039119 w 21052571"/>
              <a:gd name="connsiteY4665" fmla="*/ 1815299 h 8402012"/>
              <a:gd name="connsiteX4666" fmla="*/ 18052243 w 21052571"/>
              <a:gd name="connsiteY4666" fmla="*/ 1847407 h 8402012"/>
              <a:gd name="connsiteX4667" fmla="*/ 18039119 w 21052571"/>
              <a:gd name="connsiteY4667" fmla="*/ 1815299 h 8402012"/>
              <a:gd name="connsiteX4668" fmla="*/ 12866517 w 21052571"/>
              <a:gd name="connsiteY4668" fmla="*/ 1813923 h 8402012"/>
              <a:gd name="connsiteX4669" fmla="*/ 12863851 w 21052571"/>
              <a:gd name="connsiteY4669" fmla="*/ 1833118 h 8402012"/>
              <a:gd name="connsiteX4670" fmla="*/ 12863193 w 21052571"/>
              <a:gd name="connsiteY4670" fmla="*/ 1826293 h 8402012"/>
              <a:gd name="connsiteX4671" fmla="*/ 12861645 w 21052571"/>
              <a:gd name="connsiteY4671" fmla="*/ 1824001 h 8402012"/>
              <a:gd name="connsiteX4672" fmla="*/ 12862144 w 21052571"/>
              <a:gd name="connsiteY4672" fmla="*/ 1828427 h 8402012"/>
              <a:gd name="connsiteX4673" fmla="*/ 12856218 w 21052571"/>
              <a:gd name="connsiteY4673" fmla="*/ 1815299 h 8402012"/>
              <a:gd name="connsiteX4674" fmla="*/ 12859182 w 21052571"/>
              <a:gd name="connsiteY4674" fmla="*/ 1819051 h 8402012"/>
              <a:gd name="connsiteX4675" fmla="*/ 18908283 w 21052571"/>
              <a:gd name="connsiteY4675" fmla="*/ 1787523 h 8402012"/>
              <a:gd name="connsiteX4676" fmla="*/ 18924423 w 21052571"/>
              <a:gd name="connsiteY4676" fmla="*/ 1818937 h 8402012"/>
              <a:gd name="connsiteX4677" fmla="*/ 18887531 w 21052571"/>
              <a:gd name="connsiteY4677" fmla="*/ 1805710 h 8402012"/>
              <a:gd name="connsiteX4678" fmla="*/ 18908283 w 21052571"/>
              <a:gd name="connsiteY4678" fmla="*/ 1787523 h 8402012"/>
              <a:gd name="connsiteX4679" fmla="*/ 16055030 w 21052571"/>
              <a:gd name="connsiteY4679" fmla="*/ 1784655 h 8402012"/>
              <a:gd name="connsiteX4680" fmla="*/ 16087274 w 21052571"/>
              <a:gd name="connsiteY4680" fmla="*/ 1816895 h 8402012"/>
              <a:gd name="connsiteX4681" fmla="*/ 16055030 w 21052571"/>
              <a:gd name="connsiteY4681" fmla="*/ 1784655 h 8402012"/>
              <a:gd name="connsiteX4682" fmla="*/ 19450567 w 21052571"/>
              <a:gd name="connsiteY4682" fmla="*/ 1782119 h 8402012"/>
              <a:gd name="connsiteX4683" fmla="*/ 19432603 w 21052571"/>
              <a:gd name="connsiteY4683" fmla="*/ 1814225 h 8402012"/>
              <a:gd name="connsiteX4684" fmla="*/ 19450567 w 21052571"/>
              <a:gd name="connsiteY4684" fmla="*/ 1782119 h 8402012"/>
              <a:gd name="connsiteX4685" fmla="*/ 13695273 w 21052571"/>
              <a:gd name="connsiteY4685" fmla="*/ 1778260 h 8402012"/>
              <a:gd name="connsiteX4686" fmla="*/ 13701260 w 21052571"/>
              <a:gd name="connsiteY4686" fmla="*/ 1785484 h 8402012"/>
              <a:gd name="connsiteX4687" fmla="*/ 13696271 w 21052571"/>
              <a:gd name="connsiteY4687" fmla="*/ 1804748 h 8402012"/>
              <a:gd name="connsiteX4688" fmla="*/ 13683298 w 21052571"/>
              <a:gd name="connsiteY4688" fmla="*/ 1785484 h 8402012"/>
              <a:gd name="connsiteX4689" fmla="*/ 13695273 w 21052571"/>
              <a:gd name="connsiteY4689" fmla="*/ 1778260 h 8402012"/>
              <a:gd name="connsiteX4690" fmla="*/ 15920690 w 21052571"/>
              <a:gd name="connsiteY4690" fmla="*/ 1758863 h 8402012"/>
              <a:gd name="connsiteX4691" fmla="*/ 15940034 w 21052571"/>
              <a:gd name="connsiteY4691" fmla="*/ 1784655 h 8402012"/>
              <a:gd name="connsiteX4692" fmla="*/ 15920690 w 21052571"/>
              <a:gd name="connsiteY4692" fmla="*/ 1758863 h 8402012"/>
              <a:gd name="connsiteX4693" fmla="*/ 17674159 w 21052571"/>
              <a:gd name="connsiteY4693" fmla="*/ 1758421 h 8402012"/>
              <a:gd name="connsiteX4694" fmla="*/ 17701459 w 21052571"/>
              <a:gd name="connsiteY4694" fmla="*/ 1785720 h 8402012"/>
              <a:gd name="connsiteX4695" fmla="*/ 17674159 w 21052571"/>
              <a:gd name="connsiteY4695" fmla="*/ 1758421 h 8402012"/>
              <a:gd name="connsiteX4696" fmla="*/ 18855803 w 21052571"/>
              <a:gd name="connsiteY4696" fmla="*/ 1757267 h 8402012"/>
              <a:gd name="connsiteX4697" fmla="*/ 18886479 w 21052571"/>
              <a:gd name="connsiteY4697" fmla="*/ 1768796 h 8402012"/>
              <a:gd name="connsiteX4698" fmla="*/ 18873839 w 21052571"/>
              <a:gd name="connsiteY4698" fmla="*/ 1781094 h 8402012"/>
              <a:gd name="connsiteX4699" fmla="*/ 18830655 w 21052571"/>
              <a:gd name="connsiteY4699" fmla="*/ 1768796 h 8402012"/>
              <a:gd name="connsiteX4700" fmla="*/ 18855803 w 21052571"/>
              <a:gd name="connsiteY4700" fmla="*/ 1757267 h 8402012"/>
              <a:gd name="connsiteX4701" fmla="*/ 13497861 w 21052571"/>
              <a:gd name="connsiteY4701" fmla="*/ 1747265 h 8402012"/>
              <a:gd name="connsiteX4702" fmla="*/ 13630100 w 21052571"/>
              <a:gd name="connsiteY4702" fmla="*/ 1786368 h 8402012"/>
              <a:gd name="connsiteX4703" fmla="*/ 13375221 w 21052571"/>
              <a:gd name="connsiteY4703" fmla="*/ 1818954 h 8402012"/>
              <a:gd name="connsiteX4704" fmla="*/ 13497861 w 21052571"/>
              <a:gd name="connsiteY4704" fmla="*/ 1747265 h 8402012"/>
              <a:gd name="connsiteX4705" fmla="*/ 18801699 w 21052571"/>
              <a:gd name="connsiteY4705" fmla="*/ 1728798 h 8402012"/>
              <a:gd name="connsiteX4706" fmla="*/ 18829619 w 21052571"/>
              <a:gd name="connsiteY4706" fmla="*/ 1741042 h 8402012"/>
              <a:gd name="connsiteX4707" fmla="*/ 18773779 w 21052571"/>
              <a:gd name="connsiteY4707" fmla="*/ 1741042 h 8402012"/>
              <a:gd name="connsiteX4708" fmla="*/ 18801699 w 21052571"/>
              <a:gd name="connsiteY4708" fmla="*/ 1728798 h 8402012"/>
              <a:gd name="connsiteX4709" fmla="*/ 14094163 w 21052571"/>
              <a:gd name="connsiteY4709" fmla="*/ 1728691 h 8402012"/>
              <a:gd name="connsiteX4710" fmla="*/ 14113540 w 21052571"/>
              <a:gd name="connsiteY4710" fmla="*/ 1785780 h 8402012"/>
              <a:gd name="connsiteX4711" fmla="*/ 13773355 w 21052571"/>
              <a:gd name="connsiteY4711" fmla="*/ 1785780 h 8402012"/>
              <a:gd name="connsiteX4712" fmla="*/ 13883162 w 21052571"/>
              <a:gd name="connsiteY4712" fmla="*/ 1741617 h 8402012"/>
              <a:gd name="connsiteX4713" fmla="*/ 14094163 w 21052571"/>
              <a:gd name="connsiteY4713" fmla="*/ 1728691 h 8402012"/>
              <a:gd name="connsiteX4714" fmla="*/ 13095574 w 21052571"/>
              <a:gd name="connsiteY4714" fmla="*/ 1726822 h 8402012"/>
              <a:gd name="connsiteX4715" fmla="*/ 13127683 w 21052571"/>
              <a:gd name="connsiteY4715" fmla="*/ 1757366 h 8402012"/>
              <a:gd name="connsiteX4716" fmla="*/ 13095574 w 21052571"/>
              <a:gd name="connsiteY4716" fmla="*/ 1726822 h 8402012"/>
              <a:gd name="connsiteX4717" fmla="*/ 17849531 w 21052571"/>
              <a:gd name="connsiteY4717" fmla="*/ 1725244 h 8402012"/>
              <a:gd name="connsiteX4718" fmla="*/ 17905371 w 21052571"/>
              <a:gd name="connsiteY4718" fmla="*/ 1737883 h 8402012"/>
              <a:gd name="connsiteX4719" fmla="*/ 17849531 w 21052571"/>
              <a:gd name="connsiteY4719" fmla="*/ 1755788 h 8402012"/>
              <a:gd name="connsiteX4720" fmla="*/ 17849531 w 21052571"/>
              <a:gd name="connsiteY4720" fmla="*/ 1725244 h 8402012"/>
              <a:gd name="connsiteX4721" fmla="*/ 12799195 w 21052571"/>
              <a:gd name="connsiteY4721" fmla="*/ 1725244 h 8402012"/>
              <a:gd name="connsiteX4722" fmla="*/ 13061326 w 21052571"/>
              <a:gd name="connsiteY4722" fmla="*/ 1749732 h 8402012"/>
              <a:gd name="connsiteX4723" fmla="*/ 12900838 w 21052571"/>
              <a:gd name="connsiteY4723" fmla="*/ 1794450 h 8402012"/>
              <a:gd name="connsiteX4724" fmla="*/ 12773517 w 21052571"/>
              <a:gd name="connsiteY4724" fmla="*/ 1794450 h 8402012"/>
              <a:gd name="connsiteX4725" fmla="*/ 12709322 w 21052571"/>
              <a:gd name="connsiteY4725" fmla="*/ 1839168 h 8402012"/>
              <a:gd name="connsiteX4726" fmla="*/ 12652616 w 21052571"/>
              <a:gd name="connsiteY4726" fmla="*/ 1864722 h 8402012"/>
              <a:gd name="connsiteX4727" fmla="*/ 12588421 w 21052571"/>
              <a:gd name="connsiteY4727" fmla="*/ 1807227 h 8402012"/>
              <a:gd name="connsiteX4728" fmla="*/ 12696483 w 21052571"/>
              <a:gd name="connsiteY4728" fmla="*/ 1749732 h 8402012"/>
              <a:gd name="connsiteX4729" fmla="*/ 12760678 w 21052571"/>
              <a:gd name="connsiteY4729" fmla="*/ 1738020 h 8402012"/>
              <a:gd name="connsiteX4730" fmla="*/ 12799195 w 21052571"/>
              <a:gd name="connsiteY4730" fmla="*/ 1725244 h 8402012"/>
              <a:gd name="connsiteX4731" fmla="*/ 13704364 w 21052571"/>
              <a:gd name="connsiteY4731" fmla="*/ 1725242 h 8402012"/>
              <a:gd name="connsiteX4732" fmla="*/ 13729642 w 21052571"/>
              <a:gd name="connsiteY4732" fmla="*/ 1755787 h 8402012"/>
              <a:gd name="connsiteX4733" fmla="*/ 13704364 w 21052571"/>
              <a:gd name="connsiteY4733" fmla="*/ 1781066 h 8402012"/>
              <a:gd name="connsiteX4734" fmla="*/ 13704364 w 21052571"/>
              <a:gd name="connsiteY4734" fmla="*/ 1725242 h 8402012"/>
              <a:gd name="connsiteX4735" fmla="*/ 19272751 w 21052571"/>
              <a:gd name="connsiteY4735" fmla="*/ 1696806 h 8402012"/>
              <a:gd name="connsiteX4736" fmla="*/ 19324211 w 21052571"/>
              <a:gd name="connsiteY4736" fmla="*/ 1715970 h 8402012"/>
              <a:gd name="connsiteX4737" fmla="*/ 19407831 w 21052571"/>
              <a:gd name="connsiteY4737" fmla="*/ 1797954 h 8402012"/>
              <a:gd name="connsiteX4738" fmla="*/ 19382103 w 21052571"/>
              <a:gd name="connsiteY4738" fmla="*/ 1842672 h 8402012"/>
              <a:gd name="connsiteX4739" fmla="*/ 19228795 w 21052571"/>
              <a:gd name="connsiteY4739" fmla="*/ 1741524 h 8402012"/>
              <a:gd name="connsiteX4740" fmla="*/ 19272751 w 21052571"/>
              <a:gd name="connsiteY4740" fmla="*/ 1696806 h 8402012"/>
              <a:gd name="connsiteX4741" fmla="*/ 13413135 w 21052571"/>
              <a:gd name="connsiteY4741" fmla="*/ 1696804 h 8402012"/>
              <a:gd name="connsiteX4742" fmla="*/ 13431097 w 21052571"/>
              <a:gd name="connsiteY4742" fmla="*/ 1728910 h 8402012"/>
              <a:gd name="connsiteX4743" fmla="*/ 13413135 w 21052571"/>
              <a:gd name="connsiteY4743" fmla="*/ 1696804 h 8402012"/>
              <a:gd name="connsiteX4744" fmla="*/ 13541106 w 21052571"/>
              <a:gd name="connsiteY4744" fmla="*/ 1696804 h 8402012"/>
              <a:gd name="connsiteX4745" fmla="*/ 13559068 w 21052571"/>
              <a:gd name="connsiteY4745" fmla="*/ 1728909 h 8402012"/>
              <a:gd name="connsiteX4746" fmla="*/ 13541106 w 21052571"/>
              <a:gd name="connsiteY4746" fmla="*/ 1696804 h 8402012"/>
              <a:gd name="connsiteX4747" fmla="*/ 18724571 w 21052571"/>
              <a:gd name="connsiteY4747" fmla="*/ 1696803 h 8402012"/>
              <a:gd name="connsiteX4748" fmla="*/ 18768007 w 21052571"/>
              <a:gd name="connsiteY4748" fmla="*/ 1709646 h 8402012"/>
              <a:gd name="connsiteX4749" fmla="*/ 18712163 w 21052571"/>
              <a:gd name="connsiteY4749" fmla="*/ 1709646 h 8402012"/>
              <a:gd name="connsiteX4750" fmla="*/ 18724571 w 21052571"/>
              <a:gd name="connsiteY4750" fmla="*/ 1696803 h 8402012"/>
              <a:gd name="connsiteX4751" fmla="*/ 17799911 w 21052571"/>
              <a:gd name="connsiteY4751" fmla="*/ 1693674 h 8402012"/>
              <a:gd name="connsiteX4752" fmla="*/ 17810559 w 21052571"/>
              <a:gd name="connsiteY4752" fmla="*/ 1694097 h 8402012"/>
              <a:gd name="connsiteX4753" fmla="*/ 17773695 w 21052571"/>
              <a:gd name="connsiteY4753" fmla="*/ 1727953 h 8402012"/>
              <a:gd name="connsiteX4754" fmla="*/ 17799911 w 21052571"/>
              <a:gd name="connsiteY4754" fmla="*/ 1693674 h 8402012"/>
              <a:gd name="connsiteX4755" fmla="*/ 14430369 w 21052571"/>
              <a:gd name="connsiteY4755" fmla="*/ 1677843 h 8402012"/>
              <a:gd name="connsiteX4756" fmla="*/ 14473803 w 21052571"/>
              <a:gd name="connsiteY4756" fmla="*/ 1728915 h 8402012"/>
              <a:gd name="connsiteX4757" fmla="*/ 14417959 w 21052571"/>
              <a:gd name="connsiteY4757" fmla="*/ 1728915 h 8402012"/>
              <a:gd name="connsiteX4758" fmla="*/ 14430369 w 21052571"/>
              <a:gd name="connsiteY4758" fmla="*/ 1677843 h 8402012"/>
              <a:gd name="connsiteX4759" fmla="*/ 19265619 w 21052571"/>
              <a:gd name="connsiteY4759" fmla="*/ 1677842 h 8402012"/>
              <a:gd name="connsiteX4760" fmla="*/ 19252495 w 21052571"/>
              <a:gd name="connsiteY4760" fmla="*/ 1695804 h 8402012"/>
              <a:gd name="connsiteX4761" fmla="*/ 19265619 w 21052571"/>
              <a:gd name="connsiteY4761" fmla="*/ 1677842 h 8402012"/>
              <a:gd name="connsiteX4762" fmla="*/ 14361488 w 21052571"/>
              <a:gd name="connsiteY4762" fmla="*/ 1671350 h 8402012"/>
              <a:gd name="connsiteX4763" fmla="*/ 14362330 w 21052571"/>
              <a:gd name="connsiteY4763" fmla="*/ 1695733 h 8402012"/>
              <a:gd name="connsiteX4764" fmla="*/ 14356343 w 21052571"/>
              <a:gd name="connsiteY4764" fmla="*/ 1676468 h 8402012"/>
              <a:gd name="connsiteX4765" fmla="*/ 14361488 w 21052571"/>
              <a:gd name="connsiteY4765" fmla="*/ 1671350 h 8402012"/>
              <a:gd name="connsiteX4766" fmla="*/ 18664767 w 21052571"/>
              <a:gd name="connsiteY4766" fmla="*/ 1663624 h 8402012"/>
              <a:gd name="connsiteX4767" fmla="*/ 18715839 w 21052571"/>
              <a:gd name="connsiteY4767" fmla="*/ 1676393 h 8402012"/>
              <a:gd name="connsiteX4768" fmla="*/ 18664767 w 21052571"/>
              <a:gd name="connsiteY4768" fmla="*/ 1663624 h 8402012"/>
              <a:gd name="connsiteX4769" fmla="*/ 18635275 w 21052571"/>
              <a:gd name="connsiteY4769" fmla="*/ 1630447 h 8402012"/>
              <a:gd name="connsiteX4770" fmla="*/ 18617367 w 21052571"/>
              <a:gd name="connsiteY4770" fmla="*/ 1662553 h 8402012"/>
              <a:gd name="connsiteX4771" fmla="*/ 18635275 w 21052571"/>
              <a:gd name="connsiteY4771" fmla="*/ 1630447 h 8402012"/>
              <a:gd name="connsiteX4772" fmla="*/ 17361339 w 21052571"/>
              <a:gd name="connsiteY4772" fmla="*/ 1630447 h 8402012"/>
              <a:gd name="connsiteX4773" fmla="*/ 17374467 w 21052571"/>
              <a:gd name="connsiteY4773" fmla="*/ 1662553 h 8402012"/>
              <a:gd name="connsiteX4774" fmla="*/ 17361339 w 21052571"/>
              <a:gd name="connsiteY4774" fmla="*/ 1630447 h 8402012"/>
              <a:gd name="connsiteX4775" fmla="*/ 14316122 w 21052571"/>
              <a:gd name="connsiteY4775" fmla="*/ 1598740 h 8402012"/>
              <a:gd name="connsiteX4776" fmla="*/ 14335467 w 21052571"/>
              <a:gd name="connsiteY4776" fmla="*/ 1630979 h 8402012"/>
              <a:gd name="connsiteX4777" fmla="*/ 14316122 w 21052571"/>
              <a:gd name="connsiteY4777" fmla="*/ 1598740 h 8402012"/>
              <a:gd name="connsiteX4778" fmla="*/ 13299383 w 21052571"/>
              <a:gd name="connsiteY4778" fmla="*/ 1597266 h 8402012"/>
              <a:gd name="connsiteX4779" fmla="*/ 13620611 w 21052571"/>
              <a:gd name="connsiteY4779" fmla="*/ 1630080 h 8402012"/>
              <a:gd name="connsiteX4780" fmla="*/ 13466980 w 21052571"/>
              <a:gd name="connsiteY4780" fmla="*/ 1662894 h 8402012"/>
              <a:gd name="connsiteX4781" fmla="*/ 13363843 w 21052571"/>
              <a:gd name="connsiteY4781" fmla="*/ 1662894 h 8402012"/>
              <a:gd name="connsiteX4782" fmla="*/ 13299383 w 21052571"/>
              <a:gd name="connsiteY4782" fmla="*/ 1662894 h 8402012"/>
              <a:gd name="connsiteX4783" fmla="*/ 13299383 w 21052571"/>
              <a:gd name="connsiteY4783" fmla="*/ 1597266 h 8402012"/>
              <a:gd name="connsiteX4784" fmla="*/ 17529707 w 21052571"/>
              <a:gd name="connsiteY4784" fmla="*/ 1596145 h 8402012"/>
              <a:gd name="connsiteX4785" fmla="*/ 17579795 w 21052571"/>
              <a:gd name="connsiteY4785" fmla="*/ 1612270 h 8402012"/>
              <a:gd name="connsiteX4786" fmla="*/ 17701519 w 21052571"/>
              <a:gd name="connsiteY4786" fmla="*/ 1676770 h 8402012"/>
              <a:gd name="connsiteX4787" fmla="*/ 17489311 w 21052571"/>
              <a:gd name="connsiteY4787" fmla="*/ 1618720 h 8402012"/>
              <a:gd name="connsiteX4788" fmla="*/ 17529707 w 21052571"/>
              <a:gd name="connsiteY4788" fmla="*/ 1596145 h 8402012"/>
              <a:gd name="connsiteX4789" fmla="*/ 16853975 w 21052571"/>
              <a:gd name="connsiteY4789" fmla="*/ 1593818 h 8402012"/>
              <a:gd name="connsiteX4790" fmla="*/ 16886259 w 21052571"/>
              <a:gd name="connsiteY4790" fmla="*/ 1631886 h 8402012"/>
              <a:gd name="connsiteX4791" fmla="*/ 16806791 w 21052571"/>
              <a:gd name="connsiteY4791" fmla="*/ 1599488 h 8402012"/>
              <a:gd name="connsiteX4792" fmla="*/ 16853975 w 21052571"/>
              <a:gd name="connsiteY4792" fmla="*/ 1593818 h 8402012"/>
              <a:gd name="connsiteX4793" fmla="*/ 9923617 w 21052571"/>
              <a:gd name="connsiteY4793" fmla="*/ 1577913 h 8402012"/>
              <a:gd name="connsiteX4794" fmla="*/ 9885021 w 21052571"/>
              <a:gd name="connsiteY4794" fmla="*/ 1598740 h 8402012"/>
              <a:gd name="connsiteX4795" fmla="*/ 9826986 w 21052571"/>
              <a:gd name="connsiteY4795" fmla="*/ 1630979 h 8402012"/>
              <a:gd name="connsiteX4796" fmla="*/ 9904367 w 21052571"/>
              <a:gd name="connsiteY4796" fmla="*/ 1618084 h 8402012"/>
              <a:gd name="connsiteX4797" fmla="*/ 9943057 w 21052571"/>
              <a:gd name="connsiteY4797" fmla="*/ 1598740 h 8402012"/>
              <a:gd name="connsiteX4798" fmla="*/ 9935803 w 21052571"/>
              <a:gd name="connsiteY4798" fmla="*/ 1578791 h 8402012"/>
              <a:gd name="connsiteX4799" fmla="*/ 9923617 w 21052571"/>
              <a:gd name="connsiteY4799" fmla="*/ 1577913 h 8402012"/>
              <a:gd name="connsiteX4800" fmla="*/ 13185628 w 21052571"/>
              <a:gd name="connsiteY4800" fmla="*/ 1573569 h 8402012"/>
              <a:gd name="connsiteX4801" fmla="*/ 13203590 w 21052571"/>
              <a:gd name="connsiteY4801" fmla="*/ 1600868 h 8402012"/>
              <a:gd name="connsiteX4802" fmla="*/ 13185628 w 21052571"/>
              <a:gd name="connsiteY4802" fmla="*/ 1573569 h 8402012"/>
              <a:gd name="connsiteX4803" fmla="*/ 17451391 w 21052571"/>
              <a:gd name="connsiteY4803" fmla="*/ 1573569 h 8402012"/>
              <a:gd name="connsiteX4804" fmla="*/ 17488283 w 21052571"/>
              <a:gd name="connsiteY4804" fmla="*/ 1587219 h 8402012"/>
              <a:gd name="connsiteX4805" fmla="*/ 17482135 w 21052571"/>
              <a:gd name="connsiteY4805" fmla="*/ 1600868 h 8402012"/>
              <a:gd name="connsiteX4806" fmla="*/ 17451391 w 21052571"/>
              <a:gd name="connsiteY4806" fmla="*/ 1573569 h 8402012"/>
              <a:gd name="connsiteX4807" fmla="*/ 13113024 w 21052571"/>
              <a:gd name="connsiteY4807" fmla="*/ 1542860 h 8402012"/>
              <a:gd name="connsiteX4808" fmla="*/ 13151469 w 21052571"/>
              <a:gd name="connsiteY4808" fmla="*/ 1575445 h 8402012"/>
              <a:gd name="connsiteX4809" fmla="*/ 13113024 w 21052571"/>
              <a:gd name="connsiteY4809" fmla="*/ 1542860 h 8402012"/>
              <a:gd name="connsiteX4810" fmla="*/ 14842739 w 21052571"/>
              <a:gd name="connsiteY4810" fmla="*/ 1540708 h 8402012"/>
              <a:gd name="connsiteX4811" fmla="*/ 14842739 w 21052571"/>
              <a:gd name="connsiteY4811" fmla="*/ 1572949 h 8402012"/>
              <a:gd name="connsiteX4812" fmla="*/ 14842739 w 21052571"/>
              <a:gd name="connsiteY4812" fmla="*/ 1540708 h 8402012"/>
              <a:gd name="connsiteX4813" fmla="*/ 10012914 w 21052571"/>
              <a:gd name="connsiteY4813" fmla="*/ 1540708 h 8402012"/>
              <a:gd name="connsiteX4814" fmla="*/ 10032259 w 21052571"/>
              <a:gd name="connsiteY4814" fmla="*/ 1572949 h 8402012"/>
              <a:gd name="connsiteX4815" fmla="*/ 10012914 w 21052571"/>
              <a:gd name="connsiteY4815" fmla="*/ 1540708 h 8402012"/>
              <a:gd name="connsiteX4816" fmla="*/ 18977591 w 21052571"/>
              <a:gd name="connsiteY4816" fmla="*/ 1540388 h 8402012"/>
              <a:gd name="connsiteX4817" fmla="*/ 19057059 w 21052571"/>
              <a:gd name="connsiteY4817" fmla="*/ 1540388 h 8402012"/>
              <a:gd name="connsiteX4818" fmla="*/ 19037191 w 21052571"/>
              <a:gd name="connsiteY4818" fmla="*/ 1596231 h 8402012"/>
              <a:gd name="connsiteX4819" fmla="*/ 18977591 w 21052571"/>
              <a:gd name="connsiteY4819" fmla="*/ 1540388 h 8402012"/>
              <a:gd name="connsiteX4820" fmla="*/ 16678428 w 21052571"/>
              <a:gd name="connsiteY4820" fmla="*/ 1521110 h 8402012"/>
              <a:gd name="connsiteX4821" fmla="*/ 16711168 w 21052571"/>
              <a:gd name="connsiteY4821" fmla="*/ 1551811 h 8402012"/>
              <a:gd name="connsiteX4822" fmla="*/ 16786767 w 21052571"/>
              <a:gd name="connsiteY4822" fmla="*/ 1571200 h 8402012"/>
              <a:gd name="connsiteX4823" fmla="*/ 16743110 w 21052571"/>
              <a:gd name="connsiteY4823" fmla="*/ 1616443 h 8402012"/>
              <a:gd name="connsiteX4824" fmla="*/ 16640896 w 21052571"/>
              <a:gd name="connsiteY4824" fmla="*/ 1551811 h 8402012"/>
              <a:gd name="connsiteX4825" fmla="*/ 16678428 w 21052571"/>
              <a:gd name="connsiteY4825" fmla="*/ 1521110 h 8402012"/>
              <a:gd name="connsiteX4826" fmla="*/ 12450967 w 21052571"/>
              <a:gd name="connsiteY4826" fmla="*/ 1507211 h 8402012"/>
              <a:gd name="connsiteX4827" fmla="*/ 12468929 w 21052571"/>
              <a:gd name="connsiteY4827" fmla="*/ 1539281 h 8402012"/>
              <a:gd name="connsiteX4828" fmla="*/ 12450967 w 21052571"/>
              <a:gd name="connsiteY4828" fmla="*/ 1507211 h 8402012"/>
              <a:gd name="connsiteX4829" fmla="*/ 14462017 w 21052571"/>
              <a:gd name="connsiteY4829" fmla="*/ 1506186 h 8402012"/>
              <a:gd name="connsiteX4830" fmla="*/ 14425745 w 21052571"/>
              <a:gd name="connsiteY4830" fmla="*/ 1509543 h 8402012"/>
              <a:gd name="connsiteX4831" fmla="*/ 14483780 w 21052571"/>
              <a:gd name="connsiteY4831" fmla="*/ 1540708 h 8402012"/>
              <a:gd name="connsiteX4832" fmla="*/ 14462017 w 21052571"/>
              <a:gd name="connsiteY4832" fmla="*/ 1506186 h 8402012"/>
              <a:gd name="connsiteX4833" fmla="*/ 16585860 w 21052571"/>
              <a:gd name="connsiteY4833" fmla="*/ 1504277 h 8402012"/>
              <a:gd name="connsiteX4834" fmla="*/ 16620882 w 21052571"/>
              <a:gd name="connsiteY4834" fmla="*/ 1507643 h 8402012"/>
              <a:gd name="connsiteX4835" fmla="*/ 16565058 w 21052571"/>
              <a:gd name="connsiteY4835" fmla="*/ 1538881 h 8402012"/>
              <a:gd name="connsiteX4836" fmla="*/ 16585860 w 21052571"/>
              <a:gd name="connsiteY4836" fmla="*/ 1504277 h 8402012"/>
              <a:gd name="connsiteX4837" fmla="*/ 12443410 w 21052571"/>
              <a:gd name="connsiteY4837" fmla="*/ 1503902 h 8402012"/>
              <a:gd name="connsiteX4838" fmla="*/ 12334325 w 21052571"/>
              <a:gd name="connsiteY4838" fmla="*/ 1522439 h 8402012"/>
              <a:gd name="connsiteX4839" fmla="*/ 12353670 w 21052571"/>
              <a:gd name="connsiteY4839" fmla="*/ 1553604 h 8402012"/>
              <a:gd name="connsiteX4840" fmla="*/ 12289187 w 21052571"/>
              <a:gd name="connsiteY4840" fmla="*/ 1592292 h 8402012"/>
              <a:gd name="connsiteX4841" fmla="*/ 12321428 w 21052571"/>
              <a:gd name="connsiteY4841" fmla="*/ 1643876 h 8402012"/>
              <a:gd name="connsiteX4842" fmla="*/ 12385912 w 21052571"/>
              <a:gd name="connsiteY4842" fmla="*/ 1663219 h 8402012"/>
              <a:gd name="connsiteX4843" fmla="*/ 12475114 w 21052571"/>
              <a:gd name="connsiteY4843" fmla="*/ 1676115 h 8402012"/>
              <a:gd name="connsiteX4844" fmla="*/ 12558943 w 21052571"/>
              <a:gd name="connsiteY4844" fmla="*/ 1598740 h 8402012"/>
              <a:gd name="connsiteX4845" fmla="*/ 12449321 w 21052571"/>
              <a:gd name="connsiteY4845" fmla="*/ 1598740 h 8402012"/>
              <a:gd name="connsiteX4846" fmla="*/ 12552495 w 21052571"/>
              <a:gd name="connsiteY4846" fmla="*/ 1509543 h 8402012"/>
              <a:gd name="connsiteX4847" fmla="*/ 12443410 w 21052571"/>
              <a:gd name="connsiteY4847" fmla="*/ 1503902 h 8402012"/>
              <a:gd name="connsiteX4848" fmla="*/ 14306988 w 21052571"/>
              <a:gd name="connsiteY4848" fmla="*/ 1503096 h 8402012"/>
              <a:gd name="connsiteX4849" fmla="*/ 14201127 w 21052571"/>
              <a:gd name="connsiteY4849" fmla="*/ 1522439 h 8402012"/>
              <a:gd name="connsiteX4850" fmla="*/ 14310749 w 21052571"/>
              <a:gd name="connsiteY4850" fmla="*/ 1566500 h 8402012"/>
              <a:gd name="connsiteX4851" fmla="*/ 14412848 w 21052571"/>
              <a:gd name="connsiteY4851" fmla="*/ 1522439 h 8402012"/>
              <a:gd name="connsiteX4852" fmla="*/ 14306988 w 21052571"/>
              <a:gd name="connsiteY4852" fmla="*/ 1503096 h 8402012"/>
              <a:gd name="connsiteX4853" fmla="*/ 14147122 w 21052571"/>
              <a:gd name="connsiteY4853" fmla="*/ 1501350 h 8402012"/>
              <a:gd name="connsiteX4854" fmla="*/ 14091504 w 21052571"/>
              <a:gd name="connsiteY4854" fmla="*/ 1509543 h 8402012"/>
              <a:gd name="connsiteX4855" fmla="*/ 14188230 w 21052571"/>
              <a:gd name="connsiteY4855" fmla="*/ 1540708 h 8402012"/>
              <a:gd name="connsiteX4856" fmla="*/ 14147122 w 21052571"/>
              <a:gd name="connsiteY4856" fmla="*/ 1501350 h 8402012"/>
              <a:gd name="connsiteX4857" fmla="*/ 13906114 w 21052571"/>
              <a:gd name="connsiteY4857" fmla="*/ 1492618 h 8402012"/>
              <a:gd name="connsiteX4858" fmla="*/ 13874409 w 21052571"/>
              <a:gd name="connsiteY4858" fmla="*/ 1509543 h 8402012"/>
              <a:gd name="connsiteX4859" fmla="*/ 13937818 w 21052571"/>
              <a:gd name="connsiteY4859" fmla="*/ 1509543 h 8402012"/>
              <a:gd name="connsiteX4860" fmla="*/ 13906114 w 21052571"/>
              <a:gd name="connsiteY4860" fmla="*/ 1492618 h 8402012"/>
              <a:gd name="connsiteX4861" fmla="*/ 14521395 w 21052571"/>
              <a:gd name="connsiteY4861" fmla="*/ 1483753 h 8402012"/>
              <a:gd name="connsiteX4862" fmla="*/ 14502050 w 21052571"/>
              <a:gd name="connsiteY4862" fmla="*/ 1540708 h 8402012"/>
              <a:gd name="connsiteX4863" fmla="*/ 14656811 w 21052571"/>
              <a:gd name="connsiteY4863" fmla="*/ 1540708 h 8402012"/>
              <a:gd name="connsiteX4864" fmla="*/ 14721295 w 21052571"/>
              <a:gd name="connsiteY4864" fmla="*/ 1515992 h 8402012"/>
              <a:gd name="connsiteX4865" fmla="*/ 14521395 w 21052571"/>
              <a:gd name="connsiteY4865" fmla="*/ 1483753 h 8402012"/>
              <a:gd name="connsiteX4866" fmla="*/ 13260395 w 21052571"/>
              <a:gd name="connsiteY4866" fmla="*/ 1478775 h 8402012"/>
              <a:gd name="connsiteX4867" fmla="*/ 13241173 w 21052571"/>
              <a:gd name="connsiteY4867" fmla="*/ 1562411 h 8402012"/>
              <a:gd name="connsiteX4868" fmla="*/ 13189913 w 21052571"/>
              <a:gd name="connsiteY4868" fmla="*/ 1542860 h 8402012"/>
              <a:gd name="connsiteX4869" fmla="*/ 13151469 w 21052571"/>
              <a:gd name="connsiteY4869" fmla="*/ 1601514 h 8402012"/>
              <a:gd name="connsiteX4870" fmla="*/ 13137853 w 21052571"/>
              <a:gd name="connsiteY4870" fmla="*/ 1622694 h 8402012"/>
              <a:gd name="connsiteX4871" fmla="*/ 13131159 w 21052571"/>
              <a:gd name="connsiteY4871" fmla="*/ 1624684 h 8402012"/>
              <a:gd name="connsiteX4872" fmla="*/ 13137235 w 21052571"/>
              <a:gd name="connsiteY4872" fmla="*/ 1629878 h 8402012"/>
              <a:gd name="connsiteX4873" fmla="*/ 13123763 w 21052571"/>
              <a:gd name="connsiteY4873" fmla="*/ 1636596 h 8402012"/>
              <a:gd name="connsiteX4874" fmla="*/ 13121080 w 21052571"/>
              <a:gd name="connsiteY4874" fmla="*/ 1632582 h 8402012"/>
              <a:gd name="connsiteX4875" fmla="*/ 13119432 w 21052571"/>
              <a:gd name="connsiteY4875" fmla="*/ 1634099 h 8402012"/>
              <a:gd name="connsiteX4876" fmla="*/ 13125839 w 21052571"/>
              <a:gd name="connsiteY4876" fmla="*/ 1647133 h 8402012"/>
              <a:gd name="connsiteX4877" fmla="*/ 13011573 w 21052571"/>
              <a:gd name="connsiteY4877" fmla="*/ 1679719 h 8402012"/>
              <a:gd name="connsiteX4878" fmla="*/ 12960314 w 21052571"/>
              <a:gd name="connsiteY4878" fmla="*/ 1640616 h 8402012"/>
              <a:gd name="connsiteX4879" fmla="*/ 13082055 w 21052571"/>
              <a:gd name="connsiteY4879" fmla="*/ 1601514 h 8402012"/>
              <a:gd name="connsiteX4880" fmla="*/ 12921869 w 21052571"/>
              <a:gd name="connsiteY4880" fmla="*/ 1575445 h 8402012"/>
              <a:gd name="connsiteX4881" fmla="*/ 12941092 w 21052571"/>
              <a:gd name="connsiteY4881" fmla="*/ 1511361 h 8402012"/>
              <a:gd name="connsiteX4882" fmla="*/ 13050018 w 21052571"/>
              <a:gd name="connsiteY4882" fmla="*/ 1498326 h 8402012"/>
              <a:gd name="connsiteX4883" fmla="*/ 13260395 w 21052571"/>
              <a:gd name="connsiteY4883" fmla="*/ 1478775 h 8402012"/>
              <a:gd name="connsiteX4884" fmla="*/ 18304543 w 21052571"/>
              <a:gd name="connsiteY4884" fmla="*/ 1478773 h 8402012"/>
              <a:gd name="connsiteX4885" fmla="*/ 18322507 w 21052571"/>
              <a:gd name="connsiteY4885" fmla="*/ 1510879 h 8402012"/>
              <a:gd name="connsiteX4886" fmla="*/ 18304543 w 21052571"/>
              <a:gd name="connsiteY4886" fmla="*/ 1478773 h 8402012"/>
              <a:gd name="connsiteX4887" fmla="*/ 13957163 w 21052571"/>
              <a:gd name="connsiteY4887" fmla="*/ 1477304 h 8402012"/>
              <a:gd name="connsiteX4888" fmla="*/ 13957163 w 21052571"/>
              <a:gd name="connsiteY4888" fmla="*/ 1540708 h 8402012"/>
              <a:gd name="connsiteX4889" fmla="*/ 14002302 w 21052571"/>
              <a:gd name="connsiteY4889" fmla="*/ 1540708 h 8402012"/>
              <a:gd name="connsiteX4890" fmla="*/ 14073234 w 21052571"/>
              <a:gd name="connsiteY4890" fmla="*/ 1540708 h 8402012"/>
              <a:gd name="connsiteX4891" fmla="*/ 13957163 w 21052571"/>
              <a:gd name="connsiteY4891" fmla="*/ 1477304 h 8402012"/>
              <a:gd name="connsiteX4892" fmla="*/ 18830659 w 21052571"/>
              <a:gd name="connsiteY4892" fmla="*/ 1445595 h 8402012"/>
              <a:gd name="connsiteX4893" fmla="*/ 18957563 w 21052571"/>
              <a:gd name="connsiteY4893" fmla="*/ 1509164 h 8402012"/>
              <a:gd name="connsiteX4894" fmla="*/ 18830659 w 21052571"/>
              <a:gd name="connsiteY4894" fmla="*/ 1445595 h 8402012"/>
              <a:gd name="connsiteX4895" fmla="*/ 16584018 w 21052571"/>
              <a:gd name="connsiteY4895" fmla="*/ 1445595 h 8402012"/>
              <a:gd name="connsiteX4896" fmla="*/ 16601982 w 21052571"/>
              <a:gd name="connsiteY4896" fmla="*/ 1477704 h 8402012"/>
              <a:gd name="connsiteX4897" fmla="*/ 16584018 w 21052571"/>
              <a:gd name="connsiteY4897" fmla="*/ 1445595 h 8402012"/>
              <a:gd name="connsiteX4898" fmla="*/ 18247671 w 21052571"/>
              <a:gd name="connsiteY4898" fmla="*/ 1445595 h 8402012"/>
              <a:gd name="connsiteX4899" fmla="*/ 18265631 w 21052571"/>
              <a:gd name="connsiteY4899" fmla="*/ 1477703 h 8402012"/>
              <a:gd name="connsiteX4900" fmla="*/ 18247671 w 21052571"/>
              <a:gd name="connsiteY4900" fmla="*/ 1445595 h 8402012"/>
              <a:gd name="connsiteX4901" fmla="*/ 9737784 w 21052571"/>
              <a:gd name="connsiteY4901" fmla="*/ 1406377 h 8402012"/>
              <a:gd name="connsiteX4902" fmla="*/ 9621713 w 21052571"/>
              <a:gd name="connsiteY4902" fmla="*/ 1503096 h 8402012"/>
              <a:gd name="connsiteX4903" fmla="*/ 9500269 w 21052571"/>
              <a:gd name="connsiteY4903" fmla="*/ 1527813 h 8402012"/>
              <a:gd name="connsiteX4904" fmla="*/ 9435785 w 21052571"/>
              <a:gd name="connsiteY4904" fmla="*/ 1579396 h 8402012"/>
              <a:gd name="connsiteX4905" fmla="*/ 9371302 w 21052571"/>
              <a:gd name="connsiteY4905" fmla="*/ 1598740 h 8402012"/>
              <a:gd name="connsiteX4906" fmla="*/ 9282099 w 21052571"/>
              <a:gd name="connsiteY4906" fmla="*/ 1643876 h 8402012"/>
              <a:gd name="connsiteX4907" fmla="*/ 9333686 w 21052571"/>
              <a:gd name="connsiteY4907" fmla="*/ 1669667 h 8402012"/>
              <a:gd name="connsiteX4908" fmla="*/ 9378825 w 21052571"/>
              <a:gd name="connsiteY4908" fmla="*/ 1637427 h 8402012"/>
              <a:gd name="connsiteX4909" fmla="*/ 9435785 w 21052571"/>
              <a:gd name="connsiteY4909" fmla="*/ 1618084 h 8402012"/>
              <a:gd name="connsiteX4910" fmla="*/ 9737784 w 21052571"/>
              <a:gd name="connsiteY4910" fmla="*/ 1483753 h 8402012"/>
              <a:gd name="connsiteX4911" fmla="*/ 9737784 w 21052571"/>
              <a:gd name="connsiteY4911" fmla="*/ 1406377 h 8402012"/>
              <a:gd name="connsiteX4912" fmla="*/ 16351776 w 21052571"/>
              <a:gd name="connsiteY4912" fmla="*/ 1388716 h 8402012"/>
              <a:gd name="connsiteX4913" fmla="*/ 16374484 w 21052571"/>
              <a:gd name="connsiteY4913" fmla="*/ 1416016 h 8402012"/>
              <a:gd name="connsiteX4914" fmla="*/ 16351776 w 21052571"/>
              <a:gd name="connsiteY4914" fmla="*/ 1388716 h 8402012"/>
              <a:gd name="connsiteX4915" fmla="*/ 9904367 w 21052571"/>
              <a:gd name="connsiteY4915" fmla="*/ 1387034 h 8402012"/>
              <a:gd name="connsiteX4916" fmla="*/ 9807641 w 21052571"/>
              <a:gd name="connsiteY4916" fmla="*/ 1406377 h 8402012"/>
              <a:gd name="connsiteX4917" fmla="*/ 9878573 w 21052571"/>
              <a:gd name="connsiteY4917" fmla="*/ 1445064 h 8402012"/>
              <a:gd name="connsiteX4918" fmla="*/ 9904367 w 21052571"/>
              <a:gd name="connsiteY4918" fmla="*/ 1387034 h 8402012"/>
              <a:gd name="connsiteX4919" fmla="*/ 16242756 w 21052571"/>
              <a:gd name="connsiteY4919" fmla="*/ 1355540 h 8402012"/>
              <a:gd name="connsiteX4920" fmla="*/ 16260718 w 21052571"/>
              <a:gd name="connsiteY4920" fmla="*/ 1387645 h 8402012"/>
              <a:gd name="connsiteX4921" fmla="*/ 16242756 w 21052571"/>
              <a:gd name="connsiteY4921" fmla="*/ 1355540 h 8402012"/>
              <a:gd name="connsiteX4922" fmla="*/ 16000036 w 21052571"/>
              <a:gd name="connsiteY4922" fmla="*/ 1355540 h 8402012"/>
              <a:gd name="connsiteX4923" fmla="*/ 15982074 w 21052571"/>
              <a:gd name="connsiteY4923" fmla="*/ 1387646 h 8402012"/>
              <a:gd name="connsiteX4924" fmla="*/ 16000036 w 21052571"/>
              <a:gd name="connsiteY4924" fmla="*/ 1355540 h 8402012"/>
              <a:gd name="connsiteX4925" fmla="*/ 17261807 w 21052571"/>
              <a:gd name="connsiteY4925" fmla="*/ 1355537 h 8402012"/>
              <a:gd name="connsiteX4926" fmla="*/ 17341275 w 21052571"/>
              <a:gd name="connsiteY4926" fmla="*/ 1398971 h 8402012"/>
              <a:gd name="connsiteX4927" fmla="*/ 17261807 w 21052571"/>
              <a:gd name="connsiteY4927" fmla="*/ 1355537 h 8402012"/>
              <a:gd name="connsiteX4928" fmla="*/ 18042939 w 21052571"/>
              <a:gd name="connsiteY4928" fmla="*/ 1347424 h 8402012"/>
              <a:gd name="connsiteX4929" fmla="*/ 18132827 w 21052571"/>
              <a:gd name="connsiteY4929" fmla="*/ 1386083 h 8402012"/>
              <a:gd name="connsiteX4930" fmla="*/ 18132827 w 21052571"/>
              <a:gd name="connsiteY4930" fmla="*/ 1411362 h 8402012"/>
              <a:gd name="connsiteX4931" fmla="*/ 18015419 w 21052571"/>
              <a:gd name="connsiteY4931" fmla="*/ 1367124 h 8402012"/>
              <a:gd name="connsiteX4932" fmla="*/ 18042939 w 21052571"/>
              <a:gd name="connsiteY4932" fmla="*/ 1347424 h 8402012"/>
              <a:gd name="connsiteX4933" fmla="*/ 17167011 w 21052571"/>
              <a:gd name="connsiteY4933" fmla="*/ 1332460 h 8402012"/>
              <a:gd name="connsiteX4934" fmla="*/ 17241791 w 21052571"/>
              <a:gd name="connsiteY4934" fmla="*/ 1383919 h 8402012"/>
              <a:gd name="connsiteX4935" fmla="*/ 17167011 w 21052571"/>
              <a:gd name="connsiteY4935" fmla="*/ 1332460 h 8402012"/>
              <a:gd name="connsiteX4936" fmla="*/ 17076955 w 21052571"/>
              <a:gd name="connsiteY4936" fmla="*/ 1322361 h 8402012"/>
              <a:gd name="connsiteX4937" fmla="*/ 17090083 w 21052571"/>
              <a:gd name="connsiteY4937" fmla="*/ 1354469 h 8402012"/>
              <a:gd name="connsiteX4938" fmla="*/ 17076955 w 21052571"/>
              <a:gd name="connsiteY4938" fmla="*/ 1322361 h 8402012"/>
              <a:gd name="connsiteX4939" fmla="*/ 17508271 w 21052571"/>
              <a:gd name="connsiteY4939" fmla="*/ 1322360 h 8402012"/>
              <a:gd name="connsiteX4940" fmla="*/ 17526231 w 21052571"/>
              <a:gd name="connsiteY4940" fmla="*/ 1354469 h 8402012"/>
              <a:gd name="connsiteX4941" fmla="*/ 17508271 w 21052571"/>
              <a:gd name="connsiteY4941" fmla="*/ 1322360 h 8402012"/>
              <a:gd name="connsiteX4942" fmla="*/ 17982243 w 21052571"/>
              <a:gd name="connsiteY4942" fmla="*/ 1322357 h 8402012"/>
              <a:gd name="connsiteX4943" fmla="*/ 18014315 w 21052571"/>
              <a:gd name="connsiteY4943" fmla="*/ 1340803 h 8402012"/>
              <a:gd name="connsiteX4944" fmla="*/ 17982243 w 21052571"/>
              <a:gd name="connsiteY4944" fmla="*/ 1322357 h 8402012"/>
              <a:gd name="connsiteX4945" fmla="*/ 14316122 w 21052571"/>
              <a:gd name="connsiteY4945" fmla="*/ 1297837 h 8402012"/>
              <a:gd name="connsiteX4946" fmla="*/ 14354813 w 21052571"/>
              <a:gd name="connsiteY4946" fmla="*/ 1322555 h 8402012"/>
              <a:gd name="connsiteX4947" fmla="*/ 14316122 w 21052571"/>
              <a:gd name="connsiteY4947" fmla="*/ 1297837 h 8402012"/>
              <a:gd name="connsiteX4948" fmla="*/ 15944156 w 21052571"/>
              <a:gd name="connsiteY4948" fmla="*/ 1265483 h 8402012"/>
              <a:gd name="connsiteX4949" fmla="*/ 15962062 w 21052571"/>
              <a:gd name="connsiteY4949" fmla="*/ 1297592 h 8402012"/>
              <a:gd name="connsiteX4950" fmla="*/ 15944156 w 21052571"/>
              <a:gd name="connsiteY4950" fmla="*/ 1265483 h 8402012"/>
              <a:gd name="connsiteX4951" fmla="*/ 16000036 w 21052571"/>
              <a:gd name="connsiteY4951" fmla="*/ 1265483 h 8402012"/>
              <a:gd name="connsiteX4952" fmla="*/ 15982074 w 21052571"/>
              <a:gd name="connsiteY4952" fmla="*/ 1297592 h 8402012"/>
              <a:gd name="connsiteX4953" fmla="*/ 16000036 w 21052571"/>
              <a:gd name="connsiteY4953" fmla="*/ 1265483 h 8402012"/>
              <a:gd name="connsiteX4954" fmla="*/ 16166922 w 21052571"/>
              <a:gd name="connsiteY4954" fmla="*/ 1265483 h 8402012"/>
              <a:gd name="connsiteX4955" fmla="*/ 16184884 w 21052571"/>
              <a:gd name="connsiteY4955" fmla="*/ 1297591 h 8402012"/>
              <a:gd name="connsiteX4956" fmla="*/ 16166922 w 21052571"/>
              <a:gd name="connsiteY4956" fmla="*/ 1265483 h 8402012"/>
              <a:gd name="connsiteX4957" fmla="*/ 17148051 w 21052571"/>
              <a:gd name="connsiteY4957" fmla="*/ 1265483 h 8402012"/>
              <a:gd name="connsiteX4958" fmla="*/ 17184943 w 21052571"/>
              <a:gd name="connsiteY4958" fmla="*/ 1265483 h 8402012"/>
              <a:gd name="connsiteX4959" fmla="*/ 17184943 w 21052571"/>
              <a:gd name="connsiteY4959" fmla="*/ 1297591 h 8402012"/>
              <a:gd name="connsiteX4960" fmla="*/ 17148051 w 21052571"/>
              <a:gd name="connsiteY4960" fmla="*/ 1297591 h 8402012"/>
              <a:gd name="connsiteX4961" fmla="*/ 17148051 w 21052571"/>
              <a:gd name="connsiteY4961" fmla="*/ 1265483 h 8402012"/>
              <a:gd name="connsiteX4962" fmla="*/ 15773526 w 21052571"/>
              <a:gd name="connsiteY4962" fmla="*/ 1246523 h 8402012"/>
              <a:gd name="connsiteX4963" fmla="*/ 15924108 w 21052571"/>
              <a:gd name="connsiteY4963" fmla="*/ 1278921 h 8402012"/>
              <a:gd name="connsiteX4964" fmla="*/ 15858638 w 21052571"/>
              <a:gd name="connsiteY4964" fmla="*/ 1317799 h 8402012"/>
              <a:gd name="connsiteX4965" fmla="*/ 15806262 w 21052571"/>
              <a:gd name="connsiteY4965" fmla="*/ 1311320 h 8402012"/>
              <a:gd name="connsiteX4966" fmla="*/ 15825902 w 21052571"/>
              <a:gd name="connsiteY4966" fmla="*/ 1278921 h 8402012"/>
              <a:gd name="connsiteX4967" fmla="*/ 15773526 w 21052571"/>
              <a:gd name="connsiteY4967" fmla="*/ 1246523 h 8402012"/>
              <a:gd name="connsiteX4968" fmla="*/ 17810559 w 21052571"/>
              <a:gd name="connsiteY4968" fmla="*/ 1200999 h 8402012"/>
              <a:gd name="connsiteX4969" fmla="*/ 17773695 w 21052571"/>
              <a:gd name="connsiteY4969" fmla="*/ 1234067 h 8402012"/>
              <a:gd name="connsiteX4970" fmla="*/ 17810559 w 21052571"/>
              <a:gd name="connsiteY4970" fmla="*/ 1200999 h 8402012"/>
              <a:gd name="connsiteX4971" fmla="*/ 15678730 w 21052571"/>
              <a:gd name="connsiteY4971" fmla="*/ 1199127 h 8402012"/>
              <a:gd name="connsiteX4972" fmla="*/ 15696694 w 21052571"/>
              <a:gd name="connsiteY4972" fmla="*/ 1231236 h 8402012"/>
              <a:gd name="connsiteX4973" fmla="*/ 15678730 w 21052571"/>
              <a:gd name="connsiteY4973" fmla="*/ 1199127 h 8402012"/>
              <a:gd name="connsiteX4974" fmla="*/ 16824751 w 21052571"/>
              <a:gd name="connsiteY4974" fmla="*/ 1199127 h 8402012"/>
              <a:gd name="connsiteX4975" fmla="*/ 16806787 w 21052571"/>
              <a:gd name="connsiteY4975" fmla="*/ 1231236 h 8402012"/>
              <a:gd name="connsiteX4976" fmla="*/ 16824751 w 21052571"/>
              <a:gd name="connsiteY4976" fmla="*/ 1199127 h 8402012"/>
              <a:gd name="connsiteX4977" fmla="*/ 15526532 w 21052571"/>
              <a:gd name="connsiteY4977" fmla="*/ 1161698 h 8402012"/>
              <a:gd name="connsiteX4978" fmla="*/ 15582882 w 21052571"/>
              <a:gd name="connsiteY4978" fmla="*/ 1169761 h 8402012"/>
              <a:gd name="connsiteX4979" fmla="*/ 15489142 w 21052571"/>
              <a:gd name="connsiteY4979" fmla="*/ 1202011 h 8402012"/>
              <a:gd name="connsiteX4980" fmla="*/ 15526532 w 21052571"/>
              <a:gd name="connsiteY4980" fmla="*/ 1161698 h 8402012"/>
              <a:gd name="connsiteX4981" fmla="*/ 15342210 w 21052571"/>
              <a:gd name="connsiteY4981" fmla="*/ 1137507 h 8402012"/>
              <a:gd name="connsiteX4982" fmla="*/ 15405268 w 21052571"/>
              <a:gd name="connsiteY4982" fmla="*/ 1137507 h 8402012"/>
              <a:gd name="connsiteX4983" fmla="*/ 15450158 w 21052571"/>
              <a:gd name="connsiteY4983" fmla="*/ 1137507 h 8402012"/>
              <a:gd name="connsiteX4984" fmla="*/ 15450158 w 21052571"/>
              <a:gd name="connsiteY4984" fmla="*/ 1169613 h 8402012"/>
              <a:gd name="connsiteX4985" fmla="*/ 15379618 w 21052571"/>
              <a:gd name="connsiteY4985" fmla="*/ 1169613 h 8402012"/>
              <a:gd name="connsiteX4986" fmla="*/ 15342210 w 21052571"/>
              <a:gd name="connsiteY4986" fmla="*/ 1169613 h 8402012"/>
              <a:gd name="connsiteX4987" fmla="*/ 15342210 w 21052571"/>
              <a:gd name="connsiteY4987" fmla="*/ 1137507 h 8402012"/>
              <a:gd name="connsiteX4988" fmla="*/ 16824751 w 21052571"/>
              <a:gd name="connsiteY4988" fmla="*/ 1137507 h 8402012"/>
              <a:gd name="connsiteX4989" fmla="*/ 16806787 w 21052571"/>
              <a:gd name="connsiteY4989" fmla="*/ 1169613 h 8402012"/>
              <a:gd name="connsiteX4990" fmla="*/ 16824751 w 21052571"/>
              <a:gd name="connsiteY4990" fmla="*/ 1137507 h 8402012"/>
              <a:gd name="connsiteX4991" fmla="*/ 10314912 w 21052571"/>
              <a:gd name="connsiteY4991" fmla="*/ 1136639 h 8402012"/>
              <a:gd name="connsiteX4992" fmla="*/ 10334257 w 21052571"/>
              <a:gd name="connsiteY4992" fmla="*/ 1168880 h 8402012"/>
              <a:gd name="connsiteX4993" fmla="*/ 10314912 w 21052571"/>
              <a:gd name="connsiteY4993" fmla="*/ 1136639 h 8402012"/>
              <a:gd name="connsiteX4994" fmla="*/ 10372948 w 21052571"/>
              <a:gd name="connsiteY4994" fmla="*/ 1111922 h 8402012"/>
              <a:gd name="connsiteX4995" fmla="*/ 10392293 w 21052571"/>
              <a:gd name="connsiteY4995" fmla="*/ 1136639 h 8402012"/>
              <a:gd name="connsiteX4996" fmla="*/ 10372948 w 21052571"/>
              <a:gd name="connsiteY4996" fmla="*/ 1111922 h 8402012"/>
              <a:gd name="connsiteX4997" fmla="*/ 15848742 w 21052571"/>
              <a:gd name="connsiteY4997" fmla="*/ 1111643 h 8402012"/>
              <a:gd name="connsiteX4998" fmla="*/ 15868094 w 21052571"/>
              <a:gd name="connsiteY4998" fmla="*/ 1136372 h 8402012"/>
              <a:gd name="connsiteX4999" fmla="*/ 15848742 w 21052571"/>
              <a:gd name="connsiteY4999" fmla="*/ 1111643 h 8402012"/>
              <a:gd name="connsiteX5000" fmla="*/ 17584747 w 21052571"/>
              <a:gd name="connsiteY5000" fmla="*/ 1108531 h 8402012"/>
              <a:gd name="connsiteX5001" fmla="*/ 17606195 w 21052571"/>
              <a:gd name="connsiteY5001" fmla="*/ 1137320 h 8402012"/>
              <a:gd name="connsiteX5002" fmla="*/ 17568307 w 21052571"/>
              <a:gd name="connsiteY5002" fmla="*/ 1170048 h 8402012"/>
              <a:gd name="connsiteX5003" fmla="*/ 17619455 w 21052571"/>
              <a:gd name="connsiteY5003" fmla="*/ 1178332 h 8402012"/>
              <a:gd name="connsiteX5004" fmla="*/ 17624883 w 21052571"/>
              <a:gd name="connsiteY5004" fmla="*/ 1199651 h 8402012"/>
              <a:gd name="connsiteX5005" fmla="*/ 17642891 w 21052571"/>
              <a:gd name="connsiteY5005" fmla="*/ 1202967 h 8402012"/>
              <a:gd name="connsiteX5006" fmla="*/ 17654131 w 21052571"/>
              <a:gd name="connsiteY5006" fmla="*/ 1229868 h 8402012"/>
              <a:gd name="connsiteX5007" fmla="*/ 17625235 w 21052571"/>
              <a:gd name="connsiteY5007" fmla="*/ 1219492 h 8402012"/>
              <a:gd name="connsiteX5008" fmla="*/ 17622539 w 21052571"/>
              <a:gd name="connsiteY5008" fmla="*/ 1202380 h 8402012"/>
              <a:gd name="connsiteX5009" fmla="*/ 17582463 w 21052571"/>
              <a:gd name="connsiteY5009" fmla="*/ 1197354 h 8402012"/>
              <a:gd name="connsiteX5010" fmla="*/ 17451395 w 21052571"/>
              <a:gd name="connsiteY5010" fmla="*/ 1150411 h 8402012"/>
              <a:gd name="connsiteX5011" fmla="*/ 17584747 w 21052571"/>
              <a:gd name="connsiteY5011" fmla="*/ 1108531 h 8402012"/>
              <a:gd name="connsiteX5012" fmla="*/ 15265552 w 21052571"/>
              <a:gd name="connsiteY5012" fmla="*/ 1103815 h 8402012"/>
              <a:gd name="connsiteX5013" fmla="*/ 15322156 w 21052571"/>
              <a:gd name="connsiteY5013" fmla="*/ 1112794 h 8402012"/>
              <a:gd name="connsiteX5014" fmla="*/ 15223716 w 21052571"/>
              <a:gd name="connsiteY5014" fmla="*/ 1137451 h 8402012"/>
              <a:gd name="connsiteX5015" fmla="*/ 15265552 w 21052571"/>
              <a:gd name="connsiteY5015" fmla="*/ 1103815 h 8402012"/>
              <a:gd name="connsiteX5016" fmla="*/ 16408650 w 21052571"/>
              <a:gd name="connsiteY5016" fmla="*/ 1080632 h 8402012"/>
              <a:gd name="connsiteX5017" fmla="*/ 16426612 w 21052571"/>
              <a:gd name="connsiteY5017" fmla="*/ 1112737 h 8402012"/>
              <a:gd name="connsiteX5018" fmla="*/ 16408650 w 21052571"/>
              <a:gd name="connsiteY5018" fmla="*/ 1080632 h 8402012"/>
              <a:gd name="connsiteX5019" fmla="*/ 17304463 w 21052571"/>
              <a:gd name="connsiteY5019" fmla="*/ 1080632 h 8402012"/>
              <a:gd name="connsiteX5020" fmla="*/ 17317591 w 21052571"/>
              <a:gd name="connsiteY5020" fmla="*/ 1112737 h 8402012"/>
              <a:gd name="connsiteX5021" fmla="*/ 17304463 w 21052571"/>
              <a:gd name="connsiteY5021" fmla="*/ 1080632 h 8402012"/>
              <a:gd name="connsiteX5022" fmla="*/ 15073768 w 21052571"/>
              <a:gd name="connsiteY5022" fmla="*/ 1077829 h 8402012"/>
              <a:gd name="connsiteX5023" fmla="*/ 15094708 w 21052571"/>
              <a:gd name="connsiteY5023" fmla="*/ 1113376 h 8402012"/>
              <a:gd name="connsiteX5024" fmla="*/ 15038866 w 21052571"/>
              <a:gd name="connsiteY5024" fmla="*/ 1081061 h 8402012"/>
              <a:gd name="connsiteX5025" fmla="*/ 15073768 w 21052571"/>
              <a:gd name="connsiteY5025" fmla="*/ 1077829 h 8402012"/>
              <a:gd name="connsiteX5026" fmla="*/ 15472422 w 21052571"/>
              <a:gd name="connsiteY5026" fmla="*/ 1077500 h 8402012"/>
              <a:gd name="connsiteX5027" fmla="*/ 15483374 w 21052571"/>
              <a:gd name="connsiteY5027" fmla="*/ 1077923 h 8402012"/>
              <a:gd name="connsiteX5028" fmla="*/ 15446482 w 21052571"/>
              <a:gd name="connsiteY5028" fmla="*/ 1111778 h 8402012"/>
              <a:gd name="connsiteX5029" fmla="*/ 15472422 w 21052571"/>
              <a:gd name="connsiteY5029" fmla="*/ 1077500 h 8402012"/>
              <a:gd name="connsiteX5030" fmla="*/ 17496291 w 21052571"/>
              <a:gd name="connsiteY5030" fmla="*/ 1077499 h 8402012"/>
              <a:gd name="connsiteX5031" fmla="*/ 17507243 w 21052571"/>
              <a:gd name="connsiteY5031" fmla="*/ 1077922 h 8402012"/>
              <a:gd name="connsiteX5032" fmla="*/ 17470351 w 21052571"/>
              <a:gd name="connsiteY5032" fmla="*/ 1111778 h 8402012"/>
              <a:gd name="connsiteX5033" fmla="*/ 17496291 w 21052571"/>
              <a:gd name="connsiteY5033" fmla="*/ 1077499 h 8402012"/>
              <a:gd name="connsiteX5034" fmla="*/ 17033203 w 21052571"/>
              <a:gd name="connsiteY5034" fmla="*/ 1047453 h 8402012"/>
              <a:gd name="connsiteX5035" fmla="*/ 17020075 w 21052571"/>
              <a:gd name="connsiteY5035" fmla="*/ 1079562 h 8402012"/>
              <a:gd name="connsiteX5036" fmla="*/ 17033203 w 21052571"/>
              <a:gd name="connsiteY5036" fmla="*/ 1047453 h 8402012"/>
              <a:gd name="connsiteX5037" fmla="*/ 16280676 w 21052571"/>
              <a:gd name="connsiteY5037" fmla="*/ 1047453 h 8402012"/>
              <a:gd name="connsiteX5038" fmla="*/ 16298638 w 21052571"/>
              <a:gd name="connsiteY5038" fmla="*/ 1079562 h 8402012"/>
              <a:gd name="connsiteX5039" fmla="*/ 16280676 w 21052571"/>
              <a:gd name="connsiteY5039" fmla="*/ 1047453 h 8402012"/>
              <a:gd name="connsiteX5040" fmla="*/ 16223798 w 21052571"/>
              <a:gd name="connsiteY5040" fmla="*/ 1044121 h 8402012"/>
              <a:gd name="connsiteX5041" fmla="*/ 16260692 w 21052571"/>
              <a:gd name="connsiteY5041" fmla="*/ 1074864 h 8402012"/>
              <a:gd name="connsiteX5042" fmla="*/ 16223798 w 21052571"/>
              <a:gd name="connsiteY5042" fmla="*/ 1044121 h 8402012"/>
              <a:gd name="connsiteX5043" fmla="*/ 17431379 w 21052571"/>
              <a:gd name="connsiteY5043" fmla="*/ 1044120 h 8402012"/>
              <a:gd name="connsiteX5044" fmla="*/ 17394519 w 21052571"/>
              <a:gd name="connsiteY5044" fmla="*/ 1074864 h 8402012"/>
              <a:gd name="connsiteX5045" fmla="*/ 17431379 w 21052571"/>
              <a:gd name="connsiteY5045" fmla="*/ 1044120 h 8402012"/>
              <a:gd name="connsiteX5046" fmla="*/ 11093277 w 21052571"/>
              <a:gd name="connsiteY5046" fmla="*/ 1043667 h 8402012"/>
              <a:gd name="connsiteX5047" fmla="*/ 11109384 w 21052571"/>
              <a:gd name="connsiteY5047" fmla="*/ 1046077 h 8402012"/>
              <a:gd name="connsiteX5048" fmla="*/ 11090615 w 21052571"/>
              <a:gd name="connsiteY5048" fmla="*/ 1044067 h 8402012"/>
              <a:gd name="connsiteX5049" fmla="*/ 16165868 w 21052571"/>
              <a:gd name="connsiteY5049" fmla="*/ 1022268 h 8402012"/>
              <a:gd name="connsiteX5050" fmla="*/ 16165868 w 21052571"/>
              <a:gd name="connsiteY5050" fmla="*/ 1079570 h 8402012"/>
              <a:gd name="connsiteX5051" fmla="*/ 16072126 w 21052571"/>
              <a:gd name="connsiteY5051" fmla="*/ 1066836 h 8402012"/>
              <a:gd name="connsiteX5052" fmla="*/ 16165868 w 21052571"/>
              <a:gd name="connsiteY5052" fmla="*/ 1022268 h 8402012"/>
              <a:gd name="connsiteX5053" fmla="*/ 15263666 w 21052571"/>
              <a:gd name="connsiteY5053" fmla="*/ 1016154 h 8402012"/>
              <a:gd name="connsiteX5054" fmla="*/ 15321558 w 21052571"/>
              <a:gd name="connsiteY5054" fmla="*/ 1022776 h 8402012"/>
              <a:gd name="connsiteX5055" fmla="*/ 15302260 w 21052571"/>
              <a:gd name="connsiteY5055" fmla="*/ 1082382 h 8402012"/>
              <a:gd name="connsiteX5056" fmla="*/ 15244368 w 21052571"/>
              <a:gd name="connsiteY5056" fmla="*/ 1082382 h 8402012"/>
              <a:gd name="connsiteX5057" fmla="*/ 15263666 w 21052571"/>
              <a:gd name="connsiteY5057" fmla="*/ 1016154 h 8402012"/>
              <a:gd name="connsiteX5058" fmla="*/ 10865077 w 21052571"/>
              <a:gd name="connsiteY5058" fmla="*/ 986522 h 8402012"/>
              <a:gd name="connsiteX5059" fmla="*/ 10885828 w 21052571"/>
              <a:gd name="connsiteY5059" fmla="*/ 987298 h 8402012"/>
              <a:gd name="connsiteX5060" fmla="*/ 10848936 w 21052571"/>
              <a:gd name="connsiteY5060" fmla="*/ 999708 h 8402012"/>
              <a:gd name="connsiteX5061" fmla="*/ 10865077 w 21052571"/>
              <a:gd name="connsiteY5061" fmla="*/ 986522 h 8402012"/>
              <a:gd name="connsiteX5062" fmla="*/ 17138571 w 21052571"/>
              <a:gd name="connsiteY5062" fmla="*/ 977964 h 8402012"/>
              <a:gd name="connsiteX5063" fmla="*/ 17346031 w 21052571"/>
              <a:gd name="connsiteY5063" fmla="*/ 1035119 h 8402012"/>
              <a:gd name="connsiteX5064" fmla="*/ 17267827 w 21052571"/>
              <a:gd name="connsiteY5064" fmla="*/ 1079573 h 8402012"/>
              <a:gd name="connsiteX5065" fmla="*/ 17267827 w 21052571"/>
              <a:gd name="connsiteY5065" fmla="*/ 1022418 h 8402012"/>
              <a:gd name="connsiteX5066" fmla="*/ 17184191 w 21052571"/>
              <a:gd name="connsiteY5066" fmla="*/ 1035119 h 8402012"/>
              <a:gd name="connsiteX5067" fmla="*/ 17138571 w 21052571"/>
              <a:gd name="connsiteY5067" fmla="*/ 977964 h 8402012"/>
              <a:gd name="connsiteX5068" fmla="*/ 15863578 w 21052571"/>
              <a:gd name="connsiteY5068" fmla="*/ 957394 h 8402012"/>
              <a:gd name="connsiteX5069" fmla="*/ 15881542 w 21052571"/>
              <a:gd name="connsiteY5069" fmla="*/ 989500 h 8402012"/>
              <a:gd name="connsiteX5070" fmla="*/ 15863578 w 21052571"/>
              <a:gd name="connsiteY5070" fmla="*/ 957394 h 8402012"/>
              <a:gd name="connsiteX5071" fmla="*/ 16129004 w 21052571"/>
              <a:gd name="connsiteY5071" fmla="*/ 957394 h 8402012"/>
              <a:gd name="connsiteX5072" fmla="*/ 16146966 w 21052571"/>
              <a:gd name="connsiteY5072" fmla="*/ 989500 h 8402012"/>
              <a:gd name="connsiteX5073" fmla="*/ 16129004 w 21052571"/>
              <a:gd name="connsiteY5073" fmla="*/ 957394 h 8402012"/>
              <a:gd name="connsiteX5074" fmla="*/ 16740434 w 21052571"/>
              <a:gd name="connsiteY5074" fmla="*/ 957394 h 8402012"/>
              <a:gd name="connsiteX5075" fmla="*/ 16753558 w 21052571"/>
              <a:gd name="connsiteY5075" fmla="*/ 989500 h 8402012"/>
              <a:gd name="connsiteX5076" fmla="*/ 16740434 w 21052571"/>
              <a:gd name="connsiteY5076" fmla="*/ 957394 h 8402012"/>
              <a:gd name="connsiteX5077" fmla="*/ 17033191 w 21052571"/>
              <a:gd name="connsiteY5077" fmla="*/ 925119 h 8402012"/>
              <a:gd name="connsiteX5078" fmla="*/ 17001119 w 21052571"/>
              <a:gd name="connsiteY5078" fmla="*/ 958974 h 8402012"/>
              <a:gd name="connsiteX5079" fmla="*/ 17033191 w 21052571"/>
              <a:gd name="connsiteY5079" fmla="*/ 925119 h 8402012"/>
              <a:gd name="connsiteX5080" fmla="*/ 11341645 w 21052571"/>
              <a:gd name="connsiteY5080" fmla="*/ 915543 h 8402012"/>
              <a:gd name="connsiteX5081" fmla="*/ 11506688 w 21052571"/>
              <a:gd name="connsiteY5081" fmla="*/ 1046077 h 8402012"/>
              <a:gd name="connsiteX5082" fmla="*/ 11398235 w 21052571"/>
              <a:gd name="connsiteY5082" fmla="*/ 1046077 h 8402012"/>
              <a:gd name="connsiteX5083" fmla="*/ 11391792 w 21052571"/>
              <a:gd name="connsiteY5083" fmla="*/ 969016 h 8402012"/>
              <a:gd name="connsiteX5084" fmla="*/ 11333807 w 21052571"/>
              <a:gd name="connsiteY5084" fmla="*/ 956173 h 8402012"/>
              <a:gd name="connsiteX5085" fmla="*/ 11346692 w 21052571"/>
              <a:gd name="connsiteY5085" fmla="*/ 1052499 h 8402012"/>
              <a:gd name="connsiteX5086" fmla="*/ 10770064 w 21052571"/>
              <a:gd name="connsiteY5086" fmla="*/ 1231233 h 8402012"/>
              <a:gd name="connsiteX5087" fmla="*/ 10795835 w 21052571"/>
              <a:gd name="connsiteY5087" fmla="*/ 1115644 h 8402012"/>
              <a:gd name="connsiteX5088" fmla="*/ 10897846 w 21052571"/>
              <a:gd name="connsiteY5088" fmla="*/ 1078185 h 8402012"/>
              <a:gd name="connsiteX5089" fmla="*/ 11000930 w 21052571"/>
              <a:gd name="connsiteY5089" fmla="*/ 1046077 h 8402012"/>
              <a:gd name="connsiteX5090" fmla="*/ 11020258 w 21052571"/>
              <a:gd name="connsiteY5090" fmla="*/ 1071764 h 8402012"/>
              <a:gd name="connsiteX5091" fmla="*/ 11051398 w 21052571"/>
              <a:gd name="connsiteY5091" fmla="*/ 1078185 h 8402012"/>
              <a:gd name="connsiteX5092" fmla="*/ 11020258 w 21052571"/>
              <a:gd name="connsiteY5092" fmla="*/ 1046077 h 8402012"/>
              <a:gd name="connsiteX5093" fmla="*/ 11064418 w 21052571"/>
              <a:gd name="connsiteY5093" fmla="*/ 1041259 h 8402012"/>
              <a:gd name="connsiteX5094" fmla="*/ 11090615 w 21052571"/>
              <a:gd name="connsiteY5094" fmla="*/ 1044067 h 8402012"/>
              <a:gd name="connsiteX5095" fmla="*/ 11077170 w 21052571"/>
              <a:gd name="connsiteY5095" fmla="*/ 1046077 h 8402012"/>
              <a:gd name="connsiteX5096" fmla="*/ 11077170 w 21052571"/>
              <a:gd name="connsiteY5096" fmla="*/ 1078185 h 8402012"/>
              <a:gd name="connsiteX5097" fmla="*/ 11122269 w 21052571"/>
              <a:gd name="connsiteY5097" fmla="*/ 1046077 h 8402012"/>
              <a:gd name="connsiteX5098" fmla="*/ 11206025 w 21052571"/>
              <a:gd name="connsiteY5098" fmla="*/ 1039654 h 8402012"/>
              <a:gd name="connsiteX5099" fmla="*/ 11225354 w 21052571"/>
              <a:gd name="connsiteY5099" fmla="*/ 924065 h 8402012"/>
              <a:gd name="connsiteX5100" fmla="*/ 11341645 w 21052571"/>
              <a:gd name="connsiteY5100" fmla="*/ 915543 h 8402012"/>
              <a:gd name="connsiteX5101" fmla="*/ 11568284 w 21052571"/>
              <a:gd name="connsiteY5101" fmla="*/ 905254 h 8402012"/>
              <a:gd name="connsiteX5102" fmla="*/ 11555159 w 21052571"/>
              <a:gd name="connsiteY5102" fmla="*/ 923161 h 8402012"/>
              <a:gd name="connsiteX5103" fmla="*/ 11568284 w 21052571"/>
              <a:gd name="connsiteY5103" fmla="*/ 905254 h 8402012"/>
              <a:gd name="connsiteX5104" fmla="*/ 11506728 w 21052571"/>
              <a:gd name="connsiteY5104" fmla="*/ 891038 h 8402012"/>
              <a:gd name="connsiteX5105" fmla="*/ 11506728 w 21052571"/>
              <a:gd name="connsiteY5105" fmla="*/ 921583 h 8402012"/>
              <a:gd name="connsiteX5106" fmla="*/ 11462227 w 21052571"/>
              <a:gd name="connsiteY5106" fmla="*/ 916695 h 8402012"/>
              <a:gd name="connsiteX5107" fmla="*/ 11452907 w 21052571"/>
              <a:gd name="connsiteY5107" fmla="*/ 905999 h 8402012"/>
              <a:gd name="connsiteX5108" fmla="*/ 11457633 w 21052571"/>
              <a:gd name="connsiteY5108" fmla="*/ 923783 h 8402012"/>
              <a:gd name="connsiteX5109" fmla="*/ 11452710 w 21052571"/>
              <a:gd name="connsiteY5109" fmla="*/ 937331 h 8402012"/>
              <a:gd name="connsiteX5110" fmla="*/ 11447787 w 21052571"/>
              <a:gd name="connsiteY5110" fmla="*/ 923783 h 8402012"/>
              <a:gd name="connsiteX5111" fmla="*/ 11452605 w 21052571"/>
              <a:gd name="connsiteY5111" fmla="*/ 905652 h 8402012"/>
              <a:gd name="connsiteX5112" fmla="*/ 11450884 w 21052571"/>
              <a:gd name="connsiteY5112" fmla="*/ 903677 h 8402012"/>
              <a:gd name="connsiteX5113" fmla="*/ 11506728 w 21052571"/>
              <a:gd name="connsiteY5113" fmla="*/ 891038 h 8402012"/>
              <a:gd name="connsiteX5114" fmla="*/ 15678730 w 21052571"/>
              <a:gd name="connsiteY5114" fmla="*/ 891038 h 8402012"/>
              <a:gd name="connsiteX5115" fmla="*/ 15696694 w 21052571"/>
              <a:gd name="connsiteY5115" fmla="*/ 923108 h 8402012"/>
              <a:gd name="connsiteX5116" fmla="*/ 15678730 w 21052571"/>
              <a:gd name="connsiteY5116" fmla="*/ 891038 h 8402012"/>
              <a:gd name="connsiteX5117" fmla="*/ 15469696 w 21052571"/>
              <a:gd name="connsiteY5117" fmla="*/ 886905 h 8402012"/>
              <a:gd name="connsiteX5118" fmla="*/ 15507042 w 21052571"/>
              <a:gd name="connsiteY5118" fmla="*/ 926687 h 8402012"/>
              <a:gd name="connsiteX5119" fmla="*/ 15418046 w 21052571"/>
              <a:gd name="connsiteY5119" fmla="*/ 895187 h 8402012"/>
              <a:gd name="connsiteX5120" fmla="*/ 15469696 w 21052571"/>
              <a:gd name="connsiteY5120" fmla="*/ 886905 h 8402012"/>
              <a:gd name="connsiteX5121" fmla="*/ 16787831 w 21052571"/>
              <a:gd name="connsiteY5121" fmla="*/ 862601 h 8402012"/>
              <a:gd name="connsiteX5122" fmla="*/ 16962123 w 21052571"/>
              <a:gd name="connsiteY5122" fmla="*/ 908896 h 8402012"/>
              <a:gd name="connsiteX5123" fmla="*/ 16787831 w 21052571"/>
              <a:gd name="connsiteY5123" fmla="*/ 862601 h 8402012"/>
              <a:gd name="connsiteX5124" fmla="*/ 11623835 w 21052571"/>
              <a:gd name="connsiteY5124" fmla="*/ 857110 h 8402012"/>
              <a:gd name="connsiteX5125" fmla="*/ 11654776 w 21052571"/>
              <a:gd name="connsiteY5125" fmla="*/ 859503 h 8402012"/>
              <a:gd name="connsiteX5126" fmla="*/ 11617594 w 21052571"/>
              <a:gd name="connsiteY5126" fmla="*/ 922242 h 8402012"/>
              <a:gd name="connsiteX5127" fmla="*/ 11661150 w 21052571"/>
              <a:gd name="connsiteY5127" fmla="*/ 973284 h 8402012"/>
              <a:gd name="connsiteX5128" fmla="*/ 11528355 w 21052571"/>
              <a:gd name="connsiteY5128" fmla="*/ 1017947 h 8402012"/>
              <a:gd name="connsiteX5129" fmla="*/ 11534729 w 21052571"/>
              <a:gd name="connsiteY5129" fmla="*/ 947763 h 8402012"/>
              <a:gd name="connsiteX5130" fmla="*/ 11572974 w 21052571"/>
              <a:gd name="connsiteY5130" fmla="*/ 916925 h 8402012"/>
              <a:gd name="connsiteX5131" fmla="*/ 11592097 w 21052571"/>
              <a:gd name="connsiteY5131" fmla="*/ 859503 h 8402012"/>
              <a:gd name="connsiteX5132" fmla="*/ 11623835 w 21052571"/>
              <a:gd name="connsiteY5132" fmla="*/ 857110 h 8402012"/>
              <a:gd name="connsiteX5133" fmla="*/ 11225206 w 21052571"/>
              <a:gd name="connsiteY5133" fmla="*/ 835722 h 8402012"/>
              <a:gd name="connsiteX5134" fmla="*/ 11256374 w 21052571"/>
              <a:gd name="connsiteY5134" fmla="*/ 861514 h 8402012"/>
              <a:gd name="connsiteX5135" fmla="*/ 11225206 w 21052571"/>
              <a:gd name="connsiteY5135" fmla="*/ 835722 h 8402012"/>
              <a:gd name="connsiteX5136" fmla="*/ 16736772 w 21052571"/>
              <a:gd name="connsiteY5136" fmla="*/ 835129 h 8402012"/>
              <a:gd name="connsiteX5137" fmla="*/ 16770790 w 21052571"/>
              <a:gd name="connsiteY5137" fmla="*/ 848999 h 8402012"/>
              <a:gd name="connsiteX5138" fmla="*/ 16693034 w 21052571"/>
              <a:gd name="connsiteY5138" fmla="*/ 835945 h 8402012"/>
              <a:gd name="connsiteX5139" fmla="*/ 16736772 w 21052571"/>
              <a:gd name="connsiteY5139" fmla="*/ 835129 h 8402012"/>
              <a:gd name="connsiteX5140" fmla="*/ 15582938 w 21052571"/>
              <a:gd name="connsiteY5140" fmla="*/ 834163 h 8402012"/>
              <a:gd name="connsiteX5141" fmla="*/ 15564976 w 21052571"/>
              <a:gd name="connsiteY5141" fmla="*/ 861463 h 8402012"/>
              <a:gd name="connsiteX5142" fmla="*/ 15582938 w 21052571"/>
              <a:gd name="connsiteY5142" fmla="*/ 834163 h 8402012"/>
              <a:gd name="connsiteX5143" fmla="*/ 17568159 w 21052571"/>
              <a:gd name="connsiteY5143" fmla="*/ 831207 h 8402012"/>
              <a:gd name="connsiteX5144" fmla="*/ 17641459 w 21052571"/>
              <a:gd name="connsiteY5144" fmla="*/ 852116 h 8402012"/>
              <a:gd name="connsiteX5145" fmla="*/ 17706015 w 21052571"/>
              <a:gd name="connsiteY5145" fmla="*/ 903585 h 8402012"/>
              <a:gd name="connsiteX5146" fmla="*/ 17796399 w 21052571"/>
              <a:gd name="connsiteY5146" fmla="*/ 934681 h 8402012"/>
              <a:gd name="connsiteX5147" fmla="*/ 18136403 w 21052571"/>
              <a:gd name="connsiteY5147" fmla="*/ 1076222 h 8402012"/>
              <a:gd name="connsiteX5148" fmla="*/ 18482863 w 21052571"/>
              <a:gd name="connsiteY5148" fmla="*/ 1235990 h 8402012"/>
              <a:gd name="connsiteX5149" fmla="*/ 18656091 w 21052571"/>
              <a:gd name="connsiteY5149" fmla="*/ 1318555 h 8402012"/>
              <a:gd name="connsiteX5150" fmla="*/ 18746475 w 21052571"/>
              <a:gd name="connsiteY5150" fmla="*/ 1363591 h 8402012"/>
              <a:gd name="connsiteX5151" fmla="*/ 18791663 w 21052571"/>
              <a:gd name="connsiteY5151" fmla="*/ 1382891 h 8402012"/>
              <a:gd name="connsiteX5152" fmla="*/ 18791663 w 21052571"/>
              <a:gd name="connsiteY5152" fmla="*/ 1427927 h 8402012"/>
              <a:gd name="connsiteX5153" fmla="*/ 18681915 w 21052571"/>
              <a:gd name="connsiteY5153" fmla="*/ 1402192 h 8402012"/>
              <a:gd name="connsiteX5154" fmla="*/ 18528051 w 21052571"/>
              <a:gd name="connsiteY5154" fmla="*/ 1326061 h 8402012"/>
              <a:gd name="connsiteX5155" fmla="*/ 18181591 w 21052571"/>
              <a:gd name="connsiteY5155" fmla="*/ 1171654 h 8402012"/>
              <a:gd name="connsiteX5156" fmla="*/ 17494051 w 21052571"/>
              <a:gd name="connsiteY5156" fmla="*/ 858550 h 8402012"/>
              <a:gd name="connsiteX5157" fmla="*/ 17568159 w 21052571"/>
              <a:gd name="connsiteY5157" fmla="*/ 831207 h 8402012"/>
              <a:gd name="connsiteX5158" fmla="*/ 12382469 w 21052571"/>
              <a:gd name="connsiteY5158" fmla="*/ 827846 h 8402012"/>
              <a:gd name="connsiteX5159" fmla="*/ 12416704 w 21052571"/>
              <a:gd name="connsiteY5159" fmla="*/ 863443 h 8402012"/>
              <a:gd name="connsiteX5160" fmla="*/ 12273245 w 21052571"/>
              <a:gd name="connsiteY5160" fmla="*/ 889934 h 8402012"/>
              <a:gd name="connsiteX5161" fmla="*/ 12338453 w 21052571"/>
              <a:gd name="connsiteY5161" fmla="*/ 836953 h 8402012"/>
              <a:gd name="connsiteX5162" fmla="*/ 12382469 w 21052571"/>
              <a:gd name="connsiteY5162" fmla="*/ 827846 h 8402012"/>
              <a:gd name="connsiteX5163" fmla="*/ 12084950 w 21052571"/>
              <a:gd name="connsiteY5163" fmla="*/ 822623 h 8402012"/>
              <a:gd name="connsiteX5164" fmla="*/ 12083793 w 21052571"/>
              <a:gd name="connsiteY5164" fmla="*/ 825913 h 8402012"/>
              <a:gd name="connsiteX5165" fmla="*/ 12081267 w 21052571"/>
              <a:gd name="connsiteY5165" fmla="*/ 833096 h 8402012"/>
              <a:gd name="connsiteX5166" fmla="*/ 17391355 w 21052571"/>
              <a:gd name="connsiteY5166" fmla="*/ 815200 h 8402012"/>
              <a:gd name="connsiteX5167" fmla="*/ 17402939 w 21052571"/>
              <a:gd name="connsiteY5167" fmla="*/ 834463 h 8402012"/>
              <a:gd name="connsiteX5168" fmla="*/ 17391355 w 21052571"/>
              <a:gd name="connsiteY5168" fmla="*/ 847305 h 8402012"/>
              <a:gd name="connsiteX5169" fmla="*/ 17390975 w 21052571"/>
              <a:gd name="connsiteY5169" fmla="*/ 846016 h 8402012"/>
              <a:gd name="connsiteX5170" fmla="*/ 17380087 w 21052571"/>
              <a:gd name="connsiteY5170" fmla="*/ 851544 h 8402012"/>
              <a:gd name="connsiteX5171" fmla="*/ 17342379 w 21052571"/>
              <a:gd name="connsiteY5171" fmla="*/ 832348 h 8402012"/>
              <a:gd name="connsiteX5172" fmla="*/ 17367915 w 21052571"/>
              <a:gd name="connsiteY5172" fmla="*/ 829245 h 8402012"/>
              <a:gd name="connsiteX5173" fmla="*/ 17381883 w 21052571"/>
              <a:gd name="connsiteY5173" fmla="*/ 832348 h 8402012"/>
              <a:gd name="connsiteX5174" fmla="*/ 17389279 w 21052571"/>
              <a:gd name="connsiteY5174" fmla="*/ 840284 h 8402012"/>
              <a:gd name="connsiteX5175" fmla="*/ 17386615 w 21052571"/>
              <a:gd name="connsiteY5175" fmla="*/ 831253 h 8402012"/>
              <a:gd name="connsiteX5176" fmla="*/ 17391355 w 21052571"/>
              <a:gd name="connsiteY5176" fmla="*/ 815200 h 8402012"/>
              <a:gd name="connsiteX5177" fmla="*/ 13682197 w 21052571"/>
              <a:gd name="connsiteY5177" fmla="*/ 813388 h 8402012"/>
              <a:gd name="connsiteX5178" fmla="*/ 13602728 w 21052571"/>
              <a:gd name="connsiteY5178" fmla="*/ 856822 h 8402012"/>
              <a:gd name="connsiteX5179" fmla="*/ 13682197 w 21052571"/>
              <a:gd name="connsiteY5179" fmla="*/ 813388 h 8402012"/>
              <a:gd name="connsiteX5180" fmla="*/ 11450884 w 21052571"/>
              <a:gd name="connsiteY5180" fmla="*/ 800980 h 8402012"/>
              <a:gd name="connsiteX5181" fmla="*/ 11468846 w 21052571"/>
              <a:gd name="connsiteY5181" fmla="*/ 833089 h 8402012"/>
              <a:gd name="connsiteX5182" fmla="*/ 11450884 w 21052571"/>
              <a:gd name="connsiteY5182" fmla="*/ 800980 h 8402012"/>
              <a:gd name="connsiteX5183" fmla="*/ 17431379 w 21052571"/>
              <a:gd name="connsiteY5183" fmla="*/ 800980 h 8402012"/>
              <a:gd name="connsiteX5184" fmla="*/ 17394519 w 21052571"/>
              <a:gd name="connsiteY5184" fmla="*/ 813824 h 8402012"/>
              <a:gd name="connsiteX5185" fmla="*/ 17431379 w 21052571"/>
              <a:gd name="connsiteY5185" fmla="*/ 800980 h 8402012"/>
              <a:gd name="connsiteX5186" fmla="*/ 16628722 w 21052571"/>
              <a:gd name="connsiteY5186" fmla="*/ 793569 h 8402012"/>
              <a:gd name="connsiteX5187" fmla="*/ 16663492 w 21052571"/>
              <a:gd name="connsiteY5187" fmla="*/ 833125 h 8402012"/>
              <a:gd name="connsiteX5188" fmla="*/ 16584018 w 21052571"/>
              <a:gd name="connsiteY5188" fmla="*/ 814510 h 8402012"/>
              <a:gd name="connsiteX5189" fmla="*/ 16628722 w 21052571"/>
              <a:gd name="connsiteY5189" fmla="*/ 793569 h 8402012"/>
              <a:gd name="connsiteX5190" fmla="*/ 12113375 w 21052571"/>
              <a:gd name="connsiteY5190" fmla="*/ 772545 h 8402012"/>
              <a:gd name="connsiteX5191" fmla="*/ 12100485 w 21052571"/>
              <a:gd name="connsiteY5191" fmla="*/ 837178 h 8402012"/>
              <a:gd name="connsiteX5192" fmla="*/ 12089727 w 21052571"/>
              <a:gd name="connsiteY5192" fmla="*/ 819808 h 8402012"/>
              <a:gd name="connsiteX5193" fmla="*/ 12085398 w 21052571"/>
              <a:gd name="connsiteY5193" fmla="*/ 821350 h 8402012"/>
              <a:gd name="connsiteX5194" fmla="*/ 12077256 w 21052571"/>
              <a:gd name="connsiteY5194" fmla="*/ 824251 h 8402012"/>
              <a:gd name="connsiteX5195" fmla="*/ 12049999 w 21052571"/>
              <a:gd name="connsiteY5195" fmla="*/ 830715 h 8402012"/>
              <a:gd name="connsiteX5196" fmla="*/ 12037109 w 21052571"/>
              <a:gd name="connsiteY5196" fmla="*/ 850104 h 8402012"/>
              <a:gd name="connsiteX5197" fmla="*/ 11735269 w 21052571"/>
              <a:gd name="connsiteY5197" fmla="*/ 901810 h 8402012"/>
              <a:gd name="connsiteX5198" fmla="*/ 11888874 w 21052571"/>
              <a:gd name="connsiteY5198" fmla="*/ 791935 h 8402012"/>
              <a:gd name="connsiteX5199" fmla="*/ 12113375 w 21052571"/>
              <a:gd name="connsiteY5199" fmla="*/ 772545 h 8402012"/>
              <a:gd name="connsiteX5200" fmla="*/ 15318510 w 21052571"/>
              <a:gd name="connsiteY5200" fmla="*/ 772543 h 8402012"/>
              <a:gd name="connsiteX5201" fmla="*/ 15336474 w 21052571"/>
              <a:gd name="connsiteY5201" fmla="*/ 804652 h 8402012"/>
              <a:gd name="connsiteX5202" fmla="*/ 15318510 w 21052571"/>
              <a:gd name="connsiteY5202" fmla="*/ 772543 h 8402012"/>
              <a:gd name="connsiteX5203" fmla="*/ 14811358 w 21052571"/>
              <a:gd name="connsiteY5203" fmla="*/ 772540 h 8402012"/>
              <a:gd name="connsiteX5204" fmla="*/ 14843467 w 21052571"/>
              <a:gd name="connsiteY5204" fmla="*/ 790986 h 8402012"/>
              <a:gd name="connsiteX5205" fmla="*/ 14811358 w 21052571"/>
              <a:gd name="connsiteY5205" fmla="*/ 772540 h 8402012"/>
              <a:gd name="connsiteX5206" fmla="*/ 16489224 w 21052571"/>
              <a:gd name="connsiteY5206" fmla="*/ 772540 h 8402012"/>
              <a:gd name="connsiteX5207" fmla="*/ 16582966 w 21052571"/>
              <a:gd name="connsiteY5207" fmla="*/ 791154 h 8402012"/>
              <a:gd name="connsiteX5208" fmla="*/ 16489224 w 21052571"/>
              <a:gd name="connsiteY5208" fmla="*/ 772540 h 8402012"/>
              <a:gd name="connsiteX5209" fmla="*/ 13019098 w 21052571"/>
              <a:gd name="connsiteY5209" fmla="*/ 745785 h 8402012"/>
              <a:gd name="connsiteX5210" fmla="*/ 13032933 w 21052571"/>
              <a:gd name="connsiteY5210" fmla="*/ 771469 h 8402012"/>
              <a:gd name="connsiteX5211" fmla="*/ 12996041 w 21052571"/>
              <a:gd name="connsiteY5211" fmla="*/ 758627 h 8402012"/>
              <a:gd name="connsiteX5212" fmla="*/ 13019098 w 21052571"/>
              <a:gd name="connsiteY5212" fmla="*/ 745785 h 8402012"/>
              <a:gd name="connsiteX5213" fmla="*/ 13493756 w 21052571"/>
              <a:gd name="connsiteY5213" fmla="*/ 739366 h 8402012"/>
              <a:gd name="connsiteX5214" fmla="*/ 13524975 w 21052571"/>
              <a:gd name="connsiteY5214" fmla="*/ 828888 h 8402012"/>
              <a:gd name="connsiteX5215" fmla="*/ 13563730 w 21052571"/>
              <a:gd name="connsiteY5215" fmla="*/ 860860 h 8402012"/>
              <a:gd name="connsiteX5216" fmla="*/ 13223545 w 21052571"/>
              <a:gd name="connsiteY5216" fmla="*/ 835282 h 8402012"/>
              <a:gd name="connsiteX5217" fmla="*/ 13262300 w 21052571"/>
              <a:gd name="connsiteY5217" fmla="*/ 835282 h 8402012"/>
              <a:gd name="connsiteX5218" fmla="*/ 13262300 w 21052571"/>
              <a:gd name="connsiteY5218" fmla="*/ 771338 h 8402012"/>
              <a:gd name="connsiteX5219" fmla="*/ 13319357 w 21052571"/>
              <a:gd name="connsiteY5219" fmla="*/ 784127 h 8402012"/>
              <a:gd name="connsiteX5220" fmla="*/ 13299979 w 21052571"/>
              <a:gd name="connsiteY5220" fmla="*/ 816099 h 8402012"/>
              <a:gd name="connsiteX5221" fmla="*/ 13435623 w 21052571"/>
              <a:gd name="connsiteY5221" fmla="*/ 816099 h 8402012"/>
              <a:gd name="connsiteX5222" fmla="*/ 13416245 w 21052571"/>
              <a:gd name="connsiteY5222" fmla="*/ 784127 h 8402012"/>
              <a:gd name="connsiteX5223" fmla="*/ 13493756 w 21052571"/>
              <a:gd name="connsiteY5223" fmla="*/ 739366 h 8402012"/>
              <a:gd name="connsiteX5224" fmla="*/ 15075758 w 21052571"/>
              <a:gd name="connsiteY5224" fmla="*/ 736500 h 8402012"/>
              <a:gd name="connsiteX5225" fmla="*/ 15038866 w 21052571"/>
              <a:gd name="connsiteY5225" fmla="*/ 769567 h 8402012"/>
              <a:gd name="connsiteX5226" fmla="*/ 15075758 w 21052571"/>
              <a:gd name="connsiteY5226" fmla="*/ 736500 h 8402012"/>
              <a:gd name="connsiteX5227" fmla="*/ 11568850 w 21052571"/>
              <a:gd name="connsiteY5227" fmla="*/ 733767 h 8402012"/>
              <a:gd name="connsiteX5228" fmla="*/ 11526130 w 21052571"/>
              <a:gd name="connsiteY5228" fmla="*/ 739005 h 8402012"/>
              <a:gd name="connsiteX5229" fmla="*/ 11597062 w 21052571"/>
              <a:gd name="connsiteY5229" fmla="*/ 771244 h 8402012"/>
              <a:gd name="connsiteX5230" fmla="*/ 11568850 w 21052571"/>
              <a:gd name="connsiteY5230" fmla="*/ 733767 h 8402012"/>
              <a:gd name="connsiteX5231" fmla="*/ 11744314 w 21052571"/>
              <a:gd name="connsiteY5231" fmla="*/ 726040 h 8402012"/>
              <a:gd name="connsiteX5232" fmla="*/ 11742534 w 21052571"/>
              <a:gd name="connsiteY5232" fmla="*/ 731101 h 8402012"/>
              <a:gd name="connsiteX5233" fmla="*/ 11740008 w 21052571"/>
              <a:gd name="connsiteY5233" fmla="*/ 738280 h 8402012"/>
              <a:gd name="connsiteX5234" fmla="*/ 13443216 w 21052571"/>
              <a:gd name="connsiteY5234" fmla="*/ 723397 h 8402012"/>
              <a:gd name="connsiteX5235" fmla="*/ 13454700 w 21052571"/>
              <a:gd name="connsiteY5235" fmla="*/ 726390 h 8402012"/>
              <a:gd name="connsiteX5236" fmla="*/ 13441575 w 21052571"/>
              <a:gd name="connsiteY5236" fmla="*/ 738365 h 8402012"/>
              <a:gd name="connsiteX5237" fmla="*/ 13443216 w 21052571"/>
              <a:gd name="connsiteY5237" fmla="*/ 723397 h 8402012"/>
              <a:gd name="connsiteX5238" fmla="*/ 11745513 w 21052571"/>
              <a:gd name="connsiteY5238" fmla="*/ 722634 h 8402012"/>
              <a:gd name="connsiteX5239" fmla="*/ 11744314 w 21052571"/>
              <a:gd name="connsiteY5239" fmla="*/ 726040 h 8402012"/>
              <a:gd name="connsiteX5240" fmla="*/ 11745165 w 21052571"/>
              <a:gd name="connsiteY5240" fmla="*/ 723622 h 8402012"/>
              <a:gd name="connsiteX5241" fmla="*/ 13946986 w 21052571"/>
              <a:gd name="connsiteY5241" fmla="*/ 715666 h 8402012"/>
              <a:gd name="connsiteX5242" fmla="*/ 13959889 w 21052571"/>
              <a:gd name="connsiteY5242" fmla="*/ 804040 h 8402012"/>
              <a:gd name="connsiteX5243" fmla="*/ 14005051 w 21052571"/>
              <a:gd name="connsiteY5243" fmla="*/ 804040 h 8402012"/>
              <a:gd name="connsiteX5244" fmla="*/ 14056665 w 21052571"/>
              <a:gd name="connsiteY5244" fmla="*/ 804040 h 8402012"/>
              <a:gd name="connsiteX5245" fmla="*/ 14056665 w 21052571"/>
              <a:gd name="connsiteY5245" fmla="*/ 861535 h 8402012"/>
              <a:gd name="connsiteX5246" fmla="*/ 13902899 w 21052571"/>
              <a:gd name="connsiteY5246" fmla="*/ 835982 h 8402012"/>
              <a:gd name="connsiteX5247" fmla="*/ 13697520 w 21052571"/>
              <a:gd name="connsiteY5247" fmla="*/ 861535 h 8402012"/>
              <a:gd name="connsiteX5248" fmla="*/ 13799672 w 21052571"/>
              <a:gd name="connsiteY5248" fmla="*/ 797651 h 8402012"/>
              <a:gd name="connsiteX5249" fmla="*/ 13946986 w 21052571"/>
              <a:gd name="connsiteY5249" fmla="*/ 715666 h 8402012"/>
              <a:gd name="connsiteX5250" fmla="*/ 12397752 w 21052571"/>
              <a:gd name="connsiteY5250" fmla="*/ 706185 h 8402012"/>
              <a:gd name="connsiteX5251" fmla="*/ 12320067 w 21052571"/>
              <a:gd name="connsiteY5251" fmla="*/ 738921 h 8402012"/>
              <a:gd name="connsiteX5252" fmla="*/ 12300645 w 21052571"/>
              <a:gd name="connsiteY5252" fmla="*/ 810938 h 8402012"/>
              <a:gd name="connsiteX5253" fmla="*/ 12236986 w 21052571"/>
              <a:gd name="connsiteY5253" fmla="*/ 837126 h 8402012"/>
              <a:gd name="connsiteX5254" fmla="*/ 12152827 w 21052571"/>
              <a:gd name="connsiteY5254" fmla="*/ 810938 h 8402012"/>
              <a:gd name="connsiteX5255" fmla="*/ 12224039 w 21052571"/>
              <a:gd name="connsiteY5255" fmla="*/ 725827 h 8402012"/>
              <a:gd name="connsiteX5256" fmla="*/ 12397752 w 21052571"/>
              <a:gd name="connsiteY5256" fmla="*/ 706185 h 8402012"/>
              <a:gd name="connsiteX5257" fmla="*/ 14768702 w 21052571"/>
              <a:gd name="connsiteY5257" fmla="*/ 706184 h 8402012"/>
              <a:gd name="connsiteX5258" fmla="*/ 14789177 w 21052571"/>
              <a:gd name="connsiteY5258" fmla="*/ 771455 h 8402012"/>
              <a:gd name="connsiteX5259" fmla="*/ 14768702 w 21052571"/>
              <a:gd name="connsiteY5259" fmla="*/ 706184 h 8402012"/>
              <a:gd name="connsiteX5260" fmla="*/ 13849192 w 21052571"/>
              <a:gd name="connsiteY5260" fmla="*/ 706184 h 8402012"/>
              <a:gd name="connsiteX5261" fmla="*/ 13862317 w 21052571"/>
              <a:gd name="connsiteY5261" fmla="*/ 738292 h 8402012"/>
              <a:gd name="connsiteX5262" fmla="*/ 13849192 w 21052571"/>
              <a:gd name="connsiteY5262" fmla="*/ 706184 h 8402012"/>
              <a:gd name="connsiteX5263" fmla="*/ 14056741 w 21052571"/>
              <a:gd name="connsiteY5263" fmla="*/ 706184 h 8402012"/>
              <a:gd name="connsiteX5264" fmla="*/ 14038779 w 21052571"/>
              <a:gd name="connsiteY5264" fmla="*/ 738292 h 8402012"/>
              <a:gd name="connsiteX5265" fmla="*/ 14056741 w 21052571"/>
              <a:gd name="connsiteY5265" fmla="*/ 706184 h 8402012"/>
              <a:gd name="connsiteX5266" fmla="*/ 14882454 w 21052571"/>
              <a:gd name="connsiteY5266" fmla="*/ 706183 h 8402012"/>
              <a:gd name="connsiteX5267" fmla="*/ 14900416 w 21052571"/>
              <a:gd name="connsiteY5267" fmla="*/ 738292 h 8402012"/>
              <a:gd name="connsiteX5268" fmla="*/ 14882454 w 21052571"/>
              <a:gd name="connsiteY5268" fmla="*/ 706183 h 8402012"/>
              <a:gd name="connsiteX5269" fmla="*/ 14602811 w 21052571"/>
              <a:gd name="connsiteY5269" fmla="*/ 673007 h 8402012"/>
              <a:gd name="connsiteX5270" fmla="*/ 14674560 w 21052571"/>
              <a:gd name="connsiteY5270" fmla="*/ 673007 h 8402012"/>
              <a:gd name="connsiteX5271" fmla="*/ 14720218 w 21052571"/>
              <a:gd name="connsiteY5271" fmla="*/ 673007 h 8402012"/>
              <a:gd name="connsiteX5272" fmla="*/ 14720218 w 21052571"/>
              <a:gd name="connsiteY5272" fmla="*/ 705077 h 8402012"/>
              <a:gd name="connsiteX5273" fmla="*/ 14648469 w 21052571"/>
              <a:gd name="connsiteY5273" fmla="*/ 705077 h 8402012"/>
              <a:gd name="connsiteX5274" fmla="*/ 14602811 w 21052571"/>
              <a:gd name="connsiteY5274" fmla="*/ 705077 h 8402012"/>
              <a:gd name="connsiteX5275" fmla="*/ 14602811 w 21052571"/>
              <a:gd name="connsiteY5275" fmla="*/ 673007 h 8402012"/>
              <a:gd name="connsiteX5276" fmla="*/ 13223548 w 21052571"/>
              <a:gd name="connsiteY5276" fmla="*/ 673006 h 8402012"/>
              <a:gd name="connsiteX5277" fmla="*/ 13260440 w 21052571"/>
              <a:gd name="connsiteY5277" fmla="*/ 673006 h 8402012"/>
              <a:gd name="connsiteX5278" fmla="*/ 13223548 w 21052571"/>
              <a:gd name="connsiteY5278" fmla="*/ 766747 h 8402012"/>
              <a:gd name="connsiteX5279" fmla="*/ 13223548 w 21052571"/>
              <a:gd name="connsiteY5279" fmla="*/ 673006 h 8402012"/>
              <a:gd name="connsiteX5280" fmla="*/ 14414802 w 21052571"/>
              <a:gd name="connsiteY5280" fmla="*/ 673004 h 8402012"/>
              <a:gd name="connsiteX5281" fmla="*/ 14502224 w 21052571"/>
              <a:gd name="connsiteY5281" fmla="*/ 673004 h 8402012"/>
              <a:gd name="connsiteX5282" fmla="*/ 14465359 w 21052571"/>
              <a:gd name="connsiteY5282" fmla="*/ 716959 h 8402012"/>
              <a:gd name="connsiteX5283" fmla="*/ 14421121 w 21052571"/>
              <a:gd name="connsiteY5283" fmla="*/ 736256 h 8402012"/>
              <a:gd name="connsiteX5284" fmla="*/ 14414802 w 21052571"/>
              <a:gd name="connsiteY5284" fmla="*/ 673004 h 8402012"/>
              <a:gd name="connsiteX5285" fmla="*/ 16178126 w 21052571"/>
              <a:gd name="connsiteY5285" fmla="*/ 671295 h 8402012"/>
              <a:gd name="connsiteX5286" fmla="*/ 16450238 w 21052571"/>
              <a:gd name="connsiteY5286" fmla="*/ 758286 h 8402012"/>
              <a:gd name="connsiteX5287" fmla="*/ 16252242 w 21052571"/>
              <a:gd name="connsiteY5287" fmla="*/ 771062 h 8402012"/>
              <a:gd name="connsiteX5288" fmla="*/ 16086350 w 21052571"/>
              <a:gd name="connsiteY5288" fmla="*/ 676302 h 8402012"/>
              <a:gd name="connsiteX5289" fmla="*/ 16178126 w 21052571"/>
              <a:gd name="connsiteY5289" fmla="*/ 671295 h 8402012"/>
              <a:gd name="connsiteX5290" fmla="*/ 13732922 w 21052571"/>
              <a:gd name="connsiteY5290" fmla="*/ 660993 h 8402012"/>
              <a:gd name="connsiteX5291" fmla="*/ 13805450 w 21052571"/>
              <a:gd name="connsiteY5291" fmla="*/ 739400 h 8402012"/>
              <a:gd name="connsiteX5292" fmla="*/ 13708024 w 21052571"/>
              <a:gd name="connsiteY5292" fmla="*/ 739400 h 8402012"/>
              <a:gd name="connsiteX5293" fmla="*/ 13631165 w 21052571"/>
              <a:gd name="connsiteY5293" fmla="*/ 675038 h 8402012"/>
              <a:gd name="connsiteX5294" fmla="*/ 13732922 w 21052571"/>
              <a:gd name="connsiteY5294" fmla="*/ 660993 h 8402012"/>
              <a:gd name="connsiteX5295" fmla="*/ 14270365 w 21052571"/>
              <a:gd name="connsiteY5295" fmla="*/ 655771 h 8402012"/>
              <a:gd name="connsiteX5296" fmla="*/ 14289718 w 21052571"/>
              <a:gd name="connsiteY5296" fmla="*/ 668673 h 8402012"/>
              <a:gd name="connsiteX5297" fmla="*/ 14251011 w 21052571"/>
              <a:gd name="connsiteY5297" fmla="*/ 681575 h 8402012"/>
              <a:gd name="connsiteX5298" fmla="*/ 14289718 w 21052571"/>
              <a:gd name="connsiteY5298" fmla="*/ 713830 h 8402012"/>
              <a:gd name="connsiteX5299" fmla="*/ 14340252 w 21052571"/>
              <a:gd name="connsiteY5299" fmla="*/ 725657 h 8402012"/>
              <a:gd name="connsiteX5300" fmla="*/ 14309071 w 21052571"/>
              <a:gd name="connsiteY5300" fmla="*/ 738559 h 8402012"/>
              <a:gd name="connsiteX5301" fmla="*/ 14263913 w 21052571"/>
              <a:gd name="connsiteY5301" fmla="*/ 738559 h 8402012"/>
              <a:gd name="connsiteX5302" fmla="*/ 14251011 w 21052571"/>
              <a:gd name="connsiteY5302" fmla="*/ 809520 h 8402012"/>
              <a:gd name="connsiteX5303" fmla="*/ 14320898 w 21052571"/>
              <a:gd name="connsiteY5303" fmla="*/ 835324 h 8402012"/>
              <a:gd name="connsiteX5304" fmla="*/ 14327350 w 21052571"/>
              <a:gd name="connsiteY5304" fmla="*/ 770814 h 8402012"/>
              <a:gd name="connsiteX5305" fmla="*/ 14359605 w 21052571"/>
              <a:gd name="connsiteY5305" fmla="*/ 770814 h 8402012"/>
              <a:gd name="connsiteX5306" fmla="*/ 14359605 w 21052571"/>
              <a:gd name="connsiteY5306" fmla="*/ 828873 h 8402012"/>
              <a:gd name="connsiteX5307" fmla="*/ 14398312 w 21052571"/>
              <a:gd name="connsiteY5307" fmla="*/ 835324 h 8402012"/>
              <a:gd name="connsiteX5308" fmla="*/ 14456372 w 21052571"/>
              <a:gd name="connsiteY5308" fmla="*/ 751461 h 8402012"/>
              <a:gd name="connsiteX5309" fmla="*/ 14506906 w 21052571"/>
              <a:gd name="connsiteY5309" fmla="*/ 783716 h 8402012"/>
              <a:gd name="connsiteX5310" fmla="*/ 14488628 w 21052571"/>
              <a:gd name="connsiteY5310" fmla="*/ 815971 h 8402012"/>
              <a:gd name="connsiteX5311" fmla="*/ 14545613 w 21052571"/>
              <a:gd name="connsiteY5311" fmla="*/ 835324 h 8402012"/>
              <a:gd name="connsiteX5312" fmla="*/ 14571417 w 21052571"/>
              <a:gd name="connsiteY5312" fmla="*/ 764363 h 8402012"/>
              <a:gd name="connsiteX5313" fmla="*/ 14635929 w 21052571"/>
              <a:gd name="connsiteY5313" fmla="*/ 757912 h 8402012"/>
              <a:gd name="connsiteX5314" fmla="*/ 14712267 w 21052571"/>
              <a:gd name="connsiteY5314" fmla="*/ 764363 h 8402012"/>
              <a:gd name="connsiteX5315" fmla="*/ 14681087 w 21052571"/>
              <a:gd name="connsiteY5315" fmla="*/ 777265 h 8402012"/>
              <a:gd name="connsiteX5316" fmla="*/ 14661733 w 21052571"/>
              <a:gd name="connsiteY5316" fmla="*/ 841775 h 8402012"/>
              <a:gd name="connsiteX5317" fmla="*/ 14847741 w 21052571"/>
              <a:gd name="connsiteY5317" fmla="*/ 861128 h 8402012"/>
              <a:gd name="connsiteX5318" fmla="*/ 14860643 w 21052571"/>
              <a:gd name="connsiteY5318" fmla="*/ 803069 h 8402012"/>
              <a:gd name="connsiteX5319" fmla="*/ 14925154 w 21052571"/>
              <a:gd name="connsiteY5319" fmla="*/ 815971 h 8402012"/>
              <a:gd name="connsiteX5320" fmla="*/ 14912252 w 21052571"/>
              <a:gd name="connsiteY5320" fmla="*/ 861128 h 8402012"/>
              <a:gd name="connsiteX5321" fmla="*/ 14988590 w 21052571"/>
              <a:gd name="connsiteY5321" fmla="*/ 893383 h 8402012"/>
              <a:gd name="connsiteX5322" fmla="*/ 15026692 w 21052571"/>
              <a:gd name="connsiteY5322" fmla="*/ 867982 h 8402012"/>
              <a:gd name="connsiteX5323" fmla="*/ 15031764 w 21052571"/>
              <a:gd name="connsiteY5323" fmla="*/ 872674 h 8402012"/>
              <a:gd name="connsiteX5324" fmla="*/ 15024646 w 21052571"/>
              <a:gd name="connsiteY5324" fmla="*/ 861223 h 8402012"/>
              <a:gd name="connsiteX5325" fmla="*/ 15042608 w 21052571"/>
              <a:gd name="connsiteY5325" fmla="*/ 861223 h 8402012"/>
              <a:gd name="connsiteX5326" fmla="*/ 15037422 w 21052571"/>
              <a:gd name="connsiteY5326" fmla="*/ 877910 h 8402012"/>
              <a:gd name="connsiteX5327" fmla="*/ 15040200 w 21052571"/>
              <a:gd name="connsiteY5327" fmla="*/ 880481 h 8402012"/>
              <a:gd name="connsiteX5328" fmla="*/ 15040200 w 21052571"/>
              <a:gd name="connsiteY5328" fmla="*/ 848226 h 8402012"/>
              <a:gd name="connsiteX5329" fmla="*/ 15091808 w 21052571"/>
              <a:gd name="connsiteY5329" fmla="*/ 848226 h 8402012"/>
              <a:gd name="connsiteX5330" fmla="*/ 15122990 w 21052571"/>
              <a:gd name="connsiteY5330" fmla="*/ 886932 h 8402012"/>
              <a:gd name="connsiteX5331" fmla="*/ 15277816 w 21052571"/>
              <a:gd name="connsiteY5331" fmla="*/ 899834 h 8402012"/>
              <a:gd name="connsiteX5332" fmla="*/ 15277816 w 21052571"/>
              <a:gd name="connsiteY5332" fmla="*/ 841775 h 8402012"/>
              <a:gd name="connsiteX5333" fmla="*/ 15328350 w 21052571"/>
              <a:gd name="connsiteY5333" fmla="*/ 854677 h 8402012"/>
              <a:gd name="connsiteX5334" fmla="*/ 15335876 w 21052571"/>
              <a:gd name="connsiteY5334" fmla="*/ 937465 h 8402012"/>
              <a:gd name="connsiteX5335" fmla="*/ 15476726 w 21052571"/>
              <a:gd name="connsiteY5335" fmla="*/ 969720 h 8402012"/>
              <a:gd name="connsiteX5336" fmla="*/ 15578870 w 21052571"/>
              <a:gd name="connsiteY5336" fmla="*/ 982622 h 8402012"/>
              <a:gd name="connsiteX5337" fmla="*/ 15636930 w 21052571"/>
              <a:gd name="connsiteY5337" fmla="*/ 1014876 h 8402012"/>
              <a:gd name="connsiteX5338" fmla="*/ 15764876 w 21052571"/>
              <a:gd name="connsiteY5338" fmla="*/ 989073 h 8402012"/>
              <a:gd name="connsiteX5339" fmla="*/ 15803584 w 21052571"/>
              <a:gd name="connsiteY5339" fmla="*/ 1040681 h 8402012"/>
              <a:gd name="connsiteX5340" fmla="*/ 15880998 w 21052571"/>
              <a:gd name="connsiteY5340" fmla="*/ 1014876 h 8402012"/>
              <a:gd name="connsiteX5341" fmla="*/ 15958410 w 21052571"/>
              <a:gd name="connsiteY5341" fmla="*/ 1014876 h 8402012"/>
              <a:gd name="connsiteX5342" fmla="*/ 16015396 w 21052571"/>
              <a:gd name="connsiteY5342" fmla="*/ 1085839 h 8402012"/>
              <a:gd name="connsiteX5343" fmla="*/ 16343328 w 21052571"/>
              <a:gd name="connsiteY5343" fmla="*/ 1168627 h 8402012"/>
              <a:gd name="connsiteX5344" fmla="*/ 16356230 w 21052571"/>
              <a:gd name="connsiteY5344" fmla="*/ 1111643 h 8402012"/>
              <a:gd name="connsiteX5345" fmla="*/ 16356230 w 21052571"/>
              <a:gd name="connsiteY5345" fmla="*/ 1168627 h 8402012"/>
              <a:gd name="connsiteX5346" fmla="*/ 16400314 w 21052571"/>
              <a:gd name="connsiteY5346" fmla="*/ 1168627 h 8402012"/>
              <a:gd name="connsiteX5347" fmla="*/ 16432568 w 21052571"/>
              <a:gd name="connsiteY5347" fmla="*/ 1200882 h 8402012"/>
              <a:gd name="connsiteX5348" fmla="*/ 16484178 w 21052571"/>
              <a:gd name="connsiteY5348" fmla="*/ 1175078 h 8402012"/>
              <a:gd name="connsiteX5349" fmla="*/ 16490630 w 21052571"/>
              <a:gd name="connsiteY5349" fmla="*/ 1124546 h 8402012"/>
              <a:gd name="connsiteX5350" fmla="*/ 16509982 w 21052571"/>
              <a:gd name="connsiteY5350" fmla="*/ 1200882 h 8402012"/>
              <a:gd name="connsiteX5351" fmla="*/ 16555140 w 21052571"/>
              <a:gd name="connsiteY5351" fmla="*/ 1213784 h 8402012"/>
              <a:gd name="connsiteX5352" fmla="*/ 16605674 w 21052571"/>
              <a:gd name="connsiteY5352" fmla="*/ 1233137 h 8402012"/>
              <a:gd name="connsiteX5353" fmla="*/ 16612126 w 21052571"/>
              <a:gd name="connsiteY5353" fmla="*/ 1168627 h 8402012"/>
              <a:gd name="connsiteX5354" fmla="*/ 16644382 w 21052571"/>
              <a:gd name="connsiteY5354" fmla="*/ 1258942 h 8402012"/>
              <a:gd name="connsiteX5355" fmla="*/ 16741148 w 21052571"/>
              <a:gd name="connsiteY5355" fmla="*/ 1200882 h 8402012"/>
              <a:gd name="connsiteX5356" fmla="*/ 16734696 w 21052571"/>
              <a:gd name="connsiteY5356" fmla="*/ 1265392 h 8402012"/>
              <a:gd name="connsiteX5357" fmla="*/ 16811035 w 21052571"/>
              <a:gd name="connsiteY5357" fmla="*/ 1291197 h 8402012"/>
              <a:gd name="connsiteX5358" fmla="*/ 16907803 w 21052571"/>
              <a:gd name="connsiteY5358" fmla="*/ 1317000 h 8402012"/>
              <a:gd name="connsiteX5359" fmla="*/ 16990591 w 21052571"/>
              <a:gd name="connsiteY5359" fmla="*/ 1322376 h 8402012"/>
              <a:gd name="connsiteX5360" fmla="*/ 17048651 w 21052571"/>
              <a:gd name="connsiteY5360" fmla="*/ 1393337 h 8402012"/>
              <a:gd name="connsiteX5361" fmla="*/ 17158323 w 21052571"/>
              <a:gd name="connsiteY5361" fmla="*/ 1425592 h 8402012"/>
              <a:gd name="connsiteX5362" fmla="*/ 17350779 w 21052571"/>
              <a:gd name="connsiteY5362" fmla="*/ 1509455 h 8402012"/>
              <a:gd name="connsiteX5363" fmla="*/ 17331427 w 21052571"/>
              <a:gd name="connsiteY5363" fmla="*/ 1553537 h 8402012"/>
              <a:gd name="connsiteX5364" fmla="*/ 17286267 w 21052571"/>
              <a:gd name="connsiteY5364" fmla="*/ 1540635 h 8402012"/>
              <a:gd name="connsiteX5365" fmla="*/ 17195951 w 21052571"/>
              <a:gd name="connsiteY5365" fmla="*/ 1515907 h 8402012"/>
              <a:gd name="connsiteX5366" fmla="*/ 17022847 w 21052571"/>
              <a:gd name="connsiteY5366" fmla="*/ 1464298 h 8402012"/>
              <a:gd name="connsiteX5367" fmla="*/ 16676636 w 21052571"/>
              <a:gd name="connsiteY5367" fmla="*/ 1367533 h 8402012"/>
              <a:gd name="connsiteX5368" fmla="*/ 16317524 w 21052571"/>
              <a:gd name="connsiteY5368" fmla="*/ 1278294 h 8402012"/>
              <a:gd name="connsiteX5369" fmla="*/ 16137968 w 21052571"/>
              <a:gd name="connsiteY5369" fmla="*/ 1239589 h 8402012"/>
              <a:gd name="connsiteX5370" fmla="*/ 16079906 w 21052571"/>
              <a:gd name="connsiteY5370" fmla="*/ 1200882 h 8402012"/>
              <a:gd name="connsiteX5371" fmla="*/ 16021846 w 21052571"/>
              <a:gd name="connsiteY5371" fmla="*/ 1181529 h 8402012"/>
              <a:gd name="connsiteX5372" fmla="*/ 16041200 w 21052571"/>
              <a:gd name="connsiteY5372" fmla="*/ 1149274 h 8402012"/>
              <a:gd name="connsiteX5373" fmla="*/ 15822936 w 21052571"/>
              <a:gd name="connsiteY5373" fmla="*/ 1136372 h 8402012"/>
              <a:gd name="connsiteX5374" fmla="*/ 15829388 w 21052571"/>
              <a:gd name="connsiteY5374" fmla="*/ 1092290 h 8402012"/>
              <a:gd name="connsiteX5375" fmla="*/ 15682088 w 21052571"/>
              <a:gd name="connsiteY5375" fmla="*/ 1092290 h 8402012"/>
              <a:gd name="connsiteX5376" fmla="*/ 15701440 w 21052571"/>
              <a:gd name="connsiteY5376" fmla="*/ 1124546 h 8402012"/>
              <a:gd name="connsiteX5377" fmla="*/ 15604674 w 21052571"/>
              <a:gd name="connsiteY5377" fmla="*/ 1136372 h 8402012"/>
              <a:gd name="connsiteX5378" fmla="*/ 15604674 w 21052571"/>
              <a:gd name="connsiteY5378" fmla="*/ 1079389 h 8402012"/>
              <a:gd name="connsiteX5379" fmla="*/ 15643380 w 21052571"/>
              <a:gd name="connsiteY5379" fmla="*/ 1105192 h 8402012"/>
              <a:gd name="connsiteX5380" fmla="*/ 15662734 w 21052571"/>
              <a:gd name="connsiteY5380" fmla="*/ 1047134 h 8402012"/>
              <a:gd name="connsiteX5381" fmla="*/ 15547688 w 21052571"/>
              <a:gd name="connsiteY5381" fmla="*/ 1047134 h 8402012"/>
              <a:gd name="connsiteX5382" fmla="*/ 15585320 w 21052571"/>
              <a:gd name="connsiteY5382" fmla="*/ 1079389 h 8402012"/>
              <a:gd name="connsiteX5383" fmla="*/ 15547688 w 21052571"/>
              <a:gd name="connsiteY5383" fmla="*/ 1111643 h 8402012"/>
              <a:gd name="connsiteX5384" fmla="*/ 15515432 w 21052571"/>
              <a:gd name="connsiteY5384" fmla="*/ 1047134 h 8402012"/>
              <a:gd name="connsiteX5385" fmla="*/ 14828387 w 21052571"/>
              <a:gd name="connsiteY5385" fmla="*/ 931014 h 8402012"/>
              <a:gd name="connsiteX5386" fmla="*/ 14775770 w 21052571"/>
              <a:gd name="connsiteY5386" fmla="*/ 910149 h 8402012"/>
              <a:gd name="connsiteX5387" fmla="*/ 14770946 w 21052571"/>
              <a:gd name="connsiteY5387" fmla="*/ 909133 h 8402012"/>
              <a:gd name="connsiteX5388" fmla="*/ 14781783 w 21052571"/>
              <a:gd name="connsiteY5388" fmla="*/ 924059 h 8402012"/>
              <a:gd name="connsiteX5389" fmla="*/ 14767280 w 21052571"/>
              <a:gd name="connsiteY5389" fmla="*/ 926686 h 8402012"/>
              <a:gd name="connsiteX5390" fmla="*/ 14768003 w 21052571"/>
              <a:gd name="connsiteY5390" fmla="*/ 908513 h 8402012"/>
              <a:gd name="connsiteX5391" fmla="*/ 14757425 w 21052571"/>
              <a:gd name="connsiteY5391" fmla="*/ 906285 h 8402012"/>
              <a:gd name="connsiteX5392" fmla="*/ 14668184 w 21052571"/>
              <a:gd name="connsiteY5392" fmla="*/ 899834 h 8402012"/>
              <a:gd name="connsiteX5393" fmla="*/ 14501530 w 21052571"/>
              <a:gd name="connsiteY5393" fmla="*/ 886932 h 8402012"/>
              <a:gd name="connsiteX5394" fmla="*/ 14147793 w 21052571"/>
              <a:gd name="connsiteY5394" fmla="*/ 861128 h 8402012"/>
              <a:gd name="connsiteX5395" fmla="*/ 14192951 w 21052571"/>
              <a:gd name="connsiteY5395" fmla="*/ 783716 h 8402012"/>
              <a:gd name="connsiteX5396" fmla="*/ 14225207 w 21052571"/>
              <a:gd name="connsiteY5396" fmla="*/ 738559 h 8402012"/>
              <a:gd name="connsiteX5397" fmla="*/ 14167146 w 21052571"/>
              <a:gd name="connsiteY5397" fmla="*/ 738559 h 8402012"/>
              <a:gd name="connsiteX5398" fmla="*/ 14251011 w 21052571"/>
              <a:gd name="connsiteY5398" fmla="*/ 662222 h 8402012"/>
              <a:gd name="connsiteX5399" fmla="*/ 14270365 w 21052571"/>
              <a:gd name="connsiteY5399" fmla="*/ 655771 h 8402012"/>
              <a:gd name="connsiteX5400" fmla="*/ 12014056 w 21052571"/>
              <a:gd name="connsiteY5400" fmla="*/ 649811 h 8402012"/>
              <a:gd name="connsiteX5401" fmla="*/ 12033401 w 21052571"/>
              <a:gd name="connsiteY5401" fmla="*/ 675602 h 8402012"/>
              <a:gd name="connsiteX5402" fmla="*/ 12014056 w 21052571"/>
              <a:gd name="connsiteY5402" fmla="*/ 649811 h 8402012"/>
              <a:gd name="connsiteX5403" fmla="*/ 11897986 w 21052571"/>
              <a:gd name="connsiteY5403" fmla="*/ 649811 h 8402012"/>
              <a:gd name="connsiteX5404" fmla="*/ 11923779 w 21052571"/>
              <a:gd name="connsiteY5404" fmla="*/ 675602 h 8402012"/>
              <a:gd name="connsiteX5405" fmla="*/ 11897986 w 21052571"/>
              <a:gd name="connsiteY5405" fmla="*/ 649811 h 8402012"/>
              <a:gd name="connsiteX5406" fmla="*/ 14113619 w 21052571"/>
              <a:gd name="connsiteY5406" fmla="*/ 649309 h 8402012"/>
              <a:gd name="connsiteX5407" fmla="*/ 14095657 w 21052571"/>
              <a:gd name="connsiteY5407" fmla="*/ 676608 h 8402012"/>
              <a:gd name="connsiteX5408" fmla="*/ 14113619 w 21052571"/>
              <a:gd name="connsiteY5408" fmla="*/ 649309 h 8402012"/>
              <a:gd name="connsiteX5409" fmla="*/ 13988245 w 21052571"/>
              <a:gd name="connsiteY5409" fmla="*/ 638642 h 8402012"/>
              <a:gd name="connsiteX5410" fmla="*/ 14075621 w 21052571"/>
              <a:gd name="connsiteY5410" fmla="*/ 649865 h 8402012"/>
              <a:gd name="connsiteX5411" fmla="*/ 13920286 w 21052571"/>
              <a:gd name="connsiteY5411" fmla="*/ 675516 h 8402012"/>
              <a:gd name="connsiteX5412" fmla="*/ 13988245 w 21052571"/>
              <a:gd name="connsiteY5412" fmla="*/ 638642 h 8402012"/>
              <a:gd name="connsiteX5413" fmla="*/ 14966848 w 21052571"/>
              <a:gd name="connsiteY5413" fmla="*/ 632600 h 8402012"/>
              <a:gd name="connsiteX5414" fmla="*/ 15018854 w 21052571"/>
              <a:gd name="connsiteY5414" fmla="*/ 676658 h 8402012"/>
              <a:gd name="connsiteX5415" fmla="*/ 14906153 w 21052571"/>
              <a:gd name="connsiteY5415" fmla="*/ 676658 h 8402012"/>
              <a:gd name="connsiteX5416" fmla="*/ 14966848 w 21052571"/>
              <a:gd name="connsiteY5416" fmla="*/ 632600 h 8402012"/>
              <a:gd name="connsiteX5417" fmla="*/ 13454765 w 21052571"/>
              <a:gd name="connsiteY5417" fmla="*/ 625642 h 8402012"/>
              <a:gd name="connsiteX5418" fmla="*/ 13521084 w 21052571"/>
              <a:gd name="connsiteY5418" fmla="*/ 673754 h 8402012"/>
              <a:gd name="connsiteX5419" fmla="*/ 13349640 w 21052571"/>
              <a:gd name="connsiteY5419" fmla="*/ 705102 h 8402012"/>
              <a:gd name="connsiteX5420" fmla="*/ 13280423 w 21052571"/>
              <a:gd name="connsiteY5420" fmla="*/ 647810 h 8402012"/>
              <a:gd name="connsiteX5421" fmla="*/ 13454765 w 21052571"/>
              <a:gd name="connsiteY5421" fmla="*/ 625642 h 8402012"/>
              <a:gd name="connsiteX5422" fmla="*/ 12167742 w 21052571"/>
              <a:gd name="connsiteY5422" fmla="*/ 617572 h 8402012"/>
              <a:gd name="connsiteX5423" fmla="*/ 12187087 w 21052571"/>
              <a:gd name="connsiteY5423" fmla="*/ 649811 h 8402012"/>
              <a:gd name="connsiteX5424" fmla="*/ 12167742 w 21052571"/>
              <a:gd name="connsiteY5424" fmla="*/ 617572 h 8402012"/>
              <a:gd name="connsiteX5425" fmla="*/ 15944156 w 21052571"/>
              <a:gd name="connsiteY5425" fmla="*/ 616130 h 8402012"/>
              <a:gd name="connsiteX5426" fmla="*/ 16037898 w 21052571"/>
              <a:gd name="connsiteY5426" fmla="*/ 648292 h 8402012"/>
              <a:gd name="connsiteX5427" fmla="*/ 15981020 w 21052571"/>
              <a:gd name="connsiteY5427" fmla="*/ 705111 h 8402012"/>
              <a:gd name="connsiteX5428" fmla="*/ 15944156 w 21052571"/>
              <a:gd name="connsiteY5428" fmla="*/ 674021 h 8402012"/>
              <a:gd name="connsiteX5429" fmla="*/ 15944156 w 21052571"/>
              <a:gd name="connsiteY5429" fmla="*/ 616130 h 8402012"/>
              <a:gd name="connsiteX5430" fmla="*/ 14844536 w 21052571"/>
              <a:gd name="connsiteY5430" fmla="*/ 616129 h 8402012"/>
              <a:gd name="connsiteX5431" fmla="*/ 14862498 w 21052571"/>
              <a:gd name="connsiteY5431" fmla="*/ 648235 h 8402012"/>
              <a:gd name="connsiteX5432" fmla="*/ 14844536 w 21052571"/>
              <a:gd name="connsiteY5432" fmla="*/ 616129 h 8402012"/>
              <a:gd name="connsiteX5433" fmla="*/ 14474837 w 21052571"/>
              <a:gd name="connsiteY5433" fmla="*/ 582950 h 8402012"/>
              <a:gd name="connsiteX5434" fmla="*/ 14487962 w 21052571"/>
              <a:gd name="connsiteY5434" fmla="*/ 615059 h 8402012"/>
              <a:gd name="connsiteX5435" fmla="*/ 14474837 w 21052571"/>
              <a:gd name="connsiteY5435" fmla="*/ 582950 h 8402012"/>
              <a:gd name="connsiteX5436" fmla="*/ 12242167 w 21052571"/>
              <a:gd name="connsiteY5436" fmla="*/ 582109 h 8402012"/>
              <a:gd name="connsiteX5437" fmla="*/ 12206433 w 21052571"/>
              <a:gd name="connsiteY5437" fmla="*/ 585333 h 8402012"/>
              <a:gd name="connsiteX5438" fmla="*/ 12263393 w 21052571"/>
              <a:gd name="connsiteY5438" fmla="*/ 617572 h 8402012"/>
              <a:gd name="connsiteX5439" fmla="*/ 12242167 w 21052571"/>
              <a:gd name="connsiteY5439" fmla="*/ 582109 h 8402012"/>
              <a:gd name="connsiteX5440" fmla="*/ 14199329 w 21052571"/>
              <a:gd name="connsiteY5440" fmla="*/ 577557 h 8402012"/>
              <a:gd name="connsiteX5441" fmla="*/ 14222597 w 21052571"/>
              <a:gd name="connsiteY5441" fmla="*/ 615065 h 8402012"/>
              <a:gd name="connsiteX5442" fmla="*/ 14166753 w 21052571"/>
              <a:gd name="connsiteY5442" fmla="*/ 602296 h 8402012"/>
              <a:gd name="connsiteX5443" fmla="*/ 14199329 w 21052571"/>
              <a:gd name="connsiteY5443" fmla="*/ 577557 h 8402012"/>
              <a:gd name="connsiteX5444" fmla="*/ 13668243 w 21052571"/>
              <a:gd name="connsiteY5444" fmla="*/ 571593 h 8402012"/>
              <a:gd name="connsiteX5445" fmla="*/ 13688143 w 21052571"/>
              <a:gd name="connsiteY5445" fmla="*/ 572052 h 8402012"/>
              <a:gd name="connsiteX5446" fmla="*/ 13711239 w 21052571"/>
              <a:gd name="connsiteY5446" fmla="*/ 574091 h 8402012"/>
              <a:gd name="connsiteX5447" fmla="*/ 13886031 w 21052571"/>
              <a:gd name="connsiteY5447" fmla="*/ 574091 h 8402012"/>
              <a:gd name="connsiteX5448" fmla="*/ 13621685 w 21052571"/>
              <a:gd name="connsiteY5448" fmla="*/ 619780 h 8402012"/>
              <a:gd name="connsiteX5449" fmla="*/ 13668243 w 21052571"/>
              <a:gd name="connsiteY5449" fmla="*/ 571593 h 8402012"/>
              <a:gd name="connsiteX5450" fmla="*/ 14158289 w 21052571"/>
              <a:gd name="connsiteY5450" fmla="*/ 566983 h 8402012"/>
              <a:gd name="connsiteX5451" fmla="*/ 14165399 w 21052571"/>
              <a:gd name="connsiteY5451" fmla="*/ 569977 h 8402012"/>
              <a:gd name="connsiteX5452" fmla="*/ 14157273 w 21052571"/>
              <a:gd name="connsiteY5452" fmla="*/ 581951 h 8402012"/>
              <a:gd name="connsiteX5453" fmla="*/ 14158289 w 21052571"/>
              <a:gd name="connsiteY5453" fmla="*/ 566983 h 8402012"/>
              <a:gd name="connsiteX5454" fmla="*/ 11506785 w 21052571"/>
              <a:gd name="connsiteY5454" fmla="*/ 559541 h 8402012"/>
              <a:gd name="connsiteX5455" fmla="*/ 11526130 w 21052571"/>
              <a:gd name="connsiteY5455" fmla="*/ 585333 h 8402012"/>
              <a:gd name="connsiteX5456" fmla="*/ 11506785 w 21052571"/>
              <a:gd name="connsiteY5456" fmla="*/ 559541 h 8402012"/>
              <a:gd name="connsiteX5457" fmla="*/ 13920286 w 21052571"/>
              <a:gd name="connsiteY5457" fmla="*/ 559254 h 8402012"/>
              <a:gd name="connsiteX5458" fmla="*/ 13938248 w 21052571"/>
              <a:gd name="connsiteY5458" fmla="*/ 586553 h 8402012"/>
              <a:gd name="connsiteX5459" fmla="*/ 13920286 w 21052571"/>
              <a:gd name="connsiteY5459" fmla="*/ 559254 h 8402012"/>
              <a:gd name="connsiteX5460" fmla="*/ 15604568 w 21052571"/>
              <a:gd name="connsiteY5460" fmla="*/ 559251 h 8402012"/>
              <a:gd name="connsiteX5461" fmla="*/ 15924130 w 21052571"/>
              <a:gd name="connsiteY5461" fmla="*/ 616362 h 8402012"/>
              <a:gd name="connsiteX5462" fmla="*/ 15802290 w 21052571"/>
              <a:gd name="connsiteY5462" fmla="*/ 648091 h 8402012"/>
              <a:gd name="connsiteX5463" fmla="*/ 15662282 w 21052571"/>
              <a:gd name="connsiteY5463" fmla="*/ 622708 h 8402012"/>
              <a:gd name="connsiteX5464" fmla="*/ 15610980 w 21052571"/>
              <a:gd name="connsiteY5464" fmla="*/ 622708 h 8402012"/>
              <a:gd name="connsiteX5465" fmla="*/ 15604568 w 21052571"/>
              <a:gd name="connsiteY5465" fmla="*/ 559251 h 8402012"/>
              <a:gd name="connsiteX5466" fmla="*/ 14308592 w 21052571"/>
              <a:gd name="connsiteY5466" fmla="*/ 558611 h 8402012"/>
              <a:gd name="connsiteX5467" fmla="*/ 14402667 w 21052571"/>
              <a:gd name="connsiteY5467" fmla="*/ 581883 h 8402012"/>
              <a:gd name="connsiteX5468" fmla="*/ 14242591 w 21052571"/>
              <a:gd name="connsiteY5468" fmla="*/ 581883 h 8402012"/>
              <a:gd name="connsiteX5469" fmla="*/ 14275761 w 21052571"/>
              <a:gd name="connsiteY5469" fmla="*/ 559439 h 8402012"/>
              <a:gd name="connsiteX5470" fmla="*/ 14308592 w 21052571"/>
              <a:gd name="connsiteY5470" fmla="*/ 558611 h 8402012"/>
              <a:gd name="connsiteX5471" fmla="*/ 14038648 w 21052571"/>
              <a:gd name="connsiteY5471" fmla="*/ 548746 h 8402012"/>
              <a:gd name="connsiteX5472" fmla="*/ 14094604 w 21052571"/>
              <a:gd name="connsiteY5472" fmla="*/ 560033 h 8402012"/>
              <a:gd name="connsiteX5473" fmla="*/ 14000862 w 21052571"/>
              <a:gd name="connsiteY5473" fmla="*/ 585833 h 8402012"/>
              <a:gd name="connsiteX5474" fmla="*/ 14038648 w 21052571"/>
              <a:gd name="connsiteY5474" fmla="*/ 548746 h 8402012"/>
              <a:gd name="connsiteX5475" fmla="*/ 13957208 w 21052571"/>
              <a:gd name="connsiteY5475" fmla="*/ 497634 h 8402012"/>
              <a:gd name="connsiteX5476" fmla="*/ 13939246 w 21052571"/>
              <a:gd name="connsiteY5476" fmla="*/ 529707 h 8402012"/>
              <a:gd name="connsiteX5477" fmla="*/ 13957208 w 21052571"/>
              <a:gd name="connsiteY5477" fmla="*/ 497634 h 8402012"/>
              <a:gd name="connsiteX5478" fmla="*/ 13563987 w 21052571"/>
              <a:gd name="connsiteY5478" fmla="*/ 483352 h 8402012"/>
              <a:gd name="connsiteX5479" fmla="*/ 13620591 w 21052571"/>
              <a:gd name="connsiteY5479" fmla="*/ 494078 h 8402012"/>
              <a:gd name="connsiteX5480" fmla="*/ 13522149 w 21052571"/>
              <a:gd name="connsiteY5480" fmla="*/ 525578 h 8402012"/>
              <a:gd name="connsiteX5481" fmla="*/ 13563987 w 21052571"/>
              <a:gd name="connsiteY5481" fmla="*/ 483352 h 8402012"/>
              <a:gd name="connsiteX5482" fmla="*/ 13394797 w 21052571"/>
              <a:gd name="connsiteY5482" fmla="*/ 464807 h 8402012"/>
              <a:gd name="connsiteX5483" fmla="*/ 13427727 w 21052571"/>
              <a:gd name="connsiteY5483" fmla="*/ 467969 h 8402012"/>
              <a:gd name="connsiteX5484" fmla="*/ 13503531 w 21052571"/>
              <a:gd name="connsiteY5484" fmla="*/ 493950 h 8402012"/>
              <a:gd name="connsiteX5485" fmla="*/ 13503531 w 21052571"/>
              <a:gd name="connsiteY5485" fmla="*/ 557819 h 8402012"/>
              <a:gd name="connsiteX5486" fmla="*/ 13382886 w 21052571"/>
              <a:gd name="connsiteY5486" fmla="*/ 603284 h 8402012"/>
              <a:gd name="connsiteX5487" fmla="*/ 13204588 w 21052571"/>
              <a:gd name="connsiteY5487" fmla="*/ 616274 h 8402012"/>
              <a:gd name="connsiteX5488" fmla="*/ 13338044 w 21052571"/>
              <a:gd name="connsiteY5488" fmla="*/ 557819 h 8402012"/>
              <a:gd name="connsiteX5489" fmla="*/ 13394797 w 21052571"/>
              <a:gd name="connsiteY5489" fmla="*/ 464807 h 8402012"/>
              <a:gd name="connsiteX5490" fmla="*/ 15519158 w 21052571"/>
              <a:gd name="connsiteY5490" fmla="*/ 464455 h 8402012"/>
              <a:gd name="connsiteX5491" fmla="*/ 15525636 w 21052571"/>
              <a:gd name="connsiteY5491" fmla="*/ 527512 h 8402012"/>
              <a:gd name="connsiteX5492" fmla="*/ 15582856 w 21052571"/>
              <a:gd name="connsiteY5492" fmla="*/ 527512 h 8402012"/>
              <a:gd name="connsiteX5493" fmla="*/ 15556944 w 21052571"/>
              <a:gd name="connsiteY5493" fmla="*/ 572400 h 8402012"/>
              <a:gd name="connsiteX5494" fmla="*/ 15506202 w 21052571"/>
              <a:gd name="connsiteY5494" fmla="*/ 565988 h 8402012"/>
              <a:gd name="connsiteX5495" fmla="*/ 15389604 w 21052571"/>
              <a:gd name="connsiteY5495" fmla="*/ 509343 h 8402012"/>
              <a:gd name="connsiteX5496" fmla="*/ 15467336 w 21052571"/>
              <a:gd name="connsiteY5496" fmla="*/ 509343 h 8402012"/>
              <a:gd name="connsiteX5497" fmla="*/ 15519158 w 21052571"/>
              <a:gd name="connsiteY5497" fmla="*/ 464455 h 8402012"/>
              <a:gd name="connsiteX5498" fmla="*/ 13765350 w 21052571"/>
              <a:gd name="connsiteY5498" fmla="*/ 461326 h 8402012"/>
              <a:gd name="connsiteX5499" fmla="*/ 13791290 w 21052571"/>
              <a:gd name="connsiteY5499" fmla="*/ 495604 h 8402012"/>
              <a:gd name="connsiteX5500" fmla="*/ 13754398 w 21052571"/>
              <a:gd name="connsiteY5500" fmla="*/ 461749 h 8402012"/>
              <a:gd name="connsiteX5501" fmla="*/ 13765350 w 21052571"/>
              <a:gd name="connsiteY5501" fmla="*/ 461326 h 8402012"/>
              <a:gd name="connsiteX5502" fmla="*/ 15318510 w 21052571"/>
              <a:gd name="connsiteY5502" fmla="*/ 398101 h 8402012"/>
              <a:gd name="connsiteX5503" fmla="*/ 15336474 w 21052571"/>
              <a:gd name="connsiteY5503" fmla="*/ 430207 h 8402012"/>
              <a:gd name="connsiteX5504" fmla="*/ 15318510 w 21052571"/>
              <a:gd name="connsiteY5504" fmla="*/ 398101 h 8402012"/>
              <a:gd name="connsiteX5505" fmla="*/ 12650983 w 21052571"/>
              <a:gd name="connsiteY5505" fmla="*/ 396298 h 8402012"/>
              <a:gd name="connsiteX5506" fmla="*/ 12558943 w 21052571"/>
              <a:gd name="connsiteY5506" fmla="*/ 431660 h 8402012"/>
              <a:gd name="connsiteX5507" fmla="*/ 12699732 w 21052571"/>
              <a:gd name="connsiteY5507" fmla="*/ 399421 h 8402012"/>
              <a:gd name="connsiteX5508" fmla="*/ 12650983 w 21052571"/>
              <a:gd name="connsiteY5508" fmla="*/ 396298 h 8402012"/>
              <a:gd name="connsiteX5509" fmla="*/ 12437499 w 21052571"/>
              <a:gd name="connsiteY5509" fmla="*/ 386525 h 8402012"/>
              <a:gd name="connsiteX5510" fmla="*/ 12398809 w 21052571"/>
              <a:gd name="connsiteY5510" fmla="*/ 438108 h 8402012"/>
              <a:gd name="connsiteX5511" fmla="*/ 12295635 w 21052571"/>
              <a:gd name="connsiteY5511" fmla="*/ 431660 h 8402012"/>
              <a:gd name="connsiteX5512" fmla="*/ 12295635 w 21052571"/>
              <a:gd name="connsiteY5512" fmla="*/ 463899 h 8402012"/>
              <a:gd name="connsiteX5513" fmla="*/ 12500908 w 21052571"/>
              <a:gd name="connsiteY5513" fmla="*/ 412316 h 8402012"/>
              <a:gd name="connsiteX5514" fmla="*/ 12437499 w 21052571"/>
              <a:gd name="connsiteY5514" fmla="*/ 386525 h 8402012"/>
              <a:gd name="connsiteX5515" fmla="*/ 12353670 w 21052571"/>
              <a:gd name="connsiteY5515" fmla="*/ 373629 h 8402012"/>
              <a:gd name="connsiteX5516" fmla="*/ 12392360 w 21052571"/>
              <a:gd name="connsiteY5516" fmla="*/ 399421 h 8402012"/>
              <a:gd name="connsiteX5517" fmla="*/ 12353670 w 21052571"/>
              <a:gd name="connsiteY5517" fmla="*/ 373629 h 8402012"/>
              <a:gd name="connsiteX5518" fmla="*/ 12558943 w 21052571"/>
              <a:gd name="connsiteY5518" fmla="*/ 341390 h 8402012"/>
              <a:gd name="connsiteX5519" fmla="*/ 12578288 w 21052571"/>
              <a:gd name="connsiteY5519" fmla="*/ 373629 h 8402012"/>
              <a:gd name="connsiteX5520" fmla="*/ 12558943 w 21052571"/>
              <a:gd name="connsiteY5520" fmla="*/ 341390 h 8402012"/>
              <a:gd name="connsiteX5521" fmla="*/ 14713667 w 21052571"/>
              <a:gd name="connsiteY5521" fmla="*/ 304568 h 8402012"/>
              <a:gd name="connsiteX5522" fmla="*/ 14734470 w 21052571"/>
              <a:gd name="connsiteY5522" fmla="*/ 339712 h 8402012"/>
              <a:gd name="connsiteX5523" fmla="*/ 14678645 w 21052571"/>
              <a:gd name="connsiteY5523" fmla="*/ 307396 h 8402012"/>
              <a:gd name="connsiteX5524" fmla="*/ 14713667 w 21052571"/>
              <a:gd name="connsiteY5524" fmla="*/ 304568 h 8402012"/>
              <a:gd name="connsiteX5525" fmla="*/ 13436834 w 21052571"/>
              <a:gd name="connsiteY5525" fmla="*/ 284347 h 8402012"/>
              <a:gd name="connsiteX5526" fmla="*/ 13454796 w 21052571"/>
              <a:gd name="connsiteY5526" fmla="*/ 307056 h 8402012"/>
              <a:gd name="connsiteX5527" fmla="*/ 13436834 w 21052571"/>
              <a:gd name="connsiteY5527" fmla="*/ 284347 h 8402012"/>
              <a:gd name="connsiteX5528" fmla="*/ 14337383 w 21052571"/>
              <a:gd name="connsiteY5528" fmla="*/ 284347 h 8402012"/>
              <a:gd name="connsiteX5529" fmla="*/ 14409132 w 21052571"/>
              <a:gd name="connsiteY5529" fmla="*/ 284347 h 8402012"/>
              <a:gd name="connsiteX5530" fmla="*/ 14454790 w 21052571"/>
              <a:gd name="connsiteY5530" fmla="*/ 284347 h 8402012"/>
              <a:gd name="connsiteX5531" fmla="*/ 14454790 w 21052571"/>
              <a:gd name="connsiteY5531" fmla="*/ 307056 h 8402012"/>
              <a:gd name="connsiteX5532" fmla="*/ 14383041 w 21052571"/>
              <a:gd name="connsiteY5532" fmla="*/ 307056 h 8402012"/>
              <a:gd name="connsiteX5533" fmla="*/ 14337383 w 21052571"/>
              <a:gd name="connsiteY5533" fmla="*/ 307056 h 8402012"/>
              <a:gd name="connsiteX5534" fmla="*/ 14337383 w 21052571"/>
              <a:gd name="connsiteY5534" fmla="*/ 284347 h 8402012"/>
              <a:gd name="connsiteX5535" fmla="*/ 13691975 w 21052571"/>
              <a:gd name="connsiteY5535" fmla="*/ 240912 h 8402012"/>
              <a:gd name="connsiteX5536" fmla="*/ 13687810 w 21052571"/>
              <a:gd name="connsiteY5536" fmla="*/ 245748 h 8402012"/>
              <a:gd name="connsiteX5537" fmla="*/ 13688089 w 21052571"/>
              <a:gd name="connsiteY5537" fmla="*/ 246505 h 8402012"/>
              <a:gd name="connsiteX5538" fmla="*/ 13694072 w 21052571"/>
              <a:gd name="connsiteY5538" fmla="*/ 241390 h 8402012"/>
              <a:gd name="connsiteX5539" fmla="*/ 13855064 w 21052571"/>
              <a:gd name="connsiteY5539" fmla="*/ 1806 h 8402012"/>
              <a:gd name="connsiteX5540" fmla="*/ 13880858 w 21052571"/>
              <a:gd name="connsiteY5540" fmla="*/ 34045 h 8402012"/>
              <a:gd name="connsiteX5541" fmla="*/ 13931370 w 21052571"/>
              <a:gd name="connsiteY5541" fmla="*/ 34045 h 8402012"/>
              <a:gd name="connsiteX5542" fmla="*/ 14021647 w 21052571"/>
              <a:gd name="connsiteY5542" fmla="*/ 34045 h 8402012"/>
              <a:gd name="connsiteX5543" fmla="*/ 14393503 w 21052571"/>
              <a:gd name="connsiteY5543" fmla="*/ 98523 h 8402012"/>
              <a:gd name="connsiteX5544" fmla="*/ 14393503 w 21052571"/>
              <a:gd name="connsiteY5544" fmla="*/ 34045 h 8402012"/>
              <a:gd name="connsiteX5545" fmla="*/ 14451538 w 21052571"/>
              <a:gd name="connsiteY5545" fmla="*/ 40493 h 8402012"/>
              <a:gd name="connsiteX5546" fmla="*/ 14836290 w 21052571"/>
              <a:gd name="connsiteY5546" fmla="*/ 72732 h 8402012"/>
              <a:gd name="connsiteX5547" fmla="*/ 15022218 w 21052571"/>
              <a:gd name="connsiteY5547" fmla="*/ 116792 h 8402012"/>
              <a:gd name="connsiteX5548" fmla="*/ 15188802 w 21052571"/>
              <a:gd name="connsiteY5548" fmla="*/ 187718 h 8402012"/>
              <a:gd name="connsiteX5549" fmla="*/ 15567106 w 21052571"/>
              <a:gd name="connsiteY5549" fmla="*/ 252196 h 8402012"/>
              <a:gd name="connsiteX5550" fmla="*/ 15946484 w 21052571"/>
              <a:gd name="connsiteY5550" fmla="*/ 334943 h 8402012"/>
              <a:gd name="connsiteX5551" fmla="*/ 16331236 w 21052571"/>
              <a:gd name="connsiteY5551" fmla="*/ 425212 h 8402012"/>
              <a:gd name="connsiteX5552" fmla="*/ 16703092 w 21052571"/>
              <a:gd name="connsiteY5552" fmla="*/ 520854 h 8402012"/>
              <a:gd name="connsiteX5553" fmla="*/ 17074947 w 21052571"/>
              <a:gd name="connsiteY5553" fmla="*/ 675602 h 8402012"/>
              <a:gd name="connsiteX5554" fmla="*/ 17260875 w 21052571"/>
              <a:gd name="connsiteY5554" fmla="*/ 751901 h 8402012"/>
              <a:gd name="connsiteX5555" fmla="*/ 17338255 w 21052571"/>
              <a:gd name="connsiteY5555" fmla="*/ 835722 h 8402012"/>
              <a:gd name="connsiteX5556" fmla="*/ 17139431 w 21052571"/>
              <a:gd name="connsiteY5556" fmla="*/ 777692 h 8402012"/>
              <a:gd name="connsiteX5557" fmla="*/ 15605794 w 21052571"/>
              <a:gd name="connsiteY5557" fmla="*/ 392973 h 8402012"/>
              <a:gd name="connsiteX5558" fmla="*/ 14053889 w 21052571"/>
              <a:gd name="connsiteY5558" fmla="*/ 219957 h 8402012"/>
              <a:gd name="connsiteX5559" fmla="*/ 14040992 w 21052571"/>
              <a:gd name="connsiteY5559" fmla="*/ 284435 h 8402012"/>
              <a:gd name="connsiteX5560" fmla="*/ 14021647 w 21052571"/>
              <a:gd name="connsiteY5560" fmla="*/ 219957 h 8402012"/>
              <a:gd name="connsiteX5561" fmla="*/ 13809926 w 21052571"/>
              <a:gd name="connsiteY5561" fmla="*/ 219957 h 8402012"/>
              <a:gd name="connsiteX5562" fmla="*/ 13713200 w 21052571"/>
              <a:gd name="connsiteY5562" fmla="*/ 245748 h 8402012"/>
              <a:gd name="connsiteX5563" fmla="*/ 13696151 w 21052571"/>
              <a:gd name="connsiteY5563" fmla="*/ 241864 h 8402012"/>
              <a:gd name="connsiteX5564" fmla="*/ 13701260 w 21052571"/>
              <a:gd name="connsiteY5564" fmla="*/ 250600 h 8402012"/>
              <a:gd name="connsiteX5565" fmla="*/ 13695273 w 21052571"/>
              <a:gd name="connsiteY5565" fmla="*/ 258278 h 8402012"/>
              <a:gd name="connsiteX5566" fmla="*/ 13692173 w 21052571"/>
              <a:gd name="connsiteY5566" fmla="*/ 257601 h 8402012"/>
              <a:gd name="connsiteX5567" fmla="*/ 13694930 w 21052571"/>
              <a:gd name="connsiteY5567" fmla="*/ 265091 h 8402012"/>
              <a:gd name="connsiteX5568" fmla="*/ 13412277 w 21052571"/>
              <a:gd name="connsiteY5568" fmla="*/ 252196 h 8402012"/>
              <a:gd name="connsiteX5569" fmla="*/ 13412277 w 21052571"/>
              <a:gd name="connsiteY5569" fmla="*/ 303778 h 8402012"/>
              <a:gd name="connsiteX5570" fmla="*/ 13360690 w 21052571"/>
              <a:gd name="connsiteY5570" fmla="*/ 315599 h 8402012"/>
              <a:gd name="connsiteX5571" fmla="*/ 13322000 w 21052571"/>
              <a:gd name="connsiteY5571" fmla="*/ 258644 h 8402012"/>
              <a:gd name="connsiteX5572" fmla="*/ 13277936 w 21052571"/>
              <a:gd name="connsiteY5572" fmla="*/ 284435 h 8402012"/>
              <a:gd name="connsiteX5573" fmla="*/ 13315551 w 21052571"/>
              <a:gd name="connsiteY5573" fmla="*/ 284435 h 8402012"/>
              <a:gd name="connsiteX5574" fmla="*/ 13270413 w 21052571"/>
              <a:gd name="connsiteY5574" fmla="*/ 309151 h 8402012"/>
              <a:gd name="connsiteX5575" fmla="*/ 13258591 w 21052571"/>
              <a:gd name="connsiteY5575" fmla="*/ 252196 h 8402012"/>
              <a:gd name="connsiteX5576" fmla="*/ 13116727 w 21052571"/>
              <a:gd name="connsiteY5576" fmla="*/ 290883 h 8402012"/>
              <a:gd name="connsiteX5577" fmla="*/ 13079111 w 21052571"/>
              <a:gd name="connsiteY5577" fmla="*/ 303778 h 8402012"/>
              <a:gd name="connsiteX5578" fmla="*/ 13046869 w 21052571"/>
              <a:gd name="connsiteY5578" fmla="*/ 347838 h 8402012"/>
              <a:gd name="connsiteX5579" fmla="*/ 12924350 w 21052571"/>
              <a:gd name="connsiteY5579" fmla="*/ 360734 h 8402012"/>
              <a:gd name="connsiteX5580" fmla="*/ 12770664 w 21052571"/>
              <a:gd name="connsiteY5580" fmla="*/ 386525 h 8402012"/>
              <a:gd name="connsiteX5581" fmla="*/ 13148968 w 21052571"/>
              <a:gd name="connsiteY5581" fmla="*/ 373629 h 8402012"/>
              <a:gd name="connsiteX5582" fmla="*/ 13252142 w 21052571"/>
              <a:gd name="connsiteY5582" fmla="*/ 380077 h 8402012"/>
              <a:gd name="connsiteX5583" fmla="*/ 13322000 w 21052571"/>
              <a:gd name="connsiteY5583" fmla="*/ 347838 h 8402012"/>
              <a:gd name="connsiteX5584" fmla="*/ 13470312 w 21052571"/>
              <a:gd name="connsiteY5584" fmla="*/ 341390 h 8402012"/>
              <a:gd name="connsiteX5585" fmla="*/ 13855064 w 21052571"/>
              <a:gd name="connsiteY5585" fmla="*/ 347838 h 8402012"/>
              <a:gd name="connsiteX5586" fmla="*/ 14175333 w 21052571"/>
              <a:gd name="connsiteY5586" fmla="*/ 373629 h 8402012"/>
              <a:gd name="connsiteX5587" fmla="*/ 14226920 w 21052571"/>
              <a:gd name="connsiteY5587" fmla="*/ 360734 h 8402012"/>
              <a:gd name="connsiteX5588" fmla="*/ 14252713 w 21052571"/>
              <a:gd name="connsiteY5588" fmla="*/ 322047 h 8402012"/>
              <a:gd name="connsiteX5589" fmla="*/ 14361261 w 21052571"/>
              <a:gd name="connsiteY5589" fmla="*/ 373629 h 8402012"/>
              <a:gd name="connsiteX5590" fmla="*/ 14540740 w 21052571"/>
              <a:gd name="connsiteY5590" fmla="*/ 392973 h 8402012"/>
              <a:gd name="connsiteX5591" fmla="*/ 14726668 w 21052571"/>
              <a:gd name="connsiteY5591" fmla="*/ 412316 h 8402012"/>
              <a:gd name="connsiteX5592" fmla="*/ 15117870 w 21052571"/>
              <a:gd name="connsiteY5592" fmla="*/ 463899 h 8402012"/>
              <a:gd name="connsiteX5593" fmla="*/ 15266182 w 21052571"/>
              <a:gd name="connsiteY5593" fmla="*/ 476794 h 8402012"/>
              <a:gd name="connsiteX5594" fmla="*/ 15337114 w 21052571"/>
              <a:gd name="connsiteY5594" fmla="*/ 527302 h 8402012"/>
              <a:gd name="connsiteX5595" fmla="*/ 14977080 w 21052571"/>
              <a:gd name="connsiteY5595" fmla="*/ 509033 h 8402012"/>
              <a:gd name="connsiteX5596" fmla="*/ 14926568 w 21052571"/>
              <a:gd name="connsiteY5596" fmla="*/ 496138 h 8402012"/>
              <a:gd name="connsiteX5597" fmla="*/ 14874981 w 21052571"/>
              <a:gd name="connsiteY5597" fmla="*/ 470347 h 8402012"/>
              <a:gd name="connsiteX5598" fmla="*/ 14701950 w 21052571"/>
              <a:gd name="connsiteY5598" fmla="*/ 476794 h 8402012"/>
              <a:gd name="connsiteX5599" fmla="*/ 13931370 w 21052571"/>
              <a:gd name="connsiteY5599" fmla="*/ 438108 h 8402012"/>
              <a:gd name="connsiteX5600" fmla="*/ 13540169 w 21052571"/>
              <a:gd name="connsiteY5600" fmla="*/ 438108 h 8402012"/>
              <a:gd name="connsiteX5601" fmla="*/ 13380035 w 21052571"/>
              <a:gd name="connsiteY5601" fmla="*/ 438108 h 8402012"/>
              <a:gd name="connsiteX5602" fmla="*/ 13334896 w 21052571"/>
              <a:gd name="connsiteY5602" fmla="*/ 463899 h 8402012"/>
              <a:gd name="connsiteX5603" fmla="*/ 13289758 w 21052571"/>
              <a:gd name="connsiteY5603" fmla="*/ 457451 h 8402012"/>
              <a:gd name="connsiteX5604" fmla="*/ 12956592 w 21052571"/>
              <a:gd name="connsiteY5604" fmla="*/ 501511 h 8402012"/>
              <a:gd name="connsiteX5605" fmla="*/ 12571840 w 21052571"/>
              <a:gd name="connsiteY5605" fmla="*/ 546646 h 8402012"/>
              <a:gd name="connsiteX5606" fmla="*/ 12373015 w 21052571"/>
              <a:gd name="connsiteY5606" fmla="*/ 572437 h 8402012"/>
              <a:gd name="connsiteX5607" fmla="*/ 12302083 w 21052571"/>
              <a:gd name="connsiteY5607" fmla="*/ 585333 h 8402012"/>
              <a:gd name="connsiteX5608" fmla="*/ 12295635 w 21052571"/>
              <a:gd name="connsiteY5608" fmla="*/ 636915 h 8402012"/>
              <a:gd name="connsiteX5609" fmla="*/ 12148397 w 21052571"/>
              <a:gd name="connsiteY5609" fmla="*/ 675602 h 8402012"/>
              <a:gd name="connsiteX5610" fmla="*/ 12129052 w 21052571"/>
              <a:gd name="connsiteY5610" fmla="*/ 617572 h 8402012"/>
              <a:gd name="connsiteX5611" fmla="*/ 12071017 w 21052571"/>
              <a:gd name="connsiteY5611" fmla="*/ 617572 h 8402012"/>
              <a:gd name="connsiteX5612" fmla="*/ 12109707 w 21052571"/>
              <a:gd name="connsiteY5612" fmla="*/ 675602 h 8402012"/>
              <a:gd name="connsiteX5613" fmla="*/ 11994711 w 21052571"/>
              <a:gd name="connsiteY5613" fmla="*/ 706766 h 8402012"/>
              <a:gd name="connsiteX5614" fmla="*/ 11994711 w 21052571"/>
              <a:gd name="connsiteY5614" fmla="*/ 649811 h 8402012"/>
              <a:gd name="connsiteX5615" fmla="*/ 11897986 w 21052571"/>
              <a:gd name="connsiteY5615" fmla="*/ 732557 h 8402012"/>
              <a:gd name="connsiteX5616" fmla="*/ 11782990 w 21052571"/>
              <a:gd name="connsiteY5616" fmla="*/ 675602 h 8402012"/>
              <a:gd name="connsiteX5617" fmla="*/ 11776542 w 21052571"/>
              <a:gd name="connsiteY5617" fmla="*/ 706766 h 8402012"/>
              <a:gd name="connsiteX5618" fmla="*/ 11841025 w 21052571"/>
              <a:gd name="connsiteY5618" fmla="*/ 706766 h 8402012"/>
              <a:gd name="connsiteX5619" fmla="*/ 11865744 w 21052571"/>
              <a:gd name="connsiteY5619" fmla="*/ 739005 h 8402012"/>
              <a:gd name="connsiteX5620" fmla="*/ 11795887 w 21052571"/>
              <a:gd name="connsiteY5620" fmla="*/ 739005 h 8402012"/>
              <a:gd name="connsiteX5621" fmla="*/ 11757197 w 21052571"/>
              <a:gd name="connsiteY5621" fmla="*/ 726244 h 8402012"/>
              <a:gd name="connsiteX5622" fmla="*/ 11745513 w 21052571"/>
              <a:gd name="connsiteY5622" fmla="*/ 722634 h 8402012"/>
              <a:gd name="connsiteX5623" fmla="*/ 11718506 w 21052571"/>
              <a:gd name="connsiteY5623" fmla="*/ 714289 h 8402012"/>
              <a:gd name="connsiteX5624" fmla="*/ 11635752 w 21052571"/>
              <a:gd name="connsiteY5624" fmla="*/ 706766 h 8402012"/>
              <a:gd name="connsiteX5625" fmla="*/ 11673368 w 21052571"/>
              <a:gd name="connsiteY5625" fmla="*/ 803483 h 8402012"/>
              <a:gd name="connsiteX5626" fmla="*/ 11603510 w 21052571"/>
              <a:gd name="connsiteY5626" fmla="*/ 809931 h 8402012"/>
              <a:gd name="connsiteX5627" fmla="*/ 11519682 w 21052571"/>
              <a:gd name="connsiteY5627" fmla="*/ 822827 h 8402012"/>
              <a:gd name="connsiteX5628" fmla="*/ 11468095 w 21052571"/>
              <a:gd name="connsiteY5628" fmla="*/ 771244 h 8402012"/>
              <a:gd name="connsiteX5629" fmla="*/ 11417583 w 21052571"/>
              <a:gd name="connsiteY5629" fmla="*/ 809931 h 8402012"/>
              <a:gd name="connsiteX5630" fmla="*/ 11327306 w 21052571"/>
              <a:gd name="connsiteY5630" fmla="*/ 848618 h 8402012"/>
              <a:gd name="connsiteX5631" fmla="*/ 11314409 w 21052571"/>
              <a:gd name="connsiteY5631" fmla="*/ 803483 h 8402012"/>
              <a:gd name="connsiteX5632" fmla="*/ 11275719 w 21052571"/>
              <a:gd name="connsiteY5632" fmla="*/ 816379 h 8402012"/>
              <a:gd name="connsiteX5633" fmla="*/ 11288615 w 21052571"/>
              <a:gd name="connsiteY5633" fmla="*/ 861514 h 8402012"/>
              <a:gd name="connsiteX5634" fmla="*/ 11051101 w 21052571"/>
              <a:gd name="connsiteY5634" fmla="*/ 937813 h 8402012"/>
              <a:gd name="connsiteX5635" fmla="*/ 11147826 w 21052571"/>
              <a:gd name="connsiteY5635" fmla="*/ 874409 h 8402012"/>
              <a:gd name="connsiteX5636" fmla="*/ 11012410 w 21052571"/>
              <a:gd name="connsiteY5636" fmla="*/ 900201 h 8402012"/>
              <a:gd name="connsiteX5637" fmla="*/ 10890966 w 21052571"/>
              <a:gd name="connsiteY5637" fmla="*/ 957156 h 8402012"/>
              <a:gd name="connsiteX5638" fmla="*/ 10756625 w 21052571"/>
              <a:gd name="connsiteY5638" fmla="*/ 1015186 h 8402012"/>
              <a:gd name="connsiteX5639" fmla="*/ 10653451 w 21052571"/>
              <a:gd name="connsiteY5639" fmla="*/ 1079682 h 8402012"/>
              <a:gd name="connsiteX5640" fmla="*/ 10640555 w 21052571"/>
              <a:gd name="connsiteY5640" fmla="*/ 1021634 h 8402012"/>
              <a:gd name="connsiteX5641" fmla="*/ 10544904 w 21052571"/>
              <a:gd name="connsiteY5641" fmla="*/ 1092579 h 8402012"/>
              <a:gd name="connsiteX5642" fmla="*/ 10475047 w 21052571"/>
              <a:gd name="connsiteY5642" fmla="*/ 1124818 h 8402012"/>
              <a:gd name="connsiteX5643" fmla="*/ 10327809 w 21052571"/>
              <a:gd name="connsiteY5643" fmla="*/ 1214014 h 8402012"/>
              <a:gd name="connsiteX5644" fmla="*/ 10231084 w 21052571"/>
              <a:gd name="connsiteY5644" fmla="*/ 1259150 h 8402012"/>
              <a:gd name="connsiteX5645" fmla="*/ 10135433 w 21052571"/>
              <a:gd name="connsiteY5645" fmla="*/ 1278493 h 8402012"/>
              <a:gd name="connsiteX5646" fmla="*/ 9943057 w 21052571"/>
              <a:gd name="connsiteY5646" fmla="*/ 1367690 h 8402012"/>
              <a:gd name="connsiteX5647" fmla="*/ 10174123 w 21052571"/>
              <a:gd name="connsiteY5647" fmla="*/ 1335450 h 8402012"/>
              <a:gd name="connsiteX5648" fmla="*/ 10237532 w 21052571"/>
              <a:gd name="connsiteY5648" fmla="*/ 1317181 h 8402012"/>
              <a:gd name="connsiteX5649" fmla="*/ 10263325 w 21052571"/>
              <a:gd name="connsiteY5649" fmla="*/ 1265598 h 8402012"/>
              <a:gd name="connsiteX5650" fmla="*/ 10372948 w 21052571"/>
              <a:gd name="connsiteY5650" fmla="*/ 1259150 h 8402012"/>
              <a:gd name="connsiteX5651" fmla="*/ 10475047 w 21052571"/>
              <a:gd name="connsiteY5651" fmla="*/ 1233358 h 8402012"/>
              <a:gd name="connsiteX5652" fmla="*/ 10583594 w 21052571"/>
              <a:gd name="connsiteY5652" fmla="*/ 1214014 h 8402012"/>
              <a:gd name="connsiteX5653" fmla="*/ 10621210 w 21052571"/>
              <a:gd name="connsiteY5653" fmla="*/ 1201118 h 8402012"/>
              <a:gd name="connsiteX5654" fmla="*/ 10596760 w 21052571"/>
              <a:gd name="connsiteY5654" fmla="*/ 1198700 h 8402012"/>
              <a:gd name="connsiteX5655" fmla="*/ 10582800 w 21052571"/>
              <a:gd name="connsiteY5655" fmla="*/ 1186653 h 8402012"/>
              <a:gd name="connsiteX5656" fmla="*/ 10591854 w 21052571"/>
              <a:gd name="connsiteY5656" fmla="*/ 1199432 h 8402012"/>
              <a:gd name="connsiteX5657" fmla="*/ 10577351 w 21052571"/>
              <a:gd name="connsiteY5657" fmla="*/ 1204248 h 8402012"/>
              <a:gd name="connsiteX5658" fmla="*/ 10578117 w 21052571"/>
              <a:gd name="connsiteY5658" fmla="*/ 1182613 h 8402012"/>
              <a:gd name="connsiteX5659" fmla="*/ 10577146 w 21052571"/>
              <a:gd name="connsiteY5659" fmla="*/ 1181774 h 8402012"/>
              <a:gd name="connsiteX5660" fmla="*/ 10578145 w 21052571"/>
              <a:gd name="connsiteY5660" fmla="*/ 1181822 h 8402012"/>
              <a:gd name="connsiteX5661" fmla="*/ 10578204 w 21052571"/>
              <a:gd name="connsiteY5661" fmla="*/ 1180167 h 8402012"/>
              <a:gd name="connsiteX5662" fmla="*/ 10579420 w 21052571"/>
              <a:gd name="connsiteY5662" fmla="*/ 1181883 h 8402012"/>
              <a:gd name="connsiteX5663" fmla="*/ 10610866 w 21052571"/>
              <a:gd name="connsiteY5663" fmla="*/ 1183386 h 8402012"/>
              <a:gd name="connsiteX5664" fmla="*/ 10640555 w 21052571"/>
              <a:gd name="connsiteY5664" fmla="*/ 1175327 h 8402012"/>
              <a:gd name="connsiteX5665" fmla="*/ 10653451 w 21052571"/>
              <a:gd name="connsiteY5665" fmla="*/ 1111922 h 8402012"/>
              <a:gd name="connsiteX5666" fmla="*/ 10692142 w 21052571"/>
              <a:gd name="connsiteY5666" fmla="*/ 1259150 h 8402012"/>
              <a:gd name="connsiteX5667" fmla="*/ 10526634 w 21052571"/>
              <a:gd name="connsiteY5667" fmla="*/ 1322555 h 8402012"/>
              <a:gd name="connsiteX5668" fmla="*/ 10507289 w 21052571"/>
              <a:gd name="connsiteY5668" fmla="*/ 1265598 h 8402012"/>
              <a:gd name="connsiteX5669" fmla="*/ 10507289 w 21052571"/>
              <a:gd name="connsiteY5669" fmla="*/ 1341898 h 8402012"/>
              <a:gd name="connsiteX5670" fmla="*/ 10442805 w 21052571"/>
              <a:gd name="connsiteY5670" fmla="*/ 1354794 h 8402012"/>
              <a:gd name="connsiteX5671" fmla="*/ 10353603 w 21052571"/>
              <a:gd name="connsiteY5671" fmla="*/ 1354794 h 8402012"/>
              <a:gd name="connsiteX5672" fmla="*/ 10314912 w 21052571"/>
              <a:gd name="connsiteY5672" fmla="*/ 1419273 h 8402012"/>
              <a:gd name="connsiteX5673" fmla="*/ 10250429 w 21052571"/>
              <a:gd name="connsiteY5673" fmla="*/ 1451512 h 8402012"/>
              <a:gd name="connsiteX5674" fmla="*/ 10174123 w 21052571"/>
              <a:gd name="connsiteY5674" fmla="*/ 1490200 h 8402012"/>
              <a:gd name="connsiteX5675" fmla="*/ 10090294 w 21052571"/>
              <a:gd name="connsiteY5675" fmla="*/ 1509543 h 8402012"/>
              <a:gd name="connsiteX5676" fmla="*/ 10051604 w 21052571"/>
              <a:gd name="connsiteY5676" fmla="*/ 1540708 h 8402012"/>
              <a:gd name="connsiteX5677" fmla="*/ 10379396 w 21052571"/>
              <a:gd name="connsiteY5677" fmla="*/ 1457960 h 8402012"/>
              <a:gd name="connsiteX5678" fmla="*/ 10717935 w 21052571"/>
              <a:gd name="connsiteY5678" fmla="*/ 1361242 h 8402012"/>
              <a:gd name="connsiteX5679" fmla="*/ 10795316 w 21052571"/>
              <a:gd name="connsiteY5679" fmla="*/ 1317181 h 8402012"/>
              <a:gd name="connsiteX5680" fmla="*/ 10878070 w 21052571"/>
              <a:gd name="connsiteY5680" fmla="*/ 1297837 h 8402012"/>
              <a:gd name="connsiteX5681" fmla="*/ 11044652 w 21052571"/>
              <a:gd name="connsiteY5681" fmla="*/ 1252702 h 8402012"/>
              <a:gd name="connsiteX5682" fmla="*/ 11378892 w 21052571"/>
              <a:gd name="connsiteY5682" fmla="*/ 1168880 h 8402012"/>
              <a:gd name="connsiteX5683" fmla="*/ 12790010 w 21052571"/>
              <a:gd name="connsiteY5683" fmla="*/ 893753 h 8402012"/>
              <a:gd name="connsiteX5684" fmla="*/ 12751319 w 21052571"/>
              <a:gd name="connsiteY5684" fmla="*/ 957156 h 8402012"/>
              <a:gd name="connsiteX5685" fmla="*/ 12809355 w 21052571"/>
              <a:gd name="connsiteY5685" fmla="*/ 957156 h 8402012"/>
              <a:gd name="connsiteX5686" fmla="*/ 12809355 w 21052571"/>
              <a:gd name="connsiteY5686" fmla="*/ 893753 h 8402012"/>
              <a:gd name="connsiteX5687" fmla="*/ 12885660 w 21052571"/>
              <a:gd name="connsiteY5687" fmla="*/ 919544 h 8402012"/>
              <a:gd name="connsiteX5688" fmla="*/ 12885660 w 21052571"/>
              <a:gd name="connsiteY5688" fmla="*/ 822827 h 8402012"/>
              <a:gd name="connsiteX5689" fmla="*/ 12917902 w 21052571"/>
              <a:gd name="connsiteY5689" fmla="*/ 784140 h 8402012"/>
              <a:gd name="connsiteX5690" fmla="*/ 12859867 w 21052571"/>
              <a:gd name="connsiteY5690" fmla="*/ 726110 h 8402012"/>
              <a:gd name="connsiteX5691" fmla="*/ 12917902 w 21052571"/>
              <a:gd name="connsiteY5691" fmla="*/ 675602 h 8402012"/>
              <a:gd name="connsiteX5692" fmla="*/ 12809355 w 21052571"/>
              <a:gd name="connsiteY5692" fmla="*/ 701393 h 8402012"/>
              <a:gd name="connsiteX5693" fmla="*/ 12719078 w 21052571"/>
              <a:gd name="connsiteY5693" fmla="*/ 784140 h 8402012"/>
              <a:gd name="connsiteX5694" fmla="*/ 12431051 w 21052571"/>
              <a:gd name="connsiteY5694" fmla="*/ 861514 h 8402012"/>
              <a:gd name="connsiteX5695" fmla="*/ 12437499 w 21052571"/>
              <a:gd name="connsiteY5695" fmla="*/ 719662 h 8402012"/>
              <a:gd name="connsiteX5696" fmla="*/ 12500908 w 21052571"/>
              <a:gd name="connsiteY5696" fmla="*/ 682050 h 8402012"/>
              <a:gd name="connsiteX5697" fmla="*/ 12578288 w 21052571"/>
              <a:gd name="connsiteY5697" fmla="*/ 662706 h 8402012"/>
              <a:gd name="connsiteX5698" fmla="*/ 12905005 w 21052571"/>
              <a:gd name="connsiteY5698" fmla="*/ 598228 h 8402012"/>
              <a:gd name="connsiteX5699" fmla="*/ 13065140 w 21052571"/>
              <a:gd name="connsiteY5699" fmla="*/ 611124 h 8402012"/>
              <a:gd name="connsiteX5700" fmla="*/ 13123175 w 21052571"/>
              <a:gd name="connsiteY5700" fmla="*/ 630467 h 8402012"/>
              <a:gd name="connsiteX5701" fmla="*/ 13097382 w 21052571"/>
              <a:gd name="connsiteY5701" fmla="*/ 656258 h 8402012"/>
              <a:gd name="connsiteX5702" fmla="*/ 12995282 w 21052571"/>
              <a:gd name="connsiteY5702" fmla="*/ 706766 h 8402012"/>
              <a:gd name="connsiteX5703" fmla="*/ 12956592 w 21052571"/>
              <a:gd name="connsiteY5703" fmla="*/ 739005 h 8402012"/>
              <a:gd name="connsiteX5704" fmla="*/ 12943696 w 21052571"/>
              <a:gd name="connsiteY5704" fmla="*/ 842170 h 8402012"/>
              <a:gd name="connsiteX5705" fmla="*/ 13027524 w 21052571"/>
              <a:gd name="connsiteY5705" fmla="*/ 848618 h 8402012"/>
              <a:gd name="connsiteX5706" fmla="*/ 13103830 w 21052571"/>
              <a:gd name="connsiteY5706" fmla="*/ 861514 h 8402012"/>
              <a:gd name="connsiteX5707" fmla="*/ 13079111 w 21052571"/>
              <a:gd name="connsiteY5707" fmla="*/ 900201 h 8402012"/>
              <a:gd name="connsiteX5708" fmla="*/ 13001731 w 21052571"/>
              <a:gd name="connsiteY5708" fmla="*/ 893753 h 8402012"/>
              <a:gd name="connsiteX5709" fmla="*/ 12937247 w 21052571"/>
              <a:gd name="connsiteY5709" fmla="*/ 906648 h 8402012"/>
              <a:gd name="connsiteX5710" fmla="*/ 12975937 w 21052571"/>
              <a:gd name="connsiteY5710" fmla="*/ 931365 h 8402012"/>
              <a:gd name="connsiteX5711" fmla="*/ 13142520 w 21052571"/>
              <a:gd name="connsiteY5711" fmla="*/ 924917 h 8402012"/>
              <a:gd name="connsiteX5712" fmla="*/ 13855064 w 21052571"/>
              <a:gd name="connsiteY5712" fmla="*/ 912021 h 8402012"/>
              <a:gd name="connsiteX5713" fmla="*/ 14585879 w 21052571"/>
              <a:gd name="connsiteY5713" fmla="*/ 919544 h 8402012"/>
              <a:gd name="connsiteX5714" fmla="*/ 14739565 w 21052571"/>
              <a:gd name="connsiteY5714" fmla="*/ 924917 h 8402012"/>
              <a:gd name="connsiteX5715" fmla="*/ 14810497 w 21052571"/>
              <a:gd name="connsiteY5715" fmla="*/ 950708 h 8402012"/>
              <a:gd name="connsiteX5716" fmla="*/ 14874981 w 21052571"/>
              <a:gd name="connsiteY5716" fmla="*/ 944261 h 8402012"/>
              <a:gd name="connsiteX5717" fmla="*/ 14944838 w 21052571"/>
              <a:gd name="connsiteY5717" fmla="*/ 982947 h 8402012"/>
              <a:gd name="connsiteX5718" fmla="*/ 15028666 w 21052571"/>
              <a:gd name="connsiteY5718" fmla="*/ 995843 h 8402012"/>
              <a:gd name="connsiteX5719" fmla="*/ 15150110 w 21052571"/>
              <a:gd name="connsiteY5719" fmla="*/ 1034530 h 8402012"/>
              <a:gd name="connsiteX5720" fmla="*/ 14220472 w 21052571"/>
              <a:gd name="connsiteY5720" fmla="*/ 1002291 h 8402012"/>
              <a:gd name="connsiteX5721" fmla="*/ 14669708 w 21052571"/>
              <a:gd name="connsiteY5721" fmla="*/ 1079682 h 8402012"/>
              <a:gd name="connsiteX5722" fmla="*/ 14887877 w 21052571"/>
              <a:gd name="connsiteY5722" fmla="*/ 1124818 h 8402012"/>
              <a:gd name="connsiteX5723" fmla="*/ 15080254 w 21052571"/>
              <a:gd name="connsiteY5723" fmla="*/ 1188223 h 8402012"/>
              <a:gd name="connsiteX5724" fmla="*/ 15528414 w 21052571"/>
              <a:gd name="connsiteY5724" fmla="*/ 1272046 h 8402012"/>
              <a:gd name="connsiteX5725" fmla="*/ 15747658 w 21052571"/>
              <a:gd name="connsiteY5725" fmla="*/ 1317181 h 8402012"/>
              <a:gd name="connsiteX5726" fmla="*/ 15849758 w 21052571"/>
              <a:gd name="connsiteY5726" fmla="*/ 1341898 h 8402012"/>
              <a:gd name="connsiteX5727" fmla="*/ 15882000 w 21052571"/>
              <a:gd name="connsiteY5727" fmla="*/ 1322555 h 8402012"/>
              <a:gd name="connsiteX5728" fmla="*/ 15920690 w 21052571"/>
              <a:gd name="connsiteY5728" fmla="*/ 1322555 h 8402012"/>
              <a:gd name="connsiteX5729" fmla="*/ 15882000 w 21052571"/>
              <a:gd name="connsiteY5729" fmla="*/ 1387034 h 8402012"/>
              <a:gd name="connsiteX5730" fmla="*/ 16439784 w 21052571"/>
              <a:gd name="connsiteY5730" fmla="*/ 1547156 h 8402012"/>
              <a:gd name="connsiteX5731" fmla="*/ 16709540 w 21052571"/>
              <a:gd name="connsiteY5731" fmla="*/ 1637427 h 8402012"/>
              <a:gd name="connsiteX5732" fmla="*/ 16830987 w 21052571"/>
              <a:gd name="connsiteY5732" fmla="*/ 1689010 h 8402012"/>
              <a:gd name="connsiteX5733" fmla="*/ 16863227 w 21052571"/>
              <a:gd name="connsiteY5733" fmla="*/ 1758863 h 8402012"/>
              <a:gd name="connsiteX5734" fmla="*/ 16882571 w 21052571"/>
              <a:gd name="connsiteY5734" fmla="*/ 1689010 h 8402012"/>
              <a:gd name="connsiteX5735" fmla="*/ 16901919 w 21052571"/>
              <a:gd name="connsiteY5735" fmla="*/ 1630979 h 8402012"/>
              <a:gd name="connsiteX5736" fmla="*/ 17254427 w 21052571"/>
              <a:gd name="connsiteY5736" fmla="*/ 1695459 h 8402012"/>
              <a:gd name="connsiteX5737" fmla="*/ 17409187 w 21052571"/>
              <a:gd name="connsiteY5737" fmla="*/ 1784655 h 8402012"/>
              <a:gd name="connsiteX5738" fmla="*/ 17562875 w 21052571"/>
              <a:gd name="connsiteY5738" fmla="*/ 1816895 h 8402012"/>
              <a:gd name="connsiteX5739" fmla="*/ 18248551 w 21052571"/>
              <a:gd name="connsiteY5739" fmla="*/ 2054393 h 8402012"/>
              <a:gd name="connsiteX5740" fmla="*/ 19576915 w 21052571"/>
              <a:gd name="connsiteY5740" fmla="*/ 2843195 h 8402012"/>
              <a:gd name="connsiteX5741" fmla="*/ 19551119 w 21052571"/>
              <a:gd name="connsiteY5741" fmla="*/ 2888327 h 8402012"/>
              <a:gd name="connsiteX5742" fmla="*/ 19550419 w 21052571"/>
              <a:gd name="connsiteY5742" fmla="*/ 2888216 h 8402012"/>
              <a:gd name="connsiteX5743" fmla="*/ 19551099 w 21052571"/>
              <a:gd name="connsiteY5743" fmla="*/ 2893081 h 8402012"/>
              <a:gd name="connsiteX5744" fmla="*/ 19548851 w 21052571"/>
              <a:gd name="connsiteY5744" fmla="*/ 2909137 h 8402012"/>
              <a:gd name="connsiteX5745" fmla="*/ 19542119 w 21052571"/>
              <a:gd name="connsiteY5745" fmla="*/ 2893081 h 8402012"/>
              <a:gd name="connsiteX5746" fmla="*/ 19544547 w 21052571"/>
              <a:gd name="connsiteY5746" fmla="*/ 2887289 h 8402012"/>
              <a:gd name="connsiteX5747" fmla="*/ 19535803 w 21052571"/>
              <a:gd name="connsiteY5747" fmla="*/ 2885909 h 8402012"/>
              <a:gd name="connsiteX5748" fmla="*/ 19525327 w 21052571"/>
              <a:gd name="connsiteY5748" fmla="*/ 2888327 h 8402012"/>
              <a:gd name="connsiteX5749" fmla="*/ 19583363 w 21052571"/>
              <a:gd name="connsiteY5749" fmla="*/ 2946355 h 8402012"/>
              <a:gd name="connsiteX5750" fmla="*/ 19654295 w 21052571"/>
              <a:gd name="connsiteY5750" fmla="*/ 3003312 h 8402012"/>
              <a:gd name="connsiteX5751" fmla="*/ 19564019 w 21052571"/>
              <a:gd name="connsiteY5751" fmla="*/ 2958175 h 8402012"/>
              <a:gd name="connsiteX5752" fmla="*/ 19436123 w 21052571"/>
              <a:gd name="connsiteY5752" fmla="*/ 2888327 h 8402012"/>
              <a:gd name="connsiteX5753" fmla="*/ 19423227 w 21052571"/>
              <a:gd name="connsiteY5753" fmla="*/ 2810946 h 8402012"/>
              <a:gd name="connsiteX5754" fmla="*/ 19384539 w 21052571"/>
              <a:gd name="connsiteY5754" fmla="*/ 2759362 h 8402012"/>
              <a:gd name="connsiteX5755" fmla="*/ 19243747 w 21052571"/>
              <a:gd name="connsiteY5755" fmla="*/ 2695958 h 8402012"/>
              <a:gd name="connsiteX5756" fmla="*/ 19088987 w 21052571"/>
              <a:gd name="connsiteY5756" fmla="*/ 2631480 h 8402012"/>
              <a:gd name="connsiteX5757" fmla="*/ 18961095 w 21052571"/>
              <a:gd name="connsiteY5757" fmla="*/ 2547657 h 8402012"/>
              <a:gd name="connsiteX5758" fmla="*/ 18883715 w 21052571"/>
              <a:gd name="connsiteY5758" fmla="*/ 2510046 h 8402012"/>
              <a:gd name="connsiteX5759" fmla="*/ 18775167 w 21052571"/>
              <a:gd name="connsiteY5759" fmla="*/ 2445566 h 8402012"/>
              <a:gd name="connsiteX5760" fmla="*/ 18127107 w 21052571"/>
              <a:gd name="connsiteY5760" fmla="*/ 2162932 h 8402012"/>
              <a:gd name="connsiteX5761" fmla="*/ 17978275 w 21052571"/>
              <a:gd name="connsiteY5761" fmla="*/ 2099225 h 8402012"/>
              <a:gd name="connsiteX5762" fmla="*/ 17977047 w 21052571"/>
              <a:gd name="connsiteY5762" fmla="*/ 2101046 h 8402012"/>
              <a:gd name="connsiteX5763" fmla="*/ 17968023 w 21052571"/>
              <a:gd name="connsiteY5763" fmla="*/ 2094952 h 8402012"/>
              <a:gd name="connsiteX5764" fmla="*/ 17968335 w 21052571"/>
              <a:gd name="connsiteY5764" fmla="*/ 2094952 h 8402012"/>
              <a:gd name="connsiteX5765" fmla="*/ 17805763 w 21052571"/>
              <a:gd name="connsiteY5765" fmla="*/ 2022153 h 8402012"/>
              <a:gd name="connsiteX5766" fmla="*/ 17658527 w 21052571"/>
              <a:gd name="connsiteY5766" fmla="*/ 1957674 h 8402012"/>
              <a:gd name="connsiteX5767" fmla="*/ 17511287 w 21052571"/>
              <a:gd name="connsiteY5767" fmla="*/ 1970570 h 8402012"/>
              <a:gd name="connsiteX5768" fmla="*/ 17934731 w 21052571"/>
              <a:gd name="connsiteY5768" fmla="*/ 2156485 h 8402012"/>
              <a:gd name="connsiteX5769" fmla="*/ 18127107 w 21052571"/>
              <a:gd name="connsiteY5769" fmla="*/ 2253207 h 8402012"/>
              <a:gd name="connsiteX5770" fmla="*/ 18165795 w 21052571"/>
              <a:gd name="connsiteY5770" fmla="*/ 2285443 h 8402012"/>
              <a:gd name="connsiteX5771" fmla="*/ 18127107 w 21052571"/>
              <a:gd name="connsiteY5771" fmla="*/ 2337027 h 8402012"/>
              <a:gd name="connsiteX5772" fmla="*/ 18185143 w 21052571"/>
              <a:gd name="connsiteY5772" fmla="*/ 2361740 h 8402012"/>
              <a:gd name="connsiteX5773" fmla="*/ 18191591 w 21052571"/>
              <a:gd name="connsiteY5773" fmla="*/ 2304791 h 8402012"/>
              <a:gd name="connsiteX5774" fmla="*/ 18242103 w 21052571"/>
              <a:gd name="connsiteY5774" fmla="*/ 2291889 h 8402012"/>
              <a:gd name="connsiteX5775" fmla="*/ 18238071 w 21052571"/>
              <a:gd name="connsiteY5775" fmla="*/ 2335818 h 8402012"/>
              <a:gd name="connsiteX5776" fmla="*/ 18239139 w 21052571"/>
              <a:gd name="connsiteY5776" fmla="*/ 2336553 h 8402012"/>
              <a:gd name="connsiteX5777" fmla="*/ 18245035 w 21052571"/>
              <a:gd name="connsiteY5777" fmla="*/ 2322465 h 8402012"/>
              <a:gd name="connsiteX5778" fmla="*/ 18247403 w 21052571"/>
              <a:gd name="connsiteY5778" fmla="*/ 2338518 h 8402012"/>
              <a:gd name="connsiteX5779" fmla="*/ 18246903 w 21052571"/>
              <a:gd name="connsiteY5779" fmla="*/ 2341904 h 8402012"/>
              <a:gd name="connsiteX5780" fmla="*/ 18267895 w 21052571"/>
              <a:gd name="connsiteY5780" fmla="*/ 2356369 h 8402012"/>
              <a:gd name="connsiteX5781" fmla="*/ 18306587 w 21052571"/>
              <a:gd name="connsiteY5781" fmla="*/ 2343474 h 8402012"/>
              <a:gd name="connsiteX5782" fmla="*/ 18351723 w 21052571"/>
              <a:gd name="connsiteY5782" fmla="*/ 2356369 h 8402012"/>
              <a:gd name="connsiteX5783" fmla="*/ 18300139 w 21052571"/>
              <a:gd name="connsiteY5783" fmla="*/ 2413338 h 8402012"/>
              <a:gd name="connsiteX5784" fmla="*/ 18371071 w 21052571"/>
              <a:gd name="connsiteY5784" fmla="*/ 2477804 h 8402012"/>
              <a:gd name="connsiteX5785" fmla="*/ 18293691 w 21052571"/>
              <a:gd name="connsiteY5785" fmla="*/ 2458463 h 8402012"/>
              <a:gd name="connsiteX5786" fmla="*/ 18204487 w 21052571"/>
              <a:gd name="connsiteY5786" fmla="*/ 2413338 h 8402012"/>
              <a:gd name="connsiteX5787" fmla="*/ 18005663 w 21052571"/>
              <a:gd name="connsiteY5787" fmla="*/ 2311236 h 8402012"/>
              <a:gd name="connsiteX5788" fmla="*/ 17838007 w 21052571"/>
              <a:gd name="connsiteY5788" fmla="*/ 2220961 h 8402012"/>
              <a:gd name="connsiteX5789" fmla="*/ 17652079 w 21052571"/>
              <a:gd name="connsiteY5789" fmla="*/ 2162932 h 8402012"/>
              <a:gd name="connsiteX5790" fmla="*/ 16811639 w 21052571"/>
              <a:gd name="connsiteY5790" fmla="*/ 1894269 h 8402012"/>
              <a:gd name="connsiteX5791" fmla="*/ 16055030 w 21052571"/>
              <a:gd name="connsiteY5791" fmla="*/ 1663219 h 8402012"/>
              <a:gd name="connsiteX5792" fmla="*/ 15683176 w 21052571"/>
              <a:gd name="connsiteY5792" fmla="*/ 1560052 h 8402012"/>
              <a:gd name="connsiteX5793" fmla="*/ 15503696 w 21052571"/>
              <a:gd name="connsiteY5793" fmla="*/ 1503096 h 8402012"/>
              <a:gd name="connsiteX5794" fmla="*/ 15355384 w 21052571"/>
              <a:gd name="connsiteY5794" fmla="*/ 1451512 h 8402012"/>
              <a:gd name="connsiteX5795" fmla="*/ 15201698 w 21052571"/>
              <a:gd name="connsiteY5795" fmla="*/ 1432169 h 8402012"/>
              <a:gd name="connsiteX5796" fmla="*/ 15035114 w 21052571"/>
              <a:gd name="connsiteY5796" fmla="*/ 1380585 h 8402012"/>
              <a:gd name="connsiteX5797" fmla="*/ 14682604 w 21052571"/>
              <a:gd name="connsiteY5797" fmla="*/ 1335450 h 8402012"/>
              <a:gd name="connsiteX5798" fmla="*/ 14393503 w 21052571"/>
              <a:gd name="connsiteY5798" fmla="*/ 1322555 h 8402012"/>
              <a:gd name="connsiteX5799" fmla="*/ 14553637 w 21052571"/>
              <a:gd name="connsiteY5799" fmla="*/ 1322555 h 8402012"/>
              <a:gd name="connsiteX5800" fmla="*/ 14578113 w 21052571"/>
              <a:gd name="connsiteY5800" fmla="*/ 1332752 h 8402012"/>
              <a:gd name="connsiteX5801" fmla="*/ 14574370 w 21052571"/>
              <a:gd name="connsiteY5801" fmla="*/ 1320307 h 8402012"/>
              <a:gd name="connsiteX5802" fmla="*/ 14592332 w 21052571"/>
              <a:gd name="connsiteY5802" fmla="*/ 1320307 h 8402012"/>
              <a:gd name="connsiteX5803" fmla="*/ 14583496 w 21052571"/>
              <a:gd name="connsiteY5803" fmla="*/ 1334995 h 8402012"/>
              <a:gd name="connsiteX5804" fmla="*/ 14621345 w 21052571"/>
              <a:gd name="connsiteY5804" fmla="*/ 1350764 h 8402012"/>
              <a:gd name="connsiteX5805" fmla="*/ 14689053 w 21052571"/>
              <a:gd name="connsiteY5805" fmla="*/ 1374138 h 8402012"/>
              <a:gd name="connsiteX5806" fmla="*/ 15009322 w 21052571"/>
              <a:gd name="connsiteY5806" fmla="*/ 1457960 h 8402012"/>
              <a:gd name="connsiteX5807" fmla="*/ 15644486 w 21052571"/>
              <a:gd name="connsiteY5807" fmla="*/ 1637427 h 8402012"/>
              <a:gd name="connsiteX5808" fmla="*/ 16273202 w 21052571"/>
              <a:gd name="connsiteY5808" fmla="*/ 1823342 h 8402012"/>
              <a:gd name="connsiteX5809" fmla="*/ 16599918 w 21052571"/>
              <a:gd name="connsiteY5809" fmla="*/ 1920063 h 8402012"/>
              <a:gd name="connsiteX5810" fmla="*/ 16741782 w 21052571"/>
              <a:gd name="connsiteY5810" fmla="*/ 1957674 h 8402012"/>
              <a:gd name="connsiteX5811" fmla="*/ 16767576 w 21052571"/>
              <a:gd name="connsiteY5811" fmla="*/ 2060841 h 8402012"/>
              <a:gd name="connsiteX5812" fmla="*/ 16811639 w 21052571"/>
              <a:gd name="connsiteY5812" fmla="*/ 2060841 h 8402012"/>
              <a:gd name="connsiteX5813" fmla="*/ 16818087 w 21052571"/>
              <a:gd name="connsiteY5813" fmla="*/ 2093081 h 8402012"/>
              <a:gd name="connsiteX5814" fmla="*/ 16696644 w 21052571"/>
              <a:gd name="connsiteY5814" fmla="*/ 2060841 h 8402012"/>
              <a:gd name="connsiteX5815" fmla="*/ 16350582 w 21052571"/>
              <a:gd name="connsiteY5815" fmla="*/ 1957674 h 8402012"/>
              <a:gd name="connsiteX5816" fmla="*/ 15657382 w 21052571"/>
              <a:gd name="connsiteY5816" fmla="*/ 1816895 h 8402012"/>
              <a:gd name="connsiteX5817" fmla="*/ 15644486 w 21052571"/>
              <a:gd name="connsiteY5817" fmla="*/ 1874926 h 8402012"/>
              <a:gd name="connsiteX5818" fmla="*/ 15599346 w 21052571"/>
              <a:gd name="connsiteY5818" fmla="*/ 1797550 h 8402012"/>
              <a:gd name="connsiteX5819" fmla="*/ 15542386 w 21052571"/>
              <a:gd name="connsiteY5819" fmla="*/ 1784655 h 8402012"/>
              <a:gd name="connsiteX5820" fmla="*/ 15368280 w 21052571"/>
              <a:gd name="connsiteY5820" fmla="*/ 1771759 h 8402012"/>
              <a:gd name="connsiteX5821" fmla="*/ 15035114 w 21052571"/>
              <a:gd name="connsiteY5821" fmla="*/ 1727698 h 8402012"/>
              <a:gd name="connsiteX5822" fmla="*/ 14354813 w 21052571"/>
              <a:gd name="connsiteY5822" fmla="*/ 1598740 h 8402012"/>
              <a:gd name="connsiteX5823" fmla="*/ 14259162 w 21052571"/>
              <a:gd name="connsiteY5823" fmla="*/ 1708354 h 8402012"/>
              <a:gd name="connsiteX5824" fmla="*/ 14445090 w 21052571"/>
              <a:gd name="connsiteY5824" fmla="*/ 1752415 h 8402012"/>
              <a:gd name="connsiteX5825" fmla="*/ 14509573 w 21052571"/>
              <a:gd name="connsiteY5825" fmla="*/ 1758863 h 8402012"/>
              <a:gd name="connsiteX5826" fmla="*/ 14534292 w 21052571"/>
              <a:gd name="connsiteY5826" fmla="*/ 1701906 h 8402012"/>
              <a:gd name="connsiteX5827" fmla="*/ 14689053 w 21052571"/>
              <a:gd name="connsiteY5827" fmla="*/ 1740594 h 8402012"/>
              <a:gd name="connsiteX5828" fmla="*/ 14778255 w 21052571"/>
              <a:gd name="connsiteY5828" fmla="*/ 1778207 h 8402012"/>
              <a:gd name="connsiteX5829" fmla="*/ 14804049 w 21052571"/>
              <a:gd name="connsiteY5829" fmla="*/ 1727698 h 8402012"/>
              <a:gd name="connsiteX5830" fmla="*/ 15240388 w 21052571"/>
              <a:gd name="connsiteY5830" fmla="*/ 1862030 h 8402012"/>
              <a:gd name="connsiteX5831" fmla="*/ 15374730 w 21052571"/>
              <a:gd name="connsiteY5831" fmla="*/ 1855581 h 8402012"/>
              <a:gd name="connsiteX5832" fmla="*/ 15432764 w 21052571"/>
              <a:gd name="connsiteY5832" fmla="*/ 1849134 h 8402012"/>
              <a:gd name="connsiteX5833" fmla="*/ 15471454 w 21052571"/>
              <a:gd name="connsiteY5833" fmla="*/ 1881373 h 8402012"/>
              <a:gd name="connsiteX5834" fmla="*/ 15586450 w 21052571"/>
              <a:gd name="connsiteY5834" fmla="*/ 1887821 h 8402012"/>
              <a:gd name="connsiteX5835" fmla="*/ 15663830 w 21052571"/>
              <a:gd name="connsiteY5835" fmla="*/ 1874926 h 8402012"/>
              <a:gd name="connsiteX5836" fmla="*/ 15676726 w 21052571"/>
              <a:gd name="connsiteY5836" fmla="*/ 1938330 h 8402012"/>
              <a:gd name="connsiteX5837" fmla="*/ 15702522 w 21052571"/>
              <a:gd name="connsiteY5837" fmla="*/ 1945853 h 8402012"/>
              <a:gd name="connsiteX5838" fmla="*/ 15778826 w 21052571"/>
              <a:gd name="connsiteY5838" fmla="*/ 1964122 h 8402012"/>
              <a:gd name="connsiteX5839" fmla="*/ 15901346 w 21052571"/>
              <a:gd name="connsiteY5839" fmla="*/ 2015705 h 8402012"/>
              <a:gd name="connsiteX5840" fmla="*/ 15573554 w 21052571"/>
              <a:gd name="connsiteY5840" fmla="*/ 1977018 h 8402012"/>
              <a:gd name="connsiteX5841" fmla="*/ 15439212 w 21052571"/>
              <a:gd name="connsiteY5841" fmla="*/ 1964122 h 8402012"/>
              <a:gd name="connsiteX5842" fmla="*/ 15435056 w 21052571"/>
              <a:gd name="connsiteY5842" fmla="*/ 1958224 h 8402012"/>
              <a:gd name="connsiteX5843" fmla="*/ 15436004 w 21052571"/>
              <a:gd name="connsiteY5843" fmla="*/ 1965833 h 8402012"/>
              <a:gd name="connsiteX5844" fmla="*/ 15432090 w 21052571"/>
              <a:gd name="connsiteY5844" fmla="*/ 1964842 h 8402012"/>
              <a:gd name="connsiteX5845" fmla="*/ 15436004 w 21052571"/>
              <a:gd name="connsiteY5845" fmla="*/ 1970714 h 8402012"/>
              <a:gd name="connsiteX5846" fmla="*/ 15418042 w 21052571"/>
              <a:gd name="connsiteY5846" fmla="*/ 1970714 h 8402012"/>
              <a:gd name="connsiteX5847" fmla="*/ 15423422 w 21052571"/>
              <a:gd name="connsiteY5847" fmla="*/ 1962646 h 8402012"/>
              <a:gd name="connsiteX5848" fmla="*/ 15422532 w 21052571"/>
              <a:gd name="connsiteY5848" fmla="*/ 1962421 h 8402012"/>
              <a:gd name="connsiteX5849" fmla="*/ 15419164 w 21052571"/>
              <a:gd name="connsiteY5849" fmla="*/ 1954316 h 8402012"/>
              <a:gd name="connsiteX5850" fmla="*/ 15418200 w 21052571"/>
              <a:gd name="connsiteY5850" fmla="*/ 1940768 h 8402012"/>
              <a:gd name="connsiteX5851" fmla="*/ 15413418 w 21052571"/>
              <a:gd name="connsiteY5851" fmla="*/ 1945853 h 8402012"/>
              <a:gd name="connsiteX5852" fmla="*/ 15374730 w 21052571"/>
              <a:gd name="connsiteY5852" fmla="*/ 1957674 h 8402012"/>
              <a:gd name="connsiteX5853" fmla="*/ 15285526 w 21052571"/>
              <a:gd name="connsiteY5853" fmla="*/ 1951226 h 8402012"/>
              <a:gd name="connsiteX5854" fmla="*/ 15259734 w 21052571"/>
              <a:gd name="connsiteY5854" fmla="*/ 1894269 h 8402012"/>
              <a:gd name="connsiteX5855" fmla="*/ 15221042 w 21052571"/>
              <a:gd name="connsiteY5855" fmla="*/ 1868478 h 8402012"/>
              <a:gd name="connsiteX5856" fmla="*/ 15163008 w 21052571"/>
              <a:gd name="connsiteY5856" fmla="*/ 1907166 h 8402012"/>
              <a:gd name="connsiteX5857" fmla="*/ 15221042 w 21052571"/>
              <a:gd name="connsiteY5857" fmla="*/ 1938330 h 8402012"/>
              <a:gd name="connsiteX5858" fmla="*/ 14194678 w 21052571"/>
              <a:gd name="connsiteY5858" fmla="*/ 1791103 h 8402012"/>
              <a:gd name="connsiteX5859" fmla="*/ 14233368 w 21052571"/>
              <a:gd name="connsiteY5859" fmla="*/ 1714803 h 8402012"/>
              <a:gd name="connsiteX5860" fmla="*/ 13803477 w 21052571"/>
              <a:gd name="connsiteY5860" fmla="*/ 1663219 h 8402012"/>
              <a:gd name="connsiteX5861" fmla="*/ 13848616 w 21052571"/>
              <a:gd name="connsiteY5861" fmla="*/ 1598740 h 8402012"/>
              <a:gd name="connsiteX5862" fmla="*/ 13738994 w 21052571"/>
              <a:gd name="connsiteY5862" fmla="*/ 1598740 h 8402012"/>
              <a:gd name="connsiteX5863" fmla="*/ 13719649 w 21052571"/>
              <a:gd name="connsiteY5863" fmla="*/ 1535335 h 8402012"/>
              <a:gd name="connsiteX5864" fmla="*/ 13643343 w 21052571"/>
              <a:gd name="connsiteY5864" fmla="*/ 1496648 h 8402012"/>
              <a:gd name="connsiteX5865" fmla="*/ 13603847 w 21052571"/>
              <a:gd name="connsiteY5865" fmla="*/ 1470856 h 8402012"/>
              <a:gd name="connsiteX5866" fmla="*/ 13600816 w 21052571"/>
              <a:gd name="connsiteY5866" fmla="*/ 1469093 h 8402012"/>
              <a:gd name="connsiteX5867" fmla="*/ 13603909 w 21052571"/>
              <a:gd name="connsiteY5867" fmla="*/ 1483018 h 8402012"/>
              <a:gd name="connsiteX5868" fmla="*/ 13593245 w 21052571"/>
              <a:gd name="connsiteY5868" fmla="*/ 1477398 h 8402012"/>
              <a:gd name="connsiteX5869" fmla="*/ 13596527 w 21052571"/>
              <a:gd name="connsiteY5869" fmla="*/ 1468569 h 8402012"/>
              <a:gd name="connsiteX5870" fmla="*/ 13597619 w 21052571"/>
              <a:gd name="connsiteY5870" fmla="*/ 1467233 h 8402012"/>
              <a:gd name="connsiteX5871" fmla="*/ 13559514 w 21052571"/>
              <a:gd name="connsiteY5871" fmla="*/ 1445064 h 8402012"/>
              <a:gd name="connsiteX5872" fmla="*/ 13572411 w 21052571"/>
              <a:gd name="connsiteY5872" fmla="*/ 1477304 h 8402012"/>
              <a:gd name="connsiteX5873" fmla="*/ 13598205 w 21052571"/>
              <a:gd name="connsiteY5873" fmla="*/ 1483753 h 8402012"/>
              <a:gd name="connsiteX5874" fmla="*/ 13598205 w 21052571"/>
              <a:gd name="connsiteY5874" fmla="*/ 1540708 h 8402012"/>
              <a:gd name="connsiteX5875" fmla="*/ 13302654 w 21052571"/>
              <a:gd name="connsiteY5875" fmla="*/ 1509543 h 8402012"/>
              <a:gd name="connsiteX5876" fmla="*/ 13520824 w 21052571"/>
              <a:gd name="connsiteY5876" fmla="*/ 1477304 h 8402012"/>
              <a:gd name="connsiteX5877" fmla="*/ 13540169 w 21052571"/>
              <a:gd name="connsiteY5877" fmla="*/ 1412826 h 8402012"/>
              <a:gd name="connsiteX5878" fmla="*/ 13591756 w 21052571"/>
              <a:gd name="connsiteY5878" fmla="*/ 1419273 h 8402012"/>
              <a:gd name="connsiteX5879" fmla="*/ 13656240 w 21052571"/>
              <a:gd name="connsiteY5879" fmla="*/ 1387034 h 8402012"/>
              <a:gd name="connsiteX5880" fmla="*/ 13200555 w 21052571"/>
              <a:gd name="connsiteY5880" fmla="*/ 1374138 h 8402012"/>
              <a:gd name="connsiteX5881" fmla="*/ 12777113 w 21052571"/>
              <a:gd name="connsiteY5881" fmla="*/ 1477304 h 8402012"/>
              <a:gd name="connsiteX5882" fmla="*/ 12898557 w 21052571"/>
              <a:gd name="connsiteY5882" fmla="*/ 1509543 h 8402012"/>
              <a:gd name="connsiteX5883" fmla="*/ 12892109 w 21052571"/>
              <a:gd name="connsiteY5883" fmla="*/ 1572949 h 8402012"/>
              <a:gd name="connsiteX5884" fmla="*/ 12848045 w 21052571"/>
              <a:gd name="connsiteY5884" fmla="*/ 1579396 h 8402012"/>
              <a:gd name="connsiteX5885" fmla="*/ 12898557 w 21052571"/>
              <a:gd name="connsiteY5885" fmla="*/ 1669667 h 8402012"/>
              <a:gd name="connsiteX5886" fmla="*/ 12822251 w 21052571"/>
              <a:gd name="connsiteY5886" fmla="*/ 1689010 h 8402012"/>
              <a:gd name="connsiteX5887" fmla="*/ 12744871 w 21052571"/>
              <a:gd name="connsiteY5887" fmla="*/ 1727698 h 8402012"/>
              <a:gd name="connsiteX5888" fmla="*/ 12629875 w 21052571"/>
              <a:gd name="connsiteY5888" fmla="*/ 1740594 h 8402012"/>
              <a:gd name="connsiteX5889" fmla="*/ 12526701 w 21052571"/>
              <a:gd name="connsiteY5889" fmla="*/ 1745967 h 8402012"/>
              <a:gd name="connsiteX5890" fmla="*/ 12302083 w 21052571"/>
              <a:gd name="connsiteY5890" fmla="*/ 1778207 h 8402012"/>
              <a:gd name="connsiteX5891" fmla="*/ 12077465 w 21052571"/>
              <a:gd name="connsiteY5891" fmla="*/ 1816895 h 8402012"/>
              <a:gd name="connsiteX5892" fmla="*/ 11988263 w 21052571"/>
              <a:gd name="connsiteY5892" fmla="*/ 1849134 h 8402012"/>
              <a:gd name="connsiteX5893" fmla="*/ 11897986 w 21052571"/>
              <a:gd name="connsiteY5893" fmla="*/ 1862030 h 8402012"/>
              <a:gd name="connsiteX5894" fmla="*/ 11699161 w 21052571"/>
              <a:gd name="connsiteY5894" fmla="*/ 1920063 h 8402012"/>
              <a:gd name="connsiteX5895" fmla="*/ 11635752 w 21052571"/>
              <a:gd name="connsiteY5895" fmla="*/ 1920063 h 8402012"/>
              <a:gd name="connsiteX5896" fmla="*/ 11635483 w 21052571"/>
              <a:gd name="connsiteY5896" fmla="*/ 1919987 h 8402012"/>
              <a:gd name="connsiteX5897" fmla="*/ 11616508 w 21052571"/>
              <a:gd name="connsiteY5897" fmla="*/ 1914622 h 8402012"/>
              <a:gd name="connsiteX5898" fmla="*/ 11564820 w 21052571"/>
              <a:gd name="connsiteY5898" fmla="*/ 1920063 h 8402012"/>
              <a:gd name="connsiteX5899" fmla="*/ 11692713 w 21052571"/>
              <a:gd name="connsiteY5899" fmla="*/ 1989913 h 8402012"/>
              <a:gd name="connsiteX5900" fmla="*/ 11019934 w 21052571"/>
              <a:gd name="connsiteY5900" fmla="*/ 2195172 h 8402012"/>
              <a:gd name="connsiteX5901" fmla="*/ 10692142 w 21052571"/>
              <a:gd name="connsiteY5901" fmla="*/ 2311236 h 8402012"/>
              <a:gd name="connsiteX5902" fmla="*/ 10538456 w 21052571"/>
              <a:gd name="connsiteY5902" fmla="*/ 2393980 h 8402012"/>
              <a:gd name="connsiteX5903" fmla="*/ 10468598 w 21052571"/>
              <a:gd name="connsiteY5903" fmla="*/ 2406870 h 8402012"/>
              <a:gd name="connsiteX5904" fmla="*/ 10449253 w 21052571"/>
              <a:gd name="connsiteY5904" fmla="*/ 2464911 h 8402012"/>
              <a:gd name="connsiteX5905" fmla="*/ 11070446 w 21052571"/>
              <a:gd name="connsiteY5905" fmla="*/ 2246753 h 8402012"/>
              <a:gd name="connsiteX5906" fmla="*/ 11070446 w 21052571"/>
              <a:gd name="connsiteY5906" fmla="*/ 2311236 h 8402012"/>
              <a:gd name="connsiteX5907" fmla="*/ 11545475 w 21052571"/>
              <a:gd name="connsiteY5907" fmla="*/ 2169380 h 8402012"/>
              <a:gd name="connsiteX5908" fmla="*/ 11763645 w 21052571"/>
              <a:gd name="connsiteY5908" fmla="*/ 2156485 h 8402012"/>
              <a:gd name="connsiteX5909" fmla="*/ 11815232 w 21052571"/>
              <a:gd name="connsiteY5909" fmla="*/ 2125320 h 8402012"/>
              <a:gd name="connsiteX5910" fmla="*/ 11846399 w 21052571"/>
              <a:gd name="connsiteY5910" fmla="*/ 2080184 h 8402012"/>
              <a:gd name="connsiteX5911" fmla="*/ 11943124 w 21052571"/>
              <a:gd name="connsiteY5911" fmla="*/ 2099528 h 8402012"/>
              <a:gd name="connsiteX5912" fmla="*/ 11968918 w 21052571"/>
              <a:gd name="connsiteY5912" fmla="*/ 2125320 h 8402012"/>
              <a:gd name="connsiteX5913" fmla="*/ 12026953 w 21052571"/>
              <a:gd name="connsiteY5913" fmla="*/ 2125320 h 8402012"/>
              <a:gd name="connsiteX5914" fmla="*/ 12033401 w 21052571"/>
              <a:gd name="connsiteY5914" fmla="*/ 2099528 h 8402012"/>
              <a:gd name="connsiteX5915" fmla="*/ 12058120 w 21052571"/>
              <a:gd name="connsiteY5915" fmla="*/ 2086632 h 8402012"/>
              <a:gd name="connsiteX5916" fmla="*/ 12116155 w 21052571"/>
              <a:gd name="connsiteY5916" fmla="*/ 2086632 h 8402012"/>
              <a:gd name="connsiteX5917" fmla="*/ 12212881 w 21052571"/>
              <a:gd name="connsiteY5917" fmla="*/ 2035049 h 8402012"/>
              <a:gd name="connsiteX5918" fmla="*/ 12135501 w 21052571"/>
              <a:gd name="connsiteY5918" fmla="*/ 1907166 h 8402012"/>
              <a:gd name="connsiteX5919" fmla="*/ 12129052 w 21052571"/>
              <a:gd name="connsiteY5919" fmla="*/ 1849134 h 8402012"/>
              <a:gd name="connsiteX5920" fmla="*/ 12431051 w 21052571"/>
              <a:gd name="connsiteY5920" fmla="*/ 1829790 h 8402012"/>
              <a:gd name="connsiteX5921" fmla="*/ 12276290 w 21052571"/>
              <a:gd name="connsiteY5921" fmla="*/ 1868478 h 8402012"/>
              <a:gd name="connsiteX5922" fmla="*/ 12353670 w 21052571"/>
              <a:gd name="connsiteY5922" fmla="*/ 1920063 h 8402012"/>
              <a:gd name="connsiteX5923" fmla="*/ 12276290 w 21052571"/>
              <a:gd name="connsiteY5923" fmla="*/ 1983465 h 8402012"/>
              <a:gd name="connsiteX5924" fmla="*/ 12327877 w 21052571"/>
              <a:gd name="connsiteY5924" fmla="*/ 2041497 h 8402012"/>
              <a:gd name="connsiteX5925" fmla="*/ 12623427 w 21052571"/>
              <a:gd name="connsiteY5925" fmla="*/ 2002809 h 8402012"/>
              <a:gd name="connsiteX5926" fmla="*/ 12802906 w 21052571"/>
              <a:gd name="connsiteY5926" fmla="*/ 1989913 h 8402012"/>
              <a:gd name="connsiteX5927" fmla="*/ 13001731 w 21052571"/>
              <a:gd name="connsiteY5927" fmla="*/ 1977018 h 8402012"/>
              <a:gd name="connsiteX5928" fmla="*/ 13103830 w 21052571"/>
              <a:gd name="connsiteY5928" fmla="*/ 1977018 h 8402012"/>
              <a:gd name="connsiteX5929" fmla="*/ 13168314 w 21052571"/>
              <a:gd name="connsiteY5929" fmla="*/ 1970570 h 8402012"/>
              <a:gd name="connsiteX5930" fmla="*/ 13174762 w 21052571"/>
              <a:gd name="connsiteY5930" fmla="*/ 2002809 h 8402012"/>
              <a:gd name="connsiteX5931" fmla="*/ 13123175 w 21052571"/>
              <a:gd name="connsiteY5931" fmla="*/ 2002809 h 8402012"/>
              <a:gd name="connsiteX5932" fmla="*/ 13213452 w 21052571"/>
              <a:gd name="connsiteY5932" fmla="*/ 2054393 h 8402012"/>
              <a:gd name="connsiteX5933" fmla="*/ 13252142 w 21052571"/>
              <a:gd name="connsiteY5933" fmla="*/ 2073737 h 8402012"/>
              <a:gd name="connsiteX5934" fmla="*/ 13309103 w 21052571"/>
              <a:gd name="connsiteY5934" fmla="*/ 2086632 h 8402012"/>
              <a:gd name="connsiteX5935" fmla="*/ 13399380 w 21052571"/>
              <a:gd name="connsiteY5935" fmla="*/ 2067288 h 8402012"/>
              <a:gd name="connsiteX5936" fmla="*/ 13470312 w 21052571"/>
              <a:gd name="connsiteY5936" fmla="*/ 2054393 h 8402012"/>
              <a:gd name="connsiteX5937" fmla="*/ 13617550 w 21052571"/>
              <a:gd name="connsiteY5937" fmla="*/ 2035049 h 8402012"/>
              <a:gd name="connsiteX5938" fmla="*/ 13572411 w 21052571"/>
              <a:gd name="connsiteY5938" fmla="*/ 1970570 h 8402012"/>
              <a:gd name="connsiteX5939" fmla="*/ 13675585 w 21052571"/>
              <a:gd name="connsiteY5939" fmla="*/ 1983465 h 8402012"/>
              <a:gd name="connsiteX5940" fmla="*/ 13636895 w 21052571"/>
              <a:gd name="connsiteY5940" fmla="*/ 2015705 h 8402012"/>
              <a:gd name="connsiteX5941" fmla="*/ 13675585 w 21052571"/>
              <a:gd name="connsiteY5941" fmla="*/ 2060841 h 8402012"/>
              <a:gd name="connsiteX5942" fmla="*/ 13713200 w 21052571"/>
              <a:gd name="connsiteY5942" fmla="*/ 2035049 h 8402012"/>
              <a:gd name="connsiteX5943" fmla="*/ 13751891 w 21052571"/>
              <a:gd name="connsiteY5943" fmla="*/ 2060841 h 8402012"/>
              <a:gd name="connsiteX5944" fmla="*/ 13797029 w 21052571"/>
              <a:gd name="connsiteY5944" fmla="*/ 2067288 h 8402012"/>
              <a:gd name="connsiteX5945" fmla="*/ 13777684 w 21052571"/>
              <a:gd name="connsiteY5945" fmla="*/ 2093081 h 8402012"/>
              <a:gd name="connsiteX5946" fmla="*/ 13680959 w 21052571"/>
              <a:gd name="connsiteY5946" fmla="*/ 2099528 h 8402012"/>
              <a:gd name="connsiteX5947" fmla="*/ 13444518 w 21052571"/>
              <a:gd name="connsiteY5947" fmla="*/ 2112430 h 8402012"/>
              <a:gd name="connsiteX5948" fmla="*/ 13328448 w 21052571"/>
              <a:gd name="connsiteY5948" fmla="*/ 2118874 h 8402012"/>
              <a:gd name="connsiteX5949" fmla="*/ 13239246 w 21052571"/>
              <a:gd name="connsiteY5949" fmla="*/ 2151111 h 8402012"/>
              <a:gd name="connsiteX5950" fmla="*/ 13322000 w 21052571"/>
              <a:gd name="connsiteY5950" fmla="*/ 2195172 h 8402012"/>
              <a:gd name="connsiteX5951" fmla="*/ 13284384 w 21052571"/>
              <a:gd name="connsiteY5951" fmla="*/ 2220961 h 8402012"/>
              <a:gd name="connsiteX5952" fmla="*/ 13207004 w 21052571"/>
              <a:gd name="connsiteY5952" fmla="*/ 2220961 h 8402012"/>
              <a:gd name="connsiteX5953" fmla="*/ 13181210 w 21052571"/>
              <a:gd name="connsiteY5953" fmla="*/ 2151111 h 8402012"/>
              <a:gd name="connsiteX5954" fmla="*/ 12859867 w 21052571"/>
              <a:gd name="connsiteY5954" fmla="*/ 2188728 h 8402012"/>
              <a:gd name="connsiteX5955" fmla="*/ 12693284 w 21052571"/>
              <a:gd name="connsiteY5955" fmla="*/ 2208069 h 8402012"/>
              <a:gd name="connsiteX5956" fmla="*/ 12597633 w 21052571"/>
              <a:gd name="connsiteY5956" fmla="*/ 2240307 h 8402012"/>
              <a:gd name="connsiteX5957" fmla="*/ 12591185 w 21052571"/>
              <a:gd name="connsiteY5957" fmla="*/ 2311236 h 8402012"/>
              <a:gd name="connsiteX5958" fmla="*/ 12546046 w 21052571"/>
              <a:gd name="connsiteY5958" fmla="*/ 2324131 h 8402012"/>
              <a:gd name="connsiteX5959" fmla="*/ 12385912 w 21052571"/>
              <a:gd name="connsiteY5959" fmla="*/ 2343474 h 8402012"/>
              <a:gd name="connsiteX5960" fmla="*/ 12071017 w 21052571"/>
              <a:gd name="connsiteY5960" fmla="*/ 2406870 h 8402012"/>
              <a:gd name="connsiteX5961" fmla="*/ 11430479 w 21052571"/>
              <a:gd name="connsiteY5961" fmla="*/ 2561628 h 8402012"/>
              <a:gd name="connsiteX5962" fmla="*/ 11141378 w 21052571"/>
              <a:gd name="connsiteY5962" fmla="*/ 2618587 h 8402012"/>
              <a:gd name="connsiteX5963" fmla="*/ 11089791 w 21052571"/>
              <a:gd name="connsiteY5963" fmla="*/ 2631480 h 8402012"/>
              <a:gd name="connsiteX5964" fmla="*/ 11070446 w 21052571"/>
              <a:gd name="connsiteY5964" fmla="*/ 2689511 h 8402012"/>
              <a:gd name="connsiteX5965" fmla="*/ 10961898 w 21052571"/>
              <a:gd name="connsiteY5965" fmla="*/ 2676615 h 8402012"/>
              <a:gd name="connsiteX5966" fmla="*/ 10961898 w 21052571"/>
              <a:gd name="connsiteY5966" fmla="*/ 2741094 h 8402012"/>
              <a:gd name="connsiteX5967" fmla="*/ 10750177 w 21052571"/>
              <a:gd name="connsiteY5967" fmla="*/ 2785149 h 8402012"/>
              <a:gd name="connsiteX5968" fmla="*/ 10916760 w 21052571"/>
              <a:gd name="connsiteY5968" fmla="*/ 2752914 h 8402012"/>
              <a:gd name="connsiteX5969" fmla="*/ 11070446 w 21052571"/>
              <a:gd name="connsiteY5969" fmla="*/ 2715302 h 8402012"/>
              <a:gd name="connsiteX5970" fmla="*/ 11398238 w 21052571"/>
              <a:gd name="connsiteY5970" fmla="*/ 2650824 h 8402012"/>
              <a:gd name="connsiteX5971" fmla="*/ 12071017 w 21052571"/>
              <a:gd name="connsiteY5971" fmla="*/ 2497149 h 8402012"/>
              <a:gd name="connsiteX5972" fmla="*/ 12090362 w 21052571"/>
              <a:gd name="connsiteY5972" fmla="*/ 2554106 h 8402012"/>
              <a:gd name="connsiteX5973" fmla="*/ 12090362 w 21052571"/>
              <a:gd name="connsiteY5973" fmla="*/ 2497149 h 8402012"/>
              <a:gd name="connsiteX5974" fmla="*/ 12135501 w 21052571"/>
              <a:gd name="connsiteY5974" fmla="*/ 2484256 h 8402012"/>
              <a:gd name="connsiteX5975" fmla="*/ 12206433 w 21052571"/>
              <a:gd name="connsiteY5975" fmla="*/ 2477804 h 8402012"/>
              <a:gd name="connsiteX5976" fmla="*/ 12187087 w 21052571"/>
              <a:gd name="connsiteY5976" fmla="*/ 2510046 h 8402012"/>
              <a:gd name="connsiteX5977" fmla="*/ 12219329 w 21052571"/>
              <a:gd name="connsiteY5977" fmla="*/ 2522941 h 8402012"/>
              <a:gd name="connsiteX5978" fmla="*/ 12340773 w 21052571"/>
              <a:gd name="connsiteY5978" fmla="*/ 2432672 h 8402012"/>
              <a:gd name="connsiteX5979" fmla="*/ 12565391 w 21052571"/>
              <a:gd name="connsiteY5979" fmla="*/ 2387533 h 8402012"/>
              <a:gd name="connsiteX5980" fmla="*/ 12654594 w 21052571"/>
              <a:gd name="connsiteY5980" fmla="*/ 2374638 h 8402012"/>
              <a:gd name="connsiteX5981" fmla="*/ 12719078 w 21052571"/>
              <a:gd name="connsiteY5981" fmla="*/ 2400427 h 8402012"/>
              <a:gd name="connsiteX5982" fmla="*/ 12950144 w 21052571"/>
              <a:gd name="connsiteY5982" fmla="*/ 2374638 h 8402012"/>
              <a:gd name="connsiteX5983" fmla="*/ 13880858 w 21052571"/>
              <a:gd name="connsiteY5983" fmla="*/ 2337027 h 8402012"/>
              <a:gd name="connsiteX5984" fmla="*/ 13803477 w 21052571"/>
              <a:gd name="connsiteY5984" fmla="*/ 2348847 h 8402012"/>
              <a:gd name="connsiteX5985" fmla="*/ 13822823 w 21052571"/>
              <a:gd name="connsiteY5985" fmla="*/ 2381086 h 8402012"/>
              <a:gd name="connsiteX5986" fmla="*/ 13732545 w 21052571"/>
              <a:gd name="connsiteY5986" fmla="*/ 2445566 h 8402012"/>
              <a:gd name="connsiteX5987" fmla="*/ 13694930 w 21052571"/>
              <a:gd name="connsiteY5987" fmla="*/ 2497149 h 8402012"/>
              <a:gd name="connsiteX5988" fmla="*/ 13738994 w 21052571"/>
              <a:gd name="connsiteY5988" fmla="*/ 2471358 h 8402012"/>
              <a:gd name="connsiteX5989" fmla="*/ 13784132 w 21052571"/>
              <a:gd name="connsiteY5989" fmla="*/ 2497149 h 8402012"/>
              <a:gd name="connsiteX5990" fmla="*/ 13848616 w 21052571"/>
              <a:gd name="connsiteY5990" fmla="*/ 2471358 h 8402012"/>
              <a:gd name="connsiteX5991" fmla="*/ 13867961 w 21052571"/>
              <a:gd name="connsiteY5991" fmla="*/ 2381086 h 8402012"/>
              <a:gd name="connsiteX5992" fmla="*/ 13893755 w 21052571"/>
              <a:gd name="connsiteY5992" fmla="*/ 2361740 h 8402012"/>
              <a:gd name="connsiteX5993" fmla="*/ 13905577 w 21052571"/>
              <a:gd name="connsiteY5993" fmla="*/ 2317683 h 8402012"/>
              <a:gd name="connsiteX5994" fmla="*/ 13976509 w 21052571"/>
              <a:gd name="connsiteY5994" fmla="*/ 2304791 h 8402012"/>
              <a:gd name="connsiteX5995" fmla="*/ 14099027 w 21052571"/>
              <a:gd name="connsiteY5995" fmla="*/ 2291889 h 8402012"/>
              <a:gd name="connsiteX5996" fmla="*/ 14201127 w 21052571"/>
              <a:gd name="connsiteY5996" fmla="*/ 2285443 h 8402012"/>
              <a:gd name="connsiteX5997" fmla="*/ 14212411 w 21052571"/>
              <a:gd name="connsiteY5997" fmla="*/ 2324803 h 8402012"/>
              <a:gd name="connsiteX5998" fmla="*/ 14213855 w 21052571"/>
              <a:gd name="connsiteY5998" fmla="*/ 2363672 h 8402012"/>
              <a:gd name="connsiteX5999" fmla="*/ 14217894 w 21052571"/>
              <a:gd name="connsiteY5999" fmla="*/ 2366503 h 8402012"/>
              <a:gd name="connsiteX6000" fmla="*/ 14199932 w 21052571"/>
              <a:gd name="connsiteY6000" fmla="*/ 2366503 h 8402012"/>
              <a:gd name="connsiteX6001" fmla="*/ 14204446 w 21052571"/>
              <a:gd name="connsiteY6001" fmla="*/ 2363340 h 8402012"/>
              <a:gd name="connsiteX6002" fmla="*/ 14169506 w 21052571"/>
              <a:gd name="connsiteY6002" fmla="*/ 2345640 h 8402012"/>
              <a:gd name="connsiteX6003" fmla="*/ 14034544 w 21052571"/>
              <a:gd name="connsiteY6003" fmla="*/ 2337027 h 8402012"/>
              <a:gd name="connsiteX6004" fmla="*/ 14110849 w 21052571"/>
              <a:gd name="connsiteY6004" fmla="*/ 2368190 h 8402012"/>
              <a:gd name="connsiteX6005" fmla="*/ 14073234 w 21052571"/>
              <a:gd name="connsiteY6005" fmla="*/ 2419778 h 8402012"/>
              <a:gd name="connsiteX6006" fmla="*/ 14015199 w 21052571"/>
              <a:gd name="connsiteY6006" fmla="*/ 2497149 h 8402012"/>
              <a:gd name="connsiteX6007" fmla="*/ 14073234 w 21052571"/>
              <a:gd name="connsiteY6007" fmla="*/ 2522941 h 8402012"/>
              <a:gd name="connsiteX6008" fmla="*/ 14091504 w 21052571"/>
              <a:gd name="connsiteY6008" fmla="*/ 2464911 h 8402012"/>
              <a:gd name="connsiteX6009" fmla="*/ 14130195 w 21052571"/>
              <a:gd name="connsiteY6009" fmla="*/ 2529389 h 8402012"/>
              <a:gd name="connsiteX6010" fmla="*/ 14188230 w 21052571"/>
              <a:gd name="connsiteY6010" fmla="*/ 2497149 h 8402012"/>
              <a:gd name="connsiteX6011" fmla="*/ 14143091 w 21052571"/>
              <a:gd name="connsiteY6011" fmla="*/ 2497149 h 8402012"/>
              <a:gd name="connsiteX6012" fmla="*/ 14143091 w 21052571"/>
              <a:gd name="connsiteY6012" fmla="*/ 2432672 h 8402012"/>
              <a:gd name="connsiteX6013" fmla="*/ 14259162 w 21052571"/>
              <a:gd name="connsiteY6013" fmla="*/ 2477804 h 8402012"/>
              <a:gd name="connsiteX6014" fmla="*/ 14233368 w 21052571"/>
              <a:gd name="connsiteY6014" fmla="*/ 2522941 h 8402012"/>
              <a:gd name="connsiteX6015" fmla="*/ 14278507 w 21052571"/>
              <a:gd name="connsiteY6015" fmla="*/ 2542284 h 8402012"/>
              <a:gd name="connsiteX6016" fmla="*/ 14284955 w 21052571"/>
              <a:gd name="connsiteY6016" fmla="*/ 2464911 h 8402012"/>
              <a:gd name="connsiteX6017" fmla="*/ 14348364 w 21052571"/>
              <a:gd name="connsiteY6017" fmla="*/ 2458463 h 8402012"/>
              <a:gd name="connsiteX6018" fmla="*/ 14374158 w 21052571"/>
              <a:gd name="connsiteY6018" fmla="*/ 2484256 h 8402012"/>
              <a:gd name="connsiteX6019" fmla="*/ 14316122 w 21052571"/>
              <a:gd name="connsiteY6019" fmla="*/ 2497149 h 8402012"/>
              <a:gd name="connsiteX6020" fmla="*/ 14322571 w 21052571"/>
              <a:gd name="connsiteY6020" fmla="*/ 2554106 h 8402012"/>
              <a:gd name="connsiteX6021" fmla="*/ 14534292 w 21052571"/>
              <a:gd name="connsiteY6021" fmla="*/ 2547657 h 8402012"/>
              <a:gd name="connsiteX6022" fmla="*/ 14393503 w 21052571"/>
              <a:gd name="connsiteY6022" fmla="*/ 2510046 h 8402012"/>
              <a:gd name="connsiteX6023" fmla="*/ 14637466 w 21052571"/>
              <a:gd name="connsiteY6023" fmla="*/ 2510046 h 8402012"/>
              <a:gd name="connsiteX6024" fmla="*/ 14579431 w 21052571"/>
              <a:gd name="connsiteY6024" fmla="*/ 2605690 h 8402012"/>
              <a:gd name="connsiteX6025" fmla="*/ 14637466 w 21052571"/>
              <a:gd name="connsiteY6025" fmla="*/ 2644376 h 8402012"/>
              <a:gd name="connsiteX6026" fmla="*/ 14079682 w 21052571"/>
              <a:gd name="connsiteY6026" fmla="*/ 2561628 h 8402012"/>
              <a:gd name="connsiteX6027" fmla="*/ 13809926 w 21052571"/>
              <a:gd name="connsiteY6027" fmla="*/ 2535836 h 8402012"/>
              <a:gd name="connsiteX6028" fmla="*/ 13700304 w 21052571"/>
              <a:gd name="connsiteY6028" fmla="*/ 2535836 h 8402012"/>
              <a:gd name="connsiteX6029" fmla="*/ 13688482 w 21052571"/>
              <a:gd name="connsiteY6029" fmla="*/ 2419778 h 8402012"/>
              <a:gd name="connsiteX6030" fmla="*/ 13438070 w 21052571"/>
              <a:gd name="connsiteY6030" fmla="*/ 2432672 h 8402012"/>
              <a:gd name="connsiteX6031" fmla="*/ 13499431 w 21052571"/>
              <a:gd name="connsiteY6031" fmla="*/ 2462859 h 8402012"/>
              <a:gd name="connsiteX6032" fmla="*/ 13505185 w 21052571"/>
              <a:gd name="connsiteY6032" fmla="*/ 2450516 h 8402012"/>
              <a:gd name="connsiteX6033" fmla="*/ 13516412 w 21052571"/>
              <a:gd name="connsiteY6033" fmla="*/ 2464962 h 8402012"/>
              <a:gd name="connsiteX6034" fmla="*/ 13512292 w 21052571"/>
              <a:gd name="connsiteY6034" fmla="*/ 2468496 h 8402012"/>
              <a:gd name="connsiteX6035" fmla="*/ 13538725 w 21052571"/>
              <a:gd name="connsiteY6035" fmla="*/ 2478915 h 8402012"/>
              <a:gd name="connsiteX6036" fmla="*/ 13572411 w 21052571"/>
              <a:gd name="connsiteY6036" fmla="*/ 2484256 h 8402012"/>
              <a:gd name="connsiteX6037" fmla="*/ 13636895 w 21052571"/>
              <a:gd name="connsiteY6037" fmla="*/ 2522941 h 8402012"/>
              <a:gd name="connsiteX6038" fmla="*/ 13392932 w 21052571"/>
              <a:gd name="connsiteY6038" fmla="*/ 2522941 h 8402012"/>
              <a:gd name="connsiteX6039" fmla="*/ 13399380 w 21052571"/>
              <a:gd name="connsiteY6039" fmla="*/ 2464911 h 8402012"/>
              <a:gd name="connsiteX6040" fmla="*/ 13403724 w 21052571"/>
              <a:gd name="connsiteY6040" fmla="*/ 2467517 h 8402012"/>
              <a:gd name="connsiteX6041" fmla="*/ 13403655 w 21052571"/>
              <a:gd name="connsiteY6041" fmla="*/ 2467412 h 8402012"/>
              <a:gd name="connsiteX6042" fmla="*/ 13412636 w 21052571"/>
              <a:gd name="connsiteY6042" fmla="*/ 2452532 h 8402012"/>
              <a:gd name="connsiteX6043" fmla="*/ 13413461 w 21052571"/>
              <a:gd name="connsiteY6043" fmla="*/ 2453899 h 8402012"/>
              <a:gd name="connsiteX6044" fmla="*/ 13409959 w 21052571"/>
              <a:gd name="connsiteY6044" fmla="*/ 2446573 h 8402012"/>
              <a:gd name="connsiteX6045" fmla="*/ 13380035 w 21052571"/>
              <a:gd name="connsiteY6045" fmla="*/ 2393980 h 8402012"/>
              <a:gd name="connsiteX6046" fmla="*/ 13302654 w 21052571"/>
              <a:gd name="connsiteY6046" fmla="*/ 2400427 h 8402012"/>
              <a:gd name="connsiteX6047" fmla="*/ 13252142 w 21052571"/>
              <a:gd name="connsiteY6047" fmla="*/ 2400427 h 8402012"/>
              <a:gd name="connsiteX6048" fmla="*/ 13239246 w 21052571"/>
              <a:gd name="connsiteY6048" fmla="*/ 2497149 h 8402012"/>
              <a:gd name="connsiteX6049" fmla="*/ 13284384 w 21052571"/>
              <a:gd name="connsiteY6049" fmla="*/ 2464911 h 8402012"/>
              <a:gd name="connsiteX6050" fmla="*/ 13296206 w 21052571"/>
              <a:gd name="connsiteY6050" fmla="*/ 2522941 h 8402012"/>
              <a:gd name="connsiteX6051" fmla="*/ 13200555 w 21052571"/>
              <a:gd name="connsiteY6051" fmla="*/ 2510046 h 8402012"/>
              <a:gd name="connsiteX6052" fmla="*/ 13213452 w 21052571"/>
              <a:gd name="connsiteY6052" fmla="*/ 2452014 h 8402012"/>
              <a:gd name="connsiteX6053" fmla="*/ 13174762 w 21052571"/>
              <a:gd name="connsiteY6053" fmla="*/ 2406870 h 8402012"/>
              <a:gd name="connsiteX6054" fmla="*/ 13090933 w 21052571"/>
              <a:gd name="connsiteY6054" fmla="*/ 2426225 h 8402012"/>
              <a:gd name="connsiteX6055" fmla="*/ 12892109 w 21052571"/>
              <a:gd name="connsiteY6055" fmla="*/ 2464911 h 8402012"/>
              <a:gd name="connsiteX6056" fmla="*/ 12680387 w 21052571"/>
              <a:gd name="connsiteY6056" fmla="*/ 2484256 h 8402012"/>
              <a:gd name="connsiteX6057" fmla="*/ 12500908 w 21052571"/>
              <a:gd name="connsiteY6057" fmla="*/ 2535836 h 8402012"/>
              <a:gd name="connsiteX6058" fmla="*/ 12546046 w 21052571"/>
              <a:gd name="connsiteY6058" fmla="*/ 2566999 h 8402012"/>
              <a:gd name="connsiteX6059" fmla="*/ 12526701 w 21052571"/>
              <a:gd name="connsiteY6059" fmla="*/ 2599243 h 8402012"/>
              <a:gd name="connsiteX6060" fmla="*/ 13675585 w 21052571"/>
              <a:gd name="connsiteY6060" fmla="*/ 2612137 h 8402012"/>
              <a:gd name="connsiteX6061" fmla="*/ 13483209 w 21052571"/>
              <a:gd name="connsiteY6061" fmla="*/ 2631480 h 8402012"/>
              <a:gd name="connsiteX6062" fmla="*/ 13405828 w 21052571"/>
              <a:gd name="connsiteY6062" fmla="*/ 2644376 h 8402012"/>
              <a:gd name="connsiteX6063" fmla="*/ 13392932 w 21052571"/>
              <a:gd name="connsiteY6063" fmla="*/ 2708855 h 8402012"/>
              <a:gd name="connsiteX6064" fmla="*/ 13598205 w 21052571"/>
              <a:gd name="connsiteY6064" fmla="*/ 2689511 h 8402012"/>
              <a:gd name="connsiteX6065" fmla="*/ 13675585 w 21052571"/>
              <a:gd name="connsiteY6065" fmla="*/ 2657271 h 8402012"/>
              <a:gd name="connsiteX6066" fmla="*/ 13764787 w 21052571"/>
              <a:gd name="connsiteY6066" fmla="*/ 2612137 h 8402012"/>
              <a:gd name="connsiteX6067" fmla="*/ 13867961 w 21052571"/>
              <a:gd name="connsiteY6067" fmla="*/ 2605690 h 8402012"/>
              <a:gd name="connsiteX6068" fmla="*/ 13950715 w 21052571"/>
              <a:gd name="connsiteY6068" fmla="*/ 2618587 h 8402012"/>
              <a:gd name="connsiteX6069" fmla="*/ 13893755 w 21052571"/>
              <a:gd name="connsiteY6069" fmla="*/ 2644376 h 8402012"/>
              <a:gd name="connsiteX6070" fmla="*/ 13829271 w 21052571"/>
              <a:gd name="connsiteY6070" fmla="*/ 2644376 h 8402012"/>
              <a:gd name="connsiteX6071" fmla="*/ 13732545 w 21052571"/>
              <a:gd name="connsiteY6071" fmla="*/ 2670168 h 8402012"/>
              <a:gd name="connsiteX6072" fmla="*/ 13764787 w 21052571"/>
              <a:gd name="connsiteY6072" fmla="*/ 2702408 h 8402012"/>
              <a:gd name="connsiteX6073" fmla="*/ 13874409 w 21052571"/>
              <a:gd name="connsiteY6073" fmla="*/ 2695958 h 8402012"/>
              <a:gd name="connsiteX6074" fmla="*/ 14110849 w 21052571"/>
              <a:gd name="connsiteY6074" fmla="*/ 2676615 h 8402012"/>
              <a:gd name="connsiteX6075" fmla="*/ 14110849 w 21052571"/>
              <a:gd name="connsiteY6075" fmla="*/ 2741094 h 8402012"/>
              <a:gd name="connsiteX6076" fmla="*/ 14155988 w 21052571"/>
              <a:gd name="connsiteY6076" fmla="*/ 2741094 h 8402012"/>
              <a:gd name="connsiteX6077" fmla="*/ 14246265 w 21052571"/>
              <a:gd name="connsiteY6077" fmla="*/ 2747539 h 8402012"/>
              <a:gd name="connsiteX6078" fmla="*/ 14425745 w 21052571"/>
              <a:gd name="connsiteY6078" fmla="*/ 2752914 h 8402012"/>
              <a:gd name="connsiteX6079" fmla="*/ 14592327 w 21052571"/>
              <a:gd name="connsiteY6079" fmla="*/ 2766883 h 8402012"/>
              <a:gd name="connsiteX6080" fmla="*/ 14637466 w 21052571"/>
              <a:gd name="connsiteY6080" fmla="*/ 2830301 h 8402012"/>
              <a:gd name="connsiteX6081" fmla="*/ 14326333 w 21052571"/>
              <a:gd name="connsiteY6081" fmla="*/ 2801257 h 8402012"/>
              <a:gd name="connsiteX6082" fmla="*/ 14262063 w 21052571"/>
              <a:gd name="connsiteY6082" fmla="*/ 2796778 h 8402012"/>
              <a:gd name="connsiteX6083" fmla="*/ 14275019 w 21052571"/>
              <a:gd name="connsiteY6083" fmla="*/ 2805263 h 8402012"/>
              <a:gd name="connsiteX6084" fmla="*/ 14279510 w 21052571"/>
              <a:gd name="connsiteY6084" fmla="*/ 2828558 h 8402012"/>
              <a:gd name="connsiteX6085" fmla="*/ 14266038 w 21052571"/>
              <a:gd name="connsiteY6085" fmla="*/ 2819735 h 8402012"/>
              <a:gd name="connsiteX6086" fmla="*/ 14261607 w 21052571"/>
              <a:gd name="connsiteY6086" fmla="*/ 2796747 h 8402012"/>
              <a:gd name="connsiteX6087" fmla="*/ 14170161 w 21052571"/>
              <a:gd name="connsiteY6087" fmla="*/ 2790378 h 8402012"/>
              <a:gd name="connsiteX6088" fmla="*/ 14015199 w 21052571"/>
              <a:gd name="connsiteY6088" fmla="*/ 2772256 h 8402012"/>
              <a:gd name="connsiteX6089" fmla="*/ 13758339 w 21052571"/>
              <a:gd name="connsiteY6089" fmla="*/ 2785149 h 8402012"/>
              <a:gd name="connsiteX6090" fmla="*/ 13713200 w 21052571"/>
              <a:gd name="connsiteY6090" fmla="*/ 2766883 h 8402012"/>
              <a:gd name="connsiteX6091" fmla="*/ 13662688 w 21052571"/>
              <a:gd name="connsiteY6091" fmla="*/ 2752914 h 8402012"/>
              <a:gd name="connsiteX6092" fmla="*/ 13598205 w 21052571"/>
              <a:gd name="connsiteY6092" fmla="*/ 2798035 h 8402012"/>
              <a:gd name="connsiteX6093" fmla="*/ 13572411 w 21052571"/>
              <a:gd name="connsiteY6093" fmla="*/ 2741094 h 8402012"/>
              <a:gd name="connsiteX6094" fmla="*/ 13431622 w 21052571"/>
              <a:gd name="connsiteY6094" fmla="*/ 2798035 h 8402012"/>
              <a:gd name="connsiteX6095" fmla="*/ 13239246 w 21052571"/>
              <a:gd name="connsiteY6095" fmla="*/ 2785149 h 8402012"/>
              <a:gd name="connsiteX6096" fmla="*/ 13252142 w 21052571"/>
              <a:gd name="connsiteY6096" fmla="*/ 2772256 h 8402012"/>
              <a:gd name="connsiteX6097" fmla="*/ 13194107 w 21052571"/>
              <a:gd name="connsiteY6097" fmla="*/ 2766883 h 8402012"/>
              <a:gd name="connsiteX6098" fmla="*/ 13103830 w 21052571"/>
              <a:gd name="connsiteY6098" fmla="*/ 2772256 h 8402012"/>
              <a:gd name="connsiteX6099" fmla="*/ 12982386 w 21052571"/>
              <a:gd name="connsiteY6099" fmla="*/ 2830301 h 8402012"/>
              <a:gd name="connsiteX6100" fmla="*/ 12790010 w 21052571"/>
              <a:gd name="connsiteY6100" fmla="*/ 2791595 h 8402012"/>
              <a:gd name="connsiteX6101" fmla="*/ 12654594 w 21052571"/>
              <a:gd name="connsiteY6101" fmla="*/ 2862535 h 8402012"/>
              <a:gd name="connsiteX6102" fmla="*/ 12546046 w 21052571"/>
              <a:gd name="connsiteY6102" fmla="*/ 2836748 h 8402012"/>
              <a:gd name="connsiteX6103" fmla="*/ 12456844 w 21052571"/>
              <a:gd name="connsiteY6103" fmla="*/ 2894774 h 8402012"/>
              <a:gd name="connsiteX6104" fmla="*/ 12340773 w 21052571"/>
              <a:gd name="connsiteY6104" fmla="*/ 2901221 h 8402012"/>
              <a:gd name="connsiteX6105" fmla="*/ 12219329 w 21052571"/>
              <a:gd name="connsiteY6105" fmla="*/ 2907666 h 8402012"/>
              <a:gd name="connsiteX6106" fmla="*/ 12232226 w 21052571"/>
              <a:gd name="connsiteY6106" fmla="*/ 2888327 h 8402012"/>
              <a:gd name="connsiteX6107" fmla="*/ 12090362 w 21052571"/>
              <a:gd name="connsiteY6107" fmla="*/ 2888327 h 8402012"/>
              <a:gd name="connsiteX6108" fmla="*/ 12058120 w 21052571"/>
              <a:gd name="connsiteY6108" fmla="*/ 2958175 h 8402012"/>
              <a:gd name="connsiteX6109" fmla="*/ 11981815 w 21052571"/>
              <a:gd name="connsiteY6109" fmla="*/ 2964624 h 8402012"/>
              <a:gd name="connsiteX6110" fmla="*/ 11808783 w 21052571"/>
              <a:gd name="connsiteY6110" fmla="*/ 3029103 h 8402012"/>
              <a:gd name="connsiteX6111" fmla="*/ 12167742 w 21052571"/>
              <a:gd name="connsiteY6111" fmla="*/ 3048447 h 8402012"/>
              <a:gd name="connsiteX6112" fmla="*/ 12174191 w 21052571"/>
              <a:gd name="connsiteY6112" fmla="*/ 2983968 h 8402012"/>
              <a:gd name="connsiteX6113" fmla="*/ 12238674 w 21052571"/>
              <a:gd name="connsiteY6113" fmla="*/ 2983968 h 8402012"/>
              <a:gd name="connsiteX6114" fmla="*/ 12219329 w 21052571"/>
              <a:gd name="connsiteY6114" fmla="*/ 3067798 h 8402012"/>
              <a:gd name="connsiteX6115" fmla="*/ 12295635 w 21052571"/>
              <a:gd name="connsiteY6115" fmla="*/ 3061340 h 8402012"/>
              <a:gd name="connsiteX6116" fmla="*/ 12539598 w 21052571"/>
              <a:gd name="connsiteY6116" fmla="*/ 2983968 h 8402012"/>
              <a:gd name="connsiteX6117" fmla="*/ 12662117 w 21052571"/>
              <a:gd name="connsiteY6117" fmla="*/ 2977523 h 8402012"/>
              <a:gd name="connsiteX6118" fmla="*/ 12764216 w 21052571"/>
              <a:gd name="connsiteY6118" fmla="*/ 3022655 h 8402012"/>
              <a:gd name="connsiteX6119" fmla="*/ 12769727 w 21052571"/>
              <a:gd name="connsiteY6119" fmla="*/ 3023950 h 8402012"/>
              <a:gd name="connsiteX6120" fmla="*/ 12759050 w 21052571"/>
              <a:gd name="connsiteY6120" fmla="*/ 3014790 h 8402012"/>
              <a:gd name="connsiteX6121" fmla="*/ 12777012 w 21052571"/>
              <a:gd name="connsiteY6121" fmla="*/ 3014790 h 8402012"/>
              <a:gd name="connsiteX6122" fmla="*/ 12770482 w 21052571"/>
              <a:gd name="connsiteY6122" fmla="*/ 3024128 h 8402012"/>
              <a:gd name="connsiteX6123" fmla="*/ 12794225 w 21052571"/>
              <a:gd name="connsiteY6123" fmla="*/ 3029707 h 8402012"/>
              <a:gd name="connsiteX6124" fmla="*/ 12885660 w 21052571"/>
              <a:gd name="connsiteY6124" fmla="*/ 3009759 h 8402012"/>
              <a:gd name="connsiteX6125" fmla="*/ 12956592 w 21052571"/>
              <a:gd name="connsiteY6125" fmla="*/ 2983968 h 8402012"/>
              <a:gd name="connsiteX6126" fmla="*/ 13001731 w 21052571"/>
              <a:gd name="connsiteY6126" fmla="*/ 2977523 h 8402012"/>
              <a:gd name="connsiteX6127" fmla="*/ 13021076 w 21052571"/>
              <a:gd name="connsiteY6127" fmla="*/ 2946355 h 8402012"/>
              <a:gd name="connsiteX6128" fmla="*/ 13052814 w 21052571"/>
              <a:gd name="connsiteY6128" fmla="*/ 2962222 h 8402012"/>
              <a:gd name="connsiteX6129" fmla="*/ 13056973 w 21052571"/>
              <a:gd name="connsiteY6129" fmla="*/ 2968159 h 8402012"/>
              <a:gd name="connsiteX6130" fmla="*/ 13059766 w 21052571"/>
              <a:gd name="connsiteY6130" fmla="*/ 2972146 h 8402012"/>
              <a:gd name="connsiteX6131" fmla="*/ 13110278 w 21052571"/>
              <a:gd name="connsiteY6131" fmla="*/ 2972146 h 8402012"/>
              <a:gd name="connsiteX6132" fmla="*/ 13373586 w 21052571"/>
              <a:gd name="connsiteY6132" fmla="*/ 2914116 h 8402012"/>
              <a:gd name="connsiteX6133" fmla="*/ 13636895 w 21052571"/>
              <a:gd name="connsiteY6133" fmla="*/ 2907666 h 8402012"/>
              <a:gd name="connsiteX6134" fmla="*/ 13676487 w 21052571"/>
              <a:gd name="connsiteY6134" fmla="*/ 2893083 h 8402012"/>
              <a:gd name="connsiteX6135" fmla="*/ 13680018 w 21052571"/>
              <a:gd name="connsiteY6135" fmla="*/ 2911699 h 8402012"/>
              <a:gd name="connsiteX6136" fmla="*/ 13694930 w 21052571"/>
              <a:gd name="connsiteY6136" fmla="*/ 2920566 h 8402012"/>
              <a:gd name="connsiteX6137" fmla="*/ 13690094 w 21052571"/>
              <a:gd name="connsiteY6137" fmla="*/ 2897191 h 8402012"/>
              <a:gd name="connsiteX6138" fmla="*/ 13680782 w 21052571"/>
              <a:gd name="connsiteY6138" fmla="*/ 2891501 h 8402012"/>
              <a:gd name="connsiteX6139" fmla="*/ 13695417 w 21052571"/>
              <a:gd name="connsiteY6139" fmla="*/ 2886110 h 8402012"/>
              <a:gd name="connsiteX6140" fmla="*/ 13880858 w 21052571"/>
              <a:gd name="connsiteY6140" fmla="*/ 2862535 h 8402012"/>
              <a:gd name="connsiteX6141" fmla="*/ 13880858 w 21052571"/>
              <a:gd name="connsiteY6141" fmla="*/ 2920566 h 8402012"/>
              <a:gd name="connsiteX6142" fmla="*/ 14393503 w 21052571"/>
              <a:gd name="connsiteY6142" fmla="*/ 2952806 h 8402012"/>
              <a:gd name="connsiteX6143" fmla="*/ 14335467 w 21052571"/>
              <a:gd name="connsiteY6143" fmla="*/ 2888327 h 8402012"/>
              <a:gd name="connsiteX6144" fmla="*/ 14432193 w 21052571"/>
              <a:gd name="connsiteY6144" fmla="*/ 2888327 h 8402012"/>
              <a:gd name="connsiteX6145" fmla="*/ 14470883 w 21052571"/>
              <a:gd name="connsiteY6145" fmla="*/ 2952806 h 8402012"/>
              <a:gd name="connsiteX6146" fmla="*/ 14553637 w 21052571"/>
              <a:gd name="connsiteY6146" fmla="*/ 2972146 h 8402012"/>
              <a:gd name="connsiteX6147" fmla="*/ 14701950 w 21052571"/>
              <a:gd name="connsiteY6147" fmla="*/ 2983968 h 8402012"/>
              <a:gd name="connsiteX6148" fmla="*/ 14938390 w 21052571"/>
              <a:gd name="connsiteY6148" fmla="*/ 3061340 h 8402012"/>
              <a:gd name="connsiteX6149" fmla="*/ 14374158 w 21052571"/>
              <a:gd name="connsiteY6149" fmla="*/ 3029103 h 8402012"/>
              <a:gd name="connsiteX6150" fmla="*/ 14399951 w 21052571"/>
              <a:gd name="connsiteY6150" fmla="*/ 3074240 h 8402012"/>
              <a:gd name="connsiteX6151" fmla="*/ 14220472 w 21052571"/>
              <a:gd name="connsiteY6151" fmla="*/ 3106481 h 8402012"/>
              <a:gd name="connsiteX6152" fmla="*/ 14278507 w 21052571"/>
              <a:gd name="connsiteY6152" fmla="*/ 3074240 h 8402012"/>
              <a:gd name="connsiteX6153" fmla="*/ 14259162 w 21052571"/>
              <a:gd name="connsiteY6153" fmla="*/ 3009759 h 8402012"/>
              <a:gd name="connsiteX6154" fmla="*/ 14194678 w 21052571"/>
              <a:gd name="connsiteY6154" fmla="*/ 3009759 h 8402012"/>
              <a:gd name="connsiteX6155" fmla="*/ 14040992 w 21052571"/>
              <a:gd name="connsiteY6155" fmla="*/ 3003312 h 8402012"/>
              <a:gd name="connsiteX6156" fmla="*/ 13993733 w 21052571"/>
              <a:gd name="connsiteY6156" fmla="*/ 3009219 h 8402012"/>
              <a:gd name="connsiteX6157" fmla="*/ 13976509 w 21052571"/>
              <a:gd name="connsiteY6157" fmla="*/ 3011371 h 8402012"/>
              <a:gd name="connsiteX6158" fmla="*/ 13912025 w 21052571"/>
              <a:gd name="connsiteY6158" fmla="*/ 3009759 h 8402012"/>
              <a:gd name="connsiteX6159" fmla="*/ 13880858 w 21052571"/>
              <a:gd name="connsiteY6159" fmla="*/ 3029103 h 8402012"/>
              <a:gd name="connsiteX6160" fmla="*/ 13816374 w 21052571"/>
              <a:gd name="connsiteY6160" fmla="*/ 3074240 h 8402012"/>
              <a:gd name="connsiteX6161" fmla="*/ 13784132 w 21052571"/>
              <a:gd name="connsiteY6161" fmla="*/ 3048447 h 8402012"/>
              <a:gd name="connsiteX6162" fmla="*/ 13758339 w 21052571"/>
              <a:gd name="connsiteY6162" fmla="*/ 3048447 h 8402012"/>
              <a:gd name="connsiteX6163" fmla="*/ 13662688 w 21052571"/>
              <a:gd name="connsiteY6163" fmla="*/ 3048447 h 8402012"/>
              <a:gd name="connsiteX6164" fmla="*/ 13656240 w 21052571"/>
              <a:gd name="connsiteY6164" fmla="*/ 2983968 h 8402012"/>
              <a:gd name="connsiteX6165" fmla="*/ 13598205 w 21052571"/>
              <a:gd name="connsiteY6165" fmla="*/ 3048447 h 8402012"/>
              <a:gd name="connsiteX6166" fmla="*/ 13598205 w 21052571"/>
              <a:gd name="connsiteY6166" fmla="*/ 2983968 h 8402012"/>
              <a:gd name="connsiteX6167" fmla="*/ 13252142 w 21052571"/>
              <a:gd name="connsiteY6167" fmla="*/ 3042000 h 8402012"/>
              <a:gd name="connsiteX6168" fmla="*/ 12905005 w 21052571"/>
              <a:gd name="connsiteY6168" fmla="*/ 3087134 h 8402012"/>
              <a:gd name="connsiteX6169" fmla="*/ 12263393 w 21052571"/>
              <a:gd name="connsiteY6169" fmla="*/ 3169883 h 8402012"/>
              <a:gd name="connsiteX6170" fmla="*/ 11750748 w 21052571"/>
              <a:gd name="connsiteY6170" fmla="*/ 3234361 h 8402012"/>
              <a:gd name="connsiteX6171" fmla="*/ 11770093 w 21052571"/>
              <a:gd name="connsiteY6171" fmla="*/ 3215019 h 8402012"/>
              <a:gd name="connsiteX6172" fmla="*/ 11737851 w 21052571"/>
              <a:gd name="connsiteY6172" fmla="*/ 3195674 h 8402012"/>
              <a:gd name="connsiteX6173" fmla="*/ 11686264 w 21052571"/>
              <a:gd name="connsiteY6173" fmla="*/ 3273049 h 8402012"/>
              <a:gd name="connsiteX6174" fmla="*/ 11597062 w 21052571"/>
              <a:gd name="connsiteY6174" fmla="*/ 3279496 h 8402012"/>
              <a:gd name="connsiteX6175" fmla="*/ 11564820 w 21052571"/>
              <a:gd name="connsiteY6175" fmla="*/ 3350421 h 8402012"/>
              <a:gd name="connsiteX6176" fmla="*/ 11564820 w 21052571"/>
              <a:gd name="connsiteY6176" fmla="*/ 3260153 h 8402012"/>
              <a:gd name="connsiteX6177" fmla="*/ 11295064 w 21052571"/>
              <a:gd name="connsiteY6177" fmla="*/ 3382670 h 8402012"/>
              <a:gd name="connsiteX6178" fmla="*/ 11199413 w 21052571"/>
              <a:gd name="connsiteY6178" fmla="*/ 3413830 h 8402012"/>
              <a:gd name="connsiteX6179" fmla="*/ 11160723 w 21052571"/>
              <a:gd name="connsiteY6179" fmla="*/ 3388041 h 8402012"/>
              <a:gd name="connsiteX6180" fmla="*/ 11147826 w 21052571"/>
              <a:gd name="connsiteY6180" fmla="*/ 3446069 h 8402012"/>
              <a:gd name="connsiteX6181" fmla="*/ 11083342 w 21052571"/>
              <a:gd name="connsiteY6181" fmla="*/ 3458965 h 8402012"/>
              <a:gd name="connsiteX6182" fmla="*/ 10942553 w 21052571"/>
              <a:gd name="connsiteY6182" fmla="*/ 3510547 h 8402012"/>
              <a:gd name="connsiteX6183" fmla="*/ 10659900 w 21052571"/>
              <a:gd name="connsiteY6183" fmla="*/ 3625537 h 8402012"/>
              <a:gd name="connsiteX6184" fmla="*/ 10058053 w 21052571"/>
              <a:gd name="connsiteY6184" fmla="*/ 3908169 h 8402012"/>
              <a:gd name="connsiteX6185" fmla="*/ 9448682 w 21052571"/>
              <a:gd name="connsiteY6185" fmla="*/ 4196035 h 8402012"/>
              <a:gd name="connsiteX6186" fmla="*/ 9147758 w 21052571"/>
              <a:gd name="connsiteY6186" fmla="*/ 4336814 h 8402012"/>
              <a:gd name="connsiteX6187" fmla="*/ 9025240 w 21052571"/>
              <a:gd name="connsiteY6187" fmla="*/ 4393771 h 8402012"/>
              <a:gd name="connsiteX6188" fmla="*/ 8968279 w 21052571"/>
              <a:gd name="connsiteY6188" fmla="*/ 4426011 h 8402012"/>
              <a:gd name="connsiteX6189" fmla="*/ 8941411 w 21052571"/>
              <a:gd name="connsiteY6189" fmla="*/ 4458250 h 8402012"/>
              <a:gd name="connsiteX6190" fmla="*/ 9243409 w 21052571"/>
              <a:gd name="connsiteY6190" fmla="*/ 4426011 h 8402012"/>
              <a:gd name="connsiteX6191" fmla="*/ 9185374 w 21052571"/>
              <a:gd name="connsiteY6191" fmla="*/ 4381950 h 8402012"/>
              <a:gd name="connsiteX6192" fmla="*/ 9307893 w 21052571"/>
              <a:gd name="connsiteY6192" fmla="*/ 4317471 h 8402012"/>
              <a:gd name="connsiteX6193" fmla="*/ 9435785 w 21052571"/>
              <a:gd name="connsiteY6193" fmla="*/ 4291679 h 8402012"/>
              <a:gd name="connsiteX6194" fmla="*/ 9422889 w 21052571"/>
              <a:gd name="connsiteY6194" fmla="*/ 4304575 h 8402012"/>
              <a:gd name="connsiteX6195" fmla="*/ 9487372 w 21052571"/>
              <a:gd name="connsiteY6195" fmla="*/ 4291679 h 8402012"/>
              <a:gd name="connsiteX6196" fmla="*/ 9584098 w 21052571"/>
              <a:gd name="connsiteY6196" fmla="*/ 4272335 h 8402012"/>
              <a:gd name="connsiteX6197" fmla="*/ 9564753 w 21052571"/>
              <a:gd name="connsiteY6197" fmla="*/ 4214304 h 8402012"/>
              <a:gd name="connsiteX6198" fmla="*/ 9526062 w 21052571"/>
              <a:gd name="connsiteY6198" fmla="*/ 4246544 h 8402012"/>
              <a:gd name="connsiteX6199" fmla="*/ 9551856 w 21052571"/>
              <a:gd name="connsiteY6199" fmla="*/ 4184354 h 8402012"/>
              <a:gd name="connsiteX6200" fmla="*/ 9628162 w 21052571"/>
              <a:gd name="connsiteY6200" fmla="*/ 4177906 h 8402012"/>
              <a:gd name="connsiteX6201" fmla="*/ 9686197 w 21052571"/>
              <a:gd name="connsiteY6201" fmla="*/ 4152114 h 8402012"/>
              <a:gd name="connsiteX6202" fmla="*/ 9705542 w 21052571"/>
              <a:gd name="connsiteY6202" fmla="*/ 4189587 h 8402012"/>
              <a:gd name="connsiteX6203" fmla="*/ 9776474 w 21052571"/>
              <a:gd name="connsiteY6203" fmla="*/ 4177906 h 8402012"/>
              <a:gd name="connsiteX6204" fmla="*/ 9865676 w 21052571"/>
              <a:gd name="connsiteY6204" fmla="*/ 4132769 h 8402012"/>
              <a:gd name="connsiteX6205" fmla="*/ 9904367 w 21052571"/>
              <a:gd name="connsiteY6205" fmla="*/ 4036052 h 8402012"/>
              <a:gd name="connsiteX6206" fmla="*/ 9930340 w 21052571"/>
              <a:gd name="connsiteY6206" fmla="*/ 4033882 h 8402012"/>
              <a:gd name="connsiteX6207" fmla="*/ 9952595 w 21052571"/>
              <a:gd name="connsiteY6207" fmla="*/ 4032023 h 8402012"/>
              <a:gd name="connsiteX6208" fmla="*/ 10000017 w 21052571"/>
              <a:gd name="connsiteY6208" fmla="*/ 4003812 h 8402012"/>
              <a:gd name="connsiteX6209" fmla="*/ 10103191 w 21052571"/>
              <a:gd name="connsiteY6209" fmla="*/ 3990915 h 8402012"/>
              <a:gd name="connsiteX6210" fmla="*/ 10174123 w 21052571"/>
              <a:gd name="connsiteY6210" fmla="*/ 4003812 h 8402012"/>
              <a:gd name="connsiteX6211" fmla="*/ 10462150 w 21052571"/>
              <a:gd name="connsiteY6211" fmla="*/ 3895275 h 8402012"/>
              <a:gd name="connsiteX6212" fmla="*/ 10289119 w 21052571"/>
              <a:gd name="connsiteY6212" fmla="*/ 3998439 h 8402012"/>
              <a:gd name="connsiteX6213" fmla="*/ 10224635 w 21052571"/>
              <a:gd name="connsiteY6213" fmla="*/ 4068293 h 8402012"/>
              <a:gd name="connsiteX6214" fmla="*/ 10148330 w 21052571"/>
              <a:gd name="connsiteY6214" fmla="*/ 4074739 h 8402012"/>
              <a:gd name="connsiteX6215" fmla="*/ 10077398 w 21052571"/>
              <a:gd name="connsiteY6215" fmla="*/ 4145668 h 8402012"/>
              <a:gd name="connsiteX6216" fmla="*/ 9975299 w 21052571"/>
              <a:gd name="connsiteY6216" fmla="*/ 4165011 h 8402012"/>
              <a:gd name="connsiteX6217" fmla="*/ 9904367 w 21052571"/>
              <a:gd name="connsiteY6217" fmla="*/ 4207856 h 8402012"/>
              <a:gd name="connsiteX6218" fmla="*/ 9876156 w 21052571"/>
              <a:gd name="connsiteY6218" fmla="*/ 4212020 h 8402012"/>
              <a:gd name="connsiteX6219" fmla="*/ 9865805 w 21052571"/>
              <a:gd name="connsiteY6219" fmla="*/ 4207797 h 8402012"/>
              <a:gd name="connsiteX6220" fmla="*/ 9866316 w 21052571"/>
              <a:gd name="connsiteY6220" fmla="*/ 4208037 h 8402012"/>
              <a:gd name="connsiteX6221" fmla="*/ 9865567 w 21052571"/>
              <a:gd name="connsiteY6221" fmla="*/ 4226700 h 8402012"/>
              <a:gd name="connsiteX6222" fmla="*/ 9864944 w 21052571"/>
              <a:gd name="connsiteY6222" fmla="*/ 4225750 h 8402012"/>
              <a:gd name="connsiteX6223" fmla="*/ 9865676 w 21052571"/>
              <a:gd name="connsiteY6223" fmla="*/ 4227200 h 8402012"/>
              <a:gd name="connsiteX6224" fmla="*/ 9794744 w 21052571"/>
              <a:gd name="connsiteY6224" fmla="*/ 4246544 h 8402012"/>
              <a:gd name="connsiteX6225" fmla="*/ 9781848 w 21052571"/>
              <a:gd name="connsiteY6225" fmla="*/ 4278783 h 8402012"/>
              <a:gd name="connsiteX6226" fmla="*/ 9653955 w 21052571"/>
              <a:gd name="connsiteY6226" fmla="*/ 4330366 h 8402012"/>
              <a:gd name="connsiteX6227" fmla="*/ 9397095 w 21052571"/>
              <a:gd name="connsiteY6227" fmla="*/ 4413115 h 8402012"/>
              <a:gd name="connsiteX6228" fmla="*/ 9416440 w 21052571"/>
              <a:gd name="connsiteY6228" fmla="*/ 4445354 h 8402012"/>
              <a:gd name="connsiteX6229" fmla="*/ 9353031 w 21052571"/>
              <a:gd name="connsiteY6229" fmla="*/ 4445354 h 8402012"/>
              <a:gd name="connsiteX6230" fmla="*/ 9294996 w 21052571"/>
              <a:gd name="connsiteY6230" fmla="*/ 4496938 h 8402012"/>
              <a:gd name="connsiteX6231" fmla="*/ 9173552 w 21052571"/>
              <a:gd name="connsiteY6231" fmla="*/ 4561417 h 8402012"/>
              <a:gd name="connsiteX6232" fmla="*/ 8916692 w 21052571"/>
              <a:gd name="connsiteY6232" fmla="*/ 4708644 h 8402012"/>
              <a:gd name="connsiteX6233" fmla="*/ 8390076 w 21052571"/>
              <a:gd name="connsiteY6233" fmla="*/ 4990203 h 8402012"/>
              <a:gd name="connsiteX6234" fmla="*/ 8133216 w 21052571"/>
              <a:gd name="connsiteY6234" fmla="*/ 5132057 h 8402012"/>
              <a:gd name="connsiteX6235" fmla="*/ 8011772 w 21052571"/>
              <a:gd name="connsiteY6235" fmla="*/ 5195462 h 8402012"/>
              <a:gd name="connsiteX6236" fmla="*/ 7909672 w 21052571"/>
              <a:gd name="connsiteY6236" fmla="*/ 5259941 h 8402012"/>
              <a:gd name="connsiteX6237" fmla="*/ 7966633 w 21052571"/>
              <a:gd name="connsiteY6237" fmla="*/ 5292180 h 8402012"/>
              <a:gd name="connsiteX6238" fmla="*/ 7979530 w 21052571"/>
              <a:gd name="connsiteY6238" fmla="*/ 5337316 h 8402012"/>
              <a:gd name="connsiteX6239" fmla="*/ 7992426 w 21052571"/>
              <a:gd name="connsiteY6239" fmla="*/ 5388899 h 8402012"/>
              <a:gd name="connsiteX6240" fmla="*/ 7934391 w 21052571"/>
              <a:gd name="connsiteY6240" fmla="*/ 5478095 h 8402012"/>
              <a:gd name="connsiteX6241" fmla="*/ 7864534 w 21052571"/>
              <a:gd name="connsiteY6241" fmla="*/ 5542574 h 8402012"/>
              <a:gd name="connsiteX6242" fmla="*/ 7909672 w 21052571"/>
              <a:gd name="connsiteY6242" fmla="*/ 5516783 h 8402012"/>
              <a:gd name="connsiteX6243" fmla="*/ 7973082 w 21052571"/>
              <a:gd name="connsiteY6243" fmla="*/ 5490991 h 8402012"/>
              <a:gd name="connsiteX6244" fmla="*/ 8031116 w 21052571"/>
              <a:gd name="connsiteY6244" fmla="*/ 5452304 h 8402012"/>
              <a:gd name="connsiteX6245" fmla="*/ 8069807 w 21052571"/>
              <a:gd name="connsiteY6245" fmla="*/ 5414691 h 8402012"/>
              <a:gd name="connsiteX6246" fmla="*/ 8089152 w 21052571"/>
              <a:gd name="connsiteY6246" fmla="*/ 5420064 h 8402012"/>
              <a:gd name="connsiteX6247" fmla="*/ 8121394 w 21052571"/>
              <a:gd name="connsiteY6247" fmla="*/ 5388899 h 8402012"/>
              <a:gd name="connsiteX6248" fmla="*/ 8184802 w 21052571"/>
              <a:gd name="connsiteY6248" fmla="*/ 5382451 h 8402012"/>
              <a:gd name="connsiteX6249" fmla="*/ 8281528 w 21052571"/>
              <a:gd name="connsiteY6249" fmla="*/ 5285733 h 8402012"/>
              <a:gd name="connsiteX6250" fmla="*/ 8182700 w 21052571"/>
              <a:gd name="connsiteY6250" fmla="*/ 5319320 h 8402012"/>
              <a:gd name="connsiteX6251" fmla="*/ 8173922 w 21052571"/>
              <a:gd name="connsiteY6251" fmla="*/ 5307736 h 8402012"/>
              <a:gd name="connsiteX6252" fmla="*/ 8174231 w 21052571"/>
              <a:gd name="connsiteY6252" fmla="*/ 5310551 h 8402012"/>
              <a:gd name="connsiteX6253" fmla="*/ 8179469 w 21052571"/>
              <a:gd name="connsiteY6253" fmla="*/ 5317376 h 8402012"/>
              <a:gd name="connsiteX6254" fmla="*/ 8167495 w 21052571"/>
              <a:gd name="connsiteY6254" fmla="*/ 5320789 h 8402012"/>
              <a:gd name="connsiteX6255" fmla="*/ 8172660 w 21052571"/>
              <a:gd name="connsiteY6255" fmla="*/ 5306070 h 8402012"/>
              <a:gd name="connsiteX6256" fmla="*/ 8171906 w 21052571"/>
              <a:gd name="connsiteY6256" fmla="*/ 5305076 h 8402012"/>
              <a:gd name="connsiteX6257" fmla="*/ 8320218 w 21052571"/>
              <a:gd name="connsiteY6257" fmla="*/ 5157849 h 8402012"/>
              <a:gd name="connsiteX6258" fmla="*/ 8396524 w 21052571"/>
              <a:gd name="connsiteY6258" fmla="*/ 5119161 h 8402012"/>
              <a:gd name="connsiteX6259" fmla="*/ 8398315 w 21052571"/>
              <a:gd name="connsiteY6259" fmla="*/ 5105641 h 8402012"/>
              <a:gd name="connsiteX6260" fmla="*/ 8397856 w 21052571"/>
              <a:gd name="connsiteY6260" fmla="*/ 5102556 h 8402012"/>
              <a:gd name="connsiteX6261" fmla="*/ 8397548 w 21052571"/>
              <a:gd name="connsiteY6261" fmla="*/ 5093425 h 8402012"/>
              <a:gd name="connsiteX6262" fmla="*/ 8398918 w 21052571"/>
              <a:gd name="connsiteY6262" fmla="*/ 5092780 h 8402012"/>
              <a:gd name="connsiteX6263" fmla="*/ 8409421 w 21052571"/>
              <a:gd name="connsiteY6263" fmla="*/ 5074026 h 8402012"/>
              <a:gd name="connsiteX6264" fmla="*/ 8441663 w 21052571"/>
              <a:gd name="connsiteY6264" fmla="*/ 5041786 h 8402012"/>
              <a:gd name="connsiteX6265" fmla="*/ 8530865 w 21052571"/>
              <a:gd name="connsiteY6265" fmla="*/ 4984830 h 8402012"/>
              <a:gd name="connsiteX6266" fmla="*/ 8530865 w 21052571"/>
              <a:gd name="connsiteY6266" fmla="*/ 5041786 h 8402012"/>
              <a:gd name="connsiteX6267" fmla="*/ 8486801 w 21052571"/>
              <a:gd name="connsiteY6267" fmla="*/ 5074026 h 8402012"/>
              <a:gd name="connsiteX6268" fmla="*/ 8543762 w 21052571"/>
              <a:gd name="connsiteY6268" fmla="*/ 5074026 h 8402012"/>
              <a:gd name="connsiteX6269" fmla="*/ 8563107 w 21052571"/>
              <a:gd name="connsiteY6269" fmla="*/ 4997726 h 8402012"/>
              <a:gd name="connsiteX6270" fmla="*/ 8595349 w 21052571"/>
              <a:gd name="connsiteY6270" fmla="*/ 5041786 h 8402012"/>
              <a:gd name="connsiteX6271" fmla="*/ 8679177 w 21052571"/>
              <a:gd name="connsiteY6271" fmla="*/ 4952590 h 8402012"/>
              <a:gd name="connsiteX6272" fmla="*/ 8685626 w 21052571"/>
              <a:gd name="connsiteY6272" fmla="*/ 5041786 h 8402012"/>
              <a:gd name="connsiteX6273" fmla="*/ 8698522 w 21052571"/>
              <a:gd name="connsiteY6273" fmla="*/ 5028891 h 8402012"/>
              <a:gd name="connsiteX6274" fmla="*/ 8698522 w 21052571"/>
              <a:gd name="connsiteY6274" fmla="*/ 4965486 h 8402012"/>
              <a:gd name="connsiteX6275" fmla="*/ 8749035 w 21052571"/>
              <a:gd name="connsiteY6275" fmla="*/ 4868767 h 8402012"/>
              <a:gd name="connsiteX6276" fmla="*/ 8871553 w 21052571"/>
              <a:gd name="connsiteY6276" fmla="*/ 4868767 h 8402012"/>
              <a:gd name="connsiteX6277" fmla="*/ 8813518 w 21052571"/>
              <a:gd name="connsiteY6277" fmla="*/ 4907455 h 8402012"/>
              <a:gd name="connsiteX6278" fmla="*/ 8960756 w 21052571"/>
              <a:gd name="connsiteY6278" fmla="*/ 4888111 h 8402012"/>
              <a:gd name="connsiteX6279" fmla="*/ 8960756 w 21052571"/>
              <a:gd name="connsiteY6279" fmla="*/ 4798915 h 8402012"/>
              <a:gd name="connsiteX6280" fmla="*/ 8929589 w 21052571"/>
              <a:gd name="connsiteY6280" fmla="*/ 4792467 h 8402012"/>
              <a:gd name="connsiteX6281" fmla="*/ 8948934 w 21052571"/>
              <a:gd name="connsiteY6281" fmla="*/ 4747332 h 8402012"/>
              <a:gd name="connsiteX6282" fmla="*/ 9063930 w 21052571"/>
              <a:gd name="connsiteY6282" fmla="*/ 4734436 h 8402012"/>
              <a:gd name="connsiteX6283" fmla="*/ 9076826 w 21052571"/>
              <a:gd name="connsiteY6283" fmla="*/ 4888111 h 8402012"/>
              <a:gd name="connsiteX6284" fmla="*/ 8903795 w 21052571"/>
              <a:gd name="connsiteY6284" fmla="*/ 4959038 h 8402012"/>
              <a:gd name="connsiteX6285" fmla="*/ 8832863 w 21052571"/>
              <a:gd name="connsiteY6285" fmla="*/ 5004174 h 8402012"/>
              <a:gd name="connsiteX6286" fmla="*/ 8781276 w 21052571"/>
              <a:gd name="connsiteY6286" fmla="*/ 5035338 h 8402012"/>
              <a:gd name="connsiteX6287" fmla="*/ 8773438 w 21052571"/>
              <a:gd name="connsiteY6287" fmla="*/ 5035965 h 8402012"/>
              <a:gd name="connsiteX6288" fmla="*/ 8781360 w 21052571"/>
              <a:gd name="connsiteY6288" fmla="*/ 5042472 h 8402012"/>
              <a:gd name="connsiteX6289" fmla="*/ 8772012 w 21052571"/>
              <a:gd name="connsiteY6289" fmla="*/ 5050150 h 8402012"/>
              <a:gd name="connsiteX6290" fmla="*/ 8767963 w 21052571"/>
              <a:gd name="connsiteY6290" fmla="*/ 5049272 h 8402012"/>
              <a:gd name="connsiteX6291" fmla="*/ 8770472 w 21052571"/>
              <a:gd name="connsiteY6291" fmla="*/ 5059093 h 8402012"/>
              <a:gd name="connsiteX6292" fmla="*/ 8766370 w 21052571"/>
              <a:gd name="connsiteY6292" fmla="*/ 5075146 h 8402012"/>
              <a:gd name="connsiteX6293" fmla="*/ 8758714 w 21052571"/>
              <a:gd name="connsiteY6293" fmla="*/ 5055883 h 8402012"/>
              <a:gd name="connsiteX6294" fmla="*/ 8762542 w 21052571"/>
              <a:gd name="connsiteY6294" fmla="*/ 5051869 h 8402012"/>
              <a:gd name="connsiteX6295" fmla="*/ 8765308 w 21052571"/>
              <a:gd name="connsiteY6295" fmla="*/ 5045489 h 8402012"/>
              <a:gd name="connsiteX6296" fmla="*/ 8763453 w 21052571"/>
              <a:gd name="connsiteY6296" fmla="*/ 5042472 h 8402012"/>
              <a:gd name="connsiteX6297" fmla="*/ 8767145 w 21052571"/>
              <a:gd name="connsiteY6297" fmla="*/ 5036469 h 8402012"/>
              <a:gd name="connsiteX6298" fmla="*/ 8761126 w 21052571"/>
              <a:gd name="connsiteY6298" fmla="*/ 5036950 h 8402012"/>
              <a:gd name="connsiteX6299" fmla="*/ 8736138 w 21052571"/>
              <a:gd name="connsiteY6299" fmla="*/ 5048234 h 8402012"/>
              <a:gd name="connsiteX6300" fmla="*/ 8736138 w 21052571"/>
              <a:gd name="connsiteY6300" fmla="*/ 5093370 h 8402012"/>
              <a:gd name="connsiteX6301" fmla="*/ 8794173 w 21052571"/>
              <a:gd name="connsiteY6301" fmla="*/ 5074026 h 8402012"/>
              <a:gd name="connsiteX6302" fmla="*/ 8852208 w 21052571"/>
              <a:gd name="connsiteY6302" fmla="*/ 5054682 h 8402012"/>
              <a:gd name="connsiteX6303" fmla="*/ 8923140 w 21052571"/>
              <a:gd name="connsiteY6303" fmla="*/ 5028891 h 8402012"/>
              <a:gd name="connsiteX6304" fmla="*/ 8980101 w 21052571"/>
              <a:gd name="connsiteY6304" fmla="*/ 4990203 h 8402012"/>
              <a:gd name="connsiteX6305" fmla="*/ 9089723 w 21052571"/>
              <a:gd name="connsiteY6305" fmla="*/ 4933247 h 8402012"/>
              <a:gd name="connsiteX6306" fmla="*/ 9134862 w 21052571"/>
              <a:gd name="connsiteY6306" fmla="*/ 4894559 h 8402012"/>
              <a:gd name="connsiteX6307" fmla="*/ 9128413 w 21052571"/>
              <a:gd name="connsiteY6307" fmla="*/ 4823632 h 8402012"/>
              <a:gd name="connsiteX6308" fmla="*/ 9166029 w 21052571"/>
              <a:gd name="connsiteY6308" fmla="*/ 4792467 h 8402012"/>
              <a:gd name="connsiteX6309" fmla="*/ 9178926 w 21052571"/>
              <a:gd name="connsiteY6309" fmla="*/ 4734436 h 8402012"/>
              <a:gd name="connsiteX6310" fmla="*/ 9198271 w 21052571"/>
              <a:gd name="connsiteY6310" fmla="*/ 4855872 h 8402012"/>
              <a:gd name="connsiteX6311" fmla="*/ 9288548 w 21052571"/>
              <a:gd name="connsiteY6311" fmla="*/ 4823632 h 8402012"/>
              <a:gd name="connsiteX6312" fmla="*/ 9448682 w 21052571"/>
              <a:gd name="connsiteY6312" fmla="*/ 4753780 h 8402012"/>
              <a:gd name="connsiteX6313" fmla="*/ 9589471 w 21052571"/>
              <a:gd name="connsiteY6313" fmla="*/ 4650613 h 8402012"/>
              <a:gd name="connsiteX6314" fmla="*/ 9718439 w 21052571"/>
              <a:gd name="connsiteY6314" fmla="*/ 4605477 h 8402012"/>
              <a:gd name="connsiteX6315" fmla="*/ 9852780 w 21052571"/>
              <a:gd name="connsiteY6315" fmla="*/ 4548521 h 8402012"/>
              <a:gd name="connsiteX6316" fmla="*/ 9833435 w 21052571"/>
              <a:gd name="connsiteY6316" fmla="*/ 4484042 h 8402012"/>
              <a:gd name="connsiteX6317" fmla="*/ 9826986 w 21052571"/>
              <a:gd name="connsiteY6317" fmla="*/ 4400219 h 8402012"/>
              <a:gd name="connsiteX6318" fmla="*/ 9846331 w 21052571"/>
              <a:gd name="connsiteY6318" fmla="*/ 4330366 h 8402012"/>
              <a:gd name="connsiteX6319" fmla="*/ 9910815 w 21052571"/>
              <a:gd name="connsiteY6319" fmla="*/ 4330366 h 8402012"/>
              <a:gd name="connsiteX6320" fmla="*/ 10038707 w 21052571"/>
              <a:gd name="connsiteY6320" fmla="*/ 4246544 h 8402012"/>
              <a:gd name="connsiteX6321" fmla="*/ 10025811 w 21052571"/>
              <a:gd name="connsiteY6321" fmla="*/ 4381950 h 8402012"/>
              <a:gd name="connsiteX6322" fmla="*/ 9962402 w 21052571"/>
              <a:gd name="connsiteY6322" fmla="*/ 4393771 h 8402012"/>
              <a:gd name="connsiteX6323" fmla="*/ 9943057 w 21052571"/>
              <a:gd name="connsiteY6323" fmla="*/ 4438906 h 8402012"/>
              <a:gd name="connsiteX6324" fmla="*/ 9917263 w 21052571"/>
              <a:gd name="connsiteY6324" fmla="*/ 4451802 h 8402012"/>
              <a:gd name="connsiteX6325" fmla="*/ 9904367 w 21052571"/>
              <a:gd name="connsiteY6325" fmla="*/ 4548521 h 8402012"/>
              <a:gd name="connsiteX6326" fmla="*/ 10487943 w 21052571"/>
              <a:gd name="connsiteY6326" fmla="*/ 4298127 h 8402012"/>
              <a:gd name="connsiteX6327" fmla="*/ 10775970 w 21052571"/>
              <a:gd name="connsiteY6327" fmla="*/ 4189587 h 8402012"/>
              <a:gd name="connsiteX6328" fmla="*/ 10903863 w 21052571"/>
              <a:gd name="connsiteY6328" fmla="*/ 4139219 h 8402012"/>
              <a:gd name="connsiteX6329" fmla="*/ 11031756 w 21052571"/>
              <a:gd name="connsiteY6329" fmla="*/ 4100532 h 8402012"/>
              <a:gd name="connsiteX6330" fmla="*/ 10730832 w 21052571"/>
              <a:gd name="connsiteY6330" fmla="*/ 4265887 h 8402012"/>
              <a:gd name="connsiteX6331" fmla="*/ 10436357 w 21052571"/>
              <a:gd name="connsiteY6331" fmla="*/ 4381950 h 8402012"/>
              <a:gd name="connsiteX6332" fmla="*/ 10282671 w 21052571"/>
              <a:gd name="connsiteY6332" fmla="*/ 4458250 h 8402012"/>
              <a:gd name="connsiteX6333" fmla="*/ 10148330 w 21052571"/>
              <a:gd name="connsiteY6333" fmla="*/ 4490490 h 8402012"/>
              <a:gd name="connsiteX6334" fmla="*/ 9852780 w 21052571"/>
              <a:gd name="connsiteY6334" fmla="*/ 4618373 h 8402012"/>
              <a:gd name="connsiteX6335" fmla="*/ 9705542 w 21052571"/>
              <a:gd name="connsiteY6335" fmla="*/ 4715092 h 8402012"/>
              <a:gd name="connsiteX6336" fmla="*/ 9571201 w 21052571"/>
              <a:gd name="connsiteY6336" fmla="*/ 4798915 h 8402012"/>
              <a:gd name="connsiteX6337" fmla="*/ 9429337 w 21052571"/>
              <a:gd name="connsiteY6337" fmla="*/ 4830080 h 8402012"/>
              <a:gd name="connsiteX6338" fmla="*/ 9288548 w 21052571"/>
              <a:gd name="connsiteY6338" fmla="*/ 4888111 h 8402012"/>
              <a:gd name="connsiteX6339" fmla="*/ 8992998 w 21052571"/>
              <a:gd name="connsiteY6339" fmla="*/ 5061130 h 8402012"/>
              <a:gd name="connsiteX6340" fmla="*/ 8832863 w 21052571"/>
              <a:gd name="connsiteY6340" fmla="*/ 5144953 h 8402012"/>
              <a:gd name="connsiteX6341" fmla="*/ 8698522 w 21052571"/>
              <a:gd name="connsiteY6341" fmla="*/ 5195462 h 8402012"/>
              <a:gd name="connsiteX6342" fmla="*/ 8711419 w 21052571"/>
              <a:gd name="connsiteY6342" fmla="*/ 5324420 h 8402012"/>
              <a:gd name="connsiteX6343" fmla="*/ 8653384 w 21052571"/>
              <a:gd name="connsiteY6343" fmla="*/ 5343764 h 8402012"/>
              <a:gd name="connsiteX6344" fmla="*/ 8569555 w 21052571"/>
              <a:gd name="connsiteY6344" fmla="*/ 5388899 h 8402012"/>
              <a:gd name="connsiteX6345" fmla="*/ 8506146 w 21052571"/>
              <a:gd name="connsiteY6345" fmla="*/ 5445856 h 8402012"/>
              <a:gd name="connsiteX6346" fmla="*/ 8313770 w 21052571"/>
              <a:gd name="connsiteY6346" fmla="*/ 5549022 h 8402012"/>
              <a:gd name="connsiteX6347" fmla="*/ 8139664 w 21052571"/>
              <a:gd name="connsiteY6347" fmla="*/ 5683354 h 8402012"/>
              <a:gd name="connsiteX6348" fmla="*/ 8396524 w 21052571"/>
              <a:gd name="connsiteY6348" fmla="*/ 5605979 h 8402012"/>
              <a:gd name="connsiteX6349" fmla="*/ 8467456 w 21052571"/>
              <a:gd name="connsiteY6349" fmla="*/ 5549022 h 8402012"/>
              <a:gd name="connsiteX6350" fmla="*/ 8506146 w 21052571"/>
              <a:gd name="connsiteY6350" fmla="*/ 5484543 h 8402012"/>
              <a:gd name="connsiteX6351" fmla="*/ 8486801 w 21052571"/>
              <a:gd name="connsiteY6351" fmla="*/ 5516783 h 8402012"/>
              <a:gd name="connsiteX6352" fmla="*/ 8538388 w 21052571"/>
              <a:gd name="connsiteY6352" fmla="*/ 5510335 h 8402012"/>
              <a:gd name="connsiteX6353" fmla="*/ 8582452 w 21052571"/>
              <a:gd name="connsiteY6353" fmla="*/ 5458752 h 8402012"/>
              <a:gd name="connsiteX6354" fmla="*/ 8576003 w 21052571"/>
              <a:gd name="connsiteY6354" fmla="*/ 5471647 h 8402012"/>
              <a:gd name="connsiteX6355" fmla="*/ 8582452 w 21052571"/>
              <a:gd name="connsiteY6355" fmla="*/ 5490991 h 8402012"/>
              <a:gd name="connsiteX6356" fmla="*/ 8692074 w 21052571"/>
              <a:gd name="connsiteY6356" fmla="*/ 5426512 h 8402012"/>
              <a:gd name="connsiteX6357" fmla="*/ 8865105 w 21052571"/>
              <a:gd name="connsiteY6357" fmla="*/ 5343764 h 8402012"/>
              <a:gd name="connsiteX6358" fmla="*/ 9191822 w 21052571"/>
              <a:gd name="connsiteY6358" fmla="*/ 5170745 h 8402012"/>
              <a:gd name="connsiteX6359" fmla="*/ 9538959 w 21052571"/>
              <a:gd name="connsiteY6359" fmla="*/ 4990203 h 8402012"/>
              <a:gd name="connsiteX6360" fmla="*/ 9686197 w 21052571"/>
              <a:gd name="connsiteY6360" fmla="*/ 4894559 h 8402012"/>
              <a:gd name="connsiteX6361" fmla="*/ 9744232 w 21052571"/>
              <a:gd name="connsiteY6361" fmla="*/ 4894559 h 8402012"/>
              <a:gd name="connsiteX6362" fmla="*/ 9750680 w 21052571"/>
              <a:gd name="connsiteY6362" fmla="*/ 4823632 h 8402012"/>
              <a:gd name="connsiteX6363" fmla="*/ 9500269 w 21052571"/>
              <a:gd name="connsiteY6363" fmla="*/ 4946142 h 8402012"/>
              <a:gd name="connsiteX6364" fmla="*/ 9390647 w 21052571"/>
              <a:gd name="connsiteY6364" fmla="*/ 4997726 h 8402012"/>
              <a:gd name="connsiteX6365" fmla="*/ 9346583 w 21052571"/>
              <a:gd name="connsiteY6365" fmla="*/ 5067578 h 8402012"/>
              <a:gd name="connsiteX6366" fmla="*/ 9275651 w 21052571"/>
              <a:gd name="connsiteY6366" fmla="*/ 5080474 h 8402012"/>
              <a:gd name="connsiteX6367" fmla="*/ 9147758 w 21052571"/>
              <a:gd name="connsiteY6367" fmla="*/ 5125609 h 8402012"/>
              <a:gd name="connsiteX6368" fmla="*/ 8916692 w 21052571"/>
              <a:gd name="connsiteY6368" fmla="*/ 5195462 h 8402012"/>
              <a:gd name="connsiteX6369" fmla="*/ 9005894 w 21052571"/>
              <a:gd name="connsiteY6369" fmla="*/ 5119161 h 8402012"/>
              <a:gd name="connsiteX6370" fmla="*/ 9134862 w 21052571"/>
              <a:gd name="connsiteY6370" fmla="*/ 5041786 h 8402012"/>
              <a:gd name="connsiteX6371" fmla="*/ 9468027 w 21052571"/>
              <a:gd name="connsiteY6371" fmla="*/ 4875215 h 8402012"/>
              <a:gd name="connsiteX6372" fmla="*/ 9807641 w 21052571"/>
              <a:gd name="connsiteY6372" fmla="*/ 4721540 h 8402012"/>
              <a:gd name="connsiteX6373" fmla="*/ 10128985 w 21052571"/>
              <a:gd name="connsiteY6373" fmla="*/ 4580760 h 8402012"/>
              <a:gd name="connsiteX6374" fmla="*/ 10058053 w 21052571"/>
              <a:gd name="connsiteY6374" fmla="*/ 4663509 h 8402012"/>
              <a:gd name="connsiteX6375" fmla="*/ 9955953 w 21052571"/>
              <a:gd name="connsiteY6375" fmla="*/ 4715092 h 8402012"/>
              <a:gd name="connsiteX6376" fmla="*/ 9852780 w 21052571"/>
              <a:gd name="connsiteY6376" fmla="*/ 4760227 h 8402012"/>
              <a:gd name="connsiteX6377" fmla="*/ 9770026 w 21052571"/>
              <a:gd name="connsiteY6377" fmla="*/ 4823632 h 8402012"/>
              <a:gd name="connsiteX6378" fmla="*/ 9789371 w 21052571"/>
              <a:gd name="connsiteY6378" fmla="*/ 4894559 h 8402012"/>
              <a:gd name="connsiteX6379" fmla="*/ 9826986 w 21052571"/>
              <a:gd name="connsiteY6379" fmla="*/ 4849424 h 8402012"/>
              <a:gd name="connsiteX6380" fmla="*/ 9865676 w 21052571"/>
              <a:gd name="connsiteY6380" fmla="*/ 4842976 h 8402012"/>
              <a:gd name="connsiteX6381" fmla="*/ 9867618 w 21052571"/>
              <a:gd name="connsiteY6381" fmla="*/ 4830031 h 8402012"/>
              <a:gd name="connsiteX6382" fmla="*/ 9867175 w 21052571"/>
              <a:gd name="connsiteY6382" fmla="*/ 4826849 h 8402012"/>
              <a:gd name="connsiteX6383" fmla="*/ 9866965 w 21052571"/>
              <a:gd name="connsiteY6383" fmla="*/ 4819327 h 8402012"/>
              <a:gd name="connsiteX6384" fmla="*/ 9865676 w 21052571"/>
              <a:gd name="connsiteY6384" fmla="*/ 4810736 h 8402012"/>
              <a:gd name="connsiteX6385" fmla="*/ 9949505 w 21052571"/>
              <a:gd name="connsiteY6385" fmla="*/ 4786019 h 8402012"/>
              <a:gd name="connsiteX6386" fmla="*/ 9994644 w 21052571"/>
              <a:gd name="connsiteY6386" fmla="*/ 4760227 h 8402012"/>
              <a:gd name="connsiteX6387" fmla="*/ 9955953 w 21052571"/>
              <a:gd name="connsiteY6387" fmla="*/ 4868767 h 8402012"/>
              <a:gd name="connsiteX6388" fmla="*/ 10025811 w 21052571"/>
              <a:gd name="connsiteY6388" fmla="*/ 4920351 h 8402012"/>
              <a:gd name="connsiteX6389" fmla="*/ 9865676 w 21052571"/>
              <a:gd name="connsiteY6389" fmla="*/ 5015995 h 8402012"/>
              <a:gd name="connsiteX6390" fmla="*/ 9666852 w 21052571"/>
              <a:gd name="connsiteY6390" fmla="*/ 5106266 h 8402012"/>
              <a:gd name="connsiteX6391" fmla="*/ 9558304 w 21052571"/>
              <a:gd name="connsiteY6391" fmla="*/ 5151401 h 8402012"/>
              <a:gd name="connsiteX6392" fmla="*/ 9474476 w 21052571"/>
              <a:gd name="connsiteY6392" fmla="*/ 5157849 h 8402012"/>
              <a:gd name="connsiteX6393" fmla="*/ 9472484 w 21052571"/>
              <a:gd name="connsiteY6393" fmla="*/ 5156878 h 8402012"/>
              <a:gd name="connsiteX6394" fmla="*/ 9476907 w 21052571"/>
              <a:gd name="connsiteY6394" fmla="*/ 5170517 h 8402012"/>
              <a:gd name="connsiteX6395" fmla="*/ 9464932 w 21052571"/>
              <a:gd name="connsiteY6395" fmla="*/ 5164898 h 8402012"/>
              <a:gd name="connsiteX6396" fmla="*/ 9467926 w 21052571"/>
              <a:gd name="connsiteY6396" fmla="*/ 5156068 h 8402012"/>
              <a:gd name="connsiteX6397" fmla="*/ 9468697 w 21052571"/>
              <a:gd name="connsiteY6397" fmla="*/ 5155034 h 8402012"/>
              <a:gd name="connsiteX6398" fmla="*/ 9443040 w 21052571"/>
              <a:gd name="connsiteY6398" fmla="*/ 5142535 h 8402012"/>
              <a:gd name="connsiteX6399" fmla="*/ 9416440 w 21052571"/>
              <a:gd name="connsiteY6399" fmla="*/ 5151401 h 8402012"/>
              <a:gd name="connsiteX6400" fmla="*/ 9378825 w 21052571"/>
              <a:gd name="connsiteY6400" fmla="*/ 5195462 h 8402012"/>
              <a:gd name="connsiteX6401" fmla="*/ 9468027 w 21052571"/>
              <a:gd name="connsiteY6401" fmla="*/ 5183641 h 8402012"/>
              <a:gd name="connsiteX6402" fmla="*/ 9211167 w 21052571"/>
              <a:gd name="connsiteY6402" fmla="*/ 5343764 h 8402012"/>
              <a:gd name="connsiteX6403" fmla="*/ 9102620 w 21052571"/>
              <a:gd name="connsiteY6403" fmla="*/ 5400720 h 8402012"/>
              <a:gd name="connsiteX6404" fmla="*/ 9057481 w 21052571"/>
              <a:gd name="connsiteY6404" fmla="*/ 5414691 h 8402012"/>
              <a:gd name="connsiteX6405" fmla="*/ 9025240 w 21052571"/>
              <a:gd name="connsiteY6405" fmla="*/ 5395347 h 8402012"/>
              <a:gd name="connsiteX6406" fmla="*/ 9027860 w 21052571"/>
              <a:gd name="connsiteY6406" fmla="*/ 5405607 h 8402012"/>
              <a:gd name="connsiteX6407" fmla="*/ 9029904 w 21052571"/>
              <a:gd name="connsiteY6407" fmla="*/ 5415120 h 8402012"/>
              <a:gd name="connsiteX6408" fmla="*/ 9037858 w 21052571"/>
              <a:gd name="connsiteY6408" fmla="*/ 5406503 h 8402012"/>
              <a:gd name="connsiteX6409" fmla="*/ 9046839 w 21052571"/>
              <a:gd name="connsiteY6409" fmla="*/ 5416233 h 8402012"/>
              <a:gd name="connsiteX6410" fmla="*/ 9030144 w 21052571"/>
              <a:gd name="connsiteY6410" fmla="*/ 5416233 h 8402012"/>
              <a:gd name="connsiteX6411" fmla="*/ 9031689 w 21052571"/>
              <a:gd name="connsiteY6411" fmla="*/ 5423422 h 8402012"/>
              <a:gd name="connsiteX6412" fmla="*/ 9018791 w 21052571"/>
              <a:gd name="connsiteY6412" fmla="*/ 5452304 h 8402012"/>
              <a:gd name="connsiteX6413" fmla="*/ 8968279 w 21052571"/>
              <a:gd name="connsiteY6413" fmla="*/ 5439408 h 8402012"/>
              <a:gd name="connsiteX6414" fmla="*/ 8929589 w 21052571"/>
              <a:gd name="connsiteY6414" fmla="*/ 5426512 h 8402012"/>
              <a:gd name="connsiteX6415" fmla="*/ 8903795 w 21052571"/>
              <a:gd name="connsiteY6415" fmla="*/ 5458752 h 8402012"/>
              <a:gd name="connsiteX6416" fmla="*/ 8884450 w 21052571"/>
              <a:gd name="connsiteY6416" fmla="*/ 5490991 h 8402012"/>
              <a:gd name="connsiteX6417" fmla="*/ 8415869 w 21052571"/>
              <a:gd name="connsiteY6417" fmla="*/ 5741385 h 8402012"/>
              <a:gd name="connsiteX6418" fmla="*/ 8171906 w 21052571"/>
              <a:gd name="connsiteY6418" fmla="*/ 5856373 h 8402012"/>
              <a:gd name="connsiteX6419" fmla="*/ 7922569 w 21052571"/>
              <a:gd name="connsiteY6419" fmla="*/ 6011123 h 8402012"/>
              <a:gd name="connsiteX6420" fmla="*/ 8005323 w 21052571"/>
              <a:gd name="connsiteY6420" fmla="*/ 6030467 h 8402012"/>
              <a:gd name="connsiteX6421" fmla="*/ 8056910 w 21052571"/>
              <a:gd name="connsiteY6421" fmla="*/ 6042288 h 8402012"/>
              <a:gd name="connsiteX6422" fmla="*/ 8058033 w 21052571"/>
              <a:gd name="connsiteY6422" fmla="*/ 6038764 h 8402012"/>
              <a:gd name="connsiteX6423" fmla="*/ 8054135 w 21052571"/>
              <a:gd name="connsiteY6423" fmla="*/ 6026397 h 8402012"/>
              <a:gd name="connsiteX6424" fmla="*/ 8057813 w 21052571"/>
              <a:gd name="connsiteY6424" fmla="*/ 6014107 h 8402012"/>
              <a:gd name="connsiteX6425" fmla="*/ 8056910 w 21052571"/>
              <a:gd name="connsiteY6425" fmla="*/ 6011123 h 8402012"/>
              <a:gd name="connsiteX6426" fmla="*/ 8223493 w 21052571"/>
              <a:gd name="connsiteY6426" fmla="*/ 5914404 h 8402012"/>
              <a:gd name="connsiteX6427" fmla="*/ 8390076 w 21052571"/>
              <a:gd name="connsiteY6427" fmla="*/ 5830581 h 8402012"/>
              <a:gd name="connsiteX6428" fmla="*/ 8711419 w 21052571"/>
              <a:gd name="connsiteY6428" fmla="*/ 5638219 h 8402012"/>
              <a:gd name="connsiteX6429" fmla="*/ 8807070 w 21052571"/>
              <a:gd name="connsiteY6429" fmla="*/ 5600606 h 8402012"/>
              <a:gd name="connsiteX6430" fmla="*/ 8824041 w 21052571"/>
              <a:gd name="connsiteY6430" fmla="*/ 5601471 h 8402012"/>
              <a:gd name="connsiteX6431" fmla="*/ 8820327 w 21052571"/>
              <a:gd name="connsiteY6431" fmla="*/ 5593734 h 8402012"/>
              <a:gd name="connsiteX6432" fmla="*/ 8838289 w 21052571"/>
              <a:gd name="connsiteY6432" fmla="*/ 5593734 h 8402012"/>
              <a:gd name="connsiteX6433" fmla="*/ 8833196 w 21052571"/>
              <a:gd name="connsiteY6433" fmla="*/ 5601939 h 8402012"/>
              <a:gd name="connsiteX6434" fmla="*/ 8846567 w 21052571"/>
              <a:gd name="connsiteY6434" fmla="*/ 5602621 h 8402012"/>
              <a:gd name="connsiteX6435" fmla="*/ 8890899 w 21052571"/>
              <a:gd name="connsiteY6435" fmla="*/ 5600606 h 8402012"/>
              <a:gd name="connsiteX6436" fmla="*/ 9070378 w 21052571"/>
              <a:gd name="connsiteY6436" fmla="*/ 5510335 h 8402012"/>
              <a:gd name="connsiteX6437" fmla="*/ 9249858 w 21052571"/>
              <a:gd name="connsiteY6437" fmla="*/ 5395347 h 8402012"/>
              <a:gd name="connsiteX6438" fmla="*/ 9327238 w 21052571"/>
              <a:gd name="connsiteY6438" fmla="*/ 5343764 h 8402012"/>
              <a:gd name="connsiteX6439" fmla="*/ 9384198 w 21052571"/>
              <a:gd name="connsiteY6439" fmla="*/ 5382451 h 8402012"/>
              <a:gd name="connsiteX6440" fmla="*/ 9340135 w 21052571"/>
              <a:gd name="connsiteY6440" fmla="*/ 5432960 h 8402012"/>
              <a:gd name="connsiteX6441" fmla="*/ 9269203 w 21052571"/>
              <a:gd name="connsiteY6441" fmla="*/ 5471647 h 8402012"/>
              <a:gd name="connsiteX6442" fmla="*/ 9109068 w 21052571"/>
              <a:gd name="connsiteY6442" fmla="*/ 5549022 h 8402012"/>
              <a:gd name="connsiteX6443" fmla="*/ 8794173 w 21052571"/>
              <a:gd name="connsiteY6443" fmla="*/ 5709146 h 8402012"/>
              <a:gd name="connsiteX6444" fmla="*/ 8473904 w 21052571"/>
              <a:gd name="connsiteY6444" fmla="*/ 5869269 h 8402012"/>
              <a:gd name="connsiteX6445" fmla="*/ 8313770 w 21052571"/>
              <a:gd name="connsiteY6445" fmla="*/ 5959540 h 8402012"/>
              <a:gd name="connsiteX6446" fmla="*/ 8171906 w 21052571"/>
              <a:gd name="connsiteY6446" fmla="*/ 6042288 h 8402012"/>
              <a:gd name="connsiteX6447" fmla="*/ 8102048 w 21052571"/>
              <a:gd name="connsiteY6447" fmla="*/ 6061632 h 8402012"/>
              <a:gd name="connsiteX6448" fmla="*/ 8056910 w 21052571"/>
              <a:gd name="connsiteY6448" fmla="*/ 6087423 h 8402012"/>
              <a:gd name="connsiteX6449" fmla="*/ 7934391 w 21052571"/>
              <a:gd name="connsiteY6449" fmla="*/ 6158350 h 8402012"/>
              <a:gd name="connsiteX6450" fmla="*/ 7646364 w 21052571"/>
              <a:gd name="connsiteY6450" fmla="*/ 6305578 h 8402012"/>
              <a:gd name="connsiteX6451" fmla="*/ 7350814 w 21052571"/>
              <a:gd name="connsiteY6451" fmla="*/ 6446357 h 8402012"/>
              <a:gd name="connsiteX6452" fmla="*/ 7280957 w 21052571"/>
              <a:gd name="connsiteY6452" fmla="*/ 6478597 h 8402012"/>
              <a:gd name="connsiteX6453" fmla="*/ 7229370 w 21052571"/>
              <a:gd name="connsiteY6453" fmla="*/ 6523732 h 8402012"/>
              <a:gd name="connsiteX6454" fmla="*/ 7171335 w 21052571"/>
              <a:gd name="connsiteY6454" fmla="*/ 6555972 h 8402012"/>
              <a:gd name="connsiteX6455" fmla="*/ 7101478 w 21052571"/>
              <a:gd name="connsiteY6455" fmla="*/ 6575316 h 8402012"/>
              <a:gd name="connsiteX6456" fmla="*/ 7248715 w 21052571"/>
              <a:gd name="connsiteY6456" fmla="*/ 6530180 h 8402012"/>
              <a:gd name="connsiteX6457" fmla="*/ 7408850 w 21052571"/>
              <a:gd name="connsiteY6457" fmla="*/ 6452805 h 8402012"/>
              <a:gd name="connsiteX6458" fmla="*/ 7568984 w 21052571"/>
              <a:gd name="connsiteY6458" fmla="*/ 6370057 h 8402012"/>
              <a:gd name="connsiteX6459" fmla="*/ 7646364 w 21052571"/>
              <a:gd name="connsiteY6459" fmla="*/ 6331369 h 8402012"/>
              <a:gd name="connsiteX6460" fmla="*/ 7717296 w 21052571"/>
              <a:gd name="connsiteY6460" fmla="*/ 6279786 h 8402012"/>
              <a:gd name="connsiteX6461" fmla="*/ 7870982 w 21052571"/>
              <a:gd name="connsiteY6461" fmla="*/ 6209934 h 8402012"/>
              <a:gd name="connsiteX6462" fmla="*/ 8037565 w 21052571"/>
              <a:gd name="connsiteY6462" fmla="*/ 6119663 h 8402012"/>
              <a:gd name="connsiteX6463" fmla="*/ 8184802 w 21052571"/>
              <a:gd name="connsiteY6463" fmla="*/ 6048736 h 8402012"/>
              <a:gd name="connsiteX6464" fmla="*/ 8325592 w 21052571"/>
              <a:gd name="connsiteY6464" fmla="*/ 5998227 h 8402012"/>
              <a:gd name="connsiteX6465" fmla="*/ 8390076 w 21052571"/>
              <a:gd name="connsiteY6465" fmla="*/ 5946644 h 8402012"/>
              <a:gd name="connsiteX6466" fmla="*/ 8467456 w 21052571"/>
              <a:gd name="connsiteY6466" fmla="*/ 5907956 h 8402012"/>
              <a:gd name="connsiteX6467" fmla="*/ 8640487 w 21052571"/>
              <a:gd name="connsiteY6467" fmla="*/ 5825208 h 8402012"/>
              <a:gd name="connsiteX6468" fmla="*/ 8992998 w 21052571"/>
              <a:gd name="connsiteY6468" fmla="*/ 5664010 h 8402012"/>
              <a:gd name="connsiteX6469" fmla="*/ 9346583 w 21052571"/>
              <a:gd name="connsiteY6469" fmla="*/ 5490991 h 8402012"/>
              <a:gd name="connsiteX6470" fmla="*/ 9506717 w 21052571"/>
              <a:gd name="connsiteY6470" fmla="*/ 5414691 h 8402012"/>
              <a:gd name="connsiteX6471" fmla="*/ 9584098 w 21052571"/>
              <a:gd name="connsiteY6471" fmla="*/ 5395347 h 8402012"/>
              <a:gd name="connsiteX6472" fmla="*/ 8968279 w 21052571"/>
              <a:gd name="connsiteY6472" fmla="*/ 5728489 h 8402012"/>
              <a:gd name="connsiteX6473" fmla="*/ 8325592 w 21052571"/>
              <a:gd name="connsiteY6473" fmla="*/ 6061632 h 8402012"/>
              <a:gd name="connsiteX6474" fmla="*/ 7685054 w 21052571"/>
              <a:gd name="connsiteY6474" fmla="*/ 6395849 h 8402012"/>
              <a:gd name="connsiteX6475" fmla="*/ 7363711 w 21052571"/>
              <a:gd name="connsiteY6475" fmla="*/ 6555972 h 8402012"/>
              <a:gd name="connsiteX6476" fmla="*/ 7203576 w 21052571"/>
              <a:gd name="connsiteY6476" fmla="*/ 6638720 h 8402012"/>
              <a:gd name="connsiteX6477" fmla="*/ 7095029 w 21052571"/>
              <a:gd name="connsiteY6477" fmla="*/ 6716095 h 8402012"/>
              <a:gd name="connsiteX6478" fmla="*/ 7113300 w 21052571"/>
              <a:gd name="connsiteY6478" fmla="*/ 6748335 h 8402012"/>
              <a:gd name="connsiteX6479" fmla="*/ 7088447 w 21052571"/>
              <a:gd name="connsiteY6479" fmla="*/ 6754782 h 8402012"/>
              <a:gd name="connsiteX6480" fmla="*/ 7064365 w 21052571"/>
              <a:gd name="connsiteY6480" fmla="*/ 6760834 h 8402012"/>
              <a:gd name="connsiteX6481" fmla="*/ 7065628 w 21052571"/>
              <a:gd name="connsiteY6481" fmla="*/ 6762189 h 8402012"/>
              <a:gd name="connsiteX6482" fmla="*/ 7059641 w 21052571"/>
              <a:gd name="connsiteY6482" fmla="*/ 6781452 h 8402012"/>
              <a:gd name="connsiteX6483" fmla="*/ 7047666 w 21052571"/>
              <a:gd name="connsiteY6483" fmla="*/ 6762189 h 8402012"/>
              <a:gd name="connsiteX6484" fmla="*/ 7056647 w 21052571"/>
              <a:gd name="connsiteY6484" fmla="*/ 6752557 h 8402012"/>
              <a:gd name="connsiteX6485" fmla="*/ 7062228 w 21052571"/>
              <a:gd name="connsiteY6485" fmla="*/ 6758542 h 8402012"/>
              <a:gd name="connsiteX6486" fmla="*/ 7058758 w 21052571"/>
              <a:gd name="connsiteY6486" fmla="*/ 6741887 h 8402012"/>
              <a:gd name="connsiteX6487" fmla="*/ 7069236 w 21052571"/>
              <a:gd name="connsiteY6487" fmla="*/ 6722543 h 8402012"/>
              <a:gd name="connsiteX6488" fmla="*/ 6793031 w 21052571"/>
              <a:gd name="connsiteY6488" fmla="*/ 6889114 h 8402012"/>
              <a:gd name="connsiteX6489" fmla="*/ 6722098 w 21052571"/>
              <a:gd name="connsiteY6489" fmla="*/ 6882666 h 8402012"/>
              <a:gd name="connsiteX6490" fmla="*/ 6620000 w 21052571"/>
              <a:gd name="connsiteY6490" fmla="*/ 6934249 h 8402012"/>
              <a:gd name="connsiteX6491" fmla="*/ 6402328 w 21052571"/>
              <a:gd name="connsiteY6491" fmla="*/ 7042789 h 8402012"/>
              <a:gd name="connsiteX6492" fmla="*/ 6286252 w 21052571"/>
              <a:gd name="connsiteY6492" fmla="*/ 7094373 h 8402012"/>
              <a:gd name="connsiteX6493" fmla="*/ 6177698 w 21052571"/>
              <a:gd name="connsiteY6493" fmla="*/ 7126612 h 8402012"/>
              <a:gd name="connsiteX6494" fmla="*/ 6093865 w 21052571"/>
              <a:gd name="connsiteY6494" fmla="*/ 7191091 h 8402012"/>
              <a:gd name="connsiteX6495" fmla="*/ 6004658 w 21052571"/>
              <a:gd name="connsiteY6495" fmla="*/ 7216883 h 8402012"/>
              <a:gd name="connsiteX6496" fmla="*/ 5548951 w 21052571"/>
              <a:gd name="connsiteY6496" fmla="*/ 7377006 h 8402012"/>
              <a:gd name="connsiteX6497" fmla="*/ 5304973 w 21052571"/>
              <a:gd name="connsiteY6497" fmla="*/ 7466202 h 8402012"/>
              <a:gd name="connsiteX6498" fmla="*/ 5189970 w 21052571"/>
              <a:gd name="connsiteY6498" fmla="*/ 7498442 h 8402012"/>
              <a:gd name="connsiteX6499" fmla="*/ 5151276 w 21052571"/>
              <a:gd name="connsiteY6499" fmla="*/ 7530682 h 8402012"/>
              <a:gd name="connsiteX6500" fmla="*/ 5235114 w 21052571"/>
              <a:gd name="connsiteY6500" fmla="*/ 7517786 h 8402012"/>
              <a:gd name="connsiteX6501" fmla="*/ 5304973 w 21052571"/>
              <a:gd name="connsiteY6501" fmla="*/ 7485546 h 8402012"/>
              <a:gd name="connsiteX6502" fmla="*/ 5490908 w 21052571"/>
              <a:gd name="connsiteY6502" fmla="*/ 7428590 h 8402012"/>
              <a:gd name="connsiteX6503" fmla="*/ 5882127 w 21052571"/>
              <a:gd name="connsiteY6503" fmla="*/ 7299631 h 8402012"/>
              <a:gd name="connsiteX6504" fmla="*/ 6274430 w 21052571"/>
              <a:gd name="connsiteY6504" fmla="*/ 7165300 h 8402012"/>
              <a:gd name="connsiteX6505" fmla="*/ 6466813 w 21052571"/>
              <a:gd name="connsiteY6505" fmla="*/ 7094373 h 8402012"/>
              <a:gd name="connsiteX6506" fmla="*/ 6639344 w 21052571"/>
              <a:gd name="connsiteY6506" fmla="*/ 7055685 h 8402012"/>
              <a:gd name="connsiteX6507" fmla="*/ 6543125 w 21052571"/>
              <a:gd name="connsiteY6507" fmla="*/ 7120164 h 8402012"/>
              <a:gd name="connsiteX6508" fmla="*/ 6434572 w 21052571"/>
              <a:gd name="connsiteY6508" fmla="*/ 7171748 h 8402012"/>
              <a:gd name="connsiteX6509" fmla="*/ 6209943 w 21052571"/>
              <a:gd name="connsiteY6509" fmla="*/ 7267392 h 8402012"/>
              <a:gd name="connsiteX6510" fmla="*/ 5453293 w 21052571"/>
              <a:gd name="connsiteY6510" fmla="*/ 7517786 h 8402012"/>
              <a:gd name="connsiteX6511" fmla="*/ 4695573 w 21052571"/>
              <a:gd name="connsiteY6511" fmla="*/ 7729492 h 8402012"/>
              <a:gd name="connsiteX6512" fmla="*/ 3150021 w 21052571"/>
              <a:gd name="connsiteY6512" fmla="*/ 7915407 h 8402012"/>
              <a:gd name="connsiteX6513" fmla="*/ 3265023 w 21052571"/>
              <a:gd name="connsiteY6513" fmla="*/ 8025022 h 8402012"/>
              <a:gd name="connsiteX6514" fmla="*/ 3111328 w 21052571"/>
              <a:gd name="connsiteY6514" fmla="*/ 8050813 h 8402012"/>
              <a:gd name="connsiteX6515" fmla="*/ 3874433 w 21052571"/>
              <a:gd name="connsiteY6515" fmla="*/ 8094874 h 8402012"/>
              <a:gd name="connsiteX6516" fmla="*/ 4612814 w 21052571"/>
              <a:gd name="connsiteY6516" fmla="*/ 8069083 h 8402012"/>
              <a:gd name="connsiteX6517" fmla="*/ 4753610 w 21052571"/>
              <a:gd name="connsiteY6517" fmla="*/ 8018574 h 8402012"/>
              <a:gd name="connsiteX6518" fmla="*/ 4887959 w 21052571"/>
              <a:gd name="connsiteY6518" fmla="*/ 7986334 h 8402012"/>
              <a:gd name="connsiteX6519" fmla="*/ 5029830 w 21052571"/>
              <a:gd name="connsiteY6519" fmla="*/ 7960543 h 8402012"/>
              <a:gd name="connsiteX6520" fmla="*/ 5202869 w 21052571"/>
              <a:gd name="connsiteY6520" fmla="*/ 7928303 h 8402012"/>
              <a:gd name="connsiteX6521" fmla="*/ 5940167 w 21052571"/>
              <a:gd name="connsiteY6521" fmla="*/ 7716596 h 8402012"/>
              <a:gd name="connsiteX6522" fmla="*/ 5805820 w 21052571"/>
              <a:gd name="connsiteY6522" fmla="*/ 7819763 h 8402012"/>
              <a:gd name="connsiteX6523" fmla="*/ 5581194 w 21052571"/>
              <a:gd name="connsiteY6523" fmla="*/ 7883168 h 8402012"/>
              <a:gd name="connsiteX6524" fmla="*/ 5125486 w 21052571"/>
              <a:gd name="connsiteY6524" fmla="*/ 8005678 h 8402012"/>
              <a:gd name="connsiteX6525" fmla="*/ 4208695 w 21052571"/>
              <a:gd name="connsiteY6525" fmla="*/ 8191593 h 8402012"/>
              <a:gd name="connsiteX6526" fmla="*/ 4297902 w 21052571"/>
              <a:gd name="connsiteY6526" fmla="*/ 8256072 h 8402012"/>
              <a:gd name="connsiteX6527" fmla="*/ 2642716 w 21052571"/>
              <a:gd name="connsiteY6527" fmla="*/ 8281864 h 8402012"/>
              <a:gd name="connsiteX6528" fmla="*/ 1918385 w 21052571"/>
              <a:gd name="connsiteY6528" fmla="*/ 7992782 h 8402012"/>
              <a:gd name="connsiteX6529" fmla="*/ 1552977 w 21052571"/>
              <a:gd name="connsiteY6529" fmla="*/ 7793971 h 8402012"/>
              <a:gd name="connsiteX6530" fmla="*/ 1456250 w 21052571"/>
              <a:gd name="connsiteY6530" fmla="*/ 7735940 h 8402012"/>
              <a:gd name="connsiteX6531" fmla="*/ 1321914 w 21052571"/>
              <a:gd name="connsiteY6531" fmla="*/ 7684357 h 8402012"/>
              <a:gd name="connsiteX6532" fmla="*/ 1238084 w 21052571"/>
              <a:gd name="connsiteY6532" fmla="*/ 7653192 h 8402012"/>
              <a:gd name="connsiteX6533" fmla="*/ 1065052 w 21052571"/>
              <a:gd name="connsiteY6533" fmla="*/ 7562921 h 8402012"/>
              <a:gd name="connsiteX6534" fmla="*/ 885576 w 21052571"/>
              <a:gd name="connsiteY6534" fmla="*/ 7562921 h 8402012"/>
              <a:gd name="connsiteX6535" fmla="*/ 699644 w 21052571"/>
              <a:gd name="connsiteY6535" fmla="*/ 7550025 h 8402012"/>
              <a:gd name="connsiteX6536" fmla="*/ 756601 w 21052571"/>
              <a:gd name="connsiteY6536" fmla="*/ 7485546 h 8402012"/>
              <a:gd name="connsiteX6537" fmla="*/ 911364 w 21052571"/>
              <a:gd name="connsiteY6537" fmla="*/ 7459755 h 8402012"/>
              <a:gd name="connsiteX6538" fmla="*/ 955422 w 21052571"/>
              <a:gd name="connsiteY6538" fmla="*/ 7409246 h 8402012"/>
              <a:gd name="connsiteX6539" fmla="*/ 994116 w 21052571"/>
              <a:gd name="connsiteY6539" fmla="*/ 7383454 h 8402012"/>
              <a:gd name="connsiteX6540" fmla="*/ 1058602 w 21052571"/>
              <a:gd name="connsiteY6540" fmla="*/ 7383454 h 8402012"/>
              <a:gd name="connsiteX6541" fmla="*/ 1031593 w 21052571"/>
              <a:gd name="connsiteY6541" fmla="*/ 7376301 h 8402012"/>
              <a:gd name="connsiteX6542" fmla="*/ 1023024 w 21052571"/>
              <a:gd name="connsiteY6542" fmla="*/ 7370645 h 8402012"/>
              <a:gd name="connsiteX6543" fmla="*/ 1027510 w 21052571"/>
              <a:gd name="connsiteY6543" fmla="*/ 7385989 h 8402012"/>
              <a:gd name="connsiteX6544" fmla="*/ 1017780 w 21052571"/>
              <a:gd name="connsiteY6544" fmla="*/ 7385989 h 8402012"/>
              <a:gd name="connsiteX6545" fmla="*/ 1020847 w 21052571"/>
              <a:gd name="connsiteY6545" fmla="*/ 7369209 h 8402012"/>
              <a:gd name="connsiteX6546" fmla="*/ 1007013 w 21052571"/>
              <a:gd name="connsiteY6546" fmla="*/ 7360080 h 8402012"/>
              <a:gd name="connsiteX6547" fmla="*/ 955422 w 21052571"/>
              <a:gd name="connsiteY6547" fmla="*/ 7331871 h 8402012"/>
              <a:gd name="connsiteX6548" fmla="*/ 840431 w 21052571"/>
              <a:gd name="connsiteY6548" fmla="*/ 7318975 h 8402012"/>
              <a:gd name="connsiteX6549" fmla="*/ 737259 w 21052571"/>
              <a:gd name="connsiteY6549" fmla="*/ 7299631 h 8402012"/>
              <a:gd name="connsiteX6550" fmla="*/ 756601 w 21052571"/>
              <a:gd name="connsiteY6550" fmla="*/ 7210435 h 8402012"/>
              <a:gd name="connsiteX6551" fmla="*/ 827532 w 21052571"/>
              <a:gd name="connsiteY6551" fmla="*/ 7191091 h 8402012"/>
              <a:gd name="connsiteX6552" fmla="*/ 1058602 w 21052571"/>
              <a:gd name="connsiteY6552" fmla="*/ 7178196 h 8402012"/>
              <a:gd name="connsiteX6553" fmla="*/ 731887 w 21052571"/>
              <a:gd name="connsiteY6553" fmla="*/ 6843979 h 8402012"/>
              <a:gd name="connsiteX6554" fmla="*/ 570676 w 21052571"/>
              <a:gd name="connsiteY6554" fmla="*/ 6670960 h 8402012"/>
              <a:gd name="connsiteX6555" fmla="*/ 243959 w 21052571"/>
              <a:gd name="connsiteY6555" fmla="*/ 6376505 h 8402012"/>
              <a:gd name="connsiteX6556" fmla="*/ 192373 w 21052571"/>
              <a:gd name="connsiteY6556" fmla="*/ 6318474 h 8402012"/>
              <a:gd name="connsiteX6557" fmla="*/ 160132 w 21052571"/>
              <a:gd name="connsiteY6557" fmla="*/ 6247547 h 8402012"/>
              <a:gd name="connsiteX6558" fmla="*/ 58034 w 21052571"/>
              <a:gd name="connsiteY6558" fmla="*/ 6221755 h 8402012"/>
              <a:gd name="connsiteX6559" fmla="*/ 134339 w 21052571"/>
              <a:gd name="connsiteY6559" fmla="*/ 6197038 h 8402012"/>
              <a:gd name="connsiteX6560" fmla="*/ 160132 w 21052571"/>
              <a:gd name="connsiteY6560" fmla="*/ 6106767 h 8402012"/>
              <a:gd name="connsiteX6561" fmla="*/ 224614 w 21052571"/>
              <a:gd name="connsiteY6561" fmla="*/ 6061632 h 8402012"/>
              <a:gd name="connsiteX6562" fmla="*/ 185924 w 21052571"/>
              <a:gd name="connsiteY6562" fmla="*/ 5978883 h 8402012"/>
              <a:gd name="connsiteX6563" fmla="*/ 358957 w 21052571"/>
              <a:gd name="connsiteY6563" fmla="*/ 5998227 h 8402012"/>
              <a:gd name="connsiteX6564" fmla="*/ 500824 w 21052571"/>
              <a:gd name="connsiteY6564" fmla="*/ 5991779 h 8402012"/>
              <a:gd name="connsiteX6565" fmla="*/ 243959 w 21052571"/>
              <a:gd name="connsiteY6565" fmla="*/ 5728489 h 8402012"/>
              <a:gd name="connsiteX6566" fmla="*/ 185924 w 21052571"/>
              <a:gd name="connsiteY6566" fmla="*/ 5683354 h 8402012"/>
              <a:gd name="connsiteX6567" fmla="*/ 153683 w 21052571"/>
              <a:gd name="connsiteY6567" fmla="*/ 5651114 h 8402012"/>
              <a:gd name="connsiteX6568" fmla="*/ 153683 w 21052571"/>
              <a:gd name="connsiteY6568" fmla="*/ 5594158 h 8402012"/>
              <a:gd name="connsiteX6569" fmla="*/ 121442 w 21052571"/>
              <a:gd name="connsiteY6569" fmla="*/ 5581262 h 8402012"/>
              <a:gd name="connsiteX6570" fmla="*/ 64482 w 21052571"/>
              <a:gd name="connsiteY6570" fmla="*/ 5561918 h 8402012"/>
              <a:gd name="connsiteX6571" fmla="*/ 0 w 21052571"/>
              <a:gd name="connsiteY6571" fmla="*/ 5503887 h 8402012"/>
              <a:gd name="connsiteX6572" fmla="*/ 58034 w 21052571"/>
              <a:gd name="connsiteY6572" fmla="*/ 5452304 h 8402012"/>
              <a:gd name="connsiteX6573" fmla="*/ 295546 w 21052571"/>
              <a:gd name="connsiteY6573" fmla="*/ 5408243 h 8402012"/>
              <a:gd name="connsiteX6574" fmla="*/ 358957 w 21052571"/>
              <a:gd name="connsiteY6574" fmla="*/ 5458752 h 8402012"/>
              <a:gd name="connsiteX6575" fmla="*/ 384753 w 21052571"/>
              <a:gd name="connsiteY6575" fmla="*/ 5363108 h 8402012"/>
              <a:gd name="connsiteX6576" fmla="*/ 397647 w 21052571"/>
              <a:gd name="connsiteY6576" fmla="*/ 5484543 h 8402012"/>
              <a:gd name="connsiteX6577" fmla="*/ 866231 w 21052571"/>
              <a:gd name="connsiteY6577" fmla="*/ 5722041 h 8402012"/>
              <a:gd name="connsiteX6578" fmla="*/ 872681 w 21052571"/>
              <a:gd name="connsiteY6578" fmla="*/ 5657562 h 8402012"/>
              <a:gd name="connsiteX6579" fmla="*/ 924259 w 21052571"/>
              <a:gd name="connsiteY6579" fmla="*/ 5644666 h 8402012"/>
              <a:gd name="connsiteX6580" fmla="*/ 846884 w 21052571"/>
              <a:gd name="connsiteY6580" fmla="*/ 5561918 h 8402012"/>
              <a:gd name="connsiteX6581" fmla="*/ 775945 w 21052571"/>
              <a:gd name="connsiteY6581" fmla="*/ 5478095 h 8402012"/>
              <a:gd name="connsiteX6582" fmla="*/ 699644 w 21052571"/>
              <a:gd name="connsiteY6582" fmla="*/ 5400720 h 8402012"/>
              <a:gd name="connsiteX6583" fmla="*/ 622265 w 21052571"/>
              <a:gd name="connsiteY6583" fmla="*/ 5343764 h 8402012"/>
              <a:gd name="connsiteX6584" fmla="*/ 590021 w 21052571"/>
              <a:gd name="connsiteY6584" fmla="*/ 5272837 h 8402012"/>
              <a:gd name="connsiteX6585" fmla="*/ 481474 w 21052571"/>
              <a:gd name="connsiteY6585" fmla="*/ 5227701 h 8402012"/>
              <a:gd name="connsiteX6586" fmla="*/ 276200 w 21052571"/>
              <a:gd name="connsiteY6586" fmla="*/ 5099818 h 8402012"/>
              <a:gd name="connsiteX6587" fmla="*/ 321342 w 21052571"/>
              <a:gd name="connsiteY6587" fmla="*/ 5054682 h 8402012"/>
              <a:gd name="connsiteX6588" fmla="*/ 250408 w 21052571"/>
              <a:gd name="connsiteY6588" fmla="*/ 5022443 h 8402012"/>
              <a:gd name="connsiteX6589" fmla="*/ 218166 w 21052571"/>
              <a:gd name="connsiteY6589" fmla="*/ 4952590 h 8402012"/>
              <a:gd name="connsiteX6590" fmla="*/ 77379 w 21052571"/>
              <a:gd name="connsiteY6590" fmla="*/ 4849424 h 8402012"/>
              <a:gd name="connsiteX6591" fmla="*/ 218166 w 21052571"/>
              <a:gd name="connsiteY6591" fmla="*/ 4830080 h 8402012"/>
              <a:gd name="connsiteX6592" fmla="*/ 308442 w 21052571"/>
              <a:gd name="connsiteY6592" fmla="*/ 4939694 h 8402012"/>
              <a:gd name="connsiteX6593" fmla="*/ 481474 w 21052571"/>
              <a:gd name="connsiteY6593" fmla="*/ 4933247 h 8402012"/>
              <a:gd name="connsiteX6594" fmla="*/ 628715 w 21052571"/>
              <a:gd name="connsiteY6594" fmla="*/ 4901007 h 8402012"/>
              <a:gd name="connsiteX6595" fmla="*/ 622265 w 21052571"/>
              <a:gd name="connsiteY6595" fmla="*/ 4855872 h 8402012"/>
              <a:gd name="connsiteX6596" fmla="*/ 557782 w 21052571"/>
              <a:gd name="connsiteY6596" fmla="*/ 4836528 h 8402012"/>
              <a:gd name="connsiteX6597" fmla="*/ 494372 w 21052571"/>
              <a:gd name="connsiteY6597" fmla="*/ 4792467 h 8402012"/>
              <a:gd name="connsiteX6598" fmla="*/ 519093 w 21052571"/>
              <a:gd name="connsiteY6598" fmla="*/ 4727988 h 8402012"/>
              <a:gd name="connsiteX6599" fmla="*/ 795292 w 21052571"/>
              <a:gd name="connsiteY6599" fmla="*/ 4907455 h 8402012"/>
              <a:gd name="connsiteX6600" fmla="*/ 821085 w 21052571"/>
              <a:gd name="connsiteY6600" fmla="*/ 4855872 h 8402012"/>
              <a:gd name="connsiteX6601" fmla="*/ 840431 w 21052571"/>
              <a:gd name="connsiteY6601" fmla="*/ 4881663 h 8402012"/>
              <a:gd name="connsiteX6602" fmla="*/ 898470 w 21052571"/>
              <a:gd name="connsiteY6602" fmla="*/ 4907455 h 8402012"/>
              <a:gd name="connsiteX6603" fmla="*/ 942526 w 21052571"/>
              <a:gd name="connsiteY6603" fmla="*/ 4984830 h 8402012"/>
              <a:gd name="connsiteX6604" fmla="*/ 1097291 w 21052571"/>
              <a:gd name="connsiteY6604" fmla="*/ 4855872 h 8402012"/>
              <a:gd name="connsiteX6605" fmla="*/ 961871 w 21052571"/>
              <a:gd name="connsiteY6605" fmla="*/ 4830080 h 8402012"/>
              <a:gd name="connsiteX6606" fmla="*/ 846884 w 21052571"/>
              <a:gd name="connsiteY6606" fmla="*/ 4810736 h 8402012"/>
              <a:gd name="connsiteX6607" fmla="*/ 808190 w 21052571"/>
              <a:gd name="connsiteY6607" fmla="*/ 4721540 h 8402012"/>
              <a:gd name="connsiteX6608" fmla="*/ 750154 w 21052571"/>
              <a:gd name="connsiteY6608" fmla="*/ 4702196 h 8402012"/>
              <a:gd name="connsiteX6609" fmla="*/ 641609 w 21052571"/>
              <a:gd name="connsiteY6609" fmla="*/ 4644165 h 8402012"/>
              <a:gd name="connsiteX6610" fmla="*/ 577123 w 21052571"/>
              <a:gd name="connsiteY6610" fmla="*/ 4593656 h 8402012"/>
              <a:gd name="connsiteX6611" fmla="*/ 526613 w 21052571"/>
              <a:gd name="connsiteY6611" fmla="*/ 4496938 h 8402012"/>
              <a:gd name="connsiteX6612" fmla="*/ 449232 w 21052571"/>
              <a:gd name="connsiteY6612" fmla="*/ 4471146 h 8402012"/>
              <a:gd name="connsiteX6613" fmla="*/ 602922 w 21052571"/>
              <a:gd name="connsiteY6613" fmla="*/ 4272335 h 8402012"/>
              <a:gd name="connsiteX6614" fmla="*/ 449232 w 21052571"/>
              <a:gd name="connsiteY6614" fmla="*/ 4227200 h 8402012"/>
              <a:gd name="connsiteX6615" fmla="*/ 358957 w 21052571"/>
              <a:gd name="connsiteY6615" fmla="*/ 4196035 h 8402012"/>
              <a:gd name="connsiteX6616" fmla="*/ 462128 w 21052571"/>
              <a:gd name="connsiteY6616" fmla="*/ 4184354 h 8402012"/>
              <a:gd name="connsiteX6617" fmla="*/ 507270 w 21052571"/>
              <a:gd name="connsiteY6617" fmla="*/ 4158563 h 8402012"/>
              <a:gd name="connsiteX6618" fmla="*/ 410555 w 21052571"/>
              <a:gd name="connsiteY6618" fmla="*/ 4119876 h 8402012"/>
              <a:gd name="connsiteX6619" fmla="*/ 108546 w 21052571"/>
              <a:gd name="connsiteY6619" fmla="*/ 4087636 h 8402012"/>
              <a:gd name="connsiteX6620" fmla="*/ 282648 w 21052571"/>
              <a:gd name="connsiteY6620" fmla="*/ 4010258 h 8402012"/>
              <a:gd name="connsiteX6621" fmla="*/ 468577 w 21052571"/>
              <a:gd name="connsiteY6621" fmla="*/ 4023156 h 8402012"/>
              <a:gd name="connsiteX6622" fmla="*/ 564229 w 21052571"/>
              <a:gd name="connsiteY6622" fmla="*/ 3998439 h 8402012"/>
              <a:gd name="connsiteX6623" fmla="*/ 609368 w 21052571"/>
              <a:gd name="connsiteY6623" fmla="*/ 3984469 h 8402012"/>
              <a:gd name="connsiteX6624" fmla="*/ 622265 w 21052571"/>
              <a:gd name="connsiteY6624" fmla="*/ 3940409 h 8402012"/>
              <a:gd name="connsiteX6625" fmla="*/ 378306 w 21052571"/>
              <a:gd name="connsiteY6625" fmla="*/ 3888822 h 8402012"/>
              <a:gd name="connsiteX6626" fmla="*/ 699644 w 21052571"/>
              <a:gd name="connsiteY6626" fmla="*/ 3908169 h 8402012"/>
              <a:gd name="connsiteX6627" fmla="*/ 846884 w 21052571"/>
              <a:gd name="connsiteY6627" fmla="*/ 3979098 h 8402012"/>
              <a:gd name="connsiteX6628" fmla="*/ 929631 w 21052571"/>
              <a:gd name="connsiteY6628" fmla="*/ 3998439 h 8402012"/>
              <a:gd name="connsiteX6629" fmla="*/ 981220 w 21052571"/>
              <a:gd name="connsiteY6629" fmla="*/ 4029605 h 8402012"/>
              <a:gd name="connsiteX6630" fmla="*/ 862945 w 21052571"/>
              <a:gd name="connsiteY6630" fmla="*/ 3973605 h 8402012"/>
              <a:gd name="connsiteX6631" fmla="*/ 861166 w 21052571"/>
              <a:gd name="connsiteY6631" fmla="*/ 3973165 h 8402012"/>
              <a:gd name="connsiteX6632" fmla="*/ 861361 w 21052571"/>
              <a:gd name="connsiteY6632" fmla="*/ 3973462 h 8402012"/>
              <a:gd name="connsiteX6633" fmla="*/ 844300 w 21052571"/>
              <a:gd name="connsiteY6633" fmla="*/ 3973462 h 8402012"/>
              <a:gd name="connsiteX6634" fmla="*/ 845016 w 21052571"/>
              <a:gd name="connsiteY6634" fmla="*/ 3969164 h 8402012"/>
              <a:gd name="connsiteX6635" fmla="*/ 835225 w 21052571"/>
              <a:gd name="connsiteY6635" fmla="*/ 3966739 h 8402012"/>
              <a:gd name="connsiteX6636" fmla="*/ 808190 w 21052571"/>
              <a:gd name="connsiteY6636" fmla="*/ 3908169 h 8402012"/>
              <a:gd name="connsiteX6637" fmla="*/ 872681 w 21052571"/>
              <a:gd name="connsiteY6637" fmla="*/ 3901721 h 8402012"/>
              <a:gd name="connsiteX6638" fmla="*/ 872681 w 21052571"/>
              <a:gd name="connsiteY6638" fmla="*/ 3869481 h 8402012"/>
              <a:gd name="connsiteX6639" fmla="*/ 814638 w 21052571"/>
              <a:gd name="connsiteY6639" fmla="*/ 3843691 h 8402012"/>
              <a:gd name="connsiteX6640" fmla="*/ 775945 w 21052571"/>
              <a:gd name="connsiteY6640" fmla="*/ 3798554 h 8402012"/>
              <a:gd name="connsiteX6641" fmla="*/ 1000565 w 21052571"/>
              <a:gd name="connsiteY6641" fmla="*/ 3824343 h 8402012"/>
              <a:gd name="connsiteX6642" fmla="*/ 737259 w 21052571"/>
              <a:gd name="connsiteY6642" fmla="*/ 3644881 h 8402012"/>
              <a:gd name="connsiteX6643" fmla="*/ 840431 w 21052571"/>
              <a:gd name="connsiteY6643" fmla="*/ 3631983 h 8402012"/>
              <a:gd name="connsiteX6644" fmla="*/ 833981 w 21052571"/>
              <a:gd name="connsiteY6644" fmla="*/ 3516994 h 8402012"/>
              <a:gd name="connsiteX6645" fmla="*/ 782393 w 21052571"/>
              <a:gd name="connsiteY6645" fmla="*/ 3452516 h 8402012"/>
              <a:gd name="connsiteX6646" fmla="*/ 731887 w 21052571"/>
              <a:gd name="connsiteY6646" fmla="*/ 3260153 h 8402012"/>
              <a:gd name="connsiteX6647" fmla="*/ 641609 w 21052571"/>
              <a:gd name="connsiteY6647" fmla="*/ 3151613 h 8402012"/>
              <a:gd name="connsiteX6648" fmla="*/ 475027 w 21052571"/>
              <a:gd name="connsiteY6648" fmla="*/ 3029103 h 8402012"/>
              <a:gd name="connsiteX6649" fmla="*/ 564229 w 21052571"/>
              <a:gd name="connsiteY6649" fmla="*/ 3035555 h 8402012"/>
              <a:gd name="connsiteX6650" fmla="*/ 680297 w 21052571"/>
              <a:gd name="connsiteY6650" fmla="*/ 3054895 h 8402012"/>
              <a:gd name="connsiteX6651" fmla="*/ 859780 w 21052571"/>
              <a:gd name="connsiteY6651" fmla="*/ 2983968 h 8402012"/>
              <a:gd name="connsiteX6652" fmla="*/ 436338 w 21052571"/>
              <a:gd name="connsiteY6652" fmla="*/ 2752914 h 8402012"/>
              <a:gd name="connsiteX6653" fmla="*/ 904916 w 21052571"/>
              <a:gd name="connsiteY6653" fmla="*/ 2637928 h 8402012"/>
              <a:gd name="connsiteX6654" fmla="*/ 1147800 w 21052571"/>
              <a:gd name="connsiteY6654" fmla="*/ 2657271 h 8402012"/>
              <a:gd name="connsiteX6655" fmla="*/ 1263872 w 21052571"/>
              <a:gd name="connsiteY6655" fmla="*/ 2683064 h 8402012"/>
              <a:gd name="connsiteX6656" fmla="*/ 1378873 w 21052571"/>
              <a:gd name="connsiteY6656" fmla="*/ 2657271 h 8402012"/>
              <a:gd name="connsiteX6657" fmla="*/ 1359525 w 21052571"/>
              <a:gd name="connsiteY6657" fmla="*/ 2625034 h 8402012"/>
              <a:gd name="connsiteX6658" fmla="*/ 1597039 w 21052571"/>
              <a:gd name="connsiteY6658" fmla="*/ 2579897 h 8402012"/>
              <a:gd name="connsiteX6659" fmla="*/ 1828106 w 21052571"/>
              <a:gd name="connsiteY6659" fmla="*/ 2503598 h 8402012"/>
              <a:gd name="connsiteX6660" fmla="*/ 2316022 w 21052571"/>
              <a:gd name="connsiteY6660" fmla="*/ 2490703 h 8402012"/>
              <a:gd name="connsiteX6661" fmla="*/ 3079083 w 21052571"/>
              <a:gd name="connsiteY6661" fmla="*/ 2605690 h 8402012"/>
              <a:gd name="connsiteX6662" fmla="*/ 3855086 w 21052571"/>
              <a:gd name="connsiteY6662" fmla="*/ 2618587 h 8402012"/>
              <a:gd name="connsiteX6663" fmla="*/ 4638608 w 21052571"/>
              <a:gd name="connsiteY6663" fmla="*/ 2605690 h 8402012"/>
              <a:gd name="connsiteX6664" fmla="*/ 5388806 w 21052571"/>
              <a:gd name="connsiteY6664" fmla="*/ 2445566 h 8402012"/>
              <a:gd name="connsiteX6665" fmla="*/ 6896204 w 21052571"/>
              <a:gd name="connsiteY6665" fmla="*/ 1926509 h 8402012"/>
              <a:gd name="connsiteX6666" fmla="*/ 7652812 w 21052571"/>
              <a:gd name="connsiteY6666" fmla="*/ 1689010 h 8402012"/>
              <a:gd name="connsiteX6667" fmla="*/ 8024668 w 21052571"/>
              <a:gd name="connsiteY6667" fmla="*/ 1566500 h 8402012"/>
              <a:gd name="connsiteX6668" fmla="*/ 8530865 w 21052571"/>
              <a:gd name="connsiteY6668" fmla="*/ 1348346 h 8402012"/>
              <a:gd name="connsiteX6669" fmla="*/ 8711419 w 21052571"/>
              <a:gd name="connsiteY6669" fmla="*/ 1284941 h 8402012"/>
              <a:gd name="connsiteX6670" fmla="*/ 9089723 w 21052571"/>
              <a:gd name="connsiteY6670" fmla="*/ 1136639 h 8402012"/>
              <a:gd name="connsiteX6671" fmla="*/ 9846331 w 21052571"/>
              <a:gd name="connsiteY6671" fmla="*/ 848618 h 8402012"/>
              <a:gd name="connsiteX6672" fmla="*/ 11359547 w 21052571"/>
              <a:gd name="connsiteY6672" fmla="*/ 347838 h 8402012"/>
              <a:gd name="connsiteX6673" fmla="*/ 12122604 w 21052571"/>
              <a:gd name="connsiteY6673" fmla="*/ 174822 h 8402012"/>
              <a:gd name="connsiteX6674" fmla="*/ 12898557 w 21052571"/>
              <a:gd name="connsiteY6674" fmla="*/ 79180 h 8402012"/>
              <a:gd name="connsiteX6675" fmla="*/ 13675585 w 21052571"/>
              <a:gd name="connsiteY6675" fmla="*/ 14702 h 8402012"/>
              <a:gd name="connsiteX6676" fmla="*/ 13777684 w 21052571"/>
              <a:gd name="connsiteY6676" fmla="*/ 8254 h 8402012"/>
              <a:gd name="connsiteX6677" fmla="*/ 13855064 w 21052571"/>
              <a:gd name="connsiteY6677" fmla="*/ 1806 h 8402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Lst>
            <a:rect l="l" t="t" r="r" b="b"/>
            <a:pathLst>
              <a:path w="21052571" h="8402012">
                <a:moveTo>
                  <a:pt x="4359535" y="8270801"/>
                </a:moveTo>
                <a:cubicBezTo>
                  <a:pt x="4359535" y="8289603"/>
                  <a:pt x="4359535" y="8302874"/>
                  <a:pt x="4346406" y="8302874"/>
                </a:cubicBezTo>
                <a:cubicBezTo>
                  <a:pt x="4346406" y="8284073"/>
                  <a:pt x="4346406" y="8270801"/>
                  <a:pt x="4359535" y="8270801"/>
                </a:cubicBezTo>
                <a:close/>
                <a:moveTo>
                  <a:pt x="4550214" y="8202009"/>
                </a:moveTo>
                <a:cubicBezTo>
                  <a:pt x="4591016" y="8202197"/>
                  <a:pt x="4631781" y="8210614"/>
                  <a:pt x="4672394" y="8237067"/>
                </a:cubicBezTo>
                <a:cubicBezTo>
                  <a:pt x="4609127" y="8243479"/>
                  <a:pt x="4551224" y="8249892"/>
                  <a:pt x="4493316" y="8256305"/>
                </a:cubicBezTo>
                <a:cubicBezTo>
                  <a:pt x="4467582" y="8262718"/>
                  <a:pt x="4441846" y="8274474"/>
                  <a:pt x="4417181" y="8269130"/>
                </a:cubicBezTo>
                <a:cubicBezTo>
                  <a:pt x="4391446" y="8256305"/>
                  <a:pt x="4365710" y="8237067"/>
                  <a:pt x="4346406" y="8224241"/>
                </a:cubicBezTo>
                <a:cubicBezTo>
                  <a:pt x="4414098" y="8224241"/>
                  <a:pt x="4482209" y="8201696"/>
                  <a:pt x="4550214" y="8202009"/>
                </a:cubicBezTo>
                <a:close/>
                <a:moveTo>
                  <a:pt x="5056320" y="8161791"/>
                </a:moveTo>
                <a:cubicBezTo>
                  <a:pt x="4907890" y="8228016"/>
                  <a:pt x="4907890" y="8228016"/>
                  <a:pt x="4791963" y="8241261"/>
                </a:cubicBezTo>
                <a:cubicBezTo>
                  <a:pt x="4868889" y="8194903"/>
                  <a:pt x="4868889" y="8194903"/>
                  <a:pt x="5056320" y="8161791"/>
                </a:cubicBezTo>
                <a:close/>
                <a:moveTo>
                  <a:pt x="3625921" y="8024337"/>
                </a:moveTo>
                <a:cubicBezTo>
                  <a:pt x="3631909" y="8024337"/>
                  <a:pt x="3643884" y="8031162"/>
                  <a:pt x="3643884" y="8051637"/>
                </a:cubicBezTo>
                <a:cubicBezTo>
                  <a:pt x="3631909" y="8051637"/>
                  <a:pt x="3625921" y="8044812"/>
                  <a:pt x="3625921" y="8024337"/>
                </a:cubicBezTo>
                <a:close/>
                <a:moveTo>
                  <a:pt x="2886695" y="7992782"/>
                </a:moveTo>
                <a:cubicBezTo>
                  <a:pt x="2886695" y="8012126"/>
                  <a:pt x="2893143" y="8025022"/>
                  <a:pt x="2906042" y="8025022"/>
                </a:cubicBezTo>
                <a:cubicBezTo>
                  <a:pt x="2906042" y="8005678"/>
                  <a:pt x="2899594" y="7992782"/>
                  <a:pt x="2886695" y="7992782"/>
                </a:cubicBezTo>
                <a:close/>
                <a:moveTo>
                  <a:pt x="5678744" y="7989786"/>
                </a:moveTo>
                <a:cubicBezTo>
                  <a:pt x="5684077" y="7988506"/>
                  <a:pt x="5688571" y="7998744"/>
                  <a:pt x="5679589" y="8008981"/>
                </a:cubicBezTo>
                <a:cubicBezTo>
                  <a:pt x="5679589" y="8008981"/>
                  <a:pt x="5673597" y="8002156"/>
                  <a:pt x="5673597" y="7995331"/>
                </a:cubicBezTo>
                <a:cubicBezTo>
                  <a:pt x="5675094" y="7991919"/>
                  <a:pt x="5676966" y="7990212"/>
                  <a:pt x="5678744" y="7989786"/>
                </a:cubicBezTo>
                <a:close/>
                <a:moveTo>
                  <a:pt x="3008685" y="7984722"/>
                </a:moveTo>
                <a:cubicBezTo>
                  <a:pt x="2975099" y="7984722"/>
                  <a:pt x="2938285" y="7992782"/>
                  <a:pt x="2925388" y="7992782"/>
                </a:cubicBezTo>
                <a:cubicBezTo>
                  <a:pt x="2925388" y="8057261"/>
                  <a:pt x="3053288" y="8025022"/>
                  <a:pt x="3072634" y="8025022"/>
                </a:cubicBezTo>
                <a:cubicBezTo>
                  <a:pt x="3072634" y="7992782"/>
                  <a:pt x="3042273" y="7984722"/>
                  <a:pt x="3008685" y="7984722"/>
                </a:cubicBezTo>
                <a:close/>
                <a:moveTo>
                  <a:pt x="5645056" y="7982520"/>
                </a:moveTo>
                <a:cubicBezTo>
                  <a:pt x="5656983" y="7984752"/>
                  <a:pt x="5667962" y="7992463"/>
                  <a:pt x="5677278" y="8008698"/>
                </a:cubicBezTo>
                <a:cubicBezTo>
                  <a:pt x="5646401" y="8028179"/>
                  <a:pt x="5614459" y="8041166"/>
                  <a:pt x="5582515" y="8060648"/>
                </a:cubicBezTo>
                <a:cubicBezTo>
                  <a:pt x="5569737" y="8067141"/>
                  <a:pt x="5556960" y="8072553"/>
                  <a:pt x="5544182" y="8080129"/>
                </a:cubicBezTo>
                <a:cubicBezTo>
                  <a:pt x="5537791" y="8060648"/>
                  <a:pt x="5531403" y="8047660"/>
                  <a:pt x="5531403" y="8028179"/>
                </a:cubicBezTo>
                <a:cubicBezTo>
                  <a:pt x="5564946" y="8018438"/>
                  <a:pt x="5609269" y="7975823"/>
                  <a:pt x="5645056" y="7982520"/>
                </a:cubicBezTo>
                <a:close/>
                <a:moveTo>
                  <a:pt x="5813583" y="7956299"/>
                </a:moveTo>
                <a:cubicBezTo>
                  <a:pt x="5828511" y="7956401"/>
                  <a:pt x="5843186" y="7958439"/>
                  <a:pt x="5857390" y="7963331"/>
                </a:cubicBezTo>
                <a:cubicBezTo>
                  <a:pt x="5807002" y="7989420"/>
                  <a:pt x="5729802" y="8061167"/>
                  <a:pt x="5678342" y="7982898"/>
                </a:cubicBezTo>
                <a:cubicBezTo>
                  <a:pt x="5721764" y="7973114"/>
                  <a:pt x="5768803" y="7955993"/>
                  <a:pt x="5813583" y="7956299"/>
                </a:cubicBezTo>
                <a:close/>
                <a:moveTo>
                  <a:pt x="2780828" y="7954901"/>
                </a:moveTo>
                <a:cubicBezTo>
                  <a:pt x="2764974" y="7954095"/>
                  <a:pt x="2745896" y="7960543"/>
                  <a:pt x="2733001" y="7960543"/>
                </a:cubicBezTo>
                <a:cubicBezTo>
                  <a:pt x="2733001" y="8018574"/>
                  <a:pt x="2789962" y="7992782"/>
                  <a:pt x="2809310" y="7992782"/>
                </a:cubicBezTo>
                <a:cubicBezTo>
                  <a:pt x="2809310" y="7963766"/>
                  <a:pt x="2796682" y="7955707"/>
                  <a:pt x="2780828" y="7954901"/>
                </a:cubicBezTo>
                <a:close/>
                <a:moveTo>
                  <a:pt x="2659645" y="7930721"/>
                </a:moveTo>
                <a:cubicBezTo>
                  <a:pt x="2647553" y="7929915"/>
                  <a:pt x="2633044" y="7934751"/>
                  <a:pt x="2623371" y="7934751"/>
                </a:cubicBezTo>
                <a:cubicBezTo>
                  <a:pt x="2623371" y="7979886"/>
                  <a:pt x="2662064" y="7960543"/>
                  <a:pt x="2681409" y="7960543"/>
                </a:cubicBezTo>
                <a:cubicBezTo>
                  <a:pt x="2681409" y="7937975"/>
                  <a:pt x="2671738" y="7931527"/>
                  <a:pt x="2659645" y="7930721"/>
                </a:cubicBezTo>
                <a:close/>
                <a:moveTo>
                  <a:pt x="2508366" y="7902511"/>
                </a:moveTo>
                <a:cubicBezTo>
                  <a:pt x="2508366" y="7934751"/>
                  <a:pt x="2527714" y="7934751"/>
                  <a:pt x="2547060" y="7934751"/>
                </a:cubicBezTo>
                <a:cubicBezTo>
                  <a:pt x="2547060" y="7896063"/>
                  <a:pt x="2527714" y="7902511"/>
                  <a:pt x="2508366" y="7902511"/>
                </a:cubicBezTo>
                <a:close/>
                <a:moveTo>
                  <a:pt x="2421442" y="7863152"/>
                </a:moveTo>
                <a:cubicBezTo>
                  <a:pt x="2405491" y="7863286"/>
                  <a:pt x="2386415" y="7871346"/>
                  <a:pt x="2374056" y="7871346"/>
                </a:cubicBezTo>
                <a:cubicBezTo>
                  <a:pt x="2374056" y="7928303"/>
                  <a:pt x="2430983" y="7902511"/>
                  <a:pt x="2450329" y="7902511"/>
                </a:cubicBezTo>
                <a:cubicBezTo>
                  <a:pt x="2450329" y="7870809"/>
                  <a:pt x="2437431" y="7863018"/>
                  <a:pt x="2421442" y="7863152"/>
                </a:cubicBezTo>
                <a:close/>
                <a:moveTo>
                  <a:pt x="2320053" y="7835883"/>
                </a:moveTo>
                <a:cubicBezTo>
                  <a:pt x="2307963" y="7834271"/>
                  <a:pt x="2293452" y="7839107"/>
                  <a:pt x="2283781" y="7839107"/>
                </a:cubicBezTo>
                <a:cubicBezTo>
                  <a:pt x="2283781" y="7889616"/>
                  <a:pt x="2322470" y="7871346"/>
                  <a:pt x="2341814" y="7871346"/>
                </a:cubicBezTo>
                <a:cubicBezTo>
                  <a:pt x="2341814" y="7845555"/>
                  <a:pt x="2332143" y="7837495"/>
                  <a:pt x="2320053" y="7835883"/>
                </a:cubicBezTo>
                <a:close/>
                <a:moveTo>
                  <a:pt x="6285584" y="7782608"/>
                </a:moveTo>
                <a:cubicBezTo>
                  <a:pt x="6291902" y="7801678"/>
                  <a:pt x="6298222" y="7820748"/>
                  <a:pt x="6298222" y="7839818"/>
                </a:cubicBezTo>
                <a:cubicBezTo>
                  <a:pt x="6273998" y="7852532"/>
                  <a:pt x="6248718" y="7858888"/>
                  <a:pt x="6223439" y="7871602"/>
                </a:cubicBezTo>
                <a:cubicBezTo>
                  <a:pt x="6242399" y="7839818"/>
                  <a:pt x="6267676" y="7808035"/>
                  <a:pt x="6285584" y="7782608"/>
                </a:cubicBezTo>
                <a:close/>
                <a:moveTo>
                  <a:pt x="6359901" y="7773131"/>
                </a:moveTo>
                <a:cubicBezTo>
                  <a:pt x="6359901" y="7798816"/>
                  <a:pt x="6353913" y="7805237"/>
                  <a:pt x="6341937" y="7805237"/>
                </a:cubicBezTo>
                <a:cubicBezTo>
                  <a:pt x="6341937" y="7785974"/>
                  <a:pt x="6347926" y="7773131"/>
                  <a:pt x="6359901" y="7773131"/>
                </a:cubicBezTo>
                <a:close/>
                <a:moveTo>
                  <a:pt x="6492563" y="7716253"/>
                </a:moveTo>
                <a:cubicBezTo>
                  <a:pt x="6492563" y="7735517"/>
                  <a:pt x="6487296" y="7748359"/>
                  <a:pt x="6474654" y="7748359"/>
                </a:cubicBezTo>
                <a:cubicBezTo>
                  <a:pt x="6474654" y="7729096"/>
                  <a:pt x="6480977" y="7716253"/>
                  <a:pt x="6492563" y="7716253"/>
                </a:cubicBezTo>
                <a:close/>
                <a:moveTo>
                  <a:pt x="6023013" y="7713609"/>
                </a:moveTo>
                <a:cubicBezTo>
                  <a:pt x="6035430" y="7711956"/>
                  <a:pt x="6050332" y="7718569"/>
                  <a:pt x="6060265" y="7728489"/>
                </a:cubicBezTo>
                <a:cubicBezTo>
                  <a:pt x="6080132" y="7748330"/>
                  <a:pt x="6007281" y="7748330"/>
                  <a:pt x="6000662" y="7748330"/>
                </a:cubicBezTo>
                <a:cubicBezTo>
                  <a:pt x="6000662" y="7725183"/>
                  <a:pt x="6010595" y="7715262"/>
                  <a:pt x="6023013" y="7713609"/>
                </a:cubicBezTo>
                <a:close/>
                <a:moveTo>
                  <a:pt x="6132352" y="7684485"/>
                </a:moveTo>
                <a:cubicBezTo>
                  <a:pt x="6132352" y="7715228"/>
                  <a:pt x="6113906" y="7715228"/>
                  <a:pt x="6095460" y="7715228"/>
                </a:cubicBezTo>
                <a:cubicBezTo>
                  <a:pt x="6095460" y="7678336"/>
                  <a:pt x="6113906" y="7684485"/>
                  <a:pt x="6132352" y="7684485"/>
                </a:cubicBezTo>
                <a:close/>
                <a:moveTo>
                  <a:pt x="6611612" y="7659376"/>
                </a:moveTo>
                <a:cubicBezTo>
                  <a:pt x="6630765" y="7659376"/>
                  <a:pt x="6649918" y="7659376"/>
                  <a:pt x="6662687" y="7671786"/>
                </a:cubicBezTo>
                <a:cubicBezTo>
                  <a:pt x="6643534" y="7684196"/>
                  <a:pt x="6624381" y="7696605"/>
                  <a:pt x="6611612" y="7715220"/>
                </a:cubicBezTo>
                <a:cubicBezTo>
                  <a:pt x="6611612" y="7696605"/>
                  <a:pt x="6611612" y="7677991"/>
                  <a:pt x="6611612" y="7659376"/>
                </a:cubicBezTo>
                <a:close/>
                <a:moveTo>
                  <a:pt x="6656227" y="7650005"/>
                </a:moveTo>
                <a:lnTo>
                  <a:pt x="6654271" y="7658323"/>
                </a:lnTo>
                <a:cubicBezTo>
                  <a:pt x="6654271" y="7658323"/>
                  <a:pt x="6654733" y="7656360"/>
                  <a:pt x="6655396" y="7653539"/>
                </a:cubicBezTo>
                <a:close/>
                <a:moveTo>
                  <a:pt x="6659809" y="7634772"/>
                </a:moveTo>
                <a:cubicBezTo>
                  <a:pt x="6659501" y="7636080"/>
                  <a:pt x="6658937" y="7638479"/>
                  <a:pt x="6658040" y="7642295"/>
                </a:cubicBezTo>
                <a:lnTo>
                  <a:pt x="6656227" y="7650005"/>
                </a:lnTo>
                <a:lnTo>
                  <a:pt x="6657732" y="7643603"/>
                </a:lnTo>
                <a:cubicBezTo>
                  <a:pt x="6659347" y="7636734"/>
                  <a:pt x="6660732" y="7630846"/>
                  <a:pt x="6659809" y="7634772"/>
                </a:cubicBezTo>
                <a:close/>
                <a:moveTo>
                  <a:pt x="6695874" y="7626197"/>
                </a:moveTo>
                <a:cubicBezTo>
                  <a:pt x="6695874" y="7652740"/>
                  <a:pt x="6684288" y="7658270"/>
                  <a:pt x="6671649" y="7658270"/>
                </a:cubicBezTo>
                <a:cubicBezTo>
                  <a:pt x="6665330" y="7652740"/>
                  <a:pt x="6665330" y="7646105"/>
                  <a:pt x="6659010" y="7639469"/>
                </a:cubicBezTo>
                <a:cubicBezTo>
                  <a:pt x="6671649" y="7632833"/>
                  <a:pt x="6684288" y="7626197"/>
                  <a:pt x="6695874" y="7626197"/>
                </a:cubicBezTo>
                <a:close/>
                <a:moveTo>
                  <a:pt x="4731845" y="7624042"/>
                </a:moveTo>
                <a:cubicBezTo>
                  <a:pt x="4719754" y="7622564"/>
                  <a:pt x="4705245" y="7627400"/>
                  <a:pt x="4695573" y="7627400"/>
                </a:cubicBezTo>
                <a:cubicBezTo>
                  <a:pt x="4695573" y="7671461"/>
                  <a:pt x="4734263" y="7658565"/>
                  <a:pt x="4753610" y="7658565"/>
                </a:cubicBezTo>
                <a:cubicBezTo>
                  <a:pt x="4753610" y="7633311"/>
                  <a:pt x="4743938" y="7625520"/>
                  <a:pt x="4731845" y="7624042"/>
                </a:cubicBezTo>
                <a:close/>
                <a:moveTo>
                  <a:pt x="6736842" y="7622692"/>
                </a:moveTo>
                <a:cubicBezTo>
                  <a:pt x="6739087" y="7623545"/>
                  <a:pt x="6742081" y="7626958"/>
                  <a:pt x="6748068" y="7630370"/>
                </a:cubicBezTo>
                <a:cubicBezTo>
                  <a:pt x="6736093" y="7637195"/>
                  <a:pt x="6736093" y="7644020"/>
                  <a:pt x="6730106" y="7630370"/>
                </a:cubicBezTo>
                <a:cubicBezTo>
                  <a:pt x="6733100" y="7623545"/>
                  <a:pt x="6734596" y="7621839"/>
                  <a:pt x="6736842" y="7622692"/>
                </a:cubicBezTo>
                <a:close/>
                <a:moveTo>
                  <a:pt x="4772956" y="7595161"/>
                </a:moveTo>
                <a:cubicBezTo>
                  <a:pt x="4772956" y="7627400"/>
                  <a:pt x="4792303" y="7627400"/>
                  <a:pt x="4811647" y="7627400"/>
                </a:cubicBezTo>
                <a:cubicBezTo>
                  <a:pt x="4811647" y="7588713"/>
                  <a:pt x="4792303" y="7595161"/>
                  <a:pt x="4772956" y="7595161"/>
                </a:cubicBezTo>
                <a:close/>
                <a:moveTo>
                  <a:pt x="6362875" y="7580021"/>
                </a:moveTo>
                <a:cubicBezTo>
                  <a:pt x="6385705" y="7576013"/>
                  <a:pt x="6406906" y="7579220"/>
                  <a:pt x="6416689" y="7608077"/>
                </a:cubicBezTo>
                <a:cubicBezTo>
                  <a:pt x="6377552" y="7627315"/>
                  <a:pt x="6338415" y="7640141"/>
                  <a:pt x="6299276" y="7658310"/>
                </a:cubicBezTo>
                <a:cubicBezTo>
                  <a:pt x="6299276" y="7633728"/>
                  <a:pt x="6299276" y="7614490"/>
                  <a:pt x="6299276" y="7595252"/>
                </a:cubicBezTo>
                <a:cubicBezTo>
                  <a:pt x="6315584" y="7595252"/>
                  <a:pt x="6340046" y="7584029"/>
                  <a:pt x="6362875" y="7580021"/>
                </a:cubicBezTo>
                <a:close/>
                <a:moveTo>
                  <a:pt x="6923436" y="7564581"/>
                </a:moveTo>
                <a:cubicBezTo>
                  <a:pt x="6923436" y="7590266"/>
                  <a:pt x="6917449" y="7596687"/>
                  <a:pt x="6905474" y="7596687"/>
                </a:cubicBezTo>
                <a:cubicBezTo>
                  <a:pt x="6905474" y="7571002"/>
                  <a:pt x="6917449" y="7564581"/>
                  <a:pt x="6923436" y="7564581"/>
                </a:cubicBezTo>
                <a:close/>
                <a:moveTo>
                  <a:pt x="6961258" y="7531402"/>
                </a:moveTo>
                <a:cubicBezTo>
                  <a:pt x="6961258" y="7550667"/>
                  <a:pt x="6961258" y="7563511"/>
                  <a:pt x="6948133" y="7563511"/>
                </a:cubicBezTo>
                <a:cubicBezTo>
                  <a:pt x="6948133" y="7544246"/>
                  <a:pt x="6948133" y="7531402"/>
                  <a:pt x="6961258" y="7531402"/>
                </a:cubicBezTo>
                <a:close/>
                <a:moveTo>
                  <a:pt x="6519027" y="7531284"/>
                </a:moveTo>
                <a:cubicBezTo>
                  <a:pt x="6530892" y="7532276"/>
                  <a:pt x="6542686" y="7536242"/>
                  <a:pt x="6554142" y="7544174"/>
                </a:cubicBezTo>
                <a:cubicBezTo>
                  <a:pt x="6519779" y="7571937"/>
                  <a:pt x="6471213" y="7623993"/>
                  <a:pt x="6433300" y="7594061"/>
                </a:cubicBezTo>
                <a:lnTo>
                  <a:pt x="6421498" y="7580258"/>
                </a:lnTo>
                <a:lnTo>
                  <a:pt x="6424521" y="7590114"/>
                </a:lnTo>
                <a:cubicBezTo>
                  <a:pt x="6424521" y="7594930"/>
                  <a:pt x="6422880" y="7599746"/>
                  <a:pt x="6419597" y="7606167"/>
                </a:cubicBezTo>
                <a:cubicBezTo>
                  <a:pt x="6419597" y="7599746"/>
                  <a:pt x="6413034" y="7593325"/>
                  <a:pt x="6413034" y="7593325"/>
                </a:cubicBezTo>
                <a:lnTo>
                  <a:pt x="6418629" y="7576903"/>
                </a:lnTo>
                <a:lnTo>
                  <a:pt x="6417775" y="7575903"/>
                </a:lnTo>
                <a:lnTo>
                  <a:pt x="6419363" y="7574751"/>
                </a:lnTo>
                <a:lnTo>
                  <a:pt x="6419597" y="7574061"/>
                </a:lnTo>
                <a:lnTo>
                  <a:pt x="6419729" y="7574486"/>
                </a:lnTo>
                <a:lnTo>
                  <a:pt x="6449207" y="7553098"/>
                </a:lnTo>
                <a:cubicBezTo>
                  <a:pt x="6471299" y="7539217"/>
                  <a:pt x="6495301" y="7529301"/>
                  <a:pt x="6519027" y="7531284"/>
                </a:cubicBezTo>
                <a:close/>
                <a:moveTo>
                  <a:pt x="5068791" y="7529070"/>
                </a:moveTo>
                <a:cubicBezTo>
                  <a:pt x="5047295" y="7529070"/>
                  <a:pt x="5026605" y="7533906"/>
                  <a:pt x="5010483" y="7556473"/>
                </a:cubicBezTo>
                <a:cubicBezTo>
                  <a:pt x="4991136" y="7582265"/>
                  <a:pt x="4958894" y="7575817"/>
                  <a:pt x="4939550" y="7582265"/>
                </a:cubicBezTo>
                <a:cubicBezTo>
                  <a:pt x="4913753" y="7588713"/>
                  <a:pt x="4887959" y="7595161"/>
                  <a:pt x="4868614" y="7595161"/>
                </a:cubicBezTo>
                <a:cubicBezTo>
                  <a:pt x="4868614" y="7627400"/>
                  <a:pt x="4887959" y="7633848"/>
                  <a:pt x="4900855" y="7620952"/>
                </a:cubicBezTo>
                <a:cubicBezTo>
                  <a:pt x="4926648" y="7601609"/>
                  <a:pt x="4939550" y="7588713"/>
                  <a:pt x="4965343" y="7588713"/>
                </a:cubicBezTo>
                <a:cubicBezTo>
                  <a:pt x="4984689" y="7582265"/>
                  <a:pt x="5004034" y="7582265"/>
                  <a:pt x="5023382" y="7575817"/>
                </a:cubicBezTo>
                <a:cubicBezTo>
                  <a:pt x="5023382" y="7569369"/>
                  <a:pt x="5035204" y="7562921"/>
                  <a:pt x="5042726" y="7562921"/>
                </a:cubicBezTo>
                <a:cubicBezTo>
                  <a:pt x="5073896" y="7562921"/>
                  <a:pt x="5099688" y="7562921"/>
                  <a:pt x="5131933" y="7562921"/>
                </a:cubicBezTo>
                <a:cubicBezTo>
                  <a:pt x="5131933" y="7556473"/>
                  <a:pt x="5131933" y="7543577"/>
                  <a:pt x="5131933" y="7530682"/>
                </a:cubicBezTo>
                <a:cubicBezTo>
                  <a:pt x="5112588" y="7533906"/>
                  <a:pt x="5090284" y="7529070"/>
                  <a:pt x="5068791" y="7529070"/>
                </a:cubicBezTo>
                <a:close/>
                <a:moveTo>
                  <a:pt x="6549994" y="7520599"/>
                </a:moveTo>
                <a:cubicBezTo>
                  <a:pt x="6552988" y="7520599"/>
                  <a:pt x="6555979" y="7524011"/>
                  <a:pt x="6558974" y="7530836"/>
                </a:cubicBezTo>
                <a:cubicBezTo>
                  <a:pt x="6552988" y="7544486"/>
                  <a:pt x="6546999" y="7544486"/>
                  <a:pt x="6541012" y="7530836"/>
                </a:cubicBezTo>
                <a:cubicBezTo>
                  <a:pt x="6544004" y="7524011"/>
                  <a:pt x="6546999" y="7520599"/>
                  <a:pt x="6549994" y="7520599"/>
                </a:cubicBezTo>
                <a:close/>
                <a:moveTo>
                  <a:pt x="7037161" y="7498226"/>
                </a:moveTo>
                <a:cubicBezTo>
                  <a:pt x="7037161" y="7535118"/>
                  <a:pt x="7018715" y="7528970"/>
                  <a:pt x="7000269" y="7528970"/>
                </a:cubicBezTo>
                <a:cubicBezTo>
                  <a:pt x="7000269" y="7498226"/>
                  <a:pt x="7024864" y="7498226"/>
                  <a:pt x="7037161" y="7498226"/>
                </a:cubicBezTo>
                <a:close/>
                <a:moveTo>
                  <a:pt x="6675160" y="7469436"/>
                </a:moveTo>
                <a:cubicBezTo>
                  <a:pt x="6688968" y="7469996"/>
                  <a:pt x="6702327" y="7474748"/>
                  <a:pt x="6714821" y="7485882"/>
                </a:cubicBezTo>
                <a:cubicBezTo>
                  <a:pt x="6664842" y="7511950"/>
                  <a:pt x="6595157" y="7596673"/>
                  <a:pt x="6550492" y="7518468"/>
                </a:cubicBezTo>
                <a:cubicBezTo>
                  <a:pt x="6588775" y="7503804"/>
                  <a:pt x="6633738" y="7467756"/>
                  <a:pt x="6675160" y="7469436"/>
                </a:cubicBezTo>
                <a:close/>
                <a:moveTo>
                  <a:pt x="6708736" y="7466812"/>
                </a:moveTo>
                <a:lnTo>
                  <a:pt x="6707944" y="7469064"/>
                </a:lnTo>
                <a:cubicBezTo>
                  <a:pt x="6707036" y="7471644"/>
                  <a:pt x="6706404" y="7473438"/>
                  <a:pt x="6706404" y="7473438"/>
                </a:cubicBezTo>
                <a:close/>
                <a:moveTo>
                  <a:pt x="6713340" y="7453728"/>
                </a:moveTo>
                <a:lnTo>
                  <a:pt x="6711562" y="7458781"/>
                </a:lnTo>
                <a:lnTo>
                  <a:pt x="6708736" y="7466812"/>
                </a:lnTo>
                <a:lnTo>
                  <a:pt x="6711140" y="7459978"/>
                </a:lnTo>
                <a:close/>
                <a:moveTo>
                  <a:pt x="6713982" y="7451902"/>
                </a:moveTo>
                <a:cubicBezTo>
                  <a:pt x="6714614" y="7450107"/>
                  <a:pt x="6714456" y="7450556"/>
                  <a:pt x="6713864" y="7452238"/>
                </a:cubicBezTo>
                <a:lnTo>
                  <a:pt x="6713340" y="7453728"/>
                </a:lnTo>
                <a:close/>
                <a:moveTo>
                  <a:pt x="7157576" y="7408170"/>
                </a:moveTo>
                <a:cubicBezTo>
                  <a:pt x="7163725" y="7428078"/>
                  <a:pt x="7163725" y="7453515"/>
                  <a:pt x="7169873" y="7473422"/>
                </a:cubicBezTo>
                <a:cubicBezTo>
                  <a:pt x="7157576" y="7473422"/>
                  <a:pt x="7145278" y="7473422"/>
                  <a:pt x="7132981" y="7473422"/>
                </a:cubicBezTo>
                <a:cubicBezTo>
                  <a:pt x="7139130" y="7447985"/>
                  <a:pt x="7145278" y="7428078"/>
                  <a:pt x="7157576" y="7408170"/>
                </a:cubicBezTo>
                <a:close/>
                <a:moveTo>
                  <a:pt x="6859755" y="7367654"/>
                </a:moveTo>
                <a:cubicBezTo>
                  <a:pt x="6875043" y="7368179"/>
                  <a:pt x="6888787" y="7376704"/>
                  <a:pt x="6899676" y="7397813"/>
                </a:cubicBezTo>
                <a:cubicBezTo>
                  <a:pt x="6862493" y="7410804"/>
                  <a:pt x="6830622" y="7423794"/>
                  <a:pt x="6792377" y="7443280"/>
                </a:cubicBezTo>
                <a:cubicBezTo>
                  <a:pt x="6766880" y="7455188"/>
                  <a:pt x="6735010" y="7487664"/>
                  <a:pt x="6715887" y="7455188"/>
                </a:cubicBezTo>
                <a:cubicBezTo>
                  <a:pt x="6754132" y="7436514"/>
                  <a:pt x="6813890" y="7366081"/>
                  <a:pt x="6859755" y="7367654"/>
                </a:cubicBezTo>
                <a:close/>
                <a:moveTo>
                  <a:pt x="6906002" y="7365514"/>
                </a:moveTo>
                <a:cubicBezTo>
                  <a:pt x="6912322" y="7371935"/>
                  <a:pt x="6918642" y="7378357"/>
                  <a:pt x="6918642" y="7384778"/>
                </a:cubicBezTo>
                <a:cubicBezTo>
                  <a:pt x="6912322" y="7391199"/>
                  <a:pt x="6906002" y="7397620"/>
                  <a:pt x="6900735" y="7384778"/>
                </a:cubicBezTo>
                <a:cubicBezTo>
                  <a:pt x="6900735" y="7371935"/>
                  <a:pt x="6906002" y="7365514"/>
                  <a:pt x="6906002" y="7365514"/>
                </a:cubicBezTo>
                <a:close/>
                <a:moveTo>
                  <a:pt x="6951772" y="7346553"/>
                </a:moveTo>
                <a:cubicBezTo>
                  <a:pt x="6951772" y="7383445"/>
                  <a:pt x="6918704" y="7383445"/>
                  <a:pt x="6905477" y="7364999"/>
                </a:cubicBezTo>
                <a:cubicBezTo>
                  <a:pt x="6918704" y="7358851"/>
                  <a:pt x="6931931" y="7352702"/>
                  <a:pt x="6951772" y="7346553"/>
                </a:cubicBezTo>
                <a:close/>
                <a:moveTo>
                  <a:pt x="7174557" y="7199619"/>
                </a:moveTo>
                <a:cubicBezTo>
                  <a:pt x="7174557" y="7249662"/>
                  <a:pt x="7155005" y="7268827"/>
                  <a:pt x="7128936" y="7287993"/>
                </a:cubicBezTo>
                <a:cubicBezTo>
                  <a:pt x="7090919" y="7307158"/>
                  <a:pt x="7058332" y="7326323"/>
                  <a:pt x="7019229" y="7345489"/>
                </a:cubicBezTo>
                <a:cubicBezTo>
                  <a:pt x="7051815" y="7256050"/>
                  <a:pt x="7122419" y="7244338"/>
                  <a:pt x="7174557" y="7199619"/>
                </a:cubicBezTo>
                <a:close/>
                <a:moveTo>
                  <a:pt x="7300454" y="7180662"/>
                </a:moveTo>
                <a:cubicBezTo>
                  <a:pt x="7306774" y="7187084"/>
                  <a:pt x="7306774" y="7193506"/>
                  <a:pt x="7312041" y="7199927"/>
                </a:cubicBezTo>
                <a:cubicBezTo>
                  <a:pt x="7306774" y="7206349"/>
                  <a:pt x="7300454" y="7212771"/>
                  <a:pt x="7294134" y="7199927"/>
                </a:cubicBezTo>
                <a:cubicBezTo>
                  <a:pt x="7294134" y="7193506"/>
                  <a:pt x="7300454" y="7187084"/>
                  <a:pt x="7300454" y="7180662"/>
                </a:cubicBezTo>
                <a:close/>
                <a:moveTo>
                  <a:pt x="7393171" y="7122257"/>
                </a:moveTo>
                <a:cubicBezTo>
                  <a:pt x="7396165" y="7122257"/>
                  <a:pt x="7399159" y="7125468"/>
                  <a:pt x="7402152" y="7131889"/>
                </a:cubicBezTo>
                <a:cubicBezTo>
                  <a:pt x="7402152" y="7135099"/>
                  <a:pt x="7400656" y="7136704"/>
                  <a:pt x="7399159" y="7139112"/>
                </a:cubicBezTo>
                <a:lnTo>
                  <a:pt x="7396276" y="7150706"/>
                </a:lnTo>
                <a:lnTo>
                  <a:pt x="7397356" y="7152336"/>
                </a:lnTo>
                <a:cubicBezTo>
                  <a:pt x="7372077" y="7165050"/>
                  <a:pt x="7327839" y="7222262"/>
                  <a:pt x="7303614" y="7177764"/>
                </a:cubicBezTo>
                <a:cubicBezTo>
                  <a:pt x="7327839" y="7158693"/>
                  <a:pt x="7359438" y="7145979"/>
                  <a:pt x="7384716" y="7133265"/>
                </a:cubicBezTo>
                <a:lnTo>
                  <a:pt x="7390024" y="7141273"/>
                </a:lnTo>
                <a:lnTo>
                  <a:pt x="7384190" y="7131889"/>
                </a:lnTo>
                <a:cubicBezTo>
                  <a:pt x="7387184" y="7125468"/>
                  <a:pt x="7390178" y="7122257"/>
                  <a:pt x="7393171" y="7122257"/>
                </a:cubicBezTo>
                <a:close/>
                <a:moveTo>
                  <a:pt x="5888581" y="7100821"/>
                </a:moveTo>
                <a:cubicBezTo>
                  <a:pt x="5888581" y="7126612"/>
                  <a:pt x="5895025" y="7133060"/>
                  <a:pt x="5907924" y="7133060"/>
                </a:cubicBezTo>
                <a:cubicBezTo>
                  <a:pt x="5907924" y="7107269"/>
                  <a:pt x="5895025" y="7100821"/>
                  <a:pt x="5888581" y="7100821"/>
                </a:cubicBezTo>
                <a:close/>
                <a:moveTo>
                  <a:pt x="7447974" y="7098071"/>
                </a:moveTo>
                <a:cubicBezTo>
                  <a:pt x="7453481" y="7098362"/>
                  <a:pt x="7458784" y="7099913"/>
                  <a:pt x="7463679" y="7103016"/>
                </a:cubicBezTo>
                <a:cubicBezTo>
                  <a:pt x="7444098" y="7109221"/>
                  <a:pt x="7417990" y="7146450"/>
                  <a:pt x="7398409" y="7121631"/>
                </a:cubicBezTo>
                <a:cubicBezTo>
                  <a:pt x="7413095" y="7107669"/>
                  <a:pt x="7431452" y="7097199"/>
                  <a:pt x="7447974" y="7098071"/>
                </a:cubicBezTo>
                <a:close/>
                <a:moveTo>
                  <a:pt x="6649030" y="7074116"/>
                </a:moveTo>
                <a:cubicBezTo>
                  <a:pt x="6650527" y="7075822"/>
                  <a:pt x="6652024" y="7082647"/>
                  <a:pt x="6658011" y="7089472"/>
                </a:cubicBezTo>
                <a:cubicBezTo>
                  <a:pt x="6652024" y="7089472"/>
                  <a:pt x="6646036" y="7089472"/>
                  <a:pt x="6640049" y="7089472"/>
                </a:cubicBezTo>
                <a:cubicBezTo>
                  <a:pt x="6646037" y="7075822"/>
                  <a:pt x="6647534" y="7072410"/>
                  <a:pt x="6649030" y="7074116"/>
                </a:cubicBezTo>
                <a:close/>
                <a:moveTo>
                  <a:pt x="6017553" y="7068581"/>
                </a:moveTo>
                <a:cubicBezTo>
                  <a:pt x="6017553" y="7094373"/>
                  <a:pt x="6024004" y="7100821"/>
                  <a:pt x="6036900" y="7100821"/>
                </a:cubicBezTo>
                <a:cubicBezTo>
                  <a:pt x="6036900" y="7081477"/>
                  <a:pt x="6030452" y="7068581"/>
                  <a:pt x="6017553" y="7068581"/>
                </a:cubicBezTo>
                <a:close/>
                <a:moveTo>
                  <a:pt x="7572643" y="7066910"/>
                </a:moveTo>
                <a:cubicBezTo>
                  <a:pt x="7572643" y="7092597"/>
                  <a:pt x="7565818" y="7099019"/>
                  <a:pt x="7545343" y="7099019"/>
                </a:cubicBezTo>
                <a:cubicBezTo>
                  <a:pt x="7545343" y="7079754"/>
                  <a:pt x="7552168" y="7066910"/>
                  <a:pt x="7572643" y="7066910"/>
                </a:cubicBezTo>
                <a:close/>
                <a:moveTo>
                  <a:pt x="7601219" y="7038470"/>
                </a:moveTo>
                <a:cubicBezTo>
                  <a:pt x="7601219" y="7063907"/>
                  <a:pt x="7595232" y="7070543"/>
                  <a:pt x="7583257" y="7070543"/>
                </a:cubicBezTo>
                <a:cubicBezTo>
                  <a:pt x="7583257" y="7050636"/>
                  <a:pt x="7589244" y="7038470"/>
                  <a:pt x="7601219" y="7038470"/>
                </a:cubicBezTo>
                <a:close/>
                <a:moveTo>
                  <a:pt x="5831615" y="6979385"/>
                </a:moveTo>
                <a:cubicBezTo>
                  <a:pt x="5831615" y="7018072"/>
                  <a:pt x="5850962" y="7011624"/>
                  <a:pt x="5870308" y="7011624"/>
                </a:cubicBezTo>
                <a:cubicBezTo>
                  <a:pt x="5870308" y="6972937"/>
                  <a:pt x="5844514" y="6979385"/>
                  <a:pt x="5831615" y="6979385"/>
                </a:cubicBezTo>
                <a:close/>
                <a:moveTo>
                  <a:pt x="7684776" y="6978552"/>
                </a:moveTo>
                <a:cubicBezTo>
                  <a:pt x="7696410" y="6976961"/>
                  <a:pt x="7710371" y="6981736"/>
                  <a:pt x="7719678" y="6981736"/>
                </a:cubicBezTo>
                <a:cubicBezTo>
                  <a:pt x="7719678" y="7032670"/>
                  <a:pt x="7682449" y="7013570"/>
                  <a:pt x="7663834" y="7013570"/>
                </a:cubicBezTo>
                <a:cubicBezTo>
                  <a:pt x="7663834" y="6988103"/>
                  <a:pt x="7673142" y="6980144"/>
                  <a:pt x="7684776" y="6978552"/>
                </a:cubicBezTo>
                <a:close/>
                <a:moveTo>
                  <a:pt x="5959516" y="6947145"/>
                </a:moveTo>
                <a:cubicBezTo>
                  <a:pt x="5940167" y="6953593"/>
                  <a:pt x="5927275" y="6972937"/>
                  <a:pt x="5907924" y="6979385"/>
                </a:cubicBezTo>
                <a:cubicBezTo>
                  <a:pt x="5895025" y="6985833"/>
                  <a:pt x="5888581" y="6992281"/>
                  <a:pt x="5888581" y="7011624"/>
                </a:cubicBezTo>
                <a:cubicBezTo>
                  <a:pt x="5901477" y="6998729"/>
                  <a:pt x="5920820" y="6998729"/>
                  <a:pt x="5933720" y="6979385"/>
                </a:cubicBezTo>
                <a:cubicBezTo>
                  <a:pt x="5946619" y="6979385"/>
                  <a:pt x="5959516" y="6972937"/>
                  <a:pt x="5959516" y="6947145"/>
                </a:cubicBezTo>
                <a:close/>
                <a:moveTo>
                  <a:pt x="6863995" y="6945961"/>
                </a:moveTo>
                <a:cubicBezTo>
                  <a:pt x="6874213" y="6945596"/>
                  <a:pt x="6884521" y="6946509"/>
                  <a:pt x="6894929" y="6948945"/>
                </a:cubicBezTo>
                <a:cubicBezTo>
                  <a:pt x="6862904" y="7007401"/>
                  <a:pt x="6811664" y="7013896"/>
                  <a:pt x="6766828" y="7033381"/>
                </a:cubicBezTo>
                <a:cubicBezTo>
                  <a:pt x="6742809" y="7042312"/>
                  <a:pt x="6712185" y="7077426"/>
                  <a:pt x="6684864" y="7075244"/>
                </a:cubicBezTo>
                <a:lnTo>
                  <a:pt x="6671792" y="7070841"/>
                </a:lnTo>
                <a:lnTo>
                  <a:pt x="6661007" y="7084722"/>
                </a:lnTo>
                <a:cubicBezTo>
                  <a:pt x="6658761" y="7084722"/>
                  <a:pt x="6657265" y="7079906"/>
                  <a:pt x="6654271" y="7070274"/>
                </a:cubicBezTo>
                <a:cubicBezTo>
                  <a:pt x="6657265" y="7063852"/>
                  <a:pt x="6658762" y="7060641"/>
                  <a:pt x="6661007" y="7060641"/>
                </a:cubicBezTo>
                <a:lnTo>
                  <a:pt x="6663692" y="7062945"/>
                </a:lnTo>
                <a:lnTo>
                  <a:pt x="6659010" y="7058279"/>
                </a:lnTo>
                <a:cubicBezTo>
                  <a:pt x="6725329" y="7013760"/>
                  <a:pt x="6792466" y="6948522"/>
                  <a:pt x="6863995" y="6945961"/>
                </a:cubicBezTo>
                <a:close/>
                <a:moveTo>
                  <a:pt x="6951737" y="6919979"/>
                </a:moveTo>
                <a:cubicBezTo>
                  <a:pt x="6951737" y="6940454"/>
                  <a:pt x="6938087" y="6947279"/>
                  <a:pt x="6924437" y="6947279"/>
                </a:cubicBezTo>
                <a:cubicBezTo>
                  <a:pt x="6924437" y="6926804"/>
                  <a:pt x="6938087" y="6919979"/>
                  <a:pt x="6951737" y="6919979"/>
                </a:cubicBezTo>
                <a:close/>
                <a:moveTo>
                  <a:pt x="6999271" y="6891539"/>
                </a:moveTo>
                <a:cubicBezTo>
                  <a:pt x="6999271" y="6910803"/>
                  <a:pt x="6993284" y="6923645"/>
                  <a:pt x="6981309" y="6923645"/>
                </a:cubicBezTo>
                <a:cubicBezTo>
                  <a:pt x="6981309" y="6897960"/>
                  <a:pt x="6987296" y="6891539"/>
                  <a:pt x="6999271" y="6891539"/>
                </a:cubicBezTo>
                <a:close/>
                <a:moveTo>
                  <a:pt x="6056249" y="6889114"/>
                </a:moveTo>
                <a:cubicBezTo>
                  <a:pt x="6056249" y="6927802"/>
                  <a:pt x="6080968" y="6921354"/>
                  <a:pt x="6093865" y="6921354"/>
                </a:cubicBezTo>
                <a:cubicBezTo>
                  <a:pt x="6093865" y="6882666"/>
                  <a:pt x="6075587" y="6889114"/>
                  <a:pt x="6056249" y="6889114"/>
                </a:cubicBezTo>
                <a:close/>
                <a:moveTo>
                  <a:pt x="7913961" y="6858360"/>
                </a:moveTo>
                <a:cubicBezTo>
                  <a:pt x="7913961" y="6909960"/>
                  <a:pt x="7901017" y="6929310"/>
                  <a:pt x="7868655" y="6935760"/>
                </a:cubicBezTo>
                <a:cubicBezTo>
                  <a:pt x="7829821" y="6948660"/>
                  <a:pt x="7790988" y="6961560"/>
                  <a:pt x="7758626" y="6948660"/>
                </a:cubicBezTo>
                <a:cubicBezTo>
                  <a:pt x="7797460" y="6884160"/>
                  <a:pt x="7855711" y="6877710"/>
                  <a:pt x="7913961" y="6858360"/>
                </a:cubicBezTo>
                <a:close/>
                <a:moveTo>
                  <a:pt x="7040171" y="6855718"/>
                </a:moveTo>
                <a:cubicBezTo>
                  <a:pt x="7051805" y="6854086"/>
                  <a:pt x="7065766" y="6858981"/>
                  <a:pt x="7075073" y="6858981"/>
                </a:cubicBezTo>
                <a:cubicBezTo>
                  <a:pt x="7075073" y="6904670"/>
                  <a:pt x="7037844" y="6891616"/>
                  <a:pt x="7019229" y="6891616"/>
                </a:cubicBezTo>
                <a:cubicBezTo>
                  <a:pt x="7019229" y="6865508"/>
                  <a:pt x="7028536" y="6857349"/>
                  <a:pt x="7040171" y="6855718"/>
                </a:cubicBezTo>
                <a:close/>
                <a:moveTo>
                  <a:pt x="8302674" y="6855494"/>
                </a:moveTo>
                <a:cubicBezTo>
                  <a:pt x="8302674" y="6895175"/>
                  <a:pt x="8284228" y="6888561"/>
                  <a:pt x="8265782" y="6888561"/>
                </a:cubicBezTo>
                <a:cubicBezTo>
                  <a:pt x="8265782" y="6848880"/>
                  <a:pt x="8290377" y="6855494"/>
                  <a:pt x="8302674" y="6855494"/>
                </a:cubicBezTo>
                <a:close/>
                <a:moveTo>
                  <a:pt x="7151945" y="6792002"/>
                </a:moveTo>
                <a:cubicBezTo>
                  <a:pt x="7158770" y="6805274"/>
                  <a:pt x="7172420" y="6811910"/>
                  <a:pt x="7179245" y="6825181"/>
                </a:cubicBezTo>
                <a:cubicBezTo>
                  <a:pt x="7172420" y="6831817"/>
                  <a:pt x="7158770" y="6837347"/>
                  <a:pt x="7151945" y="6857254"/>
                </a:cubicBezTo>
                <a:cubicBezTo>
                  <a:pt x="7151945" y="6831817"/>
                  <a:pt x="7151945" y="6811910"/>
                  <a:pt x="7151945" y="6792002"/>
                </a:cubicBezTo>
                <a:close/>
                <a:moveTo>
                  <a:pt x="7321499" y="6749346"/>
                </a:moveTo>
                <a:cubicBezTo>
                  <a:pt x="7290409" y="6775836"/>
                  <a:pt x="7258247" y="6802326"/>
                  <a:pt x="7232518" y="6828816"/>
                </a:cubicBezTo>
                <a:cubicBezTo>
                  <a:pt x="7232518" y="6808948"/>
                  <a:pt x="7232518" y="6789081"/>
                  <a:pt x="7232518" y="6762591"/>
                </a:cubicBezTo>
                <a:cubicBezTo>
                  <a:pt x="7258247" y="6755969"/>
                  <a:pt x="7290409" y="6755969"/>
                  <a:pt x="7321499" y="6749346"/>
                </a:cubicBezTo>
                <a:close/>
                <a:moveTo>
                  <a:pt x="6793031" y="6735439"/>
                </a:moveTo>
                <a:cubicBezTo>
                  <a:pt x="6793031" y="6754782"/>
                  <a:pt x="6799479" y="6761230"/>
                  <a:pt x="6812376" y="6761230"/>
                </a:cubicBezTo>
                <a:cubicBezTo>
                  <a:pt x="6812376" y="6741887"/>
                  <a:pt x="6805928" y="6735439"/>
                  <a:pt x="6793031" y="6735439"/>
                </a:cubicBezTo>
                <a:close/>
                <a:moveTo>
                  <a:pt x="8137805" y="6735125"/>
                </a:moveTo>
                <a:cubicBezTo>
                  <a:pt x="8151127" y="6735125"/>
                  <a:pt x="8162400" y="6735125"/>
                  <a:pt x="8174697" y="6735125"/>
                </a:cubicBezTo>
                <a:cubicBezTo>
                  <a:pt x="8174697" y="6753740"/>
                  <a:pt x="8174697" y="6772354"/>
                  <a:pt x="8174697" y="6790969"/>
                </a:cubicBezTo>
                <a:cubicBezTo>
                  <a:pt x="8162400" y="6790969"/>
                  <a:pt x="8151127" y="6790969"/>
                  <a:pt x="8137805" y="6790969"/>
                </a:cubicBezTo>
                <a:cubicBezTo>
                  <a:pt x="8137805" y="6772354"/>
                  <a:pt x="8137805" y="6753740"/>
                  <a:pt x="8137805" y="6735125"/>
                </a:cubicBezTo>
                <a:close/>
                <a:moveTo>
                  <a:pt x="7184054" y="6703356"/>
                </a:moveTo>
                <a:cubicBezTo>
                  <a:pt x="7184054" y="6734099"/>
                  <a:pt x="7164788" y="6734099"/>
                  <a:pt x="7151945" y="6734099"/>
                </a:cubicBezTo>
                <a:cubicBezTo>
                  <a:pt x="7151945" y="6697207"/>
                  <a:pt x="7171210" y="6703356"/>
                  <a:pt x="7184054" y="6703356"/>
                </a:cubicBezTo>
                <a:close/>
                <a:moveTo>
                  <a:pt x="6831721" y="6703199"/>
                </a:moveTo>
                <a:cubicBezTo>
                  <a:pt x="6831721" y="6735439"/>
                  <a:pt x="6851066" y="6735439"/>
                  <a:pt x="6870411" y="6735439"/>
                </a:cubicBezTo>
                <a:cubicBezTo>
                  <a:pt x="6870411" y="6696751"/>
                  <a:pt x="6844618" y="6703199"/>
                  <a:pt x="6831721" y="6703199"/>
                </a:cubicBezTo>
                <a:close/>
                <a:moveTo>
                  <a:pt x="6434572" y="6703199"/>
                </a:moveTo>
                <a:cubicBezTo>
                  <a:pt x="6434572" y="6735439"/>
                  <a:pt x="6453917" y="6735439"/>
                  <a:pt x="6473263" y="6735439"/>
                </a:cubicBezTo>
                <a:cubicBezTo>
                  <a:pt x="6473263" y="6696751"/>
                  <a:pt x="6453917" y="6703199"/>
                  <a:pt x="6434572" y="6703199"/>
                </a:cubicBezTo>
                <a:close/>
                <a:moveTo>
                  <a:pt x="8265779" y="6701949"/>
                </a:moveTo>
                <a:cubicBezTo>
                  <a:pt x="8277754" y="6701949"/>
                  <a:pt x="8283741" y="6708370"/>
                  <a:pt x="8283741" y="6734055"/>
                </a:cubicBezTo>
                <a:cubicBezTo>
                  <a:pt x="8271766" y="6734055"/>
                  <a:pt x="8265779" y="6721213"/>
                  <a:pt x="8265779" y="6701949"/>
                </a:cubicBezTo>
                <a:close/>
                <a:moveTo>
                  <a:pt x="7378379" y="6701949"/>
                </a:moveTo>
                <a:cubicBezTo>
                  <a:pt x="7371958" y="6720564"/>
                  <a:pt x="7365536" y="6739178"/>
                  <a:pt x="7359115" y="6757793"/>
                </a:cubicBezTo>
                <a:cubicBezTo>
                  <a:pt x="7352694" y="6745383"/>
                  <a:pt x="7346273" y="6732974"/>
                  <a:pt x="7346273" y="6720564"/>
                </a:cubicBezTo>
                <a:cubicBezTo>
                  <a:pt x="7352694" y="6714359"/>
                  <a:pt x="7365536" y="6708154"/>
                  <a:pt x="7378379" y="6701949"/>
                </a:cubicBezTo>
                <a:close/>
                <a:moveTo>
                  <a:pt x="8227862" y="6673512"/>
                </a:moveTo>
                <a:cubicBezTo>
                  <a:pt x="8233849" y="6673512"/>
                  <a:pt x="8239837" y="6673512"/>
                  <a:pt x="8245824" y="6673512"/>
                </a:cubicBezTo>
                <a:cubicBezTo>
                  <a:pt x="8245824" y="6693093"/>
                  <a:pt x="8245824" y="6712674"/>
                  <a:pt x="8245824" y="6738782"/>
                </a:cubicBezTo>
                <a:cubicBezTo>
                  <a:pt x="8239837" y="6738782"/>
                  <a:pt x="8233849" y="6738782"/>
                  <a:pt x="8227862" y="6738782"/>
                </a:cubicBezTo>
                <a:cubicBezTo>
                  <a:pt x="8227862" y="6712674"/>
                  <a:pt x="8227862" y="6693093"/>
                  <a:pt x="8227862" y="6673512"/>
                </a:cubicBezTo>
                <a:close/>
                <a:moveTo>
                  <a:pt x="7417366" y="6673512"/>
                </a:moveTo>
                <a:cubicBezTo>
                  <a:pt x="7429341" y="6673512"/>
                  <a:pt x="7435328" y="6679933"/>
                  <a:pt x="7435328" y="6705618"/>
                </a:cubicBezTo>
                <a:cubicBezTo>
                  <a:pt x="7423353" y="6705618"/>
                  <a:pt x="7417366" y="6692776"/>
                  <a:pt x="7417366" y="6673512"/>
                </a:cubicBezTo>
                <a:close/>
                <a:moveTo>
                  <a:pt x="6901578" y="6670960"/>
                </a:moveTo>
                <a:cubicBezTo>
                  <a:pt x="6901578" y="6690303"/>
                  <a:pt x="6908026" y="6703199"/>
                  <a:pt x="6920924" y="6703199"/>
                </a:cubicBezTo>
                <a:cubicBezTo>
                  <a:pt x="6920924" y="6677408"/>
                  <a:pt x="6914475" y="6670960"/>
                  <a:pt x="6901578" y="6670960"/>
                </a:cubicBezTo>
                <a:close/>
                <a:moveTo>
                  <a:pt x="6530226" y="6670960"/>
                </a:moveTo>
                <a:cubicBezTo>
                  <a:pt x="6530226" y="6703199"/>
                  <a:pt x="6549573" y="6703199"/>
                  <a:pt x="6562470" y="6703199"/>
                </a:cubicBezTo>
                <a:cubicBezTo>
                  <a:pt x="6562470" y="6664512"/>
                  <a:pt x="6543125" y="6670960"/>
                  <a:pt x="6530226" y="6670960"/>
                </a:cubicBezTo>
                <a:close/>
                <a:moveTo>
                  <a:pt x="7473745" y="6664909"/>
                </a:moveTo>
                <a:cubicBezTo>
                  <a:pt x="7476739" y="6665712"/>
                  <a:pt x="7479733" y="6668923"/>
                  <a:pt x="7482726" y="6672134"/>
                </a:cubicBezTo>
                <a:cubicBezTo>
                  <a:pt x="7482726" y="6672134"/>
                  <a:pt x="7476739" y="6678555"/>
                  <a:pt x="7476739" y="6691399"/>
                </a:cubicBezTo>
                <a:cubicBezTo>
                  <a:pt x="7470751" y="6684977"/>
                  <a:pt x="7470751" y="6678555"/>
                  <a:pt x="7464764" y="6672134"/>
                </a:cubicBezTo>
                <a:cubicBezTo>
                  <a:pt x="7467758" y="6665712"/>
                  <a:pt x="7470752" y="6664106"/>
                  <a:pt x="7473745" y="6664909"/>
                </a:cubicBezTo>
                <a:close/>
                <a:moveTo>
                  <a:pt x="7492690" y="6650186"/>
                </a:moveTo>
                <a:cubicBezTo>
                  <a:pt x="7498839" y="6649495"/>
                  <a:pt x="7504988" y="6651153"/>
                  <a:pt x="7511136" y="6657236"/>
                </a:cubicBezTo>
                <a:cubicBezTo>
                  <a:pt x="7498839" y="6657236"/>
                  <a:pt x="7480393" y="6677141"/>
                  <a:pt x="7474244" y="6657236"/>
                </a:cubicBezTo>
                <a:cubicBezTo>
                  <a:pt x="7480393" y="6653918"/>
                  <a:pt x="7486542" y="6650877"/>
                  <a:pt x="7492690" y="6650186"/>
                </a:cubicBezTo>
                <a:close/>
                <a:moveTo>
                  <a:pt x="6959614" y="6638720"/>
                </a:moveTo>
                <a:cubicBezTo>
                  <a:pt x="6959614" y="6677408"/>
                  <a:pt x="6985407" y="6670960"/>
                  <a:pt x="6998304" y="6670960"/>
                </a:cubicBezTo>
                <a:cubicBezTo>
                  <a:pt x="6998304" y="6632272"/>
                  <a:pt x="6972510" y="6638720"/>
                  <a:pt x="6959614" y="6638720"/>
                </a:cubicBezTo>
                <a:close/>
                <a:moveTo>
                  <a:pt x="7507300" y="6626078"/>
                </a:moveTo>
                <a:lnTo>
                  <a:pt x="7504216" y="6634870"/>
                </a:lnTo>
                <a:cubicBezTo>
                  <a:pt x="7503311" y="6637449"/>
                  <a:pt x="7502681" y="6639244"/>
                  <a:pt x="7502681" y="6639244"/>
                </a:cubicBezTo>
                <a:close/>
                <a:moveTo>
                  <a:pt x="7507470" y="6625594"/>
                </a:moveTo>
                <a:lnTo>
                  <a:pt x="7507300" y="6626078"/>
                </a:lnTo>
                <a:lnTo>
                  <a:pt x="7507403" y="6625784"/>
                </a:lnTo>
                <a:close/>
                <a:moveTo>
                  <a:pt x="7509878" y="6618728"/>
                </a:moveTo>
                <a:lnTo>
                  <a:pt x="7507470" y="6625594"/>
                </a:lnTo>
                <a:lnTo>
                  <a:pt x="7507823" y="6624587"/>
                </a:lnTo>
                <a:close/>
                <a:moveTo>
                  <a:pt x="7510236" y="6617708"/>
                </a:moveTo>
                <a:cubicBezTo>
                  <a:pt x="7510866" y="6615913"/>
                  <a:pt x="7510708" y="6616362"/>
                  <a:pt x="7510118" y="6618044"/>
                </a:cubicBezTo>
                <a:lnTo>
                  <a:pt x="7509878" y="6618728"/>
                </a:lnTo>
                <a:close/>
                <a:moveTo>
                  <a:pt x="7601148" y="6592935"/>
                </a:moveTo>
                <a:cubicBezTo>
                  <a:pt x="7581850" y="6626790"/>
                  <a:pt x="7549687" y="6632433"/>
                  <a:pt x="7517524" y="6639204"/>
                </a:cubicBezTo>
                <a:cubicBezTo>
                  <a:pt x="7517524" y="6632433"/>
                  <a:pt x="7512164" y="6626790"/>
                  <a:pt x="7512164" y="6626790"/>
                </a:cubicBezTo>
                <a:cubicBezTo>
                  <a:pt x="7543255" y="6613248"/>
                  <a:pt x="7568985" y="6599706"/>
                  <a:pt x="7601148" y="6592935"/>
                </a:cubicBezTo>
                <a:close/>
                <a:moveTo>
                  <a:pt x="6171250" y="6517284"/>
                </a:moveTo>
                <a:cubicBezTo>
                  <a:pt x="6171250" y="6555972"/>
                  <a:pt x="6190595" y="6549524"/>
                  <a:pt x="6209943" y="6549524"/>
                </a:cubicBezTo>
                <a:cubicBezTo>
                  <a:pt x="6209943" y="6510836"/>
                  <a:pt x="6184148" y="6517284"/>
                  <a:pt x="6171250" y="6517284"/>
                </a:cubicBezTo>
                <a:close/>
                <a:moveTo>
                  <a:pt x="7718890" y="6517098"/>
                </a:moveTo>
                <a:cubicBezTo>
                  <a:pt x="7718890" y="6548851"/>
                  <a:pt x="7738578" y="6612356"/>
                  <a:pt x="7705765" y="6618706"/>
                </a:cubicBezTo>
                <a:cubicBezTo>
                  <a:pt x="7679514" y="6625057"/>
                  <a:pt x="7659826" y="6606005"/>
                  <a:pt x="7640138" y="6606005"/>
                </a:cubicBezTo>
                <a:cubicBezTo>
                  <a:pt x="7659826" y="6567902"/>
                  <a:pt x="7686077" y="6536150"/>
                  <a:pt x="7718890" y="6517098"/>
                </a:cubicBezTo>
                <a:close/>
                <a:moveTo>
                  <a:pt x="7804924" y="6512359"/>
                </a:moveTo>
                <a:cubicBezTo>
                  <a:pt x="7791697" y="6524657"/>
                  <a:pt x="7771856" y="6536954"/>
                  <a:pt x="7758629" y="6549251"/>
                </a:cubicBezTo>
                <a:cubicBezTo>
                  <a:pt x="7771856" y="6512359"/>
                  <a:pt x="7771856" y="6512359"/>
                  <a:pt x="7804924" y="6512359"/>
                </a:cubicBezTo>
                <a:close/>
                <a:moveTo>
                  <a:pt x="8643876" y="6498140"/>
                </a:moveTo>
                <a:cubicBezTo>
                  <a:pt x="8624375" y="6530457"/>
                  <a:pt x="8624375" y="6530457"/>
                  <a:pt x="8417452" y="6639255"/>
                </a:cubicBezTo>
                <a:cubicBezTo>
                  <a:pt x="8449953" y="6530457"/>
                  <a:pt x="8578874" y="6523993"/>
                  <a:pt x="8643876" y="6498140"/>
                </a:cubicBezTo>
                <a:close/>
                <a:moveTo>
                  <a:pt x="6998304" y="6497941"/>
                </a:moveTo>
                <a:cubicBezTo>
                  <a:pt x="6857514" y="6497941"/>
                  <a:pt x="6799479" y="6523732"/>
                  <a:pt x="6678035" y="6638720"/>
                </a:cubicBezTo>
                <a:cubicBezTo>
                  <a:pt x="6786582" y="6594659"/>
                  <a:pt x="6896204" y="6543076"/>
                  <a:pt x="6998304" y="6497941"/>
                </a:cubicBezTo>
                <a:close/>
                <a:moveTo>
                  <a:pt x="6434572" y="6485045"/>
                </a:moveTo>
                <a:cubicBezTo>
                  <a:pt x="6434572" y="6523732"/>
                  <a:pt x="6453917" y="6517284"/>
                  <a:pt x="6473263" y="6517284"/>
                </a:cubicBezTo>
                <a:cubicBezTo>
                  <a:pt x="6473263" y="6485045"/>
                  <a:pt x="6453917" y="6485045"/>
                  <a:pt x="6434572" y="6485045"/>
                </a:cubicBezTo>
                <a:close/>
                <a:moveTo>
                  <a:pt x="7834466" y="6461630"/>
                </a:moveTo>
                <a:cubicBezTo>
                  <a:pt x="7847309" y="6461630"/>
                  <a:pt x="7866575" y="6455481"/>
                  <a:pt x="7866575" y="6486225"/>
                </a:cubicBezTo>
                <a:cubicBezTo>
                  <a:pt x="7853731" y="6486225"/>
                  <a:pt x="7834466" y="6492373"/>
                  <a:pt x="7834466" y="6461630"/>
                </a:cubicBezTo>
                <a:close/>
                <a:moveTo>
                  <a:pt x="6527809" y="6455626"/>
                </a:moveTo>
                <a:cubicBezTo>
                  <a:pt x="6515718" y="6454686"/>
                  <a:pt x="6501208" y="6459253"/>
                  <a:pt x="6491535" y="6459253"/>
                </a:cubicBezTo>
                <a:cubicBezTo>
                  <a:pt x="6491535" y="6504388"/>
                  <a:pt x="6530226" y="6485045"/>
                  <a:pt x="6549573" y="6485045"/>
                </a:cubicBezTo>
                <a:cubicBezTo>
                  <a:pt x="6549573" y="6463014"/>
                  <a:pt x="6539899" y="6456566"/>
                  <a:pt x="6527809" y="6455626"/>
                </a:cubicBezTo>
                <a:close/>
                <a:moveTo>
                  <a:pt x="8689650" y="6452844"/>
                </a:moveTo>
                <a:lnTo>
                  <a:pt x="8689155" y="6454383"/>
                </a:lnTo>
                <a:cubicBezTo>
                  <a:pt x="8688247" y="6457204"/>
                  <a:pt x="8687615" y="6459167"/>
                  <a:pt x="8687615" y="6459167"/>
                </a:cubicBezTo>
                <a:close/>
                <a:moveTo>
                  <a:pt x="8694544" y="6437633"/>
                </a:moveTo>
                <a:lnTo>
                  <a:pt x="8692773" y="6443139"/>
                </a:lnTo>
                <a:lnTo>
                  <a:pt x="8689650" y="6452844"/>
                </a:lnTo>
                <a:lnTo>
                  <a:pt x="8692351" y="6444447"/>
                </a:lnTo>
                <a:close/>
                <a:moveTo>
                  <a:pt x="8695193" y="6435616"/>
                </a:moveTo>
                <a:cubicBezTo>
                  <a:pt x="8695825" y="6433653"/>
                  <a:pt x="8695667" y="6434144"/>
                  <a:pt x="8695075" y="6435984"/>
                </a:cubicBezTo>
                <a:lnTo>
                  <a:pt x="8694544" y="6437633"/>
                </a:lnTo>
                <a:close/>
                <a:moveTo>
                  <a:pt x="8738701" y="6427044"/>
                </a:moveTo>
                <a:cubicBezTo>
                  <a:pt x="8738701" y="6452729"/>
                  <a:pt x="8720796" y="6459150"/>
                  <a:pt x="8708156" y="6459150"/>
                </a:cubicBezTo>
                <a:cubicBezTo>
                  <a:pt x="8708156" y="6452729"/>
                  <a:pt x="8708156" y="6446308"/>
                  <a:pt x="8701837" y="6440957"/>
                </a:cubicBezTo>
                <a:cubicBezTo>
                  <a:pt x="8714476" y="6433465"/>
                  <a:pt x="8727115" y="6427044"/>
                  <a:pt x="8738701" y="6427044"/>
                </a:cubicBezTo>
                <a:close/>
                <a:moveTo>
                  <a:pt x="6562470" y="6427013"/>
                </a:moveTo>
                <a:cubicBezTo>
                  <a:pt x="6562470" y="6446357"/>
                  <a:pt x="6568920" y="6459253"/>
                  <a:pt x="6581816" y="6459253"/>
                </a:cubicBezTo>
                <a:cubicBezTo>
                  <a:pt x="6581816" y="6433461"/>
                  <a:pt x="6575366" y="6427013"/>
                  <a:pt x="6562470" y="6427013"/>
                </a:cubicBezTo>
                <a:close/>
                <a:moveTo>
                  <a:pt x="8829238" y="6396940"/>
                </a:moveTo>
                <a:cubicBezTo>
                  <a:pt x="8836461" y="6394542"/>
                  <a:pt x="8844488" y="6401313"/>
                  <a:pt x="8847698" y="6418240"/>
                </a:cubicBezTo>
                <a:cubicBezTo>
                  <a:pt x="8834855" y="6418240"/>
                  <a:pt x="8828434" y="6425011"/>
                  <a:pt x="8815592" y="6430654"/>
                </a:cubicBezTo>
                <a:cubicBezTo>
                  <a:pt x="8815592" y="6410905"/>
                  <a:pt x="8822014" y="6399338"/>
                  <a:pt x="8829238" y="6396940"/>
                </a:cubicBezTo>
                <a:close/>
                <a:moveTo>
                  <a:pt x="6620000" y="6395849"/>
                </a:moveTo>
                <a:cubicBezTo>
                  <a:pt x="6620000" y="6415192"/>
                  <a:pt x="6626448" y="6427013"/>
                  <a:pt x="6639344" y="6427013"/>
                </a:cubicBezTo>
                <a:cubicBezTo>
                  <a:pt x="6639344" y="6402296"/>
                  <a:pt x="6632896" y="6395849"/>
                  <a:pt x="6620000" y="6395849"/>
                </a:cubicBezTo>
                <a:close/>
                <a:moveTo>
                  <a:pt x="7943480" y="6393865"/>
                </a:moveTo>
                <a:cubicBezTo>
                  <a:pt x="7955645" y="6400501"/>
                  <a:pt x="7962280" y="6413773"/>
                  <a:pt x="7975550" y="6420408"/>
                </a:cubicBezTo>
                <a:cubicBezTo>
                  <a:pt x="7962280" y="6425938"/>
                  <a:pt x="7955645" y="6445846"/>
                  <a:pt x="7943480" y="6459117"/>
                </a:cubicBezTo>
                <a:cubicBezTo>
                  <a:pt x="7943480" y="6432574"/>
                  <a:pt x="7943480" y="6413773"/>
                  <a:pt x="7943480" y="6393865"/>
                </a:cubicBezTo>
                <a:close/>
                <a:moveTo>
                  <a:pt x="8879017" y="6369515"/>
                </a:moveTo>
                <a:cubicBezTo>
                  <a:pt x="8889100" y="6367121"/>
                  <a:pt x="8898407" y="6368717"/>
                  <a:pt x="8904612" y="6381486"/>
                </a:cubicBezTo>
                <a:cubicBezTo>
                  <a:pt x="8890651" y="6381486"/>
                  <a:pt x="8876690" y="6395851"/>
                  <a:pt x="8862729" y="6392259"/>
                </a:cubicBezTo>
                <a:lnTo>
                  <a:pt x="8853277" y="6384965"/>
                </a:lnTo>
                <a:lnTo>
                  <a:pt x="8853053" y="6391814"/>
                </a:lnTo>
                <a:cubicBezTo>
                  <a:pt x="8852233" y="6399500"/>
                  <a:pt x="8850592" y="6408723"/>
                  <a:pt x="8850592" y="6411797"/>
                </a:cubicBezTo>
                <a:cubicBezTo>
                  <a:pt x="8850592" y="6399500"/>
                  <a:pt x="8850592" y="6399500"/>
                  <a:pt x="8844029" y="6393351"/>
                </a:cubicBezTo>
                <a:cubicBezTo>
                  <a:pt x="8844029" y="6390277"/>
                  <a:pt x="8845670" y="6387203"/>
                  <a:pt x="8847311" y="6384897"/>
                </a:cubicBezTo>
                <a:lnTo>
                  <a:pt x="8849645" y="6382163"/>
                </a:lnTo>
                <a:lnTo>
                  <a:pt x="8848768" y="6381486"/>
                </a:lnTo>
                <a:cubicBezTo>
                  <a:pt x="8858076" y="6378293"/>
                  <a:pt x="8868934" y="6371909"/>
                  <a:pt x="8879017" y="6369515"/>
                </a:cubicBezTo>
                <a:close/>
                <a:moveTo>
                  <a:pt x="8056234" y="6365428"/>
                </a:moveTo>
                <a:cubicBezTo>
                  <a:pt x="8056234" y="6391115"/>
                  <a:pt x="8050247" y="6397537"/>
                  <a:pt x="8038272" y="6397537"/>
                </a:cubicBezTo>
                <a:cubicBezTo>
                  <a:pt x="8038272" y="6371850"/>
                  <a:pt x="8044259" y="6365428"/>
                  <a:pt x="8056234" y="6365428"/>
                </a:cubicBezTo>
                <a:close/>
                <a:moveTo>
                  <a:pt x="622265" y="6344265"/>
                </a:moveTo>
                <a:cubicBezTo>
                  <a:pt x="596471" y="6389401"/>
                  <a:pt x="673850" y="6452805"/>
                  <a:pt x="686749" y="6472149"/>
                </a:cubicBezTo>
                <a:cubicBezTo>
                  <a:pt x="699644" y="6459253"/>
                  <a:pt x="718991" y="6446357"/>
                  <a:pt x="737259" y="6440984"/>
                </a:cubicBezTo>
                <a:cubicBezTo>
                  <a:pt x="699644" y="6408744"/>
                  <a:pt x="654504" y="6395849"/>
                  <a:pt x="622265" y="6344265"/>
                </a:cubicBezTo>
                <a:close/>
                <a:moveTo>
                  <a:pt x="8999387" y="6313289"/>
                </a:moveTo>
                <a:cubicBezTo>
                  <a:pt x="8968842" y="6332441"/>
                  <a:pt x="8942510" y="6351593"/>
                  <a:pt x="8918284" y="6364361"/>
                </a:cubicBezTo>
                <a:lnTo>
                  <a:pt x="8907470" y="6347975"/>
                </a:lnTo>
                <a:lnTo>
                  <a:pt x="8907470" y="6383360"/>
                </a:lnTo>
                <a:cubicBezTo>
                  <a:pt x="8907470" y="6377212"/>
                  <a:pt x="8900907" y="6371063"/>
                  <a:pt x="8900907" y="6364914"/>
                </a:cubicBezTo>
                <a:lnTo>
                  <a:pt x="8907122" y="6347447"/>
                </a:lnTo>
                <a:lnTo>
                  <a:pt x="8905645" y="6345209"/>
                </a:lnTo>
                <a:cubicBezTo>
                  <a:pt x="8937243" y="6326057"/>
                  <a:pt x="8968842" y="6313289"/>
                  <a:pt x="8999387" y="6313289"/>
                </a:cubicBezTo>
                <a:close/>
                <a:moveTo>
                  <a:pt x="7415298" y="6299130"/>
                </a:moveTo>
                <a:cubicBezTo>
                  <a:pt x="7395953" y="6312026"/>
                  <a:pt x="7376608" y="6331369"/>
                  <a:pt x="7357262" y="6344265"/>
                </a:cubicBezTo>
                <a:cubicBezTo>
                  <a:pt x="7376608" y="6344265"/>
                  <a:pt x="7395953" y="6337817"/>
                  <a:pt x="7415298" y="6331369"/>
                </a:cubicBezTo>
                <a:cubicBezTo>
                  <a:pt x="7415298" y="6324921"/>
                  <a:pt x="7415298" y="6312026"/>
                  <a:pt x="7415298" y="6299130"/>
                </a:cubicBezTo>
                <a:close/>
                <a:moveTo>
                  <a:pt x="564229" y="6299130"/>
                </a:moveTo>
                <a:cubicBezTo>
                  <a:pt x="564229" y="6324921"/>
                  <a:pt x="570676" y="6331369"/>
                  <a:pt x="583570" y="6331369"/>
                </a:cubicBezTo>
                <a:cubicBezTo>
                  <a:pt x="583570" y="6312026"/>
                  <a:pt x="577123" y="6299130"/>
                  <a:pt x="564229" y="6299130"/>
                </a:cubicBezTo>
                <a:close/>
                <a:moveTo>
                  <a:pt x="6879379" y="6282003"/>
                </a:moveTo>
                <a:cubicBezTo>
                  <a:pt x="6839177" y="6283816"/>
                  <a:pt x="6757565" y="6334593"/>
                  <a:pt x="6747892" y="6363609"/>
                </a:cubicBezTo>
                <a:cubicBezTo>
                  <a:pt x="6728547" y="6363609"/>
                  <a:pt x="6715650" y="6363609"/>
                  <a:pt x="6696306" y="6363609"/>
                </a:cubicBezTo>
                <a:cubicBezTo>
                  <a:pt x="6696306" y="6421640"/>
                  <a:pt x="6754340" y="6376505"/>
                  <a:pt x="6767238" y="6363609"/>
                </a:cubicBezTo>
                <a:cubicBezTo>
                  <a:pt x="6805928" y="6331369"/>
                  <a:pt x="6857514" y="6299130"/>
                  <a:pt x="6901578" y="6299130"/>
                </a:cubicBezTo>
                <a:cubicBezTo>
                  <a:pt x="6901578" y="6286234"/>
                  <a:pt x="6892779" y="6281398"/>
                  <a:pt x="6879379" y="6282003"/>
                </a:cubicBezTo>
                <a:close/>
                <a:moveTo>
                  <a:pt x="8154840" y="6281133"/>
                </a:moveTo>
                <a:cubicBezTo>
                  <a:pt x="8159333" y="6280140"/>
                  <a:pt x="8163875" y="6280140"/>
                  <a:pt x="8168351" y="6281729"/>
                </a:cubicBezTo>
                <a:cubicBezTo>
                  <a:pt x="8187310" y="6288086"/>
                  <a:pt x="8187310" y="6319869"/>
                  <a:pt x="8193630" y="6332582"/>
                </a:cubicBezTo>
                <a:cubicBezTo>
                  <a:pt x="8168351" y="6332582"/>
                  <a:pt x="8150446" y="6338939"/>
                  <a:pt x="8136753" y="6364366"/>
                </a:cubicBezTo>
                <a:cubicBezTo>
                  <a:pt x="8131487" y="6345296"/>
                  <a:pt x="8125168" y="6326226"/>
                  <a:pt x="8118848" y="6300799"/>
                </a:cubicBezTo>
                <a:cubicBezTo>
                  <a:pt x="8128328" y="6296031"/>
                  <a:pt x="8141362" y="6284113"/>
                  <a:pt x="8154840" y="6281133"/>
                </a:cubicBezTo>
                <a:close/>
                <a:moveTo>
                  <a:pt x="7504366" y="6265278"/>
                </a:moveTo>
                <a:cubicBezTo>
                  <a:pt x="7492410" y="6266890"/>
                  <a:pt x="7476558" y="6273338"/>
                  <a:pt x="7473333" y="6273338"/>
                </a:cubicBezTo>
                <a:cubicBezTo>
                  <a:pt x="7473333" y="6312026"/>
                  <a:pt x="7499126" y="6292682"/>
                  <a:pt x="7512024" y="6286234"/>
                </a:cubicBezTo>
                <a:cubicBezTo>
                  <a:pt x="7524383" y="6266890"/>
                  <a:pt x="7516323" y="6263666"/>
                  <a:pt x="7504366" y="6265278"/>
                </a:cubicBezTo>
                <a:close/>
                <a:moveTo>
                  <a:pt x="9126779" y="6248991"/>
                </a:moveTo>
                <a:cubicBezTo>
                  <a:pt x="9130334" y="6249040"/>
                  <a:pt x="9133792" y="6250883"/>
                  <a:pt x="9136866" y="6255359"/>
                </a:cubicBezTo>
                <a:cubicBezTo>
                  <a:pt x="9124569" y="6261679"/>
                  <a:pt x="9112271" y="6267998"/>
                  <a:pt x="9099974" y="6274318"/>
                </a:cubicBezTo>
                <a:cubicBezTo>
                  <a:pt x="9104586" y="6264839"/>
                  <a:pt x="9116115" y="6248843"/>
                  <a:pt x="9126779" y="6248991"/>
                </a:cubicBezTo>
                <a:close/>
                <a:moveTo>
                  <a:pt x="6715650" y="6241099"/>
                </a:moveTo>
                <a:cubicBezTo>
                  <a:pt x="6715650" y="6260442"/>
                  <a:pt x="6722098" y="6273338"/>
                  <a:pt x="6734996" y="6273338"/>
                </a:cubicBezTo>
                <a:cubicBezTo>
                  <a:pt x="6734996" y="6253994"/>
                  <a:pt x="6728547" y="6241099"/>
                  <a:pt x="6715650" y="6241099"/>
                </a:cubicBezTo>
                <a:close/>
                <a:moveTo>
                  <a:pt x="9126317" y="6233591"/>
                </a:moveTo>
                <a:lnTo>
                  <a:pt x="9125212" y="6236733"/>
                </a:lnTo>
                <a:cubicBezTo>
                  <a:pt x="9124304" y="6239313"/>
                  <a:pt x="9123672" y="6241107"/>
                  <a:pt x="9123672" y="6241107"/>
                </a:cubicBezTo>
                <a:close/>
                <a:moveTo>
                  <a:pt x="9130440" y="6221873"/>
                </a:moveTo>
                <a:lnTo>
                  <a:pt x="9128830" y="6226450"/>
                </a:lnTo>
                <a:lnTo>
                  <a:pt x="9126317" y="6233591"/>
                </a:lnTo>
                <a:lnTo>
                  <a:pt x="9128408" y="6227647"/>
                </a:lnTo>
                <a:close/>
                <a:moveTo>
                  <a:pt x="9131250" y="6219571"/>
                </a:moveTo>
                <a:cubicBezTo>
                  <a:pt x="9131882" y="6217776"/>
                  <a:pt x="9131724" y="6218225"/>
                  <a:pt x="9131132" y="6219907"/>
                </a:cubicBezTo>
                <a:lnTo>
                  <a:pt x="9130440" y="6221873"/>
                </a:lnTo>
                <a:close/>
                <a:moveTo>
                  <a:pt x="7581880" y="6209934"/>
                </a:moveTo>
                <a:cubicBezTo>
                  <a:pt x="7581880" y="6229277"/>
                  <a:pt x="7588329" y="6241099"/>
                  <a:pt x="7601226" y="6241099"/>
                </a:cubicBezTo>
                <a:cubicBezTo>
                  <a:pt x="7601226" y="6221755"/>
                  <a:pt x="7594778" y="6209934"/>
                  <a:pt x="7581880" y="6209934"/>
                </a:cubicBezTo>
                <a:close/>
                <a:moveTo>
                  <a:pt x="9226875" y="6209017"/>
                </a:moveTo>
                <a:cubicBezTo>
                  <a:pt x="9226875" y="6228925"/>
                  <a:pt x="9226875" y="6254362"/>
                  <a:pt x="9226875" y="6274269"/>
                </a:cubicBezTo>
                <a:cubicBezTo>
                  <a:pt x="9201146" y="6260998"/>
                  <a:pt x="9168984" y="6247726"/>
                  <a:pt x="9144326" y="6241090"/>
                </a:cubicBezTo>
                <a:cubicBezTo>
                  <a:pt x="9137894" y="6235560"/>
                  <a:pt x="9137894" y="6235560"/>
                  <a:pt x="9137894" y="6228925"/>
                </a:cubicBezTo>
                <a:cubicBezTo>
                  <a:pt x="9162551" y="6215653"/>
                  <a:pt x="9194713" y="6215653"/>
                  <a:pt x="9226875" y="6209017"/>
                </a:cubicBezTo>
                <a:close/>
                <a:moveTo>
                  <a:pt x="8340564" y="6209017"/>
                </a:moveTo>
                <a:cubicBezTo>
                  <a:pt x="8340564" y="6228923"/>
                  <a:pt x="8335297" y="6241087"/>
                  <a:pt x="8322657" y="6241087"/>
                </a:cubicBezTo>
                <a:cubicBezTo>
                  <a:pt x="8322657" y="6221182"/>
                  <a:pt x="8327924" y="6209017"/>
                  <a:pt x="8340564" y="6209017"/>
                </a:cubicBezTo>
                <a:close/>
                <a:moveTo>
                  <a:pt x="6920924" y="6164798"/>
                </a:moveTo>
                <a:cubicBezTo>
                  <a:pt x="6831721" y="6197038"/>
                  <a:pt x="6831721" y="6197038"/>
                  <a:pt x="6793031" y="6241099"/>
                </a:cubicBezTo>
                <a:cubicBezTo>
                  <a:pt x="6831721" y="6216382"/>
                  <a:pt x="6876860" y="6184142"/>
                  <a:pt x="6920924" y="6164798"/>
                </a:cubicBezTo>
                <a:close/>
                <a:moveTo>
                  <a:pt x="7774257" y="6119663"/>
                </a:moveTo>
                <a:cubicBezTo>
                  <a:pt x="7748464" y="6119663"/>
                  <a:pt x="7678606" y="6119663"/>
                  <a:pt x="7678606" y="6184142"/>
                </a:cubicBezTo>
                <a:cubicBezTo>
                  <a:pt x="7710848" y="6158350"/>
                  <a:pt x="7742015" y="6151902"/>
                  <a:pt x="7774257" y="6151902"/>
                </a:cubicBezTo>
                <a:cubicBezTo>
                  <a:pt x="7774257" y="6139007"/>
                  <a:pt x="7774257" y="6126111"/>
                  <a:pt x="7774257" y="6119663"/>
                </a:cubicBezTo>
                <a:close/>
                <a:moveTo>
                  <a:pt x="8455372" y="6118961"/>
                </a:moveTo>
                <a:cubicBezTo>
                  <a:pt x="8462197" y="6125488"/>
                  <a:pt x="8475847" y="6138542"/>
                  <a:pt x="8482672" y="6145069"/>
                </a:cubicBezTo>
                <a:cubicBezTo>
                  <a:pt x="8469022" y="6151596"/>
                  <a:pt x="8462197" y="6164650"/>
                  <a:pt x="8455372" y="6184231"/>
                </a:cubicBezTo>
                <a:cubicBezTo>
                  <a:pt x="8455372" y="6158123"/>
                  <a:pt x="8455372" y="6138542"/>
                  <a:pt x="8455372" y="6118961"/>
                </a:cubicBezTo>
                <a:close/>
                <a:moveTo>
                  <a:pt x="8545423" y="6085782"/>
                </a:moveTo>
                <a:cubicBezTo>
                  <a:pt x="8558396" y="6085782"/>
                  <a:pt x="8563385" y="6092203"/>
                  <a:pt x="8563385" y="6117888"/>
                </a:cubicBezTo>
                <a:cubicBezTo>
                  <a:pt x="8551410" y="6117888"/>
                  <a:pt x="8545423" y="6111467"/>
                  <a:pt x="8545423" y="6085782"/>
                </a:cubicBezTo>
                <a:close/>
                <a:moveTo>
                  <a:pt x="7033386" y="6084385"/>
                </a:moveTo>
                <a:cubicBezTo>
                  <a:pt x="7029816" y="6083356"/>
                  <a:pt x="7026416" y="6083545"/>
                  <a:pt x="7023695" y="6085207"/>
                </a:cubicBezTo>
                <a:cubicBezTo>
                  <a:pt x="7020067" y="6087423"/>
                  <a:pt x="7017649" y="6092259"/>
                  <a:pt x="7017649" y="6100319"/>
                </a:cubicBezTo>
                <a:cubicBezTo>
                  <a:pt x="7017649" y="6139007"/>
                  <a:pt x="6978958" y="6119663"/>
                  <a:pt x="6966062" y="6119663"/>
                </a:cubicBezTo>
                <a:cubicBezTo>
                  <a:pt x="6933820" y="6113215"/>
                  <a:pt x="6946717" y="6158350"/>
                  <a:pt x="6972510" y="6151902"/>
                </a:cubicBezTo>
                <a:cubicBezTo>
                  <a:pt x="6985407" y="6145455"/>
                  <a:pt x="6998304" y="6139007"/>
                  <a:pt x="7011200" y="6126111"/>
                </a:cubicBezTo>
                <a:cubicBezTo>
                  <a:pt x="7024097" y="6113215"/>
                  <a:pt x="7043442" y="6119663"/>
                  <a:pt x="7056339" y="6119663"/>
                </a:cubicBezTo>
                <a:cubicBezTo>
                  <a:pt x="7056339" y="6101528"/>
                  <a:pt x="7044098" y="6087474"/>
                  <a:pt x="7033386" y="6084385"/>
                </a:cubicBezTo>
                <a:close/>
                <a:moveTo>
                  <a:pt x="9496976" y="6057344"/>
                </a:moveTo>
                <a:cubicBezTo>
                  <a:pt x="9496976" y="6083029"/>
                  <a:pt x="9490151" y="6089450"/>
                  <a:pt x="9469676" y="6089450"/>
                </a:cubicBezTo>
                <a:cubicBezTo>
                  <a:pt x="9469676" y="6070187"/>
                  <a:pt x="9476501" y="6057344"/>
                  <a:pt x="9496976" y="6057344"/>
                </a:cubicBezTo>
                <a:close/>
                <a:moveTo>
                  <a:pt x="8602300" y="6057344"/>
                </a:moveTo>
                <a:cubicBezTo>
                  <a:pt x="8614275" y="6057344"/>
                  <a:pt x="8620262" y="6070187"/>
                  <a:pt x="8620262" y="6089450"/>
                </a:cubicBezTo>
                <a:cubicBezTo>
                  <a:pt x="8608287" y="6089450"/>
                  <a:pt x="8602300" y="6083029"/>
                  <a:pt x="8602300" y="6057344"/>
                </a:cubicBezTo>
                <a:close/>
                <a:moveTo>
                  <a:pt x="7909672" y="6035840"/>
                </a:moveTo>
                <a:cubicBezTo>
                  <a:pt x="7870982" y="6035840"/>
                  <a:pt x="7832292" y="6055184"/>
                  <a:pt x="7800050" y="6087423"/>
                </a:cubicBezTo>
                <a:cubicBezTo>
                  <a:pt x="7825844" y="6087423"/>
                  <a:pt x="7851637" y="6087423"/>
                  <a:pt x="7870982" y="6087423"/>
                </a:cubicBezTo>
                <a:cubicBezTo>
                  <a:pt x="7883879" y="6087423"/>
                  <a:pt x="7896776" y="6068080"/>
                  <a:pt x="7909672" y="6055184"/>
                </a:cubicBezTo>
                <a:cubicBezTo>
                  <a:pt x="7909672" y="6048736"/>
                  <a:pt x="7909672" y="6042288"/>
                  <a:pt x="7909672" y="6035840"/>
                </a:cubicBezTo>
                <a:close/>
                <a:moveTo>
                  <a:pt x="564229" y="6024019"/>
                </a:moveTo>
                <a:cubicBezTo>
                  <a:pt x="544887" y="6024019"/>
                  <a:pt x="551334" y="6068080"/>
                  <a:pt x="557782" y="6087423"/>
                </a:cubicBezTo>
                <a:cubicBezTo>
                  <a:pt x="570676" y="6113215"/>
                  <a:pt x="551334" y="6151902"/>
                  <a:pt x="544887" y="6184142"/>
                </a:cubicBezTo>
                <a:cubicBezTo>
                  <a:pt x="628715" y="6229277"/>
                  <a:pt x="699644" y="6318474"/>
                  <a:pt x="775945" y="6382953"/>
                </a:cubicBezTo>
                <a:cubicBezTo>
                  <a:pt x="795292" y="6350713"/>
                  <a:pt x="756601" y="6337817"/>
                  <a:pt x="743708" y="6331369"/>
                </a:cubicBezTo>
                <a:cubicBezTo>
                  <a:pt x="712539" y="6305578"/>
                  <a:pt x="693198" y="6260442"/>
                  <a:pt x="667405" y="6235725"/>
                </a:cubicBezTo>
                <a:cubicBezTo>
                  <a:pt x="622265" y="6190590"/>
                  <a:pt x="564229" y="6126111"/>
                  <a:pt x="564229" y="6024019"/>
                </a:cubicBezTo>
                <a:close/>
                <a:moveTo>
                  <a:pt x="8696596" y="6013265"/>
                </a:moveTo>
                <a:cubicBezTo>
                  <a:pt x="8699590" y="6013265"/>
                  <a:pt x="8702584" y="6016582"/>
                  <a:pt x="8705577" y="6023218"/>
                </a:cubicBezTo>
                <a:cubicBezTo>
                  <a:pt x="8705577" y="6029853"/>
                  <a:pt x="8699590" y="6035382"/>
                  <a:pt x="8699590" y="6042017"/>
                </a:cubicBezTo>
                <a:cubicBezTo>
                  <a:pt x="8693602" y="6035382"/>
                  <a:pt x="8693602" y="6029853"/>
                  <a:pt x="8687615" y="6023218"/>
                </a:cubicBezTo>
                <a:cubicBezTo>
                  <a:pt x="8690609" y="6016582"/>
                  <a:pt x="8693603" y="6013265"/>
                  <a:pt x="8696596" y="6013265"/>
                </a:cubicBezTo>
                <a:close/>
                <a:moveTo>
                  <a:pt x="7232998" y="6003264"/>
                </a:moveTo>
                <a:cubicBezTo>
                  <a:pt x="7216071" y="5997824"/>
                  <a:pt x="7181008" y="6030467"/>
                  <a:pt x="7171335" y="6030467"/>
                </a:cubicBezTo>
                <a:cubicBezTo>
                  <a:pt x="7145542" y="6035840"/>
                  <a:pt x="7095029" y="6035840"/>
                  <a:pt x="7095029" y="6087423"/>
                </a:cubicBezTo>
                <a:cubicBezTo>
                  <a:pt x="7113300" y="6068080"/>
                  <a:pt x="7139093" y="6055184"/>
                  <a:pt x="7164886" y="6048736"/>
                </a:cubicBezTo>
                <a:cubicBezTo>
                  <a:pt x="7184232" y="6048736"/>
                  <a:pt x="7203576" y="6048736"/>
                  <a:pt x="7216474" y="6024019"/>
                </a:cubicBezTo>
                <a:cubicBezTo>
                  <a:pt x="7222922" y="6024019"/>
                  <a:pt x="7235818" y="6024019"/>
                  <a:pt x="7242267" y="6024019"/>
                </a:cubicBezTo>
                <a:cubicBezTo>
                  <a:pt x="7242267" y="6011123"/>
                  <a:pt x="7238640" y="6005078"/>
                  <a:pt x="7232998" y="6003264"/>
                </a:cubicBezTo>
                <a:close/>
                <a:moveTo>
                  <a:pt x="8725009" y="6001748"/>
                </a:moveTo>
                <a:cubicBezTo>
                  <a:pt x="8732645" y="6001748"/>
                  <a:pt x="8738701" y="6006359"/>
                  <a:pt x="8738701" y="6021731"/>
                </a:cubicBezTo>
                <a:cubicBezTo>
                  <a:pt x="8727115" y="6021731"/>
                  <a:pt x="8714476" y="6027879"/>
                  <a:pt x="8701837" y="6009433"/>
                </a:cubicBezTo>
                <a:cubicBezTo>
                  <a:pt x="8708157" y="6006359"/>
                  <a:pt x="8717373" y="6001748"/>
                  <a:pt x="8725009" y="6001748"/>
                </a:cubicBezTo>
                <a:close/>
                <a:moveTo>
                  <a:pt x="9696114" y="5963957"/>
                </a:moveTo>
                <a:cubicBezTo>
                  <a:pt x="9696114" y="5994700"/>
                  <a:pt x="9676848" y="5994700"/>
                  <a:pt x="9664005" y="5994700"/>
                </a:cubicBezTo>
                <a:cubicBezTo>
                  <a:pt x="9664005" y="5957808"/>
                  <a:pt x="9683270" y="5963957"/>
                  <a:pt x="9696114" y="5963957"/>
                </a:cubicBezTo>
                <a:close/>
                <a:moveTo>
                  <a:pt x="19597495" y="5934112"/>
                </a:moveTo>
                <a:cubicBezTo>
                  <a:pt x="19597495" y="5953376"/>
                  <a:pt x="19591507" y="5966218"/>
                  <a:pt x="19579535" y="5966218"/>
                </a:cubicBezTo>
                <a:cubicBezTo>
                  <a:pt x="19579535" y="5940533"/>
                  <a:pt x="19585523" y="5934112"/>
                  <a:pt x="19597495" y="5934112"/>
                </a:cubicBezTo>
                <a:close/>
                <a:moveTo>
                  <a:pt x="19488483" y="5934112"/>
                </a:moveTo>
                <a:cubicBezTo>
                  <a:pt x="19488483" y="5953376"/>
                  <a:pt x="19482495" y="5966218"/>
                  <a:pt x="19470519" y="5966218"/>
                </a:cubicBezTo>
                <a:cubicBezTo>
                  <a:pt x="19470519" y="5940533"/>
                  <a:pt x="19476507" y="5934112"/>
                  <a:pt x="19488483" y="5934112"/>
                </a:cubicBezTo>
                <a:close/>
                <a:moveTo>
                  <a:pt x="9753060" y="5934112"/>
                </a:moveTo>
                <a:cubicBezTo>
                  <a:pt x="9753060" y="5953376"/>
                  <a:pt x="9747073" y="5966218"/>
                  <a:pt x="9735098" y="5966218"/>
                </a:cubicBezTo>
                <a:cubicBezTo>
                  <a:pt x="9735098" y="5940533"/>
                  <a:pt x="9741085" y="5934112"/>
                  <a:pt x="9753060" y="5934112"/>
                </a:cubicBezTo>
                <a:close/>
                <a:moveTo>
                  <a:pt x="19450567" y="5900933"/>
                </a:moveTo>
                <a:cubicBezTo>
                  <a:pt x="19450567" y="5926620"/>
                  <a:pt x="19444579" y="5933042"/>
                  <a:pt x="19432603" y="5933042"/>
                </a:cubicBezTo>
                <a:cubicBezTo>
                  <a:pt x="19432603" y="5907355"/>
                  <a:pt x="19438591" y="5900933"/>
                  <a:pt x="19450567" y="5900933"/>
                </a:cubicBezTo>
                <a:close/>
                <a:moveTo>
                  <a:pt x="7661679" y="5898284"/>
                </a:moveTo>
                <a:cubicBezTo>
                  <a:pt x="7649589" y="5899896"/>
                  <a:pt x="7639916" y="5907956"/>
                  <a:pt x="7639916" y="5933748"/>
                </a:cubicBezTo>
                <a:cubicBezTo>
                  <a:pt x="7659261" y="5933748"/>
                  <a:pt x="7697951" y="5953092"/>
                  <a:pt x="7697951" y="5901508"/>
                </a:cubicBezTo>
                <a:cubicBezTo>
                  <a:pt x="7688279" y="5901508"/>
                  <a:pt x="7673770" y="5896672"/>
                  <a:pt x="7661679" y="5898284"/>
                </a:cubicBezTo>
                <a:close/>
                <a:moveTo>
                  <a:pt x="7492678" y="5869269"/>
                </a:moveTo>
                <a:cubicBezTo>
                  <a:pt x="7479782" y="5869269"/>
                  <a:pt x="7473333" y="5882165"/>
                  <a:pt x="7473333" y="5901508"/>
                </a:cubicBezTo>
                <a:cubicBezTo>
                  <a:pt x="7486230" y="5901508"/>
                  <a:pt x="7492678" y="5895060"/>
                  <a:pt x="7492678" y="5869269"/>
                </a:cubicBezTo>
                <a:close/>
                <a:moveTo>
                  <a:pt x="7434643" y="5869269"/>
                </a:moveTo>
                <a:cubicBezTo>
                  <a:pt x="7395953" y="5888613"/>
                  <a:pt x="7363711" y="5901508"/>
                  <a:pt x="7331469" y="5927300"/>
                </a:cubicBezTo>
                <a:cubicBezTo>
                  <a:pt x="7312124" y="5946644"/>
                  <a:pt x="7300302" y="5959540"/>
                  <a:pt x="7280957" y="5959540"/>
                </a:cubicBezTo>
                <a:cubicBezTo>
                  <a:pt x="7268060" y="5959540"/>
                  <a:pt x="7255164" y="5972435"/>
                  <a:pt x="7268060" y="5991779"/>
                </a:cubicBezTo>
                <a:cubicBezTo>
                  <a:pt x="7287406" y="6030467"/>
                  <a:pt x="7306750" y="5959540"/>
                  <a:pt x="7325021" y="5959540"/>
                </a:cubicBezTo>
                <a:cubicBezTo>
                  <a:pt x="7357262" y="5953092"/>
                  <a:pt x="7395953" y="5940196"/>
                  <a:pt x="7434643" y="5933748"/>
                </a:cubicBezTo>
                <a:cubicBezTo>
                  <a:pt x="7434643" y="5914404"/>
                  <a:pt x="7434643" y="5895060"/>
                  <a:pt x="7434643" y="5869269"/>
                </a:cubicBezTo>
                <a:close/>
                <a:moveTo>
                  <a:pt x="19526399" y="5867755"/>
                </a:moveTo>
                <a:cubicBezTo>
                  <a:pt x="19526399" y="5887019"/>
                  <a:pt x="19520411" y="5899861"/>
                  <a:pt x="19508439" y="5899861"/>
                </a:cubicBezTo>
                <a:cubicBezTo>
                  <a:pt x="19508439" y="5880598"/>
                  <a:pt x="19514423" y="5867755"/>
                  <a:pt x="19526399" y="5867755"/>
                </a:cubicBezTo>
                <a:close/>
                <a:moveTo>
                  <a:pt x="19412647" y="5867755"/>
                </a:moveTo>
                <a:cubicBezTo>
                  <a:pt x="19412647" y="5887019"/>
                  <a:pt x="19406659" y="5899861"/>
                  <a:pt x="19394687" y="5899861"/>
                </a:cubicBezTo>
                <a:cubicBezTo>
                  <a:pt x="19394687" y="5880598"/>
                  <a:pt x="19400671" y="5867755"/>
                  <a:pt x="19412647" y="5867755"/>
                </a:cubicBezTo>
                <a:close/>
                <a:moveTo>
                  <a:pt x="9847855" y="5867755"/>
                </a:moveTo>
                <a:cubicBezTo>
                  <a:pt x="9847855" y="5887019"/>
                  <a:pt x="9841868" y="5899861"/>
                  <a:pt x="9829893" y="5899861"/>
                </a:cubicBezTo>
                <a:cubicBezTo>
                  <a:pt x="9829893" y="5880598"/>
                  <a:pt x="9835880" y="5867755"/>
                  <a:pt x="9847855" y="5867755"/>
                </a:cubicBezTo>
                <a:close/>
                <a:moveTo>
                  <a:pt x="7753417" y="5863425"/>
                </a:moveTo>
                <a:cubicBezTo>
                  <a:pt x="7739262" y="5861612"/>
                  <a:pt x="7726163" y="5887001"/>
                  <a:pt x="7717296" y="5901508"/>
                </a:cubicBezTo>
                <a:cubicBezTo>
                  <a:pt x="7736642" y="5895060"/>
                  <a:pt x="7748464" y="5888613"/>
                  <a:pt x="7767808" y="5875717"/>
                </a:cubicBezTo>
                <a:cubicBezTo>
                  <a:pt x="7762972" y="5867657"/>
                  <a:pt x="7758136" y="5864030"/>
                  <a:pt x="7753417" y="5863425"/>
                </a:cubicBezTo>
                <a:close/>
                <a:moveTo>
                  <a:pt x="9904733" y="5839317"/>
                </a:moveTo>
                <a:cubicBezTo>
                  <a:pt x="9904733" y="5858581"/>
                  <a:pt x="9898746" y="5871423"/>
                  <a:pt x="9886771" y="5871423"/>
                </a:cubicBezTo>
                <a:cubicBezTo>
                  <a:pt x="9886771" y="5852160"/>
                  <a:pt x="9892758" y="5839317"/>
                  <a:pt x="9904733" y="5839317"/>
                </a:cubicBezTo>
                <a:close/>
                <a:moveTo>
                  <a:pt x="7512024" y="5837029"/>
                </a:moveTo>
                <a:cubicBezTo>
                  <a:pt x="7512024" y="5875717"/>
                  <a:pt x="7531368" y="5869269"/>
                  <a:pt x="7543190" y="5869269"/>
                </a:cubicBezTo>
                <a:cubicBezTo>
                  <a:pt x="7543190" y="5837029"/>
                  <a:pt x="7523846" y="5837029"/>
                  <a:pt x="7512024" y="5837029"/>
                </a:cubicBezTo>
                <a:close/>
                <a:moveTo>
                  <a:pt x="7568984" y="5811238"/>
                </a:moveTo>
                <a:cubicBezTo>
                  <a:pt x="7568984" y="5849925"/>
                  <a:pt x="7588329" y="5837029"/>
                  <a:pt x="7601226" y="5837029"/>
                </a:cubicBezTo>
                <a:cubicBezTo>
                  <a:pt x="7601226" y="5805864"/>
                  <a:pt x="7581880" y="5811238"/>
                  <a:pt x="7568984" y="5811238"/>
                </a:cubicBezTo>
                <a:close/>
                <a:moveTo>
                  <a:pt x="7318572" y="5811238"/>
                </a:moveTo>
                <a:cubicBezTo>
                  <a:pt x="7318572" y="5830581"/>
                  <a:pt x="7325021" y="5837029"/>
                  <a:pt x="7337918" y="5837029"/>
                </a:cubicBezTo>
                <a:cubicBezTo>
                  <a:pt x="7337918" y="5818760"/>
                  <a:pt x="7331469" y="5811238"/>
                  <a:pt x="7318572" y="5811238"/>
                </a:cubicBezTo>
                <a:close/>
                <a:moveTo>
                  <a:pt x="507270" y="5811238"/>
                </a:moveTo>
                <a:cubicBezTo>
                  <a:pt x="507270" y="5830581"/>
                  <a:pt x="513723" y="5837029"/>
                  <a:pt x="526613" y="5837029"/>
                </a:cubicBezTo>
                <a:cubicBezTo>
                  <a:pt x="526613" y="5818760"/>
                  <a:pt x="519093" y="5811238"/>
                  <a:pt x="507270" y="5811238"/>
                </a:cubicBezTo>
                <a:close/>
                <a:moveTo>
                  <a:pt x="9975826" y="5810880"/>
                </a:moveTo>
                <a:cubicBezTo>
                  <a:pt x="9975826" y="5831355"/>
                  <a:pt x="9969839" y="5838180"/>
                  <a:pt x="9957864" y="5838180"/>
                </a:cubicBezTo>
                <a:cubicBezTo>
                  <a:pt x="9957864" y="5818843"/>
                  <a:pt x="9969839" y="5810880"/>
                  <a:pt x="9975826" y="5810880"/>
                </a:cubicBezTo>
                <a:close/>
                <a:moveTo>
                  <a:pt x="19331147" y="5810877"/>
                </a:moveTo>
                <a:cubicBezTo>
                  <a:pt x="19337299" y="5818369"/>
                  <a:pt x="19349595" y="5824790"/>
                  <a:pt x="19355743" y="5824790"/>
                </a:cubicBezTo>
                <a:cubicBezTo>
                  <a:pt x="19343447" y="5842983"/>
                  <a:pt x="19331147" y="5830141"/>
                  <a:pt x="19318851" y="5824790"/>
                </a:cubicBezTo>
                <a:cubicBezTo>
                  <a:pt x="19324999" y="5824790"/>
                  <a:pt x="19324999" y="5818369"/>
                  <a:pt x="19331147" y="5810877"/>
                </a:cubicBezTo>
                <a:close/>
                <a:moveTo>
                  <a:pt x="19412647" y="5782440"/>
                </a:moveTo>
                <a:cubicBezTo>
                  <a:pt x="19412647" y="5802346"/>
                  <a:pt x="19406659" y="5814510"/>
                  <a:pt x="19394687" y="5814510"/>
                </a:cubicBezTo>
                <a:cubicBezTo>
                  <a:pt x="19394687" y="5795711"/>
                  <a:pt x="19400671" y="5782440"/>
                  <a:pt x="19412647" y="5782440"/>
                </a:cubicBezTo>
                <a:close/>
                <a:moveTo>
                  <a:pt x="19285671" y="5782440"/>
                </a:moveTo>
                <a:cubicBezTo>
                  <a:pt x="19298515" y="5788589"/>
                  <a:pt x="19304939" y="5794738"/>
                  <a:pt x="19317779" y="5794738"/>
                </a:cubicBezTo>
                <a:cubicBezTo>
                  <a:pt x="19304939" y="5812159"/>
                  <a:pt x="19285671" y="5819332"/>
                  <a:pt x="19285671" y="5782440"/>
                </a:cubicBezTo>
                <a:close/>
                <a:moveTo>
                  <a:pt x="7922569" y="5780073"/>
                </a:moveTo>
                <a:cubicBezTo>
                  <a:pt x="7922569" y="5799416"/>
                  <a:pt x="7927943" y="5811238"/>
                  <a:pt x="7941914" y="5811238"/>
                </a:cubicBezTo>
                <a:cubicBezTo>
                  <a:pt x="7941914" y="5792969"/>
                  <a:pt x="7934391" y="5780073"/>
                  <a:pt x="7922569" y="5780073"/>
                </a:cubicBezTo>
                <a:close/>
                <a:moveTo>
                  <a:pt x="7639916" y="5780073"/>
                </a:moveTo>
                <a:cubicBezTo>
                  <a:pt x="7639916" y="5792969"/>
                  <a:pt x="7639916" y="5799416"/>
                  <a:pt x="7639916" y="5811238"/>
                </a:cubicBezTo>
                <a:cubicBezTo>
                  <a:pt x="7652812" y="5811238"/>
                  <a:pt x="7665710" y="5811238"/>
                  <a:pt x="7678606" y="5811238"/>
                </a:cubicBezTo>
                <a:cubicBezTo>
                  <a:pt x="7678606" y="5799416"/>
                  <a:pt x="7678606" y="5792969"/>
                  <a:pt x="7678606" y="5780073"/>
                </a:cubicBezTo>
                <a:cubicBezTo>
                  <a:pt x="7665710" y="5780073"/>
                  <a:pt x="7652812" y="5780073"/>
                  <a:pt x="7639916" y="5780073"/>
                </a:cubicBezTo>
                <a:close/>
                <a:moveTo>
                  <a:pt x="7376608" y="5780073"/>
                </a:moveTo>
                <a:cubicBezTo>
                  <a:pt x="7363711" y="5780073"/>
                  <a:pt x="7357262" y="5792969"/>
                  <a:pt x="7357262" y="5811238"/>
                </a:cubicBezTo>
                <a:cubicBezTo>
                  <a:pt x="7370160" y="5811238"/>
                  <a:pt x="7376608" y="5799416"/>
                  <a:pt x="7376608" y="5780073"/>
                </a:cubicBezTo>
                <a:close/>
                <a:moveTo>
                  <a:pt x="833981" y="5780073"/>
                </a:moveTo>
                <a:cubicBezTo>
                  <a:pt x="833981" y="5799416"/>
                  <a:pt x="833981" y="5811238"/>
                  <a:pt x="846884" y="5811238"/>
                </a:cubicBezTo>
                <a:cubicBezTo>
                  <a:pt x="846884" y="5792969"/>
                  <a:pt x="846884" y="5780073"/>
                  <a:pt x="833981" y="5780073"/>
                </a:cubicBezTo>
                <a:close/>
                <a:moveTo>
                  <a:pt x="9258384" y="5749261"/>
                </a:moveTo>
                <a:cubicBezTo>
                  <a:pt x="9258384" y="5755694"/>
                  <a:pt x="9264796" y="5762126"/>
                  <a:pt x="9264796" y="5768559"/>
                </a:cubicBezTo>
                <a:cubicBezTo>
                  <a:pt x="9226321" y="5787857"/>
                  <a:pt x="9187845" y="5812515"/>
                  <a:pt x="9156851" y="5838245"/>
                </a:cubicBezTo>
                <a:cubicBezTo>
                  <a:pt x="9156851" y="5820020"/>
                  <a:pt x="9156851" y="5800722"/>
                  <a:pt x="9156851" y="5781424"/>
                </a:cubicBezTo>
                <a:cubicBezTo>
                  <a:pt x="9162195" y="5774992"/>
                  <a:pt x="9176089" y="5774992"/>
                  <a:pt x="9181433" y="5768559"/>
                </a:cubicBezTo>
                <a:cubicBezTo>
                  <a:pt x="9207083" y="5762126"/>
                  <a:pt x="9232733" y="5755694"/>
                  <a:pt x="9258384" y="5749261"/>
                </a:cubicBezTo>
                <a:close/>
                <a:moveTo>
                  <a:pt x="19215983" y="5722699"/>
                </a:moveTo>
                <a:cubicBezTo>
                  <a:pt x="19222131" y="5722699"/>
                  <a:pt x="19246727" y="5716085"/>
                  <a:pt x="19240579" y="5742539"/>
                </a:cubicBezTo>
                <a:cubicBezTo>
                  <a:pt x="19240579" y="5762380"/>
                  <a:pt x="19215983" y="5735926"/>
                  <a:pt x="19209835" y="5735926"/>
                </a:cubicBezTo>
                <a:cubicBezTo>
                  <a:pt x="19209835" y="5729312"/>
                  <a:pt x="19215983" y="5722699"/>
                  <a:pt x="19215983" y="5722699"/>
                </a:cubicBezTo>
                <a:close/>
                <a:moveTo>
                  <a:pt x="7979530" y="5722041"/>
                </a:moveTo>
                <a:cubicBezTo>
                  <a:pt x="7979530" y="5741385"/>
                  <a:pt x="7979530" y="5760729"/>
                  <a:pt x="7979530" y="5780073"/>
                </a:cubicBezTo>
                <a:cubicBezTo>
                  <a:pt x="7992426" y="5767177"/>
                  <a:pt x="8011772" y="5754281"/>
                  <a:pt x="8024668" y="5747833"/>
                </a:cubicBezTo>
                <a:cubicBezTo>
                  <a:pt x="8011772" y="5741385"/>
                  <a:pt x="7992426" y="5728489"/>
                  <a:pt x="7979530" y="5722041"/>
                </a:cubicBezTo>
                <a:close/>
                <a:moveTo>
                  <a:pt x="19322947" y="5721336"/>
                </a:moveTo>
                <a:cubicBezTo>
                  <a:pt x="19330635" y="5722104"/>
                  <a:pt x="19336783" y="5729790"/>
                  <a:pt x="19336783" y="5748236"/>
                </a:cubicBezTo>
                <a:cubicBezTo>
                  <a:pt x="19324483" y="5742088"/>
                  <a:pt x="19312187" y="5742088"/>
                  <a:pt x="19299891" y="5735939"/>
                </a:cubicBezTo>
                <a:cubicBezTo>
                  <a:pt x="19306039" y="5726716"/>
                  <a:pt x="19315263" y="5720567"/>
                  <a:pt x="19322947" y="5721336"/>
                </a:cubicBezTo>
                <a:close/>
                <a:moveTo>
                  <a:pt x="20507471" y="5720824"/>
                </a:moveTo>
                <a:cubicBezTo>
                  <a:pt x="20507471" y="5741299"/>
                  <a:pt x="20494831" y="5748124"/>
                  <a:pt x="20489563" y="5748124"/>
                </a:cubicBezTo>
                <a:cubicBezTo>
                  <a:pt x="20489563" y="5727649"/>
                  <a:pt x="20494831" y="5720824"/>
                  <a:pt x="20507471" y="5720824"/>
                </a:cubicBezTo>
                <a:close/>
                <a:moveTo>
                  <a:pt x="18929051" y="5720821"/>
                </a:moveTo>
                <a:cubicBezTo>
                  <a:pt x="18929051" y="5745641"/>
                  <a:pt x="18929051" y="5776665"/>
                  <a:pt x="18908579" y="5776665"/>
                </a:cubicBezTo>
                <a:cubicBezTo>
                  <a:pt x="18908579" y="5751846"/>
                  <a:pt x="18901755" y="5720821"/>
                  <a:pt x="18929051" y="5720821"/>
                </a:cubicBezTo>
                <a:close/>
                <a:moveTo>
                  <a:pt x="9383272" y="5701863"/>
                </a:moveTo>
                <a:cubicBezTo>
                  <a:pt x="9363704" y="5708477"/>
                  <a:pt x="9345767" y="5715090"/>
                  <a:pt x="9328645" y="5722530"/>
                </a:cubicBezTo>
                <a:lnTo>
                  <a:pt x="9278922" y="5748152"/>
                </a:lnTo>
                <a:lnTo>
                  <a:pt x="9267113" y="5767148"/>
                </a:lnTo>
                <a:cubicBezTo>
                  <a:pt x="9267113" y="5760727"/>
                  <a:pt x="9261126" y="5754306"/>
                  <a:pt x="9261126" y="5747885"/>
                </a:cubicBezTo>
                <a:lnTo>
                  <a:pt x="9269638" y="5738756"/>
                </a:lnTo>
                <a:lnTo>
                  <a:pt x="9265865" y="5734931"/>
                </a:lnTo>
                <a:cubicBezTo>
                  <a:pt x="9305001" y="5721704"/>
                  <a:pt x="9344136" y="5708477"/>
                  <a:pt x="9383272" y="5701863"/>
                </a:cubicBezTo>
                <a:close/>
                <a:moveTo>
                  <a:pt x="19197255" y="5701391"/>
                </a:moveTo>
                <a:cubicBezTo>
                  <a:pt x="19198895" y="5698831"/>
                  <a:pt x="19202179" y="5700538"/>
                  <a:pt x="19208739" y="5703950"/>
                </a:cubicBezTo>
                <a:cubicBezTo>
                  <a:pt x="19202179" y="5710775"/>
                  <a:pt x="19202179" y="5710775"/>
                  <a:pt x="19195615" y="5724425"/>
                </a:cubicBezTo>
                <a:cubicBezTo>
                  <a:pt x="19195615" y="5710775"/>
                  <a:pt x="19195615" y="5703950"/>
                  <a:pt x="19197255" y="5701391"/>
                </a:cubicBezTo>
                <a:close/>
                <a:moveTo>
                  <a:pt x="19886619" y="5692386"/>
                </a:moveTo>
                <a:cubicBezTo>
                  <a:pt x="19886619" y="5711651"/>
                  <a:pt x="19880631" y="5724495"/>
                  <a:pt x="19868659" y="5724495"/>
                </a:cubicBezTo>
                <a:cubicBezTo>
                  <a:pt x="19868659" y="5698808"/>
                  <a:pt x="19874643" y="5692386"/>
                  <a:pt x="19886619" y="5692386"/>
                </a:cubicBezTo>
                <a:close/>
                <a:moveTo>
                  <a:pt x="8056910" y="5689802"/>
                </a:moveTo>
                <a:cubicBezTo>
                  <a:pt x="8056910" y="5709146"/>
                  <a:pt x="8056910" y="5728489"/>
                  <a:pt x="8056910" y="5747833"/>
                </a:cubicBezTo>
                <a:cubicBezTo>
                  <a:pt x="8076255" y="5741385"/>
                  <a:pt x="8095600" y="5741385"/>
                  <a:pt x="8114946" y="5734937"/>
                </a:cubicBezTo>
                <a:cubicBezTo>
                  <a:pt x="8095600" y="5715594"/>
                  <a:pt x="8076255" y="5702698"/>
                  <a:pt x="8056910" y="5689802"/>
                </a:cubicBezTo>
                <a:close/>
                <a:moveTo>
                  <a:pt x="321342" y="5689802"/>
                </a:moveTo>
                <a:cubicBezTo>
                  <a:pt x="321342" y="5722041"/>
                  <a:pt x="346059" y="5715594"/>
                  <a:pt x="358957" y="5734937"/>
                </a:cubicBezTo>
                <a:cubicBezTo>
                  <a:pt x="371854" y="5741385"/>
                  <a:pt x="384753" y="5741385"/>
                  <a:pt x="397647" y="5747833"/>
                </a:cubicBezTo>
                <a:cubicBezTo>
                  <a:pt x="397647" y="5709146"/>
                  <a:pt x="339610" y="5696250"/>
                  <a:pt x="321342" y="5689802"/>
                </a:cubicBezTo>
                <a:close/>
                <a:moveTo>
                  <a:pt x="10273257" y="5681344"/>
                </a:moveTo>
                <a:lnTo>
                  <a:pt x="10270689" y="5686619"/>
                </a:lnTo>
                <a:cubicBezTo>
                  <a:pt x="10270689" y="5686619"/>
                  <a:pt x="10271320" y="5685322"/>
                  <a:pt x="10272228" y="5683458"/>
                </a:cubicBezTo>
                <a:close/>
                <a:moveTo>
                  <a:pt x="19249731" y="5676443"/>
                </a:moveTo>
                <a:cubicBezTo>
                  <a:pt x="19267911" y="5676749"/>
                  <a:pt x="19293967" y="5700001"/>
                  <a:pt x="19298811" y="5704896"/>
                </a:cubicBezTo>
                <a:cubicBezTo>
                  <a:pt x="19298811" y="5711423"/>
                  <a:pt x="19292351" y="5717950"/>
                  <a:pt x="19292351" y="5724477"/>
                </a:cubicBezTo>
                <a:cubicBezTo>
                  <a:pt x="19285887" y="5724477"/>
                  <a:pt x="19269999" y="5722846"/>
                  <a:pt x="19256531" y="5717134"/>
                </a:cubicBezTo>
                <a:lnTo>
                  <a:pt x="19244083" y="5708343"/>
                </a:lnTo>
                <a:lnTo>
                  <a:pt x="19251507" y="5722338"/>
                </a:lnTo>
                <a:cubicBezTo>
                  <a:pt x="19249039" y="5725750"/>
                  <a:pt x="19243359" y="5725750"/>
                  <a:pt x="19239779" y="5722338"/>
                </a:cubicBezTo>
                <a:lnTo>
                  <a:pt x="19240479" y="5705798"/>
                </a:lnTo>
                <a:lnTo>
                  <a:pt x="19239635" y="5705202"/>
                </a:lnTo>
                <a:cubicBezTo>
                  <a:pt x="19235595" y="5700001"/>
                  <a:pt x="19233643" y="5693474"/>
                  <a:pt x="19235259" y="5685315"/>
                </a:cubicBezTo>
                <a:cubicBezTo>
                  <a:pt x="19238491" y="5678788"/>
                  <a:pt x="19243675" y="5676341"/>
                  <a:pt x="19249731" y="5676443"/>
                </a:cubicBezTo>
                <a:close/>
                <a:moveTo>
                  <a:pt x="10275971" y="5675771"/>
                </a:moveTo>
                <a:lnTo>
                  <a:pt x="10275425" y="5676892"/>
                </a:lnTo>
                <a:lnTo>
                  <a:pt x="10273257" y="5681344"/>
                </a:lnTo>
                <a:close/>
                <a:moveTo>
                  <a:pt x="10278267" y="5671055"/>
                </a:moveTo>
                <a:lnTo>
                  <a:pt x="10275971" y="5675771"/>
                </a:lnTo>
                <a:lnTo>
                  <a:pt x="10278148" y="5671298"/>
                </a:lnTo>
                <a:cubicBezTo>
                  <a:pt x="10278741" y="5670082"/>
                  <a:pt x="10278898" y="5669758"/>
                  <a:pt x="10278267" y="5671055"/>
                </a:cubicBezTo>
                <a:close/>
                <a:moveTo>
                  <a:pt x="8415869" y="5657562"/>
                </a:moveTo>
                <a:cubicBezTo>
                  <a:pt x="8415869" y="5676906"/>
                  <a:pt x="8422317" y="5689802"/>
                  <a:pt x="8435214" y="5689802"/>
                </a:cubicBezTo>
                <a:cubicBezTo>
                  <a:pt x="8435214" y="5670458"/>
                  <a:pt x="8428766" y="5657562"/>
                  <a:pt x="8415869" y="5657562"/>
                </a:cubicBezTo>
                <a:close/>
                <a:moveTo>
                  <a:pt x="7581880" y="5657562"/>
                </a:moveTo>
                <a:cubicBezTo>
                  <a:pt x="7581880" y="5676906"/>
                  <a:pt x="7588329" y="5689802"/>
                  <a:pt x="7601226" y="5689802"/>
                </a:cubicBezTo>
                <a:cubicBezTo>
                  <a:pt x="7601226" y="5664010"/>
                  <a:pt x="7594778" y="5657562"/>
                  <a:pt x="7581880" y="5657562"/>
                </a:cubicBezTo>
                <a:close/>
                <a:moveTo>
                  <a:pt x="9454956" y="5650608"/>
                </a:moveTo>
                <a:cubicBezTo>
                  <a:pt x="9457950" y="5651411"/>
                  <a:pt x="9460944" y="5654622"/>
                  <a:pt x="9463937" y="5657833"/>
                </a:cubicBezTo>
                <a:cubicBezTo>
                  <a:pt x="9457950" y="5657833"/>
                  <a:pt x="9457950" y="5664254"/>
                  <a:pt x="9451962" y="5677098"/>
                </a:cubicBezTo>
                <a:cubicBezTo>
                  <a:pt x="9451962" y="5664254"/>
                  <a:pt x="9451962" y="5657833"/>
                  <a:pt x="9445975" y="5657833"/>
                </a:cubicBezTo>
                <a:cubicBezTo>
                  <a:pt x="9448969" y="5651411"/>
                  <a:pt x="9451963" y="5649806"/>
                  <a:pt x="9454956" y="5650608"/>
                </a:cubicBezTo>
                <a:close/>
                <a:moveTo>
                  <a:pt x="10297753" y="5644986"/>
                </a:moveTo>
                <a:cubicBezTo>
                  <a:pt x="10304174" y="5658213"/>
                  <a:pt x="10310596" y="5671440"/>
                  <a:pt x="10317017" y="5691281"/>
                </a:cubicBezTo>
                <a:cubicBezTo>
                  <a:pt x="10304174" y="5691281"/>
                  <a:pt x="10291332" y="5691281"/>
                  <a:pt x="10284911" y="5678054"/>
                </a:cubicBezTo>
                <a:cubicBezTo>
                  <a:pt x="10284911" y="5664827"/>
                  <a:pt x="10291332" y="5651600"/>
                  <a:pt x="10297753" y="5644986"/>
                </a:cubicBezTo>
                <a:close/>
                <a:moveTo>
                  <a:pt x="9473864" y="5634183"/>
                </a:moveTo>
                <a:cubicBezTo>
                  <a:pt x="9482131" y="5634183"/>
                  <a:pt x="9490398" y="5637595"/>
                  <a:pt x="9497011" y="5644420"/>
                </a:cubicBezTo>
                <a:cubicBezTo>
                  <a:pt x="9483784" y="5644420"/>
                  <a:pt x="9463943" y="5658070"/>
                  <a:pt x="9450716" y="5644420"/>
                </a:cubicBezTo>
                <a:cubicBezTo>
                  <a:pt x="9457330" y="5637595"/>
                  <a:pt x="9465597" y="5634183"/>
                  <a:pt x="9473864" y="5634183"/>
                </a:cubicBezTo>
                <a:close/>
                <a:moveTo>
                  <a:pt x="7261612" y="5625323"/>
                </a:moveTo>
                <a:cubicBezTo>
                  <a:pt x="7255164" y="5625323"/>
                  <a:pt x="7242267" y="5631771"/>
                  <a:pt x="7242267" y="5657562"/>
                </a:cubicBezTo>
                <a:cubicBezTo>
                  <a:pt x="7255164" y="5657562"/>
                  <a:pt x="7261612" y="5651114"/>
                  <a:pt x="7261612" y="5625323"/>
                </a:cubicBezTo>
                <a:close/>
                <a:moveTo>
                  <a:pt x="9486616" y="5614347"/>
                </a:moveTo>
                <a:lnTo>
                  <a:pt x="9483892" y="5624940"/>
                </a:lnTo>
                <a:cubicBezTo>
                  <a:pt x="9483892" y="5624940"/>
                  <a:pt x="9484713" y="5621750"/>
                  <a:pt x="9485738" y="5617761"/>
                </a:cubicBezTo>
                <a:close/>
                <a:moveTo>
                  <a:pt x="9488543" y="5606855"/>
                </a:moveTo>
                <a:lnTo>
                  <a:pt x="9486616" y="5614347"/>
                </a:lnTo>
                <a:lnTo>
                  <a:pt x="9487661" y="5610283"/>
                </a:lnTo>
                <a:close/>
                <a:moveTo>
                  <a:pt x="9489431" y="5603404"/>
                </a:moveTo>
                <a:lnTo>
                  <a:pt x="9488543" y="5606855"/>
                </a:lnTo>
                <a:lnTo>
                  <a:pt x="9488815" y="5605797"/>
                </a:lnTo>
                <a:cubicBezTo>
                  <a:pt x="9489636" y="5602606"/>
                  <a:pt x="9490046" y="5601011"/>
                  <a:pt x="9489431" y="5603404"/>
                </a:cubicBezTo>
                <a:close/>
                <a:moveTo>
                  <a:pt x="7678606" y="5594158"/>
                </a:moveTo>
                <a:cubicBezTo>
                  <a:pt x="7665710" y="5594158"/>
                  <a:pt x="7659261" y="5605979"/>
                  <a:pt x="7659261" y="5625323"/>
                </a:cubicBezTo>
                <a:cubicBezTo>
                  <a:pt x="7672158" y="5625323"/>
                  <a:pt x="7678606" y="5619949"/>
                  <a:pt x="7678606" y="5594158"/>
                </a:cubicBezTo>
                <a:close/>
                <a:moveTo>
                  <a:pt x="19090347" y="5592850"/>
                </a:moveTo>
                <a:cubicBezTo>
                  <a:pt x="19090347" y="5619391"/>
                  <a:pt x="19084359" y="5624920"/>
                  <a:pt x="19072383" y="5624920"/>
                </a:cubicBezTo>
                <a:cubicBezTo>
                  <a:pt x="19072383" y="5605015"/>
                  <a:pt x="19078371" y="5592850"/>
                  <a:pt x="19090347" y="5592850"/>
                </a:cubicBezTo>
                <a:close/>
                <a:moveTo>
                  <a:pt x="20374811" y="5564413"/>
                </a:moveTo>
                <a:cubicBezTo>
                  <a:pt x="20374811" y="5583677"/>
                  <a:pt x="20368823" y="5596519"/>
                  <a:pt x="20356851" y="5596519"/>
                </a:cubicBezTo>
                <a:cubicBezTo>
                  <a:pt x="20356851" y="5577256"/>
                  <a:pt x="20362839" y="5564413"/>
                  <a:pt x="20374811" y="5564413"/>
                </a:cubicBezTo>
                <a:close/>
                <a:moveTo>
                  <a:pt x="19810783" y="5564413"/>
                </a:moveTo>
                <a:cubicBezTo>
                  <a:pt x="19810783" y="5583677"/>
                  <a:pt x="19804795" y="5596519"/>
                  <a:pt x="19792823" y="5596519"/>
                </a:cubicBezTo>
                <a:cubicBezTo>
                  <a:pt x="19792823" y="5577256"/>
                  <a:pt x="19798811" y="5564413"/>
                  <a:pt x="19810783" y="5564413"/>
                </a:cubicBezTo>
                <a:close/>
                <a:moveTo>
                  <a:pt x="10828980" y="5564413"/>
                </a:moveTo>
                <a:cubicBezTo>
                  <a:pt x="10828980" y="5590098"/>
                  <a:pt x="10822993" y="5596519"/>
                  <a:pt x="10811018" y="5596519"/>
                </a:cubicBezTo>
                <a:cubicBezTo>
                  <a:pt x="10811018" y="5577256"/>
                  <a:pt x="10818003" y="5564413"/>
                  <a:pt x="10828980" y="5564413"/>
                </a:cubicBezTo>
                <a:close/>
                <a:moveTo>
                  <a:pt x="7774257" y="5561918"/>
                </a:moveTo>
                <a:cubicBezTo>
                  <a:pt x="7761360" y="5561918"/>
                  <a:pt x="7754912" y="5574814"/>
                  <a:pt x="7754912" y="5594158"/>
                </a:cubicBezTo>
                <a:cubicBezTo>
                  <a:pt x="7767808" y="5594158"/>
                  <a:pt x="7774257" y="5587710"/>
                  <a:pt x="7774257" y="5561918"/>
                </a:cubicBezTo>
                <a:close/>
                <a:moveTo>
                  <a:pt x="9600691" y="5555468"/>
                </a:moveTo>
                <a:cubicBezTo>
                  <a:pt x="9606090" y="5556433"/>
                  <a:pt x="9610973" y="5558930"/>
                  <a:pt x="9615105" y="5563402"/>
                </a:cubicBezTo>
                <a:lnTo>
                  <a:pt x="9619348" y="5571868"/>
                </a:lnTo>
                <a:lnTo>
                  <a:pt x="9616604" y="5563038"/>
                </a:lnTo>
                <a:cubicBezTo>
                  <a:pt x="9622591" y="5550194"/>
                  <a:pt x="9622591" y="5556616"/>
                  <a:pt x="9634566" y="5563038"/>
                </a:cubicBezTo>
                <a:lnTo>
                  <a:pt x="9623691" y="5580533"/>
                </a:lnTo>
                <a:lnTo>
                  <a:pt x="9625019" y="5583182"/>
                </a:lnTo>
                <a:cubicBezTo>
                  <a:pt x="9587694" y="5607892"/>
                  <a:pt x="9530107" y="5672352"/>
                  <a:pt x="9498114" y="5607892"/>
                </a:cubicBezTo>
                <a:cubicBezTo>
                  <a:pt x="9517310" y="5599029"/>
                  <a:pt x="9568298" y="5549676"/>
                  <a:pt x="9600691" y="5555468"/>
                </a:cubicBezTo>
                <a:close/>
                <a:moveTo>
                  <a:pt x="9649142" y="5541994"/>
                </a:moveTo>
                <a:cubicBezTo>
                  <a:pt x="9656828" y="5541995"/>
                  <a:pt x="9662976" y="5546606"/>
                  <a:pt x="9662976" y="5561978"/>
                </a:cubicBezTo>
                <a:cubicBezTo>
                  <a:pt x="9650679" y="5561978"/>
                  <a:pt x="9632233" y="5568126"/>
                  <a:pt x="9626084" y="5549680"/>
                </a:cubicBezTo>
                <a:cubicBezTo>
                  <a:pt x="9632233" y="5546606"/>
                  <a:pt x="9641456" y="5541994"/>
                  <a:pt x="9649142" y="5541994"/>
                </a:cubicBezTo>
                <a:close/>
                <a:moveTo>
                  <a:pt x="904916" y="5536127"/>
                </a:moveTo>
                <a:cubicBezTo>
                  <a:pt x="904916" y="5555470"/>
                  <a:pt x="911364" y="5561918"/>
                  <a:pt x="924259" y="5561918"/>
                </a:cubicBezTo>
                <a:cubicBezTo>
                  <a:pt x="924259" y="5542574"/>
                  <a:pt x="917812" y="5536127"/>
                  <a:pt x="904916" y="5536127"/>
                </a:cubicBezTo>
                <a:close/>
                <a:moveTo>
                  <a:pt x="20336891" y="5535975"/>
                </a:moveTo>
                <a:cubicBezTo>
                  <a:pt x="20336891" y="5556450"/>
                  <a:pt x="20330903" y="5563275"/>
                  <a:pt x="20318931" y="5563275"/>
                </a:cubicBezTo>
                <a:cubicBezTo>
                  <a:pt x="20318931" y="5542800"/>
                  <a:pt x="20324919" y="5535975"/>
                  <a:pt x="20336891" y="5535975"/>
                </a:cubicBezTo>
                <a:close/>
                <a:moveTo>
                  <a:pt x="20298975" y="5502796"/>
                </a:moveTo>
                <a:cubicBezTo>
                  <a:pt x="20298975" y="5522061"/>
                  <a:pt x="20292987" y="5534905"/>
                  <a:pt x="20281015" y="5534905"/>
                </a:cubicBezTo>
                <a:cubicBezTo>
                  <a:pt x="20281015" y="5515640"/>
                  <a:pt x="20286999" y="5502796"/>
                  <a:pt x="20298975" y="5502796"/>
                </a:cubicBezTo>
                <a:close/>
                <a:moveTo>
                  <a:pt x="18451479" y="5502793"/>
                </a:moveTo>
                <a:cubicBezTo>
                  <a:pt x="18458099" y="5502793"/>
                  <a:pt x="18464723" y="5502793"/>
                  <a:pt x="18471347" y="5502793"/>
                </a:cubicBezTo>
                <a:cubicBezTo>
                  <a:pt x="18491215" y="5509178"/>
                  <a:pt x="18511083" y="5509178"/>
                  <a:pt x="18530951" y="5515562"/>
                </a:cubicBezTo>
                <a:cubicBezTo>
                  <a:pt x="18504459" y="5553868"/>
                  <a:pt x="18471347" y="5509178"/>
                  <a:pt x="18451479" y="5502793"/>
                </a:cubicBezTo>
                <a:close/>
                <a:moveTo>
                  <a:pt x="8200538" y="5493610"/>
                </a:moveTo>
                <a:cubicBezTo>
                  <a:pt x="8182452" y="5491797"/>
                  <a:pt x="8160890" y="5528067"/>
                  <a:pt x="8147187" y="5542574"/>
                </a:cubicBezTo>
                <a:cubicBezTo>
                  <a:pt x="8114946" y="5568366"/>
                  <a:pt x="8082704" y="5568366"/>
                  <a:pt x="8056910" y="5587710"/>
                </a:cubicBezTo>
                <a:cubicBezTo>
                  <a:pt x="8024668" y="5600606"/>
                  <a:pt x="7992426" y="5600606"/>
                  <a:pt x="7960184" y="5631771"/>
                </a:cubicBezTo>
                <a:cubicBezTo>
                  <a:pt x="7934391" y="5657562"/>
                  <a:pt x="7896776" y="5657562"/>
                  <a:pt x="7864534" y="5676906"/>
                </a:cubicBezTo>
                <a:cubicBezTo>
                  <a:pt x="7858086" y="5689802"/>
                  <a:pt x="7845189" y="5689802"/>
                  <a:pt x="7832292" y="5689802"/>
                </a:cubicBezTo>
                <a:cubicBezTo>
                  <a:pt x="7819396" y="5702698"/>
                  <a:pt x="7806498" y="5722041"/>
                  <a:pt x="7793602" y="5728489"/>
                </a:cubicBezTo>
                <a:cubicBezTo>
                  <a:pt x="7761360" y="5734937"/>
                  <a:pt x="7729118" y="5747833"/>
                  <a:pt x="7697951" y="5760729"/>
                </a:cubicBezTo>
                <a:cubicBezTo>
                  <a:pt x="7787154" y="5760729"/>
                  <a:pt x="7883879" y="5696250"/>
                  <a:pt x="7966633" y="5644666"/>
                </a:cubicBezTo>
                <a:cubicBezTo>
                  <a:pt x="8050462" y="5594158"/>
                  <a:pt x="8133216" y="5561918"/>
                  <a:pt x="8217044" y="5510335"/>
                </a:cubicBezTo>
                <a:cubicBezTo>
                  <a:pt x="8212208" y="5499051"/>
                  <a:pt x="8206566" y="5494215"/>
                  <a:pt x="8200538" y="5493610"/>
                </a:cubicBezTo>
                <a:close/>
                <a:moveTo>
                  <a:pt x="7531368" y="5478095"/>
                </a:moveTo>
                <a:cubicBezTo>
                  <a:pt x="7517397" y="5484543"/>
                  <a:pt x="7505575" y="5497439"/>
                  <a:pt x="7486230" y="5503887"/>
                </a:cubicBezTo>
                <a:cubicBezTo>
                  <a:pt x="7466885" y="5523231"/>
                  <a:pt x="7447540" y="5536127"/>
                  <a:pt x="7428194" y="5555470"/>
                </a:cubicBezTo>
                <a:cubicBezTo>
                  <a:pt x="7389504" y="5587710"/>
                  <a:pt x="7357262" y="5625323"/>
                  <a:pt x="7318572" y="5625323"/>
                </a:cubicBezTo>
                <a:cubicBezTo>
                  <a:pt x="7318572" y="5670458"/>
                  <a:pt x="7357262" y="5638219"/>
                  <a:pt x="7370160" y="5625323"/>
                </a:cubicBezTo>
                <a:cubicBezTo>
                  <a:pt x="7428194" y="5594158"/>
                  <a:pt x="7486230" y="5561918"/>
                  <a:pt x="7543190" y="5536127"/>
                </a:cubicBezTo>
                <a:cubicBezTo>
                  <a:pt x="7543190" y="5516783"/>
                  <a:pt x="7536742" y="5497439"/>
                  <a:pt x="7531368" y="5478095"/>
                </a:cubicBezTo>
                <a:close/>
                <a:moveTo>
                  <a:pt x="10653612" y="5469618"/>
                </a:moveTo>
                <a:cubicBezTo>
                  <a:pt x="10653612" y="5488882"/>
                  <a:pt x="10647625" y="5501724"/>
                  <a:pt x="10635650" y="5501724"/>
                </a:cubicBezTo>
                <a:cubicBezTo>
                  <a:pt x="10635650" y="5482461"/>
                  <a:pt x="10641637" y="5469618"/>
                  <a:pt x="10653612" y="5469618"/>
                </a:cubicBezTo>
                <a:close/>
                <a:moveTo>
                  <a:pt x="8890927" y="5465756"/>
                </a:moveTo>
                <a:cubicBezTo>
                  <a:pt x="8893921" y="5466558"/>
                  <a:pt x="8896915" y="5469769"/>
                  <a:pt x="8899908" y="5472980"/>
                </a:cubicBezTo>
                <a:cubicBezTo>
                  <a:pt x="8893921" y="5479401"/>
                  <a:pt x="8893921" y="5479401"/>
                  <a:pt x="8887933" y="5492243"/>
                </a:cubicBezTo>
                <a:cubicBezTo>
                  <a:pt x="8887933" y="5485822"/>
                  <a:pt x="8881946" y="5479401"/>
                  <a:pt x="8881946" y="5472980"/>
                </a:cubicBezTo>
                <a:cubicBezTo>
                  <a:pt x="8884940" y="5466558"/>
                  <a:pt x="8887934" y="5464953"/>
                  <a:pt x="8890927" y="5465756"/>
                </a:cubicBezTo>
                <a:close/>
                <a:moveTo>
                  <a:pt x="8594024" y="5442358"/>
                </a:moveTo>
                <a:lnTo>
                  <a:pt x="8596889" y="5446490"/>
                </a:lnTo>
                <a:cubicBezTo>
                  <a:pt x="8598394" y="5448660"/>
                  <a:pt x="8597391" y="5447213"/>
                  <a:pt x="8595384" y="5444320"/>
                </a:cubicBezTo>
                <a:close/>
                <a:moveTo>
                  <a:pt x="8583343" y="5426959"/>
                </a:moveTo>
                <a:cubicBezTo>
                  <a:pt x="8583343" y="5426959"/>
                  <a:pt x="8585350" y="5429853"/>
                  <a:pt x="8587859" y="5433469"/>
                </a:cubicBezTo>
                <a:lnTo>
                  <a:pt x="8594024" y="5442358"/>
                </a:lnTo>
                <a:lnTo>
                  <a:pt x="8592562" y="5440251"/>
                </a:lnTo>
                <a:cubicBezTo>
                  <a:pt x="8590367" y="5437086"/>
                  <a:pt x="8587357" y="5432746"/>
                  <a:pt x="8583343" y="5426959"/>
                </a:cubicBezTo>
                <a:close/>
                <a:moveTo>
                  <a:pt x="18830935" y="5411343"/>
                </a:moveTo>
                <a:cubicBezTo>
                  <a:pt x="18850931" y="5407556"/>
                  <a:pt x="18872259" y="5434823"/>
                  <a:pt x="18886479" y="5459060"/>
                </a:cubicBezTo>
                <a:cubicBezTo>
                  <a:pt x="18861199" y="5446133"/>
                  <a:pt x="18835923" y="5433207"/>
                  <a:pt x="18811699" y="5426744"/>
                </a:cubicBezTo>
                <a:cubicBezTo>
                  <a:pt x="18817755" y="5417318"/>
                  <a:pt x="18824271" y="5412605"/>
                  <a:pt x="18830935" y="5411343"/>
                </a:cubicBezTo>
                <a:close/>
                <a:moveTo>
                  <a:pt x="18799939" y="5393307"/>
                </a:moveTo>
                <a:cubicBezTo>
                  <a:pt x="18800759" y="5390747"/>
                  <a:pt x="18804039" y="5392454"/>
                  <a:pt x="18810603" y="5395866"/>
                </a:cubicBezTo>
                <a:cubicBezTo>
                  <a:pt x="18810603" y="5401554"/>
                  <a:pt x="18804039" y="5409516"/>
                  <a:pt x="18804039" y="5416341"/>
                </a:cubicBezTo>
                <a:cubicBezTo>
                  <a:pt x="18800759" y="5402691"/>
                  <a:pt x="18799119" y="5395866"/>
                  <a:pt x="18799939" y="5393307"/>
                </a:cubicBezTo>
                <a:close/>
                <a:moveTo>
                  <a:pt x="8700838" y="5384303"/>
                </a:moveTo>
                <a:cubicBezTo>
                  <a:pt x="8700838" y="5402497"/>
                  <a:pt x="8694851" y="5416409"/>
                  <a:pt x="8682876" y="5416409"/>
                </a:cubicBezTo>
                <a:cubicBezTo>
                  <a:pt x="8682876" y="5390724"/>
                  <a:pt x="8688863" y="5384303"/>
                  <a:pt x="8700838" y="5384303"/>
                </a:cubicBezTo>
                <a:close/>
                <a:moveTo>
                  <a:pt x="18245035" y="5365343"/>
                </a:moveTo>
                <a:cubicBezTo>
                  <a:pt x="18248195" y="5371764"/>
                  <a:pt x="18248195" y="5376580"/>
                  <a:pt x="18247403" y="5381396"/>
                </a:cubicBezTo>
                <a:lnTo>
                  <a:pt x="18245399" y="5394978"/>
                </a:lnTo>
                <a:lnTo>
                  <a:pt x="18246615" y="5396535"/>
                </a:lnTo>
                <a:lnTo>
                  <a:pt x="18245043" y="5397380"/>
                </a:lnTo>
                <a:lnTo>
                  <a:pt x="18245035" y="5397449"/>
                </a:lnTo>
                <a:lnTo>
                  <a:pt x="18245003" y="5397403"/>
                </a:lnTo>
                <a:lnTo>
                  <a:pt x="18209751" y="5416376"/>
                </a:lnTo>
                <a:cubicBezTo>
                  <a:pt x="18209751" y="5396535"/>
                  <a:pt x="18216071" y="5384962"/>
                  <a:pt x="18223839" y="5381655"/>
                </a:cubicBezTo>
                <a:lnTo>
                  <a:pt x="18234563" y="5382751"/>
                </a:lnTo>
                <a:close/>
                <a:moveTo>
                  <a:pt x="9586345" y="5365343"/>
                </a:moveTo>
                <a:cubicBezTo>
                  <a:pt x="9591815" y="5371764"/>
                  <a:pt x="9591815" y="5378186"/>
                  <a:pt x="9591815" y="5384607"/>
                </a:cubicBezTo>
                <a:cubicBezTo>
                  <a:pt x="9591815" y="5384607"/>
                  <a:pt x="9586345" y="5391028"/>
                  <a:pt x="9586345" y="5397449"/>
                </a:cubicBezTo>
                <a:cubicBezTo>
                  <a:pt x="9578687" y="5384607"/>
                  <a:pt x="9578687" y="5378186"/>
                  <a:pt x="9586345" y="5365343"/>
                </a:cubicBezTo>
                <a:close/>
                <a:moveTo>
                  <a:pt x="8002180" y="5365343"/>
                </a:moveTo>
                <a:cubicBezTo>
                  <a:pt x="8008744" y="5371764"/>
                  <a:pt x="8008744" y="5378186"/>
                  <a:pt x="8008744" y="5384607"/>
                </a:cubicBezTo>
                <a:cubicBezTo>
                  <a:pt x="8008744" y="5384607"/>
                  <a:pt x="8002180" y="5391028"/>
                  <a:pt x="8002180" y="5397449"/>
                </a:cubicBezTo>
                <a:cubicBezTo>
                  <a:pt x="7995616" y="5384607"/>
                  <a:pt x="7995616" y="5378186"/>
                  <a:pt x="8002180" y="5365343"/>
                </a:cubicBezTo>
                <a:close/>
                <a:moveTo>
                  <a:pt x="9618055" y="5351565"/>
                </a:moveTo>
                <a:cubicBezTo>
                  <a:pt x="9628193" y="5349911"/>
                  <a:pt x="9637672" y="5351565"/>
                  <a:pt x="9643992" y="5361485"/>
                </a:cubicBezTo>
                <a:cubicBezTo>
                  <a:pt x="9625032" y="5368098"/>
                  <a:pt x="9599753" y="5387939"/>
                  <a:pt x="9588167" y="5361485"/>
                </a:cubicBezTo>
                <a:cubicBezTo>
                  <a:pt x="9597120" y="5358178"/>
                  <a:pt x="9607917" y="5353218"/>
                  <a:pt x="9618055" y="5351565"/>
                </a:cubicBezTo>
                <a:close/>
                <a:moveTo>
                  <a:pt x="20116531" y="5351124"/>
                </a:moveTo>
                <a:cubicBezTo>
                  <a:pt x="20128831" y="5357546"/>
                  <a:pt x="20134979" y="5363968"/>
                  <a:pt x="20147275" y="5363968"/>
                </a:cubicBezTo>
                <a:cubicBezTo>
                  <a:pt x="20134979" y="5383233"/>
                  <a:pt x="20122679" y="5370389"/>
                  <a:pt x="20110383" y="5363968"/>
                </a:cubicBezTo>
                <a:cubicBezTo>
                  <a:pt x="20110383" y="5363968"/>
                  <a:pt x="20116531" y="5357546"/>
                  <a:pt x="20116531" y="5351124"/>
                </a:cubicBezTo>
                <a:close/>
                <a:moveTo>
                  <a:pt x="18772783" y="5351124"/>
                </a:moveTo>
                <a:cubicBezTo>
                  <a:pt x="18772783" y="5376811"/>
                  <a:pt x="18766795" y="5383233"/>
                  <a:pt x="18754819" y="5383233"/>
                </a:cubicBezTo>
                <a:cubicBezTo>
                  <a:pt x="18754819" y="5357546"/>
                  <a:pt x="18760807" y="5351124"/>
                  <a:pt x="18772783" y="5351124"/>
                </a:cubicBezTo>
                <a:close/>
                <a:moveTo>
                  <a:pt x="9642129" y="5332164"/>
                </a:moveTo>
                <a:cubicBezTo>
                  <a:pt x="9648693" y="5338313"/>
                  <a:pt x="9648693" y="5344462"/>
                  <a:pt x="9648693" y="5350610"/>
                </a:cubicBezTo>
                <a:cubicBezTo>
                  <a:pt x="9635565" y="5369056"/>
                  <a:pt x="9635565" y="5344462"/>
                  <a:pt x="9642129" y="5332164"/>
                </a:cubicBezTo>
                <a:close/>
                <a:moveTo>
                  <a:pt x="7806498" y="5330868"/>
                </a:moveTo>
                <a:cubicBezTo>
                  <a:pt x="7787154" y="5330868"/>
                  <a:pt x="7761360" y="5369555"/>
                  <a:pt x="7742015" y="5382451"/>
                </a:cubicBezTo>
                <a:cubicBezTo>
                  <a:pt x="7691503" y="5420064"/>
                  <a:pt x="7633468" y="5426512"/>
                  <a:pt x="7581880" y="5445856"/>
                </a:cubicBezTo>
                <a:cubicBezTo>
                  <a:pt x="7588329" y="5471647"/>
                  <a:pt x="7594778" y="5503887"/>
                  <a:pt x="7601226" y="5536127"/>
                </a:cubicBezTo>
                <a:cubicBezTo>
                  <a:pt x="7685054" y="5484543"/>
                  <a:pt x="7761360" y="5432960"/>
                  <a:pt x="7845189" y="5382451"/>
                </a:cubicBezTo>
                <a:cubicBezTo>
                  <a:pt x="7832292" y="5363108"/>
                  <a:pt x="7825844" y="5330868"/>
                  <a:pt x="7806498" y="5330868"/>
                </a:cubicBezTo>
                <a:close/>
                <a:moveTo>
                  <a:pt x="7922569" y="5317972"/>
                </a:moveTo>
                <a:cubicBezTo>
                  <a:pt x="7922569" y="5343764"/>
                  <a:pt x="7927943" y="5350212"/>
                  <a:pt x="7941914" y="5350212"/>
                </a:cubicBezTo>
                <a:cubicBezTo>
                  <a:pt x="7941914" y="5330868"/>
                  <a:pt x="7934391" y="5317972"/>
                  <a:pt x="7922569" y="5317972"/>
                </a:cubicBezTo>
                <a:close/>
                <a:moveTo>
                  <a:pt x="7864534" y="5317972"/>
                </a:moveTo>
                <a:cubicBezTo>
                  <a:pt x="7864534" y="5343764"/>
                  <a:pt x="7870982" y="5350212"/>
                  <a:pt x="7883879" y="5350212"/>
                </a:cubicBezTo>
                <a:cubicBezTo>
                  <a:pt x="7883879" y="5330868"/>
                  <a:pt x="7877430" y="5317972"/>
                  <a:pt x="7864534" y="5317972"/>
                </a:cubicBezTo>
                <a:close/>
                <a:moveTo>
                  <a:pt x="20848783" y="5317945"/>
                </a:moveTo>
                <a:cubicBezTo>
                  <a:pt x="20848783" y="5343630"/>
                  <a:pt x="20842795" y="5350051"/>
                  <a:pt x="20830823" y="5350051"/>
                </a:cubicBezTo>
                <a:cubicBezTo>
                  <a:pt x="20830823" y="5330788"/>
                  <a:pt x="20836811" y="5317945"/>
                  <a:pt x="20848783" y="5317945"/>
                </a:cubicBezTo>
                <a:close/>
                <a:moveTo>
                  <a:pt x="20079639" y="5317945"/>
                </a:moveTo>
                <a:cubicBezTo>
                  <a:pt x="20090911" y="5324366"/>
                  <a:pt x="20097059" y="5330788"/>
                  <a:pt x="20109359" y="5330788"/>
                </a:cubicBezTo>
                <a:cubicBezTo>
                  <a:pt x="20097059" y="5350051"/>
                  <a:pt x="20084763" y="5337209"/>
                  <a:pt x="20072467" y="5330788"/>
                </a:cubicBezTo>
                <a:cubicBezTo>
                  <a:pt x="20079639" y="5330788"/>
                  <a:pt x="20079639" y="5324366"/>
                  <a:pt x="20079639" y="5317945"/>
                </a:cubicBezTo>
                <a:close/>
                <a:moveTo>
                  <a:pt x="18692207" y="5317945"/>
                </a:moveTo>
                <a:cubicBezTo>
                  <a:pt x="18692207" y="5343630"/>
                  <a:pt x="18686219" y="5350051"/>
                  <a:pt x="18674243" y="5350051"/>
                </a:cubicBezTo>
                <a:cubicBezTo>
                  <a:pt x="18674243" y="5330788"/>
                  <a:pt x="18680231" y="5317945"/>
                  <a:pt x="18692207" y="5317945"/>
                </a:cubicBezTo>
                <a:close/>
                <a:moveTo>
                  <a:pt x="9706095" y="5307543"/>
                </a:moveTo>
                <a:cubicBezTo>
                  <a:pt x="9713486" y="5307344"/>
                  <a:pt x="9721181" y="5308538"/>
                  <a:pt x="9729280" y="5311721"/>
                </a:cubicBezTo>
                <a:cubicBezTo>
                  <a:pt x="9703362" y="5324454"/>
                  <a:pt x="9670963" y="5369020"/>
                  <a:pt x="9645045" y="5330821"/>
                </a:cubicBezTo>
                <a:cubicBezTo>
                  <a:pt x="9664484" y="5321271"/>
                  <a:pt x="9683923" y="5308140"/>
                  <a:pt x="9706095" y="5307543"/>
                </a:cubicBezTo>
                <a:close/>
                <a:moveTo>
                  <a:pt x="20810867" y="5284766"/>
                </a:moveTo>
                <a:cubicBezTo>
                  <a:pt x="20810867" y="5310453"/>
                  <a:pt x="20804879" y="5316875"/>
                  <a:pt x="20792907" y="5316875"/>
                </a:cubicBezTo>
                <a:cubicBezTo>
                  <a:pt x="20792907" y="5297610"/>
                  <a:pt x="20798891" y="5284766"/>
                  <a:pt x="20810867" y="5284766"/>
                </a:cubicBezTo>
                <a:close/>
                <a:moveTo>
                  <a:pt x="8102340" y="5284766"/>
                </a:moveTo>
                <a:cubicBezTo>
                  <a:pt x="8108714" y="5297458"/>
                  <a:pt x="8184141" y="5316495"/>
                  <a:pt x="8165018" y="5348224"/>
                </a:cubicBezTo>
                <a:cubicBezTo>
                  <a:pt x="8133148" y="5397933"/>
                  <a:pt x="8083218" y="5354570"/>
                  <a:pt x="8051348" y="5411683"/>
                </a:cubicBezTo>
                <a:cubicBezTo>
                  <a:pt x="8032225" y="5392645"/>
                  <a:pt x="8013103" y="5386299"/>
                  <a:pt x="8000355" y="5360916"/>
                </a:cubicBezTo>
                <a:cubicBezTo>
                  <a:pt x="8025851" y="5360916"/>
                  <a:pt x="8051348" y="5360916"/>
                  <a:pt x="8076844" y="5354570"/>
                </a:cubicBezTo>
                <a:cubicBezTo>
                  <a:pt x="8095966" y="5348224"/>
                  <a:pt x="8095966" y="5316495"/>
                  <a:pt x="8102340" y="5284766"/>
                </a:cubicBezTo>
                <a:close/>
                <a:moveTo>
                  <a:pt x="8584081" y="5279889"/>
                </a:moveTo>
                <a:cubicBezTo>
                  <a:pt x="8559950" y="5281703"/>
                  <a:pt x="8535970" y="5303464"/>
                  <a:pt x="8512595" y="5317972"/>
                </a:cubicBezTo>
                <a:cubicBezTo>
                  <a:pt x="8486801" y="5337316"/>
                  <a:pt x="8454559" y="5350212"/>
                  <a:pt x="8428766" y="5369555"/>
                </a:cubicBezTo>
                <a:cubicBezTo>
                  <a:pt x="8409421" y="5382451"/>
                  <a:pt x="8396524" y="5395347"/>
                  <a:pt x="8390076" y="5414691"/>
                </a:cubicBezTo>
                <a:cubicBezTo>
                  <a:pt x="8370730" y="5400720"/>
                  <a:pt x="8352460" y="5400720"/>
                  <a:pt x="8333115" y="5408243"/>
                </a:cubicBezTo>
                <a:cubicBezTo>
                  <a:pt x="8307322" y="5414691"/>
                  <a:pt x="8275080" y="5432960"/>
                  <a:pt x="8242838" y="5445856"/>
                </a:cubicBezTo>
                <a:cubicBezTo>
                  <a:pt x="8242838" y="5465199"/>
                  <a:pt x="8242838" y="5484543"/>
                  <a:pt x="8242838" y="5503887"/>
                </a:cubicBezTo>
                <a:cubicBezTo>
                  <a:pt x="8307322" y="5465199"/>
                  <a:pt x="8377179" y="5439408"/>
                  <a:pt x="8435214" y="5388899"/>
                </a:cubicBezTo>
                <a:cubicBezTo>
                  <a:pt x="8493249" y="5343764"/>
                  <a:pt x="8550210" y="5317972"/>
                  <a:pt x="8608245" y="5285733"/>
                </a:cubicBezTo>
                <a:cubicBezTo>
                  <a:pt x="8600185" y="5280897"/>
                  <a:pt x="8592124" y="5279285"/>
                  <a:pt x="8584081" y="5279889"/>
                </a:cubicBezTo>
                <a:close/>
                <a:moveTo>
                  <a:pt x="9449896" y="5275286"/>
                </a:moveTo>
                <a:cubicBezTo>
                  <a:pt x="9469312" y="5319740"/>
                  <a:pt x="9495202" y="5307039"/>
                  <a:pt x="9521091" y="5287987"/>
                </a:cubicBezTo>
                <a:cubicBezTo>
                  <a:pt x="9534035" y="5287987"/>
                  <a:pt x="9553452" y="5275286"/>
                  <a:pt x="9566397" y="5294338"/>
                </a:cubicBezTo>
                <a:cubicBezTo>
                  <a:pt x="9572869" y="5313389"/>
                  <a:pt x="9559925" y="5326090"/>
                  <a:pt x="9546980" y="5332441"/>
                </a:cubicBezTo>
                <a:cubicBezTo>
                  <a:pt x="9501674" y="5345142"/>
                  <a:pt x="9456368" y="5357843"/>
                  <a:pt x="9417534" y="5383245"/>
                </a:cubicBezTo>
                <a:cubicBezTo>
                  <a:pt x="9424006" y="5338791"/>
                  <a:pt x="9436951" y="5307039"/>
                  <a:pt x="9449896" y="5275286"/>
                </a:cubicBezTo>
                <a:close/>
                <a:moveTo>
                  <a:pt x="9629789" y="5262125"/>
                </a:moveTo>
                <a:cubicBezTo>
                  <a:pt x="9634512" y="5262605"/>
                  <a:pt x="9639252" y="5265296"/>
                  <a:pt x="9643992" y="5271444"/>
                </a:cubicBezTo>
                <a:cubicBezTo>
                  <a:pt x="9625032" y="5277593"/>
                  <a:pt x="9606073" y="5277593"/>
                  <a:pt x="9588167" y="5283741"/>
                </a:cubicBezTo>
                <a:cubicBezTo>
                  <a:pt x="9601597" y="5279130"/>
                  <a:pt x="9615619" y="5260684"/>
                  <a:pt x="9629789" y="5262125"/>
                </a:cubicBezTo>
                <a:close/>
                <a:moveTo>
                  <a:pt x="18583191" y="5261070"/>
                </a:moveTo>
                <a:cubicBezTo>
                  <a:pt x="18583191" y="5281545"/>
                  <a:pt x="18571215" y="5288370"/>
                  <a:pt x="18565231" y="5288370"/>
                </a:cubicBezTo>
                <a:cubicBezTo>
                  <a:pt x="18565231" y="5267895"/>
                  <a:pt x="18571215" y="5261070"/>
                  <a:pt x="18583191" y="5261070"/>
                </a:cubicBezTo>
                <a:close/>
                <a:moveTo>
                  <a:pt x="8365316" y="5261070"/>
                </a:moveTo>
                <a:cubicBezTo>
                  <a:pt x="8378444" y="5267895"/>
                  <a:pt x="8378444" y="5281545"/>
                  <a:pt x="8365316" y="5288370"/>
                </a:cubicBezTo>
                <a:cubicBezTo>
                  <a:pt x="8365316" y="5281545"/>
                  <a:pt x="8365316" y="5267895"/>
                  <a:pt x="8365316" y="5261070"/>
                </a:cubicBezTo>
                <a:close/>
                <a:moveTo>
                  <a:pt x="19977671" y="5242110"/>
                </a:moveTo>
                <a:cubicBezTo>
                  <a:pt x="20015591" y="5242110"/>
                  <a:pt x="20047187" y="5273894"/>
                  <a:pt x="20071411" y="5305677"/>
                </a:cubicBezTo>
                <a:cubicBezTo>
                  <a:pt x="20040867" y="5331104"/>
                  <a:pt x="20002951" y="5261180"/>
                  <a:pt x="19977671" y="5242110"/>
                </a:cubicBezTo>
                <a:close/>
                <a:moveTo>
                  <a:pt x="9642129" y="5242110"/>
                </a:moveTo>
                <a:cubicBezTo>
                  <a:pt x="9648693" y="5254408"/>
                  <a:pt x="9642129" y="5279002"/>
                  <a:pt x="9635565" y="5260556"/>
                </a:cubicBezTo>
                <a:cubicBezTo>
                  <a:pt x="9635565" y="5254408"/>
                  <a:pt x="9635565" y="5248259"/>
                  <a:pt x="9642129" y="5242110"/>
                </a:cubicBezTo>
                <a:close/>
                <a:moveTo>
                  <a:pt x="8718550" y="5242110"/>
                </a:moveTo>
                <a:cubicBezTo>
                  <a:pt x="8718550" y="5248935"/>
                  <a:pt x="8724537" y="5255760"/>
                  <a:pt x="8724537" y="5262585"/>
                </a:cubicBezTo>
                <a:cubicBezTo>
                  <a:pt x="8718550" y="5269410"/>
                  <a:pt x="8706575" y="5262585"/>
                  <a:pt x="8718550" y="5242110"/>
                </a:cubicBezTo>
                <a:close/>
                <a:moveTo>
                  <a:pt x="18905495" y="5227892"/>
                </a:moveTo>
                <a:cubicBezTo>
                  <a:pt x="18905495" y="5247157"/>
                  <a:pt x="18899507" y="5260001"/>
                  <a:pt x="18887531" y="5260001"/>
                </a:cubicBezTo>
                <a:cubicBezTo>
                  <a:pt x="18887531" y="5240736"/>
                  <a:pt x="18887531" y="5227892"/>
                  <a:pt x="18905495" y="5227892"/>
                </a:cubicBezTo>
                <a:close/>
                <a:moveTo>
                  <a:pt x="18507355" y="5227892"/>
                </a:moveTo>
                <a:cubicBezTo>
                  <a:pt x="18507355" y="5247157"/>
                  <a:pt x="18501367" y="5260001"/>
                  <a:pt x="18489391" y="5260001"/>
                </a:cubicBezTo>
                <a:cubicBezTo>
                  <a:pt x="18489391" y="5240736"/>
                  <a:pt x="18495379" y="5227892"/>
                  <a:pt x="18507355" y="5227892"/>
                </a:cubicBezTo>
                <a:close/>
                <a:moveTo>
                  <a:pt x="9262754" y="5227701"/>
                </a:moveTo>
                <a:cubicBezTo>
                  <a:pt x="9262754" y="5259941"/>
                  <a:pt x="9288548" y="5259941"/>
                  <a:pt x="9301444" y="5259941"/>
                </a:cubicBezTo>
                <a:cubicBezTo>
                  <a:pt x="9301444" y="5221253"/>
                  <a:pt x="9282099" y="5227701"/>
                  <a:pt x="9262754" y="5227701"/>
                </a:cubicBezTo>
                <a:close/>
                <a:moveTo>
                  <a:pt x="8640487" y="5227701"/>
                </a:moveTo>
                <a:cubicBezTo>
                  <a:pt x="8640487" y="5259941"/>
                  <a:pt x="8659832" y="5259941"/>
                  <a:pt x="8679177" y="5259941"/>
                </a:cubicBezTo>
                <a:cubicBezTo>
                  <a:pt x="8679177" y="5221253"/>
                  <a:pt x="8659832" y="5227701"/>
                  <a:pt x="8640487" y="5227701"/>
                </a:cubicBezTo>
                <a:close/>
                <a:moveTo>
                  <a:pt x="8444887" y="5213596"/>
                </a:moveTo>
                <a:cubicBezTo>
                  <a:pt x="8436826" y="5213731"/>
                  <a:pt x="8428766" y="5215343"/>
                  <a:pt x="8422317" y="5221253"/>
                </a:cubicBezTo>
                <a:cubicBezTo>
                  <a:pt x="8409421" y="5227701"/>
                  <a:pt x="8402972" y="5247045"/>
                  <a:pt x="8390076" y="5253493"/>
                </a:cubicBezTo>
                <a:lnTo>
                  <a:pt x="8387050" y="5252196"/>
                </a:lnTo>
                <a:lnTo>
                  <a:pt x="8392755" y="5261374"/>
                </a:lnTo>
                <a:cubicBezTo>
                  <a:pt x="8386768" y="5261374"/>
                  <a:pt x="8380780" y="5267795"/>
                  <a:pt x="8380780" y="5274216"/>
                </a:cubicBezTo>
                <a:cubicBezTo>
                  <a:pt x="8377787" y="5267795"/>
                  <a:pt x="8376290" y="5262979"/>
                  <a:pt x="8376290" y="5258163"/>
                </a:cubicBezTo>
                <a:lnTo>
                  <a:pt x="8378932" y="5248717"/>
                </a:lnTo>
                <a:lnTo>
                  <a:pt x="8367506" y="5243821"/>
                </a:lnTo>
                <a:cubicBezTo>
                  <a:pt x="8361058" y="5238985"/>
                  <a:pt x="8354610" y="5234149"/>
                  <a:pt x="8344937" y="5234149"/>
                </a:cubicBezTo>
                <a:cubicBezTo>
                  <a:pt x="8333115" y="5227701"/>
                  <a:pt x="8320218" y="5227701"/>
                  <a:pt x="8300874" y="5227701"/>
                </a:cubicBezTo>
                <a:cubicBezTo>
                  <a:pt x="8300874" y="5247045"/>
                  <a:pt x="8300874" y="5266389"/>
                  <a:pt x="8300874" y="5285733"/>
                </a:cubicBezTo>
                <a:cubicBezTo>
                  <a:pt x="8313770" y="5285733"/>
                  <a:pt x="8320218" y="5292180"/>
                  <a:pt x="8333115" y="5292180"/>
                </a:cubicBezTo>
                <a:cubicBezTo>
                  <a:pt x="8344937" y="5298628"/>
                  <a:pt x="8357834" y="5311524"/>
                  <a:pt x="8370730" y="5298628"/>
                </a:cubicBezTo>
                <a:cubicBezTo>
                  <a:pt x="8409421" y="5285733"/>
                  <a:pt x="8441663" y="5259941"/>
                  <a:pt x="8467456" y="5214805"/>
                </a:cubicBezTo>
                <a:cubicBezTo>
                  <a:pt x="8461008" y="5214805"/>
                  <a:pt x="8452947" y="5213462"/>
                  <a:pt x="8444887" y="5213596"/>
                </a:cubicBezTo>
                <a:close/>
                <a:moveTo>
                  <a:pt x="9340135" y="5195462"/>
                </a:moveTo>
                <a:cubicBezTo>
                  <a:pt x="9340135" y="5214805"/>
                  <a:pt x="9346583" y="5227701"/>
                  <a:pt x="9359480" y="5227701"/>
                </a:cubicBezTo>
                <a:cubicBezTo>
                  <a:pt x="9359480" y="5202984"/>
                  <a:pt x="9353031" y="5195462"/>
                  <a:pt x="9340135" y="5195462"/>
                </a:cubicBezTo>
                <a:close/>
                <a:moveTo>
                  <a:pt x="8768815" y="5195360"/>
                </a:moveTo>
                <a:cubicBezTo>
                  <a:pt x="8788396" y="5202901"/>
                  <a:pt x="8814504" y="5227677"/>
                  <a:pt x="8814504" y="5259993"/>
                </a:cubicBezTo>
                <a:cubicBezTo>
                  <a:pt x="8794923" y="5259993"/>
                  <a:pt x="8775342" y="5259993"/>
                  <a:pt x="8755761" y="5259993"/>
                </a:cubicBezTo>
                <a:cubicBezTo>
                  <a:pt x="8755761" y="5240603"/>
                  <a:pt x="8749234" y="5189974"/>
                  <a:pt x="8768815" y="5195360"/>
                </a:cubicBezTo>
                <a:close/>
                <a:moveTo>
                  <a:pt x="19166179" y="5194713"/>
                </a:moveTo>
                <a:cubicBezTo>
                  <a:pt x="19166179" y="5213977"/>
                  <a:pt x="19160191" y="5226819"/>
                  <a:pt x="19148219" y="5226819"/>
                </a:cubicBezTo>
                <a:cubicBezTo>
                  <a:pt x="19148219" y="5202205"/>
                  <a:pt x="19154207" y="5194713"/>
                  <a:pt x="19166179" y="5194713"/>
                </a:cubicBezTo>
                <a:close/>
                <a:moveTo>
                  <a:pt x="8876071" y="5194713"/>
                </a:moveTo>
                <a:cubicBezTo>
                  <a:pt x="8876071" y="5213977"/>
                  <a:pt x="8869246" y="5226819"/>
                  <a:pt x="8848771" y="5226819"/>
                </a:cubicBezTo>
                <a:cubicBezTo>
                  <a:pt x="8848771" y="5202205"/>
                  <a:pt x="8855596" y="5194713"/>
                  <a:pt x="8876071" y="5194713"/>
                </a:cubicBezTo>
                <a:close/>
                <a:moveTo>
                  <a:pt x="8175723" y="5194713"/>
                </a:moveTo>
                <a:cubicBezTo>
                  <a:pt x="8187698" y="5194713"/>
                  <a:pt x="8193685" y="5202205"/>
                  <a:pt x="8193685" y="5226819"/>
                </a:cubicBezTo>
                <a:cubicBezTo>
                  <a:pt x="8181710" y="5226819"/>
                  <a:pt x="8175723" y="5213977"/>
                  <a:pt x="8175723" y="5194713"/>
                </a:cubicBezTo>
                <a:close/>
                <a:moveTo>
                  <a:pt x="20714899" y="5166276"/>
                </a:moveTo>
                <a:cubicBezTo>
                  <a:pt x="20714899" y="5192819"/>
                  <a:pt x="20720823" y="5231528"/>
                  <a:pt x="20698115" y="5231528"/>
                </a:cubicBezTo>
                <a:cubicBezTo>
                  <a:pt x="20698115" y="5206091"/>
                  <a:pt x="20698115" y="5166276"/>
                  <a:pt x="20714899" y="5166276"/>
                </a:cubicBezTo>
                <a:close/>
                <a:moveTo>
                  <a:pt x="9875939" y="5166276"/>
                </a:moveTo>
                <a:cubicBezTo>
                  <a:pt x="9875939" y="5179547"/>
                  <a:pt x="9875939" y="5186182"/>
                  <a:pt x="9875939" y="5198346"/>
                </a:cubicBezTo>
                <a:cubicBezTo>
                  <a:pt x="9867813" y="5192817"/>
                  <a:pt x="9867813" y="5179547"/>
                  <a:pt x="9875939" y="5166276"/>
                </a:cubicBezTo>
                <a:close/>
                <a:moveTo>
                  <a:pt x="8486801" y="5164297"/>
                </a:moveTo>
                <a:cubicBezTo>
                  <a:pt x="8486801" y="5190088"/>
                  <a:pt x="8499698" y="5195462"/>
                  <a:pt x="8506146" y="5195462"/>
                </a:cubicBezTo>
                <a:cubicBezTo>
                  <a:pt x="8506146" y="5177193"/>
                  <a:pt x="8499698" y="5164297"/>
                  <a:pt x="8486801" y="5164297"/>
                </a:cubicBezTo>
                <a:close/>
                <a:moveTo>
                  <a:pt x="9707680" y="5150309"/>
                </a:moveTo>
                <a:cubicBezTo>
                  <a:pt x="9708696" y="5148812"/>
                  <a:pt x="9710727" y="5150309"/>
                  <a:pt x="9714790" y="5153303"/>
                </a:cubicBezTo>
                <a:cubicBezTo>
                  <a:pt x="9714790" y="5153303"/>
                  <a:pt x="9706664" y="5159290"/>
                  <a:pt x="9706664" y="5165277"/>
                </a:cubicBezTo>
                <a:cubicBezTo>
                  <a:pt x="9706664" y="5156296"/>
                  <a:pt x="9706664" y="5151806"/>
                  <a:pt x="9707680" y="5150309"/>
                </a:cubicBezTo>
                <a:close/>
                <a:moveTo>
                  <a:pt x="19071331" y="5133097"/>
                </a:moveTo>
                <a:cubicBezTo>
                  <a:pt x="19071331" y="5152362"/>
                  <a:pt x="19065011" y="5165206"/>
                  <a:pt x="19053423" y="5165206"/>
                </a:cubicBezTo>
                <a:cubicBezTo>
                  <a:pt x="19053423" y="5145941"/>
                  <a:pt x="19058691" y="5133097"/>
                  <a:pt x="19071331" y="5133097"/>
                </a:cubicBezTo>
                <a:close/>
                <a:moveTo>
                  <a:pt x="18355683" y="5133097"/>
                </a:moveTo>
                <a:cubicBezTo>
                  <a:pt x="18355683" y="5158784"/>
                  <a:pt x="18349695" y="5165206"/>
                  <a:pt x="18337723" y="5165206"/>
                </a:cubicBezTo>
                <a:cubicBezTo>
                  <a:pt x="18337723" y="5145941"/>
                  <a:pt x="18343711" y="5133097"/>
                  <a:pt x="18355683" y="5133097"/>
                </a:cubicBezTo>
                <a:close/>
                <a:moveTo>
                  <a:pt x="17848535" y="5133094"/>
                </a:moveTo>
                <a:cubicBezTo>
                  <a:pt x="17848535" y="5159637"/>
                  <a:pt x="17848535" y="5198346"/>
                  <a:pt x="17830571" y="5198346"/>
                </a:cubicBezTo>
                <a:cubicBezTo>
                  <a:pt x="17830571" y="5172909"/>
                  <a:pt x="17830571" y="5133094"/>
                  <a:pt x="17848535" y="5133094"/>
                </a:cubicBezTo>
                <a:close/>
                <a:moveTo>
                  <a:pt x="8530865" y="5132057"/>
                </a:moveTo>
                <a:cubicBezTo>
                  <a:pt x="8530865" y="5170745"/>
                  <a:pt x="8550210" y="5164297"/>
                  <a:pt x="8563107" y="5164297"/>
                </a:cubicBezTo>
                <a:cubicBezTo>
                  <a:pt x="8563107" y="5132057"/>
                  <a:pt x="8543762" y="5132057"/>
                  <a:pt x="8530865" y="5132057"/>
                </a:cubicBezTo>
                <a:close/>
                <a:moveTo>
                  <a:pt x="10132162" y="5118878"/>
                </a:moveTo>
                <a:cubicBezTo>
                  <a:pt x="10022145" y="5177177"/>
                  <a:pt x="9913206" y="5247351"/>
                  <a:pt x="9803189" y="5312127"/>
                </a:cubicBezTo>
                <a:cubicBezTo>
                  <a:pt x="9798335" y="5268403"/>
                  <a:pt x="9811683" y="5224679"/>
                  <a:pt x="9832311" y="5205550"/>
                </a:cubicBezTo>
                <a:lnTo>
                  <a:pt x="9854815" y="5195595"/>
                </a:lnTo>
                <a:lnTo>
                  <a:pt x="9853592" y="5193658"/>
                </a:lnTo>
                <a:cubicBezTo>
                  <a:pt x="9859579" y="5188392"/>
                  <a:pt x="9859579" y="5188392"/>
                  <a:pt x="9859579" y="5182073"/>
                </a:cubicBezTo>
                <a:cubicBezTo>
                  <a:pt x="9865567" y="5178913"/>
                  <a:pt x="9867064" y="5186549"/>
                  <a:pt x="9867064" y="5194975"/>
                </a:cubicBezTo>
                <a:lnTo>
                  <a:pt x="9866331" y="5206713"/>
                </a:lnTo>
                <a:lnTo>
                  <a:pt x="9867640" y="5208000"/>
                </a:lnTo>
                <a:cubicBezTo>
                  <a:pt x="9898342" y="5227159"/>
                  <a:pt x="9935857" y="5181225"/>
                  <a:pt x="9958507" y="5164221"/>
                </a:cubicBezTo>
                <a:cubicBezTo>
                  <a:pt x="10015673" y="5131833"/>
                  <a:pt x="10073918" y="5131833"/>
                  <a:pt x="10132162" y="5118878"/>
                </a:cubicBezTo>
                <a:close/>
                <a:moveTo>
                  <a:pt x="19597495" y="5099918"/>
                </a:moveTo>
                <a:cubicBezTo>
                  <a:pt x="19597495" y="5125603"/>
                  <a:pt x="19591507" y="5132024"/>
                  <a:pt x="19579535" y="5132024"/>
                </a:cubicBezTo>
                <a:cubicBezTo>
                  <a:pt x="19579535" y="5112761"/>
                  <a:pt x="19585523" y="5099918"/>
                  <a:pt x="19597495" y="5099918"/>
                </a:cubicBezTo>
                <a:close/>
                <a:moveTo>
                  <a:pt x="17810559" y="5099918"/>
                </a:moveTo>
                <a:cubicBezTo>
                  <a:pt x="17810559" y="5125603"/>
                  <a:pt x="17805295" y="5132024"/>
                  <a:pt x="17792655" y="5132024"/>
                </a:cubicBezTo>
                <a:cubicBezTo>
                  <a:pt x="17792655" y="5112761"/>
                  <a:pt x="17798975" y="5099918"/>
                  <a:pt x="17810559" y="5099918"/>
                </a:cubicBezTo>
                <a:close/>
                <a:moveTo>
                  <a:pt x="9894469" y="5094662"/>
                </a:moveTo>
                <a:cubicBezTo>
                  <a:pt x="9907276" y="5093952"/>
                  <a:pt x="9920184" y="5095575"/>
                  <a:pt x="9933092" y="5100447"/>
                </a:cubicBezTo>
                <a:cubicBezTo>
                  <a:pt x="9907276" y="5119932"/>
                  <a:pt x="9875006" y="5126427"/>
                  <a:pt x="9855643" y="5165398"/>
                </a:cubicBezTo>
                <a:cubicBezTo>
                  <a:pt x="9797557" y="5191378"/>
                  <a:pt x="9740545" y="5229266"/>
                  <a:pt x="9682459" y="5248752"/>
                </a:cubicBezTo>
                <a:cubicBezTo>
                  <a:pt x="9669551" y="5248752"/>
                  <a:pt x="9650188" y="5255247"/>
                  <a:pt x="9643734" y="5242257"/>
                </a:cubicBezTo>
                <a:cubicBezTo>
                  <a:pt x="9630826" y="5222771"/>
                  <a:pt x="9650188" y="5191378"/>
                  <a:pt x="9656642" y="5184883"/>
                </a:cubicBezTo>
                <a:cubicBezTo>
                  <a:pt x="9676005" y="5178388"/>
                  <a:pt x="9695367" y="5184883"/>
                  <a:pt x="9714729" y="5178388"/>
                </a:cubicBezTo>
                <a:cubicBezTo>
                  <a:pt x="9740545" y="5171893"/>
                  <a:pt x="9766362" y="5152407"/>
                  <a:pt x="9784648" y="5139417"/>
                </a:cubicBezTo>
                <a:cubicBezTo>
                  <a:pt x="9818533" y="5119932"/>
                  <a:pt x="9856047" y="5096793"/>
                  <a:pt x="9894469" y="5094662"/>
                </a:cubicBezTo>
                <a:close/>
                <a:moveTo>
                  <a:pt x="10170157" y="5076219"/>
                </a:moveTo>
                <a:cubicBezTo>
                  <a:pt x="10170157" y="5096694"/>
                  <a:pt x="10164170" y="5103519"/>
                  <a:pt x="10152195" y="5103519"/>
                </a:cubicBezTo>
                <a:cubicBezTo>
                  <a:pt x="10152195" y="5083044"/>
                  <a:pt x="10158182" y="5076219"/>
                  <a:pt x="10170157" y="5076219"/>
                </a:cubicBezTo>
                <a:close/>
                <a:moveTo>
                  <a:pt x="8640487" y="5074026"/>
                </a:moveTo>
                <a:cubicBezTo>
                  <a:pt x="8634039" y="5106266"/>
                  <a:pt x="8627590" y="5138505"/>
                  <a:pt x="8621142" y="5164297"/>
                </a:cubicBezTo>
                <a:cubicBezTo>
                  <a:pt x="8653384" y="5151401"/>
                  <a:pt x="8685626" y="5132057"/>
                  <a:pt x="8717867" y="5119161"/>
                </a:cubicBezTo>
                <a:cubicBezTo>
                  <a:pt x="8692074" y="5099818"/>
                  <a:pt x="8666281" y="5086922"/>
                  <a:pt x="8640487" y="5074026"/>
                </a:cubicBezTo>
                <a:close/>
                <a:moveTo>
                  <a:pt x="8454559" y="5074026"/>
                </a:moveTo>
                <a:cubicBezTo>
                  <a:pt x="8454559" y="5093370"/>
                  <a:pt x="8461008" y="5099818"/>
                  <a:pt x="8473904" y="5099818"/>
                </a:cubicBezTo>
                <a:cubicBezTo>
                  <a:pt x="8473904" y="5080474"/>
                  <a:pt x="8467456" y="5074026"/>
                  <a:pt x="8454559" y="5074026"/>
                </a:cubicBezTo>
                <a:close/>
                <a:moveTo>
                  <a:pt x="19004927" y="5073353"/>
                </a:moveTo>
                <a:cubicBezTo>
                  <a:pt x="19004927" y="5113034"/>
                  <a:pt x="18978471" y="5099807"/>
                  <a:pt x="18958631" y="5099807"/>
                </a:cubicBezTo>
                <a:cubicBezTo>
                  <a:pt x="18958631" y="5066739"/>
                  <a:pt x="18985087" y="5073353"/>
                  <a:pt x="19004927" y="5073353"/>
                </a:cubicBezTo>
                <a:close/>
                <a:moveTo>
                  <a:pt x="564229" y="5054682"/>
                </a:moveTo>
                <a:cubicBezTo>
                  <a:pt x="557782" y="5067578"/>
                  <a:pt x="557782" y="5080474"/>
                  <a:pt x="564229" y="5086922"/>
                </a:cubicBezTo>
                <a:cubicBezTo>
                  <a:pt x="596471" y="5099818"/>
                  <a:pt x="628715" y="5106266"/>
                  <a:pt x="660959" y="5119161"/>
                </a:cubicBezTo>
                <a:cubicBezTo>
                  <a:pt x="636772" y="5104654"/>
                  <a:pt x="608966" y="5101027"/>
                  <a:pt x="585687" y="5081078"/>
                </a:cubicBezTo>
                <a:lnTo>
                  <a:pt x="579117" y="5072998"/>
                </a:lnTo>
                <a:lnTo>
                  <a:pt x="564732" y="5072998"/>
                </a:lnTo>
                <a:lnTo>
                  <a:pt x="567180" y="5058312"/>
                </a:lnTo>
                <a:close/>
                <a:moveTo>
                  <a:pt x="10246302" y="5014603"/>
                </a:moveTo>
                <a:cubicBezTo>
                  <a:pt x="10258712" y="5020808"/>
                  <a:pt x="10258712" y="5051832"/>
                  <a:pt x="10264917" y="5070447"/>
                </a:cubicBezTo>
                <a:cubicBezTo>
                  <a:pt x="10246302" y="5070447"/>
                  <a:pt x="10227688" y="5070447"/>
                  <a:pt x="10209073" y="5070447"/>
                </a:cubicBezTo>
                <a:cubicBezTo>
                  <a:pt x="10209073" y="5045628"/>
                  <a:pt x="10227688" y="5014603"/>
                  <a:pt x="10246302" y="5014603"/>
                </a:cubicBezTo>
                <a:close/>
                <a:moveTo>
                  <a:pt x="19470519" y="5009861"/>
                </a:moveTo>
                <a:cubicBezTo>
                  <a:pt x="19482819" y="5016010"/>
                  <a:pt x="19495115" y="5022159"/>
                  <a:pt x="19507411" y="5028307"/>
                </a:cubicBezTo>
                <a:cubicBezTo>
                  <a:pt x="19495115" y="5040605"/>
                  <a:pt x="19470519" y="5046753"/>
                  <a:pt x="19470519" y="5009861"/>
                </a:cubicBezTo>
                <a:close/>
                <a:moveTo>
                  <a:pt x="756601" y="5009547"/>
                </a:moveTo>
                <a:cubicBezTo>
                  <a:pt x="756601" y="5028891"/>
                  <a:pt x="763047" y="5041786"/>
                  <a:pt x="775945" y="5041786"/>
                </a:cubicBezTo>
                <a:cubicBezTo>
                  <a:pt x="775945" y="5022443"/>
                  <a:pt x="769495" y="5009547"/>
                  <a:pt x="756601" y="5009547"/>
                </a:cubicBezTo>
                <a:close/>
                <a:moveTo>
                  <a:pt x="20526483" y="4986166"/>
                </a:moveTo>
                <a:cubicBezTo>
                  <a:pt x="20526483" y="5003938"/>
                  <a:pt x="20520495" y="5008875"/>
                  <a:pt x="20508519" y="5008875"/>
                </a:cubicBezTo>
                <a:cubicBezTo>
                  <a:pt x="20508519" y="4991103"/>
                  <a:pt x="20514507" y="4986166"/>
                  <a:pt x="20526483" y="4986166"/>
                </a:cubicBezTo>
                <a:close/>
                <a:moveTo>
                  <a:pt x="10620430" y="4986166"/>
                </a:moveTo>
                <a:cubicBezTo>
                  <a:pt x="10620430" y="5003938"/>
                  <a:pt x="10609453" y="5008875"/>
                  <a:pt x="10602468" y="5008875"/>
                </a:cubicBezTo>
                <a:cubicBezTo>
                  <a:pt x="10602468" y="4991103"/>
                  <a:pt x="10609453" y="4986166"/>
                  <a:pt x="10620430" y="4986166"/>
                </a:cubicBezTo>
                <a:close/>
                <a:moveTo>
                  <a:pt x="18511955" y="4986163"/>
                </a:moveTo>
                <a:cubicBezTo>
                  <a:pt x="18511955" y="5005123"/>
                  <a:pt x="18511955" y="5041988"/>
                  <a:pt x="18491479" y="5041988"/>
                </a:cubicBezTo>
                <a:cubicBezTo>
                  <a:pt x="18491479" y="5016709"/>
                  <a:pt x="18484655" y="4986163"/>
                  <a:pt x="18511955" y="4986163"/>
                </a:cubicBezTo>
                <a:close/>
                <a:moveTo>
                  <a:pt x="10471575" y="4953900"/>
                </a:moveTo>
                <a:cubicBezTo>
                  <a:pt x="10484820" y="4954708"/>
                  <a:pt x="10498065" y="4957940"/>
                  <a:pt x="10511311" y="4967634"/>
                </a:cubicBezTo>
                <a:cubicBezTo>
                  <a:pt x="10484820" y="4980560"/>
                  <a:pt x="10445084" y="5018261"/>
                  <a:pt x="10431839" y="4954708"/>
                </a:cubicBezTo>
                <a:cubicBezTo>
                  <a:pt x="10445085" y="4954708"/>
                  <a:pt x="10458330" y="4953092"/>
                  <a:pt x="10471575" y="4953900"/>
                </a:cubicBezTo>
                <a:close/>
                <a:moveTo>
                  <a:pt x="20071411" y="4952987"/>
                </a:moveTo>
                <a:cubicBezTo>
                  <a:pt x="20071411" y="4972252"/>
                  <a:pt x="20066147" y="4985096"/>
                  <a:pt x="20053507" y="4985096"/>
                </a:cubicBezTo>
                <a:cubicBezTo>
                  <a:pt x="20053507" y="4959409"/>
                  <a:pt x="20059827" y="4952987"/>
                  <a:pt x="20071411" y="4952987"/>
                </a:cubicBezTo>
                <a:close/>
                <a:moveTo>
                  <a:pt x="10507348" y="4939596"/>
                </a:moveTo>
                <a:lnTo>
                  <a:pt x="10498199" y="4951959"/>
                </a:lnTo>
                <a:cubicBezTo>
                  <a:pt x="10498199" y="4951959"/>
                  <a:pt x="10502038" y="4946771"/>
                  <a:pt x="10505397" y="4942232"/>
                </a:cubicBezTo>
                <a:close/>
                <a:moveTo>
                  <a:pt x="9030624" y="4938515"/>
                </a:moveTo>
                <a:cubicBezTo>
                  <a:pt x="9032869" y="4938515"/>
                  <a:pt x="9034366" y="4943005"/>
                  <a:pt x="9037359" y="4951986"/>
                </a:cubicBezTo>
                <a:cubicBezTo>
                  <a:pt x="9031372" y="4951986"/>
                  <a:pt x="9025384" y="4951986"/>
                  <a:pt x="9019397" y="4951986"/>
                </a:cubicBezTo>
                <a:cubicBezTo>
                  <a:pt x="9025385" y="4943005"/>
                  <a:pt x="9028378" y="4938515"/>
                  <a:pt x="9030624" y="4938515"/>
                </a:cubicBezTo>
                <a:close/>
                <a:moveTo>
                  <a:pt x="10509716" y="4936395"/>
                </a:moveTo>
                <a:cubicBezTo>
                  <a:pt x="10510676" y="4935098"/>
                  <a:pt x="10510436" y="4935423"/>
                  <a:pt x="10509536" y="4936639"/>
                </a:cubicBezTo>
                <a:lnTo>
                  <a:pt x="10507348" y="4939596"/>
                </a:lnTo>
                <a:close/>
                <a:moveTo>
                  <a:pt x="20469607" y="4919808"/>
                </a:moveTo>
                <a:cubicBezTo>
                  <a:pt x="20469607" y="4939072"/>
                  <a:pt x="20463619" y="4951914"/>
                  <a:pt x="20451647" y="4951914"/>
                </a:cubicBezTo>
                <a:cubicBezTo>
                  <a:pt x="20451647" y="4926229"/>
                  <a:pt x="20457631" y="4919808"/>
                  <a:pt x="20469607" y="4919808"/>
                </a:cubicBezTo>
                <a:close/>
                <a:moveTo>
                  <a:pt x="20033551" y="4919808"/>
                </a:moveTo>
                <a:cubicBezTo>
                  <a:pt x="20033551" y="4939072"/>
                  <a:pt x="20027563" y="4951914"/>
                  <a:pt x="20015587" y="4951914"/>
                </a:cubicBezTo>
                <a:cubicBezTo>
                  <a:pt x="20015587" y="4932651"/>
                  <a:pt x="20021575" y="4919808"/>
                  <a:pt x="20033551" y="4919808"/>
                </a:cubicBezTo>
                <a:close/>
                <a:moveTo>
                  <a:pt x="19318851" y="4919808"/>
                </a:moveTo>
                <a:cubicBezTo>
                  <a:pt x="19331147" y="4919808"/>
                  <a:pt x="19343447" y="4925957"/>
                  <a:pt x="19355743" y="4938254"/>
                </a:cubicBezTo>
                <a:cubicBezTo>
                  <a:pt x="19343447" y="4956700"/>
                  <a:pt x="19318851" y="4950552"/>
                  <a:pt x="19318851" y="4919808"/>
                </a:cubicBezTo>
                <a:close/>
                <a:moveTo>
                  <a:pt x="18811699" y="4919808"/>
                </a:moveTo>
                <a:cubicBezTo>
                  <a:pt x="18817623" y="4926335"/>
                  <a:pt x="18829471" y="4939389"/>
                  <a:pt x="18834407" y="4945916"/>
                </a:cubicBezTo>
                <a:cubicBezTo>
                  <a:pt x="18829471" y="4952443"/>
                  <a:pt x="18817623" y="4972024"/>
                  <a:pt x="18811699" y="4985078"/>
                </a:cubicBezTo>
                <a:cubicBezTo>
                  <a:pt x="18811699" y="4958970"/>
                  <a:pt x="18811699" y="4939389"/>
                  <a:pt x="18811699" y="4919808"/>
                </a:cubicBezTo>
                <a:close/>
                <a:moveTo>
                  <a:pt x="10360246" y="4911208"/>
                </a:moveTo>
                <a:cubicBezTo>
                  <a:pt x="10363240" y="4912011"/>
                  <a:pt x="10366234" y="4915222"/>
                  <a:pt x="10369227" y="4918433"/>
                </a:cubicBezTo>
                <a:cubicBezTo>
                  <a:pt x="10363240" y="4918433"/>
                  <a:pt x="10357252" y="4924854"/>
                  <a:pt x="10357252" y="4937698"/>
                </a:cubicBezTo>
                <a:cubicBezTo>
                  <a:pt x="10357252" y="4924854"/>
                  <a:pt x="10351265" y="4918433"/>
                  <a:pt x="10351265" y="4918433"/>
                </a:cubicBezTo>
                <a:cubicBezTo>
                  <a:pt x="10354259" y="4912011"/>
                  <a:pt x="10357252" y="4910406"/>
                  <a:pt x="10360246" y="4911208"/>
                </a:cubicBezTo>
                <a:close/>
                <a:moveTo>
                  <a:pt x="8774828" y="4907455"/>
                </a:moveTo>
                <a:cubicBezTo>
                  <a:pt x="8768380" y="4920351"/>
                  <a:pt x="8763006" y="4933247"/>
                  <a:pt x="8755483" y="4952590"/>
                </a:cubicBezTo>
                <a:cubicBezTo>
                  <a:pt x="8768380" y="4952590"/>
                  <a:pt x="8781276" y="4952590"/>
                  <a:pt x="8794173" y="4952590"/>
                </a:cubicBezTo>
                <a:cubicBezTo>
                  <a:pt x="8787725" y="4933247"/>
                  <a:pt x="8781276" y="4920351"/>
                  <a:pt x="8774828" y="4907455"/>
                </a:cubicBezTo>
                <a:close/>
                <a:moveTo>
                  <a:pt x="10303105" y="4893974"/>
                </a:moveTo>
                <a:cubicBezTo>
                  <a:pt x="10310996" y="4895284"/>
                  <a:pt x="10316662" y="4901736"/>
                  <a:pt x="10318280" y="4916251"/>
                </a:cubicBezTo>
                <a:cubicBezTo>
                  <a:pt x="10331229" y="4987216"/>
                  <a:pt x="10195265" y="5000119"/>
                  <a:pt x="10170446" y="5011947"/>
                </a:cubicBezTo>
                <a:cubicBezTo>
                  <a:pt x="10099227" y="5037752"/>
                  <a:pt x="10028007" y="5063558"/>
                  <a:pt x="9957867" y="5089363"/>
                </a:cubicBezTo>
                <a:cubicBezTo>
                  <a:pt x="9977290" y="5063558"/>
                  <a:pt x="9996714" y="5044203"/>
                  <a:pt x="10015058" y="5044203"/>
                </a:cubicBezTo>
                <a:cubicBezTo>
                  <a:pt x="10086278" y="5011947"/>
                  <a:pt x="10151022" y="4980765"/>
                  <a:pt x="10221163" y="4942057"/>
                </a:cubicBezTo>
                <a:cubicBezTo>
                  <a:pt x="10235730" y="4932380"/>
                  <a:pt x="10279433" y="4890043"/>
                  <a:pt x="10303105" y="4893974"/>
                </a:cubicBezTo>
                <a:close/>
                <a:moveTo>
                  <a:pt x="18749055" y="4888505"/>
                </a:moveTo>
                <a:cubicBezTo>
                  <a:pt x="18749055" y="4928186"/>
                  <a:pt x="18730611" y="4921572"/>
                  <a:pt x="18712163" y="4921572"/>
                </a:cubicBezTo>
                <a:cubicBezTo>
                  <a:pt x="18712163" y="4881891"/>
                  <a:pt x="18736759" y="4888505"/>
                  <a:pt x="18749055" y="4888505"/>
                </a:cubicBezTo>
                <a:close/>
                <a:moveTo>
                  <a:pt x="18673219" y="4888505"/>
                </a:moveTo>
                <a:cubicBezTo>
                  <a:pt x="18673219" y="4928186"/>
                  <a:pt x="18654771" y="4921572"/>
                  <a:pt x="18636327" y="4921572"/>
                </a:cubicBezTo>
                <a:cubicBezTo>
                  <a:pt x="18636327" y="4881891"/>
                  <a:pt x="18660919" y="4888505"/>
                  <a:pt x="18673219" y="4888505"/>
                </a:cubicBezTo>
                <a:close/>
                <a:moveTo>
                  <a:pt x="10319911" y="4867669"/>
                </a:moveTo>
                <a:cubicBezTo>
                  <a:pt x="10326473" y="4879967"/>
                  <a:pt x="10326473" y="4892264"/>
                  <a:pt x="10319911" y="4904561"/>
                </a:cubicBezTo>
                <a:cubicBezTo>
                  <a:pt x="10319911" y="4898413"/>
                  <a:pt x="10319911" y="4892264"/>
                  <a:pt x="10313348" y="4886115"/>
                </a:cubicBezTo>
                <a:cubicBezTo>
                  <a:pt x="10313348" y="4879967"/>
                  <a:pt x="10319911" y="4873818"/>
                  <a:pt x="10319911" y="4867669"/>
                </a:cubicBezTo>
                <a:close/>
                <a:moveTo>
                  <a:pt x="17791655" y="4858192"/>
                </a:moveTo>
                <a:cubicBezTo>
                  <a:pt x="17791655" y="4883879"/>
                  <a:pt x="17785667" y="4890301"/>
                  <a:pt x="17773695" y="4890301"/>
                </a:cubicBezTo>
                <a:cubicBezTo>
                  <a:pt x="17773695" y="4871036"/>
                  <a:pt x="17779683" y="4858192"/>
                  <a:pt x="17791655" y="4858192"/>
                </a:cubicBezTo>
                <a:close/>
                <a:moveTo>
                  <a:pt x="10473929" y="4849945"/>
                </a:moveTo>
                <a:cubicBezTo>
                  <a:pt x="10477341" y="4850798"/>
                  <a:pt x="10480754" y="4854211"/>
                  <a:pt x="10487579" y="4857623"/>
                </a:cubicBezTo>
                <a:cubicBezTo>
                  <a:pt x="10473929" y="4864448"/>
                  <a:pt x="10473929" y="4871273"/>
                  <a:pt x="10460279" y="4857623"/>
                </a:cubicBezTo>
                <a:cubicBezTo>
                  <a:pt x="10467104" y="4850798"/>
                  <a:pt x="10470516" y="4849092"/>
                  <a:pt x="10473929" y="4849945"/>
                </a:cubicBezTo>
                <a:close/>
                <a:moveTo>
                  <a:pt x="10433287" y="4848262"/>
                </a:moveTo>
                <a:cubicBezTo>
                  <a:pt x="10446584" y="4847453"/>
                  <a:pt x="10459224" y="4850692"/>
                  <a:pt x="10468703" y="4866891"/>
                </a:cubicBezTo>
                <a:cubicBezTo>
                  <a:pt x="10443424" y="4886330"/>
                  <a:pt x="10418146" y="4899289"/>
                  <a:pt x="10393921" y="4918728"/>
                </a:cubicBezTo>
                <a:cubicBezTo>
                  <a:pt x="10393921" y="4899289"/>
                  <a:pt x="10393921" y="4873371"/>
                  <a:pt x="10393921" y="4853932"/>
                </a:cubicBezTo>
                <a:cubicBezTo>
                  <a:pt x="10406034" y="4853932"/>
                  <a:pt x="10419989" y="4849072"/>
                  <a:pt x="10433287" y="4848262"/>
                </a:cubicBezTo>
                <a:close/>
                <a:moveTo>
                  <a:pt x="18692207" y="4825013"/>
                </a:moveTo>
                <a:cubicBezTo>
                  <a:pt x="18692207" y="4850698"/>
                  <a:pt x="18686219" y="4857119"/>
                  <a:pt x="18674243" y="4857119"/>
                </a:cubicBezTo>
                <a:cubicBezTo>
                  <a:pt x="18674243" y="4837856"/>
                  <a:pt x="18680231" y="4825013"/>
                  <a:pt x="18692207" y="4825013"/>
                </a:cubicBezTo>
                <a:close/>
                <a:moveTo>
                  <a:pt x="17034299" y="4825013"/>
                </a:moveTo>
                <a:cubicBezTo>
                  <a:pt x="17060787" y="4825013"/>
                  <a:pt x="17087279" y="4825013"/>
                  <a:pt x="17113767" y="4825013"/>
                </a:cubicBezTo>
                <a:cubicBezTo>
                  <a:pt x="17107143" y="4844594"/>
                  <a:pt x="17100523" y="4870702"/>
                  <a:pt x="17093899" y="4890283"/>
                </a:cubicBezTo>
                <a:cubicBezTo>
                  <a:pt x="17074031" y="4883756"/>
                  <a:pt x="17034299" y="4877229"/>
                  <a:pt x="17034299" y="4825013"/>
                </a:cubicBezTo>
                <a:close/>
                <a:moveTo>
                  <a:pt x="18128179" y="4801314"/>
                </a:moveTo>
                <a:cubicBezTo>
                  <a:pt x="18128179" y="4818101"/>
                  <a:pt x="18122191" y="4824026"/>
                  <a:pt x="18110215" y="4824026"/>
                </a:cubicBezTo>
                <a:cubicBezTo>
                  <a:pt x="18110215" y="4806252"/>
                  <a:pt x="18116203" y="4801314"/>
                  <a:pt x="18128179" y="4801314"/>
                </a:cubicBezTo>
                <a:close/>
                <a:moveTo>
                  <a:pt x="10792058" y="4801314"/>
                </a:moveTo>
                <a:cubicBezTo>
                  <a:pt x="10809964" y="4801314"/>
                  <a:pt x="10828923" y="4801314"/>
                  <a:pt x="10847883" y="4813728"/>
                </a:cubicBezTo>
                <a:cubicBezTo>
                  <a:pt x="10835243" y="4820499"/>
                  <a:pt x="10792058" y="4847583"/>
                  <a:pt x="10792058" y="4801314"/>
                </a:cubicBezTo>
                <a:close/>
                <a:moveTo>
                  <a:pt x="16981131" y="4798154"/>
                </a:moveTo>
                <a:cubicBezTo>
                  <a:pt x="16981131" y="4828698"/>
                  <a:pt x="16956535" y="4822378"/>
                  <a:pt x="16944239" y="4822378"/>
                </a:cubicBezTo>
                <a:cubicBezTo>
                  <a:pt x="16944239" y="4791834"/>
                  <a:pt x="16962683" y="4798154"/>
                  <a:pt x="16981131" y="4798154"/>
                </a:cubicBezTo>
                <a:close/>
                <a:moveTo>
                  <a:pt x="10836717" y="4794560"/>
                </a:moveTo>
                <a:lnTo>
                  <a:pt x="10836256" y="4795871"/>
                </a:lnTo>
                <a:cubicBezTo>
                  <a:pt x="10835348" y="4798452"/>
                  <a:pt x="10834717" y="4800247"/>
                  <a:pt x="10834717" y="4800247"/>
                </a:cubicBezTo>
                <a:close/>
                <a:moveTo>
                  <a:pt x="10839455" y="4786775"/>
                </a:moveTo>
                <a:lnTo>
                  <a:pt x="10839453" y="4786781"/>
                </a:lnTo>
                <a:lnTo>
                  <a:pt x="10836717" y="4794560"/>
                </a:lnTo>
                <a:close/>
                <a:moveTo>
                  <a:pt x="10841932" y="4779733"/>
                </a:moveTo>
                <a:lnTo>
                  <a:pt x="10839874" y="4785584"/>
                </a:lnTo>
                <a:lnTo>
                  <a:pt x="10839455" y="4786775"/>
                </a:lnTo>
                <a:close/>
                <a:moveTo>
                  <a:pt x="18546271" y="4779392"/>
                </a:moveTo>
                <a:cubicBezTo>
                  <a:pt x="18578435" y="4779392"/>
                  <a:pt x="18617031" y="4772874"/>
                  <a:pt x="18635255" y="4810892"/>
                </a:cubicBezTo>
                <a:cubicBezTo>
                  <a:pt x="18623463" y="4817410"/>
                  <a:pt x="18604167" y="4823927"/>
                  <a:pt x="18584867" y="4823927"/>
                </a:cubicBezTo>
                <a:cubicBezTo>
                  <a:pt x="18572003" y="4810892"/>
                  <a:pt x="18559139" y="4792426"/>
                  <a:pt x="18546271" y="4779392"/>
                </a:cubicBezTo>
                <a:close/>
                <a:moveTo>
                  <a:pt x="10842295" y="4778701"/>
                </a:moveTo>
                <a:cubicBezTo>
                  <a:pt x="10842926" y="4776906"/>
                  <a:pt x="10842769" y="4777355"/>
                  <a:pt x="10842177" y="4779038"/>
                </a:cubicBezTo>
                <a:lnTo>
                  <a:pt x="10841932" y="4779733"/>
                </a:lnTo>
                <a:close/>
                <a:moveTo>
                  <a:pt x="10137816" y="4777406"/>
                </a:moveTo>
                <a:cubicBezTo>
                  <a:pt x="10141947" y="4777106"/>
                  <a:pt x="10146559" y="4777953"/>
                  <a:pt x="10151170" y="4779645"/>
                </a:cubicBezTo>
                <a:cubicBezTo>
                  <a:pt x="10138873" y="4793187"/>
                  <a:pt x="10132724" y="4805601"/>
                  <a:pt x="10126575" y="4819143"/>
                </a:cubicBezTo>
                <a:cubicBezTo>
                  <a:pt x="10117353" y="4789520"/>
                  <a:pt x="10125423" y="4778305"/>
                  <a:pt x="10137816" y="4777406"/>
                </a:cubicBezTo>
                <a:close/>
                <a:moveTo>
                  <a:pt x="9125313" y="4777143"/>
                </a:moveTo>
                <a:cubicBezTo>
                  <a:pt x="9126954" y="4774583"/>
                  <a:pt x="9130236" y="4776290"/>
                  <a:pt x="9136800" y="4779702"/>
                </a:cubicBezTo>
                <a:cubicBezTo>
                  <a:pt x="9130236" y="4786527"/>
                  <a:pt x="9130236" y="4793352"/>
                  <a:pt x="9123672" y="4800177"/>
                </a:cubicBezTo>
                <a:cubicBezTo>
                  <a:pt x="9123672" y="4786527"/>
                  <a:pt x="9123672" y="4779702"/>
                  <a:pt x="9125313" y="4777143"/>
                </a:cubicBezTo>
                <a:close/>
                <a:moveTo>
                  <a:pt x="10876858" y="4773666"/>
                </a:moveTo>
                <a:cubicBezTo>
                  <a:pt x="10886165" y="4772876"/>
                  <a:pt x="10895472" y="4774456"/>
                  <a:pt x="10904780" y="4780775"/>
                </a:cubicBezTo>
                <a:cubicBezTo>
                  <a:pt x="10886165" y="4805000"/>
                  <a:pt x="10861346" y="4805000"/>
                  <a:pt x="10848936" y="4780775"/>
                </a:cubicBezTo>
                <a:cubicBezTo>
                  <a:pt x="10858244" y="4777615"/>
                  <a:pt x="10867551" y="4774456"/>
                  <a:pt x="10876858" y="4773666"/>
                </a:cubicBezTo>
                <a:close/>
                <a:moveTo>
                  <a:pt x="10603896" y="4772874"/>
                </a:moveTo>
                <a:cubicBezTo>
                  <a:pt x="10611443" y="4792172"/>
                  <a:pt x="10616834" y="4803965"/>
                  <a:pt x="10623303" y="4823262"/>
                </a:cubicBezTo>
                <a:cubicBezTo>
                  <a:pt x="10603896" y="4823262"/>
                  <a:pt x="10585568" y="4823262"/>
                  <a:pt x="10566161" y="4823262"/>
                </a:cubicBezTo>
                <a:cubicBezTo>
                  <a:pt x="10566161" y="4881155"/>
                  <a:pt x="10611443" y="4861857"/>
                  <a:pt x="10629772" y="4861857"/>
                </a:cubicBezTo>
                <a:cubicBezTo>
                  <a:pt x="10649179" y="4855425"/>
                  <a:pt x="10668585" y="4842560"/>
                  <a:pt x="10687992" y="4855425"/>
                </a:cubicBezTo>
                <a:cubicBezTo>
                  <a:pt x="10700930" y="4861857"/>
                  <a:pt x="10694461" y="4887587"/>
                  <a:pt x="10681523" y="4894020"/>
                </a:cubicBezTo>
                <a:cubicBezTo>
                  <a:pt x="10629772" y="4913317"/>
                  <a:pt x="10579099" y="4939047"/>
                  <a:pt x="10528426" y="4945480"/>
                </a:cubicBezTo>
                <a:cubicBezTo>
                  <a:pt x="10502550" y="4951912"/>
                  <a:pt x="10533817" y="4894020"/>
                  <a:pt x="10540285" y="4881155"/>
                </a:cubicBezTo>
                <a:cubicBezTo>
                  <a:pt x="10527348" y="4874722"/>
                  <a:pt x="10450799" y="4861857"/>
                  <a:pt x="10483144" y="4816830"/>
                </a:cubicBezTo>
                <a:cubicBezTo>
                  <a:pt x="10502550" y="4792172"/>
                  <a:pt x="10533817" y="4792172"/>
                  <a:pt x="10553223" y="4785739"/>
                </a:cubicBezTo>
                <a:cubicBezTo>
                  <a:pt x="10572630" y="4779307"/>
                  <a:pt x="10592037" y="4779307"/>
                  <a:pt x="10603896" y="4772874"/>
                </a:cubicBezTo>
                <a:close/>
                <a:moveTo>
                  <a:pt x="18469435" y="4768136"/>
                </a:moveTo>
                <a:cubicBezTo>
                  <a:pt x="18469435" y="4787400"/>
                  <a:pt x="18463447" y="4800242"/>
                  <a:pt x="18451475" y="4800242"/>
                </a:cubicBezTo>
                <a:cubicBezTo>
                  <a:pt x="18451475" y="4780979"/>
                  <a:pt x="18457463" y="4768136"/>
                  <a:pt x="18469435" y="4768136"/>
                </a:cubicBezTo>
                <a:close/>
                <a:moveTo>
                  <a:pt x="18052243" y="4768136"/>
                </a:moveTo>
                <a:cubicBezTo>
                  <a:pt x="18052243" y="4787400"/>
                  <a:pt x="18052243" y="4800242"/>
                  <a:pt x="18039119" y="4800242"/>
                </a:cubicBezTo>
                <a:cubicBezTo>
                  <a:pt x="18039119" y="4780979"/>
                  <a:pt x="18039119" y="4768136"/>
                  <a:pt x="18052243" y="4768136"/>
                </a:cubicBezTo>
                <a:close/>
                <a:moveTo>
                  <a:pt x="17791655" y="4768136"/>
                </a:moveTo>
                <a:cubicBezTo>
                  <a:pt x="17791655" y="4787400"/>
                  <a:pt x="17785667" y="4800242"/>
                  <a:pt x="17773695" y="4800242"/>
                </a:cubicBezTo>
                <a:cubicBezTo>
                  <a:pt x="17773695" y="4780979"/>
                  <a:pt x="17779683" y="4768136"/>
                  <a:pt x="17791655" y="4768136"/>
                </a:cubicBezTo>
                <a:close/>
                <a:moveTo>
                  <a:pt x="10635650" y="4768136"/>
                </a:moveTo>
                <a:cubicBezTo>
                  <a:pt x="10647947" y="4768136"/>
                  <a:pt x="10660245" y="4768136"/>
                  <a:pt x="10672542" y="4768136"/>
                </a:cubicBezTo>
                <a:cubicBezTo>
                  <a:pt x="10672542" y="4780979"/>
                  <a:pt x="10672542" y="4787400"/>
                  <a:pt x="10672542" y="4800242"/>
                </a:cubicBezTo>
                <a:cubicBezTo>
                  <a:pt x="10660245" y="4800242"/>
                  <a:pt x="10647947" y="4800242"/>
                  <a:pt x="10635650" y="4800242"/>
                </a:cubicBezTo>
                <a:cubicBezTo>
                  <a:pt x="10635650" y="4787400"/>
                  <a:pt x="10635650" y="4780979"/>
                  <a:pt x="10635650" y="4768136"/>
                </a:cubicBezTo>
                <a:close/>
                <a:moveTo>
                  <a:pt x="10949944" y="4767878"/>
                </a:moveTo>
                <a:cubicBezTo>
                  <a:pt x="10962049" y="4763267"/>
                  <a:pt x="10975884" y="4772490"/>
                  <a:pt x="10975884" y="4795547"/>
                </a:cubicBezTo>
                <a:cubicBezTo>
                  <a:pt x="10963587" y="4789399"/>
                  <a:pt x="10951289" y="4783250"/>
                  <a:pt x="10938992" y="4777101"/>
                </a:cubicBezTo>
                <a:cubicBezTo>
                  <a:pt x="10942066" y="4772490"/>
                  <a:pt x="10945909" y="4769415"/>
                  <a:pt x="10949944" y="4767878"/>
                </a:cubicBezTo>
                <a:close/>
                <a:moveTo>
                  <a:pt x="10185638" y="4763302"/>
                </a:moveTo>
                <a:cubicBezTo>
                  <a:pt x="10189325" y="4764155"/>
                  <a:pt x="10193801" y="4767567"/>
                  <a:pt x="10193801" y="4767567"/>
                </a:cubicBezTo>
                <a:cubicBezTo>
                  <a:pt x="10193801" y="4767567"/>
                  <a:pt x="10188534" y="4774392"/>
                  <a:pt x="10188534" y="4781217"/>
                </a:cubicBezTo>
                <a:cubicBezTo>
                  <a:pt x="10182214" y="4781217"/>
                  <a:pt x="10182214" y="4774392"/>
                  <a:pt x="10182214" y="4774392"/>
                </a:cubicBezTo>
                <a:cubicBezTo>
                  <a:pt x="10179054" y="4764155"/>
                  <a:pt x="10181951" y="4762448"/>
                  <a:pt x="10185638" y="4763302"/>
                </a:cubicBezTo>
                <a:close/>
                <a:moveTo>
                  <a:pt x="10895156" y="4759796"/>
                </a:moveTo>
                <a:lnTo>
                  <a:pt x="10894121" y="4761922"/>
                </a:lnTo>
                <a:cubicBezTo>
                  <a:pt x="10892718" y="4764805"/>
                  <a:pt x="10891595" y="4767110"/>
                  <a:pt x="10891595" y="4767110"/>
                </a:cubicBezTo>
                <a:close/>
                <a:moveTo>
                  <a:pt x="10899173" y="4751546"/>
                </a:moveTo>
                <a:cubicBezTo>
                  <a:pt x="10900015" y="4749817"/>
                  <a:pt x="10899453" y="4750970"/>
                  <a:pt x="10898331" y="4753276"/>
                </a:cubicBezTo>
                <a:lnTo>
                  <a:pt x="10895156" y="4759796"/>
                </a:lnTo>
                <a:close/>
                <a:moveTo>
                  <a:pt x="16830587" y="4734957"/>
                </a:moveTo>
                <a:cubicBezTo>
                  <a:pt x="16830587" y="4753916"/>
                  <a:pt x="16843623" y="4785514"/>
                  <a:pt x="16824071" y="4798153"/>
                </a:cubicBezTo>
                <a:cubicBezTo>
                  <a:pt x="16804519" y="4809739"/>
                  <a:pt x="16779535" y="4798153"/>
                  <a:pt x="16753468" y="4798153"/>
                </a:cubicBezTo>
                <a:cubicBezTo>
                  <a:pt x="16746950" y="4785514"/>
                  <a:pt x="16746950" y="4772875"/>
                  <a:pt x="16740434" y="4760236"/>
                </a:cubicBezTo>
                <a:cubicBezTo>
                  <a:pt x="16773018" y="4747596"/>
                  <a:pt x="16799087" y="4741277"/>
                  <a:pt x="16830587" y="4734957"/>
                </a:cubicBezTo>
                <a:close/>
                <a:moveTo>
                  <a:pt x="10772103" y="4734957"/>
                </a:moveTo>
                <a:cubicBezTo>
                  <a:pt x="10772103" y="4754222"/>
                  <a:pt x="10766116" y="4767066"/>
                  <a:pt x="10754141" y="4767066"/>
                </a:cubicBezTo>
                <a:cubicBezTo>
                  <a:pt x="10754141" y="4747801"/>
                  <a:pt x="10760128" y="4734957"/>
                  <a:pt x="10772103" y="4734957"/>
                </a:cubicBezTo>
                <a:close/>
                <a:moveTo>
                  <a:pt x="17720955" y="4731916"/>
                </a:moveTo>
                <a:cubicBezTo>
                  <a:pt x="17731327" y="4730325"/>
                  <a:pt x="17744095" y="4735100"/>
                  <a:pt x="17753671" y="4735100"/>
                </a:cubicBezTo>
                <a:cubicBezTo>
                  <a:pt x="17753671" y="4786034"/>
                  <a:pt x="17721751" y="4766934"/>
                  <a:pt x="17702599" y="4766934"/>
                </a:cubicBezTo>
                <a:cubicBezTo>
                  <a:pt x="17702599" y="4741466"/>
                  <a:pt x="17710579" y="4733508"/>
                  <a:pt x="17720955" y="4731916"/>
                </a:cubicBezTo>
                <a:close/>
                <a:moveTo>
                  <a:pt x="10073497" y="4706519"/>
                </a:moveTo>
                <a:cubicBezTo>
                  <a:pt x="10086724" y="4706519"/>
                  <a:pt x="10099951" y="4706519"/>
                  <a:pt x="10113178" y="4706519"/>
                </a:cubicBezTo>
                <a:cubicBezTo>
                  <a:pt x="10113178" y="4719345"/>
                  <a:pt x="10113178" y="4732170"/>
                  <a:pt x="10113178" y="4751409"/>
                </a:cubicBezTo>
                <a:cubicBezTo>
                  <a:pt x="10093337" y="4764234"/>
                  <a:pt x="10080110" y="4789885"/>
                  <a:pt x="10066883" y="4814467"/>
                </a:cubicBezTo>
                <a:cubicBezTo>
                  <a:pt x="10066883" y="4777060"/>
                  <a:pt x="10073497" y="4738583"/>
                  <a:pt x="10073497" y="4706519"/>
                </a:cubicBezTo>
                <a:close/>
                <a:moveTo>
                  <a:pt x="11170162" y="4687559"/>
                </a:moveTo>
                <a:cubicBezTo>
                  <a:pt x="11150746" y="4720673"/>
                  <a:pt x="11150746" y="4720673"/>
                  <a:pt x="11014830" y="4767031"/>
                </a:cubicBezTo>
                <a:cubicBezTo>
                  <a:pt x="11079552" y="4687559"/>
                  <a:pt x="11086024" y="4687559"/>
                  <a:pt x="11170162" y="4687559"/>
                </a:cubicBezTo>
                <a:close/>
                <a:moveTo>
                  <a:pt x="18254091" y="4678082"/>
                </a:moveTo>
                <a:cubicBezTo>
                  <a:pt x="18266931" y="4678082"/>
                  <a:pt x="18279775" y="4678082"/>
                  <a:pt x="18279775" y="4710191"/>
                </a:cubicBezTo>
                <a:cubicBezTo>
                  <a:pt x="18273355" y="4697347"/>
                  <a:pt x="18260511" y="4697347"/>
                  <a:pt x="18247671" y="4690926"/>
                </a:cubicBezTo>
                <a:cubicBezTo>
                  <a:pt x="18247671" y="4684504"/>
                  <a:pt x="18254091" y="4678082"/>
                  <a:pt x="18254091" y="4678082"/>
                </a:cubicBezTo>
                <a:close/>
                <a:moveTo>
                  <a:pt x="15943158" y="4678082"/>
                </a:moveTo>
                <a:cubicBezTo>
                  <a:pt x="15943158" y="4697347"/>
                  <a:pt x="15937170" y="4710191"/>
                  <a:pt x="15925194" y="4710191"/>
                </a:cubicBezTo>
                <a:cubicBezTo>
                  <a:pt x="15925194" y="4684504"/>
                  <a:pt x="15931182" y="4678082"/>
                  <a:pt x="15943158" y="4678082"/>
                </a:cubicBezTo>
                <a:close/>
                <a:moveTo>
                  <a:pt x="9137891" y="4678082"/>
                </a:moveTo>
                <a:cubicBezTo>
                  <a:pt x="9149866" y="4678082"/>
                  <a:pt x="9155853" y="4684504"/>
                  <a:pt x="9155853" y="4710191"/>
                </a:cubicBezTo>
                <a:cubicBezTo>
                  <a:pt x="9143878" y="4710191"/>
                  <a:pt x="9137891" y="4697347"/>
                  <a:pt x="9137891" y="4678082"/>
                </a:cubicBezTo>
                <a:close/>
                <a:moveTo>
                  <a:pt x="10144541" y="4678079"/>
                </a:moveTo>
                <a:cubicBezTo>
                  <a:pt x="10144541" y="4678079"/>
                  <a:pt x="10144541" y="4684643"/>
                  <a:pt x="10151105" y="4691207"/>
                </a:cubicBezTo>
                <a:cubicBezTo>
                  <a:pt x="10137977" y="4691207"/>
                  <a:pt x="10137977" y="4691207"/>
                  <a:pt x="10144541" y="4678079"/>
                </a:cubicBezTo>
                <a:close/>
                <a:moveTo>
                  <a:pt x="18415403" y="4675440"/>
                </a:moveTo>
                <a:cubicBezTo>
                  <a:pt x="18426991" y="4673808"/>
                  <a:pt x="18440947" y="4678703"/>
                  <a:pt x="18450423" y="4678703"/>
                </a:cubicBezTo>
                <a:cubicBezTo>
                  <a:pt x="18450423" y="4724392"/>
                  <a:pt x="18413559" y="4711338"/>
                  <a:pt x="18394599" y="4711338"/>
                </a:cubicBezTo>
                <a:cubicBezTo>
                  <a:pt x="18394599" y="4685230"/>
                  <a:pt x="18403815" y="4677071"/>
                  <a:pt x="18415403" y="4675440"/>
                </a:cubicBezTo>
                <a:close/>
                <a:moveTo>
                  <a:pt x="17583079" y="4675216"/>
                </a:moveTo>
                <a:cubicBezTo>
                  <a:pt x="17583079" y="4714897"/>
                  <a:pt x="17558483" y="4708283"/>
                  <a:pt x="17546187" y="4708283"/>
                </a:cubicBezTo>
                <a:cubicBezTo>
                  <a:pt x="17546187" y="4668602"/>
                  <a:pt x="17564635" y="4675216"/>
                  <a:pt x="17583079" y="4675216"/>
                </a:cubicBezTo>
                <a:close/>
                <a:moveTo>
                  <a:pt x="10144937" y="4662858"/>
                </a:moveTo>
                <a:lnTo>
                  <a:pt x="10142715" y="4672307"/>
                </a:lnTo>
                <a:cubicBezTo>
                  <a:pt x="10142715" y="4672307"/>
                  <a:pt x="10143536" y="4668817"/>
                  <a:pt x="10144561" y="4664454"/>
                </a:cubicBezTo>
                <a:close/>
                <a:moveTo>
                  <a:pt x="11203470" y="4659122"/>
                </a:moveTo>
                <a:cubicBezTo>
                  <a:pt x="11210105" y="4665507"/>
                  <a:pt x="11216741" y="4671891"/>
                  <a:pt x="11222271" y="4678275"/>
                </a:cubicBezTo>
                <a:cubicBezTo>
                  <a:pt x="11210105" y="4691044"/>
                  <a:pt x="11196834" y="4697428"/>
                  <a:pt x="11190198" y="4710197"/>
                </a:cubicBezTo>
                <a:cubicBezTo>
                  <a:pt x="11196834" y="4691044"/>
                  <a:pt x="11196834" y="4671891"/>
                  <a:pt x="11203470" y="4659122"/>
                </a:cubicBezTo>
                <a:close/>
                <a:moveTo>
                  <a:pt x="10152195" y="4659122"/>
                </a:moveTo>
                <a:cubicBezTo>
                  <a:pt x="10171154" y="4659122"/>
                  <a:pt x="10190114" y="4659122"/>
                  <a:pt x="10208020" y="4659122"/>
                </a:cubicBezTo>
                <a:cubicBezTo>
                  <a:pt x="10190114" y="4678387"/>
                  <a:pt x="10171154" y="4691231"/>
                  <a:pt x="10152195" y="4659122"/>
                </a:cubicBezTo>
                <a:close/>
                <a:moveTo>
                  <a:pt x="10146747" y="4655152"/>
                </a:moveTo>
                <a:lnTo>
                  <a:pt x="10146484" y="4656274"/>
                </a:lnTo>
                <a:lnTo>
                  <a:pt x="10144937" y="4662858"/>
                </a:lnTo>
                <a:close/>
                <a:moveTo>
                  <a:pt x="10148253" y="4648748"/>
                </a:moveTo>
                <a:lnTo>
                  <a:pt x="10146747" y="4655152"/>
                </a:lnTo>
                <a:lnTo>
                  <a:pt x="10147637" y="4651366"/>
                </a:lnTo>
                <a:cubicBezTo>
                  <a:pt x="10148458" y="4647875"/>
                  <a:pt x="10148868" y="4646130"/>
                  <a:pt x="10148253" y="4648748"/>
                </a:cubicBezTo>
                <a:close/>
                <a:moveTo>
                  <a:pt x="11273693" y="4647442"/>
                </a:moveTo>
                <a:lnTo>
                  <a:pt x="11276244" y="4651947"/>
                </a:lnTo>
                <a:lnTo>
                  <a:pt x="11276013" y="4649220"/>
                </a:lnTo>
                <a:close/>
                <a:moveTo>
                  <a:pt x="18209751" y="4644903"/>
                </a:moveTo>
                <a:cubicBezTo>
                  <a:pt x="18221335" y="4644903"/>
                  <a:pt x="18235031" y="4651052"/>
                  <a:pt x="18246615" y="4657201"/>
                </a:cubicBezTo>
                <a:cubicBezTo>
                  <a:pt x="18235031" y="4681795"/>
                  <a:pt x="18209751" y="4675647"/>
                  <a:pt x="18209751" y="4644903"/>
                </a:cubicBezTo>
                <a:close/>
                <a:moveTo>
                  <a:pt x="17488315" y="4644903"/>
                </a:moveTo>
                <a:cubicBezTo>
                  <a:pt x="17488315" y="4664167"/>
                  <a:pt x="17482327" y="4677009"/>
                  <a:pt x="17470351" y="4677009"/>
                </a:cubicBezTo>
                <a:cubicBezTo>
                  <a:pt x="17470351" y="4657746"/>
                  <a:pt x="17476339" y="4644903"/>
                  <a:pt x="17488315" y="4644903"/>
                </a:cubicBezTo>
                <a:close/>
                <a:moveTo>
                  <a:pt x="9178628" y="4644903"/>
                </a:moveTo>
                <a:cubicBezTo>
                  <a:pt x="9184777" y="4651430"/>
                  <a:pt x="9190926" y="4664484"/>
                  <a:pt x="9203223" y="4677538"/>
                </a:cubicBezTo>
                <a:cubicBezTo>
                  <a:pt x="9190926" y="4690592"/>
                  <a:pt x="9178628" y="4697119"/>
                  <a:pt x="9166331" y="4710173"/>
                </a:cubicBezTo>
                <a:cubicBezTo>
                  <a:pt x="9173504" y="4684065"/>
                  <a:pt x="9173504" y="4664484"/>
                  <a:pt x="9178628" y="4644903"/>
                </a:cubicBezTo>
                <a:close/>
                <a:moveTo>
                  <a:pt x="8530865" y="4644165"/>
                </a:moveTo>
                <a:cubicBezTo>
                  <a:pt x="8530865" y="4663509"/>
                  <a:pt x="8530865" y="4676405"/>
                  <a:pt x="8543762" y="4676405"/>
                </a:cubicBezTo>
                <a:cubicBezTo>
                  <a:pt x="8543762" y="4657061"/>
                  <a:pt x="8543762" y="4644165"/>
                  <a:pt x="8530865" y="4644165"/>
                </a:cubicBezTo>
                <a:close/>
                <a:moveTo>
                  <a:pt x="10433502" y="4642838"/>
                </a:moveTo>
                <a:cubicBezTo>
                  <a:pt x="10433502" y="4674957"/>
                  <a:pt x="10452805" y="4674957"/>
                  <a:pt x="10472107" y="4674957"/>
                </a:cubicBezTo>
                <a:cubicBezTo>
                  <a:pt x="10472107" y="4636415"/>
                  <a:pt x="10446370" y="4642838"/>
                  <a:pt x="10433502" y="4642838"/>
                </a:cubicBezTo>
                <a:close/>
                <a:moveTo>
                  <a:pt x="10395969" y="4642838"/>
                </a:moveTo>
                <a:cubicBezTo>
                  <a:pt x="10395969" y="4662110"/>
                  <a:pt x="10401331" y="4674957"/>
                  <a:pt x="10414199" y="4674957"/>
                </a:cubicBezTo>
                <a:cubicBezTo>
                  <a:pt x="10414199" y="4655686"/>
                  <a:pt x="10408837" y="4642838"/>
                  <a:pt x="10395969" y="4642838"/>
                </a:cubicBezTo>
                <a:close/>
                <a:moveTo>
                  <a:pt x="18906391" y="4640853"/>
                </a:moveTo>
                <a:cubicBezTo>
                  <a:pt x="18932711" y="4641454"/>
                  <a:pt x="18976275" y="4687143"/>
                  <a:pt x="18990799" y="4696762"/>
                </a:cubicBezTo>
                <a:cubicBezTo>
                  <a:pt x="19055339" y="4754475"/>
                  <a:pt x="19118803" y="4786538"/>
                  <a:pt x="19189799" y="4823944"/>
                </a:cubicBezTo>
                <a:cubicBezTo>
                  <a:pt x="19080079" y="4823944"/>
                  <a:pt x="18984343" y="4728825"/>
                  <a:pt x="18887531" y="4658287"/>
                </a:cubicBezTo>
                <a:cubicBezTo>
                  <a:pt x="18890759" y="4645462"/>
                  <a:pt x="18897615" y="4640652"/>
                  <a:pt x="18906391" y="4640853"/>
                </a:cubicBezTo>
                <a:close/>
                <a:moveTo>
                  <a:pt x="17702599" y="4625946"/>
                </a:moveTo>
                <a:cubicBezTo>
                  <a:pt x="17753999" y="4638934"/>
                  <a:pt x="17810751" y="4664909"/>
                  <a:pt x="17868579" y="4645427"/>
                </a:cubicBezTo>
                <a:cubicBezTo>
                  <a:pt x="17900703" y="4697377"/>
                  <a:pt x="17952103" y="4710365"/>
                  <a:pt x="17990655" y="4736340"/>
                </a:cubicBezTo>
                <a:cubicBezTo>
                  <a:pt x="17887851" y="4762315"/>
                  <a:pt x="17786123" y="4710365"/>
                  <a:pt x="17702599" y="4625946"/>
                </a:cubicBezTo>
                <a:close/>
                <a:moveTo>
                  <a:pt x="11276761" y="4625943"/>
                </a:moveTo>
                <a:cubicBezTo>
                  <a:pt x="11282749" y="4632364"/>
                  <a:pt x="11284246" y="4637180"/>
                  <a:pt x="11283497" y="4641996"/>
                </a:cubicBezTo>
                <a:lnTo>
                  <a:pt x="11278012" y="4655068"/>
                </a:lnTo>
                <a:lnTo>
                  <a:pt x="11279185" y="4657139"/>
                </a:lnTo>
                <a:cubicBezTo>
                  <a:pt x="11266341" y="4663753"/>
                  <a:pt x="11259919" y="4670366"/>
                  <a:pt x="11247076" y="4676980"/>
                </a:cubicBezTo>
                <a:cubicBezTo>
                  <a:pt x="11247076" y="4657139"/>
                  <a:pt x="11253498" y="4645566"/>
                  <a:pt x="11260722" y="4642259"/>
                </a:cubicBezTo>
                <a:lnTo>
                  <a:pt x="11271310" y="4643482"/>
                </a:lnTo>
                <a:close/>
                <a:moveTo>
                  <a:pt x="9296740" y="4618208"/>
                </a:moveTo>
                <a:cubicBezTo>
                  <a:pt x="9315955" y="4616605"/>
                  <a:pt x="9335170" y="4623018"/>
                  <a:pt x="9360790" y="4639049"/>
                </a:cubicBezTo>
                <a:cubicBezTo>
                  <a:pt x="9398153" y="4658287"/>
                  <a:pt x="9436583" y="4645462"/>
                  <a:pt x="9468608" y="4645462"/>
                </a:cubicBezTo>
                <a:cubicBezTo>
                  <a:pt x="9423773" y="4748063"/>
                  <a:pt x="9335170" y="4748063"/>
                  <a:pt x="9264714" y="4767300"/>
                </a:cubicBezTo>
                <a:cubicBezTo>
                  <a:pt x="9264714" y="4786538"/>
                  <a:pt x="9264714" y="4811119"/>
                  <a:pt x="9258309" y="4823944"/>
                </a:cubicBezTo>
                <a:cubicBezTo>
                  <a:pt x="9258309" y="4786538"/>
                  <a:pt x="9258309" y="4748063"/>
                  <a:pt x="9258309" y="4709587"/>
                </a:cubicBezTo>
                <a:cubicBezTo>
                  <a:pt x="9277524" y="4716000"/>
                  <a:pt x="9290334" y="4722412"/>
                  <a:pt x="9303145" y="4735237"/>
                </a:cubicBezTo>
                <a:cubicBezTo>
                  <a:pt x="9303145" y="4722412"/>
                  <a:pt x="9315955" y="4658287"/>
                  <a:pt x="9303145" y="4658287"/>
                </a:cubicBezTo>
                <a:cubicBezTo>
                  <a:pt x="9296740" y="4658287"/>
                  <a:pt x="9290334" y="4671112"/>
                  <a:pt x="9277524" y="4671112"/>
                </a:cubicBezTo>
                <a:cubicBezTo>
                  <a:pt x="9258309" y="4664699"/>
                  <a:pt x="9251904" y="4651874"/>
                  <a:pt x="9232689" y="4645462"/>
                </a:cubicBezTo>
                <a:cubicBezTo>
                  <a:pt x="9258309" y="4629430"/>
                  <a:pt x="9277525" y="4619811"/>
                  <a:pt x="9296740" y="4618208"/>
                </a:cubicBezTo>
                <a:close/>
                <a:moveTo>
                  <a:pt x="17431379" y="4613600"/>
                </a:moveTo>
                <a:cubicBezTo>
                  <a:pt x="17431379" y="4653281"/>
                  <a:pt x="17413475" y="4646667"/>
                  <a:pt x="17394519" y="4646667"/>
                </a:cubicBezTo>
                <a:cubicBezTo>
                  <a:pt x="17394519" y="4606986"/>
                  <a:pt x="17418743" y="4613600"/>
                  <a:pt x="17431379" y="4613600"/>
                </a:cubicBezTo>
                <a:close/>
                <a:moveTo>
                  <a:pt x="11298217" y="4611724"/>
                </a:moveTo>
                <a:cubicBezTo>
                  <a:pt x="11298217" y="4637411"/>
                  <a:pt x="11292230" y="4643833"/>
                  <a:pt x="11280255" y="4624568"/>
                </a:cubicBezTo>
                <a:cubicBezTo>
                  <a:pt x="11286242" y="4624568"/>
                  <a:pt x="11292230" y="4618146"/>
                  <a:pt x="11298217" y="4611724"/>
                </a:cubicBezTo>
                <a:close/>
                <a:moveTo>
                  <a:pt x="8777674" y="4578549"/>
                </a:moveTo>
                <a:cubicBezTo>
                  <a:pt x="8789971" y="4585320"/>
                  <a:pt x="8802269" y="4592091"/>
                  <a:pt x="8814566" y="4592091"/>
                </a:cubicBezTo>
                <a:cubicBezTo>
                  <a:pt x="8796120" y="4604505"/>
                  <a:pt x="8777674" y="4624818"/>
                  <a:pt x="8777674" y="4578549"/>
                </a:cubicBezTo>
                <a:close/>
                <a:moveTo>
                  <a:pt x="17673163" y="4578546"/>
                </a:moveTo>
                <a:cubicBezTo>
                  <a:pt x="17673163" y="4603981"/>
                  <a:pt x="17667175" y="4610616"/>
                  <a:pt x="17655199" y="4610616"/>
                </a:cubicBezTo>
                <a:cubicBezTo>
                  <a:pt x="17655199" y="4591817"/>
                  <a:pt x="17661187" y="4578546"/>
                  <a:pt x="17673163" y="4578546"/>
                </a:cubicBezTo>
                <a:close/>
                <a:moveTo>
                  <a:pt x="8738767" y="4578546"/>
                </a:moveTo>
                <a:cubicBezTo>
                  <a:pt x="8736298" y="4587947"/>
                  <a:pt x="8735064" y="4597624"/>
                  <a:pt x="8733706" y="4608269"/>
                </a:cubicBezTo>
                <a:lnTo>
                  <a:pt x="8728037" y="4642987"/>
                </a:lnTo>
                <a:lnTo>
                  <a:pt x="8729183" y="4644335"/>
                </a:lnTo>
                <a:cubicBezTo>
                  <a:pt x="8729183" y="4644335"/>
                  <a:pt x="8722619" y="4651160"/>
                  <a:pt x="8722619" y="4657985"/>
                </a:cubicBezTo>
                <a:cubicBezTo>
                  <a:pt x="8717696" y="4647748"/>
                  <a:pt x="8720158" y="4637510"/>
                  <a:pt x="8724465" y="4638790"/>
                </a:cubicBezTo>
                <a:lnTo>
                  <a:pt x="8727446" y="4642293"/>
                </a:lnTo>
                <a:lnTo>
                  <a:pt x="8722242" y="4625204"/>
                </a:lnTo>
                <a:cubicBezTo>
                  <a:pt x="8719697" y="4604053"/>
                  <a:pt x="8726177" y="4578546"/>
                  <a:pt x="8738767" y="4578546"/>
                </a:cubicBezTo>
                <a:close/>
                <a:moveTo>
                  <a:pt x="18831843" y="4554847"/>
                </a:moveTo>
                <a:cubicBezTo>
                  <a:pt x="18837271" y="4573807"/>
                  <a:pt x="18843791" y="4592766"/>
                  <a:pt x="18837271" y="4610672"/>
                </a:cubicBezTo>
                <a:cubicBezTo>
                  <a:pt x="18825323" y="4610672"/>
                  <a:pt x="18805771" y="4610672"/>
                  <a:pt x="18792739" y="4610672"/>
                </a:cubicBezTo>
                <a:cubicBezTo>
                  <a:pt x="18792739" y="4573807"/>
                  <a:pt x="18818807" y="4567487"/>
                  <a:pt x="18831843" y="4554847"/>
                </a:cubicBezTo>
                <a:close/>
                <a:moveTo>
                  <a:pt x="18886479" y="4550108"/>
                </a:moveTo>
                <a:cubicBezTo>
                  <a:pt x="18886479" y="4594346"/>
                  <a:pt x="18880159" y="4643850"/>
                  <a:pt x="18849615" y="4624891"/>
                </a:cubicBezTo>
                <a:cubicBezTo>
                  <a:pt x="18861199" y="4605932"/>
                  <a:pt x="18861199" y="4550108"/>
                  <a:pt x="18886479" y="4550108"/>
                </a:cubicBezTo>
                <a:close/>
                <a:moveTo>
                  <a:pt x="17242847" y="4550108"/>
                </a:moveTo>
                <a:cubicBezTo>
                  <a:pt x="17261459" y="4556625"/>
                  <a:pt x="17280075" y="4563142"/>
                  <a:pt x="17298687" y="4569659"/>
                </a:cubicBezTo>
                <a:cubicBezTo>
                  <a:pt x="17280075" y="4582693"/>
                  <a:pt x="17242847" y="4601158"/>
                  <a:pt x="17242847" y="4550108"/>
                </a:cubicBezTo>
                <a:close/>
                <a:moveTo>
                  <a:pt x="9398577" y="4550108"/>
                </a:moveTo>
                <a:cubicBezTo>
                  <a:pt x="9410552" y="4550108"/>
                  <a:pt x="9416539" y="4562951"/>
                  <a:pt x="9416539" y="4582214"/>
                </a:cubicBezTo>
                <a:cubicBezTo>
                  <a:pt x="9404564" y="4582214"/>
                  <a:pt x="9398577" y="4575793"/>
                  <a:pt x="9398577" y="4550108"/>
                </a:cubicBezTo>
                <a:close/>
                <a:moveTo>
                  <a:pt x="18211595" y="4547306"/>
                </a:moveTo>
                <a:cubicBezTo>
                  <a:pt x="18223179" y="4545690"/>
                  <a:pt x="18237135" y="4550537"/>
                  <a:pt x="18246615" y="4550537"/>
                </a:cubicBezTo>
                <a:cubicBezTo>
                  <a:pt x="18246615" y="4601164"/>
                  <a:pt x="18209751" y="4582852"/>
                  <a:pt x="18190791" y="4582852"/>
                </a:cubicBezTo>
                <a:cubicBezTo>
                  <a:pt x="18190791" y="4557000"/>
                  <a:pt x="18200007" y="4548921"/>
                  <a:pt x="18211595" y="4547306"/>
                </a:cubicBezTo>
                <a:close/>
                <a:moveTo>
                  <a:pt x="17521595" y="4541769"/>
                </a:moveTo>
                <a:cubicBezTo>
                  <a:pt x="17538979" y="4540965"/>
                  <a:pt x="17558847" y="4547398"/>
                  <a:pt x="17568783" y="4547398"/>
                </a:cubicBezTo>
                <a:cubicBezTo>
                  <a:pt x="17568783" y="4610649"/>
                  <a:pt x="17509179" y="4579559"/>
                  <a:pt x="17489311" y="4579559"/>
                </a:cubicBezTo>
                <a:cubicBezTo>
                  <a:pt x="17489311" y="4550614"/>
                  <a:pt x="17504211" y="4542573"/>
                  <a:pt x="17521595" y="4541769"/>
                </a:cubicBezTo>
                <a:close/>
                <a:moveTo>
                  <a:pt x="10380437" y="4534505"/>
                </a:moveTo>
                <a:cubicBezTo>
                  <a:pt x="10350126" y="4535107"/>
                  <a:pt x="10328410" y="4541129"/>
                  <a:pt x="10299456" y="4579672"/>
                </a:cubicBezTo>
                <a:cubicBezTo>
                  <a:pt x="10338061" y="4560400"/>
                  <a:pt x="10376666" y="4547553"/>
                  <a:pt x="10414199" y="4534705"/>
                </a:cubicBezTo>
                <a:cubicBezTo>
                  <a:pt x="10401599" y="4534705"/>
                  <a:pt x="10390540" y="4534304"/>
                  <a:pt x="10380437" y="4534505"/>
                </a:cubicBezTo>
                <a:close/>
                <a:moveTo>
                  <a:pt x="10828389" y="4522962"/>
                </a:moveTo>
                <a:cubicBezTo>
                  <a:pt x="10828389" y="4555279"/>
                  <a:pt x="10847746" y="4548816"/>
                  <a:pt x="10867104" y="4548816"/>
                </a:cubicBezTo>
                <a:cubicBezTo>
                  <a:pt x="10867104" y="4516499"/>
                  <a:pt x="10841294" y="4522962"/>
                  <a:pt x="10828389" y="4522962"/>
                </a:cubicBezTo>
                <a:close/>
                <a:moveTo>
                  <a:pt x="10433502" y="4521858"/>
                </a:moveTo>
                <a:cubicBezTo>
                  <a:pt x="10433502" y="4541129"/>
                  <a:pt x="10439936" y="4547553"/>
                  <a:pt x="10452805" y="4547553"/>
                </a:cubicBezTo>
                <a:cubicBezTo>
                  <a:pt x="10452805" y="4528282"/>
                  <a:pt x="10446370" y="4521858"/>
                  <a:pt x="10433502" y="4521858"/>
                </a:cubicBezTo>
                <a:close/>
                <a:moveTo>
                  <a:pt x="17469355" y="4521671"/>
                </a:moveTo>
                <a:cubicBezTo>
                  <a:pt x="17469355" y="4542146"/>
                  <a:pt x="17463367" y="4548971"/>
                  <a:pt x="17451391" y="4548971"/>
                </a:cubicBezTo>
                <a:cubicBezTo>
                  <a:pt x="17451391" y="4528496"/>
                  <a:pt x="17457379" y="4521671"/>
                  <a:pt x="17469355" y="4521671"/>
                </a:cubicBezTo>
                <a:close/>
                <a:moveTo>
                  <a:pt x="12132408" y="4521671"/>
                </a:moveTo>
                <a:cubicBezTo>
                  <a:pt x="12132408" y="4542146"/>
                  <a:pt x="12126421" y="4548971"/>
                  <a:pt x="12114446" y="4548971"/>
                </a:cubicBezTo>
                <a:cubicBezTo>
                  <a:pt x="12114446" y="4528496"/>
                  <a:pt x="12120433" y="4521671"/>
                  <a:pt x="12132408" y="4521671"/>
                </a:cubicBezTo>
                <a:close/>
                <a:moveTo>
                  <a:pt x="15988222" y="4521668"/>
                </a:moveTo>
                <a:cubicBezTo>
                  <a:pt x="16000520" y="4521668"/>
                  <a:pt x="16006668" y="4521668"/>
                  <a:pt x="16018966" y="4521668"/>
                </a:cubicBezTo>
                <a:cubicBezTo>
                  <a:pt x="16012816" y="4540283"/>
                  <a:pt x="16012816" y="4558897"/>
                  <a:pt x="16006668" y="4577512"/>
                </a:cubicBezTo>
                <a:cubicBezTo>
                  <a:pt x="16000520" y="4565102"/>
                  <a:pt x="15988222" y="4546488"/>
                  <a:pt x="15982074" y="4534078"/>
                </a:cubicBezTo>
                <a:cubicBezTo>
                  <a:pt x="15982074" y="4527873"/>
                  <a:pt x="15988222" y="4527873"/>
                  <a:pt x="15988222" y="4521668"/>
                </a:cubicBezTo>
                <a:close/>
                <a:moveTo>
                  <a:pt x="11593073" y="4513221"/>
                </a:moveTo>
                <a:cubicBezTo>
                  <a:pt x="11603005" y="4515503"/>
                  <a:pt x="11612329" y="4521853"/>
                  <a:pt x="11620436" y="4534554"/>
                </a:cubicBezTo>
                <a:cubicBezTo>
                  <a:pt x="11542604" y="4553605"/>
                  <a:pt x="11458287" y="4572656"/>
                  <a:pt x="11375050" y="4591707"/>
                </a:cubicBezTo>
                <a:cubicBezTo>
                  <a:pt x="11407480" y="4540904"/>
                  <a:pt x="11458287" y="4547255"/>
                  <a:pt x="11503688" y="4540904"/>
                </a:cubicBezTo>
                <a:cubicBezTo>
                  <a:pt x="11528011" y="4536141"/>
                  <a:pt x="11563278" y="4506374"/>
                  <a:pt x="11593073" y="4513221"/>
                </a:cubicBezTo>
                <a:close/>
                <a:moveTo>
                  <a:pt x="15504608" y="4502711"/>
                </a:moveTo>
                <a:cubicBezTo>
                  <a:pt x="15510596" y="4509132"/>
                  <a:pt x="15510596" y="4515554"/>
                  <a:pt x="15516584" y="4521975"/>
                </a:cubicBezTo>
                <a:cubicBezTo>
                  <a:pt x="15510596" y="4528396"/>
                  <a:pt x="15504608" y="4534817"/>
                  <a:pt x="15498622" y="4521975"/>
                </a:cubicBezTo>
                <a:cubicBezTo>
                  <a:pt x="15498622" y="4515554"/>
                  <a:pt x="15504608" y="4509132"/>
                  <a:pt x="15504608" y="4502711"/>
                </a:cubicBezTo>
                <a:close/>
                <a:moveTo>
                  <a:pt x="15969496" y="4502238"/>
                </a:moveTo>
                <a:cubicBezTo>
                  <a:pt x="15971136" y="4499679"/>
                  <a:pt x="15974418" y="4501385"/>
                  <a:pt x="15980982" y="4504797"/>
                </a:cubicBezTo>
                <a:cubicBezTo>
                  <a:pt x="15974418" y="4511622"/>
                  <a:pt x="15974418" y="4511622"/>
                  <a:pt x="15967854" y="4525272"/>
                </a:cubicBezTo>
                <a:cubicBezTo>
                  <a:pt x="15967854" y="4511622"/>
                  <a:pt x="15967854" y="4504797"/>
                  <a:pt x="15969496" y="4502238"/>
                </a:cubicBezTo>
                <a:close/>
                <a:moveTo>
                  <a:pt x="18128483" y="4497969"/>
                </a:moveTo>
                <a:cubicBezTo>
                  <a:pt x="18140895" y="4504354"/>
                  <a:pt x="18140895" y="4536275"/>
                  <a:pt x="18147099" y="4549044"/>
                </a:cubicBezTo>
                <a:cubicBezTo>
                  <a:pt x="18128483" y="4549044"/>
                  <a:pt x="18109871" y="4549044"/>
                  <a:pt x="18091255" y="4549044"/>
                </a:cubicBezTo>
                <a:cubicBezTo>
                  <a:pt x="18091255" y="4523507"/>
                  <a:pt x="18116075" y="4497969"/>
                  <a:pt x="18128483" y="4497969"/>
                </a:cubicBezTo>
                <a:close/>
                <a:moveTo>
                  <a:pt x="10605081" y="4496163"/>
                </a:moveTo>
                <a:cubicBezTo>
                  <a:pt x="10593285" y="4496163"/>
                  <a:pt x="10586851" y="4502587"/>
                  <a:pt x="10580417" y="4509010"/>
                </a:cubicBezTo>
                <a:cubicBezTo>
                  <a:pt x="10554680" y="4521858"/>
                  <a:pt x="10530015" y="4534705"/>
                  <a:pt x="10510713" y="4547553"/>
                </a:cubicBezTo>
                <a:cubicBezTo>
                  <a:pt x="10510713" y="4573248"/>
                  <a:pt x="10510713" y="4592519"/>
                  <a:pt x="10510713" y="4610720"/>
                </a:cubicBezTo>
                <a:cubicBezTo>
                  <a:pt x="10535377" y="4604296"/>
                  <a:pt x="10554680" y="4617143"/>
                  <a:pt x="10573983" y="4586095"/>
                </a:cubicBezTo>
                <a:cubicBezTo>
                  <a:pt x="10586851" y="4560400"/>
                  <a:pt x="10605081" y="4547553"/>
                  <a:pt x="10624384" y="4547553"/>
                </a:cubicBezTo>
                <a:cubicBezTo>
                  <a:pt x="10617950" y="4528282"/>
                  <a:pt x="10612588" y="4509010"/>
                  <a:pt x="10605081" y="4496163"/>
                </a:cubicBezTo>
                <a:close/>
                <a:moveTo>
                  <a:pt x="11329787" y="4494038"/>
                </a:moveTo>
                <a:cubicBezTo>
                  <a:pt x="11338533" y="4495148"/>
                  <a:pt x="11346978" y="4498375"/>
                  <a:pt x="11355020" y="4504829"/>
                </a:cubicBezTo>
                <a:cubicBezTo>
                  <a:pt x="11245645" y="4550007"/>
                  <a:pt x="11143776" y="4613472"/>
                  <a:pt x="11027968" y="4639289"/>
                </a:cubicBezTo>
                <a:cubicBezTo>
                  <a:pt x="10990437" y="4652197"/>
                  <a:pt x="10951834" y="4645743"/>
                  <a:pt x="10945400" y="4729646"/>
                </a:cubicBezTo>
                <a:cubicBezTo>
                  <a:pt x="10938966" y="4781279"/>
                  <a:pt x="10900364" y="4755462"/>
                  <a:pt x="10913231" y="4723192"/>
                </a:cubicBezTo>
                <a:cubicBezTo>
                  <a:pt x="10874628" y="4723192"/>
                  <a:pt x="10836025" y="4723192"/>
                  <a:pt x="10792061" y="4723192"/>
                </a:cubicBezTo>
                <a:cubicBezTo>
                  <a:pt x="10810290" y="4703830"/>
                  <a:pt x="10836025" y="4703830"/>
                  <a:pt x="10848893" y="4678013"/>
                </a:cubicBezTo>
                <a:cubicBezTo>
                  <a:pt x="10861761" y="4665105"/>
                  <a:pt x="10861761" y="4652197"/>
                  <a:pt x="10861761" y="4632835"/>
                </a:cubicBezTo>
                <a:cubicBezTo>
                  <a:pt x="10868194" y="4600564"/>
                  <a:pt x="10893930" y="4613472"/>
                  <a:pt x="10913231" y="4613472"/>
                </a:cubicBezTo>
                <a:cubicBezTo>
                  <a:pt x="10951834" y="4607018"/>
                  <a:pt x="10990437" y="4588732"/>
                  <a:pt x="11027968" y="4582278"/>
                </a:cubicBezTo>
                <a:cubicBezTo>
                  <a:pt x="11040835" y="4575824"/>
                  <a:pt x="11060137" y="4569369"/>
                  <a:pt x="11079438" y="4569369"/>
                </a:cubicBezTo>
                <a:cubicBezTo>
                  <a:pt x="11098739" y="4569369"/>
                  <a:pt x="11085872" y="4562915"/>
                  <a:pt x="11105173" y="4550007"/>
                </a:cubicBezTo>
                <a:cubicBezTo>
                  <a:pt x="11150210" y="4537099"/>
                  <a:pt x="11201680" y="4524191"/>
                  <a:pt x="11245645" y="4511283"/>
                </a:cubicBezTo>
                <a:cubicBezTo>
                  <a:pt x="11274597" y="4506442"/>
                  <a:pt x="11303550" y="4490710"/>
                  <a:pt x="11329787" y="4494038"/>
                </a:cubicBezTo>
                <a:close/>
                <a:moveTo>
                  <a:pt x="10886462" y="4490646"/>
                </a:moveTo>
                <a:cubicBezTo>
                  <a:pt x="10886462" y="4510036"/>
                  <a:pt x="10892915" y="4522962"/>
                  <a:pt x="10905820" y="4522962"/>
                </a:cubicBezTo>
                <a:cubicBezTo>
                  <a:pt x="10905820" y="4497109"/>
                  <a:pt x="10899367" y="4490646"/>
                  <a:pt x="10886462" y="4490646"/>
                </a:cubicBezTo>
                <a:close/>
                <a:moveTo>
                  <a:pt x="19298799" y="4488492"/>
                </a:moveTo>
                <a:cubicBezTo>
                  <a:pt x="19298799" y="4507757"/>
                  <a:pt x="19298799" y="4520601"/>
                  <a:pt x="19285671" y="4520601"/>
                </a:cubicBezTo>
                <a:cubicBezTo>
                  <a:pt x="19285671" y="4501336"/>
                  <a:pt x="19285671" y="4488492"/>
                  <a:pt x="19298799" y="4488492"/>
                </a:cubicBezTo>
                <a:close/>
                <a:moveTo>
                  <a:pt x="18045543" y="4488492"/>
                </a:moveTo>
                <a:cubicBezTo>
                  <a:pt x="18058387" y="4488492"/>
                  <a:pt x="18071227" y="4494914"/>
                  <a:pt x="18071227" y="4520601"/>
                </a:cubicBezTo>
                <a:cubicBezTo>
                  <a:pt x="18058387" y="4514179"/>
                  <a:pt x="18045543" y="4507757"/>
                  <a:pt x="18039123" y="4501336"/>
                </a:cubicBezTo>
                <a:cubicBezTo>
                  <a:pt x="18039123" y="4494914"/>
                  <a:pt x="18039123" y="4494914"/>
                  <a:pt x="18045543" y="4488492"/>
                </a:cubicBezTo>
                <a:close/>
                <a:moveTo>
                  <a:pt x="16786775" y="4488492"/>
                </a:moveTo>
                <a:cubicBezTo>
                  <a:pt x="16786775" y="4507757"/>
                  <a:pt x="16780455" y="4520601"/>
                  <a:pt x="16768870" y="4520601"/>
                </a:cubicBezTo>
                <a:cubicBezTo>
                  <a:pt x="16768870" y="4494914"/>
                  <a:pt x="16775190" y="4488492"/>
                  <a:pt x="16786775" y="4488492"/>
                </a:cubicBezTo>
                <a:close/>
                <a:moveTo>
                  <a:pt x="15824664" y="4488492"/>
                </a:moveTo>
                <a:cubicBezTo>
                  <a:pt x="15824664" y="4507757"/>
                  <a:pt x="15818676" y="4520601"/>
                  <a:pt x="15806702" y="4520601"/>
                </a:cubicBezTo>
                <a:cubicBezTo>
                  <a:pt x="15806702" y="4494914"/>
                  <a:pt x="15812690" y="4488492"/>
                  <a:pt x="15824664" y="4488492"/>
                </a:cubicBezTo>
                <a:close/>
                <a:moveTo>
                  <a:pt x="15203758" y="4488492"/>
                </a:moveTo>
                <a:cubicBezTo>
                  <a:pt x="15203758" y="4507757"/>
                  <a:pt x="15197770" y="4520601"/>
                  <a:pt x="15185796" y="4520601"/>
                </a:cubicBezTo>
                <a:cubicBezTo>
                  <a:pt x="15185796" y="4494914"/>
                  <a:pt x="15191784" y="4488492"/>
                  <a:pt x="15203758" y="4488492"/>
                </a:cubicBezTo>
                <a:close/>
                <a:moveTo>
                  <a:pt x="21021827" y="4488489"/>
                </a:moveTo>
                <a:cubicBezTo>
                  <a:pt x="21034123" y="4500899"/>
                  <a:pt x="21040271" y="4519514"/>
                  <a:pt x="21052571" y="4531923"/>
                </a:cubicBezTo>
                <a:cubicBezTo>
                  <a:pt x="21040271" y="4544333"/>
                  <a:pt x="21027975" y="4544333"/>
                  <a:pt x="21015679" y="4544333"/>
                </a:cubicBezTo>
                <a:cubicBezTo>
                  <a:pt x="21015679" y="4525718"/>
                  <a:pt x="21021827" y="4507104"/>
                  <a:pt x="21021827" y="4488489"/>
                </a:cubicBezTo>
                <a:close/>
                <a:moveTo>
                  <a:pt x="11356548" y="4476785"/>
                </a:moveTo>
                <a:lnTo>
                  <a:pt x="11351348" y="4487464"/>
                </a:lnTo>
                <a:cubicBezTo>
                  <a:pt x="11351348" y="4487464"/>
                  <a:pt x="11352471" y="4485158"/>
                  <a:pt x="11353874" y="4482276"/>
                </a:cubicBezTo>
                <a:close/>
                <a:moveTo>
                  <a:pt x="11358926" y="4471900"/>
                </a:moveTo>
                <a:lnTo>
                  <a:pt x="11356548" y="4476785"/>
                </a:lnTo>
                <a:lnTo>
                  <a:pt x="11358084" y="4473630"/>
                </a:lnTo>
                <a:cubicBezTo>
                  <a:pt x="11359206" y="4471324"/>
                  <a:pt x="11359768" y="4470171"/>
                  <a:pt x="11358926" y="4471900"/>
                </a:cubicBezTo>
                <a:close/>
                <a:moveTo>
                  <a:pt x="8903997" y="4461474"/>
                </a:moveTo>
                <a:cubicBezTo>
                  <a:pt x="8888883" y="4456638"/>
                  <a:pt x="8868329" y="4480818"/>
                  <a:pt x="8858657" y="4490490"/>
                </a:cubicBezTo>
                <a:cubicBezTo>
                  <a:pt x="8832863" y="4516281"/>
                  <a:pt x="8794173" y="4529177"/>
                  <a:pt x="8755483" y="4542073"/>
                </a:cubicBezTo>
                <a:cubicBezTo>
                  <a:pt x="8717867" y="4561417"/>
                  <a:pt x="8679177" y="4574313"/>
                  <a:pt x="8640487" y="4593656"/>
                </a:cubicBezTo>
                <a:cubicBezTo>
                  <a:pt x="8653384" y="4605477"/>
                  <a:pt x="8717867" y="4618373"/>
                  <a:pt x="8711419" y="4657061"/>
                </a:cubicBezTo>
                <a:cubicBezTo>
                  <a:pt x="8711419" y="4682852"/>
                  <a:pt x="8679177" y="4676405"/>
                  <a:pt x="8679177" y="4708644"/>
                </a:cubicBezTo>
                <a:cubicBezTo>
                  <a:pt x="8749035" y="4650613"/>
                  <a:pt x="8826415" y="4605477"/>
                  <a:pt x="8903795" y="4580760"/>
                </a:cubicBezTo>
                <a:cubicBezTo>
                  <a:pt x="8910244" y="4548521"/>
                  <a:pt x="8923140" y="4509833"/>
                  <a:pt x="8916692" y="4477594"/>
                </a:cubicBezTo>
                <a:cubicBezTo>
                  <a:pt x="8913468" y="4467922"/>
                  <a:pt x="8909035" y="4463086"/>
                  <a:pt x="8903997" y="4461474"/>
                </a:cubicBezTo>
                <a:close/>
                <a:moveTo>
                  <a:pt x="9096172" y="4458250"/>
                </a:moveTo>
                <a:cubicBezTo>
                  <a:pt x="9096172" y="4477594"/>
                  <a:pt x="9096172" y="4490490"/>
                  <a:pt x="9109068" y="4490490"/>
                </a:cubicBezTo>
                <a:cubicBezTo>
                  <a:pt x="9109068" y="4471146"/>
                  <a:pt x="9109068" y="4458250"/>
                  <a:pt x="9096172" y="4458250"/>
                </a:cubicBezTo>
                <a:close/>
                <a:moveTo>
                  <a:pt x="9018791" y="4458250"/>
                </a:moveTo>
                <a:cubicBezTo>
                  <a:pt x="9018791" y="4477594"/>
                  <a:pt x="9025240" y="4490490"/>
                  <a:pt x="9038136" y="4490490"/>
                </a:cubicBezTo>
                <a:cubicBezTo>
                  <a:pt x="9038136" y="4464698"/>
                  <a:pt x="9031688" y="4458250"/>
                  <a:pt x="9018791" y="4458250"/>
                </a:cubicBezTo>
                <a:close/>
                <a:moveTo>
                  <a:pt x="15336444" y="4456721"/>
                </a:moveTo>
                <a:cubicBezTo>
                  <a:pt x="15336444" y="4487464"/>
                  <a:pt x="15311848" y="4487464"/>
                  <a:pt x="15299550" y="4487464"/>
                </a:cubicBezTo>
                <a:cubicBezTo>
                  <a:pt x="15299550" y="4450572"/>
                  <a:pt x="15317998" y="4456721"/>
                  <a:pt x="15336444" y="4456721"/>
                </a:cubicBezTo>
                <a:close/>
                <a:moveTo>
                  <a:pt x="10955021" y="4455098"/>
                </a:moveTo>
                <a:cubicBezTo>
                  <a:pt x="10942922" y="4453482"/>
                  <a:pt x="10928404" y="4458330"/>
                  <a:pt x="10918725" y="4458330"/>
                </a:cubicBezTo>
                <a:cubicBezTo>
                  <a:pt x="10918725" y="4510036"/>
                  <a:pt x="10957441" y="4490646"/>
                  <a:pt x="10976799" y="4490646"/>
                </a:cubicBezTo>
                <a:cubicBezTo>
                  <a:pt x="10976799" y="4464793"/>
                  <a:pt x="10967120" y="4456714"/>
                  <a:pt x="10955021" y="4455098"/>
                </a:cubicBezTo>
                <a:close/>
                <a:moveTo>
                  <a:pt x="17957795" y="4453298"/>
                </a:moveTo>
                <a:cubicBezTo>
                  <a:pt x="17984547" y="4452426"/>
                  <a:pt x="18009195" y="4462897"/>
                  <a:pt x="18038055" y="4476858"/>
                </a:cubicBezTo>
                <a:cubicBezTo>
                  <a:pt x="17999575" y="4501677"/>
                  <a:pt x="17962167" y="4464448"/>
                  <a:pt x="17930107" y="4458243"/>
                </a:cubicBezTo>
                <a:cubicBezTo>
                  <a:pt x="17939723" y="4455140"/>
                  <a:pt x="17948875" y="4453589"/>
                  <a:pt x="17957795" y="4453298"/>
                </a:cubicBezTo>
                <a:close/>
                <a:moveTo>
                  <a:pt x="11464578" y="4452268"/>
                </a:moveTo>
                <a:cubicBezTo>
                  <a:pt x="11481694" y="4450672"/>
                  <a:pt x="11500389" y="4460248"/>
                  <a:pt x="11506709" y="4479401"/>
                </a:cubicBezTo>
                <a:cubicBezTo>
                  <a:pt x="11481430" y="4479401"/>
                  <a:pt x="11456152" y="4485786"/>
                  <a:pt x="11431927" y="4492170"/>
                </a:cubicBezTo>
                <a:cubicBezTo>
                  <a:pt x="11431927" y="4466633"/>
                  <a:pt x="11447463" y="4453864"/>
                  <a:pt x="11464578" y="4452268"/>
                </a:cubicBezTo>
                <a:close/>
                <a:moveTo>
                  <a:pt x="9374754" y="4449044"/>
                </a:moveTo>
                <a:cubicBezTo>
                  <a:pt x="9377872" y="4449044"/>
                  <a:pt x="9380866" y="4452254"/>
                  <a:pt x="9383360" y="4458676"/>
                </a:cubicBezTo>
                <a:lnTo>
                  <a:pt x="9378423" y="4477742"/>
                </a:lnTo>
                <a:lnTo>
                  <a:pt x="9378619" y="4478014"/>
                </a:lnTo>
                <a:cubicBezTo>
                  <a:pt x="9371634" y="4478014"/>
                  <a:pt x="9365646" y="4478014"/>
                  <a:pt x="9360657" y="4478014"/>
                </a:cubicBezTo>
                <a:cubicBezTo>
                  <a:pt x="9360657" y="4472027"/>
                  <a:pt x="9365646" y="4466040"/>
                  <a:pt x="9365646" y="4460052"/>
                </a:cubicBezTo>
                <a:lnTo>
                  <a:pt x="9375695" y="4473966"/>
                </a:lnTo>
                <a:lnTo>
                  <a:pt x="9365398" y="4458676"/>
                </a:lnTo>
                <a:cubicBezTo>
                  <a:pt x="9368392" y="4452254"/>
                  <a:pt x="9371635" y="4449044"/>
                  <a:pt x="9374754" y="4449044"/>
                </a:cubicBezTo>
                <a:close/>
                <a:moveTo>
                  <a:pt x="17366079" y="4445836"/>
                </a:moveTo>
                <a:cubicBezTo>
                  <a:pt x="17392619" y="4465704"/>
                  <a:pt x="17431331" y="4472326"/>
                  <a:pt x="17431331" y="4525306"/>
                </a:cubicBezTo>
                <a:cubicBezTo>
                  <a:pt x="17412527" y="4525306"/>
                  <a:pt x="17392619" y="4525306"/>
                  <a:pt x="17372711" y="4525306"/>
                </a:cubicBezTo>
                <a:cubicBezTo>
                  <a:pt x="17372711" y="4498816"/>
                  <a:pt x="17366079" y="4472326"/>
                  <a:pt x="17366079" y="4445836"/>
                </a:cubicBezTo>
                <a:close/>
                <a:moveTo>
                  <a:pt x="18455575" y="4433297"/>
                </a:moveTo>
                <a:cubicBezTo>
                  <a:pt x="18463263" y="4434903"/>
                  <a:pt x="18469411" y="4442929"/>
                  <a:pt x="18469411" y="4458982"/>
                </a:cubicBezTo>
                <a:cubicBezTo>
                  <a:pt x="18457111" y="4452561"/>
                  <a:pt x="18444815" y="4446140"/>
                  <a:pt x="18432519" y="4446140"/>
                </a:cubicBezTo>
                <a:cubicBezTo>
                  <a:pt x="18438667" y="4436508"/>
                  <a:pt x="18447891" y="4431692"/>
                  <a:pt x="18455575" y="4433297"/>
                </a:cubicBezTo>
                <a:close/>
                <a:moveTo>
                  <a:pt x="11540338" y="4431807"/>
                </a:moveTo>
                <a:cubicBezTo>
                  <a:pt x="11552747" y="4430211"/>
                  <a:pt x="11563606" y="4434999"/>
                  <a:pt x="11563606" y="4457345"/>
                </a:cubicBezTo>
                <a:cubicBezTo>
                  <a:pt x="11549645" y="4457345"/>
                  <a:pt x="11532194" y="4460936"/>
                  <a:pt x="11519105" y="4454652"/>
                </a:cubicBezTo>
                <a:lnTo>
                  <a:pt x="11512377" y="4448676"/>
                </a:lnTo>
                <a:lnTo>
                  <a:pt x="11513251" y="4449846"/>
                </a:lnTo>
                <a:cubicBezTo>
                  <a:pt x="11514747" y="4452254"/>
                  <a:pt x="11516244" y="4455465"/>
                  <a:pt x="11516244" y="4458676"/>
                </a:cubicBezTo>
                <a:cubicBezTo>
                  <a:pt x="11510257" y="4465097"/>
                  <a:pt x="11510257" y="4471518"/>
                  <a:pt x="11510257" y="4477939"/>
                </a:cubicBezTo>
                <a:cubicBezTo>
                  <a:pt x="11507263" y="4468308"/>
                  <a:pt x="11504269" y="4463492"/>
                  <a:pt x="11503521" y="4459478"/>
                </a:cubicBezTo>
                <a:lnTo>
                  <a:pt x="11509928" y="4446500"/>
                </a:lnTo>
                <a:lnTo>
                  <a:pt x="11507762" y="4444576"/>
                </a:lnTo>
                <a:cubicBezTo>
                  <a:pt x="11513967" y="4441384"/>
                  <a:pt x="11527928" y="4433403"/>
                  <a:pt x="11540338" y="4431807"/>
                </a:cubicBezTo>
                <a:close/>
                <a:moveTo>
                  <a:pt x="10716226" y="4426876"/>
                </a:moveTo>
                <a:cubicBezTo>
                  <a:pt x="10729069" y="4439930"/>
                  <a:pt x="10735491" y="4452984"/>
                  <a:pt x="10748335" y="4459511"/>
                </a:cubicBezTo>
                <a:cubicBezTo>
                  <a:pt x="10735491" y="4466038"/>
                  <a:pt x="10722648" y="4479092"/>
                  <a:pt x="10716226" y="4492146"/>
                </a:cubicBezTo>
                <a:cubicBezTo>
                  <a:pt x="10716226" y="4472565"/>
                  <a:pt x="10716226" y="4452984"/>
                  <a:pt x="10716226" y="4426876"/>
                </a:cubicBezTo>
                <a:close/>
                <a:moveTo>
                  <a:pt x="10014741" y="4426876"/>
                </a:moveTo>
                <a:cubicBezTo>
                  <a:pt x="10026716" y="4426876"/>
                  <a:pt x="10032703" y="4433297"/>
                  <a:pt x="10032703" y="4458982"/>
                </a:cubicBezTo>
                <a:cubicBezTo>
                  <a:pt x="10020728" y="4458982"/>
                  <a:pt x="10014741" y="4452561"/>
                  <a:pt x="10014741" y="4426876"/>
                </a:cubicBezTo>
                <a:close/>
                <a:moveTo>
                  <a:pt x="15539128" y="4421748"/>
                </a:moveTo>
                <a:cubicBezTo>
                  <a:pt x="15545894" y="4422574"/>
                  <a:pt x="15552694" y="4424228"/>
                  <a:pt x="15559156" y="4425881"/>
                </a:cubicBezTo>
                <a:cubicBezTo>
                  <a:pt x="15533304" y="4432495"/>
                  <a:pt x="15514994" y="4445722"/>
                  <a:pt x="15489142" y="4458949"/>
                </a:cubicBezTo>
                <a:cubicBezTo>
                  <a:pt x="15498834" y="4424228"/>
                  <a:pt x="15518830" y="4419268"/>
                  <a:pt x="15539128" y="4421748"/>
                </a:cubicBezTo>
                <a:close/>
                <a:moveTo>
                  <a:pt x="9661633" y="4419118"/>
                </a:moveTo>
                <a:cubicBezTo>
                  <a:pt x="9681023" y="4419118"/>
                  <a:pt x="9700413" y="4412654"/>
                  <a:pt x="9706876" y="4444971"/>
                </a:cubicBezTo>
                <a:cubicBezTo>
                  <a:pt x="9706876" y="4464361"/>
                  <a:pt x="9713339" y="4490214"/>
                  <a:pt x="9732729" y="4483750"/>
                </a:cubicBezTo>
                <a:cubicBezTo>
                  <a:pt x="9765046" y="4470824"/>
                  <a:pt x="9777972" y="4464361"/>
                  <a:pt x="9790899" y="4522530"/>
                </a:cubicBezTo>
                <a:cubicBezTo>
                  <a:pt x="9732729" y="4548383"/>
                  <a:pt x="9668096" y="4580700"/>
                  <a:pt x="9609927" y="4611939"/>
                </a:cubicBezTo>
                <a:cubicBezTo>
                  <a:pt x="9577610" y="4637792"/>
                  <a:pt x="9526981" y="4695962"/>
                  <a:pt x="9507591" y="4611939"/>
                </a:cubicBezTo>
                <a:cubicBezTo>
                  <a:pt x="9520518" y="4611939"/>
                  <a:pt x="9533444" y="4611939"/>
                  <a:pt x="9546371" y="4611939"/>
                </a:cubicBezTo>
                <a:cubicBezTo>
                  <a:pt x="9546371" y="4554847"/>
                  <a:pt x="9526981" y="4477287"/>
                  <a:pt x="9577610" y="4464361"/>
                </a:cubicBezTo>
                <a:cubicBezTo>
                  <a:pt x="9603463" y="4457897"/>
                  <a:pt x="9655170" y="4412654"/>
                  <a:pt x="9674559" y="4477287"/>
                </a:cubicBezTo>
                <a:lnTo>
                  <a:pt x="9674697" y="4476977"/>
                </a:lnTo>
                <a:lnTo>
                  <a:pt x="9673982" y="4456268"/>
                </a:lnTo>
                <a:cubicBezTo>
                  <a:pt x="9675105" y="4454261"/>
                  <a:pt x="9676789" y="4453258"/>
                  <a:pt x="9678940" y="4453559"/>
                </a:cubicBezTo>
                <a:lnTo>
                  <a:pt x="9686569" y="4458586"/>
                </a:lnTo>
                <a:lnTo>
                  <a:pt x="9687486" y="4457897"/>
                </a:lnTo>
                <a:cubicBezTo>
                  <a:pt x="9674559" y="4444971"/>
                  <a:pt x="9668096" y="4432044"/>
                  <a:pt x="9661633" y="4419118"/>
                </a:cubicBezTo>
                <a:close/>
                <a:moveTo>
                  <a:pt x="383018" y="4418305"/>
                </a:moveTo>
                <a:cubicBezTo>
                  <a:pt x="405162" y="4418305"/>
                  <a:pt x="429773" y="4426508"/>
                  <a:pt x="439616" y="4426508"/>
                </a:cubicBezTo>
                <a:cubicBezTo>
                  <a:pt x="439616" y="4492136"/>
                  <a:pt x="360865" y="4459322"/>
                  <a:pt x="341175" y="4459322"/>
                </a:cubicBezTo>
                <a:cubicBezTo>
                  <a:pt x="341175" y="4426508"/>
                  <a:pt x="360865" y="4418305"/>
                  <a:pt x="383018" y="4418305"/>
                </a:cubicBezTo>
                <a:close/>
                <a:moveTo>
                  <a:pt x="17280143" y="4416376"/>
                </a:moveTo>
                <a:cubicBezTo>
                  <a:pt x="17300527" y="4417996"/>
                  <a:pt x="17321723" y="4426095"/>
                  <a:pt x="17341291" y="4426095"/>
                </a:cubicBezTo>
                <a:cubicBezTo>
                  <a:pt x="17334767" y="4445534"/>
                  <a:pt x="17328247" y="4464973"/>
                  <a:pt x="17321723" y="4477932"/>
                </a:cubicBezTo>
                <a:cubicBezTo>
                  <a:pt x="17308679" y="4477932"/>
                  <a:pt x="17302155" y="4471453"/>
                  <a:pt x="17289111" y="4471453"/>
                </a:cubicBezTo>
                <a:cubicBezTo>
                  <a:pt x="17269543" y="4458493"/>
                  <a:pt x="17243455" y="4452014"/>
                  <a:pt x="17223887" y="4445534"/>
                </a:cubicBezTo>
                <a:cubicBezTo>
                  <a:pt x="17240195" y="4419616"/>
                  <a:pt x="17259759" y="4414756"/>
                  <a:pt x="17280143" y="4416376"/>
                </a:cubicBezTo>
                <a:close/>
                <a:moveTo>
                  <a:pt x="11931121" y="4412654"/>
                </a:moveTo>
                <a:cubicBezTo>
                  <a:pt x="11937580" y="4419177"/>
                  <a:pt x="11950498" y="4432222"/>
                  <a:pt x="11956957" y="4445267"/>
                </a:cubicBezTo>
                <a:cubicBezTo>
                  <a:pt x="11892365" y="4458312"/>
                  <a:pt x="11828850" y="4471358"/>
                  <a:pt x="11764257" y="4490926"/>
                </a:cubicBezTo>
                <a:cubicBezTo>
                  <a:pt x="11731961" y="4497448"/>
                  <a:pt x="11706125" y="4497448"/>
                  <a:pt x="11680288" y="4510493"/>
                </a:cubicBezTo>
                <a:cubicBezTo>
                  <a:pt x="11665754" y="4515385"/>
                  <a:pt x="11648194" y="4523946"/>
                  <a:pt x="11632146" y="4516914"/>
                </a:cubicBezTo>
                <a:lnTo>
                  <a:pt x="11619328" y="4506123"/>
                </a:lnTo>
                <a:lnTo>
                  <a:pt x="11624279" y="4523463"/>
                </a:lnTo>
                <a:cubicBezTo>
                  <a:pt x="11622831" y="4528843"/>
                  <a:pt x="11618354" y="4530380"/>
                  <a:pt x="11612034" y="4521157"/>
                </a:cubicBezTo>
                <a:lnTo>
                  <a:pt x="11617665" y="4504723"/>
                </a:lnTo>
                <a:lnTo>
                  <a:pt x="11616772" y="4503971"/>
                </a:lnTo>
                <a:lnTo>
                  <a:pt x="11618067" y="4503548"/>
                </a:lnTo>
                <a:lnTo>
                  <a:pt x="11618354" y="4502711"/>
                </a:lnTo>
                <a:lnTo>
                  <a:pt x="11618548" y="4503391"/>
                </a:lnTo>
                <a:lnTo>
                  <a:pt x="11796554" y="4445267"/>
                </a:lnTo>
                <a:cubicBezTo>
                  <a:pt x="11828850" y="4438745"/>
                  <a:pt x="11853610" y="4432222"/>
                  <a:pt x="11885906" y="4425699"/>
                </a:cubicBezTo>
                <a:cubicBezTo>
                  <a:pt x="11898824" y="4419177"/>
                  <a:pt x="11918202" y="4412654"/>
                  <a:pt x="11931121" y="4412654"/>
                </a:cubicBezTo>
                <a:close/>
                <a:moveTo>
                  <a:pt x="10624384" y="4412654"/>
                </a:moveTo>
                <a:cubicBezTo>
                  <a:pt x="10612588" y="4419078"/>
                  <a:pt x="10605081" y="4431925"/>
                  <a:pt x="10605081" y="4444773"/>
                </a:cubicBezTo>
                <a:cubicBezTo>
                  <a:pt x="10624384" y="4449591"/>
                  <a:pt x="10643687" y="4447182"/>
                  <a:pt x="10660275" y="4459226"/>
                </a:cubicBezTo>
                <a:lnTo>
                  <a:pt x="10673742" y="4474493"/>
                </a:lnTo>
                <a:lnTo>
                  <a:pt x="10668826" y="4458676"/>
                </a:lnTo>
                <a:cubicBezTo>
                  <a:pt x="10674813" y="4445833"/>
                  <a:pt x="10680801" y="4445833"/>
                  <a:pt x="10686788" y="4458676"/>
                </a:cubicBezTo>
                <a:lnTo>
                  <a:pt x="10675627" y="4476630"/>
                </a:lnTo>
                <a:lnTo>
                  <a:pt x="10675858" y="4476892"/>
                </a:lnTo>
                <a:lnTo>
                  <a:pt x="10675464" y="4476892"/>
                </a:lnTo>
                <a:lnTo>
                  <a:pt x="10674813" y="4477939"/>
                </a:lnTo>
                <a:lnTo>
                  <a:pt x="10674487" y="4476892"/>
                </a:lnTo>
                <a:lnTo>
                  <a:pt x="10659772" y="4476892"/>
                </a:lnTo>
                <a:cubicBezTo>
                  <a:pt x="10653338" y="4478497"/>
                  <a:pt x="10646904" y="4483315"/>
                  <a:pt x="10643687" y="4496163"/>
                </a:cubicBezTo>
                <a:cubicBezTo>
                  <a:pt x="10630818" y="4521858"/>
                  <a:pt x="10637253" y="4553977"/>
                  <a:pt x="10637253" y="4579672"/>
                </a:cubicBezTo>
                <a:cubicBezTo>
                  <a:pt x="10675858" y="4573248"/>
                  <a:pt x="10714463" y="4573248"/>
                  <a:pt x="10753069" y="4592519"/>
                </a:cubicBezTo>
                <a:cubicBezTo>
                  <a:pt x="10650121" y="4655686"/>
                  <a:pt x="10548246" y="4726347"/>
                  <a:pt x="10439936" y="4758466"/>
                </a:cubicBezTo>
                <a:cubicBezTo>
                  <a:pt x="10414199" y="4771313"/>
                  <a:pt x="10383101" y="4771313"/>
                  <a:pt x="10363798" y="4784161"/>
                </a:cubicBezTo>
                <a:cubicBezTo>
                  <a:pt x="10338061" y="4797008"/>
                  <a:pt x="10318758" y="4821632"/>
                  <a:pt x="10293021" y="4834480"/>
                </a:cubicBezTo>
                <a:cubicBezTo>
                  <a:pt x="10241548" y="4860175"/>
                  <a:pt x="10184712" y="4853751"/>
                  <a:pt x="10133238" y="4866599"/>
                </a:cubicBezTo>
                <a:cubicBezTo>
                  <a:pt x="10165409" y="4840904"/>
                  <a:pt x="10204015" y="4815209"/>
                  <a:pt x="10241548" y="4784161"/>
                </a:cubicBezTo>
                <a:cubicBezTo>
                  <a:pt x="10267284" y="4758466"/>
                  <a:pt x="10254416" y="4707076"/>
                  <a:pt x="10254416" y="4674957"/>
                </a:cubicBezTo>
                <a:cubicBezTo>
                  <a:pt x="10260850" y="4681381"/>
                  <a:pt x="10267284" y="4694228"/>
                  <a:pt x="10273719" y="4707076"/>
                </a:cubicBezTo>
                <a:cubicBezTo>
                  <a:pt x="10273719" y="4668533"/>
                  <a:pt x="10286587" y="4623567"/>
                  <a:pt x="10267284" y="4597872"/>
                </a:cubicBezTo>
                <a:cubicBezTo>
                  <a:pt x="10247982" y="4566824"/>
                  <a:pt x="10215811" y="4573248"/>
                  <a:pt x="10191146" y="4560400"/>
                </a:cubicBezTo>
                <a:cubicBezTo>
                  <a:pt x="10267284" y="4457620"/>
                  <a:pt x="10376666" y="4470468"/>
                  <a:pt x="10472107" y="4457620"/>
                </a:cubicBezTo>
                <a:cubicBezTo>
                  <a:pt x="10472107" y="4476892"/>
                  <a:pt x="10472107" y="4502587"/>
                  <a:pt x="10472107" y="4521858"/>
                </a:cubicBezTo>
                <a:cubicBezTo>
                  <a:pt x="10523581" y="4489739"/>
                  <a:pt x="10567548" y="4425502"/>
                  <a:pt x="10624384" y="4412654"/>
                </a:cubicBezTo>
                <a:close/>
                <a:moveTo>
                  <a:pt x="20902203" y="4396919"/>
                </a:moveTo>
                <a:cubicBezTo>
                  <a:pt x="20922199" y="4392184"/>
                  <a:pt x="20943527" y="4416013"/>
                  <a:pt x="20957747" y="4425789"/>
                </a:cubicBezTo>
                <a:cubicBezTo>
                  <a:pt x="20951427" y="4445340"/>
                  <a:pt x="20945107" y="4464892"/>
                  <a:pt x="20945107" y="4477926"/>
                </a:cubicBezTo>
                <a:cubicBezTo>
                  <a:pt x="20926147" y="4458374"/>
                  <a:pt x="20901923" y="4432306"/>
                  <a:pt x="20882963" y="4412754"/>
                </a:cubicBezTo>
                <a:cubicBezTo>
                  <a:pt x="20889019" y="4403250"/>
                  <a:pt x="20895539" y="4398498"/>
                  <a:pt x="20902203" y="4396919"/>
                </a:cubicBezTo>
                <a:close/>
                <a:moveTo>
                  <a:pt x="17149399" y="4395190"/>
                </a:moveTo>
                <a:cubicBezTo>
                  <a:pt x="17155507" y="4395622"/>
                  <a:pt x="17161323" y="4396383"/>
                  <a:pt x="17165975" y="4396383"/>
                </a:cubicBezTo>
                <a:cubicBezTo>
                  <a:pt x="17165975" y="4449469"/>
                  <a:pt x="17128747" y="4429562"/>
                  <a:pt x="17110131" y="4429562"/>
                </a:cubicBezTo>
                <a:cubicBezTo>
                  <a:pt x="17110131" y="4395553"/>
                  <a:pt x="17131075" y="4393894"/>
                  <a:pt x="17149399" y="4395190"/>
                </a:cubicBezTo>
                <a:close/>
                <a:moveTo>
                  <a:pt x="11655876" y="4395190"/>
                </a:moveTo>
                <a:cubicBezTo>
                  <a:pt x="11661998" y="4395622"/>
                  <a:pt x="11667857" y="4396383"/>
                  <a:pt x="11672597" y="4396383"/>
                </a:cubicBezTo>
                <a:cubicBezTo>
                  <a:pt x="11672597" y="4449469"/>
                  <a:pt x="11635731" y="4429562"/>
                  <a:pt x="11616772" y="4429562"/>
                </a:cubicBezTo>
                <a:cubicBezTo>
                  <a:pt x="11616772" y="4395553"/>
                  <a:pt x="11637509" y="4393894"/>
                  <a:pt x="11655876" y="4395190"/>
                </a:cubicBezTo>
                <a:close/>
                <a:moveTo>
                  <a:pt x="19189879" y="4393697"/>
                </a:moveTo>
                <a:cubicBezTo>
                  <a:pt x="19189879" y="4412962"/>
                  <a:pt x="19183891" y="4425806"/>
                  <a:pt x="19171919" y="4425806"/>
                </a:cubicBezTo>
                <a:cubicBezTo>
                  <a:pt x="19171919" y="4406541"/>
                  <a:pt x="19177903" y="4393697"/>
                  <a:pt x="19189879" y="4393697"/>
                </a:cubicBezTo>
                <a:close/>
                <a:moveTo>
                  <a:pt x="17848535" y="4393697"/>
                </a:moveTo>
                <a:cubicBezTo>
                  <a:pt x="17848535" y="4419384"/>
                  <a:pt x="17842547" y="4425806"/>
                  <a:pt x="17830571" y="4425806"/>
                </a:cubicBezTo>
                <a:cubicBezTo>
                  <a:pt x="17830571" y="4406541"/>
                  <a:pt x="17836559" y="4393697"/>
                  <a:pt x="17848535" y="4393697"/>
                </a:cubicBezTo>
                <a:close/>
                <a:moveTo>
                  <a:pt x="17185967" y="4393697"/>
                </a:moveTo>
                <a:cubicBezTo>
                  <a:pt x="17197551" y="4400082"/>
                  <a:pt x="17210191" y="4406466"/>
                  <a:pt x="17222831" y="4412850"/>
                </a:cubicBezTo>
                <a:cubicBezTo>
                  <a:pt x="17216511" y="4425619"/>
                  <a:pt x="17204927" y="4432003"/>
                  <a:pt x="17197551" y="4444772"/>
                </a:cubicBezTo>
                <a:cubicBezTo>
                  <a:pt x="17191235" y="4432003"/>
                  <a:pt x="17191235" y="4412850"/>
                  <a:pt x="17185967" y="4393697"/>
                </a:cubicBezTo>
                <a:close/>
                <a:moveTo>
                  <a:pt x="10828980" y="4393697"/>
                </a:moveTo>
                <a:cubicBezTo>
                  <a:pt x="10828980" y="4419384"/>
                  <a:pt x="10822993" y="4425806"/>
                  <a:pt x="10811018" y="4425806"/>
                </a:cubicBezTo>
                <a:cubicBezTo>
                  <a:pt x="10811018" y="4406541"/>
                  <a:pt x="10818003" y="4393697"/>
                  <a:pt x="10828980" y="4393697"/>
                </a:cubicBezTo>
                <a:close/>
                <a:moveTo>
                  <a:pt x="10450799" y="4393697"/>
                </a:moveTo>
                <a:cubicBezTo>
                  <a:pt x="10462774" y="4393697"/>
                  <a:pt x="10468761" y="4406541"/>
                  <a:pt x="10468761" y="4425806"/>
                </a:cubicBezTo>
                <a:cubicBezTo>
                  <a:pt x="10456786" y="4425806"/>
                  <a:pt x="10450799" y="4412962"/>
                  <a:pt x="10450799" y="4393697"/>
                </a:cubicBezTo>
                <a:close/>
                <a:moveTo>
                  <a:pt x="16602978" y="4393694"/>
                </a:moveTo>
                <a:cubicBezTo>
                  <a:pt x="16627798" y="4406820"/>
                  <a:pt x="16646414" y="4446197"/>
                  <a:pt x="16658822" y="4492136"/>
                </a:cubicBezTo>
                <a:cubicBezTo>
                  <a:pt x="16615388" y="4492136"/>
                  <a:pt x="16615388" y="4452760"/>
                  <a:pt x="16602978" y="4393694"/>
                </a:cubicBezTo>
                <a:close/>
                <a:moveTo>
                  <a:pt x="9189528" y="4387259"/>
                </a:moveTo>
                <a:cubicBezTo>
                  <a:pt x="9192522" y="4387259"/>
                  <a:pt x="9195516" y="4390300"/>
                  <a:pt x="9198509" y="4396383"/>
                </a:cubicBezTo>
                <a:cubicBezTo>
                  <a:pt x="9192522" y="4416290"/>
                  <a:pt x="9186534" y="4416290"/>
                  <a:pt x="9180547" y="4396383"/>
                </a:cubicBezTo>
                <a:cubicBezTo>
                  <a:pt x="9183541" y="4390300"/>
                  <a:pt x="9186535" y="4387259"/>
                  <a:pt x="9189528" y="4387259"/>
                </a:cubicBezTo>
                <a:close/>
                <a:moveTo>
                  <a:pt x="17062407" y="4365915"/>
                </a:moveTo>
                <a:cubicBezTo>
                  <a:pt x="17072327" y="4368153"/>
                  <a:pt x="17080591" y="4377369"/>
                  <a:pt x="17080591" y="4392641"/>
                </a:cubicBezTo>
                <a:cubicBezTo>
                  <a:pt x="17060751" y="4392641"/>
                  <a:pt x="17047527" y="4387375"/>
                  <a:pt x="17034299" y="4381055"/>
                </a:cubicBezTo>
                <a:cubicBezTo>
                  <a:pt x="17040911" y="4368416"/>
                  <a:pt x="17052487" y="4363677"/>
                  <a:pt x="17062407" y="4365915"/>
                </a:cubicBezTo>
                <a:close/>
                <a:moveTo>
                  <a:pt x="17638075" y="4362945"/>
                </a:moveTo>
                <a:cubicBezTo>
                  <a:pt x="17643763" y="4363480"/>
                  <a:pt x="17649347" y="4364310"/>
                  <a:pt x="17654135" y="4364310"/>
                </a:cubicBezTo>
                <a:cubicBezTo>
                  <a:pt x="17654135" y="4416290"/>
                  <a:pt x="17622215" y="4396383"/>
                  <a:pt x="17603063" y="4396383"/>
                </a:cubicBezTo>
                <a:cubicBezTo>
                  <a:pt x="17603063" y="4362374"/>
                  <a:pt x="17621019" y="4361338"/>
                  <a:pt x="17638075" y="4362945"/>
                </a:cubicBezTo>
                <a:close/>
                <a:moveTo>
                  <a:pt x="17754895" y="4361613"/>
                </a:moveTo>
                <a:cubicBezTo>
                  <a:pt x="17767027" y="4366165"/>
                  <a:pt x="17779899" y="4382570"/>
                  <a:pt x="17786879" y="4392642"/>
                </a:cubicBezTo>
                <a:cubicBezTo>
                  <a:pt x="17768263" y="4392642"/>
                  <a:pt x="17749651" y="4387375"/>
                  <a:pt x="17731035" y="4381056"/>
                </a:cubicBezTo>
                <a:cubicBezTo>
                  <a:pt x="17734135" y="4369996"/>
                  <a:pt x="17738403" y="4364071"/>
                  <a:pt x="17743251" y="4361685"/>
                </a:cubicBezTo>
                <a:cubicBezTo>
                  <a:pt x="17746887" y="4359895"/>
                  <a:pt x="17750851" y="4360096"/>
                  <a:pt x="17754895" y="4361613"/>
                </a:cubicBezTo>
                <a:close/>
                <a:moveTo>
                  <a:pt x="20033551" y="4360518"/>
                </a:moveTo>
                <a:cubicBezTo>
                  <a:pt x="20033551" y="4380424"/>
                  <a:pt x="20027563" y="4392588"/>
                  <a:pt x="20015587" y="4392588"/>
                </a:cubicBezTo>
                <a:cubicBezTo>
                  <a:pt x="20015587" y="4373789"/>
                  <a:pt x="20021575" y="4360518"/>
                  <a:pt x="20033551" y="4360518"/>
                </a:cubicBezTo>
                <a:close/>
                <a:moveTo>
                  <a:pt x="12070792" y="4360518"/>
                </a:moveTo>
                <a:cubicBezTo>
                  <a:pt x="12070792" y="4387059"/>
                  <a:pt x="12064805" y="4392588"/>
                  <a:pt x="12052830" y="4392588"/>
                </a:cubicBezTo>
                <a:cubicBezTo>
                  <a:pt x="12052830" y="4373789"/>
                  <a:pt x="12058817" y="4360518"/>
                  <a:pt x="12070792" y="4360518"/>
                </a:cubicBezTo>
                <a:close/>
                <a:moveTo>
                  <a:pt x="11506764" y="4360518"/>
                </a:moveTo>
                <a:cubicBezTo>
                  <a:pt x="11506764" y="4387059"/>
                  <a:pt x="11500777" y="4392588"/>
                  <a:pt x="11488802" y="4392588"/>
                </a:cubicBezTo>
                <a:cubicBezTo>
                  <a:pt x="11488802" y="4373789"/>
                  <a:pt x="11494789" y="4360518"/>
                  <a:pt x="11506764" y="4360518"/>
                </a:cubicBezTo>
                <a:close/>
                <a:moveTo>
                  <a:pt x="10710459" y="4360518"/>
                </a:moveTo>
                <a:cubicBezTo>
                  <a:pt x="10710459" y="4397382"/>
                  <a:pt x="10692013" y="4391062"/>
                  <a:pt x="10673567" y="4391062"/>
                </a:cubicBezTo>
                <a:cubicBezTo>
                  <a:pt x="10673567" y="4360518"/>
                  <a:pt x="10698162" y="4360518"/>
                  <a:pt x="10710459" y="4360518"/>
                </a:cubicBezTo>
                <a:close/>
                <a:moveTo>
                  <a:pt x="16412890" y="4356657"/>
                </a:moveTo>
                <a:cubicBezTo>
                  <a:pt x="16415884" y="4357459"/>
                  <a:pt x="16418878" y="4360670"/>
                  <a:pt x="16421872" y="4363881"/>
                </a:cubicBezTo>
                <a:cubicBezTo>
                  <a:pt x="16415884" y="4370302"/>
                  <a:pt x="16415884" y="4376723"/>
                  <a:pt x="16409896" y="4383144"/>
                </a:cubicBezTo>
                <a:lnTo>
                  <a:pt x="16408446" y="4378480"/>
                </a:lnTo>
                <a:lnTo>
                  <a:pt x="16399170" y="4378480"/>
                </a:lnTo>
                <a:lnTo>
                  <a:pt x="16404182" y="4364759"/>
                </a:lnTo>
                <a:lnTo>
                  <a:pt x="16403910" y="4363881"/>
                </a:lnTo>
                <a:lnTo>
                  <a:pt x="16404750" y="4363205"/>
                </a:lnTo>
                <a:lnTo>
                  <a:pt x="16405732" y="4360518"/>
                </a:lnTo>
                <a:lnTo>
                  <a:pt x="16406268" y="4361984"/>
                </a:lnTo>
                <a:close/>
                <a:moveTo>
                  <a:pt x="11772498" y="4341558"/>
                </a:moveTo>
                <a:cubicBezTo>
                  <a:pt x="11784908" y="4348075"/>
                  <a:pt x="11784908" y="4380660"/>
                  <a:pt x="11791113" y="4392608"/>
                </a:cubicBezTo>
                <a:cubicBezTo>
                  <a:pt x="11772498" y="4392608"/>
                  <a:pt x="11753884" y="4392608"/>
                  <a:pt x="11735269" y="4392608"/>
                </a:cubicBezTo>
                <a:cubicBezTo>
                  <a:pt x="11735269" y="4367626"/>
                  <a:pt x="11753884" y="4341558"/>
                  <a:pt x="11772498" y="4341558"/>
                </a:cubicBezTo>
                <a:close/>
                <a:moveTo>
                  <a:pt x="17531327" y="4338502"/>
                </a:moveTo>
                <a:cubicBezTo>
                  <a:pt x="17539011" y="4340108"/>
                  <a:pt x="17545163" y="4348134"/>
                  <a:pt x="17545163" y="4364187"/>
                </a:cubicBezTo>
                <a:cubicBezTo>
                  <a:pt x="17532863" y="4364187"/>
                  <a:pt x="17520567" y="4357766"/>
                  <a:pt x="17508271" y="4351345"/>
                </a:cubicBezTo>
                <a:cubicBezTo>
                  <a:pt x="17514419" y="4341713"/>
                  <a:pt x="17523643" y="4336897"/>
                  <a:pt x="17531327" y="4338502"/>
                </a:cubicBezTo>
                <a:close/>
                <a:moveTo>
                  <a:pt x="12468874" y="4338230"/>
                </a:moveTo>
                <a:cubicBezTo>
                  <a:pt x="12468874" y="4368973"/>
                  <a:pt x="12444649" y="4362825"/>
                  <a:pt x="12432010" y="4362825"/>
                </a:cubicBezTo>
                <a:cubicBezTo>
                  <a:pt x="12432010" y="4332081"/>
                  <a:pt x="12449915" y="4338230"/>
                  <a:pt x="12468874" y="4338230"/>
                </a:cubicBezTo>
                <a:close/>
                <a:moveTo>
                  <a:pt x="20837211" y="4336820"/>
                </a:moveTo>
                <a:cubicBezTo>
                  <a:pt x="20856363" y="4349459"/>
                  <a:pt x="20869131" y="4368418"/>
                  <a:pt x="20881899" y="4381057"/>
                </a:cubicBezTo>
                <a:cubicBezTo>
                  <a:pt x="20869131" y="4411602"/>
                  <a:pt x="20843595" y="4362099"/>
                  <a:pt x="20830827" y="4349459"/>
                </a:cubicBezTo>
                <a:cubicBezTo>
                  <a:pt x="20830827" y="4343140"/>
                  <a:pt x="20837211" y="4343140"/>
                  <a:pt x="20837211" y="4336820"/>
                </a:cubicBezTo>
                <a:close/>
                <a:moveTo>
                  <a:pt x="19686627" y="4336820"/>
                </a:moveTo>
                <a:cubicBezTo>
                  <a:pt x="19698923" y="4336820"/>
                  <a:pt x="19711223" y="4336820"/>
                  <a:pt x="19711223" y="4364120"/>
                </a:cubicBezTo>
                <a:cubicBezTo>
                  <a:pt x="19698923" y="4364120"/>
                  <a:pt x="19686627" y="4357295"/>
                  <a:pt x="19674331" y="4350470"/>
                </a:cubicBezTo>
                <a:cubicBezTo>
                  <a:pt x="19680479" y="4350470"/>
                  <a:pt x="19680479" y="4343645"/>
                  <a:pt x="19686627" y="4336820"/>
                </a:cubicBezTo>
                <a:close/>
                <a:moveTo>
                  <a:pt x="9975299" y="4336814"/>
                </a:moveTo>
                <a:cubicBezTo>
                  <a:pt x="9975299" y="4356158"/>
                  <a:pt x="9987121" y="4362606"/>
                  <a:pt x="10000017" y="4362606"/>
                </a:cubicBezTo>
                <a:cubicBezTo>
                  <a:pt x="10000017" y="4343262"/>
                  <a:pt x="9987121" y="4336814"/>
                  <a:pt x="9975299" y="4336814"/>
                </a:cubicBezTo>
                <a:close/>
                <a:moveTo>
                  <a:pt x="12145384" y="4332868"/>
                </a:moveTo>
                <a:cubicBezTo>
                  <a:pt x="12158629" y="4333658"/>
                  <a:pt x="12170219" y="4339978"/>
                  <a:pt x="12170219" y="4362097"/>
                </a:cubicBezTo>
                <a:cubicBezTo>
                  <a:pt x="12143728" y="4362097"/>
                  <a:pt x="12130483" y="4355778"/>
                  <a:pt x="12130483" y="4398962"/>
                </a:cubicBezTo>
                <a:cubicBezTo>
                  <a:pt x="12123860" y="4430561"/>
                  <a:pt x="12110615" y="4424241"/>
                  <a:pt x="12090747" y="4424241"/>
                </a:cubicBezTo>
                <a:cubicBezTo>
                  <a:pt x="12097370" y="4398962"/>
                  <a:pt x="12103992" y="4368417"/>
                  <a:pt x="12110615" y="4336818"/>
                </a:cubicBezTo>
                <a:cubicBezTo>
                  <a:pt x="12117237" y="4336818"/>
                  <a:pt x="12132138" y="4332078"/>
                  <a:pt x="12145384" y="4332868"/>
                </a:cubicBezTo>
                <a:close/>
                <a:moveTo>
                  <a:pt x="11874848" y="4313538"/>
                </a:moveTo>
                <a:cubicBezTo>
                  <a:pt x="11882156" y="4311931"/>
                  <a:pt x="11889257" y="4312099"/>
                  <a:pt x="11895870" y="4315004"/>
                </a:cubicBezTo>
                <a:cubicBezTo>
                  <a:pt x="11904688" y="4318878"/>
                  <a:pt x="11912636" y="4327619"/>
                  <a:pt x="11919049" y="4343511"/>
                </a:cubicBezTo>
                <a:cubicBezTo>
                  <a:pt x="11880574" y="4356225"/>
                  <a:pt x="11843167" y="4368939"/>
                  <a:pt x="11811104" y="4349868"/>
                </a:cubicBezTo>
                <a:cubicBezTo>
                  <a:pt x="11829139" y="4339141"/>
                  <a:pt x="11852924" y="4318357"/>
                  <a:pt x="11874848" y="4313538"/>
                </a:cubicBezTo>
                <a:close/>
                <a:moveTo>
                  <a:pt x="16957107" y="4313124"/>
                </a:moveTo>
                <a:cubicBezTo>
                  <a:pt x="16982835" y="4326250"/>
                  <a:pt x="17007495" y="4339375"/>
                  <a:pt x="17033223" y="4352500"/>
                </a:cubicBezTo>
                <a:cubicBezTo>
                  <a:pt x="17007495" y="4397345"/>
                  <a:pt x="16969971" y="4365626"/>
                  <a:pt x="16944243" y="4365626"/>
                </a:cubicBezTo>
                <a:cubicBezTo>
                  <a:pt x="16944243" y="4345938"/>
                  <a:pt x="16950675" y="4332812"/>
                  <a:pt x="16957107" y="4313124"/>
                </a:cubicBezTo>
                <a:close/>
                <a:moveTo>
                  <a:pt x="19636411" y="4303641"/>
                </a:moveTo>
                <a:cubicBezTo>
                  <a:pt x="19649051" y="4310062"/>
                  <a:pt x="19660635" y="4316484"/>
                  <a:pt x="19673275" y="4316484"/>
                </a:cubicBezTo>
                <a:cubicBezTo>
                  <a:pt x="19660635" y="4329326"/>
                  <a:pt x="19649051" y="4335747"/>
                  <a:pt x="19636411" y="4303641"/>
                </a:cubicBezTo>
                <a:close/>
                <a:moveTo>
                  <a:pt x="16298638" y="4303641"/>
                </a:moveTo>
                <a:cubicBezTo>
                  <a:pt x="16298638" y="4322905"/>
                  <a:pt x="16292650" y="4335747"/>
                  <a:pt x="16280676" y="4335747"/>
                </a:cubicBezTo>
                <a:cubicBezTo>
                  <a:pt x="16280676" y="4316484"/>
                  <a:pt x="16286664" y="4303641"/>
                  <a:pt x="16298638" y="4303641"/>
                </a:cubicBezTo>
                <a:close/>
                <a:moveTo>
                  <a:pt x="11958035" y="4303641"/>
                </a:moveTo>
                <a:cubicBezTo>
                  <a:pt x="11976481" y="4303641"/>
                  <a:pt x="11994927" y="4303641"/>
                  <a:pt x="11994927" y="4335747"/>
                </a:cubicBezTo>
                <a:cubicBezTo>
                  <a:pt x="11982630" y="4335747"/>
                  <a:pt x="11958035" y="4335747"/>
                  <a:pt x="11958035" y="4303641"/>
                </a:cubicBezTo>
                <a:close/>
                <a:moveTo>
                  <a:pt x="10835613" y="4303641"/>
                </a:moveTo>
                <a:cubicBezTo>
                  <a:pt x="10841762" y="4322256"/>
                  <a:pt x="10841762" y="4340870"/>
                  <a:pt x="10847910" y="4359485"/>
                </a:cubicBezTo>
                <a:cubicBezTo>
                  <a:pt x="10835613" y="4359485"/>
                  <a:pt x="10823315" y="4359485"/>
                  <a:pt x="10811018" y="4359485"/>
                </a:cubicBezTo>
                <a:cubicBezTo>
                  <a:pt x="10818191" y="4340870"/>
                  <a:pt x="10823315" y="4322256"/>
                  <a:pt x="10835613" y="4303641"/>
                </a:cubicBezTo>
                <a:close/>
                <a:moveTo>
                  <a:pt x="16846687" y="4300601"/>
                </a:moveTo>
                <a:cubicBezTo>
                  <a:pt x="16858323" y="4299009"/>
                  <a:pt x="16872283" y="4303784"/>
                  <a:pt x="16881591" y="4303784"/>
                </a:cubicBezTo>
                <a:cubicBezTo>
                  <a:pt x="16881591" y="4354716"/>
                  <a:pt x="16844363" y="4335617"/>
                  <a:pt x="16825747" y="4335617"/>
                </a:cubicBezTo>
                <a:cubicBezTo>
                  <a:pt x="16825747" y="4310150"/>
                  <a:pt x="16835055" y="4302192"/>
                  <a:pt x="16846687" y="4300601"/>
                </a:cubicBezTo>
                <a:close/>
                <a:moveTo>
                  <a:pt x="15149724" y="4300601"/>
                </a:moveTo>
                <a:cubicBezTo>
                  <a:pt x="15161310" y="4299009"/>
                  <a:pt x="15175266" y="4303784"/>
                  <a:pt x="15184746" y="4303784"/>
                </a:cubicBezTo>
                <a:cubicBezTo>
                  <a:pt x="15184746" y="4354716"/>
                  <a:pt x="15146828" y="4335617"/>
                  <a:pt x="15128922" y="4335617"/>
                </a:cubicBezTo>
                <a:cubicBezTo>
                  <a:pt x="15128922" y="4310150"/>
                  <a:pt x="15138138" y="4302192"/>
                  <a:pt x="15149724" y="4300601"/>
                </a:cubicBezTo>
                <a:close/>
                <a:moveTo>
                  <a:pt x="11661276" y="4300601"/>
                </a:moveTo>
                <a:cubicBezTo>
                  <a:pt x="11672863" y="4299009"/>
                  <a:pt x="11686819" y="4303784"/>
                  <a:pt x="11696299" y="4303784"/>
                </a:cubicBezTo>
                <a:cubicBezTo>
                  <a:pt x="11696299" y="4354716"/>
                  <a:pt x="11658380" y="4335617"/>
                  <a:pt x="11640474" y="4335617"/>
                </a:cubicBezTo>
                <a:cubicBezTo>
                  <a:pt x="11640474" y="4310150"/>
                  <a:pt x="11649690" y="4302192"/>
                  <a:pt x="11661276" y="4300601"/>
                </a:cubicBezTo>
                <a:close/>
                <a:moveTo>
                  <a:pt x="19015507" y="4284684"/>
                </a:moveTo>
                <a:cubicBezTo>
                  <a:pt x="19034463" y="4284684"/>
                  <a:pt x="19053423" y="4284684"/>
                  <a:pt x="19071327" y="4284684"/>
                </a:cubicBezTo>
                <a:cubicBezTo>
                  <a:pt x="19077647" y="4311174"/>
                  <a:pt x="19090287" y="4337664"/>
                  <a:pt x="19090287" y="4364154"/>
                </a:cubicBezTo>
                <a:cubicBezTo>
                  <a:pt x="19065007" y="4337664"/>
                  <a:pt x="19039731" y="4311174"/>
                  <a:pt x="19015507" y="4284684"/>
                </a:cubicBezTo>
                <a:close/>
                <a:moveTo>
                  <a:pt x="17375559" y="4284681"/>
                </a:moveTo>
                <a:cubicBezTo>
                  <a:pt x="17420283" y="4297091"/>
                  <a:pt x="17466099" y="4303296"/>
                  <a:pt x="17511919" y="4315706"/>
                </a:cubicBezTo>
                <a:cubicBezTo>
                  <a:pt x="17498827" y="4340525"/>
                  <a:pt x="17472647" y="4321910"/>
                  <a:pt x="17453011" y="4315706"/>
                </a:cubicBezTo>
                <a:cubicBezTo>
                  <a:pt x="17426827" y="4303296"/>
                  <a:pt x="17400647" y="4297091"/>
                  <a:pt x="17375559" y="4284681"/>
                </a:cubicBezTo>
                <a:close/>
                <a:moveTo>
                  <a:pt x="10128997" y="4272551"/>
                </a:moveTo>
                <a:cubicBezTo>
                  <a:pt x="10131242" y="4269139"/>
                  <a:pt x="10135733" y="4269139"/>
                  <a:pt x="10141720" y="4272551"/>
                </a:cubicBezTo>
                <a:cubicBezTo>
                  <a:pt x="10135733" y="4279376"/>
                  <a:pt x="10129745" y="4286201"/>
                  <a:pt x="10129745" y="4293026"/>
                </a:cubicBezTo>
                <a:cubicBezTo>
                  <a:pt x="10126752" y="4282788"/>
                  <a:pt x="10126752" y="4275964"/>
                  <a:pt x="10128997" y="4272551"/>
                </a:cubicBezTo>
                <a:close/>
                <a:moveTo>
                  <a:pt x="16582964" y="4270465"/>
                </a:moveTo>
                <a:cubicBezTo>
                  <a:pt x="16582964" y="4289730"/>
                  <a:pt x="16576644" y="4302574"/>
                  <a:pt x="16565058" y="4302574"/>
                </a:cubicBezTo>
                <a:cubicBezTo>
                  <a:pt x="16565058" y="4283309"/>
                  <a:pt x="16571378" y="4270465"/>
                  <a:pt x="16582964" y="4270465"/>
                </a:cubicBezTo>
                <a:close/>
                <a:moveTo>
                  <a:pt x="16222802" y="4270465"/>
                </a:moveTo>
                <a:cubicBezTo>
                  <a:pt x="16222802" y="4289730"/>
                  <a:pt x="16216814" y="4302574"/>
                  <a:pt x="16204838" y="4302574"/>
                </a:cubicBezTo>
                <a:cubicBezTo>
                  <a:pt x="16204838" y="4283309"/>
                  <a:pt x="16210826" y="4270465"/>
                  <a:pt x="16222802" y="4270465"/>
                </a:cubicBezTo>
                <a:close/>
                <a:moveTo>
                  <a:pt x="12114446" y="4270465"/>
                </a:moveTo>
                <a:cubicBezTo>
                  <a:pt x="12126421" y="4270465"/>
                  <a:pt x="12132408" y="4283309"/>
                  <a:pt x="12132408" y="4302574"/>
                </a:cubicBezTo>
                <a:cubicBezTo>
                  <a:pt x="12120433" y="4302574"/>
                  <a:pt x="12114446" y="4289730"/>
                  <a:pt x="12114446" y="4270465"/>
                </a:cubicBezTo>
                <a:close/>
                <a:moveTo>
                  <a:pt x="19875043" y="4270462"/>
                </a:moveTo>
                <a:cubicBezTo>
                  <a:pt x="19894195" y="4277076"/>
                  <a:pt x="19906963" y="4283689"/>
                  <a:pt x="19919731" y="4290303"/>
                </a:cubicBezTo>
                <a:cubicBezTo>
                  <a:pt x="19906963" y="4316757"/>
                  <a:pt x="19881427" y="4296916"/>
                  <a:pt x="19868659" y="4290303"/>
                </a:cubicBezTo>
                <a:cubicBezTo>
                  <a:pt x="19868659" y="4283689"/>
                  <a:pt x="19868659" y="4277076"/>
                  <a:pt x="19875043" y="4270462"/>
                </a:cubicBezTo>
                <a:close/>
                <a:moveTo>
                  <a:pt x="17622023" y="4270462"/>
                </a:moveTo>
                <a:cubicBezTo>
                  <a:pt x="17641663" y="4276819"/>
                  <a:pt x="17772603" y="4289533"/>
                  <a:pt x="17726775" y="4359459"/>
                </a:cubicBezTo>
                <a:cubicBezTo>
                  <a:pt x="17700587" y="4359459"/>
                  <a:pt x="17687491" y="4334031"/>
                  <a:pt x="17661303" y="4334031"/>
                </a:cubicBezTo>
                <a:cubicBezTo>
                  <a:pt x="17648211" y="4334031"/>
                  <a:pt x="17635115" y="4334031"/>
                  <a:pt x="17622023" y="4334031"/>
                </a:cubicBezTo>
                <a:cubicBezTo>
                  <a:pt x="17622023" y="4314961"/>
                  <a:pt x="17622023" y="4289533"/>
                  <a:pt x="17622023" y="4270462"/>
                </a:cubicBezTo>
                <a:close/>
                <a:moveTo>
                  <a:pt x="10190116" y="4270462"/>
                </a:moveTo>
                <a:cubicBezTo>
                  <a:pt x="10202755" y="4270462"/>
                  <a:pt x="10214341" y="4270462"/>
                  <a:pt x="10226980" y="4270462"/>
                </a:cubicBezTo>
                <a:cubicBezTo>
                  <a:pt x="10214341" y="4296953"/>
                  <a:pt x="10208021" y="4323444"/>
                  <a:pt x="10202755" y="4349934"/>
                </a:cubicBezTo>
                <a:cubicBezTo>
                  <a:pt x="10195382" y="4323444"/>
                  <a:pt x="10190116" y="4303576"/>
                  <a:pt x="10190116" y="4270462"/>
                </a:cubicBezTo>
                <a:close/>
                <a:moveTo>
                  <a:pt x="10124654" y="4270462"/>
                </a:moveTo>
                <a:cubicBezTo>
                  <a:pt x="10136951" y="4295890"/>
                  <a:pt x="10130803" y="4334031"/>
                  <a:pt x="10130803" y="4359459"/>
                </a:cubicBezTo>
                <a:cubicBezTo>
                  <a:pt x="10118505" y="4353102"/>
                  <a:pt x="10106208" y="4346745"/>
                  <a:pt x="10100059" y="4340388"/>
                </a:cubicBezTo>
                <a:cubicBezTo>
                  <a:pt x="10106208" y="4314961"/>
                  <a:pt x="10112356" y="4289533"/>
                  <a:pt x="10124654" y="4270462"/>
                </a:cubicBezTo>
                <a:close/>
                <a:moveTo>
                  <a:pt x="10092404" y="4257651"/>
                </a:moveTo>
                <a:cubicBezTo>
                  <a:pt x="10094045" y="4256114"/>
                  <a:pt x="10094865" y="4257267"/>
                  <a:pt x="10095172" y="4259861"/>
                </a:cubicBezTo>
                <a:lnTo>
                  <a:pt x="10095141" y="4260982"/>
                </a:lnTo>
                <a:lnTo>
                  <a:pt x="10108541" y="4260982"/>
                </a:lnTo>
                <a:cubicBezTo>
                  <a:pt x="10105548" y="4264264"/>
                  <a:pt x="10102554" y="4267546"/>
                  <a:pt x="10099560" y="4268367"/>
                </a:cubicBezTo>
                <a:lnTo>
                  <a:pt x="10095037" y="4264647"/>
                </a:lnTo>
                <a:lnTo>
                  <a:pt x="10094865" y="4270717"/>
                </a:lnTo>
                <a:cubicBezTo>
                  <a:pt x="10094045" y="4279171"/>
                  <a:pt x="10092404" y="4288394"/>
                  <a:pt x="10092404" y="4288394"/>
                </a:cubicBezTo>
                <a:cubicBezTo>
                  <a:pt x="10092404" y="4282246"/>
                  <a:pt x="10085841" y="4276097"/>
                  <a:pt x="10085841" y="4269948"/>
                </a:cubicBezTo>
                <a:cubicBezTo>
                  <a:pt x="10085841" y="4263800"/>
                  <a:pt x="10085841" y="4263800"/>
                  <a:pt x="10092404" y="4257651"/>
                </a:cubicBezTo>
                <a:close/>
                <a:moveTo>
                  <a:pt x="19830739" y="4246766"/>
                </a:moveTo>
                <a:cubicBezTo>
                  <a:pt x="19843379" y="4253187"/>
                  <a:pt x="19856019" y="4253187"/>
                  <a:pt x="19867603" y="4259609"/>
                </a:cubicBezTo>
                <a:cubicBezTo>
                  <a:pt x="19856019" y="4278872"/>
                  <a:pt x="19830739" y="4278872"/>
                  <a:pt x="19830739" y="4246766"/>
                </a:cubicBezTo>
                <a:close/>
                <a:moveTo>
                  <a:pt x="16767872" y="4246766"/>
                </a:moveTo>
                <a:cubicBezTo>
                  <a:pt x="16767872" y="4267241"/>
                  <a:pt x="16761884" y="4274066"/>
                  <a:pt x="16749910" y="4274066"/>
                </a:cubicBezTo>
                <a:cubicBezTo>
                  <a:pt x="16749910" y="4253591"/>
                  <a:pt x="16755898" y="4246766"/>
                  <a:pt x="16767872" y="4246766"/>
                </a:cubicBezTo>
                <a:close/>
                <a:moveTo>
                  <a:pt x="15981076" y="4246766"/>
                </a:moveTo>
                <a:cubicBezTo>
                  <a:pt x="15981076" y="4267241"/>
                  <a:pt x="15975088" y="4274066"/>
                  <a:pt x="15963114" y="4274066"/>
                </a:cubicBezTo>
                <a:cubicBezTo>
                  <a:pt x="15963114" y="4253591"/>
                  <a:pt x="15969100" y="4246766"/>
                  <a:pt x="15981076" y="4246766"/>
                </a:cubicBezTo>
                <a:close/>
                <a:moveTo>
                  <a:pt x="14786664" y="4246766"/>
                </a:moveTo>
                <a:cubicBezTo>
                  <a:pt x="14786664" y="4267241"/>
                  <a:pt x="14780677" y="4274066"/>
                  <a:pt x="14768702" y="4274066"/>
                </a:cubicBezTo>
                <a:cubicBezTo>
                  <a:pt x="14768702" y="4253591"/>
                  <a:pt x="14780677" y="4246766"/>
                  <a:pt x="14786664" y="4246766"/>
                </a:cubicBezTo>
                <a:close/>
                <a:moveTo>
                  <a:pt x="13279425" y="4246766"/>
                </a:moveTo>
                <a:cubicBezTo>
                  <a:pt x="13279425" y="4267241"/>
                  <a:pt x="13272440" y="4274066"/>
                  <a:pt x="13261463" y="4274066"/>
                </a:cubicBezTo>
                <a:cubicBezTo>
                  <a:pt x="13261463" y="4253591"/>
                  <a:pt x="13267450" y="4246766"/>
                  <a:pt x="13279425" y="4246766"/>
                </a:cubicBezTo>
                <a:close/>
                <a:moveTo>
                  <a:pt x="9469676" y="4246766"/>
                </a:moveTo>
                <a:cubicBezTo>
                  <a:pt x="9483326" y="4246766"/>
                  <a:pt x="9496976" y="4253591"/>
                  <a:pt x="9496976" y="4274066"/>
                </a:cubicBezTo>
                <a:cubicBezTo>
                  <a:pt x="9483326" y="4274066"/>
                  <a:pt x="9469676" y="4267241"/>
                  <a:pt x="9469676" y="4246766"/>
                </a:cubicBezTo>
                <a:close/>
                <a:moveTo>
                  <a:pt x="18870019" y="4242537"/>
                </a:moveTo>
                <a:cubicBezTo>
                  <a:pt x="18878579" y="4243305"/>
                  <a:pt x="18886479" y="4250991"/>
                  <a:pt x="18886479" y="4269437"/>
                </a:cubicBezTo>
                <a:cubicBezTo>
                  <a:pt x="18873839" y="4263289"/>
                  <a:pt x="18861199" y="4263289"/>
                  <a:pt x="18849615" y="4257140"/>
                </a:cubicBezTo>
                <a:cubicBezTo>
                  <a:pt x="18852247" y="4247917"/>
                  <a:pt x="18861463" y="4241768"/>
                  <a:pt x="18870019" y="4242537"/>
                </a:cubicBezTo>
                <a:close/>
                <a:moveTo>
                  <a:pt x="17335999" y="4242218"/>
                </a:moveTo>
                <a:cubicBezTo>
                  <a:pt x="17351727" y="4242218"/>
                  <a:pt x="17364975" y="4248603"/>
                  <a:pt x="17364975" y="4274140"/>
                </a:cubicBezTo>
                <a:cubicBezTo>
                  <a:pt x="17338483" y="4267756"/>
                  <a:pt x="17311991" y="4267756"/>
                  <a:pt x="17285503" y="4261371"/>
                </a:cubicBezTo>
                <a:cubicBezTo>
                  <a:pt x="17285503" y="4254987"/>
                  <a:pt x="17292123" y="4248603"/>
                  <a:pt x="17292123" y="4248603"/>
                </a:cubicBezTo>
                <a:cubicBezTo>
                  <a:pt x="17302059" y="4248603"/>
                  <a:pt x="17320271" y="4242218"/>
                  <a:pt x="17335999" y="4242218"/>
                </a:cubicBezTo>
                <a:close/>
                <a:moveTo>
                  <a:pt x="14599314" y="4227806"/>
                </a:moveTo>
                <a:cubicBezTo>
                  <a:pt x="14599314" y="4234227"/>
                  <a:pt x="14605302" y="4240649"/>
                  <a:pt x="14611289" y="4247070"/>
                </a:cubicBezTo>
                <a:cubicBezTo>
                  <a:pt x="14599314" y="4253491"/>
                  <a:pt x="14599314" y="4259912"/>
                  <a:pt x="14593327" y="4247070"/>
                </a:cubicBezTo>
                <a:cubicBezTo>
                  <a:pt x="14593327" y="4240649"/>
                  <a:pt x="14593327" y="4234227"/>
                  <a:pt x="14599314" y="4227806"/>
                </a:cubicBezTo>
                <a:close/>
                <a:moveTo>
                  <a:pt x="12754312" y="4214995"/>
                </a:moveTo>
                <a:cubicBezTo>
                  <a:pt x="12766609" y="4214995"/>
                  <a:pt x="12791204" y="4208846"/>
                  <a:pt x="12791204" y="4245738"/>
                </a:cubicBezTo>
                <a:cubicBezTo>
                  <a:pt x="12772758" y="4245738"/>
                  <a:pt x="12754312" y="4245738"/>
                  <a:pt x="12754312" y="4214995"/>
                </a:cubicBezTo>
                <a:close/>
                <a:moveTo>
                  <a:pt x="9621713" y="4214304"/>
                </a:moveTo>
                <a:cubicBezTo>
                  <a:pt x="9621713" y="4233648"/>
                  <a:pt x="9628162" y="4246544"/>
                  <a:pt x="9641058" y="4246544"/>
                </a:cubicBezTo>
                <a:cubicBezTo>
                  <a:pt x="9641058" y="4220752"/>
                  <a:pt x="9634610" y="4214304"/>
                  <a:pt x="9621713" y="4214304"/>
                </a:cubicBezTo>
                <a:close/>
                <a:moveTo>
                  <a:pt x="20260963" y="4213587"/>
                </a:moveTo>
                <a:cubicBezTo>
                  <a:pt x="20260963" y="4232852"/>
                  <a:pt x="20260963" y="4245696"/>
                  <a:pt x="20247839" y="4245696"/>
                </a:cubicBezTo>
                <a:cubicBezTo>
                  <a:pt x="20247839" y="4226431"/>
                  <a:pt x="20247839" y="4213587"/>
                  <a:pt x="20260963" y="4213587"/>
                </a:cubicBezTo>
                <a:close/>
                <a:moveTo>
                  <a:pt x="17242847" y="4213587"/>
                </a:moveTo>
                <a:cubicBezTo>
                  <a:pt x="17255143" y="4213587"/>
                  <a:pt x="17267439" y="4220009"/>
                  <a:pt x="17279739" y="4226431"/>
                </a:cubicBezTo>
                <a:cubicBezTo>
                  <a:pt x="17267439" y="4245696"/>
                  <a:pt x="17242847" y="4245696"/>
                  <a:pt x="17242847" y="4213587"/>
                </a:cubicBezTo>
                <a:close/>
                <a:moveTo>
                  <a:pt x="16090088" y="4213587"/>
                </a:moveTo>
                <a:cubicBezTo>
                  <a:pt x="16090088" y="4232852"/>
                  <a:pt x="16084100" y="4245696"/>
                  <a:pt x="16072126" y="4245696"/>
                </a:cubicBezTo>
                <a:cubicBezTo>
                  <a:pt x="16072126" y="4220009"/>
                  <a:pt x="16078114" y="4213587"/>
                  <a:pt x="16090088" y="4213587"/>
                </a:cubicBezTo>
                <a:close/>
                <a:moveTo>
                  <a:pt x="14639700" y="4213587"/>
                </a:moveTo>
                <a:cubicBezTo>
                  <a:pt x="14639700" y="4239274"/>
                  <a:pt x="14627403" y="4245696"/>
                  <a:pt x="14615105" y="4245696"/>
                </a:cubicBezTo>
                <a:cubicBezTo>
                  <a:pt x="14608957" y="4239274"/>
                  <a:pt x="14602808" y="4232852"/>
                  <a:pt x="14602808" y="4226431"/>
                </a:cubicBezTo>
                <a:cubicBezTo>
                  <a:pt x="14615105" y="4220009"/>
                  <a:pt x="14627403" y="4213587"/>
                  <a:pt x="14639700" y="4213587"/>
                </a:cubicBezTo>
                <a:close/>
                <a:moveTo>
                  <a:pt x="10920032" y="4213587"/>
                </a:moveTo>
                <a:cubicBezTo>
                  <a:pt x="10932007" y="4213587"/>
                  <a:pt x="10937994" y="4220009"/>
                  <a:pt x="10937994" y="4245696"/>
                </a:cubicBezTo>
                <a:cubicBezTo>
                  <a:pt x="10926019" y="4245696"/>
                  <a:pt x="10920032" y="4232852"/>
                  <a:pt x="10920032" y="4213587"/>
                </a:cubicBezTo>
                <a:close/>
                <a:moveTo>
                  <a:pt x="13204588" y="4213584"/>
                </a:moveTo>
                <a:cubicBezTo>
                  <a:pt x="13217430" y="4219789"/>
                  <a:pt x="13223851" y="4232199"/>
                  <a:pt x="13236694" y="4238404"/>
                </a:cubicBezTo>
                <a:cubicBezTo>
                  <a:pt x="13223851" y="4244609"/>
                  <a:pt x="13217430" y="4257018"/>
                  <a:pt x="13204588" y="4269428"/>
                </a:cubicBezTo>
                <a:cubicBezTo>
                  <a:pt x="13204588" y="4250813"/>
                  <a:pt x="13204588" y="4232199"/>
                  <a:pt x="13204588" y="4213584"/>
                </a:cubicBezTo>
                <a:close/>
                <a:moveTo>
                  <a:pt x="18923703" y="4212190"/>
                </a:moveTo>
                <a:cubicBezTo>
                  <a:pt x="18943103" y="4208403"/>
                  <a:pt x="18966979" y="4235669"/>
                  <a:pt x="18976527" y="4259905"/>
                </a:cubicBezTo>
                <a:cubicBezTo>
                  <a:pt x="18957427" y="4246979"/>
                  <a:pt x="18931959" y="4234053"/>
                  <a:pt x="18906491" y="4227590"/>
                </a:cubicBezTo>
                <a:cubicBezTo>
                  <a:pt x="18911267" y="4218165"/>
                  <a:pt x="18917235" y="4213452"/>
                  <a:pt x="18923703" y="4212190"/>
                </a:cubicBezTo>
                <a:close/>
                <a:moveTo>
                  <a:pt x="9852780" y="4202483"/>
                </a:moveTo>
                <a:lnTo>
                  <a:pt x="9856906" y="4210132"/>
                </a:lnTo>
                <a:lnTo>
                  <a:pt x="9861159" y="4205901"/>
                </a:lnTo>
                <a:close/>
                <a:moveTo>
                  <a:pt x="10206818" y="4198726"/>
                </a:moveTo>
                <a:cubicBezTo>
                  <a:pt x="10225290" y="4201050"/>
                  <a:pt x="10241183" y="4212820"/>
                  <a:pt x="10241183" y="4248399"/>
                </a:cubicBezTo>
                <a:cubicBezTo>
                  <a:pt x="10215533" y="4248399"/>
                  <a:pt x="10171714" y="4248399"/>
                  <a:pt x="10171714" y="4307289"/>
                </a:cubicBezTo>
                <a:cubicBezTo>
                  <a:pt x="10158888" y="4287659"/>
                  <a:pt x="10133238" y="4274572"/>
                  <a:pt x="10133238" y="4235312"/>
                </a:cubicBezTo>
                <a:cubicBezTo>
                  <a:pt x="10133238" y="4203687"/>
                  <a:pt x="10152476" y="4209139"/>
                  <a:pt x="10165301" y="4203687"/>
                </a:cubicBezTo>
                <a:cubicBezTo>
                  <a:pt x="10171714" y="4202051"/>
                  <a:pt x="10179663" y="4200074"/>
                  <a:pt x="10187979" y="4199018"/>
                </a:cubicBezTo>
                <a:cubicBezTo>
                  <a:pt x="10194217" y="4198226"/>
                  <a:pt x="10200660" y="4197951"/>
                  <a:pt x="10206818" y="4198726"/>
                </a:cubicBezTo>
                <a:close/>
                <a:moveTo>
                  <a:pt x="10395818" y="4185241"/>
                </a:moveTo>
                <a:cubicBezTo>
                  <a:pt x="10421253" y="4185241"/>
                  <a:pt x="10414618" y="4220657"/>
                  <a:pt x="10414618" y="4245722"/>
                </a:cubicBezTo>
                <a:cubicBezTo>
                  <a:pt x="10389183" y="4245722"/>
                  <a:pt x="10395818" y="4202902"/>
                  <a:pt x="10395818" y="4185241"/>
                </a:cubicBezTo>
                <a:close/>
                <a:moveTo>
                  <a:pt x="13616354" y="4185241"/>
                </a:moveTo>
                <a:cubicBezTo>
                  <a:pt x="13655456" y="4185241"/>
                  <a:pt x="13701076" y="4185241"/>
                  <a:pt x="13739093" y="4185241"/>
                </a:cubicBezTo>
                <a:cubicBezTo>
                  <a:pt x="13739093" y="4214390"/>
                  <a:pt x="13732576" y="4245722"/>
                  <a:pt x="13706507" y="4245722"/>
                </a:cubicBezTo>
                <a:cubicBezTo>
                  <a:pt x="13668491" y="4245722"/>
                  <a:pt x="13622871" y="4245722"/>
                  <a:pt x="13583768" y="4245722"/>
                </a:cubicBezTo>
                <a:cubicBezTo>
                  <a:pt x="13583768" y="4208124"/>
                  <a:pt x="13590285" y="4185241"/>
                  <a:pt x="13616354" y="4185241"/>
                </a:cubicBezTo>
                <a:close/>
                <a:moveTo>
                  <a:pt x="14146699" y="4185240"/>
                </a:moveTo>
                <a:cubicBezTo>
                  <a:pt x="14146699" y="4204597"/>
                  <a:pt x="14146699" y="4217182"/>
                  <a:pt x="14133574" y="4217182"/>
                </a:cubicBezTo>
                <a:cubicBezTo>
                  <a:pt x="14133574" y="4197732"/>
                  <a:pt x="14133574" y="4185240"/>
                  <a:pt x="14146699" y="4185240"/>
                </a:cubicBezTo>
                <a:close/>
                <a:moveTo>
                  <a:pt x="12862275" y="4185240"/>
                </a:moveTo>
                <a:cubicBezTo>
                  <a:pt x="12862275" y="4204597"/>
                  <a:pt x="12857008" y="4217182"/>
                  <a:pt x="12844368" y="4217182"/>
                </a:cubicBezTo>
                <a:cubicBezTo>
                  <a:pt x="12844368" y="4190868"/>
                  <a:pt x="12850688" y="4185240"/>
                  <a:pt x="12862275" y="4185240"/>
                </a:cubicBezTo>
                <a:close/>
                <a:moveTo>
                  <a:pt x="10320813" y="4184981"/>
                </a:moveTo>
                <a:cubicBezTo>
                  <a:pt x="10320813" y="4215141"/>
                  <a:pt x="10347002" y="4215141"/>
                  <a:pt x="10360096" y="4215141"/>
                </a:cubicBezTo>
                <a:cubicBezTo>
                  <a:pt x="10360096" y="4178497"/>
                  <a:pt x="10340455" y="4184981"/>
                  <a:pt x="10320813" y="4184981"/>
                </a:cubicBezTo>
                <a:close/>
                <a:moveTo>
                  <a:pt x="14358325" y="4182416"/>
                </a:moveTo>
                <a:cubicBezTo>
                  <a:pt x="14369959" y="4181049"/>
                  <a:pt x="14383920" y="4185971"/>
                  <a:pt x="14393227" y="4185971"/>
                </a:cubicBezTo>
                <a:cubicBezTo>
                  <a:pt x="14393227" y="4236192"/>
                  <a:pt x="14355998" y="4216504"/>
                  <a:pt x="14337383" y="4216504"/>
                </a:cubicBezTo>
                <a:cubicBezTo>
                  <a:pt x="14337383" y="4191347"/>
                  <a:pt x="14346690" y="4183783"/>
                  <a:pt x="14358325" y="4182416"/>
                </a:cubicBezTo>
                <a:close/>
                <a:moveTo>
                  <a:pt x="10962691" y="4182260"/>
                </a:moveTo>
                <a:cubicBezTo>
                  <a:pt x="10975534" y="4182260"/>
                  <a:pt x="10994800" y="4175760"/>
                  <a:pt x="10994800" y="4212501"/>
                </a:cubicBezTo>
                <a:cubicBezTo>
                  <a:pt x="10981956" y="4212501"/>
                  <a:pt x="10962691" y="4212501"/>
                  <a:pt x="10962691" y="4182260"/>
                </a:cubicBezTo>
                <a:close/>
                <a:moveTo>
                  <a:pt x="19772839" y="4182259"/>
                </a:moveTo>
                <a:cubicBezTo>
                  <a:pt x="19772839" y="4212501"/>
                  <a:pt x="19754395" y="4212501"/>
                  <a:pt x="19735947" y="4212501"/>
                </a:cubicBezTo>
                <a:cubicBezTo>
                  <a:pt x="19735947" y="4175759"/>
                  <a:pt x="19760543" y="4182259"/>
                  <a:pt x="19772839" y="4182259"/>
                </a:cubicBezTo>
                <a:close/>
                <a:moveTo>
                  <a:pt x="15924684" y="4171024"/>
                </a:moveTo>
                <a:cubicBezTo>
                  <a:pt x="15930832" y="4183508"/>
                  <a:pt x="15936982" y="4194860"/>
                  <a:pt x="15943130" y="4212547"/>
                </a:cubicBezTo>
                <a:cubicBezTo>
                  <a:pt x="15930832" y="4212547"/>
                  <a:pt x="15918536" y="4212547"/>
                  <a:pt x="15906238" y="4212547"/>
                </a:cubicBezTo>
                <a:cubicBezTo>
                  <a:pt x="15912386" y="4194860"/>
                  <a:pt x="15918536" y="4183508"/>
                  <a:pt x="15924684" y="4171024"/>
                </a:cubicBezTo>
                <a:close/>
                <a:moveTo>
                  <a:pt x="16609386" y="4161827"/>
                </a:moveTo>
                <a:cubicBezTo>
                  <a:pt x="16635564" y="4153148"/>
                  <a:pt x="16663570" y="4188276"/>
                  <a:pt x="16687922" y="4211054"/>
                </a:cubicBezTo>
                <a:cubicBezTo>
                  <a:pt x="16713896" y="4230661"/>
                  <a:pt x="16720390" y="4256803"/>
                  <a:pt x="16720390" y="4302552"/>
                </a:cubicBezTo>
                <a:cubicBezTo>
                  <a:pt x="16687922" y="4282945"/>
                  <a:pt x="16655452" y="4263339"/>
                  <a:pt x="16622982" y="4243732"/>
                </a:cubicBezTo>
                <a:cubicBezTo>
                  <a:pt x="16603500" y="4230661"/>
                  <a:pt x="16584018" y="4224125"/>
                  <a:pt x="16584018" y="4187187"/>
                </a:cubicBezTo>
                <a:cubicBezTo>
                  <a:pt x="16592136" y="4172481"/>
                  <a:pt x="16600658" y="4164720"/>
                  <a:pt x="16609386" y="4161827"/>
                </a:cubicBezTo>
                <a:close/>
                <a:moveTo>
                  <a:pt x="15824664" y="4152063"/>
                </a:moveTo>
                <a:cubicBezTo>
                  <a:pt x="15824664" y="4177748"/>
                  <a:pt x="15818676" y="4184169"/>
                  <a:pt x="15806702" y="4184169"/>
                </a:cubicBezTo>
                <a:cubicBezTo>
                  <a:pt x="15806702" y="4158484"/>
                  <a:pt x="15818676" y="4152063"/>
                  <a:pt x="15824664" y="4152063"/>
                </a:cubicBezTo>
                <a:close/>
                <a:moveTo>
                  <a:pt x="10457627" y="4152062"/>
                </a:moveTo>
                <a:cubicBezTo>
                  <a:pt x="10478102" y="4177624"/>
                  <a:pt x="10478102" y="4245698"/>
                  <a:pt x="10450802" y="4245698"/>
                </a:cubicBezTo>
                <a:cubicBezTo>
                  <a:pt x="10457627" y="4213745"/>
                  <a:pt x="10457627" y="4184015"/>
                  <a:pt x="10457627" y="4152062"/>
                </a:cubicBezTo>
                <a:close/>
                <a:moveTo>
                  <a:pt x="10392831" y="4146077"/>
                </a:moveTo>
                <a:cubicBezTo>
                  <a:pt x="10386284" y="4234593"/>
                  <a:pt x="10268437" y="4402094"/>
                  <a:pt x="10242249" y="4247560"/>
                </a:cubicBezTo>
                <a:cubicBezTo>
                  <a:pt x="10255343" y="4247560"/>
                  <a:pt x="10261890" y="4247560"/>
                  <a:pt x="10268437" y="4247560"/>
                </a:cubicBezTo>
                <a:cubicBezTo>
                  <a:pt x="10268437" y="4221625"/>
                  <a:pt x="10261890" y="4215141"/>
                  <a:pt x="10242249" y="4215141"/>
                </a:cubicBezTo>
                <a:cubicBezTo>
                  <a:pt x="10294625" y="4178497"/>
                  <a:pt x="10340455" y="4133110"/>
                  <a:pt x="10392831" y="4146077"/>
                </a:cubicBezTo>
                <a:close/>
                <a:moveTo>
                  <a:pt x="17223883" y="4133111"/>
                </a:moveTo>
                <a:cubicBezTo>
                  <a:pt x="17320723" y="4133111"/>
                  <a:pt x="17403571" y="4190744"/>
                  <a:pt x="17500407" y="4209261"/>
                </a:cubicBezTo>
                <a:cubicBezTo>
                  <a:pt x="17526231" y="4215797"/>
                  <a:pt x="17564967" y="4215797"/>
                  <a:pt x="17584335" y="4255009"/>
                </a:cubicBezTo>
                <a:cubicBezTo>
                  <a:pt x="17597247" y="4307293"/>
                  <a:pt x="17564967" y="4307293"/>
                  <a:pt x="17545599" y="4307293"/>
                </a:cubicBezTo>
                <a:cubicBezTo>
                  <a:pt x="17435851" y="4248474"/>
                  <a:pt x="17333635" y="4190744"/>
                  <a:pt x="17223883" y="4133111"/>
                </a:cubicBezTo>
                <a:close/>
                <a:moveTo>
                  <a:pt x="10507545" y="4123451"/>
                </a:moveTo>
                <a:cubicBezTo>
                  <a:pt x="10520053" y="4125002"/>
                  <a:pt x="10532429" y="4129655"/>
                  <a:pt x="10544541" y="4132757"/>
                </a:cubicBezTo>
                <a:cubicBezTo>
                  <a:pt x="10526372" y="4160680"/>
                  <a:pt x="10504057" y="4167660"/>
                  <a:pt x="10486036" y="4153699"/>
                </a:cubicBezTo>
                <a:lnTo>
                  <a:pt x="10485752" y="4153333"/>
                </a:lnTo>
                <a:lnTo>
                  <a:pt x="10473929" y="4159591"/>
                </a:lnTo>
                <a:cubicBezTo>
                  <a:pt x="10470517" y="4160393"/>
                  <a:pt x="10467104" y="4158787"/>
                  <a:pt x="10460279" y="4152366"/>
                </a:cubicBezTo>
                <a:lnTo>
                  <a:pt x="10472069" y="4135729"/>
                </a:lnTo>
                <a:lnTo>
                  <a:pt x="10469759" y="4132757"/>
                </a:lnTo>
                <a:cubicBezTo>
                  <a:pt x="10482398" y="4123451"/>
                  <a:pt x="10495038" y="4121900"/>
                  <a:pt x="10507545" y="4123451"/>
                </a:cubicBezTo>
                <a:close/>
                <a:moveTo>
                  <a:pt x="16355418" y="4118885"/>
                </a:moveTo>
                <a:cubicBezTo>
                  <a:pt x="16355418" y="4138147"/>
                  <a:pt x="16355418" y="4150990"/>
                  <a:pt x="16342294" y="4150990"/>
                </a:cubicBezTo>
                <a:cubicBezTo>
                  <a:pt x="16342294" y="4131726"/>
                  <a:pt x="16342294" y="4118885"/>
                  <a:pt x="16355418" y="4118885"/>
                </a:cubicBezTo>
                <a:close/>
                <a:moveTo>
                  <a:pt x="16317568" y="4118881"/>
                </a:moveTo>
                <a:cubicBezTo>
                  <a:pt x="16317568" y="4155772"/>
                  <a:pt x="16292974" y="4149624"/>
                  <a:pt x="16280676" y="4149624"/>
                </a:cubicBezTo>
                <a:cubicBezTo>
                  <a:pt x="16280676" y="4118881"/>
                  <a:pt x="16299122" y="4118881"/>
                  <a:pt x="16317568" y="4118881"/>
                </a:cubicBezTo>
                <a:close/>
                <a:moveTo>
                  <a:pt x="17915123" y="4113134"/>
                </a:moveTo>
                <a:lnTo>
                  <a:pt x="17911147" y="4117810"/>
                </a:lnTo>
                <a:cubicBezTo>
                  <a:pt x="17911147" y="4117810"/>
                  <a:pt x="17912855" y="4115804"/>
                  <a:pt x="17914987" y="4113295"/>
                </a:cubicBezTo>
                <a:close/>
                <a:moveTo>
                  <a:pt x="9809865" y="4112770"/>
                </a:moveTo>
                <a:cubicBezTo>
                  <a:pt x="9811300" y="4113196"/>
                  <a:pt x="9812941" y="4114903"/>
                  <a:pt x="9814581" y="4118314"/>
                </a:cubicBezTo>
                <a:cubicBezTo>
                  <a:pt x="9814581" y="4125140"/>
                  <a:pt x="9808019" y="4131964"/>
                  <a:pt x="9808019" y="4131964"/>
                </a:cubicBezTo>
                <a:cubicBezTo>
                  <a:pt x="9803097" y="4121727"/>
                  <a:pt x="9805558" y="4111490"/>
                  <a:pt x="9809865" y="4112770"/>
                </a:cubicBezTo>
                <a:close/>
                <a:moveTo>
                  <a:pt x="9760697" y="4109923"/>
                </a:moveTo>
                <a:cubicBezTo>
                  <a:pt x="9773427" y="4107595"/>
                  <a:pt x="9789240" y="4113799"/>
                  <a:pt x="9804785" y="4120006"/>
                </a:cubicBezTo>
                <a:cubicBezTo>
                  <a:pt x="9824082" y="4151029"/>
                  <a:pt x="9747966" y="4151029"/>
                  <a:pt x="9735101" y="4151029"/>
                </a:cubicBezTo>
                <a:cubicBezTo>
                  <a:pt x="9738317" y="4123108"/>
                  <a:pt x="9747966" y="4112250"/>
                  <a:pt x="9760697" y="4109923"/>
                </a:cubicBezTo>
                <a:close/>
                <a:moveTo>
                  <a:pt x="17922023" y="4105021"/>
                </a:moveTo>
                <a:lnTo>
                  <a:pt x="17921387" y="4105771"/>
                </a:lnTo>
                <a:lnTo>
                  <a:pt x="17915123" y="4113134"/>
                </a:lnTo>
                <a:close/>
                <a:moveTo>
                  <a:pt x="9821601" y="4102913"/>
                </a:moveTo>
                <a:cubicBezTo>
                  <a:pt x="9822421" y="4104411"/>
                  <a:pt x="9820780" y="4108900"/>
                  <a:pt x="9817499" y="4117882"/>
                </a:cubicBezTo>
                <a:cubicBezTo>
                  <a:pt x="9817499" y="4117882"/>
                  <a:pt x="9810936" y="4111895"/>
                  <a:pt x="9810936" y="4105908"/>
                </a:cubicBezTo>
                <a:cubicBezTo>
                  <a:pt x="9817499" y="4102913"/>
                  <a:pt x="9820780" y="4101417"/>
                  <a:pt x="9821601" y="4102913"/>
                </a:cubicBezTo>
                <a:close/>
                <a:moveTo>
                  <a:pt x="9885021" y="4087636"/>
                </a:moveTo>
                <a:cubicBezTo>
                  <a:pt x="9885021" y="4126322"/>
                  <a:pt x="9904367" y="4119876"/>
                  <a:pt x="9923712" y="4119876"/>
                </a:cubicBezTo>
                <a:cubicBezTo>
                  <a:pt x="9923712" y="4087636"/>
                  <a:pt x="9897918" y="4087636"/>
                  <a:pt x="9885021" y="4087636"/>
                </a:cubicBezTo>
                <a:close/>
                <a:moveTo>
                  <a:pt x="10623518" y="4085706"/>
                </a:moveTo>
                <a:cubicBezTo>
                  <a:pt x="10643993" y="4085706"/>
                  <a:pt x="10637168" y="4131395"/>
                  <a:pt x="10637168" y="4150975"/>
                </a:cubicBezTo>
                <a:cubicBezTo>
                  <a:pt x="10616693" y="4150975"/>
                  <a:pt x="10623518" y="4111813"/>
                  <a:pt x="10623518" y="4085706"/>
                </a:cubicBezTo>
                <a:close/>
                <a:moveTo>
                  <a:pt x="10412881" y="4085706"/>
                </a:moveTo>
                <a:cubicBezTo>
                  <a:pt x="10424856" y="4085706"/>
                  <a:pt x="10430843" y="4098546"/>
                  <a:pt x="10430843" y="4117810"/>
                </a:cubicBezTo>
                <a:cubicBezTo>
                  <a:pt x="10418868" y="4117810"/>
                  <a:pt x="10412881" y="4111390"/>
                  <a:pt x="10412881" y="4085706"/>
                </a:cubicBezTo>
                <a:close/>
                <a:moveTo>
                  <a:pt x="10673567" y="4085706"/>
                </a:moveTo>
                <a:cubicBezTo>
                  <a:pt x="10685542" y="4085706"/>
                  <a:pt x="10691529" y="4098546"/>
                  <a:pt x="10691529" y="4117810"/>
                </a:cubicBezTo>
                <a:cubicBezTo>
                  <a:pt x="10679554" y="4117810"/>
                  <a:pt x="10673567" y="4104969"/>
                  <a:pt x="10673567" y="4085706"/>
                </a:cubicBezTo>
                <a:close/>
                <a:moveTo>
                  <a:pt x="15981076" y="4085705"/>
                </a:moveTo>
                <a:cubicBezTo>
                  <a:pt x="15981076" y="4111389"/>
                  <a:pt x="15975088" y="4117809"/>
                  <a:pt x="15963114" y="4117809"/>
                </a:cubicBezTo>
                <a:cubicBezTo>
                  <a:pt x="15963114" y="4098546"/>
                  <a:pt x="15969100" y="4085705"/>
                  <a:pt x="15981076" y="4085705"/>
                </a:cubicBezTo>
                <a:close/>
                <a:moveTo>
                  <a:pt x="13204588" y="4085705"/>
                </a:moveTo>
                <a:cubicBezTo>
                  <a:pt x="13216563" y="4085705"/>
                  <a:pt x="13222550" y="4098546"/>
                  <a:pt x="13222550" y="4117810"/>
                </a:cubicBezTo>
                <a:cubicBezTo>
                  <a:pt x="13210575" y="4117810"/>
                  <a:pt x="13204588" y="4111389"/>
                  <a:pt x="13204588" y="4085705"/>
                </a:cubicBezTo>
                <a:close/>
                <a:moveTo>
                  <a:pt x="11070709" y="4085705"/>
                </a:moveTo>
                <a:cubicBezTo>
                  <a:pt x="11070709" y="4111389"/>
                  <a:pt x="11064722" y="4117810"/>
                  <a:pt x="11052747" y="4117810"/>
                </a:cubicBezTo>
                <a:cubicBezTo>
                  <a:pt x="11052747" y="4098546"/>
                  <a:pt x="11058734" y="4085705"/>
                  <a:pt x="11070709" y="4085705"/>
                </a:cubicBezTo>
                <a:close/>
                <a:moveTo>
                  <a:pt x="17791655" y="4085705"/>
                </a:moveTo>
                <a:cubicBezTo>
                  <a:pt x="17791655" y="4111388"/>
                  <a:pt x="17785667" y="4117809"/>
                  <a:pt x="17773695" y="4117809"/>
                </a:cubicBezTo>
                <a:cubicBezTo>
                  <a:pt x="17773695" y="4098546"/>
                  <a:pt x="17779683" y="4085705"/>
                  <a:pt x="17791655" y="4085705"/>
                </a:cubicBezTo>
                <a:close/>
                <a:moveTo>
                  <a:pt x="17165983" y="4085705"/>
                </a:moveTo>
                <a:cubicBezTo>
                  <a:pt x="17165983" y="4122594"/>
                  <a:pt x="17147535" y="4116447"/>
                  <a:pt x="17129091" y="4116447"/>
                </a:cubicBezTo>
                <a:cubicBezTo>
                  <a:pt x="17129091" y="4085705"/>
                  <a:pt x="17153683" y="4085705"/>
                  <a:pt x="17165983" y="4085705"/>
                </a:cubicBezTo>
                <a:close/>
                <a:moveTo>
                  <a:pt x="17887451" y="4076241"/>
                </a:moveTo>
                <a:cubicBezTo>
                  <a:pt x="18054043" y="4076241"/>
                  <a:pt x="18220639" y="4166982"/>
                  <a:pt x="18381859" y="4255454"/>
                </a:cubicBezTo>
                <a:cubicBezTo>
                  <a:pt x="18458171" y="4294342"/>
                  <a:pt x="18535559" y="4326748"/>
                  <a:pt x="18606495" y="4372118"/>
                </a:cubicBezTo>
                <a:cubicBezTo>
                  <a:pt x="18637663" y="4391562"/>
                  <a:pt x="18637663" y="4442332"/>
                  <a:pt x="18663459" y="4461776"/>
                </a:cubicBezTo>
                <a:cubicBezTo>
                  <a:pt x="18689255" y="4494183"/>
                  <a:pt x="18727947" y="4507145"/>
                  <a:pt x="18753743" y="4539552"/>
                </a:cubicBezTo>
                <a:cubicBezTo>
                  <a:pt x="18682807" y="4539552"/>
                  <a:pt x="18625843" y="4487701"/>
                  <a:pt x="18561355" y="4455295"/>
                </a:cubicBezTo>
                <a:cubicBezTo>
                  <a:pt x="18529111" y="4442332"/>
                  <a:pt x="18496867" y="4422888"/>
                  <a:pt x="18464619" y="4416407"/>
                </a:cubicBezTo>
                <a:cubicBezTo>
                  <a:pt x="18445275" y="4416407"/>
                  <a:pt x="18432375" y="4435851"/>
                  <a:pt x="18420555" y="4429369"/>
                </a:cubicBezTo>
                <a:cubicBezTo>
                  <a:pt x="18414103" y="4429369"/>
                  <a:pt x="18407655" y="4416407"/>
                  <a:pt x="18394759" y="4416407"/>
                </a:cubicBezTo>
                <a:cubicBezTo>
                  <a:pt x="18401207" y="4403444"/>
                  <a:pt x="18407655" y="4391562"/>
                  <a:pt x="18414103" y="4385080"/>
                </a:cubicBezTo>
                <a:cubicBezTo>
                  <a:pt x="18310923" y="4313786"/>
                  <a:pt x="18195919" y="4173463"/>
                  <a:pt x="18073391" y="4248973"/>
                </a:cubicBezTo>
                <a:cubicBezTo>
                  <a:pt x="18073391" y="4223047"/>
                  <a:pt x="18073391" y="4204684"/>
                  <a:pt x="18073391" y="4186426"/>
                </a:cubicBezTo>
                <a:cubicBezTo>
                  <a:pt x="18066943" y="4179945"/>
                  <a:pt x="18054043" y="4173463"/>
                  <a:pt x="18047595" y="4173463"/>
                </a:cubicBezTo>
                <a:cubicBezTo>
                  <a:pt x="18029323" y="4160501"/>
                  <a:pt x="18009979" y="4154019"/>
                  <a:pt x="17990631" y="4147538"/>
                </a:cubicBezTo>
                <a:cubicBezTo>
                  <a:pt x="17974507" y="4141057"/>
                  <a:pt x="17956775" y="4131335"/>
                  <a:pt x="17939039" y="4119183"/>
                </a:cubicBezTo>
                <a:lnTo>
                  <a:pt x="17922023" y="4105021"/>
                </a:lnTo>
                <a:close/>
                <a:moveTo>
                  <a:pt x="10450799" y="4062004"/>
                </a:moveTo>
                <a:cubicBezTo>
                  <a:pt x="10487691" y="4062004"/>
                  <a:pt x="10487691" y="4062004"/>
                  <a:pt x="10487691" y="4089304"/>
                </a:cubicBezTo>
                <a:cubicBezTo>
                  <a:pt x="10450799" y="4089304"/>
                  <a:pt x="10450799" y="4089304"/>
                  <a:pt x="10450799" y="4062004"/>
                </a:cubicBezTo>
                <a:close/>
                <a:moveTo>
                  <a:pt x="10570538" y="4062002"/>
                </a:moveTo>
                <a:cubicBezTo>
                  <a:pt x="10582513" y="4080617"/>
                  <a:pt x="10582513" y="4117846"/>
                  <a:pt x="10564551" y="4117846"/>
                </a:cubicBezTo>
                <a:cubicBezTo>
                  <a:pt x="10564551" y="4099233"/>
                  <a:pt x="10570538" y="4080617"/>
                  <a:pt x="10570538" y="4062002"/>
                </a:cubicBezTo>
                <a:close/>
                <a:moveTo>
                  <a:pt x="16121250" y="4062002"/>
                </a:moveTo>
                <a:cubicBezTo>
                  <a:pt x="16121250" y="4068208"/>
                  <a:pt x="16127714" y="4068208"/>
                  <a:pt x="16127714" y="4074411"/>
                </a:cubicBezTo>
                <a:cubicBezTo>
                  <a:pt x="16147102" y="4080616"/>
                  <a:pt x="16184804" y="4074411"/>
                  <a:pt x="16184804" y="4117846"/>
                </a:cubicBezTo>
                <a:cubicBezTo>
                  <a:pt x="16160030" y="4117846"/>
                  <a:pt x="16134178" y="4117846"/>
                  <a:pt x="16114788" y="4117846"/>
                </a:cubicBezTo>
                <a:cubicBezTo>
                  <a:pt x="16114788" y="4099231"/>
                  <a:pt x="16114788" y="4080616"/>
                  <a:pt x="16121250" y="4062002"/>
                </a:cubicBezTo>
                <a:close/>
                <a:moveTo>
                  <a:pt x="10716226" y="4062002"/>
                </a:moveTo>
                <a:cubicBezTo>
                  <a:pt x="10729069" y="4074412"/>
                  <a:pt x="10735491" y="4080617"/>
                  <a:pt x="10748335" y="4086822"/>
                </a:cubicBezTo>
                <a:cubicBezTo>
                  <a:pt x="10735491" y="4099233"/>
                  <a:pt x="10722648" y="4105437"/>
                  <a:pt x="10716226" y="4117846"/>
                </a:cubicBezTo>
                <a:cubicBezTo>
                  <a:pt x="10716226" y="4099233"/>
                  <a:pt x="10716226" y="4080617"/>
                  <a:pt x="10716226" y="4062002"/>
                </a:cubicBezTo>
                <a:close/>
                <a:moveTo>
                  <a:pt x="17053255" y="4062001"/>
                </a:moveTo>
                <a:cubicBezTo>
                  <a:pt x="17071871" y="4062001"/>
                  <a:pt x="17090483" y="4062001"/>
                  <a:pt x="17109099" y="4062001"/>
                </a:cubicBezTo>
                <a:cubicBezTo>
                  <a:pt x="17102895" y="4080616"/>
                  <a:pt x="17096691" y="4099231"/>
                  <a:pt x="17090483" y="4117846"/>
                </a:cubicBezTo>
                <a:cubicBezTo>
                  <a:pt x="17078075" y="4105436"/>
                  <a:pt x="17053255" y="4093026"/>
                  <a:pt x="17053255" y="4062001"/>
                </a:cubicBezTo>
                <a:close/>
                <a:moveTo>
                  <a:pt x="11111606" y="4058546"/>
                </a:moveTo>
                <a:cubicBezTo>
                  <a:pt x="11123240" y="4057731"/>
                  <a:pt x="11137201" y="4062625"/>
                  <a:pt x="11146509" y="4062625"/>
                </a:cubicBezTo>
                <a:cubicBezTo>
                  <a:pt x="11146509" y="4108314"/>
                  <a:pt x="11109280" y="4088734"/>
                  <a:pt x="11090665" y="4088734"/>
                </a:cubicBezTo>
                <a:cubicBezTo>
                  <a:pt x="11090665" y="4065888"/>
                  <a:pt x="11099972" y="4059361"/>
                  <a:pt x="11111606" y="4058546"/>
                </a:cubicBezTo>
                <a:close/>
                <a:moveTo>
                  <a:pt x="16128438" y="4043045"/>
                </a:moveTo>
                <a:cubicBezTo>
                  <a:pt x="16135262" y="4049871"/>
                  <a:pt x="16135262" y="4056698"/>
                  <a:pt x="16142088" y="4063520"/>
                </a:cubicBezTo>
                <a:cubicBezTo>
                  <a:pt x="16128438" y="4070346"/>
                  <a:pt x="16114788" y="4063520"/>
                  <a:pt x="16128438" y="4043045"/>
                </a:cubicBezTo>
                <a:close/>
                <a:moveTo>
                  <a:pt x="11317603" y="4043045"/>
                </a:moveTo>
                <a:cubicBezTo>
                  <a:pt x="11324428" y="4049871"/>
                  <a:pt x="11324428" y="4056698"/>
                  <a:pt x="11331253" y="4063520"/>
                </a:cubicBezTo>
                <a:cubicBezTo>
                  <a:pt x="11317603" y="4070346"/>
                  <a:pt x="11303953" y="4063520"/>
                  <a:pt x="11317603" y="4043045"/>
                </a:cubicBezTo>
                <a:close/>
                <a:moveTo>
                  <a:pt x="19837123" y="4042570"/>
                </a:moveTo>
                <a:cubicBezTo>
                  <a:pt x="19838763" y="4040012"/>
                  <a:pt x="19842047" y="4041719"/>
                  <a:pt x="19848611" y="4045133"/>
                </a:cubicBezTo>
                <a:cubicBezTo>
                  <a:pt x="19842047" y="4051955"/>
                  <a:pt x="19842047" y="4058781"/>
                  <a:pt x="19835483" y="4065605"/>
                </a:cubicBezTo>
                <a:cubicBezTo>
                  <a:pt x="19835483" y="4051955"/>
                  <a:pt x="19835483" y="4045132"/>
                  <a:pt x="19837123" y="4042570"/>
                </a:cubicBezTo>
                <a:close/>
                <a:moveTo>
                  <a:pt x="20064619" y="4042570"/>
                </a:moveTo>
                <a:cubicBezTo>
                  <a:pt x="20066247" y="4040012"/>
                  <a:pt x="20069507" y="4041718"/>
                  <a:pt x="20076027" y="4045132"/>
                </a:cubicBezTo>
                <a:cubicBezTo>
                  <a:pt x="20070099" y="4051955"/>
                  <a:pt x="20070099" y="4058781"/>
                  <a:pt x="20062991" y="4065605"/>
                </a:cubicBezTo>
                <a:cubicBezTo>
                  <a:pt x="20062991" y="4051955"/>
                  <a:pt x="20062991" y="4045132"/>
                  <a:pt x="20064619" y="4042570"/>
                </a:cubicBezTo>
                <a:close/>
                <a:moveTo>
                  <a:pt x="10051604" y="4029605"/>
                </a:moveTo>
                <a:cubicBezTo>
                  <a:pt x="10019362" y="4036052"/>
                  <a:pt x="9981747" y="4036052"/>
                  <a:pt x="9955953" y="4074739"/>
                </a:cubicBezTo>
                <a:cubicBezTo>
                  <a:pt x="9981747" y="4074739"/>
                  <a:pt x="10051604" y="4100532"/>
                  <a:pt x="10051604" y="4029605"/>
                </a:cubicBezTo>
                <a:close/>
                <a:moveTo>
                  <a:pt x="15490658" y="4028822"/>
                </a:moveTo>
                <a:cubicBezTo>
                  <a:pt x="15490658" y="4053644"/>
                  <a:pt x="15497484" y="4084667"/>
                  <a:pt x="15470184" y="4084667"/>
                </a:cubicBezTo>
                <a:cubicBezTo>
                  <a:pt x="15470184" y="4059849"/>
                  <a:pt x="15470184" y="4028822"/>
                  <a:pt x="15490658" y="4028822"/>
                </a:cubicBezTo>
                <a:close/>
                <a:moveTo>
                  <a:pt x="10975819" y="4028822"/>
                </a:moveTo>
                <a:cubicBezTo>
                  <a:pt x="10975819" y="4048087"/>
                  <a:pt x="10975819" y="4060930"/>
                  <a:pt x="10962691" y="4060930"/>
                </a:cubicBezTo>
                <a:cubicBezTo>
                  <a:pt x="10962691" y="4041666"/>
                  <a:pt x="10962691" y="4028822"/>
                  <a:pt x="10975819" y="4028822"/>
                </a:cubicBezTo>
                <a:close/>
                <a:moveTo>
                  <a:pt x="15374392" y="4028819"/>
                </a:moveTo>
                <a:cubicBezTo>
                  <a:pt x="15374392" y="4048087"/>
                  <a:pt x="15368404" y="4060930"/>
                  <a:pt x="15356430" y="4060930"/>
                </a:cubicBezTo>
                <a:cubicBezTo>
                  <a:pt x="15356430" y="4041666"/>
                  <a:pt x="15362416" y="4028819"/>
                  <a:pt x="15374392" y="4028819"/>
                </a:cubicBezTo>
                <a:close/>
                <a:moveTo>
                  <a:pt x="19228795" y="4028819"/>
                </a:moveTo>
                <a:cubicBezTo>
                  <a:pt x="19241923" y="4028819"/>
                  <a:pt x="19241923" y="4041665"/>
                  <a:pt x="19241923" y="4060929"/>
                </a:cubicBezTo>
                <a:cubicBezTo>
                  <a:pt x="19228795" y="4060929"/>
                  <a:pt x="19228795" y="4048087"/>
                  <a:pt x="19228795" y="4028819"/>
                </a:cubicBezTo>
                <a:close/>
                <a:moveTo>
                  <a:pt x="9933170" y="4028819"/>
                </a:moveTo>
                <a:lnTo>
                  <a:pt x="9930340" y="4033882"/>
                </a:lnTo>
                <a:lnTo>
                  <a:pt x="9930644" y="4033338"/>
                </a:lnTo>
                <a:cubicBezTo>
                  <a:pt x="9932048" y="4030831"/>
                  <a:pt x="9933170" y="4028819"/>
                  <a:pt x="9933170" y="4028819"/>
                </a:cubicBezTo>
                <a:close/>
                <a:moveTo>
                  <a:pt x="11260567" y="4025783"/>
                </a:moveTo>
                <a:cubicBezTo>
                  <a:pt x="11271022" y="4027374"/>
                  <a:pt x="11279169" y="4035333"/>
                  <a:pt x="11279169" y="4060799"/>
                </a:cubicBezTo>
                <a:cubicBezTo>
                  <a:pt x="11259617" y="4060799"/>
                  <a:pt x="11228116" y="4079899"/>
                  <a:pt x="11228116" y="4028965"/>
                </a:cubicBezTo>
                <a:cubicBezTo>
                  <a:pt x="11237349" y="4028965"/>
                  <a:pt x="11250112" y="4024192"/>
                  <a:pt x="11260567" y="4025783"/>
                </a:cubicBezTo>
                <a:close/>
                <a:moveTo>
                  <a:pt x="17012167" y="4025782"/>
                </a:moveTo>
                <a:cubicBezTo>
                  <a:pt x="17023435" y="4027374"/>
                  <a:pt x="17033211" y="4035333"/>
                  <a:pt x="17033211" y="4060799"/>
                </a:cubicBezTo>
                <a:cubicBezTo>
                  <a:pt x="17013659" y="4060799"/>
                  <a:pt x="16982159" y="4079898"/>
                  <a:pt x="16982159" y="4028962"/>
                </a:cubicBezTo>
                <a:cubicBezTo>
                  <a:pt x="16988135" y="4028962"/>
                  <a:pt x="17000895" y="4024191"/>
                  <a:pt x="17012167" y="4025782"/>
                </a:cubicBezTo>
                <a:close/>
                <a:moveTo>
                  <a:pt x="9924688" y="4014601"/>
                </a:moveTo>
                <a:cubicBezTo>
                  <a:pt x="9930675" y="4014601"/>
                  <a:pt x="9936663" y="4014601"/>
                  <a:pt x="9942650" y="4014601"/>
                </a:cubicBezTo>
                <a:cubicBezTo>
                  <a:pt x="9930675" y="4020588"/>
                  <a:pt x="9936663" y="4032563"/>
                  <a:pt x="9924688" y="4014601"/>
                </a:cubicBezTo>
                <a:close/>
                <a:moveTo>
                  <a:pt x="10691475" y="4009865"/>
                </a:moveTo>
                <a:cubicBezTo>
                  <a:pt x="10663826" y="4021206"/>
                  <a:pt x="10622468" y="4077196"/>
                  <a:pt x="10591392" y="4056286"/>
                </a:cubicBezTo>
                <a:lnTo>
                  <a:pt x="10581228" y="4044994"/>
                </a:lnTo>
                <a:lnTo>
                  <a:pt x="10591993" y="4062312"/>
                </a:lnTo>
                <a:cubicBezTo>
                  <a:pt x="10586006" y="4068734"/>
                  <a:pt x="10580018" y="4075154"/>
                  <a:pt x="10574031" y="4062312"/>
                </a:cubicBezTo>
                <a:lnTo>
                  <a:pt x="10579879" y="4043490"/>
                </a:lnTo>
                <a:lnTo>
                  <a:pt x="10578773" y="4042265"/>
                </a:lnTo>
                <a:cubicBezTo>
                  <a:pt x="10615638" y="4029305"/>
                  <a:pt x="10653556" y="4016347"/>
                  <a:pt x="10691475" y="4009865"/>
                </a:cubicBezTo>
                <a:close/>
                <a:moveTo>
                  <a:pt x="19192671" y="4001460"/>
                </a:moveTo>
                <a:cubicBezTo>
                  <a:pt x="19201123" y="4004904"/>
                  <a:pt x="19208811" y="4016478"/>
                  <a:pt x="19208811" y="4032461"/>
                </a:cubicBezTo>
                <a:cubicBezTo>
                  <a:pt x="19196511" y="4025847"/>
                  <a:pt x="19184215" y="4025847"/>
                  <a:pt x="19171919" y="4019234"/>
                </a:cubicBezTo>
                <a:cubicBezTo>
                  <a:pt x="19174991" y="4002701"/>
                  <a:pt x="19184215" y="3998015"/>
                  <a:pt x="19192671" y="4001460"/>
                </a:cubicBezTo>
                <a:close/>
                <a:moveTo>
                  <a:pt x="15773526" y="4000387"/>
                </a:moveTo>
                <a:cubicBezTo>
                  <a:pt x="15779948" y="4005653"/>
                  <a:pt x="15792790" y="4005653"/>
                  <a:pt x="15805632" y="4011972"/>
                </a:cubicBezTo>
                <a:cubicBezTo>
                  <a:pt x="15799210" y="4024612"/>
                  <a:pt x="15792790" y="4037253"/>
                  <a:pt x="15779948" y="4056211"/>
                </a:cubicBezTo>
                <a:cubicBezTo>
                  <a:pt x="15773526" y="4037253"/>
                  <a:pt x="15773526" y="4018293"/>
                  <a:pt x="15773526" y="4000387"/>
                </a:cubicBezTo>
                <a:close/>
                <a:moveTo>
                  <a:pt x="13336302" y="4000386"/>
                </a:moveTo>
                <a:cubicBezTo>
                  <a:pt x="13336302" y="4019185"/>
                  <a:pt x="13330315" y="4032456"/>
                  <a:pt x="13318340" y="4032456"/>
                </a:cubicBezTo>
                <a:cubicBezTo>
                  <a:pt x="13318340" y="4012553"/>
                  <a:pt x="13324327" y="4000386"/>
                  <a:pt x="13336302" y="4000386"/>
                </a:cubicBezTo>
                <a:close/>
                <a:moveTo>
                  <a:pt x="13241507" y="4000386"/>
                </a:moveTo>
                <a:cubicBezTo>
                  <a:pt x="13241507" y="4019186"/>
                  <a:pt x="13241507" y="4032456"/>
                  <a:pt x="13223545" y="4032456"/>
                </a:cubicBezTo>
                <a:cubicBezTo>
                  <a:pt x="13223545" y="4012554"/>
                  <a:pt x="13229532" y="4000386"/>
                  <a:pt x="13241507" y="4000386"/>
                </a:cubicBezTo>
                <a:close/>
                <a:moveTo>
                  <a:pt x="16962199" y="4000386"/>
                </a:moveTo>
                <a:cubicBezTo>
                  <a:pt x="16962199" y="4019185"/>
                  <a:pt x="16956211" y="4032456"/>
                  <a:pt x="16944239" y="4032456"/>
                </a:cubicBezTo>
                <a:cubicBezTo>
                  <a:pt x="16944239" y="4012553"/>
                  <a:pt x="16950227" y="4000386"/>
                  <a:pt x="16962199" y="4000386"/>
                </a:cubicBezTo>
                <a:close/>
                <a:moveTo>
                  <a:pt x="15303196" y="4000386"/>
                </a:moveTo>
                <a:cubicBezTo>
                  <a:pt x="15303196" y="4005914"/>
                  <a:pt x="15303196" y="4019185"/>
                  <a:pt x="15303196" y="4032456"/>
                </a:cubicBezTo>
                <a:cubicBezTo>
                  <a:pt x="15290070" y="4005914"/>
                  <a:pt x="15290070" y="4005914"/>
                  <a:pt x="15303196" y="4000386"/>
                </a:cubicBezTo>
                <a:close/>
                <a:moveTo>
                  <a:pt x="17702599" y="4000385"/>
                </a:moveTo>
                <a:cubicBezTo>
                  <a:pt x="17715727" y="4000385"/>
                  <a:pt x="17715727" y="4012553"/>
                  <a:pt x="17715727" y="4032456"/>
                </a:cubicBezTo>
                <a:cubicBezTo>
                  <a:pt x="17702599" y="4032456"/>
                  <a:pt x="17702599" y="4019185"/>
                  <a:pt x="17702599" y="4000385"/>
                </a:cubicBezTo>
                <a:close/>
                <a:moveTo>
                  <a:pt x="20033551" y="4000385"/>
                </a:moveTo>
                <a:cubicBezTo>
                  <a:pt x="20033551" y="4019185"/>
                  <a:pt x="20027563" y="4032455"/>
                  <a:pt x="20015587" y="4032455"/>
                </a:cubicBezTo>
                <a:cubicBezTo>
                  <a:pt x="20015587" y="4012553"/>
                  <a:pt x="20021575" y="4000385"/>
                  <a:pt x="20033551" y="4000385"/>
                </a:cubicBezTo>
                <a:close/>
                <a:moveTo>
                  <a:pt x="19578439" y="4000385"/>
                </a:moveTo>
                <a:cubicBezTo>
                  <a:pt x="19578439" y="4019185"/>
                  <a:pt x="19578439" y="4032455"/>
                  <a:pt x="19565315" y="4032455"/>
                </a:cubicBezTo>
                <a:cubicBezTo>
                  <a:pt x="19565315" y="4012553"/>
                  <a:pt x="19565315" y="4000385"/>
                  <a:pt x="19578439" y="4000385"/>
                </a:cubicBezTo>
                <a:close/>
                <a:moveTo>
                  <a:pt x="20602223" y="4000385"/>
                </a:moveTo>
                <a:cubicBezTo>
                  <a:pt x="20602223" y="4019185"/>
                  <a:pt x="20602223" y="4032455"/>
                  <a:pt x="20589099" y="4032455"/>
                </a:cubicBezTo>
                <a:cubicBezTo>
                  <a:pt x="20589099" y="4012553"/>
                  <a:pt x="20589099" y="4000385"/>
                  <a:pt x="20602223" y="4000385"/>
                </a:cubicBezTo>
                <a:close/>
                <a:moveTo>
                  <a:pt x="18617095" y="3982954"/>
                </a:moveTo>
                <a:cubicBezTo>
                  <a:pt x="18612259" y="3991014"/>
                  <a:pt x="18611791" y="3998672"/>
                  <a:pt x="18614007" y="4005724"/>
                </a:cubicBezTo>
                <a:lnTo>
                  <a:pt x="18617895" y="4011435"/>
                </a:lnTo>
                <a:lnTo>
                  <a:pt x="18618999" y="3997137"/>
                </a:lnTo>
                <a:cubicBezTo>
                  <a:pt x="18620627" y="3993124"/>
                  <a:pt x="18623883" y="3993124"/>
                  <a:pt x="18630403" y="4000079"/>
                </a:cubicBezTo>
                <a:cubicBezTo>
                  <a:pt x="18627439" y="4002756"/>
                  <a:pt x="18625959" y="4004093"/>
                  <a:pt x="18624331" y="4006367"/>
                </a:cubicBezTo>
                <a:lnTo>
                  <a:pt x="18619763" y="4014180"/>
                </a:lnTo>
                <a:lnTo>
                  <a:pt x="18627039" y="4024867"/>
                </a:lnTo>
                <a:cubicBezTo>
                  <a:pt x="18638859" y="4036152"/>
                  <a:pt x="18654711" y="4044213"/>
                  <a:pt x="18661159" y="4047437"/>
                </a:cubicBezTo>
                <a:cubicBezTo>
                  <a:pt x="18699851" y="4066777"/>
                  <a:pt x="18738543" y="4105471"/>
                  <a:pt x="18783683" y="4086126"/>
                </a:cubicBezTo>
                <a:cubicBezTo>
                  <a:pt x="18751443" y="4066777"/>
                  <a:pt x="18719199" y="4047437"/>
                  <a:pt x="18680507" y="4028090"/>
                </a:cubicBezTo>
                <a:cubicBezTo>
                  <a:pt x="18661159" y="4015196"/>
                  <a:pt x="18635367" y="4008746"/>
                  <a:pt x="18617095" y="3982954"/>
                </a:cubicBezTo>
                <a:close/>
                <a:moveTo>
                  <a:pt x="15127852" y="3973524"/>
                </a:moveTo>
                <a:cubicBezTo>
                  <a:pt x="15127852" y="4004068"/>
                  <a:pt x="15108586" y="3998802"/>
                  <a:pt x="15095742" y="3998802"/>
                </a:cubicBezTo>
                <a:cubicBezTo>
                  <a:pt x="15095742" y="3967206"/>
                  <a:pt x="15115008" y="3973524"/>
                  <a:pt x="15127852" y="3973524"/>
                </a:cubicBezTo>
                <a:close/>
                <a:moveTo>
                  <a:pt x="16825747" y="3973523"/>
                </a:moveTo>
                <a:cubicBezTo>
                  <a:pt x="16838043" y="3973523"/>
                  <a:pt x="16862639" y="3967206"/>
                  <a:pt x="16862639" y="3998802"/>
                </a:cubicBezTo>
                <a:cubicBezTo>
                  <a:pt x="16850343" y="3998802"/>
                  <a:pt x="16825747" y="4004067"/>
                  <a:pt x="16825747" y="3973523"/>
                </a:cubicBezTo>
                <a:close/>
                <a:moveTo>
                  <a:pt x="17828947" y="3971948"/>
                </a:moveTo>
                <a:cubicBezTo>
                  <a:pt x="17848183" y="4015602"/>
                  <a:pt x="17861011" y="4066705"/>
                  <a:pt x="17867423" y="4117814"/>
                </a:cubicBezTo>
                <a:cubicBezTo>
                  <a:pt x="17841771" y="4117814"/>
                  <a:pt x="17785127" y="4092263"/>
                  <a:pt x="17772299" y="4047544"/>
                </a:cubicBezTo>
                <a:cubicBezTo>
                  <a:pt x="17759475" y="3983660"/>
                  <a:pt x="17804363" y="3978336"/>
                  <a:pt x="17828947" y="3971948"/>
                </a:cubicBezTo>
                <a:close/>
                <a:moveTo>
                  <a:pt x="10976910" y="3971945"/>
                </a:moveTo>
                <a:cubicBezTo>
                  <a:pt x="10988885" y="3971945"/>
                  <a:pt x="10994872" y="3978771"/>
                  <a:pt x="10994872" y="3999245"/>
                </a:cubicBezTo>
                <a:cubicBezTo>
                  <a:pt x="10982897" y="3999245"/>
                  <a:pt x="10976910" y="3991286"/>
                  <a:pt x="10976910" y="3971945"/>
                </a:cubicBezTo>
                <a:close/>
                <a:moveTo>
                  <a:pt x="15925198" y="3971945"/>
                </a:moveTo>
                <a:cubicBezTo>
                  <a:pt x="15937838" y="3971945"/>
                  <a:pt x="15950476" y="3978580"/>
                  <a:pt x="15962062" y="3984110"/>
                </a:cubicBezTo>
                <a:cubicBezTo>
                  <a:pt x="15950476" y="4004015"/>
                  <a:pt x="15925198" y="4004015"/>
                  <a:pt x="15925198" y="3971945"/>
                </a:cubicBezTo>
                <a:close/>
                <a:moveTo>
                  <a:pt x="13601727" y="3971945"/>
                </a:moveTo>
                <a:cubicBezTo>
                  <a:pt x="13601727" y="3991286"/>
                  <a:pt x="13595740" y="3999245"/>
                  <a:pt x="13583765" y="3999245"/>
                </a:cubicBezTo>
                <a:cubicBezTo>
                  <a:pt x="13583765" y="3978771"/>
                  <a:pt x="13589752" y="3971945"/>
                  <a:pt x="13601727" y="3971945"/>
                </a:cubicBezTo>
                <a:close/>
                <a:moveTo>
                  <a:pt x="20541703" y="3971944"/>
                </a:moveTo>
                <a:cubicBezTo>
                  <a:pt x="20548263" y="3978769"/>
                  <a:pt x="20548263" y="3991282"/>
                  <a:pt x="20554827" y="3999245"/>
                </a:cubicBezTo>
                <a:cubicBezTo>
                  <a:pt x="20548263" y="3991282"/>
                  <a:pt x="20541703" y="3984457"/>
                  <a:pt x="20541703" y="3971944"/>
                </a:cubicBezTo>
                <a:close/>
                <a:moveTo>
                  <a:pt x="18565507" y="3971132"/>
                </a:moveTo>
                <a:cubicBezTo>
                  <a:pt x="18565507" y="3989399"/>
                  <a:pt x="18571955" y="3996927"/>
                  <a:pt x="18584851" y="3996927"/>
                </a:cubicBezTo>
                <a:cubicBezTo>
                  <a:pt x="18584851" y="3977580"/>
                  <a:pt x="18571955" y="3971132"/>
                  <a:pt x="18565507" y="3971132"/>
                </a:cubicBezTo>
                <a:close/>
                <a:moveTo>
                  <a:pt x="16566904" y="3967637"/>
                </a:moveTo>
                <a:cubicBezTo>
                  <a:pt x="16578490" y="3967637"/>
                  <a:pt x="16592446" y="3974099"/>
                  <a:pt x="16601926" y="3974099"/>
                </a:cubicBezTo>
                <a:cubicBezTo>
                  <a:pt x="16601926" y="4018266"/>
                  <a:pt x="16565060" y="3999954"/>
                  <a:pt x="16546102" y="3999954"/>
                </a:cubicBezTo>
                <a:cubicBezTo>
                  <a:pt x="16546102" y="3974100"/>
                  <a:pt x="16555318" y="3967637"/>
                  <a:pt x="16566904" y="3967637"/>
                </a:cubicBezTo>
                <a:close/>
                <a:moveTo>
                  <a:pt x="12227107" y="3941563"/>
                </a:moveTo>
                <a:lnTo>
                  <a:pt x="12213982" y="3947178"/>
                </a:lnTo>
                <a:cubicBezTo>
                  <a:pt x="12217214" y="3943976"/>
                  <a:pt x="12222063" y="3942375"/>
                  <a:pt x="12226912" y="3941576"/>
                </a:cubicBezTo>
                <a:close/>
                <a:moveTo>
                  <a:pt x="16526116" y="3940173"/>
                </a:moveTo>
                <a:cubicBezTo>
                  <a:pt x="16526116" y="3970916"/>
                  <a:pt x="16507670" y="3970916"/>
                  <a:pt x="16489224" y="3970916"/>
                </a:cubicBezTo>
                <a:cubicBezTo>
                  <a:pt x="16489224" y="3934026"/>
                  <a:pt x="16507670" y="3940173"/>
                  <a:pt x="16526116" y="3940173"/>
                </a:cubicBezTo>
                <a:close/>
                <a:moveTo>
                  <a:pt x="19526371" y="3940172"/>
                </a:moveTo>
                <a:cubicBezTo>
                  <a:pt x="19526371" y="3970916"/>
                  <a:pt x="19501779" y="3970916"/>
                  <a:pt x="19489479" y="3970916"/>
                </a:cubicBezTo>
                <a:cubicBezTo>
                  <a:pt x="19489479" y="3934025"/>
                  <a:pt x="19507927" y="3940172"/>
                  <a:pt x="19526371" y="3940172"/>
                </a:cubicBezTo>
                <a:close/>
                <a:moveTo>
                  <a:pt x="13460727" y="3938769"/>
                </a:moveTo>
                <a:cubicBezTo>
                  <a:pt x="13473495" y="3952310"/>
                  <a:pt x="13478815" y="3965856"/>
                  <a:pt x="13492647" y="3985036"/>
                </a:cubicBezTo>
                <a:cubicBezTo>
                  <a:pt x="13473495" y="3979396"/>
                  <a:pt x="13441575" y="3972623"/>
                  <a:pt x="13460727" y="3938769"/>
                </a:cubicBezTo>
                <a:close/>
                <a:moveTo>
                  <a:pt x="10133238" y="3938767"/>
                </a:moveTo>
                <a:cubicBezTo>
                  <a:pt x="10145213" y="3938767"/>
                  <a:pt x="10151200" y="3945188"/>
                  <a:pt x="10151200" y="3970875"/>
                </a:cubicBezTo>
                <a:cubicBezTo>
                  <a:pt x="10139225" y="3970875"/>
                  <a:pt x="10133238" y="3958031"/>
                  <a:pt x="10133238" y="3938767"/>
                </a:cubicBezTo>
                <a:close/>
                <a:moveTo>
                  <a:pt x="19735947" y="3938767"/>
                </a:moveTo>
                <a:cubicBezTo>
                  <a:pt x="19747919" y="3938767"/>
                  <a:pt x="19753907" y="3951608"/>
                  <a:pt x="19753907" y="3970875"/>
                </a:cubicBezTo>
                <a:cubicBezTo>
                  <a:pt x="19741931" y="3970875"/>
                  <a:pt x="19735947" y="3958031"/>
                  <a:pt x="19735947" y="3938767"/>
                </a:cubicBezTo>
                <a:close/>
                <a:moveTo>
                  <a:pt x="14881456" y="3938767"/>
                </a:moveTo>
                <a:cubicBezTo>
                  <a:pt x="14881456" y="3958031"/>
                  <a:pt x="14875469" y="3970875"/>
                  <a:pt x="14863494" y="3970875"/>
                </a:cubicBezTo>
                <a:cubicBezTo>
                  <a:pt x="14863494" y="3951608"/>
                  <a:pt x="14869481" y="3938767"/>
                  <a:pt x="14881456" y="3938767"/>
                </a:cubicBezTo>
                <a:close/>
                <a:moveTo>
                  <a:pt x="14925110" y="3938765"/>
                </a:moveTo>
                <a:cubicBezTo>
                  <a:pt x="14936696" y="3938765"/>
                  <a:pt x="14949335" y="3944969"/>
                  <a:pt x="14961974" y="3951175"/>
                </a:cubicBezTo>
                <a:cubicBezTo>
                  <a:pt x="14949335" y="3963581"/>
                  <a:pt x="14936696" y="3975994"/>
                  <a:pt x="14925110" y="3994609"/>
                </a:cubicBezTo>
                <a:cubicBezTo>
                  <a:pt x="14925110" y="3975994"/>
                  <a:pt x="14925110" y="3957378"/>
                  <a:pt x="14925110" y="3938765"/>
                </a:cubicBezTo>
                <a:close/>
                <a:moveTo>
                  <a:pt x="15625454" y="3938765"/>
                </a:moveTo>
                <a:cubicBezTo>
                  <a:pt x="15625454" y="3957378"/>
                  <a:pt x="15625454" y="3994609"/>
                  <a:pt x="15604980" y="3994609"/>
                </a:cubicBezTo>
                <a:cubicBezTo>
                  <a:pt x="15604980" y="3969789"/>
                  <a:pt x="15598154" y="3938765"/>
                  <a:pt x="15625454" y="3938765"/>
                </a:cubicBezTo>
                <a:close/>
                <a:moveTo>
                  <a:pt x="13941227" y="3936396"/>
                </a:moveTo>
                <a:cubicBezTo>
                  <a:pt x="13952861" y="3934737"/>
                  <a:pt x="13966822" y="3939713"/>
                  <a:pt x="13976130" y="3939713"/>
                </a:cubicBezTo>
                <a:cubicBezTo>
                  <a:pt x="13976130" y="3985057"/>
                  <a:pt x="13938901" y="3972892"/>
                  <a:pt x="13920286" y="3972892"/>
                </a:cubicBezTo>
                <a:cubicBezTo>
                  <a:pt x="13920286" y="3946349"/>
                  <a:pt x="13929593" y="3938054"/>
                  <a:pt x="13941227" y="3936396"/>
                </a:cubicBezTo>
                <a:close/>
                <a:moveTo>
                  <a:pt x="12242336" y="3936380"/>
                </a:moveTo>
                <a:lnTo>
                  <a:pt x="12239842" y="3940774"/>
                </a:lnTo>
                <a:lnTo>
                  <a:pt x="12227107" y="3941563"/>
                </a:lnTo>
                <a:lnTo>
                  <a:pt x="12237603" y="3937073"/>
                </a:lnTo>
                <a:close/>
                <a:moveTo>
                  <a:pt x="10939187" y="3929286"/>
                </a:moveTo>
                <a:cubicBezTo>
                  <a:pt x="10945571" y="3929286"/>
                  <a:pt x="10958339" y="3929286"/>
                  <a:pt x="10971107" y="3929286"/>
                </a:cubicBezTo>
                <a:cubicBezTo>
                  <a:pt x="10964723" y="3954755"/>
                  <a:pt x="10964723" y="3973855"/>
                  <a:pt x="10964723" y="3999323"/>
                </a:cubicBezTo>
                <a:cubicBezTo>
                  <a:pt x="10945571" y="3999323"/>
                  <a:pt x="10932803" y="3999323"/>
                  <a:pt x="10920035" y="3999323"/>
                </a:cubicBezTo>
                <a:cubicBezTo>
                  <a:pt x="10926419" y="3973855"/>
                  <a:pt x="10932803" y="3954755"/>
                  <a:pt x="10939187" y="3929286"/>
                </a:cubicBezTo>
                <a:close/>
                <a:moveTo>
                  <a:pt x="13184670" y="3919831"/>
                </a:moveTo>
                <a:cubicBezTo>
                  <a:pt x="13197575" y="3919831"/>
                  <a:pt x="13255648" y="3919831"/>
                  <a:pt x="13229838" y="3952146"/>
                </a:cubicBezTo>
                <a:cubicBezTo>
                  <a:pt x="13197575" y="3989846"/>
                  <a:pt x="13152407" y="3997390"/>
                  <a:pt x="13107238" y="4009238"/>
                </a:cubicBezTo>
                <a:cubicBezTo>
                  <a:pt x="12985714" y="4041556"/>
                  <a:pt x="12863114" y="4054482"/>
                  <a:pt x="12741590" y="4060945"/>
                </a:cubicBezTo>
                <a:cubicBezTo>
                  <a:pt x="12677064" y="4060945"/>
                  <a:pt x="12607160" y="4054482"/>
                  <a:pt x="12542634" y="4060945"/>
                </a:cubicBezTo>
                <a:cubicBezTo>
                  <a:pt x="12523276" y="4060945"/>
                  <a:pt x="12523276" y="4086799"/>
                  <a:pt x="12510371" y="4106189"/>
                </a:cubicBezTo>
                <a:cubicBezTo>
                  <a:pt x="12497466" y="4125578"/>
                  <a:pt x="12465203" y="4112651"/>
                  <a:pt x="12452298" y="4112651"/>
                </a:cubicBezTo>
                <a:cubicBezTo>
                  <a:pt x="12324321" y="4119116"/>
                  <a:pt x="12196344" y="4132041"/>
                  <a:pt x="12073744" y="4164358"/>
                </a:cubicBezTo>
                <a:cubicBezTo>
                  <a:pt x="11817790" y="4213802"/>
                  <a:pt x="11573666" y="4297825"/>
                  <a:pt x="11323089" y="4393697"/>
                </a:cubicBezTo>
                <a:cubicBezTo>
                  <a:pt x="11201565" y="4438940"/>
                  <a:pt x="11078965" y="4490646"/>
                  <a:pt x="10957441" y="4535889"/>
                </a:cubicBezTo>
                <a:cubicBezTo>
                  <a:pt x="10931630" y="4548816"/>
                  <a:pt x="10899367" y="4561742"/>
                  <a:pt x="10867104" y="4581132"/>
                </a:cubicBezTo>
                <a:cubicBezTo>
                  <a:pt x="10847746" y="4587595"/>
                  <a:pt x="10821936" y="4605908"/>
                  <a:pt x="10809031" y="4587595"/>
                </a:cubicBezTo>
                <a:cubicBezTo>
                  <a:pt x="10777843" y="4561742"/>
                  <a:pt x="10809031" y="4490646"/>
                  <a:pt x="10816559" y="4458330"/>
                </a:cubicBezTo>
                <a:cubicBezTo>
                  <a:pt x="10844789" y="4482567"/>
                  <a:pt x="10869994" y="4470448"/>
                  <a:pt x="10883555" y="4435607"/>
                </a:cubicBezTo>
                <a:lnTo>
                  <a:pt x="10892077" y="4397451"/>
                </a:lnTo>
                <a:lnTo>
                  <a:pt x="10891595" y="4396383"/>
                </a:lnTo>
                <a:lnTo>
                  <a:pt x="10892628" y="4394984"/>
                </a:lnTo>
                <a:lnTo>
                  <a:pt x="10892915" y="4393697"/>
                </a:lnTo>
                <a:lnTo>
                  <a:pt x="10893270" y="4394113"/>
                </a:lnTo>
                <a:lnTo>
                  <a:pt x="10898330" y="4387259"/>
                </a:lnTo>
                <a:cubicBezTo>
                  <a:pt x="10900576" y="4387259"/>
                  <a:pt x="10903570" y="4390300"/>
                  <a:pt x="10909557" y="4396383"/>
                </a:cubicBezTo>
                <a:lnTo>
                  <a:pt x="10902831" y="4405328"/>
                </a:lnTo>
                <a:lnTo>
                  <a:pt x="10904711" y="4407532"/>
                </a:lnTo>
                <a:cubicBezTo>
                  <a:pt x="10918322" y="4416318"/>
                  <a:pt x="10936469" y="4411471"/>
                  <a:pt x="10950988" y="4406623"/>
                </a:cubicBezTo>
                <a:cubicBezTo>
                  <a:pt x="10976799" y="4400160"/>
                  <a:pt x="11009062" y="4400160"/>
                  <a:pt x="11033797" y="4393697"/>
                </a:cubicBezTo>
                <a:cubicBezTo>
                  <a:pt x="11027344" y="4381847"/>
                  <a:pt x="11027344" y="4349531"/>
                  <a:pt x="11014439" y="4349531"/>
                </a:cubicBezTo>
                <a:cubicBezTo>
                  <a:pt x="10996157" y="4343068"/>
                  <a:pt x="10970346" y="4362457"/>
                  <a:pt x="10950988" y="4375384"/>
                </a:cubicBezTo>
                <a:cubicBezTo>
                  <a:pt x="10912273" y="4406623"/>
                  <a:pt x="10892915" y="4368921"/>
                  <a:pt x="10867104" y="4330141"/>
                </a:cubicBezTo>
                <a:cubicBezTo>
                  <a:pt x="11252110" y="4183748"/>
                  <a:pt x="11638192" y="4009238"/>
                  <a:pt x="12036104" y="4009238"/>
                </a:cubicBezTo>
                <a:cubicBezTo>
                  <a:pt x="11868336" y="4060945"/>
                  <a:pt x="11708096" y="4132041"/>
                  <a:pt x="11547856" y="4195489"/>
                </a:cubicBezTo>
                <a:cubicBezTo>
                  <a:pt x="11463971" y="4220265"/>
                  <a:pt x="11387615" y="4246118"/>
                  <a:pt x="11310184" y="4265508"/>
                </a:cubicBezTo>
                <a:cubicBezTo>
                  <a:pt x="11265016" y="4271971"/>
                  <a:pt x="11227375" y="4278435"/>
                  <a:pt x="11188660" y="4284898"/>
                </a:cubicBezTo>
                <a:cubicBezTo>
                  <a:pt x="11169302" y="4284898"/>
                  <a:pt x="11149944" y="4284898"/>
                  <a:pt x="11130586" y="4284898"/>
                </a:cubicBezTo>
                <a:cubicBezTo>
                  <a:pt x="11117681" y="4304288"/>
                  <a:pt x="11104776" y="4330141"/>
                  <a:pt x="11091870" y="4349531"/>
                </a:cubicBezTo>
                <a:cubicBezTo>
                  <a:pt x="11219847" y="4323678"/>
                  <a:pt x="11348900" y="4291361"/>
                  <a:pt x="11476877" y="4265508"/>
                </a:cubicBezTo>
                <a:cubicBezTo>
                  <a:pt x="11534950" y="4252582"/>
                  <a:pt x="11593024" y="4220265"/>
                  <a:pt x="11650022" y="4195489"/>
                </a:cubicBezTo>
                <a:cubicBezTo>
                  <a:pt x="11708096" y="4177284"/>
                  <a:pt x="11766169" y="4157895"/>
                  <a:pt x="11824243" y="4138506"/>
                </a:cubicBezTo>
                <a:cubicBezTo>
                  <a:pt x="11945767" y="4099726"/>
                  <a:pt x="12073744" y="4067409"/>
                  <a:pt x="12196344" y="4048019"/>
                </a:cubicBezTo>
                <a:cubicBezTo>
                  <a:pt x="12259794" y="4035093"/>
                  <a:pt x="12324321" y="4022165"/>
                  <a:pt x="12382394" y="4015703"/>
                </a:cubicBezTo>
                <a:cubicBezTo>
                  <a:pt x="12434015" y="4009238"/>
                  <a:pt x="12484561" y="4015703"/>
                  <a:pt x="12529729" y="3971537"/>
                </a:cubicBezTo>
                <a:cubicBezTo>
                  <a:pt x="12748043" y="3952146"/>
                  <a:pt x="12966356" y="3926293"/>
                  <a:pt x="13184670" y="3919831"/>
                </a:cubicBezTo>
                <a:close/>
                <a:moveTo>
                  <a:pt x="14203682" y="3919806"/>
                </a:moveTo>
                <a:cubicBezTo>
                  <a:pt x="14216909" y="3919806"/>
                  <a:pt x="14230136" y="3932578"/>
                  <a:pt x="14236750" y="3938958"/>
                </a:cubicBezTo>
                <a:cubicBezTo>
                  <a:pt x="14223523" y="3951727"/>
                  <a:pt x="14203682" y="3958111"/>
                  <a:pt x="14190455" y="3970880"/>
                </a:cubicBezTo>
                <a:cubicBezTo>
                  <a:pt x="14190455" y="3951727"/>
                  <a:pt x="14197069" y="3932578"/>
                  <a:pt x="14203682" y="3919806"/>
                </a:cubicBezTo>
                <a:close/>
                <a:moveTo>
                  <a:pt x="13443216" y="3919332"/>
                </a:moveTo>
                <a:cubicBezTo>
                  <a:pt x="13444856" y="3916772"/>
                  <a:pt x="13448138" y="3918477"/>
                  <a:pt x="13454700" y="3921891"/>
                </a:cubicBezTo>
                <a:cubicBezTo>
                  <a:pt x="13448138" y="3928714"/>
                  <a:pt x="13441575" y="3935542"/>
                  <a:pt x="13441575" y="3942365"/>
                </a:cubicBezTo>
                <a:cubicBezTo>
                  <a:pt x="13441575" y="3928714"/>
                  <a:pt x="13441575" y="3921891"/>
                  <a:pt x="13443216" y="3919332"/>
                </a:cubicBezTo>
                <a:close/>
                <a:moveTo>
                  <a:pt x="13860136" y="3910327"/>
                </a:moveTo>
                <a:cubicBezTo>
                  <a:pt x="13866610" y="3923040"/>
                  <a:pt x="13879557" y="3935754"/>
                  <a:pt x="13886031" y="3954824"/>
                </a:cubicBezTo>
                <a:cubicBezTo>
                  <a:pt x="13860136" y="3999323"/>
                  <a:pt x="13814819" y="3991909"/>
                  <a:pt x="13782451" y="3991909"/>
                </a:cubicBezTo>
                <a:cubicBezTo>
                  <a:pt x="13724187" y="3991909"/>
                  <a:pt x="13673475" y="3991909"/>
                  <a:pt x="13621685" y="3999323"/>
                </a:cubicBezTo>
                <a:cubicBezTo>
                  <a:pt x="13621685" y="3980253"/>
                  <a:pt x="13621685" y="3961181"/>
                  <a:pt x="13621685" y="3942111"/>
                </a:cubicBezTo>
                <a:cubicBezTo>
                  <a:pt x="13634633" y="3935754"/>
                  <a:pt x="13641106" y="3935754"/>
                  <a:pt x="13654054" y="3935754"/>
                </a:cubicBezTo>
                <a:cubicBezTo>
                  <a:pt x="13673475" y="3935754"/>
                  <a:pt x="13692897" y="3935754"/>
                  <a:pt x="13711239" y="3935754"/>
                </a:cubicBezTo>
                <a:cubicBezTo>
                  <a:pt x="13756555" y="3929396"/>
                  <a:pt x="13801872" y="3929396"/>
                  <a:pt x="13853662" y="3923040"/>
                </a:cubicBezTo>
                <a:cubicBezTo>
                  <a:pt x="13853662" y="3916684"/>
                  <a:pt x="13853662" y="3910327"/>
                  <a:pt x="13860136" y="3910327"/>
                </a:cubicBezTo>
                <a:close/>
                <a:moveTo>
                  <a:pt x="10171155" y="3910325"/>
                </a:moveTo>
                <a:cubicBezTo>
                  <a:pt x="10183130" y="3910325"/>
                  <a:pt x="10189117" y="3923168"/>
                  <a:pt x="10189117" y="3942433"/>
                </a:cubicBezTo>
                <a:cubicBezTo>
                  <a:pt x="10177142" y="3942433"/>
                  <a:pt x="10171155" y="3929588"/>
                  <a:pt x="10171155" y="3910325"/>
                </a:cubicBezTo>
                <a:close/>
                <a:moveTo>
                  <a:pt x="13298330" y="3910324"/>
                </a:moveTo>
                <a:cubicBezTo>
                  <a:pt x="13298330" y="3929587"/>
                  <a:pt x="13292010" y="3942433"/>
                  <a:pt x="13280423" y="3942433"/>
                </a:cubicBezTo>
                <a:cubicBezTo>
                  <a:pt x="13280423" y="3923167"/>
                  <a:pt x="13286743" y="3910324"/>
                  <a:pt x="13298330" y="3910324"/>
                </a:cubicBezTo>
                <a:close/>
                <a:moveTo>
                  <a:pt x="11734271" y="3910324"/>
                </a:moveTo>
                <a:cubicBezTo>
                  <a:pt x="11734271" y="3929588"/>
                  <a:pt x="11728284" y="3942433"/>
                  <a:pt x="11716309" y="3942433"/>
                </a:cubicBezTo>
                <a:cubicBezTo>
                  <a:pt x="11716309" y="3916746"/>
                  <a:pt x="11722296" y="3910324"/>
                  <a:pt x="11734271" y="3910324"/>
                </a:cubicBezTo>
                <a:close/>
                <a:moveTo>
                  <a:pt x="16710998" y="3910324"/>
                </a:moveTo>
                <a:cubicBezTo>
                  <a:pt x="16710998" y="3929586"/>
                  <a:pt x="16705010" y="3942432"/>
                  <a:pt x="16693034" y="3942432"/>
                </a:cubicBezTo>
                <a:cubicBezTo>
                  <a:pt x="16693034" y="3916745"/>
                  <a:pt x="16699022" y="3910324"/>
                  <a:pt x="16710998" y="3910324"/>
                </a:cubicBezTo>
                <a:close/>
                <a:moveTo>
                  <a:pt x="16659854" y="3910324"/>
                </a:moveTo>
                <a:cubicBezTo>
                  <a:pt x="16671828" y="3910324"/>
                  <a:pt x="16677816" y="3916745"/>
                  <a:pt x="16677816" y="3942432"/>
                </a:cubicBezTo>
                <a:cubicBezTo>
                  <a:pt x="16665840" y="3942432"/>
                  <a:pt x="16659854" y="3929586"/>
                  <a:pt x="16659854" y="3910324"/>
                </a:cubicBezTo>
                <a:close/>
                <a:moveTo>
                  <a:pt x="17375559" y="3910323"/>
                </a:moveTo>
                <a:cubicBezTo>
                  <a:pt x="17387855" y="3910323"/>
                  <a:pt x="17399127" y="3910323"/>
                  <a:pt x="17412451" y="3910323"/>
                </a:cubicBezTo>
                <a:cubicBezTo>
                  <a:pt x="17412451" y="3916745"/>
                  <a:pt x="17412451" y="3929586"/>
                  <a:pt x="17412451" y="3942432"/>
                </a:cubicBezTo>
                <a:cubicBezTo>
                  <a:pt x="17399127" y="3942432"/>
                  <a:pt x="17387855" y="3942432"/>
                  <a:pt x="17375559" y="3942432"/>
                </a:cubicBezTo>
                <a:cubicBezTo>
                  <a:pt x="17375559" y="3929586"/>
                  <a:pt x="17375559" y="3916745"/>
                  <a:pt x="17375559" y="3910323"/>
                </a:cubicBezTo>
                <a:close/>
                <a:moveTo>
                  <a:pt x="19579535" y="3910323"/>
                </a:moveTo>
                <a:cubicBezTo>
                  <a:pt x="19591507" y="3910323"/>
                  <a:pt x="19597495" y="3916744"/>
                  <a:pt x="19597495" y="3942431"/>
                </a:cubicBezTo>
                <a:cubicBezTo>
                  <a:pt x="19585523" y="3942431"/>
                  <a:pt x="19579535" y="3929586"/>
                  <a:pt x="19579535" y="3910323"/>
                </a:cubicBezTo>
                <a:close/>
                <a:moveTo>
                  <a:pt x="19451559" y="3910323"/>
                </a:moveTo>
                <a:cubicBezTo>
                  <a:pt x="19463147" y="3910323"/>
                  <a:pt x="19469467" y="3923166"/>
                  <a:pt x="19469467" y="3942431"/>
                </a:cubicBezTo>
                <a:cubicBezTo>
                  <a:pt x="19456827" y="3942431"/>
                  <a:pt x="19451559" y="3929586"/>
                  <a:pt x="19451559" y="3910323"/>
                </a:cubicBezTo>
                <a:close/>
                <a:moveTo>
                  <a:pt x="9711990" y="3908169"/>
                </a:moveTo>
                <a:cubicBezTo>
                  <a:pt x="9711990" y="3927511"/>
                  <a:pt x="9718439" y="3940409"/>
                  <a:pt x="9731335" y="3940409"/>
                </a:cubicBezTo>
                <a:cubicBezTo>
                  <a:pt x="9731335" y="3921065"/>
                  <a:pt x="9724887" y="3908169"/>
                  <a:pt x="9711990" y="3908169"/>
                </a:cubicBezTo>
                <a:close/>
                <a:moveTo>
                  <a:pt x="14696577" y="3907457"/>
                </a:moveTo>
                <a:cubicBezTo>
                  <a:pt x="14696577" y="3947139"/>
                  <a:pt x="14671982" y="3940525"/>
                  <a:pt x="14659685" y="3940525"/>
                </a:cubicBezTo>
                <a:cubicBezTo>
                  <a:pt x="14659685" y="3900843"/>
                  <a:pt x="14678131" y="3907457"/>
                  <a:pt x="14696577" y="3907457"/>
                </a:cubicBezTo>
                <a:close/>
                <a:moveTo>
                  <a:pt x="19034467" y="3906992"/>
                </a:moveTo>
                <a:cubicBezTo>
                  <a:pt x="19053423" y="3906992"/>
                  <a:pt x="19071331" y="3900843"/>
                  <a:pt x="19071331" y="3937736"/>
                </a:cubicBezTo>
                <a:cubicBezTo>
                  <a:pt x="19058691" y="3937736"/>
                  <a:pt x="19034467" y="3937736"/>
                  <a:pt x="19034467" y="3906992"/>
                </a:cubicBezTo>
                <a:close/>
                <a:moveTo>
                  <a:pt x="15364180" y="3890681"/>
                </a:moveTo>
                <a:cubicBezTo>
                  <a:pt x="15386718" y="3889888"/>
                  <a:pt x="15409256" y="3893067"/>
                  <a:pt x="15428808" y="3908982"/>
                </a:cubicBezTo>
                <a:cubicBezTo>
                  <a:pt x="15454876" y="3921714"/>
                  <a:pt x="15402738" y="3947181"/>
                  <a:pt x="15396222" y="3947181"/>
                </a:cubicBezTo>
                <a:cubicBezTo>
                  <a:pt x="15370154" y="3947181"/>
                  <a:pt x="15344084" y="3940814"/>
                  <a:pt x="15319102" y="3940814"/>
                </a:cubicBezTo>
                <a:cubicBezTo>
                  <a:pt x="15312586" y="3921714"/>
                  <a:pt x="15306068" y="3908982"/>
                  <a:pt x="15299550" y="3896249"/>
                </a:cubicBezTo>
                <a:cubicBezTo>
                  <a:pt x="15319102" y="3896249"/>
                  <a:pt x="15341640" y="3891475"/>
                  <a:pt x="15364180" y="3890681"/>
                </a:cubicBezTo>
                <a:close/>
                <a:moveTo>
                  <a:pt x="10209271" y="3877149"/>
                </a:moveTo>
                <a:cubicBezTo>
                  <a:pt x="10227046" y="3877149"/>
                  <a:pt x="10227046" y="3916312"/>
                  <a:pt x="10227046" y="3942420"/>
                </a:cubicBezTo>
                <a:cubicBezTo>
                  <a:pt x="10204334" y="3942420"/>
                  <a:pt x="10209271" y="3903258"/>
                  <a:pt x="10209271" y="3877149"/>
                </a:cubicBezTo>
                <a:close/>
                <a:moveTo>
                  <a:pt x="13393180" y="3877148"/>
                </a:moveTo>
                <a:cubicBezTo>
                  <a:pt x="13393180" y="3903258"/>
                  <a:pt x="13393180" y="3942419"/>
                  <a:pt x="13375218" y="3942419"/>
                </a:cubicBezTo>
                <a:cubicBezTo>
                  <a:pt x="13375218" y="3916311"/>
                  <a:pt x="13375218" y="3877148"/>
                  <a:pt x="13393180" y="3877148"/>
                </a:cubicBezTo>
                <a:close/>
                <a:moveTo>
                  <a:pt x="13806534" y="3877147"/>
                </a:moveTo>
                <a:cubicBezTo>
                  <a:pt x="13819761" y="3883296"/>
                  <a:pt x="13832988" y="3889449"/>
                  <a:pt x="13852829" y="3889449"/>
                </a:cubicBezTo>
                <a:cubicBezTo>
                  <a:pt x="13839602" y="3901742"/>
                  <a:pt x="13806534" y="3914039"/>
                  <a:pt x="13806534" y="3877147"/>
                </a:cubicBezTo>
                <a:close/>
                <a:moveTo>
                  <a:pt x="13659603" y="3877147"/>
                </a:moveTo>
                <a:cubicBezTo>
                  <a:pt x="13671578" y="3877147"/>
                  <a:pt x="13677565" y="3883567"/>
                  <a:pt x="13677565" y="3909253"/>
                </a:cubicBezTo>
                <a:cubicBezTo>
                  <a:pt x="13665590" y="3909253"/>
                  <a:pt x="13659603" y="3902832"/>
                  <a:pt x="13659603" y="3877147"/>
                </a:cubicBezTo>
                <a:close/>
                <a:moveTo>
                  <a:pt x="11792144" y="3877147"/>
                </a:moveTo>
                <a:cubicBezTo>
                  <a:pt x="11804119" y="3877147"/>
                  <a:pt x="11810106" y="3883567"/>
                  <a:pt x="11810106" y="3909253"/>
                </a:cubicBezTo>
                <a:cubicBezTo>
                  <a:pt x="11798131" y="3909253"/>
                  <a:pt x="11792144" y="3902832"/>
                  <a:pt x="11792144" y="3877147"/>
                </a:cubicBezTo>
                <a:close/>
                <a:moveTo>
                  <a:pt x="20014595" y="3877146"/>
                </a:moveTo>
                <a:cubicBezTo>
                  <a:pt x="20014595" y="3902831"/>
                  <a:pt x="20008607" y="3909252"/>
                  <a:pt x="19996631" y="3909252"/>
                </a:cubicBezTo>
                <a:cubicBezTo>
                  <a:pt x="19996631" y="3883566"/>
                  <a:pt x="20002619" y="3877146"/>
                  <a:pt x="20014595" y="3877146"/>
                </a:cubicBezTo>
                <a:close/>
                <a:moveTo>
                  <a:pt x="19564319" y="3877146"/>
                </a:moveTo>
                <a:cubicBezTo>
                  <a:pt x="19564319" y="3902831"/>
                  <a:pt x="19558331" y="3909253"/>
                  <a:pt x="19546355" y="3909253"/>
                </a:cubicBezTo>
                <a:cubicBezTo>
                  <a:pt x="19546355" y="3883566"/>
                  <a:pt x="19552343" y="3877146"/>
                  <a:pt x="19564319" y="3877146"/>
                </a:cubicBezTo>
                <a:close/>
                <a:moveTo>
                  <a:pt x="11051722" y="3874280"/>
                </a:moveTo>
                <a:cubicBezTo>
                  <a:pt x="11051722" y="3913961"/>
                  <a:pt x="11033276" y="3907348"/>
                  <a:pt x="11014830" y="3907348"/>
                </a:cubicBezTo>
                <a:cubicBezTo>
                  <a:pt x="11014830" y="3867666"/>
                  <a:pt x="11039425" y="3874280"/>
                  <a:pt x="11051722" y="3874280"/>
                </a:cubicBezTo>
                <a:close/>
                <a:moveTo>
                  <a:pt x="18615335" y="3873366"/>
                </a:moveTo>
                <a:lnTo>
                  <a:pt x="18616407" y="3875546"/>
                </a:lnTo>
                <a:cubicBezTo>
                  <a:pt x="18617827" y="3878439"/>
                  <a:pt x="18618535" y="3879886"/>
                  <a:pt x="18617471" y="3877715"/>
                </a:cubicBezTo>
                <a:close/>
                <a:moveTo>
                  <a:pt x="20396187" y="3864633"/>
                </a:moveTo>
                <a:cubicBezTo>
                  <a:pt x="20428571" y="3858203"/>
                  <a:pt x="20454483" y="3883920"/>
                  <a:pt x="20480391" y="3916069"/>
                </a:cubicBezTo>
                <a:cubicBezTo>
                  <a:pt x="20489567" y="3932144"/>
                  <a:pt x="20502251" y="3946610"/>
                  <a:pt x="20514263" y="3962547"/>
                </a:cubicBezTo>
                <a:lnTo>
                  <a:pt x="20542031" y="4014060"/>
                </a:lnTo>
                <a:lnTo>
                  <a:pt x="20543343" y="3997137"/>
                </a:lnTo>
                <a:cubicBezTo>
                  <a:pt x="20544983" y="3993123"/>
                  <a:pt x="20548263" y="3993123"/>
                  <a:pt x="20554827" y="4000079"/>
                </a:cubicBezTo>
                <a:cubicBezTo>
                  <a:pt x="20551547" y="4002756"/>
                  <a:pt x="20549907" y="4004093"/>
                  <a:pt x="20548263" y="4006367"/>
                </a:cubicBezTo>
                <a:lnTo>
                  <a:pt x="20543015" y="4015889"/>
                </a:lnTo>
                <a:lnTo>
                  <a:pt x="20544083" y="4017869"/>
                </a:lnTo>
                <a:cubicBezTo>
                  <a:pt x="20641243" y="4120742"/>
                  <a:pt x="20737323" y="4221376"/>
                  <a:pt x="20834483" y="4317819"/>
                </a:cubicBezTo>
                <a:cubicBezTo>
                  <a:pt x="20808575" y="4349967"/>
                  <a:pt x="20782667" y="4298530"/>
                  <a:pt x="20763235" y="4285671"/>
                </a:cubicBezTo>
                <a:cubicBezTo>
                  <a:pt x="20730847" y="4247094"/>
                  <a:pt x="20699539" y="4221376"/>
                  <a:pt x="20667155" y="4190300"/>
                </a:cubicBezTo>
                <a:cubicBezTo>
                  <a:pt x="20595903" y="4120742"/>
                  <a:pt x="20518175" y="4050018"/>
                  <a:pt x="20448003" y="3980365"/>
                </a:cubicBezTo>
                <a:cubicBezTo>
                  <a:pt x="20435051" y="3967506"/>
                  <a:pt x="20337891" y="3877492"/>
                  <a:pt x="20396187" y="3864633"/>
                </a:cubicBezTo>
                <a:close/>
                <a:moveTo>
                  <a:pt x="17478731" y="3848707"/>
                </a:moveTo>
                <a:cubicBezTo>
                  <a:pt x="17472115" y="3874134"/>
                  <a:pt x="17472115" y="3905917"/>
                  <a:pt x="17472115" y="3937701"/>
                </a:cubicBezTo>
                <a:cubicBezTo>
                  <a:pt x="17458891" y="3918629"/>
                  <a:pt x="17445663" y="3905917"/>
                  <a:pt x="17432435" y="3886845"/>
                </a:cubicBezTo>
                <a:cubicBezTo>
                  <a:pt x="17445663" y="3874134"/>
                  <a:pt x="17465503" y="3861420"/>
                  <a:pt x="17478731" y="3848707"/>
                </a:cubicBezTo>
                <a:close/>
                <a:moveTo>
                  <a:pt x="10507676" y="3843969"/>
                </a:moveTo>
                <a:cubicBezTo>
                  <a:pt x="10520457" y="3843969"/>
                  <a:pt x="10525783" y="3843969"/>
                  <a:pt x="10538564" y="3843969"/>
                </a:cubicBezTo>
                <a:cubicBezTo>
                  <a:pt x="10557736" y="3843969"/>
                  <a:pt x="10576908" y="3843969"/>
                  <a:pt x="10601406" y="3843969"/>
                </a:cubicBezTo>
                <a:cubicBezTo>
                  <a:pt x="10570518" y="3909239"/>
                  <a:pt x="10551346" y="3896185"/>
                  <a:pt x="10507676" y="3909239"/>
                </a:cubicBezTo>
                <a:cubicBezTo>
                  <a:pt x="10507676" y="3883129"/>
                  <a:pt x="10507676" y="3863550"/>
                  <a:pt x="10507676" y="3843969"/>
                </a:cubicBezTo>
                <a:close/>
                <a:moveTo>
                  <a:pt x="16710998" y="3843968"/>
                </a:moveTo>
                <a:cubicBezTo>
                  <a:pt x="16710998" y="3869654"/>
                  <a:pt x="16705010" y="3876075"/>
                  <a:pt x="16693034" y="3876075"/>
                </a:cubicBezTo>
                <a:cubicBezTo>
                  <a:pt x="16693034" y="3856811"/>
                  <a:pt x="16699022" y="3843968"/>
                  <a:pt x="16710998" y="3843968"/>
                </a:cubicBezTo>
                <a:close/>
                <a:moveTo>
                  <a:pt x="11090665" y="3843968"/>
                </a:moveTo>
                <a:cubicBezTo>
                  <a:pt x="11102962" y="3843968"/>
                  <a:pt x="11115260" y="3843968"/>
                  <a:pt x="11127557" y="3843968"/>
                </a:cubicBezTo>
                <a:cubicBezTo>
                  <a:pt x="11127557" y="3856811"/>
                  <a:pt x="11127557" y="3869654"/>
                  <a:pt x="11127557" y="3876075"/>
                </a:cubicBezTo>
                <a:cubicBezTo>
                  <a:pt x="11115260" y="3876075"/>
                  <a:pt x="11102962" y="3876075"/>
                  <a:pt x="11090665" y="3876075"/>
                </a:cubicBezTo>
                <a:cubicBezTo>
                  <a:pt x="11090665" y="3869654"/>
                  <a:pt x="11090665" y="3856811"/>
                  <a:pt x="11090665" y="3843968"/>
                </a:cubicBezTo>
                <a:close/>
                <a:moveTo>
                  <a:pt x="18924451" y="3843967"/>
                </a:moveTo>
                <a:cubicBezTo>
                  <a:pt x="18924451" y="3869654"/>
                  <a:pt x="18918463" y="3876075"/>
                  <a:pt x="18906491" y="3876075"/>
                </a:cubicBezTo>
                <a:cubicBezTo>
                  <a:pt x="18906491" y="3856811"/>
                  <a:pt x="18912475" y="3843967"/>
                  <a:pt x="18924451" y="3843967"/>
                </a:cubicBezTo>
                <a:close/>
                <a:moveTo>
                  <a:pt x="19110299" y="3843967"/>
                </a:moveTo>
                <a:cubicBezTo>
                  <a:pt x="19128915" y="3850388"/>
                  <a:pt x="19147531" y="3856810"/>
                  <a:pt x="19166143" y="3856810"/>
                </a:cubicBezTo>
                <a:cubicBezTo>
                  <a:pt x="19147531" y="3876075"/>
                  <a:pt x="19128915" y="3876075"/>
                  <a:pt x="19110299" y="3876075"/>
                </a:cubicBezTo>
                <a:cubicBezTo>
                  <a:pt x="19110299" y="3869653"/>
                  <a:pt x="19110299" y="3856810"/>
                  <a:pt x="19110299" y="3843967"/>
                </a:cubicBezTo>
                <a:close/>
                <a:moveTo>
                  <a:pt x="19477719" y="3827991"/>
                </a:moveTo>
                <a:cubicBezTo>
                  <a:pt x="19478539" y="3826496"/>
                  <a:pt x="19481823" y="3827991"/>
                  <a:pt x="19488387" y="3830993"/>
                </a:cubicBezTo>
                <a:cubicBezTo>
                  <a:pt x="19481823" y="3836978"/>
                  <a:pt x="19481823" y="3836978"/>
                  <a:pt x="19481823" y="3842965"/>
                </a:cubicBezTo>
                <a:cubicBezTo>
                  <a:pt x="19478539" y="3833985"/>
                  <a:pt x="19476899" y="3829490"/>
                  <a:pt x="19477719" y="3827991"/>
                </a:cubicBezTo>
                <a:close/>
                <a:moveTo>
                  <a:pt x="19294871" y="3820927"/>
                </a:moveTo>
                <a:cubicBezTo>
                  <a:pt x="19320943" y="3819253"/>
                  <a:pt x="19355707" y="3856933"/>
                  <a:pt x="19355707" y="3904526"/>
                </a:cubicBezTo>
                <a:cubicBezTo>
                  <a:pt x="19323923" y="3891836"/>
                  <a:pt x="19292139" y="3885488"/>
                  <a:pt x="19266711" y="3872797"/>
                </a:cubicBezTo>
                <a:cubicBezTo>
                  <a:pt x="19266711" y="3837102"/>
                  <a:pt x="19279227" y="3821930"/>
                  <a:pt x="19294871" y="3820927"/>
                </a:cubicBezTo>
                <a:close/>
                <a:moveTo>
                  <a:pt x="20298919" y="3812660"/>
                </a:moveTo>
                <a:cubicBezTo>
                  <a:pt x="20298919" y="3852342"/>
                  <a:pt x="20279963" y="3845728"/>
                  <a:pt x="20262055" y="3845728"/>
                </a:cubicBezTo>
                <a:cubicBezTo>
                  <a:pt x="20262055" y="3806049"/>
                  <a:pt x="20286279" y="3812660"/>
                  <a:pt x="20298919" y="3812660"/>
                </a:cubicBezTo>
                <a:close/>
                <a:moveTo>
                  <a:pt x="19906079" y="3811447"/>
                </a:moveTo>
                <a:cubicBezTo>
                  <a:pt x="19913299" y="3814753"/>
                  <a:pt x="19919723" y="3826325"/>
                  <a:pt x="19919723" y="3842863"/>
                </a:cubicBezTo>
                <a:cubicBezTo>
                  <a:pt x="19906879" y="3842863"/>
                  <a:pt x="19900459" y="3836249"/>
                  <a:pt x="19887619" y="3829633"/>
                </a:cubicBezTo>
                <a:cubicBezTo>
                  <a:pt x="19890827" y="3813101"/>
                  <a:pt x="19898855" y="3808141"/>
                  <a:pt x="19906079" y="3811447"/>
                </a:cubicBezTo>
                <a:close/>
                <a:moveTo>
                  <a:pt x="17342379" y="3810788"/>
                </a:moveTo>
                <a:cubicBezTo>
                  <a:pt x="17355147" y="3830373"/>
                  <a:pt x="17380683" y="3843424"/>
                  <a:pt x="17393451" y="3856477"/>
                </a:cubicBezTo>
                <a:cubicBezTo>
                  <a:pt x="17367915" y="3869531"/>
                  <a:pt x="17342379" y="3876057"/>
                  <a:pt x="17342379" y="3810788"/>
                </a:cubicBezTo>
                <a:close/>
                <a:moveTo>
                  <a:pt x="19020247" y="3810787"/>
                </a:moveTo>
                <a:cubicBezTo>
                  <a:pt x="19045023" y="3810787"/>
                  <a:pt x="19070875" y="3810787"/>
                  <a:pt x="19090267" y="3810787"/>
                </a:cubicBezTo>
                <a:cubicBezTo>
                  <a:pt x="19083803" y="3830373"/>
                  <a:pt x="19077339" y="3856477"/>
                  <a:pt x="19070875" y="3876057"/>
                </a:cubicBezTo>
                <a:cubicBezTo>
                  <a:pt x="19052563" y="3856477"/>
                  <a:pt x="19038559" y="3830373"/>
                  <a:pt x="19020247" y="3810787"/>
                </a:cubicBezTo>
                <a:close/>
                <a:moveTo>
                  <a:pt x="11189200" y="3810787"/>
                </a:moveTo>
                <a:cubicBezTo>
                  <a:pt x="11189200" y="3836473"/>
                  <a:pt x="11183213" y="3842894"/>
                  <a:pt x="11171238" y="3842894"/>
                </a:cubicBezTo>
                <a:cubicBezTo>
                  <a:pt x="11171238" y="3823628"/>
                  <a:pt x="11177225" y="3810787"/>
                  <a:pt x="11189200" y="3810787"/>
                </a:cubicBezTo>
                <a:close/>
                <a:moveTo>
                  <a:pt x="14204671" y="3810787"/>
                </a:moveTo>
                <a:cubicBezTo>
                  <a:pt x="14216646" y="3810787"/>
                  <a:pt x="14222633" y="3823628"/>
                  <a:pt x="14222633" y="3842894"/>
                </a:cubicBezTo>
                <a:cubicBezTo>
                  <a:pt x="14210658" y="3842894"/>
                  <a:pt x="14204671" y="3836473"/>
                  <a:pt x="14204671" y="3810787"/>
                </a:cubicBezTo>
                <a:close/>
                <a:moveTo>
                  <a:pt x="13862317" y="3810787"/>
                </a:moveTo>
                <a:cubicBezTo>
                  <a:pt x="13862317" y="3830053"/>
                  <a:pt x="13862317" y="3842894"/>
                  <a:pt x="13849192" y="3842894"/>
                </a:cubicBezTo>
                <a:cubicBezTo>
                  <a:pt x="13849192" y="3823628"/>
                  <a:pt x="13849192" y="3810787"/>
                  <a:pt x="13862317" y="3810787"/>
                </a:cubicBezTo>
                <a:close/>
                <a:moveTo>
                  <a:pt x="15108870" y="3810786"/>
                </a:moveTo>
                <a:cubicBezTo>
                  <a:pt x="15108870" y="3830053"/>
                  <a:pt x="15108870" y="3842893"/>
                  <a:pt x="15095742" y="3842893"/>
                </a:cubicBezTo>
                <a:cubicBezTo>
                  <a:pt x="15095742" y="3823627"/>
                  <a:pt x="15095742" y="3810786"/>
                  <a:pt x="15108870" y="3810786"/>
                </a:cubicBezTo>
                <a:close/>
                <a:moveTo>
                  <a:pt x="14811358" y="3806045"/>
                </a:moveTo>
                <a:cubicBezTo>
                  <a:pt x="14863496" y="3806045"/>
                  <a:pt x="14914548" y="3806045"/>
                  <a:pt x="14966686" y="3812193"/>
                </a:cubicBezTo>
                <a:cubicBezTo>
                  <a:pt x="14922151" y="3824490"/>
                  <a:pt x="14876530" y="3830644"/>
                  <a:pt x="14824392" y="3842937"/>
                </a:cubicBezTo>
                <a:cubicBezTo>
                  <a:pt x="14817875" y="3830644"/>
                  <a:pt x="14817875" y="3818342"/>
                  <a:pt x="14811358" y="3806045"/>
                </a:cubicBezTo>
                <a:close/>
                <a:moveTo>
                  <a:pt x="13142458" y="3804832"/>
                </a:moveTo>
                <a:cubicBezTo>
                  <a:pt x="13147069" y="3801528"/>
                  <a:pt x="13151681" y="3806489"/>
                  <a:pt x="13160904" y="3816408"/>
                </a:cubicBezTo>
                <a:cubicBezTo>
                  <a:pt x="13148607" y="3823022"/>
                  <a:pt x="13136309" y="3836250"/>
                  <a:pt x="13124012" y="3842863"/>
                </a:cubicBezTo>
                <a:cubicBezTo>
                  <a:pt x="13133235" y="3819715"/>
                  <a:pt x="13137846" y="3808142"/>
                  <a:pt x="13142458" y="3804832"/>
                </a:cubicBezTo>
                <a:close/>
                <a:moveTo>
                  <a:pt x="15147386" y="3796570"/>
                </a:moveTo>
                <a:cubicBezTo>
                  <a:pt x="15160420" y="3822227"/>
                  <a:pt x="15173456" y="3847888"/>
                  <a:pt x="15193006" y="3841474"/>
                </a:cubicBezTo>
                <a:cubicBezTo>
                  <a:pt x="15212558" y="3835060"/>
                  <a:pt x="15232110" y="3854302"/>
                  <a:pt x="15219076" y="3886373"/>
                </a:cubicBezTo>
                <a:cubicBezTo>
                  <a:pt x="15206042" y="3937694"/>
                  <a:pt x="15153904" y="3905620"/>
                  <a:pt x="15128922" y="3905620"/>
                </a:cubicBezTo>
                <a:cubicBezTo>
                  <a:pt x="15135438" y="3867130"/>
                  <a:pt x="15140870" y="3828636"/>
                  <a:pt x="15147386" y="3796570"/>
                </a:cubicBezTo>
                <a:close/>
                <a:moveTo>
                  <a:pt x="11317119" y="3796569"/>
                </a:moveTo>
                <a:cubicBezTo>
                  <a:pt x="11279200" y="3809796"/>
                  <a:pt x="11241282" y="3823022"/>
                  <a:pt x="11204417" y="3842863"/>
                </a:cubicBezTo>
                <a:cubicBezTo>
                  <a:pt x="11210737" y="3829633"/>
                  <a:pt x="11217056" y="3816408"/>
                  <a:pt x="11222323" y="3803181"/>
                </a:cubicBezTo>
                <a:cubicBezTo>
                  <a:pt x="11253921" y="3796569"/>
                  <a:pt x="11285520" y="3796569"/>
                  <a:pt x="11317119" y="3796569"/>
                </a:cubicBezTo>
                <a:close/>
                <a:moveTo>
                  <a:pt x="19875039" y="3794722"/>
                </a:moveTo>
                <a:cubicBezTo>
                  <a:pt x="19876679" y="3793143"/>
                  <a:pt x="19879963" y="3794459"/>
                  <a:pt x="19886527" y="3797092"/>
                </a:cubicBezTo>
                <a:cubicBezTo>
                  <a:pt x="19879963" y="3803411"/>
                  <a:pt x="19879963" y="3803411"/>
                  <a:pt x="19873399" y="3809732"/>
                </a:cubicBezTo>
                <a:cubicBezTo>
                  <a:pt x="19873399" y="3800778"/>
                  <a:pt x="19873399" y="3796301"/>
                  <a:pt x="19875039" y="3794722"/>
                </a:cubicBezTo>
                <a:close/>
                <a:moveTo>
                  <a:pt x="15032314" y="3791826"/>
                </a:moveTo>
                <a:cubicBezTo>
                  <a:pt x="15050930" y="3797257"/>
                  <a:pt x="15075748" y="3803773"/>
                  <a:pt x="15075748" y="3842876"/>
                </a:cubicBezTo>
                <a:cubicBezTo>
                  <a:pt x="15057134" y="3842876"/>
                  <a:pt x="15038520" y="3842876"/>
                  <a:pt x="15019906" y="3842876"/>
                </a:cubicBezTo>
                <a:cubicBezTo>
                  <a:pt x="15019906" y="3823324"/>
                  <a:pt x="15026110" y="3803773"/>
                  <a:pt x="15032314" y="3791826"/>
                </a:cubicBezTo>
                <a:close/>
                <a:moveTo>
                  <a:pt x="13056578" y="3787095"/>
                </a:moveTo>
                <a:cubicBezTo>
                  <a:pt x="13056578" y="3831922"/>
                  <a:pt x="13050114" y="3844725"/>
                  <a:pt x="13017789" y="3851127"/>
                </a:cubicBezTo>
                <a:cubicBezTo>
                  <a:pt x="12978999" y="3857532"/>
                  <a:pt x="12940210" y="3857532"/>
                  <a:pt x="12901420" y="3863935"/>
                </a:cubicBezTo>
                <a:cubicBezTo>
                  <a:pt x="12824918" y="3870337"/>
                  <a:pt x="12747339" y="3883144"/>
                  <a:pt x="12669760" y="3889551"/>
                </a:cubicBezTo>
                <a:cubicBezTo>
                  <a:pt x="12586793" y="3902355"/>
                  <a:pt x="12502749" y="3908758"/>
                  <a:pt x="12426247" y="3921564"/>
                </a:cubicBezTo>
                <a:cubicBezTo>
                  <a:pt x="12387458" y="3921564"/>
                  <a:pt x="12348668" y="3927966"/>
                  <a:pt x="12309879" y="3934373"/>
                </a:cubicBezTo>
                <a:cubicBezTo>
                  <a:pt x="12293716" y="3934373"/>
                  <a:pt x="12277554" y="3932775"/>
                  <a:pt x="12261526" y="3933574"/>
                </a:cubicBezTo>
                <a:lnTo>
                  <a:pt x="12242336" y="3936380"/>
                </a:lnTo>
                <a:lnTo>
                  <a:pt x="12252503" y="3918460"/>
                </a:lnTo>
                <a:cubicBezTo>
                  <a:pt x="12267655" y="3901954"/>
                  <a:pt x="12288868" y="3900753"/>
                  <a:pt x="12303414" y="3895951"/>
                </a:cubicBezTo>
                <a:cubicBezTo>
                  <a:pt x="12335738" y="3895951"/>
                  <a:pt x="12368063" y="3889551"/>
                  <a:pt x="12400388" y="3883144"/>
                </a:cubicBezTo>
                <a:cubicBezTo>
                  <a:pt x="12470424" y="3870337"/>
                  <a:pt x="12548004" y="3863935"/>
                  <a:pt x="12619118" y="3851127"/>
                </a:cubicBezTo>
                <a:cubicBezTo>
                  <a:pt x="12766734" y="3825512"/>
                  <a:pt x="12907885" y="3806306"/>
                  <a:pt x="13056578" y="3787095"/>
                </a:cubicBezTo>
                <a:close/>
                <a:moveTo>
                  <a:pt x="20109387" y="3787086"/>
                </a:moveTo>
                <a:cubicBezTo>
                  <a:pt x="20109387" y="3807560"/>
                  <a:pt x="20103399" y="3814385"/>
                  <a:pt x="20091423" y="3814385"/>
                </a:cubicBezTo>
                <a:cubicBezTo>
                  <a:pt x="20091423" y="3795048"/>
                  <a:pt x="20097411" y="3787086"/>
                  <a:pt x="20109387" y="3787086"/>
                </a:cubicBezTo>
                <a:close/>
                <a:moveTo>
                  <a:pt x="13090307" y="3783594"/>
                </a:moveTo>
                <a:cubicBezTo>
                  <a:pt x="13097943" y="3781829"/>
                  <a:pt x="13107159" y="3784816"/>
                  <a:pt x="13113478" y="3784816"/>
                </a:cubicBezTo>
                <a:cubicBezTo>
                  <a:pt x="13113478" y="3823915"/>
                  <a:pt x="13088200" y="3810883"/>
                  <a:pt x="13076614" y="3810883"/>
                </a:cubicBezTo>
                <a:cubicBezTo>
                  <a:pt x="13076614" y="3791875"/>
                  <a:pt x="13082670" y="3785358"/>
                  <a:pt x="13090307" y="3783594"/>
                </a:cubicBezTo>
                <a:close/>
                <a:moveTo>
                  <a:pt x="12255999" y="3775756"/>
                </a:moveTo>
                <a:cubicBezTo>
                  <a:pt x="12280581" y="3777226"/>
                  <a:pt x="12307567" y="3786578"/>
                  <a:pt x="12317186" y="3786578"/>
                </a:cubicBezTo>
                <a:cubicBezTo>
                  <a:pt x="12317186" y="3857118"/>
                  <a:pt x="12228479" y="3812228"/>
                  <a:pt x="12209241" y="3812228"/>
                </a:cubicBezTo>
                <a:cubicBezTo>
                  <a:pt x="12209241" y="3780699"/>
                  <a:pt x="12231418" y="3774286"/>
                  <a:pt x="12255999" y="3775756"/>
                </a:cubicBezTo>
                <a:close/>
                <a:moveTo>
                  <a:pt x="11753201" y="3755783"/>
                </a:moveTo>
                <a:cubicBezTo>
                  <a:pt x="11753201" y="3795463"/>
                  <a:pt x="11734755" y="3787748"/>
                  <a:pt x="11716309" y="3787748"/>
                </a:cubicBezTo>
                <a:cubicBezTo>
                  <a:pt x="11716309" y="3749170"/>
                  <a:pt x="11734755" y="3755783"/>
                  <a:pt x="11753201" y="3755783"/>
                </a:cubicBezTo>
                <a:close/>
                <a:moveTo>
                  <a:pt x="10051604" y="3754495"/>
                </a:moveTo>
                <a:cubicBezTo>
                  <a:pt x="10051604" y="3773837"/>
                  <a:pt x="10058053" y="3785658"/>
                  <a:pt x="10070949" y="3785658"/>
                </a:cubicBezTo>
                <a:cubicBezTo>
                  <a:pt x="10070949" y="3767389"/>
                  <a:pt x="10064501" y="3754495"/>
                  <a:pt x="10051604" y="3754495"/>
                </a:cubicBezTo>
                <a:close/>
                <a:moveTo>
                  <a:pt x="9904367" y="3754495"/>
                </a:moveTo>
                <a:cubicBezTo>
                  <a:pt x="9897918" y="3767389"/>
                  <a:pt x="9891470" y="3785658"/>
                  <a:pt x="9885021" y="3804998"/>
                </a:cubicBezTo>
                <a:cubicBezTo>
                  <a:pt x="9878573" y="3798554"/>
                  <a:pt x="9865676" y="3798554"/>
                  <a:pt x="9852780" y="3798554"/>
                </a:cubicBezTo>
                <a:cubicBezTo>
                  <a:pt x="9814089" y="3798554"/>
                  <a:pt x="9770026" y="3817897"/>
                  <a:pt x="9750680" y="3875928"/>
                </a:cubicBezTo>
                <a:cubicBezTo>
                  <a:pt x="9807641" y="3863039"/>
                  <a:pt x="10000017" y="3908169"/>
                  <a:pt x="10000017" y="3754495"/>
                </a:cubicBezTo>
                <a:cubicBezTo>
                  <a:pt x="9968850" y="3754495"/>
                  <a:pt x="9936608" y="3754495"/>
                  <a:pt x="9904367" y="3754495"/>
                </a:cubicBezTo>
                <a:close/>
                <a:moveTo>
                  <a:pt x="14659685" y="3753910"/>
                </a:moveTo>
                <a:cubicBezTo>
                  <a:pt x="14698162" y="3753910"/>
                  <a:pt x="14729157" y="3753910"/>
                  <a:pt x="14767633" y="3753910"/>
                </a:cubicBezTo>
                <a:cubicBezTo>
                  <a:pt x="14767633" y="3804294"/>
                  <a:pt x="14729157" y="3804294"/>
                  <a:pt x="14717400" y="3842889"/>
                </a:cubicBezTo>
                <a:cubicBezTo>
                  <a:pt x="14698162" y="3810728"/>
                  <a:pt x="14672511" y="3792503"/>
                  <a:pt x="14659685" y="3753910"/>
                </a:cubicBezTo>
                <a:close/>
                <a:moveTo>
                  <a:pt x="10527822" y="3753909"/>
                </a:moveTo>
                <a:cubicBezTo>
                  <a:pt x="10544607" y="3753909"/>
                  <a:pt x="10544607" y="3784453"/>
                  <a:pt x="10544607" y="3809732"/>
                </a:cubicBezTo>
                <a:cubicBezTo>
                  <a:pt x="10521898" y="3809732"/>
                  <a:pt x="10527822" y="3778134"/>
                  <a:pt x="10527822" y="3753909"/>
                </a:cubicBezTo>
                <a:close/>
                <a:moveTo>
                  <a:pt x="12413050" y="3753907"/>
                </a:moveTo>
                <a:cubicBezTo>
                  <a:pt x="12425025" y="3753907"/>
                  <a:pt x="12431012" y="3760542"/>
                  <a:pt x="12431012" y="3785977"/>
                </a:cubicBezTo>
                <a:cubicBezTo>
                  <a:pt x="12419037" y="3785977"/>
                  <a:pt x="12413050" y="3773812"/>
                  <a:pt x="12413050" y="3753907"/>
                </a:cubicBezTo>
                <a:close/>
                <a:moveTo>
                  <a:pt x="13203590" y="3753907"/>
                </a:moveTo>
                <a:cubicBezTo>
                  <a:pt x="13203590" y="3773811"/>
                  <a:pt x="13197603" y="3785977"/>
                  <a:pt x="13185628" y="3785977"/>
                </a:cubicBezTo>
                <a:cubicBezTo>
                  <a:pt x="13185628" y="3760541"/>
                  <a:pt x="13191615" y="3753907"/>
                  <a:pt x="13203590" y="3753907"/>
                </a:cubicBezTo>
                <a:close/>
                <a:moveTo>
                  <a:pt x="20190963" y="3753906"/>
                </a:moveTo>
                <a:cubicBezTo>
                  <a:pt x="20203259" y="3760541"/>
                  <a:pt x="20215555" y="3760541"/>
                  <a:pt x="20227855" y="3767177"/>
                </a:cubicBezTo>
                <a:cubicBezTo>
                  <a:pt x="20215555" y="3785976"/>
                  <a:pt x="20190963" y="3785976"/>
                  <a:pt x="20190963" y="3753906"/>
                </a:cubicBezTo>
                <a:close/>
                <a:moveTo>
                  <a:pt x="14578219" y="3744712"/>
                </a:moveTo>
                <a:cubicBezTo>
                  <a:pt x="14595603" y="3744851"/>
                  <a:pt x="14615471" y="3752891"/>
                  <a:pt x="14625405" y="3752891"/>
                </a:cubicBezTo>
                <a:cubicBezTo>
                  <a:pt x="14625405" y="3809711"/>
                  <a:pt x="14565801" y="3783981"/>
                  <a:pt x="14545933" y="3783981"/>
                </a:cubicBezTo>
                <a:cubicBezTo>
                  <a:pt x="14545933" y="3752355"/>
                  <a:pt x="14560834" y="3744581"/>
                  <a:pt x="14578219" y="3744712"/>
                </a:cubicBezTo>
                <a:close/>
                <a:moveTo>
                  <a:pt x="10862658" y="3741860"/>
                </a:moveTo>
                <a:cubicBezTo>
                  <a:pt x="10864155" y="3742629"/>
                  <a:pt x="10865651" y="3747250"/>
                  <a:pt x="10871639" y="3753396"/>
                </a:cubicBezTo>
                <a:cubicBezTo>
                  <a:pt x="10865651" y="3756469"/>
                  <a:pt x="10864155" y="3761081"/>
                  <a:pt x="10862658" y="3762618"/>
                </a:cubicBezTo>
                <a:lnTo>
                  <a:pt x="10861546" y="3762390"/>
                </a:lnTo>
                <a:lnTo>
                  <a:pt x="10866815" y="3766549"/>
                </a:lnTo>
                <a:cubicBezTo>
                  <a:pt x="10866815" y="3841332"/>
                  <a:pt x="10796641" y="3822372"/>
                  <a:pt x="10757776" y="3828686"/>
                </a:cubicBezTo>
                <a:cubicBezTo>
                  <a:pt x="10738343" y="3835014"/>
                  <a:pt x="10725388" y="3847652"/>
                  <a:pt x="10705955" y="3847652"/>
                </a:cubicBezTo>
                <a:cubicBezTo>
                  <a:pt x="10680045" y="3847652"/>
                  <a:pt x="10680045" y="3809734"/>
                  <a:pt x="10673567" y="3784455"/>
                </a:cubicBezTo>
                <a:cubicBezTo>
                  <a:pt x="10712433" y="3778136"/>
                  <a:pt x="10751298" y="3772868"/>
                  <a:pt x="10790164" y="3760229"/>
                </a:cubicBezTo>
                <a:cubicBezTo>
                  <a:pt x="10803119" y="3757070"/>
                  <a:pt x="10815804" y="3750751"/>
                  <a:pt x="10828490" y="3749173"/>
                </a:cubicBezTo>
                <a:cubicBezTo>
                  <a:pt x="10834833" y="3748383"/>
                  <a:pt x="10841175" y="3748777"/>
                  <a:pt x="10847551" y="3751343"/>
                </a:cubicBezTo>
                <a:lnTo>
                  <a:pt x="10858232" y="3759773"/>
                </a:lnTo>
                <a:lnTo>
                  <a:pt x="10853677" y="3753396"/>
                </a:lnTo>
                <a:cubicBezTo>
                  <a:pt x="10859665" y="3744163"/>
                  <a:pt x="10861161" y="3741094"/>
                  <a:pt x="10862658" y="3741860"/>
                </a:cubicBezTo>
                <a:close/>
                <a:moveTo>
                  <a:pt x="12579528" y="3737177"/>
                </a:moveTo>
                <a:cubicBezTo>
                  <a:pt x="12595653" y="3733998"/>
                  <a:pt x="12615003" y="3740631"/>
                  <a:pt x="12627903" y="3747276"/>
                </a:cubicBezTo>
                <a:cubicBezTo>
                  <a:pt x="12634353" y="3747276"/>
                  <a:pt x="12653703" y="3779344"/>
                  <a:pt x="12634353" y="3785980"/>
                </a:cubicBezTo>
                <a:cubicBezTo>
                  <a:pt x="12608553" y="3785980"/>
                  <a:pt x="12576303" y="3785980"/>
                  <a:pt x="12550503" y="3785980"/>
                </a:cubicBezTo>
                <a:cubicBezTo>
                  <a:pt x="12550503" y="3753354"/>
                  <a:pt x="12563403" y="3740354"/>
                  <a:pt x="12579528" y="3737177"/>
                </a:cubicBezTo>
                <a:close/>
                <a:moveTo>
                  <a:pt x="12489276" y="3730208"/>
                </a:moveTo>
                <a:cubicBezTo>
                  <a:pt x="12495661" y="3749169"/>
                  <a:pt x="12502045" y="3768127"/>
                  <a:pt x="12502045" y="3786033"/>
                </a:cubicBezTo>
                <a:cubicBezTo>
                  <a:pt x="12482892" y="3786033"/>
                  <a:pt x="12470123" y="3786033"/>
                  <a:pt x="12450970" y="3786033"/>
                </a:cubicBezTo>
                <a:cubicBezTo>
                  <a:pt x="12450970" y="3749169"/>
                  <a:pt x="12476507" y="3736528"/>
                  <a:pt x="12489276" y="3730208"/>
                </a:cubicBezTo>
                <a:close/>
                <a:moveTo>
                  <a:pt x="20472399" y="3726129"/>
                </a:moveTo>
                <a:cubicBezTo>
                  <a:pt x="20480851" y="3729434"/>
                  <a:pt x="20488539" y="3741006"/>
                  <a:pt x="20488539" y="3757544"/>
                </a:cubicBezTo>
                <a:cubicBezTo>
                  <a:pt x="20476239" y="3750932"/>
                  <a:pt x="20463943" y="3744311"/>
                  <a:pt x="20451647" y="3744311"/>
                </a:cubicBezTo>
                <a:cubicBezTo>
                  <a:pt x="20454719" y="3727782"/>
                  <a:pt x="20463943" y="3722821"/>
                  <a:pt x="20472399" y="3726129"/>
                </a:cubicBezTo>
                <a:close/>
                <a:moveTo>
                  <a:pt x="17167871" y="3720734"/>
                </a:moveTo>
                <a:cubicBezTo>
                  <a:pt x="17187259" y="3727115"/>
                  <a:pt x="17224963" y="3720734"/>
                  <a:pt x="17237891" y="3752638"/>
                </a:cubicBezTo>
                <a:cubicBezTo>
                  <a:pt x="17244351" y="3771779"/>
                  <a:pt x="17244351" y="3808997"/>
                  <a:pt x="17263743" y="3808997"/>
                </a:cubicBezTo>
                <a:cubicBezTo>
                  <a:pt x="17263743" y="3796236"/>
                  <a:pt x="17270207" y="3727115"/>
                  <a:pt x="17283131" y="3759018"/>
                </a:cubicBezTo>
                <a:cubicBezTo>
                  <a:pt x="17292827" y="3777628"/>
                  <a:pt x="17300907" y="3799692"/>
                  <a:pt x="17309791" y="3821890"/>
                </a:cubicBezTo>
                <a:lnTo>
                  <a:pt x="17335575" y="3873991"/>
                </a:lnTo>
                <a:lnTo>
                  <a:pt x="17340135" y="3858185"/>
                </a:lnTo>
                <a:cubicBezTo>
                  <a:pt x="17340135" y="3864334"/>
                  <a:pt x="17346123" y="3870482"/>
                  <a:pt x="17346123" y="3876632"/>
                </a:cubicBezTo>
                <a:lnTo>
                  <a:pt x="17339647" y="3882224"/>
                </a:lnTo>
                <a:lnTo>
                  <a:pt x="17341299" y="3885561"/>
                </a:lnTo>
                <a:cubicBezTo>
                  <a:pt x="17270207" y="3885561"/>
                  <a:pt x="17199111" y="3847282"/>
                  <a:pt x="17129091" y="3828133"/>
                </a:cubicBezTo>
                <a:cubicBezTo>
                  <a:pt x="17135555" y="3802616"/>
                  <a:pt x="17154943" y="3808997"/>
                  <a:pt x="17167871" y="3808997"/>
                </a:cubicBezTo>
                <a:cubicBezTo>
                  <a:pt x="17167871" y="3777093"/>
                  <a:pt x="17167871" y="3752638"/>
                  <a:pt x="17167871" y="3720734"/>
                </a:cubicBezTo>
                <a:close/>
                <a:moveTo>
                  <a:pt x="19412647" y="3720728"/>
                </a:moveTo>
                <a:cubicBezTo>
                  <a:pt x="19412647" y="3739992"/>
                  <a:pt x="19406659" y="3752839"/>
                  <a:pt x="19394687" y="3752839"/>
                </a:cubicBezTo>
                <a:cubicBezTo>
                  <a:pt x="19394687" y="3733571"/>
                  <a:pt x="19400671" y="3720728"/>
                  <a:pt x="19412647" y="3720728"/>
                </a:cubicBezTo>
                <a:close/>
                <a:moveTo>
                  <a:pt x="17304463" y="3720728"/>
                </a:moveTo>
                <a:cubicBezTo>
                  <a:pt x="17317591" y="3720728"/>
                  <a:pt x="17317591" y="3733571"/>
                  <a:pt x="17317591" y="3752840"/>
                </a:cubicBezTo>
                <a:cubicBezTo>
                  <a:pt x="17304463" y="3752840"/>
                  <a:pt x="17304463" y="3739992"/>
                  <a:pt x="17304463" y="3720728"/>
                </a:cubicBezTo>
                <a:close/>
                <a:moveTo>
                  <a:pt x="12715339" y="3720728"/>
                </a:moveTo>
                <a:cubicBezTo>
                  <a:pt x="12715339" y="3727151"/>
                  <a:pt x="12715339" y="3739992"/>
                  <a:pt x="12715339" y="3752840"/>
                </a:cubicBezTo>
                <a:cubicBezTo>
                  <a:pt x="12690060" y="3752840"/>
                  <a:pt x="12665835" y="3752840"/>
                  <a:pt x="12640557" y="3752840"/>
                </a:cubicBezTo>
                <a:cubicBezTo>
                  <a:pt x="12665835" y="3739992"/>
                  <a:pt x="12690060" y="3727151"/>
                  <a:pt x="12715339" y="3720728"/>
                </a:cubicBezTo>
                <a:close/>
                <a:moveTo>
                  <a:pt x="11511512" y="3720728"/>
                </a:moveTo>
                <a:cubicBezTo>
                  <a:pt x="11544580" y="3720728"/>
                  <a:pt x="11531353" y="3777550"/>
                  <a:pt x="11531353" y="3809713"/>
                </a:cubicBezTo>
                <a:cubicBezTo>
                  <a:pt x="11498285" y="3809713"/>
                  <a:pt x="11511512" y="3752893"/>
                  <a:pt x="11511512" y="3720728"/>
                </a:cubicBezTo>
                <a:close/>
                <a:moveTo>
                  <a:pt x="19110299" y="3720727"/>
                </a:moveTo>
                <a:cubicBezTo>
                  <a:pt x="19162439" y="3746801"/>
                  <a:pt x="19214575" y="3772865"/>
                  <a:pt x="19265623" y="3797848"/>
                </a:cubicBezTo>
                <a:cubicBezTo>
                  <a:pt x="19247159" y="3823915"/>
                  <a:pt x="19221091" y="3810883"/>
                  <a:pt x="19201539" y="3804364"/>
                </a:cubicBezTo>
                <a:cubicBezTo>
                  <a:pt x="19168955" y="3792417"/>
                  <a:pt x="19142887" y="3792417"/>
                  <a:pt x="19110299" y="3784814"/>
                </a:cubicBezTo>
                <a:cubicBezTo>
                  <a:pt x="19110299" y="3766349"/>
                  <a:pt x="19110299" y="3740276"/>
                  <a:pt x="19110299" y="3720727"/>
                </a:cubicBezTo>
                <a:close/>
                <a:moveTo>
                  <a:pt x="14456004" y="3720727"/>
                </a:moveTo>
                <a:cubicBezTo>
                  <a:pt x="14475359" y="3752794"/>
                  <a:pt x="14501166" y="3752794"/>
                  <a:pt x="14525898" y="3752794"/>
                </a:cubicBezTo>
                <a:cubicBezTo>
                  <a:pt x="14525898" y="3828672"/>
                  <a:pt x="14430197" y="3791268"/>
                  <a:pt x="14404391" y="3783788"/>
                </a:cubicBezTo>
                <a:cubicBezTo>
                  <a:pt x="14359229" y="3772030"/>
                  <a:pt x="14320519" y="3772030"/>
                  <a:pt x="14276432" y="3765618"/>
                </a:cubicBezTo>
                <a:cubicBezTo>
                  <a:pt x="14237722" y="3765618"/>
                  <a:pt x="14199012" y="3777374"/>
                  <a:pt x="14166753" y="3733553"/>
                </a:cubicBezTo>
                <a:cubicBezTo>
                  <a:pt x="14263529" y="3727140"/>
                  <a:pt x="14359229" y="3720727"/>
                  <a:pt x="14456004" y="3720727"/>
                </a:cubicBezTo>
                <a:close/>
                <a:moveTo>
                  <a:pt x="10937934" y="3720725"/>
                </a:moveTo>
                <a:cubicBezTo>
                  <a:pt x="10937934" y="3727110"/>
                  <a:pt x="10937934" y="3739877"/>
                  <a:pt x="10937934" y="3752649"/>
                </a:cubicBezTo>
                <a:cubicBezTo>
                  <a:pt x="10918833" y="3752649"/>
                  <a:pt x="10886999" y="3771802"/>
                  <a:pt x="10867899" y="3739877"/>
                </a:cubicBezTo>
                <a:cubicBezTo>
                  <a:pt x="10886999" y="3727110"/>
                  <a:pt x="10912467" y="3727110"/>
                  <a:pt x="10937934" y="3720725"/>
                </a:cubicBezTo>
                <a:close/>
                <a:moveTo>
                  <a:pt x="11603274" y="3718975"/>
                </a:moveTo>
                <a:cubicBezTo>
                  <a:pt x="11605426" y="3719276"/>
                  <a:pt x="11608045" y="3720881"/>
                  <a:pt x="11611039" y="3724092"/>
                </a:cubicBezTo>
                <a:cubicBezTo>
                  <a:pt x="11608046" y="3724092"/>
                  <a:pt x="11606549" y="3725697"/>
                  <a:pt x="11605052" y="3728908"/>
                </a:cubicBezTo>
                <a:lnTo>
                  <a:pt x="11600859" y="3739025"/>
                </a:lnTo>
                <a:lnTo>
                  <a:pt x="11600964" y="3739320"/>
                </a:lnTo>
                <a:cubicBezTo>
                  <a:pt x="11605174" y="3760474"/>
                  <a:pt x="11601806" y="3785980"/>
                  <a:pt x="11588335" y="3785980"/>
                </a:cubicBezTo>
                <a:cubicBezTo>
                  <a:pt x="11588335" y="3767179"/>
                  <a:pt x="11588335" y="3740632"/>
                  <a:pt x="11594322" y="3720727"/>
                </a:cubicBezTo>
                <a:lnTo>
                  <a:pt x="11598706" y="3733000"/>
                </a:lnTo>
                <a:lnTo>
                  <a:pt x="11598316" y="3721684"/>
                </a:lnTo>
                <a:cubicBezTo>
                  <a:pt x="11599438" y="3719677"/>
                  <a:pt x="11601122" y="3718674"/>
                  <a:pt x="11603274" y="3718975"/>
                </a:cubicBezTo>
                <a:close/>
                <a:moveTo>
                  <a:pt x="20432175" y="3697181"/>
                </a:moveTo>
                <a:cubicBezTo>
                  <a:pt x="20438323" y="3698786"/>
                  <a:pt x="20444471" y="3703602"/>
                  <a:pt x="20450619" y="3706811"/>
                </a:cubicBezTo>
                <a:cubicBezTo>
                  <a:pt x="20444471" y="3706811"/>
                  <a:pt x="20444471" y="3713233"/>
                  <a:pt x="20444471" y="3719654"/>
                </a:cubicBezTo>
                <a:cubicBezTo>
                  <a:pt x="20432175" y="3713233"/>
                  <a:pt x="20426027" y="3706811"/>
                  <a:pt x="20413727" y="3706811"/>
                </a:cubicBezTo>
                <a:cubicBezTo>
                  <a:pt x="20419879" y="3697181"/>
                  <a:pt x="20426027" y="3695575"/>
                  <a:pt x="20432175" y="3697181"/>
                </a:cubicBezTo>
                <a:close/>
                <a:moveTo>
                  <a:pt x="19753879" y="3689422"/>
                </a:moveTo>
                <a:cubicBezTo>
                  <a:pt x="19753879" y="3729102"/>
                  <a:pt x="19729287" y="3722488"/>
                  <a:pt x="19716987" y="3722488"/>
                </a:cubicBezTo>
                <a:cubicBezTo>
                  <a:pt x="19716987" y="3682808"/>
                  <a:pt x="19741583" y="3689422"/>
                  <a:pt x="19753879" y="3689422"/>
                </a:cubicBezTo>
                <a:close/>
                <a:moveTo>
                  <a:pt x="19265723" y="3687553"/>
                </a:moveTo>
                <a:cubicBezTo>
                  <a:pt x="19265723" y="3713233"/>
                  <a:pt x="19253875" y="3719655"/>
                  <a:pt x="19243015" y="3719655"/>
                </a:cubicBezTo>
                <a:cubicBezTo>
                  <a:pt x="19243015" y="3693972"/>
                  <a:pt x="19253875" y="3687553"/>
                  <a:pt x="19265723" y="3687553"/>
                </a:cubicBezTo>
                <a:close/>
                <a:moveTo>
                  <a:pt x="17076871" y="3687553"/>
                </a:moveTo>
                <a:cubicBezTo>
                  <a:pt x="17076871" y="3719982"/>
                  <a:pt x="17070495" y="3752414"/>
                  <a:pt x="17076871" y="3777274"/>
                </a:cubicBezTo>
                <a:cubicBezTo>
                  <a:pt x="17089619" y="3809704"/>
                  <a:pt x="17102367" y="3700525"/>
                  <a:pt x="17102367" y="3694039"/>
                </a:cubicBezTo>
                <a:cubicBezTo>
                  <a:pt x="17121491" y="3707009"/>
                  <a:pt x="17134239" y="3719982"/>
                  <a:pt x="17146987" y="3732953"/>
                </a:cubicBezTo>
                <a:cubicBezTo>
                  <a:pt x="17140611" y="3745931"/>
                  <a:pt x="17127863" y="3752414"/>
                  <a:pt x="17127863" y="3771870"/>
                </a:cubicBezTo>
                <a:cubicBezTo>
                  <a:pt x="17121491" y="3791327"/>
                  <a:pt x="17127863" y="3791327"/>
                  <a:pt x="17121491" y="3809704"/>
                </a:cubicBezTo>
                <a:cubicBezTo>
                  <a:pt x="17064123" y="3791327"/>
                  <a:pt x="17013131" y="3777274"/>
                  <a:pt x="16963199" y="3765385"/>
                </a:cubicBezTo>
                <a:cubicBezTo>
                  <a:pt x="16982319" y="3726468"/>
                  <a:pt x="17013131" y="3771870"/>
                  <a:pt x="17038627" y="3758899"/>
                </a:cubicBezTo>
                <a:cubicBezTo>
                  <a:pt x="17064123" y="3745931"/>
                  <a:pt x="17051375" y="3687553"/>
                  <a:pt x="17076871" y="3687553"/>
                </a:cubicBezTo>
                <a:close/>
                <a:moveTo>
                  <a:pt x="10161226" y="3683566"/>
                </a:moveTo>
                <a:cubicBezTo>
                  <a:pt x="10122536" y="3677117"/>
                  <a:pt x="10090294" y="3690015"/>
                  <a:pt x="10051604" y="3709359"/>
                </a:cubicBezTo>
                <a:cubicBezTo>
                  <a:pt x="10083846" y="3728701"/>
                  <a:pt x="10116088" y="3754495"/>
                  <a:pt x="10148330" y="3754495"/>
                </a:cubicBezTo>
                <a:cubicBezTo>
                  <a:pt x="10148330" y="3728701"/>
                  <a:pt x="10154778" y="3709359"/>
                  <a:pt x="10161226" y="3683566"/>
                </a:cubicBezTo>
                <a:close/>
                <a:moveTo>
                  <a:pt x="20091427" y="3678070"/>
                </a:moveTo>
                <a:cubicBezTo>
                  <a:pt x="20104159" y="3678070"/>
                  <a:pt x="20161459" y="3684683"/>
                  <a:pt x="20135995" y="3724364"/>
                </a:cubicBezTo>
                <a:cubicBezTo>
                  <a:pt x="20123259" y="3704524"/>
                  <a:pt x="20104159" y="3691296"/>
                  <a:pt x="20091427" y="3678070"/>
                </a:cubicBezTo>
                <a:close/>
                <a:moveTo>
                  <a:pt x="20394255" y="3668739"/>
                </a:moveTo>
                <a:cubicBezTo>
                  <a:pt x="20400407" y="3670345"/>
                  <a:pt x="20406555" y="3675160"/>
                  <a:pt x="20412703" y="3678371"/>
                </a:cubicBezTo>
                <a:cubicBezTo>
                  <a:pt x="20406555" y="3678371"/>
                  <a:pt x="20406555" y="3684792"/>
                  <a:pt x="20400407" y="3691213"/>
                </a:cubicBezTo>
                <a:cubicBezTo>
                  <a:pt x="20394259" y="3684792"/>
                  <a:pt x="20381959" y="3678371"/>
                  <a:pt x="20375811" y="3678371"/>
                </a:cubicBezTo>
                <a:cubicBezTo>
                  <a:pt x="20381959" y="3668739"/>
                  <a:pt x="20388107" y="3667134"/>
                  <a:pt x="20394255" y="3668739"/>
                </a:cubicBezTo>
                <a:close/>
                <a:moveTo>
                  <a:pt x="14038279" y="3659114"/>
                </a:moveTo>
                <a:cubicBezTo>
                  <a:pt x="14076932" y="3678681"/>
                  <a:pt x="14109143" y="3698248"/>
                  <a:pt x="14146722" y="3724339"/>
                </a:cubicBezTo>
                <a:cubicBezTo>
                  <a:pt x="14140280" y="3743902"/>
                  <a:pt x="14140280" y="3756951"/>
                  <a:pt x="14133838" y="3776516"/>
                </a:cubicBezTo>
                <a:cubicBezTo>
                  <a:pt x="14120954" y="3776516"/>
                  <a:pt x="14114511" y="3776516"/>
                  <a:pt x="14102701" y="3776516"/>
                </a:cubicBezTo>
                <a:cubicBezTo>
                  <a:pt x="14083374" y="3776516"/>
                  <a:pt x="14064048" y="3776516"/>
                  <a:pt x="14038279" y="3769997"/>
                </a:cubicBezTo>
                <a:cubicBezTo>
                  <a:pt x="13993184" y="3769997"/>
                  <a:pt x="13948089" y="3763473"/>
                  <a:pt x="13904067" y="3756951"/>
                </a:cubicBezTo>
                <a:cubicBezTo>
                  <a:pt x="13807434" y="3750430"/>
                  <a:pt x="13717244" y="3743902"/>
                  <a:pt x="13621685" y="3737382"/>
                </a:cubicBezTo>
                <a:cubicBezTo>
                  <a:pt x="13710802" y="3724339"/>
                  <a:pt x="13794550" y="3711293"/>
                  <a:pt x="13878298" y="3704770"/>
                </a:cubicBezTo>
                <a:cubicBezTo>
                  <a:pt x="13928762" y="3698248"/>
                  <a:pt x="13973857" y="3691726"/>
                  <a:pt x="14018952" y="3698248"/>
                </a:cubicBezTo>
                <a:cubicBezTo>
                  <a:pt x="14025395" y="3698248"/>
                  <a:pt x="14057606" y="3691726"/>
                  <a:pt x="14064048" y="3704770"/>
                </a:cubicBezTo>
                <a:cubicBezTo>
                  <a:pt x="14057606" y="3685204"/>
                  <a:pt x="14044721" y="3691726"/>
                  <a:pt x="14038279" y="3691726"/>
                </a:cubicBezTo>
                <a:cubicBezTo>
                  <a:pt x="14038279" y="3685204"/>
                  <a:pt x="14038279" y="3672158"/>
                  <a:pt x="14038279" y="3659114"/>
                </a:cubicBezTo>
                <a:close/>
                <a:moveTo>
                  <a:pt x="15905100" y="3659108"/>
                </a:moveTo>
                <a:cubicBezTo>
                  <a:pt x="15905100" y="3671951"/>
                  <a:pt x="15905100" y="3684792"/>
                  <a:pt x="15905100" y="3691214"/>
                </a:cubicBezTo>
                <a:cubicBezTo>
                  <a:pt x="15877802" y="3691214"/>
                  <a:pt x="15891450" y="3671951"/>
                  <a:pt x="15905100" y="3659108"/>
                </a:cubicBezTo>
                <a:close/>
                <a:moveTo>
                  <a:pt x="14165755" y="3659108"/>
                </a:moveTo>
                <a:cubicBezTo>
                  <a:pt x="14165755" y="3684793"/>
                  <a:pt x="14159768" y="3691214"/>
                  <a:pt x="14147793" y="3691214"/>
                </a:cubicBezTo>
                <a:cubicBezTo>
                  <a:pt x="14147793" y="3671951"/>
                  <a:pt x="14153780" y="3659108"/>
                  <a:pt x="14165755" y="3659108"/>
                </a:cubicBezTo>
                <a:close/>
                <a:moveTo>
                  <a:pt x="13602725" y="3659108"/>
                </a:moveTo>
                <a:cubicBezTo>
                  <a:pt x="13614700" y="3659108"/>
                  <a:pt x="13620687" y="3671951"/>
                  <a:pt x="13620687" y="3691214"/>
                </a:cubicBezTo>
                <a:cubicBezTo>
                  <a:pt x="13608712" y="3691214"/>
                  <a:pt x="13602725" y="3684793"/>
                  <a:pt x="13602725" y="3659108"/>
                </a:cubicBezTo>
                <a:close/>
                <a:moveTo>
                  <a:pt x="19995635" y="3659107"/>
                </a:moveTo>
                <a:cubicBezTo>
                  <a:pt x="19995635" y="3684792"/>
                  <a:pt x="19989647" y="3691213"/>
                  <a:pt x="19977671" y="3691213"/>
                </a:cubicBezTo>
                <a:cubicBezTo>
                  <a:pt x="19977671" y="3671950"/>
                  <a:pt x="19983659" y="3659107"/>
                  <a:pt x="19995635" y="3659107"/>
                </a:cubicBezTo>
                <a:close/>
                <a:moveTo>
                  <a:pt x="19227767" y="3656244"/>
                </a:moveTo>
                <a:cubicBezTo>
                  <a:pt x="19227767" y="3695925"/>
                  <a:pt x="19203171" y="3689312"/>
                  <a:pt x="19190875" y="3689312"/>
                </a:cubicBezTo>
                <a:cubicBezTo>
                  <a:pt x="19190875" y="3649631"/>
                  <a:pt x="19209319" y="3656244"/>
                  <a:pt x="19227767" y="3656244"/>
                </a:cubicBezTo>
                <a:close/>
                <a:moveTo>
                  <a:pt x="10199917" y="3651326"/>
                </a:moveTo>
                <a:cubicBezTo>
                  <a:pt x="10192393" y="3677117"/>
                  <a:pt x="10187020" y="3696463"/>
                  <a:pt x="10187020" y="3722252"/>
                </a:cubicBezTo>
                <a:cubicBezTo>
                  <a:pt x="10205290" y="3722252"/>
                  <a:pt x="10224635" y="3722252"/>
                  <a:pt x="10237532" y="3722252"/>
                </a:cubicBezTo>
                <a:cubicBezTo>
                  <a:pt x="10243980" y="3696463"/>
                  <a:pt x="10250429" y="3677117"/>
                  <a:pt x="10256877" y="3651326"/>
                </a:cubicBezTo>
                <a:cubicBezTo>
                  <a:pt x="10237532" y="3651326"/>
                  <a:pt x="10218187" y="3651326"/>
                  <a:pt x="10199917" y="3651326"/>
                </a:cubicBezTo>
                <a:close/>
                <a:moveTo>
                  <a:pt x="17125367" y="3643141"/>
                </a:moveTo>
                <a:cubicBezTo>
                  <a:pt x="17126383" y="3641644"/>
                  <a:pt x="17128415" y="3643141"/>
                  <a:pt x="17132475" y="3646135"/>
                </a:cubicBezTo>
                <a:cubicBezTo>
                  <a:pt x="17124351" y="3652124"/>
                  <a:pt x="17124351" y="3658110"/>
                  <a:pt x="17124351" y="3658110"/>
                </a:cubicBezTo>
                <a:cubicBezTo>
                  <a:pt x="17124351" y="3649129"/>
                  <a:pt x="17124351" y="3644639"/>
                  <a:pt x="17125367" y="3643141"/>
                </a:cubicBezTo>
                <a:close/>
                <a:moveTo>
                  <a:pt x="20055351" y="3626594"/>
                </a:moveTo>
                <a:cubicBezTo>
                  <a:pt x="20063775" y="3629901"/>
                  <a:pt x="20071411" y="3641474"/>
                  <a:pt x="20071411" y="3658008"/>
                </a:cubicBezTo>
                <a:cubicBezTo>
                  <a:pt x="20059827" y="3658008"/>
                  <a:pt x="20047187" y="3651394"/>
                  <a:pt x="20034547" y="3644781"/>
                </a:cubicBezTo>
                <a:cubicBezTo>
                  <a:pt x="20037707" y="3628247"/>
                  <a:pt x="20046923" y="3623287"/>
                  <a:pt x="20055351" y="3626594"/>
                </a:cubicBezTo>
                <a:close/>
                <a:moveTo>
                  <a:pt x="11255487" y="3625935"/>
                </a:moveTo>
                <a:cubicBezTo>
                  <a:pt x="11255487" y="3690730"/>
                  <a:pt x="11179617" y="3684251"/>
                  <a:pt x="11160382" y="3690730"/>
                </a:cubicBezTo>
                <a:cubicBezTo>
                  <a:pt x="11089854" y="3697210"/>
                  <a:pt x="11025738" y="3710169"/>
                  <a:pt x="10962691" y="3710169"/>
                </a:cubicBezTo>
                <a:cubicBezTo>
                  <a:pt x="11057796" y="3677772"/>
                  <a:pt x="11160382" y="3651852"/>
                  <a:pt x="11255487" y="3625935"/>
                </a:cubicBezTo>
                <a:close/>
                <a:moveTo>
                  <a:pt x="19266711" y="3625930"/>
                </a:moveTo>
                <a:cubicBezTo>
                  <a:pt x="19273135" y="3632079"/>
                  <a:pt x="19285979" y="3638227"/>
                  <a:pt x="19298819" y="3644376"/>
                </a:cubicBezTo>
                <a:cubicBezTo>
                  <a:pt x="19285979" y="3662820"/>
                  <a:pt x="19266711" y="3662820"/>
                  <a:pt x="19266711" y="3625930"/>
                </a:cubicBezTo>
                <a:close/>
                <a:moveTo>
                  <a:pt x="20337891" y="3625930"/>
                </a:moveTo>
                <a:cubicBezTo>
                  <a:pt x="20350187" y="3632078"/>
                  <a:pt x="20362483" y="3638227"/>
                  <a:pt x="20374783" y="3644376"/>
                </a:cubicBezTo>
                <a:cubicBezTo>
                  <a:pt x="20362483" y="3662819"/>
                  <a:pt x="20337891" y="3662819"/>
                  <a:pt x="20337891" y="3625930"/>
                </a:cubicBezTo>
                <a:close/>
                <a:moveTo>
                  <a:pt x="20015079" y="3603459"/>
                </a:moveTo>
                <a:cubicBezTo>
                  <a:pt x="20021227" y="3604313"/>
                  <a:pt x="20027375" y="3607721"/>
                  <a:pt x="20033523" y="3611141"/>
                </a:cubicBezTo>
                <a:cubicBezTo>
                  <a:pt x="20033523" y="3617967"/>
                  <a:pt x="20027375" y="3624791"/>
                  <a:pt x="20027375" y="3624791"/>
                </a:cubicBezTo>
                <a:cubicBezTo>
                  <a:pt x="20015079" y="3624791"/>
                  <a:pt x="20008927" y="3617967"/>
                  <a:pt x="19996631" y="3611141"/>
                </a:cubicBezTo>
                <a:cubicBezTo>
                  <a:pt x="20002779" y="3604313"/>
                  <a:pt x="20008927" y="3602607"/>
                  <a:pt x="20015079" y="3603459"/>
                </a:cubicBezTo>
                <a:close/>
                <a:moveTo>
                  <a:pt x="10429908" y="3599741"/>
                </a:moveTo>
                <a:cubicBezTo>
                  <a:pt x="10429908" y="3619092"/>
                  <a:pt x="10436357" y="3625537"/>
                  <a:pt x="10449253" y="3625537"/>
                </a:cubicBezTo>
                <a:cubicBezTo>
                  <a:pt x="10449253" y="3606185"/>
                  <a:pt x="10442805" y="3599741"/>
                  <a:pt x="10429908" y="3599741"/>
                </a:cubicBezTo>
                <a:close/>
                <a:moveTo>
                  <a:pt x="10295567" y="3599741"/>
                </a:moveTo>
                <a:cubicBezTo>
                  <a:pt x="10295567" y="3638431"/>
                  <a:pt x="10321361" y="3625537"/>
                  <a:pt x="10334257" y="3625537"/>
                </a:cubicBezTo>
                <a:cubicBezTo>
                  <a:pt x="10334257" y="3593294"/>
                  <a:pt x="10314912" y="3599741"/>
                  <a:pt x="10295567" y="3599741"/>
                </a:cubicBezTo>
                <a:close/>
                <a:moveTo>
                  <a:pt x="682360" y="3597489"/>
                </a:moveTo>
                <a:cubicBezTo>
                  <a:pt x="701322" y="3604102"/>
                  <a:pt x="720282" y="3610716"/>
                  <a:pt x="738186" y="3610716"/>
                </a:cubicBezTo>
                <a:cubicBezTo>
                  <a:pt x="720282" y="3637172"/>
                  <a:pt x="682360" y="3643784"/>
                  <a:pt x="682360" y="3597489"/>
                </a:cubicBezTo>
                <a:close/>
                <a:moveTo>
                  <a:pt x="15696664" y="3597488"/>
                </a:moveTo>
                <a:cubicBezTo>
                  <a:pt x="15684366" y="3616107"/>
                  <a:pt x="15678218" y="3634719"/>
                  <a:pt x="15678218" y="3653332"/>
                </a:cubicBezTo>
                <a:cubicBezTo>
                  <a:pt x="15672068" y="3640922"/>
                  <a:pt x="15665920" y="3628513"/>
                  <a:pt x="15659770" y="3616107"/>
                </a:cubicBezTo>
                <a:cubicBezTo>
                  <a:pt x="15672068" y="3609888"/>
                  <a:pt x="15684366" y="3603690"/>
                  <a:pt x="15696664" y="3597488"/>
                </a:cubicBezTo>
                <a:close/>
                <a:moveTo>
                  <a:pt x="19958663" y="3582900"/>
                </a:moveTo>
                <a:lnTo>
                  <a:pt x="19956463" y="3591463"/>
                </a:lnTo>
                <a:lnTo>
                  <a:pt x="19957743" y="3586488"/>
                </a:lnTo>
                <a:close/>
                <a:moveTo>
                  <a:pt x="19959511" y="3579607"/>
                </a:moveTo>
                <a:cubicBezTo>
                  <a:pt x="19960127" y="3577215"/>
                  <a:pt x="19959715" y="3578810"/>
                  <a:pt x="19958895" y="3582000"/>
                </a:cubicBezTo>
                <a:lnTo>
                  <a:pt x="19958663" y="3582900"/>
                </a:lnTo>
                <a:close/>
                <a:moveTo>
                  <a:pt x="19972935" y="3574315"/>
                </a:moveTo>
                <a:cubicBezTo>
                  <a:pt x="19979759" y="3569048"/>
                  <a:pt x="19993411" y="3580635"/>
                  <a:pt x="20000235" y="3580635"/>
                </a:cubicBezTo>
                <a:cubicBezTo>
                  <a:pt x="19986583" y="3605910"/>
                  <a:pt x="19972935" y="3569048"/>
                  <a:pt x="19972935" y="3574315"/>
                </a:cubicBezTo>
                <a:close/>
                <a:moveTo>
                  <a:pt x="20260963" y="3569051"/>
                </a:moveTo>
                <a:cubicBezTo>
                  <a:pt x="20260963" y="3588959"/>
                  <a:pt x="20260963" y="3601124"/>
                  <a:pt x="20247839" y="3601124"/>
                </a:cubicBezTo>
                <a:cubicBezTo>
                  <a:pt x="20247839" y="3581218"/>
                  <a:pt x="20247839" y="3569051"/>
                  <a:pt x="20260963" y="3569051"/>
                </a:cubicBezTo>
                <a:close/>
                <a:moveTo>
                  <a:pt x="11334144" y="3569049"/>
                </a:moveTo>
                <a:cubicBezTo>
                  <a:pt x="11334144" y="3588010"/>
                  <a:pt x="11340766" y="3605914"/>
                  <a:pt x="11340766" y="3624876"/>
                </a:cubicBezTo>
                <a:cubicBezTo>
                  <a:pt x="11314277" y="3624876"/>
                  <a:pt x="11287787" y="3624876"/>
                  <a:pt x="11261297" y="3624876"/>
                </a:cubicBezTo>
                <a:cubicBezTo>
                  <a:pt x="11261297" y="3605914"/>
                  <a:pt x="11281164" y="3605914"/>
                  <a:pt x="11294409" y="3599594"/>
                </a:cubicBezTo>
                <a:cubicBezTo>
                  <a:pt x="11307654" y="3593275"/>
                  <a:pt x="11320899" y="3580637"/>
                  <a:pt x="11334144" y="3569049"/>
                </a:cubicBezTo>
                <a:close/>
                <a:moveTo>
                  <a:pt x="12290792" y="3566250"/>
                </a:moveTo>
                <a:cubicBezTo>
                  <a:pt x="12304321" y="3564757"/>
                  <a:pt x="12320237" y="3569645"/>
                  <a:pt x="12329787" y="3569645"/>
                </a:cubicBezTo>
                <a:cubicBezTo>
                  <a:pt x="12329787" y="3575076"/>
                  <a:pt x="12336154" y="3581593"/>
                  <a:pt x="12336154" y="3581593"/>
                </a:cubicBezTo>
                <a:cubicBezTo>
                  <a:pt x="12310688" y="3589196"/>
                  <a:pt x="12285222" y="3594627"/>
                  <a:pt x="12266122" y="3601144"/>
                </a:cubicBezTo>
                <a:cubicBezTo>
                  <a:pt x="12266122" y="3575620"/>
                  <a:pt x="12277263" y="3567743"/>
                  <a:pt x="12290792" y="3566250"/>
                </a:cubicBezTo>
                <a:close/>
                <a:moveTo>
                  <a:pt x="16472248" y="3566116"/>
                </a:moveTo>
                <a:cubicBezTo>
                  <a:pt x="16483882" y="3564635"/>
                  <a:pt x="16497842" y="3569482"/>
                  <a:pt x="16507150" y="3569482"/>
                </a:cubicBezTo>
                <a:cubicBezTo>
                  <a:pt x="16507150" y="3620114"/>
                  <a:pt x="16469920" y="3600720"/>
                  <a:pt x="16451306" y="3600720"/>
                </a:cubicBezTo>
                <a:cubicBezTo>
                  <a:pt x="16451306" y="3575408"/>
                  <a:pt x="16460614" y="3567597"/>
                  <a:pt x="16472248" y="3566116"/>
                </a:cubicBezTo>
                <a:close/>
                <a:moveTo>
                  <a:pt x="11415205" y="3566116"/>
                </a:moveTo>
                <a:cubicBezTo>
                  <a:pt x="11426923" y="3564635"/>
                  <a:pt x="11440879" y="3569483"/>
                  <a:pt x="11449832" y="3569483"/>
                </a:cubicBezTo>
                <a:cubicBezTo>
                  <a:pt x="11449832" y="3620114"/>
                  <a:pt x="11412966" y="3600721"/>
                  <a:pt x="11394007" y="3600721"/>
                </a:cubicBezTo>
                <a:cubicBezTo>
                  <a:pt x="11394007" y="3575408"/>
                  <a:pt x="11403487" y="3567597"/>
                  <a:pt x="11415205" y="3566116"/>
                </a:cubicBezTo>
                <a:close/>
                <a:moveTo>
                  <a:pt x="10389337" y="3565219"/>
                </a:moveTo>
                <a:cubicBezTo>
                  <a:pt x="10377516" y="3563742"/>
                  <a:pt x="10363276" y="3568578"/>
                  <a:pt x="10353603" y="3568578"/>
                </a:cubicBezTo>
                <a:cubicBezTo>
                  <a:pt x="10353603" y="3619092"/>
                  <a:pt x="10392293" y="3599741"/>
                  <a:pt x="10410563" y="3599741"/>
                </a:cubicBezTo>
                <a:cubicBezTo>
                  <a:pt x="10410563" y="3574486"/>
                  <a:pt x="10401159" y="3566697"/>
                  <a:pt x="10389337" y="3565219"/>
                </a:cubicBezTo>
                <a:close/>
                <a:moveTo>
                  <a:pt x="12158264" y="3564306"/>
                </a:moveTo>
                <a:cubicBezTo>
                  <a:pt x="12189536" y="3566430"/>
                  <a:pt x="12219529" y="3578039"/>
                  <a:pt x="12241343" y="3613971"/>
                </a:cubicBezTo>
                <a:cubicBezTo>
                  <a:pt x="12170247" y="3613971"/>
                  <a:pt x="12092688" y="3626956"/>
                  <a:pt x="12022670" y="3659432"/>
                </a:cubicBezTo>
                <a:cubicBezTo>
                  <a:pt x="11983891" y="3672422"/>
                  <a:pt x="11912795" y="3724384"/>
                  <a:pt x="11886942" y="3652937"/>
                </a:cubicBezTo>
                <a:cubicBezTo>
                  <a:pt x="11945111" y="3594478"/>
                  <a:pt x="12016207" y="3581489"/>
                  <a:pt x="12086225" y="3569581"/>
                </a:cubicBezTo>
                <a:cubicBezTo>
                  <a:pt x="12099151" y="3567957"/>
                  <a:pt x="12112886" y="3565927"/>
                  <a:pt x="12126822" y="3564794"/>
                </a:cubicBezTo>
                <a:cubicBezTo>
                  <a:pt x="12137274" y="3563944"/>
                  <a:pt x="12147840" y="3563599"/>
                  <a:pt x="12158264" y="3564306"/>
                </a:cubicBezTo>
                <a:close/>
                <a:moveTo>
                  <a:pt x="12341457" y="3557009"/>
                </a:moveTo>
                <a:lnTo>
                  <a:pt x="12347116" y="3564273"/>
                </a:lnTo>
                <a:lnTo>
                  <a:pt x="12350438" y="3568538"/>
                </a:lnTo>
                <a:cubicBezTo>
                  <a:pt x="12338463" y="3579811"/>
                  <a:pt x="12344451" y="3586984"/>
                  <a:pt x="12332476" y="3568538"/>
                </a:cubicBezTo>
                <a:cubicBezTo>
                  <a:pt x="12335470" y="3563927"/>
                  <a:pt x="12337341" y="3560852"/>
                  <a:pt x="12338650" y="3559027"/>
                </a:cubicBezTo>
                <a:lnTo>
                  <a:pt x="12340249" y="3557877"/>
                </a:lnTo>
                <a:close/>
                <a:moveTo>
                  <a:pt x="10468598" y="3536339"/>
                </a:moveTo>
                <a:cubicBezTo>
                  <a:pt x="10449253" y="3536339"/>
                  <a:pt x="10429908" y="3536339"/>
                  <a:pt x="10429908" y="3568578"/>
                </a:cubicBezTo>
                <a:cubicBezTo>
                  <a:pt x="10442805" y="3568578"/>
                  <a:pt x="10468598" y="3573950"/>
                  <a:pt x="10468598" y="3536339"/>
                </a:cubicBezTo>
                <a:close/>
                <a:moveTo>
                  <a:pt x="12497286" y="3535873"/>
                </a:moveTo>
                <a:cubicBezTo>
                  <a:pt x="12451885" y="3542294"/>
                  <a:pt x="12414050" y="3555136"/>
                  <a:pt x="12375135" y="3567978"/>
                </a:cubicBezTo>
                <a:cubicBezTo>
                  <a:pt x="12375135" y="3548716"/>
                  <a:pt x="12375135" y="3548716"/>
                  <a:pt x="12497286" y="3535873"/>
                </a:cubicBezTo>
                <a:close/>
                <a:moveTo>
                  <a:pt x="15464444" y="3535873"/>
                </a:moveTo>
                <a:cubicBezTo>
                  <a:pt x="15464444" y="3555136"/>
                  <a:pt x="15458456" y="3567978"/>
                  <a:pt x="15446482" y="3567978"/>
                </a:cubicBezTo>
                <a:cubicBezTo>
                  <a:pt x="15446482" y="3548716"/>
                  <a:pt x="15452470" y="3535873"/>
                  <a:pt x="15464444" y="3535873"/>
                </a:cubicBezTo>
                <a:close/>
                <a:moveTo>
                  <a:pt x="18583191" y="3535872"/>
                </a:moveTo>
                <a:cubicBezTo>
                  <a:pt x="18583191" y="3555136"/>
                  <a:pt x="18577203" y="3567978"/>
                  <a:pt x="18565231" y="3567978"/>
                </a:cubicBezTo>
                <a:cubicBezTo>
                  <a:pt x="18565231" y="3548716"/>
                  <a:pt x="18571215" y="3535872"/>
                  <a:pt x="18583191" y="3535872"/>
                </a:cubicBezTo>
                <a:close/>
                <a:moveTo>
                  <a:pt x="16827727" y="3532831"/>
                </a:moveTo>
                <a:cubicBezTo>
                  <a:pt x="16839363" y="3531240"/>
                  <a:pt x="16853323" y="3536015"/>
                  <a:pt x="16862631" y="3536015"/>
                </a:cubicBezTo>
                <a:cubicBezTo>
                  <a:pt x="16862631" y="3586947"/>
                  <a:pt x="16825403" y="3567848"/>
                  <a:pt x="16806787" y="3567848"/>
                </a:cubicBezTo>
                <a:cubicBezTo>
                  <a:pt x="16806787" y="3542382"/>
                  <a:pt x="16816095" y="3534423"/>
                  <a:pt x="16827727" y="3532831"/>
                </a:cubicBezTo>
                <a:close/>
                <a:moveTo>
                  <a:pt x="16767872" y="3512172"/>
                </a:moveTo>
                <a:cubicBezTo>
                  <a:pt x="16767872" y="3532647"/>
                  <a:pt x="16761884" y="3539472"/>
                  <a:pt x="16749910" y="3539472"/>
                </a:cubicBezTo>
                <a:cubicBezTo>
                  <a:pt x="16749910" y="3518997"/>
                  <a:pt x="16755898" y="3512172"/>
                  <a:pt x="16767872" y="3512172"/>
                </a:cubicBezTo>
                <a:close/>
                <a:moveTo>
                  <a:pt x="20171003" y="3512172"/>
                </a:moveTo>
                <a:cubicBezTo>
                  <a:pt x="20171003" y="3532647"/>
                  <a:pt x="20159031" y="3539472"/>
                  <a:pt x="20153043" y="3539472"/>
                </a:cubicBezTo>
                <a:cubicBezTo>
                  <a:pt x="20153043" y="3518997"/>
                  <a:pt x="20159031" y="3512172"/>
                  <a:pt x="20171003" y="3512172"/>
                </a:cubicBezTo>
                <a:close/>
                <a:moveTo>
                  <a:pt x="15320598" y="3512171"/>
                </a:moveTo>
                <a:cubicBezTo>
                  <a:pt x="15341072" y="3512171"/>
                  <a:pt x="15341072" y="3543195"/>
                  <a:pt x="15341072" y="3568014"/>
                </a:cubicBezTo>
                <a:cubicBezTo>
                  <a:pt x="15313774" y="3568014"/>
                  <a:pt x="15320598" y="3530785"/>
                  <a:pt x="15320598" y="3512171"/>
                </a:cubicBezTo>
                <a:close/>
                <a:moveTo>
                  <a:pt x="11315420" y="3478996"/>
                </a:moveTo>
                <a:cubicBezTo>
                  <a:pt x="11315420" y="3504423"/>
                  <a:pt x="11321841" y="3542562"/>
                  <a:pt x="11308998" y="3567989"/>
                </a:cubicBezTo>
                <a:cubicBezTo>
                  <a:pt x="11302577" y="3542562"/>
                  <a:pt x="11289735" y="3478996"/>
                  <a:pt x="11315420" y="3478996"/>
                </a:cubicBezTo>
                <a:close/>
                <a:moveTo>
                  <a:pt x="12773269" y="3478995"/>
                </a:moveTo>
                <a:cubicBezTo>
                  <a:pt x="12785244" y="3478995"/>
                  <a:pt x="12791231" y="3491838"/>
                  <a:pt x="12791231" y="3511099"/>
                </a:cubicBezTo>
                <a:cubicBezTo>
                  <a:pt x="12779256" y="3511099"/>
                  <a:pt x="12773269" y="3498257"/>
                  <a:pt x="12773269" y="3478995"/>
                </a:cubicBezTo>
                <a:close/>
                <a:moveTo>
                  <a:pt x="16489224" y="3478994"/>
                </a:moveTo>
                <a:cubicBezTo>
                  <a:pt x="16501198" y="3478994"/>
                  <a:pt x="16507186" y="3485415"/>
                  <a:pt x="16507186" y="3511099"/>
                </a:cubicBezTo>
                <a:cubicBezTo>
                  <a:pt x="16495212" y="3511099"/>
                  <a:pt x="16489224" y="3498257"/>
                  <a:pt x="16489224" y="3478994"/>
                </a:cubicBezTo>
                <a:close/>
                <a:moveTo>
                  <a:pt x="16444646" y="3478994"/>
                </a:moveTo>
                <a:cubicBezTo>
                  <a:pt x="16456944" y="3478994"/>
                  <a:pt x="16469242" y="3485415"/>
                  <a:pt x="16469242" y="3511099"/>
                </a:cubicBezTo>
                <a:cubicBezTo>
                  <a:pt x="16456944" y="3504679"/>
                  <a:pt x="16444646" y="3498257"/>
                  <a:pt x="16432350" y="3491837"/>
                </a:cubicBezTo>
                <a:cubicBezTo>
                  <a:pt x="16438498" y="3485415"/>
                  <a:pt x="16438498" y="3478994"/>
                  <a:pt x="16444646" y="3478994"/>
                </a:cubicBezTo>
                <a:close/>
                <a:moveTo>
                  <a:pt x="18265631" y="3478994"/>
                </a:moveTo>
                <a:cubicBezTo>
                  <a:pt x="18265631" y="3498257"/>
                  <a:pt x="18259643" y="3511099"/>
                  <a:pt x="18247671" y="3511099"/>
                </a:cubicBezTo>
                <a:cubicBezTo>
                  <a:pt x="18247671" y="3485415"/>
                  <a:pt x="18253655" y="3478994"/>
                  <a:pt x="18265631" y="3478994"/>
                </a:cubicBezTo>
                <a:close/>
                <a:moveTo>
                  <a:pt x="10781176" y="3471639"/>
                </a:moveTo>
                <a:lnTo>
                  <a:pt x="10785145" y="3475012"/>
                </a:lnTo>
                <a:cubicBezTo>
                  <a:pt x="10787152" y="3476718"/>
                  <a:pt x="10788155" y="3477571"/>
                  <a:pt x="10786650" y="3476291"/>
                </a:cubicBezTo>
                <a:close/>
                <a:moveTo>
                  <a:pt x="15057826" y="3464774"/>
                </a:moveTo>
                <a:cubicBezTo>
                  <a:pt x="15071052" y="3464774"/>
                  <a:pt x="15090892" y="3464774"/>
                  <a:pt x="15104120" y="3471390"/>
                </a:cubicBezTo>
                <a:cubicBezTo>
                  <a:pt x="15090892" y="3478002"/>
                  <a:pt x="15084280" y="3497842"/>
                  <a:pt x="15077666" y="3511070"/>
                </a:cubicBezTo>
                <a:cubicBezTo>
                  <a:pt x="15071052" y="3497842"/>
                  <a:pt x="15064438" y="3478002"/>
                  <a:pt x="15057826" y="3464774"/>
                </a:cubicBezTo>
                <a:close/>
                <a:moveTo>
                  <a:pt x="10780211" y="3455674"/>
                </a:moveTo>
                <a:cubicBezTo>
                  <a:pt x="10780719" y="3456526"/>
                  <a:pt x="10780973" y="3458660"/>
                  <a:pt x="10781100" y="3462286"/>
                </a:cubicBezTo>
                <a:lnTo>
                  <a:pt x="10781176" y="3471639"/>
                </a:lnTo>
                <a:lnTo>
                  <a:pt x="10781227" y="3477854"/>
                </a:lnTo>
                <a:cubicBezTo>
                  <a:pt x="10781227" y="3474443"/>
                  <a:pt x="10779195" y="3471032"/>
                  <a:pt x="10777164" y="3468470"/>
                </a:cubicBezTo>
                <a:lnTo>
                  <a:pt x="10775940" y="3467185"/>
                </a:lnTo>
                <a:lnTo>
                  <a:pt x="10773104" y="3464774"/>
                </a:lnTo>
                <a:lnTo>
                  <a:pt x="10775940" y="3467185"/>
                </a:lnTo>
                <a:lnTo>
                  <a:pt x="10773101" y="3464205"/>
                </a:lnTo>
                <a:cubicBezTo>
                  <a:pt x="10777164" y="3457379"/>
                  <a:pt x="10779195" y="3453967"/>
                  <a:pt x="10780211" y="3455674"/>
                </a:cubicBezTo>
                <a:close/>
                <a:moveTo>
                  <a:pt x="16678674" y="3448507"/>
                </a:moveTo>
                <a:cubicBezTo>
                  <a:pt x="16693902" y="3449312"/>
                  <a:pt x="16709932" y="3457357"/>
                  <a:pt x="16719550" y="3463798"/>
                </a:cubicBezTo>
                <a:cubicBezTo>
                  <a:pt x="16745198" y="3489554"/>
                  <a:pt x="16732374" y="3502431"/>
                  <a:pt x="16706726" y="3508869"/>
                </a:cubicBezTo>
                <a:cubicBezTo>
                  <a:pt x="16700314" y="3508869"/>
                  <a:pt x="16642608" y="3508869"/>
                  <a:pt x="16668256" y="3534628"/>
                </a:cubicBezTo>
                <a:cubicBezTo>
                  <a:pt x="16706726" y="3572186"/>
                  <a:pt x="16751608" y="3572186"/>
                  <a:pt x="16789011" y="3586137"/>
                </a:cubicBezTo>
                <a:cubicBezTo>
                  <a:pt x="16827483" y="3604378"/>
                  <a:pt x="16872363" y="3623698"/>
                  <a:pt x="16917247" y="3636575"/>
                </a:cubicBezTo>
                <a:cubicBezTo>
                  <a:pt x="16949307" y="3655891"/>
                  <a:pt x="16962131" y="3675208"/>
                  <a:pt x="16962131" y="3739595"/>
                </a:cubicBezTo>
                <a:cubicBezTo>
                  <a:pt x="16917247" y="3771792"/>
                  <a:pt x="16865955" y="3739595"/>
                  <a:pt x="16821071" y="3726719"/>
                </a:cubicBezTo>
                <a:cubicBezTo>
                  <a:pt x="16758020" y="3707400"/>
                  <a:pt x="16700314" y="3707400"/>
                  <a:pt x="16642608" y="3720280"/>
                </a:cubicBezTo>
                <a:cubicBezTo>
                  <a:pt x="16642608" y="3700964"/>
                  <a:pt x="16642608" y="3681648"/>
                  <a:pt x="16642608" y="3655891"/>
                </a:cubicBezTo>
                <a:cubicBezTo>
                  <a:pt x="16616960" y="3668769"/>
                  <a:pt x="16592382" y="3675208"/>
                  <a:pt x="16566734" y="3688091"/>
                </a:cubicBezTo>
                <a:cubicBezTo>
                  <a:pt x="16566734" y="3636575"/>
                  <a:pt x="16560322" y="3597940"/>
                  <a:pt x="16597726" y="3578624"/>
                </a:cubicBezTo>
                <a:cubicBezTo>
                  <a:pt x="16636196" y="3566820"/>
                  <a:pt x="16629784" y="3528188"/>
                  <a:pt x="16642608" y="3476676"/>
                </a:cubicBezTo>
                <a:cubicBezTo>
                  <a:pt x="16649020" y="3454140"/>
                  <a:pt x="16663446" y="3447700"/>
                  <a:pt x="16678674" y="3448507"/>
                </a:cubicBezTo>
                <a:close/>
                <a:moveTo>
                  <a:pt x="13075589" y="3447224"/>
                </a:moveTo>
                <a:cubicBezTo>
                  <a:pt x="13075589" y="3477967"/>
                  <a:pt x="13050994" y="3477967"/>
                  <a:pt x="13038697" y="3477967"/>
                </a:cubicBezTo>
                <a:cubicBezTo>
                  <a:pt x="13038697" y="3441075"/>
                  <a:pt x="13057143" y="3447224"/>
                  <a:pt x="13075589" y="3447224"/>
                </a:cubicBezTo>
                <a:close/>
                <a:moveTo>
                  <a:pt x="18583191" y="3445817"/>
                </a:moveTo>
                <a:cubicBezTo>
                  <a:pt x="18583191" y="3465082"/>
                  <a:pt x="18577203" y="3477925"/>
                  <a:pt x="18565231" y="3477925"/>
                </a:cubicBezTo>
                <a:cubicBezTo>
                  <a:pt x="18565231" y="3452238"/>
                  <a:pt x="18571215" y="3445817"/>
                  <a:pt x="18583191" y="3445817"/>
                </a:cubicBezTo>
                <a:close/>
                <a:moveTo>
                  <a:pt x="19033467" y="3445816"/>
                </a:moveTo>
                <a:cubicBezTo>
                  <a:pt x="19033467" y="3465082"/>
                  <a:pt x="19027479" y="3477925"/>
                  <a:pt x="19015507" y="3477925"/>
                </a:cubicBezTo>
                <a:cubicBezTo>
                  <a:pt x="19015507" y="3452238"/>
                  <a:pt x="19021491" y="3445816"/>
                  <a:pt x="19033467" y="3445816"/>
                </a:cubicBezTo>
                <a:close/>
                <a:moveTo>
                  <a:pt x="11394007" y="3445815"/>
                </a:moveTo>
                <a:cubicBezTo>
                  <a:pt x="11406304" y="3445815"/>
                  <a:pt x="11418602" y="3445815"/>
                  <a:pt x="11430899" y="3445815"/>
                </a:cubicBezTo>
                <a:cubicBezTo>
                  <a:pt x="11430899" y="3465396"/>
                  <a:pt x="11430899" y="3484977"/>
                  <a:pt x="11430899" y="3511085"/>
                </a:cubicBezTo>
                <a:cubicBezTo>
                  <a:pt x="11418602" y="3511085"/>
                  <a:pt x="11406304" y="3511085"/>
                  <a:pt x="11394007" y="3511085"/>
                </a:cubicBezTo>
                <a:cubicBezTo>
                  <a:pt x="11394007" y="3484977"/>
                  <a:pt x="11394007" y="3465396"/>
                  <a:pt x="11394007" y="3445815"/>
                </a:cubicBezTo>
                <a:close/>
                <a:moveTo>
                  <a:pt x="12959638" y="3445815"/>
                </a:moveTo>
                <a:cubicBezTo>
                  <a:pt x="12959638" y="3465396"/>
                  <a:pt x="12966463" y="3511085"/>
                  <a:pt x="12939163" y="3511085"/>
                </a:cubicBezTo>
                <a:cubicBezTo>
                  <a:pt x="12939163" y="3484977"/>
                  <a:pt x="12939163" y="3445815"/>
                  <a:pt x="12959638" y="3445815"/>
                </a:cubicBezTo>
                <a:close/>
                <a:moveTo>
                  <a:pt x="20037643" y="3437353"/>
                </a:moveTo>
                <a:cubicBezTo>
                  <a:pt x="20066079" y="3432584"/>
                  <a:pt x="20109331" y="3477877"/>
                  <a:pt x="20128291" y="3487412"/>
                </a:cubicBezTo>
                <a:cubicBezTo>
                  <a:pt x="20090371" y="3474700"/>
                  <a:pt x="20053507" y="3468341"/>
                  <a:pt x="20015587" y="3461985"/>
                </a:cubicBezTo>
                <a:cubicBezTo>
                  <a:pt x="20020327" y="3446094"/>
                  <a:pt x="20028163" y="3438942"/>
                  <a:pt x="20037643" y="3437353"/>
                </a:cubicBezTo>
                <a:close/>
                <a:moveTo>
                  <a:pt x="18401799" y="3429847"/>
                </a:moveTo>
                <a:cubicBezTo>
                  <a:pt x="18402619" y="3428349"/>
                  <a:pt x="18405903" y="3429847"/>
                  <a:pt x="18412463" y="3432839"/>
                </a:cubicBezTo>
                <a:cubicBezTo>
                  <a:pt x="18412463" y="3432839"/>
                  <a:pt x="18405899" y="3438828"/>
                  <a:pt x="18405899" y="3444815"/>
                </a:cubicBezTo>
                <a:cubicBezTo>
                  <a:pt x="18402619" y="3435835"/>
                  <a:pt x="18400979" y="3431344"/>
                  <a:pt x="18401799" y="3429847"/>
                </a:cubicBezTo>
                <a:close/>
                <a:moveTo>
                  <a:pt x="19004927" y="3414509"/>
                </a:moveTo>
                <a:cubicBezTo>
                  <a:pt x="19004927" y="3454189"/>
                  <a:pt x="18978471" y="3447576"/>
                  <a:pt x="18958631" y="3447576"/>
                </a:cubicBezTo>
                <a:cubicBezTo>
                  <a:pt x="18958631" y="3407895"/>
                  <a:pt x="18985087" y="3414509"/>
                  <a:pt x="19004927" y="3414509"/>
                </a:cubicBezTo>
                <a:close/>
                <a:moveTo>
                  <a:pt x="14862471" y="3414509"/>
                </a:moveTo>
                <a:cubicBezTo>
                  <a:pt x="14862471" y="3454189"/>
                  <a:pt x="14844025" y="3447576"/>
                  <a:pt x="14825579" y="3447576"/>
                </a:cubicBezTo>
                <a:cubicBezTo>
                  <a:pt x="14825579" y="3407896"/>
                  <a:pt x="14850174" y="3414509"/>
                  <a:pt x="14862471" y="3414509"/>
                </a:cubicBezTo>
                <a:close/>
                <a:moveTo>
                  <a:pt x="10487943" y="3413830"/>
                </a:moveTo>
                <a:cubicBezTo>
                  <a:pt x="10487943" y="3452516"/>
                  <a:pt x="10507289" y="3446069"/>
                  <a:pt x="10526634" y="3446069"/>
                </a:cubicBezTo>
                <a:cubicBezTo>
                  <a:pt x="10526634" y="3407382"/>
                  <a:pt x="10500840" y="3413830"/>
                  <a:pt x="10487943" y="3413830"/>
                </a:cubicBezTo>
                <a:close/>
                <a:moveTo>
                  <a:pt x="16268100" y="3412639"/>
                </a:moveTo>
                <a:cubicBezTo>
                  <a:pt x="16325524" y="3432076"/>
                  <a:pt x="16375504" y="3445036"/>
                  <a:pt x="16426546" y="3464475"/>
                </a:cubicBezTo>
                <a:cubicBezTo>
                  <a:pt x="16407406" y="3496874"/>
                  <a:pt x="16375504" y="3464475"/>
                  <a:pt x="16357426" y="3457996"/>
                </a:cubicBezTo>
                <a:cubicBezTo>
                  <a:pt x="16325524" y="3445036"/>
                  <a:pt x="16293622" y="3438557"/>
                  <a:pt x="16261718" y="3432076"/>
                </a:cubicBezTo>
                <a:cubicBezTo>
                  <a:pt x="16261718" y="3425598"/>
                  <a:pt x="16268100" y="3419118"/>
                  <a:pt x="16268100" y="3412639"/>
                </a:cubicBezTo>
                <a:close/>
                <a:moveTo>
                  <a:pt x="14906153" y="3412639"/>
                </a:moveTo>
                <a:cubicBezTo>
                  <a:pt x="14931431" y="3419166"/>
                  <a:pt x="14955656" y="3425693"/>
                  <a:pt x="14980935" y="3432218"/>
                </a:cubicBezTo>
                <a:cubicBezTo>
                  <a:pt x="14961976" y="3445273"/>
                  <a:pt x="14961976" y="3477909"/>
                  <a:pt x="14936698" y="3477909"/>
                </a:cubicBezTo>
                <a:cubicBezTo>
                  <a:pt x="14925112" y="3477909"/>
                  <a:pt x="14917739" y="3477909"/>
                  <a:pt x="14906153" y="3477909"/>
                </a:cubicBezTo>
                <a:cubicBezTo>
                  <a:pt x="14906153" y="3458327"/>
                  <a:pt x="14906153" y="3432218"/>
                  <a:pt x="14906153" y="3412639"/>
                </a:cubicBezTo>
                <a:close/>
                <a:moveTo>
                  <a:pt x="10944622" y="3405079"/>
                </a:moveTo>
                <a:lnTo>
                  <a:pt x="10949219" y="3412066"/>
                </a:lnTo>
                <a:lnTo>
                  <a:pt x="10945985" y="3418713"/>
                </a:lnTo>
                <a:lnTo>
                  <a:pt x="10984719" y="3433376"/>
                </a:lnTo>
                <a:cubicBezTo>
                  <a:pt x="10997565" y="3439219"/>
                  <a:pt x="11007842" y="3444457"/>
                  <a:pt x="11012410" y="3446069"/>
                </a:cubicBezTo>
                <a:cubicBezTo>
                  <a:pt x="11012410" y="3402548"/>
                  <a:pt x="10980370" y="3413428"/>
                  <a:pt x="10956189" y="3410707"/>
                </a:cubicBezTo>
                <a:close/>
                <a:moveTo>
                  <a:pt x="11899418" y="3388176"/>
                </a:moveTo>
                <a:cubicBezTo>
                  <a:pt x="11892974" y="3407441"/>
                  <a:pt x="11886531" y="3426704"/>
                  <a:pt x="11880087" y="3445969"/>
                </a:cubicBezTo>
                <a:cubicBezTo>
                  <a:pt x="11899418" y="3445969"/>
                  <a:pt x="11918749" y="3445969"/>
                  <a:pt x="11938080" y="3445969"/>
                </a:cubicBezTo>
                <a:cubicBezTo>
                  <a:pt x="11938080" y="3407441"/>
                  <a:pt x="11912305" y="3401019"/>
                  <a:pt x="11899418" y="3388176"/>
                </a:cubicBezTo>
                <a:close/>
                <a:moveTo>
                  <a:pt x="13416739" y="3384202"/>
                </a:moveTo>
                <a:cubicBezTo>
                  <a:pt x="13416739" y="3409638"/>
                  <a:pt x="13416739" y="3449453"/>
                  <a:pt x="13396264" y="3449453"/>
                </a:cubicBezTo>
                <a:cubicBezTo>
                  <a:pt x="13396264" y="3422909"/>
                  <a:pt x="13389439" y="3384202"/>
                  <a:pt x="13416739" y="3384202"/>
                </a:cubicBezTo>
                <a:close/>
                <a:moveTo>
                  <a:pt x="14697606" y="3384202"/>
                </a:moveTo>
                <a:cubicBezTo>
                  <a:pt x="14728697" y="3389732"/>
                  <a:pt x="14767292" y="3389732"/>
                  <a:pt x="14786590" y="3436181"/>
                </a:cubicBezTo>
                <a:cubicBezTo>
                  <a:pt x="14760860" y="3436181"/>
                  <a:pt x="14728697" y="3442817"/>
                  <a:pt x="14697606" y="3449453"/>
                </a:cubicBezTo>
                <a:cubicBezTo>
                  <a:pt x="14697606" y="3429545"/>
                  <a:pt x="14697606" y="3403003"/>
                  <a:pt x="14697606" y="3384202"/>
                </a:cubicBezTo>
                <a:close/>
                <a:moveTo>
                  <a:pt x="16185882" y="3384201"/>
                </a:moveTo>
                <a:cubicBezTo>
                  <a:pt x="16212372" y="3389731"/>
                  <a:pt x="16238862" y="3396365"/>
                  <a:pt x="16265354" y="3403001"/>
                </a:cubicBezTo>
                <a:cubicBezTo>
                  <a:pt x="16245486" y="3429543"/>
                  <a:pt x="16185882" y="3449452"/>
                  <a:pt x="16185882" y="3384201"/>
                </a:cubicBezTo>
                <a:close/>
                <a:moveTo>
                  <a:pt x="13185628" y="3384200"/>
                </a:moveTo>
                <a:cubicBezTo>
                  <a:pt x="13217530" y="3384200"/>
                  <a:pt x="13255811" y="3389584"/>
                  <a:pt x="13287713" y="3384200"/>
                </a:cubicBezTo>
                <a:cubicBezTo>
                  <a:pt x="13293030" y="3384200"/>
                  <a:pt x="13350453" y="3384200"/>
                  <a:pt x="13337692" y="3408973"/>
                </a:cubicBezTo>
                <a:cubicBezTo>
                  <a:pt x="13318551" y="3454214"/>
                  <a:pt x="13255811" y="3441288"/>
                  <a:pt x="13223910" y="3447749"/>
                </a:cubicBezTo>
                <a:cubicBezTo>
                  <a:pt x="13211149" y="3434825"/>
                  <a:pt x="13185628" y="3421898"/>
                  <a:pt x="13185628" y="3384200"/>
                </a:cubicBezTo>
                <a:close/>
                <a:moveTo>
                  <a:pt x="15723070" y="3384199"/>
                </a:moveTo>
                <a:cubicBezTo>
                  <a:pt x="15735912" y="3384199"/>
                  <a:pt x="15748754" y="3389726"/>
                  <a:pt x="15748754" y="3416266"/>
                </a:cubicBezTo>
                <a:cubicBezTo>
                  <a:pt x="15742332" y="3409633"/>
                  <a:pt x="15729490" y="3402996"/>
                  <a:pt x="15716648" y="3402996"/>
                </a:cubicBezTo>
                <a:cubicBezTo>
                  <a:pt x="15716648" y="3396362"/>
                  <a:pt x="15723070" y="3389726"/>
                  <a:pt x="15723070" y="3384199"/>
                </a:cubicBezTo>
                <a:close/>
                <a:moveTo>
                  <a:pt x="13540111" y="3384199"/>
                </a:moveTo>
                <a:cubicBezTo>
                  <a:pt x="13540111" y="3409633"/>
                  <a:pt x="13534124" y="3416266"/>
                  <a:pt x="13522149" y="3416266"/>
                </a:cubicBezTo>
                <a:cubicBezTo>
                  <a:pt x="13522149" y="3396362"/>
                  <a:pt x="13528136" y="3384199"/>
                  <a:pt x="13540111" y="3384199"/>
                </a:cubicBezTo>
                <a:close/>
                <a:moveTo>
                  <a:pt x="18925451" y="3384199"/>
                </a:moveTo>
                <a:cubicBezTo>
                  <a:pt x="18937423" y="3384199"/>
                  <a:pt x="18943411" y="3396361"/>
                  <a:pt x="18943411" y="3416266"/>
                </a:cubicBezTo>
                <a:cubicBezTo>
                  <a:pt x="18931435" y="3416266"/>
                  <a:pt x="18925451" y="3409632"/>
                  <a:pt x="18925451" y="3384199"/>
                </a:cubicBezTo>
                <a:close/>
                <a:moveTo>
                  <a:pt x="14638347" y="3382625"/>
                </a:moveTo>
                <a:cubicBezTo>
                  <a:pt x="14656671" y="3380789"/>
                  <a:pt x="14677612" y="3381401"/>
                  <a:pt x="14677612" y="3415667"/>
                </a:cubicBezTo>
                <a:cubicBezTo>
                  <a:pt x="14658997" y="3415667"/>
                  <a:pt x="14621768" y="3435247"/>
                  <a:pt x="14621768" y="3384122"/>
                </a:cubicBezTo>
                <a:cubicBezTo>
                  <a:pt x="14626422" y="3384122"/>
                  <a:pt x="14632239" y="3383236"/>
                  <a:pt x="14638347" y="3382625"/>
                </a:cubicBezTo>
                <a:close/>
                <a:moveTo>
                  <a:pt x="17205931" y="3381122"/>
                </a:moveTo>
                <a:cubicBezTo>
                  <a:pt x="17205931" y="3405838"/>
                  <a:pt x="17211303" y="3412286"/>
                  <a:pt x="17224199" y="3412286"/>
                </a:cubicBezTo>
                <a:cubicBezTo>
                  <a:pt x="17224199" y="3392942"/>
                  <a:pt x="17217751" y="3381122"/>
                  <a:pt x="17205931" y="3381122"/>
                </a:cubicBezTo>
                <a:close/>
                <a:moveTo>
                  <a:pt x="13616195" y="3380910"/>
                </a:moveTo>
                <a:cubicBezTo>
                  <a:pt x="13634031" y="3379460"/>
                  <a:pt x="13655111" y="3384200"/>
                  <a:pt x="13668083" y="3384200"/>
                </a:cubicBezTo>
                <a:cubicBezTo>
                  <a:pt x="13718889" y="3389465"/>
                  <a:pt x="13777263" y="3384200"/>
                  <a:pt x="13829151" y="3384200"/>
                </a:cubicBezTo>
                <a:cubicBezTo>
                  <a:pt x="13829151" y="3440020"/>
                  <a:pt x="13770777" y="3421061"/>
                  <a:pt x="13751319" y="3421061"/>
                </a:cubicBezTo>
                <a:cubicBezTo>
                  <a:pt x="13694027" y="3408422"/>
                  <a:pt x="13642139" y="3414742"/>
                  <a:pt x="13583765" y="3414742"/>
                </a:cubicBezTo>
                <a:cubicBezTo>
                  <a:pt x="13583765" y="3389991"/>
                  <a:pt x="13598358" y="3382357"/>
                  <a:pt x="13616195" y="3380910"/>
                </a:cubicBezTo>
                <a:close/>
                <a:moveTo>
                  <a:pt x="11707587" y="3376606"/>
                </a:moveTo>
                <a:cubicBezTo>
                  <a:pt x="11739603" y="3376606"/>
                  <a:pt x="11778023" y="3369978"/>
                  <a:pt x="11810040" y="3403092"/>
                </a:cubicBezTo>
                <a:cubicBezTo>
                  <a:pt x="11806838" y="3409715"/>
                  <a:pt x="11805237" y="3416336"/>
                  <a:pt x="11803636" y="3423788"/>
                </a:cubicBezTo>
                <a:lnTo>
                  <a:pt x="11799155" y="3441749"/>
                </a:lnTo>
                <a:lnTo>
                  <a:pt x="11800533" y="3445300"/>
                </a:lnTo>
                <a:cubicBezTo>
                  <a:pt x="11800533" y="3451448"/>
                  <a:pt x="11793969" y="3451448"/>
                  <a:pt x="11793969" y="3463746"/>
                </a:cubicBezTo>
                <a:cubicBezTo>
                  <a:pt x="11793969" y="3460671"/>
                  <a:pt x="11792328" y="3451448"/>
                  <a:pt x="11791508" y="3443763"/>
                </a:cubicBezTo>
                <a:lnTo>
                  <a:pt x="11791459" y="3442265"/>
                </a:lnTo>
                <a:lnTo>
                  <a:pt x="11781988" y="3430482"/>
                </a:lnTo>
                <a:cubicBezTo>
                  <a:pt x="11744606" y="3398143"/>
                  <a:pt x="11695580" y="3443656"/>
                  <a:pt x="11656360" y="3449452"/>
                </a:cubicBezTo>
                <a:cubicBezTo>
                  <a:pt x="11656360" y="3429582"/>
                  <a:pt x="11649957" y="3396471"/>
                  <a:pt x="11662764" y="3389847"/>
                </a:cubicBezTo>
                <a:cubicBezTo>
                  <a:pt x="11675570" y="3376606"/>
                  <a:pt x="11694780" y="3376606"/>
                  <a:pt x="11707587" y="3376606"/>
                </a:cubicBezTo>
                <a:close/>
                <a:moveTo>
                  <a:pt x="14076568" y="3375332"/>
                </a:moveTo>
                <a:cubicBezTo>
                  <a:pt x="14096975" y="3375464"/>
                  <a:pt x="14120411" y="3383606"/>
                  <a:pt x="14132524" y="3383606"/>
                </a:cubicBezTo>
                <a:cubicBezTo>
                  <a:pt x="14132524" y="3454206"/>
                  <a:pt x="14057741" y="3415104"/>
                  <a:pt x="14038782" y="3415104"/>
                </a:cubicBezTo>
                <a:cubicBezTo>
                  <a:pt x="14038782" y="3383062"/>
                  <a:pt x="14056161" y="3375192"/>
                  <a:pt x="14076568" y="3375332"/>
                </a:cubicBezTo>
                <a:close/>
                <a:moveTo>
                  <a:pt x="12091787" y="3374676"/>
                </a:moveTo>
                <a:cubicBezTo>
                  <a:pt x="12070979" y="3374803"/>
                  <a:pt x="12047084" y="3382825"/>
                  <a:pt x="12034734" y="3382825"/>
                </a:cubicBezTo>
                <a:cubicBezTo>
                  <a:pt x="12034734" y="3452390"/>
                  <a:pt x="12104540" y="3413862"/>
                  <a:pt x="12130314" y="3413862"/>
                </a:cubicBezTo>
                <a:cubicBezTo>
                  <a:pt x="12130314" y="3382292"/>
                  <a:pt x="12112594" y="3374536"/>
                  <a:pt x="12091787" y="3374676"/>
                </a:cubicBezTo>
                <a:close/>
                <a:moveTo>
                  <a:pt x="11808108" y="3373457"/>
                </a:moveTo>
                <a:cubicBezTo>
                  <a:pt x="11810354" y="3373457"/>
                  <a:pt x="11811850" y="3376935"/>
                  <a:pt x="11814844" y="3383891"/>
                </a:cubicBezTo>
                <a:cubicBezTo>
                  <a:pt x="11808857" y="3402086"/>
                  <a:pt x="11808857" y="3402086"/>
                  <a:pt x="11796882" y="3383891"/>
                </a:cubicBezTo>
                <a:cubicBezTo>
                  <a:pt x="11802869" y="3376935"/>
                  <a:pt x="11805863" y="3373457"/>
                  <a:pt x="11808108" y="3373457"/>
                </a:cubicBezTo>
                <a:close/>
                <a:moveTo>
                  <a:pt x="15708808" y="3368091"/>
                </a:moveTo>
                <a:cubicBezTo>
                  <a:pt x="15710450" y="3366474"/>
                  <a:pt x="15713730" y="3367722"/>
                  <a:pt x="15720294" y="3370213"/>
                </a:cubicBezTo>
                <a:cubicBezTo>
                  <a:pt x="15713730" y="3376218"/>
                  <a:pt x="15707168" y="3383199"/>
                  <a:pt x="15707168" y="3383199"/>
                </a:cubicBezTo>
                <a:cubicBezTo>
                  <a:pt x="15707168" y="3374224"/>
                  <a:pt x="15707168" y="3369711"/>
                  <a:pt x="15708808" y="3368091"/>
                </a:cubicBezTo>
                <a:close/>
                <a:moveTo>
                  <a:pt x="14583850" y="3351018"/>
                </a:moveTo>
                <a:cubicBezTo>
                  <a:pt x="14595825" y="3351018"/>
                  <a:pt x="14601812" y="3363858"/>
                  <a:pt x="14601812" y="3383130"/>
                </a:cubicBezTo>
                <a:cubicBezTo>
                  <a:pt x="14589837" y="3383130"/>
                  <a:pt x="14583850" y="3369210"/>
                  <a:pt x="14583850" y="3351018"/>
                </a:cubicBezTo>
                <a:close/>
                <a:moveTo>
                  <a:pt x="14242588" y="3351018"/>
                </a:moveTo>
                <a:cubicBezTo>
                  <a:pt x="14254563" y="3351018"/>
                  <a:pt x="14260550" y="3363858"/>
                  <a:pt x="14260550" y="3383130"/>
                </a:cubicBezTo>
                <a:cubicBezTo>
                  <a:pt x="14248575" y="3383130"/>
                  <a:pt x="14242588" y="3369210"/>
                  <a:pt x="14242588" y="3351018"/>
                </a:cubicBezTo>
                <a:close/>
                <a:moveTo>
                  <a:pt x="12394092" y="3351018"/>
                </a:moveTo>
                <a:cubicBezTo>
                  <a:pt x="12406389" y="3351018"/>
                  <a:pt x="12418687" y="3351018"/>
                  <a:pt x="12430984" y="3351018"/>
                </a:cubicBezTo>
                <a:cubicBezTo>
                  <a:pt x="12430984" y="3363858"/>
                  <a:pt x="12430984" y="3375644"/>
                  <a:pt x="12430984" y="3383130"/>
                </a:cubicBezTo>
                <a:cubicBezTo>
                  <a:pt x="12418687" y="3383130"/>
                  <a:pt x="12406389" y="3383130"/>
                  <a:pt x="12394092" y="3383130"/>
                </a:cubicBezTo>
                <a:cubicBezTo>
                  <a:pt x="12394092" y="3375644"/>
                  <a:pt x="12394092" y="3363858"/>
                  <a:pt x="12394092" y="3351018"/>
                </a:cubicBezTo>
                <a:close/>
                <a:moveTo>
                  <a:pt x="18905495" y="3351017"/>
                </a:moveTo>
                <a:cubicBezTo>
                  <a:pt x="18905495" y="3369210"/>
                  <a:pt x="18899507" y="3383128"/>
                  <a:pt x="18887531" y="3383128"/>
                </a:cubicBezTo>
                <a:cubicBezTo>
                  <a:pt x="18887531" y="3363857"/>
                  <a:pt x="18887531" y="3351017"/>
                  <a:pt x="18905495" y="3351017"/>
                </a:cubicBezTo>
                <a:close/>
                <a:moveTo>
                  <a:pt x="16323334" y="3351017"/>
                </a:moveTo>
                <a:cubicBezTo>
                  <a:pt x="16335310" y="3351017"/>
                  <a:pt x="16341298" y="3363857"/>
                  <a:pt x="16341298" y="3383128"/>
                </a:cubicBezTo>
                <a:cubicBezTo>
                  <a:pt x="16329322" y="3383128"/>
                  <a:pt x="16323334" y="3375644"/>
                  <a:pt x="16323334" y="3351017"/>
                </a:cubicBezTo>
                <a:close/>
                <a:moveTo>
                  <a:pt x="14503274" y="3351016"/>
                </a:moveTo>
                <a:cubicBezTo>
                  <a:pt x="14510259" y="3351016"/>
                  <a:pt x="14516247" y="3351016"/>
                  <a:pt x="14521236" y="3351016"/>
                </a:cubicBezTo>
                <a:cubicBezTo>
                  <a:pt x="14521236" y="3376461"/>
                  <a:pt x="14521236" y="3396363"/>
                  <a:pt x="14521236" y="3416268"/>
                </a:cubicBezTo>
                <a:cubicBezTo>
                  <a:pt x="14516247" y="3416268"/>
                  <a:pt x="14510259" y="3416268"/>
                  <a:pt x="14503274" y="3416268"/>
                </a:cubicBezTo>
                <a:cubicBezTo>
                  <a:pt x="14503274" y="3396363"/>
                  <a:pt x="14503274" y="3376461"/>
                  <a:pt x="14503274" y="3351016"/>
                </a:cubicBezTo>
                <a:close/>
                <a:moveTo>
                  <a:pt x="14394263" y="3351015"/>
                </a:moveTo>
                <a:cubicBezTo>
                  <a:pt x="14407106" y="3351015"/>
                  <a:pt x="14419950" y="3351015"/>
                  <a:pt x="14426372" y="3351015"/>
                </a:cubicBezTo>
                <a:cubicBezTo>
                  <a:pt x="14426372" y="3402069"/>
                  <a:pt x="14394263" y="3395552"/>
                  <a:pt x="14394263" y="3351015"/>
                </a:cubicBezTo>
                <a:close/>
                <a:moveTo>
                  <a:pt x="12480769" y="3342679"/>
                </a:moveTo>
                <a:cubicBezTo>
                  <a:pt x="12497325" y="3341873"/>
                  <a:pt x="12517194" y="3348307"/>
                  <a:pt x="12530439" y="3348307"/>
                </a:cubicBezTo>
                <a:cubicBezTo>
                  <a:pt x="12530439" y="3411562"/>
                  <a:pt x="12470835" y="3380474"/>
                  <a:pt x="12450967" y="3380474"/>
                </a:cubicBezTo>
                <a:cubicBezTo>
                  <a:pt x="12450967" y="3351524"/>
                  <a:pt x="12464212" y="3343483"/>
                  <a:pt x="12480769" y="3342679"/>
                </a:cubicBezTo>
                <a:close/>
                <a:moveTo>
                  <a:pt x="16095256" y="3342278"/>
                </a:moveTo>
                <a:cubicBezTo>
                  <a:pt x="16115120" y="3342278"/>
                  <a:pt x="16137368" y="3350424"/>
                  <a:pt x="16146904" y="3350424"/>
                </a:cubicBezTo>
                <a:cubicBezTo>
                  <a:pt x="16146904" y="3421028"/>
                  <a:pt x="16076982" y="3383014"/>
                  <a:pt x="16057910" y="3383014"/>
                </a:cubicBezTo>
                <a:cubicBezTo>
                  <a:pt x="16057910" y="3350424"/>
                  <a:pt x="16075392" y="3342278"/>
                  <a:pt x="16095256" y="3342278"/>
                </a:cubicBezTo>
                <a:close/>
                <a:moveTo>
                  <a:pt x="17132035" y="3340947"/>
                </a:moveTo>
                <a:lnTo>
                  <a:pt x="17137071" y="3353244"/>
                </a:lnTo>
                <a:lnTo>
                  <a:pt x="17132671" y="3363445"/>
                </a:lnTo>
                <a:lnTo>
                  <a:pt x="17147891" y="3373613"/>
                </a:lnTo>
                <a:cubicBezTo>
                  <a:pt x="17160791" y="3373613"/>
                  <a:pt x="17173687" y="3381122"/>
                  <a:pt x="17186583" y="3381122"/>
                </a:cubicBezTo>
                <a:cubicBezTo>
                  <a:pt x="17186583" y="3342428"/>
                  <a:pt x="17160791" y="3348874"/>
                  <a:pt x="17147891" y="3348874"/>
                </a:cubicBezTo>
                <a:close/>
                <a:moveTo>
                  <a:pt x="15902792" y="3325880"/>
                </a:moveTo>
                <a:cubicBezTo>
                  <a:pt x="15876938" y="3325880"/>
                  <a:pt x="15864012" y="3345235"/>
                  <a:pt x="15864012" y="3383949"/>
                </a:cubicBezTo>
                <a:cubicBezTo>
                  <a:pt x="15889866" y="3369962"/>
                  <a:pt x="15915718" y="3376427"/>
                  <a:pt x="15941572" y="3383949"/>
                </a:cubicBezTo>
                <a:cubicBezTo>
                  <a:pt x="15941572" y="3338783"/>
                  <a:pt x="15928646" y="3325880"/>
                  <a:pt x="15902792" y="3325880"/>
                </a:cubicBezTo>
                <a:close/>
                <a:moveTo>
                  <a:pt x="14190455" y="3323987"/>
                </a:moveTo>
                <a:cubicBezTo>
                  <a:pt x="14203297" y="3323987"/>
                  <a:pt x="14222561" y="3317838"/>
                  <a:pt x="14222561" y="3348580"/>
                </a:cubicBezTo>
                <a:cubicBezTo>
                  <a:pt x="14209718" y="3348580"/>
                  <a:pt x="14190455" y="3354729"/>
                  <a:pt x="14190455" y="3323987"/>
                </a:cubicBezTo>
                <a:close/>
                <a:moveTo>
                  <a:pt x="17076959" y="3323082"/>
                </a:moveTo>
                <a:cubicBezTo>
                  <a:pt x="17076959" y="3355321"/>
                  <a:pt x="17096303" y="3348874"/>
                  <a:pt x="17115651" y="3348874"/>
                </a:cubicBezTo>
                <a:lnTo>
                  <a:pt x="17127323" y="3359402"/>
                </a:lnTo>
                <a:lnTo>
                  <a:pt x="17124347" y="3350065"/>
                </a:lnTo>
                <a:cubicBezTo>
                  <a:pt x="17124347" y="3346748"/>
                  <a:pt x="17125847" y="3345088"/>
                  <a:pt x="17127343" y="3343431"/>
                </a:cubicBezTo>
                <a:lnTo>
                  <a:pt x="17129119" y="3339489"/>
                </a:lnTo>
                <a:lnTo>
                  <a:pt x="17128547" y="3339202"/>
                </a:lnTo>
                <a:cubicBezTo>
                  <a:pt x="17122099" y="3334366"/>
                  <a:pt x="17115651" y="3329530"/>
                  <a:pt x="17109199" y="3329530"/>
                </a:cubicBezTo>
                <a:cubicBezTo>
                  <a:pt x="17096303" y="3323082"/>
                  <a:pt x="17083407" y="3323082"/>
                  <a:pt x="17076959" y="3323082"/>
                </a:cubicBezTo>
                <a:close/>
                <a:moveTo>
                  <a:pt x="16767872" y="3322576"/>
                </a:moveTo>
                <a:cubicBezTo>
                  <a:pt x="16767872" y="3343050"/>
                  <a:pt x="16761884" y="3349875"/>
                  <a:pt x="16749910" y="3349875"/>
                </a:cubicBezTo>
                <a:cubicBezTo>
                  <a:pt x="16749910" y="3329400"/>
                  <a:pt x="16755898" y="3322576"/>
                  <a:pt x="16767872" y="3322576"/>
                </a:cubicBezTo>
                <a:close/>
                <a:moveTo>
                  <a:pt x="16037952" y="3322576"/>
                </a:moveTo>
                <a:cubicBezTo>
                  <a:pt x="16037952" y="3343051"/>
                  <a:pt x="16025978" y="3349875"/>
                  <a:pt x="16019990" y="3349875"/>
                </a:cubicBezTo>
                <a:cubicBezTo>
                  <a:pt x="16019990" y="3329401"/>
                  <a:pt x="16025978" y="3322576"/>
                  <a:pt x="16037952" y="3322576"/>
                </a:cubicBezTo>
                <a:close/>
                <a:moveTo>
                  <a:pt x="885576" y="3305285"/>
                </a:moveTo>
                <a:cubicBezTo>
                  <a:pt x="872681" y="3298846"/>
                  <a:pt x="879127" y="3331078"/>
                  <a:pt x="885576" y="3337527"/>
                </a:cubicBezTo>
                <a:cubicBezTo>
                  <a:pt x="911364" y="3343974"/>
                  <a:pt x="929631" y="3350421"/>
                  <a:pt x="955422" y="3350421"/>
                </a:cubicBezTo>
                <a:cubicBezTo>
                  <a:pt x="929631" y="3343974"/>
                  <a:pt x="904916" y="3337527"/>
                  <a:pt x="885576" y="3305285"/>
                </a:cubicBezTo>
                <a:close/>
                <a:moveTo>
                  <a:pt x="16211220" y="3303146"/>
                </a:moveTo>
                <a:cubicBezTo>
                  <a:pt x="16212862" y="3300588"/>
                  <a:pt x="16216144" y="3302293"/>
                  <a:pt x="16222706" y="3305706"/>
                </a:cubicBezTo>
                <a:cubicBezTo>
                  <a:pt x="16216142" y="3312530"/>
                  <a:pt x="16216142" y="3319354"/>
                  <a:pt x="16209580" y="3326180"/>
                </a:cubicBezTo>
                <a:cubicBezTo>
                  <a:pt x="16209580" y="3312530"/>
                  <a:pt x="16209580" y="3305706"/>
                  <a:pt x="16211220" y="3303146"/>
                </a:cubicBezTo>
                <a:close/>
                <a:moveTo>
                  <a:pt x="18424055" y="3303145"/>
                </a:moveTo>
                <a:cubicBezTo>
                  <a:pt x="18425071" y="3300587"/>
                  <a:pt x="18427099" y="3302293"/>
                  <a:pt x="18431163" y="3305706"/>
                </a:cubicBezTo>
                <a:cubicBezTo>
                  <a:pt x="18423039" y="3312530"/>
                  <a:pt x="18423039" y="3319354"/>
                  <a:pt x="18423039" y="3326179"/>
                </a:cubicBezTo>
                <a:cubicBezTo>
                  <a:pt x="18423039" y="3312530"/>
                  <a:pt x="18423039" y="3305706"/>
                  <a:pt x="18424055" y="3303145"/>
                </a:cubicBezTo>
                <a:close/>
                <a:moveTo>
                  <a:pt x="16129004" y="3294139"/>
                </a:moveTo>
                <a:cubicBezTo>
                  <a:pt x="16140978" y="3294139"/>
                  <a:pt x="16146966" y="3306982"/>
                  <a:pt x="16146966" y="3326247"/>
                </a:cubicBezTo>
                <a:cubicBezTo>
                  <a:pt x="16134992" y="3326247"/>
                  <a:pt x="16129004" y="3313403"/>
                  <a:pt x="16129004" y="3294139"/>
                </a:cubicBezTo>
                <a:close/>
                <a:moveTo>
                  <a:pt x="13185628" y="3294139"/>
                </a:moveTo>
                <a:cubicBezTo>
                  <a:pt x="13197603" y="3294139"/>
                  <a:pt x="13203590" y="3306982"/>
                  <a:pt x="13203590" y="3326248"/>
                </a:cubicBezTo>
                <a:cubicBezTo>
                  <a:pt x="13191615" y="3326248"/>
                  <a:pt x="13185628" y="3313404"/>
                  <a:pt x="13185628" y="3294139"/>
                </a:cubicBezTo>
                <a:close/>
                <a:moveTo>
                  <a:pt x="14132588" y="3294136"/>
                </a:moveTo>
                <a:cubicBezTo>
                  <a:pt x="14132588" y="3318956"/>
                  <a:pt x="14132588" y="3349980"/>
                  <a:pt x="14114813" y="3349980"/>
                </a:cubicBezTo>
                <a:cubicBezTo>
                  <a:pt x="14114813" y="3325161"/>
                  <a:pt x="14109876" y="3294136"/>
                  <a:pt x="14132588" y="3294136"/>
                </a:cubicBezTo>
                <a:close/>
                <a:moveTo>
                  <a:pt x="13298330" y="3290807"/>
                </a:moveTo>
                <a:cubicBezTo>
                  <a:pt x="13298330" y="3321551"/>
                  <a:pt x="13280424" y="3321551"/>
                  <a:pt x="13261466" y="3321551"/>
                </a:cubicBezTo>
                <a:cubicBezTo>
                  <a:pt x="13261466" y="3284659"/>
                  <a:pt x="13286744" y="3290807"/>
                  <a:pt x="13298330" y="3290807"/>
                </a:cubicBezTo>
                <a:close/>
                <a:moveTo>
                  <a:pt x="15466530" y="3262042"/>
                </a:moveTo>
                <a:cubicBezTo>
                  <a:pt x="15466530" y="3281517"/>
                  <a:pt x="15472960" y="3294499"/>
                  <a:pt x="15485820" y="3294499"/>
                </a:cubicBezTo>
                <a:cubicBezTo>
                  <a:pt x="15485820" y="3275027"/>
                  <a:pt x="15479390" y="3262042"/>
                  <a:pt x="15466530" y="3262042"/>
                </a:cubicBezTo>
                <a:close/>
                <a:moveTo>
                  <a:pt x="13602725" y="3260959"/>
                </a:moveTo>
                <a:cubicBezTo>
                  <a:pt x="13614700" y="3260959"/>
                  <a:pt x="13620687" y="3273801"/>
                  <a:pt x="13620687" y="3293065"/>
                </a:cubicBezTo>
                <a:cubicBezTo>
                  <a:pt x="13608712" y="3293065"/>
                  <a:pt x="13602725" y="3280223"/>
                  <a:pt x="13602725" y="3260959"/>
                </a:cubicBezTo>
                <a:close/>
                <a:moveTo>
                  <a:pt x="13454796" y="3260959"/>
                </a:moveTo>
                <a:cubicBezTo>
                  <a:pt x="13454796" y="3280223"/>
                  <a:pt x="13448809" y="3293065"/>
                  <a:pt x="13436834" y="3293065"/>
                </a:cubicBezTo>
                <a:cubicBezTo>
                  <a:pt x="13436834" y="3273801"/>
                  <a:pt x="13442821" y="3260959"/>
                  <a:pt x="13454796" y="3260959"/>
                </a:cubicBezTo>
                <a:close/>
                <a:moveTo>
                  <a:pt x="16767872" y="3260958"/>
                </a:moveTo>
                <a:cubicBezTo>
                  <a:pt x="16767872" y="3280222"/>
                  <a:pt x="16761884" y="3293064"/>
                  <a:pt x="16749910" y="3293064"/>
                </a:cubicBezTo>
                <a:cubicBezTo>
                  <a:pt x="16749910" y="3273801"/>
                  <a:pt x="16755898" y="3260958"/>
                  <a:pt x="16767872" y="3260958"/>
                </a:cubicBezTo>
                <a:close/>
                <a:moveTo>
                  <a:pt x="13659603" y="3260958"/>
                </a:moveTo>
                <a:cubicBezTo>
                  <a:pt x="13671578" y="3260958"/>
                  <a:pt x="13677565" y="3273801"/>
                  <a:pt x="13677565" y="3293065"/>
                </a:cubicBezTo>
                <a:cubicBezTo>
                  <a:pt x="13665590" y="3293065"/>
                  <a:pt x="13659603" y="3280222"/>
                  <a:pt x="13659603" y="3260958"/>
                </a:cubicBezTo>
                <a:close/>
                <a:moveTo>
                  <a:pt x="15800996" y="3257333"/>
                </a:moveTo>
                <a:cubicBezTo>
                  <a:pt x="15813922" y="3258137"/>
                  <a:pt x="15828464" y="3264590"/>
                  <a:pt x="15838158" y="3267815"/>
                </a:cubicBezTo>
                <a:cubicBezTo>
                  <a:pt x="15876938" y="3280718"/>
                  <a:pt x="15922182" y="3287170"/>
                  <a:pt x="15959884" y="3293621"/>
                </a:cubicBezTo>
                <a:cubicBezTo>
                  <a:pt x="15966348" y="3345235"/>
                  <a:pt x="15972810" y="3415130"/>
                  <a:pt x="16011590" y="3428033"/>
                </a:cubicBezTo>
                <a:cubicBezTo>
                  <a:pt x="16069760" y="3447387"/>
                  <a:pt x="16127930" y="3453839"/>
                  <a:pt x="16191486" y="3473196"/>
                </a:cubicBezTo>
                <a:cubicBezTo>
                  <a:pt x="16243192" y="3486097"/>
                  <a:pt x="16301362" y="3511905"/>
                  <a:pt x="16359532" y="3518357"/>
                </a:cubicBezTo>
                <a:cubicBezTo>
                  <a:pt x="16377844" y="3518357"/>
                  <a:pt x="16397234" y="3518357"/>
                  <a:pt x="16416624" y="3531260"/>
                </a:cubicBezTo>
                <a:cubicBezTo>
                  <a:pt x="16436014" y="3544163"/>
                  <a:pt x="16429550" y="3575347"/>
                  <a:pt x="16429550" y="3601152"/>
                </a:cubicBezTo>
                <a:cubicBezTo>
                  <a:pt x="16217338" y="3550616"/>
                  <a:pt x="15998664" y="3492550"/>
                  <a:pt x="15779990" y="3434486"/>
                </a:cubicBezTo>
                <a:cubicBezTo>
                  <a:pt x="15792916" y="3389324"/>
                  <a:pt x="15799380" y="3338783"/>
                  <a:pt x="15805842" y="3293621"/>
                </a:cubicBezTo>
                <a:cubicBezTo>
                  <a:pt x="15792916" y="3287170"/>
                  <a:pt x="15779990" y="3287170"/>
                  <a:pt x="15773526" y="3280718"/>
                </a:cubicBezTo>
                <a:cubicBezTo>
                  <a:pt x="15776758" y="3261364"/>
                  <a:pt x="15788068" y="3256525"/>
                  <a:pt x="15800996" y="3257333"/>
                </a:cubicBezTo>
                <a:close/>
                <a:moveTo>
                  <a:pt x="18247671" y="3246739"/>
                </a:moveTo>
                <a:cubicBezTo>
                  <a:pt x="18273919" y="3246739"/>
                  <a:pt x="18300171" y="3246739"/>
                  <a:pt x="18326423" y="3253360"/>
                </a:cubicBezTo>
                <a:cubicBezTo>
                  <a:pt x="18346111" y="3266607"/>
                  <a:pt x="18339547" y="3299720"/>
                  <a:pt x="18339547" y="3326211"/>
                </a:cubicBezTo>
                <a:cubicBezTo>
                  <a:pt x="18300171" y="3326211"/>
                  <a:pt x="18273919" y="3279852"/>
                  <a:pt x="18247671" y="3246739"/>
                </a:cubicBezTo>
                <a:close/>
                <a:moveTo>
                  <a:pt x="12501896" y="3235127"/>
                </a:moveTo>
                <a:cubicBezTo>
                  <a:pt x="12501896" y="3254393"/>
                  <a:pt x="12514783" y="3260813"/>
                  <a:pt x="12527670" y="3260813"/>
                </a:cubicBezTo>
                <a:cubicBezTo>
                  <a:pt x="12527670" y="3241549"/>
                  <a:pt x="12514783" y="3235127"/>
                  <a:pt x="12501896" y="3235127"/>
                </a:cubicBezTo>
                <a:close/>
                <a:moveTo>
                  <a:pt x="20109359" y="3233928"/>
                </a:moveTo>
                <a:cubicBezTo>
                  <a:pt x="20109359" y="3264673"/>
                  <a:pt x="20084763" y="3258524"/>
                  <a:pt x="20072467" y="3258524"/>
                </a:cubicBezTo>
                <a:cubicBezTo>
                  <a:pt x="20072467" y="3227780"/>
                  <a:pt x="20097059" y="3233928"/>
                  <a:pt x="20109359" y="3233928"/>
                </a:cubicBezTo>
                <a:close/>
                <a:moveTo>
                  <a:pt x="12586468" y="3233522"/>
                </a:moveTo>
                <a:cubicBezTo>
                  <a:pt x="12579219" y="3231916"/>
                  <a:pt x="12569553" y="3235127"/>
                  <a:pt x="12559888" y="3235127"/>
                </a:cubicBezTo>
                <a:cubicBezTo>
                  <a:pt x="12559888" y="3267236"/>
                  <a:pt x="12585663" y="3260813"/>
                  <a:pt x="12598550" y="3260813"/>
                </a:cubicBezTo>
                <a:cubicBezTo>
                  <a:pt x="12598550" y="3241549"/>
                  <a:pt x="12593717" y="3235126"/>
                  <a:pt x="12586468" y="3233522"/>
                </a:cubicBezTo>
                <a:close/>
                <a:moveTo>
                  <a:pt x="18090191" y="3213562"/>
                </a:moveTo>
                <a:cubicBezTo>
                  <a:pt x="18071039" y="3226788"/>
                  <a:pt x="18051887" y="3240013"/>
                  <a:pt x="18039119" y="3259856"/>
                </a:cubicBezTo>
                <a:cubicBezTo>
                  <a:pt x="18045503" y="3220175"/>
                  <a:pt x="18045503" y="3220175"/>
                  <a:pt x="18090191" y="3213562"/>
                </a:cubicBezTo>
                <a:close/>
                <a:moveTo>
                  <a:pt x="15644776" y="3205553"/>
                </a:moveTo>
                <a:cubicBezTo>
                  <a:pt x="15649430" y="3206129"/>
                  <a:pt x="15654082" y="3208435"/>
                  <a:pt x="15658736" y="3213048"/>
                </a:cubicBezTo>
                <a:cubicBezTo>
                  <a:pt x="15640122" y="3219195"/>
                  <a:pt x="15621508" y="3231492"/>
                  <a:pt x="15602894" y="3231492"/>
                </a:cubicBezTo>
                <a:cubicBezTo>
                  <a:pt x="15616854" y="3217658"/>
                  <a:pt x="15630816" y="3203824"/>
                  <a:pt x="15644776" y="3205553"/>
                </a:cubicBezTo>
                <a:close/>
                <a:moveTo>
                  <a:pt x="12830147" y="3204081"/>
                </a:moveTo>
                <a:cubicBezTo>
                  <a:pt x="12843275" y="3204081"/>
                  <a:pt x="12843275" y="3216924"/>
                  <a:pt x="12843275" y="3236186"/>
                </a:cubicBezTo>
                <a:cubicBezTo>
                  <a:pt x="12830147" y="3236186"/>
                  <a:pt x="12830147" y="3223345"/>
                  <a:pt x="12830147" y="3204081"/>
                </a:cubicBezTo>
                <a:close/>
                <a:moveTo>
                  <a:pt x="15963116" y="3204080"/>
                </a:moveTo>
                <a:cubicBezTo>
                  <a:pt x="15975414" y="3204080"/>
                  <a:pt x="15987710" y="3204080"/>
                  <a:pt x="16000008" y="3204080"/>
                </a:cubicBezTo>
                <a:cubicBezTo>
                  <a:pt x="16000008" y="3210500"/>
                  <a:pt x="16000008" y="3223344"/>
                  <a:pt x="16000008" y="3236186"/>
                </a:cubicBezTo>
                <a:cubicBezTo>
                  <a:pt x="15987710" y="3236186"/>
                  <a:pt x="15975414" y="3236186"/>
                  <a:pt x="15963116" y="3236186"/>
                </a:cubicBezTo>
                <a:cubicBezTo>
                  <a:pt x="15963116" y="3223344"/>
                  <a:pt x="15963116" y="3210500"/>
                  <a:pt x="15963116" y="3204080"/>
                </a:cubicBezTo>
                <a:close/>
                <a:moveTo>
                  <a:pt x="12996038" y="3204080"/>
                </a:moveTo>
                <a:cubicBezTo>
                  <a:pt x="13008013" y="3204080"/>
                  <a:pt x="13014000" y="3216923"/>
                  <a:pt x="13014000" y="3236186"/>
                </a:cubicBezTo>
                <a:cubicBezTo>
                  <a:pt x="13002025" y="3236186"/>
                  <a:pt x="12996038" y="3223344"/>
                  <a:pt x="12996038" y="3204080"/>
                </a:cubicBezTo>
                <a:close/>
                <a:moveTo>
                  <a:pt x="12957122" y="3204080"/>
                </a:moveTo>
                <a:cubicBezTo>
                  <a:pt x="12957122" y="3223344"/>
                  <a:pt x="12951135" y="3236186"/>
                  <a:pt x="12939160" y="3236186"/>
                </a:cubicBezTo>
                <a:cubicBezTo>
                  <a:pt x="12939160" y="3216923"/>
                  <a:pt x="12945147" y="3204080"/>
                  <a:pt x="12957122" y="3204080"/>
                </a:cubicBezTo>
                <a:close/>
                <a:moveTo>
                  <a:pt x="16056886" y="3201217"/>
                </a:moveTo>
                <a:cubicBezTo>
                  <a:pt x="16056886" y="3240893"/>
                  <a:pt x="16032290" y="3234284"/>
                  <a:pt x="16019994" y="3234284"/>
                </a:cubicBezTo>
                <a:cubicBezTo>
                  <a:pt x="16019994" y="3194603"/>
                  <a:pt x="16038440" y="3201217"/>
                  <a:pt x="16056886" y="3201217"/>
                </a:cubicBezTo>
                <a:close/>
                <a:moveTo>
                  <a:pt x="17167239" y="3200567"/>
                </a:moveTo>
                <a:cubicBezTo>
                  <a:pt x="17167239" y="3219911"/>
                  <a:pt x="17167239" y="3239254"/>
                  <a:pt x="17167239" y="3258601"/>
                </a:cubicBezTo>
                <a:cubicBezTo>
                  <a:pt x="17173687" y="3258601"/>
                  <a:pt x="17186583" y="3258601"/>
                  <a:pt x="17191959" y="3258601"/>
                </a:cubicBezTo>
                <a:cubicBezTo>
                  <a:pt x="17211303" y="3258601"/>
                  <a:pt x="17224199" y="3258601"/>
                  <a:pt x="17243547" y="3258601"/>
                </a:cubicBezTo>
                <a:cubicBezTo>
                  <a:pt x="17301583" y="3284394"/>
                  <a:pt x="17353171" y="3303739"/>
                  <a:pt x="17411211" y="3303739"/>
                </a:cubicBezTo>
                <a:cubicBezTo>
                  <a:pt x="17385415" y="3258601"/>
                  <a:pt x="17346723" y="3258601"/>
                  <a:pt x="17308031" y="3245706"/>
                </a:cubicBezTo>
                <a:cubicBezTo>
                  <a:pt x="17262891" y="3239254"/>
                  <a:pt x="17211303" y="3226360"/>
                  <a:pt x="17167239" y="3200567"/>
                </a:cubicBezTo>
                <a:close/>
                <a:moveTo>
                  <a:pt x="12898229" y="3196698"/>
                </a:moveTo>
                <a:cubicBezTo>
                  <a:pt x="12909863" y="3198332"/>
                  <a:pt x="12919170" y="3206490"/>
                  <a:pt x="12919170" y="3232598"/>
                </a:cubicBezTo>
                <a:cubicBezTo>
                  <a:pt x="12900555" y="3232598"/>
                  <a:pt x="12863326" y="3245653"/>
                  <a:pt x="12863326" y="3199963"/>
                </a:cubicBezTo>
                <a:cubicBezTo>
                  <a:pt x="12872634" y="3199963"/>
                  <a:pt x="12886595" y="3195067"/>
                  <a:pt x="12898229" y="3196698"/>
                </a:cubicBezTo>
                <a:close/>
                <a:moveTo>
                  <a:pt x="18188291" y="3196697"/>
                </a:moveTo>
                <a:cubicBezTo>
                  <a:pt x="18200007" y="3195067"/>
                  <a:pt x="18213963" y="3199962"/>
                  <a:pt x="18222915" y="3199962"/>
                </a:cubicBezTo>
                <a:cubicBezTo>
                  <a:pt x="18222915" y="3245653"/>
                  <a:pt x="18186051" y="3232596"/>
                  <a:pt x="18167091" y="3232596"/>
                </a:cubicBezTo>
                <a:cubicBezTo>
                  <a:pt x="18167091" y="3206489"/>
                  <a:pt x="18176571" y="3198332"/>
                  <a:pt x="18188291" y="3196697"/>
                </a:cubicBezTo>
                <a:close/>
                <a:moveTo>
                  <a:pt x="11401461" y="3194061"/>
                </a:moveTo>
                <a:cubicBezTo>
                  <a:pt x="11385340" y="3194061"/>
                  <a:pt x="11365996" y="3202121"/>
                  <a:pt x="11353099" y="3202121"/>
                </a:cubicBezTo>
                <a:cubicBezTo>
                  <a:pt x="11353099" y="3260153"/>
                  <a:pt x="11411134" y="3234361"/>
                  <a:pt x="11430479" y="3234361"/>
                </a:cubicBezTo>
                <a:cubicBezTo>
                  <a:pt x="11430479" y="3202121"/>
                  <a:pt x="11417582" y="3194061"/>
                  <a:pt x="11401461" y="3194061"/>
                </a:cubicBezTo>
                <a:close/>
                <a:moveTo>
                  <a:pt x="15654530" y="3192852"/>
                </a:moveTo>
                <a:cubicBezTo>
                  <a:pt x="15657524" y="3192852"/>
                  <a:pt x="15660518" y="3195845"/>
                  <a:pt x="15663512" y="3201833"/>
                </a:cubicBezTo>
                <a:cubicBezTo>
                  <a:pt x="15657524" y="3207820"/>
                  <a:pt x="15651536" y="3207820"/>
                  <a:pt x="15645550" y="3201833"/>
                </a:cubicBezTo>
                <a:cubicBezTo>
                  <a:pt x="15648542" y="3195845"/>
                  <a:pt x="15651536" y="3192852"/>
                  <a:pt x="15654530" y="3192852"/>
                </a:cubicBezTo>
                <a:close/>
                <a:moveTo>
                  <a:pt x="12674799" y="3170912"/>
                </a:moveTo>
                <a:cubicBezTo>
                  <a:pt x="12674799" y="3190177"/>
                  <a:pt x="12674799" y="3209441"/>
                  <a:pt x="12674799" y="3235127"/>
                </a:cubicBezTo>
                <a:cubicBezTo>
                  <a:pt x="12681243" y="3235127"/>
                  <a:pt x="12694130" y="3235127"/>
                  <a:pt x="12700574" y="3235127"/>
                </a:cubicBezTo>
                <a:cubicBezTo>
                  <a:pt x="12719904" y="3235127"/>
                  <a:pt x="12745679" y="3228706"/>
                  <a:pt x="12765010" y="3235127"/>
                </a:cubicBezTo>
                <a:cubicBezTo>
                  <a:pt x="12771453" y="3235127"/>
                  <a:pt x="12797228" y="3241549"/>
                  <a:pt x="12803672" y="3254393"/>
                </a:cubicBezTo>
                <a:cubicBezTo>
                  <a:pt x="12810115" y="3267236"/>
                  <a:pt x="12726348" y="3280078"/>
                  <a:pt x="12719904" y="3280078"/>
                </a:cubicBezTo>
                <a:cubicBezTo>
                  <a:pt x="12681243" y="3280078"/>
                  <a:pt x="12643655" y="3286500"/>
                  <a:pt x="12604994" y="3286500"/>
                </a:cubicBezTo>
                <a:cubicBezTo>
                  <a:pt x="12514783" y="3299343"/>
                  <a:pt x="12425646" y="3312186"/>
                  <a:pt x="12335436" y="3325029"/>
                </a:cubicBezTo>
                <a:cubicBezTo>
                  <a:pt x="12303218" y="3331450"/>
                  <a:pt x="12271000" y="3337872"/>
                  <a:pt x="12239856" y="3337872"/>
                </a:cubicBezTo>
                <a:cubicBezTo>
                  <a:pt x="12220525" y="3337872"/>
                  <a:pt x="12194750" y="3331450"/>
                  <a:pt x="12175419" y="3350714"/>
                </a:cubicBezTo>
                <a:cubicBezTo>
                  <a:pt x="12149645" y="3368897"/>
                  <a:pt x="12175419" y="3388176"/>
                  <a:pt x="12188307" y="3388176"/>
                </a:cubicBezTo>
                <a:cubicBezTo>
                  <a:pt x="12207637" y="3388176"/>
                  <a:pt x="12220525" y="3382825"/>
                  <a:pt x="12239856" y="3375345"/>
                </a:cubicBezTo>
                <a:cubicBezTo>
                  <a:pt x="12258112" y="3375345"/>
                  <a:pt x="12290330" y="3363555"/>
                  <a:pt x="12309661" y="3382825"/>
                </a:cubicBezTo>
                <a:cubicBezTo>
                  <a:pt x="12335436" y="3407441"/>
                  <a:pt x="12290330" y="3420283"/>
                  <a:pt x="12283887" y="3426704"/>
                </a:cubicBezTo>
                <a:cubicBezTo>
                  <a:pt x="12194750" y="3445969"/>
                  <a:pt x="12110983" y="3452390"/>
                  <a:pt x="12028290" y="3471657"/>
                </a:cubicBezTo>
                <a:cubicBezTo>
                  <a:pt x="11847869" y="3503763"/>
                  <a:pt x="11668522" y="3535871"/>
                  <a:pt x="11489175" y="3567978"/>
                </a:cubicBezTo>
                <a:cubicBezTo>
                  <a:pt x="11489175" y="3516607"/>
                  <a:pt x="11527836" y="3548716"/>
                  <a:pt x="11540724" y="3529449"/>
                </a:cubicBezTo>
                <a:cubicBezTo>
                  <a:pt x="11560055" y="3510185"/>
                  <a:pt x="11476288" y="3484498"/>
                  <a:pt x="11469844" y="3478076"/>
                </a:cubicBezTo>
                <a:cubicBezTo>
                  <a:pt x="11476288" y="3458813"/>
                  <a:pt x="11482731" y="3439547"/>
                  <a:pt x="11489175" y="3413862"/>
                </a:cubicBezTo>
                <a:cubicBezTo>
                  <a:pt x="11502062" y="3413862"/>
                  <a:pt x="11514949" y="3407441"/>
                  <a:pt x="11527836" y="3407441"/>
                </a:cubicBezTo>
                <a:cubicBezTo>
                  <a:pt x="11560055" y="3401019"/>
                  <a:pt x="11592273" y="3401019"/>
                  <a:pt x="11618047" y="3401019"/>
                </a:cubicBezTo>
                <a:cubicBezTo>
                  <a:pt x="11629860" y="3445969"/>
                  <a:pt x="11605160" y="3465234"/>
                  <a:pt x="11585829" y="3490920"/>
                </a:cubicBezTo>
                <a:cubicBezTo>
                  <a:pt x="11637378" y="3478076"/>
                  <a:pt x="11694296" y="3471657"/>
                  <a:pt x="11745845" y="3452390"/>
                </a:cubicBezTo>
                <a:cubicBezTo>
                  <a:pt x="11758733" y="3445969"/>
                  <a:pt x="11778063" y="3433123"/>
                  <a:pt x="11790951" y="3465234"/>
                </a:cubicBezTo>
                <a:cubicBezTo>
                  <a:pt x="11810281" y="3452390"/>
                  <a:pt x="11834982" y="3445969"/>
                  <a:pt x="11854313" y="3445969"/>
                </a:cubicBezTo>
                <a:cubicBezTo>
                  <a:pt x="11847869" y="3407441"/>
                  <a:pt x="11823169" y="3394597"/>
                  <a:pt x="11810281" y="3368897"/>
                </a:cubicBezTo>
                <a:cubicBezTo>
                  <a:pt x="11867200" y="3318608"/>
                  <a:pt x="11944523" y="3318608"/>
                  <a:pt x="12008959" y="3305765"/>
                </a:cubicBezTo>
                <a:cubicBezTo>
                  <a:pt x="12085209" y="3292921"/>
                  <a:pt x="12156089" y="3273657"/>
                  <a:pt x="12233412" y="3260813"/>
                </a:cubicBezTo>
                <a:cubicBezTo>
                  <a:pt x="12380541" y="3228706"/>
                  <a:pt x="12527670" y="3196597"/>
                  <a:pt x="12674799" y="3170912"/>
                </a:cubicBezTo>
                <a:close/>
                <a:moveTo>
                  <a:pt x="14980989" y="3170904"/>
                </a:moveTo>
                <a:cubicBezTo>
                  <a:pt x="14980989" y="3190170"/>
                  <a:pt x="14975002" y="3203012"/>
                  <a:pt x="14963027" y="3203012"/>
                </a:cubicBezTo>
                <a:cubicBezTo>
                  <a:pt x="14963027" y="3178395"/>
                  <a:pt x="14969014" y="3170904"/>
                  <a:pt x="14980989" y="3170904"/>
                </a:cubicBezTo>
                <a:close/>
                <a:moveTo>
                  <a:pt x="12810191" y="3170904"/>
                </a:moveTo>
                <a:cubicBezTo>
                  <a:pt x="12810191" y="3190171"/>
                  <a:pt x="12804204" y="3203013"/>
                  <a:pt x="12792229" y="3203013"/>
                </a:cubicBezTo>
                <a:cubicBezTo>
                  <a:pt x="12792229" y="3178396"/>
                  <a:pt x="12798216" y="3170904"/>
                  <a:pt x="12810191" y="3170904"/>
                </a:cubicBezTo>
                <a:close/>
                <a:moveTo>
                  <a:pt x="20014595" y="3170903"/>
                </a:moveTo>
                <a:cubicBezTo>
                  <a:pt x="20014595" y="3190169"/>
                  <a:pt x="20008607" y="3203011"/>
                  <a:pt x="19996631" y="3203011"/>
                </a:cubicBezTo>
                <a:cubicBezTo>
                  <a:pt x="19996631" y="3178395"/>
                  <a:pt x="20002619" y="3170903"/>
                  <a:pt x="20014595" y="3170903"/>
                </a:cubicBezTo>
                <a:close/>
                <a:moveTo>
                  <a:pt x="15943158" y="3170903"/>
                </a:moveTo>
                <a:cubicBezTo>
                  <a:pt x="15943158" y="3190169"/>
                  <a:pt x="15937170" y="3203012"/>
                  <a:pt x="15925194" y="3203012"/>
                </a:cubicBezTo>
                <a:cubicBezTo>
                  <a:pt x="15925194" y="3178395"/>
                  <a:pt x="15931182" y="3170903"/>
                  <a:pt x="15943158" y="3170903"/>
                </a:cubicBezTo>
                <a:close/>
                <a:moveTo>
                  <a:pt x="19185111" y="3167569"/>
                </a:moveTo>
                <a:cubicBezTo>
                  <a:pt x="19185111" y="3198313"/>
                  <a:pt x="19160515" y="3198313"/>
                  <a:pt x="19148219" y="3198313"/>
                </a:cubicBezTo>
                <a:cubicBezTo>
                  <a:pt x="19148219" y="3161420"/>
                  <a:pt x="19166663" y="3167569"/>
                  <a:pt x="19185111" y="3167569"/>
                </a:cubicBezTo>
                <a:close/>
                <a:moveTo>
                  <a:pt x="11504367" y="3167062"/>
                </a:moveTo>
                <a:cubicBezTo>
                  <a:pt x="11492276" y="3165318"/>
                  <a:pt x="11477767" y="3169883"/>
                  <a:pt x="11468095" y="3169883"/>
                </a:cubicBezTo>
                <a:cubicBezTo>
                  <a:pt x="11468095" y="3215019"/>
                  <a:pt x="11506785" y="3202121"/>
                  <a:pt x="11526130" y="3202121"/>
                </a:cubicBezTo>
                <a:cubicBezTo>
                  <a:pt x="11526130" y="3176868"/>
                  <a:pt x="11516457" y="3168808"/>
                  <a:pt x="11504367" y="3167062"/>
                </a:cubicBezTo>
                <a:close/>
                <a:moveTo>
                  <a:pt x="13156298" y="3161176"/>
                </a:moveTo>
                <a:cubicBezTo>
                  <a:pt x="13173682" y="3161042"/>
                  <a:pt x="13193550" y="3168815"/>
                  <a:pt x="13203484" y="3168815"/>
                </a:cubicBezTo>
                <a:cubicBezTo>
                  <a:pt x="13203484" y="3226706"/>
                  <a:pt x="13150503" y="3200975"/>
                  <a:pt x="13124012" y="3200975"/>
                </a:cubicBezTo>
                <a:cubicBezTo>
                  <a:pt x="13124012" y="3169351"/>
                  <a:pt x="13138913" y="3161310"/>
                  <a:pt x="13156298" y="3161176"/>
                </a:cubicBezTo>
                <a:close/>
                <a:moveTo>
                  <a:pt x="14881790" y="3159429"/>
                </a:moveTo>
                <a:cubicBezTo>
                  <a:pt x="14897519" y="3161781"/>
                  <a:pt x="14914075" y="3169798"/>
                  <a:pt x="14924008" y="3169798"/>
                </a:cubicBezTo>
                <a:cubicBezTo>
                  <a:pt x="14924008" y="3177539"/>
                  <a:pt x="14924008" y="3189706"/>
                  <a:pt x="14924008" y="3202976"/>
                </a:cubicBezTo>
                <a:cubicBezTo>
                  <a:pt x="14897519" y="3196340"/>
                  <a:pt x="14871029" y="3189706"/>
                  <a:pt x="14844539" y="3183070"/>
                </a:cubicBezTo>
                <a:cubicBezTo>
                  <a:pt x="14851161" y="3160397"/>
                  <a:pt x="14866062" y="3157079"/>
                  <a:pt x="14881790" y="3159429"/>
                </a:cubicBezTo>
                <a:close/>
                <a:moveTo>
                  <a:pt x="17943299" y="3139596"/>
                </a:moveTo>
                <a:cubicBezTo>
                  <a:pt x="17943299" y="3179277"/>
                  <a:pt x="17918703" y="3171561"/>
                  <a:pt x="17906407" y="3171561"/>
                </a:cubicBezTo>
                <a:cubicBezTo>
                  <a:pt x="17906407" y="3132983"/>
                  <a:pt x="17924851" y="3139596"/>
                  <a:pt x="17943299" y="3139596"/>
                </a:cubicBezTo>
                <a:close/>
                <a:moveTo>
                  <a:pt x="19673719" y="3139159"/>
                </a:moveTo>
                <a:cubicBezTo>
                  <a:pt x="19687495" y="3135351"/>
                  <a:pt x="19701715" y="3150585"/>
                  <a:pt x="19715935" y="3150585"/>
                </a:cubicBezTo>
                <a:cubicBezTo>
                  <a:pt x="19715935" y="3157356"/>
                  <a:pt x="19709615" y="3163005"/>
                  <a:pt x="19709615" y="3169770"/>
                </a:cubicBezTo>
                <a:cubicBezTo>
                  <a:pt x="19690655" y="3163005"/>
                  <a:pt x="19678015" y="3157356"/>
                  <a:pt x="19660111" y="3150585"/>
                </a:cubicBezTo>
                <a:cubicBezTo>
                  <a:pt x="19664587" y="3143814"/>
                  <a:pt x="19669127" y="3140427"/>
                  <a:pt x="19673719" y="3139159"/>
                </a:cubicBezTo>
                <a:close/>
                <a:moveTo>
                  <a:pt x="11616407" y="3138718"/>
                </a:moveTo>
                <a:cubicBezTo>
                  <a:pt x="11616407" y="3177405"/>
                  <a:pt x="11641126" y="3169883"/>
                  <a:pt x="11654023" y="3169883"/>
                </a:cubicBezTo>
                <a:cubicBezTo>
                  <a:pt x="11654023" y="3132271"/>
                  <a:pt x="11635752" y="3138718"/>
                  <a:pt x="11616407" y="3138718"/>
                </a:cubicBezTo>
                <a:close/>
                <a:moveTo>
                  <a:pt x="11314409" y="3138718"/>
                </a:moveTo>
                <a:cubicBezTo>
                  <a:pt x="11243477" y="3151613"/>
                  <a:pt x="11167171" y="3169883"/>
                  <a:pt x="11089791" y="3182777"/>
                </a:cubicBezTo>
                <a:cubicBezTo>
                  <a:pt x="11076894" y="3189223"/>
                  <a:pt x="11057549" y="3189223"/>
                  <a:pt x="11044652" y="3195674"/>
                </a:cubicBezTo>
                <a:cubicBezTo>
                  <a:pt x="11025307" y="3202121"/>
                  <a:pt x="11019934" y="3221465"/>
                  <a:pt x="11007037" y="3234361"/>
                </a:cubicBezTo>
                <a:cubicBezTo>
                  <a:pt x="10981243" y="3247260"/>
                  <a:pt x="10949002" y="3247260"/>
                  <a:pt x="10916760" y="3253706"/>
                </a:cubicBezTo>
                <a:cubicBezTo>
                  <a:pt x="10845828" y="3273049"/>
                  <a:pt x="10775970" y="3305285"/>
                  <a:pt x="10705038" y="3337527"/>
                </a:cubicBezTo>
                <a:cubicBezTo>
                  <a:pt x="10666348" y="3350421"/>
                  <a:pt x="10634106" y="3375162"/>
                  <a:pt x="10601865" y="3382670"/>
                </a:cubicBezTo>
                <a:cubicBezTo>
                  <a:pt x="10583594" y="3382670"/>
                  <a:pt x="10564249" y="3382670"/>
                  <a:pt x="10564249" y="3413830"/>
                </a:cubicBezTo>
                <a:cubicBezTo>
                  <a:pt x="10634106" y="3375162"/>
                  <a:pt x="10711487" y="3363310"/>
                  <a:pt x="10788867" y="3350421"/>
                </a:cubicBezTo>
                <a:cubicBezTo>
                  <a:pt x="10788867" y="3382670"/>
                  <a:pt x="10756625" y="3394488"/>
                  <a:pt x="10743729" y="3407382"/>
                </a:cubicBezTo>
                <a:cubicBezTo>
                  <a:pt x="10717935" y="3433170"/>
                  <a:pt x="10705038" y="3446069"/>
                  <a:pt x="10679245" y="3452516"/>
                </a:cubicBezTo>
                <a:cubicBezTo>
                  <a:pt x="10653451" y="3458965"/>
                  <a:pt x="10621210" y="3471864"/>
                  <a:pt x="10596491" y="3478308"/>
                </a:cubicBezTo>
                <a:cubicBezTo>
                  <a:pt x="10583594" y="3478308"/>
                  <a:pt x="10557801" y="3484756"/>
                  <a:pt x="10551352" y="3510547"/>
                </a:cubicBezTo>
                <a:cubicBezTo>
                  <a:pt x="10532007" y="3510547"/>
                  <a:pt x="10507289" y="3510547"/>
                  <a:pt x="10487943" y="3510547"/>
                </a:cubicBezTo>
                <a:cubicBezTo>
                  <a:pt x="10487943" y="3555685"/>
                  <a:pt x="10583594" y="3516994"/>
                  <a:pt x="10601865" y="3510547"/>
                </a:cubicBezTo>
                <a:cubicBezTo>
                  <a:pt x="10634106" y="3497652"/>
                  <a:pt x="10666348" y="3484756"/>
                  <a:pt x="10705038" y="3478308"/>
                </a:cubicBezTo>
                <a:cubicBezTo>
                  <a:pt x="10724383" y="3478308"/>
                  <a:pt x="10743729" y="3465411"/>
                  <a:pt x="10763074" y="3478308"/>
                </a:cubicBezTo>
                <a:cubicBezTo>
                  <a:pt x="10775970" y="3491204"/>
                  <a:pt x="10788867" y="3510547"/>
                  <a:pt x="10807138" y="3510547"/>
                </a:cubicBezTo>
                <a:cubicBezTo>
                  <a:pt x="10807138" y="3484756"/>
                  <a:pt x="10807138" y="3465411"/>
                  <a:pt x="10807138" y="3446069"/>
                </a:cubicBezTo>
                <a:cubicBezTo>
                  <a:pt x="10845828" y="3452516"/>
                  <a:pt x="10884518" y="3465411"/>
                  <a:pt x="10916760" y="3478308"/>
                </a:cubicBezTo>
                <a:cubicBezTo>
                  <a:pt x="10916760" y="3446069"/>
                  <a:pt x="10897415" y="3446069"/>
                  <a:pt x="10884518" y="3446069"/>
                </a:cubicBezTo>
                <a:cubicBezTo>
                  <a:pt x="10884518" y="3419477"/>
                  <a:pt x="10899933" y="3411924"/>
                  <a:pt x="10920167" y="3413206"/>
                </a:cubicBezTo>
                <a:lnTo>
                  <a:pt x="10936750" y="3416184"/>
                </a:lnTo>
                <a:lnTo>
                  <a:pt x="10935748" y="3412066"/>
                </a:lnTo>
                <a:lnTo>
                  <a:pt x="10938954" y="3402320"/>
                </a:lnTo>
                <a:lnTo>
                  <a:pt x="10936105" y="3400935"/>
                </a:lnTo>
                <a:lnTo>
                  <a:pt x="10939921" y="3399383"/>
                </a:lnTo>
                <a:lnTo>
                  <a:pt x="10940238" y="3398418"/>
                </a:lnTo>
                <a:lnTo>
                  <a:pt x="10940672" y="3399077"/>
                </a:lnTo>
                <a:lnTo>
                  <a:pt x="11066550" y="3347869"/>
                </a:lnTo>
                <a:cubicBezTo>
                  <a:pt x="11109136" y="3331078"/>
                  <a:pt x="11151051" y="3314961"/>
                  <a:pt x="11192965" y="3298846"/>
                </a:cubicBezTo>
                <a:cubicBezTo>
                  <a:pt x="11217683" y="3285943"/>
                  <a:pt x="11249925" y="3292393"/>
                  <a:pt x="11269270" y="3266602"/>
                </a:cubicBezTo>
                <a:cubicBezTo>
                  <a:pt x="11301512" y="3240801"/>
                  <a:pt x="11301512" y="3182777"/>
                  <a:pt x="11314409" y="3138718"/>
                </a:cubicBezTo>
                <a:close/>
                <a:moveTo>
                  <a:pt x="15828898" y="3138563"/>
                </a:moveTo>
                <a:cubicBezTo>
                  <a:pt x="15837512" y="3139503"/>
                  <a:pt x="15845716" y="3143193"/>
                  <a:pt x="15852278" y="3149757"/>
                </a:cubicBezTo>
                <a:cubicBezTo>
                  <a:pt x="15858840" y="3161787"/>
                  <a:pt x="15871966" y="3188039"/>
                  <a:pt x="15852278" y="3194601"/>
                </a:cubicBezTo>
                <a:cubicBezTo>
                  <a:pt x="15826028" y="3207727"/>
                  <a:pt x="15799776" y="3201164"/>
                  <a:pt x="15773526" y="3201164"/>
                </a:cubicBezTo>
                <a:cubicBezTo>
                  <a:pt x="15773526" y="3157686"/>
                  <a:pt x="15803058" y="3135742"/>
                  <a:pt x="15828898" y="3138563"/>
                </a:cubicBezTo>
                <a:close/>
                <a:moveTo>
                  <a:pt x="14038779" y="3137724"/>
                </a:moveTo>
                <a:cubicBezTo>
                  <a:pt x="14050754" y="3137724"/>
                  <a:pt x="14056741" y="3144359"/>
                  <a:pt x="14056741" y="3169794"/>
                </a:cubicBezTo>
                <a:cubicBezTo>
                  <a:pt x="14044766" y="3169794"/>
                  <a:pt x="14038779" y="3163162"/>
                  <a:pt x="14038779" y="3137724"/>
                </a:cubicBezTo>
                <a:close/>
                <a:moveTo>
                  <a:pt x="13393180" y="3137724"/>
                </a:moveTo>
                <a:cubicBezTo>
                  <a:pt x="13393180" y="3163162"/>
                  <a:pt x="13387193" y="3169794"/>
                  <a:pt x="13375218" y="3169794"/>
                </a:cubicBezTo>
                <a:cubicBezTo>
                  <a:pt x="13375218" y="3144359"/>
                  <a:pt x="13381205" y="3137724"/>
                  <a:pt x="13393180" y="3137724"/>
                </a:cubicBezTo>
                <a:close/>
                <a:moveTo>
                  <a:pt x="14754483" y="3137724"/>
                </a:moveTo>
                <a:cubicBezTo>
                  <a:pt x="14786267" y="3144360"/>
                  <a:pt x="14811695" y="3150995"/>
                  <a:pt x="14843480" y="3150995"/>
                </a:cubicBezTo>
                <a:cubicBezTo>
                  <a:pt x="14830766" y="3183068"/>
                  <a:pt x="14754483" y="3202975"/>
                  <a:pt x="14754483" y="3137724"/>
                </a:cubicBezTo>
                <a:close/>
                <a:moveTo>
                  <a:pt x="20128347" y="3137724"/>
                </a:moveTo>
                <a:cubicBezTo>
                  <a:pt x="20128347" y="3163162"/>
                  <a:pt x="20122359" y="3169793"/>
                  <a:pt x="20110383" y="3169793"/>
                </a:cubicBezTo>
                <a:cubicBezTo>
                  <a:pt x="20110383" y="3144359"/>
                  <a:pt x="20116371" y="3137724"/>
                  <a:pt x="20128347" y="3137724"/>
                </a:cubicBezTo>
                <a:close/>
                <a:moveTo>
                  <a:pt x="19848703" y="3137724"/>
                </a:moveTo>
                <a:cubicBezTo>
                  <a:pt x="19848703" y="3163162"/>
                  <a:pt x="19842715" y="3169793"/>
                  <a:pt x="19830739" y="3169793"/>
                </a:cubicBezTo>
                <a:cubicBezTo>
                  <a:pt x="19830739" y="3144359"/>
                  <a:pt x="19836727" y="3137724"/>
                  <a:pt x="19848703" y="3137724"/>
                </a:cubicBezTo>
                <a:close/>
                <a:moveTo>
                  <a:pt x="19615151" y="3127169"/>
                </a:moveTo>
                <a:lnTo>
                  <a:pt x="19614559" y="3129476"/>
                </a:lnTo>
                <a:cubicBezTo>
                  <a:pt x="19613531" y="3133467"/>
                  <a:pt x="19612711" y="3136659"/>
                  <a:pt x="19612711" y="3136659"/>
                </a:cubicBezTo>
                <a:close/>
                <a:moveTo>
                  <a:pt x="19617111" y="3119540"/>
                </a:moveTo>
                <a:lnTo>
                  <a:pt x="19615151" y="3127169"/>
                </a:lnTo>
                <a:lnTo>
                  <a:pt x="19616479" y="3121992"/>
                </a:lnTo>
                <a:close/>
                <a:moveTo>
                  <a:pt x="18432519" y="3118767"/>
                </a:moveTo>
                <a:cubicBezTo>
                  <a:pt x="18484295" y="3118767"/>
                  <a:pt x="18536075" y="3125330"/>
                  <a:pt x="18587851" y="3151581"/>
                </a:cubicBezTo>
                <a:cubicBezTo>
                  <a:pt x="18568435" y="3163612"/>
                  <a:pt x="18549019" y="3183300"/>
                  <a:pt x="18529603" y="3202988"/>
                </a:cubicBezTo>
                <a:cubicBezTo>
                  <a:pt x="18510183" y="3151581"/>
                  <a:pt x="18464879" y="3138456"/>
                  <a:pt x="18432519" y="3118767"/>
                </a:cubicBezTo>
                <a:close/>
                <a:moveTo>
                  <a:pt x="16711994" y="3118764"/>
                </a:moveTo>
                <a:cubicBezTo>
                  <a:pt x="16764132" y="3125084"/>
                  <a:pt x="16815183" y="3131405"/>
                  <a:pt x="16867319" y="3137724"/>
                </a:cubicBezTo>
                <a:cubicBezTo>
                  <a:pt x="16834735" y="3231466"/>
                  <a:pt x="16757614" y="3144043"/>
                  <a:pt x="16711994" y="3118764"/>
                </a:cubicBezTo>
                <a:close/>
                <a:moveTo>
                  <a:pt x="19618251" y="3115111"/>
                </a:moveTo>
                <a:lnTo>
                  <a:pt x="19617111" y="3119540"/>
                </a:lnTo>
                <a:lnTo>
                  <a:pt x="19617635" y="3117506"/>
                </a:lnTo>
                <a:cubicBezTo>
                  <a:pt x="19618455" y="3114314"/>
                  <a:pt x="19618863" y="3112718"/>
                  <a:pt x="19618251" y="3115111"/>
                </a:cubicBezTo>
                <a:close/>
                <a:moveTo>
                  <a:pt x="19635127" y="3114978"/>
                </a:moveTo>
                <a:cubicBezTo>
                  <a:pt x="19642047" y="3114175"/>
                  <a:pt x="19651267" y="3117386"/>
                  <a:pt x="19654343" y="3117386"/>
                </a:cubicBezTo>
                <a:cubicBezTo>
                  <a:pt x="19648195" y="3130230"/>
                  <a:pt x="19642047" y="3136652"/>
                  <a:pt x="19629747" y="3136652"/>
                </a:cubicBezTo>
                <a:cubicBezTo>
                  <a:pt x="19623599" y="3120597"/>
                  <a:pt x="19628211" y="3115781"/>
                  <a:pt x="19635127" y="3114978"/>
                </a:cubicBezTo>
                <a:close/>
                <a:moveTo>
                  <a:pt x="11994711" y="3106481"/>
                </a:moveTo>
                <a:cubicBezTo>
                  <a:pt x="11994711" y="3132271"/>
                  <a:pt x="11994711" y="3169883"/>
                  <a:pt x="12014056" y="3169883"/>
                </a:cubicBezTo>
                <a:cubicBezTo>
                  <a:pt x="12014056" y="3145166"/>
                  <a:pt x="12014056" y="3106481"/>
                  <a:pt x="11994711" y="3106481"/>
                </a:cubicBezTo>
                <a:close/>
                <a:moveTo>
                  <a:pt x="19967091" y="3106419"/>
                </a:moveTo>
                <a:cubicBezTo>
                  <a:pt x="19967091" y="3146099"/>
                  <a:pt x="19940635" y="3139486"/>
                  <a:pt x="19920795" y="3139486"/>
                </a:cubicBezTo>
                <a:cubicBezTo>
                  <a:pt x="19920795" y="3099805"/>
                  <a:pt x="19947251" y="3106419"/>
                  <a:pt x="19967091" y="3106419"/>
                </a:cubicBezTo>
                <a:close/>
                <a:moveTo>
                  <a:pt x="19338523" y="3105569"/>
                </a:moveTo>
                <a:cubicBezTo>
                  <a:pt x="19338523" y="3124908"/>
                  <a:pt x="19344975" y="3137801"/>
                  <a:pt x="19357879" y="3137801"/>
                </a:cubicBezTo>
                <a:cubicBezTo>
                  <a:pt x="19357879" y="3118462"/>
                  <a:pt x="19351427" y="3105569"/>
                  <a:pt x="19338523" y="3105569"/>
                </a:cubicBezTo>
                <a:close/>
                <a:moveTo>
                  <a:pt x="12958120" y="3104543"/>
                </a:moveTo>
                <a:cubicBezTo>
                  <a:pt x="12970095" y="3104543"/>
                  <a:pt x="12976082" y="3117387"/>
                  <a:pt x="12976082" y="3136652"/>
                </a:cubicBezTo>
                <a:cubicBezTo>
                  <a:pt x="12964107" y="3136652"/>
                  <a:pt x="12958120" y="3130231"/>
                  <a:pt x="12958120" y="3104543"/>
                </a:cubicBezTo>
                <a:close/>
                <a:moveTo>
                  <a:pt x="18039119" y="3104542"/>
                </a:moveTo>
                <a:cubicBezTo>
                  <a:pt x="18052243" y="3104542"/>
                  <a:pt x="18052243" y="3117386"/>
                  <a:pt x="18052243" y="3136652"/>
                </a:cubicBezTo>
                <a:cubicBezTo>
                  <a:pt x="18039119" y="3136652"/>
                  <a:pt x="18039119" y="3123809"/>
                  <a:pt x="18039119" y="3104542"/>
                </a:cubicBezTo>
                <a:close/>
                <a:moveTo>
                  <a:pt x="13849192" y="3104542"/>
                </a:moveTo>
                <a:cubicBezTo>
                  <a:pt x="13862317" y="3104542"/>
                  <a:pt x="13862317" y="3117387"/>
                  <a:pt x="13862317" y="3136652"/>
                </a:cubicBezTo>
                <a:cubicBezTo>
                  <a:pt x="13849192" y="3136652"/>
                  <a:pt x="13849192" y="3123809"/>
                  <a:pt x="13849192" y="3104542"/>
                </a:cubicBezTo>
                <a:close/>
                <a:moveTo>
                  <a:pt x="13203590" y="3104542"/>
                </a:moveTo>
                <a:cubicBezTo>
                  <a:pt x="13203590" y="3130230"/>
                  <a:pt x="13197603" y="3136652"/>
                  <a:pt x="13185628" y="3136652"/>
                </a:cubicBezTo>
                <a:cubicBezTo>
                  <a:pt x="13185628" y="3117387"/>
                  <a:pt x="13191615" y="3104542"/>
                  <a:pt x="13203590" y="3104542"/>
                </a:cubicBezTo>
                <a:close/>
                <a:moveTo>
                  <a:pt x="13124012" y="3104542"/>
                </a:moveTo>
                <a:cubicBezTo>
                  <a:pt x="13143853" y="3104542"/>
                  <a:pt x="13157080" y="3104542"/>
                  <a:pt x="13170307" y="3104542"/>
                </a:cubicBezTo>
                <a:cubicBezTo>
                  <a:pt x="13170307" y="3117387"/>
                  <a:pt x="13170307" y="3130231"/>
                  <a:pt x="13170307" y="3136652"/>
                </a:cubicBezTo>
                <a:cubicBezTo>
                  <a:pt x="13157080" y="3136652"/>
                  <a:pt x="13143853" y="3136652"/>
                  <a:pt x="13124012" y="3136652"/>
                </a:cubicBezTo>
                <a:cubicBezTo>
                  <a:pt x="13124012" y="3130231"/>
                  <a:pt x="13124012" y="3117387"/>
                  <a:pt x="13124012" y="3104542"/>
                </a:cubicBezTo>
                <a:close/>
                <a:moveTo>
                  <a:pt x="20431687" y="3104541"/>
                </a:moveTo>
                <a:cubicBezTo>
                  <a:pt x="20431687" y="3123808"/>
                  <a:pt x="20425699" y="3136650"/>
                  <a:pt x="20413727" y="3136650"/>
                </a:cubicBezTo>
                <a:cubicBezTo>
                  <a:pt x="20413727" y="3117386"/>
                  <a:pt x="20419711" y="3104541"/>
                  <a:pt x="20431687" y="3104541"/>
                </a:cubicBezTo>
                <a:close/>
                <a:moveTo>
                  <a:pt x="20090427" y="3104541"/>
                </a:moveTo>
                <a:cubicBezTo>
                  <a:pt x="20090427" y="3123808"/>
                  <a:pt x="20084439" y="3136652"/>
                  <a:pt x="20072467" y="3136652"/>
                </a:cubicBezTo>
                <a:cubicBezTo>
                  <a:pt x="20072467" y="3117386"/>
                  <a:pt x="20079451" y="3104541"/>
                  <a:pt x="20090427" y="3104541"/>
                </a:cubicBezTo>
                <a:close/>
                <a:moveTo>
                  <a:pt x="19810783" y="3104541"/>
                </a:moveTo>
                <a:cubicBezTo>
                  <a:pt x="19810783" y="3123809"/>
                  <a:pt x="19804795" y="3136652"/>
                  <a:pt x="19792823" y="3136652"/>
                </a:cubicBezTo>
                <a:cubicBezTo>
                  <a:pt x="19792823" y="3117386"/>
                  <a:pt x="19798811" y="3104541"/>
                  <a:pt x="19810783" y="3104541"/>
                </a:cubicBezTo>
                <a:close/>
                <a:moveTo>
                  <a:pt x="17749991" y="3085585"/>
                </a:moveTo>
                <a:cubicBezTo>
                  <a:pt x="17787911" y="3098710"/>
                  <a:pt x="17824775" y="3105269"/>
                  <a:pt x="17862695" y="3118398"/>
                </a:cubicBezTo>
                <a:cubicBezTo>
                  <a:pt x="17831095" y="3131523"/>
                  <a:pt x="17800551" y="3151211"/>
                  <a:pt x="17768951" y="3169805"/>
                </a:cubicBezTo>
                <a:cubicBezTo>
                  <a:pt x="17775271" y="3151211"/>
                  <a:pt x="17775271" y="3138086"/>
                  <a:pt x="17781591" y="3131523"/>
                </a:cubicBezTo>
                <a:cubicBezTo>
                  <a:pt x="17775271" y="3118398"/>
                  <a:pt x="17762631" y="3105269"/>
                  <a:pt x="17749991" y="3085585"/>
                </a:cubicBezTo>
                <a:close/>
                <a:moveTo>
                  <a:pt x="14427442" y="3085584"/>
                </a:moveTo>
                <a:cubicBezTo>
                  <a:pt x="14522746" y="3092148"/>
                  <a:pt x="14619120" y="3098708"/>
                  <a:pt x="14715494" y="3105268"/>
                </a:cubicBezTo>
                <a:cubicBezTo>
                  <a:pt x="14715494" y="3169804"/>
                  <a:pt x="14644820" y="3144648"/>
                  <a:pt x="14619120" y="3144648"/>
                </a:cubicBezTo>
                <a:cubicBezTo>
                  <a:pt x="14586995" y="3138085"/>
                  <a:pt x="14554870" y="3151210"/>
                  <a:pt x="14522746" y="3138085"/>
                </a:cubicBezTo>
                <a:cubicBezTo>
                  <a:pt x="14491692" y="3131523"/>
                  <a:pt x="14459567" y="3105268"/>
                  <a:pt x="14427442" y="3085584"/>
                </a:cubicBezTo>
                <a:close/>
                <a:moveTo>
                  <a:pt x="19759007" y="3076766"/>
                </a:moveTo>
                <a:cubicBezTo>
                  <a:pt x="19766691" y="3080073"/>
                  <a:pt x="19772839" y="3091648"/>
                  <a:pt x="19772839" y="3108181"/>
                </a:cubicBezTo>
                <a:cubicBezTo>
                  <a:pt x="19760543" y="3108181"/>
                  <a:pt x="19748247" y="3101566"/>
                  <a:pt x="19735947" y="3094954"/>
                </a:cubicBezTo>
                <a:cubicBezTo>
                  <a:pt x="19742095" y="3078419"/>
                  <a:pt x="19751319" y="3073460"/>
                  <a:pt x="19759007" y="3076766"/>
                </a:cubicBezTo>
                <a:close/>
                <a:moveTo>
                  <a:pt x="19905579" y="3076105"/>
                </a:moveTo>
                <a:cubicBezTo>
                  <a:pt x="19905579" y="3101791"/>
                  <a:pt x="19899591" y="3108214"/>
                  <a:pt x="19887619" y="3108214"/>
                </a:cubicBezTo>
                <a:cubicBezTo>
                  <a:pt x="19887619" y="3088948"/>
                  <a:pt x="19893603" y="3076105"/>
                  <a:pt x="19905579" y="3076105"/>
                </a:cubicBezTo>
                <a:close/>
                <a:moveTo>
                  <a:pt x="13260440" y="3076102"/>
                </a:moveTo>
                <a:cubicBezTo>
                  <a:pt x="13260440" y="3112995"/>
                  <a:pt x="13241994" y="3106847"/>
                  <a:pt x="13223548" y="3106847"/>
                </a:cubicBezTo>
                <a:cubicBezTo>
                  <a:pt x="13223548" y="3076102"/>
                  <a:pt x="13248143" y="3076102"/>
                  <a:pt x="13260440" y="3076102"/>
                </a:cubicBezTo>
                <a:close/>
                <a:moveTo>
                  <a:pt x="15044272" y="3074878"/>
                </a:moveTo>
                <a:cubicBezTo>
                  <a:pt x="15069992" y="3074878"/>
                  <a:pt x="15102144" y="3087860"/>
                  <a:pt x="15127866" y="3094351"/>
                </a:cubicBezTo>
                <a:cubicBezTo>
                  <a:pt x="15210388" y="3120316"/>
                  <a:pt x="15306844" y="3133300"/>
                  <a:pt x="15389366" y="3152773"/>
                </a:cubicBezTo>
                <a:cubicBezTo>
                  <a:pt x="15344354" y="3229587"/>
                  <a:pt x="15229680" y="3061892"/>
                  <a:pt x="15203958" y="3203621"/>
                </a:cubicBezTo>
                <a:cubicBezTo>
                  <a:pt x="15242540" y="3210111"/>
                  <a:pt x="15485820" y="3313974"/>
                  <a:pt x="15485820" y="3203621"/>
                </a:cubicBezTo>
                <a:cubicBezTo>
                  <a:pt x="15466530" y="3203621"/>
                  <a:pt x="15434378" y="3216604"/>
                  <a:pt x="15434378" y="3171165"/>
                </a:cubicBezTo>
                <a:cubicBezTo>
                  <a:pt x="15460100" y="3171165"/>
                  <a:pt x="15492252" y="3178739"/>
                  <a:pt x="15524402" y="3184146"/>
                </a:cubicBezTo>
                <a:cubicBezTo>
                  <a:pt x="15479390" y="3229587"/>
                  <a:pt x="15581204" y="3249062"/>
                  <a:pt x="15581204" y="3294499"/>
                </a:cubicBezTo>
                <a:cubicBezTo>
                  <a:pt x="15574774" y="3294499"/>
                  <a:pt x="15543694" y="3288008"/>
                  <a:pt x="15543694" y="3307482"/>
                </a:cubicBezTo>
                <a:cubicBezTo>
                  <a:pt x="15543694" y="3333448"/>
                  <a:pt x="15568344" y="3333448"/>
                  <a:pt x="15574774" y="3333448"/>
                </a:cubicBezTo>
                <a:cubicBezTo>
                  <a:pt x="15606926" y="3333448"/>
                  <a:pt x="15639078" y="3313974"/>
                  <a:pt x="15677660" y="3294499"/>
                </a:cubicBezTo>
                <a:cubicBezTo>
                  <a:pt x="15671228" y="3313974"/>
                  <a:pt x="15664798" y="3339940"/>
                  <a:pt x="15658368" y="3359411"/>
                </a:cubicBezTo>
                <a:cubicBezTo>
                  <a:pt x="15645508" y="3359411"/>
                  <a:pt x="15632646" y="3359411"/>
                  <a:pt x="15613356" y="3359411"/>
                </a:cubicBezTo>
                <a:cubicBezTo>
                  <a:pt x="15587634" y="3352919"/>
                  <a:pt x="15555482" y="3352919"/>
                  <a:pt x="15524402" y="3352919"/>
                </a:cubicBezTo>
                <a:cubicBezTo>
                  <a:pt x="15466530" y="3352919"/>
                  <a:pt x="15415088" y="3339940"/>
                  <a:pt x="15357214" y="3326957"/>
                </a:cubicBezTo>
                <a:cubicBezTo>
                  <a:pt x="15242540" y="3300991"/>
                  <a:pt x="15134296" y="3268534"/>
                  <a:pt x="15018550" y="3262042"/>
                </a:cubicBezTo>
                <a:cubicBezTo>
                  <a:pt x="15024980" y="3216604"/>
                  <a:pt x="15037840" y="3171165"/>
                  <a:pt x="15063562" y="3152773"/>
                </a:cubicBezTo>
                <a:cubicBezTo>
                  <a:pt x="15095714" y="3120316"/>
                  <a:pt x="15134296" y="3146282"/>
                  <a:pt x="15165376" y="3152773"/>
                </a:cubicBezTo>
                <a:cubicBezTo>
                  <a:pt x="15139654" y="3139790"/>
                  <a:pt x="15120364" y="3126808"/>
                  <a:pt x="15095714" y="3107335"/>
                </a:cubicBezTo>
                <a:cubicBezTo>
                  <a:pt x="15082854" y="3120316"/>
                  <a:pt x="15076422" y="3126808"/>
                  <a:pt x="15076422" y="3139790"/>
                </a:cubicBezTo>
                <a:cubicBezTo>
                  <a:pt x="15063562" y="3133300"/>
                  <a:pt x="15057132" y="3120316"/>
                  <a:pt x="15050702" y="3113825"/>
                </a:cubicBezTo>
                <a:cubicBezTo>
                  <a:pt x="15037840" y="3133300"/>
                  <a:pt x="15037840" y="3152773"/>
                  <a:pt x="15024980" y="3171165"/>
                </a:cubicBezTo>
                <a:cubicBezTo>
                  <a:pt x="15018550" y="3126808"/>
                  <a:pt x="15005690" y="3074878"/>
                  <a:pt x="15044272" y="3074878"/>
                </a:cubicBezTo>
                <a:close/>
                <a:moveTo>
                  <a:pt x="14143552" y="3073450"/>
                </a:moveTo>
                <a:cubicBezTo>
                  <a:pt x="14145797" y="3070037"/>
                  <a:pt x="14150287" y="3070037"/>
                  <a:pt x="14156275" y="3073450"/>
                </a:cubicBezTo>
                <a:lnTo>
                  <a:pt x="14145745" y="3091452"/>
                </a:lnTo>
                <a:lnTo>
                  <a:pt x="14146699" y="3094064"/>
                </a:lnTo>
                <a:cubicBezTo>
                  <a:pt x="14140137" y="3094064"/>
                  <a:pt x="14140137" y="3094064"/>
                  <a:pt x="14133574" y="3094064"/>
                </a:cubicBezTo>
                <a:cubicBezTo>
                  <a:pt x="14133574" y="3088077"/>
                  <a:pt x="14133574" y="3082089"/>
                  <a:pt x="14140137" y="3076102"/>
                </a:cubicBezTo>
                <a:lnTo>
                  <a:pt x="14144039" y="3086783"/>
                </a:lnTo>
                <a:close/>
                <a:moveTo>
                  <a:pt x="19491303" y="3061880"/>
                </a:moveTo>
                <a:cubicBezTo>
                  <a:pt x="19497867" y="3074725"/>
                  <a:pt x="19497867" y="3081146"/>
                  <a:pt x="19491303" y="3093988"/>
                </a:cubicBezTo>
                <a:cubicBezTo>
                  <a:pt x="19484739" y="3081146"/>
                  <a:pt x="19484739" y="3074725"/>
                  <a:pt x="19491303" y="3061880"/>
                </a:cubicBezTo>
                <a:close/>
                <a:moveTo>
                  <a:pt x="15613966" y="3061376"/>
                </a:moveTo>
                <a:cubicBezTo>
                  <a:pt x="15665232" y="3066958"/>
                  <a:pt x="15713420" y="3089263"/>
                  <a:pt x="15748756" y="3149818"/>
                </a:cubicBezTo>
                <a:cubicBezTo>
                  <a:pt x="15729482" y="3161504"/>
                  <a:pt x="15690932" y="3212499"/>
                  <a:pt x="15665232" y="3187000"/>
                </a:cubicBezTo>
                <a:cubicBezTo>
                  <a:pt x="15652382" y="3167878"/>
                  <a:pt x="15658806" y="3143444"/>
                  <a:pt x="15633106" y="3130693"/>
                </a:cubicBezTo>
                <a:cubicBezTo>
                  <a:pt x="15607408" y="3117947"/>
                  <a:pt x="15575282" y="3117947"/>
                  <a:pt x="15549582" y="3111573"/>
                </a:cubicBezTo>
                <a:cubicBezTo>
                  <a:pt x="15518528" y="3098824"/>
                  <a:pt x="15486404" y="3092452"/>
                  <a:pt x="15460704" y="3073328"/>
                </a:cubicBezTo>
                <a:cubicBezTo>
                  <a:pt x="15508356" y="3066958"/>
                  <a:pt x="15562700" y="3055798"/>
                  <a:pt x="15613966" y="3061376"/>
                </a:cubicBezTo>
                <a:close/>
                <a:moveTo>
                  <a:pt x="14137225" y="3058554"/>
                </a:moveTo>
                <a:cubicBezTo>
                  <a:pt x="14092499" y="3089298"/>
                  <a:pt x="14046682" y="3077001"/>
                  <a:pt x="14000865" y="3083149"/>
                </a:cubicBezTo>
                <a:cubicBezTo>
                  <a:pt x="14040137" y="3052405"/>
                  <a:pt x="14092499" y="3058554"/>
                  <a:pt x="14137225" y="3058554"/>
                </a:cubicBezTo>
                <a:close/>
                <a:moveTo>
                  <a:pt x="19725971" y="3053635"/>
                </a:moveTo>
                <a:cubicBezTo>
                  <a:pt x="19728963" y="3054488"/>
                  <a:pt x="19731955" y="3057901"/>
                  <a:pt x="19734951" y="3061312"/>
                </a:cubicBezTo>
                <a:cubicBezTo>
                  <a:pt x="19734951" y="3068140"/>
                  <a:pt x="19728963" y="3068140"/>
                  <a:pt x="19722975" y="3074963"/>
                </a:cubicBezTo>
                <a:cubicBezTo>
                  <a:pt x="19722975" y="3068140"/>
                  <a:pt x="19722975" y="3068140"/>
                  <a:pt x="19716987" y="3061312"/>
                </a:cubicBezTo>
                <a:cubicBezTo>
                  <a:pt x="19719983" y="3054488"/>
                  <a:pt x="19722975" y="3052782"/>
                  <a:pt x="19725971" y="3053635"/>
                </a:cubicBezTo>
                <a:close/>
                <a:moveTo>
                  <a:pt x="15374890" y="3049345"/>
                </a:moveTo>
                <a:cubicBezTo>
                  <a:pt x="15382114" y="3050952"/>
                  <a:pt x="15388534" y="3058977"/>
                  <a:pt x="15388534" y="3075031"/>
                </a:cubicBezTo>
                <a:cubicBezTo>
                  <a:pt x="15382114" y="3075031"/>
                  <a:pt x="15369272" y="3068612"/>
                  <a:pt x="15356430" y="3062187"/>
                </a:cubicBezTo>
                <a:cubicBezTo>
                  <a:pt x="15359640" y="3052556"/>
                  <a:pt x="15367666" y="3047741"/>
                  <a:pt x="15374890" y="3049345"/>
                </a:cubicBezTo>
                <a:close/>
                <a:moveTo>
                  <a:pt x="19867603" y="3049072"/>
                </a:moveTo>
                <a:cubicBezTo>
                  <a:pt x="19867603" y="3079816"/>
                  <a:pt x="19843379" y="3073668"/>
                  <a:pt x="19830739" y="3073668"/>
                </a:cubicBezTo>
                <a:cubicBezTo>
                  <a:pt x="19830739" y="3042924"/>
                  <a:pt x="19849699" y="3049072"/>
                  <a:pt x="19867603" y="3049072"/>
                </a:cubicBezTo>
                <a:close/>
                <a:moveTo>
                  <a:pt x="14981987" y="3047664"/>
                </a:moveTo>
                <a:cubicBezTo>
                  <a:pt x="14994284" y="3054085"/>
                  <a:pt x="15006582" y="3054085"/>
                  <a:pt x="15018880" y="3060507"/>
                </a:cubicBezTo>
                <a:cubicBezTo>
                  <a:pt x="15006582" y="3079773"/>
                  <a:pt x="14981987" y="3079773"/>
                  <a:pt x="14981987" y="3047664"/>
                </a:cubicBezTo>
                <a:close/>
                <a:moveTo>
                  <a:pt x="15436004" y="3047664"/>
                </a:moveTo>
                <a:cubicBezTo>
                  <a:pt x="15436004" y="3068141"/>
                  <a:pt x="15424030" y="3074964"/>
                  <a:pt x="15418042" y="3074964"/>
                </a:cubicBezTo>
                <a:cubicBezTo>
                  <a:pt x="15418042" y="3054488"/>
                  <a:pt x="15424030" y="3047664"/>
                  <a:pt x="15436004" y="3047664"/>
                </a:cubicBezTo>
                <a:close/>
                <a:moveTo>
                  <a:pt x="18958627" y="3047664"/>
                </a:moveTo>
                <a:cubicBezTo>
                  <a:pt x="18970603" y="3047664"/>
                  <a:pt x="18976591" y="3054488"/>
                  <a:pt x="18976591" y="3074964"/>
                </a:cubicBezTo>
                <a:cubicBezTo>
                  <a:pt x="18970603" y="3074964"/>
                  <a:pt x="18958627" y="3068141"/>
                  <a:pt x="18958627" y="3047664"/>
                </a:cubicBezTo>
                <a:close/>
                <a:moveTo>
                  <a:pt x="16471316" y="3045891"/>
                </a:moveTo>
                <a:cubicBezTo>
                  <a:pt x="16471316" y="3065080"/>
                  <a:pt x="16477790" y="3071485"/>
                  <a:pt x="16490736" y="3071485"/>
                </a:cubicBezTo>
                <a:cubicBezTo>
                  <a:pt x="16490736" y="3052289"/>
                  <a:pt x="16484264" y="3045891"/>
                  <a:pt x="16471316" y="3045891"/>
                </a:cubicBezTo>
                <a:close/>
                <a:moveTo>
                  <a:pt x="14333049" y="3044416"/>
                </a:moveTo>
                <a:cubicBezTo>
                  <a:pt x="14320958" y="3043611"/>
                  <a:pt x="14306449" y="3048447"/>
                  <a:pt x="14296777" y="3048447"/>
                </a:cubicBezTo>
                <a:cubicBezTo>
                  <a:pt x="14296777" y="3093583"/>
                  <a:pt x="14335467" y="3074240"/>
                  <a:pt x="14354813" y="3074240"/>
                </a:cubicBezTo>
                <a:cubicBezTo>
                  <a:pt x="14354813" y="3051671"/>
                  <a:pt x="14345140" y="3045227"/>
                  <a:pt x="14333049" y="3044416"/>
                </a:cubicBezTo>
                <a:close/>
                <a:moveTo>
                  <a:pt x="11750748" y="3029103"/>
                </a:moveTo>
                <a:cubicBezTo>
                  <a:pt x="11609959" y="3054895"/>
                  <a:pt x="11474543" y="3080688"/>
                  <a:pt x="11333754" y="3106481"/>
                </a:cubicBezTo>
                <a:cubicBezTo>
                  <a:pt x="11346651" y="3158061"/>
                  <a:pt x="11378892" y="3158061"/>
                  <a:pt x="11404686" y="3151613"/>
                </a:cubicBezTo>
                <a:cubicBezTo>
                  <a:pt x="11448750" y="3138718"/>
                  <a:pt x="11487440" y="3132271"/>
                  <a:pt x="11532578" y="3132271"/>
                </a:cubicBezTo>
                <a:cubicBezTo>
                  <a:pt x="11571269" y="3125822"/>
                  <a:pt x="11616407" y="3100031"/>
                  <a:pt x="11660471" y="3112926"/>
                </a:cubicBezTo>
                <a:lnTo>
                  <a:pt x="11687347" y="3112926"/>
                </a:lnTo>
                <a:lnTo>
                  <a:pt x="11683133" y="3108712"/>
                </a:lnTo>
                <a:cubicBezTo>
                  <a:pt x="11686545" y="3105297"/>
                  <a:pt x="11689958" y="3103166"/>
                  <a:pt x="11692944" y="3102206"/>
                </a:cubicBezTo>
                <a:lnTo>
                  <a:pt x="11695851" y="3102420"/>
                </a:lnTo>
                <a:lnTo>
                  <a:pt x="11692713" y="3093583"/>
                </a:lnTo>
                <a:cubicBezTo>
                  <a:pt x="11712058" y="3067798"/>
                  <a:pt x="11731403" y="3048447"/>
                  <a:pt x="11750748" y="3029103"/>
                </a:cubicBezTo>
                <a:close/>
                <a:moveTo>
                  <a:pt x="15348590" y="3028233"/>
                </a:moveTo>
                <a:cubicBezTo>
                  <a:pt x="15350232" y="3025673"/>
                  <a:pt x="15353512" y="3027380"/>
                  <a:pt x="15360074" y="3030792"/>
                </a:cubicBezTo>
                <a:cubicBezTo>
                  <a:pt x="15353512" y="3037617"/>
                  <a:pt x="15353512" y="3037617"/>
                  <a:pt x="15346950" y="3051267"/>
                </a:cubicBezTo>
                <a:cubicBezTo>
                  <a:pt x="15346950" y="3037617"/>
                  <a:pt x="15346950" y="3030792"/>
                  <a:pt x="15348590" y="3028233"/>
                </a:cubicBezTo>
                <a:close/>
                <a:moveTo>
                  <a:pt x="19687627" y="3019060"/>
                </a:moveTo>
                <a:cubicBezTo>
                  <a:pt x="19696975" y="3021541"/>
                  <a:pt x="19706455" y="3028154"/>
                  <a:pt x="19715935" y="3031460"/>
                </a:cubicBezTo>
                <a:cubicBezTo>
                  <a:pt x="19715935" y="3038074"/>
                  <a:pt x="19709615" y="3044688"/>
                  <a:pt x="19709615" y="3051301"/>
                </a:cubicBezTo>
                <a:cubicBezTo>
                  <a:pt x="19690655" y="3044688"/>
                  <a:pt x="19678015" y="3038074"/>
                  <a:pt x="19660111" y="3031460"/>
                </a:cubicBezTo>
                <a:cubicBezTo>
                  <a:pt x="19669063" y="3018234"/>
                  <a:pt x="19678279" y="3016580"/>
                  <a:pt x="19687627" y="3019060"/>
                </a:cubicBezTo>
                <a:close/>
                <a:moveTo>
                  <a:pt x="18886479" y="3016359"/>
                </a:moveTo>
                <a:cubicBezTo>
                  <a:pt x="18886479" y="3056040"/>
                  <a:pt x="18861199" y="3049425"/>
                  <a:pt x="18849615" y="3049425"/>
                </a:cubicBezTo>
                <a:cubicBezTo>
                  <a:pt x="18849615" y="3009745"/>
                  <a:pt x="18867519" y="3016359"/>
                  <a:pt x="18886479" y="3016359"/>
                </a:cubicBezTo>
                <a:close/>
                <a:moveTo>
                  <a:pt x="11770093" y="3016207"/>
                </a:moveTo>
                <a:cubicBezTo>
                  <a:pt x="11770093" y="3035555"/>
                  <a:pt x="11776542" y="3048447"/>
                  <a:pt x="11789438" y="3048447"/>
                </a:cubicBezTo>
                <a:cubicBezTo>
                  <a:pt x="11789438" y="3022655"/>
                  <a:pt x="11782990" y="3016207"/>
                  <a:pt x="11770093" y="3016207"/>
                </a:cubicBezTo>
                <a:close/>
                <a:moveTo>
                  <a:pt x="10653451" y="3016207"/>
                </a:moveTo>
                <a:cubicBezTo>
                  <a:pt x="10653451" y="3035555"/>
                  <a:pt x="10659900" y="3048447"/>
                  <a:pt x="10672797" y="3048447"/>
                </a:cubicBezTo>
                <a:cubicBezTo>
                  <a:pt x="10672797" y="3022655"/>
                  <a:pt x="10666348" y="3016207"/>
                  <a:pt x="10653451" y="3016207"/>
                </a:cubicBezTo>
                <a:close/>
                <a:moveTo>
                  <a:pt x="10634106" y="3016207"/>
                </a:moveTo>
                <a:cubicBezTo>
                  <a:pt x="10621210" y="3016207"/>
                  <a:pt x="10621210" y="3029103"/>
                  <a:pt x="10621210" y="3048447"/>
                </a:cubicBezTo>
                <a:cubicBezTo>
                  <a:pt x="10634106" y="3048447"/>
                  <a:pt x="10634106" y="3035555"/>
                  <a:pt x="10634106" y="3016207"/>
                </a:cubicBezTo>
                <a:close/>
                <a:moveTo>
                  <a:pt x="18564231" y="3014484"/>
                </a:moveTo>
                <a:cubicBezTo>
                  <a:pt x="18564231" y="3033747"/>
                  <a:pt x="18558243" y="3046590"/>
                  <a:pt x="18546271" y="3046590"/>
                </a:cubicBezTo>
                <a:cubicBezTo>
                  <a:pt x="18546271" y="3027326"/>
                  <a:pt x="18552255" y="3014484"/>
                  <a:pt x="18564231" y="3014484"/>
                </a:cubicBezTo>
                <a:close/>
                <a:moveTo>
                  <a:pt x="15640814" y="3014484"/>
                </a:moveTo>
                <a:cubicBezTo>
                  <a:pt x="15652788" y="3014484"/>
                  <a:pt x="15658776" y="3020905"/>
                  <a:pt x="15658776" y="3046590"/>
                </a:cubicBezTo>
                <a:cubicBezTo>
                  <a:pt x="15646800" y="3046590"/>
                  <a:pt x="15640814" y="3033747"/>
                  <a:pt x="15640814" y="3014484"/>
                </a:cubicBezTo>
                <a:close/>
                <a:moveTo>
                  <a:pt x="13993207" y="3014484"/>
                </a:moveTo>
                <a:cubicBezTo>
                  <a:pt x="13993207" y="3021047"/>
                  <a:pt x="13999771" y="3021047"/>
                  <a:pt x="13999771" y="3027609"/>
                </a:cubicBezTo>
                <a:cubicBezTo>
                  <a:pt x="13986643" y="3027609"/>
                  <a:pt x="13986643" y="3027609"/>
                  <a:pt x="13993207" y="3014484"/>
                </a:cubicBezTo>
                <a:close/>
                <a:moveTo>
                  <a:pt x="19976579" y="3014484"/>
                </a:moveTo>
                <a:cubicBezTo>
                  <a:pt x="19976579" y="3033747"/>
                  <a:pt x="19976579" y="3046589"/>
                  <a:pt x="19963451" y="3046589"/>
                </a:cubicBezTo>
                <a:cubicBezTo>
                  <a:pt x="19963451" y="3027326"/>
                  <a:pt x="19963451" y="3014484"/>
                  <a:pt x="19976579" y="3014484"/>
                </a:cubicBezTo>
                <a:close/>
                <a:moveTo>
                  <a:pt x="13883617" y="3005006"/>
                </a:moveTo>
                <a:cubicBezTo>
                  <a:pt x="13895592" y="3018656"/>
                  <a:pt x="13883617" y="3032306"/>
                  <a:pt x="13877630" y="3018656"/>
                </a:cubicBezTo>
                <a:cubicBezTo>
                  <a:pt x="13877630" y="3011832"/>
                  <a:pt x="13883617" y="3005006"/>
                  <a:pt x="13883617" y="3005006"/>
                </a:cubicBezTo>
                <a:close/>
                <a:moveTo>
                  <a:pt x="10730832" y="2983968"/>
                </a:moveTo>
                <a:cubicBezTo>
                  <a:pt x="10730832" y="3022655"/>
                  <a:pt x="10769522" y="3029103"/>
                  <a:pt x="10769522" y="2983968"/>
                </a:cubicBezTo>
                <a:cubicBezTo>
                  <a:pt x="10756625" y="2983968"/>
                  <a:pt x="10743729" y="2983968"/>
                  <a:pt x="10730832" y="2983968"/>
                </a:cubicBezTo>
                <a:close/>
                <a:moveTo>
                  <a:pt x="15489142" y="2982714"/>
                </a:moveTo>
                <a:cubicBezTo>
                  <a:pt x="15507588" y="2982714"/>
                  <a:pt x="15526034" y="2976568"/>
                  <a:pt x="15526034" y="3013459"/>
                </a:cubicBezTo>
                <a:cubicBezTo>
                  <a:pt x="15513736" y="3013459"/>
                  <a:pt x="15489142" y="3013459"/>
                  <a:pt x="15489142" y="2982714"/>
                </a:cubicBezTo>
                <a:close/>
                <a:moveTo>
                  <a:pt x="17905383" y="2982714"/>
                </a:moveTo>
                <a:cubicBezTo>
                  <a:pt x="17905383" y="3013458"/>
                  <a:pt x="17880787" y="3013458"/>
                  <a:pt x="17868491" y="3013458"/>
                </a:cubicBezTo>
                <a:cubicBezTo>
                  <a:pt x="17868491" y="2976565"/>
                  <a:pt x="17886935" y="2982714"/>
                  <a:pt x="17905383" y="2982714"/>
                </a:cubicBezTo>
                <a:close/>
                <a:moveTo>
                  <a:pt x="18266627" y="2981307"/>
                </a:moveTo>
                <a:cubicBezTo>
                  <a:pt x="18279751" y="2981307"/>
                  <a:pt x="18279751" y="2994150"/>
                  <a:pt x="18279751" y="3013415"/>
                </a:cubicBezTo>
                <a:cubicBezTo>
                  <a:pt x="18266627" y="3013415"/>
                  <a:pt x="18266627" y="3000572"/>
                  <a:pt x="18266627" y="2981307"/>
                </a:cubicBezTo>
                <a:close/>
                <a:moveTo>
                  <a:pt x="416893" y="2981307"/>
                </a:moveTo>
                <a:cubicBezTo>
                  <a:pt x="435506" y="2987920"/>
                  <a:pt x="454120" y="2987920"/>
                  <a:pt x="472736" y="3001148"/>
                </a:cubicBezTo>
                <a:cubicBezTo>
                  <a:pt x="454120" y="3020988"/>
                  <a:pt x="416893" y="3027602"/>
                  <a:pt x="416893" y="2981307"/>
                </a:cubicBezTo>
                <a:close/>
                <a:moveTo>
                  <a:pt x="955961" y="2967983"/>
                </a:moveTo>
                <a:cubicBezTo>
                  <a:pt x="932050" y="2965699"/>
                  <a:pt x="904916" y="2972146"/>
                  <a:pt x="892023" y="2972146"/>
                </a:cubicBezTo>
                <a:cubicBezTo>
                  <a:pt x="904916" y="3048447"/>
                  <a:pt x="968322" y="3016207"/>
                  <a:pt x="1000565" y="3016207"/>
                </a:cubicBezTo>
                <a:cubicBezTo>
                  <a:pt x="1000565" y="2981283"/>
                  <a:pt x="979874" y="2970265"/>
                  <a:pt x="955961" y="2967983"/>
                </a:cubicBezTo>
                <a:close/>
                <a:moveTo>
                  <a:pt x="13060079" y="2962897"/>
                </a:moveTo>
                <a:lnTo>
                  <a:pt x="13058159" y="2966150"/>
                </a:lnTo>
                <a:lnTo>
                  <a:pt x="13057472" y="2967312"/>
                </a:lnTo>
                <a:close/>
                <a:moveTo>
                  <a:pt x="18448223" y="2957672"/>
                </a:moveTo>
                <a:cubicBezTo>
                  <a:pt x="18464743" y="2953650"/>
                  <a:pt x="18483103" y="2974218"/>
                  <a:pt x="18497787" y="2983181"/>
                </a:cubicBezTo>
                <a:cubicBezTo>
                  <a:pt x="18478207" y="2989697"/>
                  <a:pt x="18452099" y="2983181"/>
                  <a:pt x="18432519" y="2971232"/>
                </a:cubicBezTo>
                <a:cubicBezTo>
                  <a:pt x="18437415" y="2963087"/>
                  <a:pt x="18442715" y="2959013"/>
                  <a:pt x="18448223" y="2957672"/>
                </a:cubicBezTo>
                <a:close/>
                <a:moveTo>
                  <a:pt x="15436004" y="2952867"/>
                </a:moveTo>
                <a:cubicBezTo>
                  <a:pt x="15436004" y="2978305"/>
                  <a:pt x="15424030" y="2984939"/>
                  <a:pt x="15418042" y="2984939"/>
                </a:cubicBezTo>
                <a:cubicBezTo>
                  <a:pt x="15418042" y="2958395"/>
                  <a:pt x="15424030" y="2952867"/>
                  <a:pt x="15436004" y="2952867"/>
                </a:cubicBezTo>
                <a:close/>
                <a:moveTo>
                  <a:pt x="19886619" y="2952866"/>
                </a:moveTo>
                <a:cubicBezTo>
                  <a:pt x="19886619" y="2978304"/>
                  <a:pt x="19874643" y="2984939"/>
                  <a:pt x="19868659" y="2984939"/>
                </a:cubicBezTo>
                <a:cubicBezTo>
                  <a:pt x="19868659" y="2958395"/>
                  <a:pt x="19874643" y="2952866"/>
                  <a:pt x="19886619" y="2952866"/>
                </a:cubicBezTo>
                <a:close/>
                <a:moveTo>
                  <a:pt x="13065997" y="2952866"/>
                </a:moveTo>
                <a:lnTo>
                  <a:pt x="13060079" y="2962897"/>
                </a:lnTo>
                <a:lnTo>
                  <a:pt x="13062158" y="2959372"/>
                </a:lnTo>
                <a:cubicBezTo>
                  <a:pt x="13064291" y="2955758"/>
                  <a:pt x="13065997" y="2952866"/>
                  <a:pt x="13065997" y="2952866"/>
                </a:cubicBezTo>
                <a:close/>
                <a:moveTo>
                  <a:pt x="15351162" y="2951202"/>
                </a:moveTo>
                <a:cubicBezTo>
                  <a:pt x="15363540" y="2951907"/>
                  <a:pt x="15374336" y="2961780"/>
                  <a:pt x="15374336" y="2984916"/>
                </a:cubicBezTo>
                <a:cubicBezTo>
                  <a:pt x="15355376" y="2978145"/>
                  <a:pt x="15337470" y="2972502"/>
                  <a:pt x="15318510" y="2972502"/>
                </a:cubicBezTo>
                <a:cubicBezTo>
                  <a:pt x="15324830" y="2958961"/>
                  <a:pt x="15338786" y="2950496"/>
                  <a:pt x="15351162" y="2951202"/>
                </a:cubicBezTo>
                <a:close/>
                <a:moveTo>
                  <a:pt x="10882100" y="2949445"/>
                </a:moveTo>
                <a:cubicBezTo>
                  <a:pt x="10870009" y="2947968"/>
                  <a:pt x="10855500" y="2952806"/>
                  <a:pt x="10845828" y="2952806"/>
                </a:cubicBezTo>
                <a:cubicBezTo>
                  <a:pt x="10845828" y="3003312"/>
                  <a:pt x="10884518" y="2983968"/>
                  <a:pt x="10903863" y="2983968"/>
                </a:cubicBezTo>
                <a:cubicBezTo>
                  <a:pt x="10903863" y="2958714"/>
                  <a:pt x="10894191" y="2950922"/>
                  <a:pt x="10882100" y="2949445"/>
                </a:cubicBezTo>
                <a:close/>
                <a:moveTo>
                  <a:pt x="15301378" y="2938647"/>
                </a:moveTo>
                <a:cubicBezTo>
                  <a:pt x="15306302" y="2948278"/>
                  <a:pt x="15303840" y="2961522"/>
                  <a:pt x="15299532" y="2959415"/>
                </a:cubicBezTo>
                <a:lnTo>
                  <a:pt x="15298226" y="2957220"/>
                </a:lnTo>
                <a:lnTo>
                  <a:pt x="15303196" y="2970825"/>
                </a:lnTo>
                <a:cubicBezTo>
                  <a:pt x="15296634" y="2970825"/>
                  <a:pt x="15293352" y="2970825"/>
                  <a:pt x="15292532" y="2968580"/>
                </a:cubicBezTo>
                <a:lnTo>
                  <a:pt x="15296328" y="2954034"/>
                </a:lnTo>
                <a:lnTo>
                  <a:pt x="15294814" y="2951488"/>
                </a:lnTo>
                <a:cubicBezTo>
                  <a:pt x="15294814" y="2945068"/>
                  <a:pt x="15294814" y="2938647"/>
                  <a:pt x="15301378" y="2938647"/>
                </a:cubicBezTo>
                <a:close/>
                <a:moveTo>
                  <a:pt x="19834839" y="2924938"/>
                </a:moveTo>
                <a:cubicBezTo>
                  <a:pt x="19842527" y="2927243"/>
                  <a:pt x="19848675" y="2936467"/>
                  <a:pt x="19848675" y="2951840"/>
                </a:cubicBezTo>
                <a:cubicBezTo>
                  <a:pt x="19836375" y="2945690"/>
                  <a:pt x="19824079" y="2939541"/>
                  <a:pt x="19811783" y="2939541"/>
                </a:cubicBezTo>
                <a:cubicBezTo>
                  <a:pt x="19817931" y="2927243"/>
                  <a:pt x="19827155" y="2922632"/>
                  <a:pt x="19834839" y="2924938"/>
                </a:cubicBezTo>
                <a:close/>
                <a:moveTo>
                  <a:pt x="17397799" y="2924426"/>
                </a:moveTo>
                <a:cubicBezTo>
                  <a:pt x="17404363" y="2954971"/>
                  <a:pt x="17417487" y="2980249"/>
                  <a:pt x="17443739" y="2980249"/>
                </a:cubicBezTo>
                <a:lnTo>
                  <a:pt x="17445823" y="2986272"/>
                </a:lnTo>
                <a:lnTo>
                  <a:pt x="17447899" y="2971826"/>
                </a:lnTo>
                <a:lnTo>
                  <a:pt x="17451619" y="2974059"/>
                </a:lnTo>
                <a:lnTo>
                  <a:pt x="17485319" y="2953747"/>
                </a:lnTo>
                <a:cubicBezTo>
                  <a:pt x="17496607" y="2949707"/>
                  <a:pt x="17507867" y="2948265"/>
                  <a:pt x="17519095" y="2948875"/>
                </a:cubicBezTo>
                <a:cubicBezTo>
                  <a:pt x="17586463" y="2952544"/>
                  <a:pt x="17652619" y="3030135"/>
                  <a:pt x="17715739" y="3064347"/>
                </a:cubicBezTo>
                <a:cubicBezTo>
                  <a:pt x="17676895" y="3057832"/>
                  <a:pt x="17619711" y="3038282"/>
                  <a:pt x="17587343" y="3103452"/>
                </a:cubicBezTo>
                <a:cubicBezTo>
                  <a:pt x="17564683" y="3090419"/>
                  <a:pt x="17540407" y="3072497"/>
                  <a:pt x="17516939" y="3050637"/>
                </a:cubicBezTo>
                <a:lnTo>
                  <a:pt x="17459839" y="2984049"/>
                </a:lnTo>
                <a:lnTo>
                  <a:pt x="17447899" y="3003900"/>
                </a:lnTo>
                <a:lnTo>
                  <a:pt x="17447139" y="2998318"/>
                </a:lnTo>
                <a:lnTo>
                  <a:pt x="17408191" y="2987359"/>
                </a:lnTo>
                <a:cubicBezTo>
                  <a:pt x="17393699" y="2984988"/>
                  <a:pt x="17379207" y="2983409"/>
                  <a:pt x="17366079" y="2980249"/>
                </a:cubicBezTo>
                <a:cubicBezTo>
                  <a:pt x="17372643" y="2961290"/>
                  <a:pt x="17385767" y="2943385"/>
                  <a:pt x="17397799" y="2924426"/>
                </a:cubicBezTo>
                <a:close/>
                <a:moveTo>
                  <a:pt x="18394599" y="2919691"/>
                </a:moveTo>
                <a:cubicBezTo>
                  <a:pt x="18407239" y="2926459"/>
                  <a:pt x="18419879" y="2933231"/>
                  <a:pt x="18431463" y="2940002"/>
                </a:cubicBezTo>
                <a:cubicBezTo>
                  <a:pt x="18419879" y="2946773"/>
                  <a:pt x="18394599" y="2965956"/>
                  <a:pt x="18394599" y="2919691"/>
                </a:cubicBezTo>
                <a:close/>
                <a:moveTo>
                  <a:pt x="17242847" y="2919691"/>
                </a:moveTo>
                <a:cubicBezTo>
                  <a:pt x="17268311" y="2926324"/>
                  <a:pt x="17293779" y="2932962"/>
                  <a:pt x="17312875" y="2939596"/>
                </a:cubicBezTo>
                <a:cubicBezTo>
                  <a:pt x="17300143" y="2965034"/>
                  <a:pt x="17242847" y="2984940"/>
                  <a:pt x="17242847" y="2919691"/>
                </a:cubicBezTo>
                <a:close/>
                <a:moveTo>
                  <a:pt x="19711223" y="2919688"/>
                </a:moveTo>
                <a:cubicBezTo>
                  <a:pt x="19711223" y="2956549"/>
                  <a:pt x="19692775" y="2951282"/>
                  <a:pt x="19674331" y="2951282"/>
                </a:cubicBezTo>
                <a:cubicBezTo>
                  <a:pt x="19674331" y="2919688"/>
                  <a:pt x="19698923" y="2919688"/>
                  <a:pt x="19711223" y="2919688"/>
                </a:cubicBezTo>
                <a:close/>
                <a:moveTo>
                  <a:pt x="18693203" y="2919688"/>
                </a:moveTo>
                <a:cubicBezTo>
                  <a:pt x="18705499" y="2926005"/>
                  <a:pt x="18717799" y="2932322"/>
                  <a:pt x="18730095" y="2938645"/>
                </a:cubicBezTo>
                <a:cubicBezTo>
                  <a:pt x="18717799" y="2956549"/>
                  <a:pt x="18693203" y="2956549"/>
                  <a:pt x="18693203" y="2919688"/>
                </a:cubicBezTo>
                <a:close/>
                <a:moveTo>
                  <a:pt x="17767927" y="2919688"/>
                </a:moveTo>
                <a:cubicBezTo>
                  <a:pt x="17767927" y="2956549"/>
                  <a:pt x="17749483" y="2951284"/>
                  <a:pt x="17731035" y="2951284"/>
                </a:cubicBezTo>
                <a:cubicBezTo>
                  <a:pt x="17731035" y="2919688"/>
                  <a:pt x="17755631" y="2919688"/>
                  <a:pt x="17767927" y="2919688"/>
                </a:cubicBezTo>
                <a:close/>
                <a:moveTo>
                  <a:pt x="14564890" y="2919688"/>
                </a:moveTo>
                <a:cubicBezTo>
                  <a:pt x="14583336" y="2919688"/>
                  <a:pt x="14601782" y="2919688"/>
                  <a:pt x="14601782" y="2951284"/>
                </a:cubicBezTo>
                <a:cubicBezTo>
                  <a:pt x="14583336" y="2951284"/>
                  <a:pt x="14564890" y="2956550"/>
                  <a:pt x="14564890" y="2919688"/>
                </a:cubicBezTo>
                <a:close/>
                <a:moveTo>
                  <a:pt x="15973320" y="2893469"/>
                </a:moveTo>
                <a:cubicBezTo>
                  <a:pt x="15985762" y="2894683"/>
                  <a:pt x="15999980" y="2932345"/>
                  <a:pt x="15999980" y="2951785"/>
                </a:cubicBezTo>
                <a:cubicBezTo>
                  <a:pt x="15993660" y="2951785"/>
                  <a:pt x="15944156" y="2932345"/>
                  <a:pt x="15962062" y="2906428"/>
                </a:cubicBezTo>
                <a:cubicBezTo>
                  <a:pt x="15965222" y="2896708"/>
                  <a:pt x="15969172" y="2893064"/>
                  <a:pt x="15973320" y="2893469"/>
                </a:cubicBezTo>
                <a:close/>
                <a:moveTo>
                  <a:pt x="17529023" y="2891759"/>
                </a:moveTo>
                <a:cubicBezTo>
                  <a:pt x="17537475" y="2894065"/>
                  <a:pt x="17545163" y="2903288"/>
                  <a:pt x="17545163" y="2918658"/>
                </a:cubicBezTo>
                <a:cubicBezTo>
                  <a:pt x="17532863" y="2918658"/>
                  <a:pt x="17520567" y="2912511"/>
                  <a:pt x="17508271" y="2906362"/>
                </a:cubicBezTo>
                <a:cubicBezTo>
                  <a:pt x="17511343" y="2894065"/>
                  <a:pt x="17520567" y="2889453"/>
                  <a:pt x="17529023" y="2891759"/>
                </a:cubicBezTo>
                <a:close/>
                <a:moveTo>
                  <a:pt x="15059170" y="2888758"/>
                </a:moveTo>
                <a:cubicBezTo>
                  <a:pt x="15065278" y="2889267"/>
                  <a:pt x="15071094" y="2890082"/>
                  <a:pt x="15075748" y="2890082"/>
                </a:cubicBezTo>
                <a:cubicBezTo>
                  <a:pt x="15075748" y="2942299"/>
                  <a:pt x="15038520" y="2922718"/>
                  <a:pt x="15019906" y="2922718"/>
                </a:cubicBezTo>
                <a:cubicBezTo>
                  <a:pt x="15019906" y="2888452"/>
                  <a:pt x="15040846" y="2887228"/>
                  <a:pt x="15059170" y="2888758"/>
                </a:cubicBezTo>
                <a:close/>
                <a:moveTo>
                  <a:pt x="13732545" y="2888327"/>
                </a:moveTo>
                <a:cubicBezTo>
                  <a:pt x="13719649" y="2894774"/>
                  <a:pt x="13719649" y="2894774"/>
                  <a:pt x="13732545" y="2920566"/>
                </a:cubicBezTo>
                <a:cubicBezTo>
                  <a:pt x="13732545" y="2907666"/>
                  <a:pt x="13732545" y="2901221"/>
                  <a:pt x="13732545" y="2888327"/>
                </a:cubicBezTo>
                <a:close/>
                <a:moveTo>
                  <a:pt x="13675585" y="2888327"/>
                </a:moveTo>
                <a:lnTo>
                  <a:pt x="13680782" y="2891501"/>
                </a:lnTo>
                <a:lnTo>
                  <a:pt x="13676487" y="2893083"/>
                </a:lnTo>
                <a:close/>
                <a:moveTo>
                  <a:pt x="14787662" y="2886509"/>
                </a:moveTo>
                <a:cubicBezTo>
                  <a:pt x="14808137" y="2886509"/>
                  <a:pt x="14814962" y="2899355"/>
                  <a:pt x="14814962" y="2918618"/>
                </a:cubicBezTo>
                <a:cubicBezTo>
                  <a:pt x="14794487" y="2918618"/>
                  <a:pt x="14787662" y="2912196"/>
                  <a:pt x="14787662" y="2886509"/>
                </a:cubicBezTo>
                <a:close/>
                <a:moveTo>
                  <a:pt x="18905495" y="2886509"/>
                </a:moveTo>
                <a:cubicBezTo>
                  <a:pt x="18905495" y="2905773"/>
                  <a:pt x="18899507" y="2918616"/>
                  <a:pt x="18887531" y="2918616"/>
                </a:cubicBezTo>
                <a:cubicBezTo>
                  <a:pt x="18887531" y="2899352"/>
                  <a:pt x="18887531" y="2886509"/>
                  <a:pt x="18905495" y="2886509"/>
                </a:cubicBezTo>
                <a:close/>
                <a:moveTo>
                  <a:pt x="15824664" y="2886509"/>
                </a:moveTo>
                <a:cubicBezTo>
                  <a:pt x="15824664" y="2912196"/>
                  <a:pt x="15818676" y="2918617"/>
                  <a:pt x="15806702" y="2918617"/>
                </a:cubicBezTo>
                <a:cubicBezTo>
                  <a:pt x="15806702" y="2899352"/>
                  <a:pt x="15812690" y="2886509"/>
                  <a:pt x="15824664" y="2886509"/>
                </a:cubicBezTo>
                <a:close/>
                <a:moveTo>
                  <a:pt x="20540611" y="2886508"/>
                </a:moveTo>
                <a:cubicBezTo>
                  <a:pt x="20540611" y="2905773"/>
                  <a:pt x="20540611" y="2918616"/>
                  <a:pt x="20527483" y="2918616"/>
                </a:cubicBezTo>
                <a:cubicBezTo>
                  <a:pt x="20527483" y="2899352"/>
                  <a:pt x="20527483" y="2886508"/>
                  <a:pt x="20540611" y="2886508"/>
                </a:cubicBezTo>
                <a:close/>
                <a:moveTo>
                  <a:pt x="19773867" y="2886508"/>
                </a:moveTo>
                <a:cubicBezTo>
                  <a:pt x="19786163" y="2892929"/>
                  <a:pt x="19798459" y="2899352"/>
                  <a:pt x="19810759" y="2905773"/>
                </a:cubicBezTo>
                <a:cubicBezTo>
                  <a:pt x="19804607" y="2912195"/>
                  <a:pt x="19804607" y="2918616"/>
                  <a:pt x="19798459" y="2918616"/>
                </a:cubicBezTo>
                <a:cubicBezTo>
                  <a:pt x="19786163" y="2918616"/>
                  <a:pt x="19773867" y="2918616"/>
                  <a:pt x="19773867" y="2886508"/>
                </a:cubicBezTo>
                <a:close/>
                <a:moveTo>
                  <a:pt x="15322112" y="2886507"/>
                </a:moveTo>
                <a:cubicBezTo>
                  <a:pt x="15322112" y="2906088"/>
                  <a:pt x="15322112" y="2919143"/>
                  <a:pt x="15322112" y="2938724"/>
                </a:cubicBezTo>
                <a:cubicBezTo>
                  <a:pt x="15315288" y="2938724"/>
                  <a:pt x="15315288" y="2945251"/>
                  <a:pt x="15308462" y="2951777"/>
                </a:cubicBezTo>
                <a:cubicBezTo>
                  <a:pt x="15301638" y="2932196"/>
                  <a:pt x="15294814" y="2886507"/>
                  <a:pt x="15322112" y="2886507"/>
                </a:cubicBezTo>
                <a:close/>
                <a:moveTo>
                  <a:pt x="18636327" y="2886505"/>
                </a:moveTo>
                <a:cubicBezTo>
                  <a:pt x="18654771" y="2886505"/>
                  <a:pt x="18673219" y="2886505"/>
                  <a:pt x="18673219" y="2917249"/>
                </a:cubicBezTo>
                <a:cubicBezTo>
                  <a:pt x="18660919" y="2917249"/>
                  <a:pt x="18636327" y="2923397"/>
                  <a:pt x="18636327" y="2886505"/>
                </a:cubicBezTo>
                <a:close/>
                <a:moveTo>
                  <a:pt x="16195902" y="2880282"/>
                </a:moveTo>
                <a:cubicBezTo>
                  <a:pt x="16250164" y="2886567"/>
                  <a:pt x="16304896" y="2910186"/>
                  <a:pt x="16355874" y="2931780"/>
                </a:cubicBezTo>
                <a:cubicBezTo>
                  <a:pt x="16445422" y="2970173"/>
                  <a:pt x="16536050" y="3013897"/>
                  <a:pt x="16625598" y="3045891"/>
                </a:cubicBezTo>
                <a:cubicBezTo>
                  <a:pt x="16619124" y="3065080"/>
                  <a:pt x="16612652" y="3097079"/>
                  <a:pt x="16599704" y="3097079"/>
                </a:cubicBezTo>
                <a:cubicBezTo>
                  <a:pt x="16580284" y="3103477"/>
                  <a:pt x="16561944" y="3103477"/>
                  <a:pt x="16542524" y="3103477"/>
                </a:cubicBezTo>
                <a:cubicBezTo>
                  <a:pt x="16503684" y="3103477"/>
                  <a:pt x="16464844" y="3097079"/>
                  <a:pt x="16426002" y="3077884"/>
                </a:cubicBezTo>
                <a:cubicBezTo>
                  <a:pt x="16406582" y="3065080"/>
                  <a:pt x="16393636" y="3045891"/>
                  <a:pt x="16380690" y="3026695"/>
                </a:cubicBezTo>
                <a:cubicBezTo>
                  <a:pt x="16355874" y="3026695"/>
                  <a:pt x="16336454" y="3026695"/>
                  <a:pt x="16317034" y="3026695"/>
                </a:cubicBezTo>
                <a:cubicBezTo>
                  <a:pt x="16271722" y="3026695"/>
                  <a:pt x="16232882" y="3020296"/>
                  <a:pt x="16187568" y="3001100"/>
                </a:cubicBezTo>
                <a:cubicBezTo>
                  <a:pt x="16187568" y="2988303"/>
                  <a:pt x="16194040" y="2981904"/>
                  <a:pt x="16200514" y="2981904"/>
                </a:cubicBezTo>
                <a:cubicBezTo>
                  <a:pt x="16174620" y="2962709"/>
                  <a:pt x="16156280" y="2981904"/>
                  <a:pt x="16130386" y="2970173"/>
                </a:cubicBezTo>
                <a:cubicBezTo>
                  <a:pt x="16110966" y="2956310"/>
                  <a:pt x="16091546" y="2931780"/>
                  <a:pt x="16072126" y="2906187"/>
                </a:cubicBezTo>
                <a:cubicBezTo>
                  <a:pt x="16094782" y="2891791"/>
                  <a:pt x="16118182" y="2883792"/>
                  <a:pt x="16141950" y="2880492"/>
                </a:cubicBezTo>
                <a:cubicBezTo>
                  <a:pt x="16159778" y="2878019"/>
                  <a:pt x="16177814" y="2878188"/>
                  <a:pt x="16195902" y="2880282"/>
                </a:cubicBezTo>
                <a:close/>
                <a:moveTo>
                  <a:pt x="19605003" y="2872561"/>
                </a:moveTo>
                <a:cubicBezTo>
                  <a:pt x="19619331" y="2875021"/>
                  <a:pt x="19636839" y="2886506"/>
                  <a:pt x="19649571" y="2889788"/>
                </a:cubicBezTo>
                <a:cubicBezTo>
                  <a:pt x="19635247" y="2899633"/>
                  <a:pt x="19613759" y="2924241"/>
                  <a:pt x="19595851" y="2922088"/>
                </a:cubicBezTo>
                <a:lnTo>
                  <a:pt x="19592455" y="2919462"/>
                </a:lnTo>
                <a:lnTo>
                  <a:pt x="19583775" y="2929354"/>
                </a:lnTo>
                <a:cubicBezTo>
                  <a:pt x="19580783" y="2929354"/>
                  <a:pt x="19577787" y="2925941"/>
                  <a:pt x="19574795" y="2919115"/>
                </a:cubicBezTo>
                <a:cubicBezTo>
                  <a:pt x="19576291" y="2915703"/>
                  <a:pt x="19577787" y="2913571"/>
                  <a:pt x="19579283" y="2912398"/>
                </a:cubicBezTo>
                <a:lnTo>
                  <a:pt x="19582447" y="2911723"/>
                </a:lnTo>
                <a:lnTo>
                  <a:pt x="19579539" y="2909476"/>
                </a:lnTo>
                <a:cubicBezTo>
                  <a:pt x="19579539" y="2876662"/>
                  <a:pt x="19590679" y="2870099"/>
                  <a:pt x="19605003" y="2872561"/>
                </a:cubicBezTo>
                <a:close/>
                <a:moveTo>
                  <a:pt x="15218912" y="2867551"/>
                </a:moveTo>
                <a:cubicBezTo>
                  <a:pt x="15238778" y="2874031"/>
                  <a:pt x="15252024" y="2880511"/>
                  <a:pt x="15265268" y="2886990"/>
                </a:cubicBezTo>
                <a:cubicBezTo>
                  <a:pt x="15258646" y="2912908"/>
                  <a:pt x="15258646" y="2932345"/>
                  <a:pt x="15252024" y="2951785"/>
                </a:cubicBezTo>
                <a:cubicBezTo>
                  <a:pt x="15232156" y="2932345"/>
                  <a:pt x="15212288" y="2932345"/>
                  <a:pt x="15185798" y="2938827"/>
                </a:cubicBezTo>
                <a:cubicBezTo>
                  <a:pt x="15199044" y="2912908"/>
                  <a:pt x="15205666" y="2886990"/>
                  <a:pt x="15218912" y="2867551"/>
                </a:cubicBezTo>
                <a:close/>
                <a:moveTo>
                  <a:pt x="18602123" y="2864682"/>
                </a:moveTo>
                <a:cubicBezTo>
                  <a:pt x="18602123" y="2904360"/>
                  <a:pt x="18577527" y="2891134"/>
                  <a:pt x="18565231" y="2891134"/>
                </a:cubicBezTo>
                <a:cubicBezTo>
                  <a:pt x="18565231" y="2858067"/>
                  <a:pt x="18583675" y="2864682"/>
                  <a:pt x="18602123" y="2864682"/>
                </a:cubicBezTo>
                <a:close/>
                <a:moveTo>
                  <a:pt x="14076700" y="2864216"/>
                </a:moveTo>
                <a:cubicBezTo>
                  <a:pt x="14089339" y="2864216"/>
                  <a:pt x="14113564" y="2858067"/>
                  <a:pt x="14113564" y="2888811"/>
                </a:cubicBezTo>
                <a:cubicBezTo>
                  <a:pt x="14094605" y="2888811"/>
                  <a:pt x="14076700" y="2894959"/>
                  <a:pt x="14076700" y="2864216"/>
                </a:cubicBezTo>
                <a:close/>
                <a:moveTo>
                  <a:pt x="13578001" y="2864216"/>
                </a:moveTo>
                <a:cubicBezTo>
                  <a:pt x="13578001" y="2894959"/>
                  <a:pt x="13559555" y="2888811"/>
                  <a:pt x="13541109" y="2888811"/>
                </a:cubicBezTo>
                <a:cubicBezTo>
                  <a:pt x="13541109" y="2858068"/>
                  <a:pt x="13565704" y="2864216"/>
                  <a:pt x="13578001" y="2864216"/>
                </a:cubicBezTo>
                <a:close/>
                <a:moveTo>
                  <a:pt x="16056876" y="2862810"/>
                </a:moveTo>
                <a:cubicBezTo>
                  <a:pt x="16056876" y="2882392"/>
                  <a:pt x="16056876" y="2921552"/>
                  <a:pt x="16044468" y="2921552"/>
                </a:cubicBezTo>
                <a:cubicBezTo>
                  <a:pt x="16025852" y="2928080"/>
                  <a:pt x="16007238" y="2908499"/>
                  <a:pt x="16001034" y="2882392"/>
                </a:cubicBezTo>
                <a:cubicBezTo>
                  <a:pt x="16019648" y="2869337"/>
                  <a:pt x="16038262" y="2869337"/>
                  <a:pt x="16056876" y="2862810"/>
                </a:cubicBezTo>
                <a:close/>
                <a:moveTo>
                  <a:pt x="17451391" y="2862808"/>
                </a:moveTo>
                <a:cubicBezTo>
                  <a:pt x="17470007" y="2869421"/>
                  <a:pt x="17488623" y="2876034"/>
                  <a:pt x="17507235" y="2876034"/>
                </a:cubicBezTo>
                <a:cubicBezTo>
                  <a:pt x="17494827" y="2902488"/>
                  <a:pt x="17451391" y="2909102"/>
                  <a:pt x="17451391" y="2862808"/>
                </a:cubicBezTo>
                <a:close/>
                <a:moveTo>
                  <a:pt x="15697688" y="2862808"/>
                </a:moveTo>
                <a:cubicBezTo>
                  <a:pt x="15703676" y="2862808"/>
                  <a:pt x="15715650" y="2869632"/>
                  <a:pt x="15715650" y="2890107"/>
                </a:cubicBezTo>
                <a:cubicBezTo>
                  <a:pt x="15703676" y="2890107"/>
                  <a:pt x="15697688" y="2883283"/>
                  <a:pt x="15697688" y="2862808"/>
                </a:cubicBezTo>
                <a:close/>
                <a:moveTo>
                  <a:pt x="11828129" y="2862535"/>
                </a:moveTo>
                <a:cubicBezTo>
                  <a:pt x="11828129" y="2881878"/>
                  <a:pt x="11833502" y="2888327"/>
                  <a:pt x="11846399" y="2888327"/>
                </a:cubicBezTo>
                <a:cubicBezTo>
                  <a:pt x="11846399" y="2868983"/>
                  <a:pt x="11833502" y="2862535"/>
                  <a:pt x="11828129" y="2862535"/>
                </a:cubicBezTo>
                <a:close/>
                <a:moveTo>
                  <a:pt x="19230975" y="2859636"/>
                </a:moveTo>
                <a:cubicBezTo>
                  <a:pt x="19253587" y="2860233"/>
                  <a:pt x="19279519" y="2894851"/>
                  <a:pt x="19298819" y="2904400"/>
                </a:cubicBezTo>
                <a:cubicBezTo>
                  <a:pt x="19266655" y="2904400"/>
                  <a:pt x="19235563" y="2898034"/>
                  <a:pt x="19209835" y="2872568"/>
                </a:cubicBezTo>
                <a:cubicBezTo>
                  <a:pt x="19216267" y="2863018"/>
                  <a:pt x="19223435" y="2859439"/>
                  <a:pt x="19230975" y="2859636"/>
                </a:cubicBezTo>
                <a:close/>
                <a:moveTo>
                  <a:pt x="15155756" y="2857099"/>
                </a:moveTo>
                <a:cubicBezTo>
                  <a:pt x="15167976" y="2855443"/>
                  <a:pt x="15179382" y="2857099"/>
                  <a:pt x="15185898" y="2870343"/>
                </a:cubicBezTo>
                <a:cubicBezTo>
                  <a:pt x="15198932" y="2896833"/>
                  <a:pt x="15185898" y="2923322"/>
                  <a:pt x="15166346" y="2916699"/>
                </a:cubicBezTo>
                <a:cubicBezTo>
                  <a:pt x="15140278" y="2916699"/>
                  <a:pt x="15120726" y="2916699"/>
                  <a:pt x="15095742" y="2923322"/>
                </a:cubicBezTo>
                <a:cubicBezTo>
                  <a:pt x="15095742" y="2890210"/>
                  <a:pt x="15095742" y="2863721"/>
                  <a:pt x="15120726" y="2863721"/>
                </a:cubicBezTo>
                <a:cubicBezTo>
                  <a:pt x="15130502" y="2863721"/>
                  <a:pt x="15143536" y="2858754"/>
                  <a:pt x="15155756" y="2857099"/>
                </a:cubicBezTo>
                <a:close/>
                <a:moveTo>
                  <a:pt x="14905535" y="2855416"/>
                </a:moveTo>
                <a:cubicBezTo>
                  <a:pt x="14914225" y="2852003"/>
                  <a:pt x="14923729" y="2852003"/>
                  <a:pt x="14933504" y="2855416"/>
                </a:cubicBezTo>
                <a:cubicBezTo>
                  <a:pt x="14913953" y="2862239"/>
                  <a:pt x="14895488" y="2869065"/>
                  <a:pt x="14882454" y="2875890"/>
                </a:cubicBezTo>
                <a:cubicBezTo>
                  <a:pt x="14888971" y="2865652"/>
                  <a:pt x="14896846" y="2858827"/>
                  <a:pt x="14905535" y="2855416"/>
                </a:cubicBezTo>
                <a:close/>
                <a:moveTo>
                  <a:pt x="13028326" y="2853810"/>
                </a:moveTo>
                <a:cubicBezTo>
                  <a:pt x="13045709" y="2853810"/>
                  <a:pt x="13065577" y="2860290"/>
                  <a:pt x="13075510" y="2860290"/>
                </a:cubicBezTo>
                <a:cubicBezTo>
                  <a:pt x="13075510" y="2918606"/>
                  <a:pt x="13015908" y="2886208"/>
                  <a:pt x="12996041" y="2886208"/>
                </a:cubicBezTo>
                <a:cubicBezTo>
                  <a:pt x="12996041" y="2860290"/>
                  <a:pt x="13010942" y="2853810"/>
                  <a:pt x="13028326" y="2853810"/>
                </a:cubicBezTo>
                <a:close/>
                <a:moveTo>
                  <a:pt x="15960480" y="2843852"/>
                </a:moveTo>
                <a:cubicBezTo>
                  <a:pt x="15960480" y="2850677"/>
                  <a:pt x="15966800" y="2857501"/>
                  <a:pt x="15966800" y="2864325"/>
                </a:cubicBezTo>
                <a:cubicBezTo>
                  <a:pt x="15960480" y="2871149"/>
                  <a:pt x="15948894" y="2864325"/>
                  <a:pt x="15960480" y="2843852"/>
                </a:cubicBezTo>
                <a:close/>
                <a:moveTo>
                  <a:pt x="17972311" y="2843851"/>
                </a:moveTo>
                <a:cubicBezTo>
                  <a:pt x="18003947" y="2843851"/>
                  <a:pt x="18043219" y="2875449"/>
                  <a:pt x="18075947" y="2888087"/>
                </a:cubicBezTo>
                <a:cubicBezTo>
                  <a:pt x="18075947" y="2956551"/>
                  <a:pt x="17991947" y="2919688"/>
                  <a:pt x="17965767" y="2907045"/>
                </a:cubicBezTo>
                <a:cubicBezTo>
                  <a:pt x="17939587" y="2894407"/>
                  <a:pt x="17939587" y="2843851"/>
                  <a:pt x="17972311" y="2843851"/>
                </a:cubicBezTo>
                <a:close/>
                <a:moveTo>
                  <a:pt x="19208739" y="2843848"/>
                </a:moveTo>
                <a:cubicBezTo>
                  <a:pt x="19202179" y="2849834"/>
                  <a:pt x="19202179" y="2855822"/>
                  <a:pt x="19195615" y="2861809"/>
                </a:cubicBezTo>
                <a:cubicBezTo>
                  <a:pt x="19195615" y="2843848"/>
                  <a:pt x="19195615" y="2843848"/>
                  <a:pt x="19208739" y="2843848"/>
                </a:cubicBezTo>
                <a:close/>
                <a:moveTo>
                  <a:pt x="12033401" y="2830301"/>
                </a:moveTo>
                <a:cubicBezTo>
                  <a:pt x="12033401" y="2849642"/>
                  <a:pt x="12038775" y="2862535"/>
                  <a:pt x="12051672" y="2862535"/>
                </a:cubicBezTo>
                <a:cubicBezTo>
                  <a:pt x="12051672" y="2843195"/>
                  <a:pt x="12046298" y="2830301"/>
                  <a:pt x="12033401" y="2830301"/>
                </a:cubicBezTo>
                <a:close/>
                <a:moveTo>
                  <a:pt x="17110131" y="2829636"/>
                </a:moveTo>
                <a:cubicBezTo>
                  <a:pt x="17142447" y="2835991"/>
                  <a:pt x="17168303" y="2829636"/>
                  <a:pt x="17193079" y="2842347"/>
                </a:cubicBezTo>
                <a:cubicBezTo>
                  <a:pt x="17251247" y="2867773"/>
                  <a:pt x="17161839" y="2912272"/>
                  <a:pt x="17148911" y="2918627"/>
                </a:cubicBezTo>
                <a:cubicBezTo>
                  <a:pt x="17135987" y="2893201"/>
                  <a:pt x="17123059" y="2861418"/>
                  <a:pt x="17110131" y="2829636"/>
                </a:cubicBezTo>
                <a:close/>
                <a:moveTo>
                  <a:pt x="19711247" y="2829631"/>
                </a:moveTo>
                <a:cubicBezTo>
                  <a:pt x="19711247" y="2848893"/>
                  <a:pt x="19705259" y="2861738"/>
                  <a:pt x="19693287" y="2861738"/>
                </a:cubicBezTo>
                <a:cubicBezTo>
                  <a:pt x="19693287" y="2842473"/>
                  <a:pt x="19699275" y="2829631"/>
                  <a:pt x="19711247" y="2829631"/>
                </a:cubicBezTo>
                <a:close/>
                <a:moveTo>
                  <a:pt x="20488539" y="2829626"/>
                </a:moveTo>
                <a:cubicBezTo>
                  <a:pt x="20488539" y="2866517"/>
                  <a:pt x="20463943" y="2860369"/>
                  <a:pt x="20451647" y="2860369"/>
                </a:cubicBezTo>
                <a:cubicBezTo>
                  <a:pt x="20451647" y="2829626"/>
                  <a:pt x="20470091" y="2829626"/>
                  <a:pt x="20488539" y="2829626"/>
                </a:cubicBezTo>
                <a:close/>
                <a:moveTo>
                  <a:pt x="10620404" y="2827080"/>
                </a:moveTo>
                <a:cubicBezTo>
                  <a:pt x="10609925" y="2828694"/>
                  <a:pt x="10601865" y="2836747"/>
                  <a:pt x="10601865" y="2862535"/>
                </a:cubicBezTo>
                <a:cubicBezTo>
                  <a:pt x="10621210" y="2862535"/>
                  <a:pt x="10653451" y="2881878"/>
                  <a:pt x="10653451" y="2830301"/>
                </a:cubicBezTo>
                <a:cubicBezTo>
                  <a:pt x="10643779" y="2830301"/>
                  <a:pt x="10630882" y="2825468"/>
                  <a:pt x="10620404" y="2827080"/>
                </a:cubicBezTo>
                <a:close/>
                <a:moveTo>
                  <a:pt x="17386475" y="2825331"/>
                </a:moveTo>
                <a:cubicBezTo>
                  <a:pt x="17395919" y="2825331"/>
                  <a:pt x="17405495" y="2828639"/>
                  <a:pt x="17412411" y="2828639"/>
                </a:cubicBezTo>
                <a:cubicBezTo>
                  <a:pt x="17412411" y="2841864"/>
                  <a:pt x="17412411" y="2848477"/>
                  <a:pt x="17412411" y="2861705"/>
                </a:cubicBezTo>
                <a:cubicBezTo>
                  <a:pt x="17398579" y="2855091"/>
                  <a:pt x="17380491" y="2848477"/>
                  <a:pt x="17361339" y="2841864"/>
                </a:cubicBezTo>
                <a:cubicBezTo>
                  <a:pt x="17367723" y="2828640"/>
                  <a:pt x="17377031" y="2825331"/>
                  <a:pt x="17386475" y="2825331"/>
                </a:cubicBezTo>
                <a:close/>
                <a:moveTo>
                  <a:pt x="11956021" y="2822248"/>
                </a:moveTo>
                <a:cubicBezTo>
                  <a:pt x="11935064" y="2822248"/>
                  <a:pt x="11910883" y="2830301"/>
                  <a:pt x="11897986" y="2830301"/>
                </a:cubicBezTo>
                <a:cubicBezTo>
                  <a:pt x="11897986" y="2901221"/>
                  <a:pt x="11968918" y="2862535"/>
                  <a:pt x="11994711" y="2862535"/>
                </a:cubicBezTo>
                <a:cubicBezTo>
                  <a:pt x="11994711" y="2830301"/>
                  <a:pt x="11976978" y="2822248"/>
                  <a:pt x="11956021" y="2822248"/>
                </a:cubicBezTo>
                <a:close/>
                <a:moveTo>
                  <a:pt x="15870978" y="2820033"/>
                </a:moveTo>
                <a:cubicBezTo>
                  <a:pt x="15903458" y="2821572"/>
                  <a:pt x="15938522" y="2835103"/>
                  <a:pt x="15962034" y="2874477"/>
                </a:cubicBezTo>
                <a:cubicBezTo>
                  <a:pt x="15943388" y="2904009"/>
                  <a:pt x="15916836" y="2867094"/>
                  <a:pt x="15915670" y="2877247"/>
                </a:cubicBezTo>
                <a:lnTo>
                  <a:pt x="15917266" y="2886254"/>
                </a:lnTo>
                <a:lnTo>
                  <a:pt x="15922280" y="2883449"/>
                </a:lnTo>
                <a:cubicBezTo>
                  <a:pt x="15927202" y="2878633"/>
                  <a:pt x="15924742" y="2895490"/>
                  <a:pt x="15923202" y="2904219"/>
                </a:cubicBezTo>
                <a:lnTo>
                  <a:pt x="15923194" y="2904270"/>
                </a:lnTo>
                <a:lnTo>
                  <a:pt x="15924200" y="2907288"/>
                </a:lnTo>
                <a:lnTo>
                  <a:pt x="15922796" y="2906383"/>
                </a:lnTo>
                <a:lnTo>
                  <a:pt x="15922280" y="2909137"/>
                </a:lnTo>
                <a:lnTo>
                  <a:pt x="15920932" y="2905181"/>
                </a:lnTo>
                <a:lnTo>
                  <a:pt x="15877176" y="2876938"/>
                </a:lnTo>
                <a:cubicBezTo>
                  <a:pt x="15862584" y="2862992"/>
                  <a:pt x="15849612" y="2844946"/>
                  <a:pt x="15839882" y="2821983"/>
                </a:cubicBezTo>
                <a:cubicBezTo>
                  <a:pt x="15849610" y="2820341"/>
                  <a:pt x="15860150" y="2819526"/>
                  <a:pt x="15870978" y="2820033"/>
                </a:cubicBezTo>
                <a:close/>
                <a:moveTo>
                  <a:pt x="17348759" y="2811050"/>
                </a:moveTo>
                <a:cubicBezTo>
                  <a:pt x="17350399" y="2809329"/>
                  <a:pt x="17353679" y="2812769"/>
                  <a:pt x="17360243" y="2819586"/>
                </a:cubicBezTo>
                <a:cubicBezTo>
                  <a:pt x="17353679" y="2826408"/>
                  <a:pt x="17347119" y="2826408"/>
                  <a:pt x="17347119" y="2833234"/>
                </a:cubicBezTo>
                <a:cubicBezTo>
                  <a:pt x="17347119" y="2819585"/>
                  <a:pt x="17347119" y="2812769"/>
                  <a:pt x="17348759" y="2811050"/>
                </a:cubicBezTo>
                <a:close/>
                <a:moveTo>
                  <a:pt x="14763053" y="2801454"/>
                </a:moveTo>
                <a:cubicBezTo>
                  <a:pt x="14792430" y="2800636"/>
                  <a:pt x="14821142" y="2808831"/>
                  <a:pt x="14843473" y="2844944"/>
                </a:cubicBezTo>
                <a:cubicBezTo>
                  <a:pt x="14817951" y="2851506"/>
                  <a:pt x="14786049" y="2871193"/>
                  <a:pt x="14754147" y="2858068"/>
                </a:cubicBezTo>
                <a:cubicBezTo>
                  <a:pt x="14728625" y="2844944"/>
                  <a:pt x="14704167" y="2825255"/>
                  <a:pt x="14678645" y="2812121"/>
                </a:cubicBezTo>
                <a:cubicBezTo>
                  <a:pt x="14703635" y="2812121"/>
                  <a:pt x="14733676" y="2802277"/>
                  <a:pt x="14763053" y="2801454"/>
                </a:cubicBezTo>
                <a:close/>
                <a:moveTo>
                  <a:pt x="10692142" y="2798035"/>
                </a:moveTo>
                <a:cubicBezTo>
                  <a:pt x="10679245" y="2798035"/>
                  <a:pt x="10672797" y="2810946"/>
                  <a:pt x="10672797" y="2830301"/>
                </a:cubicBezTo>
                <a:cubicBezTo>
                  <a:pt x="10685693" y="2830301"/>
                  <a:pt x="10692142" y="2817421"/>
                  <a:pt x="10692142" y="2798035"/>
                </a:cubicBezTo>
                <a:close/>
                <a:moveTo>
                  <a:pt x="17052179" y="2796444"/>
                </a:moveTo>
                <a:cubicBezTo>
                  <a:pt x="17052179" y="2815563"/>
                  <a:pt x="17052179" y="2841018"/>
                  <a:pt x="17052179" y="2860116"/>
                </a:cubicBezTo>
                <a:cubicBezTo>
                  <a:pt x="17039251" y="2860116"/>
                  <a:pt x="17019863" y="2866482"/>
                  <a:pt x="17001547" y="2853749"/>
                </a:cubicBezTo>
                <a:cubicBezTo>
                  <a:pt x="16982159" y="2841018"/>
                  <a:pt x="17052179" y="2796444"/>
                  <a:pt x="17052179" y="2796444"/>
                </a:cubicBezTo>
                <a:close/>
                <a:moveTo>
                  <a:pt x="19654371" y="2796442"/>
                </a:moveTo>
                <a:cubicBezTo>
                  <a:pt x="19654371" y="2815725"/>
                  <a:pt x="19648383" y="2828557"/>
                  <a:pt x="19636407" y="2828557"/>
                </a:cubicBezTo>
                <a:cubicBezTo>
                  <a:pt x="19636407" y="2809275"/>
                  <a:pt x="19642395" y="2796442"/>
                  <a:pt x="19654371" y="2796442"/>
                </a:cubicBezTo>
                <a:close/>
                <a:moveTo>
                  <a:pt x="19228795" y="2796442"/>
                </a:moveTo>
                <a:cubicBezTo>
                  <a:pt x="19241923" y="2796442"/>
                  <a:pt x="19241923" y="2809275"/>
                  <a:pt x="19241923" y="2828557"/>
                </a:cubicBezTo>
                <a:cubicBezTo>
                  <a:pt x="19228795" y="2828557"/>
                  <a:pt x="19228795" y="2815725"/>
                  <a:pt x="19228795" y="2796442"/>
                </a:cubicBezTo>
                <a:close/>
                <a:moveTo>
                  <a:pt x="17317611" y="2796442"/>
                </a:moveTo>
                <a:cubicBezTo>
                  <a:pt x="17317611" y="2833344"/>
                  <a:pt x="17298347" y="2827196"/>
                  <a:pt x="17285503" y="2827196"/>
                </a:cubicBezTo>
                <a:cubicBezTo>
                  <a:pt x="17285503" y="2796442"/>
                  <a:pt x="17304771" y="2796442"/>
                  <a:pt x="17317611" y="2796442"/>
                </a:cubicBezTo>
                <a:close/>
                <a:moveTo>
                  <a:pt x="15356430" y="2786970"/>
                </a:moveTo>
                <a:cubicBezTo>
                  <a:pt x="15427336" y="2786970"/>
                  <a:pt x="15504688" y="2806825"/>
                  <a:pt x="15580966" y="2806825"/>
                </a:cubicBezTo>
                <a:cubicBezTo>
                  <a:pt x="15606750" y="2806825"/>
                  <a:pt x="15677656" y="2800212"/>
                  <a:pt x="15677656" y="2866442"/>
                </a:cubicBezTo>
                <a:cubicBezTo>
                  <a:pt x="15638980" y="2866442"/>
                  <a:pt x="15600304" y="2866442"/>
                  <a:pt x="15561628" y="2866442"/>
                </a:cubicBezTo>
                <a:cubicBezTo>
                  <a:pt x="15491796" y="2839954"/>
                  <a:pt x="15427336" y="2813476"/>
                  <a:pt x="15356430" y="2786970"/>
                </a:cubicBezTo>
                <a:close/>
                <a:moveTo>
                  <a:pt x="16981959" y="2778778"/>
                </a:moveTo>
                <a:cubicBezTo>
                  <a:pt x="16987263" y="2779181"/>
                  <a:pt x="16991907" y="2782825"/>
                  <a:pt x="16994871" y="2790923"/>
                </a:cubicBezTo>
                <a:cubicBezTo>
                  <a:pt x="17014259" y="2842768"/>
                  <a:pt x="16957167" y="2829808"/>
                  <a:pt x="16944243" y="2829808"/>
                </a:cubicBezTo>
                <a:cubicBezTo>
                  <a:pt x="16944243" y="2805493"/>
                  <a:pt x="16966055" y="2777562"/>
                  <a:pt x="16981959" y="2778778"/>
                </a:cubicBezTo>
                <a:close/>
                <a:moveTo>
                  <a:pt x="19129259" y="2772745"/>
                </a:moveTo>
                <a:cubicBezTo>
                  <a:pt x="19141231" y="2772745"/>
                  <a:pt x="19147219" y="2779570"/>
                  <a:pt x="19147219" y="2800041"/>
                </a:cubicBezTo>
                <a:cubicBezTo>
                  <a:pt x="19135247" y="2800041"/>
                  <a:pt x="19129259" y="2793219"/>
                  <a:pt x="19129259" y="2772745"/>
                </a:cubicBezTo>
                <a:close/>
                <a:moveTo>
                  <a:pt x="17260751" y="2772744"/>
                </a:moveTo>
                <a:cubicBezTo>
                  <a:pt x="17260751" y="2791359"/>
                  <a:pt x="17260751" y="2809980"/>
                  <a:pt x="17260751" y="2828593"/>
                </a:cubicBezTo>
                <a:cubicBezTo>
                  <a:pt x="17248111" y="2828593"/>
                  <a:pt x="17235471" y="2828593"/>
                  <a:pt x="17222835" y="2828593"/>
                </a:cubicBezTo>
                <a:cubicBezTo>
                  <a:pt x="17216515" y="2816193"/>
                  <a:pt x="17210195" y="2803766"/>
                  <a:pt x="17204927" y="2791359"/>
                </a:cubicBezTo>
                <a:cubicBezTo>
                  <a:pt x="17222835" y="2778948"/>
                  <a:pt x="17241791" y="2772744"/>
                  <a:pt x="17260751" y="2772744"/>
                </a:cubicBezTo>
                <a:close/>
                <a:moveTo>
                  <a:pt x="15730866" y="2772744"/>
                </a:moveTo>
                <a:cubicBezTo>
                  <a:pt x="15761958" y="2778949"/>
                  <a:pt x="15787688" y="2791359"/>
                  <a:pt x="15819850" y="2797558"/>
                </a:cubicBezTo>
                <a:cubicBezTo>
                  <a:pt x="15787688" y="2803766"/>
                  <a:pt x="15761958" y="2816193"/>
                  <a:pt x="15730866" y="2828593"/>
                </a:cubicBezTo>
                <a:cubicBezTo>
                  <a:pt x="15730866" y="2809980"/>
                  <a:pt x="15730866" y="2791359"/>
                  <a:pt x="15730866" y="2772744"/>
                </a:cubicBezTo>
                <a:close/>
                <a:moveTo>
                  <a:pt x="19090347" y="2772744"/>
                </a:moveTo>
                <a:cubicBezTo>
                  <a:pt x="19090347" y="2797558"/>
                  <a:pt x="19090347" y="2828593"/>
                  <a:pt x="19072383" y="2828593"/>
                </a:cubicBezTo>
                <a:cubicBezTo>
                  <a:pt x="19072383" y="2803766"/>
                  <a:pt x="19072383" y="2772744"/>
                  <a:pt x="19090347" y="2772744"/>
                </a:cubicBezTo>
                <a:close/>
                <a:moveTo>
                  <a:pt x="19595243" y="2770102"/>
                </a:moveTo>
                <a:cubicBezTo>
                  <a:pt x="19604335" y="2768447"/>
                  <a:pt x="19615907" y="2771753"/>
                  <a:pt x="19625827" y="2771753"/>
                </a:cubicBezTo>
                <a:cubicBezTo>
                  <a:pt x="19625827" y="2804813"/>
                  <a:pt x="19599375" y="2798205"/>
                  <a:pt x="19579535" y="2798205"/>
                </a:cubicBezTo>
                <a:cubicBezTo>
                  <a:pt x="19579535" y="2778367"/>
                  <a:pt x="19586147" y="2771754"/>
                  <a:pt x="19595243" y="2770102"/>
                </a:cubicBezTo>
                <a:close/>
                <a:moveTo>
                  <a:pt x="17184943" y="2741601"/>
                </a:moveTo>
                <a:cubicBezTo>
                  <a:pt x="17184943" y="2781097"/>
                  <a:pt x="17166495" y="2774327"/>
                  <a:pt x="17148051" y="2774327"/>
                </a:cubicBezTo>
                <a:cubicBezTo>
                  <a:pt x="17148051" y="2734829"/>
                  <a:pt x="17172643" y="2741601"/>
                  <a:pt x="17184943" y="2741601"/>
                </a:cubicBezTo>
                <a:close/>
                <a:moveTo>
                  <a:pt x="15184802" y="2739568"/>
                </a:moveTo>
                <a:cubicBezTo>
                  <a:pt x="15184802" y="2758368"/>
                  <a:pt x="15178814" y="2771638"/>
                  <a:pt x="15166838" y="2771638"/>
                </a:cubicBezTo>
                <a:cubicBezTo>
                  <a:pt x="15166838" y="2746204"/>
                  <a:pt x="15172826" y="2739568"/>
                  <a:pt x="15184802" y="2739568"/>
                </a:cubicBezTo>
                <a:close/>
                <a:moveTo>
                  <a:pt x="17730039" y="2739568"/>
                </a:moveTo>
                <a:cubicBezTo>
                  <a:pt x="17730039" y="2758367"/>
                  <a:pt x="17724051" y="2771638"/>
                  <a:pt x="17712075" y="2771638"/>
                </a:cubicBezTo>
                <a:cubicBezTo>
                  <a:pt x="17712075" y="2746203"/>
                  <a:pt x="17718063" y="2739568"/>
                  <a:pt x="17730039" y="2739568"/>
                </a:cubicBezTo>
                <a:close/>
                <a:moveTo>
                  <a:pt x="12595215" y="2737736"/>
                </a:moveTo>
                <a:cubicBezTo>
                  <a:pt x="12583124" y="2736259"/>
                  <a:pt x="12568615" y="2741094"/>
                  <a:pt x="12558943" y="2741094"/>
                </a:cubicBezTo>
                <a:cubicBezTo>
                  <a:pt x="12558943" y="2785149"/>
                  <a:pt x="12597633" y="2772256"/>
                  <a:pt x="12616978" y="2772256"/>
                </a:cubicBezTo>
                <a:cubicBezTo>
                  <a:pt x="12616978" y="2747005"/>
                  <a:pt x="12607305" y="2739212"/>
                  <a:pt x="12595215" y="2737736"/>
                </a:cubicBezTo>
                <a:close/>
                <a:moveTo>
                  <a:pt x="19019643" y="2736633"/>
                </a:moveTo>
                <a:cubicBezTo>
                  <a:pt x="19030015" y="2735153"/>
                  <a:pt x="19042783" y="2739999"/>
                  <a:pt x="19052363" y="2739999"/>
                </a:cubicBezTo>
                <a:cubicBezTo>
                  <a:pt x="19052363" y="2790626"/>
                  <a:pt x="19020439" y="2771235"/>
                  <a:pt x="19001287" y="2771235"/>
                </a:cubicBezTo>
                <a:cubicBezTo>
                  <a:pt x="19001287" y="2745923"/>
                  <a:pt x="19009267" y="2738113"/>
                  <a:pt x="19019643" y="2736633"/>
                </a:cubicBezTo>
                <a:close/>
                <a:moveTo>
                  <a:pt x="19515075" y="2706584"/>
                </a:moveTo>
                <a:cubicBezTo>
                  <a:pt x="19525159" y="2709775"/>
                  <a:pt x="19536019" y="2719353"/>
                  <a:pt x="19545323" y="2725737"/>
                </a:cubicBezTo>
                <a:cubicBezTo>
                  <a:pt x="19539119" y="2725737"/>
                  <a:pt x="19539119" y="2732121"/>
                  <a:pt x="19532915" y="2738505"/>
                </a:cubicBezTo>
                <a:cubicBezTo>
                  <a:pt x="19520503" y="2732121"/>
                  <a:pt x="19501891" y="2725737"/>
                  <a:pt x="19489479" y="2725737"/>
                </a:cubicBezTo>
                <a:cubicBezTo>
                  <a:pt x="19495687" y="2706584"/>
                  <a:pt x="19504991" y="2703392"/>
                  <a:pt x="19515075" y="2706584"/>
                </a:cubicBezTo>
                <a:close/>
                <a:moveTo>
                  <a:pt x="17654107" y="2706391"/>
                </a:moveTo>
                <a:cubicBezTo>
                  <a:pt x="17654107" y="2725656"/>
                  <a:pt x="17654107" y="2738499"/>
                  <a:pt x="17640983" y="2738499"/>
                </a:cubicBezTo>
                <a:cubicBezTo>
                  <a:pt x="17640983" y="2719234"/>
                  <a:pt x="17640983" y="2706391"/>
                  <a:pt x="17654107" y="2706391"/>
                </a:cubicBezTo>
                <a:close/>
                <a:moveTo>
                  <a:pt x="19938755" y="2706391"/>
                </a:moveTo>
                <a:cubicBezTo>
                  <a:pt x="19938755" y="2725656"/>
                  <a:pt x="19932767" y="2738499"/>
                  <a:pt x="19920795" y="2738499"/>
                </a:cubicBezTo>
                <a:cubicBezTo>
                  <a:pt x="19920795" y="2712813"/>
                  <a:pt x="19926779" y="2706391"/>
                  <a:pt x="19938755" y="2706391"/>
                </a:cubicBezTo>
                <a:close/>
                <a:moveTo>
                  <a:pt x="20317935" y="2706391"/>
                </a:moveTo>
                <a:cubicBezTo>
                  <a:pt x="20317935" y="2725656"/>
                  <a:pt x="20311947" y="2738499"/>
                  <a:pt x="20299975" y="2738499"/>
                </a:cubicBezTo>
                <a:cubicBezTo>
                  <a:pt x="20299975" y="2719233"/>
                  <a:pt x="20305959" y="2706391"/>
                  <a:pt x="20317935" y="2706391"/>
                </a:cubicBezTo>
                <a:close/>
                <a:moveTo>
                  <a:pt x="15557604" y="2706390"/>
                </a:moveTo>
                <a:cubicBezTo>
                  <a:pt x="15582882" y="2719660"/>
                  <a:pt x="15639760" y="2706390"/>
                  <a:pt x="15639760" y="2771641"/>
                </a:cubicBezTo>
                <a:cubicBezTo>
                  <a:pt x="15601842" y="2771641"/>
                  <a:pt x="15563924" y="2771641"/>
                  <a:pt x="15527058" y="2771641"/>
                </a:cubicBezTo>
                <a:cubicBezTo>
                  <a:pt x="15532324" y="2746204"/>
                  <a:pt x="15546018" y="2726296"/>
                  <a:pt x="15557604" y="2706390"/>
                </a:cubicBezTo>
                <a:close/>
                <a:moveTo>
                  <a:pt x="17071415" y="2704216"/>
                </a:moveTo>
                <a:cubicBezTo>
                  <a:pt x="17085791" y="2702439"/>
                  <a:pt x="17099255" y="2709548"/>
                  <a:pt x="17109047" y="2709548"/>
                </a:cubicBezTo>
                <a:cubicBezTo>
                  <a:pt x="17109047" y="2752732"/>
                  <a:pt x="17076411" y="2759051"/>
                  <a:pt x="17050303" y="2771691"/>
                </a:cubicBezTo>
                <a:cubicBezTo>
                  <a:pt x="17050303" y="2752732"/>
                  <a:pt x="17043775" y="2722187"/>
                  <a:pt x="17056831" y="2709548"/>
                </a:cubicBezTo>
                <a:cubicBezTo>
                  <a:pt x="17061727" y="2706389"/>
                  <a:pt x="17066619" y="2704809"/>
                  <a:pt x="17071415" y="2704216"/>
                </a:cubicBezTo>
                <a:close/>
                <a:moveTo>
                  <a:pt x="19477719" y="2690421"/>
                </a:moveTo>
                <a:cubicBezTo>
                  <a:pt x="19478539" y="2688924"/>
                  <a:pt x="19481823" y="2690421"/>
                  <a:pt x="19488387" y="2693415"/>
                </a:cubicBezTo>
                <a:cubicBezTo>
                  <a:pt x="19481823" y="2693415"/>
                  <a:pt x="19481823" y="2699402"/>
                  <a:pt x="19481823" y="2705389"/>
                </a:cubicBezTo>
                <a:cubicBezTo>
                  <a:pt x="19478539" y="2696408"/>
                  <a:pt x="19476899" y="2691919"/>
                  <a:pt x="19477719" y="2690421"/>
                </a:cubicBezTo>
                <a:close/>
                <a:moveTo>
                  <a:pt x="12790010" y="2683064"/>
                </a:moveTo>
                <a:cubicBezTo>
                  <a:pt x="12738423" y="2695958"/>
                  <a:pt x="12686836" y="2708855"/>
                  <a:pt x="12636324" y="2721752"/>
                </a:cubicBezTo>
                <a:cubicBezTo>
                  <a:pt x="12649220" y="2734643"/>
                  <a:pt x="12662117" y="2752914"/>
                  <a:pt x="12673939" y="2772256"/>
                </a:cubicBezTo>
                <a:cubicBezTo>
                  <a:pt x="12686836" y="2766883"/>
                  <a:pt x="12699732" y="2759362"/>
                  <a:pt x="12719078" y="2759362"/>
                </a:cubicBezTo>
                <a:cubicBezTo>
                  <a:pt x="12744871" y="2752914"/>
                  <a:pt x="12777113" y="2747539"/>
                  <a:pt x="12809355" y="2741094"/>
                </a:cubicBezTo>
                <a:cubicBezTo>
                  <a:pt x="12802906" y="2721752"/>
                  <a:pt x="12796458" y="2702408"/>
                  <a:pt x="12790010" y="2683064"/>
                </a:cubicBezTo>
                <a:close/>
                <a:moveTo>
                  <a:pt x="15389606" y="2677952"/>
                </a:moveTo>
                <a:cubicBezTo>
                  <a:pt x="15402450" y="2691005"/>
                  <a:pt x="15408872" y="2697532"/>
                  <a:pt x="15421716" y="2710586"/>
                </a:cubicBezTo>
                <a:cubicBezTo>
                  <a:pt x="15408872" y="2717113"/>
                  <a:pt x="15402450" y="2730168"/>
                  <a:pt x="15389606" y="2743221"/>
                </a:cubicBezTo>
                <a:cubicBezTo>
                  <a:pt x="15389606" y="2723640"/>
                  <a:pt x="15389606" y="2697532"/>
                  <a:pt x="15389606" y="2677952"/>
                </a:cubicBezTo>
                <a:close/>
                <a:moveTo>
                  <a:pt x="15358514" y="2677952"/>
                </a:moveTo>
                <a:cubicBezTo>
                  <a:pt x="15378990" y="2677952"/>
                  <a:pt x="15378990" y="2717113"/>
                  <a:pt x="15378990" y="2743221"/>
                </a:cubicBezTo>
                <a:cubicBezTo>
                  <a:pt x="15351690" y="2743221"/>
                  <a:pt x="15358514" y="2704060"/>
                  <a:pt x="15358514" y="2677952"/>
                </a:cubicBezTo>
                <a:close/>
                <a:moveTo>
                  <a:pt x="19090347" y="2677951"/>
                </a:moveTo>
                <a:cubicBezTo>
                  <a:pt x="19090347" y="2703637"/>
                  <a:pt x="19084359" y="2710058"/>
                  <a:pt x="19072383" y="2710058"/>
                </a:cubicBezTo>
                <a:cubicBezTo>
                  <a:pt x="19072383" y="2684372"/>
                  <a:pt x="19078371" y="2677951"/>
                  <a:pt x="19090347" y="2677951"/>
                </a:cubicBezTo>
                <a:close/>
                <a:moveTo>
                  <a:pt x="20279963" y="2677950"/>
                </a:moveTo>
                <a:cubicBezTo>
                  <a:pt x="20279963" y="2703637"/>
                  <a:pt x="20274695" y="2710058"/>
                  <a:pt x="20262055" y="2710058"/>
                </a:cubicBezTo>
                <a:cubicBezTo>
                  <a:pt x="20262055" y="2684372"/>
                  <a:pt x="20274695" y="2677950"/>
                  <a:pt x="20279963" y="2677950"/>
                </a:cubicBezTo>
                <a:close/>
                <a:moveTo>
                  <a:pt x="15317486" y="2675084"/>
                </a:moveTo>
                <a:cubicBezTo>
                  <a:pt x="15317486" y="2714765"/>
                  <a:pt x="15292892" y="2708152"/>
                  <a:pt x="15280594" y="2708152"/>
                </a:cubicBezTo>
                <a:cubicBezTo>
                  <a:pt x="15280594" y="2668471"/>
                  <a:pt x="15305188" y="2675084"/>
                  <a:pt x="15317486" y="2675084"/>
                </a:cubicBezTo>
                <a:close/>
                <a:moveTo>
                  <a:pt x="15066042" y="2650925"/>
                </a:moveTo>
                <a:cubicBezTo>
                  <a:pt x="15093454" y="2643406"/>
                  <a:pt x="15151552" y="2703541"/>
                  <a:pt x="15151552" y="2743630"/>
                </a:cubicBezTo>
                <a:cubicBezTo>
                  <a:pt x="15126970" y="2743630"/>
                  <a:pt x="15082082" y="2762173"/>
                  <a:pt x="15062844" y="2743630"/>
                </a:cubicBezTo>
                <a:cubicBezTo>
                  <a:pt x="15043606" y="2723995"/>
                  <a:pt x="15056432" y="2684723"/>
                  <a:pt x="15056432" y="2658542"/>
                </a:cubicBezTo>
                <a:cubicBezTo>
                  <a:pt x="15058836" y="2654451"/>
                  <a:pt x="15062126" y="2651997"/>
                  <a:pt x="15066042" y="2650925"/>
                </a:cubicBezTo>
                <a:close/>
                <a:moveTo>
                  <a:pt x="15203688" y="2644775"/>
                </a:moveTo>
                <a:cubicBezTo>
                  <a:pt x="15197266" y="2664356"/>
                  <a:pt x="15190846" y="2683937"/>
                  <a:pt x="15184424" y="2710044"/>
                </a:cubicBezTo>
                <a:cubicBezTo>
                  <a:pt x="15178002" y="2696990"/>
                  <a:pt x="15178002" y="2683937"/>
                  <a:pt x="15171580" y="2670883"/>
                </a:cubicBezTo>
                <a:cubicBezTo>
                  <a:pt x="15178002" y="2657828"/>
                  <a:pt x="15190846" y="2651302"/>
                  <a:pt x="15203688" y="2644775"/>
                </a:cubicBezTo>
                <a:close/>
                <a:moveTo>
                  <a:pt x="16426612" y="2644774"/>
                </a:moveTo>
                <a:cubicBezTo>
                  <a:pt x="16426612" y="2670459"/>
                  <a:pt x="16420624" y="2676880"/>
                  <a:pt x="16408650" y="2676880"/>
                </a:cubicBezTo>
                <a:cubicBezTo>
                  <a:pt x="16408650" y="2657616"/>
                  <a:pt x="16414638" y="2644774"/>
                  <a:pt x="16426612" y="2644774"/>
                </a:cubicBezTo>
                <a:close/>
                <a:moveTo>
                  <a:pt x="14223628" y="2644774"/>
                </a:moveTo>
                <a:cubicBezTo>
                  <a:pt x="14235603" y="2644774"/>
                  <a:pt x="14241590" y="2657617"/>
                  <a:pt x="14241590" y="2676880"/>
                </a:cubicBezTo>
                <a:cubicBezTo>
                  <a:pt x="14229615" y="2676880"/>
                  <a:pt x="14223628" y="2670459"/>
                  <a:pt x="14223628" y="2644774"/>
                </a:cubicBezTo>
                <a:close/>
                <a:moveTo>
                  <a:pt x="18110215" y="2644773"/>
                </a:moveTo>
                <a:cubicBezTo>
                  <a:pt x="18122191" y="2644773"/>
                  <a:pt x="18128179" y="2657616"/>
                  <a:pt x="18128179" y="2676880"/>
                </a:cubicBezTo>
                <a:cubicBezTo>
                  <a:pt x="18116203" y="2676880"/>
                  <a:pt x="18110215" y="2670459"/>
                  <a:pt x="18110215" y="2644773"/>
                </a:cubicBezTo>
                <a:close/>
                <a:moveTo>
                  <a:pt x="20246839" y="2644773"/>
                </a:moveTo>
                <a:cubicBezTo>
                  <a:pt x="20246839" y="2670458"/>
                  <a:pt x="20240851" y="2676879"/>
                  <a:pt x="20228879" y="2676879"/>
                </a:cubicBezTo>
                <a:cubicBezTo>
                  <a:pt x="20228879" y="2657615"/>
                  <a:pt x="20234863" y="2644773"/>
                  <a:pt x="20246839" y="2644773"/>
                </a:cubicBezTo>
                <a:close/>
                <a:moveTo>
                  <a:pt x="19867607" y="2644773"/>
                </a:moveTo>
                <a:cubicBezTo>
                  <a:pt x="19867607" y="2664038"/>
                  <a:pt x="19862339" y="2676879"/>
                  <a:pt x="19849699" y="2676879"/>
                </a:cubicBezTo>
                <a:cubicBezTo>
                  <a:pt x="19849699" y="2657615"/>
                  <a:pt x="19849699" y="2644773"/>
                  <a:pt x="19867607" y="2644773"/>
                </a:cubicBezTo>
                <a:close/>
                <a:moveTo>
                  <a:pt x="18064291" y="2644517"/>
                </a:moveTo>
                <a:cubicBezTo>
                  <a:pt x="18076395" y="2639905"/>
                  <a:pt x="18090231" y="2649128"/>
                  <a:pt x="18090231" y="2672186"/>
                </a:cubicBezTo>
                <a:cubicBezTo>
                  <a:pt x="18077931" y="2666037"/>
                  <a:pt x="18065635" y="2659888"/>
                  <a:pt x="18053339" y="2653740"/>
                </a:cubicBezTo>
                <a:cubicBezTo>
                  <a:pt x="18056411" y="2649128"/>
                  <a:pt x="18060255" y="2646054"/>
                  <a:pt x="18064291" y="2644517"/>
                </a:cubicBezTo>
                <a:close/>
                <a:moveTo>
                  <a:pt x="13694930" y="2644376"/>
                </a:moveTo>
                <a:cubicBezTo>
                  <a:pt x="13694930" y="2670168"/>
                  <a:pt x="13700304" y="2676615"/>
                  <a:pt x="13713200" y="2676615"/>
                </a:cubicBezTo>
                <a:cubicBezTo>
                  <a:pt x="13713200" y="2657271"/>
                  <a:pt x="13706752" y="2644376"/>
                  <a:pt x="13694930" y="2644376"/>
                </a:cubicBezTo>
                <a:close/>
                <a:moveTo>
                  <a:pt x="12956592" y="2644376"/>
                </a:moveTo>
                <a:cubicBezTo>
                  <a:pt x="12956592" y="2663721"/>
                  <a:pt x="12950144" y="2702408"/>
                  <a:pt x="12969489" y="2708855"/>
                </a:cubicBezTo>
                <a:cubicBezTo>
                  <a:pt x="12988834" y="2715302"/>
                  <a:pt x="13014628" y="2708855"/>
                  <a:pt x="13040421" y="2708855"/>
                </a:cubicBezTo>
                <a:cubicBezTo>
                  <a:pt x="13084485" y="2708855"/>
                  <a:pt x="13129623" y="2708855"/>
                  <a:pt x="13174762" y="2715302"/>
                </a:cubicBezTo>
                <a:cubicBezTo>
                  <a:pt x="13239246" y="2721752"/>
                  <a:pt x="13322000" y="2747539"/>
                  <a:pt x="13373586" y="2657271"/>
                </a:cubicBezTo>
                <a:cubicBezTo>
                  <a:pt x="13232797" y="2657271"/>
                  <a:pt x="13097382" y="2650824"/>
                  <a:pt x="12956592" y="2644376"/>
                </a:cubicBezTo>
                <a:close/>
                <a:moveTo>
                  <a:pt x="12148397" y="2644376"/>
                </a:moveTo>
                <a:cubicBezTo>
                  <a:pt x="12148397" y="2663721"/>
                  <a:pt x="12148397" y="2676615"/>
                  <a:pt x="12167742" y="2676615"/>
                </a:cubicBezTo>
                <a:cubicBezTo>
                  <a:pt x="12167742" y="2657271"/>
                  <a:pt x="12161294" y="2644376"/>
                  <a:pt x="12148397" y="2644376"/>
                </a:cubicBezTo>
                <a:close/>
                <a:moveTo>
                  <a:pt x="18793295" y="2643603"/>
                </a:moveTo>
                <a:cubicBezTo>
                  <a:pt x="18793295" y="2669388"/>
                  <a:pt x="18799747" y="2675834"/>
                  <a:pt x="18812651" y="2675834"/>
                </a:cubicBezTo>
                <a:cubicBezTo>
                  <a:pt x="18812651" y="2656495"/>
                  <a:pt x="18806199" y="2643603"/>
                  <a:pt x="18793295" y="2643603"/>
                </a:cubicBezTo>
                <a:close/>
                <a:moveTo>
                  <a:pt x="19036299" y="2642281"/>
                </a:moveTo>
                <a:cubicBezTo>
                  <a:pt x="19041987" y="2642791"/>
                  <a:pt x="19047575" y="2643606"/>
                  <a:pt x="19052363" y="2643606"/>
                </a:cubicBezTo>
                <a:cubicBezTo>
                  <a:pt x="19052363" y="2695822"/>
                  <a:pt x="19020439" y="2676241"/>
                  <a:pt x="19001287" y="2676241"/>
                </a:cubicBezTo>
                <a:cubicBezTo>
                  <a:pt x="19001287" y="2641974"/>
                  <a:pt x="19019243" y="2640750"/>
                  <a:pt x="19036299" y="2642281"/>
                </a:cubicBezTo>
                <a:close/>
                <a:moveTo>
                  <a:pt x="16888707" y="2642281"/>
                </a:moveTo>
                <a:cubicBezTo>
                  <a:pt x="16894815" y="2642791"/>
                  <a:pt x="16900631" y="2643608"/>
                  <a:pt x="16905287" y="2643608"/>
                </a:cubicBezTo>
                <a:cubicBezTo>
                  <a:pt x="16905287" y="2695823"/>
                  <a:pt x="16868059" y="2676242"/>
                  <a:pt x="16849443" y="2676242"/>
                </a:cubicBezTo>
                <a:cubicBezTo>
                  <a:pt x="16849443" y="2641974"/>
                  <a:pt x="16870383" y="2640751"/>
                  <a:pt x="16888707" y="2642281"/>
                </a:cubicBezTo>
                <a:close/>
                <a:moveTo>
                  <a:pt x="15084454" y="2637070"/>
                </a:moveTo>
                <a:lnTo>
                  <a:pt x="15090332" y="2642069"/>
                </a:lnTo>
                <a:cubicBezTo>
                  <a:pt x="15091838" y="2643348"/>
                  <a:pt x="15090834" y="2642496"/>
                  <a:pt x="15088826" y="2640789"/>
                </a:cubicBezTo>
                <a:close/>
                <a:moveTo>
                  <a:pt x="12238943" y="2636316"/>
                </a:moveTo>
                <a:cubicBezTo>
                  <a:pt x="12219061" y="2636316"/>
                  <a:pt x="12196760" y="2644376"/>
                  <a:pt x="12187087" y="2644376"/>
                </a:cubicBezTo>
                <a:cubicBezTo>
                  <a:pt x="12187087" y="2715302"/>
                  <a:pt x="12256945" y="2676615"/>
                  <a:pt x="12276290" y="2676615"/>
                </a:cubicBezTo>
                <a:cubicBezTo>
                  <a:pt x="12276290" y="2644376"/>
                  <a:pt x="12258826" y="2636316"/>
                  <a:pt x="12238943" y="2636316"/>
                </a:cubicBezTo>
                <a:close/>
                <a:moveTo>
                  <a:pt x="15083892" y="2628806"/>
                </a:moveTo>
                <a:lnTo>
                  <a:pt x="15084454" y="2637070"/>
                </a:lnTo>
                <a:lnTo>
                  <a:pt x="15084908" y="2643775"/>
                </a:lnTo>
                <a:cubicBezTo>
                  <a:pt x="15076782" y="2643775"/>
                  <a:pt x="15076782" y="2637787"/>
                  <a:pt x="15076782" y="2631800"/>
                </a:cubicBezTo>
                <a:cubicBezTo>
                  <a:pt x="15080844" y="2628806"/>
                  <a:pt x="15082876" y="2627310"/>
                  <a:pt x="15083892" y="2628806"/>
                </a:cubicBezTo>
                <a:close/>
                <a:moveTo>
                  <a:pt x="18245871" y="2616338"/>
                </a:moveTo>
                <a:cubicBezTo>
                  <a:pt x="18271839" y="2687841"/>
                  <a:pt x="18317287" y="2720342"/>
                  <a:pt x="18362735" y="2751760"/>
                </a:cubicBezTo>
                <a:cubicBezTo>
                  <a:pt x="18426575" y="2784258"/>
                  <a:pt x="18485007" y="2810267"/>
                  <a:pt x="18549931" y="2842765"/>
                </a:cubicBezTo>
                <a:cubicBezTo>
                  <a:pt x="18478515" y="2823268"/>
                  <a:pt x="18408179" y="2810267"/>
                  <a:pt x="18336763" y="2816767"/>
                </a:cubicBezTo>
                <a:cubicBezTo>
                  <a:pt x="18343255" y="2810267"/>
                  <a:pt x="18343255" y="2803747"/>
                  <a:pt x="18349747" y="2797259"/>
                </a:cubicBezTo>
                <a:cubicBezTo>
                  <a:pt x="18330271" y="2784258"/>
                  <a:pt x="18310795" y="2810267"/>
                  <a:pt x="18297811" y="2790759"/>
                </a:cubicBezTo>
                <a:cubicBezTo>
                  <a:pt x="18284823" y="2771259"/>
                  <a:pt x="18284823" y="2739841"/>
                  <a:pt x="18278331" y="2720342"/>
                </a:cubicBezTo>
                <a:cubicBezTo>
                  <a:pt x="18278331" y="2733341"/>
                  <a:pt x="18271839" y="2765843"/>
                  <a:pt x="18258855" y="2765843"/>
                </a:cubicBezTo>
                <a:cubicBezTo>
                  <a:pt x="18245871" y="2765843"/>
                  <a:pt x="18226391" y="2758259"/>
                  <a:pt x="18226391" y="2733341"/>
                </a:cubicBezTo>
                <a:cubicBezTo>
                  <a:pt x="18226391" y="2707342"/>
                  <a:pt x="18214491" y="2681341"/>
                  <a:pt x="18219899" y="2655340"/>
                </a:cubicBezTo>
                <a:cubicBezTo>
                  <a:pt x="18226391" y="2642340"/>
                  <a:pt x="18239379" y="2629340"/>
                  <a:pt x="18245871" y="2616338"/>
                </a:cubicBezTo>
                <a:close/>
                <a:moveTo>
                  <a:pt x="18020335" y="2613509"/>
                </a:moveTo>
                <a:cubicBezTo>
                  <a:pt x="18032399" y="2615526"/>
                  <a:pt x="18045175" y="2624907"/>
                  <a:pt x="18052283" y="2628397"/>
                </a:cubicBezTo>
                <a:cubicBezTo>
                  <a:pt x="18039647" y="2653216"/>
                  <a:pt x="18014367" y="2634602"/>
                  <a:pt x="17996459" y="2628397"/>
                </a:cubicBezTo>
                <a:cubicBezTo>
                  <a:pt x="17999619" y="2620641"/>
                  <a:pt x="18003899" y="2616374"/>
                  <a:pt x="18008739" y="2614436"/>
                </a:cubicBezTo>
                <a:cubicBezTo>
                  <a:pt x="18012367" y="2612981"/>
                  <a:pt x="18016311" y="2612836"/>
                  <a:pt x="18020335" y="2613509"/>
                </a:cubicBezTo>
                <a:close/>
                <a:moveTo>
                  <a:pt x="17683307" y="2612256"/>
                </a:moveTo>
                <a:cubicBezTo>
                  <a:pt x="17693227" y="2615562"/>
                  <a:pt x="17701495" y="2627136"/>
                  <a:pt x="17701495" y="2643671"/>
                </a:cubicBezTo>
                <a:cubicBezTo>
                  <a:pt x="17688267" y="2643671"/>
                  <a:pt x="17668427" y="2637057"/>
                  <a:pt x="17655199" y="2630443"/>
                </a:cubicBezTo>
                <a:cubicBezTo>
                  <a:pt x="17661815" y="2613909"/>
                  <a:pt x="17673387" y="2608950"/>
                  <a:pt x="17683307" y="2612256"/>
                </a:cubicBezTo>
                <a:close/>
                <a:moveTo>
                  <a:pt x="12488011" y="2612137"/>
                </a:moveTo>
                <a:cubicBezTo>
                  <a:pt x="12488011" y="2631480"/>
                  <a:pt x="12488011" y="2644376"/>
                  <a:pt x="12500908" y="2644376"/>
                </a:cubicBezTo>
                <a:cubicBezTo>
                  <a:pt x="12500908" y="2625034"/>
                  <a:pt x="12500908" y="2612137"/>
                  <a:pt x="12488011" y="2612137"/>
                </a:cubicBezTo>
                <a:close/>
                <a:moveTo>
                  <a:pt x="12411705" y="2612137"/>
                </a:moveTo>
                <a:cubicBezTo>
                  <a:pt x="12411705" y="2650824"/>
                  <a:pt x="12431051" y="2644376"/>
                  <a:pt x="12449321" y="2644376"/>
                </a:cubicBezTo>
                <a:cubicBezTo>
                  <a:pt x="12449321" y="2612137"/>
                  <a:pt x="12424602" y="2612137"/>
                  <a:pt x="12411705" y="2612137"/>
                </a:cubicBezTo>
                <a:close/>
                <a:moveTo>
                  <a:pt x="11975366" y="2612137"/>
                </a:moveTo>
                <a:cubicBezTo>
                  <a:pt x="11789438" y="2676615"/>
                  <a:pt x="11603510" y="2715302"/>
                  <a:pt x="11411134" y="2759362"/>
                </a:cubicBezTo>
                <a:cubicBezTo>
                  <a:pt x="11372444" y="2766883"/>
                  <a:pt x="11327306" y="2766883"/>
                  <a:pt x="11282167" y="2778702"/>
                </a:cubicBezTo>
                <a:cubicBezTo>
                  <a:pt x="11243477" y="2791595"/>
                  <a:pt x="11212310" y="2836748"/>
                  <a:pt x="11173620" y="2843195"/>
                </a:cubicBezTo>
                <a:cubicBezTo>
                  <a:pt x="11089791" y="2875432"/>
                  <a:pt x="11007037" y="2920566"/>
                  <a:pt x="10916760" y="2920566"/>
                </a:cubicBezTo>
                <a:cubicBezTo>
                  <a:pt x="10916760" y="2933464"/>
                  <a:pt x="10916760" y="2946355"/>
                  <a:pt x="10916760" y="2952806"/>
                </a:cubicBezTo>
                <a:cubicBezTo>
                  <a:pt x="11122033" y="2881878"/>
                  <a:pt x="11333754" y="2849642"/>
                  <a:pt x="11539027" y="2804473"/>
                </a:cubicBezTo>
                <a:cubicBezTo>
                  <a:pt x="11590614" y="2798035"/>
                  <a:pt x="11647574" y="2804473"/>
                  <a:pt x="11692713" y="2778702"/>
                </a:cubicBezTo>
                <a:cubicBezTo>
                  <a:pt x="11712058" y="2766883"/>
                  <a:pt x="11724955" y="2741094"/>
                  <a:pt x="11744300" y="2734643"/>
                </a:cubicBezTo>
                <a:cubicBezTo>
                  <a:pt x="11770093" y="2734643"/>
                  <a:pt x="11795887" y="2728196"/>
                  <a:pt x="11821680" y="2721752"/>
                </a:cubicBezTo>
                <a:cubicBezTo>
                  <a:pt x="11923779" y="2708855"/>
                  <a:pt x="12026953" y="2695958"/>
                  <a:pt x="12129052" y="2676615"/>
                </a:cubicBezTo>
                <a:cubicBezTo>
                  <a:pt x="12103259" y="2579897"/>
                  <a:pt x="12020505" y="2657271"/>
                  <a:pt x="11975366" y="2676615"/>
                </a:cubicBezTo>
                <a:cubicBezTo>
                  <a:pt x="11975366" y="2657271"/>
                  <a:pt x="11975366" y="2637928"/>
                  <a:pt x="11975366" y="2612137"/>
                </a:cubicBezTo>
                <a:close/>
                <a:moveTo>
                  <a:pt x="15279596" y="2611594"/>
                </a:moveTo>
                <a:cubicBezTo>
                  <a:pt x="15279596" y="2630859"/>
                  <a:pt x="15273608" y="2643702"/>
                  <a:pt x="15261634" y="2643702"/>
                </a:cubicBezTo>
                <a:cubicBezTo>
                  <a:pt x="15261634" y="2624438"/>
                  <a:pt x="15267622" y="2611594"/>
                  <a:pt x="15279596" y="2611594"/>
                </a:cubicBezTo>
                <a:close/>
                <a:moveTo>
                  <a:pt x="18154279" y="2611593"/>
                </a:moveTo>
                <a:cubicBezTo>
                  <a:pt x="18172727" y="2611593"/>
                  <a:pt x="18185023" y="2618016"/>
                  <a:pt x="18185023" y="2643702"/>
                </a:cubicBezTo>
                <a:cubicBezTo>
                  <a:pt x="18172727" y="2643702"/>
                  <a:pt x="18160431" y="2637280"/>
                  <a:pt x="18148131" y="2630858"/>
                </a:cubicBezTo>
                <a:cubicBezTo>
                  <a:pt x="18148131" y="2624438"/>
                  <a:pt x="18154279" y="2618016"/>
                  <a:pt x="18154279" y="2611593"/>
                </a:cubicBezTo>
                <a:close/>
                <a:moveTo>
                  <a:pt x="15019906" y="2611591"/>
                </a:moveTo>
                <a:cubicBezTo>
                  <a:pt x="15026054" y="2611591"/>
                  <a:pt x="15032202" y="2611591"/>
                  <a:pt x="15038352" y="2611591"/>
                </a:cubicBezTo>
                <a:cubicBezTo>
                  <a:pt x="15044500" y="2617738"/>
                  <a:pt x="15050648" y="2623888"/>
                  <a:pt x="15056798" y="2630037"/>
                </a:cubicBezTo>
                <a:cubicBezTo>
                  <a:pt x="15038352" y="2648483"/>
                  <a:pt x="15026054" y="2623888"/>
                  <a:pt x="15019906" y="2611591"/>
                </a:cubicBezTo>
                <a:close/>
                <a:moveTo>
                  <a:pt x="19375703" y="2610389"/>
                </a:moveTo>
                <a:cubicBezTo>
                  <a:pt x="19397743" y="2605733"/>
                  <a:pt x="19426303" y="2642984"/>
                  <a:pt x="19436239" y="2657884"/>
                </a:cubicBezTo>
                <a:cubicBezTo>
                  <a:pt x="19409747" y="2651263"/>
                  <a:pt x="19383259" y="2644640"/>
                  <a:pt x="19356767" y="2631394"/>
                </a:cubicBezTo>
                <a:cubicBezTo>
                  <a:pt x="19361735" y="2618151"/>
                  <a:pt x="19368359" y="2611941"/>
                  <a:pt x="19375703" y="2610389"/>
                </a:cubicBezTo>
                <a:close/>
                <a:moveTo>
                  <a:pt x="14057213" y="2602603"/>
                </a:moveTo>
                <a:cubicBezTo>
                  <a:pt x="14077488" y="2602603"/>
                  <a:pt x="14094604" y="2610665"/>
                  <a:pt x="14094604" y="2642914"/>
                </a:cubicBezTo>
                <a:cubicBezTo>
                  <a:pt x="14070378" y="2642914"/>
                  <a:pt x="14000862" y="2681614"/>
                  <a:pt x="14000862" y="2610665"/>
                </a:cubicBezTo>
                <a:cubicBezTo>
                  <a:pt x="14013502" y="2610665"/>
                  <a:pt x="14036937" y="2602603"/>
                  <a:pt x="14057213" y="2602603"/>
                </a:cubicBezTo>
                <a:close/>
                <a:moveTo>
                  <a:pt x="18522575" y="2597378"/>
                </a:moveTo>
                <a:cubicBezTo>
                  <a:pt x="18535699" y="2597378"/>
                  <a:pt x="18529135" y="2629481"/>
                  <a:pt x="18529135" y="2629481"/>
                </a:cubicBezTo>
                <a:cubicBezTo>
                  <a:pt x="18529135" y="2623060"/>
                  <a:pt x="18522575" y="2616638"/>
                  <a:pt x="18522575" y="2610217"/>
                </a:cubicBezTo>
                <a:cubicBezTo>
                  <a:pt x="18522575" y="2610217"/>
                  <a:pt x="18522575" y="2603797"/>
                  <a:pt x="18522575" y="2597378"/>
                </a:cubicBezTo>
                <a:close/>
                <a:moveTo>
                  <a:pt x="19318851" y="2587894"/>
                </a:moveTo>
                <a:cubicBezTo>
                  <a:pt x="19331147" y="2594716"/>
                  <a:pt x="19343447" y="2601543"/>
                  <a:pt x="19355743" y="2601543"/>
                </a:cubicBezTo>
                <a:cubicBezTo>
                  <a:pt x="19355743" y="2608369"/>
                  <a:pt x="19349595" y="2615194"/>
                  <a:pt x="19349595" y="2615194"/>
                </a:cubicBezTo>
                <a:cubicBezTo>
                  <a:pt x="19337299" y="2615194"/>
                  <a:pt x="19318851" y="2615194"/>
                  <a:pt x="19318851" y="2587894"/>
                </a:cubicBezTo>
                <a:close/>
                <a:moveTo>
                  <a:pt x="18091255" y="2587894"/>
                </a:moveTo>
                <a:cubicBezTo>
                  <a:pt x="18109871" y="2594505"/>
                  <a:pt x="18128483" y="2594505"/>
                  <a:pt x="18147099" y="2601122"/>
                </a:cubicBezTo>
                <a:cubicBezTo>
                  <a:pt x="18134691" y="2614348"/>
                  <a:pt x="18091255" y="2634189"/>
                  <a:pt x="18091255" y="2587894"/>
                </a:cubicBezTo>
                <a:close/>
                <a:moveTo>
                  <a:pt x="17622023" y="2587894"/>
                </a:moveTo>
                <a:cubicBezTo>
                  <a:pt x="17634867" y="2594313"/>
                  <a:pt x="17641287" y="2600737"/>
                  <a:pt x="17654131" y="2600737"/>
                </a:cubicBezTo>
                <a:cubicBezTo>
                  <a:pt x="17647707" y="2620001"/>
                  <a:pt x="17622023" y="2620001"/>
                  <a:pt x="17622023" y="2587894"/>
                </a:cubicBezTo>
                <a:close/>
                <a:moveTo>
                  <a:pt x="10773452" y="2587654"/>
                </a:moveTo>
                <a:cubicBezTo>
                  <a:pt x="10745341" y="2579494"/>
                  <a:pt x="10687306" y="2612137"/>
                  <a:pt x="10672797" y="2612137"/>
                </a:cubicBezTo>
                <a:cubicBezTo>
                  <a:pt x="10634106" y="2618587"/>
                  <a:pt x="10596491" y="2631480"/>
                  <a:pt x="10564249" y="2657271"/>
                </a:cubicBezTo>
                <a:cubicBezTo>
                  <a:pt x="10609388" y="2657271"/>
                  <a:pt x="10647003" y="2644376"/>
                  <a:pt x="10692142" y="2644376"/>
                </a:cubicBezTo>
                <a:cubicBezTo>
                  <a:pt x="10705038" y="2637928"/>
                  <a:pt x="10717935" y="2612137"/>
                  <a:pt x="10737280" y="2612137"/>
                </a:cubicBezTo>
                <a:cubicBezTo>
                  <a:pt x="10750177" y="2612137"/>
                  <a:pt x="10769522" y="2612137"/>
                  <a:pt x="10788867" y="2612137"/>
                </a:cubicBezTo>
                <a:cubicBezTo>
                  <a:pt x="10788867" y="2597635"/>
                  <a:pt x="10782822" y="2590373"/>
                  <a:pt x="10773452" y="2587654"/>
                </a:cubicBezTo>
                <a:close/>
                <a:moveTo>
                  <a:pt x="1340057" y="2585027"/>
                </a:moveTo>
                <a:cubicBezTo>
                  <a:pt x="1340057" y="2624709"/>
                  <a:pt x="1315831" y="2611482"/>
                  <a:pt x="1303190" y="2611482"/>
                </a:cubicBezTo>
                <a:cubicBezTo>
                  <a:pt x="1303190" y="2578414"/>
                  <a:pt x="1328469" y="2585027"/>
                  <a:pt x="1340057" y="2585027"/>
                </a:cubicBezTo>
                <a:close/>
                <a:moveTo>
                  <a:pt x="14844536" y="2584562"/>
                </a:moveTo>
                <a:cubicBezTo>
                  <a:pt x="14862982" y="2584562"/>
                  <a:pt x="14881428" y="2578414"/>
                  <a:pt x="14881428" y="2609157"/>
                </a:cubicBezTo>
                <a:cubicBezTo>
                  <a:pt x="14869131" y="2609157"/>
                  <a:pt x="14844536" y="2615305"/>
                  <a:pt x="14844536" y="2584562"/>
                </a:cubicBezTo>
                <a:close/>
                <a:moveTo>
                  <a:pt x="17995895" y="2568937"/>
                </a:moveTo>
                <a:cubicBezTo>
                  <a:pt x="18001583" y="2575761"/>
                  <a:pt x="18009543" y="2582585"/>
                  <a:pt x="18009543" y="2589410"/>
                </a:cubicBezTo>
                <a:cubicBezTo>
                  <a:pt x="18001583" y="2596235"/>
                  <a:pt x="17982243" y="2589410"/>
                  <a:pt x="17995895" y="2568937"/>
                </a:cubicBezTo>
                <a:close/>
                <a:moveTo>
                  <a:pt x="10564249" y="2554106"/>
                </a:moveTo>
                <a:cubicBezTo>
                  <a:pt x="10564249" y="2573448"/>
                  <a:pt x="10564249" y="2586345"/>
                  <a:pt x="10577146" y="2586345"/>
                </a:cubicBezTo>
                <a:cubicBezTo>
                  <a:pt x="10577146" y="2566999"/>
                  <a:pt x="10577146" y="2554106"/>
                  <a:pt x="10564249" y="2554106"/>
                </a:cubicBezTo>
                <a:close/>
                <a:moveTo>
                  <a:pt x="18878459" y="2546713"/>
                </a:moveTo>
                <a:lnTo>
                  <a:pt x="18875655" y="2550499"/>
                </a:lnTo>
                <a:cubicBezTo>
                  <a:pt x="18874275" y="2552361"/>
                  <a:pt x="18873315" y="2553657"/>
                  <a:pt x="18873315" y="2553657"/>
                </a:cubicBezTo>
                <a:close/>
                <a:moveTo>
                  <a:pt x="18829075" y="2540496"/>
                </a:moveTo>
                <a:cubicBezTo>
                  <a:pt x="18829075" y="2545432"/>
                  <a:pt x="18834343" y="2545432"/>
                  <a:pt x="18834343" y="2551357"/>
                </a:cubicBezTo>
                <a:lnTo>
                  <a:pt x="18831111" y="2554711"/>
                </a:lnTo>
                <a:lnTo>
                  <a:pt x="18825783" y="2560242"/>
                </a:lnTo>
                <a:cubicBezTo>
                  <a:pt x="18822755" y="2560242"/>
                  <a:pt x="18819595" y="2557281"/>
                  <a:pt x="18816435" y="2551357"/>
                </a:cubicBezTo>
                <a:cubicBezTo>
                  <a:pt x="18822755" y="2545432"/>
                  <a:pt x="18822755" y="2540496"/>
                  <a:pt x="18829075" y="2540496"/>
                </a:cubicBezTo>
                <a:close/>
                <a:moveTo>
                  <a:pt x="18883139" y="2540395"/>
                </a:moveTo>
                <a:lnTo>
                  <a:pt x="18880515" y="2543938"/>
                </a:lnTo>
                <a:lnTo>
                  <a:pt x="18878459" y="2546713"/>
                </a:lnTo>
                <a:close/>
                <a:moveTo>
                  <a:pt x="18884835" y="2538105"/>
                </a:moveTo>
                <a:cubicBezTo>
                  <a:pt x="18885795" y="2536809"/>
                  <a:pt x="18885555" y="2537134"/>
                  <a:pt x="18884655" y="2538349"/>
                </a:cubicBezTo>
                <a:lnTo>
                  <a:pt x="18883139" y="2540395"/>
                </a:lnTo>
                <a:close/>
                <a:moveTo>
                  <a:pt x="12449321" y="2522941"/>
                </a:moveTo>
                <a:cubicBezTo>
                  <a:pt x="12449321" y="2561628"/>
                  <a:pt x="12468666" y="2554106"/>
                  <a:pt x="12488011" y="2554106"/>
                </a:cubicBezTo>
                <a:cubicBezTo>
                  <a:pt x="12488011" y="2516495"/>
                  <a:pt x="12462218" y="2522941"/>
                  <a:pt x="12449321" y="2522941"/>
                </a:cubicBezTo>
                <a:close/>
                <a:moveTo>
                  <a:pt x="10601865" y="2522941"/>
                </a:moveTo>
                <a:cubicBezTo>
                  <a:pt x="10601865" y="2542284"/>
                  <a:pt x="10601865" y="2566999"/>
                  <a:pt x="10601865" y="2586345"/>
                </a:cubicBezTo>
                <a:cubicBezTo>
                  <a:pt x="10621210" y="2573448"/>
                  <a:pt x="10672797" y="2579897"/>
                  <a:pt x="10672797" y="2522941"/>
                </a:cubicBezTo>
                <a:cubicBezTo>
                  <a:pt x="10647003" y="2522941"/>
                  <a:pt x="10621210" y="2522941"/>
                  <a:pt x="10601865" y="2522941"/>
                </a:cubicBezTo>
                <a:close/>
                <a:moveTo>
                  <a:pt x="9789371" y="2522941"/>
                </a:moveTo>
                <a:cubicBezTo>
                  <a:pt x="9789371" y="2561628"/>
                  <a:pt x="9807641" y="2554106"/>
                  <a:pt x="9826986" y="2554106"/>
                </a:cubicBezTo>
                <a:cubicBezTo>
                  <a:pt x="9826986" y="2516495"/>
                  <a:pt x="9801193" y="2522941"/>
                  <a:pt x="9789371" y="2522941"/>
                </a:cubicBezTo>
                <a:close/>
                <a:moveTo>
                  <a:pt x="17848535" y="2521536"/>
                </a:moveTo>
                <a:cubicBezTo>
                  <a:pt x="17848535" y="2541441"/>
                  <a:pt x="17842547" y="2553605"/>
                  <a:pt x="17830571" y="2553605"/>
                </a:cubicBezTo>
                <a:cubicBezTo>
                  <a:pt x="17830571" y="2534806"/>
                  <a:pt x="17836559" y="2521536"/>
                  <a:pt x="17848535" y="2521536"/>
                </a:cubicBezTo>
                <a:close/>
                <a:moveTo>
                  <a:pt x="14695029" y="2510960"/>
                </a:moveTo>
                <a:cubicBezTo>
                  <a:pt x="14718913" y="2512710"/>
                  <a:pt x="14744408" y="2522405"/>
                  <a:pt x="14757289" y="2522405"/>
                </a:cubicBezTo>
                <a:cubicBezTo>
                  <a:pt x="14744408" y="2579497"/>
                  <a:pt x="14744408" y="2598887"/>
                  <a:pt x="14776611" y="2637665"/>
                </a:cubicBezTo>
                <a:cubicBezTo>
                  <a:pt x="14783052" y="2605350"/>
                  <a:pt x="14783052" y="2553644"/>
                  <a:pt x="14815256" y="2553644"/>
                </a:cubicBezTo>
                <a:cubicBezTo>
                  <a:pt x="14815256" y="2585960"/>
                  <a:pt x="14815256" y="2618278"/>
                  <a:pt x="14815256" y="2644129"/>
                </a:cubicBezTo>
                <a:cubicBezTo>
                  <a:pt x="14828137" y="2650591"/>
                  <a:pt x="14841019" y="2657055"/>
                  <a:pt x="14853900" y="2657055"/>
                </a:cubicBezTo>
                <a:cubicBezTo>
                  <a:pt x="14886104" y="2669982"/>
                  <a:pt x="14911866" y="2682908"/>
                  <a:pt x="14942997" y="2695834"/>
                </a:cubicBezTo>
                <a:cubicBezTo>
                  <a:pt x="14853900" y="2676445"/>
                  <a:pt x="14770171" y="2669982"/>
                  <a:pt x="14681074" y="2657055"/>
                </a:cubicBezTo>
                <a:cubicBezTo>
                  <a:pt x="14668193" y="2631203"/>
                  <a:pt x="14635989" y="2585960"/>
                  <a:pt x="14642430" y="2547181"/>
                </a:cubicBezTo>
                <a:cubicBezTo>
                  <a:pt x="14648870" y="2515403"/>
                  <a:pt x="14671145" y="2509210"/>
                  <a:pt x="14695029" y="2510960"/>
                </a:cubicBezTo>
                <a:close/>
                <a:moveTo>
                  <a:pt x="19171919" y="2497837"/>
                </a:moveTo>
                <a:cubicBezTo>
                  <a:pt x="19198027" y="2497837"/>
                  <a:pt x="19217607" y="2510134"/>
                  <a:pt x="19237187" y="2522431"/>
                </a:cubicBezTo>
                <a:cubicBezTo>
                  <a:pt x="19211079" y="2534728"/>
                  <a:pt x="19191499" y="2516283"/>
                  <a:pt x="19171919" y="2497837"/>
                </a:cubicBezTo>
                <a:close/>
                <a:moveTo>
                  <a:pt x="9860840" y="2495538"/>
                </a:moveTo>
                <a:cubicBezTo>
                  <a:pt x="9852780" y="2497149"/>
                  <a:pt x="9846331" y="2503598"/>
                  <a:pt x="9846331" y="2522941"/>
                </a:cubicBezTo>
                <a:cubicBezTo>
                  <a:pt x="9859228" y="2522941"/>
                  <a:pt x="9885021" y="2529389"/>
                  <a:pt x="9885021" y="2497149"/>
                </a:cubicBezTo>
                <a:cubicBezTo>
                  <a:pt x="9878573" y="2497149"/>
                  <a:pt x="9868901" y="2493927"/>
                  <a:pt x="9860840" y="2495538"/>
                </a:cubicBezTo>
                <a:close/>
                <a:moveTo>
                  <a:pt x="18479443" y="2483534"/>
                </a:moveTo>
                <a:lnTo>
                  <a:pt x="18477703" y="2488949"/>
                </a:lnTo>
                <a:lnTo>
                  <a:pt x="18475335" y="2496308"/>
                </a:lnTo>
                <a:close/>
                <a:moveTo>
                  <a:pt x="18425671" y="2478984"/>
                </a:moveTo>
                <a:cubicBezTo>
                  <a:pt x="18434231" y="2478984"/>
                  <a:pt x="18442787" y="2480974"/>
                  <a:pt x="18451183" y="2484158"/>
                </a:cubicBezTo>
                <a:lnTo>
                  <a:pt x="18475335" y="2496308"/>
                </a:lnTo>
                <a:lnTo>
                  <a:pt x="18475703" y="2496493"/>
                </a:lnTo>
                <a:cubicBezTo>
                  <a:pt x="18482023" y="2502860"/>
                  <a:pt x="18482023" y="2502860"/>
                  <a:pt x="18488343" y="2509226"/>
                </a:cubicBezTo>
                <a:cubicBezTo>
                  <a:pt x="18456743" y="2534692"/>
                  <a:pt x="18413559" y="2521959"/>
                  <a:pt x="18375639" y="2509226"/>
                </a:cubicBezTo>
                <a:cubicBezTo>
                  <a:pt x="18391439" y="2486943"/>
                  <a:pt x="18408555" y="2478984"/>
                  <a:pt x="18425671" y="2478984"/>
                </a:cubicBezTo>
                <a:close/>
                <a:moveTo>
                  <a:pt x="18481899" y="2475899"/>
                </a:moveTo>
                <a:lnTo>
                  <a:pt x="18479443" y="2483534"/>
                </a:lnTo>
                <a:lnTo>
                  <a:pt x="18480335" y="2480767"/>
                </a:lnTo>
                <a:close/>
                <a:moveTo>
                  <a:pt x="18482755" y="2473243"/>
                </a:moveTo>
                <a:lnTo>
                  <a:pt x="18481899" y="2475899"/>
                </a:lnTo>
                <a:lnTo>
                  <a:pt x="18481911" y="2475861"/>
                </a:lnTo>
                <a:cubicBezTo>
                  <a:pt x="18483035" y="2472371"/>
                  <a:pt x="18483595" y="2470625"/>
                  <a:pt x="18482755" y="2473243"/>
                </a:cubicBezTo>
                <a:close/>
                <a:moveTo>
                  <a:pt x="10826483" y="2464911"/>
                </a:moveTo>
                <a:cubicBezTo>
                  <a:pt x="10814661" y="2464911"/>
                  <a:pt x="10814661" y="2464911"/>
                  <a:pt x="10826483" y="2497149"/>
                </a:cubicBezTo>
                <a:cubicBezTo>
                  <a:pt x="10826483" y="2477804"/>
                  <a:pt x="10826483" y="2471358"/>
                  <a:pt x="10826483" y="2464911"/>
                </a:cubicBezTo>
                <a:close/>
                <a:moveTo>
                  <a:pt x="17001115" y="2464657"/>
                </a:moveTo>
                <a:cubicBezTo>
                  <a:pt x="17012703" y="2464657"/>
                  <a:pt x="17019023" y="2471077"/>
                  <a:pt x="17019023" y="2496762"/>
                </a:cubicBezTo>
                <a:cubicBezTo>
                  <a:pt x="17006383" y="2496762"/>
                  <a:pt x="17001115" y="2483920"/>
                  <a:pt x="17001115" y="2464657"/>
                </a:cubicBezTo>
                <a:close/>
                <a:moveTo>
                  <a:pt x="19170823" y="2464657"/>
                </a:moveTo>
                <a:cubicBezTo>
                  <a:pt x="19170823" y="2471077"/>
                  <a:pt x="19170823" y="2477499"/>
                  <a:pt x="19170823" y="2496762"/>
                </a:cubicBezTo>
                <a:cubicBezTo>
                  <a:pt x="19157699" y="2464657"/>
                  <a:pt x="19157699" y="2464657"/>
                  <a:pt x="19170823" y="2464657"/>
                </a:cubicBezTo>
                <a:close/>
                <a:moveTo>
                  <a:pt x="19625795" y="2464656"/>
                </a:moveTo>
                <a:cubicBezTo>
                  <a:pt x="19625795" y="2483920"/>
                  <a:pt x="19618967" y="2496762"/>
                  <a:pt x="19598495" y="2496762"/>
                </a:cubicBezTo>
                <a:cubicBezTo>
                  <a:pt x="19598495" y="2471077"/>
                  <a:pt x="19605319" y="2464656"/>
                  <a:pt x="19625795" y="2464656"/>
                </a:cubicBezTo>
                <a:close/>
                <a:moveTo>
                  <a:pt x="17704407" y="2460359"/>
                </a:moveTo>
                <a:cubicBezTo>
                  <a:pt x="17714491" y="2460359"/>
                  <a:pt x="17723795" y="2463666"/>
                  <a:pt x="17729999" y="2476892"/>
                </a:cubicBezTo>
                <a:cubicBezTo>
                  <a:pt x="17711387" y="2476892"/>
                  <a:pt x="17692771" y="2483507"/>
                  <a:pt x="17674159" y="2496733"/>
                </a:cubicBezTo>
                <a:cubicBezTo>
                  <a:pt x="17674159" y="2483507"/>
                  <a:pt x="17674159" y="2470279"/>
                  <a:pt x="17674159" y="2463666"/>
                </a:cubicBezTo>
                <a:cubicBezTo>
                  <a:pt x="17683467" y="2463666"/>
                  <a:pt x="17694323" y="2460359"/>
                  <a:pt x="17704407" y="2460359"/>
                </a:cubicBezTo>
                <a:close/>
                <a:moveTo>
                  <a:pt x="13332893" y="2457583"/>
                </a:moveTo>
                <a:cubicBezTo>
                  <a:pt x="13341851" y="2454704"/>
                  <a:pt x="13346970" y="2462382"/>
                  <a:pt x="13336732" y="2477737"/>
                </a:cubicBezTo>
                <a:cubicBezTo>
                  <a:pt x="13329907" y="2470913"/>
                  <a:pt x="13329907" y="2464088"/>
                  <a:pt x="13323082" y="2464088"/>
                </a:cubicBezTo>
                <a:cubicBezTo>
                  <a:pt x="13326494" y="2460675"/>
                  <a:pt x="13329907" y="2458543"/>
                  <a:pt x="13332893" y="2457583"/>
                </a:cubicBezTo>
                <a:close/>
                <a:moveTo>
                  <a:pt x="17730567" y="2450355"/>
                </a:moveTo>
                <a:lnTo>
                  <a:pt x="17728823" y="2455770"/>
                </a:lnTo>
                <a:cubicBezTo>
                  <a:pt x="17727419" y="2460132"/>
                  <a:pt x="17726299" y="2463623"/>
                  <a:pt x="17726299" y="2463623"/>
                </a:cubicBezTo>
                <a:close/>
                <a:moveTo>
                  <a:pt x="17733875" y="2440064"/>
                </a:moveTo>
                <a:lnTo>
                  <a:pt x="17732003" y="2445888"/>
                </a:lnTo>
                <a:lnTo>
                  <a:pt x="17742519" y="2447943"/>
                </a:lnTo>
                <a:cubicBezTo>
                  <a:pt x="17744163" y="2450189"/>
                  <a:pt x="17744163" y="2454680"/>
                  <a:pt x="17744163" y="2463660"/>
                </a:cubicBezTo>
                <a:lnTo>
                  <a:pt x="17731751" y="2446677"/>
                </a:lnTo>
                <a:lnTo>
                  <a:pt x="17731455" y="2447589"/>
                </a:lnTo>
                <a:lnTo>
                  <a:pt x="17730567" y="2450355"/>
                </a:lnTo>
                <a:lnTo>
                  <a:pt x="17731747" y="2446677"/>
                </a:lnTo>
                <a:lnTo>
                  <a:pt x="17731035" y="2445698"/>
                </a:lnTo>
                <a:lnTo>
                  <a:pt x="17732003" y="2445888"/>
                </a:lnTo>
                <a:lnTo>
                  <a:pt x="17733035" y="2442682"/>
                </a:lnTo>
                <a:cubicBezTo>
                  <a:pt x="17734155" y="2439191"/>
                  <a:pt x="17734719" y="2437446"/>
                  <a:pt x="17733875" y="2440064"/>
                </a:cubicBezTo>
                <a:close/>
                <a:moveTo>
                  <a:pt x="10916760" y="2432672"/>
                </a:moveTo>
                <a:cubicBezTo>
                  <a:pt x="10916760" y="2452014"/>
                  <a:pt x="10923208" y="2464911"/>
                  <a:pt x="10936105" y="2464911"/>
                </a:cubicBezTo>
                <a:cubicBezTo>
                  <a:pt x="10936105" y="2439119"/>
                  <a:pt x="10929656" y="2432672"/>
                  <a:pt x="10916760" y="2432672"/>
                </a:cubicBezTo>
                <a:close/>
                <a:moveTo>
                  <a:pt x="10429908" y="2432672"/>
                </a:moveTo>
                <a:cubicBezTo>
                  <a:pt x="10340706" y="2452014"/>
                  <a:pt x="10263325" y="2522941"/>
                  <a:pt x="10174123" y="2547657"/>
                </a:cubicBezTo>
                <a:cubicBezTo>
                  <a:pt x="10154778" y="2547657"/>
                  <a:pt x="10096743" y="2547657"/>
                  <a:pt x="10109639" y="2599243"/>
                </a:cubicBezTo>
                <a:cubicBezTo>
                  <a:pt x="10122536" y="2650824"/>
                  <a:pt x="10167675" y="2605690"/>
                  <a:pt x="10167675" y="2566999"/>
                </a:cubicBezTo>
                <a:cubicBezTo>
                  <a:pt x="10187020" y="2542284"/>
                  <a:pt x="10205290" y="2561628"/>
                  <a:pt x="10224635" y="2554106"/>
                </a:cubicBezTo>
                <a:cubicBezTo>
                  <a:pt x="10256877" y="2554106"/>
                  <a:pt x="10282671" y="2542284"/>
                  <a:pt x="10308464" y="2535836"/>
                </a:cubicBezTo>
                <a:cubicBezTo>
                  <a:pt x="10334257" y="2529389"/>
                  <a:pt x="10360051" y="2516495"/>
                  <a:pt x="10385844" y="2510046"/>
                </a:cubicBezTo>
                <a:cubicBezTo>
                  <a:pt x="10405189" y="2503598"/>
                  <a:pt x="10417011" y="2497149"/>
                  <a:pt x="10429908" y="2497149"/>
                </a:cubicBezTo>
                <a:cubicBezTo>
                  <a:pt x="10429908" y="2471358"/>
                  <a:pt x="10429908" y="2452014"/>
                  <a:pt x="10429908" y="2432672"/>
                </a:cubicBezTo>
                <a:close/>
                <a:moveTo>
                  <a:pt x="10032259" y="2432672"/>
                </a:moveTo>
                <a:cubicBezTo>
                  <a:pt x="10032259" y="2452014"/>
                  <a:pt x="10038707" y="2464911"/>
                  <a:pt x="10051604" y="2464911"/>
                </a:cubicBezTo>
                <a:cubicBezTo>
                  <a:pt x="10051604" y="2439119"/>
                  <a:pt x="10045156" y="2432672"/>
                  <a:pt x="10032259" y="2432672"/>
                </a:cubicBezTo>
                <a:close/>
                <a:moveTo>
                  <a:pt x="17843543" y="2431480"/>
                </a:moveTo>
                <a:cubicBezTo>
                  <a:pt x="17856515" y="2437997"/>
                  <a:pt x="17875975" y="2444514"/>
                  <a:pt x="17888947" y="2457549"/>
                </a:cubicBezTo>
                <a:cubicBezTo>
                  <a:pt x="17914891" y="2464066"/>
                  <a:pt x="17934347" y="2477100"/>
                  <a:pt x="17960291" y="2490135"/>
                </a:cubicBezTo>
                <a:cubicBezTo>
                  <a:pt x="17986235" y="2503170"/>
                  <a:pt x="18012179" y="2516204"/>
                  <a:pt x="18031639" y="2529239"/>
                </a:cubicBezTo>
                <a:cubicBezTo>
                  <a:pt x="18050015" y="2542273"/>
                  <a:pt x="18062987" y="2547704"/>
                  <a:pt x="18075959" y="2554221"/>
                </a:cubicBezTo>
                <a:cubicBezTo>
                  <a:pt x="18075959" y="2567255"/>
                  <a:pt x="18075959" y="2573773"/>
                  <a:pt x="18075959" y="2586807"/>
                </a:cubicBezTo>
                <a:cubicBezTo>
                  <a:pt x="18056499" y="2586807"/>
                  <a:pt x="18031639" y="2586807"/>
                  <a:pt x="18012179" y="2586807"/>
                </a:cubicBezTo>
                <a:cubicBezTo>
                  <a:pt x="17999207" y="2561824"/>
                  <a:pt x="17979751" y="2554221"/>
                  <a:pt x="17960291" y="2547704"/>
                </a:cubicBezTo>
                <a:cubicBezTo>
                  <a:pt x="17914891" y="2529239"/>
                  <a:pt x="17875975" y="2509687"/>
                  <a:pt x="17830571" y="2496652"/>
                </a:cubicBezTo>
                <a:cubicBezTo>
                  <a:pt x="17830571" y="2470584"/>
                  <a:pt x="17837059" y="2451032"/>
                  <a:pt x="17843543" y="2431480"/>
                </a:cubicBezTo>
                <a:close/>
                <a:moveTo>
                  <a:pt x="17147051" y="2431480"/>
                </a:moveTo>
                <a:cubicBezTo>
                  <a:pt x="17147051" y="2450745"/>
                  <a:pt x="17141063" y="2463588"/>
                  <a:pt x="17129091" y="2463588"/>
                </a:cubicBezTo>
                <a:cubicBezTo>
                  <a:pt x="17129091" y="2444323"/>
                  <a:pt x="17135075" y="2431480"/>
                  <a:pt x="17147051" y="2431480"/>
                </a:cubicBezTo>
                <a:close/>
                <a:moveTo>
                  <a:pt x="16322338" y="2431480"/>
                </a:moveTo>
                <a:cubicBezTo>
                  <a:pt x="16322338" y="2450745"/>
                  <a:pt x="16316350" y="2463588"/>
                  <a:pt x="16304374" y="2463588"/>
                </a:cubicBezTo>
                <a:cubicBezTo>
                  <a:pt x="16304374" y="2437902"/>
                  <a:pt x="16310362" y="2431480"/>
                  <a:pt x="16322338" y="2431480"/>
                </a:cubicBezTo>
                <a:close/>
                <a:moveTo>
                  <a:pt x="13824427" y="2431480"/>
                </a:moveTo>
                <a:cubicBezTo>
                  <a:pt x="13824427" y="2477774"/>
                  <a:pt x="13786123" y="2464547"/>
                  <a:pt x="13773355" y="2464547"/>
                </a:cubicBezTo>
                <a:cubicBezTo>
                  <a:pt x="13786123" y="2444707"/>
                  <a:pt x="13805275" y="2438093"/>
                  <a:pt x="13824427" y="2431480"/>
                </a:cubicBezTo>
                <a:close/>
                <a:moveTo>
                  <a:pt x="845494" y="2427183"/>
                </a:moveTo>
                <a:cubicBezTo>
                  <a:pt x="909640" y="2432309"/>
                  <a:pt x="974391" y="2467285"/>
                  <a:pt x="1032486" y="2491407"/>
                </a:cubicBezTo>
                <a:cubicBezTo>
                  <a:pt x="1116400" y="2523569"/>
                  <a:pt x="1199239" y="2554659"/>
                  <a:pt x="1283154" y="2586821"/>
                </a:cubicBezTo>
                <a:cubicBezTo>
                  <a:pt x="1283154" y="2676876"/>
                  <a:pt x="1142219" y="2567524"/>
                  <a:pt x="1122855" y="2554659"/>
                </a:cubicBezTo>
                <a:cubicBezTo>
                  <a:pt x="1013120" y="2478542"/>
                  <a:pt x="885099" y="2530001"/>
                  <a:pt x="781817" y="2433515"/>
                </a:cubicBezTo>
                <a:cubicBezTo>
                  <a:pt x="802796" y="2427083"/>
                  <a:pt x="824111" y="2425475"/>
                  <a:pt x="845494" y="2427183"/>
                </a:cubicBezTo>
                <a:close/>
                <a:moveTo>
                  <a:pt x="11472595" y="2422901"/>
                </a:moveTo>
                <a:cubicBezTo>
                  <a:pt x="11449623" y="2421390"/>
                  <a:pt x="11422419" y="2440731"/>
                  <a:pt x="11398238" y="2445566"/>
                </a:cubicBezTo>
                <a:cubicBezTo>
                  <a:pt x="11365996" y="2458463"/>
                  <a:pt x="11333754" y="2471358"/>
                  <a:pt x="11301512" y="2484256"/>
                </a:cubicBezTo>
                <a:cubicBezTo>
                  <a:pt x="11262822" y="2497149"/>
                  <a:pt x="11230580" y="2516495"/>
                  <a:pt x="11192965" y="2522941"/>
                </a:cubicBezTo>
                <a:cubicBezTo>
                  <a:pt x="11167171" y="2529389"/>
                  <a:pt x="11134929" y="2522941"/>
                  <a:pt x="11115584" y="2554106"/>
                </a:cubicBezTo>
                <a:cubicBezTo>
                  <a:pt x="11051101" y="2522941"/>
                  <a:pt x="10981243" y="2573448"/>
                  <a:pt x="10916760" y="2599243"/>
                </a:cubicBezTo>
                <a:cubicBezTo>
                  <a:pt x="10974795" y="2599243"/>
                  <a:pt x="11025307" y="2599243"/>
                  <a:pt x="11076894" y="2586345"/>
                </a:cubicBezTo>
                <a:cubicBezTo>
                  <a:pt x="11122033" y="2573448"/>
                  <a:pt x="11173620" y="2547657"/>
                  <a:pt x="11217683" y="2542284"/>
                </a:cubicBezTo>
                <a:cubicBezTo>
                  <a:pt x="11314409" y="2529389"/>
                  <a:pt x="11411134" y="2497149"/>
                  <a:pt x="11493888" y="2432672"/>
                </a:cubicBezTo>
                <a:cubicBezTo>
                  <a:pt x="11487440" y="2426225"/>
                  <a:pt x="11480253" y="2423404"/>
                  <a:pt x="11472595" y="2422901"/>
                </a:cubicBezTo>
                <a:close/>
                <a:moveTo>
                  <a:pt x="13900203" y="2400427"/>
                </a:moveTo>
                <a:cubicBezTo>
                  <a:pt x="13900203" y="2419778"/>
                  <a:pt x="13900203" y="2439119"/>
                  <a:pt x="13900203" y="2464911"/>
                </a:cubicBezTo>
                <a:cubicBezTo>
                  <a:pt x="13893755" y="2464911"/>
                  <a:pt x="13874409" y="2452014"/>
                  <a:pt x="13861513" y="2471358"/>
                </a:cubicBezTo>
                <a:cubicBezTo>
                  <a:pt x="13855064" y="2497149"/>
                  <a:pt x="13886231" y="2497149"/>
                  <a:pt x="13893755" y="2503598"/>
                </a:cubicBezTo>
                <a:cubicBezTo>
                  <a:pt x="13924922" y="2503598"/>
                  <a:pt x="13963612" y="2510046"/>
                  <a:pt x="13995854" y="2477804"/>
                </a:cubicBezTo>
                <a:cubicBezTo>
                  <a:pt x="13982957" y="2471358"/>
                  <a:pt x="13970060" y="2464911"/>
                  <a:pt x="13963612" y="2452014"/>
                </a:cubicBezTo>
                <a:cubicBezTo>
                  <a:pt x="13963612" y="2439119"/>
                  <a:pt x="13963612" y="2426225"/>
                  <a:pt x="13963612" y="2419778"/>
                </a:cubicBezTo>
                <a:cubicBezTo>
                  <a:pt x="13957163" y="2406870"/>
                  <a:pt x="13944267" y="2419778"/>
                  <a:pt x="13937818" y="2419778"/>
                </a:cubicBezTo>
                <a:cubicBezTo>
                  <a:pt x="13924922" y="2419778"/>
                  <a:pt x="13912025" y="2406870"/>
                  <a:pt x="13900203" y="2400427"/>
                </a:cubicBezTo>
                <a:close/>
                <a:moveTo>
                  <a:pt x="19041559" y="2393591"/>
                </a:moveTo>
                <a:cubicBezTo>
                  <a:pt x="19070143" y="2392376"/>
                  <a:pt x="19104507" y="2434899"/>
                  <a:pt x="19128207" y="2444618"/>
                </a:cubicBezTo>
                <a:cubicBezTo>
                  <a:pt x="19090287" y="2444618"/>
                  <a:pt x="19053423" y="2438139"/>
                  <a:pt x="19015507" y="2412219"/>
                </a:cubicBezTo>
                <a:cubicBezTo>
                  <a:pt x="19023143" y="2399260"/>
                  <a:pt x="19032027" y="2393995"/>
                  <a:pt x="19041559" y="2393591"/>
                </a:cubicBezTo>
                <a:close/>
                <a:moveTo>
                  <a:pt x="11128481" y="2381086"/>
                </a:moveTo>
                <a:cubicBezTo>
                  <a:pt x="11051101" y="2381086"/>
                  <a:pt x="11051101" y="2381086"/>
                  <a:pt x="10961898" y="2432672"/>
                </a:cubicBezTo>
                <a:cubicBezTo>
                  <a:pt x="11089791" y="2413338"/>
                  <a:pt x="11089791" y="2413338"/>
                  <a:pt x="11128481" y="2381086"/>
                </a:cubicBezTo>
                <a:close/>
                <a:moveTo>
                  <a:pt x="16987427" y="2369862"/>
                </a:moveTo>
                <a:cubicBezTo>
                  <a:pt x="17001119" y="2369862"/>
                  <a:pt x="17019023" y="2376283"/>
                  <a:pt x="17019023" y="2401967"/>
                </a:cubicBezTo>
                <a:cubicBezTo>
                  <a:pt x="17006383" y="2395546"/>
                  <a:pt x="16993743" y="2389125"/>
                  <a:pt x="16982159" y="2382704"/>
                </a:cubicBezTo>
                <a:cubicBezTo>
                  <a:pt x="16982159" y="2376283"/>
                  <a:pt x="16987427" y="2376283"/>
                  <a:pt x="16987427" y="2369862"/>
                </a:cubicBezTo>
                <a:close/>
                <a:moveTo>
                  <a:pt x="18534659" y="2366944"/>
                </a:moveTo>
                <a:cubicBezTo>
                  <a:pt x="18543127" y="2373742"/>
                  <a:pt x="18544339" y="2399727"/>
                  <a:pt x="18549179" y="2419067"/>
                </a:cubicBezTo>
                <a:cubicBezTo>
                  <a:pt x="18568535" y="2464188"/>
                  <a:pt x="18620155" y="2425513"/>
                  <a:pt x="18620155" y="2496418"/>
                </a:cubicBezTo>
                <a:cubicBezTo>
                  <a:pt x="18607247" y="2496418"/>
                  <a:pt x="18587891" y="2489973"/>
                  <a:pt x="18587891" y="2522203"/>
                </a:cubicBezTo>
                <a:cubicBezTo>
                  <a:pt x="18594343" y="2522203"/>
                  <a:pt x="18620155" y="2509311"/>
                  <a:pt x="18620155" y="2541541"/>
                </a:cubicBezTo>
                <a:cubicBezTo>
                  <a:pt x="18613703" y="2566250"/>
                  <a:pt x="18620155" y="2560878"/>
                  <a:pt x="18631983" y="2546914"/>
                </a:cubicBezTo>
                <a:cubicBezTo>
                  <a:pt x="18664247" y="2515755"/>
                  <a:pt x="18702959" y="2509311"/>
                  <a:pt x="18748127" y="2522203"/>
                </a:cubicBezTo>
                <a:lnTo>
                  <a:pt x="18765595" y="2529864"/>
                </a:lnTo>
                <a:lnTo>
                  <a:pt x="18759563" y="2520160"/>
                </a:lnTo>
                <a:cubicBezTo>
                  <a:pt x="18765547" y="2513738"/>
                  <a:pt x="18771535" y="2507316"/>
                  <a:pt x="18771535" y="2507316"/>
                </a:cubicBezTo>
                <a:cubicBezTo>
                  <a:pt x="18774531" y="2513738"/>
                  <a:pt x="18776027" y="2518554"/>
                  <a:pt x="18776027" y="2523370"/>
                </a:cubicBezTo>
                <a:lnTo>
                  <a:pt x="18773267" y="2533230"/>
                </a:lnTo>
                <a:lnTo>
                  <a:pt x="18781195" y="2536706"/>
                </a:lnTo>
                <a:cubicBezTo>
                  <a:pt x="18793295" y="2543152"/>
                  <a:pt x="18806199" y="2551210"/>
                  <a:pt x="18819103" y="2560878"/>
                </a:cubicBezTo>
                <a:cubicBezTo>
                  <a:pt x="18832007" y="2572696"/>
                  <a:pt x="18851367" y="2585588"/>
                  <a:pt x="18863195" y="2572696"/>
                </a:cubicBezTo>
                <a:cubicBezTo>
                  <a:pt x="18901911" y="2541541"/>
                  <a:pt x="18947075" y="2604927"/>
                  <a:pt x="18979339" y="2624266"/>
                </a:cubicBezTo>
                <a:cubicBezTo>
                  <a:pt x="18947075" y="2650048"/>
                  <a:pt x="18908363" y="2675834"/>
                  <a:pt x="18876099" y="2708063"/>
                </a:cubicBezTo>
                <a:cubicBezTo>
                  <a:pt x="18953527" y="2771448"/>
                  <a:pt x="19030959" y="2842360"/>
                  <a:pt x="19107311" y="2906818"/>
                </a:cubicBezTo>
                <a:cubicBezTo>
                  <a:pt x="19146027" y="2939048"/>
                  <a:pt x="19184739" y="2971278"/>
                  <a:pt x="19229907" y="3008879"/>
                </a:cubicBezTo>
                <a:cubicBezTo>
                  <a:pt x="19254643" y="3028218"/>
                  <a:pt x="19286903" y="3060446"/>
                  <a:pt x="19319167" y="3060446"/>
                </a:cubicBezTo>
                <a:cubicBezTo>
                  <a:pt x="19306263" y="3028218"/>
                  <a:pt x="19299807" y="2989542"/>
                  <a:pt x="19286903" y="2951942"/>
                </a:cubicBezTo>
                <a:cubicBezTo>
                  <a:pt x="19306263" y="2939048"/>
                  <a:pt x="19332071" y="2932601"/>
                  <a:pt x="19357879" y="2919712"/>
                </a:cubicBezTo>
                <a:cubicBezTo>
                  <a:pt x="19357879" y="2951942"/>
                  <a:pt x="19357879" y="2983096"/>
                  <a:pt x="19357879" y="3015325"/>
                </a:cubicBezTo>
                <a:cubicBezTo>
                  <a:pt x="19377239" y="3015325"/>
                  <a:pt x="19390143" y="2976653"/>
                  <a:pt x="19409499" y="2976653"/>
                </a:cubicBezTo>
                <a:cubicBezTo>
                  <a:pt x="19441763" y="2976653"/>
                  <a:pt x="19466495" y="3015325"/>
                  <a:pt x="19492307" y="3028218"/>
                </a:cubicBezTo>
                <a:cubicBezTo>
                  <a:pt x="19448215" y="3099124"/>
                  <a:pt x="19550379" y="3162515"/>
                  <a:pt x="19550379" y="3073341"/>
                </a:cubicBezTo>
                <a:cubicBezTo>
                  <a:pt x="19531019" y="3073341"/>
                  <a:pt x="19505211" y="3086232"/>
                  <a:pt x="19492307" y="3060446"/>
                </a:cubicBezTo>
                <a:cubicBezTo>
                  <a:pt x="19524567" y="3002434"/>
                  <a:pt x="19589091" y="3079786"/>
                  <a:pt x="19627807" y="3092678"/>
                </a:cubicBezTo>
                <a:cubicBezTo>
                  <a:pt x="19608451" y="3105569"/>
                  <a:pt x="19582639" y="3105569"/>
                  <a:pt x="19582639" y="3137801"/>
                </a:cubicBezTo>
                <a:cubicBezTo>
                  <a:pt x="19621355" y="3137801"/>
                  <a:pt x="19634259" y="3194740"/>
                  <a:pt x="19660067" y="3226970"/>
                </a:cubicBezTo>
                <a:cubicBezTo>
                  <a:pt x="19684803" y="3265647"/>
                  <a:pt x="19717067" y="3291431"/>
                  <a:pt x="19755779" y="3310769"/>
                </a:cubicBezTo>
                <a:cubicBezTo>
                  <a:pt x="19839663" y="3362334"/>
                  <a:pt x="19935371" y="3381680"/>
                  <a:pt x="20019255" y="3432170"/>
                </a:cubicBezTo>
                <a:cubicBezTo>
                  <a:pt x="20006347" y="3445062"/>
                  <a:pt x="20012803" y="3483739"/>
                  <a:pt x="19999895" y="3503076"/>
                </a:cubicBezTo>
                <a:cubicBezTo>
                  <a:pt x="19986991" y="3522414"/>
                  <a:pt x="19967635" y="3522414"/>
                  <a:pt x="19954731" y="3528860"/>
                </a:cubicBezTo>
                <a:cubicBezTo>
                  <a:pt x="19954731" y="3541751"/>
                  <a:pt x="19961183" y="3548197"/>
                  <a:pt x="19967635" y="3554644"/>
                </a:cubicBezTo>
                <a:cubicBezTo>
                  <a:pt x="19961183" y="3554644"/>
                  <a:pt x="19954731" y="3561091"/>
                  <a:pt x="19954731" y="3567536"/>
                </a:cubicBezTo>
                <a:lnTo>
                  <a:pt x="19956223" y="3592397"/>
                </a:lnTo>
                <a:lnTo>
                  <a:pt x="19956343" y="3594395"/>
                </a:lnTo>
                <a:cubicBezTo>
                  <a:pt x="19957955" y="3602182"/>
                  <a:pt x="19961183" y="3608356"/>
                  <a:pt x="19967635" y="3611589"/>
                </a:cubicBezTo>
                <a:cubicBezTo>
                  <a:pt x="19948279" y="3624478"/>
                  <a:pt x="19935371" y="3630923"/>
                  <a:pt x="19922467" y="3643813"/>
                </a:cubicBezTo>
                <a:cubicBezTo>
                  <a:pt x="19922467" y="3618033"/>
                  <a:pt x="19916015" y="3598691"/>
                  <a:pt x="19909563" y="3579354"/>
                </a:cubicBezTo>
                <a:cubicBezTo>
                  <a:pt x="19909563" y="3572907"/>
                  <a:pt x="19916015" y="3567536"/>
                  <a:pt x="19916015" y="3561091"/>
                </a:cubicBezTo>
                <a:cubicBezTo>
                  <a:pt x="19922467" y="3541751"/>
                  <a:pt x="19909563" y="3554644"/>
                  <a:pt x="19903111" y="3554644"/>
                </a:cubicBezTo>
                <a:cubicBezTo>
                  <a:pt x="19883751" y="3579354"/>
                  <a:pt x="19852567" y="3554644"/>
                  <a:pt x="19833207" y="3535307"/>
                </a:cubicBezTo>
                <a:cubicBezTo>
                  <a:pt x="19762231" y="3470848"/>
                  <a:pt x="19684803" y="3425725"/>
                  <a:pt x="19608451" y="3367695"/>
                </a:cubicBezTo>
                <a:cubicBezTo>
                  <a:pt x="19531019" y="3310769"/>
                  <a:pt x="19454667" y="3252754"/>
                  <a:pt x="19370787" y="3194740"/>
                </a:cubicBezTo>
                <a:cubicBezTo>
                  <a:pt x="19332071" y="3168956"/>
                  <a:pt x="19299807" y="3144246"/>
                  <a:pt x="19262171" y="3118462"/>
                </a:cubicBezTo>
                <a:cubicBezTo>
                  <a:pt x="19242811" y="3105569"/>
                  <a:pt x="19223455" y="3092678"/>
                  <a:pt x="19204099" y="3086232"/>
                </a:cubicBezTo>
                <a:cubicBezTo>
                  <a:pt x="19178287" y="3066896"/>
                  <a:pt x="19197647" y="3060446"/>
                  <a:pt x="19191195" y="3028218"/>
                </a:cubicBezTo>
                <a:cubicBezTo>
                  <a:pt x="19178287" y="2983096"/>
                  <a:pt x="19126667" y="2971278"/>
                  <a:pt x="19100859" y="2957311"/>
                </a:cubicBezTo>
                <a:cubicBezTo>
                  <a:pt x="19068599" y="2945494"/>
                  <a:pt x="19037411" y="2919712"/>
                  <a:pt x="18998695" y="2900372"/>
                </a:cubicBezTo>
                <a:cubicBezTo>
                  <a:pt x="18921267" y="2848806"/>
                  <a:pt x="18837387" y="2797226"/>
                  <a:pt x="18754579" y="2752111"/>
                </a:cubicBezTo>
                <a:cubicBezTo>
                  <a:pt x="18683603" y="2708063"/>
                  <a:pt x="18607247" y="2662938"/>
                  <a:pt x="18536271" y="2604927"/>
                </a:cubicBezTo>
                <a:cubicBezTo>
                  <a:pt x="18523367" y="2592034"/>
                  <a:pt x="18484655" y="2566250"/>
                  <a:pt x="18491107" y="2535095"/>
                </a:cubicBezTo>
                <a:cubicBezTo>
                  <a:pt x="18497559" y="2509311"/>
                  <a:pt x="18529819" y="2528649"/>
                  <a:pt x="18529819" y="2496418"/>
                </a:cubicBezTo>
                <a:cubicBezTo>
                  <a:pt x="18516915" y="2496418"/>
                  <a:pt x="18504011" y="2489973"/>
                  <a:pt x="18491107" y="2477081"/>
                </a:cubicBezTo>
                <a:cubicBezTo>
                  <a:pt x="18504011" y="2470634"/>
                  <a:pt x="18516915" y="2464188"/>
                  <a:pt x="18529819" y="2464188"/>
                </a:cubicBezTo>
                <a:cubicBezTo>
                  <a:pt x="18523367" y="2438405"/>
                  <a:pt x="18497559" y="2386835"/>
                  <a:pt x="18523367" y="2367497"/>
                </a:cubicBezTo>
                <a:cubicBezTo>
                  <a:pt x="18528207" y="2364544"/>
                  <a:pt x="18531835" y="2364678"/>
                  <a:pt x="18534659" y="2366944"/>
                </a:cubicBezTo>
                <a:close/>
                <a:moveTo>
                  <a:pt x="14178042" y="2365763"/>
                </a:moveTo>
                <a:cubicBezTo>
                  <a:pt x="14188125" y="2366531"/>
                  <a:pt x="14197432" y="2369606"/>
                  <a:pt x="14203637" y="2378829"/>
                </a:cubicBezTo>
                <a:cubicBezTo>
                  <a:pt x="14185022" y="2384977"/>
                  <a:pt x="14166408" y="2391126"/>
                  <a:pt x="14147793" y="2397274"/>
                </a:cubicBezTo>
                <a:cubicBezTo>
                  <a:pt x="14147793" y="2391126"/>
                  <a:pt x="14147793" y="2378829"/>
                  <a:pt x="14147793" y="2366531"/>
                </a:cubicBezTo>
                <a:cubicBezTo>
                  <a:pt x="14157101" y="2366531"/>
                  <a:pt x="14167959" y="2364994"/>
                  <a:pt x="14178042" y="2365763"/>
                </a:cubicBezTo>
                <a:close/>
                <a:moveTo>
                  <a:pt x="15749418" y="2360442"/>
                </a:moveTo>
                <a:cubicBezTo>
                  <a:pt x="15769250" y="2360578"/>
                  <a:pt x="15786672" y="2368725"/>
                  <a:pt x="15786672" y="2400767"/>
                </a:cubicBezTo>
                <a:cubicBezTo>
                  <a:pt x="15767374" y="2400767"/>
                  <a:pt x="15697690" y="2439870"/>
                  <a:pt x="15697690" y="2368181"/>
                </a:cubicBezTo>
                <a:cubicBezTo>
                  <a:pt x="15707338" y="2368181"/>
                  <a:pt x="15729584" y="2360306"/>
                  <a:pt x="15749418" y="2360442"/>
                </a:cubicBezTo>
                <a:close/>
                <a:moveTo>
                  <a:pt x="18389035" y="2358528"/>
                </a:moveTo>
                <a:cubicBezTo>
                  <a:pt x="18423703" y="2356568"/>
                  <a:pt x="18463591" y="2401794"/>
                  <a:pt x="18493047" y="2411447"/>
                </a:cubicBezTo>
                <a:cubicBezTo>
                  <a:pt x="18447227" y="2411447"/>
                  <a:pt x="18402499" y="2405010"/>
                  <a:pt x="18356683" y="2379282"/>
                </a:cubicBezTo>
                <a:cubicBezTo>
                  <a:pt x="18366499" y="2365077"/>
                  <a:pt x="18377479" y="2359181"/>
                  <a:pt x="18389035" y="2358528"/>
                </a:cubicBezTo>
                <a:close/>
                <a:moveTo>
                  <a:pt x="18495775" y="2349279"/>
                </a:moveTo>
                <a:cubicBezTo>
                  <a:pt x="18497415" y="2347907"/>
                  <a:pt x="18500695" y="2349653"/>
                  <a:pt x="18507259" y="2353146"/>
                </a:cubicBezTo>
                <a:cubicBezTo>
                  <a:pt x="18500695" y="2358135"/>
                  <a:pt x="18500695" y="2358135"/>
                  <a:pt x="18494135" y="2364123"/>
                </a:cubicBezTo>
                <a:cubicBezTo>
                  <a:pt x="18494135" y="2355142"/>
                  <a:pt x="18494135" y="2350651"/>
                  <a:pt x="18495775" y="2349279"/>
                </a:cubicBezTo>
                <a:close/>
                <a:moveTo>
                  <a:pt x="16969579" y="2349279"/>
                </a:moveTo>
                <a:cubicBezTo>
                  <a:pt x="16971223" y="2347907"/>
                  <a:pt x="16974503" y="2349653"/>
                  <a:pt x="16981067" y="2353146"/>
                </a:cubicBezTo>
                <a:cubicBezTo>
                  <a:pt x="16974503" y="2358135"/>
                  <a:pt x="16974503" y="2358135"/>
                  <a:pt x="16967939" y="2364123"/>
                </a:cubicBezTo>
                <a:cubicBezTo>
                  <a:pt x="16967939" y="2355142"/>
                  <a:pt x="16967939" y="2350651"/>
                  <a:pt x="16969579" y="2349279"/>
                </a:cubicBezTo>
                <a:close/>
                <a:moveTo>
                  <a:pt x="11692713" y="2348847"/>
                </a:moveTo>
                <a:cubicBezTo>
                  <a:pt x="11660471" y="2356369"/>
                  <a:pt x="11609959" y="2337027"/>
                  <a:pt x="11597062" y="2400427"/>
                </a:cubicBezTo>
                <a:cubicBezTo>
                  <a:pt x="11673368" y="2381086"/>
                  <a:pt x="11673368" y="2381086"/>
                  <a:pt x="11692713" y="2348847"/>
                </a:cubicBezTo>
                <a:close/>
                <a:moveTo>
                  <a:pt x="13918473" y="2337027"/>
                </a:moveTo>
                <a:cubicBezTo>
                  <a:pt x="13918473" y="2361740"/>
                  <a:pt x="13924922" y="2368190"/>
                  <a:pt x="13937818" y="2368190"/>
                </a:cubicBezTo>
                <a:cubicBezTo>
                  <a:pt x="13937818" y="2348847"/>
                  <a:pt x="13931370" y="2337027"/>
                  <a:pt x="13918473" y="2337027"/>
                </a:cubicBezTo>
                <a:close/>
                <a:moveTo>
                  <a:pt x="15583936" y="2336684"/>
                </a:moveTo>
                <a:cubicBezTo>
                  <a:pt x="15595910" y="2336684"/>
                  <a:pt x="15601898" y="2348849"/>
                  <a:pt x="15601898" y="2368757"/>
                </a:cubicBezTo>
                <a:cubicBezTo>
                  <a:pt x="15589924" y="2368757"/>
                  <a:pt x="15583936" y="2362120"/>
                  <a:pt x="15583936" y="2336684"/>
                </a:cubicBezTo>
                <a:close/>
                <a:moveTo>
                  <a:pt x="18265899" y="2322616"/>
                </a:moveTo>
                <a:cubicBezTo>
                  <a:pt x="18279499" y="2322616"/>
                  <a:pt x="18297003" y="2325826"/>
                  <a:pt x="18303467" y="2325826"/>
                </a:cubicBezTo>
                <a:cubicBezTo>
                  <a:pt x="18290543" y="2345090"/>
                  <a:pt x="18271151" y="2338669"/>
                  <a:pt x="18251763" y="2338669"/>
                </a:cubicBezTo>
                <a:cubicBezTo>
                  <a:pt x="18242607" y="2325826"/>
                  <a:pt x="18252303" y="2322616"/>
                  <a:pt x="18265899" y="2322616"/>
                </a:cubicBezTo>
                <a:close/>
                <a:moveTo>
                  <a:pt x="14337383" y="2322530"/>
                </a:moveTo>
                <a:cubicBezTo>
                  <a:pt x="14587803" y="2347248"/>
                  <a:pt x="14844672" y="2398834"/>
                  <a:pt x="15095092" y="2431077"/>
                </a:cubicBezTo>
                <a:cubicBezTo>
                  <a:pt x="15216540" y="2450421"/>
                  <a:pt x="15332614" y="2463317"/>
                  <a:pt x="15447614" y="2502007"/>
                </a:cubicBezTo>
                <a:cubicBezTo>
                  <a:pt x="15562614" y="2540695"/>
                  <a:pt x="15685138" y="2546069"/>
                  <a:pt x="15800138" y="2578310"/>
                </a:cubicBezTo>
                <a:cubicBezTo>
                  <a:pt x="15929110" y="2610551"/>
                  <a:pt x="16050558" y="2649240"/>
                  <a:pt x="16178454" y="2694378"/>
                </a:cubicBezTo>
                <a:cubicBezTo>
                  <a:pt x="16236492" y="2713722"/>
                  <a:pt x="16486912" y="2783576"/>
                  <a:pt x="16506258" y="2802908"/>
                </a:cubicBezTo>
                <a:cubicBezTo>
                  <a:pt x="16551398" y="2848065"/>
                  <a:pt x="16608360" y="2841618"/>
                  <a:pt x="16653500" y="2854514"/>
                </a:cubicBezTo>
                <a:cubicBezTo>
                  <a:pt x="16711538" y="2873857"/>
                  <a:pt x="16769574" y="2893202"/>
                  <a:pt x="16826539" y="2918995"/>
                </a:cubicBezTo>
                <a:cubicBezTo>
                  <a:pt x="16884575" y="2944787"/>
                  <a:pt x="16942611" y="2963057"/>
                  <a:pt x="17000651" y="2988849"/>
                </a:cubicBezTo>
                <a:cubicBezTo>
                  <a:pt x="17044715" y="3008194"/>
                  <a:pt x="17180135" y="3059779"/>
                  <a:pt x="17237099" y="3066234"/>
                </a:cubicBezTo>
                <a:cubicBezTo>
                  <a:pt x="17256443" y="3066234"/>
                  <a:pt x="17275791" y="3059779"/>
                  <a:pt x="17295135" y="3079125"/>
                </a:cubicBezTo>
                <a:cubicBezTo>
                  <a:pt x="17308031" y="3092026"/>
                  <a:pt x="17506863" y="3143608"/>
                  <a:pt x="17558451" y="3175848"/>
                </a:cubicBezTo>
                <a:cubicBezTo>
                  <a:pt x="17584247" y="3187669"/>
                  <a:pt x="17602519" y="3213464"/>
                  <a:pt x="17628311" y="3226360"/>
                </a:cubicBezTo>
                <a:cubicBezTo>
                  <a:pt x="17647659" y="3232807"/>
                  <a:pt x="17910975" y="3355321"/>
                  <a:pt x="17930319" y="3348874"/>
                </a:cubicBezTo>
                <a:cubicBezTo>
                  <a:pt x="17949667" y="3348874"/>
                  <a:pt x="17975463" y="3348874"/>
                  <a:pt x="17994807" y="3373613"/>
                </a:cubicBezTo>
                <a:cubicBezTo>
                  <a:pt x="18032423" y="3425183"/>
                  <a:pt x="18077563" y="3457419"/>
                  <a:pt x="18122703" y="3476768"/>
                </a:cubicBezTo>
                <a:cubicBezTo>
                  <a:pt x="18174291" y="3496111"/>
                  <a:pt x="18455879" y="3649795"/>
                  <a:pt x="18494571" y="3669140"/>
                </a:cubicBezTo>
                <a:cubicBezTo>
                  <a:pt x="18584851" y="3720724"/>
                  <a:pt x="18680507" y="3772311"/>
                  <a:pt x="18770787" y="3822821"/>
                </a:cubicBezTo>
                <a:cubicBezTo>
                  <a:pt x="18866439" y="3880855"/>
                  <a:pt x="18963171" y="3932447"/>
                  <a:pt x="19058823" y="3989399"/>
                </a:cubicBezTo>
                <a:cubicBezTo>
                  <a:pt x="19103963" y="4015196"/>
                  <a:pt x="19149103" y="4040988"/>
                  <a:pt x="19194243" y="4060333"/>
                </a:cubicBezTo>
                <a:cubicBezTo>
                  <a:pt x="19226487" y="4079678"/>
                  <a:pt x="19405971" y="4118365"/>
                  <a:pt x="19469383" y="4163505"/>
                </a:cubicBezTo>
                <a:cubicBezTo>
                  <a:pt x="19501627" y="4188223"/>
                  <a:pt x="19533871" y="4206396"/>
                  <a:pt x="19566111" y="4232189"/>
                </a:cubicBezTo>
                <a:cubicBezTo>
                  <a:pt x="19585459" y="4245085"/>
                  <a:pt x="19630599" y="4354705"/>
                  <a:pt x="19611251" y="4335361"/>
                </a:cubicBezTo>
                <a:cubicBezTo>
                  <a:pt x="19591907" y="4316016"/>
                  <a:pt x="19226487" y="4176401"/>
                  <a:pt x="19027655" y="4099024"/>
                </a:cubicBezTo>
                <a:cubicBezTo>
                  <a:pt x="18943823" y="4060333"/>
                  <a:pt x="18853543" y="4040988"/>
                  <a:pt x="18777235" y="3977580"/>
                </a:cubicBezTo>
                <a:cubicBezTo>
                  <a:pt x="18741767" y="3945339"/>
                  <a:pt x="18703347" y="3917933"/>
                  <a:pt x="18664115" y="3895366"/>
                </a:cubicBezTo>
                <a:lnTo>
                  <a:pt x="18615335" y="3873366"/>
                </a:lnTo>
                <a:lnTo>
                  <a:pt x="18546163" y="3842168"/>
                </a:lnTo>
                <a:cubicBezTo>
                  <a:pt x="18546163" y="3887300"/>
                  <a:pt x="18584851" y="3880855"/>
                  <a:pt x="18604199" y="3893754"/>
                </a:cubicBezTo>
                <a:cubicBezTo>
                  <a:pt x="18642891" y="3913099"/>
                  <a:pt x="18674059" y="3951788"/>
                  <a:pt x="18712751" y="3971132"/>
                </a:cubicBezTo>
                <a:cubicBezTo>
                  <a:pt x="18733707" y="3980536"/>
                  <a:pt x="18754195" y="3992024"/>
                  <a:pt x="18774347" y="4005068"/>
                </a:cubicBezTo>
                <a:lnTo>
                  <a:pt x="18788215" y="4015151"/>
                </a:lnTo>
                <a:lnTo>
                  <a:pt x="18783259" y="4000079"/>
                </a:lnTo>
                <a:cubicBezTo>
                  <a:pt x="18789243" y="3986165"/>
                  <a:pt x="18789243" y="3992589"/>
                  <a:pt x="18801219" y="4000079"/>
                </a:cubicBezTo>
                <a:cubicBezTo>
                  <a:pt x="18798227" y="4002756"/>
                  <a:pt x="18795231" y="4004093"/>
                  <a:pt x="18792987" y="4006367"/>
                </a:cubicBezTo>
                <a:lnTo>
                  <a:pt x="18789851" y="4016339"/>
                </a:lnTo>
                <a:lnTo>
                  <a:pt x="18833931" y="4048377"/>
                </a:lnTo>
                <a:cubicBezTo>
                  <a:pt x="18873159" y="4079678"/>
                  <a:pt x="18911583" y="4115143"/>
                  <a:pt x="18950271" y="4150608"/>
                </a:cubicBezTo>
                <a:cubicBezTo>
                  <a:pt x="18930927" y="4157057"/>
                  <a:pt x="18905131" y="4150608"/>
                  <a:pt x="18898683" y="4194574"/>
                </a:cubicBezTo>
                <a:cubicBezTo>
                  <a:pt x="18898683" y="4212844"/>
                  <a:pt x="18892235" y="4219292"/>
                  <a:pt x="18879339" y="4219292"/>
                </a:cubicBezTo>
                <a:cubicBezTo>
                  <a:pt x="18853543" y="4219292"/>
                  <a:pt x="18834199" y="4188223"/>
                  <a:pt x="18809479" y="4182849"/>
                </a:cubicBezTo>
                <a:cubicBezTo>
                  <a:pt x="18809479" y="4197800"/>
                  <a:pt x="18815659" y="4203710"/>
                  <a:pt x="18823583" y="4208277"/>
                </a:cubicBezTo>
                <a:lnTo>
                  <a:pt x="18835699" y="4214809"/>
                </a:lnTo>
                <a:lnTo>
                  <a:pt x="18847371" y="4208674"/>
                </a:lnTo>
                <a:cubicBezTo>
                  <a:pt x="18849615" y="4209291"/>
                  <a:pt x="18850863" y="4212007"/>
                  <a:pt x="18853359" y="4214969"/>
                </a:cubicBezTo>
                <a:cubicBezTo>
                  <a:pt x="18850863" y="4217932"/>
                  <a:pt x="18849615" y="4220894"/>
                  <a:pt x="18847371" y="4221635"/>
                </a:cubicBezTo>
                <a:lnTo>
                  <a:pt x="18837243" y="4215997"/>
                </a:lnTo>
                <a:lnTo>
                  <a:pt x="18848171" y="4225741"/>
                </a:lnTo>
                <a:cubicBezTo>
                  <a:pt x="18828823" y="4257982"/>
                  <a:pt x="18796583" y="4225741"/>
                  <a:pt x="18777235" y="4212844"/>
                </a:cubicBezTo>
                <a:cubicBezTo>
                  <a:pt x="18744991" y="4194574"/>
                  <a:pt x="18712751" y="4182849"/>
                  <a:pt x="18680507" y="4163505"/>
                </a:cubicBezTo>
                <a:cubicBezTo>
                  <a:pt x="18610647" y="4124816"/>
                  <a:pt x="18539711" y="4086126"/>
                  <a:pt x="18468779" y="4047437"/>
                </a:cubicBezTo>
                <a:cubicBezTo>
                  <a:pt x="18327983" y="3971132"/>
                  <a:pt x="18187191" y="3893754"/>
                  <a:pt x="18038871" y="3822821"/>
                </a:cubicBezTo>
                <a:cubicBezTo>
                  <a:pt x="17898079" y="3752968"/>
                  <a:pt x="17750835" y="3669140"/>
                  <a:pt x="17602519" y="3630451"/>
                </a:cubicBezTo>
                <a:cubicBezTo>
                  <a:pt x="17571351" y="3617555"/>
                  <a:pt x="17532659" y="3624002"/>
                  <a:pt x="17500415" y="3598206"/>
                </a:cubicBezTo>
                <a:cubicBezTo>
                  <a:pt x="17474619" y="3586387"/>
                  <a:pt x="17468171" y="3541249"/>
                  <a:pt x="17448827" y="3528353"/>
                </a:cubicBezTo>
                <a:cubicBezTo>
                  <a:pt x="17429479" y="3502559"/>
                  <a:pt x="17416583" y="3547694"/>
                  <a:pt x="17397239" y="3554146"/>
                </a:cubicBezTo>
                <a:cubicBezTo>
                  <a:pt x="17378967" y="3560593"/>
                  <a:pt x="17076959" y="3418733"/>
                  <a:pt x="17031819" y="3392942"/>
                </a:cubicBezTo>
                <a:cubicBezTo>
                  <a:pt x="17006023" y="3381122"/>
                  <a:pt x="16986679" y="3348874"/>
                  <a:pt x="16961959" y="3329530"/>
                </a:cubicBezTo>
                <a:cubicBezTo>
                  <a:pt x="16949059" y="3323082"/>
                  <a:pt x="16923267" y="3329530"/>
                  <a:pt x="16923267" y="3290841"/>
                </a:cubicBezTo>
                <a:cubicBezTo>
                  <a:pt x="16945835" y="3290841"/>
                  <a:pt x="16968139" y="3294066"/>
                  <a:pt x="16989635" y="3299710"/>
                </a:cubicBezTo>
                <a:lnTo>
                  <a:pt x="16998875" y="3303219"/>
                </a:lnTo>
                <a:lnTo>
                  <a:pt x="16995631" y="3290157"/>
                </a:lnTo>
                <a:cubicBezTo>
                  <a:pt x="16997875" y="3286745"/>
                  <a:pt x="17002363" y="3286745"/>
                  <a:pt x="17004859" y="3293569"/>
                </a:cubicBezTo>
                <a:cubicBezTo>
                  <a:pt x="17002363" y="3296981"/>
                  <a:pt x="17001119" y="3298689"/>
                  <a:pt x="17000495" y="3300395"/>
                </a:cubicBezTo>
                <a:lnTo>
                  <a:pt x="17000191" y="3303718"/>
                </a:lnTo>
                <a:lnTo>
                  <a:pt x="17051163" y="3323082"/>
                </a:lnTo>
                <a:cubicBezTo>
                  <a:pt x="17051163" y="3290841"/>
                  <a:pt x="17038267" y="3290841"/>
                  <a:pt x="17018919" y="3290841"/>
                </a:cubicBezTo>
                <a:cubicBezTo>
                  <a:pt x="17000651" y="3284394"/>
                  <a:pt x="16981303" y="3265049"/>
                  <a:pt x="16961959" y="3258601"/>
                </a:cubicBezTo>
                <a:cubicBezTo>
                  <a:pt x="16936163" y="3252153"/>
                  <a:pt x="16916819" y="3252153"/>
                  <a:pt x="16897471" y="3239254"/>
                </a:cubicBezTo>
                <a:cubicBezTo>
                  <a:pt x="16878127" y="3219911"/>
                  <a:pt x="16884575" y="3194117"/>
                  <a:pt x="16884575" y="3168325"/>
                </a:cubicBezTo>
                <a:cubicBezTo>
                  <a:pt x="16968407" y="3187669"/>
                  <a:pt x="17051163" y="3219911"/>
                  <a:pt x="17141443" y="3194117"/>
                </a:cubicBezTo>
                <a:cubicBezTo>
                  <a:pt x="17096303" y="3181222"/>
                  <a:pt x="17051163" y="3175848"/>
                  <a:pt x="17012471" y="3161879"/>
                </a:cubicBezTo>
                <a:cubicBezTo>
                  <a:pt x="16986679" y="3156504"/>
                  <a:pt x="16961959" y="3156504"/>
                  <a:pt x="16936163" y="3143608"/>
                </a:cubicBezTo>
                <a:cubicBezTo>
                  <a:pt x="16916819" y="3130709"/>
                  <a:pt x="16929715" y="3111367"/>
                  <a:pt x="16916819" y="3085574"/>
                </a:cubicBezTo>
                <a:cubicBezTo>
                  <a:pt x="16910371" y="3072677"/>
                  <a:pt x="16897471" y="3059779"/>
                  <a:pt x="16884575" y="3053332"/>
                </a:cubicBezTo>
                <a:cubicBezTo>
                  <a:pt x="16852331" y="3040434"/>
                  <a:pt x="16820091" y="3040434"/>
                  <a:pt x="16787847" y="3033986"/>
                </a:cubicBezTo>
                <a:cubicBezTo>
                  <a:pt x="16672846" y="3021090"/>
                  <a:pt x="16557846" y="2963057"/>
                  <a:pt x="16441772" y="2931889"/>
                </a:cubicBezTo>
                <a:cubicBezTo>
                  <a:pt x="16320324" y="2886754"/>
                  <a:pt x="15942006" y="2770680"/>
                  <a:pt x="15877520" y="2757784"/>
                </a:cubicBezTo>
                <a:cubicBezTo>
                  <a:pt x="15851726" y="2751337"/>
                  <a:pt x="15832380" y="2757784"/>
                  <a:pt x="15806586" y="2745966"/>
                </a:cubicBezTo>
                <a:cubicBezTo>
                  <a:pt x="15780792" y="2739515"/>
                  <a:pt x="15787240" y="2720168"/>
                  <a:pt x="15787240" y="2687931"/>
                </a:cubicBezTo>
                <a:cubicBezTo>
                  <a:pt x="15780792" y="2649240"/>
                  <a:pt x="15730278" y="2662135"/>
                  <a:pt x="15710932" y="2662135"/>
                </a:cubicBezTo>
                <a:cubicBezTo>
                  <a:pt x="15678690" y="2655689"/>
                  <a:pt x="15652894" y="2649240"/>
                  <a:pt x="15620652" y="2642793"/>
                </a:cubicBezTo>
                <a:cubicBezTo>
                  <a:pt x="15556166" y="2629896"/>
                  <a:pt x="15499204" y="2616998"/>
                  <a:pt x="15434718" y="2604104"/>
                </a:cubicBezTo>
                <a:cubicBezTo>
                  <a:pt x="15306820" y="2578310"/>
                  <a:pt x="15184298" y="2565413"/>
                  <a:pt x="15056400" y="2527799"/>
                </a:cubicBezTo>
                <a:cubicBezTo>
                  <a:pt x="15030606" y="2521352"/>
                  <a:pt x="15011260" y="2489110"/>
                  <a:pt x="14985466" y="2482665"/>
                </a:cubicBezTo>
                <a:cubicBezTo>
                  <a:pt x="14959672" y="2476213"/>
                  <a:pt x="14928504" y="2463317"/>
                  <a:pt x="14902709" y="2456869"/>
                </a:cubicBezTo>
                <a:cubicBezTo>
                  <a:pt x="14838223" y="2443973"/>
                  <a:pt x="14780186" y="2431077"/>
                  <a:pt x="14716775" y="2418183"/>
                </a:cubicBezTo>
                <a:cubicBezTo>
                  <a:pt x="14587803" y="2392385"/>
                  <a:pt x="14466355" y="2360144"/>
                  <a:pt x="14337383" y="2322530"/>
                </a:cubicBezTo>
                <a:close/>
                <a:moveTo>
                  <a:pt x="11757197" y="2317683"/>
                </a:moveTo>
                <a:cubicBezTo>
                  <a:pt x="11737851" y="2324131"/>
                  <a:pt x="11712058" y="2330579"/>
                  <a:pt x="11712058" y="2368190"/>
                </a:cubicBezTo>
                <a:cubicBezTo>
                  <a:pt x="11731403" y="2368190"/>
                  <a:pt x="11750748" y="2368190"/>
                  <a:pt x="11770093" y="2368190"/>
                </a:cubicBezTo>
                <a:cubicBezTo>
                  <a:pt x="11763645" y="2348847"/>
                  <a:pt x="11757197" y="2337027"/>
                  <a:pt x="11757197" y="2317683"/>
                </a:cubicBezTo>
                <a:close/>
                <a:moveTo>
                  <a:pt x="19052427" y="2312984"/>
                </a:moveTo>
                <a:cubicBezTo>
                  <a:pt x="19052427" y="2333459"/>
                  <a:pt x="19045443" y="2340284"/>
                  <a:pt x="19034467" y="2340284"/>
                </a:cubicBezTo>
                <a:cubicBezTo>
                  <a:pt x="19034467" y="2319809"/>
                  <a:pt x="19039455" y="2312984"/>
                  <a:pt x="19052427" y="2312984"/>
                </a:cubicBezTo>
                <a:close/>
                <a:moveTo>
                  <a:pt x="14280505" y="2309654"/>
                </a:moveTo>
                <a:cubicBezTo>
                  <a:pt x="14293144" y="2309654"/>
                  <a:pt x="14317369" y="2303505"/>
                  <a:pt x="14317369" y="2334248"/>
                </a:cubicBezTo>
                <a:cubicBezTo>
                  <a:pt x="14305783" y="2334248"/>
                  <a:pt x="14280505" y="2340396"/>
                  <a:pt x="14280505" y="2309654"/>
                </a:cubicBezTo>
                <a:close/>
                <a:moveTo>
                  <a:pt x="10449253" y="2291889"/>
                </a:moveTo>
                <a:cubicBezTo>
                  <a:pt x="10295567" y="2324131"/>
                  <a:pt x="10167675" y="2381086"/>
                  <a:pt x="10167675" y="2400427"/>
                </a:cubicBezTo>
                <a:cubicBezTo>
                  <a:pt x="10263325" y="2361740"/>
                  <a:pt x="10353603" y="2330579"/>
                  <a:pt x="10449253" y="2291889"/>
                </a:cubicBezTo>
                <a:close/>
                <a:moveTo>
                  <a:pt x="15292532" y="2288812"/>
                </a:moveTo>
                <a:cubicBezTo>
                  <a:pt x="15293352" y="2286253"/>
                  <a:pt x="15296634" y="2287959"/>
                  <a:pt x="15303196" y="2291371"/>
                </a:cubicBezTo>
                <a:cubicBezTo>
                  <a:pt x="15296634" y="2298195"/>
                  <a:pt x="15296634" y="2298195"/>
                  <a:pt x="15296634" y="2311846"/>
                </a:cubicBezTo>
                <a:cubicBezTo>
                  <a:pt x="15293352" y="2298195"/>
                  <a:pt x="15291710" y="2291371"/>
                  <a:pt x="15292532" y="2288812"/>
                </a:cubicBezTo>
                <a:close/>
                <a:moveTo>
                  <a:pt x="15242674" y="2279804"/>
                </a:moveTo>
                <a:cubicBezTo>
                  <a:pt x="15254648" y="2279804"/>
                  <a:pt x="15260636" y="2286226"/>
                  <a:pt x="15260636" y="2311914"/>
                </a:cubicBezTo>
                <a:cubicBezTo>
                  <a:pt x="15248660" y="2311914"/>
                  <a:pt x="15242674" y="2299068"/>
                  <a:pt x="15242674" y="2279804"/>
                </a:cubicBezTo>
                <a:close/>
                <a:moveTo>
                  <a:pt x="15152620" y="2279804"/>
                </a:moveTo>
                <a:cubicBezTo>
                  <a:pt x="15165748" y="2279804"/>
                  <a:pt x="15165748" y="2292648"/>
                  <a:pt x="15165748" y="2311914"/>
                </a:cubicBezTo>
                <a:cubicBezTo>
                  <a:pt x="15152620" y="2311914"/>
                  <a:pt x="15152620" y="2299069"/>
                  <a:pt x="15152620" y="2279804"/>
                </a:cubicBezTo>
                <a:close/>
                <a:moveTo>
                  <a:pt x="11828129" y="2278994"/>
                </a:moveTo>
                <a:cubicBezTo>
                  <a:pt x="11828129" y="2317683"/>
                  <a:pt x="11846399" y="2311236"/>
                  <a:pt x="11865744" y="2311236"/>
                </a:cubicBezTo>
                <a:cubicBezTo>
                  <a:pt x="11865744" y="2272546"/>
                  <a:pt x="11841025" y="2278994"/>
                  <a:pt x="11828129" y="2278994"/>
                </a:cubicBezTo>
                <a:close/>
                <a:moveTo>
                  <a:pt x="11789438" y="2278994"/>
                </a:moveTo>
                <a:cubicBezTo>
                  <a:pt x="11789438" y="2304791"/>
                  <a:pt x="11789438" y="2337027"/>
                  <a:pt x="11808783" y="2337027"/>
                </a:cubicBezTo>
                <a:cubicBezTo>
                  <a:pt x="11808783" y="2311236"/>
                  <a:pt x="11808783" y="2278994"/>
                  <a:pt x="11789438" y="2278994"/>
                </a:cubicBezTo>
                <a:close/>
                <a:moveTo>
                  <a:pt x="19014479" y="2276473"/>
                </a:moveTo>
                <a:cubicBezTo>
                  <a:pt x="19014479" y="2307217"/>
                  <a:pt x="18996035" y="2307217"/>
                  <a:pt x="18977587" y="2307217"/>
                </a:cubicBezTo>
                <a:cubicBezTo>
                  <a:pt x="18977587" y="2270324"/>
                  <a:pt x="19002183" y="2276473"/>
                  <a:pt x="19014479" y="2276473"/>
                </a:cubicBezTo>
                <a:close/>
                <a:moveTo>
                  <a:pt x="12830150" y="2246625"/>
                </a:moveTo>
                <a:cubicBezTo>
                  <a:pt x="12843422" y="2253153"/>
                  <a:pt x="12856693" y="2253153"/>
                  <a:pt x="12862223" y="2259680"/>
                </a:cubicBezTo>
                <a:cubicBezTo>
                  <a:pt x="12850057" y="2272734"/>
                  <a:pt x="12836786" y="2292315"/>
                  <a:pt x="12830150" y="2311896"/>
                </a:cubicBezTo>
                <a:cubicBezTo>
                  <a:pt x="12830150" y="2292315"/>
                  <a:pt x="12830150" y="2266207"/>
                  <a:pt x="12830150" y="2246625"/>
                </a:cubicBezTo>
                <a:close/>
                <a:moveTo>
                  <a:pt x="15057822" y="2246624"/>
                </a:moveTo>
                <a:cubicBezTo>
                  <a:pt x="15069796" y="2246624"/>
                  <a:pt x="15075784" y="2253047"/>
                  <a:pt x="15075784" y="2278730"/>
                </a:cubicBezTo>
                <a:cubicBezTo>
                  <a:pt x="15063810" y="2278730"/>
                  <a:pt x="15057822" y="2265888"/>
                  <a:pt x="15057822" y="2246624"/>
                </a:cubicBezTo>
                <a:close/>
                <a:moveTo>
                  <a:pt x="15000946" y="2246624"/>
                </a:moveTo>
                <a:cubicBezTo>
                  <a:pt x="15012920" y="2246624"/>
                  <a:pt x="15018908" y="2253047"/>
                  <a:pt x="15018908" y="2278730"/>
                </a:cubicBezTo>
                <a:cubicBezTo>
                  <a:pt x="15006932" y="2278730"/>
                  <a:pt x="15000946" y="2265888"/>
                  <a:pt x="15000946" y="2246624"/>
                </a:cubicBezTo>
                <a:close/>
                <a:moveTo>
                  <a:pt x="12939160" y="2246624"/>
                </a:moveTo>
                <a:cubicBezTo>
                  <a:pt x="12951135" y="2246624"/>
                  <a:pt x="12957122" y="2259467"/>
                  <a:pt x="12957122" y="2278730"/>
                </a:cubicBezTo>
                <a:cubicBezTo>
                  <a:pt x="12945147" y="2278730"/>
                  <a:pt x="12939160" y="2265889"/>
                  <a:pt x="12939160" y="2246624"/>
                </a:cubicBezTo>
                <a:close/>
                <a:moveTo>
                  <a:pt x="12887024" y="2246624"/>
                </a:moveTo>
                <a:cubicBezTo>
                  <a:pt x="12900152" y="2246624"/>
                  <a:pt x="12900152" y="2259467"/>
                  <a:pt x="12900152" y="2278730"/>
                </a:cubicBezTo>
                <a:cubicBezTo>
                  <a:pt x="12887024" y="2278730"/>
                  <a:pt x="12887024" y="2265889"/>
                  <a:pt x="12887024" y="2246624"/>
                </a:cubicBezTo>
                <a:close/>
                <a:moveTo>
                  <a:pt x="17244827" y="2243584"/>
                </a:moveTo>
                <a:cubicBezTo>
                  <a:pt x="17256459" y="2241992"/>
                  <a:pt x="17270423" y="2246766"/>
                  <a:pt x="17279727" y="2246766"/>
                </a:cubicBezTo>
                <a:cubicBezTo>
                  <a:pt x="17279727" y="2297699"/>
                  <a:pt x="17242499" y="2278600"/>
                  <a:pt x="17223883" y="2278600"/>
                </a:cubicBezTo>
                <a:cubicBezTo>
                  <a:pt x="17223883" y="2253134"/>
                  <a:pt x="17233191" y="2245175"/>
                  <a:pt x="17244827" y="2243584"/>
                </a:cubicBezTo>
                <a:close/>
                <a:moveTo>
                  <a:pt x="10504870" y="2243531"/>
                </a:moveTo>
                <a:cubicBezTo>
                  <a:pt x="10492779" y="2241919"/>
                  <a:pt x="10478270" y="2246753"/>
                  <a:pt x="10468598" y="2246753"/>
                </a:cubicBezTo>
                <a:cubicBezTo>
                  <a:pt x="10468598" y="2298334"/>
                  <a:pt x="10507289" y="2278994"/>
                  <a:pt x="10526634" y="2278994"/>
                </a:cubicBezTo>
                <a:cubicBezTo>
                  <a:pt x="10526634" y="2253207"/>
                  <a:pt x="10516961" y="2245142"/>
                  <a:pt x="10504870" y="2243531"/>
                </a:cubicBezTo>
                <a:close/>
                <a:moveTo>
                  <a:pt x="18934423" y="2241230"/>
                </a:moveTo>
                <a:cubicBezTo>
                  <a:pt x="18946395" y="2243624"/>
                  <a:pt x="18957567" y="2256393"/>
                  <a:pt x="18957567" y="2278736"/>
                </a:cubicBezTo>
                <a:cubicBezTo>
                  <a:pt x="18938415" y="2272352"/>
                  <a:pt x="18919259" y="2265969"/>
                  <a:pt x="18906491" y="2265969"/>
                </a:cubicBezTo>
                <a:cubicBezTo>
                  <a:pt x="18909683" y="2246816"/>
                  <a:pt x="18922451" y="2238836"/>
                  <a:pt x="18934423" y="2241230"/>
                </a:cubicBezTo>
                <a:close/>
                <a:moveTo>
                  <a:pt x="18874763" y="2221773"/>
                </a:moveTo>
                <a:cubicBezTo>
                  <a:pt x="18884899" y="2224079"/>
                  <a:pt x="18895959" y="2230227"/>
                  <a:pt x="18905439" y="2233302"/>
                </a:cubicBezTo>
                <a:cubicBezTo>
                  <a:pt x="18899119" y="2233302"/>
                  <a:pt x="18899119" y="2239451"/>
                  <a:pt x="18892799" y="2245599"/>
                </a:cubicBezTo>
                <a:cubicBezTo>
                  <a:pt x="18880159" y="2239451"/>
                  <a:pt x="18861199" y="2233302"/>
                  <a:pt x="18849615" y="2233302"/>
                </a:cubicBezTo>
                <a:cubicBezTo>
                  <a:pt x="18855407" y="2221003"/>
                  <a:pt x="18864623" y="2219466"/>
                  <a:pt x="18874763" y="2221773"/>
                </a:cubicBezTo>
                <a:close/>
                <a:moveTo>
                  <a:pt x="11641126" y="2220961"/>
                </a:moveTo>
                <a:cubicBezTo>
                  <a:pt x="11616407" y="2246753"/>
                  <a:pt x="11590614" y="2272546"/>
                  <a:pt x="11564820" y="2298334"/>
                </a:cubicBezTo>
                <a:cubicBezTo>
                  <a:pt x="11590614" y="2348847"/>
                  <a:pt x="11622856" y="2324131"/>
                  <a:pt x="11654023" y="2311236"/>
                </a:cubicBezTo>
                <a:cubicBezTo>
                  <a:pt x="11647574" y="2278994"/>
                  <a:pt x="11641126" y="2253207"/>
                  <a:pt x="11641126" y="2220961"/>
                </a:cubicBezTo>
                <a:close/>
                <a:moveTo>
                  <a:pt x="17184971" y="2213445"/>
                </a:moveTo>
                <a:cubicBezTo>
                  <a:pt x="17184971" y="2239131"/>
                  <a:pt x="17178983" y="2245554"/>
                  <a:pt x="17167007" y="2245554"/>
                </a:cubicBezTo>
                <a:cubicBezTo>
                  <a:pt x="17167007" y="2219865"/>
                  <a:pt x="17172995" y="2213445"/>
                  <a:pt x="17184971" y="2213445"/>
                </a:cubicBezTo>
                <a:close/>
                <a:moveTo>
                  <a:pt x="14957293" y="2213445"/>
                </a:moveTo>
                <a:cubicBezTo>
                  <a:pt x="14957293" y="2239133"/>
                  <a:pt x="14951306" y="2245554"/>
                  <a:pt x="14939331" y="2245554"/>
                </a:cubicBezTo>
                <a:cubicBezTo>
                  <a:pt x="14939331" y="2219865"/>
                  <a:pt x="14945318" y="2213445"/>
                  <a:pt x="14957293" y="2213445"/>
                </a:cubicBezTo>
                <a:close/>
                <a:moveTo>
                  <a:pt x="14906153" y="2213445"/>
                </a:moveTo>
                <a:cubicBezTo>
                  <a:pt x="14917130" y="2213445"/>
                  <a:pt x="14924115" y="2219865"/>
                  <a:pt x="14924115" y="2245554"/>
                </a:cubicBezTo>
                <a:cubicBezTo>
                  <a:pt x="14912140" y="2245554"/>
                  <a:pt x="14906153" y="2239133"/>
                  <a:pt x="14906153" y="2213445"/>
                </a:cubicBezTo>
                <a:close/>
                <a:moveTo>
                  <a:pt x="17242847" y="2199234"/>
                </a:moveTo>
                <a:cubicBezTo>
                  <a:pt x="17396655" y="2199234"/>
                  <a:pt x="17538635" y="2301716"/>
                  <a:pt x="17673087" y="2377508"/>
                </a:cubicBezTo>
                <a:cubicBezTo>
                  <a:pt x="17666631" y="2396722"/>
                  <a:pt x="17634363" y="2435154"/>
                  <a:pt x="17616079" y="2409533"/>
                </a:cubicBezTo>
                <a:cubicBezTo>
                  <a:pt x="17596719" y="2377508"/>
                  <a:pt x="17564451" y="2383913"/>
                  <a:pt x="17532183" y="2390317"/>
                </a:cubicBezTo>
                <a:cubicBezTo>
                  <a:pt x="17506367" y="2396722"/>
                  <a:pt x="17512819" y="2364698"/>
                  <a:pt x="17487007" y="2345482"/>
                </a:cubicBezTo>
                <a:cubicBezTo>
                  <a:pt x="17474099" y="2327334"/>
                  <a:pt x="17448283" y="2345482"/>
                  <a:pt x="17428923" y="2352955"/>
                </a:cubicBezTo>
                <a:cubicBezTo>
                  <a:pt x="17435379" y="2333740"/>
                  <a:pt x="17448283" y="2327334"/>
                  <a:pt x="17448283" y="2308120"/>
                </a:cubicBezTo>
                <a:cubicBezTo>
                  <a:pt x="17441831" y="2314525"/>
                  <a:pt x="17428923" y="2320931"/>
                  <a:pt x="17422471" y="2333740"/>
                </a:cubicBezTo>
                <a:cubicBezTo>
                  <a:pt x="17416015" y="2276095"/>
                  <a:pt x="17384823" y="2263284"/>
                  <a:pt x="17352555" y="2244070"/>
                </a:cubicBezTo>
                <a:cubicBezTo>
                  <a:pt x="17313835" y="2231259"/>
                  <a:pt x="17281567" y="2212043"/>
                  <a:pt x="17242847" y="2199234"/>
                </a:cubicBezTo>
                <a:close/>
                <a:moveTo>
                  <a:pt x="12282738" y="2188728"/>
                </a:moveTo>
                <a:cubicBezTo>
                  <a:pt x="12263393" y="2201616"/>
                  <a:pt x="12238674" y="2208069"/>
                  <a:pt x="12238674" y="2246753"/>
                </a:cubicBezTo>
                <a:cubicBezTo>
                  <a:pt x="12256945" y="2246753"/>
                  <a:pt x="12276290" y="2246753"/>
                  <a:pt x="12295635" y="2246753"/>
                </a:cubicBezTo>
                <a:cubicBezTo>
                  <a:pt x="12289187" y="2227413"/>
                  <a:pt x="12282738" y="2208069"/>
                  <a:pt x="12282738" y="2188728"/>
                </a:cubicBezTo>
                <a:close/>
                <a:moveTo>
                  <a:pt x="15280434" y="2183365"/>
                </a:moveTo>
                <a:lnTo>
                  <a:pt x="15286416" y="2187014"/>
                </a:lnTo>
                <a:lnTo>
                  <a:pt x="15280844" y="2185551"/>
                </a:lnTo>
                <a:close/>
                <a:moveTo>
                  <a:pt x="12468666" y="2182276"/>
                </a:moveTo>
                <a:cubicBezTo>
                  <a:pt x="12468666" y="2208069"/>
                  <a:pt x="12475114" y="2214516"/>
                  <a:pt x="12488011" y="2214516"/>
                </a:cubicBezTo>
                <a:cubicBezTo>
                  <a:pt x="12488011" y="2195172"/>
                  <a:pt x="12481563" y="2182276"/>
                  <a:pt x="12468666" y="2182276"/>
                </a:cubicBezTo>
                <a:close/>
                <a:moveTo>
                  <a:pt x="11846399" y="2182276"/>
                </a:moveTo>
                <a:cubicBezTo>
                  <a:pt x="11846399" y="2208069"/>
                  <a:pt x="11852847" y="2214516"/>
                  <a:pt x="11865744" y="2214516"/>
                </a:cubicBezTo>
                <a:cubicBezTo>
                  <a:pt x="11865744" y="2195172"/>
                  <a:pt x="11859296" y="2182276"/>
                  <a:pt x="11846399" y="2182276"/>
                </a:cubicBezTo>
                <a:close/>
                <a:moveTo>
                  <a:pt x="18661903" y="2180635"/>
                </a:moveTo>
                <a:cubicBezTo>
                  <a:pt x="18677731" y="2183857"/>
                  <a:pt x="18693563" y="2193518"/>
                  <a:pt x="18706439" y="2199959"/>
                </a:cubicBezTo>
                <a:cubicBezTo>
                  <a:pt x="18738635" y="2212842"/>
                  <a:pt x="18770827" y="2232165"/>
                  <a:pt x="18809463" y="2245047"/>
                </a:cubicBezTo>
                <a:cubicBezTo>
                  <a:pt x="18879215" y="2290136"/>
                  <a:pt x="18943603" y="2335224"/>
                  <a:pt x="19014431" y="2379238"/>
                </a:cubicBezTo>
                <a:cubicBezTo>
                  <a:pt x="18995115" y="2411447"/>
                  <a:pt x="18969359" y="2379238"/>
                  <a:pt x="18950043" y="2372798"/>
                </a:cubicBezTo>
                <a:cubicBezTo>
                  <a:pt x="18917847" y="2354548"/>
                  <a:pt x="18885655" y="2335224"/>
                  <a:pt x="18848095" y="2322341"/>
                </a:cubicBezTo>
                <a:cubicBezTo>
                  <a:pt x="18815899" y="2303019"/>
                  <a:pt x="18783707" y="2290136"/>
                  <a:pt x="18751511" y="2270812"/>
                </a:cubicBezTo>
                <a:cubicBezTo>
                  <a:pt x="18725755" y="2257930"/>
                  <a:pt x="18693563" y="2251491"/>
                  <a:pt x="18674243" y="2212842"/>
                </a:cubicBezTo>
                <a:cubicBezTo>
                  <a:pt x="18654927" y="2206400"/>
                  <a:pt x="18635611" y="2199959"/>
                  <a:pt x="18617367" y="2199959"/>
                </a:cubicBezTo>
                <a:cubicBezTo>
                  <a:pt x="18630247" y="2180635"/>
                  <a:pt x="18646075" y="2177414"/>
                  <a:pt x="18661903" y="2180635"/>
                </a:cubicBezTo>
                <a:close/>
                <a:moveTo>
                  <a:pt x="11247076" y="2180269"/>
                </a:moveTo>
                <a:cubicBezTo>
                  <a:pt x="11260204" y="2180269"/>
                  <a:pt x="11260204" y="2193111"/>
                  <a:pt x="11260204" y="2212375"/>
                </a:cubicBezTo>
                <a:cubicBezTo>
                  <a:pt x="11247076" y="2212375"/>
                  <a:pt x="11247076" y="2199532"/>
                  <a:pt x="11247076" y="2180269"/>
                </a:cubicBezTo>
                <a:close/>
                <a:moveTo>
                  <a:pt x="14754483" y="2180268"/>
                </a:moveTo>
                <a:cubicBezTo>
                  <a:pt x="14767326" y="2180268"/>
                  <a:pt x="14786592" y="2180268"/>
                  <a:pt x="14786592" y="2211011"/>
                </a:cubicBezTo>
                <a:cubicBezTo>
                  <a:pt x="14773748" y="2211011"/>
                  <a:pt x="14754483" y="2217160"/>
                  <a:pt x="14754483" y="2180268"/>
                </a:cubicBezTo>
                <a:close/>
                <a:moveTo>
                  <a:pt x="14697603" y="2180268"/>
                </a:moveTo>
                <a:cubicBezTo>
                  <a:pt x="14708580" y="2180268"/>
                  <a:pt x="14715565" y="2193111"/>
                  <a:pt x="14715565" y="2212374"/>
                </a:cubicBezTo>
                <a:cubicBezTo>
                  <a:pt x="14703590" y="2212374"/>
                  <a:pt x="14697603" y="2199532"/>
                  <a:pt x="14697603" y="2180268"/>
                </a:cubicBezTo>
                <a:close/>
                <a:moveTo>
                  <a:pt x="18811699" y="2180268"/>
                </a:moveTo>
                <a:cubicBezTo>
                  <a:pt x="18823995" y="2186416"/>
                  <a:pt x="18835267" y="2192565"/>
                  <a:pt x="18848591" y="2198714"/>
                </a:cubicBezTo>
                <a:cubicBezTo>
                  <a:pt x="18835267" y="2217160"/>
                  <a:pt x="18811699" y="2217160"/>
                  <a:pt x="18811699" y="2180268"/>
                </a:cubicBezTo>
                <a:close/>
                <a:moveTo>
                  <a:pt x="10695937" y="2175627"/>
                </a:moveTo>
                <a:cubicBezTo>
                  <a:pt x="10645458" y="2173813"/>
                  <a:pt x="10591655" y="2191949"/>
                  <a:pt x="10577146" y="2278994"/>
                </a:cubicBezTo>
                <a:cubicBezTo>
                  <a:pt x="10634106" y="2246753"/>
                  <a:pt x="10685693" y="2214516"/>
                  <a:pt x="10743729" y="2182276"/>
                </a:cubicBezTo>
                <a:cubicBezTo>
                  <a:pt x="10729220" y="2179054"/>
                  <a:pt x="10712763" y="2176230"/>
                  <a:pt x="10695937" y="2175627"/>
                </a:cubicBezTo>
                <a:close/>
                <a:moveTo>
                  <a:pt x="16337056" y="2173999"/>
                </a:moveTo>
                <a:cubicBezTo>
                  <a:pt x="16340048" y="2173999"/>
                  <a:pt x="16343042" y="2177208"/>
                  <a:pt x="16346036" y="2183630"/>
                </a:cubicBezTo>
                <a:lnTo>
                  <a:pt x="16339536" y="2197569"/>
                </a:lnTo>
                <a:lnTo>
                  <a:pt x="16341268" y="2198879"/>
                </a:lnTo>
                <a:cubicBezTo>
                  <a:pt x="16341268" y="2236109"/>
                  <a:pt x="16304374" y="2211289"/>
                  <a:pt x="16304374" y="2180265"/>
                </a:cubicBezTo>
                <a:cubicBezTo>
                  <a:pt x="16310522" y="2180265"/>
                  <a:pt x="16316672" y="2181817"/>
                  <a:pt x="16322820" y="2184919"/>
                </a:cubicBezTo>
                <a:lnTo>
                  <a:pt x="16338004" y="2196409"/>
                </a:lnTo>
                <a:lnTo>
                  <a:pt x="16328074" y="2183630"/>
                </a:lnTo>
                <a:cubicBezTo>
                  <a:pt x="16331068" y="2177208"/>
                  <a:pt x="16334062" y="2173999"/>
                  <a:pt x="16337056" y="2173999"/>
                </a:cubicBezTo>
                <a:close/>
                <a:moveTo>
                  <a:pt x="16457660" y="2170178"/>
                </a:moveTo>
                <a:cubicBezTo>
                  <a:pt x="16463106" y="2171096"/>
                  <a:pt x="16468350" y="2172727"/>
                  <a:pt x="16473190" y="2174357"/>
                </a:cubicBezTo>
                <a:cubicBezTo>
                  <a:pt x="16511916" y="2187403"/>
                  <a:pt x="16544186" y="2193925"/>
                  <a:pt x="16575380" y="2206970"/>
                </a:cubicBezTo>
                <a:cubicBezTo>
                  <a:pt x="16614106" y="2213492"/>
                  <a:pt x="16646376" y="2226537"/>
                  <a:pt x="16685100" y="2233059"/>
                </a:cubicBezTo>
                <a:cubicBezTo>
                  <a:pt x="16698008" y="2239582"/>
                  <a:pt x="16710916" y="2246104"/>
                  <a:pt x="16710916" y="2278716"/>
                </a:cubicBezTo>
                <a:cubicBezTo>
                  <a:pt x="16607650" y="2278716"/>
                  <a:pt x="16511916" y="2233059"/>
                  <a:pt x="16408650" y="2200446"/>
                </a:cubicBezTo>
                <a:cubicBezTo>
                  <a:pt x="16423172" y="2171096"/>
                  <a:pt x="16441324" y="2167428"/>
                  <a:pt x="16457660" y="2170178"/>
                </a:cubicBezTo>
                <a:close/>
                <a:moveTo>
                  <a:pt x="18613643" y="2164301"/>
                </a:moveTo>
                <a:cubicBezTo>
                  <a:pt x="18614659" y="2162804"/>
                  <a:pt x="18616687" y="2164301"/>
                  <a:pt x="18620751" y="2167294"/>
                </a:cubicBezTo>
                <a:cubicBezTo>
                  <a:pt x="18620751" y="2173282"/>
                  <a:pt x="18620751" y="2179269"/>
                  <a:pt x="18612627" y="2179269"/>
                </a:cubicBezTo>
                <a:cubicBezTo>
                  <a:pt x="18612627" y="2170288"/>
                  <a:pt x="18612627" y="2165797"/>
                  <a:pt x="18613643" y="2164301"/>
                </a:cubicBezTo>
                <a:close/>
                <a:moveTo>
                  <a:pt x="14522234" y="2151829"/>
                </a:moveTo>
                <a:cubicBezTo>
                  <a:pt x="14534531" y="2157358"/>
                  <a:pt x="14546829" y="2163994"/>
                  <a:pt x="14559126" y="2170631"/>
                </a:cubicBezTo>
                <a:cubicBezTo>
                  <a:pt x="14546829" y="2183902"/>
                  <a:pt x="14534531" y="2203809"/>
                  <a:pt x="14522234" y="2217080"/>
                </a:cubicBezTo>
                <a:cubicBezTo>
                  <a:pt x="14522234" y="2197173"/>
                  <a:pt x="14522234" y="2177265"/>
                  <a:pt x="14522234" y="2151829"/>
                </a:cubicBezTo>
                <a:close/>
                <a:moveTo>
                  <a:pt x="13697520" y="2151828"/>
                </a:moveTo>
                <a:cubicBezTo>
                  <a:pt x="13709107" y="2151828"/>
                  <a:pt x="13715427" y="2163992"/>
                  <a:pt x="13715427" y="2183898"/>
                </a:cubicBezTo>
                <a:cubicBezTo>
                  <a:pt x="13702787" y="2183898"/>
                  <a:pt x="13697520" y="2177262"/>
                  <a:pt x="13697520" y="2151828"/>
                </a:cubicBezTo>
                <a:close/>
                <a:moveTo>
                  <a:pt x="11318172" y="2151828"/>
                </a:moveTo>
                <a:cubicBezTo>
                  <a:pt x="11330147" y="2151828"/>
                  <a:pt x="11336134" y="2163992"/>
                  <a:pt x="11336134" y="2183898"/>
                </a:cubicBezTo>
                <a:cubicBezTo>
                  <a:pt x="11324159" y="2183898"/>
                  <a:pt x="11318172" y="2177262"/>
                  <a:pt x="11318172" y="2151828"/>
                </a:cubicBezTo>
                <a:close/>
                <a:moveTo>
                  <a:pt x="16147962" y="2151828"/>
                </a:moveTo>
                <a:cubicBezTo>
                  <a:pt x="16160602" y="2151828"/>
                  <a:pt x="16165868" y="2163992"/>
                  <a:pt x="16165868" y="2183897"/>
                </a:cubicBezTo>
                <a:cubicBezTo>
                  <a:pt x="16154282" y="2183897"/>
                  <a:pt x="16147962" y="2177261"/>
                  <a:pt x="16147962" y="2151828"/>
                </a:cubicBezTo>
                <a:close/>
                <a:moveTo>
                  <a:pt x="12500908" y="2151111"/>
                </a:moveTo>
                <a:cubicBezTo>
                  <a:pt x="12500908" y="2188728"/>
                  <a:pt x="12526701" y="2182276"/>
                  <a:pt x="12546046" y="2182276"/>
                </a:cubicBezTo>
                <a:cubicBezTo>
                  <a:pt x="12546046" y="2143586"/>
                  <a:pt x="12520253" y="2151111"/>
                  <a:pt x="12500908" y="2151111"/>
                </a:cubicBezTo>
                <a:close/>
                <a:moveTo>
                  <a:pt x="12014056" y="2151111"/>
                </a:moveTo>
                <a:cubicBezTo>
                  <a:pt x="12014056" y="2182276"/>
                  <a:pt x="12014056" y="2214516"/>
                  <a:pt x="12014056" y="2246753"/>
                </a:cubicBezTo>
                <a:cubicBezTo>
                  <a:pt x="11994711" y="2246753"/>
                  <a:pt x="11975366" y="2246753"/>
                  <a:pt x="11956021" y="2246753"/>
                </a:cubicBezTo>
                <a:cubicBezTo>
                  <a:pt x="11956021" y="2291889"/>
                  <a:pt x="11994711" y="2285443"/>
                  <a:pt x="12014056" y="2278994"/>
                </a:cubicBezTo>
                <a:cubicBezTo>
                  <a:pt x="12046298" y="2272546"/>
                  <a:pt x="12083914" y="2298334"/>
                  <a:pt x="12122604" y="2278994"/>
                </a:cubicBezTo>
                <a:cubicBezTo>
                  <a:pt x="12135501" y="2266099"/>
                  <a:pt x="12129052" y="2246753"/>
                  <a:pt x="12116155" y="2240307"/>
                </a:cubicBezTo>
                <a:cubicBezTo>
                  <a:pt x="12103259" y="2233859"/>
                  <a:pt x="12090362" y="2233859"/>
                  <a:pt x="12077465" y="2233859"/>
                </a:cubicBezTo>
                <a:cubicBezTo>
                  <a:pt x="12046298" y="2233859"/>
                  <a:pt x="12038775" y="2175828"/>
                  <a:pt x="12014056" y="2151111"/>
                </a:cubicBezTo>
                <a:close/>
                <a:moveTo>
                  <a:pt x="14635094" y="2143357"/>
                </a:moveTo>
                <a:cubicBezTo>
                  <a:pt x="14652478" y="2142687"/>
                  <a:pt x="14672346" y="2149120"/>
                  <a:pt x="14682280" y="2149120"/>
                </a:cubicBezTo>
                <a:cubicBezTo>
                  <a:pt x="14682280" y="2212371"/>
                  <a:pt x="14622676" y="2180210"/>
                  <a:pt x="14602808" y="2180210"/>
                </a:cubicBezTo>
                <a:cubicBezTo>
                  <a:pt x="14602808" y="2151800"/>
                  <a:pt x="14617709" y="2144027"/>
                  <a:pt x="14635094" y="2143357"/>
                </a:cubicBezTo>
                <a:close/>
                <a:moveTo>
                  <a:pt x="15190046" y="2132885"/>
                </a:moveTo>
                <a:cubicBezTo>
                  <a:pt x="15201344" y="2151950"/>
                  <a:pt x="15216274" y="2164637"/>
                  <a:pt x="15233206" y="2173044"/>
                </a:cubicBezTo>
                <a:lnTo>
                  <a:pt x="15280844" y="2185551"/>
                </a:lnTo>
                <a:lnTo>
                  <a:pt x="15285276" y="2209141"/>
                </a:lnTo>
                <a:cubicBezTo>
                  <a:pt x="15288504" y="2213975"/>
                  <a:pt x="15293346" y="2215586"/>
                  <a:pt x="15299802" y="2215586"/>
                </a:cubicBezTo>
                <a:cubicBezTo>
                  <a:pt x="15299802" y="2205919"/>
                  <a:pt x="15298188" y="2197864"/>
                  <a:pt x="15294960" y="2192225"/>
                </a:cubicBezTo>
                <a:lnTo>
                  <a:pt x="15286416" y="2187014"/>
                </a:lnTo>
                <a:lnTo>
                  <a:pt x="15288370" y="2187525"/>
                </a:lnTo>
                <a:cubicBezTo>
                  <a:pt x="15326972" y="2191420"/>
                  <a:pt x="15367056" y="2186586"/>
                  <a:pt x="15395570" y="2189810"/>
                </a:cubicBezTo>
                <a:cubicBezTo>
                  <a:pt x="15479500" y="2202698"/>
                  <a:pt x="15562354" y="2222032"/>
                  <a:pt x="15652742" y="2247805"/>
                </a:cubicBezTo>
                <a:cubicBezTo>
                  <a:pt x="15736134" y="2270361"/>
                  <a:pt x="15821140" y="2297748"/>
                  <a:pt x="15906954" y="2327420"/>
                </a:cubicBezTo>
                <a:lnTo>
                  <a:pt x="16083400" y="2390971"/>
                </a:lnTo>
                <a:lnTo>
                  <a:pt x="16078862" y="2383508"/>
                </a:lnTo>
                <a:cubicBezTo>
                  <a:pt x="16078114" y="2376283"/>
                  <a:pt x="16081106" y="2369862"/>
                  <a:pt x="16090088" y="2369862"/>
                </a:cubicBezTo>
                <a:cubicBezTo>
                  <a:pt x="16090088" y="2376283"/>
                  <a:pt x="16090088" y="2381100"/>
                  <a:pt x="16090088" y="2385915"/>
                </a:cubicBezTo>
                <a:lnTo>
                  <a:pt x="16090088" y="2393380"/>
                </a:lnTo>
                <a:lnTo>
                  <a:pt x="16166010" y="2420726"/>
                </a:lnTo>
                <a:cubicBezTo>
                  <a:pt x="16249940" y="2452947"/>
                  <a:pt x="16333870" y="2485168"/>
                  <a:pt x="16416724" y="2517388"/>
                </a:cubicBezTo>
                <a:cubicBezTo>
                  <a:pt x="16455462" y="2536721"/>
                  <a:pt x="16494200" y="2548535"/>
                  <a:pt x="16539392" y="2548535"/>
                </a:cubicBezTo>
                <a:cubicBezTo>
                  <a:pt x="16558762" y="2554979"/>
                  <a:pt x="16558762" y="2574312"/>
                  <a:pt x="16571674" y="2600090"/>
                </a:cubicBezTo>
                <a:cubicBezTo>
                  <a:pt x="16583510" y="2645198"/>
                  <a:pt x="16615790" y="2645198"/>
                  <a:pt x="16641616" y="2651642"/>
                </a:cubicBezTo>
                <a:cubicBezTo>
                  <a:pt x="16680354" y="2664532"/>
                  <a:pt x="16712634" y="2683863"/>
                  <a:pt x="16751372" y="2683863"/>
                </a:cubicBezTo>
                <a:cubicBezTo>
                  <a:pt x="16782575" y="2683863"/>
                  <a:pt x="16796563" y="2709639"/>
                  <a:pt x="16814859" y="2735416"/>
                </a:cubicBezTo>
                <a:cubicBezTo>
                  <a:pt x="16840683" y="2773006"/>
                  <a:pt x="16872963" y="2767637"/>
                  <a:pt x="16905243" y="2785893"/>
                </a:cubicBezTo>
                <a:cubicBezTo>
                  <a:pt x="16751372" y="2785893"/>
                  <a:pt x="16602878" y="2690308"/>
                  <a:pt x="16449006" y="2632309"/>
                </a:cubicBezTo>
                <a:cubicBezTo>
                  <a:pt x="16461918" y="2600090"/>
                  <a:pt x="16507112" y="2638754"/>
                  <a:pt x="16507112" y="2587200"/>
                </a:cubicBezTo>
                <a:cubicBezTo>
                  <a:pt x="16474830" y="2593644"/>
                  <a:pt x="16442550" y="2619421"/>
                  <a:pt x="16410268" y="2600090"/>
                </a:cubicBezTo>
                <a:cubicBezTo>
                  <a:pt x="16416724" y="2587200"/>
                  <a:pt x="16423182" y="2574312"/>
                  <a:pt x="16429638" y="2567868"/>
                </a:cubicBezTo>
                <a:cubicBezTo>
                  <a:pt x="16160628" y="2478722"/>
                  <a:pt x="15890544" y="2357358"/>
                  <a:pt x="15614004" y="2280027"/>
                </a:cubicBezTo>
                <a:cubicBezTo>
                  <a:pt x="15549442" y="2267140"/>
                  <a:pt x="15479500" y="2260695"/>
                  <a:pt x="15421394" y="2228474"/>
                </a:cubicBezTo>
                <a:cubicBezTo>
                  <a:pt x="15402026" y="2222032"/>
                  <a:pt x="15376200" y="2202698"/>
                  <a:pt x="15356832" y="2215586"/>
                </a:cubicBezTo>
                <a:cubicBezTo>
                  <a:pt x="15343920" y="2228474"/>
                  <a:pt x="15343920" y="2267140"/>
                  <a:pt x="15324550" y="2267140"/>
                </a:cubicBezTo>
                <a:cubicBezTo>
                  <a:pt x="15267522" y="2267140"/>
                  <a:pt x="15196502" y="2222032"/>
                  <a:pt x="15138398" y="2202698"/>
                </a:cubicBezTo>
                <a:cubicBezTo>
                  <a:pt x="15074912" y="2183365"/>
                  <a:pt x="15003894" y="2164033"/>
                  <a:pt x="14939331" y="2139329"/>
                </a:cubicBezTo>
                <a:cubicBezTo>
                  <a:pt x="15023262" y="2139329"/>
                  <a:pt x="15107192" y="2132885"/>
                  <a:pt x="15190046" y="2132885"/>
                </a:cubicBezTo>
                <a:close/>
                <a:moveTo>
                  <a:pt x="14919346" y="2125419"/>
                </a:moveTo>
                <a:cubicBezTo>
                  <a:pt x="14919346" y="2164916"/>
                  <a:pt x="14894751" y="2152503"/>
                  <a:pt x="14882454" y="2152503"/>
                </a:cubicBezTo>
                <a:cubicBezTo>
                  <a:pt x="14882454" y="2118648"/>
                  <a:pt x="14907049" y="2125419"/>
                  <a:pt x="14919346" y="2125419"/>
                </a:cubicBezTo>
                <a:close/>
                <a:moveTo>
                  <a:pt x="18508351" y="2125419"/>
                </a:moveTo>
                <a:cubicBezTo>
                  <a:pt x="18520651" y="2125419"/>
                  <a:pt x="18545243" y="2118648"/>
                  <a:pt x="18545243" y="2152502"/>
                </a:cubicBezTo>
                <a:cubicBezTo>
                  <a:pt x="18532947" y="2152502"/>
                  <a:pt x="18508351" y="2164916"/>
                  <a:pt x="18508351" y="2125419"/>
                </a:cubicBezTo>
                <a:close/>
                <a:moveTo>
                  <a:pt x="16261716" y="2123390"/>
                </a:moveTo>
                <a:cubicBezTo>
                  <a:pt x="16273690" y="2123390"/>
                  <a:pt x="16279678" y="2130215"/>
                  <a:pt x="16279678" y="2150689"/>
                </a:cubicBezTo>
                <a:cubicBezTo>
                  <a:pt x="16267704" y="2150689"/>
                  <a:pt x="16261716" y="2142727"/>
                  <a:pt x="16261716" y="2123390"/>
                </a:cubicBezTo>
                <a:close/>
                <a:moveTo>
                  <a:pt x="18693203" y="2123389"/>
                </a:moveTo>
                <a:cubicBezTo>
                  <a:pt x="18705179" y="2123389"/>
                  <a:pt x="18711167" y="2130215"/>
                  <a:pt x="18711167" y="2150689"/>
                </a:cubicBezTo>
                <a:cubicBezTo>
                  <a:pt x="18705179" y="2150689"/>
                  <a:pt x="18693203" y="2142727"/>
                  <a:pt x="18693203" y="2123389"/>
                </a:cubicBezTo>
                <a:close/>
                <a:moveTo>
                  <a:pt x="16123246" y="2118775"/>
                </a:moveTo>
                <a:lnTo>
                  <a:pt x="16125026" y="2121793"/>
                </a:lnTo>
                <a:cubicBezTo>
                  <a:pt x="16126304" y="2123963"/>
                  <a:pt x="16127104" y="2125319"/>
                  <a:pt x="16126884" y="2124947"/>
                </a:cubicBezTo>
                <a:close/>
                <a:moveTo>
                  <a:pt x="16122316" y="2117209"/>
                </a:moveTo>
                <a:lnTo>
                  <a:pt x="16122626" y="2117724"/>
                </a:lnTo>
                <a:lnTo>
                  <a:pt x="16123246" y="2118775"/>
                </a:lnTo>
                <a:close/>
                <a:moveTo>
                  <a:pt x="12411705" y="2105976"/>
                </a:moveTo>
                <a:cubicBezTo>
                  <a:pt x="12385912" y="2112430"/>
                  <a:pt x="12308532" y="2093081"/>
                  <a:pt x="12314980" y="2169380"/>
                </a:cubicBezTo>
                <a:cubicBezTo>
                  <a:pt x="12321428" y="2220961"/>
                  <a:pt x="12347222" y="2220961"/>
                  <a:pt x="12373015" y="2220961"/>
                </a:cubicBezTo>
                <a:cubicBezTo>
                  <a:pt x="12392360" y="2220961"/>
                  <a:pt x="12437499" y="2233859"/>
                  <a:pt x="12449321" y="2201616"/>
                </a:cubicBezTo>
                <a:cubicBezTo>
                  <a:pt x="12468666" y="2151111"/>
                  <a:pt x="12405257" y="2143586"/>
                  <a:pt x="12392360" y="2138215"/>
                </a:cubicBezTo>
                <a:cubicBezTo>
                  <a:pt x="12398809" y="2125320"/>
                  <a:pt x="12405257" y="2118874"/>
                  <a:pt x="12411705" y="2105976"/>
                </a:cubicBezTo>
                <a:close/>
                <a:moveTo>
                  <a:pt x="17981247" y="2101373"/>
                </a:moveTo>
                <a:cubicBezTo>
                  <a:pt x="17981247" y="2120637"/>
                  <a:pt x="17969271" y="2127057"/>
                  <a:pt x="17963283" y="2127057"/>
                </a:cubicBezTo>
                <a:cubicBezTo>
                  <a:pt x="17963283" y="2107794"/>
                  <a:pt x="17969271" y="2094952"/>
                  <a:pt x="17981247" y="2101373"/>
                </a:cubicBezTo>
                <a:close/>
                <a:moveTo>
                  <a:pt x="17104207" y="2099691"/>
                </a:moveTo>
                <a:cubicBezTo>
                  <a:pt x="17117239" y="2099691"/>
                  <a:pt x="17123759" y="2106090"/>
                  <a:pt x="17136791" y="2112489"/>
                </a:cubicBezTo>
                <a:cubicBezTo>
                  <a:pt x="17156343" y="2118887"/>
                  <a:pt x="17175895" y="2125286"/>
                  <a:pt x="17194359" y="2131685"/>
                </a:cubicBezTo>
                <a:cubicBezTo>
                  <a:pt x="17208479" y="2138083"/>
                  <a:pt x="17246495" y="2162611"/>
                  <a:pt x="17220427" y="2194605"/>
                </a:cubicBezTo>
                <a:cubicBezTo>
                  <a:pt x="17188927" y="2226598"/>
                  <a:pt x="17123759" y="2169010"/>
                  <a:pt x="17091171" y="2150880"/>
                </a:cubicBezTo>
                <a:cubicBezTo>
                  <a:pt x="17097691" y="2131685"/>
                  <a:pt x="17104207" y="2118887"/>
                  <a:pt x="17104207" y="2099691"/>
                </a:cubicBezTo>
                <a:close/>
                <a:moveTo>
                  <a:pt x="14260920" y="2099689"/>
                </a:moveTo>
                <a:cubicBezTo>
                  <a:pt x="14267326" y="2119242"/>
                  <a:pt x="14273732" y="2157259"/>
                  <a:pt x="14292950" y="2151828"/>
                </a:cubicBezTo>
                <a:cubicBezTo>
                  <a:pt x="14317506" y="2151828"/>
                  <a:pt x="14336723" y="2144225"/>
                  <a:pt x="14362347" y="2144225"/>
                </a:cubicBezTo>
                <a:cubicBezTo>
                  <a:pt x="14413594" y="2144225"/>
                  <a:pt x="14458436" y="2157259"/>
                  <a:pt x="14502209" y="2170292"/>
                </a:cubicBezTo>
                <a:cubicBezTo>
                  <a:pt x="14407188" y="2255018"/>
                  <a:pt x="14292950" y="2189845"/>
                  <a:pt x="14190455" y="2170292"/>
                </a:cubicBezTo>
                <a:cubicBezTo>
                  <a:pt x="14209673" y="2144225"/>
                  <a:pt x="14235296" y="2119242"/>
                  <a:pt x="14260920" y="2099689"/>
                </a:cubicBezTo>
                <a:close/>
                <a:moveTo>
                  <a:pt x="14133574" y="2094952"/>
                </a:moveTo>
                <a:cubicBezTo>
                  <a:pt x="14146699" y="2094952"/>
                  <a:pt x="14146699" y="2107794"/>
                  <a:pt x="14146699" y="2127058"/>
                </a:cubicBezTo>
                <a:cubicBezTo>
                  <a:pt x="14133574" y="2127058"/>
                  <a:pt x="14133574" y="2114216"/>
                  <a:pt x="14133574" y="2094952"/>
                </a:cubicBezTo>
                <a:close/>
                <a:moveTo>
                  <a:pt x="14190452" y="2094952"/>
                </a:moveTo>
                <a:cubicBezTo>
                  <a:pt x="14203577" y="2094952"/>
                  <a:pt x="14203577" y="2107794"/>
                  <a:pt x="14203577" y="2127058"/>
                </a:cubicBezTo>
                <a:cubicBezTo>
                  <a:pt x="14190452" y="2127058"/>
                  <a:pt x="14190452" y="2114216"/>
                  <a:pt x="14190452" y="2094952"/>
                </a:cubicBezTo>
                <a:close/>
                <a:moveTo>
                  <a:pt x="12431051" y="2093081"/>
                </a:moveTo>
                <a:cubicBezTo>
                  <a:pt x="12431051" y="2112430"/>
                  <a:pt x="12437499" y="2125320"/>
                  <a:pt x="12449321" y="2125320"/>
                </a:cubicBezTo>
                <a:cubicBezTo>
                  <a:pt x="12449321" y="2105976"/>
                  <a:pt x="12443947" y="2093081"/>
                  <a:pt x="12431051" y="2093081"/>
                </a:cubicBezTo>
                <a:close/>
                <a:moveTo>
                  <a:pt x="14837330" y="2086762"/>
                </a:moveTo>
                <a:cubicBezTo>
                  <a:pt x="14853886" y="2087572"/>
                  <a:pt x="14867131" y="2095672"/>
                  <a:pt x="14867131" y="2124830"/>
                </a:cubicBezTo>
                <a:cubicBezTo>
                  <a:pt x="14847264" y="2124830"/>
                  <a:pt x="14787662" y="2150749"/>
                  <a:pt x="14787662" y="2092433"/>
                </a:cubicBezTo>
                <a:cubicBezTo>
                  <a:pt x="14800907" y="2092433"/>
                  <a:pt x="14820774" y="2085953"/>
                  <a:pt x="14837330" y="2086762"/>
                </a:cubicBezTo>
                <a:close/>
                <a:moveTo>
                  <a:pt x="16969903" y="2068083"/>
                </a:moveTo>
                <a:cubicBezTo>
                  <a:pt x="17005227" y="2072118"/>
                  <a:pt x="17042063" y="2088261"/>
                  <a:pt x="17075879" y="2108129"/>
                </a:cubicBezTo>
                <a:cubicBezTo>
                  <a:pt x="17024351" y="2121375"/>
                  <a:pt x="16973895" y="2127997"/>
                  <a:pt x="16922363" y="2141243"/>
                </a:cubicBezTo>
                <a:cubicBezTo>
                  <a:pt x="16935247" y="2121375"/>
                  <a:pt x="16961011" y="2134620"/>
                  <a:pt x="16961011" y="2094884"/>
                </a:cubicBezTo>
                <a:cubicBezTo>
                  <a:pt x="16941687" y="2101507"/>
                  <a:pt x="16922363" y="2101507"/>
                  <a:pt x="16909483" y="2127997"/>
                </a:cubicBezTo>
                <a:cubicBezTo>
                  <a:pt x="16883719" y="2121375"/>
                  <a:pt x="16857951" y="2114752"/>
                  <a:pt x="16825747" y="2108129"/>
                </a:cubicBezTo>
                <a:cubicBezTo>
                  <a:pt x="16845071" y="2073360"/>
                  <a:pt x="16875263" y="2068393"/>
                  <a:pt x="16905459" y="2068083"/>
                </a:cubicBezTo>
                <a:cubicBezTo>
                  <a:pt x="16915523" y="2067979"/>
                  <a:pt x="16925587" y="2068393"/>
                  <a:pt x="16935247" y="2068393"/>
                </a:cubicBezTo>
                <a:cubicBezTo>
                  <a:pt x="16946519" y="2066737"/>
                  <a:pt x="16958127" y="2066737"/>
                  <a:pt x="16969903" y="2068083"/>
                </a:cubicBezTo>
                <a:close/>
                <a:moveTo>
                  <a:pt x="13882368" y="2061772"/>
                </a:moveTo>
                <a:cubicBezTo>
                  <a:pt x="13894343" y="2061772"/>
                  <a:pt x="13900330" y="2074616"/>
                  <a:pt x="13900330" y="2093881"/>
                </a:cubicBezTo>
                <a:cubicBezTo>
                  <a:pt x="13887357" y="2093881"/>
                  <a:pt x="13882368" y="2081038"/>
                  <a:pt x="13882368" y="2061772"/>
                </a:cubicBezTo>
                <a:close/>
                <a:moveTo>
                  <a:pt x="14602808" y="2061772"/>
                </a:moveTo>
                <a:cubicBezTo>
                  <a:pt x="14614783" y="2061772"/>
                  <a:pt x="14620770" y="2074615"/>
                  <a:pt x="14620770" y="2093881"/>
                </a:cubicBezTo>
                <a:cubicBezTo>
                  <a:pt x="14608795" y="2093881"/>
                  <a:pt x="14602808" y="2081037"/>
                  <a:pt x="14602808" y="2061772"/>
                </a:cubicBezTo>
                <a:close/>
                <a:moveTo>
                  <a:pt x="14640725" y="2061772"/>
                </a:moveTo>
                <a:cubicBezTo>
                  <a:pt x="14652700" y="2061772"/>
                  <a:pt x="14658687" y="2074615"/>
                  <a:pt x="14658687" y="2093880"/>
                </a:cubicBezTo>
                <a:cubicBezTo>
                  <a:pt x="14646712" y="2093880"/>
                  <a:pt x="14640725" y="2081037"/>
                  <a:pt x="14640725" y="2061772"/>
                </a:cubicBezTo>
                <a:close/>
                <a:moveTo>
                  <a:pt x="15787742" y="2061771"/>
                </a:moveTo>
                <a:cubicBezTo>
                  <a:pt x="15799716" y="2061771"/>
                  <a:pt x="15805704" y="2074615"/>
                  <a:pt x="15805704" y="2093880"/>
                </a:cubicBezTo>
                <a:cubicBezTo>
                  <a:pt x="15793728" y="2093880"/>
                  <a:pt x="15787742" y="2081037"/>
                  <a:pt x="15787742" y="2061771"/>
                </a:cubicBezTo>
                <a:close/>
                <a:moveTo>
                  <a:pt x="18584187" y="2061771"/>
                </a:moveTo>
                <a:cubicBezTo>
                  <a:pt x="18596163" y="2061771"/>
                  <a:pt x="18602151" y="2074615"/>
                  <a:pt x="18602151" y="2093880"/>
                </a:cubicBezTo>
                <a:cubicBezTo>
                  <a:pt x="18590175" y="2093880"/>
                  <a:pt x="18584187" y="2081037"/>
                  <a:pt x="18584187" y="2061771"/>
                </a:cubicBezTo>
                <a:close/>
                <a:moveTo>
                  <a:pt x="14076700" y="2061769"/>
                </a:moveTo>
                <a:cubicBezTo>
                  <a:pt x="14089339" y="2061769"/>
                  <a:pt x="14113564" y="2061769"/>
                  <a:pt x="14113564" y="2092513"/>
                </a:cubicBezTo>
                <a:cubicBezTo>
                  <a:pt x="14094605" y="2092513"/>
                  <a:pt x="14076700" y="2098661"/>
                  <a:pt x="14076700" y="2061769"/>
                </a:cubicBezTo>
                <a:close/>
                <a:moveTo>
                  <a:pt x="12597633" y="2060841"/>
                </a:moveTo>
                <a:cubicBezTo>
                  <a:pt x="12597633" y="2080184"/>
                  <a:pt x="12604082" y="2093081"/>
                  <a:pt x="12616978" y="2093081"/>
                </a:cubicBezTo>
                <a:cubicBezTo>
                  <a:pt x="12616978" y="2073737"/>
                  <a:pt x="12610530" y="2060841"/>
                  <a:pt x="12597633" y="2060841"/>
                </a:cubicBezTo>
                <a:close/>
                <a:moveTo>
                  <a:pt x="11089791" y="2060841"/>
                </a:moveTo>
                <a:cubicBezTo>
                  <a:pt x="11057549" y="2067288"/>
                  <a:pt x="11025307" y="2060841"/>
                  <a:pt x="10994140" y="2080184"/>
                </a:cubicBezTo>
                <a:cubicBezTo>
                  <a:pt x="10968347" y="2099528"/>
                  <a:pt x="10942553" y="2112430"/>
                  <a:pt x="10910311" y="2118874"/>
                </a:cubicBezTo>
                <a:cubicBezTo>
                  <a:pt x="10942553" y="2138215"/>
                  <a:pt x="10974795" y="2118874"/>
                  <a:pt x="11000588" y="2099528"/>
                </a:cubicBezTo>
                <a:cubicBezTo>
                  <a:pt x="11031756" y="2086632"/>
                  <a:pt x="11057549" y="2093081"/>
                  <a:pt x="11089791" y="2093081"/>
                </a:cubicBezTo>
                <a:cubicBezTo>
                  <a:pt x="11089791" y="2080184"/>
                  <a:pt x="11089791" y="2073737"/>
                  <a:pt x="11089791" y="2060841"/>
                </a:cubicBezTo>
                <a:close/>
                <a:moveTo>
                  <a:pt x="14582825" y="2058905"/>
                </a:moveTo>
                <a:cubicBezTo>
                  <a:pt x="14582825" y="2098587"/>
                  <a:pt x="14564379" y="2091973"/>
                  <a:pt x="14545933" y="2091973"/>
                </a:cubicBezTo>
                <a:cubicBezTo>
                  <a:pt x="14545933" y="2052292"/>
                  <a:pt x="14570528" y="2058905"/>
                  <a:pt x="14582825" y="2058905"/>
                </a:cubicBezTo>
                <a:close/>
                <a:moveTo>
                  <a:pt x="16127910" y="2047554"/>
                </a:moveTo>
                <a:lnTo>
                  <a:pt x="16122178" y="2116971"/>
                </a:lnTo>
                <a:lnTo>
                  <a:pt x="16121348" y="2127023"/>
                </a:lnTo>
                <a:lnTo>
                  <a:pt x="16120838" y="2114693"/>
                </a:lnTo>
                <a:lnTo>
                  <a:pt x="16114788" y="2104432"/>
                </a:lnTo>
                <a:cubicBezTo>
                  <a:pt x="16114788" y="2104432"/>
                  <a:pt x="16116494" y="2107326"/>
                  <a:pt x="16118628" y="2110942"/>
                </a:cubicBezTo>
                <a:lnTo>
                  <a:pt x="16120838" y="2114693"/>
                </a:lnTo>
                <a:lnTo>
                  <a:pt x="16119708" y="2087288"/>
                </a:lnTo>
                <a:cubicBezTo>
                  <a:pt x="16121348" y="2074043"/>
                  <a:pt x="16124630" y="2060799"/>
                  <a:pt x="16127910" y="2047554"/>
                </a:cubicBezTo>
                <a:close/>
                <a:moveTo>
                  <a:pt x="12841596" y="2035049"/>
                </a:moveTo>
                <a:cubicBezTo>
                  <a:pt x="12841596" y="2054393"/>
                  <a:pt x="12854493" y="2060841"/>
                  <a:pt x="12859867" y="2060841"/>
                </a:cubicBezTo>
                <a:cubicBezTo>
                  <a:pt x="12859867" y="2041497"/>
                  <a:pt x="12854493" y="2035049"/>
                  <a:pt x="12841596" y="2035049"/>
                </a:cubicBezTo>
                <a:close/>
                <a:moveTo>
                  <a:pt x="11109136" y="2035049"/>
                </a:moveTo>
                <a:cubicBezTo>
                  <a:pt x="11109136" y="2054393"/>
                  <a:pt x="11115584" y="2060841"/>
                  <a:pt x="11128481" y="2060841"/>
                </a:cubicBezTo>
                <a:cubicBezTo>
                  <a:pt x="11128481" y="2041497"/>
                  <a:pt x="11122033" y="2035049"/>
                  <a:pt x="11109136" y="2035049"/>
                </a:cubicBezTo>
                <a:close/>
                <a:moveTo>
                  <a:pt x="14394263" y="2033332"/>
                </a:moveTo>
                <a:cubicBezTo>
                  <a:pt x="14407106" y="2033332"/>
                  <a:pt x="14419950" y="2033332"/>
                  <a:pt x="14426372" y="2033332"/>
                </a:cubicBezTo>
                <a:cubicBezTo>
                  <a:pt x="14426372" y="2051947"/>
                  <a:pt x="14426372" y="2070561"/>
                  <a:pt x="14426372" y="2089176"/>
                </a:cubicBezTo>
                <a:cubicBezTo>
                  <a:pt x="14419950" y="2089176"/>
                  <a:pt x="14407106" y="2089176"/>
                  <a:pt x="14394263" y="2089176"/>
                </a:cubicBezTo>
                <a:cubicBezTo>
                  <a:pt x="14394263" y="2070561"/>
                  <a:pt x="14394263" y="2051947"/>
                  <a:pt x="14394263" y="2033332"/>
                </a:cubicBezTo>
                <a:close/>
                <a:moveTo>
                  <a:pt x="19829743" y="2033331"/>
                </a:moveTo>
                <a:cubicBezTo>
                  <a:pt x="19829743" y="2053805"/>
                  <a:pt x="19823755" y="2060630"/>
                  <a:pt x="19811783" y="2060630"/>
                </a:cubicBezTo>
                <a:cubicBezTo>
                  <a:pt x="19811783" y="2040156"/>
                  <a:pt x="19817771" y="2033331"/>
                  <a:pt x="19829743" y="2033331"/>
                </a:cubicBezTo>
                <a:close/>
                <a:moveTo>
                  <a:pt x="11178456" y="2031019"/>
                </a:moveTo>
                <a:cubicBezTo>
                  <a:pt x="11167171" y="2030213"/>
                  <a:pt x="11154275" y="2035049"/>
                  <a:pt x="11147826" y="2035049"/>
                </a:cubicBezTo>
                <a:cubicBezTo>
                  <a:pt x="11147826" y="2080184"/>
                  <a:pt x="11186516" y="2060841"/>
                  <a:pt x="11199413" y="2060841"/>
                </a:cubicBezTo>
                <a:cubicBezTo>
                  <a:pt x="11199413" y="2038273"/>
                  <a:pt x="11189741" y="2031825"/>
                  <a:pt x="11178456" y="2031019"/>
                </a:cubicBezTo>
                <a:close/>
                <a:moveTo>
                  <a:pt x="16039142" y="2016016"/>
                </a:moveTo>
                <a:cubicBezTo>
                  <a:pt x="16058294" y="2016016"/>
                  <a:pt x="16071062" y="2035168"/>
                  <a:pt x="16071062" y="2060704"/>
                </a:cubicBezTo>
                <a:cubicBezTo>
                  <a:pt x="16051910" y="2060704"/>
                  <a:pt x="16032758" y="2060704"/>
                  <a:pt x="16019990" y="2060704"/>
                </a:cubicBezTo>
                <a:cubicBezTo>
                  <a:pt x="16019990" y="2041552"/>
                  <a:pt x="16026374" y="2009632"/>
                  <a:pt x="16039142" y="2016016"/>
                </a:cubicBezTo>
                <a:close/>
                <a:moveTo>
                  <a:pt x="12188884" y="2000155"/>
                </a:moveTo>
                <a:cubicBezTo>
                  <a:pt x="12195313" y="2019505"/>
                  <a:pt x="12201743" y="2032405"/>
                  <a:pt x="12208172" y="2045305"/>
                </a:cubicBezTo>
                <a:cubicBezTo>
                  <a:pt x="12182454" y="2064655"/>
                  <a:pt x="12098871" y="2103355"/>
                  <a:pt x="12092441" y="2038855"/>
                </a:cubicBezTo>
                <a:cubicBezTo>
                  <a:pt x="12086012" y="2013055"/>
                  <a:pt x="12176025" y="2006605"/>
                  <a:pt x="12188884" y="2000155"/>
                </a:cubicBezTo>
                <a:close/>
                <a:moveTo>
                  <a:pt x="16166922" y="2000155"/>
                </a:moveTo>
                <a:cubicBezTo>
                  <a:pt x="16178896" y="2000155"/>
                  <a:pt x="16184884" y="2012997"/>
                  <a:pt x="16184884" y="2032260"/>
                </a:cubicBezTo>
                <a:cubicBezTo>
                  <a:pt x="16172908" y="2032260"/>
                  <a:pt x="16166922" y="2019418"/>
                  <a:pt x="16166922" y="2000155"/>
                </a:cubicBezTo>
                <a:close/>
                <a:moveTo>
                  <a:pt x="14299466" y="2000155"/>
                </a:moveTo>
                <a:cubicBezTo>
                  <a:pt x="14312439" y="2000155"/>
                  <a:pt x="14317428" y="2012997"/>
                  <a:pt x="14317428" y="2032260"/>
                </a:cubicBezTo>
                <a:cubicBezTo>
                  <a:pt x="14306451" y="2032260"/>
                  <a:pt x="14299466" y="2019418"/>
                  <a:pt x="14299466" y="2000155"/>
                </a:cubicBezTo>
                <a:close/>
                <a:moveTo>
                  <a:pt x="18451475" y="2000154"/>
                </a:moveTo>
                <a:cubicBezTo>
                  <a:pt x="18463447" y="2000154"/>
                  <a:pt x="18469435" y="2006575"/>
                  <a:pt x="18469435" y="2032260"/>
                </a:cubicBezTo>
                <a:cubicBezTo>
                  <a:pt x="18457463" y="2032260"/>
                  <a:pt x="18451475" y="2019417"/>
                  <a:pt x="18451475" y="2000154"/>
                </a:cubicBezTo>
                <a:close/>
                <a:moveTo>
                  <a:pt x="13031555" y="1999585"/>
                </a:moveTo>
                <a:cubicBezTo>
                  <a:pt x="13019464" y="1997973"/>
                  <a:pt x="13004955" y="2002809"/>
                  <a:pt x="12995282" y="2002809"/>
                </a:cubicBezTo>
                <a:cubicBezTo>
                  <a:pt x="12995282" y="2047945"/>
                  <a:pt x="13033973" y="2035049"/>
                  <a:pt x="13053318" y="2035049"/>
                </a:cubicBezTo>
                <a:cubicBezTo>
                  <a:pt x="13053318" y="2009257"/>
                  <a:pt x="13043646" y="2001197"/>
                  <a:pt x="13031555" y="1999585"/>
                </a:cubicBezTo>
                <a:close/>
                <a:moveTo>
                  <a:pt x="11286197" y="1997167"/>
                </a:moveTo>
                <a:cubicBezTo>
                  <a:pt x="11270882" y="1996361"/>
                  <a:pt x="11253149" y="2002809"/>
                  <a:pt x="11243477" y="2002809"/>
                </a:cubicBezTo>
                <a:cubicBezTo>
                  <a:pt x="11243477" y="2060841"/>
                  <a:pt x="11295064" y="2035049"/>
                  <a:pt x="11314409" y="2035049"/>
                </a:cubicBezTo>
                <a:cubicBezTo>
                  <a:pt x="11314409" y="2006033"/>
                  <a:pt x="11301512" y="1997973"/>
                  <a:pt x="11286197" y="1997167"/>
                </a:cubicBezTo>
                <a:close/>
                <a:moveTo>
                  <a:pt x="14236957" y="1995551"/>
                </a:moveTo>
                <a:cubicBezTo>
                  <a:pt x="14254341" y="1995551"/>
                  <a:pt x="14274209" y="2003497"/>
                  <a:pt x="14284143" y="2003497"/>
                </a:cubicBezTo>
                <a:cubicBezTo>
                  <a:pt x="14284143" y="2060707"/>
                  <a:pt x="14224539" y="2035280"/>
                  <a:pt x="14204671" y="2035280"/>
                </a:cubicBezTo>
                <a:cubicBezTo>
                  <a:pt x="14204671" y="2003497"/>
                  <a:pt x="14219572" y="1995551"/>
                  <a:pt x="14236957" y="1995551"/>
                </a:cubicBezTo>
                <a:close/>
                <a:moveTo>
                  <a:pt x="13735437" y="1971717"/>
                </a:moveTo>
                <a:cubicBezTo>
                  <a:pt x="13819236" y="1971717"/>
                  <a:pt x="13896588" y="1971717"/>
                  <a:pt x="13979312" y="1971717"/>
                </a:cubicBezTo>
                <a:cubicBezTo>
                  <a:pt x="13979312" y="2004218"/>
                  <a:pt x="13921298" y="2017219"/>
                  <a:pt x="13947082" y="2056220"/>
                </a:cubicBezTo>
                <a:cubicBezTo>
                  <a:pt x="13966420" y="2101721"/>
                  <a:pt x="14024434" y="2062720"/>
                  <a:pt x="14056665" y="2062720"/>
                </a:cubicBezTo>
                <a:cubicBezTo>
                  <a:pt x="14056665" y="2082221"/>
                  <a:pt x="14056665" y="2108222"/>
                  <a:pt x="14056665" y="2127722"/>
                </a:cubicBezTo>
                <a:cubicBezTo>
                  <a:pt x="14030880" y="2121222"/>
                  <a:pt x="14005096" y="2114722"/>
                  <a:pt x="13979312" y="2108222"/>
                </a:cubicBezTo>
                <a:cubicBezTo>
                  <a:pt x="13998650" y="2140723"/>
                  <a:pt x="14056665" y="2127722"/>
                  <a:pt x="14056665" y="2185141"/>
                </a:cubicBezTo>
                <a:cubicBezTo>
                  <a:pt x="14011542" y="2185141"/>
                  <a:pt x="13966420" y="2185141"/>
                  <a:pt x="13927744" y="2185141"/>
                </a:cubicBezTo>
                <a:cubicBezTo>
                  <a:pt x="13903034" y="2191641"/>
                  <a:pt x="13883696" y="2198141"/>
                  <a:pt x="13864358" y="2191641"/>
                </a:cubicBezTo>
                <a:cubicBezTo>
                  <a:pt x="13832128" y="2178641"/>
                  <a:pt x="13857912" y="2159139"/>
                  <a:pt x="13877250" y="2153723"/>
                </a:cubicBezTo>
                <a:cubicBezTo>
                  <a:pt x="13896588" y="2146140"/>
                  <a:pt x="13914852" y="2146140"/>
                  <a:pt x="13927744" y="2114722"/>
                </a:cubicBezTo>
                <a:cubicBezTo>
                  <a:pt x="13934190" y="2088721"/>
                  <a:pt x="13934190" y="2030219"/>
                  <a:pt x="13914852" y="2010719"/>
                </a:cubicBezTo>
                <a:cubicBezTo>
                  <a:pt x="13903034" y="1984718"/>
                  <a:pt x="13857912" y="2004218"/>
                  <a:pt x="13838574" y="2004218"/>
                </a:cubicBezTo>
                <a:cubicBezTo>
                  <a:pt x="13812789" y="2010719"/>
                  <a:pt x="13735437" y="2030219"/>
                  <a:pt x="13735437" y="1971717"/>
                </a:cubicBezTo>
                <a:close/>
                <a:moveTo>
                  <a:pt x="14019822" y="1971714"/>
                </a:moveTo>
                <a:cubicBezTo>
                  <a:pt x="14032119" y="1971714"/>
                  <a:pt x="14044417" y="1971714"/>
                  <a:pt x="14056714" y="1971714"/>
                </a:cubicBezTo>
                <a:cubicBezTo>
                  <a:pt x="14056714" y="1991295"/>
                  <a:pt x="14056714" y="2010876"/>
                  <a:pt x="14056714" y="2036984"/>
                </a:cubicBezTo>
                <a:cubicBezTo>
                  <a:pt x="14044417" y="2036984"/>
                  <a:pt x="14032119" y="2036984"/>
                  <a:pt x="14019822" y="2036984"/>
                </a:cubicBezTo>
                <a:cubicBezTo>
                  <a:pt x="14019822" y="2010876"/>
                  <a:pt x="14019822" y="1991295"/>
                  <a:pt x="14019822" y="1971714"/>
                </a:cubicBezTo>
                <a:close/>
                <a:moveTo>
                  <a:pt x="16619262" y="1970570"/>
                </a:moveTo>
                <a:cubicBezTo>
                  <a:pt x="16619262" y="2002809"/>
                  <a:pt x="16638608" y="2002809"/>
                  <a:pt x="16657954" y="2002809"/>
                </a:cubicBezTo>
                <a:cubicBezTo>
                  <a:pt x="16657954" y="1964122"/>
                  <a:pt x="16632160" y="1970570"/>
                  <a:pt x="16619262" y="1970570"/>
                </a:cubicBezTo>
                <a:close/>
                <a:moveTo>
                  <a:pt x="11333754" y="1970570"/>
                </a:moveTo>
                <a:cubicBezTo>
                  <a:pt x="11333754" y="1989913"/>
                  <a:pt x="11333754" y="2009257"/>
                  <a:pt x="11333754" y="2035049"/>
                </a:cubicBezTo>
                <a:cubicBezTo>
                  <a:pt x="11353099" y="2022153"/>
                  <a:pt x="11391789" y="2015705"/>
                  <a:pt x="11391789" y="1970570"/>
                </a:cubicBezTo>
                <a:cubicBezTo>
                  <a:pt x="11372444" y="1970570"/>
                  <a:pt x="11353099" y="1970570"/>
                  <a:pt x="11333754" y="1970570"/>
                </a:cubicBezTo>
                <a:close/>
                <a:moveTo>
                  <a:pt x="18202115" y="1969073"/>
                </a:moveTo>
                <a:cubicBezTo>
                  <a:pt x="18213699" y="1970705"/>
                  <a:pt x="18222915" y="1978864"/>
                  <a:pt x="18222915" y="2004972"/>
                </a:cubicBezTo>
                <a:cubicBezTo>
                  <a:pt x="18205011" y="2004972"/>
                  <a:pt x="18167091" y="2018026"/>
                  <a:pt x="18167091" y="1972337"/>
                </a:cubicBezTo>
                <a:cubicBezTo>
                  <a:pt x="18176571" y="1972337"/>
                  <a:pt x="18190527" y="1967441"/>
                  <a:pt x="18202115" y="1969073"/>
                </a:cubicBezTo>
                <a:close/>
                <a:moveTo>
                  <a:pt x="11696783" y="1960705"/>
                </a:moveTo>
                <a:cubicBezTo>
                  <a:pt x="11700195" y="1960705"/>
                  <a:pt x="11703608" y="1963916"/>
                  <a:pt x="11710433" y="1970338"/>
                </a:cubicBezTo>
                <a:cubicBezTo>
                  <a:pt x="11703608" y="1970338"/>
                  <a:pt x="11703608" y="1976760"/>
                  <a:pt x="11696783" y="1989603"/>
                </a:cubicBezTo>
                <a:cubicBezTo>
                  <a:pt x="11696783" y="1983182"/>
                  <a:pt x="11689958" y="1976760"/>
                  <a:pt x="11683133" y="1970338"/>
                </a:cubicBezTo>
                <a:cubicBezTo>
                  <a:pt x="11689958" y="1963916"/>
                  <a:pt x="11693370" y="1960705"/>
                  <a:pt x="11696783" y="1960705"/>
                </a:cubicBezTo>
                <a:close/>
                <a:moveTo>
                  <a:pt x="12365153" y="1943012"/>
                </a:moveTo>
                <a:cubicBezTo>
                  <a:pt x="12366650" y="1944592"/>
                  <a:pt x="12368146" y="1949069"/>
                  <a:pt x="12374134" y="1951702"/>
                </a:cubicBezTo>
                <a:cubicBezTo>
                  <a:pt x="12368147" y="1951702"/>
                  <a:pt x="12362159" y="1951702"/>
                  <a:pt x="12356172" y="1951702"/>
                </a:cubicBezTo>
                <a:cubicBezTo>
                  <a:pt x="12362159" y="1942749"/>
                  <a:pt x="12363656" y="1941432"/>
                  <a:pt x="12365153" y="1943012"/>
                </a:cubicBezTo>
                <a:close/>
                <a:moveTo>
                  <a:pt x="12421964" y="1938535"/>
                </a:moveTo>
                <a:cubicBezTo>
                  <a:pt x="12428789" y="1964643"/>
                  <a:pt x="12428789" y="1984224"/>
                  <a:pt x="12435614" y="2003805"/>
                </a:cubicBezTo>
                <a:cubicBezTo>
                  <a:pt x="12415139" y="2003805"/>
                  <a:pt x="12408314" y="1964643"/>
                  <a:pt x="12421964" y="1938535"/>
                </a:cubicBezTo>
                <a:close/>
                <a:moveTo>
                  <a:pt x="13318343" y="1938535"/>
                </a:moveTo>
                <a:cubicBezTo>
                  <a:pt x="13331570" y="1951589"/>
                  <a:pt x="13351411" y="1958116"/>
                  <a:pt x="13364638" y="1971170"/>
                </a:cubicBezTo>
                <a:cubicBezTo>
                  <a:pt x="13351411" y="1977697"/>
                  <a:pt x="13331570" y="1990751"/>
                  <a:pt x="13318343" y="2003805"/>
                </a:cubicBezTo>
                <a:cubicBezTo>
                  <a:pt x="13318343" y="1984224"/>
                  <a:pt x="13318343" y="1958116"/>
                  <a:pt x="13318343" y="1938535"/>
                </a:cubicBezTo>
                <a:close/>
                <a:moveTo>
                  <a:pt x="18110215" y="1938534"/>
                </a:moveTo>
                <a:cubicBezTo>
                  <a:pt x="18122191" y="1938534"/>
                  <a:pt x="18128179" y="1946026"/>
                  <a:pt x="18128179" y="1970643"/>
                </a:cubicBezTo>
                <a:cubicBezTo>
                  <a:pt x="18116203" y="1970643"/>
                  <a:pt x="18110215" y="1964221"/>
                  <a:pt x="18110215" y="1938534"/>
                </a:cubicBezTo>
                <a:close/>
                <a:moveTo>
                  <a:pt x="12383475" y="1938533"/>
                </a:moveTo>
                <a:cubicBezTo>
                  <a:pt x="12356175" y="1984828"/>
                  <a:pt x="12383475" y="1938533"/>
                  <a:pt x="12383475" y="1938533"/>
                </a:cubicBezTo>
                <a:close/>
                <a:moveTo>
                  <a:pt x="16540538" y="1935509"/>
                </a:moveTo>
                <a:cubicBezTo>
                  <a:pt x="16528448" y="1933763"/>
                  <a:pt x="16513940" y="1938330"/>
                  <a:pt x="16504266" y="1938330"/>
                </a:cubicBezTo>
                <a:cubicBezTo>
                  <a:pt x="16504266" y="1989913"/>
                  <a:pt x="16542958" y="1970570"/>
                  <a:pt x="16562302" y="1970570"/>
                </a:cubicBezTo>
                <a:cubicBezTo>
                  <a:pt x="16562302" y="1945315"/>
                  <a:pt x="16552630" y="1937255"/>
                  <a:pt x="16540538" y="1935509"/>
                </a:cubicBezTo>
                <a:close/>
                <a:moveTo>
                  <a:pt x="13512141" y="1934663"/>
                </a:moveTo>
                <a:cubicBezTo>
                  <a:pt x="13527677" y="1935620"/>
                  <a:pt x="13540053" y="1943823"/>
                  <a:pt x="13540053" y="1972809"/>
                </a:cubicBezTo>
                <a:cubicBezTo>
                  <a:pt x="13521094" y="1972809"/>
                  <a:pt x="13465271" y="1999059"/>
                  <a:pt x="13465271" y="1939995"/>
                </a:cubicBezTo>
                <a:cubicBezTo>
                  <a:pt x="13477910" y="1939995"/>
                  <a:pt x="13496605" y="1933706"/>
                  <a:pt x="13512141" y="1934663"/>
                </a:cubicBezTo>
                <a:close/>
                <a:moveTo>
                  <a:pt x="17463407" y="1927584"/>
                </a:moveTo>
                <a:lnTo>
                  <a:pt x="17462719" y="1930268"/>
                </a:lnTo>
                <a:cubicBezTo>
                  <a:pt x="17461691" y="1934257"/>
                  <a:pt x="17460871" y="1937447"/>
                  <a:pt x="17460871" y="1937447"/>
                </a:cubicBezTo>
                <a:close/>
                <a:moveTo>
                  <a:pt x="11635483" y="1919987"/>
                </a:moveTo>
                <a:lnTo>
                  <a:pt x="11632840" y="1930269"/>
                </a:lnTo>
                <a:cubicBezTo>
                  <a:pt x="11631814" y="1934257"/>
                  <a:pt x="11630994" y="1937447"/>
                  <a:pt x="11630994" y="1937447"/>
                </a:cubicBezTo>
                <a:cubicBezTo>
                  <a:pt x="11632635" y="1931066"/>
                  <a:pt x="11633865" y="1926280"/>
                  <a:pt x="11634762" y="1922791"/>
                </a:cubicBezTo>
                <a:close/>
                <a:moveTo>
                  <a:pt x="12375132" y="1919572"/>
                </a:moveTo>
                <a:cubicBezTo>
                  <a:pt x="12387429" y="1919572"/>
                  <a:pt x="12399727" y="1919572"/>
                  <a:pt x="12412024" y="1919572"/>
                </a:cubicBezTo>
                <a:cubicBezTo>
                  <a:pt x="12405876" y="1925892"/>
                  <a:pt x="12405876" y="1932212"/>
                  <a:pt x="12405876" y="1937479"/>
                </a:cubicBezTo>
                <a:cubicBezTo>
                  <a:pt x="12393578" y="1937479"/>
                  <a:pt x="12381281" y="1932212"/>
                  <a:pt x="12375132" y="1919572"/>
                </a:cubicBezTo>
                <a:close/>
                <a:moveTo>
                  <a:pt x="11526130" y="1913613"/>
                </a:moveTo>
                <a:cubicBezTo>
                  <a:pt x="11506785" y="1920063"/>
                  <a:pt x="11430479" y="1932957"/>
                  <a:pt x="11448750" y="1989913"/>
                </a:cubicBezTo>
                <a:cubicBezTo>
                  <a:pt x="11461646" y="1938330"/>
                  <a:pt x="11506785" y="1970570"/>
                  <a:pt x="11526130" y="1970570"/>
                </a:cubicBezTo>
                <a:cubicBezTo>
                  <a:pt x="11526130" y="1951226"/>
                  <a:pt x="11526130" y="1932957"/>
                  <a:pt x="11526130" y="1913613"/>
                </a:cubicBezTo>
                <a:close/>
                <a:moveTo>
                  <a:pt x="17427459" y="1907166"/>
                </a:moveTo>
                <a:cubicBezTo>
                  <a:pt x="17427459" y="1945853"/>
                  <a:pt x="17453251" y="1945853"/>
                  <a:pt x="17466151" y="1951226"/>
                </a:cubicBezTo>
                <a:cubicBezTo>
                  <a:pt x="17472599" y="1943435"/>
                  <a:pt x="17474211" y="1937189"/>
                  <a:pt x="17472799" y="1932101"/>
                </a:cubicBezTo>
                <a:lnTo>
                  <a:pt x="17464507" y="1923313"/>
                </a:lnTo>
                <a:lnTo>
                  <a:pt x="17461311" y="1919928"/>
                </a:lnTo>
                <a:cubicBezTo>
                  <a:pt x="17450027" y="1913614"/>
                  <a:pt x="17433907" y="1910390"/>
                  <a:pt x="17427459" y="1907166"/>
                </a:cubicBezTo>
                <a:close/>
                <a:moveTo>
                  <a:pt x="12468929" y="1905357"/>
                </a:moveTo>
                <a:cubicBezTo>
                  <a:pt x="12468929" y="1931898"/>
                  <a:pt x="12462942" y="1937427"/>
                  <a:pt x="12450967" y="1937427"/>
                </a:cubicBezTo>
                <a:cubicBezTo>
                  <a:pt x="12450967" y="1918627"/>
                  <a:pt x="12457952" y="1905357"/>
                  <a:pt x="12468929" y="1905357"/>
                </a:cubicBezTo>
                <a:close/>
                <a:moveTo>
                  <a:pt x="13639647" y="1905357"/>
                </a:moveTo>
                <a:cubicBezTo>
                  <a:pt x="13639647" y="1925263"/>
                  <a:pt x="13633660" y="1937427"/>
                  <a:pt x="13621685" y="1937427"/>
                </a:cubicBezTo>
                <a:cubicBezTo>
                  <a:pt x="13621685" y="1918627"/>
                  <a:pt x="13627672" y="1905357"/>
                  <a:pt x="13639647" y="1905357"/>
                </a:cubicBezTo>
                <a:close/>
                <a:moveTo>
                  <a:pt x="16455904" y="1901389"/>
                </a:moveTo>
                <a:cubicBezTo>
                  <a:pt x="16439782" y="1900718"/>
                  <a:pt x="16420438" y="1907166"/>
                  <a:pt x="16407542" y="1907166"/>
                </a:cubicBezTo>
                <a:cubicBezTo>
                  <a:pt x="16407542" y="1970570"/>
                  <a:pt x="16465578" y="1938330"/>
                  <a:pt x="16484922" y="1938330"/>
                </a:cubicBezTo>
                <a:cubicBezTo>
                  <a:pt x="16484922" y="1909852"/>
                  <a:pt x="16472024" y="1902061"/>
                  <a:pt x="16455904" y="1901389"/>
                </a:cubicBezTo>
                <a:close/>
                <a:moveTo>
                  <a:pt x="11958362" y="1872181"/>
                </a:moveTo>
                <a:cubicBezTo>
                  <a:pt x="11958362" y="1910960"/>
                  <a:pt x="11971187" y="1935736"/>
                  <a:pt x="11939124" y="1943277"/>
                </a:cubicBezTo>
                <a:cubicBezTo>
                  <a:pt x="11919887" y="1943277"/>
                  <a:pt x="11926299" y="1974516"/>
                  <a:pt x="11926299" y="2000369"/>
                </a:cubicBezTo>
                <a:cubicBezTo>
                  <a:pt x="11900649" y="1974516"/>
                  <a:pt x="11868586" y="1955126"/>
                  <a:pt x="11844005" y="1980979"/>
                </a:cubicBezTo>
                <a:cubicBezTo>
                  <a:pt x="11824767" y="1993906"/>
                  <a:pt x="11799117" y="2013295"/>
                  <a:pt x="11773467" y="2013295"/>
                </a:cubicBezTo>
                <a:cubicBezTo>
                  <a:pt x="11779879" y="2000369"/>
                  <a:pt x="11786292" y="1987443"/>
                  <a:pt x="11792704" y="1980979"/>
                </a:cubicBezTo>
                <a:cubicBezTo>
                  <a:pt x="11779879" y="1974516"/>
                  <a:pt x="11767054" y="1968052"/>
                  <a:pt x="11754229" y="1968052"/>
                </a:cubicBezTo>
                <a:cubicBezTo>
                  <a:pt x="11754229" y="1904497"/>
                  <a:pt x="11792704" y="1898034"/>
                  <a:pt x="11824767" y="1898034"/>
                </a:cubicBezTo>
                <a:cubicBezTo>
                  <a:pt x="11868586" y="1885107"/>
                  <a:pt x="11913474" y="1878644"/>
                  <a:pt x="11958362" y="1872181"/>
                </a:cubicBezTo>
                <a:close/>
                <a:moveTo>
                  <a:pt x="16363748" y="1869283"/>
                </a:moveTo>
                <a:cubicBezTo>
                  <a:pt x="16347090" y="1868478"/>
                  <a:pt x="16328012" y="1874926"/>
                  <a:pt x="16318338" y="1874926"/>
                </a:cubicBezTo>
                <a:cubicBezTo>
                  <a:pt x="16318338" y="1938330"/>
                  <a:pt x="16368852" y="1907166"/>
                  <a:pt x="16394646" y="1907166"/>
                </a:cubicBezTo>
                <a:cubicBezTo>
                  <a:pt x="16394646" y="1878155"/>
                  <a:pt x="16380406" y="1870090"/>
                  <a:pt x="16363748" y="1869283"/>
                </a:cubicBezTo>
                <a:close/>
                <a:moveTo>
                  <a:pt x="19033467" y="1848478"/>
                </a:moveTo>
                <a:cubicBezTo>
                  <a:pt x="19033467" y="1868953"/>
                  <a:pt x="19027479" y="1875778"/>
                  <a:pt x="19015507" y="1875778"/>
                </a:cubicBezTo>
                <a:cubicBezTo>
                  <a:pt x="19015507" y="1855303"/>
                  <a:pt x="19021491" y="1848478"/>
                  <a:pt x="19033467" y="1848478"/>
                </a:cubicBezTo>
                <a:close/>
                <a:moveTo>
                  <a:pt x="12029867" y="1846457"/>
                </a:moveTo>
                <a:cubicBezTo>
                  <a:pt x="12058053" y="1851076"/>
                  <a:pt x="12093100" y="1881955"/>
                  <a:pt x="12113368" y="1890055"/>
                </a:cubicBezTo>
                <a:cubicBezTo>
                  <a:pt x="12067967" y="1890055"/>
                  <a:pt x="12030132" y="1883575"/>
                  <a:pt x="11991217" y="1877096"/>
                </a:cubicBezTo>
                <a:cubicBezTo>
                  <a:pt x="11998514" y="1850367"/>
                  <a:pt x="12012955" y="1843685"/>
                  <a:pt x="12029867" y="1846457"/>
                </a:cubicBezTo>
                <a:close/>
                <a:moveTo>
                  <a:pt x="16267558" y="1842686"/>
                </a:moveTo>
                <a:cubicBezTo>
                  <a:pt x="16250632" y="1842686"/>
                  <a:pt x="16231286" y="1849134"/>
                  <a:pt x="16221614" y="1849134"/>
                </a:cubicBezTo>
                <a:cubicBezTo>
                  <a:pt x="16221614" y="1907166"/>
                  <a:pt x="16279650" y="1874926"/>
                  <a:pt x="16298994" y="1874926"/>
                </a:cubicBezTo>
                <a:cubicBezTo>
                  <a:pt x="16298994" y="1849134"/>
                  <a:pt x="16284484" y="1842686"/>
                  <a:pt x="16267558" y="1842686"/>
                </a:cubicBezTo>
                <a:close/>
                <a:moveTo>
                  <a:pt x="12897459" y="1819784"/>
                </a:moveTo>
                <a:cubicBezTo>
                  <a:pt x="12908296" y="1815173"/>
                  <a:pt x="12919133" y="1824396"/>
                  <a:pt x="12919133" y="1847453"/>
                </a:cubicBezTo>
                <a:cubicBezTo>
                  <a:pt x="12906289" y="1841304"/>
                  <a:pt x="12893446" y="1835156"/>
                  <a:pt x="12887024" y="1829007"/>
                </a:cubicBezTo>
                <a:cubicBezTo>
                  <a:pt x="12890235" y="1824396"/>
                  <a:pt x="12893847" y="1821321"/>
                  <a:pt x="12897459" y="1819784"/>
                </a:cubicBezTo>
                <a:close/>
                <a:moveTo>
                  <a:pt x="16163578" y="1816895"/>
                </a:moveTo>
                <a:cubicBezTo>
                  <a:pt x="16163578" y="1849134"/>
                  <a:pt x="16189372" y="1849134"/>
                  <a:pt x="16202270" y="1849134"/>
                </a:cubicBezTo>
                <a:cubicBezTo>
                  <a:pt x="16202270" y="1810447"/>
                  <a:pt x="16182924" y="1816895"/>
                  <a:pt x="16163578" y="1816895"/>
                </a:cubicBezTo>
                <a:close/>
                <a:moveTo>
                  <a:pt x="16125962" y="1816895"/>
                </a:moveTo>
                <a:cubicBezTo>
                  <a:pt x="16125962" y="1836238"/>
                  <a:pt x="16132412" y="1849134"/>
                  <a:pt x="16145308" y="1849134"/>
                </a:cubicBezTo>
                <a:cubicBezTo>
                  <a:pt x="16145308" y="1829790"/>
                  <a:pt x="16138860" y="1816895"/>
                  <a:pt x="16125962" y="1816895"/>
                </a:cubicBezTo>
                <a:close/>
                <a:moveTo>
                  <a:pt x="18976519" y="1816710"/>
                </a:moveTo>
                <a:cubicBezTo>
                  <a:pt x="18976519" y="1847453"/>
                  <a:pt x="18957251" y="1847453"/>
                  <a:pt x="18944411" y="1847453"/>
                </a:cubicBezTo>
                <a:cubicBezTo>
                  <a:pt x="18944411" y="1810561"/>
                  <a:pt x="18963675" y="1816710"/>
                  <a:pt x="18976519" y="1816710"/>
                </a:cubicBezTo>
                <a:close/>
                <a:moveTo>
                  <a:pt x="12468929" y="1815299"/>
                </a:moveTo>
                <a:cubicBezTo>
                  <a:pt x="12468929" y="1834565"/>
                  <a:pt x="12462942" y="1847408"/>
                  <a:pt x="12450967" y="1847408"/>
                </a:cubicBezTo>
                <a:cubicBezTo>
                  <a:pt x="12450967" y="1828143"/>
                  <a:pt x="12457952" y="1815299"/>
                  <a:pt x="12468929" y="1815299"/>
                </a:cubicBezTo>
                <a:close/>
                <a:moveTo>
                  <a:pt x="17792655" y="1815299"/>
                </a:moveTo>
                <a:cubicBezTo>
                  <a:pt x="17805295" y="1815299"/>
                  <a:pt x="17810559" y="1828143"/>
                  <a:pt x="17810559" y="1847408"/>
                </a:cubicBezTo>
                <a:cubicBezTo>
                  <a:pt x="17798975" y="1847408"/>
                  <a:pt x="17792655" y="1834564"/>
                  <a:pt x="17792655" y="1815299"/>
                </a:cubicBezTo>
                <a:close/>
                <a:moveTo>
                  <a:pt x="18039119" y="1815299"/>
                </a:moveTo>
                <a:cubicBezTo>
                  <a:pt x="18052243" y="1815299"/>
                  <a:pt x="18052243" y="1828142"/>
                  <a:pt x="18052243" y="1847407"/>
                </a:cubicBezTo>
                <a:cubicBezTo>
                  <a:pt x="18039119" y="1847407"/>
                  <a:pt x="18039119" y="1834564"/>
                  <a:pt x="18039119" y="1815299"/>
                </a:cubicBezTo>
                <a:close/>
                <a:moveTo>
                  <a:pt x="12866517" y="1813923"/>
                </a:moveTo>
                <a:cubicBezTo>
                  <a:pt x="12872738" y="1812643"/>
                  <a:pt x="12873331" y="1822881"/>
                  <a:pt x="12863851" y="1833118"/>
                </a:cubicBezTo>
                <a:cubicBezTo>
                  <a:pt x="12863851" y="1829705"/>
                  <a:pt x="12863851" y="1827999"/>
                  <a:pt x="12863193" y="1826293"/>
                </a:cubicBezTo>
                <a:lnTo>
                  <a:pt x="12861645" y="1824001"/>
                </a:lnTo>
                <a:lnTo>
                  <a:pt x="12862144" y="1828427"/>
                </a:lnTo>
                <a:cubicBezTo>
                  <a:pt x="12849107" y="1828427"/>
                  <a:pt x="12849107" y="1828427"/>
                  <a:pt x="12856218" y="1815299"/>
                </a:cubicBezTo>
                <a:lnTo>
                  <a:pt x="12859182" y="1819051"/>
                </a:lnTo>
                <a:close/>
                <a:moveTo>
                  <a:pt x="18908283" y="1787523"/>
                </a:moveTo>
                <a:cubicBezTo>
                  <a:pt x="18916739" y="1790829"/>
                  <a:pt x="18924423" y="1802403"/>
                  <a:pt x="18924423" y="1818937"/>
                </a:cubicBezTo>
                <a:cubicBezTo>
                  <a:pt x="18912127" y="1812323"/>
                  <a:pt x="18899831" y="1812323"/>
                  <a:pt x="18887531" y="1805710"/>
                </a:cubicBezTo>
                <a:cubicBezTo>
                  <a:pt x="18890607" y="1789176"/>
                  <a:pt x="18899827" y="1784216"/>
                  <a:pt x="18908283" y="1787523"/>
                </a:cubicBezTo>
                <a:close/>
                <a:moveTo>
                  <a:pt x="16055030" y="1784655"/>
                </a:moveTo>
                <a:cubicBezTo>
                  <a:pt x="16055030" y="1816895"/>
                  <a:pt x="16074376" y="1816895"/>
                  <a:pt x="16087274" y="1816895"/>
                </a:cubicBezTo>
                <a:cubicBezTo>
                  <a:pt x="16087274" y="1778207"/>
                  <a:pt x="16067928" y="1784655"/>
                  <a:pt x="16055030" y="1784655"/>
                </a:cubicBezTo>
                <a:close/>
                <a:moveTo>
                  <a:pt x="19450567" y="1782119"/>
                </a:moveTo>
                <a:cubicBezTo>
                  <a:pt x="19450567" y="1801382"/>
                  <a:pt x="19444579" y="1814225"/>
                  <a:pt x="19432603" y="1814225"/>
                </a:cubicBezTo>
                <a:cubicBezTo>
                  <a:pt x="19432603" y="1794961"/>
                  <a:pt x="19438591" y="1782119"/>
                  <a:pt x="19450567" y="1782119"/>
                </a:cubicBezTo>
                <a:close/>
                <a:moveTo>
                  <a:pt x="13695273" y="1778260"/>
                </a:moveTo>
                <a:cubicBezTo>
                  <a:pt x="13697518" y="1779063"/>
                  <a:pt x="13698765" y="1782274"/>
                  <a:pt x="13701260" y="1785484"/>
                </a:cubicBezTo>
                <a:cubicBezTo>
                  <a:pt x="13701260" y="1785484"/>
                  <a:pt x="13696271" y="1791905"/>
                  <a:pt x="13696271" y="1804748"/>
                </a:cubicBezTo>
                <a:cubicBezTo>
                  <a:pt x="13690283" y="1798327"/>
                  <a:pt x="13690283" y="1791905"/>
                  <a:pt x="13683298" y="1785484"/>
                </a:cubicBezTo>
                <a:cubicBezTo>
                  <a:pt x="13689784" y="1779063"/>
                  <a:pt x="13693028" y="1777458"/>
                  <a:pt x="13695273" y="1778260"/>
                </a:cubicBezTo>
                <a:close/>
                <a:moveTo>
                  <a:pt x="15920690" y="1758863"/>
                </a:moveTo>
                <a:cubicBezTo>
                  <a:pt x="15920690" y="1778207"/>
                  <a:pt x="15927138" y="1784655"/>
                  <a:pt x="15940034" y="1784655"/>
                </a:cubicBezTo>
                <a:cubicBezTo>
                  <a:pt x="15940034" y="1765311"/>
                  <a:pt x="15933586" y="1758863"/>
                  <a:pt x="15920690" y="1758863"/>
                </a:cubicBezTo>
                <a:close/>
                <a:moveTo>
                  <a:pt x="17674159" y="1758421"/>
                </a:moveTo>
                <a:cubicBezTo>
                  <a:pt x="17687811" y="1758421"/>
                  <a:pt x="17701459" y="1765245"/>
                  <a:pt x="17701459" y="1785720"/>
                </a:cubicBezTo>
                <a:cubicBezTo>
                  <a:pt x="17687811" y="1785720"/>
                  <a:pt x="17674159" y="1778895"/>
                  <a:pt x="17674159" y="1758421"/>
                </a:cubicBezTo>
                <a:close/>
                <a:moveTo>
                  <a:pt x="18855803" y="1757267"/>
                </a:moveTo>
                <a:cubicBezTo>
                  <a:pt x="18865939" y="1759573"/>
                  <a:pt x="18876999" y="1765722"/>
                  <a:pt x="18886479" y="1768796"/>
                </a:cubicBezTo>
                <a:cubicBezTo>
                  <a:pt x="18880159" y="1768796"/>
                  <a:pt x="18880159" y="1774945"/>
                  <a:pt x="18873839" y="1781094"/>
                </a:cubicBezTo>
                <a:cubicBezTo>
                  <a:pt x="18861199" y="1774945"/>
                  <a:pt x="18842239" y="1774945"/>
                  <a:pt x="18830655" y="1768796"/>
                </a:cubicBezTo>
                <a:cubicBezTo>
                  <a:pt x="18836447" y="1756499"/>
                  <a:pt x="18845663" y="1754962"/>
                  <a:pt x="18855803" y="1757267"/>
                </a:cubicBezTo>
                <a:close/>
                <a:moveTo>
                  <a:pt x="13497861" y="1747265"/>
                </a:moveTo>
                <a:cubicBezTo>
                  <a:pt x="13539186" y="1746450"/>
                  <a:pt x="13582110" y="1764101"/>
                  <a:pt x="13630100" y="1786368"/>
                </a:cubicBezTo>
                <a:cubicBezTo>
                  <a:pt x="13540519" y="1792885"/>
                  <a:pt x="13458403" y="1805920"/>
                  <a:pt x="13375221" y="1818954"/>
                </a:cubicBezTo>
                <a:cubicBezTo>
                  <a:pt x="13416812" y="1767360"/>
                  <a:pt x="13456537" y="1748080"/>
                  <a:pt x="13497861" y="1747265"/>
                </a:cubicBezTo>
                <a:close/>
                <a:moveTo>
                  <a:pt x="18801699" y="1728798"/>
                </a:moveTo>
                <a:cubicBezTo>
                  <a:pt x="18811007" y="1731036"/>
                  <a:pt x="18820311" y="1737356"/>
                  <a:pt x="18829619" y="1741042"/>
                </a:cubicBezTo>
                <a:cubicBezTo>
                  <a:pt x="18811007" y="1752628"/>
                  <a:pt x="18792391" y="1746308"/>
                  <a:pt x="18773779" y="1741042"/>
                </a:cubicBezTo>
                <a:cubicBezTo>
                  <a:pt x="18783083" y="1728403"/>
                  <a:pt x="18792391" y="1726560"/>
                  <a:pt x="18801699" y="1728798"/>
                </a:cubicBezTo>
                <a:close/>
                <a:moveTo>
                  <a:pt x="14094163" y="1728691"/>
                </a:moveTo>
                <a:cubicBezTo>
                  <a:pt x="14101699" y="1747002"/>
                  <a:pt x="14108158" y="1766391"/>
                  <a:pt x="14113540" y="1785780"/>
                </a:cubicBezTo>
                <a:cubicBezTo>
                  <a:pt x="13998351" y="1785780"/>
                  <a:pt x="13883162" y="1785780"/>
                  <a:pt x="13773355" y="1785780"/>
                </a:cubicBezTo>
                <a:cubicBezTo>
                  <a:pt x="13786273" y="1715765"/>
                  <a:pt x="13850866" y="1734076"/>
                  <a:pt x="13883162" y="1741617"/>
                </a:cubicBezTo>
                <a:cubicBezTo>
                  <a:pt x="13953137" y="1747002"/>
                  <a:pt x="14024188" y="1734076"/>
                  <a:pt x="14094163" y="1728691"/>
                </a:cubicBezTo>
                <a:close/>
                <a:moveTo>
                  <a:pt x="13095574" y="1726822"/>
                </a:moveTo>
                <a:cubicBezTo>
                  <a:pt x="13108417" y="1726822"/>
                  <a:pt x="13127683" y="1720502"/>
                  <a:pt x="13127683" y="1757366"/>
                </a:cubicBezTo>
                <a:cubicBezTo>
                  <a:pt x="13114839" y="1757366"/>
                  <a:pt x="13095574" y="1757366"/>
                  <a:pt x="13095574" y="1726822"/>
                </a:cubicBezTo>
                <a:close/>
                <a:moveTo>
                  <a:pt x="17849531" y="1725244"/>
                </a:moveTo>
                <a:cubicBezTo>
                  <a:pt x="17868143" y="1725244"/>
                  <a:pt x="17886759" y="1730510"/>
                  <a:pt x="17905371" y="1737883"/>
                </a:cubicBezTo>
                <a:cubicBezTo>
                  <a:pt x="17886759" y="1762108"/>
                  <a:pt x="17868143" y="1755788"/>
                  <a:pt x="17849531" y="1755788"/>
                </a:cubicBezTo>
                <a:cubicBezTo>
                  <a:pt x="17849531" y="1743149"/>
                  <a:pt x="17849531" y="1730510"/>
                  <a:pt x="17849531" y="1725244"/>
                </a:cubicBezTo>
                <a:close/>
                <a:moveTo>
                  <a:pt x="12799195" y="1725244"/>
                </a:moveTo>
                <a:cubicBezTo>
                  <a:pt x="12881579" y="1730567"/>
                  <a:pt x="12971453" y="1743344"/>
                  <a:pt x="13061326" y="1749732"/>
                </a:cubicBezTo>
                <a:cubicBezTo>
                  <a:pt x="13009970" y="1762509"/>
                  <a:pt x="12958614" y="1768897"/>
                  <a:pt x="12900838" y="1794450"/>
                </a:cubicBezTo>
                <a:cubicBezTo>
                  <a:pt x="12862321" y="1820003"/>
                  <a:pt x="12818454" y="1781674"/>
                  <a:pt x="12773517" y="1794450"/>
                </a:cubicBezTo>
                <a:cubicBezTo>
                  <a:pt x="12747839" y="1794450"/>
                  <a:pt x="12735000" y="1820003"/>
                  <a:pt x="12709322" y="1839168"/>
                </a:cubicBezTo>
                <a:cubicBezTo>
                  <a:pt x="12690063" y="1851945"/>
                  <a:pt x="12670805" y="1858333"/>
                  <a:pt x="12652616" y="1864722"/>
                </a:cubicBezTo>
                <a:cubicBezTo>
                  <a:pt x="12614099" y="1871110"/>
                  <a:pt x="12601260" y="1858333"/>
                  <a:pt x="12588421" y="1807227"/>
                </a:cubicBezTo>
                <a:cubicBezTo>
                  <a:pt x="12620519" y="1768897"/>
                  <a:pt x="12657966" y="1762509"/>
                  <a:pt x="12696483" y="1749732"/>
                </a:cubicBezTo>
                <a:cubicBezTo>
                  <a:pt x="12715742" y="1749732"/>
                  <a:pt x="12735000" y="1743344"/>
                  <a:pt x="12760678" y="1738020"/>
                </a:cubicBezTo>
                <a:cubicBezTo>
                  <a:pt x="12773517" y="1738020"/>
                  <a:pt x="12779937" y="1725244"/>
                  <a:pt x="12799195" y="1725244"/>
                </a:cubicBezTo>
                <a:close/>
                <a:moveTo>
                  <a:pt x="13704364" y="1725242"/>
                </a:moveTo>
                <a:cubicBezTo>
                  <a:pt x="13717003" y="1730508"/>
                  <a:pt x="13723322" y="1743148"/>
                  <a:pt x="13729642" y="1755787"/>
                </a:cubicBezTo>
                <a:cubicBezTo>
                  <a:pt x="13723322" y="1762107"/>
                  <a:pt x="13710683" y="1768427"/>
                  <a:pt x="13704364" y="1781066"/>
                </a:cubicBezTo>
                <a:cubicBezTo>
                  <a:pt x="13692778" y="1768427"/>
                  <a:pt x="13699098" y="1743148"/>
                  <a:pt x="13704364" y="1725242"/>
                </a:cubicBezTo>
                <a:close/>
                <a:moveTo>
                  <a:pt x="19272751" y="1696806"/>
                </a:moveTo>
                <a:cubicBezTo>
                  <a:pt x="19292047" y="1696806"/>
                  <a:pt x="19304911" y="1703194"/>
                  <a:pt x="19324211" y="1715970"/>
                </a:cubicBezTo>
                <a:cubicBezTo>
                  <a:pt x="19356371" y="1728747"/>
                  <a:pt x="19382103" y="1759624"/>
                  <a:pt x="19407831" y="1797954"/>
                </a:cubicBezTo>
                <a:cubicBezTo>
                  <a:pt x="19394967" y="1810730"/>
                  <a:pt x="19388535" y="1823507"/>
                  <a:pt x="19382103" y="1842672"/>
                </a:cubicBezTo>
                <a:cubicBezTo>
                  <a:pt x="19330643" y="1804342"/>
                  <a:pt x="19279183" y="1772401"/>
                  <a:pt x="19228795" y="1741524"/>
                </a:cubicBezTo>
                <a:cubicBezTo>
                  <a:pt x="19241659" y="1728747"/>
                  <a:pt x="19260955" y="1715970"/>
                  <a:pt x="19272751" y="1696806"/>
                </a:cubicBezTo>
                <a:close/>
                <a:moveTo>
                  <a:pt x="13413135" y="1696804"/>
                </a:moveTo>
                <a:cubicBezTo>
                  <a:pt x="13425110" y="1696804"/>
                  <a:pt x="13431097" y="1703225"/>
                  <a:pt x="13431097" y="1728910"/>
                </a:cubicBezTo>
                <a:cubicBezTo>
                  <a:pt x="13419122" y="1728910"/>
                  <a:pt x="13413135" y="1716067"/>
                  <a:pt x="13413135" y="1696804"/>
                </a:cubicBezTo>
                <a:close/>
                <a:moveTo>
                  <a:pt x="13541106" y="1696804"/>
                </a:moveTo>
                <a:cubicBezTo>
                  <a:pt x="13553081" y="1696804"/>
                  <a:pt x="13559068" y="1703225"/>
                  <a:pt x="13559068" y="1728909"/>
                </a:cubicBezTo>
                <a:cubicBezTo>
                  <a:pt x="13547093" y="1728909"/>
                  <a:pt x="13541106" y="1716067"/>
                  <a:pt x="13541106" y="1696804"/>
                </a:cubicBezTo>
                <a:close/>
                <a:moveTo>
                  <a:pt x="18724571" y="1696803"/>
                </a:moveTo>
                <a:cubicBezTo>
                  <a:pt x="18736983" y="1696803"/>
                  <a:pt x="18755599" y="1703225"/>
                  <a:pt x="18768007" y="1709646"/>
                </a:cubicBezTo>
                <a:cubicBezTo>
                  <a:pt x="18749391" y="1728909"/>
                  <a:pt x="18730779" y="1716067"/>
                  <a:pt x="18712163" y="1709646"/>
                </a:cubicBezTo>
                <a:cubicBezTo>
                  <a:pt x="18718367" y="1703225"/>
                  <a:pt x="18718367" y="1696803"/>
                  <a:pt x="18724571" y="1696803"/>
                </a:cubicBezTo>
                <a:close/>
                <a:moveTo>
                  <a:pt x="17799911" y="1693674"/>
                </a:moveTo>
                <a:cubicBezTo>
                  <a:pt x="17803911" y="1693674"/>
                  <a:pt x="17807663" y="1694097"/>
                  <a:pt x="17810559" y="1694097"/>
                </a:cubicBezTo>
                <a:cubicBezTo>
                  <a:pt x="17810559" y="1733595"/>
                  <a:pt x="17792651" y="1727953"/>
                  <a:pt x="17773695" y="1727953"/>
                </a:cubicBezTo>
                <a:cubicBezTo>
                  <a:pt x="17773695" y="1697483"/>
                  <a:pt x="17787911" y="1693674"/>
                  <a:pt x="17799911" y="1693674"/>
                </a:cubicBezTo>
                <a:close/>
                <a:moveTo>
                  <a:pt x="14430369" y="1677843"/>
                </a:moveTo>
                <a:cubicBezTo>
                  <a:pt x="14442778" y="1696995"/>
                  <a:pt x="14461393" y="1709763"/>
                  <a:pt x="14473803" y="1728915"/>
                </a:cubicBezTo>
                <a:cubicBezTo>
                  <a:pt x="14455188" y="1728915"/>
                  <a:pt x="14436574" y="1728915"/>
                  <a:pt x="14417959" y="1728915"/>
                </a:cubicBezTo>
                <a:cubicBezTo>
                  <a:pt x="14424164" y="1709763"/>
                  <a:pt x="14424164" y="1696995"/>
                  <a:pt x="14430369" y="1677843"/>
                </a:cubicBezTo>
                <a:close/>
                <a:moveTo>
                  <a:pt x="19265619" y="1677842"/>
                </a:moveTo>
                <a:cubicBezTo>
                  <a:pt x="19260151" y="1683829"/>
                  <a:pt x="19260151" y="1689816"/>
                  <a:pt x="19252495" y="1695804"/>
                </a:cubicBezTo>
                <a:cubicBezTo>
                  <a:pt x="19252495" y="1677842"/>
                  <a:pt x="19252495" y="1677842"/>
                  <a:pt x="19265619" y="1677842"/>
                </a:cubicBezTo>
                <a:close/>
                <a:moveTo>
                  <a:pt x="14361488" y="1671350"/>
                </a:moveTo>
                <a:cubicBezTo>
                  <a:pt x="14366821" y="1670447"/>
                  <a:pt x="14371311" y="1681284"/>
                  <a:pt x="14362330" y="1695733"/>
                </a:cubicBezTo>
                <a:cubicBezTo>
                  <a:pt x="14362330" y="1689311"/>
                  <a:pt x="14356343" y="1682889"/>
                  <a:pt x="14356343" y="1676468"/>
                </a:cubicBezTo>
                <a:cubicBezTo>
                  <a:pt x="14357840" y="1673257"/>
                  <a:pt x="14359711" y="1671651"/>
                  <a:pt x="14361488" y="1671350"/>
                </a:cubicBezTo>
                <a:close/>
                <a:moveTo>
                  <a:pt x="18664767" y="1663624"/>
                </a:moveTo>
                <a:cubicBezTo>
                  <a:pt x="18683919" y="1670008"/>
                  <a:pt x="18696687" y="1676393"/>
                  <a:pt x="18715839" y="1676393"/>
                </a:cubicBezTo>
                <a:cubicBezTo>
                  <a:pt x="18703071" y="1689161"/>
                  <a:pt x="18664767" y="1714699"/>
                  <a:pt x="18664767" y="1663624"/>
                </a:cubicBezTo>
                <a:close/>
                <a:moveTo>
                  <a:pt x="18635275" y="1630447"/>
                </a:moveTo>
                <a:cubicBezTo>
                  <a:pt x="18635275" y="1656132"/>
                  <a:pt x="18628955" y="1662553"/>
                  <a:pt x="18617367" y="1662553"/>
                </a:cubicBezTo>
                <a:cubicBezTo>
                  <a:pt x="18617367" y="1643290"/>
                  <a:pt x="18623687" y="1630447"/>
                  <a:pt x="18635275" y="1630447"/>
                </a:cubicBezTo>
                <a:close/>
                <a:moveTo>
                  <a:pt x="17361339" y="1630447"/>
                </a:moveTo>
                <a:cubicBezTo>
                  <a:pt x="17374467" y="1630447"/>
                  <a:pt x="17374467" y="1643290"/>
                  <a:pt x="17374467" y="1662553"/>
                </a:cubicBezTo>
                <a:cubicBezTo>
                  <a:pt x="17361339" y="1662553"/>
                  <a:pt x="17361339" y="1649711"/>
                  <a:pt x="17361339" y="1630447"/>
                </a:cubicBezTo>
                <a:close/>
                <a:moveTo>
                  <a:pt x="14316122" y="1598740"/>
                </a:moveTo>
                <a:cubicBezTo>
                  <a:pt x="14316122" y="1624531"/>
                  <a:pt x="14322571" y="1630979"/>
                  <a:pt x="14335467" y="1630979"/>
                </a:cubicBezTo>
                <a:cubicBezTo>
                  <a:pt x="14335467" y="1611636"/>
                  <a:pt x="14329019" y="1598740"/>
                  <a:pt x="14316122" y="1598740"/>
                </a:cubicBezTo>
                <a:close/>
                <a:moveTo>
                  <a:pt x="13299383" y="1597266"/>
                </a:moveTo>
                <a:cubicBezTo>
                  <a:pt x="13408966" y="1610391"/>
                  <a:pt x="13517474" y="1616954"/>
                  <a:pt x="13620611" y="1630080"/>
                </a:cubicBezTo>
                <a:cubicBezTo>
                  <a:pt x="13620611" y="1695708"/>
                  <a:pt x="13492764" y="1662894"/>
                  <a:pt x="13466980" y="1662894"/>
                </a:cubicBezTo>
                <a:cubicBezTo>
                  <a:pt x="13434750" y="1662894"/>
                  <a:pt x="13396074" y="1662894"/>
                  <a:pt x="13363843" y="1662894"/>
                </a:cubicBezTo>
                <a:cubicBezTo>
                  <a:pt x="13338059" y="1662894"/>
                  <a:pt x="13318721" y="1662894"/>
                  <a:pt x="13299383" y="1662894"/>
                </a:cubicBezTo>
                <a:cubicBezTo>
                  <a:pt x="13299383" y="1643205"/>
                  <a:pt x="13299383" y="1623517"/>
                  <a:pt x="13299383" y="1597266"/>
                </a:cubicBezTo>
                <a:close/>
                <a:moveTo>
                  <a:pt x="17529707" y="1596145"/>
                </a:moveTo>
                <a:cubicBezTo>
                  <a:pt x="17547479" y="1599370"/>
                  <a:pt x="17566871" y="1609045"/>
                  <a:pt x="17579795" y="1612270"/>
                </a:cubicBezTo>
                <a:cubicBezTo>
                  <a:pt x="17618575" y="1631620"/>
                  <a:pt x="17669203" y="1625170"/>
                  <a:pt x="17701519" y="1676770"/>
                </a:cubicBezTo>
                <a:cubicBezTo>
                  <a:pt x="17630427" y="1657420"/>
                  <a:pt x="17560407" y="1638070"/>
                  <a:pt x="17489311" y="1618720"/>
                </a:cubicBezTo>
                <a:cubicBezTo>
                  <a:pt x="17495775" y="1596145"/>
                  <a:pt x="17511935" y="1592920"/>
                  <a:pt x="17529707" y="1596145"/>
                </a:cubicBezTo>
                <a:close/>
                <a:moveTo>
                  <a:pt x="16853975" y="1593818"/>
                </a:moveTo>
                <a:cubicBezTo>
                  <a:pt x="16871359" y="1594628"/>
                  <a:pt x="16886259" y="1602727"/>
                  <a:pt x="16886259" y="1631886"/>
                </a:cubicBezTo>
                <a:cubicBezTo>
                  <a:pt x="16866391" y="1631886"/>
                  <a:pt x="16806791" y="1657804"/>
                  <a:pt x="16806791" y="1599488"/>
                </a:cubicBezTo>
                <a:cubicBezTo>
                  <a:pt x="16816723" y="1599488"/>
                  <a:pt x="16836591" y="1593008"/>
                  <a:pt x="16853975" y="1593818"/>
                </a:cubicBezTo>
                <a:close/>
                <a:moveTo>
                  <a:pt x="9923617" y="1577913"/>
                </a:moveTo>
                <a:cubicBezTo>
                  <a:pt x="9909732" y="1581285"/>
                  <a:pt x="9892276" y="1595113"/>
                  <a:pt x="9885021" y="1598740"/>
                </a:cubicBezTo>
                <a:cubicBezTo>
                  <a:pt x="9865676" y="1605189"/>
                  <a:pt x="9826986" y="1579396"/>
                  <a:pt x="9826986" y="1630979"/>
                </a:cubicBezTo>
                <a:cubicBezTo>
                  <a:pt x="9852780" y="1624531"/>
                  <a:pt x="9878573" y="1624531"/>
                  <a:pt x="9904367" y="1618084"/>
                </a:cubicBezTo>
                <a:cubicBezTo>
                  <a:pt x="9910815" y="1592292"/>
                  <a:pt x="9930160" y="1598740"/>
                  <a:pt x="9943057" y="1598740"/>
                </a:cubicBezTo>
                <a:cubicBezTo>
                  <a:pt x="9943057" y="1587456"/>
                  <a:pt x="9940236" y="1581411"/>
                  <a:pt x="9935803" y="1578791"/>
                </a:cubicBezTo>
                <a:cubicBezTo>
                  <a:pt x="9932478" y="1576827"/>
                  <a:pt x="9928246" y="1576789"/>
                  <a:pt x="9923617" y="1577913"/>
                </a:cubicBezTo>
                <a:close/>
                <a:moveTo>
                  <a:pt x="13185628" y="1573569"/>
                </a:moveTo>
                <a:cubicBezTo>
                  <a:pt x="13197603" y="1573569"/>
                  <a:pt x="13203590" y="1580394"/>
                  <a:pt x="13203590" y="1600868"/>
                </a:cubicBezTo>
                <a:cubicBezTo>
                  <a:pt x="13197603" y="1600868"/>
                  <a:pt x="13185628" y="1594044"/>
                  <a:pt x="13185628" y="1573569"/>
                </a:cubicBezTo>
                <a:close/>
                <a:moveTo>
                  <a:pt x="17451391" y="1573569"/>
                </a:moveTo>
                <a:cubicBezTo>
                  <a:pt x="17463691" y="1580394"/>
                  <a:pt x="17475987" y="1580394"/>
                  <a:pt x="17488283" y="1587219"/>
                </a:cubicBezTo>
                <a:cubicBezTo>
                  <a:pt x="17482135" y="1594043"/>
                  <a:pt x="17482135" y="1594043"/>
                  <a:pt x="17482135" y="1600868"/>
                </a:cubicBezTo>
                <a:cubicBezTo>
                  <a:pt x="17469839" y="1600868"/>
                  <a:pt x="17451391" y="1600868"/>
                  <a:pt x="17451391" y="1573569"/>
                </a:cubicBezTo>
                <a:close/>
                <a:moveTo>
                  <a:pt x="13113024" y="1542860"/>
                </a:moveTo>
                <a:cubicBezTo>
                  <a:pt x="13113024" y="1575445"/>
                  <a:pt x="13132247" y="1575445"/>
                  <a:pt x="13151469" y="1575445"/>
                </a:cubicBezTo>
                <a:cubicBezTo>
                  <a:pt x="13151469" y="1537429"/>
                  <a:pt x="13125839" y="1542860"/>
                  <a:pt x="13113024" y="1542860"/>
                </a:cubicBezTo>
                <a:close/>
                <a:moveTo>
                  <a:pt x="14842739" y="1540708"/>
                </a:moveTo>
                <a:cubicBezTo>
                  <a:pt x="14836290" y="1547156"/>
                  <a:pt x="14836290" y="1547156"/>
                  <a:pt x="14842739" y="1572949"/>
                </a:cubicBezTo>
                <a:cubicBezTo>
                  <a:pt x="14842739" y="1560052"/>
                  <a:pt x="14842739" y="1547156"/>
                  <a:pt x="14842739" y="1540708"/>
                </a:cubicBezTo>
                <a:close/>
                <a:moveTo>
                  <a:pt x="10012914" y="1540708"/>
                </a:moveTo>
                <a:cubicBezTo>
                  <a:pt x="10012914" y="1560052"/>
                  <a:pt x="10019362" y="1572949"/>
                  <a:pt x="10032259" y="1572949"/>
                </a:cubicBezTo>
                <a:cubicBezTo>
                  <a:pt x="10032259" y="1547156"/>
                  <a:pt x="10025811" y="1540708"/>
                  <a:pt x="10012914" y="1540708"/>
                </a:cubicBezTo>
                <a:close/>
                <a:moveTo>
                  <a:pt x="18977591" y="1540388"/>
                </a:moveTo>
                <a:cubicBezTo>
                  <a:pt x="19004079" y="1540388"/>
                  <a:pt x="19030571" y="1540388"/>
                  <a:pt x="19057059" y="1540388"/>
                </a:cubicBezTo>
                <a:cubicBezTo>
                  <a:pt x="19049335" y="1559002"/>
                  <a:pt x="19042711" y="1577617"/>
                  <a:pt x="19037191" y="1596231"/>
                </a:cubicBezTo>
                <a:cubicBezTo>
                  <a:pt x="19017327" y="1590027"/>
                  <a:pt x="18977591" y="1583822"/>
                  <a:pt x="18977591" y="1540388"/>
                </a:cubicBezTo>
                <a:close/>
                <a:moveTo>
                  <a:pt x="16678428" y="1521110"/>
                </a:moveTo>
                <a:cubicBezTo>
                  <a:pt x="16690406" y="1515455"/>
                  <a:pt x="16701586" y="1520033"/>
                  <a:pt x="16711168" y="1551811"/>
                </a:cubicBezTo>
                <a:cubicBezTo>
                  <a:pt x="16723946" y="1597054"/>
                  <a:pt x="16768664" y="1571200"/>
                  <a:pt x="16786767" y="1571200"/>
                </a:cubicBezTo>
                <a:cubicBezTo>
                  <a:pt x="16775054" y="1603517"/>
                  <a:pt x="16768664" y="1629370"/>
                  <a:pt x="16743110" y="1616443"/>
                </a:cubicBezTo>
                <a:cubicBezTo>
                  <a:pt x="16711168" y="1590590"/>
                  <a:pt x="16672838" y="1571200"/>
                  <a:pt x="16640896" y="1551811"/>
                </a:cubicBezTo>
                <a:cubicBezTo>
                  <a:pt x="16653672" y="1542654"/>
                  <a:pt x="16666450" y="1526765"/>
                  <a:pt x="16678428" y="1521110"/>
                </a:cubicBezTo>
                <a:close/>
                <a:moveTo>
                  <a:pt x="12450967" y="1507211"/>
                </a:moveTo>
                <a:cubicBezTo>
                  <a:pt x="12462942" y="1507211"/>
                  <a:pt x="12468929" y="1513847"/>
                  <a:pt x="12468929" y="1539281"/>
                </a:cubicBezTo>
                <a:cubicBezTo>
                  <a:pt x="12457952" y="1539281"/>
                  <a:pt x="12450967" y="1526011"/>
                  <a:pt x="12450967" y="1507211"/>
                </a:cubicBezTo>
                <a:close/>
                <a:moveTo>
                  <a:pt x="14462017" y="1506186"/>
                </a:moveTo>
                <a:cubicBezTo>
                  <a:pt x="14449926" y="1504708"/>
                  <a:pt x="14435418" y="1509543"/>
                  <a:pt x="14425745" y="1509543"/>
                </a:cubicBezTo>
                <a:cubicBezTo>
                  <a:pt x="14425745" y="1560052"/>
                  <a:pt x="14464435" y="1540708"/>
                  <a:pt x="14483780" y="1540708"/>
                </a:cubicBezTo>
                <a:cubicBezTo>
                  <a:pt x="14483780" y="1515454"/>
                  <a:pt x="14474107" y="1507663"/>
                  <a:pt x="14462017" y="1506186"/>
                </a:cubicBezTo>
                <a:close/>
                <a:moveTo>
                  <a:pt x="16585860" y="1504277"/>
                </a:moveTo>
                <a:cubicBezTo>
                  <a:pt x="16597446" y="1502796"/>
                  <a:pt x="16611402" y="1507643"/>
                  <a:pt x="16620882" y="1507643"/>
                </a:cubicBezTo>
                <a:cubicBezTo>
                  <a:pt x="16620882" y="1558270"/>
                  <a:pt x="16582964" y="1538881"/>
                  <a:pt x="16565058" y="1538881"/>
                </a:cubicBezTo>
                <a:cubicBezTo>
                  <a:pt x="16565058" y="1513568"/>
                  <a:pt x="16574274" y="1505758"/>
                  <a:pt x="16585860" y="1504277"/>
                </a:cubicBezTo>
                <a:close/>
                <a:moveTo>
                  <a:pt x="12443410" y="1503902"/>
                </a:moveTo>
                <a:cubicBezTo>
                  <a:pt x="12406601" y="1503096"/>
                  <a:pt x="12369791" y="1506320"/>
                  <a:pt x="12334325" y="1522439"/>
                </a:cubicBezTo>
                <a:cubicBezTo>
                  <a:pt x="12340773" y="1535335"/>
                  <a:pt x="12347222" y="1540708"/>
                  <a:pt x="12353670" y="1553604"/>
                </a:cubicBezTo>
                <a:cubicBezTo>
                  <a:pt x="12347222" y="1553604"/>
                  <a:pt x="12269841" y="1572949"/>
                  <a:pt x="12289187" y="1592292"/>
                </a:cubicBezTo>
                <a:cubicBezTo>
                  <a:pt x="12308532" y="1605189"/>
                  <a:pt x="12314980" y="1605189"/>
                  <a:pt x="12321428" y="1643876"/>
                </a:cubicBezTo>
                <a:cubicBezTo>
                  <a:pt x="12334325" y="1682563"/>
                  <a:pt x="12373015" y="1663219"/>
                  <a:pt x="12385912" y="1663219"/>
                </a:cubicBezTo>
                <a:cubicBezTo>
                  <a:pt x="12418154" y="1656771"/>
                  <a:pt x="12449321" y="1656771"/>
                  <a:pt x="12475114" y="1676115"/>
                </a:cubicBezTo>
                <a:cubicBezTo>
                  <a:pt x="12500908" y="1663219"/>
                  <a:pt x="12558943" y="1663219"/>
                  <a:pt x="12558943" y="1598740"/>
                </a:cubicBezTo>
                <a:cubicBezTo>
                  <a:pt x="12520253" y="1598740"/>
                  <a:pt x="12481563" y="1598740"/>
                  <a:pt x="12449321" y="1598740"/>
                </a:cubicBezTo>
                <a:cubicBezTo>
                  <a:pt x="12449321" y="1527813"/>
                  <a:pt x="12526701" y="1547156"/>
                  <a:pt x="12552495" y="1509543"/>
                </a:cubicBezTo>
                <a:cubicBezTo>
                  <a:pt x="12517029" y="1509543"/>
                  <a:pt x="12480219" y="1504708"/>
                  <a:pt x="12443410" y="1503902"/>
                </a:cubicBezTo>
                <a:close/>
                <a:moveTo>
                  <a:pt x="14306988" y="1503096"/>
                </a:moveTo>
                <a:cubicBezTo>
                  <a:pt x="14271790" y="1506320"/>
                  <a:pt x="14236593" y="1515992"/>
                  <a:pt x="14201127" y="1522439"/>
                </a:cubicBezTo>
                <a:cubicBezTo>
                  <a:pt x="14233368" y="1540708"/>
                  <a:pt x="14272059" y="1572949"/>
                  <a:pt x="14310749" y="1566500"/>
                </a:cubicBezTo>
                <a:cubicBezTo>
                  <a:pt x="14341916" y="1560052"/>
                  <a:pt x="14380606" y="1547156"/>
                  <a:pt x="14412848" y="1522439"/>
                </a:cubicBezTo>
                <a:cubicBezTo>
                  <a:pt x="14377382" y="1503096"/>
                  <a:pt x="14342185" y="1499872"/>
                  <a:pt x="14306988" y="1503096"/>
                </a:cubicBezTo>
                <a:close/>
                <a:moveTo>
                  <a:pt x="14147122" y="1501350"/>
                </a:moveTo>
                <a:cubicBezTo>
                  <a:pt x="14125358" y="1501484"/>
                  <a:pt x="14101177" y="1509543"/>
                  <a:pt x="14091504" y="1509543"/>
                </a:cubicBezTo>
                <a:cubicBezTo>
                  <a:pt x="14091504" y="1572949"/>
                  <a:pt x="14162436" y="1540708"/>
                  <a:pt x="14188230" y="1540708"/>
                </a:cubicBezTo>
                <a:cubicBezTo>
                  <a:pt x="14188230" y="1509006"/>
                  <a:pt x="14168885" y="1501215"/>
                  <a:pt x="14147122" y="1501350"/>
                </a:cubicBezTo>
                <a:close/>
                <a:moveTo>
                  <a:pt x="13906114" y="1492618"/>
                </a:moveTo>
                <a:cubicBezTo>
                  <a:pt x="13895098" y="1493424"/>
                  <a:pt x="13884082" y="1499872"/>
                  <a:pt x="13874409" y="1509543"/>
                </a:cubicBezTo>
                <a:cubicBezTo>
                  <a:pt x="13893755" y="1509543"/>
                  <a:pt x="13918473" y="1509543"/>
                  <a:pt x="13937818" y="1509543"/>
                </a:cubicBezTo>
                <a:cubicBezTo>
                  <a:pt x="13928145" y="1496648"/>
                  <a:pt x="13917130" y="1491812"/>
                  <a:pt x="13906114" y="1492618"/>
                </a:cubicBezTo>
                <a:close/>
                <a:moveTo>
                  <a:pt x="14521395" y="1483753"/>
                </a:moveTo>
                <a:cubicBezTo>
                  <a:pt x="14516022" y="1503096"/>
                  <a:pt x="14509573" y="1522439"/>
                  <a:pt x="14502050" y="1540708"/>
                </a:cubicBezTo>
                <a:cubicBezTo>
                  <a:pt x="14553637" y="1540708"/>
                  <a:pt x="14605224" y="1535335"/>
                  <a:pt x="14656811" y="1540708"/>
                </a:cubicBezTo>
                <a:cubicBezTo>
                  <a:pt x="14669708" y="1540708"/>
                  <a:pt x="14746013" y="1535335"/>
                  <a:pt x="14721295" y="1515992"/>
                </a:cubicBezTo>
                <a:cubicBezTo>
                  <a:pt x="14663259" y="1470856"/>
                  <a:pt x="14585879" y="1490200"/>
                  <a:pt x="14521395" y="1483753"/>
                </a:cubicBezTo>
                <a:close/>
                <a:moveTo>
                  <a:pt x="13260395" y="1478775"/>
                </a:moveTo>
                <a:cubicBezTo>
                  <a:pt x="13253988" y="1504844"/>
                  <a:pt x="13260395" y="1542860"/>
                  <a:pt x="13241173" y="1562411"/>
                </a:cubicBezTo>
                <a:cubicBezTo>
                  <a:pt x="13228358" y="1575445"/>
                  <a:pt x="13209136" y="1549377"/>
                  <a:pt x="13189913" y="1542860"/>
                </a:cubicBezTo>
                <a:cubicBezTo>
                  <a:pt x="13164284" y="1537429"/>
                  <a:pt x="13164284" y="1568928"/>
                  <a:pt x="13151469" y="1601514"/>
                </a:cubicBezTo>
                <a:cubicBezTo>
                  <a:pt x="13148265" y="1617807"/>
                  <a:pt x="13143459" y="1621065"/>
                  <a:pt x="13137853" y="1622694"/>
                </a:cubicBezTo>
                <a:lnTo>
                  <a:pt x="13131159" y="1624684"/>
                </a:lnTo>
                <a:lnTo>
                  <a:pt x="13137235" y="1629878"/>
                </a:lnTo>
                <a:cubicBezTo>
                  <a:pt x="13132745" y="1634997"/>
                  <a:pt x="13128254" y="1640115"/>
                  <a:pt x="13123763" y="1636596"/>
                </a:cubicBezTo>
                <a:lnTo>
                  <a:pt x="13121080" y="1632582"/>
                </a:lnTo>
                <a:lnTo>
                  <a:pt x="13119432" y="1634099"/>
                </a:lnTo>
                <a:cubicBezTo>
                  <a:pt x="13119432" y="1640616"/>
                  <a:pt x="13125839" y="1647133"/>
                  <a:pt x="13125839" y="1647133"/>
                </a:cubicBezTo>
                <a:cubicBezTo>
                  <a:pt x="13087395" y="1666685"/>
                  <a:pt x="13050018" y="1679719"/>
                  <a:pt x="13011573" y="1679719"/>
                </a:cubicBezTo>
                <a:cubicBezTo>
                  <a:pt x="13005166" y="1686236"/>
                  <a:pt x="12941092" y="1673202"/>
                  <a:pt x="12960314" y="1640616"/>
                </a:cubicBezTo>
                <a:cubicBezTo>
                  <a:pt x="12992351" y="1601514"/>
                  <a:pt x="13050018" y="1608031"/>
                  <a:pt x="13082055" y="1601514"/>
                </a:cubicBezTo>
                <a:cubicBezTo>
                  <a:pt x="13043611" y="1529826"/>
                  <a:pt x="12973129" y="1555894"/>
                  <a:pt x="12921869" y="1575445"/>
                </a:cubicBezTo>
                <a:cubicBezTo>
                  <a:pt x="12921869" y="1549377"/>
                  <a:pt x="12915462" y="1511361"/>
                  <a:pt x="12941092" y="1511361"/>
                </a:cubicBezTo>
                <a:cubicBezTo>
                  <a:pt x="12973129" y="1504844"/>
                  <a:pt x="13011573" y="1504844"/>
                  <a:pt x="13050018" y="1498326"/>
                </a:cubicBezTo>
                <a:cubicBezTo>
                  <a:pt x="13119432" y="1491809"/>
                  <a:pt x="13189913" y="1485292"/>
                  <a:pt x="13260395" y="1478775"/>
                </a:cubicBezTo>
                <a:close/>
                <a:moveTo>
                  <a:pt x="18304543" y="1478773"/>
                </a:moveTo>
                <a:cubicBezTo>
                  <a:pt x="18310531" y="1478773"/>
                  <a:pt x="18322507" y="1485194"/>
                  <a:pt x="18322507" y="1510879"/>
                </a:cubicBezTo>
                <a:cubicBezTo>
                  <a:pt x="18310531" y="1510879"/>
                  <a:pt x="18304543" y="1504458"/>
                  <a:pt x="18304543" y="1478773"/>
                </a:cubicBezTo>
                <a:close/>
                <a:moveTo>
                  <a:pt x="13957163" y="1477304"/>
                </a:moveTo>
                <a:cubicBezTo>
                  <a:pt x="13957163" y="1503096"/>
                  <a:pt x="13957163" y="1522439"/>
                  <a:pt x="13957163" y="1540708"/>
                </a:cubicBezTo>
                <a:cubicBezTo>
                  <a:pt x="13970060" y="1540708"/>
                  <a:pt x="13989405" y="1540708"/>
                  <a:pt x="14002302" y="1540708"/>
                </a:cubicBezTo>
                <a:cubicBezTo>
                  <a:pt x="14021647" y="1540708"/>
                  <a:pt x="14047441" y="1540708"/>
                  <a:pt x="14073234" y="1540708"/>
                </a:cubicBezTo>
                <a:cubicBezTo>
                  <a:pt x="14073234" y="1464408"/>
                  <a:pt x="13982957" y="1490200"/>
                  <a:pt x="13957163" y="1477304"/>
                </a:cubicBezTo>
                <a:close/>
                <a:moveTo>
                  <a:pt x="18830659" y="1445595"/>
                </a:moveTo>
                <a:cubicBezTo>
                  <a:pt x="18874383" y="1458309"/>
                  <a:pt x="18925571" y="1451952"/>
                  <a:pt x="18957563" y="1509164"/>
                </a:cubicBezTo>
                <a:cubicBezTo>
                  <a:pt x="18919171" y="1515521"/>
                  <a:pt x="18849855" y="1534592"/>
                  <a:pt x="18830659" y="1445595"/>
                </a:cubicBezTo>
                <a:close/>
                <a:moveTo>
                  <a:pt x="16584018" y="1445595"/>
                </a:moveTo>
                <a:cubicBezTo>
                  <a:pt x="16595994" y="1445595"/>
                  <a:pt x="16601982" y="1458438"/>
                  <a:pt x="16601982" y="1477704"/>
                </a:cubicBezTo>
                <a:cubicBezTo>
                  <a:pt x="16591004" y="1477704"/>
                  <a:pt x="16584018" y="1471282"/>
                  <a:pt x="16584018" y="1445595"/>
                </a:cubicBezTo>
                <a:close/>
                <a:moveTo>
                  <a:pt x="18247671" y="1445595"/>
                </a:moveTo>
                <a:cubicBezTo>
                  <a:pt x="18259643" y="1445595"/>
                  <a:pt x="18265631" y="1458438"/>
                  <a:pt x="18265631" y="1477703"/>
                </a:cubicBezTo>
                <a:cubicBezTo>
                  <a:pt x="18253655" y="1477703"/>
                  <a:pt x="18247671" y="1471282"/>
                  <a:pt x="18247671" y="1445595"/>
                </a:cubicBezTo>
                <a:close/>
                <a:moveTo>
                  <a:pt x="9737784" y="1406377"/>
                </a:moveTo>
                <a:cubicBezTo>
                  <a:pt x="9692645" y="1419273"/>
                  <a:pt x="9660403" y="1477304"/>
                  <a:pt x="9621713" y="1503096"/>
                </a:cubicBezTo>
                <a:cubicBezTo>
                  <a:pt x="9584098" y="1522439"/>
                  <a:pt x="9538959" y="1515992"/>
                  <a:pt x="9500269" y="1527813"/>
                </a:cubicBezTo>
                <a:cubicBezTo>
                  <a:pt x="9474476" y="1535335"/>
                  <a:pt x="9461579" y="1566500"/>
                  <a:pt x="9435785" y="1579396"/>
                </a:cubicBezTo>
                <a:cubicBezTo>
                  <a:pt x="9416440" y="1585848"/>
                  <a:pt x="9390647" y="1592292"/>
                  <a:pt x="9371302" y="1598740"/>
                </a:cubicBezTo>
                <a:cubicBezTo>
                  <a:pt x="9353031" y="1605189"/>
                  <a:pt x="9288548" y="1605189"/>
                  <a:pt x="9282099" y="1643876"/>
                </a:cubicBezTo>
                <a:cubicBezTo>
                  <a:pt x="9275651" y="1669667"/>
                  <a:pt x="9327238" y="1669667"/>
                  <a:pt x="9333686" y="1669667"/>
                </a:cubicBezTo>
                <a:cubicBezTo>
                  <a:pt x="9359480" y="1663219"/>
                  <a:pt x="9364853" y="1643876"/>
                  <a:pt x="9378825" y="1637427"/>
                </a:cubicBezTo>
                <a:cubicBezTo>
                  <a:pt x="9397095" y="1624531"/>
                  <a:pt x="9416440" y="1624531"/>
                  <a:pt x="9435785" y="1618084"/>
                </a:cubicBezTo>
                <a:cubicBezTo>
                  <a:pt x="9538959" y="1585848"/>
                  <a:pt x="9634610" y="1535335"/>
                  <a:pt x="9737784" y="1483753"/>
                </a:cubicBezTo>
                <a:cubicBezTo>
                  <a:pt x="9737784" y="1457960"/>
                  <a:pt x="9737784" y="1432169"/>
                  <a:pt x="9737784" y="1406377"/>
                </a:cubicBezTo>
                <a:close/>
                <a:moveTo>
                  <a:pt x="16351776" y="1388716"/>
                </a:moveTo>
                <a:cubicBezTo>
                  <a:pt x="16363624" y="1388716"/>
                  <a:pt x="16374484" y="1395541"/>
                  <a:pt x="16374484" y="1416016"/>
                </a:cubicBezTo>
                <a:cubicBezTo>
                  <a:pt x="16363624" y="1416016"/>
                  <a:pt x="16351776" y="1409191"/>
                  <a:pt x="16351776" y="1388716"/>
                </a:cubicBezTo>
                <a:close/>
                <a:moveTo>
                  <a:pt x="9904367" y="1387034"/>
                </a:moveTo>
                <a:cubicBezTo>
                  <a:pt x="9872125" y="1393482"/>
                  <a:pt x="9839883" y="1393482"/>
                  <a:pt x="9807641" y="1406377"/>
                </a:cubicBezTo>
                <a:cubicBezTo>
                  <a:pt x="9826986" y="1445064"/>
                  <a:pt x="9852780" y="1451512"/>
                  <a:pt x="9878573" y="1445064"/>
                </a:cubicBezTo>
                <a:cubicBezTo>
                  <a:pt x="9897918" y="1445064"/>
                  <a:pt x="9904367" y="1419273"/>
                  <a:pt x="9904367" y="1387034"/>
                </a:cubicBezTo>
                <a:close/>
                <a:moveTo>
                  <a:pt x="16242756" y="1355540"/>
                </a:moveTo>
                <a:cubicBezTo>
                  <a:pt x="16254730" y="1355540"/>
                  <a:pt x="16260718" y="1368382"/>
                  <a:pt x="16260718" y="1387645"/>
                </a:cubicBezTo>
                <a:cubicBezTo>
                  <a:pt x="16248744" y="1387645"/>
                  <a:pt x="16242756" y="1374803"/>
                  <a:pt x="16242756" y="1355540"/>
                </a:cubicBezTo>
                <a:close/>
                <a:moveTo>
                  <a:pt x="16000036" y="1355540"/>
                </a:moveTo>
                <a:cubicBezTo>
                  <a:pt x="16000036" y="1374804"/>
                  <a:pt x="15994048" y="1387646"/>
                  <a:pt x="15982074" y="1387646"/>
                </a:cubicBezTo>
                <a:cubicBezTo>
                  <a:pt x="15982074" y="1368382"/>
                  <a:pt x="15988060" y="1355540"/>
                  <a:pt x="16000036" y="1355540"/>
                </a:cubicBezTo>
                <a:close/>
                <a:moveTo>
                  <a:pt x="17261807" y="1355537"/>
                </a:moveTo>
                <a:cubicBezTo>
                  <a:pt x="17288295" y="1361742"/>
                  <a:pt x="17314783" y="1367947"/>
                  <a:pt x="17341275" y="1398971"/>
                </a:cubicBezTo>
                <a:cubicBezTo>
                  <a:pt x="17314783" y="1398971"/>
                  <a:pt x="17261807" y="1411381"/>
                  <a:pt x="17261807" y="1355537"/>
                </a:cubicBezTo>
                <a:close/>
                <a:moveTo>
                  <a:pt x="18042939" y="1347424"/>
                </a:moveTo>
                <a:cubicBezTo>
                  <a:pt x="18072903" y="1342833"/>
                  <a:pt x="18108367" y="1376603"/>
                  <a:pt x="18132827" y="1386083"/>
                </a:cubicBezTo>
                <a:cubicBezTo>
                  <a:pt x="18132827" y="1398722"/>
                  <a:pt x="18132827" y="1405042"/>
                  <a:pt x="18132827" y="1411362"/>
                </a:cubicBezTo>
                <a:cubicBezTo>
                  <a:pt x="18093691" y="1398722"/>
                  <a:pt x="18054555" y="1379763"/>
                  <a:pt x="18015419" y="1367124"/>
                </a:cubicBezTo>
                <a:cubicBezTo>
                  <a:pt x="18023575" y="1354748"/>
                  <a:pt x="18032951" y="1348955"/>
                  <a:pt x="18042939" y="1347424"/>
                </a:cubicBezTo>
                <a:close/>
                <a:moveTo>
                  <a:pt x="17167011" y="1332460"/>
                </a:moveTo>
                <a:cubicBezTo>
                  <a:pt x="17191235" y="1338893"/>
                  <a:pt x="17241791" y="1327100"/>
                  <a:pt x="17241791" y="1383919"/>
                </a:cubicBezTo>
                <a:cubicBezTo>
                  <a:pt x="17216515" y="1416081"/>
                  <a:pt x="17185967" y="1358190"/>
                  <a:pt x="17167011" y="1332460"/>
                </a:cubicBezTo>
                <a:close/>
                <a:moveTo>
                  <a:pt x="17076955" y="1322361"/>
                </a:moveTo>
                <a:cubicBezTo>
                  <a:pt x="17090083" y="1322361"/>
                  <a:pt x="17090083" y="1335204"/>
                  <a:pt x="17090083" y="1354469"/>
                </a:cubicBezTo>
                <a:cubicBezTo>
                  <a:pt x="17076955" y="1354469"/>
                  <a:pt x="17076955" y="1341626"/>
                  <a:pt x="17076955" y="1322361"/>
                </a:cubicBezTo>
                <a:close/>
                <a:moveTo>
                  <a:pt x="17508271" y="1322360"/>
                </a:moveTo>
                <a:cubicBezTo>
                  <a:pt x="17520243" y="1322360"/>
                  <a:pt x="17526231" y="1335204"/>
                  <a:pt x="17526231" y="1354469"/>
                </a:cubicBezTo>
                <a:cubicBezTo>
                  <a:pt x="17514255" y="1354469"/>
                  <a:pt x="17508271" y="1341626"/>
                  <a:pt x="17508271" y="1322360"/>
                </a:cubicBezTo>
                <a:close/>
                <a:moveTo>
                  <a:pt x="17982243" y="1322357"/>
                </a:moveTo>
                <a:cubicBezTo>
                  <a:pt x="17995515" y="1329531"/>
                  <a:pt x="18008783" y="1334655"/>
                  <a:pt x="18014315" y="1340803"/>
                </a:cubicBezTo>
                <a:cubicBezTo>
                  <a:pt x="18001043" y="1359250"/>
                  <a:pt x="17982243" y="1353101"/>
                  <a:pt x="17982243" y="1322357"/>
                </a:cubicBezTo>
                <a:close/>
                <a:moveTo>
                  <a:pt x="14316122" y="1297837"/>
                </a:moveTo>
                <a:cubicBezTo>
                  <a:pt x="14316122" y="1330077"/>
                  <a:pt x="14341916" y="1322555"/>
                  <a:pt x="14354813" y="1322555"/>
                </a:cubicBezTo>
                <a:cubicBezTo>
                  <a:pt x="14354813" y="1291390"/>
                  <a:pt x="14329019" y="1297837"/>
                  <a:pt x="14316122" y="1297837"/>
                </a:cubicBezTo>
                <a:close/>
                <a:moveTo>
                  <a:pt x="15944156" y="1265483"/>
                </a:moveTo>
                <a:cubicBezTo>
                  <a:pt x="15956796" y="1265483"/>
                  <a:pt x="15962062" y="1278326"/>
                  <a:pt x="15962062" y="1297592"/>
                </a:cubicBezTo>
                <a:cubicBezTo>
                  <a:pt x="15950476" y="1297592"/>
                  <a:pt x="15944156" y="1284748"/>
                  <a:pt x="15944156" y="1265483"/>
                </a:cubicBezTo>
                <a:close/>
                <a:moveTo>
                  <a:pt x="16000036" y="1265483"/>
                </a:moveTo>
                <a:cubicBezTo>
                  <a:pt x="16000036" y="1284748"/>
                  <a:pt x="15994048" y="1297592"/>
                  <a:pt x="15982074" y="1297592"/>
                </a:cubicBezTo>
                <a:cubicBezTo>
                  <a:pt x="15982074" y="1271905"/>
                  <a:pt x="15988060" y="1265483"/>
                  <a:pt x="16000036" y="1265483"/>
                </a:cubicBezTo>
                <a:close/>
                <a:moveTo>
                  <a:pt x="16166922" y="1265483"/>
                </a:moveTo>
                <a:cubicBezTo>
                  <a:pt x="16178896" y="1265483"/>
                  <a:pt x="16184884" y="1278326"/>
                  <a:pt x="16184884" y="1297591"/>
                </a:cubicBezTo>
                <a:cubicBezTo>
                  <a:pt x="16172908" y="1297591"/>
                  <a:pt x="16166922" y="1284748"/>
                  <a:pt x="16166922" y="1265483"/>
                </a:cubicBezTo>
                <a:close/>
                <a:moveTo>
                  <a:pt x="17148051" y="1265483"/>
                </a:moveTo>
                <a:cubicBezTo>
                  <a:pt x="17160347" y="1265483"/>
                  <a:pt x="17172643" y="1265483"/>
                  <a:pt x="17184943" y="1265483"/>
                </a:cubicBezTo>
                <a:cubicBezTo>
                  <a:pt x="17184943" y="1271904"/>
                  <a:pt x="17184943" y="1284748"/>
                  <a:pt x="17184943" y="1297591"/>
                </a:cubicBezTo>
                <a:cubicBezTo>
                  <a:pt x="17172643" y="1297591"/>
                  <a:pt x="17160347" y="1297591"/>
                  <a:pt x="17148051" y="1297591"/>
                </a:cubicBezTo>
                <a:cubicBezTo>
                  <a:pt x="17148051" y="1284748"/>
                  <a:pt x="17148051" y="1271904"/>
                  <a:pt x="17148051" y="1265483"/>
                </a:cubicBezTo>
                <a:close/>
                <a:moveTo>
                  <a:pt x="15773526" y="1246523"/>
                </a:moveTo>
                <a:cubicBezTo>
                  <a:pt x="15819356" y="1246523"/>
                  <a:pt x="15871732" y="1253003"/>
                  <a:pt x="15924108" y="1278921"/>
                </a:cubicBezTo>
                <a:cubicBezTo>
                  <a:pt x="15897920" y="1285401"/>
                  <a:pt x="15878278" y="1304840"/>
                  <a:pt x="15858638" y="1317799"/>
                </a:cubicBezTo>
                <a:cubicBezTo>
                  <a:pt x="15838996" y="1330758"/>
                  <a:pt x="15825902" y="1317799"/>
                  <a:pt x="15806262" y="1311320"/>
                </a:cubicBezTo>
                <a:cubicBezTo>
                  <a:pt x="15812808" y="1298360"/>
                  <a:pt x="15819356" y="1285401"/>
                  <a:pt x="15825902" y="1278921"/>
                </a:cubicBezTo>
                <a:cubicBezTo>
                  <a:pt x="15812808" y="1265962"/>
                  <a:pt x="15793168" y="1253003"/>
                  <a:pt x="15773526" y="1246523"/>
                </a:cubicBezTo>
                <a:close/>
                <a:moveTo>
                  <a:pt x="17810559" y="1200999"/>
                </a:moveTo>
                <a:cubicBezTo>
                  <a:pt x="17810559" y="1240681"/>
                  <a:pt x="17786335" y="1234067"/>
                  <a:pt x="17773695" y="1234067"/>
                </a:cubicBezTo>
                <a:cubicBezTo>
                  <a:pt x="17773695" y="1194386"/>
                  <a:pt x="17798971" y="1200999"/>
                  <a:pt x="17810559" y="1200999"/>
                </a:cubicBezTo>
                <a:close/>
                <a:moveTo>
                  <a:pt x="15678730" y="1199127"/>
                </a:moveTo>
                <a:cubicBezTo>
                  <a:pt x="15684718" y="1199127"/>
                  <a:pt x="15696694" y="1205549"/>
                  <a:pt x="15696694" y="1231236"/>
                </a:cubicBezTo>
                <a:cubicBezTo>
                  <a:pt x="15684718" y="1231236"/>
                  <a:pt x="15678730" y="1224814"/>
                  <a:pt x="15678730" y="1199127"/>
                </a:cubicBezTo>
                <a:close/>
                <a:moveTo>
                  <a:pt x="16824751" y="1199127"/>
                </a:moveTo>
                <a:cubicBezTo>
                  <a:pt x="16824751" y="1224814"/>
                  <a:pt x="16818763" y="1231236"/>
                  <a:pt x="16806787" y="1231236"/>
                </a:cubicBezTo>
                <a:cubicBezTo>
                  <a:pt x="16806787" y="1205549"/>
                  <a:pt x="16812775" y="1199127"/>
                  <a:pt x="16824751" y="1199127"/>
                </a:cubicBezTo>
                <a:close/>
                <a:moveTo>
                  <a:pt x="15526532" y="1161698"/>
                </a:moveTo>
                <a:cubicBezTo>
                  <a:pt x="15546808" y="1161698"/>
                  <a:pt x="15570242" y="1169761"/>
                  <a:pt x="15582882" y="1169761"/>
                </a:cubicBezTo>
                <a:cubicBezTo>
                  <a:pt x="15582882" y="1240711"/>
                  <a:pt x="15514420" y="1202011"/>
                  <a:pt x="15489142" y="1202011"/>
                </a:cubicBezTo>
                <a:cubicBezTo>
                  <a:pt x="15489142" y="1169761"/>
                  <a:pt x="15506258" y="1161698"/>
                  <a:pt x="15526532" y="1161698"/>
                </a:cubicBezTo>
                <a:close/>
                <a:moveTo>
                  <a:pt x="15342210" y="1137507"/>
                </a:moveTo>
                <a:cubicBezTo>
                  <a:pt x="15360380" y="1137507"/>
                  <a:pt x="15386030" y="1137507"/>
                  <a:pt x="15405268" y="1137507"/>
                </a:cubicBezTo>
                <a:cubicBezTo>
                  <a:pt x="15424508" y="1137507"/>
                  <a:pt x="15437332" y="1137507"/>
                  <a:pt x="15450158" y="1137507"/>
                </a:cubicBezTo>
                <a:cubicBezTo>
                  <a:pt x="15450158" y="1150350"/>
                  <a:pt x="15450158" y="1163192"/>
                  <a:pt x="15450158" y="1169613"/>
                </a:cubicBezTo>
                <a:cubicBezTo>
                  <a:pt x="15430920" y="1169613"/>
                  <a:pt x="15405268" y="1169613"/>
                  <a:pt x="15379618" y="1169613"/>
                </a:cubicBezTo>
                <a:cubicBezTo>
                  <a:pt x="15366792" y="1169613"/>
                  <a:pt x="15353966" y="1169613"/>
                  <a:pt x="15342210" y="1169613"/>
                </a:cubicBezTo>
                <a:cubicBezTo>
                  <a:pt x="15342210" y="1163192"/>
                  <a:pt x="15342210" y="1150350"/>
                  <a:pt x="15342210" y="1137507"/>
                </a:cubicBezTo>
                <a:close/>
                <a:moveTo>
                  <a:pt x="16824751" y="1137507"/>
                </a:moveTo>
                <a:cubicBezTo>
                  <a:pt x="16824751" y="1163192"/>
                  <a:pt x="16818763" y="1169613"/>
                  <a:pt x="16806787" y="1169613"/>
                </a:cubicBezTo>
                <a:cubicBezTo>
                  <a:pt x="16806787" y="1150350"/>
                  <a:pt x="16812775" y="1137507"/>
                  <a:pt x="16824751" y="1137507"/>
                </a:cubicBezTo>
                <a:close/>
                <a:moveTo>
                  <a:pt x="10314912" y="1136639"/>
                </a:moveTo>
                <a:cubicBezTo>
                  <a:pt x="10314912" y="1162431"/>
                  <a:pt x="10321361" y="1168880"/>
                  <a:pt x="10334257" y="1168880"/>
                </a:cubicBezTo>
                <a:cubicBezTo>
                  <a:pt x="10334257" y="1149535"/>
                  <a:pt x="10327809" y="1136639"/>
                  <a:pt x="10314912" y="1136639"/>
                </a:cubicBezTo>
                <a:close/>
                <a:moveTo>
                  <a:pt x="10372948" y="1111922"/>
                </a:moveTo>
                <a:cubicBezTo>
                  <a:pt x="10372948" y="1130193"/>
                  <a:pt x="10379396" y="1136639"/>
                  <a:pt x="10392293" y="1136639"/>
                </a:cubicBezTo>
                <a:cubicBezTo>
                  <a:pt x="10392293" y="1117295"/>
                  <a:pt x="10385844" y="1111922"/>
                  <a:pt x="10372948" y="1111922"/>
                </a:cubicBezTo>
                <a:close/>
                <a:moveTo>
                  <a:pt x="15848742" y="1111643"/>
                </a:moveTo>
                <a:cubicBezTo>
                  <a:pt x="15848742" y="1129922"/>
                  <a:pt x="15855192" y="1136372"/>
                  <a:pt x="15868094" y="1136372"/>
                </a:cubicBezTo>
                <a:cubicBezTo>
                  <a:pt x="15868094" y="1117019"/>
                  <a:pt x="15861644" y="1111643"/>
                  <a:pt x="15848742" y="1111643"/>
                </a:cubicBezTo>
                <a:close/>
                <a:moveTo>
                  <a:pt x="17584747" y="1108531"/>
                </a:moveTo>
                <a:cubicBezTo>
                  <a:pt x="17597739" y="1111139"/>
                  <a:pt x="17606195" y="1119593"/>
                  <a:pt x="17606195" y="1137320"/>
                </a:cubicBezTo>
                <a:cubicBezTo>
                  <a:pt x="17587791" y="1137320"/>
                  <a:pt x="17568307" y="1137320"/>
                  <a:pt x="17568307" y="1170048"/>
                </a:cubicBezTo>
                <a:cubicBezTo>
                  <a:pt x="17582919" y="1170048"/>
                  <a:pt x="17607887" y="1162684"/>
                  <a:pt x="17619455" y="1178332"/>
                </a:cubicBezTo>
                <a:lnTo>
                  <a:pt x="17624883" y="1199651"/>
                </a:lnTo>
                <a:lnTo>
                  <a:pt x="17642891" y="1202967"/>
                </a:lnTo>
                <a:cubicBezTo>
                  <a:pt x="17649315" y="1206810"/>
                  <a:pt x="17654131" y="1214496"/>
                  <a:pt x="17654131" y="1229868"/>
                </a:cubicBezTo>
                <a:cubicBezTo>
                  <a:pt x="17644499" y="1229868"/>
                  <a:pt x="17631255" y="1233326"/>
                  <a:pt x="17625235" y="1219492"/>
                </a:cubicBezTo>
                <a:lnTo>
                  <a:pt x="17622539" y="1202380"/>
                </a:lnTo>
                <a:lnTo>
                  <a:pt x="17582463" y="1197354"/>
                </a:lnTo>
                <a:cubicBezTo>
                  <a:pt x="17539079" y="1187229"/>
                  <a:pt x="17495235" y="1165138"/>
                  <a:pt x="17451395" y="1150411"/>
                </a:cubicBezTo>
                <a:cubicBezTo>
                  <a:pt x="17466007" y="1145502"/>
                  <a:pt x="17545779" y="1100707"/>
                  <a:pt x="17584747" y="1108531"/>
                </a:cubicBezTo>
                <a:close/>
                <a:moveTo>
                  <a:pt x="15265552" y="1103815"/>
                </a:moveTo>
                <a:cubicBezTo>
                  <a:pt x="15287702" y="1104753"/>
                  <a:pt x="15312312" y="1112794"/>
                  <a:pt x="15322156" y="1112794"/>
                </a:cubicBezTo>
                <a:cubicBezTo>
                  <a:pt x="15322156" y="1169613"/>
                  <a:pt x="15243404" y="1137451"/>
                  <a:pt x="15223716" y="1137451"/>
                </a:cubicBezTo>
                <a:cubicBezTo>
                  <a:pt x="15223716" y="1109042"/>
                  <a:pt x="15243404" y="1102877"/>
                  <a:pt x="15265552" y="1103815"/>
                </a:cubicBezTo>
                <a:close/>
                <a:moveTo>
                  <a:pt x="16408650" y="1080632"/>
                </a:moveTo>
                <a:cubicBezTo>
                  <a:pt x="16420624" y="1080632"/>
                  <a:pt x="16426612" y="1093474"/>
                  <a:pt x="16426612" y="1112737"/>
                </a:cubicBezTo>
                <a:cubicBezTo>
                  <a:pt x="16414638" y="1112737"/>
                  <a:pt x="16408650" y="1099895"/>
                  <a:pt x="16408650" y="1080632"/>
                </a:cubicBezTo>
                <a:close/>
                <a:moveTo>
                  <a:pt x="17304463" y="1080632"/>
                </a:moveTo>
                <a:cubicBezTo>
                  <a:pt x="17317591" y="1080632"/>
                  <a:pt x="17317591" y="1093474"/>
                  <a:pt x="17317591" y="1112737"/>
                </a:cubicBezTo>
                <a:cubicBezTo>
                  <a:pt x="17304463" y="1112737"/>
                  <a:pt x="17304463" y="1099895"/>
                  <a:pt x="17304463" y="1080632"/>
                </a:cubicBezTo>
                <a:close/>
                <a:moveTo>
                  <a:pt x="15073768" y="1077829"/>
                </a:moveTo>
                <a:cubicBezTo>
                  <a:pt x="15085400" y="1079445"/>
                  <a:pt x="15094708" y="1087524"/>
                  <a:pt x="15094708" y="1113376"/>
                </a:cubicBezTo>
                <a:cubicBezTo>
                  <a:pt x="15076094" y="1113376"/>
                  <a:pt x="15038866" y="1131688"/>
                  <a:pt x="15038866" y="1081061"/>
                </a:cubicBezTo>
                <a:cubicBezTo>
                  <a:pt x="15048174" y="1081061"/>
                  <a:pt x="15062134" y="1076214"/>
                  <a:pt x="15073768" y="1077829"/>
                </a:cubicBezTo>
                <a:close/>
                <a:moveTo>
                  <a:pt x="15472422" y="1077500"/>
                </a:moveTo>
                <a:cubicBezTo>
                  <a:pt x="15476456" y="1077500"/>
                  <a:pt x="15480300" y="1077923"/>
                  <a:pt x="15483374" y="1077923"/>
                </a:cubicBezTo>
                <a:cubicBezTo>
                  <a:pt x="15483374" y="1117420"/>
                  <a:pt x="15464928" y="1111778"/>
                  <a:pt x="15446482" y="1111778"/>
                </a:cubicBezTo>
                <a:cubicBezTo>
                  <a:pt x="15446482" y="1081308"/>
                  <a:pt x="15460316" y="1077500"/>
                  <a:pt x="15472422" y="1077500"/>
                </a:cubicBezTo>
                <a:close/>
                <a:moveTo>
                  <a:pt x="17496291" y="1077499"/>
                </a:moveTo>
                <a:cubicBezTo>
                  <a:pt x="17500327" y="1077499"/>
                  <a:pt x="17504171" y="1077922"/>
                  <a:pt x="17507243" y="1077922"/>
                </a:cubicBezTo>
                <a:cubicBezTo>
                  <a:pt x="17507243" y="1117420"/>
                  <a:pt x="17488799" y="1111778"/>
                  <a:pt x="17470351" y="1111778"/>
                </a:cubicBezTo>
                <a:cubicBezTo>
                  <a:pt x="17470351" y="1081308"/>
                  <a:pt x="17484187" y="1077499"/>
                  <a:pt x="17496291" y="1077499"/>
                </a:cubicBezTo>
                <a:close/>
                <a:moveTo>
                  <a:pt x="17033203" y="1047453"/>
                </a:moveTo>
                <a:cubicBezTo>
                  <a:pt x="17033203" y="1066718"/>
                  <a:pt x="17033203" y="1079562"/>
                  <a:pt x="17020075" y="1079562"/>
                </a:cubicBezTo>
                <a:cubicBezTo>
                  <a:pt x="17020075" y="1060296"/>
                  <a:pt x="17020075" y="1047453"/>
                  <a:pt x="17033203" y="1047453"/>
                </a:cubicBezTo>
                <a:close/>
                <a:moveTo>
                  <a:pt x="16280676" y="1047453"/>
                </a:moveTo>
                <a:cubicBezTo>
                  <a:pt x="16292650" y="1047453"/>
                  <a:pt x="16298638" y="1060296"/>
                  <a:pt x="16298638" y="1079562"/>
                </a:cubicBezTo>
                <a:cubicBezTo>
                  <a:pt x="16286664" y="1079562"/>
                  <a:pt x="16280676" y="1066718"/>
                  <a:pt x="16280676" y="1047453"/>
                </a:cubicBezTo>
                <a:close/>
                <a:moveTo>
                  <a:pt x="16223798" y="1044121"/>
                </a:moveTo>
                <a:cubicBezTo>
                  <a:pt x="16242246" y="1044121"/>
                  <a:pt x="16260692" y="1037971"/>
                  <a:pt x="16260692" y="1074864"/>
                </a:cubicBezTo>
                <a:cubicBezTo>
                  <a:pt x="16242246" y="1074864"/>
                  <a:pt x="16223798" y="1074864"/>
                  <a:pt x="16223798" y="1044121"/>
                </a:cubicBezTo>
                <a:close/>
                <a:moveTo>
                  <a:pt x="17431379" y="1044120"/>
                </a:moveTo>
                <a:cubicBezTo>
                  <a:pt x="17431379" y="1074864"/>
                  <a:pt x="17413475" y="1074864"/>
                  <a:pt x="17394519" y="1074864"/>
                </a:cubicBezTo>
                <a:cubicBezTo>
                  <a:pt x="17394519" y="1037970"/>
                  <a:pt x="17418743" y="1044120"/>
                  <a:pt x="17431379" y="1044120"/>
                </a:cubicBezTo>
                <a:close/>
                <a:moveTo>
                  <a:pt x="11093277" y="1043667"/>
                </a:moveTo>
                <a:cubicBezTo>
                  <a:pt x="11098109" y="1044472"/>
                  <a:pt x="11102941" y="1046077"/>
                  <a:pt x="11109384" y="1046077"/>
                </a:cubicBezTo>
                <a:lnTo>
                  <a:pt x="11090615" y="1044067"/>
                </a:lnTo>
                <a:close/>
                <a:moveTo>
                  <a:pt x="16165868" y="1022268"/>
                </a:moveTo>
                <a:cubicBezTo>
                  <a:pt x="16165868" y="1041368"/>
                  <a:pt x="16165868" y="1060470"/>
                  <a:pt x="16165868" y="1079570"/>
                </a:cubicBezTo>
                <a:cubicBezTo>
                  <a:pt x="16135322" y="1073203"/>
                  <a:pt x="16103724" y="1073203"/>
                  <a:pt x="16072126" y="1066836"/>
                </a:cubicBezTo>
                <a:cubicBezTo>
                  <a:pt x="16091086" y="1009534"/>
                  <a:pt x="16141642" y="1028634"/>
                  <a:pt x="16165868" y="1022268"/>
                </a:cubicBezTo>
                <a:close/>
                <a:moveTo>
                  <a:pt x="15263666" y="1016154"/>
                </a:moveTo>
                <a:cubicBezTo>
                  <a:pt x="15282962" y="1009531"/>
                  <a:pt x="15302260" y="1022776"/>
                  <a:pt x="15321558" y="1022776"/>
                </a:cubicBezTo>
                <a:cubicBezTo>
                  <a:pt x="15321558" y="1049268"/>
                  <a:pt x="15326918" y="1075759"/>
                  <a:pt x="15302260" y="1082382"/>
                </a:cubicBezTo>
                <a:cubicBezTo>
                  <a:pt x="15282962" y="1089005"/>
                  <a:pt x="15263666" y="1082382"/>
                  <a:pt x="15244368" y="1082382"/>
                </a:cubicBezTo>
                <a:cubicBezTo>
                  <a:pt x="15244368" y="1049268"/>
                  <a:pt x="15237934" y="1022776"/>
                  <a:pt x="15263666" y="1016154"/>
                </a:cubicBezTo>
                <a:close/>
                <a:moveTo>
                  <a:pt x="10865077" y="986522"/>
                </a:moveTo>
                <a:cubicBezTo>
                  <a:pt x="10871994" y="985747"/>
                  <a:pt x="10879680" y="987298"/>
                  <a:pt x="10885828" y="987298"/>
                </a:cubicBezTo>
                <a:cubicBezTo>
                  <a:pt x="10885828" y="1012118"/>
                  <a:pt x="10848936" y="1036937"/>
                  <a:pt x="10848936" y="999708"/>
                </a:cubicBezTo>
                <a:cubicBezTo>
                  <a:pt x="10852010" y="990400"/>
                  <a:pt x="10858159" y="987298"/>
                  <a:pt x="10865077" y="986522"/>
                </a:cubicBezTo>
                <a:close/>
                <a:moveTo>
                  <a:pt x="17138571" y="977964"/>
                </a:moveTo>
                <a:cubicBezTo>
                  <a:pt x="17210259" y="971614"/>
                  <a:pt x="17274343" y="1003366"/>
                  <a:pt x="17346031" y="1035119"/>
                </a:cubicBezTo>
                <a:cubicBezTo>
                  <a:pt x="17319963" y="1047821"/>
                  <a:pt x="17287375" y="1060522"/>
                  <a:pt x="17267827" y="1079573"/>
                </a:cubicBezTo>
                <a:cubicBezTo>
                  <a:pt x="17267827" y="1060522"/>
                  <a:pt x="17267827" y="1041469"/>
                  <a:pt x="17267827" y="1022418"/>
                </a:cubicBezTo>
                <a:cubicBezTo>
                  <a:pt x="17235239" y="1022418"/>
                  <a:pt x="17210259" y="1041469"/>
                  <a:pt x="17184191" y="1035119"/>
                </a:cubicBezTo>
                <a:cubicBezTo>
                  <a:pt x="17158123" y="1035119"/>
                  <a:pt x="17151603" y="1003366"/>
                  <a:pt x="17138571" y="977964"/>
                </a:cubicBezTo>
                <a:close/>
                <a:moveTo>
                  <a:pt x="15863578" y="957394"/>
                </a:moveTo>
                <a:cubicBezTo>
                  <a:pt x="15875554" y="957394"/>
                  <a:pt x="15881542" y="963815"/>
                  <a:pt x="15881542" y="989500"/>
                </a:cubicBezTo>
                <a:cubicBezTo>
                  <a:pt x="15869566" y="989500"/>
                  <a:pt x="15863578" y="976658"/>
                  <a:pt x="15863578" y="957394"/>
                </a:cubicBezTo>
                <a:close/>
                <a:moveTo>
                  <a:pt x="16129004" y="957394"/>
                </a:moveTo>
                <a:cubicBezTo>
                  <a:pt x="16140978" y="957394"/>
                  <a:pt x="16146966" y="963815"/>
                  <a:pt x="16146966" y="989500"/>
                </a:cubicBezTo>
                <a:cubicBezTo>
                  <a:pt x="16134992" y="989500"/>
                  <a:pt x="16129004" y="976657"/>
                  <a:pt x="16129004" y="957394"/>
                </a:cubicBezTo>
                <a:close/>
                <a:moveTo>
                  <a:pt x="16740434" y="957394"/>
                </a:moveTo>
                <a:cubicBezTo>
                  <a:pt x="16753558" y="957394"/>
                  <a:pt x="16753558" y="970236"/>
                  <a:pt x="16753558" y="989500"/>
                </a:cubicBezTo>
                <a:cubicBezTo>
                  <a:pt x="16740434" y="989500"/>
                  <a:pt x="16740434" y="976657"/>
                  <a:pt x="16740434" y="957394"/>
                </a:cubicBezTo>
                <a:close/>
                <a:moveTo>
                  <a:pt x="17033191" y="925119"/>
                </a:moveTo>
                <a:cubicBezTo>
                  <a:pt x="17033191" y="965745"/>
                  <a:pt x="17013283" y="958974"/>
                  <a:pt x="17001119" y="958974"/>
                </a:cubicBezTo>
                <a:cubicBezTo>
                  <a:pt x="17001119" y="919477"/>
                  <a:pt x="17019919" y="925119"/>
                  <a:pt x="17033191" y="925119"/>
                </a:cubicBezTo>
                <a:close/>
                <a:moveTo>
                  <a:pt x="11341645" y="915543"/>
                </a:moveTo>
                <a:cubicBezTo>
                  <a:pt x="11410466" y="914633"/>
                  <a:pt x="11478501" y="934366"/>
                  <a:pt x="11506688" y="1046077"/>
                </a:cubicBezTo>
                <a:cubicBezTo>
                  <a:pt x="11468032" y="1046077"/>
                  <a:pt x="11435818" y="1046077"/>
                  <a:pt x="11398235" y="1046077"/>
                </a:cubicBezTo>
                <a:cubicBezTo>
                  <a:pt x="11385349" y="1020389"/>
                  <a:pt x="11372464" y="994703"/>
                  <a:pt x="11391792" y="969016"/>
                </a:cubicBezTo>
                <a:cubicBezTo>
                  <a:pt x="11372464" y="962595"/>
                  <a:pt x="11353135" y="956173"/>
                  <a:pt x="11333807" y="956173"/>
                </a:cubicBezTo>
                <a:cubicBezTo>
                  <a:pt x="11340250" y="988281"/>
                  <a:pt x="11346692" y="1020389"/>
                  <a:pt x="11346692" y="1052499"/>
                </a:cubicBezTo>
                <a:cubicBezTo>
                  <a:pt x="11154483" y="1115644"/>
                  <a:pt x="10962273" y="1186282"/>
                  <a:pt x="10770064" y="1231233"/>
                </a:cubicBezTo>
                <a:cubicBezTo>
                  <a:pt x="10770064" y="1186282"/>
                  <a:pt x="10763621" y="1128488"/>
                  <a:pt x="10795835" y="1115644"/>
                </a:cubicBezTo>
                <a:cubicBezTo>
                  <a:pt x="10826975" y="1097450"/>
                  <a:pt x="10865632" y="1091028"/>
                  <a:pt x="10897846" y="1078185"/>
                </a:cubicBezTo>
                <a:cubicBezTo>
                  <a:pt x="10930059" y="1065342"/>
                  <a:pt x="10968716" y="1052499"/>
                  <a:pt x="11000930" y="1046077"/>
                </a:cubicBezTo>
                <a:cubicBezTo>
                  <a:pt x="11020258" y="1046077"/>
                  <a:pt x="11007373" y="1052499"/>
                  <a:pt x="11020258" y="1071764"/>
                </a:cubicBezTo>
                <a:cubicBezTo>
                  <a:pt x="11025627" y="1084607"/>
                  <a:pt x="11038513" y="1078185"/>
                  <a:pt x="11051398" y="1078185"/>
                </a:cubicBezTo>
                <a:cubicBezTo>
                  <a:pt x="11051398" y="1046077"/>
                  <a:pt x="11032070" y="1046077"/>
                  <a:pt x="11020258" y="1046077"/>
                </a:cubicBezTo>
                <a:cubicBezTo>
                  <a:pt x="11035828" y="1042865"/>
                  <a:pt x="11050056" y="1041259"/>
                  <a:pt x="11064418" y="1041259"/>
                </a:cubicBezTo>
                <a:lnTo>
                  <a:pt x="11090615" y="1044067"/>
                </a:lnTo>
                <a:lnTo>
                  <a:pt x="11077170" y="1046077"/>
                </a:lnTo>
                <a:cubicBezTo>
                  <a:pt x="11070727" y="1052499"/>
                  <a:pt x="11064284" y="1071764"/>
                  <a:pt x="11077170" y="1078185"/>
                </a:cubicBezTo>
                <a:cubicBezTo>
                  <a:pt x="11102941" y="1084607"/>
                  <a:pt x="11102941" y="1046077"/>
                  <a:pt x="11122269" y="1046077"/>
                </a:cubicBezTo>
                <a:cubicBezTo>
                  <a:pt x="11148040" y="1039654"/>
                  <a:pt x="11180254" y="1078185"/>
                  <a:pt x="11206025" y="1039654"/>
                </a:cubicBezTo>
                <a:cubicBezTo>
                  <a:pt x="11217837" y="1007546"/>
                  <a:pt x="11212468" y="962595"/>
                  <a:pt x="11225354" y="924065"/>
                </a:cubicBezTo>
                <a:cubicBezTo>
                  <a:pt x="11258776" y="924065"/>
                  <a:pt x="11300352" y="916088"/>
                  <a:pt x="11341645" y="915543"/>
                </a:cubicBezTo>
                <a:close/>
                <a:moveTo>
                  <a:pt x="11568284" y="905254"/>
                </a:moveTo>
                <a:cubicBezTo>
                  <a:pt x="11561722" y="910521"/>
                  <a:pt x="11561722" y="917894"/>
                  <a:pt x="11555159" y="923161"/>
                </a:cubicBezTo>
                <a:cubicBezTo>
                  <a:pt x="11555159" y="905254"/>
                  <a:pt x="11555159" y="905254"/>
                  <a:pt x="11568284" y="905254"/>
                </a:cubicBezTo>
                <a:close/>
                <a:moveTo>
                  <a:pt x="11506728" y="891038"/>
                </a:moveTo>
                <a:cubicBezTo>
                  <a:pt x="11506728" y="903677"/>
                  <a:pt x="11506728" y="916316"/>
                  <a:pt x="11506728" y="921583"/>
                </a:cubicBezTo>
                <a:cubicBezTo>
                  <a:pt x="11492767" y="921583"/>
                  <a:pt x="11475316" y="925137"/>
                  <a:pt x="11462227" y="916695"/>
                </a:cubicBezTo>
                <a:lnTo>
                  <a:pt x="11452907" y="905999"/>
                </a:lnTo>
                <a:lnTo>
                  <a:pt x="11457633" y="923783"/>
                </a:lnTo>
                <a:cubicBezTo>
                  <a:pt x="11457633" y="929312"/>
                  <a:pt x="11455992" y="934013"/>
                  <a:pt x="11452710" y="937331"/>
                </a:cubicBezTo>
                <a:cubicBezTo>
                  <a:pt x="11449428" y="934013"/>
                  <a:pt x="11447787" y="929312"/>
                  <a:pt x="11447787" y="923783"/>
                </a:cubicBezTo>
                <a:lnTo>
                  <a:pt x="11452605" y="905652"/>
                </a:lnTo>
                <a:lnTo>
                  <a:pt x="11450884" y="903677"/>
                </a:lnTo>
                <a:cubicBezTo>
                  <a:pt x="11469499" y="903677"/>
                  <a:pt x="11488113" y="897358"/>
                  <a:pt x="11506728" y="891038"/>
                </a:cubicBezTo>
                <a:close/>
                <a:moveTo>
                  <a:pt x="15678730" y="891038"/>
                </a:moveTo>
                <a:cubicBezTo>
                  <a:pt x="15690706" y="891038"/>
                  <a:pt x="15696694" y="904308"/>
                  <a:pt x="15696694" y="923108"/>
                </a:cubicBezTo>
                <a:cubicBezTo>
                  <a:pt x="15684718" y="923108"/>
                  <a:pt x="15678730" y="917579"/>
                  <a:pt x="15678730" y="891038"/>
                </a:cubicBezTo>
                <a:close/>
                <a:moveTo>
                  <a:pt x="15469696" y="886905"/>
                </a:moveTo>
                <a:cubicBezTo>
                  <a:pt x="15489560" y="886769"/>
                  <a:pt x="15507042" y="894644"/>
                  <a:pt x="15507042" y="926687"/>
                </a:cubicBezTo>
                <a:cubicBezTo>
                  <a:pt x="15481614" y="926687"/>
                  <a:pt x="15418046" y="965790"/>
                  <a:pt x="15418046" y="895187"/>
                </a:cubicBezTo>
                <a:cubicBezTo>
                  <a:pt x="15427580" y="895187"/>
                  <a:pt x="15449830" y="887040"/>
                  <a:pt x="15469696" y="886905"/>
                </a:cubicBezTo>
                <a:close/>
                <a:moveTo>
                  <a:pt x="16787831" y="862601"/>
                </a:moveTo>
                <a:cubicBezTo>
                  <a:pt x="16904023" y="875828"/>
                  <a:pt x="16904023" y="875828"/>
                  <a:pt x="16962123" y="908896"/>
                </a:cubicBezTo>
                <a:cubicBezTo>
                  <a:pt x="16904023" y="889055"/>
                  <a:pt x="16845927" y="875828"/>
                  <a:pt x="16787831" y="862601"/>
                </a:cubicBezTo>
                <a:close/>
                <a:moveTo>
                  <a:pt x="11623835" y="857110"/>
                </a:moveTo>
                <a:cubicBezTo>
                  <a:pt x="11634857" y="857908"/>
                  <a:pt x="11645746" y="859503"/>
                  <a:pt x="11654776" y="859503"/>
                </a:cubicBezTo>
                <a:cubicBezTo>
                  <a:pt x="11654776" y="897784"/>
                  <a:pt x="11617594" y="885024"/>
                  <a:pt x="11617594" y="922242"/>
                </a:cubicBezTo>
                <a:cubicBezTo>
                  <a:pt x="11642028" y="922242"/>
                  <a:pt x="11705770" y="922242"/>
                  <a:pt x="11661150" y="973284"/>
                </a:cubicBezTo>
                <a:cubicBezTo>
                  <a:pt x="11623968" y="1017947"/>
                  <a:pt x="11566600" y="998806"/>
                  <a:pt x="11528355" y="1017947"/>
                </a:cubicBezTo>
                <a:cubicBezTo>
                  <a:pt x="11528355" y="992426"/>
                  <a:pt x="11521981" y="960524"/>
                  <a:pt x="11534729" y="947763"/>
                </a:cubicBezTo>
                <a:cubicBezTo>
                  <a:pt x="11547478" y="935003"/>
                  <a:pt x="11566600" y="941383"/>
                  <a:pt x="11572974" y="916925"/>
                </a:cubicBezTo>
                <a:cubicBezTo>
                  <a:pt x="11579349" y="897784"/>
                  <a:pt x="11572974" y="865883"/>
                  <a:pt x="11592097" y="859503"/>
                </a:cubicBezTo>
                <a:cubicBezTo>
                  <a:pt x="11601658" y="856312"/>
                  <a:pt x="11612813" y="856312"/>
                  <a:pt x="11623835" y="857110"/>
                </a:cubicBezTo>
                <a:close/>
                <a:moveTo>
                  <a:pt x="11225206" y="835722"/>
                </a:moveTo>
                <a:cubicBezTo>
                  <a:pt x="11225206" y="867961"/>
                  <a:pt x="11243477" y="861514"/>
                  <a:pt x="11256374" y="861514"/>
                </a:cubicBezTo>
                <a:cubicBezTo>
                  <a:pt x="11256374" y="829275"/>
                  <a:pt x="11237028" y="835722"/>
                  <a:pt x="11225206" y="835722"/>
                </a:cubicBezTo>
                <a:close/>
                <a:moveTo>
                  <a:pt x="16736772" y="835129"/>
                </a:moveTo>
                <a:cubicBezTo>
                  <a:pt x="16754590" y="835945"/>
                  <a:pt x="16770790" y="839208"/>
                  <a:pt x="16770790" y="848999"/>
                </a:cubicBezTo>
                <a:cubicBezTo>
                  <a:pt x="16777271" y="868580"/>
                  <a:pt x="16693034" y="894688"/>
                  <a:pt x="16693034" y="835945"/>
                </a:cubicBezTo>
                <a:cubicBezTo>
                  <a:pt x="16699514" y="835945"/>
                  <a:pt x="16718954" y="834313"/>
                  <a:pt x="16736772" y="835129"/>
                </a:cubicBezTo>
                <a:close/>
                <a:moveTo>
                  <a:pt x="15582938" y="834163"/>
                </a:moveTo>
                <a:cubicBezTo>
                  <a:pt x="15582938" y="854638"/>
                  <a:pt x="15576950" y="861463"/>
                  <a:pt x="15564976" y="861463"/>
                </a:cubicBezTo>
                <a:cubicBezTo>
                  <a:pt x="15564976" y="840988"/>
                  <a:pt x="15570964" y="834163"/>
                  <a:pt x="15582938" y="834163"/>
                </a:cubicBezTo>
                <a:close/>
                <a:moveTo>
                  <a:pt x="17568159" y="831207"/>
                </a:moveTo>
                <a:cubicBezTo>
                  <a:pt x="17593847" y="829599"/>
                  <a:pt x="17619403" y="836032"/>
                  <a:pt x="17641459" y="852116"/>
                </a:cubicBezTo>
                <a:cubicBezTo>
                  <a:pt x="17660827" y="864983"/>
                  <a:pt x="17680191" y="890718"/>
                  <a:pt x="17706015" y="903585"/>
                </a:cubicBezTo>
                <a:cubicBezTo>
                  <a:pt x="17738295" y="916452"/>
                  <a:pt x="17764119" y="921814"/>
                  <a:pt x="17796399" y="934681"/>
                </a:cubicBezTo>
                <a:cubicBezTo>
                  <a:pt x="17911527" y="979716"/>
                  <a:pt x="18020199" y="1024751"/>
                  <a:pt x="18136403" y="1076222"/>
                </a:cubicBezTo>
                <a:cubicBezTo>
                  <a:pt x="18251531" y="1126619"/>
                  <a:pt x="18367735" y="1178088"/>
                  <a:pt x="18482863" y="1235990"/>
                </a:cubicBezTo>
                <a:cubicBezTo>
                  <a:pt x="18540963" y="1261725"/>
                  <a:pt x="18599067" y="1287459"/>
                  <a:pt x="18656091" y="1318555"/>
                </a:cubicBezTo>
                <a:cubicBezTo>
                  <a:pt x="18688371" y="1331422"/>
                  <a:pt x="18720651" y="1344290"/>
                  <a:pt x="18746475" y="1363591"/>
                </a:cubicBezTo>
                <a:cubicBezTo>
                  <a:pt x="18759387" y="1370024"/>
                  <a:pt x="18778751" y="1376458"/>
                  <a:pt x="18791663" y="1382891"/>
                </a:cubicBezTo>
                <a:cubicBezTo>
                  <a:pt x="18791663" y="1395759"/>
                  <a:pt x="18791663" y="1415060"/>
                  <a:pt x="18791663" y="1427927"/>
                </a:cubicBezTo>
                <a:cubicBezTo>
                  <a:pt x="18765839" y="1472962"/>
                  <a:pt x="18707739" y="1415060"/>
                  <a:pt x="18681915" y="1402192"/>
                </a:cubicBezTo>
                <a:cubicBezTo>
                  <a:pt x="18630271" y="1370024"/>
                  <a:pt x="18579699" y="1350723"/>
                  <a:pt x="18528051" y="1326061"/>
                </a:cubicBezTo>
                <a:cubicBezTo>
                  <a:pt x="18412923" y="1274592"/>
                  <a:pt x="18296719" y="1223123"/>
                  <a:pt x="18181591" y="1171654"/>
                </a:cubicBezTo>
                <a:cubicBezTo>
                  <a:pt x="17956715" y="1063355"/>
                  <a:pt x="17725383" y="960415"/>
                  <a:pt x="17494051" y="858550"/>
                </a:cubicBezTo>
                <a:cubicBezTo>
                  <a:pt x="17516647" y="842466"/>
                  <a:pt x="17542471" y="832815"/>
                  <a:pt x="17568159" y="831207"/>
                </a:cubicBezTo>
                <a:close/>
                <a:moveTo>
                  <a:pt x="12382469" y="827846"/>
                </a:moveTo>
                <a:cubicBezTo>
                  <a:pt x="12400402" y="828674"/>
                  <a:pt x="12416704" y="836953"/>
                  <a:pt x="12416704" y="863443"/>
                </a:cubicBezTo>
                <a:cubicBezTo>
                  <a:pt x="12371058" y="870066"/>
                  <a:pt x="12318891" y="876689"/>
                  <a:pt x="12273245" y="889934"/>
                </a:cubicBezTo>
                <a:cubicBezTo>
                  <a:pt x="12247161" y="823707"/>
                  <a:pt x="12318891" y="836953"/>
                  <a:pt x="12338453" y="836953"/>
                </a:cubicBezTo>
                <a:cubicBezTo>
                  <a:pt x="12344974" y="833641"/>
                  <a:pt x="12364537" y="827018"/>
                  <a:pt x="12382469" y="827846"/>
                </a:cubicBezTo>
                <a:close/>
                <a:moveTo>
                  <a:pt x="12084950" y="822623"/>
                </a:moveTo>
                <a:lnTo>
                  <a:pt x="12083793" y="825913"/>
                </a:lnTo>
                <a:cubicBezTo>
                  <a:pt x="12082390" y="829904"/>
                  <a:pt x="12081267" y="833096"/>
                  <a:pt x="12081267" y="833096"/>
                </a:cubicBezTo>
                <a:close/>
                <a:moveTo>
                  <a:pt x="17391355" y="815200"/>
                </a:moveTo>
                <a:cubicBezTo>
                  <a:pt x="17396619" y="821621"/>
                  <a:pt x="17396619" y="828042"/>
                  <a:pt x="17402939" y="834463"/>
                </a:cubicBezTo>
                <a:cubicBezTo>
                  <a:pt x="17396619" y="840884"/>
                  <a:pt x="17396619" y="840884"/>
                  <a:pt x="17391355" y="847305"/>
                </a:cubicBezTo>
                <a:lnTo>
                  <a:pt x="17390975" y="846016"/>
                </a:lnTo>
                <a:lnTo>
                  <a:pt x="17380087" y="851544"/>
                </a:lnTo>
                <a:cubicBezTo>
                  <a:pt x="17363927" y="859106"/>
                  <a:pt x="17342379" y="864923"/>
                  <a:pt x="17342379" y="832348"/>
                </a:cubicBezTo>
                <a:cubicBezTo>
                  <a:pt x="17348763" y="832348"/>
                  <a:pt x="17358339" y="829245"/>
                  <a:pt x="17367915" y="829245"/>
                </a:cubicBezTo>
                <a:cubicBezTo>
                  <a:pt x="17372703" y="829245"/>
                  <a:pt x="17377491" y="830021"/>
                  <a:pt x="17381883" y="832348"/>
                </a:cubicBezTo>
                <a:lnTo>
                  <a:pt x="17389279" y="840284"/>
                </a:lnTo>
                <a:lnTo>
                  <a:pt x="17386615" y="831253"/>
                </a:lnTo>
                <a:cubicBezTo>
                  <a:pt x="17386615" y="826437"/>
                  <a:pt x="17388195" y="821621"/>
                  <a:pt x="17391355" y="815200"/>
                </a:cubicBezTo>
                <a:close/>
                <a:moveTo>
                  <a:pt x="13682197" y="813388"/>
                </a:moveTo>
                <a:cubicBezTo>
                  <a:pt x="13655708" y="825798"/>
                  <a:pt x="13629218" y="838208"/>
                  <a:pt x="13602728" y="856822"/>
                </a:cubicBezTo>
                <a:cubicBezTo>
                  <a:pt x="13602728" y="800978"/>
                  <a:pt x="13662330" y="819593"/>
                  <a:pt x="13682197" y="813388"/>
                </a:cubicBezTo>
                <a:close/>
                <a:moveTo>
                  <a:pt x="11450884" y="800980"/>
                </a:moveTo>
                <a:cubicBezTo>
                  <a:pt x="11462859" y="800980"/>
                  <a:pt x="11468846" y="807402"/>
                  <a:pt x="11468846" y="833089"/>
                </a:cubicBezTo>
                <a:cubicBezTo>
                  <a:pt x="11456871" y="833089"/>
                  <a:pt x="11450884" y="820246"/>
                  <a:pt x="11450884" y="800980"/>
                </a:cubicBezTo>
                <a:close/>
                <a:moveTo>
                  <a:pt x="17431379" y="800980"/>
                </a:moveTo>
                <a:cubicBezTo>
                  <a:pt x="17431379" y="833089"/>
                  <a:pt x="17406103" y="833089"/>
                  <a:pt x="17394519" y="813824"/>
                </a:cubicBezTo>
                <a:cubicBezTo>
                  <a:pt x="17406103" y="807402"/>
                  <a:pt x="17418743" y="800980"/>
                  <a:pt x="17431379" y="800980"/>
                </a:cubicBezTo>
                <a:close/>
                <a:moveTo>
                  <a:pt x="16628722" y="793569"/>
                </a:moveTo>
                <a:cubicBezTo>
                  <a:pt x="16646934" y="794345"/>
                  <a:pt x="16663492" y="805203"/>
                  <a:pt x="16663492" y="833125"/>
                </a:cubicBezTo>
                <a:cubicBezTo>
                  <a:pt x="16637000" y="820715"/>
                  <a:pt x="16610510" y="820715"/>
                  <a:pt x="16584018" y="814510"/>
                </a:cubicBezTo>
                <a:cubicBezTo>
                  <a:pt x="16590642" y="802101"/>
                  <a:pt x="16610510" y="792793"/>
                  <a:pt x="16628722" y="793569"/>
                </a:cubicBezTo>
                <a:close/>
                <a:moveTo>
                  <a:pt x="12113375" y="772545"/>
                </a:moveTo>
                <a:cubicBezTo>
                  <a:pt x="12106930" y="791935"/>
                  <a:pt x="12106930" y="811325"/>
                  <a:pt x="12100485" y="837178"/>
                </a:cubicBezTo>
                <a:cubicBezTo>
                  <a:pt x="12097263" y="825867"/>
                  <a:pt x="12093637" y="821020"/>
                  <a:pt x="12089727" y="819808"/>
                </a:cubicBezTo>
                <a:lnTo>
                  <a:pt x="12085398" y="821350"/>
                </a:lnTo>
                <a:lnTo>
                  <a:pt x="12077256" y="824251"/>
                </a:lnTo>
                <a:cubicBezTo>
                  <a:pt x="12068529" y="830715"/>
                  <a:pt x="12059130" y="840409"/>
                  <a:pt x="12049999" y="830715"/>
                </a:cubicBezTo>
                <a:cubicBezTo>
                  <a:pt x="12030664" y="811325"/>
                  <a:pt x="12017774" y="830715"/>
                  <a:pt x="12037109" y="850104"/>
                </a:cubicBezTo>
                <a:cubicBezTo>
                  <a:pt x="11940434" y="895347"/>
                  <a:pt x="11837315" y="913660"/>
                  <a:pt x="11735269" y="901810"/>
                </a:cubicBezTo>
                <a:cubicBezTo>
                  <a:pt x="11761049" y="804862"/>
                  <a:pt x="11831944" y="804862"/>
                  <a:pt x="11888874" y="791935"/>
                </a:cubicBezTo>
                <a:cubicBezTo>
                  <a:pt x="11966214" y="779008"/>
                  <a:pt x="12037109" y="779008"/>
                  <a:pt x="12113375" y="772545"/>
                </a:cubicBezTo>
                <a:close/>
                <a:moveTo>
                  <a:pt x="15318510" y="772543"/>
                </a:moveTo>
                <a:cubicBezTo>
                  <a:pt x="15330486" y="772543"/>
                  <a:pt x="15336474" y="785386"/>
                  <a:pt x="15336474" y="804652"/>
                </a:cubicBezTo>
                <a:cubicBezTo>
                  <a:pt x="15323500" y="804652"/>
                  <a:pt x="15318510" y="791808"/>
                  <a:pt x="15318510" y="772543"/>
                </a:cubicBezTo>
                <a:close/>
                <a:moveTo>
                  <a:pt x="14811358" y="772540"/>
                </a:moveTo>
                <a:cubicBezTo>
                  <a:pt x="14817780" y="778689"/>
                  <a:pt x="14830623" y="778689"/>
                  <a:pt x="14843467" y="790986"/>
                </a:cubicBezTo>
                <a:cubicBezTo>
                  <a:pt x="14830623" y="809432"/>
                  <a:pt x="14811358" y="803284"/>
                  <a:pt x="14811358" y="772540"/>
                </a:cubicBezTo>
                <a:close/>
                <a:moveTo>
                  <a:pt x="16489224" y="772540"/>
                </a:moveTo>
                <a:cubicBezTo>
                  <a:pt x="16520822" y="772540"/>
                  <a:pt x="16552420" y="778745"/>
                  <a:pt x="16582966" y="791154"/>
                </a:cubicBezTo>
                <a:cubicBezTo>
                  <a:pt x="16565060" y="815974"/>
                  <a:pt x="16489224" y="828384"/>
                  <a:pt x="16489224" y="772540"/>
                </a:cubicBezTo>
                <a:close/>
                <a:moveTo>
                  <a:pt x="13019098" y="745785"/>
                </a:moveTo>
                <a:cubicBezTo>
                  <a:pt x="13026784" y="747390"/>
                  <a:pt x="13032933" y="755416"/>
                  <a:pt x="13032933" y="771469"/>
                </a:cubicBezTo>
                <a:cubicBezTo>
                  <a:pt x="13020636" y="765048"/>
                  <a:pt x="13008338" y="758627"/>
                  <a:pt x="12996041" y="758627"/>
                </a:cubicBezTo>
                <a:cubicBezTo>
                  <a:pt x="13002189" y="748995"/>
                  <a:pt x="13011412" y="744179"/>
                  <a:pt x="13019098" y="745785"/>
                </a:cubicBezTo>
                <a:close/>
                <a:moveTo>
                  <a:pt x="13493756" y="739366"/>
                </a:moveTo>
                <a:cubicBezTo>
                  <a:pt x="13493756" y="784127"/>
                  <a:pt x="13505598" y="809704"/>
                  <a:pt x="13524975" y="828888"/>
                </a:cubicBezTo>
                <a:cubicBezTo>
                  <a:pt x="13537894" y="841676"/>
                  <a:pt x="13563730" y="822493"/>
                  <a:pt x="13563730" y="860860"/>
                </a:cubicBezTo>
                <a:cubicBezTo>
                  <a:pt x="13524975" y="860860"/>
                  <a:pt x="13223545" y="918410"/>
                  <a:pt x="13223545" y="835282"/>
                </a:cubicBezTo>
                <a:cubicBezTo>
                  <a:pt x="13236463" y="835282"/>
                  <a:pt x="13249382" y="835282"/>
                  <a:pt x="13262300" y="835282"/>
                </a:cubicBezTo>
                <a:cubicBezTo>
                  <a:pt x="13262300" y="809704"/>
                  <a:pt x="13262300" y="790521"/>
                  <a:pt x="13262300" y="771338"/>
                </a:cubicBezTo>
                <a:cubicBezTo>
                  <a:pt x="13281678" y="777732"/>
                  <a:pt x="13299979" y="777732"/>
                  <a:pt x="13319357" y="784127"/>
                </a:cubicBezTo>
                <a:cubicBezTo>
                  <a:pt x="13312898" y="790521"/>
                  <a:pt x="13306438" y="803310"/>
                  <a:pt x="13299979" y="816099"/>
                </a:cubicBezTo>
                <a:cubicBezTo>
                  <a:pt x="13345194" y="816099"/>
                  <a:pt x="13390408" y="816099"/>
                  <a:pt x="13435623" y="816099"/>
                </a:cubicBezTo>
                <a:cubicBezTo>
                  <a:pt x="13429163" y="803310"/>
                  <a:pt x="13422704" y="796915"/>
                  <a:pt x="13416245" y="784127"/>
                </a:cubicBezTo>
                <a:cubicBezTo>
                  <a:pt x="13435623" y="764943"/>
                  <a:pt x="13461460" y="739366"/>
                  <a:pt x="13493756" y="739366"/>
                </a:cubicBezTo>
                <a:close/>
                <a:moveTo>
                  <a:pt x="15075758" y="736500"/>
                </a:moveTo>
                <a:cubicBezTo>
                  <a:pt x="15075758" y="776181"/>
                  <a:pt x="15051162" y="769567"/>
                  <a:pt x="15038866" y="769567"/>
                </a:cubicBezTo>
                <a:cubicBezTo>
                  <a:pt x="15038866" y="729886"/>
                  <a:pt x="15057312" y="736500"/>
                  <a:pt x="15075758" y="736500"/>
                </a:cubicBezTo>
                <a:close/>
                <a:moveTo>
                  <a:pt x="11568850" y="733767"/>
                </a:moveTo>
                <a:cubicBezTo>
                  <a:pt x="11553536" y="732826"/>
                  <a:pt x="11535803" y="739005"/>
                  <a:pt x="11526130" y="739005"/>
                </a:cubicBezTo>
                <a:cubicBezTo>
                  <a:pt x="11526130" y="797036"/>
                  <a:pt x="11577717" y="771244"/>
                  <a:pt x="11597062" y="771244"/>
                </a:cubicBezTo>
                <a:cubicBezTo>
                  <a:pt x="11597062" y="742766"/>
                  <a:pt x="11584165" y="734707"/>
                  <a:pt x="11568850" y="733767"/>
                </a:cubicBezTo>
                <a:close/>
                <a:moveTo>
                  <a:pt x="11744314" y="726040"/>
                </a:moveTo>
                <a:lnTo>
                  <a:pt x="11742534" y="731101"/>
                </a:lnTo>
                <a:cubicBezTo>
                  <a:pt x="11741131" y="735089"/>
                  <a:pt x="11740008" y="738280"/>
                  <a:pt x="11740008" y="738280"/>
                </a:cubicBezTo>
                <a:close/>
                <a:moveTo>
                  <a:pt x="13443216" y="723397"/>
                </a:moveTo>
                <a:cubicBezTo>
                  <a:pt x="13444856" y="721900"/>
                  <a:pt x="13448138" y="723397"/>
                  <a:pt x="13454700" y="726390"/>
                </a:cubicBezTo>
                <a:cubicBezTo>
                  <a:pt x="13448138" y="726390"/>
                  <a:pt x="13441575" y="732378"/>
                  <a:pt x="13441575" y="738365"/>
                </a:cubicBezTo>
                <a:cubicBezTo>
                  <a:pt x="13441575" y="729384"/>
                  <a:pt x="13441575" y="724893"/>
                  <a:pt x="13443216" y="723397"/>
                </a:cubicBezTo>
                <a:close/>
                <a:moveTo>
                  <a:pt x="11745513" y="722634"/>
                </a:moveTo>
                <a:lnTo>
                  <a:pt x="11744314" y="726040"/>
                </a:lnTo>
                <a:lnTo>
                  <a:pt x="11745165" y="723622"/>
                </a:lnTo>
                <a:close/>
                <a:moveTo>
                  <a:pt x="13946986" y="715666"/>
                </a:moveTo>
                <a:cubicBezTo>
                  <a:pt x="13946986" y="746544"/>
                  <a:pt x="13953438" y="772098"/>
                  <a:pt x="13959889" y="804040"/>
                </a:cubicBezTo>
                <a:cubicBezTo>
                  <a:pt x="13979244" y="804040"/>
                  <a:pt x="13992148" y="804040"/>
                  <a:pt x="14005051" y="804040"/>
                </a:cubicBezTo>
                <a:cubicBezTo>
                  <a:pt x="14024406" y="804040"/>
                  <a:pt x="14037310" y="804040"/>
                  <a:pt x="14056665" y="804040"/>
                </a:cubicBezTo>
                <a:cubicBezTo>
                  <a:pt x="14056665" y="823205"/>
                  <a:pt x="14056665" y="842370"/>
                  <a:pt x="14056665" y="861535"/>
                </a:cubicBezTo>
                <a:cubicBezTo>
                  <a:pt x="14005051" y="855147"/>
                  <a:pt x="13953438" y="842370"/>
                  <a:pt x="13902899" y="835982"/>
                </a:cubicBezTo>
                <a:cubicBezTo>
                  <a:pt x="13831930" y="835982"/>
                  <a:pt x="13767413" y="855147"/>
                  <a:pt x="13697520" y="861535"/>
                </a:cubicBezTo>
                <a:cubicBezTo>
                  <a:pt x="13697520" y="772098"/>
                  <a:pt x="13760962" y="804040"/>
                  <a:pt x="13799672" y="797651"/>
                </a:cubicBezTo>
                <a:cubicBezTo>
                  <a:pt x="13851286" y="784874"/>
                  <a:pt x="13902899" y="765709"/>
                  <a:pt x="13946986" y="715666"/>
                </a:cubicBezTo>
                <a:close/>
                <a:moveTo>
                  <a:pt x="12397752" y="706185"/>
                </a:moveTo>
                <a:cubicBezTo>
                  <a:pt x="12397752" y="771656"/>
                  <a:pt x="12345962" y="738921"/>
                  <a:pt x="12320067" y="738921"/>
                </a:cubicBezTo>
                <a:cubicBezTo>
                  <a:pt x="12320067" y="784750"/>
                  <a:pt x="12326540" y="804391"/>
                  <a:pt x="12300645" y="810938"/>
                </a:cubicBezTo>
                <a:cubicBezTo>
                  <a:pt x="12274750" y="810938"/>
                  <a:pt x="12256408" y="830579"/>
                  <a:pt x="12236986" y="837126"/>
                </a:cubicBezTo>
                <a:cubicBezTo>
                  <a:pt x="12217565" y="843673"/>
                  <a:pt x="12159301" y="856767"/>
                  <a:pt x="12152827" y="810938"/>
                </a:cubicBezTo>
                <a:cubicBezTo>
                  <a:pt x="12133406" y="725827"/>
                  <a:pt x="12191670" y="725827"/>
                  <a:pt x="12224039" y="725827"/>
                </a:cubicBezTo>
                <a:cubicBezTo>
                  <a:pt x="12281224" y="732374"/>
                  <a:pt x="12339488" y="713824"/>
                  <a:pt x="12397752" y="706185"/>
                </a:cubicBezTo>
                <a:close/>
                <a:moveTo>
                  <a:pt x="14768702" y="706184"/>
                </a:moveTo>
                <a:cubicBezTo>
                  <a:pt x="14796002" y="706184"/>
                  <a:pt x="14789177" y="745346"/>
                  <a:pt x="14789177" y="771455"/>
                </a:cubicBezTo>
                <a:cubicBezTo>
                  <a:pt x="14768702" y="771455"/>
                  <a:pt x="14768702" y="732292"/>
                  <a:pt x="14768702" y="706184"/>
                </a:cubicBezTo>
                <a:close/>
                <a:moveTo>
                  <a:pt x="13849192" y="706184"/>
                </a:moveTo>
                <a:cubicBezTo>
                  <a:pt x="13862317" y="706184"/>
                  <a:pt x="13862317" y="719027"/>
                  <a:pt x="13862317" y="738292"/>
                </a:cubicBezTo>
                <a:cubicBezTo>
                  <a:pt x="13849192" y="738292"/>
                  <a:pt x="13849192" y="725449"/>
                  <a:pt x="13849192" y="706184"/>
                </a:cubicBezTo>
                <a:close/>
                <a:moveTo>
                  <a:pt x="14056741" y="706184"/>
                </a:moveTo>
                <a:cubicBezTo>
                  <a:pt x="14056741" y="731870"/>
                  <a:pt x="14050754" y="738292"/>
                  <a:pt x="14038779" y="738292"/>
                </a:cubicBezTo>
                <a:cubicBezTo>
                  <a:pt x="14038779" y="719027"/>
                  <a:pt x="14044766" y="706184"/>
                  <a:pt x="14056741" y="706184"/>
                </a:cubicBezTo>
                <a:close/>
                <a:moveTo>
                  <a:pt x="14882454" y="706183"/>
                </a:moveTo>
                <a:cubicBezTo>
                  <a:pt x="14894429" y="706183"/>
                  <a:pt x="14900416" y="719027"/>
                  <a:pt x="14900416" y="738292"/>
                </a:cubicBezTo>
                <a:cubicBezTo>
                  <a:pt x="14888441" y="738292"/>
                  <a:pt x="14882454" y="731870"/>
                  <a:pt x="14882454" y="706183"/>
                </a:cubicBezTo>
                <a:close/>
                <a:moveTo>
                  <a:pt x="14602811" y="673007"/>
                </a:moveTo>
                <a:cubicBezTo>
                  <a:pt x="14628901" y="673007"/>
                  <a:pt x="14648469" y="673007"/>
                  <a:pt x="14674560" y="673007"/>
                </a:cubicBezTo>
                <a:cubicBezTo>
                  <a:pt x="14687605" y="673007"/>
                  <a:pt x="14700650" y="673007"/>
                  <a:pt x="14720218" y="673007"/>
                </a:cubicBezTo>
                <a:cubicBezTo>
                  <a:pt x="14720218" y="686278"/>
                  <a:pt x="14720218" y="699548"/>
                  <a:pt x="14720218" y="705077"/>
                </a:cubicBezTo>
                <a:cubicBezTo>
                  <a:pt x="14694127" y="705077"/>
                  <a:pt x="14668037" y="705077"/>
                  <a:pt x="14648469" y="705077"/>
                </a:cubicBezTo>
                <a:cubicBezTo>
                  <a:pt x="14628901" y="705077"/>
                  <a:pt x="14615856" y="705077"/>
                  <a:pt x="14602811" y="705077"/>
                </a:cubicBezTo>
                <a:cubicBezTo>
                  <a:pt x="14602811" y="699548"/>
                  <a:pt x="14602811" y="686278"/>
                  <a:pt x="14602811" y="673007"/>
                </a:cubicBezTo>
                <a:close/>
                <a:moveTo>
                  <a:pt x="13223548" y="673006"/>
                </a:moveTo>
                <a:cubicBezTo>
                  <a:pt x="13235845" y="673006"/>
                  <a:pt x="13248143" y="673006"/>
                  <a:pt x="13260440" y="673006"/>
                </a:cubicBezTo>
                <a:cubicBezTo>
                  <a:pt x="13248143" y="703551"/>
                  <a:pt x="13235845" y="735149"/>
                  <a:pt x="13223548" y="766747"/>
                </a:cubicBezTo>
                <a:cubicBezTo>
                  <a:pt x="13223548" y="735149"/>
                  <a:pt x="13223548" y="703551"/>
                  <a:pt x="13223548" y="673006"/>
                </a:cubicBezTo>
                <a:close/>
                <a:moveTo>
                  <a:pt x="14414802" y="673004"/>
                </a:moveTo>
                <a:cubicBezTo>
                  <a:pt x="14446400" y="673004"/>
                  <a:pt x="14477998" y="673004"/>
                  <a:pt x="14502224" y="673004"/>
                </a:cubicBezTo>
                <a:cubicBezTo>
                  <a:pt x="14502224" y="711599"/>
                  <a:pt x="14477998" y="711599"/>
                  <a:pt x="14465359" y="716959"/>
                </a:cubicBezTo>
                <a:cubicBezTo>
                  <a:pt x="14452720" y="723391"/>
                  <a:pt x="14433761" y="761985"/>
                  <a:pt x="14421121" y="736256"/>
                </a:cubicBezTo>
                <a:cubicBezTo>
                  <a:pt x="14408482" y="723391"/>
                  <a:pt x="14414802" y="692302"/>
                  <a:pt x="14414802" y="673004"/>
                </a:cubicBezTo>
                <a:close/>
                <a:moveTo>
                  <a:pt x="16178126" y="671295"/>
                </a:moveTo>
                <a:cubicBezTo>
                  <a:pt x="16270636" y="671844"/>
                  <a:pt x="16364350" y="692007"/>
                  <a:pt x="16450238" y="758286"/>
                </a:cubicBezTo>
                <a:cubicBezTo>
                  <a:pt x="16392444" y="809392"/>
                  <a:pt x="16316456" y="783839"/>
                  <a:pt x="16252242" y="771062"/>
                </a:cubicBezTo>
                <a:cubicBezTo>
                  <a:pt x="16194448" y="758286"/>
                  <a:pt x="16124880" y="745509"/>
                  <a:pt x="16086350" y="676302"/>
                </a:cubicBezTo>
                <a:cubicBezTo>
                  <a:pt x="16116584" y="673108"/>
                  <a:pt x="16147288" y="671112"/>
                  <a:pt x="16178126" y="671295"/>
                </a:cubicBezTo>
                <a:close/>
                <a:moveTo>
                  <a:pt x="13732922" y="660993"/>
                </a:moveTo>
                <a:cubicBezTo>
                  <a:pt x="13771622" y="661675"/>
                  <a:pt x="13805450" y="677766"/>
                  <a:pt x="13805450" y="739400"/>
                </a:cubicBezTo>
                <a:cubicBezTo>
                  <a:pt x="13772975" y="739400"/>
                  <a:pt x="13740499" y="752491"/>
                  <a:pt x="13708024" y="739400"/>
                </a:cubicBezTo>
                <a:cubicBezTo>
                  <a:pt x="13682043" y="726310"/>
                  <a:pt x="13657145" y="694674"/>
                  <a:pt x="13631165" y="675038"/>
                </a:cubicBezTo>
                <a:cubicBezTo>
                  <a:pt x="13650650" y="675038"/>
                  <a:pt x="13694222" y="660312"/>
                  <a:pt x="13732922" y="660993"/>
                </a:cubicBezTo>
                <a:close/>
                <a:moveTo>
                  <a:pt x="14270365" y="655771"/>
                </a:moveTo>
                <a:cubicBezTo>
                  <a:pt x="14278429" y="655771"/>
                  <a:pt x="14286492" y="658997"/>
                  <a:pt x="14289718" y="668673"/>
                </a:cubicBezTo>
                <a:cubicBezTo>
                  <a:pt x="14289718" y="681575"/>
                  <a:pt x="14257462" y="675124"/>
                  <a:pt x="14251011" y="681575"/>
                </a:cubicBezTo>
                <a:cubicBezTo>
                  <a:pt x="14231658" y="706304"/>
                  <a:pt x="14289718" y="713830"/>
                  <a:pt x="14289718" y="713830"/>
                </a:cubicBezTo>
                <a:cubicBezTo>
                  <a:pt x="14296169" y="706304"/>
                  <a:pt x="14340252" y="700928"/>
                  <a:pt x="14340252" y="725657"/>
                </a:cubicBezTo>
                <a:cubicBezTo>
                  <a:pt x="14340252" y="738559"/>
                  <a:pt x="14315522" y="738559"/>
                  <a:pt x="14309071" y="738559"/>
                </a:cubicBezTo>
                <a:cubicBezTo>
                  <a:pt x="14296169" y="738559"/>
                  <a:pt x="14276816" y="738559"/>
                  <a:pt x="14263913" y="738559"/>
                </a:cubicBezTo>
                <a:cubicBezTo>
                  <a:pt x="14257462" y="764363"/>
                  <a:pt x="14251011" y="783716"/>
                  <a:pt x="14251011" y="809520"/>
                </a:cubicBezTo>
                <a:cubicBezTo>
                  <a:pt x="14270364" y="815971"/>
                  <a:pt x="14296169" y="828873"/>
                  <a:pt x="14320898" y="835324"/>
                </a:cubicBezTo>
                <a:cubicBezTo>
                  <a:pt x="14320898" y="815971"/>
                  <a:pt x="14309071" y="783716"/>
                  <a:pt x="14327350" y="770814"/>
                </a:cubicBezTo>
                <a:cubicBezTo>
                  <a:pt x="14333801" y="764363"/>
                  <a:pt x="14346703" y="757912"/>
                  <a:pt x="14359605" y="770814"/>
                </a:cubicBezTo>
                <a:cubicBezTo>
                  <a:pt x="14366056" y="783716"/>
                  <a:pt x="14353154" y="809520"/>
                  <a:pt x="14359605" y="828873"/>
                </a:cubicBezTo>
                <a:cubicBezTo>
                  <a:pt x="14366056" y="841775"/>
                  <a:pt x="14385410" y="835324"/>
                  <a:pt x="14398312" y="835324"/>
                </a:cubicBezTo>
                <a:cubicBezTo>
                  <a:pt x="14437019" y="828873"/>
                  <a:pt x="14430568" y="790167"/>
                  <a:pt x="14456372" y="751461"/>
                </a:cubicBezTo>
                <a:cubicBezTo>
                  <a:pt x="14469274" y="732108"/>
                  <a:pt x="14495079" y="770814"/>
                  <a:pt x="14506906" y="783716"/>
                </a:cubicBezTo>
                <a:cubicBezTo>
                  <a:pt x="14501530" y="790167"/>
                  <a:pt x="14495079" y="803069"/>
                  <a:pt x="14488628" y="815971"/>
                </a:cubicBezTo>
                <a:cubicBezTo>
                  <a:pt x="14506906" y="822422"/>
                  <a:pt x="14526259" y="828873"/>
                  <a:pt x="14545613" y="835324"/>
                </a:cubicBezTo>
                <a:cubicBezTo>
                  <a:pt x="14545613" y="796618"/>
                  <a:pt x="14545613" y="770814"/>
                  <a:pt x="14571417" y="764363"/>
                </a:cubicBezTo>
                <a:cubicBezTo>
                  <a:pt x="14597222" y="757912"/>
                  <a:pt x="14616575" y="757912"/>
                  <a:pt x="14635929" y="757912"/>
                </a:cubicBezTo>
                <a:cubicBezTo>
                  <a:pt x="14642380" y="757912"/>
                  <a:pt x="14712267" y="751461"/>
                  <a:pt x="14712267" y="764363"/>
                </a:cubicBezTo>
                <a:cubicBezTo>
                  <a:pt x="14712267" y="770814"/>
                  <a:pt x="14687538" y="770814"/>
                  <a:pt x="14681087" y="777265"/>
                </a:cubicBezTo>
                <a:cubicBezTo>
                  <a:pt x="14668184" y="783716"/>
                  <a:pt x="14668184" y="822422"/>
                  <a:pt x="14661733" y="841775"/>
                </a:cubicBezTo>
                <a:cubicBezTo>
                  <a:pt x="14726244" y="841775"/>
                  <a:pt x="14789681" y="854677"/>
                  <a:pt x="14847741" y="861128"/>
                </a:cubicBezTo>
                <a:cubicBezTo>
                  <a:pt x="14847741" y="841775"/>
                  <a:pt x="14847741" y="809520"/>
                  <a:pt x="14860643" y="803069"/>
                </a:cubicBezTo>
                <a:cubicBezTo>
                  <a:pt x="14886448" y="796618"/>
                  <a:pt x="14905801" y="809520"/>
                  <a:pt x="14925154" y="815971"/>
                </a:cubicBezTo>
                <a:cubicBezTo>
                  <a:pt x="14917628" y="828873"/>
                  <a:pt x="14917628" y="848226"/>
                  <a:pt x="14912252" y="861128"/>
                </a:cubicBezTo>
                <a:cubicBezTo>
                  <a:pt x="14936981" y="867579"/>
                  <a:pt x="14962786" y="899834"/>
                  <a:pt x="14988590" y="893383"/>
                </a:cubicBezTo>
                <a:cubicBezTo>
                  <a:pt x="15003106" y="888545"/>
                  <a:pt x="15013992" y="865563"/>
                  <a:pt x="15026692" y="867982"/>
                </a:cubicBezTo>
                <a:lnTo>
                  <a:pt x="15031764" y="872674"/>
                </a:lnTo>
                <a:lnTo>
                  <a:pt x="15024646" y="861223"/>
                </a:lnTo>
                <a:cubicBezTo>
                  <a:pt x="15030634" y="848380"/>
                  <a:pt x="15036620" y="848380"/>
                  <a:pt x="15042608" y="861223"/>
                </a:cubicBezTo>
                <a:lnTo>
                  <a:pt x="15037422" y="877910"/>
                </a:lnTo>
                <a:lnTo>
                  <a:pt x="15040200" y="880481"/>
                </a:lnTo>
                <a:cubicBezTo>
                  <a:pt x="15046650" y="867579"/>
                  <a:pt x="15046650" y="861128"/>
                  <a:pt x="15040200" y="848226"/>
                </a:cubicBezTo>
                <a:cubicBezTo>
                  <a:pt x="15053102" y="835324"/>
                  <a:pt x="15078906" y="828873"/>
                  <a:pt x="15091808" y="848226"/>
                </a:cubicBezTo>
                <a:cubicBezTo>
                  <a:pt x="15104710" y="867579"/>
                  <a:pt x="15111162" y="886932"/>
                  <a:pt x="15122990" y="886932"/>
                </a:cubicBezTo>
                <a:cubicBezTo>
                  <a:pt x="15174598" y="893383"/>
                  <a:pt x="15226208" y="893383"/>
                  <a:pt x="15277816" y="899834"/>
                </a:cubicBezTo>
                <a:cubicBezTo>
                  <a:pt x="15277816" y="880481"/>
                  <a:pt x="15277816" y="861128"/>
                  <a:pt x="15277816" y="841775"/>
                </a:cubicBezTo>
                <a:cubicBezTo>
                  <a:pt x="15297170" y="841775"/>
                  <a:pt x="15316522" y="841775"/>
                  <a:pt x="15328350" y="854677"/>
                </a:cubicBezTo>
                <a:cubicBezTo>
                  <a:pt x="15347704" y="874030"/>
                  <a:pt x="15335876" y="906285"/>
                  <a:pt x="15335876" y="937465"/>
                </a:cubicBezTo>
                <a:cubicBezTo>
                  <a:pt x="15342328" y="995523"/>
                  <a:pt x="15450922" y="969720"/>
                  <a:pt x="15476726" y="969720"/>
                </a:cubicBezTo>
                <a:cubicBezTo>
                  <a:pt x="15508982" y="969720"/>
                  <a:pt x="15547688" y="976170"/>
                  <a:pt x="15578870" y="982622"/>
                </a:cubicBezTo>
                <a:cubicBezTo>
                  <a:pt x="15604674" y="982622"/>
                  <a:pt x="15617576" y="1001975"/>
                  <a:pt x="15636930" y="1014876"/>
                </a:cubicBezTo>
                <a:cubicBezTo>
                  <a:pt x="15682088" y="1040681"/>
                  <a:pt x="15727246" y="969720"/>
                  <a:pt x="15764876" y="989073"/>
                </a:cubicBezTo>
                <a:cubicBezTo>
                  <a:pt x="15784230" y="995523"/>
                  <a:pt x="15784230" y="1040681"/>
                  <a:pt x="15803584" y="1040681"/>
                </a:cubicBezTo>
                <a:cubicBezTo>
                  <a:pt x="15835840" y="1040681"/>
                  <a:pt x="15855192" y="1027778"/>
                  <a:pt x="15880998" y="1014876"/>
                </a:cubicBezTo>
                <a:cubicBezTo>
                  <a:pt x="15906802" y="1008426"/>
                  <a:pt x="15939058" y="995523"/>
                  <a:pt x="15958410" y="1014876"/>
                </a:cubicBezTo>
                <a:cubicBezTo>
                  <a:pt x="15983140" y="1034229"/>
                  <a:pt x="15996042" y="1066486"/>
                  <a:pt x="16015396" y="1085839"/>
                </a:cubicBezTo>
                <a:cubicBezTo>
                  <a:pt x="16118614" y="1175078"/>
                  <a:pt x="16233658" y="1149274"/>
                  <a:pt x="16343328" y="1168627"/>
                </a:cubicBezTo>
                <a:cubicBezTo>
                  <a:pt x="16343328" y="1149274"/>
                  <a:pt x="16336878" y="1111643"/>
                  <a:pt x="16356230" y="1111643"/>
                </a:cubicBezTo>
                <a:cubicBezTo>
                  <a:pt x="16356230" y="1129922"/>
                  <a:pt x="16356230" y="1149274"/>
                  <a:pt x="16356230" y="1168627"/>
                </a:cubicBezTo>
                <a:cubicBezTo>
                  <a:pt x="16374508" y="1168627"/>
                  <a:pt x="16387410" y="1168627"/>
                  <a:pt x="16400314" y="1168627"/>
                </a:cubicBezTo>
                <a:cubicBezTo>
                  <a:pt x="16413216" y="1175078"/>
                  <a:pt x="16426118" y="1194431"/>
                  <a:pt x="16432568" y="1200882"/>
                </a:cubicBezTo>
                <a:cubicBezTo>
                  <a:pt x="16451922" y="1207334"/>
                  <a:pt x="16471276" y="1187980"/>
                  <a:pt x="16484178" y="1175078"/>
                </a:cubicBezTo>
                <a:cubicBezTo>
                  <a:pt x="16490630" y="1162176"/>
                  <a:pt x="16484178" y="1142823"/>
                  <a:pt x="16490630" y="1124546"/>
                </a:cubicBezTo>
                <a:cubicBezTo>
                  <a:pt x="16497080" y="1149274"/>
                  <a:pt x="16503532" y="1175078"/>
                  <a:pt x="16509982" y="1200882"/>
                </a:cubicBezTo>
                <a:cubicBezTo>
                  <a:pt x="16522884" y="1207334"/>
                  <a:pt x="16535786" y="1213784"/>
                  <a:pt x="16555140" y="1213784"/>
                </a:cubicBezTo>
                <a:cubicBezTo>
                  <a:pt x="16568042" y="1220235"/>
                  <a:pt x="16586320" y="1226686"/>
                  <a:pt x="16605674" y="1233137"/>
                </a:cubicBezTo>
                <a:cubicBezTo>
                  <a:pt x="16605674" y="1213784"/>
                  <a:pt x="16612126" y="1187980"/>
                  <a:pt x="16612126" y="1168627"/>
                </a:cubicBezTo>
                <a:cubicBezTo>
                  <a:pt x="16618576" y="1194431"/>
                  <a:pt x="16625028" y="1252490"/>
                  <a:pt x="16644382" y="1258942"/>
                </a:cubicBezTo>
                <a:cubicBezTo>
                  <a:pt x="16676636" y="1265392"/>
                  <a:pt x="16708892" y="1220235"/>
                  <a:pt x="16741148" y="1200882"/>
                </a:cubicBezTo>
                <a:cubicBezTo>
                  <a:pt x="16741148" y="1220235"/>
                  <a:pt x="16721794" y="1265392"/>
                  <a:pt x="16734696" y="1265392"/>
                </a:cubicBezTo>
                <a:cubicBezTo>
                  <a:pt x="16760502" y="1278294"/>
                  <a:pt x="16785231" y="1278294"/>
                  <a:pt x="16811035" y="1291197"/>
                </a:cubicBezTo>
                <a:cubicBezTo>
                  <a:pt x="16843291" y="1310550"/>
                  <a:pt x="16875547" y="1317000"/>
                  <a:pt x="16907803" y="1317000"/>
                </a:cubicBezTo>
                <a:cubicBezTo>
                  <a:pt x="16933607" y="1322376"/>
                  <a:pt x="16965863" y="1310550"/>
                  <a:pt x="16990591" y="1322376"/>
                </a:cubicBezTo>
                <a:cubicBezTo>
                  <a:pt x="17016395" y="1329902"/>
                  <a:pt x="17022847" y="1386886"/>
                  <a:pt x="17048651" y="1393337"/>
                </a:cubicBezTo>
                <a:cubicBezTo>
                  <a:pt x="17087359" y="1406239"/>
                  <a:pt x="17119615" y="1419141"/>
                  <a:pt x="17158323" y="1425592"/>
                </a:cubicBezTo>
                <a:cubicBezTo>
                  <a:pt x="17221759" y="1444946"/>
                  <a:pt x="17286267" y="1464298"/>
                  <a:pt x="17350779" y="1509455"/>
                </a:cubicBezTo>
                <a:cubicBezTo>
                  <a:pt x="17344327" y="1522358"/>
                  <a:pt x="17337879" y="1535259"/>
                  <a:pt x="17331427" y="1553537"/>
                </a:cubicBezTo>
                <a:cubicBezTo>
                  <a:pt x="17312075" y="1547086"/>
                  <a:pt x="17299171" y="1547086"/>
                  <a:pt x="17286267" y="1540635"/>
                </a:cubicBezTo>
                <a:cubicBezTo>
                  <a:pt x="17254011" y="1535259"/>
                  <a:pt x="17228207" y="1522358"/>
                  <a:pt x="17195951" y="1515907"/>
                </a:cubicBezTo>
                <a:cubicBezTo>
                  <a:pt x="17138967" y="1503004"/>
                  <a:pt x="17080907" y="1483651"/>
                  <a:pt x="17022847" y="1464298"/>
                </a:cubicBezTo>
                <a:cubicBezTo>
                  <a:pt x="16907803" y="1432043"/>
                  <a:pt x="16791683" y="1399788"/>
                  <a:pt x="16676636" y="1367533"/>
                </a:cubicBezTo>
                <a:cubicBezTo>
                  <a:pt x="16555140" y="1335278"/>
                  <a:pt x="16432568" y="1304099"/>
                  <a:pt x="16317524" y="1278294"/>
                </a:cubicBezTo>
                <a:cubicBezTo>
                  <a:pt x="16259464" y="1258942"/>
                  <a:pt x="16194952" y="1246039"/>
                  <a:pt x="16137968" y="1239589"/>
                </a:cubicBezTo>
                <a:cubicBezTo>
                  <a:pt x="16118614" y="1233137"/>
                  <a:pt x="16105712" y="1207334"/>
                  <a:pt x="16079906" y="1200882"/>
                </a:cubicBezTo>
                <a:cubicBezTo>
                  <a:pt x="16060554" y="1194431"/>
                  <a:pt x="16041200" y="1187980"/>
                  <a:pt x="16021846" y="1181529"/>
                </a:cubicBezTo>
                <a:cubicBezTo>
                  <a:pt x="16021846" y="1168627"/>
                  <a:pt x="16028298" y="1162176"/>
                  <a:pt x="16041200" y="1149274"/>
                </a:cubicBezTo>
                <a:cubicBezTo>
                  <a:pt x="15963786" y="1149274"/>
                  <a:pt x="15893900" y="1142823"/>
                  <a:pt x="15822936" y="1136372"/>
                </a:cubicBezTo>
                <a:cubicBezTo>
                  <a:pt x="15822936" y="1124546"/>
                  <a:pt x="15822936" y="1105192"/>
                  <a:pt x="15829388" y="1092290"/>
                </a:cubicBezTo>
                <a:cubicBezTo>
                  <a:pt x="15777778" y="1092290"/>
                  <a:pt x="15733696" y="1092290"/>
                  <a:pt x="15682088" y="1092290"/>
                </a:cubicBezTo>
                <a:cubicBezTo>
                  <a:pt x="15688538" y="1105192"/>
                  <a:pt x="15694990" y="1111643"/>
                  <a:pt x="15701440" y="1124546"/>
                </a:cubicBezTo>
                <a:cubicBezTo>
                  <a:pt x="15669184" y="1129922"/>
                  <a:pt x="15636930" y="1136372"/>
                  <a:pt x="15604674" y="1136372"/>
                </a:cubicBezTo>
                <a:cubicBezTo>
                  <a:pt x="15604674" y="1117019"/>
                  <a:pt x="15604674" y="1098741"/>
                  <a:pt x="15604674" y="1079389"/>
                </a:cubicBezTo>
                <a:cubicBezTo>
                  <a:pt x="15617576" y="1085839"/>
                  <a:pt x="15630478" y="1092290"/>
                  <a:pt x="15643380" y="1105192"/>
                </a:cubicBezTo>
                <a:cubicBezTo>
                  <a:pt x="15649832" y="1085839"/>
                  <a:pt x="15656282" y="1066486"/>
                  <a:pt x="15662734" y="1047134"/>
                </a:cubicBezTo>
                <a:cubicBezTo>
                  <a:pt x="15624026" y="1047134"/>
                  <a:pt x="15585320" y="1047134"/>
                  <a:pt x="15547688" y="1047134"/>
                </a:cubicBezTo>
                <a:cubicBezTo>
                  <a:pt x="15547688" y="1079389"/>
                  <a:pt x="15572418" y="1079389"/>
                  <a:pt x="15585320" y="1079389"/>
                </a:cubicBezTo>
                <a:cubicBezTo>
                  <a:pt x="15572418" y="1105192"/>
                  <a:pt x="15565966" y="1124546"/>
                  <a:pt x="15547688" y="1111643"/>
                </a:cubicBezTo>
                <a:cubicBezTo>
                  <a:pt x="15528336" y="1105192"/>
                  <a:pt x="15508982" y="1085839"/>
                  <a:pt x="15515432" y="1047134"/>
                </a:cubicBezTo>
                <a:cubicBezTo>
                  <a:pt x="15290718" y="956818"/>
                  <a:pt x="15059552" y="956818"/>
                  <a:pt x="14828387" y="931014"/>
                </a:cubicBezTo>
                <a:cubicBezTo>
                  <a:pt x="14809034" y="931014"/>
                  <a:pt x="14793309" y="917104"/>
                  <a:pt x="14775770" y="910149"/>
                </a:cubicBezTo>
                <a:lnTo>
                  <a:pt x="14770946" y="909133"/>
                </a:lnTo>
                <a:lnTo>
                  <a:pt x="14781783" y="924059"/>
                </a:lnTo>
                <a:cubicBezTo>
                  <a:pt x="14778370" y="930695"/>
                  <a:pt x="14771545" y="930695"/>
                  <a:pt x="14767280" y="926686"/>
                </a:cubicBezTo>
                <a:lnTo>
                  <a:pt x="14768003" y="908513"/>
                </a:lnTo>
                <a:lnTo>
                  <a:pt x="14757425" y="906285"/>
                </a:lnTo>
                <a:cubicBezTo>
                  <a:pt x="14726244" y="906285"/>
                  <a:pt x="14693989" y="899834"/>
                  <a:pt x="14668184" y="899834"/>
                </a:cubicBezTo>
                <a:cubicBezTo>
                  <a:pt x="14610124" y="893383"/>
                  <a:pt x="14552064" y="893383"/>
                  <a:pt x="14501530" y="886932"/>
                </a:cubicBezTo>
                <a:cubicBezTo>
                  <a:pt x="14385410" y="880481"/>
                  <a:pt x="14263913" y="867579"/>
                  <a:pt x="14147793" y="861128"/>
                </a:cubicBezTo>
                <a:cubicBezTo>
                  <a:pt x="14154244" y="828873"/>
                  <a:pt x="14173598" y="796618"/>
                  <a:pt x="14192951" y="783716"/>
                </a:cubicBezTo>
                <a:cubicBezTo>
                  <a:pt x="14205853" y="777265"/>
                  <a:pt x="14225207" y="770814"/>
                  <a:pt x="14225207" y="738559"/>
                </a:cubicBezTo>
                <a:cubicBezTo>
                  <a:pt x="14205853" y="738559"/>
                  <a:pt x="14186500" y="738559"/>
                  <a:pt x="14167146" y="738559"/>
                </a:cubicBezTo>
                <a:cubicBezTo>
                  <a:pt x="14167146" y="681575"/>
                  <a:pt x="14225207" y="662222"/>
                  <a:pt x="14251011" y="662222"/>
                </a:cubicBezTo>
                <a:cubicBezTo>
                  <a:pt x="14254237" y="658997"/>
                  <a:pt x="14262301" y="655771"/>
                  <a:pt x="14270365" y="655771"/>
                </a:cubicBezTo>
                <a:close/>
                <a:moveTo>
                  <a:pt x="12014056" y="649811"/>
                </a:moveTo>
                <a:cubicBezTo>
                  <a:pt x="12014056" y="669154"/>
                  <a:pt x="12020505" y="675602"/>
                  <a:pt x="12033401" y="675602"/>
                </a:cubicBezTo>
                <a:cubicBezTo>
                  <a:pt x="12033401" y="656258"/>
                  <a:pt x="12026953" y="649811"/>
                  <a:pt x="12014056" y="649811"/>
                </a:cubicBezTo>
                <a:close/>
                <a:moveTo>
                  <a:pt x="11897986" y="649811"/>
                </a:moveTo>
                <a:cubicBezTo>
                  <a:pt x="11897986" y="669154"/>
                  <a:pt x="11910883" y="675602"/>
                  <a:pt x="11923779" y="675602"/>
                </a:cubicBezTo>
                <a:cubicBezTo>
                  <a:pt x="11923779" y="656258"/>
                  <a:pt x="11910883" y="649811"/>
                  <a:pt x="11897986" y="649811"/>
                </a:cubicBezTo>
                <a:close/>
                <a:moveTo>
                  <a:pt x="14113619" y="649309"/>
                </a:moveTo>
                <a:cubicBezTo>
                  <a:pt x="14113619" y="669783"/>
                  <a:pt x="14102642" y="676608"/>
                  <a:pt x="14095657" y="676608"/>
                </a:cubicBezTo>
                <a:cubicBezTo>
                  <a:pt x="14095657" y="656134"/>
                  <a:pt x="14102642" y="649309"/>
                  <a:pt x="14113619" y="649309"/>
                </a:cubicBezTo>
                <a:close/>
                <a:moveTo>
                  <a:pt x="13988245" y="638642"/>
                </a:moveTo>
                <a:cubicBezTo>
                  <a:pt x="14023843" y="640245"/>
                  <a:pt x="14062676" y="649865"/>
                  <a:pt x="14075621" y="649865"/>
                </a:cubicBezTo>
                <a:cubicBezTo>
                  <a:pt x="14075621" y="719336"/>
                  <a:pt x="13946175" y="675516"/>
                  <a:pt x="13920286" y="675516"/>
                </a:cubicBezTo>
                <a:cubicBezTo>
                  <a:pt x="13920286" y="643452"/>
                  <a:pt x="13952648" y="637039"/>
                  <a:pt x="13988245" y="638642"/>
                </a:cubicBezTo>
                <a:close/>
                <a:moveTo>
                  <a:pt x="14966848" y="632600"/>
                </a:moveTo>
                <a:cubicBezTo>
                  <a:pt x="14993576" y="630969"/>
                  <a:pt x="15018854" y="644023"/>
                  <a:pt x="15018854" y="676658"/>
                </a:cubicBezTo>
                <a:cubicBezTo>
                  <a:pt x="14980936" y="676658"/>
                  <a:pt x="14943018" y="676658"/>
                  <a:pt x="14906153" y="676658"/>
                </a:cubicBezTo>
                <a:cubicBezTo>
                  <a:pt x="14911946" y="650550"/>
                  <a:pt x="14940121" y="634232"/>
                  <a:pt x="14966848" y="632600"/>
                </a:cubicBezTo>
                <a:close/>
                <a:moveTo>
                  <a:pt x="13454765" y="625642"/>
                </a:moveTo>
                <a:cubicBezTo>
                  <a:pt x="13492482" y="627542"/>
                  <a:pt x="13521084" y="639703"/>
                  <a:pt x="13521084" y="673754"/>
                </a:cubicBezTo>
                <a:cubicBezTo>
                  <a:pt x="13464646" y="686726"/>
                  <a:pt x="13407143" y="693211"/>
                  <a:pt x="13349640" y="705102"/>
                </a:cubicBezTo>
                <a:cubicBezTo>
                  <a:pt x="13324083" y="705102"/>
                  <a:pt x="13280423" y="705102"/>
                  <a:pt x="13280423" y="647810"/>
                </a:cubicBezTo>
                <a:cubicBezTo>
                  <a:pt x="13303717" y="647810"/>
                  <a:pt x="13391902" y="622475"/>
                  <a:pt x="13454765" y="625642"/>
                </a:cubicBezTo>
                <a:close/>
                <a:moveTo>
                  <a:pt x="12167742" y="617572"/>
                </a:moveTo>
                <a:cubicBezTo>
                  <a:pt x="12167742" y="636915"/>
                  <a:pt x="12174191" y="649811"/>
                  <a:pt x="12187087" y="649811"/>
                </a:cubicBezTo>
                <a:cubicBezTo>
                  <a:pt x="12187087" y="630467"/>
                  <a:pt x="12180639" y="617572"/>
                  <a:pt x="12167742" y="617572"/>
                </a:cubicBezTo>
                <a:close/>
                <a:moveTo>
                  <a:pt x="15944156" y="616130"/>
                </a:moveTo>
                <a:cubicBezTo>
                  <a:pt x="15974702" y="628995"/>
                  <a:pt x="16006300" y="635427"/>
                  <a:pt x="16037898" y="648292"/>
                </a:cubicBezTo>
                <a:cubicBezTo>
                  <a:pt x="16018938" y="667589"/>
                  <a:pt x="15993660" y="686886"/>
                  <a:pt x="15981020" y="705111"/>
                </a:cubicBezTo>
                <a:cubicBezTo>
                  <a:pt x="15968382" y="699751"/>
                  <a:pt x="15956796" y="686886"/>
                  <a:pt x="15944156" y="674021"/>
                </a:cubicBezTo>
                <a:cubicBezTo>
                  <a:pt x="15944156" y="654724"/>
                  <a:pt x="15944156" y="635427"/>
                  <a:pt x="15944156" y="616130"/>
                </a:cubicBezTo>
                <a:close/>
                <a:moveTo>
                  <a:pt x="14844536" y="616129"/>
                </a:moveTo>
                <a:cubicBezTo>
                  <a:pt x="14856511" y="616129"/>
                  <a:pt x="14862498" y="628972"/>
                  <a:pt x="14862498" y="648235"/>
                </a:cubicBezTo>
                <a:cubicBezTo>
                  <a:pt x="14850523" y="648235"/>
                  <a:pt x="14844536" y="635393"/>
                  <a:pt x="14844536" y="616129"/>
                </a:cubicBezTo>
                <a:close/>
                <a:moveTo>
                  <a:pt x="14474837" y="582950"/>
                </a:moveTo>
                <a:cubicBezTo>
                  <a:pt x="14487962" y="582950"/>
                  <a:pt x="14487962" y="595793"/>
                  <a:pt x="14487962" y="615059"/>
                </a:cubicBezTo>
                <a:cubicBezTo>
                  <a:pt x="14474837" y="615059"/>
                  <a:pt x="14474837" y="602215"/>
                  <a:pt x="14474837" y="582950"/>
                </a:cubicBezTo>
                <a:close/>
                <a:moveTo>
                  <a:pt x="12242167" y="582109"/>
                </a:moveTo>
                <a:cubicBezTo>
                  <a:pt x="12230345" y="580497"/>
                  <a:pt x="12216106" y="585333"/>
                  <a:pt x="12206433" y="585333"/>
                </a:cubicBezTo>
                <a:cubicBezTo>
                  <a:pt x="12206433" y="636915"/>
                  <a:pt x="12244048" y="617572"/>
                  <a:pt x="12263393" y="617572"/>
                </a:cubicBezTo>
                <a:cubicBezTo>
                  <a:pt x="12263393" y="591780"/>
                  <a:pt x="12253989" y="583721"/>
                  <a:pt x="12242167" y="582109"/>
                </a:cubicBezTo>
                <a:close/>
                <a:moveTo>
                  <a:pt x="14199329" y="577557"/>
                </a:moveTo>
                <a:cubicBezTo>
                  <a:pt x="14211739" y="579951"/>
                  <a:pt x="14222597" y="592720"/>
                  <a:pt x="14222597" y="615065"/>
                </a:cubicBezTo>
                <a:cubicBezTo>
                  <a:pt x="14203982" y="608681"/>
                  <a:pt x="14185368" y="608681"/>
                  <a:pt x="14166753" y="602296"/>
                </a:cubicBezTo>
                <a:cubicBezTo>
                  <a:pt x="14172958" y="583143"/>
                  <a:pt x="14186919" y="575163"/>
                  <a:pt x="14199329" y="577557"/>
                </a:cubicBezTo>
                <a:close/>
                <a:moveTo>
                  <a:pt x="13668243" y="571593"/>
                </a:moveTo>
                <a:cubicBezTo>
                  <a:pt x="13674924" y="571057"/>
                  <a:pt x="13681695" y="571440"/>
                  <a:pt x="13688143" y="572052"/>
                </a:cubicBezTo>
                <a:cubicBezTo>
                  <a:pt x="13696741" y="572867"/>
                  <a:pt x="13704765" y="574091"/>
                  <a:pt x="13711239" y="574091"/>
                </a:cubicBezTo>
                <a:cubicBezTo>
                  <a:pt x="13769503" y="580618"/>
                  <a:pt x="13827767" y="574091"/>
                  <a:pt x="13886031" y="574091"/>
                </a:cubicBezTo>
                <a:cubicBezTo>
                  <a:pt x="13801872" y="587145"/>
                  <a:pt x="13711239" y="600199"/>
                  <a:pt x="13621685" y="619780"/>
                </a:cubicBezTo>
                <a:cubicBezTo>
                  <a:pt x="13628968" y="583066"/>
                  <a:pt x="13648200" y="573199"/>
                  <a:pt x="13668243" y="571593"/>
                </a:cubicBezTo>
                <a:close/>
                <a:moveTo>
                  <a:pt x="14158289" y="566983"/>
                </a:moveTo>
                <a:cubicBezTo>
                  <a:pt x="14159304" y="565486"/>
                  <a:pt x="14161336" y="566983"/>
                  <a:pt x="14165399" y="569977"/>
                </a:cubicBezTo>
                <a:cubicBezTo>
                  <a:pt x="14165399" y="575964"/>
                  <a:pt x="14165399" y="575964"/>
                  <a:pt x="14157273" y="581951"/>
                </a:cubicBezTo>
                <a:cubicBezTo>
                  <a:pt x="14157273" y="572970"/>
                  <a:pt x="14157273" y="568480"/>
                  <a:pt x="14158289" y="566983"/>
                </a:cubicBezTo>
                <a:close/>
                <a:moveTo>
                  <a:pt x="11506785" y="559541"/>
                </a:moveTo>
                <a:cubicBezTo>
                  <a:pt x="11506785" y="578885"/>
                  <a:pt x="11513233" y="585333"/>
                  <a:pt x="11526130" y="585333"/>
                </a:cubicBezTo>
                <a:cubicBezTo>
                  <a:pt x="11526130" y="565989"/>
                  <a:pt x="11519682" y="559541"/>
                  <a:pt x="11506785" y="559541"/>
                </a:cubicBezTo>
                <a:close/>
                <a:moveTo>
                  <a:pt x="13920286" y="559254"/>
                </a:moveTo>
                <a:cubicBezTo>
                  <a:pt x="13932261" y="559254"/>
                  <a:pt x="13938248" y="566078"/>
                  <a:pt x="13938248" y="586553"/>
                </a:cubicBezTo>
                <a:cubicBezTo>
                  <a:pt x="13926273" y="586553"/>
                  <a:pt x="13920286" y="579728"/>
                  <a:pt x="13920286" y="559254"/>
                </a:cubicBezTo>
                <a:close/>
                <a:moveTo>
                  <a:pt x="15604568" y="559251"/>
                </a:moveTo>
                <a:cubicBezTo>
                  <a:pt x="15713582" y="578288"/>
                  <a:pt x="15815116" y="597325"/>
                  <a:pt x="15924130" y="616362"/>
                </a:cubicBezTo>
                <a:cubicBezTo>
                  <a:pt x="15924130" y="686165"/>
                  <a:pt x="15821528" y="654436"/>
                  <a:pt x="15802290" y="648091"/>
                </a:cubicBezTo>
                <a:cubicBezTo>
                  <a:pt x="15752058" y="635399"/>
                  <a:pt x="15707170" y="629054"/>
                  <a:pt x="15662282" y="622708"/>
                </a:cubicBezTo>
                <a:cubicBezTo>
                  <a:pt x="15649456" y="622708"/>
                  <a:pt x="15630218" y="622708"/>
                  <a:pt x="15610980" y="622708"/>
                </a:cubicBezTo>
                <a:cubicBezTo>
                  <a:pt x="15598154" y="616362"/>
                  <a:pt x="15604568" y="571943"/>
                  <a:pt x="15604568" y="559251"/>
                </a:cubicBezTo>
                <a:close/>
                <a:moveTo>
                  <a:pt x="14308592" y="558611"/>
                </a:moveTo>
                <a:cubicBezTo>
                  <a:pt x="14343180" y="562581"/>
                  <a:pt x="14380912" y="578292"/>
                  <a:pt x="14402667" y="581883"/>
                </a:cubicBezTo>
                <a:cubicBezTo>
                  <a:pt x="14351099" y="581883"/>
                  <a:pt x="14299531" y="581883"/>
                  <a:pt x="14242591" y="581883"/>
                </a:cubicBezTo>
                <a:cubicBezTo>
                  <a:pt x="14250648" y="569115"/>
                  <a:pt x="14262265" y="562332"/>
                  <a:pt x="14275761" y="559439"/>
                </a:cubicBezTo>
                <a:cubicBezTo>
                  <a:pt x="14285883" y="557270"/>
                  <a:pt x="14297063" y="557288"/>
                  <a:pt x="14308592" y="558611"/>
                </a:cubicBezTo>
                <a:close/>
                <a:moveTo>
                  <a:pt x="14038648" y="548746"/>
                </a:moveTo>
                <a:cubicBezTo>
                  <a:pt x="14059056" y="550359"/>
                  <a:pt x="14082491" y="560033"/>
                  <a:pt x="14094604" y="560033"/>
                </a:cubicBezTo>
                <a:cubicBezTo>
                  <a:pt x="14094604" y="624533"/>
                  <a:pt x="14019821" y="585833"/>
                  <a:pt x="14000862" y="585833"/>
                </a:cubicBezTo>
                <a:cubicBezTo>
                  <a:pt x="14000862" y="553583"/>
                  <a:pt x="14018241" y="547133"/>
                  <a:pt x="14038648" y="548746"/>
                </a:cubicBezTo>
                <a:close/>
                <a:moveTo>
                  <a:pt x="13957208" y="497634"/>
                </a:moveTo>
                <a:cubicBezTo>
                  <a:pt x="13957208" y="516435"/>
                  <a:pt x="13951221" y="529707"/>
                  <a:pt x="13939246" y="529707"/>
                </a:cubicBezTo>
                <a:cubicBezTo>
                  <a:pt x="13939246" y="503164"/>
                  <a:pt x="13945233" y="497634"/>
                  <a:pt x="13957208" y="497634"/>
                </a:cubicBezTo>
                <a:close/>
                <a:moveTo>
                  <a:pt x="13563987" y="483352"/>
                </a:moveTo>
                <a:cubicBezTo>
                  <a:pt x="13586136" y="484303"/>
                  <a:pt x="13610747" y="494078"/>
                  <a:pt x="13620591" y="494078"/>
                </a:cubicBezTo>
                <a:cubicBezTo>
                  <a:pt x="13620591" y="558164"/>
                  <a:pt x="13548400" y="525578"/>
                  <a:pt x="13522149" y="525578"/>
                </a:cubicBezTo>
                <a:cubicBezTo>
                  <a:pt x="13522149" y="490277"/>
                  <a:pt x="13541837" y="482402"/>
                  <a:pt x="13563987" y="483352"/>
                </a:cubicBezTo>
                <a:close/>
                <a:moveTo>
                  <a:pt x="13394797" y="464807"/>
                </a:moveTo>
                <a:cubicBezTo>
                  <a:pt x="13404105" y="463504"/>
                  <a:pt x="13414915" y="464722"/>
                  <a:pt x="13427727" y="467969"/>
                </a:cubicBezTo>
                <a:cubicBezTo>
                  <a:pt x="13453351" y="474465"/>
                  <a:pt x="13485380" y="474465"/>
                  <a:pt x="13503531" y="493950"/>
                </a:cubicBezTo>
                <a:cubicBezTo>
                  <a:pt x="13516342" y="499363"/>
                  <a:pt x="13503531" y="538333"/>
                  <a:pt x="13503531" y="557819"/>
                </a:cubicBezTo>
                <a:cubicBezTo>
                  <a:pt x="13497125" y="629265"/>
                  <a:pt x="13414915" y="596789"/>
                  <a:pt x="13382886" y="603284"/>
                </a:cubicBezTo>
                <a:cubicBezTo>
                  <a:pt x="13325233" y="603284"/>
                  <a:pt x="13268647" y="609779"/>
                  <a:pt x="13204588" y="616274"/>
                </a:cubicBezTo>
                <a:cubicBezTo>
                  <a:pt x="13204588" y="551323"/>
                  <a:pt x="13312421" y="564314"/>
                  <a:pt x="13338044" y="557819"/>
                </a:cubicBezTo>
                <a:cubicBezTo>
                  <a:pt x="13352458" y="495303"/>
                  <a:pt x="13366871" y="468714"/>
                  <a:pt x="13394797" y="464807"/>
                </a:cubicBezTo>
                <a:close/>
                <a:moveTo>
                  <a:pt x="15519158" y="464455"/>
                </a:moveTo>
                <a:cubicBezTo>
                  <a:pt x="15519158" y="483693"/>
                  <a:pt x="15525636" y="509343"/>
                  <a:pt x="15525636" y="527512"/>
                </a:cubicBezTo>
                <a:cubicBezTo>
                  <a:pt x="15545068" y="527512"/>
                  <a:pt x="15563422" y="527512"/>
                  <a:pt x="15582856" y="527512"/>
                </a:cubicBezTo>
                <a:cubicBezTo>
                  <a:pt x="15576378" y="540338"/>
                  <a:pt x="15569900" y="572400"/>
                  <a:pt x="15556944" y="572400"/>
                </a:cubicBezTo>
                <a:cubicBezTo>
                  <a:pt x="15538592" y="572400"/>
                  <a:pt x="15525636" y="572400"/>
                  <a:pt x="15506202" y="565988"/>
                </a:cubicBezTo>
                <a:cubicBezTo>
                  <a:pt x="15467336" y="553163"/>
                  <a:pt x="15428470" y="527512"/>
                  <a:pt x="15389604" y="509343"/>
                </a:cubicBezTo>
                <a:cubicBezTo>
                  <a:pt x="15415514" y="509343"/>
                  <a:pt x="15441426" y="509343"/>
                  <a:pt x="15467336" y="509343"/>
                </a:cubicBezTo>
                <a:cubicBezTo>
                  <a:pt x="15486770" y="501862"/>
                  <a:pt x="15499724" y="483693"/>
                  <a:pt x="15519158" y="464455"/>
                </a:cubicBezTo>
                <a:close/>
                <a:moveTo>
                  <a:pt x="13765350" y="461326"/>
                </a:moveTo>
                <a:cubicBezTo>
                  <a:pt x="13777455" y="461326"/>
                  <a:pt x="13791290" y="465134"/>
                  <a:pt x="13791290" y="495604"/>
                </a:cubicBezTo>
                <a:cubicBezTo>
                  <a:pt x="13772844" y="495604"/>
                  <a:pt x="13754398" y="501246"/>
                  <a:pt x="13754398" y="461749"/>
                </a:cubicBezTo>
                <a:cubicBezTo>
                  <a:pt x="13757472" y="461749"/>
                  <a:pt x="13761315" y="461326"/>
                  <a:pt x="13765350" y="461326"/>
                </a:cubicBezTo>
                <a:close/>
                <a:moveTo>
                  <a:pt x="15318510" y="398101"/>
                </a:moveTo>
                <a:cubicBezTo>
                  <a:pt x="15330486" y="398101"/>
                  <a:pt x="15336474" y="410943"/>
                  <a:pt x="15336474" y="430207"/>
                </a:cubicBezTo>
                <a:cubicBezTo>
                  <a:pt x="15323500" y="430207"/>
                  <a:pt x="15318510" y="417364"/>
                  <a:pt x="15318510" y="398101"/>
                </a:cubicBezTo>
                <a:close/>
                <a:moveTo>
                  <a:pt x="12650983" y="396298"/>
                </a:moveTo>
                <a:cubicBezTo>
                  <a:pt x="12602470" y="399018"/>
                  <a:pt x="12558943" y="417152"/>
                  <a:pt x="12558943" y="431660"/>
                </a:cubicBezTo>
                <a:cubicBezTo>
                  <a:pt x="12604082" y="418764"/>
                  <a:pt x="12654594" y="412316"/>
                  <a:pt x="12699732" y="399421"/>
                </a:cubicBezTo>
                <a:cubicBezTo>
                  <a:pt x="12683880" y="396197"/>
                  <a:pt x="12667155" y="395391"/>
                  <a:pt x="12650983" y="396298"/>
                </a:cubicBezTo>
                <a:close/>
                <a:moveTo>
                  <a:pt x="12437499" y="386525"/>
                </a:moveTo>
                <a:cubicBezTo>
                  <a:pt x="12418154" y="392973"/>
                  <a:pt x="12411705" y="425212"/>
                  <a:pt x="12398809" y="438108"/>
                </a:cubicBezTo>
                <a:cubicBezTo>
                  <a:pt x="12366567" y="457451"/>
                  <a:pt x="12327877" y="431660"/>
                  <a:pt x="12295635" y="431660"/>
                </a:cubicBezTo>
                <a:cubicBezTo>
                  <a:pt x="12295635" y="444555"/>
                  <a:pt x="12295635" y="457451"/>
                  <a:pt x="12295635" y="463899"/>
                </a:cubicBezTo>
                <a:cubicBezTo>
                  <a:pt x="12366567" y="457451"/>
                  <a:pt x="12443947" y="470347"/>
                  <a:pt x="12500908" y="412316"/>
                </a:cubicBezTo>
                <a:cubicBezTo>
                  <a:pt x="12481563" y="405869"/>
                  <a:pt x="12462218" y="380077"/>
                  <a:pt x="12437499" y="386525"/>
                </a:cubicBezTo>
                <a:close/>
                <a:moveTo>
                  <a:pt x="12353670" y="373629"/>
                </a:moveTo>
                <a:cubicBezTo>
                  <a:pt x="12353670" y="405869"/>
                  <a:pt x="12379464" y="399421"/>
                  <a:pt x="12392360" y="399421"/>
                </a:cubicBezTo>
                <a:cubicBezTo>
                  <a:pt x="12392360" y="367182"/>
                  <a:pt x="12366567" y="373629"/>
                  <a:pt x="12353670" y="373629"/>
                </a:cubicBezTo>
                <a:close/>
                <a:moveTo>
                  <a:pt x="12558943" y="341390"/>
                </a:moveTo>
                <a:cubicBezTo>
                  <a:pt x="12558943" y="360734"/>
                  <a:pt x="12565391" y="373629"/>
                  <a:pt x="12578288" y="373629"/>
                </a:cubicBezTo>
                <a:cubicBezTo>
                  <a:pt x="12578288" y="354286"/>
                  <a:pt x="12571840" y="341390"/>
                  <a:pt x="12558943" y="341390"/>
                </a:cubicBezTo>
                <a:close/>
                <a:moveTo>
                  <a:pt x="14713667" y="304568"/>
                </a:moveTo>
                <a:cubicBezTo>
                  <a:pt x="14725253" y="306319"/>
                  <a:pt x="14734470" y="314398"/>
                  <a:pt x="14734470" y="339712"/>
                </a:cubicBezTo>
                <a:cubicBezTo>
                  <a:pt x="14716564" y="339712"/>
                  <a:pt x="14678645" y="359102"/>
                  <a:pt x="14678645" y="307396"/>
                </a:cubicBezTo>
                <a:cubicBezTo>
                  <a:pt x="14688124" y="307396"/>
                  <a:pt x="14702081" y="302818"/>
                  <a:pt x="14713667" y="304568"/>
                </a:cubicBezTo>
                <a:close/>
                <a:moveTo>
                  <a:pt x="13436834" y="284347"/>
                </a:moveTo>
                <a:cubicBezTo>
                  <a:pt x="13448809" y="284347"/>
                  <a:pt x="13454796" y="290271"/>
                  <a:pt x="13454796" y="307056"/>
                </a:cubicBezTo>
                <a:cubicBezTo>
                  <a:pt x="13442821" y="307056"/>
                  <a:pt x="13436834" y="302119"/>
                  <a:pt x="13436834" y="284347"/>
                </a:cubicBezTo>
                <a:close/>
                <a:moveTo>
                  <a:pt x="14337383" y="284347"/>
                </a:moveTo>
                <a:cubicBezTo>
                  <a:pt x="14356951" y="284347"/>
                  <a:pt x="14383041" y="284347"/>
                  <a:pt x="14409132" y="284347"/>
                </a:cubicBezTo>
                <a:cubicBezTo>
                  <a:pt x="14422177" y="284347"/>
                  <a:pt x="14435222" y="284347"/>
                  <a:pt x="14454790" y="284347"/>
                </a:cubicBezTo>
                <a:cubicBezTo>
                  <a:pt x="14454790" y="290271"/>
                  <a:pt x="14454790" y="295208"/>
                  <a:pt x="14454790" y="307056"/>
                </a:cubicBezTo>
                <a:cubicBezTo>
                  <a:pt x="14428699" y="307056"/>
                  <a:pt x="14402609" y="307056"/>
                  <a:pt x="14383041" y="307056"/>
                </a:cubicBezTo>
                <a:cubicBezTo>
                  <a:pt x="14363473" y="307056"/>
                  <a:pt x="14350428" y="307056"/>
                  <a:pt x="14337383" y="307056"/>
                </a:cubicBezTo>
                <a:cubicBezTo>
                  <a:pt x="14337383" y="295208"/>
                  <a:pt x="14337383" y="290271"/>
                  <a:pt x="14337383" y="284347"/>
                </a:cubicBezTo>
                <a:close/>
                <a:moveTo>
                  <a:pt x="13691975" y="240912"/>
                </a:moveTo>
                <a:cubicBezTo>
                  <a:pt x="13689288" y="240912"/>
                  <a:pt x="13687609" y="242121"/>
                  <a:pt x="13687810" y="245748"/>
                </a:cubicBezTo>
                <a:lnTo>
                  <a:pt x="13688089" y="246505"/>
                </a:lnTo>
                <a:lnTo>
                  <a:pt x="13694072" y="241390"/>
                </a:lnTo>
                <a:close/>
                <a:moveTo>
                  <a:pt x="13855064" y="1806"/>
                </a:moveTo>
                <a:cubicBezTo>
                  <a:pt x="13867961" y="8254"/>
                  <a:pt x="13874409" y="21149"/>
                  <a:pt x="13880858" y="34045"/>
                </a:cubicBezTo>
                <a:cubicBezTo>
                  <a:pt x="13900203" y="34045"/>
                  <a:pt x="13912025" y="34045"/>
                  <a:pt x="13931370" y="34045"/>
                </a:cubicBezTo>
                <a:cubicBezTo>
                  <a:pt x="13957163" y="34045"/>
                  <a:pt x="13989405" y="27597"/>
                  <a:pt x="14021647" y="34045"/>
                </a:cubicBezTo>
                <a:cubicBezTo>
                  <a:pt x="14143091" y="34045"/>
                  <a:pt x="14272059" y="53388"/>
                  <a:pt x="14393503" y="98523"/>
                </a:cubicBezTo>
                <a:cubicBezTo>
                  <a:pt x="14393503" y="72732"/>
                  <a:pt x="14393503" y="53388"/>
                  <a:pt x="14393503" y="34045"/>
                </a:cubicBezTo>
                <a:cubicBezTo>
                  <a:pt x="14412848" y="34045"/>
                  <a:pt x="14432193" y="34045"/>
                  <a:pt x="14451538" y="40493"/>
                </a:cubicBezTo>
                <a:cubicBezTo>
                  <a:pt x="14579431" y="46941"/>
                  <a:pt x="14707323" y="53388"/>
                  <a:pt x="14836290" y="72732"/>
                </a:cubicBezTo>
                <a:cubicBezTo>
                  <a:pt x="14900774" y="85627"/>
                  <a:pt x="14964183" y="98523"/>
                  <a:pt x="15022218" y="116792"/>
                </a:cubicBezTo>
                <a:cubicBezTo>
                  <a:pt x="15080254" y="136135"/>
                  <a:pt x="15131840" y="168374"/>
                  <a:pt x="15188802" y="187718"/>
                </a:cubicBezTo>
                <a:cubicBezTo>
                  <a:pt x="15317768" y="219957"/>
                  <a:pt x="15439212" y="226405"/>
                  <a:pt x="15567106" y="252196"/>
                </a:cubicBezTo>
                <a:cubicBezTo>
                  <a:pt x="15689624" y="277987"/>
                  <a:pt x="15817518" y="309151"/>
                  <a:pt x="15946484" y="334943"/>
                </a:cubicBezTo>
                <a:cubicBezTo>
                  <a:pt x="16074376" y="367182"/>
                  <a:pt x="16202270" y="399421"/>
                  <a:pt x="16331236" y="425212"/>
                </a:cubicBezTo>
                <a:cubicBezTo>
                  <a:pt x="16452680" y="451003"/>
                  <a:pt x="16580574" y="470347"/>
                  <a:pt x="16703092" y="520854"/>
                </a:cubicBezTo>
                <a:cubicBezTo>
                  <a:pt x="16830987" y="565989"/>
                  <a:pt x="16953503" y="624019"/>
                  <a:pt x="17074947" y="675602"/>
                </a:cubicBezTo>
                <a:cubicBezTo>
                  <a:pt x="17139431" y="701393"/>
                  <a:pt x="17196391" y="726110"/>
                  <a:pt x="17260875" y="751901"/>
                </a:cubicBezTo>
                <a:cubicBezTo>
                  <a:pt x="17286671" y="764797"/>
                  <a:pt x="17338255" y="777692"/>
                  <a:pt x="17338255" y="835722"/>
                </a:cubicBezTo>
                <a:cubicBezTo>
                  <a:pt x="17267323" y="816379"/>
                  <a:pt x="17203915" y="797036"/>
                  <a:pt x="17139431" y="777692"/>
                </a:cubicBezTo>
                <a:cubicBezTo>
                  <a:pt x="16632160" y="624019"/>
                  <a:pt x="16119514" y="489690"/>
                  <a:pt x="15605794" y="392973"/>
                </a:cubicBezTo>
                <a:cubicBezTo>
                  <a:pt x="15093150" y="296256"/>
                  <a:pt x="14572982" y="258644"/>
                  <a:pt x="14053889" y="219957"/>
                </a:cubicBezTo>
                <a:cubicBezTo>
                  <a:pt x="14053889" y="239300"/>
                  <a:pt x="14060337" y="284435"/>
                  <a:pt x="14040992" y="284435"/>
                </a:cubicBezTo>
                <a:cubicBezTo>
                  <a:pt x="14021647" y="284435"/>
                  <a:pt x="14028095" y="232852"/>
                  <a:pt x="14021647" y="219957"/>
                </a:cubicBezTo>
                <a:cubicBezTo>
                  <a:pt x="13957163" y="277987"/>
                  <a:pt x="13880858" y="194166"/>
                  <a:pt x="13809926" y="219957"/>
                </a:cubicBezTo>
                <a:cubicBezTo>
                  <a:pt x="13777684" y="232852"/>
                  <a:pt x="13745442" y="258644"/>
                  <a:pt x="13713200" y="245748"/>
                </a:cubicBezTo>
                <a:lnTo>
                  <a:pt x="13696151" y="241864"/>
                </a:lnTo>
                <a:lnTo>
                  <a:pt x="13701260" y="250600"/>
                </a:lnTo>
                <a:cubicBezTo>
                  <a:pt x="13698765" y="254012"/>
                  <a:pt x="13697518" y="257425"/>
                  <a:pt x="13695273" y="258278"/>
                </a:cubicBezTo>
                <a:lnTo>
                  <a:pt x="13692173" y="257601"/>
                </a:lnTo>
                <a:lnTo>
                  <a:pt x="13694930" y="265091"/>
                </a:lnTo>
                <a:cubicBezTo>
                  <a:pt x="13598205" y="258644"/>
                  <a:pt x="13501479" y="252196"/>
                  <a:pt x="13412277" y="252196"/>
                </a:cubicBezTo>
                <a:cubicBezTo>
                  <a:pt x="13412277" y="265091"/>
                  <a:pt x="13418725" y="290883"/>
                  <a:pt x="13412277" y="303778"/>
                </a:cubicBezTo>
                <a:cubicBezTo>
                  <a:pt x="13405828" y="315599"/>
                  <a:pt x="13367138" y="315599"/>
                  <a:pt x="13360690" y="315599"/>
                </a:cubicBezTo>
                <a:cubicBezTo>
                  <a:pt x="13334896" y="309151"/>
                  <a:pt x="13334896" y="277987"/>
                  <a:pt x="13322000" y="258644"/>
                </a:cubicBezTo>
                <a:cubicBezTo>
                  <a:pt x="13309103" y="239300"/>
                  <a:pt x="13277936" y="245748"/>
                  <a:pt x="13277936" y="284435"/>
                </a:cubicBezTo>
                <a:cubicBezTo>
                  <a:pt x="13289758" y="284435"/>
                  <a:pt x="13302654" y="284435"/>
                  <a:pt x="13315551" y="284435"/>
                </a:cubicBezTo>
                <a:cubicBezTo>
                  <a:pt x="13315551" y="315599"/>
                  <a:pt x="13284384" y="315599"/>
                  <a:pt x="13270413" y="309151"/>
                </a:cubicBezTo>
                <a:cubicBezTo>
                  <a:pt x="13252142" y="303778"/>
                  <a:pt x="13258591" y="271539"/>
                  <a:pt x="13258591" y="252196"/>
                </a:cubicBezTo>
                <a:cubicBezTo>
                  <a:pt x="13213452" y="277987"/>
                  <a:pt x="13161865" y="290883"/>
                  <a:pt x="13116727" y="290883"/>
                </a:cubicBezTo>
                <a:cubicBezTo>
                  <a:pt x="13103830" y="290883"/>
                  <a:pt x="13084485" y="277987"/>
                  <a:pt x="13079111" y="303778"/>
                </a:cubicBezTo>
                <a:cubicBezTo>
                  <a:pt x="13072663" y="328495"/>
                  <a:pt x="13065140" y="341390"/>
                  <a:pt x="13046869" y="347838"/>
                </a:cubicBezTo>
                <a:cubicBezTo>
                  <a:pt x="13008179" y="360734"/>
                  <a:pt x="12963041" y="354286"/>
                  <a:pt x="12924350" y="360734"/>
                </a:cubicBezTo>
                <a:cubicBezTo>
                  <a:pt x="12872764" y="367182"/>
                  <a:pt x="12822251" y="380077"/>
                  <a:pt x="12770664" y="386525"/>
                </a:cubicBezTo>
                <a:cubicBezTo>
                  <a:pt x="12898557" y="386525"/>
                  <a:pt x="13021076" y="380077"/>
                  <a:pt x="13148968" y="373629"/>
                </a:cubicBezTo>
                <a:cubicBezTo>
                  <a:pt x="13181210" y="373629"/>
                  <a:pt x="13219900" y="373629"/>
                  <a:pt x="13252142" y="380077"/>
                </a:cubicBezTo>
                <a:cubicBezTo>
                  <a:pt x="13277936" y="380077"/>
                  <a:pt x="13296206" y="360734"/>
                  <a:pt x="13322000" y="347838"/>
                </a:cubicBezTo>
                <a:cubicBezTo>
                  <a:pt x="13367138" y="322047"/>
                  <a:pt x="13425173" y="341390"/>
                  <a:pt x="13470312" y="341390"/>
                </a:cubicBezTo>
                <a:cubicBezTo>
                  <a:pt x="13598205" y="347838"/>
                  <a:pt x="13726097" y="354286"/>
                  <a:pt x="13855064" y="347838"/>
                </a:cubicBezTo>
                <a:cubicBezTo>
                  <a:pt x="13963612" y="347838"/>
                  <a:pt x="14073234" y="341390"/>
                  <a:pt x="14175333" y="373629"/>
                </a:cubicBezTo>
                <a:cubicBezTo>
                  <a:pt x="14194678" y="380077"/>
                  <a:pt x="14214023" y="386525"/>
                  <a:pt x="14226920" y="360734"/>
                </a:cubicBezTo>
                <a:cubicBezTo>
                  <a:pt x="14233368" y="341390"/>
                  <a:pt x="14233368" y="315599"/>
                  <a:pt x="14252713" y="322047"/>
                </a:cubicBezTo>
                <a:cubicBezTo>
                  <a:pt x="14284955" y="322047"/>
                  <a:pt x="14322571" y="367182"/>
                  <a:pt x="14361261" y="373629"/>
                </a:cubicBezTo>
                <a:cubicBezTo>
                  <a:pt x="14419296" y="386525"/>
                  <a:pt x="14477331" y="386525"/>
                  <a:pt x="14540740" y="392973"/>
                </a:cubicBezTo>
                <a:cubicBezTo>
                  <a:pt x="14598776" y="399421"/>
                  <a:pt x="14663259" y="405869"/>
                  <a:pt x="14726668" y="412316"/>
                </a:cubicBezTo>
                <a:cubicBezTo>
                  <a:pt x="14855636" y="431660"/>
                  <a:pt x="14983528" y="451003"/>
                  <a:pt x="15117870" y="463899"/>
                </a:cubicBezTo>
                <a:cubicBezTo>
                  <a:pt x="15163008" y="470347"/>
                  <a:pt x="15214594" y="476794"/>
                  <a:pt x="15266182" y="476794"/>
                </a:cubicBezTo>
                <a:cubicBezTo>
                  <a:pt x="15285526" y="476794"/>
                  <a:pt x="15337114" y="476794"/>
                  <a:pt x="15337114" y="527302"/>
                </a:cubicBezTo>
                <a:cubicBezTo>
                  <a:pt x="15214594" y="540198"/>
                  <a:pt x="15099598" y="476794"/>
                  <a:pt x="14977080" y="509033"/>
                </a:cubicBezTo>
                <a:cubicBezTo>
                  <a:pt x="14957735" y="514407"/>
                  <a:pt x="14938390" y="540198"/>
                  <a:pt x="14926568" y="496138"/>
                </a:cubicBezTo>
                <a:cubicBezTo>
                  <a:pt x="14920119" y="463899"/>
                  <a:pt x="14894326" y="463899"/>
                  <a:pt x="14874981" y="470347"/>
                </a:cubicBezTo>
                <a:cubicBezTo>
                  <a:pt x="14816945" y="476794"/>
                  <a:pt x="14758910" y="476794"/>
                  <a:pt x="14701950" y="476794"/>
                </a:cubicBezTo>
                <a:cubicBezTo>
                  <a:pt x="14445090" y="476794"/>
                  <a:pt x="14188230" y="451003"/>
                  <a:pt x="13931370" y="438108"/>
                </a:cubicBezTo>
                <a:cubicBezTo>
                  <a:pt x="13797029" y="438108"/>
                  <a:pt x="13669137" y="431660"/>
                  <a:pt x="13540169" y="438108"/>
                </a:cubicBezTo>
                <a:cubicBezTo>
                  <a:pt x="13489657" y="438108"/>
                  <a:pt x="13431622" y="425212"/>
                  <a:pt x="13380035" y="438108"/>
                </a:cubicBezTo>
                <a:cubicBezTo>
                  <a:pt x="13367138" y="444555"/>
                  <a:pt x="13354241" y="463899"/>
                  <a:pt x="13334896" y="463899"/>
                </a:cubicBezTo>
                <a:cubicBezTo>
                  <a:pt x="13322000" y="470347"/>
                  <a:pt x="13302654" y="463899"/>
                  <a:pt x="13289758" y="457451"/>
                </a:cubicBezTo>
                <a:cubicBezTo>
                  <a:pt x="13181210" y="431660"/>
                  <a:pt x="13065140" y="483242"/>
                  <a:pt x="12956592" y="501511"/>
                </a:cubicBezTo>
                <a:cubicBezTo>
                  <a:pt x="12828700" y="520854"/>
                  <a:pt x="12699732" y="527302"/>
                  <a:pt x="12571840" y="546646"/>
                </a:cubicBezTo>
                <a:cubicBezTo>
                  <a:pt x="12507356" y="553094"/>
                  <a:pt x="12443947" y="565989"/>
                  <a:pt x="12373015" y="572437"/>
                </a:cubicBezTo>
                <a:cubicBezTo>
                  <a:pt x="12353670" y="572437"/>
                  <a:pt x="12321428" y="565989"/>
                  <a:pt x="12302083" y="585333"/>
                </a:cubicBezTo>
                <a:cubicBezTo>
                  <a:pt x="12295635" y="598228"/>
                  <a:pt x="12302083" y="617572"/>
                  <a:pt x="12295635" y="636915"/>
                </a:cubicBezTo>
                <a:cubicBezTo>
                  <a:pt x="12289187" y="706766"/>
                  <a:pt x="12174191" y="675602"/>
                  <a:pt x="12148397" y="675602"/>
                </a:cubicBezTo>
                <a:cubicBezTo>
                  <a:pt x="12148397" y="649811"/>
                  <a:pt x="12154846" y="624019"/>
                  <a:pt x="12129052" y="617572"/>
                </a:cubicBezTo>
                <a:cubicBezTo>
                  <a:pt x="12109707" y="611124"/>
                  <a:pt x="12090362" y="617572"/>
                  <a:pt x="12071017" y="617572"/>
                </a:cubicBezTo>
                <a:cubicBezTo>
                  <a:pt x="12071017" y="656258"/>
                  <a:pt x="12109707" y="643363"/>
                  <a:pt x="12109707" y="675602"/>
                </a:cubicBezTo>
                <a:cubicBezTo>
                  <a:pt x="12071017" y="688497"/>
                  <a:pt x="12033401" y="694945"/>
                  <a:pt x="11994711" y="706766"/>
                </a:cubicBezTo>
                <a:cubicBezTo>
                  <a:pt x="11994711" y="688497"/>
                  <a:pt x="11994711" y="669154"/>
                  <a:pt x="11994711" y="649811"/>
                </a:cubicBezTo>
                <a:cubicBezTo>
                  <a:pt x="11962469" y="675602"/>
                  <a:pt x="11930228" y="706766"/>
                  <a:pt x="11897986" y="732557"/>
                </a:cubicBezTo>
                <a:cubicBezTo>
                  <a:pt x="11872192" y="669154"/>
                  <a:pt x="11828129" y="662706"/>
                  <a:pt x="11782990" y="675602"/>
                </a:cubicBezTo>
                <a:cubicBezTo>
                  <a:pt x="11770093" y="675602"/>
                  <a:pt x="11757197" y="694945"/>
                  <a:pt x="11776542" y="706766"/>
                </a:cubicBezTo>
                <a:cubicBezTo>
                  <a:pt x="11795887" y="719662"/>
                  <a:pt x="11821680" y="706766"/>
                  <a:pt x="11841025" y="706766"/>
                </a:cubicBezTo>
                <a:cubicBezTo>
                  <a:pt x="11846399" y="706766"/>
                  <a:pt x="11872192" y="719662"/>
                  <a:pt x="11865744" y="739005"/>
                </a:cubicBezTo>
                <a:cubicBezTo>
                  <a:pt x="11852847" y="758349"/>
                  <a:pt x="11808783" y="745453"/>
                  <a:pt x="11795887" y="739005"/>
                </a:cubicBezTo>
                <a:cubicBezTo>
                  <a:pt x="11782990" y="735781"/>
                  <a:pt x="11770093" y="730946"/>
                  <a:pt x="11757197" y="726244"/>
                </a:cubicBezTo>
                <a:lnTo>
                  <a:pt x="11745513" y="722634"/>
                </a:lnTo>
                <a:lnTo>
                  <a:pt x="11718506" y="714289"/>
                </a:lnTo>
                <a:cubicBezTo>
                  <a:pt x="11692713" y="706766"/>
                  <a:pt x="11666919" y="714289"/>
                  <a:pt x="11635752" y="706766"/>
                </a:cubicBezTo>
                <a:cubicBezTo>
                  <a:pt x="11635752" y="758349"/>
                  <a:pt x="11705610" y="739005"/>
                  <a:pt x="11673368" y="803483"/>
                </a:cubicBezTo>
                <a:cubicBezTo>
                  <a:pt x="11654023" y="829275"/>
                  <a:pt x="11622856" y="809931"/>
                  <a:pt x="11603510" y="809931"/>
                </a:cubicBezTo>
                <a:cubicBezTo>
                  <a:pt x="11571269" y="816379"/>
                  <a:pt x="11545475" y="829275"/>
                  <a:pt x="11519682" y="822827"/>
                </a:cubicBezTo>
                <a:cubicBezTo>
                  <a:pt x="11493888" y="822827"/>
                  <a:pt x="11493888" y="771244"/>
                  <a:pt x="11468095" y="771244"/>
                </a:cubicBezTo>
                <a:cubicBezTo>
                  <a:pt x="11448750" y="777692"/>
                  <a:pt x="11435853" y="797036"/>
                  <a:pt x="11417583" y="809931"/>
                </a:cubicBezTo>
                <a:cubicBezTo>
                  <a:pt x="11398238" y="829275"/>
                  <a:pt x="11346651" y="867961"/>
                  <a:pt x="11327306" y="848618"/>
                </a:cubicBezTo>
                <a:cubicBezTo>
                  <a:pt x="11320857" y="835722"/>
                  <a:pt x="11320857" y="816379"/>
                  <a:pt x="11314409" y="803483"/>
                </a:cubicBezTo>
                <a:cubicBezTo>
                  <a:pt x="11301512" y="803483"/>
                  <a:pt x="11288615" y="809931"/>
                  <a:pt x="11275719" y="816379"/>
                </a:cubicBezTo>
                <a:cubicBezTo>
                  <a:pt x="11282167" y="829275"/>
                  <a:pt x="11282167" y="848618"/>
                  <a:pt x="11288615" y="861514"/>
                </a:cubicBezTo>
                <a:cubicBezTo>
                  <a:pt x="11212310" y="893753"/>
                  <a:pt x="11134929" y="937813"/>
                  <a:pt x="11051101" y="937813"/>
                </a:cubicBezTo>
                <a:cubicBezTo>
                  <a:pt x="11083342" y="919544"/>
                  <a:pt x="11115584" y="893753"/>
                  <a:pt x="11147826" y="874409"/>
                </a:cubicBezTo>
                <a:cubicBezTo>
                  <a:pt x="11102688" y="880857"/>
                  <a:pt x="11057549" y="874409"/>
                  <a:pt x="11012410" y="900201"/>
                </a:cubicBezTo>
                <a:cubicBezTo>
                  <a:pt x="10974795" y="924917"/>
                  <a:pt x="10936105" y="944261"/>
                  <a:pt x="10890966" y="957156"/>
                </a:cubicBezTo>
                <a:cubicBezTo>
                  <a:pt x="10845828" y="970052"/>
                  <a:pt x="10801764" y="995843"/>
                  <a:pt x="10756625" y="1015186"/>
                </a:cubicBezTo>
                <a:cubicBezTo>
                  <a:pt x="10724383" y="1028082"/>
                  <a:pt x="10685693" y="1040978"/>
                  <a:pt x="10653451" y="1079682"/>
                </a:cubicBezTo>
                <a:cubicBezTo>
                  <a:pt x="10647003" y="1060339"/>
                  <a:pt x="10647003" y="1040978"/>
                  <a:pt x="10640555" y="1021634"/>
                </a:cubicBezTo>
                <a:cubicBezTo>
                  <a:pt x="10609388" y="1053891"/>
                  <a:pt x="10583594" y="1086131"/>
                  <a:pt x="10544904" y="1092579"/>
                </a:cubicBezTo>
                <a:cubicBezTo>
                  <a:pt x="10520185" y="1099026"/>
                  <a:pt x="10500840" y="1086131"/>
                  <a:pt x="10475047" y="1124818"/>
                </a:cubicBezTo>
                <a:cubicBezTo>
                  <a:pt x="10436357" y="1181774"/>
                  <a:pt x="10379396" y="1201118"/>
                  <a:pt x="10327809" y="1214014"/>
                </a:cubicBezTo>
                <a:cubicBezTo>
                  <a:pt x="10295567" y="1226910"/>
                  <a:pt x="10263325" y="1239806"/>
                  <a:pt x="10231084" y="1259150"/>
                </a:cubicBezTo>
                <a:cubicBezTo>
                  <a:pt x="10199917" y="1278493"/>
                  <a:pt x="10167675" y="1272046"/>
                  <a:pt x="10135433" y="1278493"/>
                </a:cubicBezTo>
                <a:cubicBezTo>
                  <a:pt x="10070949" y="1291390"/>
                  <a:pt x="10006466" y="1335450"/>
                  <a:pt x="9943057" y="1367690"/>
                </a:cubicBezTo>
                <a:cubicBezTo>
                  <a:pt x="10019362" y="1354794"/>
                  <a:pt x="10096743" y="1330077"/>
                  <a:pt x="10174123" y="1335450"/>
                </a:cubicBezTo>
                <a:cubicBezTo>
                  <a:pt x="10192393" y="1335450"/>
                  <a:pt x="10224635" y="1348346"/>
                  <a:pt x="10237532" y="1317181"/>
                </a:cubicBezTo>
                <a:cubicBezTo>
                  <a:pt x="10250429" y="1304285"/>
                  <a:pt x="10250429" y="1272046"/>
                  <a:pt x="10263325" y="1265598"/>
                </a:cubicBezTo>
                <a:cubicBezTo>
                  <a:pt x="10302016" y="1259150"/>
                  <a:pt x="10340706" y="1265598"/>
                  <a:pt x="10372948" y="1259150"/>
                </a:cubicBezTo>
                <a:cubicBezTo>
                  <a:pt x="10405189" y="1259150"/>
                  <a:pt x="10442805" y="1246254"/>
                  <a:pt x="10475047" y="1233358"/>
                </a:cubicBezTo>
                <a:cubicBezTo>
                  <a:pt x="10507289" y="1220462"/>
                  <a:pt x="10544904" y="1188223"/>
                  <a:pt x="10583594" y="1214014"/>
                </a:cubicBezTo>
                <a:cubicBezTo>
                  <a:pt x="10596491" y="1220462"/>
                  <a:pt x="10621210" y="1239806"/>
                  <a:pt x="10621210" y="1201118"/>
                </a:cubicBezTo>
                <a:cubicBezTo>
                  <a:pt x="10611538" y="1201118"/>
                  <a:pt x="10603746" y="1201118"/>
                  <a:pt x="10596760" y="1198700"/>
                </a:cubicBezTo>
                <a:lnTo>
                  <a:pt x="10582800" y="1186653"/>
                </a:lnTo>
                <a:lnTo>
                  <a:pt x="10591854" y="1199432"/>
                </a:lnTo>
                <a:cubicBezTo>
                  <a:pt x="10588442" y="1205854"/>
                  <a:pt x="10581617" y="1207459"/>
                  <a:pt x="10577351" y="1204248"/>
                </a:cubicBezTo>
                <a:lnTo>
                  <a:pt x="10578117" y="1182613"/>
                </a:lnTo>
                <a:lnTo>
                  <a:pt x="10577146" y="1181774"/>
                </a:lnTo>
                <a:lnTo>
                  <a:pt x="10578145" y="1181822"/>
                </a:lnTo>
                <a:lnTo>
                  <a:pt x="10578204" y="1180167"/>
                </a:lnTo>
                <a:lnTo>
                  <a:pt x="10579420" y="1181883"/>
                </a:lnTo>
                <a:lnTo>
                  <a:pt x="10610866" y="1183386"/>
                </a:lnTo>
                <a:cubicBezTo>
                  <a:pt x="10621210" y="1183386"/>
                  <a:pt x="10630882" y="1181775"/>
                  <a:pt x="10640555" y="1175327"/>
                </a:cubicBezTo>
                <a:cubicBezTo>
                  <a:pt x="10659900" y="1162431"/>
                  <a:pt x="10653451" y="1136639"/>
                  <a:pt x="10653451" y="1111922"/>
                </a:cubicBezTo>
                <a:cubicBezTo>
                  <a:pt x="10692142" y="1136639"/>
                  <a:pt x="10743729" y="1207566"/>
                  <a:pt x="10692142" y="1259150"/>
                </a:cubicBezTo>
                <a:cubicBezTo>
                  <a:pt x="10640555" y="1310733"/>
                  <a:pt x="10583594" y="1317181"/>
                  <a:pt x="10526634" y="1322555"/>
                </a:cubicBezTo>
                <a:cubicBezTo>
                  <a:pt x="10526634" y="1304285"/>
                  <a:pt x="10526634" y="1265598"/>
                  <a:pt x="10507289" y="1265598"/>
                </a:cubicBezTo>
                <a:cubicBezTo>
                  <a:pt x="10507289" y="1291390"/>
                  <a:pt x="10513737" y="1317181"/>
                  <a:pt x="10507289" y="1341898"/>
                </a:cubicBezTo>
                <a:cubicBezTo>
                  <a:pt x="10500840" y="1380585"/>
                  <a:pt x="10455702" y="1361242"/>
                  <a:pt x="10442805" y="1354794"/>
                </a:cubicBezTo>
                <a:cubicBezTo>
                  <a:pt x="10410563" y="1354794"/>
                  <a:pt x="10385844" y="1348346"/>
                  <a:pt x="10353603" y="1354794"/>
                </a:cubicBezTo>
                <a:cubicBezTo>
                  <a:pt x="10327809" y="1361242"/>
                  <a:pt x="10334257" y="1393482"/>
                  <a:pt x="10314912" y="1419273"/>
                </a:cubicBezTo>
                <a:cubicBezTo>
                  <a:pt x="10295567" y="1445064"/>
                  <a:pt x="10269774" y="1445064"/>
                  <a:pt x="10250429" y="1451512"/>
                </a:cubicBezTo>
                <a:cubicBezTo>
                  <a:pt x="10224635" y="1457960"/>
                  <a:pt x="10199917" y="1470856"/>
                  <a:pt x="10174123" y="1490200"/>
                </a:cubicBezTo>
                <a:cubicBezTo>
                  <a:pt x="10148330" y="1515992"/>
                  <a:pt x="10122536" y="1515992"/>
                  <a:pt x="10090294" y="1509543"/>
                </a:cubicBezTo>
                <a:cubicBezTo>
                  <a:pt x="10070949" y="1509543"/>
                  <a:pt x="10051604" y="1496648"/>
                  <a:pt x="10051604" y="1540708"/>
                </a:cubicBezTo>
                <a:cubicBezTo>
                  <a:pt x="10161226" y="1527813"/>
                  <a:pt x="10269774" y="1496648"/>
                  <a:pt x="10379396" y="1457960"/>
                </a:cubicBezTo>
                <a:cubicBezTo>
                  <a:pt x="10494392" y="1425721"/>
                  <a:pt x="10609388" y="1393482"/>
                  <a:pt x="10717935" y="1361242"/>
                </a:cubicBezTo>
                <a:cubicBezTo>
                  <a:pt x="10750177" y="1354794"/>
                  <a:pt x="10769522" y="1322555"/>
                  <a:pt x="10795316" y="1317181"/>
                </a:cubicBezTo>
                <a:cubicBezTo>
                  <a:pt x="10820034" y="1304285"/>
                  <a:pt x="10845828" y="1304285"/>
                  <a:pt x="10878070" y="1297837"/>
                </a:cubicBezTo>
                <a:cubicBezTo>
                  <a:pt x="10929656" y="1284941"/>
                  <a:pt x="10987692" y="1265598"/>
                  <a:pt x="11044652" y="1252702"/>
                </a:cubicBezTo>
                <a:cubicBezTo>
                  <a:pt x="11154274" y="1226910"/>
                  <a:pt x="11269270" y="1201118"/>
                  <a:pt x="11378892" y="1168880"/>
                </a:cubicBezTo>
                <a:cubicBezTo>
                  <a:pt x="11846399" y="1060339"/>
                  <a:pt x="12314980" y="963604"/>
                  <a:pt x="12790010" y="893753"/>
                </a:cubicBezTo>
                <a:cubicBezTo>
                  <a:pt x="12790010" y="931365"/>
                  <a:pt x="12751319" y="919544"/>
                  <a:pt x="12751319" y="957156"/>
                </a:cubicBezTo>
                <a:cubicBezTo>
                  <a:pt x="12770664" y="957156"/>
                  <a:pt x="12790010" y="957156"/>
                  <a:pt x="12809355" y="957156"/>
                </a:cubicBezTo>
                <a:cubicBezTo>
                  <a:pt x="12809355" y="931365"/>
                  <a:pt x="12809355" y="912021"/>
                  <a:pt x="12809355" y="893753"/>
                </a:cubicBezTo>
                <a:cubicBezTo>
                  <a:pt x="12835148" y="893753"/>
                  <a:pt x="12859867" y="893753"/>
                  <a:pt x="12885660" y="919544"/>
                </a:cubicBezTo>
                <a:cubicBezTo>
                  <a:pt x="12885660" y="887305"/>
                  <a:pt x="12885660" y="855066"/>
                  <a:pt x="12885660" y="822827"/>
                </a:cubicBezTo>
                <a:cubicBezTo>
                  <a:pt x="12898557" y="809931"/>
                  <a:pt x="12911454" y="797036"/>
                  <a:pt x="12917902" y="784140"/>
                </a:cubicBezTo>
                <a:cubicBezTo>
                  <a:pt x="12898557" y="764797"/>
                  <a:pt x="12879212" y="745453"/>
                  <a:pt x="12859867" y="726110"/>
                </a:cubicBezTo>
                <a:cubicBezTo>
                  <a:pt x="12879212" y="719662"/>
                  <a:pt x="12917902" y="726110"/>
                  <a:pt x="12917902" y="675602"/>
                </a:cubicBezTo>
                <a:cubicBezTo>
                  <a:pt x="12898557" y="675602"/>
                  <a:pt x="12815803" y="643363"/>
                  <a:pt x="12809355" y="701393"/>
                </a:cubicBezTo>
                <a:cubicBezTo>
                  <a:pt x="12796458" y="771244"/>
                  <a:pt x="12757768" y="771244"/>
                  <a:pt x="12719078" y="784140"/>
                </a:cubicBezTo>
                <a:cubicBezTo>
                  <a:pt x="12623427" y="816379"/>
                  <a:pt x="12526701" y="842170"/>
                  <a:pt x="12431051" y="861514"/>
                </a:cubicBezTo>
                <a:cubicBezTo>
                  <a:pt x="12431051" y="816379"/>
                  <a:pt x="12418154" y="758349"/>
                  <a:pt x="12437499" y="719662"/>
                </a:cubicBezTo>
                <a:cubicBezTo>
                  <a:pt x="12449321" y="694945"/>
                  <a:pt x="12481563" y="688497"/>
                  <a:pt x="12500908" y="682050"/>
                </a:cubicBezTo>
                <a:cubicBezTo>
                  <a:pt x="12526701" y="675602"/>
                  <a:pt x="12552495" y="669154"/>
                  <a:pt x="12578288" y="662706"/>
                </a:cubicBezTo>
                <a:cubicBezTo>
                  <a:pt x="12680387" y="624019"/>
                  <a:pt x="12796458" y="604676"/>
                  <a:pt x="12905005" y="598228"/>
                </a:cubicBezTo>
                <a:cubicBezTo>
                  <a:pt x="12956592" y="598228"/>
                  <a:pt x="13008179" y="604676"/>
                  <a:pt x="13065140" y="611124"/>
                </a:cubicBezTo>
                <a:cubicBezTo>
                  <a:pt x="13079111" y="611124"/>
                  <a:pt x="13116727" y="604676"/>
                  <a:pt x="13123175" y="630467"/>
                </a:cubicBezTo>
                <a:cubicBezTo>
                  <a:pt x="13136072" y="649811"/>
                  <a:pt x="13103830" y="656258"/>
                  <a:pt x="13097382" y="656258"/>
                </a:cubicBezTo>
                <a:cubicBezTo>
                  <a:pt x="13053318" y="656258"/>
                  <a:pt x="13021076" y="624019"/>
                  <a:pt x="12995282" y="706766"/>
                </a:cubicBezTo>
                <a:cubicBezTo>
                  <a:pt x="12988834" y="732557"/>
                  <a:pt x="12975937" y="739005"/>
                  <a:pt x="12956592" y="739005"/>
                </a:cubicBezTo>
                <a:cubicBezTo>
                  <a:pt x="12950144" y="771244"/>
                  <a:pt x="12943696" y="803483"/>
                  <a:pt x="12943696" y="842170"/>
                </a:cubicBezTo>
                <a:cubicBezTo>
                  <a:pt x="12969489" y="842170"/>
                  <a:pt x="13001731" y="848618"/>
                  <a:pt x="13027524" y="848618"/>
                </a:cubicBezTo>
                <a:cubicBezTo>
                  <a:pt x="13053318" y="855066"/>
                  <a:pt x="13084485" y="842170"/>
                  <a:pt x="13103830" y="861514"/>
                </a:cubicBezTo>
                <a:cubicBezTo>
                  <a:pt x="13129623" y="887305"/>
                  <a:pt x="13084485" y="900201"/>
                  <a:pt x="13079111" y="900201"/>
                </a:cubicBezTo>
                <a:cubicBezTo>
                  <a:pt x="13053318" y="900201"/>
                  <a:pt x="13027524" y="893753"/>
                  <a:pt x="13001731" y="893753"/>
                </a:cubicBezTo>
                <a:cubicBezTo>
                  <a:pt x="12988834" y="893753"/>
                  <a:pt x="12950144" y="880857"/>
                  <a:pt x="12937247" y="906648"/>
                </a:cubicBezTo>
                <a:cubicBezTo>
                  <a:pt x="12930799" y="937813"/>
                  <a:pt x="12969489" y="931365"/>
                  <a:pt x="12975937" y="931365"/>
                </a:cubicBezTo>
                <a:cubicBezTo>
                  <a:pt x="13033973" y="931365"/>
                  <a:pt x="13084485" y="924917"/>
                  <a:pt x="13142520" y="924917"/>
                </a:cubicBezTo>
                <a:cubicBezTo>
                  <a:pt x="13380035" y="919544"/>
                  <a:pt x="13617550" y="919544"/>
                  <a:pt x="13855064" y="912021"/>
                </a:cubicBezTo>
                <a:cubicBezTo>
                  <a:pt x="14099027" y="912021"/>
                  <a:pt x="14341916" y="924917"/>
                  <a:pt x="14585879" y="919544"/>
                </a:cubicBezTo>
                <a:cubicBezTo>
                  <a:pt x="14637466" y="919544"/>
                  <a:pt x="14689053" y="906648"/>
                  <a:pt x="14739565" y="924917"/>
                </a:cubicBezTo>
                <a:cubicBezTo>
                  <a:pt x="14765358" y="931365"/>
                  <a:pt x="14784704" y="950708"/>
                  <a:pt x="14810497" y="950708"/>
                </a:cubicBezTo>
                <a:cubicBezTo>
                  <a:pt x="14829842" y="950708"/>
                  <a:pt x="14855636" y="944261"/>
                  <a:pt x="14874981" y="944261"/>
                </a:cubicBezTo>
                <a:cubicBezTo>
                  <a:pt x="14900774" y="944261"/>
                  <a:pt x="14920119" y="963604"/>
                  <a:pt x="14944838" y="982947"/>
                </a:cubicBezTo>
                <a:cubicBezTo>
                  <a:pt x="14970631" y="1002291"/>
                  <a:pt x="14996426" y="995843"/>
                  <a:pt x="15028666" y="995843"/>
                </a:cubicBezTo>
                <a:cubicBezTo>
                  <a:pt x="15067358" y="989395"/>
                  <a:pt x="15117870" y="982947"/>
                  <a:pt x="15150110" y="1034530"/>
                </a:cubicBezTo>
                <a:cubicBezTo>
                  <a:pt x="14836290" y="1008739"/>
                  <a:pt x="14527844" y="1002291"/>
                  <a:pt x="14220472" y="1002291"/>
                </a:cubicBezTo>
                <a:cubicBezTo>
                  <a:pt x="14367709" y="1028082"/>
                  <a:pt x="14521395" y="1053891"/>
                  <a:pt x="14669708" y="1079682"/>
                </a:cubicBezTo>
                <a:cubicBezTo>
                  <a:pt x="14739565" y="1099026"/>
                  <a:pt x="14816945" y="1111922"/>
                  <a:pt x="14887877" y="1124818"/>
                </a:cubicBezTo>
                <a:cubicBezTo>
                  <a:pt x="14957735" y="1130193"/>
                  <a:pt x="15015770" y="1181774"/>
                  <a:pt x="15080254" y="1188223"/>
                </a:cubicBezTo>
                <a:cubicBezTo>
                  <a:pt x="15227490" y="1207566"/>
                  <a:pt x="15374730" y="1246254"/>
                  <a:pt x="15528414" y="1272046"/>
                </a:cubicBezTo>
                <a:cubicBezTo>
                  <a:pt x="15599346" y="1291390"/>
                  <a:pt x="15676726" y="1297837"/>
                  <a:pt x="15747658" y="1317181"/>
                </a:cubicBezTo>
                <a:cubicBezTo>
                  <a:pt x="15778826" y="1330077"/>
                  <a:pt x="15811068" y="1341898"/>
                  <a:pt x="15849758" y="1341898"/>
                </a:cubicBezTo>
                <a:cubicBezTo>
                  <a:pt x="15862654" y="1341898"/>
                  <a:pt x="15869102" y="1322555"/>
                  <a:pt x="15882000" y="1322555"/>
                </a:cubicBezTo>
                <a:cubicBezTo>
                  <a:pt x="15894898" y="1322555"/>
                  <a:pt x="15907794" y="1322555"/>
                  <a:pt x="15920690" y="1322555"/>
                </a:cubicBezTo>
                <a:cubicBezTo>
                  <a:pt x="15920690" y="1361242"/>
                  <a:pt x="15882000" y="1348346"/>
                  <a:pt x="15882000" y="1387034"/>
                </a:cubicBezTo>
                <a:cubicBezTo>
                  <a:pt x="16067928" y="1438617"/>
                  <a:pt x="16253856" y="1490200"/>
                  <a:pt x="16439784" y="1547156"/>
                </a:cubicBezTo>
                <a:cubicBezTo>
                  <a:pt x="16530062" y="1572949"/>
                  <a:pt x="16619262" y="1605189"/>
                  <a:pt x="16709540" y="1637427"/>
                </a:cubicBezTo>
                <a:cubicBezTo>
                  <a:pt x="16748230" y="1656771"/>
                  <a:pt x="16793371" y="1663219"/>
                  <a:pt x="16830987" y="1689010"/>
                </a:cubicBezTo>
                <a:cubicBezTo>
                  <a:pt x="16856779" y="1695459"/>
                  <a:pt x="16837435" y="1758863"/>
                  <a:pt x="16863227" y="1758863"/>
                </a:cubicBezTo>
                <a:cubicBezTo>
                  <a:pt x="16863227" y="1721250"/>
                  <a:pt x="16856779" y="1695459"/>
                  <a:pt x="16882571" y="1689010"/>
                </a:cubicBezTo>
                <a:cubicBezTo>
                  <a:pt x="16901919" y="1689010"/>
                  <a:pt x="16901919" y="1656771"/>
                  <a:pt x="16901919" y="1630979"/>
                </a:cubicBezTo>
                <a:cubicBezTo>
                  <a:pt x="17023363" y="1637427"/>
                  <a:pt x="17139431" y="1650323"/>
                  <a:pt x="17254427" y="1695459"/>
                </a:cubicBezTo>
                <a:cubicBezTo>
                  <a:pt x="17312463" y="1714803"/>
                  <a:pt x="17357603" y="1752415"/>
                  <a:pt x="17409187" y="1784655"/>
                </a:cubicBezTo>
                <a:cubicBezTo>
                  <a:pt x="17459699" y="1816895"/>
                  <a:pt x="17511287" y="1810447"/>
                  <a:pt x="17562875" y="1816895"/>
                </a:cubicBezTo>
                <a:cubicBezTo>
                  <a:pt x="17793943" y="1849134"/>
                  <a:pt x="18025007" y="1951226"/>
                  <a:pt x="18248551" y="2054393"/>
                </a:cubicBezTo>
                <a:cubicBezTo>
                  <a:pt x="18704235" y="2272546"/>
                  <a:pt x="19134127" y="2579897"/>
                  <a:pt x="19576915" y="2843195"/>
                </a:cubicBezTo>
                <a:cubicBezTo>
                  <a:pt x="19570467" y="2856089"/>
                  <a:pt x="19564019" y="2888327"/>
                  <a:pt x="19551119" y="2888327"/>
                </a:cubicBezTo>
                <a:lnTo>
                  <a:pt x="19550419" y="2888216"/>
                </a:lnTo>
                <a:lnTo>
                  <a:pt x="19551099" y="2893081"/>
                </a:lnTo>
                <a:cubicBezTo>
                  <a:pt x="19550351" y="2897898"/>
                  <a:pt x="19548851" y="2902714"/>
                  <a:pt x="19548851" y="2909137"/>
                </a:cubicBezTo>
                <a:cubicBezTo>
                  <a:pt x="19545859" y="2902714"/>
                  <a:pt x="19542867" y="2897898"/>
                  <a:pt x="19542119" y="2893081"/>
                </a:cubicBezTo>
                <a:lnTo>
                  <a:pt x="19544547" y="2887289"/>
                </a:lnTo>
                <a:lnTo>
                  <a:pt x="19535803" y="2885909"/>
                </a:lnTo>
                <a:cubicBezTo>
                  <a:pt x="19530163" y="2885103"/>
                  <a:pt x="19525327" y="2885103"/>
                  <a:pt x="19525327" y="2888327"/>
                </a:cubicBezTo>
                <a:cubicBezTo>
                  <a:pt x="19531775" y="2914116"/>
                  <a:pt x="19570467" y="2933464"/>
                  <a:pt x="19583363" y="2946355"/>
                </a:cubicBezTo>
                <a:cubicBezTo>
                  <a:pt x="19609155" y="2964624"/>
                  <a:pt x="19634951" y="2977523"/>
                  <a:pt x="19654295" y="3003312"/>
                </a:cubicBezTo>
                <a:cubicBezTo>
                  <a:pt x="19634951" y="3042000"/>
                  <a:pt x="19589811" y="2977523"/>
                  <a:pt x="19564019" y="2958175"/>
                </a:cubicBezTo>
                <a:cubicBezTo>
                  <a:pt x="19531775" y="2933464"/>
                  <a:pt x="19460843" y="2933464"/>
                  <a:pt x="19436123" y="2888327"/>
                </a:cubicBezTo>
                <a:cubicBezTo>
                  <a:pt x="19423227" y="2868983"/>
                  <a:pt x="19429675" y="2836748"/>
                  <a:pt x="19423227" y="2810946"/>
                </a:cubicBezTo>
                <a:cubicBezTo>
                  <a:pt x="19423227" y="2785149"/>
                  <a:pt x="19403883" y="2772256"/>
                  <a:pt x="19384539" y="2759362"/>
                </a:cubicBezTo>
                <a:cubicBezTo>
                  <a:pt x="19339399" y="2728196"/>
                  <a:pt x="19287811" y="2715302"/>
                  <a:pt x="19243747" y="2695958"/>
                </a:cubicBezTo>
                <a:cubicBezTo>
                  <a:pt x="19192163" y="2670168"/>
                  <a:pt x="19140575" y="2650824"/>
                  <a:pt x="19088987" y="2631480"/>
                </a:cubicBezTo>
                <a:cubicBezTo>
                  <a:pt x="19043851" y="2612137"/>
                  <a:pt x="19006235" y="2566999"/>
                  <a:pt x="18961095" y="2547657"/>
                </a:cubicBezTo>
                <a:cubicBezTo>
                  <a:pt x="18928855" y="2535836"/>
                  <a:pt x="18883715" y="2573448"/>
                  <a:pt x="18883715" y="2510046"/>
                </a:cubicBezTo>
                <a:cubicBezTo>
                  <a:pt x="18877267" y="2471358"/>
                  <a:pt x="18794511" y="2458463"/>
                  <a:pt x="18775167" y="2445566"/>
                </a:cubicBezTo>
                <a:cubicBezTo>
                  <a:pt x="18563447" y="2356369"/>
                  <a:pt x="18345275" y="2259652"/>
                  <a:pt x="18127107" y="2162932"/>
                </a:cubicBezTo>
                <a:lnTo>
                  <a:pt x="17978275" y="2099225"/>
                </a:lnTo>
                <a:lnTo>
                  <a:pt x="17977047" y="2101046"/>
                </a:lnTo>
                <a:cubicBezTo>
                  <a:pt x="17974587" y="2101046"/>
                  <a:pt x="17971303" y="2099015"/>
                  <a:pt x="17968023" y="2094952"/>
                </a:cubicBezTo>
                <a:lnTo>
                  <a:pt x="17968335" y="2094952"/>
                </a:lnTo>
                <a:lnTo>
                  <a:pt x="17805763" y="2022153"/>
                </a:lnTo>
                <a:cubicBezTo>
                  <a:pt x="17755251" y="1996361"/>
                  <a:pt x="17710111" y="1970570"/>
                  <a:pt x="17658527" y="1957674"/>
                </a:cubicBezTo>
                <a:cubicBezTo>
                  <a:pt x="17606939" y="1951226"/>
                  <a:pt x="17562875" y="1964122"/>
                  <a:pt x="17511287" y="1970570"/>
                </a:cubicBezTo>
                <a:cubicBezTo>
                  <a:pt x="17652079" y="2041497"/>
                  <a:pt x="17793943" y="2093081"/>
                  <a:pt x="17934731" y="2156485"/>
                </a:cubicBezTo>
                <a:cubicBezTo>
                  <a:pt x="17998139" y="2188728"/>
                  <a:pt x="18062623" y="2220961"/>
                  <a:pt x="18127107" y="2253207"/>
                </a:cubicBezTo>
                <a:cubicBezTo>
                  <a:pt x="18133555" y="2259652"/>
                  <a:pt x="18165795" y="2272546"/>
                  <a:pt x="18165795" y="2285443"/>
                </a:cubicBezTo>
                <a:cubicBezTo>
                  <a:pt x="18152899" y="2311236"/>
                  <a:pt x="18127107" y="2304791"/>
                  <a:pt x="18127107" y="2337027"/>
                </a:cubicBezTo>
                <a:cubicBezTo>
                  <a:pt x="18146451" y="2343474"/>
                  <a:pt x="18165795" y="2348847"/>
                  <a:pt x="18185143" y="2361740"/>
                </a:cubicBezTo>
                <a:cubicBezTo>
                  <a:pt x="18185143" y="2343474"/>
                  <a:pt x="18178695" y="2317683"/>
                  <a:pt x="18191591" y="2304791"/>
                </a:cubicBezTo>
                <a:cubicBezTo>
                  <a:pt x="18204487" y="2285443"/>
                  <a:pt x="18222759" y="2291889"/>
                  <a:pt x="18242103" y="2291889"/>
                </a:cubicBezTo>
                <a:cubicBezTo>
                  <a:pt x="18229207" y="2311235"/>
                  <a:pt x="18230819" y="2325474"/>
                  <a:pt x="18238071" y="2335818"/>
                </a:cubicBezTo>
                <a:lnTo>
                  <a:pt x="18239139" y="2336553"/>
                </a:lnTo>
                <a:lnTo>
                  <a:pt x="18245035" y="2322465"/>
                </a:lnTo>
                <a:cubicBezTo>
                  <a:pt x="18248195" y="2328886"/>
                  <a:pt x="18248195" y="2333701"/>
                  <a:pt x="18247403" y="2338518"/>
                </a:cubicBezTo>
                <a:lnTo>
                  <a:pt x="18246903" y="2341904"/>
                </a:lnTo>
                <a:lnTo>
                  <a:pt x="18267895" y="2356369"/>
                </a:lnTo>
                <a:cubicBezTo>
                  <a:pt x="18287243" y="2356369"/>
                  <a:pt x="18293691" y="2343474"/>
                  <a:pt x="18306587" y="2343474"/>
                </a:cubicBezTo>
                <a:cubicBezTo>
                  <a:pt x="18325931" y="2337027"/>
                  <a:pt x="18338827" y="2348847"/>
                  <a:pt x="18351723" y="2356369"/>
                </a:cubicBezTo>
                <a:cubicBezTo>
                  <a:pt x="18338827" y="2381086"/>
                  <a:pt x="18313035" y="2393980"/>
                  <a:pt x="18300139" y="2413338"/>
                </a:cubicBezTo>
                <a:cubicBezTo>
                  <a:pt x="18325931" y="2432672"/>
                  <a:pt x="18351723" y="2452014"/>
                  <a:pt x="18371071" y="2477804"/>
                </a:cubicBezTo>
                <a:cubicBezTo>
                  <a:pt x="18351723" y="2497149"/>
                  <a:pt x="18319483" y="2477804"/>
                  <a:pt x="18293691" y="2458463"/>
                </a:cubicBezTo>
                <a:cubicBezTo>
                  <a:pt x="18261447" y="2439119"/>
                  <a:pt x="18235655" y="2426225"/>
                  <a:pt x="18204487" y="2413338"/>
                </a:cubicBezTo>
                <a:cubicBezTo>
                  <a:pt x="18133555" y="2374638"/>
                  <a:pt x="18069071" y="2343474"/>
                  <a:pt x="18005663" y="2311236"/>
                </a:cubicBezTo>
                <a:cubicBezTo>
                  <a:pt x="17947627" y="2278994"/>
                  <a:pt x="17902487" y="2233859"/>
                  <a:pt x="17838007" y="2220961"/>
                </a:cubicBezTo>
                <a:cubicBezTo>
                  <a:pt x="17774595" y="2208069"/>
                  <a:pt x="17710111" y="2182276"/>
                  <a:pt x="17652079" y="2162932"/>
                </a:cubicBezTo>
                <a:cubicBezTo>
                  <a:pt x="17370499" y="2067288"/>
                  <a:pt x="17094295" y="1977018"/>
                  <a:pt x="16811639" y="1894269"/>
                </a:cubicBezTo>
                <a:cubicBezTo>
                  <a:pt x="16562302" y="1816895"/>
                  <a:pt x="16305442" y="1733071"/>
                  <a:pt x="16055030" y="1663219"/>
                </a:cubicBezTo>
                <a:cubicBezTo>
                  <a:pt x="15933586" y="1624531"/>
                  <a:pt x="15804620" y="1592292"/>
                  <a:pt x="15683176" y="1560052"/>
                </a:cubicBezTo>
                <a:cubicBezTo>
                  <a:pt x="15618692" y="1547156"/>
                  <a:pt x="15560658" y="1535335"/>
                  <a:pt x="15503696" y="1503096"/>
                </a:cubicBezTo>
                <a:cubicBezTo>
                  <a:pt x="15458558" y="1477304"/>
                  <a:pt x="15400522" y="1412826"/>
                  <a:pt x="15355384" y="1451512"/>
                </a:cubicBezTo>
                <a:cubicBezTo>
                  <a:pt x="15304872" y="1496648"/>
                  <a:pt x="15259734" y="1457960"/>
                  <a:pt x="15201698" y="1432169"/>
                </a:cubicBezTo>
                <a:cubicBezTo>
                  <a:pt x="15143662" y="1406377"/>
                  <a:pt x="15093150" y="1393482"/>
                  <a:pt x="15035114" y="1380585"/>
                </a:cubicBezTo>
                <a:cubicBezTo>
                  <a:pt x="14920119" y="1354794"/>
                  <a:pt x="14797600" y="1354794"/>
                  <a:pt x="14682604" y="1335450"/>
                </a:cubicBezTo>
                <a:cubicBezTo>
                  <a:pt x="14650363" y="1322555"/>
                  <a:pt x="14393503" y="1252702"/>
                  <a:pt x="14393503" y="1322555"/>
                </a:cubicBezTo>
                <a:cubicBezTo>
                  <a:pt x="14445090" y="1322555"/>
                  <a:pt x="14502050" y="1304285"/>
                  <a:pt x="14553637" y="1322555"/>
                </a:cubicBezTo>
                <a:lnTo>
                  <a:pt x="14578113" y="1332752"/>
                </a:lnTo>
                <a:lnTo>
                  <a:pt x="14574370" y="1320307"/>
                </a:lnTo>
                <a:cubicBezTo>
                  <a:pt x="14580357" y="1308142"/>
                  <a:pt x="14586345" y="1308142"/>
                  <a:pt x="14592332" y="1320307"/>
                </a:cubicBezTo>
                <a:lnTo>
                  <a:pt x="14583496" y="1334995"/>
                </a:lnTo>
                <a:lnTo>
                  <a:pt x="14621345" y="1350764"/>
                </a:lnTo>
                <a:cubicBezTo>
                  <a:pt x="14643914" y="1359630"/>
                  <a:pt x="14666484" y="1367690"/>
                  <a:pt x="14689053" y="1374138"/>
                </a:cubicBezTo>
                <a:cubicBezTo>
                  <a:pt x="14797600" y="1399929"/>
                  <a:pt x="14907222" y="1432169"/>
                  <a:pt x="15009322" y="1457960"/>
                </a:cubicBezTo>
                <a:cubicBezTo>
                  <a:pt x="15221042" y="1515992"/>
                  <a:pt x="15432764" y="1579396"/>
                  <a:pt x="15644486" y="1637427"/>
                </a:cubicBezTo>
                <a:cubicBezTo>
                  <a:pt x="15856206" y="1695459"/>
                  <a:pt x="16067928" y="1758863"/>
                  <a:pt x="16273202" y="1823342"/>
                </a:cubicBezTo>
                <a:cubicBezTo>
                  <a:pt x="16381748" y="1855581"/>
                  <a:pt x="16491370" y="1887821"/>
                  <a:pt x="16599918" y="1920063"/>
                </a:cubicBezTo>
                <a:cubicBezTo>
                  <a:pt x="16645058" y="1932957"/>
                  <a:pt x="16696644" y="1951226"/>
                  <a:pt x="16741782" y="1957674"/>
                </a:cubicBezTo>
                <a:cubicBezTo>
                  <a:pt x="16779399" y="1964122"/>
                  <a:pt x="16767576" y="2022153"/>
                  <a:pt x="16767576" y="2060841"/>
                </a:cubicBezTo>
                <a:cubicBezTo>
                  <a:pt x="16785847" y="2060841"/>
                  <a:pt x="16798743" y="2054393"/>
                  <a:pt x="16811639" y="2060841"/>
                </a:cubicBezTo>
                <a:cubicBezTo>
                  <a:pt x="16824539" y="2060841"/>
                  <a:pt x="16830987" y="2086632"/>
                  <a:pt x="16818087" y="2093081"/>
                </a:cubicBezTo>
                <a:cubicBezTo>
                  <a:pt x="16779399" y="2099528"/>
                  <a:pt x="16735334" y="2073737"/>
                  <a:pt x="16696644" y="2060841"/>
                </a:cubicBezTo>
                <a:cubicBezTo>
                  <a:pt x="16580574" y="2022153"/>
                  <a:pt x="16465578" y="1989913"/>
                  <a:pt x="16350582" y="1957674"/>
                </a:cubicBezTo>
                <a:cubicBezTo>
                  <a:pt x="16119514" y="1894269"/>
                  <a:pt x="15888450" y="1836238"/>
                  <a:pt x="15657382" y="1816895"/>
                </a:cubicBezTo>
                <a:cubicBezTo>
                  <a:pt x="15657382" y="1836238"/>
                  <a:pt x="15657382" y="1862030"/>
                  <a:pt x="15644486" y="1874926"/>
                </a:cubicBezTo>
                <a:cubicBezTo>
                  <a:pt x="15631590" y="1849134"/>
                  <a:pt x="15625140" y="1810447"/>
                  <a:pt x="15599346" y="1797550"/>
                </a:cubicBezTo>
                <a:cubicBezTo>
                  <a:pt x="15580002" y="1778207"/>
                  <a:pt x="15560658" y="1784655"/>
                  <a:pt x="15542386" y="1784655"/>
                </a:cubicBezTo>
                <a:cubicBezTo>
                  <a:pt x="15484350" y="1784655"/>
                  <a:pt x="15426316" y="1778207"/>
                  <a:pt x="15368280" y="1771759"/>
                </a:cubicBezTo>
                <a:cubicBezTo>
                  <a:pt x="15259734" y="1758863"/>
                  <a:pt x="15143662" y="1745967"/>
                  <a:pt x="15035114" y="1727698"/>
                </a:cubicBezTo>
                <a:cubicBezTo>
                  <a:pt x="14804049" y="1689010"/>
                  <a:pt x="14579431" y="1643876"/>
                  <a:pt x="14354813" y="1598740"/>
                </a:cubicBezTo>
                <a:cubicBezTo>
                  <a:pt x="14354813" y="1682563"/>
                  <a:pt x="14296777" y="1689010"/>
                  <a:pt x="14259162" y="1708354"/>
                </a:cubicBezTo>
                <a:cubicBezTo>
                  <a:pt x="14316122" y="1752415"/>
                  <a:pt x="14380606" y="1740594"/>
                  <a:pt x="14445090" y="1752415"/>
                </a:cubicBezTo>
                <a:cubicBezTo>
                  <a:pt x="14464435" y="1752415"/>
                  <a:pt x="14490228" y="1765311"/>
                  <a:pt x="14509573" y="1758863"/>
                </a:cubicBezTo>
                <a:cubicBezTo>
                  <a:pt x="14527844" y="1752415"/>
                  <a:pt x="14527844" y="1727698"/>
                  <a:pt x="14534292" y="1701906"/>
                </a:cubicBezTo>
                <a:cubicBezTo>
                  <a:pt x="14553637" y="1637427"/>
                  <a:pt x="14663259" y="1727698"/>
                  <a:pt x="14689053" y="1740594"/>
                </a:cubicBezTo>
                <a:cubicBezTo>
                  <a:pt x="14714846" y="1752415"/>
                  <a:pt x="14752462" y="1778207"/>
                  <a:pt x="14778255" y="1778207"/>
                </a:cubicBezTo>
                <a:cubicBezTo>
                  <a:pt x="14791152" y="1778207"/>
                  <a:pt x="14797600" y="1745967"/>
                  <a:pt x="14804049" y="1727698"/>
                </a:cubicBezTo>
                <a:cubicBezTo>
                  <a:pt x="14931941" y="1855581"/>
                  <a:pt x="15093150" y="1855581"/>
                  <a:pt x="15240388" y="1862030"/>
                </a:cubicBezTo>
                <a:cubicBezTo>
                  <a:pt x="15285526" y="1862030"/>
                  <a:pt x="15330666" y="1862030"/>
                  <a:pt x="15374730" y="1855581"/>
                </a:cubicBezTo>
                <a:cubicBezTo>
                  <a:pt x="15394074" y="1855581"/>
                  <a:pt x="15413418" y="1849134"/>
                  <a:pt x="15432764" y="1849134"/>
                </a:cubicBezTo>
                <a:cubicBezTo>
                  <a:pt x="15439212" y="1868478"/>
                  <a:pt x="15452110" y="1874926"/>
                  <a:pt x="15471454" y="1881373"/>
                </a:cubicBezTo>
                <a:cubicBezTo>
                  <a:pt x="15510146" y="1894269"/>
                  <a:pt x="15547760" y="1881373"/>
                  <a:pt x="15586450" y="1887821"/>
                </a:cubicBezTo>
                <a:cubicBezTo>
                  <a:pt x="15612244" y="1894269"/>
                  <a:pt x="15644486" y="1907166"/>
                  <a:pt x="15663830" y="1874926"/>
                </a:cubicBezTo>
                <a:cubicBezTo>
                  <a:pt x="15670278" y="1900718"/>
                  <a:pt x="15670278" y="1920063"/>
                  <a:pt x="15676726" y="1938330"/>
                </a:cubicBezTo>
                <a:cubicBezTo>
                  <a:pt x="15683176" y="1945853"/>
                  <a:pt x="15696072" y="1945853"/>
                  <a:pt x="15702522" y="1945853"/>
                </a:cubicBezTo>
                <a:cubicBezTo>
                  <a:pt x="15728314" y="1951226"/>
                  <a:pt x="15753034" y="1957674"/>
                  <a:pt x="15778826" y="1964122"/>
                </a:cubicBezTo>
                <a:cubicBezTo>
                  <a:pt x="15817518" y="1970570"/>
                  <a:pt x="15862654" y="1983465"/>
                  <a:pt x="15901346" y="2015705"/>
                </a:cubicBezTo>
                <a:cubicBezTo>
                  <a:pt x="15791722" y="2002809"/>
                  <a:pt x="15683176" y="1989913"/>
                  <a:pt x="15573554" y="1977018"/>
                </a:cubicBezTo>
                <a:cubicBezTo>
                  <a:pt x="15535938" y="1977018"/>
                  <a:pt x="15465006" y="1996361"/>
                  <a:pt x="15439212" y="1964122"/>
                </a:cubicBezTo>
                <a:lnTo>
                  <a:pt x="15435056" y="1958224"/>
                </a:lnTo>
                <a:lnTo>
                  <a:pt x="15436004" y="1965833"/>
                </a:lnTo>
                <a:lnTo>
                  <a:pt x="15432090" y="1964842"/>
                </a:lnTo>
                <a:lnTo>
                  <a:pt x="15436004" y="1970714"/>
                </a:lnTo>
                <a:cubicBezTo>
                  <a:pt x="15430016" y="1970714"/>
                  <a:pt x="15424030" y="1970714"/>
                  <a:pt x="15418042" y="1970714"/>
                </a:cubicBezTo>
                <a:lnTo>
                  <a:pt x="15423422" y="1962646"/>
                </a:lnTo>
                <a:lnTo>
                  <a:pt x="15422532" y="1962421"/>
                </a:lnTo>
                <a:cubicBezTo>
                  <a:pt x="15421036" y="1960715"/>
                  <a:pt x="15419914" y="1958156"/>
                  <a:pt x="15419164" y="1954316"/>
                </a:cubicBezTo>
                <a:lnTo>
                  <a:pt x="15418200" y="1940768"/>
                </a:lnTo>
                <a:lnTo>
                  <a:pt x="15413418" y="1945853"/>
                </a:lnTo>
                <a:cubicBezTo>
                  <a:pt x="15406970" y="1964122"/>
                  <a:pt x="15387626" y="1964122"/>
                  <a:pt x="15374730" y="1957674"/>
                </a:cubicBezTo>
                <a:cubicBezTo>
                  <a:pt x="15348934" y="1957674"/>
                  <a:pt x="15311320" y="1970570"/>
                  <a:pt x="15285526" y="1951226"/>
                </a:cubicBezTo>
                <a:cubicBezTo>
                  <a:pt x="15272630" y="1938330"/>
                  <a:pt x="15272630" y="1913613"/>
                  <a:pt x="15259734" y="1894269"/>
                </a:cubicBezTo>
                <a:cubicBezTo>
                  <a:pt x="15253286" y="1874926"/>
                  <a:pt x="15233940" y="1868478"/>
                  <a:pt x="15221042" y="1868478"/>
                </a:cubicBezTo>
                <a:cubicBezTo>
                  <a:pt x="15214594" y="1868478"/>
                  <a:pt x="15156558" y="1881373"/>
                  <a:pt x="15163008" y="1907166"/>
                </a:cubicBezTo>
                <a:cubicBezTo>
                  <a:pt x="15175904" y="1932957"/>
                  <a:pt x="15221042" y="1881373"/>
                  <a:pt x="15221042" y="1938330"/>
                </a:cubicBezTo>
                <a:cubicBezTo>
                  <a:pt x="14881429" y="1862030"/>
                  <a:pt x="14540740" y="1810447"/>
                  <a:pt x="14194678" y="1791103"/>
                </a:cubicBezTo>
                <a:cubicBezTo>
                  <a:pt x="14201127" y="1752415"/>
                  <a:pt x="14214023" y="1727698"/>
                  <a:pt x="14233368" y="1714803"/>
                </a:cubicBezTo>
                <a:cubicBezTo>
                  <a:pt x="14105476" y="1605189"/>
                  <a:pt x="13950715" y="1637427"/>
                  <a:pt x="13803477" y="1663219"/>
                </a:cubicBezTo>
                <a:cubicBezTo>
                  <a:pt x="13803477" y="1624531"/>
                  <a:pt x="13848616" y="1637427"/>
                  <a:pt x="13848616" y="1598740"/>
                </a:cubicBezTo>
                <a:cubicBezTo>
                  <a:pt x="13809926" y="1598740"/>
                  <a:pt x="13771236" y="1611636"/>
                  <a:pt x="13738994" y="1598740"/>
                </a:cubicBezTo>
                <a:cubicBezTo>
                  <a:pt x="13726097" y="1592292"/>
                  <a:pt x="13726097" y="1547156"/>
                  <a:pt x="13719649" y="1535335"/>
                </a:cubicBezTo>
                <a:cubicBezTo>
                  <a:pt x="13706752" y="1503096"/>
                  <a:pt x="13662688" y="1503096"/>
                  <a:pt x="13643343" y="1496648"/>
                </a:cubicBezTo>
                <a:cubicBezTo>
                  <a:pt x="13630447" y="1490200"/>
                  <a:pt x="13617550" y="1480528"/>
                  <a:pt x="13603847" y="1470856"/>
                </a:cubicBezTo>
                <a:lnTo>
                  <a:pt x="13600816" y="1469093"/>
                </a:lnTo>
                <a:lnTo>
                  <a:pt x="13603909" y="1483018"/>
                </a:lnTo>
                <a:cubicBezTo>
                  <a:pt x="13603089" y="1487031"/>
                  <a:pt x="13599807" y="1487031"/>
                  <a:pt x="13593245" y="1477398"/>
                </a:cubicBezTo>
                <a:cubicBezTo>
                  <a:pt x="13593245" y="1474187"/>
                  <a:pt x="13594886" y="1470977"/>
                  <a:pt x="13596527" y="1468569"/>
                </a:cubicBezTo>
                <a:lnTo>
                  <a:pt x="13597619" y="1467233"/>
                </a:lnTo>
                <a:lnTo>
                  <a:pt x="13559514" y="1445064"/>
                </a:lnTo>
                <a:cubicBezTo>
                  <a:pt x="13565963" y="1457960"/>
                  <a:pt x="13565963" y="1470856"/>
                  <a:pt x="13572411" y="1477304"/>
                </a:cubicBezTo>
                <a:cubicBezTo>
                  <a:pt x="13578859" y="1490200"/>
                  <a:pt x="13591756" y="1477304"/>
                  <a:pt x="13598205" y="1483753"/>
                </a:cubicBezTo>
                <a:cubicBezTo>
                  <a:pt x="13604653" y="1496648"/>
                  <a:pt x="13598205" y="1522439"/>
                  <a:pt x="13598205" y="1540708"/>
                </a:cubicBezTo>
                <a:cubicBezTo>
                  <a:pt x="13501479" y="1527813"/>
                  <a:pt x="13405828" y="1515992"/>
                  <a:pt x="13302654" y="1509543"/>
                </a:cubicBezTo>
                <a:cubicBezTo>
                  <a:pt x="13367138" y="1432169"/>
                  <a:pt x="13450967" y="1470856"/>
                  <a:pt x="13520824" y="1477304"/>
                </a:cubicBezTo>
                <a:cubicBezTo>
                  <a:pt x="13520824" y="1451512"/>
                  <a:pt x="13514376" y="1419273"/>
                  <a:pt x="13540169" y="1412826"/>
                </a:cubicBezTo>
                <a:cubicBezTo>
                  <a:pt x="13559514" y="1406377"/>
                  <a:pt x="13572411" y="1412826"/>
                  <a:pt x="13591756" y="1419273"/>
                </a:cubicBezTo>
                <a:cubicBezTo>
                  <a:pt x="13611101" y="1419273"/>
                  <a:pt x="13656240" y="1432169"/>
                  <a:pt x="13656240" y="1387034"/>
                </a:cubicBezTo>
                <a:cubicBezTo>
                  <a:pt x="13501479" y="1393482"/>
                  <a:pt x="13354241" y="1374138"/>
                  <a:pt x="13200555" y="1374138"/>
                </a:cubicBezTo>
                <a:cubicBezTo>
                  <a:pt x="13059766" y="1380585"/>
                  <a:pt x="12911454" y="1387034"/>
                  <a:pt x="12777113" y="1477304"/>
                </a:cubicBezTo>
                <a:cubicBezTo>
                  <a:pt x="12822251" y="1483753"/>
                  <a:pt x="12859867" y="1496648"/>
                  <a:pt x="12898557" y="1509543"/>
                </a:cubicBezTo>
                <a:cubicBezTo>
                  <a:pt x="12898557" y="1527813"/>
                  <a:pt x="12892109" y="1547156"/>
                  <a:pt x="12892109" y="1572949"/>
                </a:cubicBezTo>
                <a:cubicBezTo>
                  <a:pt x="12872764" y="1547156"/>
                  <a:pt x="12859867" y="1547156"/>
                  <a:pt x="12848045" y="1579396"/>
                </a:cubicBezTo>
                <a:cubicBezTo>
                  <a:pt x="12879212" y="1592292"/>
                  <a:pt x="12924350" y="1598740"/>
                  <a:pt x="12898557" y="1669667"/>
                </a:cubicBezTo>
                <a:cubicBezTo>
                  <a:pt x="12885660" y="1708354"/>
                  <a:pt x="12841596" y="1689010"/>
                  <a:pt x="12822251" y="1689010"/>
                </a:cubicBezTo>
                <a:cubicBezTo>
                  <a:pt x="12790010" y="1689010"/>
                  <a:pt x="12770664" y="1708354"/>
                  <a:pt x="12744871" y="1727698"/>
                </a:cubicBezTo>
                <a:cubicBezTo>
                  <a:pt x="12712629" y="1745967"/>
                  <a:pt x="12667491" y="1740594"/>
                  <a:pt x="12629875" y="1740594"/>
                </a:cubicBezTo>
                <a:cubicBezTo>
                  <a:pt x="12597633" y="1740594"/>
                  <a:pt x="12565391" y="1740594"/>
                  <a:pt x="12526701" y="1745967"/>
                </a:cubicBezTo>
                <a:cubicBezTo>
                  <a:pt x="12456844" y="1752415"/>
                  <a:pt x="12379464" y="1765311"/>
                  <a:pt x="12302083" y="1778207"/>
                </a:cubicBezTo>
                <a:cubicBezTo>
                  <a:pt x="12225778" y="1797550"/>
                  <a:pt x="12154846" y="1816895"/>
                  <a:pt x="12077465" y="1816895"/>
                </a:cubicBezTo>
                <a:cubicBezTo>
                  <a:pt x="12038775" y="1816895"/>
                  <a:pt x="12020505" y="1829790"/>
                  <a:pt x="11988263" y="1849134"/>
                </a:cubicBezTo>
                <a:cubicBezTo>
                  <a:pt x="11962469" y="1868478"/>
                  <a:pt x="11930228" y="1862030"/>
                  <a:pt x="11897986" y="1862030"/>
                </a:cubicBezTo>
                <a:cubicBezTo>
                  <a:pt x="11833502" y="1868478"/>
                  <a:pt x="11763645" y="1881373"/>
                  <a:pt x="11699161" y="1920063"/>
                </a:cubicBezTo>
                <a:cubicBezTo>
                  <a:pt x="11673368" y="1938330"/>
                  <a:pt x="11660471" y="1938330"/>
                  <a:pt x="11635752" y="1920063"/>
                </a:cubicBezTo>
                <a:lnTo>
                  <a:pt x="11635483" y="1919987"/>
                </a:lnTo>
                <a:lnTo>
                  <a:pt x="11616508" y="1914622"/>
                </a:lnTo>
                <a:cubicBezTo>
                  <a:pt x="11597465" y="1912808"/>
                  <a:pt x="11579329" y="1920063"/>
                  <a:pt x="11564820" y="1920063"/>
                </a:cubicBezTo>
                <a:cubicBezTo>
                  <a:pt x="11603510" y="1964122"/>
                  <a:pt x="11660471" y="1932957"/>
                  <a:pt x="11692713" y="1989913"/>
                </a:cubicBezTo>
                <a:cubicBezTo>
                  <a:pt x="11468095" y="2041497"/>
                  <a:pt x="11243477" y="2112430"/>
                  <a:pt x="11019934" y="2195172"/>
                </a:cubicBezTo>
                <a:cubicBezTo>
                  <a:pt x="10910311" y="2233859"/>
                  <a:pt x="10801764" y="2266099"/>
                  <a:pt x="10692142" y="2311236"/>
                </a:cubicBezTo>
                <a:cubicBezTo>
                  <a:pt x="10640555" y="2330579"/>
                  <a:pt x="10590043" y="2361740"/>
                  <a:pt x="10538456" y="2393980"/>
                </a:cubicBezTo>
                <a:cubicBezTo>
                  <a:pt x="10513737" y="2406870"/>
                  <a:pt x="10487943" y="2400427"/>
                  <a:pt x="10468598" y="2406870"/>
                </a:cubicBezTo>
                <a:cubicBezTo>
                  <a:pt x="10449253" y="2413338"/>
                  <a:pt x="10455702" y="2445566"/>
                  <a:pt x="10449253" y="2464911"/>
                </a:cubicBezTo>
                <a:cubicBezTo>
                  <a:pt x="10653451" y="2387533"/>
                  <a:pt x="10865173" y="2311236"/>
                  <a:pt x="11070446" y="2246753"/>
                </a:cubicBezTo>
                <a:cubicBezTo>
                  <a:pt x="11070446" y="2266099"/>
                  <a:pt x="11070446" y="2291889"/>
                  <a:pt x="11070446" y="2311236"/>
                </a:cubicBezTo>
                <a:cubicBezTo>
                  <a:pt x="11230580" y="2259652"/>
                  <a:pt x="11385341" y="2201616"/>
                  <a:pt x="11545475" y="2169380"/>
                </a:cubicBezTo>
                <a:cubicBezTo>
                  <a:pt x="11616407" y="2151111"/>
                  <a:pt x="11686264" y="2143586"/>
                  <a:pt x="11763645" y="2156485"/>
                </a:cubicBezTo>
                <a:cubicBezTo>
                  <a:pt x="11776542" y="2162932"/>
                  <a:pt x="11808783" y="2162932"/>
                  <a:pt x="11815232" y="2125320"/>
                </a:cubicBezTo>
                <a:cubicBezTo>
                  <a:pt x="11821680" y="2099528"/>
                  <a:pt x="11828129" y="2080184"/>
                  <a:pt x="11846399" y="2080184"/>
                </a:cubicBezTo>
                <a:cubicBezTo>
                  <a:pt x="11878641" y="2086632"/>
                  <a:pt x="11910883" y="2099528"/>
                  <a:pt x="11943124" y="2099528"/>
                </a:cubicBezTo>
                <a:cubicBezTo>
                  <a:pt x="11968918" y="2099528"/>
                  <a:pt x="11949573" y="2125320"/>
                  <a:pt x="11968918" y="2125320"/>
                </a:cubicBezTo>
                <a:cubicBezTo>
                  <a:pt x="11988263" y="2125320"/>
                  <a:pt x="12007608" y="2131768"/>
                  <a:pt x="12026953" y="2125320"/>
                </a:cubicBezTo>
                <a:cubicBezTo>
                  <a:pt x="12038775" y="2125320"/>
                  <a:pt x="12033401" y="2112430"/>
                  <a:pt x="12033401" y="2099528"/>
                </a:cubicBezTo>
                <a:cubicBezTo>
                  <a:pt x="12038775" y="2086632"/>
                  <a:pt x="12051672" y="2086632"/>
                  <a:pt x="12058120" y="2086632"/>
                </a:cubicBezTo>
                <a:cubicBezTo>
                  <a:pt x="12077465" y="2086632"/>
                  <a:pt x="12096810" y="2086632"/>
                  <a:pt x="12116155" y="2086632"/>
                </a:cubicBezTo>
                <a:cubicBezTo>
                  <a:pt x="12148397" y="2086632"/>
                  <a:pt x="12212881" y="2099528"/>
                  <a:pt x="12212881" y="2035049"/>
                </a:cubicBezTo>
                <a:cubicBezTo>
                  <a:pt x="12212881" y="1977018"/>
                  <a:pt x="12174191" y="1862030"/>
                  <a:pt x="12135501" y="1907166"/>
                </a:cubicBezTo>
                <a:cubicBezTo>
                  <a:pt x="12135501" y="1887821"/>
                  <a:pt x="12129052" y="1868478"/>
                  <a:pt x="12129052" y="1849134"/>
                </a:cubicBezTo>
                <a:cubicBezTo>
                  <a:pt x="12225778" y="1842686"/>
                  <a:pt x="12327877" y="1836238"/>
                  <a:pt x="12431051" y="1829790"/>
                </a:cubicBezTo>
                <a:cubicBezTo>
                  <a:pt x="12379464" y="1842686"/>
                  <a:pt x="12321428" y="1829790"/>
                  <a:pt x="12276290" y="1868478"/>
                </a:cubicBezTo>
                <a:cubicBezTo>
                  <a:pt x="12219329" y="1913613"/>
                  <a:pt x="12340773" y="1920063"/>
                  <a:pt x="12353670" y="1920063"/>
                </a:cubicBezTo>
                <a:cubicBezTo>
                  <a:pt x="12334325" y="1951226"/>
                  <a:pt x="12295635" y="1957674"/>
                  <a:pt x="12276290" y="1983465"/>
                </a:cubicBezTo>
                <a:cubicBezTo>
                  <a:pt x="12244048" y="2035049"/>
                  <a:pt x="12308532" y="2041497"/>
                  <a:pt x="12327877" y="2041497"/>
                </a:cubicBezTo>
                <a:cubicBezTo>
                  <a:pt x="12424602" y="2041497"/>
                  <a:pt x="12533150" y="2073737"/>
                  <a:pt x="12623427" y="2002809"/>
                </a:cubicBezTo>
                <a:cubicBezTo>
                  <a:pt x="12673939" y="1964122"/>
                  <a:pt x="12751319" y="1989913"/>
                  <a:pt x="12802906" y="1989913"/>
                </a:cubicBezTo>
                <a:cubicBezTo>
                  <a:pt x="12867390" y="1983465"/>
                  <a:pt x="12930799" y="1977018"/>
                  <a:pt x="13001731" y="1977018"/>
                </a:cubicBezTo>
                <a:cubicBezTo>
                  <a:pt x="13033973" y="1977018"/>
                  <a:pt x="13065140" y="1977018"/>
                  <a:pt x="13103830" y="1977018"/>
                </a:cubicBezTo>
                <a:cubicBezTo>
                  <a:pt x="13123175" y="1977018"/>
                  <a:pt x="13148968" y="1964122"/>
                  <a:pt x="13168314" y="1970570"/>
                </a:cubicBezTo>
                <a:cubicBezTo>
                  <a:pt x="13181210" y="1977018"/>
                  <a:pt x="13194107" y="1996361"/>
                  <a:pt x="13174762" y="2002809"/>
                </a:cubicBezTo>
                <a:cubicBezTo>
                  <a:pt x="13161865" y="2009257"/>
                  <a:pt x="13142520" y="2002809"/>
                  <a:pt x="13123175" y="2002809"/>
                </a:cubicBezTo>
                <a:cubicBezTo>
                  <a:pt x="13136072" y="2093081"/>
                  <a:pt x="13161865" y="2086632"/>
                  <a:pt x="13213452" y="2054393"/>
                </a:cubicBezTo>
                <a:cubicBezTo>
                  <a:pt x="13232797" y="2035049"/>
                  <a:pt x="13239246" y="2047945"/>
                  <a:pt x="13252142" y="2073737"/>
                </a:cubicBezTo>
                <a:cubicBezTo>
                  <a:pt x="13270413" y="2105976"/>
                  <a:pt x="13289758" y="2093081"/>
                  <a:pt x="13309103" y="2086632"/>
                </a:cubicBezTo>
                <a:cubicBezTo>
                  <a:pt x="13341345" y="2073737"/>
                  <a:pt x="13373586" y="2073737"/>
                  <a:pt x="13399380" y="2067288"/>
                </a:cubicBezTo>
                <a:cubicBezTo>
                  <a:pt x="13425173" y="2067288"/>
                  <a:pt x="13444518" y="2073737"/>
                  <a:pt x="13470312" y="2054393"/>
                </a:cubicBezTo>
                <a:cubicBezTo>
                  <a:pt x="13514376" y="2015705"/>
                  <a:pt x="13565963" y="2035049"/>
                  <a:pt x="13617550" y="2035049"/>
                </a:cubicBezTo>
                <a:cubicBezTo>
                  <a:pt x="13617550" y="1989913"/>
                  <a:pt x="13591756" y="1983465"/>
                  <a:pt x="13572411" y="1970570"/>
                </a:cubicBezTo>
                <a:cubicBezTo>
                  <a:pt x="13604653" y="1970570"/>
                  <a:pt x="13643343" y="1977018"/>
                  <a:pt x="13675585" y="1983465"/>
                </a:cubicBezTo>
                <a:cubicBezTo>
                  <a:pt x="13662688" y="1989913"/>
                  <a:pt x="13649791" y="2002809"/>
                  <a:pt x="13636895" y="2015705"/>
                </a:cubicBezTo>
                <a:cubicBezTo>
                  <a:pt x="13649791" y="2028601"/>
                  <a:pt x="13662688" y="2041497"/>
                  <a:pt x="13675585" y="2060841"/>
                </a:cubicBezTo>
                <a:cubicBezTo>
                  <a:pt x="13688482" y="2047945"/>
                  <a:pt x="13694930" y="2028601"/>
                  <a:pt x="13713200" y="2035049"/>
                </a:cubicBezTo>
                <a:cubicBezTo>
                  <a:pt x="13726097" y="2047945"/>
                  <a:pt x="13738994" y="2060841"/>
                  <a:pt x="13751891" y="2060841"/>
                </a:cubicBezTo>
                <a:cubicBezTo>
                  <a:pt x="13764787" y="2060841"/>
                  <a:pt x="13784132" y="2060841"/>
                  <a:pt x="13797029" y="2067288"/>
                </a:cubicBezTo>
                <a:cubicBezTo>
                  <a:pt x="13816374" y="2073737"/>
                  <a:pt x="13777684" y="2086632"/>
                  <a:pt x="13777684" y="2093081"/>
                </a:cubicBezTo>
                <a:cubicBezTo>
                  <a:pt x="13745442" y="2105976"/>
                  <a:pt x="13713200" y="2099528"/>
                  <a:pt x="13680959" y="2099528"/>
                </a:cubicBezTo>
                <a:cubicBezTo>
                  <a:pt x="13604653" y="2105976"/>
                  <a:pt x="13520824" y="2105976"/>
                  <a:pt x="13444518" y="2112430"/>
                </a:cubicBezTo>
                <a:cubicBezTo>
                  <a:pt x="13405828" y="2118874"/>
                  <a:pt x="13367138" y="2118874"/>
                  <a:pt x="13328448" y="2118874"/>
                </a:cubicBezTo>
                <a:cubicBezTo>
                  <a:pt x="13296206" y="2125320"/>
                  <a:pt x="13265039" y="2118874"/>
                  <a:pt x="13239246" y="2151111"/>
                </a:cubicBezTo>
                <a:cubicBezTo>
                  <a:pt x="13258591" y="2156485"/>
                  <a:pt x="13315551" y="2156485"/>
                  <a:pt x="13322000" y="2195172"/>
                </a:cubicBezTo>
                <a:cubicBezTo>
                  <a:pt x="13322000" y="2214516"/>
                  <a:pt x="13289758" y="2220961"/>
                  <a:pt x="13284384" y="2220961"/>
                </a:cubicBezTo>
                <a:cubicBezTo>
                  <a:pt x="13258591" y="2220961"/>
                  <a:pt x="13232797" y="2227413"/>
                  <a:pt x="13207004" y="2220961"/>
                </a:cubicBezTo>
                <a:cubicBezTo>
                  <a:pt x="13181210" y="2214516"/>
                  <a:pt x="13181210" y="2188728"/>
                  <a:pt x="13181210" y="2151111"/>
                </a:cubicBezTo>
                <a:cubicBezTo>
                  <a:pt x="13079111" y="2162932"/>
                  <a:pt x="12969489" y="2175828"/>
                  <a:pt x="12859867" y="2188728"/>
                </a:cubicBezTo>
                <a:cubicBezTo>
                  <a:pt x="12802906" y="2195172"/>
                  <a:pt x="12751319" y="2208069"/>
                  <a:pt x="12693284" y="2208069"/>
                </a:cubicBezTo>
                <a:cubicBezTo>
                  <a:pt x="12673939" y="2208069"/>
                  <a:pt x="12604082" y="2188728"/>
                  <a:pt x="12597633" y="2240307"/>
                </a:cubicBezTo>
                <a:cubicBezTo>
                  <a:pt x="12597633" y="2266099"/>
                  <a:pt x="12610530" y="2298334"/>
                  <a:pt x="12591185" y="2311236"/>
                </a:cubicBezTo>
                <a:cubicBezTo>
                  <a:pt x="12578288" y="2324131"/>
                  <a:pt x="12558943" y="2317683"/>
                  <a:pt x="12546046" y="2324131"/>
                </a:cubicBezTo>
                <a:cubicBezTo>
                  <a:pt x="12494459" y="2330579"/>
                  <a:pt x="12443947" y="2337027"/>
                  <a:pt x="12385912" y="2343474"/>
                </a:cubicBezTo>
                <a:cubicBezTo>
                  <a:pt x="12282738" y="2361740"/>
                  <a:pt x="12180639" y="2387533"/>
                  <a:pt x="12071017" y="2406870"/>
                </a:cubicBezTo>
                <a:cubicBezTo>
                  <a:pt x="11859296" y="2464911"/>
                  <a:pt x="11641126" y="2510046"/>
                  <a:pt x="11430479" y="2561628"/>
                </a:cubicBezTo>
                <a:cubicBezTo>
                  <a:pt x="11333754" y="2579897"/>
                  <a:pt x="11237028" y="2605690"/>
                  <a:pt x="11141378" y="2618587"/>
                </a:cubicBezTo>
                <a:cubicBezTo>
                  <a:pt x="11122033" y="2618587"/>
                  <a:pt x="11109136" y="2625034"/>
                  <a:pt x="11089791" y="2631480"/>
                </a:cubicBezTo>
                <a:cubicBezTo>
                  <a:pt x="11076894" y="2644376"/>
                  <a:pt x="11076894" y="2670168"/>
                  <a:pt x="11070446" y="2689511"/>
                </a:cubicBezTo>
                <a:cubicBezTo>
                  <a:pt x="11051101" y="2734643"/>
                  <a:pt x="10981243" y="2683064"/>
                  <a:pt x="10961898" y="2676615"/>
                </a:cubicBezTo>
                <a:cubicBezTo>
                  <a:pt x="10961898" y="2695958"/>
                  <a:pt x="10961898" y="2721752"/>
                  <a:pt x="10961898" y="2741094"/>
                </a:cubicBezTo>
                <a:cubicBezTo>
                  <a:pt x="10884518" y="2728196"/>
                  <a:pt x="10814661" y="2752914"/>
                  <a:pt x="10750177" y="2785149"/>
                </a:cubicBezTo>
                <a:cubicBezTo>
                  <a:pt x="10807138" y="2772256"/>
                  <a:pt x="10858724" y="2759362"/>
                  <a:pt x="10916760" y="2752914"/>
                </a:cubicBezTo>
                <a:cubicBezTo>
                  <a:pt x="10968347" y="2747539"/>
                  <a:pt x="11019934" y="2741094"/>
                  <a:pt x="11070446" y="2715302"/>
                </a:cubicBezTo>
                <a:cubicBezTo>
                  <a:pt x="11173620" y="2670168"/>
                  <a:pt x="11288615" y="2670168"/>
                  <a:pt x="11398238" y="2650824"/>
                </a:cubicBezTo>
                <a:cubicBezTo>
                  <a:pt x="11622856" y="2612137"/>
                  <a:pt x="11846399" y="2561628"/>
                  <a:pt x="12071017" y="2497149"/>
                </a:cubicBezTo>
                <a:cubicBezTo>
                  <a:pt x="12071017" y="2516495"/>
                  <a:pt x="12071017" y="2554106"/>
                  <a:pt x="12090362" y="2554106"/>
                </a:cubicBezTo>
                <a:cubicBezTo>
                  <a:pt x="12090362" y="2535836"/>
                  <a:pt x="12090362" y="2516495"/>
                  <a:pt x="12090362" y="2497149"/>
                </a:cubicBezTo>
                <a:cubicBezTo>
                  <a:pt x="12103259" y="2490703"/>
                  <a:pt x="12116155" y="2490703"/>
                  <a:pt x="12135501" y="2484256"/>
                </a:cubicBezTo>
                <a:cubicBezTo>
                  <a:pt x="12154846" y="2484256"/>
                  <a:pt x="12180639" y="2477804"/>
                  <a:pt x="12206433" y="2477804"/>
                </a:cubicBezTo>
                <a:cubicBezTo>
                  <a:pt x="12193536" y="2484256"/>
                  <a:pt x="12187087" y="2497149"/>
                  <a:pt x="12187087" y="2510046"/>
                </a:cubicBezTo>
                <a:cubicBezTo>
                  <a:pt x="12193536" y="2516495"/>
                  <a:pt x="12206433" y="2516495"/>
                  <a:pt x="12219329" y="2522941"/>
                </a:cubicBezTo>
                <a:cubicBezTo>
                  <a:pt x="12219329" y="2432672"/>
                  <a:pt x="12302083" y="2445566"/>
                  <a:pt x="12340773" y="2432672"/>
                </a:cubicBezTo>
                <a:cubicBezTo>
                  <a:pt x="12418154" y="2419778"/>
                  <a:pt x="12488011" y="2406870"/>
                  <a:pt x="12565391" y="2387533"/>
                </a:cubicBezTo>
                <a:cubicBezTo>
                  <a:pt x="12591185" y="2381086"/>
                  <a:pt x="12629875" y="2348847"/>
                  <a:pt x="12654594" y="2374638"/>
                </a:cubicBezTo>
                <a:cubicBezTo>
                  <a:pt x="12680387" y="2393980"/>
                  <a:pt x="12693284" y="2406870"/>
                  <a:pt x="12719078" y="2400427"/>
                </a:cubicBezTo>
                <a:cubicBezTo>
                  <a:pt x="12796458" y="2387533"/>
                  <a:pt x="12872764" y="2381086"/>
                  <a:pt x="12950144" y="2374638"/>
                </a:cubicBezTo>
                <a:cubicBezTo>
                  <a:pt x="13265039" y="2348847"/>
                  <a:pt x="13572411" y="2330579"/>
                  <a:pt x="13880858" y="2337027"/>
                </a:cubicBezTo>
                <a:cubicBezTo>
                  <a:pt x="13855064" y="2337027"/>
                  <a:pt x="13829271" y="2343474"/>
                  <a:pt x="13803477" y="2348847"/>
                </a:cubicBezTo>
                <a:cubicBezTo>
                  <a:pt x="13809926" y="2361740"/>
                  <a:pt x="13816374" y="2374638"/>
                  <a:pt x="13822823" y="2381086"/>
                </a:cubicBezTo>
                <a:cubicBezTo>
                  <a:pt x="13797029" y="2400427"/>
                  <a:pt x="13764787" y="2413338"/>
                  <a:pt x="13732545" y="2445566"/>
                </a:cubicBezTo>
                <a:cubicBezTo>
                  <a:pt x="13719649" y="2458463"/>
                  <a:pt x="13694930" y="2458463"/>
                  <a:pt x="13694930" y="2497149"/>
                </a:cubicBezTo>
                <a:cubicBezTo>
                  <a:pt x="13706752" y="2484256"/>
                  <a:pt x="13726097" y="2471358"/>
                  <a:pt x="13738994" y="2471358"/>
                </a:cubicBezTo>
                <a:cubicBezTo>
                  <a:pt x="13758339" y="2471358"/>
                  <a:pt x="13771236" y="2490703"/>
                  <a:pt x="13784132" y="2497149"/>
                </a:cubicBezTo>
                <a:cubicBezTo>
                  <a:pt x="13803477" y="2503598"/>
                  <a:pt x="13842168" y="2510046"/>
                  <a:pt x="13848616" y="2471358"/>
                </a:cubicBezTo>
                <a:cubicBezTo>
                  <a:pt x="13855064" y="2445566"/>
                  <a:pt x="13848616" y="2393980"/>
                  <a:pt x="13867961" y="2381086"/>
                </a:cubicBezTo>
                <a:cubicBezTo>
                  <a:pt x="13874409" y="2374638"/>
                  <a:pt x="13886231" y="2374638"/>
                  <a:pt x="13893755" y="2361740"/>
                </a:cubicBezTo>
                <a:cubicBezTo>
                  <a:pt x="13900203" y="2356369"/>
                  <a:pt x="13900203" y="2330579"/>
                  <a:pt x="13905577" y="2317683"/>
                </a:cubicBezTo>
                <a:cubicBezTo>
                  <a:pt x="13918473" y="2285443"/>
                  <a:pt x="13957163" y="2304791"/>
                  <a:pt x="13976509" y="2304791"/>
                </a:cubicBezTo>
                <a:cubicBezTo>
                  <a:pt x="14015199" y="2304791"/>
                  <a:pt x="14060337" y="2298334"/>
                  <a:pt x="14099027" y="2291889"/>
                </a:cubicBezTo>
                <a:cubicBezTo>
                  <a:pt x="14123746" y="2285443"/>
                  <a:pt x="14175333" y="2266099"/>
                  <a:pt x="14201127" y="2285443"/>
                </a:cubicBezTo>
                <a:cubicBezTo>
                  <a:pt x="14207575" y="2295116"/>
                  <a:pt x="14210799" y="2309625"/>
                  <a:pt x="14212411" y="2324803"/>
                </a:cubicBezTo>
                <a:lnTo>
                  <a:pt x="14213855" y="2363672"/>
                </a:lnTo>
                <a:lnTo>
                  <a:pt x="14217894" y="2366503"/>
                </a:lnTo>
                <a:cubicBezTo>
                  <a:pt x="14211907" y="2372428"/>
                  <a:pt x="14205919" y="2378352"/>
                  <a:pt x="14199932" y="2366503"/>
                </a:cubicBezTo>
                <a:lnTo>
                  <a:pt x="14204446" y="2363340"/>
                </a:lnTo>
                <a:lnTo>
                  <a:pt x="14169506" y="2345640"/>
                </a:lnTo>
                <a:cubicBezTo>
                  <a:pt x="14124216" y="2332190"/>
                  <a:pt x="14077264" y="2341862"/>
                  <a:pt x="14034544" y="2337027"/>
                </a:cubicBezTo>
                <a:cubicBezTo>
                  <a:pt x="14034544" y="2400427"/>
                  <a:pt x="14086131" y="2368190"/>
                  <a:pt x="14110849" y="2368190"/>
                </a:cubicBezTo>
                <a:cubicBezTo>
                  <a:pt x="14110849" y="2400427"/>
                  <a:pt x="14086131" y="2406870"/>
                  <a:pt x="14073234" y="2419778"/>
                </a:cubicBezTo>
                <a:cubicBezTo>
                  <a:pt x="14053889" y="2439119"/>
                  <a:pt x="14028095" y="2464911"/>
                  <a:pt x="14015199" y="2497149"/>
                </a:cubicBezTo>
                <a:cubicBezTo>
                  <a:pt x="14034544" y="2503598"/>
                  <a:pt x="14053889" y="2516495"/>
                  <a:pt x="14073234" y="2522941"/>
                </a:cubicBezTo>
                <a:cubicBezTo>
                  <a:pt x="14073234" y="2503598"/>
                  <a:pt x="14066786" y="2464911"/>
                  <a:pt x="14091504" y="2464911"/>
                </a:cubicBezTo>
                <a:cubicBezTo>
                  <a:pt x="14091504" y="2516495"/>
                  <a:pt x="14105476" y="2522941"/>
                  <a:pt x="14130195" y="2529389"/>
                </a:cubicBezTo>
                <a:cubicBezTo>
                  <a:pt x="14149540" y="2529389"/>
                  <a:pt x="14188230" y="2535836"/>
                  <a:pt x="14188230" y="2497149"/>
                </a:cubicBezTo>
                <a:cubicBezTo>
                  <a:pt x="14168885" y="2497149"/>
                  <a:pt x="14155988" y="2497149"/>
                  <a:pt x="14143091" y="2497149"/>
                </a:cubicBezTo>
                <a:cubicBezTo>
                  <a:pt x="14143091" y="2471358"/>
                  <a:pt x="14143091" y="2452014"/>
                  <a:pt x="14143091" y="2432672"/>
                </a:cubicBezTo>
                <a:cubicBezTo>
                  <a:pt x="14181781" y="2445566"/>
                  <a:pt x="14220472" y="2458463"/>
                  <a:pt x="14259162" y="2477804"/>
                </a:cubicBezTo>
                <a:cubicBezTo>
                  <a:pt x="14246265" y="2490703"/>
                  <a:pt x="14239817" y="2503598"/>
                  <a:pt x="14233368" y="2522941"/>
                </a:cubicBezTo>
                <a:cubicBezTo>
                  <a:pt x="14246265" y="2522941"/>
                  <a:pt x="14272059" y="2510046"/>
                  <a:pt x="14278507" y="2542284"/>
                </a:cubicBezTo>
                <a:cubicBezTo>
                  <a:pt x="14284955" y="2516495"/>
                  <a:pt x="14272059" y="2484256"/>
                  <a:pt x="14284955" y="2464911"/>
                </a:cubicBezTo>
                <a:cubicBezTo>
                  <a:pt x="14296777" y="2445566"/>
                  <a:pt x="14329019" y="2458463"/>
                  <a:pt x="14348364" y="2458463"/>
                </a:cubicBezTo>
                <a:cubicBezTo>
                  <a:pt x="14348364" y="2458463"/>
                  <a:pt x="14380606" y="2471358"/>
                  <a:pt x="14374158" y="2484256"/>
                </a:cubicBezTo>
                <a:cubicBezTo>
                  <a:pt x="14361261" y="2510046"/>
                  <a:pt x="14335467" y="2497149"/>
                  <a:pt x="14316122" y="2497149"/>
                </a:cubicBezTo>
                <a:cubicBezTo>
                  <a:pt x="14316122" y="2516495"/>
                  <a:pt x="14322571" y="2535836"/>
                  <a:pt x="14322571" y="2554106"/>
                </a:cubicBezTo>
                <a:cubicBezTo>
                  <a:pt x="14387054" y="2484256"/>
                  <a:pt x="14464435" y="2566999"/>
                  <a:pt x="14534292" y="2547657"/>
                </a:cubicBezTo>
                <a:cubicBezTo>
                  <a:pt x="14483780" y="2535836"/>
                  <a:pt x="14438641" y="2522941"/>
                  <a:pt x="14393503" y="2510046"/>
                </a:cubicBezTo>
                <a:cubicBezTo>
                  <a:pt x="14470883" y="2445566"/>
                  <a:pt x="14553637" y="2497149"/>
                  <a:pt x="14637466" y="2510046"/>
                </a:cubicBezTo>
                <a:cubicBezTo>
                  <a:pt x="14611672" y="2529389"/>
                  <a:pt x="14566534" y="2547657"/>
                  <a:pt x="14579431" y="2605690"/>
                </a:cubicBezTo>
                <a:cubicBezTo>
                  <a:pt x="14592327" y="2644376"/>
                  <a:pt x="14637466" y="2586345"/>
                  <a:pt x="14637466" y="2644376"/>
                </a:cubicBezTo>
                <a:cubicBezTo>
                  <a:pt x="14451538" y="2612137"/>
                  <a:pt x="14265610" y="2579897"/>
                  <a:pt x="14079682" y="2561628"/>
                </a:cubicBezTo>
                <a:cubicBezTo>
                  <a:pt x="13989405" y="2554106"/>
                  <a:pt x="13900203" y="2535836"/>
                  <a:pt x="13809926" y="2535836"/>
                </a:cubicBezTo>
                <a:cubicBezTo>
                  <a:pt x="13777684" y="2535836"/>
                  <a:pt x="13732545" y="2554106"/>
                  <a:pt x="13700304" y="2535836"/>
                </a:cubicBezTo>
                <a:cubicBezTo>
                  <a:pt x="13669137" y="2516495"/>
                  <a:pt x="13688482" y="2452014"/>
                  <a:pt x="13688482" y="2419778"/>
                </a:cubicBezTo>
                <a:cubicBezTo>
                  <a:pt x="13604653" y="2419778"/>
                  <a:pt x="13520824" y="2426225"/>
                  <a:pt x="13438070" y="2432672"/>
                </a:cubicBezTo>
                <a:lnTo>
                  <a:pt x="13499431" y="2462859"/>
                </a:lnTo>
                <a:lnTo>
                  <a:pt x="13505185" y="2450516"/>
                </a:lnTo>
                <a:cubicBezTo>
                  <a:pt x="13507431" y="2450516"/>
                  <a:pt x="13510424" y="2455331"/>
                  <a:pt x="13516412" y="2464962"/>
                </a:cubicBezTo>
                <a:lnTo>
                  <a:pt x="13512292" y="2468496"/>
                </a:lnTo>
                <a:lnTo>
                  <a:pt x="13538725" y="2478915"/>
                </a:lnTo>
                <a:cubicBezTo>
                  <a:pt x="13549909" y="2482241"/>
                  <a:pt x="13561126" y="2484256"/>
                  <a:pt x="13572411" y="2484256"/>
                </a:cubicBezTo>
                <a:cubicBezTo>
                  <a:pt x="13591756" y="2484256"/>
                  <a:pt x="13636895" y="2477804"/>
                  <a:pt x="13636895" y="2522941"/>
                </a:cubicBezTo>
                <a:cubicBezTo>
                  <a:pt x="13553066" y="2522941"/>
                  <a:pt x="13475686" y="2522941"/>
                  <a:pt x="13392932" y="2522941"/>
                </a:cubicBezTo>
                <a:cubicBezTo>
                  <a:pt x="13392932" y="2503598"/>
                  <a:pt x="13399380" y="2484256"/>
                  <a:pt x="13399380" y="2464911"/>
                </a:cubicBezTo>
                <a:lnTo>
                  <a:pt x="13403724" y="2467517"/>
                </a:lnTo>
                <a:lnTo>
                  <a:pt x="13403655" y="2467412"/>
                </a:lnTo>
                <a:cubicBezTo>
                  <a:pt x="13409642" y="2454185"/>
                  <a:pt x="13411139" y="2450878"/>
                  <a:pt x="13412636" y="2452532"/>
                </a:cubicBezTo>
                <a:lnTo>
                  <a:pt x="13413461" y="2453899"/>
                </a:lnTo>
                <a:lnTo>
                  <a:pt x="13409959" y="2446573"/>
                </a:lnTo>
                <a:cubicBezTo>
                  <a:pt x="13405425" y="2425415"/>
                  <a:pt x="13409052" y="2398815"/>
                  <a:pt x="13380035" y="2393980"/>
                </a:cubicBezTo>
                <a:cubicBezTo>
                  <a:pt x="13354241" y="2393980"/>
                  <a:pt x="13328448" y="2406870"/>
                  <a:pt x="13302654" y="2400427"/>
                </a:cubicBezTo>
                <a:cubicBezTo>
                  <a:pt x="13289758" y="2393980"/>
                  <a:pt x="13270413" y="2393980"/>
                  <a:pt x="13252142" y="2400427"/>
                </a:cubicBezTo>
                <a:cubicBezTo>
                  <a:pt x="13226349" y="2406870"/>
                  <a:pt x="13239246" y="2464911"/>
                  <a:pt x="13239246" y="2497149"/>
                </a:cubicBezTo>
                <a:cubicBezTo>
                  <a:pt x="13252142" y="2484256"/>
                  <a:pt x="13270413" y="2477804"/>
                  <a:pt x="13284384" y="2464911"/>
                </a:cubicBezTo>
                <a:cubicBezTo>
                  <a:pt x="13284384" y="2484256"/>
                  <a:pt x="13289758" y="2503598"/>
                  <a:pt x="13296206" y="2522941"/>
                </a:cubicBezTo>
                <a:cubicBezTo>
                  <a:pt x="13265039" y="2516495"/>
                  <a:pt x="13232797" y="2510046"/>
                  <a:pt x="13200555" y="2510046"/>
                </a:cubicBezTo>
                <a:cubicBezTo>
                  <a:pt x="13207004" y="2490703"/>
                  <a:pt x="13219900" y="2471358"/>
                  <a:pt x="13213452" y="2452014"/>
                </a:cubicBezTo>
                <a:cubicBezTo>
                  <a:pt x="13200555" y="2432672"/>
                  <a:pt x="13194107" y="2413338"/>
                  <a:pt x="13174762" y="2406870"/>
                </a:cubicBezTo>
                <a:cubicBezTo>
                  <a:pt x="13148968" y="2400427"/>
                  <a:pt x="13123175" y="2419778"/>
                  <a:pt x="13090933" y="2426225"/>
                </a:cubicBezTo>
                <a:cubicBezTo>
                  <a:pt x="13027524" y="2439119"/>
                  <a:pt x="12956592" y="2445566"/>
                  <a:pt x="12892109" y="2464911"/>
                </a:cubicBezTo>
                <a:cubicBezTo>
                  <a:pt x="12822251" y="2490703"/>
                  <a:pt x="12751319" y="2477804"/>
                  <a:pt x="12680387" y="2484256"/>
                </a:cubicBezTo>
                <a:cubicBezTo>
                  <a:pt x="12623427" y="2490703"/>
                  <a:pt x="12558943" y="2484256"/>
                  <a:pt x="12500908" y="2535836"/>
                </a:cubicBezTo>
                <a:cubicBezTo>
                  <a:pt x="12513805" y="2547657"/>
                  <a:pt x="12533150" y="2554106"/>
                  <a:pt x="12546046" y="2566999"/>
                </a:cubicBezTo>
                <a:cubicBezTo>
                  <a:pt x="12533150" y="2573448"/>
                  <a:pt x="12526701" y="2586345"/>
                  <a:pt x="12526701" y="2599243"/>
                </a:cubicBezTo>
                <a:cubicBezTo>
                  <a:pt x="12905005" y="2612137"/>
                  <a:pt x="13289758" y="2612137"/>
                  <a:pt x="13675585" y="2612137"/>
                </a:cubicBezTo>
                <a:cubicBezTo>
                  <a:pt x="13611101" y="2618587"/>
                  <a:pt x="13546618" y="2625034"/>
                  <a:pt x="13483209" y="2631480"/>
                </a:cubicBezTo>
                <a:cubicBezTo>
                  <a:pt x="13457415" y="2637928"/>
                  <a:pt x="13431622" y="2631480"/>
                  <a:pt x="13405828" y="2644376"/>
                </a:cubicBezTo>
                <a:cubicBezTo>
                  <a:pt x="13386483" y="2650824"/>
                  <a:pt x="13392932" y="2689511"/>
                  <a:pt x="13392932" y="2708855"/>
                </a:cubicBezTo>
                <a:cubicBezTo>
                  <a:pt x="13457415" y="2695958"/>
                  <a:pt x="13533721" y="2657271"/>
                  <a:pt x="13598205" y="2689511"/>
                </a:cubicBezTo>
                <a:cubicBezTo>
                  <a:pt x="13636895" y="2708855"/>
                  <a:pt x="13669137" y="2734643"/>
                  <a:pt x="13675585" y="2657271"/>
                </a:cubicBezTo>
                <a:cubicBezTo>
                  <a:pt x="13675585" y="2586345"/>
                  <a:pt x="13738994" y="2612137"/>
                  <a:pt x="13764787" y="2612137"/>
                </a:cubicBezTo>
                <a:cubicBezTo>
                  <a:pt x="13797029" y="2618587"/>
                  <a:pt x="13835719" y="2612137"/>
                  <a:pt x="13867961" y="2605690"/>
                </a:cubicBezTo>
                <a:cubicBezTo>
                  <a:pt x="13886231" y="2605690"/>
                  <a:pt x="13937818" y="2592790"/>
                  <a:pt x="13950715" y="2618587"/>
                </a:cubicBezTo>
                <a:cubicBezTo>
                  <a:pt x="13970060" y="2644376"/>
                  <a:pt x="13900203" y="2650824"/>
                  <a:pt x="13893755" y="2644376"/>
                </a:cubicBezTo>
                <a:cubicBezTo>
                  <a:pt x="13874409" y="2644376"/>
                  <a:pt x="13855064" y="2644376"/>
                  <a:pt x="13829271" y="2644376"/>
                </a:cubicBezTo>
                <a:cubicBezTo>
                  <a:pt x="13809926" y="2637928"/>
                  <a:pt x="13745442" y="2625034"/>
                  <a:pt x="13732545" y="2670168"/>
                </a:cubicBezTo>
                <a:cubicBezTo>
                  <a:pt x="13719649" y="2708855"/>
                  <a:pt x="13751891" y="2702408"/>
                  <a:pt x="13764787" y="2702408"/>
                </a:cubicBezTo>
                <a:cubicBezTo>
                  <a:pt x="13797029" y="2702408"/>
                  <a:pt x="13835719" y="2695958"/>
                  <a:pt x="13874409" y="2695958"/>
                </a:cubicBezTo>
                <a:cubicBezTo>
                  <a:pt x="13950715" y="2689511"/>
                  <a:pt x="14028095" y="2683064"/>
                  <a:pt x="14110849" y="2676615"/>
                </a:cubicBezTo>
                <a:cubicBezTo>
                  <a:pt x="14110849" y="2695958"/>
                  <a:pt x="14110849" y="2721752"/>
                  <a:pt x="14110849" y="2741094"/>
                </a:cubicBezTo>
                <a:cubicBezTo>
                  <a:pt x="14123746" y="2741094"/>
                  <a:pt x="14136643" y="2741094"/>
                  <a:pt x="14155988" y="2741094"/>
                </a:cubicBezTo>
                <a:cubicBezTo>
                  <a:pt x="14181781" y="2741094"/>
                  <a:pt x="14214023" y="2747539"/>
                  <a:pt x="14246265" y="2747539"/>
                </a:cubicBezTo>
                <a:cubicBezTo>
                  <a:pt x="14304300" y="2747539"/>
                  <a:pt x="14361261" y="2752914"/>
                  <a:pt x="14425745" y="2752914"/>
                </a:cubicBezTo>
                <a:cubicBezTo>
                  <a:pt x="14477331" y="2759362"/>
                  <a:pt x="14534292" y="2772256"/>
                  <a:pt x="14592327" y="2766883"/>
                </a:cubicBezTo>
                <a:cubicBezTo>
                  <a:pt x="14624569" y="2759362"/>
                  <a:pt x="14637466" y="2772256"/>
                  <a:pt x="14637466" y="2830301"/>
                </a:cubicBezTo>
                <a:cubicBezTo>
                  <a:pt x="14534830" y="2814184"/>
                  <a:pt x="14430581" y="2807707"/>
                  <a:pt x="14326333" y="2801257"/>
                </a:cubicBezTo>
                <a:lnTo>
                  <a:pt x="14262063" y="2796778"/>
                </a:lnTo>
                <a:lnTo>
                  <a:pt x="14275019" y="2805263"/>
                </a:lnTo>
                <a:cubicBezTo>
                  <a:pt x="14278013" y="2810894"/>
                  <a:pt x="14279510" y="2818930"/>
                  <a:pt x="14279510" y="2828558"/>
                </a:cubicBezTo>
                <a:cubicBezTo>
                  <a:pt x="14273522" y="2828558"/>
                  <a:pt x="14269032" y="2825351"/>
                  <a:pt x="14266038" y="2819735"/>
                </a:cubicBezTo>
                <a:lnTo>
                  <a:pt x="14261607" y="2796747"/>
                </a:lnTo>
                <a:lnTo>
                  <a:pt x="14170161" y="2790378"/>
                </a:lnTo>
                <a:cubicBezTo>
                  <a:pt x="14118238" y="2785949"/>
                  <a:pt x="14066517" y="2780312"/>
                  <a:pt x="14015199" y="2772256"/>
                </a:cubicBezTo>
                <a:cubicBezTo>
                  <a:pt x="13931370" y="2759362"/>
                  <a:pt x="13835719" y="2721752"/>
                  <a:pt x="13758339" y="2785149"/>
                </a:cubicBezTo>
                <a:cubicBezTo>
                  <a:pt x="13738994" y="2804473"/>
                  <a:pt x="13726097" y="2778702"/>
                  <a:pt x="13713200" y="2766883"/>
                </a:cubicBezTo>
                <a:cubicBezTo>
                  <a:pt x="13700304" y="2759362"/>
                  <a:pt x="13675585" y="2759362"/>
                  <a:pt x="13662688" y="2752914"/>
                </a:cubicBezTo>
                <a:cubicBezTo>
                  <a:pt x="13636895" y="2741094"/>
                  <a:pt x="13598205" y="2747539"/>
                  <a:pt x="13598205" y="2798035"/>
                </a:cubicBezTo>
                <a:cubicBezTo>
                  <a:pt x="13591756" y="2778702"/>
                  <a:pt x="13578859" y="2759362"/>
                  <a:pt x="13572411" y="2741094"/>
                </a:cubicBezTo>
                <a:cubicBezTo>
                  <a:pt x="13533721" y="2798035"/>
                  <a:pt x="13483209" y="2798035"/>
                  <a:pt x="13431622" y="2798035"/>
                </a:cubicBezTo>
                <a:cubicBezTo>
                  <a:pt x="13367138" y="2798035"/>
                  <a:pt x="13302654" y="2785149"/>
                  <a:pt x="13239246" y="2785149"/>
                </a:cubicBezTo>
                <a:cubicBezTo>
                  <a:pt x="13245694" y="2778702"/>
                  <a:pt x="13245694" y="2772256"/>
                  <a:pt x="13252142" y="2772256"/>
                </a:cubicBezTo>
                <a:cubicBezTo>
                  <a:pt x="13239246" y="2747539"/>
                  <a:pt x="13207004" y="2759362"/>
                  <a:pt x="13194107" y="2766883"/>
                </a:cubicBezTo>
                <a:cubicBezTo>
                  <a:pt x="13161865" y="2772256"/>
                  <a:pt x="13136072" y="2772256"/>
                  <a:pt x="13103830" y="2772256"/>
                </a:cubicBezTo>
                <a:cubicBezTo>
                  <a:pt x="13065140" y="2772256"/>
                  <a:pt x="13008179" y="2759362"/>
                  <a:pt x="12982386" y="2830301"/>
                </a:cubicBezTo>
                <a:cubicBezTo>
                  <a:pt x="12937247" y="2747539"/>
                  <a:pt x="12854493" y="2778702"/>
                  <a:pt x="12790010" y="2791595"/>
                </a:cubicBezTo>
                <a:cubicBezTo>
                  <a:pt x="12751319" y="2791595"/>
                  <a:pt x="12654594" y="2759362"/>
                  <a:pt x="12654594" y="2862535"/>
                </a:cubicBezTo>
                <a:cubicBezTo>
                  <a:pt x="12623427" y="2836748"/>
                  <a:pt x="12584737" y="2823864"/>
                  <a:pt x="12546046" y="2836748"/>
                </a:cubicBezTo>
                <a:cubicBezTo>
                  <a:pt x="12513805" y="2843195"/>
                  <a:pt x="12488011" y="2881878"/>
                  <a:pt x="12456844" y="2894774"/>
                </a:cubicBezTo>
                <a:cubicBezTo>
                  <a:pt x="12418154" y="2907666"/>
                  <a:pt x="12379464" y="2901221"/>
                  <a:pt x="12340773" y="2901221"/>
                </a:cubicBezTo>
                <a:cubicBezTo>
                  <a:pt x="12302083" y="2901221"/>
                  <a:pt x="12263393" y="2907666"/>
                  <a:pt x="12219329" y="2907666"/>
                </a:cubicBezTo>
                <a:cubicBezTo>
                  <a:pt x="12225778" y="2901221"/>
                  <a:pt x="12225778" y="2894774"/>
                  <a:pt x="12232226" y="2888327"/>
                </a:cubicBezTo>
                <a:cubicBezTo>
                  <a:pt x="12187087" y="2856089"/>
                  <a:pt x="12135501" y="2920566"/>
                  <a:pt x="12090362" y="2888327"/>
                </a:cubicBezTo>
                <a:cubicBezTo>
                  <a:pt x="12090362" y="2933464"/>
                  <a:pt x="12090362" y="2958175"/>
                  <a:pt x="12058120" y="2958175"/>
                </a:cubicBezTo>
                <a:cubicBezTo>
                  <a:pt x="12033401" y="2958175"/>
                  <a:pt x="12007608" y="2952806"/>
                  <a:pt x="11981815" y="2964624"/>
                </a:cubicBezTo>
                <a:cubicBezTo>
                  <a:pt x="11923779" y="2983968"/>
                  <a:pt x="11859296" y="2983968"/>
                  <a:pt x="11808783" y="3029103"/>
                </a:cubicBezTo>
                <a:cubicBezTo>
                  <a:pt x="11923779" y="3035555"/>
                  <a:pt x="12046298" y="3035555"/>
                  <a:pt x="12167742" y="3048447"/>
                </a:cubicBezTo>
                <a:cubicBezTo>
                  <a:pt x="12167742" y="3029103"/>
                  <a:pt x="12154846" y="2990416"/>
                  <a:pt x="12174191" y="2983968"/>
                </a:cubicBezTo>
                <a:cubicBezTo>
                  <a:pt x="12193536" y="2972146"/>
                  <a:pt x="12219329" y="2983968"/>
                  <a:pt x="12238674" y="2983968"/>
                </a:cubicBezTo>
                <a:cubicBezTo>
                  <a:pt x="12238674" y="3016207"/>
                  <a:pt x="12187087" y="3035555"/>
                  <a:pt x="12219329" y="3067798"/>
                </a:cubicBezTo>
                <a:cubicBezTo>
                  <a:pt x="12238674" y="3093583"/>
                  <a:pt x="12276290" y="3067798"/>
                  <a:pt x="12295635" y="3061340"/>
                </a:cubicBezTo>
                <a:cubicBezTo>
                  <a:pt x="12379464" y="3029103"/>
                  <a:pt x="12462218" y="3003312"/>
                  <a:pt x="12539598" y="2983968"/>
                </a:cubicBezTo>
                <a:cubicBezTo>
                  <a:pt x="12584737" y="2977523"/>
                  <a:pt x="12623427" y="2972146"/>
                  <a:pt x="12662117" y="2977523"/>
                </a:cubicBezTo>
                <a:cubicBezTo>
                  <a:pt x="12699732" y="2983968"/>
                  <a:pt x="12731974" y="3003312"/>
                  <a:pt x="12764216" y="3022655"/>
                </a:cubicBezTo>
                <a:lnTo>
                  <a:pt x="12769727" y="3023950"/>
                </a:lnTo>
                <a:lnTo>
                  <a:pt x="12759050" y="3014790"/>
                </a:lnTo>
                <a:cubicBezTo>
                  <a:pt x="12771025" y="2995527"/>
                  <a:pt x="12771025" y="2995527"/>
                  <a:pt x="12777012" y="3014790"/>
                </a:cubicBezTo>
                <a:lnTo>
                  <a:pt x="12770482" y="3024128"/>
                </a:lnTo>
                <a:lnTo>
                  <a:pt x="12794225" y="3029707"/>
                </a:lnTo>
                <a:cubicBezTo>
                  <a:pt x="12825005" y="3030313"/>
                  <a:pt x="12857449" y="3014596"/>
                  <a:pt x="12885660" y="3009759"/>
                </a:cubicBezTo>
                <a:cubicBezTo>
                  <a:pt x="12917902" y="3009759"/>
                  <a:pt x="12937247" y="3035555"/>
                  <a:pt x="12956592" y="2983968"/>
                </a:cubicBezTo>
                <a:cubicBezTo>
                  <a:pt x="12969489" y="2952806"/>
                  <a:pt x="12982386" y="2964624"/>
                  <a:pt x="13001731" y="2977523"/>
                </a:cubicBezTo>
                <a:cubicBezTo>
                  <a:pt x="13014628" y="2983968"/>
                  <a:pt x="13014628" y="2964624"/>
                  <a:pt x="13021076" y="2946355"/>
                </a:cubicBezTo>
                <a:cubicBezTo>
                  <a:pt x="13030749" y="2931845"/>
                  <a:pt x="13044049" y="2949377"/>
                  <a:pt x="13052814" y="2962222"/>
                </a:cubicBezTo>
                <a:lnTo>
                  <a:pt x="13056973" y="2968159"/>
                </a:lnTo>
                <a:lnTo>
                  <a:pt x="13059766" y="2972146"/>
                </a:lnTo>
                <a:cubicBezTo>
                  <a:pt x="13079111" y="2977523"/>
                  <a:pt x="13090933" y="2977523"/>
                  <a:pt x="13110278" y="2972146"/>
                </a:cubicBezTo>
                <a:cubicBezTo>
                  <a:pt x="13200555" y="2958175"/>
                  <a:pt x="13284384" y="2907666"/>
                  <a:pt x="13373586" y="2914116"/>
                </a:cubicBezTo>
                <a:cubicBezTo>
                  <a:pt x="13463864" y="2927011"/>
                  <a:pt x="13546618" y="2946355"/>
                  <a:pt x="13636895" y="2907666"/>
                </a:cubicBezTo>
                <a:lnTo>
                  <a:pt x="13676487" y="2893083"/>
                </a:lnTo>
                <a:lnTo>
                  <a:pt x="13680018" y="2911699"/>
                </a:lnTo>
                <a:cubicBezTo>
                  <a:pt x="13683108" y="2917341"/>
                  <a:pt x="13687945" y="2920566"/>
                  <a:pt x="13694930" y="2920566"/>
                </a:cubicBezTo>
                <a:cubicBezTo>
                  <a:pt x="13694930" y="2910893"/>
                  <a:pt x="13693318" y="2902833"/>
                  <a:pt x="13690094" y="2897191"/>
                </a:cubicBezTo>
                <a:lnTo>
                  <a:pt x="13680782" y="2891501"/>
                </a:lnTo>
                <a:lnTo>
                  <a:pt x="13695417" y="2886110"/>
                </a:lnTo>
                <a:cubicBezTo>
                  <a:pt x="13755114" y="2870998"/>
                  <a:pt x="13817986" y="2872207"/>
                  <a:pt x="13880858" y="2862535"/>
                </a:cubicBezTo>
                <a:cubicBezTo>
                  <a:pt x="13880858" y="2881878"/>
                  <a:pt x="13880858" y="2901221"/>
                  <a:pt x="13880858" y="2920566"/>
                </a:cubicBezTo>
                <a:cubicBezTo>
                  <a:pt x="14053889" y="2894774"/>
                  <a:pt x="14220472" y="2927011"/>
                  <a:pt x="14393503" y="2952806"/>
                </a:cubicBezTo>
                <a:cubicBezTo>
                  <a:pt x="14393503" y="2894774"/>
                  <a:pt x="14335467" y="2952806"/>
                  <a:pt x="14335467" y="2888327"/>
                </a:cubicBezTo>
                <a:cubicBezTo>
                  <a:pt x="14367709" y="2888327"/>
                  <a:pt x="14399951" y="2888327"/>
                  <a:pt x="14432193" y="2888327"/>
                </a:cubicBezTo>
                <a:cubicBezTo>
                  <a:pt x="14457986" y="2888327"/>
                  <a:pt x="14457986" y="2933464"/>
                  <a:pt x="14470883" y="2952806"/>
                </a:cubicBezTo>
                <a:cubicBezTo>
                  <a:pt x="14490228" y="2901221"/>
                  <a:pt x="14527844" y="2958175"/>
                  <a:pt x="14553637" y="2972146"/>
                </a:cubicBezTo>
                <a:cubicBezTo>
                  <a:pt x="14605224" y="2983968"/>
                  <a:pt x="14650363" y="2983968"/>
                  <a:pt x="14701950" y="2983968"/>
                </a:cubicBezTo>
                <a:cubicBezTo>
                  <a:pt x="14778255" y="2983968"/>
                  <a:pt x="14868532" y="2983968"/>
                  <a:pt x="14938390" y="3061340"/>
                </a:cubicBezTo>
                <a:cubicBezTo>
                  <a:pt x="14746013" y="3048447"/>
                  <a:pt x="14560086" y="3035555"/>
                  <a:pt x="14374158" y="3029103"/>
                </a:cubicBezTo>
                <a:cubicBezTo>
                  <a:pt x="14380606" y="3042000"/>
                  <a:pt x="14393503" y="3061340"/>
                  <a:pt x="14399951" y="3074240"/>
                </a:cubicBezTo>
                <a:cubicBezTo>
                  <a:pt x="14341916" y="3087134"/>
                  <a:pt x="14278507" y="3093583"/>
                  <a:pt x="14220472" y="3106481"/>
                </a:cubicBezTo>
                <a:cubicBezTo>
                  <a:pt x="14226920" y="3054895"/>
                  <a:pt x="14252713" y="3061340"/>
                  <a:pt x="14278507" y="3074240"/>
                </a:cubicBezTo>
                <a:cubicBezTo>
                  <a:pt x="14278507" y="3042000"/>
                  <a:pt x="14284955" y="3016207"/>
                  <a:pt x="14259162" y="3009759"/>
                </a:cubicBezTo>
                <a:cubicBezTo>
                  <a:pt x="14233368" y="3003312"/>
                  <a:pt x="14214023" y="3009759"/>
                  <a:pt x="14194678" y="3009759"/>
                </a:cubicBezTo>
                <a:cubicBezTo>
                  <a:pt x="14143091" y="3009759"/>
                  <a:pt x="14091504" y="2996864"/>
                  <a:pt x="14040992" y="3003312"/>
                </a:cubicBezTo>
                <a:lnTo>
                  <a:pt x="13993733" y="3009219"/>
                </a:lnTo>
                <a:lnTo>
                  <a:pt x="13976509" y="3011371"/>
                </a:lnTo>
                <a:cubicBezTo>
                  <a:pt x="13953939" y="3014596"/>
                  <a:pt x="13931370" y="3016207"/>
                  <a:pt x="13912025" y="3009759"/>
                </a:cubicBezTo>
                <a:cubicBezTo>
                  <a:pt x="13893755" y="3003312"/>
                  <a:pt x="13855064" y="2983968"/>
                  <a:pt x="13880858" y="3029103"/>
                </a:cubicBezTo>
                <a:cubicBezTo>
                  <a:pt x="13861513" y="3042000"/>
                  <a:pt x="13842168" y="3074240"/>
                  <a:pt x="13816374" y="3074240"/>
                </a:cubicBezTo>
                <a:cubicBezTo>
                  <a:pt x="13803477" y="3074240"/>
                  <a:pt x="13797029" y="3061340"/>
                  <a:pt x="13784132" y="3048447"/>
                </a:cubicBezTo>
                <a:cubicBezTo>
                  <a:pt x="13777684" y="3042000"/>
                  <a:pt x="13764787" y="3048447"/>
                  <a:pt x="13758339" y="3048447"/>
                </a:cubicBezTo>
                <a:cubicBezTo>
                  <a:pt x="13732545" y="3048447"/>
                  <a:pt x="13680959" y="3067798"/>
                  <a:pt x="13662688" y="3048447"/>
                </a:cubicBezTo>
                <a:cubicBezTo>
                  <a:pt x="13649791" y="3035555"/>
                  <a:pt x="13656240" y="3003312"/>
                  <a:pt x="13656240" y="2983968"/>
                </a:cubicBezTo>
                <a:cubicBezTo>
                  <a:pt x="13636895" y="3003312"/>
                  <a:pt x="13617550" y="3022655"/>
                  <a:pt x="13598205" y="3048447"/>
                </a:cubicBezTo>
                <a:cubicBezTo>
                  <a:pt x="13598205" y="3022655"/>
                  <a:pt x="13598205" y="3003312"/>
                  <a:pt x="13598205" y="2983968"/>
                </a:cubicBezTo>
                <a:cubicBezTo>
                  <a:pt x="13483209" y="3016207"/>
                  <a:pt x="13367138" y="3022655"/>
                  <a:pt x="13252142" y="3042000"/>
                </a:cubicBezTo>
                <a:cubicBezTo>
                  <a:pt x="13136072" y="3054895"/>
                  <a:pt x="13021076" y="3067798"/>
                  <a:pt x="12905005" y="3087134"/>
                </a:cubicBezTo>
                <a:cubicBezTo>
                  <a:pt x="12693284" y="3112926"/>
                  <a:pt x="12475114" y="3132271"/>
                  <a:pt x="12263393" y="3169883"/>
                </a:cubicBezTo>
                <a:cubicBezTo>
                  <a:pt x="12212881" y="3177405"/>
                  <a:pt x="11750748" y="3279496"/>
                  <a:pt x="11750748" y="3234361"/>
                </a:cubicBezTo>
                <a:cubicBezTo>
                  <a:pt x="11750748" y="3234361"/>
                  <a:pt x="11770093" y="3221465"/>
                  <a:pt x="11770093" y="3215019"/>
                </a:cubicBezTo>
                <a:cubicBezTo>
                  <a:pt x="11776542" y="3195674"/>
                  <a:pt x="11744300" y="3195674"/>
                  <a:pt x="11737851" y="3195674"/>
                </a:cubicBezTo>
                <a:cubicBezTo>
                  <a:pt x="11699161" y="3195674"/>
                  <a:pt x="11724955" y="3260153"/>
                  <a:pt x="11686264" y="3273049"/>
                </a:cubicBezTo>
                <a:cubicBezTo>
                  <a:pt x="11660471" y="3273049"/>
                  <a:pt x="11609959" y="3234361"/>
                  <a:pt x="11597062" y="3279496"/>
                </a:cubicBezTo>
                <a:cubicBezTo>
                  <a:pt x="11590614" y="3305285"/>
                  <a:pt x="11584165" y="3350421"/>
                  <a:pt x="11564820" y="3350421"/>
                </a:cubicBezTo>
                <a:cubicBezTo>
                  <a:pt x="11564820" y="3318183"/>
                  <a:pt x="11564820" y="3292393"/>
                  <a:pt x="11564820" y="3260153"/>
                </a:cubicBezTo>
                <a:cubicBezTo>
                  <a:pt x="11474543" y="3311735"/>
                  <a:pt x="11391789" y="3368664"/>
                  <a:pt x="11295064" y="3382670"/>
                </a:cubicBezTo>
                <a:cubicBezTo>
                  <a:pt x="11295064" y="3305285"/>
                  <a:pt x="11199413" y="3356866"/>
                  <a:pt x="11199413" y="3413830"/>
                </a:cubicBezTo>
                <a:cubicBezTo>
                  <a:pt x="11186516" y="3407382"/>
                  <a:pt x="11173620" y="3400935"/>
                  <a:pt x="11160723" y="3388041"/>
                </a:cubicBezTo>
                <a:cubicBezTo>
                  <a:pt x="11154274" y="3407382"/>
                  <a:pt x="11147826" y="3426726"/>
                  <a:pt x="11147826" y="3446069"/>
                </a:cubicBezTo>
                <a:cubicBezTo>
                  <a:pt x="11122033" y="3446069"/>
                  <a:pt x="11102688" y="3452516"/>
                  <a:pt x="11083342" y="3458965"/>
                </a:cubicBezTo>
                <a:cubicBezTo>
                  <a:pt x="11038204" y="3478308"/>
                  <a:pt x="10994140" y="3497652"/>
                  <a:pt x="10942553" y="3510547"/>
                </a:cubicBezTo>
                <a:cubicBezTo>
                  <a:pt x="10845828" y="3536339"/>
                  <a:pt x="10750177" y="3580399"/>
                  <a:pt x="10659900" y="3625537"/>
                </a:cubicBezTo>
                <a:cubicBezTo>
                  <a:pt x="10455702" y="3722252"/>
                  <a:pt x="10256877" y="3817897"/>
                  <a:pt x="10058053" y="3908169"/>
                </a:cubicBezTo>
                <a:cubicBezTo>
                  <a:pt x="9852780" y="4003812"/>
                  <a:pt x="9653955" y="4100532"/>
                  <a:pt x="9448682" y="4196035"/>
                </a:cubicBezTo>
                <a:cubicBezTo>
                  <a:pt x="9346583" y="4246544"/>
                  <a:pt x="9249858" y="4291679"/>
                  <a:pt x="9147758" y="4336814"/>
                </a:cubicBezTo>
                <a:cubicBezTo>
                  <a:pt x="9109068" y="4362606"/>
                  <a:pt x="9063930" y="4369054"/>
                  <a:pt x="9025240" y="4393771"/>
                </a:cubicBezTo>
                <a:cubicBezTo>
                  <a:pt x="9005894" y="4406667"/>
                  <a:pt x="8986549" y="4426011"/>
                  <a:pt x="8968279" y="4426011"/>
                </a:cubicBezTo>
                <a:cubicBezTo>
                  <a:pt x="8954308" y="4426011"/>
                  <a:pt x="8941411" y="4432458"/>
                  <a:pt x="8941411" y="4458250"/>
                </a:cubicBezTo>
                <a:cubicBezTo>
                  <a:pt x="9044585" y="4432458"/>
                  <a:pt x="9141310" y="4381950"/>
                  <a:pt x="9243409" y="4426011"/>
                </a:cubicBezTo>
                <a:cubicBezTo>
                  <a:pt x="9243409" y="4375502"/>
                  <a:pt x="9204719" y="4406667"/>
                  <a:pt x="9185374" y="4381950"/>
                </a:cubicBezTo>
                <a:cubicBezTo>
                  <a:pt x="9217616" y="4330366"/>
                  <a:pt x="9269203" y="4356158"/>
                  <a:pt x="9307893" y="4317471"/>
                </a:cubicBezTo>
                <a:cubicBezTo>
                  <a:pt x="9340135" y="4272335"/>
                  <a:pt x="9390647" y="4291679"/>
                  <a:pt x="9435785" y="4291679"/>
                </a:cubicBezTo>
                <a:cubicBezTo>
                  <a:pt x="9429337" y="4291679"/>
                  <a:pt x="9422889" y="4298127"/>
                  <a:pt x="9422889" y="4304575"/>
                </a:cubicBezTo>
                <a:cubicBezTo>
                  <a:pt x="9442234" y="4330366"/>
                  <a:pt x="9468027" y="4298127"/>
                  <a:pt x="9487372" y="4291679"/>
                </a:cubicBezTo>
                <a:cubicBezTo>
                  <a:pt x="9519614" y="4285231"/>
                  <a:pt x="9551856" y="4278783"/>
                  <a:pt x="9584098" y="4272335"/>
                </a:cubicBezTo>
                <a:cubicBezTo>
                  <a:pt x="9576575" y="4252991"/>
                  <a:pt x="9571201" y="4233648"/>
                  <a:pt x="9564753" y="4214304"/>
                </a:cubicBezTo>
                <a:cubicBezTo>
                  <a:pt x="9551856" y="4227200"/>
                  <a:pt x="9538959" y="4233648"/>
                  <a:pt x="9526062" y="4246544"/>
                </a:cubicBezTo>
                <a:cubicBezTo>
                  <a:pt x="9526062" y="4214304"/>
                  <a:pt x="9526062" y="4184354"/>
                  <a:pt x="9551856" y="4184354"/>
                </a:cubicBezTo>
                <a:cubicBezTo>
                  <a:pt x="9576575" y="4177906"/>
                  <a:pt x="9602368" y="4196035"/>
                  <a:pt x="9628162" y="4177906"/>
                </a:cubicBezTo>
                <a:cubicBezTo>
                  <a:pt x="9647507" y="4171458"/>
                  <a:pt x="9666852" y="4145668"/>
                  <a:pt x="9686197" y="4152114"/>
                </a:cubicBezTo>
                <a:cubicBezTo>
                  <a:pt x="9699094" y="4158563"/>
                  <a:pt x="9711990" y="4165011"/>
                  <a:pt x="9705542" y="4189587"/>
                </a:cubicBezTo>
                <a:cubicBezTo>
                  <a:pt x="9705542" y="4184354"/>
                  <a:pt x="9763577" y="4184354"/>
                  <a:pt x="9776474" y="4177906"/>
                </a:cubicBezTo>
                <a:cubicBezTo>
                  <a:pt x="9794744" y="4171458"/>
                  <a:pt x="9859228" y="4177906"/>
                  <a:pt x="9865676" y="4132769"/>
                </a:cubicBezTo>
                <a:cubicBezTo>
                  <a:pt x="9872125" y="4087636"/>
                  <a:pt x="9859228" y="4036052"/>
                  <a:pt x="9904367" y="4036052"/>
                </a:cubicBezTo>
                <a:lnTo>
                  <a:pt x="9930340" y="4033882"/>
                </a:lnTo>
                <a:lnTo>
                  <a:pt x="9952595" y="4032023"/>
                </a:lnTo>
                <a:cubicBezTo>
                  <a:pt x="9966970" y="4026380"/>
                  <a:pt x="9981210" y="4016708"/>
                  <a:pt x="10000017" y="4003812"/>
                </a:cubicBezTo>
                <a:cubicBezTo>
                  <a:pt x="10012914" y="3984469"/>
                  <a:pt x="10096743" y="3914616"/>
                  <a:pt x="10103191" y="3990915"/>
                </a:cubicBezTo>
                <a:cubicBezTo>
                  <a:pt x="10109639" y="4048948"/>
                  <a:pt x="10148330" y="4016708"/>
                  <a:pt x="10174123" y="4003812"/>
                </a:cubicBezTo>
                <a:cubicBezTo>
                  <a:pt x="10269774" y="3959751"/>
                  <a:pt x="10366499" y="3914616"/>
                  <a:pt x="10462150" y="3895275"/>
                </a:cubicBezTo>
                <a:cubicBezTo>
                  <a:pt x="10417011" y="3990915"/>
                  <a:pt x="10347154" y="3953304"/>
                  <a:pt x="10289119" y="3998439"/>
                </a:cubicBezTo>
                <a:cubicBezTo>
                  <a:pt x="10263325" y="4016708"/>
                  <a:pt x="10263325" y="4068293"/>
                  <a:pt x="10224635" y="4068293"/>
                </a:cubicBezTo>
                <a:cubicBezTo>
                  <a:pt x="10199917" y="4068293"/>
                  <a:pt x="10167675" y="4042499"/>
                  <a:pt x="10148330" y="4074739"/>
                </a:cubicBezTo>
                <a:cubicBezTo>
                  <a:pt x="10122536" y="4113427"/>
                  <a:pt x="10109639" y="4132769"/>
                  <a:pt x="10077398" y="4145668"/>
                </a:cubicBezTo>
                <a:cubicBezTo>
                  <a:pt x="10045156" y="4152114"/>
                  <a:pt x="10006466" y="4152114"/>
                  <a:pt x="9975299" y="4165011"/>
                </a:cubicBezTo>
                <a:cubicBezTo>
                  <a:pt x="9949505" y="4177906"/>
                  <a:pt x="9930160" y="4207856"/>
                  <a:pt x="9904367" y="4207856"/>
                </a:cubicBezTo>
                <a:cubicBezTo>
                  <a:pt x="9901143" y="4211080"/>
                  <a:pt x="9888246" y="4212692"/>
                  <a:pt x="9876156" y="4212020"/>
                </a:cubicBezTo>
                <a:lnTo>
                  <a:pt x="9865805" y="4207797"/>
                </a:lnTo>
                <a:lnTo>
                  <a:pt x="9866316" y="4208037"/>
                </a:lnTo>
                <a:cubicBezTo>
                  <a:pt x="9868561" y="4212046"/>
                  <a:pt x="9868561" y="4220065"/>
                  <a:pt x="9865567" y="4226700"/>
                </a:cubicBezTo>
                <a:lnTo>
                  <a:pt x="9864944" y="4225750"/>
                </a:lnTo>
                <a:lnTo>
                  <a:pt x="9865676" y="4227200"/>
                </a:lnTo>
                <a:cubicBezTo>
                  <a:pt x="9839883" y="4233648"/>
                  <a:pt x="9820538" y="4246544"/>
                  <a:pt x="9794744" y="4246544"/>
                </a:cubicBezTo>
                <a:cubicBezTo>
                  <a:pt x="9781848" y="4246544"/>
                  <a:pt x="9794744" y="4278783"/>
                  <a:pt x="9781848" y="4278783"/>
                </a:cubicBezTo>
                <a:cubicBezTo>
                  <a:pt x="9737784" y="4291679"/>
                  <a:pt x="9699094" y="4317471"/>
                  <a:pt x="9653955" y="4330366"/>
                </a:cubicBezTo>
                <a:cubicBezTo>
                  <a:pt x="9571201" y="4369054"/>
                  <a:pt x="9480924" y="4393771"/>
                  <a:pt x="9397095" y="4413115"/>
                </a:cubicBezTo>
                <a:cubicBezTo>
                  <a:pt x="9403544" y="4419563"/>
                  <a:pt x="9409992" y="4432458"/>
                  <a:pt x="9416440" y="4445354"/>
                </a:cubicBezTo>
                <a:cubicBezTo>
                  <a:pt x="9390647" y="4451802"/>
                  <a:pt x="9371302" y="4432458"/>
                  <a:pt x="9353031" y="4445354"/>
                </a:cubicBezTo>
                <a:cubicBezTo>
                  <a:pt x="9333686" y="4464698"/>
                  <a:pt x="9314341" y="4484042"/>
                  <a:pt x="9294996" y="4496938"/>
                </a:cubicBezTo>
                <a:cubicBezTo>
                  <a:pt x="9256306" y="4522729"/>
                  <a:pt x="9211167" y="4542073"/>
                  <a:pt x="9173552" y="4561417"/>
                </a:cubicBezTo>
                <a:cubicBezTo>
                  <a:pt x="9089723" y="4611925"/>
                  <a:pt x="8999446" y="4663509"/>
                  <a:pt x="8916692" y="4708644"/>
                </a:cubicBezTo>
                <a:cubicBezTo>
                  <a:pt x="8736138" y="4804288"/>
                  <a:pt x="8563107" y="4894559"/>
                  <a:pt x="8390076" y="4990203"/>
                </a:cubicBezTo>
                <a:cubicBezTo>
                  <a:pt x="8307322" y="5035338"/>
                  <a:pt x="8217044" y="5086922"/>
                  <a:pt x="8133216" y="5132057"/>
                </a:cubicBezTo>
                <a:cubicBezTo>
                  <a:pt x="8095600" y="5157849"/>
                  <a:pt x="8050462" y="5177193"/>
                  <a:pt x="8011772" y="5195462"/>
                </a:cubicBezTo>
                <a:cubicBezTo>
                  <a:pt x="7992426" y="5202984"/>
                  <a:pt x="7916121" y="5227701"/>
                  <a:pt x="7909672" y="5259941"/>
                </a:cubicBezTo>
                <a:cubicBezTo>
                  <a:pt x="7903224" y="5285733"/>
                  <a:pt x="7960184" y="5292180"/>
                  <a:pt x="7966633" y="5292180"/>
                </a:cubicBezTo>
                <a:cubicBezTo>
                  <a:pt x="7979530" y="5298628"/>
                  <a:pt x="7979530" y="5317972"/>
                  <a:pt x="7979530" y="5337316"/>
                </a:cubicBezTo>
                <a:cubicBezTo>
                  <a:pt x="7979530" y="5356660"/>
                  <a:pt x="7985978" y="5369555"/>
                  <a:pt x="7992426" y="5388899"/>
                </a:cubicBezTo>
                <a:cubicBezTo>
                  <a:pt x="8011772" y="5439408"/>
                  <a:pt x="7960184" y="5471647"/>
                  <a:pt x="7934391" y="5478095"/>
                </a:cubicBezTo>
                <a:cubicBezTo>
                  <a:pt x="7927943" y="5484543"/>
                  <a:pt x="7851637" y="5523231"/>
                  <a:pt x="7864534" y="5542574"/>
                </a:cubicBezTo>
                <a:cubicBezTo>
                  <a:pt x="7870982" y="5555470"/>
                  <a:pt x="7903224" y="5523231"/>
                  <a:pt x="7909672" y="5516783"/>
                </a:cubicBezTo>
                <a:cubicBezTo>
                  <a:pt x="7927943" y="5503887"/>
                  <a:pt x="7953736" y="5503887"/>
                  <a:pt x="7973082" y="5490991"/>
                </a:cubicBezTo>
                <a:cubicBezTo>
                  <a:pt x="7992426" y="5478095"/>
                  <a:pt x="8011772" y="5465199"/>
                  <a:pt x="8031116" y="5452304"/>
                </a:cubicBezTo>
                <a:cubicBezTo>
                  <a:pt x="8044014" y="5445856"/>
                  <a:pt x="8056910" y="5414691"/>
                  <a:pt x="8069807" y="5414691"/>
                </a:cubicBezTo>
                <a:cubicBezTo>
                  <a:pt x="8076255" y="5414691"/>
                  <a:pt x="8082704" y="5426512"/>
                  <a:pt x="8089152" y="5420064"/>
                </a:cubicBezTo>
                <a:cubicBezTo>
                  <a:pt x="8102048" y="5420064"/>
                  <a:pt x="8108497" y="5400720"/>
                  <a:pt x="8121394" y="5388899"/>
                </a:cubicBezTo>
                <a:cubicBezTo>
                  <a:pt x="8139664" y="5376003"/>
                  <a:pt x="8159009" y="5382451"/>
                  <a:pt x="8184802" y="5382451"/>
                </a:cubicBezTo>
                <a:cubicBezTo>
                  <a:pt x="8223493" y="5376003"/>
                  <a:pt x="8262183" y="5350212"/>
                  <a:pt x="8281528" y="5285733"/>
                </a:cubicBezTo>
                <a:cubicBezTo>
                  <a:pt x="8253317" y="5291374"/>
                  <a:pt x="8210295" y="5341447"/>
                  <a:pt x="8182700" y="5319320"/>
                </a:cubicBezTo>
                <a:lnTo>
                  <a:pt x="8173922" y="5307736"/>
                </a:lnTo>
                <a:lnTo>
                  <a:pt x="8174231" y="5310551"/>
                </a:lnTo>
                <a:cubicBezTo>
                  <a:pt x="8174979" y="5312257"/>
                  <a:pt x="8176476" y="5313964"/>
                  <a:pt x="8179469" y="5317376"/>
                </a:cubicBezTo>
                <a:cubicBezTo>
                  <a:pt x="8173482" y="5324201"/>
                  <a:pt x="8168991" y="5324201"/>
                  <a:pt x="8167495" y="5320789"/>
                </a:cubicBezTo>
                <a:lnTo>
                  <a:pt x="8172660" y="5306070"/>
                </a:lnTo>
                <a:lnTo>
                  <a:pt x="8171906" y="5305076"/>
                </a:lnTo>
                <a:cubicBezTo>
                  <a:pt x="8223493" y="5259941"/>
                  <a:pt x="8268632" y="5209432"/>
                  <a:pt x="8320218" y="5157849"/>
                </a:cubicBezTo>
                <a:cubicBezTo>
                  <a:pt x="8333115" y="5138505"/>
                  <a:pt x="8377179" y="5074026"/>
                  <a:pt x="8396524" y="5119161"/>
                </a:cubicBezTo>
                <a:lnTo>
                  <a:pt x="8398315" y="5105641"/>
                </a:lnTo>
                <a:lnTo>
                  <a:pt x="8397856" y="5102556"/>
                </a:lnTo>
                <a:cubicBezTo>
                  <a:pt x="8397446" y="5098944"/>
                  <a:pt x="8397240" y="5095532"/>
                  <a:pt x="8397548" y="5093425"/>
                </a:cubicBezTo>
                <a:lnTo>
                  <a:pt x="8398918" y="5092780"/>
                </a:lnTo>
                <a:lnTo>
                  <a:pt x="8409421" y="5074026"/>
                </a:lnTo>
                <a:cubicBezTo>
                  <a:pt x="8415869" y="5061130"/>
                  <a:pt x="8428766" y="5048234"/>
                  <a:pt x="8441663" y="5041786"/>
                </a:cubicBezTo>
                <a:cubicBezTo>
                  <a:pt x="8467456" y="5015995"/>
                  <a:pt x="8499698" y="4997726"/>
                  <a:pt x="8530865" y="4984830"/>
                </a:cubicBezTo>
                <a:cubicBezTo>
                  <a:pt x="8530865" y="5004174"/>
                  <a:pt x="8530865" y="5022443"/>
                  <a:pt x="8530865" y="5041786"/>
                </a:cubicBezTo>
                <a:cubicBezTo>
                  <a:pt x="8512595" y="5041786"/>
                  <a:pt x="8486801" y="5041786"/>
                  <a:pt x="8486801" y="5074026"/>
                </a:cubicBezTo>
                <a:cubicBezTo>
                  <a:pt x="8506146" y="5074026"/>
                  <a:pt x="8525491" y="5074026"/>
                  <a:pt x="8543762" y="5074026"/>
                </a:cubicBezTo>
                <a:cubicBezTo>
                  <a:pt x="8550210" y="5048234"/>
                  <a:pt x="8557733" y="5022443"/>
                  <a:pt x="8563107" y="4997726"/>
                </a:cubicBezTo>
                <a:cubicBezTo>
                  <a:pt x="8569555" y="5009547"/>
                  <a:pt x="8582452" y="5028891"/>
                  <a:pt x="8595349" y="5041786"/>
                </a:cubicBezTo>
                <a:cubicBezTo>
                  <a:pt x="8614694" y="4997726"/>
                  <a:pt x="8646935" y="4971934"/>
                  <a:pt x="8679177" y="4952590"/>
                </a:cubicBezTo>
                <a:cubicBezTo>
                  <a:pt x="8679177" y="4978382"/>
                  <a:pt x="8672729" y="5015995"/>
                  <a:pt x="8685626" y="5041786"/>
                </a:cubicBezTo>
                <a:cubicBezTo>
                  <a:pt x="8685626" y="5054682"/>
                  <a:pt x="8698522" y="5041786"/>
                  <a:pt x="8698522" y="5028891"/>
                </a:cubicBezTo>
                <a:cubicBezTo>
                  <a:pt x="8704971" y="5009547"/>
                  <a:pt x="8698522" y="4984830"/>
                  <a:pt x="8698522" y="4965486"/>
                </a:cubicBezTo>
                <a:cubicBezTo>
                  <a:pt x="8692074" y="4901007"/>
                  <a:pt x="8711419" y="4875215"/>
                  <a:pt x="8749035" y="4868767"/>
                </a:cubicBezTo>
                <a:cubicBezTo>
                  <a:pt x="8787725" y="4855872"/>
                  <a:pt x="8832863" y="4830080"/>
                  <a:pt x="8871553" y="4868767"/>
                </a:cubicBezTo>
                <a:cubicBezTo>
                  <a:pt x="8852208" y="4881663"/>
                  <a:pt x="8826415" y="4888111"/>
                  <a:pt x="8813518" y="4907455"/>
                </a:cubicBezTo>
                <a:cubicBezTo>
                  <a:pt x="8865105" y="4907455"/>
                  <a:pt x="8910244" y="4868767"/>
                  <a:pt x="8960756" y="4888111"/>
                </a:cubicBezTo>
                <a:cubicBezTo>
                  <a:pt x="8960756" y="4868767"/>
                  <a:pt x="8973653" y="4817184"/>
                  <a:pt x="8960756" y="4798915"/>
                </a:cubicBezTo>
                <a:cubicBezTo>
                  <a:pt x="8948934" y="4792467"/>
                  <a:pt x="8936037" y="4804288"/>
                  <a:pt x="8929589" y="4792467"/>
                </a:cubicBezTo>
                <a:cubicBezTo>
                  <a:pt x="8916692" y="4773123"/>
                  <a:pt x="8941411" y="4753780"/>
                  <a:pt x="8948934" y="4747332"/>
                </a:cubicBezTo>
                <a:cubicBezTo>
                  <a:pt x="8980101" y="4727988"/>
                  <a:pt x="9031688" y="4715092"/>
                  <a:pt x="9063930" y="4734436"/>
                </a:cubicBezTo>
                <a:cubicBezTo>
                  <a:pt x="9044585" y="4786019"/>
                  <a:pt x="9057481" y="4842976"/>
                  <a:pt x="9076826" y="4888111"/>
                </a:cubicBezTo>
                <a:cubicBezTo>
                  <a:pt x="9018791" y="4907455"/>
                  <a:pt x="8960756" y="4926799"/>
                  <a:pt x="8903795" y="4959038"/>
                </a:cubicBezTo>
                <a:cubicBezTo>
                  <a:pt x="8878002" y="4971934"/>
                  <a:pt x="8858657" y="4984830"/>
                  <a:pt x="8832863" y="5004174"/>
                </a:cubicBezTo>
                <a:cubicBezTo>
                  <a:pt x="8819967" y="5015995"/>
                  <a:pt x="8800621" y="5035338"/>
                  <a:pt x="8781276" y="5035338"/>
                </a:cubicBezTo>
                <a:lnTo>
                  <a:pt x="8773438" y="5035965"/>
                </a:lnTo>
                <a:lnTo>
                  <a:pt x="8781360" y="5042472"/>
                </a:lnTo>
                <a:cubicBezTo>
                  <a:pt x="8778200" y="5045884"/>
                  <a:pt x="8775040" y="5049297"/>
                  <a:pt x="8772012" y="5050150"/>
                </a:cubicBezTo>
                <a:lnTo>
                  <a:pt x="8767963" y="5049272"/>
                </a:lnTo>
                <a:lnTo>
                  <a:pt x="8770472" y="5059093"/>
                </a:lnTo>
                <a:cubicBezTo>
                  <a:pt x="8770472" y="5063909"/>
                  <a:pt x="8769105" y="5068725"/>
                  <a:pt x="8766370" y="5075146"/>
                </a:cubicBezTo>
                <a:cubicBezTo>
                  <a:pt x="8766370" y="5068725"/>
                  <a:pt x="8758714" y="5062304"/>
                  <a:pt x="8758714" y="5055883"/>
                </a:cubicBezTo>
                <a:cubicBezTo>
                  <a:pt x="8758714" y="5055883"/>
                  <a:pt x="8760628" y="5054277"/>
                  <a:pt x="8762542" y="5051869"/>
                </a:cubicBezTo>
                <a:lnTo>
                  <a:pt x="8765308" y="5045489"/>
                </a:lnTo>
                <a:lnTo>
                  <a:pt x="8763453" y="5042472"/>
                </a:lnTo>
                <a:lnTo>
                  <a:pt x="8767145" y="5036469"/>
                </a:lnTo>
                <a:lnTo>
                  <a:pt x="8761126" y="5036950"/>
                </a:lnTo>
                <a:cubicBezTo>
                  <a:pt x="8753871" y="5036950"/>
                  <a:pt x="8745811" y="5038562"/>
                  <a:pt x="8736138" y="5048234"/>
                </a:cubicBezTo>
                <a:cubicBezTo>
                  <a:pt x="8730764" y="5061130"/>
                  <a:pt x="8724316" y="5086922"/>
                  <a:pt x="8736138" y="5093370"/>
                </a:cubicBezTo>
                <a:cubicBezTo>
                  <a:pt x="8755483" y="5106266"/>
                  <a:pt x="8781276" y="5080474"/>
                  <a:pt x="8794173" y="5074026"/>
                </a:cubicBezTo>
                <a:cubicBezTo>
                  <a:pt x="8813518" y="5054682"/>
                  <a:pt x="8832863" y="5054682"/>
                  <a:pt x="8852208" y="5054682"/>
                </a:cubicBezTo>
                <a:cubicBezTo>
                  <a:pt x="8878002" y="5054682"/>
                  <a:pt x="8903795" y="5054682"/>
                  <a:pt x="8923140" y="5028891"/>
                </a:cubicBezTo>
                <a:cubicBezTo>
                  <a:pt x="8941411" y="5009547"/>
                  <a:pt x="8954308" y="4990203"/>
                  <a:pt x="8980101" y="4990203"/>
                </a:cubicBezTo>
                <a:cubicBezTo>
                  <a:pt x="9018791" y="4990203"/>
                  <a:pt x="9044585" y="4939694"/>
                  <a:pt x="9089723" y="4933247"/>
                </a:cubicBezTo>
                <a:cubicBezTo>
                  <a:pt x="9102620" y="4926799"/>
                  <a:pt x="9128413" y="4926799"/>
                  <a:pt x="9134862" y="4894559"/>
                </a:cubicBezTo>
                <a:cubicBezTo>
                  <a:pt x="9134862" y="4868767"/>
                  <a:pt x="9128413" y="4849424"/>
                  <a:pt x="9128413" y="4823632"/>
                </a:cubicBezTo>
                <a:cubicBezTo>
                  <a:pt x="9134862" y="4798915"/>
                  <a:pt x="9154207" y="4804288"/>
                  <a:pt x="9166029" y="4792467"/>
                </a:cubicBezTo>
                <a:cubicBezTo>
                  <a:pt x="9178926" y="4779571"/>
                  <a:pt x="9173552" y="4753780"/>
                  <a:pt x="9178926" y="4734436"/>
                </a:cubicBezTo>
                <a:cubicBezTo>
                  <a:pt x="9191822" y="4766675"/>
                  <a:pt x="9224064" y="4817184"/>
                  <a:pt x="9198271" y="4855872"/>
                </a:cubicBezTo>
                <a:cubicBezTo>
                  <a:pt x="9217616" y="4894559"/>
                  <a:pt x="9269203" y="4836528"/>
                  <a:pt x="9288548" y="4823632"/>
                </a:cubicBezTo>
                <a:cubicBezTo>
                  <a:pt x="9340135" y="4786019"/>
                  <a:pt x="9390647" y="4773123"/>
                  <a:pt x="9448682" y="4753780"/>
                </a:cubicBezTo>
                <a:cubicBezTo>
                  <a:pt x="9500269" y="4727988"/>
                  <a:pt x="9545408" y="4695748"/>
                  <a:pt x="9589471" y="4650613"/>
                </a:cubicBezTo>
                <a:cubicBezTo>
                  <a:pt x="9628162" y="4611925"/>
                  <a:pt x="9679748" y="4611925"/>
                  <a:pt x="9718439" y="4605477"/>
                </a:cubicBezTo>
                <a:cubicBezTo>
                  <a:pt x="9750680" y="4605477"/>
                  <a:pt x="9846331" y="4611925"/>
                  <a:pt x="9852780" y="4548521"/>
                </a:cubicBezTo>
                <a:cubicBezTo>
                  <a:pt x="9859228" y="4516281"/>
                  <a:pt x="9839883" y="4509833"/>
                  <a:pt x="9833435" y="4484042"/>
                </a:cubicBezTo>
                <a:cubicBezTo>
                  <a:pt x="9820538" y="4464698"/>
                  <a:pt x="9826986" y="4426011"/>
                  <a:pt x="9826986" y="4400219"/>
                </a:cubicBezTo>
                <a:cubicBezTo>
                  <a:pt x="9826986" y="4369054"/>
                  <a:pt x="9820538" y="4336814"/>
                  <a:pt x="9846331" y="4330366"/>
                </a:cubicBezTo>
                <a:cubicBezTo>
                  <a:pt x="9865676" y="4330366"/>
                  <a:pt x="9885021" y="4336814"/>
                  <a:pt x="9910815" y="4330366"/>
                </a:cubicBezTo>
                <a:cubicBezTo>
                  <a:pt x="9955953" y="4317471"/>
                  <a:pt x="9994644" y="4278783"/>
                  <a:pt x="10038707" y="4246544"/>
                </a:cubicBezTo>
                <a:cubicBezTo>
                  <a:pt x="10038707" y="4291679"/>
                  <a:pt x="10058053" y="4356158"/>
                  <a:pt x="10025811" y="4381950"/>
                </a:cubicBezTo>
                <a:cubicBezTo>
                  <a:pt x="10006466" y="4393771"/>
                  <a:pt x="9981747" y="4388398"/>
                  <a:pt x="9962402" y="4393771"/>
                </a:cubicBezTo>
                <a:cubicBezTo>
                  <a:pt x="9949505" y="4400219"/>
                  <a:pt x="9949505" y="4419563"/>
                  <a:pt x="9943057" y="4438906"/>
                </a:cubicBezTo>
                <a:cubicBezTo>
                  <a:pt x="9936608" y="4464698"/>
                  <a:pt x="9930160" y="4451802"/>
                  <a:pt x="9917263" y="4451802"/>
                </a:cubicBezTo>
                <a:cubicBezTo>
                  <a:pt x="9885021" y="4458250"/>
                  <a:pt x="9904367" y="4522729"/>
                  <a:pt x="9904367" y="4548521"/>
                </a:cubicBezTo>
                <a:cubicBezTo>
                  <a:pt x="10096743" y="4464698"/>
                  <a:pt x="10295567" y="4381950"/>
                  <a:pt x="10487943" y="4298127"/>
                </a:cubicBezTo>
                <a:cubicBezTo>
                  <a:pt x="10583594" y="4259439"/>
                  <a:pt x="10679245" y="4214304"/>
                  <a:pt x="10775970" y="4189587"/>
                </a:cubicBezTo>
                <a:cubicBezTo>
                  <a:pt x="10820034" y="4184354"/>
                  <a:pt x="10858724" y="4152114"/>
                  <a:pt x="10903863" y="4139219"/>
                </a:cubicBezTo>
                <a:cubicBezTo>
                  <a:pt x="10949002" y="4126322"/>
                  <a:pt x="10987692" y="4113427"/>
                  <a:pt x="11031756" y="4100532"/>
                </a:cubicBezTo>
                <a:cubicBezTo>
                  <a:pt x="10929656" y="4152114"/>
                  <a:pt x="10832931" y="4214304"/>
                  <a:pt x="10730832" y="4265887"/>
                </a:cubicBezTo>
                <a:cubicBezTo>
                  <a:pt x="10634106" y="4317471"/>
                  <a:pt x="10532007" y="4343262"/>
                  <a:pt x="10436357" y="4381950"/>
                </a:cubicBezTo>
                <a:cubicBezTo>
                  <a:pt x="10385844" y="4400219"/>
                  <a:pt x="10334257" y="4432458"/>
                  <a:pt x="10282671" y="4458250"/>
                </a:cubicBezTo>
                <a:cubicBezTo>
                  <a:pt x="10237532" y="4477594"/>
                  <a:pt x="10192393" y="4484042"/>
                  <a:pt x="10148330" y="4490490"/>
                </a:cubicBezTo>
                <a:cubicBezTo>
                  <a:pt x="10045156" y="4496938"/>
                  <a:pt x="9949505" y="4554969"/>
                  <a:pt x="9852780" y="4618373"/>
                </a:cubicBezTo>
                <a:cubicBezTo>
                  <a:pt x="9801193" y="4650613"/>
                  <a:pt x="9757129" y="4682852"/>
                  <a:pt x="9705542" y="4715092"/>
                </a:cubicBezTo>
                <a:cubicBezTo>
                  <a:pt x="9660403" y="4740884"/>
                  <a:pt x="9615265" y="4766675"/>
                  <a:pt x="9571201" y="4798915"/>
                </a:cubicBezTo>
                <a:cubicBezTo>
                  <a:pt x="9526062" y="4836528"/>
                  <a:pt x="9474476" y="4823632"/>
                  <a:pt x="9429337" y="4830080"/>
                </a:cubicBezTo>
                <a:cubicBezTo>
                  <a:pt x="9378825" y="4842976"/>
                  <a:pt x="9333686" y="4868767"/>
                  <a:pt x="9288548" y="4888111"/>
                </a:cubicBezTo>
                <a:cubicBezTo>
                  <a:pt x="9185374" y="4939694"/>
                  <a:pt x="9089723" y="5009547"/>
                  <a:pt x="8992998" y="5061130"/>
                </a:cubicBezTo>
                <a:cubicBezTo>
                  <a:pt x="8936037" y="5086922"/>
                  <a:pt x="8884450" y="5112713"/>
                  <a:pt x="8832863" y="5144953"/>
                </a:cubicBezTo>
                <a:cubicBezTo>
                  <a:pt x="8787725" y="5164297"/>
                  <a:pt x="8743661" y="5195462"/>
                  <a:pt x="8698522" y="5195462"/>
                </a:cubicBezTo>
                <a:cubicBezTo>
                  <a:pt x="8704971" y="5227701"/>
                  <a:pt x="8730764" y="5285733"/>
                  <a:pt x="8711419" y="5324420"/>
                </a:cubicBezTo>
                <a:cubicBezTo>
                  <a:pt x="8698522" y="5343764"/>
                  <a:pt x="8672729" y="5337316"/>
                  <a:pt x="8653384" y="5343764"/>
                </a:cubicBezTo>
                <a:cubicBezTo>
                  <a:pt x="8627590" y="5356660"/>
                  <a:pt x="8595349" y="5369555"/>
                  <a:pt x="8569555" y="5388899"/>
                </a:cubicBezTo>
                <a:cubicBezTo>
                  <a:pt x="8550210" y="5408243"/>
                  <a:pt x="8530865" y="5432960"/>
                  <a:pt x="8506146" y="5445856"/>
                </a:cubicBezTo>
                <a:cubicBezTo>
                  <a:pt x="8441663" y="5478095"/>
                  <a:pt x="8377179" y="5503887"/>
                  <a:pt x="8313770" y="5549022"/>
                </a:cubicBezTo>
                <a:cubicBezTo>
                  <a:pt x="8255734" y="5587710"/>
                  <a:pt x="8197700" y="5638219"/>
                  <a:pt x="8139664" y="5683354"/>
                </a:cubicBezTo>
                <a:cubicBezTo>
                  <a:pt x="8229942" y="5709146"/>
                  <a:pt x="8313770" y="5651114"/>
                  <a:pt x="8396524" y="5605979"/>
                </a:cubicBezTo>
                <a:cubicBezTo>
                  <a:pt x="8415869" y="5594158"/>
                  <a:pt x="8461008" y="5594158"/>
                  <a:pt x="8467456" y="5549022"/>
                </a:cubicBezTo>
                <a:cubicBezTo>
                  <a:pt x="8473904" y="5503887"/>
                  <a:pt x="8473904" y="5471647"/>
                  <a:pt x="8506146" y="5484543"/>
                </a:cubicBezTo>
                <a:cubicBezTo>
                  <a:pt x="8499698" y="5490991"/>
                  <a:pt x="8493249" y="5503887"/>
                  <a:pt x="8486801" y="5516783"/>
                </a:cubicBezTo>
                <a:cubicBezTo>
                  <a:pt x="8506146" y="5510335"/>
                  <a:pt x="8525491" y="5510335"/>
                  <a:pt x="8538388" y="5510335"/>
                </a:cubicBezTo>
                <a:cubicBezTo>
                  <a:pt x="8525491" y="5452304"/>
                  <a:pt x="8557733" y="5432960"/>
                  <a:pt x="8582452" y="5458752"/>
                </a:cubicBezTo>
                <a:cubicBezTo>
                  <a:pt x="8582452" y="5458752"/>
                  <a:pt x="8576003" y="5465199"/>
                  <a:pt x="8576003" y="5471647"/>
                </a:cubicBezTo>
                <a:cubicBezTo>
                  <a:pt x="8576003" y="5478095"/>
                  <a:pt x="8582452" y="5484543"/>
                  <a:pt x="8582452" y="5490991"/>
                </a:cubicBezTo>
                <a:cubicBezTo>
                  <a:pt x="8601797" y="5426512"/>
                  <a:pt x="8659832" y="5432960"/>
                  <a:pt x="8692074" y="5426512"/>
                </a:cubicBezTo>
                <a:cubicBezTo>
                  <a:pt x="8749035" y="5400720"/>
                  <a:pt x="8807070" y="5369555"/>
                  <a:pt x="8865105" y="5343764"/>
                </a:cubicBezTo>
                <a:cubicBezTo>
                  <a:pt x="8973653" y="5292180"/>
                  <a:pt x="9083275" y="5221253"/>
                  <a:pt x="9191822" y="5170745"/>
                </a:cubicBezTo>
                <a:cubicBezTo>
                  <a:pt x="9307893" y="5119161"/>
                  <a:pt x="9422889" y="5061130"/>
                  <a:pt x="9538959" y="4990203"/>
                </a:cubicBezTo>
                <a:cubicBezTo>
                  <a:pt x="9589471" y="4965486"/>
                  <a:pt x="9634610" y="4907455"/>
                  <a:pt x="9686197" y="4894559"/>
                </a:cubicBezTo>
                <a:cubicBezTo>
                  <a:pt x="9705542" y="4888111"/>
                  <a:pt x="9724887" y="4894559"/>
                  <a:pt x="9744232" y="4894559"/>
                </a:cubicBezTo>
                <a:cubicBezTo>
                  <a:pt x="9757129" y="4888111"/>
                  <a:pt x="9750680" y="4836528"/>
                  <a:pt x="9750680" y="4823632"/>
                </a:cubicBezTo>
                <a:cubicBezTo>
                  <a:pt x="9666852" y="4862319"/>
                  <a:pt x="9584098" y="4913903"/>
                  <a:pt x="9500269" y="4946142"/>
                </a:cubicBezTo>
                <a:cubicBezTo>
                  <a:pt x="9461579" y="4965486"/>
                  <a:pt x="9429337" y="4978382"/>
                  <a:pt x="9390647" y="4997726"/>
                </a:cubicBezTo>
                <a:cubicBezTo>
                  <a:pt x="9359480" y="5009547"/>
                  <a:pt x="9364853" y="5048234"/>
                  <a:pt x="9346583" y="5067578"/>
                </a:cubicBezTo>
                <a:cubicBezTo>
                  <a:pt x="9327238" y="5086922"/>
                  <a:pt x="9301444" y="5080474"/>
                  <a:pt x="9275651" y="5080474"/>
                </a:cubicBezTo>
                <a:cubicBezTo>
                  <a:pt x="9230512" y="5080474"/>
                  <a:pt x="9191822" y="5106266"/>
                  <a:pt x="9147758" y="5125609"/>
                </a:cubicBezTo>
                <a:cubicBezTo>
                  <a:pt x="9070378" y="5164297"/>
                  <a:pt x="8992998" y="5209432"/>
                  <a:pt x="8916692" y="5195462"/>
                </a:cubicBezTo>
                <a:cubicBezTo>
                  <a:pt x="8929589" y="5144953"/>
                  <a:pt x="8980101" y="5132057"/>
                  <a:pt x="9005894" y="5119161"/>
                </a:cubicBezTo>
                <a:cubicBezTo>
                  <a:pt x="9051033" y="5099818"/>
                  <a:pt x="9096172" y="5067578"/>
                  <a:pt x="9134862" y="5041786"/>
                </a:cubicBezTo>
                <a:cubicBezTo>
                  <a:pt x="9243409" y="4978382"/>
                  <a:pt x="9359480" y="4926799"/>
                  <a:pt x="9468027" y="4875215"/>
                </a:cubicBezTo>
                <a:cubicBezTo>
                  <a:pt x="9584098" y="4823632"/>
                  <a:pt x="9692645" y="4773123"/>
                  <a:pt x="9807641" y="4721540"/>
                </a:cubicBezTo>
                <a:cubicBezTo>
                  <a:pt x="9910815" y="4676405"/>
                  <a:pt x="10019362" y="4599030"/>
                  <a:pt x="10128985" y="4580760"/>
                </a:cubicBezTo>
                <a:cubicBezTo>
                  <a:pt x="10128985" y="4663509"/>
                  <a:pt x="10090294" y="4624821"/>
                  <a:pt x="10058053" y="4663509"/>
                </a:cubicBezTo>
                <a:cubicBezTo>
                  <a:pt x="10025811" y="4695748"/>
                  <a:pt x="9987121" y="4702196"/>
                  <a:pt x="9955953" y="4715092"/>
                </a:cubicBezTo>
                <a:cubicBezTo>
                  <a:pt x="9917263" y="4727988"/>
                  <a:pt x="9885021" y="4740884"/>
                  <a:pt x="9852780" y="4760227"/>
                </a:cubicBezTo>
                <a:cubicBezTo>
                  <a:pt x="9833435" y="4766675"/>
                  <a:pt x="9776474" y="4779571"/>
                  <a:pt x="9770026" y="4823632"/>
                </a:cubicBezTo>
                <a:cubicBezTo>
                  <a:pt x="9770026" y="4849424"/>
                  <a:pt x="9763577" y="4888111"/>
                  <a:pt x="9789371" y="4894559"/>
                </a:cubicBezTo>
                <a:cubicBezTo>
                  <a:pt x="9814089" y="4894559"/>
                  <a:pt x="9820538" y="4888111"/>
                  <a:pt x="9826986" y="4849424"/>
                </a:cubicBezTo>
                <a:cubicBezTo>
                  <a:pt x="9826986" y="4817184"/>
                  <a:pt x="9852780" y="4817184"/>
                  <a:pt x="9865676" y="4842976"/>
                </a:cubicBezTo>
                <a:lnTo>
                  <a:pt x="9867618" y="4830031"/>
                </a:lnTo>
                <a:lnTo>
                  <a:pt x="9867175" y="4826849"/>
                </a:lnTo>
                <a:lnTo>
                  <a:pt x="9866965" y="4819327"/>
                </a:lnTo>
                <a:lnTo>
                  <a:pt x="9865676" y="4810736"/>
                </a:lnTo>
                <a:cubicBezTo>
                  <a:pt x="9891470" y="4804288"/>
                  <a:pt x="9930160" y="4823632"/>
                  <a:pt x="9949505" y="4786019"/>
                </a:cubicBezTo>
                <a:cubicBezTo>
                  <a:pt x="9962402" y="4753780"/>
                  <a:pt x="9968850" y="4740884"/>
                  <a:pt x="9994644" y="4760227"/>
                </a:cubicBezTo>
                <a:cubicBezTo>
                  <a:pt x="10045156" y="4798915"/>
                  <a:pt x="9981747" y="4849424"/>
                  <a:pt x="9955953" y="4868767"/>
                </a:cubicBezTo>
                <a:cubicBezTo>
                  <a:pt x="9981747" y="4888111"/>
                  <a:pt x="10000017" y="4901007"/>
                  <a:pt x="10025811" y="4920351"/>
                </a:cubicBezTo>
                <a:cubicBezTo>
                  <a:pt x="9981747" y="4984830"/>
                  <a:pt x="9923712" y="4990203"/>
                  <a:pt x="9865676" y="5015995"/>
                </a:cubicBezTo>
                <a:cubicBezTo>
                  <a:pt x="9801193" y="5054682"/>
                  <a:pt x="9737784" y="5080474"/>
                  <a:pt x="9666852" y="5106266"/>
                </a:cubicBezTo>
                <a:cubicBezTo>
                  <a:pt x="9628162" y="5125609"/>
                  <a:pt x="9589471" y="5138505"/>
                  <a:pt x="9558304" y="5151401"/>
                </a:cubicBezTo>
                <a:cubicBezTo>
                  <a:pt x="9526062" y="5164297"/>
                  <a:pt x="9500269" y="5177193"/>
                  <a:pt x="9474476" y="5157849"/>
                </a:cubicBezTo>
                <a:lnTo>
                  <a:pt x="9472484" y="5156878"/>
                </a:lnTo>
                <a:lnTo>
                  <a:pt x="9476907" y="5170517"/>
                </a:lnTo>
                <a:cubicBezTo>
                  <a:pt x="9475410" y="5174530"/>
                  <a:pt x="9470920" y="5174530"/>
                  <a:pt x="9464932" y="5164898"/>
                </a:cubicBezTo>
                <a:cubicBezTo>
                  <a:pt x="9464932" y="5161687"/>
                  <a:pt x="9466429" y="5158476"/>
                  <a:pt x="9467926" y="5156068"/>
                </a:cubicBezTo>
                <a:lnTo>
                  <a:pt x="9468697" y="5155034"/>
                </a:lnTo>
                <a:lnTo>
                  <a:pt x="9443040" y="5142535"/>
                </a:lnTo>
                <a:cubicBezTo>
                  <a:pt x="9432561" y="5140117"/>
                  <a:pt x="9422889" y="5141729"/>
                  <a:pt x="9416440" y="5151401"/>
                </a:cubicBezTo>
                <a:cubicBezTo>
                  <a:pt x="9403544" y="5157849"/>
                  <a:pt x="9378825" y="5170745"/>
                  <a:pt x="9378825" y="5195462"/>
                </a:cubicBezTo>
                <a:cubicBezTo>
                  <a:pt x="9403544" y="5183641"/>
                  <a:pt x="9442234" y="5138505"/>
                  <a:pt x="9468027" y="5183641"/>
                </a:cubicBezTo>
                <a:cubicBezTo>
                  <a:pt x="9384198" y="5240597"/>
                  <a:pt x="9301444" y="5292180"/>
                  <a:pt x="9211167" y="5343764"/>
                </a:cubicBezTo>
                <a:cubicBezTo>
                  <a:pt x="9173552" y="5363108"/>
                  <a:pt x="9141310" y="5376003"/>
                  <a:pt x="9102620" y="5400720"/>
                </a:cubicBezTo>
                <a:cubicBezTo>
                  <a:pt x="9089723" y="5408243"/>
                  <a:pt x="9070378" y="5420064"/>
                  <a:pt x="9057481" y="5414691"/>
                </a:cubicBezTo>
                <a:cubicBezTo>
                  <a:pt x="9051033" y="5414691"/>
                  <a:pt x="9038136" y="5388899"/>
                  <a:pt x="9025240" y="5395347"/>
                </a:cubicBezTo>
                <a:cubicBezTo>
                  <a:pt x="9025240" y="5396690"/>
                  <a:pt x="9026449" y="5400519"/>
                  <a:pt x="9027860" y="5405607"/>
                </a:cubicBezTo>
                <a:lnTo>
                  <a:pt x="9029904" y="5415120"/>
                </a:lnTo>
                <a:lnTo>
                  <a:pt x="9037858" y="5406503"/>
                </a:lnTo>
                <a:cubicBezTo>
                  <a:pt x="9040852" y="5406503"/>
                  <a:pt x="9043846" y="5409746"/>
                  <a:pt x="9046839" y="5416233"/>
                </a:cubicBezTo>
                <a:lnTo>
                  <a:pt x="9030144" y="5416233"/>
                </a:lnTo>
                <a:lnTo>
                  <a:pt x="9031689" y="5423422"/>
                </a:lnTo>
                <a:cubicBezTo>
                  <a:pt x="9033301" y="5436184"/>
                  <a:pt x="9031688" y="5449080"/>
                  <a:pt x="9018791" y="5452304"/>
                </a:cubicBezTo>
                <a:cubicBezTo>
                  <a:pt x="9005894" y="5452304"/>
                  <a:pt x="8986549" y="5452304"/>
                  <a:pt x="8968279" y="5439408"/>
                </a:cubicBezTo>
                <a:cubicBezTo>
                  <a:pt x="8954308" y="5432960"/>
                  <a:pt x="8941411" y="5426512"/>
                  <a:pt x="8929589" y="5426512"/>
                </a:cubicBezTo>
                <a:cubicBezTo>
                  <a:pt x="8916692" y="5432960"/>
                  <a:pt x="8916692" y="5452304"/>
                  <a:pt x="8903795" y="5458752"/>
                </a:cubicBezTo>
                <a:cubicBezTo>
                  <a:pt x="8890899" y="5471647"/>
                  <a:pt x="8871553" y="5445856"/>
                  <a:pt x="8884450" y="5490991"/>
                </a:cubicBezTo>
                <a:cubicBezTo>
                  <a:pt x="8730764" y="5594158"/>
                  <a:pt x="8582452" y="5715594"/>
                  <a:pt x="8415869" y="5741385"/>
                </a:cubicBezTo>
                <a:cubicBezTo>
                  <a:pt x="8325592" y="5754281"/>
                  <a:pt x="8249286" y="5805864"/>
                  <a:pt x="8171906" y="5856373"/>
                </a:cubicBezTo>
                <a:cubicBezTo>
                  <a:pt x="8089152" y="5907956"/>
                  <a:pt x="8005323" y="5959540"/>
                  <a:pt x="7922569" y="6011123"/>
                </a:cubicBezTo>
                <a:cubicBezTo>
                  <a:pt x="7947288" y="6024019"/>
                  <a:pt x="7979530" y="6042288"/>
                  <a:pt x="8005323" y="6030467"/>
                </a:cubicBezTo>
                <a:cubicBezTo>
                  <a:pt x="8024668" y="6030467"/>
                  <a:pt x="8044014" y="6011123"/>
                  <a:pt x="8056910" y="6042288"/>
                </a:cubicBezTo>
                <a:lnTo>
                  <a:pt x="8058033" y="6038764"/>
                </a:lnTo>
                <a:lnTo>
                  <a:pt x="8054135" y="6026397"/>
                </a:lnTo>
                <a:lnTo>
                  <a:pt x="8057813" y="6014107"/>
                </a:lnTo>
                <a:lnTo>
                  <a:pt x="8056910" y="6011123"/>
                </a:lnTo>
                <a:cubicBezTo>
                  <a:pt x="8108497" y="5959540"/>
                  <a:pt x="8165458" y="5946644"/>
                  <a:pt x="8223493" y="5914404"/>
                </a:cubicBezTo>
                <a:cubicBezTo>
                  <a:pt x="8281528" y="5888613"/>
                  <a:pt x="8333115" y="5849925"/>
                  <a:pt x="8390076" y="5830581"/>
                </a:cubicBezTo>
                <a:cubicBezTo>
                  <a:pt x="8506146" y="5792969"/>
                  <a:pt x="8601797" y="5689802"/>
                  <a:pt x="8711419" y="5638219"/>
                </a:cubicBezTo>
                <a:cubicBezTo>
                  <a:pt x="8743661" y="5625323"/>
                  <a:pt x="8774828" y="5605979"/>
                  <a:pt x="8807070" y="5600606"/>
                </a:cubicBezTo>
                <a:lnTo>
                  <a:pt x="8824041" y="5601471"/>
                </a:lnTo>
                <a:lnTo>
                  <a:pt x="8820327" y="5593734"/>
                </a:lnTo>
                <a:cubicBezTo>
                  <a:pt x="8832302" y="5573893"/>
                  <a:pt x="8826314" y="5587120"/>
                  <a:pt x="8838289" y="5593734"/>
                </a:cubicBezTo>
                <a:lnTo>
                  <a:pt x="8833196" y="5601939"/>
                </a:lnTo>
                <a:lnTo>
                  <a:pt x="8846567" y="5602621"/>
                </a:lnTo>
                <a:cubicBezTo>
                  <a:pt x="8860269" y="5603292"/>
                  <a:pt x="8874778" y="5603292"/>
                  <a:pt x="8890899" y="5600606"/>
                </a:cubicBezTo>
                <a:cubicBezTo>
                  <a:pt x="8948934" y="5581262"/>
                  <a:pt x="9012343" y="5542574"/>
                  <a:pt x="9070378" y="5510335"/>
                </a:cubicBezTo>
                <a:cubicBezTo>
                  <a:pt x="9128413" y="5471647"/>
                  <a:pt x="9185374" y="5432960"/>
                  <a:pt x="9249858" y="5395347"/>
                </a:cubicBezTo>
                <a:cubicBezTo>
                  <a:pt x="9275651" y="5376003"/>
                  <a:pt x="9301444" y="5356660"/>
                  <a:pt x="9327238" y="5343764"/>
                </a:cubicBezTo>
                <a:cubicBezTo>
                  <a:pt x="9353031" y="5330868"/>
                  <a:pt x="9371302" y="5356660"/>
                  <a:pt x="9384198" y="5382451"/>
                </a:cubicBezTo>
                <a:cubicBezTo>
                  <a:pt x="9371302" y="5400720"/>
                  <a:pt x="9359480" y="5426512"/>
                  <a:pt x="9340135" y="5432960"/>
                </a:cubicBezTo>
                <a:cubicBezTo>
                  <a:pt x="9314341" y="5445856"/>
                  <a:pt x="9294996" y="5458752"/>
                  <a:pt x="9269203" y="5471647"/>
                </a:cubicBezTo>
                <a:cubicBezTo>
                  <a:pt x="9217616" y="5497439"/>
                  <a:pt x="9159580" y="5523231"/>
                  <a:pt x="9109068" y="5549022"/>
                </a:cubicBezTo>
                <a:cubicBezTo>
                  <a:pt x="8999446" y="5605979"/>
                  <a:pt x="8897347" y="5657562"/>
                  <a:pt x="8794173" y="5709146"/>
                </a:cubicBezTo>
                <a:cubicBezTo>
                  <a:pt x="8685626" y="5760729"/>
                  <a:pt x="8582452" y="5818760"/>
                  <a:pt x="8473904" y="5869269"/>
                </a:cubicBezTo>
                <a:cubicBezTo>
                  <a:pt x="8422317" y="5901508"/>
                  <a:pt x="8364282" y="5927300"/>
                  <a:pt x="8313770" y="5959540"/>
                </a:cubicBezTo>
                <a:cubicBezTo>
                  <a:pt x="8268632" y="5985331"/>
                  <a:pt x="8217044" y="6024019"/>
                  <a:pt x="8171906" y="6042288"/>
                </a:cubicBezTo>
                <a:cubicBezTo>
                  <a:pt x="8147187" y="6048736"/>
                  <a:pt x="8114946" y="6035840"/>
                  <a:pt x="8102048" y="6061632"/>
                </a:cubicBezTo>
                <a:cubicBezTo>
                  <a:pt x="8082704" y="6087423"/>
                  <a:pt x="8076255" y="6087423"/>
                  <a:pt x="8056910" y="6087423"/>
                </a:cubicBezTo>
                <a:cubicBezTo>
                  <a:pt x="8011772" y="6080975"/>
                  <a:pt x="7973082" y="6132559"/>
                  <a:pt x="7934391" y="6158350"/>
                </a:cubicBezTo>
                <a:cubicBezTo>
                  <a:pt x="7838740" y="6216382"/>
                  <a:pt x="7742015" y="6253994"/>
                  <a:pt x="7646364" y="6305578"/>
                </a:cubicBezTo>
                <a:cubicBezTo>
                  <a:pt x="7549639" y="6357161"/>
                  <a:pt x="7453988" y="6408744"/>
                  <a:pt x="7350814" y="6446357"/>
                </a:cubicBezTo>
                <a:cubicBezTo>
                  <a:pt x="7325021" y="6459253"/>
                  <a:pt x="7300302" y="6465701"/>
                  <a:pt x="7280957" y="6478597"/>
                </a:cubicBezTo>
                <a:cubicBezTo>
                  <a:pt x="7261612" y="6491493"/>
                  <a:pt x="7248715" y="6517284"/>
                  <a:pt x="7229370" y="6523732"/>
                </a:cubicBezTo>
                <a:cubicBezTo>
                  <a:pt x="7210025" y="6530180"/>
                  <a:pt x="7190680" y="6549524"/>
                  <a:pt x="7171335" y="6555972"/>
                </a:cubicBezTo>
                <a:cubicBezTo>
                  <a:pt x="7145542" y="6562420"/>
                  <a:pt x="7126196" y="6568868"/>
                  <a:pt x="7101478" y="6575316"/>
                </a:cubicBezTo>
                <a:cubicBezTo>
                  <a:pt x="7151990" y="6601107"/>
                  <a:pt x="7203576" y="6562420"/>
                  <a:pt x="7248715" y="6530180"/>
                </a:cubicBezTo>
                <a:cubicBezTo>
                  <a:pt x="7300302" y="6491493"/>
                  <a:pt x="7357262" y="6478597"/>
                  <a:pt x="7408850" y="6452805"/>
                </a:cubicBezTo>
                <a:cubicBezTo>
                  <a:pt x="7460436" y="6427013"/>
                  <a:pt x="7517397" y="6402296"/>
                  <a:pt x="7568984" y="6370057"/>
                </a:cubicBezTo>
                <a:cubicBezTo>
                  <a:pt x="7594778" y="6357161"/>
                  <a:pt x="7620571" y="6344265"/>
                  <a:pt x="7646364" y="6331369"/>
                </a:cubicBezTo>
                <a:cubicBezTo>
                  <a:pt x="7672158" y="6318474"/>
                  <a:pt x="7691503" y="6292682"/>
                  <a:pt x="7717296" y="6279786"/>
                </a:cubicBezTo>
                <a:cubicBezTo>
                  <a:pt x="7767808" y="6247547"/>
                  <a:pt x="7819396" y="6235725"/>
                  <a:pt x="7870982" y="6209934"/>
                </a:cubicBezTo>
                <a:cubicBezTo>
                  <a:pt x="7927943" y="6177694"/>
                  <a:pt x="7979530" y="6145455"/>
                  <a:pt x="8037565" y="6119663"/>
                </a:cubicBezTo>
                <a:cubicBezTo>
                  <a:pt x="8089152" y="6106767"/>
                  <a:pt x="8133216" y="6087423"/>
                  <a:pt x="8184802" y="6048736"/>
                </a:cubicBezTo>
                <a:cubicBezTo>
                  <a:pt x="8223493" y="6016496"/>
                  <a:pt x="8275080" y="6030467"/>
                  <a:pt x="8325592" y="5998227"/>
                </a:cubicBezTo>
                <a:cubicBezTo>
                  <a:pt x="8344937" y="5985331"/>
                  <a:pt x="8364282" y="5959540"/>
                  <a:pt x="8390076" y="5946644"/>
                </a:cubicBezTo>
                <a:cubicBezTo>
                  <a:pt x="8415869" y="5933748"/>
                  <a:pt x="8441663" y="5920852"/>
                  <a:pt x="8467456" y="5907956"/>
                </a:cubicBezTo>
                <a:cubicBezTo>
                  <a:pt x="8525491" y="5882165"/>
                  <a:pt x="8582452" y="5849925"/>
                  <a:pt x="8640487" y="5825208"/>
                </a:cubicBezTo>
                <a:cubicBezTo>
                  <a:pt x="8755483" y="5767177"/>
                  <a:pt x="8878002" y="5715594"/>
                  <a:pt x="8992998" y="5664010"/>
                </a:cubicBezTo>
                <a:cubicBezTo>
                  <a:pt x="9109068" y="5605979"/>
                  <a:pt x="9230512" y="5549022"/>
                  <a:pt x="9346583" y="5490991"/>
                </a:cubicBezTo>
                <a:cubicBezTo>
                  <a:pt x="9397095" y="5465199"/>
                  <a:pt x="9448682" y="5445856"/>
                  <a:pt x="9506717" y="5414691"/>
                </a:cubicBezTo>
                <a:cubicBezTo>
                  <a:pt x="9519614" y="5400720"/>
                  <a:pt x="9571201" y="5356660"/>
                  <a:pt x="9584098" y="5395347"/>
                </a:cubicBezTo>
                <a:cubicBezTo>
                  <a:pt x="9384198" y="5523231"/>
                  <a:pt x="9173552" y="5619949"/>
                  <a:pt x="8968279" y="5728489"/>
                </a:cubicBezTo>
                <a:cubicBezTo>
                  <a:pt x="8755483" y="5837029"/>
                  <a:pt x="8538388" y="5953092"/>
                  <a:pt x="8325592" y="6061632"/>
                </a:cubicBezTo>
                <a:cubicBezTo>
                  <a:pt x="8114946" y="6171246"/>
                  <a:pt x="7896776" y="6279786"/>
                  <a:pt x="7685054" y="6395849"/>
                </a:cubicBezTo>
                <a:cubicBezTo>
                  <a:pt x="7575432" y="6446357"/>
                  <a:pt x="7466885" y="6504388"/>
                  <a:pt x="7363711" y="6555972"/>
                </a:cubicBezTo>
                <a:cubicBezTo>
                  <a:pt x="7312124" y="6588211"/>
                  <a:pt x="7261612" y="6614003"/>
                  <a:pt x="7203576" y="6638720"/>
                </a:cubicBezTo>
                <a:cubicBezTo>
                  <a:pt x="7171335" y="6658064"/>
                  <a:pt x="7119748" y="6670960"/>
                  <a:pt x="7095029" y="6716095"/>
                </a:cubicBezTo>
                <a:cubicBezTo>
                  <a:pt x="7101478" y="6728991"/>
                  <a:pt x="7106851" y="6735439"/>
                  <a:pt x="7113300" y="6748335"/>
                </a:cubicBezTo>
                <a:cubicBezTo>
                  <a:pt x="7104165" y="6751558"/>
                  <a:pt x="7096373" y="6753170"/>
                  <a:pt x="7088447" y="6754782"/>
                </a:cubicBezTo>
                <a:lnTo>
                  <a:pt x="7064365" y="6760834"/>
                </a:lnTo>
                <a:lnTo>
                  <a:pt x="7065628" y="6762189"/>
                </a:lnTo>
                <a:cubicBezTo>
                  <a:pt x="7065628" y="6768610"/>
                  <a:pt x="7059641" y="6775031"/>
                  <a:pt x="7059641" y="6781452"/>
                </a:cubicBezTo>
                <a:cubicBezTo>
                  <a:pt x="7059641" y="6775031"/>
                  <a:pt x="7053653" y="6768610"/>
                  <a:pt x="7047666" y="6762189"/>
                </a:cubicBezTo>
                <a:cubicBezTo>
                  <a:pt x="7050660" y="6755767"/>
                  <a:pt x="7053654" y="6752557"/>
                  <a:pt x="7056647" y="6752557"/>
                </a:cubicBezTo>
                <a:lnTo>
                  <a:pt x="7062228" y="6758542"/>
                </a:lnTo>
                <a:lnTo>
                  <a:pt x="7058758" y="6741887"/>
                </a:lnTo>
                <a:cubicBezTo>
                  <a:pt x="7059564" y="6735439"/>
                  <a:pt x="7062788" y="6728991"/>
                  <a:pt x="7069236" y="6722543"/>
                </a:cubicBezTo>
                <a:cubicBezTo>
                  <a:pt x="6966062" y="6696751"/>
                  <a:pt x="6863963" y="6774126"/>
                  <a:pt x="6793031" y="6889114"/>
                </a:cubicBezTo>
                <a:cubicBezTo>
                  <a:pt x="6773686" y="6843979"/>
                  <a:pt x="6741444" y="6863322"/>
                  <a:pt x="6722098" y="6882666"/>
                </a:cubicBezTo>
                <a:cubicBezTo>
                  <a:pt x="6690932" y="6902010"/>
                  <a:pt x="6652242" y="6914906"/>
                  <a:pt x="6620000" y="6934249"/>
                </a:cubicBezTo>
                <a:cubicBezTo>
                  <a:pt x="6549573" y="6966489"/>
                  <a:pt x="6473263" y="7005177"/>
                  <a:pt x="6402328" y="7042789"/>
                </a:cubicBezTo>
                <a:cubicBezTo>
                  <a:pt x="6363637" y="7062133"/>
                  <a:pt x="6324943" y="7081477"/>
                  <a:pt x="6286252" y="7094373"/>
                </a:cubicBezTo>
                <a:cubicBezTo>
                  <a:pt x="6248635" y="7113716"/>
                  <a:pt x="6209943" y="7107269"/>
                  <a:pt x="6177698" y="7126612"/>
                </a:cubicBezTo>
                <a:cubicBezTo>
                  <a:pt x="6151904" y="7145956"/>
                  <a:pt x="6126108" y="7178196"/>
                  <a:pt x="6093865" y="7191091"/>
                </a:cubicBezTo>
                <a:cubicBezTo>
                  <a:pt x="6062696" y="7203987"/>
                  <a:pt x="6030452" y="7210435"/>
                  <a:pt x="6004658" y="7216883"/>
                </a:cubicBezTo>
                <a:cubicBezTo>
                  <a:pt x="5850962" y="7254496"/>
                  <a:pt x="5696190" y="7318975"/>
                  <a:pt x="5548951" y="7377006"/>
                </a:cubicBezTo>
                <a:cubicBezTo>
                  <a:pt x="5465116" y="7409246"/>
                  <a:pt x="5388806" y="7435038"/>
                  <a:pt x="5304973" y="7466202"/>
                </a:cubicBezTo>
                <a:cubicBezTo>
                  <a:pt x="5266283" y="7479098"/>
                  <a:pt x="5228667" y="7498442"/>
                  <a:pt x="5189970" y="7498442"/>
                </a:cubicBezTo>
                <a:cubicBezTo>
                  <a:pt x="5170627" y="7498442"/>
                  <a:pt x="5151276" y="7491994"/>
                  <a:pt x="5151276" y="7530682"/>
                </a:cubicBezTo>
                <a:cubicBezTo>
                  <a:pt x="5177073" y="7530682"/>
                  <a:pt x="5209320" y="7537130"/>
                  <a:pt x="5235114" y="7517786"/>
                </a:cubicBezTo>
                <a:cubicBezTo>
                  <a:pt x="5259833" y="7504890"/>
                  <a:pt x="5279178" y="7491994"/>
                  <a:pt x="5304973" y="7485546"/>
                </a:cubicBezTo>
                <a:cubicBezTo>
                  <a:pt x="5369460" y="7459755"/>
                  <a:pt x="5427499" y="7447933"/>
                  <a:pt x="5490908" y="7428590"/>
                </a:cubicBezTo>
                <a:cubicBezTo>
                  <a:pt x="5619886" y="7383454"/>
                  <a:pt x="5754231" y="7344767"/>
                  <a:pt x="5882127" y="7299631"/>
                </a:cubicBezTo>
                <a:cubicBezTo>
                  <a:pt x="6011105" y="7254496"/>
                  <a:pt x="6145454" y="7210435"/>
                  <a:pt x="6274430" y="7165300"/>
                </a:cubicBezTo>
                <a:cubicBezTo>
                  <a:pt x="6337842" y="7139508"/>
                  <a:pt x="6402328" y="7120164"/>
                  <a:pt x="6466813" y="7094373"/>
                </a:cubicBezTo>
                <a:cubicBezTo>
                  <a:pt x="6523777" y="7075029"/>
                  <a:pt x="6581816" y="7042789"/>
                  <a:pt x="6639344" y="7055685"/>
                </a:cubicBezTo>
                <a:cubicBezTo>
                  <a:pt x="6613552" y="7100821"/>
                  <a:pt x="6581816" y="7107269"/>
                  <a:pt x="6543125" y="7120164"/>
                </a:cubicBezTo>
                <a:cubicBezTo>
                  <a:pt x="6510880" y="7133060"/>
                  <a:pt x="6473263" y="7152404"/>
                  <a:pt x="6434572" y="7171748"/>
                </a:cubicBezTo>
                <a:cubicBezTo>
                  <a:pt x="6357188" y="7203987"/>
                  <a:pt x="6286252" y="7242675"/>
                  <a:pt x="6209943" y="7267392"/>
                </a:cubicBezTo>
                <a:cubicBezTo>
                  <a:pt x="5959516" y="7364110"/>
                  <a:pt x="5709088" y="7441485"/>
                  <a:pt x="5453293" y="7517786"/>
                </a:cubicBezTo>
                <a:cubicBezTo>
                  <a:pt x="5202869" y="7595161"/>
                  <a:pt x="4945995" y="7671461"/>
                  <a:pt x="4695573" y="7729492"/>
                </a:cubicBezTo>
                <a:cubicBezTo>
                  <a:pt x="4182899" y="7845555"/>
                  <a:pt x="3669147" y="7915407"/>
                  <a:pt x="3150021" y="7915407"/>
                </a:cubicBezTo>
                <a:cubicBezTo>
                  <a:pt x="3187638" y="7941199"/>
                  <a:pt x="3265023" y="7941199"/>
                  <a:pt x="3265023" y="8025022"/>
                </a:cubicBezTo>
                <a:cubicBezTo>
                  <a:pt x="3239229" y="8025022"/>
                  <a:pt x="3111328" y="7979886"/>
                  <a:pt x="3111328" y="8050813"/>
                </a:cubicBezTo>
                <a:cubicBezTo>
                  <a:pt x="3368204" y="8076605"/>
                  <a:pt x="3624006" y="8088426"/>
                  <a:pt x="3874433" y="8094874"/>
                </a:cubicBezTo>
                <a:cubicBezTo>
                  <a:pt x="4118411" y="8094874"/>
                  <a:pt x="4368838" y="8081978"/>
                  <a:pt x="4612814" y="8069083"/>
                </a:cubicBezTo>
                <a:cubicBezTo>
                  <a:pt x="4663330" y="8063709"/>
                  <a:pt x="4702021" y="8044366"/>
                  <a:pt x="4753610" y="8018574"/>
                </a:cubicBezTo>
                <a:cubicBezTo>
                  <a:pt x="4798751" y="7992782"/>
                  <a:pt x="4849266" y="8025022"/>
                  <a:pt x="4887959" y="7986334"/>
                </a:cubicBezTo>
                <a:cubicBezTo>
                  <a:pt x="4933101" y="7941199"/>
                  <a:pt x="4984689" y="7960543"/>
                  <a:pt x="5029830" y="7960543"/>
                </a:cubicBezTo>
                <a:cubicBezTo>
                  <a:pt x="5086793" y="7960543"/>
                  <a:pt x="5144827" y="7941199"/>
                  <a:pt x="5202869" y="7928303"/>
                </a:cubicBezTo>
                <a:cubicBezTo>
                  <a:pt x="5453293" y="7863824"/>
                  <a:pt x="5696190" y="7787524"/>
                  <a:pt x="5940167" y="7716596"/>
                </a:cubicBezTo>
                <a:cubicBezTo>
                  <a:pt x="5940167" y="7813315"/>
                  <a:pt x="5844514" y="7806867"/>
                  <a:pt x="5805820" y="7819763"/>
                </a:cubicBezTo>
                <a:cubicBezTo>
                  <a:pt x="5728433" y="7839107"/>
                  <a:pt x="5651055" y="7858451"/>
                  <a:pt x="5581194" y="7883168"/>
                </a:cubicBezTo>
                <a:cubicBezTo>
                  <a:pt x="5427499" y="7921855"/>
                  <a:pt x="5272731" y="7966991"/>
                  <a:pt x="5125486" y="8005678"/>
                </a:cubicBezTo>
                <a:cubicBezTo>
                  <a:pt x="4818096" y="8081978"/>
                  <a:pt x="4516084" y="8146457"/>
                  <a:pt x="4208695" y="8191593"/>
                </a:cubicBezTo>
                <a:cubicBezTo>
                  <a:pt x="4239863" y="8204489"/>
                  <a:pt x="4285004" y="8198041"/>
                  <a:pt x="4297902" y="8256072"/>
                </a:cubicBezTo>
                <a:cubicBezTo>
                  <a:pt x="3765879" y="8492495"/>
                  <a:pt x="3187638" y="8396851"/>
                  <a:pt x="2642716" y="8281864"/>
                </a:cubicBezTo>
                <a:cubicBezTo>
                  <a:pt x="2392326" y="8230280"/>
                  <a:pt x="2155892" y="8120666"/>
                  <a:pt x="1918385" y="7992782"/>
                </a:cubicBezTo>
                <a:cubicBezTo>
                  <a:pt x="1795863" y="7928303"/>
                  <a:pt x="1674418" y="7863824"/>
                  <a:pt x="1552977" y="7793971"/>
                </a:cubicBezTo>
                <a:cubicBezTo>
                  <a:pt x="1527182" y="7774628"/>
                  <a:pt x="1488492" y="7735940"/>
                  <a:pt x="1456250" y="7735940"/>
                </a:cubicBezTo>
                <a:cubicBezTo>
                  <a:pt x="1436911" y="7735940"/>
                  <a:pt x="1353076" y="7697253"/>
                  <a:pt x="1321914" y="7684357"/>
                </a:cubicBezTo>
                <a:cubicBezTo>
                  <a:pt x="1296116" y="7677909"/>
                  <a:pt x="1270323" y="7666088"/>
                  <a:pt x="1238084" y="7653192"/>
                </a:cubicBezTo>
                <a:cubicBezTo>
                  <a:pt x="1180048" y="7627400"/>
                  <a:pt x="1123086" y="7582265"/>
                  <a:pt x="1065052" y="7562921"/>
                </a:cubicBezTo>
                <a:cubicBezTo>
                  <a:pt x="1007013" y="7537130"/>
                  <a:pt x="942526" y="7550025"/>
                  <a:pt x="885576" y="7562921"/>
                </a:cubicBezTo>
                <a:cubicBezTo>
                  <a:pt x="846884" y="7562921"/>
                  <a:pt x="724364" y="7614505"/>
                  <a:pt x="699644" y="7550025"/>
                </a:cubicBezTo>
                <a:cubicBezTo>
                  <a:pt x="673850" y="7498442"/>
                  <a:pt x="737259" y="7485546"/>
                  <a:pt x="756601" y="7485546"/>
                </a:cubicBezTo>
                <a:cubicBezTo>
                  <a:pt x="808190" y="7479098"/>
                  <a:pt x="859780" y="7472650"/>
                  <a:pt x="911364" y="7459755"/>
                </a:cubicBezTo>
                <a:cubicBezTo>
                  <a:pt x="937152" y="7453307"/>
                  <a:pt x="942526" y="7441485"/>
                  <a:pt x="955422" y="7409246"/>
                </a:cubicBezTo>
                <a:cubicBezTo>
                  <a:pt x="961871" y="7389902"/>
                  <a:pt x="974769" y="7377006"/>
                  <a:pt x="994116" y="7383454"/>
                </a:cubicBezTo>
                <a:cubicBezTo>
                  <a:pt x="1007013" y="7389902"/>
                  <a:pt x="1058602" y="7428590"/>
                  <a:pt x="1058602" y="7383454"/>
                </a:cubicBezTo>
                <a:cubicBezTo>
                  <a:pt x="1048929" y="7383454"/>
                  <a:pt x="1040064" y="7380633"/>
                  <a:pt x="1031593" y="7376301"/>
                </a:cubicBezTo>
                <a:lnTo>
                  <a:pt x="1023024" y="7370645"/>
                </a:lnTo>
                <a:lnTo>
                  <a:pt x="1027510" y="7385989"/>
                </a:lnTo>
                <a:cubicBezTo>
                  <a:pt x="1024515" y="7389401"/>
                  <a:pt x="1020025" y="7389401"/>
                  <a:pt x="1017780" y="7385989"/>
                </a:cubicBezTo>
                <a:lnTo>
                  <a:pt x="1020847" y="7369209"/>
                </a:lnTo>
                <a:lnTo>
                  <a:pt x="1007013" y="7360080"/>
                </a:lnTo>
                <a:cubicBezTo>
                  <a:pt x="990891" y="7347991"/>
                  <a:pt x="974769" y="7335095"/>
                  <a:pt x="955422" y="7331871"/>
                </a:cubicBezTo>
                <a:cubicBezTo>
                  <a:pt x="917812" y="7325423"/>
                  <a:pt x="879127" y="7325423"/>
                  <a:pt x="840431" y="7318975"/>
                </a:cubicBezTo>
                <a:cubicBezTo>
                  <a:pt x="808190" y="7318975"/>
                  <a:pt x="756601" y="7344767"/>
                  <a:pt x="737259" y="7299631"/>
                </a:cubicBezTo>
                <a:cubicBezTo>
                  <a:pt x="724364" y="7267392"/>
                  <a:pt x="737259" y="7223331"/>
                  <a:pt x="756601" y="7210435"/>
                </a:cubicBezTo>
                <a:cubicBezTo>
                  <a:pt x="775945" y="7191091"/>
                  <a:pt x="801740" y="7191091"/>
                  <a:pt x="827532" y="7191091"/>
                </a:cubicBezTo>
                <a:cubicBezTo>
                  <a:pt x="904916" y="7184644"/>
                  <a:pt x="981220" y="7178196"/>
                  <a:pt x="1058602" y="7178196"/>
                </a:cubicBezTo>
                <a:cubicBezTo>
                  <a:pt x="1000565" y="7133060"/>
                  <a:pt x="750154" y="6863322"/>
                  <a:pt x="731887" y="6843979"/>
                </a:cubicBezTo>
                <a:cubicBezTo>
                  <a:pt x="680297" y="6787022"/>
                  <a:pt x="628715" y="6728991"/>
                  <a:pt x="570676" y="6670960"/>
                </a:cubicBezTo>
                <a:cubicBezTo>
                  <a:pt x="468577" y="6555972"/>
                  <a:pt x="358957" y="6440984"/>
                  <a:pt x="243959" y="6376505"/>
                </a:cubicBezTo>
                <a:cubicBezTo>
                  <a:pt x="224614" y="6370057"/>
                  <a:pt x="198821" y="6350713"/>
                  <a:pt x="192373" y="6318474"/>
                </a:cubicBezTo>
                <a:cubicBezTo>
                  <a:pt x="185924" y="6286234"/>
                  <a:pt x="179477" y="6266890"/>
                  <a:pt x="160132" y="6247547"/>
                </a:cubicBezTo>
                <a:cubicBezTo>
                  <a:pt x="127890" y="6221755"/>
                  <a:pt x="90276" y="6235725"/>
                  <a:pt x="58034" y="6221755"/>
                </a:cubicBezTo>
                <a:cubicBezTo>
                  <a:pt x="83827" y="6209934"/>
                  <a:pt x="108546" y="6216382"/>
                  <a:pt x="134339" y="6197038"/>
                </a:cubicBezTo>
                <a:cubicBezTo>
                  <a:pt x="160132" y="6177694"/>
                  <a:pt x="147235" y="6139007"/>
                  <a:pt x="160132" y="6106767"/>
                </a:cubicBezTo>
                <a:cubicBezTo>
                  <a:pt x="173028" y="6074527"/>
                  <a:pt x="211718" y="6093871"/>
                  <a:pt x="224614" y="6061632"/>
                </a:cubicBezTo>
                <a:cubicBezTo>
                  <a:pt x="250408" y="6024019"/>
                  <a:pt x="205270" y="5991779"/>
                  <a:pt x="185924" y="5978883"/>
                </a:cubicBezTo>
                <a:cubicBezTo>
                  <a:pt x="243959" y="5985331"/>
                  <a:pt x="301994" y="5991779"/>
                  <a:pt x="358957" y="5998227"/>
                </a:cubicBezTo>
                <a:cubicBezTo>
                  <a:pt x="404095" y="6004675"/>
                  <a:pt x="455681" y="6030467"/>
                  <a:pt x="500824" y="5991779"/>
                </a:cubicBezTo>
                <a:cubicBezTo>
                  <a:pt x="416998" y="5895060"/>
                  <a:pt x="333164" y="5805864"/>
                  <a:pt x="243959" y="5728489"/>
                </a:cubicBezTo>
                <a:cubicBezTo>
                  <a:pt x="224614" y="5709146"/>
                  <a:pt x="205270" y="5696250"/>
                  <a:pt x="185924" y="5683354"/>
                </a:cubicBezTo>
                <a:cubicBezTo>
                  <a:pt x="173028" y="5676906"/>
                  <a:pt x="153683" y="5670458"/>
                  <a:pt x="153683" y="5651114"/>
                </a:cubicBezTo>
                <a:cubicBezTo>
                  <a:pt x="147235" y="5631771"/>
                  <a:pt x="153683" y="5613502"/>
                  <a:pt x="153683" y="5594158"/>
                </a:cubicBezTo>
                <a:cubicBezTo>
                  <a:pt x="140787" y="5594158"/>
                  <a:pt x="134339" y="5587710"/>
                  <a:pt x="121442" y="5581262"/>
                </a:cubicBezTo>
                <a:cubicBezTo>
                  <a:pt x="103172" y="5574814"/>
                  <a:pt x="83827" y="5568366"/>
                  <a:pt x="64482" y="5561918"/>
                </a:cubicBezTo>
                <a:cubicBezTo>
                  <a:pt x="38690" y="5555470"/>
                  <a:pt x="0" y="5555470"/>
                  <a:pt x="0" y="5503887"/>
                </a:cubicBezTo>
                <a:cubicBezTo>
                  <a:pt x="0" y="5452304"/>
                  <a:pt x="38690" y="5465199"/>
                  <a:pt x="58034" y="5452304"/>
                </a:cubicBezTo>
                <a:cubicBezTo>
                  <a:pt x="140787" y="5414691"/>
                  <a:pt x="269753" y="5388899"/>
                  <a:pt x="295546" y="5408243"/>
                </a:cubicBezTo>
                <a:cubicBezTo>
                  <a:pt x="326717" y="5426512"/>
                  <a:pt x="346059" y="5439408"/>
                  <a:pt x="358957" y="5458752"/>
                </a:cubicBezTo>
                <a:cubicBezTo>
                  <a:pt x="371854" y="5432960"/>
                  <a:pt x="365403" y="5376003"/>
                  <a:pt x="384753" y="5363108"/>
                </a:cubicBezTo>
                <a:cubicBezTo>
                  <a:pt x="423439" y="5350212"/>
                  <a:pt x="436338" y="5484543"/>
                  <a:pt x="397647" y="5484543"/>
                </a:cubicBezTo>
                <a:cubicBezTo>
                  <a:pt x="531990" y="5631771"/>
                  <a:pt x="706092" y="5696250"/>
                  <a:pt x="866231" y="5722041"/>
                </a:cubicBezTo>
                <a:cubicBezTo>
                  <a:pt x="866231" y="5702698"/>
                  <a:pt x="859780" y="5670458"/>
                  <a:pt x="872681" y="5657562"/>
                </a:cubicBezTo>
                <a:cubicBezTo>
                  <a:pt x="885576" y="5638219"/>
                  <a:pt x="904916" y="5644666"/>
                  <a:pt x="924259" y="5644666"/>
                </a:cubicBezTo>
                <a:cubicBezTo>
                  <a:pt x="898470" y="5613502"/>
                  <a:pt x="879127" y="5574814"/>
                  <a:pt x="846884" y="5561918"/>
                </a:cubicBezTo>
                <a:cubicBezTo>
                  <a:pt x="821085" y="5536127"/>
                  <a:pt x="795292" y="5516783"/>
                  <a:pt x="775945" y="5478095"/>
                </a:cubicBezTo>
                <a:cubicBezTo>
                  <a:pt x="756601" y="5439408"/>
                  <a:pt x="731887" y="5414691"/>
                  <a:pt x="699644" y="5400720"/>
                </a:cubicBezTo>
                <a:cubicBezTo>
                  <a:pt x="680297" y="5388899"/>
                  <a:pt x="635162" y="5382451"/>
                  <a:pt x="622265" y="5343764"/>
                </a:cubicBezTo>
                <a:cubicBezTo>
                  <a:pt x="615815" y="5305076"/>
                  <a:pt x="622265" y="5285733"/>
                  <a:pt x="590021" y="5272837"/>
                </a:cubicBezTo>
                <a:cubicBezTo>
                  <a:pt x="551334" y="5259941"/>
                  <a:pt x="519093" y="5247045"/>
                  <a:pt x="481474" y="5227701"/>
                </a:cubicBezTo>
                <a:cubicBezTo>
                  <a:pt x="410555" y="5190088"/>
                  <a:pt x="339610" y="5144953"/>
                  <a:pt x="276200" y="5099818"/>
                </a:cubicBezTo>
                <a:cubicBezTo>
                  <a:pt x="289097" y="5080474"/>
                  <a:pt x="308442" y="5067578"/>
                  <a:pt x="321342" y="5054682"/>
                </a:cubicBezTo>
                <a:cubicBezTo>
                  <a:pt x="295546" y="5041786"/>
                  <a:pt x="269753" y="5041786"/>
                  <a:pt x="250408" y="5022443"/>
                </a:cubicBezTo>
                <a:cubicBezTo>
                  <a:pt x="231062" y="5004174"/>
                  <a:pt x="237511" y="4959038"/>
                  <a:pt x="218166" y="4952590"/>
                </a:cubicBezTo>
                <a:cubicBezTo>
                  <a:pt x="166580" y="4913903"/>
                  <a:pt x="116069" y="4933247"/>
                  <a:pt x="77379" y="4849424"/>
                </a:cubicBezTo>
                <a:cubicBezTo>
                  <a:pt x="121442" y="4842976"/>
                  <a:pt x="166580" y="4823632"/>
                  <a:pt x="218166" y="4830080"/>
                </a:cubicBezTo>
                <a:cubicBezTo>
                  <a:pt x="263304" y="4842976"/>
                  <a:pt x="269753" y="4901007"/>
                  <a:pt x="308442" y="4939694"/>
                </a:cubicBezTo>
                <a:cubicBezTo>
                  <a:pt x="352508" y="4990203"/>
                  <a:pt x="429889" y="4959038"/>
                  <a:pt x="481474" y="4933247"/>
                </a:cubicBezTo>
                <a:cubicBezTo>
                  <a:pt x="526613" y="4913903"/>
                  <a:pt x="583570" y="4868767"/>
                  <a:pt x="628715" y="4901007"/>
                </a:cubicBezTo>
                <a:cubicBezTo>
                  <a:pt x="660959" y="4913903"/>
                  <a:pt x="641609" y="4868767"/>
                  <a:pt x="622265" y="4855872"/>
                </a:cubicBezTo>
                <a:cubicBezTo>
                  <a:pt x="602922" y="4849424"/>
                  <a:pt x="583570" y="4842976"/>
                  <a:pt x="557782" y="4836528"/>
                </a:cubicBezTo>
                <a:cubicBezTo>
                  <a:pt x="538440" y="4830080"/>
                  <a:pt x="513723" y="4823632"/>
                  <a:pt x="494372" y="4792467"/>
                </a:cubicBezTo>
                <a:cubicBezTo>
                  <a:pt x="481474" y="4766675"/>
                  <a:pt x="500824" y="4734436"/>
                  <a:pt x="519093" y="4727988"/>
                </a:cubicBezTo>
                <a:cubicBezTo>
                  <a:pt x="609368" y="4682852"/>
                  <a:pt x="731887" y="4817184"/>
                  <a:pt x="795292" y="4907455"/>
                </a:cubicBezTo>
                <a:cubicBezTo>
                  <a:pt x="801740" y="4888111"/>
                  <a:pt x="808190" y="4875215"/>
                  <a:pt x="821085" y="4855872"/>
                </a:cubicBezTo>
                <a:cubicBezTo>
                  <a:pt x="827532" y="4868767"/>
                  <a:pt x="833981" y="4875215"/>
                  <a:pt x="840431" y="4881663"/>
                </a:cubicBezTo>
                <a:cubicBezTo>
                  <a:pt x="859780" y="4894559"/>
                  <a:pt x="879127" y="4888111"/>
                  <a:pt x="898470" y="4907455"/>
                </a:cubicBezTo>
                <a:cubicBezTo>
                  <a:pt x="917812" y="4933247"/>
                  <a:pt x="911364" y="4978382"/>
                  <a:pt x="942526" y="4984830"/>
                </a:cubicBezTo>
                <a:cubicBezTo>
                  <a:pt x="1000565" y="4990203"/>
                  <a:pt x="1071500" y="4946142"/>
                  <a:pt x="1097291" y="4855872"/>
                </a:cubicBezTo>
                <a:cubicBezTo>
                  <a:pt x="1052150" y="4842976"/>
                  <a:pt x="1007013" y="4830080"/>
                  <a:pt x="961871" y="4830080"/>
                </a:cubicBezTo>
                <a:cubicBezTo>
                  <a:pt x="924259" y="4830080"/>
                  <a:pt x="879127" y="4836528"/>
                  <a:pt x="846884" y="4810736"/>
                </a:cubicBezTo>
                <a:cubicBezTo>
                  <a:pt x="821085" y="4792467"/>
                  <a:pt x="840431" y="4740884"/>
                  <a:pt x="808190" y="4721540"/>
                </a:cubicBezTo>
                <a:cubicBezTo>
                  <a:pt x="788844" y="4708644"/>
                  <a:pt x="769495" y="4708644"/>
                  <a:pt x="750154" y="4702196"/>
                </a:cubicBezTo>
                <a:cubicBezTo>
                  <a:pt x="712539" y="4689300"/>
                  <a:pt x="680297" y="4663509"/>
                  <a:pt x="641609" y="4644165"/>
                </a:cubicBezTo>
                <a:cubicBezTo>
                  <a:pt x="622265" y="4631269"/>
                  <a:pt x="596471" y="4618373"/>
                  <a:pt x="577123" y="4593656"/>
                </a:cubicBezTo>
                <a:cubicBezTo>
                  <a:pt x="557782" y="4554969"/>
                  <a:pt x="557782" y="4516281"/>
                  <a:pt x="526613" y="4496938"/>
                </a:cubicBezTo>
                <a:cubicBezTo>
                  <a:pt x="500824" y="4484042"/>
                  <a:pt x="475027" y="4477594"/>
                  <a:pt x="449232" y="4471146"/>
                </a:cubicBezTo>
                <a:cubicBezTo>
                  <a:pt x="507270" y="4419563"/>
                  <a:pt x="577123" y="4375502"/>
                  <a:pt x="602922" y="4272335"/>
                </a:cubicBezTo>
                <a:cubicBezTo>
                  <a:pt x="551334" y="4259439"/>
                  <a:pt x="500824" y="4240096"/>
                  <a:pt x="449232" y="4227200"/>
                </a:cubicBezTo>
                <a:cubicBezTo>
                  <a:pt x="442785" y="4227200"/>
                  <a:pt x="352508" y="4220752"/>
                  <a:pt x="358957" y="4196035"/>
                </a:cubicBezTo>
                <a:cubicBezTo>
                  <a:pt x="371854" y="4165011"/>
                  <a:pt x="442785" y="4184354"/>
                  <a:pt x="462128" y="4184354"/>
                </a:cubicBezTo>
                <a:cubicBezTo>
                  <a:pt x="468577" y="4184354"/>
                  <a:pt x="513723" y="4177906"/>
                  <a:pt x="507270" y="4158563"/>
                </a:cubicBezTo>
                <a:cubicBezTo>
                  <a:pt x="487921" y="4126322"/>
                  <a:pt x="436338" y="4126322"/>
                  <a:pt x="410555" y="4119876"/>
                </a:cubicBezTo>
                <a:cubicBezTo>
                  <a:pt x="308442" y="4106979"/>
                  <a:pt x="211718" y="4094084"/>
                  <a:pt x="108546" y="4087636"/>
                </a:cubicBezTo>
                <a:cubicBezTo>
                  <a:pt x="127890" y="3966206"/>
                  <a:pt x="231062" y="3990915"/>
                  <a:pt x="282648" y="4010258"/>
                </a:cubicBezTo>
                <a:cubicBezTo>
                  <a:pt x="346059" y="4029605"/>
                  <a:pt x="410555" y="4042499"/>
                  <a:pt x="468577" y="4023156"/>
                </a:cubicBezTo>
                <a:cubicBezTo>
                  <a:pt x="500824" y="4016708"/>
                  <a:pt x="531990" y="4010258"/>
                  <a:pt x="564229" y="3998439"/>
                </a:cubicBezTo>
                <a:cubicBezTo>
                  <a:pt x="577123" y="3998439"/>
                  <a:pt x="590021" y="3990915"/>
                  <a:pt x="609368" y="3984469"/>
                </a:cubicBezTo>
                <a:cubicBezTo>
                  <a:pt x="609368" y="3972648"/>
                  <a:pt x="615815" y="3953304"/>
                  <a:pt x="622265" y="3940409"/>
                </a:cubicBezTo>
                <a:cubicBezTo>
                  <a:pt x="538440" y="3921065"/>
                  <a:pt x="462128" y="3908169"/>
                  <a:pt x="378306" y="3888822"/>
                </a:cubicBezTo>
                <a:cubicBezTo>
                  <a:pt x="481474" y="3837243"/>
                  <a:pt x="590021" y="3863039"/>
                  <a:pt x="699644" y="3908169"/>
                </a:cubicBezTo>
                <a:cubicBezTo>
                  <a:pt x="743708" y="3927511"/>
                  <a:pt x="795292" y="3946857"/>
                  <a:pt x="846884" y="3979098"/>
                </a:cubicBezTo>
                <a:cubicBezTo>
                  <a:pt x="872681" y="3998439"/>
                  <a:pt x="898470" y="3990915"/>
                  <a:pt x="929631" y="3998439"/>
                </a:cubicBezTo>
                <a:cubicBezTo>
                  <a:pt x="948971" y="4003812"/>
                  <a:pt x="961871" y="4023156"/>
                  <a:pt x="981220" y="4029605"/>
                </a:cubicBezTo>
                <a:cubicBezTo>
                  <a:pt x="981220" y="3953706"/>
                  <a:pt x="913630" y="3977719"/>
                  <a:pt x="862945" y="3973605"/>
                </a:cubicBezTo>
                <a:lnTo>
                  <a:pt x="861166" y="3973165"/>
                </a:lnTo>
                <a:lnTo>
                  <a:pt x="861361" y="3973462"/>
                </a:lnTo>
                <a:cubicBezTo>
                  <a:pt x="854540" y="3976875"/>
                  <a:pt x="847713" y="3976875"/>
                  <a:pt x="844300" y="3973462"/>
                </a:cubicBezTo>
                <a:lnTo>
                  <a:pt x="845016" y="3969164"/>
                </a:lnTo>
                <a:lnTo>
                  <a:pt x="835225" y="3966739"/>
                </a:lnTo>
                <a:cubicBezTo>
                  <a:pt x="819004" y="3958542"/>
                  <a:pt x="808190" y="3941752"/>
                  <a:pt x="808190" y="3908169"/>
                </a:cubicBezTo>
                <a:cubicBezTo>
                  <a:pt x="833981" y="3908169"/>
                  <a:pt x="853333" y="3914616"/>
                  <a:pt x="872681" y="3901721"/>
                </a:cubicBezTo>
                <a:cubicBezTo>
                  <a:pt x="885576" y="3895275"/>
                  <a:pt x="892023" y="3882376"/>
                  <a:pt x="872681" y="3869481"/>
                </a:cubicBezTo>
                <a:cubicBezTo>
                  <a:pt x="853333" y="3856586"/>
                  <a:pt x="833981" y="3856586"/>
                  <a:pt x="814638" y="3843691"/>
                </a:cubicBezTo>
                <a:cubicBezTo>
                  <a:pt x="801740" y="3830801"/>
                  <a:pt x="788844" y="3811449"/>
                  <a:pt x="775945" y="3798554"/>
                </a:cubicBezTo>
                <a:cubicBezTo>
                  <a:pt x="846884" y="3817897"/>
                  <a:pt x="929631" y="3908169"/>
                  <a:pt x="1000565" y="3824343"/>
                </a:cubicBezTo>
                <a:cubicBezTo>
                  <a:pt x="911364" y="3767389"/>
                  <a:pt x="821085" y="3709359"/>
                  <a:pt x="737259" y="3644881"/>
                </a:cubicBezTo>
                <a:cubicBezTo>
                  <a:pt x="750154" y="3587921"/>
                  <a:pt x="814638" y="3631983"/>
                  <a:pt x="840431" y="3631983"/>
                </a:cubicBezTo>
                <a:cubicBezTo>
                  <a:pt x="840431" y="3593294"/>
                  <a:pt x="846884" y="3555685"/>
                  <a:pt x="833981" y="3516994"/>
                </a:cubicBezTo>
                <a:cubicBezTo>
                  <a:pt x="827532" y="3484756"/>
                  <a:pt x="801740" y="3465411"/>
                  <a:pt x="782393" y="3452516"/>
                </a:cubicBezTo>
                <a:cubicBezTo>
                  <a:pt x="731887" y="3407382"/>
                  <a:pt x="743708" y="3337527"/>
                  <a:pt x="731887" y="3260153"/>
                </a:cubicBezTo>
                <a:cubicBezTo>
                  <a:pt x="724364" y="3195674"/>
                  <a:pt x="680297" y="3169883"/>
                  <a:pt x="641609" y="3151613"/>
                </a:cubicBezTo>
                <a:cubicBezTo>
                  <a:pt x="583570" y="3119374"/>
                  <a:pt x="526613" y="3074240"/>
                  <a:pt x="475027" y="3029103"/>
                </a:cubicBezTo>
                <a:cubicBezTo>
                  <a:pt x="494372" y="2990416"/>
                  <a:pt x="538440" y="3022655"/>
                  <a:pt x="564229" y="3035555"/>
                </a:cubicBezTo>
                <a:cubicBezTo>
                  <a:pt x="602922" y="3048447"/>
                  <a:pt x="641609" y="3054895"/>
                  <a:pt x="680297" y="3054895"/>
                </a:cubicBezTo>
                <a:cubicBezTo>
                  <a:pt x="737259" y="3061340"/>
                  <a:pt x="814638" y="3061340"/>
                  <a:pt x="859780" y="2983968"/>
                </a:cubicBezTo>
                <a:cubicBezTo>
                  <a:pt x="718991" y="2894774"/>
                  <a:pt x="577123" y="2817421"/>
                  <a:pt x="436338" y="2752914"/>
                </a:cubicBezTo>
                <a:cubicBezTo>
                  <a:pt x="590021" y="2689511"/>
                  <a:pt x="743708" y="2644376"/>
                  <a:pt x="904916" y="2637928"/>
                </a:cubicBezTo>
                <a:cubicBezTo>
                  <a:pt x="981220" y="2637928"/>
                  <a:pt x="1065052" y="2644376"/>
                  <a:pt x="1147800" y="2657271"/>
                </a:cubicBezTo>
                <a:cubicBezTo>
                  <a:pt x="1186493" y="2663721"/>
                  <a:pt x="1225190" y="2676615"/>
                  <a:pt x="1263872" y="2683064"/>
                </a:cubicBezTo>
                <a:cubicBezTo>
                  <a:pt x="1302562" y="2695958"/>
                  <a:pt x="1340180" y="2670168"/>
                  <a:pt x="1378873" y="2657271"/>
                </a:cubicBezTo>
                <a:cubicBezTo>
                  <a:pt x="1372423" y="2650824"/>
                  <a:pt x="1365974" y="2637928"/>
                  <a:pt x="1359525" y="2625034"/>
                </a:cubicBezTo>
                <a:cubicBezTo>
                  <a:pt x="1436911" y="2618587"/>
                  <a:pt x="1520743" y="2612137"/>
                  <a:pt x="1597039" y="2579897"/>
                </a:cubicBezTo>
                <a:cubicBezTo>
                  <a:pt x="1674418" y="2547657"/>
                  <a:pt x="1750721" y="2516495"/>
                  <a:pt x="1828106" y="2503598"/>
                </a:cubicBezTo>
                <a:cubicBezTo>
                  <a:pt x="1988239" y="2471358"/>
                  <a:pt x="2155892" y="2471358"/>
                  <a:pt x="2316022" y="2490703"/>
                </a:cubicBezTo>
                <a:cubicBezTo>
                  <a:pt x="2571781" y="2510046"/>
                  <a:pt x="2828656" y="2573448"/>
                  <a:pt x="3079083" y="2605690"/>
                </a:cubicBezTo>
                <a:cubicBezTo>
                  <a:pt x="3342408" y="2644376"/>
                  <a:pt x="3598209" y="2625034"/>
                  <a:pt x="3855086" y="2618587"/>
                </a:cubicBezTo>
                <a:cubicBezTo>
                  <a:pt x="4118411" y="2612137"/>
                  <a:pt x="4375286" y="2605690"/>
                  <a:pt x="4638608" y="2605690"/>
                </a:cubicBezTo>
                <a:cubicBezTo>
                  <a:pt x="4894407" y="2599243"/>
                  <a:pt x="5138381" y="2522941"/>
                  <a:pt x="5388806" y="2445566"/>
                </a:cubicBezTo>
                <a:cubicBezTo>
                  <a:pt x="5895025" y="2298334"/>
                  <a:pt x="6395880" y="2131768"/>
                  <a:pt x="6896204" y="1926509"/>
                </a:cubicBezTo>
                <a:cubicBezTo>
                  <a:pt x="7145542" y="1823342"/>
                  <a:pt x="7395953" y="1765311"/>
                  <a:pt x="7652812" y="1689010"/>
                </a:cubicBezTo>
                <a:cubicBezTo>
                  <a:pt x="7774257" y="1650323"/>
                  <a:pt x="7903224" y="1611636"/>
                  <a:pt x="8024668" y="1566500"/>
                </a:cubicBezTo>
                <a:cubicBezTo>
                  <a:pt x="8139664" y="1522439"/>
                  <a:pt x="8480353" y="1367690"/>
                  <a:pt x="8530865" y="1348346"/>
                </a:cubicBezTo>
                <a:cubicBezTo>
                  <a:pt x="8588900" y="1330077"/>
                  <a:pt x="8653384" y="1304285"/>
                  <a:pt x="8711419" y="1284941"/>
                </a:cubicBezTo>
                <a:cubicBezTo>
                  <a:pt x="8839312" y="1233358"/>
                  <a:pt x="8960756" y="1188223"/>
                  <a:pt x="9089723" y="1136639"/>
                </a:cubicBezTo>
                <a:cubicBezTo>
                  <a:pt x="9340135" y="1040978"/>
                  <a:pt x="9595920" y="937813"/>
                  <a:pt x="9846331" y="848618"/>
                </a:cubicBezTo>
                <a:cubicBezTo>
                  <a:pt x="10347154" y="662706"/>
                  <a:pt x="10852276" y="489690"/>
                  <a:pt x="11359547" y="347838"/>
                </a:cubicBezTo>
                <a:cubicBezTo>
                  <a:pt x="11609959" y="277987"/>
                  <a:pt x="11865744" y="213509"/>
                  <a:pt x="12122604" y="174822"/>
                </a:cubicBezTo>
                <a:cubicBezTo>
                  <a:pt x="12379464" y="136135"/>
                  <a:pt x="12642772" y="110344"/>
                  <a:pt x="12898557" y="79180"/>
                </a:cubicBezTo>
                <a:cubicBezTo>
                  <a:pt x="13155417" y="53388"/>
                  <a:pt x="13418725" y="27597"/>
                  <a:pt x="13675585" y="14702"/>
                </a:cubicBezTo>
                <a:cubicBezTo>
                  <a:pt x="13706752" y="14702"/>
                  <a:pt x="13745442" y="14702"/>
                  <a:pt x="13777684" y="8254"/>
                </a:cubicBezTo>
                <a:cubicBezTo>
                  <a:pt x="13803477" y="8254"/>
                  <a:pt x="13829271" y="-4642"/>
                  <a:pt x="13855064" y="1806"/>
                </a:cubicBezTo>
                <a:close/>
              </a:path>
            </a:pathLst>
          </a:custGeom>
          <a:solidFill>
            <a:schemeClr val="bg1">
              <a:lumMod val="95000"/>
            </a:schemeClr>
          </a:solidFill>
          <a:ln>
            <a:noFill/>
          </a:ln>
          <a:effectLst/>
        </p:spPr>
        <p:txBody>
          <a:bodyPr wrap="square" anchor="ctr">
            <a:noAutofit/>
          </a:bodyPr>
          <a:lstStyle/>
          <a:p>
            <a:endParaRPr lang="en-US" dirty="0">
              <a:latin typeface="Poppins Light" charset="0"/>
            </a:endParaRPr>
          </a:p>
        </p:txBody>
      </p:sp>
      <p:sp>
        <p:nvSpPr>
          <p:cNvPr id="2252" name="Rectangle 2251"/>
          <p:cNvSpPr>
            <a:spLocks/>
          </p:cNvSpPr>
          <p:nvPr/>
        </p:nvSpPr>
        <p:spPr bwMode="auto">
          <a:xfrm>
            <a:off x="11601911" y="6455634"/>
            <a:ext cx="10950114" cy="320600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algn="r" defTabSz="4572000">
              <a:lnSpc>
                <a:spcPts val="12500"/>
              </a:lnSpc>
            </a:pPr>
            <a:r>
              <a:rPr lang="en-US" sz="11000" b="1" spc="500" dirty="0" smtClean="0">
                <a:solidFill>
                  <a:schemeClr val="tx2"/>
                </a:solidFill>
                <a:latin typeface="Montserrat Semi" charset="0"/>
                <a:ea typeface="Montserrat Semi" charset="0"/>
                <a:cs typeface="Montserrat Semi" charset="0"/>
                <a:sym typeface="Bebas Neue" charset="0"/>
              </a:rPr>
              <a:t>CREATIVE</a:t>
            </a:r>
          </a:p>
          <a:p>
            <a:pPr algn="r" defTabSz="4572000">
              <a:lnSpc>
                <a:spcPts val="12500"/>
              </a:lnSpc>
            </a:pPr>
            <a:r>
              <a:rPr lang="en-US" sz="11000" b="1" spc="500" dirty="0" smtClean="0">
                <a:solidFill>
                  <a:schemeClr val="tx2"/>
                </a:solidFill>
                <a:latin typeface="Montserrat Semi Bold" charset="0"/>
                <a:ea typeface="Montserrat Semi Bold" charset="0"/>
                <a:cs typeface="Montserrat Semi Bold" charset="0"/>
                <a:sym typeface="Bebas Neue" charset="0"/>
              </a:rPr>
              <a:t>BRUSH IMAGE</a:t>
            </a:r>
            <a:endParaRPr lang="en-US" sz="11000" b="1" spc="500" dirty="0">
              <a:solidFill>
                <a:schemeClr val="tx2"/>
              </a:solidFill>
              <a:latin typeface="Montserrat Semi Bold" charset="0"/>
              <a:ea typeface="Montserrat Semi Bold" charset="0"/>
              <a:cs typeface="Montserrat Semi Bold" charset="0"/>
              <a:sym typeface="Bebas Neue" charset="0"/>
            </a:endParaRPr>
          </a:p>
        </p:txBody>
      </p:sp>
      <p:cxnSp>
        <p:nvCxnSpPr>
          <p:cNvPr id="2253" name="Straight Connector 2252"/>
          <p:cNvCxnSpPr/>
          <p:nvPr/>
        </p:nvCxnSpPr>
        <p:spPr>
          <a:xfrm flipV="1">
            <a:off x="15150583" y="10402272"/>
            <a:ext cx="7401442" cy="4296"/>
          </a:xfrm>
          <a:prstGeom prst="line">
            <a:avLst/>
          </a:prstGeom>
          <a:ln w="9525">
            <a:solidFill>
              <a:schemeClr val="tx2"/>
            </a:solidFill>
          </a:ln>
        </p:spPr>
        <p:style>
          <a:lnRef idx="1">
            <a:schemeClr val="accent1"/>
          </a:lnRef>
          <a:fillRef idx="0">
            <a:schemeClr val="accent1"/>
          </a:fillRef>
          <a:effectRef idx="0">
            <a:schemeClr val="accent1"/>
          </a:effectRef>
          <a:fontRef idx="minor">
            <a:schemeClr val="tx1"/>
          </a:fontRef>
        </p:style>
      </p:cxnSp>
      <p:sp>
        <p:nvSpPr>
          <p:cNvPr id="2254" name="Subtitle 2"/>
          <p:cNvSpPr txBox="1">
            <a:spLocks/>
          </p:cNvSpPr>
          <p:nvPr/>
        </p:nvSpPr>
        <p:spPr>
          <a:xfrm>
            <a:off x="4804235" y="11061490"/>
            <a:ext cx="17983810" cy="1194240"/>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r">
              <a:lnSpc>
                <a:spcPts val="3790"/>
              </a:lnSpc>
            </a:pPr>
            <a:r>
              <a:rPr lang="en-US" sz="2500" dirty="0" smtClean="0">
                <a:solidFill>
                  <a:schemeClr val="tx1"/>
                </a:solidFill>
                <a:latin typeface="Poppins Light" charset="0"/>
                <a:ea typeface="Poppins Light" charset="0"/>
                <a:cs typeface="Poppins Light" charset="0"/>
              </a:rPr>
              <a:t>Frequently</a:t>
            </a:r>
            <a:r>
              <a:rPr lang="en-US" sz="2500" dirty="0">
                <a:solidFill>
                  <a:schemeClr val="tx1"/>
                </a:solidFill>
                <a:latin typeface="Poppins Light" charset="0"/>
                <a:ea typeface="Poppins Light" charset="0"/>
                <a:cs typeface="Poppins Light" charset="0"/>
              </a:rPr>
              <a:t>, your initial font choice is taken out of your hands; companies often specify a typeface, or even a set of fonts, as part of their brand guidelines. Occasionally you’ll find a job has specific </a:t>
            </a:r>
            <a:r>
              <a:rPr lang="en-US" sz="2500" dirty="0" smtClean="0">
                <a:solidFill>
                  <a:schemeClr val="tx1"/>
                </a:solidFill>
                <a:latin typeface="Poppins Light" charset="0"/>
                <a:ea typeface="Poppins Light" charset="0"/>
                <a:cs typeface="Poppins Light" charset="0"/>
              </a:rPr>
              <a:t>requirements. </a:t>
            </a:r>
            <a:endParaRPr lang="en-US" sz="2500" dirty="0">
              <a:solidFill>
                <a:schemeClr val="tx1"/>
              </a:solidFill>
              <a:latin typeface="Poppins Light" charset="0"/>
              <a:ea typeface="Poppins Light" charset="0"/>
              <a:cs typeface="Poppins Light" charset="0"/>
            </a:endParaRPr>
          </a:p>
        </p:txBody>
      </p:sp>
      <p:sp>
        <p:nvSpPr>
          <p:cNvPr id="2255" name="Freeform 2254"/>
          <p:cNvSpPr>
            <a:spLocks noChangeArrowheads="1"/>
          </p:cNvSpPr>
          <p:nvPr/>
        </p:nvSpPr>
        <p:spPr bwMode="auto">
          <a:xfrm>
            <a:off x="1787846" y="4782"/>
            <a:ext cx="21052571" cy="8402012"/>
          </a:xfrm>
          <a:custGeom>
            <a:avLst/>
            <a:gdLst>
              <a:gd name="connsiteX0" fmla="*/ 4359535 w 21052571"/>
              <a:gd name="connsiteY0" fmla="*/ 8270801 h 8402012"/>
              <a:gd name="connsiteX1" fmla="*/ 4346406 w 21052571"/>
              <a:gd name="connsiteY1" fmla="*/ 8302874 h 8402012"/>
              <a:gd name="connsiteX2" fmla="*/ 4359535 w 21052571"/>
              <a:gd name="connsiteY2" fmla="*/ 8270801 h 8402012"/>
              <a:gd name="connsiteX3" fmla="*/ 4550214 w 21052571"/>
              <a:gd name="connsiteY3" fmla="*/ 8202009 h 8402012"/>
              <a:gd name="connsiteX4" fmla="*/ 4672394 w 21052571"/>
              <a:gd name="connsiteY4" fmla="*/ 8237067 h 8402012"/>
              <a:gd name="connsiteX5" fmla="*/ 4493316 w 21052571"/>
              <a:gd name="connsiteY5" fmla="*/ 8256305 h 8402012"/>
              <a:gd name="connsiteX6" fmla="*/ 4417181 w 21052571"/>
              <a:gd name="connsiteY6" fmla="*/ 8269130 h 8402012"/>
              <a:gd name="connsiteX7" fmla="*/ 4346406 w 21052571"/>
              <a:gd name="connsiteY7" fmla="*/ 8224241 h 8402012"/>
              <a:gd name="connsiteX8" fmla="*/ 4550214 w 21052571"/>
              <a:gd name="connsiteY8" fmla="*/ 8202009 h 8402012"/>
              <a:gd name="connsiteX9" fmla="*/ 5056320 w 21052571"/>
              <a:gd name="connsiteY9" fmla="*/ 8161791 h 8402012"/>
              <a:gd name="connsiteX10" fmla="*/ 4791963 w 21052571"/>
              <a:gd name="connsiteY10" fmla="*/ 8241261 h 8402012"/>
              <a:gd name="connsiteX11" fmla="*/ 5056320 w 21052571"/>
              <a:gd name="connsiteY11" fmla="*/ 8161791 h 8402012"/>
              <a:gd name="connsiteX12" fmla="*/ 3625921 w 21052571"/>
              <a:gd name="connsiteY12" fmla="*/ 8024337 h 8402012"/>
              <a:gd name="connsiteX13" fmla="*/ 3643884 w 21052571"/>
              <a:gd name="connsiteY13" fmla="*/ 8051637 h 8402012"/>
              <a:gd name="connsiteX14" fmla="*/ 3625921 w 21052571"/>
              <a:gd name="connsiteY14" fmla="*/ 8024337 h 8402012"/>
              <a:gd name="connsiteX15" fmla="*/ 2886695 w 21052571"/>
              <a:gd name="connsiteY15" fmla="*/ 7992782 h 8402012"/>
              <a:gd name="connsiteX16" fmla="*/ 2906042 w 21052571"/>
              <a:gd name="connsiteY16" fmla="*/ 8025022 h 8402012"/>
              <a:gd name="connsiteX17" fmla="*/ 2886695 w 21052571"/>
              <a:gd name="connsiteY17" fmla="*/ 7992782 h 8402012"/>
              <a:gd name="connsiteX18" fmla="*/ 5678744 w 21052571"/>
              <a:gd name="connsiteY18" fmla="*/ 7989786 h 8402012"/>
              <a:gd name="connsiteX19" fmla="*/ 5679589 w 21052571"/>
              <a:gd name="connsiteY19" fmla="*/ 8008981 h 8402012"/>
              <a:gd name="connsiteX20" fmla="*/ 5673597 w 21052571"/>
              <a:gd name="connsiteY20" fmla="*/ 7995331 h 8402012"/>
              <a:gd name="connsiteX21" fmla="*/ 5678744 w 21052571"/>
              <a:gd name="connsiteY21" fmla="*/ 7989786 h 8402012"/>
              <a:gd name="connsiteX22" fmla="*/ 3008685 w 21052571"/>
              <a:gd name="connsiteY22" fmla="*/ 7984722 h 8402012"/>
              <a:gd name="connsiteX23" fmla="*/ 2925388 w 21052571"/>
              <a:gd name="connsiteY23" fmla="*/ 7992782 h 8402012"/>
              <a:gd name="connsiteX24" fmla="*/ 3072634 w 21052571"/>
              <a:gd name="connsiteY24" fmla="*/ 8025022 h 8402012"/>
              <a:gd name="connsiteX25" fmla="*/ 3008685 w 21052571"/>
              <a:gd name="connsiteY25" fmla="*/ 7984722 h 8402012"/>
              <a:gd name="connsiteX26" fmla="*/ 5645056 w 21052571"/>
              <a:gd name="connsiteY26" fmla="*/ 7982520 h 8402012"/>
              <a:gd name="connsiteX27" fmla="*/ 5677278 w 21052571"/>
              <a:gd name="connsiteY27" fmla="*/ 8008698 h 8402012"/>
              <a:gd name="connsiteX28" fmla="*/ 5582515 w 21052571"/>
              <a:gd name="connsiteY28" fmla="*/ 8060648 h 8402012"/>
              <a:gd name="connsiteX29" fmla="*/ 5544182 w 21052571"/>
              <a:gd name="connsiteY29" fmla="*/ 8080129 h 8402012"/>
              <a:gd name="connsiteX30" fmla="*/ 5531403 w 21052571"/>
              <a:gd name="connsiteY30" fmla="*/ 8028179 h 8402012"/>
              <a:gd name="connsiteX31" fmla="*/ 5645056 w 21052571"/>
              <a:gd name="connsiteY31" fmla="*/ 7982520 h 8402012"/>
              <a:gd name="connsiteX32" fmla="*/ 5813583 w 21052571"/>
              <a:gd name="connsiteY32" fmla="*/ 7956299 h 8402012"/>
              <a:gd name="connsiteX33" fmla="*/ 5857390 w 21052571"/>
              <a:gd name="connsiteY33" fmla="*/ 7963331 h 8402012"/>
              <a:gd name="connsiteX34" fmla="*/ 5678342 w 21052571"/>
              <a:gd name="connsiteY34" fmla="*/ 7982898 h 8402012"/>
              <a:gd name="connsiteX35" fmla="*/ 5813583 w 21052571"/>
              <a:gd name="connsiteY35" fmla="*/ 7956299 h 8402012"/>
              <a:gd name="connsiteX36" fmla="*/ 2780828 w 21052571"/>
              <a:gd name="connsiteY36" fmla="*/ 7954901 h 8402012"/>
              <a:gd name="connsiteX37" fmla="*/ 2733001 w 21052571"/>
              <a:gd name="connsiteY37" fmla="*/ 7960543 h 8402012"/>
              <a:gd name="connsiteX38" fmla="*/ 2809310 w 21052571"/>
              <a:gd name="connsiteY38" fmla="*/ 7992782 h 8402012"/>
              <a:gd name="connsiteX39" fmla="*/ 2780828 w 21052571"/>
              <a:gd name="connsiteY39" fmla="*/ 7954901 h 8402012"/>
              <a:gd name="connsiteX40" fmla="*/ 2659645 w 21052571"/>
              <a:gd name="connsiteY40" fmla="*/ 7930721 h 8402012"/>
              <a:gd name="connsiteX41" fmla="*/ 2623371 w 21052571"/>
              <a:gd name="connsiteY41" fmla="*/ 7934751 h 8402012"/>
              <a:gd name="connsiteX42" fmla="*/ 2681409 w 21052571"/>
              <a:gd name="connsiteY42" fmla="*/ 7960543 h 8402012"/>
              <a:gd name="connsiteX43" fmla="*/ 2659645 w 21052571"/>
              <a:gd name="connsiteY43" fmla="*/ 7930721 h 8402012"/>
              <a:gd name="connsiteX44" fmla="*/ 2508366 w 21052571"/>
              <a:gd name="connsiteY44" fmla="*/ 7902511 h 8402012"/>
              <a:gd name="connsiteX45" fmla="*/ 2547060 w 21052571"/>
              <a:gd name="connsiteY45" fmla="*/ 7934751 h 8402012"/>
              <a:gd name="connsiteX46" fmla="*/ 2508366 w 21052571"/>
              <a:gd name="connsiteY46" fmla="*/ 7902511 h 8402012"/>
              <a:gd name="connsiteX47" fmla="*/ 2421442 w 21052571"/>
              <a:gd name="connsiteY47" fmla="*/ 7863152 h 8402012"/>
              <a:gd name="connsiteX48" fmla="*/ 2374056 w 21052571"/>
              <a:gd name="connsiteY48" fmla="*/ 7871346 h 8402012"/>
              <a:gd name="connsiteX49" fmla="*/ 2450329 w 21052571"/>
              <a:gd name="connsiteY49" fmla="*/ 7902511 h 8402012"/>
              <a:gd name="connsiteX50" fmla="*/ 2421442 w 21052571"/>
              <a:gd name="connsiteY50" fmla="*/ 7863152 h 8402012"/>
              <a:gd name="connsiteX51" fmla="*/ 2320053 w 21052571"/>
              <a:gd name="connsiteY51" fmla="*/ 7835883 h 8402012"/>
              <a:gd name="connsiteX52" fmla="*/ 2283781 w 21052571"/>
              <a:gd name="connsiteY52" fmla="*/ 7839107 h 8402012"/>
              <a:gd name="connsiteX53" fmla="*/ 2341814 w 21052571"/>
              <a:gd name="connsiteY53" fmla="*/ 7871346 h 8402012"/>
              <a:gd name="connsiteX54" fmla="*/ 2320053 w 21052571"/>
              <a:gd name="connsiteY54" fmla="*/ 7835883 h 8402012"/>
              <a:gd name="connsiteX55" fmla="*/ 6285584 w 21052571"/>
              <a:gd name="connsiteY55" fmla="*/ 7782608 h 8402012"/>
              <a:gd name="connsiteX56" fmla="*/ 6298222 w 21052571"/>
              <a:gd name="connsiteY56" fmla="*/ 7839818 h 8402012"/>
              <a:gd name="connsiteX57" fmla="*/ 6223439 w 21052571"/>
              <a:gd name="connsiteY57" fmla="*/ 7871602 h 8402012"/>
              <a:gd name="connsiteX58" fmla="*/ 6285584 w 21052571"/>
              <a:gd name="connsiteY58" fmla="*/ 7782608 h 8402012"/>
              <a:gd name="connsiteX59" fmla="*/ 6359901 w 21052571"/>
              <a:gd name="connsiteY59" fmla="*/ 7773131 h 8402012"/>
              <a:gd name="connsiteX60" fmla="*/ 6341937 w 21052571"/>
              <a:gd name="connsiteY60" fmla="*/ 7805237 h 8402012"/>
              <a:gd name="connsiteX61" fmla="*/ 6359901 w 21052571"/>
              <a:gd name="connsiteY61" fmla="*/ 7773131 h 8402012"/>
              <a:gd name="connsiteX62" fmla="*/ 6492563 w 21052571"/>
              <a:gd name="connsiteY62" fmla="*/ 7716253 h 8402012"/>
              <a:gd name="connsiteX63" fmla="*/ 6474654 w 21052571"/>
              <a:gd name="connsiteY63" fmla="*/ 7748359 h 8402012"/>
              <a:gd name="connsiteX64" fmla="*/ 6492563 w 21052571"/>
              <a:gd name="connsiteY64" fmla="*/ 7716253 h 8402012"/>
              <a:gd name="connsiteX65" fmla="*/ 6023013 w 21052571"/>
              <a:gd name="connsiteY65" fmla="*/ 7713609 h 8402012"/>
              <a:gd name="connsiteX66" fmla="*/ 6060265 w 21052571"/>
              <a:gd name="connsiteY66" fmla="*/ 7728489 h 8402012"/>
              <a:gd name="connsiteX67" fmla="*/ 6000662 w 21052571"/>
              <a:gd name="connsiteY67" fmla="*/ 7748330 h 8402012"/>
              <a:gd name="connsiteX68" fmla="*/ 6023013 w 21052571"/>
              <a:gd name="connsiteY68" fmla="*/ 7713609 h 8402012"/>
              <a:gd name="connsiteX69" fmla="*/ 6132352 w 21052571"/>
              <a:gd name="connsiteY69" fmla="*/ 7684485 h 8402012"/>
              <a:gd name="connsiteX70" fmla="*/ 6095460 w 21052571"/>
              <a:gd name="connsiteY70" fmla="*/ 7715228 h 8402012"/>
              <a:gd name="connsiteX71" fmla="*/ 6132352 w 21052571"/>
              <a:gd name="connsiteY71" fmla="*/ 7684485 h 8402012"/>
              <a:gd name="connsiteX72" fmla="*/ 6611612 w 21052571"/>
              <a:gd name="connsiteY72" fmla="*/ 7659376 h 8402012"/>
              <a:gd name="connsiteX73" fmla="*/ 6662687 w 21052571"/>
              <a:gd name="connsiteY73" fmla="*/ 7671786 h 8402012"/>
              <a:gd name="connsiteX74" fmla="*/ 6611612 w 21052571"/>
              <a:gd name="connsiteY74" fmla="*/ 7715220 h 8402012"/>
              <a:gd name="connsiteX75" fmla="*/ 6611612 w 21052571"/>
              <a:gd name="connsiteY75" fmla="*/ 7659376 h 8402012"/>
              <a:gd name="connsiteX76" fmla="*/ 6656227 w 21052571"/>
              <a:gd name="connsiteY76" fmla="*/ 7650005 h 8402012"/>
              <a:gd name="connsiteX77" fmla="*/ 6654271 w 21052571"/>
              <a:gd name="connsiteY77" fmla="*/ 7658323 h 8402012"/>
              <a:gd name="connsiteX78" fmla="*/ 6655396 w 21052571"/>
              <a:gd name="connsiteY78" fmla="*/ 7653539 h 8402012"/>
              <a:gd name="connsiteX79" fmla="*/ 6659809 w 21052571"/>
              <a:gd name="connsiteY79" fmla="*/ 7634772 h 8402012"/>
              <a:gd name="connsiteX80" fmla="*/ 6658040 w 21052571"/>
              <a:gd name="connsiteY80" fmla="*/ 7642295 h 8402012"/>
              <a:gd name="connsiteX81" fmla="*/ 6656227 w 21052571"/>
              <a:gd name="connsiteY81" fmla="*/ 7650005 h 8402012"/>
              <a:gd name="connsiteX82" fmla="*/ 6657732 w 21052571"/>
              <a:gd name="connsiteY82" fmla="*/ 7643603 h 8402012"/>
              <a:gd name="connsiteX83" fmla="*/ 6659809 w 21052571"/>
              <a:gd name="connsiteY83" fmla="*/ 7634772 h 8402012"/>
              <a:gd name="connsiteX84" fmla="*/ 6695874 w 21052571"/>
              <a:gd name="connsiteY84" fmla="*/ 7626197 h 8402012"/>
              <a:gd name="connsiteX85" fmla="*/ 6671649 w 21052571"/>
              <a:gd name="connsiteY85" fmla="*/ 7658270 h 8402012"/>
              <a:gd name="connsiteX86" fmla="*/ 6659010 w 21052571"/>
              <a:gd name="connsiteY86" fmla="*/ 7639469 h 8402012"/>
              <a:gd name="connsiteX87" fmla="*/ 6695874 w 21052571"/>
              <a:gd name="connsiteY87" fmla="*/ 7626197 h 8402012"/>
              <a:gd name="connsiteX88" fmla="*/ 4731845 w 21052571"/>
              <a:gd name="connsiteY88" fmla="*/ 7624042 h 8402012"/>
              <a:gd name="connsiteX89" fmla="*/ 4695573 w 21052571"/>
              <a:gd name="connsiteY89" fmla="*/ 7627400 h 8402012"/>
              <a:gd name="connsiteX90" fmla="*/ 4753610 w 21052571"/>
              <a:gd name="connsiteY90" fmla="*/ 7658565 h 8402012"/>
              <a:gd name="connsiteX91" fmla="*/ 4731845 w 21052571"/>
              <a:gd name="connsiteY91" fmla="*/ 7624042 h 8402012"/>
              <a:gd name="connsiteX92" fmla="*/ 6736842 w 21052571"/>
              <a:gd name="connsiteY92" fmla="*/ 7622692 h 8402012"/>
              <a:gd name="connsiteX93" fmla="*/ 6748068 w 21052571"/>
              <a:gd name="connsiteY93" fmla="*/ 7630370 h 8402012"/>
              <a:gd name="connsiteX94" fmla="*/ 6730106 w 21052571"/>
              <a:gd name="connsiteY94" fmla="*/ 7630370 h 8402012"/>
              <a:gd name="connsiteX95" fmla="*/ 6736842 w 21052571"/>
              <a:gd name="connsiteY95" fmla="*/ 7622692 h 8402012"/>
              <a:gd name="connsiteX96" fmla="*/ 4772956 w 21052571"/>
              <a:gd name="connsiteY96" fmla="*/ 7595161 h 8402012"/>
              <a:gd name="connsiteX97" fmla="*/ 4811647 w 21052571"/>
              <a:gd name="connsiteY97" fmla="*/ 7627400 h 8402012"/>
              <a:gd name="connsiteX98" fmla="*/ 4772956 w 21052571"/>
              <a:gd name="connsiteY98" fmla="*/ 7595161 h 8402012"/>
              <a:gd name="connsiteX99" fmla="*/ 6362875 w 21052571"/>
              <a:gd name="connsiteY99" fmla="*/ 7580021 h 8402012"/>
              <a:gd name="connsiteX100" fmla="*/ 6416689 w 21052571"/>
              <a:gd name="connsiteY100" fmla="*/ 7608077 h 8402012"/>
              <a:gd name="connsiteX101" fmla="*/ 6299276 w 21052571"/>
              <a:gd name="connsiteY101" fmla="*/ 7658310 h 8402012"/>
              <a:gd name="connsiteX102" fmla="*/ 6299276 w 21052571"/>
              <a:gd name="connsiteY102" fmla="*/ 7595252 h 8402012"/>
              <a:gd name="connsiteX103" fmla="*/ 6362875 w 21052571"/>
              <a:gd name="connsiteY103" fmla="*/ 7580021 h 8402012"/>
              <a:gd name="connsiteX104" fmla="*/ 6923436 w 21052571"/>
              <a:gd name="connsiteY104" fmla="*/ 7564581 h 8402012"/>
              <a:gd name="connsiteX105" fmla="*/ 6905474 w 21052571"/>
              <a:gd name="connsiteY105" fmla="*/ 7596687 h 8402012"/>
              <a:gd name="connsiteX106" fmla="*/ 6923436 w 21052571"/>
              <a:gd name="connsiteY106" fmla="*/ 7564581 h 8402012"/>
              <a:gd name="connsiteX107" fmla="*/ 6961258 w 21052571"/>
              <a:gd name="connsiteY107" fmla="*/ 7531402 h 8402012"/>
              <a:gd name="connsiteX108" fmla="*/ 6948133 w 21052571"/>
              <a:gd name="connsiteY108" fmla="*/ 7563511 h 8402012"/>
              <a:gd name="connsiteX109" fmla="*/ 6961258 w 21052571"/>
              <a:gd name="connsiteY109" fmla="*/ 7531402 h 8402012"/>
              <a:gd name="connsiteX110" fmla="*/ 6519027 w 21052571"/>
              <a:gd name="connsiteY110" fmla="*/ 7531284 h 8402012"/>
              <a:gd name="connsiteX111" fmla="*/ 6554142 w 21052571"/>
              <a:gd name="connsiteY111" fmla="*/ 7544174 h 8402012"/>
              <a:gd name="connsiteX112" fmla="*/ 6433300 w 21052571"/>
              <a:gd name="connsiteY112" fmla="*/ 7594061 h 8402012"/>
              <a:gd name="connsiteX113" fmla="*/ 6421498 w 21052571"/>
              <a:gd name="connsiteY113" fmla="*/ 7580258 h 8402012"/>
              <a:gd name="connsiteX114" fmla="*/ 6424521 w 21052571"/>
              <a:gd name="connsiteY114" fmla="*/ 7590114 h 8402012"/>
              <a:gd name="connsiteX115" fmla="*/ 6419597 w 21052571"/>
              <a:gd name="connsiteY115" fmla="*/ 7606167 h 8402012"/>
              <a:gd name="connsiteX116" fmla="*/ 6413034 w 21052571"/>
              <a:gd name="connsiteY116" fmla="*/ 7593325 h 8402012"/>
              <a:gd name="connsiteX117" fmla="*/ 6418629 w 21052571"/>
              <a:gd name="connsiteY117" fmla="*/ 7576903 h 8402012"/>
              <a:gd name="connsiteX118" fmla="*/ 6417775 w 21052571"/>
              <a:gd name="connsiteY118" fmla="*/ 7575903 h 8402012"/>
              <a:gd name="connsiteX119" fmla="*/ 6419363 w 21052571"/>
              <a:gd name="connsiteY119" fmla="*/ 7574751 h 8402012"/>
              <a:gd name="connsiteX120" fmla="*/ 6419597 w 21052571"/>
              <a:gd name="connsiteY120" fmla="*/ 7574061 h 8402012"/>
              <a:gd name="connsiteX121" fmla="*/ 6419729 w 21052571"/>
              <a:gd name="connsiteY121" fmla="*/ 7574486 h 8402012"/>
              <a:gd name="connsiteX122" fmla="*/ 6449207 w 21052571"/>
              <a:gd name="connsiteY122" fmla="*/ 7553098 h 8402012"/>
              <a:gd name="connsiteX123" fmla="*/ 6519027 w 21052571"/>
              <a:gd name="connsiteY123" fmla="*/ 7531284 h 8402012"/>
              <a:gd name="connsiteX124" fmla="*/ 5068791 w 21052571"/>
              <a:gd name="connsiteY124" fmla="*/ 7529070 h 8402012"/>
              <a:gd name="connsiteX125" fmla="*/ 5010483 w 21052571"/>
              <a:gd name="connsiteY125" fmla="*/ 7556473 h 8402012"/>
              <a:gd name="connsiteX126" fmla="*/ 4939550 w 21052571"/>
              <a:gd name="connsiteY126" fmla="*/ 7582265 h 8402012"/>
              <a:gd name="connsiteX127" fmla="*/ 4868614 w 21052571"/>
              <a:gd name="connsiteY127" fmla="*/ 7595161 h 8402012"/>
              <a:gd name="connsiteX128" fmla="*/ 4900855 w 21052571"/>
              <a:gd name="connsiteY128" fmla="*/ 7620952 h 8402012"/>
              <a:gd name="connsiteX129" fmla="*/ 4965343 w 21052571"/>
              <a:gd name="connsiteY129" fmla="*/ 7588713 h 8402012"/>
              <a:gd name="connsiteX130" fmla="*/ 5023382 w 21052571"/>
              <a:gd name="connsiteY130" fmla="*/ 7575817 h 8402012"/>
              <a:gd name="connsiteX131" fmla="*/ 5042726 w 21052571"/>
              <a:gd name="connsiteY131" fmla="*/ 7562921 h 8402012"/>
              <a:gd name="connsiteX132" fmla="*/ 5131933 w 21052571"/>
              <a:gd name="connsiteY132" fmla="*/ 7562921 h 8402012"/>
              <a:gd name="connsiteX133" fmla="*/ 5131933 w 21052571"/>
              <a:gd name="connsiteY133" fmla="*/ 7530682 h 8402012"/>
              <a:gd name="connsiteX134" fmla="*/ 5068791 w 21052571"/>
              <a:gd name="connsiteY134" fmla="*/ 7529070 h 8402012"/>
              <a:gd name="connsiteX135" fmla="*/ 6549994 w 21052571"/>
              <a:gd name="connsiteY135" fmla="*/ 7520599 h 8402012"/>
              <a:gd name="connsiteX136" fmla="*/ 6558974 w 21052571"/>
              <a:gd name="connsiteY136" fmla="*/ 7530836 h 8402012"/>
              <a:gd name="connsiteX137" fmla="*/ 6541012 w 21052571"/>
              <a:gd name="connsiteY137" fmla="*/ 7530836 h 8402012"/>
              <a:gd name="connsiteX138" fmla="*/ 6549994 w 21052571"/>
              <a:gd name="connsiteY138" fmla="*/ 7520599 h 8402012"/>
              <a:gd name="connsiteX139" fmla="*/ 7037161 w 21052571"/>
              <a:gd name="connsiteY139" fmla="*/ 7498226 h 8402012"/>
              <a:gd name="connsiteX140" fmla="*/ 7000269 w 21052571"/>
              <a:gd name="connsiteY140" fmla="*/ 7528970 h 8402012"/>
              <a:gd name="connsiteX141" fmla="*/ 7037161 w 21052571"/>
              <a:gd name="connsiteY141" fmla="*/ 7498226 h 8402012"/>
              <a:gd name="connsiteX142" fmla="*/ 6675160 w 21052571"/>
              <a:gd name="connsiteY142" fmla="*/ 7469436 h 8402012"/>
              <a:gd name="connsiteX143" fmla="*/ 6714821 w 21052571"/>
              <a:gd name="connsiteY143" fmla="*/ 7485882 h 8402012"/>
              <a:gd name="connsiteX144" fmla="*/ 6550492 w 21052571"/>
              <a:gd name="connsiteY144" fmla="*/ 7518468 h 8402012"/>
              <a:gd name="connsiteX145" fmla="*/ 6675160 w 21052571"/>
              <a:gd name="connsiteY145" fmla="*/ 7469436 h 8402012"/>
              <a:gd name="connsiteX146" fmla="*/ 6708736 w 21052571"/>
              <a:gd name="connsiteY146" fmla="*/ 7466812 h 8402012"/>
              <a:gd name="connsiteX147" fmla="*/ 6707944 w 21052571"/>
              <a:gd name="connsiteY147" fmla="*/ 7469064 h 8402012"/>
              <a:gd name="connsiteX148" fmla="*/ 6706404 w 21052571"/>
              <a:gd name="connsiteY148" fmla="*/ 7473438 h 8402012"/>
              <a:gd name="connsiteX149" fmla="*/ 6713340 w 21052571"/>
              <a:gd name="connsiteY149" fmla="*/ 7453728 h 8402012"/>
              <a:gd name="connsiteX150" fmla="*/ 6711562 w 21052571"/>
              <a:gd name="connsiteY150" fmla="*/ 7458781 h 8402012"/>
              <a:gd name="connsiteX151" fmla="*/ 6708736 w 21052571"/>
              <a:gd name="connsiteY151" fmla="*/ 7466812 h 8402012"/>
              <a:gd name="connsiteX152" fmla="*/ 6711140 w 21052571"/>
              <a:gd name="connsiteY152" fmla="*/ 7459978 h 8402012"/>
              <a:gd name="connsiteX153" fmla="*/ 6713982 w 21052571"/>
              <a:gd name="connsiteY153" fmla="*/ 7451902 h 8402012"/>
              <a:gd name="connsiteX154" fmla="*/ 6713864 w 21052571"/>
              <a:gd name="connsiteY154" fmla="*/ 7452238 h 8402012"/>
              <a:gd name="connsiteX155" fmla="*/ 6713340 w 21052571"/>
              <a:gd name="connsiteY155" fmla="*/ 7453728 h 8402012"/>
              <a:gd name="connsiteX156" fmla="*/ 7157576 w 21052571"/>
              <a:gd name="connsiteY156" fmla="*/ 7408170 h 8402012"/>
              <a:gd name="connsiteX157" fmla="*/ 7169873 w 21052571"/>
              <a:gd name="connsiteY157" fmla="*/ 7473422 h 8402012"/>
              <a:gd name="connsiteX158" fmla="*/ 7132981 w 21052571"/>
              <a:gd name="connsiteY158" fmla="*/ 7473422 h 8402012"/>
              <a:gd name="connsiteX159" fmla="*/ 7157576 w 21052571"/>
              <a:gd name="connsiteY159" fmla="*/ 7408170 h 8402012"/>
              <a:gd name="connsiteX160" fmla="*/ 6859755 w 21052571"/>
              <a:gd name="connsiteY160" fmla="*/ 7367654 h 8402012"/>
              <a:gd name="connsiteX161" fmla="*/ 6899676 w 21052571"/>
              <a:gd name="connsiteY161" fmla="*/ 7397813 h 8402012"/>
              <a:gd name="connsiteX162" fmla="*/ 6792377 w 21052571"/>
              <a:gd name="connsiteY162" fmla="*/ 7443280 h 8402012"/>
              <a:gd name="connsiteX163" fmla="*/ 6715887 w 21052571"/>
              <a:gd name="connsiteY163" fmla="*/ 7455188 h 8402012"/>
              <a:gd name="connsiteX164" fmla="*/ 6859755 w 21052571"/>
              <a:gd name="connsiteY164" fmla="*/ 7367654 h 8402012"/>
              <a:gd name="connsiteX165" fmla="*/ 6906002 w 21052571"/>
              <a:gd name="connsiteY165" fmla="*/ 7365514 h 8402012"/>
              <a:gd name="connsiteX166" fmla="*/ 6918642 w 21052571"/>
              <a:gd name="connsiteY166" fmla="*/ 7384778 h 8402012"/>
              <a:gd name="connsiteX167" fmla="*/ 6900735 w 21052571"/>
              <a:gd name="connsiteY167" fmla="*/ 7384778 h 8402012"/>
              <a:gd name="connsiteX168" fmla="*/ 6906002 w 21052571"/>
              <a:gd name="connsiteY168" fmla="*/ 7365514 h 8402012"/>
              <a:gd name="connsiteX169" fmla="*/ 6951772 w 21052571"/>
              <a:gd name="connsiteY169" fmla="*/ 7346553 h 8402012"/>
              <a:gd name="connsiteX170" fmla="*/ 6905477 w 21052571"/>
              <a:gd name="connsiteY170" fmla="*/ 7364999 h 8402012"/>
              <a:gd name="connsiteX171" fmla="*/ 6951772 w 21052571"/>
              <a:gd name="connsiteY171" fmla="*/ 7346553 h 8402012"/>
              <a:gd name="connsiteX172" fmla="*/ 7174557 w 21052571"/>
              <a:gd name="connsiteY172" fmla="*/ 7199619 h 8402012"/>
              <a:gd name="connsiteX173" fmla="*/ 7128936 w 21052571"/>
              <a:gd name="connsiteY173" fmla="*/ 7287993 h 8402012"/>
              <a:gd name="connsiteX174" fmla="*/ 7019229 w 21052571"/>
              <a:gd name="connsiteY174" fmla="*/ 7345489 h 8402012"/>
              <a:gd name="connsiteX175" fmla="*/ 7174557 w 21052571"/>
              <a:gd name="connsiteY175" fmla="*/ 7199619 h 8402012"/>
              <a:gd name="connsiteX176" fmla="*/ 7300454 w 21052571"/>
              <a:gd name="connsiteY176" fmla="*/ 7180662 h 8402012"/>
              <a:gd name="connsiteX177" fmla="*/ 7312041 w 21052571"/>
              <a:gd name="connsiteY177" fmla="*/ 7199927 h 8402012"/>
              <a:gd name="connsiteX178" fmla="*/ 7294134 w 21052571"/>
              <a:gd name="connsiteY178" fmla="*/ 7199927 h 8402012"/>
              <a:gd name="connsiteX179" fmla="*/ 7300454 w 21052571"/>
              <a:gd name="connsiteY179" fmla="*/ 7180662 h 8402012"/>
              <a:gd name="connsiteX180" fmla="*/ 7393171 w 21052571"/>
              <a:gd name="connsiteY180" fmla="*/ 7122257 h 8402012"/>
              <a:gd name="connsiteX181" fmla="*/ 7402152 w 21052571"/>
              <a:gd name="connsiteY181" fmla="*/ 7131889 h 8402012"/>
              <a:gd name="connsiteX182" fmla="*/ 7399159 w 21052571"/>
              <a:gd name="connsiteY182" fmla="*/ 7139112 h 8402012"/>
              <a:gd name="connsiteX183" fmla="*/ 7396276 w 21052571"/>
              <a:gd name="connsiteY183" fmla="*/ 7150706 h 8402012"/>
              <a:gd name="connsiteX184" fmla="*/ 7397356 w 21052571"/>
              <a:gd name="connsiteY184" fmla="*/ 7152336 h 8402012"/>
              <a:gd name="connsiteX185" fmla="*/ 7303614 w 21052571"/>
              <a:gd name="connsiteY185" fmla="*/ 7177764 h 8402012"/>
              <a:gd name="connsiteX186" fmla="*/ 7384716 w 21052571"/>
              <a:gd name="connsiteY186" fmla="*/ 7133265 h 8402012"/>
              <a:gd name="connsiteX187" fmla="*/ 7390024 w 21052571"/>
              <a:gd name="connsiteY187" fmla="*/ 7141273 h 8402012"/>
              <a:gd name="connsiteX188" fmla="*/ 7384190 w 21052571"/>
              <a:gd name="connsiteY188" fmla="*/ 7131889 h 8402012"/>
              <a:gd name="connsiteX189" fmla="*/ 7393171 w 21052571"/>
              <a:gd name="connsiteY189" fmla="*/ 7122257 h 8402012"/>
              <a:gd name="connsiteX190" fmla="*/ 5888581 w 21052571"/>
              <a:gd name="connsiteY190" fmla="*/ 7100821 h 8402012"/>
              <a:gd name="connsiteX191" fmla="*/ 5907924 w 21052571"/>
              <a:gd name="connsiteY191" fmla="*/ 7133060 h 8402012"/>
              <a:gd name="connsiteX192" fmla="*/ 5888581 w 21052571"/>
              <a:gd name="connsiteY192" fmla="*/ 7100821 h 8402012"/>
              <a:gd name="connsiteX193" fmla="*/ 7447974 w 21052571"/>
              <a:gd name="connsiteY193" fmla="*/ 7098071 h 8402012"/>
              <a:gd name="connsiteX194" fmla="*/ 7463679 w 21052571"/>
              <a:gd name="connsiteY194" fmla="*/ 7103016 h 8402012"/>
              <a:gd name="connsiteX195" fmla="*/ 7398409 w 21052571"/>
              <a:gd name="connsiteY195" fmla="*/ 7121631 h 8402012"/>
              <a:gd name="connsiteX196" fmla="*/ 7447974 w 21052571"/>
              <a:gd name="connsiteY196" fmla="*/ 7098071 h 8402012"/>
              <a:gd name="connsiteX197" fmla="*/ 6649030 w 21052571"/>
              <a:gd name="connsiteY197" fmla="*/ 7074116 h 8402012"/>
              <a:gd name="connsiteX198" fmla="*/ 6658011 w 21052571"/>
              <a:gd name="connsiteY198" fmla="*/ 7089472 h 8402012"/>
              <a:gd name="connsiteX199" fmla="*/ 6640049 w 21052571"/>
              <a:gd name="connsiteY199" fmla="*/ 7089472 h 8402012"/>
              <a:gd name="connsiteX200" fmla="*/ 6649030 w 21052571"/>
              <a:gd name="connsiteY200" fmla="*/ 7074116 h 8402012"/>
              <a:gd name="connsiteX201" fmla="*/ 6017553 w 21052571"/>
              <a:gd name="connsiteY201" fmla="*/ 7068581 h 8402012"/>
              <a:gd name="connsiteX202" fmla="*/ 6036900 w 21052571"/>
              <a:gd name="connsiteY202" fmla="*/ 7100821 h 8402012"/>
              <a:gd name="connsiteX203" fmla="*/ 6017553 w 21052571"/>
              <a:gd name="connsiteY203" fmla="*/ 7068581 h 8402012"/>
              <a:gd name="connsiteX204" fmla="*/ 7572643 w 21052571"/>
              <a:gd name="connsiteY204" fmla="*/ 7066910 h 8402012"/>
              <a:gd name="connsiteX205" fmla="*/ 7545343 w 21052571"/>
              <a:gd name="connsiteY205" fmla="*/ 7099019 h 8402012"/>
              <a:gd name="connsiteX206" fmla="*/ 7572643 w 21052571"/>
              <a:gd name="connsiteY206" fmla="*/ 7066910 h 8402012"/>
              <a:gd name="connsiteX207" fmla="*/ 7601219 w 21052571"/>
              <a:gd name="connsiteY207" fmla="*/ 7038470 h 8402012"/>
              <a:gd name="connsiteX208" fmla="*/ 7583257 w 21052571"/>
              <a:gd name="connsiteY208" fmla="*/ 7070543 h 8402012"/>
              <a:gd name="connsiteX209" fmla="*/ 7601219 w 21052571"/>
              <a:gd name="connsiteY209" fmla="*/ 7038470 h 8402012"/>
              <a:gd name="connsiteX210" fmla="*/ 5831615 w 21052571"/>
              <a:gd name="connsiteY210" fmla="*/ 6979385 h 8402012"/>
              <a:gd name="connsiteX211" fmla="*/ 5870308 w 21052571"/>
              <a:gd name="connsiteY211" fmla="*/ 7011624 h 8402012"/>
              <a:gd name="connsiteX212" fmla="*/ 5831615 w 21052571"/>
              <a:gd name="connsiteY212" fmla="*/ 6979385 h 8402012"/>
              <a:gd name="connsiteX213" fmla="*/ 7684776 w 21052571"/>
              <a:gd name="connsiteY213" fmla="*/ 6978552 h 8402012"/>
              <a:gd name="connsiteX214" fmla="*/ 7719678 w 21052571"/>
              <a:gd name="connsiteY214" fmla="*/ 6981736 h 8402012"/>
              <a:gd name="connsiteX215" fmla="*/ 7663834 w 21052571"/>
              <a:gd name="connsiteY215" fmla="*/ 7013570 h 8402012"/>
              <a:gd name="connsiteX216" fmla="*/ 7684776 w 21052571"/>
              <a:gd name="connsiteY216" fmla="*/ 6978552 h 8402012"/>
              <a:gd name="connsiteX217" fmla="*/ 5959516 w 21052571"/>
              <a:gd name="connsiteY217" fmla="*/ 6947145 h 8402012"/>
              <a:gd name="connsiteX218" fmla="*/ 5907924 w 21052571"/>
              <a:gd name="connsiteY218" fmla="*/ 6979385 h 8402012"/>
              <a:gd name="connsiteX219" fmla="*/ 5888581 w 21052571"/>
              <a:gd name="connsiteY219" fmla="*/ 7011624 h 8402012"/>
              <a:gd name="connsiteX220" fmla="*/ 5933720 w 21052571"/>
              <a:gd name="connsiteY220" fmla="*/ 6979385 h 8402012"/>
              <a:gd name="connsiteX221" fmla="*/ 5959516 w 21052571"/>
              <a:gd name="connsiteY221" fmla="*/ 6947145 h 8402012"/>
              <a:gd name="connsiteX222" fmla="*/ 6863995 w 21052571"/>
              <a:gd name="connsiteY222" fmla="*/ 6945961 h 8402012"/>
              <a:gd name="connsiteX223" fmla="*/ 6894929 w 21052571"/>
              <a:gd name="connsiteY223" fmla="*/ 6948945 h 8402012"/>
              <a:gd name="connsiteX224" fmla="*/ 6766828 w 21052571"/>
              <a:gd name="connsiteY224" fmla="*/ 7033381 h 8402012"/>
              <a:gd name="connsiteX225" fmla="*/ 6684864 w 21052571"/>
              <a:gd name="connsiteY225" fmla="*/ 7075244 h 8402012"/>
              <a:gd name="connsiteX226" fmla="*/ 6671792 w 21052571"/>
              <a:gd name="connsiteY226" fmla="*/ 7070841 h 8402012"/>
              <a:gd name="connsiteX227" fmla="*/ 6661007 w 21052571"/>
              <a:gd name="connsiteY227" fmla="*/ 7084722 h 8402012"/>
              <a:gd name="connsiteX228" fmla="*/ 6654271 w 21052571"/>
              <a:gd name="connsiteY228" fmla="*/ 7070274 h 8402012"/>
              <a:gd name="connsiteX229" fmla="*/ 6661007 w 21052571"/>
              <a:gd name="connsiteY229" fmla="*/ 7060641 h 8402012"/>
              <a:gd name="connsiteX230" fmla="*/ 6663692 w 21052571"/>
              <a:gd name="connsiteY230" fmla="*/ 7062945 h 8402012"/>
              <a:gd name="connsiteX231" fmla="*/ 6659010 w 21052571"/>
              <a:gd name="connsiteY231" fmla="*/ 7058279 h 8402012"/>
              <a:gd name="connsiteX232" fmla="*/ 6863995 w 21052571"/>
              <a:gd name="connsiteY232" fmla="*/ 6945961 h 8402012"/>
              <a:gd name="connsiteX233" fmla="*/ 6951737 w 21052571"/>
              <a:gd name="connsiteY233" fmla="*/ 6919979 h 8402012"/>
              <a:gd name="connsiteX234" fmla="*/ 6924437 w 21052571"/>
              <a:gd name="connsiteY234" fmla="*/ 6947279 h 8402012"/>
              <a:gd name="connsiteX235" fmla="*/ 6951737 w 21052571"/>
              <a:gd name="connsiteY235" fmla="*/ 6919979 h 8402012"/>
              <a:gd name="connsiteX236" fmla="*/ 6999271 w 21052571"/>
              <a:gd name="connsiteY236" fmla="*/ 6891539 h 8402012"/>
              <a:gd name="connsiteX237" fmla="*/ 6981309 w 21052571"/>
              <a:gd name="connsiteY237" fmla="*/ 6923645 h 8402012"/>
              <a:gd name="connsiteX238" fmla="*/ 6999271 w 21052571"/>
              <a:gd name="connsiteY238" fmla="*/ 6891539 h 8402012"/>
              <a:gd name="connsiteX239" fmla="*/ 6056249 w 21052571"/>
              <a:gd name="connsiteY239" fmla="*/ 6889114 h 8402012"/>
              <a:gd name="connsiteX240" fmla="*/ 6093865 w 21052571"/>
              <a:gd name="connsiteY240" fmla="*/ 6921354 h 8402012"/>
              <a:gd name="connsiteX241" fmla="*/ 6056249 w 21052571"/>
              <a:gd name="connsiteY241" fmla="*/ 6889114 h 8402012"/>
              <a:gd name="connsiteX242" fmla="*/ 7913961 w 21052571"/>
              <a:gd name="connsiteY242" fmla="*/ 6858360 h 8402012"/>
              <a:gd name="connsiteX243" fmla="*/ 7868655 w 21052571"/>
              <a:gd name="connsiteY243" fmla="*/ 6935760 h 8402012"/>
              <a:gd name="connsiteX244" fmla="*/ 7758626 w 21052571"/>
              <a:gd name="connsiteY244" fmla="*/ 6948660 h 8402012"/>
              <a:gd name="connsiteX245" fmla="*/ 7913961 w 21052571"/>
              <a:gd name="connsiteY245" fmla="*/ 6858360 h 8402012"/>
              <a:gd name="connsiteX246" fmla="*/ 7040171 w 21052571"/>
              <a:gd name="connsiteY246" fmla="*/ 6855718 h 8402012"/>
              <a:gd name="connsiteX247" fmla="*/ 7075073 w 21052571"/>
              <a:gd name="connsiteY247" fmla="*/ 6858981 h 8402012"/>
              <a:gd name="connsiteX248" fmla="*/ 7019229 w 21052571"/>
              <a:gd name="connsiteY248" fmla="*/ 6891616 h 8402012"/>
              <a:gd name="connsiteX249" fmla="*/ 7040171 w 21052571"/>
              <a:gd name="connsiteY249" fmla="*/ 6855718 h 8402012"/>
              <a:gd name="connsiteX250" fmla="*/ 8302674 w 21052571"/>
              <a:gd name="connsiteY250" fmla="*/ 6855494 h 8402012"/>
              <a:gd name="connsiteX251" fmla="*/ 8265782 w 21052571"/>
              <a:gd name="connsiteY251" fmla="*/ 6888561 h 8402012"/>
              <a:gd name="connsiteX252" fmla="*/ 8302674 w 21052571"/>
              <a:gd name="connsiteY252" fmla="*/ 6855494 h 8402012"/>
              <a:gd name="connsiteX253" fmla="*/ 7151945 w 21052571"/>
              <a:gd name="connsiteY253" fmla="*/ 6792002 h 8402012"/>
              <a:gd name="connsiteX254" fmla="*/ 7179245 w 21052571"/>
              <a:gd name="connsiteY254" fmla="*/ 6825181 h 8402012"/>
              <a:gd name="connsiteX255" fmla="*/ 7151945 w 21052571"/>
              <a:gd name="connsiteY255" fmla="*/ 6857254 h 8402012"/>
              <a:gd name="connsiteX256" fmla="*/ 7151945 w 21052571"/>
              <a:gd name="connsiteY256" fmla="*/ 6792002 h 8402012"/>
              <a:gd name="connsiteX257" fmla="*/ 7321499 w 21052571"/>
              <a:gd name="connsiteY257" fmla="*/ 6749346 h 8402012"/>
              <a:gd name="connsiteX258" fmla="*/ 7232518 w 21052571"/>
              <a:gd name="connsiteY258" fmla="*/ 6828816 h 8402012"/>
              <a:gd name="connsiteX259" fmla="*/ 7232518 w 21052571"/>
              <a:gd name="connsiteY259" fmla="*/ 6762591 h 8402012"/>
              <a:gd name="connsiteX260" fmla="*/ 7321499 w 21052571"/>
              <a:gd name="connsiteY260" fmla="*/ 6749346 h 8402012"/>
              <a:gd name="connsiteX261" fmla="*/ 6793031 w 21052571"/>
              <a:gd name="connsiteY261" fmla="*/ 6735439 h 8402012"/>
              <a:gd name="connsiteX262" fmla="*/ 6812376 w 21052571"/>
              <a:gd name="connsiteY262" fmla="*/ 6761230 h 8402012"/>
              <a:gd name="connsiteX263" fmla="*/ 6793031 w 21052571"/>
              <a:gd name="connsiteY263" fmla="*/ 6735439 h 8402012"/>
              <a:gd name="connsiteX264" fmla="*/ 8137805 w 21052571"/>
              <a:gd name="connsiteY264" fmla="*/ 6735125 h 8402012"/>
              <a:gd name="connsiteX265" fmla="*/ 8174697 w 21052571"/>
              <a:gd name="connsiteY265" fmla="*/ 6735125 h 8402012"/>
              <a:gd name="connsiteX266" fmla="*/ 8174697 w 21052571"/>
              <a:gd name="connsiteY266" fmla="*/ 6790969 h 8402012"/>
              <a:gd name="connsiteX267" fmla="*/ 8137805 w 21052571"/>
              <a:gd name="connsiteY267" fmla="*/ 6790969 h 8402012"/>
              <a:gd name="connsiteX268" fmla="*/ 8137805 w 21052571"/>
              <a:gd name="connsiteY268" fmla="*/ 6735125 h 8402012"/>
              <a:gd name="connsiteX269" fmla="*/ 7184054 w 21052571"/>
              <a:gd name="connsiteY269" fmla="*/ 6703356 h 8402012"/>
              <a:gd name="connsiteX270" fmla="*/ 7151945 w 21052571"/>
              <a:gd name="connsiteY270" fmla="*/ 6734099 h 8402012"/>
              <a:gd name="connsiteX271" fmla="*/ 7184054 w 21052571"/>
              <a:gd name="connsiteY271" fmla="*/ 6703356 h 8402012"/>
              <a:gd name="connsiteX272" fmla="*/ 6831721 w 21052571"/>
              <a:gd name="connsiteY272" fmla="*/ 6703199 h 8402012"/>
              <a:gd name="connsiteX273" fmla="*/ 6870411 w 21052571"/>
              <a:gd name="connsiteY273" fmla="*/ 6735439 h 8402012"/>
              <a:gd name="connsiteX274" fmla="*/ 6831721 w 21052571"/>
              <a:gd name="connsiteY274" fmla="*/ 6703199 h 8402012"/>
              <a:gd name="connsiteX275" fmla="*/ 6434572 w 21052571"/>
              <a:gd name="connsiteY275" fmla="*/ 6703199 h 8402012"/>
              <a:gd name="connsiteX276" fmla="*/ 6473263 w 21052571"/>
              <a:gd name="connsiteY276" fmla="*/ 6735439 h 8402012"/>
              <a:gd name="connsiteX277" fmla="*/ 6434572 w 21052571"/>
              <a:gd name="connsiteY277" fmla="*/ 6703199 h 8402012"/>
              <a:gd name="connsiteX278" fmla="*/ 8265779 w 21052571"/>
              <a:gd name="connsiteY278" fmla="*/ 6701949 h 8402012"/>
              <a:gd name="connsiteX279" fmla="*/ 8283741 w 21052571"/>
              <a:gd name="connsiteY279" fmla="*/ 6734055 h 8402012"/>
              <a:gd name="connsiteX280" fmla="*/ 8265779 w 21052571"/>
              <a:gd name="connsiteY280" fmla="*/ 6701949 h 8402012"/>
              <a:gd name="connsiteX281" fmla="*/ 7378379 w 21052571"/>
              <a:gd name="connsiteY281" fmla="*/ 6701949 h 8402012"/>
              <a:gd name="connsiteX282" fmla="*/ 7359115 w 21052571"/>
              <a:gd name="connsiteY282" fmla="*/ 6757793 h 8402012"/>
              <a:gd name="connsiteX283" fmla="*/ 7346273 w 21052571"/>
              <a:gd name="connsiteY283" fmla="*/ 6720564 h 8402012"/>
              <a:gd name="connsiteX284" fmla="*/ 7378379 w 21052571"/>
              <a:gd name="connsiteY284" fmla="*/ 6701949 h 8402012"/>
              <a:gd name="connsiteX285" fmla="*/ 8227862 w 21052571"/>
              <a:gd name="connsiteY285" fmla="*/ 6673512 h 8402012"/>
              <a:gd name="connsiteX286" fmla="*/ 8245824 w 21052571"/>
              <a:gd name="connsiteY286" fmla="*/ 6673512 h 8402012"/>
              <a:gd name="connsiteX287" fmla="*/ 8245824 w 21052571"/>
              <a:gd name="connsiteY287" fmla="*/ 6738782 h 8402012"/>
              <a:gd name="connsiteX288" fmla="*/ 8227862 w 21052571"/>
              <a:gd name="connsiteY288" fmla="*/ 6738782 h 8402012"/>
              <a:gd name="connsiteX289" fmla="*/ 8227862 w 21052571"/>
              <a:gd name="connsiteY289" fmla="*/ 6673512 h 8402012"/>
              <a:gd name="connsiteX290" fmla="*/ 7417366 w 21052571"/>
              <a:gd name="connsiteY290" fmla="*/ 6673512 h 8402012"/>
              <a:gd name="connsiteX291" fmla="*/ 7435328 w 21052571"/>
              <a:gd name="connsiteY291" fmla="*/ 6705618 h 8402012"/>
              <a:gd name="connsiteX292" fmla="*/ 7417366 w 21052571"/>
              <a:gd name="connsiteY292" fmla="*/ 6673512 h 8402012"/>
              <a:gd name="connsiteX293" fmla="*/ 6901578 w 21052571"/>
              <a:gd name="connsiteY293" fmla="*/ 6670960 h 8402012"/>
              <a:gd name="connsiteX294" fmla="*/ 6920924 w 21052571"/>
              <a:gd name="connsiteY294" fmla="*/ 6703199 h 8402012"/>
              <a:gd name="connsiteX295" fmla="*/ 6901578 w 21052571"/>
              <a:gd name="connsiteY295" fmla="*/ 6670960 h 8402012"/>
              <a:gd name="connsiteX296" fmla="*/ 6530226 w 21052571"/>
              <a:gd name="connsiteY296" fmla="*/ 6670960 h 8402012"/>
              <a:gd name="connsiteX297" fmla="*/ 6562470 w 21052571"/>
              <a:gd name="connsiteY297" fmla="*/ 6703199 h 8402012"/>
              <a:gd name="connsiteX298" fmla="*/ 6530226 w 21052571"/>
              <a:gd name="connsiteY298" fmla="*/ 6670960 h 8402012"/>
              <a:gd name="connsiteX299" fmla="*/ 7473745 w 21052571"/>
              <a:gd name="connsiteY299" fmla="*/ 6664909 h 8402012"/>
              <a:gd name="connsiteX300" fmla="*/ 7482726 w 21052571"/>
              <a:gd name="connsiteY300" fmla="*/ 6672134 h 8402012"/>
              <a:gd name="connsiteX301" fmla="*/ 7476739 w 21052571"/>
              <a:gd name="connsiteY301" fmla="*/ 6691399 h 8402012"/>
              <a:gd name="connsiteX302" fmla="*/ 7464764 w 21052571"/>
              <a:gd name="connsiteY302" fmla="*/ 6672134 h 8402012"/>
              <a:gd name="connsiteX303" fmla="*/ 7473745 w 21052571"/>
              <a:gd name="connsiteY303" fmla="*/ 6664909 h 8402012"/>
              <a:gd name="connsiteX304" fmla="*/ 7492690 w 21052571"/>
              <a:gd name="connsiteY304" fmla="*/ 6650186 h 8402012"/>
              <a:gd name="connsiteX305" fmla="*/ 7511136 w 21052571"/>
              <a:gd name="connsiteY305" fmla="*/ 6657236 h 8402012"/>
              <a:gd name="connsiteX306" fmla="*/ 7474244 w 21052571"/>
              <a:gd name="connsiteY306" fmla="*/ 6657236 h 8402012"/>
              <a:gd name="connsiteX307" fmla="*/ 7492690 w 21052571"/>
              <a:gd name="connsiteY307" fmla="*/ 6650186 h 8402012"/>
              <a:gd name="connsiteX308" fmla="*/ 6959614 w 21052571"/>
              <a:gd name="connsiteY308" fmla="*/ 6638720 h 8402012"/>
              <a:gd name="connsiteX309" fmla="*/ 6998304 w 21052571"/>
              <a:gd name="connsiteY309" fmla="*/ 6670960 h 8402012"/>
              <a:gd name="connsiteX310" fmla="*/ 6959614 w 21052571"/>
              <a:gd name="connsiteY310" fmla="*/ 6638720 h 8402012"/>
              <a:gd name="connsiteX311" fmla="*/ 7507300 w 21052571"/>
              <a:gd name="connsiteY311" fmla="*/ 6626078 h 8402012"/>
              <a:gd name="connsiteX312" fmla="*/ 7504216 w 21052571"/>
              <a:gd name="connsiteY312" fmla="*/ 6634870 h 8402012"/>
              <a:gd name="connsiteX313" fmla="*/ 7502681 w 21052571"/>
              <a:gd name="connsiteY313" fmla="*/ 6639244 h 8402012"/>
              <a:gd name="connsiteX314" fmla="*/ 7507470 w 21052571"/>
              <a:gd name="connsiteY314" fmla="*/ 6625594 h 8402012"/>
              <a:gd name="connsiteX315" fmla="*/ 7507300 w 21052571"/>
              <a:gd name="connsiteY315" fmla="*/ 6626078 h 8402012"/>
              <a:gd name="connsiteX316" fmla="*/ 7507403 w 21052571"/>
              <a:gd name="connsiteY316" fmla="*/ 6625784 h 8402012"/>
              <a:gd name="connsiteX317" fmla="*/ 7509878 w 21052571"/>
              <a:gd name="connsiteY317" fmla="*/ 6618728 h 8402012"/>
              <a:gd name="connsiteX318" fmla="*/ 7507470 w 21052571"/>
              <a:gd name="connsiteY318" fmla="*/ 6625594 h 8402012"/>
              <a:gd name="connsiteX319" fmla="*/ 7507823 w 21052571"/>
              <a:gd name="connsiteY319" fmla="*/ 6624587 h 8402012"/>
              <a:gd name="connsiteX320" fmla="*/ 7510236 w 21052571"/>
              <a:gd name="connsiteY320" fmla="*/ 6617708 h 8402012"/>
              <a:gd name="connsiteX321" fmla="*/ 7510118 w 21052571"/>
              <a:gd name="connsiteY321" fmla="*/ 6618044 h 8402012"/>
              <a:gd name="connsiteX322" fmla="*/ 7509878 w 21052571"/>
              <a:gd name="connsiteY322" fmla="*/ 6618728 h 8402012"/>
              <a:gd name="connsiteX323" fmla="*/ 7601148 w 21052571"/>
              <a:gd name="connsiteY323" fmla="*/ 6592935 h 8402012"/>
              <a:gd name="connsiteX324" fmla="*/ 7517524 w 21052571"/>
              <a:gd name="connsiteY324" fmla="*/ 6639204 h 8402012"/>
              <a:gd name="connsiteX325" fmla="*/ 7512164 w 21052571"/>
              <a:gd name="connsiteY325" fmla="*/ 6626790 h 8402012"/>
              <a:gd name="connsiteX326" fmla="*/ 7601148 w 21052571"/>
              <a:gd name="connsiteY326" fmla="*/ 6592935 h 8402012"/>
              <a:gd name="connsiteX327" fmla="*/ 6171250 w 21052571"/>
              <a:gd name="connsiteY327" fmla="*/ 6517284 h 8402012"/>
              <a:gd name="connsiteX328" fmla="*/ 6209943 w 21052571"/>
              <a:gd name="connsiteY328" fmla="*/ 6549524 h 8402012"/>
              <a:gd name="connsiteX329" fmla="*/ 6171250 w 21052571"/>
              <a:gd name="connsiteY329" fmla="*/ 6517284 h 8402012"/>
              <a:gd name="connsiteX330" fmla="*/ 7718890 w 21052571"/>
              <a:gd name="connsiteY330" fmla="*/ 6517098 h 8402012"/>
              <a:gd name="connsiteX331" fmla="*/ 7705765 w 21052571"/>
              <a:gd name="connsiteY331" fmla="*/ 6618706 h 8402012"/>
              <a:gd name="connsiteX332" fmla="*/ 7640138 w 21052571"/>
              <a:gd name="connsiteY332" fmla="*/ 6606005 h 8402012"/>
              <a:gd name="connsiteX333" fmla="*/ 7718890 w 21052571"/>
              <a:gd name="connsiteY333" fmla="*/ 6517098 h 8402012"/>
              <a:gd name="connsiteX334" fmla="*/ 7804924 w 21052571"/>
              <a:gd name="connsiteY334" fmla="*/ 6512359 h 8402012"/>
              <a:gd name="connsiteX335" fmla="*/ 7758629 w 21052571"/>
              <a:gd name="connsiteY335" fmla="*/ 6549251 h 8402012"/>
              <a:gd name="connsiteX336" fmla="*/ 7804924 w 21052571"/>
              <a:gd name="connsiteY336" fmla="*/ 6512359 h 8402012"/>
              <a:gd name="connsiteX337" fmla="*/ 8643876 w 21052571"/>
              <a:gd name="connsiteY337" fmla="*/ 6498140 h 8402012"/>
              <a:gd name="connsiteX338" fmla="*/ 8417452 w 21052571"/>
              <a:gd name="connsiteY338" fmla="*/ 6639255 h 8402012"/>
              <a:gd name="connsiteX339" fmla="*/ 8643876 w 21052571"/>
              <a:gd name="connsiteY339" fmla="*/ 6498140 h 8402012"/>
              <a:gd name="connsiteX340" fmla="*/ 6998304 w 21052571"/>
              <a:gd name="connsiteY340" fmla="*/ 6497941 h 8402012"/>
              <a:gd name="connsiteX341" fmla="*/ 6678035 w 21052571"/>
              <a:gd name="connsiteY341" fmla="*/ 6638720 h 8402012"/>
              <a:gd name="connsiteX342" fmla="*/ 6998304 w 21052571"/>
              <a:gd name="connsiteY342" fmla="*/ 6497941 h 8402012"/>
              <a:gd name="connsiteX343" fmla="*/ 6434572 w 21052571"/>
              <a:gd name="connsiteY343" fmla="*/ 6485045 h 8402012"/>
              <a:gd name="connsiteX344" fmla="*/ 6473263 w 21052571"/>
              <a:gd name="connsiteY344" fmla="*/ 6517284 h 8402012"/>
              <a:gd name="connsiteX345" fmla="*/ 6434572 w 21052571"/>
              <a:gd name="connsiteY345" fmla="*/ 6485045 h 8402012"/>
              <a:gd name="connsiteX346" fmla="*/ 7834466 w 21052571"/>
              <a:gd name="connsiteY346" fmla="*/ 6461630 h 8402012"/>
              <a:gd name="connsiteX347" fmla="*/ 7866575 w 21052571"/>
              <a:gd name="connsiteY347" fmla="*/ 6486225 h 8402012"/>
              <a:gd name="connsiteX348" fmla="*/ 7834466 w 21052571"/>
              <a:gd name="connsiteY348" fmla="*/ 6461630 h 8402012"/>
              <a:gd name="connsiteX349" fmla="*/ 6527809 w 21052571"/>
              <a:gd name="connsiteY349" fmla="*/ 6455626 h 8402012"/>
              <a:gd name="connsiteX350" fmla="*/ 6491535 w 21052571"/>
              <a:gd name="connsiteY350" fmla="*/ 6459253 h 8402012"/>
              <a:gd name="connsiteX351" fmla="*/ 6549573 w 21052571"/>
              <a:gd name="connsiteY351" fmla="*/ 6485045 h 8402012"/>
              <a:gd name="connsiteX352" fmla="*/ 6527809 w 21052571"/>
              <a:gd name="connsiteY352" fmla="*/ 6455626 h 8402012"/>
              <a:gd name="connsiteX353" fmla="*/ 8689650 w 21052571"/>
              <a:gd name="connsiteY353" fmla="*/ 6452844 h 8402012"/>
              <a:gd name="connsiteX354" fmla="*/ 8689155 w 21052571"/>
              <a:gd name="connsiteY354" fmla="*/ 6454383 h 8402012"/>
              <a:gd name="connsiteX355" fmla="*/ 8687615 w 21052571"/>
              <a:gd name="connsiteY355" fmla="*/ 6459167 h 8402012"/>
              <a:gd name="connsiteX356" fmla="*/ 8694544 w 21052571"/>
              <a:gd name="connsiteY356" fmla="*/ 6437633 h 8402012"/>
              <a:gd name="connsiteX357" fmla="*/ 8692773 w 21052571"/>
              <a:gd name="connsiteY357" fmla="*/ 6443139 h 8402012"/>
              <a:gd name="connsiteX358" fmla="*/ 8689650 w 21052571"/>
              <a:gd name="connsiteY358" fmla="*/ 6452844 h 8402012"/>
              <a:gd name="connsiteX359" fmla="*/ 8692351 w 21052571"/>
              <a:gd name="connsiteY359" fmla="*/ 6444447 h 8402012"/>
              <a:gd name="connsiteX360" fmla="*/ 8695193 w 21052571"/>
              <a:gd name="connsiteY360" fmla="*/ 6435616 h 8402012"/>
              <a:gd name="connsiteX361" fmla="*/ 8695075 w 21052571"/>
              <a:gd name="connsiteY361" fmla="*/ 6435984 h 8402012"/>
              <a:gd name="connsiteX362" fmla="*/ 8694544 w 21052571"/>
              <a:gd name="connsiteY362" fmla="*/ 6437633 h 8402012"/>
              <a:gd name="connsiteX363" fmla="*/ 8738701 w 21052571"/>
              <a:gd name="connsiteY363" fmla="*/ 6427044 h 8402012"/>
              <a:gd name="connsiteX364" fmla="*/ 8708156 w 21052571"/>
              <a:gd name="connsiteY364" fmla="*/ 6459150 h 8402012"/>
              <a:gd name="connsiteX365" fmla="*/ 8701837 w 21052571"/>
              <a:gd name="connsiteY365" fmla="*/ 6440957 h 8402012"/>
              <a:gd name="connsiteX366" fmla="*/ 8738701 w 21052571"/>
              <a:gd name="connsiteY366" fmla="*/ 6427044 h 8402012"/>
              <a:gd name="connsiteX367" fmla="*/ 6562470 w 21052571"/>
              <a:gd name="connsiteY367" fmla="*/ 6427013 h 8402012"/>
              <a:gd name="connsiteX368" fmla="*/ 6581816 w 21052571"/>
              <a:gd name="connsiteY368" fmla="*/ 6459253 h 8402012"/>
              <a:gd name="connsiteX369" fmla="*/ 6562470 w 21052571"/>
              <a:gd name="connsiteY369" fmla="*/ 6427013 h 8402012"/>
              <a:gd name="connsiteX370" fmla="*/ 8829238 w 21052571"/>
              <a:gd name="connsiteY370" fmla="*/ 6396940 h 8402012"/>
              <a:gd name="connsiteX371" fmla="*/ 8847698 w 21052571"/>
              <a:gd name="connsiteY371" fmla="*/ 6418240 h 8402012"/>
              <a:gd name="connsiteX372" fmla="*/ 8815592 w 21052571"/>
              <a:gd name="connsiteY372" fmla="*/ 6430654 h 8402012"/>
              <a:gd name="connsiteX373" fmla="*/ 8829238 w 21052571"/>
              <a:gd name="connsiteY373" fmla="*/ 6396940 h 8402012"/>
              <a:gd name="connsiteX374" fmla="*/ 6620000 w 21052571"/>
              <a:gd name="connsiteY374" fmla="*/ 6395849 h 8402012"/>
              <a:gd name="connsiteX375" fmla="*/ 6639344 w 21052571"/>
              <a:gd name="connsiteY375" fmla="*/ 6427013 h 8402012"/>
              <a:gd name="connsiteX376" fmla="*/ 6620000 w 21052571"/>
              <a:gd name="connsiteY376" fmla="*/ 6395849 h 8402012"/>
              <a:gd name="connsiteX377" fmla="*/ 7943480 w 21052571"/>
              <a:gd name="connsiteY377" fmla="*/ 6393865 h 8402012"/>
              <a:gd name="connsiteX378" fmla="*/ 7975550 w 21052571"/>
              <a:gd name="connsiteY378" fmla="*/ 6420408 h 8402012"/>
              <a:gd name="connsiteX379" fmla="*/ 7943480 w 21052571"/>
              <a:gd name="connsiteY379" fmla="*/ 6459117 h 8402012"/>
              <a:gd name="connsiteX380" fmla="*/ 7943480 w 21052571"/>
              <a:gd name="connsiteY380" fmla="*/ 6393865 h 8402012"/>
              <a:gd name="connsiteX381" fmla="*/ 8879017 w 21052571"/>
              <a:gd name="connsiteY381" fmla="*/ 6369515 h 8402012"/>
              <a:gd name="connsiteX382" fmla="*/ 8904612 w 21052571"/>
              <a:gd name="connsiteY382" fmla="*/ 6381486 h 8402012"/>
              <a:gd name="connsiteX383" fmla="*/ 8862729 w 21052571"/>
              <a:gd name="connsiteY383" fmla="*/ 6392259 h 8402012"/>
              <a:gd name="connsiteX384" fmla="*/ 8853277 w 21052571"/>
              <a:gd name="connsiteY384" fmla="*/ 6384965 h 8402012"/>
              <a:gd name="connsiteX385" fmla="*/ 8853053 w 21052571"/>
              <a:gd name="connsiteY385" fmla="*/ 6391814 h 8402012"/>
              <a:gd name="connsiteX386" fmla="*/ 8850592 w 21052571"/>
              <a:gd name="connsiteY386" fmla="*/ 6411797 h 8402012"/>
              <a:gd name="connsiteX387" fmla="*/ 8844029 w 21052571"/>
              <a:gd name="connsiteY387" fmla="*/ 6393351 h 8402012"/>
              <a:gd name="connsiteX388" fmla="*/ 8847311 w 21052571"/>
              <a:gd name="connsiteY388" fmla="*/ 6384897 h 8402012"/>
              <a:gd name="connsiteX389" fmla="*/ 8849645 w 21052571"/>
              <a:gd name="connsiteY389" fmla="*/ 6382163 h 8402012"/>
              <a:gd name="connsiteX390" fmla="*/ 8848768 w 21052571"/>
              <a:gd name="connsiteY390" fmla="*/ 6381486 h 8402012"/>
              <a:gd name="connsiteX391" fmla="*/ 8879017 w 21052571"/>
              <a:gd name="connsiteY391" fmla="*/ 6369515 h 8402012"/>
              <a:gd name="connsiteX392" fmla="*/ 8056234 w 21052571"/>
              <a:gd name="connsiteY392" fmla="*/ 6365428 h 8402012"/>
              <a:gd name="connsiteX393" fmla="*/ 8038272 w 21052571"/>
              <a:gd name="connsiteY393" fmla="*/ 6397537 h 8402012"/>
              <a:gd name="connsiteX394" fmla="*/ 8056234 w 21052571"/>
              <a:gd name="connsiteY394" fmla="*/ 6365428 h 8402012"/>
              <a:gd name="connsiteX395" fmla="*/ 622265 w 21052571"/>
              <a:gd name="connsiteY395" fmla="*/ 6344265 h 8402012"/>
              <a:gd name="connsiteX396" fmla="*/ 686749 w 21052571"/>
              <a:gd name="connsiteY396" fmla="*/ 6472149 h 8402012"/>
              <a:gd name="connsiteX397" fmla="*/ 737259 w 21052571"/>
              <a:gd name="connsiteY397" fmla="*/ 6440984 h 8402012"/>
              <a:gd name="connsiteX398" fmla="*/ 622265 w 21052571"/>
              <a:gd name="connsiteY398" fmla="*/ 6344265 h 8402012"/>
              <a:gd name="connsiteX399" fmla="*/ 8999387 w 21052571"/>
              <a:gd name="connsiteY399" fmla="*/ 6313289 h 8402012"/>
              <a:gd name="connsiteX400" fmla="*/ 8918284 w 21052571"/>
              <a:gd name="connsiteY400" fmla="*/ 6364361 h 8402012"/>
              <a:gd name="connsiteX401" fmla="*/ 8907470 w 21052571"/>
              <a:gd name="connsiteY401" fmla="*/ 6347975 h 8402012"/>
              <a:gd name="connsiteX402" fmla="*/ 8907470 w 21052571"/>
              <a:gd name="connsiteY402" fmla="*/ 6383360 h 8402012"/>
              <a:gd name="connsiteX403" fmla="*/ 8900907 w 21052571"/>
              <a:gd name="connsiteY403" fmla="*/ 6364914 h 8402012"/>
              <a:gd name="connsiteX404" fmla="*/ 8907122 w 21052571"/>
              <a:gd name="connsiteY404" fmla="*/ 6347447 h 8402012"/>
              <a:gd name="connsiteX405" fmla="*/ 8905645 w 21052571"/>
              <a:gd name="connsiteY405" fmla="*/ 6345209 h 8402012"/>
              <a:gd name="connsiteX406" fmla="*/ 8999387 w 21052571"/>
              <a:gd name="connsiteY406" fmla="*/ 6313289 h 8402012"/>
              <a:gd name="connsiteX407" fmla="*/ 7415298 w 21052571"/>
              <a:gd name="connsiteY407" fmla="*/ 6299130 h 8402012"/>
              <a:gd name="connsiteX408" fmla="*/ 7357262 w 21052571"/>
              <a:gd name="connsiteY408" fmla="*/ 6344265 h 8402012"/>
              <a:gd name="connsiteX409" fmla="*/ 7415298 w 21052571"/>
              <a:gd name="connsiteY409" fmla="*/ 6331369 h 8402012"/>
              <a:gd name="connsiteX410" fmla="*/ 7415298 w 21052571"/>
              <a:gd name="connsiteY410" fmla="*/ 6299130 h 8402012"/>
              <a:gd name="connsiteX411" fmla="*/ 564229 w 21052571"/>
              <a:gd name="connsiteY411" fmla="*/ 6299130 h 8402012"/>
              <a:gd name="connsiteX412" fmla="*/ 583570 w 21052571"/>
              <a:gd name="connsiteY412" fmla="*/ 6331369 h 8402012"/>
              <a:gd name="connsiteX413" fmla="*/ 564229 w 21052571"/>
              <a:gd name="connsiteY413" fmla="*/ 6299130 h 8402012"/>
              <a:gd name="connsiteX414" fmla="*/ 6879379 w 21052571"/>
              <a:gd name="connsiteY414" fmla="*/ 6282003 h 8402012"/>
              <a:gd name="connsiteX415" fmla="*/ 6747892 w 21052571"/>
              <a:gd name="connsiteY415" fmla="*/ 6363609 h 8402012"/>
              <a:gd name="connsiteX416" fmla="*/ 6696306 w 21052571"/>
              <a:gd name="connsiteY416" fmla="*/ 6363609 h 8402012"/>
              <a:gd name="connsiteX417" fmla="*/ 6767238 w 21052571"/>
              <a:gd name="connsiteY417" fmla="*/ 6363609 h 8402012"/>
              <a:gd name="connsiteX418" fmla="*/ 6901578 w 21052571"/>
              <a:gd name="connsiteY418" fmla="*/ 6299130 h 8402012"/>
              <a:gd name="connsiteX419" fmla="*/ 6879379 w 21052571"/>
              <a:gd name="connsiteY419" fmla="*/ 6282003 h 8402012"/>
              <a:gd name="connsiteX420" fmla="*/ 8154840 w 21052571"/>
              <a:gd name="connsiteY420" fmla="*/ 6281133 h 8402012"/>
              <a:gd name="connsiteX421" fmla="*/ 8168351 w 21052571"/>
              <a:gd name="connsiteY421" fmla="*/ 6281729 h 8402012"/>
              <a:gd name="connsiteX422" fmla="*/ 8193630 w 21052571"/>
              <a:gd name="connsiteY422" fmla="*/ 6332582 h 8402012"/>
              <a:gd name="connsiteX423" fmla="*/ 8136753 w 21052571"/>
              <a:gd name="connsiteY423" fmla="*/ 6364366 h 8402012"/>
              <a:gd name="connsiteX424" fmla="*/ 8118848 w 21052571"/>
              <a:gd name="connsiteY424" fmla="*/ 6300799 h 8402012"/>
              <a:gd name="connsiteX425" fmla="*/ 8154840 w 21052571"/>
              <a:gd name="connsiteY425" fmla="*/ 6281133 h 8402012"/>
              <a:gd name="connsiteX426" fmla="*/ 7504366 w 21052571"/>
              <a:gd name="connsiteY426" fmla="*/ 6265278 h 8402012"/>
              <a:gd name="connsiteX427" fmla="*/ 7473333 w 21052571"/>
              <a:gd name="connsiteY427" fmla="*/ 6273338 h 8402012"/>
              <a:gd name="connsiteX428" fmla="*/ 7512024 w 21052571"/>
              <a:gd name="connsiteY428" fmla="*/ 6286234 h 8402012"/>
              <a:gd name="connsiteX429" fmla="*/ 7504366 w 21052571"/>
              <a:gd name="connsiteY429" fmla="*/ 6265278 h 8402012"/>
              <a:gd name="connsiteX430" fmla="*/ 9126779 w 21052571"/>
              <a:gd name="connsiteY430" fmla="*/ 6248991 h 8402012"/>
              <a:gd name="connsiteX431" fmla="*/ 9136866 w 21052571"/>
              <a:gd name="connsiteY431" fmla="*/ 6255359 h 8402012"/>
              <a:gd name="connsiteX432" fmla="*/ 9099974 w 21052571"/>
              <a:gd name="connsiteY432" fmla="*/ 6274318 h 8402012"/>
              <a:gd name="connsiteX433" fmla="*/ 9126779 w 21052571"/>
              <a:gd name="connsiteY433" fmla="*/ 6248991 h 8402012"/>
              <a:gd name="connsiteX434" fmla="*/ 6715650 w 21052571"/>
              <a:gd name="connsiteY434" fmla="*/ 6241099 h 8402012"/>
              <a:gd name="connsiteX435" fmla="*/ 6734996 w 21052571"/>
              <a:gd name="connsiteY435" fmla="*/ 6273338 h 8402012"/>
              <a:gd name="connsiteX436" fmla="*/ 6715650 w 21052571"/>
              <a:gd name="connsiteY436" fmla="*/ 6241099 h 8402012"/>
              <a:gd name="connsiteX437" fmla="*/ 9126317 w 21052571"/>
              <a:gd name="connsiteY437" fmla="*/ 6233591 h 8402012"/>
              <a:gd name="connsiteX438" fmla="*/ 9125212 w 21052571"/>
              <a:gd name="connsiteY438" fmla="*/ 6236733 h 8402012"/>
              <a:gd name="connsiteX439" fmla="*/ 9123672 w 21052571"/>
              <a:gd name="connsiteY439" fmla="*/ 6241107 h 8402012"/>
              <a:gd name="connsiteX440" fmla="*/ 9130440 w 21052571"/>
              <a:gd name="connsiteY440" fmla="*/ 6221873 h 8402012"/>
              <a:gd name="connsiteX441" fmla="*/ 9128830 w 21052571"/>
              <a:gd name="connsiteY441" fmla="*/ 6226450 h 8402012"/>
              <a:gd name="connsiteX442" fmla="*/ 9126317 w 21052571"/>
              <a:gd name="connsiteY442" fmla="*/ 6233591 h 8402012"/>
              <a:gd name="connsiteX443" fmla="*/ 9128408 w 21052571"/>
              <a:gd name="connsiteY443" fmla="*/ 6227647 h 8402012"/>
              <a:gd name="connsiteX444" fmla="*/ 9131250 w 21052571"/>
              <a:gd name="connsiteY444" fmla="*/ 6219571 h 8402012"/>
              <a:gd name="connsiteX445" fmla="*/ 9131132 w 21052571"/>
              <a:gd name="connsiteY445" fmla="*/ 6219907 h 8402012"/>
              <a:gd name="connsiteX446" fmla="*/ 9130440 w 21052571"/>
              <a:gd name="connsiteY446" fmla="*/ 6221873 h 8402012"/>
              <a:gd name="connsiteX447" fmla="*/ 7581880 w 21052571"/>
              <a:gd name="connsiteY447" fmla="*/ 6209934 h 8402012"/>
              <a:gd name="connsiteX448" fmla="*/ 7601226 w 21052571"/>
              <a:gd name="connsiteY448" fmla="*/ 6241099 h 8402012"/>
              <a:gd name="connsiteX449" fmla="*/ 7581880 w 21052571"/>
              <a:gd name="connsiteY449" fmla="*/ 6209934 h 8402012"/>
              <a:gd name="connsiteX450" fmla="*/ 9226875 w 21052571"/>
              <a:gd name="connsiteY450" fmla="*/ 6209017 h 8402012"/>
              <a:gd name="connsiteX451" fmla="*/ 9226875 w 21052571"/>
              <a:gd name="connsiteY451" fmla="*/ 6274269 h 8402012"/>
              <a:gd name="connsiteX452" fmla="*/ 9144326 w 21052571"/>
              <a:gd name="connsiteY452" fmla="*/ 6241090 h 8402012"/>
              <a:gd name="connsiteX453" fmla="*/ 9137894 w 21052571"/>
              <a:gd name="connsiteY453" fmla="*/ 6228925 h 8402012"/>
              <a:gd name="connsiteX454" fmla="*/ 9226875 w 21052571"/>
              <a:gd name="connsiteY454" fmla="*/ 6209017 h 8402012"/>
              <a:gd name="connsiteX455" fmla="*/ 8340564 w 21052571"/>
              <a:gd name="connsiteY455" fmla="*/ 6209017 h 8402012"/>
              <a:gd name="connsiteX456" fmla="*/ 8322657 w 21052571"/>
              <a:gd name="connsiteY456" fmla="*/ 6241087 h 8402012"/>
              <a:gd name="connsiteX457" fmla="*/ 8340564 w 21052571"/>
              <a:gd name="connsiteY457" fmla="*/ 6209017 h 8402012"/>
              <a:gd name="connsiteX458" fmla="*/ 6920924 w 21052571"/>
              <a:gd name="connsiteY458" fmla="*/ 6164798 h 8402012"/>
              <a:gd name="connsiteX459" fmla="*/ 6793031 w 21052571"/>
              <a:gd name="connsiteY459" fmla="*/ 6241099 h 8402012"/>
              <a:gd name="connsiteX460" fmla="*/ 6920924 w 21052571"/>
              <a:gd name="connsiteY460" fmla="*/ 6164798 h 8402012"/>
              <a:gd name="connsiteX461" fmla="*/ 7774257 w 21052571"/>
              <a:gd name="connsiteY461" fmla="*/ 6119663 h 8402012"/>
              <a:gd name="connsiteX462" fmla="*/ 7678606 w 21052571"/>
              <a:gd name="connsiteY462" fmla="*/ 6184142 h 8402012"/>
              <a:gd name="connsiteX463" fmla="*/ 7774257 w 21052571"/>
              <a:gd name="connsiteY463" fmla="*/ 6151902 h 8402012"/>
              <a:gd name="connsiteX464" fmla="*/ 7774257 w 21052571"/>
              <a:gd name="connsiteY464" fmla="*/ 6119663 h 8402012"/>
              <a:gd name="connsiteX465" fmla="*/ 8455372 w 21052571"/>
              <a:gd name="connsiteY465" fmla="*/ 6118961 h 8402012"/>
              <a:gd name="connsiteX466" fmla="*/ 8482672 w 21052571"/>
              <a:gd name="connsiteY466" fmla="*/ 6145069 h 8402012"/>
              <a:gd name="connsiteX467" fmla="*/ 8455372 w 21052571"/>
              <a:gd name="connsiteY467" fmla="*/ 6184231 h 8402012"/>
              <a:gd name="connsiteX468" fmla="*/ 8455372 w 21052571"/>
              <a:gd name="connsiteY468" fmla="*/ 6118961 h 8402012"/>
              <a:gd name="connsiteX469" fmla="*/ 8545423 w 21052571"/>
              <a:gd name="connsiteY469" fmla="*/ 6085782 h 8402012"/>
              <a:gd name="connsiteX470" fmla="*/ 8563385 w 21052571"/>
              <a:gd name="connsiteY470" fmla="*/ 6117888 h 8402012"/>
              <a:gd name="connsiteX471" fmla="*/ 8545423 w 21052571"/>
              <a:gd name="connsiteY471" fmla="*/ 6085782 h 8402012"/>
              <a:gd name="connsiteX472" fmla="*/ 7033386 w 21052571"/>
              <a:gd name="connsiteY472" fmla="*/ 6084385 h 8402012"/>
              <a:gd name="connsiteX473" fmla="*/ 7023695 w 21052571"/>
              <a:gd name="connsiteY473" fmla="*/ 6085207 h 8402012"/>
              <a:gd name="connsiteX474" fmla="*/ 7017649 w 21052571"/>
              <a:gd name="connsiteY474" fmla="*/ 6100319 h 8402012"/>
              <a:gd name="connsiteX475" fmla="*/ 6966062 w 21052571"/>
              <a:gd name="connsiteY475" fmla="*/ 6119663 h 8402012"/>
              <a:gd name="connsiteX476" fmla="*/ 6972510 w 21052571"/>
              <a:gd name="connsiteY476" fmla="*/ 6151902 h 8402012"/>
              <a:gd name="connsiteX477" fmla="*/ 7011200 w 21052571"/>
              <a:gd name="connsiteY477" fmla="*/ 6126111 h 8402012"/>
              <a:gd name="connsiteX478" fmla="*/ 7056339 w 21052571"/>
              <a:gd name="connsiteY478" fmla="*/ 6119663 h 8402012"/>
              <a:gd name="connsiteX479" fmla="*/ 7033386 w 21052571"/>
              <a:gd name="connsiteY479" fmla="*/ 6084385 h 8402012"/>
              <a:gd name="connsiteX480" fmla="*/ 9496976 w 21052571"/>
              <a:gd name="connsiteY480" fmla="*/ 6057344 h 8402012"/>
              <a:gd name="connsiteX481" fmla="*/ 9469676 w 21052571"/>
              <a:gd name="connsiteY481" fmla="*/ 6089450 h 8402012"/>
              <a:gd name="connsiteX482" fmla="*/ 9496976 w 21052571"/>
              <a:gd name="connsiteY482" fmla="*/ 6057344 h 8402012"/>
              <a:gd name="connsiteX483" fmla="*/ 8602300 w 21052571"/>
              <a:gd name="connsiteY483" fmla="*/ 6057344 h 8402012"/>
              <a:gd name="connsiteX484" fmla="*/ 8620262 w 21052571"/>
              <a:gd name="connsiteY484" fmla="*/ 6089450 h 8402012"/>
              <a:gd name="connsiteX485" fmla="*/ 8602300 w 21052571"/>
              <a:gd name="connsiteY485" fmla="*/ 6057344 h 8402012"/>
              <a:gd name="connsiteX486" fmla="*/ 7909672 w 21052571"/>
              <a:gd name="connsiteY486" fmla="*/ 6035840 h 8402012"/>
              <a:gd name="connsiteX487" fmla="*/ 7800050 w 21052571"/>
              <a:gd name="connsiteY487" fmla="*/ 6087423 h 8402012"/>
              <a:gd name="connsiteX488" fmla="*/ 7870982 w 21052571"/>
              <a:gd name="connsiteY488" fmla="*/ 6087423 h 8402012"/>
              <a:gd name="connsiteX489" fmla="*/ 7909672 w 21052571"/>
              <a:gd name="connsiteY489" fmla="*/ 6055184 h 8402012"/>
              <a:gd name="connsiteX490" fmla="*/ 7909672 w 21052571"/>
              <a:gd name="connsiteY490" fmla="*/ 6035840 h 8402012"/>
              <a:gd name="connsiteX491" fmla="*/ 564229 w 21052571"/>
              <a:gd name="connsiteY491" fmla="*/ 6024019 h 8402012"/>
              <a:gd name="connsiteX492" fmla="*/ 557782 w 21052571"/>
              <a:gd name="connsiteY492" fmla="*/ 6087423 h 8402012"/>
              <a:gd name="connsiteX493" fmla="*/ 544887 w 21052571"/>
              <a:gd name="connsiteY493" fmla="*/ 6184142 h 8402012"/>
              <a:gd name="connsiteX494" fmla="*/ 775945 w 21052571"/>
              <a:gd name="connsiteY494" fmla="*/ 6382953 h 8402012"/>
              <a:gd name="connsiteX495" fmla="*/ 743708 w 21052571"/>
              <a:gd name="connsiteY495" fmla="*/ 6331369 h 8402012"/>
              <a:gd name="connsiteX496" fmla="*/ 667405 w 21052571"/>
              <a:gd name="connsiteY496" fmla="*/ 6235725 h 8402012"/>
              <a:gd name="connsiteX497" fmla="*/ 564229 w 21052571"/>
              <a:gd name="connsiteY497" fmla="*/ 6024019 h 8402012"/>
              <a:gd name="connsiteX498" fmla="*/ 8696596 w 21052571"/>
              <a:gd name="connsiteY498" fmla="*/ 6013265 h 8402012"/>
              <a:gd name="connsiteX499" fmla="*/ 8705577 w 21052571"/>
              <a:gd name="connsiteY499" fmla="*/ 6023218 h 8402012"/>
              <a:gd name="connsiteX500" fmla="*/ 8699590 w 21052571"/>
              <a:gd name="connsiteY500" fmla="*/ 6042017 h 8402012"/>
              <a:gd name="connsiteX501" fmla="*/ 8687615 w 21052571"/>
              <a:gd name="connsiteY501" fmla="*/ 6023218 h 8402012"/>
              <a:gd name="connsiteX502" fmla="*/ 8696596 w 21052571"/>
              <a:gd name="connsiteY502" fmla="*/ 6013265 h 8402012"/>
              <a:gd name="connsiteX503" fmla="*/ 7232998 w 21052571"/>
              <a:gd name="connsiteY503" fmla="*/ 6003264 h 8402012"/>
              <a:gd name="connsiteX504" fmla="*/ 7171335 w 21052571"/>
              <a:gd name="connsiteY504" fmla="*/ 6030467 h 8402012"/>
              <a:gd name="connsiteX505" fmla="*/ 7095029 w 21052571"/>
              <a:gd name="connsiteY505" fmla="*/ 6087423 h 8402012"/>
              <a:gd name="connsiteX506" fmla="*/ 7164886 w 21052571"/>
              <a:gd name="connsiteY506" fmla="*/ 6048736 h 8402012"/>
              <a:gd name="connsiteX507" fmla="*/ 7216474 w 21052571"/>
              <a:gd name="connsiteY507" fmla="*/ 6024019 h 8402012"/>
              <a:gd name="connsiteX508" fmla="*/ 7242267 w 21052571"/>
              <a:gd name="connsiteY508" fmla="*/ 6024019 h 8402012"/>
              <a:gd name="connsiteX509" fmla="*/ 7232998 w 21052571"/>
              <a:gd name="connsiteY509" fmla="*/ 6003264 h 8402012"/>
              <a:gd name="connsiteX510" fmla="*/ 8725009 w 21052571"/>
              <a:gd name="connsiteY510" fmla="*/ 6001748 h 8402012"/>
              <a:gd name="connsiteX511" fmla="*/ 8738701 w 21052571"/>
              <a:gd name="connsiteY511" fmla="*/ 6021731 h 8402012"/>
              <a:gd name="connsiteX512" fmla="*/ 8701837 w 21052571"/>
              <a:gd name="connsiteY512" fmla="*/ 6009433 h 8402012"/>
              <a:gd name="connsiteX513" fmla="*/ 8725009 w 21052571"/>
              <a:gd name="connsiteY513" fmla="*/ 6001748 h 8402012"/>
              <a:gd name="connsiteX514" fmla="*/ 9696114 w 21052571"/>
              <a:gd name="connsiteY514" fmla="*/ 5963957 h 8402012"/>
              <a:gd name="connsiteX515" fmla="*/ 9664005 w 21052571"/>
              <a:gd name="connsiteY515" fmla="*/ 5994700 h 8402012"/>
              <a:gd name="connsiteX516" fmla="*/ 9696114 w 21052571"/>
              <a:gd name="connsiteY516" fmla="*/ 5963957 h 8402012"/>
              <a:gd name="connsiteX517" fmla="*/ 19597495 w 21052571"/>
              <a:gd name="connsiteY517" fmla="*/ 5934112 h 8402012"/>
              <a:gd name="connsiteX518" fmla="*/ 19579535 w 21052571"/>
              <a:gd name="connsiteY518" fmla="*/ 5966218 h 8402012"/>
              <a:gd name="connsiteX519" fmla="*/ 19597495 w 21052571"/>
              <a:gd name="connsiteY519" fmla="*/ 5934112 h 8402012"/>
              <a:gd name="connsiteX520" fmla="*/ 19488483 w 21052571"/>
              <a:gd name="connsiteY520" fmla="*/ 5934112 h 8402012"/>
              <a:gd name="connsiteX521" fmla="*/ 19470519 w 21052571"/>
              <a:gd name="connsiteY521" fmla="*/ 5966218 h 8402012"/>
              <a:gd name="connsiteX522" fmla="*/ 19488483 w 21052571"/>
              <a:gd name="connsiteY522" fmla="*/ 5934112 h 8402012"/>
              <a:gd name="connsiteX523" fmla="*/ 9753060 w 21052571"/>
              <a:gd name="connsiteY523" fmla="*/ 5934112 h 8402012"/>
              <a:gd name="connsiteX524" fmla="*/ 9735098 w 21052571"/>
              <a:gd name="connsiteY524" fmla="*/ 5966218 h 8402012"/>
              <a:gd name="connsiteX525" fmla="*/ 9753060 w 21052571"/>
              <a:gd name="connsiteY525" fmla="*/ 5934112 h 8402012"/>
              <a:gd name="connsiteX526" fmla="*/ 19450567 w 21052571"/>
              <a:gd name="connsiteY526" fmla="*/ 5900933 h 8402012"/>
              <a:gd name="connsiteX527" fmla="*/ 19432603 w 21052571"/>
              <a:gd name="connsiteY527" fmla="*/ 5933042 h 8402012"/>
              <a:gd name="connsiteX528" fmla="*/ 19450567 w 21052571"/>
              <a:gd name="connsiteY528" fmla="*/ 5900933 h 8402012"/>
              <a:gd name="connsiteX529" fmla="*/ 7661679 w 21052571"/>
              <a:gd name="connsiteY529" fmla="*/ 5898284 h 8402012"/>
              <a:gd name="connsiteX530" fmla="*/ 7639916 w 21052571"/>
              <a:gd name="connsiteY530" fmla="*/ 5933748 h 8402012"/>
              <a:gd name="connsiteX531" fmla="*/ 7697951 w 21052571"/>
              <a:gd name="connsiteY531" fmla="*/ 5901508 h 8402012"/>
              <a:gd name="connsiteX532" fmla="*/ 7661679 w 21052571"/>
              <a:gd name="connsiteY532" fmla="*/ 5898284 h 8402012"/>
              <a:gd name="connsiteX533" fmla="*/ 7492678 w 21052571"/>
              <a:gd name="connsiteY533" fmla="*/ 5869269 h 8402012"/>
              <a:gd name="connsiteX534" fmla="*/ 7473333 w 21052571"/>
              <a:gd name="connsiteY534" fmla="*/ 5901508 h 8402012"/>
              <a:gd name="connsiteX535" fmla="*/ 7492678 w 21052571"/>
              <a:gd name="connsiteY535" fmla="*/ 5869269 h 8402012"/>
              <a:gd name="connsiteX536" fmla="*/ 7434643 w 21052571"/>
              <a:gd name="connsiteY536" fmla="*/ 5869269 h 8402012"/>
              <a:gd name="connsiteX537" fmla="*/ 7331469 w 21052571"/>
              <a:gd name="connsiteY537" fmla="*/ 5927300 h 8402012"/>
              <a:gd name="connsiteX538" fmla="*/ 7280957 w 21052571"/>
              <a:gd name="connsiteY538" fmla="*/ 5959540 h 8402012"/>
              <a:gd name="connsiteX539" fmla="*/ 7268060 w 21052571"/>
              <a:gd name="connsiteY539" fmla="*/ 5991779 h 8402012"/>
              <a:gd name="connsiteX540" fmla="*/ 7325021 w 21052571"/>
              <a:gd name="connsiteY540" fmla="*/ 5959540 h 8402012"/>
              <a:gd name="connsiteX541" fmla="*/ 7434643 w 21052571"/>
              <a:gd name="connsiteY541" fmla="*/ 5933748 h 8402012"/>
              <a:gd name="connsiteX542" fmla="*/ 7434643 w 21052571"/>
              <a:gd name="connsiteY542" fmla="*/ 5869269 h 8402012"/>
              <a:gd name="connsiteX543" fmla="*/ 19526399 w 21052571"/>
              <a:gd name="connsiteY543" fmla="*/ 5867755 h 8402012"/>
              <a:gd name="connsiteX544" fmla="*/ 19508439 w 21052571"/>
              <a:gd name="connsiteY544" fmla="*/ 5899861 h 8402012"/>
              <a:gd name="connsiteX545" fmla="*/ 19526399 w 21052571"/>
              <a:gd name="connsiteY545" fmla="*/ 5867755 h 8402012"/>
              <a:gd name="connsiteX546" fmla="*/ 19412647 w 21052571"/>
              <a:gd name="connsiteY546" fmla="*/ 5867755 h 8402012"/>
              <a:gd name="connsiteX547" fmla="*/ 19394687 w 21052571"/>
              <a:gd name="connsiteY547" fmla="*/ 5899861 h 8402012"/>
              <a:gd name="connsiteX548" fmla="*/ 19412647 w 21052571"/>
              <a:gd name="connsiteY548" fmla="*/ 5867755 h 8402012"/>
              <a:gd name="connsiteX549" fmla="*/ 9847855 w 21052571"/>
              <a:gd name="connsiteY549" fmla="*/ 5867755 h 8402012"/>
              <a:gd name="connsiteX550" fmla="*/ 9829893 w 21052571"/>
              <a:gd name="connsiteY550" fmla="*/ 5899861 h 8402012"/>
              <a:gd name="connsiteX551" fmla="*/ 9847855 w 21052571"/>
              <a:gd name="connsiteY551" fmla="*/ 5867755 h 8402012"/>
              <a:gd name="connsiteX552" fmla="*/ 7753417 w 21052571"/>
              <a:gd name="connsiteY552" fmla="*/ 5863425 h 8402012"/>
              <a:gd name="connsiteX553" fmla="*/ 7717296 w 21052571"/>
              <a:gd name="connsiteY553" fmla="*/ 5901508 h 8402012"/>
              <a:gd name="connsiteX554" fmla="*/ 7767808 w 21052571"/>
              <a:gd name="connsiteY554" fmla="*/ 5875717 h 8402012"/>
              <a:gd name="connsiteX555" fmla="*/ 7753417 w 21052571"/>
              <a:gd name="connsiteY555" fmla="*/ 5863425 h 8402012"/>
              <a:gd name="connsiteX556" fmla="*/ 9904733 w 21052571"/>
              <a:gd name="connsiteY556" fmla="*/ 5839317 h 8402012"/>
              <a:gd name="connsiteX557" fmla="*/ 9886771 w 21052571"/>
              <a:gd name="connsiteY557" fmla="*/ 5871423 h 8402012"/>
              <a:gd name="connsiteX558" fmla="*/ 9904733 w 21052571"/>
              <a:gd name="connsiteY558" fmla="*/ 5839317 h 8402012"/>
              <a:gd name="connsiteX559" fmla="*/ 7512024 w 21052571"/>
              <a:gd name="connsiteY559" fmla="*/ 5837029 h 8402012"/>
              <a:gd name="connsiteX560" fmla="*/ 7543190 w 21052571"/>
              <a:gd name="connsiteY560" fmla="*/ 5869269 h 8402012"/>
              <a:gd name="connsiteX561" fmla="*/ 7512024 w 21052571"/>
              <a:gd name="connsiteY561" fmla="*/ 5837029 h 8402012"/>
              <a:gd name="connsiteX562" fmla="*/ 7568984 w 21052571"/>
              <a:gd name="connsiteY562" fmla="*/ 5811238 h 8402012"/>
              <a:gd name="connsiteX563" fmla="*/ 7601226 w 21052571"/>
              <a:gd name="connsiteY563" fmla="*/ 5837029 h 8402012"/>
              <a:gd name="connsiteX564" fmla="*/ 7568984 w 21052571"/>
              <a:gd name="connsiteY564" fmla="*/ 5811238 h 8402012"/>
              <a:gd name="connsiteX565" fmla="*/ 7318572 w 21052571"/>
              <a:gd name="connsiteY565" fmla="*/ 5811238 h 8402012"/>
              <a:gd name="connsiteX566" fmla="*/ 7337918 w 21052571"/>
              <a:gd name="connsiteY566" fmla="*/ 5837029 h 8402012"/>
              <a:gd name="connsiteX567" fmla="*/ 7318572 w 21052571"/>
              <a:gd name="connsiteY567" fmla="*/ 5811238 h 8402012"/>
              <a:gd name="connsiteX568" fmla="*/ 507270 w 21052571"/>
              <a:gd name="connsiteY568" fmla="*/ 5811238 h 8402012"/>
              <a:gd name="connsiteX569" fmla="*/ 526613 w 21052571"/>
              <a:gd name="connsiteY569" fmla="*/ 5837029 h 8402012"/>
              <a:gd name="connsiteX570" fmla="*/ 507270 w 21052571"/>
              <a:gd name="connsiteY570" fmla="*/ 5811238 h 8402012"/>
              <a:gd name="connsiteX571" fmla="*/ 9975826 w 21052571"/>
              <a:gd name="connsiteY571" fmla="*/ 5810880 h 8402012"/>
              <a:gd name="connsiteX572" fmla="*/ 9957864 w 21052571"/>
              <a:gd name="connsiteY572" fmla="*/ 5838180 h 8402012"/>
              <a:gd name="connsiteX573" fmla="*/ 9975826 w 21052571"/>
              <a:gd name="connsiteY573" fmla="*/ 5810880 h 8402012"/>
              <a:gd name="connsiteX574" fmla="*/ 19331147 w 21052571"/>
              <a:gd name="connsiteY574" fmla="*/ 5810877 h 8402012"/>
              <a:gd name="connsiteX575" fmla="*/ 19355743 w 21052571"/>
              <a:gd name="connsiteY575" fmla="*/ 5824790 h 8402012"/>
              <a:gd name="connsiteX576" fmla="*/ 19318851 w 21052571"/>
              <a:gd name="connsiteY576" fmla="*/ 5824790 h 8402012"/>
              <a:gd name="connsiteX577" fmla="*/ 19331147 w 21052571"/>
              <a:gd name="connsiteY577" fmla="*/ 5810877 h 8402012"/>
              <a:gd name="connsiteX578" fmla="*/ 19412647 w 21052571"/>
              <a:gd name="connsiteY578" fmla="*/ 5782440 h 8402012"/>
              <a:gd name="connsiteX579" fmla="*/ 19394687 w 21052571"/>
              <a:gd name="connsiteY579" fmla="*/ 5814510 h 8402012"/>
              <a:gd name="connsiteX580" fmla="*/ 19412647 w 21052571"/>
              <a:gd name="connsiteY580" fmla="*/ 5782440 h 8402012"/>
              <a:gd name="connsiteX581" fmla="*/ 19285671 w 21052571"/>
              <a:gd name="connsiteY581" fmla="*/ 5782440 h 8402012"/>
              <a:gd name="connsiteX582" fmla="*/ 19317779 w 21052571"/>
              <a:gd name="connsiteY582" fmla="*/ 5794738 h 8402012"/>
              <a:gd name="connsiteX583" fmla="*/ 19285671 w 21052571"/>
              <a:gd name="connsiteY583" fmla="*/ 5782440 h 8402012"/>
              <a:gd name="connsiteX584" fmla="*/ 7922569 w 21052571"/>
              <a:gd name="connsiteY584" fmla="*/ 5780073 h 8402012"/>
              <a:gd name="connsiteX585" fmla="*/ 7941914 w 21052571"/>
              <a:gd name="connsiteY585" fmla="*/ 5811238 h 8402012"/>
              <a:gd name="connsiteX586" fmla="*/ 7922569 w 21052571"/>
              <a:gd name="connsiteY586" fmla="*/ 5780073 h 8402012"/>
              <a:gd name="connsiteX587" fmla="*/ 7639916 w 21052571"/>
              <a:gd name="connsiteY587" fmla="*/ 5780073 h 8402012"/>
              <a:gd name="connsiteX588" fmla="*/ 7639916 w 21052571"/>
              <a:gd name="connsiteY588" fmla="*/ 5811238 h 8402012"/>
              <a:gd name="connsiteX589" fmla="*/ 7678606 w 21052571"/>
              <a:gd name="connsiteY589" fmla="*/ 5811238 h 8402012"/>
              <a:gd name="connsiteX590" fmla="*/ 7678606 w 21052571"/>
              <a:gd name="connsiteY590" fmla="*/ 5780073 h 8402012"/>
              <a:gd name="connsiteX591" fmla="*/ 7639916 w 21052571"/>
              <a:gd name="connsiteY591" fmla="*/ 5780073 h 8402012"/>
              <a:gd name="connsiteX592" fmla="*/ 7376608 w 21052571"/>
              <a:gd name="connsiteY592" fmla="*/ 5780073 h 8402012"/>
              <a:gd name="connsiteX593" fmla="*/ 7357262 w 21052571"/>
              <a:gd name="connsiteY593" fmla="*/ 5811238 h 8402012"/>
              <a:gd name="connsiteX594" fmla="*/ 7376608 w 21052571"/>
              <a:gd name="connsiteY594" fmla="*/ 5780073 h 8402012"/>
              <a:gd name="connsiteX595" fmla="*/ 833981 w 21052571"/>
              <a:gd name="connsiteY595" fmla="*/ 5780073 h 8402012"/>
              <a:gd name="connsiteX596" fmla="*/ 846884 w 21052571"/>
              <a:gd name="connsiteY596" fmla="*/ 5811238 h 8402012"/>
              <a:gd name="connsiteX597" fmla="*/ 833981 w 21052571"/>
              <a:gd name="connsiteY597" fmla="*/ 5780073 h 8402012"/>
              <a:gd name="connsiteX598" fmla="*/ 9258384 w 21052571"/>
              <a:gd name="connsiteY598" fmla="*/ 5749261 h 8402012"/>
              <a:gd name="connsiteX599" fmla="*/ 9264796 w 21052571"/>
              <a:gd name="connsiteY599" fmla="*/ 5768559 h 8402012"/>
              <a:gd name="connsiteX600" fmla="*/ 9156851 w 21052571"/>
              <a:gd name="connsiteY600" fmla="*/ 5838245 h 8402012"/>
              <a:gd name="connsiteX601" fmla="*/ 9156851 w 21052571"/>
              <a:gd name="connsiteY601" fmla="*/ 5781424 h 8402012"/>
              <a:gd name="connsiteX602" fmla="*/ 9181433 w 21052571"/>
              <a:gd name="connsiteY602" fmla="*/ 5768559 h 8402012"/>
              <a:gd name="connsiteX603" fmla="*/ 9258384 w 21052571"/>
              <a:gd name="connsiteY603" fmla="*/ 5749261 h 8402012"/>
              <a:gd name="connsiteX604" fmla="*/ 19215983 w 21052571"/>
              <a:gd name="connsiteY604" fmla="*/ 5722699 h 8402012"/>
              <a:gd name="connsiteX605" fmla="*/ 19240579 w 21052571"/>
              <a:gd name="connsiteY605" fmla="*/ 5742539 h 8402012"/>
              <a:gd name="connsiteX606" fmla="*/ 19209835 w 21052571"/>
              <a:gd name="connsiteY606" fmla="*/ 5735926 h 8402012"/>
              <a:gd name="connsiteX607" fmla="*/ 19215983 w 21052571"/>
              <a:gd name="connsiteY607" fmla="*/ 5722699 h 8402012"/>
              <a:gd name="connsiteX608" fmla="*/ 7979530 w 21052571"/>
              <a:gd name="connsiteY608" fmla="*/ 5722041 h 8402012"/>
              <a:gd name="connsiteX609" fmla="*/ 7979530 w 21052571"/>
              <a:gd name="connsiteY609" fmla="*/ 5780073 h 8402012"/>
              <a:gd name="connsiteX610" fmla="*/ 8024668 w 21052571"/>
              <a:gd name="connsiteY610" fmla="*/ 5747833 h 8402012"/>
              <a:gd name="connsiteX611" fmla="*/ 7979530 w 21052571"/>
              <a:gd name="connsiteY611" fmla="*/ 5722041 h 8402012"/>
              <a:gd name="connsiteX612" fmla="*/ 19322947 w 21052571"/>
              <a:gd name="connsiteY612" fmla="*/ 5721336 h 8402012"/>
              <a:gd name="connsiteX613" fmla="*/ 19336783 w 21052571"/>
              <a:gd name="connsiteY613" fmla="*/ 5748236 h 8402012"/>
              <a:gd name="connsiteX614" fmla="*/ 19299891 w 21052571"/>
              <a:gd name="connsiteY614" fmla="*/ 5735939 h 8402012"/>
              <a:gd name="connsiteX615" fmla="*/ 19322947 w 21052571"/>
              <a:gd name="connsiteY615" fmla="*/ 5721336 h 8402012"/>
              <a:gd name="connsiteX616" fmla="*/ 20507471 w 21052571"/>
              <a:gd name="connsiteY616" fmla="*/ 5720824 h 8402012"/>
              <a:gd name="connsiteX617" fmla="*/ 20489563 w 21052571"/>
              <a:gd name="connsiteY617" fmla="*/ 5748124 h 8402012"/>
              <a:gd name="connsiteX618" fmla="*/ 20507471 w 21052571"/>
              <a:gd name="connsiteY618" fmla="*/ 5720824 h 8402012"/>
              <a:gd name="connsiteX619" fmla="*/ 18929051 w 21052571"/>
              <a:gd name="connsiteY619" fmla="*/ 5720821 h 8402012"/>
              <a:gd name="connsiteX620" fmla="*/ 18908579 w 21052571"/>
              <a:gd name="connsiteY620" fmla="*/ 5776665 h 8402012"/>
              <a:gd name="connsiteX621" fmla="*/ 18929051 w 21052571"/>
              <a:gd name="connsiteY621" fmla="*/ 5720821 h 8402012"/>
              <a:gd name="connsiteX622" fmla="*/ 9383272 w 21052571"/>
              <a:gd name="connsiteY622" fmla="*/ 5701863 h 8402012"/>
              <a:gd name="connsiteX623" fmla="*/ 9328645 w 21052571"/>
              <a:gd name="connsiteY623" fmla="*/ 5722530 h 8402012"/>
              <a:gd name="connsiteX624" fmla="*/ 9278922 w 21052571"/>
              <a:gd name="connsiteY624" fmla="*/ 5748152 h 8402012"/>
              <a:gd name="connsiteX625" fmla="*/ 9267113 w 21052571"/>
              <a:gd name="connsiteY625" fmla="*/ 5767148 h 8402012"/>
              <a:gd name="connsiteX626" fmla="*/ 9261126 w 21052571"/>
              <a:gd name="connsiteY626" fmla="*/ 5747885 h 8402012"/>
              <a:gd name="connsiteX627" fmla="*/ 9269638 w 21052571"/>
              <a:gd name="connsiteY627" fmla="*/ 5738756 h 8402012"/>
              <a:gd name="connsiteX628" fmla="*/ 9265865 w 21052571"/>
              <a:gd name="connsiteY628" fmla="*/ 5734931 h 8402012"/>
              <a:gd name="connsiteX629" fmla="*/ 9383272 w 21052571"/>
              <a:gd name="connsiteY629" fmla="*/ 5701863 h 8402012"/>
              <a:gd name="connsiteX630" fmla="*/ 19197255 w 21052571"/>
              <a:gd name="connsiteY630" fmla="*/ 5701391 h 8402012"/>
              <a:gd name="connsiteX631" fmla="*/ 19208739 w 21052571"/>
              <a:gd name="connsiteY631" fmla="*/ 5703950 h 8402012"/>
              <a:gd name="connsiteX632" fmla="*/ 19195615 w 21052571"/>
              <a:gd name="connsiteY632" fmla="*/ 5724425 h 8402012"/>
              <a:gd name="connsiteX633" fmla="*/ 19197255 w 21052571"/>
              <a:gd name="connsiteY633" fmla="*/ 5701391 h 8402012"/>
              <a:gd name="connsiteX634" fmla="*/ 19886619 w 21052571"/>
              <a:gd name="connsiteY634" fmla="*/ 5692386 h 8402012"/>
              <a:gd name="connsiteX635" fmla="*/ 19868659 w 21052571"/>
              <a:gd name="connsiteY635" fmla="*/ 5724495 h 8402012"/>
              <a:gd name="connsiteX636" fmla="*/ 19886619 w 21052571"/>
              <a:gd name="connsiteY636" fmla="*/ 5692386 h 8402012"/>
              <a:gd name="connsiteX637" fmla="*/ 8056910 w 21052571"/>
              <a:gd name="connsiteY637" fmla="*/ 5689802 h 8402012"/>
              <a:gd name="connsiteX638" fmla="*/ 8056910 w 21052571"/>
              <a:gd name="connsiteY638" fmla="*/ 5747833 h 8402012"/>
              <a:gd name="connsiteX639" fmla="*/ 8114946 w 21052571"/>
              <a:gd name="connsiteY639" fmla="*/ 5734937 h 8402012"/>
              <a:gd name="connsiteX640" fmla="*/ 8056910 w 21052571"/>
              <a:gd name="connsiteY640" fmla="*/ 5689802 h 8402012"/>
              <a:gd name="connsiteX641" fmla="*/ 321342 w 21052571"/>
              <a:gd name="connsiteY641" fmla="*/ 5689802 h 8402012"/>
              <a:gd name="connsiteX642" fmla="*/ 358957 w 21052571"/>
              <a:gd name="connsiteY642" fmla="*/ 5734937 h 8402012"/>
              <a:gd name="connsiteX643" fmla="*/ 397647 w 21052571"/>
              <a:gd name="connsiteY643" fmla="*/ 5747833 h 8402012"/>
              <a:gd name="connsiteX644" fmla="*/ 321342 w 21052571"/>
              <a:gd name="connsiteY644" fmla="*/ 5689802 h 8402012"/>
              <a:gd name="connsiteX645" fmla="*/ 10273257 w 21052571"/>
              <a:gd name="connsiteY645" fmla="*/ 5681344 h 8402012"/>
              <a:gd name="connsiteX646" fmla="*/ 10270689 w 21052571"/>
              <a:gd name="connsiteY646" fmla="*/ 5686619 h 8402012"/>
              <a:gd name="connsiteX647" fmla="*/ 10272228 w 21052571"/>
              <a:gd name="connsiteY647" fmla="*/ 5683458 h 8402012"/>
              <a:gd name="connsiteX648" fmla="*/ 19249731 w 21052571"/>
              <a:gd name="connsiteY648" fmla="*/ 5676443 h 8402012"/>
              <a:gd name="connsiteX649" fmla="*/ 19298811 w 21052571"/>
              <a:gd name="connsiteY649" fmla="*/ 5704896 h 8402012"/>
              <a:gd name="connsiteX650" fmla="*/ 19292351 w 21052571"/>
              <a:gd name="connsiteY650" fmla="*/ 5724477 h 8402012"/>
              <a:gd name="connsiteX651" fmla="*/ 19256531 w 21052571"/>
              <a:gd name="connsiteY651" fmla="*/ 5717134 h 8402012"/>
              <a:gd name="connsiteX652" fmla="*/ 19244083 w 21052571"/>
              <a:gd name="connsiteY652" fmla="*/ 5708343 h 8402012"/>
              <a:gd name="connsiteX653" fmla="*/ 19251507 w 21052571"/>
              <a:gd name="connsiteY653" fmla="*/ 5722338 h 8402012"/>
              <a:gd name="connsiteX654" fmla="*/ 19239779 w 21052571"/>
              <a:gd name="connsiteY654" fmla="*/ 5722338 h 8402012"/>
              <a:gd name="connsiteX655" fmla="*/ 19240479 w 21052571"/>
              <a:gd name="connsiteY655" fmla="*/ 5705798 h 8402012"/>
              <a:gd name="connsiteX656" fmla="*/ 19239635 w 21052571"/>
              <a:gd name="connsiteY656" fmla="*/ 5705202 h 8402012"/>
              <a:gd name="connsiteX657" fmla="*/ 19235259 w 21052571"/>
              <a:gd name="connsiteY657" fmla="*/ 5685315 h 8402012"/>
              <a:gd name="connsiteX658" fmla="*/ 19249731 w 21052571"/>
              <a:gd name="connsiteY658" fmla="*/ 5676443 h 8402012"/>
              <a:gd name="connsiteX659" fmla="*/ 10275971 w 21052571"/>
              <a:gd name="connsiteY659" fmla="*/ 5675771 h 8402012"/>
              <a:gd name="connsiteX660" fmla="*/ 10275425 w 21052571"/>
              <a:gd name="connsiteY660" fmla="*/ 5676892 h 8402012"/>
              <a:gd name="connsiteX661" fmla="*/ 10273257 w 21052571"/>
              <a:gd name="connsiteY661" fmla="*/ 5681344 h 8402012"/>
              <a:gd name="connsiteX662" fmla="*/ 10278267 w 21052571"/>
              <a:gd name="connsiteY662" fmla="*/ 5671055 h 8402012"/>
              <a:gd name="connsiteX663" fmla="*/ 10275971 w 21052571"/>
              <a:gd name="connsiteY663" fmla="*/ 5675771 h 8402012"/>
              <a:gd name="connsiteX664" fmla="*/ 10278148 w 21052571"/>
              <a:gd name="connsiteY664" fmla="*/ 5671298 h 8402012"/>
              <a:gd name="connsiteX665" fmla="*/ 10278267 w 21052571"/>
              <a:gd name="connsiteY665" fmla="*/ 5671055 h 8402012"/>
              <a:gd name="connsiteX666" fmla="*/ 8415869 w 21052571"/>
              <a:gd name="connsiteY666" fmla="*/ 5657562 h 8402012"/>
              <a:gd name="connsiteX667" fmla="*/ 8435214 w 21052571"/>
              <a:gd name="connsiteY667" fmla="*/ 5689802 h 8402012"/>
              <a:gd name="connsiteX668" fmla="*/ 8415869 w 21052571"/>
              <a:gd name="connsiteY668" fmla="*/ 5657562 h 8402012"/>
              <a:gd name="connsiteX669" fmla="*/ 7581880 w 21052571"/>
              <a:gd name="connsiteY669" fmla="*/ 5657562 h 8402012"/>
              <a:gd name="connsiteX670" fmla="*/ 7601226 w 21052571"/>
              <a:gd name="connsiteY670" fmla="*/ 5689802 h 8402012"/>
              <a:gd name="connsiteX671" fmla="*/ 7581880 w 21052571"/>
              <a:gd name="connsiteY671" fmla="*/ 5657562 h 8402012"/>
              <a:gd name="connsiteX672" fmla="*/ 9454956 w 21052571"/>
              <a:gd name="connsiteY672" fmla="*/ 5650608 h 8402012"/>
              <a:gd name="connsiteX673" fmla="*/ 9463937 w 21052571"/>
              <a:gd name="connsiteY673" fmla="*/ 5657833 h 8402012"/>
              <a:gd name="connsiteX674" fmla="*/ 9451962 w 21052571"/>
              <a:gd name="connsiteY674" fmla="*/ 5677098 h 8402012"/>
              <a:gd name="connsiteX675" fmla="*/ 9445975 w 21052571"/>
              <a:gd name="connsiteY675" fmla="*/ 5657833 h 8402012"/>
              <a:gd name="connsiteX676" fmla="*/ 9454956 w 21052571"/>
              <a:gd name="connsiteY676" fmla="*/ 5650608 h 8402012"/>
              <a:gd name="connsiteX677" fmla="*/ 10297753 w 21052571"/>
              <a:gd name="connsiteY677" fmla="*/ 5644986 h 8402012"/>
              <a:gd name="connsiteX678" fmla="*/ 10317017 w 21052571"/>
              <a:gd name="connsiteY678" fmla="*/ 5691281 h 8402012"/>
              <a:gd name="connsiteX679" fmla="*/ 10284911 w 21052571"/>
              <a:gd name="connsiteY679" fmla="*/ 5678054 h 8402012"/>
              <a:gd name="connsiteX680" fmla="*/ 10297753 w 21052571"/>
              <a:gd name="connsiteY680" fmla="*/ 5644986 h 8402012"/>
              <a:gd name="connsiteX681" fmla="*/ 9473864 w 21052571"/>
              <a:gd name="connsiteY681" fmla="*/ 5634183 h 8402012"/>
              <a:gd name="connsiteX682" fmla="*/ 9497011 w 21052571"/>
              <a:gd name="connsiteY682" fmla="*/ 5644420 h 8402012"/>
              <a:gd name="connsiteX683" fmla="*/ 9450716 w 21052571"/>
              <a:gd name="connsiteY683" fmla="*/ 5644420 h 8402012"/>
              <a:gd name="connsiteX684" fmla="*/ 9473864 w 21052571"/>
              <a:gd name="connsiteY684" fmla="*/ 5634183 h 8402012"/>
              <a:gd name="connsiteX685" fmla="*/ 7261612 w 21052571"/>
              <a:gd name="connsiteY685" fmla="*/ 5625323 h 8402012"/>
              <a:gd name="connsiteX686" fmla="*/ 7242267 w 21052571"/>
              <a:gd name="connsiteY686" fmla="*/ 5657562 h 8402012"/>
              <a:gd name="connsiteX687" fmla="*/ 7261612 w 21052571"/>
              <a:gd name="connsiteY687" fmla="*/ 5625323 h 8402012"/>
              <a:gd name="connsiteX688" fmla="*/ 9486616 w 21052571"/>
              <a:gd name="connsiteY688" fmla="*/ 5614347 h 8402012"/>
              <a:gd name="connsiteX689" fmla="*/ 9483892 w 21052571"/>
              <a:gd name="connsiteY689" fmla="*/ 5624940 h 8402012"/>
              <a:gd name="connsiteX690" fmla="*/ 9485738 w 21052571"/>
              <a:gd name="connsiteY690" fmla="*/ 5617761 h 8402012"/>
              <a:gd name="connsiteX691" fmla="*/ 9488543 w 21052571"/>
              <a:gd name="connsiteY691" fmla="*/ 5606855 h 8402012"/>
              <a:gd name="connsiteX692" fmla="*/ 9486616 w 21052571"/>
              <a:gd name="connsiteY692" fmla="*/ 5614347 h 8402012"/>
              <a:gd name="connsiteX693" fmla="*/ 9487661 w 21052571"/>
              <a:gd name="connsiteY693" fmla="*/ 5610283 h 8402012"/>
              <a:gd name="connsiteX694" fmla="*/ 9489431 w 21052571"/>
              <a:gd name="connsiteY694" fmla="*/ 5603404 h 8402012"/>
              <a:gd name="connsiteX695" fmla="*/ 9488543 w 21052571"/>
              <a:gd name="connsiteY695" fmla="*/ 5606855 h 8402012"/>
              <a:gd name="connsiteX696" fmla="*/ 9488815 w 21052571"/>
              <a:gd name="connsiteY696" fmla="*/ 5605797 h 8402012"/>
              <a:gd name="connsiteX697" fmla="*/ 9489431 w 21052571"/>
              <a:gd name="connsiteY697" fmla="*/ 5603404 h 8402012"/>
              <a:gd name="connsiteX698" fmla="*/ 7678606 w 21052571"/>
              <a:gd name="connsiteY698" fmla="*/ 5594158 h 8402012"/>
              <a:gd name="connsiteX699" fmla="*/ 7659261 w 21052571"/>
              <a:gd name="connsiteY699" fmla="*/ 5625323 h 8402012"/>
              <a:gd name="connsiteX700" fmla="*/ 7678606 w 21052571"/>
              <a:gd name="connsiteY700" fmla="*/ 5594158 h 8402012"/>
              <a:gd name="connsiteX701" fmla="*/ 19090347 w 21052571"/>
              <a:gd name="connsiteY701" fmla="*/ 5592850 h 8402012"/>
              <a:gd name="connsiteX702" fmla="*/ 19072383 w 21052571"/>
              <a:gd name="connsiteY702" fmla="*/ 5624920 h 8402012"/>
              <a:gd name="connsiteX703" fmla="*/ 19090347 w 21052571"/>
              <a:gd name="connsiteY703" fmla="*/ 5592850 h 8402012"/>
              <a:gd name="connsiteX704" fmla="*/ 20374811 w 21052571"/>
              <a:gd name="connsiteY704" fmla="*/ 5564413 h 8402012"/>
              <a:gd name="connsiteX705" fmla="*/ 20356851 w 21052571"/>
              <a:gd name="connsiteY705" fmla="*/ 5596519 h 8402012"/>
              <a:gd name="connsiteX706" fmla="*/ 20374811 w 21052571"/>
              <a:gd name="connsiteY706" fmla="*/ 5564413 h 8402012"/>
              <a:gd name="connsiteX707" fmla="*/ 19810783 w 21052571"/>
              <a:gd name="connsiteY707" fmla="*/ 5564413 h 8402012"/>
              <a:gd name="connsiteX708" fmla="*/ 19792823 w 21052571"/>
              <a:gd name="connsiteY708" fmla="*/ 5596519 h 8402012"/>
              <a:gd name="connsiteX709" fmla="*/ 19810783 w 21052571"/>
              <a:gd name="connsiteY709" fmla="*/ 5564413 h 8402012"/>
              <a:gd name="connsiteX710" fmla="*/ 10828980 w 21052571"/>
              <a:gd name="connsiteY710" fmla="*/ 5564413 h 8402012"/>
              <a:gd name="connsiteX711" fmla="*/ 10811018 w 21052571"/>
              <a:gd name="connsiteY711" fmla="*/ 5596519 h 8402012"/>
              <a:gd name="connsiteX712" fmla="*/ 10828980 w 21052571"/>
              <a:gd name="connsiteY712" fmla="*/ 5564413 h 8402012"/>
              <a:gd name="connsiteX713" fmla="*/ 7774257 w 21052571"/>
              <a:gd name="connsiteY713" fmla="*/ 5561918 h 8402012"/>
              <a:gd name="connsiteX714" fmla="*/ 7754912 w 21052571"/>
              <a:gd name="connsiteY714" fmla="*/ 5594158 h 8402012"/>
              <a:gd name="connsiteX715" fmla="*/ 7774257 w 21052571"/>
              <a:gd name="connsiteY715" fmla="*/ 5561918 h 8402012"/>
              <a:gd name="connsiteX716" fmla="*/ 9600691 w 21052571"/>
              <a:gd name="connsiteY716" fmla="*/ 5555468 h 8402012"/>
              <a:gd name="connsiteX717" fmla="*/ 9615105 w 21052571"/>
              <a:gd name="connsiteY717" fmla="*/ 5563402 h 8402012"/>
              <a:gd name="connsiteX718" fmla="*/ 9619348 w 21052571"/>
              <a:gd name="connsiteY718" fmla="*/ 5571868 h 8402012"/>
              <a:gd name="connsiteX719" fmla="*/ 9616604 w 21052571"/>
              <a:gd name="connsiteY719" fmla="*/ 5563038 h 8402012"/>
              <a:gd name="connsiteX720" fmla="*/ 9634566 w 21052571"/>
              <a:gd name="connsiteY720" fmla="*/ 5563038 h 8402012"/>
              <a:gd name="connsiteX721" fmla="*/ 9623691 w 21052571"/>
              <a:gd name="connsiteY721" fmla="*/ 5580533 h 8402012"/>
              <a:gd name="connsiteX722" fmla="*/ 9625019 w 21052571"/>
              <a:gd name="connsiteY722" fmla="*/ 5583182 h 8402012"/>
              <a:gd name="connsiteX723" fmla="*/ 9498114 w 21052571"/>
              <a:gd name="connsiteY723" fmla="*/ 5607892 h 8402012"/>
              <a:gd name="connsiteX724" fmla="*/ 9600691 w 21052571"/>
              <a:gd name="connsiteY724" fmla="*/ 5555468 h 8402012"/>
              <a:gd name="connsiteX725" fmla="*/ 9649142 w 21052571"/>
              <a:gd name="connsiteY725" fmla="*/ 5541994 h 8402012"/>
              <a:gd name="connsiteX726" fmla="*/ 9662976 w 21052571"/>
              <a:gd name="connsiteY726" fmla="*/ 5561978 h 8402012"/>
              <a:gd name="connsiteX727" fmla="*/ 9626084 w 21052571"/>
              <a:gd name="connsiteY727" fmla="*/ 5549680 h 8402012"/>
              <a:gd name="connsiteX728" fmla="*/ 9649142 w 21052571"/>
              <a:gd name="connsiteY728" fmla="*/ 5541994 h 8402012"/>
              <a:gd name="connsiteX729" fmla="*/ 904916 w 21052571"/>
              <a:gd name="connsiteY729" fmla="*/ 5536127 h 8402012"/>
              <a:gd name="connsiteX730" fmla="*/ 924259 w 21052571"/>
              <a:gd name="connsiteY730" fmla="*/ 5561918 h 8402012"/>
              <a:gd name="connsiteX731" fmla="*/ 904916 w 21052571"/>
              <a:gd name="connsiteY731" fmla="*/ 5536127 h 8402012"/>
              <a:gd name="connsiteX732" fmla="*/ 20336891 w 21052571"/>
              <a:gd name="connsiteY732" fmla="*/ 5535975 h 8402012"/>
              <a:gd name="connsiteX733" fmla="*/ 20318931 w 21052571"/>
              <a:gd name="connsiteY733" fmla="*/ 5563275 h 8402012"/>
              <a:gd name="connsiteX734" fmla="*/ 20336891 w 21052571"/>
              <a:gd name="connsiteY734" fmla="*/ 5535975 h 8402012"/>
              <a:gd name="connsiteX735" fmla="*/ 20298975 w 21052571"/>
              <a:gd name="connsiteY735" fmla="*/ 5502796 h 8402012"/>
              <a:gd name="connsiteX736" fmla="*/ 20281015 w 21052571"/>
              <a:gd name="connsiteY736" fmla="*/ 5534905 h 8402012"/>
              <a:gd name="connsiteX737" fmla="*/ 20298975 w 21052571"/>
              <a:gd name="connsiteY737" fmla="*/ 5502796 h 8402012"/>
              <a:gd name="connsiteX738" fmla="*/ 18451479 w 21052571"/>
              <a:gd name="connsiteY738" fmla="*/ 5502793 h 8402012"/>
              <a:gd name="connsiteX739" fmla="*/ 18471347 w 21052571"/>
              <a:gd name="connsiteY739" fmla="*/ 5502793 h 8402012"/>
              <a:gd name="connsiteX740" fmla="*/ 18530951 w 21052571"/>
              <a:gd name="connsiteY740" fmla="*/ 5515562 h 8402012"/>
              <a:gd name="connsiteX741" fmla="*/ 18451479 w 21052571"/>
              <a:gd name="connsiteY741" fmla="*/ 5502793 h 8402012"/>
              <a:gd name="connsiteX742" fmla="*/ 8200538 w 21052571"/>
              <a:gd name="connsiteY742" fmla="*/ 5493610 h 8402012"/>
              <a:gd name="connsiteX743" fmla="*/ 8147187 w 21052571"/>
              <a:gd name="connsiteY743" fmla="*/ 5542574 h 8402012"/>
              <a:gd name="connsiteX744" fmla="*/ 8056910 w 21052571"/>
              <a:gd name="connsiteY744" fmla="*/ 5587710 h 8402012"/>
              <a:gd name="connsiteX745" fmla="*/ 7960184 w 21052571"/>
              <a:gd name="connsiteY745" fmla="*/ 5631771 h 8402012"/>
              <a:gd name="connsiteX746" fmla="*/ 7864534 w 21052571"/>
              <a:gd name="connsiteY746" fmla="*/ 5676906 h 8402012"/>
              <a:gd name="connsiteX747" fmla="*/ 7832292 w 21052571"/>
              <a:gd name="connsiteY747" fmla="*/ 5689802 h 8402012"/>
              <a:gd name="connsiteX748" fmla="*/ 7793602 w 21052571"/>
              <a:gd name="connsiteY748" fmla="*/ 5728489 h 8402012"/>
              <a:gd name="connsiteX749" fmla="*/ 7697951 w 21052571"/>
              <a:gd name="connsiteY749" fmla="*/ 5760729 h 8402012"/>
              <a:gd name="connsiteX750" fmla="*/ 7966633 w 21052571"/>
              <a:gd name="connsiteY750" fmla="*/ 5644666 h 8402012"/>
              <a:gd name="connsiteX751" fmla="*/ 8217044 w 21052571"/>
              <a:gd name="connsiteY751" fmla="*/ 5510335 h 8402012"/>
              <a:gd name="connsiteX752" fmla="*/ 8200538 w 21052571"/>
              <a:gd name="connsiteY752" fmla="*/ 5493610 h 8402012"/>
              <a:gd name="connsiteX753" fmla="*/ 7531368 w 21052571"/>
              <a:gd name="connsiteY753" fmla="*/ 5478095 h 8402012"/>
              <a:gd name="connsiteX754" fmla="*/ 7486230 w 21052571"/>
              <a:gd name="connsiteY754" fmla="*/ 5503887 h 8402012"/>
              <a:gd name="connsiteX755" fmla="*/ 7428194 w 21052571"/>
              <a:gd name="connsiteY755" fmla="*/ 5555470 h 8402012"/>
              <a:gd name="connsiteX756" fmla="*/ 7318572 w 21052571"/>
              <a:gd name="connsiteY756" fmla="*/ 5625323 h 8402012"/>
              <a:gd name="connsiteX757" fmla="*/ 7370160 w 21052571"/>
              <a:gd name="connsiteY757" fmla="*/ 5625323 h 8402012"/>
              <a:gd name="connsiteX758" fmla="*/ 7543190 w 21052571"/>
              <a:gd name="connsiteY758" fmla="*/ 5536127 h 8402012"/>
              <a:gd name="connsiteX759" fmla="*/ 7531368 w 21052571"/>
              <a:gd name="connsiteY759" fmla="*/ 5478095 h 8402012"/>
              <a:gd name="connsiteX760" fmla="*/ 10653612 w 21052571"/>
              <a:gd name="connsiteY760" fmla="*/ 5469618 h 8402012"/>
              <a:gd name="connsiteX761" fmla="*/ 10635650 w 21052571"/>
              <a:gd name="connsiteY761" fmla="*/ 5501724 h 8402012"/>
              <a:gd name="connsiteX762" fmla="*/ 10653612 w 21052571"/>
              <a:gd name="connsiteY762" fmla="*/ 5469618 h 8402012"/>
              <a:gd name="connsiteX763" fmla="*/ 8890927 w 21052571"/>
              <a:gd name="connsiteY763" fmla="*/ 5465756 h 8402012"/>
              <a:gd name="connsiteX764" fmla="*/ 8899908 w 21052571"/>
              <a:gd name="connsiteY764" fmla="*/ 5472980 h 8402012"/>
              <a:gd name="connsiteX765" fmla="*/ 8887933 w 21052571"/>
              <a:gd name="connsiteY765" fmla="*/ 5492243 h 8402012"/>
              <a:gd name="connsiteX766" fmla="*/ 8881946 w 21052571"/>
              <a:gd name="connsiteY766" fmla="*/ 5472980 h 8402012"/>
              <a:gd name="connsiteX767" fmla="*/ 8890927 w 21052571"/>
              <a:gd name="connsiteY767" fmla="*/ 5465756 h 8402012"/>
              <a:gd name="connsiteX768" fmla="*/ 8594024 w 21052571"/>
              <a:gd name="connsiteY768" fmla="*/ 5442358 h 8402012"/>
              <a:gd name="connsiteX769" fmla="*/ 8596889 w 21052571"/>
              <a:gd name="connsiteY769" fmla="*/ 5446490 h 8402012"/>
              <a:gd name="connsiteX770" fmla="*/ 8595384 w 21052571"/>
              <a:gd name="connsiteY770" fmla="*/ 5444320 h 8402012"/>
              <a:gd name="connsiteX771" fmla="*/ 8583343 w 21052571"/>
              <a:gd name="connsiteY771" fmla="*/ 5426959 h 8402012"/>
              <a:gd name="connsiteX772" fmla="*/ 8587859 w 21052571"/>
              <a:gd name="connsiteY772" fmla="*/ 5433469 h 8402012"/>
              <a:gd name="connsiteX773" fmla="*/ 8594024 w 21052571"/>
              <a:gd name="connsiteY773" fmla="*/ 5442358 h 8402012"/>
              <a:gd name="connsiteX774" fmla="*/ 8592562 w 21052571"/>
              <a:gd name="connsiteY774" fmla="*/ 5440251 h 8402012"/>
              <a:gd name="connsiteX775" fmla="*/ 8583343 w 21052571"/>
              <a:gd name="connsiteY775" fmla="*/ 5426959 h 8402012"/>
              <a:gd name="connsiteX776" fmla="*/ 18830935 w 21052571"/>
              <a:gd name="connsiteY776" fmla="*/ 5411343 h 8402012"/>
              <a:gd name="connsiteX777" fmla="*/ 18886479 w 21052571"/>
              <a:gd name="connsiteY777" fmla="*/ 5459060 h 8402012"/>
              <a:gd name="connsiteX778" fmla="*/ 18811699 w 21052571"/>
              <a:gd name="connsiteY778" fmla="*/ 5426744 h 8402012"/>
              <a:gd name="connsiteX779" fmla="*/ 18830935 w 21052571"/>
              <a:gd name="connsiteY779" fmla="*/ 5411343 h 8402012"/>
              <a:gd name="connsiteX780" fmla="*/ 18799939 w 21052571"/>
              <a:gd name="connsiteY780" fmla="*/ 5393307 h 8402012"/>
              <a:gd name="connsiteX781" fmla="*/ 18810603 w 21052571"/>
              <a:gd name="connsiteY781" fmla="*/ 5395866 h 8402012"/>
              <a:gd name="connsiteX782" fmla="*/ 18804039 w 21052571"/>
              <a:gd name="connsiteY782" fmla="*/ 5416341 h 8402012"/>
              <a:gd name="connsiteX783" fmla="*/ 18799939 w 21052571"/>
              <a:gd name="connsiteY783" fmla="*/ 5393307 h 8402012"/>
              <a:gd name="connsiteX784" fmla="*/ 8700838 w 21052571"/>
              <a:gd name="connsiteY784" fmla="*/ 5384303 h 8402012"/>
              <a:gd name="connsiteX785" fmla="*/ 8682876 w 21052571"/>
              <a:gd name="connsiteY785" fmla="*/ 5416409 h 8402012"/>
              <a:gd name="connsiteX786" fmla="*/ 8700838 w 21052571"/>
              <a:gd name="connsiteY786" fmla="*/ 5384303 h 8402012"/>
              <a:gd name="connsiteX787" fmla="*/ 18245035 w 21052571"/>
              <a:gd name="connsiteY787" fmla="*/ 5365343 h 8402012"/>
              <a:gd name="connsiteX788" fmla="*/ 18247403 w 21052571"/>
              <a:gd name="connsiteY788" fmla="*/ 5381396 h 8402012"/>
              <a:gd name="connsiteX789" fmla="*/ 18245399 w 21052571"/>
              <a:gd name="connsiteY789" fmla="*/ 5394978 h 8402012"/>
              <a:gd name="connsiteX790" fmla="*/ 18246615 w 21052571"/>
              <a:gd name="connsiteY790" fmla="*/ 5396535 h 8402012"/>
              <a:gd name="connsiteX791" fmla="*/ 18245043 w 21052571"/>
              <a:gd name="connsiteY791" fmla="*/ 5397380 h 8402012"/>
              <a:gd name="connsiteX792" fmla="*/ 18245035 w 21052571"/>
              <a:gd name="connsiteY792" fmla="*/ 5397449 h 8402012"/>
              <a:gd name="connsiteX793" fmla="*/ 18245003 w 21052571"/>
              <a:gd name="connsiteY793" fmla="*/ 5397403 h 8402012"/>
              <a:gd name="connsiteX794" fmla="*/ 18209751 w 21052571"/>
              <a:gd name="connsiteY794" fmla="*/ 5416376 h 8402012"/>
              <a:gd name="connsiteX795" fmla="*/ 18223839 w 21052571"/>
              <a:gd name="connsiteY795" fmla="*/ 5381655 h 8402012"/>
              <a:gd name="connsiteX796" fmla="*/ 18234563 w 21052571"/>
              <a:gd name="connsiteY796" fmla="*/ 5382751 h 8402012"/>
              <a:gd name="connsiteX797" fmla="*/ 9586345 w 21052571"/>
              <a:gd name="connsiteY797" fmla="*/ 5365343 h 8402012"/>
              <a:gd name="connsiteX798" fmla="*/ 9591815 w 21052571"/>
              <a:gd name="connsiteY798" fmla="*/ 5384607 h 8402012"/>
              <a:gd name="connsiteX799" fmla="*/ 9586345 w 21052571"/>
              <a:gd name="connsiteY799" fmla="*/ 5397449 h 8402012"/>
              <a:gd name="connsiteX800" fmla="*/ 9586345 w 21052571"/>
              <a:gd name="connsiteY800" fmla="*/ 5365343 h 8402012"/>
              <a:gd name="connsiteX801" fmla="*/ 8002180 w 21052571"/>
              <a:gd name="connsiteY801" fmla="*/ 5365343 h 8402012"/>
              <a:gd name="connsiteX802" fmla="*/ 8008744 w 21052571"/>
              <a:gd name="connsiteY802" fmla="*/ 5384607 h 8402012"/>
              <a:gd name="connsiteX803" fmla="*/ 8002180 w 21052571"/>
              <a:gd name="connsiteY803" fmla="*/ 5397449 h 8402012"/>
              <a:gd name="connsiteX804" fmla="*/ 8002180 w 21052571"/>
              <a:gd name="connsiteY804" fmla="*/ 5365343 h 8402012"/>
              <a:gd name="connsiteX805" fmla="*/ 9618055 w 21052571"/>
              <a:gd name="connsiteY805" fmla="*/ 5351565 h 8402012"/>
              <a:gd name="connsiteX806" fmla="*/ 9643992 w 21052571"/>
              <a:gd name="connsiteY806" fmla="*/ 5361485 h 8402012"/>
              <a:gd name="connsiteX807" fmla="*/ 9588167 w 21052571"/>
              <a:gd name="connsiteY807" fmla="*/ 5361485 h 8402012"/>
              <a:gd name="connsiteX808" fmla="*/ 9618055 w 21052571"/>
              <a:gd name="connsiteY808" fmla="*/ 5351565 h 8402012"/>
              <a:gd name="connsiteX809" fmla="*/ 20116531 w 21052571"/>
              <a:gd name="connsiteY809" fmla="*/ 5351124 h 8402012"/>
              <a:gd name="connsiteX810" fmla="*/ 20147275 w 21052571"/>
              <a:gd name="connsiteY810" fmla="*/ 5363968 h 8402012"/>
              <a:gd name="connsiteX811" fmla="*/ 20110383 w 21052571"/>
              <a:gd name="connsiteY811" fmla="*/ 5363968 h 8402012"/>
              <a:gd name="connsiteX812" fmla="*/ 20116531 w 21052571"/>
              <a:gd name="connsiteY812" fmla="*/ 5351124 h 8402012"/>
              <a:gd name="connsiteX813" fmla="*/ 18772783 w 21052571"/>
              <a:gd name="connsiteY813" fmla="*/ 5351124 h 8402012"/>
              <a:gd name="connsiteX814" fmla="*/ 18754819 w 21052571"/>
              <a:gd name="connsiteY814" fmla="*/ 5383233 h 8402012"/>
              <a:gd name="connsiteX815" fmla="*/ 18772783 w 21052571"/>
              <a:gd name="connsiteY815" fmla="*/ 5351124 h 8402012"/>
              <a:gd name="connsiteX816" fmla="*/ 9642129 w 21052571"/>
              <a:gd name="connsiteY816" fmla="*/ 5332164 h 8402012"/>
              <a:gd name="connsiteX817" fmla="*/ 9648693 w 21052571"/>
              <a:gd name="connsiteY817" fmla="*/ 5350610 h 8402012"/>
              <a:gd name="connsiteX818" fmla="*/ 9642129 w 21052571"/>
              <a:gd name="connsiteY818" fmla="*/ 5332164 h 8402012"/>
              <a:gd name="connsiteX819" fmla="*/ 7806498 w 21052571"/>
              <a:gd name="connsiteY819" fmla="*/ 5330868 h 8402012"/>
              <a:gd name="connsiteX820" fmla="*/ 7742015 w 21052571"/>
              <a:gd name="connsiteY820" fmla="*/ 5382451 h 8402012"/>
              <a:gd name="connsiteX821" fmla="*/ 7581880 w 21052571"/>
              <a:gd name="connsiteY821" fmla="*/ 5445856 h 8402012"/>
              <a:gd name="connsiteX822" fmla="*/ 7601226 w 21052571"/>
              <a:gd name="connsiteY822" fmla="*/ 5536127 h 8402012"/>
              <a:gd name="connsiteX823" fmla="*/ 7845189 w 21052571"/>
              <a:gd name="connsiteY823" fmla="*/ 5382451 h 8402012"/>
              <a:gd name="connsiteX824" fmla="*/ 7806498 w 21052571"/>
              <a:gd name="connsiteY824" fmla="*/ 5330868 h 8402012"/>
              <a:gd name="connsiteX825" fmla="*/ 7922569 w 21052571"/>
              <a:gd name="connsiteY825" fmla="*/ 5317972 h 8402012"/>
              <a:gd name="connsiteX826" fmla="*/ 7941914 w 21052571"/>
              <a:gd name="connsiteY826" fmla="*/ 5350212 h 8402012"/>
              <a:gd name="connsiteX827" fmla="*/ 7922569 w 21052571"/>
              <a:gd name="connsiteY827" fmla="*/ 5317972 h 8402012"/>
              <a:gd name="connsiteX828" fmla="*/ 7864534 w 21052571"/>
              <a:gd name="connsiteY828" fmla="*/ 5317972 h 8402012"/>
              <a:gd name="connsiteX829" fmla="*/ 7883879 w 21052571"/>
              <a:gd name="connsiteY829" fmla="*/ 5350212 h 8402012"/>
              <a:gd name="connsiteX830" fmla="*/ 7864534 w 21052571"/>
              <a:gd name="connsiteY830" fmla="*/ 5317972 h 8402012"/>
              <a:gd name="connsiteX831" fmla="*/ 20848783 w 21052571"/>
              <a:gd name="connsiteY831" fmla="*/ 5317945 h 8402012"/>
              <a:gd name="connsiteX832" fmla="*/ 20830823 w 21052571"/>
              <a:gd name="connsiteY832" fmla="*/ 5350051 h 8402012"/>
              <a:gd name="connsiteX833" fmla="*/ 20848783 w 21052571"/>
              <a:gd name="connsiteY833" fmla="*/ 5317945 h 8402012"/>
              <a:gd name="connsiteX834" fmla="*/ 20079639 w 21052571"/>
              <a:gd name="connsiteY834" fmla="*/ 5317945 h 8402012"/>
              <a:gd name="connsiteX835" fmla="*/ 20109359 w 21052571"/>
              <a:gd name="connsiteY835" fmla="*/ 5330788 h 8402012"/>
              <a:gd name="connsiteX836" fmla="*/ 20072467 w 21052571"/>
              <a:gd name="connsiteY836" fmla="*/ 5330788 h 8402012"/>
              <a:gd name="connsiteX837" fmla="*/ 20079639 w 21052571"/>
              <a:gd name="connsiteY837" fmla="*/ 5317945 h 8402012"/>
              <a:gd name="connsiteX838" fmla="*/ 18692207 w 21052571"/>
              <a:gd name="connsiteY838" fmla="*/ 5317945 h 8402012"/>
              <a:gd name="connsiteX839" fmla="*/ 18674243 w 21052571"/>
              <a:gd name="connsiteY839" fmla="*/ 5350051 h 8402012"/>
              <a:gd name="connsiteX840" fmla="*/ 18692207 w 21052571"/>
              <a:gd name="connsiteY840" fmla="*/ 5317945 h 8402012"/>
              <a:gd name="connsiteX841" fmla="*/ 9706095 w 21052571"/>
              <a:gd name="connsiteY841" fmla="*/ 5307543 h 8402012"/>
              <a:gd name="connsiteX842" fmla="*/ 9729280 w 21052571"/>
              <a:gd name="connsiteY842" fmla="*/ 5311721 h 8402012"/>
              <a:gd name="connsiteX843" fmla="*/ 9645045 w 21052571"/>
              <a:gd name="connsiteY843" fmla="*/ 5330821 h 8402012"/>
              <a:gd name="connsiteX844" fmla="*/ 9706095 w 21052571"/>
              <a:gd name="connsiteY844" fmla="*/ 5307543 h 8402012"/>
              <a:gd name="connsiteX845" fmla="*/ 20810867 w 21052571"/>
              <a:gd name="connsiteY845" fmla="*/ 5284766 h 8402012"/>
              <a:gd name="connsiteX846" fmla="*/ 20792907 w 21052571"/>
              <a:gd name="connsiteY846" fmla="*/ 5316875 h 8402012"/>
              <a:gd name="connsiteX847" fmla="*/ 20810867 w 21052571"/>
              <a:gd name="connsiteY847" fmla="*/ 5284766 h 8402012"/>
              <a:gd name="connsiteX848" fmla="*/ 8102340 w 21052571"/>
              <a:gd name="connsiteY848" fmla="*/ 5284766 h 8402012"/>
              <a:gd name="connsiteX849" fmla="*/ 8165018 w 21052571"/>
              <a:gd name="connsiteY849" fmla="*/ 5348224 h 8402012"/>
              <a:gd name="connsiteX850" fmla="*/ 8051348 w 21052571"/>
              <a:gd name="connsiteY850" fmla="*/ 5411683 h 8402012"/>
              <a:gd name="connsiteX851" fmla="*/ 8000355 w 21052571"/>
              <a:gd name="connsiteY851" fmla="*/ 5360916 h 8402012"/>
              <a:gd name="connsiteX852" fmla="*/ 8076844 w 21052571"/>
              <a:gd name="connsiteY852" fmla="*/ 5354570 h 8402012"/>
              <a:gd name="connsiteX853" fmla="*/ 8102340 w 21052571"/>
              <a:gd name="connsiteY853" fmla="*/ 5284766 h 8402012"/>
              <a:gd name="connsiteX854" fmla="*/ 8584081 w 21052571"/>
              <a:gd name="connsiteY854" fmla="*/ 5279889 h 8402012"/>
              <a:gd name="connsiteX855" fmla="*/ 8512595 w 21052571"/>
              <a:gd name="connsiteY855" fmla="*/ 5317972 h 8402012"/>
              <a:gd name="connsiteX856" fmla="*/ 8428766 w 21052571"/>
              <a:gd name="connsiteY856" fmla="*/ 5369555 h 8402012"/>
              <a:gd name="connsiteX857" fmla="*/ 8390076 w 21052571"/>
              <a:gd name="connsiteY857" fmla="*/ 5414691 h 8402012"/>
              <a:gd name="connsiteX858" fmla="*/ 8333115 w 21052571"/>
              <a:gd name="connsiteY858" fmla="*/ 5408243 h 8402012"/>
              <a:gd name="connsiteX859" fmla="*/ 8242838 w 21052571"/>
              <a:gd name="connsiteY859" fmla="*/ 5445856 h 8402012"/>
              <a:gd name="connsiteX860" fmla="*/ 8242838 w 21052571"/>
              <a:gd name="connsiteY860" fmla="*/ 5503887 h 8402012"/>
              <a:gd name="connsiteX861" fmla="*/ 8435214 w 21052571"/>
              <a:gd name="connsiteY861" fmla="*/ 5388899 h 8402012"/>
              <a:gd name="connsiteX862" fmla="*/ 8608245 w 21052571"/>
              <a:gd name="connsiteY862" fmla="*/ 5285733 h 8402012"/>
              <a:gd name="connsiteX863" fmla="*/ 8584081 w 21052571"/>
              <a:gd name="connsiteY863" fmla="*/ 5279889 h 8402012"/>
              <a:gd name="connsiteX864" fmla="*/ 9449896 w 21052571"/>
              <a:gd name="connsiteY864" fmla="*/ 5275286 h 8402012"/>
              <a:gd name="connsiteX865" fmla="*/ 9521091 w 21052571"/>
              <a:gd name="connsiteY865" fmla="*/ 5287987 h 8402012"/>
              <a:gd name="connsiteX866" fmla="*/ 9566397 w 21052571"/>
              <a:gd name="connsiteY866" fmla="*/ 5294338 h 8402012"/>
              <a:gd name="connsiteX867" fmla="*/ 9546980 w 21052571"/>
              <a:gd name="connsiteY867" fmla="*/ 5332441 h 8402012"/>
              <a:gd name="connsiteX868" fmla="*/ 9417534 w 21052571"/>
              <a:gd name="connsiteY868" fmla="*/ 5383245 h 8402012"/>
              <a:gd name="connsiteX869" fmla="*/ 9449896 w 21052571"/>
              <a:gd name="connsiteY869" fmla="*/ 5275286 h 8402012"/>
              <a:gd name="connsiteX870" fmla="*/ 9629789 w 21052571"/>
              <a:gd name="connsiteY870" fmla="*/ 5262125 h 8402012"/>
              <a:gd name="connsiteX871" fmla="*/ 9643992 w 21052571"/>
              <a:gd name="connsiteY871" fmla="*/ 5271444 h 8402012"/>
              <a:gd name="connsiteX872" fmla="*/ 9588167 w 21052571"/>
              <a:gd name="connsiteY872" fmla="*/ 5283741 h 8402012"/>
              <a:gd name="connsiteX873" fmla="*/ 9629789 w 21052571"/>
              <a:gd name="connsiteY873" fmla="*/ 5262125 h 8402012"/>
              <a:gd name="connsiteX874" fmla="*/ 18583191 w 21052571"/>
              <a:gd name="connsiteY874" fmla="*/ 5261070 h 8402012"/>
              <a:gd name="connsiteX875" fmla="*/ 18565231 w 21052571"/>
              <a:gd name="connsiteY875" fmla="*/ 5288370 h 8402012"/>
              <a:gd name="connsiteX876" fmla="*/ 18583191 w 21052571"/>
              <a:gd name="connsiteY876" fmla="*/ 5261070 h 8402012"/>
              <a:gd name="connsiteX877" fmla="*/ 8365316 w 21052571"/>
              <a:gd name="connsiteY877" fmla="*/ 5261070 h 8402012"/>
              <a:gd name="connsiteX878" fmla="*/ 8365316 w 21052571"/>
              <a:gd name="connsiteY878" fmla="*/ 5288370 h 8402012"/>
              <a:gd name="connsiteX879" fmla="*/ 8365316 w 21052571"/>
              <a:gd name="connsiteY879" fmla="*/ 5261070 h 8402012"/>
              <a:gd name="connsiteX880" fmla="*/ 19977671 w 21052571"/>
              <a:gd name="connsiteY880" fmla="*/ 5242110 h 8402012"/>
              <a:gd name="connsiteX881" fmla="*/ 20071411 w 21052571"/>
              <a:gd name="connsiteY881" fmla="*/ 5305677 h 8402012"/>
              <a:gd name="connsiteX882" fmla="*/ 19977671 w 21052571"/>
              <a:gd name="connsiteY882" fmla="*/ 5242110 h 8402012"/>
              <a:gd name="connsiteX883" fmla="*/ 9642129 w 21052571"/>
              <a:gd name="connsiteY883" fmla="*/ 5242110 h 8402012"/>
              <a:gd name="connsiteX884" fmla="*/ 9635565 w 21052571"/>
              <a:gd name="connsiteY884" fmla="*/ 5260556 h 8402012"/>
              <a:gd name="connsiteX885" fmla="*/ 9642129 w 21052571"/>
              <a:gd name="connsiteY885" fmla="*/ 5242110 h 8402012"/>
              <a:gd name="connsiteX886" fmla="*/ 8718550 w 21052571"/>
              <a:gd name="connsiteY886" fmla="*/ 5242110 h 8402012"/>
              <a:gd name="connsiteX887" fmla="*/ 8724537 w 21052571"/>
              <a:gd name="connsiteY887" fmla="*/ 5262585 h 8402012"/>
              <a:gd name="connsiteX888" fmla="*/ 8718550 w 21052571"/>
              <a:gd name="connsiteY888" fmla="*/ 5242110 h 8402012"/>
              <a:gd name="connsiteX889" fmla="*/ 18905495 w 21052571"/>
              <a:gd name="connsiteY889" fmla="*/ 5227892 h 8402012"/>
              <a:gd name="connsiteX890" fmla="*/ 18887531 w 21052571"/>
              <a:gd name="connsiteY890" fmla="*/ 5260001 h 8402012"/>
              <a:gd name="connsiteX891" fmla="*/ 18905495 w 21052571"/>
              <a:gd name="connsiteY891" fmla="*/ 5227892 h 8402012"/>
              <a:gd name="connsiteX892" fmla="*/ 18507355 w 21052571"/>
              <a:gd name="connsiteY892" fmla="*/ 5227892 h 8402012"/>
              <a:gd name="connsiteX893" fmla="*/ 18489391 w 21052571"/>
              <a:gd name="connsiteY893" fmla="*/ 5260001 h 8402012"/>
              <a:gd name="connsiteX894" fmla="*/ 18507355 w 21052571"/>
              <a:gd name="connsiteY894" fmla="*/ 5227892 h 8402012"/>
              <a:gd name="connsiteX895" fmla="*/ 9262754 w 21052571"/>
              <a:gd name="connsiteY895" fmla="*/ 5227701 h 8402012"/>
              <a:gd name="connsiteX896" fmla="*/ 9301444 w 21052571"/>
              <a:gd name="connsiteY896" fmla="*/ 5259941 h 8402012"/>
              <a:gd name="connsiteX897" fmla="*/ 9262754 w 21052571"/>
              <a:gd name="connsiteY897" fmla="*/ 5227701 h 8402012"/>
              <a:gd name="connsiteX898" fmla="*/ 8640487 w 21052571"/>
              <a:gd name="connsiteY898" fmla="*/ 5227701 h 8402012"/>
              <a:gd name="connsiteX899" fmla="*/ 8679177 w 21052571"/>
              <a:gd name="connsiteY899" fmla="*/ 5259941 h 8402012"/>
              <a:gd name="connsiteX900" fmla="*/ 8640487 w 21052571"/>
              <a:gd name="connsiteY900" fmla="*/ 5227701 h 8402012"/>
              <a:gd name="connsiteX901" fmla="*/ 8444887 w 21052571"/>
              <a:gd name="connsiteY901" fmla="*/ 5213596 h 8402012"/>
              <a:gd name="connsiteX902" fmla="*/ 8422317 w 21052571"/>
              <a:gd name="connsiteY902" fmla="*/ 5221253 h 8402012"/>
              <a:gd name="connsiteX903" fmla="*/ 8390076 w 21052571"/>
              <a:gd name="connsiteY903" fmla="*/ 5253493 h 8402012"/>
              <a:gd name="connsiteX904" fmla="*/ 8387050 w 21052571"/>
              <a:gd name="connsiteY904" fmla="*/ 5252196 h 8402012"/>
              <a:gd name="connsiteX905" fmla="*/ 8392755 w 21052571"/>
              <a:gd name="connsiteY905" fmla="*/ 5261374 h 8402012"/>
              <a:gd name="connsiteX906" fmla="*/ 8380780 w 21052571"/>
              <a:gd name="connsiteY906" fmla="*/ 5274216 h 8402012"/>
              <a:gd name="connsiteX907" fmla="*/ 8376290 w 21052571"/>
              <a:gd name="connsiteY907" fmla="*/ 5258163 h 8402012"/>
              <a:gd name="connsiteX908" fmla="*/ 8378932 w 21052571"/>
              <a:gd name="connsiteY908" fmla="*/ 5248717 h 8402012"/>
              <a:gd name="connsiteX909" fmla="*/ 8367506 w 21052571"/>
              <a:gd name="connsiteY909" fmla="*/ 5243821 h 8402012"/>
              <a:gd name="connsiteX910" fmla="*/ 8344937 w 21052571"/>
              <a:gd name="connsiteY910" fmla="*/ 5234149 h 8402012"/>
              <a:gd name="connsiteX911" fmla="*/ 8300874 w 21052571"/>
              <a:gd name="connsiteY911" fmla="*/ 5227701 h 8402012"/>
              <a:gd name="connsiteX912" fmla="*/ 8300874 w 21052571"/>
              <a:gd name="connsiteY912" fmla="*/ 5285733 h 8402012"/>
              <a:gd name="connsiteX913" fmla="*/ 8333115 w 21052571"/>
              <a:gd name="connsiteY913" fmla="*/ 5292180 h 8402012"/>
              <a:gd name="connsiteX914" fmla="*/ 8370730 w 21052571"/>
              <a:gd name="connsiteY914" fmla="*/ 5298628 h 8402012"/>
              <a:gd name="connsiteX915" fmla="*/ 8467456 w 21052571"/>
              <a:gd name="connsiteY915" fmla="*/ 5214805 h 8402012"/>
              <a:gd name="connsiteX916" fmla="*/ 8444887 w 21052571"/>
              <a:gd name="connsiteY916" fmla="*/ 5213596 h 8402012"/>
              <a:gd name="connsiteX917" fmla="*/ 9340135 w 21052571"/>
              <a:gd name="connsiteY917" fmla="*/ 5195462 h 8402012"/>
              <a:gd name="connsiteX918" fmla="*/ 9359480 w 21052571"/>
              <a:gd name="connsiteY918" fmla="*/ 5227701 h 8402012"/>
              <a:gd name="connsiteX919" fmla="*/ 9340135 w 21052571"/>
              <a:gd name="connsiteY919" fmla="*/ 5195462 h 8402012"/>
              <a:gd name="connsiteX920" fmla="*/ 8768815 w 21052571"/>
              <a:gd name="connsiteY920" fmla="*/ 5195360 h 8402012"/>
              <a:gd name="connsiteX921" fmla="*/ 8814504 w 21052571"/>
              <a:gd name="connsiteY921" fmla="*/ 5259993 h 8402012"/>
              <a:gd name="connsiteX922" fmla="*/ 8755761 w 21052571"/>
              <a:gd name="connsiteY922" fmla="*/ 5259993 h 8402012"/>
              <a:gd name="connsiteX923" fmla="*/ 8768815 w 21052571"/>
              <a:gd name="connsiteY923" fmla="*/ 5195360 h 8402012"/>
              <a:gd name="connsiteX924" fmla="*/ 19166179 w 21052571"/>
              <a:gd name="connsiteY924" fmla="*/ 5194713 h 8402012"/>
              <a:gd name="connsiteX925" fmla="*/ 19148219 w 21052571"/>
              <a:gd name="connsiteY925" fmla="*/ 5226819 h 8402012"/>
              <a:gd name="connsiteX926" fmla="*/ 19166179 w 21052571"/>
              <a:gd name="connsiteY926" fmla="*/ 5194713 h 8402012"/>
              <a:gd name="connsiteX927" fmla="*/ 8876071 w 21052571"/>
              <a:gd name="connsiteY927" fmla="*/ 5194713 h 8402012"/>
              <a:gd name="connsiteX928" fmla="*/ 8848771 w 21052571"/>
              <a:gd name="connsiteY928" fmla="*/ 5226819 h 8402012"/>
              <a:gd name="connsiteX929" fmla="*/ 8876071 w 21052571"/>
              <a:gd name="connsiteY929" fmla="*/ 5194713 h 8402012"/>
              <a:gd name="connsiteX930" fmla="*/ 8175723 w 21052571"/>
              <a:gd name="connsiteY930" fmla="*/ 5194713 h 8402012"/>
              <a:gd name="connsiteX931" fmla="*/ 8193685 w 21052571"/>
              <a:gd name="connsiteY931" fmla="*/ 5226819 h 8402012"/>
              <a:gd name="connsiteX932" fmla="*/ 8175723 w 21052571"/>
              <a:gd name="connsiteY932" fmla="*/ 5194713 h 8402012"/>
              <a:gd name="connsiteX933" fmla="*/ 20714899 w 21052571"/>
              <a:gd name="connsiteY933" fmla="*/ 5166276 h 8402012"/>
              <a:gd name="connsiteX934" fmla="*/ 20698115 w 21052571"/>
              <a:gd name="connsiteY934" fmla="*/ 5231528 h 8402012"/>
              <a:gd name="connsiteX935" fmla="*/ 20714899 w 21052571"/>
              <a:gd name="connsiteY935" fmla="*/ 5166276 h 8402012"/>
              <a:gd name="connsiteX936" fmla="*/ 9875939 w 21052571"/>
              <a:gd name="connsiteY936" fmla="*/ 5166276 h 8402012"/>
              <a:gd name="connsiteX937" fmla="*/ 9875939 w 21052571"/>
              <a:gd name="connsiteY937" fmla="*/ 5198346 h 8402012"/>
              <a:gd name="connsiteX938" fmla="*/ 9875939 w 21052571"/>
              <a:gd name="connsiteY938" fmla="*/ 5166276 h 8402012"/>
              <a:gd name="connsiteX939" fmla="*/ 8486801 w 21052571"/>
              <a:gd name="connsiteY939" fmla="*/ 5164297 h 8402012"/>
              <a:gd name="connsiteX940" fmla="*/ 8506146 w 21052571"/>
              <a:gd name="connsiteY940" fmla="*/ 5195462 h 8402012"/>
              <a:gd name="connsiteX941" fmla="*/ 8486801 w 21052571"/>
              <a:gd name="connsiteY941" fmla="*/ 5164297 h 8402012"/>
              <a:gd name="connsiteX942" fmla="*/ 9707680 w 21052571"/>
              <a:gd name="connsiteY942" fmla="*/ 5150309 h 8402012"/>
              <a:gd name="connsiteX943" fmla="*/ 9714790 w 21052571"/>
              <a:gd name="connsiteY943" fmla="*/ 5153303 h 8402012"/>
              <a:gd name="connsiteX944" fmla="*/ 9706664 w 21052571"/>
              <a:gd name="connsiteY944" fmla="*/ 5165277 h 8402012"/>
              <a:gd name="connsiteX945" fmla="*/ 9707680 w 21052571"/>
              <a:gd name="connsiteY945" fmla="*/ 5150309 h 8402012"/>
              <a:gd name="connsiteX946" fmla="*/ 19071331 w 21052571"/>
              <a:gd name="connsiteY946" fmla="*/ 5133097 h 8402012"/>
              <a:gd name="connsiteX947" fmla="*/ 19053423 w 21052571"/>
              <a:gd name="connsiteY947" fmla="*/ 5165206 h 8402012"/>
              <a:gd name="connsiteX948" fmla="*/ 19071331 w 21052571"/>
              <a:gd name="connsiteY948" fmla="*/ 5133097 h 8402012"/>
              <a:gd name="connsiteX949" fmla="*/ 18355683 w 21052571"/>
              <a:gd name="connsiteY949" fmla="*/ 5133097 h 8402012"/>
              <a:gd name="connsiteX950" fmla="*/ 18337723 w 21052571"/>
              <a:gd name="connsiteY950" fmla="*/ 5165206 h 8402012"/>
              <a:gd name="connsiteX951" fmla="*/ 18355683 w 21052571"/>
              <a:gd name="connsiteY951" fmla="*/ 5133097 h 8402012"/>
              <a:gd name="connsiteX952" fmla="*/ 17848535 w 21052571"/>
              <a:gd name="connsiteY952" fmla="*/ 5133094 h 8402012"/>
              <a:gd name="connsiteX953" fmla="*/ 17830571 w 21052571"/>
              <a:gd name="connsiteY953" fmla="*/ 5198346 h 8402012"/>
              <a:gd name="connsiteX954" fmla="*/ 17848535 w 21052571"/>
              <a:gd name="connsiteY954" fmla="*/ 5133094 h 8402012"/>
              <a:gd name="connsiteX955" fmla="*/ 8530865 w 21052571"/>
              <a:gd name="connsiteY955" fmla="*/ 5132057 h 8402012"/>
              <a:gd name="connsiteX956" fmla="*/ 8563107 w 21052571"/>
              <a:gd name="connsiteY956" fmla="*/ 5164297 h 8402012"/>
              <a:gd name="connsiteX957" fmla="*/ 8530865 w 21052571"/>
              <a:gd name="connsiteY957" fmla="*/ 5132057 h 8402012"/>
              <a:gd name="connsiteX958" fmla="*/ 10132162 w 21052571"/>
              <a:gd name="connsiteY958" fmla="*/ 5118878 h 8402012"/>
              <a:gd name="connsiteX959" fmla="*/ 9803189 w 21052571"/>
              <a:gd name="connsiteY959" fmla="*/ 5312127 h 8402012"/>
              <a:gd name="connsiteX960" fmla="*/ 9832311 w 21052571"/>
              <a:gd name="connsiteY960" fmla="*/ 5205550 h 8402012"/>
              <a:gd name="connsiteX961" fmla="*/ 9854815 w 21052571"/>
              <a:gd name="connsiteY961" fmla="*/ 5195595 h 8402012"/>
              <a:gd name="connsiteX962" fmla="*/ 9853592 w 21052571"/>
              <a:gd name="connsiteY962" fmla="*/ 5193658 h 8402012"/>
              <a:gd name="connsiteX963" fmla="*/ 9859579 w 21052571"/>
              <a:gd name="connsiteY963" fmla="*/ 5182073 h 8402012"/>
              <a:gd name="connsiteX964" fmla="*/ 9867064 w 21052571"/>
              <a:gd name="connsiteY964" fmla="*/ 5194975 h 8402012"/>
              <a:gd name="connsiteX965" fmla="*/ 9866331 w 21052571"/>
              <a:gd name="connsiteY965" fmla="*/ 5206713 h 8402012"/>
              <a:gd name="connsiteX966" fmla="*/ 9867640 w 21052571"/>
              <a:gd name="connsiteY966" fmla="*/ 5208000 h 8402012"/>
              <a:gd name="connsiteX967" fmla="*/ 9958507 w 21052571"/>
              <a:gd name="connsiteY967" fmla="*/ 5164221 h 8402012"/>
              <a:gd name="connsiteX968" fmla="*/ 10132162 w 21052571"/>
              <a:gd name="connsiteY968" fmla="*/ 5118878 h 8402012"/>
              <a:gd name="connsiteX969" fmla="*/ 19597495 w 21052571"/>
              <a:gd name="connsiteY969" fmla="*/ 5099918 h 8402012"/>
              <a:gd name="connsiteX970" fmla="*/ 19579535 w 21052571"/>
              <a:gd name="connsiteY970" fmla="*/ 5132024 h 8402012"/>
              <a:gd name="connsiteX971" fmla="*/ 19597495 w 21052571"/>
              <a:gd name="connsiteY971" fmla="*/ 5099918 h 8402012"/>
              <a:gd name="connsiteX972" fmla="*/ 17810559 w 21052571"/>
              <a:gd name="connsiteY972" fmla="*/ 5099918 h 8402012"/>
              <a:gd name="connsiteX973" fmla="*/ 17792655 w 21052571"/>
              <a:gd name="connsiteY973" fmla="*/ 5132024 h 8402012"/>
              <a:gd name="connsiteX974" fmla="*/ 17810559 w 21052571"/>
              <a:gd name="connsiteY974" fmla="*/ 5099918 h 8402012"/>
              <a:gd name="connsiteX975" fmla="*/ 9894469 w 21052571"/>
              <a:gd name="connsiteY975" fmla="*/ 5094662 h 8402012"/>
              <a:gd name="connsiteX976" fmla="*/ 9933092 w 21052571"/>
              <a:gd name="connsiteY976" fmla="*/ 5100447 h 8402012"/>
              <a:gd name="connsiteX977" fmla="*/ 9855643 w 21052571"/>
              <a:gd name="connsiteY977" fmla="*/ 5165398 h 8402012"/>
              <a:gd name="connsiteX978" fmla="*/ 9682459 w 21052571"/>
              <a:gd name="connsiteY978" fmla="*/ 5248752 h 8402012"/>
              <a:gd name="connsiteX979" fmla="*/ 9643734 w 21052571"/>
              <a:gd name="connsiteY979" fmla="*/ 5242257 h 8402012"/>
              <a:gd name="connsiteX980" fmla="*/ 9656642 w 21052571"/>
              <a:gd name="connsiteY980" fmla="*/ 5184883 h 8402012"/>
              <a:gd name="connsiteX981" fmla="*/ 9714729 w 21052571"/>
              <a:gd name="connsiteY981" fmla="*/ 5178388 h 8402012"/>
              <a:gd name="connsiteX982" fmla="*/ 9784648 w 21052571"/>
              <a:gd name="connsiteY982" fmla="*/ 5139417 h 8402012"/>
              <a:gd name="connsiteX983" fmla="*/ 9894469 w 21052571"/>
              <a:gd name="connsiteY983" fmla="*/ 5094662 h 8402012"/>
              <a:gd name="connsiteX984" fmla="*/ 10170157 w 21052571"/>
              <a:gd name="connsiteY984" fmla="*/ 5076219 h 8402012"/>
              <a:gd name="connsiteX985" fmla="*/ 10152195 w 21052571"/>
              <a:gd name="connsiteY985" fmla="*/ 5103519 h 8402012"/>
              <a:gd name="connsiteX986" fmla="*/ 10170157 w 21052571"/>
              <a:gd name="connsiteY986" fmla="*/ 5076219 h 8402012"/>
              <a:gd name="connsiteX987" fmla="*/ 8640487 w 21052571"/>
              <a:gd name="connsiteY987" fmla="*/ 5074026 h 8402012"/>
              <a:gd name="connsiteX988" fmla="*/ 8621142 w 21052571"/>
              <a:gd name="connsiteY988" fmla="*/ 5164297 h 8402012"/>
              <a:gd name="connsiteX989" fmla="*/ 8717867 w 21052571"/>
              <a:gd name="connsiteY989" fmla="*/ 5119161 h 8402012"/>
              <a:gd name="connsiteX990" fmla="*/ 8640487 w 21052571"/>
              <a:gd name="connsiteY990" fmla="*/ 5074026 h 8402012"/>
              <a:gd name="connsiteX991" fmla="*/ 8454559 w 21052571"/>
              <a:gd name="connsiteY991" fmla="*/ 5074026 h 8402012"/>
              <a:gd name="connsiteX992" fmla="*/ 8473904 w 21052571"/>
              <a:gd name="connsiteY992" fmla="*/ 5099818 h 8402012"/>
              <a:gd name="connsiteX993" fmla="*/ 8454559 w 21052571"/>
              <a:gd name="connsiteY993" fmla="*/ 5074026 h 8402012"/>
              <a:gd name="connsiteX994" fmla="*/ 19004927 w 21052571"/>
              <a:gd name="connsiteY994" fmla="*/ 5073353 h 8402012"/>
              <a:gd name="connsiteX995" fmla="*/ 18958631 w 21052571"/>
              <a:gd name="connsiteY995" fmla="*/ 5099807 h 8402012"/>
              <a:gd name="connsiteX996" fmla="*/ 19004927 w 21052571"/>
              <a:gd name="connsiteY996" fmla="*/ 5073353 h 8402012"/>
              <a:gd name="connsiteX997" fmla="*/ 564229 w 21052571"/>
              <a:gd name="connsiteY997" fmla="*/ 5054682 h 8402012"/>
              <a:gd name="connsiteX998" fmla="*/ 564229 w 21052571"/>
              <a:gd name="connsiteY998" fmla="*/ 5086922 h 8402012"/>
              <a:gd name="connsiteX999" fmla="*/ 660959 w 21052571"/>
              <a:gd name="connsiteY999" fmla="*/ 5119161 h 8402012"/>
              <a:gd name="connsiteX1000" fmla="*/ 585687 w 21052571"/>
              <a:gd name="connsiteY1000" fmla="*/ 5081078 h 8402012"/>
              <a:gd name="connsiteX1001" fmla="*/ 579117 w 21052571"/>
              <a:gd name="connsiteY1001" fmla="*/ 5072998 h 8402012"/>
              <a:gd name="connsiteX1002" fmla="*/ 564732 w 21052571"/>
              <a:gd name="connsiteY1002" fmla="*/ 5072998 h 8402012"/>
              <a:gd name="connsiteX1003" fmla="*/ 567180 w 21052571"/>
              <a:gd name="connsiteY1003" fmla="*/ 5058312 h 8402012"/>
              <a:gd name="connsiteX1004" fmla="*/ 10246302 w 21052571"/>
              <a:gd name="connsiteY1004" fmla="*/ 5014603 h 8402012"/>
              <a:gd name="connsiteX1005" fmla="*/ 10264917 w 21052571"/>
              <a:gd name="connsiteY1005" fmla="*/ 5070447 h 8402012"/>
              <a:gd name="connsiteX1006" fmla="*/ 10209073 w 21052571"/>
              <a:gd name="connsiteY1006" fmla="*/ 5070447 h 8402012"/>
              <a:gd name="connsiteX1007" fmla="*/ 10246302 w 21052571"/>
              <a:gd name="connsiteY1007" fmla="*/ 5014603 h 8402012"/>
              <a:gd name="connsiteX1008" fmla="*/ 19470519 w 21052571"/>
              <a:gd name="connsiteY1008" fmla="*/ 5009861 h 8402012"/>
              <a:gd name="connsiteX1009" fmla="*/ 19507411 w 21052571"/>
              <a:gd name="connsiteY1009" fmla="*/ 5028307 h 8402012"/>
              <a:gd name="connsiteX1010" fmla="*/ 19470519 w 21052571"/>
              <a:gd name="connsiteY1010" fmla="*/ 5009861 h 8402012"/>
              <a:gd name="connsiteX1011" fmla="*/ 756601 w 21052571"/>
              <a:gd name="connsiteY1011" fmla="*/ 5009547 h 8402012"/>
              <a:gd name="connsiteX1012" fmla="*/ 775945 w 21052571"/>
              <a:gd name="connsiteY1012" fmla="*/ 5041786 h 8402012"/>
              <a:gd name="connsiteX1013" fmla="*/ 756601 w 21052571"/>
              <a:gd name="connsiteY1013" fmla="*/ 5009547 h 8402012"/>
              <a:gd name="connsiteX1014" fmla="*/ 20526483 w 21052571"/>
              <a:gd name="connsiteY1014" fmla="*/ 4986166 h 8402012"/>
              <a:gd name="connsiteX1015" fmla="*/ 20508519 w 21052571"/>
              <a:gd name="connsiteY1015" fmla="*/ 5008875 h 8402012"/>
              <a:gd name="connsiteX1016" fmla="*/ 20526483 w 21052571"/>
              <a:gd name="connsiteY1016" fmla="*/ 4986166 h 8402012"/>
              <a:gd name="connsiteX1017" fmla="*/ 10620430 w 21052571"/>
              <a:gd name="connsiteY1017" fmla="*/ 4986166 h 8402012"/>
              <a:gd name="connsiteX1018" fmla="*/ 10602468 w 21052571"/>
              <a:gd name="connsiteY1018" fmla="*/ 5008875 h 8402012"/>
              <a:gd name="connsiteX1019" fmla="*/ 10620430 w 21052571"/>
              <a:gd name="connsiteY1019" fmla="*/ 4986166 h 8402012"/>
              <a:gd name="connsiteX1020" fmla="*/ 18511955 w 21052571"/>
              <a:gd name="connsiteY1020" fmla="*/ 4986163 h 8402012"/>
              <a:gd name="connsiteX1021" fmla="*/ 18491479 w 21052571"/>
              <a:gd name="connsiteY1021" fmla="*/ 5041988 h 8402012"/>
              <a:gd name="connsiteX1022" fmla="*/ 18511955 w 21052571"/>
              <a:gd name="connsiteY1022" fmla="*/ 4986163 h 8402012"/>
              <a:gd name="connsiteX1023" fmla="*/ 10471575 w 21052571"/>
              <a:gd name="connsiteY1023" fmla="*/ 4953900 h 8402012"/>
              <a:gd name="connsiteX1024" fmla="*/ 10511311 w 21052571"/>
              <a:gd name="connsiteY1024" fmla="*/ 4967634 h 8402012"/>
              <a:gd name="connsiteX1025" fmla="*/ 10431839 w 21052571"/>
              <a:gd name="connsiteY1025" fmla="*/ 4954708 h 8402012"/>
              <a:gd name="connsiteX1026" fmla="*/ 10471575 w 21052571"/>
              <a:gd name="connsiteY1026" fmla="*/ 4953900 h 8402012"/>
              <a:gd name="connsiteX1027" fmla="*/ 20071411 w 21052571"/>
              <a:gd name="connsiteY1027" fmla="*/ 4952987 h 8402012"/>
              <a:gd name="connsiteX1028" fmla="*/ 20053507 w 21052571"/>
              <a:gd name="connsiteY1028" fmla="*/ 4985096 h 8402012"/>
              <a:gd name="connsiteX1029" fmla="*/ 20071411 w 21052571"/>
              <a:gd name="connsiteY1029" fmla="*/ 4952987 h 8402012"/>
              <a:gd name="connsiteX1030" fmla="*/ 10507348 w 21052571"/>
              <a:gd name="connsiteY1030" fmla="*/ 4939596 h 8402012"/>
              <a:gd name="connsiteX1031" fmla="*/ 10498199 w 21052571"/>
              <a:gd name="connsiteY1031" fmla="*/ 4951959 h 8402012"/>
              <a:gd name="connsiteX1032" fmla="*/ 10505397 w 21052571"/>
              <a:gd name="connsiteY1032" fmla="*/ 4942232 h 8402012"/>
              <a:gd name="connsiteX1033" fmla="*/ 9030624 w 21052571"/>
              <a:gd name="connsiteY1033" fmla="*/ 4938515 h 8402012"/>
              <a:gd name="connsiteX1034" fmla="*/ 9037359 w 21052571"/>
              <a:gd name="connsiteY1034" fmla="*/ 4951986 h 8402012"/>
              <a:gd name="connsiteX1035" fmla="*/ 9019397 w 21052571"/>
              <a:gd name="connsiteY1035" fmla="*/ 4951986 h 8402012"/>
              <a:gd name="connsiteX1036" fmla="*/ 9030624 w 21052571"/>
              <a:gd name="connsiteY1036" fmla="*/ 4938515 h 8402012"/>
              <a:gd name="connsiteX1037" fmla="*/ 10509716 w 21052571"/>
              <a:gd name="connsiteY1037" fmla="*/ 4936395 h 8402012"/>
              <a:gd name="connsiteX1038" fmla="*/ 10509536 w 21052571"/>
              <a:gd name="connsiteY1038" fmla="*/ 4936639 h 8402012"/>
              <a:gd name="connsiteX1039" fmla="*/ 10507348 w 21052571"/>
              <a:gd name="connsiteY1039" fmla="*/ 4939596 h 8402012"/>
              <a:gd name="connsiteX1040" fmla="*/ 20469607 w 21052571"/>
              <a:gd name="connsiteY1040" fmla="*/ 4919808 h 8402012"/>
              <a:gd name="connsiteX1041" fmla="*/ 20451647 w 21052571"/>
              <a:gd name="connsiteY1041" fmla="*/ 4951914 h 8402012"/>
              <a:gd name="connsiteX1042" fmla="*/ 20469607 w 21052571"/>
              <a:gd name="connsiteY1042" fmla="*/ 4919808 h 8402012"/>
              <a:gd name="connsiteX1043" fmla="*/ 20033551 w 21052571"/>
              <a:gd name="connsiteY1043" fmla="*/ 4919808 h 8402012"/>
              <a:gd name="connsiteX1044" fmla="*/ 20015587 w 21052571"/>
              <a:gd name="connsiteY1044" fmla="*/ 4951914 h 8402012"/>
              <a:gd name="connsiteX1045" fmla="*/ 20033551 w 21052571"/>
              <a:gd name="connsiteY1045" fmla="*/ 4919808 h 8402012"/>
              <a:gd name="connsiteX1046" fmla="*/ 19318851 w 21052571"/>
              <a:gd name="connsiteY1046" fmla="*/ 4919808 h 8402012"/>
              <a:gd name="connsiteX1047" fmla="*/ 19355743 w 21052571"/>
              <a:gd name="connsiteY1047" fmla="*/ 4938254 h 8402012"/>
              <a:gd name="connsiteX1048" fmla="*/ 19318851 w 21052571"/>
              <a:gd name="connsiteY1048" fmla="*/ 4919808 h 8402012"/>
              <a:gd name="connsiteX1049" fmla="*/ 18811699 w 21052571"/>
              <a:gd name="connsiteY1049" fmla="*/ 4919808 h 8402012"/>
              <a:gd name="connsiteX1050" fmla="*/ 18834407 w 21052571"/>
              <a:gd name="connsiteY1050" fmla="*/ 4945916 h 8402012"/>
              <a:gd name="connsiteX1051" fmla="*/ 18811699 w 21052571"/>
              <a:gd name="connsiteY1051" fmla="*/ 4985078 h 8402012"/>
              <a:gd name="connsiteX1052" fmla="*/ 18811699 w 21052571"/>
              <a:gd name="connsiteY1052" fmla="*/ 4919808 h 8402012"/>
              <a:gd name="connsiteX1053" fmla="*/ 10360246 w 21052571"/>
              <a:gd name="connsiteY1053" fmla="*/ 4911208 h 8402012"/>
              <a:gd name="connsiteX1054" fmla="*/ 10369227 w 21052571"/>
              <a:gd name="connsiteY1054" fmla="*/ 4918433 h 8402012"/>
              <a:gd name="connsiteX1055" fmla="*/ 10357252 w 21052571"/>
              <a:gd name="connsiteY1055" fmla="*/ 4937698 h 8402012"/>
              <a:gd name="connsiteX1056" fmla="*/ 10351265 w 21052571"/>
              <a:gd name="connsiteY1056" fmla="*/ 4918433 h 8402012"/>
              <a:gd name="connsiteX1057" fmla="*/ 10360246 w 21052571"/>
              <a:gd name="connsiteY1057" fmla="*/ 4911208 h 8402012"/>
              <a:gd name="connsiteX1058" fmla="*/ 8774828 w 21052571"/>
              <a:gd name="connsiteY1058" fmla="*/ 4907455 h 8402012"/>
              <a:gd name="connsiteX1059" fmla="*/ 8755483 w 21052571"/>
              <a:gd name="connsiteY1059" fmla="*/ 4952590 h 8402012"/>
              <a:gd name="connsiteX1060" fmla="*/ 8794173 w 21052571"/>
              <a:gd name="connsiteY1060" fmla="*/ 4952590 h 8402012"/>
              <a:gd name="connsiteX1061" fmla="*/ 8774828 w 21052571"/>
              <a:gd name="connsiteY1061" fmla="*/ 4907455 h 8402012"/>
              <a:gd name="connsiteX1062" fmla="*/ 10303105 w 21052571"/>
              <a:gd name="connsiteY1062" fmla="*/ 4893974 h 8402012"/>
              <a:gd name="connsiteX1063" fmla="*/ 10318280 w 21052571"/>
              <a:gd name="connsiteY1063" fmla="*/ 4916251 h 8402012"/>
              <a:gd name="connsiteX1064" fmla="*/ 10170446 w 21052571"/>
              <a:gd name="connsiteY1064" fmla="*/ 5011947 h 8402012"/>
              <a:gd name="connsiteX1065" fmla="*/ 9957867 w 21052571"/>
              <a:gd name="connsiteY1065" fmla="*/ 5089363 h 8402012"/>
              <a:gd name="connsiteX1066" fmla="*/ 10015058 w 21052571"/>
              <a:gd name="connsiteY1066" fmla="*/ 5044203 h 8402012"/>
              <a:gd name="connsiteX1067" fmla="*/ 10221163 w 21052571"/>
              <a:gd name="connsiteY1067" fmla="*/ 4942057 h 8402012"/>
              <a:gd name="connsiteX1068" fmla="*/ 10303105 w 21052571"/>
              <a:gd name="connsiteY1068" fmla="*/ 4893974 h 8402012"/>
              <a:gd name="connsiteX1069" fmla="*/ 18749055 w 21052571"/>
              <a:gd name="connsiteY1069" fmla="*/ 4888505 h 8402012"/>
              <a:gd name="connsiteX1070" fmla="*/ 18712163 w 21052571"/>
              <a:gd name="connsiteY1070" fmla="*/ 4921572 h 8402012"/>
              <a:gd name="connsiteX1071" fmla="*/ 18749055 w 21052571"/>
              <a:gd name="connsiteY1071" fmla="*/ 4888505 h 8402012"/>
              <a:gd name="connsiteX1072" fmla="*/ 18673219 w 21052571"/>
              <a:gd name="connsiteY1072" fmla="*/ 4888505 h 8402012"/>
              <a:gd name="connsiteX1073" fmla="*/ 18636327 w 21052571"/>
              <a:gd name="connsiteY1073" fmla="*/ 4921572 h 8402012"/>
              <a:gd name="connsiteX1074" fmla="*/ 18673219 w 21052571"/>
              <a:gd name="connsiteY1074" fmla="*/ 4888505 h 8402012"/>
              <a:gd name="connsiteX1075" fmla="*/ 10319911 w 21052571"/>
              <a:gd name="connsiteY1075" fmla="*/ 4867669 h 8402012"/>
              <a:gd name="connsiteX1076" fmla="*/ 10319911 w 21052571"/>
              <a:gd name="connsiteY1076" fmla="*/ 4904561 h 8402012"/>
              <a:gd name="connsiteX1077" fmla="*/ 10313348 w 21052571"/>
              <a:gd name="connsiteY1077" fmla="*/ 4886115 h 8402012"/>
              <a:gd name="connsiteX1078" fmla="*/ 10319911 w 21052571"/>
              <a:gd name="connsiteY1078" fmla="*/ 4867669 h 8402012"/>
              <a:gd name="connsiteX1079" fmla="*/ 17791655 w 21052571"/>
              <a:gd name="connsiteY1079" fmla="*/ 4858192 h 8402012"/>
              <a:gd name="connsiteX1080" fmla="*/ 17773695 w 21052571"/>
              <a:gd name="connsiteY1080" fmla="*/ 4890301 h 8402012"/>
              <a:gd name="connsiteX1081" fmla="*/ 17791655 w 21052571"/>
              <a:gd name="connsiteY1081" fmla="*/ 4858192 h 8402012"/>
              <a:gd name="connsiteX1082" fmla="*/ 10473929 w 21052571"/>
              <a:gd name="connsiteY1082" fmla="*/ 4849945 h 8402012"/>
              <a:gd name="connsiteX1083" fmla="*/ 10487579 w 21052571"/>
              <a:gd name="connsiteY1083" fmla="*/ 4857623 h 8402012"/>
              <a:gd name="connsiteX1084" fmla="*/ 10460279 w 21052571"/>
              <a:gd name="connsiteY1084" fmla="*/ 4857623 h 8402012"/>
              <a:gd name="connsiteX1085" fmla="*/ 10473929 w 21052571"/>
              <a:gd name="connsiteY1085" fmla="*/ 4849945 h 8402012"/>
              <a:gd name="connsiteX1086" fmla="*/ 10433287 w 21052571"/>
              <a:gd name="connsiteY1086" fmla="*/ 4848262 h 8402012"/>
              <a:gd name="connsiteX1087" fmla="*/ 10468703 w 21052571"/>
              <a:gd name="connsiteY1087" fmla="*/ 4866891 h 8402012"/>
              <a:gd name="connsiteX1088" fmla="*/ 10393921 w 21052571"/>
              <a:gd name="connsiteY1088" fmla="*/ 4918728 h 8402012"/>
              <a:gd name="connsiteX1089" fmla="*/ 10393921 w 21052571"/>
              <a:gd name="connsiteY1089" fmla="*/ 4853932 h 8402012"/>
              <a:gd name="connsiteX1090" fmla="*/ 10433287 w 21052571"/>
              <a:gd name="connsiteY1090" fmla="*/ 4848262 h 8402012"/>
              <a:gd name="connsiteX1091" fmla="*/ 18692207 w 21052571"/>
              <a:gd name="connsiteY1091" fmla="*/ 4825013 h 8402012"/>
              <a:gd name="connsiteX1092" fmla="*/ 18674243 w 21052571"/>
              <a:gd name="connsiteY1092" fmla="*/ 4857119 h 8402012"/>
              <a:gd name="connsiteX1093" fmla="*/ 18692207 w 21052571"/>
              <a:gd name="connsiteY1093" fmla="*/ 4825013 h 8402012"/>
              <a:gd name="connsiteX1094" fmla="*/ 17034299 w 21052571"/>
              <a:gd name="connsiteY1094" fmla="*/ 4825013 h 8402012"/>
              <a:gd name="connsiteX1095" fmla="*/ 17113767 w 21052571"/>
              <a:gd name="connsiteY1095" fmla="*/ 4825013 h 8402012"/>
              <a:gd name="connsiteX1096" fmla="*/ 17093899 w 21052571"/>
              <a:gd name="connsiteY1096" fmla="*/ 4890283 h 8402012"/>
              <a:gd name="connsiteX1097" fmla="*/ 17034299 w 21052571"/>
              <a:gd name="connsiteY1097" fmla="*/ 4825013 h 8402012"/>
              <a:gd name="connsiteX1098" fmla="*/ 18128179 w 21052571"/>
              <a:gd name="connsiteY1098" fmla="*/ 4801314 h 8402012"/>
              <a:gd name="connsiteX1099" fmla="*/ 18110215 w 21052571"/>
              <a:gd name="connsiteY1099" fmla="*/ 4824026 h 8402012"/>
              <a:gd name="connsiteX1100" fmla="*/ 18128179 w 21052571"/>
              <a:gd name="connsiteY1100" fmla="*/ 4801314 h 8402012"/>
              <a:gd name="connsiteX1101" fmla="*/ 10792058 w 21052571"/>
              <a:gd name="connsiteY1101" fmla="*/ 4801314 h 8402012"/>
              <a:gd name="connsiteX1102" fmla="*/ 10847883 w 21052571"/>
              <a:gd name="connsiteY1102" fmla="*/ 4813728 h 8402012"/>
              <a:gd name="connsiteX1103" fmla="*/ 10792058 w 21052571"/>
              <a:gd name="connsiteY1103" fmla="*/ 4801314 h 8402012"/>
              <a:gd name="connsiteX1104" fmla="*/ 16981131 w 21052571"/>
              <a:gd name="connsiteY1104" fmla="*/ 4798154 h 8402012"/>
              <a:gd name="connsiteX1105" fmla="*/ 16944239 w 21052571"/>
              <a:gd name="connsiteY1105" fmla="*/ 4822378 h 8402012"/>
              <a:gd name="connsiteX1106" fmla="*/ 16981131 w 21052571"/>
              <a:gd name="connsiteY1106" fmla="*/ 4798154 h 8402012"/>
              <a:gd name="connsiteX1107" fmla="*/ 10836717 w 21052571"/>
              <a:gd name="connsiteY1107" fmla="*/ 4794560 h 8402012"/>
              <a:gd name="connsiteX1108" fmla="*/ 10836256 w 21052571"/>
              <a:gd name="connsiteY1108" fmla="*/ 4795871 h 8402012"/>
              <a:gd name="connsiteX1109" fmla="*/ 10834717 w 21052571"/>
              <a:gd name="connsiteY1109" fmla="*/ 4800247 h 8402012"/>
              <a:gd name="connsiteX1110" fmla="*/ 10839455 w 21052571"/>
              <a:gd name="connsiteY1110" fmla="*/ 4786775 h 8402012"/>
              <a:gd name="connsiteX1111" fmla="*/ 10839453 w 21052571"/>
              <a:gd name="connsiteY1111" fmla="*/ 4786781 h 8402012"/>
              <a:gd name="connsiteX1112" fmla="*/ 10836717 w 21052571"/>
              <a:gd name="connsiteY1112" fmla="*/ 4794560 h 8402012"/>
              <a:gd name="connsiteX1113" fmla="*/ 10841932 w 21052571"/>
              <a:gd name="connsiteY1113" fmla="*/ 4779733 h 8402012"/>
              <a:gd name="connsiteX1114" fmla="*/ 10839874 w 21052571"/>
              <a:gd name="connsiteY1114" fmla="*/ 4785584 h 8402012"/>
              <a:gd name="connsiteX1115" fmla="*/ 10839455 w 21052571"/>
              <a:gd name="connsiteY1115" fmla="*/ 4786775 h 8402012"/>
              <a:gd name="connsiteX1116" fmla="*/ 18546271 w 21052571"/>
              <a:gd name="connsiteY1116" fmla="*/ 4779392 h 8402012"/>
              <a:gd name="connsiteX1117" fmla="*/ 18635255 w 21052571"/>
              <a:gd name="connsiteY1117" fmla="*/ 4810892 h 8402012"/>
              <a:gd name="connsiteX1118" fmla="*/ 18584867 w 21052571"/>
              <a:gd name="connsiteY1118" fmla="*/ 4823927 h 8402012"/>
              <a:gd name="connsiteX1119" fmla="*/ 18546271 w 21052571"/>
              <a:gd name="connsiteY1119" fmla="*/ 4779392 h 8402012"/>
              <a:gd name="connsiteX1120" fmla="*/ 10842295 w 21052571"/>
              <a:gd name="connsiteY1120" fmla="*/ 4778701 h 8402012"/>
              <a:gd name="connsiteX1121" fmla="*/ 10842177 w 21052571"/>
              <a:gd name="connsiteY1121" fmla="*/ 4779038 h 8402012"/>
              <a:gd name="connsiteX1122" fmla="*/ 10841932 w 21052571"/>
              <a:gd name="connsiteY1122" fmla="*/ 4779733 h 8402012"/>
              <a:gd name="connsiteX1123" fmla="*/ 10137816 w 21052571"/>
              <a:gd name="connsiteY1123" fmla="*/ 4777406 h 8402012"/>
              <a:gd name="connsiteX1124" fmla="*/ 10151170 w 21052571"/>
              <a:gd name="connsiteY1124" fmla="*/ 4779645 h 8402012"/>
              <a:gd name="connsiteX1125" fmla="*/ 10126575 w 21052571"/>
              <a:gd name="connsiteY1125" fmla="*/ 4819143 h 8402012"/>
              <a:gd name="connsiteX1126" fmla="*/ 10137816 w 21052571"/>
              <a:gd name="connsiteY1126" fmla="*/ 4777406 h 8402012"/>
              <a:gd name="connsiteX1127" fmla="*/ 9125313 w 21052571"/>
              <a:gd name="connsiteY1127" fmla="*/ 4777143 h 8402012"/>
              <a:gd name="connsiteX1128" fmla="*/ 9136800 w 21052571"/>
              <a:gd name="connsiteY1128" fmla="*/ 4779702 h 8402012"/>
              <a:gd name="connsiteX1129" fmla="*/ 9123672 w 21052571"/>
              <a:gd name="connsiteY1129" fmla="*/ 4800177 h 8402012"/>
              <a:gd name="connsiteX1130" fmla="*/ 9125313 w 21052571"/>
              <a:gd name="connsiteY1130" fmla="*/ 4777143 h 8402012"/>
              <a:gd name="connsiteX1131" fmla="*/ 10876858 w 21052571"/>
              <a:gd name="connsiteY1131" fmla="*/ 4773666 h 8402012"/>
              <a:gd name="connsiteX1132" fmla="*/ 10904780 w 21052571"/>
              <a:gd name="connsiteY1132" fmla="*/ 4780775 h 8402012"/>
              <a:gd name="connsiteX1133" fmla="*/ 10848936 w 21052571"/>
              <a:gd name="connsiteY1133" fmla="*/ 4780775 h 8402012"/>
              <a:gd name="connsiteX1134" fmla="*/ 10876858 w 21052571"/>
              <a:gd name="connsiteY1134" fmla="*/ 4773666 h 8402012"/>
              <a:gd name="connsiteX1135" fmla="*/ 10603896 w 21052571"/>
              <a:gd name="connsiteY1135" fmla="*/ 4772874 h 8402012"/>
              <a:gd name="connsiteX1136" fmla="*/ 10623303 w 21052571"/>
              <a:gd name="connsiteY1136" fmla="*/ 4823262 h 8402012"/>
              <a:gd name="connsiteX1137" fmla="*/ 10566161 w 21052571"/>
              <a:gd name="connsiteY1137" fmla="*/ 4823262 h 8402012"/>
              <a:gd name="connsiteX1138" fmla="*/ 10629772 w 21052571"/>
              <a:gd name="connsiteY1138" fmla="*/ 4861857 h 8402012"/>
              <a:gd name="connsiteX1139" fmla="*/ 10687992 w 21052571"/>
              <a:gd name="connsiteY1139" fmla="*/ 4855425 h 8402012"/>
              <a:gd name="connsiteX1140" fmla="*/ 10681523 w 21052571"/>
              <a:gd name="connsiteY1140" fmla="*/ 4894020 h 8402012"/>
              <a:gd name="connsiteX1141" fmla="*/ 10528426 w 21052571"/>
              <a:gd name="connsiteY1141" fmla="*/ 4945480 h 8402012"/>
              <a:gd name="connsiteX1142" fmla="*/ 10540285 w 21052571"/>
              <a:gd name="connsiteY1142" fmla="*/ 4881155 h 8402012"/>
              <a:gd name="connsiteX1143" fmla="*/ 10483144 w 21052571"/>
              <a:gd name="connsiteY1143" fmla="*/ 4816830 h 8402012"/>
              <a:gd name="connsiteX1144" fmla="*/ 10553223 w 21052571"/>
              <a:gd name="connsiteY1144" fmla="*/ 4785739 h 8402012"/>
              <a:gd name="connsiteX1145" fmla="*/ 10603896 w 21052571"/>
              <a:gd name="connsiteY1145" fmla="*/ 4772874 h 8402012"/>
              <a:gd name="connsiteX1146" fmla="*/ 18469435 w 21052571"/>
              <a:gd name="connsiteY1146" fmla="*/ 4768136 h 8402012"/>
              <a:gd name="connsiteX1147" fmla="*/ 18451475 w 21052571"/>
              <a:gd name="connsiteY1147" fmla="*/ 4800242 h 8402012"/>
              <a:gd name="connsiteX1148" fmla="*/ 18469435 w 21052571"/>
              <a:gd name="connsiteY1148" fmla="*/ 4768136 h 8402012"/>
              <a:gd name="connsiteX1149" fmla="*/ 18052243 w 21052571"/>
              <a:gd name="connsiteY1149" fmla="*/ 4768136 h 8402012"/>
              <a:gd name="connsiteX1150" fmla="*/ 18039119 w 21052571"/>
              <a:gd name="connsiteY1150" fmla="*/ 4800242 h 8402012"/>
              <a:gd name="connsiteX1151" fmla="*/ 18052243 w 21052571"/>
              <a:gd name="connsiteY1151" fmla="*/ 4768136 h 8402012"/>
              <a:gd name="connsiteX1152" fmla="*/ 17791655 w 21052571"/>
              <a:gd name="connsiteY1152" fmla="*/ 4768136 h 8402012"/>
              <a:gd name="connsiteX1153" fmla="*/ 17773695 w 21052571"/>
              <a:gd name="connsiteY1153" fmla="*/ 4800242 h 8402012"/>
              <a:gd name="connsiteX1154" fmla="*/ 17791655 w 21052571"/>
              <a:gd name="connsiteY1154" fmla="*/ 4768136 h 8402012"/>
              <a:gd name="connsiteX1155" fmla="*/ 10635650 w 21052571"/>
              <a:gd name="connsiteY1155" fmla="*/ 4768136 h 8402012"/>
              <a:gd name="connsiteX1156" fmla="*/ 10672542 w 21052571"/>
              <a:gd name="connsiteY1156" fmla="*/ 4768136 h 8402012"/>
              <a:gd name="connsiteX1157" fmla="*/ 10672542 w 21052571"/>
              <a:gd name="connsiteY1157" fmla="*/ 4800242 h 8402012"/>
              <a:gd name="connsiteX1158" fmla="*/ 10635650 w 21052571"/>
              <a:gd name="connsiteY1158" fmla="*/ 4800242 h 8402012"/>
              <a:gd name="connsiteX1159" fmla="*/ 10635650 w 21052571"/>
              <a:gd name="connsiteY1159" fmla="*/ 4768136 h 8402012"/>
              <a:gd name="connsiteX1160" fmla="*/ 10949944 w 21052571"/>
              <a:gd name="connsiteY1160" fmla="*/ 4767878 h 8402012"/>
              <a:gd name="connsiteX1161" fmla="*/ 10975884 w 21052571"/>
              <a:gd name="connsiteY1161" fmla="*/ 4795547 h 8402012"/>
              <a:gd name="connsiteX1162" fmla="*/ 10938992 w 21052571"/>
              <a:gd name="connsiteY1162" fmla="*/ 4777101 h 8402012"/>
              <a:gd name="connsiteX1163" fmla="*/ 10949944 w 21052571"/>
              <a:gd name="connsiteY1163" fmla="*/ 4767878 h 8402012"/>
              <a:gd name="connsiteX1164" fmla="*/ 10185638 w 21052571"/>
              <a:gd name="connsiteY1164" fmla="*/ 4763302 h 8402012"/>
              <a:gd name="connsiteX1165" fmla="*/ 10193801 w 21052571"/>
              <a:gd name="connsiteY1165" fmla="*/ 4767567 h 8402012"/>
              <a:gd name="connsiteX1166" fmla="*/ 10188534 w 21052571"/>
              <a:gd name="connsiteY1166" fmla="*/ 4781217 h 8402012"/>
              <a:gd name="connsiteX1167" fmla="*/ 10182214 w 21052571"/>
              <a:gd name="connsiteY1167" fmla="*/ 4774392 h 8402012"/>
              <a:gd name="connsiteX1168" fmla="*/ 10185638 w 21052571"/>
              <a:gd name="connsiteY1168" fmla="*/ 4763302 h 8402012"/>
              <a:gd name="connsiteX1169" fmla="*/ 10895156 w 21052571"/>
              <a:gd name="connsiteY1169" fmla="*/ 4759796 h 8402012"/>
              <a:gd name="connsiteX1170" fmla="*/ 10894121 w 21052571"/>
              <a:gd name="connsiteY1170" fmla="*/ 4761922 h 8402012"/>
              <a:gd name="connsiteX1171" fmla="*/ 10891595 w 21052571"/>
              <a:gd name="connsiteY1171" fmla="*/ 4767110 h 8402012"/>
              <a:gd name="connsiteX1172" fmla="*/ 10899173 w 21052571"/>
              <a:gd name="connsiteY1172" fmla="*/ 4751546 h 8402012"/>
              <a:gd name="connsiteX1173" fmla="*/ 10898331 w 21052571"/>
              <a:gd name="connsiteY1173" fmla="*/ 4753276 h 8402012"/>
              <a:gd name="connsiteX1174" fmla="*/ 10895156 w 21052571"/>
              <a:gd name="connsiteY1174" fmla="*/ 4759796 h 8402012"/>
              <a:gd name="connsiteX1175" fmla="*/ 16830587 w 21052571"/>
              <a:gd name="connsiteY1175" fmla="*/ 4734957 h 8402012"/>
              <a:gd name="connsiteX1176" fmla="*/ 16824071 w 21052571"/>
              <a:gd name="connsiteY1176" fmla="*/ 4798153 h 8402012"/>
              <a:gd name="connsiteX1177" fmla="*/ 16753468 w 21052571"/>
              <a:gd name="connsiteY1177" fmla="*/ 4798153 h 8402012"/>
              <a:gd name="connsiteX1178" fmla="*/ 16740434 w 21052571"/>
              <a:gd name="connsiteY1178" fmla="*/ 4760236 h 8402012"/>
              <a:gd name="connsiteX1179" fmla="*/ 16830587 w 21052571"/>
              <a:gd name="connsiteY1179" fmla="*/ 4734957 h 8402012"/>
              <a:gd name="connsiteX1180" fmla="*/ 10772103 w 21052571"/>
              <a:gd name="connsiteY1180" fmla="*/ 4734957 h 8402012"/>
              <a:gd name="connsiteX1181" fmla="*/ 10754141 w 21052571"/>
              <a:gd name="connsiteY1181" fmla="*/ 4767066 h 8402012"/>
              <a:gd name="connsiteX1182" fmla="*/ 10772103 w 21052571"/>
              <a:gd name="connsiteY1182" fmla="*/ 4734957 h 8402012"/>
              <a:gd name="connsiteX1183" fmla="*/ 17720955 w 21052571"/>
              <a:gd name="connsiteY1183" fmla="*/ 4731916 h 8402012"/>
              <a:gd name="connsiteX1184" fmla="*/ 17753671 w 21052571"/>
              <a:gd name="connsiteY1184" fmla="*/ 4735100 h 8402012"/>
              <a:gd name="connsiteX1185" fmla="*/ 17702599 w 21052571"/>
              <a:gd name="connsiteY1185" fmla="*/ 4766934 h 8402012"/>
              <a:gd name="connsiteX1186" fmla="*/ 17720955 w 21052571"/>
              <a:gd name="connsiteY1186" fmla="*/ 4731916 h 8402012"/>
              <a:gd name="connsiteX1187" fmla="*/ 10073497 w 21052571"/>
              <a:gd name="connsiteY1187" fmla="*/ 4706519 h 8402012"/>
              <a:gd name="connsiteX1188" fmla="*/ 10113178 w 21052571"/>
              <a:gd name="connsiteY1188" fmla="*/ 4706519 h 8402012"/>
              <a:gd name="connsiteX1189" fmla="*/ 10113178 w 21052571"/>
              <a:gd name="connsiteY1189" fmla="*/ 4751409 h 8402012"/>
              <a:gd name="connsiteX1190" fmla="*/ 10066883 w 21052571"/>
              <a:gd name="connsiteY1190" fmla="*/ 4814467 h 8402012"/>
              <a:gd name="connsiteX1191" fmla="*/ 10073497 w 21052571"/>
              <a:gd name="connsiteY1191" fmla="*/ 4706519 h 8402012"/>
              <a:gd name="connsiteX1192" fmla="*/ 11170162 w 21052571"/>
              <a:gd name="connsiteY1192" fmla="*/ 4687559 h 8402012"/>
              <a:gd name="connsiteX1193" fmla="*/ 11014830 w 21052571"/>
              <a:gd name="connsiteY1193" fmla="*/ 4767031 h 8402012"/>
              <a:gd name="connsiteX1194" fmla="*/ 11170162 w 21052571"/>
              <a:gd name="connsiteY1194" fmla="*/ 4687559 h 8402012"/>
              <a:gd name="connsiteX1195" fmla="*/ 18254091 w 21052571"/>
              <a:gd name="connsiteY1195" fmla="*/ 4678082 h 8402012"/>
              <a:gd name="connsiteX1196" fmla="*/ 18279775 w 21052571"/>
              <a:gd name="connsiteY1196" fmla="*/ 4710191 h 8402012"/>
              <a:gd name="connsiteX1197" fmla="*/ 18247671 w 21052571"/>
              <a:gd name="connsiteY1197" fmla="*/ 4690926 h 8402012"/>
              <a:gd name="connsiteX1198" fmla="*/ 18254091 w 21052571"/>
              <a:gd name="connsiteY1198" fmla="*/ 4678082 h 8402012"/>
              <a:gd name="connsiteX1199" fmla="*/ 15943158 w 21052571"/>
              <a:gd name="connsiteY1199" fmla="*/ 4678082 h 8402012"/>
              <a:gd name="connsiteX1200" fmla="*/ 15925194 w 21052571"/>
              <a:gd name="connsiteY1200" fmla="*/ 4710191 h 8402012"/>
              <a:gd name="connsiteX1201" fmla="*/ 15943158 w 21052571"/>
              <a:gd name="connsiteY1201" fmla="*/ 4678082 h 8402012"/>
              <a:gd name="connsiteX1202" fmla="*/ 9137891 w 21052571"/>
              <a:gd name="connsiteY1202" fmla="*/ 4678082 h 8402012"/>
              <a:gd name="connsiteX1203" fmla="*/ 9155853 w 21052571"/>
              <a:gd name="connsiteY1203" fmla="*/ 4710191 h 8402012"/>
              <a:gd name="connsiteX1204" fmla="*/ 9137891 w 21052571"/>
              <a:gd name="connsiteY1204" fmla="*/ 4678082 h 8402012"/>
              <a:gd name="connsiteX1205" fmla="*/ 10144541 w 21052571"/>
              <a:gd name="connsiteY1205" fmla="*/ 4678079 h 8402012"/>
              <a:gd name="connsiteX1206" fmla="*/ 10151105 w 21052571"/>
              <a:gd name="connsiteY1206" fmla="*/ 4691207 h 8402012"/>
              <a:gd name="connsiteX1207" fmla="*/ 10144541 w 21052571"/>
              <a:gd name="connsiteY1207" fmla="*/ 4678079 h 8402012"/>
              <a:gd name="connsiteX1208" fmla="*/ 18415403 w 21052571"/>
              <a:gd name="connsiteY1208" fmla="*/ 4675440 h 8402012"/>
              <a:gd name="connsiteX1209" fmla="*/ 18450423 w 21052571"/>
              <a:gd name="connsiteY1209" fmla="*/ 4678703 h 8402012"/>
              <a:gd name="connsiteX1210" fmla="*/ 18394599 w 21052571"/>
              <a:gd name="connsiteY1210" fmla="*/ 4711338 h 8402012"/>
              <a:gd name="connsiteX1211" fmla="*/ 18415403 w 21052571"/>
              <a:gd name="connsiteY1211" fmla="*/ 4675440 h 8402012"/>
              <a:gd name="connsiteX1212" fmla="*/ 17583079 w 21052571"/>
              <a:gd name="connsiteY1212" fmla="*/ 4675216 h 8402012"/>
              <a:gd name="connsiteX1213" fmla="*/ 17546187 w 21052571"/>
              <a:gd name="connsiteY1213" fmla="*/ 4708283 h 8402012"/>
              <a:gd name="connsiteX1214" fmla="*/ 17583079 w 21052571"/>
              <a:gd name="connsiteY1214" fmla="*/ 4675216 h 8402012"/>
              <a:gd name="connsiteX1215" fmla="*/ 10144937 w 21052571"/>
              <a:gd name="connsiteY1215" fmla="*/ 4662858 h 8402012"/>
              <a:gd name="connsiteX1216" fmla="*/ 10142715 w 21052571"/>
              <a:gd name="connsiteY1216" fmla="*/ 4672307 h 8402012"/>
              <a:gd name="connsiteX1217" fmla="*/ 10144561 w 21052571"/>
              <a:gd name="connsiteY1217" fmla="*/ 4664454 h 8402012"/>
              <a:gd name="connsiteX1218" fmla="*/ 11203470 w 21052571"/>
              <a:gd name="connsiteY1218" fmla="*/ 4659122 h 8402012"/>
              <a:gd name="connsiteX1219" fmla="*/ 11222271 w 21052571"/>
              <a:gd name="connsiteY1219" fmla="*/ 4678275 h 8402012"/>
              <a:gd name="connsiteX1220" fmla="*/ 11190198 w 21052571"/>
              <a:gd name="connsiteY1220" fmla="*/ 4710197 h 8402012"/>
              <a:gd name="connsiteX1221" fmla="*/ 11203470 w 21052571"/>
              <a:gd name="connsiteY1221" fmla="*/ 4659122 h 8402012"/>
              <a:gd name="connsiteX1222" fmla="*/ 10152195 w 21052571"/>
              <a:gd name="connsiteY1222" fmla="*/ 4659122 h 8402012"/>
              <a:gd name="connsiteX1223" fmla="*/ 10208020 w 21052571"/>
              <a:gd name="connsiteY1223" fmla="*/ 4659122 h 8402012"/>
              <a:gd name="connsiteX1224" fmla="*/ 10152195 w 21052571"/>
              <a:gd name="connsiteY1224" fmla="*/ 4659122 h 8402012"/>
              <a:gd name="connsiteX1225" fmla="*/ 10146747 w 21052571"/>
              <a:gd name="connsiteY1225" fmla="*/ 4655152 h 8402012"/>
              <a:gd name="connsiteX1226" fmla="*/ 10146484 w 21052571"/>
              <a:gd name="connsiteY1226" fmla="*/ 4656274 h 8402012"/>
              <a:gd name="connsiteX1227" fmla="*/ 10144937 w 21052571"/>
              <a:gd name="connsiteY1227" fmla="*/ 4662858 h 8402012"/>
              <a:gd name="connsiteX1228" fmla="*/ 10148253 w 21052571"/>
              <a:gd name="connsiteY1228" fmla="*/ 4648748 h 8402012"/>
              <a:gd name="connsiteX1229" fmla="*/ 10146747 w 21052571"/>
              <a:gd name="connsiteY1229" fmla="*/ 4655152 h 8402012"/>
              <a:gd name="connsiteX1230" fmla="*/ 10147637 w 21052571"/>
              <a:gd name="connsiteY1230" fmla="*/ 4651366 h 8402012"/>
              <a:gd name="connsiteX1231" fmla="*/ 10148253 w 21052571"/>
              <a:gd name="connsiteY1231" fmla="*/ 4648748 h 8402012"/>
              <a:gd name="connsiteX1232" fmla="*/ 11273693 w 21052571"/>
              <a:gd name="connsiteY1232" fmla="*/ 4647442 h 8402012"/>
              <a:gd name="connsiteX1233" fmla="*/ 11276244 w 21052571"/>
              <a:gd name="connsiteY1233" fmla="*/ 4651947 h 8402012"/>
              <a:gd name="connsiteX1234" fmla="*/ 11276013 w 21052571"/>
              <a:gd name="connsiteY1234" fmla="*/ 4649220 h 8402012"/>
              <a:gd name="connsiteX1235" fmla="*/ 18209751 w 21052571"/>
              <a:gd name="connsiteY1235" fmla="*/ 4644903 h 8402012"/>
              <a:gd name="connsiteX1236" fmla="*/ 18246615 w 21052571"/>
              <a:gd name="connsiteY1236" fmla="*/ 4657201 h 8402012"/>
              <a:gd name="connsiteX1237" fmla="*/ 18209751 w 21052571"/>
              <a:gd name="connsiteY1237" fmla="*/ 4644903 h 8402012"/>
              <a:gd name="connsiteX1238" fmla="*/ 17488315 w 21052571"/>
              <a:gd name="connsiteY1238" fmla="*/ 4644903 h 8402012"/>
              <a:gd name="connsiteX1239" fmla="*/ 17470351 w 21052571"/>
              <a:gd name="connsiteY1239" fmla="*/ 4677009 h 8402012"/>
              <a:gd name="connsiteX1240" fmla="*/ 17488315 w 21052571"/>
              <a:gd name="connsiteY1240" fmla="*/ 4644903 h 8402012"/>
              <a:gd name="connsiteX1241" fmla="*/ 9178628 w 21052571"/>
              <a:gd name="connsiteY1241" fmla="*/ 4644903 h 8402012"/>
              <a:gd name="connsiteX1242" fmla="*/ 9203223 w 21052571"/>
              <a:gd name="connsiteY1242" fmla="*/ 4677538 h 8402012"/>
              <a:gd name="connsiteX1243" fmla="*/ 9166331 w 21052571"/>
              <a:gd name="connsiteY1243" fmla="*/ 4710173 h 8402012"/>
              <a:gd name="connsiteX1244" fmla="*/ 9178628 w 21052571"/>
              <a:gd name="connsiteY1244" fmla="*/ 4644903 h 8402012"/>
              <a:gd name="connsiteX1245" fmla="*/ 8530865 w 21052571"/>
              <a:gd name="connsiteY1245" fmla="*/ 4644165 h 8402012"/>
              <a:gd name="connsiteX1246" fmla="*/ 8543762 w 21052571"/>
              <a:gd name="connsiteY1246" fmla="*/ 4676405 h 8402012"/>
              <a:gd name="connsiteX1247" fmla="*/ 8530865 w 21052571"/>
              <a:gd name="connsiteY1247" fmla="*/ 4644165 h 8402012"/>
              <a:gd name="connsiteX1248" fmla="*/ 10433502 w 21052571"/>
              <a:gd name="connsiteY1248" fmla="*/ 4642838 h 8402012"/>
              <a:gd name="connsiteX1249" fmla="*/ 10472107 w 21052571"/>
              <a:gd name="connsiteY1249" fmla="*/ 4674957 h 8402012"/>
              <a:gd name="connsiteX1250" fmla="*/ 10433502 w 21052571"/>
              <a:gd name="connsiteY1250" fmla="*/ 4642838 h 8402012"/>
              <a:gd name="connsiteX1251" fmla="*/ 10395969 w 21052571"/>
              <a:gd name="connsiteY1251" fmla="*/ 4642838 h 8402012"/>
              <a:gd name="connsiteX1252" fmla="*/ 10414199 w 21052571"/>
              <a:gd name="connsiteY1252" fmla="*/ 4674957 h 8402012"/>
              <a:gd name="connsiteX1253" fmla="*/ 10395969 w 21052571"/>
              <a:gd name="connsiteY1253" fmla="*/ 4642838 h 8402012"/>
              <a:gd name="connsiteX1254" fmla="*/ 18906391 w 21052571"/>
              <a:gd name="connsiteY1254" fmla="*/ 4640853 h 8402012"/>
              <a:gd name="connsiteX1255" fmla="*/ 18990799 w 21052571"/>
              <a:gd name="connsiteY1255" fmla="*/ 4696762 h 8402012"/>
              <a:gd name="connsiteX1256" fmla="*/ 19189799 w 21052571"/>
              <a:gd name="connsiteY1256" fmla="*/ 4823944 h 8402012"/>
              <a:gd name="connsiteX1257" fmla="*/ 18887531 w 21052571"/>
              <a:gd name="connsiteY1257" fmla="*/ 4658287 h 8402012"/>
              <a:gd name="connsiteX1258" fmla="*/ 18906391 w 21052571"/>
              <a:gd name="connsiteY1258" fmla="*/ 4640853 h 8402012"/>
              <a:gd name="connsiteX1259" fmla="*/ 17702599 w 21052571"/>
              <a:gd name="connsiteY1259" fmla="*/ 4625946 h 8402012"/>
              <a:gd name="connsiteX1260" fmla="*/ 17868579 w 21052571"/>
              <a:gd name="connsiteY1260" fmla="*/ 4645427 h 8402012"/>
              <a:gd name="connsiteX1261" fmla="*/ 17990655 w 21052571"/>
              <a:gd name="connsiteY1261" fmla="*/ 4736340 h 8402012"/>
              <a:gd name="connsiteX1262" fmla="*/ 17702599 w 21052571"/>
              <a:gd name="connsiteY1262" fmla="*/ 4625946 h 8402012"/>
              <a:gd name="connsiteX1263" fmla="*/ 11276761 w 21052571"/>
              <a:gd name="connsiteY1263" fmla="*/ 4625943 h 8402012"/>
              <a:gd name="connsiteX1264" fmla="*/ 11283497 w 21052571"/>
              <a:gd name="connsiteY1264" fmla="*/ 4641996 h 8402012"/>
              <a:gd name="connsiteX1265" fmla="*/ 11278012 w 21052571"/>
              <a:gd name="connsiteY1265" fmla="*/ 4655068 h 8402012"/>
              <a:gd name="connsiteX1266" fmla="*/ 11279185 w 21052571"/>
              <a:gd name="connsiteY1266" fmla="*/ 4657139 h 8402012"/>
              <a:gd name="connsiteX1267" fmla="*/ 11247076 w 21052571"/>
              <a:gd name="connsiteY1267" fmla="*/ 4676980 h 8402012"/>
              <a:gd name="connsiteX1268" fmla="*/ 11260722 w 21052571"/>
              <a:gd name="connsiteY1268" fmla="*/ 4642259 h 8402012"/>
              <a:gd name="connsiteX1269" fmla="*/ 11271310 w 21052571"/>
              <a:gd name="connsiteY1269" fmla="*/ 4643482 h 8402012"/>
              <a:gd name="connsiteX1270" fmla="*/ 9296740 w 21052571"/>
              <a:gd name="connsiteY1270" fmla="*/ 4618208 h 8402012"/>
              <a:gd name="connsiteX1271" fmla="*/ 9360790 w 21052571"/>
              <a:gd name="connsiteY1271" fmla="*/ 4639049 h 8402012"/>
              <a:gd name="connsiteX1272" fmla="*/ 9468608 w 21052571"/>
              <a:gd name="connsiteY1272" fmla="*/ 4645462 h 8402012"/>
              <a:gd name="connsiteX1273" fmla="*/ 9264714 w 21052571"/>
              <a:gd name="connsiteY1273" fmla="*/ 4767300 h 8402012"/>
              <a:gd name="connsiteX1274" fmla="*/ 9258309 w 21052571"/>
              <a:gd name="connsiteY1274" fmla="*/ 4823944 h 8402012"/>
              <a:gd name="connsiteX1275" fmla="*/ 9258309 w 21052571"/>
              <a:gd name="connsiteY1275" fmla="*/ 4709587 h 8402012"/>
              <a:gd name="connsiteX1276" fmla="*/ 9303145 w 21052571"/>
              <a:gd name="connsiteY1276" fmla="*/ 4735237 h 8402012"/>
              <a:gd name="connsiteX1277" fmla="*/ 9303145 w 21052571"/>
              <a:gd name="connsiteY1277" fmla="*/ 4658287 h 8402012"/>
              <a:gd name="connsiteX1278" fmla="*/ 9277524 w 21052571"/>
              <a:gd name="connsiteY1278" fmla="*/ 4671112 h 8402012"/>
              <a:gd name="connsiteX1279" fmla="*/ 9232689 w 21052571"/>
              <a:gd name="connsiteY1279" fmla="*/ 4645462 h 8402012"/>
              <a:gd name="connsiteX1280" fmla="*/ 9296740 w 21052571"/>
              <a:gd name="connsiteY1280" fmla="*/ 4618208 h 8402012"/>
              <a:gd name="connsiteX1281" fmla="*/ 17431379 w 21052571"/>
              <a:gd name="connsiteY1281" fmla="*/ 4613600 h 8402012"/>
              <a:gd name="connsiteX1282" fmla="*/ 17394519 w 21052571"/>
              <a:gd name="connsiteY1282" fmla="*/ 4646667 h 8402012"/>
              <a:gd name="connsiteX1283" fmla="*/ 17431379 w 21052571"/>
              <a:gd name="connsiteY1283" fmla="*/ 4613600 h 8402012"/>
              <a:gd name="connsiteX1284" fmla="*/ 11298217 w 21052571"/>
              <a:gd name="connsiteY1284" fmla="*/ 4611724 h 8402012"/>
              <a:gd name="connsiteX1285" fmla="*/ 11280255 w 21052571"/>
              <a:gd name="connsiteY1285" fmla="*/ 4624568 h 8402012"/>
              <a:gd name="connsiteX1286" fmla="*/ 11298217 w 21052571"/>
              <a:gd name="connsiteY1286" fmla="*/ 4611724 h 8402012"/>
              <a:gd name="connsiteX1287" fmla="*/ 8777674 w 21052571"/>
              <a:gd name="connsiteY1287" fmla="*/ 4578549 h 8402012"/>
              <a:gd name="connsiteX1288" fmla="*/ 8814566 w 21052571"/>
              <a:gd name="connsiteY1288" fmla="*/ 4592091 h 8402012"/>
              <a:gd name="connsiteX1289" fmla="*/ 8777674 w 21052571"/>
              <a:gd name="connsiteY1289" fmla="*/ 4578549 h 8402012"/>
              <a:gd name="connsiteX1290" fmla="*/ 17673163 w 21052571"/>
              <a:gd name="connsiteY1290" fmla="*/ 4578546 h 8402012"/>
              <a:gd name="connsiteX1291" fmla="*/ 17655199 w 21052571"/>
              <a:gd name="connsiteY1291" fmla="*/ 4610616 h 8402012"/>
              <a:gd name="connsiteX1292" fmla="*/ 17673163 w 21052571"/>
              <a:gd name="connsiteY1292" fmla="*/ 4578546 h 8402012"/>
              <a:gd name="connsiteX1293" fmla="*/ 8738767 w 21052571"/>
              <a:gd name="connsiteY1293" fmla="*/ 4578546 h 8402012"/>
              <a:gd name="connsiteX1294" fmla="*/ 8733706 w 21052571"/>
              <a:gd name="connsiteY1294" fmla="*/ 4608269 h 8402012"/>
              <a:gd name="connsiteX1295" fmla="*/ 8728037 w 21052571"/>
              <a:gd name="connsiteY1295" fmla="*/ 4642987 h 8402012"/>
              <a:gd name="connsiteX1296" fmla="*/ 8729183 w 21052571"/>
              <a:gd name="connsiteY1296" fmla="*/ 4644335 h 8402012"/>
              <a:gd name="connsiteX1297" fmla="*/ 8722619 w 21052571"/>
              <a:gd name="connsiteY1297" fmla="*/ 4657985 h 8402012"/>
              <a:gd name="connsiteX1298" fmla="*/ 8724465 w 21052571"/>
              <a:gd name="connsiteY1298" fmla="*/ 4638790 h 8402012"/>
              <a:gd name="connsiteX1299" fmla="*/ 8727446 w 21052571"/>
              <a:gd name="connsiteY1299" fmla="*/ 4642293 h 8402012"/>
              <a:gd name="connsiteX1300" fmla="*/ 8722242 w 21052571"/>
              <a:gd name="connsiteY1300" fmla="*/ 4625204 h 8402012"/>
              <a:gd name="connsiteX1301" fmla="*/ 8738767 w 21052571"/>
              <a:gd name="connsiteY1301" fmla="*/ 4578546 h 8402012"/>
              <a:gd name="connsiteX1302" fmla="*/ 18831843 w 21052571"/>
              <a:gd name="connsiteY1302" fmla="*/ 4554847 h 8402012"/>
              <a:gd name="connsiteX1303" fmla="*/ 18837271 w 21052571"/>
              <a:gd name="connsiteY1303" fmla="*/ 4610672 h 8402012"/>
              <a:gd name="connsiteX1304" fmla="*/ 18792739 w 21052571"/>
              <a:gd name="connsiteY1304" fmla="*/ 4610672 h 8402012"/>
              <a:gd name="connsiteX1305" fmla="*/ 18831843 w 21052571"/>
              <a:gd name="connsiteY1305" fmla="*/ 4554847 h 8402012"/>
              <a:gd name="connsiteX1306" fmla="*/ 18886479 w 21052571"/>
              <a:gd name="connsiteY1306" fmla="*/ 4550108 h 8402012"/>
              <a:gd name="connsiteX1307" fmla="*/ 18849615 w 21052571"/>
              <a:gd name="connsiteY1307" fmla="*/ 4624891 h 8402012"/>
              <a:gd name="connsiteX1308" fmla="*/ 18886479 w 21052571"/>
              <a:gd name="connsiteY1308" fmla="*/ 4550108 h 8402012"/>
              <a:gd name="connsiteX1309" fmla="*/ 17242847 w 21052571"/>
              <a:gd name="connsiteY1309" fmla="*/ 4550108 h 8402012"/>
              <a:gd name="connsiteX1310" fmla="*/ 17298687 w 21052571"/>
              <a:gd name="connsiteY1310" fmla="*/ 4569659 h 8402012"/>
              <a:gd name="connsiteX1311" fmla="*/ 17242847 w 21052571"/>
              <a:gd name="connsiteY1311" fmla="*/ 4550108 h 8402012"/>
              <a:gd name="connsiteX1312" fmla="*/ 9398577 w 21052571"/>
              <a:gd name="connsiteY1312" fmla="*/ 4550108 h 8402012"/>
              <a:gd name="connsiteX1313" fmla="*/ 9416539 w 21052571"/>
              <a:gd name="connsiteY1313" fmla="*/ 4582214 h 8402012"/>
              <a:gd name="connsiteX1314" fmla="*/ 9398577 w 21052571"/>
              <a:gd name="connsiteY1314" fmla="*/ 4550108 h 8402012"/>
              <a:gd name="connsiteX1315" fmla="*/ 18211595 w 21052571"/>
              <a:gd name="connsiteY1315" fmla="*/ 4547306 h 8402012"/>
              <a:gd name="connsiteX1316" fmla="*/ 18246615 w 21052571"/>
              <a:gd name="connsiteY1316" fmla="*/ 4550537 h 8402012"/>
              <a:gd name="connsiteX1317" fmla="*/ 18190791 w 21052571"/>
              <a:gd name="connsiteY1317" fmla="*/ 4582852 h 8402012"/>
              <a:gd name="connsiteX1318" fmla="*/ 18211595 w 21052571"/>
              <a:gd name="connsiteY1318" fmla="*/ 4547306 h 8402012"/>
              <a:gd name="connsiteX1319" fmla="*/ 17521595 w 21052571"/>
              <a:gd name="connsiteY1319" fmla="*/ 4541769 h 8402012"/>
              <a:gd name="connsiteX1320" fmla="*/ 17568783 w 21052571"/>
              <a:gd name="connsiteY1320" fmla="*/ 4547398 h 8402012"/>
              <a:gd name="connsiteX1321" fmla="*/ 17489311 w 21052571"/>
              <a:gd name="connsiteY1321" fmla="*/ 4579559 h 8402012"/>
              <a:gd name="connsiteX1322" fmla="*/ 17521595 w 21052571"/>
              <a:gd name="connsiteY1322" fmla="*/ 4541769 h 8402012"/>
              <a:gd name="connsiteX1323" fmla="*/ 10380437 w 21052571"/>
              <a:gd name="connsiteY1323" fmla="*/ 4534505 h 8402012"/>
              <a:gd name="connsiteX1324" fmla="*/ 10299456 w 21052571"/>
              <a:gd name="connsiteY1324" fmla="*/ 4579672 h 8402012"/>
              <a:gd name="connsiteX1325" fmla="*/ 10414199 w 21052571"/>
              <a:gd name="connsiteY1325" fmla="*/ 4534705 h 8402012"/>
              <a:gd name="connsiteX1326" fmla="*/ 10380437 w 21052571"/>
              <a:gd name="connsiteY1326" fmla="*/ 4534505 h 8402012"/>
              <a:gd name="connsiteX1327" fmla="*/ 10828389 w 21052571"/>
              <a:gd name="connsiteY1327" fmla="*/ 4522962 h 8402012"/>
              <a:gd name="connsiteX1328" fmla="*/ 10867104 w 21052571"/>
              <a:gd name="connsiteY1328" fmla="*/ 4548816 h 8402012"/>
              <a:gd name="connsiteX1329" fmla="*/ 10828389 w 21052571"/>
              <a:gd name="connsiteY1329" fmla="*/ 4522962 h 8402012"/>
              <a:gd name="connsiteX1330" fmla="*/ 10433502 w 21052571"/>
              <a:gd name="connsiteY1330" fmla="*/ 4521858 h 8402012"/>
              <a:gd name="connsiteX1331" fmla="*/ 10452805 w 21052571"/>
              <a:gd name="connsiteY1331" fmla="*/ 4547553 h 8402012"/>
              <a:gd name="connsiteX1332" fmla="*/ 10433502 w 21052571"/>
              <a:gd name="connsiteY1332" fmla="*/ 4521858 h 8402012"/>
              <a:gd name="connsiteX1333" fmla="*/ 17469355 w 21052571"/>
              <a:gd name="connsiteY1333" fmla="*/ 4521671 h 8402012"/>
              <a:gd name="connsiteX1334" fmla="*/ 17451391 w 21052571"/>
              <a:gd name="connsiteY1334" fmla="*/ 4548971 h 8402012"/>
              <a:gd name="connsiteX1335" fmla="*/ 17469355 w 21052571"/>
              <a:gd name="connsiteY1335" fmla="*/ 4521671 h 8402012"/>
              <a:gd name="connsiteX1336" fmla="*/ 12132408 w 21052571"/>
              <a:gd name="connsiteY1336" fmla="*/ 4521671 h 8402012"/>
              <a:gd name="connsiteX1337" fmla="*/ 12114446 w 21052571"/>
              <a:gd name="connsiteY1337" fmla="*/ 4548971 h 8402012"/>
              <a:gd name="connsiteX1338" fmla="*/ 12132408 w 21052571"/>
              <a:gd name="connsiteY1338" fmla="*/ 4521671 h 8402012"/>
              <a:gd name="connsiteX1339" fmla="*/ 15988222 w 21052571"/>
              <a:gd name="connsiteY1339" fmla="*/ 4521668 h 8402012"/>
              <a:gd name="connsiteX1340" fmla="*/ 16018966 w 21052571"/>
              <a:gd name="connsiteY1340" fmla="*/ 4521668 h 8402012"/>
              <a:gd name="connsiteX1341" fmla="*/ 16006668 w 21052571"/>
              <a:gd name="connsiteY1341" fmla="*/ 4577512 h 8402012"/>
              <a:gd name="connsiteX1342" fmla="*/ 15982074 w 21052571"/>
              <a:gd name="connsiteY1342" fmla="*/ 4534078 h 8402012"/>
              <a:gd name="connsiteX1343" fmla="*/ 15988222 w 21052571"/>
              <a:gd name="connsiteY1343" fmla="*/ 4521668 h 8402012"/>
              <a:gd name="connsiteX1344" fmla="*/ 11593073 w 21052571"/>
              <a:gd name="connsiteY1344" fmla="*/ 4513221 h 8402012"/>
              <a:gd name="connsiteX1345" fmla="*/ 11620436 w 21052571"/>
              <a:gd name="connsiteY1345" fmla="*/ 4534554 h 8402012"/>
              <a:gd name="connsiteX1346" fmla="*/ 11375050 w 21052571"/>
              <a:gd name="connsiteY1346" fmla="*/ 4591707 h 8402012"/>
              <a:gd name="connsiteX1347" fmla="*/ 11503688 w 21052571"/>
              <a:gd name="connsiteY1347" fmla="*/ 4540904 h 8402012"/>
              <a:gd name="connsiteX1348" fmla="*/ 11593073 w 21052571"/>
              <a:gd name="connsiteY1348" fmla="*/ 4513221 h 8402012"/>
              <a:gd name="connsiteX1349" fmla="*/ 15504608 w 21052571"/>
              <a:gd name="connsiteY1349" fmla="*/ 4502711 h 8402012"/>
              <a:gd name="connsiteX1350" fmla="*/ 15516584 w 21052571"/>
              <a:gd name="connsiteY1350" fmla="*/ 4521975 h 8402012"/>
              <a:gd name="connsiteX1351" fmla="*/ 15498622 w 21052571"/>
              <a:gd name="connsiteY1351" fmla="*/ 4521975 h 8402012"/>
              <a:gd name="connsiteX1352" fmla="*/ 15504608 w 21052571"/>
              <a:gd name="connsiteY1352" fmla="*/ 4502711 h 8402012"/>
              <a:gd name="connsiteX1353" fmla="*/ 15969496 w 21052571"/>
              <a:gd name="connsiteY1353" fmla="*/ 4502238 h 8402012"/>
              <a:gd name="connsiteX1354" fmla="*/ 15980982 w 21052571"/>
              <a:gd name="connsiteY1354" fmla="*/ 4504797 h 8402012"/>
              <a:gd name="connsiteX1355" fmla="*/ 15967854 w 21052571"/>
              <a:gd name="connsiteY1355" fmla="*/ 4525272 h 8402012"/>
              <a:gd name="connsiteX1356" fmla="*/ 15969496 w 21052571"/>
              <a:gd name="connsiteY1356" fmla="*/ 4502238 h 8402012"/>
              <a:gd name="connsiteX1357" fmla="*/ 18128483 w 21052571"/>
              <a:gd name="connsiteY1357" fmla="*/ 4497969 h 8402012"/>
              <a:gd name="connsiteX1358" fmla="*/ 18147099 w 21052571"/>
              <a:gd name="connsiteY1358" fmla="*/ 4549044 h 8402012"/>
              <a:gd name="connsiteX1359" fmla="*/ 18091255 w 21052571"/>
              <a:gd name="connsiteY1359" fmla="*/ 4549044 h 8402012"/>
              <a:gd name="connsiteX1360" fmla="*/ 18128483 w 21052571"/>
              <a:gd name="connsiteY1360" fmla="*/ 4497969 h 8402012"/>
              <a:gd name="connsiteX1361" fmla="*/ 10605081 w 21052571"/>
              <a:gd name="connsiteY1361" fmla="*/ 4496163 h 8402012"/>
              <a:gd name="connsiteX1362" fmla="*/ 10580417 w 21052571"/>
              <a:gd name="connsiteY1362" fmla="*/ 4509010 h 8402012"/>
              <a:gd name="connsiteX1363" fmla="*/ 10510713 w 21052571"/>
              <a:gd name="connsiteY1363" fmla="*/ 4547553 h 8402012"/>
              <a:gd name="connsiteX1364" fmla="*/ 10510713 w 21052571"/>
              <a:gd name="connsiteY1364" fmla="*/ 4610720 h 8402012"/>
              <a:gd name="connsiteX1365" fmla="*/ 10573983 w 21052571"/>
              <a:gd name="connsiteY1365" fmla="*/ 4586095 h 8402012"/>
              <a:gd name="connsiteX1366" fmla="*/ 10624384 w 21052571"/>
              <a:gd name="connsiteY1366" fmla="*/ 4547553 h 8402012"/>
              <a:gd name="connsiteX1367" fmla="*/ 10605081 w 21052571"/>
              <a:gd name="connsiteY1367" fmla="*/ 4496163 h 8402012"/>
              <a:gd name="connsiteX1368" fmla="*/ 11329787 w 21052571"/>
              <a:gd name="connsiteY1368" fmla="*/ 4494038 h 8402012"/>
              <a:gd name="connsiteX1369" fmla="*/ 11355020 w 21052571"/>
              <a:gd name="connsiteY1369" fmla="*/ 4504829 h 8402012"/>
              <a:gd name="connsiteX1370" fmla="*/ 11027968 w 21052571"/>
              <a:gd name="connsiteY1370" fmla="*/ 4639289 h 8402012"/>
              <a:gd name="connsiteX1371" fmla="*/ 10945400 w 21052571"/>
              <a:gd name="connsiteY1371" fmla="*/ 4729646 h 8402012"/>
              <a:gd name="connsiteX1372" fmla="*/ 10913231 w 21052571"/>
              <a:gd name="connsiteY1372" fmla="*/ 4723192 h 8402012"/>
              <a:gd name="connsiteX1373" fmla="*/ 10792061 w 21052571"/>
              <a:gd name="connsiteY1373" fmla="*/ 4723192 h 8402012"/>
              <a:gd name="connsiteX1374" fmla="*/ 10848893 w 21052571"/>
              <a:gd name="connsiteY1374" fmla="*/ 4678013 h 8402012"/>
              <a:gd name="connsiteX1375" fmla="*/ 10861761 w 21052571"/>
              <a:gd name="connsiteY1375" fmla="*/ 4632835 h 8402012"/>
              <a:gd name="connsiteX1376" fmla="*/ 10913231 w 21052571"/>
              <a:gd name="connsiteY1376" fmla="*/ 4613472 h 8402012"/>
              <a:gd name="connsiteX1377" fmla="*/ 11027968 w 21052571"/>
              <a:gd name="connsiteY1377" fmla="*/ 4582278 h 8402012"/>
              <a:gd name="connsiteX1378" fmla="*/ 11079438 w 21052571"/>
              <a:gd name="connsiteY1378" fmla="*/ 4569369 h 8402012"/>
              <a:gd name="connsiteX1379" fmla="*/ 11105173 w 21052571"/>
              <a:gd name="connsiteY1379" fmla="*/ 4550007 h 8402012"/>
              <a:gd name="connsiteX1380" fmla="*/ 11245645 w 21052571"/>
              <a:gd name="connsiteY1380" fmla="*/ 4511283 h 8402012"/>
              <a:gd name="connsiteX1381" fmla="*/ 11329787 w 21052571"/>
              <a:gd name="connsiteY1381" fmla="*/ 4494038 h 8402012"/>
              <a:gd name="connsiteX1382" fmla="*/ 10886462 w 21052571"/>
              <a:gd name="connsiteY1382" fmla="*/ 4490646 h 8402012"/>
              <a:gd name="connsiteX1383" fmla="*/ 10905820 w 21052571"/>
              <a:gd name="connsiteY1383" fmla="*/ 4522962 h 8402012"/>
              <a:gd name="connsiteX1384" fmla="*/ 10886462 w 21052571"/>
              <a:gd name="connsiteY1384" fmla="*/ 4490646 h 8402012"/>
              <a:gd name="connsiteX1385" fmla="*/ 19298799 w 21052571"/>
              <a:gd name="connsiteY1385" fmla="*/ 4488492 h 8402012"/>
              <a:gd name="connsiteX1386" fmla="*/ 19285671 w 21052571"/>
              <a:gd name="connsiteY1386" fmla="*/ 4520601 h 8402012"/>
              <a:gd name="connsiteX1387" fmla="*/ 19298799 w 21052571"/>
              <a:gd name="connsiteY1387" fmla="*/ 4488492 h 8402012"/>
              <a:gd name="connsiteX1388" fmla="*/ 18045543 w 21052571"/>
              <a:gd name="connsiteY1388" fmla="*/ 4488492 h 8402012"/>
              <a:gd name="connsiteX1389" fmla="*/ 18071227 w 21052571"/>
              <a:gd name="connsiteY1389" fmla="*/ 4520601 h 8402012"/>
              <a:gd name="connsiteX1390" fmla="*/ 18039123 w 21052571"/>
              <a:gd name="connsiteY1390" fmla="*/ 4501336 h 8402012"/>
              <a:gd name="connsiteX1391" fmla="*/ 18045543 w 21052571"/>
              <a:gd name="connsiteY1391" fmla="*/ 4488492 h 8402012"/>
              <a:gd name="connsiteX1392" fmla="*/ 16786775 w 21052571"/>
              <a:gd name="connsiteY1392" fmla="*/ 4488492 h 8402012"/>
              <a:gd name="connsiteX1393" fmla="*/ 16768870 w 21052571"/>
              <a:gd name="connsiteY1393" fmla="*/ 4520601 h 8402012"/>
              <a:gd name="connsiteX1394" fmla="*/ 16786775 w 21052571"/>
              <a:gd name="connsiteY1394" fmla="*/ 4488492 h 8402012"/>
              <a:gd name="connsiteX1395" fmla="*/ 15824664 w 21052571"/>
              <a:gd name="connsiteY1395" fmla="*/ 4488492 h 8402012"/>
              <a:gd name="connsiteX1396" fmla="*/ 15806702 w 21052571"/>
              <a:gd name="connsiteY1396" fmla="*/ 4520601 h 8402012"/>
              <a:gd name="connsiteX1397" fmla="*/ 15824664 w 21052571"/>
              <a:gd name="connsiteY1397" fmla="*/ 4488492 h 8402012"/>
              <a:gd name="connsiteX1398" fmla="*/ 15203758 w 21052571"/>
              <a:gd name="connsiteY1398" fmla="*/ 4488492 h 8402012"/>
              <a:gd name="connsiteX1399" fmla="*/ 15185796 w 21052571"/>
              <a:gd name="connsiteY1399" fmla="*/ 4520601 h 8402012"/>
              <a:gd name="connsiteX1400" fmla="*/ 15203758 w 21052571"/>
              <a:gd name="connsiteY1400" fmla="*/ 4488492 h 8402012"/>
              <a:gd name="connsiteX1401" fmla="*/ 21021827 w 21052571"/>
              <a:gd name="connsiteY1401" fmla="*/ 4488489 h 8402012"/>
              <a:gd name="connsiteX1402" fmla="*/ 21052571 w 21052571"/>
              <a:gd name="connsiteY1402" fmla="*/ 4531923 h 8402012"/>
              <a:gd name="connsiteX1403" fmla="*/ 21015679 w 21052571"/>
              <a:gd name="connsiteY1403" fmla="*/ 4544333 h 8402012"/>
              <a:gd name="connsiteX1404" fmla="*/ 21021827 w 21052571"/>
              <a:gd name="connsiteY1404" fmla="*/ 4488489 h 8402012"/>
              <a:gd name="connsiteX1405" fmla="*/ 11356548 w 21052571"/>
              <a:gd name="connsiteY1405" fmla="*/ 4476785 h 8402012"/>
              <a:gd name="connsiteX1406" fmla="*/ 11351348 w 21052571"/>
              <a:gd name="connsiteY1406" fmla="*/ 4487464 h 8402012"/>
              <a:gd name="connsiteX1407" fmla="*/ 11353874 w 21052571"/>
              <a:gd name="connsiteY1407" fmla="*/ 4482276 h 8402012"/>
              <a:gd name="connsiteX1408" fmla="*/ 11358926 w 21052571"/>
              <a:gd name="connsiteY1408" fmla="*/ 4471900 h 8402012"/>
              <a:gd name="connsiteX1409" fmla="*/ 11356548 w 21052571"/>
              <a:gd name="connsiteY1409" fmla="*/ 4476785 h 8402012"/>
              <a:gd name="connsiteX1410" fmla="*/ 11358084 w 21052571"/>
              <a:gd name="connsiteY1410" fmla="*/ 4473630 h 8402012"/>
              <a:gd name="connsiteX1411" fmla="*/ 11358926 w 21052571"/>
              <a:gd name="connsiteY1411" fmla="*/ 4471900 h 8402012"/>
              <a:gd name="connsiteX1412" fmla="*/ 8903997 w 21052571"/>
              <a:gd name="connsiteY1412" fmla="*/ 4461474 h 8402012"/>
              <a:gd name="connsiteX1413" fmla="*/ 8858657 w 21052571"/>
              <a:gd name="connsiteY1413" fmla="*/ 4490490 h 8402012"/>
              <a:gd name="connsiteX1414" fmla="*/ 8755483 w 21052571"/>
              <a:gd name="connsiteY1414" fmla="*/ 4542073 h 8402012"/>
              <a:gd name="connsiteX1415" fmla="*/ 8640487 w 21052571"/>
              <a:gd name="connsiteY1415" fmla="*/ 4593656 h 8402012"/>
              <a:gd name="connsiteX1416" fmla="*/ 8711419 w 21052571"/>
              <a:gd name="connsiteY1416" fmla="*/ 4657061 h 8402012"/>
              <a:gd name="connsiteX1417" fmla="*/ 8679177 w 21052571"/>
              <a:gd name="connsiteY1417" fmla="*/ 4708644 h 8402012"/>
              <a:gd name="connsiteX1418" fmla="*/ 8903795 w 21052571"/>
              <a:gd name="connsiteY1418" fmla="*/ 4580760 h 8402012"/>
              <a:gd name="connsiteX1419" fmla="*/ 8916692 w 21052571"/>
              <a:gd name="connsiteY1419" fmla="*/ 4477594 h 8402012"/>
              <a:gd name="connsiteX1420" fmla="*/ 8903997 w 21052571"/>
              <a:gd name="connsiteY1420" fmla="*/ 4461474 h 8402012"/>
              <a:gd name="connsiteX1421" fmla="*/ 9096172 w 21052571"/>
              <a:gd name="connsiteY1421" fmla="*/ 4458250 h 8402012"/>
              <a:gd name="connsiteX1422" fmla="*/ 9109068 w 21052571"/>
              <a:gd name="connsiteY1422" fmla="*/ 4490490 h 8402012"/>
              <a:gd name="connsiteX1423" fmla="*/ 9096172 w 21052571"/>
              <a:gd name="connsiteY1423" fmla="*/ 4458250 h 8402012"/>
              <a:gd name="connsiteX1424" fmla="*/ 9018791 w 21052571"/>
              <a:gd name="connsiteY1424" fmla="*/ 4458250 h 8402012"/>
              <a:gd name="connsiteX1425" fmla="*/ 9038136 w 21052571"/>
              <a:gd name="connsiteY1425" fmla="*/ 4490490 h 8402012"/>
              <a:gd name="connsiteX1426" fmla="*/ 9018791 w 21052571"/>
              <a:gd name="connsiteY1426" fmla="*/ 4458250 h 8402012"/>
              <a:gd name="connsiteX1427" fmla="*/ 15336444 w 21052571"/>
              <a:gd name="connsiteY1427" fmla="*/ 4456721 h 8402012"/>
              <a:gd name="connsiteX1428" fmla="*/ 15299550 w 21052571"/>
              <a:gd name="connsiteY1428" fmla="*/ 4487464 h 8402012"/>
              <a:gd name="connsiteX1429" fmla="*/ 15336444 w 21052571"/>
              <a:gd name="connsiteY1429" fmla="*/ 4456721 h 8402012"/>
              <a:gd name="connsiteX1430" fmla="*/ 10955021 w 21052571"/>
              <a:gd name="connsiteY1430" fmla="*/ 4455098 h 8402012"/>
              <a:gd name="connsiteX1431" fmla="*/ 10918725 w 21052571"/>
              <a:gd name="connsiteY1431" fmla="*/ 4458330 h 8402012"/>
              <a:gd name="connsiteX1432" fmla="*/ 10976799 w 21052571"/>
              <a:gd name="connsiteY1432" fmla="*/ 4490646 h 8402012"/>
              <a:gd name="connsiteX1433" fmla="*/ 10955021 w 21052571"/>
              <a:gd name="connsiteY1433" fmla="*/ 4455098 h 8402012"/>
              <a:gd name="connsiteX1434" fmla="*/ 17957795 w 21052571"/>
              <a:gd name="connsiteY1434" fmla="*/ 4453298 h 8402012"/>
              <a:gd name="connsiteX1435" fmla="*/ 18038055 w 21052571"/>
              <a:gd name="connsiteY1435" fmla="*/ 4476858 h 8402012"/>
              <a:gd name="connsiteX1436" fmla="*/ 17930107 w 21052571"/>
              <a:gd name="connsiteY1436" fmla="*/ 4458243 h 8402012"/>
              <a:gd name="connsiteX1437" fmla="*/ 17957795 w 21052571"/>
              <a:gd name="connsiteY1437" fmla="*/ 4453298 h 8402012"/>
              <a:gd name="connsiteX1438" fmla="*/ 11464578 w 21052571"/>
              <a:gd name="connsiteY1438" fmla="*/ 4452268 h 8402012"/>
              <a:gd name="connsiteX1439" fmla="*/ 11506709 w 21052571"/>
              <a:gd name="connsiteY1439" fmla="*/ 4479401 h 8402012"/>
              <a:gd name="connsiteX1440" fmla="*/ 11431927 w 21052571"/>
              <a:gd name="connsiteY1440" fmla="*/ 4492170 h 8402012"/>
              <a:gd name="connsiteX1441" fmla="*/ 11464578 w 21052571"/>
              <a:gd name="connsiteY1441" fmla="*/ 4452268 h 8402012"/>
              <a:gd name="connsiteX1442" fmla="*/ 9374754 w 21052571"/>
              <a:gd name="connsiteY1442" fmla="*/ 4449044 h 8402012"/>
              <a:gd name="connsiteX1443" fmla="*/ 9383360 w 21052571"/>
              <a:gd name="connsiteY1443" fmla="*/ 4458676 h 8402012"/>
              <a:gd name="connsiteX1444" fmla="*/ 9378423 w 21052571"/>
              <a:gd name="connsiteY1444" fmla="*/ 4477742 h 8402012"/>
              <a:gd name="connsiteX1445" fmla="*/ 9378619 w 21052571"/>
              <a:gd name="connsiteY1445" fmla="*/ 4478014 h 8402012"/>
              <a:gd name="connsiteX1446" fmla="*/ 9360657 w 21052571"/>
              <a:gd name="connsiteY1446" fmla="*/ 4478014 h 8402012"/>
              <a:gd name="connsiteX1447" fmla="*/ 9365646 w 21052571"/>
              <a:gd name="connsiteY1447" fmla="*/ 4460052 h 8402012"/>
              <a:gd name="connsiteX1448" fmla="*/ 9375695 w 21052571"/>
              <a:gd name="connsiteY1448" fmla="*/ 4473966 h 8402012"/>
              <a:gd name="connsiteX1449" fmla="*/ 9365398 w 21052571"/>
              <a:gd name="connsiteY1449" fmla="*/ 4458676 h 8402012"/>
              <a:gd name="connsiteX1450" fmla="*/ 9374754 w 21052571"/>
              <a:gd name="connsiteY1450" fmla="*/ 4449044 h 8402012"/>
              <a:gd name="connsiteX1451" fmla="*/ 17366079 w 21052571"/>
              <a:gd name="connsiteY1451" fmla="*/ 4445836 h 8402012"/>
              <a:gd name="connsiteX1452" fmla="*/ 17431331 w 21052571"/>
              <a:gd name="connsiteY1452" fmla="*/ 4525306 h 8402012"/>
              <a:gd name="connsiteX1453" fmla="*/ 17372711 w 21052571"/>
              <a:gd name="connsiteY1453" fmla="*/ 4525306 h 8402012"/>
              <a:gd name="connsiteX1454" fmla="*/ 17366079 w 21052571"/>
              <a:gd name="connsiteY1454" fmla="*/ 4445836 h 8402012"/>
              <a:gd name="connsiteX1455" fmla="*/ 18455575 w 21052571"/>
              <a:gd name="connsiteY1455" fmla="*/ 4433297 h 8402012"/>
              <a:gd name="connsiteX1456" fmla="*/ 18469411 w 21052571"/>
              <a:gd name="connsiteY1456" fmla="*/ 4458982 h 8402012"/>
              <a:gd name="connsiteX1457" fmla="*/ 18432519 w 21052571"/>
              <a:gd name="connsiteY1457" fmla="*/ 4446140 h 8402012"/>
              <a:gd name="connsiteX1458" fmla="*/ 18455575 w 21052571"/>
              <a:gd name="connsiteY1458" fmla="*/ 4433297 h 8402012"/>
              <a:gd name="connsiteX1459" fmla="*/ 11540338 w 21052571"/>
              <a:gd name="connsiteY1459" fmla="*/ 4431807 h 8402012"/>
              <a:gd name="connsiteX1460" fmla="*/ 11563606 w 21052571"/>
              <a:gd name="connsiteY1460" fmla="*/ 4457345 h 8402012"/>
              <a:gd name="connsiteX1461" fmla="*/ 11519105 w 21052571"/>
              <a:gd name="connsiteY1461" fmla="*/ 4454652 h 8402012"/>
              <a:gd name="connsiteX1462" fmla="*/ 11512377 w 21052571"/>
              <a:gd name="connsiteY1462" fmla="*/ 4448676 h 8402012"/>
              <a:gd name="connsiteX1463" fmla="*/ 11513251 w 21052571"/>
              <a:gd name="connsiteY1463" fmla="*/ 4449846 h 8402012"/>
              <a:gd name="connsiteX1464" fmla="*/ 11516244 w 21052571"/>
              <a:gd name="connsiteY1464" fmla="*/ 4458676 h 8402012"/>
              <a:gd name="connsiteX1465" fmla="*/ 11510257 w 21052571"/>
              <a:gd name="connsiteY1465" fmla="*/ 4477939 h 8402012"/>
              <a:gd name="connsiteX1466" fmla="*/ 11503521 w 21052571"/>
              <a:gd name="connsiteY1466" fmla="*/ 4459478 h 8402012"/>
              <a:gd name="connsiteX1467" fmla="*/ 11509928 w 21052571"/>
              <a:gd name="connsiteY1467" fmla="*/ 4446500 h 8402012"/>
              <a:gd name="connsiteX1468" fmla="*/ 11507762 w 21052571"/>
              <a:gd name="connsiteY1468" fmla="*/ 4444576 h 8402012"/>
              <a:gd name="connsiteX1469" fmla="*/ 11540338 w 21052571"/>
              <a:gd name="connsiteY1469" fmla="*/ 4431807 h 8402012"/>
              <a:gd name="connsiteX1470" fmla="*/ 10716226 w 21052571"/>
              <a:gd name="connsiteY1470" fmla="*/ 4426876 h 8402012"/>
              <a:gd name="connsiteX1471" fmla="*/ 10748335 w 21052571"/>
              <a:gd name="connsiteY1471" fmla="*/ 4459511 h 8402012"/>
              <a:gd name="connsiteX1472" fmla="*/ 10716226 w 21052571"/>
              <a:gd name="connsiteY1472" fmla="*/ 4492146 h 8402012"/>
              <a:gd name="connsiteX1473" fmla="*/ 10716226 w 21052571"/>
              <a:gd name="connsiteY1473" fmla="*/ 4426876 h 8402012"/>
              <a:gd name="connsiteX1474" fmla="*/ 10014741 w 21052571"/>
              <a:gd name="connsiteY1474" fmla="*/ 4426876 h 8402012"/>
              <a:gd name="connsiteX1475" fmla="*/ 10032703 w 21052571"/>
              <a:gd name="connsiteY1475" fmla="*/ 4458982 h 8402012"/>
              <a:gd name="connsiteX1476" fmla="*/ 10014741 w 21052571"/>
              <a:gd name="connsiteY1476" fmla="*/ 4426876 h 8402012"/>
              <a:gd name="connsiteX1477" fmla="*/ 15539128 w 21052571"/>
              <a:gd name="connsiteY1477" fmla="*/ 4421748 h 8402012"/>
              <a:gd name="connsiteX1478" fmla="*/ 15559156 w 21052571"/>
              <a:gd name="connsiteY1478" fmla="*/ 4425881 h 8402012"/>
              <a:gd name="connsiteX1479" fmla="*/ 15489142 w 21052571"/>
              <a:gd name="connsiteY1479" fmla="*/ 4458949 h 8402012"/>
              <a:gd name="connsiteX1480" fmla="*/ 15539128 w 21052571"/>
              <a:gd name="connsiteY1480" fmla="*/ 4421748 h 8402012"/>
              <a:gd name="connsiteX1481" fmla="*/ 9661633 w 21052571"/>
              <a:gd name="connsiteY1481" fmla="*/ 4419118 h 8402012"/>
              <a:gd name="connsiteX1482" fmla="*/ 9706876 w 21052571"/>
              <a:gd name="connsiteY1482" fmla="*/ 4444971 h 8402012"/>
              <a:gd name="connsiteX1483" fmla="*/ 9732729 w 21052571"/>
              <a:gd name="connsiteY1483" fmla="*/ 4483750 h 8402012"/>
              <a:gd name="connsiteX1484" fmla="*/ 9790899 w 21052571"/>
              <a:gd name="connsiteY1484" fmla="*/ 4522530 h 8402012"/>
              <a:gd name="connsiteX1485" fmla="*/ 9609927 w 21052571"/>
              <a:gd name="connsiteY1485" fmla="*/ 4611939 h 8402012"/>
              <a:gd name="connsiteX1486" fmla="*/ 9507591 w 21052571"/>
              <a:gd name="connsiteY1486" fmla="*/ 4611939 h 8402012"/>
              <a:gd name="connsiteX1487" fmla="*/ 9546371 w 21052571"/>
              <a:gd name="connsiteY1487" fmla="*/ 4611939 h 8402012"/>
              <a:gd name="connsiteX1488" fmla="*/ 9577610 w 21052571"/>
              <a:gd name="connsiteY1488" fmla="*/ 4464361 h 8402012"/>
              <a:gd name="connsiteX1489" fmla="*/ 9674559 w 21052571"/>
              <a:gd name="connsiteY1489" fmla="*/ 4477287 h 8402012"/>
              <a:gd name="connsiteX1490" fmla="*/ 9674697 w 21052571"/>
              <a:gd name="connsiteY1490" fmla="*/ 4476977 h 8402012"/>
              <a:gd name="connsiteX1491" fmla="*/ 9673982 w 21052571"/>
              <a:gd name="connsiteY1491" fmla="*/ 4456268 h 8402012"/>
              <a:gd name="connsiteX1492" fmla="*/ 9678940 w 21052571"/>
              <a:gd name="connsiteY1492" fmla="*/ 4453559 h 8402012"/>
              <a:gd name="connsiteX1493" fmla="*/ 9686569 w 21052571"/>
              <a:gd name="connsiteY1493" fmla="*/ 4458586 h 8402012"/>
              <a:gd name="connsiteX1494" fmla="*/ 9687486 w 21052571"/>
              <a:gd name="connsiteY1494" fmla="*/ 4457897 h 8402012"/>
              <a:gd name="connsiteX1495" fmla="*/ 9661633 w 21052571"/>
              <a:gd name="connsiteY1495" fmla="*/ 4419118 h 8402012"/>
              <a:gd name="connsiteX1496" fmla="*/ 383018 w 21052571"/>
              <a:gd name="connsiteY1496" fmla="*/ 4418305 h 8402012"/>
              <a:gd name="connsiteX1497" fmla="*/ 439616 w 21052571"/>
              <a:gd name="connsiteY1497" fmla="*/ 4426508 h 8402012"/>
              <a:gd name="connsiteX1498" fmla="*/ 341175 w 21052571"/>
              <a:gd name="connsiteY1498" fmla="*/ 4459322 h 8402012"/>
              <a:gd name="connsiteX1499" fmla="*/ 383018 w 21052571"/>
              <a:gd name="connsiteY1499" fmla="*/ 4418305 h 8402012"/>
              <a:gd name="connsiteX1500" fmla="*/ 17280143 w 21052571"/>
              <a:gd name="connsiteY1500" fmla="*/ 4416376 h 8402012"/>
              <a:gd name="connsiteX1501" fmla="*/ 17341291 w 21052571"/>
              <a:gd name="connsiteY1501" fmla="*/ 4426095 h 8402012"/>
              <a:gd name="connsiteX1502" fmla="*/ 17321723 w 21052571"/>
              <a:gd name="connsiteY1502" fmla="*/ 4477932 h 8402012"/>
              <a:gd name="connsiteX1503" fmla="*/ 17289111 w 21052571"/>
              <a:gd name="connsiteY1503" fmla="*/ 4471453 h 8402012"/>
              <a:gd name="connsiteX1504" fmla="*/ 17223887 w 21052571"/>
              <a:gd name="connsiteY1504" fmla="*/ 4445534 h 8402012"/>
              <a:gd name="connsiteX1505" fmla="*/ 17280143 w 21052571"/>
              <a:gd name="connsiteY1505" fmla="*/ 4416376 h 8402012"/>
              <a:gd name="connsiteX1506" fmla="*/ 11931121 w 21052571"/>
              <a:gd name="connsiteY1506" fmla="*/ 4412654 h 8402012"/>
              <a:gd name="connsiteX1507" fmla="*/ 11956957 w 21052571"/>
              <a:gd name="connsiteY1507" fmla="*/ 4445267 h 8402012"/>
              <a:gd name="connsiteX1508" fmla="*/ 11764257 w 21052571"/>
              <a:gd name="connsiteY1508" fmla="*/ 4490926 h 8402012"/>
              <a:gd name="connsiteX1509" fmla="*/ 11680288 w 21052571"/>
              <a:gd name="connsiteY1509" fmla="*/ 4510493 h 8402012"/>
              <a:gd name="connsiteX1510" fmla="*/ 11632146 w 21052571"/>
              <a:gd name="connsiteY1510" fmla="*/ 4516914 h 8402012"/>
              <a:gd name="connsiteX1511" fmla="*/ 11619328 w 21052571"/>
              <a:gd name="connsiteY1511" fmla="*/ 4506123 h 8402012"/>
              <a:gd name="connsiteX1512" fmla="*/ 11624279 w 21052571"/>
              <a:gd name="connsiteY1512" fmla="*/ 4523463 h 8402012"/>
              <a:gd name="connsiteX1513" fmla="*/ 11612034 w 21052571"/>
              <a:gd name="connsiteY1513" fmla="*/ 4521157 h 8402012"/>
              <a:gd name="connsiteX1514" fmla="*/ 11617665 w 21052571"/>
              <a:gd name="connsiteY1514" fmla="*/ 4504723 h 8402012"/>
              <a:gd name="connsiteX1515" fmla="*/ 11616772 w 21052571"/>
              <a:gd name="connsiteY1515" fmla="*/ 4503971 h 8402012"/>
              <a:gd name="connsiteX1516" fmla="*/ 11618067 w 21052571"/>
              <a:gd name="connsiteY1516" fmla="*/ 4503548 h 8402012"/>
              <a:gd name="connsiteX1517" fmla="*/ 11618354 w 21052571"/>
              <a:gd name="connsiteY1517" fmla="*/ 4502711 h 8402012"/>
              <a:gd name="connsiteX1518" fmla="*/ 11618548 w 21052571"/>
              <a:gd name="connsiteY1518" fmla="*/ 4503391 h 8402012"/>
              <a:gd name="connsiteX1519" fmla="*/ 11796554 w 21052571"/>
              <a:gd name="connsiteY1519" fmla="*/ 4445267 h 8402012"/>
              <a:gd name="connsiteX1520" fmla="*/ 11885906 w 21052571"/>
              <a:gd name="connsiteY1520" fmla="*/ 4425699 h 8402012"/>
              <a:gd name="connsiteX1521" fmla="*/ 11931121 w 21052571"/>
              <a:gd name="connsiteY1521" fmla="*/ 4412654 h 8402012"/>
              <a:gd name="connsiteX1522" fmla="*/ 10624384 w 21052571"/>
              <a:gd name="connsiteY1522" fmla="*/ 4412654 h 8402012"/>
              <a:gd name="connsiteX1523" fmla="*/ 10605081 w 21052571"/>
              <a:gd name="connsiteY1523" fmla="*/ 4444773 h 8402012"/>
              <a:gd name="connsiteX1524" fmla="*/ 10660275 w 21052571"/>
              <a:gd name="connsiteY1524" fmla="*/ 4459226 h 8402012"/>
              <a:gd name="connsiteX1525" fmla="*/ 10673742 w 21052571"/>
              <a:gd name="connsiteY1525" fmla="*/ 4474493 h 8402012"/>
              <a:gd name="connsiteX1526" fmla="*/ 10668826 w 21052571"/>
              <a:gd name="connsiteY1526" fmla="*/ 4458676 h 8402012"/>
              <a:gd name="connsiteX1527" fmla="*/ 10686788 w 21052571"/>
              <a:gd name="connsiteY1527" fmla="*/ 4458676 h 8402012"/>
              <a:gd name="connsiteX1528" fmla="*/ 10675627 w 21052571"/>
              <a:gd name="connsiteY1528" fmla="*/ 4476630 h 8402012"/>
              <a:gd name="connsiteX1529" fmla="*/ 10675858 w 21052571"/>
              <a:gd name="connsiteY1529" fmla="*/ 4476892 h 8402012"/>
              <a:gd name="connsiteX1530" fmla="*/ 10675464 w 21052571"/>
              <a:gd name="connsiteY1530" fmla="*/ 4476892 h 8402012"/>
              <a:gd name="connsiteX1531" fmla="*/ 10674813 w 21052571"/>
              <a:gd name="connsiteY1531" fmla="*/ 4477939 h 8402012"/>
              <a:gd name="connsiteX1532" fmla="*/ 10674487 w 21052571"/>
              <a:gd name="connsiteY1532" fmla="*/ 4476892 h 8402012"/>
              <a:gd name="connsiteX1533" fmla="*/ 10659772 w 21052571"/>
              <a:gd name="connsiteY1533" fmla="*/ 4476892 h 8402012"/>
              <a:gd name="connsiteX1534" fmla="*/ 10643687 w 21052571"/>
              <a:gd name="connsiteY1534" fmla="*/ 4496163 h 8402012"/>
              <a:gd name="connsiteX1535" fmla="*/ 10637253 w 21052571"/>
              <a:gd name="connsiteY1535" fmla="*/ 4579672 h 8402012"/>
              <a:gd name="connsiteX1536" fmla="*/ 10753069 w 21052571"/>
              <a:gd name="connsiteY1536" fmla="*/ 4592519 h 8402012"/>
              <a:gd name="connsiteX1537" fmla="*/ 10439936 w 21052571"/>
              <a:gd name="connsiteY1537" fmla="*/ 4758466 h 8402012"/>
              <a:gd name="connsiteX1538" fmla="*/ 10363798 w 21052571"/>
              <a:gd name="connsiteY1538" fmla="*/ 4784161 h 8402012"/>
              <a:gd name="connsiteX1539" fmla="*/ 10293021 w 21052571"/>
              <a:gd name="connsiteY1539" fmla="*/ 4834480 h 8402012"/>
              <a:gd name="connsiteX1540" fmla="*/ 10133238 w 21052571"/>
              <a:gd name="connsiteY1540" fmla="*/ 4866599 h 8402012"/>
              <a:gd name="connsiteX1541" fmla="*/ 10241548 w 21052571"/>
              <a:gd name="connsiteY1541" fmla="*/ 4784161 h 8402012"/>
              <a:gd name="connsiteX1542" fmla="*/ 10254416 w 21052571"/>
              <a:gd name="connsiteY1542" fmla="*/ 4674957 h 8402012"/>
              <a:gd name="connsiteX1543" fmla="*/ 10273719 w 21052571"/>
              <a:gd name="connsiteY1543" fmla="*/ 4707076 h 8402012"/>
              <a:gd name="connsiteX1544" fmla="*/ 10267284 w 21052571"/>
              <a:gd name="connsiteY1544" fmla="*/ 4597872 h 8402012"/>
              <a:gd name="connsiteX1545" fmla="*/ 10191146 w 21052571"/>
              <a:gd name="connsiteY1545" fmla="*/ 4560400 h 8402012"/>
              <a:gd name="connsiteX1546" fmla="*/ 10472107 w 21052571"/>
              <a:gd name="connsiteY1546" fmla="*/ 4457620 h 8402012"/>
              <a:gd name="connsiteX1547" fmla="*/ 10472107 w 21052571"/>
              <a:gd name="connsiteY1547" fmla="*/ 4521858 h 8402012"/>
              <a:gd name="connsiteX1548" fmla="*/ 10624384 w 21052571"/>
              <a:gd name="connsiteY1548" fmla="*/ 4412654 h 8402012"/>
              <a:gd name="connsiteX1549" fmla="*/ 20902203 w 21052571"/>
              <a:gd name="connsiteY1549" fmla="*/ 4396919 h 8402012"/>
              <a:gd name="connsiteX1550" fmla="*/ 20957747 w 21052571"/>
              <a:gd name="connsiteY1550" fmla="*/ 4425789 h 8402012"/>
              <a:gd name="connsiteX1551" fmla="*/ 20945107 w 21052571"/>
              <a:gd name="connsiteY1551" fmla="*/ 4477926 h 8402012"/>
              <a:gd name="connsiteX1552" fmla="*/ 20882963 w 21052571"/>
              <a:gd name="connsiteY1552" fmla="*/ 4412754 h 8402012"/>
              <a:gd name="connsiteX1553" fmla="*/ 20902203 w 21052571"/>
              <a:gd name="connsiteY1553" fmla="*/ 4396919 h 8402012"/>
              <a:gd name="connsiteX1554" fmla="*/ 17149399 w 21052571"/>
              <a:gd name="connsiteY1554" fmla="*/ 4395190 h 8402012"/>
              <a:gd name="connsiteX1555" fmla="*/ 17165975 w 21052571"/>
              <a:gd name="connsiteY1555" fmla="*/ 4396383 h 8402012"/>
              <a:gd name="connsiteX1556" fmla="*/ 17110131 w 21052571"/>
              <a:gd name="connsiteY1556" fmla="*/ 4429562 h 8402012"/>
              <a:gd name="connsiteX1557" fmla="*/ 17149399 w 21052571"/>
              <a:gd name="connsiteY1557" fmla="*/ 4395190 h 8402012"/>
              <a:gd name="connsiteX1558" fmla="*/ 11655876 w 21052571"/>
              <a:gd name="connsiteY1558" fmla="*/ 4395190 h 8402012"/>
              <a:gd name="connsiteX1559" fmla="*/ 11672597 w 21052571"/>
              <a:gd name="connsiteY1559" fmla="*/ 4396383 h 8402012"/>
              <a:gd name="connsiteX1560" fmla="*/ 11616772 w 21052571"/>
              <a:gd name="connsiteY1560" fmla="*/ 4429562 h 8402012"/>
              <a:gd name="connsiteX1561" fmla="*/ 11655876 w 21052571"/>
              <a:gd name="connsiteY1561" fmla="*/ 4395190 h 8402012"/>
              <a:gd name="connsiteX1562" fmla="*/ 19189879 w 21052571"/>
              <a:gd name="connsiteY1562" fmla="*/ 4393697 h 8402012"/>
              <a:gd name="connsiteX1563" fmla="*/ 19171919 w 21052571"/>
              <a:gd name="connsiteY1563" fmla="*/ 4425806 h 8402012"/>
              <a:gd name="connsiteX1564" fmla="*/ 19189879 w 21052571"/>
              <a:gd name="connsiteY1564" fmla="*/ 4393697 h 8402012"/>
              <a:gd name="connsiteX1565" fmla="*/ 17848535 w 21052571"/>
              <a:gd name="connsiteY1565" fmla="*/ 4393697 h 8402012"/>
              <a:gd name="connsiteX1566" fmla="*/ 17830571 w 21052571"/>
              <a:gd name="connsiteY1566" fmla="*/ 4425806 h 8402012"/>
              <a:gd name="connsiteX1567" fmla="*/ 17848535 w 21052571"/>
              <a:gd name="connsiteY1567" fmla="*/ 4393697 h 8402012"/>
              <a:gd name="connsiteX1568" fmla="*/ 17185967 w 21052571"/>
              <a:gd name="connsiteY1568" fmla="*/ 4393697 h 8402012"/>
              <a:gd name="connsiteX1569" fmla="*/ 17222831 w 21052571"/>
              <a:gd name="connsiteY1569" fmla="*/ 4412850 h 8402012"/>
              <a:gd name="connsiteX1570" fmla="*/ 17197551 w 21052571"/>
              <a:gd name="connsiteY1570" fmla="*/ 4444772 h 8402012"/>
              <a:gd name="connsiteX1571" fmla="*/ 17185967 w 21052571"/>
              <a:gd name="connsiteY1571" fmla="*/ 4393697 h 8402012"/>
              <a:gd name="connsiteX1572" fmla="*/ 10828980 w 21052571"/>
              <a:gd name="connsiteY1572" fmla="*/ 4393697 h 8402012"/>
              <a:gd name="connsiteX1573" fmla="*/ 10811018 w 21052571"/>
              <a:gd name="connsiteY1573" fmla="*/ 4425806 h 8402012"/>
              <a:gd name="connsiteX1574" fmla="*/ 10828980 w 21052571"/>
              <a:gd name="connsiteY1574" fmla="*/ 4393697 h 8402012"/>
              <a:gd name="connsiteX1575" fmla="*/ 10450799 w 21052571"/>
              <a:gd name="connsiteY1575" fmla="*/ 4393697 h 8402012"/>
              <a:gd name="connsiteX1576" fmla="*/ 10468761 w 21052571"/>
              <a:gd name="connsiteY1576" fmla="*/ 4425806 h 8402012"/>
              <a:gd name="connsiteX1577" fmla="*/ 10450799 w 21052571"/>
              <a:gd name="connsiteY1577" fmla="*/ 4393697 h 8402012"/>
              <a:gd name="connsiteX1578" fmla="*/ 16602978 w 21052571"/>
              <a:gd name="connsiteY1578" fmla="*/ 4393694 h 8402012"/>
              <a:gd name="connsiteX1579" fmla="*/ 16658822 w 21052571"/>
              <a:gd name="connsiteY1579" fmla="*/ 4492136 h 8402012"/>
              <a:gd name="connsiteX1580" fmla="*/ 16602978 w 21052571"/>
              <a:gd name="connsiteY1580" fmla="*/ 4393694 h 8402012"/>
              <a:gd name="connsiteX1581" fmla="*/ 9189528 w 21052571"/>
              <a:gd name="connsiteY1581" fmla="*/ 4387259 h 8402012"/>
              <a:gd name="connsiteX1582" fmla="*/ 9198509 w 21052571"/>
              <a:gd name="connsiteY1582" fmla="*/ 4396383 h 8402012"/>
              <a:gd name="connsiteX1583" fmla="*/ 9180547 w 21052571"/>
              <a:gd name="connsiteY1583" fmla="*/ 4396383 h 8402012"/>
              <a:gd name="connsiteX1584" fmla="*/ 9189528 w 21052571"/>
              <a:gd name="connsiteY1584" fmla="*/ 4387259 h 8402012"/>
              <a:gd name="connsiteX1585" fmla="*/ 17062407 w 21052571"/>
              <a:gd name="connsiteY1585" fmla="*/ 4365915 h 8402012"/>
              <a:gd name="connsiteX1586" fmla="*/ 17080591 w 21052571"/>
              <a:gd name="connsiteY1586" fmla="*/ 4392641 h 8402012"/>
              <a:gd name="connsiteX1587" fmla="*/ 17034299 w 21052571"/>
              <a:gd name="connsiteY1587" fmla="*/ 4381055 h 8402012"/>
              <a:gd name="connsiteX1588" fmla="*/ 17062407 w 21052571"/>
              <a:gd name="connsiteY1588" fmla="*/ 4365915 h 8402012"/>
              <a:gd name="connsiteX1589" fmla="*/ 17638075 w 21052571"/>
              <a:gd name="connsiteY1589" fmla="*/ 4362945 h 8402012"/>
              <a:gd name="connsiteX1590" fmla="*/ 17654135 w 21052571"/>
              <a:gd name="connsiteY1590" fmla="*/ 4364310 h 8402012"/>
              <a:gd name="connsiteX1591" fmla="*/ 17603063 w 21052571"/>
              <a:gd name="connsiteY1591" fmla="*/ 4396383 h 8402012"/>
              <a:gd name="connsiteX1592" fmla="*/ 17638075 w 21052571"/>
              <a:gd name="connsiteY1592" fmla="*/ 4362945 h 8402012"/>
              <a:gd name="connsiteX1593" fmla="*/ 17754895 w 21052571"/>
              <a:gd name="connsiteY1593" fmla="*/ 4361613 h 8402012"/>
              <a:gd name="connsiteX1594" fmla="*/ 17786879 w 21052571"/>
              <a:gd name="connsiteY1594" fmla="*/ 4392642 h 8402012"/>
              <a:gd name="connsiteX1595" fmla="*/ 17731035 w 21052571"/>
              <a:gd name="connsiteY1595" fmla="*/ 4381056 h 8402012"/>
              <a:gd name="connsiteX1596" fmla="*/ 17743251 w 21052571"/>
              <a:gd name="connsiteY1596" fmla="*/ 4361685 h 8402012"/>
              <a:gd name="connsiteX1597" fmla="*/ 17754895 w 21052571"/>
              <a:gd name="connsiteY1597" fmla="*/ 4361613 h 8402012"/>
              <a:gd name="connsiteX1598" fmla="*/ 20033551 w 21052571"/>
              <a:gd name="connsiteY1598" fmla="*/ 4360518 h 8402012"/>
              <a:gd name="connsiteX1599" fmla="*/ 20015587 w 21052571"/>
              <a:gd name="connsiteY1599" fmla="*/ 4392588 h 8402012"/>
              <a:gd name="connsiteX1600" fmla="*/ 20033551 w 21052571"/>
              <a:gd name="connsiteY1600" fmla="*/ 4360518 h 8402012"/>
              <a:gd name="connsiteX1601" fmla="*/ 12070792 w 21052571"/>
              <a:gd name="connsiteY1601" fmla="*/ 4360518 h 8402012"/>
              <a:gd name="connsiteX1602" fmla="*/ 12052830 w 21052571"/>
              <a:gd name="connsiteY1602" fmla="*/ 4392588 h 8402012"/>
              <a:gd name="connsiteX1603" fmla="*/ 12070792 w 21052571"/>
              <a:gd name="connsiteY1603" fmla="*/ 4360518 h 8402012"/>
              <a:gd name="connsiteX1604" fmla="*/ 11506764 w 21052571"/>
              <a:gd name="connsiteY1604" fmla="*/ 4360518 h 8402012"/>
              <a:gd name="connsiteX1605" fmla="*/ 11488802 w 21052571"/>
              <a:gd name="connsiteY1605" fmla="*/ 4392588 h 8402012"/>
              <a:gd name="connsiteX1606" fmla="*/ 11506764 w 21052571"/>
              <a:gd name="connsiteY1606" fmla="*/ 4360518 h 8402012"/>
              <a:gd name="connsiteX1607" fmla="*/ 10710459 w 21052571"/>
              <a:gd name="connsiteY1607" fmla="*/ 4360518 h 8402012"/>
              <a:gd name="connsiteX1608" fmla="*/ 10673567 w 21052571"/>
              <a:gd name="connsiteY1608" fmla="*/ 4391062 h 8402012"/>
              <a:gd name="connsiteX1609" fmla="*/ 10710459 w 21052571"/>
              <a:gd name="connsiteY1609" fmla="*/ 4360518 h 8402012"/>
              <a:gd name="connsiteX1610" fmla="*/ 16412890 w 21052571"/>
              <a:gd name="connsiteY1610" fmla="*/ 4356657 h 8402012"/>
              <a:gd name="connsiteX1611" fmla="*/ 16421872 w 21052571"/>
              <a:gd name="connsiteY1611" fmla="*/ 4363881 h 8402012"/>
              <a:gd name="connsiteX1612" fmla="*/ 16409896 w 21052571"/>
              <a:gd name="connsiteY1612" fmla="*/ 4383144 h 8402012"/>
              <a:gd name="connsiteX1613" fmla="*/ 16408446 w 21052571"/>
              <a:gd name="connsiteY1613" fmla="*/ 4378480 h 8402012"/>
              <a:gd name="connsiteX1614" fmla="*/ 16399170 w 21052571"/>
              <a:gd name="connsiteY1614" fmla="*/ 4378480 h 8402012"/>
              <a:gd name="connsiteX1615" fmla="*/ 16404182 w 21052571"/>
              <a:gd name="connsiteY1615" fmla="*/ 4364759 h 8402012"/>
              <a:gd name="connsiteX1616" fmla="*/ 16403910 w 21052571"/>
              <a:gd name="connsiteY1616" fmla="*/ 4363881 h 8402012"/>
              <a:gd name="connsiteX1617" fmla="*/ 16404750 w 21052571"/>
              <a:gd name="connsiteY1617" fmla="*/ 4363205 h 8402012"/>
              <a:gd name="connsiteX1618" fmla="*/ 16405732 w 21052571"/>
              <a:gd name="connsiteY1618" fmla="*/ 4360518 h 8402012"/>
              <a:gd name="connsiteX1619" fmla="*/ 16406268 w 21052571"/>
              <a:gd name="connsiteY1619" fmla="*/ 4361984 h 8402012"/>
              <a:gd name="connsiteX1620" fmla="*/ 11772498 w 21052571"/>
              <a:gd name="connsiteY1620" fmla="*/ 4341558 h 8402012"/>
              <a:gd name="connsiteX1621" fmla="*/ 11791113 w 21052571"/>
              <a:gd name="connsiteY1621" fmla="*/ 4392608 h 8402012"/>
              <a:gd name="connsiteX1622" fmla="*/ 11735269 w 21052571"/>
              <a:gd name="connsiteY1622" fmla="*/ 4392608 h 8402012"/>
              <a:gd name="connsiteX1623" fmla="*/ 11772498 w 21052571"/>
              <a:gd name="connsiteY1623" fmla="*/ 4341558 h 8402012"/>
              <a:gd name="connsiteX1624" fmla="*/ 17531327 w 21052571"/>
              <a:gd name="connsiteY1624" fmla="*/ 4338502 h 8402012"/>
              <a:gd name="connsiteX1625" fmla="*/ 17545163 w 21052571"/>
              <a:gd name="connsiteY1625" fmla="*/ 4364187 h 8402012"/>
              <a:gd name="connsiteX1626" fmla="*/ 17508271 w 21052571"/>
              <a:gd name="connsiteY1626" fmla="*/ 4351345 h 8402012"/>
              <a:gd name="connsiteX1627" fmla="*/ 17531327 w 21052571"/>
              <a:gd name="connsiteY1627" fmla="*/ 4338502 h 8402012"/>
              <a:gd name="connsiteX1628" fmla="*/ 12468874 w 21052571"/>
              <a:gd name="connsiteY1628" fmla="*/ 4338230 h 8402012"/>
              <a:gd name="connsiteX1629" fmla="*/ 12432010 w 21052571"/>
              <a:gd name="connsiteY1629" fmla="*/ 4362825 h 8402012"/>
              <a:gd name="connsiteX1630" fmla="*/ 12468874 w 21052571"/>
              <a:gd name="connsiteY1630" fmla="*/ 4338230 h 8402012"/>
              <a:gd name="connsiteX1631" fmla="*/ 20837211 w 21052571"/>
              <a:gd name="connsiteY1631" fmla="*/ 4336820 h 8402012"/>
              <a:gd name="connsiteX1632" fmla="*/ 20881899 w 21052571"/>
              <a:gd name="connsiteY1632" fmla="*/ 4381057 h 8402012"/>
              <a:gd name="connsiteX1633" fmla="*/ 20830827 w 21052571"/>
              <a:gd name="connsiteY1633" fmla="*/ 4349459 h 8402012"/>
              <a:gd name="connsiteX1634" fmla="*/ 20837211 w 21052571"/>
              <a:gd name="connsiteY1634" fmla="*/ 4336820 h 8402012"/>
              <a:gd name="connsiteX1635" fmla="*/ 19686627 w 21052571"/>
              <a:gd name="connsiteY1635" fmla="*/ 4336820 h 8402012"/>
              <a:gd name="connsiteX1636" fmla="*/ 19711223 w 21052571"/>
              <a:gd name="connsiteY1636" fmla="*/ 4364120 h 8402012"/>
              <a:gd name="connsiteX1637" fmla="*/ 19674331 w 21052571"/>
              <a:gd name="connsiteY1637" fmla="*/ 4350470 h 8402012"/>
              <a:gd name="connsiteX1638" fmla="*/ 19686627 w 21052571"/>
              <a:gd name="connsiteY1638" fmla="*/ 4336820 h 8402012"/>
              <a:gd name="connsiteX1639" fmla="*/ 9975299 w 21052571"/>
              <a:gd name="connsiteY1639" fmla="*/ 4336814 h 8402012"/>
              <a:gd name="connsiteX1640" fmla="*/ 10000017 w 21052571"/>
              <a:gd name="connsiteY1640" fmla="*/ 4362606 h 8402012"/>
              <a:gd name="connsiteX1641" fmla="*/ 9975299 w 21052571"/>
              <a:gd name="connsiteY1641" fmla="*/ 4336814 h 8402012"/>
              <a:gd name="connsiteX1642" fmla="*/ 12145384 w 21052571"/>
              <a:gd name="connsiteY1642" fmla="*/ 4332868 h 8402012"/>
              <a:gd name="connsiteX1643" fmla="*/ 12170219 w 21052571"/>
              <a:gd name="connsiteY1643" fmla="*/ 4362097 h 8402012"/>
              <a:gd name="connsiteX1644" fmla="*/ 12130483 w 21052571"/>
              <a:gd name="connsiteY1644" fmla="*/ 4398962 h 8402012"/>
              <a:gd name="connsiteX1645" fmla="*/ 12090747 w 21052571"/>
              <a:gd name="connsiteY1645" fmla="*/ 4424241 h 8402012"/>
              <a:gd name="connsiteX1646" fmla="*/ 12110615 w 21052571"/>
              <a:gd name="connsiteY1646" fmla="*/ 4336818 h 8402012"/>
              <a:gd name="connsiteX1647" fmla="*/ 12145384 w 21052571"/>
              <a:gd name="connsiteY1647" fmla="*/ 4332868 h 8402012"/>
              <a:gd name="connsiteX1648" fmla="*/ 11874848 w 21052571"/>
              <a:gd name="connsiteY1648" fmla="*/ 4313538 h 8402012"/>
              <a:gd name="connsiteX1649" fmla="*/ 11895870 w 21052571"/>
              <a:gd name="connsiteY1649" fmla="*/ 4315004 h 8402012"/>
              <a:gd name="connsiteX1650" fmla="*/ 11919049 w 21052571"/>
              <a:gd name="connsiteY1650" fmla="*/ 4343511 h 8402012"/>
              <a:gd name="connsiteX1651" fmla="*/ 11811104 w 21052571"/>
              <a:gd name="connsiteY1651" fmla="*/ 4349868 h 8402012"/>
              <a:gd name="connsiteX1652" fmla="*/ 11874848 w 21052571"/>
              <a:gd name="connsiteY1652" fmla="*/ 4313538 h 8402012"/>
              <a:gd name="connsiteX1653" fmla="*/ 16957107 w 21052571"/>
              <a:gd name="connsiteY1653" fmla="*/ 4313124 h 8402012"/>
              <a:gd name="connsiteX1654" fmla="*/ 17033223 w 21052571"/>
              <a:gd name="connsiteY1654" fmla="*/ 4352500 h 8402012"/>
              <a:gd name="connsiteX1655" fmla="*/ 16944243 w 21052571"/>
              <a:gd name="connsiteY1655" fmla="*/ 4365626 h 8402012"/>
              <a:gd name="connsiteX1656" fmla="*/ 16957107 w 21052571"/>
              <a:gd name="connsiteY1656" fmla="*/ 4313124 h 8402012"/>
              <a:gd name="connsiteX1657" fmla="*/ 19636411 w 21052571"/>
              <a:gd name="connsiteY1657" fmla="*/ 4303641 h 8402012"/>
              <a:gd name="connsiteX1658" fmla="*/ 19673275 w 21052571"/>
              <a:gd name="connsiteY1658" fmla="*/ 4316484 h 8402012"/>
              <a:gd name="connsiteX1659" fmla="*/ 19636411 w 21052571"/>
              <a:gd name="connsiteY1659" fmla="*/ 4303641 h 8402012"/>
              <a:gd name="connsiteX1660" fmla="*/ 16298638 w 21052571"/>
              <a:gd name="connsiteY1660" fmla="*/ 4303641 h 8402012"/>
              <a:gd name="connsiteX1661" fmla="*/ 16280676 w 21052571"/>
              <a:gd name="connsiteY1661" fmla="*/ 4335747 h 8402012"/>
              <a:gd name="connsiteX1662" fmla="*/ 16298638 w 21052571"/>
              <a:gd name="connsiteY1662" fmla="*/ 4303641 h 8402012"/>
              <a:gd name="connsiteX1663" fmla="*/ 11958035 w 21052571"/>
              <a:gd name="connsiteY1663" fmla="*/ 4303641 h 8402012"/>
              <a:gd name="connsiteX1664" fmla="*/ 11994927 w 21052571"/>
              <a:gd name="connsiteY1664" fmla="*/ 4335747 h 8402012"/>
              <a:gd name="connsiteX1665" fmla="*/ 11958035 w 21052571"/>
              <a:gd name="connsiteY1665" fmla="*/ 4303641 h 8402012"/>
              <a:gd name="connsiteX1666" fmla="*/ 10835613 w 21052571"/>
              <a:gd name="connsiteY1666" fmla="*/ 4303641 h 8402012"/>
              <a:gd name="connsiteX1667" fmla="*/ 10847910 w 21052571"/>
              <a:gd name="connsiteY1667" fmla="*/ 4359485 h 8402012"/>
              <a:gd name="connsiteX1668" fmla="*/ 10811018 w 21052571"/>
              <a:gd name="connsiteY1668" fmla="*/ 4359485 h 8402012"/>
              <a:gd name="connsiteX1669" fmla="*/ 10835613 w 21052571"/>
              <a:gd name="connsiteY1669" fmla="*/ 4303641 h 8402012"/>
              <a:gd name="connsiteX1670" fmla="*/ 16846687 w 21052571"/>
              <a:gd name="connsiteY1670" fmla="*/ 4300601 h 8402012"/>
              <a:gd name="connsiteX1671" fmla="*/ 16881591 w 21052571"/>
              <a:gd name="connsiteY1671" fmla="*/ 4303784 h 8402012"/>
              <a:gd name="connsiteX1672" fmla="*/ 16825747 w 21052571"/>
              <a:gd name="connsiteY1672" fmla="*/ 4335617 h 8402012"/>
              <a:gd name="connsiteX1673" fmla="*/ 16846687 w 21052571"/>
              <a:gd name="connsiteY1673" fmla="*/ 4300601 h 8402012"/>
              <a:gd name="connsiteX1674" fmla="*/ 15149724 w 21052571"/>
              <a:gd name="connsiteY1674" fmla="*/ 4300601 h 8402012"/>
              <a:gd name="connsiteX1675" fmla="*/ 15184746 w 21052571"/>
              <a:gd name="connsiteY1675" fmla="*/ 4303784 h 8402012"/>
              <a:gd name="connsiteX1676" fmla="*/ 15128922 w 21052571"/>
              <a:gd name="connsiteY1676" fmla="*/ 4335617 h 8402012"/>
              <a:gd name="connsiteX1677" fmla="*/ 15149724 w 21052571"/>
              <a:gd name="connsiteY1677" fmla="*/ 4300601 h 8402012"/>
              <a:gd name="connsiteX1678" fmla="*/ 11661276 w 21052571"/>
              <a:gd name="connsiteY1678" fmla="*/ 4300601 h 8402012"/>
              <a:gd name="connsiteX1679" fmla="*/ 11696299 w 21052571"/>
              <a:gd name="connsiteY1679" fmla="*/ 4303784 h 8402012"/>
              <a:gd name="connsiteX1680" fmla="*/ 11640474 w 21052571"/>
              <a:gd name="connsiteY1680" fmla="*/ 4335617 h 8402012"/>
              <a:gd name="connsiteX1681" fmla="*/ 11661276 w 21052571"/>
              <a:gd name="connsiteY1681" fmla="*/ 4300601 h 8402012"/>
              <a:gd name="connsiteX1682" fmla="*/ 19015507 w 21052571"/>
              <a:gd name="connsiteY1682" fmla="*/ 4284684 h 8402012"/>
              <a:gd name="connsiteX1683" fmla="*/ 19071327 w 21052571"/>
              <a:gd name="connsiteY1683" fmla="*/ 4284684 h 8402012"/>
              <a:gd name="connsiteX1684" fmla="*/ 19090287 w 21052571"/>
              <a:gd name="connsiteY1684" fmla="*/ 4364154 h 8402012"/>
              <a:gd name="connsiteX1685" fmla="*/ 19015507 w 21052571"/>
              <a:gd name="connsiteY1685" fmla="*/ 4284684 h 8402012"/>
              <a:gd name="connsiteX1686" fmla="*/ 17375559 w 21052571"/>
              <a:gd name="connsiteY1686" fmla="*/ 4284681 h 8402012"/>
              <a:gd name="connsiteX1687" fmla="*/ 17511919 w 21052571"/>
              <a:gd name="connsiteY1687" fmla="*/ 4315706 h 8402012"/>
              <a:gd name="connsiteX1688" fmla="*/ 17453011 w 21052571"/>
              <a:gd name="connsiteY1688" fmla="*/ 4315706 h 8402012"/>
              <a:gd name="connsiteX1689" fmla="*/ 17375559 w 21052571"/>
              <a:gd name="connsiteY1689" fmla="*/ 4284681 h 8402012"/>
              <a:gd name="connsiteX1690" fmla="*/ 10128997 w 21052571"/>
              <a:gd name="connsiteY1690" fmla="*/ 4272551 h 8402012"/>
              <a:gd name="connsiteX1691" fmla="*/ 10141720 w 21052571"/>
              <a:gd name="connsiteY1691" fmla="*/ 4272551 h 8402012"/>
              <a:gd name="connsiteX1692" fmla="*/ 10129745 w 21052571"/>
              <a:gd name="connsiteY1692" fmla="*/ 4293026 h 8402012"/>
              <a:gd name="connsiteX1693" fmla="*/ 10128997 w 21052571"/>
              <a:gd name="connsiteY1693" fmla="*/ 4272551 h 8402012"/>
              <a:gd name="connsiteX1694" fmla="*/ 16582964 w 21052571"/>
              <a:gd name="connsiteY1694" fmla="*/ 4270465 h 8402012"/>
              <a:gd name="connsiteX1695" fmla="*/ 16565058 w 21052571"/>
              <a:gd name="connsiteY1695" fmla="*/ 4302574 h 8402012"/>
              <a:gd name="connsiteX1696" fmla="*/ 16582964 w 21052571"/>
              <a:gd name="connsiteY1696" fmla="*/ 4270465 h 8402012"/>
              <a:gd name="connsiteX1697" fmla="*/ 16222802 w 21052571"/>
              <a:gd name="connsiteY1697" fmla="*/ 4270465 h 8402012"/>
              <a:gd name="connsiteX1698" fmla="*/ 16204838 w 21052571"/>
              <a:gd name="connsiteY1698" fmla="*/ 4302574 h 8402012"/>
              <a:gd name="connsiteX1699" fmla="*/ 16222802 w 21052571"/>
              <a:gd name="connsiteY1699" fmla="*/ 4270465 h 8402012"/>
              <a:gd name="connsiteX1700" fmla="*/ 12114446 w 21052571"/>
              <a:gd name="connsiteY1700" fmla="*/ 4270465 h 8402012"/>
              <a:gd name="connsiteX1701" fmla="*/ 12132408 w 21052571"/>
              <a:gd name="connsiteY1701" fmla="*/ 4302574 h 8402012"/>
              <a:gd name="connsiteX1702" fmla="*/ 12114446 w 21052571"/>
              <a:gd name="connsiteY1702" fmla="*/ 4270465 h 8402012"/>
              <a:gd name="connsiteX1703" fmla="*/ 19875043 w 21052571"/>
              <a:gd name="connsiteY1703" fmla="*/ 4270462 h 8402012"/>
              <a:gd name="connsiteX1704" fmla="*/ 19919731 w 21052571"/>
              <a:gd name="connsiteY1704" fmla="*/ 4290303 h 8402012"/>
              <a:gd name="connsiteX1705" fmla="*/ 19868659 w 21052571"/>
              <a:gd name="connsiteY1705" fmla="*/ 4290303 h 8402012"/>
              <a:gd name="connsiteX1706" fmla="*/ 19875043 w 21052571"/>
              <a:gd name="connsiteY1706" fmla="*/ 4270462 h 8402012"/>
              <a:gd name="connsiteX1707" fmla="*/ 17622023 w 21052571"/>
              <a:gd name="connsiteY1707" fmla="*/ 4270462 h 8402012"/>
              <a:gd name="connsiteX1708" fmla="*/ 17726775 w 21052571"/>
              <a:gd name="connsiteY1708" fmla="*/ 4359459 h 8402012"/>
              <a:gd name="connsiteX1709" fmla="*/ 17661303 w 21052571"/>
              <a:gd name="connsiteY1709" fmla="*/ 4334031 h 8402012"/>
              <a:gd name="connsiteX1710" fmla="*/ 17622023 w 21052571"/>
              <a:gd name="connsiteY1710" fmla="*/ 4334031 h 8402012"/>
              <a:gd name="connsiteX1711" fmla="*/ 17622023 w 21052571"/>
              <a:gd name="connsiteY1711" fmla="*/ 4270462 h 8402012"/>
              <a:gd name="connsiteX1712" fmla="*/ 10190116 w 21052571"/>
              <a:gd name="connsiteY1712" fmla="*/ 4270462 h 8402012"/>
              <a:gd name="connsiteX1713" fmla="*/ 10226980 w 21052571"/>
              <a:gd name="connsiteY1713" fmla="*/ 4270462 h 8402012"/>
              <a:gd name="connsiteX1714" fmla="*/ 10202755 w 21052571"/>
              <a:gd name="connsiteY1714" fmla="*/ 4349934 h 8402012"/>
              <a:gd name="connsiteX1715" fmla="*/ 10190116 w 21052571"/>
              <a:gd name="connsiteY1715" fmla="*/ 4270462 h 8402012"/>
              <a:gd name="connsiteX1716" fmla="*/ 10124654 w 21052571"/>
              <a:gd name="connsiteY1716" fmla="*/ 4270462 h 8402012"/>
              <a:gd name="connsiteX1717" fmla="*/ 10130803 w 21052571"/>
              <a:gd name="connsiteY1717" fmla="*/ 4359459 h 8402012"/>
              <a:gd name="connsiteX1718" fmla="*/ 10100059 w 21052571"/>
              <a:gd name="connsiteY1718" fmla="*/ 4340388 h 8402012"/>
              <a:gd name="connsiteX1719" fmla="*/ 10124654 w 21052571"/>
              <a:gd name="connsiteY1719" fmla="*/ 4270462 h 8402012"/>
              <a:gd name="connsiteX1720" fmla="*/ 10092404 w 21052571"/>
              <a:gd name="connsiteY1720" fmla="*/ 4257651 h 8402012"/>
              <a:gd name="connsiteX1721" fmla="*/ 10095172 w 21052571"/>
              <a:gd name="connsiteY1721" fmla="*/ 4259861 h 8402012"/>
              <a:gd name="connsiteX1722" fmla="*/ 10095141 w 21052571"/>
              <a:gd name="connsiteY1722" fmla="*/ 4260982 h 8402012"/>
              <a:gd name="connsiteX1723" fmla="*/ 10108541 w 21052571"/>
              <a:gd name="connsiteY1723" fmla="*/ 4260982 h 8402012"/>
              <a:gd name="connsiteX1724" fmla="*/ 10099560 w 21052571"/>
              <a:gd name="connsiteY1724" fmla="*/ 4268367 h 8402012"/>
              <a:gd name="connsiteX1725" fmla="*/ 10095037 w 21052571"/>
              <a:gd name="connsiteY1725" fmla="*/ 4264647 h 8402012"/>
              <a:gd name="connsiteX1726" fmla="*/ 10094865 w 21052571"/>
              <a:gd name="connsiteY1726" fmla="*/ 4270717 h 8402012"/>
              <a:gd name="connsiteX1727" fmla="*/ 10092404 w 21052571"/>
              <a:gd name="connsiteY1727" fmla="*/ 4288394 h 8402012"/>
              <a:gd name="connsiteX1728" fmla="*/ 10085841 w 21052571"/>
              <a:gd name="connsiteY1728" fmla="*/ 4269948 h 8402012"/>
              <a:gd name="connsiteX1729" fmla="*/ 10092404 w 21052571"/>
              <a:gd name="connsiteY1729" fmla="*/ 4257651 h 8402012"/>
              <a:gd name="connsiteX1730" fmla="*/ 19830739 w 21052571"/>
              <a:gd name="connsiteY1730" fmla="*/ 4246766 h 8402012"/>
              <a:gd name="connsiteX1731" fmla="*/ 19867603 w 21052571"/>
              <a:gd name="connsiteY1731" fmla="*/ 4259609 h 8402012"/>
              <a:gd name="connsiteX1732" fmla="*/ 19830739 w 21052571"/>
              <a:gd name="connsiteY1732" fmla="*/ 4246766 h 8402012"/>
              <a:gd name="connsiteX1733" fmla="*/ 16767872 w 21052571"/>
              <a:gd name="connsiteY1733" fmla="*/ 4246766 h 8402012"/>
              <a:gd name="connsiteX1734" fmla="*/ 16749910 w 21052571"/>
              <a:gd name="connsiteY1734" fmla="*/ 4274066 h 8402012"/>
              <a:gd name="connsiteX1735" fmla="*/ 16767872 w 21052571"/>
              <a:gd name="connsiteY1735" fmla="*/ 4246766 h 8402012"/>
              <a:gd name="connsiteX1736" fmla="*/ 15981076 w 21052571"/>
              <a:gd name="connsiteY1736" fmla="*/ 4246766 h 8402012"/>
              <a:gd name="connsiteX1737" fmla="*/ 15963114 w 21052571"/>
              <a:gd name="connsiteY1737" fmla="*/ 4274066 h 8402012"/>
              <a:gd name="connsiteX1738" fmla="*/ 15981076 w 21052571"/>
              <a:gd name="connsiteY1738" fmla="*/ 4246766 h 8402012"/>
              <a:gd name="connsiteX1739" fmla="*/ 14786664 w 21052571"/>
              <a:gd name="connsiteY1739" fmla="*/ 4246766 h 8402012"/>
              <a:gd name="connsiteX1740" fmla="*/ 14768702 w 21052571"/>
              <a:gd name="connsiteY1740" fmla="*/ 4274066 h 8402012"/>
              <a:gd name="connsiteX1741" fmla="*/ 14786664 w 21052571"/>
              <a:gd name="connsiteY1741" fmla="*/ 4246766 h 8402012"/>
              <a:gd name="connsiteX1742" fmla="*/ 13279425 w 21052571"/>
              <a:gd name="connsiteY1742" fmla="*/ 4246766 h 8402012"/>
              <a:gd name="connsiteX1743" fmla="*/ 13261463 w 21052571"/>
              <a:gd name="connsiteY1743" fmla="*/ 4274066 h 8402012"/>
              <a:gd name="connsiteX1744" fmla="*/ 13279425 w 21052571"/>
              <a:gd name="connsiteY1744" fmla="*/ 4246766 h 8402012"/>
              <a:gd name="connsiteX1745" fmla="*/ 9469676 w 21052571"/>
              <a:gd name="connsiteY1745" fmla="*/ 4246766 h 8402012"/>
              <a:gd name="connsiteX1746" fmla="*/ 9496976 w 21052571"/>
              <a:gd name="connsiteY1746" fmla="*/ 4274066 h 8402012"/>
              <a:gd name="connsiteX1747" fmla="*/ 9469676 w 21052571"/>
              <a:gd name="connsiteY1747" fmla="*/ 4246766 h 8402012"/>
              <a:gd name="connsiteX1748" fmla="*/ 18870019 w 21052571"/>
              <a:gd name="connsiteY1748" fmla="*/ 4242537 h 8402012"/>
              <a:gd name="connsiteX1749" fmla="*/ 18886479 w 21052571"/>
              <a:gd name="connsiteY1749" fmla="*/ 4269437 h 8402012"/>
              <a:gd name="connsiteX1750" fmla="*/ 18849615 w 21052571"/>
              <a:gd name="connsiteY1750" fmla="*/ 4257140 h 8402012"/>
              <a:gd name="connsiteX1751" fmla="*/ 18870019 w 21052571"/>
              <a:gd name="connsiteY1751" fmla="*/ 4242537 h 8402012"/>
              <a:gd name="connsiteX1752" fmla="*/ 17335999 w 21052571"/>
              <a:gd name="connsiteY1752" fmla="*/ 4242218 h 8402012"/>
              <a:gd name="connsiteX1753" fmla="*/ 17364975 w 21052571"/>
              <a:gd name="connsiteY1753" fmla="*/ 4274140 h 8402012"/>
              <a:gd name="connsiteX1754" fmla="*/ 17285503 w 21052571"/>
              <a:gd name="connsiteY1754" fmla="*/ 4261371 h 8402012"/>
              <a:gd name="connsiteX1755" fmla="*/ 17292123 w 21052571"/>
              <a:gd name="connsiteY1755" fmla="*/ 4248603 h 8402012"/>
              <a:gd name="connsiteX1756" fmla="*/ 17335999 w 21052571"/>
              <a:gd name="connsiteY1756" fmla="*/ 4242218 h 8402012"/>
              <a:gd name="connsiteX1757" fmla="*/ 14599314 w 21052571"/>
              <a:gd name="connsiteY1757" fmla="*/ 4227806 h 8402012"/>
              <a:gd name="connsiteX1758" fmla="*/ 14611289 w 21052571"/>
              <a:gd name="connsiteY1758" fmla="*/ 4247070 h 8402012"/>
              <a:gd name="connsiteX1759" fmla="*/ 14593327 w 21052571"/>
              <a:gd name="connsiteY1759" fmla="*/ 4247070 h 8402012"/>
              <a:gd name="connsiteX1760" fmla="*/ 14599314 w 21052571"/>
              <a:gd name="connsiteY1760" fmla="*/ 4227806 h 8402012"/>
              <a:gd name="connsiteX1761" fmla="*/ 12754312 w 21052571"/>
              <a:gd name="connsiteY1761" fmla="*/ 4214995 h 8402012"/>
              <a:gd name="connsiteX1762" fmla="*/ 12791204 w 21052571"/>
              <a:gd name="connsiteY1762" fmla="*/ 4245738 h 8402012"/>
              <a:gd name="connsiteX1763" fmla="*/ 12754312 w 21052571"/>
              <a:gd name="connsiteY1763" fmla="*/ 4214995 h 8402012"/>
              <a:gd name="connsiteX1764" fmla="*/ 9621713 w 21052571"/>
              <a:gd name="connsiteY1764" fmla="*/ 4214304 h 8402012"/>
              <a:gd name="connsiteX1765" fmla="*/ 9641058 w 21052571"/>
              <a:gd name="connsiteY1765" fmla="*/ 4246544 h 8402012"/>
              <a:gd name="connsiteX1766" fmla="*/ 9621713 w 21052571"/>
              <a:gd name="connsiteY1766" fmla="*/ 4214304 h 8402012"/>
              <a:gd name="connsiteX1767" fmla="*/ 20260963 w 21052571"/>
              <a:gd name="connsiteY1767" fmla="*/ 4213587 h 8402012"/>
              <a:gd name="connsiteX1768" fmla="*/ 20247839 w 21052571"/>
              <a:gd name="connsiteY1768" fmla="*/ 4245696 h 8402012"/>
              <a:gd name="connsiteX1769" fmla="*/ 20260963 w 21052571"/>
              <a:gd name="connsiteY1769" fmla="*/ 4213587 h 8402012"/>
              <a:gd name="connsiteX1770" fmla="*/ 17242847 w 21052571"/>
              <a:gd name="connsiteY1770" fmla="*/ 4213587 h 8402012"/>
              <a:gd name="connsiteX1771" fmla="*/ 17279739 w 21052571"/>
              <a:gd name="connsiteY1771" fmla="*/ 4226431 h 8402012"/>
              <a:gd name="connsiteX1772" fmla="*/ 17242847 w 21052571"/>
              <a:gd name="connsiteY1772" fmla="*/ 4213587 h 8402012"/>
              <a:gd name="connsiteX1773" fmla="*/ 16090088 w 21052571"/>
              <a:gd name="connsiteY1773" fmla="*/ 4213587 h 8402012"/>
              <a:gd name="connsiteX1774" fmla="*/ 16072126 w 21052571"/>
              <a:gd name="connsiteY1774" fmla="*/ 4245696 h 8402012"/>
              <a:gd name="connsiteX1775" fmla="*/ 16090088 w 21052571"/>
              <a:gd name="connsiteY1775" fmla="*/ 4213587 h 8402012"/>
              <a:gd name="connsiteX1776" fmla="*/ 14639700 w 21052571"/>
              <a:gd name="connsiteY1776" fmla="*/ 4213587 h 8402012"/>
              <a:gd name="connsiteX1777" fmla="*/ 14615105 w 21052571"/>
              <a:gd name="connsiteY1777" fmla="*/ 4245696 h 8402012"/>
              <a:gd name="connsiteX1778" fmla="*/ 14602808 w 21052571"/>
              <a:gd name="connsiteY1778" fmla="*/ 4226431 h 8402012"/>
              <a:gd name="connsiteX1779" fmla="*/ 14639700 w 21052571"/>
              <a:gd name="connsiteY1779" fmla="*/ 4213587 h 8402012"/>
              <a:gd name="connsiteX1780" fmla="*/ 10920032 w 21052571"/>
              <a:gd name="connsiteY1780" fmla="*/ 4213587 h 8402012"/>
              <a:gd name="connsiteX1781" fmla="*/ 10937994 w 21052571"/>
              <a:gd name="connsiteY1781" fmla="*/ 4245696 h 8402012"/>
              <a:gd name="connsiteX1782" fmla="*/ 10920032 w 21052571"/>
              <a:gd name="connsiteY1782" fmla="*/ 4213587 h 8402012"/>
              <a:gd name="connsiteX1783" fmla="*/ 13204588 w 21052571"/>
              <a:gd name="connsiteY1783" fmla="*/ 4213584 h 8402012"/>
              <a:gd name="connsiteX1784" fmla="*/ 13236694 w 21052571"/>
              <a:gd name="connsiteY1784" fmla="*/ 4238404 h 8402012"/>
              <a:gd name="connsiteX1785" fmla="*/ 13204588 w 21052571"/>
              <a:gd name="connsiteY1785" fmla="*/ 4269428 h 8402012"/>
              <a:gd name="connsiteX1786" fmla="*/ 13204588 w 21052571"/>
              <a:gd name="connsiteY1786" fmla="*/ 4213584 h 8402012"/>
              <a:gd name="connsiteX1787" fmla="*/ 18923703 w 21052571"/>
              <a:gd name="connsiteY1787" fmla="*/ 4212190 h 8402012"/>
              <a:gd name="connsiteX1788" fmla="*/ 18976527 w 21052571"/>
              <a:gd name="connsiteY1788" fmla="*/ 4259905 h 8402012"/>
              <a:gd name="connsiteX1789" fmla="*/ 18906491 w 21052571"/>
              <a:gd name="connsiteY1789" fmla="*/ 4227590 h 8402012"/>
              <a:gd name="connsiteX1790" fmla="*/ 18923703 w 21052571"/>
              <a:gd name="connsiteY1790" fmla="*/ 4212190 h 8402012"/>
              <a:gd name="connsiteX1791" fmla="*/ 9852780 w 21052571"/>
              <a:gd name="connsiteY1791" fmla="*/ 4202483 h 8402012"/>
              <a:gd name="connsiteX1792" fmla="*/ 9856906 w 21052571"/>
              <a:gd name="connsiteY1792" fmla="*/ 4210132 h 8402012"/>
              <a:gd name="connsiteX1793" fmla="*/ 9861159 w 21052571"/>
              <a:gd name="connsiteY1793" fmla="*/ 4205901 h 8402012"/>
              <a:gd name="connsiteX1794" fmla="*/ 10206818 w 21052571"/>
              <a:gd name="connsiteY1794" fmla="*/ 4198726 h 8402012"/>
              <a:gd name="connsiteX1795" fmla="*/ 10241183 w 21052571"/>
              <a:gd name="connsiteY1795" fmla="*/ 4248399 h 8402012"/>
              <a:gd name="connsiteX1796" fmla="*/ 10171714 w 21052571"/>
              <a:gd name="connsiteY1796" fmla="*/ 4307289 h 8402012"/>
              <a:gd name="connsiteX1797" fmla="*/ 10133238 w 21052571"/>
              <a:gd name="connsiteY1797" fmla="*/ 4235312 h 8402012"/>
              <a:gd name="connsiteX1798" fmla="*/ 10165301 w 21052571"/>
              <a:gd name="connsiteY1798" fmla="*/ 4203687 h 8402012"/>
              <a:gd name="connsiteX1799" fmla="*/ 10187979 w 21052571"/>
              <a:gd name="connsiteY1799" fmla="*/ 4199018 h 8402012"/>
              <a:gd name="connsiteX1800" fmla="*/ 10206818 w 21052571"/>
              <a:gd name="connsiteY1800" fmla="*/ 4198726 h 8402012"/>
              <a:gd name="connsiteX1801" fmla="*/ 10395818 w 21052571"/>
              <a:gd name="connsiteY1801" fmla="*/ 4185241 h 8402012"/>
              <a:gd name="connsiteX1802" fmla="*/ 10414618 w 21052571"/>
              <a:gd name="connsiteY1802" fmla="*/ 4245722 h 8402012"/>
              <a:gd name="connsiteX1803" fmla="*/ 10395818 w 21052571"/>
              <a:gd name="connsiteY1803" fmla="*/ 4185241 h 8402012"/>
              <a:gd name="connsiteX1804" fmla="*/ 13616354 w 21052571"/>
              <a:gd name="connsiteY1804" fmla="*/ 4185241 h 8402012"/>
              <a:gd name="connsiteX1805" fmla="*/ 13739093 w 21052571"/>
              <a:gd name="connsiteY1805" fmla="*/ 4185241 h 8402012"/>
              <a:gd name="connsiteX1806" fmla="*/ 13706507 w 21052571"/>
              <a:gd name="connsiteY1806" fmla="*/ 4245722 h 8402012"/>
              <a:gd name="connsiteX1807" fmla="*/ 13583768 w 21052571"/>
              <a:gd name="connsiteY1807" fmla="*/ 4245722 h 8402012"/>
              <a:gd name="connsiteX1808" fmla="*/ 13616354 w 21052571"/>
              <a:gd name="connsiteY1808" fmla="*/ 4185241 h 8402012"/>
              <a:gd name="connsiteX1809" fmla="*/ 14146699 w 21052571"/>
              <a:gd name="connsiteY1809" fmla="*/ 4185240 h 8402012"/>
              <a:gd name="connsiteX1810" fmla="*/ 14133574 w 21052571"/>
              <a:gd name="connsiteY1810" fmla="*/ 4217182 h 8402012"/>
              <a:gd name="connsiteX1811" fmla="*/ 14146699 w 21052571"/>
              <a:gd name="connsiteY1811" fmla="*/ 4185240 h 8402012"/>
              <a:gd name="connsiteX1812" fmla="*/ 12862275 w 21052571"/>
              <a:gd name="connsiteY1812" fmla="*/ 4185240 h 8402012"/>
              <a:gd name="connsiteX1813" fmla="*/ 12844368 w 21052571"/>
              <a:gd name="connsiteY1813" fmla="*/ 4217182 h 8402012"/>
              <a:gd name="connsiteX1814" fmla="*/ 12862275 w 21052571"/>
              <a:gd name="connsiteY1814" fmla="*/ 4185240 h 8402012"/>
              <a:gd name="connsiteX1815" fmla="*/ 10320813 w 21052571"/>
              <a:gd name="connsiteY1815" fmla="*/ 4184981 h 8402012"/>
              <a:gd name="connsiteX1816" fmla="*/ 10360096 w 21052571"/>
              <a:gd name="connsiteY1816" fmla="*/ 4215141 h 8402012"/>
              <a:gd name="connsiteX1817" fmla="*/ 10320813 w 21052571"/>
              <a:gd name="connsiteY1817" fmla="*/ 4184981 h 8402012"/>
              <a:gd name="connsiteX1818" fmla="*/ 14358325 w 21052571"/>
              <a:gd name="connsiteY1818" fmla="*/ 4182416 h 8402012"/>
              <a:gd name="connsiteX1819" fmla="*/ 14393227 w 21052571"/>
              <a:gd name="connsiteY1819" fmla="*/ 4185971 h 8402012"/>
              <a:gd name="connsiteX1820" fmla="*/ 14337383 w 21052571"/>
              <a:gd name="connsiteY1820" fmla="*/ 4216504 h 8402012"/>
              <a:gd name="connsiteX1821" fmla="*/ 14358325 w 21052571"/>
              <a:gd name="connsiteY1821" fmla="*/ 4182416 h 8402012"/>
              <a:gd name="connsiteX1822" fmla="*/ 10962691 w 21052571"/>
              <a:gd name="connsiteY1822" fmla="*/ 4182260 h 8402012"/>
              <a:gd name="connsiteX1823" fmla="*/ 10994800 w 21052571"/>
              <a:gd name="connsiteY1823" fmla="*/ 4212501 h 8402012"/>
              <a:gd name="connsiteX1824" fmla="*/ 10962691 w 21052571"/>
              <a:gd name="connsiteY1824" fmla="*/ 4182260 h 8402012"/>
              <a:gd name="connsiteX1825" fmla="*/ 19772839 w 21052571"/>
              <a:gd name="connsiteY1825" fmla="*/ 4182259 h 8402012"/>
              <a:gd name="connsiteX1826" fmla="*/ 19735947 w 21052571"/>
              <a:gd name="connsiteY1826" fmla="*/ 4212501 h 8402012"/>
              <a:gd name="connsiteX1827" fmla="*/ 19772839 w 21052571"/>
              <a:gd name="connsiteY1827" fmla="*/ 4182259 h 8402012"/>
              <a:gd name="connsiteX1828" fmla="*/ 15924684 w 21052571"/>
              <a:gd name="connsiteY1828" fmla="*/ 4171024 h 8402012"/>
              <a:gd name="connsiteX1829" fmla="*/ 15943130 w 21052571"/>
              <a:gd name="connsiteY1829" fmla="*/ 4212547 h 8402012"/>
              <a:gd name="connsiteX1830" fmla="*/ 15906238 w 21052571"/>
              <a:gd name="connsiteY1830" fmla="*/ 4212547 h 8402012"/>
              <a:gd name="connsiteX1831" fmla="*/ 15924684 w 21052571"/>
              <a:gd name="connsiteY1831" fmla="*/ 4171024 h 8402012"/>
              <a:gd name="connsiteX1832" fmla="*/ 16609386 w 21052571"/>
              <a:gd name="connsiteY1832" fmla="*/ 4161827 h 8402012"/>
              <a:gd name="connsiteX1833" fmla="*/ 16687922 w 21052571"/>
              <a:gd name="connsiteY1833" fmla="*/ 4211054 h 8402012"/>
              <a:gd name="connsiteX1834" fmla="*/ 16720390 w 21052571"/>
              <a:gd name="connsiteY1834" fmla="*/ 4302552 h 8402012"/>
              <a:gd name="connsiteX1835" fmla="*/ 16622982 w 21052571"/>
              <a:gd name="connsiteY1835" fmla="*/ 4243732 h 8402012"/>
              <a:gd name="connsiteX1836" fmla="*/ 16584018 w 21052571"/>
              <a:gd name="connsiteY1836" fmla="*/ 4187187 h 8402012"/>
              <a:gd name="connsiteX1837" fmla="*/ 16609386 w 21052571"/>
              <a:gd name="connsiteY1837" fmla="*/ 4161827 h 8402012"/>
              <a:gd name="connsiteX1838" fmla="*/ 15824664 w 21052571"/>
              <a:gd name="connsiteY1838" fmla="*/ 4152063 h 8402012"/>
              <a:gd name="connsiteX1839" fmla="*/ 15806702 w 21052571"/>
              <a:gd name="connsiteY1839" fmla="*/ 4184169 h 8402012"/>
              <a:gd name="connsiteX1840" fmla="*/ 15824664 w 21052571"/>
              <a:gd name="connsiteY1840" fmla="*/ 4152063 h 8402012"/>
              <a:gd name="connsiteX1841" fmla="*/ 10457627 w 21052571"/>
              <a:gd name="connsiteY1841" fmla="*/ 4152062 h 8402012"/>
              <a:gd name="connsiteX1842" fmla="*/ 10450802 w 21052571"/>
              <a:gd name="connsiteY1842" fmla="*/ 4245698 h 8402012"/>
              <a:gd name="connsiteX1843" fmla="*/ 10457627 w 21052571"/>
              <a:gd name="connsiteY1843" fmla="*/ 4152062 h 8402012"/>
              <a:gd name="connsiteX1844" fmla="*/ 10392831 w 21052571"/>
              <a:gd name="connsiteY1844" fmla="*/ 4146077 h 8402012"/>
              <a:gd name="connsiteX1845" fmla="*/ 10242249 w 21052571"/>
              <a:gd name="connsiteY1845" fmla="*/ 4247560 h 8402012"/>
              <a:gd name="connsiteX1846" fmla="*/ 10268437 w 21052571"/>
              <a:gd name="connsiteY1846" fmla="*/ 4247560 h 8402012"/>
              <a:gd name="connsiteX1847" fmla="*/ 10242249 w 21052571"/>
              <a:gd name="connsiteY1847" fmla="*/ 4215141 h 8402012"/>
              <a:gd name="connsiteX1848" fmla="*/ 10392831 w 21052571"/>
              <a:gd name="connsiteY1848" fmla="*/ 4146077 h 8402012"/>
              <a:gd name="connsiteX1849" fmla="*/ 17223883 w 21052571"/>
              <a:gd name="connsiteY1849" fmla="*/ 4133111 h 8402012"/>
              <a:gd name="connsiteX1850" fmla="*/ 17500407 w 21052571"/>
              <a:gd name="connsiteY1850" fmla="*/ 4209261 h 8402012"/>
              <a:gd name="connsiteX1851" fmla="*/ 17584335 w 21052571"/>
              <a:gd name="connsiteY1851" fmla="*/ 4255009 h 8402012"/>
              <a:gd name="connsiteX1852" fmla="*/ 17545599 w 21052571"/>
              <a:gd name="connsiteY1852" fmla="*/ 4307293 h 8402012"/>
              <a:gd name="connsiteX1853" fmla="*/ 17223883 w 21052571"/>
              <a:gd name="connsiteY1853" fmla="*/ 4133111 h 8402012"/>
              <a:gd name="connsiteX1854" fmla="*/ 10507545 w 21052571"/>
              <a:gd name="connsiteY1854" fmla="*/ 4123451 h 8402012"/>
              <a:gd name="connsiteX1855" fmla="*/ 10544541 w 21052571"/>
              <a:gd name="connsiteY1855" fmla="*/ 4132757 h 8402012"/>
              <a:gd name="connsiteX1856" fmla="*/ 10486036 w 21052571"/>
              <a:gd name="connsiteY1856" fmla="*/ 4153699 h 8402012"/>
              <a:gd name="connsiteX1857" fmla="*/ 10485752 w 21052571"/>
              <a:gd name="connsiteY1857" fmla="*/ 4153333 h 8402012"/>
              <a:gd name="connsiteX1858" fmla="*/ 10473929 w 21052571"/>
              <a:gd name="connsiteY1858" fmla="*/ 4159591 h 8402012"/>
              <a:gd name="connsiteX1859" fmla="*/ 10460279 w 21052571"/>
              <a:gd name="connsiteY1859" fmla="*/ 4152366 h 8402012"/>
              <a:gd name="connsiteX1860" fmla="*/ 10472069 w 21052571"/>
              <a:gd name="connsiteY1860" fmla="*/ 4135729 h 8402012"/>
              <a:gd name="connsiteX1861" fmla="*/ 10469759 w 21052571"/>
              <a:gd name="connsiteY1861" fmla="*/ 4132757 h 8402012"/>
              <a:gd name="connsiteX1862" fmla="*/ 10507545 w 21052571"/>
              <a:gd name="connsiteY1862" fmla="*/ 4123451 h 8402012"/>
              <a:gd name="connsiteX1863" fmla="*/ 16355418 w 21052571"/>
              <a:gd name="connsiteY1863" fmla="*/ 4118885 h 8402012"/>
              <a:gd name="connsiteX1864" fmla="*/ 16342294 w 21052571"/>
              <a:gd name="connsiteY1864" fmla="*/ 4150990 h 8402012"/>
              <a:gd name="connsiteX1865" fmla="*/ 16355418 w 21052571"/>
              <a:gd name="connsiteY1865" fmla="*/ 4118885 h 8402012"/>
              <a:gd name="connsiteX1866" fmla="*/ 16317568 w 21052571"/>
              <a:gd name="connsiteY1866" fmla="*/ 4118881 h 8402012"/>
              <a:gd name="connsiteX1867" fmla="*/ 16280676 w 21052571"/>
              <a:gd name="connsiteY1867" fmla="*/ 4149624 h 8402012"/>
              <a:gd name="connsiteX1868" fmla="*/ 16317568 w 21052571"/>
              <a:gd name="connsiteY1868" fmla="*/ 4118881 h 8402012"/>
              <a:gd name="connsiteX1869" fmla="*/ 17915123 w 21052571"/>
              <a:gd name="connsiteY1869" fmla="*/ 4113134 h 8402012"/>
              <a:gd name="connsiteX1870" fmla="*/ 17911147 w 21052571"/>
              <a:gd name="connsiteY1870" fmla="*/ 4117810 h 8402012"/>
              <a:gd name="connsiteX1871" fmla="*/ 17914987 w 21052571"/>
              <a:gd name="connsiteY1871" fmla="*/ 4113295 h 8402012"/>
              <a:gd name="connsiteX1872" fmla="*/ 9809865 w 21052571"/>
              <a:gd name="connsiteY1872" fmla="*/ 4112770 h 8402012"/>
              <a:gd name="connsiteX1873" fmla="*/ 9814581 w 21052571"/>
              <a:gd name="connsiteY1873" fmla="*/ 4118314 h 8402012"/>
              <a:gd name="connsiteX1874" fmla="*/ 9808019 w 21052571"/>
              <a:gd name="connsiteY1874" fmla="*/ 4131964 h 8402012"/>
              <a:gd name="connsiteX1875" fmla="*/ 9809865 w 21052571"/>
              <a:gd name="connsiteY1875" fmla="*/ 4112770 h 8402012"/>
              <a:gd name="connsiteX1876" fmla="*/ 9760697 w 21052571"/>
              <a:gd name="connsiteY1876" fmla="*/ 4109923 h 8402012"/>
              <a:gd name="connsiteX1877" fmla="*/ 9804785 w 21052571"/>
              <a:gd name="connsiteY1877" fmla="*/ 4120006 h 8402012"/>
              <a:gd name="connsiteX1878" fmla="*/ 9735101 w 21052571"/>
              <a:gd name="connsiteY1878" fmla="*/ 4151029 h 8402012"/>
              <a:gd name="connsiteX1879" fmla="*/ 9760697 w 21052571"/>
              <a:gd name="connsiteY1879" fmla="*/ 4109923 h 8402012"/>
              <a:gd name="connsiteX1880" fmla="*/ 17922023 w 21052571"/>
              <a:gd name="connsiteY1880" fmla="*/ 4105021 h 8402012"/>
              <a:gd name="connsiteX1881" fmla="*/ 17921387 w 21052571"/>
              <a:gd name="connsiteY1881" fmla="*/ 4105771 h 8402012"/>
              <a:gd name="connsiteX1882" fmla="*/ 17915123 w 21052571"/>
              <a:gd name="connsiteY1882" fmla="*/ 4113134 h 8402012"/>
              <a:gd name="connsiteX1883" fmla="*/ 9821601 w 21052571"/>
              <a:gd name="connsiteY1883" fmla="*/ 4102913 h 8402012"/>
              <a:gd name="connsiteX1884" fmla="*/ 9817499 w 21052571"/>
              <a:gd name="connsiteY1884" fmla="*/ 4117882 h 8402012"/>
              <a:gd name="connsiteX1885" fmla="*/ 9810936 w 21052571"/>
              <a:gd name="connsiteY1885" fmla="*/ 4105908 h 8402012"/>
              <a:gd name="connsiteX1886" fmla="*/ 9821601 w 21052571"/>
              <a:gd name="connsiteY1886" fmla="*/ 4102913 h 8402012"/>
              <a:gd name="connsiteX1887" fmla="*/ 9885021 w 21052571"/>
              <a:gd name="connsiteY1887" fmla="*/ 4087636 h 8402012"/>
              <a:gd name="connsiteX1888" fmla="*/ 9923712 w 21052571"/>
              <a:gd name="connsiteY1888" fmla="*/ 4119876 h 8402012"/>
              <a:gd name="connsiteX1889" fmla="*/ 9885021 w 21052571"/>
              <a:gd name="connsiteY1889" fmla="*/ 4087636 h 8402012"/>
              <a:gd name="connsiteX1890" fmla="*/ 10623518 w 21052571"/>
              <a:gd name="connsiteY1890" fmla="*/ 4085706 h 8402012"/>
              <a:gd name="connsiteX1891" fmla="*/ 10637168 w 21052571"/>
              <a:gd name="connsiteY1891" fmla="*/ 4150975 h 8402012"/>
              <a:gd name="connsiteX1892" fmla="*/ 10623518 w 21052571"/>
              <a:gd name="connsiteY1892" fmla="*/ 4085706 h 8402012"/>
              <a:gd name="connsiteX1893" fmla="*/ 10412881 w 21052571"/>
              <a:gd name="connsiteY1893" fmla="*/ 4085706 h 8402012"/>
              <a:gd name="connsiteX1894" fmla="*/ 10430843 w 21052571"/>
              <a:gd name="connsiteY1894" fmla="*/ 4117810 h 8402012"/>
              <a:gd name="connsiteX1895" fmla="*/ 10412881 w 21052571"/>
              <a:gd name="connsiteY1895" fmla="*/ 4085706 h 8402012"/>
              <a:gd name="connsiteX1896" fmla="*/ 10673567 w 21052571"/>
              <a:gd name="connsiteY1896" fmla="*/ 4085706 h 8402012"/>
              <a:gd name="connsiteX1897" fmla="*/ 10691529 w 21052571"/>
              <a:gd name="connsiteY1897" fmla="*/ 4117810 h 8402012"/>
              <a:gd name="connsiteX1898" fmla="*/ 10673567 w 21052571"/>
              <a:gd name="connsiteY1898" fmla="*/ 4085706 h 8402012"/>
              <a:gd name="connsiteX1899" fmla="*/ 15981076 w 21052571"/>
              <a:gd name="connsiteY1899" fmla="*/ 4085705 h 8402012"/>
              <a:gd name="connsiteX1900" fmla="*/ 15963114 w 21052571"/>
              <a:gd name="connsiteY1900" fmla="*/ 4117809 h 8402012"/>
              <a:gd name="connsiteX1901" fmla="*/ 15981076 w 21052571"/>
              <a:gd name="connsiteY1901" fmla="*/ 4085705 h 8402012"/>
              <a:gd name="connsiteX1902" fmla="*/ 13204588 w 21052571"/>
              <a:gd name="connsiteY1902" fmla="*/ 4085705 h 8402012"/>
              <a:gd name="connsiteX1903" fmla="*/ 13222550 w 21052571"/>
              <a:gd name="connsiteY1903" fmla="*/ 4117810 h 8402012"/>
              <a:gd name="connsiteX1904" fmla="*/ 13204588 w 21052571"/>
              <a:gd name="connsiteY1904" fmla="*/ 4085705 h 8402012"/>
              <a:gd name="connsiteX1905" fmla="*/ 11070709 w 21052571"/>
              <a:gd name="connsiteY1905" fmla="*/ 4085705 h 8402012"/>
              <a:gd name="connsiteX1906" fmla="*/ 11052747 w 21052571"/>
              <a:gd name="connsiteY1906" fmla="*/ 4117810 h 8402012"/>
              <a:gd name="connsiteX1907" fmla="*/ 11070709 w 21052571"/>
              <a:gd name="connsiteY1907" fmla="*/ 4085705 h 8402012"/>
              <a:gd name="connsiteX1908" fmla="*/ 17791655 w 21052571"/>
              <a:gd name="connsiteY1908" fmla="*/ 4085705 h 8402012"/>
              <a:gd name="connsiteX1909" fmla="*/ 17773695 w 21052571"/>
              <a:gd name="connsiteY1909" fmla="*/ 4117809 h 8402012"/>
              <a:gd name="connsiteX1910" fmla="*/ 17791655 w 21052571"/>
              <a:gd name="connsiteY1910" fmla="*/ 4085705 h 8402012"/>
              <a:gd name="connsiteX1911" fmla="*/ 17165983 w 21052571"/>
              <a:gd name="connsiteY1911" fmla="*/ 4085705 h 8402012"/>
              <a:gd name="connsiteX1912" fmla="*/ 17129091 w 21052571"/>
              <a:gd name="connsiteY1912" fmla="*/ 4116447 h 8402012"/>
              <a:gd name="connsiteX1913" fmla="*/ 17165983 w 21052571"/>
              <a:gd name="connsiteY1913" fmla="*/ 4085705 h 8402012"/>
              <a:gd name="connsiteX1914" fmla="*/ 17887451 w 21052571"/>
              <a:gd name="connsiteY1914" fmla="*/ 4076241 h 8402012"/>
              <a:gd name="connsiteX1915" fmla="*/ 18381859 w 21052571"/>
              <a:gd name="connsiteY1915" fmla="*/ 4255454 h 8402012"/>
              <a:gd name="connsiteX1916" fmla="*/ 18606495 w 21052571"/>
              <a:gd name="connsiteY1916" fmla="*/ 4372118 h 8402012"/>
              <a:gd name="connsiteX1917" fmla="*/ 18663459 w 21052571"/>
              <a:gd name="connsiteY1917" fmla="*/ 4461776 h 8402012"/>
              <a:gd name="connsiteX1918" fmla="*/ 18753743 w 21052571"/>
              <a:gd name="connsiteY1918" fmla="*/ 4539552 h 8402012"/>
              <a:gd name="connsiteX1919" fmla="*/ 18561355 w 21052571"/>
              <a:gd name="connsiteY1919" fmla="*/ 4455295 h 8402012"/>
              <a:gd name="connsiteX1920" fmla="*/ 18464619 w 21052571"/>
              <a:gd name="connsiteY1920" fmla="*/ 4416407 h 8402012"/>
              <a:gd name="connsiteX1921" fmla="*/ 18420555 w 21052571"/>
              <a:gd name="connsiteY1921" fmla="*/ 4429369 h 8402012"/>
              <a:gd name="connsiteX1922" fmla="*/ 18394759 w 21052571"/>
              <a:gd name="connsiteY1922" fmla="*/ 4416407 h 8402012"/>
              <a:gd name="connsiteX1923" fmla="*/ 18414103 w 21052571"/>
              <a:gd name="connsiteY1923" fmla="*/ 4385080 h 8402012"/>
              <a:gd name="connsiteX1924" fmla="*/ 18073391 w 21052571"/>
              <a:gd name="connsiteY1924" fmla="*/ 4248973 h 8402012"/>
              <a:gd name="connsiteX1925" fmla="*/ 18073391 w 21052571"/>
              <a:gd name="connsiteY1925" fmla="*/ 4186426 h 8402012"/>
              <a:gd name="connsiteX1926" fmla="*/ 18047595 w 21052571"/>
              <a:gd name="connsiteY1926" fmla="*/ 4173463 h 8402012"/>
              <a:gd name="connsiteX1927" fmla="*/ 17990631 w 21052571"/>
              <a:gd name="connsiteY1927" fmla="*/ 4147538 h 8402012"/>
              <a:gd name="connsiteX1928" fmla="*/ 17939039 w 21052571"/>
              <a:gd name="connsiteY1928" fmla="*/ 4119183 h 8402012"/>
              <a:gd name="connsiteX1929" fmla="*/ 17922023 w 21052571"/>
              <a:gd name="connsiteY1929" fmla="*/ 4105021 h 8402012"/>
              <a:gd name="connsiteX1930" fmla="*/ 10450799 w 21052571"/>
              <a:gd name="connsiteY1930" fmla="*/ 4062004 h 8402012"/>
              <a:gd name="connsiteX1931" fmla="*/ 10487691 w 21052571"/>
              <a:gd name="connsiteY1931" fmla="*/ 4089304 h 8402012"/>
              <a:gd name="connsiteX1932" fmla="*/ 10450799 w 21052571"/>
              <a:gd name="connsiteY1932" fmla="*/ 4062004 h 8402012"/>
              <a:gd name="connsiteX1933" fmla="*/ 10570538 w 21052571"/>
              <a:gd name="connsiteY1933" fmla="*/ 4062002 h 8402012"/>
              <a:gd name="connsiteX1934" fmla="*/ 10564551 w 21052571"/>
              <a:gd name="connsiteY1934" fmla="*/ 4117846 h 8402012"/>
              <a:gd name="connsiteX1935" fmla="*/ 10570538 w 21052571"/>
              <a:gd name="connsiteY1935" fmla="*/ 4062002 h 8402012"/>
              <a:gd name="connsiteX1936" fmla="*/ 16121250 w 21052571"/>
              <a:gd name="connsiteY1936" fmla="*/ 4062002 h 8402012"/>
              <a:gd name="connsiteX1937" fmla="*/ 16127714 w 21052571"/>
              <a:gd name="connsiteY1937" fmla="*/ 4074411 h 8402012"/>
              <a:gd name="connsiteX1938" fmla="*/ 16184804 w 21052571"/>
              <a:gd name="connsiteY1938" fmla="*/ 4117846 h 8402012"/>
              <a:gd name="connsiteX1939" fmla="*/ 16114788 w 21052571"/>
              <a:gd name="connsiteY1939" fmla="*/ 4117846 h 8402012"/>
              <a:gd name="connsiteX1940" fmla="*/ 16121250 w 21052571"/>
              <a:gd name="connsiteY1940" fmla="*/ 4062002 h 8402012"/>
              <a:gd name="connsiteX1941" fmla="*/ 10716226 w 21052571"/>
              <a:gd name="connsiteY1941" fmla="*/ 4062002 h 8402012"/>
              <a:gd name="connsiteX1942" fmla="*/ 10748335 w 21052571"/>
              <a:gd name="connsiteY1942" fmla="*/ 4086822 h 8402012"/>
              <a:gd name="connsiteX1943" fmla="*/ 10716226 w 21052571"/>
              <a:gd name="connsiteY1943" fmla="*/ 4117846 h 8402012"/>
              <a:gd name="connsiteX1944" fmla="*/ 10716226 w 21052571"/>
              <a:gd name="connsiteY1944" fmla="*/ 4062002 h 8402012"/>
              <a:gd name="connsiteX1945" fmla="*/ 17053255 w 21052571"/>
              <a:gd name="connsiteY1945" fmla="*/ 4062001 h 8402012"/>
              <a:gd name="connsiteX1946" fmla="*/ 17109099 w 21052571"/>
              <a:gd name="connsiteY1946" fmla="*/ 4062001 h 8402012"/>
              <a:gd name="connsiteX1947" fmla="*/ 17090483 w 21052571"/>
              <a:gd name="connsiteY1947" fmla="*/ 4117846 h 8402012"/>
              <a:gd name="connsiteX1948" fmla="*/ 17053255 w 21052571"/>
              <a:gd name="connsiteY1948" fmla="*/ 4062001 h 8402012"/>
              <a:gd name="connsiteX1949" fmla="*/ 11111606 w 21052571"/>
              <a:gd name="connsiteY1949" fmla="*/ 4058546 h 8402012"/>
              <a:gd name="connsiteX1950" fmla="*/ 11146509 w 21052571"/>
              <a:gd name="connsiteY1950" fmla="*/ 4062625 h 8402012"/>
              <a:gd name="connsiteX1951" fmla="*/ 11090665 w 21052571"/>
              <a:gd name="connsiteY1951" fmla="*/ 4088734 h 8402012"/>
              <a:gd name="connsiteX1952" fmla="*/ 11111606 w 21052571"/>
              <a:gd name="connsiteY1952" fmla="*/ 4058546 h 8402012"/>
              <a:gd name="connsiteX1953" fmla="*/ 16128438 w 21052571"/>
              <a:gd name="connsiteY1953" fmla="*/ 4043045 h 8402012"/>
              <a:gd name="connsiteX1954" fmla="*/ 16142088 w 21052571"/>
              <a:gd name="connsiteY1954" fmla="*/ 4063520 h 8402012"/>
              <a:gd name="connsiteX1955" fmla="*/ 16128438 w 21052571"/>
              <a:gd name="connsiteY1955" fmla="*/ 4043045 h 8402012"/>
              <a:gd name="connsiteX1956" fmla="*/ 11317603 w 21052571"/>
              <a:gd name="connsiteY1956" fmla="*/ 4043045 h 8402012"/>
              <a:gd name="connsiteX1957" fmla="*/ 11331253 w 21052571"/>
              <a:gd name="connsiteY1957" fmla="*/ 4063520 h 8402012"/>
              <a:gd name="connsiteX1958" fmla="*/ 11317603 w 21052571"/>
              <a:gd name="connsiteY1958" fmla="*/ 4043045 h 8402012"/>
              <a:gd name="connsiteX1959" fmla="*/ 19837123 w 21052571"/>
              <a:gd name="connsiteY1959" fmla="*/ 4042570 h 8402012"/>
              <a:gd name="connsiteX1960" fmla="*/ 19848611 w 21052571"/>
              <a:gd name="connsiteY1960" fmla="*/ 4045133 h 8402012"/>
              <a:gd name="connsiteX1961" fmla="*/ 19835483 w 21052571"/>
              <a:gd name="connsiteY1961" fmla="*/ 4065605 h 8402012"/>
              <a:gd name="connsiteX1962" fmla="*/ 19837123 w 21052571"/>
              <a:gd name="connsiteY1962" fmla="*/ 4042570 h 8402012"/>
              <a:gd name="connsiteX1963" fmla="*/ 20064619 w 21052571"/>
              <a:gd name="connsiteY1963" fmla="*/ 4042570 h 8402012"/>
              <a:gd name="connsiteX1964" fmla="*/ 20076027 w 21052571"/>
              <a:gd name="connsiteY1964" fmla="*/ 4045132 h 8402012"/>
              <a:gd name="connsiteX1965" fmla="*/ 20062991 w 21052571"/>
              <a:gd name="connsiteY1965" fmla="*/ 4065605 h 8402012"/>
              <a:gd name="connsiteX1966" fmla="*/ 20064619 w 21052571"/>
              <a:gd name="connsiteY1966" fmla="*/ 4042570 h 8402012"/>
              <a:gd name="connsiteX1967" fmla="*/ 10051604 w 21052571"/>
              <a:gd name="connsiteY1967" fmla="*/ 4029605 h 8402012"/>
              <a:gd name="connsiteX1968" fmla="*/ 9955953 w 21052571"/>
              <a:gd name="connsiteY1968" fmla="*/ 4074739 h 8402012"/>
              <a:gd name="connsiteX1969" fmla="*/ 10051604 w 21052571"/>
              <a:gd name="connsiteY1969" fmla="*/ 4029605 h 8402012"/>
              <a:gd name="connsiteX1970" fmla="*/ 15490658 w 21052571"/>
              <a:gd name="connsiteY1970" fmla="*/ 4028822 h 8402012"/>
              <a:gd name="connsiteX1971" fmla="*/ 15470184 w 21052571"/>
              <a:gd name="connsiteY1971" fmla="*/ 4084667 h 8402012"/>
              <a:gd name="connsiteX1972" fmla="*/ 15490658 w 21052571"/>
              <a:gd name="connsiteY1972" fmla="*/ 4028822 h 8402012"/>
              <a:gd name="connsiteX1973" fmla="*/ 10975819 w 21052571"/>
              <a:gd name="connsiteY1973" fmla="*/ 4028822 h 8402012"/>
              <a:gd name="connsiteX1974" fmla="*/ 10962691 w 21052571"/>
              <a:gd name="connsiteY1974" fmla="*/ 4060930 h 8402012"/>
              <a:gd name="connsiteX1975" fmla="*/ 10975819 w 21052571"/>
              <a:gd name="connsiteY1975" fmla="*/ 4028822 h 8402012"/>
              <a:gd name="connsiteX1976" fmla="*/ 15374392 w 21052571"/>
              <a:gd name="connsiteY1976" fmla="*/ 4028819 h 8402012"/>
              <a:gd name="connsiteX1977" fmla="*/ 15356430 w 21052571"/>
              <a:gd name="connsiteY1977" fmla="*/ 4060930 h 8402012"/>
              <a:gd name="connsiteX1978" fmla="*/ 15374392 w 21052571"/>
              <a:gd name="connsiteY1978" fmla="*/ 4028819 h 8402012"/>
              <a:gd name="connsiteX1979" fmla="*/ 19228795 w 21052571"/>
              <a:gd name="connsiteY1979" fmla="*/ 4028819 h 8402012"/>
              <a:gd name="connsiteX1980" fmla="*/ 19241923 w 21052571"/>
              <a:gd name="connsiteY1980" fmla="*/ 4060929 h 8402012"/>
              <a:gd name="connsiteX1981" fmla="*/ 19228795 w 21052571"/>
              <a:gd name="connsiteY1981" fmla="*/ 4028819 h 8402012"/>
              <a:gd name="connsiteX1982" fmla="*/ 9933170 w 21052571"/>
              <a:gd name="connsiteY1982" fmla="*/ 4028819 h 8402012"/>
              <a:gd name="connsiteX1983" fmla="*/ 9930340 w 21052571"/>
              <a:gd name="connsiteY1983" fmla="*/ 4033882 h 8402012"/>
              <a:gd name="connsiteX1984" fmla="*/ 9930644 w 21052571"/>
              <a:gd name="connsiteY1984" fmla="*/ 4033338 h 8402012"/>
              <a:gd name="connsiteX1985" fmla="*/ 9933170 w 21052571"/>
              <a:gd name="connsiteY1985" fmla="*/ 4028819 h 8402012"/>
              <a:gd name="connsiteX1986" fmla="*/ 11260567 w 21052571"/>
              <a:gd name="connsiteY1986" fmla="*/ 4025783 h 8402012"/>
              <a:gd name="connsiteX1987" fmla="*/ 11279169 w 21052571"/>
              <a:gd name="connsiteY1987" fmla="*/ 4060799 h 8402012"/>
              <a:gd name="connsiteX1988" fmla="*/ 11228116 w 21052571"/>
              <a:gd name="connsiteY1988" fmla="*/ 4028965 h 8402012"/>
              <a:gd name="connsiteX1989" fmla="*/ 11260567 w 21052571"/>
              <a:gd name="connsiteY1989" fmla="*/ 4025783 h 8402012"/>
              <a:gd name="connsiteX1990" fmla="*/ 17012167 w 21052571"/>
              <a:gd name="connsiteY1990" fmla="*/ 4025782 h 8402012"/>
              <a:gd name="connsiteX1991" fmla="*/ 17033211 w 21052571"/>
              <a:gd name="connsiteY1991" fmla="*/ 4060799 h 8402012"/>
              <a:gd name="connsiteX1992" fmla="*/ 16982159 w 21052571"/>
              <a:gd name="connsiteY1992" fmla="*/ 4028962 h 8402012"/>
              <a:gd name="connsiteX1993" fmla="*/ 17012167 w 21052571"/>
              <a:gd name="connsiteY1993" fmla="*/ 4025782 h 8402012"/>
              <a:gd name="connsiteX1994" fmla="*/ 9924688 w 21052571"/>
              <a:gd name="connsiteY1994" fmla="*/ 4014601 h 8402012"/>
              <a:gd name="connsiteX1995" fmla="*/ 9942650 w 21052571"/>
              <a:gd name="connsiteY1995" fmla="*/ 4014601 h 8402012"/>
              <a:gd name="connsiteX1996" fmla="*/ 9924688 w 21052571"/>
              <a:gd name="connsiteY1996" fmla="*/ 4014601 h 8402012"/>
              <a:gd name="connsiteX1997" fmla="*/ 10691475 w 21052571"/>
              <a:gd name="connsiteY1997" fmla="*/ 4009865 h 8402012"/>
              <a:gd name="connsiteX1998" fmla="*/ 10591392 w 21052571"/>
              <a:gd name="connsiteY1998" fmla="*/ 4056286 h 8402012"/>
              <a:gd name="connsiteX1999" fmla="*/ 10581228 w 21052571"/>
              <a:gd name="connsiteY1999" fmla="*/ 4044994 h 8402012"/>
              <a:gd name="connsiteX2000" fmla="*/ 10591993 w 21052571"/>
              <a:gd name="connsiteY2000" fmla="*/ 4062312 h 8402012"/>
              <a:gd name="connsiteX2001" fmla="*/ 10574031 w 21052571"/>
              <a:gd name="connsiteY2001" fmla="*/ 4062312 h 8402012"/>
              <a:gd name="connsiteX2002" fmla="*/ 10579879 w 21052571"/>
              <a:gd name="connsiteY2002" fmla="*/ 4043490 h 8402012"/>
              <a:gd name="connsiteX2003" fmla="*/ 10578773 w 21052571"/>
              <a:gd name="connsiteY2003" fmla="*/ 4042265 h 8402012"/>
              <a:gd name="connsiteX2004" fmla="*/ 10691475 w 21052571"/>
              <a:gd name="connsiteY2004" fmla="*/ 4009865 h 8402012"/>
              <a:gd name="connsiteX2005" fmla="*/ 19192671 w 21052571"/>
              <a:gd name="connsiteY2005" fmla="*/ 4001460 h 8402012"/>
              <a:gd name="connsiteX2006" fmla="*/ 19208811 w 21052571"/>
              <a:gd name="connsiteY2006" fmla="*/ 4032461 h 8402012"/>
              <a:gd name="connsiteX2007" fmla="*/ 19171919 w 21052571"/>
              <a:gd name="connsiteY2007" fmla="*/ 4019234 h 8402012"/>
              <a:gd name="connsiteX2008" fmla="*/ 19192671 w 21052571"/>
              <a:gd name="connsiteY2008" fmla="*/ 4001460 h 8402012"/>
              <a:gd name="connsiteX2009" fmla="*/ 15773526 w 21052571"/>
              <a:gd name="connsiteY2009" fmla="*/ 4000387 h 8402012"/>
              <a:gd name="connsiteX2010" fmla="*/ 15805632 w 21052571"/>
              <a:gd name="connsiteY2010" fmla="*/ 4011972 h 8402012"/>
              <a:gd name="connsiteX2011" fmla="*/ 15779948 w 21052571"/>
              <a:gd name="connsiteY2011" fmla="*/ 4056211 h 8402012"/>
              <a:gd name="connsiteX2012" fmla="*/ 15773526 w 21052571"/>
              <a:gd name="connsiteY2012" fmla="*/ 4000387 h 8402012"/>
              <a:gd name="connsiteX2013" fmla="*/ 13336302 w 21052571"/>
              <a:gd name="connsiteY2013" fmla="*/ 4000386 h 8402012"/>
              <a:gd name="connsiteX2014" fmla="*/ 13318340 w 21052571"/>
              <a:gd name="connsiteY2014" fmla="*/ 4032456 h 8402012"/>
              <a:gd name="connsiteX2015" fmla="*/ 13336302 w 21052571"/>
              <a:gd name="connsiteY2015" fmla="*/ 4000386 h 8402012"/>
              <a:gd name="connsiteX2016" fmla="*/ 13241507 w 21052571"/>
              <a:gd name="connsiteY2016" fmla="*/ 4000386 h 8402012"/>
              <a:gd name="connsiteX2017" fmla="*/ 13223545 w 21052571"/>
              <a:gd name="connsiteY2017" fmla="*/ 4032456 h 8402012"/>
              <a:gd name="connsiteX2018" fmla="*/ 13241507 w 21052571"/>
              <a:gd name="connsiteY2018" fmla="*/ 4000386 h 8402012"/>
              <a:gd name="connsiteX2019" fmla="*/ 16962199 w 21052571"/>
              <a:gd name="connsiteY2019" fmla="*/ 4000386 h 8402012"/>
              <a:gd name="connsiteX2020" fmla="*/ 16944239 w 21052571"/>
              <a:gd name="connsiteY2020" fmla="*/ 4032456 h 8402012"/>
              <a:gd name="connsiteX2021" fmla="*/ 16962199 w 21052571"/>
              <a:gd name="connsiteY2021" fmla="*/ 4000386 h 8402012"/>
              <a:gd name="connsiteX2022" fmla="*/ 15303196 w 21052571"/>
              <a:gd name="connsiteY2022" fmla="*/ 4000386 h 8402012"/>
              <a:gd name="connsiteX2023" fmla="*/ 15303196 w 21052571"/>
              <a:gd name="connsiteY2023" fmla="*/ 4032456 h 8402012"/>
              <a:gd name="connsiteX2024" fmla="*/ 15303196 w 21052571"/>
              <a:gd name="connsiteY2024" fmla="*/ 4000386 h 8402012"/>
              <a:gd name="connsiteX2025" fmla="*/ 17702599 w 21052571"/>
              <a:gd name="connsiteY2025" fmla="*/ 4000385 h 8402012"/>
              <a:gd name="connsiteX2026" fmla="*/ 17715727 w 21052571"/>
              <a:gd name="connsiteY2026" fmla="*/ 4032456 h 8402012"/>
              <a:gd name="connsiteX2027" fmla="*/ 17702599 w 21052571"/>
              <a:gd name="connsiteY2027" fmla="*/ 4000385 h 8402012"/>
              <a:gd name="connsiteX2028" fmla="*/ 20033551 w 21052571"/>
              <a:gd name="connsiteY2028" fmla="*/ 4000385 h 8402012"/>
              <a:gd name="connsiteX2029" fmla="*/ 20015587 w 21052571"/>
              <a:gd name="connsiteY2029" fmla="*/ 4032455 h 8402012"/>
              <a:gd name="connsiteX2030" fmla="*/ 20033551 w 21052571"/>
              <a:gd name="connsiteY2030" fmla="*/ 4000385 h 8402012"/>
              <a:gd name="connsiteX2031" fmla="*/ 19578439 w 21052571"/>
              <a:gd name="connsiteY2031" fmla="*/ 4000385 h 8402012"/>
              <a:gd name="connsiteX2032" fmla="*/ 19565315 w 21052571"/>
              <a:gd name="connsiteY2032" fmla="*/ 4032455 h 8402012"/>
              <a:gd name="connsiteX2033" fmla="*/ 19578439 w 21052571"/>
              <a:gd name="connsiteY2033" fmla="*/ 4000385 h 8402012"/>
              <a:gd name="connsiteX2034" fmla="*/ 20602223 w 21052571"/>
              <a:gd name="connsiteY2034" fmla="*/ 4000385 h 8402012"/>
              <a:gd name="connsiteX2035" fmla="*/ 20589099 w 21052571"/>
              <a:gd name="connsiteY2035" fmla="*/ 4032455 h 8402012"/>
              <a:gd name="connsiteX2036" fmla="*/ 20602223 w 21052571"/>
              <a:gd name="connsiteY2036" fmla="*/ 4000385 h 8402012"/>
              <a:gd name="connsiteX2037" fmla="*/ 18617095 w 21052571"/>
              <a:gd name="connsiteY2037" fmla="*/ 3982954 h 8402012"/>
              <a:gd name="connsiteX2038" fmla="*/ 18614007 w 21052571"/>
              <a:gd name="connsiteY2038" fmla="*/ 4005724 h 8402012"/>
              <a:gd name="connsiteX2039" fmla="*/ 18617895 w 21052571"/>
              <a:gd name="connsiteY2039" fmla="*/ 4011435 h 8402012"/>
              <a:gd name="connsiteX2040" fmla="*/ 18618999 w 21052571"/>
              <a:gd name="connsiteY2040" fmla="*/ 3997137 h 8402012"/>
              <a:gd name="connsiteX2041" fmla="*/ 18630403 w 21052571"/>
              <a:gd name="connsiteY2041" fmla="*/ 4000079 h 8402012"/>
              <a:gd name="connsiteX2042" fmla="*/ 18624331 w 21052571"/>
              <a:gd name="connsiteY2042" fmla="*/ 4006367 h 8402012"/>
              <a:gd name="connsiteX2043" fmla="*/ 18619763 w 21052571"/>
              <a:gd name="connsiteY2043" fmla="*/ 4014180 h 8402012"/>
              <a:gd name="connsiteX2044" fmla="*/ 18627039 w 21052571"/>
              <a:gd name="connsiteY2044" fmla="*/ 4024867 h 8402012"/>
              <a:gd name="connsiteX2045" fmla="*/ 18661159 w 21052571"/>
              <a:gd name="connsiteY2045" fmla="*/ 4047437 h 8402012"/>
              <a:gd name="connsiteX2046" fmla="*/ 18783683 w 21052571"/>
              <a:gd name="connsiteY2046" fmla="*/ 4086126 h 8402012"/>
              <a:gd name="connsiteX2047" fmla="*/ 18680507 w 21052571"/>
              <a:gd name="connsiteY2047" fmla="*/ 4028090 h 8402012"/>
              <a:gd name="connsiteX2048" fmla="*/ 18617095 w 21052571"/>
              <a:gd name="connsiteY2048" fmla="*/ 3982954 h 8402012"/>
              <a:gd name="connsiteX2049" fmla="*/ 15127852 w 21052571"/>
              <a:gd name="connsiteY2049" fmla="*/ 3973524 h 8402012"/>
              <a:gd name="connsiteX2050" fmla="*/ 15095742 w 21052571"/>
              <a:gd name="connsiteY2050" fmla="*/ 3998802 h 8402012"/>
              <a:gd name="connsiteX2051" fmla="*/ 15127852 w 21052571"/>
              <a:gd name="connsiteY2051" fmla="*/ 3973524 h 8402012"/>
              <a:gd name="connsiteX2052" fmla="*/ 16825747 w 21052571"/>
              <a:gd name="connsiteY2052" fmla="*/ 3973523 h 8402012"/>
              <a:gd name="connsiteX2053" fmla="*/ 16862639 w 21052571"/>
              <a:gd name="connsiteY2053" fmla="*/ 3998802 h 8402012"/>
              <a:gd name="connsiteX2054" fmla="*/ 16825747 w 21052571"/>
              <a:gd name="connsiteY2054" fmla="*/ 3973523 h 8402012"/>
              <a:gd name="connsiteX2055" fmla="*/ 17828947 w 21052571"/>
              <a:gd name="connsiteY2055" fmla="*/ 3971948 h 8402012"/>
              <a:gd name="connsiteX2056" fmla="*/ 17867423 w 21052571"/>
              <a:gd name="connsiteY2056" fmla="*/ 4117814 h 8402012"/>
              <a:gd name="connsiteX2057" fmla="*/ 17772299 w 21052571"/>
              <a:gd name="connsiteY2057" fmla="*/ 4047544 h 8402012"/>
              <a:gd name="connsiteX2058" fmla="*/ 17828947 w 21052571"/>
              <a:gd name="connsiteY2058" fmla="*/ 3971948 h 8402012"/>
              <a:gd name="connsiteX2059" fmla="*/ 10976910 w 21052571"/>
              <a:gd name="connsiteY2059" fmla="*/ 3971945 h 8402012"/>
              <a:gd name="connsiteX2060" fmla="*/ 10994872 w 21052571"/>
              <a:gd name="connsiteY2060" fmla="*/ 3999245 h 8402012"/>
              <a:gd name="connsiteX2061" fmla="*/ 10976910 w 21052571"/>
              <a:gd name="connsiteY2061" fmla="*/ 3971945 h 8402012"/>
              <a:gd name="connsiteX2062" fmla="*/ 15925198 w 21052571"/>
              <a:gd name="connsiteY2062" fmla="*/ 3971945 h 8402012"/>
              <a:gd name="connsiteX2063" fmla="*/ 15962062 w 21052571"/>
              <a:gd name="connsiteY2063" fmla="*/ 3984110 h 8402012"/>
              <a:gd name="connsiteX2064" fmla="*/ 15925198 w 21052571"/>
              <a:gd name="connsiteY2064" fmla="*/ 3971945 h 8402012"/>
              <a:gd name="connsiteX2065" fmla="*/ 13601727 w 21052571"/>
              <a:gd name="connsiteY2065" fmla="*/ 3971945 h 8402012"/>
              <a:gd name="connsiteX2066" fmla="*/ 13583765 w 21052571"/>
              <a:gd name="connsiteY2066" fmla="*/ 3999245 h 8402012"/>
              <a:gd name="connsiteX2067" fmla="*/ 13601727 w 21052571"/>
              <a:gd name="connsiteY2067" fmla="*/ 3971945 h 8402012"/>
              <a:gd name="connsiteX2068" fmla="*/ 20541703 w 21052571"/>
              <a:gd name="connsiteY2068" fmla="*/ 3971944 h 8402012"/>
              <a:gd name="connsiteX2069" fmla="*/ 20554827 w 21052571"/>
              <a:gd name="connsiteY2069" fmla="*/ 3999245 h 8402012"/>
              <a:gd name="connsiteX2070" fmla="*/ 20541703 w 21052571"/>
              <a:gd name="connsiteY2070" fmla="*/ 3971944 h 8402012"/>
              <a:gd name="connsiteX2071" fmla="*/ 18565507 w 21052571"/>
              <a:gd name="connsiteY2071" fmla="*/ 3971132 h 8402012"/>
              <a:gd name="connsiteX2072" fmla="*/ 18584851 w 21052571"/>
              <a:gd name="connsiteY2072" fmla="*/ 3996927 h 8402012"/>
              <a:gd name="connsiteX2073" fmla="*/ 18565507 w 21052571"/>
              <a:gd name="connsiteY2073" fmla="*/ 3971132 h 8402012"/>
              <a:gd name="connsiteX2074" fmla="*/ 16566904 w 21052571"/>
              <a:gd name="connsiteY2074" fmla="*/ 3967637 h 8402012"/>
              <a:gd name="connsiteX2075" fmla="*/ 16601926 w 21052571"/>
              <a:gd name="connsiteY2075" fmla="*/ 3974099 h 8402012"/>
              <a:gd name="connsiteX2076" fmla="*/ 16546102 w 21052571"/>
              <a:gd name="connsiteY2076" fmla="*/ 3999954 h 8402012"/>
              <a:gd name="connsiteX2077" fmla="*/ 16566904 w 21052571"/>
              <a:gd name="connsiteY2077" fmla="*/ 3967637 h 8402012"/>
              <a:gd name="connsiteX2078" fmla="*/ 12227107 w 21052571"/>
              <a:gd name="connsiteY2078" fmla="*/ 3941563 h 8402012"/>
              <a:gd name="connsiteX2079" fmla="*/ 12213982 w 21052571"/>
              <a:gd name="connsiteY2079" fmla="*/ 3947178 h 8402012"/>
              <a:gd name="connsiteX2080" fmla="*/ 12226912 w 21052571"/>
              <a:gd name="connsiteY2080" fmla="*/ 3941576 h 8402012"/>
              <a:gd name="connsiteX2081" fmla="*/ 16526116 w 21052571"/>
              <a:gd name="connsiteY2081" fmla="*/ 3940173 h 8402012"/>
              <a:gd name="connsiteX2082" fmla="*/ 16489224 w 21052571"/>
              <a:gd name="connsiteY2082" fmla="*/ 3970916 h 8402012"/>
              <a:gd name="connsiteX2083" fmla="*/ 16526116 w 21052571"/>
              <a:gd name="connsiteY2083" fmla="*/ 3940173 h 8402012"/>
              <a:gd name="connsiteX2084" fmla="*/ 19526371 w 21052571"/>
              <a:gd name="connsiteY2084" fmla="*/ 3940172 h 8402012"/>
              <a:gd name="connsiteX2085" fmla="*/ 19489479 w 21052571"/>
              <a:gd name="connsiteY2085" fmla="*/ 3970916 h 8402012"/>
              <a:gd name="connsiteX2086" fmla="*/ 19526371 w 21052571"/>
              <a:gd name="connsiteY2086" fmla="*/ 3940172 h 8402012"/>
              <a:gd name="connsiteX2087" fmla="*/ 13460727 w 21052571"/>
              <a:gd name="connsiteY2087" fmla="*/ 3938769 h 8402012"/>
              <a:gd name="connsiteX2088" fmla="*/ 13492647 w 21052571"/>
              <a:gd name="connsiteY2088" fmla="*/ 3985036 h 8402012"/>
              <a:gd name="connsiteX2089" fmla="*/ 13460727 w 21052571"/>
              <a:gd name="connsiteY2089" fmla="*/ 3938769 h 8402012"/>
              <a:gd name="connsiteX2090" fmla="*/ 10133238 w 21052571"/>
              <a:gd name="connsiteY2090" fmla="*/ 3938767 h 8402012"/>
              <a:gd name="connsiteX2091" fmla="*/ 10151200 w 21052571"/>
              <a:gd name="connsiteY2091" fmla="*/ 3970875 h 8402012"/>
              <a:gd name="connsiteX2092" fmla="*/ 10133238 w 21052571"/>
              <a:gd name="connsiteY2092" fmla="*/ 3938767 h 8402012"/>
              <a:gd name="connsiteX2093" fmla="*/ 19735947 w 21052571"/>
              <a:gd name="connsiteY2093" fmla="*/ 3938767 h 8402012"/>
              <a:gd name="connsiteX2094" fmla="*/ 19753907 w 21052571"/>
              <a:gd name="connsiteY2094" fmla="*/ 3970875 h 8402012"/>
              <a:gd name="connsiteX2095" fmla="*/ 19735947 w 21052571"/>
              <a:gd name="connsiteY2095" fmla="*/ 3938767 h 8402012"/>
              <a:gd name="connsiteX2096" fmla="*/ 14881456 w 21052571"/>
              <a:gd name="connsiteY2096" fmla="*/ 3938767 h 8402012"/>
              <a:gd name="connsiteX2097" fmla="*/ 14863494 w 21052571"/>
              <a:gd name="connsiteY2097" fmla="*/ 3970875 h 8402012"/>
              <a:gd name="connsiteX2098" fmla="*/ 14881456 w 21052571"/>
              <a:gd name="connsiteY2098" fmla="*/ 3938767 h 8402012"/>
              <a:gd name="connsiteX2099" fmla="*/ 14925110 w 21052571"/>
              <a:gd name="connsiteY2099" fmla="*/ 3938765 h 8402012"/>
              <a:gd name="connsiteX2100" fmla="*/ 14961974 w 21052571"/>
              <a:gd name="connsiteY2100" fmla="*/ 3951175 h 8402012"/>
              <a:gd name="connsiteX2101" fmla="*/ 14925110 w 21052571"/>
              <a:gd name="connsiteY2101" fmla="*/ 3994609 h 8402012"/>
              <a:gd name="connsiteX2102" fmla="*/ 14925110 w 21052571"/>
              <a:gd name="connsiteY2102" fmla="*/ 3938765 h 8402012"/>
              <a:gd name="connsiteX2103" fmla="*/ 15625454 w 21052571"/>
              <a:gd name="connsiteY2103" fmla="*/ 3938765 h 8402012"/>
              <a:gd name="connsiteX2104" fmla="*/ 15604980 w 21052571"/>
              <a:gd name="connsiteY2104" fmla="*/ 3994609 h 8402012"/>
              <a:gd name="connsiteX2105" fmla="*/ 15625454 w 21052571"/>
              <a:gd name="connsiteY2105" fmla="*/ 3938765 h 8402012"/>
              <a:gd name="connsiteX2106" fmla="*/ 13941227 w 21052571"/>
              <a:gd name="connsiteY2106" fmla="*/ 3936396 h 8402012"/>
              <a:gd name="connsiteX2107" fmla="*/ 13976130 w 21052571"/>
              <a:gd name="connsiteY2107" fmla="*/ 3939713 h 8402012"/>
              <a:gd name="connsiteX2108" fmla="*/ 13920286 w 21052571"/>
              <a:gd name="connsiteY2108" fmla="*/ 3972892 h 8402012"/>
              <a:gd name="connsiteX2109" fmla="*/ 13941227 w 21052571"/>
              <a:gd name="connsiteY2109" fmla="*/ 3936396 h 8402012"/>
              <a:gd name="connsiteX2110" fmla="*/ 12242336 w 21052571"/>
              <a:gd name="connsiteY2110" fmla="*/ 3936380 h 8402012"/>
              <a:gd name="connsiteX2111" fmla="*/ 12239842 w 21052571"/>
              <a:gd name="connsiteY2111" fmla="*/ 3940774 h 8402012"/>
              <a:gd name="connsiteX2112" fmla="*/ 12227107 w 21052571"/>
              <a:gd name="connsiteY2112" fmla="*/ 3941563 h 8402012"/>
              <a:gd name="connsiteX2113" fmla="*/ 12237603 w 21052571"/>
              <a:gd name="connsiteY2113" fmla="*/ 3937073 h 8402012"/>
              <a:gd name="connsiteX2114" fmla="*/ 10939187 w 21052571"/>
              <a:gd name="connsiteY2114" fmla="*/ 3929286 h 8402012"/>
              <a:gd name="connsiteX2115" fmla="*/ 10971107 w 21052571"/>
              <a:gd name="connsiteY2115" fmla="*/ 3929286 h 8402012"/>
              <a:gd name="connsiteX2116" fmla="*/ 10964723 w 21052571"/>
              <a:gd name="connsiteY2116" fmla="*/ 3999323 h 8402012"/>
              <a:gd name="connsiteX2117" fmla="*/ 10920035 w 21052571"/>
              <a:gd name="connsiteY2117" fmla="*/ 3999323 h 8402012"/>
              <a:gd name="connsiteX2118" fmla="*/ 10939187 w 21052571"/>
              <a:gd name="connsiteY2118" fmla="*/ 3929286 h 8402012"/>
              <a:gd name="connsiteX2119" fmla="*/ 13184670 w 21052571"/>
              <a:gd name="connsiteY2119" fmla="*/ 3919831 h 8402012"/>
              <a:gd name="connsiteX2120" fmla="*/ 13229838 w 21052571"/>
              <a:gd name="connsiteY2120" fmla="*/ 3952146 h 8402012"/>
              <a:gd name="connsiteX2121" fmla="*/ 13107238 w 21052571"/>
              <a:gd name="connsiteY2121" fmla="*/ 4009238 h 8402012"/>
              <a:gd name="connsiteX2122" fmla="*/ 12741590 w 21052571"/>
              <a:gd name="connsiteY2122" fmla="*/ 4060945 h 8402012"/>
              <a:gd name="connsiteX2123" fmla="*/ 12542634 w 21052571"/>
              <a:gd name="connsiteY2123" fmla="*/ 4060945 h 8402012"/>
              <a:gd name="connsiteX2124" fmla="*/ 12510371 w 21052571"/>
              <a:gd name="connsiteY2124" fmla="*/ 4106189 h 8402012"/>
              <a:gd name="connsiteX2125" fmla="*/ 12452298 w 21052571"/>
              <a:gd name="connsiteY2125" fmla="*/ 4112651 h 8402012"/>
              <a:gd name="connsiteX2126" fmla="*/ 12073744 w 21052571"/>
              <a:gd name="connsiteY2126" fmla="*/ 4164358 h 8402012"/>
              <a:gd name="connsiteX2127" fmla="*/ 11323089 w 21052571"/>
              <a:gd name="connsiteY2127" fmla="*/ 4393697 h 8402012"/>
              <a:gd name="connsiteX2128" fmla="*/ 10957441 w 21052571"/>
              <a:gd name="connsiteY2128" fmla="*/ 4535889 h 8402012"/>
              <a:gd name="connsiteX2129" fmla="*/ 10867104 w 21052571"/>
              <a:gd name="connsiteY2129" fmla="*/ 4581132 h 8402012"/>
              <a:gd name="connsiteX2130" fmla="*/ 10809031 w 21052571"/>
              <a:gd name="connsiteY2130" fmla="*/ 4587595 h 8402012"/>
              <a:gd name="connsiteX2131" fmla="*/ 10816559 w 21052571"/>
              <a:gd name="connsiteY2131" fmla="*/ 4458330 h 8402012"/>
              <a:gd name="connsiteX2132" fmla="*/ 10883555 w 21052571"/>
              <a:gd name="connsiteY2132" fmla="*/ 4435607 h 8402012"/>
              <a:gd name="connsiteX2133" fmla="*/ 10892077 w 21052571"/>
              <a:gd name="connsiteY2133" fmla="*/ 4397451 h 8402012"/>
              <a:gd name="connsiteX2134" fmla="*/ 10891595 w 21052571"/>
              <a:gd name="connsiteY2134" fmla="*/ 4396383 h 8402012"/>
              <a:gd name="connsiteX2135" fmla="*/ 10892628 w 21052571"/>
              <a:gd name="connsiteY2135" fmla="*/ 4394984 h 8402012"/>
              <a:gd name="connsiteX2136" fmla="*/ 10892915 w 21052571"/>
              <a:gd name="connsiteY2136" fmla="*/ 4393697 h 8402012"/>
              <a:gd name="connsiteX2137" fmla="*/ 10893270 w 21052571"/>
              <a:gd name="connsiteY2137" fmla="*/ 4394113 h 8402012"/>
              <a:gd name="connsiteX2138" fmla="*/ 10898330 w 21052571"/>
              <a:gd name="connsiteY2138" fmla="*/ 4387259 h 8402012"/>
              <a:gd name="connsiteX2139" fmla="*/ 10909557 w 21052571"/>
              <a:gd name="connsiteY2139" fmla="*/ 4396383 h 8402012"/>
              <a:gd name="connsiteX2140" fmla="*/ 10902831 w 21052571"/>
              <a:gd name="connsiteY2140" fmla="*/ 4405328 h 8402012"/>
              <a:gd name="connsiteX2141" fmla="*/ 10904711 w 21052571"/>
              <a:gd name="connsiteY2141" fmla="*/ 4407532 h 8402012"/>
              <a:gd name="connsiteX2142" fmla="*/ 10950988 w 21052571"/>
              <a:gd name="connsiteY2142" fmla="*/ 4406623 h 8402012"/>
              <a:gd name="connsiteX2143" fmla="*/ 11033797 w 21052571"/>
              <a:gd name="connsiteY2143" fmla="*/ 4393697 h 8402012"/>
              <a:gd name="connsiteX2144" fmla="*/ 11014439 w 21052571"/>
              <a:gd name="connsiteY2144" fmla="*/ 4349531 h 8402012"/>
              <a:gd name="connsiteX2145" fmla="*/ 10950988 w 21052571"/>
              <a:gd name="connsiteY2145" fmla="*/ 4375384 h 8402012"/>
              <a:gd name="connsiteX2146" fmla="*/ 10867104 w 21052571"/>
              <a:gd name="connsiteY2146" fmla="*/ 4330141 h 8402012"/>
              <a:gd name="connsiteX2147" fmla="*/ 12036104 w 21052571"/>
              <a:gd name="connsiteY2147" fmla="*/ 4009238 h 8402012"/>
              <a:gd name="connsiteX2148" fmla="*/ 11547856 w 21052571"/>
              <a:gd name="connsiteY2148" fmla="*/ 4195489 h 8402012"/>
              <a:gd name="connsiteX2149" fmla="*/ 11310184 w 21052571"/>
              <a:gd name="connsiteY2149" fmla="*/ 4265508 h 8402012"/>
              <a:gd name="connsiteX2150" fmla="*/ 11188660 w 21052571"/>
              <a:gd name="connsiteY2150" fmla="*/ 4284898 h 8402012"/>
              <a:gd name="connsiteX2151" fmla="*/ 11130586 w 21052571"/>
              <a:gd name="connsiteY2151" fmla="*/ 4284898 h 8402012"/>
              <a:gd name="connsiteX2152" fmla="*/ 11091870 w 21052571"/>
              <a:gd name="connsiteY2152" fmla="*/ 4349531 h 8402012"/>
              <a:gd name="connsiteX2153" fmla="*/ 11476877 w 21052571"/>
              <a:gd name="connsiteY2153" fmla="*/ 4265508 h 8402012"/>
              <a:gd name="connsiteX2154" fmla="*/ 11650022 w 21052571"/>
              <a:gd name="connsiteY2154" fmla="*/ 4195489 h 8402012"/>
              <a:gd name="connsiteX2155" fmla="*/ 11824243 w 21052571"/>
              <a:gd name="connsiteY2155" fmla="*/ 4138506 h 8402012"/>
              <a:gd name="connsiteX2156" fmla="*/ 12196344 w 21052571"/>
              <a:gd name="connsiteY2156" fmla="*/ 4048019 h 8402012"/>
              <a:gd name="connsiteX2157" fmla="*/ 12382394 w 21052571"/>
              <a:gd name="connsiteY2157" fmla="*/ 4015703 h 8402012"/>
              <a:gd name="connsiteX2158" fmla="*/ 12529729 w 21052571"/>
              <a:gd name="connsiteY2158" fmla="*/ 3971537 h 8402012"/>
              <a:gd name="connsiteX2159" fmla="*/ 13184670 w 21052571"/>
              <a:gd name="connsiteY2159" fmla="*/ 3919831 h 8402012"/>
              <a:gd name="connsiteX2160" fmla="*/ 14203682 w 21052571"/>
              <a:gd name="connsiteY2160" fmla="*/ 3919806 h 8402012"/>
              <a:gd name="connsiteX2161" fmla="*/ 14236750 w 21052571"/>
              <a:gd name="connsiteY2161" fmla="*/ 3938958 h 8402012"/>
              <a:gd name="connsiteX2162" fmla="*/ 14190455 w 21052571"/>
              <a:gd name="connsiteY2162" fmla="*/ 3970880 h 8402012"/>
              <a:gd name="connsiteX2163" fmla="*/ 14203682 w 21052571"/>
              <a:gd name="connsiteY2163" fmla="*/ 3919806 h 8402012"/>
              <a:gd name="connsiteX2164" fmla="*/ 13443216 w 21052571"/>
              <a:gd name="connsiteY2164" fmla="*/ 3919332 h 8402012"/>
              <a:gd name="connsiteX2165" fmla="*/ 13454700 w 21052571"/>
              <a:gd name="connsiteY2165" fmla="*/ 3921891 h 8402012"/>
              <a:gd name="connsiteX2166" fmla="*/ 13441575 w 21052571"/>
              <a:gd name="connsiteY2166" fmla="*/ 3942365 h 8402012"/>
              <a:gd name="connsiteX2167" fmla="*/ 13443216 w 21052571"/>
              <a:gd name="connsiteY2167" fmla="*/ 3919332 h 8402012"/>
              <a:gd name="connsiteX2168" fmla="*/ 13860136 w 21052571"/>
              <a:gd name="connsiteY2168" fmla="*/ 3910327 h 8402012"/>
              <a:gd name="connsiteX2169" fmla="*/ 13886031 w 21052571"/>
              <a:gd name="connsiteY2169" fmla="*/ 3954824 h 8402012"/>
              <a:gd name="connsiteX2170" fmla="*/ 13782451 w 21052571"/>
              <a:gd name="connsiteY2170" fmla="*/ 3991909 h 8402012"/>
              <a:gd name="connsiteX2171" fmla="*/ 13621685 w 21052571"/>
              <a:gd name="connsiteY2171" fmla="*/ 3999323 h 8402012"/>
              <a:gd name="connsiteX2172" fmla="*/ 13621685 w 21052571"/>
              <a:gd name="connsiteY2172" fmla="*/ 3942111 h 8402012"/>
              <a:gd name="connsiteX2173" fmla="*/ 13654054 w 21052571"/>
              <a:gd name="connsiteY2173" fmla="*/ 3935754 h 8402012"/>
              <a:gd name="connsiteX2174" fmla="*/ 13711239 w 21052571"/>
              <a:gd name="connsiteY2174" fmla="*/ 3935754 h 8402012"/>
              <a:gd name="connsiteX2175" fmla="*/ 13853662 w 21052571"/>
              <a:gd name="connsiteY2175" fmla="*/ 3923040 h 8402012"/>
              <a:gd name="connsiteX2176" fmla="*/ 13860136 w 21052571"/>
              <a:gd name="connsiteY2176" fmla="*/ 3910327 h 8402012"/>
              <a:gd name="connsiteX2177" fmla="*/ 10171155 w 21052571"/>
              <a:gd name="connsiteY2177" fmla="*/ 3910325 h 8402012"/>
              <a:gd name="connsiteX2178" fmla="*/ 10189117 w 21052571"/>
              <a:gd name="connsiteY2178" fmla="*/ 3942433 h 8402012"/>
              <a:gd name="connsiteX2179" fmla="*/ 10171155 w 21052571"/>
              <a:gd name="connsiteY2179" fmla="*/ 3910325 h 8402012"/>
              <a:gd name="connsiteX2180" fmla="*/ 13298330 w 21052571"/>
              <a:gd name="connsiteY2180" fmla="*/ 3910324 h 8402012"/>
              <a:gd name="connsiteX2181" fmla="*/ 13280423 w 21052571"/>
              <a:gd name="connsiteY2181" fmla="*/ 3942433 h 8402012"/>
              <a:gd name="connsiteX2182" fmla="*/ 13298330 w 21052571"/>
              <a:gd name="connsiteY2182" fmla="*/ 3910324 h 8402012"/>
              <a:gd name="connsiteX2183" fmla="*/ 11734271 w 21052571"/>
              <a:gd name="connsiteY2183" fmla="*/ 3910324 h 8402012"/>
              <a:gd name="connsiteX2184" fmla="*/ 11716309 w 21052571"/>
              <a:gd name="connsiteY2184" fmla="*/ 3942433 h 8402012"/>
              <a:gd name="connsiteX2185" fmla="*/ 11734271 w 21052571"/>
              <a:gd name="connsiteY2185" fmla="*/ 3910324 h 8402012"/>
              <a:gd name="connsiteX2186" fmla="*/ 16710998 w 21052571"/>
              <a:gd name="connsiteY2186" fmla="*/ 3910324 h 8402012"/>
              <a:gd name="connsiteX2187" fmla="*/ 16693034 w 21052571"/>
              <a:gd name="connsiteY2187" fmla="*/ 3942432 h 8402012"/>
              <a:gd name="connsiteX2188" fmla="*/ 16710998 w 21052571"/>
              <a:gd name="connsiteY2188" fmla="*/ 3910324 h 8402012"/>
              <a:gd name="connsiteX2189" fmla="*/ 16659854 w 21052571"/>
              <a:gd name="connsiteY2189" fmla="*/ 3910324 h 8402012"/>
              <a:gd name="connsiteX2190" fmla="*/ 16677816 w 21052571"/>
              <a:gd name="connsiteY2190" fmla="*/ 3942432 h 8402012"/>
              <a:gd name="connsiteX2191" fmla="*/ 16659854 w 21052571"/>
              <a:gd name="connsiteY2191" fmla="*/ 3910324 h 8402012"/>
              <a:gd name="connsiteX2192" fmla="*/ 17375559 w 21052571"/>
              <a:gd name="connsiteY2192" fmla="*/ 3910323 h 8402012"/>
              <a:gd name="connsiteX2193" fmla="*/ 17412451 w 21052571"/>
              <a:gd name="connsiteY2193" fmla="*/ 3910323 h 8402012"/>
              <a:gd name="connsiteX2194" fmla="*/ 17412451 w 21052571"/>
              <a:gd name="connsiteY2194" fmla="*/ 3942432 h 8402012"/>
              <a:gd name="connsiteX2195" fmla="*/ 17375559 w 21052571"/>
              <a:gd name="connsiteY2195" fmla="*/ 3942432 h 8402012"/>
              <a:gd name="connsiteX2196" fmla="*/ 17375559 w 21052571"/>
              <a:gd name="connsiteY2196" fmla="*/ 3910323 h 8402012"/>
              <a:gd name="connsiteX2197" fmla="*/ 19579535 w 21052571"/>
              <a:gd name="connsiteY2197" fmla="*/ 3910323 h 8402012"/>
              <a:gd name="connsiteX2198" fmla="*/ 19597495 w 21052571"/>
              <a:gd name="connsiteY2198" fmla="*/ 3942431 h 8402012"/>
              <a:gd name="connsiteX2199" fmla="*/ 19579535 w 21052571"/>
              <a:gd name="connsiteY2199" fmla="*/ 3910323 h 8402012"/>
              <a:gd name="connsiteX2200" fmla="*/ 19451559 w 21052571"/>
              <a:gd name="connsiteY2200" fmla="*/ 3910323 h 8402012"/>
              <a:gd name="connsiteX2201" fmla="*/ 19469467 w 21052571"/>
              <a:gd name="connsiteY2201" fmla="*/ 3942431 h 8402012"/>
              <a:gd name="connsiteX2202" fmla="*/ 19451559 w 21052571"/>
              <a:gd name="connsiteY2202" fmla="*/ 3910323 h 8402012"/>
              <a:gd name="connsiteX2203" fmla="*/ 9711990 w 21052571"/>
              <a:gd name="connsiteY2203" fmla="*/ 3908169 h 8402012"/>
              <a:gd name="connsiteX2204" fmla="*/ 9731335 w 21052571"/>
              <a:gd name="connsiteY2204" fmla="*/ 3940409 h 8402012"/>
              <a:gd name="connsiteX2205" fmla="*/ 9711990 w 21052571"/>
              <a:gd name="connsiteY2205" fmla="*/ 3908169 h 8402012"/>
              <a:gd name="connsiteX2206" fmla="*/ 14696577 w 21052571"/>
              <a:gd name="connsiteY2206" fmla="*/ 3907457 h 8402012"/>
              <a:gd name="connsiteX2207" fmla="*/ 14659685 w 21052571"/>
              <a:gd name="connsiteY2207" fmla="*/ 3940525 h 8402012"/>
              <a:gd name="connsiteX2208" fmla="*/ 14696577 w 21052571"/>
              <a:gd name="connsiteY2208" fmla="*/ 3907457 h 8402012"/>
              <a:gd name="connsiteX2209" fmla="*/ 19034467 w 21052571"/>
              <a:gd name="connsiteY2209" fmla="*/ 3906992 h 8402012"/>
              <a:gd name="connsiteX2210" fmla="*/ 19071331 w 21052571"/>
              <a:gd name="connsiteY2210" fmla="*/ 3937736 h 8402012"/>
              <a:gd name="connsiteX2211" fmla="*/ 19034467 w 21052571"/>
              <a:gd name="connsiteY2211" fmla="*/ 3906992 h 8402012"/>
              <a:gd name="connsiteX2212" fmla="*/ 15364180 w 21052571"/>
              <a:gd name="connsiteY2212" fmla="*/ 3890681 h 8402012"/>
              <a:gd name="connsiteX2213" fmla="*/ 15428808 w 21052571"/>
              <a:gd name="connsiteY2213" fmla="*/ 3908982 h 8402012"/>
              <a:gd name="connsiteX2214" fmla="*/ 15396222 w 21052571"/>
              <a:gd name="connsiteY2214" fmla="*/ 3947181 h 8402012"/>
              <a:gd name="connsiteX2215" fmla="*/ 15319102 w 21052571"/>
              <a:gd name="connsiteY2215" fmla="*/ 3940814 h 8402012"/>
              <a:gd name="connsiteX2216" fmla="*/ 15299550 w 21052571"/>
              <a:gd name="connsiteY2216" fmla="*/ 3896249 h 8402012"/>
              <a:gd name="connsiteX2217" fmla="*/ 15364180 w 21052571"/>
              <a:gd name="connsiteY2217" fmla="*/ 3890681 h 8402012"/>
              <a:gd name="connsiteX2218" fmla="*/ 10209271 w 21052571"/>
              <a:gd name="connsiteY2218" fmla="*/ 3877149 h 8402012"/>
              <a:gd name="connsiteX2219" fmla="*/ 10227046 w 21052571"/>
              <a:gd name="connsiteY2219" fmla="*/ 3942420 h 8402012"/>
              <a:gd name="connsiteX2220" fmla="*/ 10209271 w 21052571"/>
              <a:gd name="connsiteY2220" fmla="*/ 3877149 h 8402012"/>
              <a:gd name="connsiteX2221" fmla="*/ 13393180 w 21052571"/>
              <a:gd name="connsiteY2221" fmla="*/ 3877148 h 8402012"/>
              <a:gd name="connsiteX2222" fmla="*/ 13375218 w 21052571"/>
              <a:gd name="connsiteY2222" fmla="*/ 3942419 h 8402012"/>
              <a:gd name="connsiteX2223" fmla="*/ 13393180 w 21052571"/>
              <a:gd name="connsiteY2223" fmla="*/ 3877148 h 8402012"/>
              <a:gd name="connsiteX2224" fmla="*/ 13806534 w 21052571"/>
              <a:gd name="connsiteY2224" fmla="*/ 3877147 h 8402012"/>
              <a:gd name="connsiteX2225" fmla="*/ 13852829 w 21052571"/>
              <a:gd name="connsiteY2225" fmla="*/ 3889449 h 8402012"/>
              <a:gd name="connsiteX2226" fmla="*/ 13806534 w 21052571"/>
              <a:gd name="connsiteY2226" fmla="*/ 3877147 h 8402012"/>
              <a:gd name="connsiteX2227" fmla="*/ 13659603 w 21052571"/>
              <a:gd name="connsiteY2227" fmla="*/ 3877147 h 8402012"/>
              <a:gd name="connsiteX2228" fmla="*/ 13677565 w 21052571"/>
              <a:gd name="connsiteY2228" fmla="*/ 3909253 h 8402012"/>
              <a:gd name="connsiteX2229" fmla="*/ 13659603 w 21052571"/>
              <a:gd name="connsiteY2229" fmla="*/ 3877147 h 8402012"/>
              <a:gd name="connsiteX2230" fmla="*/ 11792144 w 21052571"/>
              <a:gd name="connsiteY2230" fmla="*/ 3877147 h 8402012"/>
              <a:gd name="connsiteX2231" fmla="*/ 11810106 w 21052571"/>
              <a:gd name="connsiteY2231" fmla="*/ 3909253 h 8402012"/>
              <a:gd name="connsiteX2232" fmla="*/ 11792144 w 21052571"/>
              <a:gd name="connsiteY2232" fmla="*/ 3877147 h 8402012"/>
              <a:gd name="connsiteX2233" fmla="*/ 20014595 w 21052571"/>
              <a:gd name="connsiteY2233" fmla="*/ 3877146 h 8402012"/>
              <a:gd name="connsiteX2234" fmla="*/ 19996631 w 21052571"/>
              <a:gd name="connsiteY2234" fmla="*/ 3909252 h 8402012"/>
              <a:gd name="connsiteX2235" fmla="*/ 20014595 w 21052571"/>
              <a:gd name="connsiteY2235" fmla="*/ 3877146 h 8402012"/>
              <a:gd name="connsiteX2236" fmla="*/ 19564319 w 21052571"/>
              <a:gd name="connsiteY2236" fmla="*/ 3877146 h 8402012"/>
              <a:gd name="connsiteX2237" fmla="*/ 19546355 w 21052571"/>
              <a:gd name="connsiteY2237" fmla="*/ 3909253 h 8402012"/>
              <a:gd name="connsiteX2238" fmla="*/ 19564319 w 21052571"/>
              <a:gd name="connsiteY2238" fmla="*/ 3877146 h 8402012"/>
              <a:gd name="connsiteX2239" fmla="*/ 11051722 w 21052571"/>
              <a:gd name="connsiteY2239" fmla="*/ 3874280 h 8402012"/>
              <a:gd name="connsiteX2240" fmla="*/ 11014830 w 21052571"/>
              <a:gd name="connsiteY2240" fmla="*/ 3907348 h 8402012"/>
              <a:gd name="connsiteX2241" fmla="*/ 11051722 w 21052571"/>
              <a:gd name="connsiteY2241" fmla="*/ 3874280 h 8402012"/>
              <a:gd name="connsiteX2242" fmla="*/ 18615335 w 21052571"/>
              <a:gd name="connsiteY2242" fmla="*/ 3873366 h 8402012"/>
              <a:gd name="connsiteX2243" fmla="*/ 18616407 w 21052571"/>
              <a:gd name="connsiteY2243" fmla="*/ 3875546 h 8402012"/>
              <a:gd name="connsiteX2244" fmla="*/ 18617471 w 21052571"/>
              <a:gd name="connsiteY2244" fmla="*/ 3877715 h 8402012"/>
              <a:gd name="connsiteX2245" fmla="*/ 20396187 w 21052571"/>
              <a:gd name="connsiteY2245" fmla="*/ 3864633 h 8402012"/>
              <a:gd name="connsiteX2246" fmla="*/ 20480391 w 21052571"/>
              <a:gd name="connsiteY2246" fmla="*/ 3916069 h 8402012"/>
              <a:gd name="connsiteX2247" fmla="*/ 20514263 w 21052571"/>
              <a:gd name="connsiteY2247" fmla="*/ 3962547 h 8402012"/>
              <a:gd name="connsiteX2248" fmla="*/ 20542031 w 21052571"/>
              <a:gd name="connsiteY2248" fmla="*/ 4014060 h 8402012"/>
              <a:gd name="connsiteX2249" fmla="*/ 20543343 w 21052571"/>
              <a:gd name="connsiteY2249" fmla="*/ 3997137 h 8402012"/>
              <a:gd name="connsiteX2250" fmla="*/ 20554827 w 21052571"/>
              <a:gd name="connsiteY2250" fmla="*/ 4000079 h 8402012"/>
              <a:gd name="connsiteX2251" fmla="*/ 20548263 w 21052571"/>
              <a:gd name="connsiteY2251" fmla="*/ 4006367 h 8402012"/>
              <a:gd name="connsiteX2252" fmla="*/ 20543015 w 21052571"/>
              <a:gd name="connsiteY2252" fmla="*/ 4015889 h 8402012"/>
              <a:gd name="connsiteX2253" fmla="*/ 20544083 w 21052571"/>
              <a:gd name="connsiteY2253" fmla="*/ 4017869 h 8402012"/>
              <a:gd name="connsiteX2254" fmla="*/ 20834483 w 21052571"/>
              <a:gd name="connsiteY2254" fmla="*/ 4317819 h 8402012"/>
              <a:gd name="connsiteX2255" fmla="*/ 20763235 w 21052571"/>
              <a:gd name="connsiteY2255" fmla="*/ 4285671 h 8402012"/>
              <a:gd name="connsiteX2256" fmla="*/ 20667155 w 21052571"/>
              <a:gd name="connsiteY2256" fmla="*/ 4190300 h 8402012"/>
              <a:gd name="connsiteX2257" fmla="*/ 20448003 w 21052571"/>
              <a:gd name="connsiteY2257" fmla="*/ 3980365 h 8402012"/>
              <a:gd name="connsiteX2258" fmla="*/ 20396187 w 21052571"/>
              <a:gd name="connsiteY2258" fmla="*/ 3864633 h 8402012"/>
              <a:gd name="connsiteX2259" fmla="*/ 17478731 w 21052571"/>
              <a:gd name="connsiteY2259" fmla="*/ 3848707 h 8402012"/>
              <a:gd name="connsiteX2260" fmla="*/ 17472115 w 21052571"/>
              <a:gd name="connsiteY2260" fmla="*/ 3937701 h 8402012"/>
              <a:gd name="connsiteX2261" fmla="*/ 17432435 w 21052571"/>
              <a:gd name="connsiteY2261" fmla="*/ 3886845 h 8402012"/>
              <a:gd name="connsiteX2262" fmla="*/ 17478731 w 21052571"/>
              <a:gd name="connsiteY2262" fmla="*/ 3848707 h 8402012"/>
              <a:gd name="connsiteX2263" fmla="*/ 10507676 w 21052571"/>
              <a:gd name="connsiteY2263" fmla="*/ 3843969 h 8402012"/>
              <a:gd name="connsiteX2264" fmla="*/ 10538564 w 21052571"/>
              <a:gd name="connsiteY2264" fmla="*/ 3843969 h 8402012"/>
              <a:gd name="connsiteX2265" fmla="*/ 10601406 w 21052571"/>
              <a:gd name="connsiteY2265" fmla="*/ 3843969 h 8402012"/>
              <a:gd name="connsiteX2266" fmla="*/ 10507676 w 21052571"/>
              <a:gd name="connsiteY2266" fmla="*/ 3909239 h 8402012"/>
              <a:gd name="connsiteX2267" fmla="*/ 10507676 w 21052571"/>
              <a:gd name="connsiteY2267" fmla="*/ 3843969 h 8402012"/>
              <a:gd name="connsiteX2268" fmla="*/ 16710998 w 21052571"/>
              <a:gd name="connsiteY2268" fmla="*/ 3843968 h 8402012"/>
              <a:gd name="connsiteX2269" fmla="*/ 16693034 w 21052571"/>
              <a:gd name="connsiteY2269" fmla="*/ 3876075 h 8402012"/>
              <a:gd name="connsiteX2270" fmla="*/ 16710998 w 21052571"/>
              <a:gd name="connsiteY2270" fmla="*/ 3843968 h 8402012"/>
              <a:gd name="connsiteX2271" fmla="*/ 11090665 w 21052571"/>
              <a:gd name="connsiteY2271" fmla="*/ 3843968 h 8402012"/>
              <a:gd name="connsiteX2272" fmla="*/ 11127557 w 21052571"/>
              <a:gd name="connsiteY2272" fmla="*/ 3843968 h 8402012"/>
              <a:gd name="connsiteX2273" fmla="*/ 11127557 w 21052571"/>
              <a:gd name="connsiteY2273" fmla="*/ 3876075 h 8402012"/>
              <a:gd name="connsiteX2274" fmla="*/ 11090665 w 21052571"/>
              <a:gd name="connsiteY2274" fmla="*/ 3876075 h 8402012"/>
              <a:gd name="connsiteX2275" fmla="*/ 11090665 w 21052571"/>
              <a:gd name="connsiteY2275" fmla="*/ 3843968 h 8402012"/>
              <a:gd name="connsiteX2276" fmla="*/ 18924451 w 21052571"/>
              <a:gd name="connsiteY2276" fmla="*/ 3843967 h 8402012"/>
              <a:gd name="connsiteX2277" fmla="*/ 18906491 w 21052571"/>
              <a:gd name="connsiteY2277" fmla="*/ 3876075 h 8402012"/>
              <a:gd name="connsiteX2278" fmla="*/ 18924451 w 21052571"/>
              <a:gd name="connsiteY2278" fmla="*/ 3843967 h 8402012"/>
              <a:gd name="connsiteX2279" fmla="*/ 19110299 w 21052571"/>
              <a:gd name="connsiteY2279" fmla="*/ 3843967 h 8402012"/>
              <a:gd name="connsiteX2280" fmla="*/ 19166143 w 21052571"/>
              <a:gd name="connsiteY2280" fmla="*/ 3856810 h 8402012"/>
              <a:gd name="connsiteX2281" fmla="*/ 19110299 w 21052571"/>
              <a:gd name="connsiteY2281" fmla="*/ 3876075 h 8402012"/>
              <a:gd name="connsiteX2282" fmla="*/ 19110299 w 21052571"/>
              <a:gd name="connsiteY2282" fmla="*/ 3843967 h 8402012"/>
              <a:gd name="connsiteX2283" fmla="*/ 19477719 w 21052571"/>
              <a:gd name="connsiteY2283" fmla="*/ 3827991 h 8402012"/>
              <a:gd name="connsiteX2284" fmla="*/ 19488387 w 21052571"/>
              <a:gd name="connsiteY2284" fmla="*/ 3830993 h 8402012"/>
              <a:gd name="connsiteX2285" fmla="*/ 19481823 w 21052571"/>
              <a:gd name="connsiteY2285" fmla="*/ 3842965 h 8402012"/>
              <a:gd name="connsiteX2286" fmla="*/ 19477719 w 21052571"/>
              <a:gd name="connsiteY2286" fmla="*/ 3827991 h 8402012"/>
              <a:gd name="connsiteX2287" fmla="*/ 19294871 w 21052571"/>
              <a:gd name="connsiteY2287" fmla="*/ 3820927 h 8402012"/>
              <a:gd name="connsiteX2288" fmla="*/ 19355707 w 21052571"/>
              <a:gd name="connsiteY2288" fmla="*/ 3904526 h 8402012"/>
              <a:gd name="connsiteX2289" fmla="*/ 19266711 w 21052571"/>
              <a:gd name="connsiteY2289" fmla="*/ 3872797 h 8402012"/>
              <a:gd name="connsiteX2290" fmla="*/ 19294871 w 21052571"/>
              <a:gd name="connsiteY2290" fmla="*/ 3820927 h 8402012"/>
              <a:gd name="connsiteX2291" fmla="*/ 20298919 w 21052571"/>
              <a:gd name="connsiteY2291" fmla="*/ 3812660 h 8402012"/>
              <a:gd name="connsiteX2292" fmla="*/ 20262055 w 21052571"/>
              <a:gd name="connsiteY2292" fmla="*/ 3845728 h 8402012"/>
              <a:gd name="connsiteX2293" fmla="*/ 20298919 w 21052571"/>
              <a:gd name="connsiteY2293" fmla="*/ 3812660 h 8402012"/>
              <a:gd name="connsiteX2294" fmla="*/ 19906079 w 21052571"/>
              <a:gd name="connsiteY2294" fmla="*/ 3811447 h 8402012"/>
              <a:gd name="connsiteX2295" fmla="*/ 19919723 w 21052571"/>
              <a:gd name="connsiteY2295" fmla="*/ 3842863 h 8402012"/>
              <a:gd name="connsiteX2296" fmla="*/ 19887619 w 21052571"/>
              <a:gd name="connsiteY2296" fmla="*/ 3829633 h 8402012"/>
              <a:gd name="connsiteX2297" fmla="*/ 19906079 w 21052571"/>
              <a:gd name="connsiteY2297" fmla="*/ 3811447 h 8402012"/>
              <a:gd name="connsiteX2298" fmla="*/ 17342379 w 21052571"/>
              <a:gd name="connsiteY2298" fmla="*/ 3810788 h 8402012"/>
              <a:gd name="connsiteX2299" fmla="*/ 17393451 w 21052571"/>
              <a:gd name="connsiteY2299" fmla="*/ 3856477 h 8402012"/>
              <a:gd name="connsiteX2300" fmla="*/ 17342379 w 21052571"/>
              <a:gd name="connsiteY2300" fmla="*/ 3810788 h 8402012"/>
              <a:gd name="connsiteX2301" fmla="*/ 19020247 w 21052571"/>
              <a:gd name="connsiteY2301" fmla="*/ 3810787 h 8402012"/>
              <a:gd name="connsiteX2302" fmla="*/ 19090267 w 21052571"/>
              <a:gd name="connsiteY2302" fmla="*/ 3810787 h 8402012"/>
              <a:gd name="connsiteX2303" fmla="*/ 19070875 w 21052571"/>
              <a:gd name="connsiteY2303" fmla="*/ 3876057 h 8402012"/>
              <a:gd name="connsiteX2304" fmla="*/ 19020247 w 21052571"/>
              <a:gd name="connsiteY2304" fmla="*/ 3810787 h 8402012"/>
              <a:gd name="connsiteX2305" fmla="*/ 11189200 w 21052571"/>
              <a:gd name="connsiteY2305" fmla="*/ 3810787 h 8402012"/>
              <a:gd name="connsiteX2306" fmla="*/ 11171238 w 21052571"/>
              <a:gd name="connsiteY2306" fmla="*/ 3842894 h 8402012"/>
              <a:gd name="connsiteX2307" fmla="*/ 11189200 w 21052571"/>
              <a:gd name="connsiteY2307" fmla="*/ 3810787 h 8402012"/>
              <a:gd name="connsiteX2308" fmla="*/ 14204671 w 21052571"/>
              <a:gd name="connsiteY2308" fmla="*/ 3810787 h 8402012"/>
              <a:gd name="connsiteX2309" fmla="*/ 14222633 w 21052571"/>
              <a:gd name="connsiteY2309" fmla="*/ 3842894 h 8402012"/>
              <a:gd name="connsiteX2310" fmla="*/ 14204671 w 21052571"/>
              <a:gd name="connsiteY2310" fmla="*/ 3810787 h 8402012"/>
              <a:gd name="connsiteX2311" fmla="*/ 13862317 w 21052571"/>
              <a:gd name="connsiteY2311" fmla="*/ 3810787 h 8402012"/>
              <a:gd name="connsiteX2312" fmla="*/ 13849192 w 21052571"/>
              <a:gd name="connsiteY2312" fmla="*/ 3842894 h 8402012"/>
              <a:gd name="connsiteX2313" fmla="*/ 13862317 w 21052571"/>
              <a:gd name="connsiteY2313" fmla="*/ 3810787 h 8402012"/>
              <a:gd name="connsiteX2314" fmla="*/ 15108870 w 21052571"/>
              <a:gd name="connsiteY2314" fmla="*/ 3810786 h 8402012"/>
              <a:gd name="connsiteX2315" fmla="*/ 15095742 w 21052571"/>
              <a:gd name="connsiteY2315" fmla="*/ 3842893 h 8402012"/>
              <a:gd name="connsiteX2316" fmla="*/ 15108870 w 21052571"/>
              <a:gd name="connsiteY2316" fmla="*/ 3810786 h 8402012"/>
              <a:gd name="connsiteX2317" fmla="*/ 14811358 w 21052571"/>
              <a:gd name="connsiteY2317" fmla="*/ 3806045 h 8402012"/>
              <a:gd name="connsiteX2318" fmla="*/ 14966686 w 21052571"/>
              <a:gd name="connsiteY2318" fmla="*/ 3812193 h 8402012"/>
              <a:gd name="connsiteX2319" fmla="*/ 14824392 w 21052571"/>
              <a:gd name="connsiteY2319" fmla="*/ 3842937 h 8402012"/>
              <a:gd name="connsiteX2320" fmla="*/ 14811358 w 21052571"/>
              <a:gd name="connsiteY2320" fmla="*/ 3806045 h 8402012"/>
              <a:gd name="connsiteX2321" fmla="*/ 13142458 w 21052571"/>
              <a:gd name="connsiteY2321" fmla="*/ 3804832 h 8402012"/>
              <a:gd name="connsiteX2322" fmla="*/ 13160904 w 21052571"/>
              <a:gd name="connsiteY2322" fmla="*/ 3816408 h 8402012"/>
              <a:gd name="connsiteX2323" fmla="*/ 13124012 w 21052571"/>
              <a:gd name="connsiteY2323" fmla="*/ 3842863 h 8402012"/>
              <a:gd name="connsiteX2324" fmla="*/ 13142458 w 21052571"/>
              <a:gd name="connsiteY2324" fmla="*/ 3804832 h 8402012"/>
              <a:gd name="connsiteX2325" fmla="*/ 15147386 w 21052571"/>
              <a:gd name="connsiteY2325" fmla="*/ 3796570 h 8402012"/>
              <a:gd name="connsiteX2326" fmla="*/ 15193006 w 21052571"/>
              <a:gd name="connsiteY2326" fmla="*/ 3841474 h 8402012"/>
              <a:gd name="connsiteX2327" fmla="*/ 15219076 w 21052571"/>
              <a:gd name="connsiteY2327" fmla="*/ 3886373 h 8402012"/>
              <a:gd name="connsiteX2328" fmla="*/ 15128922 w 21052571"/>
              <a:gd name="connsiteY2328" fmla="*/ 3905620 h 8402012"/>
              <a:gd name="connsiteX2329" fmla="*/ 15147386 w 21052571"/>
              <a:gd name="connsiteY2329" fmla="*/ 3796570 h 8402012"/>
              <a:gd name="connsiteX2330" fmla="*/ 11317119 w 21052571"/>
              <a:gd name="connsiteY2330" fmla="*/ 3796569 h 8402012"/>
              <a:gd name="connsiteX2331" fmla="*/ 11204417 w 21052571"/>
              <a:gd name="connsiteY2331" fmla="*/ 3842863 h 8402012"/>
              <a:gd name="connsiteX2332" fmla="*/ 11222323 w 21052571"/>
              <a:gd name="connsiteY2332" fmla="*/ 3803181 h 8402012"/>
              <a:gd name="connsiteX2333" fmla="*/ 11317119 w 21052571"/>
              <a:gd name="connsiteY2333" fmla="*/ 3796569 h 8402012"/>
              <a:gd name="connsiteX2334" fmla="*/ 19875039 w 21052571"/>
              <a:gd name="connsiteY2334" fmla="*/ 3794722 h 8402012"/>
              <a:gd name="connsiteX2335" fmla="*/ 19886527 w 21052571"/>
              <a:gd name="connsiteY2335" fmla="*/ 3797092 h 8402012"/>
              <a:gd name="connsiteX2336" fmla="*/ 19873399 w 21052571"/>
              <a:gd name="connsiteY2336" fmla="*/ 3809732 h 8402012"/>
              <a:gd name="connsiteX2337" fmla="*/ 19875039 w 21052571"/>
              <a:gd name="connsiteY2337" fmla="*/ 3794722 h 8402012"/>
              <a:gd name="connsiteX2338" fmla="*/ 15032314 w 21052571"/>
              <a:gd name="connsiteY2338" fmla="*/ 3791826 h 8402012"/>
              <a:gd name="connsiteX2339" fmla="*/ 15075748 w 21052571"/>
              <a:gd name="connsiteY2339" fmla="*/ 3842876 h 8402012"/>
              <a:gd name="connsiteX2340" fmla="*/ 15019906 w 21052571"/>
              <a:gd name="connsiteY2340" fmla="*/ 3842876 h 8402012"/>
              <a:gd name="connsiteX2341" fmla="*/ 15032314 w 21052571"/>
              <a:gd name="connsiteY2341" fmla="*/ 3791826 h 8402012"/>
              <a:gd name="connsiteX2342" fmla="*/ 13056578 w 21052571"/>
              <a:gd name="connsiteY2342" fmla="*/ 3787095 h 8402012"/>
              <a:gd name="connsiteX2343" fmla="*/ 13017789 w 21052571"/>
              <a:gd name="connsiteY2343" fmla="*/ 3851127 h 8402012"/>
              <a:gd name="connsiteX2344" fmla="*/ 12901420 w 21052571"/>
              <a:gd name="connsiteY2344" fmla="*/ 3863935 h 8402012"/>
              <a:gd name="connsiteX2345" fmla="*/ 12669760 w 21052571"/>
              <a:gd name="connsiteY2345" fmla="*/ 3889551 h 8402012"/>
              <a:gd name="connsiteX2346" fmla="*/ 12426247 w 21052571"/>
              <a:gd name="connsiteY2346" fmla="*/ 3921564 h 8402012"/>
              <a:gd name="connsiteX2347" fmla="*/ 12309879 w 21052571"/>
              <a:gd name="connsiteY2347" fmla="*/ 3934373 h 8402012"/>
              <a:gd name="connsiteX2348" fmla="*/ 12261526 w 21052571"/>
              <a:gd name="connsiteY2348" fmla="*/ 3933574 h 8402012"/>
              <a:gd name="connsiteX2349" fmla="*/ 12242336 w 21052571"/>
              <a:gd name="connsiteY2349" fmla="*/ 3936380 h 8402012"/>
              <a:gd name="connsiteX2350" fmla="*/ 12252503 w 21052571"/>
              <a:gd name="connsiteY2350" fmla="*/ 3918460 h 8402012"/>
              <a:gd name="connsiteX2351" fmla="*/ 12303414 w 21052571"/>
              <a:gd name="connsiteY2351" fmla="*/ 3895951 h 8402012"/>
              <a:gd name="connsiteX2352" fmla="*/ 12400388 w 21052571"/>
              <a:gd name="connsiteY2352" fmla="*/ 3883144 h 8402012"/>
              <a:gd name="connsiteX2353" fmla="*/ 12619118 w 21052571"/>
              <a:gd name="connsiteY2353" fmla="*/ 3851127 h 8402012"/>
              <a:gd name="connsiteX2354" fmla="*/ 13056578 w 21052571"/>
              <a:gd name="connsiteY2354" fmla="*/ 3787095 h 8402012"/>
              <a:gd name="connsiteX2355" fmla="*/ 20109387 w 21052571"/>
              <a:gd name="connsiteY2355" fmla="*/ 3787086 h 8402012"/>
              <a:gd name="connsiteX2356" fmla="*/ 20091423 w 21052571"/>
              <a:gd name="connsiteY2356" fmla="*/ 3814385 h 8402012"/>
              <a:gd name="connsiteX2357" fmla="*/ 20109387 w 21052571"/>
              <a:gd name="connsiteY2357" fmla="*/ 3787086 h 8402012"/>
              <a:gd name="connsiteX2358" fmla="*/ 13090307 w 21052571"/>
              <a:gd name="connsiteY2358" fmla="*/ 3783594 h 8402012"/>
              <a:gd name="connsiteX2359" fmla="*/ 13113478 w 21052571"/>
              <a:gd name="connsiteY2359" fmla="*/ 3784816 h 8402012"/>
              <a:gd name="connsiteX2360" fmla="*/ 13076614 w 21052571"/>
              <a:gd name="connsiteY2360" fmla="*/ 3810883 h 8402012"/>
              <a:gd name="connsiteX2361" fmla="*/ 13090307 w 21052571"/>
              <a:gd name="connsiteY2361" fmla="*/ 3783594 h 8402012"/>
              <a:gd name="connsiteX2362" fmla="*/ 12255999 w 21052571"/>
              <a:gd name="connsiteY2362" fmla="*/ 3775756 h 8402012"/>
              <a:gd name="connsiteX2363" fmla="*/ 12317186 w 21052571"/>
              <a:gd name="connsiteY2363" fmla="*/ 3786578 h 8402012"/>
              <a:gd name="connsiteX2364" fmla="*/ 12209241 w 21052571"/>
              <a:gd name="connsiteY2364" fmla="*/ 3812228 h 8402012"/>
              <a:gd name="connsiteX2365" fmla="*/ 12255999 w 21052571"/>
              <a:gd name="connsiteY2365" fmla="*/ 3775756 h 8402012"/>
              <a:gd name="connsiteX2366" fmla="*/ 11753201 w 21052571"/>
              <a:gd name="connsiteY2366" fmla="*/ 3755783 h 8402012"/>
              <a:gd name="connsiteX2367" fmla="*/ 11716309 w 21052571"/>
              <a:gd name="connsiteY2367" fmla="*/ 3787748 h 8402012"/>
              <a:gd name="connsiteX2368" fmla="*/ 11753201 w 21052571"/>
              <a:gd name="connsiteY2368" fmla="*/ 3755783 h 8402012"/>
              <a:gd name="connsiteX2369" fmla="*/ 10051604 w 21052571"/>
              <a:gd name="connsiteY2369" fmla="*/ 3754495 h 8402012"/>
              <a:gd name="connsiteX2370" fmla="*/ 10070949 w 21052571"/>
              <a:gd name="connsiteY2370" fmla="*/ 3785658 h 8402012"/>
              <a:gd name="connsiteX2371" fmla="*/ 10051604 w 21052571"/>
              <a:gd name="connsiteY2371" fmla="*/ 3754495 h 8402012"/>
              <a:gd name="connsiteX2372" fmla="*/ 9904367 w 21052571"/>
              <a:gd name="connsiteY2372" fmla="*/ 3754495 h 8402012"/>
              <a:gd name="connsiteX2373" fmla="*/ 9885021 w 21052571"/>
              <a:gd name="connsiteY2373" fmla="*/ 3804998 h 8402012"/>
              <a:gd name="connsiteX2374" fmla="*/ 9852780 w 21052571"/>
              <a:gd name="connsiteY2374" fmla="*/ 3798554 h 8402012"/>
              <a:gd name="connsiteX2375" fmla="*/ 9750680 w 21052571"/>
              <a:gd name="connsiteY2375" fmla="*/ 3875928 h 8402012"/>
              <a:gd name="connsiteX2376" fmla="*/ 10000017 w 21052571"/>
              <a:gd name="connsiteY2376" fmla="*/ 3754495 h 8402012"/>
              <a:gd name="connsiteX2377" fmla="*/ 9904367 w 21052571"/>
              <a:gd name="connsiteY2377" fmla="*/ 3754495 h 8402012"/>
              <a:gd name="connsiteX2378" fmla="*/ 14659685 w 21052571"/>
              <a:gd name="connsiteY2378" fmla="*/ 3753910 h 8402012"/>
              <a:gd name="connsiteX2379" fmla="*/ 14767633 w 21052571"/>
              <a:gd name="connsiteY2379" fmla="*/ 3753910 h 8402012"/>
              <a:gd name="connsiteX2380" fmla="*/ 14717400 w 21052571"/>
              <a:gd name="connsiteY2380" fmla="*/ 3842889 h 8402012"/>
              <a:gd name="connsiteX2381" fmla="*/ 14659685 w 21052571"/>
              <a:gd name="connsiteY2381" fmla="*/ 3753910 h 8402012"/>
              <a:gd name="connsiteX2382" fmla="*/ 10527822 w 21052571"/>
              <a:gd name="connsiteY2382" fmla="*/ 3753909 h 8402012"/>
              <a:gd name="connsiteX2383" fmla="*/ 10544607 w 21052571"/>
              <a:gd name="connsiteY2383" fmla="*/ 3809732 h 8402012"/>
              <a:gd name="connsiteX2384" fmla="*/ 10527822 w 21052571"/>
              <a:gd name="connsiteY2384" fmla="*/ 3753909 h 8402012"/>
              <a:gd name="connsiteX2385" fmla="*/ 12413050 w 21052571"/>
              <a:gd name="connsiteY2385" fmla="*/ 3753907 h 8402012"/>
              <a:gd name="connsiteX2386" fmla="*/ 12431012 w 21052571"/>
              <a:gd name="connsiteY2386" fmla="*/ 3785977 h 8402012"/>
              <a:gd name="connsiteX2387" fmla="*/ 12413050 w 21052571"/>
              <a:gd name="connsiteY2387" fmla="*/ 3753907 h 8402012"/>
              <a:gd name="connsiteX2388" fmla="*/ 13203590 w 21052571"/>
              <a:gd name="connsiteY2388" fmla="*/ 3753907 h 8402012"/>
              <a:gd name="connsiteX2389" fmla="*/ 13185628 w 21052571"/>
              <a:gd name="connsiteY2389" fmla="*/ 3785977 h 8402012"/>
              <a:gd name="connsiteX2390" fmla="*/ 13203590 w 21052571"/>
              <a:gd name="connsiteY2390" fmla="*/ 3753907 h 8402012"/>
              <a:gd name="connsiteX2391" fmla="*/ 20190963 w 21052571"/>
              <a:gd name="connsiteY2391" fmla="*/ 3753906 h 8402012"/>
              <a:gd name="connsiteX2392" fmla="*/ 20227855 w 21052571"/>
              <a:gd name="connsiteY2392" fmla="*/ 3767177 h 8402012"/>
              <a:gd name="connsiteX2393" fmla="*/ 20190963 w 21052571"/>
              <a:gd name="connsiteY2393" fmla="*/ 3753906 h 8402012"/>
              <a:gd name="connsiteX2394" fmla="*/ 14578219 w 21052571"/>
              <a:gd name="connsiteY2394" fmla="*/ 3744712 h 8402012"/>
              <a:gd name="connsiteX2395" fmla="*/ 14625405 w 21052571"/>
              <a:gd name="connsiteY2395" fmla="*/ 3752891 h 8402012"/>
              <a:gd name="connsiteX2396" fmla="*/ 14545933 w 21052571"/>
              <a:gd name="connsiteY2396" fmla="*/ 3783981 h 8402012"/>
              <a:gd name="connsiteX2397" fmla="*/ 14578219 w 21052571"/>
              <a:gd name="connsiteY2397" fmla="*/ 3744712 h 8402012"/>
              <a:gd name="connsiteX2398" fmla="*/ 10862658 w 21052571"/>
              <a:gd name="connsiteY2398" fmla="*/ 3741860 h 8402012"/>
              <a:gd name="connsiteX2399" fmla="*/ 10871639 w 21052571"/>
              <a:gd name="connsiteY2399" fmla="*/ 3753396 h 8402012"/>
              <a:gd name="connsiteX2400" fmla="*/ 10862658 w 21052571"/>
              <a:gd name="connsiteY2400" fmla="*/ 3762618 h 8402012"/>
              <a:gd name="connsiteX2401" fmla="*/ 10861546 w 21052571"/>
              <a:gd name="connsiteY2401" fmla="*/ 3762390 h 8402012"/>
              <a:gd name="connsiteX2402" fmla="*/ 10866815 w 21052571"/>
              <a:gd name="connsiteY2402" fmla="*/ 3766549 h 8402012"/>
              <a:gd name="connsiteX2403" fmla="*/ 10757776 w 21052571"/>
              <a:gd name="connsiteY2403" fmla="*/ 3828686 h 8402012"/>
              <a:gd name="connsiteX2404" fmla="*/ 10705955 w 21052571"/>
              <a:gd name="connsiteY2404" fmla="*/ 3847652 h 8402012"/>
              <a:gd name="connsiteX2405" fmla="*/ 10673567 w 21052571"/>
              <a:gd name="connsiteY2405" fmla="*/ 3784455 h 8402012"/>
              <a:gd name="connsiteX2406" fmla="*/ 10790164 w 21052571"/>
              <a:gd name="connsiteY2406" fmla="*/ 3760229 h 8402012"/>
              <a:gd name="connsiteX2407" fmla="*/ 10828490 w 21052571"/>
              <a:gd name="connsiteY2407" fmla="*/ 3749173 h 8402012"/>
              <a:gd name="connsiteX2408" fmla="*/ 10847551 w 21052571"/>
              <a:gd name="connsiteY2408" fmla="*/ 3751343 h 8402012"/>
              <a:gd name="connsiteX2409" fmla="*/ 10858232 w 21052571"/>
              <a:gd name="connsiteY2409" fmla="*/ 3759773 h 8402012"/>
              <a:gd name="connsiteX2410" fmla="*/ 10853677 w 21052571"/>
              <a:gd name="connsiteY2410" fmla="*/ 3753396 h 8402012"/>
              <a:gd name="connsiteX2411" fmla="*/ 10862658 w 21052571"/>
              <a:gd name="connsiteY2411" fmla="*/ 3741860 h 8402012"/>
              <a:gd name="connsiteX2412" fmla="*/ 12579528 w 21052571"/>
              <a:gd name="connsiteY2412" fmla="*/ 3737177 h 8402012"/>
              <a:gd name="connsiteX2413" fmla="*/ 12627903 w 21052571"/>
              <a:gd name="connsiteY2413" fmla="*/ 3747276 h 8402012"/>
              <a:gd name="connsiteX2414" fmla="*/ 12634353 w 21052571"/>
              <a:gd name="connsiteY2414" fmla="*/ 3785980 h 8402012"/>
              <a:gd name="connsiteX2415" fmla="*/ 12550503 w 21052571"/>
              <a:gd name="connsiteY2415" fmla="*/ 3785980 h 8402012"/>
              <a:gd name="connsiteX2416" fmla="*/ 12579528 w 21052571"/>
              <a:gd name="connsiteY2416" fmla="*/ 3737177 h 8402012"/>
              <a:gd name="connsiteX2417" fmla="*/ 12489276 w 21052571"/>
              <a:gd name="connsiteY2417" fmla="*/ 3730208 h 8402012"/>
              <a:gd name="connsiteX2418" fmla="*/ 12502045 w 21052571"/>
              <a:gd name="connsiteY2418" fmla="*/ 3786033 h 8402012"/>
              <a:gd name="connsiteX2419" fmla="*/ 12450970 w 21052571"/>
              <a:gd name="connsiteY2419" fmla="*/ 3786033 h 8402012"/>
              <a:gd name="connsiteX2420" fmla="*/ 12489276 w 21052571"/>
              <a:gd name="connsiteY2420" fmla="*/ 3730208 h 8402012"/>
              <a:gd name="connsiteX2421" fmla="*/ 20472399 w 21052571"/>
              <a:gd name="connsiteY2421" fmla="*/ 3726129 h 8402012"/>
              <a:gd name="connsiteX2422" fmla="*/ 20488539 w 21052571"/>
              <a:gd name="connsiteY2422" fmla="*/ 3757544 h 8402012"/>
              <a:gd name="connsiteX2423" fmla="*/ 20451647 w 21052571"/>
              <a:gd name="connsiteY2423" fmla="*/ 3744311 h 8402012"/>
              <a:gd name="connsiteX2424" fmla="*/ 20472399 w 21052571"/>
              <a:gd name="connsiteY2424" fmla="*/ 3726129 h 8402012"/>
              <a:gd name="connsiteX2425" fmla="*/ 17167871 w 21052571"/>
              <a:gd name="connsiteY2425" fmla="*/ 3720734 h 8402012"/>
              <a:gd name="connsiteX2426" fmla="*/ 17237891 w 21052571"/>
              <a:gd name="connsiteY2426" fmla="*/ 3752638 h 8402012"/>
              <a:gd name="connsiteX2427" fmla="*/ 17263743 w 21052571"/>
              <a:gd name="connsiteY2427" fmla="*/ 3808997 h 8402012"/>
              <a:gd name="connsiteX2428" fmla="*/ 17283131 w 21052571"/>
              <a:gd name="connsiteY2428" fmla="*/ 3759018 h 8402012"/>
              <a:gd name="connsiteX2429" fmla="*/ 17309791 w 21052571"/>
              <a:gd name="connsiteY2429" fmla="*/ 3821890 h 8402012"/>
              <a:gd name="connsiteX2430" fmla="*/ 17335575 w 21052571"/>
              <a:gd name="connsiteY2430" fmla="*/ 3873991 h 8402012"/>
              <a:gd name="connsiteX2431" fmla="*/ 17340135 w 21052571"/>
              <a:gd name="connsiteY2431" fmla="*/ 3858185 h 8402012"/>
              <a:gd name="connsiteX2432" fmla="*/ 17346123 w 21052571"/>
              <a:gd name="connsiteY2432" fmla="*/ 3876632 h 8402012"/>
              <a:gd name="connsiteX2433" fmla="*/ 17339647 w 21052571"/>
              <a:gd name="connsiteY2433" fmla="*/ 3882224 h 8402012"/>
              <a:gd name="connsiteX2434" fmla="*/ 17341299 w 21052571"/>
              <a:gd name="connsiteY2434" fmla="*/ 3885561 h 8402012"/>
              <a:gd name="connsiteX2435" fmla="*/ 17129091 w 21052571"/>
              <a:gd name="connsiteY2435" fmla="*/ 3828133 h 8402012"/>
              <a:gd name="connsiteX2436" fmla="*/ 17167871 w 21052571"/>
              <a:gd name="connsiteY2436" fmla="*/ 3808997 h 8402012"/>
              <a:gd name="connsiteX2437" fmla="*/ 17167871 w 21052571"/>
              <a:gd name="connsiteY2437" fmla="*/ 3720734 h 8402012"/>
              <a:gd name="connsiteX2438" fmla="*/ 19412647 w 21052571"/>
              <a:gd name="connsiteY2438" fmla="*/ 3720728 h 8402012"/>
              <a:gd name="connsiteX2439" fmla="*/ 19394687 w 21052571"/>
              <a:gd name="connsiteY2439" fmla="*/ 3752839 h 8402012"/>
              <a:gd name="connsiteX2440" fmla="*/ 19412647 w 21052571"/>
              <a:gd name="connsiteY2440" fmla="*/ 3720728 h 8402012"/>
              <a:gd name="connsiteX2441" fmla="*/ 17304463 w 21052571"/>
              <a:gd name="connsiteY2441" fmla="*/ 3720728 h 8402012"/>
              <a:gd name="connsiteX2442" fmla="*/ 17317591 w 21052571"/>
              <a:gd name="connsiteY2442" fmla="*/ 3752840 h 8402012"/>
              <a:gd name="connsiteX2443" fmla="*/ 17304463 w 21052571"/>
              <a:gd name="connsiteY2443" fmla="*/ 3720728 h 8402012"/>
              <a:gd name="connsiteX2444" fmla="*/ 12715339 w 21052571"/>
              <a:gd name="connsiteY2444" fmla="*/ 3720728 h 8402012"/>
              <a:gd name="connsiteX2445" fmla="*/ 12715339 w 21052571"/>
              <a:gd name="connsiteY2445" fmla="*/ 3752840 h 8402012"/>
              <a:gd name="connsiteX2446" fmla="*/ 12640557 w 21052571"/>
              <a:gd name="connsiteY2446" fmla="*/ 3752840 h 8402012"/>
              <a:gd name="connsiteX2447" fmla="*/ 12715339 w 21052571"/>
              <a:gd name="connsiteY2447" fmla="*/ 3720728 h 8402012"/>
              <a:gd name="connsiteX2448" fmla="*/ 11511512 w 21052571"/>
              <a:gd name="connsiteY2448" fmla="*/ 3720728 h 8402012"/>
              <a:gd name="connsiteX2449" fmla="*/ 11531353 w 21052571"/>
              <a:gd name="connsiteY2449" fmla="*/ 3809713 h 8402012"/>
              <a:gd name="connsiteX2450" fmla="*/ 11511512 w 21052571"/>
              <a:gd name="connsiteY2450" fmla="*/ 3720728 h 8402012"/>
              <a:gd name="connsiteX2451" fmla="*/ 19110299 w 21052571"/>
              <a:gd name="connsiteY2451" fmla="*/ 3720727 h 8402012"/>
              <a:gd name="connsiteX2452" fmla="*/ 19265623 w 21052571"/>
              <a:gd name="connsiteY2452" fmla="*/ 3797848 h 8402012"/>
              <a:gd name="connsiteX2453" fmla="*/ 19201539 w 21052571"/>
              <a:gd name="connsiteY2453" fmla="*/ 3804364 h 8402012"/>
              <a:gd name="connsiteX2454" fmla="*/ 19110299 w 21052571"/>
              <a:gd name="connsiteY2454" fmla="*/ 3784814 h 8402012"/>
              <a:gd name="connsiteX2455" fmla="*/ 19110299 w 21052571"/>
              <a:gd name="connsiteY2455" fmla="*/ 3720727 h 8402012"/>
              <a:gd name="connsiteX2456" fmla="*/ 14456004 w 21052571"/>
              <a:gd name="connsiteY2456" fmla="*/ 3720727 h 8402012"/>
              <a:gd name="connsiteX2457" fmla="*/ 14525898 w 21052571"/>
              <a:gd name="connsiteY2457" fmla="*/ 3752794 h 8402012"/>
              <a:gd name="connsiteX2458" fmla="*/ 14404391 w 21052571"/>
              <a:gd name="connsiteY2458" fmla="*/ 3783788 h 8402012"/>
              <a:gd name="connsiteX2459" fmla="*/ 14276432 w 21052571"/>
              <a:gd name="connsiteY2459" fmla="*/ 3765618 h 8402012"/>
              <a:gd name="connsiteX2460" fmla="*/ 14166753 w 21052571"/>
              <a:gd name="connsiteY2460" fmla="*/ 3733553 h 8402012"/>
              <a:gd name="connsiteX2461" fmla="*/ 14456004 w 21052571"/>
              <a:gd name="connsiteY2461" fmla="*/ 3720727 h 8402012"/>
              <a:gd name="connsiteX2462" fmla="*/ 10937934 w 21052571"/>
              <a:gd name="connsiteY2462" fmla="*/ 3720725 h 8402012"/>
              <a:gd name="connsiteX2463" fmla="*/ 10937934 w 21052571"/>
              <a:gd name="connsiteY2463" fmla="*/ 3752649 h 8402012"/>
              <a:gd name="connsiteX2464" fmla="*/ 10867899 w 21052571"/>
              <a:gd name="connsiteY2464" fmla="*/ 3739877 h 8402012"/>
              <a:gd name="connsiteX2465" fmla="*/ 10937934 w 21052571"/>
              <a:gd name="connsiteY2465" fmla="*/ 3720725 h 8402012"/>
              <a:gd name="connsiteX2466" fmla="*/ 11603274 w 21052571"/>
              <a:gd name="connsiteY2466" fmla="*/ 3718975 h 8402012"/>
              <a:gd name="connsiteX2467" fmla="*/ 11611039 w 21052571"/>
              <a:gd name="connsiteY2467" fmla="*/ 3724092 h 8402012"/>
              <a:gd name="connsiteX2468" fmla="*/ 11605052 w 21052571"/>
              <a:gd name="connsiteY2468" fmla="*/ 3728908 h 8402012"/>
              <a:gd name="connsiteX2469" fmla="*/ 11600859 w 21052571"/>
              <a:gd name="connsiteY2469" fmla="*/ 3739025 h 8402012"/>
              <a:gd name="connsiteX2470" fmla="*/ 11600964 w 21052571"/>
              <a:gd name="connsiteY2470" fmla="*/ 3739320 h 8402012"/>
              <a:gd name="connsiteX2471" fmla="*/ 11588335 w 21052571"/>
              <a:gd name="connsiteY2471" fmla="*/ 3785980 h 8402012"/>
              <a:gd name="connsiteX2472" fmla="*/ 11594322 w 21052571"/>
              <a:gd name="connsiteY2472" fmla="*/ 3720727 h 8402012"/>
              <a:gd name="connsiteX2473" fmla="*/ 11598706 w 21052571"/>
              <a:gd name="connsiteY2473" fmla="*/ 3733000 h 8402012"/>
              <a:gd name="connsiteX2474" fmla="*/ 11598316 w 21052571"/>
              <a:gd name="connsiteY2474" fmla="*/ 3721684 h 8402012"/>
              <a:gd name="connsiteX2475" fmla="*/ 11603274 w 21052571"/>
              <a:gd name="connsiteY2475" fmla="*/ 3718975 h 8402012"/>
              <a:gd name="connsiteX2476" fmla="*/ 20432175 w 21052571"/>
              <a:gd name="connsiteY2476" fmla="*/ 3697181 h 8402012"/>
              <a:gd name="connsiteX2477" fmla="*/ 20450619 w 21052571"/>
              <a:gd name="connsiteY2477" fmla="*/ 3706811 h 8402012"/>
              <a:gd name="connsiteX2478" fmla="*/ 20444471 w 21052571"/>
              <a:gd name="connsiteY2478" fmla="*/ 3719654 h 8402012"/>
              <a:gd name="connsiteX2479" fmla="*/ 20413727 w 21052571"/>
              <a:gd name="connsiteY2479" fmla="*/ 3706811 h 8402012"/>
              <a:gd name="connsiteX2480" fmla="*/ 20432175 w 21052571"/>
              <a:gd name="connsiteY2480" fmla="*/ 3697181 h 8402012"/>
              <a:gd name="connsiteX2481" fmla="*/ 19753879 w 21052571"/>
              <a:gd name="connsiteY2481" fmla="*/ 3689422 h 8402012"/>
              <a:gd name="connsiteX2482" fmla="*/ 19716987 w 21052571"/>
              <a:gd name="connsiteY2482" fmla="*/ 3722488 h 8402012"/>
              <a:gd name="connsiteX2483" fmla="*/ 19753879 w 21052571"/>
              <a:gd name="connsiteY2483" fmla="*/ 3689422 h 8402012"/>
              <a:gd name="connsiteX2484" fmla="*/ 19265723 w 21052571"/>
              <a:gd name="connsiteY2484" fmla="*/ 3687553 h 8402012"/>
              <a:gd name="connsiteX2485" fmla="*/ 19243015 w 21052571"/>
              <a:gd name="connsiteY2485" fmla="*/ 3719655 h 8402012"/>
              <a:gd name="connsiteX2486" fmla="*/ 19265723 w 21052571"/>
              <a:gd name="connsiteY2486" fmla="*/ 3687553 h 8402012"/>
              <a:gd name="connsiteX2487" fmla="*/ 17076871 w 21052571"/>
              <a:gd name="connsiteY2487" fmla="*/ 3687553 h 8402012"/>
              <a:gd name="connsiteX2488" fmla="*/ 17076871 w 21052571"/>
              <a:gd name="connsiteY2488" fmla="*/ 3777274 h 8402012"/>
              <a:gd name="connsiteX2489" fmla="*/ 17102367 w 21052571"/>
              <a:gd name="connsiteY2489" fmla="*/ 3694039 h 8402012"/>
              <a:gd name="connsiteX2490" fmla="*/ 17146987 w 21052571"/>
              <a:gd name="connsiteY2490" fmla="*/ 3732953 h 8402012"/>
              <a:gd name="connsiteX2491" fmla="*/ 17127863 w 21052571"/>
              <a:gd name="connsiteY2491" fmla="*/ 3771870 h 8402012"/>
              <a:gd name="connsiteX2492" fmla="*/ 17121491 w 21052571"/>
              <a:gd name="connsiteY2492" fmla="*/ 3809704 h 8402012"/>
              <a:gd name="connsiteX2493" fmla="*/ 16963199 w 21052571"/>
              <a:gd name="connsiteY2493" fmla="*/ 3765385 h 8402012"/>
              <a:gd name="connsiteX2494" fmla="*/ 17038627 w 21052571"/>
              <a:gd name="connsiteY2494" fmla="*/ 3758899 h 8402012"/>
              <a:gd name="connsiteX2495" fmla="*/ 17076871 w 21052571"/>
              <a:gd name="connsiteY2495" fmla="*/ 3687553 h 8402012"/>
              <a:gd name="connsiteX2496" fmla="*/ 10161226 w 21052571"/>
              <a:gd name="connsiteY2496" fmla="*/ 3683566 h 8402012"/>
              <a:gd name="connsiteX2497" fmla="*/ 10051604 w 21052571"/>
              <a:gd name="connsiteY2497" fmla="*/ 3709359 h 8402012"/>
              <a:gd name="connsiteX2498" fmla="*/ 10148330 w 21052571"/>
              <a:gd name="connsiteY2498" fmla="*/ 3754495 h 8402012"/>
              <a:gd name="connsiteX2499" fmla="*/ 10161226 w 21052571"/>
              <a:gd name="connsiteY2499" fmla="*/ 3683566 h 8402012"/>
              <a:gd name="connsiteX2500" fmla="*/ 20091427 w 21052571"/>
              <a:gd name="connsiteY2500" fmla="*/ 3678070 h 8402012"/>
              <a:gd name="connsiteX2501" fmla="*/ 20135995 w 21052571"/>
              <a:gd name="connsiteY2501" fmla="*/ 3724364 h 8402012"/>
              <a:gd name="connsiteX2502" fmla="*/ 20091427 w 21052571"/>
              <a:gd name="connsiteY2502" fmla="*/ 3678070 h 8402012"/>
              <a:gd name="connsiteX2503" fmla="*/ 20394255 w 21052571"/>
              <a:gd name="connsiteY2503" fmla="*/ 3668739 h 8402012"/>
              <a:gd name="connsiteX2504" fmla="*/ 20412703 w 21052571"/>
              <a:gd name="connsiteY2504" fmla="*/ 3678371 h 8402012"/>
              <a:gd name="connsiteX2505" fmla="*/ 20400407 w 21052571"/>
              <a:gd name="connsiteY2505" fmla="*/ 3691213 h 8402012"/>
              <a:gd name="connsiteX2506" fmla="*/ 20375811 w 21052571"/>
              <a:gd name="connsiteY2506" fmla="*/ 3678371 h 8402012"/>
              <a:gd name="connsiteX2507" fmla="*/ 20394255 w 21052571"/>
              <a:gd name="connsiteY2507" fmla="*/ 3668739 h 8402012"/>
              <a:gd name="connsiteX2508" fmla="*/ 14038279 w 21052571"/>
              <a:gd name="connsiteY2508" fmla="*/ 3659114 h 8402012"/>
              <a:gd name="connsiteX2509" fmla="*/ 14146722 w 21052571"/>
              <a:gd name="connsiteY2509" fmla="*/ 3724339 h 8402012"/>
              <a:gd name="connsiteX2510" fmla="*/ 14133838 w 21052571"/>
              <a:gd name="connsiteY2510" fmla="*/ 3776516 h 8402012"/>
              <a:gd name="connsiteX2511" fmla="*/ 14102701 w 21052571"/>
              <a:gd name="connsiteY2511" fmla="*/ 3776516 h 8402012"/>
              <a:gd name="connsiteX2512" fmla="*/ 14038279 w 21052571"/>
              <a:gd name="connsiteY2512" fmla="*/ 3769997 h 8402012"/>
              <a:gd name="connsiteX2513" fmla="*/ 13904067 w 21052571"/>
              <a:gd name="connsiteY2513" fmla="*/ 3756951 h 8402012"/>
              <a:gd name="connsiteX2514" fmla="*/ 13621685 w 21052571"/>
              <a:gd name="connsiteY2514" fmla="*/ 3737382 h 8402012"/>
              <a:gd name="connsiteX2515" fmla="*/ 13878298 w 21052571"/>
              <a:gd name="connsiteY2515" fmla="*/ 3704770 h 8402012"/>
              <a:gd name="connsiteX2516" fmla="*/ 14018952 w 21052571"/>
              <a:gd name="connsiteY2516" fmla="*/ 3698248 h 8402012"/>
              <a:gd name="connsiteX2517" fmla="*/ 14064048 w 21052571"/>
              <a:gd name="connsiteY2517" fmla="*/ 3704770 h 8402012"/>
              <a:gd name="connsiteX2518" fmla="*/ 14038279 w 21052571"/>
              <a:gd name="connsiteY2518" fmla="*/ 3691726 h 8402012"/>
              <a:gd name="connsiteX2519" fmla="*/ 14038279 w 21052571"/>
              <a:gd name="connsiteY2519" fmla="*/ 3659114 h 8402012"/>
              <a:gd name="connsiteX2520" fmla="*/ 15905100 w 21052571"/>
              <a:gd name="connsiteY2520" fmla="*/ 3659108 h 8402012"/>
              <a:gd name="connsiteX2521" fmla="*/ 15905100 w 21052571"/>
              <a:gd name="connsiteY2521" fmla="*/ 3691214 h 8402012"/>
              <a:gd name="connsiteX2522" fmla="*/ 15905100 w 21052571"/>
              <a:gd name="connsiteY2522" fmla="*/ 3659108 h 8402012"/>
              <a:gd name="connsiteX2523" fmla="*/ 14165755 w 21052571"/>
              <a:gd name="connsiteY2523" fmla="*/ 3659108 h 8402012"/>
              <a:gd name="connsiteX2524" fmla="*/ 14147793 w 21052571"/>
              <a:gd name="connsiteY2524" fmla="*/ 3691214 h 8402012"/>
              <a:gd name="connsiteX2525" fmla="*/ 14165755 w 21052571"/>
              <a:gd name="connsiteY2525" fmla="*/ 3659108 h 8402012"/>
              <a:gd name="connsiteX2526" fmla="*/ 13602725 w 21052571"/>
              <a:gd name="connsiteY2526" fmla="*/ 3659108 h 8402012"/>
              <a:gd name="connsiteX2527" fmla="*/ 13620687 w 21052571"/>
              <a:gd name="connsiteY2527" fmla="*/ 3691214 h 8402012"/>
              <a:gd name="connsiteX2528" fmla="*/ 13602725 w 21052571"/>
              <a:gd name="connsiteY2528" fmla="*/ 3659108 h 8402012"/>
              <a:gd name="connsiteX2529" fmla="*/ 19995635 w 21052571"/>
              <a:gd name="connsiteY2529" fmla="*/ 3659107 h 8402012"/>
              <a:gd name="connsiteX2530" fmla="*/ 19977671 w 21052571"/>
              <a:gd name="connsiteY2530" fmla="*/ 3691213 h 8402012"/>
              <a:gd name="connsiteX2531" fmla="*/ 19995635 w 21052571"/>
              <a:gd name="connsiteY2531" fmla="*/ 3659107 h 8402012"/>
              <a:gd name="connsiteX2532" fmla="*/ 19227767 w 21052571"/>
              <a:gd name="connsiteY2532" fmla="*/ 3656244 h 8402012"/>
              <a:gd name="connsiteX2533" fmla="*/ 19190875 w 21052571"/>
              <a:gd name="connsiteY2533" fmla="*/ 3689312 h 8402012"/>
              <a:gd name="connsiteX2534" fmla="*/ 19227767 w 21052571"/>
              <a:gd name="connsiteY2534" fmla="*/ 3656244 h 8402012"/>
              <a:gd name="connsiteX2535" fmla="*/ 10199917 w 21052571"/>
              <a:gd name="connsiteY2535" fmla="*/ 3651326 h 8402012"/>
              <a:gd name="connsiteX2536" fmla="*/ 10187020 w 21052571"/>
              <a:gd name="connsiteY2536" fmla="*/ 3722252 h 8402012"/>
              <a:gd name="connsiteX2537" fmla="*/ 10237532 w 21052571"/>
              <a:gd name="connsiteY2537" fmla="*/ 3722252 h 8402012"/>
              <a:gd name="connsiteX2538" fmla="*/ 10256877 w 21052571"/>
              <a:gd name="connsiteY2538" fmla="*/ 3651326 h 8402012"/>
              <a:gd name="connsiteX2539" fmla="*/ 10199917 w 21052571"/>
              <a:gd name="connsiteY2539" fmla="*/ 3651326 h 8402012"/>
              <a:gd name="connsiteX2540" fmla="*/ 17125367 w 21052571"/>
              <a:gd name="connsiteY2540" fmla="*/ 3643141 h 8402012"/>
              <a:gd name="connsiteX2541" fmla="*/ 17132475 w 21052571"/>
              <a:gd name="connsiteY2541" fmla="*/ 3646135 h 8402012"/>
              <a:gd name="connsiteX2542" fmla="*/ 17124351 w 21052571"/>
              <a:gd name="connsiteY2542" fmla="*/ 3658110 h 8402012"/>
              <a:gd name="connsiteX2543" fmla="*/ 17125367 w 21052571"/>
              <a:gd name="connsiteY2543" fmla="*/ 3643141 h 8402012"/>
              <a:gd name="connsiteX2544" fmla="*/ 20055351 w 21052571"/>
              <a:gd name="connsiteY2544" fmla="*/ 3626594 h 8402012"/>
              <a:gd name="connsiteX2545" fmla="*/ 20071411 w 21052571"/>
              <a:gd name="connsiteY2545" fmla="*/ 3658008 h 8402012"/>
              <a:gd name="connsiteX2546" fmla="*/ 20034547 w 21052571"/>
              <a:gd name="connsiteY2546" fmla="*/ 3644781 h 8402012"/>
              <a:gd name="connsiteX2547" fmla="*/ 20055351 w 21052571"/>
              <a:gd name="connsiteY2547" fmla="*/ 3626594 h 8402012"/>
              <a:gd name="connsiteX2548" fmla="*/ 11255487 w 21052571"/>
              <a:gd name="connsiteY2548" fmla="*/ 3625935 h 8402012"/>
              <a:gd name="connsiteX2549" fmla="*/ 11160382 w 21052571"/>
              <a:gd name="connsiteY2549" fmla="*/ 3690730 h 8402012"/>
              <a:gd name="connsiteX2550" fmla="*/ 10962691 w 21052571"/>
              <a:gd name="connsiteY2550" fmla="*/ 3710169 h 8402012"/>
              <a:gd name="connsiteX2551" fmla="*/ 11255487 w 21052571"/>
              <a:gd name="connsiteY2551" fmla="*/ 3625935 h 8402012"/>
              <a:gd name="connsiteX2552" fmla="*/ 19266711 w 21052571"/>
              <a:gd name="connsiteY2552" fmla="*/ 3625930 h 8402012"/>
              <a:gd name="connsiteX2553" fmla="*/ 19298819 w 21052571"/>
              <a:gd name="connsiteY2553" fmla="*/ 3644376 h 8402012"/>
              <a:gd name="connsiteX2554" fmla="*/ 19266711 w 21052571"/>
              <a:gd name="connsiteY2554" fmla="*/ 3625930 h 8402012"/>
              <a:gd name="connsiteX2555" fmla="*/ 20337891 w 21052571"/>
              <a:gd name="connsiteY2555" fmla="*/ 3625930 h 8402012"/>
              <a:gd name="connsiteX2556" fmla="*/ 20374783 w 21052571"/>
              <a:gd name="connsiteY2556" fmla="*/ 3644376 h 8402012"/>
              <a:gd name="connsiteX2557" fmla="*/ 20337891 w 21052571"/>
              <a:gd name="connsiteY2557" fmla="*/ 3625930 h 8402012"/>
              <a:gd name="connsiteX2558" fmla="*/ 20015079 w 21052571"/>
              <a:gd name="connsiteY2558" fmla="*/ 3603459 h 8402012"/>
              <a:gd name="connsiteX2559" fmla="*/ 20033523 w 21052571"/>
              <a:gd name="connsiteY2559" fmla="*/ 3611141 h 8402012"/>
              <a:gd name="connsiteX2560" fmla="*/ 20027375 w 21052571"/>
              <a:gd name="connsiteY2560" fmla="*/ 3624791 h 8402012"/>
              <a:gd name="connsiteX2561" fmla="*/ 19996631 w 21052571"/>
              <a:gd name="connsiteY2561" fmla="*/ 3611141 h 8402012"/>
              <a:gd name="connsiteX2562" fmla="*/ 20015079 w 21052571"/>
              <a:gd name="connsiteY2562" fmla="*/ 3603459 h 8402012"/>
              <a:gd name="connsiteX2563" fmla="*/ 10429908 w 21052571"/>
              <a:gd name="connsiteY2563" fmla="*/ 3599741 h 8402012"/>
              <a:gd name="connsiteX2564" fmla="*/ 10449253 w 21052571"/>
              <a:gd name="connsiteY2564" fmla="*/ 3625537 h 8402012"/>
              <a:gd name="connsiteX2565" fmla="*/ 10429908 w 21052571"/>
              <a:gd name="connsiteY2565" fmla="*/ 3599741 h 8402012"/>
              <a:gd name="connsiteX2566" fmla="*/ 10295567 w 21052571"/>
              <a:gd name="connsiteY2566" fmla="*/ 3599741 h 8402012"/>
              <a:gd name="connsiteX2567" fmla="*/ 10334257 w 21052571"/>
              <a:gd name="connsiteY2567" fmla="*/ 3625537 h 8402012"/>
              <a:gd name="connsiteX2568" fmla="*/ 10295567 w 21052571"/>
              <a:gd name="connsiteY2568" fmla="*/ 3599741 h 8402012"/>
              <a:gd name="connsiteX2569" fmla="*/ 682360 w 21052571"/>
              <a:gd name="connsiteY2569" fmla="*/ 3597489 h 8402012"/>
              <a:gd name="connsiteX2570" fmla="*/ 738186 w 21052571"/>
              <a:gd name="connsiteY2570" fmla="*/ 3610716 h 8402012"/>
              <a:gd name="connsiteX2571" fmla="*/ 682360 w 21052571"/>
              <a:gd name="connsiteY2571" fmla="*/ 3597489 h 8402012"/>
              <a:gd name="connsiteX2572" fmla="*/ 15696664 w 21052571"/>
              <a:gd name="connsiteY2572" fmla="*/ 3597488 h 8402012"/>
              <a:gd name="connsiteX2573" fmla="*/ 15678218 w 21052571"/>
              <a:gd name="connsiteY2573" fmla="*/ 3653332 h 8402012"/>
              <a:gd name="connsiteX2574" fmla="*/ 15659770 w 21052571"/>
              <a:gd name="connsiteY2574" fmla="*/ 3616107 h 8402012"/>
              <a:gd name="connsiteX2575" fmla="*/ 15696664 w 21052571"/>
              <a:gd name="connsiteY2575" fmla="*/ 3597488 h 8402012"/>
              <a:gd name="connsiteX2576" fmla="*/ 19958663 w 21052571"/>
              <a:gd name="connsiteY2576" fmla="*/ 3582900 h 8402012"/>
              <a:gd name="connsiteX2577" fmla="*/ 19956463 w 21052571"/>
              <a:gd name="connsiteY2577" fmla="*/ 3591463 h 8402012"/>
              <a:gd name="connsiteX2578" fmla="*/ 19957743 w 21052571"/>
              <a:gd name="connsiteY2578" fmla="*/ 3586488 h 8402012"/>
              <a:gd name="connsiteX2579" fmla="*/ 19959511 w 21052571"/>
              <a:gd name="connsiteY2579" fmla="*/ 3579607 h 8402012"/>
              <a:gd name="connsiteX2580" fmla="*/ 19958895 w 21052571"/>
              <a:gd name="connsiteY2580" fmla="*/ 3582000 h 8402012"/>
              <a:gd name="connsiteX2581" fmla="*/ 19958663 w 21052571"/>
              <a:gd name="connsiteY2581" fmla="*/ 3582900 h 8402012"/>
              <a:gd name="connsiteX2582" fmla="*/ 19972935 w 21052571"/>
              <a:gd name="connsiteY2582" fmla="*/ 3574315 h 8402012"/>
              <a:gd name="connsiteX2583" fmla="*/ 20000235 w 21052571"/>
              <a:gd name="connsiteY2583" fmla="*/ 3580635 h 8402012"/>
              <a:gd name="connsiteX2584" fmla="*/ 19972935 w 21052571"/>
              <a:gd name="connsiteY2584" fmla="*/ 3574315 h 8402012"/>
              <a:gd name="connsiteX2585" fmla="*/ 20260963 w 21052571"/>
              <a:gd name="connsiteY2585" fmla="*/ 3569051 h 8402012"/>
              <a:gd name="connsiteX2586" fmla="*/ 20247839 w 21052571"/>
              <a:gd name="connsiteY2586" fmla="*/ 3601124 h 8402012"/>
              <a:gd name="connsiteX2587" fmla="*/ 20260963 w 21052571"/>
              <a:gd name="connsiteY2587" fmla="*/ 3569051 h 8402012"/>
              <a:gd name="connsiteX2588" fmla="*/ 11334144 w 21052571"/>
              <a:gd name="connsiteY2588" fmla="*/ 3569049 h 8402012"/>
              <a:gd name="connsiteX2589" fmla="*/ 11340766 w 21052571"/>
              <a:gd name="connsiteY2589" fmla="*/ 3624876 h 8402012"/>
              <a:gd name="connsiteX2590" fmla="*/ 11261297 w 21052571"/>
              <a:gd name="connsiteY2590" fmla="*/ 3624876 h 8402012"/>
              <a:gd name="connsiteX2591" fmla="*/ 11294409 w 21052571"/>
              <a:gd name="connsiteY2591" fmla="*/ 3599594 h 8402012"/>
              <a:gd name="connsiteX2592" fmla="*/ 11334144 w 21052571"/>
              <a:gd name="connsiteY2592" fmla="*/ 3569049 h 8402012"/>
              <a:gd name="connsiteX2593" fmla="*/ 12290792 w 21052571"/>
              <a:gd name="connsiteY2593" fmla="*/ 3566250 h 8402012"/>
              <a:gd name="connsiteX2594" fmla="*/ 12329787 w 21052571"/>
              <a:gd name="connsiteY2594" fmla="*/ 3569645 h 8402012"/>
              <a:gd name="connsiteX2595" fmla="*/ 12336154 w 21052571"/>
              <a:gd name="connsiteY2595" fmla="*/ 3581593 h 8402012"/>
              <a:gd name="connsiteX2596" fmla="*/ 12266122 w 21052571"/>
              <a:gd name="connsiteY2596" fmla="*/ 3601144 h 8402012"/>
              <a:gd name="connsiteX2597" fmla="*/ 12290792 w 21052571"/>
              <a:gd name="connsiteY2597" fmla="*/ 3566250 h 8402012"/>
              <a:gd name="connsiteX2598" fmla="*/ 16472248 w 21052571"/>
              <a:gd name="connsiteY2598" fmla="*/ 3566116 h 8402012"/>
              <a:gd name="connsiteX2599" fmla="*/ 16507150 w 21052571"/>
              <a:gd name="connsiteY2599" fmla="*/ 3569482 h 8402012"/>
              <a:gd name="connsiteX2600" fmla="*/ 16451306 w 21052571"/>
              <a:gd name="connsiteY2600" fmla="*/ 3600720 h 8402012"/>
              <a:gd name="connsiteX2601" fmla="*/ 16472248 w 21052571"/>
              <a:gd name="connsiteY2601" fmla="*/ 3566116 h 8402012"/>
              <a:gd name="connsiteX2602" fmla="*/ 11415205 w 21052571"/>
              <a:gd name="connsiteY2602" fmla="*/ 3566116 h 8402012"/>
              <a:gd name="connsiteX2603" fmla="*/ 11449832 w 21052571"/>
              <a:gd name="connsiteY2603" fmla="*/ 3569483 h 8402012"/>
              <a:gd name="connsiteX2604" fmla="*/ 11394007 w 21052571"/>
              <a:gd name="connsiteY2604" fmla="*/ 3600721 h 8402012"/>
              <a:gd name="connsiteX2605" fmla="*/ 11415205 w 21052571"/>
              <a:gd name="connsiteY2605" fmla="*/ 3566116 h 8402012"/>
              <a:gd name="connsiteX2606" fmla="*/ 10389337 w 21052571"/>
              <a:gd name="connsiteY2606" fmla="*/ 3565219 h 8402012"/>
              <a:gd name="connsiteX2607" fmla="*/ 10353603 w 21052571"/>
              <a:gd name="connsiteY2607" fmla="*/ 3568578 h 8402012"/>
              <a:gd name="connsiteX2608" fmla="*/ 10410563 w 21052571"/>
              <a:gd name="connsiteY2608" fmla="*/ 3599741 h 8402012"/>
              <a:gd name="connsiteX2609" fmla="*/ 10389337 w 21052571"/>
              <a:gd name="connsiteY2609" fmla="*/ 3565219 h 8402012"/>
              <a:gd name="connsiteX2610" fmla="*/ 12158264 w 21052571"/>
              <a:gd name="connsiteY2610" fmla="*/ 3564306 h 8402012"/>
              <a:gd name="connsiteX2611" fmla="*/ 12241343 w 21052571"/>
              <a:gd name="connsiteY2611" fmla="*/ 3613971 h 8402012"/>
              <a:gd name="connsiteX2612" fmla="*/ 12022670 w 21052571"/>
              <a:gd name="connsiteY2612" fmla="*/ 3659432 h 8402012"/>
              <a:gd name="connsiteX2613" fmla="*/ 11886942 w 21052571"/>
              <a:gd name="connsiteY2613" fmla="*/ 3652937 h 8402012"/>
              <a:gd name="connsiteX2614" fmla="*/ 12086225 w 21052571"/>
              <a:gd name="connsiteY2614" fmla="*/ 3569581 h 8402012"/>
              <a:gd name="connsiteX2615" fmla="*/ 12126822 w 21052571"/>
              <a:gd name="connsiteY2615" fmla="*/ 3564794 h 8402012"/>
              <a:gd name="connsiteX2616" fmla="*/ 12158264 w 21052571"/>
              <a:gd name="connsiteY2616" fmla="*/ 3564306 h 8402012"/>
              <a:gd name="connsiteX2617" fmla="*/ 12341457 w 21052571"/>
              <a:gd name="connsiteY2617" fmla="*/ 3557009 h 8402012"/>
              <a:gd name="connsiteX2618" fmla="*/ 12347116 w 21052571"/>
              <a:gd name="connsiteY2618" fmla="*/ 3564273 h 8402012"/>
              <a:gd name="connsiteX2619" fmla="*/ 12350438 w 21052571"/>
              <a:gd name="connsiteY2619" fmla="*/ 3568538 h 8402012"/>
              <a:gd name="connsiteX2620" fmla="*/ 12332476 w 21052571"/>
              <a:gd name="connsiteY2620" fmla="*/ 3568538 h 8402012"/>
              <a:gd name="connsiteX2621" fmla="*/ 12338650 w 21052571"/>
              <a:gd name="connsiteY2621" fmla="*/ 3559027 h 8402012"/>
              <a:gd name="connsiteX2622" fmla="*/ 12340249 w 21052571"/>
              <a:gd name="connsiteY2622" fmla="*/ 3557877 h 8402012"/>
              <a:gd name="connsiteX2623" fmla="*/ 10468598 w 21052571"/>
              <a:gd name="connsiteY2623" fmla="*/ 3536339 h 8402012"/>
              <a:gd name="connsiteX2624" fmla="*/ 10429908 w 21052571"/>
              <a:gd name="connsiteY2624" fmla="*/ 3568578 h 8402012"/>
              <a:gd name="connsiteX2625" fmla="*/ 10468598 w 21052571"/>
              <a:gd name="connsiteY2625" fmla="*/ 3536339 h 8402012"/>
              <a:gd name="connsiteX2626" fmla="*/ 12497286 w 21052571"/>
              <a:gd name="connsiteY2626" fmla="*/ 3535873 h 8402012"/>
              <a:gd name="connsiteX2627" fmla="*/ 12375135 w 21052571"/>
              <a:gd name="connsiteY2627" fmla="*/ 3567978 h 8402012"/>
              <a:gd name="connsiteX2628" fmla="*/ 12497286 w 21052571"/>
              <a:gd name="connsiteY2628" fmla="*/ 3535873 h 8402012"/>
              <a:gd name="connsiteX2629" fmla="*/ 15464444 w 21052571"/>
              <a:gd name="connsiteY2629" fmla="*/ 3535873 h 8402012"/>
              <a:gd name="connsiteX2630" fmla="*/ 15446482 w 21052571"/>
              <a:gd name="connsiteY2630" fmla="*/ 3567978 h 8402012"/>
              <a:gd name="connsiteX2631" fmla="*/ 15464444 w 21052571"/>
              <a:gd name="connsiteY2631" fmla="*/ 3535873 h 8402012"/>
              <a:gd name="connsiteX2632" fmla="*/ 18583191 w 21052571"/>
              <a:gd name="connsiteY2632" fmla="*/ 3535872 h 8402012"/>
              <a:gd name="connsiteX2633" fmla="*/ 18565231 w 21052571"/>
              <a:gd name="connsiteY2633" fmla="*/ 3567978 h 8402012"/>
              <a:gd name="connsiteX2634" fmla="*/ 18583191 w 21052571"/>
              <a:gd name="connsiteY2634" fmla="*/ 3535872 h 8402012"/>
              <a:gd name="connsiteX2635" fmla="*/ 16827727 w 21052571"/>
              <a:gd name="connsiteY2635" fmla="*/ 3532831 h 8402012"/>
              <a:gd name="connsiteX2636" fmla="*/ 16862631 w 21052571"/>
              <a:gd name="connsiteY2636" fmla="*/ 3536015 h 8402012"/>
              <a:gd name="connsiteX2637" fmla="*/ 16806787 w 21052571"/>
              <a:gd name="connsiteY2637" fmla="*/ 3567848 h 8402012"/>
              <a:gd name="connsiteX2638" fmla="*/ 16827727 w 21052571"/>
              <a:gd name="connsiteY2638" fmla="*/ 3532831 h 8402012"/>
              <a:gd name="connsiteX2639" fmla="*/ 16767872 w 21052571"/>
              <a:gd name="connsiteY2639" fmla="*/ 3512172 h 8402012"/>
              <a:gd name="connsiteX2640" fmla="*/ 16749910 w 21052571"/>
              <a:gd name="connsiteY2640" fmla="*/ 3539472 h 8402012"/>
              <a:gd name="connsiteX2641" fmla="*/ 16767872 w 21052571"/>
              <a:gd name="connsiteY2641" fmla="*/ 3512172 h 8402012"/>
              <a:gd name="connsiteX2642" fmla="*/ 20171003 w 21052571"/>
              <a:gd name="connsiteY2642" fmla="*/ 3512172 h 8402012"/>
              <a:gd name="connsiteX2643" fmla="*/ 20153043 w 21052571"/>
              <a:gd name="connsiteY2643" fmla="*/ 3539472 h 8402012"/>
              <a:gd name="connsiteX2644" fmla="*/ 20171003 w 21052571"/>
              <a:gd name="connsiteY2644" fmla="*/ 3512172 h 8402012"/>
              <a:gd name="connsiteX2645" fmla="*/ 15320598 w 21052571"/>
              <a:gd name="connsiteY2645" fmla="*/ 3512171 h 8402012"/>
              <a:gd name="connsiteX2646" fmla="*/ 15341072 w 21052571"/>
              <a:gd name="connsiteY2646" fmla="*/ 3568014 h 8402012"/>
              <a:gd name="connsiteX2647" fmla="*/ 15320598 w 21052571"/>
              <a:gd name="connsiteY2647" fmla="*/ 3512171 h 8402012"/>
              <a:gd name="connsiteX2648" fmla="*/ 11315420 w 21052571"/>
              <a:gd name="connsiteY2648" fmla="*/ 3478996 h 8402012"/>
              <a:gd name="connsiteX2649" fmla="*/ 11308998 w 21052571"/>
              <a:gd name="connsiteY2649" fmla="*/ 3567989 h 8402012"/>
              <a:gd name="connsiteX2650" fmla="*/ 11315420 w 21052571"/>
              <a:gd name="connsiteY2650" fmla="*/ 3478996 h 8402012"/>
              <a:gd name="connsiteX2651" fmla="*/ 12773269 w 21052571"/>
              <a:gd name="connsiteY2651" fmla="*/ 3478995 h 8402012"/>
              <a:gd name="connsiteX2652" fmla="*/ 12791231 w 21052571"/>
              <a:gd name="connsiteY2652" fmla="*/ 3511099 h 8402012"/>
              <a:gd name="connsiteX2653" fmla="*/ 12773269 w 21052571"/>
              <a:gd name="connsiteY2653" fmla="*/ 3478995 h 8402012"/>
              <a:gd name="connsiteX2654" fmla="*/ 16489224 w 21052571"/>
              <a:gd name="connsiteY2654" fmla="*/ 3478994 h 8402012"/>
              <a:gd name="connsiteX2655" fmla="*/ 16507186 w 21052571"/>
              <a:gd name="connsiteY2655" fmla="*/ 3511099 h 8402012"/>
              <a:gd name="connsiteX2656" fmla="*/ 16489224 w 21052571"/>
              <a:gd name="connsiteY2656" fmla="*/ 3478994 h 8402012"/>
              <a:gd name="connsiteX2657" fmla="*/ 16444646 w 21052571"/>
              <a:gd name="connsiteY2657" fmla="*/ 3478994 h 8402012"/>
              <a:gd name="connsiteX2658" fmla="*/ 16469242 w 21052571"/>
              <a:gd name="connsiteY2658" fmla="*/ 3511099 h 8402012"/>
              <a:gd name="connsiteX2659" fmla="*/ 16432350 w 21052571"/>
              <a:gd name="connsiteY2659" fmla="*/ 3491837 h 8402012"/>
              <a:gd name="connsiteX2660" fmla="*/ 16444646 w 21052571"/>
              <a:gd name="connsiteY2660" fmla="*/ 3478994 h 8402012"/>
              <a:gd name="connsiteX2661" fmla="*/ 18265631 w 21052571"/>
              <a:gd name="connsiteY2661" fmla="*/ 3478994 h 8402012"/>
              <a:gd name="connsiteX2662" fmla="*/ 18247671 w 21052571"/>
              <a:gd name="connsiteY2662" fmla="*/ 3511099 h 8402012"/>
              <a:gd name="connsiteX2663" fmla="*/ 18265631 w 21052571"/>
              <a:gd name="connsiteY2663" fmla="*/ 3478994 h 8402012"/>
              <a:gd name="connsiteX2664" fmla="*/ 10781176 w 21052571"/>
              <a:gd name="connsiteY2664" fmla="*/ 3471639 h 8402012"/>
              <a:gd name="connsiteX2665" fmla="*/ 10785145 w 21052571"/>
              <a:gd name="connsiteY2665" fmla="*/ 3475012 h 8402012"/>
              <a:gd name="connsiteX2666" fmla="*/ 10786650 w 21052571"/>
              <a:gd name="connsiteY2666" fmla="*/ 3476291 h 8402012"/>
              <a:gd name="connsiteX2667" fmla="*/ 15057826 w 21052571"/>
              <a:gd name="connsiteY2667" fmla="*/ 3464774 h 8402012"/>
              <a:gd name="connsiteX2668" fmla="*/ 15104120 w 21052571"/>
              <a:gd name="connsiteY2668" fmla="*/ 3471390 h 8402012"/>
              <a:gd name="connsiteX2669" fmla="*/ 15077666 w 21052571"/>
              <a:gd name="connsiteY2669" fmla="*/ 3511070 h 8402012"/>
              <a:gd name="connsiteX2670" fmla="*/ 15057826 w 21052571"/>
              <a:gd name="connsiteY2670" fmla="*/ 3464774 h 8402012"/>
              <a:gd name="connsiteX2671" fmla="*/ 10780211 w 21052571"/>
              <a:gd name="connsiteY2671" fmla="*/ 3455674 h 8402012"/>
              <a:gd name="connsiteX2672" fmla="*/ 10781100 w 21052571"/>
              <a:gd name="connsiteY2672" fmla="*/ 3462286 h 8402012"/>
              <a:gd name="connsiteX2673" fmla="*/ 10781176 w 21052571"/>
              <a:gd name="connsiteY2673" fmla="*/ 3471639 h 8402012"/>
              <a:gd name="connsiteX2674" fmla="*/ 10781227 w 21052571"/>
              <a:gd name="connsiteY2674" fmla="*/ 3477854 h 8402012"/>
              <a:gd name="connsiteX2675" fmla="*/ 10777164 w 21052571"/>
              <a:gd name="connsiteY2675" fmla="*/ 3468470 h 8402012"/>
              <a:gd name="connsiteX2676" fmla="*/ 10775940 w 21052571"/>
              <a:gd name="connsiteY2676" fmla="*/ 3467185 h 8402012"/>
              <a:gd name="connsiteX2677" fmla="*/ 10773104 w 21052571"/>
              <a:gd name="connsiteY2677" fmla="*/ 3464774 h 8402012"/>
              <a:gd name="connsiteX2678" fmla="*/ 10775940 w 21052571"/>
              <a:gd name="connsiteY2678" fmla="*/ 3467185 h 8402012"/>
              <a:gd name="connsiteX2679" fmla="*/ 10773101 w 21052571"/>
              <a:gd name="connsiteY2679" fmla="*/ 3464205 h 8402012"/>
              <a:gd name="connsiteX2680" fmla="*/ 10780211 w 21052571"/>
              <a:gd name="connsiteY2680" fmla="*/ 3455674 h 8402012"/>
              <a:gd name="connsiteX2681" fmla="*/ 16678674 w 21052571"/>
              <a:gd name="connsiteY2681" fmla="*/ 3448507 h 8402012"/>
              <a:gd name="connsiteX2682" fmla="*/ 16719550 w 21052571"/>
              <a:gd name="connsiteY2682" fmla="*/ 3463798 h 8402012"/>
              <a:gd name="connsiteX2683" fmla="*/ 16706726 w 21052571"/>
              <a:gd name="connsiteY2683" fmla="*/ 3508869 h 8402012"/>
              <a:gd name="connsiteX2684" fmla="*/ 16668256 w 21052571"/>
              <a:gd name="connsiteY2684" fmla="*/ 3534628 h 8402012"/>
              <a:gd name="connsiteX2685" fmla="*/ 16789011 w 21052571"/>
              <a:gd name="connsiteY2685" fmla="*/ 3586137 h 8402012"/>
              <a:gd name="connsiteX2686" fmla="*/ 16917247 w 21052571"/>
              <a:gd name="connsiteY2686" fmla="*/ 3636575 h 8402012"/>
              <a:gd name="connsiteX2687" fmla="*/ 16962131 w 21052571"/>
              <a:gd name="connsiteY2687" fmla="*/ 3739595 h 8402012"/>
              <a:gd name="connsiteX2688" fmla="*/ 16821071 w 21052571"/>
              <a:gd name="connsiteY2688" fmla="*/ 3726719 h 8402012"/>
              <a:gd name="connsiteX2689" fmla="*/ 16642608 w 21052571"/>
              <a:gd name="connsiteY2689" fmla="*/ 3720280 h 8402012"/>
              <a:gd name="connsiteX2690" fmla="*/ 16642608 w 21052571"/>
              <a:gd name="connsiteY2690" fmla="*/ 3655891 h 8402012"/>
              <a:gd name="connsiteX2691" fmla="*/ 16566734 w 21052571"/>
              <a:gd name="connsiteY2691" fmla="*/ 3688091 h 8402012"/>
              <a:gd name="connsiteX2692" fmla="*/ 16597726 w 21052571"/>
              <a:gd name="connsiteY2692" fmla="*/ 3578624 h 8402012"/>
              <a:gd name="connsiteX2693" fmla="*/ 16642608 w 21052571"/>
              <a:gd name="connsiteY2693" fmla="*/ 3476676 h 8402012"/>
              <a:gd name="connsiteX2694" fmla="*/ 16678674 w 21052571"/>
              <a:gd name="connsiteY2694" fmla="*/ 3448507 h 8402012"/>
              <a:gd name="connsiteX2695" fmla="*/ 13075589 w 21052571"/>
              <a:gd name="connsiteY2695" fmla="*/ 3447224 h 8402012"/>
              <a:gd name="connsiteX2696" fmla="*/ 13038697 w 21052571"/>
              <a:gd name="connsiteY2696" fmla="*/ 3477967 h 8402012"/>
              <a:gd name="connsiteX2697" fmla="*/ 13075589 w 21052571"/>
              <a:gd name="connsiteY2697" fmla="*/ 3447224 h 8402012"/>
              <a:gd name="connsiteX2698" fmla="*/ 18583191 w 21052571"/>
              <a:gd name="connsiteY2698" fmla="*/ 3445817 h 8402012"/>
              <a:gd name="connsiteX2699" fmla="*/ 18565231 w 21052571"/>
              <a:gd name="connsiteY2699" fmla="*/ 3477925 h 8402012"/>
              <a:gd name="connsiteX2700" fmla="*/ 18583191 w 21052571"/>
              <a:gd name="connsiteY2700" fmla="*/ 3445817 h 8402012"/>
              <a:gd name="connsiteX2701" fmla="*/ 19033467 w 21052571"/>
              <a:gd name="connsiteY2701" fmla="*/ 3445816 h 8402012"/>
              <a:gd name="connsiteX2702" fmla="*/ 19015507 w 21052571"/>
              <a:gd name="connsiteY2702" fmla="*/ 3477925 h 8402012"/>
              <a:gd name="connsiteX2703" fmla="*/ 19033467 w 21052571"/>
              <a:gd name="connsiteY2703" fmla="*/ 3445816 h 8402012"/>
              <a:gd name="connsiteX2704" fmla="*/ 11394007 w 21052571"/>
              <a:gd name="connsiteY2704" fmla="*/ 3445815 h 8402012"/>
              <a:gd name="connsiteX2705" fmla="*/ 11430899 w 21052571"/>
              <a:gd name="connsiteY2705" fmla="*/ 3445815 h 8402012"/>
              <a:gd name="connsiteX2706" fmla="*/ 11430899 w 21052571"/>
              <a:gd name="connsiteY2706" fmla="*/ 3511085 h 8402012"/>
              <a:gd name="connsiteX2707" fmla="*/ 11394007 w 21052571"/>
              <a:gd name="connsiteY2707" fmla="*/ 3511085 h 8402012"/>
              <a:gd name="connsiteX2708" fmla="*/ 11394007 w 21052571"/>
              <a:gd name="connsiteY2708" fmla="*/ 3445815 h 8402012"/>
              <a:gd name="connsiteX2709" fmla="*/ 12959638 w 21052571"/>
              <a:gd name="connsiteY2709" fmla="*/ 3445815 h 8402012"/>
              <a:gd name="connsiteX2710" fmla="*/ 12939163 w 21052571"/>
              <a:gd name="connsiteY2710" fmla="*/ 3511085 h 8402012"/>
              <a:gd name="connsiteX2711" fmla="*/ 12959638 w 21052571"/>
              <a:gd name="connsiteY2711" fmla="*/ 3445815 h 8402012"/>
              <a:gd name="connsiteX2712" fmla="*/ 20037643 w 21052571"/>
              <a:gd name="connsiteY2712" fmla="*/ 3437353 h 8402012"/>
              <a:gd name="connsiteX2713" fmla="*/ 20128291 w 21052571"/>
              <a:gd name="connsiteY2713" fmla="*/ 3487412 h 8402012"/>
              <a:gd name="connsiteX2714" fmla="*/ 20015587 w 21052571"/>
              <a:gd name="connsiteY2714" fmla="*/ 3461985 h 8402012"/>
              <a:gd name="connsiteX2715" fmla="*/ 20037643 w 21052571"/>
              <a:gd name="connsiteY2715" fmla="*/ 3437353 h 8402012"/>
              <a:gd name="connsiteX2716" fmla="*/ 18401799 w 21052571"/>
              <a:gd name="connsiteY2716" fmla="*/ 3429847 h 8402012"/>
              <a:gd name="connsiteX2717" fmla="*/ 18412463 w 21052571"/>
              <a:gd name="connsiteY2717" fmla="*/ 3432839 h 8402012"/>
              <a:gd name="connsiteX2718" fmla="*/ 18405899 w 21052571"/>
              <a:gd name="connsiteY2718" fmla="*/ 3444815 h 8402012"/>
              <a:gd name="connsiteX2719" fmla="*/ 18401799 w 21052571"/>
              <a:gd name="connsiteY2719" fmla="*/ 3429847 h 8402012"/>
              <a:gd name="connsiteX2720" fmla="*/ 19004927 w 21052571"/>
              <a:gd name="connsiteY2720" fmla="*/ 3414509 h 8402012"/>
              <a:gd name="connsiteX2721" fmla="*/ 18958631 w 21052571"/>
              <a:gd name="connsiteY2721" fmla="*/ 3447576 h 8402012"/>
              <a:gd name="connsiteX2722" fmla="*/ 19004927 w 21052571"/>
              <a:gd name="connsiteY2722" fmla="*/ 3414509 h 8402012"/>
              <a:gd name="connsiteX2723" fmla="*/ 14862471 w 21052571"/>
              <a:gd name="connsiteY2723" fmla="*/ 3414509 h 8402012"/>
              <a:gd name="connsiteX2724" fmla="*/ 14825579 w 21052571"/>
              <a:gd name="connsiteY2724" fmla="*/ 3447576 h 8402012"/>
              <a:gd name="connsiteX2725" fmla="*/ 14862471 w 21052571"/>
              <a:gd name="connsiteY2725" fmla="*/ 3414509 h 8402012"/>
              <a:gd name="connsiteX2726" fmla="*/ 10487943 w 21052571"/>
              <a:gd name="connsiteY2726" fmla="*/ 3413830 h 8402012"/>
              <a:gd name="connsiteX2727" fmla="*/ 10526634 w 21052571"/>
              <a:gd name="connsiteY2727" fmla="*/ 3446069 h 8402012"/>
              <a:gd name="connsiteX2728" fmla="*/ 10487943 w 21052571"/>
              <a:gd name="connsiteY2728" fmla="*/ 3413830 h 8402012"/>
              <a:gd name="connsiteX2729" fmla="*/ 16268100 w 21052571"/>
              <a:gd name="connsiteY2729" fmla="*/ 3412639 h 8402012"/>
              <a:gd name="connsiteX2730" fmla="*/ 16426546 w 21052571"/>
              <a:gd name="connsiteY2730" fmla="*/ 3464475 h 8402012"/>
              <a:gd name="connsiteX2731" fmla="*/ 16357426 w 21052571"/>
              <a:gd name="connsiteY2731" fmla="*/ 3457996 h 8402012"/>
              <a:gd name="connsiteX2732" fmla="*/ 16261718 w 21052571"/>
              <a:gd name="connsiteY2732" fmla="*/ 3432076 h 8402012"/>
              <a:gd name="connsiteX2733" fmla="*/ 16268100 w 21052571"/>
              <a:gd name="connsiteY2733" fmla="*/ 3412639 h 8402012"/>
              <a:gd name="connsiteX2734" fmla="*/ 14906153 w 21052571"/>
              <a:gd name="connsiteY2734" fmla="*/ 3412639 h 8402012"/>
              <a:gd name="connsiteX2735" fmla="*/ 14980935 w 21052571"/>
              <a:gd name="connsiteY2735" fmla="*/ 3432218 h 8402012"/>
              <a:gd name="connsiteX2736" fmla="*/ 14936698 w 21052571"/>
              <a:gd name="connsiteY2736" fmla="*/ 3477909 h 8402012"/>
              <a:gd name="connsiteX2737" fmla="*/ 14906153 w 21052571"/>
              <a:gd name="connsiteY2737" fmla="*/ 3477909 h 8402012"/>
              <a:gd name="connsiteX2738" fmla="*/ 14906153 w 21052571"/>
              <a:gd name="connsiteY2738" fmla="*/ 3412639 h 8402012"/>
              <a:gd name="connsiteX2739" fmla="*/ 10944622 w 21052571"/>
              <a:gd name="connsiteY2739" fmla="*/ 3405079 h 8402012"/>
              <a:gd name="connsiteX2740" fmla="*/ 10949219 w 21052571"/>
              <a:gd name="connsiteY2740" fmla="*/ 3412066 h 8402012"/>
              <a:gd name="connsiteX2741" fmla="*/ 10945985 w 21052571"/>
              <a:gd name="connsiteY2741" fmla="*/ 3418713 h 8402012"/>
              <a:gd name="connsiteX2742" fmla="*/ 10984719 w 21052571"/>
              <a:gd name="connsiteY2742" fmla="*/ 3433376 h 8402012"/>
              <a:gd name="connsiteX2743" fmla="*/ 11012410 w 21052571"/>
              <a:gd name="connsiteY2743" fmla="*/ 3446069 h 8402012"/>
              <a:gd name="connsiteX2744" fmla="*/ 10956189 w 21052571"/>
              <a:gd name="connsiteY2744" fmla="*/ 3410707 h 8402012"/>
              <a:gd name="connsiteX2745" fmla="*/ 11899418 w 21052571"/>
              <a:gd name="connsiteY2745" fmla="*/ 3388176 h 8402012"/>
              <a:gd name="connsiteX2746" fmla="*/ 11880087 w 21052571"/>
              <a:gd name="connsiteY2746" fmla="*/ 3445969 h 8402012"/>
              <a:gd name="connsiteX2747" fmla="*/ 11938080 w 21052571"/>
              <a:gd name="connsiteY2747" fmla="*/ 3445969 h 8402012"/>
              <a:gd name="connsiteX2748" fmla="*/ 11899418 w 21052571"/>
              <a:gd name="connsiteY2748" fmla="*/ 3388176 h 8402012"/>
              <a:gd name="connsiteX2749" fmla="*/ 13416739 w 21052571"/>
              <a:gd name="connsiteY2749" fmla="*/ 3384202 h 8402012"/>
              <a:gd name="connsiteX2750" fmla="*/ 13396264 w 21052571"/>
              <a:gd name="connsiteY2750" fmla="*/ 3449453 h 8402012"/>
              <a:gd name="connsiteX2751" fmla="*/ 13416739 w 21052571"/>
              <a:gd name="connsiteY2751" fmla="*/ 3384202 h 8402012"/>
              <a:gd name="connsiteX2752" fmla="*/ 14697606 w 21052571"/>
              <a:gd name="connsiteY2752" fmla="*/ 3384202 h 8402012"/>
              <a:gd name="connsiteX2753" fmla="*/ 14786590 w 21052571"/>
              <a:gd name="connsiteY2753" fmla="*/ 3436181 h 8402012"/>
              <a:gd name="connsiteX2754" fmla="*/ 14697606 w 21052571"/>
              <a:gd name="connsiteY2754" fmla="*/ 3449453 h 8402012"/>
              <a:gd name="connsiteX2755" fmla="*/ 14697606 w 21052571"/>
              <a:gd name="connsiteY2755" fmla="*/ 3384202 h 8402012"/>
              <a:gd name="connsiteX2756" fmla="*/ 16185882 w 21052571"/>
              <a:gd name="connsiteY2756" fmla="*/ 3384201 h 8402012"/>
              <a:gd name="connsiteX2757" fmla="*/ 16265354 w 21052571"/>
              <a:gd name="connsiteY2757" fmla="*/ 3403001 h 8402012"/>
              <a:gd name="connsiteX2758" fmla="*/ 16185882 w 21052571"/>
              <a:gd name="connsiteY2758" fmla="*/ 3384201 h 8402012"/>
              <a:gd name="connsiteX2759" fmla="*/ 13185628 w 21052571"/>
              <a:gd name="connsiteY2759" fmla="*/ 3384200 h 8402012"/>
              <a:gd name="connsiteX2760" fmla="*/ 13287713 w 21052571"/>
              <a:gd name="connsiteY2760" fmla="*/ 3384200 h 8402012"/>
              <a:gd name="connsiteX2761" fmla="*/ 13337692 w 21052571"/>
              <a:gd name="connsiteY2761" fmla="*/ 3408973 h 8402012"/>
              <a:gd name="connsiteX2762" fmla="*/ 13223910 w 21052571"/>
              <a:gd name="connsiteY2762" fmla="*/ 3447749 h 8402012"/>
              <a:gd name="connsiteX2763" fmla="*/ 13185628 w 21052571"/>
              <a:gd name="connsiteY2763" fmla="*/ 3384200 h 8402012"/>
              <a:gd name="connsiteX2764" fmla="*/ 15723070 w 21052571"/>
              <a:gd name="connsiteY2764" fmla="*/ 3384199 h 8402012"/>
              <a:gd name="connsiteX2765" fmla="*/ 15748754 w 21052571"/>
              <a:gd name="connsiteY2765" fmla="*/ 3416266 h 8402012"/>
              <a:gd name="connsiteX2766" fmla="*/ 15716648 w 21052571"/>
              <a:gd name="connsiteY2766" fmla="*/ 3402996 h 8402012"/>
              <a:gd name="connsiteX2767" fmla="*/ 15723070 w 21052571"/>
              <a:gd name="connsiteY2767" fmla="*/ 3384199 h 8402012"/>
              <a:gd name="connsiteX2768" fmla="*/ 13540111 w 21052571"/>
              <a:gd name="connsiteY2768" fmla="*/ 3384199 h 8402012"/>
              <a:gd name="connsiteX2769" fmla="*/ 13522149 w 21052571"/>
              <a:gd name="connsiteY2769" fmla="*/ 3416266 h 8402012"/>
              <a:gd name="connsiteX2770" fmla="*/ 13540111 w 21052571"/>
              <a:gd name="connsiteY2770" fmla="*/ 3384199 h 8402012"/>
              <a:gd name="connsiteX2771" fmla="*/ 18925451 w 21052571"/>
              <a:gd name="connsiteY2771" fmla="*/ 3384199 h 8402012"/>
              <a:gd name="connsiteX2772" fmla="*/ 18943411 w 21052571"/>
              <a:gd name="connsiteY2772" fmla="*/ 3416266 h 8402012"/>
              <a:gd name="connsiteX2773" fmla="*/ 18925451 w 21052571"/>
              <a:gd name="connsiteY2773" fmla="*/ 3384199 h 8402012"/>
              <a:gd name="connsiteX2774" fmla="*/ 14638347 w 21052571"/>
              <a:gd name="connsiteY2774" fmla="*/ 3382625 h 8402012"/>
              <a:gd name="connsiteX2775" fmla="*/ 14677612 w 21052571"/>
              <a:gd name="connsiteY2775" fmla="*/ 3415667 h 8402012"/>
              <a:gd name="connsiteX2776" fmla="*/ 14621768 w 21052571"/>
              <a:gd name="connsiteY2776" fmla="*/ 3384122 h 8402012"/>
              <a:gd name="connsiteX2777" fmla="*/ 14638347 w 21052571"/>
              <a:gd name="connsiteY2777" fmla="*/ 3382625 h 8402012"/>
              <a:gd name="connsiteX2778" fmla="*/ 17205931 w 21052571"/>
              <a:gd name="connsiteY2778" fmla="*/ 3381122 h 8402012"/>
              <a:gd name="connsiteX2779" fmla="*/ 17224199 w 21052571"/>
              <a:gd name="connsiteY2779" fmla="*/ 3412286 h 8402012"/>
              <a:gd name="connsiteX2780" fmla="*/ 17205931 w 21052571"/>
              <a:gd name="connsiteY2780" fmla="*/ 3381122 h 8402012"/>
              <a:gd name="connsiteX2781" fmla="*/ 13616195 w 21052571"/>
              <a:gd name="connsiteY2781" fmla="*/ 3380910 h 8402012"/>
              <a:gd name="connsiteX2782" fmla="*/ 13668083 w 21052571"/>
              <a:gd name="connsiteY2782" fmla="*/ 3384200 h 8402012"/>
              <a:gd name="connsiteX2783" fmla="*/ 13829151 w 21052571"/>
              <a:gd name="connsiteY2783" fmla="*/ 3384200 h 8402012"/>
              <a:gd name="connsiteX2784" fmla="*/ 13751319 w 21052571"/>
              <a:gd name="connsiteY2784" fmla="*/ 3421061 h 8402012"/>
              <a:gd name="connsiteX2785" fmla="*/ 13583765 w 21052571"/>
              <a:gd name="connsiteY2785" fmla="*/ 3414742 h 8402012"/>
              <a:gd name="connsiteX2786" fmla="*/ 13616195 w 21052571"/>
              <a:gd name="connsiteY2786" fmla="*/ 3380910 h 8402012"/>
              <a:gd name="connsiteX2787" fmla="*/ 11707587 w 21052571"/>
              <a:gd name="connsiteY2787" fmla="*/ 3376606 h 8402012"/>
              <a:gd name="connsiteX2788" fmla="*/ 11810040 w 21052571"/>
              <a:gd name="connsiteY2788" fmla="*/ 3403092 h 8402012"/>
              <a:gd name="connsiteX2789" fmla="*/ 11803636 w 21052571"/>
              <a:gd name="connsiteY2789" fmla="*/ 3423788 h 8402012"/>
              <a:gd name="connsiteX2790" fmla="*/ 11799155 w 21052571"/>
              <a:gd name="connsiteY2790" fmla="*/ 3441749 h 8402012"/>
              <a:gd name="connsiteX2791" fmla="*/ 11800533 w 21052571"/>
              <a:gd name="connsiteY2791" fmla="*/ 3445300 h 8402012"/>
              <a:gd name="connsiteX2792" fmla="*/ 11793969 w 21052571"/>
              <a:gd name="connsiteY2792" fmla="*/ 3463746 h 8402012"/>
              <a:gd name="connsiteX2793" fmla="*/ 11791508 w 21052571"/>
              <a:gd name="connsiteY2793" fmla="*/ 3443763 h 8402012"/>
              <a:gd name="connsiteX2794" fmla="*/ 11791459 w 21052571"/>
              <a:gd name="connsiteY2794" fmla="*/ 3442265 h 8402012"/>
              <a:gd name="connsiteX2795" fmla="*/ 11781988 w 21052571"/>
              <a:gd name="connsiteY2795" fmla="*/ 3430482 h 8402012"/>
              <a:gd name="connsiteX2796" fmla="*/ 11656360 w 21052571"/>
              <a:gd name="connsiteY2796" fmla="*/ 3449452 h 8402012"/>
              <a:gd name="connsiteX2797" fmla="*/ 11662764 w 21052571"/>
              <a:gd name="connsiteY2797" fmla="*/ 3389847 h 8402012"/>
              <a:gd name="connsiteX2798" fmla="*/ 11707587 w 21052571"/>
              <a:gd name="connsiteY2798" fmla="*/ 3376606 h 8402012"/>
              <a:gd name="connsiteX2799" fmla="*/ 14076568 w 21052571"/>
              <a:gd name="connsiteY2799" fmla="*/ 3375332 h 8402012"/>
              <a:gd name="connsiteX2800" fmla="*/ 14132524 w 21052571"/>
              <a:gd name="connsiteY2800" fmla="*/ 3383606 h 8402012"/>
              <a:gd name="connsiteX2801" fmla="*/ 14038782 w 21052571"/>
              <a:gd name="connsiteY2801" fmla="*/ 3415104 h 8402012"/>
              <a:gd name="connsiteX2802" fmla="*/ 14076568 w 21052571"/>
              <a:gd name="connsiteY2802" fmla="*/ 3375332 h 8402012"/>
              <a:gd name="connsiteX2803" fmla="*/ 12091787 w 21052571"/>
              <a:gd name="connsiteY2803" fmla="*/ 3374676 h 8402012"/>
              <a:gd name="connsiteX2804" fmla="*/ 12034734 w 21052571"/>
              <a:gd name="connsiteY2804" fmla="*/ 3382825 h 8402012"/>
              <a:gd name="connsiteX2805" fmla="*/ 12130314 w 21052571"/>
              <a:gd name="connsiteY2805" fmla="*/ 3413862 h 8402012"/>
              <a:gd name="connsiteX2806" fmla="*/ 12091787 w 21052571"/>
              <a:gd name="connsiteY2806" fmla="*/ 3374676 h 8402012"/>
              <a:gd name="connsiteX2807" fmla="*/ 11808108 w 21052571"/>
              <a:gd name="connsiteY2807" fmla="*/ 3373457 h 8402012"/>
              <a:gd name="connsiteX2808" fmla="*/ 11814844 w 21052571"/>
              <a:gd name="connsiteY2808" fmla="*/ 3383891 h 8402012"/>
              <a:gd name="connsiteX2809" fmla="*/ 11796882 w 21052571"/>
              <a:gd name="connsiteY2809" fmla="*/ 3383891 h 8402012"/>
              <a:gd name="connsiteX2810" fmla="*/ 11808108 w 21052571"/>
              <a:gd name="connsiteY2810" fmla="*/ 3373457 h 8402012"/>
              <a:gd name="connsiteX2811" fmla="*/ 15708808 w 21052571"/>
              <a:gd name="connsiteY2811" fmla="*/ 3368091 h 8402012"/>
              <a:gd name="connsiteX2812" fmla="*/ 15720294 w 21052571"/>
              <a:gd name="connsiteY2812" fmla="*/ 3370213 h 8402012"/>
              <a:gd name="connsiteX2813" fmla="*/ 15707168 w 21052571"/>
              <a:gd name="connsiteY2813" fmla="*/ 3383199 h 8402012"/>
              <a:gd name="connsiteX2814" fmla="*/ 15708808 w 21052571"/>
              <a:gd name="connsiteY2814" fmla="*/ 3368091 h 8402012"/>
              <a:gd name="connsiteX2815" fmla="*/ 14583850 w 21052571"/>
              <a:gd name="connsiteY2815" fmla="*/ 3351018 h 8402012"/>
              <a:gd name="connsiteX2816" fmla="*/ 14601812 w 21052571"/>
              <a:gd name="connsiteY2816" fmla="*/ 3383130 h 8402012"/>
              <a:gd name="connsiteX2817" fmla="*/ 14583850 w 21052571"/>
              <a:gd name="connsiteY2817" fmla="*/ 3351018 h 8402012"/>
              <a:gd name="connsiteX2818" fmla="*/ 14242588 w 21052571"/>
              <a:gd name="connsiteY2818" fmla="*/ 3351018 h 8402012"/>
              <a:gd name="connsiteX2819" fmla="*/ 14260550 w 21052571"/>
              <a:gd name="connsiteY2819" fmla="*/ 3383130 h 8402012"/>
              <a:gd name="connsiteX2820" fmla="*/ 14242588 w 21052571"/>
              <a:gd name="connsiteY2820" fmla="*/ 3351018 h 8402012"/>
              <a:gd name="connsiteX2821" fmla="*/ 12394092 w 21052571"/>
              <a:gd name="connsiteY2821" fmla="*/ 3351018 h 8402012"/>
              <a:gd name="connsiteX2822" fmla="*/ 12430984 w 21052571"/>
              <a:gd name="connsiteY2822" fmla="*/ 3351018 h 8402012"/>
              <a:gd name="connsiteX2823" fmla="*/ 12430984 w 21052571"/>
              <a:gd name="connsiteY2823" fmla="*/ 3383130 h 8402012"/>
              <a:gd name="connsiteX2824" fmla="*/ 12394092 w 21052571"/>
              <a:gd name="connsiteY2824" fmla="*/ 3383130 h 8402012"/>
              <a:gd name="connsiteX2825" fmla="*/ 12394092 w 21052571"/>
              <a:gd name="connsiteY2825" fmla="*/ 3351018 h 8402012"/>
              <a:gd name="connsiteX2826" fmla="*/ 18905495 w 21052571"/>
              <a:gd name="connsiteY2826" fmla="*/ 3351017 h 8402012"/>
              <a:gd name="connsiteX2827" fmla="*/ 18887531 w 21052571"/>
              <a:gd name="connsiteY2827" fmla="*/ 3383128 h 8402012"/>
              <a:gd name="connsiteX2828" fmla="*/ 18905495 w 21052571"/>
              <a:gd name="connsiteY2828" fmla="*/ 3351017 h 8402012"/>
              <a:gd name="connsiteX2829" fmla="*/ 16323334 w 21052571"/>
              <a:gd name="connsiteY2829" fmla="*/ 3351017 h 8402012"/>
              <a:gd name="connsiteX2830" fmla="*/ 16341298 w 21052571"/>
              <a:gd name="connsiteY2830" fmla="*/ 3383128 h 8402012"/>
              <a:gd name="connsiteX2831" fmla="*/ 16323334 w 21052571"/>
              <a:gd name="connsiteY2831" fmla="*/ 3351017 h 8402012"/>
              <a:gd name="connsiteX2832" fmla="*/ 14503274 w 21052571"/>
              <a:gd name="connsiteY2832" fmla="*/ 3351016 h 8402012"/>
              <a:gd name="connsiteX2833" fmla="*/ 14521236 w 21052571"/>
              <a:gd name="connsiteY2833" fmla="*/ 3351016 h 8402012"/>
              <a:gd name="connsiteX2834" fmla="*/ 14521236 w 21052571"/>
              <a:gd name="connsiteY2834" fmla="*/ 3416268 h 8402012"/>
              <a:gd name="connsiteX2835" fmla="*/ 14503274 w 21052571"/>
              <a:gd name="connsiteY2835" fmla="*/ 3416268 h 8402012"/>
              <a:gd name="connsiteX2836" fmla="*/ 14503274 w 21052571"/>
              <a:gd name="connsiteY2836" fmla="*/ 3351016 h 8402012"/>
              <a:gd name="connsiteX2837" fmla="*/ 14394263 w 21052571"/>
              <a:gd name="connsiteY2837" fmla="*/ 3351015 h 8402012"/>
              <a:gd name="connsiteX2838" fmla="*/ 14426372 w 21052571"/>
              <a:gd name="connsiteY2838" fmla="*/ 3351015 h 8402012"/>
              <a:gd name="connsiteX2839" fmla="*/ 14394263 w 21052571"/>
              <a:gd name="connsiteY2839" fmla="*/ 3351015 h 8402012"/>
              <a:gd name="connsiteX2840" fmla="*/ 12480769 w 21052571"/>
              <a:gd name="connsiteY2840" fmla="*/ 3342679 h 8402012"/>
              <a:gd name="connsiteX2841" fmla="*/ 12530439 w 21052571"/>
              <a:gd name="connsiteY2841" fmla="*/ 3348307 h 8402012"/>
              <a:gd name="connsiteX2842" fmla="*/ 12450967 w 21052571"/>
              <a:gd name="connsiteY2842" fmla="*/ 3380474 h 8402012"/>
              <a:gd name="connsiteX2843" fmla="*/ 12480769 w 21052571"/>
              <a:gd name="connsiteY2843" fmla="*/ 3342679 h 8402012"/>
              <a:gd name="connsiteX2844" fmla="*/ 16095256 w 21052571"/>
              <a:gd name="connsiteY2844" fmla="*/ 3342278 h 8402012"/>
              <a:gd name="connsiteX2845" fmla="*/ 16146904 w 21052571"/>
              <a:gd name="connsiteY2845" fmla="*/ 3350424 h 8402012"/>
              <a:gd name="connsiteX2846" fmla="*/ 16057910 w 21052571"/>
              <a:gd name="connsiteY2846" fmla="*/ 3383014 h 8402012"/>
              <a:gd name="connsiteX2847" fmla="*/ 16095256 w 21052571"/>
              <a:gd name="connsiteY2847" fmla="*/ 3342278 h 8402012"/>
              <a:gd name="connsiteX2848" fmla="*/ 17132035 w 21052571"/>
              <a:gd name="connsiteY2848" fmla="*/ 3340947 h 8402012"/>
              <a:gd name="connsiteX2849" fmla="*/ 17137071 w 21052571"/>
              <a:gd name="connsiteY2849" fmla="*/ 3353244 h 8402012"/>
              <a:gd name="connsiteX2850" fmla="*/ 17132671 w 21052571"/>
              <a:gd name="connsiteY2850" fmla="*/ 3363445 h 8402012"/>
              <a:gd name="connsiteX2851" fmla="*/ 17147891 w 21052571"/>
              <a:gd name="connsiteY2851" fmla="*/ 3373613 h 8402012"/>
              <a:gd name="connsiteX2852" fmla="*/ 17186583 w 21052571"/>
              <a:gd name="connsiteY2852" fmla="*/ 3381122 h 8402012"/>
              <a:gd name="connsiteX2853" fmla="*/ 17147891 w 21052571"/>
              <a:gd name="connsiteY2853" fmla="*/ 3348874 h 8402012"/>
              <a:gd name="connsiteX2854" fmla="*/ 15902792 w 21052571"/>
              <a:gd name="connsiteY2854" fmla="*/ 3325880 h 8402012"/>
              <a:gd name="connsiteX2855" fmla="*/ 15864012 w 21052571"/>
              <a:gd name="connsiteY2855" fmla="*/ 3383949 h 8402012"/>
              <a:gd name="connsiteX2856" fmla="*/ 15941572 w 21052571"/>
              <a:gd name="connsiteY2856" fmla="*/ 3383949 h 8402012"/>
              <a:gd name="connsiteX2857" fmla="*/ 15902792 w 21052571"/>
              <a:gd name="connsiteY2857" fmla="*/ 3325880 h 8402012"/>
              <a:gd name="connsiteX2858" fmla="*/ 14190455 w 21052571"/>
              <a:gd name="connsiteY2858" fmla="*/ 3323987 h 8402012"/>
              <a:gd name="connsiteX2859" fmla="*/ 14222561 w 21052571"/>
              <a:gd name="connsiteY2859" fmla="*/ 3348580 h 8402012"/>
              <a:gd name="connsiteX2860" fmla="*/ 14190455 w 21052571"/>
              <a:gd name="connsiteY2860" fmla="*/ 3323987 h 8402012"/>
              <a:gd name="connsiteX2861" fmla="*/ 17076959 w 21052571"/>
              <a:gd name="connsiteY2861" fmla="*/ 3323082 h 8402012"/>
              <a:gd name="connsiteX2862" fmla="*/ 17115651 w 21052571"/>
              <a:gd name="connsiteY2862" fmla="*/ 3348874 h 8402012"/>
              <a:gd name="connsiteX2863" fmla="*/ 17127323 w 21052571"/>
              <a:gd name="connsiteY2863" fmla="*/ 3359402 h 8402012"/>
              <a:gd name="connsiteX2864" fmla="*/ 17124347 w 21052571"/>
              <a:gd name="connsiteY2864" fmla="*/ 3350065 h 8402012"/>
              <a:gd name="connsiteX2865" fmla="*/ 17127343 w 21052571"/>
              <a:gd name="connsiteY2865" fmla="*/ 3343431 h 8402012"/>
              <a:gd name="connsiteX2866" fmla="*/ 17129119 w 21052571"/>
              <a:gd name="connsiteY2866" fmla="*/ 3339489 h 8402012"/>
              <a:gd name="connsiteX2867" fmla="*/ 17128547 w 21052571"/>
              <a:gd name="connsiteY2867" fmla="*/ 3339202 h 8402012"/>
              <a:gd name="connsiteX2868" fmla="*/ 17109199 w 21052571"/>
              <a:gd name="connsiteY2868" fmla="*/ 3329530 h 8402012"/>
              <a:gd name="connsiteX2869" fmla="*/ 17076959 w 21052571"/>
              <a:gd name="connsiteY2869" fmla="*/ 3323082 h 8402012"/>
              <a:gd name="connsiteX2870" fmla="*/ 16767872 w 21052571"/>
              <a:gd name="connsiteY2870" fmla="*/ 3322576 h 8402012"/>
              <a:gd name="connsiteX2871" fmla="*/ 16749910 w 21052571"/>
              <a:gd name="connsiteY2871" fmla="*/ 3349875 h 8402012"/>
              <a:gd name="connsiteX2872" fmla="*/ 16767872 w 21052571"/>
              <a:gd name="connsiteY2872" fmla="*/ 3322576 h 8402012"/>
              <a:gd name="connsiteX2873" fmla="*/ 16037952 w 21052571"/>
              <a:gd name="connsiteY2873" fmla="*/ 3322576 h 8402012"/>
              <a:gd name="connsiteX2874" fmla="*/ 16019990 w 21052571"/>
              <a:gd name="connsiteY2874" fmla="*/ 3349875 h 8402012"/>
              <a:gd name="connsiteX2875" fmla="*/ 16037952 w 21052571"/>
              <a:gd name="connsiteY2875" fmla="*/ 3322576 h 8402012"/>
              <a:gd name="connsiteX2876" fmla="*/ 885576 w 21052571"/>
              <a:gd name="connsiteY2876" fmla="*/ 3305285 h 8402012"/>
              <a:gd name="connsiteX2877" fmla="*/ 885576 w 21052571"/>
              <a:gd name="connsiteY2877" fmla="*/ 3337527 h 8402012"/>
              <a:gd name="connsiteX2878" fmla="*/ 955422 w 21052571"/>
              <a:gd name="connsiteY2878" fmla="*/ 3350421 h 8402012"/>
              <a:gd name="connsiteX2879" fmla="*/ 885576 w 21052571"/>
              <a:gd name="connsiteY2879" fmla="*/ 3305285 h 8402012"/>
              <a:gd name="connsiteX2880" fmla="*/ 16211220 w 21052571"/>
              <a:gd name="connsiteY2880" fmla="*/ 3303146 h 8402012"/>
              <a:gd name="connsiteX2881" fmla="*/ 16222706 w 21052571"/>
              <a:gd name="connsiteY2881" fmla="*/ 3305706 h 8402012"/>
              <a:gd name="connsiteX2882" fmla="*/ 16209580 w 21052571"/>
              <a:gd name="connsiteY2882" fmla="*/ 3326180 h 8402012"/>
              <a:gd name="connsiteX2883" fmla="*/ 16211220 w 21052571"/>
              <a:gd name="connsiteY2883" fmla="*/ 3303146 h 8402012"/>
              <a:gd name="connsiteX2884" fmla="*/ 18424055 w 21052571"/>
              <a:gd name="connsiteY2884" fmla="*/ 3303145 h 8402012"/>
              <a:gd name="connsiteX2885" fmla="*/ 18431163 w 21052571"/>
              <a:gd name="connsiteY2885" fmla="*/ 3305706 h 8402012"/>
              <a:gd name="connsiteX2886" fmla="*/ 18423039 w 21052571"/>
              <a:gd name="connsiteY2886" fmla="*/ 3326179 h 8402012"/>
              <a:gd name="connsiteX2887" fmla="*/ 18424055 w 21052571"/>
              <a:gd name="connsiteY2887" fmla="*/ 3303145 h 8402012"/>
              <a:gd name="connsiteX2888" fmla="*/ 16129004 w 21052571"/>
              <a:gd name="connsiteY2888" fmla="*/ 3294139 h 8402012"/>
              <a:gd name="connsiteX2889" fmla="*/ 16146966 w 21052571"/>
              <a:gd name="connsiteY2889" fmla="*/ 3326247 h 8402012"/>
              <a:gd name="connsiteX2890" fmla="*/ 16129004 w 21052571"/>
              <a:gd name="connsiteY2890" fmla="*/ 3294139 h 8402012"/>
              <a:gd name="connsiteX2891" fmla="*/ 13185628 w 21052571"/>
              <a:gd name="connsiteY2891" fmla="*/ 3294139 h 8402012"/>
              <a:gd name="connsiteX2892" fmla="*/ 13203590 w 21052571"/>
              <a:gd name="connsiteY2892" fmla="*/ 3326248 h 8402012"/>
              <a:gd name="connsiteX2893" fmla="*/ 13185628 w 21052571"/>
              <a:gd name="connsiteY2893" fmla="*/ 3294139 h 8402012"/>
              <a:gd name="connsiteX2894" fmla="*/ 14132588 w 21052571"/>
              <a:gd name="connsiteY2894" fmla="*/ 3294136 h 8402012"/>
              <a:gd name="connsiteX2895" fmla="*/ 14114813 w 21052571"/>
              <a:gd name="connsiteY2895" fmla="*/ 3349980 h 8402012"/>
              <a:gd name="connsiteX2896" fmla="*/ 14132588 w 21052571"/>
              <a:gd name="connsiteY2896" fmla="*/ 3294136 h 8402012"/>
              <a:gd name="connsiteX2897" fmla="*/ 13298330 w 21052571"/>
              <a:gd name="connsiteY2897" fmla="*/ 3290807 h 8402012"/>
              <a:gd name="connsiteX2898" fmla="*/ 13261466 w 21052571"/>
              <a:gd name="connsiteY2898" fmla="*/ 3321551 h 8402012"/>
              <a:gd name="connsiteX2899" fmla="*/ 13298330 w 21052571"/>
              <a:gd name="connsiteY2899" fmla="*/ 3290807 h 8402012"/>
              <a:gd name="connsiteX2900" fmla="*/ 15466530 w 21052571"/>
              <a:gd name="connsiteY2900" fmla="*/ 3262042 h 8402012"/>
              <a:gd name="connsiteX2901" fmla="*/ 15485820 w 21052571"/>
              <a:gd name="connsiteY2901" fmla="*/ 3294499 h 8402012"/>
              <a:gd name="connsiteX2902" fmla="*/ 15466530 w 21052571"/>
              <a:gd name="connsiteY2902" fmla="*/ 3262042 h 8402012"/>
              <a:gd name="connsiteX2903" fmla="*/ 13602725 w 21052571"/>
              <a:gd name="connsiteY2903" fmla="*/ 3260959 h 8402012"/>
              <a:gd name="connsiteX2904" fmla="*/ 13620687 w 21052571"/>
              <a:gd name="connsiteY2904" fmla="*/ 3293065 h 8402012"/>
              <a:gd name="connsiteX2905" fmla="*/ 13602725 w 21052571"/>
              <a:gd name="connsiteY2905" fmla="*/ 3260959 h 8402012"/>
              <a:gd name="connsiteX2906" fmla="*/ 13454796 w 21052571"/>
              <a:gd name="connsiteY2906" fmla="*/ 3260959 h 8402012"/>
              <a:gd name="connsiteX2907" fmla="*/ 13436834 w 21052571"/>
              <a:gd name="connsiteY2907" fmla="*/ 3293065 h 8402012"/>
              <a:gd name="connsiteX2908" fmla="*/ 13454796 w 21052571"/>
              <a:gd name="connsiteY2908" fmla="*/ 3260959 h 8402012"/>
              <a:gd name="connsiteX2909" fmla="*/ 16767872 w 21052571"/>
              <a:gd name="connsiteY2909" fmla="*/ 3260958 h 8402012"/>
              <a:gd name="connsiteX2910" fmla="*/ 16749910 w 21052571"/>
              <a:gd name="connsiteY2910" fmla="*/ 3293064 h 8402012"/>
              <a:gd name="connsiteX2911" fmla="*/ 16767872 w 21052571"/>
              <a:gd name="connsiteY2911" fmla="*/ 3260958 h 8402012"/>
              <a:gd name="connsiteX2912" fmla="*/ 13659603 w 21052571"/>
              <a:gd name="connsiteY2912" fmla="*/ 3260958 h 8402012"/>
              <a:gd name="connsiteX2913" fmla="*/ 13677565 w 21052571"/>
              <a:gd name="connsiteY2913" fmla="*/ 3293065 h 8402012"/>
              <a:gd name="connsiteX2914" fmla="*/ 13659603 w 21052571"/>
              <a:gd name="connsiteY2914" fmla="*/ 3260958 h 8402012"/>
              <a:gd name="connsiteX2915" fmla="*/ 15800996 w 21052571"/>
              <a:gd name="connsiteY2915" fmla="*/ 3257333 h 8402012"/>
              <a:gd name="connsiteX2916" fmla="*/ 15838158 w 21052571"/>
              <a:gd name="connsiteY2916" fmla="*/ 3267815 h 8402012"/>
              <a:gd name="connsiteX2917" fmla="*/ 15959884 w 21052571"/>
              <a:gd name="connsiteY2917" fmla="*/ 3293621 h 8402012"/>
              <a:gd name="connsiteX2918" fmla="*/ 16011590 w 21052571"/>
              <a:gd name="connsiteY2918" fmla="*/ 3428033 h 8402012"/>
              <a:gd name="connsiteX2919" fmla="*/ 16191486 w 21052571"/>
              <a:gd name="connsiteY2919" fmla="*/ 3473196 h 8402012"/>
              <a:gd name="connsiteX2920" fmla="*/ 16359532 w 21052571"/>
              <a:gd name="connsiteY2920" fmla="*/ 3518357 h 8402012"/>
              <a:gd name="connsiteX2921" fmla="*/ 16416624 w 21052571"/>
              <a:gd name="connsiteY2921" fmla="*/ 3531260 h 8402012"/>
              <a:gd name="connsiteX2922" fmla="*/ 16429550 w 21052571"/>
              <a:gd name="connsiteY2922" fmla="*/ 3601152 h 8402012"/>
              <a:gd name="connsiteX2923" fmla="*/ 15779990 w 21052571"/>
              <a:gd name="connsiteY2923" fmla="*/ 3434486 h 8402012"/>
              <a:gd name="connsiteX2924" fmla="*/ 15805842 w 21052571"/>
              <a:gd name="connsiteY2924" fmla="*/ 3293621 h 8402012"/>
              <a:gd name="connsiteX2925" fmla="*/ 15773526 w 21052571"/>
              <a:gd name="connsiteY2925" fmla="*/ 3280718 h 8402012"/>
              <a:gd name="connsiteX2926" fmla="*/ 15800996 w 21052571"/>
              <a:gd name="connsiteY2926" fmla="*/ 3257333 h 8402012"/>
              <a:gd name="connsiteX2927" fmla="*/ 18247671 w 21052571"/>
              <a:gd name="connsiteY2927" fmla="*/ 3246739 h 8402012"/>
              <a:gd name="connsiteX2928" fmla="*/ 18326423 w 21052571"/>
              <a:gd name="connsiteY2928" fmla="*/ 3253360 h 8402012"/>
              <a:gd name="connsiteX2929" fmla="*/ 18339547 w 21052571"/>
              <a:gd name="connsiteY2929" fmla="*/ 3326211 h 8402012"/>
              <a:gd name="connsiteX2930" fmla="*/ 18247671 w 21052571"/>
              <a:gd name="connsiteY2930" fmla="*/ 3246739 h 8402012"/>
              <a:gd name="connsiteX2931" fmla="*/ 12501896 w 21052571"/>
              <a:gd name="connsiteY2931" fmla="*/ 3235127 h 8402012"/>
              <a:gd name="connsiteX2932" fmla="*/ 12527670 w 21052571"/>
              <a:gd name="connsiteY2932" fmla="*/ 3260813 h 8402012"/>
              <a:gd name="connsiteX2933" fmla="*/ 12501896 w 21052571"/>
              <a:gd name="connsiteY2933" fmla="*/ 3235127 h 8402012"/>
              <a:gd name="connsiteX2934" fmla="*/ 20109359 w 21052571"/>
              <a:gd name="connsiteY2934" fmla="*/ 3233928 h 8402012"/>
              <a:gd name="connsiteX2935" fmla="*/ 20072467 w 21052571"/>
              <a:gd name="connsiteY2935" fmla="*/ 3258524 h 8402012"/>
              <a:gd name="connsiteX2936" fmla="*/ 20109359 w 21052571"/>
              <a:gd name="connsiteY2936" fmla="*/ 3233928 h 8402012"/>
              <a:gd name="connsiteX2937" fmla="*/ 12586468 w 21052571"/>
              <a:gd name="connsiteY2937" fmla="*/ 3233522 h 8402012"/>
              <a:gd name="connsiteX2938" fmla="*/ 12559888 w 21052571"/>
              <a:gd name="connsiteY2938" fmla="*/ 3235127 h 8402012"/>
              <a:gd name="connsiteX2939" fmla="*/ 12598550 w 21052571"/>
              <a:gd name="connsiteY2939" fmla="*/ 3260813 h 8402012"/>
              <a:gd name="connsiteX2940" fmla="*/ 12586468 w 21052571"/>
              <a:gd name="connsiteY2940" fmla="*/ 3233522 h 8402012"/>
              <a:gd name="connsiteX2941" fmla="*/ 18090191 w 21052571"/>
              <a:gd name="connsiteY2941" fmla="*/ 3213562 h 8402012"/>
              <a:gd name="connsiteX2942" fmla="*/ 18039119 w 21052571"/>
              <a:gd name="connsiteY2942" fmla="*/ 3259856 h 8402012"/>
              <a:gd name="connsiteX2943" fmla="*/ 18090191 w 21052571"/>
              <a:gd name="connsiteY2943" fmla="*/ 3213562 h 8402012"/>
              <a:gd name="connsiteX2944" fmla="*/ 15644776 w 21052571"/>
              <a:gd name="connsiteY2944" fmla="*/ 3205553 h 8402012"/>
              <a:gd name="connsiteX2945" fmla="*/ 15658736 w 21052571"/>
              <a:gd name="connsiteY2945" fmla="*/ 3213048 h 8402012"/>
              <a:gd name="connsiteX2946" fmla="*/ 15602894 w 21052571"/>
              <a:gd name="connsiteY2946" fmla="*/ 3231492 h 8402012"/>
              <a:gd name="connsiteX2947" fmla="*/ 15644776 w 21052571"/>
              <a:gd name="connsiteY2947" fmla="*/ 3205553 h 8402012"/>
              <a:gd name="connsiteX2948" fmla="*/ 12830147 w 21052571"/>
              <a:gd name="connsiteY2948" fmla="*/ 3204081 h 8402012"/>
              <a:gd name="connsiteX2949" fmla="*/ 12843275 w 21052571"/>
              <a:gd name="connsiteY2949" fmla="*/ 3236186 h 8402012"/>
              <a:gd name="connsiteX2950" fmla="*/ 12830147 w 21052571"/>
              <a:gd name="connsiteY2950" fmla="*/ 3204081 h 8402012"/>
              <a:gd name="connsiteX2951" fmla="*/ 15963116 w 21052571"/>
              <a:gd name="connsiteY2951" fmla="*/ 3204080 h 8402012"/>
              <a:gd name="connsiteX2952" fmla="*/ 16000008 w 21052571"/>
              <a:gd name="connsiteY2952" fmla="*/ 3204080 h 8402012"/>
              <a:gd name="connsiteX2953" fmla="*/ 16000008 w 21052571"/>
              <a:gd name="connsiteY2953" fmla="*/ 3236186 h 8402012"/>
              <a:gd name="connsiteX2954" fmla="*/ 15963116 w 21052571"/>
              <a:gd name="connsiteY2954" fmla="*/ 3236186 h 8402012"/>
              <a:gd name="connsiteX2955" fmla="*/ 15963116 w 21052571"/>
              <a:gd name="connsiteY2955" fmla="*/ 3204080 h 8402012"/>
              <a:gd name="connsiteX2956" fmla="*/ 12996038 w 21052571"/>
              <a:gd name="connsiteY2956" fmla="*/ 3204080 h 8402012"/>
              <a:gd name="connsiteX2957" fmla="*/ 13014000 w 21052571"/>
              <a:gd name="connsiteY2957" fmla="*/ 3236186 h 8402012"/>
              <a:gd name="connsiteX2958" fmla="*/ 12996038 w 21052571"/>
              <a:gd name="connsiteY2958" fmla="*/ 3204080 h 8402012"/>
              <a:gd name="connsiteX2959" fmla="*/ 12957122 w 21052571"/>
              <a:gd name="connsiteY2959" fmla="*/ 3204080 h 8402012"/>
              <a:gd name="connsiteX2960" fmla="*/ 12939160 w 21052571"/>
              <a:gd name="connsiteY2960" fmla="*/ 3236186 h 8402012"/>
              <a:gd name="connsiteX2961" fmla="*/ 12957122 w 21052571"/>
              <a:gd name="connsiteY2961" fmla="*/ 3204080 h 8402012"/>
              <a:gd name="connsiteX2962" fmla="*/ 16056886 w 21052571"/>
              <a:gd name="connsiteY2962" fmla="*/ 3201217 h 8402012"/>
              <a:gd name="connsiteX2963" fmla="*/ 16019994 w 21052571"/>
              <a:gd name="connsiteY2963" fmla="*/ 3234284 h 8402012"/>
              <a:gd name="connsiteX2964" fmla="*/ 16056886 w 21052571"/>
              <a:gd name="connsiteY2964" fmla="*/ 3201217 h 8402012"/>
              <a:gd name="connsiteX2965" fmla="*/ 17167239 w 21052571"/>
              <a:gd name="connsiteY2965" fmla="*/ 3200567 h 8402012"/>
              <a:gd name="connsiteX2966" fmla="*/ 17167239 w 21052571"/>
              <a:gd name="connsiteY2966" fmla="*/ 3258601 h 8402012"/>
              <a:gd name="connsiteX2967" fmla="*/ 17191959 w 21052571"/>
              <a:gd name="connsiteY2967" fmla="*/ 3258601 h 8402012"/>
              <a:gd name="connsiteX2968" fmla="*/ 17243547 w 21052571"/>
              <a:gd name="connsiteY2968" fmla="*/ 3258601 h 8402012"/>
              <a:gd name="connsiteX2969" fmla="*/ 17411211 w 21052571"/>
              <a:gd name="connsiteY2969" fmla="*/ 3303739 h 8402012"/>
              <a:gd name="connsiteX2970" fmla="*/ 17308031 w 21052571"/>
              <a:gd name="connsiteY2970" fmla="*/ 3245706 h 8402012"/>
              <a:gd name="connsiteX2971" fmla="*/ 17167239 w 21052571"/>
              <a:gd name="connsiteY2971" fmla="*/ 3200567 h 8402012"/>
              <a:gd name="connsiteX2972" fmla="*/ 12898229 w 21052571"/>
              <a:gd name="connsiteY2972" fmla="*/ 3196698 h 8402012"/>
              <a:gd name="connsiteX2973" fmla="*/ 12919170 w 21052571"/>
              <a:gd name="connsiteY2973" fmla="*/ 3232598 h 8402012"/>
              <a:gd name="connsiteX2974" fmla="*/ 12863326 w 21052571"/>
              <a:gd name="connsiteY2974" fmla="*/ 3199963 h 8402012"/>
              <a:gd name="connsiteX2975" fmla="*/ 12898229 w 21052571"/>
              <a:gd name="connsiteY2975" fmla="*/ 3196698 h 8402012"/>
              <a:gd name="connsiteX2976" fmla="*/ 18188291 w 21052571"/>
              <a:gd name="connsiteY2976" fmla="*/ 3196697 h 8402012"/>
              <a:gd name="connsiteX2977" fmla="*/ 18222915 w 21052571"/>
              <a:gd name="connsiteY2977" fmla="*/ 3199962 h 8402012"/>
              <a:gd name="connsiteX2978" fmla="*/ 18167091 w 21052571"/>
              <a:gd name="connsiteY2978" fmla="*/ 3232596 h 8402012"/>
              <a:gd name="connsiteX2979" fmla="*/ 18188291 w 21052571"/>
              <a:gd name="connsiteY2979" fmla="*/ 3196697 h 8402012"/>
              <a:gd name="connsiteX2980" fmla="*/ 11401461 w 21052571"/>
              <a:gd name="connsiteY2980" fmla="*/ 3194061 h 8402012"/>
              <a:gd name="connsiteX2981" fmla="*/ 11353099 w 21052571"/>
              <a:gd name="connsiteY2981" fmla="*/ 3202121 h 8402012"/>
              <a:gd name="connsiteX2982" fmla="*/ 11430479 w 21052571"/>
              <a:gd name="connsiteY2982" fmla="*/ 3234361 h 8402012"/>
              <a:gd name="connsiteX2983" fmla="*/ 11401461 w 21052571"/>
              <a:gd name="connsiteY2983" fmla="*/ 3194061 h 8402012"/>
              <a:gd name="connsiteX2984" fmla="*/ 15654530 w 21052571"/>
              <a:gd name="connsiteY2984" fmla="*/ 3192852 h 8402012"/>
              <a:gd name="connsiteX2985" fmla="*/ 15663512 w 21052571"/>
              <a:gd name="connsiteY2985" fmla="*/ 3201833 h 8402012"/>
              <a:gd name="connsiteX2986" fmla="*/ 15645550 w 21052571"/>
              <a:gd name="connsiteY2986" fmla="*/ 3201833 h 8402012"/>
              <a:gd name="connsiteX2987" fmla="*/ 15654530 w 21052571"/>
              <a:gd name="connsiteY2987" fmla="*/ 3192852 h 8402012"/>
              <a:gd name="connsiteX2988" fmla="*/ 12674799 w 21052571"/>
              <a:gd name="connsiteY2988" fmla="*/ 3170912 h 8402012"/>
              <a:gd name="connsiteX2989" fmla="*/ 12674799 w 21052571"/>
              <a:gd name="connsiteY2989" fmla="*/ 3235127 h 8402012"/>
              <a:gd name="connsiteX2990" fmla="*/ 12700574 w 21052571"/>
              <a:gd name="connsiteY2990" fmla="*/ 3235127 h 8402012"/>
              <a:gd name="connsiteX2991" fmla="*/ 12765010 w 21052571"/>
              <a:gd name="connsiteY2991" fmla="*/ 3235127 h 8402012"/>
              <a:gd name="connsiteX2992" fmla="*/ 12803672 w 21052571"/>
              <a:gd name="connsiteY2992" fmla="*/ 3254393 h 8402012"/>
              <a:gd name="connsiteX2993" fmla="*/ 12719904 w 21052571"/>
              <a:gd name="connsiteY2993" fmla="*/ 3280078 h 8402012"/>
              <a:gd name="connsiteX2994" fmla="*/ 12604994 w 21052571"/>
              <a:gd name="connsiteY2994" fmla="*/ 3286500 h 8402012"/>
              <a:gd name="connsiteX2995" fmla="*/ 12335436 w 21052571"/>
              <a:gd name="connsiteY2995" fmla="*/ 3325029 h 8402012"/>
              <a:gd name="connsiteX2996" fmla="*/ 12239856 w 21052571"/>
              <a:gd name="connsiteY2996" fmla="*/ 3337872 h 8402012"/>
              <a:gd name="connsiteX2997" fmla="*/ 12175419 w 21052571"/>
              <a:gd name="connsiteY2997" fmla="*/ 3350714 h 8402012"/>
              <a:gd name="connsiteX2998" fmla="*/ 12188307 w 21052571"/>
              <a:gd name="connsiteY2998" fmla="*/ 3388176 h 8402012"/>
              <a:gd name="connsiteX2999" fmla="*/ 12239856 w 21052571"/>
              <a:gd name="connsiteY2999" fmla="*/ 3375345 h 8402012"/>
              <a:gd name="connsiteX3000" fmla="*/ 12309661 w 21052571"/>
              <a:gd name="connsiteY3000" fmla="*/ 3382825 h 8402012"/>
              <a:gd name="connsiteX3001" fmla="*/ 12283887 w 21052571"/>
              <a:gd name="connsiteY3001" fmla="*/ 3426704 h 8402012"/>
              <a:gd name="connsiteX3002" fmla="*/ 12028290 w 21052571"/>
              <a:gd name="connsiteY3002" fmla="*/ 3471657 h 8402012"/>
              <a:gd name="connsiteX3003" fmla="*/ 11489175 w 21052571"/>
              <a:gd name="connsiteY3003" fmla="*/ 3567978 h 8402012"/>
              <a:gd name="connsiteX3004" fmla="*/ 11540724 w 21052571"/>
              <a:gd name="connsiteY3004" fmla="*/ 3529449 h 8402012"/>
              <a:gd name="connsiteX3005" fmla="*/ 11469844 w 21052571"/>
              <a:gd name="connsiteY3005" fmla="*/ 3478076 h 8402012"/>
              <a:gd name="connsiteX3006" fmla="*/ 11489175 w 21052571"/>
              <a:gd name="connsiteY3006" fmla="*/ 3413862 h 8402012"/>
              <a:gd name="connsiteX3007" fmla="*/ 11527836 w 21052571"/>
              <a:gd name="connsiteY3007" fmla="*/ 3407441 h 8402012"/>
              <a:gd name="connsiteX3008" fmla="*/ 11618047 w 21052571"/>
              <a:gd name="connsiteY3008" fmla="*/ 3401019 h 8402012"/>
              <a:gd name="connsiteX3009" fmla="*/ 11585829 w 21052571"/>
              <a:gd name="connsiteY3009" fmla="*/ 3490920 h 8402012"/>
              <a:gd name="connsiteX3010" fmla="*/ 11745845 w 21052571"/>
              <a:gd name="connsiteY3010" fmla="*/ 3452390 h 8402012"/>
              <a:gd name="connsiteX3011" fmla="*/ 11790951 w 21052571"/>
              <a:gd name="connsiteY3011" fmla="*/ 3465234 h 8402012"/>
              <a:gd name="connsiteX3012" fmla="*/ 11854313 w 21052571"/>
              <a:gd name="connsiteY3012" fmla="*/ 3445969 h 8402012"/>
              <a:gd name="connsiteX3013" fmla="*/ 11810281 w 21052571"/>
              <a:gd name="connsiteY3013" fmla="*/ 3368897 h 8402012"/>
              <a:gd name="connsiteX3014" fmla="*/ 12008959 w 21052571"/>
              <a:gd name="connsiteY3014" fmla="*/ 3305765 h 8402012"/>
              <a:gd name="connsiteX3015" fmla="*/ 12233412 w 21052571"/>
              <a:gd name="connsiteY3015" fmla="*/ 3260813 h 8402012"/>
              <a:gd name="connsiteX3016" fmla="*/ 12674799 w 21052571"/>
              <a:gd name="connsiteY3016" fmla="*/ 3170912 h 8402012"/>
              <a:gd name="connsiteX3017" fmla="*/ 14980989 w 21052571"/>
              <a:gd name="connsiteY3017" fmla="*/ 3170904 h 8402012"/>
              <a:gd name="connsiteX3018" fmla="*/ 14963027 w 21052571"/>
              <a:gd name="connsiteY3018" fmla="*/ 3203012 h 8402012"/>
              <a:gd name="connsiteX3019" fmla="*/ 14980989 w 21052571"/>
              <a:gd name="connsiteY3019" fmla="*/ 3170904 h 8402012"/>
              <a:gd name="connsiteX3020" fmla="*/ 12810191 w 21052571"/>
              <a:gd name="connsiteY3020" fmla="*/ 3170904 h 8402012"/>
              <a:gd name="connsiteX3021" fmla="*/ 12792229 w 21052571"/>
              <a:gd name="connsiteY3021" fmla="*/ 3203013 h 8402012"/>
              <a:gd name="connsiteX3022" fmla="*/ 12810191 w 21052571"/>
              <a:gd name="connsiteY3022" fmla="*/ 3170904 h 8402012"/>
              <a:gd name="connsiteX3023" fmla="*/ 20014595 w 21052571"/>
              <a:gd name="connsiteY3023" fmla="*/ 3170903 h 8402012"/>
              <a:gd name="connsiteX3024" fmla="*/ 19996631 w 21052571"/>
              <a:gd name="connsiteY3024" fmla="*/ 3203011 h 8402012"/>
              <a:gd name="connsiteX3025" fmla="*/ 20014595 w 21052571"/>
              <a:gd name="connsiteY3025" fmla="*/ 3170903 h 8402012"/>
              <a:gd name="connsiteX3026" fmla="*/ 15943158 w 21052571"/>
              <a:gd name="connsiteY3026" fmla="*/ 3170903 h 8402012"/>
              <a:gd name="connsiteX3027" fmla="*/ 15925194 w 21052571"/>
              <a:gd name="connsiteY3027" fmla="*/ 3203012 h 8402012"/>
              <a:gd name="connsiteX3028" fmla="*/ 15943158 w 21052571"/>
              <a:gd name="connsiteY3028" fmla="*/ 3170903 h 8402012"/>
              <a:gd name="connsiteX3029" fmla="*/ 19185111 w 21052571"/>
              <a:gd name="connsiteY3029" fmla="*/ 3167569 h 8402012"/>
              <a:gd name="connsiteX3030" fmla="*/ 19148219 w 21052571"/>
              <a:gd name="connsiteY3030" fmla="*/ 3198313 h 8402012"/>
              <a:gd name="connsiteX3031" fmla="*/ 19185111 w 21052571"/>
              <a:gd name="connsiteY3031" fmla="*/ 3167569 h 8402012"/>
              <a:gd name="connsiteX3032" fmla="*/ 11504367 w 21052571"/>
              <a:gd name="connsiteY3032" fmla="*/ 3167062 h 8402012"/>
              <a:gd name="connsiteX3033" fmla="*/ 11468095 w 21052571"/>
              <a:gd name="connsiteY3033" fmla="*/ 3169883 h 8402012"/>
              <a:gd name="connsiteX3034" fmla="*/ 11526130 w 21052571"/>
              <a:gd name="connsiteY3034" fmla="*/ 3202121 h 8402012"/>
              <a:gd name="connsiteX3035" fmla="*/ 11504367 w 21052571"/>
              <a:gd name="connsiteY3035" fmla="*/ 3167062 h 8402012"/>
              <a:gd name="connsiteX3036" fmla="*/ 13156298 w 21052571"/>
              <a:gd name="connsiteY3036" fmla="*/ 3161176 h 8402012"/>
              <a:gd name="connsiteX3037" fmla="*/ 13203484 w 21052571"/>
              <a:gd name="connsiteY3037" fmla="*/ 3168815 h 8402012"/>
              <a:gd name="connsiteX3038" fmla="*/ 13124012 w 21052571"/>
              <a:gd name="connsiteY3038" fmla="*/ 3200975 h 8402012"/>
              <a:gd name="connsiteX3039" fmla="*/ 13156298 w 21052571"/>
              <a:gd name="connsiteY3039" fmla="*/ 3161176 h 8402012"/>
              <a:gd name="connsiteX3040" fmla="*/ 14881790 w 21052571"/>
              <a:gd name="connsiteY3040" fmla="*/ 3159429 h 8402012"/>
              <a:gd name="connsiteX3041" fmla="*/ 14924008 w 21052571"/>
              <a:gd name="connsiteY3041" fmla="*/ 3169798 h 8402012"/>
              <a:gd name="connsiteX3042" fmla="*/ 14924008 w 21052571"/>
              <a:gd name="connsiteY3042" fmla="*/ 3202976 h 8402012"/>
              <a:gd name="connsiteX3043" fmla="*/ 14844539 w 21052571"/>
              <a:gd name="connsiteY3043" fmla="*/ 3183070 h 8402012"/>
              <a:gd name="connsiteX3044" fmla="*/ 14881790 w 21052571"/>
              <a:gd name="connsiteY3044" fmla="*/ 3159429 h 8402012"/>
              <a:gd name="connsiteX3045" fmla="*/ 17943299 w 21052571"/>
              <a:gd name="connsiteY3045" fmla="*/ 3139596 h 8402012"/>
              <a:gd name="connsiteX3046" fmla="*/ 17906407 w 21052571"/>
              <a:gd name="connsiteY3046" fmla="*/ 3171561 h 8402012"/>
              <a:gd name="connsiteX3047" fmla="*/ 17943299 w 21052571"/>
              <a:gd name="connsiteY3047" fmla="*/ 3139596 h 8402012"/>
              <a:gd name="connsiteX3048" fmla="*/ 19673719 w 21052571"/>
              <a:gd name="connsiteY3048" fmla="*/ 3139159 h 8402012"/>
              <a:gd name="connsiteX3049" fmla="*/ 19715935 w 21052571"/>
              <a:gd name="connsiteY3049" fmla="*/ 3150585 h 8402012"/>
              <a:gd name="connsiteX3050" fmla="*/ 19709615 w 21052571"/>
              <a:gd name="connsiteY3050" fmla="*/ 3169770 h 8402012"/>
              <a:gd name="connsiteX3051" fmla="*/ 19660111 w 21052571"/>
              <a:gd name="connsiteY3051" fmla="*/ 3150585 h 8402012"/>
              <a:gd name="connsiteX3052" fmla="*/ 19673719 w 21052571"/>
              <a:gd name="connsiteY3052" fmla="*/ 3139159 h 8402012"/>
              <a:gd name="connsiteX3053" fmla="*/ 11616407 w 21052571"/>
              <a:gd name="connsiteY3053" fmla="*/ 3138718 h 8402012"/>
              <a:gd name="connsiteX3054" fmla="*/ 11654023 w 21052571"/>
              <a:gd name="connsiteY3054" fmla="*/ 3169883 h 8402012"/>
              <a:gd name="connsiteX3055" fmla="*/ 11616407 w 21052571"/>
              <a:gd name="connsiteY3055" fmla="*/ 3138718 h 8402012"/>
              <a:gd name="connsiteX3056" fmla="*/ 11314409 w 21052571"/>
              <a:gd name="connsiteY3056" fmla="*/ 3138718 h 8402012"/>
              <a:gd name="connsiteX3057" fmla="*/ 11089791 w 21052571"/>
              <a:gd name="connsiteY3057" fmla="*/ 3182777 h 8402012"/>
              <a:gd name="connsiteX3058" fmla="*/ 11044652 w 21052571"/>
              <a:gd name="connsiteY3058" fmla="*/ 3195674 h 8402012"/>
              <a:gd name="connsiteX3059" fmla="*/ 11007037 w 21052571"/>
              <a:gd name="connsiteY3059" fmla="*/ 3234361 h 8402012"/>
              <a:gd name="connsiteX3060" fmla="*/ 10916760 w 21052571"/>
              <a:gd name="connsiteY3060" fmla="*/ 3253706 h 8402012"/>
              <a:gd name="connsiteX3061" fmla="*/ 10705038 w 21052571"/>
              <a:gd name="connsiteY3061" fmla="*/ 3337527 h 8402012"/>
              <a:gd name="connsiteX3062" fmla="*/ 10601865 w 21052571"/>
              <a:gd name="connsiteY3062" fmla="*/ 3382670 h 8402012"/>
              <a:gd name="connsiteX3063" fmla="*/ 10564249 w 21052571"/>
              <a:gd name="connsiteY3063" fmla="*/ 3413830 h 8402012"/>
              <a:gd name="connsiteX3064" fmla="*/ 10788867 w 21052571"/>
              <a:gd name="connsiteY3064" fmla="*/ 3350421 h 8402012"/>
              <a:gd name="connsiteX3065" fmla="*/ 10743729 w 21052571"/>
              <a:gd name="connsiteY3065" fmla="*/ 3407382 h 8402012"/>
              <a:gd name="connsiteX3066" fmla="*/ 10679245 w 21052571"/>
              <a:gd name="connsiteY3066" fmla="*/ 3452516 h 8402012"/>
              <a:gd name="connsiteX3067" fmla="*/ 10596491 w 21052571"/>
              <a:gd name="connsiteY3067" fmla="*/ 3478308 h 8402012"/>
              <a:gd name="connsiteX3068" fmla="*/ 10551352 w 21052571"/>
              <a:gd name="connsiteY3068" fmla="*/ 3510547 h 8402012"/>
              <a:gd name="connsiteX3069" fmla="*/ 10487943 w 21052571"/>
              <a:gd name="connsiteY3069" fmla="*/ 3510547 h 8402012"/>
              <a:gd name="connsiteX3070" fmla="*/ 10601865 w 21052571"/>
              <a:gd name="connsiteY3070" fmla="*/ 3510547 h 8402012"/>
              <a:gd name="connsiteX3071" fmla="*/ 10705038 w 21052571"/>
              <a:gd name="connsiteY3071" fmla="*/ 3478308 h 8402012"/>
              <a:gd name="connsiteX3072" fmla="*/ 10763074 w 21052571"/>
              <a:gd name="connsiteY3072" fmla="*/ 3478308 h 8402012"/>
              <a:gd name="connsiteX3073" fmla="*/ 10807138 w 21052571"/>
              <a:gd name="connsiteY3073" fmla="*/ 3510547 h 8402012"/>
              <a:gd name="connsiteX3074" fmla="*/ 10807138 w 21052571"/>
              <a:gd name="connsiteY3074" fmla="*/ 3446069 h 8402012"/>
              <a:gd name="connsiteX3075" fmla="*/ 10916760 w 21052571"/>
              <a:gd name="connsiteY3075" fmla="*/ 3478308 h 8402012"/>
              <a:gd name="connsiteX3076" fmla="*/ 10884518 w 21052571"/>
              <a:gd name="connsiteY3076" fmla="*/ 3446069 h 8402012"/>
              <a:gd name="connsiteX3077" fmla="*/ 10920167 w 21052571"/>
              <a:gd name="connsiteY3077" fmla="*/ 3413206 h 8402012"/>
              <a:gd name="connsiteX3078" fmla="*/ 10936750 w 21052571"/>
              <a:gd name="connsiteY3078" fmla="*/ 3416184 h 8402012"/>
              <a:gd name="connsiteX3079" fmla="*/ 10935748 w 21052571"/>
              <a:gd name="connsiteY3079" fmla="*/ 3412066 h 8402012"/>
              <a:gd name="connsiteX3080" fmla="*/ 10938954 w 21052571"/>
              <a:gd name="connsiteY3080" fmla="*/ 3402320 h 8402012"/>
              <a:gd name="connsiteX3081" fmla="*/ 10936105 w 21052571"/>
              <a:gd name="connsiteY3081" fmla="*/ 3400935 h 8402012"/>
              <a:gd name="connsiteX3082" fmla="*/ 10939921 w 21052571"/>
              <a:gd name="connsiteY3082" fmla="*/ 3399383 h 8402012"/>
              <a:gd name="connsiteX3083" fmla="*/ 10940238 w 21052571"/>
              <a:gd name="connsiteY3083" fmla="*/ 3398418 h 8402012"/>
              <a:gd name="connsiteX3084" fmla="*/ 10940672 w 21052571"/>
              <a:gd name="connsiteY3084" fmla="*/ 3399077 h 8402012"/>
              <a:gd name="connsiteX3085" fmla="*/ 11066550 w 21052571"/>
              <a:gd name="connsiteY3085" fmla="*/ 3347869 h 8402012"/>
              <a:gd name="connsiteX3086" fmla="*/ 11192965 w 21052571"/>
              <a:gd name="connsiteY3086" fmla="*/ 3298846 h 8402012"/>
              <a:gd name="connsiteX3087" fmla="*/ 11269270 w 21052571"/>
              <a:gd name="connsiteY3087" fmla="*/ 3266602 h 8402012"/>
              <a:gd name="connsiteX3088" fmla="*/ 11314409 w 21052571"/>
              <a:gd name="connsiteY3088" fmla="*/ 3138718 h 8402012"/>
              <a:gd name="connsiteX3089" fmla="*/ 15828898 w 21052571"/>
              <a:gd name="connsiteY3089" fmla="*/ 3138563 h 8402012"/>
              <a:gd name="connsiteX3090" fmla="*/ 15852278 w 21052571"/>
              <a:gd name="connsiteY3090" fmla="*/ 3149757 h 8402012"/>
              <a:gd name="connsiteX3091" fmla="*/ 15852278 w 21052571"/>
              <a:gd name="connsiteY3091" fmla="*/ 3194601 h 8402012"/>
              <a:gd name="connsiteX3092" fmla="*/ 15773526 w 21052571"/>
              <a:gd name="connsiteY3092" fmla="*/ 3201164 h 8402012"/>
              <a:gd name="connsiteX3093" fmla="*/ 15828898 w 21052571"/>
              <a:gd name="connsiteY3093" fmla="*/ 3138563 h 8402012"/>
              <a:gd name="connsiteX3094" fmla="*/ 14038779 w 21052571"/>
              <a:gd name="connsiteY3094" fmla="*/ 3137724 h 8402012"/>
              <a:gd name="connsiteX3095" fmla="*/ 14056741 w 21052571"/>
              <a:gd name="connsiteY3095" fmla="*/ 3169794 h 8402012"/>
              <a:gd name="connsiteX3096" fmla="*/ 14038779 w 21052571"/>
              <a:gd name="connsiteY3096" fmla="*/ 3137724 h 8402012"/>
              <a:gd name="connsiteX3097" fmla="*/ 13393180 w 21052571"/>
              <a:gd name="connsiteY3097" fmla="*/ 3137724 h 8402012"/>
              <a:gd name="connsiteX3098" fmla="*/ 13375218 w 21052571"/>
              <a:gd name="connsiteY3098" fmla="*/ 3169794 h 8402012"/>
              <a:gd name="connsiteX3099" fmla="*/ 13393180 w 21052571"/>
              <a:gd name="connsiteY3099" fmla="*/ 3137724 h 8402012"/>
              <a:gd name="connsiteX3100" fmla="*/ 14754483 w 21052571"/>
              <a:gd name="connsiteY3100" fmla="*/ 3137724 h 8402012"/>
              <a:gd name="connsiteX3101" fmla="*/ 14843480 w 21052571"/>
              <a:gd name="connsiteY3101" fmla="*/ 3150995 h 8402012"/>
              <a:gd name="connsiteX3102" fmla="*/ 14754483 w 21052571"/>
              <a:gd name="connsiteY3102" fmla="*/ 3137724 h 8402012"/>
              <a:gd name="connsiteX3103" fmla="*/ 20128347 w 21052571"/>
              <a:gd name="connsiteY3103" fmla="*/ 3137724 h 8402012"/>
              <a:gd name="connsiteX3104" fmla="*/ 20110383 w 21052571"/>
              <a:gd name="connsiteY3104" fmla="*/ 3169793 h 8402012"/>
              <a:gd name="connsiteX3105" fmla="*/ 20128347 w 21052571"/>
              <a:gd name="connsiteY3105" fmla="*/ 3137724 h 8402012"/>
              <a:gd name="connsiteX3106" fmla="*/ 19848703 w 21052571"/>
              <a:gd name="connsiteY3106" fmla="*/ 3137724 h 8402012"/>
              <a:gd name="connsiteX3107" fmla="*/ 19830739 w 21052571"/>
              <a:gd name="connsiteY3107" fmla="*/ 3169793 h 8402012"/>
              <a:gd name="connsiteX3108" fmla="*/ 19848703 w 21052571"/>
              <a:gd name="connsiteY3108" fmla="*/ 3137724 h 8402012"/>
              <a:gd name="connsiteX3109" fmla="*/ 19615151 w 21052571"/>
              <a:gd name="connsiteY3109" fmla="*/ 3127169 h 8402012"/>
              <a:gd name="connsiteX3110" fmla="*/ 19614559 w 21052571"/>
              <a:gd name="connsiteY3110" fmla="*/ 3129476 h 8402012"/>
              <a:gd name="connsiteX3111" fmla="*/ 19612711 w 21052571"/>
              <a:gd name="connsiteY3111" fmla="*/ 3136659 h 8402012"/>
              <a:gd name="connsiteX3112" fmla="*/ 19617111 w 21052571"/>
              <a:gd name="connsiteY3112" fmla="*/ 3119540 h 8402012"/>
              <a:gd name="connsiteX3113" fmla="*/ 19615151 w 21052571"/>
              <a:gd name="connsiteY3113" fmla="*/ 3127169 h 8402012"/>
              <a:gd name="connsiteX3114" fmla="*/ 19616479 w 21052571"/>
              <a:gd name="connsiteY3114" fmla="*/ 3121992 h 8402012"/>
              <a:gd name="connsiteX3115" fmla="*/ 18432519 w 21052571"/>
              <a:gd name="connsiteY3115" fmla="*/ 3118767 h 8402012"/>
              <a:gd name="connsiteX3116" fmla="*/ 18587851 w 21052571"/>
              <a:gd name="connsiteY3116" fmla="*/ 3151581 h 8402012"/>
              <a:gd name="connsiteX3117" fmla="*/ 18529603 w 21052571"/>
              <a:gd name="connsiteY3117" fmla="*/ 3202988 h 8402012"/>
              <a:gd name="connsiteX3118" fmla="*/ 18432519 w 21052571"/>
              <a:gd name="connsiteY3118" fmla="*/ 3118767 h 8402012"/>
              <a:gd name="connsiteX3119" fmla="*/ 16711994 w 21052571"/>
              <a:gd name="connsiteY3119" fmla="*/ 3118764 h 8402012"/>
              <a:gd name="connsiteX3120" fmla="*/ 16867319 w 21052571"/>
              <a:gd name="connsiteY3120" fmla="*/ 3137724 h 8402012"/>
              <a:gd name="connsiteX3121" fmla="*/ 16711994 w 21052571"/>
              <a:gd name="connsiteY3121" fmla="*/ 3118764 h 8402012"/>
              <a:gd name="connsiteX3122" fmla="*/ 19618251 w 21052571"/>
              <a:gd name="connsiteY3122" fmla="*/ 3115111 h 8402012"/>
              <a:gd name="connsiteX3123" fmla="*/ 19617111 w 21052571"/>
              <a:gd name="connsiteY3123" fmla="*/ 3119540 h 8402012"/>
              <a:gd name="connsiteX3124" fmla="*/ 19617635 w 21052571"/>
              <a:gd name="connsiteY3124" fmla="*/ 3117506 h 8402012"/>
              <a:gd name="connsiteX3125" fmla="*/ 19618251 w 21052571"/>
              <a:gd name="connsiteY3125" fmla="*/ 3115111 h 8402012"/>
              <a:gd name="connsiteX3126" fmla="*/ 19635127 w 21052571"/>
              <a:gd name="connsiteY3126" fmla="*/ 3114978 h 8402012"/>
              <a:gd name="connsiteX3127" fmla="*/ 19654343 w 21052571"/>
              <a:gd name="connsiteY3127" fmla="*/ 3117386 h 8402012"/>
              <a:gd name="connsiteX3128" fmla="*/ 19629747 w 21052571"/>
              <a:gd name="connsiteY3128" fmla="*/ 3136652 h 8402012"/>
              <a:gd name="connsiteX3129" fmla="*/ 19635127 w 21052571"/>
              <a:gd name="connsiteY3129" fmla="*/ 3114978 h 8402012"/>
              <a:gd name="connsiteX3130" fmla="*/ 11994711 w 21052571"/>
              <a:gd name="connsiteY3130" fmla="*/ 3106481 h 8402012"/>
              <a:gd name="connsiteX3131" fmla="*/ 12014056 w 21052571"/>
              <a:gd name="connsiteY3131" fmla="*/ 3169883 h 8402012"/>
              <a:gd name="connsiteX3132" fmla="*/ 11994711 w 21052571"/>
              <a:gd name="connsiteY3132" fmla="*/ 3106481 h 8402012"/>
              <a:gd name="connsiteX3133" fmla="*/ 19967091 w 21052571"/>
              <a:gd name="connsiteY3133" fmla="*/ 3106419 h 8402012"/>
              <a:gd name="connsiteX3134" fmla="*/ 19920795 w 21052571"/>
              <a:gd name="connsiteY3134" fmla="*/ 3139486 h 8402012"/>
              <a:gd name="connsiteX3135" fmla="*/ 19967091 w 21052571"/>
              <a:gd name="connsiteY3135" fmla="*/ 3106419 h 8402012"/>
              <a:gd name="connsiteX3136" fmla="*/ 19338523 w 21052571"/>
              <a:gd name="connsiteY3136" fmla="*/ 3105569 h 8402012"/>
              <a:gd name="connsiteX3137" fmla="*/ 19357879 w 21052571"/>
              <a:gd name="connsiteY3137" fmla="*/ 3137801 h 8402012"/>
              <a:gd name="connsiteX3138" fmla="*/ 19338523 w 21052571"/>
              <a:gd name="connsiteY3138" fmla="*/ 3105569 h 8402012"/>
              <a:gd name="connsiteX3139" fmla="*/ 12958120 w 21052571"/>
              <a:gd name="connsiteY3139" fmla="*/ 3104543 h 8402012"/>
              <a:gd name="connsiteX3140" fmla="*/ 12976082 w 21052571"/>
              <a:gd name="connsiteY3140" fmla="*/ 3136652 h 8402012"/>
              <a:gd name="connsiteX3141" fmla="*/ 12958120 w 21052571"/>
              <a:gd name="connsiteY3141" fmla="*/ 3104543 h 8402012"/>
              <a:gd name="connsiteX3142" fmla="*/ 18039119 w 21052571"/>
              <a:gd name="connsiteY3142" fmla="*/ 3104542 h 8402012"/>
              <a:gd name="connsiteX3143" fmla="*/ 18052243 w 21052571"/>
              <a:gd name="connsiteY3143" fmla="*/ 3136652 h 8402012"/>
              <a:gd name="connsiteX3144" fmla="*/ 18039119 w 21052571"/>
              <a:gd name="connsiteY3144" fmla="*/ 3104542 h 8402012"/>
              <a:gd name="connsiteX3145" fmla="*/ 13849192 w 21052571"/>
              <a:gd name="connsiteY3145" fmla="*/ 3104542 h 8402012"/>
              <a:gd name="connsiteX3146" fmla="*/ 13862317 w 21052571"/>
              <a:gd name="connsiteY3146" fmla="*/ 3136652 h 8402012"/>
              <a:gd name="connsiteX3147" fmla="*/ 13849192 w 21052571"/>
              <a:gd name="connsiteY3147" fmla="*/ 3104542 h 8402012"/>
              <a:gd name="connsiteX3148" fmla="*/ 13203590 w 21052571"/>
              <a:gd name="connsiteY3148" fmla="*/ 3104542 h 8402012"/>
              <a:gd name="connsiteX3149" fmla="*/ 13185628 w 21052571"/>
              <a:gd name="connsiteY3149" fmla="*/ 3136652 h 8402012"/>
              <a:gd name="connsiteX3150" fmla="*/ 13203590 w 21052571"/>
              <a:gd name="connsiteY3150" fmla="*/ 3104542 h 8402012"/>
              <a:gd name="connsiteX3151" fmla="*/ 13124012 w 21052571"/>
              <a:gd name="connsiteY3151" fmla="*/ 3104542 h 8402012"/>
              <a:gd name="connsiteX3152" fmla="*/ 13170307 w 21052571"/>
              <a:gd name="connsiteY3152" fmla="*/ 3104542 h 8402012"/>
              <a:gd name="connsiteX3153" fmla="*/ 13170307 w 21052571"/>
              <a:gd name="connsiteY3153" fmla="*/ 3136652 h 8402012"/>
              <a:gd name="connsiteX3154" fmla="*/ 13124012 w 21052571"/>
              <a:gd name="connsiteY3154" fmla="*/ 3136652 h 8402012"/>
              <a:gd name="connsiteX3155" fmla="*/ 13124012 w 21052571"/>
              <a:gd name="connsiteY3155" fmla="*/ 3104542 h 8402012"/>
              <a:gd name="connsiteX3156" fmla="*/ 20431687 w 21052571"/>
              <a:gd name="connsiteY3156" fmla="*/ 3104541 h 8402012"/>
              <a:gd name="connsiteX3157" fmla="*/ 20413727 w 21052571"/>
              <a:gd name="connsiteY3157" fmla="*/ 3136650 h 8402012"/>
              <a:gd name="connsiteX3158" fmla="*/ 20431687 w 21052571"/>
              <a:gd name="connsiteY3158" fmla="*/ 3104541 h 8402012"/>
              <a:gd name="connsiteX3159" fmla="*/ 20090427 w 21052571"/>
              <a:gd name="connsiteY3159" fmla="*/ 3104541 h 8402012"/>
              <a:gd name="connsiteX3160" fmla="*/ 20072467 w 21052571"/>
              <a:gd name="connsiteY3160" fmla="*/ 3136652 h 8402012"/>
              <a:gd name="connsiteX3161" fmla="*/ 20090427 w 21052571"/>
              <a:gd name="connsiteY3161" fmla="*/ 3104541 h 8402012"/>
              <a:gd name="connsiteX3162" fmla="*/ 19810783 w 21052571"/>
              <a:gd name="connsiteY3162" fmla="*/ 3104541 h 8402012"/>
              <a:gd name="connsiteX3163" fmla="*/ 19792823 w 21052571"/>
              <a:gd name="connsiteY3163" fmla="*/ 3136652 h 8402012"/>
              <a:gd name="connsiteX3164" fmla="*/ 19810783 w 21052571"/>
              <a:gd name="connsiteY3164" fmla="*/ 3104541 h 8402012"/>
              <a:gd name="connsiteX3165" fmla="*/ 17749991 w 21052571"/>
              <a:gd name="connsiteY3165" fmla="*/ 3085585 h 8402012"/>
              <a:gd name="connsiteX3166" fmla="*/ 17862695 w 21052571"/>
              <a:gd name="connsiteY3166" fmla="*/ 3118398 h 8402012"/>
              <a:gd name="connsiteX3167" fmla="*/ 17768951 w 21052571"/>
              <a:gd name="connsiteY3167" fmla="*/ 3169805 h 8402012"/>
              <a:gd name="connsiteX3168" fmla="*/ 17781591 w 21052571"/>
              <a:gd name="connsiteY3168" fmla="*/ 3131523 h 8402012"/>
              <a:gd name="connsiteX3169" fmla="*/ 17749991 w 21052571"/>
              <a:gd name="connsiteY3169" fmla="*/ 3085585 h 8402012"/>
              <a:gd name="connsiteX3170" fmla="*/ 14427442 w 21052571"/>
              <a:gd name="connsiteY3170" fmla="*/ 3085584 h 8402012"/>
              <a:gd name="connsiteX3171" fmla="*/ 14715494 w 21052571"/>
              <a:gd name="connsiteY3171" fmla="*/ 3105268 h 8402012"/>
              <a:gd name="connsiteX3172" fmla="*/ 14619120 w 21052571"/>
              <a:gd name="connsiteY3172" fmla="*/ 3144648 h 8402012"/>
              <a:gd name="connsiteX3173" fmla="*/ 14522746 w 21052571"/>
              <a:gd name="connsiteY3173" fmla="*/ 3138085 h 8402012"/>
              <a:gd name="connsiteX3174" fmla="*/ 14427442 w 21052571"/>
              <a:gd name="connsiteY3174" fmla="*/ 3085584 h 8402012"/>
              <a:gd name="connsiteX3175" fmla="*/ 19759007 w 21052571"/>
              <a:gd name="connsiteY3175" fmla="*/ 3076766 h 8402012"/>
              <a:gd name="connsiteX3176" fmla="*/ 19772839 w 21052571"/>
              <a:gd name="connsiteY3176" fmla="*/ 3108181 h 8402012"/>
              <a:gd name="connsiteX3177" fmla="*/ 19735947 w 21052571"/>
              <a:gd name="connsiteY3177" fmla="*/ 3094954 h 8402012"/>
              <a:gd name="connsiteX3178" fmla="*/ 19759007 w 21052571"/>
              <a:gd name="connsiteY3178" fmla="*/ 3076766 h 8402012"/>
              <a:gd name="connsiteX3179" fmla="*/ 19905579 w 21052571"/>
              <a:gd name="connsiteY3179" fmla="*/ 3076105 h 8402012"/>
              <a:gd name="connsiteX3180" fmla="*/ 19887619 w 21052571"/>
              <a:gd name="connsiteY3180" fmla="*/ 3108214 h 8402012"/>
              <a:gd name="connsiteX3181" fmla="*/ 19905579 w 21052571"/>
              <a:gd name="connsiteY3181" fmla="*/ 3076105 h 8402012"/>
              <a:gd name="connsiteX3182" fmla="*/ 13260440 w 21052571"/>
              <a:gd name="connsiteY3182" fmla="*/ 3076102 h 8402012"/>
              <a:gd name="connsiteX3183" fmla="*/ 13223548 w 21052571"/>
              <a:gd name="connsiteY3183" fmla="*/ 3106847 h 8402012"/>
              <a:gd name="connsiteX3184" fmla="*/ 13260440 w 21052571"/>
              <a:gd name="connsiteY3184" fmla="*/ 3076102 h 8402012"/>
              <a:gd name="connsiteX3185" fmla="*/ 15044272 w 21052571"/>
              <a:gd name="connsiteY3185" fmla="*/ 3074878 h 8402012"/>
              <a:gd name="connsiteX3186" fmla="*/ 15127866 w 21052571"/>
              <a:gd name="connsiteY3186" fmla="*/ 3094351 h 8402012"/>
              <a:gd name="connsiteX3187" fmla="*/ 15389366 w 21052571"/>
              <a:gd name="connsiteY3187" fmla="*/ 3152773 h 8402012"/>
              <a:gd name="connsiteX3188" fmla="*/ 15203958 w 21052571"/>
              <a:gd name="connsiteY3188" fmla="*/ 3203621 h 8402012"/>
              <a:gd name="connsiteX3189" fmla="*/ 15485820 w 21052571"/>
              <a:gd name="connsiteY3189" fmla="*/ 3203621 h 8402012"/>
              <a:gd name="connsiteX3190" fmla="*/ 15434378 w 21052571"/>
              <a:gd name="connsiteY3190" fmla="*/ 3171165 h 8402012"/>
              <a:gd name="connsiteX3191" fmla="*/ 15524402 w 21052571"/>
              <a:gd name="connsiteY3191" fmla="*/ 3184146 h 8402012"/>
              <a:gd name="connsiteX3192" fmla="*/ 15581204 w 21052571"/>
              <a:gd name="connsiteY3192" fmla="*/ 3294499 h 8402012"/>
              <a:gd name="connsiteX3193" fmla="*/ 15543694 w 21052571"/>
              <a:gd name="connsiteY3193" fmla="*/ 3307482 h 8402012"/>
              <a:gd name="connsiteX3194" fmla="*/ 15574774 w 21052571"/>
              <a:gd name="connsiteY3194" fmla="*/ 3333448 h 8402012"/>
              <a:gd name="connsiteX3195" fmla="*/ 15677660 w 21052571"/>
              <a:gd name="connsiteY3195" fmla="*/ 3294499 h 8402012"/>
              <a:gd name="connsiteX3196" fmla="*/ 15658368 w 21052571"/>
              <a:gd name="connsiteY3196" fmla="*/ 3359411 h 8402012"/>
              <a:gd name="connsiteX3197" fmla="*/ 15613356 w 21052571"/>
              <a:gd name="connsiteY3197" fmla="*/ 3359411 h 8402012"/>
              <a:gd name="connsiteX3198" fmla="*/ 15524402 w 21052571"/>
              <a:gd name="connsiteY3198" fmla="*/ 3352919 h 8402012"/>
              <a:gd name="connsiteX3199" fmla="*/ 15357214 w 21052571"/>
              <a:gd name="connsiteY3199" fmla="*/ 3326957 h 8402012"/>
              <a:gd name="connsiteX3200" fmla="*/ 15018550 w 21052571"/>
              <a:gd name="connsiteY3200" fmla="*/ 3262042 h 8402012"/>
              <a:gd name="connsiteX3201" fmla="*/ 15063562 w 21052571"/>
              <a:gd name="connsiteY3201" fmla="*/ 3152773 h 8402012"/>
              <a:gd name="connsiteX3202" fmla="*/ 15165376 w 21052571"/>
              <a:gd name="connsiteY3202" fmla="*/ 3152773 h 8402012"/>
              <a:gd name="connsiteX3203" fmla="*/ 15095714 w 21052571"/>
              <a:gd name="connsiteY3203" fmla="*/ 3107335 h 8402012"/>
              <a:gd name="connsiteX3204" fmla="*/ 15076422 w 21052571"/>
              <a:gd name="connsiteY3204" fmla="*/ 3139790 h 8402012"/>
              <a:gd name="connsiteX3205" fmla="*/ 15050702 w 21052571"/>
              <a:gd name="connsiteY3205" fmla="*/ 3113825 h 8402012"/>
              <a:gd name="connsiteX3206" fmla="*/ 15024980 w 21052571"/>
              <a:gd name="connsiteY3206" fmla="*/ 3171165 h 8402012"/>
              <a:gd name="connsiteX3207" fmla="*/ 15044272 w 21052571"/>
              <a:gd name="connsiteY3207" fmla="*/ 3074878 h 8402012"/>
              <a:gd name="connsiteX3208" fmla="*/ 14143552 w 21052571"/>
              <a:gd name="connsiteY3208" fmla="*/ 3073450 h 8402012"/>
              <a:gd name="connsiteX3209" fmla="*/ 14156275 w 21052571"/>
              <a:gd name="connsiteY3209" fmla="*/ 3073450 h 8402012"/>
              <a:gd name="connsiteX3210" fmla="*/ 14145745 w 21052571"/>
              <a:gd name="connsiteY3210" fmla="*/ 3091452 h 8402012"/>
              <a:gd name="connsiteX3211" fmla="*/ 14146699 w 21052571"/>
              <a:gd name="connsiteY3211" fmla="*/ 3094064 h 8402012"/>
              <a:gd name="connsiteX3212" fmla="*/ 14133574 w 21052571"/>
              <a:gd name="connsiteY3212" fmla="*/ 3094064 h 8402012"/>
              <a:gd name="connsiteX3213" fmla="*/ 14140137 w 21052571"/>
              <a:gd name="connsiteY3213" fmla="*/ 3076102 h 8402012"/>
              <a:gd name="connsiteX3214" fmla="*/ 14144039 w 21052571"/>
              <a:gd name="connsiteY3214" fmla="*/ 3086783 h 8402012"/>
              <a:gd name="connsiteX3215" fmla="*/ 19491303 w 21052571"/>
              <a:gd name="connsiteY3215" fmla="*/ 3061880 h 8402012"/>
              <a:gd name="connsiteX3216" fmla="*/ 19491303 w 21052571"/>
              <a:gd name="connsiteY3216" fmla="*/ 3093988 h 8402012"/>
              <a:gd name="connsiteX3217" fmla="*/ 19491303 w 21052571"/>
              <a:gd name="connsiteY3217" fmla="*/ 3061880 h 8402012"/>
              <a:gd name="connsiteX3218" fmla="*/ 15613966 w 21052571"/>
              <a:gd name="connsiteY3218" fmla="*/ 3061376 h 8402012"/>
              <a:gd name="connsiteX3219" fmla="*/ 15748756 w 21052571"/>
              <a:gd name="connsiteY3219" fmla="*/ 3149818 h 8402012"/>
              <a:gd name="connsiteX3220" fmla="*/ 15665232 w 21052571"/>
              <a:gd name="connsiteY3220" fmla="*/ 3187000 h 8402012"/>
              <a:gd name="connsiteX3221" fmla="*/ 15633106 w 21052571"/>
              <a:gd name="connsiteY3221" fmla="*/ 3130693 h 8402012"/>
              <a:gd name="connsiteX3222" fmla="*/ 15549582 w 21052571"/>
              <a:gd name="connsiteY3222" fmla="*/ 3111573 h 8402012"/>
              <a:gd name="connsiteX3223" fmla="*/ 15460704 w 21052571"/>
              <a:gd name="connsiteY3223" fmla="*/ 3073328 h 8402012"/>
              <a:gd name="connsiteX3224" fmla="*/ 15613966 w 21052571"/>
              <a:gd name="connsiteY3224" fmla="*/ 3061376 h 8402012"/>
              <a:gd name="connsiteX3225" fmla="*/ 14137225 w 21052571"/>
              <a:gd name="connsiteY3225" fmla="*/ 3058554 h 8402012"/>
              <a:gd name="connsiteX3226" fmla="*/ 14000865 w 21052571"/>
              <a:gd name="connsiteY3226" fmla="*/ 3083149 h 8402012"/>
              <a:gd name="connsiteX3227" fmla="*/ 14137225 w 21052571"/>
              <a:gd name="connsiteY3227" fmla="*/ 3058554 h 8402012"/>
              <a:gd name="connsiteX3228" fmla="*/ 19725971 w 21052571"/>
              <a:gd name="connsiteY3228" fmla="*/ 3053635 h 8402012"/>
              <a:gd name="connsiteX3229" fmla="*/ 19734951 w 21052571"/>
              <a:gd name="connsiteY3229" fmla="*/ 3061312 h 8402012"/>
              <a:gd name="connsiteX3230" fmla="*/ 19722975 w 21052571"/>
              <a:gd name="connsiteY3230" fmla="*/ 3074963 h 8402012"/>
              <a:gd name="connsiteX3231" fmla="*/ 19716987 w 21052571"/>
              <a:gd name="connsiteY3231" fmla="*/ 3061312 h 8402012"/>
              <a:gd name="connsiteX3232" fmla="*/ 19725971 w 21052571"/>
              <a:gd name="connsiteY3232" fmla="*/ 3053635 h 8402012"/>
              <a:gd name="connsiteX3233" fmla="*/ 15374890 w 21052571"/>
              <a:gd name="connsiteY3233" fmla="*/ 3049345 h 8402012"/>
              <a:gd name="connsiteX3234" fmla="*/ 15388534 w 21052571"/>
              <a:gd name="connsiteY3234" fmla="*/ 3075031 h 8402012"/>
              <a:gd name="connsiteX3235" fmla="*/ 15356430 w 21052571"/>
              <a:gd name="connsiteY3235" fmla="*/ 3062187 h 8402012"/>
              <a:gd name="connsiteX3236" fmla="*/ 15374890 w 21052571"/>
              <a:gd name="connsiteY3236" fmla="*/ 3049345 h 8402012"/>
              <a:gd name="connsiteX3237" fmla="*/ 19867603 w 21052571"/>
              <a:gd name="connsiteY3237" fmla="*/ 3049072 h 8402012"/>
              <a:gd name="connsiteX3238" fmla="*/ 19830739 w 21052571"/>
              <a:gd name="connsiteY3238" fmla="*/ 3073668 h 8402012"/>
              <a:gd name="connsiteX3239" fmla="*/ 19867603 w 21052571"/>
              <a:gd name="connsiteY3239" fmla="*/ 3049072 h 8402012"/>
              <a:gd name="connsiteX3240" fmla="*/ 14981987 w 21052571"/>
              <a:gd name="connsiteY3240" fmla="*/ 3047664 h 8402012"/>
              <a:gd name="connsiteX3241" fmla="*/ 15018880 w 21052571"/>
              <a:gd name="connsiteY3241" fmla="*/ 3060507 h 8402012"/>
              <a:gd name="connsiteX3242" fmla="*/ 14981987 w 21052571"/>
              <a:gd name="connsiteY3242" fmla="*/ 3047664 h 8402012"/>
              <a:gd name="connsiteX3243" fmla="*/ 15436004 w 21052571"/>
              <a:gd name="connsiteY3243" fmla="*/ 3047664 h 8402012"/>
              <a:gd name="connsiteX3244" fmla="*/ 15418042 w 21052571"/>
              <a:gd name="connsiteY3244" fmla="*/ 3074964 h 8402012"/>
              <a:gd name="connsiteX3245" fmla="*/ 15436004 w 21052571"/>
              <a:gd name="connsiteY3245" fmla="*/ 3047664 h 8402012"/>
              <a:gd name="connsiteX3246" fmla="*/ 18958627 w 21052571"/>
              <a:gd name="connsiteY3246" fmla="*/ 3047664 h 8402012"/>
              <a:gd name="connsiteX3247" fmla="*/ 18976591 w 21052571"/>
              <a:gd name="connsiteY3247" fmla="*/ 3074964 h 8402012"/>
              <a:gd name="connsiteX3248" fmla="*/ 18958627 w 21052571"/>
              <a:gd name="connsiteY3248" fmla="*/ 3047664 h 8402012"/>
              <a:gd name="connsiteX3249" fmla="*/ 16471316 w 21052571"/>
              <a:gd name="connsiteY3249" fmla="*/ 3045891 h 8402012"/>
              <a:gd name="connsiteX3250" fmla="*/ 16490736 w 21052571"/>
              <a:gd name="connsiteY3250" fmla="*/ 3071485 h 8402012"/>
              <a:gd name="connsiteX3251" fmla="*/ 16471316 w 21052571"/>
              <a:gd name="connsiteY3251" fmla="*/ 3045891 h 8402012"/>
              <a:gd name="connsiteX3252" fmla="*/ 14333049 w 21052571"/>
              <a:gd name="connsiteY3252" fmla="*/ 3044416 h 8402012"/>
              <a:gd name="connsiteX3253" fmla="*/ 14296777 w 21052571"/>
              <a:gd name="connsiteY3253" fmla="*/ 3048447 h 8402012"/>
              <a:gd name="connsiteX3254" fmla="*/ 14354813 w 21052571"/>
              <a:gd name="connsiteY3254" fmla="*/ 3074240 h 8402012"/>
              <a:gd name="connsiteX3255" fmla="*/ 14333049 w 21052571"/>
              <a:gd name="connsiteY3255" fmla="*/ 3044416 h 8402012"/>
              <a:gd name="connsiteX3256" fmla="*/ 11750748 w 21052571"/>
              <a:gd name="connsiteY3256" fmla="*/ 3029103 h 8402012"/>
              <a:gd name="connsiteX3257" fmla="*/ 11333754 w 21052571"/>
              <a:gd name="connsiteY3257" fmla="*/ 3106481 h 8402012"/>
              <a:gd name="connsiteX3258" fmla="*/ 11404686 w 21052571"/>
              <a:gd name="connsiteY3258" fmla="*/ 3151613 h 8402012"/>
              <a:gd name="connsiteX3259" fmla="*/ 11532578 w 21052571"/>
              <a:gd name="connsiteY3259" fmla="*/ 3132271 h 8402012"/>
              <a:gd name="connsiteX3260" fmla="*/ 11660471 w 21052571"/>
              <a:gd name="connsiteY3260" fmla="*/ 3112926 h 8402012"/>
              <a:gd name="connsiteX3261" fmla="*/ 11687347 w 21052571"/>
              <a:gd name="connsiteY3261" fmla="*/ 3112926 h 8402012"/>
              <a:gd name="connsiteX3262" fmla="*/ 11683133 w 21052571"/>
              <a:gd name="connsiteY3262" fmla="*/ 3108712 h 8402012"/>
              <a:gd name="connsiteX3263" fmla="*/ 11692944 w 21052571"/>
              <a:gd name="connsiteY3263" fmla="*/ 3102206 h 8402012"/>
              <a:gd name="connsiteX3264" fmla="*/ 11695851 w 21052571"/>
              <a:gd name="connsiteY3264" fmla="*/ 3102420 h 8402012"/>
              <a:gd name="connsiteX3265" fmla="*/ 11692713 w 21052571"/>
              <a:gd name="connsiteY3265" fmla="*/ 3093583 h 8402012"/>
              <a:gd name="connsiteX3266" fmla="*/ 11750748 w 21052571"/>
              <a:gd name="connsiteY3266" fmla="*/ 3029103 h 8402012"/>
              <a:gd name="connsiteX3267" fmla="*/ 15348590 w 21052571"/>
              <a:gd name="connsiteY3267" fmla="*/ 3028233 h 8402012"/>
              <a:gd name="connsiteX3268" fmla="*/ 15360074 w 21052571"/>
              <a:gd name="connsiteY3268" fmla="*/ 3030792 h 8402012"/>
              <a:gd name="connsiteX3269" fmla="*/ 15346950 w 21052571"/>
              <a:gd name="connsiteY3269" fmla="*/ 3051267 h 8402012"/>
              <a:gd name="connsiteX3270" fmla="*/ 15348590 w 21052571"/>
              <a:gd name="connsiteY3270" fmla="*/ 3028233 h 8402012"/>
              <a:gd name="connsiteX3271" fmla="*/ 19687627 w 21052571"/>
              <a:gd name="connsiteY3271" fmla="*/ 3019060 h 8402012"/>
              <a:gd name="connsiteX3272" fmla="*/ 19715935 w 21052571"/>
              <a:gd name="connsiteY3272" fmla="*/ 3031460 h 8402012"/>
              <a:gd name="connsiteX3273" fmla="*/ 19709615 w 21052571"/>
              <a:gd name="connsiteY3273" fmla="*/ 3051301 h 8402012"/>
              <a:gd name="connsiteX3274" fmla="*/ 19660111 w 21052571"/>
              <a:gd name="connsiteY3274" fmla="*/ 3031460 h 8402012"/>
              <a:gd name="connsiteX3275" fmla="*/ 19687627 w 21052571"/>
              <a:gd name="connsiteY3275" fmla="*/ 3019060 h 8402012"/>
              <a:gd name="connsiteX3276" fmla="*/ 18886479 w 21052571"/>
              <a:gd name="connsiteY3276" fmla="*/ 3016359 h 8402012"/>
              <a:gd name="connsiteX3277" fmla="*/ 18849615 w 21052571"/>
              <a:gd name="connsiteY3277" fmla="*/ 3049425 h 8402012"/>
              <a:gd name="connsiteX3278" fmla="*/ 18886479 w 21052571"/>
              <a:gd name="connsiteY3278" fmla="*/ 3016359 h 8402012"/>
              <a:gd name="connsiteX3279" fmla="*/ 11770093 w 21052571"/>
              <a:gd name="connsiteY3279" fmla="*/ 3016207 h 8402012"/>
              <a:gd name="connsiteX3280" fmla="*/ 11789438 w 21052571"/>
              <a:gd name="connsiteY3280" fmla="*/ 3048447 h 8402012"/>
              <a:gd name="connsiteX3281" fmla="*/ 11770093 w 21052571"/>
              <a:gd name="connsiteY3281" fmla="*/ 3016207 h 8402012"/>
              <a:gd name="connsiteX3282" fmla="*/ 10653451 w 21052571"/>
              <a:gd name="connsiteY3282" fmla="*/ 3016207 h 8402012"/>
              <a:gd name="connsiteX3283" fmla="*/ 10672797 w 21052571"/>
              <a:gd name="connsiteY3283" fmla="*/ 3048447 h 8402012"/>
              <a:gd name="connsiteX3284" fmla="*/ 10653451 w 21052571"/>
              <a:gd name="connsiteY3284" fmla="*/ 3016207 h 8402012"/>
              <a:gd name="connsiteX3285" fmla="*/ 10634106 w 21052571"/>
              <a:gd name="connsiteY3285" fmla="*/ 3016207 h 8402012"/>
              <a:gd name="connsiteX3286" fmla="*/ 10621210 w 21052571"/>
              <a:gd name="connsiteY3286" fmla="*/ 3048447 h 8402012"/>
              <a:gd name="connsiteX3287" fmla="*/ 10634106 w 21052571"/>
              <a:gd name="connsiteY3287" fmla="*/ 3016207 h 8402012"/>
              <a:gd name="connsiteX3288" fmla="*/ 18564231 w 21052571"/>
              <a:gd name="connsiteY3288" fmla="*/ 3014484 h 8402012"/>
              <a:gd name="connsiteX3289" fmla="*/ 18546271 w 21052571"/>
              <a:gd name="connsiteY3289" fmla="*/ 3046590 h 8402012"/>
              <a:gd name="connsiteX3290" fmla="*/ 18564231 w 21052571"/>
              <a:gd name="connsiteY3290" fmla="*/ 3014484 h 8402012"/>
              <a:gd name="connsiteX3291" fmla="*/ 15640814 w 21052571"/>
              <a:gd name="connsiteY3291" fmla="*/ 3014484 h 8402012"/>
              <a:gd name="connsiteX3292" fmla="*/ 15658776 w 21052571"/>
              <a:gd name="connsiteY3292" fmla="*/ 3046590 h 8402012"/>
              <a:gd name="connsiteX3293" fmla="*/ 15640814 w 21052571"/>
              <a:gd name="connsiteY3293" fmla="*/ 3014484 h 8402012"/>
              <a:gd name="connsiteX3294" fmla="*/ 13993207 w 21052571"/>
              <a:gd name="connsiteY3294" fmla="*/ 3014484 h 8402012"/>
              <a:gd name="connsiteX3295" fmla="*/ 13999771 w 21052571"/>
              <a:gd name="connsiteY3295" fmla="*/ 3027609 h 8402012"/>
              <a:gd name="connsiteX3296" fmla="*/ 13993207 w 21052571"/>
              <a:gd name="connsiteY3296" fmla="*/ 3014484 h 8402012"/>
              <a:gd name="connsiteX3297" fmla="*/ 19976579 w 21052571"/>
              <a:gd name="connsiteY3297" fmla="*/ 3014484 h 8402012"/>
              <a:gd name="connsiteX3298" fmla="*/ 19963451 w 21052571"/>
              <a:gd name="connsiteY3298" fmla="*/ 3046589 h 8402012"/>
              <a:gd name="connsiteX3299" fmla="*/ 19976579 w 21052571"/>
              <a:gd name="connsiteY3299" fmla="*/ 3014484 h 8402012"/>
              <a:gd name="connsiteX3300" fmla="*/ 13883617 w 21052571"/>
              <a:gd name="connsiteY3300" fmla="*/ 3005006 h 8402012"/>
              <a:gd name="connsiteX3301" fmla="*/ 13877630 w 21052571"/>
              <a:gd name="connsiteY3301" fmla="*/ 3018656 h 8402012"/>
              <a:gd name="connsiteX3302" fmla="*/ 13883617 w 21052571"/>
              <a:gd name="connsiteY3302" fmla="*/ 3005006 h 8402012"/>
              <a:gd name="connsiteX3303" fmla="*/ 10730832 w 21052571"/>
              <a:gd name="connsiteY3303" fmla="*/ 2983968 h 8402012"/>
              <a:gd name="connsiteX3304" fmla="*/ 10769522 w 21052571"/>
              <a:gd name="connsiteY3304" fmla="*/ 2983968 h 8402012"/>
              <a:gd name="connsiteX3305" fmla="*/ 10730832 w 21052571"/>
              <a:gd name="connsiteY3305" fmla="*/ 2983968 h 8402012"/>
              <a:gd name="connsiteX3306" fmla="*/ 15489142 w 21052571"/>
              <a:gd name="connsiteY3306" fmla="*/ 2982714 h 8402012"/>
              <a:gd name="connsiteX3307" fmla="*/ 15526034 w 21052571"/>
              <a:gd name="connsiteY3307" fmla="*/ 3013459 h 8402012"/>
              <a:gd name="connsiteX3308" fmla="*/ 15489142 w 21052571"/>
              <a:gd name="connsiteY3308" fmla="*/ 2982714 h 8402012"/>
              <a:gd name="connsiteX3309" fmla="*/ 17905383 w 21052571"/>
              <a:gd name="connsiteY3309" fmla="*/ 2982714 h 8402012"/>
              <a:gd name="connsiteX3310" fmla="*/ 17868491 w 21052571"/>
              <a:gd name="connsiteY3310" fmla="*/ 3013458 h 8402012"/>
              <a:gd name="connsiteX3311" fmla="*/ 17905383 w 21052571"/>
              <a:gd name="connsiteY3311" fmla="*/ 2982714 h 8402012"/>
              <a:gd name="connsiteX3312" fmla="*/ 18266627 w 21052571"/>
              <a:gd name="connsiteY3312" fmla="*/ 2981307 h 8402012"/>
              <a:gd name="connsiteX3313" fmla="*/ 18279751 w 21052571"/>
              <a:gd name="connsiteY3313" fmla="*/ 3013415 h 8402012"/>
              <a:gd name="connsiteX3314" fmla="*/ 18266627 w 21052571"/>
              <a:gd name="connsiteY3314" fmla="*/ 2981307 h 8402012"/>
              <a:gd name="connsiteX3315" fmla="*/ 416893 w 21052571"/>
              <a:gd name="connsiteY3315" fmla="*/ 2981307 h 8402012"/>
              <a:gd name="connsiteX3316" fmla="*/ 472736 w 21052571"/>
              <a:gd name="connsiteY3316" fmla="*/ 3001148 h 8402012"/>
              <a:gd name="connsiteX3317" fmla="*/ 416893 w 21052571"/>
              <a:gd name="connsiteY3317" fmla="*/ 2981307 h 8402012"/>
              <a:gd name="connsiteX3318" fmla="*/ 955961 w 21052571"/>
              <a:gd name="connsiteY3318" fmla="*/ 2967983 h 8402012"/>
              <a:gd name="connsiteX3319" fmla="*/ 892023 w 21052571"/>
              <a:gd name="connsiteY3319" fmla="*/ 2972146 h 8402012"/>
              <a:gd name="connsiteX3320" fmla="*/ 1000565 w 21052571"/>
              <a:gd name="connsiteY3320" fmla="*/ 3016207 h 8402012"/>
              <a:gd name="connsiteX3321" fmla="*/ 955961 w 21052571"/>
              <a:gd name="connsiteY3321" fmla="*/ 2967983 h 8402012"/>
              <a:gd name="connsiteX3322" fmla="*/ 13060079 w 21052571"/>
              <a:gd name="connsiteY3322" fmla="*/ 2962897 h 8402012"/>
              <a:gd name="connsiteX3323" fmla="*/ 13058159 w 21052571"/>
              <a:gd name="connsiteY3323" fmla="*/ 2966150 h 8402012"/>
              <a:gd name="connsiteX3324" fmla="*/ 13057472 w 21052571"/>
              <a:gd name="connsiteY3324" fmla="*/ 2967312 h 8402012"/>
              <a:gd name="connsiteX3325" fmla="*/ 18448223 w 21052571"/>
              <a:gd name="connsiteY3325" fmla="*/ 2957672 h 8402012"/>
              <a:gd name="connsiteX3326" fmla="*/ 18497787 w 21052571"/>
              <a:gd name="connsiteY3326" fmla="*/ 2983181 h 8402012"/>
              <a:gd name="connsiteX3327" fmla="*/ 18432519 w 21052571"/>
              <a:gd name="connsiteY3327" fmla="*/ 2971232 h 8402012"/>
              <a:gd name="connsiteX3328" fmla="*/ 18448223 w 21052571"/>
              <a:gd name="connsiteY3328" fmla="*/ 2957672 h 8402012"/>
              <a:gd name="connsiteX3329" fmla="*/ 15436004 w 21052571"/>
              <a:gd name="connsiteY3329" fmla="*/ 2952867 h 8402012"/>
              <a:gd name="connsiteX3330" fmla="*/ 15418042 w 21052571"/>
              <a:gd name="connsiteY3330" fmla="*/ 2984939 h 8402012"/>
              <a:gd name="connsiteX3331" fmla="*/ 15436004 w 21052571"/>
              <a:gd name="connsiteY3331" fmla="*/ 2952867 h 8402012"/>
              <a:gd name="connsiteX3332" fmla="*/ 19886619 w 21052571"/>
              <a:gd name="connsiteY3332" fmla="*/ 2952866 h 8402012"/>
              <a:gd name="connsiteX3333" fmla="*/ 19868659 w 21052571"/>
              <a:gd name="connsiteY3333" fmla="*/ 2984939 h 8402012"/>
              <a:gd name="connsiteX3334" fmla="*/ 19886619 w 21052571"/>
              <a:gd name="connsiteY3334" fmla="*/ 2952866 h 8402012"/>
              <a:gd name="connsiteX3335" fmla="*/ 13065997 w 21052571"/>
              <a:gd name="connsiteY3335" fmla="*/ 2952866 h 8402012"/>
              <a:gd name="connsiteX3336" fmla="*/ 13060079 w 21052571"/>
              <a:gd name="connsiteY3336" fmla="*/ 2962897 h 8402012"/>
              <a:gd name="connsiteX3337" fmla="*/ 13062158 w 21052571"/>
              <a:gd name="connsiteY3337" fmla="*/ 2959372 h 8402012"/>
              <a:gd name="connsiteX3338" fmla="*/ 13065997 w 21052571"/>
              <a:gd name="connsiteY3338" fmla="*/ 2952866 h 8402012"/>
              <a:gd name="connsiteX3339" fmla="*/ 15351162 w 21052571"/>
              <a:gd name="connsiteY3339" fmla="*/ 2951202 h 8402012"/>
              <a:gd name="connsiteX3340" fmla="*/ 15374336 w 21052571"/>
              <a:gd name="connsiteY3340" fmla="*/ 2984916 h 8402012"/>
              <a:gd name="connsiteX3341" fmla="*/ 15318510 w 21052571"/>
              <a:gd name="connsiteY3341" fmla="*/ 2972502 h 8402012"/>
              <a:gd name="connsiteX3342" fmla="*/ 15351162 w 21052571"/>
              <a:gd name="connsiteY3342" fmla="*/ 2951202 h 8402012"/>
              <a:gd name="connsiteX3343" fmla="*/ 10882100 w 21052571"/>
              <a:gd name="connsiteY3343" fmla="*/ 2949445 h 8402012"/>
              <a:gd name="connsiteX3344" fmla="*/ 10845828 w 21052571"/>
              <a:gd name="connsiteY3344" fmla="*/ 2952806 h 8402012"/>
              <a:gd name="connsiteX3345" fmla="*/ 10903863 w 21052571"/>
              <a:gd name="connsiteY3345" fmla="*/ 2983968 h 8402012"/>
              <a:gd name="connsiteX3346" fmla="*/ 10882100 w 21052571"/>
              <a:gd name="connsiteY3346" fmla="*/ 2949445 h 8402012"/>
              <a:gd name="connsiteX3347" fmla="*/ 15301378 w 21052571"/>
              <a:gd name="connsiteY3347" fmla="*/ 2938647 h 8402012"/>
              <a:gd name="connsiteX3348" fmla="*/ 15299532 w 21052571"/>
              <a:gd name="connsiteY3348" fmla="*/ 2959415 h 8402012"/>
              <a:gd name="connsiteX3349" fmla="*/ 15298226 w 21052571"/>
              <a:gd name="connsiteY3349" fmla="*/ 2957220 h 8402012"/>
              <a:gd name="connsiteX3350" fmla="*/ 15303196 w 21052571"/>
              <a:gd name="connsiteY3350" fmla="*/ 2970825 h 8402012"/>
              <a:gd name="connsiteX3351" fmla="*/ 15292532 w 21052571"/>
              <a:gd name="connsiteY3351" fmla="*/ 2968580 h 8402012"/>
              <a:gd name="connsiteX3352" fmla="*/ 15296328 w 21052571"/>
              <a:gd name="connsiteY3352" fmla="*/ 2954034 h 8402012"/>
              <a:gd name="connsiteX3353" fmla="*/ 15294814 w 21052571"/>
              <a:gd name="connsiteY3353" fmla="*/ 2951488 h 8402012"/>
              <a:gd name="connsiteX3354" fmla="*/ 15301378 w 21052571"/>
              <a:gd name="connsiteY3354" fmla="*/ 2938647 h 8402012"/>
              <a:gd name="connsiteX3355" fmla="*/ 19834839 w 21052571"/>
              <a:gd name="connsiteY3355" fmla="*/ 2924938 h 8402012"/>
              <a:gd name="connsiteX3356" fmla="*/ 19848675 w 21052571"/>
              <a:gd name="connsiteY3356" fmla="*/ 2951840 h 8402012"/>
              <a:gd name="connsiteX3357" fmla="*/ 19811783 w 21052571"/>
              <a:gd name="connsiteY3357" fmla="*/ 2939541 h 8402012"/>
              <a:gd name="connsiteX3358" fmla="*/ 19834839 w 21052571"/>
              <a:gd name="connsiteY3358" fmla="*/ 2924938 h 8402012"/>
              <a:gd name="connsiteX3359" fmla="*/ 17397799 w 21052571"/>
              <a:gd name="connsiteY3359" fmla="*/ 2924426 h 8402012"/>
              <a:gd name="connsiteX3360" fmla="*/ 17443739 w 21052571"/>
              <a:gd name="connsiteY3360" fmla="*/ 2980249 h 8402012"/>
              <a:gd name="connsiteX3361" fmla="*/ 17445823 w 21052571"/>
              <a:gd name="connsiteY3361" fmla="*/ 2986272 h 8402012"/>
              <a:gd name="connsiteX3362" fmla="*/ 17447899 w 21052571"/>
              <a:gd name="connsiteY3362" fmla="*/ 2971826 h 8402012"/>
              <a:gd name="connsiteX3363" fmla="*/ 17451619 w 21052571"/>
              <a:gd name="connsiteY3363" fmla="*/ 2974059 h 8402012"/>
              <a:gd name="connsiteX3364" fmla="*/ 17485319 w 21052571"/>
              <a:gd name="connsiteY3364" fmla="*/ 2953747 h 8402012"/>
              <a:gd name="connsiteX3365" fmla="*/ 17519095 w 21052571"/>
              <a:gd name="connsiteY3365" fmla="*/ 2948875 h 8402012"/>
              <a:gd name="connsiteX3366" fmla="*/ 17715739 w 21052571"/>
              <a:gd name="connsiteY3366" fmla="*/ 3064347 h 8402012"/>
              <a:gd name="connsiteX3367" fmla="*/ 17587343 w 21052571"/>
              <a:gd name="connsiteY3367" fmla="*/ 3103452 h 8402012"/>
              <a:gd name="connsiteX3368" fmla="*/ 17516939 w 21052571"/>
              <a:gd name="connsiteY3368" fmla="*/ 3050637 h 8402012"/>
              <a:gd name="connsiteX3369" fmla="*/ 17459839 w 21052571"/>
              <a:gd name="connsiteY3369" fmla="*/ 2984049 h 8402012"/>
              <a:gd name="connsiteX3370" fmla="*/ 17447899 w 21052571"/>
              <a:gd name="connsiteY3370" fmla="*/ 3003900 h 8402012"/>
              <a:gd name="connsiteX3371" fmla="*/ 17447139 w 21052571"/>
              <a:gd name="connsiteY3371" fmla="*/ 2998318 h 8402012"/>
              <a:gd name="connsiteX3372" fmla="*/ 17408191 w 21052571"/>
              <a:gd name="connsiteY3372" fmla="*/ 2987359 h 8402012"/>
              <a:gd name="connsiteX3373" fmla="*/ 17366079 w 21052571"/>
              <a:gd name="connsiteY3373" fmla="*/ 2980249 h 8402012"/>
              <a:gd name="connsiteX3374" fmla="*/ 17397799 w 21052571"/>
              <a:gd name="connsiteY3374" fmla="*/ 2924426 h 8402012"/>
              <a:gd name="connsiteX3375" fmla="*/ 18394599 w 21052571"/>
              <a:gd name="connsiteY3375" fmla="*/ 2919691 h 8402012"/>
              <a:gd name="connsiteX3376" fmla="*/ 18431463 w 21052571"/>
              <a:gd name="connsiteY3376" fmla="*/ 2940002 h 8402012"/>
              <a:gd name="connsiteX3377" fmla="*/ 18394599 w 21052571"/>
              <a:gd name="connsiteY3377" fmla="*/ 2919691 h 8402012"/>
              <a:gd name="connsiteX3378" fmla="*/ 17242847 w 21052571"/>
              <a:gd name="connsiteY3378" fmla="*/ 2919691 h 8402012"/>
              <a:gd name="connsiteX3379" fmla="*/ 17312875 w 21052571"/>
              <a:gd name="connsiteY3379" fmla="*/ 2939596 h 8402012"/>
              <a:gd name="connsiteX3380" fmla="*/ 17242847 w 21052571"/>
              <a:gd name="connsiteY3380" fmla="*/ 2919691 h 8402012"/>
              <a:gd name="connsiteX3381" fmla="*/ 19711223 w 21052571"/>
              <a:gd name="connsiteY3381" fmla="*/ 2919688 h 8402012"/>
              <a:gd name="connsiteX3382" fmla="*/ 19674331 w 21052571"/>
              <a:gd name="connsiteY3382" fmla="*/ 2951282 h 8402012"/>
              <a:gd name="connsiteX3383" fmla="*/ 19711223 w 21052571"/>
              <a:gd name="connsiteY3383" fmla="*/ 2919688 h 8402012"/>
              <a:gd name="connsiteX3384" fmla="*/ 18693203 w 21052571"/>
              <a:gd name="connsiteY3384" fmla="*/ 2919688 h 8402012"/>
              <a:gd name="connsiteX3385" fmla="*/ 18730095 w 21052571"/>
              <a:gd name="connsiteY3385" fmla="*/ 2938645 h 8402012"/>
              <a:gd name="connsiteX3386" fmla="*/ 18693203 w 21052571"/>
              <a:gd name="connsiteY3386" fmla="*/ 2919688 h 8402012"/>
              <a:gd name="connsiteX3387" fmla="*/ 17767927 w 21052571"/>
              <a:gd name="connsiteY3387" fmla="*/ 2919688 h 8402012"/>
              <a:gd name="connsiteX3388" fmla="*/ 17731035 w 21052571"/>
              <a:gd name="connsiteY3388" fmla="*/ 2951284 h 8402012"/>
              <a:gd name="connsiteX3389" fmla="*/ 17767927 w 21052571"/>
              <a:gd name="connsiteY3389" fmla="*/ 2919688 h 8402012"/>
              <a:gd name="connsiteX3390" fmla="*/ 14564890 w 21052571"/>
              <a:gd name="connsiteY3390" fmla="*/ 2919688 h 8402012"/>
              <a:gd name="connsiteX3391" fmla="*/ 14601782 w 21052571"/>
              <a:gd name="connsiteY3391" fmla="*/ 2951284 h 8402012"/>
              <a:gd name="connsiteX3392" fmla="*/ 14564890 w 21052571"/>
              <a:gd name="connsiteY3392" fmla="*/ 2919688 h 8402012"/>
              <a:gd name="connsiteX3393" fmla="*/ 15973320 w 21052571"/>
              <a:gd name="connsiteY3393" fmla="*/ 2893469 h 8402012"/>
              <a:gd name="connsiteX3394" fmla="*/ 15999980 w 21052571"/>
              <a:gd name="connsiteY3394" fmla="*/ 2951785 h 8402012"/>
              <a:gd name="connsiteX3395" fmla="*/ 15962062 w 21052571"/>
              <a:gd name="connsiteY3395" fmla="*/ 2906428 h 8402012"/>
              <a:gd name="connsiteX3396" fmla="*/ 15973320 w 21052571"/>
              <a:gd name="connsiteY3396" fmla="*/ 2893469 h 8402012"/>
              <a:gd name="connsiteX3397" fmla="*/ 17529023 w 21052571"/>
              <a:gd name="connsiteY3397" fmla="*/ 2891759 h 8402012"/>
              <a:gd name="connsiteX3398" fmla="*/ 17545163 w 21052571"/>
              <a:gd name="connsiteY3398" fmla="*/ 2918658 h 8402012"/>
              <a:gd name="connsiteX3399" fmla="*/ 17508271 w 21052571"/>
              <a:gd name="connsiteY3399" fmla="*/ 2906362 h 8402012"/>
              <a:gd name="connsiteX3400" fmla="*/ 17529023 w 21052571"/>
              <a:gd name="connsiteY3400" fmla="*/ 2891759 h 8402012"/>
              <a:gd name="connsiteX3401" fmla="*/ 15059170 w 21052571"/>
              <a:gd name="connsiteY3401" fmla="*/ 2888758 h 8402012"/>
              <a:gd name="connsiteX3402" fmla="*/ 15075748 w 21052571"/>
              <a:gd name="connsiteY3402" fmla="*/ 2890082 h 8402012"/>
              <a:gd name="connsiteX3403" fmla="*/ 15019906 w 21052571"/>
              <a:gd name="connsiteY3403" fmla="*/ 2922718 h 8402012"/>
              <a:gd name="connsiteX3404" fmla="*/ 15059170 w 21052571"/>
              <a:gd name="connsiteY3404" fmla="*/ 2888758 h 8402012"/>
              <a:gd name="connsiteX3405" fmla="*/ 13732545 w 21052571"/>
              <a:gd name="connsiteY3405" fmla="*/ 2888327 h 8402012"/>
              <a:gd name="connsiteX3406" fmla="*/ 13732545 w 21052571"/>
              <a:gd name="connsiteY3406" fmla="*/ 2920566 h 8402012"/>
              <a:gd name="connsiteX3407" fmla="*/ 13732545 w 21052571"/>
              <a:gd name="connsiteY3407" fmla="*/ 2888327 h 8402012"/>
              <a:gd name="connsiteX3408" fmla="*/ 13675585 w 21052571"/>
              <a:gd name="connsiteY3408" fmla="*/ 2888327 h 8402012"/>
              <a:gd name="connsiteX3409" fmla="*/ 13680782 w 21052571"/>
              <a:gd name="connsiteY3409" fmla="*/ 2891501 h 8402012"/>
              <a:gd name="connsiteX3410" fmla="*/ 13676487 w 21052571"/>
              <a:gd name="connsiteY3410" fmla="*/ 2893083 h 8402012"/>
              <a:gd name="connsiteX3411" fmla="*/ 14787662 w 21052571"/>
              <a:gd name="connsiteY3411" fmla="*/ 2886509 h 8402012"/>
              <a:gd name="connsiteX3412" fmla="*/ 14814962 w 21052571"/>
              <a:gd name="connsiteY3412" fmla="*/ 2918618 h 8402012"/>
              <a:gd name="connsiteX3413" fmla="*/ 14787662 w 21052571"/>
              <a:gd name="connsiteY3413" fmla="*/ 2886509 h 8402012"/>
              <a:gd name="connsiteX3414" fmla="*/ 18905495 w 21052571"/>
              <a:gd name="connsiteY3414" fmla="*/ 2886509 h 8402012"/>
              <a:gd name="connsiteX3415" fmla="*/ 18887531 w 21052571"/>
              <a:gd name="connsiteY3415" fmla="*/ 2918616 h 8402012"/>
              <a:gd name="connsiteX3416" fmla="*/ 18905495 w 21052571"/>
              <a:gd name="connsiteY3416" fmla="*/ 2886509 h 8402012"/>
              <a:gd name="connsiteX3417" fmla="*/ 15824664 w 21052571"/>
              <a:gd name="connsiteY3417" fmla="*/ 2886509 h 8402012"/>
              <a:gd name="connsiteX3418" fmla="*/ 15806702 w 21052571"/>
              <a:gd name="connsiteY3418" fmla="*/ 2918617 h 8402012"/>
              <a:gd name="connsiteX3419" fmla="*/ 15824664 w 21052571"/>
              <a:gd name="connsiteY3419" fmla="*/ 2886509 h 8402012"/>
              <a:gd name="connsiteX3420" fmla="*/ 20540611 w 21052571"/>
              <a:gd name="connsiteY3420" fmla="*/ 2886508 h 8402012"/>
              <a:gd name="connsiteX3421" fmla="*/ 20527483 w 21052571"/>
              <a:gd name="connsiteY3421" fmla="*/ 2918616 h 8402012"/>
              <a:gd name="connsiteX3422" fmla="*/ 20540611 w 21052571"/>
              <a:gd name="connsiteY3422" fmla="*/ 2886508 h 8402012"/>
              <a:gd name="connsiteX3423" fmla="*/ 19773867 w 21052571"/>
              <a:gd name="connsiteY3423" fmla="*/ 2886508 h 8402012"/>
              <a:gd name="connsiteX3424" fmla="*/ 19810759 w 21052571"/>
              <a:gd name="connsiteY3424" fmla="*/ 2905773 h 8402012"/>
              <a:gd name="connsiteX3425" fmla="*/ 19798459 w 21052571"/>
              <a:gd name="connsiteY3425" fmla="*/ 2918616 h 8402012"/>
              <a:gd name="connsiteX3426" fmla="*/ 19773867 w 21052571"/>
              <a:gd name="connsiteY3426" fmla="*/ 2886508 h 8402012"/>
              <a:gd name="connsiteX3427" fmla="*/ 15322112 w 21052571"/>
              <a:gd name="connsiteY3427" fmla="*/ 2886507 h 8402012"/>
              <a:gd name="connsiteX3428" fmla="*/ 15322112 w 21052571"/>
              <a:gd name="connsiteY3428" fmla="*/ 2938724 h 8402012"/>
              <a:gd name="connsiteX3429" fmla="*/ 15308462 w 21052571"/>
              <a:gd name="connsiteY3429" fmla="*/ 2951777 h 8402012"/>
              <a:gd name="connsiteX3430" fmla="*/ 15322112 w 21052571"/>
              <a:gd name="connsiteY3430" fmla="*/ 2886507 h 8402012"/>
              <a:gd name="connsiteX3431" fmla="*/ 18636327 w 21052571"/>
              <a:gd name="connsiteY3431" fmla="*/ 2886505 h 8402012"/>
              <a:gd name="connsiteX3432" fmla="*/ 18673219 w 21052571"/>
              <a:gd name="connsiteY3432" fmla="*/ 2917249 h 8402012"/>
              <a:gd name="connsiteX3433" fmla="*/ 18636327 w 21052571"/>
              <a:gd name="connsiteY3433" fmla="*/ 2886505 h 8402012"/>
              <a:gd name="connsiteX3434" fmla="*/ 16195902 w 21052571"/>
              <a:gd name="connsiteY3434" fmla="*/ 2880282 h 8402012"/>
              <a:gd name="connsiteX3435" fmla="*/ 16355874 w 21052571"/>
              <a:gd name="connsiteY3435" fmla="*/ 2931780 h 8402012"/>
              <a:gd name="connsiteX3436" fmla="*/ 16625598 w 21052571"/>
              <a:gd name="connsiteY3436" fmla="*/ 3045891 h 8402012"/>
              <a:gd name="connsiteX3437" fmla="*/ 16599704 w 21052571"/>
              <a:gd name="connsiteY3437" fmla="*/ 3097079 h 8402012"/>
              <a:gd name="connsiteX3438" fmla="*/ 16542524 w 21052571"/>
              <a:gd name="connsiteY3438" fmla="*/ 3103477 h 8402012"/>
              <a:gd name="connsiteX3439" fmla="*/ 16426002 w 21052571"/>
              <a:gd name="connsiteY3439" fmla="*/ 3077884 h 8402012"/>
              <a:gd name="connsiteX3440" fmla="*/ 16380690 w 21052571"/>
              <a:gd name="connsiteY3440" fmla="*/ 3026695 h 8402012"/>
              <a:gd name="connsiteX3441" fmla="*/ 16317034 w 21052571"/>
              <a:gd name="connsiteY3441" fmla="*/ 3026695 h 8402012"/>
              <a:gd name="connsiteX3442" fmla="*/ 16187568 w 21052571"/>
              <a:gd name="connsiteY3442" fmla="*/ 3001100 h 8402012"/>
              <a:gd name="connsiteX3443" fmla="*/ 16200514 w 21052571"/>
              <a:gd name="connsiteY3443" fmla="*/ 2981904 h 8402012"/>
              <a:gd name="connsiteX3444" fmla="*/ 16130386 w 21052571"/>
              <a:gd name="connsiteY3444" fmla="*/ 2970173 h 8402012"/>
              <a:gd name="connsiteX3445" fmla="*/ 16072126 w 21052571"/>
              <a:gd name="connsiteY3445" fmla="*/ 2906187 h 8402012"/>
              <a:gd name="connsiteX3446" fmla="*/ 16141950 w 21052571"/>
              <a:gd name="connsiteY3446" fmla="*/ 2880492 h 8402012"/>
              <a:gd name="connsiteX3447" fmla="*/ 16195902 w 21052571"/>
              <a:gd name="connsiteY3447" fmla="*/ 2880282 h 8402012"/>
              <a:gd name="connsiteX3448" fmla="*/ 19605003 w 21052571"/>
              <a:gd name="connsiteY3448" fmla="*/ 2872561 h 8402012"/>
              <a:gd name="connsiteX3449" fmla="*/ 19649571 w 21052571"/>
              <a:gd name="connsiteY3449" fmla="*/ 2889788 h 8402012"/>
              <a:gd name="connsiteX3450" fmla="*/ 19595851 w 21052571"/>
              <a:gd name="connsiteY3450" fmla="*/ 2922088 h 8402012"/>
              <a:gd name="connsiteX3451" fmla="*/ 19592455 w 21052571"/>
              <a:gd name="connsiteY3451" fmla="*/ 2919462 h 8402012"/>
              <a:gd name="connsiteX3452" fmla="*/ 19583775 w 21052571"/>
              <a:gd name="connsiteY3452" fmla="*/ 2929354 h 8402012"/>
              <a:gd name="connsiteX3453" fmla="*/ 19574795 w 21052571"/>
              <a:gd name="connsiteY3453" fmla="*/ 2919115 h 8402012"/>
              <a:gd name="connsiteX3454" fmla="*/ 19579283 w 21052571"/>
              <a:gd name="connsiteY3454" fmla="*/ 2912398 h 8402012"/>
              <a:gd name="connsiteX3455" fmla="*/ 19582447 w 21052571"/>
              <a:gd name="connsiteY3455" fmla="*/ 2911723 h 8402012"/>
              <a:gd name="connsiteX3456" fmla="*/ 19579539 w 21052571"/>
              <a:gd name="connsiteY3456" fmla="*/ 2909476 h 8402012"/>
              <a:gd name="connsiteX3457" fmla="*/ 19605003 w 21052571"/>
              <a:gd name="connsiteY3457" fmla="*/ 2872561 h 8402012"/>
              <a:gd name="connsiteX3458" fmla="*/ 15218912 w 21052571"/>
              <a:gd name="connsiteY3458" fmla="*/ 2867551 h 8402012"/>
              <a:gd name="connsiteX3459" fmla="*/ 15265268 w 21052571"/>
              <a:gd name="connsiteY3459" fmla="*/ 2886990 h 8402012"/>
              <a:gd name="connsiteX3460" fmla="*/ 15252024 w 21052571"/>
              <a:gd name="connsiteY3460" fmla="*/ 2951785 h 8402012"/>
              <a:gd name="connsiteX3461" fmla="*/ 15185798 w 21052571"/>
              <a:gd name="connsiteY3461" fmla="*/ 2938827 h 8402012"/>
              <a:gd name="connsiteX3462" fmla="*/ 15218912 w 21052571"/>
              <a:gd name="connsiteY3462" fmla="*/ 2867551 h 8402012"/>
              <a:gd name="connsiteX3463" fmla="*/ 18602123 w 21052571"/>
              <a:gd name="connsiteY3463" fmla="*/ 2864682 h 8402012"/>
              <a:gd name="connsiteX3464" fmla="*/ 18565231 w 21052571"/>
              <a:gd name="connsiteY3464" fmla="*/ 2891134 h 8402012"/>
              <a:gd name="connsiteX3465" fmla="*/ 18602123 w 21052571"/>
              <a:gd name="connsiteY3465" fmla="*/ 2864682 h 8402012"/>
              <a:gd name="connsiteX3466" fmla="*/ 14076700 w 21052571"/>
              <a:gd name="connsiteY3466" fmla="*/ 2864216 h 8402012"/>
              <a:gd name="connsiteX3467" fmla="*/ 14113564 w 21052571"/>
              <a:gd name="connsiteY3467" fmla="*/ 2888811 h 8402012"/>
              <a:gd name="connsiteX3468" fmla="*/ 14076700 w 21052571"/>
              <a:gd name="connsiteY3468" fmla="*/ 2864216 h 8402012"/>
              <a:gd name="connsiteX3469" fmla="*/ 13578001 w 21052571"/>
              <a:gd name="connsiteY3469" fmla="*/ 2864216 h 8402012"/>
              <a:gd name="connsiteX3470" fmla="*/ 13541109 w 21052571"/>
              <a:gd name="connsiteY3470" fmla="*/ 2888811 h 8402012"/>
              <a:gd name="connsiteX3471" fmla="*/ 13578001 w 21052571"/>
              <a:gd name="connsiteY3471" fmla="*/ 2864216 h 8402012"/>
              <a:gd name="connsiteX3472" fmla="*/ 16056876 w 21052571"/>
              <a:gd name="connsiteY3472" fmla="*/ 2862810 h 8402012"/>
              <a:gd name="connsiteX3473" fmla="*/ 16044468 w 21052571"/>
              <a:gd name="connsiteY3473" fmla="*/ 2921552 h 8402012"/>
              <a:gd name="connsiteX3474" fmla="*/ 16001034 w 21052571"/>
              <a:gd name="connsiteY3474" fmla="*/ 2882392 h 8402012"/>
              <a:gd name="connsiteX3475" fmla="*/ 16056876 w 21052571"/>
              <a:gd name="connsiteY3475" fmla="*/ 2862810 h 8402012"/>
              <a:gd name="connsiteX3476" fmla="*/ 17451391 w 21052571"/>
              <a:gd name="connsiteY3476" fmla="*/ 2862808 h 8402012"/>
              <a:gd name="connsiteX3477" fmla="*/ 17507235 w 21052571"/>
              <a:gd name="connsiteY3477" fmla="*/ 2876034 h 8402012"/>
              <a:gd name="connsiteX3478" fmla="*/ 17451391 w 21052571"/>
              <a:gd name="connsiteY3478" fmla="*/ 2862808 h 8402012"/>
              <a:gd name="connsiteX3479" fmla="*/ 15697688 w 21052571"/>
              <a:gd name="connsiteY3479" fmla="*/ 2862808 h 8402012"/>
              <a:gd name="connsiteX3480" fmla="*/ 15715650 w 21052571"/>
              <a:gd name="connsiteY3480" fmla="*/ 2890107 h 8402012"/>
              <a:gd name="connsiteX3481" fmla="*/ 15697688 w 21052571"/>
              <a:gd name="connsiteY3481" fmla="*/ 2862808 h 8402012"/>
              <a:gd name="connsiteX3482" fmla="*/ 11828129 w 21052571"/>
              <a:gd name="connsiteY3482" fmla="*/ 2862535 h 8402012"/>
              <a:gd name="connsiteX3483" fmla="*/ 11846399 w 21052571"/>
              <a:gd name="connsiteY3483" fmla="*/ 2888327 h 8402012"/>
              <a:gd name="connsiteX3484" fmla="*/ 11828129 w 21052571"/>
              <a:gd name="connsiteY3484" fmla="*/ 2862535 h 8402012"/>
              <a:gd name="connsiteX3485" fmla="*/ 19230975 w 21052571"/>
              <a:gd name="connsiteY3485" fmla="*/ 2859636 h 8402012"/>
              <a:gd name="connsiteX3486" fmla="*/ 19298819 w 21052571"/>
              <a:gd name="connsiteY3486" fmla="*/ 2904400 h 8402012"/>
              <a:gd name="connsiteX3487" fmla="*/ 19209835 w 21052571"/>
              <a:gd name="connsiteY3487" fmla="*/ 2872568 h 8402012"/>
              <a:gd name="connsiteX3488" fmla="*/ 19230975 w 21052571"/>
              <a:gd name="connsiteY3488" fmla="*/ 2859636 h 8402012"/>
              <a:gd name="connsiteX3489" fmla="*/ 15155756 w 21052571"/>
              <a:gd name="connsiteY3489" fmla="*/ 2857099 h 8402012"/>
              <a:gd name="connsiteX3490" fmla="*/ 15185898 w 21052571"/>
              <a:gd name="connsiteY3490" fmla="*/ 2870343 h 8402012"/>
              <a:gd name="connsiteX3491" fmla="*/ 15166346 w 21052571"/>
              <a:gd name="connsiteY3491" fmla="*/ 2916699 h 8402012"/>
              <a:gd name="connsiteX3492" fmla="*/ 15095742 w 21052571"/>
              <a:gd name="connsiteY3492" fmla="*/ 2923322 h 8402012"/>
              <a:gd name="connsiteX3493" fmla="*/ 15120726 w 21052571"/>
              <a:gd name="connsiteY3493" fmla="*/ 2863721 h 8402012"/>
              <a:gd name="connsiteX3494" fmla="*/ 15155756 w 21052571"/>
              <a:gd name="connsiteY3494" fmla="*/ 2857099 h 8402012"/>
              <a:gd name="connsiteX3495" fmla="*/ 14905535 w 21052571"/>
              <a:gd name="connsiteY3495" fmla="*/ 2855416 h 8402012"/>
              <a:gd name="connsiteX3496" fmla="*/ 14933504 w 21052571"/>
              <a:gd name="connsiteY3496" fmla="*/ 2855416 h 8402012"/>
              <a:gd name="connsiteX3497" fmla="*/ 14882454 w 21052571"/>
              <a:gd name="connsiteY3497" fmla="*/ 2875890 h 8402012"/>
              <a:gd name="connsiteX3498" fmla="*/ 14905535 w 21052571"/>
              <a:gd name="connsiteY3498" fmla="*/ 2855416 h 8402012"/>
              <a:gd name="connsiteX3499" fmla="*/ 13028326 w 21052571"/>
              <a:gd name="connsiteY3499" fmla="*/ 2853810 h 8402012"/>
              <a:gd name="connsiteX3500" fmla="*/ 13075510 w 21052571"/>
              <a:gd name="connsiteY3500" fmla="*/ 2860290 h 8402012"/>
              <a:gd name="connsiteX3501" fmla="*/ 12996041 w 21052571"/>
              <a:gd name="connsiteY3501" fmla="*/ 2886208 h 8402012"/>
              <a:gd name="connsiteX3502" fmla="*/ 13028326 w 21052571"/>
              <a:gd name="connsiteY3502" fmla="*/ 2853810 h 8402012"/>
              <a:gd name="connsiteX3503" fmla="*/ 15960480 w 21052571"/>
              <a:gd name="connsiteY3503" fmla="*/ 2843852 h 8402012"/>
              <a:gd name="connsiteX3504" fmla="*/ 15966800 w 21052571"/>
              <a:gd name="connsiteY3504" fmla="*/ 2864325 h 8402012"/>
              <a:gd name="connsiteX3505" fmla="*/ 15960480 w 21052571"/>
              <a:gd name="connsiteY3505" fmla="*/ 2843852 h 8402012"/>
              <a:gd name="connsiteX3506" fmla="*/ 17972311 w 21052571"/>
              <a:gd name="connsiteY3506" fmla="*/ 2843851 h 8402012"/>
              <a:gd name="connsiteX3507" fmla="*/ 18075947 w 21052571"/>
              <a:gd name="connsiteY3507" fmla="*/ 2888087 h 8402012"/>
              <a:gd name="connsiteX3508" fmla="*/ 17965767 w 21052571"/>
              <a:gd name="connsiteY3508" fmla="*/ 2907045 h 8402012"/>
              <a:gd name="connsiteX3509" fmla="*/ 17972311 w 21052571"/>
              <a:gd name="connsiteY3509" fmla="*/ 2843851 h 8402012"/>
              <a:gd name="connsiteX3510" fmla="*/ 19208739 w 21052571"/>
              <a:gd name="connsiteY3510" fmla="*/ 2843848 h 8402012"/>
              <a:gd name="connsiteX3511" fmla="*/ 19195615 w 21052571"/>
              <a:gd name="connsiteY3511" fmla="*/ 2861809 h 8402012"/>
              <a:gd name="connsiteX3512" fmla="*/ 19208739 w 21052571"/>
              <a:gd name="connsiteY3512" fmla="*/ 2843848 h 8402012"/>
              <a:gd name="connsiteX3513" fmla="*/ 12033401 w 21052571"/>
              <a:gd name="connsiteY3513" fmla="*/ 2830301 h 8402012"/>
              <a:gd name="connsiteX3514" fmla="*/ 12051672 w 21052571"/>
              <a:gd name="connsiteY3514" fmla="*/ 2862535 h 8402012"/>
              <a:gd name="connsiteX3515" fmla="*/ 12033401 w 21052571"/>
              <a:gd name="connsiteY3515" fmla="*/ 2830301 h 8402012"/>
              <a:gd name="connsiteX3516" fmla="*/ 17110131 w 21052571"/>
              <a:gd name="connsiteY3516" fmla="*/ 2829636 h 8402012"/>
              <a:gd name="connsiteX3517" fmla="*/ 17193079 w 21052571"/>
              <a:gd name="connsiteY3517" fmla="*/ 2842347 h 8402012"/>
              <a:gd name="connsiteX3518" fmla="*/ 17148911 w 21052571"/>
              <a:gd name="connsiteY3518" fmla="*/ 2918627 h 8402012"/>
              <a:gd name="connsiteX3519" fmla="*/ 17110131 w 21052571"/>
              <a:gd name="connsiteY3519" fmla="*/ 2829636 h 8402012"/>
              <a:gd name="connsiteX3520" fmla="*/ 19711247 w 21052571"/>
              <a:gd name="connsiteY3520" fmla="*/ 2829631 h 8402012"/>
              <a:gd name="connsiteX3521" fmla="*/ 19693287 w 21052571"/>
              <a:gd name="connsiteY3521" fmla="*/ 2861738 h 8402012"/>
              <a:gd name="connsiteX3522" fmla="*/ 19711247 w 21052571"/>
              <a:gd name="connsiteY3522" fmla="*/ 2829631 h 8402012"/>
              <a:gd name="connsiteX3523" fmla="*/ 20488539 w 21052571"/>
              <a:gd name="connsiteY3523" fmla="*/ 2829626 h 8402012"/>
              <a:gd name="connsiteX3524" fmla="*/ 20451647 w 21052571"/>
              <a:gd name="connsiteY3524" fmla="*/ 2860369 h 8402012"/>
              <a:gd name="connsiteX3525" fmla="*/ 20488539 w 21052571"/>
              <a:gd name="connsiteY3525" fmla="*/ 2829626 h 8402012"/>
              <a:gd name="connsiteX3526" fmla="*/ 10620404 w 21052571"/>
              <a:gd name="connsiteY3526" fmla="*/ 2827080 h 8402012"/>
              <a:gd name="connsiteX3527" fmla="*/ 10601865 w 21052571"/>
              <a:gd name="connsiteY3527" fmla="*/ 2862535 h 8402012"/>
              <a:gd name="connsiteX3528" fmla="*/ 10653451 w 21052571"/>
              <a:gd name="connsiteY3528" fmla="*/ 2830301 h 8402012"/>
              <a:gd name="connsiteX3529" fmla="*/ 10620404 w 21052571"/>
              <a:gd name="connsiteY3529" fmla="*/ 2827080 h 8402012"/>
              <a:gd name="connsiteX3530" fmla="*/ 17386475 w 21052571"/>
              <a:gd name="connsiteY3530" fmla="*/ 2825331 h 8402012"/>
              <a:gd name="connsiteX3531" fmla="*/ 17412411 w 21052571"/>
              <a:gd name="connsiteY3531" fmla="*/ 2828639 h 8402012"/>
              <a:gd name="connsiteX3532" fmla="*/ 17412411 w 21052571"/>
              <a:gd name="connsiteY3532" fmla="*/ 2861705 h 8402012"/>
              <a:gd name="connsiteX3533" fmla="*/ 17361339 w 21052571"/>
              <a:gd name="connsiteY3533" fmla="*/ 2841864 h 8402012"/>
              <a:gd name="connsiteX3534" fmla="*/ 17386475 w 21052571"/>
              <a:gd name="connsiteY3534" fmla="*/ 2825331 h 8402012"/>
              <a:gd name="connsiteX3535" fmla="*/ 11956021 w 21052571"/>
              <a:gd name="connsiteY3535" fmla="*/ 2822248 h 8402012"/>
              <a:gd name="connsiteX3536" fmla="*/ 11897986 w 21052571"/>
              <a:gd name="connsiteY3536" fmla="*/ 2830301 h 8402012"/>
              <a:gd name="connsiteX3537" fmla="*/ 11994711 w 21052571"/>
              <a:gd name="connsiteY3537" fmla="*/ 2862535 h 8402012"/>
              <a:gd name="connsiteX3538" fmla="*/ 11956021 w 21052571"/>
              <a:gd name="connsiteY3538" fmla="*/ 2822248 h 8402012"/>
              <a:gd name="connsiteX3539" fmla="*/ 15870978 w 21052571"/>
              <a:gd name="connsiteY3539" fmla="*/ 2820033 h 8402012"/>
              <a:gd name="connsiteX3540" fmla="*/ 15962034 w 21052571"/>
              <a:gd name="connsiteY3540" fmla="*/ 2874477 h 8402012"/>
              <a:gd name="connsiteX3541" fmla="*/ 15915670 w 21052571"/>
              <a:gd name="connsiteY3541" fmla="*/ 2877247 h 8402012"/>
              <a:gd name="connsiteX3542" fmla="*/ 15917266 w 21052571"/>
              <a:gd name="connsiteY3542" fmla="*/ 2886254 h 8402012"/>
              <a:gd name="connsiteX3543" fmla="*/ 15922280 w 21052571"/>
              <a:gd name="connsiteY3543" fmla="*/ 2883449 h 8402012"/>
              <a:gd name="connsiteX3544" fmla="*/ 15923202 w 21052571"/>
              <a:gd name="connsiteY3544" fmla="*/ 2904219 h 8402012"/>
              <a:gd name="connsiteX3545" fmla="*/ 15923194 w 21052571"/>
              <a:gd name="connsiteY3545" fmla="*/ 2904270 h 8402012"/>
              <a:gd name="connsiteX3546" fmla="*/ 15924200 w 21052571"/>
              <a:gd name="connsiteY3546" fmla="*/ 2907288 h 8402012"/>
              <a:gd name="connsiteX3547" fmla="*/ 15922796 w 21052571"/>
              <a:gd name="connsiteY3547" fmla="*/ 2906383 h 8402012"/>
              <a:gd name="connsiteX3548" fmla="*/ 15922280 w 21052571"/>
              <a:gd name="connsiteY3548" fmla="*/ 2909137 h 8402012"/>
              <a:gd name="connsiteX3549" fmla="*/ 15920932 w 21052571"/>
              <a:gd name="connsiteY3549" fmla="*/ 2905181 h 8402012"/>
              <a:gd name="connsiteX3550" fmla="*/ 15877176 w 21052571"/>
              <a:gd name="connsiteY3550" fmla="*/ 2876938 h 8402012"/>
              <a:gd name="connsiteX3551" fmla="*/ 15839882 w 21052571"/>
              <a:gd name="connsiteY3551" fmla="*/ 2821983 h 8402012"/>
              <a:gd name="connsiteX3552" fmla="*/ 15870978 w 21052571"/>
              <a:gd name="connsiteY3552" fmla="*/ 2820033 h 8402012"/>
              <a:gd name="connsiteX3553" fmla="*/ 17348759 w 21052571"/>
              <a:gd name="connsiteY3553" fmla="*/ 2811050 h 8402012"/>
              <a:gd name="connsiteX3554" fmla="*/ 17360243 w 21052571"/>
              <a:gd name="connsiteY3554" fmla="*/ 2819586 h 8402012"/>
              <a:gd name="connsiteX3555" fmla="*/ 17347119 w 21052571"/>
              <a:gd name="connsiteY3555" fmla="*/ 2833234 h 8402012"/>
              <a:gd name="connsiteX3556" fmla="*/ 17348759 w 21052571"/>
              <a:gd name="connsiteY3556" fmla="*/ 2811050 h 8402012"/>
              <a:gd name="connsiteX3557" fmla="*/ 14763053 w 21052571"/>
              <a:gd name="connsiteY3557" fmla="*/ 2801454 h 8402012"/>
              <a:gd name="connsiteX3558" fmla="*/ 14843473 w 21052571"/>
              <a:gd name="connsiteY3558" fmla="*/ 2844944 h 8402012"/>
              <a:gd name="connsiteX3559" fmla="*/ 14754147 w 21052571"/>
              <a:gd name="connsiteY3559" fmla="*/ 2858068 h 8402012"/>
              <a:gd name="connsiteX3560" fmla="*/ 14678645 w 21052571"/>
              <a:gd name="connsiteY3560" fmla="*/ 2812121 h 8402012"/>
              <a:gd name="connsiteX3561" fmla="*/ 14763053 w 21052571"/>
              <a:gd name="connsiteY3561" fmla="*/ 2801454 h 8402012"/>
              <a:gd name="connsiteX3562" fmla="*/ 10692142 w 21052571"/>
              <a:gd name="connsiteY3562" fmla="*/ 2798035 h 8402012"/>
              <a:gd name="connsiteX3563" fmla="*/ 10672797 w 21052571"/>
              <a:gd name="connsiteY3563" fmla="*/ 2830301 h 8402012"/>
              <a:gd name="connsiteX3564" fmla="*/ 10692142 w 21052571"/>
              <a:gd name="connsiteY3564" fmla="*/ 2798035 h 8402012"/>
              <a:gd name="connsiteX3565" fmla="*/ 17052179 w 21052571"/>
              <a:gd name="connsiteY3565" fmla="*/ 2796444 h 8402012"/>
              <a:gd name="connsiteX3566" fmla="*/ 17052179 w 21052571"/>
              <a:gd name="connsiteY3566" fmla="*/ 2860116 h 8402012"/>
              <a:gd name="connsiteX3567" fmla="*/ 17001547 w 21052571"/>
              <a:gd name="connsiteY3567" fmla="*/ 2853749 h 8402012"/>
              <a:gd name="connsiteX3568" fmla="*/ 17052179 w 21052571"/>
              <a:gd name="connsiteY3568" fmla="*/ 2796444 h 8402012"/>
              <a:gd name="connsiteX3569" fmla="*/ 19654371 w 21052571"/>
              <a:gd name="connsiteY3569" fmla="*/ 2796442 h 8402012"/>
              <a:gd name="connsiteX3570" fmla="*/ 19636407 w 21052571"/>
              <a:gd name="connsiteY3570" fmla="*/ 2828557 h 8402012"/>
              <a:gd name="connsiteX3571" fmla="*/ 19654371 w 21052571"/>
              <a:gd name="connsiteY3571" fmla="*/ 2796442 h 8402012"/>
              <a:gd name="connsiteX3572" fmla="*/ 19228795 w 21052571"/>
              <a:gd name="connsiteY3572" fmla="*/ 2796442 h 8402012"/>
              <a:gd name="connsiteX3573" fmla="*/ 19241923 w 21052571"/>
              <a:gd name="connsiteY3573" fmla="*/ 2828557 h 8402012"/>
              <a:gd name="connsiteX3574" fmla="*/ 19228795 w 21052571"/>
              <a:gd name="connsiteY3574" fmla="*/ 2796442 h 8402012"/>
              <a:gd name="connsiteX3575" fmla="*/ 17317611 w 21052571"/>
              <a:gd name="connsiteY3575" fmla="*/ 2796442 h 8402012"/>
              <a:gd name="connsiteX3576" fmla="*/ 17285503 w 21052571"/>
              <a:gd name="connsiteY3576" fmla="*/ 2827196 h 8402012"/>
              <a:gd name="connsiteX3577" fmla="*/ 17317611 w 21052571"/>
              <a:gd name="connsiteY3577" fmla="*/ 2796442 h 8402012"/>
              <a:gd name="connsiteX3578" fmla="*/ 15356430 w 21052571"/>
              <a:gd name="connsiteY3578" fmla="*/ 2786970 h 8402012"/>
              <a:gd name="connsiteX3579" fmla="*/ 15580966 w 21052571"/>
              <a:gd name="connsiteY3579" fmla="*/ 2806825 h 8402012"/>
              <a:gd name="connsiteX3580" fmla="*/ 15677656 w 21052571"/>
              <a:gd name="connsiteY3580" fmla="*/ 2866442 h 8402012"/>
              <a:gd name="connsiteX3581" fmla="*/ 15561628 w 21052571"/>
              <a:gd name="connsiteY3581" fmla="*/ 2866442 h 8402012"/>
              <a:gd name="connsiteX3582" fmla="*/ 15356430 w 21052571"/>
              <a:gd name="connsiteY3582" fmla="*/ 2786970 h 8402012"/>
              <a:gd name="connsiteX3583" fmla="*/ 16981959 w 21052571"/>
              <a:gd name="connsiteY3583" fmla="*/ 2778778 h 8402012"/>
              <a:gd name="connsiteX3584" fmla="*/ 16994871 w 21052571"/>
              <a:gd name="connsiteY3584" fmla="*/ 2790923 h 8402012"/>
              <a:gd name="connsiteX3585" fmla="*/ 16944243 w 21052571"/>
              <a:gd name="connsiteY3585" fmla="*/ 2829808 h 8402012"/>
              <a:gd name="connsiteX3586" fmla="*/ 16981959 w 21052571"/>
              <a:gd name="connsiteY3586" fmla="*/ 2778778 h 8402012"/>
              <a:gd name="connsiteX3587" fmla="*/ 19129259 w 21052571"/>
              <a:gd name="connsiteY3587" fmla="*/ 2772745 h 8402012"/>
              <a:gd name="connsiteX3588" fmla="*/ 19147219 w 21052571"/>
              <a:gd name="connsiteY3588" fmla="*/ 2800041 h 8402012"/>
              <a:gd name="connsiteX3589" fmla="*/ 19129259 w 21052571"/>
              <a:gd name="connsiteY3589" fmla="*/ 2772745 h 8402012"/>
              <a:gd name="connsiteX3590" fmla="*/ 17260751 w 21052571"/>
              <a:gd name="connsiteY3590" fmla="*/ 2772744 h 8402012"/>
              <a:gd name="connsiteX3591" fmla="*/ 17260751 w 21052571"/>
              <a:gd name="connsiteY3591" fmla="*/ 2828593 h 8402012"/>
              <a:gd name="connsiteX3592" fmla="*/ 17222835 w 21052571"/>
              <a:gd name="connsiteY3592" fmla="*/ 2828593 h 8402012"/>
              <a:gd name="connsiteX3593" fmla="*/ 17204927 w 21052571"/>
              <a:gd name="connsiteY3593" fmla="*/ 2791359 h 8402012"/>
              <a:gd name="connsiteX3594" fmla="*/ 17260751 w 21052571"/>
              <a:gd name="connsiteY3594" fmla="*/ 2772744 h 8402012"/>
              <a:gd name="connsiteX3595" fmla="*/ 15730866 w 21052571"/>
              <a:gd name="connsiteY3595" fmla="*/ 2772744 h 8402012"/>
              <a:gd name="connsiteX3596" fmla="*/ 15819850 w 21052571"/>
              <a:gd name="connsiteY3596" fmla="*/ 2797558 h 8402012"/>
              <a:gd name="connsiteX3597" fmla="*/ 15730866 w 21052571"/>
              <a:gd name="connsiteY3597" fmla="*/ 2828593 h 8402012"/>
              <a:gd name="connsiteX3598" fmla="*/ 15730866 w 21052571"/>
              <a:gd name="connsiteY3598" fmla="*/ 2772744 h 8402012"/>
              <a:gd name="connsiteX3599" fmla="*/ 19090347 w 21052571"/>
              <a:gd name="connsiteY3599" fmla="*/ 2772744 h 8402012"/>
              <a:gd name="connsiteX3600" fmla="*/ 19072383 w 21052571"/>
              <a:gd name="connsiteY3600" fmla="*/ 2828593 h 8402012"/>
              <a:gd name="connsiteX3601" fmla="*/ 19090347 w 21052571"/>
              <a:gd name="connsiteY3601" fmla="*/ 2772744 h 8402012"/>
              <a:gd name="connsiteX3602" fmla="*/ 19595243 w 21052571"/>
              <a:gd name="connsiteY3602" fmla="*/ 2770102 h 8402012"/>
              <a:gd name="connsiteX3603" fmla="*/ 19625827 w 21052571"/>
              <a:gd name="connsiteY3603" fmla="*/ 2771753 h 8402012"/>
              <a:gd name="connsiteX3604" fmla="*/ 19579535 w 21052571"/>
              <a:gd name="connsiteY3604" fmla="*/ 2798205 h 8402012"/>
              <a:gd name="connsiteX3605" fmla="*/ 19595243 w 21052571"/>
              <a:gd name="connsiteY3605" fmla="*/ 2770102 h 8402012"/>
              <a:gd name="connsiteX3606" fmla="*/ 17184943 w 21052571"/>
              <a:gd name="connsiteY3606" fmla="*/ 2741601 h 8402012"/>
              <a:gd name="connsiteX3607" fmla="*/ 17148051 w 21052571"/>
              <a:gd name="connsiteY3607" fmla="*/ 2774327 h 8402012"/>
              <a:gd name="connsiteX3608" fmla="*/ 17184943 w 21052571"/>
              <a:gd name="connsiteY3608" fmla="*/ 2741601 h 8402012"/>
              <a:gd name="connsiteX3609" fmla="*/ 15184802 w 21052571"/>
              <a:gd name="connsiteY3609" fmla="*/ 2739568 h 8402012"/>
              <a:gd name="connsiteX3610" fmla="*/ 15166838 w 21052571"/>
              <a:gd name="connsiteY3610" fmla="*/ 2771638 h 8402012"/>
              <a:gd name="connsiteX3611" fmla="*/ 15184802 w 21052571"/>
              <a:gd name="connsiteY3611" fmla="*/ 2739568 h 8402012"/>
              <a:gd name="connsiteX3612" fmla="*/ 17730039 w 21052571"/>
              <a:gd name="connsiteY3612" fmla="*/ 2739568 h 8402012"/>
              <a:gd name="connsiteX3613" fmla="*/ 17712075 w 21052571"/>
              <a:gd name="connsiteY3613" fmla="*/ 2771638 h 8402012"/>
              <a:gd name="connsiteX3614" fmla="*/ 17730039 w 21052571"/>
              <a:gd name="connsiteY3614" fmla="*/ 2739568 h 8402012"/>
              <a:gd name="connsiteX3615" fmla="*/ 12595215 w 21052571"/>
              <a:gd name="connsiteY3615" fmla="*/ 2737736 h 8402012"/>
              <a:gd name="connsiteX3616" fmla="*/ 12558943 w 21052571"/>
              <a:gd name="connsiteY3616" fmla="*/ 2741094 h 8402012"/>
              <a:gd name="connsiteX3617" fmla="*/ 12616978 w 21052571"/>
              <a:gd name="connsiteY3617" fmla="*/ 2772256 h 8402012"/>
              <a:gd name="connsiteX3618" fmla="*/ 12595215 w 21052571"/>
              <a:gd name="connsiteY3618" fmla="*/ 2737736 h 8402012"/>
              <a:gd name="connsiteX3619" fmla="*/ 19019643 w 21052571"/>
              <a:gd name="connsiteY3619" fmla="*/ 2736633 h 8402012"/>
              <a:gd name="connsiteX3620" fmla="*/ 19052363 w 21052571"/>
              <a:gd name="connsiteY3620" fmla="*/ 2739999 h 8402012"/>
              <a:gd name="connsiteX3621" fmla="*/ 19001287 w 21052571"/>
              <a:gd name="connsiteY3621" fmla="*/ 2771235 h 8402012"/>
              <a:gd name="connsiteX3622" fmla="*/ 19019643 w 21052571"/>
              <a:gd name="connsiteY3622" fmla="*/ 2736633 h 8402012"/>
              <a:gd name="connsiteX3623" fmla="*/ 19515075 w 21052571"/>
              <a:gd name="connsiteY3623" fmla="*/ 2706584 h 8402012"/>
              <a:gd name="connsiteX3624" fmla="*/ 19545323 w 21052571"/>
              <a:gd name="connsiteY3624" fmla="*/ 2725737 h 8402012"/>
              <a:gd name="connsiteX3625" fmla="*/ 19532915 w 21052571"/>
              <a:gd name="connsiteY3625" fmla="*/ 2738505 h 8402012"/>
              <a:gd name="connsiteX3626" fmla="*/ 19489479 w 21052571"/>
              <a:gd name="connsiteY3626" fmla="*/ 2725737 h 8402012"/>
              <a:gd name="connsiteX3627" fmla="*/ 19515075 w 21052571"/>
              <a:gd name="connsiteY3627" fmla="*/ 2706584 h 8402012"/>
              <a:gd name="connsiteX3628" fmla="*/ 17654107 w 21052571"/>
              <a:gd name="connsiteY3628" fmla="*/ 2706391 h 8402012"/>
              <a:gd name="connsiteX3629" fmla="*/ 17640983 w 21052571"/>
              <a:gd name="connsiteY3629" fmla="*/ 2738499 h 8402012"/>
              <a:gd name="connsiteX3630" fmla="*/ 17654107 w 21052571"/>
              <a:gd name="connsiteY3630" fmla="*/ 2706391 h 8402012"/>
              <a:gd name="connsiteX3631" fmla="*/ 19938755 w 21052571"/>
              <a:gd name="connsiteY3631" fmla="*/ 2706391 h 8402012"/>
              <a:gd name="connsiteX3632" fmla="*/ 19920795 w 21052571"/>
              <a:gd name="connsiteY3632" fmla="*/ 2738499 h 8402012"/>
              <a:gd name="connsiteX3633" fmla="*/ 19938755 w 21052571"/>
              <a:gd name="connsiteY3633" fmla="*/ 2706391 h 8402012"/>
              <a:gd name="connsiteX3634" fmla="*/ 20317935 w 21052571"/>
              <a:gd name="connsiteY3634" fmla="*/ 2706391 h 8402012"/>
              <a:gd name="connsiteX3635" fmla="*/ 20299975 w 21052571"/>
              <a:gd name="connsiteY3635" fmla="*/ 2738499 h 8402012"/>
              <a:gd name="connsiteX3636" fmla="*/ 20317935 w 21052571"/>
              <a:gd name="connsiteY3636" fmla="*/ 2706391 h 8402012"/>
              <a:gd name="connsiteX3637" fmla="*/ 15557604 w 21052571"/>
              <a:gd name="connsiteY3637" fmla="*/ 2706390 h 8402012"/>
              <a:gd name="connsiteX3638" fmla="*/ 15639760 w 21052571"/>
              <a:gd name="connsiteY3638" fmla="*/ 2771641 h 8402012"/>
              <a:gd name="connsiteX3639" fmla="*/ 15527058 w 21052571"/>
              <a:gd name="connsiteY3639" fmla="*/ 2771641 h 8402012"/>
              <a:gd name="connsiteX3640" fmla="*/ 15557604 w 21052571"/>
              <a:gd name="connsiteY3640" fmla="*/ 2706390 h 8402012"/>
              <a:gd name="connsiteX3641" fmla="*/ 17071415 w 21052571"/>
              <a:gd name="connsiteY3641" fmla="*/ 2704216 h 8402012"/>
              <a:gd name="connsiteX3642" fmla="*/ 17109047 w 21052571"/>
              <a:gd name="connsiteY3642" fmla="*/ 2709548 h 8402012"/>
              <a:gd name="connsiteX3643" fmla="*/ 17050303 w 21052571"/>
              <a:gd name="connsiteY3643" fmla="*/ 2771691 h 8402012"/>
              <a:gd name="connsiteX3644" fmla="*/ 17056831 w 21052571"/>
              <a:gd name="connsiteY3644" fmla="*/ 2709548 h 8402012"/>
              <a:gd name="connsiteX3645" fmla="*/ 17071415 w 21052571"/>
              <a:gd name="connsiteY3645" fmla="*/ 2704216 h 8402012"/>
              <a:gd name="connsiteX3646" fmla="*/ 19477719 w 21052571"/>
              <a:gd name="connsiteY3646" fmla="*/ 2690421 h 8402012"/>
              <a:gd name="connsiteX3647" fmla="*/ 19488387 w 21052571"/>
              <a:gd name="connsiteY3647" fmla="*/ 2693415 h 8402012"/>
              <a:gd name="connsiteX3648" fmla="*/ 19481823 w 21052571"/>
              <a:gd name="connsiteY3648" fmla="*/ 2705389 h 8402012"/>
              <a:gd name="connsiteX3649" fmla="*/ 19477719 w 21052571"/>
              <a:gd name="connsiteY3649" fmla="*/ 2690421 h 8402012"/>
              <a:gd name="connsiteX3650" fmla="*/ 12790010 w 21052571"/>
              <a:gd name="connsiteY3650" fmla="*/ 2683064 h 8402012"/>
              <a:gd name="connsiteX3651" fmla="*/ 12636324 w 21052571"/>
              <a:gd name="connsiteY3651" fmla="*/ 2721752 h 8402012"/>
              <a:gd name="connsiteX3652" fmla="*/ 12673939 w 21052571"/>
              <a:gd name="connsiteY3652" fmla="*/ 2772256 h 8402012"/>
              <a:gd name="connsiteX3653" fmla="*/ 12719078 w 21052571"/>
              <a:gd name="connsiteY3653" fmla="*/ 2759362 h 8402012"/>
              <a:gd name="connsiteX3654" fmla="*/ 12809355 w 21052571"/>
              <a:gd name="connsiteY3654" fmla="*/ 2741094 h 8402012"/>
              <a:gd name="connsiteX3655" fmla="*/ 12790010 w 21052571"/>
              <a:gd name="connsiteY3655" fmla="*/ 2683064 h 8402012"/>
              <a:gd name="connsiteX3656" fmla="*/ 15389606 w 21052571"/>
              <a:gd name="connsiteY3656" fmla="*/ 2677952 h 8402012"/>
              <a:gd name="connsiteX3657" fmla="*/ 15421716 w 21052571"/>
              <a:gd name="connsiteY3657" fmla="*/ 2710586 h 8402012"/>
              <a:gd name="connsiteX3658" fmla="*/ 15389606 w 21052571"/>
              <a:gd name="connsiteY3658" fmla="*/ 2743221 h 8402012"/>
              <a:gd name="connsiteX3659" fmla="*/ 15389606 w 21052571"/>
              <a:gd name="connsiteY3659" fmla="*/ 2677952 h 8402012"/>
              <a:gd name="connsiteX3660" fmla="*/ 15358514 w 21052571"/>
              <a:gd name="connsiteY3660" fmla="*/ 2677952 h 8402012"/>
              <a:gd name="connsiteX3661" fmla="*/ 15378990 w 21052571"/>
              <a:gd name="connsiteY3661" fmla="*/ 2743221 h 8402012"/>
              <a:gd name="connsiteX3662" fmla="*/ 15358514 w 21052571"/>
              <a:gd name="connsiteY3662" fmla="*/ 2677952 h 8402012"/>
              <a:gd name="connsiteX3663" fmla="*/ 19090347 w 21052571"/>
              <a:gd name="connsiteY3663" fmla="*/ 2677951 h 8402012"/>
              <a:gd name="connsiteX3664" fmla="*/ 19072383 w 21052571"/>
              <a:gd name="connsiteY3664" fmla="*/ 2710058 h 8402012"/>
              <a:gd name="connsiteX3665" fmla="*/ 19090347 w 21052571"/>
              <a:gd name="connsiteY3665" fmla="*/ 2677951 h 8402012"/>
              <a:gd name="connsiteX3666" fmla="*/ 20279963 w 21052571"/>
              <a:gd name="connsiteY3666" fmla="*/ 2677950 h 8402012"/>
              <a:gd name="connsiteX3667" fmla="*/ 20262055 w 21052571"/>
              <a:gd name="connsiteY3667" fmla="*/ 2710058 h 8402012"/>
              <a:gd name="connsiteX3668" fmla="*/ 20279963 w 21052571"/>
              <a:gd name="connsiteY3668" fmla="*/ 2677950 h 8402012"/>
              <a:gd name="connsiteX3669" fmla="*/ 15317486 w 21052571"/>
              <a:gd name="connsiteY3669" fmla="*/ 2675084 h 8402012"/>
              <a:gd name="connsiteX3670" fmla="*/ 15280594 w 21052571"/>
              <a:gd name="connsiteY3670" fmla="*/ 2708152 h 8402012"/>
              <a:gd name="connsiteX3671" fmla="*/ 15317486 w 21052571"/>
              <a:gd name="connsiteY3671" fmla="*/ 2675084 h 8402012"/>
              <a:gd name="connsiteX3672" fmla="*/ 15066042 w 21052571"/>
              <a:gd name="connsiteY3672" fmla="*/ 2650925 h 8402012"/>
              <a:gd name="connsiteX3673" fmla="*/ 15151552 w 21052571"/>
              <a:gd name="connsiteY3673" fmla="*/ 2743630 h 8402012"/>
              <a:gd name="connsiteX3674" fmla="*/ 15062844 w 21052571"/>
              <a:gd name="connsiteY3674" fmla="*/ 2743630 h 8402012"/>
              <a:gd name="connsiteX3675" fmla="*/ 15056432 w 21052571"/>
              <a:gd name="connsiteY3675" fmla="*/ 2658542 h 8402012"/>
              <a:gd name="connsiteX3676" fmla="*/ 15066042 w 21052571"/>
              <a:gd name="connsiteY3676" fmla="*/ 2650925 h 8402012"/>
              <a:gd name="connsiteX3677" fmla="*/ 15203688 w 21052571"/>
              <a:gd name="connsiteY3677" fmla="*/ 2644775 h 8402012"/>
              <a:gd name="connsiteX3678" fmla="*/ 15184424 w 21052571"/>
              <a:gd name="connsiteY3678" fmla="*/ 2710044 h 8402012"/>
              <a:gd name="connsiteX3679" fmla="*/ 15171580 w 21052571"/>
              <a:gd name="connsiteY3679" fmla="*/ 2670883 h 8402012"/>
              <a:gd name="connsiteX3680" fmla="*/ 15203688 w 21052571"/>
              <a:gd name="connsiteY3680" fmla="*/ 2644775 h 8402012"/>
              <a:gd name="connsiteX3681" fmla="*/ 16426612 w 21052571"/>
              <a:gd name="connsiteY3681" fmla="*/ 2644774 h 8402012"/>
              <a:gd name="connsiteX3682" fmla="*/ 16408650 w 21052571"/>
              <a:gd name="connsiteY3682" fmla="*/ 2676880 h 8402012"/>
              <a:gd name="connsiteX3683" fmla="*/ 16426612 w 21052571"/>
              <a:gd name="connsiteY3683" fmla="*/ 2644774 h 8402012"/>
              <a:gd name="connsiteX3684" fmla="*/ 14223628 w 21052571"/>
              <a:gd name="connsiteY3684" fmla="*/ 2644774 h 8402012"/>
              <a:gd name="connsiteX3685" fmla="*/ 14241590 w 21052571"/>
              <a:gd name="connsiteY3685" fmla="*/ 2676880 h 8402012"/>
              <a:gd name="connsiteX3686" fmla="*/ 14223628 w 21052571"/>
              <a:gd name="connsiteY3686" fmla="*/ 2644774 h 8402012"/>
              <a:gd name="connsiteX3687" fmla="*/ 18110215 w 21052571"/>
              <a:gd name="connsiteY3687" fmla="*/ 2644773 h 8402012"/>
              <a:gd name="connsiteX3688" fmla="*/ 18128179 w 21052571"/>
              <a:gd name="connsiteY3688" fmla="*/ 2676880 h 8402012"/>
              <a:gd name="connsiteX3689" fmla="*/ 18110215 w 21052571"/>
              <a:gd name="connsiteY3689" fmla="*/ 2644773 h 8402012"/>
              <a:gd name="connsiteX3690" fmla="*/ 20246839 w 21052571"/>
              <a:gd name="connsiteY3690" fmla="*/ 2644773 h 8402012"/>
              <a:gd name="connsiteX3691" fmla="*/ 20228879 w 21052571"/>
              <a:gd name="connsiteY3691" fmla="*/ 2676879 h 8402012"/>
              <a:gd name="connsiteX3692" fmla="*/ 20246839 w 21052571"/>
              <a:gd name="connsiteY3692" fmla="*/ 2644773 h 8402012"/>
              <a:gd name="connsiteX3693" fmla="*/ 19867607 w 21052571"/>
              <a:gd name="connsiteY3693" fmla="*/ 2644773 h 8402012"/>
              <a:gd name="connsiteX3694" fmla="*/ 19849699 w 21052571"/>
              <a:gd name="connsiteY3694" fmla="*/ 2676879 h 8402012"/>
              <a:gd name="connsiteX3695" fmla="*/ 19867607 w 21052571"/>
              <a:gd name="connsiteY3695" fmla="*/ 2644773 h 8402012"/>
              <a:gd name="connsiteX3696" fmla="*/ 18064291 w 21052571"/>
              <a:gd name="connsiteY3696" fmla="*/ 2644517 h 8402012"/>
              <a:gd name="connsiteX3697" fmla="*/ 18090231 w 21052571"/>
              <a:gd name="connsiteY3697" fmla="*/ 2672186 h 8402012"/>
              <a:gd name="connsiteX3698" fmla="*/ 18053339 w 21052571"/>
              <a:gd name="connsiteY3698" fmla="*/ 2653740 h 8402012"/>
              <a:gd name="connsiteX3699" fmla="*/ 18064291 w 21052571"/>
              <a:gd name="connsiteY3699" fmla="*/ 2644517 h 8402012"/>
              <a:gd name="connsiteX3700" fmla="*/ 13694930 w 21052571"/>
              <a:gd name="connsiteY3700" fmla="*/ 2644376 h 8402012"/>
              <a:gd name="connsiteX3701" fmla="*/ 13713200 w 21052571"/>
              <a:gd name="connsiteY3701" fmla="*/ 2676615 h 8402012"/>
              <a:gd name="connsiteX3702" fmla="*/ 13694930 w 21052571"/>
              <a:gd name="connsiteY3702" fmla="*/ 2644376 h 8402012"/>
              <a:gd name="connsiteX3703" fmla="*/ 12956592 w 21052571"/>
              <a:gd name="connsiteY3703" fmla="*/ 2644376 h 8402012"/>
              <a:gd name="connsiteX3704" fmla="*/ 12969489 w 21052571"/>
              <a:gd name="connsiteY3704" fmla="*/ 2708855 h 8402012"/>
              <a:gd name="connsiteX3705" fmla="*/ 13040421 w 21052571"/>
              <a:gd name="connsiteY3705" fmla="*/ 2708855 h 8402012"/>
              <a:gd name="connsiteX3706" fmla="*/ 13174762 w 21052571"/>
              <a:gd name="connsiteY3706" fmla="*/ 2715302 h 8402012"/>
              <a:gd name="connsiteX3707" fmla="*/ 13373586 w 21052571"/>
              <a:gd name="connsiteY3707" fmla="*/ 2657271 h 8402012"/>
              <a:gd name="connsiteX3708" fmla="*/ 12956592 w 21052571"/>
              <a:gd name="connsiteY3708" fmla="*/ 2644376 h 8402012"/>
              <a:gd name="connsiteX3709" fmla="*/ 12148397 w 21052571"/>
              <a:gd name="connsiteY3709" fmla="*/ 2644376 h 8402012"/>
              <a:gd name="connsiteX3710" fmla="*/ 12167742 w 21052571"/>
              <a:gd name="connsiteY3710" fmla="*/ 2676615 h 8402012"/>
              <a:gd name="connsiteX3711" fmla="*/ 12148397 w 21052571"/>
              <a:gd name="connsiteY3711" fmla="*/ 2644376 h 8402012"/>
              <a:gd name="connsiteX3712" fmla="*/ 18793295 w 21052571"/>
              <a:gd name="connsiteY3712" fmla="*/ 2643603 h 8402012"/>
              <a:gd name="connsiteX3713" fmla="*/ 18812651 w 21052571"/>
              <a:gd name="connsiteY3713" fmla="*/ 2675834 h 8402012"/>
              <a:gd name="connsiteX3714" fmla="*/ 18793295 w 21052571"/>
              <a:gd name="connsiteY3714" fmla="*/ 2643603 h 8402012"/>
              <a:gd name="connsiteX3715" fmla="*/ 19036299 w 21052571"/>
              <a:gd name="connsiteY3715" fmla="*/ 2642281 h 8402012"/>
              <a:gd name="connsiteX3716" fmla="*/ 19052363 w 21052571"/>
              <a:gd name="connsiteY3716" fmla="*/ 2643606 h 8402012"/>
              <a:gd name="connsiteX3717" fmla="*/ 19001287 w 21052571"/>
              <a:gd name="connsiteY3717" fmla="*/ 2676241 h 8402012"/>
              <a:gd name="connsiteX3718" fmla="*/ 19036299 w 21052571"/>
              <a:gd name="connsiteY3718" fmla="*/ 2642281 h 8402012"/>
              <a:gd name="connsiteX3719" fmla="*/ 16888707 w 21052571"/>
              <a:gd name="connsiteY3719" fmla="*/ 2642281 h 8402012"/>
              <a:gd name="connsiteX3720" fmla="*/ 16905287 w 21052571"/>
              <a:gd name="connsiteY3720" fmla="*/ 2643608 h 8402012"/>
              <a:gd name="connsiteX3721" fmla="*/ 16849443 w 21052571"/>
              <a:gd name="connsiteY3721" fmla="*/ 2676242 h 8402012"/>
              <a:gd name="connsiteX3722" fmla="*/ 16888707 w 21052571"/>
              <a:gd name="connsiteY3722" fmla="*/ 2642281 h 8402012"/>
              <a:gd name="connsiteX3723" fmla="*/ 15084454 w 21052571"/>
              <a:gd name="connsiteY3723" fmla="*/ 2637070 h 8402012"/>
              <a:gd name="connsiteX3724" fmla="*/ 15090332 w 21052571"/>
              <a:gd name="connsiteY3724" fmla="*/ 2642069 h 8402012"/>
              <a:gd name="connsiteX3725" fmla="*/ 15088826 w 21052571"/>
              <a:gd name="connsiteY3725" fmla="*/ 2640789 h 8402012"/>
              <a:gd name="connsiteX3726" fmla="*/ 12238943 w 21052571"/>
              <a:gd name="connsiteY3726" fmla="*/ 2636316 h 8402012"/>
              <a:gd name="connsiteX3727" fmla="*/ 12187087 w 21052571"/>
              <a:gd name="connsiteY3727" fmla="*/ 2644376 h 8402012"/>
              <a:gd name="connsiteX3728" fmla="*/ 12276290 w 21052571"/>
              <a:gd name="connsiteY3728" fmla="*/ 2676615 h 8402012"/>
              <a:gd name="connsiteX3729" fmla="*/ 12238943 w 21052571"/>
              <a:gd name="connsiteY3729" fmla="*/ 2636316 h 8402012"/>
              <a:gd name="connsiteX3730" fmla="*/ 15083892 w 21052571"/>
              <a:gd name="connsiteY3730" fmla="*/ 2628806 h 8402012"/>
              <a:gd name="connsiteX3731" fmla="*/ 15084454 w 21052571"/>
              <a:gd name="connsiteY3731" fmla="*/ 2637070 h 8402012"/>
              <a:gd name="connsiteX3732" fmla="*/ 15084908 w 21052571"/>
              <a:gd name="connsiteY3732" fmla="*/ 2643775 h 8402012"/>
              <a:gd name="connsiteX3733" fmla="*/ 15076782 w 21052571"/>
              <a:gd name="connsiteY3733" fmla="*/ 2631800 h 8402012"/>
              <a:gd name="connsiteX3734" fmla="*/ 15083892 w 21052571"/>
              <a:gd name="connsiteY3734" fmla="*/ 2628806 h 8402012"/>
              <a:gd name="connsiteX3735" fmla="*/ 18245871 w 21052571"/>
              <a:gd name="connsiteY3735" fmla="*/ 2616338 h 8402012"/>
              <a:gd name="connsiteX3736" fmla="*/ 18362735 w 21052571"/>
              <a:gd name="connsiteY3736" fmla="*/ 2751760 h 8402012"/>
              <a:gd name="connsiteX3737" fmla="*/ 18549931 w 21052571"/>
              <a:gd name="connsiteY3737" fmla="*/ 2842765 h 8402012"/>
              <a:gd name="connsiteX3738" fmla="*/ 18336763 w 21052571"/>
              <a:gd name="connsiteY3738" fmla="*/ 2816767 h 8402012"/>
              <a:gd name="connsiteX3739" fmla="*/ 18349747 w 21052571"/>
              <a:gd name="connsiteY3739" fmla="*/ 2797259 h 8402012"/>
              <a:gd name="connsiteX3740" fmla="*/ 18297811 w 21052571"/>
              <a:gd name="connsiteY3740" fmla="*/ 2790759 h 8402012"/>
              <a:gd name="connsiteX3741" fmla="*/ 18278331 w 21052571"/>
              <a:gd name="connsiteY3741" fmla="*/ 2720342 h 8402012"/>
              <a:gd name="connsiteX3742" fmla="*/ 18258855 w 21052571"/>
              <a:gd name="connsiteY3742" fmla="*/ 2765843 h 8402012"/>
              <a:gd name="connsiteX3743" fmla="*/ 18226391 w 21052571"/>
              <a:gd name="connsiteY3743" fmla="*/ 2733341 h 8402012"/>
              <a:gd name="connsiteX3744" fmla="*/ 18219899 w 21052571"/>
              <a:gd name="connsiteY3744" fmla="*/ 2655340 h 8402012"/>
              <a:gd name="connsiteX3745" fmla="*/ 18245871 w 21052571"/>
              <a:gd name="connsiteY3745" fmla="*/ 2616338 h 8402012"/>
              <a:gd name="connsiteX3746" fmla="*/ 18020335 w 21052571"/>
              <a:gd name="connsiteY3746" fmla="*/ 2613509 h 8402012"/>
              <a:gd name="connsiteX3747" fmla="*/ 18052283 w 21052571"/>
              <a:gd name="connsiteY3747" fmla="*/ 2628397 h 8402012"/>
              <a:gd name="connsiteX3748" fmla="*/ 17996459 w 21052571"/>
              <a:gd name="connsiteY3748" fmla="*/ 2628397 h 8402012"/>
              <a:gd name="connsiteX3749" fmla="*/ 18008739 w 21052571"/>
              <a:gd name="connsiteY3749" fmla="*/ 2614436 h 8402012"/>
              <a:gd name="connsiteX3750" fmla="*/ 18020335 w 21052571"/>
              <a:gd name="connsiteY3750" fmla="*/ 2613509 h 8402012"/>
              <a:gd name="connsiteX3751" fmla="*/ 17683307 w 21052571"/>
              <a:gd name="connsiteY3751" fmla="*/ 2612256 h 8402012"/>
              <a:gd name="connsiteX3752" fmla="*/ 17701495 w 21052571"/>
              <a:gd name="connsiteY3752" fmla="*/ 2643671 h 8402012"/>
              <a:gd name="connsiteX3753" fmla="*/ 17655199 w 21052571"/>
              <a:gd name="connsiteY3753" fmla="*/ 2630443 h 8402012"/>
              <a:gd name="connsiteX3754" fmla="*/ 17683307 w 21052571"/>
              <a:gd name="connsiteY3754" fmla="*/ 2612256 h 8402012"/>
              <a:gd name="connsiteX3755" fmla="*/ 12488011 w 21052571"/>
              <a:gd name="connsiteY3755" fmla="*/ 2612137 h 8402012"/>
              <a:gd name="connsiteX3756" fmla="*/ 12500908 w 21052571"/>
              <a:gd name="connsiteY3756" fmla="*/ 2644376 h 8402012"/>
              <a:gd name="connsiteX3757" fmla="*/ 12488011 w 21052571"/>
              <a:gd name="connsiteY3757" fmla="*/ 2612137 h 8402012"/>
              <a:gd name="connsiteX3758" fmla="*/ 12411705 w 21052571"/>
              <a:gd name="connsiteY3758" fmla="*/ 2612137 h 8402012"/>
              <a:gd name="connsiteX3759" fmla="*/ 12449321 w 21052571"/>
              <a:gd name="connsiteY3759" fmla="*/ 2644376 h 8402012"/>
              <a:gd name="connsiteX3760" fmla="*/ 12411705 w 21052571"/>
              <a:gd name="connsiteY3760" fmla="*/ 2612137 h 8402012"/>
              <a:gd name="connsiteX3761" fmla="*/ 11975366 w 21052571"/>
              <a:gd name="connsiteY3761" fmla="*/ 2612137 h 8402012"/>
              <a:gd name="connsiteX3762" fmla="*/ 11411134 w 21052571"/>
              <a:gd name="connsiteY3762" fmla="*/ 2759362 h 8402012"/>
              <a:gd name="connsiteX3763" fmla="*/ 11282167 w 21052571"/>
              <a:gd name="connsiteY3763" fmla="*/ 2778702 h 8402012"/>
              <a:gd name="connsiteX3764" fmla="*/ 11173620 w 21052571"/>
              <a:gd name="connsiteY3764" fmla="*/ 2843195 h 8402012"/>
              <a:gd name="connsiteX3765" fmla="*/ 10916760 w 21052571"/>
              <a:gd name="connsiteY3765" fmla="*/ 2920566 h 8402012"/>
              <a:gd name="connsiteX3766" fmla="*/ 10916760 w 21052571"/>
              <a:gd name="connsiteY3766" fmla="*/ 2952806 h 8402012"/>
              <a:gd name="connsiteX3767" fmla="*/ 11539027 w 21052571"/>
              <a:gd name="connsiteY3767" fmla="*/ 2804473 h 8402012"/>
              <a:gd name="connsiteX3768" fmla="*/ 11692713 w 21052571"/>
              <a:gd name="connsiteY3768" fmla="*/ 2778702 h 8402012"/>
              <a:gd name="connsiteX3769" fmla="*/ 11744300 w 21052571"/>
              <a:gd name="connsiteY3769" fmla="*/ 2734643 h 8402012"/>
              <a:gd name="connsiteX3770" fmla="*/ 11821680 w 21052571"/>
              <a:gd name="connsiteY3770" fmla="*/ 2721752 h 8402012"/>
              <a:gd name="connsiteX3771" fmla="*/ 12129052 w 21052571"/>
              <a:gd name="connsiteY3771" fmla="*/ 2676615 h 8402012"/>
              <a:gd name="connsiteX3772" fmla="*/ 11975366 w 21052571"/>
              <a:gd name="connsiteY3772" fmla="*/ 2676615 h 8402012"/>
              <a:gd name="connsiteX3773" fmla="*/ 11975366 w 21052571"/>
              <a:gd name="connsiteY3773" fmla="*/ 2612137 h 8402012"/>
              <a:gd name="connsiteX3774" fmla="*/ 15279596 w 21052571"/>
              <a:gd name="connsiteY3774" fmla="*/ 2611594 h 8402012"/>
              <a:gd name="connsiteX3775" fmla="*/ 15261634 w 21052571"/>
              <a:gd name="connsiteY3775" fmla="*/ 2643702 h 8402012"/>
              <a:gd name="connsiteX3776" fmla="*/ 15279596 w 21052571"/>
              <a:gd name="connsiteY3776" fmla="*/ 2611594 h 8402012"/>
              <a:gd name="connsiteX3777" fmla="*/ 18154279 w 21052571"/>
              <a:gd name="connsiteY3777" fmla="*/ 2611593 h 8402012"/>
              <a:gd name="connsiteX3778" fmla="*/ 18185023 w 21052571"/>
              <a:gd name="connsiteY3778" fmla="*/ 2643702 h 8402012"/>
              <a:gd name="connsiteX3779" fmla="*/ 18148131 w 21052571"/>
              <a:gd name="connsiteY3779" fmla="*/ 2630858 h 8402012"/>
              <a:gd name="connsiteX3780" fmla="*/ 18154279 w 21052571"/>
              <a:gd name="connsiteY3780" fmla="*/ 2611593 h 8402012"/>
              <a:gd name="connsiteX3781" fmla="*/ 15019906 w 21052571"/>
              <a:gd name="connsiteY3781" fmla="*/ 2611591 h 8402012"/>
              <a:gd name="connsiteX3782" fmla="*/ 15038352 w 21052571"/>
              <a:gd name="connsiteY3782" fmla="*/ 2611591 h 8402012"/>
              <a:gd name="connsiteX3783" fmla="*/ 15056798 w 21052571"/>
              <a:gd name="connsiteY3783" fmla="*/ 2630037 h 8402012"/>
              <a:gd name="connsiteX3784" fmla="*/ 15019906 w 21052571"/>
              <a:gd name="connsiteY3784" fmla="*/ 2611591 h 8402012"/>
              <a:gd name="connsiteX3785" fmla="*/ 19375703 w 21052571"/>
              <a:gd name="connsiteY3785" fmla="*/ 2610389 h 8402012"/>
              <a:gd name="connsiteX3786" fmla="*/ 19436239 w 21052571"/>
              <a:gd name="connsiteY3786" fmla="*/ 2657884 h 8402012"/>
              <a:gd name="connsiteX3787" fmla="*/ 19356767 w 21052571"/>
              <a:gd name="connsiteY3787" fmla="*/ 2631394 h 8402012"/>
              <a:gd name="connsiteX3788" fmla="*/ 19375703 w 21052571"/>
              <a:gd name="connsiteY3788" fmla="*/ 2610389 h 8402012"/>
              <a:gd name="connsiteX3789" fmla="*/ 14057213 w 21052571"/>
              <a:gd name="connsiteY3789" fmla="*/ 2602603 h 8402012"/>
              <a:gd name="connsiteX3790" fmla="*/ 14094604 w 21052571"/>
              <a:gd name="connsiteY3790" fmla="*/ 2642914 h 8402012"/>
              <a:gd name="connsiteX3791" fmla="*/ 14000862 w 21052571"/>
              <a:gd name="connsiteY3791" fmla="*/ 2610665 h 8402012"/>
              <a:gd name="connsiteX3792" fmla="*/ 14057213 w 21052571"/>
              <a:gd name="connsiteY3792" fmla="*/ 2602603 h 8402012"/>
              <a:gd name="connsiteX3793" fmla="*/ 18522575 w 21052571"/>
              <a:gd name="connsiteY3793" fmla="*/ 2597378 h 8402012"/>
              <a:gd name="connsiteX3794" fmla="*/ 18529135 w 21052571"/>
              <a:gd name="connsiteY3794" fmla="*/ 2629481 h 8402012"/>
              <a:gd name="connsiteX3795" fmla="*/ 18522575 w 21052571"/>
              <a:gd name="connsiteY3795" fmla="*/ 2610217 h 8402012"/>
              <a:gd name="connsiteX3796" fmla="*/ 18522575 w 21052571"/>
              <a:gd name="connsiteY3796" fmla="*/ 2597378 h 8402012"/>
              <a:gd name="connsiteX3797" fmla="*/ 19318851 w 21052571"/>
              <a:gd name="connsiteY3797" fmla="*/ 2587894 h 8402012"/>
              <a:gd name="connsiteX3798" fmla="*/ 19355743 w 21052571"/>
              <a:gd name="connsiteY3798" fmla="*/ 2601543 h 8402012"/>
              <a:gd name="connsiteX3799" fmla="*/ 19349595 w 21052571"/>
              <a:gd name="connsiteY3799" fmla="*/ 2615194 h 8402012"/>
              <a:gd name="connsiteX3800" fmla="*/ 19318851 w 21052571"/>
              <a:gd name="connsiteY3800" fmla="*/ 2587894 h 8402012"/>
              <a:gd name="connsiteX3801" fmla="*/ 18091255 w 21052571"/>
              <a:gd name="connsiteY3801" fmla="*/ 2587894 h 8402012"/>
              <a:gd name="connsiteX3802" fmla="*/ 18147099 w 21052571"/>
              <a:gd name="connsiteY3802" fmla="*/ 2601122 h 8402012"/>
              <a:gd name="connsiteX3803" fmla="*/ 18091255 w 21052571"/>
              <a:gd name="connsiteY3803" fmla="*/ 2587894 h 8402012"/>
              <a:gd name="connsiteX3804" fmla="*/ 17622023 w 21052571"/>
              <a:gd name="connsiteY3804" fmla="*/ 2587894 h 8402012"/>
              <a:gd name="connsiteX3805" fmla="*/ 17654131 w 21052571"/>
              <a:gd name="connsiteY3805" fmla="*/ 2600737 h 8402012"/>
              <a:gd name="connsiteX3806" fmla="*/ 17622023 w 21052571"/>
              <a:gd name="connsiteY3806" fmla="*/ 2587894 h 8402012"/>
              <a:gd name="connsiteX3807" fmla="*/ 10773452 w 21052571"/>
              <a:gd name="connsiteY3807" fmla="*/ 2587654 h 8402012"/>
              <a:gd name="connsiteX3808" fmla="*/ 10672797 w 21052571"/>
              <a:gd name="connsiteY3808" fmla="*/ 2612137 h 8402012"/>
              <a:gd name="connsiteX3809" fmla="*/ 10564249 w 21052571"/>
              <a:gd name="connsiteY3809" fmla="*/ 2657271 h 8402012"/>
              <a:gd name="connsiteX3810" fmla="*/ 10692142 w 21052571"/>
              <a:gd name="connsiteY3810" fmla="*/ 2644376 h 8402012"/>
              <a:gd name="connsiteX3811" fmla="*/ 10737280 w 21052571"/>
              <a:gd name="connsiteY3811" fmla="*/ 2612137 h 8402012"/>
              <a:gd name="connsiteX3812" fmla="*/ 10788867 w 21052571"/>
              <a:gd name="connsiteY3812" fmla="*/ 2612137 h 8402012"/>
              <a:gd name="connsiteX3813" fmla="*/ 10773452 w 21052571"/>
              <a:gd name="connsiteY3813" fmla="*/ 2587654 h 8402012"/>
              <a:gd name="connsiteX3814" fmla="*/ 1340057 w 21052571"/>
              <a:gd name="connsiteY3814" fmla="*/ 2585027 h 8402012"/>
              <a:gd name="connsiteX3815" fmla="*/ 1303190 w 21052571"/>
              <a:gd name="connsiteY3815" fmla="*/ 2611482 h 8402012"/>
              <a:gd name="connsiteX3816" fmla="*/ 1340057 w 21052571"/>
              <a:gd name="connsiteY3816" fmla="*/ 2585027 h 8402012"/>
              <a:gd name="connsiteX3817" fmla="*/ 14844536 w 21052571"/>
              <a:gd name="connsiteY3817" fmla="*/ 2584562 h 8402012"/>
              <a:gd name="connsiteX3818" fmla="*/ 14881428 w 21052571"/>
              <a:gd name="connsiteY3818" fmla="*/ 2609157 h 8402012"/>
              <a:gd name="connsiteX3819" fmla="*/ 14844536 w 21052571"/>
              <a:gd name="connsiteY3819" fmla="*/ 2584562 h 8402012"/>
              <a:gd name="connsiteX3820" fmla="*/ 17995895 w 21052571"/>
              <a:gd name="connsiteY3820" fmla="*/ 2568937 h 8402012"/>
              <a:gd name="connsiteX3821" fmla="*/ 18009543 w 21052571"/>
              <a:gd name="connsiteY3821" fmla="*/ 2589410 h 8402012"/>
              <a:gd name="connsiteX3822" fmla="*/ 17995895 w 21052571"/>
              <a:gd name="connsiteY3822" fmla="*/ 2568937 h 8402012"/>
              <a:gd name="connsiteX3823" fmla="*/ 10564249 w 21052571"/>
              <a:gd name="connsiteY3823" fmla="*/ 2554106 h 8402012"/>
              <a:gd name="connsiteX3824" fmla="*/ 10577146 w 21052571"/>
              <a:gd name="connsiteY3824" fmla="*/ 2586345 h 8402012"/>
              <a:gd name="connsiteX3825" fmla="*/ 10564249 w 21052571"/>
              <a:gd name="connsiteY3825" fmla="*/ 2554106 h 8402012"/>
              <a:gd name="connsiteX3826" fmla="*/ 18878459 w 21052571"/>
              <a:gd name="connsiteY3826" fmla="*/ 2546713 h 8402012"/>
              <a:gd name="connsiteX3827" fmla="*/ 18875655 w 21052571"/>
              <a:gd name="connsiteY3827" fmla="*/ 2550499 h 8402012"/>
              <a:gd name="connsiteX3828" fmla="*/ 18873315 w 21052571"/>
              <a:gd name="connsiteY3828" fmla="*/ 2553657 h 8402012"/>
              <a:gd name="connsiteX3829" fmla="*/ 18829075 w 21052571"/>
              <a:gd name="connsiteY3829" fmla="*/ 2540496 h 8402012"/>
              <a:gd name="connsiteX3830" fmla="*/ 18834343 w 21052571"/>
              <a:gd name="connsiteY3830" fmla="*/ 2551357 h 8402012"/>
              <a:gd name="connsiteX3831" fmla="*/ 18831111 w 21052571"/>
              <a:gd name="connsiteY3831" fmla="*/ 2554711 h 8402012"/>
              <a:gd name="connsiteX3832" fmla="*/ 18825783 w 21052571"/>
              <a:gd name="connsiteY3832" fmla="*/ 2560242 h 8402012"/>
              <a:gd name="connsiteX3833" fmla="*/ 18816435 w 21052571"/>
              <a:gd name="connsiteY3833" fmla="*/ 2551357 h 8402012"/>
              <a:gd name="connsiteX3834" fmla="*/ 18829075 w 21052571"/>
              <a:gd name="connsiteY3834" fmla="*/ 2540496 h 8402012"/>
              <a:gd name="connsiteX3835" fmla="*/ 18883139 w 21052571"/>
              <a:gd name="connsiteY3835" fmla="*/ 2540395 h 8402012"/>
              <a:gd name="connsiteX3836" fmla="*/ 18880515 w 21052571"/>
              <a:gd name="connsiteY3836" fmla="*/ 2543938 h 8402012"/>
              <a:gd name="connsiteX3837" fmla="*/ 18878459 w 21052571"/>
              <a:gd name="connsiteY3837" fmla="*/ 2546713 h 8402012"/>
              <a:gd name="connsiteX3838" fmla="*/ 18884835 w 21052571"/>
              <a:gd name="connsiteY3838" fmla="*/ 2538105 h 8402012"/>
              <a:gd name="connsiteX3839" fmla="*/ 18884655 w 21052571"/>
              <a:gd name="connsiteY3839" fmla="*/ 2538349 h 8402012"/>
              <a:gd name="connsiteX3840" fmla="*/ 18883139 w 21052571"/>
              <a:gd name="connsiteY3840" fmla="*/ 2540395 h 8402012"/>
              <a:gd name="connsiteX3841" fmla="*/ 12449321 w 21052571"/>
              <a:gd name="connsiteY3841" fmla="*/ 2522941 h 8402012"/>
              <a:gd name="connsiteX3842" fmla="*/ 12488011 w 21052571"/>
              <a:gd name="connsiteY3842" fmla="*/ 2554106 h 8402012"/>
              <a:gd name="connsiteX3843" fmla="*/ 12449321 w 21052571"/>
              <a:gd name="connsiteY3843" fmla="*/ 2522941 h 8402012"/>
              <a:gd name="connsiteX3844" fmla="*/ 10601865 w 21052571"/>
              <a:gd name="connsiteY3844" fmla="*/ 2522941 h 8402012"/>
              <a:gd name="connsiteX3845" fmla="*/ 10601865 w 21052571"/>
              <a:gd name="connsiteY3845" fmla="*/ 2586345 h 8402012"/>
              <a:gd name="connsiteX3846" fmla="*/ 10672797 w 21052571"/>
              <a:gd name="connsiteY3846" fmla="*/ 2522941 h 8402012"/>
              <a:gd name="connsiteX3847" fmla="*/ 10601865 w 21052571"/>
              <a:gd name="connsiteY3847" fmla="*/ 2522941 h 8402012"/>
              <a:gd name="connsiteX3848" fmla="*/ 9789371 w 21052571"/>
              <a:gd name="connsiteY3848" fmla="*/ 2522941 h 8402012"/>
              <a:gd name="connsiteX3849" fmla="*/ 9826986 w 21052571"/>
              <a:gd name="connsiteY3849" fmla="*/ 2554106 h 8402012"/>
              <a:gd name="connsiteX3850" fmla="*/ 9789371 w 21052571"/>
              <a:gd name="connsiteY3850" fmla="*/ 2522941 h 8402012"/>
              <a:gd name="connsiteX3851" fmla="*/ 17848535 w 21052571"/>
              <a:gd name="connsiteY3851" fmla="*/ 2521536 h 8402012"/>
              <a:gd name="connsiteX3852" fmla="*/ 17830571 w 21052571"/>
              <a:gd name="connsiteY3852" fmla="*/ 2553605 h 8402012"/>
              <a:gd name="connsiteX3853" fmla="*/ 17848535 w 21052571"/>
              <a:gd name="connsiteY3853" fmla="*/ 2521536 h 8402012"/>
              <a:gd name="connsiteX3854" fmla="*/ 14695029 w 21052571"/>
              <a:gd name="connsiteY3854" fmla="*/ 2510960 h 8402012"/>
              <a:gd name="connsiteX3855" fmla="*/ 14757289 w 21052571"/>
              <a:gd name="connsiteY3855" fmla="*/ 2522405 h 8402012"/>
              <a:gd name="connsiteX3856" fmla="*/ 14776611 w 21052571"/>
              <a:gd name="connsiteY3856" fmla="*/ 2637665 h 8402012"/>
              <a:gd name="connsiteX3857" fmla="*/ 14815256 w 21052571"/>
              <a:gd name="connsiteY3857" fmla="*/ 2553644 h 8402012"/>
              <a:gd name="connsiteX3858" fmla="*/ 14815256 w 21052571"/>
              <a:gd name="connsiteY3858" fmla="*/ 2644129 h 8402012"/>
              <a:gd name="connsiteX3859" fmla="*/ 14853900 w 21052571"/>
              <a:gd name="connsiteY3859" fmla="*/ 2657055 h 8402012"/>
              <a:gd name="connsiteX3860" fmla="*/ 14942997 w 21052571"/>
              <a:gd name="connsiteY3860" fmla="*/ 2695834 h 8402012"/>
              <a:gd name="connsiteX3861" fmla="*/ 14681074 w 21052571"/>
              <a:gd name="connsiteY3861" fmla="*/ 2657055 h 8402012"/>
              <a:gd name="connsiteX3862" fmla="*/ 14642430 w 21052571"/>
              <a:gd name="connsiteY3862" fmla="*/ 2547181 h 8402012"/>
              <a:gd name="connsiteX3863" fmla="*/ 14695029 w 21052571"/>
              <a:gd name="connsiteY3863" fmla="*/ 2510960 h 8402012"/>
              <a:gd name="connsiteX3864" fmla="*/ 19171919 w 21052571"/>
              <a:gd name="connsiteY3864" fmla="*/ 2497837 h 8402012"/>
              <a:gd name="connsiteX3865" fmla="*/ 19237187 w 21052571"/>
              <a:gd name="connsiteY3865" fmla="*/ 2522431 h 8402012"/>
              <a:gd name="connsiteX3866" fmla="*/ 19171919 w 21052571"/>
              <a:gd name="connsiteY3866" fmla="*/ 2497837 h 8402012"/>
              <a:gd name="connsiteX3867" fmla="*/ 9860840 w 21052571"/>
              <a:gd name="connsiteY3867" fmla="*/ 2495538 h 8402012"/>
              <a:gd name="connsiteX3868" fmla="*/ 9846331 w 21052571"/>
              <a:gd name="connsiteY3868" fmla="*/ 2522941 h 8402012"/>
              <a:gd name="connsiteX3869" fmla="*/ 9885021 w 21052571"/>
              <a:gd name="connsiteY3869" fmla="*/ 2497149 h 8402012"/>
              <a:gd name="connsiteX3870" fmla="*/ 9860840 w 21052571"/>
              <a:gd name="connsiteY3870" fmla="*/ 2495538 h 8402012"/>
              <a:gd name="connsiteX3871" fmla="*/ 18479443 w 21052571"/>
              <a:gd name="connsiteY3871" fmla="*/ 2483534 h 8402012"/>
              <a:gd name="connsiteX3872" fmla="*/ 18477703 w 21052571"/>
              <a:gd name="connsiteY3872" fmla="*/ 2488949 h 8402012"/>
              <a:gd name="connsiteX3873" fmla="*/ 18475335 w 21052571"/>
              <a:gd name="connsiteY3873" fmla="*/ 2496308 h 8402012"/>
              <a:gd name="connsiteX3874" fmla="*/ 18425671 w 21052571"/>
              <a:gd name="connsiteY3874" fmla="*/ 2478984 h 8402012"/>
              <a:gd name="connsiteX3875" fmla="*/ 18451183 w 21052571"/>
              <a:gd name="connsiteY3875" fmla="*/ 2484158 h 8402012"/>
              <a:gd name="connsiteX3876" fmla="*/ 18475335 w 21052571"/>
              <a:gd name="connsiteY3876" fmla="*/ 2496308 h 8402012"/>
              <a:gd name="connsiteX3877" fmla="*/ 18475703 w 21052571"/>
              <a:gd name="connsiteY3877" fmla="*/ 2496493 h 8402012"/>
              <a:gd name="connsiteX3878" fmla="*/ 18488343 w 21052571"/>
              <a:gd name="connsiteY3878" fmla="*/ 2509226 h 8402012"/>
              <a:gd name="connsiteX3879" fmla="*/ 18375639 w 21052571"/>
              <a:gd name="connsiteY3879" fmla="*/ 2509226 h 8402012"/>
              <a:gd name="connsiteX3880" fmla="*/ 18425671 w 21052571"/>
              <a:gd name="connsiteY3880" fmla="*/ 2478984 h 8402012"/>
              <a:gd name="connsiteX3881" fmla="*/ 18481899 w 21052571"/>
              <a:gd name="connsiteY3881" fmla="*/ 2475899 h 8402012"/>
              <a:gd name="connsiteX3882" fmla="*/ 18479443 w 21052571"/>
              <a:gd name="connsiteY3882" fmla="*/ 2483534 h 8402012"/>
              <a:gd name="connsiteX3883" fmla="*/ 18480335 w 21052571"/>
              <a:gd name="connsiteY3883" fmla="*/ 2480767 h 8402012"/>
              <a:gd name="connsiteX3884" fmla="*/ 18482755 w 21052571"/>
              <a:gd name="connsiteY3884" fmla="*/ 2473243 h 8402012"/>
              <a:gd name="connsiteX3885" fmla="*/ 18481899 w 21052571"/>
              <a:gd name="connsiteY3885" fmla="*/ 2475899 h 8402012"/>
              <a:gd name="connsiteX3886" fmla="*/ 18481911 w 21052571"/>
              <a:gd name="connsiteY3886" fmla="*/ 2475861 h 8402012"/>
              <a:gd name="connsiteX3887" fmla="*/ 18482755 w 21052571"/>
              <a:gd name="connsiteY3887" fmla="*/ 2473243 h 8402012"/>
              <a:gd name="connsiteX3888" fmla="*/ 10826483 w 21052571"/>
              <a:gd name="connsiteY3888" fmla="*/ 2464911 h 8402012"/>
              <a:gd name="connsiteX3889" fmla="*/ 10826483 w 21052571"/>
              <a:gd name="connsiteY3889" fmla="*/ 2497149 h 8402012"/>
              <a:gd name="connsiteX3890" fmla="*/ 10826483 w 21052571"/>
              <a:gd name="connsiteY3890" fmla="*/ 2464911 h 8402012"/>
              <a:gd name="connsiteX3891" fmla="*/ 17001115 w 21052571"/>
              <a:gd name="connsiteY3891" fmla="*/ 2464657 h 8402012"/>
              <a:gd name="connsiteX3892" fmla="*/ 17019023 w 21052571"/>
              <a:gd name="connsiteY3892" fmla="*/ 2496762 h 8402012"/>
              <a:gd name="connsiteX3893" fmla="*/ 17001115 w 21052571"/>
              <a:gd name="connsiteY3893" fmla="*/ 2464657 h 8402012"/>
              <a:gd name="connsiteX3894" fmla="*/ 19170823 w 21052571"/>
              <a:gd name="connsiteY3894" fmla="*/ 2464657 h 8402012"/>
              <a:gd name="connsiteX3895" fmla="*/ 19170823 w 21052571"/>
              <a:gd name="connsiteY3895" fmla="*/ 2496762 h 8402012"/>
              <a:gd name="connsiteX3896" fmla="*/ 19170823 w 21052571"/>
              <a:gd name="connsiteY3896" fmla="*/ 2464657 h 8402012"/>
              <a:gd name="connsiteX3897" fmla="*/ 19625795 w 21052571"/>
              <a:gd name="connsiteY3897" fmla="*/ 2464656 h 8402012"/>
              <a:gd name="connsiteX3898" fmla="*/ 19598495 w 21052571"/>
              <a:gd name="connsiteY3898" fmla="*/ 2496762 h 8402012"/>
              <a:gd name="connsiteX3899" fmla="*/ 19625795 w 21052571"/>
              <a:gd name="connsiteY3899" fmla="*/ 2464656 h 8402012"/>
              <a:gd name="connsiteX3900" fmla="*/ 17704407 w 21052571"/>
              <a:gd name="connsiteY3900" fmla="*/ 2460359 h 8402012"/>
              <a:gd name="connsiteX3901" fmla="*/ 17729999 w 21052571"/>
              <a:gd name="connsiteY3901" fmla="*/ 2476892 h 8402012"/>
              <a:gd name="connsiteX3902" fmla="*/ 17674159 w 21052571"/>
              <a:gd name="connsiteY3902" fmla="*/ 2496733 h 8402012"/>
              <a:gd name="connsiteX3903" fmla="*/ 17674159 w 21052571"/>
              <a:gd name="connsiteY3903" fmla="*/ 2463666 h 8402012"/>
              <a:gd name="connsiteX3904" fmla="*/ 17704407 w 21052571"/>
              <a:gd name="connsiteY3904" fmla="*/ 2460359 h 8402012"/>
              <a:gd name="connsiteX3905" fmla="*/ 13332893 w 21052571"/>
              <a:gd name="connsiteY3905" fmla="*/ 2457583 h 8402012"/>
              <a:gd name="connsiteX3906" fmla="*/ 13336732 w 21052571"/>
              <a:gd name="connsiteY3906" fmla="*/ 2477737 h 8402012"/>
              <a:gd name="connsiteX3907" fmla="*/ 13323082 w 21052571"/>
              <a:gd name="connsiteY3907" fmla="*/ 2464088 h 8402012"/>
              <a:gd name="connsiteX3908" fmla="*/ 13332893 w 21052571"/>
              <a:gd name="connsiteY3908" fmla="*/ 2457583 h 8402012"/>
              <a:gd name="connsiteX3909" fmla="*/ 17730567 w 21052571"/>
              <a:gd name="connsiteY3909" fmla="*/ 2450355 h 8402012"/>
              <a:gd name="connsiteX3910" fmla="*/ 17728823 w 21052571"/>
              <a:gd name="connsiteY3910" fmla="*/ 2455770 h 8402012"/>
              <a:gd name="connsiteX3911" fmla="*/ 17726299 w 21052571"/>
              <a:gd name="connsiteY3911" fmla="*/ 2463623 h 8402012"/>
              <a:gd name="connsiteX3912" fmla="*/ 17733875 w 21052571"/>
              <a:gd name="connsiteY3912" fmla="*/ 2440064 h 8402012"/>
              <a:gd name="connsiteX3913" fmla="*/ 17732003 w 21052571"/>
              <a:gd name="connsiteY3913" fmla="*/ 2445888 h 8402012"/>
              <a:gd name="connsiteX3914" fmla="*/ 17742519 w 21052571"/>
              <a:gd name="connsiteY3914" fmla="*/ 2447943 h 8402012"/>
              <a:gd name="connsiteX3915" fmla="*/ 17744163 w 21052571"/>
              <a:gd name="connsiteY3915" fmla="*/ 2463660 h 8402012"/>
              <a:gd name="connsiteX3916" fmla="*/ 17731751 w 21052571"/>
              <a:gd name="connsiteY3916" fmla="*/ 2446677 h 8402012"/>
              <a:gd name="connsiteX3917" fmla="*/ 17731455 w 21052571"/>
              <a:gd name="connsiteY3917" fmla="*/ 2447589 h 8402012"/>
              <a:gd name="connsiteX3918" fmla="*/ 17730567 w 21052571"/>
              <a:gd name="connsiteY3918" fmla="*/ 2450355 h 8402012"/>
              <a:gd name="connsiteX3919" fmla="*/ 17731747 w 21052571"/>
              <a:gd name="connsiteY3919" fmla="*/ 2446677 h 8402012"/>
              <a:gd name="connsiteX3920" fmla="*/ 17731035 w 21052571"/>
              <a:gd name="connsiteY3920" fmla="*/ 2445698 h 8402012"/>
              <a:gd name="connsiteX3921" fmla="*/ 17732003 w 21052571"/>
              <a:gd name="connsiteY3921" fmla="*/ 2445888 h 8402012"/>
              <a:gd name="connsiteX3922" fmla="*/ 17733035 w 21052571"/>
              <a:gd name="connsiteY3922" fmla="*/ 2442682 h 8402012"/>
              <a:gd name="connsiteX3923" fmla="*/ 17733875 w 21052571"/>
              <a:gd name="connsiteY3923" fmla="*/ 2440064 h 8402012"/>
              <a:gd name="connsiteX3924" fmla="*/ 10916760 w 21052571"/>
              <a:gd name="connsiteY3924" fmla="*/ 2432672 h 8402012"/>
              <a:gd name="connsiteX3925" fmla="*/ 10936105 w 21052571"/>
              <a:gd name="connsiteY3925" fmla="*/ 2464911 h 8402012"/>
              <a:gd name="connsiteX3926" fmla="*/ 10916760 w 21052571"/>
              <a:gd name="connsiteY3926" fmla="*/ 2432672 h 8402012"/>
              <a:gd name="connsiteX3927" fmla="*/ 10429908 w 21052571"/>
              <a:gd name="connsiteY3927" fmla="*/ 2432672 h 8402012"/>
              <a:gd name="connsiteX3928" fmla="*/ 10174123 w 21052571"/>
              <a:gd name="connsiteY3928" fmla="*/ 2547657 h 8402012"/>
              <a:gd name="connsiteX3929" fmla="*/ 10109639 w 21052571"/>
              <a:gd name="connsiteY3929" fmla="*/ 2599243 h 8402012"/>
              <a:gd name="connsiteX3930" fmla="*/ 10167675 w 21052571"/>
              <a:gd name="connsiteY3930" fmla="*/ 2566999 h 8402012"/>
              <a:gd name="connsiteX3931" fmla="*/ 10224635 w 21052571"/>
              <a:gd name="connsiteY3931" fmla="*/ 2554106 h 8402012"/>
              <a:gd name="connsiteX3932" fmla="*/ 10308464 w 21052571"/>
              <a:gd name="connsiteY3932" fmla="*/ 2535836 h 8402012"/>
              <a:gd name="connsiteX3933" fmla="*/ 10385844 w 21052571"/>
              <a:gd name="connsiteY3933" fmla="*/ 2510046 h 8402012"/>
              <a:gd name="connsiteX3934" fmla="*/ 10429908 w 21052571"/>
              <a:gd name="connsiteY3934" fmla="*/ 2497149 h 8402012"/>
              <a:gd name="connsiteX3935" fmla="*/ 10429908 w 21052571"/>
              <a:gd name="connsiteY3935" fmla="*/ 2432672 h 8402012"/>
              <a:gd name="connsiteX3936" fmla="*/ 10032259 w 21052571"/>
              <a:gd name="connsiteY3936" fmla="*/ 2432672 h 8402012"/>
              <a:gd name="connsiteX3937" fmla="*/ 10051604 w 21052571"/>
              <a:gd name="connsiteY3937" fmla="*/ 2464911 h 8402012"/>
              <a:gd name="connsiteX3938" fmla="*/ 10032259 w 21052571"/>
              <a:gd name="connsiteY3938" fmla="*/ 2432672 h 8402012"/>
              <a:gd name="connsiteX3939" fmla="*/ 17843543 w 21052571"/>
              <a:gd name="connsiteY3939" fmla="*/ 2431480 h 8402012"/>
              <a:gd name="connsiteX3940" fmla="*/ 17888947 w 21052571"/>
              <a:gd name="connsiteY3940" fmla="*/ 2457549 h 8402012"/>
              <a:gd name="connsiteX3941" fmla="*/ 17960291 w 21052571"/>
              <a:gd name="connsiteY3941" fmla="*/ 2490135 h 8402012"/>
              <a:gd name="connsiteX3942" fmla="*/ 18031639 w 21052571"/>
              <a:gd name="connsiteY3942" fmla="*/ 2529239 h 8402012"/>
              <a:gd name="connsiteX3943" fmla="*/ 18075959 w 21052571"/>
              <a:gd name="connsiteY3943" fmla="*/ 2554221 h 8402012"/>
              <a:gd name="connsiteX3944" fmla="*/ 18075959 w 21052571"/>
              <a:gd name="connsiteY3944" fmla="*/ 2586807 h 8402012"/>
              <a:gd name="connsiteX3945" fmla="*/ 18012179 w 21052571"/>
              <a:gd name="connsiteY3945" fmla="*/ 2586807 h 8402012"/>
              <a:gd name="connsiteX3946" fmla="*/ 17960291 w 21052571"/>
              <a:gd name="connsiteY3946" fmla="*/ 2547704 h 8402012"/>
              <a:gd name="connsiteX3947" fmla="*/ 17830571 w 21052571"/>
              <a:gd name="connsiteY3947" fmla="*/ 2496652 h 8402012"/>
              <a:gd name="connsiteX3948" fmla="*/ 17843543 w 21052571"/>
              <a:gd name="connsiteY3948" fmla="*/ 2431480 h 8402012"/>
              <a:gd name="connsiteX3949" fmla="*/ 17147051 w 21052571"/>
              <a:gd name="connsiteY3949" fmla="*/ 2431480 h 8402012"/>
              <a:gd name="connsiteX3950" fmla="*/ 17129091 w 21052571"/>
              <a:gd name="connsiteY3950" fmla="*/ 2463588 h 8402012"/>
              <a:gd name="connsiteX3951" fmla="*/ 17147051 w 21052571"/>
              <a:gd name="connsiteY3951" fmla="*/ 2431480 h 8402012"/>
              <a:gd name="connsiteX3952" fmla="*/ 16322338 w 21052571"/>
              <a:gd name="connsiteY3952" fmla="*/ 2431480 h 8402012"/>
              <a:gd name="connsiteX3953" fmla="*/ 16304374 w 21052571"/>
              <a:gd name="connsiteY3953" fmla="*/ 2463588 h 8402012"/>
              <a:gd name="connsiteX3954" fmla="*/ 16322338 w 21052571"/>
              <a:gd name="connsiteY3954" fmla="*/ 2431480 h 8402012"/>
              <a:gd name="connsiteX3955" fmla="*/ 13824427 w 21052571"/>
              <a:gd name="connsiteY3955" fmla="*/ 2431480 h 8402012"/>
              <a:gd name="connsiteX3956" fmla="*/ 13773355 w 21052571"/>
              <a:gd name="connsiteY3956" fmla="*/ 2464547 h 8402012"/>
              <a:gd name="connsiteX3957" fmla="*/ 13824427 w 21052571"/>
              <a:gd name="connsiteY3957" fmla="*/ 2431480 h 8402012"/>
              <a:gd name="connsiteX3958" fmla="*/ 845494 w 21052571"/>
              <a:gd name="connsiteY3958" fmla="*/ 2427183 h 8402012"/>
              <a:gd name="connsiteX3959" fmla="*/ 1032486 w 21052571"/>
              <a:gd name="connsiteY3959" fmla="*/ 2491407 h 8402012"/>
              <a:gd name="connsiteX3960" fmla="*/ 1283154 w 21052571"/>
              <a:gd name="connsiteY3960" fmla="*/ 2586821 h 8402012"/>
              <a:gd name="connsiteX3961" fmla="*/ 1122855 w 21052571"/>
              <a:gd name="connsiteY3961" fmla="*/ 2554659 h 8402012"/>
              <a:gd name="connsiteX3962" fmla="*/ 781817 w 21052571"/>
              <a:gd name="connsiteY3962" fmla="*/ 2433515 h 8402012"/>
              <a:gd name="connsiteX3963" fmla="*/ 845494 w 21052571"/>
              <a:gd name="connsiteY3963" fmla="*/ 2427183 h 8402012"/>
              <a:gd name="connsiteX3964" fmla="*/ 11472595 w 21052571"/>
              <a:gd name="connsiteY3964" fmla="*/ 2422901 h 8402012"/>
              <a:gd name="connsiteX3965" fmla="*/ 11398238 w 21052571"/>
              <a:gd name="connsiteY3965" fmla="*/ 2445566 h 8402012"/>
              <a:gd name="connsiteX3966" fmla="*/ 11301512 w 21052571"/>
              <a:gd name="connsiteY3966" fmla="*/ 2484256 h 8402012"/>
              <a:gd name="connsiteX3967" fmla="*/ 11192965 w 21052571"/>
              <a:gd name="connsiteY3967" fmla="*/ 2522941 h 8402012"/>
              <a:gd name="connsiteX3968" fmla="*/ 11115584 w 21052571"/>
              <a:gd name="connsiteY3968" fmla="*/ 2554106 h 8402012"/>
              <a:gd name="connsiteX3969" fmla="*/ 10916760 w 21052571"/>
              <a:gd name="connsiteY3969" fmla="*/ 2599243 h 8402012"/>
              <a:gd name="connsiteX3970" fmla="*/ 11076894 w 21052571"/>
              <a:gd name="connsiteY3970" fmla="*/ 2586345 h 8402012"/>
              <a:gd name="connsiteX3971" fmla="*/ 11217683 w 21052571"/>
              <a:gd name="connsiteY3971" fmla="*/ 2542284 h 8402012"/>
              <a:gd name="connsiteX3972" fmla="*/ 11493888 w 21052571"/>
              <a:gd name="connsiteY3972" fmla="*/ 2432672 h 8402012"/>
              <a:gd name="connsiteX3973" fmla="*/ 11472595 w 21052571"/>
              <a:gd name="connsiteY3973" fmla="*/ 2422901 h 8402012"/>
              <a:gd name="connsiteX3974" fmla="*/ 13900203 w 21052571"/>
              <a:gd name="connsiteY3974" fmla="*/ 2400427 h 8402012"/>
              <a:gd name="connsiteX3975" fmla="*/ 13900203 w 21052571"/>
              <a:gd name="connsiteY3975" fmla="*/ 2464911 h 8402012"/>
              <a:gd name="connsiteX3976" fmla="*/ 13861513 w 21052571"/>
              <a:gd name="connsiteY3976" fmla="*/ 2471358 h 8402012"/>
              <a:gd name="connsiteX3977" fmla="*/ 13893755 w 21052571"/>
              <a:gd name="connsiteY3977" fmla="*/ 2503598 h 8402012"/>
              <a:gd name="connsiteX3978" fmla="*/ 13995854 w 21052571"/>
              <a:gd name="connsiteY3978" fmla="*/ 2477804 h 8402012"/>
              <a:gd name="connsiteX3979" fmla="*/ 13963612 w 21052571"/>
              <a:gd name="connsiteY3979" fmla="*/ 2452014 h 8402012"/>
              <a:gd name="connsiteX3980" fmla="*/ 13963612 w 21052571"/>
              <a:gd name="connsiteY3980" fmla="*/ 2419778 h 8402012"/>
              <a:gd name="connsiteX3981" fmla="*/ 13937818 w 21052571"/>
              <a:gd name="connsiteY3981" fmla="*/ 2419778 h 8402012"/>
              <a:gd name="connsiteX3982" fmla="*/ 13900203 w 21052571"/>
              <a:gd name="connsiteY3982" fmla="*/ 2400427 h 8402012"/>
              <a:gd name="connsiteX3983" fmla="*/ 19041559 w 21052571"/>
              <a:gd name="connsiteY3983" fmla="*/ 2393591 h 8402012"/>
              <a:gd name="connsiteX3984" fmla="*/ 19128207 w 21052571"/>
              <a:gd name="connsiteY3984" fmla="*/ 2444618 h 8402012"/>
              <a:gd name="connsiteX3985" fmla="*/ 19015507 w 21052571"/>
              <a:gd name="connsiteY3985" fmla="*/ 2412219 h 8402012"/>
              <a:gd name="connsiteX3986" fmla="*/ 19041559 w 21052571"/>
              <a:gd name="connsiteY3986" fmla="*/ 2393591 h 8402012"/>
              <a:gd name="connsiteX3987" fmla="*/ 11128481 w 21052571"/>
              <a:gd name="connsiteY3987" fmla="*/ 2381086 h 8402012"/>
              <a:gd name="connsiteX3988" fmla="*/ 10961898 w 21052571"/>
              <a:gd name="connsiteY3988" fmla="*/ 2432672 h 8402012"/>
              <a:gd name="connsiteX3989" fmla="*/ 11128481 w 21052571"/>
              <a:gd name="connsiteY3989" fmla="*/ 2381086 h 8402012"/>
              <a:gd name="connsiteX3990" fmla="*/ 16987427 w 21052571"/>
              <a:gd name="connsiteY3990" fmla="*/ 2369862 h 8402012"/>
              <a:gd name="connsiteX3991" fmla="*/ 17019023 w 21052571"/>
              <a:gd name="connsiteY3991" fmla="*/ 2401967 h 8402012"/>
              <a:gd name="connsiteX3992" fmla="*/ 16982159 w 21052571"/>
              <a:gd name="connsiteY3992" fmla="*/ 2382704 h 8402012"/>
              <a:gd name="connsiteX3993" fmla="*/ 16987427 w 21052571"/>
              <a:gd name="connsiteY3993" fmla="*/ 2369862 h 8402012"/>
              <a:gd name="connsiteX3994" fmla="*/ 18534659 w 21052571"/>
              <a:gd name="connsiteY3994" fmla="*/ 2366944 h 8402012"/>
              <a:gd name="connsiteX3995" fmla="*/ 18549179 w 21052571"/>
              <a:gd name="connsiteY3995" fmla="*/ 2419067 h 8402012"/>
              <a:gd name="connsiteX3996" fmla="*/ 18620155 w 21052571"/>
              <a:gd name="connsiteY3996" fmla="*/ 2496418 h 8402012"/>
              <a:gd name="connsiteX3997" fmla="*/ 18587891 w 21052571"/>
              <a:gd name="connsiteY3997" fmla="*/ 2522203 h 8402012"/>
              <a:gd name="connsiteX3998" fmla="*/ 18620155 w 21052571"/>
              <a:gd name="connsiteY3998" fmla="*/ 2541541 h 8402012"/>
              <a:gd name="connsiteX3999" fmla="*/ 18631983 w 21052571"/>
              <a:gd name="connsiteY3999" fmla="*/ 2546914 h 8402012"/>
              <a:gd name="connsiteX4000" fmla="*/ 18748127 w 21052571"/>
              <a:gd name="connsiteY4000" fmla="*/ 2522203 h 8402012"/>
              <a:gd name="connsiteX4001" fmla="*/ 18765595 w 21052571"/>
              <a:gd name="connsiteY4001" fmla="*/ 2529864 h 8402012"/>
              <a:gd name="connsiteX4002" fmla="*/ 18759563 w 21052571"/>
              <a:gd name="connsiteY4002" fmla="*/ 2520160 h 8402012"/>
              <a:gd name="connsiteX4003" fmla="*/ 18771535 w 21052571"/>
              <a:gd name="connsiteY4003" fmla="*/ 2507316 h 8402012"/>
              <a:gd name="connsiteX4004" fmla="*/ 18776027 w 21052571"/>
              <a:gd name="connsiteY4004" fmla="*/ 2523370 h 8402012"/>
              <a:gd name="connsiteX4005" fmla="*/ 18773267 w 21052571"/>
              <a:gd name="connsiteY4005" fmla="*/ 2533230 h 8402012"/>
              <a:gd name="connsiteX4006" fmla="*/ 18781195 w 21052571"/>
              <a:gd name="connsiteY4006" fmla="*/ 2536706 h 8402012"/>
              <a:gd name="connsiteX4007" fmla="*/ 18819103 w 21052571"/>
              <a:gd name="connsiteY4007" fmla="*/ 2560878 h 8402012"/>
              <a:gd name="connsiteX4008" fmla="*/ 18863195 w 21052571"/>
              <a:gd name="connsiteY4008" fmla="*/ 2572696 h 8402012"/>
              <a:gd name="connsiteX4009" fmla="*/ 18979339 w 21052571"/>
              <a:gd name="connsiteY4009" fmla="*/ 2624266 h 8402012"/>
              <a:gd name="connsiteX4010" fmla="*/ 18876099 w 21052571"/>
              <a:gd name="connsiteY4010" fmla="*/ 2708063 h 8402012"/>
              <a:gd name="connsiteX4011" fmla="*/ 19107311 w 21052571"/>
              <a:gd name="connsiteY4011" fmla="*/ 2906818 h 8402012"/>
              <a:gd name="connsiteX4012" fmla="*/ 19229907 w 21052571"/>
              <a:gd name="connsiteY4012" fmla="*/ 3008879 h 8402012"/>
              <a:gd name="connsiteX4013" fmla="*/ 19319167 w 21052571"/>
              <a:gd name="connsiteY4013" fmla="*/ 3060446 h 8402012"/>
              <a:gd name="connsiteX4014" fmla="*/ 19286903 w 21052571"/>
              <a:gd name="connsiteY4014" fmla="*/ 2951942 h 8402012"/>
              <a:gd name="connsiteX4015" fmla="*/ 19357879 w 21052571"/>
              <a:gd name="connsiteY4015" fmla="*/ 2919712 h 8402012"/>
              <a:gd name="connsiteX4016" fmla="*/ 19357879 w 21052571"/>
              <a:gd name="connsiteY4016" fmla="*/ 3015325 h 8402012"/>
              <a:gd name="connsiteX4017" fmla="*/ 19409499 w 21052571"/>
              <a:gd name="connsiteY4017" fmla="*/ 2976653 h 8402012"/>
              <a:gd name="connsiteX4018" fmla="*/ 19492307 w 21052571"/>
              <a:gd name="connsiteY4018" fmla="*/ 3028218 h 8402012"/>
              <a:gd name="connsiteX4019" fmla="*/ 19550379 w 21052571"/>
              <a:gd name="connsiteY4019" fmla="*/ 3073341 h 8402012"/>
              <a:gd name="connsiteX4020" fmla="*/ 19492307 w 21052571"/>
              <a:gd name="connsiteY4020" fmla="*/ 3060446 h 8402012"/>
              <a:gd name="connsiteX4021" fmla="*/ 19627807 w 21052571"/>
              <a:gd name="connsiteY4021" fmla="*/ 3092678 h 8402012"/>
              <a:gd name="connsiteX4022" fmla="*/ 19582639 w 21052571"/>
              <a:gd name="connsiteY4022" fmla="*/ 3137801 h 8402012"/>
              <a:gd name="connsiteX4023" fmla="*/ 19660067 w 21052571"/>
              <a:gd name="connsiteY4023" fmla="*/ 3226970 h 8402012"/>
              <a:gd name="connsiteX4024" fmla="*/ 19755779 w 21052571"/>
              <a:gd name="connsiteY4024" fmla="*/ 3310769 h 8402012"/>
              <a:gd name="connsiteX4025" fmla="*/ 20019255 w 21052571"/>
              <a:gd name="connsiteY4025" fmla="*/ 3432170 h 8402012"/>
              <a:gd name="connsiteX4026" fmla="*/ 19999895 w 21052571"/>
              <a:gd name="connsiteY4026" fmla="*/ 3503076 h 8402012"/>
              <a:gd name="connsiteX4027" fmla="*/ 19954731 w 21052571"/>
              <a:gd name="connsiteY4027" fmla="*/ 3528860 h 8402012"/>
              <a:gd name="connsiteX4028" fmla="*/ 19967635 w 21052571"/>
              <a:gd name="connsiteY4028" fmla="*/ 3554644 h 8402012"/>
              <a:gd name="connsiteX4029" fmla="*/ 19954731 w 21052571"/>
              <a:gd name="connsiteY4029" fmla="*/ 3567536 h 8402012"/>
              <a:gd name="connsiteX4030" fmla="*/ 19956223 w 21052571"/>
              <a:gd name="connsiteY4030" fmla="*/ 3592397 h 8402012"/>
              <a:gd name="connsiteX4031" fmla="*/ 19956343 w 21052571"/>
              <a:gd name="connsiteY4031" fmla="*/ 3594395 h 8402012"/>
              <a:gd name="connsiteX4032" fmla="*/ 19967635 w 21052571"/>
              <a:gd name="connsiteY4032" fmla="*/ 3611589 h 8402012"/>
              <a:gd name="connsiteX4033" fmla="*/ 19922467 w 21052571"/>
              <a:gd name="connsiteY4033" fmla="*/ 3643813 h 8402012"/>
              <a:gd name="connsiteX4034" fmla="*/ 19909563 w 21052571"/>
              <a:gd name="connsiteY4034" fmla="*/ 3579354 h 8402012"/>
              <a:gd name="connsiteX4035" fmla="*/ 19916015 w 21052571"/>
              <a:gd name="connsiteY4035" fmla="*/ 3561091 h 8402012"/>
              <a:gd name="connsiteX4036" fmla="*/ 19903111 w 21052571"/>
              <a:gd name="connsiteY4036" fmla="*/ 3554644 h 8402012"/>
              <a:gd name="connsiteX4037" fmla="*/ 19833207 w 21052571"/>
              <a:gd name="connsiteY4037" fmla="*/ 3535307 h 8402012"/>
              <a:gd name="connsiteX4038" fmla="*/ 19608451 w 21052571"/>
              <a:gd name="connsiteY4038" fmla="*/ 3367695 h 8402012"/>
              <a:gd name="connsiteX4039" fmla="*/ 19370787 w 21052571"/>
              <a:gd name="connsiteY4039" fmla="*/ 3194740 h 8402012"/>
              <a:gd name="connsiteX4040" fmla="*/ 19262171 w 21052571"/>
              <a:gd name="connsiteY4040" fmla="*/ 3118462 h 8402012"/>
              <a:gd name="connsiteX4041" fmla="*/ 19204099 w 21052571"/>
              <a:gd name="connsiteY4041" fmla="*/ 3086232 h 8402012"/>
              <a:gd name="connsiteX4042" fmla="*/ 19191195 w 21052571"/>
              <a:gd name="connsiteY4042" fmla="*/ 3028218 h 8402012"/>
              <a:gd name="connsiteX4043" fmla="*/ 19100859 w 21052571"/>
              <a:gd name="connsiteY4043" fmla="*/ 2957311 h 8402012"/>
              <a:gd name="connsiteX4044" fmla="*/ 18998695 w 21052571"/>
              <a:gd name="connsiteY4044" fmla="*/ 2900372 h 8402012"/>
              <a:gd name="connsiteX4045" fmla="*/ 18754579 w 21052571"/>
              <a:gd name="connsiteY4045" fmla="*/ 2752111 h 8402012"/>
              <a:gd name="connsiteX4046" fmla="*/ 18536271 w 21052571"/>
              <a:gd name="connsiteY4046" fmla="*/ 2604927 h 8402012"/>
              <a:gd name="connsiteX4047" fmla="*/ 18491107 w 21052571"/>
              <a:gd name="connsiteY4047" fmla="*/ 2535095 h 8402012"/>
              <a:gd name="connsiteX4048" fmla="*/ 18529819 w 21052571"/>
              <a:gd name="connsiteY4048" fmla="*/ 2496418 h 8402012"/>
              <a:gd name="connsiteX4049" fmla="*/ 18491107 w 21052571"/>
              <a:gd name="connsiteY4049" fmla="*/ 2477081 h 8402012"/>
              <a:gd name="connsiteX4050" fmla="*/ 18529819 w 21052571"/>
              <a:gd name="connsiteY4050" fmla="*/ 2464188 h 8402012"/>
              <a:gd name="connsiteX4051" fmla="*/ 18523367 w 21052571"/>
              <a:gd name="connsiteY4051" fmla="*/ 2367497 h 8402012"/>
              <a:gd name="connsiteX4052" fmla="*/ 18534659 w 21052571"/>
              <a:gd name="connsiteY4052" fmla="*/ 2366944 h 8402012"/>
              <a:gd name="connsiteX4053" fmla="*/ 14178042 w 21052571"/>
              <a:gd name="connsiteY4053" fmla="*/ 2365763 h 8402012"/>
              <a:gd name="connsiteX4054" fmla="*/ 14203637 w 21052571"/>
              <a:gd name="connsiteY4054" fmla="*/ 2378829 h 8402012"/>
              <a:gd name="connsiteX4055" fmla="*/ 14147793 w 21052571"/>
              <a:gd name="connsiteY4055" fmla="*/ 2397274 h 8402012"/>
              <a:gd name="connsiteX4056" fmla="*/ 14147793 w 21052571"/>
              <a:gd name="connsiteY4056" fmla="*/ 2366531 h 8402012"/>
              <a:gd name="connsiteX4057" fmla="*/ 14178042 w 21052571"/>
              <a:gd name="connsiteY4057" fmla="*/ 2365763 h 8402012"/>
              <a:gd name="connsiteX4058" fmla="*/ 15749418 w 21052571"/>
              <a:gd name="connsiteY4058" fmla="*/ 2360442 h 8402012"/>
              <a:gd name="connsiteX4059" fmla="*/ 15786672 w 21052571"/>
              <a:gd name="connsiteY4059" fmla="*/ 2400767 h 8402012"/>
              <a:gd name="connsiteX4060" fmla="*/ 15697690 w 21052571"/>
              <a:gd name="connsiteY4060" fmla="*/ 2368181 h 8402012"/>
              <a:gd name="connsiteX4061" fmla="*/ 15749418 w 21052571"/>
              <a:gd name="connsiteY4061" fmla="*/ 2360442 h 8402012"/>
              <a:gd name="connsiteX4062" fmla="*/ 18389035 w 21052571"/>
              <a:gd name="connsiteY4062" fmla="*/ 2358528 h 8402012"/>
              <a:gd name="connsiteX4063" fmla="*/ 18493047 w 21052571"/>
              <a:gd name="connsiteY4063" fmla="*/ 2411447 h 8402012"/>
              <a:gd name="connsiteX4064" fmla="*/ 18356683 w 21052571"/>
              <a:gd name="connsiteY4064" fmla="*/ 2379282 h 8402012"/>
              <a:gd name="connsiteX4065" fmla="*/ 18389035 w 21052571"/>
              <a:gd name="connsiteY4065" fmla="*/ 2358528 h 8402012"/>
              <a:gd name="connsiteX4066" fmla="*/ 18495775 w 21052571"/>
              <a:gd name="connsiteY4066" fmla="*/ 2349279 h 8402012"/>
              <a:gd name="connsiteX4067" fmla="*/ 18507259 w 21052571"/>
              <a:gd name="connsiteY4067" fmla="*/ 2353146 h 8402012"/>
              <a:gd name="connsiteX4068" fmla="*/ 18494135 w 21052571"/>
              <a:gd name="connsiteY4068" fmla="*/ 2364123 h 8402012"/>
              <a:gd name="connsiteX4069" fmla="*/ 18495775 w 21052571"/>
              <a:gd name="connsiteY4069" fmla="*/ 2349279 h 8402012"/>
              <a:gd name="connsiteX4070" fmla="*/ 16969579 w 21052571"/>
              <a:gd name="connsiteY4070" fmla="*/ 2349279 h 8402012"/>
              <a:gd name="connsiteX4071" fmla="*/ 16981067 w 21052571"/>
              <a:gd name="connsiteY4071" fmla="*/ 2353146 h 8402012"/>
              <a:gd name="connsiteX4072" fmla="*/ 16967939 w 21052571"/>
              <a:gd name="connsiteY4072" fmla="*/ 2364123 h 8402012"/>
              <a:gd name="connsiteX4073" fmla="*/ 16969579 w 21052571"/>
              <a:gd name="connsiteY4073" fmla="*/ 2349279 h 8402012"/>
              <a:gd name="connsiteX4074" fmla="*/ 11692713 w 21052571"/>
              <a:gd name="connsiteY4074" fmla="*/ 2348847 h 8402012"/>
              <a:gd name="connsiteX4075" fmla="*/ 11597062 w 21052571"/>
              <a:gd name="connsiteY4075" fmla="*/ 2400427 h 8402012"/>
              <a:gd name="connsiteX4076" fmla="*/ 11692713 w 21052571"/>
              <a:gd name="connsiteY4076" fmla="*/ 2348847 h 8402012"/>
              <a:gd name="connsiteX4077" fmla="*/ 13918473 w 21052571"/>
              <a:gd name="connsiteY4077" fmla="*/ 2337027 h 8402012"/>
              <a:gd name="connsiteX4078" fmla="*/ 13937818 w 21052571"/>
              <a:gd name="connsiteY4078" fmla="*/ 2368190 h 8402012"/>
              <a:gd name="connsiteX4079" fmla="*/ 13918473 w 21052571"/>
              <a:gd name="connsiteY4079" fmla="*/ 2337027 h 8402012"/>
              <a:gd name="connsiteX4080" fmla="*/ 15583936 w 21052571"/>
              <a:gd name="connsiteY4080" fmla="*/ 2336684 h 8402012"/>
              <a:gd name="connsiteX4081" fmla="*/ 15601898 w 21052571"/>
              <a:gd name="connsiteY4081" fmla="*/ 2368757 h 8402012"/>
              <a:gd name="connsiteX4082" fmla="*/ 15583936 w 21052571"/>
              <a:gd name="connsiteY4082" fmla="*/ 2336684 h 8402012"/>
              <a:gd name="connsiteX4083" fmla="*/ 18265899 w 21052571"/>
              <a:gd name="connsiteY4083" fmla="*/ 2322616 h 8402012"/>
              <a:gd name="connsiteX4084" fmla="*/ 18303467 w 21052571"/>
              <a:gd name="connsiteY4084" fmla="*/ 2325826 h 8402012"/>
              <a:gd name="connsiteX4085" fmla="*/ 18251763 w 21052571"/>
              <a:gd name="connsiteY4085" fmla="*/ 2338669 h 8402012"/>
              <a:gd name="connsiteX4086" fmla="*/ 18265899 w 21052571"/>
              <a:gd name="connsiteY4086" fmla="*/ 2322616 h 8402012"/>
              <a:gd name="connsiteX4087" fmla="*/ 14337383 w 21052571"/>
              <a:gd name="connsiteY4087" fmla="*/ 2322530 h 8402012"/>
              <a:gd name="connsiteX4088" fmla="*/ 15095092 w 21052571"/>
              <a:gd name="connsiteY4088" fmla="*/ 2431077 h 8402012"/>
              <a:gd name="connsiteX4089" fmla="*/ 15447614 w 21052571"/>
              <a:gd name="connsiteY4089" fmla="*/ 2502007 h 8402012"/>
              <a:gd name="connsiteX4090" fmla="*/ 15800138 w 21052571"/>
              <a:gd name="connsiteY4090" fmla="*/ 2578310 h 8402012"/>
              <a:gd name="connsiteX4091" fmla="*/ 16178454 w 21052571"/>
              <a:gd name="connsiteY4091" fmla="*/ 2694378 h 8402012"/>
              <a:gd name="connsiteX4092" fmla="*/ 16506258 w 21052571"/>
              <a:gd name="connsiteY4092" fmla="*/ 2802908 h 8402012"/>
              <a:gd name="connsiteX4093" fmla="*/ 16653500 w 21052571"/>
              <a:gd name="connsiteY4093" fmla="*/ 2854514 h 8402012"/>
              <a:gd name="connsiteX4094" fmla="*/ 16826539 w 21052571"/>
              <a:gd name="connsiteY4094" fmla="*/ 2918995 h 8402012"/>
              <a:gd name="connsiteX4095" fmla="*/ 17000651 w 21052571"/>
              <a:gd name="connsiteY4095" fmla="*/ 2988849 h 8402012"/>
              <a:gd name="connsiteX4096" fmla="*/ 17237099 w 21052571"/>
              <a:gd name="connsiteY4096" fmla="*/ 3066234 h 8402012"/>
              <a:gd name="connsiteX4097" fmla="*/ 17295135 w 21052571"/>
              <a:gd name="connsiteY4097" fmla="*/ 3079125 h 8402012"/>
              <a:gd name="connsiteX4098" fmla="*/ 17558451 w 21052571"/>
              <a:gd name="connsiteY4098" fmla="*/ 3175848 h 8402012"/>
              <a:gd name="connsiteX4099" fmla="*/ 17628311 w 21052571"/>
              <a:gd name="connsiteY4099" fmla="*/ 3226360 h 8402012"/>
              <a:gd name="connsiteX4100" fmla="*/ 17930319 w 21052571"/>
              <a:gd name="connsiteY4100" fmla="*/ 3348874 h 8402012"/>
              <a:gd name="connsiteX4101" fmla="*/ 17994807 w 21052571"/>
              <a:gd name="connsiteY4101" fmla="*/ 3373613 h 8402012"/>
              <a:gd name="connsiteX4102" fmla="*/ 18122703 w 21052571"/>
              <a:gd name="connsiteY4102" fmla="*/ 3476768 h 8402012"/>
              <a:gd name="connsiteX4103" fmla="*/ 18494571 w 21052571"/>
              <a:gd name="connsiteY4103" fmla="*/ 3669140 h 8402012"/>
              <a:gd name="connsiteX4104" fmla="*/ 18770787 w 21052571"/>
              <a:gd name="connsiteY4104" fmla="*/ 3822821 h 8402012"/>
              <a:gd name="connsiteX4105" fmla="*/ 19058823 w 21052571"/>
              <a:gd name="connsiteY4105" fmla="*/ 3989399 h 8402012"/>
              <a:gd name="connsiteX4106" fmla="*/ 19194243 w 21052571"/>
              <a:gd name="connsiteY4106" fmla="*/ 4060333 h 8402012"/>
              <a:gd name="connsiteX4107" fmla="*/ 19469383 w 21052571"/>
              <a:gd name="connsiteY4107" fmla="*/ 4163505 h 8402012"/>
              <a:gd name="connsiteX4108" fmla="*/ 19566111 w 21052571"/>
              <a:gd name="connsiteY4108" fmla="*/ 4232189 h 8402012"/>
              <a:gd name="connsiteX4109" fmla="*/ 19611251 w 21052571"/>
              <a:gd name="connsiteY4109" fmla="*/ 4335361 h 8402012"/>
              <a:gd name="connsiteX4110" fmla="*/ 19027655 w 21052571"/>
              <a:gd name="connsiteY4110" fmla="*/ 4099024 h 8402012"/>
              <a:gd name="connsiteX4111" fmla="*/ 18777235 w 21052571"/>
              <a:gd name="connsiteY4111" fmla="*/ 3977580 h 8402012"/>
              <a:gd name="connsiteX4112" fmla="*/ 18664115 w 21052571"/>
              <a:gd name="connsiteY4112" fmla="*/ 3895366 h 8402012"/>
              <a:gd name="connsiteX4113" fmla="*/ 18615335 w 21052571"/>
              <a:gd name="connsiteY4113" fmla="*/ 3873366 h 8402012"/>
              <a:gd name="connsiteX4114" fmla="*/ 18546163 w 21052571"/>
              <a:gd name="connsiteY4114" fmla="*/ 3842168 h 8402012"/>
              <a:gd name="connsiteX4115" fmla="*/ 18604199 w 21052571"/>
              <a:gd name="connsiteY4115" fmla="*/ 3893754 h 8402012"/>
              <a:gd name="connsiteX4116" fmla="*/ 18712751 w 21052571"/>
              <a:gd name="connsiteY4116" fmla="*/ 3971132 h 8402012"/>
              <a:gd name="connsiteX4117" fmla="*/ 18774347 w 21052571"/>
              <a:gd name="connsiteY4117" fmla="*/ 4005068 h 8402012"/>
              <a:gd name="connsiteX4118" fmla="*/ 18788215 w 21052571"/>
              <a:gd name="connsiteY4118" fmla="*/ 4015151 h 8402012"/>
              <a:gd name="connsiteX4119" fmla="*/ 18783259 w 21052571"/>
              <a:gd name="connsiteY4119" fmla="*/ 4000079 h 8402012"/>
              <a:gd name="connsiteX4120" fmla="*/ 18801219 w 21052571"/>
              <a:gd name="connsiteY4120" fmla="*/ 4000079 h 8402012"/>
              <a:gd name="connsiteX4121" fmla="*/ 18792987 w 21052571"/>
              <a:gd name="connsiteY4121" fmla="*/ 4006367 h 8402012"/>
              <a:gd name="connsiteX4122" fmla="*/ 18789851 w 21052571"/>
              <a:gd name="connsiteY4122" fmla="*/ 4016339 h 8402012"/>
              <a:gd name="connsiteX4123" fmla="*/ 18833931 w 21052571"/>
              <a:gd name="connsiteY4123" fmla="*/ 4048377 h 8402012"/>
              <a:gd name="connsiteX4124" fmla="*/ 18950271 w 21052571"/>
              <a:gd name="connsiteY4124" fmla="*/ 4150608 h 8402012"/>
              <a:gd name="connsiteX4125" fmla="*/ 18898683 w 21052571"/>
              <a:gd name="connsiteY4125" fmla="*/ 4194574 h 8402012"/>
              <a:gd name="connsiteX4126" fmla="*/ 18879339 w 21052571"/>
              <a:gd name="connsiteY4126" fmla="*/ 4219292 h 8402012"/>
              <a:gd name="connsiteX4127" fmla="*/ 18809479 w 21052571"/>
              <a:gd name="connsiteY4127" fmla="*/ 4182849 h 8402012"/>
              <a:gd name="connsiteX4128" fmla="*/ 18823583 w 21052571"/>
              <a:gd name="connsiteY4128" fmla="*/ 4208277 h 8402012"/>
              <a:gd name="connsiteX4129" fmla="*/ 18835699 w 21052571"/>
              <a:gd name="connsiteY4129" fmla="*/ 4214809 h 8402012"/>
              <a:gd name="connsiteX4130" fmla="*/ 18847371 w 21052571"/>
              <a:gd name="connsiteY4130" fmla="*/ 4208674 h 8402012"/>
              <a:gd name="connsiteX4131" fmla="*/ 18853359 w 21052571"/>
              <a:gd name="connsiteY4131" fmla="*/ 4214969 h 8402012"/>
              <a:gd name="connsiteX4132" fmla="*/ 18847371 w 21052571"/>
              <a:gd name="connsiteY4132" fmla="*/ 4221635 h 8402012"/>
              <a:gd name="connsiteX4133" fmla="*/ 18837243 w 21052571"/>
              <a:gd name="connsiteY4133" fmla="*/ 4215997 h 8402012"/>
              <a:gd name="connsiteX4134" fmla="*/ 18848171 w 21052571"/>
              <a:gd name="connsiteY4134" fmla="*/ 4225741 h 8402012"/>
              <a:gd name="connsiteX4135" fmla="*/ 18777235 w 21052571"/>
              <a:gd name="connsiteY4135" fmla="*/ 4212844 h 8402012"/>
              <a:gd name="connsiteX4136" fmla="*/ 18680507 w 21052571"/>
              <a:gd name="connsiteY4136" fmla="*/ 4163505 h 8402012"/>
              <a:gd name="connsiteX4137" fmla="*/ 18468779 w 21052571"/>
              <a:gd name="connsiteY4137" fmla="*/ 4047437 h 8402012"/>
              <a:gd name="connsiteX4138" fmla="*/ 18038871 w 21052571"/>
              <a:gd name="connsiteY4138" fmla="*/ 3822821 h 8402012"/>
              <a:gd name="connsiteX4139" fmla="*/ 17602519 w 21052571"/>
              <a:gd name="connsiteY4139" fmla="*/ 3630451 h 8402012"/>
              <a:gd name="connsiteX4140" fmla="*/ 17500415 w 21052571"/>
              <a:gd name="connsiteY4140" fmla="*/ 3598206 h 8402012"/>
              <a:gd name="connsiteX4141" fmla="*/ 17448827 w 21052571"/>
              <a:gd name="connsiteY4141" fmla="*/ 3528353 h 8402012"/>
              <a:gd name="connsiteX4142" fmla="*/ 17397239 w 21052571"/>
              <a:gd name="connsiteY4142" fmla="*/ 3554146 h 8402012"/>
              <a:gd name="connsiteX4143" fmla="*/ 17031819 w 21052571"/>
              <a:gd name="connsiteY4143" fmla="*/ 3392942 h 8402012"/>
              <a:gd name="connsiteX4144" fmla="*/ 16961959 w 21052571"/>
              <a:gd name="connsiteY4144" fmla="*/ 3329530 h 8402012"/>
              <a:gd name="connsiteX4145" fmla="*/ 16923267 w 21052571"/>
              <a:gd name="connsiteY4145" fmla="*/ 3290841 h 8402012"/>
              <a:gd name="connsiteX4146" fmla="*/ 16989635 w 21052571"/>
              <a:gd name="connsiteY4146" fmla="*/ 3299710 h 8402012"/>
              <a:gd name="connsiteX4147" fmla="*/ 16998875 w 21052571"/>
              <a:gd name="connsiteY4147" fmla="*/ 3303219 h 8402012"/>
              <a:gd name="connsiteX4148" fmla="*/ 16995631 w 21052571"/>
              <a:gd name="connsiteY4148" fmla="*/ 3290157 h 8402012"/>
              <a:gd name="connsiteX4149" fmla="*/ 17004859 w 21052571"/>
              <a:gd name="connsiteY4149" fmla="*/ 3293569 h 8402012"/>
              <a:gd name="connsiteX4150" fmla="*/ 17000495 w 21052571"/>
              <a:gd name="connsiteY4150" fmla="*/ 3300395 h 8402012"/>
              <a:gd name="connsiteX4151" fmla="*/ 17000191 w 21052571"/>
              <a:gd name="connsiteY4151" fmla="*/ 3303718 h 8402012"/>
              <a:gd name="connsiteX4152" fmla="*/ 17051163 w 21052571"/>
              <a:gd name="connsiteY4152" fmla="*/ 3323082 h 8402012"/>
              <a:gd name="connsiteX4153" fmla="*/ 17018919 w 21052571"/>
              <a:gd name="connsiteY4153" fmla="*/ 3290841 h 8402012"/>
              <a:gd name="connsiteX4154" fmla="*/ 16961959 w 21052571"/>
              <a:gd name="connsiteY4154" fmla="*/ 3258601 h 8402012"/>
              <a:gd name="connsiteX4155" fmla="*/ 16897471 w 21052571"/>
              <a:gd name="connsiteY4155" fmla="*/ 3239254 h 8402012"/>
              <a:gd name="connsiteX4156" fmla="*/ 16884575 w 21052571"/>
              <a:gd name="connsiteY4156" fmla="*/ 3168325 h 8402012"/>
              <a:gd name="connsiteX4157" fmla="*/ 17141443 w 21052571"/>
              <a:gd name="connsiteY4157" fmla="*/ 3194117 h 8402012"/>
              <a:gd name="connsiteX4158" fmla="*/ 17012471 w 21052571"/>
              <a:gd name="connsiteY4158" fmla="*/ 3161879 h 8402012"/>
              <a:gd name="connsiteX4159" fmla="*/ 16936163 w 21052571"/>
              <a:gd name="connsiteY4159" fmla="*/ 3143608 h 8402012"/>
              <a:gd name="connsiteX4160" fmla="*/ 16916819 w 21052571"/>
              <a:gd name="connsiteY4160" fmla="*/ 3085574 h 8402012"/>
              <a:gd name="connsiteX4161" fmla="*/ 16884575 w 21052571"/>
              <a:gd name="connsiteY4161" fmla="*/ 3053332 h 8402012"/>
              <a:gd name="connsiteX4162" fmla="*/ 16787847 w 21052571"/>
              <a:gd name="connsiteY4162" fmla="*/ 3033986 h 8402012"/>
              <a:gd name="connsiteX4163" fmla="*/ 16441772 w 21052571"/>
              <a:gd name="connsiteY4163" fmla="*/ 2931889 h 8402012"/>
              <a:gd name="connsiteX4164" fmla="*/ 15877520 w 21052571"/>
              <a:gd name="connsiteY4164" fmla="*/ 2757784 h 8402012"/>
              <a:gd name="connsiteX4165" fmla="*/ 15806586 w 21052571"/>
              <a:gd name="connsiteY4165" fmla="*/ 2745966 h 8402012"/>
              <a:gd name="connsiteX4166" fmla="*/ 15787240 w 21052571"/>
              <a:gd name="connsiteY4166" fmla="*/ 2687931 h 8402012"/>
              <a:gd name="connsiteX4167" fmla="*/ 15710932 w 21052571"/>
              <a:gd name="connsiteY4167" fmla="*/ 2662135 h 8402012"/>
              <a:gd name="connsiteX4168" fmla="*/ 15620652 w 21052571"/>
              <a:gd name="connsiteY4168" fmla="*/ 2642793 h 8402012"/>
              <a:gd name="connsiteX4169" fmla="*/ 15434718 w 21052571"/>
              <a:gd name="connsiteY4169" fmla="*/ 2604104 h 8402012"/>
              <a:gd name="connsiteX4170" fmla="*/ 15056400 w 21052571"/>
              <a:gd name="connsiteY4170" fmla="*/ 2527799 h 8402012"/>
              <a:gd name="connsiteX4171" fmla="*/ 14985466 w 21052571"/>
              <a:gd name="connsiteY4171" fmla="*/ 2482665 h 8402012"/>
              <a:gd name="connsiteX4172" fmla="*/ 14902709 w 21052571"/>
              <a:gd name="connsiteY4172" fmla="*/ 2456869 h 8402012"/>
              <a:gd name="connsiteX4173" fmla="*/ 14716775 w 21052571"/>
              <a:gd name="connsiteY4173" fmla="*/ 2418183 h 8402012"/>
              <a:gd name="connsiteX4174" fmla="*/ 14337383 w 21052571"/>
              <a:gd name="connsiteY4174" fmla="*/ 2322530 h 8402012"/>
              <a:gd name="connsiteX4175" fmla="*/ 11757197 w 21052571"/>
              <a:gd name="connsiteY4175" fmla="*/ 2317683 h 8402012"/>
              <a:gd name="connsiteX4176" fmla="*/ 11712058 w 21052571"/>
              <a:gd name="connsiteY4176" fmla="*/ 2368190 h 8402012"/>
              <a:gd name="connsiteX4177" fmla="*/ 11770093 w 21052571"/>
              <a:gd name="connsiteY4177" fmla="*/ 2368190 h 8402012"/>
              <a:gd name="connsiteX4178" fmla="*/ 11757197 w 21052571"/>
              <a:gd name="connsiteY4178" fmla="*/ 2317683 h 8402012"/>
              <a:gd name="connsiteX4179" fmla="*/ 19052427 w 21052571"/>
              <a:gd name="connsiteY4179" fmla="*/ 2312984 h 8402012"/>
              <a:gd name="connsiteX4180" fmla="*/ 19034467 w 21052571"/>
              <a:gd name="connsiteY4180" fmla="*/ 2340284 h 8402012"/>
              <a:gd name="connsiteX4181" fmla="*/ 19052427 w 21052571"/>
              <a:gd name="connsiteY4181" fmla="*/ 2312984 h 8402012"/>
              <a:gd name="connsiteX4182" fmla="*/ 14280505 w 21052571"/>
              <a:gd name="connsiteY4182" fmla="*/ 2309654 h 8402012"/>
              <a:gd name="connsiteX4183" fmla="*/ 14317369 w 21052571"/>
              <a:gd name="connsiteY4183" fmla="*/ 2334248 h 8402012"/>
              <a:gd name="connsiteX4184" fmla="*/ 14280505 w 21052571"/>
              <a:gd name="connsiteY4184" fmla="*/ 2309654 h 8402012"/>
              <a:gd name="connsiteX4185" fmla="*/ 10449253 w 21052571"/>
              <a:gd name="connsiteY4185" fmla="*/ 2291889 h 8402012"/>
              <a:gd name="connsiteX4186" fmla="*/ 10167675 w 21052571"/>
              <a:gd name="connsiteY4186" fmla="*/ 2400427 h 8402012"/>
              <a:gd name="connsiteX4187" fmla="*/ 10449253 w 21052571"/>
              <a:gd name="connsiteY4187" fmla="*/ 2291889 h 8402012"/>
              <a:gd name="connsiteX4188" fmla="*/ 15292532 w 21052571"/>
              <a:gd name="connsiteY4188" fmla="*/ 2288812 h 8402012"/>
              <a:gd name="connsiteX4189" fmla="*/ 15303196 w 21052571"/>
              <a:gd name="connsiteY4189" fmla="*/ 2291371 h 8402012"/>
              <a:gd name="connsiteX4190" fmla="*/ 15296634 w 21052571"/>
              <a:gd name="connsiteY4190" fmla="*/ 2311846 h 8402012"/>
              <a:gd name="connsiteX4191" fmla="*/ 15292532 w 21052571"/>
              <a:gd name="connsiteY4191" fmla="*/ 2288812 h 8402012"/>
              <a:gd name="connsiteX4192" fmla="*/ 15242674 w 21052571"/>
              <a:gd name="connsiteY4192" fmla="*/ 2279804 h 8402012"/>
              <a:gd name="connsiteX4193" fmla="*/ 15260636 w 21052571"/>
              <a:gd name="connsiteY4193" fmla="*/ 2311914 h 8402012"/>
              <a:gd name="connsiteX4194" fmla="*/ 15242674 w 21052571"/>
              <a:gd name="connsiteY4194" fmla="*/ 2279804 h 8402012"/>
              <a:gd name="connsiteX4195" fmla="*/ 15152620 w 21052571"/>
              <a:gd name="connsiteY4195" fmla="*/ 2279804 h 8402012"/>
              <a:gd name="connsiteX4196" fmla="*/ 15165748 w 21052571"/>
              <a:gd name="connsiteY4196" fmla="*/ 2311914 h 8402012"/>
              <a:gd name="connsiteX4197" fmla="*/ 15152620 w 21052571"/>
              <a:gd name="connsiteY4197" fmla="*/ 2279804 h 8402012"/>
              <a:gd name="connsiteX4198" fmla="*/ 11828129 w 21052571"/>
              <a:gd name="connsiteY4198" fmla="*/ 2278994 h 8402012"/>
              <a:gd name="connsiteX4199" fmla="*/ 11865744 w 21052571"/>
              <a:gd name="connsiteY4199" fmla="*/ 2311236 h 8402012"/>
              <a:gd name="connsiteX4200" fmla="*/ 11828129 w 21052571"/>
              <a:gd name="connsiteY4200" fmla="*/ 2278994 h 8402012"/>
              <a:gd name="connsiteX4201" fmla="*/ 11789438 w 21052571"/>
              <a:gd name="connsiteY4201" fmla="*/ 2278994 h 8402012"/>
              <a:gd name="connsiteX4202" fmla="*/ 11808783 w 21052571"/>
              <a:gd name="connsiteY4202" fmla="*/ 2337027 h 8402012"/>
              <a:gd name="connsiteX4203" fmla="*/ 11789438 w 21052571"/>
              <a:gd name="connsiteY4203" fmla="*/ 2278994 h 8402012"/>
              <a:gd name="connsiteX4204" fmla="*/ 19014479 w 21052571"/>
              <a:gd name="connsiteY4204" fmla="*/ 2276473 h 8402012"/>
              <a:gd name="connsiteX4205" fmla="*/ 18977587 w 21052571"/>
              <a:gd name="connsiteY4205" fmla="*/ 2307217 h 8402012"/>
              <a:gd name="connsiteX4206" fmla="*/ 19014479 w 21052571"/>
              <a:gd name="connsiteY4206" fmla="*/ 2276473 h 8402012"/>
              <a:gd name="connsiteX4207" fmla="*/ 12830150 w 21052571"/>
              <a:gd name="connsiteY4207" fmla="*/ 2246625 h 8402012"/>
              <a:gd name="connsiteX4208" fmla="*/ 12862223 w 21052571"/>
              <a:gd name="connsiteY4208" fmla="*/ 2259680 h 8402012"/>
              <a:gd name="connsiteX4209" fmla="*/ 12830150 w 21052571"/>
              <a:gd name="connsiteY4209" fmla="*/ 2311896 h 8402012"/>
              <a:gd name="connsiteX4210" fmla="*/ 12830150 w 21052571"/>
              <a:gd name="connsiteY4210" fmla="*/ 2246625 h 8402012"/>
              <a:gd name="connsiteX4211" fmla="*/ 15057822 w 21052571"/>
              <a:gd name="connsiteY4211" fmla="*/ 2246624 h 8402012"/>
              <a:gd name="connsiteX4212" fmla="*/ 15075784 w 21052571"/>
              <a:gd name="connsiteY4212" fmla="*/ 2278730 h 8402012"/>
              <a:gd name="connsiteX4213" fmla="*/ 15057822 w 21052571"/>
              <a:gd name="connsiteY4213" fmla="*/ 2246624 h 8402012"/>
              <a:gd name="connsiteX4214" fmla="*/ 15000946 w 21052571"/>
              <a:gd name="connsiteY4214" fmla="*/ 2246624 h 8402012"/>
              <a:gd name="connsiteX4215" fmla="*/ 15018908 w 21052571"/>
              <a:gd name="connsiteY4215" fmla="*/ 2278730 h 8402012"/>
              <a:gd name="connsiteX4216" fmla="*/ 15000946 w 21052571"/>
              <a:gd name="connsiteY4216" fmla="*/ 2246624 h 8402012"/>
              <a:gd name="connsiteX4217" fmla="*/ 12939160 w 21052571"/>
              <a:gd name="connsiteY4217" fmla="*/ 2246624 h 8402012"/>
              <a:gd name="connsiteX4218" fmla="*/ 12957122 w 21052571"/>
              <a:gd name="connsiteY4218" fmla="*/ 2278730 h 8402012"/>
              <a:gd name="connsiteX4219" fmla="*/ 12939160 w 21052571"/>
              <a:gd name="connsiteY4219" fmla="*/ 2246624 h 8402012"/>
              <a:gd name="connsiteX4220" fmla="*/ 12887024 w 21052571"/>
              <a:gd name="connsiteY4220" fmla="*/ 2246624 h 8402012"/>
              <a:gd name="connsiteX4221" fmla="*/ 12900152 w 21052571"/>
              <a:gd name="connsiteY4221" fmla="*/ 2278730 h 8402012"/>
              <a:gd name="connsiteX4222" fmla="*/ 12887024 w 21052571"/>
              <a:gd name="connsiteY4222" fmla="*/ 2246624 h 8402012"/>
              <a:gd name="connsiteX4223" fmla="*/ 17244827 w 21052571"/>
              <a:gd name="connsiteY4223" fmla="*/ 2243584 h 8402012"/>
              <a:gd name="connsiteX4224" fmla="*/ 17279727 w 21052571"/>
              <a:gd name="connsiteY4224" fmla="*/ 2246766 h 8402012"/>
              <a:gd name="connsiteX4225" fmla="*/ 17223883 w 21052571"/>
              <a:gd name="connsiteY4225" fmla="*/ 2278600 h 8402012"/>
              <a:gd name="connsiteX4226" fmla="*/ 17244827 w 21052571"/>
              <a:gd name="connsiteY4226" fmla="*/ 2243584 h 8402012"/>
              <a:gd name="connsiteX4227" fmla="*/ 10504870 w 21052571"/>
              <a:gd name="connsiteY4227" fmla="*/ 2243531 h 8402012"/>
              <a:gd name="connsiteX4228" fmla="*/ 10468598 w 21052571"/>
              <a:gd name="connsiteY4228" fmla="*/ 2246753 h 8402012"/>
              <a:gd name="connsiteX4229" fmla="*/ 10526634 w 21052571"/>
              <a:gd name="connsiteY4229" fmla="*/ 2278994 h 8402012"/>
              <a:gd name="connsiteX4230" fmla="*/ 10504870 w 21052571"/>
              <a:gd name="connsiteY4230" fmla="*/ 2243531 h 8402012"/>
              <a:gd name="connsiteX4231" fmla="*/ 18934423 w 21052571"/>
              <a:gd name="connsiteY4231" fmla="*/ 2241230 h 8402012"/>
              <a:gd name="connsiteX4232" fmla="*/ 18957567 w 21052571"/>
              <a:gd name="connsiteY4232" fmla="*/ 2278736 h 8402012"/>
              <a:gd name="connsiteX4233" fmla="*/ 18906491 w 21052571"/>
              <a:gd name="connsiteY4233" fmla="*/ 2265969 h 8402012"/>
              <a:gd name="connsiteX4234" fmla="*/ 18934423 w 21052571"/>
              <a:gd name="connsiteY4234" fmla="*/ 2241230 h 8402012"/>
              <a:gd name="connsiteX4235" fmla="*/ 18874763 w 21052571"/>
              <a:gd name="connsiteY4235" fmla="*/ 2221773 h 8402012"/>
              <a:gd name="connsiteX4236" fmla="*/ 18905439 w 21052571"/>
              <a:gd name="connsiteY4236" fmla="*/ 2233302 h 8402012"/>
              <a:gd name="connsiteX4237" fmla="*/ 18892799 w 21052571"/>
              <a:gd name="connsiteY4237" fmla="*/ 2245599 h 8402012"/>
              <a:gd name="connsiteX4238" fmla="*/ 18849615 w 21052571"/>
              <a:gd name="connsiteY4238" fmla="*/ 2233302 h 8402012"/>
              <a:gd name="connsiteX4239" fmla="*/ 18874763 w 21052571"/>
              <a:gd name="connsiteY4239" fmla="*/ 2221773 h 8402012"/>
              <a:gd name="connsiteX4240" fmla="*/ 11641126 w 21052571"/>
              <a:gd name="connsiteY4240" fmla="*/ 2220961 h 8402012"/>
              <a:gd name="connsiteX4241" fmla="*/ 11564820 w 21052571"/>
              <a:gd name="connsiteY4241" fmla="*/ 2298334 h 8402012"/>
              <a:gd name="connsiteX4242" fmla="*/ 11654023 w 21052571"/>
              <a:gd name="connsiteY4242" fmla="*/ 2311236 h 8402012"/>
              <a:gd name="connsiteX4243" fmla="*/ 11641126 w 21052571"/>
              <a:gd name="connsiteY4243" fmla="*/ 2220961 h 8402012"/>
              <a:gd name="connsiteX4244" fmla="*/ 17184971 w 21052571"/>
              <a:gd name="connsiteY4244" fmla="*/ 2213445 h 8402012"/>
              <a:gd name="connsiteX4245" fmla="*/ 17167007 w 21052571"/>
              <a:gd name="connsiteY4245" fmla="*/ 2245554 h 8402012"/>
              <a:gd name="connsiteX4246" fmla="*/ 17184971 w 21052571"/>
              <a:gd name="connsiteY4246" fmla="*/ 2213445 h 8402012"/>
              <a:gd name="connsiteX4247" fmla="*/ 14957293 w 21052571"/>
              <a:gd name="connsiteY4247" fmla="*/ 2213445 h 8402012"/>
              <a:gd name="connsiteX4248" fmla="*/ 14939331 w 21052571"/>
              <a:gd name="connsiteY4248" fmla="*/ 2245554 h 8402012"/>
              <a:gd name="connsiteX4249" fmla="*/ 14957293 w 21052571"/>
              <a:gd name="connsiteY4249" fmla="*/ 2213445 h 8402012"/>
              <a:gd name="connsiteX4250" fmla="*/ 14906153 w 21052571"/>
              <a:gd name="connsiteY4250" fmla="*/ 2213445 h 8402012"/>
              <a:gd name="connsiteX4251" fmla="*/ 14924115 w 21052571"/>
              <a:gd name="connsiteY4251" fmla="*/ 2245554 h 8402012"/>
              <a:gd name="connsiteX4252" fmla="*/ 14906153 w 21052571"/>
              <a:gd name="connsiteY4252" fmla="*/ 2213445 h 8402012"/>
              <a:gd name="connsiteX4253" fmla="*/ 17242847 w 21052571"/>
              <a:gd name="connsiteY4253" fmla="*/ 2199234 h 8402012"/>
              <a:gd name="connsiteX4254" fmla="*/ 17673087 w 21052571"/>
              <a:gd name="connsiteY4254" fmla="*/ 2377508 h 8402012"/>
              <a:gd name="connsiteX4255" fmla="*/ 17616079 w 21052571"/>
              <a:gd name="connsiteY4255" fmla="*/ 2409533 h 8402012"/>
              <a:gd name="connsiteX4256" fmla="*/ 17532183 w 21052571"/>
              <a:gd name="connsiteY4256" fmla="*/ 2390317 h 8402012"/>
              <a:gd name="connsiteX4257" fmla="*/ 17487007 w 21052571"/>
              <a:gd name="connsiteY4257" fmla="*/ 2345482 h 8402012"/>
              <a:gd name="connsiteX4258" fmla="*/ 17428923 w 21052571"/>
              <a:gd name="connsiteY4258" fmla="*/ 2352955 h 8402012"/>
              <a:gd name="connsiteX4259" fmla="*/ 17448283 w 21052571"/>
              <a:gd name="connsiteY4259" fmla="*/ 2308120 h 8402012"/>
              <a:gd name="connsiteX4260" fmla="*/ 17422471 w 21052571"/>
              <a:gd name="connsiteY4260" fmla="*/ 2333740 h 8402012"/>
              <a:gd name="connsiteX4261" fmla="*/ 17352555 w 21052571"/>
              <a:gd name="connsiteY4261" fmla="*/ 2244070 h 8402012"/>
              <a:gd name="connsiteX4262" fmla="*/ 17242847 w 21052571"/>
              <a:gd name="connsiteY4262" fmla="*/ 2199234 h 8402012"/>
              <a:gd name="connsiteX4263" fmla="*/ 12282738 w 21052571"/>
              <a:gd name="connsiteY4263" fmla="*/ 2188728 h 8402012"/>
              <a:gd name="connsiteX4264" fmla="*/ 12238674 w 21052571"/>
              <a:gd name="connsiteY4264" fmla="*/ 2246753 h 8402012"/>
              <a:gd name="connsiteX4265" fmla="*/ 12295635 w 21052571"/>
              <a:gd name="connsiteY4265" fmla="*/ 2246753 h 8402012"/>
              <a:gd name="connsiteX4266" fmla="*/ 12282738 w 21052571"/>
              <a:gd name="connsiteY4266" fmla="*/ 2188728 h 8402012"/>
              <a:gd name="connsiteX4267" fmla="*/ 15280434 w 21052571"/>
              <a:gd name="connsiteY4267" fmla="*/ 2183365 h 8402012"/>
              <a:gd name="connsiteX4268" fmla="*/ 15286416 w 21052571"/>
              <a:gd name="connsiteY4268" fmla="*/ 2187014 h 8402012"/>
              <a:gd name="connsiteX4269" fmla="*/ 15280844 w 21052571"/>
              <a:gd name="connsiteY4269" fmla="*/ 2185551 h 8402012"/>
              <a:gd name="connsiteX4270" fmla="*/ 12468666 w 21052571"/>
              <a:gd name="connsiteY4270" fmla="*/ 2182276 h 8402012"/>
              <a:gd name="connsiteX4271" fmla="*/ 12488011 w 21052571"/>
              <a:gd name="connsiteY4271" fmla="*/ 2214516 h 8402012"/>
              <a:gd name="connsiteX4272" fmla="*/ 12468666 w 21052571"/>
              <a:gd name="connsiteY4272" fmla="*/ 2182276 h 8402012"/>
              <a:gd name="connsiteX4273" fmla="*/ 11846399 w 21052571"/>
              <a:gd name="connsiteY4273" fmla="*/ 2182276 h 8402012"/>
              <a:gd name="connsiteX4274" fmla="*/ 11865744 w 21052571"/>
              <a:gd name="connsiteY4274" fmla="*/ 2214516 h 8402012"/>
              <a:gd name="connsiteX4275" fmla="*/ 11846399 w 21052571"/>
              <a:gd name="connsiteY4275" fmla="*/ 2182276 h 8402012"/>
              <a:gd name="connsiteX4276" fmla="*/ 18661903 w 21052571"/>
              <a:gd name="connsiteY4276" fmla="*/ 2180635 h 8402012"/>
              <a:gd name="connsiteX4277" fmla="*/ 18706439 w 21052571"/>
              <a:gd name="connsiteY4277" fmla="*/ 2199959 h 8402012"/>
              <a:gd name="connsiteX4278" fmla="*/ 18809463 w 21052571"/>
              <a:gd name="connsiteY4278" fmla="*/ 2245047 h 8402012"/>
              <a:gd name="connsiteX4279" fmla="*/ 19014431 w 21052571"/>
              <a:gd name="connsiteY4279" fmla="*/ 2379238 h 8402012"/>
              <a:gd name="connsiteX4280" fmla="*/ 18950043 w 21052571"/>
              <a:gd name="connsiteY4280" fmla="*/ 2372798 h 8402012"/>
              <a:gd name="connsiteX4281" fmla="*/ 18848095 w 21052571"/>
              <a:gd name="connsiteY4281" fmla="*/ 2322341 h 8402012"/>
              <a:gd name="connsiteX4282" fmla="*/ 18751511 w 21052571"/>
              <a:gd name="connsiteY4282" fmla="*/ 2270812 h 8402012"/>
              <a:gd name="connsiteX4283" fmla="*/ 18674243 w 21052571"/>
              <a:gd name="connsiteY4283" fmla="*/ 2212842 h 8402012"/>
              <a:gd name="connsiteX4284" fmla="*/ 18617367 w 21052571"/>
              <a:gd name="connsiteY4284" fmla="*/ 2199959 h 8402012"/>
              <a:gd name="connsiteX4285" fmla="*/ 18661903 w 21052571"/>
              <a:gd name="connsiteY4285" fmla="*/ 2180635 h 8402012"/>
              <a:gd name="connsiteX4286" fmla="*/ 11247076 w 21052571"/>
              <a:gd name="connsiteY4286" fmla="*/ 2180269 h 8402012"/>
              <a:gd name="connsiteX4287" fmla="*/ 11260204 w 21052571"/>
              <a:gd name="connsiteY4287" fmla="*/ 2212375 h 8402012"/>
              <a:gd name="connsiteX4288" fmla="*/ 11247076 w 21052571"/>
              <a:gd name="connsiteY4288" fmla="*/ 2180269 h 8402012"/>
              <a:gd name="connsiteX4289" fmla="*/ 14754483 w 21052571"/>
              <a:gd name="connsiteY4289" fmla="*/ 2180268 h 8402012"/>
              <a:gd name="connsiteX4290" fmla="*/ 14786592 w 21052571"/>
              <a:gd name="connsiteY4290" fmla="*/ 2211011 h 8402012"/>
              <a:gd name="connsiteX4291" fmla="*/ 14754483 w 21052571"/>
              <a:gd name="connsiteY4291" fmla="*/ 2180268 h 8402012"/>
              <a:gd name="connsiteX4292" fmla="*/ 14697603 w 21052571"/>
              <a:gd name="connsiteY4292" fmla="*/ 2180268 h 8402012"/>
              <a:gd name="connsiteX4293" fmla="*/ 14715565 w 21052571"/>
              <a:gd name="connsiteY4293" fmla="*/ 2212374 h 8402012"/>
              <a:gd name="connsiteX4294" fmla="*/ 14697603 w 21052571"/>
              <a:gd name="connsiteY4294" fmla="*/ 2180268 h 8402012"/>
              <a:gd name="connsiteX4295" fmla="*/ 18811699 w 21052571"/>
              <a:gd name="connsiteY4295" fmla="*/ 2180268 h 8402012"/>
              <a:gd name="connsiteX4296" fmla="*/ 18848591 w 21052571"/>
              <a:gd name="connsiteY4296" fmla="*/ 2198714 h 8402012"/>
              <a:gd name="connsiteX4297" fmla="*/ 18811699 w 21052571"/>
              <a:gd name="connsiteY4297" fmla="*/ 2180268 h 8402012"/>
              <a:gd name="connsiteX4298" fmla="*/ 10695937 w 21052571"/>
              <a:gd name="connsiteY4298" fmla="*/ 2175627 h 8402012"/>
              <a:gd name="connsiteX4299" fmla="*/ 10577146 w 21052571"/>
              <a:gd name="connsiteY4299" fmla="*/ 2278994 h 8402012"/>
              <a:gd name="connsiteX4300" fmla="*/ 10743729 w 21052571"/>
              <a:gd name="connsiteY4300" fmla="*/ 2182276 h 8402012"/>
              <a:gd name="connsiteX4301" fmla="*/ 10695937 w 21052571"/>
              <a:gd name="connsiteY4301" fmla="*/ 2175627 h 8402012"/>
              <a:gd name="connsiteX4302" fmla="*/ 16337056 w 21052571"/>
              <a:gd name="connsiteY4302" fmla="*/ 2173999 h 8402012"/>
              <a:gd name="connsiteX4303" fmla="*/ 16346036 w 21052571"/>
              <a:gd name="connsiteY4303" fmla="*/ 2183630 h 8402012"/>
              <a:gd name="connsiteX4304" fmla="*/ 16339536 w 21052571"/>
              <a:gd name="connsiteY4304" fmla="*/ 2197569 h 8402012"/>
              <a:gd name="connsiteX4305" fmla="*/ 16341268 w 21052571"/>
              <a:gd name="connsiteY4305" fmla="*/ 2198879 h 8402012"/>
              <a:gd name="connsiteX4306" fmla="*/ 16304374 w 21052571"/>
              <a:gd name="connsiteY4306" fmla="*/ 2180265 h 8402012"/>
              <a:gd name="connsiteX4307" fmla="*/ 16322820 w 21052571"/>
              <a:gd name="connsiteY4307" fmla="*/ 2184919 h 8402012"/>
              <a:gd name="connsiteX4308" fmla="*/ 16338004 w 21052571"/>
              <a:gd name="connsiteY4308" fmla="*/ 2196409 h 8402012"/>
              <a:gd name="connsiteX4309" fmla="*/ 16328074 w 21052571"/>
              <a:gd name="connsiteY4309" fmla="*/ 2183630 h 8402012"/>
              <a:gd name="connsiteX4310" fmla="*/ 16337056 w 21052571"/>
              <a:gd name="connsiteY4310" fmla="*/ 2173999 h 8402012"/>
              <a:gd name="connsiteX4311" fmla="*/ 16457660 w 21052571"/>
              <a:gd name="connsiteY4311" fmla="*/ 2170178 h 8402012"/>
              <a:gd name="connsiteX4312" fmla="*/ 16473190 w 21052571"/>
              <a:gd name="connsiteY4312" fmla="*/ 2174357 h 8402012"/>
              <a:gd name="connsiteX4313" fmla="*/ 16575380 w 21052571"/>
              <a:gd name="connsiteY4313" fmla="*/ 2206970 h 8402012"/>
              <a:gd name="connsiteX4314" fmla="*/ 16685100 w 21052571"/>
              <a:gd name="connsiteY4314" fmla="*/ 2233059 h 8402012"/>
              <a:gd name="connsiteX4315" fmla="*/ 16710916 w 21052571"/>
              <a:gd name="connsiteY4315" fmla="*/ 2278716 h 8402012"/>
              <a:gd name="connsiteX4316" fmla="*/ 16408650 w 21052571"/>
              <a:gd name="connsiteY4316" fmla="*/ 2200446 h 8402012"/>
              <a:gd name="connsiteX4317" fmla="*/ 16457660 w 21052571"/>
              <a:gd name="connsiteY4317" fmla="*/ 2170178 h 8402012"/>
              <a:gd name="connsiteX4318" fmla="*/ 18613643 w 21052571"/>
              <a:gd name="connsiteY4318" fmla="*/ 2164301 h 8402012"/>
              <a:gd name="connsiteX4319" fmla="*/ 18620751 w 21052571"/>
              <a:gd name="connsiteY4319" fmla="*/ 2167294 h 8402012"/>
              <a:gd name="connsiteX4320" fmla="*/ 18612627 w 21052571"/>
              <a:gd name="connsiteY4320" fmla="*/ 2179269 h 8402012"/>
              <a:gd name="connsiteX4321" fmla="*/ 18613643 w 21052571"/>
              <a:gd name="connsiteY4321" fmla="*/ 2164301 h 8402012"/>
              <a:gd name="connsiteX4322" fmla="*/ 14522234 w 21052571"/>
              <a:gd name="connsiteY4322" fmla="*/ 2151829 h 8402012"/>
              <a:gd name="connsiteX4323" fmla="*/ 14559126 w 21052571"/>
              <a:gd name="connsiteY4323" fmla="*/ 2170631 h 8402012"/>
              <a:gd name="connsiteX4324" fmla="*/ 14522234 w 21052571"/>
              <a:gd name="connsiteY4324" fmla="*/ 2217080 h 8402012"/>
              <a:gd name="connsiteX4325" fmla="*/ 14522234 w 21052571"/>
              <a:gd name="connsiteY4325" fmla="*/ 2151829 h 8402012"/>
              <a:gd name="connsiteX4326" fmla="*/ 13697520 w 21052571"/>
              <a:gd name="connsiteY4326" fmla="*/ 2151828 h 8402012"/>
              <a:gd name="connsiteX4327" fmla="*/ 13715427 w 21052571"/>
              <a:gd name="connsiteY4327" fmla="*/ 2183898 h 8402012"/>
              <a:gd name="connsiteX4328" fmla="*/ 13697520 w 21052571"/>
              <a:gd name="connsiteY4328" fmla="*/ 2151828 h 8402012"/>
              <a:gd name="connsiteX4329" fmla="*/ 11318172 w 21052571"/>
              <a:gd name="connsiteY4329" fmla="*/ 2151828 h 8402012"/>
              <a:gd name="connsiteX4330" fmla="*/ 11336134 w 21052571"/>
              <a:gd name="connsiteY4330" fmla="*/ 2183898 h 8402012"/>
              <a:gd name="connsiteX4331" fmla="*/ 11318172 w 21052571"/>
              <a:gd name="connsiteY4331" fmla="*/ 2151828 h 8402012"/>
              <a:gd name="connsiteX4332" fmla="*/ 16147962 w 21052571"/>
              <a:gd name="connsiteY4332" fmla="*/ 2151828 h 8402012"/>
              <a:gd name="connsiteX4333" fmla="*/ 16165868 w 21052571"/>
              <a:gd name="connsiteY4333" fmla="*/ 2183897 h 8402012"/>
              <a:gd name="connsiteX4334" fmla="*/ 16147962 w 21052571"/>
              <a:gd name="connsiteY4334" fmla="*/ 2151828 h 8402012"/>
              <a:gd name="connsiteX4335" fmla="*/ 12500908 w 21052571"/>
              <a:gd name="connsiteY4335" fmla="*/ 2151111 h 8402012"/>
              <a:gd name="connsiteX4336" fmla="*/ 12546046 w 21052571"/>
              <a:gd name="connsiteY4336" fmla="*/ 2182276 h 8402012"/>
              <a:gd name="connsiteX4337" fmla="*/ 12500908 w 21052571"/>
              <a:gd name="connsiteY4337" fmla="*/ 2151111 h 8402012"/>
              <a:gd name="connsiteX4338" fmla="*/ 12014056 w 21052571"/>
              <a:gd name="connsiteY4338" fmla="*/ 2151111 h 8402012"/>
              <a:gd name="connsiteX4339" fmla="*/ 12014056 w 21052571"/>
              <a:gd name="connsiteY4339" fmla="*/ 2246753 h 8402012"/>
              <a:gd name="connsiteX4340" fmla="*/ 11956021 w 21052571"/>
              <a:gd name="connsiteY4340" fmla="*/ 2246753 h 8402012"/>
              <a:gd name="connsiteX4341" fmla="*/ 12014056 w 21052571"/>
              <a:gd name="connsiteY4341" fmla="*/ 2278994 h 8402012"/>
              <a:gd name="connsiteX4342" fmla="*/ 12122604 w 21052571"/>
              <a:gd name="connsiteY4342" fmla="*/ 2278994 h 8402012"/>
              <a:gd name="connsiteX4343" fmla="*/ 12116155 w 21052571"/>
              <a:gd name="connsiteY4343" fmla="*/ 2240307 h 8402012"/>
              <a:gd name="connsiteX4344" fmla="*/ 12077465 w 21052571"/>
              <a:gd name="connsiteY4344" fmla="*/ 2233859 h 8402012"/>
              <a:gd name="connsiteX4345" fmla="*/ 12014056 w 21052571"/>
              <a:gd name="connsiteY4345" fmla="*/ 2151111 h 8402012"/>
              <a:gd name="connsiteX4346" fmla="*/ 14635094 w 21052571"/>
              <a:gd name="connsiteY4346" fmla="*/ 2143357 h 8402012"/>
              <a:gd name="connsiteX4347" fmla="*/ 14682280 w 21052571"/>
              <a:gd name="connsiteY4347" fmla="*/ 2149120 h 8402012"/>
              <a:gd name="connsiteX4348" fmla="*/ 14602808 w 21052571"/>
              <a:gd name="connsiteY4348" fmla="*/ 2180210 h 8402012"/>
              <a:gd name="connsiteX4349" fmla="*/ 14635094 w 21052571"/>
              <a:gd name="connsiteY4349" fmla="*/ 2143357 h 8402012"/>
              <a:gd name="connsiteX4350" fmla="*/ 15190046 w 21052571"/>
              <a:gd name="connsiteY4350" fmla="*/ 2132885 h 8402012"/>
              <a:gd name="connsiteX4351" fmla="*/ 15233206 w 21052571"/>
              <a:gd name="connsiteY4351" fmla="*/ 2173044 h 8402012"/>
              <a:gd name="connsiteX4352" fmla="*/ 15280844 w 21052571"/>
              <a:gd name="connsiteY4352" fmla="*/ 2185551 h 8402012"/>
              <a:gd name="connsiteX4353" fmla="*/ 15285276 w 21052571"/>
              <a:gd name="connsiteY4353" fmla="*/ 2209141 h 8402012"/>
              <a:gd name="connsiteX4354" fmla="*/ 15299802 w 21052571"/>
              <a:gd name="connsiteY4354" fmla="*/ 2215586 h 8402012"/>
              <a:gd name="connsiteX4355" fmla="*/ 15294960 w 21052571"/>
              <a:gd name="connsiteY4355" fmla="*/ 2192225 h 8402012"/>
              <a:gd name="connsiteX4356" fmla="*/ 15286416 w 21052571"/>
              <a:gd name="connsiteY4356" fmla="*/ 2187014 h 8402012"/>
              <a:gd name="connsiteX4357" fmla="*/ 15288370 w 21052571"/>
              <a:gd name="connsiteY4357" fmla="*/ 2187525 h 8402012"/>
              <a:gd name="connsiteX4358" fmla="*/ 15395570 w 21052571"/>
              <a:gd name="connsiteY4358" fmla="*/ 2189810 h 8402012"/>
              <a:gd name="connsiteX4359" fmla="*/ 15652742 w 21052571"/>
              <a:gd name="connsiteY4359" fmla="*/ 2247805 h 8402012"/>
              <a:gd name="connsiteX4360" fmla="*/ 15906954 w 21052571"/>
              <a:gd name="connsiteY4360" fmla="*/ 2327420 h 8402012"/>
              <a:gd name="connsiteX4361" fmla="*/ 16083400 w 21052571"/>
              <a:gd name="connsiteY4361" fmla="*/ 2390971 h 8402012"/>
              <a:gd name="connsiteX4362" fmla="*/ 16078862 w 21052571"/>
              <a:gd name="connsiteY4362" fmla="*/ 2383508 h 8402012"/>
              <a:gd name="connsiteX4363" fmla="*/ 16090088 w 21052571"/>
              <a:gd name="connsiteY4363" fmla="*/ 2369862 h 8402012"/>
              <a:gd name="connsiteX4364" fmla="*/ 16090088 w 21052571"/>
              <a:gd name="connsiteY4364" fmla="*/ 2385915 h 8402012"/>
              <a:gd name="connsiteX4365" fmla="*/ 16090088 w 21052571"/>
              <a:gd name="connsiteY4365" fmla="*/ 2393380 h 8402012"/>
              <a:gd name="connsiteX4366" fmla="*/ 16166010 w 21052571"/>
              <a:gd name="connsiteY4366" fmla="*/ 2420726 h 8402012"/>
              <a:gd name="connsiteX4367" fmla="*/ 16416724 w 21052571"/>
              <a:gd name="connsiteY4367" fmla="*/ 2517388 h 8402012"/>
              <a:gd name="connsiteX4368" fmla="*/ 16539392 w 21052571"/>
              <a:gd name="connsiteY4368" fmla="*/ 2548535 h 8402012"/>
              <a:gd name="connsiteX4369" fmla="*/ 16571674 w 21052571"/>
              <a:gd name="connsiteY4369" fmla="*/ 2600090 h 8402012"/>
              <a:gd name="connsiteX4370" fmla="*/ 16641616 w 21052571"/>
              <a:gd name="connsiteY4370" fmla="*/ 2651642 h 8402012"/>
              <a:gd name="connsiteX4371" fmla="*/ 16751372 w 21052571"/>
              <a:gd name="connsiteY4371" fmla="*/ 2683863 h 8402012"/>
              <a:gd name="connsiteX4372" fmla="*/ 16814859 w 21052571"/>
              <a:gd name="connsiteY4372" fmla="*/ 2735416 h 8402012"/>
              <a:gd name="connsiteX4373" fmla="*/ 16905243 w 21052571"/>
              <a:gd name="connsiteY4373" fmla="*/ 2785893 h 8402012"/>
              <a:gd name="connsiteX4374" fmla="*/ 16449006 w 21052571"/>
              <a:gd name="connsiteY4374" fmla="*/ 2632309 h 8402012"/>
              <a:gd name="connsiteX4375" fmla="*/ 16507112 w 21052571"/>
              <a:gd name="connsiteY4375" fmla="*/ 2587200 h 8402012"/>
              <a:gd name="connsiteX4376" fmla="*/ 16410268 w 21052571"/>
              <a:gd name="connsiteY4376" fmla="*/ 2600090 h 8402012"/>
              <a:gd name="connsiteX4377" fmla="*/ 16429638 w 21052571"/>
              <a:gd name="connsiteY4377" fmla="*/ 2567868 h 8402012"/>
              <a:gd name="connsiteX4378" fmla="*/ 15614004 w 21052571"/>
              <a:gd name="connsiteY4378" fmla="*/ 2280027 h 8402012"/>
              <a:gd name="connsiteX4379" fmla="*/ 15421394 w 21052571"/>
              <a:gd name="connsiteY4379" fmla="*/ 2228474 h 8402012"/>
              <a:gd name="connsiteX4380" fmla="*/ 15356832 w 21052571"/>
              <a:gd name="connsiteY4380" fmla="*/ 2215586 h 8402012"/>
              <a:gd name="connsiteX4381" fmla="*/ 15324550 w 21052571"/>
              <a:gd name="connsiteY4381" fmla="*/ 2267140 h 8402012"/>
              <a:gd name="connsiteX4382" fmla="*/ 15138398 w 21052571"/>
              <a:gd name="connsiteY4382" fmla="*/ 2202698 h 8402012"/>
              <a:gd name="connsiteX4383" fmla="*/ 14939331 w 21052571"/>
              <a:gd name="connsiteY4383" fmla="*/ 2139329 h 8402012"/>
              <a:gd name="connsiteX4384" fmla="*/ 15190046 w 21052571"/>
              <a:gd name="connsiteY4384" fmla="*/ 2132885 h 8402012"/>
              <a:gd name="connsiteX4385" fmla="*/ 14919346 w 21052571"/>
              <a:gd name="connsiteY4385" fmla="*/ 2125419 h 8402012"/>
              <a:gd name="connsiteX4386" fmla="*/ 14882454 w 21052571"/>
              <a:gd name="connsiteY4386" fmla="*/ 2152503 h 8402012"/>
              <a:gd name="connsiteX4387" fmla="*/ 14919346 w 21052571"/>
              <a:gd name="connsiteY4387" fmla="*/ 2125419 h 8402012"/>
              <a:gd name="connsiteX4388" fmla="*/ 18508351 w 21052571"/>
              <a:gd name="connsiteY4388" fmla="*/ 2125419 h 8402012"/>
              <a:gd name="connsiteX4389" fmla="*/ 18545243 w 21052571"/>
              <a:gd name="connsiteY4389" fmla="*/ 2152502 h 8402012"/>
              <a:gd name="connsiteX4390" fmla="*/ 18508351 w 21052571"/>
              <a:gd name="connsiteY4390" fmla="*/ 2125419 h 8402012"/>
              <a:gd name="connsiteX4391" fmla="*/ 16261716 w 21052571"/>
              <a:gd name="connsiteY4391" fmla="*/ 2123390 h 8402012"/>
              <a:gd name="connsiteX4392" fmla="*/ 16279678 w 21052571"/>
              <a:gd name="connsiteY4392" fmla="*/ 2150689 h 8402012"/>
              <a:gd name="connsiteX4393" fmla="*/ 16261716 w 21052571"/>
              <a:gd name="connsiteY4393" fmla="*/ 2123390 h 8402012"/>
              <a:gd name="connsiteX4394" fmla="*/ 18693203 w 21052571"/>
              <a:gd name="connsiteY4394" fmla="*/ 2123389 h 8402012"/>
              <a:gd name="connsiteX4395" fmla="*/ 18711167 w 21052571"/>
              <a:gd name="connsiteY4395" fmla="*/ 2150689 h 8402012"/>
              <a:gd name="connsiteX4396" fmla="*/ 18693203 w 21052571"/>
              <a:gd name="connsiteY4396" fmla="*/ 2123389 h 8402012"/>
              <a:gd name="connsiteX4397" fmla="*/ 16123246 w 21052571"/>
              <a:gd name="connsiteY4397" fmla="*/ 2118775 h 8402012"/>
              <a:gd name="connsiteX4398" fmla="*/ 16125026 w 21052571"/>
              <a:gd name="connsiteY4398" fmla="*/ 2121793 h 8402012"/>
              <a:gd name="connsiteX4399" fmla="*/ 16126884 w 21052571"/>
              <a:gd name="connsiteY4399" fmla="*/ 2124947 h 8402012"/>
              <a:gd name="connsiteX4400" fmla="*/ 16122316 w 21052571"/>
              <a:gd name="connsiteY4400" fmla="*/ 2117209 h 8402012"/>
              <a:gd name="connsiteX4401" fmla="*/ 16122626 w 21052571"/>
              <a:gd name="connsiteY4401" fmla="*/ 2117724 h 8402012"/>
              <a:gd name="connsiteX4402" fmla="*/ 16123246 w 21052571"/>
              <a:gd name="connsiteY4402" fmla="*/ 2118775 h 8402012"/>
              <a:gd name="connsiteX4403" fmla="*/ 12411705 w 21052571"/>
              <a:gd name="connsiteY4403" fmla="*/ 2105976 h 8402012"/>
              <a:gd name="connsiteX4404" fmla="*/ 12314980 w 21052571"/>
              <a:gd name="connsiteY4404" fmla="*/ 2169380 h 8402012"/>
              <a:gd name="connsiteX4405" fmla="*/ 12373015 w 21052571"/>
              <a:gd name="connsiteY4405" fmla="*/ 2220961 h 8402012"/>
              <a:gd name="connsiteX4406" fmla="*/ 12449321 w 21052571"/>
              <a:gd name="connsiteY4406" fmla="*/ 2201616 h 8402012"/>
              <a:gd name="connsiteX4407" fmla="*/ 12392360 w 21052571"/>
              <a:gd name="connsiteY4407" fmla="*/ 2138215 h 8402012"/>
              <a:gd name="connsiteX4408" fmla="*/ 12411705 w 21052571"/>
              <a:gd name="connsiteY4408" fmla="*/ 2105976 h 8402012"/>
              <a:gd name="connsiteX4409" fmla="*/ 17981247 w 21052571"/>
              <a:gd name="connsiteY4409" fmla="*/ 2101373 h 8402012"/>
              <a:gd name="connsiteX4410" fmla="*/ 17963283 w 21052571"/>
              <a:gd name="connsiteY4410" fmla="*/ 2127057 h 8402012"/>
              <a:gd name="connsiteX4411" fmla="*/ 17981247 w 21052571"/>
              <a:gd name="connsiteY4411" fmla="*/ 2101373 h 8402012"/>
              <a:gd name="connsiteX4412" fmla="*/ 17104207 w 21052571"/>
              <a:gd name="connsiteY4412" fmla="*/ 2099691 h 8402012"/>
              <a:gd name="connsiteX4413" fmla="*/ 17136791 w 21052571"/>
              <a:gd name="connsiteY4413" fmla="*/ 2112489 h 8402012"/>
              <a:gd name="connsiteX4414" fmla="*/ 17194359 w 21052571"/>
              <a:gd name="connsiteY4414" fmla="*/ 2131685 h 8402012"/>
              <a:gd name="connsiteX4415" fmla="*/ 17220427 w 21052571"/>
              <a:gd name="connsiteY4415" fmla="*/ 2194605 h 8402012"/>
              <a:gd name="connsiteX4416" fmla="*/ 17091171 w 21052571"/>
              <a:gd name="connsiteY4416" fmla="*/ 2150880 h 8402012"/>
              <a:gd name="connsiteX4417" fmla="*/ 17104207 w 21052571"/>
              <a:gd name="connsiteY4417" fmla="*/ 2099691 h 8402012"/>
              <a:gd name="connsiteX4418" fmla="*/ 14260920 w 21052571"/>
              <a:gd name="connsiteY4418" fmla="*/ 2099689 h 8402012"/>
              <a:gd name="connsiteX4419" fmla="*/ 14292950 w 21052571"/>
              <a:gd name="connsiteY4419" fmla="*/ 2151828 h 8402012"/>
              <a:gd name="connsiteX4420" fmla="*/ 14362347 w 21052571"/>
              <a:gd name="connsiteY4420" fmla="*/ 2144225 h 8402012"/>
              <a:gd name="connsiteX4421" fmla="*/ 14502209 w 21052571"/>
              <a:gd name="connsiteY4421" fmla="*/ 2170292 h 8402012"/>
              <a:gd name="connsiteX4422" fmla="*/ 14190455 w 21052571"/>
              <a:gd name="connsiteY4422" fmla="*/ 2170292 h 8402012"/>
              <a:gd name="connsiteX4423" fmla="*/ 14260920 w 21052571"/>
              <a:gd name="connsiteY4423" fmla="*/ 2099689 h 8402012"/>
              <a:gd name="connsiteX4424" fmla="*/ 14133574 w 21052571"/>
              <a:gd name="connsiteY4424" fmla="*/ 2094952 h 8402012"/>
              <a:gd name="connsiteX4425" fmla="*/ 14146699 w 21052571"/>
              <a:gd name="connsiteY4425" fmla="*/ 2127058 h 8402012"/>
              <a:gd name="connsiteX4426" fmla="*/ 14133574 w 21052571"/>
              <a:gd name="connsiteY4426" fmla="*/ 2094952 h 8402012"/>
              <a:gd name="connsiteX4427" fmla="*/ 14190452 w 21052571"/>
              <a:gd name="connsiteY4427" fmla="*/ 2094952 h 8402012"/>
              <a:gd name="connsiteX4428" fmla="*/ 14203577 w 21052571"/>
              <a:gd name="connsiteY4428" fmla="*/ 2127058 h 8402012"/>
              <a:gd name="connsiteX4429" fmla="*/ 14190452 w 21052571"/>
              <a:gd name="connsiteY4429" fmla="*/ 2094952 h 8402012"/>
              <a:gd name="connsiteX4430" fmla="*/ 12431051 w 21052571"/>
              <a:gd name="connsiteY4430" fmla="*/ 2093081 h 8402012"/>
              <a:gd name="connsiteX4431" fmla="*/ 12449321 w 21052571"/>
              <a:gd name="connsiteY4431" fmla="*/ 2125320 h 8402012"/>
              <a:gd name="connsiteX4432" fmla="*/ 12431051 w 21052571"/>
              <a:gd name="connsiteY4432" fmla="*/ 2093081 h 8402012"/>
              <a:gd name="connsiteX4433" fmla="*/ 14837330 w 21052571"/>
              <a:gd name="connsiteY4433" fmla="*/ 2086762 h 8402012"/>
              <a:gd name="connsiteX4434" fmla="*/ 14867131 w 21052571"/>
              <a:gd name="connsiteY4434" fmla="*/ 2124830 h 8402012"/>
              <a:gd name="connsiteX4435" fmla="*/ 14787662 w 21052571"/>
              <a:gd name="connsiteY4435" fmla="*/ 2092433 h 8402012"/>
              <a:gd name="connsiteX4436" fmla="*/ 14837330 w 21052571"/>
              <a:gd name="connsiteY4436" fmla="*/ 2086762 h 8402012"/>
              <a:gd name="connsiteX4437" fmla="*/ 16969903 w 21052571"/>
              <a:gd name="connsiteY4437" fmla="*/ 2068083 h 8402012"/>
              <a:gd name="connsiteX4438" fmla="*/ 17075879 w 21052571"/>
              <a:gd name="connsiteY4438" fmla="*/ 2108129 h 8402012"/>
              <a:gd name="connsiteX4439" fmla="*/ 16922363 w 21052571"/>
              <a:gd name="connsiteY4439" fmla="*/ 2141243 h 8402012"/>
              <a:gd name="connsiteX4440" fmla="*/ 16961011 w 21052571"/>
              <a:gd name="connsiteY4440" fmla="*/ 2094884 h 8402012"/>
              <a:gd name="connsiteX4441" fmla="*/ 16909483 w 21052571"/>
              <a:gd name="connsiteY4441" fmla="*/ 2127997 h 8402012"/>
              <a:gd name="connsiteX4442" fmla="*/ 16825747 w 21052571"/>
              <a:gd name="connsiteY4442" fmla="*/ 2108129 h 8402012"/>
              <a:gd name="connsiteX4443" fmla="*/ 16905459 w 21052571"/>
              <a:gd name="connsiteY4443" fmla="*/ 2068083 h 8402012"/>
              <a:gd name="connsiteX4444" fmla="*/ 16935247 w 21052571"/>
              <a:gd name="connsiteY4444" fmla="*/ 2068393 h 8402012"/>
              <a:gd name="connsiteX4445" fmla="*/ 16969903 w 21052571"/>
              <a:gd name="connsiteY4445" fmla="*/ 2068083 h 8402012"/>
              <a:gd name="connsiteX4446" fmla="*/ 13882368 w 21052571"/>
              <a:gd name="connsiteY4446" fmla="*/ 2061772 h 8402012"/>
              <a:gd name="connsiteX4447" fmla="*/ 13900330 w 21052571"/>
              <a:gd name="connsiteY4447" fmla="*/ 2093881 h 8402012"/>
              <a:gd name="connsiteX4448" fmla="*/ 13882368 w 21052571"/>
              <a:gd name="connsiteY4448" fmla="*/ 2061772 h 8402012"/>
              <a:gd name="connsiteX4449" fmla="*/ 14602808 w 21052571"/>
              <a:gd name="connsiteY4449" fmla="*/ 2061772 h 8402012"/>
              <a:gd name="connsiteX4450" fmla="*/ 14620770 w 21052571"/>
              <a:gd name="connsiteY4450" fmla="*/ 2093881 h 8402012"/>
              <a:gd name="connsiteX4451" fmla="*/ 14602808 w 21052571"/>
              <a:gd name="connsiteY4451" fmla="*/ 2061772 h 8402012"/>
              <a:gd name="connsiteX4452" fmla="*/ 14640725 w 21052571"/>
              <a:gd name="connsiteY4452" fmla="*/ 2061772 h 8402012"/>
              <a:gd name="connsiteX4453" fmla="*/ 14658687 w 21052571"/>
              <a:gd name="connsiteY4453" fmla="*/ 2093880 h 8402012"/>
              <a:gd name="connsiteX4454" fmla="*/ 14640725 w 21052571"/>
              <a:gd name="connsiteY4454" fmla="*/ 2061772 h 8402012"/>
              <a:gd name="connsiteX4455" fmla="*/ 15787742 w 21052571"/>
              <a:gd name="connsiteY4455" fmla="*/ 2061771 h 8402012"/>
              <a:gd name="connsiteX4456" fmla="*/ 15805704 w 21052571"/>
              <a:gd name="connsiteY4456" fmla="*/ 2093880 h 8402012"/>
              <a:gd name="connsiteX4457" fmla="*/ 15787742 w 21052571"/>
              <a:gd name="connsiteY4457" fmla="*/ 2061771 h 8402012"/>
              <a:gd name="connsiteX4458" fmla="*/ 18584187 w 21052571"/>
              <a:gd name="connsiteY4458" fmla="*/ 2061771 h 8402012"/>
              <a:gd name="connsiteX4459" fmla="*/ 18602151 w 21052571"/>
              <a:gd name="connsiteY4459" fmla="*/ 2093880 h 8402012"/>
              <a:gd name="connsiteX4460" fmla="*/ 18584187 w 21052571"/>
              <a:gd name="connsiteY4460" fmla="*/ 2061771 h 8402012"/>
              <a:gd name="connsiteX4461" fmla="*/ 14076700 w 21052571"/>
              <a:gd name="connsiteY4461" fmla="*/ 2061769 h 8402012"/>
              <a:gd name="connsiteX4462" fmla="*/ 14113564 w 21052571"/>
              <a:gd name="connsiteY4462" fmla="*/ 2092513 h 8402012"/>
              <a:gd name="connsiteX4463" fmla="*/ 14076700 w 21052571"/>
              <a:gd name="connsiteY4463" fmla="*/ 2061769 h 8402012"/>
              <a:gd name="connsiteX4464" fmla="*/ 12597633 w 21052571"/>
              <a:gd name="connsiteY4464" fmla="*/ 2060841 h 8402012"/>
              <a:gd name="connsiteX4465" fmla="*/ 12616978 w 21052571"/>
              <a:gd name="connsiteY4465" fmla="*/ 2093081 h 8402012"/>
              <a:gd name="connsiteX4466" fmla="*/ 12597633 w 21052571"/>
              <a:gd name="connsiteY4466" fmla="*/ 2060841 h 8402012"/>
              <a:gd name="connsiteX4467" fmla="*/ 11089791 w 21052571"/>
              <a:gd name="connsiteY4467" fmla="*/ 2060841 h 8402012"/>
              <a:gd name="connsiteX4468" fmla="*/ 10994140 w 21052571"/>
              <a:gd name="connsiteY4468" fmla="*/ 2080184 h 8402012"/>
              <a:gd name="connsiteX4469" fmla="*/ 10910311 w 21052571"/>
              <a:gd name="connsiteY4469" fmla="*/ 2118874 h 8402012"/>
              <a:gd name="connsiteX4470" fmla="*/ 11000588 w 21052571"/>
              <a:gd name="connsiteY4470" fmla="*/ 2099528 h 8402012"/>
              <a:gd name="connsiteX4471" fmla="*/ 11089791 w 21052571"/>
              <a:gd name="connsiteY4471" fmla="*/ 2093081 h 8402012"/>
              <a:gd name="connsiteX4472" fmla="*/ 11089791 w 21052571"/>
              <a:gd name="connsiteY4472" fmla="*/ 2060841 h 8402012"/>
              <a:gd name="connsiteX4473" fmla="*/ 14582825 w 21052571"/>
              <a:gd name="connsiteY4473" fmla="*/ 2058905 h 8402012"/>
              <a:gd name="connsiteX4474" fmla="*/ 14545933 w 21052571"/>
              <a:gd name="connsiteY4474" fmla="*/ 2091973 h 8402012"/>
              <a:gd name="connsiteX4475" fmla="*/ 14582825 w 21052571"/>
              <a:gd name="connsiteY4475" fmla="*/ 2058905 h 8402012"/>
              <a:gd name="connsiteX4476" fmla="*/ 16127910 w 21052571"/>
              <a:gd name="connsiteY4476" fmla="*/ 2047554 h 8402012"/>
              <a:gd name="connsiteX4477" fmla="*/ 16122178 w 21052571"/>
              <a:gd name="connsiteY4477" fmla="*/ 2116971 h 8402012"/>
              <a:gd name="connsiteX4478" fmla="*/ 16121348 w 21052571"/>
              <a:gd name="connsiteY4478" fmla="*/ 2127023 h 8402012"/>
              <a:gd name="connsiteX4479" fmla="*/ 16120838 w 21052571"/>
              <a:gd name="connsiteY4479" fmla="*/ 2114693 h 8402012"/>
              <a:gd name="connsiteX4480" fmla="*/ 16114788 w 21052571"/>
              <a:gd name="connsiteY4480" fmla="*/ 2104432 h 8402012"/>
              <a:gd name="connsiteX4481" fmla="*/ 16118628 w 21052571"/>
              <a:gd name="connsiteY4481" fmla="*/ 2110942 h 8402012"/>
              <a:gd name="connsiteX4482" fmla="*/ 16120838 w 21052571"/>
              <a:gd name="connsiteY4482" fmla="*/ 2114693 h 8402012"/>
              <a:gd name="connsiteX4483" fmla="*/ 16119708 w 21052571"/>
              <a:gd name="connsiteY4483" fmla="*/ 2087288 h 8402012"/>
              <a:gd name="connsiteX4484" fmla="*/ 16127910 w 21052571"/>
              <a:gd name="connsiteY4484" fmla="*/ 2047554 h 8402012"/>
              <a:gd name="connsiteX4485" fmla="*/ 12841596 w 21052571"/>
              <a:gd name="connsiteY4485" fmla="*/ 2035049 h 8402012"/>
              <a:gd name="connsiteX4486" fmla="*/ 12859867 w 21052571"/>
              <a:gd name="connsiteY4486" fmla="*/ 2060841 h 8402012"/>
              <a:gd name="connsiteX4487" fmla="*/ 12841596 w 21052571"/>
              <a:gd name="connsiteY4487" fmla="*/ 2035049 h 8402012"/>
              <a:gd name="connsiteX4488" fmla="*/ 11109136 w 21052571"/>
              <a:gd name="connsiteY4488" fmla="*/ 2035049 h 8402012"/>
              <a:gd name="connsiteX4489" fmla="*/ 11128481 w 21052571"/>
              <a:gd name="connsiteY4489" fmla="*/ 2060841 h 8402012"/>
              <a:gd name="connsiteX4490" fmla="*/ 11109136 w 21052571"/>
              <a:gd name="connsiteY4490" fmla="*/ 2035049 h 8402012"/>
              <a:gd name="connsiteX4491" fmla="*/ 14394263 w 21052571"/>
              <a:gd name="connsiteY4491" fmla="*/ 2033332 h 8402012"/>
              <a:gd name="connsiteX4492" fmla="*/ 14426372 w 21052571"/>
              <a:gd name="connsiteY4492" fmla="*/ 2033332 h 8402012"/>
              <a:gd name="connsiteX4493" fmla="*/ 14426372 w 21052571"/>
              <a:gd name="connsiteY4493" fmla="*/ 2089176 h 8402012"/>
              <a:gd name="connsiteX4494" fmla="*/ 14394263 w 21052571"/>
              <a:gd name="connsiteY4494" fmla="*/ 2089176 h 8402012"/>
              <a:gd name="connsiteX4495" fmla="*/ 14394263 w 21052571"/>
              <a:gd name="connsiteY4495" fmla="*/ 2033332 h 8402012"/>
              <a:gd name="connsiteX4496" fmla="*/ 19829743 w 21052571"/>
              <a:gd name="connsiteY4496" fmla="*/ 2033331 h 8402012"/>
              <a:gd name="connsiteX4497" fmla="*/ 19811783 w 21052571"/>
              <a:gd name="connsiteY4497" fmla="*/ 2060630 h 8402012"/>
              <a:gd name="connsiteX4498" fmla="*/ 19829743 w 21052571"/>
              <a:gd name="connsiteY4498" fmla="*/ 2033331 h 8402012"/>
              <a:gd name="connsiteX4499" fmla="*/ 11178456 w 21052571"/>
              <a:gd name="connsiteY4499" fmla="*/ 2031019 h 8402012"/>
              <a:gd name="connsiteX4500" fmla="*/ 11147826 w 21052571"/>
              <a:gd name="connsiteY4500" fmla="*/ 2035049 h 8402012"/>
              <a:gd name="connsiteX4501" fmla="*/ 11199413 w 21052571"/>
              <a:gd name="connsiteY4501" fmla="*/ 2060841 h 8402012"/>
              <a:gd name="connsiteX4502" fmla="*/ 11178456 w 21052571"/>
              <a:gd name="connsiteY4502" fmla="*/ 2031019 h 8402012"/>
              <a:gd name="connsiteX4503" fmla="*/ 16039142 w 21052571"/>
              <a:gd name="connsiteY4503" fmla="*/ 2016016 h 8402012"/>
              <a:gd name="connsiteX4504" fmla="*/ 16071062 w 21052571"/>
              <a:gd name="connsiteY4504" fmla="*/ 2060704 h 8402012"/>
              <a:gd name="connsiteX4505" fmla="*/ 16019990 w 21052571"/>
              <a:gd name="connsiteY4505" fmla="*/ 2060704 h 8402012"/>
              <a:gd name="connsiteX4506" fmla="*/ 16039142 w 21052571"/>
              <a:gd name="connsiteY4506" fmla="*/ 2016016 h 8402012"/>
              <a:gd name="connsiteX4507" fmla="*/ 12188884 w 21052571"/>
              <a:gd name="connsiteY4507" fmla="*/ 2000155 h 8402012"/>
              <a:gd name="connsiteX4508" fmla="*/ 12208172 w 21052571"/>
              <a:gd name="connsiteY4508" fmla="*/ 2045305 h 8402012"/>
              <a:gd name="connsiteX4509" fmla="*/ 12092441 w 21052571"/>
              <a:gd name="connsiteY4509" fmla="*/ 2038855 h 8402012"/>
              <a:gd name="connsiteX4510" fmla="*/ 12188884 w 21052571"/>
              <a:gd name="connsiteY4510" fmla="*/ 2000155 h 8402012"/>
              <a:gd name="connsiteX4511" fmla="*/ 16166922 w 21052571"/>
              <a:gd name="connsiteY4511" fmla="*/ 2000155 h 8402012"/>
              <a:gd name="connsiteX4512" fmla="*/ 16184884 w 21052571"/>
              <a:gd name="connsiteY4512" fmla="*/ 2032260 h 8402012"/>
              <a:gd name="connsiteX4513" fmla="*/ 16166922 w 21052571"/>
              <a:gd name="connsiteY4513" fmla="*/ 2000155 h 8402012"/>
              <a:gd name="connsiteX4514" fmla="*/ 14299466 w 21052571"/>
              <a:gd name="connsiteY4514" fmla="*/ 2000155 h 8402012"/>
              <a:gd name="connsiteX4515" fmla="*/ 14317428 w 21052571"/>
              <a:gd name="connsiteY4515" fmla="*/ 2032260 h 8402012"/>
              <a:gd name="connsiteX4516" fmla="*/ 14299466 w 21052571"/>
              <a:gd name="connsiteY4516" fmla="*/ 2000155 h 8402012"/>
              <a:gd name="connsiteX4517" fmla="*/ 18451475 w 21052571"/>
              <a:gd name="connsiteY4517" fmla="*/ 2000154 h 8402012"/>
              <a:gd name="connsiteX4518" fmla="*/ 18469435 w 21052571"/>
              <a:gd name="connsiteY4518" fmla="*/ 2032260 h 8402012"/>
              <a:gd name="connsiteX4519" fmla="*/ 18451475 w 21052571"/>
              <a:gd name="connsiteY4519" fmla="*/ 2000154 h 8402012"/>
              <a:gd name="connsiteX4520" fmla="*/ 13031555 w 21052571"/>
              <a:gd name="connsiteY4520" fmla="*/ 1999585 h 8402012"/>
              <a:gd name="connsiteX4521" fmla="*/ 12995282 w 21052571"/>
              <a:gd name="connsiteY4521" fmla="*/ 2002809 h 8402012"/>
              <a:gd name="connsiteX4522" fmla="*/ 13053318 w 21052571"/>
              <a:gd name="connsiteY4522" fmla="*/ 2035049 h 8402012"/>
              <a:gd name="connsiteX4523" fmla="*/ 13031555 w 21052571"/>
              <a:gd name="connsiteY4523" fmla="*/ 1999585 h 8402012"/>
              <a:gd name="connsiteX4524" fmla="*/ 11286197 w 21052571"/>
              <a:gd name="connsiteY4524" fmla="*/ 1997167 h 8402012"/>
              <a:gd name="connsiteX4525" fmla="*/ 11243477 w 21052571"/>
              <a:gd name="connsiteY4525" fmla="*/ 2002809 h 8402012"/>
              <a:gd name="connsiteX4526" fmla="*/ 11314409 w 21052571"/>
              <a:gd name="connsiteY4526" fmla="*/ 2035049 h 8402012"/>
              <a:gd name="connsiteX4527" fmla="*/ 11286197 w 21052571"/>
              <a:gd name="connsiteY4527" fmla="*/ 1997167 h 8402012"/>
              <a:gd name="connsiteX4528" fmla="*/ 14236957 w 21052571"/>
              <a:gd name="connsiteY4528" fmla="*/ 1995551 h 8402012"/>
              <a:gd name="connsiteX4529" fmla="*/ 14284143 w 21052571"/>
              <a:gd name="connsiteY4529" fmla="*/ 2003497 h 8402012"/>
              <a:gd name="connsiteX4530" fmla="*/ 14204671 w 21052571"/>
              <a:gd name="connsiteY4530" fmla="*/ 2035280 h 8402012"/>
              <a:gd name="connsiteX4531" fmla="*/ 14236957 w 21052571"/>
              <a:gd name="connsiteY4531" fmla="*/ 1995551 h 8402012"/>
              <a:gd name="connsiteX4532" fmla="*/ 13735437 w 21052571"/>
              <a:gd name="connsiteY4532" fmla="*/ 1971717 h 8402012"/>
              <a:gd name="connsiteX4533" fmla="*/ 13979312 w 21052571"/>
              <a:gd name="connsiteY4533" fmla="*/ 1971717 h 8402012"/>
              <a:gd name="connsiteX4534" fmla="*/ 13947082 w 21052571"/>
              <a:gd name="connsiteY4534" fmla="*/ 2056220 h 8402012"/>
              <a:gd name="connsiteX4535" fmla="*/ 14056665 w 21052571"/>
              <a:gd name="connsiteY4535" fmla="*/ 2062720 h 8402012"/>
              <a:gd name="connsiteX4536" fmla="*/ 14056665 w 21052571"/>
              <a:gd name="connsiteY4536" fmla="*/ 2127722 h 8402012"/>
              <a:gd name="connsiteX4537" fmla="*/ 13979312 w 21052571"/>
              <a:gd name="connsiteY4537" fmla="*/ 2108222 h 8402012"/>
              <a:gd name="connsiteX4538" fmla="*/ 14056665 w 21052571"/>
              <a:gd name="connsiteY4538" fmla="*/ 2185141 h 8402012"/>
              <a:gd name="connsiteX4539" fmla="*/ 13927744 w 21052571"/>
              <a:gd name="connsiteY4539" fmla="*/ 2185141 h 8402012"/>
              <a:gd name="connsiteX4540" fmla="*/ 13864358 w 21052571"/>
              <a:gd name="connsiteY4540" fmla="*/ 2191641 h 8402012"/>
              <a:gd name="connsiteX4541" fmla="*/ 13877250 w 21052571"/>
              <a:gd name="connsiteY4541" fmla="*/ 2153723 h 8402012"/>
              <a:gd name="connsiteX4542" fmla="*/ 13927744 w 21052571"/>
              <a:gd name="connsiteY4542" fmla="*/ 2114722 h 8402012"/>
              <a:gd name="connsiteX4543" fmla="*/ 13914852 w 21052571"/>
              <a:gd name="connsiteY4543" fmla="*/ 2010719 h 8402012"/>
              <a:gd name="connsiteX4544" fmla="*/ 13838574 w 21052571"/>
              <a:gd name="connsiteY4544" fmla="*/ 2004218 h 8402012"/>
              <a:gd name="connsiteX4545" fmla="*/ 13735437 w 21052571"/>
              <a:gd name="connsiteY4545" fmla="*/ 1971717 h 8402012"/>
              <a:gd name="connsiteX4546" fmla="*/ 14019822 w 21052571"/>
              <a:gd name="connsiteY4546" fmla="*/ 1971714 h 8402012"/>
              <a:gd name="connsiteX4547" fmla="*/ 14056714 w 21052571"/>
              <a:gd name="connsiteY4547" fmla="*/ 1971714 h 8402012"/>
              <a:gd name="connsiteX4548" fmla="*/ 14056714 w 21052571"/>
              <a:gd name="connsiteY4548" fmla="*/ 2036984 h 8402012"/>
              <a:gd name="connsiteX4549" fmla="*/ 14019822 w 21052571"/>
              <a:gd name="connsiteY4549" fmla="*/ 2036984 h 8402012"/>
              <a:gd name="connsiteX4550" fmla="*/ 14019822 w 21052571"/>
              <a:gd name="connsiteY4550" fmla="*/ 1971714 h 8402012"/>
              <a:gd name="connsiteX4551" fmla="*/ 16619262 w 21052571"/>
              <a:gd name="connsiteY4551" fmla="*/ 1970570 h 8402012"/>
              <a:gd name="connsiteX4552" fmla="*/ 16657954 w 21052571"/>
              <a:gd name="connsiteY4552" fmla="*/ 2002809 h 8402012"/>
              <a:gd name="connsiteX4553" fmla="*/ 16619262 w 21052571"/>
              <a:gd name="connsiteY4553" fmla="*/ 1970570 h 8402012"/>
              <a:gd name="connsiteX4554" fmla="*/ 11333754 w 21052571"/>
              <a:gd name="connsiteY4554" fmla="*/ 1970570 h 8402012"/>
              <a:gd name="connsiteX4555" fmla="*/ 11333754 w 21052571"/>
              <a:gd name="connsiteY4555" fmla="*/ 2035049 h 8402012"/>
              <a:gd name="connsiteX4556" fmla="*/ 11391789 w 21052571"/>
              <a:gd name="connsiteY4556" fmla="*/ 1970570 h 8402012"/>
              <a:gd name="connsiteX4557" fmla="*/ 11333754 w 21052571"/>
              <a:gd name="connsiteY4557" fmla="*/ 1970570 h 8402012"/>
              <a:gd name="connsiteX4558" fmla="*/ 18202115 w 21052571"/>
              <a:gd name="connsiteY4558" fmla="*/ 1969073 h 8402012"/>
              <a:gd name="connsiteX4559" fmla="*/ 18222915 w 21052571"/>
              <a:gd name="connsiteY4559" fmla="*/ 2004972 h 8402012"/>
              <a:gd name="connsiteX4560" fmla="*/ 18167091 w 21052571"/>
              <a:gd name="connsiteY4560" fmla="*/ 1972337 h 8402012"/>
              <a:gd name="connsiteX4561" fmla="*/ 18202115 w 21052571"/>
              <a:gd name="connsiteY4561" fmla="*/ 1969073 h 8402012"/>
              <a:gd name="connsiteX4562" fmla="*/ 11696783 w 21052571"/>
              <a:gd name="connsiteY4562" fmla="*/ 1960705 h 8402012"/>
              <a:gd name="connsiteX4563" fmla="*/ 11710433 w 21052571"/>
              <a:gd name="connsiteY4563" fmla="*/ 1970338 h 8402012"/>
              <a:gd name="connsiteX4564" fmla="*/ 11696783 w 21052571"/>
              <a:gd name="connsiteY4564" fmla="*/ 1989603 h 8402012"/>
              <a:gd name="connsiteX4565" fmla="*/ 11683133 w 21052571"/>
              <a:gd name="connsiteY4565" fmla="*/ 1970338 h 8402012"/>
              <a:gd name="connsiteX4566" fmla="*/ 11696783 w 21052571"/>
              <a:gd name="connsiteY4566" fmla="*/ 1960705 h 8402012"/>
              <a:gd name="connsiteX4567" fmla="*/ 12365153 w 21052571"/>
              <a:gd name="connsiteY4567" fmla="*/ 1943012 h 8402012"/>
              <a:gd name="connsiteX4568" fmla="*/ 12374134 w 21052571"/>
              <a:gd name="connsiteY4568" fmla="*/ 1951702 h 8402012"/>
              <a:gd name="connsiteX4569" fmla="*/ 12356172 w 21052571"/>
              <a:gd name="connsiteY4569" fmla="*/ 1951702 h 8402012"/>
              <a:gd name="connsiteX4570" fmla="*/ 12365153 w 21052571"/>
              <a:gd name="connsiteY4570" fmla="*/ 1943012 h 8402012"/>
              <a:gd name="connsiteX4571" fmla="*/ 12421964 w 21052571"/>
              <a:gd name="connsiteY4571" fmla="*/ 1938535 h 8402012"/>
              <a:gd name="connsiteX4572" fmla="*/ 12435614 w 21052571"/>
              <a:gd name="connsiteY4572" fmla="*/ 2003805 h 8402012"/>
              <a:gd name="connsiteX4573" fmla="*/ 12421964 w 21052571"/>
              <a:gd name="connsiteY4573" fmla="*/ 1938535 h 8402012"/>
              <a:gd name="connsiteX4574" fmla="*/ 13318343 w 21052571"/>
              <a:gd name="connsiteY4574" fmla="*/ 1938535 h 8402012"/>
              <a:gd name="connsiteX4575" fmla="*/ 13364638 w 21052571"/>
              <a:gd name="connsiteY4575" fmla="*/ 1971170 h 8402012"/>
              <a:gd name="connsiteX4576" fmla="*/ 13318343 w 21052571"/>
              <a:gd name="connsiteY4576" fmla="*/ 2003805 h 8402012"/>
              <a:gd name="connsiteX4577" fmla="*/ 13318343 w 21052571"/>
              <a:gd name="connsiteY4577" fmla="*/ 1938535 h 8402012"/>
              <a:gd name="connsiteX4578" fmla="*/ 18110215 w 21052571"/>
              <a:gd name="connsiteY4578" fmla="*/ 1938534 h 8402012"/>
              <a:gd name="connsiteX4579" fmla="*/ 18128179 w 21052571"/>
              <a:gd name="connsiteY4579" fmla="*/ 1970643 h 8402012"/>
              <a:gd name="connsiteX4580" fmla="*/ 18110215 w 21052571"/>
              <a:gd name="connsiteY4580" fmla="*/ 1938534 h 8402012"/>
              <a:gd name="connsiteX4581" fmla="*/ 12383475 w 21052571"/>
              <a:gd name="connsiteY4581" fmla="*/ 1938533 h 8402012"/>
              <a:gd name="connsiteX4582" fmla="*/ 12383475 w 21052571"/>
              <a:gd name="connsiteY4582" fmla="*/ 1938533 h 8402012"/>
              <a:gd name="connsiteX4583" fmla="*/ 16540538 w 21052571"/>
              <a:gd name="connsiteY4583" fmla="*/ 1935509 h 8402012"/>
              <a:gd name="connsiteX4584" fmla="*/ 16504266 w 21052571"/>
              <a:gd name="connsiteY4584" fmla="*/ 1938330 h 8402012"/>
              <a:gd name="connsiteX4585" fmla="*/ 16562302 w 21052571"/>
              <a:gd name="connsiteY4585" fmla="*/ 1970570 h 8402012"/>
              <a:gd name="connsiteX4586" fmla="*/ 16540538 w 21052571"/>
              <a:gd name="connsiteY4586" fmla="*/ 1935509 h 8402012"/>
              <a:gd name="connsiteX4587" fmla="*/ 13512141 w 21052571"/>
              <a:gd name="connsiteY4587" fmla="*/ 1934663 h 8402012"/>
              <a:gd name="connsiteX4588" fmla="*/ 13540053 w 21052571"/>
              <a:gd name="connsiteY4588" fmla="*/ 1972809 h 8402012"/>
              <a:gd name="connsiteX4589" fmla="*/ 13465271 w 21052571"/>
              <a:gd name="connsiteY4589" fmla="*/ 1939995 h 8402012"/>
              <a:gd name="connsiteX4590" fmla="*/ 13512141 w 21052571"/>
              <a:gd name="connsiteY4590" fmla="*/ 1934663 h 8402012"/>
              <a:gd name="connsiteX4591" fmla="*/ 17463407 w 21052571"/>
              <a:gd name="connsiteY4591" fmla="*/ 1927584 h 8402012"/>
              <a:gd name="connsiteX4592" fmla="*/ 17462719 w 21052571"/>
              <a:gd name="connsiteY4592" fmla="*/ 1930268 h 8402012"/>
              <a:gd name="connsiteX4593" fmla="*/ 17460871 w 21052571"/>
              <a:gd name="connsiteY4593" fmla="*/ 1937447 h 8402012"/>
              <a:gd name="connsiteX4594" fmla="*/ 11635483 w 21052571"/>
              <a:gd name="connsiteY4594" fmla="*/ 1919987 h 8402012"/>
              <a:gd name="connsiteX4595" fmla="*/ 11632840 w 21052571"/>
              <a:gd name="connsiteY4595" fmla="*/ 1930269 h 8402012"/>
              <a:gd name="connsiteX4596" fmla="*/ 11630994 w 21052571"/>
              <a:gd name="connsiteY4596" fmla="*/ 1937447 h 8402012"/>
              <a:gd name="connsiteX4597" fmla="*/ 11634762 w 21052571"/>
              <a:gd name="connsiteY4597" fmla="*/ 1922791 h 8402012"/>
              <a:gd name="connsiteX4598" fmla="*/ 12375132 w 21052571"/>
              <a:gd name="connsiteY4598" fmla="*/ 1919572 h 8402012"/>
              <a:gd name="connsiteX4599" fmla="*/ 12412024 w 21052571"/>
              <a:gd name="connsiteY4599" fmla="*/ 1919572 h 8402012"/>
              <a:gd name="connsiteX4600" fmla="*/ 12405876 w 21052571"/>
              <a:gd name="connsiteY4600" fmla="*/ 1937479 h 8402012"/>
              <a:gd name="connsiteX4601" fmla="*/ 12375132 w 21052571"/>
              <a:gd name="connsiteY4601" fmla="*/ 1919572 h 8402012"/>
              <a:gd name="connsiteX4602" fmla="*/ 11526130 w 21052571"/>
              <a:gd name="connsiteY4602" fmla="*/ 1913613 h 8402012"/>
              <a:gd name="connsiteX4603" fmla="*/ 11448750 w 21052571"/>
              <a:gd name="connsiteY4603" fmla="*/ 1989913 h 8402012"/>
              <a:gd name="connsiteX4604" fmla="*/ 11526130 w 21052571"/>
              <a:gd name="connsiteY4604" fmla="*/ 1970570 h 8402012"/>
              <a:gd name="connsiteX4605" fmla="*/ 11526130 w 21052571"/>
              <a:gd name="connsiteY4605" fmla="*/ 1913613 h 8402012"/>
              <a:gd name="connsiteX4606" fmla="*/ 17427459 w 21052571"/>
              <a:gd name="connsiteY4606" fmla="*/ 1907166 h 8402012"/>
              <a:gd name="connsiteX4607" fmla="*/ 17466151 w 21052571"/>
              <a:gd name="connsiteY4607" fmla="*/ 1951226 h 8402012"/>
              <a:gd name="connsiteX4608" fmla="*/ 17472799 w 21052571"/>
              <a:gd name="connsiteY4608" fmla="*/ 1932101 h 8402012"/>
              <a:gd name="connsiteX4609" fmla="*/ 17464507 w 21052571"/>
              <a:gd name="connsiteY4609" fmla="*/ 1923313 h 8402012"/>
              <a:gd name="connsiteX4610" fmla="*/ 17461311 w 21052571"/>
              <a:gd name="connsiteY4610" fmla="*/ 1919928 h 8402012"/>
              <a:gd name="connsiteX4611" fmla="*/ 17427459 w 21052571"/>
              <a:gd name="connsiteY4611" fmla="*/ 1907166 h 8402012"/>
              <a:gd name="connsiteX4612" fmla="*/ 12468929 w 21052571"/>
              <a:gd name="connsiteY4612" fmla="*/ 1905357 h 8402012"/>
              <a:gd name="connsiteX4613" fmla="*/ 12450967 w 21052571"/>
              <a:gd name="connsiteY4613" fmla="*/ 1937427 h 8402012"/>
              <a:gd name="connsiteX4614" fmla="*/ 12468929 w 21052571"/>
              <a:gd name="connsiteY4614" fmla="*/ 1905357 h 8402012"/>
              <a:gd name="connsiteX4615" fmla="*/ 13639647 w 21052571"/>
              <a:gd name="connsiteY4615" fmla="*/ 1905357 h 8402012"/>
              <a:gd name="connsiteX4616" fmla="*/ 13621685 w 21052571"/>
              <a:gd name="connsiteY4616" fmla="*/ 1937427 h 8402012"/>
              <a:gd name="connsiteX4617" fmla="*/ 13639647 w 21052571"/>
              <a:gd name="connsiteY4617" fmla="*/ 1905357 h 8402012"/>
              <a:gd name="connsiteX4618" fmla="*/ 16455904 w 21052571"/>
              <a:gd name="connsiteY4618" fmla="*/ 1901389 h 8402012"/>
              <a:gd name="connsiteX4619" fmla="*/ 16407542 w 21052571"/>
              <a:gd name="connsiteY4619" fmla="*/ 1907166 h 8402012"/>
              <a:gd name="connsiteX4620" fmla="*/ 16484922 w 21052571"/>
              <a:gd name="connsiteY4620" fmla="*/ 1938330 h 8402012"/>
              <a:gd name="connsiteX4621" fmla="*/ 16455904 w 21052571"/>
              <a:gd name="connsiteY4621" fmla="*/ 1901389 h 8402012"/>
              <a:gd name="connsiteX4622" fmla="*/ 11958362 w 21052571"/>
              <a:gd name="connsiteY4622" fmla="*/ 1872181 h 8402012"/>
              <a:gd name="connsiteX4623" fmla="*/ 11939124 w 21052571"/>
              <a:gd name="connsiteY4623" fmla="*/ 1943277 h 8402012"/>
              <a:gd name="connsiteX4624" fmla="*/ 11926299 w 21052571"/>
              <a:gd name="connsiteY4624" fmla="*/ 2000369 h 8402012"/>
              <a:gd name="connsiteX4625" fmla="*/ 11844005 w 21052571"/>
              <a:gd name="connsiteY4625" fmla="*/ 1980979 h 8402012"/>
              <a:gd name="connsiteX4626" fmla="*/ 11773467 w 21052571"/>
              <a:gd name="connsiteY4626" fmla="*/ 2013295 h 8402012"/>
              <a:gd name="connsiteX4627" fmla="*/ 11792704 w 21052571"/>
              <a:gd name="connsiteY4627" fmla="*/ 1980979 h 8402012"/>
              <a:gd name="connsiteX4628" fmla="*/ 11754229 w 21052571"/>
              <a:gd name="connsiteY4628" fmla="*/ 1968052 h 8402012"/>
              <a:gd name="connsiteX4629" fmla="*/ 11824767 w 21052571"/>
              <a:gd name="connsiteY4629" fmla="*/ 1898034 h 8402012"/>
              <a:gd name="connsiteX4630" fmla="*/ 11958362 w 21052571"/>
              <a:gd name="connsiteY4630" fmla="*/ 1872181 h 8402012"/>
              <a:gd name="connsiteX4631" fmla="*/ 16363748 w 21052571"/>
              <a:gd name="connsiteY4631" fmla="*/ 1869283 h 8402012"/>
              <a:gd name="connsiteX4632" fmla="*/ 16318338 w 21052571"/>
              <a:gd name="connsiteY4632" fmla="*/ 1874926 h 8402012"/>
              <a:gd name="connsiteX4633" fmla="*/ 16394646 w 21052571"/>
              <a:gd name="connsiteY4633" fmla="*/ 1907166 h 8402012"/>
              <a:gd name="connsiteX4634" fmla="*/ 16363748 w 21052571"/>
              <a:gd name="connsiteY4634" fmla="*/ 1869283 h 8402012"/>
              <a:gd name="connsiteX4635" fmla="*/ 19033467 w 21052571"/>
              <a:gd name="connsiteY4635" fmla="*/ 1848478 h 8402012"/>
              <a:gd name="connsiteX4636" fmla="*/ 19015507 w 21052571"/>
              <a:gd name="connsiteY4636" fmla="*/ 1875778 h 8402012"/>
              <a:gd name="connsiteX4637" fmla="*/ 19033467 w 21052571"/>
              <a:gd name="connsiteY4637" fmla="*/ 1848478 h 8402012"/>
              <a:gd name="connsiteX4638" fmla="*/ 12029867 w 21052571"/>
              <a:gd name="connsiteY4638" fmla="*/ 1846457 h 8402012"/>
              <a:gd name="connsiteX4639" fmla="*/ 12113368 w 21052571"/>
              <a:gd name="connsiteY4639" fmla="*/ 1890055 h 8402012"/>
              <a:gd name="connsiteX4640" fmla="*/ 11991217 w 21052571"/>
              <a:gd name="connsiteY4640" fmla="*/ 1877096 h 8402012"/>
              <a:gd name="connsiteX4641" fmla="*/ 12029867 w 21052571"/>
              <a:gd name="connsiteY4641" fmla="*/ 1846457 h 8402012"/>
              <a:gd name="connsiteX4642" fmla="*/ 16267558 w 21052571"/>
              <a:gd name="connsiteY4642" fmla="*/ 1842686 h 8402012"/>
              <a:gd name="connsiteX4643" fmla="*/ 16221614 w 21052571"/>
              <a:gd name="connsiteY4643" fmla="*/ 1849134 h 8402012"/>
              <a:gd name="connsiteX4644" fmla="*/ 16298994 w 21052571"/>
              <a:gd name="connsiteY4644" fmla="*/ 1874926 h 8402012"/>
              <a:gd name="connsiteX4645" fmla="*/ 16267558 w 21052571"/>
              <a:gd name="connsiteY4645" fmla="*/ 1842686 h 8402012"/>
              <a:gd name="connsiteX4646" fmla="*/ 12897459 w 21052571"/>
              <a:gd name="connsiteY4646" fmla="*/ 1819784 h 8402012"/>
              <a:gd name="connsiteX4647" fmla="*/ 12919133 w 21052571"/>
              <a:gd name="connsiteY4647" fmla="*/ 1847453 h 8402012"/>
              <a:gd name="connsiteX4648" fmla="*/ 12887024 w 21052571"/>
              <a:gd name="connsiteY4648" fmla="*/ 1829007 h 8402012"/>
              <a:gd name="connsiteX4649" fmla="*/ 12897459 w 21052571"/>
              <a:gd name="connsiteY4649" fmla="*/ 1819784 h 8402012"/>
              <a:gd name="connsiteX4650" fmla="*/ 16163578 w 21052571"/>
              <a:gd name="connsiteY4650" fmla="*/ 1816895 h 8402012"/>
              <a:gd name="connsiteX4651" fmla="*/ 16202270 w 21052571"/>
              <a:gd name="connsiteY4651" fmla="*/ 1849134 h 8402012"/>
              <a:gd name="connsiteX4652" fmla="*/ 16163578 w 21052571"/>
              <a:gd name="connsiteY4652" fmla="*/ 1816895 h 8402012"/>
              <a:gd name="connsiteX4653" fmla="*/ 16125962 w 21052571"/>
              <a:gd name="connsiteY4653" fmla="*/ 1816895 h 8402012"/>
              <a:gd name="connsiteX4654" fmla="*/ 16145308 w 21052571"/>
              <a:gd name="connsiteY4654" fmla="*/ 1849134 h 8402012"/>
              <a:gd name="connsiteX4655" fmla="*/ 16125962 w 21052571"/>
              <a:gd name="connsiteY4655" fmla="*/ 1816895 h 8402012"/>
              <a:gd name="connsiteX4656" fmla="*/ 18976519 w 21052571"/>
              <a:gd name="connsiteY4656" fmla="*/ 1816710 h 8402012"/>
              <a:gd name="connsiteX4657" fmla="*/ 18944411 w 21052571"/>
              <a:gd name="connsiteY4657" fmla="*/ 1847453 h 8402012"/>
              <a:gd name="connsiteX4658" fmla="*/ 18976519 w 21052571"/>
              <a:gd name="connsiteY4658" fmla="*/ 1816710 h 8402012"/>
              <a:gd name="connsiteX4659" fmla="*/ 12468929 w 21052571"/>
              <a:gd name="connsiteY4659" fmla="*/ 1815299 h 8402012"/>
              <a:gd name="connsiteX4660" fmla="*/ 12450967 w 21052571"/>
              <a:gd name="connsiteY4660" fmla="*/ 1847408 h 8402012"/>
              <a:gd name="connsiteX4661" fmla="*/ 12468929 w 21052571"/>
              <a:gd name="connsiteY4661" fmla="*/ 1815299 h 8402012"/>
              <a:gd name="connsiteX4662" fmla="*/ 17792655 w 21052571"/>
              <a:gd name="connsiteY4662" fmla="*/ 1815299 h 8402012"/>
              <a:gd name="connsiteX4663" fmla="*/ 17810559 w 21052571"/>
              <a:gd name="connsiteY4663" fmla="*/ 1847408 h 8402012"/>
              <a:gd name="connsiteX4664" fmla="*/ 17792655 w 21052571"/>
              <a:gd name="connsiteY4664" fmla="*/ 1815299 h 8402012"/>
              <a:gd name="connsiteX4665" fmla="*/ 18039119 w 21052571"/>
              <a:gd name="connsiteY4665" fmla="*/ 1815299 h 8402012"/>
              <a:gd name="connsiteX4666" fmla="*/ 18052243 w 21052571"/>
              <a:gd name="connsiteY4666" fmla="*/ 1847407 h 8402012"/>
              <a:gd name="connsiteX4667" fmla="*/ 18039119 w 21052571"/>
              <a:gd name="connsiteY4667" fmla="*/ 1815299 h 8402012"/>
              <a:gd name="connsiteX4668" fmla="*/ 12866517 w 21052571"/>
              <a:gd name="connsiteY4668" fmla="*/ 1813923 h 8402012"/>
              <a:gd name="connsiteX4669" fmla="*/ 12863851 w 21052571"/>
              <a:gd name="connsiteY4669" fmla="*/ 1833118 h 8402012"/>
              <a:gd name="connsiteX4670" fmla="*/ 12863193 w 21052571"/>
              <a:gd name="connsiteY4670" fmla="*/ 1826293 h 8402012"/>
              <a:gd name="connsiteX4671" fmla="*/ 12861645 w 21052571"/>
              <a:gd name="connsiteY4671" fmla="*/ 1824001 h 8402012"/>
              <a:gd name="connsiteX4672" fmla="*/ 12862144 w 21052571"/>
              <a:gd name="connsiteY4672" fmla="*/ 1828427 h 8402012"/>
              <a:gd name="connsiteX4673" fmla="*/ 12856218 w 21052571"/>
              <a:gd name="connsiteY4673" fmla="*/ 1815299 h 8402012"/>
              <a:gd name="connsiteX4674" fmla="*/ 12859182 w 21052571"/>
              <a:gd name="connsiteY4674" fmla="*/ 1819051 h 8402012"/>
              <a:gd name="connsiteX4675" fmla="*/ 18908283 w 21052571"/>
              <a:gd name="connsiteY4675" fmla="*/ 1787523 h 8402012"/>
              <a:gd name="connsiteX4676" fmla="*/ 18924423 w 21052571"/>
              <a:gd name="connsiteY4676" fmla="*/ 1818937 h 8402012"/>
              <a:gd name="connsiteX4677" fmla="*/ 18887531 w 21052571"/>
              <a:gd name="connsiteY4677" fmla="*/ 1805710 h 8402012"/>
              <a:gd name="connsiteX4678" fmla="*/ 18908283 w 21052571"/>
              <a:gd name="connsiteY4678" fmla="*/ 1787523 h 8402012"/>
              <a:gd name="connsiteX4679" fmla="*/ 16055030 w 21052571"/>
              <a:gd name="connsiteY4679" fmla="*/ 1784655 h 8402012"/>
              <a:gd name="connsiteX4680" fmla="*/ 16087274 w 21052571"/>
              <a:gd name="connsiteY4680" fmla="*/ 1816895 h 8402012"/>
              <a:gd name="connsiteX4681" fmla="*/ 16055030 w 21052571"/>
              <a:gd name="connsiteY4681" fmla="*/ 1784655 h 8402012"/>
              <a:gd name="connsiteX4682" fmla="*/ 19450567 w 21052571"/>
              <a:gd name="connsiteY4682" fmla="*/ 1782119 h 8402012"/>
              <a:gd name="connsiteX4683" fmla="*/ 19432603 w 21052571"/>
              <a:gd name="connsiteY4683" fmla="*/ 1814225 h 8402012"/>
              <a:gd name="connsiteX4684" fmla="*/ 19450567 w 21052571"/>
              <a:gd name="connsiteY4684" fmla="*/ 1782119 h 8402012"/>
              <a:gd name="connsiteX4685" fmla="*/ 13695273 w 21052571"/>
              <a:gd name="connsiteY4685" fmla="*/ 1778260 h 8402012"/>
              <a:gd name="connsiteX4686" fmla="*/ 13701260 w 21052571"/>
              <a:gd name="connsiteY4686" fmla="*/ 1785484 h 8402012"/>
              <a:gd name="connsiteX4687" fmla="*/ 13696271 w 21052571"/>
              <a:gd name="connsiteY4687" fmla="*/ 1804748 h 8402012"/>
              <a:gd name="connsiteX4688" fmla="*/ 13683298 w 21052571"/>
              <a:gd name="connsiteY4688" fmla="*/ 1785484 h 8402012"/>
              <a:gd name="connsiteX4689" fmla="*/ 13695273 w 21052571"/>
              <a:gd name="connsiteY4689" fmla="*/ 1778260 h 8402012"/>
              <a:gd name="connsiteX4690" fmla="*/ 15920690 w 21052571"/>
              <a:gd name="connsiteY4690" fmla="*/ 1758863 h 8402012"/>
              <a:gd name="connsiteX4691" fmla="*/ 15940034 w 21052571"/>
              <a:gd name="connsiteY4691" fmla="*/ 1784655 h 8402012"/>
              <a:gd name="connsiteX4692" fmla="*/ 15920690 w 21052571"/>
              <a:gd name="connsiteY4692" fmla="*/ 1758863 h 8402012"/>
              <a:gd name="connsiteX4693" fmla="*/ 17674159 w 21052571"/>
              <a:gd name="connsiteY4693" fmla="*/ 1758421 h 8402012"/>
              <a:gd name="connsiteX4694" fmla="*/ 17701459 w 21052571"/>
              <a:gd name="connsiteY4694" fmla="*/ 1785720 h 8402012"/>
              <a:gd name="connsiteX4695" fmla="*/ 17674159 w 21052571"/>
              <a:gd name="connsiteY4695" fmla="*/ 1758421 h 8402012"/>
              <a:gd name="connsiteX4696" fmla="*/ 18855803 w 21052571"/>
              <a:gd name="connsiteY4696" fmla="*/ 1757267 h 8402012"/>
              <a:gd name="connsiteX4697" fmla="*/ 18886479 w 21052571"/>
              <a:gd name="connsiteY4697" fmla="*/ 1768796 h 8402012"/>
              <a:gd name="connsiteX4698" fmla="*/ 18873839 w 21052571"/>
              <a:gd name="connsiteY4698" fmla="*/ 1781094 h 8402012"/>
              <a:gd name="connsiteX4699" fmla="*/ 18830655 w 21052571"/>
              <a:gd name="connsiteY4699" fmla="*/ 1768796 h 8402012"/>
              <a:gd name="connsiteX4700" fmla="*/ 18855803 w 21052571"/>
              <a:gd name="connsiteY4700" fmla="*/ 1757267 h 8402012"/>
              <a:gd name="connsiteX4701" fmla="*/ 13497861 w 21052571"/>
              <a:gd name="connsiteY4701" fmla="*/ 1747265 h 8402012"/>
              <a:gd name="connsiteX4702" fmla="*/ 13630100 w 21052571"/>
              <a:gd name="connsiteY4702" fmla="*/ 1786368 h 8402012"/>
              <a:gd name="connsiteX4703" fmla="*/ 13375221 w 21052571"/>
              <a:gd name="connsiteY4703" fmla="*/ 1818954 h 8402012"/>
              <a:gd name="connsiteX4704" fmla="*/ 13497861 w 21052571"/>
              <a:gd name="connsiteY4704" fmla="*/ 1747265 h 8402012"/>
              <a:gd name="connsiteX4705" fmla="*/ 18801699 w 21052571"/>
              <a:gd name="connsiteY4705" fmla="*/ 1728798 h 8402012"/>
              <a:gd name="connsiteX4706" fmla="*/ 18829619 w 21052571"/>
              <a:gd name="connsiteY4706" fmla="*/ 1741042 h 8402012"/>
              <a:gd name="connsiteX4707" fmla="*/ 18773779 w 21052571"/>
              <a:gd name="connsiteY4707" fmla="*/ 1741042 h 8402012"/>
              <a:gd name="connsiteX4708" fmla="*/ 18801699 w 21052571"/>
              <a:gd name="connsiteY4708" fmla="*/ 1728798 h 8402012"/>
              <a:gd name="connsiteX4709" fmla="*/ 14094163 w 21052571"/>
              <a:gd name="connsiteY4709" fmla="*/ 1728691 h 8402012"/>
              <a:gd name="connsiteX4710" fmla="*/ 14113540 w 21052571"/>
              <a:gd name="connsiteY4710" fmla="*/ 1785780 h 8402012"/>
              <a:gd name="connsiteX4711" fmla="*/ 13773355 w 21052571"/>
              <a:gd name="connsiteY4711" fmla="*/ 1785780 h 8402012"/>
              <a:gd name="connsiteX4712" fmla="*/ 13883162 w 21052571"/>
              <a:gd name="connsiteY4712" fmla="*/ 1741617 h 8402012"/>
              <a:gd name="connsiteX4713" fmla="*/ 14094163 w 21052571"/>
              <a:gd name="connsiteY4713" fmla="*/ 1728691 h 8402012"/>
              <a:gd name="connsiteX4714" fmla="*/ 13095574 w 21052571"/>
              <a:gd name="connsiteY4714" fmla="*/ 1726822 h 8402012"/>
              <a:gd name="connsiteX4715" fmla="*/ 13127683 w 21052571"/>
              <a:gd name="connsiteY4715" fmla="*/ 1757366 h 8402012"/>
              <a:gd name="connsiteX4716" fmla="*/ 13095574 w 21052571"/>
              <a:gd name="connsiteY4716" fmla="*/ 1726822 h 8402012"/>
              <a:gd name="connsiteX4717" fmla="*/ 17849531 w 21052571"/>
              <a:gd name="connsiteY4717" fmla="*/ 1725244 h 8402012"/>
              <a:gd name="connsiteX4718" fmla="*/ 17905371 w 21052571"/>
              <a:gd name="connsiteY4718" fmla="*/ 1737883 h 8402012"/>
              <a:gd name="connsiteX4719" fmla="*/ 17849531 w 21052571"/>
              <a:gd name="connsiteY4719" fmla="*/ 1755788 h 8402012"/>
              <a:gd name="connsiteX4720" fmla="*/ 17849531 w 21052571"/>
              <a:gd name="connsiteY4720" fmla="*/ 1725244 h 8402012"/>
              <a:gd name="connsiteX4721" fmla="*/ 12799195 w 21052571"/>
              <a:gd name="connsiteY4721" fmla="*/ 1725244 h 8402012"/>
              <a:gd name="connsiteX4722" fmla="*/ 13061326 w 21052571"/>
              <a:gd name="connsiteY4722" fmla="*/ 1749732 h 8402012"/>
              <a:gd name="connsiteX4723" fmla="*/ 12900838 w 21052571"/>
              <a:gd name="connsiteY4723" fmla="*/ 1794450 h 8402012"/>
              <a:gd name="connsiteX4724" fmla="*/ 12773517 w 21052571"/>
              <a:gd name="connsiteY4724" fmla="*/ 1794450 h 8402012"/>
              <a:gd name="connsiteX4725" fmla="*/ 12709322 w 21052571"/>
              <a:gd name="connsiteY4725" fmla="*/ 1839168 h 8402012"/>
              <a:gd name="connsiteX4726" fmla="*/ 12652616 w 21052571"/>
              <a:gd name="connsiteY4726" fmla="*/ 1864722 h 8402012"/>
              <a:gd name="connsiteX4727" fmla="*/ 12588421 w 21052571"/>
              <a:gd name="connsiteY4727" fmla="*/ 1807227 h 8402012"/>
              <a:gd name="connsiteX4728" fmla="*/ 12696483 w 21052571"/>
              <a:gd name="connsiteY4728" fmla="*/ 1749732 h 8402012"/>
              <a:gd name="connsiteX4729" fmla="*/ 12760678 w 21052571"/>
              <a:gd name="connsiteY4729" fmla="*/ 1738020 h 8402012"/>
              <a:gd name="connsiteX4730" fmla="*/ 12799195 w 21052571"/>
              <a:gd name="connsiteY4730" fmla="*/ 1725244 h 8402012"/>
              <a:gd name="connsiteX4731" fmla="*/ 13704364 w 21052571"/>
              <a:gd name="connsiteY4731" fmla="*/ 1725242 h 8402012"/>
              <a:gd name="connsiteX4732" fmla="*/ 13729642 w 21052571"/>
              <a:gd name="connsiteY4732" fmla="*/ 1755787 h 8402012"/>
              <a:gd name="connsiteX4733" fmla="*/ 13704364 w 21052571"/>
              <a:gd name="connsiteY4733" fmla="*/ 1781066 h 8402012"/>
              <a:gd name="connsiteX4734" fmla="*/ 13704364 w 21052571"/>
              <a:gd name="connsiteY4734" fmla="*/ 1725242 h 8402012"/>
              <a:gd name="connsiteX4735" fmla="*/ 19272751 w 21052571"/>
              <a:gd name="connsiteY4735" fmla="*/ 1696806 h 8402012"/>
              <a:gd name="connsiteX4736" fmla="*/ 19324211 w 21052571"/>
              <a:gd name="connsiteY4736" fmla="*/ 1715970 h 8402012"/>
              <a:gd name="connsiteX4737" fmla="*/ 19407831 w 21052571"/>
              <a:gd name="connsiteY4737" fmla="*/ 1797954 h 8402012"/>
              <a:gd name="connsiteX4738" fmla="*/ 19382103 w 21052571"/>
              <a:gd name="connsiteY4738" fmla="*/ 1842672 h 8402012"/>
              <a:gd name="connsiteX4739" fmla="*/ 19228795 w 21052571"/>
              <a:gd name="connsiteY4739" fmla="*/ 1741524 h 8402012"/>
              <a:gd name="connsiteX4740" fmla="*/ 19272751 w 21052571"/>
              <a:gd name="connsiteY4740" fmla="*/ 1696806 h 8402012"/>
              <a:gd name="connsiteX4741" fmla="*/ 13413135 w 21052571"/>
              <a:gd name="connsiteY4741" fmla="*/ 1696804 h 8402012"/>
              <a:gd name="connsiteX4742" fmla="*/ 13431097 w 21052571"/>
              <a:gd name="connsiteY4742" fmla="*/ 1728910 h 8402012"/>
              <a:gd name="connsiteX4743" fmla="*/ 13413135 w 21052571"/>
              <a:gd name="connsiteY4743" fmla="*/ 1696804 h 8402012"/>
              <a:gd name="connsiteX4744" fmla="*/ 13541106 w 21052571"/>
              <a:gd name="connsiteY4744" fmla="*/ 1696804 h 8402012"/>
              <a:gd name="connsiteX4745" fmla="*/ 13559068 w 21052571"/>
              <a:gd name="connsiteY4745" fmla="*/ 1728909 h 8402012"/>
              <a:gd name="connsiteX4746" fmla="*/ 13541106 w 21052571"/>
              <a:gd name="connsiteY4746" fmla="*/ 1696804 h 8402012"/>
              <a:gd name="connsiteX4747" fmla="*/ 18724571 w 21052571"/>
              <a:gd name="connsiteY4747" fmla="*/ 1696803 h 8402012"/>
              <a:gd name="connsiteX4748" fmla="*/ 18768007 w 21052571"/>
              <a:gd name="connsiteY4748" fmla="*/ 1709646 h 8402012"/>
              <a:gd name="connsiteX4749" fmla="*/ 18712163 w 21052571"/>
              <a:gd name="connsiteY4749" fmla="*/ 1709646 h 8402012"/>
              <a:gd name="connsiteX4750" fmla="*/ 18724571 w 21052571"/>
              <a:gd name="connsiteY4750" fmla="*/ 1696803 h 8402012"/>
              <a:gd name="connsiteX4751" fmla="*/ 17799911 w 21052571"/>
              <a:gd name="connsiteY4751" fmla="*/ 1693674 h 8402012"/>
              <a:gd name="connsiteX4752" fmla="*/ 17810559 w 21052571"/>
              <a:gd name="connsiteY4752" fmla="*/ 1694097 h 8402012"/>
              <a:gd name="connsiteX4753" fmla="*/ 17773695 w 21052571"/>
              <a:gd name="connsiteY4753" fmla="*/ 1727953 h 8402012"/>
              <a:gd name="connsiteX4754" fmla="*/ 17799911 w 21052571"/>
              <a:gd name="connsiteY4754" fmla="*/ 1693674 h 8402012"/>
              <a:gd name="connsiteX4755" fmla="*/ 14430369 w 21052571"/>
              <a:gd name="connsiteY4755" fmla="*/ 1677843 h 8402012"/>
              <a:gd name="connsiteX4756" fmla="*/ 14473803 w 21052571"/>
              <a:gd name="connsiteY4756" fmla="*/ 1728915 h 8402012"/>
              <a:gd name="connsiteX4757" fmla="*/ 14417959 w 21052571"/>
              <a:gd name="connsiteY4757" fmla="*/ 1728915 h 8402012"/>
              <a:gd name="connsiteX4758" fmla="*/ 14430369 w 21052571"/>
              <a:gd name="connsiteY4758" fmla="*/ 1677843 h 8402012"/>
              <a:gd name="connsiteX4759" fmla="*/ 19265619 w 21052571"/>
              <a:gd name="connsiteY4759" fmla="*/ 1677842 h 8402012"/>
              <a:gd name="connsiteX4760" fmla="*/ 19252495 w 21052571"/>
              <a:gd name="connsiteY4760" fmla="*/ 1695804 h 8402012"/>
              <a:gd name="connsiteX4761" fmla="*/ 19265619 w 21052571"/>
              <a:gd name="connsiteY4761" fmla="*/ 1677842 h 8402012"/>
              <a:gd name="connsiteX4762" fmla="*/ 14361488 w 21052571"/>
              <a:gd name="connsiteY4762" fmla="*/ 1671350 h 8402012"/>
              <a:gd name="connsiteX4763" fmla="*/ 14362330 w 21052571"/>
              <a:gd name="connsiteY4763" fmla="*/ 1695733 h 8402012"/>
              <a:gd name="connsiteX4764" fmla="*/ 14356343 w 21052571"/>
              <a:gd name="connsiteY4764" fmla="*/ 1676468 h 8402012"/>
              <a:gd name="connsiteX4765" fmla="*/ 14361488 w 21052571"/>
              <a:gd name="connsiteY4765" fmla="*/ 1671350 h 8402012"/>
              <a:gd name="connsiteX4766" fmla="*/ 18664767 w 21052571"/>
              <a:gd name="connsiteY4766" fmla="*/ 1663624 h 8402012"/>
              <a:gd name="connsiteX4767" fmla="*/ 18715839 w 21052571"/>
              <a:gd name="connsiteY4767" fmla="*/ 1676393 h 8402012"/>
              <a:gd name="connsiteX4768" fmla="*/ 18664767 w 21052571"/>
              <a:gd name="connsiteY4768" fmla="*/ 1663624 h 8402012"/>
              <a:gd name="connsiteX4769" fmla="*/ 18635275 w 21052571"/>
              <a:gd name="connsiteY4769" fmla="*/ 1630447 h 8402012"/>
              <a:gd name="connsiteX4770" fmla="*/ 18617367 w 21052571"/>
              <a:gd name="connsiteY4770" fmla="*/ 1662553 h 8402012"/>
              <a:gd name="connsiteX4771" fmla="*/ 18635275 w 21052571"/>
              <a:gd name="connsiteY4771" fmla="*/ 1630447 h 8402012"/>
              <a:gd name="connsiteX4772" fmla="*/ 17361339 w 21052571"/>
              <a:gd name="connsiteY4772" fmla="*/ 1630447 h 8402012"/>
              <a:gd name="connsiteX4773" fmla="*/ 17374467 w 21052571"/>
              <a:gd name="connsiteY4773" fmla="*/ 1662553 h 8402012"/>
              <a:gd name="connsiteX4774" fmla="*/ 17361339 w 21052571"/>
              <a:gd name="connsiteY4774" fmla="*/ 1630447 h 8402012"/>
              <a:gd name="connsiteX4775" fmla="*/ 14316122 w 21052571"/>
              <a:gd name="connsiteY4775" fmla="*/ 1598740 h 8402012"/>
              <a:gd name="connsiteX4776" fmla="*/ 14335467 w 21052571"/>
              <a:gd name="connsiteY4776" fmla="*/ 1630979 h 8402012"/>
              <a:gd name="connsiteX4777" fmla="*/ 14316122 w 21052571"/>
              <a:gd name="connsiteY4777" fmla="*/ 1598740 h 8402012"/>
              <a:gd name="connsiteX4778" fmla="*/ 13299383 w 21052571"/>
              <a:gd name="connsiteY4778" fmla="*/ 1597266 h 8402012"/>
              <a:gd name="connsiteX4779" fmla="*/ 13620611 w 21052571"/>
              <a:gd name="connsiteY4779" fmla="*/ 1630080 h 8402012"/>
              <a:gd name="connsiteX4780" fmla="*/ 13466980 w 21052571"/>
              <a:gd name="connsiteY4780" fmla="*/ 1662894 h 8402012"/>
              <a:gd name="connsiteX4781" fmla="*/ 13363843 w 21052571"/>
              <a:gd name="connsiteY4781" fmla="*/ 1662894 h 8402012"/>
              <a:gd name="connsiteX4782" fmla="*/ 13299383 w 21052571"/>
              <a:gd name="connsiteY4782" fmla="*/ 1662894 h 8402012"/>
              <a:gd name="connsiteX4783" fmla="*/ 13299383 w 21052571"/>
              <a:gd name="connsiteY4783" fmla="*/ 1597266 h 8402012"/>
              <a:gd name="connsiteX4784" fmla="*/ 17529707 w 21052571"/>
              <a:gd name="connsiteY4784" fmla="*/ 1596145 h 8402012"/>
              <a:gd name="connsiteX4785" fmla="*/ 17579795 w 21052571"/>
              <a:gd name="connsiteY4785" fmla="*/ 1612270 h 8402012"/>
              <a:gd name="connsiteX4786" fmla="*/ 17701519 w 21052571"/>
              <a:gd name="connsiteY4786" fmla="*/ 1676770 h 8402012"/>
              <a:gd name="connsiteX4787" fmla="*/ 17489311 w 21052571"/>
              <a:gd name="connsiteY4787" fmla="*/ 1618720 h 8402012"/>
              <a:gd name="connsiteX4788" fmla="*/ 17529707 w 21052571"/>
              <a:gd name="connsiteY4788" fmla="*/ 1596145 h 8402012"/>
              <a:gd name="connsiteX4789" fmla="*/ 16853975 w 21052571"/>
              <a:gd name="connsiteY4789" fmla="*/ 1593818 h 8402012"/>
              <a:gd name="connsiteX4790" fmla="*/ 16886259 w 21052571"/>
              <a:gd name="connsiteY4790" fmla="*/ 1631886 h 8402012"/>
              <a:gd name="connsiteX4791" fmla="*/ 16806791 w 21052571"/>
              <a:gd name="connsiteY4791" fmla="*/ 1599488 h 8402012"/>
              <a:gd name="connsiteX4792" fmla="*/ 16853975 w 21052571"/>
              <a:gd name="connsiteY4792" fmla="*/ 1593818 h 8402012"/>
              <a:gd name="connsiteX4793" fmla="*/ 9923617 w 21052571"/>
              <a:gd name="connsiteY4793" fmla="*/ 1577913 h 8402012"/>
              <a:gd name="connsiteX4794" fmla="*/ 9885021 w 21052571"/>
              <a:gd name="connsiteY4794" fmla="*/ 1598740 h 8402012"/>
              <a:gd name="connsiteX4795" fmla="*/ 9826986 w 21052571"/>
              <a:gd name="connsiteY4795" fmla="*/ 1630979 h 8402012"/>
              <a:gd name="connsiteX4796" fmla="*/ 9904367 w 21052571"/>
              <a:gd name="connsiteY4796" fmla="*/ 1618084 h 8402012"/>
              <a:gd name="connsiteX4797" fmla="*/ 9943057 w 21052571"/>
              <a:gd name="connsiteY4797" fmla="*/ 1598740 h 8402012"/>
              <a:gd name="connsiteX4798" fmla="*/ 9935803 w 21052571"/>
              <a:gd name="connsiteY4798" fmla="*/ 1578791 h 8402012"/>
              <a:gd name="connsiteX4799" fmla="*/ 9923617 w 21052571"/>
              <a:gd name="connsiteY4799" fmla="*/ 1577913 h 8402012"/>
              <a:gd name="connsiteX4800" fmla="*/ 13185628 w 21052571"/>
              <a:gd name="connsiteY4800" fmla="*/ 1573569 h 8402012"/>
              <a:gd name="connsiteX4801" fmla="*/ 13203590 w 21052571"/>
              <a:gd name="connsiteY4801" fmla="*/ 1600868 h 8402012"/>
              <a:gd name="connsiteX4802" fmla="*/ 13185628 w 21052571"/>
              <a:gd name="connsiteY4802" fmla="*/ 1573569 h 8402012"/>
              <a:gd name="connsiteX4803" fmla="*/ 17451391 w 21052571"/>
              <a:gd name="connsiteY4803" fmla="*/ 1573569 h 8402012"/>
              <a:gd name="connsiteX4804" fmla="*/ 17488283 w 21052571"/>
              <a:gd name="connsiteY4804" fmla="*/ 1587219 h 8402012"/>
              <a:gd name="connsiteX4805" fmla="*/ 17482135 w 21052571"/>
              <a:gd name="connsiteY4805" fmla="*/ 1600868 h 8402012"/>
              <a:gd name="connsiteX4806" fmla="*/ 17451391 w 21052571"/>
              <a:gd name="connsiteY4806" fmla="*/ 1573569 h 8402012"/>
              <a:gd name="connsiteX4807" fmla="*/ 13113024 w 21052571"/>
              <a:gd name="connsiteY4807" fmla="*/ 1542860 h 8402012"/>
              <a:gd name="connsiteX4808" fmla="*/ 13151469 w 21052571"/>
              <a:gd name="connsiteY4808" fmla="*/ 1575445 h 8402012"/>
              <a:gd name="connsiteX4809" fmla="*/ 13113024 w 21052571"/>
              <a:gd name="connsiteY4809" fmla="*/ 1542860 h 8402012"/>
              <a:gd name="connsiteX4810" fmla="*/ 14842739 w 21052571"/>
              <a:gd name="connsiteY4810" fmla="*/ 1540708 h 8402012"/>
              <a:gd name="connsiteX4811" fmla="*/ 14842739 w 21052571"/>
              <a:gd name="connsiteY4811" fmla="*/ 1572949 h 8402012"/>
              <a:gd name="connsiteX4812" fmla="*/ 14842739 w 21052571"/>
              <a:gd name="connsiteY4812" fmla="*/ 1540708 h 8402012"/>
              <a:gd name="connsiteX4813" fmla="*/ 10012914 w 21052571"/>
              <a:gd name="connsiteY4813" fmla="*/ 1540708 h 8402012"/>
              <a:gd name="connsiteX4814" fmla="*/ 10032259 w 21052571"/>
              <a:gd name="connsiteY4814" fmla="*/ 1572949 h 8402012"/>
              <a:gd name="connsiteX4815" fmla="*/ 10012914 w 21052571"/>
              <a:gd name="connsiteY4815" fmla="*/ 1540708 h 8402012"/>
              <a:gd name="connsiteX4816" fmla="*/ 18977591 w 21052571"/>
              <a:gd name="connsiteY4816" fmla="*/ 1540388 h 8402012"/>
              <a:gd name="connsiteX4817" fmla="*/ 19057059 w 21052571"/>
              <a:gd name="connsiteY4817" fmla="*/ 1540388 h 8402012"/>
              <a:gd name="connsiteX4818" fmla="*/ 19037191 w 21052571"/>
              <a:gd name="connsiteY4818" fmla="*/ 1596231 h 8402012"/>
              <a:gd name="connsiteX4819" fmla="*/ 18977591 w 21052571"/>
              <a:gd name="connsiteY4819" fmla="*/ 1540388 h 8402012"/>
              <a:gd name="connsiteX4820" fmla="*/ 16678428 w 21052571"/>
              <a:gd name="connsiteY4820" fmla="*/ 1521110 h 8402012"/>
              <a:gd name="connsiteX4821" fmla="*/ 16711168 w 21052571"/>
              <a:gd name="connsiteY4821" fmla="*/ 1551811 h 8402012"/>
              <a:gd name="connsiteX4822" fmla="*/ 16786767 w 21052571"/>
              <a:gd name="connsiteY4822" fmla="*/ 1571200 h 8402012"/>
              <a:gd name="connsiteX4823" fmla="*/ 16743110 w 21052571"/>
              <a:gd name="connsiteY4823" fmla="*/ 1616443 h 8402012"/>
              <a:gd name="connsiteX4824" fmla="*/ 16640896 w 21052571"/>
              <a:gd name="connsiteY4824" fmla="*/ 1551811 h 8402012"/>
              <a:gd name="connsiteX4825" fmla="*/ 16678428 w 21052571"/>
              <a:gd name="connsiteY4825" fmla="*/ 1521110 h 8402012"/>
              <a:gd name="connsiteX4826" fmla="*/ 12450967 w 21052571"/>
              <a:gd name="connsiteY4826" fmla="*/ 1507211 h 8402012"/>
              <a:gd name="connsiteX4827" fmla="*/ 12468929 w 21052571"/>
              <a:gd name="connsiteY4827" fmla="*/ 1539281 h 8402012"/>
              <a:gd name="connsiteX4828" fmla="*/ 12450967 w 21052571"/>
              <a:gd name="connsiteY4828" fmla="*/ 1507211 h 8402012"/>
              <a:gd name="connsiteX4829" fmla="*/ 14462017 w 21052571"/>
              <a:gd name="connsiteY4829" fmla="*/ 1506186 h 8402012"/>
              <a:gd name="connsiteX4830" fmla="*/ 14425745 w 21052571"/>
              <a:gd name="connsiteY4830" fmla="*/ 1509543 h 8402012"/>
              <a:gd name="connsiteX4831" fmla="*/ 14483780 w 21052571"/>
              <a:gd name="connsiteY4831" fmla="*/ 1540708 h 8402012"/>
              <a:gd name="connsiteX4832" fmla="*/ 14462017 w 21052571"/>
              <a:gd name="connsiteY4832" fmla="*/ 1506186 h 8402012"/>
              <a:gd name="connsiteX4833" fmla="*/ 16585860 w 21052571"/>
              <a:gd name="connsiteY4833" fmla="*/ 1504277 h 8402012"/>
              <a:gd name="connsiteX4834" fmla="*/ 16620882 w 21052571"/>
              <a:gd name="connsiteY4834" fmla="*/ 1507643 h 8402012"/>
              <a:gd name="connsiteX4835" fmla="*/ 16565058 w 21052571"/>
              <a:gd name="connsiteY4835" fmla="*/ 1538881 h 8402012"/>
              <a:gd name="connsiteX4836" fmla="*/ 16585860 w 21052571"/>
              <a:gd name="connsiteY4836" fmla="*/ 1504277 h 8402012"/>
              <a:gd name="connsiteX4837" fmla="*/ 12443410 w 21052571"/>
              <a:gd name="connsiteY4837" fmla="*/ 1503902 h 8402012"/>
              <a:gd name="connsiteX4838" fmla="*/ 12334325 w 21052571"/>
              <a:gd name="connsiteY4838" fmla="*/ 1522439 h 8402012"/>
              <a:gd name="connsiteX4839" fmla="*/ 12353670 w 21052571"/>
              <a:gd name="connsiteY4839" fmla="*/ 1553604 h 8402012"/>
              <a:gd name="connsiteX4840" fmla="*/ 12289187 w 21052571"/>
              <a:gd name="connsiteY4840" fmla="*/ 1592292 h 8402012"/>
              <a:gd name="connsiteX4841" fmla="*/ 12321428 w 21052571"/>
              <a:gd name="connsiteY4841" fmla="*/ 1643876 h 8402012"/>
              <a:gd name="connsiteX4842" fmla="*/ 12385912 w 21052571"/>
              <a:gd name="connsiteY4842" fmla="*/ 1663219 h 8402012"/>
              <a:gd name="connsiteX4843" fmla="*/ 12475114 w 21052571"/>
              <a:gd name="connsiteY4843" fmla="*/ 1676115 h 8402012"/>
              <a:gd name="connsiteX4844" fmla="*/ 12558943 w 21052571"/>
              <a:gd name="connsiteY4844" fmla="*/ 1598740 h 8402012"/>
              <a:gd name="connsiteX4845" fmla="*/ 12449321 w 21052571"/>
              <a:gd name="connsiteY4845" fmla="*/ 1598740 h 8402012"/>
              <a:gd name="connsiteX4846" fmla="*/ 12552495 w 21052571"/>
              <a:gd name="connsiteY4846" fmla="*/ 1509543 h 8402012"/>
              <a:gd name="connsiteX4847" fmla="*/ 12443410 w 21052571"/>
              <a:gd name="connsiteY4847" fmla="*/ 1503902 h 8402012"/>
              <a:gd name="connsiteX4848" fmla="*/ 14306988 w 21052571"/>
              <a:gd name="connsiteY4848" fmla="*/ 1503096 h 8402012"/>
              <a:gd name="connsiteX4849" fmla="*/ 14201127 w 21052571"/>
              <a:gd name="connsiteY4849" fmla="*/ 1522439 h 8402012"/>
              <a:gd name="connsiteX4850" fmla="*/ 14310749 w 21052571"/>
              <a:gd name="connsiteY4850" fmla="*/ 1566500 h 8402012"/>
              <a:gd name="connsiteX4851" fmla="*/ 14412848 w 21052571"/>
              <a:gd name="connsiteY4851" fmla="*/ 1522439 h 8402012"/>
              <a:gd name="connsiteX4852" fmla="*/ 14306988 w 21052571"/>
              <a:gd name="connsiteY4852" fmla="*/ 1503096 h 8402012"/>
              <a:gd name="connsiteX4853" fmla="*/ 14147122 w 21052571"/>
              <a:gd name="connsiteY4853" fmla="*/ 1501350 h 8402012"/>
              <a:gd name="connsiteX4854" fmla="*/ 14091504 w 21052571"/>
              <a:gd name="connsiteY4854" fmla="*/ 1509543 h 8402012"/>
              <a:gd name="connsiteX4855" fmla="*/ 14188230 w 21052571"/>
              <a:gd name="connsiteY4855" fmla="*/ 1540708 h 8402012"/>
              <a:gd name="connsiteX4856" fmla="*/ 14147122 w 21052571"/>
              <a:gd name="connsiteY4856" fmla="*/ 1501350 h 8402012"/>
              <a:gd name="connsiteX4857" fmla="*/ 13906114 w 21052571"/>
              <a:gd name="connsiteY4857" fmla="*/ 1492618 h 8402012"/>
              <a:gd name="connsiteX4858" fmla="*/ 13874409 w 21052571"/>
              <a:gd name="connsiteY4858" fmla="*/ 1509543 h 8402012"/>
              <a:gd name="connsiteX4859" fmla="*/ 13937818 w 21052571"/>
              <a:gd name="connsiteY4859" fmla="*/ 1509543 h 8402012"/>
              <a:gd name="connsiteX4860" fmla="*/ 13906114 w 21052571"/>
              <a:gd name="connsiteY4860" fmla="*/ 1492618 h 8402012"/>
              <a:gd name="connsiteX4861" fmla="*/ 14521395 w 21052571"/>
              <a:gd name="connsiteY4861" fmla="*/ 1483753 h 8402012"/>
              <a:gd name="connsiteX4862" fmla="*/ 14502050 w 21052571"/>
              <a:gd name="connsiteY4862" fmla="*/ 1540708 h 8402012"/>
              <a:gd name="connsiteX4863" fmla="*/ 14656811 w 21052571"/>
              <a:gd name="connsiteY4863" fmla="*/ 1540708 h 8402012"/>
              <a:gd name="connsiteX4864" fmla="*/ 14721295 w 21052571"/>
              <a:gd name="connsiteY4864" fmla="*/ 1515992 h 8402012"/>
              <a:gd name="connsiteX4865" fmla="*/ 14521395 w 21052571"/>
              <a:gd name="connsiteY4865" fmla="*/ 1483753 h 8402012"/>
              <a:gd name="connsiteX4866" fmla="*/ 13260395 w 21052571"/>
              <a:gd name="connsiteY4866" fmla="*/ 1478775 h 8402012"/>
              <a:gd name="connsiteX4867" fmla="*/ 13241173 w 21052571"/>
              <a:gd name="connsiteY4867" fmla="*/ 1562411 h 8402012"/>
              <a:gd name="connsiteX4868" fmla="*/ 13189913 w 21052571"/>
              <a:gd name="connsiteY4868" fmla="*/ 1542860 h 8402012"/>
              <a:gd name="connsiteX4869" fmla="*/ 13151469 w 21052571"/>
              <a:gd name="connsiteY4869" fmla="*/ 1601514 h 8402012"/>
              <a:gd name="connsiteX4870" fmla="*/ 13137853 w 21052571"/>
              <a:gd name="connsiteY4870" fmla="*/ 1622694 h 8402012"/>
              <a:gd name="connsiteX4871" fmla="*/ 13131159 w 21052571"/>
              <a:gd name="connsiteY4871" fmla="*/ 1624684 h 8402012"/>
              <a:gd name="connsiteX4872" fmla="*/ 13137235 w 21052571"/>
              <a:gd name="connsiteY4872" fmla="*/ 1629878 h 8402012"/>
              <a:gd name="connsiteX4873" fmla="*/ 13123763 w 21052571"/>
              <a:gd name="connsiteY4873" fmla="*/ 1636596 h 8402012"/>
              <a:gd name="connsiteX4874" fmla="*/ 13121080 w 21052571"/>
              <a:gd name="connsiteY4874" fmla="*/ 1632582 h 8402012"/>
              <a:gd name="connsiteX4875" fmla="*/ 13119432 w 21052571"/>
              <a:gd name="connsiteY4875" fmla="*/ 1634099 h 8402012"/>
              <a:gd name="connsiteX4876" fmla="*/ 13125839 w 21052571"/>
              <a:gd name="connsiteY4876" fmla="*/ 1647133 h 8402012"/>
              <a:gd name="connsiteX4877" fmla="*/ 13011573 w 21052571"/>
              <a:gd name="connsiteY4877" fmla="*/ 1679719 h 8402012"/>
              <a:gd name="connsiteX4878" fmla="*/ 12960314 w 21052571"/>
              <a:gd name="connsiteY4878" fmla="*/ 1640616 h 8402012"/>
              <a:gd name="connsiteX4879" fmla="*/ 13082055 w 21052571"/>
              <a:gd name="connsiteY4879" fmla="*/ 1601514 h 8402012"/>
              <a:gd name="connsiteX4880" fmla="*/ 12921869 w 21052571"/>
              <a:gd name="connsiteY4880" fmla="*/ 1575445 h 8402012"/>
              <a:gd name="connsiteX4881" fmla="*/ 12941092 w 21052571"/>
              <a:gd name="connsiteY4881" fmla="*/ 1511361 h 8402012"/>
              <a:gd name="connsiteX4882" fmla="*/ 13050018 w 21052571"/>
              <a:gd name="connsiteY4882" fmla="*/ 1498326 h 8402012"/>
              <a:gd name="connsiteX4883" fmla="*/ 13260395 w 21052571"/>
              <a:gd name="connsiteY4883" fmla="*/ 1478775 h 8402012"/>
              <a:gd name="connsiteX4884" fmla="*/ 18304543 w 21052571"/>
              <a:gd name="connsiteY4884" fmla="*/ 1478773 h 8402012"/>
              <a:gd name="connsiteX4885" fmla="*/ 18322507 w 21052571"/>
              <a:gd name="connsiteY4885" fmla="*/ 1510879 h 8402012"/>
              <a:gd name="connsiteX4886" fmla="*/ 18304543 w 21052571"/>
              <a:gd name="connsiteY4886" fmla="*/ 1478773 h 8402012"/>
              <a:gd name="connsiteX4887" fmla="*/ 13957163 w 21052571"/>
              <a:gd name="connsiteY4887" fmla="*/ 1477304 h 8402012"/>
              <a:gd name="connsiteX4888" fmla="*/ 13957163 w 21052571"/>
              <a:gd name="connsiteY4888" fmla="*/ 1540708 h 8402012"/>
              <a:gd name="connsiteX4889" fmla="*/ 14002302 w 21052571"/>
              <a:gd name="connsiteY4889" fmla="*/ 1540708 h 8402012"/>
              <a:gd name="connsiteX4890" fmla="*/ 14073234 w 21052571"/>
              <a:gd name="connsiteY4890" fmla="*/ 1540708 h 8402012"/>
              <a:gd name="connsiteX4891" fmla="*/ 13957163 w 21052571"/>
              <a:gd name="connsiteY4891" fmla="*/ 1477304 h 8402012"/>
              <a:gd name="connsiteX4892" fmla="*/ 18830659 w 21052571"/>
              <a:gd name="connsiteY4892" fmla="*/ 1445595 h 8402012"/>
              <a:gd name="connsiteX4893" fmla="*/ 18957563 w 21052571"/>
              <a:gd name="connsiteY4893" fmla="*/ 1509164 h 8402012"/>
              <a:gd name="connsiteX4894" fmla="*/ 18830659 w 21052571"/>
              <a:gd name="connsiteY4894" fmla="*/ 1445595 h 8402012"/>
              <a:gd name="connsiteX4895" fmla="*/ 16584018 w 21052571"/>
              <a:gd name="connsiteY4895" fmla="*/ 1445595 h 8402012"/>
              <a:gd name="connsiteX4896" fmla="*/ 16601982 w 21052571"/>
              <a:gd name="connsiteY4896" fmla="*/ 1477704 h 8402012"/>
              <a:gd name="connsiteX4897" fmla="*/ 16584018 w 21052571"/>
              <a:gd name="connsiteY4897" fmla="*/ 1445595 h 8402012"/>
              <a:gd name="connsiteX4898" fmla="*/ 18247671 w 21052571"/>
              <a:gd name="connsiteY4898" fmla="*/ 1445595 h 8402012"/>
              <a:gd name="connsiteX4899" fmla="*/ 18265631 w 21052571"/>
              <a:gd name="connsiteY4899" fmla="*/ 1477703 h 8402012"/>
              <a:gd name="connsiteX4900" fmla="*/ 18247671 w 21052571"/>
              <a:gd name="connsiteY4900" fmla="*/ 1445595 h 8402012"/>
              <a:gd name="connsiteX4901" fmla="*/ 9737784 w 21052571"/>
              <a:gd name="connsiteY4901" fmla="*/ 1406377 h 8402012"/>
              <a:gd name="connsiteX4902" fmla="*/ 9621713 w 21052571"/>
              <a:gd name="connsiteY4902" fmla="*/ 1503096 h 8402012"/>
              <a:gd name="connsiteX4903" fmla="*/ 9500269 w 21052571"/>
              <a:gd name="connsiteY4903" fmla="*/ 1527813 h 8402012"/>
              <a:gd name="connsiteX4904" fmla="*/ 9435785 w 21052571"/>
              <a:gd name="connsiteY4904" fmla="*/ 1579396 h 8402012"/>
              <a:gd name="connsiteX4905" fmla="*/ 9371302 w 21052571"/>
              <a:gd name="connsiteY4905" fmla="*/ 1598740 h 8402012"/>
              <a:gd name="connsiteX4906" fmla="*/ 9282099 w 21052571"/>
              <a:gd name="connsiteY4906" fmla="*/ 1643876 h 8402012"/>
              <a:gd name="connsiteX4907" fmla="*/ 9333686 w 21052571"/>
              <a:gd name="connsiteY4907" fmla="*/ 1669667 h 8402012"/>
              <a:gd name="connsiteX4908" fmla="*/ 9378825 w 21052571"/>
              <a:gd name="connsiteY4908" fmla="*/ 1637427 h 8402012"/>
              <a:gd name="connsiteX4909" fmla="*/ 9435785 w 21052571"/>
              <a:gd name="connsiteY4909" fmla="*/ 1618084 h 8402012"/>
              <a:gd name="connsiteX4910" fmla="*/ 9737784 w 21052571"/>
              <a:gd name="connsiteY4910" fmla="*/ 1483753 h 8402012"/>
              <a:gd name="connsiteX4911" fmla="*/ 9737784 w 21052571"/>
              <a:gd name="connsiteY4911" fmla="*/ 1406377 h 8402012"/>
              <a:gd name="connsiteX4912" fmla="*/ 16351776 w 21052571"/>
              <a:gd name="connsiteY4912" fmla="*/ 1388716 h 8402012"/>
              <a:gd name="connsiteX4913" fmla="*/ 16374484 w 21052571"/>
              <a:gd name="connsiteY4913" fmla="*/ 1416016 h 8402012"/>
              <a:gd name="connsiteX4914" fmla="*/ 16351776 w 21052571"/>
              <a:gd name="connsiteY4914" fmla="*/ 1388716 h 8402012"/>
              <a:gd name="connsiteX4915" fmla="*/ 9904367 w 21052571"/>
              <a:gd name="connsiteY4915" fmla="*/ 1387034 h 8402012"/>
              <a:gd name="connsiteX4916" fmla="*/ 9807641 w 21052571"/>
              <a:gd name="connsiteY4916" fmla="*/ 1406377 h 8402012"/>
              <a:gd name="connsiteX4917" fmla="*/ 9878573 w 21052571"/>
              <a:gd name="connsiteY4917" fmla="*/ 1445064 h 8402012"/>
              <a:gd name="connsiteX4918" fmla="*/ 9904367 w 21052571"/>
              <a:gd name="connsiteY4918" fmla="*/ 1387034 h 8402012"/>
              <a:gd name="connsiteX4919" fmla="*/ 16242756 w 21052571"/>
              <a:gd name="connsiteY4919" fmla="*/ 1355540 h 8402012"/>
              <a:gd name="connsiteX4920" fmla="*/ 16260718 w 21052571"/>
              <a:gd name="connsiteY4920" fmla="*/ 1387645 h 8402012"/>
              <a:gd name="connsiteX4921" fmla="*/ 16242756 w 21052571"/>
              <a:gd name="connsiteY4921" fmla="*/ 1355540 h 8402012"/>
              <a:gd name="connsiteX4922" fmla="*/ 16000036 w 21052571"/>
              <a:gd name="connsiteY4922" fmla="*/ 1355540 h 8402012"/>
              <a:gd name="connsiteX4923" fmla="*/ 15982074 w 21052571"/>
              <a:gd name="connsiteY4923" fmla="*/ 1387646 h 8402012"/>
              <a:gd name="connsiteX4924" fmla="*/ 16000036 w 21052571"/>
              <a:gd name="connsiteY4924" fmla="*/ 1355540 h 8402012"/>
              <a:gd name="connsiteX4925" fmla="*/ 17261807 w 21052571"/>
              <a:gd name="connsiteY4925" fmla="*/ 1355537 h 8402012"/>
              <a:gd name="connsiteX4926" fmla="*/ 17341275 w 21052571"/>
              <a:gd name="connsiteY4926" fmla="*/ 1398971 h 8402012"/>
              <a:gd name="connsiteX4927" fmla="*/ 17261807 w 21052571"/>
              <a:gd name="connsiteY4927" fmla="*/ 1355537 h 8402012"/>
              <a:gd name="connsiteX4928" fmla="*/ 18042939 w 21052571"/>
              <a:gd name="connsiteY4928" fmla="*/ 1347424 h 8402012"/>
              <a:gd name="connsiteX4929" fmla="*/ 18132827 w 21052571"/>
              <a:gd name="connsiteY4929" fmla="*/ 1386083 h 8402012"/>
              <a:gd name="connsiteX4930" fmla="*/ 18132827 w 21052571"/>
              <a:gd name="connsiteY4930" fmla="*/ 1411362 h 8402012"/>
              <a:gd name="connsiteX4931" fmla="*/ 18015419 w 21052571"/>
              <a:gd name="connsiteY4931" fmla="*/ 1367124 h 8402012"/>
              <a:gd name="connsiteX4932" fmla="*/ 18042939 w 21052571"/>
              <a:gd name="connsiteY4932" fmla="*/ 1347424 h 8402012"/>
              <a:gd name="connsiteX4933" fmla="*/ 17167011 w 21052571"/>
              <a:gd name="connsiteY4933" fmla="*/ 1332460 h 8402012"/>
              <a:gd name="connsiteX4934" fmla="*/ 17241791 w 21052571"/>
              <a:gd name="connsiteY4934" fmla="*/ 1383919 h 8402012"/>
              <a:gd name="connsiteX4935" fmla="*/ 17167011 w 21052571"/>
              <a:gd name="connsiteY4935" fmla="*/ 1332460 h 8402012"/>
              <a:gd name="connsiteX4936" fmla="*/ 17076955 w 21052571"/>
              <a:gd name="connsiteY4936" fmla="*/ 1322361 h 8402012"/>
              <a:gd name="connsiteX4937" fmla="*/ 17090083 w 21052571"/>
              <a:gd name="connsiteY4937" fmla="*/ 1354469 h 8402012"/>
              <a:gd name="connsiteX4938" fmla="*/ 17076955 w 21052571"/>
              <a:gd name="connsiteY4938" fmla="*/ 1322361 h 8402012"/>
              <a:gd name="connsiteX4939" fmla="*/ 17508271 w 21052571"/>
              <a:gd name="connsiteY4939" fmla="*/ 1322360 h 8402012"/>
              <a:gd name="connsiteX4940" fmla="*/ 17526231 w 21052571"/>
              <a:gd name="connsiteY4940" fmla="*/ 1354469 h 8402012"/>
              <a:gd name="connsiteX4941" fmla="*/ 17508271 w 21052571"/>
              <a:gd name="connsiteY4941" fmla="*/ 1322360 h 8402012"/>
              <a:gd name="connsiteX4942" fmla="*/ 17982243 w 21052571"/>
              <a:gd name="connsiteY4942" fmla="*/ 1322357 h 8402012"/>
              <a:gd name="connsiteX4943" fmla="*/ 18014315 w 21052571"/>
              <a:gd name="connsiteY4943" fmla="*/ 1340803 h 8402012"/>
              <a:gd name="connsiteX4944" fmla="*/ 17982243 w 21052571"/>
              <a:gd name="connsiteY4944" fmla="*/ 1322357 h 8402012"/>
              <a:gd name="connsiteX4945" fmla="*/ 14316122 w 21052571"/>
              <a:gd name="connsiteY4945" fmla="*/ 1297837 h 8402012"/>
              <a:gd name="connsiteX4946" fmla="*/ 14354813 w 21052571"/>
              <a:gd name="connsiteY4946" fmla="*/ 1322555 h 8402012"/>
              <a:gd name="connsiteX4947" fmla="*/ 14316122 w 21052571"/>
              <a:gd name="connsiteY4947" fmla="*/ 1297837 h 8402012"/>
              <a:gd name="connsiteX4948" fmla="*/ 15944156 w 21052571"/>
              <a:gd name="connsiteY4948" fmla="*/ 1265483 h 8402012"/>
              <a:gd name="connsiteX4949" fmla="*/ 15962062 w 21052571"/>
              <a:gd name="connsiteY4949" fmla="*/ 1297592 h 8402012"/>
              <a:gd name="connsiteX4950" fmla="*/ 15944156 w 21052571"/>
              <a:gd name="connsiteY4950" fmla="*/ 1265483 h 8402012"/>
              <a:gd name="connsiteX4951" fmla="*/ 16000036 w 21052571"/>
              <a:gd name="connsiteY4951" fmla="*/ 1265483 h 8402012"/>
              <a:gd name="connsiteX4952" fmla="*/ 15982074 w 21052571"/>
              <a:gd name="connsiteY4952" fmla="*/ 1297592 h 8402012"/>
              <a:gd name="connsiteX4953" fmla="*/ 16000036 w 21052571"/>
              <a:gd name="connsiteY4953" fmla="*/ 1265483 h 8402012"/>
              <a:gd name="connsiteX4954" fmla="*/ 16166922 w 21052571"/>
              <a:gd name="connsiteY4954" fmla="*/ 1265483 h 8402012"/>
              <a:gd name="connsiteX4955" fmla="*/ 16184884 w 21052571"/>
              <a:gd name="connsiteY4955" fmla="*/ 1297591 h 8402012"/>
              <a:gd name="connsiteX4956" fmla="*/ 16166922 w 21052571"/>
              <a:gd name="connsiteY4956" fmla="*/ 1265483 h 8402012"/>
              <a:gd name="connsiteX4957" fmla="*/ 17148051 w 21052571"/>
              <a:gd name="connsiteY4957" fmla="*/ 1265483 h 8402012"/>
              <a:gd name="connsiteX4958" fmla="*/ 17184943 w 21052571"/>
              <a:gd name="connsiteY4958" fmla="*/ 1265483 h 8402012"/>
              <a:gd name="connsiteX4959" fmla="*/ 17184943 w 21052571"/>
              <a:gd name="connsiteY4959" fmla="*/ 1297591 h 8402012"/>
              <a:gd name="connsiteX4960" fmla="*/ 17148051 w 21052571"/>
              <a:gd name="connsiteY4960" fmla="*/ 1297591 h 8402012"/>
              <a:gd name="connsiteX4961" fmla="*/ 17148051 w 21052571"/>
              <a:gd name="connsiteY4961" fmla="*/ 1265483 h 8402012"/>
              <a:gd name="connsiteX4962" fmla="*/ 15773526 w 21052571"/>
              <a:gd name="connsiteY4962" fmla="*/ 1246523 h 8402012"/>
              <a:gd name="connsiteX4963" fmla="*/ 15924108 w 21052571"/>
              <a:gd name="connsiteY4963" fmla="*/ 1278921 h 8402012"/>
              <a:gd name="connsiteX4964" fmla="*/ 15858638 w 21052571"/>
              <a:gd name="connsiteY4964" fmla="*/ 1317799 h 8402012"/>
              <a:gd name="connsiteX4965" fmla="*/ 15806262 w 21052571"/>
              <a:gd name="connsiteY4965" fmla="*/ 1311320 h 8402012"/>
              <a:gd name="connsiteX4966" fmla="*/ 15825902 w 21052571"/>
              <a:gd name="connsiteY4966" fmla="*/ 1278921 h 8402012"/>
              <a:gd name="connsiteX4967" fmla="*/ 15773526 w 21052571"/>
              <a:gd name="connsiteY4967" fmla="*/ 1246523 h 8402012"/>
              <a:gd name="connsiteX4968" fmla="*/ 17810559 w 21052571"/>
              <a:gd name="connsiteY4968" fmla="*/ 1200999 h 8402012"/>
              <a:gd name="connsiteX4969" fmla="*/ 17773695 w 21052571"/>
              <a:gd name="connsiteY4969" fmla="*/ 1234067 h 8402012"/>
              <a:gd name="connsiteX4970" fmla="*/ 17810559 w 21052571"/>
              <a:gd name="connsiteY4970" fmla="*/ 1200999 h 8402012"/>
              <a:gd name="connsiteX4971" fmla="*/ 15678730 w 21052571"/>
              <a:gd name="connsiteY4971" fmla="*/ 1199127 h 8402012"/>
              <a:gd name="connsiteX4972" fmla="*/ 15696694 w 21052571"/>
              <a:gd name="connsiteY4972" fmla="*/ 1231236 h 8402012"/>
              <a:gd name="connsiteX4973" fmla="*/ 15678730 w 21052571"/>
              <a:gd name="connsiteY4973" fmla="*/ 1199127 h 8402012"/>
              <a:gd name="connsiteX4974" fmla="*/ 16824751 w 21052571"/>
              <a:gd name="connsiteY4974" fmla="*/ 1199127 h 8402012"/>
              <a:gd name="connsiteX4975" fmla="*/ 16806787 w 21052571"/>
              <a:gd name="connsiteY4975" fmla="*/ 1231236 h 8402012"/>
              <a:gd name="connsiteX4976" fmla="*/ 16824751 w 21052571"/>
              <a:gd name="connsiteY4976" fmla="*/ 1199127 h 8402012"/>
              <a:gd name="connsiteX4977" fmla="*/ 15526532 w 21052571"/>
              <a:gd name="connsiteY4977" fmla="*/ 1161698 h 8402012"/>
              <a:gd name="connsiteX4978" fmla="*/ 15582882 w 21052571"/>
              <a:gd name="connsiteY4978" fmla="*/ 1169761 h 8402012"/>
              <a:gd name="connsiteX4979" fmla="*/ 15489142 w 21052571"/>
              <a:gd name="connsiteY4979" fmla="*/ 1202011 h 8402012"/>
              <a:gd name="connsiteX4980" fmla="*/ 15526532 w 21052571"/>
              <a:gd name="connsiteY4980" fmla="*/ 1161698 h 8402012"/>
              <a:gd name="connsiteX4981" fmla="*/ 15342210 w 21052571"/>
              <a:gd name="connsiteY4981" fmla="*/ 1137507 h 8402012"/>
              <a:gd name="connsiteX4982" fmla="*/ 15405268 w 21052571"/>
              <a:gd name="connsiteY4982" fmla="*/ 1137507 h 8402012"/>
              <a:gd name="connsiteX4983" fmla="*/ 15450158 w 21052571"/>
              <a:gd name="connsiteY4983" fmla="*/ 1137507 h 8402012"/>
              <a:gd name="connsiteX4984" fmla="*/ 15450158 w 21052571"/>
              <a:gd name="connsiteY4984" fmla="*/ 1169613 h 8402012"/>
              <a:gd name="connsiteX4985" fmla="*/ 15379618 w 21052571"/>
              <a:gd name="connsiteY4985" fmla="*/ 1169613 h 8402012"/>
              <a:gd name="connsiteX4986" fmla="*/ 15342210 w 21052571"/>
              <a:gd name="connsiteY4986" fmla="*/ 1169613 h 8402012"/>
              <a:gd name="connsiteX4987" fmla="*/ 15342210 w 21052571"/>
              <a:gd name="connsiteY4987" fmla="*/ 1137507 h 8402012"/>
              <a:gd name="connsiteX4988" fmla="*/ 16824751 w 21052571"/>
              <a:gd name="connsiteY4988" fmla="*/ 1137507 h 8402012"/>
              <a:gd name="connsiteX4989" fmla="*/ 16806787 w 21052571"/>
              <a:gd name="connsiteY4989" fmla="*/ 1169613 h 8402012"/>
              <a:gd name="connsiteX4990" fmla="*/ 16824751 w 21052571"/>
              <a:gd name="connsiteY4990" fmla="*/ 1137507 h 8402012"/>
              <a:gd name="connsiteX4991" fmla="*/ 10314912 w 21052571"/>
              <a:gd name="connsiteY4991" fmla="*/ 1136639 h 8402012"/>
              <a:gd name="connsiteX4992" fmla="*/ 10334257 w 21052571"/>
              <a:gd name="connsiteY4992" fmla="*/ 1168880 h 8402012"/>
              <a:gd name="connsiteX4993" fmla="*/ 10314912 w 21052571"/>
              <a:gd name="connsiteY4993" fmla="*/ 1136639 h 8402012"/>
              <a:gd name="connsiteX4994" fmla="*/ 10372948 w 21052571"/>
              <a:gd name="connsiteY4994" fmla="*/ 1111922 h 8402012"/>
              <a:gd name="connsiteX4995" fmla="*/ 10392293 w 21052571"/>
              <a:gd name="connsiteY4995" fmla="*/ 1136639 h 8402012"/>
              <a:gd name="connsiteX4996" fmla="*/ 10372948 w 21052571"/>
              <a:gd name="connsiteY4996" fmla="*/ 1111922 h 8402012"/>
              <a:gd name="connsiteX4997" fmla="*/ 15848742 w 21052571"/>
              <a:gd name="connsiteY4997" fmla="*/ 1111643 h 8402012"/>
              <a:gd name="connsiteX4998" fmla="*/ 15868094 w 21052571"/>
              <a:gd name="connsiteY4998" fmla="*/ 1136372 h 8402012"/>
              <a:gd name="connsiteX4999" fmla="*/ 15848742 w 21052571"/>
              <a:gd name="connsiteY4999" fmla="*/ 1111643 h 8402012"/>
              <a:gd name="connsiteX5000" fmla="*/ 17584747 w 21052571"/>
              <a:gd name="connsiteY5000" fmla="*/ 1108531 h 8402012"/>
              <a:gd name="connsiteX5001" fmla="*/ 17606195 w 21052571"/>
              <a:gd name="connsiteY5001" fmla="*/ 1137320 h 8402012"/>
              <a:gd name="connsiteX5002" fmla="*/ 17568307 w 21052571"/>
              <a:gd name="connsiteY5002" fmla="*/ 1170048 h 8402012"/>
              <a:gd name="connsiteX5003" fmla="*/ 17619455 w 21052571"/>
              <a:gd name="connsiteY5003" fmla="*/ 1178332 h 8402012"/>
              <a:gd name="connsiteX5004" fmla="*/ 17624883 w 21052571"/>
              <a:gd name="connsiteY5004" fmla="*/ 1199651 h 8402012"/>
              <a:gd name="connsiteX5005" fmla="*/ 17642891 w 21052571"/>
              <a:gd name="connsiteY5005" fmla="*/ 1202967 h 8402012"/>
              <a:gd name="connsiteX5006" fmla="*/ 17654131 w 21052571"/>
              <a:gd name="connsiteY5006" fmla="*/ 1229868 h 8402012"/>
              <a:gd name="connsiteX5007" fmla="*/ 17625235 w 21052571"/>
              <a:gd name="connsiteY5007" fmla="*/ 1219492 h 8402012"/>
              <a:gd name="connsiteX5008" fmla="*/ 17622539 w 21052571"/>
              <a:gd name="connsiteY5008" fmla="*/ 1202380 h 8402012"/>
              <a:gd name="connsiteX5009" fmla="*/ 17582463 w 21052571"/>
              <a:gd name="connsiteY5009" fmla="*/ 1197354 h 8402012"/>
              <a:gd name="connsiteX5010" fmla="*/ 17451395 w 21052571"/>
              <a:gd name="connsiteY5010" fmla="*/ 1150411 h 8402012"/>
              <a:gd name="connsiteX5011" fmla="*/ 17584747 w 21052571"/>
              <a:gd name="connsiteY5011" fmla="*/ 1108531 h 8402012"/>
              <a:gd name="connsiteX5012" fmla="*/ 15265552 w 21052571"/>
              <a:gd name="connsiteY5012" fmla="*/ 1103815 h 8402012"/>
              <a:gd name="connsiteX5013" fmla="*/ 15322156 w 21052571"/>
              <a:gd name="connsiteY5013" fmla="*/ 1112794 h 8402012"/>
              <a:gd name="connsiteX5014" fmla="*/ 15223716 w 21052571"/>
              <a:gd name="connsiteY5014" fmla="*/ 1137451 h 8402012"/>
              <a:gd name="connsiteX5015" fmla="*/ 15265552 w 21052571"/>
              <a:gd name="connsiteY5015" fmla="*/ 1103815 h 8402012"/>
              <a:gd name="connsiteX5016" fmla="*/ 16408650 w 21052571"/>
              <a:gd name="connsiteY5016" fmla="*/ 1080632 h 8402012"/>
              <a:gd name="connsiteX5017" fmla="*/ 16426612 w 21052571"/>
              <a:gd name="connsiteY5017" fmla="*/ 1112737 h 8402012"/>
              <a:gd name="connsiteX5018" fmla="*/ 16408650 w 21052571"/>
              <a:gd name="connsiteY5018" fmla="*/ 1080632 h 8402012"/>
              <a:gd name="connsiteX5019" fmla="*/ 17304463 w 21052571"/>
              <a:gd name="connsiteY5019" fmla="*/ 1080632 h 8402012"/>
              <a:gd name="connsiteX5020" fmla="*/ 17317591 w 21052571"/>
              <a:gd name="connsiteY5020" fmla="*/ 1112737 h 8402012"/>
              <a:gd name="connsiteX5021" fmla="*/ 17304463 w 21052571"/>
              <a:gd name="connsiteY5021" fmla="*/ 1080632 h 8402012"/>
              <a:gd name="connsiteX5022" fmla="*/ 15073768 w 21052571"/>
              <a:gd name="connsiteY5022" fmla="*/ 1077829 h 8402012"/>
              <a:gd name="connsiteX5023" fmla="*/ 15094708 w 21052571"/>
              <a:gd name="connsiteY5023" fmla="*/ 1113376 h 8402012"/>
              <a:gd name="connsiteX5024" fmla="*/ 15038866 w 21052571"/>
              <a:gd name="connsiteY5024" fmla="*/ 1081061 h 8402012"/>
              <a:gd name="connsiteX5025" fmla="*/ 15073768 w 21052571"/>
              <a:gd name="connsiteY5025" fmla="*/ 1077829 h 8402012"/>
              <a:gd name="connsiteX5026" fmla="*/ 15472422 w 21052571"/>
              <a:gd name="connsiteY5026" fmla="*/ 1077500 h 8402012"/>
              <a:gd name="connsiteX5027" fmla="*/ 15483374 w 21052571"/>
              <a:gd name="connsiteY5027" fmla="*/ 1077923 h 8402012"/>
              <a:gd name="connsiteX5028" fmla="*/ 15446482 w 21052571"/>
              <a:gd name="connsiteY5028" fmla="*/ 1111778 h 8402012"/>
              <a:gd name="connsiteX5029" fmla="*/ 15472422 w 21052571"/>
              <a:gd name="connsiteY5029" fmla="*/ 1077500 h 8402012"/>
              <a:gd name="connsiteX5030" fmla="*/ 17496291 w 21052571"/>
              <a:gd name="connsiteY5030" fmla="*/ 1077499 h 8402012"/>
              <a:gd name="connsiteX5031" fmla="*/ 17507243 w 21052571"/>
              <a:gd name="connsiteY5031" fmla="*/ 1077922 h 8402012"/>
              <a:gd name="connsiteX5032" fmla="*/ 17470351 w 21052571"/>
              <a:gd name="connsiteY5032" fmla="*/ 1111778 h 8402012"/>
              <a:gd name="connsiteX5033" fmla="*/ 17496291 w 21052571"/>
              <a:gd name="connsiteY5033" fmla="*/ 1077499 h 8402012"/>
              <a:gd name="connsiteX5034" fmla="*/ 17033203 w 21052571"/>
              <a:gd name="connsiteY5034" fmla="*/ 1047453 h 8402012"/>
              <a:gd name="connsiteX5035" fmla="*/ 17020075 w 21052571"/>
              <a:gd name="connsiteY5035" fmla="*/ 1079562 h 8402012"/>
              <a:gd name="connsiteX5036" fmla="*/ 17033203 w 21052571"/>
              <a:gd name="connsiteY5036" fmla="*/ 1047453 h 8402012"/>
              <a:gd name="connsiteX5037" fmla="*/ 16280676 w 21052571"/>
              <a:gd name="connsiteY5037" fmla="*/ 1047453 h 8402012"/>
              <a:gd name="connsiteX5038" fmla="*/ 16298638 w 21052571"/>
              <a:gd name="connsiteY5038" fmla="*/ 1079562 h 8402012"/>
              <a:gd name="connsiteX5039" fmla="*/ 16280676 w 21052571"/>
              <a:gd name="connsiteY5039" fmla="*/ 1047453 h 8402012"/>
              <a:gd name="connsiteX5040" fmla="*/ 16223798 w 21052571"/>
              <a:gd name="connsiteY5040" fmla="*/ 1044121 h 8402012"/>
              <a:gd name="connsiteX5041" fmla="*/ 16260692 w 21052571"/>
              <a:gd name="connsiteY5041" fmla="*/ 1074864 h 8402012"/>
              <a:gd name="connsiteX5042" fmla="*/ 16223798 w 21052571"/>
              <a:gd name="connsiteY5042" fmla="*/ 1044121 h 8402012"/>
              <a:gd name="connsiteX5043" fmla="*/ 17431379 w 21052571"/>
              <a:gd name="connsiteY5043" fmla="*/ 1044120 h 8402012"/>
              <a:gd name="connsiteX5044" fmla="*/ 17394519 w 21052571"/>
              <a:gd name="connsiteY5044" fmla="*/ 1074864 h 8402012"/>
              <a:gd name="connsiteX5045" fmla="*/ 17431379 w 21052571"/>
              <a:gd name="connsiteY5045" fmla="*/ 1044120 h 8402012"/>
              <a:gd name="connsiteX5046" fmla="*/ 11093277 w 21052571"/>
              <a:gd name="connsiteY5046" fmla="*/ 1043667 h 8402012"/>
              <a:gd name="connsiteX5047" fmla="*/ 11109384 w 21052571"/>
              <a:gd name="connsiteY5047" fmla="*/ 1046077 h 8402012"/>
              <a:gd name="connsiteX5048" fmla="*/ 11090615 w 21052571"/>
              <a:gd name="connsiteY5048" fmla="*/ 1044067 h 8402012"/>
              <a:gd name="connsiteX5049" fmla="*/ 16165868 w 21052571"/>
              <a:gd name="connsiteY5049" fmla="*/ 1022268 h 8402012"/>
              <a:gd name="connsiteX5050" fmla="*/ 16165868 w 21052571"/>
              <a:gd name="connsiteY5050" fmla="*/ 1079570 h 8402012"/>
              <a:gd name="connsiteX5051" fmla="*/ 16072126 w 21052571"/>
              <a:gd name="connsiteY5051" fmla="*/ 1066836 h 8402012"/>
              <a:gd name="connsiteX5052" fmla="*/ 16165868 w 21052571"/>
              <a:gd name="connsiteY5052" fmla="*/ 1022268 h 8402012"/>
              <a:gd name="connsiteX5053" fmla="*/ 15263666 w 21052571"/>
              <a:gd name="connsiteY5053" fmla="*/ 1016154 h 8402012"/>
              <a:gd name="connsiteX5054" fmla="*/ 15321558 w 21052571"/>
              <a:gd name="connsiteY5054" fmla="*/ 1022776 h 8402012"/>
              <a:gd name="connsiteX5055" fmla="*/ 15302260 w 21052571"/>
              <a:gd name="connsiteY5055" fmla="*/ 1082382 h 8402012"/>
              <a:gd name="connsiteX5056" fmla="*/ 15244368 w 21052571"/>
              <a:gd name="connsiteY5056" fmla="*/ 1082382 h 8402012"/>
              <a:gd name="connsiteX5057" fmla="*/ 15263666 w 21052571"/>
              <a:gd name="connsiteY5057" fmla="*/ 1016154 h 8402012"/>
              <a:gd name="connsiteX5058" fmla="*/ 10865077 w 21052571"/>
              <a:gd name="connsiteY5058" fmla="*/ 986522 h 8402012"/>
              <a:gd name="connsiteX5059" fmla="*/ 10885828 w 21052571"/>
              <a:gd name="connsiteY5059" fmla="*/ 987298 h 8402012"/>
              <a:gd name="connsiteX5060" fmla="*/ 10848936 w 21052571"/>
              <a:gd name="connsiteY5060" fmla="*/ 999708 h 8402012"/>
              <a:gd name="connsiteX5061" fmla="*/ 10865077 w 21052571"/>
              <a:gd name="connsiteY5061" fmla="*/ 986522 h 8402012"/>
              <a:gd name="connsiteX5062" fmla="*/ 17138571 w 21052571"/>
              <a:gd name="connsiteY5062" fmla="*/ 977964 h 8402012"/>
              <a:gd name="connsiteX5063" fmla="*/ 17346031 w 21052571"/>
              <a:gd name="connsiteY5063" fmla="*/ 1035119 h 8402012"/>
              <a:gd name="connsiteX5064" fmla="*/ 17267827 w 21052571"/>
              <a:gd name="connsiteY5064" fmla="*/ 1079573 h 8402012"/>
              <a:gd name="connsiteX5065" fmla="*/ 17267827 w 21052571"/>
              <a:gd name="connsiteY5065" fmla="*/ 1022418 h 8402012"/>
              <a:gd name="connsiteX5066" fmla="*/ 17184191 w 21052571"/>
              <a:gd name="connsiteY5066" fmla="*/ 1035119 h 8402012"/>
              <a:gd name="connsiteX5067" fmla="*/ 17138571 w 21052571"/>
              <a:gd name="connsiteY5067" fmla="*/ 977964 h 8402012"/>
              <a:gd name="connsiteX5068" fmla="*/ 15863578 w 21052571"/>
              <a:gd name="connsiteY5068" fmla="*/ 957394 h 8402012"/>
              <a:gd name="connsiteX5069" fmla="*/ 15881542 w 21052571"/>
              <a:gd name="connsiteY5069" fmla="*/ 989500 h 8402012"/>
              <a:gd name="connsiteX5070" fmla="*/ 15863578 w 21052571"/>
              <a:gd name="connsiteY5070" fmla="*/ 957394 h 8402012"/>
              <a:gd name="connsiteX5071" fmla="*/ 16129004 w 21052571"/>
              <a:gd name="connsiteY5071" fmla="*/ 957394 h 8402012"/>
              <a:gd name="connsiteX5072" fmla="*/ 16146966 w 21052571"/>
              <a:gd name="connsiteY5072" fmla="*/ 989500 h 8402012"/>
              <a:gd name="connsiteX5073" fmla="*/ 16129004 w 21052571"/>
              <a:gd name="connsiteY5073" fmla="*/ 957394 h 8402012"/>
              <a:gd name="connsiteX5074" fmla="*/ 16740434 w 21052571"/>
              <a:gd name="connsiteY5074" fmla="*/ 957394 h 8402012"/>
              <a:gd name="connsiteX5075" fmla="*/ 16753558 w 21052571"/>
              <a:gd name="connsiteY5075" fmla="*/ 989500 h 8402012"/>
              <a:gd name="connsiteX5076" fmla="*/ 16740434 w 21052571"/>
              <a:gd name="connsiteY5076" fmla="*/ 957394 h 8402012"/>
              <a:gd name="connsiteX5077" fmla="*/ 17033191 w 21052571"/>
              <a:gd name="connsiteY5077" fmla="*/ 925119 h 8402012"/>
              <a:gd name="connsiteX5078" fmla="*/ 17001119 w 21052571"/>
              <a:gd name="connsiteY5078" fmla="*/ 958974 h 8402012"/>
              <a:gd name="connsiteX5079" fmla="*/ 17033191 w 21052571"/>
              <a:gd name="connsiteY5079" fmla="*/ 925119 h 8402012"/>
              <a:gd name="connsiteX5080" fmla="*/ 11341645 w 21052571"/>
              <a:gd name="connsiteY5080" fmla="*/ 915543 h 8402012"/>
              <a:gd name="connsiteX5081" fmla="*/ 11506688 w 21052571"/>
              <a:gd name="connsiteY5081" fmla="*/ 1046077 h 8402012"/>
              <a:gd name="connsiteX5082" fmla="*/ 11398235 w 21052571"/>
              <a:gd name="connsiteY5082" fmla="*/ 1046077 h 8402012"/>
              <a:gd name="connsiteX5083" fmla="*/ 11391792 w 21052571"/>
              <a:gd name="connsiteY5083" fmla="*/ 969016 h 8402012"/>
              <a:gd name="connsiteX5084" fmla="*/ 11333807 w 21052571"/>
              <a:gd name="connsiteY5084" fmla="*/ 956173 h 8402012"/>
              <a:gd name="connsiteX5085" fmla="*/ 11346692 w 21052571"/>
              <a:gd name="connsiteY5085" fmla="*/ 1052499 h 8402012"/>
              <a:gd name="connsiteX5086" fmla="*/ 10770064 w 21052571"/>
              <a:gd name="connsiteY5086" fmla="*/ 1231233 h 8402012"/>
              <a:gd name="connsiteX5087" fmla="*/ 10795835 w 21052571"/>
              <a:gd name="connsiteY5087" fmla="*/ 1115644 h 8402012"/>
              <a:gd name="connsiteX5088" fmla="*/ 10897846 w 21052571"/>
              <a:gd name="connsiteY5088" fmla="*/ 1078185 h 8402012"/>
              <a:gd name="connsiteX5089" fmla="*/ 11000930 w 21052571"/>
              <a:gd name="connsiteY5089" fmla="*/ 1046077 h 8402012"/>
              <a:gd name="connsiteX5090" fmla="*/ 11020258 w 21052571"/>
              <a:gd name="connsiteY5090" fmla="*/ 1071764 h 8402012"/>
              <a:gd name="connsiteX5091" fmla="*/ 11051398 w 21052571"/>
              <a:gd name="connsiteY5091" fmla="*/ 1078185 h 8402012"/>
              <a:gd name="connsiteX5092" fmla="*/ 11020258 w 21052571"/>
              <a:gd name="connsiteY5092" fmla="*/ 1046077 h 8402012"/>
              <a:gd name="connsiteX5093" fmla="*/ 11064418 w 21052571"/>
              <a:gd name="connsiteY5093" fmla="*/ 1041259 h 8402012"/>
              <a:gd name="connsiteX5094" fmla="*/ 11090615 w 21052571"/>
              <a:gd name="connsiteY5094" fmla="*/ 1044067 h 8402012"/>
              <a:gd name="connsiteX5095" fmla="*/ 11077170 w 21052571"/>
              <a:gd name="connsiteY5095" fmla="*/ 1046077 h 8402012"/>
              <a:gd name="connsiteX5096" fmla="*/ 11077170 w 21052571"/>
              <a:gd name="connsiteY5096" fmla="*/ 1078185 h 8402012"/>
              <a:gd name="connsiteX5097" fmla="*/ 11122269 w 21052571"/>
              <a:gd name="connsiteY5097" fmla="*/ 1046077 h 8402012"/>
              <a:gd name="connsiteX5098" fmla="*/ 11206025 w 21052571"/>
              <a:gd name="connsiteY5098" fmla="*/ 1039654 h 8402012"/>
              <a:gd name="connsiteX5099" fmla="*/ 11225354 w 21052571"/>
              <a:gd name="connsiteY5099" fmla="*/ 924065 h 8402012"/>
              <a:gd name="connsiteX5100" fmla="*/ 11341645 w 21052571"/>
              <a:gd name="connsiteY5100" fmla="*/ 915543 h 8402012"/>
              <a:gd name="connsiteX5101" fmla="*/ 11568284 w 21052571"/>
              <a:gd name="connsiteY5101" fmla="*/ 905254 h 8402012"/>
              <a:gd name="connsiteX5102" fmla="*/ 11555159 w 21052571"/>
              <a:gd name="connsiteY5102" fmla="*/ 923161 h 8402012"/>
              <a:gd name="connsiteX5103" fmla="*/ 11568284 w 21052571"/>
              <a:gd name="connsiteY5103" fmla="*/ 905254 h 8402012"/>
              <a:gd name="connsiteX5104" fmla="*/ 11506728 w 21052571"/>
              <a:gd name="connsiteY5104" fmla="*/ 891038 h 8402012"/>
              <a:gd name="connsiteX5105" fmla="*/ 11506728 w 21052571"/>
              <a:gd name="connsiteY5105" fmla="*/ 921583 h 8402012"/>
              <a:gd name="connsiteX5106" fmla="*/ 11462227 w 21052571"/>
              <a:gd name="connsiteY5106" fmla="*/ 916695 h 8402012"/>
              <a:gd name="connsiteX5107" fmla="*/ 11452907 w 21052571"/>
              <a:gd name="connsiteY5107" fmla="*/ 905999 h 8402012"/>
              <a:gd name="connsiteX5108" fmla="*/ 11457633 w 21052571"/>
              <a:gd name="connsiteY5108" fmla="*/ 923783 h 8402012"/>
              <a:gd name="connsiteX5109" fmla="*/ 11452710 w 21052571"/>
              <a:gd name="connsiteY5109" fmla="*/ 937331 h 8402012"/>
              <a:gd name="connsiteX5110" fmla="*/ 11447787 w 21052571"/>
              <a:gd name="connsiteY5110" fmla="*/ 923783 h 8402012"/>
              <a:gd name="connsiteX5111" fmla="*/ 11452605 w 21052571"/>
              <a:gd name="connsiteY5111" fmla="*/ 905652 h 8402012"/>
              <a:gd name="connsiteX5112" fmla="*/ 11450884 w 21052571"/>
              <a:gd name="connsiteY5112" fmla="*/ 903677 h 8402012"/>
              <a:gd name="connsiteX5113" fmla="*/ 11506728 w 21052571"/>
              <a:gd name="connsiteY5113" fmla="*/ 891038 h 8402012"/>
              <a:gd name="connsiteX5114" fmla="*/ 15678730 w 21052571"/>
              <a:gd name="connsiteY5114" fmla="*/ 891038 h 8402012"/>
              <a:gd name="connsiteX5115" fmla="*/ 15696694 w 21052571"/>
              <a:gd name="connsiteY5115" fmla="*/ 923108 h 8402012"/>
              <a:gd name="connsiteX5116" fmla="*/ 15678730 w 21052571"/>
              <a:gd name="connsiteY5116" fmla="*/ 891038 h 8402012"/>
              <a:gd name="connsiteX5117" fmla="*/ 15469696 w 21052571"/>
              <a:gd name="connsiteY5117" fmla="*/ 886905 h 8402012"/>
              <a:gd name="connsiteX5118" fmla="*/ 15507042 w 21052571"/>
              <a:gd name="connsiteY5118" fmla="*/ 926687 h 8402012"/>
              <a:gd name="connsiteX5119" fmla="*/ 15418046 w 21052571"/>
              <a:gd name="connsiteY5119" fmla="*/ 895187 h 8402012"/>
              <a:gd name="connsiteX5120" fmla="*/ 15469696 w 21052571"/>
              <a:gd name="connsiteY5120" fmla="*/ 886905 h 8402012"/>
              <a:gd name="connsiteX5121" fmla="*/ 16787831 w 21052571"/>
              <a:gd name="connsiteY5121" fmla="*/ 862601 h 8402012"/>
              <a:gd name="connsiteX5122" fmla="*/ 16962123 w 21052571"/>
              <a:gd name="connsiteY5122" fmla="*/ 908896 h 8402012"/>
              <a:gd name="connsiteX5123" fmla="*/ 16787831 w 21052571"/>
              <a:gd name="connsiteY5123" fmla="*/ 862601 h 8402012"/>
              <a:gd name="connsiteX5124" fmla="*/ 11623835 w 21052571"/>
              <a:gd name="connsiteY5124" fmla="*/ 857110 h 8402012"/>
              <a:gd name="connsiteX5125" fmla="*/ 11654776 w 21052571"/>
              <a:gd name="connsiteY5125" fmla="*/ 859503 h 8402012"/>
              <a:gd name="connsiteX5126" fmla="*/ 11617594 w 21052571"/>
              <a:gd name="connsiteY5126" fmla="*/ 922242 h 8402012"/>
              <a:gd name="connsiteX5127" fmla="*/ 11661150 w 21052571"/>
              <a:gd name="connsiteY5127" fmla="*/ 973284 h 8402012"/>
              <a:gd name="connsiteX5128" fmla="*/ 11528355 w 21052571"/>
              <a:gd name="connsiteY5128" fmla="*/ 1017947 h 8402012"/>
              <a:gd name="connsiteX5129" fmla="*/ 11534729 w 21052571"/>
              <a:gd name="connsiteY5129" fmla="*/ 947763 h 8402012"/>
              <a:gd name="connsiteX5130" fmla="*/ 11572974 w 21052571"/>
              <a:gd name="connsiteY5130" fmla="*/ 916925 h 8402012"/>
              <a:gd name="connsiteX5131" fmla="*/ 11592097 w 21052571"/>
              <a:gd name="connsiteY5131" fmla="*/ 859503 h 8402012"/>
              <a:gd name="connsiteX5132" fmla="*/ 11623835 w 21052571"/>
              <a:gd name="connsiteY5132" fmla="*/ 857110 h 8402012"/>
              <a:gd name="connsiteX5133" fmla="*/ 11225206 w 21052571"/>
              <a:gd name="connsiteY5133" fmla="*/ 835722 h 8402012"/>
              <a:gd name="connsiteX5134" fmla="*/ 11256374 w 21052571"/>
              <a:gd name="connsiteY5134" fmla="*/ 861514 h 8402012"/>
              <a:gd name="connsiteX5135" fmla="*/ 11225206 w 21052571"/>
              <a:gd name="connsiteY5135" fmla="*/ 835722 h 8402012"/>
              <a:gd name="connsiteX5136" fmla="*/ 16736772 w 21052571"/>
              <a:gd name="connsiteY5136" fmla="*/ 835129 h 8402012"/>
              <a:gd name="connsiteX5137" fmla="*/ 16770790 w 21052571"/>
              <a:gd name="connsiteY5137" fmla="*/ 848999 h 8402012"/>
              <a:gd name="connsiteX5138" fmla="*/ 16693034 w 21052571"/>
              <a:gd name="connsiteY5138" fmla="*/ 835945 h 8402012"/>
              <a:gd name="connsiteX5139" fmla="*/ 16736772 w 21052571"/>
              <a:gd name="connsiteY5139" fmla="*/ 835129 h 8402012"/>
              <a:gd name="connsiteX5140" fmla="*/ 15582938 w 21052571"/>
              <a:gd name="connsiteY5140" fmla="*/ 834163 h 8402012"/>
              <a:gd name="connsiteX5141" fmla="*/ 15564976 w 21052571"/>
              <a:gd name="connsiteY5141" fmla="*/ 861463 h 8402012"/>
              <a:gd name="connsiteX5142" fmla="*/ 15582938 w 21052571"/>
              <a:gd name="connsiteY5142" fmla="*/ 834163 h 8402012"/>
              <a:gd name="connsiteX5143" fmla="*/ 17568159 w 21052571"/>
              <a:gd name="connsiteY5143" fmla="*/ 831207 h 8402012"/>
              <a:gd name="connsiteX5144" fmla="*/ 17641459 w 21052571"/>
              <a:gd name="connsiteY5144" fmla="*/ 852116 h 8402012"/>
              <a:gd name="connsiteX5145" fmla="*/ 17706015 w 21052571"/>
              <a:gd name="connsiteY5145" fmla="*/ 903585 h 8402012"/>
              <a:gd name="connsiteX5146" fmla="*/ 17796399 w 21052571"/>
              <a:gd name="connsiteY5146" fmla="*/ 934681 h 8402012"/>
              <a:gd name="connsiteX5147" fmla="*/ 18136403 w 21052571"/>
              <a:gd name="connsiteY5147" fmla="*/ 1076222 h 8402012"/>
              <a:gd name="connsiteX5148" fmla="*/ 18482863 w 21052571"/>
              <a:gd name="connsiteY5148" fmla="*/ 1235990 h 8402012"/>
              <a:gd name="connsiteX5149" fmla="*/ 18656091 w 21052571"/>
              <a:gd name="connsiteY5149" fmla="*/ 1318555 h 8402012"/>
              <a:gd name="connsiteX5150" fmla="*/ 18746475 w 21052571"/>
              <a:gd name="connsiteY5150" fmla="*/ 1363591 h 8402012"/>
              <a:gd name="connsiteX5151" fmla="*/ 18791663 w 21052571"/>
              <a:gd name="connsiteY5151" fmla="*/ 1382891 h 8402012"/>
              <a:gd name="connsiteX5152" fmla="*/ 18791663 w 21052571"/>
              <a:gd name="connsiteY5152" fmla="*/ 1427927 h 8402012"/>
              <a:gd name="connsiteX5153" fmla="*/ 18681915 w 21052571"/>
              <a:gd name="connsiteY5153" fmla="*/ 1402192 h 8402012"/>
              <a:gd name="connsiteX5154" fmla="*/ 18528051 w 21052571"/>
              <a:gd name="connsiteY5154" fmla="*/ 1326061 h 8402012"/>
              <a:gd name="connsiteX5155" fmla="*/ 18181591 w 21052571"/>
              <a:gd name="connsiteY5155" fmla="*/ 1171654 h 8402012"/>
              <a:gd name="connsiteX5156" fmla="*/ 17494051 w 21052571"/>
              <a:gd name="connsiteY5156" fmla="*/ 858550 h 8402012"/>
              <a:gd name="connsiteX5157" fmla="*/ 17568159 w 21052571"/>
              <a:gd name="connsiteY5157" fmla="*/ 831207 h 8402012"/>
              <a:gd name="connsiteX5158" fmla="*/ 12382469 w 21052571"/>
              <a:gd name="connsiteY5158" fmla="*/ 827846 h 8402012"/>
              <a:gd name="connsiteX5159" fmla="*/ 12416704 w 21052571"/>
              <a:gd name="connsiteY5159" fmla="*/ 863443 h 8402012"/>
              <a:gd name="connsiteX5160" fmla="*/ 12273245 w 21052571"/>
              <a:gd name="connsiteY5160" fmla="*/ 889934 h 8402012"/>
              <a:gd name="connsiteX5161" fmla="*/ 12338453 w 21052571"/>
              <a:gd name="connsiteY5161" fmla="*/ 836953 h 8402012"/>
              <a:gd name="connsiteX5162" fmla="*/ 12382469 w 21052571"/>
              <a:gd name="connsiteY5162" fmla="*/ 827846 h 8402012"/>
              <a:gd name="connsiteX5163" fmla="*/ 12084950 w 21052571"/>
              <a:gd name="connsiteY5163" fmla="*/ 822623 h 8402012"/>
              <a:gd name="connsiteX5164" fmla="*/ 12083793 w 21052571"/>
              <a:gd name="connsiteY5164" fmla="*/ 825913 h 8402012"/>
              <a:gd name="connsiteX5165" fmla="*/ 12081267 w 21052571"/>
              <a:gd name="connsiteY5165" fmla="*/ 833096 h 8402012"/>
              <a:gd name="connsiteX5166" fmla="*/ 17391355 w 21052571"/>
              <a:gd name="connsiteY5166" fmla="*/ 815200 h 8402012"/>
              <a:gd name="connsiteX5167" fmla="*/ 17402939 w 21052571"/>
              <a:gd name="connsiteY5167" fmla="*/ 834463 h 8402012"/>
              <a:gd name="connsiteX5168" fmla="*/ 17391355 w 21052571"/>
              <a:gd name="connsiteY5168" fmla="*/ 847305 h 8402012"/>
              <a:gd name="connsiteX5169" fmla="*/ 17390975 w 21052571"/>
              <a:gd name="connsiteY5169" fmla="*/ 846016 h 8402012"/>
              <a:gd name="connsiteX5170" fmla="*/ 17380087 w 21052571"/>
              <a:gd name="connsiteY5170" fmla="*/ 851544 h 8402012"/>
              <a:gd name="connsiteX5171" fmla="*/ 17342379 w 21052571"/>
              <a:gd name="connsiteY5171" fmla="*/ 832348 h 8402012"/>
              <a:gd name="connsiteX5172" fmla="*/ 17367915 w 21052571"/>
              <a:gd name="connsiteY5172" fmla="*/ 829245 h 8402012"/>
              <a:gd name="connsiteX5173" fmla="*/ 17381883 w 21052571"/>
              <a:gd name="connsiteY5173" fmla="*/ 832348 h 8402012"/>
              <a:gd name="connsiteX5174" fmla="*/ 17389279 w 21052571"/>
              <a:gd name="connsiteY5174" fmla="*/ 840284 h 8402012"/>
              <a:gd name="connsiteX5175" fmla="*/ 17386615 w 21052571"/>
              <a:gd name="connsiteY5175" fmla="*/ 831253 h 8402012"/>
              <a:gd name="connsiteX5176" fmla="*/ 17391355 w 21052571"/>
              <a:gd name="connsiteY5176" fmla="*/ 815200 h 8402012"/>
              <a:gd name="connsiteX5177" fmla="*/ 13682197 w 21052571"/>
              <a:gd name="connsiteY5177" fmla="*/ 813388 h 8402012"/>
              <a:gd name="connsiteX5178" fmla="*/ 13602728 w 21052571"/>
              <a:gd name="connsiteY5178" fmla="*/ 856822 h 8402012"/>
              <a:gd name="connsiteX5179" fmla="*/ 13682197 w 21052571"/>
              <a:gd name="connsiteY5179" fmla="*/ 813388 h 8402012"/>
              <a:gd name="connsiteX5180" fmla="*/ 11450884 w 21052571"/>
              <a:gd name="connsiteY5180" fmla="*/ 800980 h 8402012"/>
              <a:gd name="connsiteX5181" fmla="*/ 11468846 w 21052571"/>
              <a:gd name="connsiteY5181" fmla="*/ 833089 h 8402012"/>
              <a:gd name="connsiteX5182" fmla="*/ 11450884 w 21052571"/>
              <a:gd name="connsiteY5182" fmla="*/ 800980 h 8402012"/>
              <a:gd name="connsiteX5183" fmla="*/ 17431379 w 21052571"/>
              <a:gd name="connsiteY5183" fmla="*/ 800980 h 8402012"/>
              <a:gd name="connsiteX5184" fmla="*/ 17394519 w 21052571"/>
              <a:gd name="connsiteY5184" fmla="*/ 813824 h 8402012"/>
              <a:gd name="connsiteX5185" fmla="*/ 17431379 w 21052571"/>
              <a:gd name="connsiteY5185" fmla="*/ 800980 h 8402012"/>
              <a:gd name="connsiteX5186" fmla="*/ 16628722 w 21052571"/>
              <a:gd name="connsiteY5186" fmla="*/ 793569 h 8402012"/>
              <a:gd name="connsiteX5187" fmla="*/ 16663492 w 21052571"/>
              <a:gd name="connsiteY5187" fmla="*/ 833125 h 8402012"/>
              <a:gd name="connsiteX5188" fmla="*/ 16584018 w 21052571"/>
              <a:gd name="connsiteY5188" fmla="*/ 814510 h 8402012"/>
              <a:gd name="connsiteX5189" fmla="*/ 16628722 w 21052571"/>
              <a:gd name="connsiteY5189" fmla="*/ 793569 h 8402012"/>
              <a:gd name="connsiteX5190" fmla="*/ 12113375 w 21052571"/>
              <a:gd name="connsiteY5190" fmla="*/ 772545 h 8402012"/>
              <a:gd name="connsiteX5191" fmla="*/ 12100485 w 21052571"/>
              <a:gd name="connsiteY5191" fmla="*/ 837178 h 8402012"/>
              <a:gd name="connsiteX5192" fmla="*/ 12089727 w 21052571"/>
              <a:gd name="connsiteY5192" fmla="*/ 819808 h 8402012"/>
              <a:gd name="connsiteX5193" fmla="*/ 12085398 w 21052571"/>
              <a:gd name="connsiteY5193" fmla="*/ 821350 h 8402012"/>
              <a:gd name="connsiteX5194" fmla="*/ 12077256 w 21052571"/>
              <a:gd name="connsiteY5194" fmla="*/ 824251 h 8402012"/>
              <a:gd name="connsiteX5195" fmla="*/ 12049999 w 21052571"/>
              <a:gd name="connsiteY5195" fmla="*/ 830715 h 8402012"/>
              <a:gd name="connsiteX5196" fmla="*/ 12037109 w 21052571"/>
              <a:gd name="connsiteY5196" fmla="*/ 850104 h 8402012"/>
              <a:gd name="connsiteX5197" fmla="*/ 11735269 w 21052571"/>
              <a:gd name="connsiteY5197" fmla="*/ 901810 h 8402012"/>
              <a:gd name="connsiteX5198" fmla="*/ 11888874 w 21052571"/>
              <a:gd name="connsiteY5198" fmla="*/ 791935 h 8402012"/>
              <a:gd name="connsiteX5199" fmla="*/ 12113375 w 21052571"/>
              <a:gd name="connsiteY5199" fmla="*/ 772545 h 8402012"/>
              <a:gd name="connsiteX5200" fmla="*/ 15318510 w 21052571"/>
              <a:gd name="connsiteY5200" fmla="*/ 772543 h 8402012"/>
              <a:gd name="connsiteX5201" fmla="*/ 15336474 w 21052571"/>
              <a:gd name="connsiteY5201" fmla="*/ 804652 h 8402012"/>
              <a:gd name="connsiteX5202" fmla="*/ 15318510 w 21052571"/>
              <a:gd name="connsiteY5202" fmla="*/ 772543 h 8402012"/>
              <a:gd name="connsiteX5203" fmla="*/ 14811358 w 21052571"/>
              <a:gd name="connsiteY5203" fmla="*/ 772540 h 8402012"/>
              <a:gd name="connsiteX5204" fmla="*/ 14843467 w 21052571"/>
              <a:gd name="connsiteY5204" fmla="*/ 790986 h 8402012"/>
              <a:gd name="connsiteX5205" fmla="*/ 14811358 w 21052571"/>
              <a:gd name="connsiteY5205" fmla="*/ 772540 h 8402012"/>
              <a:gd name="connsiteX5206" fmla="*/ 16489224 w 21052571"/>
              <a:gd name="connsiteY5206" fmla="*/ 772540 h 8402012"/>
              <a:gd name="connsiteX5207" fmla="*/ 16582966 w 21052571"/>
              <a:gd name="connsiteY5207" fmla="*/ 791154 h 8402012"/>
              <a:gd name="connsiteX5208" fmla="*/ 16489224 w 21052571"/>
              <a:gd name="connsiteY5208" fmla="*/ 772540 h 8402012"/>
              <a:gd name="connsiteX5209" fmla="*/ 13019098 w 21052571"/>
              <a:gd name="connsiteY5209" fmla="*/ 745785 h 8402012"/>
              <a:gd name="connsiteX5210" fmla="*/ 13032933 w 21052571"/>
              <a:gd name="connsiteY5210" fmla="*/ 771469 h 8402012"/>
              <a:gd name="connsiteX5211" fmla="*/ 12996041 w 21052571"/>
              <a:gd name="connsiteY5211" fmla="*/ 758627 h 8402012"/>
              <a:gd name="connsiteX5212" fmla="*/ 13019098 w 21052571"/>
              <a:gd name="connsiteY5212" fmla="*/ 745785 h 8402012"/>
              <a:gd name="connsiteX5213" fmla="*/ 13493756 w 21052571"/>
              <a:gd name="connsiteY5213" fmla="*/ 739366 h 8402012"/>
              <a:gd name="connsiteX5214" fmla="*/ 13524975 w 21052571"/>
              <a:gd name="connsiteY5214" fmla="*/ 828888 h 8402012"/>
              <a:gd name="connsiteX5215" fmla="*/ 13563730 w 21052571"/>
              <a:gd name="connsiteY5215" fmla="*/ 860860 h 8402012"/>
              <a:gd name="connsiteX5216" fmla="*/ 13223545 w 21052571"/>
              <a:gd name="connsiteY5216" fmla="*/ 835282 h 8402012"/>
              <a:gd name="connsiteX5217" fmla="*/ 13262300 w 21052571"/>
              <a:gd name="connsiteY5217" fmla="*/ 835282 h 8402012"/>
              <a:gd name="connsiteX5218" fmla="*/ 13262300 w 21052571"/>
              <a:gd name="connsiteY5218" fmla="*/ 771338 h 8402012"/>
              <a:gd name="connsiteX5219" fmla="*/ 13319357 w 21052571"/>
              <a:gd name="connsiteY5219" fmla="*/ 784127 h 8402012"/>
              <a:gd name="connsiteX5220" fmla="*/ 13299979 w 21052571"/>
              <a:gd name="connsiteY5220" fmla="*/ 816099 h 8402012"/>
              <a:gd name="connsiteX5221" fmla="*/ 13435623 w 21052571"/>
              <a:gd name="connsiteY5221" fmla="*/ 816099 h 8402012"/>
              <a:gd name="connsiteX5222" fmla="*/ 13416245 w 21052571"/>
              <a:gd name="connsiteY5222" fmla="*/ 784127 h 8402012"/>
              <a:gd name="connsiteX5223" fmla="*/ 13493756 w 21052571"/>
              <a:gd name="connsiteY5223" fmla="*/ 739366 h 8402012"/>
              <a:gd name="connsiteX5224" fmla="*/ 15075758 w 21052571"/>
              <a:gd name="connsiteY5224" fmla="*/ 736500 h 8402012"/>
              <a:gd name="connsiteX5225" fmla="*/ 15038866 w 21052571"/>
              <a:gd name="connsiteY5225" fmla="*/ 769567 h 8402012"/>
              <a:gd name="connsiteX5226" fmla="*/ 15075758 w 21052571"/>
              <a:gd name="connsiteY5226" fmla="*/ 736500 h 8402012"/>
              <a:gd name="connsiteX5227" fmla="*/ 11568850 w 21052571"/>
              <a:gd name="connsiteY5227" fmla="*/ 733767 h 8402012"/>
              <a:gd name="connsiteX5228" fmla="*/ 11526130 w 21052571"/>
              <a:gd name="connsiteY5228" fmla="*/ 739005 h 8402012"/>
              <a:gd name="connsiteX5229" fmla="*/ 11597062 w 21052571"/>
              <a:gd name="connsiteY5229" fmla="*/ 771244 h 8402012"/>
              <a:gd name="connsiteX5230" fmla="*/ 11568850 w 21052571"/>
              <a:gd name="connsiteY5230" fmla="*/ 733767 h 8402012"/>
              <a:gd name="connsiteX5231" fmla="*/ 11744314 w 21052571"/>
              <a:gd name="connsiteY5231" fmla="*/ 726040 h 8402012"/>
              <a:gd name="connsiteX5232" fmla="*/ 11742534 w 21052571"/>
              <a:gd name="connsiteY5232" fmla="*/ 731101 h 8402012"/>
              <a:gd name="connsiteX5233" fmla="*/ 11740008 w 21052571"/>
              <a:gd name="connsiteY5233" fmla="*/ 738280 h 8402012"/>
              <a:gd name="connsiteX5234" fmla="*/ 13443216 w 21052571"/>
              <a:gd name="connsiteY5234" fmla="*/ 723397 h 8402012"/>
              <a:gd name="connsiteX5235" fmla="*/ 13454700 w 21052571"/>
              <a:gd name="connsiteY5235" fmla="*/ 726390 h 8402012"/>
              <a:gd name="connsiteX5236" fmla="*/ 13441575 w 21052571"/>
              <a:gd name="connsiteY5236" fmla="*/ 738365 h 8402012"/>
              <a:gd name="connsiteX5237" fmla="*/ 13443216 w 21052571"/>
              <a:gd name="connsiteY5237" fmla="*/ 723397 h 8402012"/>
              <a:gd name="connsiteX5238" fmla="*/ 11745513 w 21052571"/>
              <a:gd name="connsiteY5238" fmla="*/ 722634 h 8402012"/>
              <a:gd name="connsiteX5239" fmla="*/ 11744314 w 21052571"/>
              <a:gd name="connsiteY5239" fmla="*/ 726040 h 8402012"/>
              <a:gd name="connsiteX5240" fmla="*/ 11745165 w 21052571"/>
              <a:gd name="connsiteY5240" fmla="*/ 723622 h 8402012"/>
              <a:gd name="connsiteX5241" fmla="*/ 13946986 w 21052571"/>
              <a:gd name="connsiteY5241" fmla="*/ 715666 h 8402012"/>
              <a:gd name="connsiteX5242" fmla="*/ 13959889 w 21052571"/>
              <a:gd name="connsiteY5242" fmla="*/ 804040 h 8402012"/>
              <a:gd name="connsiteX5243" fmla="*/ 14005051 w 21052571"/>
              <a:gd name="connsiteY5243" fmla="*/ 804040 h 8402012"/>
              <a:gd name="connsiteX5244" fmla="*/ 14056665 w 21052571"/>
              <a:gd name="connsiteY5244" fmla="*/ 804040 h 8402012"/>
              <a:gd name="connsiteX5245" fmla="*/ 14056665 w 21052571"/>
              <a:gd name="connsiteY5245" fmla="*/ 861535 h 8402012"/>
              <a:gd name="connsiteX5246" fmla="*/ 13902899 w 21052571"/>
              <a:gd name="connsiteY5246" fmla="*/ 835982 h 8402012"/>
              <a:gd name="connsiteX5247" fmla="*/ 13697520 w 21052571"/>
              <a:gd name="connsiteY5247" fmla="*/ 861535 h 8402012"/>
              <a:gd name="connsiteX5248" fmla="*/ 13799672 w 21052571"/>
              <a:gd name="connsiteY5248" fmla="*/ 797651 h 8402012"/>
              <a:gd name="connsiteX5249" fmla="*/ 13946986 w 21052571"/>
              <a:gd name="connsiteY5249" fmla="*/ 715666 h 8402012"/>
              <a:gd name="connsiteX5250" fmla="*/ 12397752 w 21052571"/>
              <a:gd name="connsiteY5250" fmla="*/ 706185 h 8402012"/>
              <a:gd name="connsiteX5251" fmla="*/ 12320067 w 21052571"/>
              <a:gd name="connsiteY5251" fmla="*/ 738921 h 8402012"/>
              <a:gd name="connsiteX5252" fmla="*/ 12300645 w 21052571"/>
              <a:gd name="connsiteY5252" fmla="*/ 810938 h 8402012"/>
              <a:gd name="connsiteX5253" fmla="*/ 12236986 w 21052571"/>
              <a:gd name="connsiteY5253" fmla="*/ 837126 h 8402012"/>
              <a:gd name="connsiteX5254" fmla="*/ 12152827 w 21052571"/>
              <a:gd name="connsiteY5254" fmla="*/ 810938 h 8402012"/>
              <a:gd name="connsiteX5255" fmla="*/ 12224039 w 21052571"/>
              <a:gd name="connsiteY5255" fmla="*/ 725827 h 8402012"/>
              <a:gd name="connsiteX5256" fmla="*/ 12397752 w 21052571"/>
              <a:gd name="connsiteY5256" fmla="*/ 706185 h 8402012"/>
              <a:gd name="connsiteX5257" fmla="*/ 14768702 w 21052571"/>
              <a:gd name="connsiteY5257" fmla="*/ 706184 h 8402012"/>
              <a:gd name="connsiteX5258" fmla="*/ 14789177 w 21052571"/>
              <a:gd name="connsiteY5258" fmla="*/ 771455 h 8402012"/>
              <a:gd name="connsiteX5259" fmla="*/ 14768702 w 21052571"/>
              <a:gd name="connsiteY5259" fmla="*/ 706184 h 8402012"/>
              <a:gd name="connsiteX5260" fmla="*/ 13849192 w 21052571"/>
              <a:gd name="connsiteY5260" fmla="*/ 706184 h 8402012"/>
              <a:gd name="connsiteX5261" fmla="*/ 13862317 w 21052571"/>
              <a:gd name="connsiteY5261" fmla="*/ 738292 h 8402012"/>
              <a:gd name="connsiteX5262" fmla="*/ 13849192 w 21052571"/>
              <a:gd name="connsiteY5262" fmla="*/ 706184 h 8402012"/>
              <a:gd name="connsiteX5263" fmla="*/ 14056741 w 21052571"/>
              <a:gd name="connsiteY5263" fmla="*/ 706184 h 8402012"/>
              <a:gd name="connsiteX5264" fmla="*/ 14038779 w 21052571"/>
              <a:gd name="connsiteY5264" fmla="*/ 738292 h 8402012"/>
              <a:gd name="connsiteX5265" fmla="*/ 14056741 w 21052571"/>
              <a:gd name="connsiteY5265" fmla="*/ 706184 h 8402012"/>
              <a:gd name="connsiteX5266" fmla="*/ 14882454 w 21052571"/>
              <a:gd name="connsiteY5266" fmla="*/ 706183 h 8402012"/>
              <a:gd name="connsiteX5267" fmla="*/ 14900416 w 21052571"/>
              <a:gd name="connsiteY5267" fmla="*/ 738292 h 8402012"/>
              <a:gd name="connsiteX5268" fmla="*/ 14882454 w 21052571"/>
              <a:gd name="connsiteY5268" fmla="*/ 706183 h 8402012"/>
              <a:gd name="connsiteX5269" fmla="*/ 14602811 w 21052571"/>
              <a:gd name="connsiteY5269" fmla="*/ 673007 h 8402012"/>
              <a:gd name="connsiteX5270" fmla="*/ 14674560 w 21052571"/>
              <a:gd name="connsiteY5270" fmla="*/ 673007 h 8402012"/>
              <a:gd name="connsiteX5271" fmla="*/ 14720218 w 21052571"/>
              <a:gd name="connsiteY5271" fmla="*/ 673007 h 8402012"/>
              <a:gd name="connsiteX5272" fmla="*/ 14720218 w 21052571"/>
              <a:gd name="connsiteY5272" fmla="*/ 705077 h 8402012"/>
              <a:gd name="connsiteX5273" fmla="*/ 14648469 w 21052571"/>
              <a:gd name="connsiteY5273" fmla="*/ 705077 h 8402012"/>
              <a:gd name="connsiteX5274" fmla="*/ 14602811 w 21052571"/>
              <a:gd name="connsiteY5274" fmla="*/ 705077 h 8402012"/>
              <a:gd name="connsiteX5275" fmla="*/ 14602811 w 21052571"/>
              <a:gd name="connsiteY5275" fmla="*/ 673007 h 8402012"/>
              <a:gd name="connsiteX5276" fmla="*/ 13223548 w 21052571"/>
              <a:gd name="connsiteY5276" fmla="*/ 673006 h 8402012"/>
              <a:gd name="connsiteX5277" fmla="*/ 13260440 w 21052571"/>
              <a:gd name="connsiteY5277" fmla="*/ 673006 h 8402012"/>
              <a:gd name="connsiteX5278" fmla="*/ 13223548 w 21052571"/>
              <a:gd name="connsiteY5278" fmla="*/ 766747 h 8402012"/>
              <a:gd name="connsiteX5279" fmla="*/ 13223548 w 21052571"/>
              <a:gd name="connsiteY5279" fmla="*/ 673006 h 8402012"/>
              <a:gd name="connsiteX5280" fmla="*/ 14414802 w 21052571"/>
              <a:gd name="connsiteY5280" fmla="*/ 673004 h 8402012"/>
              <a:gd name="connsiteX5281" fmla="*/ 14502224 w 21052571"/>
              <a:gd name="connsiteY5281" fmla="*/ 673004 h 8402012"/>
              <a:gd name="connsiteX5282" fmla="*/ 14465359 w 21052571"/>
              <a:gd name="connsiteY5282" fmla="*/ 716959 h 8402012"/>
              <a:gd name="connsiteX5283" fmla="*/ 14421121 w 21052571"/>
              <a:gd name="connsiteY5283" fmla="*/ 736256 h 8402012"/>
              <a:gd name="connsiteX5284" fmla="*/ 14414802 w 21052571"/>
              <a:gd name="connsiteY5284" fmla="*/ 673004 h 8402012"/>
              <a:gd name="connsiteX5285" fmla="*/ 16178126 w 21052571"/>
              <a:gd name="connsiteY5285" fmla="*/ 671295 h 8402012"/>
              <a:gd name="connsiteX5286" fmla="*/ 16450238 w 21052571"/>
              <a:gd name="connsiteY5286" fmla="*/ 758286 h 8402012"/>
              <a:gd name="connsiteX5287" fmla="*/ 16252242 w 21052571"/>
              <a:gd name="connsiteY5287" fmla="*/ 771062 h 8402012"/>
              <a:gd name="connsiteX5288" fmla="*/ 16086350 w 21052571"/>
              <a:gd name="connsiteY5288" fmla="*/ 676302 h 8402012"/>
              <a:gd name="connsiteX5289" fmla="*/ 16178126 w 21052571"/>
              <a:gd name="connsiteY5289" fmla="*/ 671295 h 8402012"/>
              <a:gd name="connsiteX5290" fmla="*/ 13732922 w 21052571"/>
              <a:gd name="connsiteY5290" fmla="*/ 660993 h 8402012"/>
              <a:gd name="connsiteX5291" fmla="*/ 13805450 w 21052571"/>
              <a:gd name="connsiteY5291" fmla="*/ 739400 h 8402012"/>
              <a:gd name="connsiteX5292" fmla="*/ 13708024 w 21052571"/>
              <a:gd name="connsiteY5292" fmla="*/ 739400 h 8402012"/>
              <a:gd name="connsiteX5293" fmla="*/ 13631165 w 21052571"/>
              <a:gd name="connsiteY5293" fmla="*/ 675038 h 8402012"/>
              <a:gd name="connsiteX5294" fmla="*/ 13732922 w 21052571"/>
              <a:gd name="connsiteY5294" fmla="*/ 660993 h 8402012"/>
              <a:gd name="connsiteX5295" fmla="*/ 14270365 w 21052571"/>
              <a:gd name="connsiteY5295" fmla="*/ 655771 h 8402012"/>
              <a:gd name="connsiteX5296" fmla="*/ 14289718 w 21052571"/>
              <a:gd name="connsiteY5296" fmla="*/ 668673 h 8402012"/>
              <a:gd name="connsiteX5297" fmla="*/ 14251011 w 21052571"/>
              <a:gd name="connsiteY5297" fmla="*/ 681575 h 8402012"/>
              <a:gd name="connsiteX5298" fmla="*/ 14289718 w 21052571"/>
              <a:gd name="connsiteY5298" fmla="*/ 713830 h 8402012"/>
              <a:gd name="connsiteX5299" fmla="*/ 14340252 w 21052571"/>
              <a:gd name="connsiteY5299" fmla="*/ 725657 h 8402012"/>
              <a:gd name="connsiteX5300" fmla="*/ 14309071 w 21052571"/>
              <a:gd name="connsiteY5300" fmla="*/ 738559 h 8402012"/>
              <a:gd name="connsiteX5301" fmla="*/ 14263913 w 21052571"/>
              <a:gd name="connsiteY5301" fmla="*/ 738559 h 8402012"/>
              <a:gd name="connsiteX5302" fmla="*/ 14251011 w 21052571"/>
              <a:gd name="connsiteY5302" fmla="*/ 809520 h 8402012"/>
              <a:gd name="connsiteX5303" fmla="*/ 14320898 w 21052571"/>
              <a:gd name="connsiteY5303" fmla="*/ 835324 h 8402012"/>
              <a:gd name="connsiteX5304" fmla="*/ 14327350 w 21052571"/>
              <a:gd name="connsiteY5304" fmla="*/ 770814 h 8402012"/>
              <a:gd name="connsiteX5305" fmla="*/ 14359605 w 21052571"/>
              <a:gd name="connsiteY5305" fmla="*/ 770814 h 8402012"/>
              <a:gd name="connsiteX5306" fmla="*/ 14359605 w 21052571"/>
              <a:gd name="connsiteY5306" fmla="*/ 828873 h 8402012"/>
              <a:gd name="connsiteX5307" fmla="*/ 14398312 w 21052571"/>
              <a:gd name="connsiteY5307" fmla="*/ 835324 h 8402012"/>
              <a:gd name="connsiteX5308" fmla="*/ 14456372 w 21052571"/>
              <a:gd name="connsiteY5308" fmla="*/ 751461 h 8402012"/>
              <a:gd name="connsiteX5309" fmla="*/ 14506906 w 21052571"/>
              <a:gd name="connsiteY5309" fmla="*/ 783716 h 8402012"/>
              <a:gd name="connsiteX5310" fmla="*/ 14488628 w 21052571"/>
              <a:gd name="connsiteY5310" fmla="*/ 815971 h 8402012"/>
              <a:gd name="connsiteX5311" fmla="*/ 14545613 w 21052571"/>
              <a:gd name="connsiteY5311" fmla="*/ 835324 h 8402012"/>
              <a:gd name="connsiteX5312" fmla="*/ 14571417 w 21052571"/>
              <a:gd name="connsiteY5312" fmla="*/ 764363 h 8402012"/>
              <a:gd name="connsiteX5313" fmla="*/ 14635929 w 21052571"/>
              <a:gd name="connsiteY5313" fmla="*/ 757912 h 8402012"/>
              <a:gd name="connsiteX5314" fmla="*/ 14712267 w 21052571"/>
              <a:gd name="connsiteY5314" fmla="*/ 764363 h 8402012"/>
              <a:gd name="connsiteX5315" fmla="*/ 14681087 w 21052571"/>
              <a:gd name="connsiteY5315" fmla="*/ 777265 h 8402012"/>
              <a:gd name="connsiteX5316" fmla="*/ 14661733 w 21052571"/>
              <a:gd name="connsiteY5316" fmla="*/ 841775 h 8402012"/>
              <a:gd name="connsiteX5317" fmla="*/ 14847741 w 21052571"/>
              <a:gd name="connsiteY5317" fmla="*/ 861128 h 8402012"/>
              <a:gd name="connsiteX5318" fmla="*/ 14860643 w 21052571"/>
              <a:gd name="connsiteY5318" fmla="*/ 803069 h 8402012"/>
              <a:gd name="connsiteX5319" fmla="*/ 14925154 w 21052571"/>
              <a:gd name="connsiteY5319" fmla="*/ 815971 h 8402012"/>
              <a:gd name="connsiteX5320" fmla="*/ 14912252 w 21052571"/>
              <a:gd name="connsiteY5320" fmla="*/ 861128 h 8402012"/>
              <a:gd name="connsiteX5321" fmla="*/ 14988590 w 21052571"/>
              <a:gd name="connsiteY5321" fmla="*/ 893383 h 8402012"/>
              <a:gd name="connsiteX5322" fmla="*/ 15026692 w 21052571"/>
              <a:gd name="connsiteY5322" fmla="*/ 867982 h 8402012"/>
              <a:gd name="connsiteX5323" fmla="*/ 15031764 w 21052571"/>
              <a:gd name="connsiteY5323" fmla="*/ 872674 h 8402012"/>
              <a:gd name="connsiteX5324" fmla="*/ 15024646 w 21052571"/>
              <a:gd name="connsiteY5324" fmla="*/ 861223 h 8402012"/>
              <a:gd name="connsiteX5325" fmla="*/ 15042608 w 21052571"/>
              <a:gd name="connsiteY5325" fmla="*/ 861223 h 8402012"/>
              <a:gd name="connsiteX5326" fmla="*/ 15037422 w 21052571"/>
              <a:gd name="connsiteY5326" fmla="*/ 877910 h 8402012"/>
              <a:gd name="connsiteX5327" fmla="*/ 15040200 w 21052571"/>
              <a:gd name="connsiteY5327" fmla="*/ 880481 h 8402012"/>
              <a:gd name="connsiteX5328" fmla="*/ 15040200 w 21052571"/>
              <a:gd name="connsiteY5328" fmla="*/ 848226 h 8402012"/>
              <a:gd name="connsiteX5329" fmla="*/ 15091808 w 21052571"/>
              <a:gd name="connsiteY5329" fmla="*/ 848226 h 8402012"/>
              <a:gd name="connsiteX5330" fmla="*/ 15122990 w 21052571"/>
              <a:gd name="connsiteY5330" fmla="*/ 886932 h 8402012"/>
              <a:gd name="connsiteX5331" fmla="*/ 15277816 w 21052571"/>
              <a:gd name="connsiteY5331" fmla="*/ 899834 h 8402012"/>
              <a:gd name="connsiteX5332" fmla="*/ 15277816 w 21052571"/>
              <a:gd name="connsiteY5332" fmla="*/ 841775 h 8402012"/>
              <a:gd name="connsiteX5333" fmla="*/ 15328350 w 21052571"/>
              <a:gd name="connsiteY5333" fmla="*/ 854677 h 8402012"/>
              <a:gd name="connsiteX5334" fmla="*/ 15335876 w 21052571"/>
              <a:gd name="connsiteY5334" fmla="*/ 937465 h 8402012"/>
              <a:gd name="connsiteX5335" fmla="*/ 15476726 w 21052571"/>
              <a:gd name="connsiteY5335" fmla="*/ 969720 h 8402012"/>
              <a:gd name="connsiteX5336" fmla="*/ 15578870 w 21052571"/>
              <a:gd name="connsiteY5336" fmla="*/ 982622 h 8402012"/>
              <a:gd name="connsiteX5337" fmla="*/ 15636930 w 21052571"/>
              <a:gd name="connsiteY5337" fmla="*/ 1014876 h 8402012"/>
              <a:gd name="connsiteX5338" fmla="*/ 15764876 w 21052571"/>
              <a:gd name="connsiteY5338" fmla="*/ 989073 h 8402012"/>
              <a:gd name="connsiteX5339" fmla="*/ 15803584 w 21052571"/>
              <a:gd name="connsiteY5339" fmla="*/ 1040681 h 8402012"/>
              <a:gd name="connsiteX5340" fmla="*/ 15880998 w 21052571"/>
              <a:gd name="connsiteY5340" fmla="*/ 1014876 h 8402012"/>
              <a:gd name="connsiteX5341" fmla="*/ 15958410 w 21052571"/>
              <a:gd name="connsiteY5341" fmla="*/ 1014876 h 8402012"/>
              <a:gd name="connsiteX5342" fmla="*/ 16015396 w 21052571"/>
              <a:gd name="connsiteY5342" fmla="*/ 1085839 h 8402012"/>
              <a:gd name="connsiteX5343" fmla="*/ 16343328 w 21052571"/>
              <a:gd name="connsiteY5343" fmla="*/ 1168627 h 8402012"/>
              <a:gd name="connsiteX5344" fmla="*/ 16356230 w 21052571"/>
              <a:gd name="connsiteY5344" fmla="*/ 1111643 h 8402012"/>
              <a:gd name="connsiteX5345" fmla="*/ 16356230 w 21052571"/>
              <a:gd name="connsiteY5345" fmla="*/ 1168627 h 8402012"/>
              <a:gd name="connsiteX5346" fmla="*/ 16400314 w 21052571"/>
              <a:gd name="connsiteY5346" fmla="*/ 1168627 h 8402012"/>
              <a:gd name="connsiteX5347" fmla="*/ 16432568 w 21052571"/>
              <a:gd name="connsiteY5347" fmla="*/ 1200882 h 8402012"/>
              <a:gd name="connsiteX5348" fmla="*/ 16484178 w 21052571"/>
              <a:gd name="connsiteY5348" fmla="*/ 1175078 h 8402012"/>
              <a:gd name="connsiteX5349" fmla="*/ 16490630 w 21052571"/>
              <a:gd name="connsiteY5349" fmla="*/ 1124546 h 8402012"/>
              <a:gd name="connsiteX5350" fmla="*/ 16509982 w 21052571"/>
              <a:gd name="connsiteY5350" fmla="*/ 1200882 h 8402012"/>
              <a:gd name="connsiteX5351" fmla="*/ 16555140 w 21052571"/>
              <a:gd name="connsiteY5351" fmla="*/ 1213784 h 8402012"/>
              <a:gd name="connsiteX5352" fmla="*/ 16605674 w 21052571"/>
              <a:gd name="connsiteY5352" fmla="*/ 1233137 h 8402012"/>
              <a:gd name="connsiteX5353" fmla="*/ 16612126 w 21052571"/>
              <a:gd name="connsiteY5353" fmla="*/ 1168627 h 8402012"/>
              <a:gd name="connsiteX5354" fmla="*/ 16644382 w 21052571"/>
              <a:gd name="connsiteY5354" fmla="*/ 1258942 h 8402012"/>
              <a:gd name="connsiteX5355" fmla="*/ 16741148 w 21052571"/>
              <a:gd name="connsiteY5355" fmla="*/ 1200882 h 8402012"/>
              <a:gd name="connsiteX5356" fmla="*/ 16734696 w 21052571"/>
              <a:gd name="connsiteY5356" fmla="*/ 1265392 h 8402012"/>
              <a:gd name="connsiteX5357" fmla="*/ 16811035 w 21052571"/>
              <a:gd name="connsiteY5357" fmla="*/ 1291197 h 8402012"/>
              <a:gd name="connsiteX5358" fmla="*/ 16907803 w 21052571"/>
              <a:gd name="connsiteY5358" fmla="*/ 1317000 h 8402012"/>
              <a:gd name="connsiteX5359" fmla="*/ 16990591 w 21052571"/>
              <a:gd name="connsiteY5359" fmla="*/ 1322376 h 8402012"/>
              <a:gd name="connsiteX5360" fmla="*/ 17048651 w 21052571"/>
              <a:gd name="connsiteY5360" fmla="*/ 1393337 h 8402012"/>
              <a:gd name="connsiteX5361" fmla="*/ 17158323 w 21052571"/>
              <a:gd name="connsiteY5361" fmla="*/ 1425592 h 8402012"/>
              <a:gd name="connsiteX5362" fmla="*/ 17350779 w 21052571"/>
              <a:gd name="connsiteY5362" fmla="*/ 1509455 h 8402012"/>
              <a:gd name="connsiteX5363" fmla="*/ 17331427 w 21052571"/>
              <a:gd name="connsiteY5363" fmla="*/ 1553537 h 8402012"/>
              <a:gd name="connsiteX5364" fmla="*/ 17286267 w 21052571"/>
              <a:gd name="connsiteY5364" fmla="*/ 1540635 h 8402012"/>
              <a:gd name="connsiteX5365" fmla="*/ 17195951 w 21052571"/>
              <a:gd name="connsiteY5365" fmla="*/ 1515907 h 8402012"/>
              <a:gd name="connsiteX5366" fmla="*/ 17022847 w 21052571"/>
              <a:gd name="connsiteY5366" fmla="*/ 1464298 h 8402012"/>
              <a:gd name="connsiteX5367" fmla="*/ 16676636 w 21052571"/>
              <a:gd name="connsiteY5367" fmla="*/ 1367533 h 8402012"/>
              <a:gd name="connsiteX5368" fmla="*/ 16317524 w 21052571"/>
              <a:gd name="connsiteY5368" fmla="*/ 1278294 h 8402012"/>
              <a:gd name="connsiteX5369" fmla="*/ 16137968 w 21052571"/>
              <a:gd name="connsiteY5369" fmla="*/ 1239589 h 8402012"/>
              <a:gd name="connsiteX5370" fmla="*/ 16079906 w 21052571"/>
              <a:gd name="connsiteY5370" fmla="*/ 1200882 h 8402012"/>
              <a:gd name="connsiteX5371" fmla="*/ 16021846 w 21052571"/>
              <a:gd name="connsiteY5371" fmla="*/ 1181529 h 8402012"/>
              <a:gd name="connsiteX5372" fmla="*/ 16041200 w 21052571"/>
              <a:gd name="connsiteY5372" fmla="*/ 1149274 h 8402012"/>
              <a:gd name="connsiteX5373" fmla="*/ 15822936 w 21052571"/>
              <a:gd name="connsiteY5373" fmla="*/ 1136372 h 8402012"/>
              <a:gd name="connsiteX5374" fmla="*/ 15829388 w 21052571"/>
              <a:gd name="connsiteY5374" fmla="*/ 1092290 h 8402012"/>
              <a:gd name="connsiteX5375" fmla="*/ 15682088 w 21052571"/>
              <a:gd name="connsiteY5375" fmla="*/ 1092290 h 8402012"/>
              <a:gd name="connsiteX5376" fmla="*/ 15701440 w 21052571"/>
              <a:gd name="connsiteY5376" fmla="*/ 1124546 h 8402012"/>
              <a:gd name="connsiteX5377" fmla="*/ 15604674 w 21052571"/>
              <a:gd name="connsiteY5377" fmla="*/ 1136372 h 8402012"/>
              <a:gd name="connsiteX5378" fmla="*/ 15604674 w 21052571"/>
              <a:gd name="connsiteY5378" fmla="*/ 1079389 h 8402012"/>
              <a:gd name="connsiteX5379" fmla="*/ 15643380 w 21052571"/>
              <a:gd name="connsiteY5379" fmla="*/ 1105192 h 8402012"/>
              <a:gd name="connsiteX5380" fmla="*/ 15662734 w 21052571"/>
              <a:gd name="connsiteY5380" fmla="*/ 1047134 h 8402012"/>
              <a:gd name="connsiteX5381" fmla="*/ 15547688 w 21052571"/>
              <a:gd name="connsiteY5381" fmla="*/ 1047134 h 8402012"/>
              <a:gd name="connsiteX5382" fmla="*/ 15585320 w 21052571"/>
              <a:gd name="connsiteY5382" fmla="*/ 1079389 h 8402012"/>
              <a:gd name="connsiteX5383" fmla="*/ 15547688 w 21052571"/>
              <a:gd name="connsiteY5383" fmla="*/ 1111643 h 8402012"/>
              <a:gd name="connsiteX5384" fmla="*/ 15515432 w 21052571"/>
              <a:gd name="connsiteY5384" fmla="*/ 1047134 h 8402012"/>
              <a:gd name="connsiteX5385" fmla="*/ 14828387 w 21052571"/>
              <a:gd name="connsiteY5385" fmla="*/ 931014 h 8402012"/>
              <a:gd name="connsiteX5386" fmla="*/ 14775770 w 21052571"/>
              <a:gd name="connsiteY5386" fmla="*/ 910149 h 8402012"/>
              <a:gd name="connsiteX5387" fmla="*/ 14770946 w 21052571"/>
              <a:gd name="connsiteY5387" fmla="*/ 909133 h 8402012"/>
              <a:gd name="connsiteX5388" fmla="*/ 14781783 w 21052571"/>
              <a:gd name="connsiteY5388" fmla="*/ 924059 h 8402012"/>
              <a:gd name="connsiteX5389" fmla="*/ 14767280 w 21052571"/>
              <a:gd name="connsiteY5389" fmla="*/ 926686 h 8402012"/>
              <a:gd name="connsiteX5390" fmla="*/ 14768003 w 21052571"/>
              <a:gd name="connsiteY5390" fmla="*/ 908513 h 8402012"/>
              <a:gd name="connsiteX5391" fmla="*/ 14757425 w 21052571"/>
              <a:gd name="connsiteY5391" fmla="*/ 906285 h 8402012"/>
              <a:gd name="connsiteX5392" fmla="*/ 14668184 w 21052571"/>
              <a:gd name="connsiteY5392" fmla="*/ 899834 h 8402012"/>
              <a:gd name="connsiteX5393" fmla="*/ 14501530 w 21052571"/>
              <a:gd name="connsiteY5393" fmla="*/ 886932 h 8402012"/>
              <a:gd name="connsiteX5394" fmla="*/ 14147793 w 21052571"/>
              <a:gd name="connsiteY5394" fmla="*/ 861128 h 8402012"/>
              <a:gd name="connsiteX5395" fmla="*/ 14192951 w 21052571"/>
              <a:gd name="connsiteY5395" fmla="*/ 783716 h 8402012"/>
              <a:gd name="connsiteX5396" fmla="*/ 14225207 w 21052571"/>
              <a:gd name="connsiteY5396" fmla="*/ 738559 h 8402012"/>
              <a:gd name="connsiteX5397" fmla="*/ 14167146 w 21052571"/>
              <a:gd name="connsiteY5397" fmla="*/ 738559 h 8402012"/>
              <a:gd name="connsiteX5398" fmla="*/ 14251011 w 21052571"/>
              <a:gd name="connsiteY5398" fmla="*/ 662222 h 8402012"/>
              <a:gd name="connsiteX5399" fmla="*/ 14270365 w 21052571"/>
              <a:gd name="connsiteY5399" fmla="*/ 655771 h 8402012"/>
              <a:gd name="connsiteX5400" fmla="*/ 12014056 w 21052571"/>
              <a:gd name="connsiteY5400" fmla="*/ 649811 h 8402012"/>
              <a:gd name="connsiteX5401" fmla="*/ 12033401 w 21052571"/>
              <a:gd name="connsiteY5401" fmla="*/ 675602 h 8402012"/>
              <a:gd name="connsiteX5402" fmla="*/ 12014056 w 21052571"/>
              <a:gd name="connsiteY5402" fmla="*/ 649811 h 8402012"/>
              <a:gd name="connsiteX5403" fmla="*/ 11897986 w 21052571"/>
              <a:gd name="connsiteY5403" fmla="*/ 649811 h 8402012"/>
              <a:gd name="connsiteX5404" fmla="*/ 11923779 w 21052571"/>
              <a:gd name="connsiteY5404" fmla="*/ 675602 h 8402012"/>
              <a:gd name="connsiteX5405" fmla="*/ 11897986 w 21052571"/>
              <a:gd name="connsiteY5405" fmla="*/ 649811 h 8402012"/>
              <a:gd name="connsiteX5406" fmla="*/ 14113619 w 21052571"/>
              <a:gd name="connsiteY5406" fmla="*/ 649309 h 8402012"/>
              <a:gd name="connsiteX5407" fmla="*/ 14095657 w 21052571"/>
              <a:gd name="connsiteY5407" fmla="*/ 676608 h 8402012"/>
              <a:gd name="connsiteX5408" fmla="*/ 14113619 w 21052571"/>
              <a:gd name="connsiteY5408" fmla="*/ 649309 h 8402012"/>
              <a:gd name="connsiteX5409" fmla="*/ 13988245 w 21052571"/>
              <a:gd name="connsiteY5409" fmla="*/ 638642 h 8402012"/>
              <a:gd name="connsiteX5410" fmla="*/ 14075621 w 21052571"/>
              <a:gd name="connsiteY5410" fmla="*/ 649865 h 8402012"/>
              <a:gd name="connsiteX5411" fmla="*/ 13920286 w 21052571"/>
              <a:gd name="connsiteY5411" fmla="*/ 675516 h 8402012"/>
              <a:gd name="connsiteX5412" fmla="*/ 13988245 w 21052571"/>
              <a:gd name="connsiteY5412" fmla="*/ 638642 h 8402012"/>
              <a:gd name="connsiteX5413" fmla="*/ 14966848 w 21052571"/>
              <a:gd name="connsiteY5413" fmla="*/ 632600 h 8402012"/>
              <a:gd name="connsiteX5414" fmla="*/ 15018854 w 21052571"/>
              <a:gd name="connsiteY5414" fmla="*/ 676658 h 8402012"/>
              <a:gd name="connsiteX5415" fmla="*/ 14906153 w 21052571"/>
              <a:gd name="connsiteY5415" fmla="*/ 676658 h 8402012"/>
              <a:gd name="connsiteX5416" fmla="*/ 14966848 w 21052571"/>
              <a:gd name="connsiteY5416" fmla="*/ 632600 h 8402012"/>
              <a:gd name="connsiteX5417" fmla="*/ 13454765 w 21052571"/>
              <a:gd name="connsiteY5417" fmla="*/ 625642 h 8402012"/>
              <a:gd name="connsiteX5418" fmla="*/ 13521084 w 21052571"/>
              <a:gd name="connsiteY5418" fmla="*/ 673754 h 8402012"/>
              <a:gd name="connsiteX5419" fmla="*/ 13349640 w 21052571"/>
              <a:gd name="connsiteY5419" fmla="*/ 705102 h 8402012"/>
              <a:gd name="connsiteX5420" fmla="*/ 13280423 w 21052571"/>
              <a:gd name="connsiteY5420" fmla="*/ 647810 h 8402012"/>
              <a:gd name="connsiteX5421" fmla="*/ 13454765 w 21052571"/>
              <a:gd name="connsiteY5421" fmla="*/ 625642 h 8402012"/>
              <a:gd name="connsiteX5422" fmla="*/ 12167742 w 21052571"/>
              <a:gd name="connsiteY5422" fmla="*/ 617572 h 8402012"/>
              <a:gd name="connsiteX5423" fmla="*/ 12187087 w 21052571"/>
              <a:gd name="connsiteY5423" fmla="*/ 649811 h 8402012"/>
              <a:gd name="connsiteX5424" fmla="*/ 12167742 w 21052571"/>
              <a:gd name="connsiteY5424" fmla="*/ 617572 h 8402012"/>
              <a:gd name="connsiteX5425" fmla="*/ 15944156 w 21052571"/>
              <a:gd name="connsiteY5425" fmla="*/ 616130 h 8402012"/>
              <a:gd name="connsiteX5426" fmla="*/ 16037898 w 21052571"/>
              <a:gd name="connsiteY5426" fmla="*/ 648292 h 8402012"/>
              <a:gd name="connsiteX5427" fmla="*/ 15981020 w 21052571"/>
              <a:gd name="connsiteY5427" fmla="*/ 705111 h 8402012"/>
              <a:gd name="connsiteX5428" fmla="*/ 15944156 w 21052571"/>
              <a:gd name="connsiteY5428" fmla="*/ 674021 h 8402012"/>
              <a:gd name="connsiteX5429" fmla="*/ 15944156 w 21052571"/>
              <a:gd name="connsiteY5429" fmla="*/ 616130 h 8402012"/>
              <a:gd name="connsiteX5430" fmla="*/ 14844536 w 21052571"/>
              <a:gd name="connsiteY5430" fmla="*/ 616129 h 8402012"/>
              <a:gd name="connsiteX5431" fmla="*/ 14862498 w 21052571"/>
              <a:gd name="connsiteY5431" fmla="*/ 648235 h 8402012"/>
              <a:gd name="connsiteX5432" fmla="*/ 14844536 w 21052571"/>
              <a:gd name="connsiteY5432" fmla="*/ 616129 h 8402012"/>
              <a:gd name="connsiteX5433" fmla="*/ 14474837 w 21052571"/>
              <a:gd name="connsiteY5433" fmla="*/ 582950 h 8402012"/>
              <a:gd name="connsiteX5434" fmla="*/ 14487962 w 21052571"/>
              <a:gd name="connsiteY5434" fmla="*/ 615059 h 8402012"/>
              <a:gd name="connsiteX5435" fmla="*/ 14474837 w 21052571"/>
              <a:gd name="connsiteY5435" fmla="*/ 582950 h 8402012"/>
              <a:gd name="connsiteX5436" fmla="*/ 12242167 w 21052571"/>
              <a:gd name="connsiteY5436" fmla="*/ 582109 h 8402012"/>
              <a:gd name="connsiteX5437" fmla="*/ 12206433 w 21052571"/>
              <a:gd name="connsiteY5437" fmla="*/ 585333 h 8402012"/>
              <a:gd name="connsiteX5438" fmla="*/ 12263393 w 21052571"/>
              <a:gd name="connsiteY5438" fmla="*/ 617572 h 8402012"/>
              <a:gd name="connsiteX5439" fmla="*/ 12242167 w 21052571"/>
              <a:gd name="connsiteY5439" fmla="*/ 582109 h 8402012"/>
              <a:gd name="connsiteX5440" fmla="*/ 14199329 w 21052571"/>
              <a:gd name="connsiteY5440" fmla="*/ 577557 h 8402012"/>
              <a:gd name="connsiteX5441" fmla="*/ 14222597 w 21052571"/>
              <a:gd name="connsiteY5441" fmla="*/ 615065 h 8402012"/>
              <a:gd name="connsiteX5442" fmla="*/ 14166753 w 21052571"/>
              <a:gd name="connsiteY5442" fmla="*/ 602296 h 8402012"/>
              <a:gd name="connsiteX5443" fmla="*/ 14199329 w 21052571"/>
              <a:gd name="connsiteY5443" fmla="*/ 577557 h 8402012"/>
              <a:gd name="connsiteX5444" fmla="*/ 13668243 w 21052571"/>
              <a:gd name="connsiteY5444" fmla="*/ 571593 h 8402012"/>
              <a:gd name="connsiteX5445" fmla="*/ 13688143 w 21052571"/>
              <a:gd name="connsiteY5445" fmla="*/ 572052 h 8402012"/>
              <a:gd name="connsiteX5446" fmla="*/ 13711239 w 21052571"/>
              <a:gd name="connsiteY5446" fmla="*/ 574091 h 8402012"/>
              <a:gd name="connsiteX5447" fmla="*/ 13886031 w 21052571"/>
              <a:gd name="connsiteY5447" fmla="*/ 574091 h 8402012"/>
              <a:gd name="connsiteX5448" fmla="*/ 13621685 w 21052571"/>
              <a:gd name="connsiteY5448" fmla="*/ 619780 h 8402012"/>
              <a:gd name="connsiteX5449" fmla="*/ 13668243 w 21052571"/>
              <a:gd name="connsiteY5449" fmla="*/ 571593 h 8402012"/>
              <a:gd name="connsiteX5450" fmla="*/ 14158289 w 21052571"/>
              <a:gd name="connsiteY5450" fmla="*/ 566983 h 8402012"/>
              <a:gd name="connsiteX5451" fmla="*/ 14165399 w 21052571"/>
              <a:gd name="connsiteY5451" fmla="*/ 569977 h 8402012"/>
              <a:gd name="connsiteX5452" fmla="*/ 14157273 w 21052571"/>
              <a:gd name="connsiteY5452" fmla="*/ 581951 h 8402012"/>
              <a:gd name="connsiteX5453" fmla="*/ 14158289 w 21052571"/>
              <a:gd name="connsiteY5453" fmla="*/ 566983 h 8402012"/>
              <a:gd name="connsiteX5454" fmla="*/ 11506785 w 21052571"/>
              <a:gd name="connsiteY5454" fmla="*/ 559541 h 8402012"/>
              <a:gd name="connsiteX5455" fmla="*/ 11526130 w 21052571"/>
              <a:gd name="connsiteY5455" fmla="*/ 585333 h 8402012"/>
              <a:gd name="connsiteX5456" fmla="*/ 11506785 w 21052571"/>
              <a:gd name="connsiteY5456" fmla="*/ 559541 h 8402012"/>
              <a:gd name="connsiteX5457" fmla="*/ 13920286 w 21052571"/>
              <a:gd name="connsiteY5457" fmla="*/ 559254 h 8402012"/>
              <a:gd name="connsiteX5458" fmla="*/ 13938248 w 21052571"/>
              <a:gd name="connsiteY5458" fmla="*/ 586553 h 8402012"/>
              <a:gd name="connsiteX5459" fmla="*/ 13920286 w 21052571"/>
              <a:gd name="connsiteY5459" fmla="*/ 559254 h 8402012"/>
              <a:gd name="connsiteX5460" fmla="*/ 15604568 w 21052571"/>
              <a:gd name="connsiteY5460" fmla="*/ 559251 h 8402012"/>
              <a:gd name="connsiteX5461" fmla="*/ 15924130 w 21052571"/>
              <a:gd name="connsiteY5461" fmla="*/ 616362 h 8402012"/>
              <a:gd name="connsiteX5462" fmla="*/ 15802290 w 21052571"/>
              <a:gd name="connsiteY5462" fmla="*/ 648091 h 8402012"/>
              <a:gd name="connsiteX5463" fmla="*/ 15662282 w 21052571"/>
              <a:gd name="connsiteY5463" fmla="*/ 622708 h 8402012"/>
              <a:gd name="connsiteX5464" fmla="*/ 15610980 w 21052571"/>
              <a:gd name="connsiteY5464" fmla="*/ 622708 h 8402012"/>
              <a:gd name="connsiteX5465" fmla="*/ 15604568 w 21052571"/>
              <a:gd name="connsiteY5465" fmla="*/ 559251 h 8402012"/>
              <a:gd name="connsiteX5466" fmla="*/ 14308592 w 21052571"/>
              <a:gd name="connsiteY5466" fmla="*/ 558611 h 8402012"/>
              <a:gd name="connsiteX5467" fmla="*/ 14402667 w 21052571"/>
              <a:gd name="connsiteY5467" fmla="*/ 581883 h 8402012"/>
              <a:gd name="connsiteX5468" fmla="*/ 14242591 w 21052571"/>
              <a:gd name="connsiteY5468" fmla="*/ 581883 h 8402012"/>
              <a:gd name="connsiteX5469" fmla="*/ 14275761 w 21052571"/>
              <a:gd name="connsiteY5469" fmla="*/ 559439 h 8402012"/>
              <a:gd name="connsiteX5470" fmla="*/ 14308592 w 21052571"/>
              <a:gd name="connsiteY5470" fmla="*/ 558611 h 8402012"/>
              <a:gd name="connsiteX5471" fmla="*/ 14038648 w 21052571"/>
              <a:gd name="connsiteY5471" fmla="*/ 548746 h 8402012"/>
              <a:gd name="connsiteX5472" fmla="*/ 14094604 w 21052571"/>
              <a:gd name="connsiteY5472" fmla="*/ 560033 h 8402012"/>
              <a:gd name="connsiteX5473" fmla="*/ 14000862 w 21052571"/>
              <a:gd name="connsiteY5473" fmla="*/ 585833 h 8402012"/>
              <a:gd name="connsiteX5474" fmla="*/ 14038648 w 21052571"/>
              <a:gd name="connsiteY5474" fmla="*/ 548746 h 8402012"/>
              <a:gd name="connsiteX5475" fmla="*/ 13957208 w 21052571"/>
              <a:gd name="connsiteY5475" fmla="*/ 497634 h 8402012"/>
              <a:gd name="connsiteX5476" fmla="*/ 13939246 w 21052571"/>
              <a:gd name="connsiteY5476" fmla="*/ 529707 h 8402012"/>
              <a:gd name="connsiteX5477" fmla="*/ 13957208 w 21052571"/>
              <a:gd name="connsiteY5477" fmla="*/ 497634 h 8402012"/>
              <a:gd name="connsiteX5478" fmla="*/ 13563987 w 21052571"/>
              <a:gd name="connsiteY5478" fmla="*/ 483352 h 8402012"/>
              <a:gd name="connsiteX5479" fmla="*/ 13620591 w 21052571"/>
              <a:gd name="connsiteY5479" fmla="*/ 494078 h 8402012"/>
              <a:gd name="connsiteX5480" fmla="*/ 13522149 w 21052571"/>
              <a:gd name="connsiteY5480" fmla="*/ 525578 h 8402012"/>
              <a:gd name="connsiteX5481" fmla="*/ 13563987 w 21052571"/>
              <a:gd name="connsiteY5481" fmla="*/ 483352 h 8402012"/>
              <a:gd name="connsiteX5482" fmla="*/ 13394797 w 21052571"/>
              <a:gd name="connsiteY5482" fmla="*/ 464807 h 8402012"/>
              <a:gd name="connsiteX5483" fmla="*/ 13427727 w 21052571"/>
              <a:gd name="connsiteY5483" fmla="*/ 467969 h 8402012"/>
              <a:gd name="connsiteX5484" fmla="*/ 13503531 w 21052571"/>
              <a:gd name="connsiteY5484" fmla="*/ 493950 h 8402012"/>
              <a:gd name="connsiteX5485" fmla="*/ 13503531 w 21052571"/>
              <a:gd name="connsiteY5485" fmla="*/ 557819 h 8402012"/>
              <a:gd name="connsiteX5486" fmla="*/ 13382886 w 21052571"/>
              <a:gd name="connsiteY5486" fmla="*/ 603284 h 8402012"/>
              <a:gd name="connsiteX5487" fmla="*/ 13204588 w 21052571"/>
              <a:gd name="connsiteY5487" fmla="*/ 616274 h 8402012"/>
              <a:gd name="connsiteX5488" fmla="*/ 13338044 w 21052571"/>
              <a:gd name="connsiteY5488" fmla="*/ 557819 h 8402012"/>
              <a:gd name="connsiteX5489" fmla="*/ 13394797 w 21052571"/>
              <a:gd name="connsiteY5489" fmla="*/ 464807 h 8402012"/>
              <a:gd name="connsiteX5490" fmla="*/ 15519158 w 21052571"/>
              <a:gd name="connsiteY5490" fmla="*/ 464455 h 8402012"/>
              <a:gd name="connsiteX5491" fmla="*/ 15525636 w 21052571"/>
              <a:gd name="connsiteY5491" fmla="*/ 527512 h 8402012"/>
              <a:gd name="connsiteX5492" fmla="*/ 15582856 w 21052571"/>
              <a:gd name="connsiteY5492" fmla="*/ 527512 h 8402012"/>
              <a:gd name="connsiteX5493" fmla="*/ 15556944 w 21052571"/>
              <a:gd name="connsiteY5493" fmla="*/ 572400 h 8402012"/>
              <a:gd name="connsiteX5494" fmla="*/ 15506202 w 21052571"/>
              <a:gd name="connsiteY5494" fmla="*/ 565988 h 8402012"/>
              <a:gd name="connsiteX5495" fmla="*/ 15389604 w 21052571"/>
              <a:gd name="connsiteY5495" fmla="*/ 509343 h 8402012"/>
              <a:gd name="connsiteX5496" fmla="*/ 15467336 w 21052571"/>
              <a:gd name="connsiteY5496" fmla="*/ 509343 h 8402012"/>
              <a:gd name="connsiteX5497" fmla="*/ 15519158 w 21052571"/>
              <a:gd name="connsiteY5497" fmla="*/ 464455 h 8402012"/>
              <a:gd name="connsiteX5498" fmla="*/ 13765350 w 21052571"/>
              <a:gd name="connsiteY5498" fmla="*/ 461326 h 8402012"/>
              <a:gd name="connsiteX5499" fmla="*/ 13791290 w 21052571"/>
              <a:gd name="connsiteY5499" fmla="*/ 495604 h 8402012"/>
              <a:gd name="connsiteX5500" fmla="*/ 13754398 w 21052571"/>
              <a:gd name="connsiteY5500" fmla="*/ 461749 h 8402012"/>
              <a:gd name="connsiteX5501" fmla="*/ 13765350 w 21052571"/>
              <a:gd name="connsiteY5501" fmla="*/ 461326 h 8402012"/>
              <a:gd name="connsiteX5502" fmla="*/ 15318510 w 21052571"/>
              <a:gd name="connsiteY5502" fmla="*/ 398101 h 8402012"/>
              <a:gd name="connsiteX5503" fmla="*/ 15336474 w 21052571"/>
              <a:gd name="connsiteY5503" fmla="*/ 430207 h 8402012"/>
              <a:gd name="connsiteX5504" fmla="*/ 15318510 w 21052571"/>
              <a:gd name="connsiteY5504" fmla="*/ 398101 h 8402012"/>
              <a:gd name="connsiteX5505" fmla="*/ 12650983 w 21052571"/>
              <a:gd name="connsiteY5505" fmla="*/ 396298 h 8402012"/>
              <a:gd name="connsiteX5506" fmla="*/ 12558943 w 21052571"/>
              <a:gd name="connsiteY5506" fmla="*/ 431660 h 8402012"/>
              <a:gd name="connsiteX5507" fmla="*/ 12699732 w 21052571"/>
              <a:gd name="connsiteY5507" fmla="*/ 399421 h 8402012"/>
              <a:gd name="connsiteX5508" fmla="*/ 12650983 w 21052571"/>
              <a:gd name="connsiteY5508" fmla="*/ 396298 h 8402012"/>
              <a:gd name="connsiteX5509" fmla="*/ 12437499 w 21052571"/>
              <a:gd name="connsiteY5509" fmla="*/ 386525 h 8402012"/>
              <a:gd name="connsiteX5510" fmla="*/ 12398809 w 21052571"/>
              <a:gd name="connsiteY5510" fmla="*/ 438108 h 8402012"/>
              <a:gd name="connsiteX5511" fmla="*/ 12295635 w 21052571"/>
              <a:gd name="connsiteY5511" fmla="*/ 431660 h 8402012"/>
              <a:gd name="connsiteX5512" fmla="*/ 12295635 w 21052571"/>
              <a:gd name="connsiteY5512" fmla="*/ 463899 h 8402012"/>
              <a:gd name="connsiteX5513" fmla="*/ 12500908 w 21052571"/>
              <a:gd name="connsiteY5513" fmla="*/ 412316 h 8402012"/>
              <a:gd name="connsiteX5514" fmla="*/ 12437499 w 21052571"/>
              <a:gd name="connsiteY5514" fmla="*/ 386525 h 8402012"/>
              <a:gd name="connsiteX5515" fmla="*/ 12353670 w 21052571"/>
              <a:gd name="connsiteY5515" fmla="*/ 373629 h 8402012"/>
              <a:gd name="connsiteX5516" fmla="*/ 12392360 w 21052571"/>
              <a:gd name="connsiteY5516" fmla="*/ 399421 h 8402012"/>
              <a:gd name="connsiteX5517" fmla="*/ 12353670 w 21052571"/>
              <a:gd name="connsiteY5517" fmla="*/ 373629 h 8402012"/>
              <a:gd name="connsiteX5518" fmla="*/ 12558943 w 21052571"/>
              <a:gd name="connsiteY5518" fmla="*/ 341390 h 8402012"/>
              <a:gd name="connsiteX5519" fmla="*/ 12578288 w 21052571"/>
              <a:gd name="connsiteY5519" fmla="*/ 373629 h 8402012"/>
              <a:gd name="connsiteX5520" fmla="*/ 12558943 w 21052571"/>
              <a:gd name="connsiteY5520" fmla="*/ 341390 h 8402012"/>
              <a:gd name="connsiteX5521" fmla="*/ 14713667 w 21052571"/>
              <a:gd name="connsiteY5521" fmla="*/ 304568 h 8402012"/>
              <a:gd name="connsiteX5522" fmla="*/ 14734470 w 21052571"/>
              <a:gd name="connsiteY5522" fmla="*/ 339712 h 8402012"/>
              <a:gd name="connsiteX5523" fmla="*/ 14678645 w 21052571"/>
              <a:gd name="connsiteY5523" fmla="*/ 307396 h 8402012"/>
              <a:gd name="connsiteX5524" fmla="*/ 14713667 w 21052571"/>
              <a:gd name="connsiteY5524" fmla="*/ 304568 h 8402012"/>
              <a:gd name="connsiteX5525" fmla="*/ 13436834 w 21052571"/>
              <a:gd name="connsiteY5525" fmla="*/ 284347 h 8402012"/>
              <a:gd name="connsiteX5526" fmla="*/ 13454796 w 21052571"/>
              <a:gd name="connsiteY5526" fmla="*/ 307056 h 8402012"/>
              <a:gd name="connsiteX5527" fmla="*/ 13436834 w 21052571"/>
              <a:gd name="connsiteY5527" fmla="*/ 284347 h 8402012"/>
              <a:gd name="connsiteX5528" fmla="*/ 14337383 w 21052571"/>
              <a:gd name="connsiteY5528" fmla="*/ 284347 h 8402012"/>
              <a:gd name="connsiteX5529" fmla="*/ 14409132 w 21052571"/>
              <a:gd name="connsiteY5529" fmla="*/ 284347 h 8402012"/>
              <a:gd name="connsiteX5530" fmla="*/ 14454790 w 21052571"/>
              <a:gd name="connsiteY5530" fmla="*/ 284347 h 8402012"/>
              <a:gd name="connsiteX5531" fmla="*/ 14454790 w 21052571"/>
              <a:gd name="connsiteY5531" fmla="*/ 307056 h 8402012"/>
              <a:gd name="connsiteX5532" fmla="*/ 14383041 w 21052571"/>
              <a:gd name="connsiteY5532" fmla="*/ 307056 h 8402012"/>
              <a:gd name="connsiteX5533" fmla="*/ 14337383 w 21052571"/>
              <a:gd name="connsiteY5533" fmla="*/ 307056 h 8402012"/>
              <a:gd name="connsiteX5534" fmla="*/ 14337383 w 21052571"/>
              <a:gd name="connsiteY5534" fmla="*/ 284347 h 8402012"/>
              <a:gd name="connsiteX5535" fmla="*/ 13691975 w 21052571"/>
              <a:gd name="connsiteY5535" fmla="*/ 240912 h 8402012"/>
              <a:gd name="connsiteX5536" fmla="*/ 13687810 w 21052571"/>
              <a:gd name="connsiteY5536" fmla="*/ 245748 h 8402012"/>
              <a:gd name="connsiteX5537" fmla="*/ 13688089 w 21052571"/>
              <a:gd name="connsiteY5537" fmla="*/ 246505 h 8402012"/>
              <a:gd name="connsiteX5538" fmla="*/ 13694072 w 21052571"/>
              <a:gd name="connsiteY5538" fmla="*/ 241390 h 8402012"/>
              <a:gd name="connsiteX5539" fmla="*/ 13855064 w 21052571"/>
              <a:gd name="connsiteY5539" fmla="*/ 1806 h 8402012"/>
              <a:gd name="connsiteX5540" fmla="*/ 13880858 w 21052571"/>
              <a:gd name="connsiteY5540" fmla="*/ 34045 h 8402012"/>
              <a:gd name="connsiteX5541" fmla="*/ 13931370 w 21052571"/>
              <a:gd name="connsiteY5541" fmla="*/ 34045 h 8402012"/>
              <a:gd name="connsiteX5542" fmla="*/ 14021647 w 21052571"/>
              <a:gd name="connsiteY5542" fmla="*/ 34045 h 8402012"/>
              <a:gd name="connsiteX5543" fmla="*/ 14393503 w 21052571"/>
              <a:gd name="connsiteY5543" fmla="*/ 98523 h 8402012"/>
              <a:gd name="connsiteX5544" fmla="*/ 14393503 w 21052571"/>
              <a:gd name="connsiteY5544" fmla="*/ 34045 h 8402012"/>
              <a:gd name="connsiteX5545" fmla="*/ 14451538 w 21052571"/>
              <a:gd name="connsiteY5545" fmla="*/ 40493 h 8402012"/>
              <a:gd name="connsiteX5546" fmla="*/ 14836290 w 21052571"/>
              <a:gd name="connsiteY5546" fmla="*/ 72732 h 8402012"/>
              <a:gd name="connsiteX5547" fmla="*/ 15022218 w 21052571"/>
              <a:gd name="connsiteY5547" fmla="*/ 116792 h 8402012"/>
              <a:gd name="connsiteX5548" fmla="*/ 15188802 w 21052571"/>
              <a:gd name="connsiteY5548" fmla="*/ 187718 h 8402012"/>
              <a:gd name="connsiteX5549" fmla="*/ 15567106 w 21052571"/>
              <a:gd name="connsiteY5549" fmla="*/ 252196 h 8402012"/>
              <a:gd name="connsiteX5550" fmla="*/ 15946484 w 21052571"/>
              <a:gd name="connsiteY5550" fmla="*/ 334943 h 8402012"/>
              <a:gd name="connsiteX5551" fmla="*/ 16331236 w 21052571"/>
              <a:gd name="connsiteY5551" fmla="*/ 425212 h 8402012"/>
              <a:gd name="connsiteX5552" fmla="*/ 16703092 w 21052571"/>
              <a:gd name="connsiteY5552" fmla="*/ 520854 h 8402012"/>
              <a:gd name="connsiteX5553" fmla="*/ 17074947 w 21052571"/>
              <a:gd name="connsiteY5553" fmla="*/ 675602 h 8402012"/>
              <a:gd name="connsiteX5554" fmla="*/ 17260875 w 21052571"/>
              <a:gd name="connsiteY5554" fmla="*/ 751901 h 8402012"/>
              <a:gd name="connsiteX5555" fmla="*/ 17338255 w 21052571"/>
              <a:gd name="connsiteY5555" fmla="*/ 835722 h 8402012"/>
              <a:gd name="connsiteX5556" fmla="*/ 17139431 w 21052571"/>
              <a:gd name="connsiteY5556" fmla="*/ 777692 h 8402012"/>
              <a:gd name="connsiteX5557" fmla="*/ 15605794 w 21052571"/>
              <a:gd name="connsiteY5557" fmla="*/ 392973 h 8402012"/>
              <a:gd name="connsiteX5558" fmla="*/ 14053889 w 21052571"/>
              <a:gd name="connsiteY5558" fmla="*/ 219957 h 8402012"/>
              <a:gd name="connsiteX5559" fmla="*/ 14040992 w 21052571"/>
              <a:gd name="connsiteY5559" fmla="*/ 284435 h 8402012"/>
              <a:gd name="connsiteX5560" fmla="*/ 14021647 w 21052571"/>
              <a:gd name="connsiteY5560" fmla="*/ 219957 h 8402012"/>
              <a:gd name="connsiteX5561" fmla="*/ 13809926 w 21052571"/>
              <a:gd name="connsiteY5561" fmla="*/ 219957 h 8402012"/>
              <a:gd name="connsiteX5562" fmla="*/ 13713200 w 21052571"/>
              <a:gd name="connsiteY5562" fmla="*/ 245748 h 8402012"/>
              <a:gd name="connsiteX5563" fmla="*/ 13696151 w 21052571"/>
              <a:gd name="connsiteY5563" fmla="*/ 241864 h 8402012"/>
              <a:gd name="connsiteX5564" fmla="*/ 13701260 w 21052571"/>
              <a:gd name="connsiteY5564" fmla="*/ 250600 h 8402012"/>
              <a:gd name="connsiteX5565" fmla="*/ 13695273 w 21052571"/>
              <a:gd name="connsiteY5565" fmla="*/ 258278 h 8402012"/>
              <a:gd name="connsiteX5566" fmla="*/ 13692173 w 21052571"/>
              <a:gd name="connsiteY5566" fmla="*/ 257601 h 8402012"/>
              <a:gd name="connsiteX5567" fmla="*/ 13694930 w 21052571"/>
              <a:gd name="connsiteY5567" fmla="*/ 265091 h 8402012"/>
              <a:gd name="connsiteX5568" fmla="*/ 13412277 w 21052571"/>
              <a:gd name="connsiteY5568" fmla="*/ 252196 h 8402012"/>
              <a:gd name="connsiteX5569" fmla="*/ 13412277 w 21052571"/>
              <a:gd name="connsiteY5569" fmla="*/ 303778 h 8402012"/>
              <a:gd name="connsiteX5570" fmla="*/ 13360690 w 21052571"/>
              <a:gd name="connsiteY5570" fmla="*/ 315599 h 8402012"/>
              <a:gd name="connsiteX5571" fmla="*/ 13322000 w 21052571"/>
              <a:gd name="connsiteY5571" fmla="*/ 258644 h 8402012"/>
              <a:gd name="connsiteX5572" fmla="*/ 13277936 w 21052571"/>
              <a:gd name="connsiteY5572" fmla="*/ 284435 h 8402012"/>
              <a:gd name="connsiteX5573" fmla="*/ 13315551 w 21052571"/>
              <a:gd name="connsiteY5573" fmla="*/ 284435 h 8402012"/>
              <a:gd name="connsiteX5574" fmla="*/ 13270413 w 21052571"/>
              <a:gd name="connsiteY5574" fmla="*/ 309151 h 8402012"/>
              <a:gd name="connsiteX5575" fmla="*/ 13258591 w 21052571"/>
              <a:gd name="connsiteY5575" fmla="*/ 252196 h 8402012"/>
              <a:gd name="connsiteX5576" fmla="*/ 13116727 w 21052571"/>
              <a:gd name="connsiteY5576" fmla="*/ 290883 h 8402012"/>
              <a:gd name="connsiteX5577" fmla="*/ 13079111 w 21052571"/>
              <a:gd name="connsiteY5577" fmla="*/ 303778 h 8402012"/>
              <a:gd name="connsiteX5578" fmla="*/ 13046869 w 21052571"/>
              <a:gd name="connsiteY5578" fmla="*/ 347838 h 8402012"/>
              <a:gd name="connsiteX5579" fmla="*/ 12924350 w 21052571"/>
              <a:gd name="connsiteY5579" fmla="*/ 360734 h 8402012"/>
              <a:gd name="connsiteX5580" fmla="*/ 12770664 w 21052571"/>
              <a:gd name="connsiteY5580" fmla="*/ 386525 h 8402012"/>
              <a:gd name="connsiteX5581" fmla="*/ 13148968 w 21052571"/>
              <a:gd name="connsiteY5581" fmla="*/ 373629 h 8402012"/>
              <a:gd name="connsiteX5582" fmla="*/ 13252142 w 21052571"/>
              <a:gd name="connsiteY5582" fmla="*/ 380077 h 8402012"/>
              <a:gd name="connsiteX5583" fmla="*/ 13322000 w 21052571"/>
              <a:gd name="connsiteY5583" fmla="*/ 347838 h 8402012"/>
              <a:gd name="connsiteX5584" fmla="*/ 13470312 w 21052571"/>
              <a:gd name="connsiteY5584" fmla="*/ 341390 h 8402012"/>
              <a:gd name="connsiteX5585" fmla="*/ 13855064 w 21052571"/>
              <a:gd name="connsiteY5585" fmla="*/ 347838 h 8402012"/>
              <a:gd name="connsiteX5586" fmla="*/ 14175333 w 21052571"/>
              <a:gd name="connsiteY5586" fmla="*/ 373629 h 8402012"/>
              <a:gd name="connsiteX5587" fmla="*/ 14226920 w 21052571"/>
              <a:gd name="connsiteY5587" fmla="*/ 360734 h 8402012"/>
              <a:gd name="connsiteX5588" fmla="*/ 14252713 w 21052571"/>
              <a:gd name="connsiteY5588" fmla="*/ 322047 h 8402012"/>
              <a:gd name="connsiteX5589" fmla="*/ 14361261 w 21052571"/>
              <a:gd name="connsiteY5589" fmla="*/ 373629 h 8402012"/>
              <a:gd name="connsiteX5590" fmla="*/ 14540740 w 21052571"/>
              <a:gd name="connsiteY5590" fmla="*/ 392973 h 8402012"/>
              <a:gd name="connsiteX5591" fmla="*/ 14726668 w 21052571"/>
              <a:gd name="connsiteY5591" fmla="*/ 412316 h 8402012"/>
              <a:gd name="connsiteX5592" fmla="*/ 15117870 w 21052571"/>
              <a:gd name="connsiteY5592" fmla="*/ 463899 h 8402012"/>
              <a:gd name="connsiteX5593" fmla="*/ 15266182 w 21052571"/>
              <a:gd name="connsiteY5593" fmla="*/ 476794 h 8402012"/>
              <a:gd name="connsiteX5594" fmla="*/ 15337114 w 21052571"/>
              <a:gd name="connsiteY5594" fmla="*/ 527302 h 8402012"/>
              <a:gd name="connsiteX5595" fmla="*/ 14977080 w 21052571"/>
              <a:gd name="connsiteY5595" fmla="*/ 509033 h 8402012"/>
              <a:gd name="connsiteX5596" fmla="*/ 14926568 w 21052571"/>
              <a:gd name="connsiteY5596" fmla="*/ 496138 h 8402012"/>
              <a:gd name="connsiteX5597" fmla="*/ 14874981 w 21052571"/>
              <a:gd name="connsiteY5597" fmla="*/ 470347 h 8402012"/>
              <a:gd name="connsiteX5598" fmla="*/ 14701950 w 21052571"/>
              <a:gd name="connsiteY5598" fmla="*/ 476794 h 8402012"/>
              <a:gd name="connsiteX5599" fmla="*/ 13931370 w 21052571"/>
              <a:gd name="connsiteY5599" fmla="*/ 438108 h 8402012"/>
              <a:gd name="connsiteX5600" fmla="*/ 13540169 w 21052571"/>
              <a:gd name="connsiteY5600" fmla="*/ 438108 h 8402012"/>
              <a:gd name="connsiteX5601" fmla="*/ 13380035 w 21052571"/>
              <a:gd name="connsiteY5601" fmla="*/ 438108 h 8402012"/>
              <a:gd name="connsiteX5602" fmla="*/ 13334896 w 21052571"/>
              <a:gd name="connsiteY5602" fmla="*/ 463899 h 8402012"/>
              <a:gd name="connsiteX5603" fmla="*/ 13289758 w 21052571"/>
              <a:gd name="connsiteY5603" fmla="*/ 457451 h 8402012"/>
              <a:gd name="connsiteX5604" fmla="*/ 12956592 w 21052571"/>
              <a:gd name="connsiteY5604" fmla="*/ 501511 h 8402012"/>
              <a:gd name="connsiteX5605" fmla="*/ 12571840 w 21052571"/>
              <a:gd name="connsiteY5605" fmla="*/ 546646 h 8402012"/>
              <a:gd name="connsiteX5606" fmla="*/ 12373015 w 21052571"/>
              <a:gd name="connsiteY5606" fmla="*/ 572437 h 8402012"/>
              <a:gd name="connsiteX5607" fmla="*/ 12302083 w 21052571"/>
              <a:gd name="connsiteY5607" fmla="*/ 585333 h 8402012"/>
              <a:gd name="connsiteX5608" fmla="*/ 12295635 w 21052571"/>
              <a:gd name="connsiteY5608" fmla="*/ 636915 h 8402012"/>
              <a:gd name="connsiteX5609" fmla="*/ 12148397 w 21052571"/>
              <a:gd name="connsiteY5609" fmla="*/ 675602 h 8402012"/>
              <a:gd name="connsiteX5610" fmla="*/ 12129052 w 21052571"/>
              <a:gd name="connsiteY5610" fmla="*/ 617572 h 8402012"/>
              <a:gd name="connsiteX5611" fmla="*/ 12071017 w 21052571"/>
              <a:gd name="connsiteY5611" fmla="*/ 617572 h 8402012"/>
              <a:gd name="connsiteX5612" fmla="*/ 12109707 w 21052571"/>
              <a:gd name="connsiteY5612" fmla="*/ 675602 h 8402012"/>
              <a:gd name="connsiteX5613" fmla="*/ 11994711 w 21052571"/>
              <a:gd name="connsiteY5613" fmla="*/ 706766 h 8402012"/>
              <a:gd name="connsiteX5614" fmla="*/ 11994711 w 21052571"/>
              <a:gd name="connsiteY5614" fmla="*/ 649811 h 8402012"/>
              <a:gd name="connsiteX5615" fmla="*/ 11897986 w 21052571"/>
              <a:gd name="connsiteY5615" fmla="*/ 732557 h 8402012"/>
              <a:gd name="connsiteX5616" fmla="*/ 11782990 w 21052571"/>
              <a:gd name="connsiteY5616" fmla="*/ 675602 h 8402012"/>
              <a:gd name="connsiteX5617" fmla="*/ 11776542 w 21052571"/>
              <a:gd name="connsiteY5617" fmla="*/ 706766 h 8402012"/>
              <a:gd name="connsiteX5618" fmla="*/ 11841025 w 21052571"/>
              <a:gd name="connsiteY5618" fmla="*/ 706766 h 8402012"/>
              <a:gd name="connsiteX5619" fmla="*/ 11865744 w 21052571"/>
              <a:gd name="connsiteY5619" fmla="*/ 739005 h 8402012"/>
              <a:gd name="connsiteX5620" fmla="*/ 11795887 w 21052571"/>
              <a:gd name="connsiteY5620" fmla="*/ 739005 h 8402012"/>
              <a:gd name="connsiteX5621" fmla="*/ 11757197 w 21052571"/>
              <a:gd name="connsiteY5621" fmla="*/ 726244 h 8402012"/>
              <a:gd name="connsiteX5622" fmla="*/ 11745513 w 21052571"/>
              <a:gd name="connsiteY5622" fmla="*/ 722634 h 8402012"/>
              <a:gd name="connsiteX5623" fmla="*/ 11718506 w 21052571"/>
              <a:gd name="connsiteY5623" fmla="*/ 714289 h 8402012"/>
              <a:gd name="connsiteX5624" fmla="*/ 11635752 w 21052571"/>
              <a:gd name="connsiteY5624" fmla="*/ 706766 h 8402012"/>
              <a:gd name="connsiteX5625" fmla="*/ 11673368 w 21052571"/>
              <a:gd name="connsiteY5625" fmla="*/ 803483 h 8402012"/>
              <a:gd name="connsiteX5626" fmla="*/ 11603510 w 21052571"/>
              <a:gd name="connsiteY5626" fmla="*/ 809931 h 8402012"/>
              <a:gd name="connsiteX5627" fmla="*/ 11519682 w 21052571"/>
              <a:gd name="connsiteY5627" fmla="*/ 822827 h 8402012"/>
              <a:gd name="connsiteX5628" fmla="*/ 11468095 w 21052571"/>
              <a:gd name="connsiteY5628" fmla="*/ 771244 h 8402012"/>
              <a:gd name="connsiteX5629" fmla="*/ 11417583 w 21052571"/>
              <a:gd name="connsiteY5629" fmla="*/ 809931 h 8402012"/>
              <a:gd name="connsiteX5630" fmla="*/ 11327306 w 21052571"/>
              <a:gd name="connsiteY5630" fmla="*/ 848618 h 8402012"/>
              <a:gd name="connsiteX5631" fmla="*/ 11314409 w 21052571"/>
              <a:gd name="connsiteY5631" fmla="*/ 803483 h 8402012"/>
              <a:gd name="connsiteX5632" fmla="*/ 11275719 w 21052571"/>
              <a:gd name="connsiteY5632" fmla="*/ 816379 h 8402012"/>
              <a:gd name="connsiteX5633" fmla="*/ 11288615 w 21052571"/>
              <a:gd name="connsiteY5633" fmla="*/ 861514 h 8402012"/>
              <a:gd name="connsiteX5634" fmla="*/ 11051101 w 21052571"/>
              <a:gd name="connsiteY5634" fmla="*/ 937813 h 8402012"/>
              <a:gd name="connsiteX5635" fmla="*/ 11147826 w 21052571"/>
              <a:gd name="connsiteY5635" fmla="*/ 874409 h 8402012"/>
              <a:gd name="connsiteX5636" fmla="*/ 11012410 w 21052571"/>
              <a:gd name="connsiteY5636" fmla="*/ 900201 h 8402012"/>
              <a:gd name="connsiteX5637" fmla="*/ 10890966 w 21052571"/>
              <a:gd name="connsiteY5637" fmla="*/ 957156 h 8402012"/>
              <a:gd name="connsiteX5638" fmla="*/ 10756625 w 21052571"/>
              <a:gd name="connsiteY5638" fmla="*/ 1015186 h 8402012"/>
              <a:gd name="connsiteX5639" fmla="*/ 10653451 w 21052571"/>
              <a:gd name="connsiteY5639" fmla="*/ 1079682 h 8402012"/>
              <a:gd name="connsiteX5640" fmla="*/ 10640555 w 21052571"/>
              <a:gd name="connsiteY5640" fmla="*/ 1021634 h 8402012"/>
              <a:gd name="connsiteX5641" fmla="*/ 10544904 w 21052571"/>
              <a:gd name="connsiteY5641" fmla="*/ 1092579 h 8402012"/>
              <a:gd name="connsiteX5642" fmla="*/ 10475047 w 21052571"/>
              <a:gd name="connsiteY5642" fmla="*/ 1124818 h 8402012"/>
              <a:gd name="connsiteX5643" fmla="*/ 10327809 w 21052571"/>
              <a:gd name="connsiteY5643" fmla="*/ 1214014 h 8402012"/>
              <a:gd name="connsiteX5644" fmla="*/ 10231084 w 21052571"/>
              <a:gd name="connsiteY5644" fmla="*/ 1259150 h 8402012"/>
              <a:gd name="connsiteX5645" fmla="*/ 10135433 w 21052571"/>
              <a:gd name="connsiteY5645" fmla="*/ 1278493 h 8402012"/>
              <a:gd name="connsiteX5646" fmla="*/ 9943057 w 21052571"/>
              <a:gd name="connsiteY5646" fmla="*/ 1367690 h 8402012"/>
              <a:gd name="connsiteX5647" fmla="*/ 10174123 w 21052571"/>
              <a:gd name="connsiteY5647" fmla="*/ 1335450 h 8402012"/>
              <a:gd name="connsiteX5648" fmla="*/ 10237532 w 21052571"/>
              <a:gd name="connsiteY5648" fmla="*/ 1317181 h 8402012"/>
              <a:gd name="connsiteX5649" fmla="*/ 10263325 w 21052571"/>
              <a:gd name="connsiteY5649" fmla="*/ 1265598 h 8402012"/>
              <a:gd name="connsiteX5650" fmla="*/ 10372948 w 21052571"/>
              <a:gd name="connsiteY5650" fmla="*/ 1259150 h 8402012"/>
              <a:gd name="connsiteX5651" fmla="*/ 10475047 w 21052571"/>
              <a:gd name="connsiteY5651" fmla="*/ 1233358 h 8402012"/>
              <a:gd name="connsiteX5652" fmla="*/ 10583594 w 21052571"/>
              <a:gd name="connsiteY5652" fmla="*/ 1214014 h 8402012"/>
              <a:gd name="connsiteX5653" fmla="*/ 10621210 w 21052571"/>
              <a:gd name="connsiteY5653" fmla="*/ 1201118 h 8402012"/>
              <a:gd name="connsiteX5654" fmla="*/ 10596760 w 21052571"/>
              <a:gd name="connsiteY5654" fmla="*/ 1198700 h 8402012"/>
              <a:gd name="connsiteX5655" fmla="*/ 10582800 w 21052571"/>
              <a:gd name="connsiteY5655" fmla="*/ 1186653 h 8402012"/>
              <a:gd name="connsiteX5656" fmla="*/ 10591854 w 21052571"/>
              <a:gd name="connsiteY5656" fmla="*/ 1199432 h 8402012"/>
              <a:gd name="connsiteX5657" fmla="*/ 10577351 w 21052571"/>
              <a:gd name="connsiteY5657" fmla="*/ 1204248 h 8402012"/>
              <a:gd name="connsiteX5658" fmla="*/ 10578117 w 21052571"/>
              <a:gd name="connsiteY5658" fmla="*/ 1182613 h 8402012"/>
              <a:gd name="connsiteX5659" fmla="*/ 10577146 w 21052571"/>
              <a:gd name="connsiteY5659" fmla="*/ 1181774 h 8402012"/>
              <a:gd name="connsiteX5660" fmla="*/ 10578145 w 21052571"/>
              <a:gd name="connsiteY5660" fmla="*/ 1181822 h 8402012"/>
              <a:gd name="connsiteX5661" fmla="*/ 10578204 w 21052571"/>
              <a:gd name="connsiteY5661" fmla="*/ 1180167 h 8402012"/>
              <a:gd name="connsiteX5662" fmla="*/ 10579420 w 21052571"/>
              <a:gd name="connsiteY5662" fmla="*/ 1181883 h 8402012"/>
              <a:gd name="connsiteX5663" fmla="*/ 10610866 w 21052571"/>
              <a:gd name="connsiteY5663" fmla="*/ 1183386 h 8402012"/>
              <a:gd name="connsiteX5664" fmla="*/ 10640555 w 21052571"/>
              <a:gd name="connsiteY5664" fmla="*/ 1175327 h 8402012"/>
              <a:gd name="connsiteX5665" fmla="*/ 10653451 w 21052571"/>
              <a:gd name="connsiteY5665" fmla="*/ 1111922 h 8402012"/>
              <a:gd name="connsiteX5666" fmla="*/ 10692142 w 21052571"/>
              <a:gd name="connsiteY5666" fmla="*/ 1259150 h 8402012"/>
              <a:gd name="connsiteX5667" fmla="*/ 10526634 w 21052571"/>
              <a:gd name="connsiteY5667" fmla="*/ 1322555 h 8402012"/>
              <a:gd name="connsiteX5668" fmla="*/ 10507289 w 21052571"/>
              <a:gd name="connsiteY5668" fmla="*/ 1265598 h 8402012"/>
              <a:gd name="connsiteX5669" fmla="*/ 10507289 w 21052571"/>
              <a:gd name="connsiteY5669" fmla="*/ 1341898 h 8402012"/>
              <a:gd name="connsiteX5670" fmla="*/ 10442805 w 21052571"/>
              <a:gd name="connsiteY5670" fmla="*/ 1354794 h 8402012"/>
              <a:gd name="connsiteX5671" fmla="*/ 10353603 w 21052571"/>
              <a:gd name="connsiteY5671" fmla="*/ 1354794 h 8402012"/>
              <a:gd name="connsiteX5672" fmla="*/ 10314912 w 21052571"/>
              <a:gd name="connsiteY5672" fmla="*/ 1419273 h 8402012"/>
              <a:gd name="connsiteX5673" fmla="*/ 10250429 w 21052571"/>
              <a:gd name="connsiteY5673" fmla="*/ 1451512 h 8402012"/>
              <a:gd name="connsiteX5674" fmla="*/ 10174123 w 21052571"/>
              <a:gd name="connsiteY5674" fmla="*/ 1490200 h 8402012"/>
              <a:gd name="connsiteX5675" fmla="*/ 10090294 w 21052571"/>
              <a:gd name="connsiteY5675" fmla="*/ 1509543 h 8402012"/>
              <a:gd name="connsiteX5676" fmla="*/ 10051604 w 21052571"/>
              <a:gd name="connsiteY5676" fmla="*/ 1540708 h 8402012"/>
              <a:gd name="connsiteX5677" fmla="*/ 10379396 w 21052571"/>
              <a:gd name="connsiteY5677" fmla="*/ 1457960 h 8402012"/>
              <a:gd name="connsiteX5678" fmla="*/ 10717935 w 21052571"/>
              <a:gd name="connsiteY5678" fmla="*/ 1361242 h 8402012"/>
              <a:gd name="connsiteX5679" fmla="*/ 10795316 w 21052571"/>
              <a:gd name="connsiteY5679" fmla="*/ 1317181 h 8402012"/>
              <a:gd name="connsiteX5680" fmla="*/ 10878070 w 21052571"/>
              <a:gd name="connsiteY5680" fmla="*/ 1297837 h 8402012"/>
              <a:gd name="connsiteX5681" fmla="*/ 11044652 w 21052571"/>
              <a:gd name="connsiteY5681" fmla="*/ 1252702 h 8402012"/>
              <a:gd name="connsiteX5682" fmla="*/ 11378892 w 21052571"/>
              <a:gd name="connsiteY5682" fmla="*/ 1168880 h 8402012"/>
              <a:gd name="connsiteX5683" fmla="*/ 12790010 w 21052571"/>
              <a:gd name="connsiteY5683" fmla="*/ 893753 h 8402012"/>
              <a:gd name="connsiteX5684" fmla="*/ 12751319 w 21052571"/>
              <a:gd name="connsiteY5684" fmla="*/ 957156 h 8402012"/>
              <a:gd name="connsiteX5685" fmla="*/ 12809355 w 21052571"/>
              <a:gd name="connsiteY5685" fmla="*/ 957156 h 8402012"/>
              <a:gd name="connsiteX5686" fmla="*/ 12809355 w 21052571"/>
              <a:gd name="connsiteY5686" fmla="*/ 893753 h 8402012"/>
              <a:gd name="connsiteX5687" fmla="*/ 12885660 w 21052571"/>
              <a:gd name="connsiteY5687" fmla="*/ 919544 h 8402012"/>
              <a:gd name="connsiteX5688" fmla="*/ 12885660 w 21052571"/>
              <a:gd name="connsiteY5688" fmla="*/ 822827 h 8402012"/>
              <a:gd name="connsiteX5689" fmla="*/ 12917902 w 21052571"/>
              <a:gd name="connsiteY5689" fmla="*/ 784140 h 8402012"/>
              <a:gd name="connsiteX5690" fmla="*/ 12859867 w 21052571"/>
              <a:gd name="connsiteY5690" fmla="*/ 726110 h 8402012"/>
              <a:gd name="connsiteX5691" fmla="*/ 12917902 w 21052571"/>
              <a:gd name="connsiteY5691" fmla="*/ 675602 h 8402012"/>
              <a:gd name="connsiteX5692" fmla="*/ 12809355 w 21052571"/>
              <a:gd name="connsiteY5692" fmla="*/ 701393 h 8402012"/>
              <a:gd name="connsiteX5693" fmla="*/ 12719078 w 21052571"/>
              <a:gd name="connsiteY5693" fmla="*/ 784140 h 8402012"/>
              <a:gd name="connsiteX5694" fmla="*/ 12431051 w 21052571"/>
              <a:gd name="connsiteY5694" fmla="*/ 861514 h 8402012"/>
              <a:gd name="connsiteX5695" fmla="*/ 12437499 w 21052571"/>
              <a:gd name="connsiteY5695" fmla="*/ 719662 h 8402012"/>
              <a:gd name="connsiteX5696" fmla="*/ 12500908 w 21052571"/>
              <a:gd name="connsiteY5696" fmla="*/ 682050 h 8402012"/>
              <a:gd name="connsiteX5697" fmla="*/ 12578288 w 21052571"/>
              <a:gd name="connsiteY5697" fmla="*/ 662706 h 8402012"/>
              <a:gd name="connsiteX5698" fmla="*/ 12905005 w 21052571"/>
              <a:gd name="connsiteY5698" fmla="*/ 598228 h 8402012"/>
              <a:gd name="connsiteX5699" fmla="*/ 13065140 w 21052571"/>
              <a:gd name="connsiteY5699" fmla="*/ 611124 h 8402012"/>
              <a:gd name="connsiteX5700" fmla="*/ 13123175 w 21052571"/>
              <a:gd name="connsiteY5700" fmla="*/ 630467 h 8402012"/>
              <a:gd name="connsiteX5701" fmla="*/ 13097382 w 21052571"/>
              <a:gd name="connsiteY5701" fmla="*/ 656258 h 8402012"/>
              <a:gd name="connsiteX5702" fmla="*/ 12995282 w 21052571"/>
              <a:gd name="connsiteY5702" fmla="*/ 706766 h 8402012"/>
              <a:gd name="connsiteX5703" fmla="*/ 12956592 w 21052571"/>
              <a:gd name="connsiteY5703" fmla="*/ 739005 h 8402012"/>
              <a:gd name="connsiteX5704" fmla="*/ 12943696 w 21052571"/>
              <a:gd name="connsiteY5704" fmla="*/ 842170 h 8402012"/>
              <a:gd name="connsiteX5705" fmla="*/ 13027524 w 21052571"/>
              <a:gd name="connsiteY5705" fmla="*/ 848618 h 8402012"/>
              <a:gd name="connsiteX5706" fmla="*/ 13103830 w 21052571"/>
              <a:gd name="connsiteY5706" fmla="*/ 861514 h 8402012"/>
              <a:gd name="connsiteX5707" fmla="*/ 13079111 w 21052571"/>
              <a:gd name="connsiteY5707" fmla="*/ 900201 h 8402012"/>
              <a:gd name="connsiteX5708" fmla="*/ 13001731 w 21052571"/>
              <a:gd name="connsiteY5708" fmla="*/ 893753 h 8402012"/>
              <a:gd name="connsiteX5709" fmla="*/ 12937247 w 21052571"/>
              <a:gd name="connsiteY5709" fmla="*/ 906648 h 8402012"/>
              <a:gd name="connsiteX5710" fmla="*/ 12975937 w 21052571"/>
              <a:gd name="connsiteY5710" fmla="*/ 931365 h 8402012"/>
              <a:gd name="connsiteX5711" fmla="*/ 13142520 w 21052571"/>
              <a:gd name="connsiteY5711" fmla="*/ 924917 h 8402012"/>
              <a:gd name="connsiteX5712" fmla="*/ 13855064 w 21052571"/>
              <a:gd name="connsiteY5712" fmla="*/ 912021 h 8402012"/>
              <a:gd name="connsiteX5713" fmla="*/ 14585879 w 21052571"/>
              <a:gd name="connsiteY5713" fmla="*/ 919544 h 8402012"/>
              <a:gd name="connsiteX5714" fmla="*/ 14739565 w 21052571"/>
              <a:gd name="connsiteY5714" fmla="*/ 924917 h 8402012"/>
              <a:gd name="connsiteX5715" fmla="*/ 14810497 w 21052571"/>
              <a:gd name="connsiteY5715" fmla="*/ 950708 h 8402012"/>
              <a:gd name="connsiteX5716" fmla="*/ 14874981 w 21052571"/>
              <a:gd name="connsiteY5716" fmla="*/ 944261 h 8402012"/>
              <a:gd name="connsiteX5717" fmla="*/ 14944838 w 21052571"/>
              <a:gd name="connsiteY5717" fmla="*/ 982947 h 8402012"/>
              <a:gd name="connsiteX5718" fmla="*/ 15028666 w 21052571"/>
              <a:gd name="connsiteY5718" fmla="*/ 995843 h 8402012"/>
              <a:gd name="connsiteX5719" fmla="*/ 15150110 w 21052571"/>
              <a:gd name="connsiteY5719" fmla="*/ 1034530 h 8402012"/>
              <a:gd name="connsiteX5720" fmla="*/ 14220472 w 21052571"/>
              <a:gd name="connsiteY5720" fmla="*/ 1002291 h 8402012"/>
              <a:gd name="connsiteX5721" fmla="*/ 14669708 w 21052571"/>
              <a:gd name="connsiteY5721" fmla="*/ 1079682 h 8402012"/>
              <a:gd name="connsiteX5722" fmla="*/ 14887877 w 21052571"/>
              <a:gd name="connsiteY5722" fmla="*/ 1124818 h 8402012"/>
              <a:gd name="connsiteX5723" fmla="*/ 15080254 w 21052571"/>
              <a:gd name="connsiteY5723" fmla="*/ 1188223 h 8402012"/>
              <a:gd name="connsiteX5724" fmla="*/ 15528414 w 21052571"/>
              <a:gd name="connsiteY5724" fmla="*/ 1272046 h 8402012"/>
              <a:gd name="connsiteX5725" fmla="*/ 15747658 w 21052571"/>
              <a:gd name="connsiteY5725" fmla="*/ 1317181 h 8402012"/>
              <a:gd name="connsiteX5726" fmla="*/ 15849758 w 21052571"/>
              <a:gd name="connsiteY5726" fmla="*/ 1341898 h 8402012"/>
              <a:gd name="connsiteX5727" fmla="*/ 15882000 w 21052571"/>
              <a:gd name="connsiteY5727" fmla="*/ 1322555 h 8402012"/>
              <a:gd name="connsiteX5728" fmla="*/ 15920690 w 21052571"/>
              <a:gd name="connsiteY5728" fmla="*/ 1322555 h 8402012"/>
              <a:gd name="connsiteX5729" fmla="*/ 15882000 w 21052571"/>
              <a:gd name="connsiteY5729" fmla="*/ 1387034 h 8402012"/>
              <a:gd name="connsiteX5730" fmla="*/ 16439784 w 21052571"/>
              <a:gd name="connsiteY5730" fmla="*/ 1547156 h 8402012"/>
              <a:gd name="connsiteX5731" fmla="*/ 16709540 w 21052571"/>
              <a:gd name="connsiteY5731" fmla="*/ 1637427 h 8402012"/>
              <a:gd name="connsiteX5732" fmla="*/ 16830987 w 21052571"/>
              <a:gd name="connsiteY5732" fmla="*/ 1689010 h 8402012"/>
              <a:gd name="connsiteX5733" fmla="*/ 16863227 w 21052571"/>
              <a:gd name="connsiteY5733" fmla="*/ 1758863 h 8402012"/>
              <a:gd name="connsiteX5734" fmla="*/ 16882571 w 21052571"/>
              <a:gd name="connsiteY5734" fmla="*/ 1689010 h 8402012"/>
              <a:gd name="connsiteX5735" fmla="*/ 16901919 w 21052571"/>
              <a:gd name="connsiteY5735" fmla="*/ 1630979 h 8402012"/>
              <a:gd name="connsiteX5736" fmla="*/ 17254427 w 21052571"/>
              <a:gd name="connsiteY5736" fmla="*/ 1695459 h 8402012"/>
              <a:gd name="connsiteX5737" fmla="*/ 17409187 w 21052571"/>
              <a:gd name="connsiteY5737" fmla="*/ 1784655 h 8402012"/>
              <a:gd name="connsiteX5738" fmla="*/ 17562875 w 21052571"/>
              <a:gd name="connsiteY5738" fmla="*/ 1816895 h 8402012"/>
              <a:gd name="connsiteX5739" fmla="*/ 18248551 w 21052571"/>
              <a:gd name="connsiteY5739" fmla="*/ 2054393 h 8402012"/>
              <a:gd name="connsiteX5740" fmla="*/ 19576915 w 21052571"/>
              <a:gd name="connsiteY5740" fmla="*/ 2843195 h 8402012"/>
              <a:gd name="connsiteX5741" fmla="*/ 19551119 w 21052571"/>
              <a:gd name="connsiteY5741" fmla="*/ 2888327 h 8402012"/>
              <a:gd name="connsiteX5742" fmla="*/ 19550419 w 21052571"/>
              <a:gd name="connsiteY5742" fmla="*/ 2888216 h 8402012"/>
              <a:gd name="connsiteX5743" fmla="*/ 19551099 w 21052571"/>
              <a:gd name="connsiteY5743" fmla="*/ 2893081 h 8402012"/>
              <a:gd name="connsiteX5744" fmla="*/ 19548851 w 21052571"/>
              <a:gd name="connsiteY5744" fmla="*/ 2909137 h 8402012"/>
              <a:gd name="connsiteX5745" fmla="*/ 19542119 w 21052571"/>
              <a:gd name="connsiteY5745" fmla="*/ 2893081 h 8402012"/>
              <a:gd name="connsiteX5746" fmla="*/ 19544547 w 21052571"/>
              <a:gd name="connsiteY5746" fmla="*/ 2887289 h 8402012"/>
              <a:gd name="connsiteX5747" fmla="*/ 19535803 w 21052571"/>
              <a:gd name="connsiteY5747" fmla="*/ 2885909 h 8402012"/>
              <a:gd name="connsiteX5748" fmla="*/ 19525327 w 21052571"/>
              <a:gd name="connsiteY5748" fmla="*/ 2888327 h 8402012"/>
              <a:gd name="connsiteX5749" fmla="*/ 19583363 w 21052571"/>
              <a:gd name="connsiteY5749" fmla="*/ 2946355 h 8402012"/>
              <a:gd name="connsiteX5750" fmla="*/ 19654295 w 21052571"/>
              <a:gd name="connsiteY5750" fmla="*/ 3003312 h 8402012"/>
              <a:gd name="connsiteX5751" fmla="*/ 19564019 w 21052571"/>
              <a:gd name="connsiteY5751" fmla="*/ 2958175 h 8402012"/>
              <a:gd name="connsiteX5752" fmla="*/ 19436123 w 21052571"/>
              <a:gd name="connsiteY5752" fmla="*/ 2888327 h 8402012"/>
              <a:gd name="connsiteX5753" fmla="*/ 19423227 w 21052571"/>
              <a:gd name="connsiteY5753" fmla="*/ 2810946 h 8402012"/>
              <a:gd name="connsiteX5754" fmla="*/ 19384539 w 21052571"/>
              <a:gd name="connsiteY5754" fmla="*/ 2759362 h 8402012"/>
              <a:gd name="connsiteX5755" fmla="*/ 19243747 w 21052571"/>
              <a:gd name="connsiteY5755" fmla="*/ 2695958 h 8402012"/>
              <a:gd name="connsiteX5756" fmla="*/ 19088987 w 21052571"/>
              <a:gd name="connsiteY5756" fmla="*/ 2631480 h 8402012"/>
              <a:gd name="connsiteX5757" fmla="*/ 18961095 w 21052571"/>
              <a:gd name="connsiteY5757" fmla="*/ 2547657 h 8402012"/>
              <a:gd name="connsiteX5758" fmla="*/ 18883715 w 21052571"/>
              <a:gd name="connsiteY5758" fmla="*/ 2510046 h 8402012"/>
              <a:gd name="connsiteX5759" fmla="*/ 18775167 w 21052571"/>
              <a:gd name="connsiteY5759" fmla="*/ 2445566 h 8402012"/>
              <a:gd name="connsiteX5760" fmla="*/ 18127107 w 21052571"/>
              <a:gd name="connsiteY5760" fmla="*/ 2162932 h 8402012"/>
              <a:gd name="connsiteX5761" fmla="*/ 17978275 w 21052571"/>
              <a:gd name="connsiteY5761" fmla="*/ 2099225 h 8402012"/>
              <a:gd name="connsiteX5762" fmla="*/ 17977047 w 21052571"/>
              <a:gd name="connsiteY5762" fmla="*/ 2101046 h 8402012"/>
              <a:gd name="connsiteX5763" fmla="*/ 17968023 w 21052571"/>
              <a:gd name="connsiteY5763" fmla="*/ 2094952 h 8402012"/>
              <a:gd name="connsiteX5764" fmla="*/ 17968335 w 21052571"/>
              <a:gd name="connsiteY5764" fmla="*/ 2094952 h 8402012"/>
              <a:gd name="connsiteX5765" fmla="*/ 17805763 w 21052571"/>
              <a:gd name="connsiteY5765" fmla="*/ 2022153 h 8402012"/>
              <a:gd name="connsiteX5766" fmla="*/ 17658527 w 21052571"/>
              <a:gd name="connsiteY5766" fmla="*/ 1957674 h 8402012"/>
              <a:gd name="connsiteX5767" fmla="*/ 17511287 w 21052571"/>
              <a:gd name="connsiteY5767" fmla="*/ 1970570 h 8402012"/>
              <a:gd name="connsiteX5768" fmla="*/ 17934731 w 21052571"/>
              <a:gd name="connsiteY5768" fmla="*/ 2156485 h 8402012"/>
              <a:gd name="connsiteX5769" fmla="*/ 18127107 w 21052571"/>
              <a:gd name="connsiteY5769" fmla="*/ 2253207 h 8402012"/>
              <a:gd name="connsiteX5770" fmla="*/ 18165795 w 21052571"/>
              <a:gd name="connsiteY5770" fmla="*/ 2285443 h 8402012"/>
              <a:gd name="connsiteX5771" fmla="*/ 18127107 w 21052571"/>
              <a:gd name="connsiteY5771" fmla="*/ 2337027 h 8402012"/>
              <a:gd name="connsiteX5772" fmla="*/ 18185143 w 21052571"/>
              <a:gd name="connsiteY5772" fmla="*/ 2361740 h 8402012"/>
              <a:gd name="connsiteX5773" fmla="*/ 18191591 w 21052571"/>
              <a:gd name="connsiteY5773" fmla="*/ 2304791 h 8402012"/>
              <a:gd name="connsiteX5774" fmla="*/ 18242103 w 21052571"/>
              <a:gd name="connsiteY5774" fmla="*/ 2291889 h 8402012"/>
              <a:gd name="connsiteX5775" fmla="*/ 18238071 w 21052571"/>
              <a:gd name="connsiteY5775" fmla="*/ 2335818 h 8402012"/>
              <a:gd name="connsiteX5776" fmla="*/ 18239139 w 21052571"/>
              <a:gd name="connsiteY5776" fmla="*/ 2336553 h 8402012"/>
              <a:gd name="connsiteX5777" fmla="*/ 18245035 w 21052571"/>
              <a:gd name="connsiteY5777" fmla="*/ 2322465 h 8402012"/>
              <a:gd name="connsiteX5778" fmla="*/ 18247403 w 21052571"/>
              <a:gd name="connsiteY5778" fmla="*/ 2338518 h 8402012"/>
              <a:gd name="connsiteX5779" fmla="*/ 18246903 w 21052571"/>
              <a:gd name="connsiteY5779" fmla="*/ 2341904 h 8402012"/>
              <a:gd name="connsiteX5780" fmla="*/ 18267895 w 21052571"/>
              <a:gd name="connsiteY5780" fmla="*/ 2356369 h 8402012"/>
              <a:gd name="connsiteX5781" fmla="*/ 18306587 w 21052571"/>
              <a:gd name="connsiteY5781" fmla="*/ 2343474 h 8402012"/>
              <a:gd name="connsiteX5782" fmla="*/ 18351723 w 21052571"/>
              <a:gd name="connsiteY5782" fmla="*/ 2356369 h 8402012"/>
              <a:gd name="connsiteX5783" fmla="*/ 18300139 w 21052571"/>
              <a:gd name="connsiteY5783" fmla="*/ 2413338 h 8402012"/>
              <a:gd name="connsiteX5784" fmla="*/ 18371071 w 21052571"/>
              <a:gd name="connsiteY5784" fmla="*/ 2477804 h 8402012"/>
              <a:gd name="connsiteX5785" fmla="*/ 18293691 w 21052571"/>
              <a:gd name="connsiteY5785" fmla="*/ 2458463 h 8402012"/>
              <a:gd name="connsiteX5786" fmla="*/ 18204487 w 21052571"/>
              <a:gd name="connsiteY5786" fmla="*/ 2413338 h 8402012"/>
              <a:gd name="connsiteX5787" fmla="*/ 18005663 w 21052571"/>
              <a:gd name="connsiteY5787" fmla="*/ 2311236 h 8402012"/>
              <a:gd name="connsiteX5788" fmla="*/ 17838007 w 21052571"/>
              <a:gd name="connsiteY5788" fmla="*/ 2220961 h 8402012"/>
              <a:gd name="connsiteX5789" fmla="*/ 17652079 w 21052571"/>
              <a:gd name="connsiteY5789" fmla="*/ 2162932 h 8402012"/>
              <a:gd name="connsiteX5790" fmla="*/ 16811639 w 21052571"/>
              <a:gd name="connsiteY5790" fmla="*/ 1894269 h 8402012"/>
              <a:gd name="connsiteX5791" fmla="*/ 16055030 w 21052571"/>
              <a:gd name="connsiteY5791" fmla="*/ 1663219 h 8402012"/>
              <a:gd name="connsiteX5792" fmla="*/ 15683176 w 21052571"/>
              <a:gd name="connsiteY5792" fmla="*/ 1560052 h 8402012"/>
              <a:gd name="connsiteX5793" fmla="*/ 15503696 w 21052571"/>
              <a:gd name="connsiteY5793" fmla="*/ 1503096 h 8402012"/>
              <a:gd name="connsiteX5794" fmla="*/ 15355384 w 21052571"/>
              <a:gd name="connsiteY5794" fmla="*/ 1451512 h 8402012"/>
              <a:gd name="connsiteX5795" fmla="*/ 15201698 w 21052571"/>
              <a:gd name="connsiteY5795" fmla="*/ 1432169 h 8402012"/>
              <a:gd name="connsiteX5796" fmla="*/ 15035114 w 21052571"/>
              <a:gd name="connsiteY5796" fmla="*/ 1380585 h 8402012"/>
              <a:gd name="connsiteX5797" fmla="*/ 14682604 w 21052571"/>
              <a:gd name="connsiteY5797" fmla="*/ 1335450 h 8402012"/>
              <a:gd name="connsiteX5798" fmla="*/ 14393503 w 21052571"/>
              <a:gd name="connsiteY5798" fmla="*/ 1322555 h 8402012"/>
              <a:gd name="connsiteX5799" fmla="*/ 14553637 w 21052571"/>
              <a:gd name="connsiteY5799" fmla="*/ 1322555 h 8402012"/>
              <a:gd name="connsiteX5800" fmla="*/ 14578113 w 21052571"/>
              <a:gd name="connsiteY5800" fmla="*/ 1332752 h 8402012"/>
              <a:gd name="connsiteX5801" fmla="*/ 14574370 w 21052571"/>
              <a:gd name="connsiteY5801" fmla="*/ 1320307 h 8402012"/>
              <a:gd name="connsiteX5802" fmla="*/ 14592332 w 21052571"/>
              <a:gd name="connsiteY5802" fmla="*/ 1320307 h 8402012"/>
              <a:gd name="connsiteX5803" fmla="*/ 14583496 w 21052571"/>
              <a:gd name="connsiteY5803" fmla="*/ 1334995 h 8402012"/>
              <a:gd name="connsiteX5804" fmla="*/ 14621345 w 21052571"/>
              <a:gd name="connsiteY5804" fmla="*/ 1350764 h 8402012"/>
              <a:gd name="connsiteX5805" fmla="*/ 14689053 w 21052571"/>
              <a:gd name="connsiteY5805" fmla="*/ 1374138 h 8402012"/>
              <a:gd name="connsiteX5806" fmla="*/ 15009322 w 21052571"/>
              <a:gd name="connsiteY5806" fmla="*/ 1457960 h 8402012"/>
              <a:gd name="connsiteX5807" fmla="*/ 15644486 w 21052571"/>
              <a:gd name="connsiteY5807" fmla="*/ 1637427 h 8402012"/>
              <a:gd name="connsiteX5808" fmla="*/ 16273202 w 21052571"/>
              <a:gd name="connsiteY5808" fmla="*/ 1823342 h 8402012"/>
              <a:gd name="connsiteX5809" fmla="*/ 16599918 w 21052571"/>
              <a:gd name="connsiteY5809" fmla="*/ 1920063 h 8402012"/>
              <a:gd name="connsiteX5810" fmla="*/ 16741782 w 21052571"/>
              <a:gd name="connsiteY5810" fmla="*/ 1957674 h 8402012"/>
              <a:gd name="connsiteX5811" fmla="*/ 16767576 w 21052571"/>
              <a:gd name="connsiteY5811" fmla="*/ 2060841 h 8402012"/>
              <a:gd name="connsiteX5812" fmla="*/ 16811639 w 21052571"/>
              <a:gd name="connsiteY5812" fmla="*/ 2060841 h 8402012"/>
              <a:gd name="connsiteX5813" fmla="*/ 16818087 w 21052571"/>
              <a:gd name="connsiteY5813" fmla="*/ 2093081 h 8402012"/>
              <a:gd name="connsiteX5814" fmla="*/ 16696644 w 21052571"/>
              <a:gd name="connsiteY5814" fmla="*/ 2060841 h 8402012"/>
              <a:gd name="connsiteX5815" fmla="*/ 16350582 w 21052571"/>
              <a:gd name="connsiteY5815" fmla="*/ 1957674 h 8402012"/>
              <a:gd name="connsiteX5816" fmla="*/ 15657382 w 21052571"/>
              <a:gd name="connsiteY5816" fmla="*/ 1816895 h 8402012"/>
              <a:gd name="connsiteX5817" fmla="*/ 15644486 w 21052571"/>
              <a:gd name="connsiteY5817" fmla="*/ 1874926 h 8402012"/>
              <a:gd name="connsiteX5818" fmla="*/ 15599346 w 21052571"/>
              <a:gd name="connsiteY5818" fmla="*/ 1797550 h 8402012"/>
              <a:gd name="connsiteX5819" fmla="*/ 15542386 w 21052571"/>
              <a:gd name="connsiteY5819" fmla="*/ 1784655 h 8402012"/>
              <a:gd name="connsiteX5820" fmla="*/ 15368280 w 21052571"/>
              <a:gd name="connsiteY5820" fmla="*/ 1771759 h 8402012"/>
              <a:gd name="connsiteX5821" fmla="*/ 15035114 w 21052571"/>
              <a:gd name="connsiteY5821" fmla="*/ 1727698 h 8402012"/>
              <a:gd name="connsiteX5822" fmla="*/ 14354813 w 21052571"/>
              <a:gd name="connsiteY5822" fmla="*/ 1598740 h 8402012"/>
              <a:gd name="connsiteX5823" fmla="*/ 14259162 w 21052571"/>
              <a:gd name="connsiteY5823" fmla="*/ 1708354 h 8402012"/>
              <a:gd name="connsiteX5824" fmla="*/ 14445090 w 21052571"/>
              <a:gd name="connsiteY5824" fmla="*/ 1752415 h 8402012"/>
              <a:gd name="connsiteX5825" fmla="*/ 14509573 w 21052571"/>
              <a:gd name="connsiteY5825" fmla="*/ 1758863 h 8402012"/>
              <a:gd name="connsiteX5826" fmla="*/ 14534292 w 21052571"/>
              <a:gd name="connsiteY5826" fmla="*/ 1701906 h 8402012"/>
              <a:gd name="connsiteX5827" fmla="*/ 14689053 w 21052571"/>
              <a:gd name="connsiteY5827" fmla="*/ 1740594 h 8402012"/>
              <a:gd name="connsiteX5828" fmla="*/ 14778255 w 21052571"/>
              <a:gd name="connsiteY5828" fmla="*/ 1778207 h 8402012"/>
              <a:gd name="connsiteX5829" fmla="*/ 14804049 w 21052571"/>
              <a:gd name="connsiteY5829" fmla="*/ 1727698 h 8402012"/>
              <a:gd name="connsiteX5830" fmla="*/ 15240388 w 21052571"/>
              <a:gd name="connsiteY5830" fmla="*/ 1862030 h 8402012"/>
              <a:gd name="connsiteX5831" fmla="*/ 15374730 w 21052571"/>
              <a:gd name="connsiteY5831" fmla="*/ 1855581 h 8402012"/>
              <a:gd name="connsiteX5832" fmla="*/ 15432764 w 21052571"/>
              <a:gd name="connsiteY5832" fmla="*/ 1849134 h 8402012"/>
              <a:gd name="connsiteX5833" fmla="*/ 15471454 w 21052571"/>
              <a:gd name="connsiteY5833" fmla="*/ 1881373 h 8402012"/>
              <a:gd name="connsiteX5834" fmla="*/ 15586450 w 21052571"/>
              <a:gd name="connsiteY5834" fmla="*/ 1887821 h 8402012"/>
              <a:gd name="connsiteX5835" fmla="*/ 15663830 w 21052571"/>
              <a:gd name="connsiteY5835" fmla="*/ 1874926 h 8402012"/>
              <a:gd name="connsiteX5836" fmla="*/ 15676726 w 21052571"/>
              <a:gd name="connsiteY5836" fmla="*/ 1938330 h 8402012"/>
              <a:gd name="connsiteX5837" fmla="*/ 15702522 w 21052571"/>
              <a:gd name="connsiteY5837" fmla="*/ 1945853 h 8402012"/>
              <a:gd name="connsiteX5838" fmla="*/ 15778826 w 21052571"/>
              <a:gd name="connsiteY5838" fmla="*/ 1964122 h 8402012"/>
              <a:gd name="connsiteX5839" fmla="*/ 15901346 w 21052571"/>
              <a:gd name="connsiteY5839" fmla="*/ 2015705 h 8402012"/>
              <a:gd name="connsiteX5840" fmla="*/ 15573554 w 21052571"/>
              <a:gd name="connsiteY5840" fmla="*/ 1977018 h 8402012"/>
              <a:gd name="connsiteX5841" fmla="*/ 15439212 w 21052571"/>
              <a:gd name="connsiteY5841" fmla="*/ 1964122 h 8402012"/>
              <a:gd name="connsiteX5842" fmla="*/ 15435056 w 21052571"/>
              <a:gd name="connsiteY5842" fmla="*/ 1958224 h 8402012"/>
              <a:gd name="connsiteX5843" fmla="*/ 15436004 w 21052571"/>
              <a:gd name="connsiteY5843" fmla="*/ 1965833 h 8402012"/>
              <a:gd name="connsiteX5844" fmla="*/ 15432090 w 21052571"/>
              <a:gd name="connsiteY5844" fmla="*/ 1964842 h 8402012"/>
              <a:gd name="connsiteX5845" fmla="*/ 15436004 w 21052571"/>
              <a:gd name="connsiteY5845" fmla="*/ 1970714 h 8402012"/>
              <a:gd name="connsiteX5846" fmla="*/ 15418042 w 21052571"/>
              <a:gd name="connsiteY5846" fmla="*/ 1970714 h 8402012"/>
              <a:gd name="connsiteX5847" fmla="*/ 15423422 w 21052571"/>
              <a:gd name="connsiteY5847" fmla="*/ 1962646 h 8402012"/>
              <a:gd name="connsiteX5848" fmla="*/ 15422532 w 21052571"/>
              <a:gd name="connsiteY5848" fmla="*/ 1962421 h 8402012"/>
              <a:gd name="connsiteX5849" fmla="*/ 15419164 w 21052571"/>
              <a:gd name="connsiteY5849" fmla="*/ 1954316 h 8402012"/>
              <a:gd name="connsiteX5850" fmla="*/ 15418200 w 21052571"/>
              <a:gd name="connsiteY5850" fmla="*/ 1940768 h 8402012"/>
              <a:gd name="connsiteX5851" fmla="*/ 15413418 w 21052571"/>
              <a:gd name="connsiteY5851" fmla="*/ 1945853 h 8402012"/>
              <a:gd name="connsiteX5852" fmla="*/ 15374730 w 21052571"/>
              <a:gd name="connsiteY5852" fmla="*/ 1957674 h 8402012"/>
              <a:gd name="connsiteX5853" fmla="*/ 15285526 w 21052571"/>
              <a:gd name="connsiteY5853" fmla="*/ 1951226 h 8402012"/>
              <a:gd name="connsiteX5854" fmla="*/ 15259734 w 21052571"/>
              <a:gd name="connsiteY5854" fmla="*/ 1894269 h 8402012"/>
              <a:gd name="connsiteX5855" fmla="*/ 15221042 w 21052571"/>
              <a:gd name="connsiteY5855" fmla="*/ 1868478 h 8402012"/>
              <a:gd name="connsiteX5856" fmla="*/ 15163008 w 21052571"/>
              <a:gd name="connsiteY5856" fmla="*/ 1907166 h 8402012"/>
              <a:gd name="connsiteX5857" fmla="*/ 15221042 w 21052571"/>
              <a:gd name="connsiteY5857" fmla="*/ 1938330 h 8402012"/>
              <a:gd name="connsiteX5858" fmla="*/ 14194678 w 21052571"/>
              <a:gd name="connsiteY5858" fmla="*/ 1791103 h 8402012"/>
              <a:gd name="connsiteX5859" fmla="*/ 14233368 w 21052571"/>
              <a:gd name="connsiteY5859" fmla="*/ 1714803 h 8402012"/>
              <a:gd name="connsiteX5860" fmla="*/ 13803477 w 21052571"/>
              <a:gd name="connsiteY5860" fmla="*/ 1663219 h 8402012"/>
              <a:gd name="connsiteX5861" fmla="*/ 13848616 w 21052571"/>
              <a:gd name="connsiteY5861" fmla="*/ 1598740 h 8402012"/>
              <a:gd name="connsiteX5862" fmla="*/ 13738994 w 21052571"/>
              <a:gd name="connsiteY5862" fmla="*/ 1598740 h 8402012"/>
              <a:gd name="connsiteX5863" fmla="*/ 13719649 w 21052571"/>
              <a:gd name="connsiteY5863" fmla="*/ 1535335 h 8402012"/>
              <a:gd name="connsiteX5864" fmla="*/ 13643343 w 21052571"/>
              <a:gd name="connsiteY5864" fmla="*/ 1496648 h 8402012"/>
              <a:gd name="connsiteX5865" fmla="*/ 13603847 w 21052571"/>
              <a:gd name="connsiteY5865" fmla="*/ 1470856 h 8402012"/>
              <a:gd name="connsiteX5866" fmla="*/ 13600816 w 21052571"/>
              <a:gd name="connsiteY5866" fmla="*/ 1469093 h 8402012"/>
              <a:gd name="connsiteX5867" fmla="*/ 13603909 w 21052571"/>
              <a:gd name="connsiteY5867" fmla="*/ 1483018 h 8402012"/>
              <a:gd name="connsiteX5868" fmla="*/ 13593245 w 21052571"/>
              <a:gd name="connsiteY5868" fmla="*/ 1477398 h 8402012"/>
              <a:gd name="connsiteX5869" fmla="*/ 13596527 w 21052571"/>
              <a:gd name="connsiteY5869" fmla="*/ 1468569 h 8402012"/>
              <a:gd name="connsiteX5870" fmla="*/ 13597619 w 21052571"/>
              <a:gd name="connsiteY5870" fmla="*/ 1467233 h 8402012"/>
              <a:gd name="connsiteX5871" fmla="*/ 13559514 w 21052571"/>
              <a:gd name="connsiteY5871" fmla="*/ 1445064 h 8402012"/>
              <a:gd name="connsiteX5872" fmla="*/ 13572411 w 21052571"/>
              <a:gd name="connsiteY5872" fmla="*/ 1477304 h 8402012"/>
              <a:gd name="connsiteX5873" fmla="*/ 13598205 w 21052571"/>
              <a:gd name="connsiteY5873" fmla="*/ 1483753 h 8402012"/>
              <a:gd name="connsiteX5874" fmla="*/ 13598205 w 21052571"/>
              <a:gd name="connsiteY5874" fmla="*/ 1540708 h 8402012"/>
              <a:gd name="connsiteX5875" fmla="*/ 13302654 w 21052571"/>
              <a:gd name="connsiteY5875" fmla="*/ 1509543 h 8402012"/>
              <a:gd name="connsiteX5876" fmla="*/ 13520824 w 21052571"/>
              <a:gd name="connsiteY5876" fmla="*/ 1477304 h 8402012"/>
              <a:gd name="connsiteX5877" fmla="*/ 13540169 w 21052571"/>
              <a:gd name="connsiteY5877" fmla="*/ 1412826 h 8402012"/>
              <a:gd name="connsiteX5878" fmla="*/ 13591756 w 21052571"/>
              <a:gd name="connsiteY5878" fmla="*/ 1419273 h 8402012"/>
              <a:gd name="connsiteX5879" fmla="*/ 13656240 w 21052571"/>
              <a:gd name="connsiteY5879" fmla="*/ 1387034 h 8402012"/>
              <a:gd name="connsiteX5880" fmla="*/ 13200555 w 21052571"/>
              <a:gd name="connsiteY5880" fmla="*/ 1374138 h 8402012"/>
              <a:gd name="connsiteX5881" fmla="*/ 12777113 w 21052571"/>
              <a:gd name="connsiteY5881" fmla="*/ 1477304 h 8402012"/>
              <a:gd name="connsiteX5882" fmla="*/ 12898557 w 21052571"/>
              <a:gd name="connsiteY5882" fmla="*/ 1509543 h 8402012"/>
              <a:gd name="connsiteX5883" fmla="*/ 12892109 w 21052571"/>
              <a:gd name="connsiteY5883" fmla="*/ 1572949 h 8402012"/>
              <a:gd name="connsiteX5884" fmla="*/ 12848045 w 21052571"/>
              <a:gd name="connsiteY5884" fmla="*/ 1579396 h 8402012"/>
              <a:gd name="connsiteX5885" fmla="*/ 12898557 w 21052571"/>
              <a:gd name="connsiteY5885" fmla="*/ 1669667 h 8402012"/>
              <a:gd name="connsiteX5886" fmla="*/ 12822251 w 21052571"/>
              <a:gd name="connsiteY5886" fmla="*/ 1689010 h 8402012"/>
              <a:gd name="connsiteX5887" fmla="*/ 12744871 w 21052571"/>
              <a:gd name="connsiteY5887" fmla="*/ 1727698 h 8402012"/>
              <a:gd name="connsiteX5888" fmla="*/ 12629875 w 21052571"/>
              <a:gd name="connsiteY5888" fmla="*/ 1740594 h 8402012"/>
              <a:gd name="connsiteX5889" fmla="*/ 12526701 w 21052571"/>
              <a:gd name="connsiteY5889" fmla="*/ 1745967 h 8402012"/>
              <a:gd name="connsiteX5890" fmla="*/ 12302083 w 21052571"/>
              <a:gd name="connsiteY5890" fmla="*/ 1778207 h 8402012"/>
              <a:gd name="connsiteX5891" fmla="*/ 12077465 w 21052571"/>
              <a:gd name="connsiteY5891" fmla="*/ 1816895 h 8402012"/>
              <a:gd name="connsiteX5892" fmla="*/ 11988263 w 21052571"/>
              <a:gd name="connsiteY5892" fmla="*/ 1849134 h 8402012"/>
              <a:gd name="connsiteX5893" fmla="*/ 11897986 w 21052571"/>
              <a:gd name="connsiteY5893" fmla="*/ 1862030 h 8402012"/>
              <a:gd name="connsiteX5894" fmla="*/ 11699161 w 21052571"/>
              <a:gd name="connsiteY5894" fmla="*/ 1920063 h 8402012"/>
              <a:gd name="connsiteX5895" fmla="*/ 11635752 w 21052571"/>
              <a:gd name="connsiteY5895" fmla="*/ 1920063 h 8402012"/>
              <a:gd name="connsiteX5896" fmla="*/ 11635483 w 21052571"/>
              <a:gd name="connsiteY5896" fmla="*/ 1919987 h 8402012"/>
              <a:gd name="connsiteX5897" fmla="*/ 11616508 w 21052571"/>
              <a:gd name="connsiteY5897" fmla="*/ 1914622 h 8402012"/>
              <a:gd name="connsiteX5898" fmla="*/ 11564820 w 21052571"/>
              <a:gd name="connsiteY5898" fmla="*/ 1920063 h 8402012"/>
              <a:gd name="connsiteX5899" fmla="*/ 11692713 w 21052571"/>
              <a:gd name="connsiteY5899" fmla="*/ 1989913 h 8402012"/>
              <a:gd name="connsiteX5900" fmla="*/ 11019934 w 21052571"/>
              <a:gd name="connsiteY5900" fmla="*/ 2195172 h 8402012"/>
              <a:gd name="connsiteX5901" fmla="*/ 10692142 w 21052571"/>
              <a:gd name="connsiteY5901" fmla="*/ 2311236 h 8402012"/>
              <a:gd name="connsiteX5902" fmla="*/ 10538456 w 21052571"/>
              <a:gd name="connsiteY5902" fmla="*/ 2393980 h 8402012"/>
              <a:gd name="connsiteX5903" fmla="*/ 10468598 w 21052571"/>
              <a:gd name="connsiteY5903" fmla="*/ 2406870 h 8402012"/>
              <a:gd name="connsiteX5904" fmla="*/ 10449253 w 21052571"/>
              <a:gd name="connsiteY5904" fmla="*/ 2464911 h 8402012"/>
              <a:gd name="connsiteX5905" fmla="*/ 11070446 w 21052571"/>
              <a:gd name="connsiteY5905" fmla="*/ 2246753 h 8402012"/>
              <a:gd name="connsiteX5906" fmla="*/ 11070446 w 21052571"/>
              <a:gd name="connsiteY5906" fmla="*/ 2311236 h 8402012"/>
              <a:gd name="connsiteX5907" fmla="*/ 11545475 w 21052571"/>
              <a:gd name="connsiteY5907" fmla="*/ 2169380 h 8402012"/>
              <a:gd name="connsiteX5908" fmla="*/ 11763645 w 21052571"/>
              <a:gd name="connsiteY5908" fmla="*/ 2156485 h 8402012"/>
              <a:gd name="connsiteX5909" fmla="*/ 11815232 w 21052571"/>
              <a:gd name="connsiteY5909" fmla="*/ 2125320 h 8402012"/>
              <a:gd name="connsiteX5910" fmla="*/ 11846399 w 21052571"/>
              <a:gd name="connsiteY5910" fmla="*/ 2080184 h 8402012"/>
              <a:gd name="connsiteX5911" fmla="*/ 11943124 w 21052571"/>
              <a:gd name="connsiteY5911" fmla="*/ 2099528 h 8402012"/>
              <a:gd name="connsiteX5912" fmla="*/ 11968918 w 21052571"/>
              <a:gd name="connsiteY5912" fmla="*/ 2125320 h 8402012"/>
              <a:gd name="connsiteX5913" fmla="*/ 12026953 w 21052571"/>
              <a:gd name="connsiteY5913" fmla="*/ 2125320 h 8402012"/>
              <a:gd name="connsiteX5914" fmla="*/ 12033401 w 21052571"/>
              <a:gd name="connsiteY5914" fmla="*/ 2099528 h 8402012"/>
              <a:gd name="connsiteX5915" fmla="*/ 12058120 w 21052571"/>
              <a:gd name="connsiteY5915" fmla="*/ 2086632 h 8402012"/>
              <a:gd name="connsiteX5916" fmla="*/ 12116155 w 21052571"/>
              <a:gd name="connsiteY5916" fmla="*/ 2086632 h 8402012"/>
              <a:gd name="connsiteX5917" fmla="*/ 12212881 w 21052571"/>
              <a:gd name="connsiteY5917" fmla="*/ 2035049 h 8402012"/>
              <a:gd name="connsiteX5918" fmla="*/ 12135501 w 21052571"/>
              <a:gd name="connsiteY5918" fmla="*/ 1907166 h 8402012"/>
              <a:gd name="connsiteX5919" fmla="*/ 12129052 w 21052571"/>
              <a:gd name="connsiteY5919" fmla="*/ 1849134 h 8402012"/>
              <a:gd name="connsiteX5920" fmla="*/ 12431051 w 21052571"/>
              <a:gd name="connsiteY5920" fmla="*/ 1829790 h 8402012"/>
              <a:gd name="connsiteX5921" fmla="*/ 12276290 w 21052571"/>
              <a:gd name="connsiteY5921" fmla="*/ 1868478 h 8402012"/>
              <a:gd name="connsiteX5922" fmla="*/ 12353670 w 21052571"/>
              <a:gd name="connsiteY5922" fmla="*/ 1920063 h 8402012"/>
              <a:gd name="connsiteX5923" fmla="*/ 12276290 w 21052571"/>
              <a:gd name="connsiteY5923" fmla="*/ 1983465 h 8402012"/>
              <a:gd name="connsiteX5924" fmla="*/ 12327877 w 21052571"/>
              <a:gd name="connsiteY5924" fmla="*/ 2041497 h 8402012"/>
              <a:gd name="connsiteX5925" fmla="*/ 12623427 w 21052571"/>
              <a:gd name="connsiteY5925" fmla="*/ 2002809 h 8402012"/>
              <a:gd name="connsiteX5926" fmla="*/ 12802906 w 21052571"/>
              <a:gd name="connsiteY5926" fmla="*/ 1989913 h 8402012"/>
              <a:gd name="connsiteX5927" fmla="*/ 13001731 w 21052571"/>
              <a:gd name="connsiteY5927" fmla="*/ 1977018 h 8402012"/>
              <a:gd name="connsiteX5928" fmla="*/ 13103830 w 21052571"/>
              <a:gd name="connsiteY5928" fmla="*/ 1977018 h 8402012"/>
              <a:gd name="connsiteX5929" fmla="*/ 13168314 w 21052571"/>
              <a:gd name="connsiteY5929" fmla="*/ 1970570 h 8402012"/>
              <a:gd name="connsiteX5930" fmla="*/ 13174762 w 21052571"/>
              <a:gd name="connsiteY5930" fmla="*/ 2002809 h 8402012"/>
              <a:gd name="connsiteX5931" fmla="*/ 13123175 w 21052571"/>
              <a:gd name="connsiteY5931" fmla="*/ 2002809 h 8402012"/>
              <a:gd name="connsiteX5932" fmla="*/ 13213452 w 21052571"/>
              <a:gd name="connsiteY5932" fmla="*/ 2054393 h 8402012"/>
              <a:gd name="connsiteX5933" fmla="*/ 13252142 w 21052571"/>
              <a:gd name="connsiteY5933" fmla="*/ 2073737 h 8402012"/>
              <a:gd name="connsiteX5934" fmla="*/ 13309103 w 21052571"/>
              <a:gd name="connsiteY5934" fmla="*/ 2086632 h 8402012"/>
              <a:gd name="connsiteX5935" fmla="*/ 13399380 w 21052571"/>
              <a:gd name="connsiteY5935" fmla="*/ 2067288 h 8402012"/>
              <a:gd name="connsiteX5936" fmla="*/ 13470312 w 21052571"/>
              <a:gd name="connsiteY5936" fmla="*/ 2054393 h 8402012"/>
              <a:gd name="connsiteX5937" fmla="*/ 13617550 w 21052571"/>
              <a:gd name="connsiteY5937" fmla="*/ 2035049 h 8402012"/>
              <a:gd name="connsiteX5938" fmla="*/ 13572411 w 21052571"/>
              <a:gd name="connsiteY5938" fmla="*/ 1970570 h 8402012"/>
              <a:gd name="connsiteX5939" fmla="*/ 13675585 w 21052571"/>
              <a:gd name="connsiteY5939" fmla="*/ 1983465 h 8402012"/>
              <a:gd name="connsiteX5940" fmla="*/ 13636895 w 21052571"/>
              <a:gd name="connsiteY5940" fmla="*/ 2015705 h 8402012"/>
              <a:gd name="connsiteX5941" fmla="*/ 13675585 w 21052571"/>
              <a:gd name="connsiteY5941" fmla="*/ 2060841 h 8402012"/>
              <a:gd name="connsiteX5942" fmla="*/ 13713200 w 21052571"/>
              <a:gd name="connsiteY5942" fmla="*/ 2035049 h 8402012"/>
              <a:gd name="connsiteX5943" fmla="*/ 13751891 w 21052571"/>
              <a:gd name="connsiteY5943" fmla="*/ 2060841 h 8402012"/>
              <a:gd name="connsiteX5944" fmla="*/ 13797029 w 21052571"/>
              <a:gd name="connsiteY5944" fmla="*/ 2067288 h 8402012"/>
              <a:gd name="connsiteX5945" fmla="*/ 13777684 w 21052571"/>
              <a:gd name="connsiteY5945" fmla="*/ 2093081 h 8402012"/>
              <a:gd name="connsiteX5946" fmla="*/ 13680959 w 21052571"/>
              <a:gd name="connsiteY5946" fmla="*/ 2099528 h 8402012"/>
              <a:gd name="connsiteX5947" fmla="*/ 13444518 w 21052571"/>
              <a:gd name="connsiteY5947" fmla="*/ 2112430 h 8402012"/>
              <a:gd name="connsiteX5948" fmla="*/ 13328448 w 21052571"/>
              <a:gd name="connsiteY5948" fmla="*/ 2118874 h 8402012"/>
              <a:gd name="connsiteX5949" fmla="*/ 13239246 w 21052571"/>
              <a:gd name="connsiteY5949" fmla="*/ 2151111 h 8402012"/>
              <a:gd name="connsiteX5950" fmla="*/ 13322000 w 21052571"/>
              <a:gd name="connsiteY5950" fmla="*/ 2195172 h 8402012"/>
              <a:gd name="connsiteX5951" fmla="*/ 13284384 w 21052571"/>
              <a:gd name="connsiteY5951" fmla="*/ 2220961 h 8402012"/>
              <a:gd name="connsiteX5952" fmla="*/ 13207004 w 21052571"/>
              <a:gd name="connsiteY5952" fmla="*/ 2220961 h 8402012"/>
              <a:gd name="connsiteX5953" fmla="*/ 13181210 w 21052571"/>
              <a:gd name="connsiteY5953" fmla="*/ 2151111 h 8402012"/>
              <a:gd name="connsiteX5954" fmla="*/ 12859867 w 21052571"/>
              <a:gd name="connsiteY5954" fmla="*/ 2188728 h 8402012"/>
              <a:gd name="connsiteX5955" fmla="*/ 12693284 w 21052571"/>
              <a:gd name="connsiteY5955" fmla="*/ 2208069 h 8402012"/>
              <a:gd name="connsiteX5956" fmla="*/ 12597633 w 21052571"/>
              <a:gd name="connsiteY5956" fmla="*/ 2240307 h 8402012"/>
              <a:gd name="connsiteX5957" fmla="*/ 12591185 w 21052571"/>
              <a:gd name="connsiteY5957" fmla="*/ 2311236 h 8402012"/>
              <a:gd name="connsiteX5958" fmla="*/ 12546046 w 21052571"/>
              <a:gd name="connsiteY5958" fmla="*/ 2324131 h 8402012"/>
              <a:gd name="connsiteX5959" fmla="*/ 12385912 w 21052571"/>
              <a:gd name="connsiteY5959" fmla="*/ 2343474 h 8402012"/>
              <a:gd name="connsiteX5960" fmla="*/ 12071017 w 21052571"/>
              <a:gd name="connsiteY5960" fmla="*/ 2406870 h 8402012"/>
              <a:gd name="connsiteX5961" fmla="*/ 11430479 w 21052571"/>
              <a:gd name="connsiteY5961" fmla="*/ 2561628 h 8402012"/>
              <a:gd name="connsiteX5962" fmla="*/ 11141378 w 21052571"/>
              <a:gd name="connsiteY5962" fmla="*/ 2618587 h 8402012"/>
              <a:gd name="connsiteX5963" fmla="*/ 11089791 w 21052571"/>
              <a:gd name="connsiteY5963" fmla="*/ 2631480 h 8402012"/>
              <a:gd name="connsiteX5964" fmla="*/ 11070446 w 21052571"/>
              <a:gd name="connsiteY5964" fmla="*/ 2689511 h 8402012"/>
              <a:gd name="connsiteX5965" fmla="*/ 10961898 w 21052571"/>
              <a:gd name="connsiteY5965" fmla="*/ 2676615 h 8402012"/>
              <a:gd name="connsiteX5966" fmla="*/ 10961898 w 21052571"/>
              <a:gd name="connsiteY5966" fmla="*/ 2741094 h 8402012"/>
              <a:gd name="connsiteX5967" fmla="*/ 10750177 w 21052571"/>
              <a:gd name="connsiteY5967" fmla="*/ 2785149 h 8402012"/>
              <a:gd name="connsiteX5968" fmla="*/ 10916760 w 21052571"/>
              <a:gd name="connsiteY5968" fmla="*/ 2752914 h 8402012"/>
              <a:gd name="connsiteX5969" fmla="*/ 11070446 w 21052571"/>
              <a:gd name="connsiteY5969" fmla="*/ 2715302 h 8402012"/>
              <a:gd name="connsiteX5970" fmla="*/ 11398238 w 21052571"/>
              <a:gd name="connsiteY5970" fmla="*/ 2650824 h 8402012"/>
              <a:gd name="connsiteX5971" fmla="*/ 12071017 w 21052571"/>
              <a:gd name="connsiteY5971" fmla="*/ 2497149 h 8402012"/>
              <a:gd name="connsiteX5972" fmla="*/ 12090362 w 21052571"/>
              <a:gd name="connsiteY5972" fmla="*/ 2554106 h 8402012"/>
              <a:gd name="connsiteX5973" fmla="*/ 12090362 w 21052571"/>
              <a:gd name="connsiteY5973" fmla="*/ 2497149 h 8402012"/>
              <a:gd name="connsiteX5974" fmla="*/ 12135501 w 21052571"/>
              <a:gd name="connsiteY5974" fmla="*/ 2484256 h 8402012"/>
              <a:gd name="connsiteX5975" fmla="*/ 12206433 w 21052571"/>
              <a:gd name="connsiteY5975" fmla="*/ 2477804 h 8402012"/>
              <a:gd name="connsiteX5976" fmla="*/ 12187087 w 21052571"/>
              <a:gd name="connsiteY5976" fmla="*/ 2510046 h 8402012"/>
              <a:gd name="connsiteX5977" fmla="*/ 12219329 w 21052571"/>
              <a:gd name="connsiteY5977" fmla="*/ 2522941 h 8402012"/>
              <a:gd name="connsiteX5978" fmla="*/ 12340773 w 21052571"/>
              <a:gd name="connsiteY5978" fmla="*/ 2432672 h 8402012"/>
              <a:gd name="connsiteX5979" fmla="*/ 12565391 w 21052571"/>
              <a:gd name="connsiteY5979" fmla="*/ 2387533 h 8402012"/>
              <a:gd name="connsiteX5980" fmla="*/ 12654594 w 21052571"/>
              <a:gd name="connsiteY5980" fmla="*/ 2374638 h 8402012"/>
              <a:gd name="connsiteX5981" fmla="*/ 12719078 w 21052571"/>
              <a:gd name="connsiteY5981" fmla="*/ 2400427 h 8402012"/>
              <a:gd name="connsiteX5982" fmla="*/ 12950144 w 21052571"/>
              <a:gd name="connsiteY5982" fmla="*/ 2374638 h 8402012"/>
              <a:gd name="connsiteX5983" fmla="*/ 13880858 w 21052571"/>
              <a:gd name="connsiteY5983" fmla="*/ 2337027 h 8402012"/>
              <a:gd name="connsiteX5984" fmla="*/ 13803477 w 21052571"/>
              <a:gd name="connsiteY5984" fmla="*/ 2348847 h 8402012"/>
              <a:gd name="connsiteX5985" fmla="*/ 13822823 w 21052571"/>
              <a:gd name="connsiteY5985" fmla="*/ 2381086 h 8402012"/>
              <a:gd name="connsiteX5986" fmla="*/ 13732545 w 21052571"/>
              <a:gd name="connsiteY5986" fmla="*/ 2445566 h 8402012"/>
              <a:gd name="connsiteX5987" fmla="*/ 13694930 w 21052571"/>
              <a:gd name="connsiteY5987" fmla="*/ 2497149 h 8402012"/>
              <a:gd name="connsiteX5988" fmla="*/ 13738994 w 21052571"/>
              <a:gd name="connsiteY5988" fmla="*/ 2471358 h 8402012"/>
              <a:gd name="connsiteX5989" fmla="*/ 13784132 w 21052571"/>
              <a:gd name="connsiteY5989" fmla="*/ 2497149 h 8402012"/>
              <a:gd name="connsiteX5990" fmla="*/ 13848616 w 21052571"/>
              <a:gd name="connsiteY5990" fmla="*/ 2471358 h 8402012"/>
              <a:gd name="connsiteX5991" fmla="*/ 13867961 w 21052571"/>
              <a:gd name="connsiteY5991" fmla="*/ 2381086 h 8402012"/>
              <a:gd name="connsiteX5992" fmla="*/ 13893755 w 21052571"/>
              <a:gd name="connsiteY5992" fmla="*/ 2361740 h 8402012"/>
              <a:gd name="connsiteX5993" fmla="*/ 13905577 w 21052571"/>
              <a:gd name="connsiteY5993" fmla="*/ 2317683 h 8402012"/>
              <a:gd name="connsiteX5994" fmla="*/ 13976509 w 21052571"/>
              <a:gd name="connsiteY5994" fmla="*/ 2304791 h 8402012"/>
              <a:gd name="connsiteX5995" fmla="*/ 14099027 w 21052571"/>
              <a:gd name="connsiteY5995" fmla="*/ 2291889 h 8402012"/>
              <a:gd name="connsiteX5996" fmla="*/ 14201127 w 21052571"/>
              <a:gd name="connsiteY5996" fmla="*/ 2285443 h 8402012"/>
              <a:gd name="connsiteX5997" fmla="*/ 14212411 w 21052571"/>
              <a:gd name="connsiteY5997" fmla="*/ 2324803 h 8402012"/>
              <a:gd name="connsiteX5998" fmla="*/ 14213855 w 21052571"/>
              <a:gd name="connsiteY5998" fmla="*/ 2363672 h 8402012"/>
              <a:gd name="connsiteX5999" fmla="*/ 14217894 w 21052571"/>
              <a:gd name="connsiteY5999" fmla="*/ 2366503 h 8402012"/>
              <a:gd name="connsiteX6000" fmla="*/ 14199932 w 21052571"/>
              <a:gd name="connsiteY6000" fmla="*/ 2366503 h 8402012"/>
              <a:gd name="connsiteX6001" fmla="*/ 14204446 w 21052571"/>
              <a:gd name="connsiteY6001" fmla="*/ 2363340 h 8402012"/>
              <a:gd name="connsiteX6002" fmla="*/ 14169506 w 21052571"/>
              <a:gd name="connsiteY6002" fmla="*/ 2345640 h 8402012"/>
              <a:gd name="connsiteX6003" fmla="*/ 14034544 w 21052571"/>
              <a:gd name="connsiteY6003" fmla="*/ 2337027 h 8402012"/>
              <a:gd name="connsiteX6004" fmla="*/ 14110849 w 21052571"/>
              <a:gd name="connsiteY6004" fmla="*/ 2368190 h 8402012"/>
              <a:gd name="connsiteX6005" fmla="*/ 14073234 w 21052571"/>
              <a:gd name="connsiteY6005" fmla="*/ 2419778 h 8402012"/>
              <a:gd name="connsiteX6006" fmla="*/ 14015199 w 21052571"/>
              <a:gd name="connsiteY6006" fmla="*/ 2497149 h 8402012"/>
              <a:gd name="connsiteX6007" fmla="*/ 14073234 w 21052571"/>
              <a:gd name="connsiteY6007" fmla="*/ 2522941 h 8402012"/>
              <a:gd name="connsiteX6008" fmla="*/ 14091504 w 21052571"/>
              <a:gd name="connsiteY6008" fmla="*/ 2464911 h 8402012"/>
              <a:gd name="connsiteX6009" fmla="*/ 14130195 w 21052571"/>
              <a:gd name="connsiteY6009" fmla="*/ 2529389 h 8402012"/>
              <a:gd name="connsiteX6010" fmla="*/ 14188230 w 21052571"/>
              <a:gd name="connsiteY6010" fmla="*/ 2497149 h 8402012"/>
              <a:gd name="connsiteX6011" fmla="*/ 14143091 w 21052571"/>
              <a:gd name="connsiteY6011" fmla="*/ 2497149 h 8402012"/>
              <a:gd name="connsiteX6012" fmla="*/ 14143091 w 21052571"/>
              <a:gd name="connsiteY6012" fmla="*/ 2432672 h 8402012"/>
              <a:gd name="connsiteX6013" fmla="*/ 14259162 w 21052571"/>
              <a:gd name="connsiteY6013" fmla="*/ 2477804 h 8402012"/>
              <a:gd name="connsiteX6014" fmla="*/ 14233368 w 21052571"/>
              <a:gd name="connsiteY6014" fmla="*/ 2522941 h 8402012"/>
              <a:gd name="connsiteX6015" fmla="*/ 14278507 w 21052571"/>
              <a:gd name="connsiteY6015" fmla="*/ 2542284 h 8402012"/>
              <a:gd name="connsiteX6016" fmla="*/ 14284955 w 21052571"/>
              <a:gd name="connsiteY6016" fmla="*/ 2464911 h 8402012"/>
              <a:gd name="connsiteX6017" fmla="*/ 14348364 w 21052571"/>
              <a:gd name="connsiteY6017" fmla="*/ 2458463 h 8402012"/>
              <a:gd name="connsiteX6018" fmla="*/ 14374158 w 21052571"/>
              <a:gd name="connsiteY6018" fmla="*/ 2484256 h 8402012"/>
              <a:gd name="connsiteX6019" fmla="*/ 14316122 w 21052571"/>
              <a:gd name="connsiteY6019" fmla="*/ 2497149 h 8402012"/>
              <a:gd name="connsiteX6020" fmla="*/ 14322571 w 21052571"/>
              <a:gd name="connsiteY6020" fmla="*/ 2554106 h 8402012"/>
              <a:gd name="connsiteX6021" fmla="*/ 14534292 w 21052571"/>
              <a:gd name="connsiteY6021" fmla="*/ 2547657 h 8402012"/>
              <a:gd name="connsiteX6022" fmla="*/ 14393503 w 21052571"/>
              <a:gd name="connsiteY6022" fmla="*/ 2510046 h 8402012"/>
              <a:gd name="connsiteX6023" fmla="*/ 14637466 w 21052571"/>
              <a:gd name="connsiteY6023" fmla="*/ 2510046 h 8402012"/>
              <a:gd name="connsiteX6024" fmla="*/ 14579431 w 21052571"/>
              <a:gd name="connsiteY6024" fmla="*/ 2605690 h 8402012"/>
              <a:gd name="connsiteX6025" fmla="*/ 14637466 w 21052571"/>
              <a:gd name="connsiteY6025" fmla="*/ 2644376 h 8402012"/>
              <a:gd name="connsiteX6026" fmla="*/ 14079682 w 21052571"/>
              <a:gd name="connsiteY6026" fmla="*/ 2561628 h 8402012"/>
              <a:gd name="connsiteX6027" fmla="*/ 13809926 w 21052571"/>
              <a:gd name="connsiteY6027" fmla="*/ 2535836 h 8402012"/>
              <a:gd name="connsiteX6028" fmla="*/ 13700304 w 21052571"/>
              <a:gd name="connsiteY6028" fmla="*/ 2535836 h 8402012"/>
              <a:gd name="connsiteX6029" fmla="*/ 13688482 w 21052571"/>
              <a:gd name="connsiteY6029" fmla="*/ 2419778 h 8402012"/>
              <a:gd name="connsiteX6030" fmla="*/ 13438070 w 21052571"/>
              <a:gd name="connsiteY6030" fmla="*/ 2432672 h 8402012"/>
              <a:gd name="connsiteX6031" fmla="*/ 13499431 w 21052571"/>
              <a:gd name="connsiteY6031" fmla="*/ 2462859 h 8402012"/>
              <a:gd name="connsiteX6032" fmla="*/ 13505185 w 21052571"/>
              <a:gd name="connsiteY6032" fmla="*/ 2450516 h 8402012"/>
              <a:gd name="connsiteX6033" fmla="*/ 13516412 w 21052571"/>
              <a:gd name="connsiteY6033" fmla="*/ 2464962 h 8402012"/>
              <a:gd name="connsiteX6034" fmla="*/ 13512292 w 21052571"/>
              <a:gd name="connsiteY6034" fmla="*/ 2468496 h 8402012"/>
              <a:gd name="connsiteX6035" fmla="*/ 13538725 w 21052571"/>
              <a:gd name="connsiteY6035" fmla="*/ 2478915 h 8402012"/>
              <a:gd name="connsiteX6036" fmla="*/ 13572411 w 21052571"/>
              <a:gd name="connsiteY6036" fmla="*/ 2484256 h 8402012"/>
              <a:gd name="connsiteX6037" fmla="*/ 13636895 w 21052571"/>
              <a:gd name="connsiteY6037" fmla="*/ 2522941 h 8402012"/>
              <a:gd name="connsiteX6038" fmla="*/ 13392932 w 21052571"/>
              <a:gd name="connsiteY6038" fmla="*/ 2522941 h 8402012"/>
              <a:gd name="connsiteX6039" fmla="*/ 13399380 w 21052571"/>
              <a:gd name="connsiteY6039" fmla="*/ 2464911 h 8402012"/>
              <a:gd name="connsiteX6040" fmla="*/ 13403724 w 21052571"/>
              <a:gd name="connsiteY6040" fmla="*/ 2467517 h 8402012"/>
              <a:gd name="connsiteX6041" fmla="*/ 13403655 w 21052571"/>
              <a:gd name="connsiteY6041" fmla="*/ 2467412 h 8402012"/>
              <a:gd name="connsiteX6042" fmla="*/ 13412636 w 21052571"/>
              <a:gd name="connsiteY6042" fmla="*/ 2452532 h 8402012"/>
              <a:gd name="connsiteX6043" fmla="*/ 13413461 w 21052571"/>
              <a:gd name="connsiteY6043" fmla="*/ 2453899 h 8402012"/>
              <a:gd name="connsiteX6044" fmla="*/ 13409959 w 21052571"/>
              <a:gd name="connsiteY6044" fmla="*/ 2446573 h 8402012"/>
              <a:gd name="connsiteX6045" fmla="*/ 13380035 w 21052571"/>
              <a:gd name="connsiteY6045" fmla="*/ 2393980 h 8402012"/>
              <a:gd name="connsiteX6046" fmla="*/ 13302654 w 21052571"/>
              <a:gd name="connsiteY6046" fmla="*/ 2400427 h 8402012"/>
              <a:gd name="connsiteX6047" fmla="*/ 13252142 w 21052571"/>
              <a:gd name="connsiteY6047" fmla="*/ 2400427 h 8402012"/>
              <a:gd name="connsiteX6048" fmla="*/ 13239246 w 21052571"/>
              <a:gd name="connsiteY6048" fmla="*/ 2497149 h 8402012"/>
              <a:gd name="connsiteX6049" fmla="*/ 13284384 w 21052571"/>
              <a:gd name="connsiteY6049" fmla="*/ 2464911 h 8402012"/>
              <a:gd name="connsiteX6050" fmla="*/ 13296206 w 21052571"/>
              <a:gd name="connsiteY6050" fmla="*/ 2522941 h 8402012"/>
              <a:gd name="connsiteX6051" fmla="*/ 13200555 w 21052571"/>
              <a:gd name="connsiteY6051" fmla="*/ 2510046 h 8402012"/>
              <a:gd name="connsiteX6052" fmla="*/ 13213452 w 21052571"/>
              <a:gd name="connsiteY6052" fmla="*/ 2452014 h 8402012"/>
              <a:gd name="connsiteX6053" fmla="*/ 13174762 w 21052571"/>
              <a:gd name="connsiteY6053" fmla="*/ 2406870 h 8402012"/>
              <a:gd name="connsiteX6054" fmla="*/ 13090933 w 21052571"/>
              <a:gd name="connsiteY6054" fmla="*/ 2426225 h 8402012"/>
              <a:gd name="connsiteX6055" fmla="*/ 12892109 w 21052571"/>
              <a:gd name="connsiteY6055" fmla="*/ 2464911 h 8402012"/>
              <a:gd name="connsiteX6056" fmla="*/ 12680387 w 21052571"/>
              <a:gd name="connsiteY6056" fmla="*/ 2484256 h 8402012"/>
              <a:gd name="connsiteX6057" fmla="*/ 12500908 w 21052571"/>
              <a:gd name="connsiteY6057" fmla="*/ 2535836 h 8402012"/>
              <a:gd name="connsiteX6058" fmla="*/ 12546046 w 21052571"/>
              <a:gd name="connsiteY6058" fmla="*/ 2566999 h 8402012"/>
              <a:gd name="connsiteX6059" fmla="*/ 12526701 w 21052571"/>
              <a:gd name="connsiteY6059" fmla="*/ 2599243 h 8402012"/>
              <a:gd name="connsiteX6060" fmla="*/ 13675585 w 21052571"/>
              <a:gd name="connsiteY6060" fmla="*/ 2612137 h 8402012"/>
              <a:gd name="connsiteX6061" fmla="*/ 13483209 w 21052571"/>
              <a:gd name="connsiteY6061" fmla="*/ 2631480 h 8402012"/>
              <a:gd name="connsiteX6062" fmla="*/ 13405828 w 21052571"/>
              <a:gd name="connsiteY6062" fmla="*/ 2644376 h 8402012"/>
              <a:gd name="connsiteX6063" fmla="*/ 13392932 w 21052571"/>
              <a:gd name="connsiteY6063" fmla="*/ 2708855 h 8402012"/>
              <a:gd name="connsiteX6064" fmla="*/ 13598205 w 21052571"/>
              <a:gd name="connsiteY6064" fmla="*/ 2689511 h 8402012"/>
              <a:gd name="connsiteX6065" fmla="*/ 13675585 w 21052571"/>
              <a:gd name="connsiteY6065" fmla="*/ 2657271 h 8402012"/>
              <a:gd name="connsiteX6066" fmla="*/ 13764787 w 21052571"/>
              <a:gd name="connsiteY6066" fmla="*/ 2612137 h 8402012"/>
              <a:gd name="connsiteX6067" fmla="*/ 13867961 w 21052571"/>
              <a:gd name="connsiteY6067" fmla="*/ 2605690 h 8402012"/>
              <a:gd name="connsiteX6068" fmla="*/ 13950715 w 21052571"/>
              <a:gd name="connsiteY6068" fmla="*/ 2618587 h 8402012"/>
              <a:gd name="connsiteX6069" fmla="*/ 13893755 w 21052571"/>
              <a:gd name="connsiteY6069" fmla="*/ 2644376 h 8402012"/>
              <a:gd name="connsiteX6070" fmla="*/ 13829271 w 21052571"/>
              <a:gd name="connsiteY6070" fmla="*/ 2644376 h 8402012"/>
              <a:gd name="connsiteX6071" fmla="*/ 13732545 w 21052571"/>
              <a:gd name="connsiteY6071" fmla="*/ 2670168 h 8402012"/>
              <a:gd name="connsiteX6072" fmla="*/ 13764787 w 21052571"/>
              <a:gd name="connsiteY6072" fmla="*/ 2702408 h 8402012"/>
              <a:gd name="connsiteX6073" fmla="*/ 13874409 w 21052571"/>
              <a:gd name="connsiteY6073" fmla="*/ 2695958 h 8402012"/>
              <a:gd name="connsiteX6074" fmla="*/ 14110849 w 21052571"/>
              <a:gd name="connsiteY6074" fmla="*/ 2676615 h 8402012"/>
              <a:gd name="connsiteX6075" fmla="*/ 14110849 w 21052571"/>
              <a:gd name="connsiteY6075" fmla="*/ 2741094 h 8402012"/>
              <a:gd name="connsiteX6076" fmla="*/ 14155988 w 21052571"/>
              <a:gd name="connsiteY6076" fmla="*/ 2741094 h 8402012"/>
              <a:gd name="connsiteX6077" fmla="*/ 14246265 w 21052571"/>
              <a:gd name="connsiteY6077" fmla="*/ 2747539 h 8402012"/>
              <a:gd name="connsiteX6078" fmla="*/ 14425745 w 21052571"/>
              <a:gd name="connsiteY6078" fmla="*/ 2752914 h 8402012"/>
              <a:gd name="connsiteX6079" fmla="*/ 14592327 w 21052571"/>
              <a:gd name="connsiteY6079" fmla="*/ 2766883 h 8402012"/>
              <a:gd name="connsiteX6080" fmla="*/ 14637466 w 21052571"/>
              <a:gd name="connsiteY6080" fmla="*/ 2830301 h 8402012"/>
              <a:gd name="connsiteX6081" fmla="*/ 14326333 w 21052571"/>
              <a:gd name="connsiteY6081" fmla="*/ 2801257 h 8402012"/>
              <a:gd name="connsiteX6082" fmla="*/ 14262063 w 21052571"/>
              <a:gd name="connsiteY6082" fmla="*/ 2796778 h 8402012"/>
              <a:gd name="connsiteX6083" fmla="*/ 14275019 w 21052571"/>
              <a:gd name="connsiteY6083" fmla="*/ 2805263 h 8402012"/>
              <a:gd name="connsiteX6084" fmla="*/ 14279510 w 21052571"/>
              <a:gd name="connsiteY6084" fmla="*/ 2828558 h 8402012"/>
              <a:gd name="connsiteX6085" fmla="*/ 14266038 w 21052571"/>
              <a:gd name="connsiteY6085" fmla="*/ 2819735 h 8402012"/>
              <a:gd name="connsiteX6086" fmla="*/ 14261607 w 21052571"/>
              <a:gd name="connsiteY6086" fmla="*/ 2796747 h 8402012"/>
              <a:gd name="connsiteX6087" fmla="*/ 14170161 w 21052571"/>
              <a:gd name="connsiteY6087" fmla="*/ 2790378 h 8402012"/>
              <a:gd name="connsiteX6088" fmla="*/ 14015199 w 21052571"/>
              <a:gd name="connsiteY6088" fmla="*/ 2772256 h 8402012"/>
              <a:gd name="connsiteX6089" fmla="*/ 13758339 w 21052571"/>
              <a:gd name="connsiteY6089" fmla="*/ 2785149 h 8402012"/>
              <a:gd name="connsiteX6090" fmla="*/ 13713200 w 21052571"/>
              <a:gd name="connsiteY6090" fmla="*/ 2766883 h 8402012"/>
              <a:gd name="connsiteX6091" fmla="*/ 13662688 w 21052571"/>
              <a:gd name="connsiteY6091" fmla="*/ 2752914 h 8402012"/>
              <a:gd name="connsiteX6092" fmla="*/ 13598205 w 21052571"/>
              <a:gd name="connsiteY6092" fmla="*/ 2798035 h 8402012"/>
              <a:gd name="connsiteX6093" fmla="*/ 13572411 w 21052571"/>
              <a:gd name="connsiteY6093" fmla="*/ 2741094 h 8402012"/>
              <a:gd name="connsiteX6094" fmla="*/ 13431622 w 21052571"/>
              <a:gd name="connsiteY6094" fmla="*/ 2798035 h 8402012"/>
              <a:gd name="connsiteX6095" fmla="*/ 13239246 w 21052571"/>
              <a:gd name="connsiteY6095" fmla="*/ 2785149 h 8402012"/>
              <a:gd name="connsiteX6096" fmla="*/ 13252142 w 21052571"/>
              <a:gd name="connsiteY6096" fmla="*/ 2772256 h 8402012"/>
              <a:gd name="connsiteX6097" fmla="*/ 13194107 w 21052571"/>
              <a:gd name="connsiteY6097" fmla="*/ 2766883 h 8402012"/>
              <a:gd name="connsiteX6098" fmla="*/ 13103830 w 21052571"/>
              <a:gd name="connsiteY6098" fmla="*/ 2772256 h 8402012"/>
              <a:gd name="connsiteX6099" fmla="*/ 12982386 w 21052571"/>
              <a:gd name="connsiteY6099" fmla="*/ 2830301 h 8402012"/>
              <a:gd name="connsiteX6100" fmla="*/ 12790010 w 21052571"/>
              <a:gd name="connsiteY6100" fmla="*/ 2791595 h 8402012"/>
              <a:gd name="connsiteX6101" fmla="*/ 12654594 w 21052571"/>
              <a:gd name="connsiteY6101" fmla="*/ 2862535 h 8402012"/>
              <a:gd name="connsiteX6102" fmla="*/ 12546046 w 21052571"/>
              <a:gd name="connsiteY6102" fmla="*/ 2836748 h 8402012"/>
              <a:gd name="connsiteX6103" fmla="*/ 12456844 w 21052571"/>
              <a:gd name="connsiteY6103" fmla="*/ 2894774 h 8402012"/>
              <a:gd name="connsiteX6104" fmla="*/ 12340773 w 21052571"/>
              <a:gd name="connsiteY6104" fmla="*/ 2901221 h 8402012"/>
              <a:gd name="connsiteX6105" fmla="*/ 12219329 w 21052571"/>
              <a:gd name="connsiteY6105" fmla="*/ 2907666 h 8402012"/>
              <a:gd name="connsiteX6106" fmla="*/ 12232226 w 21052571"/>
              <a:gd name="connsiteY6106" fmla="*/ 2888327 h 8402012"/>
              <a:gd name="connsiteX6107" fmla="*/ 12090362 w 21052571"/>
              <a:gd name="connsiteY6107" fmla="*/ 2888327 h 8402012"/>
              <a:gd name="connsiteX6108" fmla="*/ 12058120 w 21052571"/>
              <a:gd name="connsiteY6108" fmla="*/ 2958175 h 8402012"/>
              <a:gd name="connsiteX6109" fmla="*/ 11981815 w 21052571"/>
              <a:gd name="connsiteY6109" fmla="*/ 2964624 h 8402012"/>
              <a:gd name="connsiteX6110" fmla="*/ 11808783 w 21052571"/>
              <a:gd name="connsiteY6110" fmla="*/ 3029103 h 8402012"/>
              <a:gd name="connsiteX6111" fmla="*/ 12167742 w 21052571"/>
              <a:gd name="connsiteY6111" fmla="*/ 3048447 h 8402012"/>
              <a:gd name="connsiteX6112" fmla="*/ 12174191 w 21052571"/>
              <a:gd name="connsiteY6112" fmla="*/ 2983968 h 8402012"/>
              <a:gd name="connsiteX6113" fmla="*/ 12238674 w 21052571"/>
              <a:gd name="connsiteY6113" fmla="*/ 2983968 h 8402012"/>
              <a:gd name="connsiteX6114" fmla="*/ 12219329 w 21052571"/>
              <a:gd name="connsiteY6114" fmla="*/ 3067798 h 8402012"/>
              <a:gd name="connsiteX6115" fmla="*/ 12295635 w 21052571"/>
              <a:gd name="connsiteY6115" fmla="*/ 3061340 h 8402012"/>
              <a:gd name="connsiteX6116" fmla="*/ 12539598 w 21052571"/>
              <a:gd name="connsiteY6116" fmla="*/ 2983968 h 8402012"/>
              <a:gd name="connsiteX6117" fmla="*/ 12662117 w 21052571"/>
              <a:gd name="connsiteY6117" fmla="*/ 2977523 h 8402012"/>
              <a:gd name="connsiteX6118" fmla="*/ 12764216 w 21052571"/>
              <a:gd name="connsiteY6118" fmla="*/ 3022655 h 8402012"/>
              <a:gd name="connsiteX6119" fmla="*/ 12769727 w 21052571"/>
              <a:gd name="connsiteY6119" fmla="*/ 3023950 h 8402012"/>
              <a:gd name="connsiteX6120" fmla="*/ 12759050 w 21052571"/>
              <a:gd name="connsiteY6120" fmla="*/ 3014790 h 8402012"/>
              <a:gd name="connsiteX6121" fmla="*/ 12777012 w 21052571"/>
              <a:gd name="connsiteY6121" fmla="*/ 3014790 h 8402012"/>
              <a:gd name="connsiteX6122" fmla="*/ 12770482 w 21052571"/>
              <a:gd name="connsiteY6122" fmla="*/ 3024128 h 8402012"/>
              <a:gd name="connsiteX6123" fmla="*/ 12794225 w 21052571"/>
              <a:gd name="connsiteY6123" fmla="*/ 3029707 h 8402012"/>
              <a:gd name="connsiteX6124" fmla="*/ 12885660 w 21052571"/>
              <a:gd name="connsiteY6124" fmla="*/ 3009759 h 8402012"/>
              <a:gd name="connsiteX6125" fmla="*/ 12956592 w 21052571"/>
              <a:gd name="connsiteY6125" fmla="*/ 2983968 h 8402012"/>
              <a:gd name="connsiteX6126" fmla="*/ 13001731 w 21052571"/>
              <a:gd name="connsiteY6126" fmla="*/ 2977523 h 8402012"/>
              <a:gd name="connsiteX6127" fmla="*/ 13021076 w 21052571"/>
              <a:gd name="connsiteY6127" fmla="*/ 2946355 h 8402012"/>
              <a:gd name="connsiteX6128" fmla="*/ 13052814 w 21052571"/>
              <a:gd name="connsiteY6128" fmla="*/ 2962222 h 8402012"/>
              <a:gd name="connsiteX6129" fmla="*/ 13056973 w 21052571"/>
              <a:gd name="connsiteY6129" fmla="*/ 2968159 h 8402012"/>
              <a:gd name="connsiteX6130" fmla="*/ 13059766 w 21052571"/>
              <a:gd name="connsiteY6130" fmla="*/ 2972146 h 8402012"/>
              <a:gd name="connsiteX6131" fmla="*/ 13110278 w 21052571"/>
              <a:gd name="connsiteY6131" fmla="*/ 2972146 h 8402012"/>
              <a:gd name="connsiteX6132" fmla="*/ 13373586 w 21052571"/>
              <a:gd name="connsiteY6132" fmla="*/ 2914116 h 8402012"/>
              <a:gd name="connsiteX6133" fmla="*/ 13636895 w 21052571"/>
              <a:gd name="connsiteY6133" fmla="*/ 2907666 h 8402012"/>
              <a:gd name="connsiteX6134" fmla="*/ 13676487 w 21052571"/>
              <a:gd name="connsiteY6134" fmla="*/ 2893083 h 8402012"/>
              <a:gd name="connsiteX6135" fmla="*/ 13680018 w 21052571"/>
              <a:gd name="connsiteY6135" fmla="*/ 2911699 h 8402012"/>
              <a:gd name="connsiteX6136" fmla="*/ 13694930 w 21052571"/>
              <a:gd name="connsiteY6136" fmla="*/ 2920566 h 8402012"/>
              <a:gd name="connsiteX6137" fmla="*/ 13690094 w 21052571"/>
              <a:gd name="connsiteY6137" fmla="*/ 2897191 h 8402012"/>
              <a:gd name="connsiteX6138" fmla="*/ 13680782 w 21052571"/>
              <a:gd name="connsiteY6138" fmla="*/ 2891501 h 8402012"/>
              <a:gd name="connsiteX6139" fmla="*/ 13695417 w 21052571"/>
              <a:gd name="connsiteY6139" fmla="*/ 2886110 h 8402012"/>
              <a:gd name="connsiteX6140" fmla="*/ 13880858 w 21052571"/>
              <a:gd name="connsiteY6140" fmla="*/ 2862535 h 8402012"/>
              <a:gd name="connsiteX6141" fmla="*/ 13880858 w 21052571"/>
              <a:gd name="connsiteY6141" fmla="*/ 2920566 h 8402012"/>
              <a:gd name="connsiteX6142" fmla="*/ 14393503 w 21052571"/>
              <a:gd name="connsiteY6142" fmla="*/ 2952806 h 8402012"/>
              <a:gd name="connsiteX6143" fmla="*/ 14335467 w 21052571"/>
              <a:gd name="connsiteY6143" fmla="*/ 2888327 h 8402012"/>
              <a:gd name="connsiteX6144" fmla="*/ 14432193 w 21052571"/>
              <a:gd name="connsiteY6144" fmla="*/ 2888327 h 8402012"/>
              <a:gd name="connsiteX6145" fmla="*/ 14470883 w 21052571"/>
              <a:gd name="connsiteY6145" fmla="*/ 2952806 h 8402012"/>
              <a:gd name="connsiteX6146" fmla="*/ 14553637 w 21052571"/>
              <a:gd name="connsiteY6146" fmla="*/ 2972146 h 8402012"/>
              <a:gd name="connsiteX6147" fmla="*/ 14701950 w 21052571"/>
              <a:gd name="connsiteY6147" fmla="*/ 2983968 h 8402012"/>
              <a:gd name="connsiteX6148" fmla="*/ 14938390 w 21052571"/>
              <a:gd name="connsiteY6148" fmla="*/ 3061340 h 8402012"/>
              <a:gd name="connsiteX6149" fmla="*/ 14374158 w 21052571"/>
              <a:gd name="connsiteY6149" fmla="*/ 3029103 h 8402012"/>
              <a:gd name="connsiteX6150" fmla="*/ 14399951 w 21052571"/>
              <a:gd name="connsiteY6150" fmla="*/ 3074240 h 8402012"/>
              <a:gd name="connsiteX6151" fmla="*/ 14220472 w 21052571"/>
              <a:gd name="connsiteY6151" fmla="*/ 3106481 h 8402012"/>
              <a:gd name="connsiteX6152" fmla="*/ 14278507 w 21052571"/>
              <a:gd name="connsiteY6152" fmla="*/ 3074240 h 8402012"/>
              <a:gd name="connsiteX6153" fmla="*/ 14259162 w 21052571"/>
              <a:gd name="connsiteY6153" fmla="*/ 3009759 h 8402012"/>
              <a:gd name="connsiteX6154" fmla="*/ 14194678 w 21052571"/>
              <a:gd name="connsiteY6154" fmla="*/ 3009759 h 8402012"/>
              <a:gd name="connsiteX6155" fmla="*/ 14040992 w 21052571"/>
              <a:gd name="connsiteY6155" fmla="*/ 3003312 h 8402012"/>
              <a:gd name="connsiteX6156" fmla="*/ 13993733 w 21052571"/>
              <a:gd name="connsiteY6156" fmla="*/ 3009219 h 8402012"/>
              <a:gd name="connsiteX6157" fmla="*/ 13976509 w 21052571"/>
              <a:gd name="connsiteY6157" fmla="*/ 3011371 h 8402012"/>
              <a:gd name="connsiteX6158" fmla="*/ 13912025 w 21052571"/>
              <a:gd name="connsiteY6158" fmla="*/ 3009759 h 8402012"/>
              <a:gd name="connsiteX6159" fmla="*/ 13880858 w 21052571"/>
              <a:gd name="connsiteY6159" fmla="*/ 3029103 h 8402012"/>
              <a:gd name="connsiteX6160" fmla="*/ 13816374 w 21052571"/>
              <a:gd name="connsiteY6160" fmla="*/ 3074240 h 8402012"/>
              <a:gd name="connsiteX6161" fmla="*/ 13784132 w 21052571"/>
              <a:gd name="connsiteY6161" fmla="*/ 3048447 h 8402012"/>
              <a:gd name="connsiteX6162" fmla="*/ 13758339 w 21052571"/>
              <a:gd name="connsiteY6162" fmla="*/ 3048447 h 8402012"/>
              <a:gd name="connsiteX6163" fmla="*/ 13662688 w 21052571"/>
              <a:gd name="connsiteY6163" fmla="*/ 3048447 h 8402012"/>
              <a:gd name="connsiteX6164" fmla="*/ 13656240 w 21052571"/>
              <a:gd name="connsiteY6164" fmla="*/ 2983968 h 8402012"/>
              <a:gd name="connsiteX6165" fmla="*/ 13598205 w 21052571"/>
              <a:gd name="connsiteY6165" fmla="*/ 3048447 h 8402012"/>
              <a:gd name="connsiteX6166" fmla="*/ 13598205 w 21052571"/>
              <a:gd name="connsiteY6166" fmla="*/ 2983968 h 8402012"/>
              <a:gd name="connsiteX6167" fmla="*/ 13252142 w 21052571"/>
              <a:gd name="connsiteY6167" fmla="*/ 3042000 h 8402012"/>
              <a:gd name="connsiteX6168" fmla="*/ 12905005 w 21052571"/>
              <a:gd name="connsiteY6168" fmla="*/ 3087134 h 8402012"/>
              <a:gd name="connsiteX6169" fmla="*/ 12263393 w 21052571"/>
              <a:gd name="connsiteY6169" fmla="*/ 3169883 h 8402012"/>
              <a:gd name="connsiteX6170" fmla="*/ 11750748 w 21052571"/>
              <a:gd name="connsiteY6170" fmla="*/ 3234361 h 8402012"/>
              <a:gd name="connsiteX6171" fmla="*/ 11770093 w 21052571"/>
              <a:gd name="connsiteY6171" fmla="*/ 3215019 h 8402012"/>
              <a:gd name="connsiteX6172" fmla="*/ 11737851 w 21052571"/>
              <a:gd name="connsiteY6172" fmla="*/ 3195674 h 8402012"/>
              <a:gd name="connsiteX6173" fmla="*/ 11686264 w 21052571"/>
              <a:gd name="connsiteY6173" fmla="*/ 3273049 h 8402012"/>
              <a:gd name="connsiteX6174" fmla="*/ 11597062 w 21052571"/>
              <a:gd name="connsiteY6174" fmla="*/ 3279496 h 8402012"/>
              <a:gd name="connsiteX6175" fmla="*/ 11564820 w 21052571"/>
              <a:gd name="connsiteY6175" fmla="*/ 3350421 h 8402012"/>
              <a:gd name="connsiteX6176" fmla="*/ 11564820 w 21052571"/>
              <a:gd name="connsiteY6176" fmla="*/ 3260153 h 8402012"/>
              <a:gd name="connsiteX6177" fmla="*/ 11295064 w 21052571"/>
              <a:gd name="connsiteY6177" fmla="*/ 3382670 h 8402012"/>
              <a:gd name="connsiteX6178" fmla="*/ 11199413 w 21052571"/>
              <a:gd name="connsiteY6178" fmla="*/ 3413830 h 8402012"/>
              <a:gd name="connsiteX6179" fmla="*/ 11160723 w 21052571"/>
              <a:gd name="connsiteY6179" fmla="*/ 3388041 h 8402012"/>
              <a:gd name="connsiteX6180" fmla="*/ 11147826 w 21052571"/>
              <a:gd name="connsiteY6180" fmla="*/ 3446069 h 8402012"/>
              <a:gd name="connsiteX6181" fmla="*/ 11083342 w 21052571"/>
              <a:gd name="connsiteY6181" fmla="*/ 3458965 h 8402012"/>
              <a:gd name="connsiteX6182" fmla="*/ 10942553 w 21052571"/>
              <a:gd name="connsiteY6182" fmla="*/ 3510547 h 8402012"/>
              <a:gd name="connsiteX6183" fmla="*/ 10659900 w 21052571"/>
              <a:gd name="connsiteY6183" fmla="*/ 3625537 h 8402012"/>
              <a:gd name="connsiteX6184" fmla="*/ 10058053 w 21052571"/>
              <a:gd name="connsiteY6184" fmla="*/ 3908169 h 8402012"/>
              <a:gd name="connsiteX6185" fmla="*/ 9448682 w 21052571"/>
              <a:gd name="connsiteY6185" fmla="*/ 4196035 h 8402012"/>
              <a:gd name="connsiteX6186" fmla="*/ 9147758 w 21052571"/>
              <a:gd name="connsiteY6186" fmla="*/ 4336814 h 8402012"/>
              <a:gd name="connsiteX6187" fmla="*/ 9025240 w 21052571"/>
              <a:gd name="connsiteY6187" fmla="*/ 4393771 h 8402012"/>
              <a:gd name="connsiteX6188" fmla="*/ 8968279 w 21052571"/>
              <a:gd name="connsiteY6188" fmla="*/ 4426011 h 8402012"/>
              <a:gd name="connsiteX6189" fmla="*/ 8941411 w 21052571"/>
              <a:gd name="connsiteY6189" fmla="*/ 4458250 h 8402012"/>
              <a:gd name="connsiteX6190" fmla="*/ 9243409 w 21052571"/>
              <a:gd name="connsiteY6190" fmla="*/ 4426011 h 8402012"/>
              <a:gd name="connsiteX6191" fmla="*/ 9185374 w 21052571"/>
              <a:gd name="connsiteY6191" fmla="*/ 4381950 h 8402012"/>
              <a:gd name="connsiteX6192" fmla="*/ 9307893 w 21052571"/>
              <a:gd name="connsiteY6192" fmla="*/ 4317471 h 8402012"/>
              <a:gd name="connsiteX6193" fmla="*/ 9435785 w 21052571"/>
              <a:gd name="connsiteY6193" fmla="*/ 4291679 h 8402012"/>
              <a:gd name="connsiteX6194" fmla="*/ 9422889 w 21052571"/>
              <a:gd name="connsiteY6194" fmla="*/ 4304575 h 8402012"/>
              <a:gd name="connsiteX6195" fmla="*/ 9487372 w 21052571"/>
              <a:gd name="connsiteY6195" fmla="*/ 4291679 h 8402012"/>
              <a:gd name="connsiteX6196" fmla="*/ 9584098 w 21052571"/>
              <a:gd name="connsiteY6196" fmla="*/ 4272335 h 8402012"/>
              <a:gd name="connsiteX6197" fmla="*/ 9564753 w 21052571"/>
              <a:gd name="connsiteY6197" fmla="*/ 4214304 h 8402012"/>
              <a:gd name="connsiteX6198" fmla="*/ 9526062 w 21052571"/>
              <a:gd name="connsiteY6198" fmla="*/ 4246544 h 8402012"/>
              <a:gd name="connsiteX6199" fmla="*/ 9551856 w 21052571"/>
              <a:gd name="connsiteY6199" fmla="*/ 4184354 h 8402012"/>
              <a:gd name="connsiteX6200" fmla="*/ 9628162 w 21052571"/>
              <a:gd name="connsiteY6200" fmla="*/ 4177906 h 8402012"/>
              <a:gd name="connsiteX6201" fmla="*/ 9686197 w 21052571"/>
              <a:gd name="connsiteY6201" fmla="*/ 4152114 h 8402012"/>
              <a:gd name="connsiteX6202" fmla="*/ 9705542 w 21052571"/>
              <a:gd name="connsiteY6202" fmla="*/ 4189587 h 8402012"/>
              <a:gd name="connsiteX6203" fmla="*/ 9776474 w 21052571"/>
              <a:gd name="connsiteY6203" fmla="*/ 4177906 h 8402012"/>
              <a:gd name="connsiteX6204" fmla="*/ 9865676 w 21052571"/>
              <a:gd name="connsiteY6204" fmla="*/ 4132769 h 8402012"/>
              <a:gd name="connsiteX6205" fmla="*/ 9904367 w 21052571"/>
              <a:gd name="connsiteY6205" fmla="*/ 4036052 h 8402012"/>
              <a:gd name="connsiteX6206" fmla="*/ 9930340 w 21052571"/>
              <a:gd name="connsiteY6206" fmla="*/ 4033882 h 8402012"/>
              <a:gd name="connsiteX6207" fmla="*/ 9952595 w 21052571"/>
              <a:gd name="connsiteY6207" fmla="*/ 4032023 h 8402012"/>
              <a:gd name="connsiteX6208" fmla="*/ 10000017 w 21052571"/>
              <a:gd name="connsiteY6208" fmla="*/ 4003812 h 8402012"/>
              <a:gd name="connsiteX6209" fmla="*/ 10103191 w 21052571"/>
              <a:gd name="connsiteY6209" fmla="*/ 3990915 h 8402012"/>
              <a:gd name="connsiteX6210" fmla="*/ 10174123 w 21052571"/>
              <a:gd name="connsiteY6210" fmla="*/ 4003812 h 8402012"/>
              <a:gd name="connsiteX6211" fmla="*/ 10462150 w 21052571"/>
              <a:gd name="connsiteY6211" fmla="*/ 3895275 h 8402012"/>
              <a:gd name="connsiteX6212" fmla="*/ 10289119 w 21052571"/>
              <a:gd name="connsiteY6212" fmla="*/ 3998439 h 8402012"/>
              <a:gd name="connsiteX6213" fmla="*/ 10224635 w 21052571"/>
              <a:gd name="connsiteY6213" fmla="*/ 4068293 h 8402012"/>
              <a:gd name="connsiteX6214" fmla="*/ 10148330 w 21052571"/>
              <a:gd name="connsiteY6214" fmla="*/ 4074739 h 8402012"/>
              <a:gd name="connsiteX6215" fmla="*/ 10077398 w 21052571"/>
              <a:gd name="connsiteY6215" fmla="*/ 4145668 h 8402012"/>
              <a:gd name="connsiteX6216" fmla="*/ 9975299 w 21052571"/>
              <a:gd name="connsiteY6216" fmla="*/ 4165011 h 8402012"/>
              <a:gd name="connsiteX6217" fmla="*/ 9904367 w 21052571"/>
              <a:gd name="connsiteY6217" fmla="*/ 4207856 h 8402012"/>
              <a:gd name="connsiteX6218" fmla="*/ 9876156 w 21052571"/>
              <a:gd name="connsiteY6218" fmla="*/ 4212020 h 8402012"/>
              <a:gd name="connsiteX6219" fmla="*/ 9865805 w 21052571"/>
              <a:gd name="connsiteY6219" fmla="*/ 4207797 h 8402012"/>
              <a:gd name="connsiteX6220" fmla="*/ 9866316 w 21052571"/>
              <a:gd name="connsiteY6220" fmla="*/ 4208037 h 8402012"/>
              <a:gd name="connsiteX6221" fmla="*/ 9865567 w 21052571"/>
              <a:gd name="connsiteY6221" fmla="*/ 4226700 h 8402012"/>
              <a:gd name="connsiteX6222" fmla="*/ 9864944 w 21052571"/>
              <a:gd name="connsiteY6222" fmla="*/ 4225750 h 8402012"/>
              <a:gd name="connsiteX6223" fmla="*/ 9865676 w 21052571"/>
              <a:gd name="connsiteY6223" fmla="*/ 4227200 h 8402012"/>
              <a:gd name="connsiteX6224" fmla="*/ 9794744 w 21052571"/>
              <a:gd name="connsiteY6224" fmla="*/ 4246544 h 8402012"/>
              <a:gd name="connsiteX6225" fmla="*/ 9781848 w 21052571"/>
              <a:gd name="connsiteY6225" fmla="*/ 4278783 h 8402012"/>
              <a:gd name="connsiteX6226" fmla="*/ 9653955 w 21052571"/>
              <a:gd name="connsiteY6226" fmla="*/ 4330366 h 8402012"/>
              <a:gd name="connsiteX6227" fmla="*/ 9397095 w 21052571"/>
              <a:gd name="connsiteY6227" fmla="*/ 4413115 h 8402012"/>
              <a:gd name="connsiteX6228" fmla="*/ 9416440 w 21052571"/>
              <a:gd name="connsiteY6228" fmla="*/ 4445354 h 8402012"/>
              <a:gd name="connsiteX6229" fmla="*/ 9353031 w 21052571"/>
              <a:gd name="connsiteY6229" fmla="*/ 4445354 h 8402012"/>
              <a:gd name="connsiteX6230" fmla="*/ 9294996 w 21052571"/>
              <a:gd name="connsiteY6230" fmla="*/ 4496938 h 8402012"/>
              <a:gd name="connsiteX6231" fmla="*/ 9173552 w 21052571"/>
              <a:gd name="connsiteY6231" fmla="*/ 4561417 h 8402012"/>
              <a:gd name="connsiteX6232" fmla="*/ 8916692 w 21052571"/>
              <a:gd name="connsiteY6232" fmla="*/ 4708644 h 8402012"/>
              <a:gd name="connsiteX6233" fmla="*/ 8390076 w 21052571"/>
              <a:gd name="connsiteY6233" fmla="*/ 4990203 h 8402012"/>
              <a:gd name="connsiteX6234" fmla="*/ 8133216 w 21052571"/>
              <a:gd name="connsiteY6234" fmla="*/ 5132057 h 8402012"/>
              <a:gd name="connsiteX6235" fmla="*/ 8011772 w 21052571"/>
              <a:gd name="connsiteY6235" fmla="*/ 5195462 h 8402012"/>
              <a:gd name="connsiteX6236" fmla="*/ 7909672 w 21052571"/>
              <a:gd name="connsiteY6236" fmla="*/ 5259941 h 8402012"/>
              <a:gd name="connsiteX6237" fmla="*/ 7966633 w 21052571"/>
              <a:gd name="connsiteY6237" fmla="*/ 5292180 h 8402012"/>
              <a:gd name="connsiteX6238" fmla="*/ 7979530 w 21052571"/>
              <a:gd name="connsiteY6238" fmla="*/ 5337316 h 8402012"/>
              <a:gd name="connsiteX6239" fmla="*/ 7992426 w 21052571"/>
              <a:gd name="connsiteY6239" fmla="*/ 5388899 h 8402012"/>
              <a:gd name="connsiteX6240" fmla="*/ 7934391 w 21052571"/>
              <a:gd name="connsiteY6240" fmla="*/ 5478095 h 8402012"/>
              <a:gd name="connsiteX6241" fmla="*/ 7864534 w 21052571"/>
              <a:gd name="connsiteY6241" fmla="*/ 5542574 h 8402012"/>
              <a:gd name="connsiteX6242" fmla="*/ 7909672 w 21052571"/>
              <a:gd name="connsiteY6242" fmla="*/ 5516783 h 8402012"/>
              <a:gd name="connsiteX6243" fmla="*/ 7973082 w 21052571"/>
              <a:gd name="connsiteY6243" fmla="*/ 5490991 h 8402012"/>
              <a:gd name="connsiteX6244" fmla="*/ 8031116 w 21052571"/>
              <a:gd name="connsiteY6244" fmla="*/ 5452304 h 8402012"/>
              <a:gd name="connsiteX6245" fmla="*/ 8069807 w 21052571"/>
              <a:gd name="connsiteY6245" fmla="*/ 5414691 h 8402012"/>
              <a:gd name="connsiteX6246" fmla="*/ 8089152 w 21052571"/>
              <a:gd name="connsiteY6246" fmla="*/ 5420064 h 8402012"/>
              <a:gd name="connsiteX6247" fmla="*/ 8121394 w 21052571"/>
              <a:gd name="connsiteY6247" fmla="*/ 5388899 h 8402012"/>
              <a:gd name="connsiteX6248" fmla="*/ 8184802 w 21052571"/>
              <a:gd name="connsiteY6248" fmla="*/ 5382451 h 8402012"/>
              <a:gd name="connsiteX6249" fmla="*/ 8281528 w 21052571"/>
              <a:gd name="connsiteY6249" fmla="*/ 5285733 h 8402012"/>
              <a:gd name="connsiteX6250" fmla="*/ 8182700 w 21052571"/>
              <a:gd name="connsiteY6250" fmla="*/ 5319320 h 8402012"/>
              <a:gd name="connsiteX6251" fmla="*/ 8173922 w 21052571"/>
              <a:gd name="connsiteY6251" fmla="*/ 5307736 h 8402012"/>
              <a:gd name="connsiteX6252" fmla="*/ 8174231 w 21052571"/>
              <a:gd name="connsiteY6252" fmla="*/ 5310551 h 8402012"/>
              <a:gd name="connsiteX6253" fmla="*/ 8179469 w 21052571"/>
              <a:gd name="connsiteY6253" fmla="*/ 5317376 h 8402012"/>
              <a:gd name="connsiteX6254" fmla="*/ 8167495 w 21052571"/>
              <a:gd name="connsiteY6254" fmla="*/ 5320789 h 8402012"/>
              <a:gd name="connsiteX6255" fmla="*/ 8172660 w 21052571"/>
              <a:gd name="connsiteY6255" fmla="*/ 5306070 h 8402012"/>
              <a:gd name="connsiteX6256" fmla="*/ 8171906 w 21052571"/>
              <a:gd name="connsiteY6256" fmla="*/ 5305076 h 8402012"/>
              <a:gd name="connsiteX6257" fmla="*/ 8320218 w 21052571"/>
              <a:gd name="connsiteY6257" fmla="*/ 5157849 h 8402012"/>
              <a:gd name="connsiteX6258" fmla="*/ 8396524 w 21052571"/>
              <a:gd name="connsiteY6258" fmla="*/ 5119161 h 8402012"/>
              <a:gd name="connsiteX6259" fmla="*/ 8398315 w 21052571"/>
              <a:gd name="connsiteY6259" fmla="*/ 5105641 h 8402012"/>
              <a:gd name="connsiteX6260" fmla="*/ 8397856 w 21052571"/>
              <a:gd name="connsiteY6260" fmla="*/ 5102556 h 8402012"/>
              <a:gd name="connsiteX6261" fmla="*/ 8397548 w 21052571"/>
              <a:gd name="connsiteY6261" fmla="*/ 5093425 h 8402012"/>
              <a:gd name="connsiteX6262" fmla="*/ 8398918 w 21052571"/>
              <a:gd name="connsiteY6262" fmla="*/ 5092780 h 8402012"/>
              <a:gd name="connsiteX6263" fmla="*/ 8409421 w 21052571"/>
              <a:gd name="connsiteY6263" fmla="*/ 5074026 h 8402012"/>
              <a:gd name="connsiteX6264" fmla="*/ 8441663 w 21052571"/>
              <a:gd name="connsiteY6264" fmla="*/ 5041786 h 8402012"/>
              <a:gd name="connsiteX6265" fmla="*/ 8530865 w 21052571"/>
              <a:gd name="connsiteY6265" fmla="*/ 4984830 h 8402012"/>
              <a:gd name="connsiteX6266" fmla="*/ 8530865 w 21052571"/>
              <a:gd name="connsiteY6266" fmla="*/ 5041786 h 8402012"/>
              <a:gd name="connsiteX6267" fmla="*/ 8486801 w 21052571"/>
              <a:gd name="connsiteY6267" fmla="*/ 5074026 h 8402012"/>
              <a:gd name="connsiteX6268" fmla="*/ 8543762 w 21052571"/>
              <a:gd name="connsiteY6268" fmla="*/ 5074026 h 8402012"/>
              <a:gd name="connsiteX6269" fmla="*/ 8563107 w 21052571"/>
              <a:gd name="connsiteY6269" fmla="*/ 4997726 h 8402012"/>
              <a:gd name="connsiteX6270" fmla="*/ 8595349 w 21052571"/>
              <a:gd name="connsiteY6270" fmla="*/ 5041786 h 8402012"/>
              <a:gd name="connsiteX6271" fmla="*/ 8679177 w 21052571"/>
              <a:gd name="connsiteY6271" fmla="*/ 4952590 h 8402012"/>
              <a:gd name="connsiteX6272" fmla="*/ 8685626 w 21052571"/>
              <a:gd name="connsiteY6272" fmla="*/ 5041786 h 8402012"/>
              <a:gd name="connsiteX6273" fmla="*/ 8698522 w 21052571"/>
              <a:gd name="connsiteY6273" fmla="*/ 5028891 h 8402012"/>
              <a:gd name="connsiteX6274" fmla="*/ 8698522 w 21052571"/>
              <a:gd name="connsiteY6274" fmla="*/ 4965486 h 8402012"/>
              <a:gd name="connsiteX6275" fmla="*/ 8749035 w 21052571"/>
              <a:gd name="connsiteY6275" fmla="*/ 4868767 h 8402012"/>
              <a:gd name="connsiteX6276" fmla="*/ 8871553 w 21052571"/>
              <a:gd name="connsiteY6276" fmla="*/ 4868767 h 8402012"/>
              <a:gd name="connsiteX6277" fmla="*/ 8813518 w 21052571"/>
              <a:gd name="connsiteY6277" fmla="*/ 4907455 h 8402012"/>
              <a:gd name="connsiteX6278" fmla="*/ 8960756 w 21052571"/>
              <a:gd name="connsiteY6278" fmla="*/ 4888111 h 8402012"/>
              <a:gd name="connsiteX6279" fmla="*/ 8960756 w 21052571"/>
              <a:gd name="connsiteY6279" fmla="*/ 4798915 h 8402012"/>
              <a:gd name="connsiteX6280" fmla="*/ 8929589 w 21052571"/>
              <a:gd name="connsiteY6280" fmla="*/ 4792467 h 8402012"/>
              <a:gd name="connsiteX6281" fmla="*/ 8948934 w 21052571"/>
              <a:gd name="connsiteY6281" fmla="*/ 4747332 h 8402012"/>
              <a:gd name="connsiteX6282" fmla="*/ 9063930 w 21052571"/>
              <a:gd name="connsiteY6282" fmla="*/ 4734436 h 8402012"/>
              <a:gd name="connsiteX6283" fmla="*/ 9076826 w 21052571"/>
              <a:gd name="connsiteY6283" fmla="*/ 4888111 h 8402012"/>
              <a:gd name="connsiteX6284" fmla="*/ 8903795 w 21052571"/>
              <a:gd name="connsiteY6284" fmla="*/ 4959038 h 8402012"/>
              <a:gd name="connsiteX6285" fmla="*/ 8832863 w 21052571"/>
              <a:gd name="connsiteY6285" fmla="*/ 5004174 h 8402012"/>
              <a:gd name="connsiteX6286" fmla="*/ 8781276 w 21052571"/>
              <a:gd name="connsiteY6286" fmla="*/ 5035338 h 8402012"/>
              <a:gd name="connsiteX6287" fmla="*/ 8773438 w 21052571"/>
              <a:gd name="connsiteY6287" fmla="*/ 5035965 h 8402012"/>
              <a:gd name="connsiteX6288" fmla="*/ 8781360 w 21052571"/>
              <a:gd name="connsiteY6288" fmla="*/ 5042472 h 8402012"/>
              <a:gd name="connsiteX6289" fmla="*/ 8772012 w 21052571"/>
              <a:gd name="connsiteY6289" fmla="*/ 5050150 h 8402012"/>
              <a:gd name="connsiteX6290" fmla="*/ 8767963 w 21052571"/>
              <a:gd name="connsiteY6290" fmla="*/ 5049272 h 8402012"/>
              <a:gd name="connsiteX6291" fmla="*/ 8770472 w 21052571"/>
              <a:gd name="connsiteY6291" fmla="*/ 5059093 h 8402012"/>
              <a:gd name="connsiteX6292" fmla="*/ 8766370 w 21052571"/>
              <a:gd name="connsiteY6292" fmla="*/ 5075146 h 8402012"/>
              <a:gd name="connsiteX6293" fmla="*/ 8758714 w 21052571"/>
              <a:gd name="connsiteY6293" fmla="*/ 5055883 h 8402012"/>
              <a:gd name="connsiteX6294" fmla="*/ 8762542 w 21052571"/>
              <a:gd name="connsiteY6294" fmla="*/ 5051869 h 8402012"/>
              <a:gd name="connsiteX6295" fmla="*/ 8765308 w 21052571"/>
              <a:gd name="connsiteY6295" fmla="*/ 5045489 h 8402012"/>
              <a:gd name="connsiteX6296" fmla="*/ 8763453 w 21052571"/>
              <a:gd name="connsiteY6296" fmla="*/ 5042472 h 8402012"/>
              <a:gd name="connsiteX6297" fmla="*/ 8767145 w 21052571"/>
              <a:gd name="connsiteY6297" fmla="*/ 5036469 h 8402012"/>
              <a:gd name="connsiteX6298" fmla="*/ 8761126 w 21052571"/>
              <a:gd name="connsiteY6298" fmla="*/ 5036950 h 8402012"/>
              <a:gd name="connsiteX6299" fmla="*/ 8736138 w 21052571"/>
              <a:gd name="connsiteY6299" fmla="*/ 5048234 h 8402012"/>
              <a:gd name="connsiteX6300" fmla="*/ 8736138 w 21052571"/>
              <a:gd name="connsiteY6300" fmla="*/ 5093370 h 8402012"/>
              <a:gd name="connsiteX6301" fmla="*/ 8794173 w 21052571"/>
              <a:gd name="connsiteY6301" fmla="*/ 5074026 h 8402012"/>
              <a:gd name="connsiteX6302" fmla="*/ 8852208 w 21052571"/>
              <a:gd name="connsiteY6302" fmla="*/ 5054682 h 8402012"/>
              <a:gd name="connsiteX6303" fmla="*/ 8923140 w 21052571"/>
              <a:gd name="connsiteY6303" fmla="*/ 5028891 h 8402012"/>
              <a:gd name="connsiteX6304" fmla="*/ 8980101 w 21052571"/>
              <a:gd name="connsiteY6304" fmla="*/ 4990203 h 8402012"/>
              <a:gd name="connsiteX6305" fmla="*/ 9089723 w 21052571"/>
              <a:gd name="connsiteY6305" fmla="*/ 4933247 h 8402012"/>
              <a:gd name="connsiteX6306" fmla="*/ 9134862 w 21052571"/>
              <a:gd name="connsiteY6306" fmla="*/ 4894559 h 8402012"/>
              <a:gd name="connsiteX6307" fmla="*/ 9128413 w 21052571"/>
              <a:gd name="connsiteY6307" fmla="*/ 4823632 h 8402012"/>
              <a:gd name="connsiteX6308" fmla="*/ 9166029 w 21052571"/>
              <a:gd name="connsiteY6308" fmla="*/ 4792467 h 8402012"/>
              <a:gd name="connsiteX6309" fmla="*/ 9178926 w 21052571"/>
              <a:gd name="connsiteY6309" fmla="*/ 4734436 h 8402012"/>
              <a:gd name="connsiteX6310" fmla="*/ 9198271 w 21052571"/>
              <a:gd name="connsiteY6310" fmla="*/ 4855872 h 8402012"/>
              <a:gd name="connsiteX6311" fmla="*/ 9288548 w 21052571"/>
              <a:gd name="connsiteY6311" fmla="*/ 4823632 h 8402012"/>
              <a:gd name="connsiteX6312" fmla="*/ 9448682 w 21052571"/>
              <a:gd name="connsiteY6312" fmla="*/ 4753780 h 8402012"/>
              <a:gd name="connsiteX6313" fmla="*/ 9589471 w 21052571"/>
              <a:gd name="connsiteY6313" fmla="*/ 4650613 h 8402012"/>
              <a:gd name="connsiteX6314" fmla="*/ 9718439 w 21052571"/>
              <a:gd name="connsiteY6314" fmla="*/ 4605477 h 8402012"/>
              <a:gd name="connsiteX6315" fmla="*/ 9852780 w 21052571"/>
              <a:gd name="connsiteY6315" fmla="*/ 4548521 h 8402012"/>
              <a:gd name="connsiteX6316" fmla="*/ 9833435 w 21052571"/>
              <a:gd name="connsiteY6316" fmla="*/ 4484042 h 8402012"/>
              <a:gd name="connsiteX6317" fmla="*/ 9826986 w 21052571"/>
              <a:gd name="connsiteY6317" fmla="*/ 4400219 h 8402012"/>
              <a:gd name="connsiteX6318" fmla="*/ 9846331 w 21052571"/>
              <a:gd name="connsiteY6318" fmla="*/ 4330366 h 8402012"/>
              <a:gd name="connsiteX6319" fmla="*/ 9910815 w 21052571"/>
              <a:gd name="connsiteY6319" fmla="*/ 4330366 h 8402012"/>
              <a:gd name="connsiteX6320" fmla="*/ 10038707 w 21052571"/>
              <a:gd name="connsiteY6320" fmla="*/ 4246544 h 8402012"/>
              <a:gd name="connsiteX6321" fmla="*/ 10025811 w 21052571"/>
              <a:gd name="connsiteY6321" fmla="*/ 4381950 h 8402012"/>
              <a:gd name="connsiteX6322" fmla="*/ 9962402 w 21052571"/>
              <a:gd name="connsiteY6322" fmla="*/ 4393771 h 8402012"/>
              <a:gd name="connsiteX6323" fmla="*/ 9943057 w 21052571"/>
              <a:gd name="connsiteY6323" fmla="*/ 4438906 h 8402012"/>
              <a:gd name="connsiteX6324" fmla="*/ 9917263 w 21052571"/>
              <a:gd name="connsiteY6324" fmla="*/ 4451802 h 8402012"/>
              <a:gd name="connsiteX6325" fmla="*/ 9904367 w 21052571"/>
              <a:gd name="connsiteY6325" fmla="*/ 4548521 h 8402012"/>
              <a:gd name="connsiteX6326" fmla="*/ 10487943 w 21052571"/>
              <a:gd name="connsiteY6326" fmla="*/ 4298127 h 8402012"/>
              <a:gd name="connsiteX6327" fmla="*/ 10775970 w 21052571"/>
              <a:gd name="connsiteY6327" fmla="*/ 4189587 h 8402012"/>
              <a:gd name="connsiteX6328" fmla="*/ 10903863 w 21052571"/>
              <a:gd name="connsiteY6328" fmla="*/ 4139219 h 8402012"/>
              <a:gd name="connsiteX6329" fmla="*/ 11031756 w 21052571"/>
              <a:gd name="connsiteY6329" fmla="*/ 4100532 h 8402012"/>
              <a:gd name="connsiteX6330" fmla="*/ 10730832 w 21052571"/>
              <a:gd name="connsiteY6330" fmla="*/ 4265887 h 8402012"/>
              <a:gd name="connsiteX6331" fmla="*/ 10436357 w 21052571"/>
              <a:gd name="connsiteY6331" fmla="*/ 4381950 h 8402012"/>
              <a:gd name="connsiteX6332" fmla="*/ 10282671 w 21052571"/>
              <a:gd name="connsiteY6332" fmla="*/ 4458250 h 8402012"/>
              <a:gd name="connsiteX6333" fmla="*/ 10148330 w 21052571"/>
              <a:gd name="connsiteY6333" fmla="*/ 4490490 h 8402012"/>
              <a:gd name="connsiteX6334" fmla="*/ 9852780 w 21052571"/>
              <a:gd name="connsiteY6334" fmla="*/ 4618373 h 8402012"/>
              <a:gd name="connsiteX6335" fmla="*/ 9705542 w 21052571"/>
              <a:gd name="connsiteY6335" fmla="*/ 4715092 h 8402012"/>
              <a:gd name="connsiteX6336" fmla="*/ 9571201 w 21052571"/>
              <a:gd name="connsiteY6336" fmla="*/ 4798915 h 8402012"/>
              <a:gd name="connsiteX6337" fmla="*/ 9429337 w 21052571"/>
              <a:gd name="connsiteY6337" fmla="*/ 4830080 h 8402012"/>
              <a:gd name="connsiteX6338" fmla="*/ 9288548 w 21052571"/>
              <a:gd name="connsiteY6338" fmla="*/ 4888111 h 8402012"/>
              <a:gd name="connsiteX6339" fmla="*/ 8992998 w 21052571"/>
              <a:gd name="connsiteY6339" fmla="*/ 5061130 h 8402012"/>
              <a:gd name="connsiteX6340" fmla="*/ 8832863 w 21052571"/>
              <a:gd name="connsiteY6340" fmla="*/ 5144953 h 8402012"/>
              <a:gd name="connsiteX6341" fmla="*/ 8698522 w 21052571"/>
              <a:gd name="connsiteY6341" fmla="*/ 5195462 h 8402012"/>
              <a:gd name="connsiteX6342" fmla="*/ 8711419 w 21052571"/>
              <a:gd name="connsiteY6342" fmla="*/ 5324420 h 8402012"/>
              <a:gd name="connsiteX6343" fmla="*/ 8653384 w 21052571"/>
              <a:gd name="connsiteY6343" fmla="*/ 5343764 h 8402012"/>
              <a:gd name="connsiteX6344" fmla="*/ 8569555 w 21052571"/>
              <a:gd name="connsiteY6344" fmla="*/ 5388899 h 8402012"/>
              <a:gd name="connsiteX6345" fmla="*/ 8506146 w 21052571"/>
              <a:gd name="connsiteY6345" fmla="*/ 5445856 h 8402012"/>
              <a:gd name="connsiteX6346" fmla="*/ 8313770 w 21052571"/>
              <a:gd name="connsiteY6346" fmla="*/ 5549022 h 8402012"/>
              <a:gd name="connsiteX6347" fmla="*/ 8139664 w 21052571"/>
              <a:gd name="connsiteY6347" fmla="*/ 5683354 h 8402012"/>
              <a:gd name="connsiteX6348" fmla="*/ 8396524 w 21052571"/>
              <a:gd name="connsiteY6348" fmla="*/ 5605979 h 8402012"/>
              <a:gd name="connsiteX6349" fmla="*/ 8467456 w 21052571"/>
              <a:gd name="connsiteY6349" fmla="*/ 5549022 h 8402012"/>
              <a:gd name="connsiteX6350" fmla="*/ 8506146 w 21052571"/>
              <a:gd name="connsiteY6350" fmla="*/ 5484543 h 8402012"/>
              <a:gd name="connsiteX6351" fmla="*/ 8486801 w 21052571"/>
              <a:gd name="connsiteY6351" fmla="*/ 5516783 h 8402012"/>
              <a:gd name="connsiteX6352" fmla="*/ 8538388 w 21052571"/>
              <a:gd name="connsiteY6352" fmla="*/ 5510335 h 8402012"/>
              <a:gd name="connsiteX6353" fmla="*/ 8582452 w 21052571"/>
              <a:gd name="connsiteY6353" fmla="*/ 5458752 h 8402012"/>
              <a:gd name="connsiteX6354" fmla="*/ 8576003 w 21052571"/>
              <a:gd name="connsiteY6354" fmla="*/ 5471647 h 8402012"/>
              <a:gd name="connsiteX6355" fmla="*/ 8582452 w 21052571"/>
              <a:gd name="connsiteY6355" fmla="*/ 5490991 h 8402012"/>
              <a:gd name="connsiteX6356" fmla="*/ 8692074 w 21052571"/>
              <a:gd name="connsiteY6356" fmla="*/ 5426512 h 8402012"/>
              <a:gd name="connsiteX6357" fmla="*/ 8865105 w 21052571"/>
              <a:gd name="connsiteY6357" fmla="*/ 5343764 h 8402012"/>
              <a:gd name="connsiteX6358" fmla="*/ 9191822 w 21052571"/>
              <a:gd name="connsiteY6358" fmla="*/ 5170745 h 8402012"/>
              <a:gd name="connsiteX6359" fmla="*/ 9538959 w 21052571"/>
              <a:gd name="connsiteY6359" fmla="*/ 4990203 h 8402012"/>
              <a:gd name="connsiteX6360" fmla="*/ 9686197 w 21052571"/>
              <a:gd name="connsiteY6360" fmla="*/ 4894559 h 8402012"/>
              <a:gd name="connsiteX6361" fmla="*/ 9744232 w 21052571"/>
              <a:gd name="connsiteY6361" fmla="*/ 4894559 h 8402012"/>
              <a:gd name="connsiteX6362" fmla="*/ 9750680 w 21052571"/>
              <a:gd name="connsiteY6362" fmla="*/ 4823632 h 8402012"/>
              <a:gd name="connsiteX6363" fmla="*/ 9500269 w 21052571"/>
              <a:gd name="connsiteY6363" fmla="*/ 4946142 h 8402012"/>
              <a:gd name="connsiteX6364" fmla="*/ 9390647 w 21052571"/>
              <a:gd name="connsiteY6364" fmla="*/ 4997726 h 8402012"/>
              <a:gd name="connsiteX6365" fmla="*/ 9346583 w 21052571"/>
              <a:gd name="connsiteY6365" fmla="*/ 5067578 h 8402012"/>
              <a:gd name="connsiteX6366" fmla="*/ 9275651 w 21052571"/>
              <a:gd name="connsiteY6366" fmla="*/ 5080474 h 8402012"/>
              <a:gd name="connsiteX6367" fmla="*/ 9147758 w 21052571"/>
              <a:gd name="connsiteY6367" fmla="*/ 5125609 h 8402012"/>
              <a:gd name="connsiteX6368" fmla="*/ 8916692 w 21052571"/>
              <a:gd name="connsiteY6368" fmla="*/ 5195462 h 8402012"/>
              <a:gd name="connsiteX6369" fmla="*/ 9005894 w 21052571"/>
              <a:gd name="connsiteY6369" fmla="*/ 5119161 h 8402012"/>
              <a:gd name="connsiteX6370" fmla="*/ 9134862 w 21052571"/>
              <a:gd name="connsiteY6370" fmla="*/ 5041786 h 8402012"/>
              <a:gd name="connsiteX6371" fmla="*/ 9468027 w 21052571"/>
              <a:gd name="connsiteY6371" fmla="*/ 4875215 h 8402012"/>
              <a:gd name="connsiteX6372" fmla="*/ 9807641 w 21052571"/>
              <a:gd name="connsiteY6372" fmla="*/ 4721540 h 8402012"/>
              <a:gd name="connsiteX6373" fmla="*/ 10128985 w 21052571"/>
              <a:gd name="connsiteY6373" fmla="*/ 4580760 h 8402012"/>
              <a:gd name="connsiteX6374" fmla="*/ 10058053 w 21052571"/>
              <a:gd name="connsiteY6374" fmla="*/ 4663509 h 8402012"/>
              <a:gd name="connsiteX6375" fmla="*/ 9955953 w 21052571"/>
              <a:gd name="connsiteY6375" fmla="*/ 4715092 h 8402012"/>
              <a:gd name="connsiteX6376" fmla="*/ 9852780 w 21052571"/>
              <a:gd name="connsiteY6376" fmla="*/ 4760227 h 8402012"/>
              <a:gd name="connsiteX6377" fmla="*/ 9770026 w 21052571"/>
              <a:gd name="connsiteY6377" fmla="*/ 4823632 h 8402012"/>
              <a:gd name="connsiteX6378" fmla="*/ 9789371 w 21052571"/>
              <a:gd name="connsiteY6378" fmla="*/ 4894559 h 8402012"/>
              <a:gd name="connsiteX6379" fmla="*/ 9826986 w 21052571"/>
              <a:gd name="connsiteY6379" fmla="*/ 4849424 h 8402012"/>
              <a:gd name="connsiteX6380" fmla="*/ 9865676 w 21052571"/>
              <a:gd name="connsiteY6380" fmla="*/ 4842976 h 8402012"/>
              <a:gd name="connsiteX6381" fmla="*/ 9867618 w 21052571"/>
              <a:gd name="connsiteY6381" fmla="*/ 4830031 h 8402012"/>
              <a:gd name="connsiteX6382" fmla="*/ 9867175 w 21052571"/>
              <a:gd name="connsiteY6382" fmla="*/ 4826849 h 8402012"/>
              <a:gd name="connsiteX6383" fmla="*/ 9866965 w 21052571"/>
              <a:gd name="connsiteY6383" fmla="*/ 4819327 h 8402012"/>
              <a:gd name="connsiteX6384" fmla="*/ 9865676 w 21052571"/>
              <a:gd name="connsiteY6384" fmla="*/ 4810736 h 8402012"/>
              <a:gd name="connsiteX6385" fmla="*/ 9949505 w 21052571"/>
              <a:gd name="connsiteY6385" fmla="*/ 4786019 h 8402012"/>
              <a:gd name="connsiteX6386" fmla="*/ 9994644 w 21052571"/>
              <a:gd name="connsiteY6386" fmla="*/ 4760227 h 8402012"/>
              <a:gd name="connsiteX6387" fmla="*/ 9955953 w 21052571"/>
              <a:gd name="connsiteY6387" fmla="*/ 4868767 h 8402012"/>
              <a:gd name="connsiteX6388" fmla="*/ 10025811 w 21052571"/>
              <a:gd name="connsiteY6388" fmla="*/ 4920351 h 8402012"/>
              <a:gd name="connsiteX6389" fmla="*/ 9865676 w 21052571"/>
              <a:gd name="connsiteY6389" fmla="*/ 5015995 h 8402012"/>
              <a:gd name="connsiteX6390" fmla="*/ 9666852 w 21052571"/>
              <a:gd name="connsiteY6390" fmla="*/ 5106266 h 8402012"/>
              <a:gd name="connsiteX6391" fmla="*/ 9558304 w 21052571"/>
              <a:gd name="connsiteY6391" fmla="*/ 5151401 h 8402012"/>
              <a:gd name="connsiteX6392" fmla="*/ 9474476 w 21052571"/>
              <a:gd name="connsiteY6392" fmla="*/ 5157849 h 8402012"/>
              <a:gd name="connsiteX6393" fmla="*/ 9472484 w 21052571"/>
              <a:gd name="connsiteY6393" fmla="*/ 5156878 h 8402012"/>
              <a:gd name="connsiteX6394" fmla="*/ 9476907 w 21052571"/>
              <a:gd name="connsiteY6394" fmla="*/ 5170517 h 8402012"/>
              <a:gd name="connsiteX6395" fmla="*/ 9464932 w 21052571"/>
              <a:gd name="connsiteY6395" fmla="*/ 5164898 h 8402012"/>
              <a:gd name="connsiteX6396" fmla="*/ 9467926 w 21052571"/>
              <a:gd name="connsiteY6396" fmla="*/ 5156068 h 8402012"/>
              <a:gd name="connsiteX6397" fmla="*/ 9468697 w 21052571"/>
              <a:gd name="connsiteY6397" fmla="*/ 5155034 h 8402012"/>
              <a:gd name="connsiteX6398" fmla="*/ 9443040 w 21052571"/>
              <a:gd name="connsiteY6398" fmla="*/ 5142535 h 8402012"/>
              <a:gd name="connsiteX6399" fmla="*/ 9416440 w 21052571"/>
              <a:gd name="connsiteY6399" fmla="*/ 5151401 h 8402012"/>
              <a:gd name="connsiteX6400" fmla="*/ 9378825 w 21052571"/>
              <a:gd name="connsiteY6400" fmla="*/ 5195462 h 8402012"/>
              <a:gd name="connsiteX6401" fmla="*/ 9468027 w 21052571"/>
              <a:gd name="connsiteY6401" fmla="*/ 5183641 h 8402012"/>
              <a:gd name="connsiteX6402" fmla="*/ 9211167 w 21052571"/>
              <a:gd name="connsiteY6402" fmla="*/ 5343764 h 8402012"/>
              <a:gd name="connsiteX6403" fmla="*/ 9102620 w 21052571"/>
              <a:gd name="connsiteY6403" fmla="*/ 5400720 h 8402012"/>
              <a:gd name="connsiteX6404" fmla="*/ 9057481 w 21052571"/>
              <a:gd name="connsiteY6404" fmla="*/ 5414691 h 8402012"/>
              <a:gd name="connsiteX6405" fmla="*/ 9025240 w 21052571"/>
              <a:gd name="connsiteY6405" fmla="*/ 5395347 h 8402012"/>
              <a:gd name="connsiteX6406" fmla="*/ 9027860 w 21052571"/>
              <a:gd name="connsiteY6406" fmla="*/ 5405607 h 8402012"/>
              <a:gd name="connsiteX6407" fmla="*/ 9029904 w 21052571"/>
              <a:gd name="connsiteY6407" fmla="*/ 5415120 h 8402012"/>
              <a:gd name="connsiteX6408" fmla="*/ 9037858 w 21052571"/>
              <a:gd name="connsiteY6408" fmla="*/ 5406503 h 8402012"/>
              <a:gd name="connsiteX6409" fmla="*/ 9046839 w 21052571"/>
              <a:gd name="connsiteY6409" fmla="*/ 5416233 h 8402012"/>
              <a:gd name="connsiteX6410" fmla="*/ 9030144 w 21052571"/>
              <a:gd name="connsiteY6410" fmla="*/ 5416233 h 8402012"/>
              <a:gd name="connsiteX6411" fmla="*/ 9031689 w 21052571"/>
              <a:gd name="connsiteY6411" fmla="*/ 5423422 h 8402012"/>
              <a:gd name="connsiteX6412" fmla="*/ 9018791 w 21052571"/>
              <a:gd name="connsiteY6412" fmla="*/ 5452304 h 8402012"/>
              <a:gd name="connsiteX6413" fmla="*/ 8968279 w 21052571"/>
              <a:gd name="connsiteY6413" fmla="*/ 5439408 h 8402012"/>
              <a:gd name="connsiteX6414" fmla="*/ 8929589 w 21052571"/>
              <a:gd name="connsiteY6414" fmla="*/ 5426512 h 8402012"/>
              <a:gd name="connsiteX6415" fmla="*/ 8903795 w 21052571"/>
              <a:gd name="connsiteY6415" fmla="*/ 5458752 h 8402012"/>
              <a:gd name="connsiteX6416" fmla="*/ 8884450 w 21052571"/>
              <a:gd name="connsiteY6416" fmla="*/ 5490991 h 8402012"/>
              <a:gd name="connsiteX6417" fmla="*/ 8415869 w 21052571"/>
              <a:gd name="connsiteY6417" fmla="*/ 5741385 h 8402012"/>
              <a:gd name="connsiteX6418" fmla="*/ 8171906 w 21052571"/>
              <a:gd name="connsiteY6418" fmla="*/ 5856373 h 8402012"/>
              <a:gd name="connsiteX6419" fmla="*/ 7922569 w 21052571"/>
              <a:gd name="connsiteY6419" fmla="*/ 6011123 h 8402012"/>
              <a:gd name="connsiteX6420" fmla="*/ 8005323 w 21052571"/>
              <a:gd name="connsiteY6420" fmla="*/ 6030467 h 8402012"/>
              <a:gd name="connsiteX6421" fmla="*/ 8056910 w 21052571"/>
              <a:gd name="connsiteY6421" fmla="*/ 6042288 h 8402012"/>
              <a:gd name="connsiteX6422" fmla="*/ 8058033 w 21052571"/>
              <a:gd name="connsiteY6422" fmla="*/ 6038764 h 8402012"/>
              <a:gd name="connsiteX6423" fmla="*/ 8054135 w 21052571"/>
              <a:gd name="connsiteY6423" fmla="*/ 6026397 h 8402012"/>
              <a:gd name="connsiteX6424" fmla="*/ 8057813 w 21052571"/>
              <a:gd name="connsiteY6424" fmla="*/ 6014107 h 8402012"/>
              <a:gd name="connsiteX6425" fmla="*/ 8056910 w 21052571"/>
              <a:gd name="connsiteY6425" fmla="*/ 6011123 h 8402012"/>
              <a:gd name="connsiteX6426" fmla="*/ 8223493 w 21052571"/>
              <a:gd name="connsiteY6426" fmla="*/ 5914404 h 8402012"/>
              <a:gd name="connsiteX6427" fmla="*/ 8390076 w 21052571"/>
              <a:gd name="connsiteY6427" fmla="*/ 5830581 h 8402012"/>
              <a:gd name="connsiteX6428" fmla="*/ 8711419 w 21052571"/>
              <a:gd name="connsiteY6428" fmla="*/ 5638219 h 8402012"/>
              <a:gd name="connsiteX6429" fmla="*/ 8807070 w 21052571"/>
              <a:gd name="connsiteY6429" fmla="*/ 5600606 h 8402012"/>
              <a:gd name="connsiteX6430" fmla="*/ 8824041 w 21052571"/>
              <a:gd name="connsiteY6430" fmla="*/ 5601471 h 8402012"/>
              <a:gd name="connsiteX6431" fmla="*/ 8820327 w 21052571"/>
              <a:gd name="connsiteY6431" fmla="*/ 5593734 h 8402012"/>
              <a:gd name="connsiteX6432" fmla="*/ 8838289 w 21052571"/>
              <a:gd name="connsiteY6432" fmla="*/ 5593734 h 8402012"/>
              <a:gd name="connsiteX6433" fmla="*/ 8833196 w 21052571"/>
              <a:gd name="connsiteY6433" fmla="*/ 5601939 h 8402012"/>
              <a:gd name="connsiteX6434" fmla="*/ 8846567 w 21052571"/>
              <a:gd name="connsiteY6434" fmla="*/ 5602621 h 8402012"/>
              <a:gd name="connsiteX6435" fmla="*/ 8890899 w 21052571"/>
              <a:gd name="connsiteY6435" fmla="*/ 5600606 h 8402012"/>
              <a:gd name="connsiteX6436" fmla="*/ 9070378 w 21052571"/>
              <a:gd name="connsiteY6436" fmla="*/ 5510335 h 8402012"/>
              <a:gd name="connsiteX6437" fmla="*/ 9249858 w 21052571"/>
              <a:gd name="connsiteY6437" fmla="*/ 5395347 h 8402012"/>
              <a:gd name="connsiteX6438" fmla="*/ 9327238 w 21052571"/>
              <a:gd name="connsiteY6438" fmla="*/ 5343764 h 8402012"/>
              <a:gd name="connsiteX6439" fmla="*/ 9384198 w 21052571"/>
              <a:gd name="connsiteY6439" fmla="*/ 5382451 h 8402012"/>
              <a:gd name="connsiteX6440" fmla="*/ 9340135 w 21052571"/>
              <a:gd name="connsiteY6440" fmla="*/ 5432960 h 8402012"/>
              <a:gd name="connsiteX6441" fmla="*/ 9269203 w 21052571"/>
              <a:gd name="connsiteY6441" fmla="*/ 5471647 h 8402012"/>
              <a:gd name="connsiteX6442" fmla="*/ 9109068 w 21052571"/>
              <a:gd name="connsiteY6442" fmla="*/ 5549022 h 8402012"/>
              <a:gd name="connsiteX6443" fmla="*/ 8794173 w 21052571"/>
              <a:gd name="connsiteY6443" fmla="*/ 5709146 h 8402012"/>
              <a:gd name="connsiteX6444" fmla="*/ 8473904 w 21052571"/>
              <a:gd name="connsiteY6444" fmla="*/ 5869269 h 8402012"/>
              <a:gd name="connsiteX6445" fmla="*/ 8313770 w 21052571"/>
              <a:gd name="connsiteY6445" fmla="*/ 5959540 h 8402012"/>
              <a:gd name="connsiteX6446" fmla="*/ 8171906 w 21052571"/>
              <a:gd name="connsiteY6446" fmla="*/ 6042288 h 8402012"/>
              <a:gd name="connsiteX6447" fmla="*/ 8102048 w 21052571"/>
              <a:gd name="connsiteY6447" fmla="*/ 6061632 h 8402012"/>
              <a:gd name="connsiteX6448" fmla="*/ 8056910 w 21052571"/>
              <a:gd name="connsiteY6448" fmla="*/ 6087423 h 8402012"/>
              <a:gd name="connsiteX6449" fmla="*/ 7934391 w 21052571"/>
              <a:gd name="connsiteY6449" fmla="*/ 6158350 h 8402012"/>
              <a:gd name="connsiteX6450" fmla="*/ 7646364 w 21052571"/>
              <a:gd name="connsiteY6450" fmla="*/ 6305578 h 8402012"/>
              <a:gd name="connsiteX6451" fmla="*/ 7350814 w 21052571"/>
              <a:gd name="connsiteY6451" fmla="*/ 6446357 h 8402012"/>
              <a:gd name="connsiteX6452" fmla="*/ 7280957 w 21052571"/>
              <a:gd name="connsiteY6452" fmla="*/ 6478597 h 8402012"/>
              <a:gd name="connsiteX6453" fmla="*/ 7229370 w 21052571"/>
              <a:gd name="connsiteY6453" fmla="*/ 6523732 h 8402012"/>
              <a:gd name="connsiteX6454" fmla="*/ 7171335 w 21052571"/>
              <a:gd name="connsiteY6454" fmla="*/ 6555972 h 8402012"/>
              <a:gd name="connsiteX6455" fmla="*/ 7101478 w 21052571"/>
              <a:gd name="connsiteY6455" fmla="*/ 6575316 h 8402012"/>
              <a:gd name="connsiteX6456" fmla="*/ 7248715 w 21052571"/>
              <a:gd name="connsiteY6456" fmla="*/ 6530180 h 8402012"/>
              <a:gd name="connsiteX6457" fmla="*/ 7408850 w 21052571"/>
              <a:gd name="connsiteY6457" fmla="*/ 6452805 h 8402012"/>
              <a:gd name="connsiteX6458" fmla="*/ 7568984 w 21052571"/>
              <a:gd name="connsiteY6458" fmla="*/ 6370057 h 8402012"/>
              <a:gd name="connsiteX6459" fmla="*/ 7646364 w 21052571"/>
              <a:gd name="connsiteY6459" fmla="*/ 6331369 h 8402012"/>
              <a:gd name="connsiteX6460" fmla="*/ 7717296 w 21052571"/>
              <a:gd name="connsiteY6460" fmla="*/ 6279786 h 8402012"/>
              <a:gd name="connsiteX6461" fmla="*/ 7870982 w 21052571"/>
              <a:gd name="connsiteY6461" fmla="*/ 6209934 h 8402012"/>
              <a:gd name="connsiteX6462" fmla="*/ 8037565 w 21052571"/>
              <a:gd name="connsiteY6462" fmla="*/ 6119663 h 8402012"/>
              <a:gd name="connsiteX6463" fmla="*/ 8184802 w 21052571"/>
              <a:gd name="connsiteY6463" fmla="*/ 6048736 h 8402012"/>
              <a:gd name="connsiteX6464" fmla="*/ 8325592 w 21052571"/>
              <a:gd name="connsiteY6464" fmla="*/ 5998227 h 8402012"/>
              <a:gd name="connsiteX6465" fmla="*/ 8390076 w 21052571"/>
              <a:gd name="connsiteY6465" fmla="*/ 5946644 h 8402012"/>
              <a:gd name="connsiteX6466" fmla="*/ 8467456 w 21052571"/>
              <a:gd name="connsiteY6466" fmla="*/ 5907956 h 8402012"/>
              <a:gd name="connsiteX6467" fmla="*/ 8640487 w 21052571"/>
              <a:gd name="connsiteY6467" fmla="*/ 5825208 h 8402012"/>
              <a:gd name="connsiteX6468" fmla="*/ 8992998 w 21052571"/>
              <a:gd name="connsiteY6468" fmla="*/ 5664010 h 8402012"/>
              <a:gd name="connsiteX6469" fmla="*/ 9346583 w 21052571"/>
              <a:gd name="connsiteY6469" fmla="*/ 5490991 h 8402012"/>
              <a:gd name="connsiteX6470" fmla="*/ 9506717 w 21052571"/>
              <a:gd name="connsiteY6470" fmla="*/ 5414691 h 8402012"/>
              <a:gd name="connsiteX6471" fmla="*/ 9584098 w 21052571"/>
              <a:gd name="connsiteY6471" fmla="*/ 5395347 h 8402012"/>
              <a:gd name="connsiteX6472" fmla="*/ 8968279 w 21052571"/>
              <a:gd name="connsiteY6472" fmla="*/ 5728489 h 8402012"/>
              <a:gd name="connsiteX6473" fmla="*/ 8325592 w 21052571"/>
              <a:gd name="connsiteY6473" fmla="*/ 6061632 h 8402012"/>
              <a:gd name="connsiteX6474" fmla="*/ 7685054 w 21052571"/>
              <a:gd name="connsiteY6474" fmla="*/ 6395849 h 8402012"/>
              <a:gd name="connsiteX6475" fmla="*/ 7363711 w 21052571"/>
              <a:gd name="connsiteY6475" fmla="*/ 6555972 h 8402012"/>
              <a:gd name="connsiteX6476" fmla="*/ 7203576 w 21052571"/>
              <a:gd name="connsiteY6476" fmla="*/ 6638720 h 8402012"/>
              <a:gd name="connsiteX6477" fmla="*/ 7095029 w 21052571"/>
              <a:gd name="connsiteY6477" fmla="*/ 6716095 h 8402012"/>
              <a:gd name="connsiteX6478" fmla="*/ 7113300 w 21052571"/>
              <a:gd name="connsiteY6478" fmla="*/ 6748335 h 8402012"/>
              <a:gd name="connsiteX6479" fmla="*/ 7088447 w 21052571"/>
              <a:gd name="connsiteY6479" fmla="*/ 6754782 h 8402012"/>
              <a:gd name="connsiteX6480" fmla="*/ 7064365 w 21052571"/>
              <a:gd name="connsiteY6480" fmla="*/ 6760834 h 8402012"/>
              <a:gd name="connsiteX6481" fmla="*/ 7065628 w 21052571"/>
              <a:gd name="connsiteY6481" fmla="*/ 6762189 h 8402012"/>
              <a:gd name="connsiteX6482" fmla="*/ 7059641 w 21052571"/>
              <a:gd name="connsiteY6482" fmla="*/ 6781452 h 8402012"/>
              <a:gd name="connsiteX6483" fmla="*/ 7047666 w 21052571"/>
              <a:gd name="connsiteY6483" fmla="*/ 6762189 h 8402012"/>
              <a:gd name="connsiteX6484" fmla="*/ 7056647 w 21052571"/>
              <a:gd name="connsiteY6484" fmla="*/ 6752557 h 8402012"/>
              <a:gd name="connsiteX6485" fmla="*/ 7062228 w 21052571"/>
              <a:gd name="connsiteY6485" fmla="*/ 6758542 h 8402012"/>
              <a:gd name="connsiteX6486" fmla="*/ 7058758 w 21052571"/>
              <a:gd name="connsiteY6486" fmla="*/ 6741887 h 8402012"/>
              <a:gd name="connsiteX6487" fmla="*/ 7069236 w 21052571"/>
              <a:gd name="connsiteY6487" fmla="*/ 6722543 h 8402012"/>
              <a:gd name="connsiteX6488" fmla="*/ 6793031 w 21052571"/>
              <a:gd name="connsiteY6488" fmla="*/ 6889114 h 8402012"/>
              <a:gd name="connsiteX6489" fmla="*/ 6722098 w 21052571"/>
              <a:gd name="connsiteY6489" fmla="*/ 6882666 h 8402012"/>
              <a:gd name="connsiteX6490" fmla="*/ 6620000 w 21052571"/>
              <a:gd name="connsiteY6490" fmla="*/ 6934249 h 8402012"/>
              <a:gd name="connsiteX6491" fmla="*/ 6402328 w 21052571"/>
              <a:gd name="connsiteY6491" fmla="*/ 7042789 h 8402012"/>
              <a:gd name="connsiteX6492" fmla="*/ 6286252 w 21052571"/>
              <a:gd name="connsiteY6492" fmla="*/ 7094373 h 8402012"/>
              <a:gd name="connsiteX6493" fmla="*/ 6177698 w 21052571"/>
              <a:gd name="connsiteY6493" fmla="*/ 7126612 h 8402012"/>
              <a:gd name="connsiteX6494" fmla="*/ 6093865 w 21052571"/>
              <a:gd name="connsiteY6494" fmla="*/ 7191091 h 8402012"/>
              <a:gd name="connsiteX6495" fmla="*/ 6004658 w 21052571"/>
              <a:gd name="connsiteY6495" fmla="*/ 7216883 h 8402012"/>
              <a:gd name="connsiteX6496" fmla="*/ 5548951 w 21052571"/>
              <a:gd name="connsiteY6496" fmla="*/ 7377006 h 8402012"/>
              <a:gd name="connsiteX6497" fmla="*/ 5304973 w 21052571"/>
              <a:gd name="connsiteY6497" fmla="*/ 7466202 h 8402012"/>
              <a:gd name="connsiteX6498" fmla="*/ 5189970 w 21052571"/>
              <a:gd name="connsiteY6498" fmla="*/ 7498442 h 8402012"/>
              <a:gd name="connsiteX6499" fmla="*/ 5151276 w 21052571"/>
              <a:gd name="connsiteY6499" fmla="*/ 7530682 h 8402012"/>
              <a:gd name="connsiteX6500" fmla="*/ 5235114 w 21052571"/>
              <a:gd name="connsiteY6500" fmla="*/ 7517786 h 8402012"/>
              <a:gd name="connsiteX6501" fmla="*/ 5304973 w 21052571"/>
              <a:gd name="connsiteY6501" fmla="*/ 7485546 h 8402012"/>
              <a:gd name="connsiteX6502" fmla="*/ 5490908 w 21052571"/>
              <a:gd name="connsiteY6502" fmla="*/ 7428590 h 8402012"/>
              <a:gd name="connsiteX6503" fmla="*/ 5882127 w 21052571"/>
              <a:gd name="connsiteY6503" fmla="*/ 7299631 h 8402012"/>
              <a:gd name="connsiteX6504" fmla="*/ 6274430 w 21052571"/>
              <a:gd name="connsiteY6504" fmla="*/ 7165300 h 8402012"/>
              <a:gd name="connsiteX6505" fmla="*/ 6466813 w 21052571"/>
              <a:gd name="connsiteY6505" fmla="*/ 7094373 h 8402012"/>
              <a:gd name="connsiteX6506" fmla="*/ 6639344 w 21052571"/>
              <a:gd name="connsiteY6506" fmla="*/ 7055685 h 8402012"/>
              <a:gd name="connsiteX6507" fmla="*/ 6543125 w 21052571"/>
              <a:gd name="connsiteY6507" fmla="*/ 7120164 h 8402012"/>
              <a:gd name="connsiteX6508" fmla="*/ 6434572 w 21052571"/>
              <a:gd name="connsiteY6508" fmla="*/ 7171748 h 8402012"/>
              <a:gd name="connsiteX6509" fmla="*/ 6209943 w 21052571"/>
              <a:gd name="connsiteY6509" fmla="*/ 7267392 h 8402012"/>
              <a:gd name="connsiteX6510" fmla="*/ 5453293 w 21052571"/>
              <a:gd name="connsiteY6510" fmla="*/ 7517786 h 8402012"/>
              <a:gd name="connsiteX6511" fmla="*/ 4695573 w 21052571"/>
              <a:gd name="connsiteY6511" fmla="*/ 7729492 h 8402012"/>
              <a:gd name="connsiteX6512" fmla="*/ 3150021 w 21052571"/>
              <a:gd name="connsiteY6512" fmla="*/ 7915407 h 8402012"/>
              <a:gd name="connsiteX6513" fmla="*/ 3265023 w 21052571"/>
              <a:gd name="connsiteY6513" fmla="*/ 8025022 h 8402012"/>
              <a:gd name="connsiteX6514" fmla="*/ 3111328 w 21052571"/>
              <a:gd name="connsiteY6514" fmla="*/ 8050813 h 8402012"/>
              <a:gd name="connsiteX6515" fmla="*/ 3874433 w 21052571"/>
              <a:gd name="connsiteY6515" fmla="*/ 8094874 h 8402012"/>
              <a:gd name="connsiteX6516" fmla="*/ 4612814 w 21052571"/>
              <a:gd name="connsiteY6516" fmla="*/ 8069083 h 8402012"/>
              <a:gd name="connsiteX6517" fmla="*/ 4753610 w 21052571"/>
              <a:gd name="connsiteY6517" fmla="*/ 8018574 h 8402012"/>
              <a:gd name="connsiteX6518" fmla="*/ 4887959 w 21052571"/>
              <a:gd name="connsiteY6518" fmla="*/ 7986334 h 8402012"/>
              <a:gd name="connsiteX6519" fmla="*/ 5029830 w 21052571"/>
              <a:gd name="connsiteY6519" fmla="*/ 7960543 h 8402012"/>
              <a:gd name="connsiteX6520" fmla="*/ 5202869 w 21052571"/>
              <a:gd name="connsiteY6520" fmla="*/ 7928303 h 8402012"/>
              <a:gd name="connsiteX6521" fmla="*/ 5940167 w 21052571"/>
              <a:gd name="connsiteY6521" fmla="*/ 7716596 h 8402012"/>
              <a:gd name="connsiteX6522" fmla="*/ 5805820 w 21052571"/>
              <a:gd name="connsiteY6522" fmla="*/ 7819763 h 8402012"/>
              <a:gd name="connsiteX6523" fmla="*/ 5581194 w 21052571"/>
              <a:gd name="connsiteY6523" fmla="*/ 7883168 h 8402012"/>
              <a:gd name="connsiteX6524" fmla="*/ 5125486 w 21052571"/>
              <a:gd name="connsiteY6524" fmla="*/ 8005678 h 8402012"/>
              <a:gd name="connsiteX6525" fmla="*/ 4208695 w 21052571"/>
              <a:gd name="connsiteY6525" fmla="*/ 8191593 h 8402012"/>
              <a:gd name="connsiteX6526" fmla="*/ 4297902 w 21052571"/>
              <a:gd name="connsiteY6526" fmla="*/ 8256072 h 8402012"/>
              <a:gd name="connsiteX6527" fmla="*/ 2642716 w 21052571"/>
              <a:gd name="connsiteY6527" fmla="*/ 8281864 h 8402012"/>
              <a:gd name="connsiteX6528" fmla="*/ 1918385 w 21052571"/>
              <a:gd name="connsiteY6528" fmla="*/ 7992782 h 8402012"/>
              <a:gd name="connsiteX6529" fmla="*/ 1552977 w 21052571"/>
              <a:gd name="connsiteY6529" fmla="*/ 7793971 h 8402012"/>
              <a:gd name="connsiteX6530" fmla="*/ 1456250 w 21052571"/>
              <a:gd name="connsiteY6530" fmla="*/ 7735940 h 8402012"/>
              <a:gd name="connsiteX6531" fmla="*/ 1321914 w 21052571"/>
              <a:gd name="connsiteY6531" fmla="*/ 7684357 h 8402012"/>
              <a:gd name="connsiteX6532" fmla="*/ 1238084 w 21052571"/>
              <a:gd name="connsiteY6532" fmla="*/ 7653192 h 8402012"/>
              <a:gd name="connsiteX6533" fmla="*/ 1065052 w 21052571"/>
              <a:gd name="connsiteY6533" fmla="*/ 7562921 h 8402012"/>
              <a:gd name="connsiteX6534" fmla="*/ 885576 w 21052571"/>
              <a:gd name="connsiteY6534" fmla="*/ 7562921 h 8402012"/>
              <a:gd name="connsiteX6535" fmla="*/ 699644 w 21052571"/>
              <a:gd name="connsiteY6535" fmla="*/ 7550025 h 8402012"/>
              <a:gd name="connsiteX6536" fmla="*/ 756601 w 21052571"/>
              <a:gd name="connsiteY6536" fmla="*/ 7485546 h 8402012"/>
              <a:gd name="connsiteX6537" fmla="*/ 911364 w 21052571"/>
              <a:gd name="connsiteY6537" fmla="*/ 7459755 h 8402012"/>
              <a:gd name="connsiteX6538" fmla="*/ 955422 w 21052571"/>
              <a:gd name="connsiteY6538" fmla="*/ 7409246 h 8402012"/>
              <a:gd name="connsiteX6539" fmla="*/ 994116 w 21052571"/>
              <a:gd name="connsiteY6539" fmla="*/ 7383454 h 8402012"/>
              <a:gd name="connsiteX6540" fmla="*/ 1058602 w 21052571"/>
              <a:gd name="connsiteY6540" fmla="*/ 7383454 h 8402012"/>
              <a:gd name="connsiteX6541" fmla="*/ 1031593 w 21052571"/>
              <a:gd name="connsiteY6541" fmla="*/ 7376301 h 8402012"/>
              <a:gd name="connsiteX6542" fmla="*/ 1023024 w 21052571"/>
              <a:gd name="connsiteY6542" fmla="*/ 7370645 h 8402012"/>
              <a:gd name="connsiteX6543" fmla="*/ 1027510 w 21052571"/>
              <a:gd name="connsiteY6543" fmla="*/ 7385989 h 8402012"/>
              <a:gd name="connsiteX6544" fmla="*/ 1017780 w 21052571"/>
              <a:gd name="connsiteY6544" fmla="*/ 7385989 h 8402012"/>
              <a:gd name="connsiteX6545" fmla="*/ 1020847 w 21052571"/>
              <a:gd name="connsiteY6545" fmla="*/ 7369209 h 8402012"/>
              <a:gd name="connsiteX6546" fmla="*/ 1007013 w 21052571"/>
              <a:gd name="connsiteY6546" fmla="*/ 7360080 h 8402012"/>
              <a:gd name="connsiteX6547" fmla="*/ 955422 w 21052571"/>
              <a:gd name="connsiteY6547" fmla="*/ 7331871 h 8402012"/>
              <a:gd name="connsiteX6548" fmla="*/ 840431 w 21052571"/>
              <a:gd name="connsiteY6548" fmla="*/ 7318975 h 8402012"/>
              <a:gd name="connsiteX6549" fmla="*/ 737259 w 21052571"/>
              <a:gd name="connsiteY6549" fmla="*/ 7299631 h 8402012"/>
              <a:gd name="connsiteX6550" fmla="*/ 756601 w 21052571"/>
              <a:gd name="connsiteY6550" fmla="*/ 7210435 h 8402012"/>
              <a:gd name="connsiteX6551" fmla="*/ 827532 w 21052571"/>
              <a:gd name="connsiteY6551" fmla="*/ 7191091 h 8402012"/>
              <a:gd name="connsiteX6552" fmla="*/ 1058602 w 21052571"/>
              <a:gd name="connsiteY6552" fmla="*/ 7178196 h 8402012"/>
              <a:gd name="connsiteX6553" fmla="*/ 731887 w 21052571"/>
              <a:gd name="connsiteY6553" fmla="*/ 6843979 h 8402012"/>
              <a:gd name="connsiteX6554" fmla="*/ 570676 w 21052571"/>
              <a:gd name="connsiteY6554" fmla="*/ 6670960 h 8402012"/>
              <a:gd name="connsiteX6555" fmla="*/ 243959 w 21052571"/>
              <a:gd name="connsiteY6555" fmla="*/ 6376505 h 8402012"/>
              <a:gd name="connsiteX6556" fmla="*/ 192373 w 21052571"/>
              <a:gd name="connsiteY6556" fmla="*/ 6318474 h 8402012"/>
              <a:gd name="connsiteX6557" fmla="*/ 160132 w 21052571"/>
              <a:gd name="connsiteY6557" fmla="*/ 6247547 h 8402012"/>
              <a:gd name="connsiteX6558" fmla="*/ 58034 w 21052571"/>
              <a:gd name="connsiteY6558" fmla="*/ 6221755 h 8402012"/>
              <a:gd name="connsiteX6559" fmla="*/ 134339 w 21052571"/>
              <a:gd name="connsiteY6559" fmla="*/ 6197038 h 8402012"/>
              <a:gd name="connsiteX6560" fmla="*/ 160132 w 21052571"/>
              <a:gd name="connsiteY6560" fmla="*/ 6106767 h 8402012"/>
              <a:gd name="connsiteX6561" fmla="*/ 224614 w 21052571"/>
              <a:gd name="connsiteY6561" fmla="*/ 6061632 h 8402012"/>
              <a:gd name="connsiteX6562" fmla="*/ 185924 w 21052571"/>
              <a:gd name="connsiteY6562" fmla="*/ 5978883 h 8402012"/>
              <a:gd name="connsiteX6563" fmla="*/ 358957 w 21052571"/>
              <a:gd name="connsiteY6563" fmla="*/ 5998227 h 8402012"/>
              <a:gd name="connsiteX6564" fmla="*/ 500824 w 21052571"/>
              <a:gd name="connsiteY6564" fmla="*/ 5991779 h 8402012"/>
              <a:gd name="connsiteX6565" fmla="*/ 243959 w 21052571"/>
              <a:gd name="connsiteY6565" fmla="*/ 5728489 h 8402012"/>
              <a:gd name="connsiteX6566" fmla="*/ 185924 w 21052571"/>
              <a:gd name="connsiteY6566" fmla="*/ 5683354 h 8402012"/>
              <a:gd name="connsiteX6567" fmla="*/ 153683 w 21052571"/>
              <a:gd name="connsiteY6567" fmla="*/ 5651114 h 8402012"/>
              <a:gd name="connsiteX6568" fmla="*/ 153683 w 21052571"/>
              <a:gd name="connsiteY6568" fmla="*/ 5594158 h 8402012"/>
              <a:gd name="connsiteX6569" fmla="*/ 121442 w 21052571"/>
              <a:gd name="connsiteY6569" fmla="*/ 5581262 h 8402012"/>
              <a:gd name="connsiteX6570" fmla="*/ 64482 w 21052571"/>
              <a:gd name="connsiteY6570" fmla="*/ 5561918 h 8402012"/>
              <a:gd name="connsiteX6571" fmla="*/ 0 w 21052571"/>
              <a:gd name="connsiteY6571" fmla="*/ 5503887 h 8402012"/>
              <a:gd name="connsiteX6572" fmla="*/ 58034 w 21052571"/>
              <a:gd name="connsiteY6572" fmla="*/ 5452304 h 8402012"/>
              <a:gd name="connsiteX6573" fmla="*/ 295546 w 21052571"/>
              <a:gd name="connsiteY6573" fmla="*/ 5408243 h 8402012"/>
              <a:gd name="connsiteX6574" fmla="*/ 358957 w 21052571"/>
              <a:gd name="connsiteY6574" fmla="*/ 5458752 h 8402012"/>
              <a:gd name="connsiteX6575" fmla="*/ 384753 w 21052571"/>
              <a:gd name="connsiteY6575" fmla="*/ 5363108 h 8402012"/>
              <a:gd name="connsiteX6576" fmla="*/ 397647 w 21052571"/>
              <a:gd name="connsiteY6576" fmla="*/ 5484543 h 8402012"/>
              <a:gd name="connsiteX6577" fmla="*/ 866231 w 21052571"/>
              <a:gd name="connsiteY6577" fmla="*/ 5722041 h 8402012"/>
              <a:gd name="connsiteX6578" fmla="*/ 872681 w 21052571"/>
              <a:gd name="connsiteY6578" fmla="*/ 5657562 h 8402012"/>
              <a:gd name="connsiteX6579" fmla="*/ 924259 w 21052571"/>
              <a:gd name="connsiteY6579" fmla="*/ 5644666 h 8402012"/>
              <a:gd name="connsiteX6580" fmla="*/ 846884 w 21052571"/>
              <a:gd name="connsiteY6580" fmla="*/ 5561918 h 8402012"/>
              <a:gd name="connsiteX6581" fmla="*/ 775945 w 21052571"/>
              <a:gd name="connsiteY6581" fmla="*/ 5478095 h 8402012"/>
              <a:gd name="connsiteX6582" fmla="*/ 699644 w 21052571"/>
              <a:gd name="connsiteY6582" fmla="*/ 5400720 h 8402012"/>
              <a:gd name="connsiteX6583" fmla="*/ 622265 w 21052571"/>
              <a:gd name="connsiteY6583" fmla="*/ 5343764 h 8402012"/>
              <a:gd name="connsiteX6584" fmla="*/ 590021 w 21052571"/>
              <a:gd name="connsiteY6584" fmla="*/ 5272837 h 8402012"/>
              <a:gd name="connsiteX6585" fmla="*/ 481474 w 21052571"/>
              <a:gd name="connsiteY6585" fmla="*/ 5227701 h 8402012"/>
              <a:gd name="connsiteX6586" fmla="*/ 276200 w 21052571"/>
              <a:gd name="connsiteY6586" fmla="*/ 5099818 h 8402012"/>
              <a:gd name="connsiteX6587" fmla="*/ 321342 w 21052571"/>
              <a:gd name="connsiteY6587" fmla="*/ 5054682 h 8402012"/>
              <a:gd name="connsiteX6588" fmla="*/ 250408 w 21052571"/>
              <a:gd name="connsiteY6588" fmla="*/ 5022443 h 8402012"/>
              <a:gd name="connsiteX6589" fmla="*/ 218166 w 21052571"/>
              <a:gd name="connsiteY6589" fmla="*/ 4952590 h 8402012"/>
              <a:gd name="connsiteX6590" fmla="*/ 77379 w 21052571"/>
              <a:gd name="connsiteY6590" fmla="*/ 4849424 h 8402012"/>
              <a:gd name="connsiteX6591" fmla="*/ 218166 w 21052571"/>
              <a:gd name="connsiteY6591" fmla="*/ 4830080 h 8402012"/>
              <a:gd name="connsiteX6592" fmla="*/ 308442 w 21052571"/>
              <a:gd name="connsiteY6592" fmla="*/ 4939694 h 8402012"/>
              <a:gd name="connsiteX6593" fmla="*/ 481474 w 21052571"/>
              <a:gd name="connsiteY6593" fmla="*/ 4933247 h 8402012"/>
              <a:gd name="connsiteX6594" fmla="*/ 628715 w 21052571"/>
              <a:gd name="connsiteY6594" fmla="*/ 4901007 h 8402012"/>
              <a:gd name="connsiteX6595" fmla="*/ 622265 w 21052571"/>
              <a:gd name="connsiteY6595" fmla="*/ 4855872 h 8402012"/>
              <a:gd name="connsiteX6596" fmla="*/ 557782 w 21052571"/>
              <a:gd name="connsiteY6596" fmla="*/ 4836528 h 8402012"/>
              <a:gd name="connsiteX6597" fmla="*/ 494372 w 21052571"/>
              <a:gd name="connsiteY6597" fmla="*/ 4792467 h 8402012"/>
              <a:gd name="connsiteX6598" fmla="*/ 519093 w 21052571"/>
              <a:gd name="connsiteY6598" fmla="*/ 4727988 h 8402012"/>
              <a:gd name="connsiteX6599" fmla="*/ 795292 w 21052571"/>
              <a:gd name="connsiteY6599" fmla="*/ 4907455 h 8402012"/>
              <a:gd name="connsiteX6600" fmla="*/ 821085 w 21052571"/>
              <a:gd name="connsiteY6600" fmla="*/ 4855872 h 8402012"/>
              <a:gd name="connsiteX6601" fmla="*/ 840431 w 21052571"/>
              <a:gd name="connsiteY6601" fmla="*/ 4881663 h 8402012"/>
              <a:gd name="connsiteX6602" fmla="*/ 898470 w 21052571"/>
              <a:gd name="connsiteY6602" fmla="*/ 4907455 h 8402012"/>
              <a:gd name="connsiteX6603" fmla="*/ 942526 w 21052571"/>
              <a:gd name="connsiteY6603" fmla="*/ 4984830 h 8402012"/>
              <a:gd name="connsiteX6604" fmla="*/ 1097291 w 21052571"/>
              <a:gd name="connsiteY6604" fmla="*/ 4855872 h 8402012"/>
              <a:gd name="connsiteX6605" fmla="*/ 961871 w 21052571"/>
              <a:gd name="connsiteY6605" fmla="*/ 4830080 h 8402012"/>
              <a:gd name="connsiteX6606" fmla="*/ 846884 w 21052571"/>
              <a:gd name="connsiteY6606" fmla="*/ 4810736 h 8402012"/>
              <a:gd name="connsiteX6607" fmla="*/ 808190 w 21052571"/>
              <a:gd name="connsiteY6607" fmla="*/ 4721540 h 8402012"/>
              <a:gd name="connsiteX6608" fmla="*/ 750154 w 21052571"/>
              <a:gd name="connsiteY6608" fmla="*/ 4702196 h 8402012"/>
              <a:gd name="connsiteX6609" fmla="*/ 641609 w 21052571"/>
              <a:gd name="connsiteY6609" fmla="*/ 4644165 h 8402012"/>
              <a:gd name="connsiteX6610" fmla="*/ 577123 w 21052571"/>
              <a:gd name="connsiteY6610" fmla="*/ 4593656 h 8402012"/>
              <a:gd name="connsiteX6611" fmla="*/ 526613 w 21052571"/>
              <a:gd name="connsiteY6611" fmla="*/ 4496938 h 8402012"/>
              <a:gd name="connsiteX6612" fmla="*/ 449232 w 21052571"/>
              <a:gd name="connsiteY6612" fmla="*/ 4471146 h 8402012"/>
              <a:gd name="connsiteX6613" fmla="*/ 602922 w 21052571"/>
              <a:gd name="connsiteY6613" fmla="*/ 4272335 h 8402012"/>
              <a:gd name="connsiteX6614" fmla="*/ 449232 w 21052571"/>
              <a:gd name="connsiteY6614" fmla="*/ 4227200 h 8402012"/>
              <a:gd name="connsiteX6615" fmla="*/ 358957 w 21052571"/>
              <a:gd name="connsiteY6615" fmla="*/ 4196035 h 8402012"/>
              <a:gd name="connsiteX6616" fmla="*/ 462128 w 21052571"/>
              <a:gd name="connsiteY6616" fmla="*/ 4184354 h 8402012"/>
              <a:gd name="connsiteX6617" fmla="*/ 507270 w 21052571"/>
              <a:gd name="connsiteY6617" fmla="*/ 4158563 h 8402012"/>
              <a:gd name="connsiteX6618" fmla="*/ 410555 w 21052571"/>
              <a:gd name="connsiteY6618" fmla="*/ 4119876 h 8402012"/>
              <a:gd name="connsiteX6619" fmla="*/ 108546 w 21052571"/>
              <a:gd name="connsiteY6619" fmla="*/ 4087636 h 8402012"/>
              <a:gd name="connsiteX6620" fmla="*/ 282648 w 21052571"/>
              <a:gd name="connsiteY6620" fmla="*/ 4010258 h 8402012"/>
              <a:gd name="connsiteX6621" fmla="*/ 468577 w 21052571"/>
              <a:gd name="connsiteY6621" fmla="*/ 4023156 h 8402012"/>
              <a:gd name="connsiteX6622" fmla="*/ 564229 w 21052571"/>
              <a:gd name="connsiteY6622" fmla="*/ 3998439 h 8402012"/>
              <a:gd name="connsiteX6623" fmla="*/ 609368 w 21052571"/>
              <a:gd name="connsiteY6623" fmla="*/ 3984469 h 8402012"/>
              <a:gd name="connsiteX6624" fmla="*/ 622265 w 21052571"/>
              <a:gd name="connsiteY6624" fmla="*/ 3940409 h 8402012"/>
              <a:gd name="connsiteX6625" fmla="*/ 378306 w 21052571"/>
              <a:gd name="connsiteY6625" fmla="*/ 3888822 h 8402012"/>
              <a:gd name="connsiteX6626" fmla="*/ 699644 w 21052571"/>
              <a:gd name="connsiteY6626" fmla="*/ 3908169 h 8402012"/>
              <a:gd name="connsiteX6627" fmla="*/ 846884 w 21052571"/>
              <a:gd name="connsiteY6627" fmla="*/ 3979098 h 8402012"/>
              <a:gd name="connsiteX6628" fmla="*/ 929631 w 21052571"/>
              <a:gd name="connsiteY6628" fmla="*/ 3998439 h 8402012"/>
              <a:gd name="connsiteX6629" fmla="*/ 981220 w 21052571"/>
              <a:gd name="connsiteY6629" fmla="*/ 4029605 h 8402012"/>
              <a:gd name="connsiteX6630" fmla="*/ 862945 w 21052571"/>
              <a:gd name="connsiteY6630" fmla="*/ 3973605 h 8402012"/>
              <a:gd name="connsiteX6631" fmla="*/ 861166 w 21052571"/>
              <a:gd name="connsiteY6631" fmla="*/ 3973165 h 8402012"/>
              <a:gd name="connsiteX6632" fmla="*/ 861361 w 21052571"/>
              <a:gd name="connsiteY6632" fmla="*/ 3973462 h 8402012"/>
              <a:gd name="connsiteX6633" fmla="*/ 844300 w 21052571"/>
              <a:gd name="connsiteY6633" fmla="*/ 3973462 h 8402012"/>
              <a:gd name="connsiteX6634" fmla="*/ 845016 w 21052571"/>
              <a:gd name="connsiteY6634" fmla="*/ 3969164 h 8402012"/>
              <a:gd name="connsiteX6635" fmla="*/ 835225 w 21052571"/>
              <a:gd name="connsiteY6635" fmla="*/ 3966739 h 8402012"/>
              <a:gd name="connsiteX6636" fmla="*/ 808190 w 21052571"/>
              <a:gd name="connsiteY6636" fmla="*/ 3908169 h 8402012"/>
              <a:gd name="connsiteX6637" fmla="*/ 872681 w 21052571"/>
              <a:gd name="connsiteY6637" fmla="*/ 3901721 h 8402012"/>
              <a:gd name="connsiteX6638" fmla="*/ 872681 w 21052571"/>
              <a:gd name="connsiteY6638" fmla="*/ 3869481 h 8402012"/>
              <a:gd name="connsiteX6639" fmla="*/ 814638 w 21052571"/>
              <a:gd name="connsiteY6639" fmla="*/ 3843691 h 8402012"/>
              <a:gd name="connsiteX6640" fmla="*/ 775945 w 21052571"/>
              <a:gd name="connsiteY6640" fmla="*/ 3798554 h 8402012"/>
              <a:gd name="connsiteX6641" fmla="*/ 1000565 w 21052571"/>
              <a:gd name="connsiteY6641" fmla="*/ 3824343 h 8402012"/>
              <a:gd name="connsiteX6642" fmla="*/ 737259 w 21052571"/>
              <a:gd name="connsiteY6642" fmla="*/ 3644881 h 8402012"/>
              <a:gd name="connsiteX6643" fmla="*/ 840431 w 21052571"/>
              <a:gd name="connsiteY6643" fmla="*/ 3631983 h 8402012"/>
              <a:gd name="connsiteX6644" fmla="*/ 833981 w 21052571"/>
              <a:gd name="connsiteY6644" fmla="*/ 3516994 h 8402012"/>
              <a:gd name="connsiteX6645" fmla="*/ 782393 w 21052571"/>
              <a:gd name="connsiteY6645" fmla="*/ 3452516 h 8402012"/>
              <a:gd name="connsiteX6646" fmla="*/ 731887 w 21052571"/>
              <a:gd name="connsiteY6646" fmla="*/ 3260153 h 8402012"/>
              <a:gd name="connsiteX6647" fmla="*/ 641609 w 21052571"/>
              <a:gd name="connsiteY6647" fmla="*/ 3151613 h 8402012"/>
              <a:gd name="connsiteX6648" fmla="*/ 475027 w 21052571"/>
              <a:gd name="connsiteY6648" fmla="*/ 3029103 h 8402012"/>
              <a:gd name="connsiteX6649" fmla="*/ 564229 w 21052571"/>
              <a:gd name="connsiteY6649" fmla="*/ 3035555 h 8402012"/>
              <a:gd name="connsiteX6650" fmla="*/ 680297 w 21052571"/>
              <a:gd name="connsiteY6650" fmla="*/ 3054895 h 8402012"/>
              <a:gd name="connsiteX6651" fmla="*/ 859780 w 21052571"/>
              <a:gd name="connsiteY6651" fmla="*/ 2983968 h 8402012"/>
              <a:gd name="connsiteX6652" fmla="*/ 436338 w 21052571"/>
              <a:gd name="connsiteY6652" fmla="*/ 2752914 h 8402012"/>
              <a:gd name="connsiteX6653" fmla="*/ 904916 w 21052571"/>
              <a:gd name="connsiteY6653" fmla="*/ 2637928 h 8402012"/>
              <a:gd name="connsiteX6654" fmla="*/ 1147800 w 21052571"/>
              <a:gd name="connsiteY6654" fmla="*/ 2657271 h 8402012"/>
              <a:gd name="connsiteX6655" fmla="*/ 1263872 w 21052571"/>
              <a:gd name="connsiteY6655" fmla="*/ 2683064 h 8402012"/>
              <a:gd name="connsiteX6656" fmla="*/ 1378873 w 21052571"/>
              <a:gd name="connsiteY6656" fmla="*/ 2657271 h 8402012"/>
              <a:gd name="connsiteX6657" fmla="*/ 1359525 w 21052571"/>
              <a:gd name="connsiteY6657" fmla="*/ 2625034 h 8402012"/>
              <a:gd name="connsiteX6658" fmla="*/ 1597039 w 21052571"/>
              <a:gd name="connsiteY6658" fmla="*/ 2579897 h 8402012"/>
              <a:gd name="connsiteX6659" fmla="*/ 1828106 w 21052571"/>
              <a:gd name="connsiteY6659" fmla="*/ 2503598 h 8402012"/>
              <a:gd name="connsiteX6660" fmla="*/ 2316022 w 21052571"/>
              <a:gd name="connsiteY6660" fmla="*/ 2490703 h 8402012"/>
              <a:gd name="connsiteX6661" fmla="*/ 3079083 w 21052571"/>
              <a:gd name="connsiteY6661" fmla="*/ 2605690 h 8402012"/>
              <a:gd name="connsiteX6662" fmla="*/ 3855086 w 21052571"/>
              <a:gd name="connsiteY6662" fmla="*/ 2618587 h 8402012"/>
              <a:gd name="connsiteX6663" fmla="*/ 4638608 w 21052571"/>
              <a:gd name="connsiteY6663" fmla="*/ 2605690 h 8402012"/>
              <a:gd name="connsiteX6664" fmla="*/ 5388806 w 21052571"/>
              <a:gd name="connsiteY6664" fmla="*/ 2445566 h 8402012"/>
              <a:gd name="connsiteX6665" fmla="*/ 6896204 w 21052571"/>
              <a:gd name="connsiteY6665" fmla="*/ 1926509 h 8402012"/>
              <a:gd name="connsiteX6666" fmla="*/ 7652812 w 21052571"/>
              <a:gd name="connsiteY6666" fmla="*/ 1689010 h 8402012"/>
              <a:gd name="connsiteX6667" fmla="*/ 8024668 w 21052571"/>
              <a:gd name="connsiteY6667" fmla="*/ 1566500 h 8402012"/>
              <a:gd name="connsiteX6668" fmla="*/ 8530865 w 21052571"/>
              <a:gd name="connsiteY6668" fmla="*/ 1348346 h 8402012"/>
              <a:gd name="connsiteX6669" fmla="*/ 8711419 w 21052571"/>
              <a:gd name="connsiteY6669" fmla="*/ 1284941 h 8402012"/>
              <a:gd name="connsiteX6670" fmla="*/ 9089723 w 21052571"/>
              <a:gd name="connsiteY6670" fmla="*/ 1136639 h 8402012"/>
              <a:gd name="connsiteX6671" fmla="*/ 9846331 w 21052571"/>
              <a:gd name="connsiteY6671" fmla="*/ 848618 h 8402012"/>
              <a:gd name="connsiteX6672" fmla="*/ 11359547 w 21052571"/>
              <a:gd name="connsiteY6672" fmla="*/ 347838 h 8402012"/>
              <a:gd name="connsiteX6673" fmla="*/ 12122604 w 21052571"/>
              <a:gd name="connsiteY6673" fmla="*/ 174822 h 8402012"/>
              <a:gd name="connsiteX6674" fmla="*/ 12898557 w 21052571"/>
              <a:gd name="connsiteY6674" fmla="*/ 79180 h 8402012"/>
              <a:gd name="connsiteX6675" fmla="*/ 13675585 w 21052571"/>
              <a:gd name="connsiteY6675" fmla="*/ 14702 h 8402012"/>
              <a:gd name="connsiteX6676" fmla="*/ 13777684 w 21052571"/>
              <a:gd name="connsiteY6676" fmla="*/ 8254 h 8402012"/>
              <a:gd name="connsiteX6677" fmla="*/ 13855064 w 21052571"/>
              <a:gd name="connsiteY6677" fmla="*/ 1806 h 8402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Lst>
            <a:rect l="l" t="t" r="r" b="b"/>
            <a:pathLst>
              <a:path w="21052571" h="8402012">
                <a:moveTo>
                  <a:pt x="4359535" y="8270801"/>
                </a:moveTo>
                <a:cubicBezTo>
                  <a:pt x="4359535" y="8289603"/>
                  <a:pt x="4359535" y="8302874"/>
                  <a:pt x="4346406" y="8302874"/>
                </a:cubicBezTo>
                <a:cubicBezTo>
                  <a:pt x="4346406" y="8284073"/>
                  <a:pt x="4346406" y="8270801"/>
                  <a:pt x="4359535" y="8270801"/>
                </a:cubicBezTo>
                <a:close/>
                <a:moveTo>
                  <a:pt x="4550214" y="8202009"/>
                </a:moveTo>
                <a:cubicBezTo>
                  <a:pt x="4591016" y="8202197"/>
                  <a:pt x="4631781" y="8210614"/>
                  <a:pt x="4672394" y="8237067"/>
                </a:cubicBezTo>
                <a:cubicBezTo>
                  <a:pt x="4609127" y="8243479"/>
                  <a:pt x="4551224" y="8249892"/>
                  <a:pt x="4493316" y="8256305"/>
                </a:cubicBezTo>
                <a:cubicBezTo>
                  <a:pt x="4467582" y="8262718"/>
                  <a:pt x="4441846" y="8274474"/>
                  <a:pt x="4417181" y="8269130"/>
                </a:cubicBezTo>
                <a:cubicBezTo>
                  <a:pt x="4391446" y="8256305"/>
                  <a:pt x="4365710" y="8237067"/>
                  <a:pt x="4346406" y="8224241"/>
                </a:cubicBezTo>
                <a:cubicBezTo>
                  <a:pt x="4414098" y="8224241"/>
                  <a:pt x="4482209" y="8201696"/>
                  <a:pt x="4550214" y="8202009"/>
                </a:cubicBezTo>
                <a:close/>
                <a:moveTo>
                  <a:pt x="5056320" y="8161791"/>
                </a:moveTo>
                <a:cubicBezTo>
                  <a:pt x="4907890" y="8228016"/>
                  <a:pt x="4907890" y="8228016"/>
                  <a:pt x="4791963" y="8241261"/>
                </a:cubicBezTo>
                <a:cubicBezTo>
                  <a:pt x="4868889" y="8194903"/>
                  <a:pt x="4868889" y="8194903"/>
                  <a:pt x="5056320" y="8161791"/>
                </a:cubicBezTo>
                <a:close/>
                <a:moveTo>
                  <a:pt x="3625921" y="8024337"/>
                </a:moveTo>
                <a:cubicBezTo>
                  <a:pt x="3631909" y="8024337"/>
                  <a:pt x="3643884" y="8031162"/>
                  <a:pt x="3643884" y="8051637"/>
                </a:cubicBezTo>
                <a:cubicBezTo>
                  <a:pt x="3631909" y="8051637"/>
                  <a:pt x="3625921" y="8044812"/>
                  <a:pt x="3625921" y="8024337"/>
                </a:cubicBezTo>
                <a:close/>
                <a:moveTo>
                  <a:pt x="2886695" y="7992782"/>
                </a:moveTo>
                <a:cubicBezTo>
                  <a:pt x="2886695" y="8012126"/>
                  <a:pt x="2893143" y="8025022"/>
                  <a:pt x="2906042" y="8025022"/>
                </a:cubicBezTo>
                <a:cubicBezTo>
                  <a:pt x="2906042" y="8005678"/>
                  <a:pt x="2899594" y="7992782"/>
                  <a:pt x="2886695" y="7992782"/>
                </a:cubicBezTo>
                <a:close/>
                <a:moveTo>
                  <a:pt x="5678744" y="7989786"/>
                </a:moveTo>
                <a:cubicBezTo>
                  <a:pt x="5684077" y="7988506"/>
                  <a:pt x="5688571" y="7998744"/>
                  <a:pt x="5679589" y="8008981"/>
                </a:cubicBezTo>
                <a:cubicBezTo>
                  <a:pt x="5679589" y="8008981"/>
                  <a:pt x="5673597" y="8002156"/>
                  <a:pt x="5673597" y="7995331"/>
                </a:cubicBezTo>
                <a:cubicBezTo>
                  <a:pt x="5675094" y="7991919"/>
                  <a:pt x="5676966" y="7990212"/>
                  <a:pt x="5678744" y="7989786"/>
                </a:cubicBezTo>
                <a:close/>
                <a:moveTo>
                  <a:pt x="3008685" y="7984722"/>
                </a:moveTo>
                <a:cubicBezTo>
                  <a:pt x="2975099" y="7984722"/>
                  <a:pt x="2938285" y="7992782"/>
                  <a:pt x="2925388" y="7992782"/>
                </a:cubicBezTo>
                <a:cubicBezTo>
                  <a:pt x="2925388" y="8057261"/>
                  <a:pt x="3053288" y="8025022"/>
                  <a:pt x="3072634" y="8025022"/>
                </a:cubicBezTo>
                <a:cubicBezTo>
                  <a:pt x="3072634" y="7992782"/>
                  <a:pt x="3042273" y="7984722"/>
                  <a:pt x="3008685" y="7984722"/>
                </a:cubicBezTo>
                <a:close/>
                <a:moveTo>
                  <a:pt x="5645056" y="7982520"/>
                </a:moveTo>
                <a:cubicBezTo>
                  <a:pt x="5656983" y="7984752"/>
                  <a:pt x="5667962" y="7992463"/>
                  <a:pt x="5677278" y="8008698"/>
                </a:cubicBezTo>
                <a:cubicBezTo>
                  <a:pt x="5646401" y="8028179"/>
                  <a:pt x="5614459" y="8041166"/>
                  <a:pt x="5582515" y="8060648"/>
                </a:cubicBezTo>
                <a:cubicBezTo>
                  <a:pt x="5569737" y="8067141"/>
                  <a:pt x="5556960" y="8072553"/>
                  <a:pt x="5544182" y="8080129"/>
                </a:cubicBezTo>
                <a:cubicBezTo>
                  <a:pt x="5537791" y="8060648"/>
                  <a:pt x="5531403" y="8047660"/>
                  <a:pt x="5531403" y="8028179"/>
                </a:cubicBezTo>
                <a:cubicBezTo>
                  <a:pt x="5564946" y="8018438"/>
                  <a:pt x="5609269" y="7975823"/>
                  <a:pt x="5645056" y="7982520"/>
                </a:cubicBezTo>
                <a:close/>
                <a:moveTo>
                  <a:pt x="5813583" y="7956299"/>
                </a:moveTo>
                <a:cubicBezTo>
                  <a:pt x="5828511" y="7956401"/>
                  <a:pt x="5843186" y="7958439"/>
                  <a:pt x="5857390" y="7963331"/>
                </a:cubicBezTo>
                <a:cubicBezTo>
                  <a:pt x="5807002" y="7989420"/>
                  <a:pt x="5729802" y="8061167"/>
                  <a:pt x="5678342" y="7982898"/>
                </a:cubicBezTo>
                <a:cubicBezTo>
                  <a:pt x="5721764" y="7973114"/>
                  <a:pt x="5768803" y="7955993"/>
                  <a:pt x="5813583" y="7956299"/>
                </a:cubicBezTo>
                <a:close/>
                <a:moveTo>
                  <a:pt x="2780828" y="7954901"/>
                </a:moveTo>
                <a:cubicBezTo>
                  <a:pt x="2764974" y="7954095"/>
                  <a:pt x="2745896" y="7960543"/>
                  <a:pt x="2733001" y="7960543"/>
                </a:cubicBezTo>
                <a:cubicBezTo>
                  <a:pt x="2733001" y="8018574"/>
                  <a:pt x="2789962" y="7992782"/>
                  <a:pt x="2809310" y="7992782"/>
                </a:cubicBezTo>
                <a:cubicBezTo>
                  <a:pt x="2809310" y="7963766"/>
                  <a:pt x="2796682" y="7955707"/>
                  <a:pt x="2780828" y="7954901"/>
                </a:cubicBezTo>
                <a:close/>
                <a:moveTo>
                  <a:pt x="2659645" y="7930721"/>
                </a:moveTo>
                <a:cubicBezTo>
                  <a:pt x="2647553" y="7929915"/>
                  <a:pt x="2633044" y="7934751"/>
                  <a:pt x="2623371" y="7934751"/>
                </a:cubicBezTo>
                <a:cubicBezTo>
                  <a:pt x="2623371" y="7979886"/>
                  <a:pt x="2662064" y="7960543"/>
                  <a:pt x="2681409" y="7960543"/>
                </a:cubicBezTo>
                <a:cubicBezTo>
                  <a:pt x="2681409" y="7937975"/>
                  <a:pt x="2671738" y="7931527"/>
                  <a:pt x="2659645" y="7930721"/>
                </a:cubicBezTo>
                <a:close/>
                <a:moveTo>
                  <a:pt x="2508366" y="7902511"/>
                </a:moveTo>
                <a:cubicBezTo>
                  <a:pt x="2508366" y="7934751"/>
                  <a:pt x="2527714" y="7934751"/>
                  <a:pt x="2547060" y="7934751"/>
                </a:cubicBezTo>
                <a:cubicBezTo>
                  <a:pt x="2547060" y="7896063"/>
                  <a:pt x="2527714" y="7902511"/>
                  <a:pt x="2508366" y="7902511"/>
                </a:cubicBezTo>
                <a:close/>
                <a:moveTo>
                  <a:pt x="2421442" y="7863152"/>
                </a:moveTo>
                <a:cubicBezTo>
                  <a:pt x="2405491" y="7863286"/>
                  <a:pt x="2386415" y="7871346"/>
                  <a:pt x="2374056" y="7871346"/>
                </a:cubicBezTo>
                <a:cubicBezTo>
                  <a:pt x="2374056" y="7928303"/>
                  <a:pt x="2430983" y="7902511"/>
                  <a:pt x="2450329" y="7902511"/>
                </a:cubicBezTo>
                <a:cubicBezTo>
                  <a:pt x="2450329" y="7870809"/>
                  <a:pt x="2437431" y="7863018"/>
                  <a:pt x="2421442" y="7863152"/>
                </a:cubicBezTo>
                <a:close/>
                <a:moveTo>
                  <a:pt x="2320053" y="7835883"/>
                </a:moveTo>
                <a:cubicBezTo>
                  <a:pt x="2307963" y="7834271"/>
                  <a:pt x="2293452" y="7839107"/>
                  <a:pt x="2283781" y="7839107"/>
                </a:cubicBezTo>
                <a:cubicBezTo>
                  <a:pt x="2283781" y="7889616"/>
                  <a:pt x="2322470" y="7871346"/>
                  <a:pt x="2341814" y="7871346"/>
                </a:cubicBezTo>
                <a:cubicBezTo>
                  <a:pt x="2341814" y="7845555"/>
                  <a:pt x="2332143" y="7837495"/>
                  <a:pt x="2320053" y="7835883"/>
                </a:cubicBezTo>
                <a:close/>
                <a:moveTo>
                  <a:pt x="6285584" y="7782608"/>
                </a:moveTo>
                <a:cubicBezTo>
                  <a:pt x="6291902" y="7801678"/>
                  <a:pt x="6298222" y="7820748"/>
                  <a:pt x="6298222" y="7839818"/>
                </a:cubicBezTo>
                <a:cubicBezTo>
                  <a:pt x="6273998" y="7852532"/>
                  <a:pt x="6248718" y="7858888"/>
                  <a:pt x="6223439" y="7871602"/>
                </a:cubicBezTo>
                <a:cubicBezTo>
                  <a:pt x="6242399" y="7839818"/>
                  <a:pt x="6267676" y="7808035"/>
                  <a:pt x="6285584" y="7782608"/>
                </a:cubicBezTo>
                <a:close/>
                <a:moveTo>
                  <a:pt x="6359901" y="7773131"/>
                </a:moveTo>
                <a:cubicBezTo>
                  <a:pt x="6359901" y="7798816"/>
                  <a:pt x="6353913" y="7805237"/>
                  <a:pt x="6341937" y="7805237"/>
                </a:cubicBezTo>
                <a:cubicBezTo>
                  <a:pt x="6341937" y="7785974"/>
                  <a:pt x="6347926" y="7773131"/>
                  <a:pt x="6359901" y="7773131"/>
                </a:cubicBezTo>
                <a:close/>
                <a:moveTo>
                  <a:pt x="6492563" y="7716253"/>
                </a:moveTo>
                <a:cubicBezTo>
                  <a:pt x="6492563" y="7735517"/>
                  <a:pt x="6487296" y="7748359"/>
                  <a:pt x="6474654" y="7748359"/>
                </a:cubicBezTo>
                <a:cubicBezTo>
                  <a:pt x="6474654" y="7729096"/>
                  <a:pt x="6480977" y="7716253"/>
                  <a:pt x="6492563" y="7716253"/>
                </a:cubicBezTo>
                <a:close/>
                <a:moveTo>
                  <a:pt x="6023013" y="7713609"/>
                </a:moveTo>
                <a:cubicBezTo>
                  <a:pt x="6035430" y="7711956"/>
                  <a:pt x="6050332" y="7718569"/>
                  <a:pt x="6060265" y="7728489"/>
                </a:cubicBezTo>
                <a:cubicBezTo>
                  <a:pt x="6080132" y="7748330"/>
                  <a:pt x="6007281" y="7748330"/>
                  <a:pt x="6000662" y="7748330"/>
                </a:cubicBezTo>
                <a:cubicBezTo>
                  <a:pt x="6000662" y="7725183"/>
                  <a:pt x="6010595" y="7715262"/>
                  <a:pt x="6023013" y="7713609"/>
                </a:cubicBezTo>
                <a:close/>
                <a:moveTo>
                  <a:pt x="6132352" y="7684485"/>
                </a:moveTo>
                <a:cubicBezTo>
                  <a:pt x="6132352" y="7715228"/>
                  <a:pt x="6113906" y="7715228"/>
                  <a:pt x="6095460" y="7715228"/>
                </a:cubicBezTo>
                <a:cubicBezTo>
                  <a:pt x="6095460" y="7678336"/>
                  <a:pt x="6113906" y="7684485"/>
                  <a:pt x="6132352" y="7684485"/>
                </a:cubicBezTo>
                <a:close/>
                <a:moveTo>
                  <a:pt x="6611612" y="7659376"/>
                </a:moveTo>
                <a:cubicBezTo>
                  <a:pt x="6630765" y="7659376"/>
                  <a:pt x="6649918" y="7659376"/>
                  <a:pt x="6662687" y="7671786"/>
                </a:cubicBezTo>
                <a:cubicBezTo>
                  <a:pt x="6643534" y="7684196"/>
                  <a:pt x="6624381" y="7696605"/>
                  <a:pt x="6611612" y="7715220"/>
                </a:cubicBezTo>
                <a:cubicBezTo>
                  <a:pt x="6611612" y="7696605"/>
                  <a:pt x="6611612" y="7677991"/>
                  <a:pt x="6611612" y="7659376"/>
                </a:cubicBezTo>
                <a:close/>
                <a:moveTo>
                  <a:pt x="6656227" y="7650005"/>
                </a:moveTo>
                <a:lnTo>
                  <a:pt x="6654271" y="7658323"/>
                </a:lnTo>
                <a:cubicBezTo>
                  <a:pt x="6654271" y="7658323"/>
                  <a:pt x="6654733" y="7656360"/>
                  <a:pt x="6655396" y="7653539"/>
                </a:cubicBezTo>
                <a:close/>
                <a:moveTo>
                  <a:pt x="6659809" y="7634772"/>
                </a:moveTo>
                <a:cubicBezTo>
                  <a:pt x="6659501" y="7636080"/>
                  <a:pt x="6658937" y="7638479"/>
                  <a:pt x="6658040" y="7642295"/>
                </a:cubicBezTo>
                <a:lnTo>
                  <a:pt x="6656227" y="7650005"/>
                </a:lnTo>
                <a:lnTo>
                  <a:pt x="6657732" y="7643603"/>
                </a:lnTo>
                <a:cubicBezTo>
                  <a:pt x="6659347" y="7636734"/>
                  <a:pt x="6660732" y="7630846"/>
                  <a:pt x="6659809" y="7634772"/>
                </a:cubicBezTo>
                <a:close/>
                <a:moveTo>
                  <a:pt x="6695874" y="7626197"/>
                </a:moveTo>
                <a:cubicBezTo>
                  <a:pt x="6695874" y="7652740"/>
                  <a:pt x="6684288" y="7658270"/>
                  <a:pt x="6671649" y="7658270"/>
                </a:cubicBezTo>
                <a:cubicBezTo>
                  <a:pt x="6665330" y="7652740"/>
                  <a:pt x="6665330" y="7646105"/>
                  <a:pt x="6659010" y="7639469"/>
                </a:cubicBezTo>
                <a:cubicBezTo>
                  <a:pt x="6671649" y="7632833"/>
                  <a:pt x="6684288" y="7626197"/>
                  <a:pt x="6695874" y="7626197"/>
                </a:cubicBezTo>
                <a:close/>
                <a:moveTo>
                  <a:pt x="4731845" y="7624042"/>
                </a:moveTo>
                <a:cubicBezTo>
                  <a:pt x="4719754" y="7622564"/>
                  <a:pt x="4705245" y="7627400"/>
                  <a:pt x="4695573" y="7627400"/>
                </a:cubicBezTo>
                <a:cubicBezTo>
                  <a:pt x="4695573" y="7671461"/>
                  <a:pt x="4734263" y="7658565"/>
                  <a:pt x="4753610" y="7658565"/>
                </a:cubicBezTo>
                <a:cubicBezTo>
                  <a:pt x="4753610" y="7633311"/>
                  <a:pt x="4743938" y="7625520"/>
                  <a:pt x="4731845" y="7624042"/>
                </a:cubicBezTo>
                <a:close/>
                <a:moveTo>
                  <a:pt x="6736842" y="7622692"/>
                </a:moveTo>
                <a:cubicBezTo>
                  <a:pt x="6739087" y="7623545"/>
                  <a:pt x="6742081" y="7626958"/>
                  <a:pt x="6748068" y="7630370"/>
                </a:cubicBezTo>
                <a:cubicBezTo>
                  <a:pt x="6736093" y="7637195"/>
                  <a:pt x="6736093" y="7644020"/>
                  <a:pt x="6730106" y="7630370"/>
                </a:cubicBezTo>
                <a:cubicBezTo>
                  <a:pt x="6733100" y="7623545"/>
                  <a:pt x="6734596" y="7621839"/>
                  <a:pt x="6736842" y="7622692"/>
                </a:cubicBezTo>
                <a:close/>
                <a:moveTo>
                  <a:pt x="4772956" y="7595161"/>
                </a:moveTo>
                <a:cubicBezTo>
                  <a:pt x="4772956" y="7627400"/>
                  <a:pt x="4792303" y="7627400"/>
                  <a:pt x="4811647" y="7627400"/>
                </a:cubicBezTo>
                <a:cubicBezTo>
                  <a:pt x="4811647" y="7588713"/>
                  <a:pt x="4792303" y="7595161"/>
                  <a:pt x="4772956" y="7595161"/>
                </a:cubicBezTo>
                <a:close/>
                <a:moveTo>
                  <a:pt x="6362875" y="7580021"/>
                </a:moveTo>
                <a:cubicBezTo>
                  <a:pt x="6385705" y="7576013"/>
                  <a:pt x="6406906" y="7579220"/>
                  <a:pt x="6416689" y="7608077"/>
                </a:cubicBezTo>
                <a:cubicBezTo>
                  <a:pt x="6377552" y="7627315"/>
                  <a:pt x="6338415" y="7640141"/>
                  <a:pt x="6299276" y="7658310"/>
                </a:cubicBezTo>
                <a:cubicBezTo>
                  <a:pt x="6299276" y="7633728"/>
                  <a:pt x="6299276" y="7614490"/>
                  <a:pt x="6299276" y="7595252"/>
                </a:cubicBezTo>
                <a:cubicBezTo>
                  <a:pt x="6315584" y="7595252"/>
                  <a:pt x="6340046" y="7584029"/>
                  <a:pt x="6362875" y="7580021"/>
                </a:cubicBezTo>
                <a:close/>
                <a:moveTo>
                  <a:pt x="6923436" y="7564581"/>
                </a:moveTo>
                <a:cubicBezTo>
                  <a:pt x="6923436" y="7590266"/>
                  <a:pt x="6917449" y="7596687"/>
                  <a:pt x="6905474" y="7596687"/>
                </a:cubicBezTo>
                <a:cubicBezTo>
                  <a:pt x="6905474" y="7571002"/>
                  <a:pt x="6917449" y="7564581"/>
                  <a:pt x="6923436" y="7564581"/>
                </a:cubicBezTo>
                <a:close/>
                <a:moveTo>
                  <a:pt x="6961258" y="7531402"/>
                </a:moveTo>
                <a:cubicBezTo>
                  <a:pt x="6961258" y="7550667"/>
                  <a:pt x="6961258" y="7563511"/>
                  <a:pt x="6948133" y="7563511"/>
                </a:cubicBezTo>
                <a:cubicBezTo>
                  <a:pt x="6948133" y="7544246"/>
                  <a:pt x="6948133" y="7531402"/>
                  <a:pt x="6961258" y="7531402"/>
                </a:cubicBezTo>
                <a:close/>
                <a:moveTo>
                  <a:pt x="6519027" y="7531284"/>
                </a:moveTo>
                <a:cubicBezTo>
                  <a:pt x="6530892" y="7532276"/>
                  <a:pt x="6542686" y="7536242"/>
                  <a:pt x="6554142" y="7544174"/>
                </a:cubicBezTo>
                <a:cubicBezTo>
                  <a:pt x="6519779" y="7571937"/>
                  <a:pt x="6471213" y="7623993"/>
                  <a:pt x="6433300" y="7594061"/>
                </a:cubicBezTo>
                <a:lnTo>
                  <a:pt x="6421498" y="7580258"/>
                </a:lnTo>
                <a:lnTo>
                  <a:pt x="6424521" y="7590114"/>
                </a:lnTo>
                <a:cubicBezTo>
                  <a:pt x="6424521" y="7594930"/>
                  <a:pt x="6422880" y="7599746"/>
                  <a:pt x="6419597" y="7606167"/>
                </a:cubicBezTo>
                <a:cubicBezTo>
                  <a:pt x="6419597" y="7599746"/>
                  <a:pt x="6413034" y="7593325"/>
                  <a:pt x="6413034" y="7593325"/>
                </a:cubicBezTo>
                <a:lnTo>
                  <a:pt x="6418629" y="7576903"/>
                </a:lnTo>
                <a:lnTo>
                  <a:pt x="6417775" y="7575903"/>
                </a:lnTo>
                <a:lnTo>
                  <a:pt x="6419363" y="7574751"/>
                </a:lnTo>
                <a:lnTo>
                  <a:pt x="6419597" y="7574061"/>
                </a:lnTo>
                <a:lnTo>
                  <a:pt x="6419729" y="7574486"/>
                </a:lnTo>
                <a:lnTo>
                  <a:pt x="6449207" y="7553098"/>
                </a:lnTo>
                <a:cubicBezTo>
                  <a:pt x="6471299" y="7539217"/>
                  <a:pt x="6495301" y="7529301"/>
                  <a:pt x="6519027" y="7531284"/>
                </a:cubicBezTo>
                <a:close/>
                <a:moveTo>
                  <a:pt x="5068791" y="7529070"/>
                </a:moveTo>
                <a:cubicBezTo>
                  <a:pt x="5047295" y="7529070"/>
                  <a:pt x="5026605" y="7533906"/>
                  <a:pt x="5010483" y="7556473"/>
                </a:cubicBezTo>
                <a:cubicBezTo>
                  <a:pt x="4991136" y="7582265"/>
                  <a:pt x="4958894" y="7575817"/>
                  <a:pt x="4939550" y="7582265"/>
                </a:cubicBezTo>
                <a:cubicBezTo>
                  <a:pt x="4913753" y="7588713"/>
                  <a:pt x="4887959" y="7595161"/>
                  <a:pt x="4868614" y="7595161"/>
                </a:cubicBezTo>
                <a:cubicBezTo>
                  <a:pt x="4868614" y="7627400"/>
                  <a:pt x="4887959" y="7633848"/>
                  <a:pt x="4900855" y="7620952"/>
                </a:cubicBezTo>
                <a:cubicBezTo>
                  <a:pt x="4926648" y="7601609"/>
                  <a:pt x="4939550" y="7588713"/>
                  <a:pt x="4965343" y="7588713"/>
                </a:cubicBezTo>
                <a:cubicBezTo>
                  <a:pt x="4984689" y="7582265"/>
                  <a:pt x="5004034" y="7582265"/>
                  <a:pt x="5023382" y="7575817"/>
                </a:cubicBezTo>
                <a:cubicBezTo>
                  <a:pt x="5023382" y="7569369"/>
                  <a:pt x="5035204" y="7562921"/>
                  <a:pt x="5042726" y="7562921"/>
                </a:cubicBezTo>
                <a:cubicBezTo>
                  <a:pt x="5073896" y="7562921"/>
                  <a:pt x="5099688" y="7562921"/>
                  <a:pt x="5131933" y="7562921"/>
                </a:cubicBezTo>
                <a:cubicBezTo>
                  <a:pt x="5131933" y="7556473"/>
                  <a:pt x="5131933" y="7543577"/>
                  <a:pt x="5131933" y="7530682"/>
                </a:cubicBezTo>
                <a:cubicBezTo>
                  <a:pt x="5112588" y="7533906"/>
                  <a:pt x="5090284" y="7529070"/>
                  <a:pt x="5068791" y="7529070"/>
                </a:cubicBezTo>
                <a:close/>
                <a:moveTo>
                  <a:pt x="6549994" y="7520599"/>
                </a:moveTo>
                <a:cubicBezTo>
                  <a:pt x="6552988" y="7520599"/>
                  <a:pt x="6555979" y="7524011"/>
                  <a:pt x="6558974" y="7530836"/>
                </a:cubicBezTo>
                <a:cubicBezTo>
                  <a:pt x="6552988" y="7544486"/>
                  <a:pt x="6546999" y="7544486"/>
                  <a:pt x="6541012" y="7530836"/>
                </a:cubicBezTo>
                <a:cubicBezTo>
                  <a:pt x="6544004" y="7524011"/>
                  <a:pt x="6546999" y="7520599"/>
                  <a:pt x="6549994" y="7520599"/>
                </a:cubicBezTo>
                <a:close/>
                <a:moveTo>
                  <a:pt x="7037161" y="7498226"/>
                </a:moveTo>
                <a:cubicBezTo>
                  <a:pt x="7037161" y="7535118"/>
                  <a:pt x="7018715" y="7528970"/>
                  <a:pt x="7000269" y="7528970"/>
                </a:cubicBezTo>
                <a:cubicBezTo>
                  <a:pt x="7000269" y="7498226"/>
                  <a:pt x="7024864" y="7498226"/>
                  <a:pt x="7037161" y="7498226"/>
                </a:cubicBezTo>
                <a:close/>
                <a:moveTo>
                  <a:pt x="6675160" y="7469436"/>
                </a:moveTo>
                <a:cubicBezTo>
                  <a:pt x="6688968" y="7469996"/>
                  <a:pt x="6702327" y="7474748"/>
                  <a:pt x="6714821" y="7485882"/>
                </a:cubicBezTo>
                <a:cubicBezTo>
                  <a:pt x="6664842" y="7511950"/>
                  <a:pt x="6595157" y="7596673"/>
                  <a:pt x="6550492" y="7518468"/>
                </a:cubicBezTo>
                <a:cubicBezTo>
                  <a:pt x="6588775" y="7503804"/>
                  <a:pt x="6633738" y="7467756"/>
                  <a:pt x="6675160" y="7469436"/>
                </a:cubicBezTo>
                <a:close/>
                <a:moveTo>
                  <a:pt x="6708736" y="7466812"/>
                </a:moveTo>
                <a:lnTo>
                  <a:pt x="6707944" y="7469064"/>
                </a:lnTo>
                <a:cubicBezTo>
                  <a:pt x="6707036" y="7471644"/>
                  <a:pt x="6706404" y="7473438"/>
                  <a:pt x="6706404" y="7473438"/>
                </a:cubicBezTo>
                <a:close/>
                <a:moveTo>
                  <a:pt x="6713340" y="7453728"/>
                </a:moveTo>
                <a:lnTo>
                  <a:pt x="6711562" y="7458781"/>
                </a:lnTo>
                <a:lnTo>
                  <a:pt x="6708736" y="7466812"/>
                </a:lnTo>
                <a:lnTo>
                  <a:pt x="6711140" y="7459978"/>
                </a:lnTo>
                <a:close/>
                <a:moveTo>
                  <a:pt x="6713982" y="7451902"/>
                </a:moveTo>
                <a:cubicBezTo>
                  <a:pt x="6714614" y="7450107"/>
                  <a:pt x="6714456" y="7450556"/>
                  <a:pt x="6713864" y="7452238"/>
                </a:cubicBezTo>
                <a:lnTo>
                  <a:pt x="6713340" y="7453728"/>
                </a:lnTo>
                <a:close/>
                <a:moveTo>
                  <a:pt x="7157576" y="7408170"/>
                </a:moveTo>
                <a:cubicBezTo>
                  <a:pt x="7163725" y="7428078"/>
                  <a:pt x="7163725" y="7453515"/>
                  <a:pt x="7169873" y="7473422"/>
                </a:cubicBezTo>
                <a:cubicBezTo>
                  <a:pt x="7157576" y="7473422"/>
                  <a:pt x="7145278" y="7473422"/>
                  <a:pt x="7132981" y="7473422"/>
                </a:cubicBezTo>
                <a:cubicBezTo>
                  <a:pt x="7139130" y="7447985"/>
                  <a:pt x="7145278" y="7428078"/>
                  <a:pt x="7157576" y="7408170"/>
                </a:cubicBezTo>
                <a:close/>
                <a:moveTo>
                  <a:pt x="6859755" y="7367654"/>
                </a:moveTo>
                <a:cubicBezTo>
                  <a:pt x="6875043" y="7368179"/>
                  <a:pt x="6888787" y="7376704"/>
                  <a:pt x="6899676" y="7397813"/>
                </a:cubicBezTo>
                <a:cubicBezTo>
                  <a:pt x="6862493" y="7410804"/>
                  <a:pt x="6830622" y="7423794"/>
                  <a:pt x="6792377" y="7443280"/>
                </a:cubicBezTo>
                <a:cubicBezTo>
                  <a:pt x="6766880" y="7455188"/>
                  <a:pt x="6735010" y="7487664"/>
                  <a:pt x="6715887" y="7455188"/>
                </a:cubicBezTo>
                <a:cubicBezTo>
                  <a:pt x="6754132" y="7436514"/>
                  <a:pt x="6813890" y="7366081"/>
                  <a:pt x="6859755" y="7367654"/>
                </a:cubicBezTo>
                <a:close/>
                <a:moveTo>
                  <a:pt x="6906002" y="7365514"/>
                </a:moveTo>
                <a:cubicBezTo>
                  <a:pt x="6912322" y="7371935"/>
                  <a:pt x="6918642" y="7378357"/>
                  <a:pt x="6918642" y="7384778"/>
                </a:cubicBezTo>
                <a:cubicBezTo>
                  <a:pt x="6912322" y="7391199"/>
                  <a:pt x="6906002" y="7397620"/>
                  <a:pt x="6900735" y="7384778"/>
                </a:cubicBezTo>
                <a:cubicBezTo>
                  <a:pt x="6900735" y="7371935"/>
                  <a:pt x="6906002" y="7365514"/>
                  <a:pt x="6906002" y="7365514"/>
                </a:cubicBezTo>
                <a:close/>
                <a:moveTo>
                  <a:pt x="6951772" y="7346553"/>
                </a:moveTo>
                <a:cubicBezTo>
                  <a:pt x="6951772" y="7383445"/>
                  <a:pt x="6918704" y="7383445"/>
                  <a:pt x="6905477" y="7364999"/>
                </a:cubicBezTo>
                <a:cubicBezTo>
                  <a:pt x="6918704" y="7358851"/>
                  <a:pt x="6931931" y="7352702"/>
                  <a:pt x="6951772" y="7346553"/>
                </a:cubicBezTo>
                <a:close/>
                <a:moveTo>
                  <a:pt x="7174557" y="7199619"/>
                </a:moveTo>
                <a:cubicBezTo>
                  <a:pt x="7174557" y="7249662"/>
                  <a:pt x="7155005" y="7268827"/>
                  <a:pt x="7128936" y="7287993"/>
                </a:cubicBezTo>
                <a:cubicBezTo>
                  <a:pt x="7090919" y="7307158"/>
                  <a:pt x="7058332" y="7326323"/>
                  <a:pt x="7019229" y="7345489"/>
                </a:cubicBezTo>
                <a:cubicBezTo>
                  <a:pt x="7051815" y="7256050"/>
                  <a:pt x="7122419" y="7244338"/>
                  <a:pt x="7174557" y="7199619"/>
                </a:cubicBezTo>
                <a:close/>
                <a:moveTo>
                  <a:pt x="7300454" y="7180662"/>
                </a:moveTo>
                <a:cubicBezTo>
                  <a:pt x="7306774" y="7187084"/>
                  <a:pt x="7306774" y="7193506"/>
                  <a:pt x="7312041" y="7199927"/>
                </a:cubicBezTo>
                <a:cubicBezTo>
                  <a:pt x="7306774" y="7206349"/>
                  <a:pt x="7300454" y="7212771"/>
                  <a:pt x="7294134" y="7199927"/>
                </a:cubicBezTo>
                <a:cubicBezTo>
                  <a:pt x="7294134" y="7193506"/>
                  <a:pt x="7300454" y="7187084"/>
                  <a:pt x="7300454" y="7180662"/>
                </a:cubicBezTo>
                <a:close/>
                <a:moveTo>
                  <a:pt x="7393171" y="7122257"/>
                </a:moveTo>
                <a:cubicBezTo>
                  <a:pt x="7396165" y="7122257"/>
                  <a:pt x="7399159" y="7125468"/>
                  <a:pt x="7402152" y="7131889"/>
                </a:cubicBezTo>
                <a:cubicBezTo>
                  <a:pt x="7402152" y="7135099"/>
                  <a:pt x="7400656" y="7136704"/>
                  <a:pt x="7399159" y="7139112"/>
                </a:cubicBezTo>
                <a:lnTo>
                  <a:pt x="7396276" y="7150706"/>
                </a:lnTo>
                <a:lnTo>
                  <a:pt x="7397356" y="7152336"/>
                </a:lnTo>
                <a:cubicBezTo>
                  <a:pt x="7372077" y="7165050"/>
                  <a:pt x="7327839" y="7222262"/>
                  <a:pt x="7303614" y="7177764"/>
                </a:cubicBezTo>
                <a:cubicBezTo>
                  <a:pt x="7327839" y="7158693"/>
                  <a:pt x="7359438" y="7145979"/>
                  <a:pt x="7384716" y="7133265"/>
                </a:cubicBezTo>
                <a:lnTo>
                  <a:pt x="7390024" y="7141273"/>
                </a:lnTo>
                <a:lnTo>
                  <a:pt x="7384190" y="7131889"/>
                </a:lnTo>
                <a:cubicBezTo>
                  <a:pt x="7387184" y="7125468"/>
                  <a:pt x="7390178" y="7122257"/>
                  <a:pt x="7393171" y="7122257"/>
                </a:cubicBezTo>
                <a:close/>
                <a:moveTo>
                  <a:pt x="5888581" y="7100821"/>
                </a:moveTo>
                <a:cubicBezTo>
                  <a:pt x="5888581" y="7126612"/>
                  <a:pt x="5895025" y="7133060"/>
                  <a:pt x="5907924" y="7133060"/>
                </a:cubicBezTo>
                <a:cubicBezTo>
                  <a:pt x="5907924" y="7107269"/>
                  <a:pt x="5895025" y="7100821"/>
                  <a:pt x="5888581" y="7100821"/>
                </a:cubicBezTo>
                <a:close/>
                <a:moveTo>
                  <a:pt x="7447974" y="7098071"/>
                </a:moveTo>
                <a:cubicBezTo>
                  <a:pt x="7453481" y="7098362"/>
                  <a:pt x="7458784" y="7099913"/>
                  <a:pt x="7463679" y="7103016"/>
                </a:cubicBezTo>
                <a:cubicBezTo>
                  <a:pt x="7444098" y="7109221"/>
                  <a:pt x="7417990" y="7146450"/>
                  <a:pt x="7398409" y="7121631"/>
                </a:cubicBezTo>
                <a:cubicBezTo>
                  <a:pt x="7413095" y="7107669"/>
                  <a:pt x="7431452" y="7097199"/>
                  <a:pt x="7447974" y="7098071"/>
                </a:cubicBezTo>
                <a:close/>
                <a:moveTo>
                  <a:pt x="6649030" y="7074116"/>
                </a:moveTo>
                <a:cubicBezTo>
                  <a:pt x="6650527" y="7075822"/>
                  <a:pt x="6652024" y="7082647"/>
                  <a:pt x="6658011" y="7089472"/>
                </a:cubicBezTo>
                <a:cubicBezTo>
                  <a:pt x="6652024" y="7089472"/>
                  <a:pt x="6646036" y="7089472"/>
                  <a:pt x="6640049" y="7089472"/>
                </a:cubicBezTo>
                <a:cubicBezTo>
                  <a:pt x="6646037" y="7075822"/>
                  <a:pt x="6647534" y="7072410"/>
                  <a:pt x="6649030" y="7074116"/>
                </a:cubicBezTo>
                <a:close/>
                <a:moveTo>
                  <a:pt x="6017553" y="7068581"/>
                </a:moveTo>
                <a:cubicBezTo>
                  <a:pt x="6017553" y="7094373"/>
                  <a:pt x="6024004" y="7100821"/>
                  <a:pt x="6036900" y="7100821"/>
                </a:cubicBezTo>
                <a:cubicBezTo>
                  <a:pt x="6036900" y="7081477"/>
                  <a:pt x="6030452" y="7068581"/>
                  <a:pt x="6017553" y="7068581"/>
                </a:cubicBezTo>
                <a:close/>
                <a:moveTo>
                  <a:pt x="7572643" y="7066910"/>
                </a:moveTo>
                <a:cubicBezTo>
                  <a:pt x="7572643" y="7092597"/>
                  <a:pt x="7565818" y="7099019"/>
                  <a:pt x="7545343" y="7099019"/>
                </a:cubicBezTo>
                <a:cubicBezTo>
                  <a:pt x="7545343" y="7079754"/>
                  <a:pt x="7552168" y="7066910"/>
                  <a:pt x="7572643" y="7066910"/>
                </a:cubicBezTo>
                <a:close/>
                <a:moveTo>
                  <a:pt x="7601219" y="7038470"/>
                </a:moveTo>
                <a:cubicBezTo>
                  <a:pt x="7601219" y="7063907"/>
                  <a:pt x="7595232" y="7070543"/>
                  <a:pt x="7583257" y="7070543"/>
                </a:cubicBezTo>
                <a:cubicBezTo>
                  <a:pt x="7583257" y="7050636"/>
                  <a:pt x="7589244" y="7038470"/>
                  <a:pt x="7601219" y="7038470"/>
                </a:cubicBezTo>
                <a:close/>
                <a:moveTo>
                  <a:pt x="5831615" y="6979385"/>
                </a:moveTo>
                <a:cubicBezTo>
                  <a:pt x="5831615" y="7018072"/>
                  <a:pt x="5850962" y="7011624"/>
                  <a:pt x="5870308" y="7011624"/>
                </a:cubicBezTo>
                <a:cubicBezTo>
                  <a:pt x="5870308" y="6972937"/>
                  <a:pt x="5844514" y="6979385"/>
                  <a:pt x="5831615" y="6979385"/>
                </a:cubicBezTo>
                <a:close/>
                <a:moveTo>
                  <a:pt x="7684776" y="6978552"/>
                </a:moveTo>
                <a:cubicBezTo>
                  <a:pt x="7696410" y="6976961"/>
                  <a:pt x="7710371" y="6981736"/>
                  <a:pt x="7719678" y="6981736"/>
                </a:cubicBezTo>
                <a:cubicBezTo>
                  <a:pt x="7719678" y="7032670"/>
                  <a:pt x="7682449" y="7013570"/>
                  <a:pt x="7663834" y="7013570"/>
                </a:cubicBezTo>
                <a:cubicBezTo>
                  <a:pt x="7663834" y="6988103"/>
                  <a:pt x="7673142" y="6980144"/>
                  <a:pt x="7684776" y="6978552"/>
                </a:cubicBezTo>
                <a:close/>
                <a:moveTo>
                  <a:pt x="5959516" y="6947145"/>
                </a:moveTo>
                <a:cubicBezTo>
                  <a:pt x="5940167" y="6953593"/>
                  <a:pt x="5927275" y="6972937"/>
                  <a:pt x="5907924" y="6979385"/>
                </a:cubicBezTo>
                <a:cubicBezTo>
                  <a:pt x="5895025" y="6985833"/>
                  <a:pt x="5888581" y="6992281"/>
                  <a:pt x="5888581" y="7011624"/>
                </a:cubicBezTo>
                <a:cubicBezTo>
                  <a:pt x="5901477" y="6998729"/>
                  <a:pt x="5920820" y="6998729"/>
                  <a:pt x="5933720" y="6979385"/>
                </a:cubicBezTo>
                <a:cubicBezTo>
                  <a:pt x="5946619" y="6979385"/>
                  <a:pt x="5959516" y="6972937"/>
                  <a:pt x="5959516" y="6947145"/>
                </a:cubicBezTo>
                <a:close/>
                <a:moveTo>
                  <a:pt x="6863995" y="6945961"/>
                </a:moveTo>
                <a:cubicBezTo>
                  <a:pt x="6874213" y="6945596"/>
                  <a:pt x="6884521" y="6946509"/>
                  <a:pt x="6894929" y="6948945"/>
                </a:cubicBezTo>
                <a:cubicBezTo>
                  <a:pt x="6862904" y="7007401"/>
                  <a:pt x="6811664" y="7013896"/>
                  <a:pt x="6766828" y="7033381"/>
                </a:cubicBezTo>
                <a:cubicBezTo>
                  <a:pt x="6742809" y="7042312"/>
                  <a:pt x="6712185" y="7077426"/>
                  <a:pt x="6684864" y="7075244"/>
                </a:cubicBezTo>
                <a:lnTo>
                  <a:pt x="6671792" y="7070841"/>
                </a:lnTo>
                <a:lnTo>
                  <a:pt x="6661007" y="7084722"/>
                </a:lnTo>
                <a:cubicBezTo>
                  <a:pt x="6658761" y="7084722"/>
                  <a:pt x="6657265" y="7079906"/>
                  <a:pt x="6654271" y="7070274"/>
                </a:cubicBezTo>
                <a:cubicBezTo>
                  <a:pt x="6657265" y="7063852"/>
                  <a:pt x="6658762" y="7060641"/>
                  <a:pt x="6661007" y="7060641"/>
                </a:cubicBezTo>
                <a:lnTo>
                  <a:pt x="6663692" y="7062945"/>
                </a:lnTo>
                <a:lnTo>
                  <a:pt x="6659010" y="7058279"/>
                </a:lnTo>
                <a:cubicBezTo>
                  <a:pt x="6725329" y="7013760"/>
                  <a:pt x="6792466" y="6948522"/>
                  <a:pt x="6863995" y="6945961"/>
                </a:cubicBezTo>
                <a:close/>
                <a:moveTo>
                  <a:pt x="6951737" y="6919979"/>
                </a:moveTo>
                <a:cubicBezTo>
                  <a:pt x="6951737" y="6940454"/>
                  <a:pt x="6938087" y="6947279"/>
                  <a:pt x="6924437" y="6947279"/>
                </a:cubicBezTo>
                <a:cubicBezTo>
                  <a:pt x="6924437" y="6926804"/>
                  <a:pt x="6938087" y="6919979"/>
                  <a:pt x="6951737" y="6919979"/>
                </a:cubicBezTo>
                <a:close/>
                <a:moveTo>
                  <a:pt x="6999271" y="6891539"/>
                </a:moveTo>
                <a:cubicBezTo>
                  <a:pt x="6999271" y="6910803"/>
                  <a:pt x="6993284" y="6923645"/>
                  <a:pt x="6981309" y="6923645"/>
                </a:cubicBezTo>
                <a:cubicBezTo>
                  <a:pt x="6981309" y="6897960"/>
                  <a:pt x="6987296" y="6891539"/>
                  <a:pt x="6999271" y="6891539"/>
                </a:cubicBezTo>
                <a:close/>
                <a:moveTo>
                  <a:pt x="6056249" y="6889114"/>
                </a:moveTo>
                <a:cubicBezTo>
                  <a:pt x="6056249" y="6927802"/>
                  <a:pt x="6080968" y="6921354"/>
                  <a:pt x="6093865" y="6921354"/>
                </a:cubicBezTo>
                <a:cubicBezTo>
                  <a:pt x="6093865" y="6882666"/>
                  <a:pt x="6075587" y="6889114"/>
                  <a:pt x="6056249" y="6889114"/>
                </a:cubicBezTo>
                <a:close/>
                <a:moveTo>
                  <a:pt x="7913961" y="6858360"/>
                </a:moveTo>
                <a:cubicBezTo>
                  <a:pt x="7913961" y="6909960"/>
                  <a:pt x="7901017" y="6929310"/>
                  <a:pt x="7868655" y="6935760"/>
                </a:cubicBezTo>
                <a:cubicBezTo>
                  <a:pt x="7829821" y="6948660"/>
                  <a:pt x="7790988" y="6961560"/>
                  <a:pt x="7758626" y="6948660"/>
                </a:cubicBezTo>
                <a:cubicBezTo>
                  <a:pt x="7797460" y="6884160"/>
                  <a:pt x="7855711" y="6877710"/>
                  <a:pt x="7913961" y="6858360"/>
                </a:cubicBezTo>
                <a:close/>
                <a:moveTo>
                  <a:pt x="7040171" y="6855718"/>
                </a:moveTo>
                <a:cubicBezTo>
                  <a:pt x="7051805" y="6854086"/>
                  <a:pt x="7065766" y="6858981"/>
                  <a:pt x="7075073" y="6858981"/>
                </a:cubicBezTo>
                <a:cubicBezTo>
                  <a:pt x="7075073" y="6904670"/>
                  <a:pt x="7037844" y="6891616"/>
                  <a:pt x="7019229" y="6891616"/>
                </a:cubicBezTo>
                <a:cubicBezTo>
                  <a:pt x="7019229" y="6865508"/>
                  <a:pt x="7028536" y="6857349"/>
                  <a:pt x="7040171" y="6855718"/>
                </a:cubicBezTo>
                <a:close/>
                <a:moveTo>
                  <a:pt x="8302674" y="6855494"/>
                </a:moveTo>
                <a:cubicBezTo>
                  <a:pt x="8302674" y="6895175"/>
                  <a:pt x="8284228" y="6888561"/>
                  <a:pt x="8265782" y="6888561"/>
                </a:cubicBezTo>
                <a:cubicBezTo>
                  <a:pt x="8265782" y="6848880"/>
                  <a:pt x="8290377" y="6855494"/>
                  <a:pt x="8302674" y="6855494"/>
                </a:cubicBezTo>
                <a:close/>
                <a:moveTo>
                  <a:pt x="7151945" y="6792002"/>
                </a:moveTo>
                <a:cubicBezTo>
                  <a:pt x="7158770" y="6805274"/>
                  <a:pt x="7172420" y="6811910"/>
                  <a:pt x="7179245" y="6825181"/>
                </a:cubicBezTo>
                <a:cubicBezTo>
                  <a:pt x="7172420" y="6831817"/>
                  <a:pt x="7158770" y="6837347"/>
                  <a:pt x="7151945" y="6857254"/>
                </a:cubicBezTo>
                <a:cubicBezTo>
                  <a:pt x="7151945" y="6831817"/>
                  <a:pt x="7151945" y="6811910"/>
                  <a:pt x="7151945" y="6792002"/>
                </a:cubicBezTo>
                <a:close/>
                <a:moveTo>
                  <a:pt x="7321499" y="6749346"/>
                </a:moveTo>
                <a:cubicBezTo>
                  <a:pt x="7290409" y="6775836"/>
                  <a:pt x="7258247" y="6802326"/>
                  <a:pt x="7232518" y="6828816"/>
                </a:cubicBezTo>
                <a:cubicBezTo>
                  <a:pt x="7232518" y="6808948"/>
                  <a:pt x="7232518" y="6789081"/>
                  <a:pt x="7232518" y="6762591"/>
                </a:cubicBezTo>
                <a:cubicBezTo>
                  <a:pt x="7258247" y="6755969"/>
                  <a:pt x="7290409" y="6755969"/>
                  <a:pt x="7321499" y="6749346"/>
                </a:cubicBezTo>
                <a:close/>
                <a:moveTo>
                  <a:pt x="6793031" y="6735439"/>
                </a:moveTo>
                <a:cubicBezTo>
                  <a:pt x="6793031" y="6754782"/>
                  <a:pt x="6799479" y="6761230"/>
                  <a:pt x="6812376" y="6761230"/>
                </a:cubicBezTo>
                <a:cubicBezTo>
                  <a:pt x="6812376" y="6741887"/>
                  <a:pt x="6805928" y="6735439"/>
                  <a:pt x="6793031" y="6735439"/>
                </a:cubicBezTo>
                <a:close/>
                <a:moveTo>
                  <a:pt x="8137805" y="6735125"/>
                </a:moveTo>
                <a:cubicBezTo>
                  <a:pt x="8151127" y="6735125"/>
                  <a:pt x="8162400" y="6735125"/>
                  <a:pt x="8174697" y="6735125"/>
                </a:cubicBezTo>
                <a:cubicBezTo>
                  <a:pt x="8174697" y="6753740"/>
                  <a:pt x="8174697" y="6772354"/>
                  <a:pt x="8174697" y="6790969"/>
                </a:cubicBezTo>
                <a:cubicBezTo>
                  <a:pt x="8162400" y="6790969"/>
                  <a:pt x="8151127" y="6790969"/>
                  <a:pt x="8137805" y="6790969"/>
                </a:cubicBezTo>
                <a:cubicBezTo>
                  <a:pt x="8137805" y="6772354"/>
                  <a:pt x="8137805" y="6753740"/>
                  <a:pt x="8137805" y="6735125"/>
                </a:cubicBezTo>
                <a:close/>
                <a:moveTo>
                  <a:pt x="7184054" y="6703356"/>
                </a:moveTo>
                <a:cubicBezTo>
                  <a:pt x="7184054" y="6734099"/>
                  <a:pt x="7164788" y="6734099"/>
                  <a:pt x="7151945" y="6734099"/>
                </a:cubicBezTo>
                <a:cubicBezTo>
                  <a:pt x="7151945" y="6697207"/>
                  <a:pt x="7171210" y="6703356"/>
                  <a:pt x="7184054" y="6703356"/>
                </a:cubicBezTo>
                <a:close/>
                <a:moveTo>
                  <a:pt x="6831721" y="6703199"/>
                </a:moveTo>
                <a:cubicBezTo>
                  <a:pt x="6831721" y="6735439"/>
                  <a:pt x="6851066" y="6735439"/>
                  <a:pt x="6870411" y="6735439"/>
                </a:cubicBezTo>
                <a:cubicBezTo>
                  <a:pt x="6870411" y="6696751"/>
                  <a:pt x="6844618" y="6703199"/>
                  <a:pt x="6831721" y="6703199"/>
                </a:cubicBezTo>
                <a:close/>
                <a:moveTo>
                  <a:pt x="6434572" y="6703199"/>
                </a:moveTo>
                <a:cubicBezTo>
                  <a:pt x="6434572" y="6735439"/>
                  <a:pt x="6453917" y="6735439"/>
                  <a:pt x="6473263" y="6735439"/>
                </a:cubicBezTo>
                <a:cubicBezTo>
                  <a:pt x="6473263" y="6696751"/>
                  <a:pt x="6453917" y="6703199"/>
                  <a:pt x="6434572" y="6703199"/>
                </a:cubicBezTo>
                <a:close/>
                <a:moveTo>
                  <a:pt x="8265779" y="6701949"/>
                </a:moveTo>
                <a:cubicBezTo>
                  <a:pt x="8277754" y="6701949"/>
                  <a:pt x="8283741" y="6708370"/>
                  <a:pt x="8283741" y="6734055"/>
                </a:cubicBezTo>
                <a:cubicBezTo>
                  <a:pt x="8271766" y="6734055"/>
                  <a:pt x="8265779" y="6721213"/>
                  <a:pt x="8265779" y="6701949"/>
                </a:cubicBezTo>
                <a:close/>
                <a:moveTo>
                  <a:pt x="7378379" y="6701949"/>
                </a:moveTo>
                <a:cubicBezTo>
                  <a:pt x="7371958" y="6720564"/>
                  <a:pt x="7365536" y="6739178"/>
                  <a:pt x="7359115" y="6757793"/>
                </a:cubicBezTo>
                <a:cubicBezTo>
                  <a:pt x="7352694" y="6745383"/>
                  <a:pt x="7346273" y="6732974"/>
                  <a:pt x="7346273" y="6720564"/>
                </a:cubicBezTo>
                <a:cubicBezTo>
                  <a:pt x="7352694" y="6714359"/>
                  <a:pt x="7365536" y="6708154"/>
                  <a:pt x="7378379" y="6701949"/>
                </a:cubicBezTo>
                <a:close/>
                <a:moveTo>
                  <a:pt x="8227862" y="6673512"/>
                </a:moveTo>
                <a:cubicBezTo>
                  <a:pt x="8233849" y="6673512"/>
                  <a:pt x="8239837" y="6673512"/>
                  <a:pt x="8245824" y="6673512"/>
                </a:cubicBezTo>
                <a:cubicBezTo>
                  <a:pt x="8245824" y="6693093"/>
                  <a:pt x="8245824" y="6712674"/>
                  <a:pt x="8245824" y="6738782"/>
                </a:cubicBezTo>
                <a:cubicBezTo>
                  <a:pt x="8239837" y="6738782"/>
                  <a:pt x="8233849" y="6738782"/>
                  <a:pt x="8227862" y="6738782"/>
                </a:cubicBezTo>
                <a:cubicBezTo>
                  <a:pt x="8227862" y="6712674"/>
                  <a:pt x="8227862" y="6693093"/>
                  <a:pt x="8227862" y="6673512"/>
                </a:cubicBezTo>
                <a:close/>
                <a:moveTo>
                  <a:pt x="7417366" y="6673512"/>
                </a:moveTo>
                <a:cubicBezTo>
                  <a:pt x="7429341" y="6673512"/>
                  <a:pt x="7435328" y="6679933"/>
                  <a:pt x="7435328" y="6705618"/>
                </a:cubicBezTo>
                <a:cubicBezTo>
                  <a:pt x="7423353" y="6705618"/>
                  <a:pt x="7417366" y="6692776"/>
                  <a:pt x="7417366" y="6673512"/>
                </a:cubicBezTo>
                <a:close/>
                <a:moveTo>
                  <a:pt x="6901578" y="6670960"/>
                </a:moveTo>
                <a:cubicBezTo>
                  <a:pt x="6901578" y="6690303"/>
                  <a:pt x="6908026" y="6703199"/>
                  <a:pt x="6920924" y="6703199"/>
                </a:cubicBezTo>
                <a:cubicBezTo>
                  <a:pt x="6920924" y="6677408"/>
                  <a:pt x="6914475" y="6670960"/>
                  <a:pt x="6901578" y="6670960"/>
                </a:cubicBezTo>
                <a:close/>
                <a:moveTo>
                  <a:pt x="6530226" y="6670960"/>
                </a:moveTo>
                <a:cubicBezTo>
                  <a:pt x="6530226" y="6703199"/>
                  <a:pt x="6549573" y="6703199"/>
                  <a:pt x="6562470" y="6703199"/>
                </a:cubicBezTo>
                <a:cubicBezTo>
                  <a:pt x="6562470" y="6664512"/>
                  <a:pt x="6543125" y="6670960"/>
                  <a:pt x="6530226" y="6670960"/>
                </a:cubicBezTo>
                <a:close/>
                <a:moveTo>
                  <a:pt x="7473745" y="6664909"/>
                </a:moveTo>
                <a:cubicBezTo>
                  <a:pt x="7476739" y="6665712"/>
                  <a:pt x="7479733" y="6668923"/>
                  <a:pt x="7482726" y="6672134"/>
                </a:cubicBezTo>
                <a:cubicBezTo>
                  <a:pt x="7482726" y="6672134"/>
                  <a:pt x="7476739" y="6678555"/>
                  <a:pt x="7476739" y="6691399"/>
                </a:cubicBezTo>
                <a:cubicBezTo>
                  <a:pt x="7470751" y="6684977"/>
                  <a:pt x="7470751" y="6678555"/>
                  <a:pt x="7464764" y="6672134"/>
                </a:cubicBezTo>
                <a:cubicBezTo>
                  <a:pt x="7467758" y="6665712"/>
                  <a:pt x="7470752" y="6664106"/>
                  <a:pt x="7473745" y="6664909"/>
                </a:cubicBezTo>
                <a:close/>
                <a:moveTo>
                  <a:pt x="7492690" y="6650186"/>
                </a:moveTo>
                <a:cubicBezTo>
                  <a:pt x="7498839" y="6649495"/>
                  <a:pt x="7504988" y="6651153"/>
                  <a:pt x="7511136" y="6657236"/>
                </a:cubicBezTo>
                <a:cubicBezTo>
                  <a:pt x="7498839" y="6657236"/>
                  <a:pt x="7480393" y="6677141"/>
                  <a:pt x="7474244" y="6657236"/>
                </a:cubicBezTo>
                <a:cubicBezTo>
                  <a:pt x="7480393" y="6653918"/>
                  <a:pt x="7486542" y="6650877"/>
                  <a:pt x="7492690" y="6650186"/>
                </a:cubicBezTo>
                <a:close/>
                <a:moveTo>
                  <a:pt x="6959614" y="6638720"/>
                </a:moveTo>
                <a:cubicBezTo>
                  <a:pt x="6959614" y="6677408"/>
                  <a:pt x="6985407" y="6670960"/>
                  <a:pt x="6998304" y="6670960"/>
                </a:cubicBezTo>
                <a:cubicBezTo>
                  <a:pt x="6998304" y="6632272"/>
                  <a:pt x="6972510" y="6638720"/>
                  <a:pt x="6959614" y="6638720"/>
                </a:cubicBezTo>
                <a:close/>
                <a:moveTo>
                  <a:pt x="7507300" y="6626078"/>
                </a:moveTo>
                <a:lnTo>
                  <a:pt x="7504216" y="6634870"/>
                </a:lnTo>
                <a:cubicBezTo>
                  <a:pt x="7503311" y="6637449"/>
                  <a:pt x="7502681" y="6639244"/>
                  <a:pt x="7502681" y="6639244"/>
                </a:cubicBezTo>
                <a:close/>
                <a:moveTo>
                  <a:pt x="7507470" y="6625594"/>
                </a:moveTo>
                <a:lnTo>
                  <a:pt x="7507300" y="6626078"/>
                </a:lnTo>
                <a:lnTo>
                  <a:pt x="7507403" y="6625784"/>
                </a:lnTo>
                <a:close/>
                <a:moveTo>
                  <a:pt x="7509878" y="6618728"/>
                </a:moveTo>
                <a:lnTo>
                  <a:pt x="7507470" y="6625594"/>
                </a:lnTo>
                <a:lnTo>
                  <a:pt x="7507823" y="6624587"/>
                </a:lnTo>
                <a:close/>
                <a:moveTo>
                  <a:pt x="7510236" y="6617708"/>
                </a:moveTo>
                <a:cubicBezTo>
                  <a:pt x="7510866" y="6615913"/>
                  <a:pt x="7510708" y="6616362"/>
                  <a:pt x="7510118" y="6618044"/>
                </a:cubicBezTo>
                <a:lnTo>
                  <a:pt x="7509878" y="6618728"/>
                </a:lnTo>
                <a:close/>
                <a:moveTo>
                  <a:pt x="7601148" y="6592935"/>
                </a:moveTo>
                <a:cubicBezTo>
                  <a:pt x="7581850" y="6626790"/>
                  <a:pt x="7549687" y="6632433"/>
                  <a:pt x="7517524" y="6639204"/>
                </a:cubicBezTo>
                <a:cubicBezTo>
                  <a:pt x="7517524" y="6632433"/>
                  <a:pt x="7512164" y="6626790"/>
                  <a:pt x="7512164" y="6626790"/>
                </a:cubicBezTo>
                <a:cubicBezTo>
                  <a:pt x="7543255" y="6613248"/>
                  <a:pt x="7568985" y="6599706"/>
                  <a:pt x="7601148" y="6592935"/>
                </a:cubicBezTo>
                <a:close/>
                <a:moveTo>
                  <a:pt x="6171250" y="6517284"/>
                </a:moveTo>
                <a:cubicBezTo>
                  <a:pt x="6171250" y="6555972"/>
                  <a:pt x="6190595" y="6549524"/>
                  <a:pt x="6209943" y="6549524"/>
                </a:cubicBezTo>
                <a:cubicBezTo>
                  <a:pt x="6209943" y="6510836"/>
                  <a:pt x="6184148" y="6517284"/>
                  <a:pt x="6171250" y="6517284"/>
                </a:cubicBezTo>
                <a:close/>
                <a:moveTo>
                  <a:pt x="7718890" y="6517098"/>
                </a:moveTo>
                <a:cubicBezTo>
                  <a:pt x="7718890" y="6548851"/>
                  <a:pt x="7738578" y="6612356"/>
                  <a:pt x="7705765" y="6618706"/>
                </a:cubicBezTo>
                <a:cubicBezTo>
                  <a:pt x="7679514" y="6625057"/>
                  <a:pt x="7659826" y="6606005"/>
                  <a:pt x="7640138" y="6606005"/>
                </a:cubicBezTo>
                <a:cubicBezTo>
                  <a:pt x="7659826" y="6567902"/>
                  <a:pt x="7686077" y="6536150"/>
                  <a:pt x="7718890" y="6517098"/>
                </a:cubicBezTo>
                <a:close/>
                <a:moveTo>
                  <a:pt x="7804924" y="6512359"/>
                </a:moveTo>
                <a:cubicBezTo>
                  <a:pt x="7791697" y="6524657"/>
                  <a:pt x="7771856" y="6536954"/>
                  <a:pt x="7758629" y="6549251"/>
                </a:cubicBezTo>
                <a:cubicBezTo>
                  <a:pt x="7771856" y="6512359"/>
                  <a:pt x="7771856" y="6512359"/>
                  <a:pt x="7804924" y="6512359"/>
                </a:cubicBezTo>
                <a:close/>
                <a:moveTo>
                  <a:pt x="8643876" y="6498140"/>
                </a:moveTo>
                <a:cubicBezTo>
                  <a:pt x="8624375" y="6530457"/>
                  <a:pt x="8624375" y="6530457"/>
                  <a:pt x="8417452" y="6639255"/>
                </a:cubicBezTo>
                <a:cubicBezTo>
                  <a:pt x="8449953" y="6530457"/>
                  <a:pt x="8578874" y="6523993"/>
                  <a:pt x="8643876" y="6498140"/>
                </a:cubicBezTo>
                <a:close/>
                <a:moveTo>
                  <a:pt x="6998304" y="6497941"/>
                </a:moveTo>
                <a:cubicBezTo>
                  <a:pt x="6857514" y="6497941"/>
                  <a:pt x="6799479" y="6523732"/>
                  <a:pt x="6678035" y="6638720"/>
                </a:cubicBezTo>
                <a:cubicBezTo>
                  <a:pt x="6786582" y="6594659"/>
                  <a:pt x="6896204" y="6543076"/>
                  <a:pt x="6998304" y="6497941"/>
                </a:cubicBezTo>
                <a:close/>
                <a:moveTo>
                  <a:pt x="6434572" y="6485045"/>
                </a:moveTo>
                <a:cubicBezTo>
                  <a:pt x="6434572" y="6523732"/>
                  <a:pt x="6453917" y="6517284"/>
                  <a:pt x="6473263" y="6517284"/>
                </a:cubicBezTo>
                <a:cubicBezTo>
                  <a:pt x="6473263" y="6485045"/>
                  <a:pt x="6453917" y="6485045"/>
                  <a:pt x="6434572" y="6485045"/>
                </a:cubicBezTo>
                <a:close/>
                <a:moveTo>
                  <a:pt x="7834466" y="6461630"/>
                </a:moveTo>
                <a:cubicBezTo>
                  <a:pt x="7847309" y="6461630"/>
                  <a:pt x="7866575" y="6455481"/>
                  <a:pt x="7866575" y="6486225"/>
                </a:cubicBezTo>
                <a:cubicBezTo>
                  <a:pt x="7853731" y="6486225"/>
                  <a:pt x="7834466" y="6492373"/>
                  <a:pt x="7834466" y="6461630"/>
                </a:cubicBezTo>
                <a:close/>
                <a:moveTo>
                  <a:pt x="6527809" y="6455626"/>
                </a:moveTo>
                <a:cubicBezTo>
                  <a:pt x="6515718" y="6454686"/>
                  <a:pt x="6501208" y="6459253"/>
                  <a:pt x="6491535" y="6459253"/>
                </a:cubicBezTo>
                <a:cubicBezTo>
                  <a:pt x="6491535" y="6504388"/>
                  <a:pt x="6530226" y="6485045"/>
                  <a:pt x="6549573" y="6485045"/>
                </a:cubicBezTo>
                <a:cubicBezTo>
                  <a:pt x="6549573" y="6463014"/>
                  <a:pt x="6539899" y="6456566"/>
                  <a:pt x="6527809" y="6455626"/>
                </a:cubicBezTo>
                <a:close/>
                <a:moveTo>
                  <a:pt x="8689650" y="6452844"/>
                </a:moveTo>
                <a:lnTo>
                  <a:pt x="8689155" y="6454383"/>
                </a:lnTo>
                <a:cubicBezTo>
                  <a:pt x="8688247" y="6457204"/>
                  <a:pt x="8687615" y="6459167"/>
                  <a:pt x="8687615" y="6459167"/>
                </a:cubicBezTo>
                <a:close/>
                <a:moveTo>
                  <a:pt x="8694544" y="6437633"/>
                </a:moveTo>
                <a:lnTo>
                  <a:pt x="8692773" y="6443139"/>
                </a:lnTo>
                <a:lnTo>
                  <a:pt x="8689650" y="6452844"/>
                </a:lnTo>
                <a:lnTo>
                  <a:pt x="8692351" y="6444447"/>
                </a:lnTo>
                <a:close/>
                <a:moveTo>
                  <a:pt x="8695193" y="6435616"/>
                </a:moveTo>
                <a:cubicBezTo>
                  <a:pt x="8695825" y="6433653"/>
                  <a:pt x="8695667" y="6434144"/>
                  <a:pt x="8695075" y="6435984"/>
                </a:cubicBezTo>
                <a:lnTo>
                  <a:pt x="8694544" y="6437633"/>
                </a:lnTo>
                <a:close/>
                <a:moveTo>
                  <a:pt x="8738701" y="6427044"/>
                </a:moveTo>
                <a:cubicBezTo>
                  <a:pt x="8738701" y="6452729"/>
                  <a:pt x="8720796" y="6459150"/>
                  <a:pt x="8708156" y="6459150"/>
                </a:cubicBezTo>
                <a:cubicBezTo>
                  <a:pt x="8708156" y="6452729"/>
                  <a:pt x="8708156" y="6446308"/>
                  <a:pt x="8701837" y="6440957"/>
                </a:cubicBezTo>
                <a:cubicBezTo>
                  <a:pt x="8714476" y="6433465"/>
                  <a:pt x="8727115" y="6427044"/>
                  <a:pt x="8738701" y="6427044"/>
                </a:cubicBezTo>
                <a:close/>
                <a:moveTo>
                  <a:pt x="6562470" y="6427013"/>
                </a:moveTo>
                <a:cubicBezTo>
                  <a:pt x="6562470" y="6446357"/>
                  <a:pt x="6568920" y="6459253"/>
                  <a:pt x="6581816" y="6459253"/>
                </a:cubicBezTo>
                <a:cubicBezTo>
                  <a:pt x="6581816" y="6433461"/>
                  <a:pt x="6575366" y="6427013"/>
                  <a:pt x="6562470" y="6427013"/>
                </a:cubicBezTo>
                <a:close/>
                <a:moveTo>
                  <a:pt x="8829238" y="6396940"/>
                </a:moveTo>
                <a:cubicBezTo>
                  <a:pt x="8836461" y="6394542"/>
                  <a:pt x="8844488" y="6401313"/>
                  <a:pt x="8847698" y="6418240"/>
                </a:cubicBezTo>
                <a:cubicBezTo>
                  <a:pt x="8834855" y="6418240"/>
                  <a:pt x="8828434" y="6425011"/>
                  <a:pt x="8815592" y="6430654"/>
                </a:cubicBezTo>
                <a:cubicBezTo>
                  <a:pt x="8815592" y="6410905"/>
                  <a:pt x="8822014" y="6399338"/>
                  <a:pt x="8829238" y="6396940"/>
                </a:cubicBezTo>
                <a:close/>
                <a:moveTo>
                  <a:pt x="6620000" y="6395849"/>
                </a:moveTo>
                <a:cubicBezTo>
                  <a:pt x="6620000" y="6415192"/>
                  <a:pt x="6626448" y="6427013"/>
                  <a:pt x="6639344" y="6427013"/>
                </a:cubicBezTo>
                <a:cubicBezTo>
                  <a:pt x="6639344" y="6402296"/>
                  <a:pt x="6632896" y="6395849"/>
                  <a:pt x="6620000" y="6395849"/>
                </a:cubicBezTo>
                <a:close/>
                <a:moveTo>
                  <a:pt x="7943480" y="6393865"/>
                </a:moveTo>
                <a:cubicBezTo>
                  <a:pt x="7955645" y="6400501"/>
                  <a:pt x="7962280" y="6413773"/>
                  <a:pt x="7975550" y="6420408"/>
                </a:cubicBezTo>
                <a:cubicBezTo>
                  <a:pt x="7962280" y="6425938"/>
                  <a:pt x="7955645" y="6445846"/>
                  <a:pt x="7943480" y="6459117"/>
                </a:cubicBezTo>
                <a:cubicBezTo>
                  <a:pt x="7943480" y="6432574"/>
                  <a:pt x="7943480" y="6413773"/>
                  <a:pt x="7943480" y="6393865"/>
                </a:cubicBezTo>
                <a:close/>
                <a:moveTo>
                  <a:pt x="8879017" y="6369515"/>
                </a:moveTo>
                <a:cubicBezTo>
                  <a:pt x="8889100" y="6367121"/>
                  <a:pt x="8898407" y="6368717"/>
                  <a:pt x="8904612" y="6381486"/>
                </a:cubicBezTo>
                <a:cubicBezTo>
                  <a:pt x="8890651" y="6381486"/>
                  <a:pt x="8876690" y="6395851"/>
                  <a:pt x="8862729" y="6392259"/>
                </a:cubicBezTo>
                <a:lnTo>
                  <a:pt x="8853277" y="6384965"/>
                </a:lnTo>
                <a:lnTo>
                  <a:pt x="8853053" y="6391814"/>
                </a:lnTo>
                <a:cubicBezTo>
                  <a:pt x="8852233" y="6399500"/>
                  <a:pt x="8850592" y="6408723"/>
                  <a:pt x="8850592" y="6411797"/>
                </a:cubicBezTo>
                <a:cubicBezTo>
                  <a:pt x="8850592" y="6399500"/>
                  <a:pt x="8850592" y="6399500"/>
                  <a:pt x="8844029" y="6393351"/>
                </a:cubicBezTo>
                <a:cubicBezTo>
                  <a:pt x="8844029" y="6390277"/>
                  <a:pt x="8845670" y="6387203"/>
                  <a:pt x="8847311" y="6384897"/>
                </a:cubicBezTo>
                <a:lnTo>
                  <a:pt x="8849645" y="6382163"/>
                </a:lnTo>
                <a:lnTo>
                  <a:pt x="8848768" y="6381486"/>
                </a:lnTo>
                <a:cubicBezTo>
                  <a:pt x="8858076" y="6378293"/>
                  <a:pt x="8868934" y="6371909"/>
                  <a:pt x="8879017" y="6369515"/>
                </a:cubicBezTo>
                <a:close/>
                <a:moveTo>
                  <a:pt x="8056234" y="6365428"/>
                </a:moveTo>
                <a:cubicBezTo>
                  <a:pt x="8056234" y="6391115"/>
                  <a:pt x="8050247" y="6397537"/>
                  <a:pt x="8038272" y="6397537"/>
                </a:cubicBezTo>
                <a:cubicBezTo>
                  <a:pt x="8038272" y="6371850"/>
                  <a:pt x="8044259" y="6365428"/>
                  <a:pt x="8056234" y="6365428"/>
                </a:cubicBezTo>
                <a:close/>
                <a:moveTo>
                  <a:pt x="622265" y="6344265"/>
                </a:moveTo>
                <a:cubicBezTo>
                  <a:pt x="596471" y="6389401"/>
                  <a:pt x="673850" y="6452805"/>
                  <a:pt x="686749" y="6472149"/>
                </a:cubicBezTo>
                <a:cubicBezTo>
                  <a:pt x="699644" y="6459253"/>
                  <a:pt x="718991" y="6446357"/>
                  <a:pt x="737259" y="6440984"/>
                </a:cubicBezTo>
                <a:cubicBezTo>
                  <a:pt x="699644" y="6408744"/>
                  <a:pt x="654504" y="6395849"/>
                  <a:pt x="622265" y="6344265"/>
                </a:cubicBezTo>
                <a:close/>
                <a:moveTo>
                  <a:pt x="8999387" y="6313289"/>
                </a:moveTo>
                <a:cubicBezTo>
                  <a:pt x="8968842" y="6332441"/>
                  <a:pt x="8942510" y="6351593"/>
                  <a:pt x="8918284" y="6364361"/>
                </a:cubicBezTo>
                <a:lnTo>
                  <a:pt x="8907470" y="6347975"/>
                </a:lnTo>
                <a:lnTo>
                  <a:pt x="8907470" y="6383360"/>
                </a:lnTo>
                <a:cubicBezTo>
                  <a:pt x="8907470" y="6377212"/>
                  <a:pt x="8900907" y="6371063"/>
                  <a:pt x="8900907" y="6364914"/>
                </a:cubicBezTo>
                <a:lnTo>
                  <a:pt x="8907122" y="6347447"/>
                </a:lnTo>
                <a:lnTo>
                  <a:pt x="8905645" y="6345209"/>
                </a:lnTo>
                <a:cubicBezTo>
                  <a:pt x="8937243" y="6326057"/>
                  <a:pt x="8968842" y="6313289"/>
                  <a:pt x="8999387" y="6313289"/>
                </a:cubicBezTo>
                <a:close/>
                <a:moveTo>
                  <a:pt x="7415298" y="6299130"/>
                </a:moveTo>
                <a:cubicBezTo>
                  <a:pt x="7395953" y="6312026"/>
                  <a:pt x="7376608" y="6331369"/>
                  <a:pt x="7357262" y="6344265"/>
                </a:cubicBezTo>
                <a:cubicBezTo>
                  <a:pt x="7376608" y="6344265"/>
                  <a:pt x="7395953" y="6337817"/>
                  <a:pt x="7415298" y="6331369"/>
                </a:cubicBezTo>
                <a:cubicBezTo>
                  <a:pt x="7415298" y="6324921"/>
                  <a:pt x="7415298" y="6312026"/>
                  <a:pt x="7415298" y="6299130"/>
                </a:cubicBezTo>
                <a:close/>
                <a:moveTo>
                  <a:pt x="564229" y="6299130"/>
                </a:moveTo>
                <a:cubicBezTo>
                  <a:pt x="564229" y="6324921"/>
                  <a:pt x="570676" y="6331369"/>
                  <a:pt x="583570" y="6331369"/>
                </a:cubicBezTo>
                <a:cubicBezTo>
                  <a:pt x="583570" y="6312026"/>
                  <a:pt x="577123" y="6299130"/>
                  <a:pt x="564229" y="6299130"/>
                </a:cubicBezTo>
                <a:close/>
                <a:moveTo>
                  <a:pt x="6879379" y="6282003"/>
                </a:moveTo>
                <a:cubicBezTo>
                  <a:pt x="6839177" y="6283816"/>
                  <a:pt x="6757565" y="6334593"/>
                  <a:pt x="6747892" y="6363609"/>
                </a:cubicBezTo>
                <a:cubicBezTo>
                  <a:pt x="6728547" y="6363609"/>
                  <a:pt x="6715650" y="6363609"/>
                  <a:pt x="6696306" y="6363609"/>
                </a:cubicBezTo>
                <a:cubicBezTo>
                  <a:pt x="6696306" y="6421640"/>
                  <a:pt x="6754340" y="6376505"/>
                  <a:pt x="6767238" y="6363609"/>
                </a:cubicBezTo>
                <a:cubicBezTo>
                  <a:pt x="6805928" y="6331369"/>
                  <a:pt x="6857514" y="6299130"/>
                  <a:pt x="6901578" y="6299130"/>
                </a:cubicBezTo>
                <a:cubicBezTo>
                  <a:pt x="6901578" y="6286234"/>
                  <a:pt x="6892779" y="6281398"/>
                  <a:pt x="6879379" y="6282003"/>
                </a:cubicBezTo>
                <a:close/>
                <a:moveTo>
                  <a:pt x="8154840" y="6281133"/>
                </a:moveTo>
                <a:cubicBezTo>
                  <a:pt x="8159333" y="6280140"/>
                  <a:pt x="8163875" y="6280140"/>
                  <a:pt x="8168351" y="6281729"/>
                </a:cubicBezTo>
                <a:cubicBezTo>
                  <a:pt x="8187310" y="6288086"/>
                  <a:pt x="8187310" y="6319869"/>
                  <a:pt x="8193630" y="6332582"/>
                </a:cubicBezTo>
                <a:cubicBezTo>
                  <a:pt x="8168351" y="6332582"/>
                  <a:pt x="8150446" y="6338939"/>
                  <a:pt x="8136753" y="6364366"/>
                </a:cubicBezTo>
                <a:cubicBezTo>
                  <a:pt x="8131487" y="6345296"/>
                  <a:pt x="8125168" y="6326226"/>
                  <a:pt x="8118848" y="6300799"/>
                </a:cubicBezTo>
                <a:cubicBezTo>
                  <a:pt x="8128328" y="6296031"/>
                  <a:pt x="8141362" y="6284113"/>
                  <a:pt x="8154840" y="6281133"/>
                </a:cubicBezTo>
                <a:close/>
                <a:moveTo>
                  <a:pt x="7504366" y="6265278"/>
                </a:moveTo>
                <a:cubicBezTo>
                  <a:pt x="7492410" y="6266890"/>
                  <a:pt x="7476558" y="6273338"/>
                  <a:pt x="7473333" y="6273338"/>
                </a:cubicBezTo>
                <a:cubicBezTo>
                  <a:pt x="7473333" y="6312026"/>
                  <a:pt x="7499126" y="6292682"/>
                  <a:pt x="7512024" y="6286234"/>
                </a:cubicBezTo>
                <a:cubicBezTo>
                  <a:pt x="7524383" y="6266890"/>
                  <a:pt x="7516323" y="6263666"/>
                  <a:pt x="7504366" y="6265278"/>
                </a:cubicBezTo>
                <a:close/>
                <a:moveTo>
                  <a:pt x="9126779" y="6248991"/>
                </a:moveTo>
                <a:cubicBezTo>
                  <a:pt x="9130334" y="6249040"/>
                  <a:pt x="9133792" y="6250883"/>
                  <a:pt x="9136866" y="6255359"/>
                </a:cubicBezTo>
                <a:cubicBezTo>
                  <a:pt x="9124569" y="6261679"/>
                  <a:pt x="9112271" y="6267998"/>
                  <a:pt x="9099974" y="6274318"/>
                </a:cubicBezTo>
                <a:cubicBezTo>
                  <a:pt x="9104586" y="6264839"/>
                  <a:pt x="9116115" y="6248843"/>
                  <a:pt x="9126779" y="6248991"/>
                </a:cubicBezTo>
                <a:close/>
                <a:moveTo>
                  <a:pt x="6715650" y="6241099"/>
                </a:moveTo>
                <a:cubicBezTo>
                  <a:pt x="6715650" y="6260442"/>
                  <a:pt x="6722098" y="6273338"/>
                  <a:pt x="6734996" y="6273338"/>
                </a:cubicBezTo>
                <a:cubicBezTo>
                  <a:pt x="6734996" y="6253994"/>
                  <a:pt x="6728547" y="6241099"/>
                  <a:pt x="6715650" y="6241099"/>
                </a:cubicBezTo>
                <a:close/>
                <a:moveTo>
                  <a:pt x="9126317" y="6233591"/>
                </a:moveTo>
                <a:lnTo>
                  <a:pt x="9125212" y="6236733"/>
                </a:lnTo>
                <a:cubicBezTo>
                  <a:pt x="9124304" y="6239313"/>
                  <a:pt x="9123672" y="6241107"/>
                  <a:pt x="9123672" y="6241107"/>
                </a:cubicBezTo>
                <a:close/>
                <a:moveTo>
                  <a:pt x="9130440" y="6221873"/>
                </a:moveTo>
                <a:lnTo>
                  <a:pt x="9128830" y="6226450"/>
                </a:lnTo>
                <a:lnTo>
                  <a:pt x="9126317" y="6233591"/>
                </a:lnTo>
                <a:lnTo>
                  <a:pt x="9128408" y="6227647"/>
                </a:lnTo>
                <a:close/>
                <a:moveTo>
                  <a:pt x="9131250" y="6219571"/>
                </a:moveTo>
                <a:cubicBezTo>
                  <a:pt x="9131882" y="6217776"/>
                  <a:pt x="9131724" y="6218225"/>
                  <a:pt x="9131132" y="6219907"/>
                </a:cubicBezTo>
                <a:lnTo>
                  <a:pt x="9130440" y="6221873"/>
                </a:lnTo>
                <a:close/>
                <a:moveTo>
                  <a:pt x="7581880" y="6209934"/>
                </a:moveTo>
                <a:cubicBezTo>
                  <a:pt x="7581880" y="6229277"/>
                  <a:pt x="7588329" y="6241099"/>
                  <a:pt x="7601226" y="6241099"/>
                </a:cubicBezTo>
                <a:cubicBezTo>
                  <a:pt x="7601226" y="6221755"/>
                  <a:pt x="7594778" y="6209934"/>
                  <a:pt x="7581880" y="6209934"/>
                </a:cubicBezTo>
                <a:close/>
                <a:moveTo>
                  <a:pt x="9226875" y="6209017"/>
                </a:moveTo>
                <a:cubicBezTo>
                  <a:pt x="9226875" y="6228925"/>
                  <a:pt x="9226875" y="6254362"/>
                  <a:pt x="9226875" y="6274269"/>
                </a:cubicBezTo>
                <a:cubicBezTo>
                  <a:pt x="9201146" y="6260998"/>
                  <a:pt x="9168984" y="6247726"/>
                  <a:pt x="9144326" y="6241090"/>
                </a:cubicBezTo>
                <a:cubicBezTo>
                  <a:pt x="9137894" y="6235560"/>
                  <a:pt x="9137894" y="6235560"/>
                  <a:pt x="9137894" y="6228925"/>
                </a:cubicBezTo>
                <a:cubicBezTo>
                  <a:pt x="9162551" y="6215653"/>
                  <a:pt x="9194713" y="6215653"/>
                  <a:pt x="9226875" y="6209017"/>
                </a:cubicBezTo>
                <a:close/>
                <a:moveTo>
                  <a:pt x="8340564" y="6209017"/>
                </a:moveTo>
                <a:cubicBezTo>
                  <a:pt x="8340564" y="6228923"/>
                  <a:pt x="8335297" y="6241087"/>
                  <a:pt x="8322657" y="6241087"/>
                </a:cubicBezTo>
                <a:cubicBezTo>
                  <a:pt x="8322657" y="6221182"/>
                  <a:pt x="8327924" y="6209017"/>
                  <a:pt x="8340564" y="6209017"/>
                </a:cubicBezTo>
                <a:close/>
                <a:moveTo>
                  <a:pt x="6920924" y="6164798"/>
                </a:moveTo>
                <a:cubicBezTo>
                  <a:pt x="6831721" y="6197038"/>
                  <a:pt x="6831721" y="6197038"/>
                  <a:pt x="6793031" y="6241099"/>
                </a:cubicBezTo>
                <a:cubicBezTo>
                  <a:pt x="6831721" y="6216382"/>
                  <a:pt x="6876860" y="6184142"/>
                  <a:pt x="6920924" y="6164798"/>
                </a:cubicBezTo>
                <a:close/>
                <a:moveTo>
                  <a:pt x="7774257" y="6119663"/>
                </a:moveTo>
                <a:cubicBezTo>
                  <a:pt x="7748464" y="6119663"/>
                  <a:pt x="7678606" y="6119663"/>
                  <a:pt x="7678606" y="6184142"/>
                </a:cubicBezTo>
                <a:cubicBezTo>
                  <a:pt x="7710848" y="6158350"/>
                  <a:pt x="7742015" y="6151902"/>
                  <a:pt x="7774257" y="6151902"/>
                </a:cubicBezTo>
                <a:cubicBezTo>
                  <a:pt x="7774257" y="6139007"/>
                  <a:pt x="7774257" y="6126111"/>
                  <a:pt x="7774257" y="6119663"/>
                </a:cubicBezTo>
                <a:close/>
                <a:moveTo>
                  <a:pt x="8455372" y="6118961"/>
                </a:moveTo>
                <a:cubicBezTo>
                  <a:pt x="8462197" y="6125488"/>
                  <a:pt x="8475847" y="6138542"/>
                  <a:pt x="8482672" y="6145069"/>
                </a:cubicBezTo>
                <a:cubicBezTo>
                  <a:pt x="8469022" y="6151596"/>
                  <a:pt x="8462197" y="6164650"/>
                  <a:pt x="8455372" y="6184231"/>
                </a:cubicBezTo>
                <a:cubicBezTo>
                  <a:pt x="8455372" y="6158123"/>
                  <a:pt x="8455372" y="6138542"/>
                  <a:pt x="8455372" y="6118961"/>
                </a:cubicBezTo>
                <a:close/>
                <a:moveTo>
                  <a:pt x="8545423" y="6085782"/>
                </a:moveTo>
                <a:cubicBezTo>
                  <a:pt x="8558396" y="6085782"/>
                  <a:pt x="8563385" y="6092203"/>
                  <a:pt x="8563385" y="6117888"/>
                </a:cubicBezTo>
                <a:cubicBezTo>
                  <a:pt x="8551410" y="6117888"/>
                  <a:pt x="8545423" y="6111467"/>
                  <a:pt x="8545423" y="6085782"/>
                </a:cubicBezTo>
                <a:close/>
                <a:moveTo>
                  <a:pt x="7033386" y="6084385"/>
                </a:moveTo>
                <a:cubicBezTo>
                  <a:pt x="7029816" y="6083356"/>
                  <a:pt x="7026416" y="6083545"/>
                  <a:pt x="7023695" y="6085207"/>
                </a:cubicBezTo>
                <a:cubicBezTo>
                  <a:pt x="7020067" y="6087423"/>
                  <a:pt x="7017649" y="6092259"/>
                  <a:pt x="7017649" y="6100319"/>
                </a:cubicBezTo>
                <a:cubicBezTo>
                  <a:pt x="7017649" y="6139007"/>
                  <a:pt x="6978958" y="6119663"/>
                  <a:pt x="6966062" y="6119663"/>
                </a:cubicBezTo>
                <a:cubicBezTo>
                  <a:pt x="6933820" y="6113215"/>
                  <a:pt x="6946717" y="6158350"/>
                  <a:pt x="6972510" y="6151902"/>
                </a:cubicBezTo>
                <a:cubicBezTo>
                  <a:pt x="6985407" y="6145455"/>
                  <a:pt x="6998304" y="6139007"/>
                  <a:pt x="7011200" y="6126111"/>
                </a:cubicBezTo>
                <a:cubicBezTo>
                  <a:pt x="7024097" y="6113215"/>
                  <a:pt x="7043442" y="6119663"/>
                  <a:pt x="7056339" y="6119663"/>
                </a:cubicBezTo>
                <a:cubicBezTo>
                  <a:pt x="7056339" y="6101528"/>
                  <a:pt x="7044098" y="6087474"/>
                  <a:pt x="7033386" y="6084385"/>
                </a:cubicBezTo>
                <a:close/>
                <a:moveTo>
                  <a:pt x="9496976" y="6057344"/>
                </a:moveTo>
                <a:cubicBezTo>
                  <a:pt x="9496976" y="6083029"/>
                  <a:pt x="9490151" y="6089450"/>
                  <a:pt x="9469676" y="6089450"/>
                </a:cubicBezTo>
                <a:cubicBezTo>
                  <a:pt x="9469676" y="6070187"/>
                  <a:pt x="9476501" y="6057344"/>
                  <a:pt x="9496976" y="6057344"/>
                </a:cubicBezTo>
                <a:close/>
                <a:moveTo>
                  <a:pt x="8602300" y="6057344"/>
                </a:moveTo>
                <a:cubicBezTo>
                  <a:pt x="8614275" y="6057344"/>
                  <a:pt x="8620262" y="6070187"/>
                  <a:pt x="8620262" y="6089450"/>
                </a:cubicBezTo>
                <a:cubicBezTo>
                  <a:pt x="8608287" y="6089450"/>
                  <a:pt x="8602300" y="6083029"/>
                  <a:pt x="8602300" y="6057344"/>
                </a:cubicBezTo>
                <a:close/>
                <a:moveTo>
                  <a:pt x="7909672" y="6035840"/>
                </a:moveTo>
                <a:cubicBezTo>
                  <a:pt x="7870982" y="6035840"/>
                  <a:pt x="7832292" y="6055184"/>
                  <a:pt x="7800050" y="6087423"/>
                </a:cubicBezTo>
                <a:cubicBezTo>
                  <a:pt x="7825844" y="6087423"/>
                  <a:pt x="7851637" y="6087423"/>
                  <a:pt x="7870982" y="6087423"/>
                </a:cubicBezTo>
                <a:cubicBezTo>
                  <a:pt x="7883879" y="6087423"/>
                  <a:pt x="7896776" y="6068080"/>
                  <a:pt x="7909672" y="6055184"/>
                </a:cubicBezTo>
                <a:cubicBezTo>
                  <a:pt x="7909672" y="6048736"/>
                  <a:pt x="7909672" y="6042288"/>
                  <a:pt x="7909672" y="6035840"/>
                </a:cubicBezTo>
                <a:close/>
                <a:moveTo>
                  <a:pt x="564229" y="6024019"/>
                </a:moveTo>
                <a:cubicBezTo>
                  <a:pt x="544887" y="6024019"/>
                  <a:pt x="551334" y="6068080"/>
                  <a:pt x="557782" y="6087423"/>
                </a:cubicBezTo>
                <a:cubicBezTo>
                  <a:pt x="570676" y="6113215"/>
                  <a:pt x="551334" y="6151902"/>
                  <a:pt x="544887" y="6184142"/>
                </a:cubicBezTo>
                <a:cubicBezTo>
                  <a:pt x="628715" y="6229277"/>
                  <a:pt x="699644" y="6318474"/>
                  <a:pt x="775945" y="6382953"/>
                </a:cubicBezTo>
                <a:cubicBezTo>
                  <a:pt x="795292" y="6350713"/>
                  <a:pt x="756601" y="6337817"/>
                  <a:pt x="743708" y="6331369"/>
                </a:cubicBezTo>
                <a:cubicBezTo>
                  <a:pt x="712539" y="6305578"/>
                  <a:pt x="693198" y="6260442"/>
                  <a:pt x="667405" y="6235725"/>
                </a:cubicBezTo>
                <a:cubicBezTo>
                  <a:pt x="622265" y="6190590"/>
                  <a:pt x="564229" y="6126111"/>
                  <a:pt x="564229" y="6024019"/>
                </a:cubicBezTo>
                <a:close/>
                <a:moveTo>
                  <a:pt x="8696596" y="6013265"/>
                </a:moveTo>
                <a:cubicBezTo>
                  <a:pt x="8699590" y="6013265"/>
                  <a:pt x="8702584" y="6016582"/>
                  <a:pt x="8705577" y="6023218"/>
                </a:cubicBezTo>
                <a:cubicBezTo>
                  <a:pt x="8705577" y="6029853"/>
                  <a:pt x="8699590" y="6035382"/>
                  <a:pt x="8699590" y="6042017"/>
                </a:cubicBezTo>
                <a:cubicBezTo>
                  <a:pt x="8693602" y="6035382"/>
                  <a:pt x="8693602" y="6029853"/>
                  <a:pt x="8687615" y="6023218"/>
                </a:cubicBezTo>
                <a:cubicBezTo>
                  <a:pt x="8690609" y="6016582"/>
                  <a:pt x="8693603" y="6013265"/>
                  <a:pt x="8696596" y="6013265"/>
                </a:cubicBezTo>
                <a:close/>
                <a:moveTo>
                  <a:pt x="7232998" y="6003264"/>
                </a:moveTo>
                <a:cubicBezTo>
                  <a:pt x="7216071" y="5997824"/>
                  <a:pt x="7181008" y="6030467"/>
                  <a:pt x="7171335" y="6030467"/>
                </a:cubicBezTo>
                <a:cubicBezTo>
                  <a:pt x="7145542" y="6035840"/>
                  <a:pt x="7095029" y="6035840"/>
                  <a:pt x="7095029" y="6087423"/>
                </a:cubicBezTo>
                <a:cubicBezTo>
                  <a:pt x="7113300" y="6068080"/>
                  <a:pt x="7139093" y="6055184"/>
                  <a:pt x="7164886" y="6048736"/>
                </a:cubicBezTo>
                <a:cubicBezTo>
                  <a:pt x="7184232" y="6048736"/>
                  <a:pt x="7203576" y="6048736"/>
                  <a:pt x="7216474" y="6024019"/>
                </a:cubicBezTo>
                <a:cubicBezTo>
                  <a:pt x="7222922" y="6024019"/>
                  <a:pt x="7235818" y="6024019"/>
                  <a:pt x="7242267" y="6024019"/>
                </a:cubicBezTo>
                <a:cubicBezTo>
                  <a:pt x="7242267" y="6011123"/>
                  <a:pt x="7238640" y="6005078"/>
                  <a:pt x="7232998" y="6003264"/>
                </a:cubicBezTo>
                <a:close/>
                <a:moveTo>
                  <a:pt x="8725009" y="6001748"/>
                </a:moveTo>
                <a:cubicBezTo>
                  <a:pt x="8732645" y="6001748"/>
                  <a:pt x="8738701" y="6006359"/>
                  <a:pt x="8738701" y="6021731"/>
                </a:cubicBezTo>
                <a:cubicBezTo>
                  <a:pt x="8727115" y="6021731"/>
                  <a:pt x="8714476" y="6027879"/>
                  <a:pt x="8701837" y="6009433"/>
                </a:cubicBezTo>
                <a:cubicBezTo>
                  <a:pt x="8708157" y="6006359"/>
                  <a:pt x="8717373" y="6001748"/>
                  <a:pt x="8725009" y="6001748"/>
                </a:cubicBezTo>
                <a:close/>
                <a:moveTo>
                  <a:pt x="9696114" y="5963957"/>
                </a:moveTo>
                <a:cubicBezTo>
                  <a:pt x="9696114" y="5994700"/>
                  <a:pt x="9676848" y="5994700"/>
                  <a:pt x="9664005" y="5994700"/>
                </a:cubicBezTo>
                <a:cubicBezTo>
                  <a:pt x="9664005" y="5957808"/>
                  <a:pt x="9683270" y="5963957"/>
                  <a:pt x="9696114" y="5963957"/>
                </a:cubicBezTo>
                <a:close/>
                <a:moveTo>
                  <a:pt x="19597495" y="5934112"/>
                </a:moveTo>
                <a:cubicBezTo>
                  <a:pt x="19597495" y="5953376"/>
                  <a:pt x="19591507" y="5966218"/>
                  <a:pt x="19579535" y="5966218"/>
                </a:cubicBezTo>
                <a:cubicBezTo>
                  <a:pt x="19579535" y="5940533"/>
                  <a:pt x="19585523" y="5934112"/>
                  <a:pt x="19597495" y="5934112"/>
                </a:cubicBezTo>
                <a:close/>
                <a:moveTo>
                  <a:pt x="19488483" y="5934112"/>
                </a:moveTo>
                <a:cubicBezTo>
                  <a:pt x="19488483" y="5953376"/>
                  <a:pt x="19482495" y="5966218"/>
                  <a:pt x="19470519" y="5966218"/>
                </a:cubicBezTo>
                <a:cubicBezTo>
                  <a:pt x="19470519" y="5940533"/>
                  <a:pt x="19476507" y="5934112"/>
                  <a:pt x="19488483" y="5934112"/>
                </a:cubicBezTo>
                <a:close/>
                <a:moveTo>
                  <a:pt x="9753060" y="5934112"/>
                </a:moveTo>
                <a:cubicBezTo>
                  <a:pt x="9753060" y="5953376"/>
                  <a:pt x="9747073" y="5966218"/>
                  <a:pt x="9735098" y="5966218"/>
                </a:cubicBezTo>
                <a:cubicBezTo>
                  <a:pt x="9735098" y="5940533"/>
                  <a:pt x="9741085" y="5934112"/>
                  <a:pt x="9753060" y="5934112"/>
                </a:cubicBezTo>
                <a:close/>
                <a:moveTo>
                  <a:pt x="19450567" y="5900933"/>
                </a:moveTo>
                <a:cubicBezTo>
                  <a:pt x="19450567" y="5926620"/>
                  <a:pt x="19444579" y="5933042"/>
                  <a:pt x="19432603" y="5933042"/>
                </a:cubicBezTo>
                <a:cubicBezTo>
                  <a:pt x="19432603" y="5907355"/>
                  <a:pt x="19438591" y="5900933"/>
                  <a:pt x="19450567" y="5900933"/>
                </a:cubicBezTo>
                <a:close/>
                <a:moveTo>
                  <a:pt x="7661679" y="5898284"/>
                </a:moveTo>
                <a:cubicBezTo>
                  <a:pt x="7649589" y="5899896"/>
                  <a:pt x="7639916" y="5907956"/>
                  <a:pt x="7639916" y="5933748"/>
                </a:cubicBezTo>
                <a:cubicBezTo>
                  <a:pt x="7659261" y="5933748"/>
                  <a:pt x="7697951" y="5953092"/>
                  <a:pt x="7697951" y="5901508"/>
                </a:cubicBezTo>
                <a:cubicBezTo>
                  <a:pt x="7688279" y="5901508"/>
                  <a:pt x="7673770" y="5896672"/>
                  <a:pt x="7661679" y="5898284"/>
                </a:cubicBezTo>
                <a:close/>
                <a:moveTo>
                  <a:pt x="7492678" y="5869269"/>
                </a:moveTo>
                <a:cubicBezTo>
                  <a:pt x="7479782" y="5869269"/>
                  <a:pt x="7473333" y="5882165"/>
                  <a:pt x="7473333" y="5901508"/>
                </a:cubicBezTo>
                <a:cubicBezTo>
                  <a:pt x="7486230" y="5901508"/>
                  <a:pt x="7492678" y="5895060"/>
                  <a:pt x="7492678" y="5869269"/>
                </a:cubicBezTo>
                <a:close/>
                <a:moveTo>
                  <a:pt x="7434643" y="5869269"/>
                </a:moveTo>
                <a:cubicBezTo>
                  <a:pt x="7395953" y="5888613"/>
                  <a:pt x="7363711" y="5901508"/>
                  <a:pt x="7331469" y="5927300"/>
                </a:cubicBezTo>
                <a:cubicBezTo>
                  <a:pt x="7312124" y="5946644"/>
                  <a:pt x="7300302" y="5959540"/>
                  <a:pt x="7280957" y="5959540"/>
                </a:cubicBezTo>
                <a:cubicBezTo>
                  <a:pt x="7268060" y="5959540"/>
                  <a:pt x="7255164" y="5972435"/>
                  <a:pt x="7268060" y="5991779"/>
                </a:cubicBezTo>
                <a:cubicBezTo>
                  <a:pt x="7287406" y="6030467"/>
                  <a:pt x="7306750" y="5959540"/>
                  <a:pt x="7325021" y="5959540"/>
                </a:cubicBezTo>
                <a:cubicBezTo>
                  <a:pt x="7357262" y="5953092"/>
                  <a:pt x="7395953" y="5940196"/>
                  <a:pt x="7434643" y="5933748"/>
                </a:cubicBezTo>
                <a:cubicBezTo>
                  <a:pt x="7434643" y="5914404"/>
                  <a:pt x="7434643" y="5895060"/>
                  <a:pt x="7434643" y="5869269"/>
                </a:cubicBezTo>
                <a:close/>
                <a:moveTo>
                  <a:pt x="19526399" y="5867755"/>
                </a:moveTo>
                <a:cubicBezTo>
                  <a:pt x="19526399" y="5887019"/>
                  <a:pt x="19520411" y="5899861"/>
                  <a:pt x="19508439" y="5899861"/>
                </a:cubicBezTo>
                <a:cubicBezTo>
                  <a:pt x="19508439" y="5880598"/>
                  <a:pt x="19514423" y="5867755"/>
                  <a:pt x="19526399" y="5867755"/>
                </a:cubicBezTo>
                <a:close/>
                <a:moveTo>
                  <a:pt x="19412647" y="5867755"/>
                </a:moveTo>
                <a:cubicBezTo>
                  <a:pt x="19412647" y="5887019"/>
                  <a:pt x="19406659" y="5899861"/>
                  <a:pt x="19394687" y="5899861"/>
                </a:cubicBezTo>
                <a:cubicBezTo>
                  <a:pt x="19394687" y="5880598"/>
                  <a:pt x="19400671" y="5867755"/>
                  <a:pt x="19412647" y="5867755"/>
                </a:cubicBezTo>
                <a:close/>
                <a:moveTo>
                  <a:pt x="9847855" y="5867755"/>
                </a:moveTo>
                <a:cubicBezTo>
                  <a:pt x="9847855" y="5887019"/>
                  <a:pt x="9841868" y="5899861"/>
                  <a:pt x="9829893" y="5899861"/>
                </a:cubicBezTo>
                <a:cubicBezTo>
                  <a:pt x="9829893" y="5880598"/>
                  <a:pt x="9835880" y="5867755"/>
                  <a:pt x="9847855" y="5867755"/>
                </a:cubicBezTo>
                <a:close/>
                <a:moveTo>
                  <a:pt x="7753417" y="5863425"/>
                </a:moveTo>
                <a:cubicBezTo>
                  <a:pt x="7739262" y="5861612"/>
                  <a:pt x="7726163" y="5887001"/>
                  <a:pt x="7717296" y="5901508"/>
                </a:cubicBezTo>
                <a:cubicBezTo>
                  <a:pt x="7736642" y="5895060"/>
                  <a:pt x="7748464" y="5888613"/>
                  <a:pt x="7767808" y="5875717"/>
                </a:cubicBezTo>
                <a:cubicBezTo>
                  <a:pt x="7762972" y="5867657"/>
                  <a:pt x="7758136" y="5864030"/>
                  <a:pt x="7753417" y="5863425"/>
                </a:cubicBezTo>
                <a:close/>
                <a:moveTo>
                  <a:pt x="9904733" y="5839317"/>
                </a:moveTo>
                <a:cubicBezTo>
                  <a:pt x="9904733" y="5858581"/>
                  <a:pt x="9898746" y="5871423"/>
                  <a:pt x="9886771" y="5871423"/>
                </a:cubicBezTo>
                <a:cubicBezTo>
                  <a:pt x="9886771" y="5852160"/>
                  <a:pt x="9892758" y="5839317"/>
                  <a:pt x="9904733" y="5839317"/>
                </a:cubicBezTo>
                <a:close/>
                <a:moveTo>
                  <a:pt x="7512024" y="5837029"/>
                </a:moveTo>
                <a:cubicBezTo>
                  <a:pt x="7512024" y="5875717"/>
                  <a:pt x="7531368" y="5869269"/>
                  <a:pt x="7543190" y="5869269"/>
                </a:cubicBezTo>
                <a:cubicBezTo>
                  <a:pt x="7543190" y="5837029"/>
                  <a:pt x="7523846" y="5837029"/>
                  <a:pt x="7512024" y="5837029"/>
                </a:cubicBezTo>
                <a:close/>
                <a:moveTo>
                  <a:pt x="7568984" y="5811238"/>
                </a:moveTo>
                <a:cubicBezTo>
                  <a:pt x="7568984" y="5849925"/>
                  <a:pt x="7588329" y="5837029"/>
                  <a:pt x="7601226" y="5837029"/>
                </a:cubicBezTo>
                <a:cubicBezTo>
                  <a:pt x="7601226" y="5805864"/>
                  <a:pt x="7581880" y="5811238"/>
                  <a:pt x="7568984" y="5811238"/>
                </a:cubicBezTo>
                <a:close/>
                <a:moveTo>
                  <a:pt x="7318572" y="5811238"/>
                </a:moveTo>
                <a:cubicBezTo>
                  <a:pt x="7318572" y="5830581"/>
                  <a:pt x="7325021" y="5837029"/>
                  <a:pt x="7337918" y="5837029"/>
                </a:cubicBezTo>
                <a:cubicBezTo>
                  <a:pt x="7337918" y="5818760"/>
                  <a:pt x="7331469" y="5811238"/>
                  <a:pt x="7318572" y="5811238"/>
                </a:cubicBezTo>
                <a:close/>
                <a:moveTo>
                  <a:pt x="507270" y="5811238"/>
                </a:moveTo>
                <a:cubicBezTo>
                  <a:pt x="507270" y="5830581"/>
                  <a:pt x="513723" y="5837029"/>
                  <a:pt x="526613" y="5837029"/>
                </a:cubicBezTo>
                <a:cubicBezTo>
                  <a:pt x="526613" y="5818760"/>
                  <a:pt x="519093" y="5811238"/>
                  <a:pt x="507270" y="5811238"/>
                </a:cubicBezTo>
                <a:close/>
                <a:moveTo>
                  <a:pt x="9975826" y="5810880"/>
                </a:moveTo>
                <a:cubicBezTo>
                  <a:pt x="9975826" y="5831355"/>
                  <a:pt x="9969839" y="5838180"/>
                  <a:pt x="9957864" y="5838180"/>
                </a:cubicBezTo>
                <a:cubicBezTo>
                  <a:pt x="9957864" y="5818843"/>
                  <a:pt x="9969839" y="5810880"/>
                  <a:pt x="9975826" y="5810880"/>
                </a:cubicBezTo>
                <a:close/>
                <a:moveTo>
                  <a:pt x="19331147" y="5810877"/>
                </a:moveTo>
                <a:cubicBezTo>
                  <a:pt x="19337299" y="5818369"/>
                  <a:pt x="19349595" y="5824790"/>
                  <a:pt x="19355743" y="5824790"/>
                </a:cubicBezTo>
                <a:cubicBezTo>
                  <a:pt x="19343447" y="5842983"/>
                  <a:pt x="19331147" y="5830141"/>
                  <a:pt x="19318851" y="5824790"/>
                </a:cubicBezTo>
                <a:cubicBezTo>
                  <a:pt x="19324999" y="5824790"/>
                  <a:pt x="19324999" y="5818369"/>
                  <a:pt x="19331147" y="5810877"/>
                </a:cubicBezTo>
                <a:close/>
                <a:moveTo>
                  <a:pt x="19412647" y="5782440"/>
                </a:moveTo>
                <a:cubicBezTo>
                  <a:pt x="19412647" y="5802346"/>
                  <a:pt x="19406659" y="5814510"/>
                  <a:pt x="19394687" y="5814510"/>
                </a:cubicBezTo>
                <a:cubicBezTo>
                  <a:pt x="19394687" y="5795711"/>
                  <a:pt x="19400671" y="5782440"/>
                  <a:pt x="19412647" y="5782440"/>
                </a:cubicBezTo>
                <a:close/>
                <a:moveTo>
                  <a:pt x="19285671" y="5782440"/>
                </a:moveTo>
                <a:cubicBezTo>
                  <a:pt x="19298515" y="5788589"/>
                  <a:pt x="19304939" y="5794738"/>
                  <a:pt x="19317779" y="5794738"/>
                </a:cubicBezTo>
                <a:cubicBezTo>
                  <a:pt x="19304939" y="5812159"/>
                  <a:pt x="19285671" y="5819332"/>
                  <a:pt x="19285671" y="5782440"/>
                </a:cubicBezTo>
                <a:close/>
                <a:moveTo>
                  <a:pt x="7922569" y="5780073"/>
                </a:moveTo>
                <a:cubicBezTo>
                  <a:pt x="7922569" y="5799416"/>
                  <a:pt x="7927943" y="5811238"/>
                  <a:pt x="7941914" y="5811238"/>
                </a:cubicBezTo>
                <a:cubicBezTo>
                  <a:pt x="7941914" y="5792969"/>
                  <a:pt x="7934391" y="5780073"/>
                  <a:pt x="7922569" y="5780073"/>
                </a:cubicBezTo>
                <a:close/>
                <a:moveTo>
                  <a:pt x="7639916" y="5780073"/>
                </a:moveTo>
                <a:cubicBezTo>
                  <a:pt x="7639916" y="5792969"/>
                  <a:pt x="7639916" y="5799416"/>
                  <a:pt x="7639916" y="5811238"/>
                </a:cubicBezTo>
                <a:cubicBezTo>
                  <a:pt x="7652812" y="5811238"/>
                  <a:pt x="7665710" y="5811238"/>
                  <a:pt x="7678606" y="5811238"/>
                </a:cubicBezTo>
                <a:cubicBezTo>
                  <a:pt x="7678606" y="5799416"/>
                  <a:pt x="7678606" y="5792969"/>
                  <a:pt x="7678606" y="5780073"/>
                </a:cubicBezTo>
                <a:cubicBezTo>
                  <a:pt x="7665710" y="5780073"/>
                  <a:pt x="7652812" y="5780073"/>
                  <a:pt x="7639916" y="5780073"/>
                </a:cubicBezTo>
                <a:close/>
                <a:moveTo>
                  <a:pt x="7376608" y="5780073"/>
                </a:moveTo>
                <a:cubicBezTo>
                  <a:pt x="7363711" y="5780073"/>
                  <a:pt x="7357262" y="5792969"/>
                  <a:pt x="7357262" y="5811238"/>
                </a:cubicBezTo>
                <a:cubicBezTo>
                  <a:pt x="7370160" y="5811238"/>
                  <a:pt x="7376608" y="5799416"/>
                  <a:pt x="7376608" y="5780073"/>
                </a:cubicBezTo>
                <a:close/>
                <a:moveTo>
                  <a:pt x="833981" y="5780073"/>
                </a:moveTo>
                <a:cubicBezTo>
                  <a:pt x="833981" y="5799416"/>
                  <a:pt x="833981" y="5811238"/>
                  <a:pt x="846884" y="5811238"/>
                </a:cubicBezTo>
                <a:cubicBezTo>
                  <a:pt x="846884" y="5792969"/>
                  <a:pt x="846884" y="5780073"/>
                  <a:pt x="833981" y="5780073"/>
                </a:cubicBezTo>
                <a:close/>
                <a:moveTo>
                  <a:pt x="9258384" y="5749261"/>
                </a:moveTo>
                <a:cubicBezTo>
                  <a:pt x="9258384" y="5755694"/>
                  <a:pt x="9264796" y="5762126"/>
                  <a:pt x="9264796" y="5768559"/>
                </a:cubicBezTo>
                <a:cubicBezTo>
                  <a:pt x="9226321" y="5787857"/>
                  <a:pt x="9187845" y="5812515"/>
                  <a:pt x="9156851" y="5838245"/>
                </a:cubicBezTo>
                <a:cubicBezTo>
                  <a:pt x="9156851" y="5820020"/>
                  <a:pt x="9156851" y="5800722"/>
                  <a:pt x="9156851" y="5781424"/>
                </a:cubicBezTo>
                <a:cubicBezTo>
                  <a:pt x="9162195" y="5774992"/>
                  <a:pt x="9176089" y="5774992"/>
                  <a:pt x="9181433" y="5768559"/>
                </a:cubicBezTo>
                <a:cubicBezTo>
                  <a:pt x="9207083" y="5762126"/>
                  <a:pt x="9232733" y="5755694"/>
                  <a:pt x="9258384" y="5749261"/>
                </a:cubicBezTo>
                <a:close/>
                <a:moveTo>
                  <a:pt x="19215983" y="5722699"/>
                </a:moveTo>
                <a:cubicBezTo>
                  <a:pt x="19222131" y="5722699"/>
                  <a:pt x="19246727" y="5716085"/>
                  <a:pt x="19240579" y="5742539"/>
                </a:cubicBezTo>
                <a:cubicBezTo>
                  <a:pt x="19240579" y="5762380"/>
                  <a:pt x="19215983" y="5735926"/>
                  <a:pt x="19209835" y="5735926"/>
                </a:cubicBezTo>
                <a:cubicBezTo>
                  <a:pt x="19209835" y="5729312"/>
                  <a:pt x="19215983" y="5722699"/>
                  <a:pt x="19215983" y="5722699"/>
                </a:cubicBezTo>
                <a:close/>
                <a:moveTo>
                  <a:pt x="7979530" y="5722041"/>
                </a:moveTo>
                <a:cubicBezTo>
                  <a:pt x="7979530" y="5741385"/>
                  <a:pt x="7979530" y="5760729"/>
                  <a:pt x="7979530" y="5780073"/>
                </a:cubicBezTo>
                <a:cubicBezTo>
                  <a:pt x="7992426" y="5767177"/>
                  <a:pt x="8011772" y="5754281"/>
                  <a:pt x="8024668" y="5747833"/>
                </a:cubicBezTo>
                <a:cubicBezTo>
                  <a:pt x="8011772" y="5741385"/>
                  <a:pt x="7992426" y="5728489"/>
                  <a:pt x="7979530" y="5722041"/>
                </a:cubicBezTo>
                <a:close/>
                <a:moveTo>
                  <a:pt x="19322947" y="5721336"/>
                </a:moveTo>
                <a:cubicBezTo>
                  <a:pt x="19330635" y="5722104"/>
                  <a:pt x="19336783" y="5729790"/>
                  <a:pt x="19336783" y="5748236"/>
                </a:cubicBezTo>
                <a:cubicBezTo>
                  <a:pt x="19324483" y="5742088"/>
                  <a:pt x="19312187" y="5742088"/>
                  <a:pt x="19299891" y="5735939"/>
                </a:cubicBezTo>
                <a:cubicBezTo>
                  <a:pt x="19306039" y="5726716"/>
                  <a:pt x="19315263" y="5720567"/>
                  <a:pt x="19322947" y="5721336"/>
                </a:cubicBezTo>
                <a:close/>
                <a:moveTo>
                  <a:pt x="20507471" y="5720824"/>
                </a:moveTo>
                <a:cubicBezTo>
                  <a:pt x="20507471" y="5741299"/>
                  <a:pt x="20494831" y="5748124"/>
                  <a:pt x="20489563" y="5748124"/>
                </a:cubicBezTo>
                <a:cubicBezTo>
                  <a:pt x="20489563" y="5727649"/>
                  <a:pt x="20494831" y="5720824"/>
                  <a:pt x="20507471" y="5720824"/>
                </a:cubicBezTo>
                <a:close/>
                <a:moveTo>
                  <a:pt x="18929051" y="5720821"/>
                </a:moveTo>
                <a:cubicBezTo>
                  <a:pt x="18929051" y="5745641"/>
                  <a:pt x="18929051" y="5776665"/>
                  <a:pt x="18908579" y="5776665"/>
                </a:cubicBezTo>
                <a:cubicBezTo>
                  <a:pt x="18908579" y="5751846"/>
                  <a:pt x="18901755" y="5720821"/>
                  <a:pt x="18929051" y="5720821"/>
                </a:cubicBezTo>
                <a:close/>
                <a:moveTo>
                  <a:pt x="9383272" y="5701863"/>
                </a:moveTo>
                <a:cubicBezTo>
                  <a:pt x="9363704" y="5708477"/>
                  <a:pt x="9345767" y="5715090"/>
                  <a:pt x="9328645" y="5722530"/>
                </a:cubicBezTo>
                <a:lnTo>
                  <a:pt x="9278922" y="5748152"/>
                </a:lnTo>
                <a:lnTo>
                  <a:pt x="9267113" y="5767148"/>
                </a:lnTo>
                <a:cubicBezTo>
                  <a:pt x="9267113" y="5760727"/>
                  <a:pt x="9261126" y="5754306"/>
                  <a:pt x="9261126" y="5747885"/>
                </a:cubicBezTo>
                <a:lnTo>
                  <a:pt x="9269638" y="5738756"/>
                </a:lnTo>
                <a:lnTo>
                  <a:pt x="9265865" y="5734931"/>
                </a:lnTo>
                <a:cubicBezTo>
                  <a:pt x="9305001" y="5721704"/>
                  <a:pt x="9344136" y="5708477"/>
                  <a:pt x="9383272" y="5701863"/>
                </a:cubicBezTo>
                <a:close/>
                <a:moveTo>
                  <a:pt x="19197255" y="5701391"/>
                </a:moveTo>
                <a:cubicBezTo>
                  <a:pt x="19198895" y="5698831"/>
                  <a:pt x="19202179" y="5700538"/>
                  <a:pt x="19208739" y="5703950"/>
                </a:cubicBezTo>
                <a:cubicBezTo>
                  <a:pt x="19202179" y="5710775"/>
                  <a:pt x="19202179" y="5710775"/>
                  <a:pt x="19195615" y="5724425"/>
                </a:cubicBezTo>
                <a:cubicBezTo>
                  <a:pt x="19195615" y="5710775"/>
                  <a:pt x="19195615" y="5703950"/>
                  <a:pt x="19197255" y="5701391"/>
                </a:cubicBezTo>
                <a:close/>
                <a:moveTo>
                  <a:pt x="19886619" y="5692386"/>
                </a:moveTo>
                <a:cubicBezTo>
                  <a:pt x="19886619" y="5711651"/>
                  <a:pt x="19880631" y="5724495"/>
                  <a:pt x="19868659" y="5724495"/>
                </a:cubicBezTo>
                <a:cubicBezTo>
                  <a:pt x="19868659" y="5698808"/>
                  <a:pt x="19874643" y="5692386"/>
                  <a:pt x="19886619" y="5692386"/>
                </a:cubicBezTo>
                <a:close/>
                <a:moveTo>
                  <a:pt x="8056910" y="5689802"/>
                </a:moveTo>
                <a:cubicBezTo>
                  <a:pt x="8056910" y="5709146"/>
                  <a:pt x="8056910" y="5728489"/>
                  <a:pt x="8056910" y="5747833"/>
                </a:cubicBezTo>
                <a:cubicBezTo>
                  <a:pt x="8076255" y="5741385"/>
                  <a:pt x="8095600" y="5741385"/>
                  <a:pt x="8114946" y="5734937"/>
                </a:cubicBezTo>
                <a:cubicBezTo>
                  <a:pt x="8095600" y="5715594"/>
                  <a:pt x="8076255" y="5702698"/>
                  <a:pt x="8056910" y="5689802"/>
                </a:cubicBezTo>
                <a:close/>
                <a:moveTo>
                  <a:pt x="321342" y="5689802"/>
                </a:moveTo>
                <a:cubicBezTo>
                  <a:pt x="321342" y="5722041"/>
                  <a:pt x="346059" y="5715594"/>
                  <a:pt x="358957" y="5734937"/>
                </a:cubicBezTo>
                <a:cubicBezTo>
                  <a:pt x="371854" y="5741385"/>
                  <a:pt x="384753" y="5741385"/>
                  <a:pt x="397647" y="5747833"/>
                </a:cubicBezTo>
                <a:cubicBezTo>
                  <a:pt x="397647" y="5709146"/>
                  <a:pt x="339610" y="5696250"/>
                  <a:pt x="321342" y="5689802"/>
                </a:cubicBezTo>
                <a:close/>
                <a:moveTo>
                  <a:pt x="10273257" y="5681344"/>
                </a:moveTo>
                <a:lnTo>
                  <a:pt x="10270689" y="5686619"/>
                </a:lnTo>
                <a:cubicBezTo>
                  <a:pt x="10270689" y="5686619"/>
                  <a:pt x="10271320" y="5685322"/>
                  <a:pt x="10272228" y="5683458"/>
                </a:cubicBezTo>
                <a:close/>
                <a:moveTo>
                  <a:pt x="19249731" y="5676443"/>
                </a:moveTo>
                <a:cubicBezTo>
                  <a:pt x="19267911" y="5676749"/>
                  <a:pt x="19293967" y="5700001"/>
                  <a:pt x="19298811" y="5704896"/>
                </a:cubicBezTo>
                <a:cubicBezTo>
                  <a:pt x="19298811" y="5711423"/>
                  <a:pt x="19292351" y="5717950"/>
                  <a:pt x="19292351" y="5724477"/>
                </a:cubicBezTo>
                <a:cubicBezTo>
                  <a:pt x="19285887" y="5724477"/>
                  <a:pt x="19269999" y="5722846"/>
                  <a:pt x="19256531" y="5717134"/>
                </a:cubicBezTo>
                <a:lnTo>
                  <a:pt x="19244083" y="5708343"/>
                </a:lnTo>
                <a:lnTo>
                  <a:pt x="19251507" y="5722338"/>
                </a:lnTo>
                <a:cubicBezTo>
                  <a:pt x="19249039" y="5725750"/>
                  <a:pt x="19243359" y="5725750"/>
                  <a:pt x="19239779" y="5722338"/>
                </a:cubicBezTo>
                <a:lnTo>
                  <a:pt x="19240479" y="5705798"/>
                </a:lnTo>
                <a:lnTo>
                  <a:pt x="19239635" y="5705202"/>
                </a:lnTo>
                <a:cubicBezTo>
                  <a:pt x="19235595" y="5700001"/>
                  <a:pt x="19233643" y="5693474"/>
                  <a:pt x="19235259" y="5685315"/>
                </a:cubicBezTo>
                <a:cubicBezTo>
                  <a:pt x="19238491" y="5678788"/>
                  <a:pt x="19243675" y="5676341"/>
                  <a:pt x="19249731" y="5676443"/>
                </a:cubicBezTo>
                <a:close/>
                <a:moveTo>
                  <a:pt x="10275971" y="5675771"/>
                </a:moveTo>
                <a:lnTo>
                  <a:pt x="10275425" y="5676892"/>
                </a:lnTo>
                <a:lnTo>
                  <a:pt x="10273257" y="5681344"/>
                </a:lnTo>
                <a:close/>
                <a:moveTo>
                  <a:pt x="10278267" y="5671055"/>
                </a:moveTo>
                <a:lnTo>
                  <a:pt x="10275971" y="5675771"/>
                </a:lnTo>
                <a:lnTo>
                  <a:pt x="10278148" y="5671298"/>
                </a:lnTo>
                <a:cubicBezTo>
                  <a:pt x="10278741" y="5670082"/>
                  <a:pt x="10278898" y="5669758"/>
                  <a:pt x="10278267" y="5671055"/>
                </a:cubicBezTo>
                <a:close/>
                <a:moveTo>
                  <a:pt x="8415869" y="5657562"/>
                </a:moveTo>
                <a:cubicBezTo>
                  <a:pt x="8415869" y="5676906"/>
                  <a:pt x="8422317" y="5689802"/>
                  <a:pt x="8435214" y="5689802"/>
                </a:cubicBezTo>
                <a:cubicBezTo>
                  <a:pt x="8435214" y="5670458"/>
                  <a:pt x="8428766" y="5657562"/>
                  <a:pt x="8415869" y="5657562"/>
                </a:cubicBezTo>
                <a:close/>
                <a:moveTo>
                  <a:pt x="7581880" y="5657562"/>
                </a:moveTo>
                <a:cubicBezTo>
                  <a:pt x="7581880" y="5676906"/>
                  <a:pt x="7588329" y="5689802"/>
                  <a:pt x="7601226" y="5689802"/>
                </a:cubicBezTo>
                <a:cubicBezTo>
                  <a:pt x="7601226" y="5664010"/>
                  <a:pt x="7594778" y="5657562"/>
                  <a:pt x="7581880" y="5657562"/>
                </a:cubicBezTo>
                <a:close/>
                <a:moveTo>
                  <a:pt x="9454956" y="5650608"/>
                </a:moveTo>
                <a:cubicBezTo>
                  <a:pt x="9457950" y="5651411"/>
                  <a:pt x="9460944" y="5654622"/>
                  <a:pt x="9463937" y="5657833"/>
                </a:cubicBezTo>
                <a:cubicBezTo>
                  <a:pt x="9457950" y="5657833"/>
                  <a:pt x="9457950" y="5664254"/>
                  <a:pt x="9451962" y="5677098"/>
                </a:cubicBezTo>
                <a:cubicBezTo>
                  <a:pt x="9451962" y="5664254"/>
                  <a:pt x="9451962" y="5657833"/>
                  <a:pt x="9445975" y="5657833"/>
                </a:cubicBezTo>
                <a:cubicBezTo>
                  <a:pt x="9448969" y="5651411"/>
                  <a:pt x="9451963" y="5649806"/>
                  <a:pt x="9454956" y="5650608"/>
                </a:cubicBezTo>
                <a:close/>
                <a:moveTo>
                  <a:pt x="10297753" y="5644986"/>
                </a:moveTo>
                <a:cubicBezTo>
                  <a:pt x="10304174" y="5658213"/>
                  <a:pt x="10310596" y="5671440"/>
                  <a:pt x="10317017" y="5691281"/>
                </a:cubicBezTo>
                <a:cubicBezTo>
                  <a:pt x="10304174" y="5691281"/>
                  <a:pt x="10291332" y="5691281"/>
                  <a:pt x="10284911" y="5678054"/>
                </a:cubicBezTo>
                <a:cubicBezTo>
                  <a:pt x="10284911" y="5664827"/>
                  <a:pt x="10291332" y="5651600"/>
                  <a:pt x="10297753" y="5644986"/>
                </a:cubicBezTo>
                <a:close/>
                <a:moveTo>
                  <a:pt x="9473864" y="5634183"/>
                </a:moveTo>
                <a:cubicBezTo>
                  <a:pt x="9482131" y="5634183"/>
                  <a:pt x="9490398" y="5637595"/>
                  <a:pt x="9497011" y="5644420"/>
                </a:cubicBezTo>
                <a:cubicBezTo>
                  <a:pt x="9483784" y="5644420"/>
                  <a:pt x="9463943" y="5658070"/>
                  <a:pt x="9450716" y="5644420"/>
                </a:cubicBezTo>
                <a:cubicBezTo>
                  <a:pt x="9457330" y="5637595"/>
                  <a:pt x="9465597" y="5634183"/>
                  <a:pt x="9473864" y="5634183"/>
                </a:cubicBezTo>
                <a:close/>
                <a:moveTo>
                  <a:pt x="7261612" y="5625323"/>
                </a:moveTo>
                <a:cubicBezTo>
                  <a:pt x="7255164" y="5625323"/>
                  <a:pt x="7242267" y="5631771"/>
                  <a:pt x="7242267" y="5657562"/>
                </a:cubicBezTo>
                <a:cubicBezTo>
                  <a:pt x="7255164" y="5657562"/>
                  <a:pt x="7261612" y="5651114"/>
                  <a:pt x="7261612" y="5625323"/>
                </a:cubicBezTo>
                <a:close/>
                <a:moveTo>
                  <a:pt x="9486616" y="5614347"/>
                </a:moveTo>
                <a:lnTo>
                  <a:pt x="9483892" y="5624940"/>
                </a:lnTo>
                <a:cubicBezTo>
                  <a:pt x="9483892" y="5624940"/>
                  <a:pt x="9484713" y="5621750"/>
                  <a:pt x="9485738" y="5617761"/>
                </a:cubicBezTo>
                <a:close/>
                <a:moveTo>
                  <a:pt x="9488543" y="5606855"/>
                </a:moveTo>
                <a:lnTo>
                  <a:pt x="9486616" y="5614347"/>
                </a:lnTo>
                <a:lnTo>
                  <a:pt x="9487661" y="5610283"/>
                </a:lnTo>
                <a:close/>
                <a:moveTo>
                  <a:pt x="9489431" y="5603404"/>
                </a:moveTo>
                <a:lnTo>
                  <a:pt x="9488543" y="5606855"/>
                </a:lnTo>
                <a:lnTo>
                  <a:pt x="9488815" y="5605797"/>
                </a:lnTo>
                <a:cubicBezTo>
                  <a:pt x="9489636" y="5602606"/>
                  <a:pt x="9490046" y="5601011"/>
                  <a:pt x="9489431" y="5603404"/>
                </a:cubicBezTo>
                <a:close/>
                <a:moveTo>
                  <a:pt x="7678606" y="5594158"/>
                </a:moveTo>
                <a:cubicBezTo>
                  <a:pt x="7665710" y="5594158"/>
                  <a:pt x="7659261" y="5605979"/>
                  <a:pt x="7659261" y="5625323"/>
                </a:cubicBezTo>
                <a:cubicBezTo>
                  <a:pt x="7672158" y="5625323"/>
                  <a:pt x="7678606" y="5619949"/>
                  <a:pt x="7678606" y="5594158"/>
                </a:cubicBezTo>
                <a:close/>
                <a:moveTo>
                  <a:pt x="19090347" y="5592850"/>
                </a:moveTo>
                <a:cubicBezTo>
                  <a:pt x="19090347" y="5619391"/>
                  <a:pt x="19084359" y="5624920"/>
                  <a:pt x="19072383" y="5624920"/>
                </a:cubicBezTo>
                <a:cubicBezTo>
                  <a:pt x="19072383" y="5605015"/>
                  <a:pt x="19078371" y="5592850"/>
                  <a:pt x="19090347" y="5592850"/>
                </a:cubicBezTo>
                <a:close/>
                <a:moveTo>
                  <a:pt x="20374811" y="5564413"/>
                </a:moveTo>
                <a:cubicBezTo>
                  <a:pt x="20374811" y="5583677"/>
                  <a:pt x="20368823" y="5596519"/>
                  <a:pt x="20356851" y="5596519"/>
                </a:cubicBezTo>
                <a:cubicBezTo>
                  <a:pt x="20356851" y="5577256"/>
                  <a:pt x="20362839" y="5564413"/>
                  <a:pt x="20374811" y="5564413"/>
                </a:cubicBezTo>
                <a:close/>
                <a:moveTo>
                  <a:pt x="19810783" y="5564413"/>
                </a:moveTo>
                <a:cubicBezTo>
                  <a:pt x="19810783" y="5583677"/>
                  <a:pt x="19804795" y="5596519"/>
                  <a:pt x="19792823" y="5596519"/>
                </a:cubicBezTo>
                <a:cubicBezTo>
                  <a:pt x="19792823" y="5577256"/>
                  <a:pt x="19798811" y="5564413"/>
                  <a:pt x="19810783" y="5564413"/>
                </a:cubicBezTo>
                <a:close/>
                <a:moveTo>
                  <a:pt x="10828980" y="5564413"/>
                </a:moveTo>
                <a:cubicBezTo>
                  <a:pt x="10828980" y="5590098"/>
                  <a:pt x="10822993" y="5596519"/>
                  <a:pt x="10811018" y="5596519"/>
                </a:cubicBezTo>
                <a:cubicBezTo>
                  <a:pt x="10811018" y="5577256"/>
                  <a:pt x="10818003" y="5564413"/>
                  <a:pt x="10828980" y="5564413"/>
                </a:cubicBezTo>
                <a:close/>
                <a:moveTo>
                  <a:pt x="7774257" y="5561918"/>
                </a:moveTo>
                <a:cubicBezTo>
                  <a:pt x="7761360" y="5561918"/>
                  <a:pt x="7754912" y="5574814"/>
                  <a:pt x="7754912" y="5594158"/>
                </a:cubicBezTo>
                <a:cubicBezTo>
                  <a:pt x="7767808" y="5594158"/>
                  <a:pt x="7774257" y="5587710"/>
                  <a:pt x="7774257" y="5561918"/>
                </a:cubicBezTo>
                <a:close/>
                <a:moveTo>
                  <a:pt x="9600691" y="5555468"/>
                </a:moveTo>
                <a:cubicBezTo>
                  <a:pt x="9606090" y="5556433"/>
                  <a:pt x="9610973" y="5558930"/>
                  <a:pt x="9615105" y="5563402"/>
                </a:cubicBezTo>
                <a:lnTo>
                  <a:pt x="9619348" y="5571868"/>
                </a:lnTo>
                <a:lnTo>
                  <a:pt x="9616604" y="5563038"/>
                </a:lnTo>
                <a:cubicBezTo>
                  <a:pt x="9622591" y="5550194"/>
                  <a:pt x="9622591" y="5556616"/>
                  <a:pt x="9634566" y="5563038"/>
                </a:cubicBezTo>
                <a:lnTo>
                  <a:pt x="9623691" y="5580533"/>
                </a:lnTo>
                <a:lnTo>
                  <a:pt x="9625019" y="5583182"/>
                </a:lnTo>
                <a:cubicBezTo>
                  <a:pt x="9587694" y="5607892"/>
                  <a:pt x="9530107" y="5672352"/>
                  <a:pt x="9498114" y="5607892"/>
                </a:cubicBezTo>
                <a:cubicBezTo>
                  <a:pt x="9517310" y="5599029"/>
                  <a:pt x="9568298" y="5549676"/>
                  <a:pt x="9600691" y="5555468"/>
                </a:cubicBezTo>
                <a:close/>
                <a:moveTo>
                  <a:pt x="9649142" y="5541994"/>
                </a:moveTo>
                <a:cubicBezTo>
                  <a:pt x="9656828" y="5541995"/>
                  <a:pt x="9662976" y="5546606"/>
                  <a:pt x="9662976" y="5561978"/>
                </a:cubicBezTo>
                <a:cubicBezTo>
                  <a:pt x="9650679" y="5561978"/>
                  <a:pt x="9632233" y="5568126"/>
                  <a:pt x="9626084" y="5549680"/>
                </a:cubicBezTo>
                <a:cubicBezTo>
                  <a:pt x="9632233" y="5546606"/>
                  <a:pt x="9641456" y="5541994"/>
                  <a:pt x="9649142" y="5541994"/>
                </a:cubicBezTo>
                <a:close/>
                <a:moveTo>
                  <a:pt x="904916" y="5536127"/>
                </a:moveTo>
                <a:cubicBezTo>
                  <a:pt x="904916" y="5555470"/>
                  <a:pt x="911364" y="5561918"/>
                  <a:pt x="924259" y="5561918"/>
                </a:cubicBezTo>
                <a:cubicBezTo>
                  <a:pt x="924259" y="5542574"/>
                  <a:pt x="917812" y="5536127"/>
                  <a:pt x="904916" y="5536127"/>
                </a:cubicBezTo>
                <a:close/>
                <a:moveTo>
                  <a:pt x="20336891" y="5535975"/>
                </a:moveTo>
                <a:cubicBezTo>
                  <a:pt x="20336891" y="5556450"/>
                  <a:pt x="20330903" y="5563275"/>
                  <a:pt x="20318931" y="5563275"/>
                </a:cubicBezTo>
                <a:cubicBezTo>
                  <a:pt x="20318931" y="5542800"/>
                  <a:pt x="20324919" y="5535975"/>
                  <a:pt x="20336891" y="5535975"/>
                </a:cubicBezTo>
                <a:close/>
                <a:moveTo>
                  <a:pt x="20298975" y="5502796"/>
                </a:moveTo>
                <a:cubicBezTo>
                  <a:pt x="20298975" y="5522061"/>
                  <a:pt x="20292987" y="5534905"/>
                  <a:pt x="20281015" y="5534905"/>
                </a:cubicBezTo>
                <a:cubicBezTo>
                  <a:pt x="20281015" y="5515640"/>
                  <a:pt x="20286999" y="5502796"/>
                  <a:pt x="20298975" y="5502796"/>
                </a:cubicBezTo>
                <a:close/>
                <a:moveTo>
                  <a:pt x="18451479" y="5502793"/>
                </a:moveTo>
                <a:cubicBezTo>
                  <a:pt x="18458099" y="5502793"/>
                  <a:pt x="18464723" y="5502793"/>
                  <a:pt x="18471347" y="5502793"/>
                </a:cubicBezTo>
                <a:cubicBezTo>
                  <a:pt x="18491215" y="5509178"/>
                  <a:pt x="18511083" y="5509178"/>
                  <a:pt x="18530951" y="5515562"/>
                </a:cubicBezTo>
                <a:cubicBezTo>
                  <a:pt x="18504459" y="5553868"/>
                  <a:pt x="18471347" y="5509178"/>
                  <a:pt x="18451479" y="5502793"/>
                </a:cubicBezTo>
                <a:close/>
                <a:moveTo>
                  <a:pt x="8200538" y="5493610"/>
                </a:moveTo>
                <a:cubicBezTo>
                  <a:pt x="8182452" y="5491797"/>
                  <a:pt x="8160890" y="5528067"/>
                  <a:pt x="8147187" y="5542574"/>
                </a:cubicBezTo>
                <a:cubicBezTo>
                  <a:pt x="8114946" y="5568366"/>
                  <a:pt x="8082704" y="5568366"/>
                  <a:pt x="8056910" y="5587710"/>
                </a:cubicBezTo>
                <a:cubicBezTo>
                  <a:pt x="8024668" y="5600606"/>
                  <a:pt x="7992426" y="5600606"/>
                  <a:pt x="7960184" y="5631771"/>
                </a:cubicBezTo>
                <a:cubicBezTo>
                  <a:pt x="7934391" y="5657562"/>
                  <a:pt x="7896776" y="5657562"/>
                  <a:pt x="7864534" y="5676906"/>
                </a:cubicBezTo>
                <a:cubicBezTo>
                  <a:pt x="7858086" y="5689802"/>
                  <a:pt x="7845189" y="5689802"/>
                  <a:pt x="7832292" y="5689802"/>
                </a:cubicBezTo>
                <a:cubicBezTo>
                  <a:pt x="7819396" y="5702698"/>
                  <a:pt x="7806498" y="5722041"/>
                  <a:pt x="7793602" y="5728489"/>
                </a:cubicBezTo>
                <a:cubicBezTo>
                  <a:pt x="7761360" y="5734937"/>
                  <a:pt x="7729118" y="5747833"/>
                  <a:pt x="7697951" y="5760729"/>
                </a:cubicBezTo>
                <a:cubicBezTo>
                  <a:pt x="7787154" y="5760729"/>
                  <a:pt x="7883879" y="5696250"/>
                  <a:pt x="7966633" y="5644666"/>
                </a:cubicBezTo>
                <a:cubicBezTo>
                  <a:pt x="8050462" y="5594158"/>
                  <a:pt x="8133216" y="5561918"/>
                  <a:pt x="8217044" y="5510335"/>
                </a:cubicBezTo>
                <a:cubicBezTo>
                  <a:pt x="8212208" y="5499051"/>
                  <a:pt x="8206566" y="5494215"/>
                  <a:pt x="8200538" y="5493610"/>
                </a:cubicBezTo>
                <a:close/>
                <a:moveTo>
                  <a:pt x="7531368" y="5478095"/>
                </a:moveTo>
                <a:cubicBezTo>
                  <a:pt x="7517397" y="5484543"/>
                  <a:pt x="7505575" y="5497439"/>
                  <a:pt x="7486230" y="5503887"/>
                </a:cubicBezTo>
                <a:cubicBezTo>
                  <a:pt x="7466885" y="5523231"/>
                  <a:pt x="7447540" y="5536127"/>
                  <a:pt x="7428194" y="5555470"/>
                </a:cubicBezTo>
                <a:cubicBezTo>
                  <a:pt x="7389504" y="5587710"/>
                  <a:pt x="7357262" y="5625323"/>
                  <a:pt x="7318572" y="5625323"/>
                </a:cubicBezTo>
                <a:cubicBezTo>
                  <a:pt x="7318572" y="5670458"/>
                  <a:pt x="7357262" y="5638219"/>
                  <a:pt x="7370160" y="5625323"/>
                </a:cubicBezTo>
                <a:cubicBezTo>
                  <a:pt x="7428194" y="5594158"/>
                  <a:pt x="7486230" y="5561918"/>
                  <a:pt x="7543190" y="5536127"/>
                </a:cubicBezTo>
                <a:cubicBezTo>
                  <a:pt x="7543190" y="5516783"/>
                  <a:pt x="7536742" y="5497439"/>
                  <a:pt x="7531368" y="5478095"/>
                </a:cubicBezTo>
                <a:close/>
                <a:moveTo>
                  <a:pt x="10653612" y="5469618"/>
                </a:moveTo>
                <a:cubicBezTo>
                  <a:pt x="10653612" y="5488882"/>
                  <a:pt x="10647625" y="5501724"/>
                  <a:pt x="10635650" y="5501724"/>
                </a:cubicBezTo>
                <a:cubicBezTo>
                  <a:pt x="10635650" y="5482461"/>
                  <a:pt x="10641637" y="5469618"/>
                  <a:pt x="10653612" y="5469618"/>
                </a:cubicBezTo>
                <a:close/>
                <a:moveTo>
                  <a:pt x="8890927" y="5465756"/>
                </a:moveTo>
                <a:cubicBezTo>
                  <a:pt x="8893921" y="5466558"/>
                  <a:pt x="8896915" y="5469769"/>
                  <a:pt x="8899908" y="5472980"/>
                </a:cubicBezTo>
                <a:cubicBezTo>
                  <a:pt x="8893921" y="5479401"/>
                  <a:pt x="8893921" y="5479401"/>
                  <a:pt x="8887933" y="5492243"/>
                </a:cubicBezTo>
                <a:cubicBezTo>
                  <a:pt x="8887933" y="5485822"/>
                  <a:pt x="8881946" y="5479401"/>
                  <a:pt x="8881946" y="5472980"/>
                </a:cubicBezTo>
                <a:cubicBezTo>
                  <a:pt x="8884940" y="5466558"/>
                  <a:pt x="8887934" y="5464953"/>
                  <a:pt x="8890927" y="5465756"/>
                </a:cubicBezTo>
                <a:close/>
                <a:moveTo>
                  <a:pt x="8594024" y="5442358"/>
                </a:moveTo>
                <a:lnTo>
                  <a:pt x="8596889" y="5446490"/>
                </a:lnTo>
                <a:cubicBezTo>
                  <a:pt x="8598394" y="5448660"/>
                  <a:pt x="8597391" y="5447213"/>
                  <a:pt x="8595384" y="5444320"/>
                </a:cubicBezTo>
                <a:close/>
                <a:moveTo>
                  <a:pt x="8583343" y="5426959"/>
                </a:moveTo>
                <a:cubicBezTo>
                  <a:pt x="8583343" y="5426959"/>
                  <a:pt x="8585350" y="5429853"/>
                  <a:pt x="8587859" y="5433469"/>
                </a:cubicBezTo>
                <a:lnTo>
                  <a:pt x="8594024" y="5442358"/>
                </a:lnTo>
                <a:lnTo>
                  <a:pt x="8592562" y="5440251"/>
                </a:lnTo>
                <a:cubicBezTo>
                  <a:pt x="8590367" y="5437086"/>
                  <a:pt x="8587357" y="5432746"/>
                  <a:pt x="8583343" y="5426959"/>
                </a:cubicBezTo>
                <a:close/>
                <a:moveTo>
                  <a:pt x="18830935" y="5411343"/>
                </a:moveTo>
                <a:cubicBezTo>
                  <a:pt x="18850931" y="5407556"/>
                  <a:pt x="18872259" y="5434823"/>
                  <a:pt x="18886479" y="5459060"/>
                </a:cubicBezTo>
                <a:cubicBezTo>
                  <a:pt x="18861199" y="5446133"/>
                  <a:pt x="18835923" y="5433207"/>
                  <a:pt x="18811699" y="5426744"/>
                </a:cubicBezTo>
                <a:cubicBezTo>
                  <a:pt x="18817755" y="5417318"/>
                  <a:pt x="18824271" y="5412605"/>
                  <a:pt x="18830935" y="5411343"/>
                </a:cubicBezTo>
                <a:close/>
                <a:moveTo>
                  <a:pt x="18799939" y="5393307"/>
                </a:moveTo>
                <a:cubicBezTo>
                  <a:pt x="18800759" y="5390747"/>
                  <a:pt x="18804039" y="5392454"/>
                  <a:pt x="18810603" y="5395866"/>
                </a:cubicBezTo>
                <a:cubicBezTo>
                  <a:pt x="18810603" y="5401554"/>
                  <a:pt x="18804039" y="5409516"/>
                  <a:pt x="18804039" y="5416341"/>
                </a:cubicBezTo>
                <a:cubicBezTo>
                  <a:pt x="18800759" y="5402691"/>
                  <a:pt x="18799119" y="5395866"/>
                  <a:pt x="18799939" y="5393307"/>
                </a:cubicBezTo>
                <a:close/>
                <a:moveTo>
                  <a:pt x="8700838" y="5384303"/>
                </a:moveTo>
                <a:cubicBezTo>
                  <a:pt x="8700838" y="5402497"/>
                  <a:pt x="8694851" y="5416409"/>
                  <a:pt x="8682876" y="5416409"/>
                </a:cubicBezTo>
                <a:cubicBezTo>
                  <a:pt x="8682876" y="5390724"/>
                  <a:pt x="8688863" y="5384303"/>
                  <a:pt x="8700838" y="5384303"/>
                </a:cubicBezTo>
                <a:close/>
                <a:moveTo>
                  <a:pt x="18245035" y="5365343"/>
                </a:moveTo>
                <a:cubicBezTo>
                  <a:pt x="18248195" y="5371764"/>
                  <a:pt x="18248195" y="5376580"/>
                  <a:pt x="18247403" y="5381396"/>
                </a:cubicBezTo>
                <a:lnTo>
                  <a:pt x="18245399" y="5394978"/>
                </a:lnTo>
                <a:lnTo>
                  <a:pt x="18246615" y="5396535"/>
                </a:lnTo>
                <a:lnTo>
                  <a:pt x="18245043" y="5397380"/>
                </a:lnTo>
                <a:lnTo>
                  <a:pt x="18245035" y="5397449"/>
                </a:lnTo>
                <a:lnTo>
                  <a:pt x="18245003" y="5397403"/>
                </a:lnTo>
                <a:lnTo>
                  <a:pt x="18209751" y="5416376"/>
                </a:lnTo>
                <a:cubicBezTo>
                  <a:pt x="18209751" y="5396535"/>
                  <a:pt x="18216071" y="5384962"/>
                  <a:pt x="18223839" y="5381655"/>
                </a:cubicBezTo>
                <a:lnTo>
                  <a:pt x="18234563" y="5382751"/>
                </a:lnTo>
                <a:close/>
                <a:moveTo>
                  <a:pt x="9586345" y="5365343"/>
                </a:moveTo>
                <a:cubicBezTo>
                  <a:pt x="9591815" y="5371764"/>
                  <a:pt x="9591815" y="5378186"/>
                  <a:pt x="9591815" y="5384607"/>
                </a:cubicBezTo>
                <a:cubicBezTo>
                  <a:pt x="9591815" y="5384607"/>
                  <a:pt x="9586345" y="5391028"/>
                  <a:pt x="9586345" y="5397449"/>
                </a:cubicBezTo>
                <a:cubicBezTo>
                  <a:pt x="9578687" y="5384607"/>
                  <a:pt x="9578687" y="5378186"/>
                  <a:pt x="9586345" y="5365343"/>
                </a:cubicBezTo>
                <a:close/>
                <a:moveTo>
                  <a:pt x="8002180" y="5365343"/>
                </a:moveTo>
                <a:cubicBezTo>
                  <a:pt x="8008744" y="5371764"/>
                  <a:pt x="8008744" y="5378186"/>
                  <a:pt x="8008744" y="5384607"/>
                </a:cubicBezTo>
                <a:cubicBezTo>
                  <a:pt x="8008744" y="5384607"/>
                  <a:pt x="8002180" y="5391028"/>
                  <a:pt x="8002180" y="5397449"/>
                </a:cubicBezTo>
                <a:cubicBezTo>
                  <a:pt x="7995616" y="5384607"/>
                  <a:pt x="7995616" y="5378186"/>
                  <a:pt x="8002180" y="5365343"/>
                </a:cubicBezTo>
                <a:close/>
                <a:moveTo>
                  <a:pt x="9618055" y="5351565"/>
                </a:moveTo>
                <a:cubicBezTo>
                  <a:pt x="9628193" y="5349911"/>
                  <a:pt x="9637672" y="5351565"/>
                  <a:pt x="9643992" y="5361485"/>
                </a:cubicBezTo>
                <a:cubicBezTo>
                  <a:pt x="9625032" y="5368098"/>
                  <a:pt x="9599753" y="5387939"/>
                  <a:pt x="9588167" y="5361485"/>
                </a:cubicBezTo>
                <a:cubicBezTo>
                  <a:pt x="9597120" y="5358178"/>
                  <a:pt x="9607917" y="5353218"/>
                  <a:pt x="9618055" y="5351565"/>
                </a:cubicBezTo>
                <a:close/>
                <a:moveTo>
                  <a:pt x="20116531" y="5351124"/>
                </a:moveTo>
                <a:cubicBezTo>
                  <a:pt x="20128831" y="5357546"/>
                  <a:pt x="20134979" y="5363968"/>
                  <a:pt x="20147275" y="5363968"/>
                </a:cubicBezTo>
                <a:cubicBezTo>
                  <a:pt x="20134979" y="5383233"/>
                  <a:pt x="20122679" y="5370389"/>
                  <a:pt x="20110383" y="5363968"/>
                </a:cubicBezTo>
                <a:cubicBezTo>
                  <a:pt x="20110383" y="5363968"/>
                  <a:pt x="20116531" y="5357546"/>
                  <a:pt x="20116531" y="5351124"/>
                </a:cubicBezTo>
                <a:close/>
                <a:moveTo>
                  <a:pt x="18772783" y="5351124"/>
                </a:moveTo>
                <a:cubicBezTo>
                  <a:pt x="18772783" y="5376811"/>
                  <a:pt x="18766795" y="5383233"/>
                  <a:pt x="18754819" y="5383233"/>
                </a:cubicBezTo>
                <a:cubicBezTo>
                  <a:pt x="18754819" y="5357546"/>
                  <a:pt x="18760807" y="5351124"/>
                  <a:pt x="18772783" y="5351124"/>
                </a:cubicBezTo>
                <a:close/>
                <a:moveTo>
                  <a:pt x="9642129" y="5332164"/>
                </a:moveTo>
                <a:cubicBezTo>
                  <a:pt x="9648693" y="5338313"/>
                  <a:pt x="9648693" y="5344462"/>
                  <a:pt x="9648693" y="5350610"/>
                </a:cubicBezTo>
                <a:cubicBezTo>
                  <a:pt x="9635565" y="5369056"/>
                  <a:pt x="9635565" y="5344462"/>
                  <a:pt x="9642129" y="5332164"/>
                </a:cubicBezTo>
                <a:close/>
                <a:moveTo>
                  <a:pt x="7806498" y="5330868"/>
                </a:moveTo>
                <a:cubicBezTo>
                  <a:pt x="7787154" y="5330868"/>
                  <a:pt x="7761360" y="5369555"/>
                  <a:pt x="7742015" y="5382451"/>
                </a:cubicBezTo>
                <a:cubicBezTo>
                  <a:pt x="7691503" y="5420064"/>
                  <a:pt x="7633468" y="5426512"/>
                  <a:pt x="7581880" y="5445856"/>
                </a:cubicBezTo>
                <a:cubicBezTo>
                  <a:pt x="7588329" y="5471647"/>
                  <a:pt x="7594778" y="5503887"/>
                  <a:pt x="7601226" y="5536127"/>
                </a:cubicBezTo>
                <a:cubicBezTo>
                  <a:pt x="7685054" y="5484543"/>
                  <a:pt x="7761360" y="5432960"/>
                  <a:pt x="7845189" y="5382451"/>
                </a:cubicBezTo>
                <a:cubicBezTo>
                  <a:pt x="7832292" y="5363108"/>
                  <a:pt x="7825844" y="5330868"/>
                  <a:pt x="7806498" y="5330868"/>
                </a:cubicBezTo>
                <a:close/>
                <a:moveTo>
                  <a:pt x="7922569" y="5317972"/>
                </a:moveTo>
                <a:cubicBezTo>
                  <a:pt x="7922569" y="5343764"/>
                  <a:pt x="7927943" y="5350212"/>
                  <a:pt x="7941914" y="5350212"/>
                </a:cubicBezTo>
                <a:cubicBezTo>
                  <a:pt x="7941914" y="5330868"/>
                  <a:pt x="7934391" y="5317972"/>
                  <a:pt x="7922569" y="5317972"/>
                </a:cubicBezTo>
                <a:close/>
                <a:moveTo>
                  <a:pt x="7864534" y="5317972"/>
                </a:moveTo>
                <a:cubicBezTo>
                  <a:pt x="7864534" y="5343764"/>
                  <a:pt x="7870982" y="5350212"/>
                  <a:pt x="7883879" y="5350212"/>
                </a:cubicBezTo>
                <a:cubicBezTo>
                  <a:pt x="7883879" y="5330868"/>
                  <a:pt x="7877430" y="5317972"/>
                  <a:pt x="7864534" y="5317972"/>
                </a:cubicBezTo>
                <a:close/>
                <a:moveTo>
                  <a:pt x="20848783" y="5317945"/>
                </a:moveTo>
                <a:cubicBezTo>
                  <a:pt x="20848783" y="5343630"/>
                  <a:pt x="20842795" y="5350051"/>
                  <a:pt x="20830823" y="5350051"/>
                </a:cubicBezTo>
                <a:cubicBezTo>
                  <a:pt x="20830823" y="5330788"/>
                  <a:pt x="20836811" y="5317945"/>
                  <a:pt x="20848783" y="5317945"/>
                </a:cubicBezTo>
                <a:close/>
                <a:moveTo>
                  <a:pt x="20079639" y="5317945"/>
                </a:moveTo>
                <a:cubicBezTo>
                  <a:pt x="20090911" y="5324366"/>
                  <a:pt x="20097059" y="5330788"/>
                  <a:pt x="20109359" y="5330788"/>
                </a:cubicBezTo>
                <a:cubicBezTo>
                  <a:pt x="20097059" y="5350051"/>
                  <a:pt x="20084763" y="5337209"/>
                  <a:pt x="20072467" y="5330788"/>
                </a:cubicBezTo>
                <a:cubicBezTo>
                  <a:pt x="20079639" y="5330788"/>
                  <a:pt x="20079639" y="5324366"/>
                  <a:pt x="20079639" y="5317945"/>
                </a:cubicBezTo>
                <a:close/>
                <a:moveTo>
                  <a:pt x="18692207" y="5317945"/>
                </a:moveTo>
                <a:cubicBezTo>
                  <a:pt x="18692207" y="5343630"/>
                  <a:pt x="18686219" y="5350051"/>
                  <a:pt x="18674243" y="5350051"/>
                </a:cubicBezTo>
                <a:cubicBezTo>
                  <a:pt x="18674243" y="5330788"/>
                  <a:pt x="18680231" y="5317945"/>
                  <a:pt x="18692207" y="5317945"/>
                </a:cubicBezTo>
                <a:close/>
                <a:moveTo>
                  <a:pt x="9706095" y="5307543"/>
                </a:moveTo>
                <a:cubicBezTo>
                  <a:pt x="9713486" y="5307344"/>
                  <a:pt x="9721181" y="5308538"/>
                  <a:pt x="9729280" y="5311721"/>
                </a:cubicBezTo>
                <a:cubicBezTo>
                  <a:pt x="9703362" y="5324454"/>
                  <a:pt x="9670963" y="5369020"/>
                  <a:pt x="9645045" y="5330821"/>
                </a:cubicBezTo>
                <a:cubicBezTo>
                  <a:pt x="9664484" y="5321271"/>
                  <a:pt x="9683923" y="5308140"/>
                  <a:pt x="9706095" y="5307543"/>
                </a:cubicBezTo>
                <a:close/>
                <a:moveTo>
                  <a:pt x="20810867" y="5284766"/>
                </a:moveTo>
                <a:cubicBezTo>
                  <a:pt x="20810867" y="5310453"/>
                  <a:pt x="20804879" y="5316875"/>
                  <a:pt x="20792907" y="5316875"/>
                </a:cubicBezTo>
                <a:cubicBezTo>
                  <a:pt x="20792907" y="5297610"/>
                  <a:pt x="20798891" y="5284766"/>
                  <a:pt x="20810867" y="5284766"/>
                </a:cubicBezTo>
                <a:close/>
                <a:moveTo>
                  <a:pt x="8102340" y="5284766"/>
                </a:moveTo>
                <a:cubicBezTo>
                  <a:pt x="8108714" y="5297458"/>
                  <a:pt x="8184141" y="5316495"/>
                  <a:pt x="8165018" y="5348224"/>
                </a:cubicBezTo>
                <a:cubicBezTo>
                  <a:pt x="8133148" y="5397933"/>
                  <a:pt x="8083218" y="5354570"/>
                  <a:pt x="8051348" y="5411683"/>
                </a:cubicBezTo>
                <a:cubicBezTo>
                  <a:pt x="8032225" y="5392645"/>
                  <a:pt x="8013103" y="5386299"/>
                  <a:pt x="8000355" y="5360916"/>
                </a:cubicBezTo>
                <a:cubicBezTo>
                  <a:pt x="8025851" y="5360916"/>
                  <a:pt x="8051348" y="5360916"/>
                  <a:pt x="8076844" y="5354570"/>
                </a:cubicBezTo>
                <a:cubicBezTo>
                  <a:pt x="8095966" y="5348224"/>
                  <a:pt x="8095966" y="5316495"/>
                  <a:pt x="8102340" y="5284766"/>
                </a:cubicBezTo>
                <a:close/>
                <a:moveTo>
                  <a:pt x="8584081" y="5279889"/>
                </a:moveTo>
                <a:cubicBezTo>
                  <a:pt x="8559950" y="5281703"/>
                  <a:pt x="8535970" y="5303464"/>
                  <a:pt x="8512595" y="5317972"/>
                </a:cubicBezTo>
                <a:cubicBezTo>
                  <a:pt x="8486801" y="5337316"/>
                  <a:pt x="8454559" y="5350212"/>
                  <a:pt x="8428766" y="5369555"/>
                </a:cubicBezTo>
                <a:cubicBezTo>
                  <a:pt x="8409421" y="5382451"/>
                  <a:pt x="8396524" y="5395347"/>
                  <a:pt x="8390076" y="5414691"/>
                </a:cubicBezTo>
                <a:cubicBezTo>
                  <a:pt x="8370730" y="5400720"/>
                  <a:pt x="8352460" y="5400720"/>
                  <a:pt x="8333115" y="5408243"/>
                </a:cubicBezTo>
                <a:cubicBezTo>
                  <a:pt x="8307322" y="5414691"/>
                  <a:pt x="8275080" y="5432960"/>
                  <a:pt x="8242838" y="5445856"/>
                </a:cubicBezTo>
                <a:cubicBezTo>
                  <a:pt x="8242838" y="5465199"/>
                  <a:pt x="8242838" y="5484543"/>
                  <a:pt x="8242838" y="5503887"/>
                </a:cubicBezTo>
                <a:cubicBezTo>
                  <a:pt x="8307322" y="5465199"/>
                  <a:pt x="8377179" y="5439408"/>
                  <a:pt x="8435214" y="5388899"/>
                </a:cubicBezTo>
                <a:cubicBezTo>
                  <a:pt x="8493249" y="5343764"/>
                  <a:pt x="8550210" y="5317972"/>
                  <a:pt x="8608245" y="5285733"/>
                </a:cubicBezTo>
                <a:cubicBezTo>
                  <a:pt x="8600185" y="5280897"/>
                  <a:pt x="8592124" y="5279285"/>
                  <a:pt x="8584081" y="5279889"/>
                </a:cubicBezTo>
                <a:close/>
                <a:moveTo>
                  <a:pt x="9449896" y="5275286"/>
                </a:moveTo>
                <a:cubicBezTo>
                  <a:pt x="9469312" y="5319740"/>
                  <a:pt x="9495202" y="5307039"/>
                  <a:pt x="9521091" y="5287987"/>
                </a:cubicBezTo>
                <a:cubicBezTo>
                  <a:pt x="9534035" y="5287987"/>
                  <a:pt x="9553452" y="5275286"/>
                  <a:pt x="9566397" y="5294338"/>
                </a:cubicBezTo>
                <a:cubicBezTo>
                  <a:pt x="9572869" y="5313389"/>
                  <a:pt x="9559925" y="5326090"/>
                  <a:pt x="9546980" y="5332441"/>
                </a:cubicBezTo>
                <a:cubicBezTo>
                  <a:pt x="9501674" y="5345142"/>
                  <a:pt x="9456368" y="5357843"/>
                  <a:pt x="9417534" y="5383245"/>
                </a:cubicBezTo>
                <a:cubicBezTo>
                  <a:pt x="9424006" y="5338791"/>
                  <a:pt x="9436951" y="5307039"/>
                  <a:pt x="9449896" y="5275286"/>
                </a:cubicBezTo>
                <a:close/>
                <a:moveTo>
                  <a:pt x="9629789" y="5262125"/>
                </a:moveTo>
                <a:cubicBezTo>
                  <a:pt x="9634512" y="5262605"/>
                  <a:pt x="9639252" y="5265296"/>
                  <a:pt x="9643992" y="5271444"/>
                </a:cubicBezTo>
                <a:cubicBezTo>
                  <a:pt x="9625032" y="5277593"/>
                  <a:pt x="9606073" y="5277593"/>
                  <a:pt x="9588167" y="5283741"/>
                </a:cubicBezTo>
                <a:cubicBezTo>
                  <a:pt x="9601597" y="5279130"/>
                  <a:pt x="9615619" y="5260684"/>
                  <a:pt x="9629789" y="5262125"/>
                </a:cubicBezTo>
                <a:close/>
                <a:moveTo>
                  <a:pt x="18583191" y="5261070"/>
                </a:moveTo>
                <a:cubicBezTo>
                  <a:pt x="18583191" y="5281545"/>
                  <a:pt x="18571215" y="5288370"/>
                  <a:pt x="18565231" y="5288370"/>
                </a:cubicBezTo>
                <a:cubicBezTo>
                  <a:pt x="18565231" y="5267895"/>
                  <a:pt x="18571215" y="5261070"/>
                  <a:pt x="18583191" y="5261070"/>
                </a:cubicBezTo>
                <a:close/>
                <a:moveTo>
                  <a:pt x="8365316" y="5261070"/>
                </a:moveTo>
                <a:cubicBezTo>
                  <a:pt x="8378444" y="5267895"/>
                  <a:pt x="8378444" y="5281545"/>
                  <a:pt x="8365316" y="5288370"/>
                </a:cubicBezTo>
                <a:cubicBezTo>
                  <a:pt x="8365316" y="5281545"/>
                  <a:pt x="8365316" y="5267895"/>
                  <a:pt x="8365316" y="5261070"/>
                </a:cubicBezTo>
                <a:close/>
                <a:moveTo>
                  <a:pt x="19977671" y="5242110"/>
                </a:moveTo>
                <a:cubicBezTo>
                  <a:pt x="20015591" y="5242110"/>
                  <a:pt x="20047187" y="5273894"/>
                  <a:pt x="20071411" y="5305677"/>
                </a:cubicBezTo>
                <a:cubicBezTo>
                  <a:pt x="20040867" y="5331104"/>
                  <a:pt x="20002951" y="5261180"/>
                  <a:pt x="19977671" y="5242110"/>
                </a:cubicBezTo>
                <a:close/>
                <a:moveTo>
                  <a:pt x="9642129" y="5242110"/>
                </a:moveTo>
                <a:cubicBezTo>
                  <a:pt x="9648693" y="5254408"/>
                  <a:pt x="9642129" y="5279002"/>
                  <a:pt x="9635565" y="5260556"/>
                </a:cubicBezTo>
                <a:cubicBezTo>
                  <a:pt x="9635565" y="5254408"/>
                  <a:pt x="9635565" y="5248259"/>
                  <a:pt x="9642129" y="5242110"/>
                </a:cubicBezTo>
                <a:close/>
                <a:moveTo>
                  <a:pt x="8718550" y="5242110"/>
                </a:moveTo>
                <a:cubicBezTo>
                  <a:pt x="8718550" y="5248935"/>
                  <a:pt x="8724537" y="5255760"/>
                  <a:pt x="8724537" y="5262585"/>
                </a:cubicBezTo>
                <a:cubicBezTo>
                  <a:pt x="8718550" y="5269410"/>
                  <a:pt x="8706575" y="5262585"/>
                  <a:pt x="8718550" y="5242110"/>
                </a:cubicBezTo>
                <a:close/>
                <a:moveTo>
                  <a:pt x="18905495" y="5227892"/>
                </a:moveTo>
                <a:cubicBezTo>
                  <a:pt x="18905495" y="5247157"/>
                  <a:pt x="18899507" y="5260001"/>
                  <a:pt x="18887531" y="5260001"/>
                </a:cubicBezTo>
                <a:cubicBezTo>
                  <a:pt x="18887531" y="5240736"/>
                  <a:pt x="18887531" y="5227892"/>
                  <a:pt x="18905495" y="5227892"/>
                </a:cubicBezTo>
                <a:close/>
                <a:moveTo>
                  <a:pt x="18507355" y="5227892"/>
                </a:moveTo>
                <a:cubicBezTo>
                  <a:pt x="18507355" y="5247157"/>
                  <a:pt x="18501367" y="5260001"/>
                  <a:pt x="18489391" y="5260001"/>
                </a:cubicBezTo>
                <a:cubicBezTo>
                  <a:pt x="18489391" y="5240736"/>
                  <a:pt x="18495379" y="5227892"/>
                  <a:pt x="18507355" y="5227892"/>
                </a:cubicBezTo>
                <a:close/>
                <a:moveTo>
                  <a:pt x="9262754" y="5227701"/>
                </a:moveTo>
                <a:cubicBezTo>
                  <a:pt x="9262754" y="5259941"/>
                  <a:pt x="9288548" y="5259941"/>
                  <a:pt x="9301444" y="5259941"/>
                </a:cubicBezTo>
                <a:cubicBezTo>
                  <a:pt x="9301444" y="5221253"/>
                  <a:pt x="9282099" y="5227701"/>
                  <a:pt x="9262754" y="5227701"/>
                </a:cubicBezTo>
                <a:close/>
                <a:moveTo>
                  <a:pt x="8640487" y="5227701"/>
                </a:moveTo>
                <a:cubicBezTo>
                  <a:pt x="8640487" y="5259941"/>
                  <a:pt x="8659832" y="5259941"/>
                  <a:pt x="8679177" y="5259941"/>
                </a:cubicBezTo>
                <a:cubicBezTo>
                  <a:pt x="8679177" y="5221253"/>
                  <a:pt x="8659832" y="5227701"/>
                  <a:pt x="8640487" y="5227701"/>
                </a:cubicBezTo>
                <a:close/>
                <a:moveTo>
                  <a:pt x="8444887" y="5213596"/>
                </a:moveTo>
                <a:cubicBezTo>
                  <a:pt x="8436826" y="5213731"/>
                  <a:pt x="8428766" y="5215343"/>
                  <a:pt x="8422317" y="5221253"/>
                </a:cubicBezTo>
                <a:cubicBezTo>
                  <a:pt x="8409421" y="5227701"/>
                  <a:pt x="8402972" y="5247045"/>
                  <a:pt x="8390076" y="5253493"/>
                </a:cubicBezTo>
                <a:lnTo>
                  <a:pt x="8387050" y="5252196"/>
                </a:lnTo>
                <a:lnTo>
                  <a:pt x="8392755" y="5261374"/>
                </a:lnTo>
                <a:cubicBezTo>
                  <a:pt x="8386768" y="5261374"/>
                  <a:pt x="8380780" y="5267795"/>
                  <a:pt x="8380780" y="5274216"/>
                </a:cubicBezTo>
                <a:cubicBezTo>
                  <a:pt x="8377787" y="5267795"/>
                  <a:pt x="8376290" y="5262979"/>
                  <a:pt x="8376290" y="5258163"/>
                </a:cubicBezTo>
                <a:lnTo>
                  <a:pt x="8378932" y="5248717"/>
                </a:lnTo>
                <a:lnTo>
                  <a:pt x="8367506" y="5243821"/>
                </a:lnTo>
                <a:cubicBezTo>
                  <a:pt x="8361058" y="5238985"/>
                  <a:pt x="8354610" y="5234149"/>
                  <a:pt x="8344937" y="5234149"/>
                </a:cubicBezTo>
                <a:cubicBezTo>
                  <a:pt x="8333115" y="5227701"/>
                  <a:pt x="8320218" y="5227701"/>
                  <a:pt x="8300874" y="5227701"/>
                </a:cubicBezTo>
                <a:cubicBezTo>
                  <a:pt x="8300874" y="5247045"/>
                  <a:pt x="8300874" y="5266389"/>
                  <a:pt x="8300874" y="5285733"/>
                </a:cubicBezTo>
                <a:cubicBezTo>
                  <a:pt x="8313770" y="5285733"/>
                  <a:pt x="8320218" y="5292180"/>
                  <a:pt x="8333115" y="5292180"/>
                </a:cubicBezTo>
                <a:cubicBezTo>
                  <a:pt x="8344937" y="5298628"/>
                  <a:pt x="8357834" y="5311524"/>
                  <a:pt x="8370730" y="5298628"/>
                </a:cubicBezTo>
                <a:cubicBezTo>
                  <a:pt x="8409421" y="5285733"/>
                  <a:pt x="8441663" y="5259941"/>
                  <a:pt x="8467456" y="5214805"/>
                </a:cubicBezTo>
                <a:cubicBezTo>
                  <a:pt x="8461008" y="5214805"/>
                  <a:pt x="8452947" y="5213462"/>
                  <a:pt x="8444887" y="5213596"/>
                </a:cubicBezTo>
                <a:close/>
                <a:moveTo>
                  <a:pt x="9340135" y="5195462"/>
                </a:moveTo>
                <a:cubicBezTo>
                  <a:pt x="9340135" y="5214805"/>
                  <a:pt x="9346583" y="5227701"/>
                  <a:pt x="9359480" y="5227701"/>
                </a:cubicBezTo>
                <a:cubicBezTo>
                  <a:pt x="9359480" y="5202984"/>
                  <a:pt x="9353031" y="5195462"/>
                  <a:pt x="9340135" y="5195462"/>
                </a:cubicBezTo>
                <a:close/>
                <a:moveTo>
                  <a:pt x="8768815" y="5195360"/>
                </a:moveTo>
                <a:cubicBezTo>
                  <a:pt x="8788396" y="5202901"/>
                  <a:pt x="8814504" y="5227677"/>
                  <a:pt x="8814504" y="5259993"/>
                </a:cubicBezTo>
                <a:cubicBezTo>
                  <a:pt x="8794923" y="5259993"/>
                  <a:pt x="8775342" y="5259993"/>
                  <a:pt x="8755761" y="5259993"/>
                </a:cubicBezTo>
                <a:cubicBezTo>
                  <a:pt x="8755761" y="5240603"/>
                  <a:pt x="8749234" y="5189974"/>
                  <a:pt x="8768815" y="5195360"/>
                </a:cubicBezTo>
                <a:close/>
                <a:moveTo>
                  <a:pt x="19166179" y="5194713"/>
                </a:moveTo>
                <a:cubicBezTo>
                  <a:pt x="19166179" y="5213977"/>
                  <a:pt x="19160191" y="5226819"/>
                  <a:pt x="19148219" y="5226819"/>
                </a:cubicBezTo>
                <a:cubicBezTo>
                  <a:pt x="19148219" y="5202205"/>
                  <a:pt x="19154207" y="5194713"/>
                  <a:pt x="19166179" y="5194713"/>
                </a:cubicBezTo>
                <a:close/>
                <a:moveTo>
                  <a:pt x="8876071" y="5194713"/>
                </a:moveTo>
                <a:cubicBezTo>
                  <a:pt x="8876071" y="5213977"/>
                  <a:pt x="8869246" y="5226819"/>
                  <a:pt x="8848771" y="5226819"/>
                </a:cubicBezTo>
                <a:cubicBezTo>
                  <a:pt x="8848771" y="5202205"/>
                  <a:pt x="8855596" y="5194713"/>
                  <a:pt x="8876071" y="5194713"/>
                </a:cubicBezTo>
                <a:close/>
                <a:moveTo>
                  <a:pt x="8175723" y="5194713"/>
                </a:moveTo>
                <a:cubicBezTo>
                  <a:pt x="8187698" y="5194713"/>
                  <a:pt x="8193685" y="5202205"/>
                  <a:pt x="8193685" y="5226819"/>
                </a:cubicBezTo>
                <a:cubicBezTo>
                  <a:pt x="8181710" y="5226819"/>
                  <a:pt x="8175723" y="5213977"/>
                  <a:pt x="8175723" y="5194713"/>
                </a:cubicBezTo>
                <a:close/>
                <a:moveTo>
                  <a:pt x="20714899" y="5166276"/>
                </a:moveTo>
                <a:cubicBezTo>
                  <a:pt x="20714899" y="5192819"/>
                  <a:pt x="20720823" y="5231528"/>
                  <a:pt x="20698115" y="5231528"/>
                </a:cubicBezTo>
                <a:cubicBezTo>
                  <a:pt x="20698115" y="5206091"/>
                  <a:pt x="20698115" y="5166276"/>
                  <a:pt x="20714899" y="5166276"/>
                </a:cubicBezTo>
                <a:close/>
                <a:moveTo>
                  <a:pt x="9875939" y="5166276"/>
                </a:moveTo>
                <a:cubicBezTo>
                  <a:pt x="9875939" y="5179547"/>
                  <a:pt x="9875939" y="5186182"/>
                  <a:pt x="9875939" y="5198346"/>
                </a:cubicBezTo>
                <a:cubicBezTo>
                  <a:pt x="9867813" y="5192817"/>
                  <a:pt x="9867813" y="5179547"/>
                  <a:pt x="9875939" y="5166276"/>
                </a:cubicBezTo>
                <a:close/>
                <a:moveTo>
                  <a:pt x="8486801" y="5164297"/>
                </a:moveTo>
                <a:cubicBezTo>
                  <a:pt x="8486801" y="5190088"/>
                  <a:pt x="8499698" y="5195462"/>
                  <a:pt x="8506146" y="5195462"/>
                </a:cubicBezTo>
                <a:cubicBezTo>
                  <a:pt x="8506146" y="5177193"/>
                  <a:pt x="8499698" y="5164297"/>
                  <a:pt x="8486801" y="5164297"/>
                </a:cubicBezTo>
                <a:close/>
                <a:moveTo>
                  <a:pt x="9707680" y="5150309"/>
                </a:moveTo>
                <a:cubicBezTo>
                  <a:pt x="9708696" y="5148812"/>
                  <a:pt x="9710727" y="5150309"/>
                  <a:pt x="9714790" y="5153303"/>
                </a:cubicBezTo>
                <a:cubicBezTo>
                  <a:pt x="9714790" y="5153303"/>
                  <a:pt x="9706664" y="5159290"/>
                  <a:pt x="9706664" y="5165277"/>
                </a:cubicBezTo>
                <a:cubicBezTo>
                  <a:pt x="9706664" y="5156296"/>
                  <a:pt x="9706664" y="5151806"/>
                  <a:pt x="9707680" y="5150309"/>
                </a:cubicBezTo>
                <a:close/>
                <a:moveTo>
                  <a:pt x="19071331" y="5133097"/>
                </a:moveTo>
                <a:cubicBezTo>
                  <a:pt x="19071331" y="5152362"/>
                  <a:pt x="19065011" y="5165206"/>
                  <a:pt x="19053423" y="5165206"/>
                </a:cubicBezTo>
                <a:cubicBezTo>
                  <a:pt x="19053423" y="5145941"/>
                  <a:pt x="19058691" y="5133097"/>
                  <a:pt x="19071331" y="5133097"/>
                </a:cubicBezTo>
                <a:close/>
                <a:moveTo>
                  <a:pt x="18355683" y="5133097"/>
                </a:moveTo>
                <a:cubicBezTo>
                  <a:pt x="18355683" y="5158784"/>
                  <a:pt x="18349695" y="5165206"/>
                  <a:pt x="18337723" y="5165206"/>
                </a:cubicBezTo>
                <a:cubicBezTo>
                  <a:pt x="18337723" y="5145941"/>
                  <a:pt x="18343711" y="5133097"/>
                  <a:pt x="18355683" y="5133097"/>
                </a:cubicBezTo>
                <a:close/>
                <a:moveTo>
                  <a:pt x="17848535" y="5133094"/>
                </a:moveTo>
                <a:cubicBezTo>
                  <a:pt x="17848535" y="5159637"/>
                  <a:pt x="17848535" y="5198346"/>
                  <a:pt x="17830571" y="5198346"/>
                </a:cubicBezTo>
                <a:cubicBezTo>
                  <a:pt x="17830571" y="5172909"/>
                  <a:pt x="17830571" y="5133094"/>
                  <a:pt x="17848535" y="5133094"/>
                </a:cubicBezTo>
                <a:close/>
                <a:moveTo>
                  <a:pt x="8530865" y="5132057"/>
                </a:moveTo>
                <a:cubicBezTo>
                  <a:pt x="8530865" y="5170745"/>
                  <a:pt x="8550210" y="5164297"/>
                  <a:pt x="8563107" y="5164297"/>
                </a:cubicBezTo>
                <a:cubicBezTo>
                  <a:pt x="8563107" y="5132057"/>
                  <a:pt x="8543762" y="5132057"/>
                  <a:pt x="8530865" y="5132057"/>
                </a:cubicBezTo>
                <a:close/>
                <a:moveTo>
                  <a:pt x="10132162" y="5118878"/>
                </a:moveTo>
                <a:cubicBezTo>
                  <a:pt x="10022145" y="5177177"/>
                  <a:pt x="9913206" y="5247351"/>
                  <a:pt x="9803189" y="5312127"/>
                </a:cubicBezTo>
                <a:cubicBezTo>
                  <a:pt x="9798335" y="5268403"/>
                  <a:pt x="9811683" y="5224679"/>
                  <a:pt x="9832311" y="5205550"/>
                </a:cubicBezTo>
                <a:lnTo>
                  <a:pt x="9854815" y="5195595"/>
                </a:lnTo>
                <a:lnTo>
                  <a:pt x="9853592" y="5193658"/>
                </a:lnTo>
                <a:cubicBezTo>
                  <a:pt x="9859579" y="5188392"/>
                  <a:pt x="9859579" y="5188392"/>
                  <a:pt x="9859579" y="5182073"/>
                </a:cubicBezTo>
                <a:cubicBezTo>
                  <a:pt x="9865567" y="5178913"/>
                  <a:pt x="9867064" y="5186549"/>
                  <a:pt x="9867064" y="5194975"/>
                </a:cubicBezTo>
                <a:lnTo>
                  <a:pt x="9866331" y="5206713"/>
                </a:lnTo>
                <a:lnTo>
                  <a:pt x="9867640" y="5208000"/>
                </a:lnTo>
                <a:cubicBezTo>
                  <a:pt x="9898342" y="5227159"/>
                  <a:pt x="9935857" y="5181225"/>
                  <a:pt x="9958507" y="5164221"/>
                </a:cubicBezTo>
                <a:cubicBezTo>
                  <a:pt x="10015673" y="5131833"/>
                  <a:pt x="10073918" y="5131833"/>
                  <a:pt x="10132162" y="5118878"/>
                </a:cubicBezTo>
                <a:close/>
                <a:moveTo>
                  <a:pt x="19597495" y="5099918"/>
                </a:moveTo>
                <a:cubicBezTo>
                  <a:pt x="19597495" y="5125603"/>
                  <a:pt x="19591507" y="5132024"/>
                  <a:pt x="19579535" y="5132024"/>
                </a:cubicBezTo>
                <a:cubicBezTo>
                  <a:pt x="19579535" y="5112761"/>
                  <a:pt x="19585523" y="5099918"/>
                  <a:pt x="19597495" y="5099918"/>
                </a:cubicBezTo>
                <a:close/>
                <a:moveTo>
                  <a:pt x="17810559" y="5099918"/>
                </a:moveTo>
                <a:cubicBezTo>
                  <a:pt x="17810559" y="5125603"/>
                  <a:pt x="17805295" y="5132024"/>
                  <a:pt x="17792655" y="5132024"/>
                </a:cubicBezTo>
                <a:cubicBezTo>
                  <a:pt x="17792655" y="5112761"/>
                  <a:pt x="17798975" y="5099918"/>
                  <a:pt x="17810559" y="5099918"/>
                </a:cubicBezTo>
                <a:close/>
                <a:moveTo>
                  <a:pt x="9894469" y="5094662"/>
                </a:moveTo>
                <a:cubicBezTo>
                  <a:pt x="9907276" y="5093952"/>
                  <a:pt x="9920184" y="5095575"/>
                  <a:pt x="9933092" y="5100447"/>
                </a:cubicBezTo>
                <a:cubicBezTo>
                  <a:pt x="9907276" y="5119932"/>
                  <a:pt x="9875006" y="5126427"/>
                  <a:pt x="9855643" y="5165398"/>
                </a:cubicBezTo>
                <a:cubicBezTo>
                  <a:pt x="9797557" y="5191378"/>
                  <a:pt x="9740545" y="5229266"/>
                  <a:pt x="9682459" y="5248752"/>
                </a:cubicBezTo>
                <a:cubicBezTo>
                  <a:pt x="9669551" y="5248752"/>
                  <a:pt x="9650188" y="5255247"/>
                  <a:pt x="9643734" y="5242257"/>
                </a:cubicBezTo>
                <a:cubicBezTo>
                  <a:pt x="9630826" y="5222771"/>
                  <a:pt x="9650188" y="5191378"/>
                  <a:pt x="9656642" y="5184883"/>
                </a:cubicBezTo>
                <a:cubicBezTo>
                  <a:pt x="9676005" y="5178388"/>
                  <a:pt x="9695367" y="5184883"/>
                  <a:pt x="9714729" y="5178388"/>
                </a:cubicBezTo>
                <a:cubicBezTo>
                  <a:pt x="9740545" y="5171893"/>
                  <a:pt x="9766362" y="5152407"/>
                  <a:pt x="9784648" y="5139417"/>
                </a:cubicBezTo>
                <a:cubicBezTo>
                  <a:pt x="9818533" y="5119932"/>
                  <a:pt x="9856047" y="5096793"/>
                  <a:pt x="9894469" y="5094662"/>
                </a:cubicBezTo>
                <a:close/>
                <a:moveTo>
                  <a:pt x="10170157" y="5076219"/>
                </a:moveTo>
                <a:cubicBezTo>
                  <a:pt x="10170157" y="5096694"/>
                  <a:pt x="10164170" y="5103519"/>
                  <a:pt x="10152195" y="5103519"/>
                </a:cubicBezTo>
                <a:cubicBezTo>
                  <a:pt x="10152195" y="5083044"/>
                  <a:pt x="10158182" y="5076219"/>
                  <a:pt x="10170157" y="5076219"/>
                </a:cubicBezTo>
                <a:close/>
                <a:moveTo>
                  <a:pt x="8640487" y="5074026"/>
                </a:moveTo>
                <a:cubicBezTo>
                  <a:pt x="8634039" y="5106266"/>
                  <a:pt x="8627590" y="5138505"/>
                  <a:pt x="8621142" y="5164297"/>
                </a:cubicBezTo>
                <a:cubicBezTo>
                  <a:pt x="8653384" y="5151401"/>
                  <a:pt x="8685626" y="5132057"/>
                  <a:pt x="8717867" y="5119161"/>
                </a:cubicBezTo>
                <a:cubicBezTo>
                  <a:pt x="8692074" y="5099818"/>
                  <a:pt x="8666281" y="5086922"/>
                  <a:pt x="8640487" y="5074026"/>
                </a:cubicBezTo>
                <a:close/>
                <a:moveTo>
                  <a:pt x="8454559" y="5074026"/>
                </a:moveTo>
                <a:cubicBezTo>
                  <a:pt x="8454559" y="5093370"/>
                  <a:pt x="8461008" y="5099818"/>
                  <a:pt x="8473904" y="5099818"/>
                </a:cubicBezTo>
                <a:cubicBezTo>
                  <a:pt x="8473904" y="5080474"/>
                  <a:pt x="8467456" y="5074026"/>
                  <a:pt x="8454559" y="5074026"/>
                </a:cubicBezTo>
                <a:close/>
                <a:moveTo>
                  <a:pt x="19004927" y="5073353"/>
                </a:moveTo>
                <a:cubicBezTo>
                  <a:pt x="19004927" y="5113034"/>
                  <a:pt x="18978471" y="5099807"/>
                  <a:pt x="18958631" y="5099807"/>
                </a:cubicBezTo>
                <a:cubicBezTo>
                  <a:pt x="18958631" y="5066739"/>
                  <a:pt x="18985087" y="5073353"/>
                  <a:pt x="19004927" y="5073353"/>
                </a:cubicBezTo>
                <a:close/>
                <a:moveTo>
                  <a:pt x="564229" y="5054682"/>
                </a:moveTo>
                <a:cubicBezTo>
                  <a:pt x="557782" y="5067578"/>
                  <a:pt x="557782" y="5080474"/>
                  <a:pt x="564229" y="5086922"/>
                </a:cubicBezTo>
                <a:cubicBezTo>
                  <a:pt x="596471" y="5099818"/>
                  <a:pt x="628715" y="5106266"/>
                  <a:pt x="660959" y="5119161"/>
                </a:cubicBezTo>
                <a:cubicBezTo>
                  <a:pt x="636772" y="5104654"/>
                  <a:pt x="608966" y="5101027"/>
                  <a:pt x="585687" y="5081078"/>
                </a:cubicBezTo>
                <a:lnTo>
                  <a:pt x="579117" y="5072998"/>
                </a:lnTo>
                <a:lnTo>
                  <a:pt x="564732" y="5072998"/>
                </a:lnTo>
                <a:lnTo>
                  <a:pt x="567180" y="5058312"/>
                </a:lnTo>
                <a:close/>
                <a:moveTo>
                  <a:pt x="10246302" y="5014603"/>
                </a:moveTo>
                <a:cubicBezTo>
                  <a:pt x="10258712" y="5020808"/>
                  <a:pt x="10258712" y="5051832"/>
                  <a:pt x="10264917" y="5070447"/>
                </a:cubicBezTo>
                <a:cubicBezTo>
                  <a:pt x="10246302" y="5070447"/>
                  <a:pt x="10227688" y="5070447"/>
                  <a:pt x="10209073" y="5070447"/>
                </a:cubicBezTo>
                <a:cubicBezTo>
                  <a:pt x="10209073" y="5045628"/>
                  <a:pt x="10227688" y="5014603"/>
                  <a:pt x="10246302" y="5014603"/>
                </a:cubicBezTo>
                <a:close/>
                <a:moveTo>
                  <a:pt x="19470519" y="5009861"/>
                </a:moveTo>
                <a:cubicBezTo>
                  <a:pt x="19482819" y="5016010"/>
                  <a:pt x="19495115" y="5022159"/>
                  <a:pt x="19507411" y="5028307"/>
                </a:cubicBezTo>
                <a:cubicBezTo>
                  <a:pt x="19495115" y="5040605"/>
                  <a:pt x="19470519" y="5046753"/>
                  <a:pt x="19470519" y="5009861"/>
                </a:cubicBezTo>
                <a:close/>
                <a:moveTo>
                  <a:pt x="756601" y="5009547"/>
                </a:moveTo>
                <a:cubicBezTo>
                  <a:pt x="756601" y="5028891"/>
                  <a:pt x="763047" y="5041786"/>
                  <a:pt x="775945" y="5041786"/>
                </a:cubicBezTo>
                <a:cubicBezTo>
                  <a:pt x="775945" y="5022443"/>
                  <a:pt x="769495" y="5009547"/>
                  <a:pt x="756601" y="5009547"/>
                </a:cubicBezTo>
                <a:close/>
                <a:moveTo>
                  <a:pt x="20526483" y="4986166"/>
                </a:moveTo>
                <a:cubicBezTo>
                  <a:pt x="20526483" y="5003938"/>
                  <a:pt x="20520495" y="5008875"/>
                  <a:pt x="20508519" y="5008875"/>
                </a:cubicBezTo>
                <a:cubicBezTo>
                  <a:pt x="20508519" y="4991103"/>
                  <a:pt x="20514507" y="4986166"/>
                  <a:pt x="20526483" y="4986166"/>
                </a:cubicBezTo>
                <a:close/>
                <a:moveTo>
                  <a:pt x="10620430" y="4986166"/>
                </a:moveTo>
                <a:cubicBezTo>
                  <a:pt x="10620430" y="5003938"/>
                  <a:pt x="10609453" y="5008875"/>
                  <a:pt x="10602468" y="5008875"/>
                </a:cubicBezTo>
                <a:cubicBezTo>
                  <a:pt x="10602468" y="4991103"/>
                  <a:pt x="10609453" y="4986166"/>
                  <a:pt x="10620430" y="4986166"/>
                </a:cubicBezTo>
                <a:close/>
                <a:moveTo>
                  <a:pt x="18511955" y="4986163"/>
                </a:moveTo>
                <a:cubicBezTo>
                  <a:pt x="18511955" y="5005123"/>
                  <a:pt x="18511955" y="5041988"/>
                  <a:pt x="18491479" y="5041988"/>
                </a:cubicBezTo>
                <a:cubicBezTo>
                  <a:pt x="18491479" y="5016709"/>
                  <a:pt x="18484655" y="4986163"/>
                  <a:pt x="18511955" y="4986163"/>
                </a:cubicBezTo>
                <a:close/>
                <a:moveTo>
                  <a:pt x="10471575" y="4953900"/>
                </a:moveTo>
                <a:cubicBezTo>
                  <a:pt x="10484820" y="4954708"/>
                  <a:pt x="10498065" y="4957940"/>
                  <a:pt x="10511311" y="4967634"/>
                </a:cubicBezTo>
                <a:cubicBezTo>
                  <a:pt x="10484820" y="4980560"/>
                  <a:pt x="10445084" y="5018261"/>
                  <a:pt x="10431839" y="4954708"/>
                </a:cubicBezTo>
                <a:cubicBezTo>
                  <a:pt x="10445085" y="4954708"/>
                  <a:pt x="10458330" y="4953092"/>
                  <a:pt x="10471575" y="4953900"/>
                </a:cubicBezTo>
                <a:close/>
                <a:moveTo>
                  <a:pt x="20071411" y="4952987"/>
                </a:moveTo>
                <a:cubicBezTo>
                  <a:pt x="20071411" y="4972252"/>
                  <a:pt x="20066147" y="4985096"/>
                  <a:pt x="20053507" y="4985096"/>
                </a:cubicBezTo>
                <a:cubicBezTo>
                  <a:pt x="20053507" y="4959409"/>
                  <a:pt x="20059827" y="4952987"/>
                  <a:pt x="20071411" y="4952987"/>
                </a:cubicBezTo>
                <a:close/>
                <a:moveTo>
                  <a:pt x="10507348" y="4939596"/>
                </a:moveTo>
                <a:lnTo>
                  <a:pt x="10498199" y="4951959"/>
                </a:lnTo>
                <a:cubicBezTo>
                  <a:pt x="10498199" y="4951959"/>
                  <a:pt x="10502038" y="4946771"/>
                  <a:pt x="10505397" y="4942232"/>
                </a:cubicBezTo>
                <a:close/>
                <a:moveTo>
                  <a:pt x="9030624" y="4938515"/>
                </a:moveTo>
                <a:cubicBezTo>
                  <a:pt x="9032869" y="4938515"/>
                  <a:pt x="9034366" y="4943005"/>
                  <a:pt x="9037359" y="4951986"/>
                </a:cubicBezTo>
                <a:cubicBezTo>
                  <a:pt x="9031372" y="4951986"/>
                  <a:pt x="9025384" y="4951986"/>
                  <a:pt x="9019397" y="4951986"/>
                </a:cubicBezTo>
                <a:cubicBezTo>
                  <a:pt x="9025385" y="4943005"/>
                  <a:pt x="9028378" y="4938515"/>
                  <a:pt x="9030624" y="4938515"/>
                </a:cubicBezTo>
                <a:close/>
                <a:moveTo>
                  <a:pt x="10509716" y="4936395"/>
                </a:moveTo>
                <a:cubicBezTo>
                  <a:pt x="10510676" y="4935098"/>
                  <a:pt x="10510436" y="4935423"/>
                  <a:pt x="10509536" y="4936639"/>
                </a:cubicBezTo>
                <a:lnTo>
                  <a:pt x="10507348" y="4939596"/>
                </a:lnTo>
                <a:close/>
                <a:moveTo>
                  <a:pt x="20469607" y="4919808"/>
                </a:moveTo>
                <a:cubicBezTo>
                  <a:pt x="20469607" y="4939072"/>
                  <a:pt x="20463619" y="4951914"/>
                  <a:pt x="20451647" y="4951914"/>
                </a:cubicBezTo>
                <a:cubicBezTo>
                  <a:pt x="20451647" y="4926229"/>
                  <a:pt x="20457631" y="4919808"/>
                  <a:pt x="20469607" y="4919808"/>
                </a:cubicBezTo>
                <a:close/>
                <a:moveTo>
                  <a:pt x="20033551" y="4919808"/>
                </a:moveTo>
                <a:cubicBezTo>
                  <a:pt x="20033551" y="4939072"/>
                  <a:pt x="20027563" y="4951914"/>
                  <a:pt x="20015587" y="4951914"/>
                </a:cubicBezTo>
                <a:cubicBezTo>
                  <a:pt x="20015587" y="4932651"/>
                  <a:pt x="20021575" y="4919808"/>
                  <a:pt x="20033551" y="4919808"/>
                </a:cubicBezTo>
                <a:close/>
                <a:moveTo>
                  <a:pt x="19318851" y="4919808"/>
                </a:moveTo>
                <a:cubicBezTo>
                  <a:pt x="19331147" y="4919808"/>
                  <a:pt x="19343447" y="4925957"/>
                  <a:pt x="19355743" y="4938254"/>
                </a:cubicBezTo>
                <a:cubicBezTo>
                  <a:pt x="19343447" y="4956700"/>
                  <a:pt x="19318851" y="4950552"/>
                  <a:pt x="19318851" y="4919808"/>
                </a:cubicBezTo>
                <a:close/>
                <a:moveTo>
                  <a:pt x="18811699" y="4919808"/>
                </a:moveTo>
                <a:cubicBezTo>
                  <a:pt x="18817623" y="4926335"/>
                  <a:pt x="18829471" y="4939389"/>
                  <a:pt x="18834407" y="4945916"/>
                </a:cubicBezTo>
                <a:cubicBezTo>
                  <a:pt x="18829471" y="4952443"/>
                  <a:pt x="18817623" y="4972024"/>
                  <a:pt x="18811699" y="4985078"/>
                </a:cubicBezTo>
                <a:cubicBezTo>
                  <a:pt x="18811699" y="4958970"/>
                  <a:pt x="18811699" y="4939389"/>
                  <a:pt x="18811699" y="4919808"/>
                </a:cubicBezTo>
                <a:close/>
                <a:moveTo>
                  <a:pt x="10360246" y="4911208"/>
                </a:moveTo>
                <a:cubicBezTo>
                  <a:pt x="10363240" y="4912011"/>
                  <a:pt x="10366234" y="4915222"/>
                  <a:pt x="10369227" y="4918433"/>
                </a:cubicBezTo>
                <a:cubicBezTo>
                  <a:pt x="10363240" y="4918433"/>
                  <a:pt x="10357252" y="4924854"/>
                  <a:pt x="10357252" y="4937698"/>
                </a:cubicBezTo>
                <a:cubicBezTo>
                  <a:pt x="10357252" y="4924854"/>
                  <a:pt x="10351265" y="4918433"/>
                  <a:pt x="10351265" y="4918433"/>
                </a:cubicBezTo>
                <a:cubicBezTo>
                  <a:pt x="10354259" y="4912011"/>
                  <a:pt x="10357252" y="4910406"/>
                  <a:pt x="10360246" y="4911208"/>
                </a:cubicBezTo>
                <a:close/>
                <a:moveTo>
                  <a:pt x="8774828" y="4907455"/>
                </a:moveTo>
                <a:cubicBezTo>
                  <a:pt x="8768380" y="4920351"/>
                  <a:pt x="8763006" y="4933247"/>
                  <a:pt x="8755483" y="4952590"/>
                </a:cubicBezTo>
                <a:cubicBezTo>
                  <a:pt x="8768380" y="4952590"/>
                  <a:pt x="8781276" y="4952590"/>
                  <a:pt x="8794173" y="4952590"/>
                </a:cubicBezTo>
                <a:cubicBezTo>
                  <a:pt x="8787725" y="4933247"/>
                  <a:pt x="8781276" y="4920351"/>
                  <a:pt x="8774828" y="4907455"/>
                </a:cubicBezTo>
                <a:close/>
                <a:moveTo>
                  <a:pt x="10303105" y="4893974"/>
                </a:moveTo>
                <a:cubicBezTo>
                  <a:pt x="10310996" y="4895284"/>
                  <a:pt x="10316662" y="4901736"/>
                  <a:pt x="10318280" y="4916251"/>
                </a:cubicBezTo>
                <a:cubicBezTo>
                  <a:pt x="10331229" y="4987216"/>
                  <a:pt x="10195265" y="5000119"/>
                  <a:pt x="10170446" y="5011947"/>
                </a:cubicBezTo>
                <a:cubicBezTo>
                  <a:pt x="10099227" y="5037752"/>
                  <a:pt x="10028007" y="5063558"/>
                  <a:pt x="9957867" y="5089363"/>
                </a:cubicBezTo>
                <a:cubicBezTo>
                  <a:pt x="9977290" y="5063558"/>
                  <a:pt x="9996714" y="5044203"/>
                  <a:pt x="10015058" y="5044203"/>
                </a:cubicBezTo>
                <a:cubicBezTo>
                  <a:pt x="10086278" y="5011947"/>
                  <a:pt x="10151022" y="4980765"/>
                  <a:pt x="10221163" y="4942057"/>
                </a:cubicBezTo>
                <a:cubicBezTo>
                  <a:pt x="10235730" y="4932380"/>
                  <a:pt x="10279433" y="4890043"/>
                  <a:pt x="10303105" y="4893974"/>
                </a:cubicBezTo>
                <a:close/>
                <a:moveTo>
                  <a:pt x="18749055" y="4888505"/>
                </a:moveTo>
                <a:cubicBezTo>
                  <a:pt x="18749055" y="4928186"/>
                  <a:pt x="18730611" y="4921572"/>
                  <a:pt x="18712163" y="4921572"/>
                </a:cubicBezTo>
                <a:cubicBezTo>
                  <a:pt x="18712163" y="4881891"/>
                  <a:pt x="18736759" y="4888505"/>
                  <a:pt x="18749055" y="4888505"/>
                </a:cubicBezTo>
                <a:close/>
                <a:moveTo>
                  <a:pt x="18673219" y="4888505"/>
                </a:moveTo>
                <a:cubicBezTo>
                  <a:pt x="18673219" y="4928186"/>
                  <a:pt x="18654771" y="4921572"/>
                  <a:pt x="18636327" y="4921572"/>
                </a:cubicBezTo>
                <a:cubicBezTo>
                  <a:pt x="18636327" y="4881891"/>
                  <a:pt x="18660919" y="4888505"/>
                  <a:pt x="18673219" y="4888505"/>
                </a:cubicBezTo>
                <a:close/>
                <a:moveTo>
                  <a:pt x="10319911" y="4867669"/>
                </a:moveTo>
                <a:cubicBezTo>
                  <a:pt x="10326473" y="4879967"/>
                  <a:pt x="10326473" y="4892264"/>
                  <a:pt x="10319911" y="4904561"/>
                </a:cubicBezTo>
                <a:cubicBezTo>
                  <a:pt x="10319911" y="4898413"/>
                  <a:pt x="10319911" y="4892264"/>
                  <a:pt x="10313348" y="4886115"/>
                </a:cubicBezTo>
                <a:cubicBezTo>
                  <a:pt x="10313348" y="4879967"/>
                  <a:pt x="10319911" y="4873818"/>
                  <a:pt x="10319911" y="4867669"/>
                </a:cubicBezTo>
                <a:close/>
                <a:moveTo>
                  <a:pt x="17791655" y="4858192"/>
                </a:moveTo>
                <a:cubicBezTo>
                  <a:pt x="17791655" y="4883879"/>
                  <a:pt x="17785667" y="4890301"/>
                  <a:pt x="17773695" y="4890301"/>
                </a:cubicBezTo>
                <a:cubicBezTo>
                  <a:pt x="17773695" y="4871036"/>
                  <a:pt x="17779683" y="4858192"/>
                  <a:pt x="17791655" y="4858192"/>
                </a:cubicBezTo>
                <a:close/>
                <a:moveTo>
                  <a:pt x="10473929" y="4849945"/>
                </a:moveTo>
                <a:cubicBezTo>
                  <a:pt x="10477341" y="4850798"/>
                  <a:pt x="10480754" y="4854211"/>
                  <a:pt x="10487579" y="4857623"/>
                </a:cubicBezTo>
                <a:cubicBezTo>
                  <a:pt x="10473929" y="4864448"/>
                  <a:pt x="10473929" y="4871273"/>
                  <a:pt x="10460279" y="4857623"/>
                </a:cubicBezTo>
                <a:cubicBezTo>
                  <a:pt x="10467104" y="4850798"/>
                  <a:pt x="10470516" y="4849092"/>
                  <a:pt x="10473929" y="4849945"/>
                </a:cubicBezTo>
                <a:close/>
                <a:moveTo>
                  <a:pt x="10433287" y="4848262"/>
                </a:moveTo>
                <a:cubicBezTo>
                  <a:pt x="10446584" y="4847453"/>
                  <a:pt x="10459224" y="4850692"/>
                  <a:pt x="10468703" y="4866891"/>
                </a:cubicBezTo>
                <a:cubicBezTo>
                  <a:pt x="10443424" y="4886330"/>
                  <a:pt x="10418146" y="4899289"/>
                  <a:pt x="10393921" y="4918728"/>
                </a:cubicBezTo>
                <a:cubicBezTo>
                  <a:pt x="10393921" y="4899289"/>
                  <a:pt x="10393921" y="4873371"/>
                  <a:pt x="10393921" y="4853932"/>
                </a:cubicBezTo>
                <a:cubicBezTo>
                  <a:pt x="10406034" y="4853932"/>
                  <a:pt x="10419989" y="4849072"/>
                  <a:pt x="10433287" y="4848262"/>
                </a:cubicBezTo>
                <a:close/>
                <a:moveTo>
                  <a:pt x="18692207" y="4825013"/>
                </a:moveTo>
                <a:cubicBezTo>
                  <a:pt x="18692207" y="4850698"/>
                  <a:pt x="18686219" y="4857119"/>
                  <a:pt x="18674243" y="4857119"/>
                </a:cubicBezTo>
                <a:cubicBezTo>
                  <a:pt x="18674243" y="4837856"/>
                  <a:pt x="18680231" y="4825013"/>
                  <a:pt x="18692207" y="4825013"/>
                </a:cubicBezTo>
                <a:close/>
                <a:moveTo>
                  <a:pt x="17034299" y="4825013"/>
                </a:moveTo>
                <a:cubicBezTo>
                  <a:pt x="17060787" y="4825013"/>
                  <a:pt x="17087279" y="4825013"/>
                  <a:pt x="17113767" y="4825013"/>
                </a:cubicBezTo>
                <a:cubicBezTo>
                  <a:pt x="17107143" y="4844594"/>
                  <a:pt x="17100523" y="4870702"/>
                  <a:pt x="17093899" y="4890283"/>
                </a:cubicBezTo>
                <a:cubicBezTo>
                  <a:pt x="17074031" y="4883756"/>
                  <a:pt x="17034299" y="4877229"/>
                  <a:pt x="17034299" y="4825013"/>
                </a:cubicBezTo>
                <a:close/>
                <a:moveTo>
                  <a:pt x="18128179" y="4801314"/>
                </a:moveTo>
                <a:cubicBezTo>
                  <a:pt x="18128179" y="4818101"/>
                  <a:pt x="18122191" y="4824026"/>
                  <a:pt x="18110215" y="4824026"/>
                </a:cubicBezTo>
                <a:cubicBezTo>
                  <a:pt x="18110215" y="4806252"/>
                  <a:pt x="18116203" y="4801314"/>
                  <a:pt x="18128179" y="4801314"/>
                </a:cubicBezTo>
                <a:close/>
                <a:moveTo>
                  <a:pt x="10792058" y="4801314"/>
                </a:moveTo>
                <a:cubicBezTo>
                  <a:pt x="10809964" y="4801314"/>
                  <a:pt x="10828923" y="4801314"/>
                  <a:pt x="10847883" y="4813728"/>
                </a:cubicBezTo>
                <a:cubicBezTo>
                  <a:pt x="10835243" y="4820499"/>
                  <a:pt x="10792058" y="4847583"/>
                  <a:pt x="10792058" y="4801314"/>
                </a:cubicBezTo>
                <a:close/>
                <a:moveTo>
                  <a:pt x="16981131" y="4798154"/>
                </a:moveTo>
                <a:cubicBezTo>
                  <a:pt x="16981131" y="4828698"/>
                  <a:pt x="16956535" y="4822378"/>
                  <a:pt x="16944239" y="4822378"/>
                </a:cubicBezTo>
                <a:cubicBezTo>
                  <a:pt x="16944239" y="4791834"/>
                  <a:pt x="16962683" y="4798154"/>
                  <a:pt x="16981131" y="4798154"/>
                </a:cubicBezTo>
                <a:close/>
                <a:moveTo>
                  <a:pt x="10836717" y="4794560"/>
                </a:moveTo>
                <a:lnTo>
                  <a:pt x="10836256" y="4795871"/>
                </a:lnTo>
                <a:cubicBezTo>
                  <a:pt x="10835348" y="4798452"/>
                  <a:pt x="10834717" y="4800247"/>
                  <a:pt x="10834717" y="4800247"/>
                </a:cubicBezTo>
                <a:close/>
                <a:moveTo>
                  <a:pt x="10839455" y="4786775"/>
                </a:moveTo>
                <a:lnTo>
                  <a:pt x="10839453" y="4786781"/>
                </a:lnTo>
                <a:lnTo>
                  <a:pt x="10836717" y="4794560"/>
                </a:lnTo>
                <a:close/>
                <a:moveTo>
                  <a:pt x="10841932" y="4779733"/>
                </a:moveTo>
                <a:lnTo>
                  <a:pt x="10839874" y="4785584"/>
                </a:lnTo>
                <a:lnTo>
                  <a:pt x="10839455" y="4786775"/>
                </a:lnTo>
                <a:close/>
                <a:moveTo>
                  <a:pt x="18546271" y="4779392"/>
                </a:moveTo>
                <a:cubicBezTo>
                  <a:pt x="18578435" y="4779392"/>
                  <a:pt x="18617031" y="4772874"/>
                  <a:pt x="18635255" y="4810892"/>
                </a:cubicBezTo>
                <a:cubicBezTo>
                  <a:pt x="18623463" y="4817410"/>
                  <a:pt x="18604167" y="4823927"/>
                  <a:pt x="18584867" y="4823927"/>
                </a:cubicBezTo>
                <a:cubicBezTo>
                  <a:pt x="18572003" y="4810892"/>
                  <a:pt x="18559139" y="4792426"/>
                  <a:pt x="18546271" y="4779392"/>
                </a:cubicBezTo>
                <a:close/>
                <a:moveTo>
                  <a:pt x="10842295" y="4778701"/>
                </a:moveTo>
                <a:cubicBezTo>
                  <a:pt x="10842926" y="4776906"/>
                  <a:pt x="10842769" y="4777355"/>
                  <a:pt x="10842177" y="4779038"/>
                </a:cubicBezTo>
                <a:lnTo>
                  <a:pt x="10841932" y="4779733"/>
                </a:lnTo>
                <a:close/>
                <a:moveTo>
                  <a:pt x="10137816" y="4777406"/>
                </a:moveTo>
                <a:cubicBezTo>
                  <a:pt x="10141947" y="4777106"/>
                  <a:pt x="10146559" y="4777953"/>
                  <a:pt x="10151170" y="4779645"/>
                </a:cubicBezTo>
                <a:cubicBezTo>
                  <a:pt x="10138873" y="4793187"/>
                  <a:pt x="10132724" y="4805601"/>
                  <a:pt x="10126575" y="4819143"/>
                </a:cubicBezTo>
                <a:cubicBezTo>
                  <a:pt x="10117353" y="4789520"/>
                  <a:pt x="10125423" y="4778305"/>
                  <a:pt x="10137816" y="4777406"/>
                </a:cubicBezTo>
                <a:close/>
                <a:moveTo>
                  <a:pt x="9125313" y="4777143"/>
                </a:moveTo>
                <a:cubicBezTo>
                  <a:pt x="9126954" y="4774583"/>
                  <a:pt x="9130236" y="4776290"/>
                  <a:pt x="9136800" y="4779702"/>
                </a:cubicBezTo>
                <a:cubicBezTo>
                  <a:pt x="9130236" y="4786527"/>
                  <a:pt x="9130236" y="4793352"/>
                  <a:pt x="9123672" y="4800177"/>
                </a:cubicBezTo>
                <a:cubicBezTo>
                  <a:pt x="9123672" y="4786527"/>
                  <a:pt x="9123672" y="4779702"/>
                  <a:pt x="9125313" y="4777143"/>
                </a:cubicBezTo>
                <a:close/>
                <a:moveTo>
                  <a:pt x="10876858" y="4773666"/>
                </a:moveTo>
                <a:cubicBezTo>
                  <a:pt x="10886165" y="4772876"/>
                  <a:pt x="10895472" y="4774456"/>
                  <a:pt x="10904780" y="4780775"/>
                </a:cubicBezTo>
                <a:cubicBezTo>
                  <a:pt x="10886165" y="4805000"/>
                  <a:pt x="10861346" y="4805000"/>
                  <a:pt x="10848936" y="4780775"/>
                </a:cubicBezTo>
                <a:cubicBezTo>
                  <a:pt x="10858244" y="4777615"/>
                  <a:pt x="10867551" y="4774456"/>
                  <a:pt x="10876858" y="4773666"/>
                </a:cubicBezTo>
                <a:close/>
                <a:moveTo>
                  <a:pt x="10603896" y="4772874"/>
                </a:moveTo>
                <a:cubicBezTo>
                  <a:pt x="10611443" y="4792172"/>
                  <a:pt x="10616834" y="4803965"/>
                  <a:pt x="10623303" y="4823262"/>
                </a:cubicBezTo>
                <a:cubicBezTo>
                  <a:pt x="10603896" y="4823262"/>
                  <a:pt x="10585568" y="4823262"/>
                  <a:pt x="10566161" y="4823262"/>
                </a:cubicBezTo>
                <a:cubicBezTo>
                  <a:pt x="10566161" y="4881155"/>
                  <a:pt x="10611443" y="4861857"/>
                  <a:pt x="10629772" y="4861857"/>
                </a:cubicBezTo>
                <a:cubicBezTo>
                  <a:pt x="10649179" y="4855425"/>
                  <a:pt x="10668585" y="4842560"/>
                  <a:pt x="10687992" y="4855425"/>
                </a:cubicBezTo>
                <a:cubicBezTo>
                  <a:pt x="10700930" y="4861857"/>
                  <a:pt x="10694461" y="4887587"/>
                  <a:pt x="10681523" y="4894020"/>
                </a:cubicBezTo>
                <a:cubicBezTo>
                  <a:pt x="10629772" y="4913317"/>
                  <a:pt x="10579099" y="4939047"/>
                  <a:pt x="10528426" y="4945480"/>
                </a:cubicBezTo>
                <a:cubicBezTo>
                  <a:pt x="10502550" y="4951912"/>
                  <a:pt x="10533817" y="4894020"/>
                  <a:pt x="10540285" y="4881155"/>
                </a:cubicBezTo>
                <a:cubicBezTo>
                  <a:pt x="10527348" y="4874722"/>
                  <a:pt x="10450799" y="4861857"/>
                  <a:pt x="10483144" y="4816830"/>
                </a:cubicBezTo>
                <a:cubicBezTo>
                  <a:pt x="10502550" y="4792172"/>
                  <a:pt x="10533817" y="4792172"/>
                  <a:pt x="10553223" y="4785739"/>
                </a:cubicBezTo>
                <a:cubicBezTo>
                  <a:pt x="10572630" y="4779307"/>
                  <a:pt x="10592037" y="4779307"/>
                  <a:pt x="10603896" y="4772874"/>
                </a:cubicBezTo>
                <a:close/>
                <a:moveTo>
                  <a:pt x="18469435" y="4768136"/>
                </a:moveTo>
                <a:cubicBezTo>
                  <a:pt x="18469435" y="4787400"/>
                  <a:pt x="18463447" y="4800242"/>
                  <a:pt x="18451475" y="4800242"/>
                </a:cubicBezTo>
                <a:cubicBezTo>
                  <a:pt x="18451475" y="4780979"/>
                  <a:pt x="18457463" y="4768136"/>
                  <a:pt x="18469435" y="4768136"/>
                </a:cubicBezTo>
                <a:close/>
                <a:moveTo>
                  <a:pt x="18052243" y="4768136"/>
                </a:moveTo>
                <a:cubicBezTo>
                  <a:pt x="18052243" y="4787400"/>
                  <a:pt x="18052243" y="4800242"/>
                  <a:pt x="18039119" y="4800242"/>
                </a:cubicBezTo>
                <a:cubicBezTo>
                  <a:pt x="18039119" y="4780979"/>
                  <a:pt x="18039119" y="4768136"/>
                  <a:pt x="18052243" y="4768136"/>
                </a:cubicBezTo>
                <a:close/>
                <a:moveTo>
                  <a:pt x="17791655" y="4768136"/>
                </a:moveTo>
                <a:cubicBezTo>
                  <a:pt x="17791655" y="4787400"/>
                  <a:pt x="17785667" y="4800242"/>
                  <a:pt x="17773695" y="4800242"/>
                </a:cubicBezTo>
                <a:cubicBezTo>
                  <a:pt x="17773695" y="4780979"/>
                  <a:pt x="17779683" y="4768136"/>
                  <a:pt x="17791655" y="4768136"/>
                </a:cubicBezTo>
                <a:close/>
                <a:moveTo>
                  <a:pt x="10635650" y="4768136"/>
                </a:moveTo>
                <a:cubicBezTo>
                  <a:pt x="10647947" y="4768136"/>
                  <a:pt x="10660245" y="4768136"/>
                  <a:pt x="10672542" y="4768136"/>
                </a:cubicBezTo>
                <a:cubicBezTo>
                  <a:pt x="10672542" y="4780979"/>
                  <a:pt x="10672542" y="4787400"/>
                  <a:pt x="10672542" y="4800242"/>
                </a:cubicBezTo>
                <a:cubicBezTo>
                  <a:pt x="10660245" y="4800242"/>
                  <a:pt x="10647947" y="4800242"/>
                  <a:pt x="10635650" y="4800242"/>
                </a:cubicBezTo>
                <a:cubicBezTo>
                  <a:pt x="10635650" y="4787400"/>
                  <a:pt x="10635650" y="4780979"/>
                  <a:pt x="10635650" y="4768136"/>
                </a:cubicBezTo>
                <a:close/>
                <a:moveTo>
                  <a:pt x="10949944" y="4767878"/>
                </a:moveTo>
                <a:cubicBezTo>
                  <a:pt x="10962049" y="4763267"/>
                  <a:pt x="10975884" y="4772490"/>
                  <a:pt x="10975884" y="4795547"/>
                </a:cubicBezTo>
                <a:cubicBezTo>
                  <a:pt x="10963587" y="4789399"/>
                  <a:pt x="10951289" y="4783250"/>
                  <a:pt x="10938992" y="4777101"/>
                </a:cubicBezTo>
                <a:cubicBezTo>
                  <a:pt x="10942066" y="4772490"/>
                  <a:pt x="10945909" y="4769415"/>
                  <a:pt x="10949944" y="4767878"/>
                </a:cubicBezTo>
                <a:close/>
                <a:moveTo>
                  <a:pt x="10185638" y="4763302"/>
                </a:moveTo>
                <a:cubicBezTo>
                  <a:pt x="10189325" y="4764155"/>
                  <a:pt x="10193801" y="4767567"/>
                  <a:pt x="10193801" y="4767567"/>
                </a:cubicBezTo>
                <a:cubicBezTo>
                  <a:pt x="10193801" y="4767567"/>
                  <a:pt x="10188534" y="4774392"/>
                  <a:pt x="10188534" y="4781217"/>
                </a:cubicBezTo>
                <a:cubicBezTo>
                  <a:pt x="10182214" y="4781217"/>
                  <a:pt x="10182214" y="4774392"/>
                  <a:pt x="10182214" y="4774392"/>
                </a:cubicBezTo>
                <a:cubicBezTo>
                  <a:pt x="10179054" y="4764155"/>
                  <a:pt x="10181951" y="4762448"/>
                  <a:pt x="10185638" y="4763302"/>
                </a:cubicBezTo>
                <a:close/>
                <a:moveTo>
                  <a:pt x="10895156" y="4759796"/>
                </a:moveTo>
                <a:lnTo>
                  <a:pt x="10894121" y="4761922"/>
                </a:lnTo>
                <a:cubicBezTo>
                  <a:pt x="10892718" y="4764805"/>
                  <a:pt x="10891595" y="4767110"/>
                  <a:pt x="10891595" y="4767110"/>
                </a:cubicBezTo>
                <a:close/>
                <a:moveTo>
                  <a:pt x="10899173" y="4751546"/>
                </a:moveTo>
                <a:cubicBezTo>
                  <a:pt x="10900015" y="4749817"/>
                  <a:pt x="10899453" y="4750970"/>
                  <a:pt x="10898331" y="4753276"/>
                </a:cubicBezTo>
                <a:lnTo>
                  <a:pt x="10895156" y="4759796"/>
                </a:lnTo>
                <a:close/>
                <a:moveTo>
                  <a:pt x="16830587" y="4734957"/>
                </a:moveTo>
                <a:cubicBezTo>
                  <a:pt x="16830587" y="4753916"/>
                  <a:pt x="16843623" y="4785514"/>
                  <a:pt x="16824071" y="4798153"/>
                </a:cubicBezTo>
                <a:cubicBezTo>
                  <a:pt x="16804519" y="4809739"/>
                  <a:pt x="16779535" y="4798153"/>
                  <a:pt x="16753468" y="4798153"/>
                </a:cubicBezTo>
                <a:cubicBezTo>
                  <a:pt x="16746950" y="4785514"/>
                  <a:pt x="16746950" y="4772875"/>
                  <a:pt x="16740434" y="4760236"/>
                </a:cubicBezTo>
                <a:cubicBezTo>
                  <a:pt x="16773018" y="4747596"/>
                  <a:pt x="16799087" y="4741277"/>
                  <a:pt x="16830587" y="4734957"/>
                </a:cubicBezTo>
                <a:close/>
                <a:moveTo>
                  <a:pt x="10772103" y="4734957"/>
                </a:moveTo>
                <a:cubicBezTo>
                  <a:pt x="10772103" y="4754222"/>
                  <a:pt x="10766116" y="4767066"/>
                  <a:pt x="10754141" y="4767066"/>
                </a:cubicBezTo>
                <a:cubicBezTo>
                  <a:pt x="10754141" y="4747801"/>
                  <a:pt x="10760128" y="4734957"/>
                  <a:pt x="10772103" y="4734957"/>
                </a:cubicBezTo>
                <a:close/>
                <a:moveTo>
                  <a:pt x="17720955" y="4731916"/>
                </a:moveTo>
                <a:cubicBezTo>
                  <a:pt x="17731327" y="4730325"/>
                  <a:pt x="17744095" y="4735100"/>
                  <a:pt x="17753671" y="4735100"/>
                </a:cubicBezTo>
                <a:cubicBezTo>
                  <a:pt x="17753671" y="4786034"/>
                  <a:pt x="17721751" y="4766934"/>
                  <a:pt x="17702599" y="4766934"/>
                </a:cubicBezTo>
                <a:cubicBezTo>
                  <a:pt x="17702599" y="4741466"/>
                  <a:pt x="17710579" y="4733508"/>
                  <a:pt x="17720955" y="4731916"/>
                </a:cubicBezTo>
                <a:close/>
                <a:moveTo>
                  <a:pt x="10073497" y="4706519"/>
                </a:moveTo>
                <a:cubicBezTo>
                  <a:pt x="10086724" y="4706519"/>
                  <a:pt x="10099951" y="4706519"/>
                  <a:pt x="10113178" y="4706519"/>
                </a:cubicBezTo>
                <a:cubicBezTo>
                  <a:pt x="10113178" y="4719345"/>
                  <a:pt x="10113178" y="4732170"/>
                  <a:pt x="10113178" y="4751409"/>
                </a:cubicBezTo>
                <a:cubicBezTo>
                  <a:pt x="10093337" y="4764234"/>
                  <a:pt x="10080110" y="4789885"/>
                  <a:pt x="10066883" y="4814467"/>
                </a:cubicBezTo>
                <a:cubicBezTo>
                  <a:pt x="10066883" y="4777060"/>
                  <a:pt x="10073497" y="4738583"/>
                  <a:pt x="10073497" y="4706519"/>
                </a:cubicBezTo>
                <a:close/>
                <a:moveTo>
                  <a:pt x="11170162" y="4687559"/>
                </a:moveTo>
                <a:cubicBezTo>
                  <a:pt x="11150746" y="4720673"/>
                  <a:pt x="11150746" y="4720673"/>
                  <a:pt x="11014830" y="4767031"/>
                </a:cubicBezTo>
                <a:cubicBezTo>
                  <a:pt x="11079552" y="4687559"/>
                  <a:pt x="11086024" y="4687559"/>
                  <a:pt x="11170162" y="4687559"/>
                </a:cubicBezTo>
                <a:close/>
                <a:moveTo>
                  <a:pt x="18254091" y="4678082"/>
                </a:moveTo>
                <a:cubicBezTo>
                  <a:pt x="18266931" y="4678082"/>
                  <a:pt x="18279775" y="4678082"/>
                  <a:pt x="18279775" y="4710191"/>
                </a:cubicBezTo>
                <a:cubicBezTo>
                  <a:pt x="18273355" y="4697347"/>
                  <a:pt x="18260511" y="4697347"/>
                  <a:pt x="18247671" y="4690926"/>
                </a:cubicBezTo>
                <a:cubicBezTo>
                  <a:pt x="18247671" y="4684504"/>
                  <a:pt x="18254091" y="4678082"/>
                  <a:pt x="18254091" y="4678082"/>
                </a:cubicBezTo>
                <a:close/>
                <a:moveTo>
                  <a:pt x="15943158" y="4678082"/>
                </a:moveTo>
                <a:cubicBezTo>
                  <a:pt x="15943158" y="4697347"/>
                  <a:pt x="15937170" y="4710191"/>
                  <a:pt x="15925194" y="4710191"/>
                </a:cubicBezTo>
                <a:cubicBezTo>
                  <a:pt x="15925194" y="4684504"/>
                  <a:pt x="15931182" y="4678082"/>
                  <a:pt x="15943158" y="4678082"/>
                </a:cubicBezTo>
                <a:close/>
                <a:moveTo>
                  <a:pt x="9137891" y="4678082"/>
                </a:moveTo>
                <a:cubicBezTo>
                  <a:pt x="9149866" y="4678082"/>
                  <a:pt x="9155853" y="4684504"/>
                  <a:pt x="9155853" y="4710191"/>
                </a:cubicBezTo>
                <a:cubicBezTo>
                  <a:pt x="9143878" y="4710191"/>
                  <a:pt x="9137891" y="4697347"/>
                  <a:pt x="9137891" y="4678082"/>
                </a:cubicBezTo>
                <a:close/>
                <a:moveTo>
                  <a:pt x="10144541" y="4678079"/>
                </a:moveTo>
                <a:cubicBezTo>
                  <a:pt x="10144541" y="4678079"/>
                  <a:pt x="10144541" y="4684643"/>
                  <a:pt x="10151105" y="4691207"/>
                </a:cubicBezTo>
                <a:cubicBezTo>
                  <a:pt x="10137977" y="4691207"/>
                  <a:pt x="10137977" y="4691207"/>
                  <a:pt x="10144541" y="4678079"/>
                </a:cubicBezTo>
                <a:close/>
                <a:moveTo>
                  <a:pt x="18415403" y="4675440"/>
                </a:moveTo>
                <a:cubicBezTo>
                  <a:pt x="18426991" y="4673808"/>
                  <a:pt x="18440947" y="4678703"/>
                  <a:pt x="18450423" y="4678703"/>
                </a:cubicBezTo>
                <a:cubicBezTo>
                  <a:pt x="18450423" y="4724392"/>
                  <a:pt x="18413559" y="4711338"/>
                  <a:pt x="18394599" y="4711338"/>
                </a:cubicBezTo>
                <a:cubicBezTo>
                  <a:pt x="18394599" y="4685230"/>
                  <a:pt x="18403815" y="4677071"/>
                  <a:pt x="18415403" y="4675440"/>
                </a:cubicBezTo>
                <a:close/>
                <a:moveTo>
                  <a:pt x="17583079" y="4675216"/>
                </a:moveTo>
                <a:cubicBezTo>
                  <a:pt x="17583079" y="4714897"/>
                  <a:pt x="17558483" y="4708283"/>
                  <a:pt x="17546187" y="4708283"/>
                </a:cubicBezTo>
                <a:cubicBezTo>
                  <a:pt x="17546187" y="4668602"/>
                  <a:pt x="17564635" y="4675216"/>
                  <a:pt x="17583079" y="4675216"/>
                </a:cubicBezTo>
                <a:close/>
                <a:moveTo>
                  <a:pt x="10144937" y="4662858"/>
                </a:moveTo>
                <a:lnTo>
                  <a:pt x="10142715" y="4672307"/>
                </a:lnTo>
                <a:cubicBezTo>
                  <a:pt x="10142715" y="4672307"/>
                  <a:pt x="10143536" y="4668817"/>
                  <a:pt x="10144561" y="4664454"/>
                </a:cubicBezTo>
                <a:close/>
                <a:moveTo>
                  <a:pt x="11203470" y="4659122"/>
                </a:moveTo>
                <a:cubicBezTo>
                  <a:pt x="11210105" y="4665507"/>
                  <a:pt x="11216741" y="4671891"/>
                  <a:pt x="11222271" y="4678275"/>
                </a:cubicBezTo>
                <a:cubicBezTo>
                  <a:pt x="11210105" y="4691044"/>
                  <a:pt x="11196834" y="4697428"/>
                  <a:pt x="11190198" y="4710197"/>
                </a:cubicBezTo>
                <a:cubicBezTo>
                  <a:pt x="11196834" y="4691044"/>
                  <a:pt x="11196834" y="4671891"/>
                  <a:pt x="11203470" y="4659122"/>
                </a:cubicBezTo>
                <a:close/>
                <a:moveTo>
                  <a:pt x="10152195" y="4659122"/>
                </a:moveTo>
                <a:cubicBezTo>
                  <a:pt x="10171154" y="4659122"/>
                  <a:pt x="10190114" y="4659122"/>
                  <a:pt x="10208020" y="4659122"/>
                </a:cubicBezTo>
                <a:cubicBezTo>
                  <a:pt x="10190114" y="4678387"/>
                  <a:pt x="10171154" y="4691231"/>
                  <a:pt x="10152195" y="4659122"/>
                </a:cubicBezTo>
                <a:close/>
                <a:moveTo>
                  <a:pt x="10146747" y="4655152"/>
                </a:moveTo>
                <a:lnTo>
                  <a:pt x="10146484" y="4656274"/>
                </a:lnTo>
                <a:lnTo>
                  <a:pt x="10144937" y="4662858"/>
                </a:lnTo>
                <a:close/>
                <a:moveTo>
                  <a:pt x="10148253" y="4648748"/>
                </a:moveTo>
                <a:lnTo>
                  <a:pt x="10146747" y="4655152"/>
                </a:lnTo>
                <a:lnTo>
                  <a:pt x="10147637" y="4651366"/>
                </a:lnTo>
                <a:cubicBezTo>
                  <a:pt x="10148458" y="4647875"/>
                  <a:pt x="10148868" y="4646130"/>
                  <a:pt x="10148253" y="4648748"/>
                </a:cubicBezTo>
                <a:close/>
                <a:moveTo>
                  <a:pt x="11273693" y="4647442"/>
                </a:moveTo>
                <a:lnTo>
                  <a:pt x="11276244" y="4651947"/>
                </a:lnTo>
                <a:lnTo>
                  <a:pt x="11276013" y="4649220"/>
                </a:lnTo>
                <a:close/>
                <a:moveTo>
                  <a:pt x="18209751" y="4644903"/>
                </a:moveTo>
                <a:cubicBezTo>
                  <a:pt x="18221335" y="4644903"/>
                  <a:pt x="18235031" y="4651052"/>
                  <a:pt x="18246615" y="4657201"/>
                </a:cubicBezTo>
                <a:cubicBezTo>
                  <a:pt x="18235031" y="4681795"/>
                  <a:pt x="18209751" y="4675647"/>
                  <a:pt x="18209751" y="4644903"/>
                </a:cubicBezTo>
                <a:close/>
                <a:moveTo>
                  <a:pt x="17488315" y="4644903"/>
                </a:moveTo>
                <a:cubicBezTo>
                  <a:pt x="17488315" y="4664167"/>
                  <a:pt x="17482327" y="4677009"/>
                  <a:pt x="17470351" y="4677009"/>
                </a:cubicBezTo>
                <a:cubicBezTo>
                  <a:pt x="17470351" y="4657746"/>
                  <a:pt x="17476339" y="4644903"/>
                  <a:pt x="17488315" y="4644903"/>
                </a:cubicBezTo>
                <a:close/>
                <a:moveTo>
                  <a:pt x="9178628" y="4644903"/>
                </a:moveTo>
                <a:cubicBezTo>
                  <a:pt x="9184777" y="4651430"/>
                  <a:pt x="9190926" y="4664484"/>
                  <a:pt x="9203223" y="4677538"/>
                </a:cubicBezTo>
                <a:cubicBezTo>
                  <a:pt x="9190926" y="4690592"/>
                  <a:pt x="9178628" y="4697119"/>
                  <a:pt x="9166331" y="4710173"/>
                </a:cubicBezTo>
                <a:cubicBezTo>
                  <a:pt x="9173504" y="4684065"/>
                  <a:pt x="9173504" y="4664484"/>
                  <a:pt x="9178628" y="4644903"/>
                </a:cubicBezTo>
                <a:close/>
                <a:moveTo>
                  <a:pt x="8530865" y="4644165"/>
                </a:moveTo>
                <a:cubicBezTo>
                  <a:pt x="8530865" y="4663509"/>
                  <a:pt x="8530865" y="4676405"/>
                  <a:pt x="8543762" y="4676405"/>
                </a:cubicBezTo>
                <a:cubicBezTo>
                  <a:pt x="8543762" y="4657061"/>
                  <a:pt x="8543762" y="4644165"/>
                  <a:pt x="8530865" y="4644165"/>
                </a:cubicBezTo>
                <a:close/>
                <a:moveTo>
                  <a:pt x="10433502" y="4642838"/>
                </a:moveTo>
                <a:cubicBezTo>
                  <a:pt x="10433502" y="4674957"/>
                  <a:pt x="10452805" y="4674957"/>
                  <a:pt x="10472107" y="4674957"/>
                </a:cubicBezTo>
                <a:cubicBezTo>
                  <a:pt x="10472107" y="4636415"/>
                  <a:pt x="10446370" y="4642838"/>
                  <a:pt x="10433502" y="4642838"/>
                </a:cubicBezTo>
                <a:close/>
                <a:moveTo>
                  <a:pt x="10395969" y="4642838"/>
                </a:moveTo>
                <a:cubicBezTo>
                  <a:pt x="10395969" y="4662110"/>
                  <a:pt x="10401331" y="4674957"/>
                  <a:pt x="10414199" y="4674957"/>
                </a:cubicBezTo>
                <a:cubicBezTo>
                  <a:pt x="10414199" y="4655686"/>
                  <a:pt x="10408837" y="4642838"/>
                  <a:pt x="10395969" y="4642838"/>
                </a:cubicBezTo>
                <a:close/>
                <a:moveTo>
                  <a:pt x="18906391" y="4640853"/>
                </a:moveTo>
                <a:cubicBezTo>
                  <a:pt x="18932711" y="4641454"/>
                  <a:pt x="18976275" y="4687143"/>
                  <a:pt x="18990799" y="4696762"/>
                </a:cubicBezTo>
                <a:cubicBezTo>
                  <a:pt x="19055339" y="4754475"/>
                  <a:pt x="19118803" y="4786538"/>
                  <a:pt x="19189799" y="4823944"/>
                </a:cubicBezTo>
                <a:cubicBezTo>
                  <a:pt x="19080079" y="4823944"/>
                  <a:pt x="18984343" y="4728825"/>
                  <a:pt x="18887531" y="4658287"/>
                </a:cubicBezTo>
                <a:cubicBezTo>
                  <a:pt x="18890759" y="4645462"/>
                  <a:pt x="18897615" y="4640652"/>
                  <a:pt x="18906391" y="4640853"/>
                </a:cubicBezTo>
                <a:close/>
                <a:moveTo>
                  <a:pt x="17702599" y="4625946"/>
                </a:moveTo>
                <a:cubicBezTo>
                  <a:pt x="17753999" y="4638934"/>
                  <a:pt x="17810751" y="4664909"/>
                  <a:pt x="17868579" y="4645427"/>
                </a:cubicBezTo>
                <a:cubicBezTo>
                  <a:pt x="17900703" y="4697377"/>
                  <a:pt x="17952103" y="4710365"/>
                  <a:pt x="17990655" y="4736340"/>
                </a:cubicBezTo>
                <a:cubicBezTo>
                  <a:pt x="17887851" y="4762315"/>
                  <a:pt x="17786123" y="4710365"/>
                  <a:pt x="17702599" y="4625946"/>
                </a:cubicBezTo>
                <a:close/>
                <a:moveTo>
                  <a:pt x="11276761" y="4625943"/>
                </a:moveTo>
                <a:cubicBezTo>
                  <a:pt x="11282749" y="4632364"/>
                  <a:pt x="11284246" y="4637180"/>
                  <a:pt x="11283497" y="4641996"/>
                </a:cubicBezTo>
                <a:lnTo>
                  <a:pt x="11278012" y="4655068"/>
                </a:lnTo>
                <a:lnTo>
                  <a:pt x="11279185" y="4657139"/>
                </a:lnTo>
                <a:cubicBezTo>
                  <a:pt x="11266341" y="4663753"/>
                  <a:pt x="11259919" y="4670366"/>
                  <a:pt x="11247076" y="4676980"/>
                </a:cubicBezTo>
                <a:cubicBezTo>
                  <a:pt x="11247076" y="4657139"/>
                  <a:pt x="11253498" y="4645566"/>
                  <a:pt x="11260722" y="4642259"/>
                </a:cubicBezTo>
                <a:lnTo>
                  <a:pt x="11271310" y="4643482"/>
                </a:lnTo>
                <a:close/>
                <a:moveTo>
                  <a:pt x="9296740" y="4618208"/>
                </a:moveTo>
                <a:cubicBezTo>
                  <a:pt x="9315955" y="4616605"/>
                  <a:pt x="9335170" y="4623018"/>
                  <a:pt x="9360790" y="4639049"/>
                </a:cubicBezTo>
                <a:cubicBezTo>
                  <a:pt x="9398153" y="4658287"/>
                  <a:pt x="9436583" y="4645462"/>
                  <a:pt x="9468608" y="4645462"/>
                </a:cubicBezTo>
                <a:cubicBezTo>
                  <a:pt x="9423773" y="4748063"/>
                  <a:pt x="9335170" y="4748063"/>
                  <a:pt x="9264714" y="4767300"/>
                </a:cubicBezTo>
                <a:cubicBezTo>
                  <a:pt x="9264714" y="4786538"/>
                  <a:pt x="9264714" y="4811119"/>
                  <a:pt x="9258309" y="4823944"/>
                </a:cubicBezTo>
                <a:cubicBezTo>
                  <a:pt x="9258309" y="4786538"/>
                  <a:pt x="9258309" y="4748063"/>
                  <a:pt x="9258309" y="4709587"/>
                </a:cubicBezTo>
                <a:cubicBezTo>
                  <a:pt x="9277524" y="4716000"/>
                  <a:pt x="9290334" y="4722412"/>
                  <a:pt x="9303145" y="4735237"/>
                </a:cubicBezTo>
                <a:cubicBezTo>
                  <a:pt x="9303145" y="4722412"/>
                  <a:pt x="9315955" y="4658287"/>
                  <a:pt x="9303145" y="4658287"/>
                </a:cubicBezTo>
                <a:cubicBezTo>
                  <a:pt x="9296740" y="4658287"/>
                  <a:pt x="9290334" y="4671112"/>
                  <a:pt x="9277524" y="4671112"/>
                </a:cubicBezTo>
                <a:cubicBezTo>
                  <a:pt x="9258309" y="4664699"/>
                  <a:pt x="9251904" y="4651874"/>
                  <a:pt x="9232689" y="4645462"/>
                </a:cubicBezTo>
                <a:cubicBezTo>
                  <a:pt x="9258309" y="4629430"/>
                  <a:pt x="9277525" y="4619811"/>
                  <a:pt x="9296740" y="4618208"/>
                </a:cubicBezTo>
                <a:close/>
                <a:moveTo>
                  <a:pt x="17431379" y="4613600"/>
                </a:moveTo>
                <a:cubicBezTo>
                  <a:pt x="17431379" y="4653281"/>
                  <a:pt x="17413475" y="4646667"/>
                  <a:pt x="17394519" y="4646667"/>
                </a:cubicBezTo>
                <a:cubicBezTo>
                  <a:pt x="17394519" y="4606986"/>
                  <a:pt x="17418743" y="4613600"/>
                  <a:pt x="17431379" y="4613600"/>
                </a:cubicBezTo>
                <a:close/>
                <a:moveTo>
                  <a:pt x="11298217" y="4611724"/>
                </a:moveTo>
                <a:cubicBezTo>
                  <a:pt x="11298217" y="4637411"/>
                  <a:pt x="11292230" y="4643833"/>
                  <a:pt x="11280255" y="4624568"/>
                </a:cubicBezTo>
                <a:cubicBezTo>
                  <a:pt x="11286242" y="4624568"/>
                  <a:pt x="11292230" y="4618146"/>
                  <a:pt x="11298217" y="4611724"/>
                </a:cubicBezTo>
                <a:close/>
                <a:moveTo>
                  <a:pt x="8777674" y="4578549"/>
                </a:moveTo>
                <a:cubicBezTo>
                  <a:pt x="8789971" y="4585320"/>
                  <a:pt x="8802269" y="4592091"/>
                  <a:pt x="8814566" y="4592091"/>
                </a:cubicBezTo>
                <a:cubicBezTo>
                  <a:pt x="8796120" y="4604505"/>
                  <a:pt x="8777674" y="4624818"/>
                  <a:pt x="8777674" y="4578549"/>
                </a:cubicBezTo>
                <a:close/>
                <a:moveTo>
                  <a:pt x="17673163" y="4578546"/>
                </a:moveTo>
                <a:cubicBezTo>
                  <a:pt x="17673163" y="4603981"/>
                  <a:pt x="17667175" y="4610616"/>
                  <a:pt x="17655199" y="4610616"/>
                </a:cubicBezTo>
                <a:cubicBezTo>
                  <a:pt x="17655199" y="4591817"/>
                  <a:pt x="17661187" y="4578546"/>
                  <a:pt x="17673163" y="4578546"/>
                </a:cubicBezTo>
                <a:close/>
                <a:moveTo>
                  <a:pt x="8738767" y="4578546"/>
                </a:moveTo>
                <a:cubicBezTo>
                  <a:pt x="8736298" y="4587947"/>
                  <a:pt x="8735064" y="4597624"/>
                  <a:pt x="8733706" y="4608269"/>
                </a:cubicBezTo>
                <a:lnTo>
                  <a:pt x="8728037" y="4642987"/>
                </a:lnTo>
                <a:lnTo>
                  <a:pt x="8729183" y="4644335"/>
                </a:lnTo>
                <a:cubicBezTo>
                  <a:pt x="8729183" y="4644335"/>
                  <a:pt x="8722619" y="4651160"/>
                  <a:pt x="8722619" y="4657985"/>
                </a:cubicBezTo>
                <a:cubicBezTo>
                  <a:pt x="8717696" y="4647748"/>
                  <a:pt x="8720158" y="4637510"/>
                  <a:pt x="8724465" y="4638790"/>
                </a:cubicBezTo>
                <a:lnTo>
                  <a:pt x="8727446" y="4642293"/>
                </a:lnTo>
                <a:lnTo>
                  <a:pt x="8722242" y="4625204"/>
                </a:lnTo>
                <a:cubicBezTo>
                  <a:pt x="8719697" y="4604053"/>
                  <a:pt x="8726177" y="4578546"/>
                  <a:pt x="8738767" y="4578546"/>
                </a:cubicBezTo>
                <a:close/>
                <a:moveTo>
                  <a:pt x="18831843" y="4554847"/>
                </a:moveTo>
                <a:cubicBezTo>
                  <a:pt x="18837271" y="4573807"/>
                  <a:pt x="18843791" y="4592766"/>
                  <a:pt x="18837271" y="4610672"/>
                </a:cubicBezTo>
                <a:cubicBezTo>
                  <a:pt x="18825323" y="4610672"/>
                  <a:pt x="18805771" y="4610672"/>
                  <a:pt x="18792739" y="4610672"/>
                </a:cubicBezTo>
                <a:cubicBezTo>
                  <a:pt x="18792739" y="4573807"/>
                  <a:pt x="18818807" y="4567487"/>
                  <a:pt x="18831843" y="4554847"/>
                </a:cubicBezTo>
                <a:close/>
                <a:moveTo>
                  <a:pt x="18886479" y="4550108"/>
                </a:moveTo>
                <a:cubicBezTo>
                  <a:pt x="18886479" y="4594346"/>
                  <a:pt x="18880159" y="4643850"/>
                  <a:pt x="18849615" y="4624891"/>
                </a:cubicBezTo>
                <a:cubicBezTo>
                  <a:pt x="18861199" y="4605932"/>
                  <a:pt x="18861199" y="4550108"/>
                  <a:pt x="18886479" y="4550108"/>
                </a:cubicBezTo>
                <a:close/>
                <a:moveTo>
                  <a:pt x="17242847" y="4550108"/>
                </a:moveTo>
                <a:cubicBezTo>
                  <a:pt x="17261459" y="4556625"/>
                  <a:pt x="17280075" y="4563142"/>
                  <a:pt x="17298687" y="4569659"/>
                </a:cubicBezTo>
                <a:cubicBezTo>
                  <a:pt x="17280075" y="4582693"/>
                  <a:pt x="17242847" y="4601158"/>
                  <a:pt x="17242847" y="4550108"/>
                </a:cubicBezTo>
                <a:close/>
                <a:moveTo>
                  <a:pt x="9398577" y="4550108"/>
                </a:moveTo>
                <a:cubicBezTo>
                  <a:pt x="9410552" y="4550108"/>
                  <a:pt x="9416539" y="4562951"/>
                  <a:pt x="9416539" y="4582214"/>
                </a:cubicBezTo>
                <a:cubicBezTo>
                  <a:pt x="9404564" y="4582214"/>
                  <a:pt x="9398577" y="4575793"/>
                  <a:pt x="9398577" y="4550108"/>
                </a:cubicBezTo>
                <a:close/>
                <a:moveTo>
                  <a:pt x="18211595" y="4547306"/>
                </a:moveTo>
                <a:cubicBezTo>
                  <a:pt x="18223179" y="4545690"/>
                  <a:pt x="18237135" y="4550537"/>
                  <a:pt x="18246615" y="4550537"/>
                </a:cubicBezTo>
                <a:cubicBezTo>
                  <a:pt x="18246615" y="4601164"/>
                  <a:pt x="18209751" y="4582852"/>
                  <a:pt x="18190791" y="4582852"/>
                </a:cubicBezTo>
                <a:cubicBezTo>
                  <a:pt x="18190791" y="4557000"/>
                  <a:pt x="18200007" y="4548921"/>
                  <a:pt x="18211595" y="4547306"/>
                </a:cubicBezTo>
                <a:close/>
                <a:moveTo>
                  <a:pt x="17521595" y="4541769"/>
                </a:moveTo>
                <a:cubicBezTo>
                  <a:pt x="17538979" y="4540965"/>
                  <a:pt x="17558847" y="4547398"/>
                  <a:pt x="17568783" y="4547398"/>
                </a:cubicBezTo>
                <a:cubicBezTo>
                  <a:pt x="17568783" y="4610649"/>
                  <a:pt x="17509179" y="4579559"/>
                  <a:pt x="17489311" y="4579559"/>
                </a:cubicBezTo>
                <a:cubicBezTo>
                  <a:pt x="17489311" y="4550614"/>
                  <a:pt x="17504211" y="4542573"/>
                  <a:pt x="17521595" y="4541769"/>
                </a:cubicBezTo>
                <a:close/>
                <a:moveTo>
                  <a:pt x="10380437" y="4534505"/>
                </a:moveTo>
                <a:cubicBezTo>
                  <a:pt x="10350126" y="4535107"/>
                  <a:pt x="10328410" y="4541129"/>
                  <a:pt x="10299456" y="4579672"/>
                </a:cubicBezTo>
                <a:cubicBezTo>
                  <a:pt x="10338061" y="4560400"/>
                  <a:pt x="10376666" y="4547553"/>
                  <a:pt x="10414199" y="4534705"/>
                </a:cubicBezTo>
                <a:cubicBezTo>
                  <a:pt x="10401599" y="4534705"/>
                  <a:pt x="10390540" y="4534304"/>
                  <a:pt x="10380437" y="4534505"/>
                </a:cubicBezTo>
                <a:close/>
                <a:moveTo>
                  <a:pt x="10828389" y="4522962"/>
                </a:moveTo>
                <a:cubicBezTo>
                  <a:pt x="10828389" y="4555279"/>
                  <a:pt x="10847746" y="4548816"/>
                  <a:pt x="10867104" y="4548816"/>
                </a:cubicBezTo>
                <a:cubicBezTo>
                  <a:pt x="10867104" y="4516499"/>
                  <a:pt x="10841294" y="4522962"/>
                  <a:pt x="10828389" y="4522962"/>
                </a:cubicBezTo>
                <a:close/>
                <a:moveTo>
                  <a:pt x="10433502" y="4521858"/>
                </a:moveTo>
                <a:cubicBezTo>
                  <a:pt x="10433502" y="4541129"/>
                  <a:pt x="10439936" y="4547553"/>
                  <a:pt x="10452805" y="4547553"/>
                </a:cubicBezTo>
                <a:cubicBezTo>
                  <a:pt x="10452805" y="4528282"/>
                  <a:pt x="10446370" y="4521858"/>
                  <a:pt x="10433502" y="4521858"/>
                </a:cubicBezTo>
                <a:close/>
                <a:moveTo>
                  <a:pt x="17469355" y="4521671"/>
                </a:moveTo>
                <a:cubicBezTo>
                  <a:pt x="17469355" y="4542146"/>
                  <a:pt x="17463367" y="4548971"/>
                  <a:pt x="17451391" y="4548971"/>
                </a:cubicBezTo>
                <a:cubicBezTo>
                  <a:pt x="17451391" y="4528496"/>
                  <a:pt x="17457379" y="4521671"/>
                  <a:pt x="17469355" y="4521671"/>
                </a:cubicBezTo>
                <a:close/>
                <a:moveTo>
                  <a:pt x="12132408" y="4521671"/>
                </a:moveTo>
                <a:cubicBezTo>
                  <a:pt x="12132408" y="4542146"/>
                  <a:pt x="12126421" y="4548971"/>
                  <a:pt x="12114446" y="4548971"/>
                </a:cubicBezTo>
                <a:cubicBezTo>
                  <a:pt x="12114446" y="4528496"/>
                  <a:pt x="12120433" y="4521671"/>
                  <a:pt x="12132408" y="4521671"/>
                </a:cubicBezTo>
                <a:close/>
                <a:moveTo>
                  <a:pt x="15988222" y="4521668"/>
                </a:moveTo>
                <a:cubicBezTo>
                  <a:pt x="16000520" y="4521668"/>
                  <a:pt x="16006668" y="4521668"/>
                  <a:pt x="16018966" y="4521668"/>
                </a:cubicBezTo>
                <a:cubicBezTo>
                  <a:pt x="16012816" y="4540283"/>
                  <a:pt x="16012816" y="4558897"/>
                  <a:pt x="16006668" y="4577512"/>
                </a:cubicBezTo>
                <a:cubicBezTo>
                  <a:pt x="16000520" y="4565102"/>
                  <a:pt x="15988222" y="4546488"/>
                  <a:pt x="15982074" y="4534078"/>
                </a:cubicBezTo>
                <a:cubicBezTo>
                  <a:pt x="15982074" y="4527873"/>
                  <a:pt x="15988222" y="4527873"/>
                  <a:pt x="15988222" y="4521668"/>
                </a:cubicBezTo>
                <a:close/>
                <a:moveTo>
                  <a:pt x="11593073" y="4513221"/>
                </a:moveTo>
                <a:cubicBezTo>
                  <a:pt x="11603005" y="4515503"/>
                  <a:pt x="11612329" y="4521853"/>
                  <a:pt x="11620436" y="4534554"/>
                </a:cubicBezTo>
                <a:cubicBezTo>
                  <a:pt x="11542604" y="4553605"/>
                  <a:pt x="11458287" y="4572656"/>
                  <a:pt x="11375050" y="4591707"/>
                </a:cubicBezTo>
                <a:cubicBezTo>
                  <a:pt x="11407480" y="4540904"/>
                  <a:pt x="11458287" y="4547255"/>
                  <a:pt x="11503688" y="4540904"/>
                </a:cubicBezTo>
                <a:cubicBezTo>
                  <a:pt x="11528011" y="4536141"/>
                  <a:pt x="11563278" y="4506374"/>
                  <a:pt x="11593073" y="4513221"/>
                </a:cubicBezTo>
                <a:close/>
                <a:moveTo>
                  <a:pt x="15504608" y="4502711"/>
                </a:moveTo>
                <a:cubicBezTo>
                  <a:pt x="15510596" y="4509132"/>
                  <a:pt x="15510596" y="4515554"/>
                  <a:pt x="15516584" y="4521975"/>
                </a:cubicBezTo>
                <a:cubicBezTo>
                  <a:pt x="15510596" y="4528396"/>
                  <a:pt x="15504608" y="4534817"/>
                  <a:pt x="15498622" y="4521975"/>
                </a:cubicBezTo>
                <a:cubicBezTo>
                  <a:pt x="15498622" y="4515554"/>
                  <a:pt x="15504608" y="4509132"/>
                  <a:pt x="15504608" y="4502711"/>
                </a:cubicBezTo>
                <a:close/>
                <a:moveTo>
                  <a:pt x="15969496" y="4502238"/>
                </a:moveTo>
                <a:cubicBezTo>
                  <a:pt x="15971136" y="4499679"/>
                  <a:pt x="15974418" y="4501385"/>
                  <a:pt x="15980982" y="4504797"/>
                </a:cubicBezTo>
                <a:cubicBezTo>
                  <a:pt x="15974418" y="4511622"/>
                  <a:pt x="15974418" y="4511622"/>
                  <a:pt x="15967854" y="4525272"/>
                </a:cubicBezTo>
                <a:cubicBezTo>
                  <a:pt x="15967854" y="4511622"/>
                  <a:pt x="15967854" y="4504797"/>
                  <a:pt x="15969496" y="4502238"/>
                </a:cubicBezTo>
                <a:close/>
                <a:moveTo>
                  <a:pt x="18128483" y="4497969"/>
                </a:moveTo>
                <a:cubicBezTo>
                  <a:pt x="18140895" y="4504354"/>
                  <a:pt x="18140895" y="4536275"/>
                  <a:pt x="18147099" y="4549044"/>
                </a:cubicBezTo>
                <a:cubicBezTo>
                  <a:pt x="18128483" y="4549044"/>
                  <a:pt x="18109871" y="4549044"/>
                  <a:pt x="18091255" y="4549044"/>
                </a:cubicBezTo>
                <a:cubicBezTo>
                  <a:pt x="18091255" y="4523507"/>
                  <a:pt x="18116075" y="4497969"/>
                  <a:pt x="18128483" y="4497969"/>
                </a:cubicBezTo>
                <a:close/>
                <a:moveTo>
                  <a:pt x="10605081" y="4496163"/>
                </a:moveTo>
                <a:cubicBezTo>
                  <a:pt x="10593285" y="4496163"/>
                  <a:pt x="10586851" y="4502587"/>
                  <a:pt x="10580417" y="4509010"/>
                </a:cubicBezTo>
                <a:cubicBezTo>
                  <a:pt x="10554680" y="4521858"/>
                  <a:pt x="10530015" y="4534705"/>
                  <a:pt x="10510713" y="4547553"/>
                </a:cubicBezTo>
                <a:cubicBezTo>
                  <a:pt x="10510713" y="4573248"/>
                  <a:pt x="10510713" y="4592519"/>
                  <a:pt x="10510713" y="4610720"/>
                </a:cubicBezTo>
                <a:cubicBezTo>
                  <a:pt x="10535377" y="4604296"/>
                  <a:pt x="10554680" y="4617143"/>
                  <a:pt x="10573983" y="4586095"/>
                </a:cubicBezTo>
                <a:cubicBezTo>
                  <a:pt x="10586851" y="4560400"/>
                  <a:pt x="10605081" y="4547553"/>
                  <a:pt x="10624384" y="4547553"/>
                </a:cubicBezTo>
                <a:cubicBezTo>
                  <a:pt x="10617950" y="4528282"/>
                  <a:pt x="10612588" y="4509010"/>
                  <a:pt x="10605081" y="4496163"/>
                </a:cubicBezTo>
                <a:close/>
                <a:moveTo>
                  <a:pt x="11329787" y="4494038"/>
                </a:moveTo>
                <a:cubicBezTo>
                  <a:pt x="11338533" y="4495148"/>
                  <a:pt x="11346978" y="4498375"/>
                  <a:pt x="11355020" y="4504829"/>
                </a:cubicBezTo>
                <a:cubicBezTo>
                  <a:pt x="11245645" y="4550007"/>
                  <a:pt x="11143776" y="4613472"/>
                  <a:pt x="11027968" y="4639289"/>
                </a:cubicBezTo>
                <a:cubicBezTo>
                  <a:pt x="10990437" y="4652197"/>
                  <a:pt x="10951834" y="4645743"/>
                  <a:pt x="10945400" y="4729646"/>
                </a:cubicBezTo>
                <a:cubicBezTo>
                  <a:pt x="10938966" y="4781279"/>
                  <a:pt x="10900364" y="4755462"/>
                  <a:pt x="10913231" y="4723192"/>
                </a:cubicBezTo>
                <a:cubicBezTo>
                  <a:pt x="10874628" y="4723192"/>
                  <a:pt x="10836025" y="4723192"/>
                  <a:pt x="10792061" y="4723192"/>
                </a:cubicBezTo>
                <a:cubicBezTo>
                  <a:pt x="10810290" y="4703830"/>
                  <a:pt x="10836025" y="4703830"/>
                  <a:pt x="10848893" y="4678013"/>
                </a:cubicBezTo>
                <a:cubicBezTo>
                  <a:pt x="10861761" y="4665105"/>
                  <a:pt x="10861761" y="4652197"/>
                  <a:pt x="10861761" y="4632835"/>
                </a:cubicBezTo>
                <a:cubicBezTo>
                  <a:pt x="10868194" y="4600564"/>
                  <a:pt x="10893930" y="4613472"/>
                  <a:pt x="10913231" y="4613472"/>
                </a:cubicBezTo>
                <a:cubicBezTo>
                  <a:pt x="10951834" y="4607018"/>
                  <a:pt x="10990437" y="4588732"/>
                  <a:pt x="11027968" y="4582278"/>
                </a:cubicBezTo>
                <a:cubicBezTo>
                  <a:pt x="11040835" y="4575824"/>
                  <a:pt x="11060137" y="4569369"/>
                  <a:pt x="11079438" y="4569369"/>
                </a:cubicBezTo>
                <a:cubicBezTo>
                  <a:pt x="11098739" y="4569369"/>
                  <a:pt x="11085872" y="4562915"/>
                  <a:pt x="11105173" y="4550007"/>
                </a:cubicBezTo>
                <a:cubicBezTo>
                  <a:pt x="11150210" y="4537099"/>
                  <a:pt x="11201680" y="4524191"/>
                  <a:pt x="11245645" y="4511283"/>
                </a:cubicBezTo>
                <a:cubicBezTo>
                  <a:pt x="11274597" y="4506442"/>
                  <a:pt x="11303550" y="4490710"/>
                  <a:pt x="11329787" y="4494038"/>
                </a:cubicBezTo>
                <a:close/>
                <a:moveTo>
                  <a:pt x="10886462" y="4490646"/>
                </a:moveTo>
                <a:cubicBezTo>
                  <a:pt x="10886462" y="4510036"/>
                  <a:pt x="10892915" y="4522962"/>
                  <a:pt x="10905820" y="4522962"/>
                </a:cubicBezTo>
                <a:cubicBezTo>
                  <a:pt x="10905820" y="4497109"/>
                  <a:pt x="10899367" y="4490646"/>
                  <a:pt x="10886462" y="4490646"/>
                </a:cubicBezTo>
                <a:close/>
                <a:moveTo>
                  <a:pt x="19298799" y="4488492"/>
                </a:moveTo>
                <a:cubicBezTo>
                  <a:pt x="19298799" y="4507757"/>
                  <a:pt x="19298799" y="4520601"/>
                  <a:pt x="19285671" y="4520601"/>
                </a:cubicBezTo>
                <a:cubicBezTo>
                  <a:pt x="19285671" y="4501336"/>
                  <a:pt x="19285671" y="4488492"/>
                  <a:pt x="19298799" y="4488492"/>
                </a:cubicBezTo>
                <a:close/>
                <a:moveTo>
                  <a:pt x="18045543" y="4488492"/>
                </a:moveTo>
                <a:cubicBezTo>
                  <a:pt x="18058387" y="4488492"/>
                  <a:pt x="18071227" y="4494914"/>
                  <a:pt x="18071227" y="4520601"/>
                </a:cubicBezTo>
                <a:cubicBezTo>
                  <a:pt x="18058387" y="4514179"/>
                  <a:pt x="18045543" y="4507757"/>
                  <a:pt x="18039123" y="4501336"/>
                </a:cubicBezTo>
                <a:cubicBezTo>
                  <a:pt x="18039123" y="4494914"/>
                  <a:pt x="18039123" y="4494914"/>
                  <a:pt x="18045543" y="4488492"/>
                </a:cubicBezTo>
                <a:close/>
                <a:moveTo>
                  <a:pt x="16786775" y="4488492"/>
                </a:moveTo>
                <a:cubicBezTo>
                  <a:pt x="16786775" y="4507757"/>
                  <a:pt x="16780455" y="4520601"/>
                  <a:pt x="16768870" y="4520601"/>
                </a:cubicBezTo>
                <a:cubicBezTo>
                  <a:pt x="16768870" y="4494914"/>
                  <a:pt x="16775190" y="4488492"/>
                  <a:pt x="16786775" y="4488492"/>
                </a:cubicBezTo>
                <a:close/>
                <a:moveTo>
                  <a:pt x="15824664" y="4488492"/>
                </a:moveTo>
                <a:cubicBezTo>
                  <a:pt x="15824664" y="4507757"/>
                  <a:pt x="15818676" y="4520601"/>
                  <a:pt x="15806702" y="4520601"/>
                </a:cubicBezTo>
                <a:cubicBezTo>
                  <a:pt x="15806702" y="4494914"/>
                  <a:pt x="15812690" y="4488492"/>
                  <a:pt x="15824664" y="4488492"/>
                </a:cubicBezTo>
                <a:close/>
                <a:moveTo>
                  <a:pt x="15203758" y="4488492"/>
                </a:moveTo>
                <a:cubicBezTo>
                  <a:pt x="15203758" y="4507757"/>
                  <a:pt x="15197770" y="4520601"/>
                  <a:pt x="15185796" y="4520601"/>
                </a:cubicBezTo>
                <a:cubicBezTo>
                  <a:pt x="15185796" y="4494914"/>
                  <a:pt x="15191784" y="4488492"/>
                  <a:pt x="15203758" y="4488492"/>
                </a:cubicBezTo>
                <a:close/>
                <a:moveTo>
                  <a:pt x="21021827" y="4488489"/>
                </a:moveTo>
                <a:cubicBezTo>
                  <a:pt x="21034123" y="4500899"/>
                  <a:pt x="21040271" y="4519514"/>
                  <a:pt x="21052571" y="4531923"/>
                </a:cubicBezTo>
                <a:cubicBezTo>
                  <a:pt x="21040271" y="4544333"/>
                  <a:pt x="21027975" y="4544333"/>
                  <a:pt x="21015679" y="4544333"/>
                </a:cubicBezTo>
                <a:cubicBezTo>
                  <a:pt x="21015679" y="4525718"/>
                  <a:pt x="21021827" y="4507104"/>
                  <a:pt x="21021827" y="4488489"/>
                </a:cubicBezTo>
                <a:close/>
                <a:moveTo>
                  <a:pt x="11356548" y="4476785"/>
                </a:moveTo>
                <a:lnTo>
                  <a:pt x="11351348" y="4487464"/>
                </a:lnTo>
                <a:cubicBezTo>
                  <a:pt x="11351348" y="4487464"/>
                  <a:pt x="11352471" y="4485158"/>
                  <a:pt x="11353874" y="4482276"/>
                </a:cubicBezTo>
                <a:close/>
                <a:moveTo>
                  <a:pt x="11358926" y="4471900"/>
                </a:moveTo>
                <a:lnTo>
                  <a:pt x="11356548" y="4476785"/>
                </a:lnTo>
                <a:lnTo>
                  <a:pt x="11358084" y="4473630"/>
                </a:lnTo>
                <a:cubicBezTo>
                  <a:pt x="11359206" y="4471324"/>
                  <a:pt x="11359768" y="4470171"/>
                  <a:pt x="11358926" y="4471900"/>
                </a:cubicBezTo>
                <a:close/>
                <a:moveTo>
                  <a:pt x="8903997" y="4461474"/>
                </a:moveTo>
                <a:cubicBezTo>
                  <a:pt x="8888883" y="4456638"/>
                  <a:pt x="8868329" y="4480818"/>
                  <a:pt x="8858657" y="4490490"/>
                </a:cubicBezTo>
                <a:cubicBezTo>
                  <a:pt x="8832863" y="4516281"/>
                  <a:pt x="8794173" y="4529177"/>
                  <a:pt x="8755483" y="4542073"/>
                </a:cubicBezTo>
                <a:cubicBezTo>
                  <a:pt x="8717867" y="4561417"/>
                  <a:pt x="8679177" y="4574313"/>
                  <a:pt x="8640487" y="4593656"/>
                </a:cubicBezTo>
                <a:cubicBezTo>
                  <a:pt x="8653384" y="4605477"/>
                  <a:pt x="8717867" y="4618373"/>
                  <a:pt x="8711419" y="4657061"/>
                </a:cubicBezTo>
                <a:cubicBezTo>
                  <a:pt x="8711419" y="4682852"/>
                  <a:pt x="8679177" y="4676405"/>
                  <a:pt x="8679177" y="4708644"/>
                </a:cubicBezTo>
                <a:cubicBezTo>
                  <a:pt x="8749035" y="4650613"/>
                  <a:pt x="8826415" y="4605477"/>
                  <a:pt x="8903795" y="4580760"/>
                </a:cubicBezTo>
                <a:cubicBezTo>
                  <a:pt x="8910244" y="4548521"/>
                  <a:pt x="8923140" y="4509833"/>
                  <a:pt x="8916692" y="4477594"/>
                </a:cubicBezTo>
                <a:cubicBezTo>
                  <a:pt x="8913468" y="4467922"/>
                  <a:pt x="8909035" y="4463086"/>
                  <a:pt x="8903997" y="4461474"/>
                </a:cubicBezTo>
                <a:close/>
                <a:moveTo>
                  <a:pt x="9096172" y="4458250"/>
                </a:moveTo>
                <a:cubicBezTo>
                  <a:pt x="9096172" y="4477594"/>
                  <a:pt x="9096172" y="4490490"/>
                  <a:pt x="9109068" y="4490490"/>
                </a:cubicBezTo>
                <a:cubicBezTo>
                  <a:pt x="9109068" y="4471146"/>
                  <a:pt x="9109068" y="4458250"/>
                  <a:pt x="9096172" y="4458250"/>
                </a:cubicBezTo>
                <a:close/>
                <a:moveTo>
                  <a:pt x="9018791" y="4458250"/>
                </a:moveTo>
                <a:cubicBezTo>
                  <a:pt x="9018791" y="4477594"/>
                  <a:pt x="9025240" y="4490490"/>
                  <a:pt x="9038136" y="4490490"/>
                </a:cubicBezTo>
                <a:cubicBezTo>
                  <a:pt x="9038136" y="4464698"/>
                  <a:pt x="9031688" y="4458250"/>
                  <a:pt x="9018791" y="4458250"/>
                </a:cubicBezTo>
                <a:close/>
                <a:moveTo>
                  <a:pt x="15336444" y="4456721"/>
                </a:moveTo>
                <a:cubicBezTo>
                  <a:pt x="15336444" y="4487464"/>
                  <a:pt x="15311848" y="4487464"/>
                  <a:pt x="15299550" y="4487464"/>
                </a:cubicBezTo>
                <a:cubicBezTo>
                  <a:pt x="15299550" y="4450572"/>
                  <a:pt x="15317998" y="4456721"/>
                  <a:pt x="15336444" y="4456721"/>
                </a:cubicBezTo>
                <a:close/>
                <a:moveTo>
                  <a:pt x="10955021" y="4455098"/>
                </a:moveTo>
                <a:cubicBezTo>
                  <a:pt x="10942922" y="4453482"/>
                  <a:pt x="10928404" y="4458330"/>
                  <a:pt x="10918725" y="4458330"/>
                </a:cubicBezTo>
                <a:cubicBezTo>
                  <a:pt x="10918725" y="4510036"/>
                  <a:pt x="10957441" y="4490646"/>
                  <a:pt x="10976799" y="4490646"/>
                </a:cubicBezTo>
                <a:cubicBezTo>
                  <a:pt x="10976799" y="4464793"/>
                  <a:pt x="10967120" y="4456714"/>
                  <a:pt x="10955021" y="4455098"/>
                </a:cubicBezTo>
                <a:close/>
                <a:moveTo>
                  <a:pt x="17957795" y="4453298"/>
                </a:moveTo>
                <a:cubicBezTo>
                  <a:pt x="17984547" y="4452426"/>
                  <a:pt x="18009195" y="4462897"/>
                  <a:pt x="18038055" y="4476858"/>
                </a:cubicBezTo>
                <a:cubicBezTo>
                  <a:pt x="17999575" y="4501677"/>
                  <a:pt x="17962167" y="4464448"/>
                  <a:pt x="17930107" y="4458243"/>
                </a:cubicBezTo>
                <a:cubicBezTo>
                  <a:pt x="17939723" y="4455140"/>
                  <a:pt x="17948875" y="4453589"/>
                  <a:pt x="17957795" y="4453298"/>
                </a:cubicBezTo>
                <a:close/>
                <a:moveTo>
                  <a:pt x="11464578" y="4452268"/>
                </a:moveTo>
                <a:cubicBezTo>
                  <a:pt x="11481694" y="4450672"/>
                  <a:pt x="11500389" y="4460248"/>
                  <a:pt x="11506709" y="4479401"/>
                </a:cubicBezTo>
                <a:cubicBezTo>
                  <a:pt x="11481430" y="4479401"/>
                  <a:pt x="11456152" y="4485786"/>
                  <a:pt x="11431927" y="4492170"/>
                </a:cubicBezTo>
                <a:cubicBezTo>
                  <a:pt x="11431927" y="4466633"/>
                  <a:pt x="11447463" y="4453864"/>
                  <a:pt x="11464578" y="4452268"/>
                </a:cubicBezTo>
                <a:close/>
                <a:moveTo>
                  <a:pt x="9374754" y="4449044"/>
                </a:moveTo>
                <a:cubicBezTo>
                  <a:pt x="9377872" y="4449044"/>
                  <a:pt x="9380866" y="4452254"/>
                  <a:pt x="9383360" y="4458676"/>
                </a:cubicBezTo>
                <a:lnTo>
                  <a:pt x="9378423" y="4477742"/>
                </a:lnTo>
                <a:lnTo>
                  <a:pt x="9378619" y="4478014"/>
                </a:lnTo>
                <a:cubicBezTo>
                  <a:pt x="9371634" y="4478014"/>
                  <a:pt x="9365646" y="4478014"/>
                  <a:pt x="9360657" y="4478014"/>
                </a:cubicBezTo>
                <a:cubicBezTo>
                  <a:pt x="9360657" y="4472027"/>
                  <a:pt x="9365646" y="4466040"/>
                  <a:pt x="9365646" y="4460052"/>
                </a:cubicBezTo>
                <a:lnTo>
                  <a:pt x="9375695" y="4473966"/>
                </a:lnTo>
                <a:lnTo>
                  <a:pt x="9365398" y="4458676"/>
                </a:lnTo>
                <a:cubicBezTo>
                  <a:pt x="9368392" y="4452254"/>
                  <a:pt x="9371635" y="4449044"/>
                  <a:pt x="9374754" y="4449044"/>
                </a:cubicBezTo>
                <a:close/>
                <a:moveTo>
                  <a:pt x="17366079" y="4445836"/>
                </a:moveTo>
                <a:cubicBezTo>
                  <a:pt x="17392619" y="4465704"/>
                  <a:pt x="17431331" y="4472326"/>
                  <a:pt x="17431331" y="4525306"/>
                </a:cubicBezTo>
                <a:cubicBezTo>
                  <a:pt x="17412527" y="4525306"/>
                  <a:pt x="17392619" y="4525306"/>
                  <a:pt x="17372711" y="4525306"/>
                </a:cubicBezTo>
                <a:cubicBezTo>
                  <a:pt x="17372711" y="4498816"/>
                  <a:pt x="17366079" y="4472326"/>
                  <a:pt x="17366079" y="4445836"/>
                </a:cubicBezTo>
                <a:close/>
                <a:moveTo>
                  <a:pt x="18455575" y="4433297"/>
                </a:moveTo>
                <a:cubicBezTo>
                  <a:pt x="18463263" y="4434903"/>
                  <a:pt x="18469411" y="4442929"/>
                  <a:pt x="18469411" y="4458982"/>
                </a:cubicBezTo>
                <a:cubicBezTo>
                  <a:pt x="18457111" y="4452561"/>
                  <a:pt x="18444815" y="4446140"/>
                  <a:pt x="18432519" y="4446140"/>
                </a:cubicBezTo>
                <a:cubicBezTo>
                  <a:pt x="18438667" y="4436508"/>
                  <a:pt x="18447891" y="4431692"/>
                  <a:pt x="18455575" y="4433297"/>
                </a:cubicBezTo>
                <a:close/>
                <a:moveTo>
                  <a:pt x="11540338" y="4431807"/>
                </a:moveTo>
                <a:cubicBezTo>
                  <a:pt x="11552747" y="4430211"/>
                  <a:pt x="11563606" y="4434999"/>
                  <a:pt x="11563606" y="4457345"/>
                </a:cubicBezTo>
                <a:cubicBezTo>
                  <a:pt x="11549645" y="4457345"/>
                  <a:pt x="11532194" y="4460936"/>
                  <a:pt x="11519105" y="4454652"/>
                </a:cubicBezTo>
                <a:lnTo>
                  <a:pt x="11512377" y="4448676"/>
                </a:lnTo>
                <a:lnTo>
                  <a:pt x="11513251" y="4449846"/>
                </a:lnTo>
                <a:cubicBezTo>
                  <a:pt x="11514747" y="4452254"/>
                  <a:pt x="11516244" y="4455465"/>
                  <a:pt x="11516244" y="4458676"/>
                </a:cubicBezTo>
                <a:cubicBezTo>
                  <a:pt x="11510257" y="4465097"/>
                  <a:pt x="11510257" y="4471518"/>
                  <a:pt x="11510257" y="4477939"/>
                </a:cubicBezTo>
                <a:cubicBezTo>
                  <a:pt x="11507263" y="4468308"/>
                  <a:pt x="11504269" y="4463492"/>
                  <a:pt x="11503521" y="4459478"/>
                </a:cubicBezTo>
                <a:lnTo>
                  <a:pt x="11509928" y="4446500"/>
                </a:lnTo>
                <a:lnTo>
                  <a:pt x="11507762" y="4444576"/>
                </a:lnTo>
                <a:cubicBezTo>
                  <a:pt x="11513967" y="4441384"/>
                  <a:pt x="11527928" y="4433403"/>
                  <a:pt x="11540338" y="4431807"/>
                </a:cubicBezTo>
                <a:close/>
                <a:moveTo>
                  <a:pt x="10716226" y="4426876"/>
                </a:moveTo>
                <a:cubicBezTo>
                  <a:pt x="10729069" y="4439930"/>
                  <a:pt x="10735491" y="4452984"/>
                  <a:pt x="10748335" y="4459511"/>
                </a:cubicBezTo>
                <a:cubicBezTo>
                  <a:pt x="10735491" y="4466038"/>
                  <a:pt x="10722648" y="4479092"/>
                  <a:pt x="10716226" y="4492146"/>
                </a:cubicBezTo>
                <a:cubicBezTo>
                  <a:pt x="10716226" y="4472565"/>
                  <a:pt x="10716226" y="4452984"/>
                  <a:pt x="10716226" y="4426876"/>
                </a:cubicBezTo>
                <a:close/>
                <a:moveTo>
                  <a:pt x="10014741" y="4426876"/>
                </a:moveTo>
                <a:cubicBezTo>
                  <a:pt x="10026716" y="4426876"/>
                  <a:pt x="10032703" y="4433297"/>
                  <a:pt x="10032703" y="4458982"/>
                </a:cubicBezTo>
                <a:cubicBezTo>
                  <a:pt x="10020728" y="4458982"/>
                  <a:pt x="10014741" y="4452561"/>
                  <a:pt x="10014741" y="4426876"/>
                </a:cubicBezTo>
                <a:close/>
                <a:moveTo>
                  <a:pt x="15539128" y="4421748"/>
                </a:moveTo>
                <a:cubicBezTo>
                  <a:pt x="15545894" y="4422574"/>
                  <a:pt x="15552694" y="4424228"/>
                  <a:pt x="15559156" y="4425881"/>
                </a:cubicBezTo>
                <a:cubicBezTo>
                  <a:pt x="15533304" y="4432495"/>
                  <a:pt x="15514994" y="4445722"/>
                  <a:pt x="15489142" y="4458949"/>
                </a:cubicBezTo>
                <a:cubicBezTo>
                  <a:pt x="15498834" y="4424228"/>
                  <a:pt x="15518830" y="4419268"/>
                  <a:pt x="15539128" y="4421748"/>
                </a:cubicBezTo>
                <a:close/>
                <a:moveTo>
                  <a:pt x="9661633" y="4419118"/>
                </a:moveTo>
                <a:cubicBezTo>
                  <a:pt x="9681023" y="4419118"/>
                  <a:pt x="9700413" y="4412654"/>
                  <a:pt x="9706876" y="4444971"/>
                </a:cubicBezTo>
                <a:cubicBezTo>
                  <a:pt x="9706876" y="4464361"/>
                  <a:pt x="9713339" y="4490214"/>
                  <a:pt x="9732729" y="4483750"/>
                </a:cubicBezTo>
                <a:cubicBezTo>
                  <a:pt x="9765046" y="4470824"/>
                  <a:pt x="9777972" y="4464361"/>
                  <a:pt x="9790899" y="4522530"/>
                </a:cubicBezTo>
                <a:cubicBezTo>
                  <a:pt x="9732729" y="4548383"/>
                  <a:pt x="9668096" y="4580700"/>
                  <a:pt x="9609927" y="4611939"/>
                </a:cubicBezTo>
                <a:cubicBezTo>
                  <a:pt x="9577610" y="4637792"/>
                  <a:pt x="9526981" y="4695962"/>
                  <a:pt x="9507591" y="4611939"/>
                </a:cubicBezTo>
                <a:cubicBezTo>
                  <a:pt x="9520518" y="4611939"/>
                  <a:pt x="9533444" y="4611939"/>
                  <a:pt x="9546371" y="4611939"/>
                </a:cubicBezTo>
                <a:cubicBezTo>
                  <a:pt x="9546371" y="4554847"/>
                  <a:pt x="9526981" y="4477287"/>
                  <a:pt x="9577610" y="4464361"/>
                </a:cubicBezTo>
                <a:cubicBezTo>
                  <a:pt x="9603463" y="4457897"/>
                  <a:pt x="9655170" y="4412654"/>
                  <a:pt x="9674559" y="4477287"/>
                </a:cubicBezTo>
                <a:lnTo>
                  <a:pt x="9674697" y="4476977"/>
                </a:lnTo>
                <a:lnTo>
                  <a:pt x="9673982" y="4456268"/>
                </a:lnTo>
                <a:cubicBezTo>
                  <a:pt x="9675105" y="4454261"/>
                  <a:pt x="9676789" y="4453258"/>
                  <a:pt x="9678940" y="4453559"/>
                </a:cubicBezTo>
                <a:lnTo>
                  <a:pt x="9686569" y="4458586"/>
                </a:lnTo>
                <a:lnTo>
                  <a:pt x="9687486" y="4457897"/>
                </a:lnTo>
                <a:cubicBezTo>
                  <a:pt x="9674559" y="4444971"/>
                  <a:pt x="9668096" y="4432044"/>
                  <a:pt x="9661633" y="4419118"/>
                </a:cubicBezTo>
                <a:close/>
                <a:moveTo>
                  <a:pt x="383018" y="4418305"/>
                </a:moveTo>
                <a:cubicBezTo>
                  <a:pt x="405162" y="4418305"/>
                  <a:pt x="429773" y="4426508"/>
                  <a:pt x="439616" y="4426508"/>
                </a:cubicBezTo>
                <a:cubicBezTo>
                  <a:pt x="439616" y="4492136"/>
                  <a:pt x="360865" y="4459322"/>
                  <a:pt x="341175" y="4459322"/>
                </a:cubicBezTo>
                <a:cubicBezTo>
                  <a:pt x="341175" y="4426508"/>
                  <a:pt x="360865" y="4418305"/>
                  <a:pt x="383018" y="4418305"/>
                </a:cubicBezTo>
                <a:close/>
                <a:moveTo>
                  <a:pt x="17280143" y="4416376"/>
                </a:moveTo>
                <a:cubicBezTo>
                  <a:pt x="17300527" y="4417996"/>
                  <a:pt x="17321723" y="4426095"/>
                  <a:pt x="17341291" y="4426095"/>
                </a:cubicBezTo>
                <a:cubicBezTo>
                  <a:pt x="17334767" y="4445534"/>
                  <a:pt x="17328247" y="4464973"/>
                  <a:pt x="17321723" y="4477932"/>
                </a:cubicBezTo>
                <a:cubicBezTo>
                  <a:pt x="17308679" y="4477932"/>
                  <a:pt x="17302155" y="4471453"/>
                  <a:pt x="17289111" y="4471453"/>
                </a:cubicBezTo>
                <a:cubicBezTo>
                  <a:pt x="17269543" y="4458493"/>
                  <a:pt x="17243455" y="4452014"/>
                  <a:pt x="17223887" y="4445534"/>
                </a:cubicBezTo>
                <a:cubicBezTo>
                  <a:pt x="17240195" y="4419616"/>
                  <a:pt x="17259759" y="4414756"/>
                  <a:pt x="17280143" y="4416376"/>
                </a:cubicBezTo>
                <a:close/>
                <a:moveTo>
                  <a:pt x="11931121" y="4412654"/>
                </a:moveTo>
                <a:cubicBezTo>
                  <a:pt x="11937580" y="4419177"/>
                  <a:pt x="11950498" y="4432222"/>
                  <a:pt x="11956957" y="4445267"/>
                </a:cubicBezTo>
                <a:cubicBezTo>
                  <a:pt x="11892365" y="4458312"/>
                  <a:pt x="11828850" y="4471358"/>
                  <a:pt x="11764257" y="4490926"/>
                </a:cubicBezTo>
                <a:cubicBezTo>
                  <a:pt x="11731961" y="4497448"/>
                  <a:pt x="11706125" y="4497448"/>
                  <a:pt x="11680288" y="4510493"/>
                </a:cubicBezTo>
                <a:cubicBezTo>
                  <a:pt x="11665754" y="4515385"/>
                  <a:pt x="11648194" y="4523946"/>
                  <a:pt x="11632146" y="4516914"/>
                </a:cubicBezTo>
                <a:lnTo>
                  <a:pt x="11619328" y="4506123"/>
                </a:lnTo>
                <a:lnTo>
                  <a:pt x="11624279" y="4523463"/>
                </a:lnTo>
                <a:cubicBezTo>
                  <a:pt x="11622831" y="4528843"/>
                  <a:pt x="11618354" y="4530380"/>
                  <a:pt x="11612034" y="4521157"/>
                </a:cubicBezTo>
                <a:lnTo>
                  <a:pt x="11617665" y="4504723"/>
                </a:lnTo>
                <a:lnTo>
                  <a:pt x="11616772" y="4503971"/>
                </a:lnTo>
                <a:lnTo>
                  <a:pt x="11618067" y="4503548"/>
                </a:lnTo>
                <a:lnTo>
                  <a:pt x="11618354" y="4502711"/>
                </a:lnTo>
                <a:lnTo>
                  <a:pt x="11618548" y="4503391"/>
                </a:lnTo>
                <a:lnTo>
                  <a:pt x="11796554" y="4445267"/>
                </a:lnTo>
                <a:cubicBezTo>
                  <a:pt x="11828850" y="4438745"/>
                  <a:pt x="11853610" y="4432222"/>
                  <a:pt x="11885906" y="4425699"/>
                </a:cubicBezTo>
                <a:cubicBezTo>
                  <a:pt x="11898824" y="4419177"/>
                  <a:pt x="11918202" y="4412654"/>
                  <a:pt x="11931121" y="4412654"/>
                </a:cubicBezTo>
                <a:close/>
                <a:moveTo>
                  <a:pt x="10624384" y="4412654"/>
                </a:moveTo>
                <a:cubicBezTo>
                  <a:pt x="10612588" y="4419078"/>
                  <a:pt x="10605081" y="4431925"/>
                  <a:pt x="10605081" y="4444773"/>
                </a:cubicBezTo>
                <a:cubicBezTo>
                  <a:pt x="10624384" y="4449591"/>
                  <a:pt x="10643687" y="4447182"/>
                  <a:pt x="10660275" y="4459226"/>
                </a:cubicBezTo>
                <a:lnTo>
                  <a:pt x="10673742" y="4474493"/>
                </a:lnTo>
                <a:lnTo>
                  <a:pt x="10668826" y="4458676"/>
                </a:lnTo>
                <a:cubicBezTo>
                  <a:pt x="10674813" y="4445833"/>
                  <a:pt x="10680801" y="4445833"/>
                  <a:pt x="10686788" y="4458676"/>
                </a:cubicBezTo>
                <a:lnTo>
                  <a:pt x="10675627" y="4476630"/>
                </a:lnTo>
                <a:lnTo>
                  <a:pt x="10675858" y="4476892"/>
                </a:lnTo>
                <a:lnTo>
                  <a:pt x="10675464" y="4476892"/>
                </a:lnTo>
                <a:lnTo>
                  <a:pt x="10674813" y="4477939"/>
                </a:lnTo>
                <a:lnTo>
                  <a:pt x="10674487" y="4476892"/>
                </a:lnTo>
                <a:lnTo>
                  <a:pt x="10659772" y="4476892"/>
                </a:lnTo>
                <a:cubicBezTo>
                  <a:pt x="10653338" y="4478497"/>
                  <a:pt x="10646904" y="4483315"/>
                  <a:pt x="10643687" y="4496163"/>
                </a:cubicBezTo>
                <a:cubicBezTo>
                  <a:pt x="10630818" y="4521858"/>
                  <a:pt x="10637253" y="4553977"/>
                  <a:pt x="10637253" y="4579672"/>
                </a:cubicBezTo>
                <a:cubicBezTo>
                  <a:pt x="10675858" y="4573248"/>
                  <a:pt x="10714463" y="4573248"/>
                  <a:pt x="10753069" y="4592519"/>
                </a:cubicBezTo>
                <a:cubicBezTo>
                  <a:pt x="10650121" y="4655686"/>
                  <a:pt x="10548246" y="4726347"/>
                  <a:pt x="10439936" y="4758466"/>
                </a:cubicBezTo>
                <a:cubicBezTo>
                  <a:pt x="10414199" y="4771313"/>
                  <a:pt x="10383101" y="4771313"/>
                  <a:pt x="10363798" y="4784161"/>
                </a:cubicBezTo>
                <a:cubicBezTo>
                  <a:pt x="10338061" y="4797008"/>
                  <a:pt x="10318758" y="4821632"/>
                  <a:pt x="10293021" y="4834480"/>
                </a:cubicBezTo>
                <a:cubicBezTo>
                  <a:pt x="10241548" y="4860175"/>
                  <a:pt x="10184712" y="4853751"/>
                  <a:pt x="10133238" y="4866599"/>
                </a:cubicBezTo>
                <a:cubicBezTo>
                  <a:pt x="10165409" y="4840904"/>
                  <a:pt x="10204015" y="4815209"/>
                  <a:pt x="10241548" y="4784161"/>
                </a:cubicBezTo>
                <a:cubicBezTo>
                  <a:pt x="10267284" y="4758466"/>
                  <a:pt x="10254416" y="4707076"/>
                  <a:pt x="10254416" y="4674957"/>
                </a:cubicBezTo>
                <a:cubicBezTo>
                  <a:pt x="10260850" y="4681381"/>
                  <a:pt x="10267284" y="4694228"/>
                  <a:pt x="10273719" y="4707076"/>
                </a:cubicBezTo>
                <a:cubicBezTo>
                  <a:pt x="10273719" y="4668533"/>
                  <a:pt x="10286587" y="4623567"/>
                  <a:pt x="10267284" y="4597872"/>
                </a:cubicBezTo>
                <a:cubicBezTo>
                  <a:pt x="10247982" y="4566824"/>
                  <a:pt x="10215811" y="4573248"/>
                  <a:pt x="10191146" y="4560400"/>
                </a:cubicBezTo>
                <a:cubicBezTo>
                  <a:pt x="10267284" y="4457620"/>
                  <a:pt x="10376666" y="4470468"/>
                  <a:pt x="10472107" y="4457620"/>
                </a:cubicBezTo>
                <a:cubicBezTo>
                  <a:pt x="10472107" y="4476892"/>
                  <a:pt x="10472107" y="4502587"/>
                  <a:pt x="10472107" y="4521858"/>
                </a:cubicBezTo>
                <a:cubicBezTo>
                  <a:pt x="10523581" y="4489739"/>
                  <a:pt x="10567548" y="4425502"/>
                  <a:pt x="10624384" y="4412654"/>
                </a:cubicBezTo>
                <a:close/>
                <a:moveTo>
                  <a:pt x="20902203" y="4396919"/>
                </a:moveTo>
                <a:cubicBezTo>
                  <a:pt x="20922199" y="4392184"/>
                  <a:pt x="20943527" y="4416013"/>
                  <a:pt x="20957747" y="4425789"/>
                </a:cubicBezTo>
                <a:cubicBezTo>
                  <a:pt x="20951427" y="4445340"/>
                  <a:pt x="20945107" y="4464892"/>
                  <a:pt x="20945107" y="4477926"/>
                </a:cubicBezTo>
                <a:cubicBezTo>
                  <a:pt x="20926147" y="4458374"/>
                  <a:pt x="20901923" y="4432306"/>
                  <a:pt x="20882963" y="4412754"/>
                </a:cubicBezTo>
                <a:cubicBezTo>
                  <a:pt x="20889019" y="4403250"/>
                  <a:pt x="20895539" y="4398498"/>
                  <a:pt x="20902203" y="4396919"/>
                </a:cubicBezTo>
                <a:close/>
                <a:moveTo>
                  <a:pt x="17149399" y="4395190"/>
                </a:moveTo>
                <a:cubicBezTo>
                  <a:pt x="17155507" y="4395622"/>
                  <a:pt x="17161323" y="4396383"/>
                  <a:pt x="17165975" y="4396383"/>
                </a:cubicBezTo>
                <a:cubicBezTo>
                  <a:pt x="17165975" y="4449469"/>
                  <a:pt x="17128747" y="4429562"/>
                  <a:pt x="17110131" y="4429562"/>
                </a:cubicBezTo>
                <a:cubicBezTo>
                  <a:pt x="17110131" y="4395553"/>
                  <a:pt x="17131075" y="4393894"/>
                  <a:pt x="17149399" y="4395190"/>
                </a:cubicBezTo>
                <a:close/>
                <a:moveTo>
                  <a:pt x="11655876" y="4395190"/>
                </a:moveTo>
                <a:cubicBezTo>
                  <a:pt x="11661998" y="4395622"/>
                  <a:pt x="11667857" y="4396383"/>
                  <a:pt x="11672597" y="4396383"/>
                </a:cubicBezTo>
                <a:cubicBezTo>
                  <a:pt x="11672597" y="4449469"/>
                  <a:pt x="11635731" y="4429562"/>
                  <a:pt x="11616772" y="4429562"/>
                </a:cubicBezTo>
                <a:cubicBezTo>
                  <a:pt x="11616772" y="4395553"/>
                  <a:pt x="11637509" y="4393894"/>
                  <a:pt x="11655876" y="4395190"/>
                </a:cubicBezTo>
                <a:close/>
                <a:moveTo>
                  <a:pt x="19189879" y="4393697"/>
                </a:moveTo>
                <a:cubicBezTo>
                  <a:pt x="19189879" y="4412962"/>
                  <a:pt x="19183891" y="4425806"/>
                  <a:pt x="19171919" y="4425806"/>
                </a:cubicBezTo>
                <a:cubicBezTo>
                  <a:pt x="19171919" y="4406541"/>
                  <a:pt x="19177903" y="4393697"/>
                  <a:pt x="19189879" y="4393697"/>
                </a:cubicBezTo>
                <a:close/>
                <a:moveTo>
                  <a:pt x="17848535" y="4393697"/>
                </a:moveTo>
                <a:cubicBezTo>
                  <a:pt x="17848535" y="4419384"/>
                  <a:pt x="17842547" y="4425806"/>
                  <a:pt x="17830571" y="4425806"/>
                </a:cubicBezTo>
                <a:cubicBezTo>
                  <a:pt x="17830571" y="4406541"/>
                  <a:pt x="17836559" y="4393697"/>
                  <a:pt x="17848535" y="4393697"/>
                </a:cubicBezTo>
                <a:close/>
                <a:moveTo>
                  <a:pt x="17185967" y="4393697"/>
                </a:moveTo>
                <a:cubicBezTo>
                  <a:pt x="17197551" y="4400082"/>
                  <a:pt x="17210191" y="4406466"/>
                  <a:pt x="17222831" y="4412850"/>
                </a:cubicBezTo>
                <a:cubicBezTo>
                  <a:pt x="17216511" y="4425619"/>
                  <a:pt x="17204927" y="4432003"/>
                  <a:pt x="17197551" y="4444772"/>
                </a:cubicBezTo>
                <a:cubicBezTo>
                  <a:pt x="17191235" y="4432003"/>
                  <a:pt x="17191235" y="4412850"/>
                  <a:pt x="17185967" y="4393697"/>
                </a:cubicBezTo>
                <a:close/>
                <a:moveTo>
                  <a:pt x="10828980" y="4393697"/>
                </a:moveTo>
                <a:cubicBezTo>
                  <a:pt x="10828980" y="4419384"/>
                  <a:pt x="10822993" y="4425806"/>
                  <a:pt x="10811018" y="4425806"/>
                </a:cubicBezTo>
                <a:cubicBezTo>
                  <a:pt x="10811018" y="4406541"/>
                  <a:pt x="10818003" y="4393697"/>
                  <a:pt x="10828980" y="4393697"/>
                </a:cubicBezTo>
                <a:close/>
                <a:moveTo>
                  <a:pt x="10450799" y="4393697"/>
                </a:moveTo>
                <a:cubicBezTo>
                  <a:pt x="10462774" y="4393697"/>
                  <a:pt x="10468761" y="4406541"/>
                  <a:pt x="10468761" y="4425806"/>
                </a:cubicBezTo>
                <a:cubicBezTo>
                  <a:pt x="10456786" y="4425806"/>
                  <a:pt x="10450799" y="4412962"/>
                  <a:pt x="10450799" y="4393697"/>
                </a:cubicBezTo>
                <a:close/>
                <a:moveTo>
                  <a:pt x="16602978" y="4393694"/>
                </a:moveTo>
                <a:cubicBezTo>
                  <a:pt x="16627798" y="4406820"/>
                  <a:pt x="16646414" y="4446197"/>
                  <a:pt x="16658822" y="4492136"/>
                </a:cubicBezTo>
                <a:cubicBezTo>
                  <a:pt x="16615388" y="4492136"/>
                  <a:pt x="16615388" y="4452760"/>
                  <a:pt x="16602978" y="4393694"/>
                </a:cubicBezTo>
                <a:close/>
                <a:moveTo>
                  <a:pt x="9189528" y="4387259"/>
                </a:moveTo>
                <a:cubicBezTo>
                  <a:pt x="9192522" y="4387259"/>
                  <a:pt x="9195516" y="4390300"/>
                  <a:pt x="9198509" y="4396383"/>
                </a:cubicBezTo>
                <a:cubicBezTo>
                  <a:pt x="9192522" y="4416290"/>
                  <a:pt x="9186534" y="4416290"/>
                  <a:pt x="9180547" y="4396383"/>
                </a:cubicBezTo>
                <a:cubicBezTo>
                  <a:pt x="9183541" y="4390300"/>
                  <a:pt x="9186535" y="4387259"/>
                  <a:pt x="9189528" y="4387259"/>
                </a:cubicBezTo>
                <a:close/>
                <a:moveTo>
                  <a:pt x="17062407" y="4365915"/>
                </a:moveTo>
                <a:cubicBezTo>
                  <a:pt x="17072327" y="4368153"/>
                  <a:pt x="17080591" y="4377369"/>
                  <a:pt x="17080591" y="4392641"/>
                </a:cubicBezTo>
                <a:cubicBezTo>
                  <a:pt x="17060751" y="4392641"/>
                  <a:pt x="17047527" y="4387375"/>
                  <a:pt x="17034299" y="4381055"/>
                </a:cubicBezTo>
                <a:cubicBezTo>
                  <a:pt x="17040911" y="4368416"/>
                  <a:pt x="17052487" y="4363677"/>
                  <a:pt x="17062407" y="4365915"/>
                </a:cubicBezTo>
                <a:close/>
                <a:moveTo>
                  <a:pt x="17638075" y="4362945"/>
                </a:moveTo>
                <a:cubicBezTo>
                  <a:pt x="17643763" y="4363480"/>
                  <a:pt x="17649347" y="4364310"/>
                  <a:pt x="17654135" y="4364310"/>
                </a:cubicBezTo>
                <a:cubicBezTo>
                  <a:pt x="17654135" y="4416290"/>
                  <a:pt x="17622215" y="4396383"/>
                  <a:pt x="17603063" y="4396383"/>
                </a:cubicBezTo>
                <a:cubicBezTo>
                  <a:pt x="17603063" y="4362374"/>
                  <a:pt x="17621019" y="4361338"/>
                  <a:pt x="17638075" y="4362945"/>
                </a:cubicBezTo>
                <a:close/>
                <a:moveTo>
                  <a:pt x="17754895" y="4361613"/>
                </a:moveTo>
                <a:cubicBezTo>
                  <a:pt x="17767027" y="4366165"/>
                  <a:pt x="17779899" y="4382570"/>
                  <a:pt x="17786879" y="4392642"/>
                </a:cubicBezTo>
                <a:cubicBezTo>
                  <a:pt x="17768263" y="4392642"/>
                  <a:pt x="17749651" y="4387375"/>
                  <a:pt x="17731035" y="4381056"/>
                </a:cubicBezTo>
                <a:cubicBezTo>
                  <a:pt x="17734135" y="4369996"/>
                  <a:pt x="17738403" y="4364071"/>
                  <a:pt x="17743251" y="4361685"/>
                </a:cubicBezTo>
                <a:cubicBezTo>
                  <a:pt x="17746887" y="4359895"/>
                  <a:pt x="17750851" y="4360096"/>
                  <a:pt x="17754895" y="4361613"/>
                </a:cubicBezTo>
                <a:close/>
                <a:moveTo>
                  <a:pt x="20033551" y="4360518"/>
                </a:moveTo>
                <a:cubicBezTo>
                  <a:pt x="20033551" y="4380424"/>
                  <a:pt x="20027563" y="4392588"/>
                  <a:pt x="20015587" y="4392588"/>
                </a:cubicBezTo>
                <a:cubicBezTo>
                  <a:pt x="20015587" y="4373789"/>
                  <a:pt x="20021575" y="4360518"/>
                  <a:pt x="20033551" y="4360518"/>
                </a:cubicBezTo>
                <a:close/>
                <a:moveTo>
                  <a:pt x="12070792" y="4360518"/>
                </a:moveTo>
                <a:cubicBezTo>
                  <a:pt x="12070792" y="4387059"/>
                  <a:pt x="12064805" y="4392588"/>
                  <a:pt x="12052830" y="4392588"/>
                </a:cubicBezTo>
                <a:cubicBezTo>
                  <a:pt x="12052830" y="4373789"/>
                  <a:pt x="12058817" y="4360518"/>
                  <a:pt x="12070792" y="4360518"/>
                </a:cubicBezTo>
                <a:close/>
                <a:moveTo>
                  <a:pt x="11506764" y="4360518"/>
                </a:moveTo>
                <a:cubicBezTo>
                  <a:pt x="11506764" y="4387059"/>
                  <a:pt x="11500777" y="4392588"/>
                  <a:pt x="11488802" y="4392588"/>
                </a:cubicBezTo>
                <a:cubicBezTo>
                  <a:pt x="11488802" y="4373789"/>
                  <a:pt x="11494789" y="4360518"/>
                  <a:pt x="11506764" y="4360518"/>
                </a:cubicBezTo>
                <a:close/>
                <a:moveTo>
                  <a:pt x="10710459" y="4360518"/>
                </a:moveTo>
                <a:cubicBezTo>
                  <a:pt x="10710459" y="4397382"/>
                  <a:pt x="10692013" y="4391062"/>
                  <a:pt x="10673567" y="4391062"/>
                </a:cubicBezTo>
                <a:cubicBezTo>
                  <a:pt x="10673567" y="4360518"/>
                  <a:pt x="10698162" y="4360518"/>
                  <a:pt x="10710459" y="4360518"/>
                </a:cubicBezTo>
                <a:close/>
                <a:moveTo>
                  <a:pt x="16412890" y="4356657"/>
                </a:moveTo>
                <a:cubicBezTo>
                  <a:pt x="16415884" y="4357459"/>
                  <a:pt x="16418878" y="4360670"/>
                  <a:pt x="16421872" y="4363881"/>
                </a:cubicBezTo>
                <a:cubicBezTo>
                  <a:pt x="16415884" y="4370302"/>
                  <a:pt x="16415884" y="4376723"/>
                  <a:pt x="16409896" y="4383144"/>
                </a:cubicBezTo>
                <a:lnTo>
                  <a:pt x="16408446" y="4378480"/>
                </a:lnTo>
                <a:lnTo>
                  <a:pt x="16399170" y="4378480"/>
                </a:lnTo>
                <a:lnTo>
                  <a:pt x="16404182" y="4364759"/>
                </a:lnTo>
                <a:lnTo>
                  <a:pt x="16403910" y="4363881"/>
                </a:lnTo>
                <a:lnTo>
                  <a:pt x="16404750" y="4363205"/>
                </a:lnTo>
                <a:lnTo>
                  <a:pt x="16405732" y="4360518"/>
                </a:lnTo>
                <a:lnTo>
                  <a:pt x="16406268" y="4361984"/>
                </a:lnTo>
                <a:close/>
                <a:moveTo>
                  <a:pt x="11772498" y="4341558"/>
                </a:moveTo>
                <a:cubicBezTo>
                  <a:pt x="11784908" y="4348075"/>
                  <a:pt x="11784908" y="4380660"/>
                  <a:pt x="11791113" y="4392608"/>
                </a:cubicBezTo>
                <a:cubicBezTo>
                  <a:pt x="11772498" y="4392608"/>
                  <a:pt x="11753884" y="4392608"/>
                  <a:pt x="11735269" y="4392608"/>
                </a:cubicBezTo>
                <a:cubicBezTo>
                  <a:pt x="11735269" y="4367626"/>
                  <a:pt x="11753884" y="4341558"/>
                  <a:pt x="11772498" y="4341558"/>
                </a:cubicBezTo>
                <a:close/>
                <a:moveTo>
                  <a:pt x="17531327" y="4338502"/>
                </a:moveTo>
                <a:cubicBezTo>
                  <a:pt x="17539011" y="4340108"/>
                  <a:pt x="17545163" y="4348134"/>
                  <a:pt x="17545163" y="4364187"/>
                </a:cubicBezTo>
                <a:cubicBezTo>
                  <a:pt x="17532863" y="4364187"/>
                  <a:pt x="17520567" y="4357766"/>
                  <a:pt x="17508271" y="4351345"/>
                </a:cubicBezTo>
                <a:cubicBezTo>
                  <a:pt x="17514419" y="4341713"/>
                  <a:pt x="17523643" y="4336897"/>
                  <a:pt x="17531327" y="4338502"/>
                </a:cubicBezTo>
                <a:close/>
                <a:moveTo>
                  <a:pt x="12468874" y="4338230"/>
                </a:moveTo>
                <a:cubicBezTo>
                  <a:pt x="12468874" y="4368973"/>
                  <a:pt x="12444649" y="4362825"/>
                  <a:pt x="12432010" y="4362825"/>
                </a:cubicBezTo>
                <a:cubicBezTo>
                  <a:pt x="12432010" y="4332081"/>
                  <a:pt x="12449915" y="4338230"/>
                  <a:pt x="12468874" y="4338230"/>
                </a:cubicBezTo>
                <a:close/>
                <a:moveTo>
                  <a:pt x="20837211" y="4336820"/>
                </a:moveTo>
                <a:cubicBezTo>
                  <a:pt x="20856363" y="4349459"/>
                  <a:pt x="20869131" y="4368418"/>
                  <a:pt x="20881899" y="4381057"/>
                </a:cubicBezTo>
                <a:cubicBezTo>
                  <a:pt x="20869131" y="4411602"/>
                  <a:pt x="20843595" y="4362099"/>
                  <a:pt x="20830827" y="4349459"/>
                </a:cubicBezTo>
                <a:cubicBezTo>
                  <a:pt x="20830827" y="4343140"/>
                  <a:pt x="20837211" y="4343140"/>
                  <a:pt x="20837211" y="4336820"/>
                </a:cubicBezTo>
                <a:close/>
                <a:moveTo>
                  <a:pt x="19686627" y="4336820"/>
                </a:moveTo>
                <a:cubicBezTo>
                  <a:pt x="19698923" y="4336820"/>
                  <a:pt x="19711223" y="4336820"/>
                  <a:pt x="19711223" y="4364120"/>
                </a:cubicBezTo>
                <a:cubicBezTo>
                  <a:pt x="19698923" y="4364120"/>
                  <a:pt x="19686627" y="4357295"/>
                  <a:pt x="19674331" y="4350470"/>
                </a:cubicBezTo>
                <a:cubicBezTo>
                  <a:pt x="19680479" y="4350470"/>
                  <a:pt x="19680479" y="4343645"/>
                  <a:pt x="19686627" y="4336820"/>
                </a:cubicBezTo>
                <a:close/>
                <a:moveTo>
                  <a:pt x="9975299" y="4336814"/>
                </a:moveTo>
                <a:cubicBezTo>
                  <a:pt x="9975299" y="4356158"/>
                  <a:pt x="9987121" y="4362606"/>
                  <a:pt x="10000017" y="4362606"/>
                </a:cubicBezTo>
                <a:cubicBezTo>
                  <a:pt x="10000017" y="4343262"/>
                  <a:pt x="9987121" y="4336814"/>
                  <a:pt x="9975299" y="4336814"/>
                </a:cubicBezTo>
                <a:close/>
                <a:moveTo>
                  <a:pt x="12145384" y="4332868"/>
                </a:moveTo>
                <a:cubicBezTo>
                  <a:pt x="12158629" y="4333658"/>
                  <a:pt x="12170219" y="4339978"/>
                  <a:pt x="12170219" y="4362097"/>
                </a:cubicBezTo>
                <a:cubicBezTo>
                  <a:pt x="12143728" y="4362097"/>
                  <a:pt x="12130483" y="4355778"/>
                  <a:pt x="12130483" y="4398962"/>
                </a:cubicBezTo>
                <a:cubicBezTo>
                  <a:pt x="12123860" y="4430561"/>
                  <a:pt x="12110615" y="4424241"/>
                  <a:pt x="12090747" y="4424241"/>
                </a:cubicBezTo>
                <a:cubicBezTo>
                  <a:pt x="12097370" y="4398962"/>
                  <a:pt x="12103992" y="4368417"/>
                  <a:pt x="12110615" y="4336818"/>
                </a:cubicBezTo>
                <a:cubicBezTo>
                  <a:pt x="12117237" y="4336818"/>
                  <a:pt x="12132138" y="4332078"/>
                  <a:pt x="12145384" y="4332868"/>
                </a:cubicBezTo>
                <a:close/>
                <a:moveTo>
                  <a:pt x="11874848" y="4313538"/>
                </a:moveTo>
                <a:cubicBezTo>
                  <a:pt x="11882156" y="4311931"/>
                  <a:pt x="11889257" y="4312099"/>
                  <a:pt x="11895870" y="4315004"/>
                </a:cubicBezTo>
                <a:cubicBezTo>
                  <a:pt x="11904688" y="4318878"/>
                  <a:pt x="11912636" y="4327619"/>
                  <a:pt x="11919049" y="4343511"/>
                </a:cubicBezTo>
                <a:cubicBezTo>
                  <a:pt x="11880574" y="4356225"/>
                  <a:pt x="11843167" y="4368939"/>
                  <a:pt x="11811104" y="4349868"/>
                </a:cubicBezTo>
                <a:cubicBezTo>
                  <a:pt x="11829139" y="4339141"/>
                  <a:pt x="11852924" y="4318357"/>
                  <a:pt x="11874848" y="4313538"/>
                </a:cubicBezTo>
                <a:close/>
                <a:moveTo>
                  <a:pt x="16957107" y="4313124"/>
                </a:moveTo>
                <a:cubicBezTo>
                  <a:pt x="16982835" y="4326250"/>
                  <a:pt x="17007495" y="4339375"/>
                  <a:pt x="17033223" y="4352500"/>
                </a:cubicBezTo>
                <a:cubicBezTo>
                  <a:pt x="17007495" y="4397345"/>
                  <a:pt x="16969971" y="4365626"/>
                  <a:pt x="16944243" y="4365626"/>
                </a:cubicBezTo>
                <a:cubicBezTo>
                  <a:pt x="16944243" y="4345938"/>
                  <a:pt x="16950675" y="4332812"/>
                  <a:pt x="16957107" y="4313124"/>
                </a:cubicBezTo>
                <a:close/>
                <a:moveTo>
                  <a:pt x="19636411" y="4303641"/>
                </a:moveTo>
                <a:cubicBezTo>
                  <a:pt x="19649051" y="4310062"/>
                  <a:pt x="19660635" y="4316484"/>
                  <a:pt x="19673275" y="4316484"/>
                </a:cubicBezTo>
                <a:cubicBezTo>
                  <a:pt x="19660635" y="4329326"/>
                  <a:pt x="19649051" y="4335747"/>
                  <a:pt x="19636411" y="4303641"/>
                </a:cubicBezTo>
                <a:close/>
                <a:moveTo>
                  <a:pt x="16298638" y="4303641"/>
                </a:moveTo>
                <a:cubicBezTo>
                  <a:pt x="16298638" y="4322905"/>
                  <a:pt x="16292650" y="4335747"/>
                  <a:pt x="16280676" y="4335747"/>
                </a:cubicBezTo>
                <a:cubicBezTo>
                  <a:pt x="16280676" y="4316484"/>
                  <a:pt x="16286664" y="4303641"/>
                  <a:pt x="16298638" y="4303641"/>
                </a:cubicBezTo>
                <a:close/>
                <a:moveTo>
                  <a:pt x="11958035" y="4303641"/>
                </a:moveTo>
                <a:cubicBezTo>
                  <a:pt x="11976481" y="4303641"/>
                  <a:pt x="11994927" y="4303641"/>
                  <a:pt x="11994927" y="4335747"/>
                </a:cubicBezTo>
                <a:cubicBezTo>
                  <a:pt x="11982630" y="4335747"/>
                  <a:pt x="11958035" y="4335747"/>
                  <a:pt x="11958035" y="4303641"/>
                </a:cubicBezTo>
                <a:close/>
                <a:moveTo>
                  <a:pt x="10835613" y="4303641"/>
                </a:moveTo>
                <a:cubicBezTo>
                  <a:pt x="10841762" y="4322256"/>
                  <a:pt x="10841762" y="4340870"/>
                  <a:pt x="10847910" y="4359485"/>
                </a:cubicBezTo>
                <a:cubicBezTo>
                  <a:pt x="10835613" y="4359485"/>
                  <a:pt x="10823315" y="4359485"/>
                  <a:pt x="10811018" y="4359485"/>
                </a:cubicBezTo>
                <a:cubicBezTo>
                  <a:pt x="10818191" y="4340870"/>
                  <a:pt x="10823315" y="4322256"/>
                  <a:pt x="10835613" y="4303641"/>
                </a:cubicBezTo>
                <a:close/>
                <a:moveTo>
                  <a:pt x="16846687" y="4300601"/>
                </a:moveTo>
                <a:cubicBezTo>
                  <a:pt x="16858323" y="4299009"/>
                  <a:pt x="16872283" y="4303784"/>
                  <a:pt x="16881591" y="4303784"/>
                </a:cubicBezTo>
                <a:cubicBezTo>
                  <a:pt x="16881591" y="4354716"/>
                  <a:pt x="16844363" y="4335617"/>
                  <a:pt x="16825747" y="4335617"/>
                </a:cubicBezTo>
                <a:cubicBezTo>
                  <a:pt x="16825747" y="4310150"/>
                  <a:pt x="16835055" y="4302192"/>
                  <a:pt x="16846687" y="4300601"/>
                </a:cubicBezTo>
                <a:close/>
                <a:moveTo>
                  <a:pt x="15149724" y="4300601"/>
                </a:moveTo>
                <a:cubicBezTo>
                  <a:pt x="15161310" y="4299009"/>
                  <a:pt x="15175266" y="4303784"/>
                  <a:pt x="15184746" y="4303784"/>
                </a:cubicBezTo>
                <a:cubicBezTo>
                  <a:pt x="15184746" y="4354716"/>
                  <a:pt x="15146828" y="4335617"/>
                  <a:pt x="15128922" y="4335617"/>
                </a:cubicBezTo>
                <a:cubicBezTo>
                  <a:pt x="15128922" y="4310150"/>
                  <a:pt x="15138138" y="4302192"/>
                  <a:pt x="15149724" y="4300601"/>
                </a:cubicBezTo>
                <a:close/>
                <a:moveTo>
                  <a:pt x="11661276" y="4300601"/>
                </a:moveTo>
                <a:cubicBezTo>
                  <a:pt x="11672863" y="4299009"/>
                  <a:pt x="11686819" y="4303784"/>
                  <a:pt x="11696299" y="4303784"/>
                </a:cubicBezTo>
                <a:cubicBezTo>
                  <a:pt x="11696299" y="4354716"/>
                  <a:pt x="11658380" y="4335617"/>
                  <a:pt x="11640474" y="4335617"/>
                </a:cubicBezTo>
                <a:cubicBezTo>
                  <a:pt x="11640474" y="4310150"/>
                  <a:pt x="11649690" y="4302192"/>
                  <a:pt x="11661276" y="4300601"/>
                </a:cubicBezTo>
                <a:close/>
                <a:moveTo>
                  <a:pt x="19015507" y="4284684"/>
                </a:moveTo>
                <a:cubicBezTo>
                  <a:pt x="19034463" y="4284684"/>
                  <a:pt x="19053423" y="4284684"/>
                  <a:pt x="19071327" y="4284684"/>
                </a:cubicBezTo>
                <a:cubicBezTo>
                  <a:pt x="19077647" y="4311174"/>
                  <a:pt x="19090287" y="4337664"/>
                  <a:pt x="19090287" y="4364154"/>
                </a:cubicBezTo>
                <a:cubicBezTo>
                  <a:pt x="19065007" y="4337664"/>
                  <a:pt x="19039731" y="4311174"/>
                  <a:pt x="19015507" y="4284684"/>
                </a:cubicBezTo>
                <a:close/>
                <a:moveTo>
                  <a:pt x="17375559" y="4284681"/>
                </a:moveTo>
                <a:cubicBezTo>
                  <a:pt x="17420283" y="4297091"/>
                  <a:pt x="17466099" y="4303296"/>
                  <a:pt x="17511919" y="4315706"/>
                </a:cubicBezTo>
                <a:cubicBezTo>
                  <a:pt x="17498827" y="4340525"/>
                  <a:pt x="17472647" y="4321910"/>
                  <a:pt x="17453011" y="4315706"/>
                </a:cubicBezTo>
                <a:cubicBezTo>
                  <a:pt x="17426827" y="4303296"/>
                  <a:pt x="17400647" y="4297091"/>
                  <a:pt x="17375559" y="4284681"/>
                </a:cubicBezTo>
                <a:close/>
                <a:moveTo>
                  <a:pt x="10128997" y="4272551"/>
                </a:moveTo>
                <a:cubicBezTo>
                  <a:pt x="10131242" y="4269139"/>
                  <a:pt x="10135733" y="4269139"/>
                  <a:pt x="10141720" y="4272551"/>
                </a:cubicBezTo>
                <a:cubicBezTo>
                  <a:pt x="10135733" y="4279376"/>
                  <a:pt x="10129745" y="4286201"/>
                  <a:pt x="10129745" y="4293026"/>
                </a:cubicBezTo>
                <a:cubicBezTo>
                  <a:pt x="10126752" y="4282788"/>
                  <a:pt x="10126752" y="4275964"/>
                  <a:pt x="10128997" y="4272551"/>
                </a:cubicBezTo>
                <a:close/>
                <a:moveTo>
                  <a:pt x="16582964" y="4270465"/>
                </a:moveTo>
                <a:cubicBezTo>
                  <a:pt x="16582964" y="4289730"/>
                  <a:pt x="16576644" y="4302574"/>
                  <a:pt x="16565058" y="4302574"/>
                </a:cubicBezTo>
                <a:cubicBezTo>
                  <a:pt x="16565058" y="4283309"/>
                  <a:pt x="16571378" y="4270465"/>
                  <a:pt x="16582964" y="4270465"/>
                </a:cubicBezTo>
                <a:close/>
                <a:moveTo>
                  <a:pt x="16222802" y="4270465"/>
                </a:moveTo>
                <a:cubicBezTo>
                  <a:pt x="16222802" y="4289730"/>
                  <a:pt x="16216814" y="4302574"/>
                  <a:pt x="16204838" y="4302574"/>
                </a:cubicBezTo>
                <a:cubicBezTo>
                  <a:pt x="16204838" y="4283309"/>
                  <a:pt x="16210826" y="4270465"/>
                  <a:pt x="16222802" y="4270465"/>
                </a:cubicBezTo>
                <a:close/>
                <a:moveTo>
                  <a:pt x="12114446" y="4270465"/>
                </a:moveTo>
                <a:cubicBezTo>
                  <a:pt x="12126421" y="4270465"/>
                  <a:pt x="12132408" y="4283309"/>
                  <a:pt x="12132408" y="4302574"/>
                </a:cubicBezTo>
                <a:cubicBezTo>
                  <a:pt x="12120433" y="4302574"/>
                  <a:pt x="12114446" y="4289730"/>
                  <a:pt x="12114446" y="4270465"/>
                </a:cubicBezTo>
                <a:close/>
                <a:moveTo>
                  <a:pt x="19875043" y="4270462"/>
                </a:moveTo>
                <a:cubicBezTo>
                  <a:pt x="19894195" y="4277076"/>
                  <a:pt x="19906963" y="4283689"/>
                  <a:pt x="19919731" y="4290303"/>
                </a:cubicBezTo>
                <a:cubicBezTo>
                  <a:pt x="19906963" y="4316757"/>
                  <a:pt x="19881427" y="4296916"/>
                  <a:pt x="19868659" y="4290303"/>
                </a:cubicBezTo>
                <a:cubicBezTo>
                  <a:pt x="19868659" y="4283689"/>
                  <a:pt x="19868659" y="4277076"/>
                  <a:pt x="19875043" y="4270462"/>
                </a:cubicBezTo>
                <a:close/>
                <a:moveTo>
                  <a:pt x="17622023" y="4270462"/>
                </a:moveTo>
                <a:cubicBezTo>
                  <a:pt x="17641663" y="4276819"/>
                  <a:pt x="17772603" y="4289533"/>
                  <a:pt x="17726775" y="4359459"/>
                </a:cubicBezTo>
                <a:cubicBezTo>
                  <a:pt x="17700587" y="4359459"/>
                  <a:pt x="17687491" y="4334031"/>
                  <a:pt x="17661303" y="4334031"/>
                </a:cubicBezTo>
                <a:cubicBezTo>
                  <a:pt x="17648211" y="4334031"/>
                  <a:pt x="17635115" y="4334031"/>
                  <a:pt x="17622023" y="4334031"/>
                </a:cubicBezTo>
                <a:cubicBezTo>
                  <a:pt x="17622023" y="4314961"/>
                  <a:pt x="17622023" y="4289533"/>
                  <a:pt x="17622023" y="4270462"/>
                </a:cubicBezTo>
                <a:close/>
                <a:moveTo>
                  <a:pt x="10190116" y="4270462"/>
                </a:moveTo>
                <a:cubicBezTo>
                  <a:pt x="10202755" y="4270462"/>
                  <a:pt x="10214341" y="4270462"/>
                  <a:pt x="10226980" y="4270462"/>
                </a:cubicBezTo>
                <a:cubicBezTo>
                  <a:pt x="10214341" y="4296953"/>
                  <a:pt x="10208021" y="4323444"/>
                  <a:pt x="10202755" y="4349934"/>
                </a:cubicBezTo>
                <a:cubicBezTo>
                  <a:pt x="10195382" y="4323444"/>
                  <a:pt x="10190116" y="4303576"/>
                  <a:pt x="10190116" y="4270462"/>
                </a:cubicBezTo>
                <a:close/>
                <a:moveTo>
                  <a:pt x="10124654" y="4270462"/>
                </a:moveTo>
                <a:cubicBezTo>
                  <a:pt x="10136951" y="4295890"/>
                  <a:pt x="10130803" y="4334031"/>
                  <a:pt x="10130803" y="4359459"/>
                </a:cubicBezTo>
                <a:cubicBezTo>
                  <a:pt x="10118505" y="4353102"/>
                  <a:pt x="10106208" y="4346745"/>
                  <a:pt x="10100059" y="4340388"/>
                </a:cubicBezTo>
                <a:cubicBezTo>
                  <a:pt x="10106208" y="4314961"/>
                  <a:pt x="10112356" y="4289533"/>
                  <a:pt x="10124654" y="4270462"/>
                </a:cubicBezTo>
                <a:close/>
                <a:moveTo>
                  <a:pt x="10092404" y="4257651"/>
                </a:moveTo>
                <a:cubicBezTo>
                  <a:pt x="10094045" y="4256114"/>
                  <a:pt x="10094865" y="4257267"/>
                  <a:pt x="10095172" y="4259861"/>
                </a:cubicBezTo>
                <a:lnTo>
                  <a:pt x="10095141" y="4260982"/>
                </a:lnTo>
                <a:lnTo>
                  <a:pt x="10108541" y="4260982"/>
                </a:lnTo>
                <a:cubicBezTo>
                  <a:pt x="10105548" y="4264264"/>
                  <a:pt x="10102554" y="4267546"/>
                  <a:pt x="10099560" y="4268367"/>
                </a:cubicBezTo>
                <a:lnTo>
                  <a:pt x="10095037" y="4264647"/>
                </a:lnTo>
                <a:lnTo>
                  <a:pt x="10094865" y="4270717"/>
                </a:lnTo>
                <a:cubicBezTo>
                  <a:pt x="10094045" y="4279171"/>
                  <a:pt x="10092404" y="4288394"/>
                  <a:pt x="10092404" y="4288394"/>
                </a:cubicBezTo>
                <a:cubicBezTo>
                  <a:pt x="10092404" y="4282246"/>
                  <a:pt x="10085841" y="4276097"/>
                  <a:pt x="10085841" y="4269948"/>
                </a:cubicBezTo>
                <a:cubicBezTo>
                  <a:pt x="10085841" y="4263800"/>
                  <a:pt x="10085841" y="4263800"/>
                  <a:pt x="10092404" y="4257651"/>
                </a:cubicBezTo>
                <a:close/>
                <a:moveTo>
                  <a:pt x="19830739" y="4246766"/>
                </a:moveTo>
                <a:cubicBezTo>
                  <a:pt x="19843379" y="4253187"/>
                  <a:pt x="19856019" y="4253187"/>
                  <a:pt x="19867603" y="4259609"/>
                </a:cubicBezTo>
                <a:cubicBezTo>
                  <a:pt x="19856019" y="4278872"/>
                  <a:pt x="19830739" y="4278872"/>
                  <a:pt x="19830739" y="4246766"/>
                </a:cubicBezTo>
                <a:close/>
                <a:moveTo>
                  <a:pt x="16767872" y="4246766"/>
                </a:moveTo>
                <a:cubicBezTo>
                  <a:pt x="16767872" y="4267241"/>
                  <a:pt x="16761884" y="4274066"/>
                  <a:pt x="16749910" y="4274066"/>
                </a:cubicBezTo>
                <a:cubicBezTo>
                  <a:pt x="16749910" y="4253591"/>
                  <a:pt x="16755898" y="4246766"/>
                  <a:pt x="16767872" y="4246766"/>
                </a:cubicBezTo>
                <a:close/>
                <a:moveTo>
                  <a:pt x="15981076" y="4246766"/>
                </a:moveTo>
                <a:cubicBezTo>
                  <a:pt x="15981076" y="4267241"/>
                  <a:pt x="15975088" y="4274066"/>
                  <a:pt x="15963114" y="4274066"/>
                </a:cubicBezTo>
                <a:cubicBezTo>
                  <a:pt x="15963114" y="4253591"/>
                  <a:pt x="15969100" y="4246766"/>
                  <a:pt x="15981076" y="4246766"/>
                </a:cubicBezTo>
                <a:close/>
                <a:moveTo>
                  <a:pt x="14786664" y="4246766"/>
                </a:moveTo>
                <a:cubicBezTo>
                  <a:pt x="14786664" y="4267241"/>
                  <a:pt x="14780677" y="4274066"/>
                  <a:pt x="14768702" y="4274066"/>
                </a:cubicBezTo>
                <a:cubicBezTo>
                  <a:pt x="14768702" y="4253591"/>
                  <a:pt x="14780677" y="4246766"/>
                  <a:pt x="14786664" y="4246766"/>
                </a:cubicBezTo>
                <a:close/>
                <a:moveTo>
                  <a:pt x="13279425" y="4246766"/>
                </a:moveTo>
                <a:cubicBezTo>
                  <a:pt x="13279425" y="4267241"/>
                  <a:pt x="13272440" y="4274066"/>
                  <a:pt x="13261463" y="4274066"/>
                </a:cubicBezTo>
                <a:cubicBezTo>
                  <a:pt x="13261463" y="4253591"/>
                  <a:pt x="13267450" y="4246766"/>
                  <a:pt x="13279425" y="4246766"/>
                </a:cubicBezTo>
                <a:close/>
                <a:moveTo>
                  <a:pt x="9469676" y="4246766"/>
                </a:moveTo>
                <a:cubicBezTo>
                  <a:pt x="9483326" y="4246766"/>
                  <a:pt x="9496976" y="4253591"/>
                  <a:pt x="9496976" y="4274066"/>
                </a:cubicBezTo>
                <a:cubicBezTo>
                  <a:pt x="9483326" y="4274066"/>
                  <a:pt x="9469676" y="4267241"/>
                  <a:pt x="9469676" y="4246766"/>
                </a:cubicBezTo>
                <a:close/>
                <a:moveTo>
                  <a:pt x="18870019" y="4242537"/>
                </a:moveTo>
                <a:cubicBezTo>
                  <a:pt x="18878579" y="4243305"/>
                  <a:pt x="18886479" y="4250991"/>
                  <a:pt x="18886479" y="4269437"/>
                </a:cubicBezTo>
                <a:cubicBezTo>
                  <a:pt x="18873839" y="4263289"/>
                  <a:pt x="18861199" y="4263289"/>
                  <a:pt x="18849615" y="4257140"/>
                </a:cubicBezTo>
                <a:cubicBezTo>
                  <a:pt x="18852247" y="4247917"/>
                  <a:pt x="18861463" y="4241768"/>
                  <a:pt x="18870019" y="4242537"/>
                </a:cubicBezTo>
                <a:close/>
                <a:moveTo>
                  <a:pt x="17335999" y="4242218"/>
                </a:moveTo>
                <a:cubicBezTo>
                  <a:pt x="17351727" y="4242218"/>
                  <a:pt x="17364975" y="4248603"/>
                  <a:pt x="17364975" y="4274140"/>
                </a:cubicBezTo>
                <a:cubicBezTo>
                  <a:pt x="17338483" y="4267756"/>
                  <a:pt x="17311991" y="4267756"/>
                  <a:pt x="17285503" y="4261371"/>
                </a:cubicBezTo>
                <a:cubicBezTo>
                  <a:pt x="17285503" y="4254987"/>
                  <a:pt x="17292123" y="4248603"/>
                  <a:pt x="17292123" y="4248603"/>
                </a:cubicBezTo>
                <a:cubicBezTo>
                  <a:pt x="17302059" y="4248603"/>
                  <a:pt x="17320271" y="4242218"/>
                  <a:pt x="17335999" y="4242218"/>
                </a:cubicBezTo>
                <a:close/>
                <a:moveTo>
                  <a:pt x="14599314" y="4227806"/>
                </a:moveTo>
                <a:cubicBezTo>
                  <a:pt x="14599314" y="4234227"/>
                  <a:pt x="14605302" y="4240649"/>
                  <a:pt x="14611289" y="4247070"/>
                </a:cubicBezTo>
                <a:cubicBezTo>
                  <a:pt x="14599314" y="4253491"/>
                  <a:pt x="14599314" y="4259912"/>
                  <a:pt x="14593327" y="4247070"/>
                </a:cubicBezTo>
                <a:cubicBezTo>
                  <a:pt x="14593327" y="4240649"/>
                  <a:pt x="14593327" y="4234227"/>
                  <a:pt x="14599314" y="4227806"/>
                </a:cubicBezTo>
                <a:close/>
                <a:moveTo>
                  <a:pt x="12754312" y="4214995"/>
                </a:moveTo>
                <a:cubicBezTo>
                  <a:pt x="12766609" y="4214995"/>
                  <a:pt x="12791204" y="4208846"/>
                  <a:pt x="12791204" y="4245738"/>
                </a:cubicBezTo>
                <a:cubicBezTo>
                  <a:pt x="12772758" y="4245738"/>
                  <a:pt x="12754312" y="4245738"/>
                  <a:pt x="12754312" y="4214995"/>
                </a:cubicBezTo>
                <a:close/>
                <a:moveTo>
                  <a:pt x="9621713" y="4214304"/>
                </a:moveTo>
                <a:cubicBezTo>
                  <a:pt x="9621713" y="4233648"/>
                  <a:pt x="9628162" y="4246544"/>
                  <a:pt x="9641058" y="4246544"/>
                </a:cubicBezTo>
                <a:cubicBezTo>
                  <a:pt x="9641058" y="4220752"/>
                  <a:pt x="9634610" y="4214304"/>
                  <a:pt x="9621713" y="4214304"/>
                </a:cubicBezTo>
                <a:close/>
                <a:moveTo>
                  <a:pt x="20260963" y="4213587"/>
                </a:moveTo>
                <a:cubicBezTo>
                  <a:pt x="20260963" y="4232852"/>
                  <a:pt x="20260963" y="4245696"/>
                  <a:pt x="20247839" y="4245696"/>
                </a:cubicBezTo>
                <a:cubicBezTo>
                  <a:pt x="20247839" y="4226431"/>
                  <a:pt x="20247839" y="4213587"/>
                  <a:pt x="20260963" y="4213587"/>
                </a:cubicBezTo>
                <a:close/>
                <a:moveTo>
                  <a:pt x="17242847" y="4213587"/>
                </a:moveTo>
                <a:cubicBezTo>
                  <a:pt x="17255143" y="4213587"/>
                  <a:pt x="17267439" y="4220009"/>
                  <a:pt x="17279739" y="4226431"/>
                </a:cubicBezTo>
                <a:cubicBezTo>
                  <a:pt x="17267439" y="4245696"/>
                  <a:pt x="17242847" y="4245696"/>
                  <a:pt x="17242847" y="4213587"/>
                </a:cubicBezTo>
                <a:close/>
                <a:moveTo>
                  <a:pt x="16090088" y="4213587"/>
                </a:moveTo>
                <a:cubicBezTo>
                  <a:pt x="16090088" y="4232852"/>
                  <a:pt x="16084100" y="4245696"/>
                  <a:pt x="16072126" y="4245696"/>
                </a:cubicBezTo>
                <a:cubicBezTo>
                  <a:pt x="16072126" y="4220009"/>
                  <a:pt x="16078114" y="4213587"/>
                  <a:pt x="16090088" y="4213587"/>
                </a:cubicBezTo>
                <a:close/>
                <a:moveTo>
                  <a:pt x="14639700" y="4213587"/>
                </a:moveTo>
                <a:cubicBezTo>
                  <a:pt x="14639700" y="4239274"/>
                  <a:pt x="14627403" y="4245696"/>
                  <a:pt x="14615105" y="4245696"/>
                </a:cubicBezTo>
                <a:cubicBezTo>
                  <a:pt x="14608957" y="4239274"/>
                  <a:pt x="14602808" y="4232852"/>
                  <a:pt x="14602808" y="4226431"/>
                </a:cubicBezTo>
                <a:cubicBezTo>
                  <a:pt x="14615105" y="4220009"/>
                  <a:pt x="14627403" y="4213587"/>
                  <a:pt x="14639700" y="4213587"/>
                </a:cubicBezTo>
                <a:close/>
                <a:moveTo>
                  <a:pt x="10920032" y="4213587"/>
                </a:moveTo>
                <a:cubicBezTo>
                  <a:pt x="10932007" y="4213587"/>
                  <a:pt x="10937994" y="4220009"/>
                  <a:pt x="10937994" y="4245696"/>
                </a:cubicBezTo>
                <a:cubicBezTo>
                  <a:pt x="10926019" y="4245696"/>
                  <a:pt x="10920032" y="4232852"/>
                  <a:pt x="10920032" y="4213587"/>
                </a:cubicBezTo>
                <a:close/>
                <a:moveTo>
                  <a:pt x="13204588" y="4213584"/>
                </a:moveTo>
                <a:cubicBezTo>
                  <a:pt x="13217430" y="4219789"/>
                  <a:pt x="13223851" y="4232199"/>
                  <a:pt x="13236694" y="4238404"/>
                </a:cubicBezTo>
                <a:cubicBezTo>
                  <a:pt x="13223851" y="4244609"/>
                  <a:pt x="13217430" y="4257018"/>
                  <a:pt x="13204588" y="4269428"/>
                </a:cubicBezTo>
                <a:cubicBezTo>
                  <a:pt x="13204588" y="4250813"/>
                  <a:pt x="13204588" y="4232199"/>
                  <a:pt x="13204588" y="4213584"/>
                </a:cubicBezTo>
                <a:close/>
                <a:moveTo>
                  <a:pt x="18923703" y="4212190"/>
                </a:moveTo>
                <a:cubicBezTo>
                  <a:pt x="18943103" y="4208403"/>
                  <a:pt x="18966979" y="4235669"/>
                  <a:pt x="18976527" y="4259905"/>
                </a:cubicBezTo>
                <a:cubicBezTo>
                  <a:pt x="18957427" y="4246979"/>
                  <a:pt x="18931959" y="4234053"/>
                  <a:pt x="18906491" y="4227590"/>
                </a:cubicBezTo>
                <a:cubicBezTo>
                  <a:pt x="18911267" y="4218165"/>
                  <a:pt x="18917235" y="4213452"/>
                  <a:pt x="18923703" y="4212190"/>
                </a:cubicBezTo>
                <a:close/>
                <a:moveTo>
                  <a:pt x="9852780" y="4202483"/>
                </a:moveTo>
                <a:lnTo>
                  <a:pt x="9856906" y="4210132"/>
                </a:lnTo>
                <a:lnTo>
                  <a:pt x="9861159" y="4205901"/>
                </a:lnTo>
                <a:close/>
                <a:moveTo>
                  <a:pt x="10206818" y="4198726"/>
                </a:moveTo>
                <a:cubicBezTo>
                  <a:pt x="10225290" y="4201050"/>
                  <a:pt x="10241183" y="4212820"/>
                  <a:pt x="10241183" y="4248399"/>
                </a:cubicBezTo>
                <a:cubicBezTo>
                  <a:pt x="10215533" y="4248399"/>
                  <a:pt x="10171714" y="4248399"/>
                  <a:pt x="10171714" y="4307289"/>
                </a:cubicBezTo>
                <a:cubicBezTo>
                  <a:pt x="10158888" y="4287659"/>
                  <a:pt x="10133238" y="4274572"/>
                  <a:pt x="10133238" y="4235312"/>
                </a:cubicBezTo>
                <a:cubicBezTo>
                  <a:pt x="10133238" y="4203687"/>
                  <a:pt x="10152476" y="4209139"/>
                  <a:pt x="10165301" y="4203687"/>
                </a:cubicBezTo>
                <a:cubicBezTo>
                  <a:pt x="10171714" y="4202051"/>
                  <a:pt x="10179663" y="4200074"/>
                  <a:pt x="10187979" y="4199018"/>
                </a:cubicBezTo>
                <a:cubicBezTo>
                  <a:pt x="10194217" y="4198226"/>
                  <a:pt x="10200660" y="4197951"/>
                  <a:pt x="10206818" y="4198726"/>
                </a:cubicBezTo>
                <a:close/>
                <a:moveTo>
                  <a:pt x="10395818" y="4185241"/>
                </a:moveTo>
                <a:cubicBezTo>
                  <a:pt x="10421253" y="4185241"/>
                  <a:pt x="10414618" y="4220657"/>
                  <a:pt x="10414618" y="4245722"/>
                </a:cubicBezTo>
                <a:cubicBezTo>
                  <a:pt x="10389183" y="4245722"/>
                  <a:pt x="10395818" y="4202902"/>
                  <a:pt x="10395818" y="4185241"/>
                </a:cubicBezTo>
                <a:close/>
                <a:moveTo>
                  <a:pt x="13616354" y="4185241"/>
                </a:moveTo>
                <a:cubicBezTo>
                  <a:pt x="13655456" y="4185241"/>
                  <a:pt x="13701076" y="4185241"/>
                  <a:pt x="13739093" y="4185241"/>
                </a:cubicBezTo>
                <a:cubicBezTo>
                  <a:pt x="13739093" y="4214390"/>
                  <a:pt x="13732576" y="4245722"/>
                  <a:pt x="13706507" y="4245722"/>
                </a:cubicBezTo>
                <a:cubicBezTo>
                  <a:pt x="13668491" y="4245722"/>
                  <a:pt x="13622871" y="4245722"/>
                  <a:pt x="13583768" y="4245722"/>
                </a:cubicBezTo>
                <a:cubicBezTo>
                  <a:pt x="13583768" y="4208124"/>
                  <a:pt x="13590285" y="4185241"/>
                  <a:pt x="13616354" y="4185241"/>
                </a:cubicBezTo>
                <a:close/>
                <a:moveTo>
                  <a:pt x="14146699" y="4185240"/>
                </a:moveTo>
                <a:cubicBezTo>
                  <a:pt x="14146699" y="4204597"/>
                  <a:pt x="14146699" y="4217182"/>
                  <a:pt x="14133574" y="4217182"/>
                </a:cubicBezTo>
                <a:cubicBezTo>
                  <a:pt x="14133574" y="4197732"/>
                  <a:pt x="14133574" y="4185240"/>
                  <a:pt x="14146699" y="4185240"/>
                </a:cubicBezTo>
                <a:close/>
                <a:moveTo>
                  <a:pt x="12862275" y="4185240"/>
                </a:moveTo>
                <a:cubicBezTo>
                  <a:pt x="12862275" y="4204597"/>
                  <a:pt x="12857008" y="4217182"/>
                  <a:pt x="12844368" y="4217182"/>
                </a:cubicBezTo>
                <a:cubicBezTo>
                  <a:pt x="12844368" y="4190868"/>
                  <a:pt x="12850688" y="4185240"/>
                  <a:pt x="12862275" y="4185240"/>
                </a:cubicBezTo>
                <a:close/>
                <a:moveTo>
                  <a:pt x="10320813" y="4184981"/>
                </a:moveTo>
                <a:cubicBezTo>
                  <a:pt x="10320813" y="4215141"/>
                  <a:pt x="10347002" y="4215141"/>
                  <a:pt x="10360096" y="4215141"/>
                </a:cubicBezTo>
                <a:cubicBezTo>
                  <a:pt x="10360096" y="4178497"/>
                  <a:pt x="10340455" y="4184981"/>
                  <a:pt x="10320813" y="4184981"/>
                </a:cubicBezTo>
                <a:close/>
                <a:moveTo>
                  <a:pt x="14358325" y="4182416"/>
                </a:moveTo>
                <a:cubicBezTo>
                  <a:pt x="14369959" y="4181049"/>
                  <a:pt x="14383920" y="4185971"/>
                  <a:pt x="14393227" y="4185971"/>
                </a:cubicBezTo>
                <a:cubicBezTo>
                  <a:pt x="14393227" y="4236192"/>
                  <a:pt x="14355998" y="4216504"/>
                  <a:pt x="14337383" y="4216504"/>
                </a:cubicBezTo>
                <a:cubicBezTo>
                  <a:pt x="14337383" y="4191347"/>
                  <a:pt x="14346690" y="4183783"/>
                  <a:pt x="14358325" y="4182416"/>
                </a:cubicBezTo>
                <a:close/>
                <a:moveTo>
                  <a:pt x="10962691" y="4182260"/>
                </a:moveTo>
                <a:cubicBezTo>
                  <a:pt x="10975534" y="4182260"/>
                  <a:pt x="10994800" y="4175760"/>
                  <a:pt x="10994800" y="4212501"/>
                </a:cubicBezTo>
                <a:cubicBezTo>
                  <a:pt x="10981956" y="4212501"/>
                  <a:pt x="10962691" y="4212501"/>
                  <a:pt x="10962691" y="4182260"/>
                </a:cubicBezTo>
                <a:close/>
                <a:moveTo>
                  <a:pt x="19772839" y="4182259"/>
                </a:moveTo>
                <a:cubicBezTo>
                  <a:pt x="19772839" y="4212501"/>
                  <a:pt x="19754395" y="4212501"/>
                  <a:pt x="19735947" y="4212501"/>
                </a:cubicBezTo>
                <a:cubicBezTo>
                  <a:pt x="19735947" y="4175759"/>
                  <a:pt x="19760543" y="4182259"/>
                  <a:pt x="19772839" y="4182259"/>
                </a:cubicBezTo>
                <a:close/>
                <a:moveTo>
                  <a:pt x="15924684" y="4171024"/>
                </a:moveTo>
                <a:cubicBezTo>
                  <a:pt x="15930832" y="4183508"/>
                  <a:pt x="15936982" y="4194860"/>
                  <a:pt x="15943130" y="4212547"/>
                </a:cubicBezTo>
                <a:cubicBezTo>
                  <a:pt x="15930832" y="4212547"/>
                  <a:pt x="15918536" y="4212547"/>
                  <a:pt x="15906238" y="4212547"/>
                </a:cubicBezTo>
                <a:cubicBezTo>
                  <a:pt x="15912386" y="4194860"/>
                  <a:pt x="15918536" y="4183508"/>
                  <a:pt x="15924684" y="4171024"/>
                </a:cubicBezTo>
                <a:close/>
                <a:moveTo>
                  <a:pt x="16609386" y="4161827"/>
                </a:moveTo>
                <a:cubicBezTo>
                  <a:pt x="16635564" y="4153148"/>
                  <a:pt x="16663570" y="4188276"/>
                  <a:pt x="16687922" y="4211054"/>
                </a:cubicBezTo>
                <a:cubicBezTo>
                  <a:pt x="16713896" y="4230661"/>
                  <a:pt x="16720390" y="4256803"/>
                  <a:pt x="16720390" y="4302552"/>
                </a:cubicBezTo>
                <a:cubicBezTo>
                  <a:pt x="16687922" y="4282945"/>
                  <a:pt x="16655452" y="4263339"/>
                  <a:pt x="16622982" y="4243732"/>
                </a:cubicBezTo>
                <a:cubicBezTo>
                  <a:pt x="16603500" y="4230661"/>
                  <a:pt x="16584018" y="4224125"/>
                  <a:pt x="16584018" y="4187187"/>
                </a:cubicBezTo>
                <a:cubicBezTo>
                  <a:pt x="16592136" y="4172481"/>
                  <a:pt x="16600658" y="4164720"/>
                  <a:pt x="16609386" y="4161827"/>
                </a:cubicBezTo>
                <a:close/>
                <a:moveTo>
                  <a:pt x="15824664" y="4152063"/>
                </a:moveTo>
                <a:cubicBezTo>
                  <a:pt x="15824664" y="4177748"/>
                  <a:pt x="15818676" y="4184169"/>
                  <a:pt x="15806702" y="4184169"/>
                </a:cubicBezTo>
                <a:cubicBezTo>
                  <a:pt x="15806702" y="4158484"/>
                  <a:pt x="15818676" y="4152063"/>
                  <a:pt x="15824664" y="4152063"/>
                </a:cubicBezTo>
                <a:close/>
                <a:moveTo>
                  <a:pt x="10457627" y="4152062"/>
                </a:moveTo>
                <a:cubicBezTo>
                  <a:pt x="10478102" y="4177624"/>
                  <a:pt x="10478102" y="4245698"/>
                  <a:pt x="10450802" y="4245698"/>
                </a:cubicBezTo>
                <a:cubicBezTo>
                  <a:pt x="10457627" y="4213745"/>
                  <a:pt x="10457627" y="4184015"/>
                  <a:pt x="10457627" y="4152062"/>
                </a:cubicBezTo>
                <a:close/>
                <a:moveTo>
                  <a:pt x="10392831" y="4146077"/>
                </a:moveTo>
                <a:cubicBezTo>
                  <a:pt x="10386284" y="4234593"/>
                  <a:pt x="10268437" y="4402094"/>
                  <a:pt x="10242249" y="4247560"/>
                </a:cubicBezTo>
                <a:cubicBezTo>
                  <a:pt x="10255343" y="4247560"/>
                  <a:pt x="10261890" y="4247560"/>
                  <a:pt x="10268437" y="4247560"/>
                </a:cubicBezTo>
                <a:cubicBezTo>
                  <a:pt x="10268437" y="4221625"/>
                  <a:pt x="10261890" y="4215141"/>
                  <a:pt x="10242249" y="4215141"/>
                </a:cubicBezTo>
                <a:cubicBezTo>
                  <a:pt x="10294625" y="4178497"/>
                  <a:pt x="10340455" y="4133110"/>
                  <a:pt x="10392831" y="4146077"/>
                </a:cubicBezTo>
                <a:close/>
                <a:moveTo>
                  <a:pt x="17223883" y="4133111"/>
                </a:moveTo>
                <a:cubicBezTo>
                  <a:pt x="17320723" y="4133111"/>
                  <a:pt x="17403571" y="4190744"/>
                  <a:pt x="17500407" y="4209261"/>
                </a:cubicBezTo>
                <a:cubicBezTo>
                  <a:pt x="17526231" y="4215797"/>
                  <a:pt x="17564967" y="4215797"/>
                  <a:pt x="17584335" y="4255009"/>
                </a:cubicBezTo>
                <a:cubicBezTo>
                  <a:pt x="17597247" y="4307293"/>
                  <a:pt x="17564967" y="4307293"/>
                  <a:pt x="17545599" y="4307293"/>
                </a:cubicBezTo>
                <a:cubicBezTo>
                  <a:pt x="17435851" y="4248474"/>
                  <a:pt x="17333635" y="4190744"/>
                  <a:pt x="17223883" y="4133111"/>
                </a:cubicBezTo>
                <a:close/>
                <a:moveTo>
                  <a:pt x="10507545" y="4123451"/>
                </a:moveTo>
                <a:cubicBezTo>
                  <a:pt x="10520053" y="4125002"/>
                  <a:pt x="10532429" y="4129655"/>
                  <a:pt x="10544541" y="4132757"/>
                </a:cubicBezTo>
                <a:cubicBezTo>
                  <a:pt x="10526372" y="4160680"/>
                  <a:pt x="10504057" y="4167660"/>
                  <a:pt x="10486036" y="4153699"/>
                </a:cubicBezTo>
                <a:lnTo>
                  <a:pt x="10485752" y="4153333"/>
                </a:lnTo>
                <a:lnTo>
                  <a:pt x="10473929" y="4159591"/>
                </a:lnTo>
                <a:cubicBezTo>
                  <a:pt x="10470517" y="4160393"/>
                  <a:pt x="10467104" y="4158787"/>
                  <a:pt x="10460279" y="4152366"/>
                </a:cubicBezTo>
                <a:lnTo>
                  <a:pt x="10472069" y="4135729"/>
                </a:lnTo>
                <a:lnTo>
                  <a:pt x="10469759" y="4132757"/>
                </a:lnTo>
                <a:cubicBezTo>
                  <a:pt x="10482398" y="4123451"/>
                  <a:pt x="10495038" y="4121900"/>
                  <a:pt x="10507545" y="4123451"/>
                </a:cubicBezTo>
                <a:close/>
                <a:moveTo>
                  <a:pt x="16355418" y="4118885"/>
                </a:moveTo>
                <a:cubicBezTo>
                  <a:pt x="16355418" y="4138147"/>
                  <a:pt x="16355418" y="4150990"/>
                  <a:pt x="16342294" y="4150990"/>
                </a:cubicBezTo>
                <a:cubicBezTo>
                  <a:pt x="16342294" y="4131726"/>
                  <a:pt x="16342294" y="4118885"/>
                  <a:pt x="16355418" y="4118885"/>
                </a:cubicBezTo>
                <a:close/>
                <a:moveTo>
                  <a:pt x="16317568" y="4118881"/>
                </a:moveTo>
                <a:cubicBezTo>
                  <a:pt x="16317568" y="4155772"/>
                  <a:pt x="16292974" y="4149624"/>
                  <a:pt x="16280676" y="4149624"/>
                </a:cubicBezTo>
                <a:cubicBezTo>
                  <a:pt x="16280676" y="4118881"/>
                  <a:pt x="16299122" y="4118881"/>
                  <a:pt x="16317568" y="4118881"/>
                </a:cubicBezTo>
                <a:close/>
                <a:moveTo>
                  <a:pt x="17915123" y="4113134"/>
                </a:moveTo>
                <a:lnTo>
                  <a:pt x="17911147" y="4117810"/>
                </a:lnTo>
                <a:cubicBezTo>
                  <a:pt x="17911147" y="4117810"/>
                  <a:pt x="17912855" y="4115804"/>
                  <a:pt x="17914987" y="4113295"/>
                </a:cubicBezTo>
                <a:close/>
                <a:moveTo>
                  <a:pt x="9809865" y="4112770"/>
                </a:moveTo>
                <a:cubicBezTo>
                  <a:pt x="9811300" y="4113196"/>
                  <a:pt x="9812941" y="4114903"/>
                  <a:pt x="9814581" y="4118314"/>
                </a:cubicBezTo>
                <a:cubicBezTo>
                  <a:pt x="9814581" y="4125140"/>
                  <a:pt x="9808019" y="4131964"/>
                  <a:pt x="9808019" y="4131964"/>
                </a:cubicBezTo>
                <a:cubicBezTo>
                  <a:pt x="9803097" y="4121727"/>
                  <a:pt x="9805558" y="4111490"/>
                  <a:pt x="9809865" y="4112770"/>
                </a:cubicBezTo>
                <a:close/>
                <a:moveTo>
                  <a:pt x="9760697" y="4109923"/>
                </a:moveTo>
                <a:cubicBezTo>
                  <a:pt x="9773427" y="4107595"/>
                  <a:pt x="9789240" y="4113799"/>
                  <a:pt x="9804785" y="4120006"/>
                </a:cubicBezTo>
                <a:cubicBezTo>
                  <a:pt x="9824082" y="4151029"/>
                  <a:pt x="9747966" y="4151029"/>
                  <a:pt x="9735101" y="4151029"/>
                </a:cubicBezTo>
                <a:cubicBezTo>
                  <a:pt x="9738317" y="4123108"/>
                  <a:pt x="9747966" y="4112250"/>
                  <a:pt x="9760697" y="4109923"/>
                </a:cubicBezTo>
                <a:close/>
                <a:moveTo>
                  <a:pt x="17922023" y="4105021"/>
                </a:moveTo>
                <a:lnTo>
                  <a:pt x="17921387" y="4105771"/>
                </a:lnTo>
                <a:lnTo>
                  <a:pt x="17915123" y="4113134"/>
                </a:lnTo>
                <a:close/>
                <a:moveTo>
                  <a:pt x="9821601" y="4102913"/>
                </a:moveTo>
                <a:cubicBezTo>
                  <a:pt x="9822421" y="4104411"/>
                  <a:pt x="9820780" y="4108900"/>
                  <a:pt x="9817499" y="4117882"/>
                </a:cubicBezTo>
                <a:cubicBezTo>
                  <a:pt x="9817499" y="4117882"/>
                  <a:pt x="9810936" y="4111895"/>
                  <a:pt x="9810936" y="4105908"/>
                </a:cubicBezTo>
                <a:cubicBezTo>
                  <a:pt x="9817499" y="4102913"/>
                  <a:pt x="9820780" y="4101417"/>
                  <a:pt x="9821601" y="4102913"/>
                </a:cubicBezTo>
                <a:close/>
                <a:moveTo>
                  <a:pt x="9885021" y="4087636"/>
                </a:moveTo>
                <a:cubicBezTo>
                  <a:pt x="9885021" y="4126322"/>
                  <a:pt x="9904367" y="4119876"/>
                  <a:pt x="9923712" y="4119876"/>
                </a:cubicBezTo>
                <a:cubicBezTo>
                  <a:pt x="9923712" y="4087636"/>
                  <a:pt x="9897918" y="4087636"/>
                  <a:pt x="9885021" y="4087636"/>
                </a:cubicBezTo>
                <a:close/>
                <a:moveTo>
                  <a:pt x="10623518" y="4085706"/>
                </a:moveTo>
                <a:cubicBezTo>
                  <a:pt x="10643993" y="4085706"/>
                  <a:pt x="10637168" y="4131395"/>
                  <a:pt x="10637168" y="4150975"/>
                </a:cubicBezTo>
                <a:cubicBezTo>
                  <a:pt x="10616693" y="4150975"/>
                  <a:pt x="10623518" y="4111813"/>
                  <a:pt x="10623518" y="4085706"/>
                </a:cubicBezTo>
                <a:close/>
                <a:moveTo>
                  <a:pt x="10412881" y="4085706"/>
                </a:moveTo>
                <a:cubicBezTo>
                  <a:pt x="10424856" y="4085706"/>
                  <a:pt x="10430843" y="4098546"/>
                  <a:pt x="10430843" y="4117810"/>
                </a:cubicBezTo>
                <a:cubicBezTo>
                  <a:pt x="10418868" y="4117810"/>
                  <a:pt x="10412881" y="4111390"/>
                  <a:pt x="10412881" y="4085706"/>
                </a:cubicBezTo>
                <a:close/>
                <a:moveTo>
                  <a:pt x="10673567" y="4085706"/>
                </a:moveTo>
                <a:cubicBezTo>
                  <a:pt x="10685542" y="4085706"/>
                  <a:pt x="10691529" y="4098546"/>
                  <a:pt x="10691529" y="4117810"/>
                </a:cubicBezTo>
                <a:cubicBezTo>
                  <a:pt x="10679554" y="4117810"/>
                  <a:pt x="10673567" y="4104969"/>
                  <a:pt x="10673567" y="4085706"/>
                </a:cubicBezTo>
                <a:close/>
                <a:moveTo>
                  <a:pt x="15981076" y="4085705"/>
                </a:moveTo>
                <a:cubicBezTo>
                  <a:pt x="15981076" y="4111389"/>
                  <a:pt x="15975088" y="4117809"/>
                  <a:pt x="15963114" y="4117809"/>
                </a:cubicBezTo>
                <a:cubicBezTo>
                  <a:pt x="15963114" y="4098546"/>
                  <a:pt x="15969100" y="4085705"/>
                  <a:pt x="15981076" y="4085705"/>
                </a:cubicBezTo>
                <a:close/>
                <a:moveTo>
                  <a:pt x="13204588" y="4085705"/>
                </a:moveTo>
                <a:cubicBezTo>
                  <a:pt x="13216563" y="4085705"/>
                  <a:pt x="13222550" y="4098546"/>
                  <a:pt x="13222550" y="4117810"/>
                </a:cubicBezTo>
                <a:cubicBezTo>
                  <a:pt x="13210575" y="4117810"/>
                  <a:pt x="13204588" y="4111389"/>
                  <a:pt x="13204588" y="4085705"/>
                </a:cubicBezTo>
                <a:close/>
                <a:moveTo>
                  <a:pt x="11070709" y="4085705"/>
                </a:moveTo>
                <a:cubicBezTo>
                  <a:pt x="11070709" y="4111389"/>
                  <a:pt x="11064722" y="4117810"/>
                  <a:pt x="11052747" y="4117810"/>
                </a:cubicBezTo>
                <a:cubicBezTo>
                  <a:pt x="11052747" y="4098546"/>
                  <a:pt x="11058734" y="4085705"/>
                  <a:pt x="11070709" y="4085705"/>
                </a:cubicBezTo>
                <a:close/>
                <a:moveTo>
                  <a:pt x="17791655" y="4085705"/>
                </a:moveTo>
                <a:cubicBezTo>
                  <a:pt x="17791655" y="4111388"/>
                  <a:pt x="17785667" y="4117809"/>
                  <a:pt x="17773695" y="4117809"/>
                </a:cubicBezTo>
                <a:cubicBezTo>
                  <a:pt x="17773695" y="4098546"/>
                  <a:pt x="17779683" y="4085705"/>
                  <a:pt x="17791655" y="4085705"/>
                </a:cubicBezTo>
                <a:close/>
                <a:moveTo>
                  <a:pt x="17165983" y="4085705"/>
                </a:moveTo>
                <a:cubicBezTo>
                  <a:pt x="17165983" y="4122594"/>
                  <a:pt x="17147535" y="4116447"/>
                  <a:pt x="17129091" y="4116447"/>
                </a:cubicBezTo>
                <a:cubicBezTo>
                  <a:pt x="17129091" y="4085705"/>
                  <a:pt x="17153683" y="4085705"/>
                  <a:pt x="17165983" y="4085705"/>
                </a:cubicBezTo>
                <a:close/>
                <a:moveTo>
                  <a:pt x="17887451" y="4076241"/>
                </a:moveTo>
                <a:cubicBezTo>
                  <a:pt x="18054043" y="4076241"/>
                  <a:pt x="18220639" y="4166982"/>
                  <a:pt x="18381859" y="4255454"/>
                </a:cubicBezTo>
                <a:cubicBezTo>
                  <a:pt x="18458171" y="4294342"/>
                  <a:pt x="18535559" y="4326748"/>
                  <a:pt x="18606495" y="4372118"/>
                </a:cubicBezTo>
                <a:cubicBezTo>
                  <a:pt x="18637663" y="4391562"/>
                  <a:pt x="18637663" y="4442332"/>
                  <a:pt x="18663459" y="4461776"/>
                </a:cubicBezTo>
                <a:cubicBezTo>
                  <a:pt x="18689255" y="4494183"/>
                  <a:pt x="18727947" y="4507145"/>
                  <a:pt x="18753743" y="4539552"/>
                </a:cubicBezTo>
                <a:cubicBezTo>
                  <a:pt x="18682807" y="4539552"/>
                  <a:pt x="18625843" y="4487701"/>
                  <a:pt x="18561355" y="4455295"/>
                </a:cubicBezTo>
                <a:cubicBezTo>
                  <a:pt x="18529111" y="4442332"/>
                  <a:pt x="18496867" y="4422888"/>
                  <a:pt x="18464619" y="4416407"/>
                </a:cubicBezTo>
                <a:cubicBezTo>
                  <a:pt x="18445275" y="4416407"/>
                  <a:pt x="18432375" y="4435851"/>
                  <a:pt x="18420555" y="4429369"/>
                </a:cubicBezTo>
                <a:cubicBezTo>
                  <a:pt x="18414103" y="4429369"/>
                  <a:pt x="18407655" y="4416407"/>
                  <a:pt x="18394759" y="4416407"/>
                </a:cubicBezTo>
                <a:cubicBezTo>
                  <a:pt x="18401207" y="4403444"/>
                  <a:pt x="18407655" y="4391562"/>
                  <a:pt x="18414103" y="4385080"/>
                </a:cubicBezTo>
                <a:cubicBezTo>
                  <a:pt x="18310923" y="4313786"/>
                  <a:pt x="18195919" y="4173463"/>
                  <a:pt x="18073391" y="4248973"/>
                </a:cubicBezTo>
                <a:cubicBezTo>
                  <a:pt x="18073391" y="4223047"/>
                  <a:pt x="18073391" y="4204684"/>
                  <a:pt x="18073391" y="4186426"/>
                </a:cubicBezTo>
                <a:cubicBezTo>
                  <a:pt x="18066943" y="4179945"/>
                  <a:pt x="18054043" y="4173463"/>
                  <a:pt x="18047595" y="4173463"/>
                </a:cubicBezTo>
                <a:cubicBezTo>
                  <a:pt x="18029323" y="4160501"/>
                  <a:pt x="18009979" y="4154019"/>
                  <a:pt x="17990631" y="4147538"/>
                </a:cubicBezTo>
                <a:cubicBezTo>
                  <a:pt x="17974507" y="4141057"/>
                  <a:pt x="17956775" y="4131335"/>
                  <a:pt x="17939039" y="4119183"/>
                </a:cubicBezTo>
                <a:lnTo>
                  <a:pt x="17922023" y="4105021"/>
                </a:lnTo>
                <a:close/>
                <a:moveTo>
                  <a:pt x="10450799" y="4062004"/>
                </a:moveTo>
                <a:cubicBezTo>
                  <a:pt x="10487691" y="4062004"/>
                  <a:pt x="10487691" y="4062004"/>
                  <a:pt x="10487691" y="4089304"/>
                </a:cubicBezTo>
                <a:cubicBezTo>
                  <a:pt x="10450799" y="4089304"/>
                  <a:pt x="10450799" y="4089304"/>
                  <a:pt x="10450799" y="4062004"/>
                </a:cubicBezTo>
                <a:close/>
                <a:moveTo>
                  <a:pt x="10570538" y="4062002"/>
                </a:moveTo>
                <a:cubicBezTo>
                  <a:pt x="10582513" y="4080617"/>
                  <a:pt x="10582513" y="4117846"/>
                  <a:pt x="10564551" y="4117846"/>
                </a:cubicBezTo>
                <a:cubicBezTo>
                  <a:pt x="10564551" y="4099233"/>
                  <a:pt x="10570538" y="4080617"/>
                  <a:pt x="10570538" y="4062002"/>
                </a:cubicBezTo>
                <a:close/>
                <a:moveTo>
                  <a:pt x="16121250" y="4062002"/>
                </a:moveTo>
                <a:cubicBezTo>
                  <a:pt x="16121250" y="4068208"/>
                  <a:pt x="16127714" y="4068208"/>
                  <a:pt x="16127714" y="4074411"/>
                </a:cubicBezTo>
                <a:cubicBezTo>
                  <a:pt x="16147102" y="4080616"/>
                  <a:pt x="16184804" y="4074411"/>
                  <a:pt x="16184804" y="4117846"/>
                </a:cubicBezTo>
                <a:cubicBezTo>
                  <a:pt x="16160030" y="4117846"/>
                  <a:pt x="16134178" y="4117846"/>
                  <a:pt x="16114788" y="4117846"/>
                </a:cubicBezTo>
                <a:cubicBezTo>
                  <a:pt x="16114788" y="4099231"/>
                  <a:pt x="16114788" y="4080616"/>
                  <a:pt x="16121250" y="4062002"/>
                </a:cubicBezTo>
                <a:close/>
                <a:moveTo>
                  <a:pt x="10716226" y="4062002"/>
                </a:moveTo>
                <a:cubicBezTo>
                  <a:pt x="10729069" y="4074412"/>
                  <a:pt x="10735491" y="4080617"/>
                  <a:pt x="10748335" y="4086822"/>
                </a:cubicBezTo>
                <a:cubicBezTo>
                  <a:pt x="10735491" y="4099233"/>
                  <a:pt x="10722648" y="4105437"/>
                  <a:pt x="10716226" y="4117846"/>
                </a:cubicBezTo>
                <a:cubicBezTo>
                  <a:pt x="10716226" y="4099233"/>
                  <a:pt x="10716226" y="4080617"/>
                  <a:pt x="10716226" y="4062002"/>
                </a:cubicBezTo>
                <a:close/>
                <a:moveTo>
                  <a:pt x="17053255" y="4062001"/>
                </a:moveTo>
                <a:cubicBezTo>
                  <a:pt x="17071871" y="4062001"/>
                  <a:pt x="17090483" y="4062001"/>
                  <a:pt x="17109099" y="4062001"/>
                </a:cubicBezTo>
                <a:cubicBezTo>
                  <a:pt x="17102895" y="4080616"/>
                  <a:pt x="17096691" y="4099231"/>
                  <a:pt x="17090483" y="4117846"/>
                </a:cubicBezTo>
                <a:cubicBezTo>
                  <a:pt x="17078075" y="4105436"/>
                  <a:pt x="17053255" y="4093026"/>
                  <a:pt x="17053255" y="4062001"/>
                </a:cubicBezTo>
                <a:close/>
                <a:moveTo>
                  <a:pt x="11111606" y="4058546"/>
                </a:moveTo>
                <a:cubicBezTo>
                  <a:pt x="11123240" y="4057731"/>
                  <a:pt x="11137201" y="4062625"/>
                  <a:pt x="11146509" y="4062625"/>
                </a:cubicBezTo>
                <a:cubicBezTo>
                  <a:pt x="11146509" y="4108314"/>
                  <a:pt x="11109280" y="4088734"/>
                  <a:pt x="11090665" y="4088734"/>
                </a:cubicBezTo>
                <a:cubicBezTo>
                  <a:pt x="11090665" y="4065888"/>
                  <a:pt x="11099972" y="4059361"/>
                  <a:pt x="11111606" y="4058546"/>
                </a:cubicBezTo>
                <a:close/>
                <a:moveTo>
                  <a:pt x="16128438" y="4043045"/>
                </a:moveTo>
                <a:cubicBezTo>
                  <a:pt x="16135262" y="4049871"/>
                  <a:pt x="16135262" y="4056698"/>
                  <a:pt x="16142088" y="4063520"/>
                </a:cubicBezTo>
                <a:cubicBezTo>
                  <a:pt x="16128438" y="4070346"/>
                  <a:pt x="16114788" y="4063520"/>
                  <a:pt x="16128438" y="4043045"/>
                </a:cubicBezTo>
                <a:close/>
                <a:moveTo>
                  <a:pt x="11317603" y="4043045"/>
                </a:moveTo>
                <a:cubicBezTo>
                  <a:pt x="11324428" y="4049871"/>
                  <a:pt x="11324428" y="4056698"/>
                  <a:pt x="11331253" y="4063520"/>
                </a:cubicBezTo>
                <a:cubicBezTo>
                  <a:pt x="11317603" y="4070346"/>
                  <a:pt x="11303953" y="4063520"/>
                  <a:pt x="11317603" y="4043045"/>
                </a:cubicBezTo>
                <a:close/>
                <a:moveTo>
                  <a:pt x="19837123" y="4042570"/>
                </a:moveTo>
                <a:cubicBezTo>
                  <a:pt x="19838763" y="4040012"/>
                  <a:pt x="19842047" y="4041719"/>
                  <a:pt x="19848611" y="4045133"/>
                </a:cubicBezTo>
                <a:cubicBezTo>
                  <a:pt x="19842047" y="4051955"/>
                  <a:pt x="19842047" y="4058781"/>
                  <a:pt x="19835483" y="4065605"/>
                </a:cubicBezTo>
                <a:cubicBezTo>
                  <a:pt x="19835483" y="4051955"/>
                  <a:pt x="19835483" y="4045132"/>
                  <a:pt x="19837123" y="4042570"/>
                </a:cubicBezTo>
                <a:close/>
                <a:moveTo>
                  <a:pt x="20064619" y="4042570"/>
                </a:moveTo>
                <a:cubicBezTo>
                  <a:pt x="20066247" y="4040012"/>
                  <a:pt x="20069507" y="4041718"/>
                  <a:pt x="20076027" y="4045132"/>
                </a:cubicBezTo>
                <a:cubicBezTo>
                  <a:pt x="20070099" y="4051955"/>
                  <a:pt x="20070099" y="4058781"/>
                  <a:pt x="20062991" y="4065605"/>
                </a:cubicBezTo>
                <a:cubicBezTo>
                  <a:pt x="20062991" y="4051955"/>
                  <a:pt x="20062991" y="4045132"/>
                  <a:pt x="20064619" y="4042570"/>
                </a:cubicBezTo>
                <a:close/>
                <a:moveTo>
                  <a:pt x="10051604" y="4029605"/>
                </a:moveTo>
                <a:cubicBezTo>
                  <a:pt x="10019362" y="4036052"/>
                  <a:pt x="9981747" y="4036052"/>
                  <a:pt x="9955953" y="4074739"/>
                </a:cubicBezTo>
                <a:cubicBezTo>
                  <a:pt x="9981747" y="4074739"/>
                  <a:pt x="10051604" y="4100532"/>
                  <a:pt x="10051604" y="4029605"/>
                </a:cubicBezTo>
                <a:close/>
                <a:moveTo>
                  <a:pt x="15490658" y="4028822"/>
                </a:moveTo>
                <a:cubicBezTo>
                  <a:pt x="15490658" y="4053644"/>
                  <a:pt x="15497484" y="4084667"/>
                  <a:pt x="15470184" y="4084667"/>
                </a:cubicBezTo>
                <a:cubicBezTo>
                  <a:pt x="15470184" y="4059849"/>
                  <a:pt x="15470184" y="4028822"/>
                  <a:pt x="15490658" y="4028822"/>
                </a:cubicBezTo>
                <a:close/>
                <a:moveTo>
                  <a:pt x="10975819" y="4028822"/>
                </a:moveTo>
                <a:cubicBezTo>
                  <a:pt x="10975819" y="4048087"/>
                  <a:pt x="10975819" y="4060930"/>
                  <a:pt x="10962691" y="4060930"/>
                </a:cubicBezTo>
                <a:cubicBezTo>
                  <a:pt x="10962691" y="4041666"/>
                  <a:pt x="10962691" y="4028822"/>
                  <a:pt x="10975819" y="4028822"/>
                </a:cubicBezTo>
                <a:close/>
                <a:moveTo>
                  <a:pt x="15374392" y="4028819"/>
                </a:moveTo>
                <a:cubicBezTo>
                  <a:pt x="15374392" y="4048087"/>
                  <a:pt x="15368404" y="4060930"/>
                  <a:pt x="15356430" y="4060930"/>
                </a:cubicBezTo>
                <a:cubicBezTo>
                  <a:pt x="15356430" y="4041666"/>
                  <a:pt x="15362416" y="4028819"/>
                  <a:pt x="15374392" y="4028819"/>
                </a:cubicBezTo>
                <a:close/>
                <a:moveTo>
                  <a:pt x="19228795" y="4028819"/>
                </a:moveTo>
                <a:cubicBezTo>
                  <a:pt x="19241923" y="4028819"/>
                  <a:pt x="19241923" y="4041665"/>
                  <a:pt x="19241923" y="4060929"/>
                </a:cubicBezTo>
                <a:cubicBezTo>
                  <a:pt x="19228795" y="4060929"/>
                  <a:pt x="19228795" y="4048087"/>
                  <a:pt x="19228795" y="4028819"/>
                </a:cubicBezTo>
                <a:close/>
                <a:moveTo>
                  <a:pt x="9933170" y="4028819"/>
                </a:moveTo>
                <a:lnTo>
                  <a:pt x="9930340" y="4033882"/>
                </a:lnTo>
                <a:lnTo>
                  <a:pt x="9930644" y="4033338"/>
                </a:lnTo>
                <a:cubicBezTo>
                  <a:pt x="9932048" y="4030831"/>
                  <a:pt x="9933170" y="4028819"/>
                  <a:pt x="9933170" y="4028819"/>
                </a:cubicBezTo>
                <a:close/>
                <a:moveTo>
                  <a:pt x="11260567" y="4025783"/>
                </a:moveTo>
                <a:cubicBezTo>
                  <a:pt x="11271022" y="4027374"/>
                  <a:pt x="11279169" y="4035333"/>
                  <a:pt x="11279169" y="4060799"/>
                </a:cubicBezTo>
                <a:cubicBezTo>
                  <a:pt x="11259617" y="4060799"/>
                  <a:pt x="11228116" y="4079899"/>
                  <a:pt x="11228116" y="4028965"/>
                </a:cubicBezTo>
                <a:cubicBezTo>
                  <a:pt x="11237349" y="4028965"/>
                  <a:pt x="11250112" y="4024192"/>
                  <a:pt x="11260567" y="4025783"/>
                </a:cubicBezTo>
                <a:close/>
                <a:moveTo>
                  <a:pt x="17012167" y="4025782"/>
                </a:moveTo>
                <a:cubicBezTo>
                  <a:pt x="17023435" y="4027374"/>
                  <a:pt x="17033211" y="4035333"/>
                  <a:pt x="17033211" y="4060799"/>
                </a:cubicBezTo>
                <a:cubicBezTo>
                  <a:pt x="17013659" y="4060799"/>
                  <a:pt x="16982159" y="4079898"/>
                  <a:pt x="16982159" y="4028962"/>
                </a:cubicBezTo>
                <a:cubicBezTo>
                  <a:pt x="16988135" y="4028962"/>
                  <a:pt x="17000895" y="4024191"/>
                  <a:pt x="17012167" y="4025782"/>
                </a:cubicBezTo>
                <a:close/>
                <a:moveTo>
                  <a:pt x="9924688" y="4014601"/>
                </a:moveTo>
                <a:cubicBezTo>
                  <a:pt x="9930675" y="4014601"/>
                  <a:pt x="9936663" y="4014601"/>
                  <a:pt x="9942650" y="4014601"/>
                </a:cubicBezTo>
                <a:cubicBezTo>
                  <a:pt x="9930675" y="4020588"/>
                  <a:pt x="9936663" y="4032563"/>
                  <a:pt x="9924688" y="4014601"/>
                </a:cubicBezTo>
                <a:close/>
                <a:moveTo>
                  <a:pt x="10691475" y="4009865"/>
                </a:moveTo>
                <a:cubicBezTo>
                  <a:pt x="10663826" y="4021206"/>
                  <a:pt x="10622468" y="4077196"/>
                  <a:pt x="10591392" y="4056286"/>
                </a:cubicBezTo>
                <a:lnTo>
                  <a:pt x="10581228" y="4044994"/>
                </a:lnTo>
                <a:lnTo>
                  <a:pt x="10591993" y="4062312"/>
                </a:lnTo>
                <a:cubicBezTo>
                  <a:pt x="10586006" y="4068734"/>
                  <a:pt x="10580018" y="4075154"/>
                  <a:pt x="10574031" y="4062312"/>
                </a:cubicBezTo>
                <a:lnTo>
                  <a:pt x="10579879" y="4043490"/>
                </a:lnTo>
                <a:lnTo>
                  <a:pt x="10578773" y="4042265"/>
                </a:lnTo>
                <a:cubicBezTo>
                  <a:pt x="10615638" y="4029305"/>
                  <a:pt x="10653556" y="4016347"/>
                  <a:pt x="10691475" y="4009865"/>
                </a:cubicBezTo>
                <a:close/>
                <a:moveTo>
                  <a:pt x="19192671" y="4001460"/>
                </a:moveTo>
                <a:cubicBezTo>
                  <a:pt x="19201123" y="4004904"/>
                  <a:pt x="19208811" y="4016478"/>
                  <a:pt x="19208811" y="4032461"/>
                </a:cubicBezTo>
                <a:cubicBezTo>
                  <a:pt x="19196511" y="4025847"/>
                  <a:pt x="19184215" y="4025847"/>
                  <a:pt x="19171919" y="4019234"/>
                </a:cubicBezTo>
                <a:cubicBezTo>
                  <a:pt x="19174991" y="4002701"/>
                  <a:pt x="19184215" y="3998015"/>
                  <a:pt x="19192671" y="4001460"/>
                </a:cubicBezTo>
                <a:close/>
                <a:moveTo>
                  <a:pt x="15773526" y="4000387"/>
                </a:moveTo>
                <a:cubicBezTo>
                  <a:pt x="15779948" y="4005653"/>
                  <a:pt x="15792790" y="4005653"/>
                  <a:pt x="15805632" y="4011972"/>
                </a:cubicBezTo>
                <a:cubicBezTo>
                  <a:pt x="15799210" y="4024612"/>
                  <a:pt x="15792790" y="4037253"/>
                  <a:pt x="15779948" y="4056211"/>
                </a:cubicBezTo>
                <a:cubicBezTo>
                  <a:pt x="15773526" y="4037253"/>
                  <a:pt x="15773526" y="4018293"/>
                  <a:pt x="15773526" y="4000387"/>
                </a:cubicBezTo>
                <a:close/>
                <a:moveTo>
                  <a:pt x="13336302" y="4000386"/>
                </a:moveTo>
                <a:cubicBezTo>
                  <a:pt x="13336302" y="4019185"/>
                  <a:pt x="13330315" y="4032456"/>
                  <a:pt x="13318340" y="4032456"/>
                </a:cubicBezTo>
                <a:cubicBezTo>
                  <a:pt x="13318340" y="4012553"/>
                  <a:pt x="13324327" y="4000386"/>
                  <a:pt x="13336302" y="4000386"/>
                </a:cubicBezTo>
                <a:close/>
                <a:moveTo>
                  <a:pt x="13241507" y="4000386"/>
                </a:moveTo>
                <a:cubicBezTo>
                  <a:pt x="13241507" y="4019186"/>
                  <a:pt x="13241507" y="4032456"/>
                  <a:pt x="13223545" y="4032456"/>
                </a:cubicBezTo>
                <a:cubicBezTo>
                  <a:pt x="13223545" y="4012554"/>
                  <a:pt x="13229532" y="4000386"/>
                  <a:pt x="13241507" y="4000386"/>
                </a:cubicBezTo>
                <a:close/>
                <a:moveTo>
                  <a:pt x="16962199" y="4000386"/>
                </a:moveTo>
                <a:cubicBezTo>
                  <a:pt x="16962199" y="4019185"/>
                  <a:pt x="16956211" y="4032456"/>
                  <a:pt x="16944239" y="4032456"/>
                </a:cubicBezTo>
                <a:cubicBezTo>
                  <a:pt x="16944239" y="4012553"/>
                  <a:pt x="16950227" y="4000386"/>
                  <a:pt x="16962199" y="4000386"/>
                </a:cubicBezTo>
                <a:close/>
                <a:moveTo>
                  <a:pt x="15303196" y="4000386"/>
                </a:moveTo>
                <a:cubicBezTo>
                  <a:pt x="15303196" y="4005914"/>
                  <a:pt x="15303196" y="4019185"/>
                  <a:pt x="15303196" y="4032456"/>
                </a:cubicBezTo>
                <a:cubicBezTo>
                  <a:pt x="15290070" y="4005914"/>
                  <a:pt x="15290070" y="4005914"/>
                  <a:pt x="15303196" y="4000386"/>
                </a:cubicBezTo>
                <a:close/>
                <a:moveTo>
                  <a:pt x="17702599" y="4000385"/>
                </a:moveTo>
                <a:cubicBezTo>
                  <a:pt x="17715727" y="4000385"/>
                  <a:pt x="17715727" y="4012553"/>
                  <a:pt x="17715727" y="4032456"/>
                </a:cubicBezTo>
                <a:cubicBezTo>
                  <a:pt x="17702599" y="4032456"/>
                  <a:pt x="17702599" y="4019185"/>
                  <a:pt x="17702599" y="4000385"/>
                </a:cubicBezTo>
                <a:close/>
                <a:moveTo>
                  <a:pt x="20033551" y="4000385"/>
                </a:moveTo>
                <a:cubicBezTo>
                  <a:pt x="20033551" y="4019185"/>
                  <a:pt x="20027563" y="4032455"/>
                  <a:pt x="20015587" y="4032455"/>
                </a:cubicBezTo>
                <a:cubicBezTo>
                  <a:pt x="20015587" y="4012553"/>
                  <a:pt x="20021575" y="4000385"/>
                  <a:pt x="20033551" y="4000385"/>
                </a:cubicBezTo>
                <a:close/>
                <a:moveTo>
                  <a:pt x="19578439" y="4000385"/>
                </a:moveTo>
                <a:cubicBezTo>
                  <a:pt x="19578439" y="4019185"/>
                  <a:pt x="19578439" y="4032455"/>
                  <a:pt x="19565315" y="4032455"/>
                </a:cubicBezTo>
                <a:cubicBezTo>
                  <a:pt x="19565315" y="4012553"/>
                  <a:pt x="19565315" y="4000385"/>
                  <a:pt x="19578439" y="4000385"/>
                </a:cubicBezTo>
                <a:close/>
                <a:moveTo>
                  <a:pt x="20602223" y="4000385"/>
                </a:moveTo>
                <a:cubicBezTo>
                  <a:pt x="20602223" y="4019185"/>
                  <a:pt x="20602223" y="4032455"/>
                  <a:pt x="20589099" y="4032455"/>
                </a:cubicBezTo>
                <a:cubicBezTo>
                  <a:pt x="20589099" y="4012553"/>
                  <a:pt x="20589099" y="4000385"/>
                  <a:pt x="20602223" y="4000385"/>
                </a:cubicBezTo>
                <a:close/>
                <a:moveTo>
                  <a:pt x="18617095" y="3982954"/>
                </a:moveTo>
                <a:cubicBezTo>
                  <a:pt x="18612259" y="3991014"/>
                  <a:pt x="18611791" y="3998672"/>
                  <a:pt x="18614007" y="4005724"/>
                </a:cubicBezTo>
                <a:lnTo>
                  <a:pt x="18617895" y="4011435"/>
                </a:lnTo>
                <a:lnTo>
                  <a:pt x="18618999" y="3997137"/>
                </a:lnTo>
                <a:cubicBezTo>
                  <a:pt x="18620627" y="3993124"/>
                  <a:pt x="18623883" y="3993124"/>
                  <a:pt x="18630403" y="4000079"/>
                </a:cubicBezTo>
                <a:cubicBezTo>
                  <a:pt x="18627439" y="4002756"/>
                  <a:pt x="18625959" y="4004093"/>
                  <a:pt x="18624331" y="4006367"/>
                </a:cubicBezTo>
                <a:lnTo>
                  <a:pt x="18619763" y="4014180"/>
                </a:lnTo>
                <a:lnTo>
                  <a:pt x="18627039" y="4024867"/>
                </a:lnTo>
                <a:cubicBezTo>
                  <a:pt x="18638859" y="4036152"/>
                  <a:pt x="18654711" y="4044213"/>
                  <a:pt x="18661159" y="4047437"/>
                </a:cubicBezTo>
                <a:cubicBezTo>
                  <a:pt x="18699851" y="4066777"/>
                  <a:pt x="18738543" y="4105471"/>
                  <a:pt x="18783683" y="4086126"/>
                </a:cubicBezTo>
                <a:cubicBezTo>
                  <a:pt x="18751443" y="4066777"/>
                  <a:pt x="18719199" y="4047437"/>
                  <a:pt x="18680507" y="4028090"/>
                </a:cubicBezTo>
                <a:cubicBezTo>
                  <a:pt x="18661159" y="4015196"/>
                  <a:pt x="18635367" y="4008746"/>
                  <a:pt x="18617095" y="3982954"/>
                </a:cubicBezTo>
                <a:close/>
                <a:moveTo>
                  <a:pt x="15127852" y="3973524"/>
                </a:moveTo>
                <a:cubicBezTo>
                  <a:pt x="15127852" y="4004068"/>
                  <a:pt x="15108586" y="3998802"/>
                  <a:pt x="15095742" y="3998802"/>
                </a:cubicBezTo>
                <a:cubicBezTo>
                  <a:pt x="15095742" y="3967206"/>
                  <a:pt x="15115008" y="3973524"/>
                  <a:pt x="15127852" y="3973524"/>
                </a:cubicBezTo>
                <a:close/>
                <a:moveTo>
                  <a:pt x="16825747" y="3973523"/>
                </a:moveTo>
                <a:cubicBezTo>
                  <a:pt x="16838043" y="3973523"/>
                  <a:pt x="16862639" y="3967206"/>
                  <a:pt x="16862639" y="3998802"/>
                </a:cubicBezTo>
                <a:cubicBezTo>
                  <a:pt x="16850343" y="3998802"/>
                  <a:pt x="16825747" y="4004067"/>
                  <a:pt x="16825747" y="3973523"/>
                </a:cubicBezTo>
                <a:close/>
                <a:moveTo>
                  <a:pt x="17828947" y="3971948"/>
                </a:moveTo>
                <a:cubicBezTo>
                  <a:pt x="17848183" y="4015602"/>
                  <a:pt x="17861011" y="4066705"/>
                  <a:pt x="17867423" y="4117814"/>
                </a:cubicBezTo>
                <a:cubicBezTo>
                  <a:pt x="17841771" y="4117814"/>
                  <a:pt x="17785127" y="4092263"/>
                  <a:pt x="17772299" y="4047544"/>
                </a:cubicBezTo>
                <a:cubicBezTo>
                  <a:pt x="17759475" y="3983660"/>
                  <a:pt x="17804363" y="3978336"/>
                  <a:pt x="17828947" y="3971948"/>
                </a:cubicBezTo>
                <a:close/>
                <a:moveTo>
                  <a:pt x="10976910" y="3971945"/>
                </a:moveTo>
                <a:cubicBezTo>
                  <a:pt x="10988885" y="3971945"/>
                  <a:pt x="10994872" y="3978771"/>
                  <a:pt x="10994872" y="3999245"/>
                </a:cubicBezTo>
                <a:cubicBezTo>
                  <a:pt x="10982897" y="3999245"/>
                  <a:pt x="10976910" y="3991286"/>
                  <a:pt x="10976910" y="3971945"/>
                </a:cubicBezTo>
                <a:close/>
                <a:moveTo>
                  <a:pt x="15925198" y="3971945"/>
                </a:moveTo>
                <a:cubicBezTo>
                  <a:pt x="15937838" y="3971945"/>
                  <a:pt x="15950476" y="3978580"/>
                  <a:pt x="15962062" y="3984110"/>
                </a:cubicBezTo>
                <a:cubicBezTo>
                  <a:pt x="15950476" y="4004015"/>
                  <a:pt x="15925198" y="4004015"/>
                  <a:pt x="15925198" y="3971945"/>
                </a:cubicBezTo>
                <a:close/>
                <a:moveTo>
                  <a:pt x="13601727" y="3971945"/>
                </a:moveTo>
                <a:cubicBezTo>
                  <a:pt x="13601727" y="3991286"/>
                  <a:pt x="13595740" y="3999245"/>
                  <a:pt x="13583765" y="3999245"/>
                </a:cubicBezTo>
                <a:cubicBezTo>
                  <a:pt x="13583765" y="3978771"/>
                  <a:pt x="13589752" y="3971945"/>
                  <a:pt x="13601727" y="3971945"/>
                </a:cubicBezTo>
                <a:close/>
                <a:moveTo>
                  <a:pt x="20541703" y="3971944"/>
                </a:moveTo>
                <a:cubicBezTo>
                  <a:pt x="20548263" y="3978769"/>
                  <a:pt x="20548263" y="3991282"/>
                  <a:pt x="20554827" y="3999245"/>
                </a:cubicBezTo>
                <a:cubicBezTo>
                  <a:pt x="20548263" y="3991282"/>
                  <a:pt x="20541703" y="3984457"/>
                  <a:pt x="20541703" y="3971944"/>
                </a:cubicBezTo>
                <a:close/>
                <a:moveTo>
                  <a:pt x="18565507" y="3971132"/>
                </a:moveTo>
                <a:cubicBezTo>
                  <a:pt x="18565507" y="3989399"/>
                  <a:pt x="18571955" y="3996927"/>
                  <a:pt x="18584851" y="3996927"/>
                </a:cubicBezTo>
                <a:cubicBezTo>
                  <a:pt x="18584851" y="3977580"/>
                  <a:pt x="18571955" y="3971132"/>
                  <a:pt x="18565507" y="3971132"/>
                </a:cubicBezTo>
                <a:close/>
                <a:moveTo>
                  <a:pt x="16566904" y="3967637"/>
                </a:moveTo>
                <a:cubicBezTo>
                  <a:pt x="16578490" y="3967637"/>
                  <a:pt x="16592446" y="3974099"/>
                  <a:pt x="16601926" y="3974099"/>
                </a:cubicBezTo>
                <a:cubicBezTo>
                  <a:pt x="16601926" y="4018266"/>
                  <a:pt x="16565060" y="3999954"/>
                  <a:pt x="16546102" y="3999954"/>
                </a:cubicBezTo>
                <a:cubicBezTo>
                  <a:pt x="16546102" y="3974100"/>
                  <a:pt x="16555318" y="3967637"/>
                  <a:pt x="16566904" y="3967637"/>
                </a:cubicBezTo>
                <a:close/>
                <a:moveTo>
                  <a:pt x="12227107" y="3941563"/>
                </a:moveTo>
                <a:lnTo>
                  <a:pt x="12213982" y="3947178"/>
                </a:lnTo>
                <a:cubicBezTo>
                  <a:pt x="12217214" y="3943976"/>
                  <a:pt x="12222063" y="3942375"/>
                  <a:pt x="12226912" y="3941576"/>
                </a:cubicBezTo>
                <a:close/>
                <a:moveTo>
                  <a:pt x="16526116" y="3940173"/>
                </a:moveTo>
                <a:cubicBezTo>
                  <a:pt x="16526116" y="3970916"/>
                  <a:pt x="16507670" y="3970916"/>
                  <a:pt x="16489224" y="3970916"/>
                </a:cubicBezTo>
                <a:cubicBezTo>
                  <a:pt x="16489224" y="3934026"/>
                  <a:pt x="16507670" y="3940173"/>
                  <a:pt x="16526116" y="3940173"/>
                </a:cubicBezTo>
                <a:close/>
                <a:moveTo>
                  <a:pt x="19526371" y="3940172"/>
                </a:moveTo>
                <a:cubicBezTo>
                  <a:pt x="19526371" y="3970916"/>
                  <a:pt x="19501779" y="3970916"/>
                  <a:pt x="19489479" y="3970916"/>
                </a:cubicBezTo>
                <a:cubicBezTo>
                  <a:pt x="19489479" y="3934025"/>
                  <a:pt x="19507927" y="3940172"/>
                  <a:pt x="19526371" y="3940172"/>
                </a:cubicBezTo>
                <a:close/>
                <a:moveTo>
                  <a:pt x="13460727" y="3938769"/>
                </a:moveTo>
                <a:cubicBezTo>
                  <a:pt x="13473495" y="3952310"/>
                  <a:pt x="13478815" y="3965856"/>
                  <a:pt x="13492647" y="3985036"/>
                </a:cubicBezTo>
                <a:cubicBezTo>
                  <a:pt x="13473495" y="3979396"/>
                  <a:pt x="13441575" y="3972623"/>
                  <a:pt x="13460727" y="3938769"/>
                </a:cubicBezTo>
                <a:close/>
                <a:moveTo>
                  <a:pt x="10133238" y="3938767"/>
                </a:moveTo>
                <a:cubicBezTo>
                  <a:pt x="10145213" y="3938767"/>
                  <a:pt x="10151200" y="3945188"/>
                  <a:pt x="10151200" y="3970875"/>
                </a:cubicBezTo>
                <a:cubicBezTo>
                  <a:pt x="10139225" y="3970875"/>
                  <a:pt x="10133238" y="3958031"/>
                  <a:pt x="10133238" y="3938767"/>
                </a:cubicBezTo>
                <a:close/>
                <a:moveTo>
                  <a:pt x="19735947" y="3938767"/>
                </a:moveTo>
                <a:cubicBezTo>
                  <a:pt x="19747919" y="3938767"/>
                  <a:pt x="19753907" y="3951608"/>
                  <a:pt x="19753907" y="3970875"/>
                </a:cubicBezTo>
                <a:cubicBezTo>
                  <a:pt x="19741931" y="3970875"/>
                  <a:pt x="19735947" y="3958031"/>
                  <a:pt x="19735947" y="3938767"/>
                </a:cubicBezTo>
                <a:close/>
                <a:moveTo>
                  <a:pt x="14881456" y="3938767"/>
                </a:moveTo>
                <a:cubicBezTo>
                  <a:pt x="14881456" y="3958031"/>
                  <a:pt x="14875469" y="3970875"/>
                  <a:pt x="14863494" y="3970875"/>
                </a:cubicBezTo>
                <a:cubicBezTo>
                  <a:pt x="14863494" y="3951608"/>
                  <a:pt x="14869481" y="3938767"/>
                  <a:pt x="14881456" y="3938767"/>
                </a:cubicBezTo>
                <a:close/>
                <a:moveTo>
                  <a:pt x="14925110" y="3938765"/>
                </a:moveTo>
                <a:cubicBezTo>
                  <a:pt x="14936696" y="3938765"/>
                  <a:pt x="14949335" y="3944969"/>
                  <a:pt x="14961974" y="3951175"/>
                </a:cubicBezTo>
                <a:cubicBezTo>
                  <a:pt x="14949335" y="3963581"/>
                  <a:pt x="14936696" y="3975994"/>
                  <a:pt x="14925110" y="3994609"/>
                </a:cubicBezTo>
                <a:cubicBezTo>
                  <a:pt x="14925110" y="3975994"/>
                  <a:pt x="14925110" y="3957378"/>
                  <a:pt x="14925110" y="3938765"/>
                </a:cubicBezTo>
                <a:close/>
                <a:moveTo>
                  <a:pt x="15625454" y="3938765"/>
                </a:moveTo>
                <a:cubicBezTo>
                  <a:pt x="15625454" y="3957378"/>
                  <a:pt x="15625454" y="3994609"/>
                  <a:pt x="15604980" y="3994609"/>
                </a:cubicBezTo>
                <a:cubicBezTo>
                  <a:pt x="15604980" y="3969789"/>
                  <a:pt x="15598154" y="3938765"/>
                  <a:pt x="15625454" y="3938765"/>
                </a:cubicBezTo>
                <a:close/>
                <a:moveTo>
                  <a:pt x="13941227" y="3936396"/>
                </a:moveTo>
                <a:cubicBezTo>
                  <a:pt x="13952861" y="3934737"/>
                  <a:pt x="13966822" y="3939713"/>
                  <a:pt x="13976130" y="3939713"/>
                </a:cubicBezTo>
                <a:cubicBezTo>
                  <a:pt x="13976130" y="3985057"/>
                  <a:pt x="13938901" y="3972892"/>
                  <a:pt x="13920286" y="3972892"/>
                </a:cubicBezTo>
                <a:cubicBezTo>
                  <a:pt x="13920286" y="3946349"/>
                  <a:pt x="13929593" y="3938054"/>
                  <a:pt x="13941227" y="3936396"/>
                </a:cubicBezTo>
                <a:close/>
                <a:moveTo>
                  <a:pt x="12242336" y="3936380"/>
                </a:moveTo>
                <a:lnTo>
                  <a:pt x="12239842" y="3940774"/>
                </a:lnTo>
                <a:lnTo>
                  <a:pt x="12227107" y="3941563"/>
                </a:lnTo>
                <a:lnTo>
                  <a:pt x="12237603" y="3937073"/>
                </a:lnTo>
                <a:close/>
                <a:moveTo>
                  <a:pt x="10939187" y="3929286"/>
                </a:moveTo>
                <a:cubicBezTo>
                  <a:pt x="10945571" y="3929286"/>
                  <a:pt x="10958339" y="3929286"/>
                  <a:pt x="10971107" y="3929286"/>
                </a:cubicBezTo>
                <a:cubicBezTo>
                  <a:pt x="10964723" y="3954755"/>
                  <a:pt x="10964723" y="3973855"/>
                  <a:pt x="10964723" y="3999323"/>
                </a:cubicBezTo>
                <a:cubicBezTo>
                  <a:pt x="10945571" y="3999323"/>
                  <a:pt x="10932803" y="3999323"/>
                  <a:pt x="10920035" y="3999323"/>
                </a:cubicBezTo>
                <a:cubicBezTo>
                  <a:pt x="10926419" y="3973855"/>
                  <a:pt x="10932803" y="3954755"/>
                  <a:pt x="10939187" y="3929286"/>
                </a:cubicBezTo>
                <a:close/>
                <a:moveTo>
                  <a:pt x="13184670" y="3919831"/>
                </a:moveTo>
                <a:cubicBezTo>
                  <a:pt x="13197575" y="3919831"/>
                  <a:pt x="13255648" y="3919831"/>
                  <a:pt x="13229838" y="3952146"/>
                </a:cubicBezTo>
                <a:cubicBezTo>
                  <a:pt x="13197575" y="3989846"/>
                  <a:pt x="13152407" y="3997390"/>
                  <a:pt x="13107238" y="4009238"/>
                </a:cubicBezTo>
                <a:cubicBezTo>
                  <a:pt x="12985714" y="4041556"/>
                  <a:pt x="12863114" y="4054482"/>
                  <a:pt x="12741590" y="4060945"/>
                </a:cubicBezTo>
                <a:cubicBezTo>
                  <a:pt x="12677064" y="4060945"/>
                  <a:pt x="12607160" y="4054482"/>
                  <a:pt x="12542634" y="4060945"/>
                </a:cubicBezTo>
                <a:cubicBezTo>
                  <a:pt x="12523276" y="4060945"/>
                  <a:pt x="12523276" y="4086799"/>
                  <a:pt x="12510371" y="4106189"/>
                </a:cubicBezTo>
                <a:cubicBezTo>
                  <a:pt x="12497466" y="4125578"/>
                  <a:pt x="12465203" y="4112651"/>
                  <a:pt x="12452298" y="4112651"/>
                </a:cubicBezTo>
                <a:cubicBezTo>
                  <a:pt x="12324321" y="4119116"/>
                  <a:pt x="12196344" y="4132041"/>
                  <a:pt x="12073744" y="4164358"/>
                </a:cubicBezTo>
                <a:cubicBezTo>
                  <a:pt x="11817790" y="4213802"/>
                  <a:pt x="11573666" y="4297825"/>
                  <a:pt x="11323089" y="4393697"/>
                </a:cubicBezTo>
                <a:cubicBezTo>
                  <a:pt x="11201565" y="4438940"/>
                  <a:pt x="11078965" y="4490646"/>
                  <a:pt x="10957441" y="4535889"/>
                </a:cubicBezTo>
                <a:cubicBezTo>
                  <a:pt x="10931630" y="4548816"/>
                  <a:pt x="10899367" y="4561742"/>
                  <a:pt x="10867104" y="4581132"/>
                </a:cubicBezTo>
                <a:cubicBezTo>
                  <a:pt x="10847746" y="4587595"/>
                  <a:pt x="10821936" y="4605908"/>
                  <a:pt x="10809031" y="4587595"/>
                </a:cubicBezTo>
                <a:cubicBezTo>
                  <a:pt x="10777843" y="4561742"/>
                  <a:pt x="10809031" y="4490646"/>
                  <a:pt x="10816559" y="4458330"/>
                </a:cubicBezTo>
                <a:cubicBezTo>
                  <a:pt x="10844789" y="4482567"/>
                  <a:pt x="10869994" y="4470448"/>
                  <a:pt x="10883555" y="4435607"/>
                </a:cubicBezTo>
                <a:lnTo>
                  <a:pt x="10892077" y="4397451"/>
                </a:lnTo>
                <a:lnTo>
                  <a:pt x="10891595" y="4396383"/>
                </a:lnTo>
                <a:lnTo>
                  <a:pt x="10892628" y="4394984"/>
                </a:lnTo>
                <a:lnTo>
                  <a:pt x="10892915" y="4393697"/>
                </a:lnTo>
                <a:lnTo>
                  <a:pt x="10893270" y="4394113"/>
                </a:lnTo>
                <a:lnTo>
                  <a:pt x="10898330" y="4387259"/>
                </a:lnTo>
                <a:cubicBezTo>
                  <a:pt x="10900576" y="4387259"/>
                  <a:pt x="10903570" y="4390300"/>
                  <a:pt x="10909557" y="4396383"/>
                </a:cubicBezTo>
                <a:lnTo>
                  <a:pt x="10902831" y="4405328"/>
                </a:lnTo>
                <a:lnTo>
                  <a:pt x="10904711" y="4407532"/>
                </a:lnTo>
                <a:cubicBezTo>
                  <a:pt x="10918322" y="4416318"/>
                  <a:pt x="10936469" y="4411471"/>
                  <a:pt x="10950988" y="4406623"/>
                </a:cubicBezTo>
                <a:cubicBezTo>
                  <a:pt x="10976799" y="4400160"/>
                  <a:pt x="11009062" y="4400160"/>
                  <a:pt x="11033797" y="4393697"/>
                </a:cubicBezTo>
                <a:cubicBezTo>
                  <a:pt x="11027344" y="4381847"/>
                  <a:pt x="11027344" y="4349531"/>
                  <a:pt x="11014439" y="4349531"/>
                </a:cubicBezTo>
                <a:cubicBezTo>
                  <a:pt x="10996157" y="4343068"/>
                  <a:pt x="10970346" y="4362457"/>
                  <a:pt x="10950988" y="4375384"/>
                </a:cubicBezTo>
                <a:cubicBezTo>
                  <a:pt x="10912273" y="4406623"/>
                  <a:pt x="10892915" y="4368921"/>
                  <a:pt x="10867104" y="4330141"/>
                </a:cubicBezTo>
                <a:cubicBezTo>
                  <a:pt x="11252110" y="4183748"/>
                  <a:pt x="11638192" y="4009238"/>
                  <a:pt x="12036104" y="4009238"/>
                </a:cubicBezTo>
                <a:cubicBezTo>
                  <a:pt x="11868336" y="4060945"/>
                  <a:pt x="11708096" y="4132041"/>
                  <a:pt x="11547856" y="4195489"/>
                </a:cubicBezTo>
                <a:cubicBezTo>
                  <a:pt x="11463971" y="4220265"/>
                  <a:pt x="11387615" y="4246118"/>
                  <a:pt x="11310184" y="4265508"/>
                </a:cubicBezTo>
                <a:cubicBezTo>
                  <a:pt x="11265016" y="4271971"/>
                  <a:pt x="11227375" y="4278435"/>
                  <a:pt x="11188660" y="4284898"/>
                </a:cubicBezTo>
                <a:cubicBezTo>
                  <a:pt x="11169302" y="4284898"/>
                  <a:pt x="11149944" y="4284898"/>
                  <a:pt x="11130586" y="4284898"/>
                </a:cubicBezTo>
                <a:cubicBezTo>
                  <a:pt x="11117681" y="4304288"/>
                  <a:pt x="11104776" y="4330141"/>
                  <a:pt x="11091870" y="4349531"/>
                </a:cubicBezTo>
                <a:cubicBezTo>
                  <a:pt x="11219847" y="4323678"/>
                  <a:pt x="11348900" y="4291361"/>
                  <a:pt x="11476877" y="4265508"/>
                </a:cubicBezTo>
                <a:cubicBezTo>
                  <a:pt x="11534950" y="4252582"/>
                  <a:pt x="11593024" y="4220265"/>
                  <a:pt x="11650022" y="4195489"/>
                </a:cubicBezTo>
                <a:cubicBezTo>
                  <a:pt x="11708096" y="4177284"/>
                  <a:pt x="11766169" y="4157895"/>
                  <a:pt x="11824243" y="4138506"/>
                </a:cubicBezTo>
                <a:cubicBezTo>
                  <a:pt x="11945767" y="4099726"/>
                  <a:pt x="12073744" y="4067409"/>
                  <a:pt x="12196344" y="4048019"/>
                </a:cubicBezTo>
                <a:cubicBezTo>
                  <a:pt x="12259794" y="4035093"/>
                  <a:pt x="12324321" y="4022165"/>
                  <a:pt x="12382394" y="4015703"/>
                </a:cubicBezTo>
                <a:cubicBezTo>
                  <a:pt x="12434015" y="4009238"/>
                  <a:pt x="12484561" y="4015703"/>
                  <a:pt x="12529729" y="3971537"/>
                </a:cubicBezTo>
                <a:cubicBezTo>
                  <a:pt x="12748043" y="3952146"/>
                  <a:pt x="12966356" y="3926293"/>
                  <a:pt x="13184670" y="3919831"/>
                </a:cubicBezTo>
                <a:close/>
                <a:moveTo>
                  <a:pt x="14203682" y="3919806"/>
                </a:moveTo>
                <a:cubicBezTo>
                  <a:pt x="14216909" y="3919806"/>
                  <a:pt x="14230136" y="3932578"/>
                  <a:pt x="14236750" y="3938958"/>
                </a:cubicBezTo>
                <a:cubicBezTo>
                  <a:pt x="14223523" y="3951727"/>
                  <a:pt x="14203682" y="3958111"/>
                  <a:pt x="14190455" y="3970880"/>
                </a:cubicBezTo>
                <a:cubicBezTo>
                  <a:pt x="14190455" y="3951727"/>
                  <a:pt x="14197069" y="3932578"/>
                  <a:pt x="14203682" y="3919806"/>
                </a:cubicBezTo>
                <a:close/>
                <a:moveTo>
                  <a:pt x="13443216" y="3919332"/>
                </a:moveTo>
                <a:cubicBezTo>
                  <a:pt x="13444856" y="3916772"/>
                  <a:pt x="13448138" y="3918477"/>
                  <a:pt x="13454700" y="3921891"/>
                </a:cubicBezTo>
                <a:cubicBezTo>
                  <a:pt x="13448138" y="3928714"/>
                  <a:pt x="13441575" y="3935542"/>
                  <a:pt x="13441575" y="3942365"/>
                </a:cubicBezTo>
                <a:cubicBezTo>
                  <a:pt x="13441575" y="3928714"/>
                  <a:pt x="13441575" y="3921891"/>
                  <a:pt x="13443216" y="3919332"/>
                </a:cubicBezTo>
                <a:close/>
                <a:moveTo>
                  <a:pt x="13860136" y="3910327"/>
                </a:moveTo>
                <a:cubicBezTo>
                  <a:pt x="13866610" y="3923040"/>
                  <a:pt x="13879557" y="3935754"/>
                  <a:pt x="13886031" y="3954824"/>
                </a:cubicBezTo>
                <a:cubicBezTo>
                  <a:pt x="13860136" y="3999323"/>
                  <a:pt x="13814819" y="3991909"/>
                  <a:pt x="13782451" y="3991909"/>
                </a:cubicBezTo>
                <a:cubicBezTo>
                  <a:pt x="13724187" y="3991909"/>
                  <a:pt x="13673475" y="3991909"/>
                  <a:pt x="13621685" y="3999323"/>
                </a:cubicBezTo>
                <a:cubicBezTo>
                  <a:pt x="13621685" y="3980253"/>
                  <a:pt x="13621685" y="3961181"/>
                  <a:pt x="13621685" y="3942111"/>
                </a:cubicBezTo>
                <a:cubicBezTo>
                  <a:pt x="13634633" y="3935754"/>
                  <a:pt x="13641106" y="3935754"/>
                  <a:pt x="13654054" y="3935754"/>
                </a:cubicBezTo>
                <a:cubicBezTo>
                  <a:pt x="13673475" y="3935754"/>
                  <a:pt x="13692897" y="3935754"/>
                  <a:pt x="13711239" y="3935754"/>
                </a:cubicBezTo>
                <a:cubicBezTo>
                  <a:pt x="13756555" y="3929396"/>
                  <a:pt x="13801872" y="3929396"/>
                  <a:pt x="13853662" y="3923040"/>
                </a:cubicBezTo>
                <a:cubicBezTo>
                  <a:pt x="13853662" y="3916684"/>
                  <a:pt x="13853662" y="3910327"/>
                  <a:pt x="13860136" y="3910327"/>
                </a:cubicBezTo>
                <a:close/>
                <a:moveTo>
                  <a:pt x="10171155" y="3910325"/>
                </a:moveTo>
                <a:cubicBezTo>
                  <a:pt x="10183130" y="3910325"/>
                  <a:pt x="10189117" y="3923168"/>
                  <a:pt x="10189117" y="3942433"/>
                </a:cubicBezTo>
                <a:cubicBezTo>
                  <a:pt x="10177142" y="3942433"/>
                  <a:pt x="10171155" y="3929588"/>
                  <a:pt x="10171155" y="3910325"/>
                </a:cubicBezTo>
                <a:close/>
                <a:moveTo>
                  <a:pt x="13298330" y="3910324"/>
                </a:moveTo>
                <a:cubicBezTo>
                  <a:pt x="13298330" y="3929587"/>
                  <a:pt x="13292010" y="3942433"/>
                  <a:pt x="13280423" y="3942433"/>
                </a:cubicBezTo>
                <a:cubicBezTo>
                  <a:pt x="13280423" y="3923167"/>
                  <a:pt x="13286743" y="3910324"/>
                  <a:pt x="13298330" y="3910324"/>
                </a:cubicBezTo>
                <a:close/>
                <a:moveTo>
                  <a:pt x="11734271" y="3910324"/>
                </a:moveTo>
                <a:cubicBezTo>
                  <a:pt x="11734271" y="3929588"/>
                  <a:pt x="11728284" y="3942433"/>
                  <a:pt x="11716309" y="3942433"/>
                </a:cubicBezTo>
                <a:cubicBezTo>
                  <a:pt x="11716309" y="3916746"/>
                  <a:pt x="11722296" y="3910324"/>
                  <a:pt x="11734271" y="3910324"/>
                </a:cubicBezTo>
                <a:close/>
                <a:moveTo>
                  <a:pt x="16710998" y="3910324"/>
                </a:moveTo>
                <a:cubicBezTo>
                  <a:pt x="16710998" y="3929586"/>
                  <a:pt x="16705010" y="3942432"/>
                  <a:pt x="16693034" y="3942432"/>
                </a:cubicBezTo>
                <a:cubicBezTo>
                  <a:pt x="16693034" y="3916745"/>
                  <a:pt x="16699022" y="3910324"/>
                  <a:pt x="16710998" y="3910324"/>
                </a:cubicBezTo>
                <a:close/>
                <a:moveTo>
                  <a:pt x="16659854" y="3910324"/>
                </a:moveTo>
                <a:cubicBezTo>
                  <a:pt x="16671828" y="3910324"/>
                  <a:pt x="16677816" y="3916745"/>
                  <a:pt x="16677816" y="3942432"/>
                </a:cubicBezTo>
                <a:cubicBezTo>
                  <a:pt x="16665840" y="3942432"/>
                  <a:pt x="16659854" y="3929586"/>
                  <a:pt x="16659854" y="3910324"/>
                </a:cubicBezTo>
                <a:close/>
                <a:moveTo>
                  <a:pt x="17375559" y="3910323"/>
                </a:moveTo>
                <a:cubicBezTo>
                  <a:pt x="17387855" y="3910323"/>
                  <a:pt x="17399127" y="3910323"/>
                  <a:pt x="17412451" y="3910323"/>
                </a:cubicBezTo>
                <a:cubicBezTo>
                  <a:pt x="17412451" y="3916745"/>
                  <a:pt x="17412451" y="3929586"/>
                  <a:pt x="17412451" y="3942432"/>
                </a:cubicBezTo>
                <a:cubicBezTo>
                  <a:pt x="17399127" y="3942432"/>
                  <a:pt x="17387855" y="3942432"/>
                  <a:pt x="17375559" y="3942432"/>
                </a:cubicBezTo>
                <a:cubicBezTo>
                  <a:pt x="17375559" y="3929586"/>
                  <a:pt x="17375559" y="3916745"/>
                  <a:pt x="17375559" y="3910323"/>
                </a:cubicBezTo>
                <a:close/>
                <a:moveTo>
                  <a:pt x="19579535" y="3910323"/>
                </a:moveTo>
                <a:cubicBezTo>
                  <a:pt x="19591507" y="3910323"/>
                  <a:pt x="19597495" y="3916744"/>
                  <a:pt x="19597495" y="3942431"/>
                </a:cubicBezTo>
                <a:cubicBezTo>
                  <a:pt x="19585523" y="3942431"/>
                  <a:pt x="19579535" y="3929586"/>
                  <a:pt x="19579535" y="3910323"/>
                </a:cubicBezTo>
                <a:close/>
                <a:moveTo>
                  <a:pt x="19451559" y="3910323"/>
                </a:moveTo>
                <a:cubicBezTo>
                  <a:pt x="19463147" y="3910323"/>
                  <a:pt x="19469467" y="3923166"/>
                  <a:pt x="19469467" y="3942431"/>
                </a:cubicBezTo>
                <a:cubicBezTo>
                  <a:pt x="19456827" y="3942431"/>
                  <a:pt x="19451559" y="3929586"/>
                  <a:pt x="19451559" y="3910323"/>
                </a:cubicBezTo>
                <a:close/>
                <a:moveTo>
                  <a:pt x="9711990" y="3908169"/>
                </a:moveTo>
                <a:cubicBezTo>
                  <a:pt x="9711990" y="3927511"/>
                  <a:pt x="9718439" y="3940409"/>
                  <a:pt x="9731335" y="3940409"/>
                </a:cubicBezTo>
                <a:cubicBezTo>
                  <a:pt x="9731335" y="3921065"/>
                  <a:pt x="9724887" y="3908169"/>
                  <a:pt x="9711990" y="3908169"/>
                </a:cubicBezTo>
                <a:close/>
                <a:moveTo>
                  <a:pt x="14696577" y="3907457"/>
                </a:moveTo>
                <a:cubicBezTo>
                  <a:pt x="14696577" y="3947139"/>
                  <a:pt x="14671982" y="3940525"/>
                  <a:pt x="14659685" y="3940525"/>
                </a:cubicBezTo>
                <a:cubicBezTo>
                  <a:pt x="14659685" y="3900843"/>
                  <a:pt x="14678131" y="3907457"/>
                  <a:pt x="14696577" y="3907457"/>
                </a:cubicBezTo>
                <a:close/>
                <a:moveTo>
                  <a:pt x="19034467" y="3906992"/>
                </a:moveTo>
                <a:cubicBezTo>
                  <a:pt x="19053423" y="3906992"/>
                  <a:pt x="19071331" y="3900843"/>
                  <a:pt x="19071331" y="3937736"/>
                </a:cubicBezTo>
                <a:cubicBezTo>
                  <a:pt x="19058691" y="3937736"/>
                  <a:pt x="19034467" y="3937736"/>
                  <a:pt x="19034467" y="3906992"/>
                </a:cubicBezTo>
                <a:close/>
                <a:moveTo>
                  <a:pt x="15364180" y="3890681"/>
                </a:moveTo>
                <a:cubicBezTo>
                  <a:pt x="15386718" y="3889888"/>
                  <a:pt x="15409256" y="3893067"/>
                  <a:pt x="15428808" y="3908982"/>
                </a:cubicBezTo>
                <a:cubicBezTo>
                  <a:pt x="15454876" y="3921714"/>
                  <a:pt x="15402738" y="3947181"/>
                  <a:pt x="15396222" y="3947181"/>
                </a:cubicBezTo>
                <a:cubicBezTo>
                  <a:pt x="15370154" y="3947181"/>
                  <a:pt x="15344084" y="3940814"/>
                  <a:pt x="15319102" y="3940814"/>
                </a:cubicBezTo>
                <a:cubicBezTo>
                  <a:pt x="15312586" y="3921714"/>
                  <a:pt x="15306068" y="3908982"/>
                  <a:pt x="15299550" y="3896249"/>
                </a:cubicBezTo>
                <a:cubicBezTo>
                  <a:pt x="15319102" y="3896249"/>
                  <a:pt x="15341640" y="3891475"/>
                  <a:pt x="15364180" y="3890681"/>
                </a:cubicBezTo>
                <a:close/>
                <a:moveTo>
                  <a:pt x="10209271" y="3877149"/>
                </a:moveTo>
                <a:cubicBezTo>
                  <a:pt x="10227046" y="3877149"/>
                  <a:pt x="10227046" y="3916312"/>
                  <a:pt x="10227046" y="3942420"/>
                </a:cubicBezTo>
                <a:cubicBezTo>
                  <a:pt x="10204334" y="3942420"/>
                  <a:pt x="10209271" y="3903258"/>
                  <a:pt x="10209271" y="3877149"/>
                </a:cubicBezTo>
                <a:close/>
                <a:moveTo>
                  <a:pt x="13393180" y="3877148"/>
                </a:moveTo>
                <a:cubicBezTo>
                  <a:pt x="13393180" y="3903258"/>
                  <a:pt x="13393180" y="3942419"/>
                  <a:pt x="13375218" y="3942419"/>
                </a:cubicBezTo>
                <a:cubicBezTo>
                  <a:pt x="13375218" y="3916311"/>
                  <a:pt x="13375218" y="3877148"/>
                  <a:pt x="13393180" y="3877148"/>
                </a:cubicBezTo>
                <a:close/>
                <a:moveTo>
                  <a:pt x="13806534" y="3877147"/>
                </a:moveTo>
                <a:cubicBezTo>
                  <a:pt x="13819761" y="3883296"/>
                  <a:pt x="13832988" y="3889449"/>
                  <a:pt x="13852829" y="3889449"/>
                </a:cubicBezTo>
                <a:cubicBezTo>
                  <a:pt x="13839602" y="3901742"/>
                  <a:pt x="13806534" y="3914039"/>
                  <a:pt x="13806534" y="3877147"/>
                </a:cubicBezTo>
                <a:close/>
                <a:moveTo>
                  <a:pt x="13659603" y="3877147"/>
                </a:moveTo>
                <a:cubicBezTo>
                  <a:pt x="13671578" y="3877147"/>
                  <a:pt x="13677565" y="3883567"/>
                  <a:pt x="13677565" y="3909253"/>
                </a:cubicBezTo>
                <a:cubicBezTo>
                  <a:pt x="13665590" y="3909253"/>
                  <a:pt x="13659603" y="3902832"/>
                  <a:pt x="13659603" y="3877147"/>
                </a:cubicBezTo>
                <a:close/>
                <a:moveTo>
                  <a:pt x="11792144" y="3877147"/>
                </a:moveTo>
                <a:cubicBezTo>
                  <a:pt x="11804119" y="3877147"/>
                  <a:pt x="11810106" y="3883567"/>
                  <a:pt x="11810106" y="3909253"/>
                </a:cubicBezTo>
                <a:cubicBezTo>
                  <a:pt x="11798131" y="3909253"/>
                  <a:pt x="11792144" y="3902832"/>
                  <a:pt x="11792144" y="3877147"/>
                </a:cubicBezTo>
                <a:close/>
                <a:moveTo>
                  <a:pt x="20014595" y="3877146"/>
                </a:moveTo>
                <a:cubicBezTo>
                  <a:pt x="20014595" y="3902831"/>
                  <a:pt x="20008607" y="3909252"/>
                  <a:pt x="19996631" y="3909252"/>
                </a:cubicBezTo>
                <a:cubicBezTo>
                  <a:pt x="19996631" y="3883566"/>
                  <a:pt x="20002619" y="3877146"/>
                  <a:pt x="20014595" y="3877146"/>
                </a:cubicBezTo>
                <a:close/>
                <a:moveTo>
                  <a:pt x="19564319" y="3877146"/>
                </a:moveTo>
                <a:cubicBezTo>
                  <a:pt x="19564319" y="3902831"/>
                  <a:pt x="19558331" y="3909253"/>
                  <a:pt x="19546355" y="3909253"/>
                </a:cubicBezTo>
                <a:cubicBezTo>
                  <a:pt x="19546355" y="3883566"/>
                  <a:pt x="19552343" y="3877146"/>
                  <a:pt x="19564319" y="3877146"/>
                </a:cubicBezTo>
                <a:close/>
                <a:moveTo>
                  <a:pt x="11051722" y="3874280"/>
                </a:moveTo>
                <a:cubicBezTo>
                  <a:pt x="11051722" y="3913961"/>
                  <a:pt x="11033276" y="3907348"/>
                  <a:pt x="11014830" y="3907348"/>
                </a:cubicBezTo>
                <a:cubicBezTo>
                  <a:pt x="11014830" y="3867666"/>
                  <a:pt x="11039425" y="3874280"/>
                  <a:pt x="11051722" y="3874280"/>
                </a:cubicBezTo>
                <a:close/>
                <a:moveTo>
                  <a:pt x="18615335" y="3873366"/>
                </a:moveTo>
                <a:lnTo>
                  <a:pt x="18616407" y="3875546"/>
                </a:lnTo>
                <a:cubicBezTo>
                  <a:pt x="18617827" y="3878439"/>
                  <a:pt x="18618535" y="3879886"/>
                  <a:pt x="18617471" y="3877715"/>
                </a:cubicBezTo>
                <a:close/>
                <a:moveTo>
                  <a:pt x="20396187" y="3864633"/>
                </a:moveTo>
                <a:cubicBezTo>
                  <a:pt x="20428571" y="3858203"/>
                  <a:pt x="20454483" y="3883920"/>
                  <a:pt x="20480391" y="3916069"/>
                </a:cubicBezTo>
                <a:cubicBezTo>
                  <a:pt x="20489567" y="3932144"/>
                  <a:pt x="20502251" y="3946610"/>
                  <a:pt x="20514263" y="3962547"/>
                </a:cubicBezTo>
                <a:lnTo>
                  <a:pt x="20542031" y="4014060"/>
                </a:lnTo>
                <a:lnTo>
                  <a:pt x="20543343" y="3997137"/>
                </a:lnTo>
                <a:cubicBezTo>
                  <a:pt x="20544983" y="3993123"/>
                  <a:pt x="20548263" y="3993123"/>
                  <a:pt x="20554827" y="4000079"/>
                </a:cubicBezTo>
                <a:cubicBezTo>
                  <a:pt x="20551547" y="4002756"/>
                  <a:pt x="20549907" y="4004093"/>
                  <a:pt x="20548263" y="4006367"/>
                </a:cubicBezTo>
                <a:lnTo>
                  <a:pt x="20543015" y="4015889"/>
                </a:lnTo>
                <a:lnTo>
                  <a:pt x="20544083" y="4017869"/>
                </a:lnTo>
                <a:cubicBezTo>
                  <a:pt x="20641243" y="4120742"/>
                  <a:pt x="20737323" y="4221376"/>
                  <a:pt x="20834483" y="4317819"/>
                </a:cubicBezTo>
                <a:cubicBezTo>
                  <a:pt x="20808575" y="4349967"/>
                  <a:pt x="20782667" y="4298530"/>
                  <a:pt x="20763235" y="4285671"/>
                </a:cubicBezTo>
                <a:cubicBezTo>
                  <a:pt x="20730847" y="4247094"/>
                  <a:pt x="20699539" y="4221376"/>
                  <a:pt x="20667155" y="4190300"/>
                </a:cubicBezTo>
                <a:cubicBezTo>
                  <a:pt x="20595903" y="4120742"/>
                  <a:pt x="20518175" y="4050018"/>
                  <a:pt x="20448003" y="3980365"/>
                </a:cubicBezTo>
                <a:cubicBezTo>
                  <a:pt x="20435051" y="3967506"/>
                  <a:pt x="20337891" y="3877492"/>
                  <a:pt x="20396187" y="3864633"/>
                </a:cubicBezTo>
                <a:close/>
                <a:moveTo>
                  <a:pt x="17478731" y="3848707"/>
                </a:moveTo>
                <a:cubicBezTo>
                  <a:pt x="17472115" y="3874134"/>
                  <a:pt x="17472115" y="3905917"/>
                  <a:pt x="17472115" y="3937701"/>
                </a:cubicBezTo>
                <a:cubicBezTo>
                  <a:pt x="17458891" y="3918629"/>
                  <a:pt x="17445663" y="3905917"/>
                  <a:pt x="17432435" y="3886845"/>
                </a:cubicBezTo>
                <a:cubicBezTo>
                  <a:pt x="17445663" y="3874134"/>
                  <a:pt x="17465503" y="3861420"/>
                  <a:pt x="17478731" y="3848707"/>
                </a:cubicBezTo>
                <a:close/>
                <a:moveTo>
                  <a:pt x="10507676" y="3843969"/>
                </a:moveTo>
                <a:cubicBezTo>
                  <a:pt x="10520457" y="3843969"/>
                  <a:pt x="10525783" y="3843969"/>
                  <a:pt x="10538564" y="3843969"/>
                </a:cubicBezTo>
                <a:cubicBezTo>
                  <a:pt x="10557736" y="3843969"/>
                  <a:pt x="10576908" y="3843969"/>
                  <a:pt x="10601406" y="3843969"/>
                </a:cubicBezTo>
                <a:cubicBezTo>
                  <a:pt x="10570518" y="3909239"/>
                  <a:pt x="10551346" y="3896185"/>
                  <a:pt x="10507676" y="3909239"/>
                </a:cubicBezTo>
                <a:cubicBezTo>
                  <a:pt x="10507676" y="3883129"/>
                  <a:pt x="10507676" y="3863550"/>
                  <a:pt x="10507676" y="3843969"/>
                </a:cubicBezTo>
                <a:close/>
                <a:moveTo>
                  <a:pt x="16710998" y="3843968"/>
                </a:moveTo>
                <a:cubicBezTo>
                  <a:pt x="16710998" y="3869654"/>
                  <a:pt x="16705010" y="3876075"/>
                  <a:pt x="16693034" y="3876075"/>
                </a:cubicBezTo>
                <a:cubicBezTo>
                  <a:pt x="16693034" y="3856811"/>
                  <a:pt x="16699022" y="3843968"/>
                  <a:pt x="16710998" y="3843968"/>
                </a:cubicBezTo>
                <a:close/>
                <a:moveTo>
                  <a:pt x="11090665" y="3843968"/>
                </a:moveTo>
                <a:cubicBezTo>
                  <a:pt x="11102962" y="3843968"/>
                  <a:pt x="11115260" y="3843968"/>
                  <a:pt x="11127557" y="3843968"/>
                </a:cubicBezTo>
                <a:cubicBezTo>
                  <a:pt x="11127557" y="3856811"/>
                  <a:pt x="11127557" y="3869654"/>
                  <a:pt x="11127557" y="3876075"/>
                </a:cubicBezTo>
                <a:cubicBezTo>
                  <a:pt x="11115260" y="3876075"/>
                  <a:pt x="11102962" y="3876075"/>
                  <a:pt x="11090665" y="3876075"/>
                </a:cubicBezTo>
                <a:cubicBezTo>
                  <a:pt x="11090665" y="3869654"/>
                  <a:pt x="11090665" y="3856811"/>
                  <a:pt x="11090665" y="3843968"/>
                </a:cubicBezTo>
                <a:close/>
                <a:moveTo>
                  <a:pt x="18924451" y="3843967"/>
                </a:moveTo>
                <a:cubicBezTo>
                  <a:pt x="18924451" y="3869654"/>
                  <a:pt x="18918463" y="3876075"/>
                  <a:pt x="18906491" y="3876075"/>
                </a:cubicBezTo>
                <a:cubicBezTo>
                  <a:pt x="18906491" y="3856811"/>
                  <a:pt x="18912475" y="3843967"/>
                  <a:pt x="18924451" y="3843967"/>
                </a:cubicBezTo>
                <a:close/>
                <a:moveTo>
                  <a:pt x="19110299" y="3843967"/>
                </a:moveTo>
                <a:cubicBezTo>
                  <a:pt x="19128915" y="3850388"/>
                  <a:pt x="19147531" y="3856810"/>
                  <a:pt x="19166143" y="3856810"/>
                </a:cubicBezTo>
                <a:cubicBezTo>
                  <a:pt x="19147531" y="3876075"/>
                  <a:pt x="19128915" y="3876075"/>
                  <a:pt x="19110299" y="3876075"/>
                </a:cubicBezTo>
                <a:cubicBezTo>
                  <a:pt x="19110299" y="3869653"/>
                  <a:pt x="19110299" y="3856810"/>
                  <a:pt x="19110299" y="3843967"/>
                </a:cubicBezTo>
                <a:close/>
                <a:moveTo>
                  <a:pt x="19477719" y="3827991"/>
                </a:moveTo>
                <a:cubicBezTo>
                  <a:pt x="19478539" y="3826496"/>
                  <a:pt x="19481823" y="3827991"/>
                  <a:pt x="19488387" y="3830993"/>
                </a:cubicBezTo>
                <a:cubicBezTo>
                  <a:pt x="19481823" y="3836978"/>
                  <a:pt x="19481823" y="3836978"/>
                  <a:pt x="19481823" y="3842965"/>
                </a:cubicBezTo>
                <a:cubicBezTo>
                  <a:pt x="19478539" y="3833985"/>
                  <a:pt x="19476899" y="3829490"/>
                  <a:pt x="19477719" y="3827991"/>
                </a:cubicBezTo>
                <a:close/>
                <a:moveTo>
                  <a:pt x="19294871" y="3820927"/>
                </a:moveTo>
                <a:cubicBezTo>
                  <a:pt x="19320943" y="3819253"/>
                  <a:pt x="19355707" y="3856933"/>
                  <a:pt x="19355707" y="3904526"/>
                </a:cubicBezTo>
                <a:cubicBezTo>
                  <a:pt x="19323923" y="3891836"/>
                  <a:pt x="19292139" y="3885488"/>
                  <a:pt x="19266711" y="3872797"/>
                </a:cubicBezTo>
                <a:cubicBezTo>
                  <a:pt x="19266711" y="3837102"/>
                  <a:pt x="19279227" y="3821930"/>
                  <a:pt x="19294871" y="3820927"/>
                </a:cubicBezTo>
                <a:close/>
                <a:moveTo>
                  <a:pt x="20298919" y="3812660"/>
                </a:moveTo>
                <a:cubicBezTo>
                  <a:pt x="20298919" y="3852342"/>
                  <a:pt x="20279963" y="3845728"/>
                  <a:pt x="20262055" y="3845728"/>
                </a:cubicBezTo>
                <a:cubicBezTo>
                  <a:pt x="20262055" y="3806049"/>
                  <a:pt x="20286279" y="3812660"/>
                  <a:pt x="20298919" y="3812660"/>
                </a:cubicBezTo>
                <a:close/>
                <a:moveTo>
                  <a:pt x="19906079" y="3811447"/>
                </a:moveTo>
                <a:cubicBezTo>
                  <a:pt x="19913299" y="3814753"/>
                  <a:pt x="19919723" y="3826325"/>
                  <a:pt x="19919723" y="3842863"/>
                </a:cubicBezTo>
                <a:cubicBezTo>
                  <a:pt x="19906879" y="3842863"/>
                  <a:pt x="19900459" y="3836249"/>
                  <a:pt x="19887619" y="3829633"/>
                </a:cubicBezTo>
                <a:cubicBezTo>
                  <a:pt x="19890827" y="3813101"/>
                  <a:pt x="19898855" y="3808141"/>
                  <a:pt x="19906079" y="3811447"/>
                </a:cubicBezTo>
                <a:close/>
                <a:moveTo>
                  <a:pt x="17342379" y="3810788"/>
                </a:moveTo>
                <a:cubicBezTo>
                  <a:pt x="17355147" y="3830373"/>
                  <a:pt x="17380683" y="3843424"/>
                  <a:pt x="17393451" y="3856477"/>
                </a:cubicBezTo>
                <a:cubicBezTo>
                  <a:pt x="17367915" y="3869531"/>
                  <a:pt x="17342379" y="3876057"/>
                  <a:pt x="17342379" y="3810788"/>
                </a:cubicBezTo>
                <a:close/>
                <a:moveTo>
                  <a:pt x="19020247" y="3810787"/>
                </a:moveTo>
                <a:cubicBezTo>
                  <a:pt x="19045023" y="3810787"/>
                  <a:pt x="19070875" y="3810787"/>
                  <a:pt x="19090267" y="3810787"/>
                </a:cubicBezTo>
                <a:cubicBezTo>
                  <a:pt x="19083803" y="3830373"/>
                  <a:pt x="19077339" y="3856477"/>
                  <a:pt x="19070875" y="3876057"/>
                </a:cubicBezTo>
                <a:cubicBezTo>
                  <a:pt x="19052563" y="3856477"/>
                  <a:pt x="19038559" y="3830373"/>
                  <a:pt x="19020247" y="3810787"/>
                </a:cubicBezTo>
                <a:close/>
                <a:moveTo>
                  <a:pt x="11189200" y="3810787"/>
                </a:moveTo>
                <a:cubicBezTo>
                  <a:pt x="11189200" y="3836473"/>
                  <a:pt x="11183213" y="3842894"/>
                  <a:pt x="11171238" y="3842894"/>
                </a:cubicBezTo>
                <a:cubicBezTo>
                  <a:pt x="11171238" y="3823628"/>
                  <a:pt x="11177225" y="3810787"/>
                  <a:pt x="11189200" y="3810787"/>
                </a:cubicBezTo>
                <a:close/>
                <a:moveTo>
                  <a:pt x="14204671" y="3810787"/>
                </a:moveTo>
                <a:cubicBezTo>
                  <a:pt x="14216646" y="3810787"/>
                  <a:pt x="14222633" y="3823628"/>
                  <a:pt x="14222633" y="3842894"/>
                </a:cubicBezTo>
                <a:cubicBezTo>
                  <a:pt x="14210658" y="3842894"/>
                  <a:pt x="14204671" y="3836473"/>
                  <a:pt x="14204671" y="3810787"/>
                </a:cubicBezTo>
                <a:close/>
                <a:moveTo>
                  <a:pt x="13862317" y="3810787"/>
                </a:moveTo>
                <a:cubicBezTo>
                  <a:pt x="13862317" y="3830053"/>
                  <a:pt x="13862317" y="3842894"/>
                  <a:pt x="13849192" y="3842894"/>
                </a:cubicBezTo>
                <a:cubicBezTo>
                  <a:pt x="13849192" y="3823628"/>
                  <a:pt x="13849192" y="3810787"/>
                  <a:pt x="13862317" y="3810787"/>
                </a:cubicBezTo>
                <a:close/>
                <a:moveTo>
                  <a:pt x="15108870" y="3810786"/>
                </a:moveTo>
                <a:cubicBezTo>
                  <a:pt x="15108870" y="3830053"/>
                  <a:pt x="15108870" y="3842893"/>
                  <a:pt x="15095742" y="3842893"/>
                </a:cubicBezTo>
                <a:cubicBezTo>
                  <a:pt x="15095742" y="3823627"/>
                  <a:pt x="15095742" y="3810786"/>
                  <a:pt x="15108870" y="3810786"/>
                </a:cubicBezTo>
                <a:close/>
                <a:moveTo>
                  <a:pt x="14811358" y="3806045"/>
                </a:moveTo>
                <a:cubicBezTo>
                  <a:pt x="14863496" y="3806045"/>
                  <a:pt x="14914548" y="3806045"/>
                  <a:pt x="14966686" y="3812193"/>
                </a:cubicBezTo>
                <a:cubicBezTo>
                  <a:pt x="14922151" y="3824490"/>
                  <a:pt x="14876530" y="3830644"/>
                  <a:pt x="14824392" y="3842937"/>
                </a:cubicBezTo>
                <a:cubicBezTo>
                  <a:pt x="14817875" y="3830644"/>
                  <a:pt x="14817875" y="3818342"/>
                  <a:pt x="14811358" y="3806045"/>
                </a:cubicBezTo>
                <a:close/>
                <a:moveTo>
                  <a:pt x="13142458" y="3804832"/>
                </a:moveTo>
                <a:cubicBezTo>
                  <a:pt x="13147069" y="3801528"/>
                  <a:pt x="13151681" y="3806489"/>
                  <a:pt x="13160904" y="3816408"/>
                </a:cubicBezTo>
                <a:cubicBezTo>
                  <a:pt x="13148607" y="3823022"/>
                  <a:pt x="13136309" y="3836250"/>
                  <a:pt x="13124012" y="3842863"/>
                </a:cubicBezTo>
                <a:cubicBezTo>
                  <a:pt x="13133235" y="3819715"/>
                  <a:pt x="13137846" y="3808142"/>
                  <a:pt x="13142458" y="3804832"/>
                </a:cubicBezTo>
                <a:close/>
                <a:moveTo>
                  <a:pt x="15147386" y="3796570"/>
                </a:moveTo>
                <a:cubicBezTo>
                  <a:pt x="15160420" y="3822227"/>
                  <a:pt x="15173456" y="3847888"/>
                  <a:pt x="15193006" y="3841474"/>
                </a:cubicBezTo>
                <a:cubicBezTo>
                  <a:pt x="15212558" y="3835060"/>
                  <a:pt x="15232110" y="3854302"/>
                  <a:pt x="15219076" y="3886373"/>
                </a:cubicBezTo>
                <a:cubicBezTo>
                  <a:pt x="15206042" y="3937694"/>
                  <a:pt x="15153904" y="3905620"/>
                  <a:pt x="15128922" y="3905620"/>
                </a:cubicBezTo>
                <a:cubicBezTo>
                  <a:pt x="15135438" y="3867130"/>
                  <a:pt x="15140870" y="3828636"/>
                  <a:pt x="15147386" y="3796570"/>
                </a:cubicBezTo>
                <a:close/>
                <a:moveTo>
                  <a:pt x="11317119" y="3796569"/>
                </a:moveTo>
                <a:cubicBezTo>
                  <a:pt x="11279200" y="3809796"/>
                  <a:pt x="11241282" y="3823022"/>
                  <a:pt x="11204417" y="3842863"/>
                </a:cubicBezTo>
                <a:cubicBezTo>
                  <a:pt x="11210737" y="3829633"/>
                  <a:pt x="11217056" y="3816408"/>
                  <a:pt x="11222323" y="3803181"/>
                </a:cubicBezTo>
                <a:cubicBezTo>
                  <a:pt x="11253921" y="3796569"/>
                  <a:pt x="11285520" y="3796569"/>
                  <a:pt x="11317119" y="3796569"/>
                </a:cubicBezTo>
                <a:close/>
                <a:moveTo>
                  <a:pt x="19875039" y="3794722"/>
                </a:moveTo>
                <a:cubicBezTo>
                  <a:pt x="19876679" y="3793143"/>
                  <a:pt x="19879963" y="3794459"/>
                  <a:pt x="19886527" y="3797092"/>
                </a:cubicBezTo>
                <a:cubicBezTo>
                  <a:pt x="19879963" y="3803411"/>
                  <a:pt x="19879963" y="3803411"/>
                  <a:pt x="19873399" y="3809732"/>
                </a:cubicBezTo>
                <a:cubicBezTo>
                  <a:pt x="19873399" y="3800778"/>
                  <a:pt x="19873399" y="3796301"/>
                  <a:pt x="19875039" y="3794722"/>
                </a:cubicBezTo>
                <a:close/>
                <a:moveTo>
                  <a:pt x="15032314" y="3791826"/>
                </a:moveTo>
                <a:cubicBezTo>
                  <a:pt x="15050930" y="3797257"/>
                  <a:pt x="15075748" y="3803773"/>
                  <a:pt x="15075748" y="3842876"/>
                </a:cubicBezTo>
                <a:cubicBezTo>
                  <a:pt x="15057134" y="3842876"/>
                  <a:pt x="15038520" y="3842876"/>
                  <a:pt x="15019906" y="3842876"/>
                </a:cubicBezTo>
                <a:cubicBezTo>
                  <a:pt x="15019906" y="3823324"/>
                  <a:pt x="15026110" y="3803773"/>
                  <a:pt x="15032314" y="3791826"/>
                </a:cubicBezTo>
                <a:close/>
                <a:moveTo>
                  <a:pt x="13056578" y="3787095"/>
                </a:moveTo>
                <a:cubicBezTo>
                  <a:pt x="13056578" y="3831922"/>
                  <a:pt x="13050114" y="3844725"/>
                  <a:pt x="13017789" y="3851127"/>
                </a:cubicBezTo>
                <a:cubicBezTo>
                  <a:pt x="12978999" y="3857532"/>
                  <a:pt x="12940210" y="3857532"/>
                  <a:pt x="12901420" y="3863935"/>
                </a:cubicBezTo>
                <a:cubicBezTo>
                  <a:pt x="12824918" y="3870337"/>
                  <a:pt x="12747339" y="3883144"/>
                  <a:pt x="12669760" y="3889551"/>
                </a:cubicBezTo>
                <a:cubicBezTo>
                  <a:pt x="12586793" y="3902355"/>
                  <a:pt x="12502749" y="3908758"/>
                  <a:pt x="12426247" y="3921564"/>
                </a:cubicBezTo>
                <a:cubicBezTo>
                  <a:pt x="12387458" y="3921564"/>
                  <a:pt x="12348668" y="3927966"/>
                  <a:pt x="12309879" y="3934373"/>
                </a:cubicBezTo>
                <a:cubicBezTo>
                  <a:pt x="12293716" y="3934373"/>
                  <a:pt x="12277554" y="3932775"/>
                  <a:pt x="12261526" y="3933574"/>
                </a:cubicBezTo>
                <a:lnTo>
                  <a:pt x="12242336" y="3936380"/>
                </a:lnTo>
                <a:lnTo>
                  <a:pt x="12252503" y="3918460"/>
                </a:lnTo>
                <a:cubicBezTo>
                  <a:pt x="12267655" y="3901954"/>
                  <a:pt x="12288868" y="3900753"/>
                  <a:pt x="12303414" y="3895951"/>
                </a:cubicBezTo>
                <a:cubicBezTo>
                  <a:pt x="12335738" y="3895951"/>
                  <a:pt x="12368063" y="3889551"/>
                  <a:pt x="12400388" y="3883144"/>
                </a:cubicBezTo>
                <a:cubicBezTo>
                  <a:pt x="12470424" y="3870337"/>
                  <a:pt x="12548004" y="3863935"/>
                  <a:pt x="12619118" y="3851127"/>
                </a:cubicBezTo>
                <a:cubicBezTo>
                  <a:pt x="12766734" y="3825512"/>
                  <a:pt x="12907885" y="3806306"/>
                  <a:pt x="13056578" y="3787095"/>
                </a:cubicBezTo>
                <a:close/>
                <a:moveTo>
                  <a:pt x="20109387" y="3787086"/>
                </a:moveTo>
                <a:cubicBezTo>
                  <a:pt x="20109387" y="3807560"/>
                  <a:pt x="20103399" y="3814385"/>
                  <a:pt x="20091423" y="3814385"/>
                </a:cubicBezTo>
                <a:cubicBezTo>
                  <a:pt x="20091423" y="3795048"/>
                  <a:pt x="20097411" y="3787086"/>
                  <a:pt x="20109387" y="3787086"/>
                </a:cubicBezTo>
                <a:close/>
                <a:moveTo>
                  <a:pt x="13090307" y="3783594"/>
                </a:moveTo>
                <a:cubicBezTo>
                  <a:pt x="13097943" y="3781829"/>
                  <a:pt x="13107159" y="3784816"/>
                  <a:pt x="13113478" y="3784816"/>
                </a:cubicBezTo>
                <a:cubicBezTo>
                  <a:pt x="13113478" y="3823915"/>
                  <a:pt x="13088200" y="3810883"/>
                  <a:pt x="13076614" y="3810883"/>
                </a:cubicBezTo>
                <a:cubicBezTo>
                  <a:pt x="13076614" y="3791875"/>
                  <a:pt x="13082670" y="3785358"/>
                  <a:pt x="13090307" y="3783594"/>
                </a:cubicBezTo>
                <a:close/>
                <a:moveTo>
                  <a:pt x="12255999" y="3775756"/>
                </a:moveTo>
                <a:cubicBezTo>
                  <a:pt x="12280581" y="3777226"/>
                  <a:pt x="12307567" y="3786578"/>
                  <a:pt x="12317186" y="3786578"/>
                </a:cubicBezTo>
                <a:cubicBezTo>
                  <a:pt x="12317186" y="3857118"/>
                  <a:pt x="12228479" y="3812228"/>
                  <a:pt x="12209241" y="3812228"/>
                </a:cubicBezTo>
                <a:cubicBezTo>
                  <a:pt x="12209241" y="3780699"/>
                  <a:pt x="12231418" y="3774286"/>
                  <a:pt x="12255999" y="3775756"/>
                </a:cubicBezTo>
                <a:close/>
                <a:moveTo>
                  <a:pt x="11753201" y="3755783"/>
                </a:moveTo>
                <a:cubicBezTo>
                  <a:pt x="11753201" y="3795463"/>
                  <a:pt x="11734755" y="3787748"/>
                  <a:pt x="11716309" y="3787748"/>
                </a:cubicBezTo>
                <a:cubicBezTo>
                  <a:pt x="11716309" y="3749170"/>
                  <a:pt x="11734755" y="3755783"/>
                  <a:pt x="11753201" y="3755783"/>
                </a:cubicBezTo>
                <a:close/>
                <a:moveTo>
                  <a:pt x="10051604" y="3754495"/>
                </a:moveTo>
                <a:cubicBezTo>
                  <a:pt x="10051604" y="3773837"/>
                  <a:pt x="10058053" y="3785658"/>
                  <a:pt x="10070949" y="3785658"/>
                </a:cubicBezTo>
                <a:cubicBezTo>
                  <a:pt x="10070949" y="3767389"/>
                  <a:pt x="10064501" y="3754495"/>
                  <a:pt x="10051604" y="3754495"/>
                </a:cubicBezTo>
                <a:close/>
                <a:moveTo>
                  <a:pt x="9904367" y="3754495"/>
                </a:moveTo>
                <a:cubicBezTo>
                  <a:pt x="9897918" y="3767389"/>
                  <a:pt x="9891470" y="3785658"/>
                  <a:pt x="9885021" y="3804998"/>
                </a:cubicBezTo>
                <a:cubicBezTo>
                  <a:pt x="9878573" y="3798554"/>
                  <a:pt x="9865676" y="3798554"/>
                  <a:pt x="9852780" y="3798554"/>
                </a:cubicBezTo>
                <a:cubicBezTo>
                  <a:pt x="9814089" y="3798554"/>
                  <a:pt x="9770026" y="3817897"/>
                  <a:pt x="9750680" y="3875928"/>
                </a:cubicBezTo>
                <a:cubicBezTo>
                  <a:pt x="9807641" y="3863039"/>
                  <a:pt x="10000017" y="3908169"/>
                  <a:pt x="10000017" y="3754495"/>
                </a:cubicBezTo>
                <a:cubicBezTo>
                  <a:pt x="9968850" y="3754495"/>
                  <a:pt x="9936608" y="3754495"/>
                  <a:pt x="9904367" y="3754495"/>
                </a:cubicBezTo>
                <a:close/>
                <a:moveTo>
                  <a:pt x="14659685" y="3753910"/>
                </a:moveTo>
                <a:cubicBezTo>
                  <a:pt x="14698162" y="3753910"/>
                  <a:pt x="14729157" y="3753910"/>
                  <a:pt x="14767633" y="3753910"/>
                </a:cubicBezTo>
                <a:cubicBezTo>
                  <a:pt x="14767633" y="3804294"/>
                  <a:pt x="14729157" y="3804294"/>
                  <a:pt x="14717400" y="3842889"/>
                </a:cubicBezTo>
                <a:cubicBezTo>
                  <a:pt x="14698162" y="3810728"/>
                  <a:pt x="14672511" y="3792503"/>
                  <a:pt x="14659685" y="3753910"/>
                </a:cubicBezTo>
                <a:close/>
                <a:moveTo>
                  <a:pt x="10527822" y="3753909"/>
                </a:moveTo>
                <a:cubicBezTo>
                  <a:pt x="10544607" y="3753909"/>
                  <a:pt x="10544607" y="3784453"/>
                  <a:pt x="10544607" y="3809732"/>
                </a:cubicBezTo>
                <a:cubicBezTo>
                  <a:pt x="10521898" y="3809732"/>
                  <a:pt x="10527822" y="3778134"/>
                  <a:pt x="10527822" y="3753909"/>
                </a:cubicBezTo>
                <a:close/>
                <a:moveTo>
                  <a:pt x="12413050" y="3753907"/>
                </a:moveTo>
                <a:cubicBezTo>
                  <a:pt x="12425025" y="3753907"/>
                  <a:pt x="12431012" y="3760542"/>
                  <a:pt x="12431012" y="3785977"/>
                </a:cubicBezTo>
                <a:cubicBezTo>
                  <a:pt x="12419037" y="3785977"/>
                  <a:pt x="12413050" y="3773812"/>
                  <a:pt x="12413050" y="3753907"/>
                </a:cubicBezTo>
                <a:close/>
                <a:moveTo>
                  <a:pt x="13203590" y="3753907"/>
                </a:moveTo>
                <a:cubicBezTo>
                  <a:pt x="13203590" y="3773811"/>
                  <a:pt x="13197603" y="3785977"/>
                  <a:pt x="13185628" y="3785977"/>
                </a:cubicBezTo>
                <a:cubicBezTo>
                  <a:pt x="13185628" y="3760541"/>
                  <a:pt x="13191615" y="3753907"/>
                  <a:pt x="13203590" y="3753907"/>
                </a:cubicBezTo>
                <a:close/>
                <a:moveTo>
                  <a:pt x="20190963" y="3753906"/>
                </a:moveTo>
                <a:cubicBezTo>
                  <a:pt x="20203259" y="3760541"/>
                  <a:pt x="20215555" y="3760541"/>
                  <a:pt x="20227855" y="3767177"/>
                </a:cubicBezTo>
                <a:cubicBezTo>
                  <a:pt x="20215555" y="3785976"/>
                  <a:pt x="20190963" y="3785976"/>
                  <a:pt x="20190963" y="3753906"/>
                </a:cubicBezTo>
                <a:close/>
                <a:moveTo>
                  <a:pt x="14578219" y="3744712"/>
                </a:moveTo>
                <a:cubicBezTo>
                  <a:pt x="14595603" y="3744851"/>
                  <a:pt x="14615471" y="3752891"/>
                  <a:pt x="14625405" y="3752891"/>
                </a:cubicBezTo>
                <a:cubicBezTo>
                  <a:pt x="14625405" y="3809711"/>
                  <a:pt x="14565801" y="3783981"/>
                  <a:pt x="14545933" y="3783981"/>
                </a:cubicBezTo>
                <a:cubicBezTo>
                  <a:pt x="14545933" y="3752355"/>
                  <a:pt x="14560834" y="3744581"/>
                  <a:pt x="14578219" y="3744712"/>
                </a:cubicBezTo>
                <a:close/>
                <a:moveTo>
                  <a:pt x="10862658" y="3741860"/>
                </a:moveTo>
                <a:cubicBezTo>
                  <a:pt x="10864155" y="3742629"/>
                  <a:pt x="10865651" y="3747250"/>
                  <a:pt x="10871639" y="3753396"/>
                </a:cubicBezTo>
                <a:cubicBezTo>
                  <a:pt x="10865651" y="3756469"/>
                  <a:pt x="10864155" y="3761081"/>
                  <a:pt x="10862658" y="3762618"/>
                </a:cubicBezTo>
                <a:lnTo>
                  <a:pt x="10861546" y="3762390"/>
                </a:lnTo>
                <a:lnTo>
                  <a:pt x="10866815" y="3766549"/>
                </a:lnTo>
                <a:cubicBezTo>
                  <a:pt x="10866815" y="3841332"/>
                  <a:pt x="10796641" y="3822372"/>
                  <a:pt x="10757776" y="3828686"/>
                </a:cubicBezTo>
                <a:cubicBezTo>
                  <a:pt x="10738343" y="3835014"/>
                  <a:pt x="10725388" y="3847652"/>
                  <a:pt x="10705955" y="3847652"/>
                </a:cubicBezTo>
                <a:cubicBezTo>
                  <a:pt x="10680045" y="3847652"/>
                  <a:pt x="10680045" y="3809734"/>
                  <a:pt x="10673567" y="3784455"/>
                </a:cubicBezTo>
                <a:cubicBezTo>
                  <a:pt x="10712433" y="3778136"/>
                  <a:pt x="10751298" y="3772868"/>
                  <a:pt x="10790164" y="3760229"/>
                </a:cubicBezTo>
                <a:cubicBezTo>
                  <a:pt x="10803119" y="3757070"/>
                  <a:pt x="10815804" y="3750751"/>
                  <a:pt x="10828490" y="3749173"/>
                </a:cubicBezTo>
                <a:cubicBezTo>
                  <a:pt x="10834833" y="3748383"/>
                  <a:pt x="10841175" y="3748777"/>
                  <a:pt x="10847551" y="3751343"/>
                </a:cubicBezTo>
                <a:lnTo>
                  <a:pt x="10858232" y="3759773"/>
                </a:lnTo>
                <a:lnTo>
                  <a:pt x="10853677" y="3753396"/>
                </a:lnTo>
                <a:cubicBezTo>
                  <a:pt x="10859665" y="3744163"/>
                  <a:pt x="10861161" y="3741094"/>
                  <a:pt x="10862658" y="3741860"/>
                </a:cubicBezTo>
                <a:close/>
                <a:moveTo>
                  <a:pt x="12579528" y="3737177"/>
                </a:moveTo>
                <a:cubicBezTo>
                  <a:pt x="12595653" y="3733998"/>
                  <a:pt x="12615003" y="3740631"/>
                  <a:pt x="12627903" y="3747276"/>
                </a:cubicBezTo>
                <a:cubicBezTo>
                  <a:pt x="12634353" y="3747276"/>
                  <a:pt x="12653703" y="3779344"/>
                  <a:pt x="12634353" y="3785980"/>
                </a:cubicBezTo>
                <a:cubicBezTo>
                  <a:pt x="12608553" y="3785980"/>
                  <a:pt x="12576303" y="3785980"/>
                  <a:pt x="12550503" y="3785980"/>
                </a:cubicBezTo>
                <a:cubicBezTo>
                  <a:pt x="12550503" y="3753354"/>
                  <a:pt x="12563403" y="3740354"/>
                  <a:pt x="12579528" y="3737177"/>
                </a:cubicBezTo>
                <a:close/>
                <a:moveTo>
                  <a:pt x="12489276" y="3730208"/>
                </a:moveTo>
                <a:cubicBezTo>
                  <a:pt x="12495661" y="3749169"/>
                  <a:pt x="12502045" y="3768127"/>
                  <a:pt x="12502045" y="3786033"/>
                </a:cubicBezTo>
                <a:cubicBezTo>
                  <a:pt x="12482892" y="3786033"/>
                  <a:pt x="12470123" y="3786033"/>
                  <a:pt x="12450970" y="3786033"/>
                </a:cubicBezTo>
                <a:cubicBezTo>
                  <a:pt x="12450970" y="3749169"/>
                  <a:pt x="12476507" y="3736528"/>
                  <a:pt x="12489276" y="3730208"/>
                </a:cubicBezTo>
                <a:close/>
                <a:moveTo>
                  <a:pt x="20472399" y="3726129"/>
                </a:moveTo>
                <a:cubicBezTo>
                  <a:pt x="20480851" y="3729434"/>
                  <a:pt x="20488539" y="3741006"/>
                  <a:pt x="20488539" y="3757544"/>
                </a:cubicBezTo>
                <a:cubicBezTo>
                  <a:pt x="20476239" y="3750932"/>
                  <a:pt x="20463943" y="3744311"/>
                  <a:pt x="20451647" y="3744311"/>
                </a:cubicBezTo>
                <a:cubicBezTo>
                  <a:pt x="20454719" y="3727782"/>
                  <a:pt x="20463943" y="3722821"/>
                  <a:pt x="20472399" y="3726129"/>
                </a:cubicBezTo>
                <a:close/>
                <a:moveTo>
                  <a:pt x="17167871" y="3720734"/>
                </a:moveTo>
                <a:cubicBezTo>
                  <a:pt x="17187259" y="3727115"/>
                  <a:pt x="17224963" y="3720734"/>
                  <a:pt x="17237891" y="3752638"/>
                </a:cubicBezTo>
                <a:cubicBezTo>
                  <a:pt x="17244351" y="3771779"/>
                  <a:pt x="17244351" y="3808997"/>
                  <a:pt x="17263743" y="3808997"/>
                </a:cubicBezTo>
                <a:cubicBezTo>
                  <a:pt x="17263743" y="3796236"/>
                  <a:pt x="17270207" y="3727115"/>
                  <a:pt x="17283131" y="3759018"/>
                </a:cubicBezTo>
                <a:cubicBezTo>
                  <a:pt x="17292827" y="3777628"/>
                  <a:pt x="17300907" y="3799692"/>
                  <a:pt x="17309791" y="3821890"/>
                </a:cubicBezTo>
                <a:lnTo>
                  <a:pt x="17335575" y="3873991"/>
                </a:lnTo>
                <a:lnTo>
                  <a:pt x="17340135" y="3858185"/>
                </a:lnTo>
                <a:cubicBezTo>
                  <a:pt x="17340135" y="3864334"/>
                  <a:pt x="17346123" y="3870482"/>
                  <a:pt x="17346123" y="3876632"/>
                </a:cubicBezTo>
                <a:lnTo>
                  <a:pt x="17339647" y="3882224"/>
                </a:lnTo>
                <a:lnTo>
                  <a:pt x="17341299" y="3885561"/>
                </a:lnTo>
                <a:cubicBezTo>
                  <a:pt x="17270207" y="3885561"/>
                  <a:pt x="17199111" y="3847282"/>
                  <a:pt x="17129091" y="3828133"/>
                </a:cubicBezTo>
                <a:cubicBezTo>
                  <a:pt x="17135555" y="3802616"/>
                  <a:pt x="17154943" y="3808997"/>
                  <a:pt x="17167871" y="3808997"/>
                </a:cubicBezTo>
                <a:cubicBezTo>
                  <a:pt x="17167871" y="3777093"/>
                  <a:pt x="17167871" y="3752638"/>
                  <a:pt x="17167871" y="3720734"/>
                </a:cubicBezTo>
                <a:close/>
                <a:moveTo>
                  <a:pt x="19412647" y="3720728"/>
                </a:moveTo>
                <a:cubicBezTo>
                  <a:pt x="19412647" y="3739992"/>
                  <a:pt x="19406659" y="3752839"/>
                  <a:pt x="19394687" y="3752839"/>
                </a:cubicBezTo>
                <a:cubicBezTo>
                  <a:pt x="19394687" y="3733571"/>
                  <a:pt x="19400671" y="3720728"/>
                  <a:pt x="19412647" y="3720728"/>
                </a:cubicBezTo>
                <a:close/>
                <a:moveTo>
                  <a:pt x="17304463" y="3720728"/>
                </a:moveTo>
                <a:cubicBezTo>
                  <a:pt x="17317591" y="3720728"/>
                  <a:pt x="17317591" y="3733571"/>
                  <a:pt x="17317591" y="3752840"/>
                </a:cubicBezTo>
                <a:cubicBezTo>
                  <a:pt x="17304463" y="3752840"/>
                  <a:pt x="17304463" y="3739992"/>
                  <a:pt x="17304463" y="3720728"/>
                </a:cubicBezTo>
                <a:close/>
                <a:moveTo>
                  <a:pt x="12715339" y="3720728"/>
                </a:moveTo>
                <a:cubicBezTo>
                  <a:pt x="12715339" y="3727151"/>
                  <a:pt x="12715339" y="3739992"/>
                  <a:pt x="12715339" y="3752840"/>
                </a:cubicBezTo>
                <a:cubicBezTo>
                  <a:pt x="12690060" y="3752840"/>
                  <a:pt x="12665835" y="3752840"/>
                  <a:pt x="12640557" y="3752840"/>
                </a:cubicBezTo>
                <a:cubicBezTo>
                  <a:pt x="12665835" y="3739992"/>
                  <a:pt x="12690060" y="3727151"/>
                  <a:pt x="12715339" y="3720728"/>
                </a:cubicBezTo>
                <a:close/>
                <a:moveTo>
                  <a:pt x="11511512" y="3720728"/>
                </a:moveTo>
                <a:cubicBezTo>
                  <a:pt x="11544580" y="3720728"/>
                  <a:pt x="11531353" y="3777550"/>
                  <a:pt x="11531353" y="3809713"/>
                </a:cubicBezTo>
                <a:cubicBezTo>
                  <a:pt x="11498285" y="3809713"/>
                  <a:pt x="11511512" y="3752893"/>
                  <a:pt x="11511512" y="3720728"/>
                </a:cubicBezTo>
                <a:close/>
                <a:moveTo>
                  <a:pt x="19110299" y="3720727"/>
                </a:moveTo>
                <a:cubicBezTo>
                  <a:pt x="19162439" y="3746801"/>
                  <a:pt x="19214575" y="3772865"/>
                  <a:pt x="19265623" y="3797848"/>
                </a:cubicBezTo>
                <a:cubicBezTo>
                  <a:pt x="19247159" y="3823915"/>
                  <a:pt x="19221091" y="3810883"/>
                  <a:pt x="19201539" y="3804364"/>
                </a:cubicBezTo>
                <a:cubicBezTo>
                  <a:pt x="19168955" y="3792417"/>
                  <a:pt x="19142887" y="3792417"/>
                  <a:pt x="19110299" y="3784814"/>
                </a:cubicBezTo>
                <a:cubicBezTo>
                  <a:pt x="19110299" y="3766349"/>
                  <a:pt x="19110299" y="3740276"/>
                  <a:pt x="19110299" y="3720727"/>
                </a:cubicBezTo>
                <a:close/>
                <a:moveTo>
                  <a:pt x="14456004" y="3720727"/>
                </a:moveTo>
                <a:cubicBezTo>
                  <a:pt x="14475359" y="3752794"/>
                  <a:pt x="14501166" y="3752794"/>
                  <a:pt x="14525898" y="3752794"/>
                </a:cubicBezTo>
                <a:cubicBezTo>
                  <a:pt x="14525898" y="3828672"/>
                  <a:pt x="14430197" y="3791268"/>
                  <a:pt x="14404391" y="3783788"/>
                </a:cubicBezTo>
                <a:cubicBezTo>
                  <a:pt x="14359229" y="3772030"/>
                  <a:pt x="14320519" y="3772030"/>
                  <a:pt x="14276432" y="3765618"/>
                </a:cubicBezTo>
                <a:cubicBezTo>
                  <a:pt x="14237722" y="3765618"/>
                  <a:pt x="14199012" y="3777374"/>
                  <a:pt x="14166753" y="3733553"/>
                </a:cubicBezTo>
                <a:cubicBezTo>
                  <a:pt x="14263529" y="3727140"/>
                  <a:pt x="14359229" y="3720727"/>
                  <a:pt x="14456004" y="3720727"/>
                </a:cubicBezTo>
                <a:close/>
                <a:moveTo>
                  <a:pt x="10937934" y="3720725"/>
                </a:moveTo>
                <a:cubicBezTo>
                  <a:pt x="10937934" y="3727110"/>
                  <a:pt x="10937934" y="3739877"/>
                  <a:pt x="10937934" y="3752649"/>
                </a:cubicBezTo>
                <a:cubicBezTo>
                  <a:pt x="10918833" y="3752649"/>
                  <a:pt x="10886999" y="3771802"/>
                  <a:pt x="10867899" y="3739877"/>
                </a:cubicBezTo>
                <a:cubicBezTo>
                  <a:pt x="10886999" y="3727110"/>
                  <a:pt x="10912467" y="3727110"/>
                  <a:pt x="10937934" y="3720725"/>
                </a:cubicBezTo>
                <a:close/>
                <a:moveTo>
                  <a:pt x="11603274" y="3718975"/>
                </a:moveTo>
                <a:cubicBezTo>
                  <a:pt x="11605426" y="3719276"/>
                  <a:pt x="11608045" y="3720881"/>
                  <a:pt x="11611039" y="3724092"/>
                </a:cubicBezTo>
                <a:cubicBezTo>
                  <a:pt x="11608046" y="3724092"/>
                  <a:pt x="11606549" y="3725697"/>
                  <a:pt x="11605052" y="3728908"/>
                </a:cubicBezTo>
                <a:lnTo>
                  <a:pt x="11600859" y="3739025"/>
                </a:lnTo>
                <a:lnTo>
                  <a:pt x="11600964" y="3739320"/>
                </a:lnTo>
                <a:cubicBezTo>
                  <a:pt x="11605174" y="3760474"/>
                  <a:pt x="11601806" y="3785980"/>
                  <a:pt x="11588335" y="3785980"/>
                </a:cubicBezTo>
                <a:cubicBezTo>
                  <a:pt x="11588335" y="3767179"/>
                  <a:pt x="11588335" y="3740632"/>
                  <a:pt x="11594322" y="3720727"/>
                </a:cubicBezTo>
                <a:lnTo>
                  <a:pt x="11598706" y="3733000"/>
                </a:lnTo>
                <a:lnTo>
                  <a:pt x="11598316" y="3721684"/>
                </a:lnTo>
                <a:cubicBezTo>
                  <a:pt x="11599438" y="3719677"/>
                  <a:pt x="11601122" y="3718674"/>
                  <a:pt x="11603274" y="3718975"/>
                </a:cubicBezTo>
                <a:close/>
                <a:moveTo>
                  <a:pt x="20432175" y="3697181"/>
                </a:moveTo>
                <a:cubicBezTo>
                  <a:pt x="20438323" y="3698786"/>
                  <a:pt x="20444471" y="3703602"/>
                  <a:pt x="20450619" y="3706811"/>
                </a:cubicBezTo>
                <a:cubicBezTo>
                  <a:pt x="20444471" y="3706811"/>
                  <a:pt x="20444471" y="3713233"/>
                  <a:pt x="20444471" y="3719654"/>
                </a:cubicBezTo>
                <a:cubicBezTo>
                  <a:pt x="20432175" y="3713233"/>
                  <a:pt x="20426027" y="3706811"/>
                  <a:pt x="20413727" y="3706811"/>
                </a:cubicBezTo>
                <a:cubicBezTo>
                  <a:pt x="20419879" y="3697181"/>
                  <a:pt x="20426027" y="3695575"/>
                  <a:pt x="20432175" y="3697181"/>
                </a:cubicBezTo>
                <a:close/>
                <a:moveTo>
                  <a:pt x="19753879" y="3689422"/>
                </a:moveTo>
                <a:cubicBezTo>
                  <a:pt x="19753879" y="3729102"/>
                  <a:pt x="19729287" y="3722488"/>
                  <a:pt x="19716987" y="3722488"/>
                </a:cubicBezTo>
                <a:cubicBezTo>
                  <a:pt x="19716987" y="3682808"/>
                  <a:pt x="19741583" y="3689422"/>
                  <a:pt x="19753879" y="3689422"/>
                </a:cubicBezTo>
                <a:close/>
                <a:moveTo>
                  <a:pt x="19265723" y="3687553"/>
                </a:moveTo>
                <a:cubicBezTo>
                  <a:pt x="19265723" y="3713233"/>
                  <a:pt x="19253875" y="3719655"/>
                  <a:pt x="19243015" y="3719655"/>
                </a:cubicBezTo>
                <a:cubicBezTo>
                  <a:pt x="19243015" y="3693972"/>
                  <a:pt x="19253875" y="3687553"/>
                  <a:pt x="19265723" y="3687553"/>
                </a:cubicBezTo>
                <a:close/>
                <a:moveTo>
                  <a:pt x="17076871" y="3687553"/>
                </a:moveTo>
                <a:cubicBezTo>
                  <a:pt x="17076871" y="3719982"/>
                  <a:pt x="17070495" y="3752414"/>
                  <a:pt x="17076871" y="3777274"/>
                </a:cubicBezTo>
                <a:cubicBezTo>
                  <a:pt x="17089619" y="3809704"/>
                  <a:pt x="17102367" y="3700525"/>
                  <a:pt x="17102367" y="3694039"/>
                </a:cubicBezTo>
                <a:cubicBezTo>
                  <a:pt x="17121491" y="3707009"/>
                  <a:pt x="17134239" y="3719982"/>
                  <a:pt x="17146987" y="3732953"/>
                </a:cubicBezTo>
                <a:cubicBezTo>
                  <a:pt x="17140611" y="3745931"/>
                  <a:pt x="17127863" y="3752414"/>
                  <a:pt x="17127863" y="3771870"/>
                </a:cubicBezTo>
                <a:cubicBezTo>
                  <a:pt x="17121491" y="3791327"/>
                  <a:pt x="17127863" y="3791327"/>
                  <a:pt x="17121491" y="3809704"/>
                </a:cubicBezTo>
                <a:cubicBezTo>
                  <a:pt x="17064123" y="3791327"/>
                  <a:pt x="17013131" y="3777274"/>
                  <a:pt x="16963199" y="3765385"/>
                </a:cubicBezTo>
                <a:cubicBezTo>
                  <a:pt x="16982319" y="3726468"/>
                  <a:pt x="17013131" y="3771870"/>
                  <a:pt x="17038627" y="3758899"/>
                </a:cubicBezTo>
                <a:cubicBezTo>
                  <a:pt x="17064123" y="3745931"/>
                  <a:pt x="17051375" y="3687553"/>
                  <a:pt x="17076871" y="3687553"/>
                </a:cubicBezTo>
                <a:close/>
                <a:moveTo>
                  <a:pt x="10161226" y="3683566"/>
                </a:moveTo>
                <a:cubicBezTo>
                  <a:pt x="10122536" y="3677117"/>
                  <a:pt x="10090294" y="3690015"/>
                  <a:pt x="10051604" y="3709359"/>
                </a:cubicBezTo>
                <a:cubicBezTo>
                  <a:pt x="10083846" y="3728701"/>
                  <a:pt x="10116088" y="3754495"/>
                  <a:pt x="10148330" y="3754495"/>
                </a:cubicBezTo>
                <a:cubicBezTo>
                  <a:pt x="10148330" y="3728701"/>
                  <a:pt x="10154778" y="3709359"/>
                  <a:pt x="10161226" y="3683566"/>
                </a:cubicBezTo>
                <a:close/>
                <a:moveTo>
                  <a:pt x="20091427" y="3678070"/>
                </a:moveTo>
                <a:cubicBezTo>
                  <a:pt x="20104159" y="3678070"/>
                  <a:pt x="20161459" y="3684683"/>
                  <a:pt x="20135995" y="3724364"/>
                </a:cubicBezTo>
                <a:cubicBezTo>
                  <a:pt x="20123259" y="3704524"/>
                  <a:pt x="20104159" y="3691296"/>
                  <a:pt x="20091427" y="3678070"/>
                </a:cubicBezTo>
                <a:close/>
                <a:moveTo>
                  <a:pt x="20394255" y="3668739"/>
                </a:moveTo>
                <a:cubicBezTo>
                  <a:pt x="20400407" y="3670345"/>
                  <a:pt x="20406555" y="3675160"/>
                  <a:pt x="20412703" y="3678371"/>
                </a:cubicBezTo>
                <a:cubicBezTo>
                  <a:pt x="20406555" y="3678371"/>
                  <a:pt x="20406555" y="3684792"/>
                  <a:pt x="20400407" y="3691213"/>
                </a:cubicBezTo>
                <a:cubicBezTo>
                  <a:pt x="20394259" y="3684792"/>
                  <a:pt x="20381959" y="3678371"/>
                  <a:pt x="20375811" y="3678371"/>
                </a:cubicBezTo>
                <a:cubicBezTo>
                  <a:pt x="20381959" y="3668739"/>
                  <a:pt x="20388107" y="3667134"/>
                  <a:pt x="20394255" y="3668739"/>
                </a:cubicBezTo>
                <a:close/>
                <a:moveTo>
                  <a:pt x="14038279" y="3659114"/>
                </a:moveTo>
                <a:cubicBezTo>
                  <a:pt x="14076932" y="3678681"/>
                  <a:pt x="14109143" y="3698248"/>
                  <a:pt x="14146722" y="3724339"/>
                </a:cubicBezTo>
                <a:cubicBezTo>
                  <a:pt x="14140280" y="3743902"/>
                  <a:pt x="14140280" y="3756951"/>
                  <a:pt x="14133838" y="3776516"/>
                </a:cubicBezTo>
                <a:cubicBezTo>
                  <a:pt x="14120954" y="3776516"/>
                  <a:pt x="14114511" y="3776516"/>
                  <a:pt x="14102701" y="3776516"/>
                </a:cubicBezTo>
                <a:cubicBezTo>
                  <a:pt x="14083374" y="3776516"/>
                  <a:pt x="14064048" y="3776516"/>
                  <a:pt x="14038279" y="3769997"/>
                </a:cubicBezTo>
                <a:cubicBezTo>
                  <a:pt x="13993184" y="3769997"/>
                  <a:pt x="13948089" y="3763473"/>
                  <a:pt x="13904067" y="3756951"/>
                </a:cubicBezTo>
                <a:cubicBezTo>
                  <a:pt x="13807434" y="3750430"/>
                  <a:pt x="13717244" y="3743902"/>
                  <a:pt x="13621685" y="3737382"/>
                </a:cubicBezTo>
                <a:cubicBezTo>
                  <a:pt x="13710802" y="3724339"/>
                  <a:pt x="13794550" y="3711293"/>
                  <a:pt x="13878298" y="3704770"/>
                </a:cubicBezTo>
                <a:cubicBezTo>
                  <a:pt x="13928762" y="3698248"/>
                  <a:pt x="13973857" y="3691726"/>
                  <a:pt x="14018952" y="3698248"/>
                </a:cubicBezTo>
                <a:cubicBezTo>
                  <a:pt x="14025395" y="3698248"/>
                  <a:pt x="14057606" y="3691726"/>
                  <a:pt x="14064048" y="3704770"/>
                </a:cubicBezTo>
                <a:cubicBezTo>
                  <a:pt x="14057606" y="3685204"/>
                  <a:pt x="14044721" y="3691726"/>
                  <a:pt x="14038279" y="3691726"/>
                </a:cubicBezTo>
                <a:cubicBezTo>
                  <a:pt x="14038279" y="3685204"/>
                  <a:pt x="14038279" y="3672158"/>
                  <a:pt x="14038279" y="3659114"/>
                </a:cubicBezTo>
                <a:close/>
                <a:moveTo>
                  <a:pt x="15905100" y="3659108"/>
                </a:moveTo>
                <a:cubicBezTo>
                  <a:pt x="15905100" y="3671951"/>
                  <a:pt x="15905100" y="3684792"/>
                  <a:pt x="15905100" y="3691214"/>
                </a:cubicBezTo>
                <a:cubicBezTo>
                  <a:pt x="15877802" y="3691214"/>
                  <a:pt x="15891450" y="3671951"/>
                  <a:pt x="15905100" y="3659108"/>
                </a:cubicBezTo>
                <a:close/>
                <a:moveTo>
                  <a:pt x="14165755" y="3659108"/>
                </a:moveTo>
                <a:cubicBezTo>
                  <a:pt x="14165755" y="3684793"/>
                  <a:pt x="14159768" y="3691214"/>
                  <a:pt x="14147793" y="3691214"/>
                </a:cubicBezTo>
                <a:cubicBezTo>
                  <a:pt x="14147793" y="3671951"/>
                  <a:pt x="14153780" y="3659108"/>
                  <a:pt x="14165755" y="3659108"/>
                </a:cubicBezTo>
                <a:close/>
                <a:moveTo>
                  <a:pt x="13602725" y="3659108"/>
                </a:moveTo>
                <a:cubicBezTo>
                  <a:pt x="13614700" y="3659108"/>
                  <a:pt x="13620687" y="3671951"/>
                  <a:pt x="13620687" y="3691214"/>
                </a:cubicBezTo>
                <a:cubicBezTo>
                  <a:pt x="13608712" y="3691214"/>
                  <a:pt x="13602725" y="3684793"/>
                  <a:pt x="13602725" y="3659108"/>
                </a:cubicBezTo>
                <a:close/>
                <a:moveTo>
                  <a:pt x="19995635" y="3659107"/>
                </a:moveTo>
                <a:cubicBezTo>
                  <a:pt x="19995635" y="3684792"/>
                  <a:pt x="19989647" y="3691213"/>
                  <a:pt x="19977671" y="3691213"/>
                </a:cubicBezTo>
                <a:cubicBezTo>
                  <a:pt x="19977671" y="3671950"/>
                  <a:pt x="19983659" y="3659107"/>
                  <a:pt x="19995635" y="3659107"/>
                </a:cubicBezTo>
                <a:close/>
                <a:moveTo>
                  <a:pt x="19227767" y="3656244"/>
                </a:moveTo>
                <a:cubicBezTo>
                  <a:pt x="19227767" y="3695925"/>
                  <a:pt x="19203171" y="3689312"/>
                  <a:pt x="19190875" y="3689312"/>
                </a:cubicBezTo>
                <a:cubicBezTo>
                  <a:pt x="19190875" y="3649631"/>
                  <a:pt x="19209319" y="3656244"/>
                  <a:pt x="19227767" y="3656244"/>
                </a:cubicBezTo>
                <a:close/>
                <a:moveTo>
                  <a:pt x="10199917" y="3651326"/>
                </a:moveTo>
                <a:cubicBezTo>
                  <a:pt x="10192393" y="3677117"/>
                  <a:pt x="10187020" y="3696463"/>
                  <a:pt x="10187020" y="3722252"/>
                </a:cubicBezTo>
                <a:cubicBezTo>
                  <a:pt x="10205290" y="3722252"/>
                  <a:pt x="10224635" y="3722252"/>
                  <a:pt x="10237532" y="3722252"/>
                </a:cubicBezTo>
                <a:cubicBezTo>
                  <a:pt x="10243980" y="3696463"/>
                  <a:pt x="10250429" y="3677117"/>
                  <a:pt x="10256877" y="3651326"/>
                </a:cubicBezTo>
                <a:cubicBezTo>
                  <a:pt x="10237532" y="3651326"/>
                  <a:pt x="10218187" y="3651326"/>
                  <a:pt x="10199917" y="3651326"/>
                </a:cubicBezTo>
                <a:close/>
                <a:moveTo>
                  <a:pt x="17125367" y="3643141"/>
                </a:moveTo>
                <a:cubicBezTo>
                  <a:pt x="17126383" y="3641644"/>
                  <a:pt x="17128415" y="3643141"/>
                  <a:pt x="17132475" y="3646135"/>
                </a:cubicBezTo>
                <a:cubicBezTo>
                  <a:pt x="17124351" y="3652124"/>
                  <a:pt x="17124351" y="3658110"/>
                  <a:pt x="17124351" y="3658110"/>
                </a:cubicBezTo>
                <a:cubicBezTo>
                  <a:pt x="17124351" y="3649129"/>
                  <a:pt x="17124351" y="3644639"/>
                  <a:pt x="17125367" y="3643141"/>
                </a:cubicBezTo>
                <a:close/>
                <a:moveTo>
                  <a:pt x="20055351" y="3626594"/>
                </a:moveTo>
                <a:cubicBezTo>
                  <a:pt x="20063775" y="3629901"/>
                  <a:pt x="20071411" y="3641474"/>
                  <a:pt x="20071411" y="3658008"/>
                </a:cubicBezTo>
                <a:cubicBezTo>
                  <a:pt x="20059827" y="3658008"/>
                  <a:pt x="20047187" y="3651394"/>
                  <a:pt x="20034547" y="3644781"/>
                </a:cubicBezTo>
                <a:cubicBezTo>
                  <a:pt x="20037707" y="3628247"/>
                  <a:pt x="20046923" y="3623287"/>
                  <a:pt x="20055351" y="3626594"/>
                </a:cubicBezTo>
                <a:close/>
                <a:moveTo>
                  <a:pt x="11255487" y="3625935"/>
                </a:moveTo>
                <a:cubicBezTo>
                  <a:pt x="11255487" y="3690730"/>
                  <a:pt x="11179617" y="3684251"/>
                  <a:pt x="11160382" y="3690730"/>
                </a:cubicBezTo>
                <a:cubicBezTo>
                  <a:pt x="11089854" y="3697210"/>
                  <a:pt x="11025738" y="3710169"/>
                  <a:pt x="10962691" y="3710169"/>
                </a:cubicBezTo>
                <a:cubicBezTo>
                  <a:pt x="11057796" y="3677772"/>
                  <a:pt x="11160382" y="3651852"/>
                  <a:pt x="11255487" y="3625935"/>
                </a:cubicBezTo>
                <a:close/>
                <a:moveTo>
                  <a:pt x="19266711" y="3625930"/>
                </a:moveTo>
                <a:cubicBezTo>
                  <a:pt x="19273135" y="3632079"/>
                  <a:pt x="19285979" y="3638227"/>
                  <a:pt x="19298819" y="3644376"/>
                </a:cubicBezTo>
                <a:cubicBezTo>
                  <a:pt x="19285979" y="3662820"/>
                  <a:pt x="19266711" y="3662820"/>
                  <a:pt x="19266711" y="3625930"/>
                </a:cubicBezTo>
                <a:close/>
                <a:moveTo>
                  <a:pt x="20337891" y="3625930"/>
                </a:moveTo>
                <a:cubicBezTo>
                  <a:pt x="20350187" y="3632078"/>
                  <a:pt x="20362483" y="3638227"/>
                  <a:pt x="20374783" y="3644376"/>
                </a:cubicBezTo>
                <a:cubicBezTo>
                  <a:pt x="20362483" y="3662819"/>
                  <a:pt x="20337891" y="3662819"/>
                  <a:pt x="20337891" y="3625930"/>
                </a:cubicBezTo>
                <a:close/>
                <a:moveTo>
                  <a:pt x="20015079" y="3603459"/>
                </a:moveTo>
                <a:cubicBezTo>
                  <a:pt x="20021227" y="3604313"/>
                  <a:pt x="20027375" y="3607721"/>
                  <a:pt x="20033523" y="3611141"/>
                </a:cubicBezTo>
                <a:cubicBezTo>
                  <a:pt x="20033523" y="3617967"/>
                  <a:pt x="20027375" y="3624791"/>
                  <a:pt x="20027375" y="3624791"/>
                </a:cubicBezTo>
                <a:cubicBezTo>
                  <a:pt x="20015079" y="3624791"/>
                  <a:pt x="20008927" y="3617967"/>
                  <a:pt x="19996631" y="3611141"/>
                </a:cubicBezTo>
                <a:cubicBezTo>
                  <a:pt x="20002779" y="3604313"/>
                  <a:pt x="20008927" y="3602607"/>
                  <a:pt x="20015079" y="3603459"/>
                </a:cubicBezTo>
                <a:close/>
                <a:moveTo>
                  <a:pt x="10429908" y="3599741"/>
                </a:moveTo>
                <a:cubicBezTo>
                  <a:pt x="10429908" y="3619092"/>
                  <a:pt x="10436357" y="3625537"/>
                  <a:pt x="10449253" y="3625537"/>
                </a:cubicBezTo>
                <a:cubicBezTo>
                  <a:pt x="10449253" y="3606185"/>
                  <a:pt x="10442805" y="3599741"/>
                  <a:pt x="10429908" y="3599741"/>
                </a:cubicBezTo>
                <a:close/>
                <a:moveTo>
                  <a:pt x="10295567" y="3599741"/>
                </a:moveTo>
                <a:cubicBezTo>
                  <a:pt x="10295567" y="3638431"/>
                  <a:pt x="10321361" y="3625537"/>
                  <a:pt x="10334257" y="3625537"/>
                </a:cubicBezTo>
                <a:cubicBezTo>
                  <a:pt x="10334257" y="3593294"/>
                  <a:pt x="10314912" y="3599741"/>
                  <a:pt x="10295567" y="3599741"/>
                </a:cubicBezTo>
                <a:close/>
                <a:moveTo>
                  <a:pt x="682360" y="3597489"/>
                </a:moveTo>
                <a:cubicBezTo>
                  <a:pt x="701322" y="3604102"/>
                  <a:pt x="720282" y="3610716"/>
                  <a:pt x="738186" y="3610716"/>
                </a:cubicBezTo>
                <a:cubicBezTo>
                  <a:pt x="720282" y="3637172"/>
                  <a:pt x="682360" y="3643784"/>
                  <a:pt x="682360" y="3597489"/>
                </a:cubicBezTo>
                <a:close/>
                <a:moveTo>
                  <a:pt x="15696664" y="3597488"/>
                </a:moveTo>
                <a:cubicBezTo>
                  <a:pt x="15684366" y="3616107"/>
                  <a:pt x="15678218" y="3634719"/>
                  <a:pt x="15678218" y="3653332"/>
                </a:cubicBezTo>
                <a:cubicBezTo>
                  <a:pt x="15672068" y="3640922"/>
                  <a:pt x="15665920" y="3628513"/>
                  <a:pt x="15659770" y="3616107"/>
                </a:cubicBezTo>
                <a:cubicBezTo>
                  <a:pt x="15672068" y="3609888"/>
                  <a:pt x="15684366" y="3603690"/>
                  <a:pt x="15696664" y="3597488"/>
                </a:cubicBezTo>
                <a:close/>
                <a:moveTo>
                  <a:pt x="19958663" y="3582900"/>
                </a:moveTo>
                <a:lnTo>
                  <a:pt x="19956463" y="3591463"/>
                </a:lnTo>
                <a:lnTo>
                  <a:pt x="19957743" y="3586488"/>
                </a:lnTo>
                <a:close/>
                <a:moveTo>
                  <a:pt x="19959511" y="3579607"/>
                </a:moveTo>
                <a:cubicBezTo>
                  <a:pt x="19960127" y="3577215"/>
                  <a:pt x="19959715" y="3578810"/>
                  <a:pt x="19958895" y="3582000"/>
                </a:cubicBezTo>
                <a:lnTo>
                  <a:pt x="19958663" y="3582900"/>
                </a:lnTo>
                <a:close/>
                <a:moveTo>
                  <a:pt x="19972935" y="3574315"/>
                </a:moveTo>
                <a:cubicBezTo>
                  <a:pt x="19979759" y="3569048"/>
                  <a:pt x="19993411" y="3580635"/>
                  <a:pt x="20000235" y="3580635"/>
                </a:cubicBezTo>
                <a:cubicBezTo>
                  <a:pt x="19986583" y="3605910"/>
                  <a:pt x="19972935" y="3569048"/>
                  <a:pt x="19972935" y="3574315"/>
                </a:cubicBezTo>
                <a:close/>
                <a:moveTo>
                  <a:pt x="20260963" y="3569051"/>
                </a:moveTo>
                <a:cubicBezTo>
                  <a:pt x="20260963" y="3588959"/>
                  <a:pt x="20260963" y="3601124"/>
                  <a:pt x="20247839" y="3601124"/>
                </a:cubicBezTo>
                <a:cubicBezTo>
                  <a:pt x="20247839" y="3581218"/>
                  <a:pt x="20247839" y="3569051"/>
                  <a:pt x="20260963" y="3569051"/>
                </a:cubicBezTo>
                <a:close/>
                <a:moveTo>
                  <a:pt x="11334144" y="3569049"/>
                </a:moveTo>
                <a:cubicBezTo>
                  <a:pt x="11334144" y="3588010"/>
                  <a:pt x="11340766" y="3605914"/>
                  <a:pt x="11340766" y="3624876"/>
                </a:cubicBezTo>
                <a:cubicBezTo>
                  <a:pt x="11314277" y="3624876"/>
                  <a:pt x="11287787" y="3624876"/>
                  <a:pt x="11261297" y="3624876"/>
                </a:cubicBezTo>
                <a:cubicBezTo>
                  <a:pt x="11261297" y="3605914"/>
                  <a:pt x="11281164" y="3605914"/>
                  <a:pt x="11294409" y="3599594"/>
                </a:cubicBezTo>
                <a:cubicBezTo>
                  <a:pt x="11307654" y="3593275"/>
                  <a:pt x="11320899" y="3580637"/>
                  <a:pt x="11334144" y="3569049"/>
                </a:cubicBezTo>
                <a:close/>
                <a:moveTo>
                  <a:pt x="12290792" y="3566250"/>
                </a:moveTo>
                <a:cubicBezTo>
                  <a:pt x="12304321" y="3564757"/>
                  <a:pt x="12320237" y="3569645"/>
                  <a:pt x="12329787" y="3569645"/>
                </a:cubicBezTo>
                <a:cubicBezTo>
                  <a:pt x="12329787" y="3575076"/>
                  <a:pt x="12336154" y="3581593"/>
                  <a:pt x="12336154" y="3581593"/>
                </a:cubicBezTo>
                <a:cubicBezTo>
                  <a:pt x="12310688" y="3589196"/>
                  <a:pt x="12285222" y="3594627"/>
                  <a:pt x="12266122" y="3601144"/>
                </a:cubicBezTo>
                <a:cubicBezTo>
                  <a:pt x="12266122" y="3575620"/>
                  <a:pt x="12277263" y="3567743"/>
                  <a:pt x="12290792" y="3566250"/>
                </a:cubicBezTo>
                <a:close/>
                <a:moveTo>
                  <a:pt x="16472248" y="3566116"/>
                </a:moveTo>
                <a:cubicBezTo>
                  <a:pt x="16483882" y="3564635"/>
                  <a:pt x="16497842" y="3569482"/>
                  <a:pt x="16507150" y="3569482"/>
                </a:cubicBezTo>
                <a:cubicBezTo>
                  <a:pt x="16507150" y="3620114"/>
                  <a:pt x="16469920" y="3600720"/>
                  <a:pt x="16451306" y="3600720"/>
                </a:cubicBezTo>
                <a:cubicBezTo>
                  <a:pt x="16451306" y="3575408"/>
                  <a:pt x="16460614" y="3567597"/>
                  <a:pt x="16472248" y="3566116"/>
                </a:cubicBezTo>
                <a:close/>
                <a:moveTo>
                  <a:pt x="11415205" y="3566116"/>
                </a:moveTo>
                <a:cubicBezTo>
                  <a:pt x="11426923" y="3564635"/>
                  <a:pt x="11440879" y="3569483"/>
                  <a:pt x="11449832" y="3569483"/>
                </a:cubicBezTo>
                <a:cubicBezTo>
                  <a:pt x="11449832" y="3620114"/>
                  <a:pt x="11412966" y="3600721"/>
                  <a:pt x="11394007" y="3600721"/>
                </a:cubicBezTo>
                <a:cubicBezTo>
                  <a:pt x="11394007" y="3575408"/>
                  <a:pt x="11403487" y="3567597"/>
                  <a:pt x="11415205" y="3566116"/>
                </a:cubicBezTo>
                <a:close/>
                <a:moveTo>
                  <a:pt x="10389337" y="3565219"/>
                </a:moveTo>
                <a:cubicBezTo>
                  <a:pt x="10377516" y="3563742"/>
                  <a:pt x="10363276" y="3568578"/>
                  <a:pt x="10353603" y="3568578"/>
                </a:cubicBezTo>
                <a:cubicBezTo>
                  <a:pt x="10353603" y="3619092"/>
                  <a:pt x="10392293" y="3599741"/>
                  <a:pt x="10410563" y="3599741"/>
                </a:cubicBezTo>
                <a:cubicBezTo>
                  <a:pt x="10410563" y="3574486"/>
                  <a:pt x="10401159" y="3566697"/>
                  <a:pt x="10389337" y="3565219"/>
                </a:cubicBezTo>
                <a:close/>
                <a:moveTo>
                  <a:pt x="12158264" y="3564306"/>
                </a:moveTo>
                <a:cubicBezTo>
                  <a:pt x="12189536" y="3566430"/>
                  <a:pt x="12219529" y="3578039"/>
                  <a:pt x="12241343" y="3613971"/>
                </a:cubicBezTo>
                <a:cubicBezTo>
                  <a:pt x="12170247" y="3613971"/>
                  <a:pt x="12092688" y="3626956"/>
                  <a:pt x="12022670" y="3659432"/>
                </a:cubicBezTo>
                <a:cubicBezTo>
                  <a:pt x="11983891" y="3672422"/>
                  <a:pt x="11912795" y="3724384"/>
                  <a:pt x="11886942" y="3652937"/>
                </a:cubicBezTo>
                <a:cubicBezTo>
                  <a:pt x="11945111" y="3594478"/>
                  <a:pt x="12016207" y="3581489"/>
                  <a:pt x="12086225" y="3569581"/>
                </a:cubicBezTo>
                <a:cubicBezTo>
                  <a:pt x="12099151" y="3567957"/>
                  <a:pt x="12112886" y="3565927"/>
                  <a:pt x="12126822" y="3564794"/>
                </a:cubicBezTo>
                <a:cubicBezTo>
                  <a:pt x="12137274" y="3563944"/>
                  <a:pt x="12147840" y="3563599"/>
                  <a:pt x="12158264" y="3564306"/>
                </a:cubicBezTo>
                <a:close/>
                <a:moveTo>
                  <a:pt x="12341457" y="3557009"/>
                </a:moveTo>
                <a:lnTo>
                  <a:pt x="12347116" y="3564273"/>
                </a:lnTo>
                <a:lnTo>
                  <a:pt x="12350438" y="3568538"/>
                </a:lnTo>
                <a:cubicBezTo>
                  <a:pt x="12338463" y="3579811"/>
                  <a:pt x="12344451" y="3586984"/>
                  <a:pt x="12332476" y="3568538"/>
                </a:cubicBezTo>
                <a:cubicBezTo>
                  <a:pt x="12335470" y="3563927"/>
                  <a:pt x="12337341" y="3560852"/>
                  <a:pt x="12338650" y="3559027"/>
                </a:cubicBezTo>
                <a:lnTo>
                  <a:pt x="12340249" y="3557877"/>
                </a:lnTo>
                <a:close/>
                <a:moveTo>
                  <a:pt x="10468598" y="3536339"/>
                </a:moveTo>
                <a:cubicBezTo>
                  <a:pt x="10449253" y="3536339"/>
                  <a:pt x="10429908" y="3536339"/>
                  <a:pt x="10429908" y="3568578"/>
                </a:cubicBezTo>
                <a:cubicBezTo>
                  <a:pt x="10442805" y="3568578"/>
                  <a:pt x="10468598" y="3573950"/>
                  <a:pt x="10468598" y="3536339"/>
                </a:cubicBezTo>
                <a:close/>
                <a:moveTo>
                  <a:pt x="12497286" y="3535873"/>
                </a:moveTo>
                <a:cubicBezTo>
                  <a:pt x="12451885" y="3542294"/>
                  <a:pt x="12414050" y="3555136"/>
                  <a:pt x="12375135" y="3567978"/>
                </a:cubicBezTo>
                <a:cubicBezTo>
                  <a:pt x="12375135" y="3548716"/>
                  <a:pt x="12375135" y="3548716"/>
                  <a:pt x="12497286" y="3535873"/>
                </a:cubicBezTo>
                <a:close/>
                <a:moveTo>
                  <a:pt x="15464444" y="3535873"/>
                </a:moveTo>
                <a:cubicBezTo>
                  <a:pt x="15464444" y="3555136"/>
                  <a:pt x="15458456" y="3567978"/>
                  <a:pt x="15446482" y="3567978"/>
                </a:cubicBezTo>
                <a:cubicBezTo>
                  <a:pt x="15446482" y="3548716"/>
                  <a:pt x="15452470" y="3535873"/>
                  <a:pt x="15464444" y="3535873"/>
                </a:cubicBezTo>
                <a:close/>
                <a:moveTo>
                  <a:pt x="18583191" y="3535872"/>
                </a:moveTo>
                <a:cubicBezTo>
                  <a:pt x="18583191" y="3555136"/>
                  <a:pt x="18577203" y="3567978"/>
                  <a:pt x="18565231" y="3567978"/>
                </a:cubicBezTo>
                <a:cubicBezTo>
                  <a:pt x="18565231" y="3548716"/>
                  <a:pt x="18571215" y="3535872"/>
                  <a:pt x="18583191" y="3535872"/>
                </a:cubicBezTo>
                <a:close/>
                <a:moveTo>
                  <a:pt x="16827727" y="3532831"/>
                </a:moveTo>
                <a:cubicBezTo>
                  <a:pt x="16839363" y="3531240"/>
                  <a:pt x="16853323" y="3536015"/>
                  <a:pt x="16862631" y="3536015"/>
                </a:cubicBezTo>
                <a:cubicBezTo>
                  <a:pt x="16862631" y="3586947"/>
                  <a:pt x="16825403" y="3567848"/>
                  <a:pt x="16806787" y="3567848"/>
                </a:cubicBezTo>
                <a:cubicBezTo>
                  <a:pt x="16806787" y="3542382"/>
                  <a:pt x="16816095" y="3534423"/>
                  <a:pt x="16827727" y="3532831"/>
                </a:cubicBezTo>
                <a:close/>
                <a:moveTo>
                  <a:pt x="16767872" y="3512172"/>
                </a:moveTo>
                <a:cubicBezTo>
                  <a:pt x="16767872" y="3532647"/>
                  <a:pt x="16761884" y="3539472"/>
                  <a:pt x="16749910" y="3539472"/>
                </a:cubicBezTo>
                <a:cubicBezTo>
                  <a:pt x="16749910" y="3518997"/>
                  <a:pt x="16755898" y="3512172"/>
                  <a:pt x="16767872" y="3512172"/>
                </a:cubicBezTo>
                <a:close/>
                <a:moveTo>
                  <a:pt x="20171003" y="3512172"/>
                </a:moveTo>
                <a:cubicBezTo>
                  <a:pt x="20171003" y="3532647"/>
                  <a:pt x="20159031" y="3539472"/>
                  <a:pt x="20153043" y="3539472"/>
                </a:cubicBezTo>
                <a:cubicBezTo>
                  <a:pt x="20153043" y="3518997"/>
                  <a:pt x="20159031" y="3512172"/>
                  <a:pt x="20171003" y="3512172"/>
                </a:cubicBezTo>
                <a:close/>
                <a:moveTo>
                  <a:pt x="15320598" y="3512171"/>
                </a:moveTo>
                <a:cubicBezTo>
                  <a:pt x="15341072" y="3512171"/>
                  <a:pt x="15341072" y="3543195"/>
                  <a:pt x="15341072" y="3568014"/>
                </a:cubicBezTo>
                <a:cubicBezTo>
                  <a:pt x="15313774" y="3568014"/>
                  <a:pt x="15320598" y="3530785"/>
                  <a:pt x="15320598" y="3512171"/>
                </a:cubicBezTo>
                <a:close/>
                <a:moveTo>
                  <a:pt x="11315420" y="3478996"/>
                </a:moveTo>
                <a:cubicBezTo>
                  <a:pt x="11315420" y="3504423"/>
                  <a:pt x="11321841" y="3542562"/>
                  <a:pt x="11308998" y="3567989"/>
                </a:cubicBezTo>
                <a:cubicBezTo>
                  <a:pt x="11302577" y="3542562"/>
                  <a:pt x="11289735" y="3478996"/>
                  <a:pt x="11315420" y="3478996"/>
                </a:cubicBezTo>
                <a:close/>
                <a:moveTo>
                  <a:pt x="12773269" y="3478995"/>
                </a:moveTo>
                <a:cubicBezTo>
                  <a:pt x="12785244" y="3478995"/>
                  <a:pt x="12791231" y="3491838"/>
                  <a:pt x="12791231" y="3511099"/>
                </a:cubicBezTo>
                <a:cubicBezTo>
                  <a:pt x="12779256" y="3511099"/>
                  <a:pt x="12773269" y="3498257"/>
                  <a:pt x="12773269" y="3478995"/>
                </a:cubicBezTo>
                <a:close/>
                <a:moveTo>
                  <a:pt x="16489224" y="3478994"/>
                </a:moveTo>
                <a:cubicBezTo>
                  <a:pt x="16501198" y="3478994"/>
                  <a:pt x="16507186" y="3485415"/>
                  <a:pt x="16507186" y="3511099"/>
                </a:cubicBezTo>
                <a:cubicBezTo>
                  <a:pt x="16495212" y="3511099"/>
                  <a:pt x="16489224" y="3498257"/>
                  <a:pt x="16489224" y="3478994"/>
                </a:cubicBezTo>
                <a:close/>
                <a:moveTo>
                  <a:pt x="16444646" y="3478994"/>
                </a:moveTo>
                <a:cubicBezTo>
                  <a:pt x="16456944" y="3478994"/>
                  <a:pt x="16469242" y="3485415"/>
                  <a:pt x="16469242" y="3511099"/>
                </a:cubicBezTo>
                <a:cubicBezTo>
                  <a:pt x="16456944" y="3504679"/>
                  <a:pt x="16444646" y="3498257"/>
                  <a:pt x="16432350" y="3491837"/>
                </a:cubicBezTo>
                <a:cubicBezTo>
                  <a:pt x="16438498" y="3485415"/>
                  <a:pt x="16438498" y="3478994"/>
                  <a:pt x="16444646" y="3478994"/>
                </a:cubicBezTo>
                <a:close/>
                <a:moveTo>
                  <a:pt x="18265631" y="3478994"/>
                </a:moveTo>
                <a:cubicBezTo>
                  <a:pt x="18265631" y="3498257"/>
                  <a:pt x="18259643" y="3511099"/>
                  <a:pt x="18247671" y="3511099"/>
                </a:cubicBezTo>
                <a:cubicBezTo>
                  <a:pt x="18247671" y="3485415"/>
                  <a:pt x="18253655" y="3478994"/>
                  <a:pt x="18265631" y="3478994"/>
                </a:cubicBezTo>
                <a:close/>
                <a:moveTo>
                  <a:pt x="10781176" y="3471639"/>
                </a:moveTo>
                <a:lnTo>
                  <a:pt x="10785145" y="3475012"/>
                </a:lnTo>
                <a:cubicBezTo>
                  <a:pt x="10787152" y="3476718"/>
                  <a:pt x="10788155" y="3477571"/>
                  <a:pt x="10786650" y="3476291"/>
                </a:cubicBezTo>
                <a:close/>
                <a:moveTo>
                  <a:pt x="15057826" y="3464774"/>
                </a:moveTo>
                <a:cubicBezTo>
                  <a:pt x="15071052" y="3464774"/>
                  <a:pt x="15090892" y="3464774"/>
                  <a:pt x="15104120" y="3471390"/>
                </a:cubicBezTo>
                <a:cubicBezTo>
                  <a:pt x="15090892" y="3478002"/>
                  <a:pt x="15084280" y="3497842"/>
                  <a:pt x="15077666" y="3511070"/>
                </a:cubicBezTo>
                <a:cubicBezTo>
                  <a:pt x="15071052" y="3497842"/>
                  <a:pt x="15064438" y="3478002"/>
                  <a:pt x="15057826" y="3464774"/>
                </a:cubicBezTo>
                <a:close/>
                <a:moveTo>
                  <a:pt x="10780211" y="3455674"/>
                </a:moveTo>
                <a:cubicBezTo>
                  <a:pt x="10780719" y="3456526"/>
                  <a:pt x="10780973" y="3458660"/>
                  <a:pt x="10781100" y="3462286"/>
                </a:cubicBezTo>
                <a:lnTo>
                  <a:pt x="10781176" y="3471639"/>
                </a:lnTo>
                <a:lnTo>
                  <a:pt x="10781227" y="3477854"/>
                </a:lnTo>
                <a:cubicBezTo>
                  <a:pt x="10781227" y="3474443"/>
                  <a:pt x="10779195" y="3471032"/>
                  <a:pt x="10777164" y="3468470"/>
                </a:cubicBezTo>
                <a:lnTo>
                  <a:pt x="10775940" y="3467185"/>
                </a:lnTo>
                <a:lnTo>
                  <a:pt x="10773104" y="3464774"/>
                </a:lnTo>
                <a:lnTo>
                  <a:pt x="10775940" y="3467185"/>
                </a:lnTo>
                <a:lnTo>
                  <a:pt x="10773101" y="3464205"/>
                </a:lnTo>
                <a:cubicBezTo>
                  <a:pt x="10777164" y="3457379"/>
                  <a:pt x="10779195" y="3453967"/>
                  <a:pt x="10780211" y="3455674"/>
                </a:cubicBezTo>
                <a:close/>
                <a:moveTo>
                  <a:pt x="16678674" y="3448507"/>
                </a:moveTo>
                <a:cubicBezTo>
                  <a:pt x="16693902" y="3449312"/>
                  <a:pt x="16709932" y="3457357"/>
                  <a:pt x="16719550" y="3463798"/>
                </a:cubicBezTo>
                <a:cubicBezTo>
                  <a:pt x="16745198" y="3489554"/>
                  <a:pt x="16732374" y="3502431"/>
                  <a:pt x="16706726" y="3508869"/>
                </a:cubicBezTo>
                <a:cubicBezTo>
                  <a:pt x="16700314" y="3508869"/>
                  <a:pt x="16642608" y="3508869"/>
                  <a:pt x="16668256" y="3534628"/>
                </a:cubicBezTo>
                <a:cubicBezTo>
                  <a:pt x="16706726" y="3572186"/>
                  <a:pt x="16751608" y="3572186"/>
                  <a:pt x="16789011" y="3586137"/>
                </a:cubicBezTo>
                <a:cubicBezTo>
                  <a:pt x="16827483" y="3604378"/>
                  <a:pt x="16872363" y="3623698"/>
                  <a:pt x="16917247" y="3636575"/>
                </a:cubicBezTo>
                <a:cubicBezTo>
                  <a:pt x="16949307" y="3655891"/>
                  <a:pt x="16962131" y="3675208"/>
                  <a:pt x="16962131" y="3739595"/>
                </a:cubicBezTo>
                <a:cubicBezTo>
                  <a:pt x="16917247" y="3771792"/>
                  <a:pt x="16865955" y="3739595"/>
                  <a:pt x="16821071" y="3726719"/>
                </a:cubicBezTo>
                <a:cubicBezTo>
                  <a:pt x="16758020" y="3707400"/>
                  <a:pt x="16700314" y="3707400"/>
                  <a:pt x="16642608" y="3720280"/>
                </a:cubicBezTo>
                <a:cubicBezTo>
                  <a:pt x="16642608" y="3700964"/>
                  <a:pt x="16642608" y="3681648"/>
                  <a:pt x="16642608" y="3655891"/>
                </a:cubicBezTo>
                <a:cubicBezTo>
                  <a:pt x="16616960" y="3668769"/>
                  <a:pt x="16592382" y="3675208"/>
                  <a:pt x="16566734" y="3688091"/>
                </a:cubicBezTo>
                <a:cubicBezTo>
                  <a:pt x="16566734" y="3636575"/>
                  <a:pt x="16560322" y="3597940"/>
                  <a:pt x="16597726" y="3578624"/>
                </a:cubicBezTo>
                <a:cubicBezTo>
                  <a:pt x="16636196" y="3566820"/>
                  <a:pt x="16629784" y="3528188"/>
                  <a:pt x="16642608" y="3476676"/>
                </a:cubicBezTo>
                <a:cubicBezTo>
                  <a:pt x="16649020" y="3454140"/>
                  <a:pt x="16663446" y="3447700"/>
                  <a:pt x="16678674" y="3448507"/>
                </a:cubicBezTo>
                <a:close/>
                <a:moveTo>
                  <a:pt x="13075589" y="3447224"/>
                </a:moveTo>
                <a:cubicBezTo>
                  <a:pt x="13075589" y="3477967"/>
                  <a:pt x="13050994" y="3477967"/>
                  <a:pt x="13038697" y="3477967"/>
                </a:cubicBezTo>
                <a:cubicBezTo>
                  <a:pt x="13038697" y="3441075"/>
                  <a:pt x="13057143" y="3447224"/>
                  <a:pt x="13075589" y="3447224"/>
                </a:cubicBezTo>
                <a:close/>
                <a:moveTo>
                  <a:pt x="18583191" y="3445817"/>
                </a:moveTo>
                <a:cubicBezTo>
                  <a:pt x="18583191" y="3465082"/>
                  <a:pt x="18577203" y="3477925"/>
                  <a:pt x="18565231" y="3477925"/>
                </a:cubicBezTo>
                <a:cubicBezTo>
                  <a:pt x="18565231" y="3452238"/>
                  <a:pt x="18571215" y="3445817"/>
                  <a:pt x="18583191" y="3445817"/>
                </a:cubicBezTo>
                <a:close/>
                <a:moveTo>
                  <a:pt x="19033467" y="3445816"/>
                </a:moveTo>
                <a:cubicBezTo>
                  <a:pt x="19033467" y="3465082"/>
                  <a:pt x="19027479" y="3477925"/>
                  <a:pt x="19015507" y="3477925"/>
                </a:cubicBezTo>
                <a:cubicBezTo>
                  <a:pt x="19015507" y="3452238"/>
                  <a:pt x="19021491" y="3445816"/>
                  <a:pt x="19033467" y="3445816"/>
                </a:cubicBezTo>
                <a:close/>
                <a:moveTo>
                  <a:pt x="11394007" y="3445815"/>
                </a:moveTo>
                <a:cubicBezTo>
                  <a:pt x="11406304" y="3445815"/>
                  <a:pt x="11418602" y="3445815"/>
                  <a:pt x="11430899" y="3445815"/>
                </a:cubicBezTo>
                <a:cubicBezTo>
                  <a:pt x="11430899" y="3465396"/>
                  <a:pt x="11430899" y="3484977"/>
                  <a:pt x="11430899" y="3511085"/>
                </a:cubicBezTo>
                <a:cubicBezTo>
                  <a:pt x="11418602" y="3511085"/>
                  <a:pt x="11406304" y="3511085"/>
                  <a:pt x="11394007" y="3511085"/>
                </a:cubicBezTo>
                <a:cubicBezTo>
                  <a:pt x="11394007" y="3484977"/>
                  <a:pt x="11394007" y="3465396"/>
                  <a:pt x="11394007" y="3445815"/>
                </a:cubicBezTo>
                <a:close/>
                <a:moveTo>
                  <a:pt x="12959638" y="3445815"/>
                </a:moveTo>
                <a:cubicBezTo>
                  <a:pt x="12959638" y="3465396"/>
                  <a:pt x="12966463" y="3511085"/>
                  <a:pt x="12939163" y="3511085"/>
                </a:cubicBezTo>
                <a:cubicBezTo>
                  <a:pt x="12939163" y="3484977"/>
                  <a:pt x="12939163" y="3445815"/>
                  <a:pt x="12959638" y="3445815"/>
                </a:cubicBezTo>
                <a:close/>
                <a:moveTo>
                  <a:pt x="20037643" y="3437353"/>
                </a:moveTo>
                <a:cubicBezTo>
                  <a:pt x="20066079" y="3432584"/>
                  <a:pt x="20109331" y="3477877"/>
                  <a:pt x="20128291" y="3487412"/>
                </a:cubicBezTo>
                <a:cubicBezTo>
                  <a:pt x="20090371" y="3474700"/>
                  <a:pt x="20053507" y="3468341"/>
                  <a:pt x="20015587" y="3461985"/>
                </a:cubicBezTo>
                <a:cubicBezTo>
                  <a:pt x="20020327" y="3446094"/>
                  <a:pt x="20028163" y="3438942"/>
                  <a:pt x="20037643" y="3437353"/>
                </a:cubicBezTo>
                <a:close/>
                <a:moveTo>
                  <a:pt x="18401799" y="3429847"/>
                </a:moveTo>
                <a:cubicBezTo>
                  <a:pt x="18402619" y="3428349"/>
                  <a:pt x="18405903" y="3429847"/>
                  <a:pt x="18412463" y="3432839"/>
                </a:cubicBezTo>
                <a:cubicBezTo>
                  <a:pt x="18412463" y="3432839"/>
                  <a:pt x="18405899" y="3438828"/>
                  <a:pt x="18405899" y="3444815"/>
                </a:cubicBezTo>
                <a:cubicBezTo>
                  <a:pt x="18402619" y="3435835"/>
                  <a:pt x="18400979" y="3431344"/>
                  <a:pt x="18401799" y="3429847"/>
                </a:cubicBezTo>
                <a:close/>
                <a:moveTo>
                  <a:pt x="19004927" y="3414509"/>
                </a:moveTo>
                <a:cubicBezTo>
                  <a:pt x="19004927" y="3454189"/>
                  <a:pt x="18978471" y="3447576"/>
                  <a:pt x="18958631" y="3447576"/>
                </a:cubicBezTo>
                <a:cubicBezTo>
                  <a:pt x="18958631" y="3407895"/>
                  <a:pt x="18985087" y="3414509"/>
                  <a:pt x="19004927" y="3414509"/>
                </a:cubicBezTo>
                <a:close/>
                <a:moveTo>
                  <a:pt x="14862471" y="3414509"/>
                </a:moveTo>
                <a:cubicBezTo>
                  <a:pt x="14862471" y="3454189"/>
                  <a:pt x="14844025" y="3447576"/>
                  <a:pt x="14825579" y="3447576"/>
                </a:cubicBezTo>
                <a:cubicBezTo>
                  <a:pt x="14825579" y="3407896"/>
                  <a:pt x="14850174" y="3414509"/>
                  <a:pt x="14862471" y="3414509"/>
                </a:cubicBezTo>
                <a:close/>
                <a:moveTo>
                  <a:pt x="10487943" y="3413830"/>
                </a:moveTo>
                <a:cubicBezTo>
                  <a:pt x="10487943" y="3452516"/>
                  <a:pt x="10507289" y="3446069"/>
                  <a:pt x="10526634" y="3446069"/>
                </a:cubicBezTo>
                <a:cubicBezTo>
                  <a:pt x="10526634" y="3407382"/>
                  <a:pt x="10500840" y="3413830"/>
                  <a:pt x="10487943" y="3413830"/>
                </a:cubicBezTo>
                <a:close/>
                <a:moveTo>
                  <a:pt x="16268100" y="3412639"/>
                </a:moveTo>
                <a:cubicBezTo>
                  <a:pt x="16325524" y="3432076"/>
                  <a:pt x="16375504" y="3445036"/>
                  <a:pt x="16426546" y="3464475"/>
                </a:cubicBezTo>
                <a:cubicBezTo>
                  <a:pt x="16407406" y="3496874"/>
                  <a:pt x="16375504" y="3464475"/>
                  <a:pt x="16357426" y="3457996"/>
                </a:cubicBezTo>
                <a:cubicBezTo>
                  <a:pt x="16325524" y="3445036"/>
                  <a:pt x="16293622" y="3438557"/>
                  <a:pt x="16261718" y="3432076"/>
                </a:cubicBezTo>
                <a:cubicBezTo>
                  <a:pt x="16261718" y="3425598"/>
                  <a:pt x="16268100" y="3419118"/>
                  <a:pt x="16268100" y="3412639"/>
                </a:cubicBezTo>
                <a:close/>
                <a:moveTo>
                  <a:pt x="14906153" y="3412639"/>
                </a:moveTo>
                <a:cubicBezTo>
                  <a:pt x="14931431" y="3419166"/>
                  <a:pt x="14955656" y="3425693"/>
                  <a:pt x="14980935" y="3432218"/>
                </a:cubicBezTo>
                <a:cubicBezTo>
                  <a:pt x="14961976" y="3445273"/>
                  <a:pt x="14961976" y="3477909"/>
                  <a:pt x="14936698" y="3477909"/>
                </a:cubicBezTo>
                <a:cubicBezTo>
                  <a:pt x="14925112" y="3477909"/>
                  <a:pt x="14917739" y="3477909"/>
                  <a:pt x="14906153" y="3477909"/>
                </a:cubicBezTo>
                <a:cubicBezTo>
                  <a:pt x="14906153" y="3458327"/>
                  <a:pt x="14906153" y="3432218"/>
                  <a:pt x="14906153" y="3412639"/>
                </a:cubicBezTo>
                <a:close/>
                <a:moveTo>
                  <a:pt x="10944622" y="3405079"/>
                </a:moveTo>
                <a:lnTo>
                  <a:pt x="10949219" y="3412066"/>
                </a:lnTo>
                <a:lnTo>
                  <a:pt x="10945985" y="3418713"/>
                </a:lnTo>
                <a:lnTo>
                  <a:pt x="10984719" y="3433376"/>
                </a:lnTo>
                <a:cubicBezTo>
                  <a:pt x="10997565" y="3439219"/>
                  <a:pt x="11007842" y="3444457"/>
                  <a:pt x="11012410" y="3446069"/>
                </a:cubicBezTo>
                <a:cubicBezTo>
                  <a:pt x="11012410" y="3402548"/>
                  <a:pt x="10980370" y="3413428"/>
                  <a:pt x="10956189" y="3410707"/>
                </a:cubicBezTo>
                <a:close/>
                <a:moveTo>
                  <a:pt x="11899418" y="3388176"/>
                </a:moveTo>
                <a:cubicBezTo>
                  <a:pt x="11892974" y="3407441"/>
                  <a:pt x="11886531" y="3426704"/>
                  <a:pt x="11880087" y="3445969"/>
                </a:cubicBezTo>
                <a:cubicBezTo>
                  <a:pt x="11899418" y="3445969"/>
                  <a:pt x="11918749" y="3445969"/>
                  <a:pt x="11938080" y="3445969"/>
                </a:cubicBezTo>
                <a:cubicBezTo>
                  <a:pt x="11938080" y="3407441"/>
                  <a:pt x="11912305" y="3401019"/>
                  <a:pt x="11899418" y="3388176"/>
                </a:cubicBezTo>
                <a:close/>
                <a:moveTo>
                  <a:pt x="13416739" y="3384202"/>
                </a:moveTo>
                <a:cubicBezTo>
                  <a:pt x="13416739" y="3409638"/>
                  <a:pt x="13416739" y="3449453"/>
                  <a:pt x="13396264" y="3449453"/>
                </a:cubicBezTo>
                <a:cubicBezTo>
                  <a:pt x="13396264" y="3422909"/>
                  <a:pt x="13389439" y="3384202"/>
                  <a:pt x="13416739" y="3384202"/>
                </a:cubicBezTo>
                <a:close/>
                <a:moveTo>
                  <a:pt x="14697606" y="3384202"/>
                </a:moveTo>
                <a:cubicBezTo>
                  <a:pt x="14728697" y="3389732"/>
                  <a:pt x="14767292" y="3389732"/>
                  <a:pt x="14786590" y="3436181"/>
                </a:cubicBezTo>
                <a:cubicBezTo>
                  <a:pt x="14760860" y="3436181"/>
                  <a:pt x="14728697" y="3442817"/>
                  <a:pt x="14697606" y="3449453"/>
                </a:cubicBezTo>
                <a:cubicBezTo>
                  <a:pt x="14697606" y="3429545"/>
                  <a:pt x="14697606" y="3403003"/>
                  <a:pt x="14697606" y="3384202"/>
                </a:cubicBezTo>
                <a:close/>
                <a:moveTo>
                  <a:pt x="16185882" y="3384201"/>
                </a:moveTo>
                <a:cubicBezTo>
                  <a:pt x="16212372" y="3389731"/>
                  <a:pt x="16238862" y="3396365"/>
                  <a:pt x="16265354" y="3403001"/>
                </a:cubicBezTo>
                <a:cubicBezTo>
                  <a:pt x="16245486" y="3429543"/>
                  <a:pt x="16185882" y="3449452"/>
                  <a:pt x="16185882" y="3384201"/>
                </a:cubicBezTo>
                <a:close/>
                <a:moveTo>
                  <a:pt x="13185628" y="3384200"/>
                </a:moveTo>
                <a:cubicBezTo>
                  <a:pt x="13217530" y="3384200"/>
                  <a:pt x="13255811" y="3389584"/>
                  <a:pt x="13287713" y="3384200"/>
                </a:cubicBezTo>
                <a:cubicBezTo>
                  <a:pt x="13293030" y="3384200"/>
                  <a:pt x="13350453" y="3384200"/>
                  <a:pt x="13337692" y="3408973"/>
                </a:cubicBezTo>
                <a:cubicBezTo>
                  <a:pt x="13318551" y="3454214"/>
                  <a:pt x="13255811" y="3441288"/>
                  <a:pt x="13223910" y="3447749"/>
                </a:cubicBezTo>
                <a:cubicBezTo>
                  <a:pt x="13211149" y="3434825"/>
                  <a:pt x="13185628" y="3421898"/>
                  <a:pt x="13185628" y="3384200"/>
                </a:cubicBezTo>
                <a:close/>
                <a:moveTo>
                  <a:pt x="15723070" y="3384199"/>
                </a:moveTo>
                <a:cubicBezTo>
                  <a:pt x="15735912" y="3384199"/>
                  <a:pt x="15748754" y="3389726"/>
                  <a:pt x="15748754" y="3416266"/>
                </a:cubicBezTo>
                <a:cubicBezTo>
                  <a:pt x="15742332" y="3409633"/>
                  <a:pt x="15729490" y="3402996"/>
                  <a:pt x="15716648" y="3402996"/>
                </a:cubicBezTo>
                <a:cubicBezTo>
                  <a:pt x="15716648" y="3396362"/>
                  <a:pt x="15723070" y="3389726"/>
                  <a:pt x="15723070" y="3384199"/>
                </a:cubicBezTo>
                <a:close/>
                <a:moveTo>
                  <a:pt x="13540111" y="3384199"/>
                </a:moveTo>
                <a:cubicBezTo>
                  <a:pt x="13540111" y="3409633"/>
                  <a:pt x="13534124" y="3416266"/>
                  <a:pt x="13522149" y="3416266"/>
                </a:cubicBezTo>
                <a:cubicBezTo>
                  <a:pt x="13522149" y="3396362"/>
                  <a:pt x="13528136" y="3384199"/>
                  <a:pt x="13540111" y="3384199"/>
                </a:cubicBezTo>
                <a:close/>
                <a:moveTo>
                  <a:pt x="18925451" y="3384199"/>
                </a:moveTo>
                <a:cubicBezTo>
                  <a:pt x="18937423" y="3384199"/>
                  <a:pt x="18943411" y="3396361"/>
                  <a:pt x="18943411" y="3416266"/>
                </a:cubicBezTo>
                <a:cubicBezTo>
                  <a:pt x="18931435" y="3416266"/>
                  <a:pt x="18925451" y="3409632"/>
                  <a:pt x="18925451" y="3384199"/>
                </a:cubicBezTo>
                <a:close/>
                <a:moveTo>
                  <a:pt x="14638347" y="3382625"/>
                </a:moveTo>
                <a:cubicBezTo>
                  <a:pt x="14656671" y="3380789"/>
                  <a:pt x="14677612" y="3381401"/>
                  <a:pt x="14677612" y="3415667"/>
                </a:cubicBezTo>
                <a:cubicBezTo>
                  <a:pt x="14658997" y="3415667"/>
                  <a:pt x="14621768" y="3435247"/>
                  <a:pt x="14621768" y="3384122"/>
                </a:cubicBezTo>
                <a:cubicBezTo>
                  <a:pt x="14626422" y="3384122"/>
                  <a:pt x="14632239" y="3383236"/>
                  <a:pt x="14638347" y="3382625"/>
                </a:cubicBezTo>
                <a:close/>
                <a:moveTo>
                  <a:pt x="17205931" y="3381122"/>
                </a:moveTo>
                <a:cubicBezTo>
                  <a:pt x="17205931" y="3405838"/>
                  <a:pt x="17211303" y="3412286"/>
                  <a:pt x="17224199" y="3412286"/>
                </a:cubicBezTo>
                <a:cubicBezTo>
                  <a:pt x="17224199" y="3392942"/>
                  <a:pt x="17217751" y="3381122"/>
                  <a:pt x="17205931" y="3381122"/>
                </a:cubicBezTo>
                <a:close/>
                <a:moveTo>
                  <a:pt x="13616195" y="3380910"/>
                </a:moveTo>
                <a:cubicBezTo>
                  <a:pt x="13634031" y="3379460"/>
                  <a:pt x="13655111" y="3384200"/>
                  <a:pt x="13668083" y="3384200"/>
                </a:cubicBezTo>
                <a:cubicBezTo>
                  <a:pt x="13718889" y="3389465"/>
                  <a:pt x="13777263" y="3384200"/>
                  <a:pt x="13829151" y="3384200"/>
                </a:cubicBezTo>
                <a:cubicBezTo>
                  <a:pt x="13829151" y="3440020"/>
                  <a:pt x="13770777" y="3421061"/>
                  <a:pt x="13751319" y="3421061"/>
                </a:cubicBezTo>
                <a:cubicBezTo>
                  <a:pt x="13694027" y="3408422"/>
                  <a:pt x="13642139" y="3414742"/>
                  <a:pt x="13583765" y="3414742"/>
                </a:cubicBezTo>
                <a:cubicBezTo>
                  <a:pt x="13583765" y="3389991"/>
                  <a:pt x="13598358" y="3382357"/>
                  <a:pt x="13616195" y="3380910"/>
                </a:cubicBezTo>
                <a:close/>
                <a:moveTo>
                  <a:pt x="11707587" y="3376606"/>
                </a:moveTo>
                <a:cubicBezTo>
                  <a:pt x="11739603" y="3376606"/>
                  <a:pt x="11778023" y="3369978"/>
                  <a:pt x="11810040" y="3403092"/>
                </a:cubicBezTo>
                <a:cubicBezTo>
                  <a:pt x="11806838" y="3409715"/>
                  <a:pt x="11805237" y="3416336"/>
                  <a:pt x="11803636" y="3423788"/>
                </a:cubicBezTo>
                <a:lnTo>
                  <a:pt x="11799155" y="3441749"/>
                </a:lnTo>
                <a:lnTo>
                  <a:pt x="11800533" y="3445300"/>
                </a:lnTo>
                <a:cubicBezTo>
                  <a:pt x="11800533" y="3451448"/>
                  <a:pt x="11793969" y="3451448"/>
                  <a:pt x="11793969" y="3463746"/>
                </a:cubicBezTo>
                <a:cubicBezTo>
                  <a:pt x="11793969" y="3460671"/>
                  <a:pt x="11792328" y="3451448"/>
                  <a:pt x="11791508" y="3443763"/>
                </a:cubicBezTo>
                <a:lnTo>
                  <a:pt x="11791459" y="3442265"/>
                </a:lnTo>
                <a:lnTo>
                  <a:pt x="11781988" y="3430482"/>
                </a:lnTo>
                <a:cubicBezTo>
                  <a:pt x="11744606" y="3398143"/>
                  <a:pt x="11695580" y="3443656"/>
                  <a:pt x="11656360" y="3449452"/>
                </a:cubicBezTo>
                <a:cubicBezTo>
                  <a:pt x="11656360" y="3429582"/>
                  <a:pt x="11649957" y="3396471"/>
                  <a:pt x="11662764" y="3389847"/>
                </a:cubicBezTo>
                <a:cubicBezTo>
                  <a:pt x="11675570" y="3376606"/>
                  <a:pt x="11694780" y="3376606"/>
                  <a:pt x="11707587" y="3376606"/>
                </a:cubicBezTo>
                <a:close/>
                <a:moveTo>
                  <a:pt x="14076568" y="3375332"/>
                </a:moveTo>
                <a:cubicBezTo>
                  <a:pt x="14096975" y="3375464"/>
                  <a:pt x="14120411" y="3383606"/>
                  <a:pt x="14132524" y="3383606"/>
                </a:cubicBezTo>
                <a:cubicBezTo>
                  <a:pt x="14132524" y="3454206"/>
                  <a:pt x="14057741" y="3415104"/>
                  <a:pt x="14038782" y="3415104"/>
                </a:cubicBezTo>
                <a:cubicBezTo>
                  <a:pt x="14038782" y="3383062"/>
                  <a:pt x="14056161" y="3375192"/>
                  <a:pt x="14076568" y="3375332"/>
                </a:cubicBezTo>
                <a:close/>
                <a:moveTo>
                  <a:pt x="12091787" y="3374676"/>
                </a:moveTo>
                <a:cubicBezTo>
                  <a:pt x="12070979" y="3374803"/>
                  <a:pt x="12047084" y="3382825"/>
                  <a:pt x="12034734" y="3382825"/>
                </a:cubicBezTo>
                <a:cubicBezTo>
                  <a:pt x="12034734" y="3452390"/>
                  <a:pt x="12104540" y="3413862"/>
                  <a:pt x="12130314" y="3413862"/>
                </a:cubicBezTo>
                <a:cubicBezTo>
                  <a:pt x="12130314" y="3382292"/>
                  <a:pt x="12112594" y="3374536"/>
                  <a:pt x="12091787" y="3374676"/>
                </a:cubicBezTo>
                <a:close/>
                <a:moveTo>
                  <a:pt x="11808108" y="3373457"/>
                </a:moveTo>
                <a:cubicBezTo>
                  <a:pt x="11810354" y="3373457"/>
                  <a:pt x="11811850" y="3376935"/>
                  <a:pt x="11814844" y="3383891"/>
                </a:cubicBezTo>
                <a:cubicBezTo>
                  <a:pt x="11808857" y="3402086"/>
                  <a:pt x="11808857" y="3402086"/>
                  <a:pt x="11796882" y="3383891"/>
                </a:cubicBezTo>
                <a:cubicBezTo>
                  <a:pt x="11802869" y="3376935"/>
                  <a:pt x="11805863" y="3373457"/>
                  <a:pt x="11808108" y="3373457"/>
                </a:cubicBezTo>
                <a:close/>
                <a:moveTo>
                  <a:pt x="15708808" y="3368091"/>
                </a:moveTo>
                <a:cubicBezTo>
                  <a:pt x="15710450" y="3366474"/>
                  <a:pt x="15713730" y="3367722"/>
                  <a:pt x="15720294" y="3370213"/>
                </a:cubicBezTo>
                <a:cubicBezTo>
                  <a:pt x="15713730" y="3376218"/>
                  <a:pt x="15707168" y="3383199"/>
                  <a:pt x="15707168" y="3383199"/>
                </a:cubicBezTo>
                <a:cubicBezTo>
                  <a:pt x="15707168" y="3374224"/>
                  <a:pt x="15707168" y="3369711"/>
                  <a:pt x="15708808" y="3368091"/>
                </a:cubicBezTo>
                <a:close/>
                <a:moveTo>
                  <a:pt x="14583850" y="3351018"/>
                </a:moveTo>
                <a:cubicBezTo>
                  <a:pt x="14595825" y="3351018"/>
                  <a:pt x="14601812" y="3363858"/>
                  <a:pt x="14601812" y="3383130"/>
                </a:cubicBezTo>
                <a:cubicBezTo>
                  <a:pt x="14589837" y="3383130"/>
                  <a:pt x="14583850" y="3369210"/>
                  <a:pt x="14583850" y="3351018"/>
                </a:cubicBezTo>
                <a:close/>
                <a:moveTo>
                  <a:pt x="14242588" y="3351018"/>
                </a:moveTo>
                <a:cubicBezTo>
                  <a:pt x="14254563" y="3351018"/>
                  <a:pt x="14260550" y="3363858"/>
                  <a:pt x="14260550" y="3383130"/>
                </a:cubicBezTo>
                <a:cubicBezTo>
                  <a:pt x="14248575" y="3383130"/>
                  <a:pt x="14242588" y="3369210"/>
                  <a:pt x="14242588" y="3351018"/>
                </a:cubicBezTo>
                <a:close/>
                <a:moveTo>
                  <a:pt x="12394092" y="3351018"/>
                </a:moveTo>
                <a:cubicBezTo>
                  <a:pt x="12406389" y="3351018"/>
                  <a:pt x="12418687" y="3351018"/>
                  <a:pt x="12430984" y="3351018"/>
                </a:cubicBezTo>
                <a:cubicBezTo>
                  <a:pt x="12430984" y="3363858"/>
                  <a:pt x="12430984" y="3375644"/>
                  <a:pt x="12430984" y="3383130"/>
                </a:cubicBezTo>
                <a:cubicBezTo>
                  <a:pt x="12418687" y="3383130"/>
                  <a:pt x="12406389" y="3383130"/>
                  <a:pt x="12394092" y="3383130"/>
                </a:cubicBezTo>
                <a:cubicBezTo>
                  <a:pt x="12394092" y="3375644"/>
                  <a:pt x="12394092" y="3363858"/>
                  <a:pt x="12394092" y="3351018"/>
                </a:cubicBezTo>
                <a:close/>
                <a:moveTo>
                  <a:pt x="18905495" y="3351017"/>
                </a:moveTo>
                <a:cubicBezTo>
                  <a:pt x="18905495" y="3369210"/>
                  <a:pt x="18899507" y="3383128"/>
                  <a:pt x="18887531" y="3383128"/>
                </a:cubicBezTo>
                <a:cubicBezTo>
                  <a:pt x="18887531" y="3363857"/>
                  <a:pt x="18887531" y="3351017"/>
                  <a:pt x="18905495" y="3351017"/>
                </a:cubicBezTo>
                <a:close/>
                <a:moveTo>
                  <a:pt x="16323334" y="3351017"/>
                </a:moveTo>
                <a:cubicBezTo>
                  <a:pt x="16335310" y="3351017"/>
                  <a:pt x="16341298" y="3363857"/>
                  <a:pt x="16341298" y="3383128"/>
                </a:cubicBezTo>
                <a:cubicBezTo>
                  <a:pt x="16329322" y="3383128"/>
                  <a:pt x="16323334" y="3375644"/>
                  <a:pt x="16323334" y="3351017"/>
                </a:cubicBezTo>
                <a:close/>
                <a:moveTo>
                  <a:pt x="14503274" y="3351016"/>
                </a:moveTo>
                <a:cubicBezTo>
                  <a:pt x="14510259" y="3351016"/>
                  <a:pt x="14516247" y="3351016"/>
                  <a:pt x="14521236" y="3351016"/>
                </a:cubicBezTo>
                <a:cubicBezTo>
                  <a:pt x="14521236" y="3376461"/>
                  <a:pt x="14521236" y="3396363"/>
                  <a:pt x="14521236" y="3416268"/>
                </a:cubicBezTo>
                <a:cubicBezTo>
                  <a:pt x="14516247" y="3416268"/>
                  <a:pt x="14510259" y="3416268"/>
                  <a:pt x="14503274" y="3416268"/>
                </a:cubicBezTo>
                <a:cubicBezTo>
                  <a:pt x="14503274" y="3396363"/>
                  <a:pt x="14503274" y="3376461"/>
                  <a:pt x="14503274" y="3351016"/>
                </a:cubicBezTo>
                <a:close/>
                <a:moveTo>
                  <a:pt x="14394263" y="3351015"/>
                </a:moveTo>
                <a:cubicBezTo>
                  <a:pt x="14407106" y="3351015"/>
                  <a:pt x="14419950" y="3351015"/>
                  <a:pt x="14426372" y="3351015"/>
                </a:cubicBezTo>
                <a:cubicBezTo>
                  <a:pt x="14426372" y="3402069"/>
                  <a:pt x="14394263" y="3395552"/>
                  <a:pt x="14394263" y="3351015"/>
                </a:cubicBezTo>
                <a:close/>
                <a:moveTo>
                  <a:pt x="12480769" y="3342679"/>
                </a:moveTo>
                <a:cubicBezTo>
                  <a:pt x="12497325" y="3341873"/>
                  <a:pt x="12517194" y="3348307"/>
                  <a:pt x="12530439" y="3348307"/>
                </a:cubicBezTo>
                <a:cubicBezTo>
                  <a:pt x="12530439" y="3411562"/>
                  <a:pt x="12470835" y="3380474"/>
                  <a:pt x="12450967" y="3380474"/>
                </a:cubicBezTo>
                <a:cubicBezTo>
                  <a:pt x="12450967" y="3351524"/>
                  <a:pt x="12464212" y="3343483"/>
                  <a:pt x="12480769" y="3342679"/>
                </a:cubicBezTo>
                <a:close/>
                <a:moveTo>
                  <a:pt x="16095256" y="3342278"/>
                </a:moveTo>
                <a:cubicBezTo>
                  <a:pt x="16115120" y="3342278"/>
                  <a:pt x="16137368" y="3350424"/>
                  <a:pt x="16146904" y="3350424"/>
                </a:cubicBezTo>
                <a:cubicBezTo>
                  <a:pt x="16146904" y="3421028"/>
                  <a:pt x="16076982" y="3383014"/>
                  <a:pt x="16057910" y="3383014"/>
                </a:cubicBezTo>
                <a:cubicBezTo>
                  <a:pt x="16057910" y="3350424"/>
                  <a:pt x="16075392" y="3342278"/>
                  <a:pt x="16095256" y="3342278"/>
                </a:cubicBezTo>
                <a:close/>
                <a:moveTo>
                  <a:pt x="17132035" y="3340947"/>
                </a:moveTo>
                <a:lnTo>
                  <a:pt x="17137071" y="3353244"/>
                </a:lnTo>
                <a:lnTo>
                  <a:pt x="17132671" y="3363445"/>
                </a:lnTo>
                <a:lnTo>
                  <a:pt x="17147891" y="3373613"/>
                </a:lnTo>
                <a:cubicBezTo>
                  <a:pt x="17160791" y="3373613"/>
                  <a:pt x="17173687" y="3381122"/>
                  <a:pt x="17186583" y="3381122"/>
                </a:cubicBezTo>
                <a:cubicBezTo>
                  <a:pt x="17186583" y="3342428"/>
                  <a:pt x="17160791" y="3348874"/>
                  <a:pt x="17147891" y="3348874"/>
                </a:cubicBezTo>
                <a:close/>
                <a:moveTo>
                  <a:pt x="15902792" y="3325880"/>
                </a:moveTo>
                <a:cubicBezTo>
                  <a:pt x="15876938" y="3325880"/>
                  <a:pt x="15864012" y="3345235"/>
                  <a:pt x="15864012" y="3383949"/>
                </a:cubicBezTo>
                <a:cubicBezTo>
                  <a:pt x="15889866" y="3369962"/>
                  <a:pt x="15915718" y="3376427"/>
                  <a:pt x="15941572" y="3383949"/>
                </a:cubicBezTo>
                <a:cubicBezTo>
                  <a:pt x="15941572" y="3338783"/>
                  <a:pt x="15928646" y="3325880"/>
                  <a:pt x="15902792" y="3325880"/>
                </a:cubicBezTo>
                <a:close/>
                <a:moveTo>
                  <a:pt x="14190455" y="3323987"/>
                </a:moveTo>
                <a:cubicBezTo>
                  <a:pt x="14203297" y="3323987"/>
                  <a:pt x="14222561" y="3317838"/>
                  <a:pt x="14222561" y="3348580"/>
                </a:cubicBezTo>
                <a:cubicBezTo>
                  <a:pt x="14209718" y="3348580"/>
                  <a:pt x="14190455" y="3354729"/>
                  <a:pt x="14190455" y="3323987"/>
                </a:cubicBezTo>
                <a:close/>
                <a:moveTo>
                  <a:pt x="17076959" y="3323082"/>
                </a:moveTo>
                <a:cubicBezTo>
                  <a:pt x="17076959" y="3355321"/>
                  <a:pt x="17096303" y="3348874"/>
                  <a:pt x="17115651" y="3348874"/>
                </a:cubicBezTo>
                <a:lnTo>
                  <a:pt x="17127323" y="3359402"/>
                </a:lnTo>
                <a:lnTo>
                  <a:pt x="17124347" y="3350065"/>
                </a:lnTo>
                <a:cubicBezTo>
                  <a:pt x="17124347" y="3346748"/>
                  <a:pt x="17125847" y="3345088"/>
                  <a:pt x="17127343" y="3343431"/>
                </a:cubicBezTo>
                <a:lnTo>
                  <a:pt x="17129119" y="3339489"/>
                </a:lnTo>
                <a:lnTo>
                  <a:pt x="17128547" y="3339202"/>
                </a:lnTo>
                <a:cubicBezTo>
                  <a:pt x="17122099" y="3334366"/>
                  <a:pt x="17115651" y="3329530"/>
                  <a:pt x="17109199" y="3329530"/>
                </a:cubicBezTo>
                <a:cubicBezTo>
                  <a:pt x="17096303" y="3323082"/>
                  <a:pt x="17083407" y="3323082"/>
                  <a:pt x="17076959" y="3323082"/>
                </a:cubicBezTo>
                <a:close/>
                <a:moveTo>
                  <a:pt x="16767872" y="3322576"/>
                </a:moveTo>
                <a:cubicBezTo>
                  <a:pt x="16767872" y="3343050"/>
                  <a:pt x="16761884" y="3349875"/>
                  <a:pt x="16749910" y="3349875"/>
                </a:cubicBezTo>
                <a:cubicBezTo>
                  <a:pt x="16749910" y="3329400"/>
                  <a:pt x="16755898" y="3322576"/>
                  <a:pt x="16767872" y="3322576"/>
                </a:cubicBezTo>
                <a:close/>
                <a:moveTo>
                  <a:pt x="16037952" y="3322576"/>
                </a:moveTo>
                <a:cubicBezTo>
                  <a:pt x="16037952" y="3343051"/>
                  <a:pt x="16025978" y="3349875"/>
                  <a:pt x="16019990" y="3349875"/>
                </a:cubicBezTo>
                <a:cubicBezTo>
                  <a:pt x="16019990" y="3329401"/>
                  <a:pt x="16025978" y="3322576"/>
                  <a:pt x="16037952" y="3322576"/>
                </a:cubicBezTo>
                <a:close/>
                <a:moveTo>
                  <a:pt x="885576" y="3305285"/>
                </a:moveTo>
                <a:cubicBezTo>
                  <a:pt x="872681" y="3298846"/>
                  <a:pt x="879127" y="3331078"/>
                  <a:pt x="885576" y="3337527"/>
                </a:cubicBezTo>
                <a:cubicBezTo>
                  <a:pt x="911364" y="3343974"/>
                  <a:pt x="929631" y="3350421"/>
                  <a:pt x="955422" y="3350421"/>
                </a:cubicBezTo>
                <a:cubicBezTo>
                  <a:pt x="929631" y="3343974"/>
                  <a:pt x="904916" y="3337527"/>
                  <a:pt x="885576" y="3305285"/>
                </a:cubicBezTo>
                <a:close/>
                <a:moveTo>
                  <a:pt x="16211220" y="3303146"/>
                </a:moveTo>
                <a:cubicBezTo>
                  <a:pt x="16212862" y="3300588"/>
                  <a:pt x="16216144" y="3302293"/>
                  <a:pt x="16222706" y="3305706"/>
                </a:cubicBezTo>
                <a:cubicBezTo>
                  <a:pt x="16216142" y="3312530"/>
                  <a:pt x="16216142" y="3319354"/>
                  <a:pt x="16209580" y="3326180"/>
                </a:cubicBezTo>
                <a:cubicBezTo>
                  <a:pt x="16209580" y="3312530"/>
                  <a:pt x="16209580" y="3305706"/>
                  <a:pt x="16211220" y="3303146"/>
                </a:cubicBezTo>
                <a:close/>
                <a:moveTo>
                  <a:pt x="18424055" y="3303145"/>
                </a:moveTo>
                <a:cubicBezTo>
                  <a:pt x="18425071" y="3300587"/>
                  <a:pt x="18427099" y="3302293"/>
                  <a:pt x="18431163" y="3305706"/>
                </a:cubicBezTo>
                <a:cubicBezTo>
                  <a:pt x="18423039" y="3312530"/>
                  <a:pt x="18423039" y="3319354"/>
                  <a:pt x="18423039" y="3326179"/>
                </a:cubicBezTo>
                <a:cubicBezTo>
                  <a:pt x="18423039" y="3312530"/>
                  <a:pt x="18423039" y="3305706"/>
                  <a:pt x="18424055" y="3303145"/>
                </a:cubicBezTo>
                <a:close/>
                <a:moveTo>
                  <a:pt x="16129004" y="3294139"/>
                </a:moveTo>
                <a:cubicBezTo>
                  <a:pt x="16140978" y="3294139"/>
                  <a:pt x="16146966" y="3306982"/>
                  <a:pt x="16146966" y="3326247"/>
                </a:cubicBezTo>
                <a:cubicBezTo>
                  <a:pt x="16134992" y="3326247"/>
                  <a:pt x="16129004" y="3313403"/>
                  <a:pt x="16129004" y="3294139"/>
                </a:cubicBezTo>
                <a:close/>
                <a:moveTo>
                  <a:pt x="13185628" y="3294139"/>
                </a:moveTo>
                <a:cubicBezTo>
                  <a:pt x="13197603" y="3294139"/>
                  <a:pt x="13203590" y="3306982"/>
                  <a:pt x="13203590" y="3326248"/>
                </a:cubicBezTo>
                <a:cubicBezTo>
                  <a:pt x="13191615" y="3326248"/>
                  <a:pt x="13185628" y="3313404"/>
                  <a:pt x="13185628" y="3294139"/>
                </a:cubicBezTo>
                <a:close/>
                <a:moveTo>
                  <a:pt x="14132588" y="3294136"/>
                </a:moveTo>
                <a:cubicBezTo>
                  <a:pt x="14132588" y="3318956"/>
                  <a:pt x="14132588" y="3349980"/>
                  <a:pt x="14114813" y="3349980"/>
                </a:cubicBezTo>
                <a:cubicBezTo>
                  <a:pt x="14114813" y="3325161"/>
                  <a:pt x="14109876" y="3294136"/>
                  <a:pt x="14132588" y="3294136"/>
                </a:cubicBezTo>
                <a:close/>
                <a:moveTo>
                  <a:pt x="13298330" y="3290807"/>
                </a:moveTo>
                <a:cubicBezTo>
                  <a:pt x="13298330" y="3321551"/>
                  <a:pt x="13280424" y="3321551"/>
                  <a:pt x="13261466" y="3321551"/>
                </a:cubicBezTo>
                <a:cubicBezTo>
                  <a:pt x="13261466" y="3284659"/>
                  <a:pt x="13286744" y="3290807"/>
                  <a:pt x="13298330" y="3290807"/>
                </a:cubicBezTo>
                <a:close/>
                <a:moveTo>
                  <a:pt x="15466530" y="3262042"/>
                </a:moveTo>
                <a:cubicBezTo>
                  <a:pt x="15466530" y="3281517"/>
                  <a:pt x="15472960" y="3294499"/>
                  <a:pt x="15485820" y="3294499"/>
                </a:cubicBezTo>
                <a:cubicBezTo>
                  <a:pt x="15485820" y="3275027"/>
                  <a:pt x="15479390" y="3262042"/>
                  <a:pt x="15466530" y="3262042"/>
                </a:cubicBezTo>
                <a:close/>
                <a:moveTo>
                  <a:pt x="13602725" y="3260959"/>
                </a:moveTo>
                <a:cubicBezTo>
                  <a:pt x="13614700" y="3260959"/>
                  <a:pt x="13620687" y="3273801"/>
                  <a:pt x="13620687" y="3293065"/>
                </a:cubicBezTo>
                <a:cubicBezTo>
                  <a:pt x="13608712" y="3293065"/>
                  <a:pt x="13602725" y="3280223"/>
                  <a:pt x="13602725" y="3260959"/>
                </a:cubicBezTo>
                <a:close/>
                <a:moveTo>
                  <a:pt x="13454796" y="3260959"/>
                </a:moveTo>
                <a:cubicBezTo>
                  <a:pt x="13454796" y="3280223"/>
                  <a:pt x="13448809" y="3293065"/>
                  <a:pt x="13436834" y="3293065"/>
                </a:cubicBezTo>
                <a:cubicBezTo>
                  <a:pt x="13436834" y="3273801"/>
                  <a:pt x="13442821" y="3260959"/>
                  <a:pt x="13454796" y="3260959"/>
                </a:cubicBezTo>
                <a:close/>
                <a:moveTo>
                  <a:pt x="16767872" y="3260958"/>
                </a:moveTo>
                <a:cubicBezTo>
                  <a:pt x="16767872" y="3280222"/>
                  <a:pt x="16761884" y="3293064"/>
                  <a:pt x="16749910" y="3293064"/>
                </a:cubicBezTo>
                <a:cubicBezTo>
                  <a:pt x="16749910" y="3273801"/>
                  <a:pt x="16755898" y="3260958"/>
                  <a:pt x="16767872" y="3260958"/>
                </a:cubicBezTo>
                <a:close/>
                <a:moveTo>
                  <a:pt x="13659603" y="3260958"/>
                </a:moveTo>
                <a:cubicBezTo>
                  <a:pt x="13671578" y="3260958"/>
                  <a:pt x="13677565" y="3273801"/>
                  <a:pt x="13677565" y="3293065"/>
                </a:cubicBezTo>
                <a:cubicBezTo>
                  <a:pt x="13665590" y="3293065"/>
                  <a:pt x="13659603" y="3280222"/>
                  <a:pt x="13659603" y="3260958"/>
                </a:cubicBezTo>
                <a:close/>
                <a:moveTo>
                  <a:pt x="15800996" y="3257333"/>
                </a:moveTo>
                <a:cubicBezTo>
                  <a:pt x="15813922" y="3258137"/>
                  <a:pt x="15828464" y="3264590"/>
                  <a:pt x="15838158" y="3267815"/>
                </a:cubicBezTo>
                <a:cubicBezTo>
                  <a:pt x="15876938" y="3280718"/>
                  <a:pt x="15922182" y="3287170"/>
                  <a:pt x="15959884" y="3293621"/>
                </a:cubicBezTo>
                <a:cubicBezTo>
                  <a:pt x="15966348" y="3345235"/>
                  <a:pt x="15972810" y="3415130"/>
                  <a:pt x="16011590" y="3428033"/>
                </a:cubicBezTo>
                <a:cubicBezTo>
                  <a:pt x="16069760" y="3447387"/>
                  <a:pt x="16127930" y="3453839"/>
                  <a:pt x="16191486" y="3473196"/>
                </a:cubicBezTo>
                <a:cubicBezTo>
                  <a:pt x="16243192" y="3486097"/>
                  <a:pt x="16301362" y="3511905"/>
                  <a:pt x="16359532" y="3518357"/>
                </a:cubicBezTo>
                <a:cubicBezTo>
                  <a:pt x="16377844" y="3518357"/>
                  <a:pt x="16397234" y="3518357"/>
                  <a:pt x="16416624" y="3531260"/>
                </a:cubicBezTo>
                <a:cubicBezTo>
                  <a:pt x="16436014" y="3544163"/>
                  <a:pt x="16429550" y="3575347"/>
                  <a:pt x="16429550" y="3601152"/>
                </a:cubicBezTo>
                <a:cubicBezTo>
                  <a:pt x="16217338" y="3550616"/>
                  <a:pt x="15998664" y="3492550"/>
                  <a:pt x="15779990" y="3434486"/>
                </a:cubicBezTo>
                <a:cubicBezTo>
                  <a:pt x="15792916" y="3389324"/>
                  <a:pt x="15799380" y="3338783"/>
                  <a:pt x="15805842" y="3293621"/>
                </a:cubicBezTo>
                <a:cubicBezTo>
                  <a:pt x="15792916" y="3287170"/>
                  <a:pt x="15779990" y="3287170"/>
                  <a:pt x="15773526" y="3280718"/>
                </a:cubicBezTo>
                <a:cubicBezTo>
                  <a:pt x="15776758" y="3261364"/>
                  <a:pt x="15788068" y="3256525"/>
                  <a:pt x="15800996" y="3257333"/>
                </a:cubicBezTo>
                <a:close/>
                <a:moveTo>
                  <a:pt x="18247671" y="3246739"/>
                </a:moveTo>
                <a:cubicBezTo>
                  <a:pt x="18273919" y="3246739"/>
                  <a:pt x="18300171" y="3246739"/>
                  <a:pt x="18326423" y="3253360"/>
                </a:cubicBezTo>
                <a:cubicBezTo>
                  <a:pt x="18346111" y="3266607"/>
                  <a:pt x="18339547" y="3299720"/>
                  <a:pt x="18339547" y="3326211"/>
                </a:cubicBezTo>
                <a:cubicBezTo>
                  <a:pt x="18300171" y="3326211"/>
                  <a:pt x="18273919" y="3279852"/>
                  <a:pt x="18247671" y="3246739"/>
                </a:cubicBezTo>
                <a:close/>
                <a:moveTo>
                  <a:pt x="12501896" y="3235127"/>
                </a:moveTo>
                <a:cubicBezTo>
                  <a:pt x="12501896" y="3254393"/>
                  <a:pt x="12514783" y="3260813"/>
                  <a:pt x="12527670" y="3260813"/>
                </a:cubicBezTo>
                <a:cubicBezTo>
                  <a:pt x="12527670" y="3241549"/>
                  <a:pt x="12514783" y="3235127"/>
                  <a:pt x="12501896" y="3235127"/>
                </a:cubicBezTo>
                <a:close/>
                <a:moveTo>
                  <a:pt x="20109359" y="3233928"/>
                </a:moveTo>
                <a:cubicBezTo>
                  <a:pt x="20109359" y="3264673"/>
                  <a:pt x="20084763" y="3258524"/>
                  <a:pt x="20072467" y="3258524"/>
                </a:cubicBezTo>
                <a:cubicBezTo>
                  <a:pt x="20072467" y="3227780"/>
                  <a:pt x="20097059" y="3233928"/>
                  <a:pt x="20109359" y="3233928"/>
                </a:cubicBezTo>
                <a:close/>
                <a:moveTo>
                  <a:pt x="12586468" y="3233522"/>
                </a:moveTo>
                <a:cubicBezTo>
                  <a:pt x="12579219" y="3231916"/>
                  <a:pt x="12569553" y="3235127"/>
                  <a:pt x="12559888" y="3235127"/>
                </a:cubicBezTo>
                <a:cubicBezTo>
                  <a:pt x="12559888" y="3267236"/>
                  <a:pt x="12585663" y="3260813"/>
                  <a:pt x="12598550" y="3260813"/>
                </a:cubicBezTo>
                <a:cubicBezTo>
                  <a:pt x="12598550" y="3241549"/>
                  <a:pt x="12593717" y="3235126"/>
                  <a:pt x="12586468" y="3233522"/>
                </a:cubicBezTo>
                <a:close/>
                <a:moveTo>
                  <a:pt x="18090191" y="3213562"/>
                </a:moveTo>
                <a:cubicBezTo>
                  <a:pt x="18071039" y="3226788"/>
                  <a:pt x="18051887" y="3240013"/>
                  <a:pt x="18039119" y="3259856"/>
                </a:cubicBezTo>
                <a:cubicBezTo>
                  <a:pt x="18045503" y="3220175"/>
                  <a:pt x="18045503" y="3220175"/>
                  <a:pt x="18090191" y="3213562"/>
                </a:cubicBezTo>
                <a:close/>
                <a:moveTo>
                  <a:pt x="15644776" y="3205553"/>
                </a:moveTo>
                <a:cubicBezTo>
                  <a:pt x="15649430" y="3206129"/>
                  <a:pt x="15654082" y="3208435"/>
                  <a:pt x="15658736" y="3213048"/>
                </a:cubicBezTo>
                <a:cubicBezTo>
                  <a:pt x="15640122" y="3219195"/>
                  <a:pt x="15621508" y="3231492"/>
                  <a:pt x="15602894" y="3231492"/>
                </a:cubicBezTo>
                <a:cubicBezTo>
                  <a:pt x="15616854" y="3217658"/>
                  <a:pt x="15630816" y="3203824"/>
                  <a:pt x="15644776" y="3205553"/>
                </a:cubicBezTo>
                <a:close/>
                <a:moveTo>
                  <a:pt x="12830147" y="3204081"/>
                </a:moveTo>
                <a:cubicBezTo>
                  <a:pt x="12843275" y="3204081"/>
                  <a:pt x="12843275" y="3216924"/>
                  <a:pt x="12843275" y="3236186"/>
                </a:cubicBezTo>
                <a:cubicBezTo>
                  <a:pt x="12830147" y="3236186"/>
                  <a:pt x="12830147" y="3223345"/>
                  <a:pt x="12830147" y="3204081"/>
                </a:cubicBezTo>
                <a:close/>
                <a:moveTo>
                  <a:pt x="15963116" y="3204080"/>
                </a:moveTo>
                <a:cubicBezTo>
                  <a:pt x="15975414" y="3204080"/>
                  <a:pt x="15987710" y="3204080"/>
                  <a:pt x="16000008" y="3204080"/>
                </a:cubicBezTo>
                <a:cubicBezTo>
                  <a:pt x="16000008" y="3210500"/>
                  <a:pt x="16000008" y="3223344"/>
                  <a:pt x="16000008" y="3236186"/>
                </a:cubicBezTo>
                <a:cubicBezTo>
                  <a:pt x="15987710" y="3236186"/>
                  <a:pt x="15975414" y="3236186"/>
                  <a:pt x="15963116" y="3236186"/>
                </a:cubicBezTo>
                <a:cubicBezTo>
                  <a:pt x="15963116" y="3223344"/>
                  <a:pt x="15963116" y="3210500"/>
                  <a:pt x="15963116" y="3204080"/>
                </a:cubicBezTo>
                <a:close/>
                <a:moveTo>
                  <a:pt x="12996038" y="3204080"/>
                </a:moveTo>
                <a:cubicBezTo>
                  <a:pt x="13008013" y="3204080"/>
                  <a:pt x="13014000" y="3216923"/>
                  <a:pt x="13014000" y="3236186"/>
                </a:cubicBezTo>
                <a:cubicBezTo>
                  <a:pt x="13002025" y="3236186"/>
                  <a:pt x="12996038" y="3223344"/>
                  <a:pt x="12996038" y="3204080"/>
                </a:cubicBezTo>
                <a:close/>
                <a:moveTo>
                  <a:pt x="12957122" y="3204080"/>
                </a:moveTo>
                <a:cubicBezTo>
                  <a:pt x="12957122" y="3223344"/>
                  <a:pt x="12951135" y="3236186"/>
                  <a:pt x="12939160" y="3236186"/>
                </a:cubicBezTo>
                <a:cubicBezTo>
                  <a:pt x="12939160" y="3216923"/>
                  <a:pt x="12945147" y="3204080"/>
                  <a:pt x="12957122" y="3204080"/>
                </a:cubicBezTo>
                <a:close/>
                <a:moveTo>
                  <a:pt x="16056886" y="3201217"/>
                </a:moveTo>
                <a:cubicBezTo>
                  <a:pt x="16056886" y="3240893"/>
                  <a:pt x="16032290" y="3234284"/>
                  <a:pt x="16019994" y="3234284"/>
                </a:cubicBezTo>
                <a:cubicBezTo>
                  <a:pt x="16019994" y="3194603"/>
                  <a:pt x="16038440" y="3201217"/>
                  <a:pt x="16056886" y="3201217"/>
                </a:cubicBezTo>
                <a:close/>
                <a:moveTo>
                  <a:pt x="17167239" y="3200567"/>
                </a:moveTo>
                <a:cubicBezTo>
                  <a:pt x="17167239" y="3219911"/>
                  <a:pt x="17167239" y="3239254"/>
                  <a:pt x="17167239" y="3258601"/>
                </a:cubicBezTo>
                <a:cubicBezTo>
                  <a:pt x="17173687" y="3258601"/>
                  <a:pt x="17186583" y="3258601"/>
                  <a:pt x="17191959" y="3258601"/>
                </a:cubicBezTo>
                <a:cubicBezTo>
                  <a:pt x="17211303" y="3258601"/>
                  <a:pt x="17224199" y="3258601"/>
                  <a:pt x="17243547" y="3258601"/>
                </a:cubicBezTo>
                <a:cubicBezTo>
                  <a:pt x="17301583" y="3284394"/>
                  <a:pt x="17353171" y="3303739"/>
                  <a:pt x="17411211" y="3303739"/>
                </a:cubicBezTo>
                <a:cubicBezTo>
                  <a:pt x="17385415" y="3258601"/>
                  <a:pt x="17346723" y="3258601"/>
                  <a:pt x="17308031" y="3245706"/>
                </a:cubicBezTo>
                <a:cubicBezTo>
                  <a:pt x="17262891" y="3239254"/>
                  <a:pt x="17211303" y="3226360"/>
                  <a:pt x="17167239" y="3200567"/>
                </a:cubicBezTo>
                <a:close/>
                <a:moveTo>
                  <a:pt x="12898229" y="3196698"/>
                </a:moveTo>
                <a:cubicBezTo>
                  <a:pt x="12909863" y="3198332"/>
                  <a:pt x="12919170" y="3206490"/>
                  <a:pt x="12919170" y="3232598"/>
                </a:cubicBezTo>
                <a:cubicBezTo>
                  <a:pt x="12900555" y="3232598"/>
                  <a:pt x="12863326" y="3245653"/>
                  <a:pt x="12863326" y="3199963"/>
                </a:cubicBezTo>
                <a:cubicBezTo>
                  <a:pt x="12872634" y="3199963"/>
                  <a:pt x="12886595" y="3195067"/>
                  <a:pt x="12898229" y="3196698"/>
                </a:cubicBezTo>
                <a:close/>
                <a:moveTo>
                  <a:pt x="18188291" y="3196697"/>
                </a:moveTo>
                <a:cubicBezTo>
                  <a:pt x="18200007" y="3195067"/>
                  <a:pt x="18213963" y="3199962"/>
                  <a:pt x="18222915" y="3199962"/>
                </a:cubicBezTo>
                <a:cubicBezTo>
                  <a:pt x="18222915" y="3245653"/>
                  <a:pt x="18186051" y="3232596"/>
                  <a:pt x="18167091" y="3232596"/>
                </a:cubicBezTo>
                <a:cubicBezTo>
                  <a:pt x="18167091" y="3206489"/>
                  <a:pt x="18176571" y="3198332"/>
                  <a:pt x="18188291" y="3196697"/>
                </a:cubicBezTo>
                <a:close/>
                <a:moveTo>
                  <a:pt x="11401461" y="3194061"/>
                </a:moveTo>
                <a:cubicBezTo>
                  <a:pt x="11385340" y="3194061"/>
                  <a:pt x="11365996" y="3202121"/>
                  <a:pt x="11353099" y="3202121"/>
                </a:cubicBezTo>
                <a:cubicBezTo>
                  <a:pt x="11353099" y="3260153"/>
                  <a:pt x="11411134" y="3234361"/>
                  <a:pt x="11430479" y="3234361"/>
                </a:cubicBezTo>
                <a:cubicBezTo>
                  <a:pt x="11430479" y="3202121"/>
                  <a:pt x="11417582" y="3194061"/>
                  <a:pt x="11401461" y="3194061"/>
                </a:cubicBezTo>
                <a:close/>
                <a:moveTo>
                  <a:pt x="15654530" y="3192852"/>
                </a:moveTo>
                <a:cubicBezTo>
                  <a:pt x="15657524" y="3192852"/>
                  <a:pt x="15660518" y="3195845"/>
                  <a:pt x="15663512" y="3201833"/>
                </a:cubicBezTo>
                <a:cubicBezTo>
                  <a:pt x="15657524" y="3207820"/>
                  <a:pt x="15651536" y="3207820"/>
                  <a:pt x="15645550" y="3201833"/>
                </a:cubicBezTo>
                <a:cubicBezTo>
                  <a:pt x="15648542" y="3195845"/>
                  <a:pt x="15651536" y="3192852"/>
                  <a:pt x="15654530" y="3192852"/>
                </a:cubicBezTo>
                <a:close/>
                <a:moveTo>
                  <a:pt x="12674799" y="3170912"/>
                </a:moveTo>
                <a:cubicBezTo>
                  <a:pt x="12674799" y="3190177"/>
                  <a:pt x="12674799" y="3209441"/>
                  <a:pt x="12674799" y="3235127"/>
                </a:cubicBezTo>
                <a:cubicBezTo>
                  <a:pt x="12681243" y="3235127"/>
                  <a:pt x="12694130" y="3235127"/>
                  <a:pt x="12700574" y="3235127"/>
                </a:cubicBezTo>
                <a:cubicBezTo>
                  <a:pt x="12719904" y="3235127"/>
                  <a:pt x="12745679" y="3228706"/>
                  <a:pt x="12765010" y="3235127"/>
                </a:cubicBezTo>
                <a:cubicBezTo>
                  <a:pt x="12771453" y="3235127"/>
                  <a:pt x="12797228" y="3241549"/>
                  <a:pt x="12803672" y="3254393"/>
                </a:cubicBezTo>
                <a:cubicBezTo>
                  <a:pt x="12810115" y="3267236"/>
                  <a:pt x="12726348" y="3280078"/>
                  <a:pt x="12719904" y="3280078"/>
                </a:cubicBezTo>
                <a:cubicBezTo>
                  <a:pt x="12681243" y="3280078"/>
                  <a:pt x="12643655" y="3286500"/>
                  <a:pt x="12604994" y="3286500"/>
                </a:cubicBezTo>
                <a:cubicBezTo>
                  <a:pt x="12514783" y="3299343"/>
                  <a:pt x="12425646" y="3312186"/>
                  <a:pt x="12335436" y="3325029"/>
                </a:cubicBezTo>
                <a:cubicBezTo>
                  <a:pt x="12303218" y="3331450"/>
                  <a:pt x="12271000" y="3337872"/>
                  <a:pt x="12239856" y="3337872"/>
                </a:cubicBezTo>
                <a:cubicBezTo>
                  <a:pt x="12220525" y="3337872"/>
                  <a:pt x="12194750" y="3331450"/>
                  <a:pt x="12175419" y="3350714"/>
                </a:cubicBezTo>
                <a:cubicBezTo>
                  <a:pt x="12149645" y="3368897"/>
                  <a:pt x="12175419" y="3388176"/>
                  <a:pt x="12188307" y="3388176"/>
                </a:cubicBezTo>
                <a:cubicBezTo>
                  <a:pt x="12207637" y="3388176"/>
                  <a:pt x="12220525" y="3382825"/>
                  <a:pt x="12239856" y="3375345"/>
                </a:cubicBezTo>
                <a:cubicBezTo>
                  <a:pt x="12258112" y="3375345"/>
                  <a:pt x="12290330" y="3363555"/>
                  <a:pt x="12309661" y="3382825"/>
                </a:cubicBezTo>
                <a:cubicBezTo>
                  <a:pt x="12335436" y="3407441"/>
                  <a:pt x="12290330" y="3420283"/>
                  <a:pt x="12283887" y="3426704"/>
                </a:cubicBezTo>
                <a:cubicBezTo>
                  <a:pt x="12194750" y="3445969"/>
                  <a:pt x="12110983" y="3452390"/>
                  <a:pt x="12028290" y="3471657"/>
                </a:cubicBezTo>
                <a:cubicBezTo>
                  <a:pt x="11847869" y="3503763"/>
                  <a:pt x="11668522" y="3535871"/>
                  <a:pt x="11489175" y="3567978"/>
                </a:cubicBezTo>
                <a:cubicBezTo>
                  <a:pt x="11489175" y="3516607"/>
                  <a:pt x="11527836" y="3548716"/>
                  <a:pt x="11540724" y="3529449"/>
                </a:cubicBezTo>
                <a:cubicBezTo>
                  <a:pt x="11560055" y="3510185"/>
                  <a:pt x="11476288" y="3484498"/>
                  <a:pt x="11469844" y="3478076"/>
                </a:cubicBezTo>
                <a:cubicBezTo>
                  <a:pt x="11476288" y="3458813"/>
                  <a:pt x="11482731" y="3439547"/>
                  <a:pt x="11489175" y="3413862"/>
                </a:cubicBezTo>
                <a:cubicBezTo>
                  <a:pt x="11502062" y="3413862"/>
                  <a:pt x="11514949" y="3407441"/>
                  <a:pt x="11527836" y="3407441"/>
                </a:cubicBezTo>
                <a:cubicBezTo>
                  <a:pt x="11560055" y="3401019"/>
                  <a:pt x="11592273" y="3401019"/>
                  <a:pt x="11618047" y="3401019"/>
                </a:cubicBezTo>
                <a:cubicBezTo>
                  <a:pt x="11629860" y="3445969"/>
                  <a:pt x="11605160" y="3465234"/>
                  <a:pt x="11585829" y="3490920"/>
                </a:cubicBezTo>
                <a:cubicBezTo>
                  <a:pt x="11637378" y="3478076"/>
                  <a:pt x="11694296" y="3471657"/>
                  <a:pt x="11745845" y="3452390"/>
                </a:cubicBezTo>
                <a:cubicBezTo>
                  <a:pt x="11758733" y="3445969"/>
                  <a:pt x="11778063" y="3433123"/>
                  <a:pt x="11790951" y="3465234"/>
                </a:cubicBezTo>
                <a:cubicBezTo>
                  <a:pt x="11810281" y="3452390"/>
                  <a:pt x="11834982" y="3445969"/>
                  <a:pt x="11854313" y="3445969"/>
                </a:cubicBezTo>
                <a:cubicBezTo>
                  <a:pt x="11847869" y="3407441"/>
                  <a:pt x="11823169" y="3394597"/>
                  <a:pt x="11810281" y="3368897"/>
                </a:cubicBezTo>
                <a:cubicBezTo>
                  <a:pt x="11867200" y="3318608"/>
                  <a:pt x="11944523" y="3318608"/>
                  <a:pt x="12008959" y="3305765"/>
                </a:cubicBezTo>
                <a:cubicBezTo>
                  <a:pt x="12085209" y="3292921"/>
                  <a:pt x="12156089" y="3273657"/>
                  <a:pt x="12233412" y="3260813"/>
                </a:cubicBezTo>
                <a:cubicBezTo>
                  <a:pt x="12380541" y="3228706"/>
                  <a:pt x="12527670" y="3196597"/>
                  <a:pt x="12674799" y="3170912"/>
                </a:cubicBezTo>
                <a:close/>
                <a:moveTo>
                  <a:pt x="14980989" y="3170904"/>
                </a:moveTo>
                <a:cubicBezTo>
                  <a:pt x="14980989" y="3190170"/>
                  <a:pt x="14975002" y="3203012"/>
                  <a:pt x="14963027" y="3203012"/>
                </a:cubicBezTo>
                <a:cubicBezTo>
                  <a:pt x="14963027" y="3178395"/>
                  <a:pt x="14969014" y="3170904"/>
                  <a:pt x="14980989" y="3170904"/>
                </a:cubicBezTo>
                <a:close/>
                <a:moveTo>
                  <a:pt x="12810191" y="3170904"/>
                </a:moveTo>
                <a:cubicBezTo>
                  <a:pt x="12810191" y="3190171"/>
                  <a:pt x="12804204" y="3203013"/>
                  <a:pt x="12792229" y="3203013"/>
                </a:cubicBezTo>
                <a:cubicBezTo>
                  <a:pt x="12792229" y="3178396"/>
                  <a:pt x="12798216" y="3170904"/>
                  <a:pt x="12810191" y="3170904"/>
                </a:cubicBezTo>
                <a:close/>
                <a:moveTo>
                  <a:pt x="20014595" y="3170903"/>
                </a:moveTo>
                <a:cubicBezTo>
                  <a:pt x="20014595" y="3190169"/>
                  <a:pt x="20008607" y="3203011"/>
                  <a:pt x="19996631" y="3203011"/>
                </a:cubicBezTo>
                <a:cubicBezTo>
                  <a:pt x="19996631" y="3178395"/>
                  <a:pt x="20002619" y="3170903"/>
                  <a:pt x="20014595" y="3170903"/>
                </a:cubicBezTo>
                <a:close/>
                <a:moveTo>
                  <a:pt x="15943158" y="3170903"/>
                </a:moveTo>
                <a:cubicBezTo>
                  <a:pt x="15943158" y="3190169"/>
                  <a:pt x="15937170" y="3203012"/>
                  <a:pt x="15925194" y="3203012"/>
                </a:cubicBezTo>
                <a:cubicBezTo>
                  <a:pt x="15925194" y="3178395"/>
                  <a:pt x="15931182" y="3170903"/>
                  <a:pt x="15943158" y="3170903"/>
                </a:cubicBezTo>
                <a:close/>
                <a:moveTo>
                  <a:pt x="19185111" y="3167569"/>
                </a:moveTo>
                <a:cubicBezTo>
                  <a:pt x="19185111" y="3198313"/>
                  <a:pt x="19160515" y="3198313"/>
                  <a:pt x="19148219" y="3198313"/>
                </a:cubicBezTo>
                <a:cubicBezTo>
                  <a:pt x="19148219" y="3161420"/>
                  <a:pt x="19166663" y="3167569"/>
                  <a:pt x="19185111" y="3167569"/>
                </a:cubicBezTo>
                <a:close/>
                <a:moveTo>
                  <a:pt x="11504367" y="3167062"/>
                </a:moveTo>
                <a:cubicBezTo>
                  <a:pt x="11492276" y="3165318"/>
                  <a:pt x="11477767" y="3169883"/>
                  <a:pt x="11468095" y="3169883"/>
                </a:cubicBezTo>
                <a:cubicBezTo>
                  <a:pt x="11468095" y="3215019"/>
                  <a:pt x="11506785" y="3202121"/>
                  <a:pt x="11526130" y="3202121"/>
                </a:cubicBezTo>
                <a:cubicBezTo>
                  <a:pt x="11526130" y="3176868"/>
                  <a:pt x="11516457" y="3168808"/>
                  <a:pt x="11504367" y="3167062"/>
                </a:cubicBezTo>
                <a:close/>
                <a:moveTo>
                  <a:pt x="13156298" y="3161176"/>
                </a:moveTo>
                <a:cubicBezTo>
                  <a:pt x="13173682" y="3161042"/>
                  <a:pt x="13193550" y="3168815"/>
                  <a:pt x="13203484" y="3168815"/>
                </a:cubicBezTo>
                <a:cubicBezTo>
                  <a:pt x="13203484" y="3226706"/>
                  <a:pt x="13150503" y="3200975"/>
                  <a:pt x="13124012" y="3200975"/>
                </a:cubicBezTo>
                <a:cubicBezTo>
                  <a:pt x="13124012" y="3169351"/>
                  <a:pt x="13138913" y="3161310"/>
                  <a:pt x="13156298" y="3161176"/>
                </a:cubicBezTo>
                <a:close/>
                <a:moveTo>
                  <a:pt x="14881790" y="3159429"/>
                </a:moveTo>
                <a:cubicBezTo>
                  <a:pt x="14897519" y="3161781"/>
                  <a:pt x="14914075" y="3169798"/>
                  <a:pt x="14924008" y="3169798"/>
                </a:cubicBezTo>
                <a:cubicBezTo>
                  <a:pt x="14924008" y="3177539"/>
                  <a:pt x="14924008" y="3189706"/>
                  <a:pt x="14924008" y="3202976"/>
                </a:cubicBezTo>
                <a:cubicBezTo>
                  <a:pt x="14897519" y="3196340"/>
                  <a:pt x="14871029" y="3189706"/>
                  <a:pt x="14844539" y="3183070"/>
                </a:cubicBezTo>
                <a:cubicBezTo>
                  <a:pt x="14851161" y="3160397"/>
                  <a:pt x="14866062" y="3157079"/>
                  <a:pt x="14881790" y="3159429"/>
                </a:cubicBezTo>
                <a:close/>
                <a:moveTo>
                  <a:pt x="17943299" y="3139596"/>
                </a:moveTo>
                <a:cubicBezTo>
                  <a:pt x="17943299" y="3179277"/>
                  <a:pt x="17918703" y="3171561"/>
                  <a:pt x="17906407" y="3171561"/>
                </a:cubicBezTo>
                <a:cubicBezTo>
                  <a:pt x="17906407" y="3132983"/>
                  <a:pt x="17924851" y="3139596"/>
                  <a:pt x="17943299" y="3139596"/>
                </a:cubicBezTo>
                <a:close/>
                <a:moveTo>
                  <a:pt x="19673719" y="3139159"/>
                </a:moveTo>
                <a:cubicBezTo>
                  <a:pt x="19687495" y="3135351"/>
                  <a:pt x="19701715" y="3150585"/>
                  <a:pt x="19715935" y="3150585"/>
                </a:cubicBezTo>
                <a:cubicBezTo>
                  <a:pt x="19715935" y="3157356"/>
                  <a:pt x="19709615" y="3163005"/>
                  <a:pt x="19709615" y="3169770"/>
                </a:cubicBezTo>
                <a:cubicBezTo>
                  <a:pt x="19690655" y="3163005"/>
                  <a:pt x="19678015" y="3157356"/>
                  <a:pt x="19660111" y="3150585"/>
                </a:cubicBezTo>
                <a:cubicBezTo>
                  <a:pt x="19664587" y="3143814"/>
                  <a:pt x="19669127" y="3140427"/>
                  <a:pt x="19673719" y="3139159"/>
                </a:cubicBezTo>
                <a:close/>
                <a:moveTo>
                  <a:pt x="11616407" y="3138718"/>
                </a:moveTo>
                <a:cubicBezTo>
                  <a:pt x="11616407" y="3177405"/>
                  <a:pt x="11641126" y="3169883"/>
                  <a:pt x="11654023" y="3169883"/>
                </a:cubicBezTo>
                <a:cubicBezTo>
                  <a:pt x="11654023" y="3132271"/>
                  <a:pt x="11635752" y="3138718"/>
                  <a:pt x="11616407" y="3138718"/>
                </a:cubicBezTo>
                <a:close/>
                <a:moveTo>
                  <a:pt x="11314409" y="3138718"/>
                </a:moveTo>
                <a:cubicBezTo>
                  <a:pt x="11243477" y="3151613"/>
                  <a:pt x="11167171" y="3169883"/>
                  <a:pt x="11089791" y="3182777"/>
                </a:cubicBezTo>
                <a:cubicBezTo>
                  <a:pt x="11076894" y="3189223"/>
                  <a:pt x="11057549" y="3189223"/>
                  <a:pt x="11044652" y="3195674"/>
                </a:cubicBezTo>
                <a:cubicBezTo>
                  <a:pt x="11025307" y="3202121"/>
                  <a:pt x="11019934" y="3221465"/>
                  <a:pt x="11007037" y="3234361"/>
                </a:cubicBezTo>
                <a:cubicBezTo>
                  <a:pt x="10981243" y="3247260"/>
                  <a:pt x="10949002" y="3247260"/>
                  <a:pt x="10916760" y="3253706"/>
                </a:cubicBezTo>
                <a:cubicBezTo>
                  <a:pt x="10845828" y="3273049"/>
                  <a:pt x="10775970" y="3305285"/>
                  <a:pt x="10705038" y="3337527"/>
                </a:cubicBezTo>
                <a:cubicBezTo>
                  <a:pt x="10666348" y="3350421"/>
                  <a:pt x="10634106" y="3375162"/>
                  <a:pt x="10601865" y="3382670"/>
                </a:cubicBezTo>
                <a:cubicBezTo>
                  <a:pt x="10583594" y="3382670"/>
                  <a:pt x="10564249" y="3382670"/>
                  <a:pt x="10564249" y="3413830"/>
                </a:cubicBezTo>
                <a:cubicBezTo>
                  <a:pt x="10634106" y="3375162"/>
                  <a:pt x="10711487" y="3363310"/>
                  <a:pt x="10788867" y="3350421"/>
                </a:cubicBezTo>
                <a:cubicBezTo>
                  <a:pt x="10788867" y="3382670"/>
                  <a:pt x="10756625" y="3394488"/>
                  <a:pt x="10743729" y="3407382"/>
                </a:cubicBezTo>
                <a:cubicBezTo>
                  <a:pt x="10717935" y="3433170"/>
                  <a:pt x="10705038" y="3446069"/>
                  <a:pt x="10679245" y="3452516"/>
                </a:cubicBezTo>
                <a:cubicBezTo>
                  <a:pt x="10653451" y="3458965"/>
                  <a:pt x="10621210" y="3471864"/>
                  <a:pt x="10596491" y="3478308"/>
                </a:cubicBezTo>
                <a:cubicBezTo>
                  <a:pt x="10583594" y="3478308"/>
                  <a:pt x="10557801" y="3484756"/>
                  <a:pt x="10551352" y="3510547"/>
                </a:cubicBezTo>
                <a:cubicBezTo>
                  <a:pt x="10532007" y="3510547"/>
                  <a:pt x="10507289" y="3510547"/>
                  <a:pt x="10487943" y="3510547"/>
                </a:cubicBezTo>
                <a:cubicBezTo>
                  <a:pt x="10487943" y="3555685"/>
                  <a:pt x="10583594" y="3516994"/>
                  <a:pt x="10601865" y="3510547"/>
                </a:cubicBezTo>
                <a:cubicBezTo>
                  <a:pt x="10634106" y="3497652"/>
                  <a:pt x="10666348" y="3484756"/>
                  <a:pt x="10705038" y="3478308"/>
                </a:cubicBezTo>
                <a:cubicBezTo>
                  <a:pt x="10724383" y="3478308"/>
                  <a:pt x="10743729" y="3465411"/>
                  <a:pt x="10763074" y="3478308"/>
                </a:cubicBezTo>
                <a:cubicBezTo>
                  <a:pt x="10775970" y="3491204"/>
                  <a:pt x="10788867" y="3510547"/>
                  <a:pt x="10807138" y="3510547"/>
                </a:cubicBezTo>
                <a:cubicBezTo>
                  <a:pt x="10807138" y="3484756"/>
                  <a:pt x="10807138" y="3465411"/>
                  <a:pt x="10807138" y="3446069"/>
                </a:cubicBezTo>
                <a:cubicBezTo>
                  <a:pt x="10845828" y="3452516"/>
                  <a:pt x="10884518" y="3465411"/>
                  <a:pt x="10916760" y="3478308"/>
                </a:cubicBezTo>
                <a:cubicBezTo>
                  <a:pt x="10916760" y="3446069"/>
                  <a:pt x="10897415" y="3446069"/>
                  <a:pt x="10884518" y="3446069"/>
                </a:cubicBezTo>
                <a:cubicBezTo>
                  <a:pt x="10884518" y="3419477"/>
                  <a:pt x="10899933" y="3411924"/>
                  <a:pt x="10920167" y="3413206"/>
                </a:cubicBezTo>
                <a:lnTo>
                  <a:pt x="10936750" y="3416184"/>
                </a:lnTo>
                <a:lnTo>
                  <a:pt x="10935748" y="3412066"/>
                </a:lnTo>
                <a:lnTo>
                  <a:pt x="10938954" y="3402320"/>
                </a:lnTo>
                <a:lnTo>
                  <a:pt x="10936105" y="3400935"/>
                </a:lnTo>
                <a:lnTo>
                  <a:pt x="10939921" y="3399383"/>
                </a:lnTo>
                <a:lnTo>
                  <a:pt x="10940238" y="3398418"/>
                </a:lnTo>
                <a:lnTo>
                  <a:pt x="10940672" y="3399077"/>
                </a:lnTo>
                <a:lnTo>
                  <a:pt x="11066550" y="3347869"/>
                </a:lnTo>
                <a:cubicBezTo>
                  <a:pt x="11109136" y="3331078"/>
                  <a:pt x="11151051" y="3314961"/>
                  <a:pt x="11192965" y="3298846"/>
                </a:cubicBezTo>
                <a:cubicBezTo>
                  <a:pt x="11217683" y="3285943"/>
                  <a:pt x="11249925" y="3292393"/>
                  <a:pt x="11269270" y="3266602"/>
                </a:cubicBezTo>
                <a:cubicBezTo>
                  <a:pt x="11301512" y="3240801"/>
                  <a:pt x="11301512" y="3182777"/>
                  <a:pt x="11314409" y="3138718"/>
                </a:cubicBezTo>
                <a:close/>
                <a:moveTo>
                  <a:pt x="15828898" y="3138563"/>
                </a:moveTo>
                <a:cubicBezTo>
                  <a:pt x="15837512" y="3139503"/>
                  <a:pt x="15845716" y="3143193"/>
                  <a:pt x="15852278" y="3149757"/>
                </a:cubicBezTo>
                <a:cubicBezTo>
                  <a:pt x="15858840" y="3161787"/>
                  <a:pt x="15871966" y="3188039"/>
                  <a:pt x="15852278" y="3194601"/>
                </a:cubicBezTo>
                <a:cubicBezTo>
                  <a:pt x="15826028" y="3207727"/>
                  <a:pt x="15799776" y="3201164"/>
                  <a:pt x="15773526" y="3201164"/>
                </a:cubicBezTo>
                <a:cubicBezTo>
                  <a:pt x="15773526" y="3157686"/>
                  <a:pt x="15803058" y="3135742"/>
                  <a:pt x="15828898" y="3138563"/>
                </a:cubicBezTo>
                <a:close/>
                <a:moveTo>
                  <a:pt x="14038779" y="3137724"/>
                </a:moveTo>
                <a:cubicBezTo>
                  <a:pt x="14050754" y="3137724"/>
                  <a:pt x="14056741" y="3144359"/>
                  <a:pt x="14056741" y="3169794"/>
                </a:cubicBezTo>
                <a:cubicBezTo>
                  <a:pt x="14044766" y="3169794"/>
                  <a:pt x="14038779" y="3163162"/>
                  <a:pt x="14038779" y="3137724"/>
                </a:cubicBezTo>
                <a:close/>
                <a:moveTo>
                  <a:pt x="13393180" y="3137724"/>
                </a:moveTo>
                <a:cubicBezTo>
                  <a:pt x="13393180" y="3163162"/>
                  <a:pt x="13387193" y="3169794"/>
                  <a:pt x="13375218" y="3169794"/>
                </a:cubicBezTo>
                <a:cubicBezTo>
                  <a:pt x="13375218" y="3144359"/>
                  <a:pt x="13381205" y="3137724"/>
                  <a:pt x="13393180" y="3137724"/>
                </a:cubicBezTo>
                <a:close/>
                <a:moveTo>
                  <a:pt x="14754483" y="3137724"/>
                </a:moveTo>
                <a:cubicBezTo>
                  <a:pt x="14786267" y="3144360"/>
                  <a:pt x="14811695" y="3150995"/>
                  <a:pt x="14843480" y="3150995"/>
                </a:cubicBezTo>
                <a:cubicBezTo>
                  <a:pt x="14830766" y="3183068"/>
                  <a:pt x="14754483" y="3202975"/>
                  <a:pt x="14754483" y="3137724"/>
                </a:cubicBezTo>
                <a:close/>
                <a:moveTo>
                  <a:pt x="20128347" y="3137724"/>
                </a:moveTo>
                <a:cubicBezTo>
                  <a:pt x="20128347" y="3163162"/>
                  <a:pt x="20122359" y="3169793"/>
                  <a:pt x="20110383" y="3169793"/>
                </a:cubicBezTo>
                <a:cubicBezTo>
                  <a:pt x="20110383" y="3144359"/>
                  <a:pt x="20116371" y="3137724"/>
                  <a:pt x="20128347" y="3137724"/>
                </a:cubicBezTo>
                <a:close/>
                <a:moveTo>
                  <a:pt x="19848703" y="3137724"/>
                </a:moveTo>
                <a:cubicBezTo>
                  <a:pt x="19848703" y="3163162"/>
                  <a:pt x="19842715" y="3169793"/>
                  <a:pt x="19830739" y="3169793"/>
                </a:cubicBezTo>
                <a:cubicBezTo>
                  <a:pt x="19830739" y="3144359"/>
                  <a:pt x="19836727" y="3137724"/>
                  <a:pt x="19848703" y="3137724"/>
                </a:cubicBezTo>
                <a:close/>
                <a:moveTo>
                  <a:pt x="19615151" y="3127169"/>
                </a:moveTo>
                <a:lnTo>
                  <a:pt x="19614559" y="3129476"/>
                </a:lnTo>
                <a:cubicBezTo>
                  <a:pt x="19613531" y="3133467"/>
                  <a:pt x="19612711" y="3136659"/>
                  <a:pt x="19612711" y="3136659"/>
                </a:cubicBezTo>
                <a:close/>
                <a:moveTo>
                  <a:pt x="19617111" y="3119540"/>
                </a:moveTo>
                <a:lnTo>
                  <a:pt x="19615151" y="3127169"/>
                </a:lnTo>
                <a:lnTo>
                  <a:pt x="19616479" y="3121992"/>
                </a:lnTo>
                <a:close/>
                <a:moveTo>
                  <a:pt x="18432519" y="3118767"/>
                </a:moveTo>
                <a:cubicBezTo>
                  <a:pt x="18484295" y="3118767"/>
                  <a:pt x="18536075" y="3125330"/>
                  <a:pt x="18587851" y="3151581"/>
                </a:cubicBezTo>
                <a:cubicBezTo>
                  <a:pt x="18568435" y="3163612"/>
                  <a:pt x="18549019" y="3183300"/>
                  <a:pt x="18529603" y="3202988"/>
                </a:cubicBezTo>
                <a:cubicBezTo>
                  <a:pt x="18510183" y="3151581"/>
                  <a:pt x="18464879" y="3138456"/>
                  <a:pt x="18432519" y="3118767"/>
                </a:cubicBezTo>
                <a:close/>
                <a:moveTo>
                  <a:pt x="16711994" y="3118764"/>
                </a:moveTo>
                <a:cubicBezTo>
                  <a:pt x="16764132" y="3125084"/>
                  <a:pt x="16815183" y="3131405"/>
                  <a:pt x="16867319" y="3137724"/>
                </a:cubicBezTo>
                <a:cubicBezTo>
                  <a:pt x="16834735" y="3231466"/>
                  <a:pt x="16757614" y="3144043"/>
                  <a:pt x="16711994" y="3118764"/>
                </a:cubicBezTo>
                <a:close/>
                <a:moveTo>
                  <a:pt x="19618251" y="3115111"/>
                </a:moveTo>
                <a:lnTo>
                  <a:pt x="19617111" y="3119540"/>
                </a:lnTo>
                <a:lnTo>
                  <a:pt x="19617635" y="3117506"/>
                </a:lnTo>
                <a:cubicBezTo>
                  <a:pt x="19618455" y="3114314"/>
                  <a:pt x="19618863" y="3112718"/>
                  <a:pt x="19618251" y="3115111"/>
                </a:cubicBezTo>
                <a:close/>
                <a:moveTo>
                  <a:pt x="19635127" y="3114978"/>
                </a:moveTo>
                <a:cubicBezTo>
                  <a:pt x="19642047" y="3114175"/>
                  <a:pt x="19651267" y="3117386"/>
                  <a:pt x="19654343" y="3117386"/>
                </a:cubicBezTo>
                <a:cubicBezTo>
                  <a:pt x="19648195" y="3130230"/>
                  <a:pt x="19642047" y="3136652"/>
                  <a:pt x="19629747" y="3136652"/>
                </a:cubicBezTo>
                <a:cubicBezTo>
                  <a:pt x="19623599" y="3120597"/>
                  <a:pt x="19628211" y="3115781"/>
                  <a:pt x="19635127" y="3114978"/>
                </a:cubicBezTo>
                <a:close/>
                <a:moveTo>
                  <a:pt x="11994711" y="3106481"/>
                </a:moveTo>
                <a:cubicBezTo>
                  <a:pt x="11994711" y="3132271"/>
                  <a:pt x="11994711" y="3169883"/>
                  <a:pt x="12014056" y="3169883"/>
                </a:cubicBezTo>
                <a:cubicBezTo>
                  <a:pt x="12014056" y="3145166"/>
                  <a:pt x="12014056" y="3106481"/>
                  <a:pt x="11994711" y="3106481"/>
                </a:cubicBezTo>
                <a:close/>
                <a:moveTo>
                  <a:pt x="19967091" y="3106419"/>
                </a:moveTo>
                <a:cubicBezTo>
                  <a:pt x="19967091" y="3146099"/>
                  <a:pt x="19940635" y="3139486"/>
                  <a:pt x="19920795" y="3139486"/>
                </a:cubicBezTo>
                <a:cubicBezTo>
                  <a:pt x="19920795" y="3099805"/>
                  <a:pt x="19947251" y="3106419"/>
                  <a:pt x="19967091" y="3106419"/>
                </a:cubicBezTo>
                <a:close/>
                <a:moveTo>
                  <a:pt x="19338523" y="3105569"/>
                </a:moveTo>
                <a:cubicBezTo>
                  <a:pt x="19338523" y="3124908"/>
                  <a:pt x="19344975" y="3137801"/>
                  <a:pt x="19357879" y="3137801"/>
                </a:cubicBezTo>
                <a:cubicBezTo>
                  <a:pt x="19357879" y="3118462"/>
                  <a:pt x="19351427" y="3105569"/>
                  <a:pt x="19338523" y="3105569"/>
                </a:cubicBezTo>
                <a:close/>
                <a:moveTo>
                  <a:pt x="12958120" y="3104543"/>
                </a:moveTo>
                <a:cubicBezTo>
                  <a:pt x="12970095" y="3104543"/>
                  <a:pt x="12976082" y="3117387"/>
                  <a:pt x="12976082" y="3136652"/>
                </a:cubicBezTo>
                <a:cubicBezTo>
                  <a:pt x="12964107" y="3136652"/>
                  <a:pt x="12958120" y="3130231"/>
                  <a:pt x="12958120" y="3104543"/>
                </a:cubicBezTo>
                <a:close/>
                <a:moveTo>
                  <a:pt x="18039119" y="3104542"/>
                </a:moveTo>
                <a:cubicBezTo>
                  <a:pt x="18052243" y="3104542"/>
                  <a:pt x="18052243" y="3117386"/>
                  <a:pt x="18052243" y="3136652"/>
                </a:cubicBezTo>
                <a:cubicBezTo>
                  <a:pt x="18039119" y="3136652"/>
                  <a:pt x="18039119" y="3123809"/>
                  <a:pt x="18039119" y="3104542"/>
                </a:cubicBezTo>
                <a:close/>
                <a:moveTo>
                  <a:pt x="13849192" y="3104542"/>
                </a:moveTo>
                <a:cubicBezTo>
                  <a:pt x="13862317" y="3104542"/>
                  <a:pt x="13862317" y="3117387"/>
                  <a:pt x="13862317" y="3136652"/>
                </a:cubicBezTo>
                <a:cubicBezTo>
                  <a:pt x="13849192" y="3136652"/>
                  <a:pt x="13849192" y="3123809"/>
                  <a:pt x="13849192" y="3104542"/>
                </a:cubicBezTo>
                <a:close/>
                <a:moveTo>
                  <a:pt x="13203590" y="3104542"/>
                </a:moveTo>
                <a:cubicBezTo>
                  <a:pt x="13203590" y="3130230"/>
                  <a:pt x="13197603" y="3136652"/>
                  <a:pt x="13185628" y="3136652"/>
                </a:cubicBezTo>
                <a:cubicBezTo>
                  <a:pt x="13185628" y="3117387"/>
                  <a:pt x="13191615" y="3104542"/>
                  <a:pt x="13203590" y="3104542"/>
                </a:cubicBezTo>
                <a:close/>
                <a:moveTo>
                  <a:pt x="13124012" y="3104542"/>
                </a:moveTo>
                <a:cubicBezTo>
                  <a:pt x="13143853" y="3104542"/>
                  <a:pt x="13157080" y="3104542"/>
                  <a:pt x="13170307" y="3104542"/>
                </a:cubicBezTo>
                <a:cubicBezTo>
                  <a:pt x="13170307" y="3117387"/>
                  <a:pt x="13170307" y="3130231"/>
                  <a:pt x="13170307" y="3136652"/>
                </a:cubicBezTo>
                <a:cubicBezTo>
                  <a:pt x="13157080" y="3136652"/>
                  <a:pt x="13143853" y="3136652"/>
                  <a:pt x="13124012" y="3136652"/>
                </a:cubicBezTo>
                <a:cubicBezTo>
                  <a:pt x="13124012" y="3130231"/>
                  <a:pt x="13124012" y="3117387"/>
                  <a:pt x="13124012" y="3104542"/>
                </a:cubicBezTo>
                <a:close/>
                <a:moveTo>
                  <a:pt x="20431687" y="3104541"/>
                </a:moveTo>
                <a:cubicBezTo>
                  <a:pt x="20431687" y="3123808"/>
                  <a:pt x="20425699" y="3136650"/>
                  <a:pt x="20413727" y="3136650"/>
                </a:cubicBezTo>
                <a:cubicBezTo>
                  <a:pt x="20413727" y="3117386"/>
                  <a:pt x="20419711" y="3104541"/>
                  <a:pt x="20431687" y="3104541"/>
                </a:cubicBezTo>
                <a:close/>
                <a:moveTo>
                  <a:pt x="20090427" y="3104541"/>
                </a:moveTo>
                <a:cubicBezTo>
                  <a:pt x="20090427" y="3123808"/>
                  <a:pt x="20084439" y="3136652"/>
                  <a:pt x="20072467" y="3136652"/>
                </a:cubicBezTo>
                <a:cubicBezTo>
                  <a:pt x="20072467" y="3117386"/>
                  <a:pt x="20079451" y="3104541"/>
                  <a:pt x="20090427" y="3104541"/>
                </a:cubicBezTo>
                <a:close/>
                <a:moveTo>
                  <a:pt x="19810783" y="3104541"/>
                </a:moveTo>
                <a:cubicBezTo>
                  <a:pt x="19810783" y="3123809"/>
                  <a:pt x="19804795" y="3136652"/>
                  <a:pt x="19792823" y="3136652"/>
                </a:cubicBezTo>
                <a:cubicBezTo>
                  <a:pt x="19792823" y="3117386"/>
                  <a:pt x="19798811" y="3104541"/>
                  <a:pt x="19810783" y="3104541"/>
                </a:cubicBezTo>
                <a:close/>
                <a:moveTo>
                  <a:pt x="17749991" y="3085585"/>
                </a:moveTo>
                <a:cubicBezTo>
                  <a:pt x="17787911" y="3098710"/>
                  <a:pt x="17824775" y="3105269"/>
                  <a:pt x="17862695" y="3118398"/>
                </a:cubicBezTo>
                <a:cubicBezTo>
                  <a:pt x="17831095" y="3131523"/>
                  <a:pt x="17800551" y="3151211"/>
                  <a:pt x="17768951" y="3169805"/>
                </a:cubicBezTo>
                <a:cubicBezTo>
                  <a:pt x="17775271" y="3151211"/>
                  <a:pt x="17775271" y="3138086"/>
                  <a:pt x="17781591" y="3131523"/>
                </a:cubicBezTo>
                <a:cubicBezTo>
                  <a:pt x="17775271" y="3118398"/>
                  <a:pt x="17762631" y="3105269"/>
                  <a:pt x="17749991" y="3085585"/>
                </a:cubicBezTo>
                <a:close/>
                <a:moveTo>
                  <a:pt x="14427442" y="3085584"/>
                </a:moveTo>
                <a:cubicBezTo>
                  <a:pt x="14522746" y="3092148"/>
                  <a:pt x="14619120" y="3098708"/>
                  <a:pt x="14715494" y="3105268"/>
                </a:cubicBezTo>
                <a:cubicBezTo>
                  <a:pt x="14715494" y="3169804"/>
                  <a:pt x="14644820" y="3144648"/>
                  <a:pt x="14619120" y="3144648"/>
                </a:cubicBezTo>
                <a:cubicBezTo>
                  <a:pt x="14586995" y="3138085"/>
                  <a:pt x="14554870" y="3151210"/>
                  <a:pt x="14522746" y="3138085"/>
                </a:cubicBezTo>
                <a:cubicBezTo>
                  <a:pt x="14491692" y="3131523"/>
                  <a:pt x="14459567" y="3105268"/>
                  <a:pt x="14427442" y="3085584"/>
                </a:cubicBezTo>
                <a:close/>
                <a:moveTo>
                  <a:pt x="19759007" y="3076766"/>
                </a:moveTo>
                <a:cubicBezTo>
                  <a:pt x="19766691" y="3080073"/>
                  <a:pt x="19772839" y="3091648"/>
                  <a:pt x="19772839" y="3108181"/>
                </a:cubicBezTo>
                <a:cubicBezTo>
                  <a:pt x="19760543" y="3108181"/>
                  <a:pt x="19748247" y="3101566"/>
                  <a:pt x="19735947" y="3094954"/>
                </a:cubicBezTo>
                <a:cubicBezTo>
                  <a:pt x="19742095" y="3078419"/>
                  <a:pt x="19751319" y="3073460"/>
                  <a:pt x="19759007" y="3076766"/>
                </a:cubicBezTo>
                <a:close/>
                <a:moveTo>
                  <a:pt x="19905579" y="3076105"/>
                </a:moveTo>
                <a:cubicBezTo>
                  <a:pt x="19905579" y="3101791"/>
                  <a:pt x="19899591" y="3108214"/>
                  <a:pt x="19887619" y="3108214"/>
                </a:cubicBezTo>
                <a:cubicBezTo>
                  <a:pt x="19887619" y="3088948"/>
                  <a:pt x="19893603" y="3076105"/>
                  <a:pt x="19905579" y="3076105"/>
                </a:cubicBezTo>
                <a:close/>
                <a:moveTo>
                  <a:pt x="13260440" y="3076102"/>
                </a:moveTo>
                <a:cubicBezTo>
                  <a:pt x="13260440" y="3112995"/>
                  <a:pt x="13241994" y="3106847"/>
                  <a:pt x="13223548" y="3106847"/>
                </a:cubicBezTo>
                <a:cubicBezTo>
                  <a:pt x="13223548" y="3076102"/>
                  <a:pt x="13248143" y="3076102"/>
                  <a:pt x="13260440" y="3076102"/>
                </a:cubicBezTo>
                <a:close/>
                <a:moveTo>
                  <a:pt x="15044272" y="3074878"/>
                </a:moveTo>
                <a:cubicBezTo>
                  <a:pt x="15069992" y="3074878"/>
                  <a:pt x="15102144" y="3087860"/>
                  <a:pt x="15127866" y="3094351"/>
                </a:cubicBezTo>
                <a:cubicBezTo>
                  <a:pt x="15210388" y="3120316"/>
                  <a:pt x="15306844" y="3133300"/>
                  <a:pt x="15389366" y="3152773"/>
                </a:cubicBezTo>
                <a:cubicBezTo>
                  <a:pt x="15344354" y="3229587"/>
                  <a:pt x="15229680" y="3061892"/>
                  <a:pt x="15203958" y="3203621"/>
                </a:cubicBezTo>
                <a:cubicBezTo>
                  <a:pt x="15242540" y="3210111"/>
                  <a:pt x="15485820" y="3313974"/>
                  <a:pt x="15485820" y="3203621"/>
                </a:cubicBezTo>
                <a:cubicBezTo>
                  <a:pt x="15466530" y="3203621"/>
                  <a:pt x="15434378" y="3216604"/>
                  <a:pt x="15434378" y="3171165"/>
                </a:cubicBezTo>
                <a:cubicBezTo>
                  <a:pt x="15460100" y="3171165"/>
                  <a:pt x="15492252" y="3178739"/>
                  <a:pt x="15524402" y="3184146"/>
                </a:cubicBezTo>
                <a:cubicBezTo>
                  <a:pt x="15479390" y="3229587"/>
                  <a:pt x="15581204" y="3249062"/>
                  <a:pt x="15581204" y="3294499"/>
                </a:cubicBezTo>
                <a:cubicBezTo>
                  <a:pt x="15574774" y="3294499"/>
                  <a:pt x="15543694" y="3288008"/>
                  <a:pt x="15543694" y="3307482"/>
                </a:cubicBezTo>
                <a:cubicBezTo>
                  <a:pt x="15543694" y="3333448"/>
                  <a:pt x="15568344" y="3333448"/>
                  <a:pt x="15574774" y="3333448"/>
                </a:cubicBezTo>
                <a:cubicBezTo>
                  <a:pt x="15606926" y="3333448"/>
                  <a:pt x="15639078" y="3313974"/>
                  <a:pt x="15677660" y="3294499"/>
                </a:cubicBezTo>
                <a:cubicBezTo>
                  <a:pt x="15671228" y="3313974"/>
                  <a:pt x="15664798" y="3339940"/>
                  <a:pt x="15658368" y="3359411"/>
                </a:cubicBezTo>
                <a:cubicBezTo>
                  <a:pt x="15645508" y="3359411"/>
                  <a:pt x="15632646" y="3359411"/>
                  <a:pt x="15613356" y="3359411"/>
                </a:cubicBezTo>
                <a:cubicBezTo>
                  <a:pt x="15587634" y="3352919"/>
                  <a:pt x="15555482" y="3352919"/>
                  <a:pt x="15524402" y="3352919"/>
                </a:cubicBezTo>
                <a:cubicBezTo>
                  <a:pt x="15466530" y="3352919"/>
                  <a:pt x="15415088" y="3339940"/>
                  <a:pt x="15357214" y="3326957"/>
                </a:cubicBezTo>
                <a:cubicBezTo>
                  <a:pt x="15242540" y="3300991"/>
                  <a:pt x="15134296" y="3268534"/>
                  <a:pt x="15018550" y="3262042"/>
                </a:cubicBezTo>
                <a:cubicBezTo>
                  <a:pt x="15024980" y="3216604"/>
                  <a:pt x="15037840" y="3171165"/>
                  <a:pt x="15063562" y="3152773"/>
                </a:cubicBezTo>
                <a:cubicBezTo>
                  <a:pt x="15095714" y="3120316"/>
                  <a:pt x="15134296" y="3146282"/>
                  <a:pt x="15165376" y="3152773"/>
                </a:cubicBezTo>
                <a:cubicBezTo>
                  <a:pt x="15139654" y="3139790"/>
                  <a:pt x="15120364" y="3126808"/>
                  <a:pt x="15095714" y="3107335"/>
                </a:cubicBezTo>
                <a:cubicBezTo>
                  <a:pt x="15082854" y="3120316"/>
                  <a:pt x="15076422" y="3126808"/>
                  <a:pt x="15076422" y="3139790"/>
                </a:cubicBezTo>
                <a:cubicBezTo>
                  <a:pt x="15063562" y="3133300"/>
                  <a:pt x="15057132" y="3120316"/>
                  <a:pt x="15050702" y="3113825"/>
                </a:cubicBezTo>
                <a:cubicBezTo>
                  <a:pt x="15037840" y="3133300"/>
                  <a:pt x="15037840" y="3152773"/>
                  <a:pt x="15024980" y="3171165"/>
                </a:cubicBezTo>
                <a:cubicBezTo>
                  <a:pt x="15018550" y="3126808"/>
                  <a:pt x="15005690" y="3074878"/>
                  <a:pt x="15044272" y="3074878"/>
                </a:cubicBezTo>
                <a:close/>
                <a:moveTo>
                  <a:pt x="14143552" y="3073450"/>
                </a:moveTo>
                <a:cubicBezTo>
                  <a:pt x="14145797" y="3070037"/>
                  <a:pt x="14150287" y="3070037"/>
                  <a:pt x="14156275" y="3073450"/>
                </a:cubicBezTo>
                <a:lnTo>
                  <a:pt x="14145745" y="3091452"/>
                </a:lnTo>
                <a:lnTo>
                  <a:pt x="14146699" y="3094064"/>
                </a:lnTo>
                <a:cubicBezTo>
                  <a:pt x="14140137" y="3094064"/>
                  <a:pt x="14140137" y="3094064"/>
                  <a:pt x="14133574" y="3094064"/>
                </a:cubicBezTo>
                <a:cubicBezTo>
                  <a:pt x="14133574" y="3088077"/>
                  <a:pt x="14133574" y="3082089"/>
                  <a:pt x="14140137" y="3076102"/>
                </a:cubicBezTo>
                <a:lnTo>
                  <a:pt x="14144039" y="3086783"/>
                </a:lnTo>
                <a:close/>
                <a:moveTo>
                  <a:pt x="19491303" y="3061880"/>
                </a:moveTo>
                <a:cubicBezTo>
                  <a:pt x="19497867" y="3074725"/>
                  <a:pt x="19497867" y="3081146"/>
                  <a:pt x="19491303" y="3093988"/>
                </a:cubicBezTo>
                <a:cubicBezTo>
                  <a:pt x="19484739" y="3081146"/>
                  <a:pt x="19484739" y="3074725"/>
                  <a:pt x="19491303" y="3061880"/>
                </a:cubicBezTo>
                <a:close/>
                <a:moveTo>
                  <a:pt x="15613966" y="3061376"/>
                </a:moveTo>
                <a:cubicBezTo>
                  <a:pt x="15665232" y="3066958"/>
                  <a:pt x="15713420" y="3089263"/>
                  <a:pt x="15748756" y="3149818"/>
                </a:cubicBezTo>
                <a:cubicBezTo>
                  <a:pt x="15729482" y="3161504"/>
                  <a:pt x="15690932" y="3212499"/>
                  <a:pt x="15665232" y="3187000"/>
                </a:cubicBezTo>
                <a:cubicBezTo>
                  <a:pt x="15652382" y="3167878"/>
                  <a:pt x="15658806" y="3143444"/>
                  <a:pt x="15633106" y="3130693"/>
                </a:cubicBezTo>
                <a:cubicBezTo>
                  <a:pt x="15607408" y="3117947"/>
                  <a:pt x="15575282" y="3117947"/>
                  <a:pt x="15549582" y="3111573"/>
                </a:cubicBezTo>
                <a:cubicBezTo>
                  <a:pt x="15518528" y="3098824"/>
                  <a:pt x="15486404" y="3092452"/>
                  <a:pt x="15460704" y="3073328"/>
                </a:cubicBezTo>
                <a:cubicBezTo>
                  <a:pt x="15508356" y="3066958"/>
                  <a:pt x="15562700" y="3055798"/>
                  <a:pt x="15613966" y="3061376"/>
                </a:cubicBezTo>
                <a:close/>
                <a:moveTo>
                  <a:pt x="14137225" y="3058554"/>
                </a:moveTo>
                <a:cubicBezTo>
                  <a:pt x="14092499" y="3089298"/>
                  <a:pt x="14046682" y="3077001"/>
                  <a:pt x="14000865" y="3083149"/>
                </a:cubicBezTo>
                <a:cubicBezTo>
                  <a:pt x="14040137" y="3052405"/>
                  <a:pt x="14092499" y="3058554"/>
                  <a:pt x="14137225" y="3058554"/>
                </a:cubicBezTo>
                <a:close/>
                <a:moveTo>
                  <a:pt x="19725971" y="3053635"/>
                </a:moveTo>
                <a:cubicBezTo>
                  <a:pt x="19728963" y="3054488"/>
                  <a:pt x="19731955" y="3057901"/>
                  <a:pt x="19734951" y="3061312"/>
                </a:cubicBezTo>
                <a:cubicBezTo>
                  <a:pt x="19734951" y="3068140"/>
                  <a:pt x="19728963" y="3068140"/>
                  <a:pt x="19722975" y="3074963"/>
                </a:cubicBezTo>
                <a:cubicBezTo>
                  <a:pt x="19722975" y="3068140"/>
                  <a:pt x="19722975" y="3068140"/>
                  <a:pt x="19716987" y="3061312"/>
                </a:cubicBezTo>
                <a:cubicBezTo>
                  <a:pt x="19719983" y="3054488"/>
                  <a:pt x="19722975" y="3052782"/>
                  <a:pt x="19725971" y="3053635"/>
                </a:cubicBezTo>
                <a:close/>
                <a:moveTo>
                  <a:pt x="15374890" y="3049345"/>
                </a:moveTo>
                <a:cubicBezTo>
                  <a:pt x="15382114" y="3050952"/>
                  <a:pt x="15388534" y="3058977"/>
                  <a:pt x="15388534" y="3075031"/>
                </a:cubicBezTo>
                <a:cubicBezTo>
                  <a:pt x="15382114" y="3075031"/>
                  <a:pt x="15369272" y="3068612"/>
                  <a:pt x="15356430" y="3062187"/>
                </a:cubicBezTo>
                <a:cubicBezTo>
                  <a:pt x="15359640" y="3052556"/>
                  <a:pt x="15367666" y="3047741"/>
                  <a:pt x="15374890" y="3049345"/>
                </a:cubicBezTo>
                <a:close/>
                <a:moveTo>
                  <a:pt x="19867603" y="3049072"/>
                </a:moveTo>
                <a:cubicBezTo>
                  <a:pt x="19867603" y="3079816"/>
                  <a:pt x="19843379" y="3073668"/>
                  <a:pt x="19830739" y="3073668"/>
                </a:cubicBezTo>
                <a:cubicBezTo>
                  <a:pt x="19830739" y="3042924"/>
                  <a:pt x="19849699" y="3049072"/>
                  <a:pt x="19867603" y="3049072"/>
                </a:cubicBezTo>
                <a:close/>
                <a:moveTo>
                  <a:pt x="14981987" y="3047664"/>
                </a:moveTo>
                <a:cubicBezTo>
                  <a:pt x="14994284" y="3054085"/>
                  <a:pt x="15006582" y="3054085"/>
                  <a:pt x="15018880" y="3060507"/>
                </a:cubicBezTo>
                <a:cubicBezTo>
                  <a:pt x="15006582" y="3079773"/>
                  <a:pt x="14981987" y="3079773"/>
                  <a:pt x="14981987" y="3047664"/>
                </a:cubicBezTo>
                <a:close/>
                <a:moveTo>
                  <a:pt x="15436004" y="3047664"/>
                </a:moveTo>
                <a:cubicBezTo>
                  <a:pt x="15436004" y="3068141"/>
                  <a:pt x="15424030" y="3074964"/>
                  <a:pt x="15418042" y="3074964"/>
                </a:cubicBezTo>
                <a:cubicBezTo>
                  <a:pt x="15418042" y="3054488"/>
                  <a:pt x="15424030" y="3047664"/>
                  <a:pt x="15436004" y="3047664"/>
                </a:cubicBezTo>
                <a:close/>
                <a:moveTo>
                  <a:pt x="18958627" y="3047664"/>
                </a:moveTo>
                <a:cubicBezTo>
                  <a:pt x="18970603" y="3047664"/>
                  <a:pt x="18976591" y="3054488"/>
                  <a:pt x="18976591" y="3074964"/>
                </a:cubicBezTo>
                <a:cubicBezTo>
                  <a:pt x="18970603" y="3074964"/>
                  <a:pt x="18958627" y="3068141"/>
                  <a:pt x="18958627" y="3047664"/>
                </a:cubicBezTo>
                <a:close/>
                <a:moveTo>
                  <a:pt x="16471316" y="3045891"/>
                </a:moveTo>
                <a:cubicBezTo>
                  <a:pt x="16471316" y="3065080"/>
                  <a:pt x="16477790" y="3071485"/>
                  <a:pt x="16490736" y="3071485"/>
                </a:cubicBezTo>
                <a:cubicBezTo>
                  <a:pt x="16490736" y="3052289"/>
                  <a:pt x="16484264" y="3045891"/>
                  <a:pt x="16471316" y="3045891"/>
                </a:cubicBezTo>
                <a:close/>
                <a:moveTo>
                  <a:pt x="14333049" y="3044416"/>
                </a:moveTo>
                <a:cubicBezTo>
                  <a:pt x="14320958" y="3043611"/>
                  <a:pt x="14306449" y="3048447"/>
                  <a:pt x="14296777" y="3048447"/>
                </a:cubicBezTo>
                <a:cubicBezTo>
                  <a:pt x="14296777" y="3093583"/>
                  <a:pt x="14335467" y="3074240"/>
                  <a:pt x="14354813" y="3074240"/>
                </a:cubicBezTo>
                <a:cubicBezTo>
                  <a:pt x="14354813" y="3051671"/>
                  <a:pt x="14345140" y="3045227"/>
                  <a:pt x="14333049" y="3044416"/>
                </a:cubicBezTo>
                <a:close/>
                <a:moveTo>
                  <a:pt x="11750748" y="3029103"/>
                </a:moveTo>
                <a:cubicBezTo>
                  <a:pt x="11609959" y="3054895"/>
                  <a:pt x="11474543" y="3080688"/>
                  <a:pt x="11333754" y="3106481"/>
                </a:cubicBezTo>
                <a:cubicBezTo>
                  <a:pt x="11346651" y="3158061"/>
                  <a:pt x="11378892" y="3158061"/>
                  <a:pt x="11404686" y="3151613"/>
                </a:cubicBezTo>
                <a:cubicBezTo>
                  <a:pt x="11448750" y="3138718"/>
                  <a:pt x="11487440" y="3132271"/>
                  <a:pt x="11532578" y="3132271"/>
                </a:cubicBezTo>
                <a:cubicBezTo>
                  <a:pt x="11571269" y="3125822"/>
                  <a:pt x="11616407" y="3100031"/>
                  <a:pt x="11660471" y="3112926"/>
                </a:cubicBezTo>
                <a:lnTo>
                  <a:pt x="11687347" y="3112926"/>
                </a:lnTo>
                <a:lnTo>
                  <a:pt x="11683133" y="3108712"/>
                </a:lnTo>
                <a:cubicBezTo>
                  <a:pt x="11686545" y="3105297"/>
                  <a:pt x="11689958" y="3103166"/>
                  <a:pt x="11692944" y="3102206"/>
                </a:cubicBezTo>
                <a:lnTo>
                  <a:pt x="11695851" y="3102420"/>
                </a:lnTo>
                <a:lnTo>
                  <a:pt x="11692713" y="3093583"/>
                </a:lnTo>
                <a:cubicBezTo>
                  <a:pt x="11712058" y="3067798"/>
                  <a:pt x="11731403" y="3048447"/>
                  <a:pt x="11750748" y="3029103"/>
                </a:cubicBezTo>
                <a:close/>
                <a:moveTo>
                  <a:pt x="15348590" y="3028233"/>
                </a:moveTo>
                <a:cubicBezTo>
                  <a:pt x="15350232" y="3025673"/>
                  <a:pt x="15353512" y="3027380"/>
                  <a:pt x="15360074" y="3030792"/>
                </a:cubicBezTo>
                <a:cubicBezTo>
                  <a:pt x="15353512" y="3037617"/>
                  <a:pt x="15353512" y="3037617"/>
                  <a:pt x="15346950" y="3051267"/>
                </a:cubicBezTo>
                <a:cubicBezTo>
                  <a:pt x="15346950" y="3037617"/>
                  <a:pt x="15346950" y="3030792"/>
                  <a:pt x="15348590" y="3028233"/>
                </a:cubicBezTo>
                <a:close/>
                <a:moveTo>
                  <a:pt x="19687627" y="3019060"/>
                </a:moveTo>
                <a:cubicBezTo>
                  <a:pt x="19696975" y="3021541"/>
                  <a:pt x="19706455" y="3028154"/>
                  <a:pt x="19715935" y="3031460"/>
                </a:cubicBezTo>
                <a:cubicBezTo>
                  <a:pt x="19715935" y="3038074"/>
                  <a:pt x="19709615" y="3044688"/>
                  <a:pt x="19709615" y="3051301"/>
                </a:cubicBezTo>
                <a:cubicBezTo>
                  <a:pt x="19690655" y="3044688"/>
                  <a:pt x="19678015" y="3038074"/>
                  <a:pt x="19660111" y="3031460"/>
                </a:cubicBezTo>
                <a:cubicBezTo>
                  <a:pt x="19669063" y="3018234"/>
                  <a:pt x="19678279" y="3016580"/>
                  <a:pt x="19687627" y="3019060"/>
                </a:cubicBezTo>
                <a:close/>
                <a:moveTo>
                  <a:pt x="18886479" y="3016359"/>
                </a:moveTo>
                <a:cubicBezTo>
                  <a:pt x="18886479" y="3056040"/>
                  <a:pt x="18861199" y="3049425"/>
                  <a:pt x="18849615" y="3049425"/>
                </a:cubicBezTo>
                <a:cubicBezTo>
                  <a:pt x="18849615" y="3009745"/>
                  <a:pt x="18867519" y="3016359"/>
                  <a:pt x="18886479" y="3016359"/>
                </a:cubicBezTo>
                <a:close/>
                <a:moveTo>
                  <a:pt x="11770093" y="3016207"/>
                </a:moveTo>
                <a:cubicBezTo>
                  <a:pt x="11770093" y="3035555"/>
                  <a:pt x="11776542" y="3048447"/>
                  <a:pt x="11789438" y="3048447"/>
                </a:cubicBezTo>
                <a:cubicBezTo>
                  <a:pt x="11789438" y="3022655"/>
                  <a:pt x="11782990" y="3016207"/>
                  <a:pt x="11770093" y="3016207"/>
                </a:cubicBezTo>
                <a:close/>
                <a:moveTo>
                  <a:pt x="10653451" y="3016207"/>
                </a:moveTo>
                <a:cubicBezTo>
                  <a:pt x="10653451" y="3035555"/>
                  <a:pt x="10659900" y="3048447"/>
                  <a:pt x="10672797" y="3048447"/>
                </a:cubicBezTo>
                <a:cubicBezTo>
                  <a:pt x="10672797" y="3022655"/>
                  <a:pt x="10666348" y="3016207"/>
                  <a:pt x="10653451" y="3016207"/>
                </a:cubicBezTo>
                <a:close/>
                <a:moveTo>
                  <a:pt x="10634106" y="3016207"/>
                </a:moveTo>
                <a:cubicBezTo>
                  <a:pt x="10621210" y="3016207"/>
                  <a:pt x="10621210" y="3029103"/>
                  <a:pt x="10621210" y="3048447"/>
                </a:cubicBezTo>
                <a:cubicBezTo>
                  <a:pt x="10634106" y="3048447"/>
                  <a:pt x="10634106" y="3035555"/>
                  <a:pt x="10634106" y="3016207"/>
                </a:cubicBezTo>
                <a:close/>
                <a:moveTo>
                  <a:pt x="18564231" y="3014484"/>
                </a:moveTo>
                <a:cubicBezTo>
                  <a:pt x="18564231" y="3033747"/>
                  <a:pt x="18558243" y="3046590"/>
                  <a:pt x="18546271" y="3046590"/>
                </a:cubicBezTo>
                <a:cubicBezTo>
                  <a:pt x="18546271" y="3027326"/>
                  <a:pt x="18552255" y="3014484"/>
                  <a:pt x="18564231" y="3014484"/>
                </a:cubicBezTo>
                <a:close/>
                <a:moveTo>
                  <a:pt x="15640814" y="3014484"/>
                </a:moveTo>
                <a:cubicBezTo>
                  <a:pt x="15652788" y="3014484"/>
                  <a:pt x="15658776" y="3020905"/>
                  <a:pt x="15658776" y="3046590"/>
                </a:cubicBezTo>
                <a:cubicBezTo>
                  <a:pt x="15646800" y="3046590"/>
                  <a:pt x="15640814" y="3033747"/>
                  <a:pt x="15640814" y="3014484"/>
                </a:cubicBezTo>
                <a:close/>
                <a:moveTo>
                  <a:pt x="13993207" y="3014484"/>
                </a:moveTo>
                <a:cubicBezTo>
                  <a:pt x="13993207" y="3021047"/>
                  <a:pt x="13999771" y="3021047"/>
                  <a:pt x="13999771" y="3027609"/>
                </a:cubicBezTo>
                <a:cubicBezTo>
                  <a:pt x="13986643" y="3027609"/>
                  <a:pt x="13986643" y="3027609"/>
                  <a:pt x="13993207" y="3014484"/>
                </a:cubicBezTo>
                <a:close/>
                <a:moveTo>
                  <a:pt x="19976579" y="3014484"/>
                </a:moveTo>
                <a:cubicBezTo>
                  <a:pt x="19976579" y="3033747"/>
                  <a:pt x="19976579" y="3046589"/>
                  <a:pt x="19963451" y="3046589"/>
                </a:cubicBezTo>
                <a:cubicBezTo>
                  <a:pt x="19963451" y="3027326"/>
                  <a:pt x="19963451" y="3014484"/>
                  <a:pt x="19976579" y="3014484"/>
                </a:cubicBezTo>
                <a:close/>
                <a:moveTo>
                  <a:pt x="13883617" y="3005006"/>
                </a:moveTo>
                <a:cubicBezTo>
                  <a:pt x="13895592" y="3018656"/>
                  <a:pt x="13883617" y="3032306"/>
                  <a:pt x="13877630" y="3018656"/>
                </a:cubicBezTo>
                <a:cubicBezTo>
                  <a:pt x="13877630" y="3011832"/>
                  <a:pt x="13883617" y="3005006"/>
                  <a:pt x="13883617" y="3005006"/>
                </a:cubicBezTo>
                <a:close/>
                <a:moveTo>
                  <a:pt x="10730832" y="2983968"/>
                </a:moveTo>
                <a:cubicBezTo>
                  <a:pt x="10730832" y="3022655"/>
                  <a:pt x="10769522" y="3029103"/>
                  <a:pt x="10769522" y="2983968"/>
                </a:cubicBezTo>
                <a:cubicBezTo>
                  <a:pt x="10756625" y="2983968"/>
                  <a:pt x="10743729" y="2983968"/>
                  <a:pt x="10730832" y="2983968"/>
                </a:cubicBezTo>
                <a:close/>
                <a:moveTo>
                  <a:pt x="15489142" y="2982714"/>
                </a:moveTo>
                <a:cubicBezTo>
                  <a:pt x="15507588" y="2982714"/>
                  <a:pt x="15526034" y="2976568"/>
                  <a:pt x="15526034" y="3013459"/>
                </a:cubicBezTo>
                <a:cubicBezTo>
                  <a:pt x="15513736" y="3013459"/>
                  <a:pt x="15489142" y="3013459"/>
                  <a:pt x="15489142" y="2982714"/>
                </a:cubicBezTo>
                <a:close/>
                <a:moveTo>
                  <a:pt x="17905383" y="2982714"/>
                </a:moveTo>
                <a:cubicBezTo>
                  <a:pt x="17905383" y="3013458"/>
                  <a:pt x="17880787" y="3013458"/>
                  <a:pt x="17868491" y="3013458"/>
                </a:cubicBezTo>
                <a:cubicBezTo>
                  <a:pt x="17868491" y="2976565"/>
                  <a:pt x="17886935" y="2982714"/>
                  <a:pt x="17905383" y="2982714"/>
                </a:cubicBezTo>
                <a:close/>
                <a:moveTo>
                  <a:pt x="18266627" y="2981307"/>
                </a:moveTo>
                <a:cubicBezTo>
                  <a:pt x="18279751" y="2981307"/>
                  <a:pt x="18279751" y="2994150"/>
                  <a:pt x="18279751" y="3013415"/>
                </a:cubicBezTo>
                <a:cubicBezTo>
                  <a:pt x="18266627" y="3013415"/>
                  <a:pt x="18266627" y="3000572"/>
                  <a:pt x="18266627" y="2981307"/>
                </a:cubicBezTo>
                <a:close/>
                <a:moveTo>
                  <a:pt x="416893" y="2981307"/>
                </a:moveTo>
                <a:cubicBezTo>
                  <a:pt x="435506" y="2987920"/>
                  <a:pt x="454120" y="2987920"/>
                  <a:pt x="472736" y="3001148"/>
                </a:cubicBezTo>
                <a:cubicBezTo>
                  <a:pt x="454120" y="3020988"/>
                  <a:pt x="416893" y="3027602"/>
                  <a:pt x="416893" y="2981307"/>
                </a:cubicBezTo>
                <a:close/>
                <a:moveTo>
                  <a:pt x="955961" y="2967983"/>
                </a:moveTo>
                <a:cubicBezTo>
                  <a:pt x="932050" y="2965699"/>
                  <a:pt x="904916" y="2972146"/>
                  <a:pt x="892023" y="2972146"/>
                </a:cubicBezTo>
                <a:cubicBezTo>
                  <a:pt x="904916" y="3048447"/>
                  <a:pt x="968322" y="3016207"/>
                  <a:pt x="1000565" y="3016207"/>
                </a:cubicBezTo>
                <a:cubicBezTo>
                  <a:pt x="1000565" y="2981283"/>
                  <a:pt x="979874" y="2970265"/>
                  <a:pt x="955961" y="2967983"/>
                </a:cubicBezTo>
                <a:close/>
                <a:moveTo>
                  <a:pt x="13060079" y="2962897"/>
                </a:moveTo>
                <a:lnTo>
                  <a:pt x="13058159" y="2966150"/>
                </a:lnTo>
                <a:lnTo>
                  <a:pt x="13057472" y="2967312"/>
                </a:lnTo>
                <a:close/>
                <a:moveTo>
                  <a:pt x="18448223" y="2957672"/>
                </a:moveTo>
                <a:cubicBezTo>
                  <a:pt x="18464743" y="2953650"/>
                  <a:pt x="18483103" y="2974218"/>
                  <a:pt x="18497787" y="2983181"/>
                </a:cubicBezTo>
                <a:cubicBezTo>
                  <a:pt x="18478207" y="2989697"/>
                  <a:pt x="18452099" y="2983181"/>
                  <a:pt x="18432519" y="2971232"/>
                </a:cubicBezTo>
                <a:cubicBezTo>
                  <a:pt x="18437415" y="2963087"/>
                  <a:pt x="18442715" y="2959013"/>
                  <a:pt x="18448223" y="2957672"/>
                </a:cubicBezTo>
                <a:close/>
                <a:moveTo>
                  <a:pt x="15436004" y="2952867"/>
                </a:moveTo>
                <a:cubicBezTo>
                  <a:pt x="15436004" y="2978305"/>
                  <a:pt x="15424030" y="2984939"/>
                  <a:pt x="15418042" y="2984939"/>
                </a:cubicBezTo>
                <a:cubicBezTo>
                  <a:pt x="15418042" y="2958395"/>
                  <a:pt x="15424030" y="2952867"/>
                  <a:pt x="15436004" y="2952867"/>
                </a:cubicBezTo>
                <a:close/>
                <a:moveTo>
                  <a:pt x="19886619" y="2952866"/>
                </a:moveTo>
                <a:cubicBezTo>
                  <a:pt x="19886619" y="2978304"/>
                  <a:pt x="19874643" y="2984939"/>
                  <a:pt x="19868659" y="2984939"/>
                </a:cubicBezTo>
                <a:cubicBezTo>
                  <a:pt x="19868659" y="2958395"/>
                  <a:pt x="19874643" y="2952866"/>
                  <a:pt x="19886619" y="2952866"/>
                </a:cubicBezTo>
                <a:close/>
                <a:moveTo>
                  <a:pt x="13065997" y="2952866"/>
                </a:moveTo>
                <a:lnTo>
                  <a:pt x="13060079" y="2962897"/>
                </a:lnTo>
                <a:lnTo>
                  <a:pt x="13062158" y="2959372"/>
                </a:lnTo>
                <a:cubicBezTo>
                  <a:pt x="13064291" y="2955758"/>
                  <a:pt x="13065997" y="2952866"/>
                  <a:pt x="13065997" y="2952866"/>
                </a:cubicBezTo>
                <a:close/>
                <a:moveTo>
                  <a:pt x="15351162" y="2951202"/>
                </a:moveTo>
                <a:cubicBezTo>
                  <a:pt x="15363540" y="2951907"/>
                  <a:pt x="15374336" y="2961780"/>
                  <a:pt x="15374336" y="2984916"/>
                </a:cubicBezTo>
                <a:cubicBezTo>
                  <a:pt x="15355376" y="2978145"/>
                  <a:pt x="15337470" y="2972502"/>
                  <a:pt x="15318510" y="2972502"/>
                </a:cubicBezTo>
                <a:cubicBezTo>
                  <a:pt x="15324830" y="2958961"/>
                  <a:pt x="15338786" y="2950496"/>
                  <a:pt x="15351162" y="2951202"/>
                </a:cubicBezTo>
                <a:close/>
                <a:moveTo>
                  <a:pt x="10882100" y="2949445"/>
                </a:moveTo>
                <a:cubicBezTo>
                  <a:pt x="10870009" y="2947968"/>
                  <a:pt x="10855500" y="2952806"/>
                  <a:pt x="10845828" y="2952806"/>
                </a:cubicBezTo>
                <a:cubicBezTo>
                  <a:pt x="10845828" y="3003312"/>
                  <a:pt x="10884518" y="2983968"/>
                  <a:pt x="10903863" y="2983968"/>
                </a:cubicBezTo>
                <a:cubicBezTo>
                  <a:pt x="10903863" y="2958714"/>
                  <a:pt x="10894191" y="2950922"/>
                  <a:pt x="10882100" y="2949445"/>
                </a:cubicBezTo>
                <a:close/>
                <a:moveTo>
                  <a:pt x="15301378" y="2938647"/>
                </a:moveTo>
                <a:cubicBezTo>
                  <a:pt x="15306302" y="2948278"/>
                  <a:pt x="15303840" y="2961522"/>
                  <a:pt x="15299532" y="2959415"/>
                </a:cubicBezTo>
                <a:lnTo>
                  <a:pt x="15298226" y="2957220"/>
                </a:lnTo>
                <a:lnTo>
                  <a:pt x="15303196" y="2970825"/>
                </a:lnTo>
                <a:cubicBezTo>
                  <a:pt x="15296634" y="2970825"/>
                  <a:pt x="15293352" y="2970825"/>
                  <a:pt x="15292532" y="2968580"/>
                </a:cubicBezTo>
                <a:lnTo>
                  <a:pt x="15296328" y="2954034"/>
                </a:lnTo>
                <a:lnTo>
                  <a:pt x="15294814" y="2951488"/>
                </a:lnTo>
                <a:cubicBezTo>
                  <a:pt x="15294814" y="2945068"/>
                  <a:pt x="15294814" y="2938647"/>
                  <a:pt x="15301378" y="2938647"/>
                </a:cubicBezTo>
                <a:close/>
                <a:moveTo>
                  <a:pt x="19834839" y="2924938"/>
                </a:moveTo>
                <a:cubicBezTo>
                  <a:pt x="19842527" y="2927243"/>
                  <a:pt x="19848675" y="2936467"/>
                  <a:pt x="19848675" y="2951840"/>
                </a:cubicBezTo>
                <a:cubicBezTo>
                  <a:pt x="19836375" y="2945690"/>
                  <a:pt x="19824079" y="2939541"/>
                  <a:pt x="19811783" y="2939541"/>
                </a:cubicBezTo>
                <a:cubicBezTo>
                  <a:pt x="19817931" y="2927243"/>
                  <a:pt x="19827155" y="2922632"/>
                  <a:pt x="19834839" y="2924938"/>
                </a:cubicBezTo>
                <a:close/>
                <a:moveTo>
                  <a:pt x="17397799" y="2924426"/>
                </a:moveTo>
                <a:cubicBezTo>
                  <a:pt x="17404363" y="2954971"/>
                  <a:pt x="17417487" y="2980249"/>
                  <a:pt x="17443739" y="2980249"/>
                </a:cubicBezTo>
                <a:lnTo>
                  <a:pt x="17445823" y="2986272"/>
                </a:lnTo>
                <a:lnTo>
                  <a:pt x="17447899" y="2971826"/>
                </a:lnTo>
                <a:lnTo>
                  <a:pt x="17451619" y="2974059"/>
                </a:lnTo>
                <a:lnTo>
                  <a:pt x="17485319" y="2953747"/>
                </a:lnTo>
                <a:cubicBezTo>
                  <a:pt x="17496607" y="2949707"/>
                  <a:pt x="17507867" y="2948265"/>
                  <a:pt x="17519095" y="2948875"/>
                </a:cubicBezTo>
                <a:cubicBezTo>
                  <a:pt x="17586463" y="2952544"/>
                  <a:pt x="17652619" y="3030135"/>
                  <a:pt x="17715739" y="3064347"/>
                </a:cubicBezTo>
                <a:cubicBezTo>
                  <a:pt x="17676895" y="3057832"/>
                  <a:pt x="17619711" y="3038282"/>
                  <a:pt x="17587343" y="3103452"/>
                </a:cubicBezTo>
                <a:cubicBezTo>
                  <a:pt x="17564683" y="3090419"/>
                  <a:pt x="17540407" y="3072497"/>
                  <a:pt x="17516939" y="3050637"/>
                </a:cubicBezTo>
                <a:lnTo>
                  <a:pt x="17459839" y="2984049"/>
                </a:lnTo>
                <a:lnTo>
                  <a:pt x="17447899" y="3003900"/>
                </a:lnTo>
                <a:lnTo>
                  <a:pt x="17447139" y="2998318"/>
                </a:lnTo>
                <a:lnTo>
                  <a:pt x="17408191" y="2987359"/>
                </a:lnTo>
                <a:cubicBezTo>
                  <a:pt x="17393699" y="2984988"/>
                  <a:pt x="17379207" y="2983409"/>
                  <a:pt x="17366079" y="2980249"/>
                </a:cubicBezTo>
                <a:cubicBezTo>
                  <a:pt x="17372643" y="2961290"/>
                  <a:pt x="17385767" y="2943385"/>
                  <a:pt x="17397799" y="2924426"/>
                </a:cubicBezTo>
                <a:close/>
                <a:moveTo>
                  <a:pt x="18394599" y="2919691"/>
                </a:moveTo>
                <a:cubicBezTo>
                  <a:pt x="18407239" y="2926459"/>
                  <a:pt x="18419879" y="2933231"/>
                  <a:pt x="18431463" y="2940002"/>
                </a:cubicBezTo>
                <a:cubicBezTo>
                  <a:pt x="18419879" y="2946773"/>
                  <a:pt x="18394599" y="2965956"/>
                  <a:pt x="18394599" y="2919691"/>
                </a:cubicBezTo>
                <a:close/>
                <a:moveTo>
                  <a:pt x="17242847" y="2919691"/>
                </a:moveTo>
                <a:cubicBezTo>
                  <a:pt x="17268311" y="2926324"/>
                  <a:pt x="17293779" y="2932962"/>
                  <a:pt x="17312875" y="2939596"/>
                </a:cubicBezTo>
                <a:cubicBezTo>
                  <a:pt x="17300143" y="2965034"/>
                  <a:pt x="17242847" y="2984940"/>
                  <a:pt x="17242847" y="2919691"/>
                </a:cubicBezTo>
                <a:close/>
                <a:moveTo>
                  <a:pt x="19711223" y="2919688"/>
                </a:moveTo>
                <a:cubicBezTo>
                  <a:pt x="19711223" y="2956549"/>
                  <a:pt x="19692775" y="2951282"/>
                  <a:pt x="19674331" y="2951282"/>
                </a:cubicBezTo>
                <a:cubicBezTo>
                  <a:pt x="19674331" y="2919688"/>
                  <a:pt x="19698923" y="2919688"/>
                  <a:pt x="19711223" y="2919688"/>
                </a:cubicBezTo>
                <a:close/>
                <a:moveTo>
                  <a:pt x="18693203" y="2919688"/>
                </a:moveTo>
                <a:cubicBezTo>
                  <a:pt x="18705499" y="2926005"/>
                  <a:pt x="18717799" y="2932322"/>
                  <a:pt x="18730095" y="2938645"/>
                </a:cubicBezTo>
                <a:cubicBezTo>
                  <a:pt x="18717799" y="2956549"/>
                  <a:pt x="18693203" y="2956549"/>
                  <a:pt x="18693203" y="2919688"/>
                </a:cubicBezTo>
                <a:close/>
                <a:moveTo>
                  <a:pt x="17767927" y="2919688"/>
                </a:moveTo>
                <a:cubicBezTo>
                  <a:pt x="17767927" y="2956549"/>
                  <a:pt x="17749483" y="2951284"/>
                  <a:pt x="17731035" y="2951284"/>
                </a:cubicBezTo>
                <a:cubicBezTo>
                  <a:pt x="17731035" y="2919688"/>
                  <a:pt x="17755631" y="2919688"/>
                  <a:pt x="17767927" y="2919688"/>
                </a:cubicBezTo>
                <a:close/>
                <a:moveTo>
                  <a:pt x="14564890" y="2919688"/>
                </a:moveTo>
                <a:cubicBezTo>
                  <a:pt x="14583336" y="2919688"/>
                  <a:pt x="14601782" y="2919688"/>
                  <a:pt x="14601782" y="2951284"/>
                </a:cubicBezTo>
                <a:cubicBezTo>
                  <a:pt x="14583336" y="2951284"/>
                  <a:pt x="14564890" y="2956550"/>
                  <a:pt x="14564890" y="2919688"/>
                </a:cubicBezTo>
                <a:close/>
                <a:moveTo>
                  <a:pt x="15973320" y="2893469"/>
                </a:moveTo>
                <a:cubicBezTo>
                  <a:pt x="15985762" y="2894683"/>
                  <a:pt x="15999980" y="2932345"/>
                  <a:pt x="15999980" y="2951785"/>
                </a:cubicBezTo>
                <a:cubicBezTo>
                  <a:pt x="15993660" y="2951785"/>
                  <a:pt x="15944156" y="2932345"/>
                  <a:pt x="15962062" y="2906428"/>
                </a:cubicBezTo>
                <a:cubicBezTo>
                  <a:pt x="15965222" y="2896708"/>
                  <a:pt x="15969172" y="2893064"/>
                  <a:pt x="15973320" y="2893469"/>
                </a:cubicBezTo>
                <a:close/>
                <a:moveTo>
                  <a:pt x="17529023" y="2891759"/>
                </a:moveTo>
                <a:cubicBezTo>
                  <a:pt x="17537475" y="2894065"/>
                  <a:pt x="17545163" y="2903288"/>
                  <a:pt x="17545163" y="2918658"/>
                </a:cubicBezTo>
                <a:cubicBezTo>
                  <a:pt x="17532863" y="2918658"/>
                  <a:pt x="17520567" y="2912511"/>
                  <a:pt x="17508271" y="2906362"/>
                </a:cubicBezTo>
                <a:cubicBezTo>
                  <a:pt x="17511343" y="2894065"/>
                  <a:pt x="17520567" y="2889453"/>
                  <a:pt x="17529023" y="2891759"/>
                </a:cubicBezTo>
                <a:close/>
                <a:moveTo>
                  <a:pt x="15059170" y="2888758"/>
                </a:moveTo>
                <a:cubicBezTo>
                  <a:pt x="15065278" y="2889267"/>
                  <a:pt x="15071094" y="2890082"/>
                  <a:pt x="15075748" y="2890082"/>
                </a:cubicBezTo>
                <a:cubicBezTo>
                  <a:pt x="15075748" y="2942299"/>
                  <a:pt x="15038520" y="2922718"/>
                  <a:pt x="15019906" y="2922718"/>
                </a:cubicBezTo>
                <a:cubicBezTo>
                  <a:pt x="15019906" y="2888452"/>
                  <a:pt x="15040846" y="2887228"/>
                  <a:pt x="15059170" y="2888758"/>
                </a:cubicBezTo>
                <a:close/>
                <a:moveTo>
                  <a:pt x="13732545" y="2888327"/>
                </a:moveTo>
                <a:cubicBezTo>
                  <a:pt x="13719649" y="2894774"/>
                  <a:pt x="13719649" y="2894774"/>
                  <a:pt x="13732545" y="2920566"/>
                </a:cubicBezTo>
                <a:cubicBezTo>
                  <a:pt x="13732545" y="2907666"/>
                  <a:pt x="13732545" y="2901221"/>
                  <a:pt x="13732545" y="2888327"/>
                </a:cubicBezTo>
                <a:close/>
                <a:moveTo>
                  <a:pt x="13675585" y="2888327"/>
                </a:moveTo>
                <a:lnTo>
                  <a:pt x="13680782" y="2891501"/>
                </a:lnTo>
                <a:lnTo>
                  <a:pt x="13676487" y="2893083"/>
                </a:lnTo>
                <a:close/>
                <a:moveTo>
                  <a:pt x="14787662" y="2886509"/>
                </a:moveTo>
                <a:cubicBezTo>
                  <a:pt x="14808137" y="2886509"/>
                  <a:pt x="14814962" y="2899355"/>
                  <a:pt x="14814962" y="2918618"/>
                </a:cubicBezTo>
                <a:cubicBezTo>
                  <a:pt x="14794487" y="2918618"/>
                  <a:pt x="14787662" y="2912196"/>
                  <a:pt x="14787662" y="2886509"/>
                </a:cubicBezTo>
                <a:close/>
                <a:moveTo>
                  <a:pt x="18905495" y="2886509"/>
                </a:moveTo>
                <a:cubicBezTo>
                  <a:pt x="18905495" y="2905773"/>
                  <a:pt x="18899507" y="2918616"/>
                  <a:pt x="18887531" y="2918616"/>
                </a:cubicBezTo>
                <a:cubicBezTo>
                  <a:pt x="18887531" y="2899352"/>
                  <a:pt x="18887531" y="2886509"/>
                  <a:pt x="18905495" y="2886509"/>
                </a:cubicBezTo>
                <a:close/>
                <a:moveTo>
                  <a:pt x="15824664" y="2886509"/>
                </a:moveTo>
                <a:cubicBezTo>
                  <a:pt x="15824664" y="2912196"/>
                  <a:pt x="15818676" y="2918617"/>
                  <a:pt x="15806702" y="2918617"/>
                </a:cubicBezTo>
                <a:cubicBezTo>
                  <a:pt x="15806702" y="2899352"/>
                  <a:pt x="15812690" y="2886509"/>
                  <a:pt x="15824664" y="2886509"/>
                </a:cubicBezTo>
                <a:close/>
                <a:moveTo>
                  <a:pt x="20540611" y="2886508"/>
                </a:moveTo>
                <a:cubicBezTo>
                  <a:pt x="20540611" y="2905773"/>
                  <a:pt x="20540611" y="2918616"/>
                  <a:pt x="20527483" y="2918616"/>
                </a:cubicBezTo>
                <a:cubicBezTo>
                  <a:pt x="20527483" y="2899352"/>
                  <a:pt x="20527483" y="2886508"/>
                  <a:pt x="20540611" y="2886508"/>
                </a:cubicBezTo>
                <a:close/>
                <a:moveTo>
                  <a:pt x="19773867" y="2886508"/>
                </a:moveTo>
                <a:cubicBezTo>
                  <a:pt x="19786163" y="2892929"/>
                  <a:pt x="19798459" y="2899352"/>
                  <a:pt x="19810759" y="2905773"/>
                </a:cubicBezTo>
                <a:cubicBezTo>
                  <a:pt x="19804607" y="2912195"/>
                  <a:pt x="19804607" y="2918616"/>
                  <a:pt x="19798459" y="2918616"/>
                </a:cubicBezTo>
                <a:cubicBezTo>
                  <a:pt x="19786163" y="2918616"/>
                  <a:pt x="19773867" y="2918616"/>
                  <a:pt x="19773867" y="2886508"/>
                </a:cubicBezTo>
                <a:close/>
                <a:moveTo>
                  <a:pt x="15322112" y="2886507"/>
                </a:moveTo>
                <a:cubicBezTo>
                  <a:pt x="15322112" y="2906088"/>
                  <a:pt x="15322112" y="2919143"/>
                  <a:pt x="15322112" y="2938724"/>
                </a:cubicBezTo>
                <a:cubicBezTo>
                  <a:pt x="15315288" y="2938724"/>
                  <a:pt x="15315288" y="2945251"/>
                  <a:pt x="15308462" y="2951777"/>
                </a:cubicBezTo>
                <a:cubicBezTo>
                  <a:pt x="15301638" y="2932196"/>
                  <a:pt x="15294814" y="2886507"/>
                  <a:pt x="15322112" y="2886507"/>
                </a:cubicBezTo>
                <a:close/>
                <a:moveTo>
                  <a:pt x="18636327" y="2886505"/>
                </a:moveTo>
                <a:cubicBezTo>
                  <a:pt x="18654771" y="2886505"/>
                  <a:pt x="18673219" y="2886505"/>
                  <a:pt x="18673219" y="2917249"/>
                </a:cubicBezTo>
                <a:cubicBezTo>
                  <a:pt x="18660919" y="2917249"/>
                  <a:pt x="18636327" y="2923397"/>
                  <a:pt x="18636327" y="2886505"/>
                </a:cubicBezTo>
                <a:close/>
                <a:moveTo>
                  <a:pt x="16195902" y="2880282"/>
                </a:moveTo>
                <a:cubicBezTo>
                  <a:pt x="16250164" y="2886567"/>
                  <a:pt x="16304896" y="2910186"/>
                  <a:pt x="16355874" y="2931780"/>
                </a:cubicBezTo>
                <a:cubicBezTo>
                  <a:pt x="16445422" y="2970173"/>
                  <a:pt x="16536050" y="3013897"/>
                  <a:pt x="16625598" y="3045891"/>
                </a:cubicBezTo>
                <a:cubicBezTo>
                  <a:pt x="16619124" y="3065080"/>
                  <a:pt x="16612652" y="3097079"/>
                  <a:pt x="16599704" y="3097079"/>
                </a:cubicBezTo>
                <a:cubicBezTo>
                  <a:pt x="16580284" y="3103477"/>
                  <a:pt x="16561944" y="3103477"/>
                  <a:pt x="16542524" y="3103477"/>
                </a:cubicBezTo>
                <a:cubicBezTo>
                  <a:pt x="16503684" y="3103477"/>
                  <a:pt x="16464844" y="3097079"/>
                  <a:pt x="16426002" y="3077884"/>
                </a:cubicBezTo>
                <a:cubicBezTo>
                  <a:pt x="16406582" y="3065080"/>
                  <a:pt x="16393636" y="3045891"/>
                  <a:pt x="16380690" y="3026695"/>
                </a:cubicBezTo>
                <a:cubicBezTo>
                  <a:pt x="16355874" y="3026695"/>
                  <a:pt x="16336454" y="3026695"/>
                  <a:pt x="16317034" y="3026695"/>
                </a:cubicBezTo>
                <a:cubicBezTo>
                  <a:pt x="16271722" y="3026695"/>
                  <a:pt x="16232882" y="3020296"/>
                  <a:pt x="16187568" y="3001100"/>
                </a:cubicBezTo>
                <a:cubicBezTo>
                  <a:pt x="16187568" y="2988303"/>
                  <a:pt x="16194040" y="2981904"/>
                  <a:pt x="16200514" y="2981904"/>
                </a:cubicBezTo>
                <a:cubicBezTo>
                  <a:pt x="16174620" y="2962709"/>
                  <a:pt x="16156280" y="2981904"/>
                  <a:pt x="16130386" y="2970173"/>
                </a:cubicBezTo>
                <a:cubicBezTo>
                  <a:pt x="16110966" y="2956310"/>
                  <a:pt x="16091546" y="2931780"/>
                  <a:pt x="16072126" y="2906187"/>
                </a:cubicBezTo>
                <a:cubicBezTo>
                  <a:pt x="16094782" y="2891791"/>
                  <a:pt x="16118182" y="2883792"/>
                  <a:pt x="16141950" y="2880492"/>
                </a:cubicBezTo>
                <a:cubicBezTo>
                  <a:pt x="16159778" y="2878019"/>
                  <a:pt x="16177814" y="2878188"/>
                  <a:pt x="16195902" y="2880282"/>
                </a:cubicBezTo>
                <a:close/>
                <a:moveTo>
                  <a:pt x="19605003" y="2872561"/>
                </a:moveTo>
                <a:cubicBezTo>
                  <a:pt x="19619331" y="2875021"/>
                  <a:pt x="19636839" y="2886506"/>
                  <a:pt x="19649571" y="2889788"/>
                </a:cubicBezTo>
                <a:cubicBezTo>
                  <a:pt x="19635247" y="2899633"/>
                  <a:pt x="19613759" y="2924241"/>
                  <a:pt x="19595851" y="2922088"/>
                </a:cubicBezTo>
                <a:lnTo>
                  <a:pt x="19592455" y="2919462"/>
                </a:lnTo>
                <a:lnTo>
                  <a:pt x="19583775" y="2929354"/>
                </a:lnTo>
                <a:cubicBezTo>
                  <a:pt x="19580783" y="2929354"/>
                  <a:pt x="19577787" y="2925941"/>
                  <a:pt x="19574795" y="2919115"/>
                </a:cubicBezTo>
                <a:cubicBezTo>
                  <a:pt x="19576291" y="2915703"/>
                  <a:pt x="19577787" y="2913571"/>
                  <a:pt x="19579283" y="2912398"/>
                </a:cubicBezTo>
                <a:lnTo>
                  <a:pt x="19582447" y="2911723"/>
                </a:lnTo>
                <a:lnTo>
                  <a:pt x="19579539" y="2909476"/>
                </a:lnTo>
                <a:cubicBezTo>
                  <a:pt x="19579539" y="2876662"/>
                  <a:pt x="19590679" y="2870099"/>
                  <a:pt x="19605003" y="2872561"/>
                </a:cubicBezTo>
                <a:close/>
                <a:moveTo>
                  <a:pt x="15218912" y="2867551"/>
                </a:moveTo>
                <a:cubicBezTo>
                  <a:pt x="15238778" y="2874031"/>
                  <a:pt x="15252024" y="2880511"/>
                  <a:pt x="15265268" y="2886990"/>
                </a:cubicBezTo>
                <a:cubicBezTo>
                  <a:pt x="15258646" y="2912908"/>
                  <a:pt x="15258646" y="2932345"/>
                  <a:pt x="15252024" y="2951785"/>
                </a:cubicBezTo>
                <a:cubicBezTo>
                  <a:pt x="15232156" y="2932345"/>
                  <a:pt x="15212288" y="2932345"/>
                  <a:pt x="15185798" y="2938827"/>
                </a:cubicBezTo>
                <a:cubicBezTo>
                  <a:pt x="15199044" y="2912908"/>
                  <a:pt x="15205666" y="2886990"/>
                  <a:pt x="15218912" y="2867551"/>
                </a:cubicBezTo>
                <a:close/>
                <a:moveTo>
                  <a:pt x="18602123" y="2864682"/>
                </a:moveTo>
                <a:cubicBezTo>
                  <a:pt x="18602123" y="2904360"/>
                  <a:pt x="18577527" y="2891134"/>
                  <a:pt x="18565231" y="2891134"/>
                </a:cubicBezTo>
                <a:cubicBezTo>
                  <a:pt x="18565231" y="2858067"/>
                  <a:pt x="18583675" y="2864682"/>
                  <a:pt x="18602123" y="2864682"/>
                </a:cubicBezTo>
                <a:close/>
                <a:moveTo>
                  <a:pt x="14076700" y="2864216"/>
                </a:moveTo>
                <a:cubicBezTo>
                  <a:pt x="14089339" y="2864216"/>
                  <a:pt x="14113564" y="2858067"/>
                  <a:pt x="14113564" y="2888811"/>
                </a:cubicBezTo>
                <a:cubicBezTo>
                  <a:pt x="14094605" y="2888811"/>
                  <a:pt x="14076700" y="2894959"/>
                  <a:pt x="14076700" y="2864216"/>
                </a:cubicBezTo>
                <a:close/>
                <a:moveTo>
                  <a:pt x="13578001" y="2864216"/>
                </a:moveTo>
                <a:cubicBezTo>
                  <a:pt x="13578001" y="2894959"/>
                  <a:pt x="13559555" y="2888811"/>
                  <a:pt x="13541109" y="2888811"/>
                </a:cubicBezTo>
                <a:cubicBezTo>
                  <a:pt x="13541109" y="2858068"/>
                  <a:pt x="13565704" y="2864216"/>
                  <a:pt x="13578001" y="2864216"/>
                </a:cubicBezTo>
                <a:close/>
                <a:moveTo>
                  <a:pt x="16056876" y="2862810"/>
                </a:moveTo>
                <a:cubicBezTo>
                  <a:pt x="16056876" y="2882392"/>
                  <a:pt x="16056876" y="2921552"/>
                  <a:pt x="16044468" y="2921552"/>
                </a:cubicBezTo>
                <a:cubicBezTo>
                  <a:pt x="16025852" y="2928080"/>
                  <a:pt x="16007238" y="2908499"/>
                  <a:pt x="16001034" y="2882392"/>
                </a:cubicBezTo>
                <a:cubicBezTo>
                  <a:pt x="16019648" y="2869337"/>
                  <a:pt x="16038262" y="2869337"/>
                  <a:pt x="16056876" y="2862810"/>
                </a:cubicBezTo>
                <a:close/>
                <a:moveTo>
                  <a:pt x="17451391" y="2862808"/>
                </a:moveTo>
                <a:cubicBezTo>
                  <a:pt x="17470007" y="2869421"/>
                  <a:pt x="17488623" y="2876034"/>
                  <a:pt x="17507235" y="2876034"/>
                </a:cubicBezTo>
                <a:cubicBezTo>
                  <a:pt x="17494827" y="2902488"/>
                  <a:pt x="17451391" y="2909102"/>
                  <a:pt x="17451391" y="2862808"/>
                </a:cubicBezTo>
                <a:close/>
                <a:moveTo>
                  <a:pt x="15697688" y="2862808"/>
                </a:moveTo>
                <a:cubicBezTo>
                  <a:pt x="15703676" y="2862808"/>
                  <a:pt x="15715650" y="2869632"/>
                  <a:pt x="15715650" y="2890107"/>
                </a:cubicBezTo>
                <a:cubicBezTo>
                  <a:pt x="15703676" y="2890107"/>
                  <a:pt x="15697688" y="2883283"/>
                  <a:pt x="15697688" y="2862808"/>
                </a:cubicBezTo>
                <a:close/>
                <a:moveTo>
                  <a:pt x="11828129" y="2862535"/>
                </a:moveTo>
                <a:cubicBezTo>
                  <a:pt x="11828129" y="2881878"/>
                  <a:pt x="11833502" y="2888327"/>
                  <a:pt x="11846399" y="2888327"/>
                </a:cubicBezTo>
                <a:cubicBezTo>
                  <a:pt x="11846399" y="2868983"/>
                  <a:pt x="11833502" y="2862535"/>
                  <a:pt x="11828129" y="2862535"/>
                </a:cubicBezTo>
                <a:close/>
                <a:moveTo>
                  <a:pt x="19230975" y="2859636"/>
                </a:moveTo>
                <a:cubicBezTo>
                  <a:pt x="19253587" y="2860233"/>
                  <a:pt x="19279519" y="2894851"/>
                  <a:pt x="19298819" y="2904400"/>
                </a:cubicBezTo>
                <a:cubicBezTo>
                  <a:pt x="19266655" y="2904400"/>
                  <a:pt x="19235563" y="2898034"/>
                  <a:pt x="19209835" y="2872568"/>
                </a:cubicBezTo>
                <a:cubicBezTo>
                  <a:pt x="19216267" y="2863018"/>
                  <a:pt x="19223435" y="2859439"/>
                  <a:pt x="19230975" y="2859636"/>
                </a:cubicBezTo>
                <a:close/>
                <a:moveTo>
                  <a:pt x="15155756" y="2857099"/>
                </a:moveTo>
                <a:cubicBezTo>
                  <a:pt x="15167976" y="2855443"/>
                  <a:pt x="15179382" y="2857099"/>
                  <a:pt x="15185898" y="2870343"/>
                </a:cubicBezTo>
                <a:cubicBezTo>
                  <a:pt x="15198932" y="2896833"/>
                  <a:pt x="15185898" y="2923322"/>
                  <a:pt x="15166346" y="2916699"/>
                </a:cubicBezTo>
                <a:cubicBezTo>
                  <a:pt x="15140278" y="2916699"/>
                  <a:pt x="15120726" y="2916699"/>
                  <a:pt x="15095742" y="2923322"/>
                </a:cubicBezTo>
                <a:cubicBezTo>
                  <a:pt x="15095742" y="2890210"/>
                  <a:pt x="15095742" y="2863721"/>
                  <a:pt x="15120726" y="2863721"/>
                </a:cubicBezTo>
                <a:cubicBezTo>
                  <a:pt x="15130502" y="2863721"/>
                  <a:pt x="15143536" y="2858754"/>
                  <a:pt x="15155756" y="2857099"/>
                </a:cubicBezTo>
                <a:close/>
                <a:moveTo>
                  <a:pt x="14905535" y="2855416"/>
                </a:moveTo>
                <a:cubicBezTo>
                  <a:pt x="14914225" y="2852003"/>
                  <a:pt x="14923729" y="2852003"/>
                  <a:pt x="14933504" y="2855416"/>
                </a:cubicBezTo>
                <a:cubicBezTo>
                  <a:pt x="14913953" y="2862239"/>
                  <a:pt x="14895488" y="2869065"/>
                  <a:pt x="14882454" y="2875890"/>
                </a:cubicBezTo>
                <a:cubicBezTo>
                  <a:pt x="14888971" y="2865652"/>
                  <a:pt x="14896846" y="2858827"/>
                  <a:pt x="14905535" y="2855416"/>
                </a:cubicBezTo>
                <a:close/>
                <a:moveTo>
                  <a:pt x="13028326" y="2853810"/>
                </a:moveTo>
                <a:cubicBezTo>
                  <a:pt x="13045709" y="2853810"/>
                  <a:pt x="13065577" y="2860290"/>
                  <a:pt x="13075510" y="2860290"/>
                </a:cubicBezTo>
                <a:cubicBezTo>
                  <a:pt x="13075510" y="2918606"/>
                  <a:pt x="13015908" y="2886208"/>
                  <a:pt x="12996041" y="2886208"/>
                </a:cubicBezTo>
                <a:cubicBezTo>
                  <a:pt x="12996041" y="2860290"/>
                  <a:pt x="13010942" y="2853810"/>
                  <a:pt x="13028326" y="2853810"/>
                </a:cubicBezTo>
                <a:close/>
                <a:moveTo>
                  <a:pt x="15960480" y="2843852"/>
                </a:moveTo>
                <a:cubicBezTo>
                  <a:pt x="15960480" y="2850677"/>
                  <a:pt x="15966800" y="2857501"/>
                  <a:pt x="15966800" y="2864325"/>
                </a:cubicBezTo>
                <a:cubicBezTo>
                  <a:pt x="15960480" y="2871149"/>
                  <a:pt x="15948894" y="2864325"/>
                  <a:pt x="15960480" y="2843852"/>
                </a:cubicBezTo>
                <a:close/>
                <a:moveTo>
                  <a:pt x="17972311" y="2843851"/>
                </a:moveTo>
                <a:cubicBezTo>
                  <a:pt x="18003947" y="2843851"/>
                  <a:pt x="18043219" y="2875449"/>
                  <a:pt x="18075947" y="2888087"/>
                </a:cubicBezTo>
                <a:cubicBezTo>
                  <a:pt x="18075947" y="2956551"/>
                  <a:pt x="17991947" y="2919688"/>
                  <a:pt x="17965767" y="2907045"/>
                </a:cubicBezTo>
                <a:cubicBezTo>
                  <a:pt x="17939587" y="2894407"/>
                  <a:pt x="17939587" y="2843851"/>
                  <a:pt x="17972311" y="2843851"/>
                </a:cubicBezTo>
                <a:close/>
                <a:moveTo>
                  <a:pt x="19208739" y="2843848"/>
                </a:moveTo>
                <a:cubicBezTo>
                  <a:pt x="19202179" y="2849834"/>
                  <a:pt x="19202179" y="2855822"/>
                  <a:pt x="19195615" y="2861809"/>
                </a:cubicBezTo>
                <a:cubicBezTo>
                  <a:pt x="19195615" y="2843848"/>
                  <a:pt x="19195615" y="2843848"/>
                  <a:pt x="19208739" y="2843848"/>
                </a:cubicBezTo>
                <a:close/>
                <a:moveTo>
                  <a:pt x="12033401" y="2830301"/>
                </a:moveTo>
                <a:cubicBezTo>
                  <a:pt x="12033401" y="2849642"/>
                  <a:pt x="12038775" y="2862535"/>
                  <a:pt x="12051672" y="2862535"/>
                </a:cubicBezTo>
                <a:cubicBezTo>
                  <a:pt x="12051672" y="2843195"/>
                  <a:pt x="12046298" y="2830301"/>
                  <a:pt x="12033401" y="2830301"/>
                </a:cubicBezTo>
                <a:close/>
                <a:moveTo>
                  <a:pt x="17110131" y="2829636"/>
                </a:moveTo>
                <a:cubicBezTo>
                  <a:pt x="17142447" y="2835991"/>
                  <a:pt x="17168303" y="2829636"/>
                  <a:pt x="17193079" y="2842347"/>
                </a:cubicBezTo>
                <a:cubicBezTo>
                  <a:pt x="17251247" y="2867773"/>
                  <a:pt x="17161839" y="2912272"/>
                  <a:pt x="17148911" y="2918627"/>
                </a:cubicBezTo>
                <a:cubicBezTo>
                  <a:pt x="17135987" y="2893201"/>
                  <a:pt x="17123059" y="2861418"/>
                  <a:pt x="17110131" y="2829636"/>
                </a:cubicBezTo>
                <a:close/>
                <a:moveTo>
                  <a:pt x="19711247" y="2829631"/>
                </a:moveTo>
                <a:cubicBezTo>
                  <a:pt x="19711247" y="2848893"/>
                  <a:pt x="19705259" y="2861738"/>
                  <a:pt x="19693287" y="2861738"/>
                </a:cubicBezTo>
                <a:cubicBezTo>
                  <a:pt x="19693287" y="2842473"/>
                  <a:pt x="19699275" y="2829631"/>
                  <a:pt x="19711247" y="2829631"/>
                </a:cubicBezTo>
                <a:close/>
                <a:moveTo>
                  <a:pt x="20488539" y="2829626"/>
                </a:moveTo>
                <a:cubicBezTo>
                  <a:pt x="20488539" y="2866517"/>
                  <a:pt x="20463943" y="2860369"/>
                  <a:pt x="20451647" y="2860369"/>
                </a:cubicBezTo>
                <a:cubicBezTo>
                  <a:pt x="20451647" y="2829626"/>
                  <a:pt x="20470091" y="2829626"/>
                  <a:pt x="20488539" y="2829626"/>
                </a:cubicBezTo>
                <a:close/>
                <a:moveTo>
                  <a:pt x="10620404" y="2827080"/>
                </a:moveTo>
                <a:cubicBezTo>
                  <a:pt x="10609925" y="2828694"/>
                  <a:pt x="10601865" y="2836747"/>
                  <a:pt x="10601865" y="2862535"/>
                </a:cubicBezTo>
                <a:cubicBezTo>
                  <a:pt x="10621210" y="2862535"/>
                  <a:pt x="10653451" y="2881878"/>
                  <a:pt x="10653451" y="2830301"/>
                </a:cubicBezTo>
                <a:cubicBezTo>
                  <a:pt x="10643779" y="2830301"/>
                  <a:pt x="10630882" y="2825468"/>
                  <a:pt x="10620404" y="2827080"/>
                </a:cubicBezTo>
                <a:close/>
                <a:moveTo>
                  <a:pt x="17386475" y="2825331"/>
                </a:moveTo>
                <a:cubicBezTo>
                  <a:pt x="17395919" y="2825331"/>
                  <a:pt x="17405495" y="2828639"/>
                  <a:pt x="17412411" y="2828639"/>
                </a:cubicBezTo>
                <a:cubicBezTo>
                  <a:pt x="17412411" y="2841864"/>
                  <a:pt x="17412411" y="2848477"/>
                  <a:pt x="17412411" y="2861705"/>
                </a:cubicBezTo>
                <a:cubicBezTo>
                  <a:pt x="17398579" y="2855091"/>
                  <a:pt x="17380491" y="2848477"/>
                  <a:pt x="17361339" y="2841864"/>
                </a:cubicBezTo>
                <a:cubicBezTo>
                  <a:pt x="17367723" y="2828640"/>
                  <a:pt x="17377031" y="2825331"/>
                  <a:pt x="17386475" y="2825331"/>
                </a:cubicBezTo>
                <a:close/>
                <a:moveTo>
                  <a:pt x="11956021" y="2822248"/>
                </a:moveTo>
                <a:cubicBezTo>
                  <a:pt x="11935064" y="2822248"/>
                  <a:pt x="11910883" y="2830301"/>
                  <a:pt x="11897986" y="2830301"/>
                </a:cubicBezTo>
                <a:cubicBezTo>
                  <a:pt x="11897986" y="2901221"/>
                  <a:pt x="11968918" y="2862535"/>
                  <a:pt x="11994711" y="2862535"/>
                </a:cubicBezTo>
                <a:cubicBezTo>
                  <a:pt x="11994711" y="2830301"/>
                  <a:pt x="11976978" y="2822248"/>
                  <a:pt x="11956021" y="2822248"/>
                </a:cubicBezTo>
                <a:close/>
                <a:moveTo>
                  <a:pt x="15870978" y="2820033"/>
                </a:moveTo>
                <a:cubicBezTo>
                  <a:pt x="15903458" y="2821572"/>
                  <a:pt x="15938522" y="2835103"/>
                  <a:pt x="15962034" y="2874477"/>
                </a:cubicBezTo>
                <a:cubicBezTo>
                  <a:pt x="15943388" y="2904009"/>
                  <a:pt x="15916836" y="2867094"/>
                  <a:pt x="15915670" y="2877247"/>
                </a:cubicBezTo>
                <a:lnTo>
                  <a:pt x="15917266" y="2886254"/>
                </a:lnTo>
                <a:lnTo>
                  <a:pt x="15922280" y="2883449"/>
                </a:lnTo>
                <a:cubicBezTo>
                  <a:pt x="15927202" y="2878633"/>
                  <a:pt x="15924742" y="2895490"/>
                  <a:pt x="15923202" y="2904219"/>
                </a:cubicBezTo>
                <a:lnTo>
                  <a:pt x="15923194" y="2904270"/>
                </a:lnTo>
                <a:lnTo>
                  <a:pt x="15924200" y="2907288"/>
                </a:lnTo>
                <a:lnTo>
                  <a:pt x="15922796" y="2906383"/>
                </a:lnTo>
                <a:lnTo>
                  <a:pt x="15922280" y="2909137"/>
                </a:lnTo>
                <a:lnTo>
                  <a:pt x="15920932" y="2905181"/>
                </a:lnTo>
                <a:lnTo>
                  <a:pt x="15877176" y="2876938"/>
                </a:lnTo>
                <a:cubicBezTo>
                  <a:pt x="15862584" y="2862992"/>
                  <a:pt x="15849612" y="2844946"/>
                  <a:pt x="15839882" y="2821983"/>
                </a:cubicBezTo>
                <a:cubicBezTo>
                  <a:pt x="15849610" y="2820341"/>
                  <a:pt x="15860150" y="2819526"/>
                  <a:pt x="15870978" y="2820033"/>
                </a:cubicBezTo>
                <a:close/>
                <a:moveTo>
                  <a:pt x="17348759" y="2811050"/>
                </a:moveTo>
                <a:cubicBezTo>
                  <a:pt x="17350399" y="2809329"/>
                  <a:pt x="17353679" y="2812769"/>
                  <a:pt x="17360243" y="2819586"/>
                </a:cubicBezTo>
                <a:cubicBezTo>
                  <a:pt x="17353679" y="2826408"/>
                  <a:pt x="17347119" y="2826408"/>
                  <a:pt x="17347119" y="2833234"/>
                </a:cubicBezTo>
                <a:cubicBezTo>
                  <a:pt x="17347119" y="2819585"/>
                  <a:pt x="17347119" y="2812769"/>
                  <a:pt x="17348759" y="2811050"/>
                </a:cubicBezTo>
                <a:close/>
                <a:moveTo>
                  <a:pt x="14763053" y="2801454"/>
                </a:moveTo>
                <a:cubicBezTo>
                  <a:pt x="14792430" y="2800636"/>
                  <a:pt x="14821142" y="2808831"/>
                  <a:pt x="14843473" y="2844944"/>
                </a:cubicBezTo>
                <a:cubicBezTo>
                  <a:pt x="14817951" y="2851506"/>
                  <a:pt x="14786049" y="2871193"/>
                  <a:pt x="14754147" y="2858068"/>
                </a:cubicBezTo>
                <a:cubicBezTo>
                  <a:pt x="14728625" y="2844944"/>
                  <a:pt x="14704167" y="2825255"/>
                  <a:pt x="14678645" y="2812121"/>
                </a:cubicBezTo>
                <a:cubicBezTo>
                  <a:pt x="14703635" y="2812121"/>
                  <a:pt x="14733676" y="2802277"/>
                  <a:pt x="14763053" y="2801454"/>
                </a:cubicBezTo>
                <a:close/>
                <a:moveTo>
                  <a:pt x="10692142" y="2798035"/>
                </a:moveTo>
                <a:cubicBezTo>
                  <a:pt x="10679245" y="2798035"/>
                  <a:pt x="10672797" y="2810946"/>
                  <a:pt x="10672797" y="2830301"/>
                </a:cubicBezTo>
                <a:cubicBezTo>
                  <a:pt x="10685693" y="2830301"/>
                  <a:pt x="10692142" y="2817421"/>
                  <a:pt x="10692142" y="2798035"/>
                </a:cubicBezTo>
                <a:close/>
                <a:moveTo>
                  <a:pt x="17052179" y="2796444"/>
                </a:moveTo>
                <a:cubicBezTo>
                  <a:pt x="17052179" y="2815563"/>
                  <a:pt x="17052179" y="2841018"/>
                  <a:pt x="17052179" y="2860116"/>
                </a:cubicBezTo>
                <a:cubicBezTo>
                  <a:pt x="17039251" y="2860116"/>
                  <a:pt x="17019863" y="2866482"/>
                  <a:pt x="17001547" y="2853749"/>
                </a:cubicBezTo>
                <a:cubicBezTo>
                  <a:pt x="16982159" y="2841018"/>
                  <a:pt x="17052179" y="2796444"/>
                  <a:pt x="17052179" y="2796444"/>
                </a:cubicBezTo>
                <a:close/>
                <a:moveTo>
                  <a:pt x="19654371" y="2796442"/>
                </a:moveTo>
                <a:cubicBezTo>
                  <a:pt x="19654371" y="2815725"/>
                  <a:pt x="19648383" y="2828557"/>
                  <a:pt x="19636407" y="2828557"/>
                </a:cubicBezTo>
                <a:cubicBezTo>
                  <a:pt x="19636407" y="2809275"/>
                  <a:pt x="19642395" y="2796442"/>
                  <a:pt x="19654371" y="2796442"/>
                </a:cubicBezTo>
                <a:close/>
                <a:moveTo>
                  <a:pt x="19228795" y="2796442"/>
                </a:moveTo>
                <a:cubicBezTo>
                  <a:pt x="19241923" y="2796442"/>
                  <a:pt x="19241923" y="2809275"/>
                  <a:pt x="19241923" y="2828557"/>
                </a:cubicBezTo>
                <a:cubicBezTo>
                  <a:pt x="19228795" y="2828557"/>
                  <a:pt x="19228795" y="2815725"/>
                  <a:pt x="19228795" y="2796442"/>
                </a:cubicBezTo>
                <a:close/>
                <a:moveTo>
                  <a:pt x="17317611" y="2796442"/>
                </a:moveTo>
                <a:cubicBezTo>
                  <a:pt x="17317611" y="2833344"/>
                  <a:pt x="17298347" y="2827196"/>
                  <a:pt x="17285503" y="2827196"/>
                </a:cubicBezTo>
                <a:cubicBezTo>
                  <a:pt x="17285503" y="2796442"/>
                  <a:pt x="17304771" y="2796442"/>
                  <a:pt x="17317611" y="2796442"/>
                </a:cubicBezTo>
                <a:close/>
                <a:moveTo>
                  <a:pt x="15356430" y="2786970"/>
                </a:moveTo>
                <a:cubicBezTo>
                  <a:pt x="15427336" y="2786970"/>
                  <a:pt x="15504688" y="2806825"/>
                  <a:pt x="15580966" y="2806825"/>
                </a:cubicBezTo>
                <a:cubicBezTo>
                  <a:pt x="15606750" y="2806825"/>
                  <a:pt x="15677656" y="2800212"/>
                  <a:pt x="15677656" y="2866442"/>
                </a:cubicBezTo>
                <a:cubicBezTo>
                  <a:pt x="15638980" y="2866442"/>
                  <a:pt x="15600304" y="2866442"/>
                  <a:pt x="15561628" y="2866442"/>
                </a:cubicBezTo>
                <a:cubicBezTo>
                  <a:pt x="15491796" y="2839954"/>
                  <a:pt x="15427336" y="2813476"/>
                  <a:pt x="15356430" y="2786970"/>
                </a:cubicBezTo>
                <a:close/>
                <a:moveTo>
                  <a:pt x="16981959" y="2778778"/>
                </a:moveTo>
                <a:cubicBezTo>
                  <a:pt x="16987263" y="2779181"/>
                  <a:pt x="16991907" y="2782825"/>
                  <a:pt x="16994871" y="2790923"/>
                </a:cubicBezTo>
                <a:cubicBezTo>
                  <a:pt x="17014259" y="2842768"/>
                  <a:pt x="16957167" y="2829808"/>
                  <a:pt x="16944243" y="2829808"/>
                </a:cubicBezTo>
                <a:cubicBezTo>
                  <a:pt x="16944243" y="2805493"/>
                  <a:pt x="16966055" y="2777562"/>
                  <a:pt x="16981959" y="2778778"/>
                </a:cubicBezTo>
                <a:close/>
                <a:moveTo>
                  <a:pt x="19129259" y="2772745"/>
                </a:moveTo>
                <a:cubicBezTo>
                  <a:pt x="19141231" y="2772745"/>
                  <a:pt x="19147219" y="2779570"/>
                  <a:pt x="19147219" y="2800041"/>
                </a:cubicBezTo>
                <a:cubicBezTo>
                  <a:pt x="19135247" y="2800041"/>
                  <a:pt x="19129259" y="2793219"/>
                  <a:pt x="19129259" y="2772745"/>
                </a:cubicBezTo>
                <a:close/>
                <a:moveTo>
                  <a:pt x="17260751" y="2772744"/>
                </a:moveTo>
                <a:cubicBezTo>
                  <a:pt x="17260751" y="2791359"/>
                  <a:pt x="17260751" y="2809980"/>
                  <a:pt x="17260751" y="2828593"/>
                </a:cubicBezTo>
                <a:cubicBezTo>
                  <a:pt x="17248111" y="2828593"/>
                  <a:pt x="17235471" y="2828593"/>
                  <a:pt x="17222835" y="2828593"/>
                </a:cubicBezTo>
                <a:cubicBezTo>
                  <a:pt x="17216515" y="2816193"/>
                  <a:pt x="17210195" y="2803766"/>
                  <a:pt x="17204927" y="2791359"/>
                </a:cubicBezTo>
                <a:cubicBezTo>
                  <a:pt x="17222835" y="2778948"/>
                  <a:pt x="17241791" y="2772744"/>
                  <a:pt x="17260751" y="2772744"/>
                </a:cubicBezTo>
                <a:close/>
                <a:moveTo>
                  <a:pt x="15730866" y="2772744"/>
                </a:moveTo>
                <a:cubicBezTo>
                  <a:pt x="15761958" y="2778949"/>
                  <a:pt x="15787688" y="2791359"/>
                  <a:pt x="15819850" y="2797558"/>
                </a:cubicBezTo>
                <a:cubicBezTo>
                  <a:pt x="15787688" y="2803766"/>
                  <a:pt x="15761958" y="2816193"/>
                  <a:pt x="15730866" y="2828593"/>
                </a:cubicBezTo>
                <a:cubicBezTo>
                  <a:pt x="15730866" y="2809980"/>
                  <a:pt x="15730866" y="2791359"/>
                  <a:pt x="15730866" y="2772744"/>
                </a:cubicBezTo>
                <a:close/>
                <a:moveTo>
                  <a:pt x="19090347" y="2772744"/>
                </a:moveTo>
                <a:cubicBezTo>
                  <a:pt x="19090347" y="2797558"/>
                  <a:pt x="19090347" y="2828593"/>
                  <a:pt x="19072383" y="2828593"/>
                </a:cubicBezTo>
                <a:cubicBezTo>
                  <a:pt x="19072383" y="2803766"/>
                  <a:pt x="19072383" y="2772744"/>
                  <a:pt x="19090347" y="2772744"/>
                </a:cubicBezTo>
                <a:close/>
                <a:moveTo>
                  <a:pt x="19595243" y="2770102"/>
                </a:moveTo>
                <a:cubicBezTo>
                  <a:pt x="19604335" y="2768447"/>
                  <a:pt x="19615907" y="2771753"/>
                  <a:pt x="19625827" y="2771753"/>
                </a:cubicBezTo>
                <a:cubicBezTo>
                  <a:pt x="19625827" y="2804813"/>
                  <a:pt x="19599375" y="2798205"/>
                  <a:pt x="19579535" y="2798205"/>
                </a:cubicBezTo>
                <a:cubicBezTo>
                  <a:pt x="19579535" y="2778367"/>
                  <a:pt x="19586147" y="2771754"/>
                  <a:pt x="19595243" y="2770102"/>
                </a:cubicBezTo>
                <a:close/>
                <a:moveTo>
                  <a:pt x="17184943" y="2741601"/>
                </a:moveTo>
                <a:cubicBezTo>
                  <a:pt x="17184943" y="2781097"/>
                  <a:pt x="17166495" y="2774327"/>
                  <a:pt x="17148051" y="2774327"/>
                </a:cubicBezTo>
                <a:cubicBezTo>
                  <a:pt x="17148051" y="2734829"/>
                  <a:pt x="17172643" y="2741601"/>
                  <a:pt x="17184943" y="2741601"/>
                </a:cubicBezTo>
                <a:close/>
                <a:moveTo>
                  <a:pt x="15184802" y="2739568"/>
                </a:moveTo>
                <a:cubicBezTo>
                  <a:pt x="15184802" y="2758368"/>
                  <a:pt x="15178814" y="2771638"/>
                  <a:pt x="15166838" y="2771638"/>
                </a:cubicBezTo>
                <a:cubicBezTo>
                  <a:pt x="15166838" y="2746204"/>
                  <a:pt x="15172826" y="2739568"/>
                  <a:pt x="15184802" y="2739568"/>
                </a:cubicBezTo>
                <a:close/>
                <a:moveTo>
                  <a:pt x="17730039" y="2739568"/>
                </a:moveTo>
                <a:cubicBezTo>
                  <a:pt x="17730039" y="2758367"/>
                  <a:pt x="17724051" y="2771638"/>
                  <a:pt x="17712075" y="2771638"/>
                </a:cubicBezTo>
                <a:cubicBezTo>
                  <a:pt x="17712075" y="2746203"/>
                  <a:pt x="17718063" y="2739568"/>
                  <a:pt x="17730039" y="2739568"/>
                </a:cubicBezTo>
                <a:close/>
                <a:moveTo>
                  <a:pt x="12595215" y="2737736"/>
                </a:moveTo>
                <a:cubicBezTo>
                  <a:pt x="12583124" y="2736259"/>
                  <a:pt x="12568615" y="2741094"/>
                  <a:pt x="12558943" y="2741094"/>
                </a:cubicBezTo>
                <a:cubicBezTo>
                  <a:pt x="12558943" y="2785149"/>
                  <a:pt x="12597633" y="2772256"/>
                  <a:pt x="12616978" y="2772256"/>
                </a:cubicBezTo>
                <a:cubicBezTo>
                  <a:pt x="12616978" y="2747005"/>
                  <a:pt x="12607305" y="2739212"/>
                  <a:pt x="12595215" y="2737736"/>
                </a:cubicBezTo>
                <a:close/>
                <a:moveTo>
                  <a:pt x="19019643" y="2736633"/>
                </a:moveTo>
                <a:cubicBezTo>
                  <a:pt x="19030015" y="2735153"/>
                  <a:pt x="19042783" y="2739999"/>
                  <a:pt x="19052363" y="2739999"/>
                </a:cubicBezTo>
                <a:cubicBezTo>
                  <a:pt x="19052363" y="2790626"/>
                  <a:pt x="19020439" y="2771235"/>
                  <a:pt x="19001287" y="2771235"/>
                </a:cubicBezTo>
                <a:cubicBezTo>
                  <a:pt x="19001287" y="2745923"/>
                  <a:pt x="19009267" y="2738113"/>
                  <a:pt x="19019643" y="2736633"/>
                </a:cubicBezTo>
                <a:close/>
                <a:moveTo>
                  <a:pt x="19515075" y="2706584"/>
                </a:moveTo>
                <a:cubicBezTo>
                  <a:pt x="19525159" y="2709775"/>
                  <a:pt x="19536019" y="2719353"/>
                  <a:pt x="19545323" y="2725737"/>
                </a:cubicBezTo>
                <a:cubicBezTo>
                  <a:pt x="19539119" y="2725737"/>
                  <a:pt x="19539119" y="2732121"/>
                  <a:pt x="19532915" y="2738505"/>
                </a:cubicBezTo>
                <a:cubicBezTo>
                  <a:pt x="19520503" y="2732121"/>
                  <a:pt x="19501891" y="2725737"/>
                  <a:pt x="19489479" y="2725737"/>
                </a:cubicBezTo>
                <a:cubicBezTo>
                  <a:pt x="19495687" y="2706584"/>
                  <a:pt x="19504991" y="2703392"/>
                  <a:pt x="19515075" y="2706584"/>
                </a:cubicBezTo>
                <a:close/>
                <a:moveTo>
                  <a:pt x="17654107" y="2706391"/>
                </a:moveTo>
                <a:cubicBezTo>
                  <a:pt x="17654107" y="2725656"/>
                  <a:pt x="17654107" y="2738499"/>
                  <a:pt x="17640983" y="2738499"/>
                </a:cubicBezTo>
                <a:cubicBezTo>
                  <a:pt x="17640983" y="2719234"/>
                  <a:pt x="17640983" y="2706391"/>
                  <a:pt x="17654107" y="2706391"/>
                </a:cubicBezTo>
                <a:close/>
                <a:moveTo>
                  <a:pt x="19938755" y="2706391"/>
                </a:moveTo>
                <a:cubicBezTo>
                  <a:pt x="19938755" y="2725656"/>
                  <a:pt x="19932767" y="2738499"/>
                  <a:pt x="19920795" y="2738499"/>
                </a:cubicBezTo>
                <a:cubicBezTo>
                  <a:pt x="19920795" y="2712813"/>
                  <a:pt x="19926779" y="2706391"/>
                  <a:pt x="19938755" y="2706391"/>
                </a:cubicBezTo>
                <a:close/>
                <a:moveTo>
                  <a:pt x="20317935" y="2706391"/>
                </a:moveTo>
                <a:cubicBezTo>
                  <a:pt x="20317935" y="2725656"/>
                  <a:pt x="20311947" y="2738499"/>
                  <a:pt x="20299975" y="2738499"/>
                </a:cubicBezTo>
                <a:cubicBezTo>
                  <a:pt x="20299975" y="2719233"/>
                  <a:pt x="20305959" y="2706391"/>
                  <a:pt x="20317935" y="2706391"/>
                </a:cubicBezTo>
                <a:close/>
                <a:moveTo>
                  <a:pt x="15557604" y="2706390"/>
                </a:moveTo>
                <a:cubicBezTo>
                  <a:pt x="15582882" y="2719660"/>
                  <a:pt x="15639760" y="2706390"/>
                  <a:pt x="15639760" y="2771641"/>
                </a:cubicBezTo>
                <a:cubicBezTo>
                  <a:pt x="15601842" y="2771641"/>
                  <a:pt x="15563924" y="2771641"/>
                  <a:pt x="15527058" y="2771641"/>
                </a:cubicBezTo>
                <a:cubicBezTo>
                  <a:pt x="15532324" y="2746204"/>
                  <a:pt x="15546018" y="2726296"/>
                  <a:pt x="15557604" y="2706390"/>
                </a:cubicBezTo>
                <a:close/>
                <a:moveTo>
                  <a:pt x="17071415" y="2704216"/>
                </a:moveTo>
                <a:cubicBezTo>
                  <a:pt x="17085791" y="2702439"/>
                  <a:pt x="17099255" y="2709548"/>
                  <a:pt x="17109047" y="2709548"/>
                </a:cubicBezTo>
                <a:cubicBezTo>
                  <a:pt x="17109047" y="2752732"/>
                  <a:pt x="17076411" y="2759051"/>
                  <a:pt x="17050303" y="2771691"/>
                </a:cubicBezTo>
                <a:cubicBezTo>
                  <a:pt x="17050303" y="2752732"/>
                  <a:pt x="17043775" y="2722187"/>
                  <a:pt x="17056831" y="2709548"/>
                </a:cubicBezTo>
                <a:cubicBezTo>
                  <a:pt x="17061727" y="2706389"/>
                  <a:pt x="17066619" y="2704809"/>
                  <a:pt x="17071415" y="2704216"/>
                </a:cubicBezTo>
                <a:close/>
                <a:moveTo>
                  <a:pt x="19477719" y="2690421"/>
                </a:moveTo>
                <a:cubicBezTo>
                  <a:pt x="19478539" y="2688924"/>
                  <a:pt x="19481823" y="2690421"/>
                  <a:pt x="19488387" y="2693415"/>
                </a:cubicBezTo>
                <a:cubicBezTo>
                  <a:pt x="19481823" y="2693415"/>
                  <a:pt x="19481823" y="2699402"/>
                  <a:pt x="19481823" y="2705389"/>
                </a:cubicBezTo>
                <a:cubicBezTo>
                  <a:pt x="19478539" y="2696408"/>
                  <a:pt x="19476899" y="2691919"/>
                  <a:pt x="19477719" y="2690421"/>
                </a:cubicBezTo>
                <a:close/>
                <a:moveTo>
                  <a:pt x="12790010" y="2683064"/>
                </a:moveTo>
                <a:cubicBezTo>
                  <a:pt x="12738423" y="2695958"/>
                  <a:pt x="12686836" y="2708855"/>
                  <a:pt x="12636324" y="2721752"/>
                </a:cubicBezTo>
                <a:cubicBezTo>
                  <a:pt x="12649220" y="2734643"/>
                  <a:pt x="12662117" y="2752914"/>
                  <a:pt x="12673939" y="2772256"/>
                </a:cubicBezTo>
                <a:cubicBezTo>
                  <a:pt x="12686836" y="2766883"/>
                  <a:pt x="12699732" y="2759362"/>
                  <a:pt x="12719078" y="2759362"/>
                </a:cubicBezTo>
                <a:cubicBezTo>
                  <a:pt x="12744871" y="2752914"/>
                  <a:pt x="12777113" y="2747539"/>
                  <a:pt x="12809355" y="2741094"/>
                </a:cubicBezTo>
                <a:cubicBezTo>
                  <a:pt x="12802906" y="2721752"/>
                  <a:pt x="12796458" y="2702408"/>
                  <a:pt x="12790010" y="2683064"/>
                </a:cubicBezTo>
                <a:close/>
                <a:moveTo>
                  <a:pt x="15389606" y="2677952"/>
                </a:moveTo>
                <a:cubicBezTo>
                  <a:pt x="15402450" y="2691005"/>
                  <a:pt x="15408872" y="2697532"/>
                  <a:pt x="15421716" y="2710586"/>
                </a:cubicBezTo>
                <a:cubicBezTo>
                  <a:pt x="15408872" y="2717113"/>
                  <a:pt x="15402450" y="2730168"/>
                  <a:pt x="15389606" y="2743221"/>
                </a:cubicBezTo>
                <a:cubicBezTo>
                  <a:pt x="15389606" y="2723640"/>
                  <a:pt x="15389606" y="2697532"/>
                  <a:pt x="15389606" y="2677952"/>
                </a:cubicBezTo>
                <a:close/>
                <a:moveTo>
                  <a:pt x="15358514" y="2677952"/>
                </a:moveTo>
                <a:cubicBezTo>
                  <a:pt x="15378990" y="2677952"/>
                  <a:pt x="15378990" y="2717113"/>
                  <a:pt x="15378990" y="2743221"/>
                </a:cubicBezTo>
                <a:cubicBezTo>
                  <a:pt x="15351690" y="2743221"/>
                  <a:pt x="15358514" y="2704060"/>
                  <a:pt x="15358514" y="2677952"/>
                </a:cubicBezTo>
                <a:close/>
                <a:moveTo>
                  <a:pt x="19090347" y="2677951"/>
                </a:moveTo>
                <a:cubicBezTo>
                  <a:pt x="19090347" y="2703637"/>
                  <a:pt x="19084359" y="2710058"/>
                  <a:pt x="19072383" y="2710058"/>
                </a:cubicBezTo>
                <a:cubicBezTo>
                  <a:pt x="19072383" y="2684372"/>
                  <a:pt x="19078371" y="2677951"/>
                  <a:pt x="19090347" y="2677951"/>
                </a:cubicBezTo>
                <a:close/>
                <a:moveTo>
                  <a:pt x="20279963" y="2677950"/>
                </a:moveTo>
                <a:cubicBezTo>
                  <a:pt x="20279963" y="2703637"/>
                  <a:pt x="20274695" y="2710058"/>
                  <a:pt x="20262055" y="2710058"/>
                </a:cubicBezTo>
                <a:cubicBezTo>
                  <a:pt x="20262055" y="2684372"/>
                  <a:pt x="20274695" y="2677950"/>
                  <a:pt x="20279963" y="2677950"/>
                </a:cubicBezTo>
                <a:close/>
                <a:moveTo>
                  <a:pt x="15317486" y="2675084"/>
                </a:moveTo>
                <a:cubicBezTo>
                  <a:pt x="15317486" y="2714765"/>
                  <a:pt x="15292892" y="2708152"/>
                  <a:pt x="15280594" y="2708152"/>
                </a:cubicBezTo>
                <a:cubicBezTo>
                  <a:pt x="15280594" y="2668471"/>
                  <a:pt x="15305188" y="2675084"/>
                  <a:pt x="15317486" y="2675084"/>
                </a:cubicBezTo>
                <a:close/>
                <a:moveTo>
                  <a:pt x="15066042" y="2650925"/>
                </a:moveTo>
                <a:cubicBezTo>
                  <a:pt x="15093454" y="2643406"/>
                  <a:pt x="15151552" y="2703541"/>
                  <a:pt x="15151552" y="2743630"/>
                </a:cubicBezTo>
                <a:cubicBezTo>
                  <a:pt x="15126970" y="2743630"/>
                  <a:pt x="15082082" y="2762173"/>
                  <a:pt x="15062844" y="2743630"/>
                </a:cubicBezTo>
                <a:cubicBezTo>
                  <a:pt x="15043606" y="2723995"/>
                  <a:pt x="15056432" y="2684723"/>
                  <a:pt x="15056432" y="2658542"/>
                </a:cubicBezTo>
                <a:cubicBezTo>
                  <a:pt x="15058836" y="2654451"/>
                  <a:pt x="15062126" y="2651997"/>
                  <a:pt x="15066042" y="2650925"/>
                </a:cubicBezTo>
                <a:close/>
                <a:moveTo>
                  <a:pt x="15203688" y="2644775"/>
                </a:moveTo>
                <a:cubicBezTo>
                  <a:pt x="15197266" y="2664356"/>
                  <a:pt x="15190846" y="2683937"/>
                  <a:pt x="15184424" y="2710044"/>
                </a:cubicBezTo>
                <a:cubicBezTo>
                  <a:pt x="15178002" y="2696990"/>
                  <a:pt x="15178002" y="2683937"/>
                  <a:pt x="15171580" y="2670883"/>
                </a:cubicBezTo>
                <a:cubicBezTo>
                  <a:pt x="15178002" y="2657828"/>
                  <a:pt x="15190846" y="2651302"/>
                  <a:pt x="15203688" y="2644775"/>
                </a:cubicBezTo>
                <a:close/>
                <a:moveTo>
                  <a:pt x="16426612" y="2644774"/>
                </a:moveTo>
                <a:cubicBezTo>
                  <a:pt x="16426612" y="2670459"/>
                  <a:pt x="16420624" y="2676880"/>
                  <a:pt x="16408650" y="2676880"/>
                </a:cubicBezTo>
                <a:cubicBezTo>
                  <a:pt x="16408650" y="2657616"/>
                  <a:pt x="16414638" y="2644774"/>
                  <a:pt x="16426612" y="2644774"/>
                </a:cubicBezTo>
                <a:close/>
                <a:moveTo>
                  <a:pt x="14223628" y="2644774"/>
                </a:moveTo>
                <a:cubicBezTo>
                  <a:pt x="14235603" y="2644774"/>
                  <a:pt x="14241590" y="2657617"/>
                  <a:pt x="14241590" y="2676880"/>
                </a:cubicBezTo>
                <a:cubicBezTo>
                  <a:pt x="14229615" y="2676880"/>
                  <a:pt x="14223628" y="2670459"/>
                  <a:pt x="14223628" y="2644774"/>
                </a:cubicBezTo>
                <a:close/>
                <a:moveTo>
                  <a:pt x="18110215" y="2644773"/>
                </a:moveTo>
                <a:cubicBezTo>
                  <a:pt x="18122191" y="2644773"/>
                  <a:pt x="18128179" y="2657616"/>
                  <a:pt x="18128179" y="2676880"/>
                </a:cubicBezTo>
                <a:cubicBezTo>
                  <a:pt x="18116203" y="2676880"/>
                  <a:pt x="18110215" y="2670459"/>
                  <a:pt x="18110215" y="2644773"/>
                </a:cubicBezTo>
                <a:close/>
                <a:moveTo>
                  <a:pt x="20246839" y="2644773"/>
                </a:moveTo>
                <a:cubicBezTo>
                  <a:pt x="20246839" y="2670458"/>
                  <a:pt x="20240851" y="2676879"/>
                  <a:pt x="20228879" y="2676879"/>
                </a:cubicBezTo>
                <a:cubicBezTo>
                  <a:pt x="20228879" y="2657615"/>
                  <a:pt x="20234863" y="2644773"/>
                  <a:pt x="20246839" y="2644773"/>
                </a:cubicBezTo>
                <a:close/>
                <a:moveTo>
                  <a:pt x="19867607" y="2644773"/>
                </a:moveTo>
                <a:cubicBezTo>
                  <a:pt x="19867607" y="2664038"/>
                  <a:pt x="19862339" y="2676879"/>
                  <a:pt x="19849699" y="2676879"/>
                </a:cubicBezTo>
                <a:cubicBezTo>
                  <a:pt x="19849699" y="2657615"/>
                  <a:pt x="19849699" y="2644773"/>
                  <a:pt x="19867607" y="2644773"/>
                </a:cubicBezTo>
                <a:close/>
                <a:moveTo>
                  <a:pt x="18064291" y="2644517"/>
                </a:moveTo>
                <a:cubicBezTo>
                  <a:pt x="18076395" y="2639905"/>
                  <a:pt x="18090231" y="2649128"/>
                  <a:pt x="18090231" y="2672186"/>
                </a:cubicBezTo>
                <a:cubicBezTo>
                  <a:pt x="18077931" y="2666037"/>
                  <a:pt x="18065635" y="2659888"/>
                  <a:pt x="18053339" y="2653740"/>
                </a:cubicBezTo>
                <a:cubicBezTo>
                  <a:pt x="18056411" y="2649128"/>
                  <a:pt x="18060255" y="2646054"/>
                  <a:pt x="18064291" y="2644517"/>
                </a:cubicBezTo>
                <a:close/>
                <a:moveTo>
                  <a:pt x="13694930" y="2644376"/>
                </a:moveTo>
                <a:cubicBezTo>
                  <a:pt x="13694930" y="2670168"/>
                  <a:pt x="13700304" y="2676615"/>
                  <a:pt x="13713200" y="2676615"/>
                </a:cubicBezTo>
                <a:cubicBezTo>
                  <a:pt x="13713200" y="2657271"/>
                  <a:pt x="13706752" y="2644376"/>
                  <a:pt x="13694930" y="2644376"/>
                </a:cubicBezTo>
                <a:close/>
                <a:moveTo>
                  <a:pt x="12956592" y="2644376"/>
                </a:moveTo>
                <a:cubicBezTo>
                  <a:pt x="12956592" y="2663721"/>
                  <a:pt x="12950144" y="2702408"/>
                  <a:pt x="12969489" y="2708855"/>
                </a:cubicBezTo>
                <a:cubicBezTo>
                  <a:pt x="12988834" y="2715302"/>
                  <a:pt x="13014628" y="2708855"/>
                  <a:pt x="13040421" y="2708855"/>
                </a:cubicBezTo>
                <a:cubicBezTo>
                  <a:pt x="13084485" y="2708855"/>
                  <a:pt x="13129623" y="2708855"/>
                  <a:pt x="13174762" y="2715302"/>
                </a:cubicBezTo>
                <a:cubicBezTo>
                  <a:pt x="13239246" y="2721752"/>
                  <a:pt x="13322000" y="2747539"/>
                  <a:pt x="13373586" y="2657271"/>
                </a:cubicBezTo>
                <a:cubicBezTo>
                  <a:pt x="13232797" y="2657271"/>
                  <a:pt x="13097382" y="2650824"/>
                  <a:pt x="12956592" y="2644376"/>
                </a:cubicBezTo>
                <a:close/>
                <a:moveTo>
                  <a:pt x="12148397" y="2644376"/>
                </a:moveTo>
                <a:cubicBezTo>
                  <a:pt x="12148397" y="2663721"/>
                  <a:pt x="12148397" y="2676615"/>
                  <a:pt x="12167742" y="2676615"/>
                </a:cubicBezTo>
                <a:cubicBezTo>
                  <a:pt x="12167742" y="2657271"/>
                  <a:pt x="12161294" y="2644376"/>
                  <a:pt x="12148397" y="2644376"/>
                </a:cubicBezTo>
                <a:close/>
                <a:moveTo>
                  <a:pt x="18793295" y="2643603"/>
                </a:moveTo>
                <a:cubicBezTo>
                  <a:pt x="18793295" y="2669388"/>
                  <a:pt x="18799747" y="2675834"/>
                  <a:pt x="18812651" y="2675834"/>
                </a:cubicBezTo>
                <a:cubicBezTo>
                  <a:pt x="18812651" y="2656495"/>
                  <a:pt x="18806199" y="2643603"/>
                  <a:pt x="18793295" y="2643603"/>
                </a:cubicBezTo>
                <a:close/>
                <a:moveTo>
                  <a:pt x="19036299" y="2642281"/>
                </a:moveTo>
                <a:cubicBezTo>
                  <a:pt x="19041987" y="2642791"/>
                  <a:pt x="19047575" y="2643606"/>
                  <a:pt x="19052363" y="2643606"/>
                </a:cubicBezTo>
                <a:cubicBezTo>
                  <a:pt x="19052363" y="2695822"/>
                  <a:pt x="19020439" y="2676241"/>
                  <a:pt x="19001287" y="2676241"/>
                </a:cubicBezTo>
                <a:cubicBezTo>
                  <a:pt x="19001287" y="2641974"/>
                  <a:pt x="19019243" y="2640750"/>
                  <a:pt x="19036299" y="2642281"/>
                </a:cubicBezTo>
                <a:close/>
                <a:moveTo>
                  <a:pt x="16888707" y="2642281"/>
                </a:moveTo>
                <a:cubicBezTo>
                  <a:pt x="16894815" y="2642791"/>
                  <a:pt x="16900631" y="2643608"/>
                  <a:pt x="16905287" y="2643608"/>
                </a:cubicBezTo>
                <a:cubicBezTo>
                  <a:pt x="16905287" y="2695823"/>
                  <a:pt x="16868059" y="2676242"/>
                  <a:pt x="16849443" y="2676242"/>
                </a:cubicBezTo>
                <a:cubicBezTo>
                  <a:pt x="16849443" y="2641974"/>
                  <a:pt x="16870383" y="2640751"/>
                  <a:pt x="16888707" y="2642281"/>
                </a:cubicBezTo>
                <a:close/>
                <a:moveTo>
                  <a:pt x="15084454" y="2637070"/>
                </a:moveTo>
                <a:lnTo>
                  <a:pt x="15090332" y="2642069"/>
                </a:lnTo>
                <a:cubicBezTo>
                  <a:pt x="15091838" y="2643348"/>
                  <a:pt x="15090834" y="2642496"/>
                  <a:pt x="15088826" y="2640789"/>
                </a:cubicBezTo>
                <a:close/>
                <a:moveTo>
                  <a:pt x="12238943" y="2636316"/>
                </a:moveTo>
                <a:cubicBezTo>
                  <a:pt x="12219061" y="2636316"/>
                  <a:pt x="12196760" y="2644376"/>
                  <a:pt x="12187087" y="2644376"/>
                </a:cubicBezTo>
                <a:cubicBezTo>
                  <a:pt x="12187087" y="2715302"/>
                  <a:pt x="12256945" y="2676615"/>
                  <a:pt x="12276290" y="2676615"/>
                </a:cubicBezTo>
                <a:cubicBezTo>
                  <a:pt x="12276290" y="2644376"/>
                  <a:pt x="12258826" y="2636316"/>
                  <a:pt x="12238943" y="2636316"/>
                </a:cubicBezTo>
                <a:close/>
                <a:moveTo>
                  <a:pt x="15083892" y="2628806"/>
                </a:moveTo>
                <a:lnTo>
                  <a:pt x="15084454" y="2637070"/>
                </a:lnTo>
                <a:lnTo>
                  <a:pt x="15084908" y="2643775"/>
                </a:lnTo>
                <a:cubicBezTo>
                  <a:pt x="15076782" y="2643775"/>
                  <a:pt x="15076782" y="2637787"/>
                  <a:pt x="15076782" y="2631800"/>
                </a:cubicBezTo>
                <a:cubicBezTo>
                  <a:pt x="15080844" y="2628806"/>
                  <a:pt x="15082876" y="2627310"/>
                  <a:pt x="15083892" y="2628806"/>
                </a:cubicBezTo>
                <a:close/>
                <a:moveTo>
                  <a:pt x="18245871" y="2616338"/>
                </a:moveTo>
                <a:cubicBezTo>
                  <a:pt x="18271839" y="2687841"/>
                  <a:pt x="18317287" y="2720342"/>
                  <a:pt x="18362735" y="2751760"/>
                </a:cubicBezTo>
                <a:cubicBezTo>
                  <a:pt x="18426575" y="2784258"/>
                  <a:pt x="18485007" y="2810267"/>
                  <a:pt x="18549931" y="2842765"/>
                </a:cubicBezTo>
                <a:cubicBezTo>
                  <a:pt x="18478515" y="2823268"/>
                  <a:pt x="18408179" y="2810267"/>
                  <a:pt x="18336763" y="2816767"/>
                </a:cubicBezTo>
                <a:cubicBezTo>
                  <a:pt x="18343255" y="2810267"/>
                  <a:pt x="18343255" y="2803747"/>
                  <a:pt x="18349747" y="2797259"/>
                </a:cubicBezTo>
                <a:cubicBezTo>
                  <a:pt x="18330271" y="2784258"/>
                  <a:pt x="18310795" y="2810267"/>
                  <a:pt x="18297811" y="2790759"/>
                </a:cubicBezTo>
                <a:cubicBezTo>
                  <a:pt x="18284823" y="2771259"/>
                  <a:pt x="18284823" y="2739841"/>
                  <a:pt x="18278331" y="2720342"/>
                </a:cubicBezTo>
                <a:cubicBezTo>
                  <a:pt x="18278331" y="2733341"/>
                  <a:pt x="18271839" y="2765843"/>
                  <a:pt x="18258855" y="2765843"/>
                </a:cubicBezTo>
                <a:cubicBezTo>
                  <a:pt x="18245871" y="2765843"/>
                  <a:pt x="18226391" y="2758259"/>
                  <a:pt x="18226391" y="2733341"/>
                </a:cubicBezTo>
                <a:cubicBezTo>
                  <a:pt x="18226391" y="2707342"/>
                  <a:pt x="18214491" y="2681341"/>
                  <a:pt x="18219899" y="2655340"/>
                </a:cubicBezTo>
                <a:cubicBezTo>
                  <a:pt x="18226391" y="2642340"/>
                  <a:pt x="18239379" y="2629340"/>
                  <a:pt x="18245871" y="2616338"/>
                </a:cubicBezTo>
                <a:close/>
                <a:moveTo>
                  <a:pt x="18020335" y="2613509"/>
                </a:moveTo>
                <a:cubicBezTo>
                  <a:pt x="18032399" y="2615526"/>
                  <a:pt x="18045175" y="2624907"/>
                  <a:pt x="18052283" y="2628397"/>
                </a:cubicBezTo>
                <a:cubicBezTo>
                  <a:pt x="18039647" y="2653216"/>
                  <a:pt x="18014367" y="2634602"/>
                  <a:pt x="17996459" y="2628397"/>
                </a:cubicBezTo>
                <a:cubicBezTo>
                  <a:pt x="17999619" y="2620641"/>
                  <a:pt x="18003899" y="2616374"/>
                  <a:pt x="18008739" y="2614436"/>
                </a:cubicBezTo>
                <a:cubicBezTo>
                  <a:pt x="18012367" y="2612981"/>
                  <a:pt x="18016311" y="2612836"/>
                  <a:pt x="18020335" y="2613509"/>
                </a:cubicBezTo>
                <a:close/>
                <a:moveTo>
                  <a:pt x="17683307" y="2612256"/>
                </a:moveTo>
                <a:cubicBezTo>
                  <a:pt x="17693227" y="2615562"/>
                  <a:pt x="17701495" y="2627136"/>
                  <a:pt x="17701495" y="2643671"/>
                </a:cubicBezTo>
                <a:cubicBezTo>
                  <a:pt x="17688267" y="2643671"/>
                  <a:pt x="17668427" y="2637057"/>
                  <a:pt x="17655199" y="2630443"/>
                </a:cubicBezTo>
                <a:cubicBezTo>
                  <a:pt x="17661815" y="2613909"/>
                  <a:pt x="17673387" y="2608950"/>
                  <a:pt x="17683307" y="2612256"/>
                </a:cubicBezTo>
                <a:close/>
                <a:moveTo>
                  <a:pt x="12488011" y="2612137"/>
                </a:moveTo>
                <a:cubicBezTo>
                  <a:pt x="12488011" y="2631480"/>
                  <a:pt x="12488011" y="2644376"/>
                  <a:pt x="12500908" y="2644376"/>
                </a:cubicBezTo>
                <a:cubicBezTo>
                  <a:pt x="12500908" y="2625034"/>
                  <a:pt x="12500908" y="2612137"/>
                  <a:pt x="12488011" y="2612137"/>
                </a:cubicBezTo>
                <a:close/>
                <a:moveTo>
                  <a:pt x="12411705" y="2612137"/>
                </a:moveTo>
                <a:cubicBezTo>
                  <a:pt x="12411705" y="2650824"/>
                  <a:pt x="12431051" y="2644376"/>
                  <a:pt x="12449321" y="2644376"/>
                </a:cubicBezTo>
                <a:cubicBezTo>
                  <a:pt x="12449321" y="2612137"/>
                  <a:pt x="12424602" y="2612137"/>
                  <a:pt x="12411705" y="2612137"/>
                </a:cubicBezTo>
                <a:close/>
                <a:moveTo>
                  <a:pt x="11975366" y="2612137"/>
                </a:moveTo>
                <a:cubicBezTo>
                  <a:pt x="11789438" y="2676615"/>
                  <a:pt x="11603510" y="2715302"/>
                  <a:pt x="11411134" y="2759362"/>
                </a:cubicBezTo>
                <a:cubicBezTo>
                  <a:pt x="11372444" y="2766883"/>
                  <a:pt x="11327306" y="2766883"/>
                  <a:pt x="11282167" y="2778702"/>
                </a:cubicBezTo>
                <a:cubicBezTo>
                  <a:pt x="11243477" y="2791595"/>
                  <a:pt x="11212310" y="2836748"/>
                  <a:pt x="11173620" y="2843195"/>
                </a:cubicBezTo>
                <a:cubicBezTo>
                  <a:pt x="11089791" y="2875432"/>
                  <a:pt x="11007037" y="2920566"/>
                  <a:pt x="10916760" y="2920566"/>
                </a:cubicBezTo>
                <a:cubicBezTo>
                  <a:pt x="10916760" y="2933464"/>
                  <a:pt x="10916760" y="2946355"/>
                  <a:pt x="10916760" y="2952806"/>
                </a:cubicBezTo>
                <a:cubicBezTo>
                  <a:pt x="11122033" y="2881878"/>
                  <a:pt x="11333754" y="2849642"/>
                  <a:pt x="11539027" y="2804473"/>
                </a:cubicBezTo>
                <a:cubicBezTo>
                  <a:pt x="11590614" y="2798035"/>
                  <a:pt x="11647574" y="2804473"/>
                  <a:pt x="11692713" y="2778702"/>
                </a:cubicBezTo>
                <a:cubicBezTo>
                  <a:pt x="11712058" y="2766883"/>
                  <a:pt x="11724955" y="2741094"/>
                  <a:pt x="11744300" y="2734643"/>
                </a:cubicBezTo>
                <a:cubicBezTo>
                  <a:pt x="11770093" y="2734643"/>
                  <a:pt x="11795887" y="2728196"/>
                  <a:pt x="11821680" y="2721752"/>
                </a:cubicBezTo>
                <a:cubicBezTo>
                  <a:pt x="11923779" y="2708855"/>
                  <a:pt x="12026953" y="2695958"/>
                  <a:pt x="12129052" y="2676615"/>
                </a:cubicBezTo>
                <a:cubicBezTo>
                  <a:pt x="12103259" y="2579897"/>
                  <a:pt x="12020505" y="2657271"/>
                  <a:pt x="11975366" y="2676615"/>
                </a:cubicBezTo>
                <a:cubicBezTo>
                  <a:pt x="11975366" y="2657271"/>
                  <a:pt x="11975366" y="2637928"/>
                  <a:pt x="11975366" y="2612137"/>
                </a:cubicBezTo>
                <a:close/>
                <a:moveTo>
                  <a:pt x="15279596" y="2611594"/>
                </a:moveTo>
                <a:cubicBezTo>
                  <a:pt x="15279596" y="2630859"/>
                  <a:pt x="15273608" y="2643702"/>
                  <a:pt x="15261634" y="2643702"/>
                </a:cubicBezTo>
                <a:cubicBezTo>
                  <a:pt x="15261634" y="2624438"/>
                  <a:pt x="15267622" y="2611594"/>
                  <a:pt x="15279596" y="2611594"/>
                </a:cubicBezTo>
                <a:close/>
                <a:moveTo>
                  <a:pt x="18154279" y="2611593"/>
                </a:moveTo>
                <a:cubicBezTo>
                  <a:pt x="18172727" y="2611593"/>
                  <a:pt x="18185023" y="2618016"/>
                  <a:pt x="18185023" y="2643702"/>
                </a:cubicBezTo>
                <a:cubicBezTo>
                  <a:pt x="18172727" y="2643702"/>
                  <a:pt x="18160431" y="2637280"/>
                  <a:pt x="18148131" y="2630858"/>
                </a:cubicBezTo>
                <a:cubicBezTo>
                  <a:pt x="18148131" y="2624438"/>
                  <a:pt x="18154279" y="2618016"/>
                  <a:pt x="18154279" y="2611593"/>
                </a:cubicBezTo>
                <a:close/>
                <a:moveTo>
                  <a:pt x="15019906" y="2611591"/>
                </a:moveTo>
                <a:cubicBezTo>
                  <a:pt x="15026054" y="2611591"/>
                  <a:pt x="15032202" y="2611591"/>
                  <a:pt x="15038352" y="2611591"/>
                </a:cubicBezTo>
                <a:cubicBezTo>
                  <a:pt x="15044500" y="2617738"/>
                  <a:pt x="15050648" y="2623888"/>
                  <a:pt x="15056798" y="2630037"/>
                </a:cubicBezTo>
                <a:cubicBezTo>
                  <a:pt x="15038352" y="2648483"/>
                  <a:pt x="15026054" y="2623888"/>
                  <a:pt x="15019906" y="2611591"/>
                </a:cubicBezTo>
                <a:close/>
                <a:moveTo>
                  <a:pt x="19375703" y="2610389"/>
                </a:moveTo>
                <a:cubicBezTo>
                  <a:pt x="19397743" y="2605733"/>
                  <a:pt x="19426303" y="2642984"/>
                  <a:pt x="19436239" y="2657884"/>
                </a:cubicBezTo>
                <a:cubicBezTo>
                  <a:pt x="19409747" y="2651263"/>
                  <a:pt x="19383259" y="2644640"/>
                  <a:pt x="19356767" y="2631394"/>
                </a:cubicBezTo>
                <a:cubicBezTo>
                  <a:pt x="19361735" y="2618151"/>
                  <a:pt x="19368359" y="2611941"/>
                  <a:pt x="19375703" y="2610389"/>
                </a:cubicBezTo>
                <a:close/>
                <a:moveTo>
                  <a:pt x="14057213" y="2602603"/>
                </a:moveTo>
                <a:cubicBezTo>
                  <a:pt x="14077488" y="2602603"/>
                  <a:pt x="14094604" y="2610665"/>
                  <a:pt x="14094604" y="2642914"/>
                </a:cubicBezTo>
                <a:cubicBezTo>
                  <a:pt x="14070378" y="2642914"/>
                  <a:pt x="14000862" y="2681614"/>
                  <a:pt x="14000862" y="2610665"/>
                </a:cubicBezTo>
                <a:cubicBezTo>
                  <a:pt x="14013502" y="2610665"/>
                  <a:pt x="14036937" y="2602603"/>
                  <a:pt x="14057213" y="2602603"/>
                </a:cubicBezTo>
                <a:close/>
                <a:moveTo>
                  <a:pt x="18522575" y="2597378"/>
                </a:moveTo>
                <a:cubicBezTo>
                  <a:pt x="18535699" y="2597378"/>
                  <a:pt x="18529135" y="2629481"/>
                  <a:pt x="18529135" y="2629481"/>
                </a:cubicBezTo>
                <a:cubicBezTo>
                  <a:pt x="18529135" y="2623060"/>
                  <a:pt x="18522575" y="2616638"/>
                  <a:pt x="18522575" y="2610217"/>
                </a:cubicBezTo>
                <a:cubicBezTo>
                  <a:pt x="18522575" y="2610217"/>
                  <a:pt x="18522575" y="2603797"/>
                  <a:pt x="18522575" y="2597378"/>
                </a:cubicBezTo>
                <a:close/>
                <a:moveTo>
                  <a:pt x="19318851" y="2587894"/>
                </a:moveTo>
                <a:cubicBezTo>
                  <a:pt x="19331147" y="2594716"/>
                  <a:pt x="19343447" y="2601543"/>
                  <a:pt x="19355743" y="2601543"/>
                </a:cubicBezTo>
                <a:cubicBezTo>
                  <a:pt x="19355743" y="2608369"/>
                  <a:pt x="19349595" y="2615194"/>
                  <a:pt x="19349595" y="2615194"/>
                </a:cubicBezTo>
                <a:cubicBezTo>
                  <a:pt x="19337299" y="2615194"/>
                  <a:pt x="19318851" y="2615194"/>
                  <a:pt x="19318851" y="2587894"/>
                </a:cubicBezTo>
                <a:close/>
                <a:moveTo>
                  <a:pt x="18091255" y="2587894"/>
                </a:moveTo>
                <a:cubicBezTo>
                  <a:pt x="18109871" y="2594505"/>
                  <a:pt x="18128483" y="2594505"/>
                  <a:pt x="18147099" y="2601122"/>
                </a:cubicBezTo>
                <a:cubicBezTo>
                  <a:pt x="18134691" y="2614348"/>
                  <a:pt x="18091255" y="2634189"/>
                  <a:pt x="18091255" y="2587894"/>
                </a:cubicBezTo>
                <a:close/>
                <a:moveTo>
                  <a:pt x="17622023" y="2587894"/>
                </a:moveTo>
                <a:cubicBezTo>
                  <a:pt x="17634867" y="2594313"/>
                  <a:pt x="17641287" y="2600737"/>
                  <a:pt x="17654131" y="2600737"/>
                </a:cubicBezTo>
                <a:cubicBezTo>
                  <a:pt x="17647707" y="2620001"/>
                  <a:pt x="17622023" y="2620001"/>
                  <a:pt x="17622023" y="2587894"/>
                </a:cubicBezTo>
                <a:close/>
                <a:moveTo>
                  <a:pt x="10773452" y="2587654"/>
                </a:moveTo>
                <a:cubicBezTo>
                  <a:pt x="10745341" y="2579494"/>
                  <a:pt x="10687306" y="2612137"/>
                  <a:pt x="10672797" y="2612137"/>
                </a:cubicBezTo>
                <a:cubicBezTo>
                  <a:pt x="10634106" y="2618587"/>
                  <a:pt x="10596491" y="2631480"/>
                  <a:pt x="10564249" y="2657271"/>
                </a:cubicBezTo>
                <a:cubicBezTo>
                  <a:pt x="10609388" y="2657271"/>
                  <a:pt x="10647003" y="2644376"/>
                  <a:pt x="10692142" y="2644376"/>
                </a:cubicBezTo>
                <a:cubicBezTo>
                  <a:pt x="10705038" y="2637928"/>
                  <a:pt x="10717935" y="2612137"/>
                  <a:pt x="10737280" y="2612137"/>
                </a:cubicBezTo>
                <a:cubicBezTo>
                  <a:pt x="10750177" y="2612137"/>
                  <a:pt x="10769522" y="2612137"/>
                  <a:pt x="10788867" y="2612137"/>
                </a:cubicBezTo>
                <a:cubicBezTo>
                  <a:pt x="10788867" y="2597635"/>
                  <a:pt x="10782822" y="2590373"/>
                  <a:pt x="10773452" y="2587654"/>
                </a:cubicBezTo>
                <a:close/>
                <a:moveTo>
                  <a:pt x="1340057" y="2585027"/>
                </a:moveTo>
                <a:cubicBezTo>
                  <a:pt x="1340057" y="2624709"/>
                  <a:pt x="1315831" y="2611482"/>
                  <a:pt x="1303190" y="2611482"/>
                </a:cubicBezTo>
                <a:cubicBezTo>
                  <a:pt x="1303190" y="2578414"/>
                  <a:pt x="1328469" y="2585027"/>
                  <a:pt x="1340057" y="2585027"/>
                </a:cubicBezTo>
                <a:close/>
                <a:moveTo>
                  <a:pt x="14844536" y="2584562"/>
                </a:moveTo>
                <a:cubicBezTo>
                  <a:pt x="14862982" y="2584562"/>
                  <a:pt x="14881428" y="2578414"/>
                  <a:pt x="14881428" y="2609157"/>
                </a:cubicBezTo>
                <a:cubicBezTo>
                  <a:pt x="14869131" y="2609157"/>
                  <a:pt x="14844536" y="2615305"/>
                  <a:pt x="14844536" y="2584562"/>
                </a:cubicBezTo>
                <a:close/>
                <a:moveTo>
                  <a:pt x="17995895" y="2568937"/>
                </a:moveTo>
                <a:cubicBezTo>
                  <a:pt x="18001583" y="2575761"/>
                  <a:pt x="18009543" y="2582585"/>
                  <a:pt x="18009543" y="2589410"/>
                </a:cubicBezTo>
                <a:cubicBezTo>
                  <a:pt x="18001583" y="2596235"/>
                  <a:pt x="17982243" y="2589410"/>
                  <a:pt x="17995895" y="2568937"/>
                </a:cubicBezTo>
                <a:close/>
                <a:moveTo>
                  <a:pt x="10564249" y="2554106"/>
                </a:moveTo>
                <a:cubicBezTo>
                  <a:pt x="10564249" y="2573448"/>
                  <a:pt x="10564249" y="2586345"/>
                  <a:pt x="10577146" y="2586345"/>
                </a:cubicBezTo>
                <a:cubicBezTo>
                  <a:pt x="10577146" y="2566999"/>
                  <a:pt x="10577146" y="2554106"/>
                  <a:pt x="10564249" y="2554106"/>
                </a:cubicBezTo>
                <a:close/>
                <a:moveTo>
                  <a:pt x="18878459" y="2546713"/>
                </a:moveTo>
                <a:lnTo>
                  <a:pt x="18875655" y="2550499"/>
                </a:lnTo>
                <a:cubicBezTo>
                  <a:pt x="18874275" y="2552361"/>
                  <a:pt x="18873315" y="2553657"/>
                  <a:pt x="18873315" y="2553657"/>
                </a:cubicBezTo>
                <a:close/>
                <a:moveTo>
                  <a:pt x="18829075" y="2540496"/>
                </a:moveTo>
                <a:cubicBezTo>
                  <a:pt x="18829075" y="2545432"/>
                  <a:pt x="18834343" y="2545432"/>
                  <a:pt x="18834343" y="2551357"/>
                </a:cubicBezTo>
                <a:lnTo>
                  <a:pt x="18831111" y="2554711"/>
                </a:lnTo>
                <a:lnTo>
                  <a:pt x="18825783" y="2560242"/>
                </a:lnTo>
                <a:cubicBezTo>
                  <a:pt x="18822755" y="2560242"/>
                  <a:pt x="18819595" y="2557281"/>
                  <a:pt x="18816435" y="2551357"/>
                </a:cubicBezTo>
                <a:cubicBezTo>
                  <a:pt x="18822755" y="2545432"/>
                  <a:pt x="18822755" y="2540496"/>
                  <a:pt x="18829075" y="2540496"/>
                </a:cubicBezTo>
                <a:close/>
                <a:moveTo>
                  <a:pt x="18883139" y="2540395"/>
                </a:moveTo>
                <a:lnTo>
                  <a:pt x="18880515" y="2543938"/>
                </a:lnTo>
                <a:lnTo>
                  <a:pt x="18878459" y="2546713"/>
                </a:lnTo>
                <a:close/>
                <a:moveTo>
                  <a:pt x="18884835" y="2538105"/>
                </a:moveTo>
                <a:cubicBezTo>
                  <a:pt x="18885795" y="2536809"/>
                  <a:pt x="18885555" y="2537134"/>
                  <a:pt x="18884655" y="2538349"/>
                </a:cubicBezTo>
                <a:lnTo>
                  <a:pt x="18883139" y="2540395"/>
                </a:lnTo>
                <a:close/>
                <a:moveTo>
                  <a:pt x="12449321" y="2522941"/>
                </a:moveTo>
                <a:cubicBezTo>
                  <a:pt x="12449321" y="2561628"/>
                  <a:pt x="12468666" y="2554106"/>
                  <a:pt x="12488011" y="2554106"/>
                </a:cubicBezTo>
                <a:cubicBezTo>
                  <a:pt x="12488011" y="2516495"/>
                  <a:pt x="12462218" y="2522941"/>
                  <a:pt x="12449321" y="2522941"/>
                </a:cubicBezTo>
                <a:close/>
                <a:moveTo>
                  <a:pt x="10601865" y="2522941"/>
                </a:moveTo>
                <a:cubicBezTo>
                  <a:pt x="10601865" y="2542284"/>
                  <a:pt x="10601865" y="2566999"/>
                  <a:pt x="10601865" y="2586345"/>
                </a:cubicBezTo>
                <a:cubicBezTo>
                  <a:pt x="10621210" y="2573448"/>
                  <a:pt x="10672797" y="2579897"/>
                  <a:pt x="10672797" y="2522941"/>
                </a:cubicBezTo>
                <a:cubicBezTo>
                  <a:pt x="10647003" y="2522941"/>
                  <a:pt x="10621210" y="2522941"/>
                  <a:pt x="10601865" y="2522941"/>
                </a:cubicBezTo>
                <a:close/>
                <a:moveTo>
                  <a:pt x="9789371" y="2522941"/>
                </a:moveTo>
                <a:cubicBezTo>
                  <a:pt x="9789371" y="2561628"/>
                  <a:pt x="9807641" y="2554106"/>
                  <a:pt x="9826986" y="2554106"/>
                </a:cubicBezTo>
                <a:cubicBezTo>
                  <a:pt x="9826986" y="2516495"/>
                  <a:pt x="9801193" y="2522941"/>
                  <a:pt x="9789371" y="2522941"/>
                </a:cubicBezTo>
                <a:close/>
                <a:moveTo>
                  <a:pt x="17848535" y="2521536"/>
                </a:moveTo>
                <a:cubicBezTo>
                  <a:pt x="17848535" y="2541441"/>
                  <a:pt x="17842547" y="2553605"/>
                  <a:pt x="17830571" y="2553605"/>
                </a:cubicBezTo>
                <a:cubicBezTo>
                  <a:pt x="17830571" y="2534806"/>
                  <a:pt x="17836559" y="2521536"/>
                  <a:pt x="17848535" y="2521536"/>
                </a:cubicBezTo>
                <a:close/>
                <a:moveTo>
                  <a:pt x="14695029" y="2510960"/>
                </a:moveTo>
                <a:cubicBezTo>
                  <a:pt x="14718913" y="2512710"/>
                  <a:pt x="14744408" y="2522405"/>
                  <a:pt x="14757289" y="2522405"/>
                </a:cubicBezTo>
                <a:cubicBezTo>
                  <a:pt x="14744408" y="2579497"/>
                  <a:pt x="14744408" y="2598887"/>
                  <a:pt x="14776611" y="2637665"/>
                </a:cubicBezTo>
                <a:cubicBezTo>
                  <a:pt x="14783052" y="2605350"/>
                  <a:pt x="14783052" y="2553644"/>
                  <a:pt x="14815256" y="2553644"/>
                </a:cubicBezTo>
                <a:cubicBezTo>
                  <a:pt x="14815256" y="2585960"/>
                  <a:pt x="14815256" y="2618278"/>
                  <a:pt x="14815256" y="2644129"/>
                </a:cubicBezTo>
                <a:cubicBezTo>
                  <a:pt x="14828137" y="2650591"/>
                  <a:pt x="14841019" y="2657055"/>
                  <a:pt x="14853900" y="2657055"/>
                </a:cubicBezTo>
                <a:cubicBezTo>
                  <a:pt x="14886104" y="2669982"/>
                  <a:pt x="14911866" y="2682908"/>
                  <a:pt x="14942997" y="2695834"/>
                </a:cubicBezTo>
                <a:cubicBezTo>
                  <a:pt x="14853900" y="2676445"/>
                  <a:pt x="14770171" y="2669982"/>
                  <a:pt x="14681074" y="2657055"/>
                </a:cubicBezTo>
                <a:cubicBezTo>
                  <a:pt x="14668193" y="2631203"/>
                  <a:pt x="14635989" y="2585960"/>
                  <a:pt x="14642430" y="2547181"/>
                </a:cubicBezTo>
                <a:cubicBezTo>
                  <a:pt x="14648870" y="2515403"/>
                  <a:pt x="14671145" y="2509210"/>
                  <a:pt x="14695029" y="2510960"/>
                </a:cubicBezTo>
                <a:close/>
                <a:moveTo>
                  <a:pt x="19171919" y="2497837"/>
                </a:moveTo>
                <a:cubicBezTo>
                  <a:pt x="19198027" y="2497837"/>
                  <a:pt x="19217607" y="2510134"/>
                  <a:pt x="19237187" y="2522431"/>
                </a:cubicBezTo>
                <a:cubicBezTo>
                  <a:pt x="19211079" y="2534728"/>
                  <a:pt x="19191499" y="2516283"/>
                  <a:pt x="19171919" y="2497837"/>
                </a:cubicBezTo>
                <a:close/>
                <a:moveTo>
                  <a:pt x="9860840" y="2495538"/>
                </a:moveTo>
                <a:cubicBezTo>
                  <a:pt x="9852780" y="2497149"/>
                  <a:pt x="9846331" y="2503598"/>
                  <a:pt x="9846331" y="2522941"/>
                </a:cubicBezTo>
                <a:cubicBezTo>
                  <a:pt x="9859228" y="2522941"/>
                  <a:pt x="9885021" y="2529389"/>
                  <a:pt x="9885021" y="2497149"/>
                </a:cubicBezTo>
                <a:cubicBezTo>
                  <a:pt x="9878573" y="2497149"/>
                  <a:pt x="9868901" y="2493927"/>
                  <a:pt x="9860840" y="2495538"/>
                </a:cubicBezTo>
                <a:close/>
                <a:moveTo>
                  <a:pt x="18479443" y="2483534"/>
                </a:moveTo>
                <a:lnTo>
                  <a:pt x="18477703" y="2488949"/>
                </a:lnTo>
                <a:lnTo>
                  <a:pt x="18475335" y="2496308"/>
                </a:lnTo>
                <a:close/>
                <a:moveTo>
                  <a:pt x="18425671" y="2478984"/>
                </a:moveTo>
                <a:cubicBezTo>
                  <a:pt x="18434231" y="2478984"/>
                  <a:pt x="18442787" y="2480974"/>
                  <a:pt x="18451183" y="2484158"/>
                </a:cubicBezTo>
                <a:lnTo>
                  <a:pt x="18475335" y="2496308"/>
                </a:lnTo>
                <a:lnTo>
                  <a:pt x="18475703" y="2496493"/>
                </a:lnTo>
                <a:cubicBezTo>
                  <a:pt x="18482023" y="2502860"/>
                  <a:pt x="18482023" y="2502860"/>
                  <a:pt x="18488343" y="2509226"/>
                </a:cubicBezTo>
                <a:cubicBezTo>
                  <a:pt x="18456743" y="2534692"/>
                  <a:pt x="18413559" y="2521959"/>
                  <a:pt x="18375639" y="2509226"/>
                </a:cubicBezTo>
                <a:cubicBezTo>
                  <a:pt x="18391439" y="2486943"/>
                  <a:pt x="18408555" y="2478984"/>
                  <a:pt x="18425671" y="2478984"/>
                </a:cubicBezTo>
                <a:close/>
                <a:moveTo>
                  <a:pt x="18481899" y="2475899"/>
                </a:moveTo>
                <a:lnTo>
                  <a:pt x="18479443" y="2483534"/>
                </a:lnTo>
                <a:lnTo>
                  <a:pt x="18480335" y="2480767"/>
                </a:lnTo>
                <a:close/>
                <a:moveTo>
                  <a:pt x="18482755" y="2473243"/>
                </a:moveTo>
                <a:lnTo>
                  <a:pt x="18481899" y="2475899"/>
                </a:lnTo>
                <a:lnTo>
                  <a:pt x="18481911" y="2475861"/>
                </a:lnTo>
                <a:cubicBezTo>
                  <a:pt x="18483035" y="2472371"/>
                  <a:pt x="18483595" y="2470625"/>
                  <a:pt x="18482755" y="2473243"/>
                </a:cubicBezTo>
                <a:close/>
                <a:moveTo>
                  <a:pt x="10826483" y="2464911"/>
                </a:moveTo>
                <a:cubicBezTo>
                  <a:pt x="10814661" y="2464911"/>
                  <a:pt x="10814661" y="2464911"/>
                  <a:pt x="10826483" y="2497149"/>
                </a:cubicBezTo>
                <a:cubicBezTo>
                  <a:pt x="10826483" y="2477804"/>
                  <a:pt x="10826483" y="2471358"/>
                  <a:pt x="10826483" y="2464911"/>
                </a:cubicBezTo>
                <a:close/>
                <a:moveTo>
                  <a:pt x="17001115" y="2464657"/>
                </a:moveTo>
                <a:cubicBezTo>
                  <a:pt x="17012703" y="2464657"/>
                  <a:pt x="17019023" y="2471077"/>
                  <a:pt x="17019023" y="2496762"/>
                </a:cubicBezTo>
                <a:cubicBezTo>
                  <a:pt x="17006383" y="2496762"/>
                  <a:pt x="17001115" y="2483920"/>
                  <a:pt x="17001115" y="2464657"/>
                </a:cubicBezTo>
                <a:close/>
                <a:moveTo>
                  <a:pt x="19170823" y="2464657"/>
                </a:moveTo>
                <a:cubicBezTo>
                  <a:pt x="19170823" y="2471077"/>
                  <a:pt x="19170823" y="2477499"/>
                  <a:pt x="19170823" y="2496762"/>
                </a:cubicBezTo>
                <a:cubicBezTo>
                  <a:pt x="19157699" y="2464657"/>
                  <a:pt x="19157699" y="2464657"/>
                  <a:pt x="19170823" y="2464657"/>
                </a:cubicBezTo>
                <a:close/>
                <a:moveTo>
                  <a:pt x="19625795" y="2464656"/>
                </a:moveTo>
                <a:cubicBezTo>
                  <a:pt x="19625795" y="2483920"/>
                  <a:pt x="19618967" y="2496762"/>
                  <a:pt x="19598495" y="2496762"/>
                </a:cubicBezTo>
                <a:cubicBezTo>
                  <a:pt x="19598495" y="2471077"/>
                  <a:pt x="19605319" y="2464656"/>
                  <a:pt x="19625795" y="2464656"/>
                </a:cubicBezTo>
                <a:close/>
                <a:moveTo>
                  <a:pt x="17704407" y="2460359"/>
                </a:moveTo>
                <a:cubicBezTo>
                  <a:pt x="17714491" y="2460359"/>
                  <a:pt x="17723795" y="2463666"/>
                  <a:pt x="17729999" y="2476892"/>
                </a:cubicBezTo>
                <a:cubicBezTo>
                  <a:pt x="17711387" y="2476892"/>
                  <a:pt x="17692771" y="2483507"/>
                  <a:pt x="17674159" y="2496733"/>
                </a:cubicBezTo>
                <a:cubicBezTo>
                  <a:pt x="17674159" y="2483507"/>
                  <a:pt x="17674159" y="2470279"/>
                  <a:pt x="17674159" y="2463666"/>
                </a:cubicBezTo>
                <a:cubicBezTo>
                  <a:pt x="17683467" y="2463666"/>
                  <a:pt x="17694323" y="2460359"/>
                  <a:pt x="17704407" y="2460359"/>
                </a:cubicBezTo>
                <a:close/>
                <a:moveTo>
                  <a:pt x="13332893" y="2457583"/>
                </a:moveTo>
                <a:cubicBezTo>
                  <a:pt x="13341851" y="2454704"/>
                  <a:pt x="13346970" y="2462382"/>
                  <a:pt x="13336732" y="2477737"/>
                </a:cubicBezTo>
                <a:cubicBezTo>
                  <a:pt x="13329907" y="2470913"/>
                  <a:pt x="13329907" y="2464088"/>
                  <a:pt x="13323082" y="2464088"/>
                </a:cubicBezTo>
                <a:cubicBezTo>
                  <a:pt x="13326494" y="2460675"/>
                  <a:pt x="13329907" y="2458543"/>
                  <a:pt x="13332893" y="2457583"/>
                </a:cubicBezTo>
                <a:close/>
                <a:moveTo>
                  <a:pt x="17730567" y="2450355"/>
                </a:moveTo>
                <a:lnTo>
                  <a:pt x="17728823" y="2455770"/>
                </a:lnTo>
                <a:cubicBezTo>
                  <a:pt x="17727419" y="2460132"/>
                  <a:pt x="17726299" y="2463623"/>
                  <a:pt x="17726299" y="2463623"/>
                </a:cubicBezTo>
                <a:close/>
                <a:moveTo>
                  <a:pt x="17733875" y="2440064"/>
                </a:moveTo>
                <a:lnTo>
                  <a:pt x="17732003" y="2445888"/>
                </a:lnTo>
                <a:lnTo>
                  <a:pt x="17742519" y="2447943"/>
                </a:lnTo>
                <a:cubicBezTo>
                  <a:pt x="17744163" y="2450189"/>
                  <a:pt x="17744163" y="2454680"/>
                  <a:pt x="17744163" y="2463660"/>
                </a:cubicBezTo>
                <a:lnTo>
                  <a:pt x="17731751" y="2446677"/>
                </a:lnTo>
                <a:lnTo>
                  <a:pt x="17731455" y="2447589"/>
                </a:lnTo>
                <a:lnTo>
                  <a:pt x="17730567" y="2450355"/>
                </a:lnTo>
                <a:lnTo>
                  <a:pt x="17731747" y="2446677"/>
                </a:lnTo>
                <a:lnTo>
                  <a:pt x="17731035" y="2445698"/>
                </a:lnTo>
                <a:lnTo>
                  <a:pt x="17732003" y="2445888"/>
                </a:lnTo>
                <a:lnTo>
                  <a:pt x="17733035" y="2442682"/>
                </a:lnTo>
                <a:cubicBezTo>
                  <a:pt x="17734155" y="2439191"/>
                  <a:pt x="17734719" y="2437446"/>
                  <a:pt x="17733875" y="2440064"/>
                </a:cubicBezTo>
                <a:close/>
                <a:moveTo>
                  <a:pt x="10916760" y="2432672"/>
                </a:moveTo>
                <a:cubicBezTo>
                  <a:pt x="10916760" y="2452014"/>
                  <a:pt x="10923208" y="2464911"/>
                  <a:pt x="10936105" y="2464911"/>
                </a:cubicBezTo>
                <a:cubicBezTo>
                  <a:pt x="10936105" y="2439119"/>
                  <a:pt x="10929656" y="2432672"/>
                  <a:pt x="10916760" y="2432672"/>
                </a:cubicBezTo>
                <a:close/>
                <a:moveTo>
                  <a:pt x="10429908" y="2432672"/>
                </a:moveTo>
                <a:cubicBezTo>
                  <a:pt x="10340706" y="2452014"/>
                  <a:pt x="10263325" y="2522941"/>
                  <a:pt x="10174123" y="2547657"/>
                </a:cubicBezTo>
                <a:cubicBezTo>
                  <a:pt x="10154778" y="2547657"/>
                  <a:pt x="10096743" y="2547657"/>
                  <a:pt x="10109639" y="2599243"/>
                </a:cubicBezTo>
                <a:cubicBezTo>
                  <a:pt x="10122536" y="2650824"/>
                  <a:pt x="10167675" y="2605690"/>
                  <a:pt x="10167675" y="2566999"/>
                </a:cubicBezTo>
                <a:cubicBezTo>
                  <a:pt x="10187020" y="2542284"/>
                  <a:pt x="10205290" y="2561628"/>
                  <a:pt x="10224635" y="2554106"/>
                </a:cubicBezTo>
                <a:cubicBezTo>
                  <a:pt x="10256877" y="2554106"/>
                  <a:pt x="10282671" y="2542284"/>
                  <a:pt x="10308464" y="2535836"/>
                </a:cubicBezTo>
                <a:cubicBezTo>
                  <a:pt x="10334257" y="2529389"/>
                  <a:pt x="10360051" y="2516495"/>
                  <a:pt x="10385844" y="2510046"/>
                </a:cubicBezTo>
                <a:cubicBezTo>
                  <a:pt x="10405189" y="2503598"/>
                  <a:pt x="10417011" y="2497149"/>
                  <a:pt x="10429908" y="2497149"/>
                </a:cubicBezTo>
                <a:cubicBezTo>
                  <a:pt x="10429908" y="2471358"/>
                  <a:pt x="10429908" y="2452014"/>
                  <a:pt x="10429908" y="2432672"/>
                </a:cubicBezTo>
                <a:close/>
                <a:moveTo>
                  <a:pt x="10032259" y="2432672"/>
                </a:moveTo>
                <a:cubicBezTo>
                  <a:pt x="10032259" y="2452014"/>
                  <a:pt x="10038707" y="2464911"/>
                  <a:pt x="10051604" y="2464911"/>
                </a:cubicBezTo>
                <a:cubicBezTo>
                  <a:pt x="10051604" y="2439119"/>
                  <a:pt x="10045156" y="2432672"/>
                  <a:pt x="10032259" y="2432672"/>
                </a:cubicBezTo>
                <a:close/>
                <a:moveTo>
                  <a:pt x="17843543" y="2431480"/>
                </a:moveTo>
                <a:cubicBezTo>
                  <a:pt x="17856515" y="2437997"/>
                  <a:pt x="17875975" y="2444514"/>
                  <a:pt x="17888947" y="2457549"/>
                </a:cubicBezTo>
                <a:cubicBezTo>
                  <a:pt x="17914891" y="2464066"/>
                  <a:pt x="17934347" y="2477100"/>
                  <a:pt x="17960291" y="2490135"/>
                </a:cubicBezTo>
                <a:cubicBezTo>
                  <a:pt x="17986235" y="2503170"/>
                  <a:pt x="18012179" y="2516204"/>
                  <a:pt x="18031639" y="2529239"/>
                </a:cubicBezTo>
                <a:cubicBezTo>
                  <a:pt x="18050015" y="2542273"/>
                  <a:pt x="18062987" y="2547704"/>
                  <a:pt x="18075959" y="2554221"/>
                </a:cubicBezTo>
                <a:cubicBezTo>
                  <a:pt x="18075959" y="2567255"/>
                  <a:pt x="18075959" y="2573773"/>
                  <a:pt x="18075959" y="2586807"/>
                </a:cubicBezTo>
                <a:cubicBezTo>
                  <a:pt x="18056499" y="2586807"/>
                  <a:pt x="18031639" y="2586807"/>
                  <a:pt x="18012179" y="2586807"/>
                </a:cubicBezTo>
                <a:cubicBezTo>
                  <a:pt x="17999207" y="2561824"/>
                  <a:pt x="17979751" y="2554221"/>
                  <a:pt x="17960291" y="2547704"/>
                </a:cubicBezTo>
                <a:cubicBezTo>
                  <a:pt x="17914891" y="2529239"/>
                  <a:pt x="17875975" y="2509687"/>
                  <a:pt x="17830571" y="2496652"/>
                </a:cubicBezTo>
                <a:cubicBezTo>
                  <a:pt x="17830571" y="2470584"/>
                  <a:pt x="17837059" y="2451032"/>
                  <a:pt x="17843543" y="2431480"/>
                </a:cubicBezTo>
                <a:close/>
                <a:moveTo>
                  <a:pt x="17147051" y="2431480"/>
                </a:moveTo>
                <a:cubicBezTo>
                  <a:pt x="17147051" y="2450745"/>
                  <a:pt x="17141063" y="2463588"/>
                  <a:pt x="17129091" y="2463588"/>
                </a:cubicBezTo>
                <a:cubicBezTo>
                  <a:pt x="17129091" y="2444323"/>
                  <a:pt x="17135075" y="2431480"/>
                  <a:pt x="17147051" y="2431480"/>
                </a:cubicBezTo>
                <a:close/>
                <a:moveTo>
                  <a:pt x="16322338" y="2431480"/>
                </a:moveTo>
                <a:cubicBezTo>
                  <a:pt x="16322338" y="2450745"/>
                  <a:pt x="16316350" y="2463588"/>
                  <a:pt x="16304374" y="2463588"/>
                </a:cubicBezTo>
                <a:cubicBezTo>
                  <a:pt x="16304374" y="2437902"/>
                  <a:pt x="16310362" y="2431480"/>
                  <a:pt x="16322338" y="2431480"/>
                </a:cubicBezTo>
                <a:close/>
                <a:moveTo>
                  <a:pt x="13824427" y="2431480"/>
                </a:moveTo>
                <a:cubicBezTo>
                  <a:pt x="13824427" y="2477774"/>
                  <a:pt x="13786123" y="2464547"/>
                  <a:pt x="13773355" y="2464547"/>
                </a:cubicBezTo>
                <a:cubicBezTo>
                  <a:pt x="13786123" y="2444707"/>
                  <a:pt x="13805275" y="2438093"/>
                  <a:pt x="13824427" y="2431480"/>
                </a:cubicBezTo>
                <a:close/>
                <a:moveTo>
                  <a:pt x="845494" y="2427183"/>
                </a:moveTo>
                <a:cubicBezTo>
                  <a:pt x="909640" y="2432309"/>
                  <a:pt x="974391" y="2467285"/>
                  <a:pt x="1032486" y="2491407"/>
                </a:cubicBezTo>
                <a:cubicBezTo>
                  <a:pt x="1116400" y="2523569"/>
                  <a:pt x="1199239" y="2554659"/>
                  <a:pt x="1283154" y="2586821"/>
                </a:cubicBezTo>
                <a:cubicBezTo>
                  <a:pt x="1283154" y="2676876"/>
                  <a:pt x="1142219" y="2567524"/>
                  <a:pt x="1122855" y="2554659"/>
                </a:cubicBezTo>
                <a:cubicBezTo>
                  <a:pt x="1013120" y="2478542"/>
                  <a:pt x="885099" y="2530001"/>
                  <a:pt x="781817" y="2433515"/>
                </a:cubicBezTo>
                <a:cubicBezTo>
                  <a:pt x="802796" y="2427083"/>
                  <a:pt x="824111" y="2425475"/>
                  <a:pt x="845494" y="2427183"/>
                </a:cubicBezTo>
                <a:close/>
                <a:moveTo>
                  <a:pt x="11472595" y="2422901"/>
                </a:moveTo>
                <a:cubicBezTo>
                  <a:pt x="11449623" y="2421390"/>
                  <a:pt x="11422419" y="2440731"/>
                  <a:pt x="11398238" y="2445566"/>
                </a:cubicBezTo>
                <a:cubicBezTo>
                  <a:pt x="11365996" y="2458463"/>
                  <a:pt x="11333754" y="2471358"/>
                  <a:pt x="11301512" y="2484256"/>
                </a:cubicBezTo>
                <a:cubicBezTo>
                  <a:pt x="11262822" y="2497149"/>
                  <a:pt x="11230580" y="2516495"/>
                  <a:pt x="11192965" y="2522941"/>
                </a:cubicBezTo>
                <a:cubicBezTo>
                  <a:pt x="11167171" y="2529389"/>
                  <a:pt x="11134929" y="2522941"/>
                  <a:pt x="11115584" y="2554106"/>
                </a:cubicBezTo>
                <a:cubicBezTo>
                  <a:pt x="11051101" y="2522941"/>
                  <a:pt x="10981243" y="2573448"/>
                  <a:pt x="10916760" y="2599243"/>
                </a:cubicBezTo>
                <a:cubicBezTo>
                  <a:pt x="10974795" y="2599243"/>
                  <a:pt x="11025307" y="2599243"/>
                  <a:pt x="11076894" y="2586345"/>
                </a:cubicBezTo>
                <a:cubicBezTo>
                  <a:pt x="11122033" y="2573448"/>
                  <a:pt x="11173620" y="2547657"/>
                  <a:pt x="11217683" y="2542284"/>
                </a:cubicBezTo>
                <a:cubicBezTo>
                  <a:pt x="11314409" y="2529389"/>
                  <a:pt x="11411134" y="2497149"/>
                  <a:pt x="11493888" y="2432672"/>
                </a:cubicBezTo>
                <a:cubicBezTo>
                  <a:pt x="11487440" y="2426225"/>
                  <a:pt x="11480253" y="2423404"/>
                  <a:pt x="11472595" y="2422901"/>
                </a:cubicBezTo>
                <a:close/>
                <a:moveTo>
                  <a:pt x="13900203" y="2400427"/>
                </a:moveTo>
                <a:cubicBezTo>
                  <a:pt x="13900203" y="2419778"/>
                  <a:pt x="13900203" y="2439119"/>
                  <a:pt x="13900203" y="2464911"/>
                </a:cubicBezTo>
                <a:cubicBezTo>
                  <a:pt x="13893755" y="2464911"/>
                  <a:pt x="13874409" y="2452014"/>
                  <a:pt x="13861513" y="2471358"/>
                </a:cubicBezTo>
                <a:cubicBezTo>
                  <a:pt x="13855064" y="2497149"/>
                  <a:pt x="13886231" y="2497149"/>
                  <a:pt x="13893755" y="2503598"/>
                </a:cubicBezTo>
                <a:cubicBezTo>
                  <a:pt x="13924922" y="2503598"/>
                  <a:pt x="13963612" y="2510046"/>
                  <a:pt x="13995854" y="2477804"/>
                </a:cubicBezTo>
                <a:cubicBezTo>
                  <a:pt x="13982957" y="2471358"/>
                  <a:pt x="13970060" y="2464911"/>
                  <a:pt x="13963612" y="2452014"/>
                </a:cubicBezTo>
                <a:cubicBezTo>
                  <a:pt x="13963612" y="2439119"/>
                  <a:pt x="13963612" y="2426225"/>
                  <a:pt x="13963612" y="2419778"/>
                </a:cubicBezTo>
                <a:cubicBezTo>
                  <a:pt x="13957163" y="2406870"/>
                  <a:pt x="13944267" y="2419778"/>
                  <a:pt x="13937818" y="2419778"/>
                </a:cubicBezTo>
                <a:cubicBezTo>
                  <a:pt x="13924922" y="2419778"/>
                  <a:pt x="13912025" y="2406870"/>
                  <a:pt x="13900203" y="2400427"/>
                </a:cubicBezTo>
                <a:close/>
                <a:moveTo>
                  <a:pt x="19041559" y="2393591"/>
                </a:moveTo>
                <a:cubicBezTo>
                  <a:pt x="19070143" y="2392376"/>
                  <a:pt x="19104507" y="2434899"/>
                  <a:pt x="19128207" y="2444618"/>
                </a:cubicBezTo>
                <a:cubicBezTo>
                  <a:pt x="19090287" y="2444618"/>
                  <a:pt x="19053423" y="2438139"/>
                  <a:pt x="19015507" y="2412219"/>
                </a:cubicBezTo>
                <a:cubicBezTo>
                  <a:pt x="19023143" y="2399260"/>
                  <a:pt x="19032027" y="2393995"/>
                  <a:pt x="19041559" y="2393591"/>
                </a:cubicBezTo>
                <a:close/>
                <a:moveTo>
                  <a:pt x="11128481" y="2381086"/>
                </a:moveTo>
                <a:cubicBezTo>
                  <a:pt x="11051101" y="2381086"/>
                  <a:pt x="11051101" y="2381086"/>
                  <a:pt x="10961898" y="2432672"/>
                </a:cubicBezTo>
                <a:cubicBezTo>
                  <a:pt x="11089791" y="2413338"/>
                  <a:pt x="11089791" y="2413338"/>
                  <a:pt x="11128481" y="2381086"/>
                </a:cubicBezTo>
                <a:close/>
                <a:moveTo>
                  <a:pt x="16987427" y="2369862"/>
                </a:moveTo>
                <a:cubicBezTo>
                  <a:pt x="17001119" y="2369862"/>
                  <a:pt x="17019023" y="2376283"/>
                  <a:pt x="17019023" y="2401967"/>
                </a:cubicBezTo>
                <a:cubicBezTo>
                  <a:pt x="17006383" y="2395546"/>
                  <a:pt x="16993743" y="2389125"/>
                  <a:pt x="16982159" y="2382704"/>
                </a:cubicBezTo>
                <a:cubicBezTo>
                  <a:pt x="16982159" y="2376283"/>
                  <a:pt x="16987427" y="2376283"/>
                  <a:pt x="16987427" y="2369862"/>
                </a:cubicBezTo>
                <a:close/>
                <a:moveTo>
                  <a:pt x="18534659" y="2366944"/>
                </a:moveTo>
                <a:cubicBezTo>
                  <a:pt x="18543127" y="2373742"/>
                  <a:pt x="18544339" y="2399727"/>
                  <a:pt x="18549179" y="2419067"/>
                </a:cubicBezTo>
                <a:cubicBezTo>
                  <a:pt x="18568535" y="2464188"/>
                  <a:pt x="18620155" y="2425513"/>
                  <a:pt x="18620155" y="2496418"/>
                </a:cubicBezTo>
                <a:cubicBezTo>
                  <a:pt x="18607247" y="2496418"/>
                  <a:pt x="18587891" y="2489973"/>
                  <a:pt x="18587891" y="2522203"/>
                </a:cubicBezTo>
                <a:cubicBezTo>
                  <a:pt x="18594343" y="2522203"/>
                  <a:pt x="18620155" y="2509311"/>
                  <a:pt x="18620155" y="2541541"/>
                </a:cubicBezTo>
                <a:cubicBezTo>
                  <a:pt x="18613703" y="2566250"/>
                  <a:pt x="18620155" y="2560878"/>
                  <a:pt x="18631983" y="2546914"/>
                </a:cubicBezTo>
                <a:cubicBezTo>
                  <a:pt x="18664247" y="2515755"/>
                  <a:pt x="18702959" y="2509311"/>
                  <a:pt x="18748127" y="2522203"/>
                </a:cubicBezTo>
                <a:lnTo>
                  <a:pt x="18765595" y="2529864"/>
                </a:lnTo>
                <a:lnTo>
                  <a:pt x="18759563" y="2520160"/>
                </a:lnTo>
                <a:cubicBezTo>
                  <a:pt x="18765547" y="2513738"/>
                  <a:pt x="18771535" y="2507316"/>
                  <a:pt x="18771535" y="2507316"/>
                </a:cubicBezTo>
                <a:cubicBezTo>
                  <a:pt x="18774531" y="2513738"/>
                  <a:pt x="18776027" y="2518554"/>
                  <a:pt x="18776027" y="2523370"/>
                </a:cubicBezTo>
                <a:lnTo>
                  <a:pt x="18773267" y="2533230"/>
                </a:lnTo>
                <a:lnTo>
                  <a:pt x="18781195" y="2536706"/>
                </a:lnTo>
                <a:cubicBezTo>
                  <a:pt x="18793295" y="2543152"/>
                  <a:pt x="18806199" y="2551210"/>
                  <a:pt x="18819103" y="2560878"/>
                </a:cubicBezTo>
                <a:cubicBezTo>
                  <a:pt x="18832007" y="2572696"/>
                  <a:pt x="18851367" y="2585588"/>
                  <a:pt x="18863195" y="2572696"/>
                </a:cubicBezTo>
                <a:cubicBezTo>
                  <a:pt x="18901911" y="2541541"/>
                  <a:pt x="18947075" y="2604927"/>
                  <a:pt x="18979339" y="2624266"/>
                </a:cubicBezTo>
                <a:cubicBezTo>
                  <a:pt x="18947075" y="2650048"/>
                  <a:pt x="18908363" y="2675834"/>
                  <a:pt x="18876099" y="2708063"/>
                </a:cubicBezTo>
                <a:cubicBezTo>
                  <a:pt x="18953527" y="2771448"/>
                  <a:pt x="19030959" y="2842360"/>
                  <a:pt x="19107311" y="2906818"/>
                </a:cubicBezTo>
                <a:cubicBezTo>
                  <a:pt x="19146027" y="2939048"/>
                  <a:pt x="19184739" y="2971278"/>
                  <a:pt x="19229907" y="3008879"/>
                </a:cubicBezTo>
                <a:cubicBezTo>
                  <a:pt x="19254643" y="3028218"/>
                  <a:pt x="19286903" y="3060446"/>
                  <a:pt x="19319167" y="3060446"/>
                </a:cubicBezTo>
                <a:cubicBezTo>
                  <a:pt x="19306263" y="3028218"/>
                  <a:pt x="19299807" y="2989542"/>
                  <a:pt x="19286903" y="2951942"/>
                </a:cubicBezTo>
                <a:cubicBezTo>
                  <a:pt x="19306263" y="2939048"/>
                  <a:pt x="19332071" y="2932601"/>
                  <a:pt x="19357879" y="2919712"/>
                </a:cubicBezTo>
                <a:cubicBezTo>
                  <a:pt x="19357879" y="2951942"/>
                  <a:pt x="19357879" y="2983096"/>
                  <a:pt x="19357879" y="3015325"/>
                </a:cubicBezTo>
                <a:cubicBezTo>
                  <a:pt x="19377239" y="3015325"/>
                  <a:pt x="19390143" y="2976653"/>
                  <a:pt x="19409499" y="2976653"/>
                </a:cubicBezTo>
                <a:cubicBezTo>
                  <a:pt x="19441763" y="2976653"/>
                  <a:pt x="19466495" y="3015325"/>
                  <a:pt x="19492307" y="3028218"/>
                </a:cubicBezTo>
                <a:cubicBezTo>
                  <a:pt x="19448215" y="3099124"/>
                  <a:pt x="19550379" y="3162515"/>
                  <a:pt x="19550379" y="3073341"/>
                </a:cubicBezTo>
                <a:cubicBezTo>
                  <a:pt x="19531019" y="3073341"/>
                  <a:pt x="19505211" y="3086232"/>
                  <a:pt x="19492307" y="3060446"/>
                </a:cubicBezTo>
                <a:cubicBezTo>
                  <a:pt x="19524567" y="3002434"/>
                  <a:pt x="19589091" y="3079786"/>
                  <a:pt x="19627807" y="3092678"/>
                </a:cubicBezTo>
                <a:cubicBezTo>
                  <a:pt x="19608451" y="3105569"/>
                  <a:pt x="19582639" y="3105569"/>
                  <a:pt x="19582639" y="3137801"/>
                </a:cubicBezTo>
                <a:cubicBezTo>
                  <a:pt x="19621355" y="3137801"/>
                  <a:pt x="19634259" y="3194740"/>
                  <a:pt x="19660067" y="3226970"/>
                </a:cubicBezTo>
                <a:cubicBezTo>
                  <a:pt x="19684803" y="3265647"/>
                  <a:pt x="19717067" y="3291431"/>
                  <a:pt x="19755779" y="3310769"/>
                </a:cubicBezTo>
                <a:cubicBezTo>
                  <a:pt x="19839663" y="3362334"/>
                  <a:pt x="19935371" y="3381680"/>
                  <a:pt x="20019255" y="3432170"/>
                </a:cubicBezTo>
                <a:cubicBezTo>
                  <a:pt x="20006347" y="3445062"/>
                  <a:pt x="20012803" y="3483739"/>
                  <a:pt x="19999895" y="3503076"/>
                </a:cubicBezTo>
                <a:cubicBezTo>
                  <a:pt x="19986991" y="3522414"/>
                  <a:pt x="19967635" y="3522414"/>
                  <a:pt x="19954731" y="3528860"/>
                </a:cubicBezTo>
                <a:cubicBezTo>
                  <a:pt x="19954731" y="3541751"/>
                  <a:pt x="19961183" y="3548197"/>
                  <a:pt x="19967635" y="3554644"/>
                </a:cubicBezTo>
                <a:cubicBezTo>
                  <a:pt x="19961183" y="3554644"/>
                  <a:pt x="19954731" y="3561091"/>
                  <a:pt x="19954731" y="3567536"/>
                </a:cubicBezTo>
                <a:lnTo>
                  <a:pt x="19956223" y="3592397"/>
                </a:lnTo>
                <a:lnTo>
                  <a:pt x="19956343" y="3594395"/>
                </a:lnTo>
                <a:cubicBezTo>
                  <a:pt x="19957955" y="3602182"/>
                  <a:pt x="19961183" y="3608356"/>
                  <a:pt x="19967635" y="3611589"/>
                </a:cubicBezTo>
                <a:cubicBezTo>
                  <a:pt x="19948279" y="3624478"/>
                  <a:pt x="19935371" y="3630923"/>
                  <a:pt x="19922467" y="3643813"/>
                </a:cubicBezTo>
                <a:cubicBezTo>
                  <a:pt x="19922467" y="3618033"/>
                  <a:pt x="19916015" y="3598691"/>
                  <a:pt x="19909563" y="3579354"/>
                </a:cubicBezTo>
                <a:cubicBezTo>
                  <a:pt x="19909563" y="3572907"/>
                  <a:pt x="19916015" y="3567536"/>
                  <a:pt x="19916015" y="3561091"/>
                </a:cubicBezTo>
                <a:cubicBezTo>
                  <a:pt x="19922467" y="3541751"/>
                  <a:pt x="19909563" y="3554644"/>
                  <a:pt x="19903111" y="3554644"/>
                </a:cubicBezTo>
                <a:cubicBezTo>
                  <a:pt x="19883751" y="3579354"/>
                  <a:pt x="19852567" y="3554644"/>
                  <a:pt x="19833207" y="3535307"/>
                </a:cubicBezTo>
                <a:cubicBezTo>
                  <a:pt x="19762231" y="3470848"/>
                  <a:pt x="19684803" y="3425725"/>
                  <a:pt x="19608451" y="3367695"/>
                </a:cubicBezTo>
                <a:cubicBezTo>
                  <a:pt x="19531019" y="3310769"/>
                  <a:pt x="19454667" y="3252754"/>
                  <a:pt x="19370787" y="3194740"/>
                </a:cubicBezTo>
                <a:cubicBezTo>
                  <a:pt x="19332071" y="3168956"/>
                  <a:pt x="19299807" y="3144246"/>
                  <a:pt x="19262171" y="3118462"/>
                </a:cubicBezTo>
                <a:cubicBezTo>
                  <a:pt x="19242811" y="3105569"/>
                  <a:pt x="19223455" y="3092678"/>
                  <a:pt x="19204099" y="3086232"/>
                </a:cubicBezTo>
                <a:cubicBezTo>
                  <a:pt x="19178287" y="3066896"/>
                  <a:pt x="19197647" y="3060446"/>
                  <a:pt x="19191195" y="3028218"/>
                </a:cubicBezTo>
                <a:cubicBezTo>
                  <a:pt x="19178287" y="2983096"/>
                  <a:pt x="19126667" y="2971278"/>
                  <a:pt x="19100859" y="2957311"/>
                </a:cubicBezTo>
                <a:cubicBezTo>
                  <a:pt x="19068599" y="2945494"/>
                  <a:pt x="19037411" y="2919712"/>
                  <a:pt x="18998695" y="2900372"/>
                </a:cubicBezTo>
                <a:cubicBezTo>
                  <a:pt x="18921267" y="2848806"/>
                  <a:pt x="18837387" y="2797226"/>
                  <a:pt x="18754579" y="2752111"/>
                </a:cubicBezTo>
                <a:cubicBezTo>
                  <a:pt x="18683603" y="2708063"/>
                  <a:pt x="18607247" y="2662938"/>
                  <a:pt x="18536271" y="2604927"/>
                </a:cubicBezTo>
                <a:cubicBezTo>
                  <a:pt x="18523367" y="2592034"/>
                  <a:pt x="18484655" y="2566250"/>
                  <a:pt x="18491107" y="2535095"/>
                </a:cubicBezTo>
                <a:cubicBezTo>
                  <a:pt x="18497559" y="2509311"/>
                  <a:pt x="18529819" y="2528649"/>
                  <a:pt x="18529819" y="2496418"/>
                </a:cubicBezTo>
                <a:cubicBezTo>
                  <a:pt x="18516915" y="2496418"/>
                  <a:pt x="18504011" y="2489973"/>
                  <a:pt x="18491107" y="2477081"/>
                </a:cubicBezTo>
                <a:cubicBezTo>
                  <a:pt x="18504011" y="2470634"/>
                  <a:pt x="18516915" y="2464188"/>
                  <a:pt x="18529819" y="2464188"/>
                </a:cubicBezTo>
                <a:cubicBezTo>
                  <a:pt x="18523367" y="2438405"/>
                  <a:pt x="18497559" y="2386835"/>
                  <a:pt x="18523367" y="2367497"/>
                </a:cubicBezTo>
                <a:cubicBezTo>
                  <a:pt x="18528207" y="2364544"/>
                  <a:pt x="18531835" y="2364678"/>
                  <a:pt x="18534659" y="2366944"/>
                </a:cubicBezTo>
                <a:close/>
                <a:moveTo>
                  <a:pt x="14178042" y="2365763"/>
                </a:moveTo>
                <a:cubicBezTo>
                  <a:pt x="14188125" y="2366531"/>
                  <a:pt x="14197432" y="2369606"/>
                  <a:pt x="14203637" y="2378829"/>
                </a:cubicBezTo>
                <a:cubicBezTo>
                  <a:pt x="14185022" y="2384977"/>
                  <a:pt x="14166408" y="2391126"/>
                  <a:pt x="14147793" y="2397274"/>
                </a:cubicBezTo>
                <a:cubicBezTo>
                  <a:pt x="14147793" y="2391126"/>
                  <a:pt x="14147793" y="2378829"/>
                  <a:pt x="14147793" y="2366531"/>
                </a:cubicBezTo>
                <a:cubicBezTo>
                  <a:pt x="14157101" y="2366531"/>
                  <a:pt x="14167959" y="2364994"/>
                  <a:pt x="14178042" y="2365763"/>
                </a:cubicBezTo>
                <a:close/>
                <a:moveTo>
                  <a:pt x="15749418" y="2360442"/>
                </a:moveTo>
                <a:cubicBezTo>
                  <a:pt x="15769250" y="2360578"/>
                  <a:pt x="15786672" y="2368725"/>
                  <a:pt x="15786672" y="2400767"/>
                </a:cubicBezTo>
                <a:cubicBezTo>
                  <a:pt x="15767374" y="2400767"/>
                  <a:pt x="15697690" y="2439870"/>
                  <a:pt x="15697690" y="2368181"/>
                </a:cubicBezTo>
                <a:cubicBezTo>
                  <a:pt x="15707338" y="2368181"/>
                  <a:pt x="15729584" y="2360306"/>
                  <a:pt x="15749418" y="2360442"/>
                </a:cubicBezTo>
                <a:close/>
                <a:moveTo>
                  <a:pt x="18389035" y="2358528"/>
                </a:moveTo>
                <a:cubicBezTo>
                  <a:pt x="18423703" y="2356568"/>
                  <a:pt x="18463591" y="2401794"/>
                  <a:pt x="18493047" y="2411447"/>
                </a:cubicBezTo>
                <a:cubicBezTo>
                  <a:pt x="18447227" y="2411447"/>
                  <a:pt x="18402499" y="2405010"/>
                  <a:pt x="18356683" y="2379282"/>
                </a:cubicBezTo>
                <a:cubicBezTo>
                  <a:pt x="18366499" y="2365077"/>
                  <a:pt x="18377479" y="2359181"/>
                  <a:pt x="18389035" y="2358528"/>
                </a:cubicBezTo>
                <a:close/>
                <a:moveTo>
                  <a:pt x="18495775" y="2349279"/>
                </a:moveTo>
                <a:cubicBezTo>
                  <a:pt x="18497415" y="2347907"/>
                  <a:pt x="18500695" y="2349653"/>
                  <a:pt x="18507259" y="2353146"/>
                </a:cubicBezTo>
                <a:cubicBezTo>
                  <a:pt x="18500695" y="2358135"/>
                  <a:pt x="18500695" y="2358135"/>
                  <a:pt x="18494135" y="2364123"/>
                </a:cubicBezTo>
                <a:cubicBezTo>
                  <a:pt x="18494135" y="2355142"/>
                  <a:pt x="18494135" y="2350651"/>
                  <a:pt x="18495775" y="2349279"/>
                </a:cubicBezTo>
                <a:close/>
                <a:moveTo>
                  <a:pt x="16969579" y="2349279"/>
                </a:moveTo>
                <a:cubicBezTo>
                  <a:pt x="16971223" y="2347907"/>
                  <a:pt x="16974503" y="2349653"/>
                  <a:pt x="16981067" y="2353146"/>
                </a:cubicBezTo>
                <a:cubicBezTo>
                  <a:pt x="16974503" y="2358135"/>
                  <a:pt x="16974503" y="2358135"/>
                  <a:pt x="16967939" y="2364123"/>
                </a:cubicBezTo>
                <a:cubicBezTo>
                  <a:pt x="16967939" y="2355142"/>
                  <a:pt x="16967939" y="2350651"/>
                  <a:pt x="16969579" y="2349279"/>
                </a:cubicBezTo>
                <a:close/>
                <a:moveTo>
                  <a:pt x="11692713" y="2348847"/>
                </a:moveTo>
                <a:cubicBezTo>
                  <a:pt x="11660471" y="2356369"/>
                  <a:pt x="11609959" y="2337027"/>
                  <a:pt x="11597062" y="2400427"/>
                </a:cubicBezTo>
                <a:cubicBezTo>
                  <a:pt x="11673368" y="2381086"/>
                  <a:pt x="11673368" y="2381086"/>
                  <a:pt x="11692713" y="2348847"/>
                </a:cubicBezTo>
                <a:close/>
                <a:moveTo>
                  <a:pt x="13918473" y="2337027"/>
                </a:moveTo>
                <a:cubicBezTo>
                  <a:pt x="13918473" y="2361740"/>
                  <a:pt x="13924922" y="2368190"/>
                  <a:pt x="13937818" y="2368190"/>
                </a:cubicBezTo>
                <a:cubicBezTo>
                  <a:pt x="13937818" y="2348847"/>
                  <a:pt x="13931370" y="2337027"/>
                  <a:pt x="13918473" y="2337027"/>
                </a:cubicBezTo>
                <a:close/>
                <a:moveTo>
                  <a:pt x="15583936" y="2336684"/>
                </a:moveTo>
                <a:cubicBezTo>
                  <a:pt x="15595910" y="2336684"/>
                  <a:pt x="15601898" y="2348849"/>
                  <a:pt x="15601898" y="2368757"/>
                </a:cubicBezTo>
                <a:cubicBezTo>
                  <a:pt x="15589924" y="2368757"/>
                  <a:pt x="15583936" y="2362120"/>
                  <a:pt x="15583936" y="2336684"/>
                </a:cubicBezTo>
                <a:close/>
                <a:moveTo>
                  <a:pt x="18265899" y="2322616"/>
                </a:moveTo>
                <a:cubicBezTo>
                  <a:pt x="18279499" y="2322616"/>
                  <a:pt x="18297003" y="2325826"/>
                  <a:pt x="18303467" y="2325826"/>
                </a:cubicBezTo>
                <a:cubicBezTo>
                  <a:pt x="18290543" y="2345090"/>
                  <a:pt x="18271151" y="2338669"/>
                  <a:pt x="18251763" y="2338669"/>
                </a:cubicBezTo>
                <a:cubicBezTo>
                  <a:pt x="18242607" y="2325826"/>
                  <a:pt x="18252303" y="2322616"/>
                  <a:pt x="18265899" y="2322616"/>
                </a:cubicBezTo>
                <a:close/>
                <a:moveTo>
                  <a:pt x="14337383" y="2322530"/>
                </a:moveTo>
                <a:cubicBezTo>
                  <a:pt x="14587803" y="2347248"/>
                  <a:pt x="14844672" y="2398834"/>
                  <a:pt x="15095092" y="2431077"/>
                </a:cubicBezTo>
                <a:cubicBezTo>
                  <a:pt x="15216540" y="2450421"/>
                  <a:pt x="15332614" y="2463317"/>
                  <a:pt x="15447614" y="2502007"/>
                </a:cubicBezTo>
                <a:cubicBezTo>
                  <a:pt x="15562614" y="2540695"/>
                  <a:pt x="15685138" y="2546069"/>
                  <a:pt x="15800138" y="2578310"/>
                </a:cubicBezTo>
                <a:cubicBezTo>
                  <a:pt x="15929110" y="2610551"/>
                  <a:pt x="16050558" y="2649240"/>
                  <a:pt x="16178454" y="2694378"/>
                </a:cubicBezTo>
                <a:cubicBezTo>
                  <a:pt x="16236492" y="2713722"/>
                  <a:pt x="16486912" y="2783576"/>
                  <a:pt x="16506258" y="2802908"/>
                </a:cubicBezTo>
                <a:cubicBezTo>
                  <a:pt x="16551398" y="2848065"/>
                  <a:pt x="16608360" y="2841618"/>
                  <a:pt x="16653500" y="2854514"/>
                </a:cubicBezTo>
                <a:cubicBezTo>
                  <a:pt x="16711538" y="2873857"/>
                  <a:pt x="16769574" y="2893202"/>
                  <a:pt x="16826539" y="2918995"/>
                </a:cubicBezTo>
                <a:cubicBezTo>
                  <a:pt x="16884575" y="2944787"/>
                  <a:pt x="16942611" y="2963057"/>
                  <a:pt x="17000651" y="2988849"/>
                </a:cubicBezTo>
                <a:cubicBezTo>
                  <a:pt x="17044715" y="3008194"/>
                  <a:pt x="17180135" y="3059779"/>
                  <a:pt x="17237099" y="3066234"/>
                </a:cubicBezTo>
                <a:cubicBezTo>
                  <a:pt x="17256443" y="3066234"/>
                  <a:pt x="17275791" y="3059779"/>
                  <a:pt x="17295135" y="3079125"/>
                </a:cubicBezTo>
                <a:cubicBezTo>
                  <a:pt x="17308031" y="3092026"/>
                  <a:pt x="17506863" y="3143608"/>
                  <a:pt x="17558451" y="3175848"/>
                </a:cubicBezTo>
                <a:cubicBezTo>
                  <a:pt x="17584247" y="3187669"/>
                  <a:pt x="17602519" y="3213464"/>
                  <a:pt x="17628311" y="3226360"/>
                </a:cubicBezTo>
                <a:cubicBezTo>
                  <a:pt x="17647659" y="3232807"/>
                  <a:pt x="17910975" y="3355321"/>
                  <a:pt x="17930319" y="3348874"/>
                </a:cubicBezTo>
                <a:cubicBezTo>
                  <a:pt x="17949667" y="3348874"/>
                  <a:pt x="17975463" y="3348874"/>
                  <a:pt x="17994807" y="3373613"/>
                </a:cubicBezTo>
                <a:cubicBezTo>
                  <a:pt x="18032423" y="3425183"/>
                  <a:pt x="18077563" y="3457419"/>
                  <a:pt x="18122703" y="3476768"/>
                </a:cubicBezTo>
                <a:cubicBezTo>
                  <a:pt x="18174291" y="3496111"/>
                  <a:pt x="18455879" y="3649795"/>
                  <a:pt x="18494571" y="3669140"/>
                </a:cubicBezTo>
                <a:cubicBezTo>
                  <a:pt x="18584851" y="3720724"/>
                  <a:pt x="18680507" y="3772311"/>
                  <a:pt x="18770787" y="3822821"/>
                </a:cubicBezTo>
                <a:cubicBezTo>
                  <a:pt x="18866439" y="3880855"/>
                  <a:pt x="18963171" y="3932447"/>
                  <a:pt x="19058823" y="3989399"/>
                </a:cubicBezTo>
                <a:cubicBezTo>
                  <a:pt x="19103963" y="4015196"/>
                  <a:pt x="19149103" y="4040988"/>
                  <a:pt x="19194243" y="4060333"/>
                </a:cubicBezTo>
                <a:cubicBezTo>
                  <a:pt x="19226487" y="4079678"/>
                  <a:pt x="19405971" y="4118365"/>
                  <a:pt x="19469383" y="4163505"/>
                </a:cubicBezTo>
                <a:cubicBezTo>
                  <a:pt x="19501627" y="4188223"/>
                  <a:pt x="19533871" y="4206396"/>
                  <a:pt x="19566111" y="4232189"/>
                </a:cubicBezTo>
                <a:cubicBezTo>
                  <a:pt x="19585459" y="4245085"/>
                  <a:pt x="19630599" y="4354705"/>
                  <a:pt x="19611251" y="4335361"/>
                </a:cubicBezTo>
                <a:cubicBezTo>
                  <a:pt x="19591907" y="4316016"/>
                  <a:pt x="19226487" y="4176401"/>
                  <a:pt x="19027655" y="4099024"/>
                </a:cubicBezTo>
                <a:cubicBezTo>
                  <a:pt x="18943823" y="4060333"/>
                  <a:pt x="18853543" y="4040988"/>
                  <a:pt x="18777235" y="3977580"/>
                </a:cubicBezTo>
                <a:cubicBezTo>
                  <a:pt x="18741767" y="3945339"/>
                  <a:pt x="18703347" y="3917933"/>
                  <a:pt x="18664115" y="3895366"/>
                </a:cubicBezTo>
                <a:lnTo>
                  <a:pt x="18615335" y="3873366"/>
                </a:lnTo>
                <a:lnTo>
                  <a:pt x="18546163" y="3842168"/>
                </a:lnTo>
                <a:cubicBezTo>
                  <a:pt x="18546163" y="3887300"/>
                  <a:pt x="18584851" y="3880855"/>
                  <a:pt x="18604199" y="3893754"/>
                </a:cubicBezTo>
                <a:cubicBezTo>
                  <a:pt x="18642891" y="3913099"/>
                  <a:pt x="18674059" y="3951788"/>
                  <a:pt x="18712751" y="3971132"/>
                </a:cubicBezTo>
                <a:cubicBezTo>
                  <a:pt x="18733707" y="3980536"/>
                  <a:pt x="18754195" y="3992024"/>
                  <a:pt x="18774347" y="4005068"/>
                </a:cubicBezTo>
                <a:lnTo>
                  <a:pt x="18788215" y="4015151"/>
                </a:lnTo>
                <a:lnTo>
                  <a:pt x="18783259" y="4000079"/>
                </a:lnTo>
                <a:cubicBezTo>
                  <a:pt x="18789243" y="3986165"/>
                  <a:pt x="18789243" y="3992589"/>
                  <a:pt x="18801219" y="4000079"/>
                </a:cubicBezTo>
                <a:cubicBezTo>
                  <a:pt x="18798227" y="4002756"/>
                  <a:pt x="18795231" y="4004093"/>
                  <a:pt x="18792987" y="4006367"/>
                </a:cubicBezTo>
                <a:lnTo>
                  <a:pt x="18789851" y="4016339"/>
                </a:lnTo>
                <a:lnTo>
                  <a:pt x="18833931" y="4048377"/>
                </a:lnTo>
                <a:cubicBezTo>
                  <a:pt x="18873159" y="4079678"/>
                  <a:pt x="18911583" y="4115143"/>
                  <a:pt x="18950271" y="4150608"/>
                </a:cubicBezTo>
                <a:cubicBezTo>
                  <a:pt x="18930927" y="4157057"/>
                  <a:pt x="18905131" y="4150608"/>
                  <a:pt x="18898683" y="4194574"/>
                </a:cubicBezTo>
                <a:cubicBezTo>
                  <a:pt x="18898683" y="4212844"/>
                  <a:pt x="18892235" y="4219292"/>
                  <a:pt x="18879339" y="4219292"/>
                </a:cubicBezTo>
                <a:cubicBezTo>
                  <a:pt x="18853543" y="4219292"/>
                  <a:pt x="18834199" y="4188223"/>
                  <a:pt x="18809479" y="4182849"/>
                </a:cubicBezTo>
                <a:cubicBezTo>
                  <a:pt x="18809479" y="4197800"/>
                  <a:pt x="18815659" y="4203710"/>
                  <a:pt x="18823583" y="4208277"/>
                </a:cubicBezTo>
                <a:lnTo>
                  <a:pt x="18835699" y="4214809"/>
                </a:lnTo>
                <a:lnTo>
                  <a:pt x="18847371" y="4208674"/>
                </a:lnTo>
                <a:cubicBezTo>
                  <a:pt x="18849615" y="4209291"/>
                  <a:pt x="18850863" y="4212007"/>
                  <a:pt x="18853359" y="4214969"/>
                </a:cubicBezTo>
                <a:cubicBezTo>
                  <a:pt x="18850863" y="4217932"/>
                  <a:pt x="18849615" y="4220894"/>
                  <a:pt x="18847371" y="4221635"/>
                </a:cubicBezTo>
                <a:lnTo>
                  <a:pt x="18837243" y="4215997"/>
                </a:lnTo>
                <a:lnTo>
                  <a:pt x="18848171" y="4225741"/>
                </a:lnTo>
                <a:cubicBezTo>
                  <a:pt x="18828823" y="4257982"/>
                  <a:pt x="18796583" y="4225741"/>
                  <a:pt x="18777235" y="4212844"/>
                </a:cubicBezTo>
                <a:cubicBezTo>
                  <a:pt x="18744991" y="4194574"/>
                  <a:pt x="18712751" y="4182849"/>
                  <a:pt x="18680507" y="4163505"/>
                </a:cubicBezTo>
                <a:cubicBezTo>
                  <a:pt x="18610647" y="4124816"/>
                  <a:pt x="18539711" y="4086126"/>
                  <a:pt x="18468779" y="4047437"/>
                </a:cubicBezTo>
                <a:cubicBezTo>
                  <a:pt x="18327983" y="3971132"/>
                  <a:pt x="18187191" y="3893754"/>
                  <a:pt x="18038871" y="3822821"/>
                </a:cubicBezTo>
                <a:cubicBezTo>
                  <a:pt x="17898079" y="3752968"/>
                  <a:pt x="17750835" y="3669140"/>
                  <a:pt x="17602519" y="3630451"/>
                </a:cubicBezTo>
                <a:cubicBezTo>
                  <a:pt x="17571351" y="3617555"/>
                  <a:pt x="17532659" y="3624002"/>
                  <a:pt x="17500415" y="3598206"/>
                </a:cubicBezTo>
                <a:cubicBezTo>
                  <a:pt x="17474619" y="3586387"/>
                  <a:pt x="17468171" y="3541249"/>
                  <a:pt x="17448827" y="3528353"/>
                </a:cubicBezTo>
                <a:cubicBezTo>
                  <a:pt x="17429479" y="3502559"/>
                  <a:pt x="17416583" y="3547694"/>
                  <a:pt x="17397239" y="3554146"/>
                </a:cubicBezTo>
                <a:cubicBezTo>
                  <a:pt x="17378967" y="3560593"/>
                  <a:pt x="17076959" y="3418733"/>
                  <a:pt x="17031819" y="3392942"/>
                </a:cubicBezTo>
                <a:cubicBezTo>
                  <a:pt x="17006023" y="3381122"/>
                  <a:pt x="16986679" y="3348874"/>
                  <a:pt x="16961959" y="3329530"/>
                </a:cubicBezTo>
                <a:cubicBezTo>
                  <a:pt x="16949059" y="3323082"/>
                  <a:pt x="16923267" y="3329530"/>
                  <a:pt x="16923267" y="3290841"/>
                </a:cubicBezTo>
                <a:cubicBezTo>
                  <a:pt x="16945835" y="3290841"/>
                  <a:pt x="16968139" y="3294066"/>
                  <a:pt x="16989635" y="3299710"/>
                </a:cubicBezTo>
                <a:lnTo>
                  <a:pt x="16998875" y="3303219"/>
                </a:lnTo>
                <a:lnTo>
                  <a:pt x="16995631" y="3290157"/>
                </a:lnTo>
                <a:cubicBezTo>
                  <a:pt x="16997875" y="3286745"/>
                  <a:pt x="17002363" y="3286745"/>
                  <a:pt x="17004859" y="3293569"/>
                </a:cubicBezTo>
                <a:cubicBezTo>
                  <a:pt x="17002363" y="3296981"/>
                  <a:pt x="17001119" y="3298689"/>
                  <a:pt x="17000495" y="3300395"/>
                </a:cubicBezTo>
                <a:lnTo>
                  <a:pt x="17000191" y="3303718"/>
                </a:lnTo>
                <a:lnTo>
                  <a:pt x="17051163" y="3323082"/>
                </a:lnTo>
                <a:cubicBezTo>
                  <a:pt x="17051163" y="3290841"/>
                  <a:pt x="17038267" y="3290841"/>
                  <a:pt x="17018919" y="3290841"/>
                </a:cubicBezTo>
                <a:cubicBezTo>
                  <a:pt x="17000651" y="3284394"/>
                  <a:pt x="16981303" y="3265049"/>
                  <a:pt x="16961959" y="3258601"/>
                </a:cubicBezTo>
                <a:cubicBezTo>
                  <a:pt x="16936163" y="3252153"/>
                  <a:pt x="16916819" y="3252153"/>
                  <a:pt x="16897471" y="3239254"/>
                </a:cubicBezTo>
                <a:cubicBezTo>
                  <a:pt x="16878127" y="3219911"/>
                  <a:pt x="16884575" y="3194117"/>
                  <a:pt x="16884575" y="3168325"/>
                </a:cubicBezTo>
                <a:cubicBezTo>
                  <a:pt x="16968407" y="3187669"/>
                  <a:pt x="17051163" y="3219911"/>
                  <a:pt x="17141443" y="3194117"/>
                </a:cubicBezTo>
                <a:cubicBezTo>
                  <a:pt x="17096303" y="3181222"/>
                  <a:pt x="17051163" y="3175848"/>
                  <a:pt x="17012471" y="3161879"/>
                </a:cubicBezTo>
                <a:cubicBezTo>
                  <a:pt x="16986679" y="3156504"/>
                  <a:pt x="16961959" y="3156504"/>
                  <a:pt x="16936163" y="3143608"/>
                </a:cubicBezTo>
                <a:cubicBezTo>
                  <a:pt x="16916819" y="3130709"/>
                  <a:pt x="16929715" y="3111367"/>
                  <a:pt x="16916819" y="3085574"/>
                </a:cubicBezTo>
                <a:cubicBezTo>
                  <a:pt x="16910371" y="3072677"/>
                  <a:pt x="16897471" y="3059779"/>
                  <a:pt x="16884575" y="3053332"/>
                </a:cubicBezTo>
                <a:cubicBezTo>
                  <a:pt x="16852331" y="3040434"/>
                  <a:pt x="16820091" y="3040434"/>
                  <a:pt x="16787847" y="3033986"/>
                </a:cubicBezTo>
                <a:cubicBezTo>
                  <a:pt x="16672846" y="3021090"/>
                  <a:pt x="16557846" y="2963057"/>
                  <a:pt x="16441772" y="2931889"/>
                </a:cubicBezTo>
                <a:cubicBezTo>
                  <a:pt x="16320324" y="2886754"/>
                  <a:pt x="15942006" y="2770680"/>
                  <a:pt x="15877520" y="2757784"/>
                </a:cubicBezTo>
                <a:cubicBezTo>
                  <a:pt x="15851726" y="2751337"/>
                  <a:pt x="15832380" y="2757784"/>
                  <a:pt x="15806586" y="2745966"/>
                </a:cubicBezTo>
                <a:cubicBezTo>
                  <a:pt x="15780792" y="2739515"/>
                  <a:pt x="15787240" y="2720168"/>
                  <a:pt x="15787240" y="2687931"/>
                </a:cubicBezTo>
                <a:cubicBezTo>
                  <a:pt x="15780792" y="2649240"/>
                  <a:pt x="15730278" y="2662135"/>
                  <a:pt x="15710932" y="2662135"/>
                </a:cubicBezTo>
                <a:cubicBezTo>
                  <a:pt x="15678690" y="2655689"/>
                  <a:pt x="15652894" y="2649240"/>
                  <a:pt x="15620652" y="2642793"/>
                </a:cubicBezTo>
                <a:cubicBezTo>
                  <a:pt x="15556166" y="2629896"/>
                  <a:pt x="15499204" y="2616998"/>
                  <a:pt x="15434718" y="2604104"/>
                </a:cubicBezTo>
                <a:cubicBezTo>
                  <a:pt x="15306820" y="2578310"/>
                  <a:pt x="15184298" y="2565413"/>
                  <a:pt x="15056400" y="2527799"/>
                </a:cubicBezTo>
                <a:cubicBezTo>
                  <a:pt x="15030606" y="2521352"/>
                  <a:pt x="15011260" y="2489110"/>
                  <a:pt x="14985466" y="2482665"/>
                </a:cubicBezTo>
                <a:cubicBezTo>
                  <a:pt x="14959672" y="2476213"/>
                  <a:pt x="14928504" y="2463317"/>
                  <a:pt x="14902709" y="2456869"/>
                </a:cubicBezTo>
                <a:cubicBezTo>
                  <a:pt x="14838223" y="2443973"/>
                  <a:pt x="14780186" y="2431077"/>
                  <a:pt x="14716775" y="2418183"/>
                </a:cubicBezTo>
                <a:cubicBezTo>
                  <a:pt x="14587803" y="2392385"/>
                  <a:pt x="14466355" y="2360144"/>
                  <a:pt x="14337383" y="2322530"/>
                </a:cubicBezTo>
                <a:close/>
                <a:moveTo>
                  <a:pt x="11757197" y="2317683"/>
                </a:moveTo>
                <a:cubicBezTo>
                  <a:pt x="11737851" y="2324131"/>
                  <a:pt x="11712058" y="2330579"/>
                  <a:pt x="11712058" y="2368190"/>
                </a:cubicBezTo>
                <a:cubicBezTo>
                  <a:pt x="11731403" y="2368190"/>
                  <a:pt x="11750748" y="2368190"/>
                  <a:pt x="11770093" y="2368190"/>
                </a:cubicBezTo>
                <a:cubicBezTo>
                  <a:pt x="11763645" y="2348847"/>
                  <a:pt x="11757197" y="2337027"/>
                  <a:pt x="11757197" y="2317683"/>
                </a:cubicBezTo>
                <a:close/>
                <a:moveTo>
                  <a:pt x="19052427" y="2312984"/>
                </a:moveTo>
                <a:cubicBezTo>
                  <a:pt x="19052427" y="2333459"/>
                  <a:pt x="19045443" y="2340284"/>
                  <a:pt x="19034467" y="2340284"/>
                </a:cubicBezTo>
                <a:cubicBezTo>
                  <a:pt x="19034467" y="2319809"/>
                  <a:pt x="19039455" y="2312984"/>
                  <a:pt x="19052427" y="2312984"/>
                </a:cubicBezTo>
                <a:close/>
                <a:moveTo>
                  <a:pt x="14280505" y="2309654"/>
                </a:moveTo>
                <a:cubicBezTo>
                  <a:pt x="14293144" y="2309654"/>
                  <a:pt x="14317369" y="2303505"/>
                  <a:pt x="14317369" y="2334248"/>
                </a:cubicBezTo>
                <a:cubicBezTo>
                  <a:pt x="14305783" y="2334248"/>
                  <a:pt x="14280505" y="2340396"/>
                  <a:pt x="14280505" y="2309654"/>
                </a:cubicBezTo>
                <a:close/>
                <a:moveTo>
                  <a:pt x="10449253" y="2291889"/>
                </a:moveTo>
                <a:cubicBezTo>
                  <a:pt x="10295567" y="2324131"/>
                  <a:pt x="10167675" y="2381086"/>
                  <a:pt x="10167675" y="2400427"/>
                </a:cubicBezTo>
                <a:cubicBezTo>
                  <a:pt x="10263325" y="2361740"/>
                  <a:pt x="10353603" y="2330579"/>
                  <a:pt x="10449253" y="2291889"/>
                </a:cubicBezTo>
                <a:close/>
                <a:moveTo>
                  <a:pt x="15292532" y="2288812"/>
                </a:moveTo>
                <a:cubicBezTo>
                  <a:pt x="15293352" y="2286253"/>
                  <a:pt x="15296634" y="2287959"/>
                  <a:pt x="15303196" y="2291371"/>
                </a:cubicBezTo>
                <a:cubicBezTo>
                  <a:pt x="15296634" y="2298195"/>
                  <a:pt x="15296634" y="2298195"/>
                  <a:pt x="15296634" y="2311846"/>
                </a:cubicBezTo>
                <a:cubicBezTo>
                  <a:pt x="15293352" y="2298195"/>
                  <a:pt x="15291710" y="2291371"/>
                  <a:pt x="15292532" y="2288812"/>
                </a:cubicBezTo>
                <a:close/>
                <a:moveTo>
                  <a:pt x="15242674" y="2279804"/>
                </a:moveTo>
                <a:cubicBezTo>
                  <a:pt x="15254648" y="2279804"/>
                  <a:pt x="15260636" y="2286226"/>
                  <a:pt x="15260636" y="2311914"/>
                </a:cubicBezTo>
                <a:cubicBezTo>
                  <a:pt x="15248660" y="2311914"/>
                  <a:pt x="15242674" y="2299068"/>
                  <a:pt x="15242674" y="2279804"/>
                </a:cubicBezTo>
                <a:close/>
                <a:moveTo>
                  <a:pt x="15152620" y="2279804"/>
                </a:moveTo>
                <a:cubicBezTo>
                  <a:pt x="15165748" y="2279804"/>
                  <a:pt x="15165748" y="2292648"/>
                  <a:pt x="15165748" y="2311914"/>
                </a:cubicBezTo>
                <a:cubicBezTo>
                  <a:pt x="15152620" y="2311914"/>
                  <a:pt x="15152620" y="2299069"/>
                  <a:pt x="15152620" y="2279804"/>
                </a:cubicBezTo>
                <a:close/>
                <a:moveTo>
                  <a:pt x="11828129" y="2278994"/>
                </a:moveTo>
                <a:cubicBezTo>
                  <a:pt x="11828129" y="2317683"/>
                  <a:pt x="11846399" y="2311236"/>
                  <a:pt x="11865744" y="2311236"/>
                </a:cubicBezTo>
                <a:cubicBezTo>
                  <a:pt x="11865744" y="2272546"/>
                  <a:pt x="11841025" y="2278994"/>
                  <a:pt x="11828129" y="2278994"/>
                </a:cubicBezTo>
                <a:close/>
                <a:moveTo>
                  <a:pt x="11789438" y="2278994"/>
                </a:moveTo>
                <a:cubicBezTo>
                  <a:pt x="11789438" y="2304791"/>
                  <a:pt x="11789438" y="2337027"/>
                  <a:pt x="11808783" y="2337027"/>
                </a:cubicBezTo>
                <a:cubicBezTo>
                  <a:pt x="11808783" y="2311236"/>
                  <a:pt x="11808783" y="2278994"/>
                  <a:pt x="11789438" y="2278994"/>
                </a:cubicBezTo>
                <a:close/>
                <a:moveTo>
                  <a:pt x="19014479" y="2276473"/>
                </a:moveTo>
                <a:cubicBezTo>
                  <a:pt x="19014479" y="2307217"/>
                  <a:pt x="18996035" y="2307217"/>
                  <a:pt x="18977587" y="2307217"/>
                </a:cubicBezTo>
                <a:cubicBezTo>
                  <a:pt x="18977587" y="2270324"/>
                  <a:pt x="19002183" y="2276473"/>
                  <a:pt x="19014479" y="2276473"/>
                </a:cubicBezTo>
                <a:close/>
                <a:moveTo>
                  <a:pt x="12830150" y="2246625"/>
                </a:moveTo>
                <a:cubicBezTo>
                  <a:pt x="12843422" y="2253153"/>
                  <a:pt x="12856693" y="2253153"/>
                  <a:pt x="12862223" y="2259680"/>
                </a:cubicBezTo>
                <a:cubicBezTo>
                  <a:pt x="12850057" y="2272734"/>
                  <a:pt x="12836786" y="2292315"/>
                  <a:pt x="12830150" y="2311896"/>
                </a:cubicBezTo>
                <a:cubicBezTo>
                  <a:pt x="12830150" y="2292315"/>
                  <a:pt x="12830150" y="2266207"/>
                  <a:pt x="12830150" y="2246625"/>
                </a:cubicBezTo>
                <a:close/>
                <a:moveTo>
                  <a:pt x="15057822" y="2246624"/>
                </a:moveTo>
                <a:cubicBezTo>
                  <a:pt x="15069796" y="2246624"/>
                  <a:pt x="15075784" y="2253047"/>
                  <a:pt x="15075784" y="2278730"/>
                </a:cubicBezTo>
                <a:cubicBezTo>
                  <a:pt x="15063810" y="2278730"/>
                  <a:pt x="15057822" y="2265888"/>
                  <a:pt x="15057822" y="2246624"/>
                </a:cubicBezTo>
                <a:close/>
                <a:moveTo>
                  <a:pt x="15000946" y="2246624"/>
                </a:moveTo>
                <a:cubicBezTo>
                  <a:pt x="15012920" y="2246624"/>
                  <a:pt x="15018908" y="2253047"/>
                  <a:pt x="15018908" y="2278730"/>
                </a:cubicBezTo>
                <a:cubicBezTo>
                  <a:pt x="15006932" y="2278730"/>
                  <a:pt x="15000946" y="2265888"/>
                  <a:pt x="15000946" y="2246624"/>
                </a:cubicBezTo>
                <a:close/>
                <a:moveTo>
                  <a:pt x="12939160" y="2246624"/>
                </a:moveTo>
                <a:cubicBezTo>
                  <a:pt x="12951135" y="2246624"/>
                  <a:pt x="12957122" y="2259467"/>
                  <a:pt x="12957122" y="2278730"/>
                </a:cubicBezTo>
                <a:cubicBezTo>
                  <a:pt x="12945147" y="2278730"/>
                  <a:pt x="12939160" y="2265889"/>
                  <a:pt x="12939160" y="2246624"/>
                </a:cubicBezTo>
                <a:close/>
                <a:moveTo>
                  <a:pt x="12887024" y="2246624"/>
                </a:moveTo>
                <a:cubicBezTo>
                  <a:pt x="12900152" y="2246624"/>
                  <a:pt x="12900152" y="2259467"/>
                  <a:pt x="12900152" y="2278730"/>
                </a:cubicBezTo>
                <a:cubicBezTo>
                  <a:pt x="12887024" y="2278730"/>
                  <a:pt x="12887024" y="2265889"/>
                  <a:pt x="12887024" y="2246624"/>
                </a:cubicBezTo>
                <a:close/>
                <a:moveTo>
                  <a:pt x="17244827" y="2243584"/>
                </a:moveTo>
                <a:cubicBezTo>
                  <a:pt x="17256459" y="2241992"/>
                  <a:pt x="17270423" y="2246766"/>
                  <a:pt x="17279727" y="2246766"/>
                </a:cubicBezTo>
                <a:cubicBezTo>
                  <a:pt x="17279727" y="2297699"/>
                  <a:pt x="17242499" y="2278600"/>
                  <a:pt x="17223883" y="2278600"/>
                </a:cubicBezTo>
                <a:cubicBezTo>
                  <a:pt x="17223883" y="2253134"/>
                  <a:pt x="17233191" y="2245175"/>
                  <a:pt x="17244827" y="2243584"/>
                </a:cubicBezTo>
                <a:close/>
                <a:moveTo>
                  <a:pt x="10504870" y="2243531"/>
                </a:moveTo>
                <a:cubicBezTo>
                  <a:pt x="10492779" y="2241919"/>
                  <a:pt x="10478270" y="2246753"/>
                  <a:pt x="10468598" y="2246753"/>
                </a:cubicBezTo>
                <a:cubicBezTo>
                  <a:pt x="10468598" y="2298334"/>
                  <a:pt x="10507289" y="2278994"/>
                  <a:pt x="10526634" y="2278994"/>
                </a:cubicBezTo>
                <a:cubicBezTo>
                  <a:pt x="10526634" y="2253207"/>
                  <a:pt x="10516961" y="2245142"/>
                  <a:pt x="10504870" y="2243531"/>
                </a:cubicBezTo>
                <a:close/>
                <a:moveTo>
                  <a:pt x="18934423" y="2241230"/>
                </a:moveTo>
                <a:cubicBezTo>
                  <a:pt x="18946395" y="2243624"/>
                  <a:pt x="18957567" y="2256393"/>
                  <a:pt x="18957567" y="2278736"/>
                </a:cubicBezTo>
                <a:cubicBezTo>
                  <a:pt x="18938415" y="2272352"/>
                  <a:pt x="18919259" y="2265969"/>
                  <a:pt x="18906491" y="2265969"/>
                </a:cubicBezTo>
                <a:cubicBezTo>
                  <a:pt x="18909683" y="2246816"/>
                  <a:pt x="18922451" y="2238836"/>
                  <a:pt x="18934423" y="2241230"/>
                </a:cubicBezTo>
                <a:close/>
                <a:moveTo>
                  <a:pt x="18874763" y="2221773"/>
                </a:moveTo>
                <a:cubicBezTo>
                  <a:pt x="18884899" y="2224079"/>
                  <a:pt x="18895959" y="2230227"/>
                  <a:pt x="18905439" y="2233302"/>
                </a:cubicBezTo>
                <a:cubicBezTo>
                  <a:pt x="18899119" y="2233302"/>
                  <a:pt x="18899119" y="2239451"/>
                  <a:pt x="18892799" y="2245599"/>
                </a:cubicBezTo>
                <a:cubicBezTo>
                  <a:pt x="18880159" y="2239451"/>
                  <a:pt x="18861199" y="2233302"/>
                  <a:pt x="18849615" y="2233302"/>
                </a:cubicBezTo>
                <a:cubicBezTo>
                  <a:pt x="18855407" y="2221003"/>
                  <a:pt x="18864623" y="2219466"/>
                  <a:pt x="18874763" y="2221773"/>
                </a:cubicBezTo>
                <a:close/>
                <a:moveTo>
                  <a:pt x="11641126" y="2220961"/>
                </a:moveTo>
                <a:cubicBezTo>
                  <a:pt x="11616407" y="2246753"/>
                  <a:pt x="11590614" y="2272546"/>
                  <a:pt x="11564820" y="2298334"/>
                </a:cubicBezTo>
                <a:cubicBezTo>
                  <a:pt x="11590614" y="2348847"/>
                  <a:pt x="11622856" y="2324131"/>
                  <a:pt x="11654023" y="2311236"/>
                </a:cubicBezTo>
                <a:cubicBezTo>
                  <a:pt x="11647574" y="2278994"/>
                  <a:pt x="11641126" y="2253207"/>
                  <a:pt x="11641126" y="2220961"/>
                </a:cubicBezTo>
                <a:close/>
                <a:moveTo>
                  <a:pt x="17184971" y="2213445"/>
                </a:moveTo>
                <a:cubicBezTo>
                  <a:pt x="17184971" y="2239131"/>
                  <a:pt x="17178983" y="2245554"/>
                  <a:pt x="17167007" y="2245554"/>
                </a:cubicBezTo>
                <a:cubicBezTo>
                  <a:pt x="17167007" y="2219865"/>
                  <a:pt x="17172995" y="2213445"/>
                  <a:pt x="17184971" y="2213445"/>
                </a:cubicBezTo>
                <a:close/>
                <a:moveTo>
                  <a:pt x="14957293" y="2213445"/>
                </a:moveTo>
                <a:cubicBezTo>
                  <a:pt x="14957293" y="2239133"/>
                  <a:pt x="14951306" y="2245554"/>
                  <a:pt x="14939331" y="2245554"/>
                </a:cubicBezTo>
                <a:cubicBezTo>
                  <a:pt x="14939331" y="2219865"/>
                  <a:pt x="14945318" y="2213445"/>
                  <a:pt x="14957293" y="2213445"/>
                </a:cubicBezTo>
                <a:close/>
                <a:moveTo>
                  <a:pt x="14906153" y="2213445"/>
                </a:moveTo>
                <a:cubicBezTo>
                  <a:pt x="14917130" y="2213445"/>
                  <a:pt x="14924115" y="2219865"/>
                  <a:pt x="14924115" y="2245554"/>
                </a:cubicBezTo>
                <a:cubicBezTo>
                  <a:pt x="14912140" y="2245554"/>
                  <a:pt x="14906153" y="2239133"/>
                  <a:pt x="14906153" y="2213445"/>
                </a:cubicBezTo>
                <a:close/>
                <a:moveTo>
                  <a:pt x="17242847" y="2199234"/>
                </a:moveTo>
                <a:cubicBezTo>
                  <a:pt x="17396655" y="2199234"/>
                  <a:pt x="17538635" y="2301716"/>
                  <a:pt x="17673087" y="2377508"/>
                </a:cubicBezTo>
                <a:cubicBezTo>
                  <a:pt x="17666631" y="2396722"/>
                  <a:pt x="17634363" y="2435154"/>
                  <a:pt x="17616079" y="2409533"/>
                </a:cubicBezTo>
                <a:cubicBezTo>
                  <a:pt x="17596719" y="2377508"/>
                  <a:pt x="17564451" y="2383913"/>
                  <a:pt x="17532183" y="2390317"/>
                </a:cubicBezTo>
                <a:cubicBezTo>
                  <a:pt x="17506367" y="2396722"/>
                  <a:pt x="17512819" y="2364698"/>
                  <a:pt x="17487007" y="2345482"/>
                </a:cubicBezTo>
                <a:cubicBezTo>
                  <a:pt x="17474099" y="2327334"/>
                  <a:pt x="17448283" y="2345482"/>
                  <a:pt x="17428923" y="2352955"/>
                </a:cubicBezTo>
                <a:cubicBezTo>
                  <a:pt x="17435379" y="2333740"/>
                  <a:pt x="17448283" y="2327334"/>
                  <a:pt x="17448283" y="2308120"/>
                </a:cubicBezTo>
                <a:cubicBezTo>
                  <a:pt x="17441831" y="2314525"/>
                  <a:pt x="17428923" y="2320931"/>
                  <a:pt x="17422471" y="2333740"/>
                </a:cubicBezTo>
                <a:cubicBezTo>
                  <a:pt x="17416015" y="2276095"/>
                  <a:pt x="17384823" y="2263284"/>
                  <a:pt x="17352555" y="2244070"/>
                </a:cubicBezTo>
                <a:cubicBezTo>
                  <a:pt x="17313835" y="2231259"/>
                  <a:pt x="17281567" y="2212043"/>
                  <a:pt x="17242847" y="2199234"/>
                </a:cubicBezTo>
                <a:close/>
                <a:moveTo>
                  <a:pt x="12282738" y="2188728"/>
                </a:moveTo>
                <a:cubicBezTo>
                  <a:pt x="12263393" y="2201616"/>
                  <a:pt x="12238674" y="2208069"/>
                  <a:pt x="12238674" y="2246753"/>
                </a:cubicBezTo>
                <a:cubicBezTo>
                  <a:pt x="12256945" y="2246753"/>
                  <a:pt x="12276290" y="2246753"/>
                  <a:pt x="12295635" y="2246753"/>
                </a:cubicBezTo>
                <a:cubicBezTo>
                  <a:pt x="12289187" y="2227413"/>
                  <a:pt x="12282738" y="2208069"/>
                  <a:pt x="12282738" y="2188728"/>
                </a:cubicBezTo>
                <a:close/>
                <a:moveTo>
                  <a:pt x="15280434" y="2183365"/>
                </a:moveTo>
                <a:lnTo>
                  <a:pt x="15286416" y="2187014"/>
                </a:lnTo>
                <a:lnTo>
                  <a:pt x="15280844" y="2185551"/>
                </a:lnTo>
                <a:close/>
                <a:moveTo>
                  <a:pt x="12468666" y="2182276"/>
                </a:moveTo>
                <a:cubicBezTo>
                  <a:pt x="12468666" y="2208069"/>
                  <a:pt x="12475114" y="2214516"/>
                  <a:pt x="12488011" y="2214516"/>
                </a:cubicBezTo>
                <a:cubicBezTo>
                  <a:pt x="12488011" y="2195172"/>
                  <a:pt x="12481563" y="2182276"/>
                  <a:pt x="12468666" y="2182276"/>
                </a:cubicBezTo>
                <a:close/>
                <a:moveTo>
                  <a:pt x="11846399" y="2182276"/>
                </a:moveTo>
                <a:cubicBezTo>
                  <a:pt x="11846399" y="2208069"/>
                  <a:pt x="11852847" y="2214516"/>
                  <a:pt x="11865744" y="2214516"/>
                </a:cubicBezTo>
                <a:cubicBezTo>
                  <a:pt x="11865744" y="2195172"/>
                  <a:pt x="11859296" y="2182276"/>
                  <a:pt x="11846399" y="2182276"/>
                </a:cubicBezTo>
                <a:close/>
                <a:moveTo>
                  <a:pt x="18661903" y="2180635"/>
                </a:moveTo>
                <a:cubicBezTo>
                  <a:pt x="18677731" y="2183857"/>
                  <a:pt x="18693563" y="2193518"/>
                  <a:pt x="18706439" y="2199959"/>
                </a:cubicBezTo>
                <a:cubicBezTo>
                  <a:pt x="18738635" y="2212842"/>
                  <a:pt x="18770827" y="2232165"/>
                  <a:pt x="18809463" y="2245047"/>
                </a:cubicBezTo>
                <a:cubicBezTo>
                  <a:pt x="18879215" y="2290136"/>
                  <a:pt x="18943603" y="2335224"/>
                  <a:pt x="19014431" y="2379238"/>
                </a:cubicBezTo>
                <a:cubicBezTo>
                  <a:pt x="18995115" y="2411447"/>
                  <a:pt x="18969359" y="2379238"/>
                  <a:pt x="18950043" y="2372798"/>
                </a:cubicBezTo>
                <a:cubicBezTo>
                  <a:pt x="18917847" y="2354548"/>
                  <a:pt x="18885655" y="2335224"/>
                  <a:pt x="18848095" y="2322341"/>
                </a:cubicBezTo>
                <a:cubicBezTo>
                  <a:pt x="18815899" y="2303019"/>
                  <a:pt x="18783707" y="2290136"/>
                  <a:pt x="18751511" y="2270812"/>
                </a:cubicBezTo>
                <a:cubicBezTo>
                  <a:pt x="18725755" y="2257930"/>
                  <a:pt x="18693563" y="2251491"/>
                  <a:pt x="18674243" y="2212842"/>
                </a:cubicBezTo>
                <a:cubicBezTo>
                  <a:pt x="18654927" y="2206400"/>
                  <a:pt x="18635611" y="2199959"/>
                  <a:pt x="18617367" y="2199959"/>
                </a:cubicBezTo>
                <a:cubicBezTo>
                  <a:pt x="18630247" y="2180635"/>
                  <a:pt x="18646075" y="2177414"/>
                  <a:pt x="18661903" y="2180635"/>
                </a:cubicBezTo>
                <a:close/>
                <a:moveTo>
                  <a:pt x="11247076" y="2180269"/>
                </a:moveTo>
                <a:cubicBezTo>
                  <a:pt x="11260204" y="2180269"/>
                  <a:pt x="11260204" y="2193111"/>
                  <a:pt x="11260204" y="2212375"/>
                </a:cubicBezTo>
                <a:cubicBezTo>
                  <a:pt x="11247076" y="2212375"/>
                  <a:pt x="11247076" y="2199532"/>
                  <a:pt x="11247076" y="2180269"/>
                </a:cubicBezTo>
                <a:close/>
                <a:moveTo>
                  <a:pt x="14754483" y="2180268"/>
                </a:moveTo>
                <a:cubicBezTo>
                  <a:pt x="14767326" y="2180268"/>
                  <a:pt x="14786592" y="2180268"/>
                  <a:pt x="14786592" y="2211011"/>
                </a:cubicBezTo>
                <a:cubicBezTo>
                  <a:pt x="14773748" y="2211011"/>
                  <a:pt x="14754483" y="2217160"/>
                  <a:pt x="14754483" y="2180268"/>
                </a:cubicBezTo>
                <a:close/>
                <a:moveTo>
                  <a:pt x="14697603" y="2180268"/>
                </a:moveTo>
                <a:cubicBezTo>
                  <a:pt x="14708580" y="2180268"/>
                  <a:pt x="14715565" y="2193111"/>
                  <a:pt x="14715565" y="2212374"/>
                </a:cubicBezTo>
                <a:cubicBezTo>
                  <a:pt x="14703590" y="2212374"/>
                  <a:pt x="14697603" y="2199532"/>
                  <a:pt x="14697603" y="2180268"/>
                </a:cubicBezTo>
                <a:close/>
                <a:moveTo>
                  <a:pt x="18811699" y="2180268"/>
                </a:moveTo>
                <a:cubicBezTo>
                  <a:pt x="18823995" y="2186416"/>
                  <a:pt x="18835267" y="2192565"/>
                  <a:pt x="18848591" y="2198714"/>
                </a:cubicBezTo>
                <a:cubicBezTo>
                  <a:pt x="18835267" y="2217160"/>
                  <a:pt x="18811699" y="2217160"/>
                  <a:pt x="18811699" y="2180268"/>
                </a:cubicBezTo>
                <a:close/>
                <a:moveTo>
                  <a:pt x="10695937" y="2175627"/>
                </a:moveTo>
                <a:cubicBezTo>
                  <a:pt x="10645458" y="2173813"/>
                  <a:pt x="10591655" y="2191949"/>
                  <a:pt x="10577146" y="2278994"/>
                </a:cubicBezTo>
                <a:cubicBezTo>
                  <a:pt x="10634106" y="2246753"/>
                  <a:pt x="10685693" y="2214516"/>
                  <a:pt x="10743729" y="2182276"/>
                </a:cubicBezTo>
                <a:cubicBezTo>
                  <a:pt x="10729220" y="2179054"/>
                  <a:pt x="10712763" y="2176230"/>
                  <a:pt x="10695937" y="2175627"/>
                </a:cubicBezTo>
                <a:close/>
                <a:moveTo>
                  <a:pt x="16337056" y="2173999"/>
                </a:moveTo>
                <a:cubicBezTo>
                  <a:pt x="16340048" y="2173999"/>
                  <a:pt x="16343042" y="2177208"/>
                  <a:pt x="16346036" y="2183630"/>
                </a:cubicBezTo>
                <a:lnTo>
                  <a:pt x="16339536" y="2197569"/>
                </a:lnTo>
                <a:lnTo>
                  <a:pt x="16341268" y="2198879"/>
                </a:lnTo>
                <a:cubicBezTo>
                  <a:pt x="16341268" y="2236109"/>
                  <a:pt x="16304374" y="2211289"/>
                  <a:pt x="16304374" y="2180265"/>
                </a:cubicBezTo>
                <a:cubicBezTo>
                  <a:pt x="16310522" y="2180265"/>
                  <a:pt x="16316672" y="2181817"/>
                  <a:pt x="16322820" y="2184919"/>
                </a:cubicBezTo>
                <a:lnTo>
                  <a:pt x="16338004" y="2196409"/>
                </a:lnTo>
                <a:lnTo>
                  <a:pt x="16328074" y="2183630"/>
                </a:lnTo>
                <a:cubicBezTo>
                  <a:pt x="16331068" y="2177208"/>
                  <a:pt x="16334062" y="2173999"/>
                  <a:pt x="16337056" y="2173999"/>
                </a:cubicBezTo>
                <a:close/>
                <a:moveTo>
                  <a:pt x="16457660" y="2170178"/>
                </a:moveTo>
                <a:cubicBezTo>
                  <a:pt x="16463106" y="2171096"/>
                  <a:pt x="16468350" y="2172727"/>
                  <a:pt x="16473190" y="2174357"/>
                </a:cubicBezTo>
                <a:cubicBezTo>
                  <a:pt x="16511916" y="2187403"/>
                  <a:pt x="16544186" y="2193925"/>
                  <a:pt x="16575380" y="2206970"/>
                </a:cubicBezTo>
                <a:cubicBezTo>
                  <a:pt x="16614106" y="2213492"/>
                  <a:pt x="16646376" y="2226537"/>
                  <a:pt x="16685100" y="2233059"/>
                </a:cubicBezTo>
                <a:cubicBezTo>
                  <a:pt x="16698008" y="2239582"/>
                  <a:pt x="16710916" y="2246104"/>
                  <a:pt x="16710916" y="2278716"/>
                </a:cubicBezTo>
                <a:cubicBezTo>
                  <a:pt x="16607650" y="2278716"/>
                  <a:pt x="16511916" y="2233059"/>
                  <a:pt x="16408650" y="2200446"/>
                </a:cubicBezTo>
                <a:cubicBezTo>
                  <a:pt x="16423172" y="2171096"/>
                  <a:pt x="16441324" y="2167428"/>
                  <a:pt x="16457660" y="2170178"/>
                </a:cubicBezTo>
                <a:close/>
                <a:moveTo>
                  <a:pt x="18613643" y="2164301"/>
                </a:moveTo>
                <a:cubicBezTo>
                  <a:pt x="18614659" y="2162804"/>
                  <a:pt x="18616687" y="2164301"/>
                  <a:pt x="18620751" y="2167294"/>
                </a:cubicBezTo>
                <a:cubicBezTo>
                  <a:pt x="18620751" y="2173282"/>
                  <a:pt x="18620751" y="2179269"/>
                  <a:pt x="18612627" y="2179269"/>
                </a:cubicBezTo>
                <a:cubicBezTo>
                  <a:pt x="18612627" y="2170288"/>
                  <a:pt x="18612627" y="2165797"/>
                  <a:pt x="18613643" y="2164301"/>
                </a:cubicBezTo>
                <a:close/>
                <a:moveTo>
                  <a:pt x="14522234" y="2151829"/>
                </a:moveTo>
                <a:cubicBezTo>
                  <a:pt x="14534531" y="2157358"/>
                  <a:pt x="14546829" y="2163994"/>
                  <a:pt x="14559126" y="2170631"/>
                </a:cubicBezTo>
                <a:cubicBezTo>
                  <a:pt x="14546829" y="2183902"/>
                  <a:pt x="14534531" y="2203809"/>
                  <a:pt x="14522234" y="2217080"/>
                </a:cubicBezTo>
                <a:cubicBezTo>
                  <a:pt x="14522234" y="2197173"/>
                  <a:pt x="14522234" y="2177265"/>
                  <a:pt x="14522234" y="2151829"/>
                </a:cubicBezTo>
                <a:close/>
                <a:moveTo>
                  <a:pt x="13697520" y="2151828"/>
                </a:moveTo>
                <a:cubicBezTo>
                  <a:pt x="13709107" y="2151828"/>
                  <a:pt x="13715427" y="2163992"/>
                  <a:pt x="13715427" y="2183898"/>
                </a:cubicBezTo>
                <a:cubicBezTo>
                  <a:pt x="13702787" y="2183898"/>
                  <a:pt x="13697520" y="2177262"/>
                  <a:pt x="13697520" y="2151828"/>
                </a:cubicBezTo>
                <a:close/>
                <a:moveTo>
                  <a:pt x="11318172" y="2151828"/>
                </a:moveTo>
                <a:cubicBezTo>
                  <a:pt x="11330147" y="2151828"/>
                  <a:pt x="11336134" y="2163992"/>
                  <a:pt x="11336134" y="2183898"/>
                </a:cubicBezTo>
                <a:cubicBezTo>
                  <a:pt x="11324159" y="2183898"/>
                  <a:pt x="11318172" y="2177262"/>
                  <a:pt x="11318172" y="2151828"/>
                </a:cubicBezTo>
                <a:close/>
                <a:moveTo>
                  <a:pt x="16147962" y="2151828"/>
                </a:moveTo>
                <a:cubicBezTo>
                  <a:pt x="16160602" y="2151828"/>
                  <a:pt x="16165868" y="2163992"/>
                  <a:pt x="16165868" y="2183897"/>
                </a:cubicBezTo>
                <a:cubicBezTo>
                  <a:pt x="16154282" y="2183897"/>
                  <a:pt x="16147962" y="2177261"/>
                  <a:pt x="16147962" y="2151828"/>
                </a:cubicBezTo>
                <a:close/>
                <a:moveTo>
                  <a:pt x="12500908" y="2151111"/>
                </a:moveTo>
                <a:cubicBezTo>
                  <a:pt x="12500908" y="2188728"/>
                  <a:pt x="12526701" y="2182276"/>
                  <a:pt x="12546046" y="2182276"/>
                </a:cubicBezTo>
                <a:cubicBezTo>
                  <a:pt x="12546046" y="2143586"/>
                  <a:pt x="12520253" y="2151111"/>
                  <a:pt x="12500908" y="2151111"/>
                </a:cubicBezTo>
                <a:close/>
                <a:moveTo>
                  <a:pt x="12014056" y="2151111"/>
                </a:moveTo>
                <a:cubicBezTo>
                  <a:pt x="12014056" y="2182276"/>
                  <a:pt x="12014056" y="2214516"/>
                  <a:pt x="12014056" y="2246753"/>
                </a:cubicBezTo>
                <a:cubicBezTo>
                  <a:pt x="11994711" y="2246753"/>
                  <a:pt x="11975366" y="2246753"/>
                  <a:pt x="11956021" y="2246753"/>
                </a:cubicBezTo>
                <a:cubicBezTo>
                  <a:pt x="11956021" y="2291889"/>
                  <a:pt x="11994711" y="2285443"/>
                  <a:pt x="12014056" y="2278994"/>
                </a:cubicBezTo>
                <a:cubicBezTo>
                  <a:pt x="12046298" y="2272546"/>
                  <a:pt x="12083914" y="2298334"/>
                  <a:pt x="12122604" y="2278994"/>
                </a:cubicBezTo>
                <a:cubicBezTo>
                  <a:pt x="12135501" y="2266099"/>
                  <a:pt x="12129052" y="2246753"/>
                  <a:pt x="12116155" y="2240307"/>
                </a:cubicBezTo>
                <a:cubicBezTo>
                  <a:pt x="12103259" y="2233859"/>
                  <a:pt x="12090362" y="2233859"/>
                  <a:pt x="12077465" y="2233859"/>
                </a:cubicBezTo>
                <a:cubicBezTo>
                  <a:pt x="12046298" y="2233859"/>
                  <a:pt x="12038775" y="2175828"/>
                  <a:pt x="12014056" y="2151111"/>
                </a:cubicBezTo>
                <a:close/>
                <a:moveTo>
                  <a:pt x="14635094" y="2143357"/>
                </a:moveTo>
                <a:cubicBezTo>
                  <a:pt x="14652478" y="2142687"/>
                  <a:pt x="14672346" y="2149120"/>
                  <a:pt x="14682280" y="2149120"/>
                </a:cubicBezTo>
                <a:cubicBezTo>
                  <a:pt x="14682280" y="2212371"/>
                  <a:pt x="14622676" y="2180210"/>
                  <a:pt x="14602808" y="2180210"/>
                </a:cubicBezTo>
                <a:cubicBezTo>
                  <a:pt x="14602808" y="2151800"/>
                  <a:pt x="14617709" y="2144027"/>
                  <a:pt x="14635094" y="2143357"/>
                </a:cubicBezTo>
                <a:close/>
                <a:moveTo>
                  <a:pt x="15190046" y="2132885"/>
                </a:moveTo>
                <a:cubicBezTo>
                  <a:pt x="15201344" y="2151950"/>
                  <a:pt x="15216274" y="2164637"/>
                  <a:pt x="15233206" y="2173044"/>
                </a:cubicBezTo>
                <a:lnTo>
                  <a:pt x="15280844" y="2185551"/>
                </a:lnTo>
                <a:lnTo>
                  <a:pt x="15285276" y="2209141"/>
                </a:lnTo>
                <a:cubicBezTo>
                  <a:pt x="15288504" y="2213975"/>
                  <a:pt x="15293346" y="2215586"/>
                  <a:pt x="15299802" y="2215586"/>
                </a:cubicBezTo>
                <a:cubicBezTo>
                  <a:pt x="15299802" y="2205919"/>
                  <a:pt x="15298188" y="2197864"/>
                  <a:pt x="15294960" y="2192225"/>
                </a:cubicBezTo>
                <a:lnTo>
                  <a:pt x="15286416" y="2187014"/>
                </a:lnTo>
                <a:lnTo>
                  <a:pt x="15288370" y="2187525"/>
                </a:lnTo>
                <a:cubicBezTo>
                  <a:pt x="15326972" y="2191420"/>
                  <a:pt x="15367056" y="2186586"/>
                  <a:pt x="15395570" y="2189810"/>
                </a:cubicBezTo>
                <a:cubicBezTo>
                  <a:pt x="15479500" y="2202698"/>
                  <a:pt x="15562354" y="2222032"/>
                  <a:pt x="15652742" y="2247805"/>
                </a:cubicBezTo>
                <a:cubicBezTo>
                  <a:pt x="15736134" y="2270361"/>
                  <a:pt x="15821140" y="2297748"/>
                  <a:pt x="15906954" y="2327420"/>
                </a:cubicBezTo>
                <a:lnTo>
                  <a:pt x="16083400" y="2390971"/>
                </a:lnTo>
                <a:lnTo>
                  <a:pt x="16078862" y="2383508"/>
                </a:lnTo>
                <a:cubicBezTo>
                  <a:pt x="16078114" y="2376283"/>
                  <a:pt x="16081106" y="2369862"/>
                  <a:pt x="16090088" y="2369862"/>
                </a:cubicBezTo>
                <a:cubicBezTo>
                  <a:pt x="16090088" y="2376283"/>
                  <a:pt x="16090088" y="2381100"/>
                  <a:pt x="16090088" y="2385915"/>
                </a:cubicBezTo>
                <a:lnTo>
                  <a:pt x="16090088" y="2393380"/>
                </a:lnTo>
                <a:lnTo>
                  <a:pt x="16166010" y="2420726"/>
                </a:lnTo>
                <a:cubicBezTo>
                  <a:pt x="16249940" y="2452947"/>
                  <a:pt x="16333870" y="2485168"/>
                  <a:pt x="16416724" y="2517388"/>
                </a:cubicBezTo>
                <a:cubicBezTo>
                  <a:pt x="16455462" y="2536721"/>
                  <a:pt x="16494200" y="2548535"/>
                  <a:pt x="16539392" y="2548535"/>
                </a:cubicBezTo>
                <a:cubicBezTo>
                  <a:pt x="16558762" y="2554979"/>
                  <a:pt x="16558762" y="2574312"/>
                  <a:pt x="16571674" y="2600090"/>
                </a:cubicBezTo>
                <a:cubicBezTo>
                  <a:pt x="16583510" y="2645198"/>
                  <a:pt x="16615790" y="2645198"/>
                  <a:pt x="16641616" y="2651642"/>
                </a:cubicBezTo>
                <a:cubicBezTo>
                  <a:pt x="16680354" y="2664532"/>
                  <a:pt x="16712634" y="2683863"/>
                  <a:pt x="16751372" y="2683863"/>
                </a:cubicBezTo>
                <a:cubicBezTo>
                  <a:pt x="16782575" y="2683863"/>
                  <a:pt x="16796563" y="2709639"/>
                  <a:pt x="16814859" y="2735416"/>
                </a:cubicBezTo>
                <a:cubicBezTo>
                  <a:pt x="16840683" y="2773006"/>
                  <a:pt x="16872963" y="2767637"/>
                  <a:pt x="16905243" y="2785893"/>
                </a:cubicBezTo>
                <a:cubicBezTo>
                  <a:pt x="16751372" y="2785893"/>
                  <a:pt x="16602878" y="2690308"/>
                  <a:pt x="16449006" y="2632309"/>
                </a:cubicBezTo>
                <a:cubicBezTo>
                  <a:pt x="16461918" y="2600090"/>
                  <a:pt x="16507112" y="2638754"/>
                  <a:pt x="16507112" y="2587200"/>
                </a:cubicBezTo>
                <a:cubicBezTo>
                  <a:pt x="16474830" y="2593644"/>
                  <a:pt x="16442550" y="2619421"/>
                  <a:pt x="16410268" y="2600090"/>
                </a:cubicBezTo>
                <a:cubicBezTo>
                  <a:pt x="16416724" y="2587200"/>
                  <a:pt x="16423182" y="2574312"/>
                  <a:pt x="16429638" y="2567868"/>
                </a:cubicBezTo>
                <a:cubicBezTo>
                  <a:pt x="16160628" y="2478722"/>
                  <a:pt x="15890544" y="2357358"/>
                  <a:pt x="15614004" y="2280027"/>
                </a:cubicBezTo>
                <a:cubicBezTo>
                  <a:pt x="15549442" y="2267140"/>
                  <a:pt x="15479500" y="2260695"/>
                  <a:pt x="15421394" y="2228474"/>
                </a:cubicBezTo>
                <a:cubicBezTo>
                  <a:pt x="15402026" y="2222032"/>
                  <a:pt x="15376200" y="2202698"/>
                  <a:pt x="15356832" y="2215586"/>
                </a:cubicBezTo>
                <a:cubicBezTo>
                  <a:pt x="15343920" y="2228474"/>
                  <a:pt x="15343920" y="2267140"/>
                  <a:pt x="15324550" y="2267140"/>
                </a:cubicBezTo>
                <a:cubicBezTo>
                  <a:pt x="15267522" y="2267140"/>
                  <a:pt x="15196502" y="2222032"/>
                  <a:pt x="15138398" y="2202698"/>
                </a:cubicBezTo>
                <a:cubicBezTo>
                  <a:pt x="15074912" y="2183365"/>
                  <a:pt x="15003894" y="2164033"/>
                  <a:pt x="14939331" y="2139329"/>
                </a:cubicBezTo>
                <a:cubicBezTo>
                  <a:pt x="15023262" y="2139329"/>
                  <a:pt x="15107192" y="2132885"/>
                  <a:pt x="15190046" y="2132885"/>
                </a:cubicBezTo>
                <a:close/>
                <a:moveTo>
                  <a:pt x="14919346" y="2125419"/>
                </a:moveTo>
                <a:cubicBezTo>
                  <a:pt x="14919346" y="2164916"/>
                  <a:pt x="14894751" y="2152503"/>
                  <a:pt x="14882454" y="2152503"/>
                </a:cubicBezTo>
                <a:cubicBezTo>
                  <a:pt x="14882454" y="2118648"/>
                  <a:pt x="14907049" y="2125419"/>
                  <a:pt x="14919346" y="2125419"/>
                </a:cubicBezTo>
                <a:close/>
                <a:moveTo>
                  <a:pt x="18508351" y="2125419"/>
                </a:moveTo>
                <a:cubicBezTo>
                  <a:pt x="18520651" y="2125419"/>
                  <a:pt x="18545243" y="2118648"/>
                  <a:pt x="18545243" y="2152502"/>
                </a:cubicBezTo>
                <a:cubicBezTo>
                  <a:pt x="18532947" y="2152502"/>
                  <a:pt x="18508351" y="2164916"/>
                  <a:pt x="18508351" y="2125419"/>
                </a:cubicBezTo>
                <a:close/>
                <a:moveTo>
                  <a:pt x="16261716" y="2123390"/>
                </a:moveTo>
                <a:cubicBezTo>
                  <a:pt x="16273690" y="2123390"/>
                  <a:pt x="16279678" y="2130215"/>
                  <a:pt x="16279678" y="2150689"/>
                </a:cubicBezTo>
                <a:cubicBezTo>
                  <a:pt x="16267704" y="2150689"/>
                  <a:pt x="16261716" y="2142727"/>
                  <a:pt x="16261716" y="2123390"/>
                </a:cubicBezTo>
                <a:close/>
                <a:moveTo>
                  <a:pt x="18693203" y="2123389"/>
                </a:moveTo>
                <a:cubicBezTo>
                  <a:pt x="18705179" y="2123389"/>
                  <a:pt x="18711167" y="2130215"/>
                  <a:pt x="18711167" y="2150689"/>
                </a:cubicBezTo>
                <a:cubicBezTo>
                  <a:pt x="18705179" y="2150689"/>
                  <a:pt x="18693203" y="2142727"/>
                  <a:pt x="18693203" y="2123389"/>
                </a:cubicBezTo>
                <a:close/>
                <a:moveTo>
                  <a:pt x="16123246" y="2118775"/>
                </a:moveTo>
                <a:lnTo>
                  <a:pt x="16125026" y="2121793"/>
                </a:lnTo>
                <a:cubicBezTo>
                  <a:pt x="16126304" y="2123963"/>
                  <a:pt x="16127104" y="2125319"/>
                  <a:pt x="16126884" y="2124947"/>
                </a:cubicBezTo>
                <a:close/>
                <a:moveTo>
                  <a:pt x="16122316" y="2117209"/>
                </a:moveTo>
                <a:lnTo>
                  <a:pt x="16122626" y="2117724"/>
                </a:lnTo>
                <a:lnTo>
                  <a:pt x="16123246" y="2118775"/>
                </a:lnTo>
                <a:close/>
                <a:moveTo>
                  <a:pt x="12411705" y="2105976"/>
                </a:moveTo>
                <a:cubicBezTo>
                  <a:pt x="12385912" y="2112430"/>
                  <a:pt x="12308532" y="2093081"/>
                  <a:pt x="12314980" y="2169380"/>
                </a:cubicBezTo>
                <a:cubicBezTo>
                  <a:pt x="12321428" y="2220961"/>
                  <a:pt x="12347222" y="2220961"/>
                  <a:pt x="12373015" y="2220961"/>
                </a:cubicBezTo>
                <a:cubicBezTo>
                  <a:pt x="12392360" y="2220961"/>
                  <a:pt x="12437499" y="2233859"/>
                  <a:pt x="12449321" y="2201616"/>
                </a:cubicBezTo>
                <a:cubicBezTo>
                  <a:pt x="12468666" y="2151111"/>
                  <a:pt x="12405257" y="2143586"/>
                  <a:pt x="12392360" y="2138215"/>
                </a:cubicBezTo>
                <a:cubicBezTo>
                  <a:pt x="12398809" y="2125320"/>
                  <a:pt x="12405257" y="2118874"/>
                  <a:pt x="12411705" y="2105976"/>
                </a:cubicBezTo>
                <a:close/>
                <a:moveTo>
                  <a:pt x="17981247" y="2101373"/>
                </a:moveTo>
                <a:cubicBezTo>
                  <a:pt x="17981247" y="2120637"/>
                  <a:pt x="17969271" y="2127057"/>
                  <a:pt x="17963283" y="2127057"/>
                </a:cubicBezTo>
                <a:cubicBezTo>
                  <a:pt x="17963283" y="2107794"/>
                  <a:pt x="17969271" y="2094952"/>
                  <a:pt x="17981247" y="2101373"/>
                </a:cubicBezTo>
                <a:close/>
                <a:moveTo>
                  <a:pt x="17104207" y="2099691"/>
                </a:moveTo>
                <a:cubicBezTo>
                  <a:pt x="17117239" y="2099691"/>
                  <a:pt x="17123759" y="2106090"/>
                  <a:pt x="17136791" y="2112489"/>
                </a:cubicBezTo>
                <a:cubicBezTo>
                  <a:pt x="17156343" y="2118887"/>
                  <a:pt x="17175895" y="2125286"/>
                  <a:pt x="17194359" y="2131685"/>
                </a:cubicBezTo>
                <a:cubicBezTo>
                  <a:pt x="17208479" y="2138083"/>
                  <a:pt x="17246495" y="2162611"/>
                  <a:pt x="17220427" y="2194605"/>
                </a:cubicBezTo>
                <a:cubicBezTo>
                  <a:pt x="17188927" y="2226598"/>
                  <a:pt x="17123759" y="2169010"/>
                  <a:pt x="17091171" y="2150880"/>
                </a:cubicBezTo>
                <a:cubicBezTo>
                  <a:pt x="17097691" y="2131685"/>
                  <a:pt x="17104207" y="2118887"/>
                  <a:pt x="17104207" y="2099691"/>
                </a:cubicBezTo>
                <a:close/>
                <a:moveTo>
                  <a:pt x="14260920" y="2099689"/>
                </a:moveTo>
                <a:cubicBezTo>
                  <a:pt x="14267326" y="2119242"/>
                  <a:pt x="14273732" y="2157259"/>
                  <a:pt x="14292950" y="2151828"/>
                </a:cubicBezTo>
                <a:cubicBezTo>
                  <a:pt x="14317506" y="2151828"/>
                  <a:pt x="14336723" y="2144225"/>
                  <a:pt x="14362347" y="2144225"/>
                </a:cubicBezTo>
                <a:cubicBezTo>
                  <a:pt x="14413594" y="2144225"/>
                  <a:pt x="14458436" y="2157259"/>
                  <a:pt x="14502209" y="2170292"/>
                </a:cubicBezTo>
                <a:cubicBezTo>
                  <a:pt x="14407188" y="2255018"/>
                  <a:pt x="14292950" y="2189845"/>
                  <a:pt x="14190455" y="2170292"/>
                </a:cubicBezTo>
                <a:cubicBezTo>
                  <a:pt x="14209673" y="2144225"/>
                  <a:pt x="14235296" y="2119242"/>
                  <a:pt x="14260920" y="2099689"/>
                </a:cubicBezTo>
                <a:close/>
                <a:moveTo>
                  <a:pt x="14133574" y="2094952"/>
                </a:moveTo>
                <a:cubicBezTo>
                  <a:pt x="14146699" y="2094952"/>
                  <a:pt x="14146699" y="2107794"/>
                  <a:pt x="14146699" y="2127058"/>
                </a:cubicBezTo>
                <a:cubicBezTo>
                  <a:pt x="14133574" y="2127058"/>
                  <a:pt x="14133574" y="2114216"/>
                  <a:pt x="14133574" y="2094952"/>
                </a:cubicBezTo>
                <a:close/>
                <a:moveTo>
                  <a:pt x="14190452" y="2094952"/>
                </a:moveTo>
                <a:cubicBezTo>
                  <a:pt x="14203577" y="2094952"/>
                  <a:pt x="14203577" y="2107794"/>
                  <a:pt x="14203577" y="2127058"/>
                </a:cubicBezTo>
                <a:cubicBezTo>
                  <a:pt x="14190452" y="2127058"/>
                  <a:pt x="14190452" y="2114216"/>
                  <a:pt x="14190452" y="2094952"/>
                </a:cubicBezTo>
                <a:close/>
                <a:moveTo>
                  <a:pt x="12431051" y="2093081"/>
                </a:moveTo>
                <a:cubicBezTo>
                  <a:pt x="12431051" y="2112430"/>
                  <a:pt x="12437499" y="2125320"/>
                  <a:pt x="12449321" y="2125320"/>
                </a:cubicBezTo>
                <a:cubicBezTo>
                  <a:pt x="12449321" y="2105976"/>
                  <a:pt x="12443947" y="2093081"/>
                  <a:pt x="12431051" y="2093081"/>
                </a:cubicBezTo>
                <a:close/>
                <a:moveTo>
                  <a:pt x="14837330" y="2086762"/>
                </a:moveTo>
                <a:cubicBezTo>
                  <a:pt x="14853886" y="2087572"/>
                  <a:pt x="14867131" y="2095672"/>
                  <a:pt x="14867131" y="2124830"/>
                </a:cubicBezTo>
                <a:cubicBezTo>
                  <a:pt x="14847264" y="2124830"/>
                  <a:pt x="14787662" y="2150749"/>
                  <a:pt x="14787662" y="2092433"/>
                </a:cubicBezTo>
                <a:cubicBezTo>
                  <a:pt x="14800907" y="2092433"/>
                  <a:pt x="14820774" y="2085953"/>
                  <a:pt x="14837330" y="2086762"/>
                </a:cubicBezTo>
                <a:close/>
                <a:moveTo>
                  <a:pt x="16969903" y="2068083"/>
                </a:moveTo>
                <a:cubicBezTo>
                  <a:pt x="17005227" y="2072118"/>
                  <a:pt x="17042063" y="2088261"/>
                  <a:pt x="17075879" y="2108129"/>
                </a:cubicBezTo>
                <a:cubicBezTo>
                  <a:pt x="17024351" y="2121375"/>
                  <a:pt x="16973895" y="2127997"/>
                  <a:pt x="16922363" y="2141243"/>
                </a:cubicBezTo>
                <a:cubicBezTo>
                  <a:pt x="16935247" y="2121375"/>
                  <a:pt x="16961011" y="2134620"/>
                  <a:pt x="16961011" y="2094884"/>
                </a:cubicBezTo>
                <a:cubicBezTo>
                  <a:pt x="16941687" y="2101507"/>
                  <a:pt x="16922363" y="2101507"/>
                  <a:pt x="16909483" y="2127997"/>
                </a:cubicBezTo>
                <a:cubicBezTo>
                  <a:pt x="16883719" y="2121375"/>
                  <a:pt x="16857951" y="2114752"/>
                  <a:pt x="16825747" y="2108129"/>
                </a:cubicBezTo>
                <a:cubicBezTo>
                  <a:pt x="16845071" y="2073360"/>
                  <a:pt x="16875263" y="2068393"/>
                  <a:pt x="16905459" y="2068083"/>
                </a:cubicBezTo>
                <a:cubicBezTo>
                  <a:pt x="16915523" y="2067979"/>
                  <a:pt x="16925587" y="2068393"/>
                  <a:pt x="16935247" y="2068393"/>
                </a:cubicBezTo>
                <a:cubicBezTo>
                  <a:pt x="16946519" y="2066737"/>
                  <a:pt x="16958127" y="2066737"/>
                  <a:pt x="16969903" y="2068083"/>
                </a:cubicBezTo>
                <a:close/>
                <a:moveTo>
                  <a:pt x="13882368" y="2061772"/>
                </a:moveTo>
                <a:cubicBezTo>
                  <a:pt x="13894343" y="2061772"/>
                  <a:pt x="13900330" y="2074616"/>
                  <a:pt x="13900330" y="2093881"/>
                </a:cubicBezTo>
                <a:cubicBezTo>
                  <a:pt x="13887357" y="2093881"/>
                  <a:pt x="13882368" y="2081038"/>
                  <a:pt x="13882368" y="2061772"/>
                </a:cubicBezTo>
                <a:close/>
                <a:moveTo>
                  <a:pt x="14602808" y="2061772"/>
                </a:moveTo>
                <a:cubicBezTo>
                  <a:pt x="14614783" y="2061772"/>
                  <a:pt x="14620770" y="2074615"/>
                  <a:pt x="14620770" y="2093881"/>
                </a:cubicBezTo>
                <a:cubicBezTo>
                  <a:pt x="14608795" y="2093881"/>
                  <a:pt x="14602808" y="2081037"/>
                  <a:pt x="14602808" y="2061772"/>
                </a:cubicBezTo>
                <a:close/>
                <a:moveTo>
                  <a:pt x="14640725" y="2061772"/>
                </a:moveTo>
                <a:cubicBezTo>
                  <a:pt x="14652700" y="2061772"/>
                  <a:pt x="14658687" y="2074615"/>
                  <a:pt x="14658687" y="2093880"/>
                </a:cubicBezTo>
                <a:cubicBezTo>
                  <a:pt x="14646712" y="2093880"/>
                  <a:pt x="14640725" y="2081037"/>
                  <a:pt x="14640725" y="2061772"/>
                </a:cubicBezTo>
                <a:close/>
                <a:moveTo>
                  <a:pt x="15787742" y="2061771"/>
                </a:moveTo>
                <a:cubicBezTo>
                  <a:pt x="15799716" y="2061771"/>
                  <a:pt x="15805704" y="2074615"/>
                  <a:pt x="15805704" y="2093880"/>
                </a:cubicBezTo>
                <a:cubicBezTo>
                  <a:pt x="15793728" y="2093880"/>
                  <a:pt x="15787742" y="2081037"/>
                  <a:pt x="15787742" y="2061771"/>
                </a:cubicBezTo>
                <a:close/>
                <a:moveTo>
                  <a:pt x="18584187" y="2061771"/>
                </a:moveTo>
                <a:cubicBezTo>
                  <a:pt x="18596163" y="2061771"/>
                  <a:pt x="18602151" y="2074615"/>
                  <a:pt x="18602151" y="2093880"/>
                </a:cubicBezTo>
                <a:cubicBezTo>
                  <a:pt x="18590175" y="2093880"/>
                  <a:pt x="18584187" y="2081037"/>
                  <a:pt x="18584187" y="2061771"/>
                </a:cubicBezTo>
                <a:close/>
                <a:moveTo>
                  <a:pt x="14076700" y="2061769"/>
                </a:moveTo>
                <a:cubicBezTo>
                  <a:pt x="14089339" y="2061769"/>
                  <a:pt x="14113564" y="2061769"/>
                  <a:pt x="14113564" y="2092513"/>
                </a:cubicBezTo>
                <a:cubicBezTo>
                  <a:pt x="14094605" y="2092513"/>
                  <a:pt x="14076700" y="2098661"/>
                  <a:pt x="14076700" y="2061769"/>
                </a:cubicBezTo>
                <a:close/>
                <a:moveTo>
                  <a:pt x="12597633" y="2060841"/>
                </a:moveTo>
                <a:cubicBezTo>
                  <a:pt x="12597633" y="2080184"/>
                  <a:pt x="12604082" y="2093081"/>
                  <a:pt x="12616978" y="2093081"/>
                </a:cubicBezTo>
                <a:cubicBezTo>
                  <a:pt x="12616978" y="2073737"/>
                  <a:pt x="12610530" y="2060841"/>
                  <a:pt x="12597633" y="2060841"/>
                </a:cubicBezTo>
                <a:close/>
                <a:moveTo>
                  <a:pt x="11089791" y="2060841"/>
                </a:moveTo>
                <a:cubicBezTo>
                  <a:pt x="11057549" y="2067288"/>
                  <a:pt x="11025307" y="2060841"/>
                  <a:pt x="10994140" y="2080184"/>
                </a:cubicBezTo>
                <a:cubicBezTo>
                  <a:pt x="10968347" y="2099528"/>
                  <a:pt x="10942553" y="2112430"/>
                  <a:pt x="10910311" y="2118874"/>
                </a:cubicBezTo>
                <a:cubicBezTo>
                  <a:pt x="10942553" y="2138215"/>
                  <a:pt x="10974795" y="2118874"/>
                  <a:pt x="11000588" y="2099528"/>
                </a:cubicBezTo>
                <a:cubicBezTo>
                  <a:pt x="11031756" y="2086632"/>
                  <a:pt x="11057549" y="2093081"/>
                  <a:pt x="11089791" y="2093081"/>
                </a:cubicBezTo>
                <a:cubicBezTo>
                  <a:pt x="11089791" y="2080184"/>
                  <a:pt x="11089791" y="2073737"/>
                  <a:pt x="11089791" y="2060841"/>
                </a:cubicBezTo>
                <a:close/>
                <a:moveTo>
                  <a:pt x="14582825" y="2058905"/>
                </a:moveTo>
                <a:cubicBezTo>
                  <a:pt x="14582825" y="2098587"/>
                  <a:pt x="14564379" y="2091973"/>
                  <a:pt x="14545933" y="2091973"/>
                </a:cubicBezTo>
                <a:cubicBezTo>
                  <a:pt x="14545933" y="2052292"/>
                  <a:pt x="14570528" y="2058905"/>
                  <a:pt x="14582825" y="2058905"/>
                </a:cubicBezTo>
                <a:close/>
                <a:moveTo>
                  <a:pt x="16127910" y="2047554"/>
                </a:moveTo>
                <a:lnTo>
                  <a:pt x="16122178" y="2116971"/>
                </a:lnTo>
                <a:lnTo>
                  <a:pt x="16121348" y="2127023"/>
                </a:lnTo>
                <a:lnTo>
                  <a:pt x="16120838" y="2114693"/>
                </a:lnTo>
                <a:lnTo>
                  <a:pt x="16114788" y="2104432"/>
                </a:lnTo>
                <a:cubicBezTo>
                  <a:pt x="16114788" y="2104432"/>
                  <a:pt x="16116494" y="2107326"/>
                  <a:pt x="16118628" y="2110942"/>
                </a:cubicBezTo>
                <a:lnTo>
                  <a:pt x="16120838" y="2114693"/>
                </a:lnTo>
                <a:lnTo>
                  <a:pt x="16119708" y="2087288"/>
                </a:lnTo>
                <a:cubicBezTo>
                  <a:pt x="16121348" y="2074043"/>
                  <a:pt x="16124630" y="2060799"/>
                  <a:pt x="16127910" y="2047554"/>
                </a:cubicBezTo>
                <a:close/>
                <a:moveTo>
                  <a:pt x="12841596" y="2035049"/>
                </a:moveTo>
                <a:cubicBezTo>
                  <a:pt x="12841596" y="2054393"/>
                  <a:pt x="12854493" y="2060841"/>
                  <a:pt x="12859867" y="2060841"/>
                </a:cubicBezTo>
                <a:cubicBezTo>
                  <a:pt x="12859867" y="2041497"/>
                  <a:pt x="12854493" y="2035049"/>
                  <a:pt x="12841596" y="2035049"/>
                </a:cubicBezTo>
                <a:close/>
                <a:moveTo>
                  <a:pt x="11109136" y="2035049"/>
                </a:moveTo>
                <a:cubicBezTo>
                  <a:pt x="11109136" y="2054393"/>
                  <a:pt x="11115584" y="2060841"/>
                  <a:pt x="11128481" y="2060841"/>
                </a:cubicBezTo>
                <a:cubicBezTo>
                  <a:pt x="11128481" y="2041497"/>
                  <a:pt x="11122033" y="2035049"/>
                  <a:pt x="11109136" y="2035049"/>
                </a:cubicBezTo>
                <a:close/>
                <a:moveTo>
                  <a:pt x="14394263" y="2033332"/>
                </a:moveTo>
                <a:cubicBezTo>
                  <a:pt x="14407106" y="2033332"/>
                  <a:pt x="14419950" y="2033332"/>
                  <a:pt x="14426372" y="2033332"/>
                </a:cubicBezTo>
                <a:cubicBezTo>
                  <a:pt x="14426372" y="2051947"/>
                  <a:pt x="14426372" y="2070561"/>
                  <a:pt x="14426372" y="2089176"/>
                </a:cubicBezTo>
                <a:cubicBezTo>
                  <a:pt x="14419950" y="2089176"/>
                  <a:pt x="14407106" y="2089176"/>
                  <a:pt x="14394263" y="2089176"/>
                </a:cubicBezTo>
                <a:cubicBezTo>
                  <a:pt x="14394263" y="2070561"/>
                  <a:pt x="14394263" y="2051947"/>
                  <a:pt x="14394263" y="2033332"/>
                </a:cubicBezTo>
                <a:close/>
                <a:moveTo>
                  <a:pt x="19829743" y="2033331"/>
                </a:moveTo>
                <a:cubicBezTo>
                  <a:pt x="19829743" y="2053805"/>
                  <a:pt x="19823755" y="2060630"/>
                  <a:pt x="19811783" y="2060630"/>
                </a:cubicBezTo>
                <a:cubicBezTo>
                  <a:pt x="19811783" y="2040156"/>
                  <a:pt x="19817771" y="2033331"/>
                  <a:pt x="19829743" y="2033331"/>
                </a:cubicBezTo>
                <a:close/>
                <a:moveTo>
                  <a:pt x="11178456" y="2031019"/>
                </a:moveTo>
                <a:cubicBezTo>
                  <a:pt x="11167171" y="2030213"/>
                  <a:pt x="11154275" y="2035049"/>
                  <a:pt x="11147826" y="2035049"/>
                </a:cubicBezTo>
                <a:cubicBezTo>
                  <a:pt x="11147826" y="2080184"/>
                  <a:pt x="11186516" y="2060841"/>
                  <a:pt x="11199413" y="2060841"/>
                </a:cubicBezTo>
                <a:cubicBezTo>
                  <a:pt x="11199413" y="2038273"/>
                  <a:pt x="11189741" y="2031825"/>
                  <a:pt x="11178456" y="2031019"/>
                </a:cubicBezTo>
                <a:close/>
                <a:moveTo>
                  <a:pt x="16039142" y="2016016"/>
                </a:moveTo>
                <a:cubicBezTo>
                  <a:pt x="16058294" y="2016016"/>
                  <a:pt x="16071062" y="2035168"/>
                  <a:pt x="16071062" y="2060704"/>
                </a:cubicBezTo>
                <a:cubicBezTo>
                  <a:pt x="16051910" y="2060704"/>
                  <a:pt x="16032758" y="2060704"/>
                  <a:pt x="16019990" y="2060704"/>
                </a:cubicBezTo>
                <a:cubicBezTo>
                  <a:pt x="16019990" y="2041552"/>
                  <a:pt x="16026374" y="2009632"/>
                  <a:pt x="16039142" y="2016016"/>
                </a:cubicBezTo>
                <a:close/>
                <a:moveTo>
                  <a:pt x="12188884" y="2000155"/>
                </a:moveTo>
                <a:cubicBezTo>
                  <a:pt x="12195313" y="2019505"/>
                  <a:pt x="12201743" y="2032405"/>
                  <a:pt x="12208172" y="2045305"/>
                </a:cubicBezTo>
                <a:cubicBezTo>
                  <a:pt x="12182454" y="2064655"/>
                  <a:pt x="12098871" y="2103355"/>
                  <a:pt x="12092441" y="2038855"/>
                </a:cubicBezTo>
                <a:cubicBezTo>
                  <a:pt x="12086012" y="2013055"/>
                  <a:pt x="12176025" y="2006605"/>
                  <a:pt x="12188884" y="2000155"/>
                </a:cubicBezTo>
                <a:close/>
                <a:moveTo>
                  <a:pt x="16166922" y="2000155"/>
                </a:moveTo>
                <a:cubicBezTo>
                  <a:pt x="16178896" y="2000155"/>
                  <a:pt x="16184884" y="2012997"/>
                  <a:pt x="16184884" y="2032260"/>
                </a:cubicBezTo>
                <a:cubicBezTo>
                  <a:pt x="16172908" y="2032260"/>
                  <a:pt x="16166922" y="2019418"/>
                  <a:pt x="16166922" y="2000155"/>
                </a:cubicBezTo>
                <a:close/>
                <a:moveTo>
                  <a:pt x="14299466" y="2000155"/>
                </a:moveTo>
                <a:cubicBezTo>
                  <a:pt x="14312439" y="2000155"/>
                  <a:pt x="14317428" y="2012997"/>
                  <a:pt x="14317428" y="2032260"/>
                </a:cubicBezTo>
                <a:cubicBezTo>
                  <a:pt x="14306451" y="2032260"/>
                  <a:pt x="14299466" y="2019418"/>
                  <a:pt x="14299466" y="2000155"/>
                </a:cubicBezTo>
                <a:close/>
                <a:moveTo>
                  <a:pt x="18451475" y="2000154"/>
                </a:moveTo>
                <a:cubicBezTo>
                  <a:pt x="18463447" y="2000154"/>
                  <a:pt x="18469435" y="2006575"/>
                  <a:pt x="18469435" y="2032260"/>
                </a:cubicBezTo>
                <a:cubicBezTo>
                  <a:pt x="18457463" y="2032260"/>
                  <a:pt x="18451475" y="2019417"/>
                  <a:pt x="18451475" y="2000154"/>
                </a:cubicBezTo>
                <a:close/>
                <a:moveTo>
                  <a:pt x="13031555" y="1999585"/>
                </a:moveTo>
                <a:cubicBezTo>
                  <a:pt x="13019464" y="1997973"/>
                  <a:pt x="13004955" y="2002809"/>
                  <a:pt x="12995282" y="2002809"/>
                </a:cubicBezTo>
                <a:cubicBezTo>
                  <a:pt x="12995282" y="2047945"/>
                  <a:pt x="13033973" y="2035049"/>
                  <a:pt x="13053318" y="2035049"/>
                </a:cubicBezTo>
                <a:cubicBezTo>
                  <a:pt x="13053318" y="2009257"/>
                  <a:pt x="13043646" y="2001197"/>
                  <a:pt x="13031555" y="1999585"/>
                </a:cubicBezTo>
                <a:close/>
                <a:moveTo>
                  <a:pt x="11286197" y="1997167"/>
                </a:moveTo>
                <a:cubicBezTo>
                  <a:pt x="11270882" y="1996361"/>
                  <a:pt x="11253149" y="2002809"/>
                  <a:pt x="11243477" y="2002809"/>
                </a:cubicBezTo>
                <a:cubicBezTo>
                  <a:pt x="11243477" y="2060841"/>
                  <a:pt x="11295064" y="2035049"/>
                  <a:pt x="11314409" y="2035049"/>
                </a:cubicBezTo>
                <a:cubicBezTo>
                  <a:pt x="11314409" y="2006033"/>
                  <a:pt x="11301512" y="1997973"/>
                  <a:pt x="11286197" y="1997167"/>
                </a:cubicBezTo>
                <a:close/>
                <a:moveTo>
                  <a:pt x="14236957" y="1995551"/>
                </a:moveTo>
                <a:cubicBezTo>
                  <a:pt x="14254341" y="1995551"/>
                  <a:pt x="14274209" y="2003497"/>
                  <a:pt x="14284143" y="2003497"/>
                </a:cubicBezTo>
                <a:cubicBezTo>
                  <a:pt x="14284143" y="2060707"/>
                  <a:pt x="14224539" y="2035280"/>
                  <a:pt x="14204671" y="2035280"/>
                </a:cubicBezTo>
                <a:cubicBezTo>
                  <a:pt x="14204671" y="2003497"/>
                  <a:pt x="14219572" y="1995551"/>
                  <a:pt x="14236957" y="1995551"/>
                </a:cubicBezTo>
                <a:close/>
                <a:moveTo>
                  <a:pt x="13735437" y="1971717"/>
                </a:moveTo>
                <a:cubicBezTo>
                  <a:pt x="13819236" y="1971717"/>
                  <a:pt x="13896588" y="1971717"/>
                  <a:pt x="13979312" y="1971717"/>
                </a:cubicBezTo>
                <a:cubicBezTo>
                  <a:pt x="13979312" y="2004218"/>
                  <a:pt x="13921298" y="2017219"/>
                  <a:pt x="13947082" y="2056220"/>
                </a:cubicBezTo>
                <a:cubicBezTo>
                  <a:pt x="13966420" y="2101721"/>
                  <a:pt x="14024434" y="2062720"/>
                  <a:pt x="14056665" y="2062720"/>
                </a:cubicBezTo>
                <a:cubicBezTo>
                  <a:pt x="14056665" y="2082221"/>
                  <a:pt x="14056665" y="2108222"/>
                  <a:pt x="14056665" y="2127722"/>
                </a:cubicBezTo>
                <a:cubicBezTo>
                  <a:pt x="14030880" y="2121222"/>
                  <a:pt x="14005096" y="2114722"/>
                  <a:pt x="13979312" y="2108222"/>
                </a:cubicBezTo>
                <a:cubicBezTo>
                  <a:pt x="13998650" y="2140723"/>
                  <a:pt x="14056665" y="2127722"/>
                  <a:pt x="14056665" y="2185141"/>
                </a:cubicBezTo>
                <a:cubicBezTo>
                  <a:pt x="14011542" y="2185141"/>
                  <a:pt x="13966420" y="2185141"/>
                  <a:pt x="13927744" y="2185141"/>
                </a:cubicBezTo>
                <a:cubicBezTo>
                  <a:pt x="13903034" y="2191641"/>
                  <a:pt x="13883696" y="2198141"/>
                  <a:pt x="13864358" y="2191641"/>
                </a:cubicBezTo>
                <a:cubicBezTo>
                  <a:pt x="13832128" y="2178641"/>
                  <a:pt x="13857912" y="2159139"/>
                  <a:pt x="13877250" y="2153723"/>
                </a:cubicBezTo>
                <a:cubicBezTo>
                  <a:pt x="13896588" y="2146140"/>
                  <a:pt x="13914852" y="2146140"/>
                  <a:pt x="13927744" y="2114722"/>
                </a:cubicBezTo>
                <a:cubicBezTo>
                  <a:pt x="13934190" y="2088721"/>
                  <a:pt x="13934190" y="2030219"/>
                  <a:pt x="13914852" y="2010719"/>
                </a:cubicBezTo>
                <a:cubicBezTo>
                  <a:pt x="13903034" y="1984718"/>
                  <a:pt x="13857912" y="2004218"/>
                  <a:pt x="13838574" y="2004218"/>
                </a:cubicBezTo>
                <a:cubicBezTo>
                  <a:pt x="13812789" y="2010719"/>
                  <a:pt x="13735437" y="2030219"/>
                  <a:pt x="13735437" y="1971717"/>
                </a:cubicBezTo>
                <a:close/>
                <a:moveTo>
                  <a:pt x="14019822" y="1971714"/>
                </a:moveTo>
                <a:cubicBezTo>
                  <a:pt x="14032119" y="1971714"/>
                  <a:pt x="14044417" y="1971714"/>
                  <a:pt x="14056714" y="1971714"/>
                </a:cubicBezTo>
                <a:cubicBezTo>
                  <a:pt x="14056714" y="1991295"/>
                  <a:pt x="14056714" y="2010876"/>
                  <a:pt x="14056714" y="2036984"/>
                </a:cubicBezTo>
                <a:cubicBezTo>
                  <a:pt x="14044417" y="2036984"/>
                  <a:pt x="14032119" y="2036984"/>
                  <a:pt x="14019822" y="2036984"/>
                </a:cubicBezTo>
                <a:cubicBezTo>
                  <a:pt x="14019822" y="2010876"/>
                  <a:pt x="14019822" y="1991295"/>
                  <a:pt x="14019822" y="1971714"/>
                </a:cubicBezTo>
                <a:close/>
                <a:moveTo>
                  <a:pt x="16619262" y="1970570"/>
                </a:moveTo>
                <a:cubicBezTo>
                  <a:pt x="16619262" y="2002809"/>
                  <a:pt x="16638608" y="2002809"/>
                  <a:pt x="16657954" y="2002809"/>
                </a:cubicBezTo>
                <a:cubicBezTo>
                  <a:pt x="16657954" y="1964122"/>
                  <a:pt x="16632160" y="1970570"/>
                  <a:pt x="16619262" y="1970570"/>
                </a:cubicBezTo>
                <a:close/>
                <a:moveTo>
                  <a:pt x="11333754" y="1970570"/>
                </a:moveTo>
                <a:cubicBezTo>
                  <a:pt x="11333754" y="1989913"/>
                  <a:pt x="11333754" y="2009257"/>
                  <a:pt x="11333754" y="2035049"/>
                </a:cubicBezTo>
                <a:cubicBezTo>
                  <a:pt x="11353099" y="2022153"/>
                  <a:pt x="11391789" y="2015705"/>
                  <a:pt x="11391789" y="1970570"/>
                </a:cubicBezTo>
                <a:cubicBezTo>
                  <a:pt x="11372444" y="1970570"/>
                  <a:pt x="11353099" y="1970570"/>
                  <a:pt x="11333754" y="1970570"/>
                </a:cubicBezTo>
                <a:close/>
                <a:moveTo>
                  <a:pt x="18202115" y="1969073"/>
                </a:moveTo>
                <a:cubicBezTo>
                  <a:pt x="18213699" y="1970705"/>
                  <a:pt x="18222915" y="1978864"/>
                  <a:pt x="18222915" y="2004972"/>
                </a:cubicBezTo>
                <a:cubicBezTo>
                  <a:pt x="18205011" y="2004972"/>
                  <a:pt x="18167091" y="2018026"/>
                  <a:pt x="18167091" y="1972337"/>
                </a:cubicBezTo>
                <a:cubicBezTo>
                  <a:pt x="18176571" y="1972337"/>
                  <a:pt x="18190527" y="1967441"/>
                  <a:pt x="18202115" y="1969073"/>
                </a:cubicBezTo>
                <a:close/>
                <a:moveTo>
                  <a:pt x="11696783" y="1960705"/>
                </a:moveTo>
                <a:cubicBezTo>
                  <a:pt x="11700195" y="1960705"/>
                  <a:pt x="11703608" y="1963916"/>
                  <a:pt x="11710433" y="1970338"/>
                </a:cubicBezTo>
                <a:cubicBezTo>
                  <a:pt x="11703608" y="1970338"/>
                  <a:pt x="11703608" y="1976760"/>
                  <a:pt x="11696783" y="1989603"/>
                </a:cubicBezTo>
                <a:cubicBezTo>
                  <a:pt x="11696783" y="1983182"/>
                  <a:pt x="11689958" y="1976760"/>
                  <a:pt x="11683133" y="1970338"/>
                </a:cubicBezTo>
                <a:cubicBezTo>
                  <a:pt x="11689958" y="1963916"/>
                  <a:pt x="11693370" y="1960705"/>
                  <a:pt x="11696783" y="1960705"/>
                </a:cubicBezTo>
                <a:close/>
                <a:moveTo>
                  <a:pt x="12365153" y="1943012"/>
                </a:moveTo>
                <a:cubicBezTo>
                  <a:pt x="12366650" y="1944592"/>
                  <a:pt x="12368146" y="1949069"/>
                  <a:pt x="12374134" y="1951702"/>
                </a:cubicBezTo>
                <a:cubicBezTo>
                  <a:pt x="12368147" y="1951702"/>
                  <a:pt x="12362159" y="1951702"/>
                  <a:pt x="12356172" y="1951702"/>
                </a:cubicBezTo>
                <a:cubicBezTo>
                  <a:pt x="12362159" y="1942749"/>
                  <a:pt x="12363656" y="1941432"/>
                  <a:pt x="12365153" y="1943012"/>
                </a:cubicBezTo>
                <a:close/>
                <a:moveTo>
                  <a:pt x="12421964" y="1938535"/>
                </a:moveTo>
                <a:cubicBezTo>
                  <a:pt x="12428789" y="1964643"/>
                  <a:pt x="12428789" y="1984224"/>
                  <a:pt x="12435614" y="2003805"/>
                </a:cubicBezTo>
                <a:cubicBezTo>
                  <a:pt x="12415139" y="2003805"/>
                  <a:pt x="12408314" y="1964643"/>
                  <a:pt x="12421964" y="1938535"/>
                </a:cubicBezTo>
                <a:close/>
                <a:moveTo>
                  <a:pt x="13318343" y="1938535"/>
                </a:moveTo>
                <a:cubicBezTo>
                  <a:pt x="13331570" y="1951589"/>
                  <a:pt x="13351411" y="1958116"/>
                  <a:pt x="13364638" y="1971170"/>
                </a:cubicBezTo>
                <a:cubicBezTo>
                  <a:pt x="13351411" y="1977697"/>
                  <a:pt x="13331570" y="1990751"/>
                  <a:pt x="13318343" y="2003805"/>
                </a:cubicBezTo>
                <a:cubicBezTo>
                  <a:pt x="13318343" y="1984224"/>
                  <a:pt x="13318343" y="1958116"/>
                  <a:pt x="13318343" y="1938535"/>
                </a:cubicBezTo>
                <a:close/>
                <a:moveTo>
                  <a:pt x="18110215" y="1938534"/>
                </a:moveTo>
                <a:cubicBezTo>
                  <a:pt x="18122191" y="1938534"/>
                  <a:pt x="18128179" y="1946026"/>
                  <a:pt x="18128179" y="1970643"/>
                </a:cubicBezTo>
                <a:cubicBezTo>
                  <a:pt x="18116203" y="1970643"/>
                  <a:pt x="18110215" y="1964221"/>
                  <a:pt x="18110215" y="1938534"/>
                </a:cubicBezTo>
                <a:close/>
                <a:moveTo>
                  <a:pt x="12383475" y="1938533"/>
                </a:moveTo>
                <a:cubicBezTo>
                  <a:pt x="12356175" y="1984828"/>
                  <a:pt x="12383475" y="1938533"/>
                  <a:pt x="12383475" y="1938533"/>
                </a:cubicBezTo>
                <a:close/>
                <a:moveTo>
                  <a:pt x="16540538" y="1935509"/>
                </a:moveTo>
                <a:cubicBezTo>
                  <a:pt x="16528448" y="1933763"/>
                  <a:pt x="16513940" y="1938330"/>
                  <a:pt x="16504266" y="1938330"/>
                </a:cubicBezTo>
                <a:cubicBezTo>
                  <a:pt x="16504266" y="1989913"/>
                  <a:pt x="16542958" y="1970570"/>
                  <a:pt x="16562302" y="1970570"/>
                </a:cubicBezTo>
                <a:cubicBezTo>
                  <a:pt x="16562302" y="1945315"/>
                  <a:pt x="16552630" y="1937255"/>
                  <a:pt x="16540538" y="1935509"/>
                </a:cubicBezTo>
                <a:close/>
                <a:moveTo>
                  <a:pt x="13512141" y="1934663"/>
                </a:moveTo>
                <a:cubicBezTo>
                  <a:pt x="13527677" y="1935620"/>
                  <a:pt x="13540053" y="1943823"/>
                  <a:pt x="13540053" y="1972809"/>
                </a:cubicBezTo>
                <a:cubicBezTo>
                  <a:pt x="13521094" y="1972809"/>
                  <a:pt x="13465271" y="1999059"/>
                  <a:pt x="13465271" y="1939995"/>
                </a:cubicBezTo>
                <a:cubicBezTo>
                  <a:pt x="13477910" y="1939995"/>
                  <a:pt x="13496605" y="1933706"/>
                  <a:pt x="13512141" y="1934663"/>
                </a:cubicBezTo>
                <a:close/>
                <a:moveTo>
                  <a:pt x="17463407" y="1927584"/>
                </a:moveTo>
                <a:lnTo>
                  <a:pt x="17462719" y="1930268"/>
                </a:lnTo>
                <a:cubicBezTo>
                  <a:pt x="17461691" y="1934257"/>
                  <a:pt x="17460871" y="1937447"/>
                  <a:pt x="17460871" y="1937447"/>
                </a:cubicBezTo>
                <a:close/>
                <a:moveTo>
                  <a:pt x="11635483" y="1919987"/>
                </a:moveTo>
                <a:lnTo>
                  <a:pt x="11632840" y="1930269"/>
                </a:lnTo>
                <a:cubicBezTo>
                  <a:pt x="11631814" y="1934257"/>
                  <a:pt x="11630994" y="1937447"/>
                  <a:pt x="11630994" y="1937447"/>
                </a:cubicBezTo>
                <a:cubicBezTo>
                  <a:pt x="11632635" y="1931066"/>
                  <a:pt x="11633865" y="1926280"/>
                  <a:pt x="11634762" y="1922791"/>
                </a:cubicBezTo>
                <a:close/>
                <a:moveTo>
                  <a:pt x="12375132" y="1919572"/>
                </a:moveTo>
                <a:cubicBezTo>
                  <a:pt x="12387429" y="1919572"/>
                  <a:pt x="12399727" y="1919572"/>
                  <a:pt x="12412024" y="1919572"/>
                </a:cubicBezTo>
                <a:cubicBezTo>
                  <a:pt x="12405876" y="1925892"/>
                  <a:pt x="12405876" y="1932212"/>
                  <a:pt x="12405876" y="1937479"/>
                </a:cubicBezTo>
                <a:cubicBezTo>
                  <a:pt x="12393578" y="1937479"/>
                  <a:pt x="12381281" y="1932212"/>
                  <a:pt x="12375132" y="1919572"/>
                </a:cubicBezTo>
                <a:close/>
                <a:moveTo>
                  <a:pt x="11526130" y="1913613"/>
                </a:moveTo>
                <a:cubicBezTo>
                  <a:pt x="11506785" y="1920063"/>
                  <a:pt x="11430479" y="1932957"/>
                  <a:pt x="11448750" y="1989913"/>
                </a:cubicBezTo>
                <a:cubicBezTo>
                  <a:pt x="11461646" y="1938330"/>
                  <a:pt x="11506785" y="1970570"/>
                  <a:pt x="11526130" y="1970570"/>
                </a:cubicBezTo>
                <a:cubicBezTo>
                  <a:pt x="11526130" y="1951226"/>
                  <a:pt x="11526130" y="1932957"/>
                  <a:pt x="11526130" y="1913613"/>
                </a:cubicBezTo>
                <a:close/>
                <a:moveTo>
                  <a:pt x="17427459" y="1907166"/>
                </a:moveTo>
                <a:cubicBezTo>
                  <a:pt x="17427459" y="1945853"/>
                  <a:pt x="17453251" y="1945853"/>
                  <a:pt x="17466151" y="1951226"/>
                </a:cubicBezTo>
                <a:cubicBezTo>
                  <a:pt x="17472599" y="1943435"/>
                  <a:pt x="17474211" y="1937189"/>
                  <a:pt x="17472799" y="1932101"/>
                </a:cubicBezTo>
                <a:lnTo>
                  <a:pt x="17464507" y="1923313"/>
                </a:lnTo>
                <a:lnTo>
                  <a:pt x="17461311" y="1919928"/>
                </a:lnTo>
                <a:cubicBezTo>
                  <a:pt x="17450027" y="1913614"/>
                  <a:pt x="17433907" y="1910390"/>
                  <a:pt x="17427459" y="1907166"/>
                </a:cubicBezTo>
                <a:close/>
                <a:moveTo>
                  <a:pt x="12468929" y="1905357"/>
                </a:moveTo>
                <a:cubicBezTo>
                  <a:pt x="12468929" y="1931898"/>
                  <a:pt x="12462942" y="1937427"/>
                  <a:pt x="12450967" y="1937427"/>
                </a:cubicBezTo>
                <a:cubicBezTo>
                  <a:pt x="12450967" y="1918627"/>
                  <a:pt x="12457952" y="1905357"/>
                  <a:pt x="12468929" y="1905357"/>
                </a:cubicBezTo>
                <a:close/>
                <a:moveTo>
                  <a:pt x="13639647" y="1905357"/>
                </a:moveTo>
                <a:cubicBezTo>
                  <a:pt x="13639647" y="1925263"/>
                  <a:pt x="13633660" y="1937427"/>
                  <a:pt x="13621685" y="1937427"/>
                </a:cubicBezTo>
                <a:cubicBezTo>
                  <a:pt x="13621685" y="1918627"/>
                  <a:pt x="13627672" y="1905357"/>
                  <a:pt x="13639647" y="1905357"/>
                </a:cubicBezTo>
                <a:close/>
                <a:moveTo>
                  <a:pt x="16455904" y="1901389"/>
                </a:moveTo>
                <a:cubicBezTo>
                  <a:pt x="16439782" y="1900718"/>
                  <a:pt x="16420438" y="1907166"/>
                  <a:pt x="16407542" y="1907166"/>
                </a:cubicBezTo>
                <a:cubicBezTo>
                  <a:pt x="16407542" y="1970570"/>
                  <a:pt x="16465578" y="1938330"/>
                  <a:pt x="16484922" y="1938330"/>
                </a:cubicBezTo>
                <a:cubicBezTo>
                  <a:pt x="16484922" y="1909852"/>
                  <a:pt x="16472024" y="1902061"/>
                  <a:pt x="16455904" y="1901389"/>
                </a:cubicBezTo>
                <a:close/>
                <a:moveTo>
                  <a:pt x="11958362" y="1872181"/>
                </a:moveTo>
                <a:cubicBezTo>
                  <a:pt x="11958362" y="1910960"/>
                  <a:pt x="11971187" y="1935736"/>
                  <a:pt x="11939124" y="1943277"/>
                </a:cubicBezTo>
                <a:cubicBezTo>
                  <a:pt x="11919887" y="1943277"/>
                  <a:pt x="11926299" y="1974516"/>
                  <a:pt x="11926299" y="2000369"/>
                </a:cubicBezTo>
                <a:cubicBezTo>
                  <a:pt x="11900649" y="1974516"/>
                  <a:pt x="11868586" y="1955126"/>
                  <a:pt x="11844005" y="1980979"/>
                </a:cubicBezTo>
                <a:cubicBezTo>
                  <a:pt x="11824767" y="1993906"/>
                  <a:pt x="11799117" y="2013295"/>
                  <a:pt x="11773467" y="2013295"/>
                </a:cubicBezTo>
                <a:cubicBezTo>
                  <a:pt x="11779879" y="2000369"/>
                  <a:pt x="11786292" y="1987443"/>
                  <a:pt x="11792704" y="1980979"/>
                </a:cubicBezTo>
                <a:cubicBezTo>
                  <a:pt x="11779879" y="1974516"/>
                  <a:pt x="11767054" y="1968052"/>
                  <a:pt x="11754229" y="1968052"/>
                </a:cubicBezTo>
                <a:cubicBezTo>
                  <a:pt x="11754229" y="1904497"/>
                  <a:pt x="11792704" y="1898034"/>
                  <a:pt x="11824767" y="1898034"/>
                </a:cubicBezTo>
                <a:cubicBezTo>
                  <a:pt x="11868586" y="1885107"/>
                  <a:pt x="11913474" y="1878644"/>
                  <a:pt x="11958362" y="1872181"/>
                </a:cubicBezTo>
                <a:close/>
                <a:moveTo>
                  <a:pt x="16363748" y="1869283"/>
                </a:moveTo>
                <a:cubicBezTo>
                  <a:pt x="16347090" y="1868478"/>
                  <a:pt x="16328012" y="1874926"/>
                  <a:pt x="16318338" y="1874926"/>
                </a:cubicBezTo>
                <a:cubicBezTo>
                  <a:pt x="16318338" y="1938330"/>
                  <a:pt x="16368852" y="1907166"/>
                  <a:pt x="16394646" y="1907166"/>
                </a:cubicBezTo>
                <a:cubicBezTo>
                  <a:pt x="16394646" y="1878155"/>
                  <a:pt x="16380406" y="1870090"/>
                  <a:pt x="16363748" y="1869283"/>
                </a:cubicBezTo>
                <a:close/>
                <a:moveTo>
                  <a:pt x="19033467" y="1848478"/>
                </a:moveTo>
                <a:cubicBezTo>
                  <a:pt x="19033467" y="1868953"/>
                  <a:pt x="19027479" y="1875778"/>
                  <a:pt x="19015507" y="1875778"/>
                </a:cubicBezTo>
                <a:cubicBezTo>
                  <a:pt x="19015507" y="1855303"/>
                  <a:pt x="19021491" y="1848478"/>
                  <a:pt x="19033467" y="1848478"/>
                </a:cubicBezTo>
                <a:close/>
                <a:moveTo>
                  <a:pt x="12029867" y="1846457"/>
                </a:moveTo>
                <a:cubicBezTo>
                  <a:pt x="12058053" y="1851076"/>
                  <a:pt x="12093100" y="1881955"/>
                  <a:pt x="12113368" y="1890055"/>
                </a:cubicBezTo>
                <a:cubicBezTo>
                  <a:pt x="12067967" y="1890055"/>
                  <a:pt x="12030132" y="1883575"/>
                  <a:pt x="11991217" y="1877096"/>
                </a:cubicBezTo>
                <a:cubicBezTo>
                  <a:pt x="11998514" y="1850367"/>
                  <a:pt x="12012955" y="1843685"/>
                  <a:pt x="12029867" y="1846457"/>
                </a:cubicBezTo>
                <a:close/>
                <a:moveTo>
                  <a:pt x="16267558" y="1842686"/>
                </a:moveTo>
                <a:cubicBezTo>
                  <a:pt x="16250632" y="1842686"/>
                  <a:pt x="16231286" y="1849134"/>
                  <a:pt x="16221614" y="1849134"/>
                </a:cubicBezTo>
                <a:cubicBezTo>
                  <a:pt x="16221614" y="1907166"/>
                  <a:pt x="16279650" y="1874926"/>
                  <a:pt x="16298994" y="1874926"/>
                </a:cubicBezTo>
                <a:cubicBezTo>
                  <a:pt x="16298994" y="1849134"/>
                  <a:pt x="16284484" y="1842686"/>
                  <a:pt x="16267558" y="1842686"/>
                </a:cubicBezTo>
                <a:close/>
                <a:moveTo>
                  <a:pt x="12897459" y="1819784"/>
                </a:moveTo>
                <a:cubicBezTo>
                  <a:pt x="12908296" y="1815173"/>
                  <a:pt x="12919133" y="1824396"/>
                  <a:pt x="12919133" y="1847453"/>
                </a:cubicBezTo>
                <a:cubicBezTo>
                  <a:pt x="12906289" y="1841304"/>
                  <a:pt x="12893446" y="1835156"/>
                  <a:pt x="12887024" y="1829007"/>
                </a:cubicBezTo>
                <a:cubicBezTo>
                  <a:pt x="12890235" y="1824396"/>
                  <a:pt x="12893847" y="1821321"/>
                  <a:pt x="12897459" y="1819784"/>
                </a:cubicBezTo>
                <a:close/>
                <a:moveTo>
                  <a:pt x="16163578" y="1816895"/>
                </a:moveTo>
                <a:cubicBezTo>
                  <a:pt x="16163578" y="1849134"/>
                  <a:pt x="16189372" y="1849134"/>
                  <a:pt x="16202270" y="1849134"/>
                </a:cubicBezTo>
                <a:cubicBezTo>
                  <a:pt x="16202270" y="1810447"/>
                  <a:pt x="16182924" y="1816895"/>
                  <a:pt x="16163578" y="1816895"/>
                </a:cubicBezTo>
                <a:close/>
                <a:moveTo>
                  <a:pt x="16125962" y="1816895"/>
                </a:moveTo>
                <a:cubicBezTo>
                  <a:pt x="16125962" y="1836238"/>
                  <a:pt x="16132412" y="1849134"/>
                  <a:pt x="16145308" y="1849134"/>
                </a:cubicBezTo>
                <a:cubicBezTo>
                  <a:pt x="16145308" y="1829790"/>
                  <a:pt x="16138860" y="1816895"/>
                  <a:pt x="16125962" y="1816895"/>
                </a:cubicBezTo>
                <a:close/>
                <a:moveTo>
                  <a:pt x="18976519" y="1816710"/>
                </a:moveTo>
                <a:cubicBezTo>
                  <a:pt x="18976519" y="1847453"/>
                  <a:pt x="18957251" y="1847453"/>
                  <a:pt x="18944411" y="1847453"/>
                </a:cubicBezTo>
                <a:cubicBezTo>
                  <a:pt x="18944411" y="1810561"/>
                  <a:pt x="18963675" y="1816710"/>
                  <a:pt x="18976519" y="1816710"/>
                </a:cubicBezTo>
                <a:close/>
                <a:moveTo>
                  <a:pt x="12468929" y="1815299"/>
                </a:moveTo>
                <a:cubicBezTo>
                  <a:pt x="12468929" y="1834565"/>
                  <a:pt x="12462942" y="1847408"/>
                  <a:pt x="12450967" y="1847408"/>
                </a:cubicBezTo>
                <a:cubicBezTo>
                  <a:pt x="12450967" y="1828143"/>
                  <a:pt x="12457952" y="1815299"/>
                  <a:pt x="12468929" y="1815299"/>
                </a:cubicBezTo>
                <a:close/>
                <a:moveTo>
                  <a:pt x="17792655" y="1815299"/>
                </a:moveTo>
                <a:cubicBezTo>
                  <a:pt x="17805295" y="1815299"/>
                  <a:pt x="17810559" y="1828143"/>
                  <a:pt x="17810559" y="1847408"/>
                </a:cubicBezTo>
                <a:cubicBezTo>
                  <a:pt x="17798975" y="1847408"/>
                  <a:pt x="17792655" y="1834564"/>
                  <a:pt x="17792655" y="1815299"/>
                </a:cubicBezTo>
                <a:close/>
                <a:moveTo>
                  <a:pt x="18039119" y="1815299"/>
                </a:moveTo>
                <a:cubicBezTo>
                  <a:pt x="18052243" y="1815299"/>
                  <a:pt x="18052243" y="1828142"/>
                  <a:pt x="18052243" y="1847407"/>
                </a:cubicBezTo>
                <a:cubicBezTo>
                  <a:pt x="18039119" y="1847407"/>
                  <a:pt x="18039119" y="1834564"/>
                  <a:pt x="18039119" y="1815299"/>
                </a:cubicBezTo>
                <a:close/>
                <a:moveTo>
                  <a:pt x="12866517" y="1813923"/>
                </a:moveTo>
                <a:cubicBezTo>
                  <a:pt x="12872738" y="1812643"/>
                  <a:pt x="12873331" y="1822881"/>
                  <a:pt x="12863851" y="1833118"/>
                </a:cubicBezTo>
                <a:cubicBezTo>
                  <a:pt x="12863851" y="1829705"/>
                  <a:pt x="12863851" y="1827999"/>
                  <a:pt x="12863193" y="1826293"/>
                </a:cubicBezTo>
                <a:lnTo>
                  <a:pt x="12861645" y="1824001"/>
                </a:lnTo>
                <a:lnTo>
                  <a:pt x="12862144" y="1828427"/>
                </a:lnTo>
                <a:cubicBezTo>
                  <a:pt x="12849107" y="1828427"/>
                  <a:pt x="12849107" y="1828427"/>
                  <a:pt x="12856218" y="1815299"/>
                </a:cubicBezTo>
                <a:lnTo>
                  <a:pt x="12859182" y="1819051"/>
                </a:lnTo>
                <a:close/>
                <a:moveTo>
                  <a:pt x="18908283" y="1787523"/>
                </a:moveTo>
                <a:cubicBezTo>
                  <a:pt x="18916739" y="1790829"/>
                  <a:pt x="18924423" y="1802403"/>
                  <a:pt x="18924423" y="1818937"/>
                </a:cubicBezTo>
                <a:cubicBezTo>
                  <a:pt x="18912127" y="1812323"/>
                  <a:pt x="18899831" y="1812323"/>
                  <a:pt x="18887531" y="1805710"/>
                </a:cubicBezTo>
                <a:cubicBezTo>
                  <a:pt x="18890607" y="1789176"/>
                  <a:pt x="18899827" y="1784216"/>
                  <a:pt x="18908283" y="1787523"/>
                </a:cubicBezTo>
                <a:close/>
                <a:moveTo>
                  <a:pt x="16055030" y="1784655"/>
                </a:moveTo>
                <a:cubicBezTo>
                  <a:pt x="16055030" y="1816895"/>
                  <a:pt x="16074376" y="1816895"/>
                  <a:pt x="16087274" y="1816895"/>
                </a:cubicBezTo>
                <a:cubicBezTo>
                  <a:pt x="16087274" y="1778207"/>
                  <a:pt x="16067928" y="1784655"/>
                  <a:pt x="16055030" y="1784655"/>
                </a:cubicBezTo>
                <a:close/>
                <a:moveTo>
                  <a:pt x="19450567" y="1782119"/>
                </a:moveTo>
                <a:cubicBezTo>
                  <a:pt x="19450567" y="1801382"/>
                  <a:pt x="19444579" y="1814225"/>
                  <a:pt x="19432603" y="1814225"/>
                </a:cubicBezTo>
                <a:cubicBezTo>
                  <a:pt x="19432603" y="1794961"/>
                  <a:pt x="19438591" y="1782119"/>
                  <a:pt x="19450567" y="1782119"/>
                </a:cubicBezTo>
                <a:close/>
                <a:moveTo>
                  <a:pt x="13695273" y="1778260"/>
                </a:moveTo>
                <a:cubicBezTo>
                  <a:pt x="13697518" y="1779063"/>
                  <a:pt x="13698765" y="1782274"/>
                  <a:pt x="13701260" y="1785484"/>
                </a:cubicBezTo>
                <a:cubicBezTo>
                  <a:pt x="13701260" y="1785484"/>
                  <a:pt x="13696271" y="1791905"/>
                  <a:pt x="13696271" y="1804748"/>
                </a:cubicBezTo>
                <a:cubicBezTo>
                  <a:pt x="13690283" y="1798327"/>
                  <a:pt x="13690283" y="1791905"/>
                  <a:pt x="13683298" y="1785484"/>
                </a:cubicBezTo>
                <a:cubicBezTo>
                  <a:pt x="13689784" y="1779063"/>
                  <a:pt x="13693028" y="1777458"/>
                  <a:pt x="13695273" y="1778260"/>
                </a:cubicBezTo>
                <a:close/>
                <a:moveTo>
                  <a:pt x="15920690" y="1758863"/>
                </a:moveTo>
                <a:cubicBezTo>
                  <a:pt x="15920690" y="1778207"/>
                  <a:pt x="15927138" y="1784655"/>
                  <a:pt x="15940034" y="1784655"/>
                </a:cubicBezTo>
                <a:cubicBezTo>
                  <a:pt x="15940034" y="1765311"/>
                  <a:pt x="15933586" y="1758863"/>
                  <a:pt x="15920690" y="1758863"/>
                </a:cubicBezTo>
                <a:close/>
                <a:moveTo>
                  <a:pt x="17674159" y="1758421"/>
                </a:moveTo>
                <a:cubicBezTo>
                  <a:pt x="17687811" y="1758421"/>
                  <a:pt x="17701459" y="1765245"/>
                  <a:pt x="17701459" y="1785720"/>
                </a:cubicBezTo>
                <a:cubicBezTo>
                  <a:pt x="17687811" y="1785720"/>
                  <a:pt x="17674159" y="1778895"/>
                  <a:pt x="17674159" y="1758421"/>
                </a:cubicBezTo>
                <a:close/>
                <a:moveTo>
                  <a:pt x="18855803" y="1757267"/>
                </a:moveTo>
                <a:cubicBezTo>
                  <a:pt x="18865939" y="1759573"/>
                  <a:pt x="18876999" y="1765722"/>
                  <a:pt x="18886479" y="1768796"/>
                </a:cubicBezTo>
                <a:cubicBezTo>
                  <a:pt x="18880159" y="1768796"/>
                  <a:pt x="18880159" y="1774945"/>
                  <a:pt x="18873839" y="1781094"/>
                </a:cubicBezTo>
                <a:cubicBezTo>
                  <a:pt x="18861199" y="1774945"/>
                  <a:pt x="18842239" y="1774945"/>
                  <a:pt x="18830655" y="1768796"/>
                </a:cubicBezTo>
                <a:cubicBezTo>
                  <a:pt x="18836447" y="1756499"/>
                  <a:pt x="18845663" y="1754962"/>
                  <a:pt x="18855803" y="1757267"/>
                </a:cubicBezTo>
                <a:close/>
                <a:moveTo>
                  <a:pt x="13497861" y="1747265"/>
                </a:moveTo>
                <a:cubicBezTo>
                  <a:pt x="13539186" y="1746450"/>
                  <a:pt x="13582110" y="1764101"/>
                  <a:pt x="13630100" y="1786368"/>
                </a:cubicBezTo>
                <a:cubicBezTo>
                  <a:pt x="13540519" y="1792885"/>
                  <a:pt x="13458403" y="1805920"/>
                  <a:pt x="13375221" y="1818954"/>
                </a:cubicBezTo>
                <a:cubicBezTo>
                  <a:pt x="13416812" y="1767360"/>
                  <a:pt x="13456537" y="1748080"/>
                  <a:pt x="13497861" y="1747265"/>
                </a:cubicBezTo>
                <a:close/>
                <a:moveTo>
                  <a:pt x="18801699" y="1728798"/>
                </a:moveTo>
                <a:cubicBezTo>
                  <a:pt x="18811007" y="1731036"/>
                  <a:pt x="18820311" y="1737356"/>
                  <a:pt x="18829619" y="1741042"/>
                </a:cubicBezTo>
                <a:cubicBezTo>
                  <a:pt x="18811007" y="1752628"/>
                  <a:pt x="18792391" y="1746308"/>
                  <a:pt x="18773779" y="1741042"/>
                </a:cubicBezTo>
                <a:cubicBezTo>
                  <a:pt x="18783083" y="1728403"/>
                  <a:pt x="18792391" y="1726560"/>
                  <a:pt x="18801699" y="1728798"/>
                </a:cubicBezTo>
                <a:close/>
                <a:moveTo>
                  <a:pt x="14094163" y="1728691"/>
                </a:moveTo>
                <a:cubicBezTo>
                  <a:pt x="14101699" y="1747002"/>
                  <a:pt x="14108158" y="1766391"/>
                  <a:pt x="14113540" y="1785780"/>
                </a:cubicBezTo>
                <a:cubicBezTo>
                  <a:pt x="13998351" y="1785780"/>
                  <a:pt x="13883162" y="1785780"/>
                  <a:pt x="13773355" y="1785780"/>
                </a:cubicBezTo>
                <a:cubicBezTo>
                  <a:pt x="13786273" y="1715765"/>
                  <a:pt x="13850866" y="1734076"/>
                  <a:pt x="13883162" y="1741617"/>
                </a:cubicBezTo>
                <a:cubicBezTo>
                  <a:pt x="13953137" y="1747002"/>
                  <a:pt x="14024188" y="1734076"/>
                  <a:pt x="14094163" y="1728691"/>
                </a:cubicBezTo>
                <a:close/>
                <a:moveTo>
                  <a:pt x="13095574" y="1726822"/>
                </a:moveTo>
                <a:cubicBezTo>
                  <a:pt x="13108417" y="1726822"/>
                  <a:pt x="13127683" y="1720502"/>
                  <a:pt x="13127683" y="1757366"/>
                </a:cubicBezTo>
                <a:cubicBezTo>
                  <a:pt x="13114839" y="1757366"/>
                  <a:pt x="13095574" y="1757366"/>
                  <a:pt x="13095574" y="1726822"/>
                </a:cubicBezTo>
                <a:close/>
                <a:moveTo>
                  <a:pt x="17849531" y="1725244"/>
                </a:moveTo>
                <a:cubicBezTo>
                  <a:pt x="17868143" y="1725244"/>
                  <a:pt x="17886759" y="1730510"/>
                  <a:pt x="17905371" y="1737883"/>
                </a:cubicBezTo>
                <a:cubicBezTo>
                  <a:pt x="17886759" y="1762108"/>
                  <a:pt x="17868143" y="1755788"/>
                  <a:pt x="17849531" y="1755788"/>
                </a:cubicBezTo>
                <a:cubicBezTo>
                  <a:pt x="17849531" y="1743149"/>
                  <a:pt x="17849531" y="1730510"/>
                  <a:pt x="17849531" y="1725244"/>
                </a:cubicBezTo>
                <a:close/>
                <a:moveTo>
                  <a:pt x="12799195" y="1725244"/>
                </a:moveTo>
                <a:cubicBezTo>
                  <a:pt x="12881579" y="1730567"/>
                  <a:pt x="12971453" y="1743344"/>
                  <a:pt x="13061326" y="1749732"/>
                </a:cubicBezTo>
                <a:cubicBezTo>
                  <a:pt x="13009970" y="1762509"/>
                  <a:pt x="12958614" y="1768897"/>
                  <a:pt x="12900838" y="1794450"/>
                </a:cubicBezTo>
                <a:cubicBezTo>
                  <a:pt x="12862321" y="1820003"/>
                  <a:pt x="12818454" y="1781674"/>
                  <a:pt x="12773517" y="1794450"/>
                </a:cubicBezTo>
                <a:cubicBezTo>
                  <a:pt x="12747839" y="1794450"/>
                  <a:pt x="12735000" y="1820003"/>
                  <a:pt x="12709322" y="1839168"/>
                </a:cubicBezTo>
                <a:cubicBezTo>
                  <a:pt x="12690063" y="1851945"/>
                  <a:pt x="12670805" y="1858333"/>
                  <a:pt x="12652616" y="1864722"/>
                </a:cubicBezTo>
                <a:cubicBezTo>
                  <a:pt x="12614099" y="1871110"/>
                  <a:pt x="12601260" y="1858333"/>
                  <a:pt x="12588421" y="1807227"/>
                </a:cubicBezTo>
                <a:cubicBezTo>
                  <a:pt x="12620519" y="1768897"/>
                  <a:pt x="12657966" y="1762509"/>
                  <a:pt x="12696483" y="1749732"/>
                </a:cubicBezTo>
                <a:cubicBezTo>
                  <a:pt x="12715742" y="1749732"/>
                  <a:pt x="12735000" y="1743344"/>
                  <a:pt x="12760678" y="1738020"/>
                </a:cubicBezTo>
                <a:cubicBezTo>
                  <a:pt x="12773517" y="1738020"/>
                  <a:pt x="12779937" y="1725244"/>
                  <a:pt x="12799195" y="1725244"/>
                </a:cubicBezTo>
                <a:close/>
                <a:moveTo>
                  <a:pt x="13704364" y="1725242"/>
                </a:moveTo>
                <a:cubicBezTo>
                  <a:pt x="13717003" y="1730508"/>
                  <a:pt x="13723322" y="1743148"/>
                  <a:pt x="13729642" y="1755787"/>
                </a:cubicBezTo>
                <a:cubicBezTo>
                  <a:pt x="13723322" y="1762107"/>
                  <a:pt x="13710683" y="1768427"/>
                  <a:pt x="13704364" y="1781066"/>
                </a:cubicBezTo>
                <a:cubicBezTo>
                  <a:pt x="13692778" y="1768427"/>
                  <a:pt x="13699098" y="1743148"/>
                  <a:pt x="13704364" y="1725242"/>
                </a:cubicBezTo>
                <a:close/>
                <a:moveTo>
                  <a:pt x="19272751" y="1696806"/>
                </a:moveTo>
                <a:cubicBezTo>
                  <a:pt x="19292047" y="1696806"/>
                  <a:pt x="19304911" y="1703194"/>
                  <a:pt x="19324211" y="1715970"/>
                </a:cubicBezTo>
                <a:cubicBezTo>
                  <a:pt x="19356371" y="1728747"/>
                  <a:pt x="19382103" y="1759624"/>
                  <a:pt x="19407831" y="1797954"/>
                </a:cubicBezTo>
                <a:cubicBezTo>
                  <a:pt x="19394967" y="1810730"/>
                  <a:pt x="19388535" y="1823507"/>
                  <a:pt x="19382103" y="1842672"/>
                </a:cubicBezTo>
                <a:cubicBezTo>
                  <a:pt x="19330643" y="1804342"/>
                  <a:pt x="19279183" y="1772401"/>
                  <a:pt x="19228795" y="1741524"/>
                </a:cubicBezTo>
                <a:cubicBezTo>
                  <a:pt x="19241659" y="1728747"/>
                  <a:pt x="19260955" y="1715970"/>
                  <a:pt x="19272751" y="1696806"/>
                </a:cubicBezTo>
                <a:close/>
                <a:moveTo>
                  <a:pt x="13413135" y="1696804"/>
                </a:moveTo>
                <a:cubicBezTo>
                  <a:pt x="13425110" y="1696804"/>
                  <a:pt x="13431097" y="1703225"/>
                  <a:pt x="13431097" y="1728910"/>
                </a:cubicBezTo>
                <a:cubicBezTo>
                  <a:pt x="13419122" y="1728910"/>
                  <a:pt x="13413135" y="1716067"/>
                  <a:pt x="13413135" y="1696804"/>
                </a:cubicBezTo>
                <a:close/>
                <a:moveTo>
                  <a:pt x="13541106" y="1696804"/>
                </a:moveTo>
                <a:cubicBezTo>
                  <a:pt x="13553081" y="1696804"/>
                  <a:pt x="13559068" y="1703225"/>
                  <a:pt x="13559068" y="1728909"/>
                </a:cubicBezTo>
                <a:cubicBezTo>
                  <a:pt x="13547093" y="1728909"/>
                  <a:pt x="13541106" y="1716067"/>
                  <a:pt x="13541106" y="1696804"/>
                </a:cubicBezTo>
                <a:close/>
                <a:moveTo>
                  <a:pt x="18724571" y="1696803"/>
                </a:moveTo>
                <a:cubicBezTo>
                  <a:pt x="18736983" y="1696803"/>
                  <a:pt x="18755599" y="1703225"/>
                  <a:pt x="18768007" y="1709646"/>
                </a:cubicBezTo>
                <a:cubicBezTo>
                  <a:pt x="18749391" y="1728909"/>
                  <a:pt x="18730779" y="1716067"/>
                  <a:pt x="18712163" y="1709646"/>
                </a:cubicBezTo>
                <a:cubicBezTo>
                  <a:pt x="18718367" y="1703225"/>
                  <a:pt x="18718367" y="1696803"/>
                  <a:pt x="18724571" y="1696803"/>
                </a:cubicBezTo>
                <a:close/>
                <a:moveTo>
                  <a:pt x="17799911" y="1693674"/>
                </a:moveTo>
                <a:cubicBezTo>
                  <a:pt x="17803911" y="1693674"/>
                  <a:pt x="17807663" y="1694097"/>
                  <a:pt x="17810559" y="1694097"/>
                </a:cubicBezTo>
                <a:cubicBezTo>
                  <a:pt x="17810559" y="1733595"/>
                  <a:pt x="17792651" y="1727953"/>
                  <a:pt x="17773695" y="1727953"/>
                </a:cubicBezTo>
                <a:cubicBezTo>
                  <a:pt x="17773695" y="1697483"/>
                  <a:pt x="17787911" y="1693674"/>
                  <a:pt x="17799911" y="1693674"/>
                </a:cubicBezTo>
                <a:close/>
                <a:moveTo>
                  <a:pt x="14430369" y="1677843"/>
                </a:moveTo>
                <a:cubicBezTo>
                  <a:pt x="14442778" y="1696995"/>
                  <a:pt x="14461393" y="1709763"/>
                  <a:pt x="14473803" y="1728915"/>
                </a:cubicBezTo>
                <a:cubicBezTo>
                  <a:pt x="14455188" y="1728915"/>
                  <a:pt x="14436574" y="1728915"/>
                  <a:pt x="14417959" y="1728915"/>
                </a:cubicBezTo>
                <a:cubicBezTo>
                  <a:pt x="14424164" y="1709763"/>
                  <a:pt x="14424164" y="1696995"/>
                  <a:pt x="14430369" y="1677843"/>
                </a:cubicBezTo>
                <a:close/>
                <a:moveTo>
                  <a:pt x="19265619" y="1677842"/>
                </a:moveTo>
                <a:cubicBezTo>
                  <a:pt x="19260151" y="1683829"/>
                  <a:pt x="19260151" y="1689816"/>
                  <a:pt x="19252495" y="1695804"/>
                </a:cubicBezTo>
                <a:cubicBezTo>
                  <a:pt x="19252495" y="1677842"/>
                  <a:pt x="19252495" y="1677842"/>
                  <a:pt x="19265619" y="1677842"/>
                </a:cubicBezTo>
                <a:close/>
                <a:moveTo>
                  <a:pt x="14361488" y="1671350"/>
                </a:moveTo>
                <a:cubicBezTo>
                  <a:pt x="14366821" y="1670447"/>
                  <a:pt x="14371311" y="1681284"/>
                  <a:pt x="14362330" y="1695733"/>
                </a:cubicBezTo>
                <a:cubicBezTo>
                  <a:pt x="14362330" y="1689311"/>
                  <a:pt x="14356343" y="1682889"/>
                  <a:pt x="14356343" y="1676468"/>
                </a:cubicBezTo>
                <a:cubicBezTo>
                  <a:pt x="14357840" y="1673257"/>
                  <a:pt x="14359711" y="1671651"/>
                  <a:pt x="14361488" y="1671350"/>
                </a:cubicBezTo>
                <a:close/>
                <a:moveTo>
                  <a:pt x="18664767" y="1663624"/>
                </a:moveTo>
                <a:cubicBezTo>
                  <a:pt x="18683919" y="1670008"/>
                  <a:pt x="18696687" y="1676393"/>
                  <a:pt x="18715839" y="1676393"/>
                </a:cubicBezTo>
                <a:cubicBezTo>
                  <a:pt x="18703071" y="1689161"/>
                  <a:pt x="18664767" y="1714699"/>
                  <a:pt x="18664767" y="1663624"/>
                </a:cubicBezTo>
                <a:close/>
                <a:moveTo>
                  <a:pt x="18635275" y="1630447"/>
                </a:moveTo>
                <a:cubicBezTo>
                  <a:pt x="18635275" y="1656132"/>
                  <a:pt x="18628955" y="1662553"/>
                  <a:pt x="18617367" y="1662553"/>
                </a:cubicBezTo>
                <a:cubicBezTo>
                  <a:pt x="18617367" y="1643290"/>
                  <a:pt x="18623687" y="1630447"/>
                  <a:pt x="18635275" y="1630447"/>
                </a:cubicBezTo>
                <a:close/>
                <a:moveTo>
                  <a:pt x="17361339" y="1630447"/>
                </a:moveTo>
                <a:cubicBezTo>
                  <a:pt x="17374467" y="1630447"/>
                  <a:pt x="17374467" y="1643290"/>
                  <a:pt x="17374467" y="1662553"/>
                </a:cubicBezTo>
                <a:cubicBezTo>
                  <a:pt x="17361339" y="1662553"/>
                  <a:pt x="17361339" y="1649711"/>
                  <a:pt x="17361339" y="1630447"/>
                </a:cubicBezTo>
                <a:close/>
                <a:moveTo>
                  <a:pt x="14316122" y="1598740"/>
                </a:moveTo>
                <a:cubicBezTo>
                  <a:pt x="14316122" y="1624531"/>
                  <a:pt x="14322571" y="1630979"/>
                  <a:pt x="14335467" y="1630979"/>
                </a:cubicBezTo>
                <a:cubicBezTo>
                  <a:pt x="14335467" y="1611636"/>
                  <a:pt x="14329019" y="1598740"/>
                  <a:pt x="14316122" y="1598740"/>
                </a:cubicBezTo>
                <a:close/>
                <a:moveTo>
                  <a:pt x="13299383" y="1597266"/>
                </a:moveTo>
                <a:cubicBezTo>
                  <a:pt x="13408966" y="1610391"/>
                  <a:pt x="13517474" y="1616954"/>
                  <a:pt x="13620611" y="1630080"/>
                </a:cubicBezTo>
                <a:cubicBezTo>
                  <a:pt x="13620611" y="1695708"/>
                  <a:pt x="13492764" y="1662894"/>
                  <a:pt x="13466980" y="1662894"/>
                </a:cubicBezTo>
                <a:cubicBezTo>
                  <a:pt x="13434750" y="1662894"/>
                  <a:pt x="13396074" y="1662894"/>
                  <a:pt x="13363843" y="1662894"/>
                </a:cubicBezTo>
                <a:cubicBezTo>
                  <a:pt x="13338059" y="1662894"/>
                  <a:pt x="13318721" y="1662894"/>
                  <a:pt x="13299383" y="1662894"/>
                </a:cubicBezTo>
                <a:cubicBezTo>
                  <a:pt x="13299383" y="1643205"/>
                  <a:pt x="13299383" y="1623517"/>
                  <a:pt x="13299383" y="1597266"/>
                </a:cubicBezTo>
                <a:close/>
                <a:moveTo>
                  <a:pt x="17529707" y="1596145"/>
                </a:moveTo>
                <a:cubicBezTo>
                  <a:pt x="17547479" y="1599370"/>
                  <a:pt x="17566871" y="1609045"/>
                  <a:pt x="17579795" y="1612270"/>
                </a:cubicBezTo>
                <a:cubicBezTo>
                  <a:pt x="17618575" y="1631620"/>
                  <a:pt x="17669203" y="1625170"/>
                  <a:pt x="17701519" y="1676770"/>
                </a:cubicBezTo>
                <a:cubicBezTo>
                  <a:pt x="17630427" y="1657420"/>
                  <a:pt x="17560407" y="1638070"/>
                  <a:pt x="17489311" y="1618720"/>
                </a:cubicBezTo>
                <a:cubicBezTo>
                  <a:pt x="17495775" y="1596145"/>
                  <a:pt x="17511935" y="1592920"/>
                  <a:pt x="17529707" y="1596145"/>
                </a:cubicBezTo>
                <a:close/>
                <a:moveTo>
                  <a:pt x="16853975" y="1593818"/>
                </a:moveTo>
                <a:cubicBezTo>
                  <a:pt x="16871359" y="1594628"/>
                  <a:pt x="16886259" y="1602727"/>
                  <a:pt x="16886259" y="1631886"/>
                </a:cubicBezTo>
                <a:cubicBezTo>
                  <a:pt x="16866391" y="1631886"/>
                  <a:pt x="16806791" y="1657804"/>
                  <a:pt x="16806791" y="1599488"/>
                </a:cubicBezTo>
                <a:cubicBezTo>
                  <a:pt x="16816723" y="1599488"/>
                  <a:pt x="16836591" y="1593008"/>
                  <a:pt x="16853975" y="1593818"/>
                </a:cubicBezTo>
                <a:close/>
                <a:moveTo>
                  <a:pt x="9923617" y="1577913"/>
                </a:moveTo>
                <a:cubicBezTo>
                  <a:pt x="9909732" y="1581285"/>
                  <a:pt x="9892276" y="1595113"/>
                  <a:pt x="9885021" y="1598740"/>
                </a:cubicBezTo>
                <a:cubicBezTo>
                  <a:pt x="9865676" y="1605189"/>
                  <a:pt x="9826986" y="1579396"/>
                  <a:pt x="9826986" y="1630979"/>
                </a:cubicBezTo>
                <a:cubicBezTo>
                  <a:pt x="9852780" y="1624531"/>
                  <a:pt x="9878573" y="1624531"/>
                  <a:pt x="9904367" y="1618084"/>
                </a:cubicBezTo>
                <a:cubicBezTo>
                  <a:pt x="9910815" y="1592292"/>
                  <a:pt x="9930160" y="1598740"/>
                  <a:pt x="9943057" y="1598740"/>
                </a:cubicBezTo>
                <a:cubicBezTo>
                  <a:pt x="9943057" y="1587456"/>
                  <a:pt x="9940236" y="1581411"/>
                  <a:pt x="9935803" y="1578791"/>
                </a:cubicBezTo>
                <a:cubicBezTo>
                  <a:pt x="9932478" y="1576827"/>
                  <a:pt x="9928246" y="1576789"/>
                  <a:pt x="9923617" y="1577913"/>
                </a:cubicBezTo>
                <a:close/>
                <a:moveTo>
                  <a:pt x="13185628" y="1573569"/>
                </a:moveTo>
                <a:cubicBezTo>
                  <a:pt x="13197603" y="1573569"/>
                  <a:pt x="13203590" y="1580394"/>
                  <a:pt x="13203590" y="1600868"/>
                </a:cubicBezTo>
                <a:cubicBezTo>
                  <a:pt x="13197603" y="1600868"/>
                  <a:pt x="13185628" y="1594044"/>
                  <a:pt x="13185628" y="1573569"/>
                </a:cubicBezTo>
                <a:close/>
                <a:moveTo>
                  <a:pt x="17451391" y="1573569"/>
                </a:moveTo>
                <a:cubicBezTo>
                  <a:pt x="17463691" y="1580394"/>
                  <a:pt x="17475987" y="1580394"/>
                  <a:pt x="17488283" y="1587219"/>
                </a:cubicBezTo>
                <a:cubicBezTo>
                  <a:pt x="17482135" y="1594043"/>
                  <a:pt x="17482135" y="1594043"/>
                  <a:pt x="17482135" y="1600868"/>
                </a:cubicBezTo>
                <a:cubicBezTo>
                  <a:pt x="17469839" y="1600868"/>
                  <a:pt x="17451391" y="1600868"/>
                  <a:pt x="17451391" y="1573569"/>
                </a:cubicBezTo>
                <a:close/>
                <a:moveTo>
                  <a:pt x="13113024" y="1542860"/>
                </a:moveTo>
                <a:cubicBezTo>
                  <a:pt x="13113024" y="1575445"/>
                  <a:pt x="13132247" y="1575445"/>
                  <a:pt x="13151469" y="1575445"/>
                </a:cubicBezTo>
                <a:cubicBezTo>
                  <a:pt x="13151469" y="1537429"/>
                  <a:pt x="13125839" y="1542860"/>
                  <a:pt x="13113024" y="1542860"/>
                </a:cubicBezTo>
                <a:close/>
                <a:moveTo>
                  <a:pt x="14842739" y="1540708"/>
                </a:moveTo>
                <a:cubicBezTo>
                  <a:pt x="14836290" y="1547156"/>
                  <a:pt x="14836290" y="1547156"/>
                  <a:pt x="14842739" y="1572949"/>
                </a:cubicBezTo>
                <a:cubicBezTo>
                  <a:pt x="14842739" y="1560052"/>
                  <a:pt x="14842739" y="1547156"/>
                  <a:pt x="14842739" y="1540708"/>
                </a:cubicBezTo>
                <a:close/>
                <a:moveTo>
                  <a:pt x="10012914" y="1540708"/>
                </a:moveTo>
                <a:cubicBezTo>
                  <a:pt x="10012914" y="1560052"/>
                  <a:pt x="10019362" y="1572949"/>
                  <a:pt x="10032259" y="1572949"/>
                </a:cubicBezTo>
                <a:cubicBezTo>
                  <a:pt x="10032259" y="1547156"/>
                  <a:pt x="10025811" y="1540708"/>
                  <a:pt x="10012914" y="1540708"/>
                </a:cubicBezTo>
                <a:close/>
                <a:moveTo>
                  <a:pt x="18977591" y="1540388"/>
                </a:moveTo>
                <a:cubicBezTo>
                  <a:pt x="19004079" y="1540388"/>
                  <a:pt x="19030571" y="1540388"/>
                  <a:pt x="19057059" y="1540388"/>
                </a:cubicBezTo>
                <a:cubicBezTo>
                  <a:pt x="19049335" y="1559002"/>
                  <a:pt x="19042711" y="1577617"/>
                  <a:pt x="19037191" y="1596231"/>
                </a:cubicBezTo>
                <a:cubicBezTo>
                  <a:pt x="19017327" y="1590027"/>
                  <a:pt x="18977591" y="1583822"/>
                  <a:pt x="18977591" y="1540388"/>
                </a:cubicBezTo>
                <a:close/>
                <a:moveTo>
                  <a:pt x="16678428" y="1521110"/>
                </a:moveTo>
                <a:cubicBezTo>
                  <a:pt x="16690406" y="1515455"/>
                  <a:pt x="16701586" y="1520033"/>
                  <a:pt x="16711168" y="1551811"/>
                </a:cubicBezTo>
                <a:cubicBezTo>
                  <a:pt x="16723946" y="1597054"/>
                  <a:pt x="16768664" y="1571200"/>
                  <a:pt x="16786767" y="1571200"/>
                </a:cubicBezTo>
                <a:cubicBezTo>
                  <a:pt x="16775054" y="1603517"/>
                  <a:pt x="16768664" y="1629370"/>
                  <a:pt x="16743110" y="1616443"/>
                </a:cubicBezTo>
                <a:cubicBezTo>
                  <a:pt x="16711168" y="1590590"/>
                  <a:pt x="16672838" y="1571200"/>
                  <a:pt x="16640896" y="1551811"/>
                </a:cubicBezTo>
                <a:cubicBezTo>
                  <a:pt x="16653672" y="1542654"/>
                  <a:pt x="16666450" y="1526765"/>
                  <a:pt x="16678428" y="1521110"/>
                </a:cubicBezTo>
                <a:close/>
                <a:moveTo>
                  <a:pt x="12450967" y="1507211"/>
                </a:moveTo>
                <a:cubicBezTo>
                  <a:pt x="12462942" y="1507211"/>
                  <a:pt x="12468929" y="1513847"/>
                  <a:pt x="12468929" y="1539281"/>
                </a:cubicBezTo>
                <a:cubicBezTo>
                  <a:pt x="12457952" y="1539281"/>
                  <a:pt x="12450967" y="1526011"/>
                  <a:pt x="12450967" y="1507211"/>
                </a:cubicBezTo>
                <a:close/>
                <a:moveTo>
                  <a:pt x="14462017" y="1506186"/>
                </a:moveTo>
                <a:cubicBezTo>
                  <a:pt x="14449926" y="1504708"/>
                  <a:pt x="14435418" y="1509543"/>
                  <a:pt x="14425745" y="1509543"/>
                </a:cubicBezTo>
                <a:cubicBezTo>
                  <a:pt x="14425745" y="1560052"/>
                  <a:pt x="14464435" y="1540708"/>
                  <a:pt x="14483780" y="1540708"/>
                </a:cubicBezTo>
                <a:cubicBezTo>
                  <a:pt x="14483780" y="1515454"/>
                  <a:pt x="14474107" y="1507663"/>
                  <a:pt x="14462017" y="1506186"/>
                </a:cubicBezTo>
                <a:close/>
                <a:moveTo>
                  <a:pt x="16585860" y="1504277"/>
                </a:moveTo>
                <a:cubicBezTo>
                  <a:pt x="16597446" y="1502796"/>
                  <a:pt x="16611402" y="1507643"/>
                  <a:pt x="16620882" y="1507643"/>
                </a:cubicBezTo>
                <a:cubicBezTo>
                  <a:pt x="16620882" y="1558270"/>
                  <a:pt x="16582964" y="1538881"/>
                  <a:pt x="16565058" y="1538881"/>
                </a:cubicBezTo>
                <a:cubicBezTo>
                  <a:pt x="16565058" y="1513568"/>
                  <a:pt x="16574274" y="1505758"/>
                  <a:pt x="16585860" y="1504277"/>
                </a:cubicBezTo>
                <a:close/>
                <a:moveTo>
                  <a:pt x="12443410" y="1503902"/>
                </a:moveTo>
                <a:cubicBezTo>
                  <a:pt x="12406601" y="1503096"/>
                  <a:pt x="12369791" y="1506320"/>
                  <a:pt x="12334325" y="1522439"/>
                </a:cubicBezTo>
                <a:cubicBezTo>
                  <a:pt x="12340773" y="1535335"/>
                  <a:pt x="12347222" y="1540708"/>
                  <a:pt x="12353670" y="1553604"/>
                </a:cubicBezTo>
                <a:cubicBezTo>
                  <a:pt x="12347222" y="1553604"/>
                  <a:pt x="12269841" y="1572949"/>
                  <a:pt x="12289187" y="1592292"/>
                </a:cubicBezTo>
                <a:cubicBezTo>
                  <a:pt x="12308532" y="1605189"/>
                  <a:pt x="12314980" y="1605189"/>
                  <a:pt x="12321428" y="1643876"/>
                </a:cubicBezTo>
                <a:cubicBezTo>
                  <a:pt x="12334325" y="1682563"/>
                  <a:pt x="12373015" y="1663219"/>
                  <a:pt x="12385912" y="1663219"/>
                </a:cubicBezTo>
                <a:cubicBezTo>
                  <a:pt x="12418154" y="1656771"/>
                  <a:pt x="12449321" y="1656771"/>
                  <a:pt x="12475114" y="1676115"/>
                </a:cubicBezTo>
                <a:cubicBezTo>
                  <a:pt x="12500908" y="1663219"/>
                  <a:pt x="12558943" y="1663219"/>
                  <a:pt x="12558943" y="1598740"/>
                </a:cubicBezTo>
                <a:cubicBezTo>
                  <a:pt x="12520253" y="1598740"/>
                  <a:pt x="12481563" y="1598740"/>
                  <a:pt x="12449321" y="1598740"/>
                </a:cubicBezTo>
                <a:cubicBezTo>
                  <a:pt x="12449321" y="1527813"/>
                  <a:pt x="12526701" y="1547156"/>
                  <a:pt x="12552495" y="1509543"/>
                </a:cubicBezTo>
                <a:cubicBezTo>
                  <a:pt x="12517029" y="1509543"/>
                  <a:pt x="12480219" y="1504708"/>
                  <a:pt x="12443410" y="1503902"/>
                </a:cubicBezTo>
                <a:close/>
                <a:moveTo>
                  <a:pt x="14306988" y="1503096"/>
                </a:moveTo>
                <a:cubicBezTo>
                  <a:pt x="14271790" y="1506320"/>
                  <a:pt x="14236593" y="1515992"/>
                  <a:pt x="14201127" y="1522439"/>
                </a:cubicBezTo>
                <a:cubicBezTo>
                  <a:pt x="14233368" y="1540708"/>
                  <a:pt x="14272059" y="1572949"/>
                  <a:pt x="14310749" y="1566500"/>
                </a:cubicBezTo>
                <a:cubicBezTo>
                  <a:pt x="14341916" y="1560052"/>
                  <a:pt x="14380606" y="1547156"/>
                  <a:pt x="14412848" y="1522439"/>
                </a:cubicBezTo>
                <a:cubicBezTo>
                  <a:pt x="14377382" y="1503096"/>
                  <a:pt x="14342185" y="1499872"/>
                  <a:pt x="14306988" y="1503096"/>
                </a:cubicBezTo>
                <a:close/>
                <a:moveTo>
                  <a:pt x="14147122" y="1501350"/>
                </a:moveTo>
                <a:cubicBezTo>
                  <a:pt x="14125358" y="1501484"/>
                  <a:pt x="14101177" y="1509543"/>
                  <a:pt x="14091504" y="1509543"/>
                </a:cubicBezTo>
                <a:cubicBezTo>
                  <a:pt x="14091504" y="1572949"/>
                  <a:pt x="14162436" y="1540708"/>
                  <a:pt x="14188230" y="1540708"/>
                </a:cubicBezTo>
                <a:cubicBezTo>
                  <a:pt x="14188230" y="1509006"/>
                  <a:pt x="14168885" y="1501215"/>
                  <a:pt x="14147122" y="1501350"/>
                </a:cubicBezTo>
                <a:close/>
                <a:moveTo>
                  <a:pt x="13906114" y="1492618"/>
                </a:moveTo>
                <a:cubicBezTo>
                  <a:pt x="13895098" y="1493424"/>
                  <a:pt x="13884082" y="1499872"/>
                  <a:pt x="13874409" y="1509543"/>
                </a:cubicBezTo>
                <a:cubicBezTo>
                  <a:pt x="13893755" y="1509543"/>
                  <a:pt x="13918473" y="1509543"/>
                  <a:pt x="13937818" y="1509543"/>
                </a:cubicBezTo>
                <a:cubicBezTo>
                  <a:pt x="13928145" y="1496648"/>
                  <a:pt x="13917130" y="1491812"/>
                  <a:pt x="13906114" y="1492618"/>
                </a:cubicBezTo>
                <a:close/>
                <a:moveTo>
                  <a:pt x="14521395" y="1483753"/>
                </a:moveTo>
                <a:cubicBezTo>
                  <a:pt x="14516022" y="1503096"/>
                  <a:pt x="14509573" y="1522439"/>
                  <a:pt x="14502050" y="1540708"/>
                </a:cubicBezTo>
                <a:cubicBezTo>
                  <a:pt x="14553637" y="1540708"/>
                  <a:pt x="14605224" y="1535335"/>
                  <a:pt x="14656811" y="1540708"/>
                </a:cubicBezTo>
                <a:cubicBezTo>
                  <a:pt x="14669708" y="1540708"/>
                  <a:pt x="14746013" y="1535335"/>
                  <a:pt x="14721295" y="1515992"/>
                </a:cubicBezTo>
                <a:cubicBezTo>
                  <a:pt x="14663259" y="1470856"/>
                  <a:pt x="14585879" y="1490200"/>
                  <a:pt x="14521395" y="1483753"/>
                </a:cubicBezTo>
                <a:close/>
                <a:moveTo>
                  <a:pt x="13260395" y="1478775"/>
                </a:moveTo>
                <a:cubicBezTo>
                  <a:pt x="13253988" y="1504844"/>
                  <a:pt x="13260395" y="1542860"/>
                  <a:pt x="13241173" y="1562411"/>
                </a:cubicBezTo>
                <a:cubicBezTo>
                  <a:pt x="13228358" y="1575445"/>
                  <a:pt x="13209136" y="1549377"/>
                  <a:pt x="13189913" y="1542860"/>
                </a:cubicBezTo>
                <a:cubicBezTo>
                  <a:pt x="13164284" y="1537429"/>
                  <a:pt x="13164284" y="1568928"/>
                  <a:pt x="13151469" y="1601514"/>
                </a:cubicBezTo>
                <a:cubicBezTo>
                  <a:pt x="13148265" y="1617807"/>
                  <a:pt x="13143459" y="1621065"/>
                  <a:pt x="13137853" y="1622694"/>
                </a:cubicBezTo>
                <a:lnTo>
                  <a:pt x="13131159" y="1624684"/>
                </a:lnTo>
                <a:lnTo>
                  <a:pt x="13137235" y="1629878"/>
                </a:lnTo>
                <a:cubicBezTo>
                  <a:pt x="13132745" y="1634997"/>
                  <a:pt x="13128254" y="1640115"/>
                  <a:pt x="13123763" y="1636596"/>
                </a:cubicBezTo>
                <a:lnTo>
                  <a:pt x="13121080" y="1632582"/>
                </a:lnTo>
                <a:lnTo>
                  <a:pt x="13119432" y="1634099"/>
                </a:lnTo>
                <a:cubicBezTo>
                  <a:pt x="13119432" y="1640616"/>
                  <a:pt x="13125839" y="1647133"/>
                  <a:pt x="13125839" y="1647133"/>
                </a:cubicBezTo>
                <a:cubicBezTo>
                  <a:pt x="13087395" y="1666685"/>
                  <a:pt x="13050018" y="1679719"/>
                  <a:pt x="13011573" y="1679719"/>
                </a:cubicBezTo>
                <a:cubicBezTo>
                  <a:pt x="13005166" y="1686236"/>
                  <a:pt x="12941092" y="1673202"/>
                  <a:pt x="12960314" y="1640616"/>
                </a:cubicBezTo>
                <a:cubicBezTo>
                  <a:pt x="12992351" y="1601514"/>
                  <a:pt x="13050018" y="1608031"/>
                  <a:pt x="13082055" y="1601514"/>
                </a:cubicBezTo>
                <a:cubicBezTo>
                  <a:pt x="13043611" y="1529826"/>
                  <a:pt x="12973129" y="1555894"/>
                  <a:pt x="12921869" y="1575445"/>
                </a:cubicBezTo>
                <a:cubicBezTo>
                  <a:pt x="12921869" y="1549377"/>
                  <a:pt x="12915462" y="1511361"/>
                  <a:pt x="12941092" y="1511361"/>
                </a:cubicBezTo>
                <a:cubicBezTo>
                  <a:pt x="12973129" y="1504844"/>
                  <a:pt x="13011573" y="1504844"/>
                  <a:pt x="13050018" y="1498326"/>
                </a:cubicBezTo>
                <a:cubicBezTo>
                  <a:pt x="13119432" y="1491809"/>
                  <a:pt x="13189913" y="1485292"/>
                  <a:pt x="13260395" y="1478775"/>
                </a:cubicBezTo>
                <a:close/>
                <a:moveTo>
                  <a:pt x="18304543" y="1478773"/>
                </a:moveTo>
                <a:cubicBezTo>
                  <a:pt x="18310531" y="1478773"/>
                  <a:pt x="18322507" y="1485194"/>
                  <a:pt x="18322507" y="1510879"/>
                </a:cubicBezTo>
                <a:cubicBezTo>
                  <a:pt x="18310531" y="1510879"/>
                  <a:pt x="18304543" y="1504458"/>
                  <a:pt x="18304543" y="1478773"/>
                </a:cubicBezTo>
                <a:close/>
                <a:moveTo>
                  <a:pt x="13957163" y="1477304"/>
                </a:moveTo>
                <a:cubicBezTo>
                  <a:pt x="13957163" y="1503096"/>
                  <a:pt x="13957163" y="1522439"/>
                  <a:pt x="13957163" y="1540708"/>
                </a:cubicBezTo>
                <a:cubicBezTo>
                  <a:pt x="13970060" y="1540708"/>
                  <a:pt x="13989405" y="1540708"/>
                  <a:pt x="14002302" y="1540708"/>
                </a:cubicBezTo>
                <a:cubicBezTo>
                  <a:pt x="14021647" y="1540708"/>
                  <a:pt x="14047441" y="1540708"/>
                  <a:pt x="14073234" y="1540708"/>
                </a:cubicBezTo>
                <a:cubicBezTo>
                  <a:pt x="14073234" y="1464408"/>
                  <a:pt x="13982957" y="1490200"/>
                  <a:pt x="13957163" y="1477304"/>
                </a:cubicBezTo>
                <a:close/>
                <a:moveTo>
                  <a:pt x="18830659" y="1445595"/>
                </a:moveTo>
                <a:cubicBezTo>
                  <a:pt x="18874383" y="1458309"/>
                  <a:pt x="18925571" y="1451952"/>
                  <a:pt x="18957563" y="1509164"/>
                </a:cubicBezTo>
                <a:cubicBezTo>
                  <a:pt x="18919171" y="1515521"/>
                  <a:pt x="18849855" y="1534592"/>
                  <a:pt x="18830659" y="1445595"/>
                </a:cubicBezTo>
                <a:close/>
                <a:moveTo>
                  <a:pt x="16584018" y="1445595"/>
                </a:moveTo>
                <a:cubicBezTo>
                  <a:pt x="16595994" y="1445595"/>
                  <a:pt x="16601982" y="1458438"/>
                  <a:pt x="16601982" y="1477704"/>
                </a:cubicBezTo>
                <a:cubicBezTo>
                  <a:pt x="16591004" y="1477704"/>
                  <a:pt x="16584018" y="1471282"/>
                  <a:pt x="16584018" y="1445595"/>
                </a:cubicBezTo>
                <a:close/>
                <a:moveTo>
                  <a:pt x="18247671" y="1445595"/>
                </a:moveTo>
                <a:cubicBezTo>
                  <a:pt x="18259643" y="1445595"/>
                  <a:pt x="18265631" y="1458438"/>
                  <a:pt x="18265631" y="1477703"/>
                </a:cubicBezTo>
                <a:cubicBezTo>
                  <a:pt x="18253655" y="1477703"/>
                  <a:pt x="18247671" y="1471282"/>
                  <a:pt x="18247671" y="1445595"/>
                </a:cubicBezTo>
                <a:close/>
                <a:moveTo>
                  <a:pt x="9737784" y="1406377"/>
                </a:moveTo>
                <a:cubicBezTo>
                  <a:pt x="9692645" y="1419273"/>
                  <a:pt x="9660403" y="1477304"/>
                  <a:pt x="9621713" y="1503096"/>
                </a:cubicBezTo>
                <a:cubicBezTo>
                  <a:pt x="9584098" y="1522439"/>
                  <a:pt x="9538959" y="1515992"/>
                  <a:pt x="9500269" y="1527813"/>
                </a:cubicBezTo>
                <a:cubicBezTo>
                  <a:pt x="9474476" y="1535335"/>
                  <a:pt x="9461579" y="1566500"/>
                  <a:pt x="9435785" y="1579396"/>
                </a:cubicBezTo>
                <a:cubicBezTo>
                  <a:pt x="9416440" y="1585848"/>
                  <a:pt x="9390647" y="1592292"/>
                  <a:pt x="9371302" y="1598740"/>
                </a:cubicBezTo>
                <a:cubicBezTo>
                  <a:pt x="9353031" y="1605189"/>
                  <a:pt x="9288548" y="1605189"/>
                  <a:pt x="9282099" y="1643876"/>
                </a:cubicBezTo>
                <a:cubicBezTo>
                  <a:pt x="9275651" y="1669667"/>
                  <a:pt x="9327238" y="1669667"/>
                  <a:pt x="9333686" y="1669667"/>
                </a:cubicBezTo>
                <a:cubicBezTo>
                  <a:pt x="9359480" y="1663219"/>
                  <a:pt x="9364853" y="1643876"/>
                  <a:pt x="9378825" y="1637427"/>
                </a:cubicBezTo>
                <a:cubicBezTo>
                  <a:pt x="9397095" y="1624531"/>
                  <a:pt x="9416440" y="1624531"/>
                  <a:pt x="9435785" y="1618084"/>
                </a:cubicBezTo>
                <a:cubicBezTo>
                  <a:pt x="9538959" y="1585848"/>
                  <a:pt x="9634610" y="1535335"/>
                  <a:pt x="9737784" y="1483753"/>
                </a:cubicBezTo>
                <a:cubicBezTo>
                  <a:pt x="9737784" y="1457960"/>
                  <a:pt x="9737784" y="1432169"/>
                  <a:pt x="9737784" y="1406377"/>
                </a:cubicBezTo>
                <a:close/>
                <a:moveTo>
                  <a:pt x="16351776" y="1388716"/>
                </a:moveTo>
                <a:cubicBezTo>
                  <a:pt x="16363624" y="1388716"/>
                  <a:pt x="16374484" y="1395541"/>
                  <a:pt x="16374484" y="1416016"/>
                </a:cubicBezTo>
                <a:cubicBezTo>
                  <a:pt x="16363624" y="1416016"/>
                  <a:pt x="16351776" y="1409191"/>
                  <a:pt x="16351776" y="1388716"/>
                </a:cubicBezTo>
                <a:close/>
                <a:moveTo>
                  <a:pt x="9904367" y="1387034"/>
                </a:moveTo>
                <a:cubicBezTo>
                  <a:pt x="9872125" y="1393482"/>
                  <a:pt x="9839883" y="1393482"/>
                  <a:pt x="9807641" y="1406377"/>
                </a:cubicBezTo>
                <a:cubicBezTo>
                  <a:pt x="9826986" y="1445064"/>
                  <a:pt x="9852780" y="1451512"/>
                  <a:pt x="9878573" y="1445064"/>
                </a:cubicBezTo>
                <a:cubicBezTo>
                  <a:pt x="9897918" y="1445064"/>
                  <a:pt x="9904367" y="1419273"/>
                  <a:pt x="9904367" y="1387034"/>
                </a:cubicBezTo>
                <a:close/>
                <a:moveTo>
                  <a:pt x="16242756" y="1355540"/>
                </a:moveTo>
                <a:cubicBezTo>
                  <a:pt x="16254730" y="1355540"/>
                  <a:pt x="16260718" y="1368382"/>
                  <a:pt x="16260718" y="1387645"/>
                </a:cubicBezTo>
                <a:cubicBezTo>
                  <a:pt x="16248744" y="1387645"/>
                  <a:pt x="16242756" y="1374803"/>
                  <a:pt x="16242756" y="1355540"/>
                </a:cubicBezTo>
                <a:close/>
                <a:moveTo>
                  <a:pt x="16000036" y="1355540"/>
                </a:moveTo>
                <a:cubicBezTo>
                  <a:pt x="16000036" y="1374804"/>
                  <a:pt x="15994048" y="1387646"/>
                  <a:pt x="15982074" y="1387646"/>
                </a:cubicBezTo>
                <a:cubicBezTo>
                  <a:pt x="15982074" y="1368382"/>
                  <a:pt x="15988060" y="1355540"/>
                  <a:pt x="16000036" y="1355540"/>
                </a:cubicBezTo>
                <a:close/>
                <a:moveTo>
                  <a:pt x="17261807" y="1355537"/>
                </a:moveTo>
                <a:cubicBezTo>
                  <a:pt x="17288295" y="1361742"/>
                  <a:pt x="17314783" y="1367947"/>
                  <a:pt x="17341275" y="1398971"/>
                </a:cubicBezTo>
                <a:cubicBezTo>
                  <a:pt x="17314783" y="1398971"/>
                  <a:pt x="17261807" y="1411381"/>
                  <a:pt x="17261807" y="1355537"/>
                </a:cubicBezTo>
                <a:close/>
                <a:moveTo>
                  <a:pt x="18042939" y="1347424"/>
                </a:moveTo>
                <a:cubicBezTo>
                  <a:pt x="18072903" y="1342833"/>
                  <a:pt x="18108367" y="1376603"/>
                  <a:pt x="18132827" y="1386083"/>
                </a:cubicBezTo>
                <a:cubicBezTo>
                  <a:pt x="18132827" y="1398722"/>
                  <a:pt x="18132827" y="1405042"/>
                  <a:pt x="18132827" y="1411362"/>
                </a:cubicBezTo>
                <a:cubicBezTo>
                  <a:pt x="18093691" y="1398722"/>
                  <a:pt x="18054555" y="1379763"/>
                  <a:pt x="18015419" y="1367124"/>
                </a:cubicBezTo>
                <a:cubicBezTo>
                  <a:pt x="18023575" y="1354748"/>
                  <a:pt x="18032951" y="1348955"/>
                  <a:pt x="18042939" y="1347424"/>
                </a:cubicBezTo>
                <a:close/>
                <a:moveTo>
                  <a:pt x="17167011" y="1332460"/>
                </a:moveTo>
                <a:cubicBezTo>
                  <a:pt x="17191235" y="1338893"/>
                  <a:pt x="17241791" y="1327100"/>
                  <a:pt x="17241791" y="1383919"/>
                </a:cubicBezTo>
                <a:cubicBezTo>
                  <a:pt x="17216515" y="1416081"/>
                  <a:pt x="17185967" y="1358190"/>
                  <a:pt x="17167011" y="1332460"/>
                </a:cubicBezTo>
                <a:close/>
                <a:moveTo>
                  <a:pt x="17076955" y="1322361"/>
                </a:moveTo>
                <a:cubicBezTo>
                  <a:pt x="17090083" y="1322361"/>
                  <a:pt x="17090083" y="1335204"/>
                  <a:pt x="17090083" y="1354469"/>
                </a:cubicBezTo>
                <a:cubicBezTo>
                  <a:pt x="17076955" y="1354469"/>
                  <a:pt x="17076955" y="1341626"/>
                  <a:pt x="17076955" y="1322361"/>
                </a:cubicBezTo>
                <a:close/>
                <a:moveTo>
                  <a:pt x="17508271" y="1322360"/>
                </a:moveTo>
                <a:cubicBezTo>
                  <a:pt x="17520243" y="1322360"/>
                  <a:pt x="17526231" y="1335204"/>
                  <a:pt x="17526231" y="1354469"/>
                </a:cubicBezTo>
                <a:cubicBezTo>
                  <a:pt x="17514255" y="1354469"/>
                  <a:pt x="17508271" y="1341626"/>
                  <a:pt x="17508271" y="1322360"/>
                </a:cubicBezTo>
                <a:close/>
                <a:moveTo>
                  <a:pt x="17982243" y="1322357"/>
                </a:moveTo>
                <a:cubicBezTo>
                  <a:pt x="17995515" y="1329531"/>
                  <a:pt x="18008783" y="1334655"/>
                  <a:pt x="18014315" y="1340803"/>
                </a:cubicBezTo>
                <a:cubicBezTo>
                  <a:pt x="18001043" y="1359250"/>
                  <a:pt x="17982243" y="1353101"/>
                  <a:pt x="17982243" y="1322357"/>
                </a:cubicBezTo>
                <a:close/>
                <a:moveTo>
                  <a:pt x="14316122" y="1297837"/>
                </a:moveTo>
                <a:cubicBezTo>
                  <a:pt x="14316122" y="1330077"/>
                  <a:pt x="14341916" y="1322555"/>
                  <a:pt x="14354813" y="1322555"/>
                </a:cubicBezTo>
                <a:cubicBezTo>
                  <a:pt x="14354813" y="1291390"/>
                  <a:pt x="14329019" y="1297837"/>
                  <a:pt x="14316122" y="1297837"/>
                </a:cubicBezTo>
                <a:close/>
                <a:moveTo>
                  <a:pt x="15944156" y="1265483"/>
                </a:moveTo>
                <a:cubicBezTo>
                  <a:pt x="15956796" y="1265483"/>
                  <a:pt x="15962062" y="1278326"/>
                  <a:pt x="15962062" y="1297592"/>
                </a:cubicBezTo>
                <a:cubicBezTo>
                  <a:pt x="15950476" y="1297592"/>
                  <a:pt x="15944156" y="1284748"/>
                  <a:pt x="15944156" y="1265483"/>
                </a:cubicBezTo>
                <a:close/>
                <a:moveTo>
                  <a:pt x="16000036" y="1265483"/>
                </a:moveTo>
                <a:cubicBezTo>
                  <a:pt x="16000036" y="1284748"/>
                  <a:pt x="15994048" y="1297592"/>
                  <a:pt x="15982074" y="1297592"/>
                </a:cubicBezTo>
                <a:cubicBezTo>
                  <a:pt x="15982074" y="1271905"/>
                  <a:pt x="15988060" y="1265483"/>
                  <a:pt x="16000036" y="1265483"/>
                </a:cubicBezTo>
                <a:close/>
                <a:moveTo>
                  <a:pt x="16166922" y="1265483"/>
                </a:moveTo>
                <a:cubicBezTo>
                  <a:pt x="16178896" y="1265483"/>
                  <a:pt x="16184884" y="1278326"/>
                  <a:pt x="16184884" y="1297591"/>
                </a:cubicBezTo>
                <a:cubicBezTo>
                  <a:pt x="16172908" y="1297591"/>
                  <a:pt x="16166922" y="1284748"/>
                  <a:pt x="16166922" y="1265483"/>
                </a:cubicBezTo>
                <a:close/>
                <a:moveTo>
                  <a:pt x="17148051" y="1265483"/>
                </a:moveTo>
                <a:cubicBezTo>
                  <a:pt x="17160347" y="1265483"/>
                  <a:pt x="17172643" y="1265483"/>
                  <a:pt x="17184943" y="1265483"/>
                </a:cubicBezTo>
                <a:cubicBezTo>
                  <a:pt x="17184943" y="1271904"/>
                  <a:pt x="17184943" y="1284748"/>
                  <a:pt x="17184943" y="1297591"/>
                </a:cubicBezTo>
                <a:cubicBezTo>
                  <a:pt x="17172643" y="1297591"/>
                  <a:pt x="17160347" y="1297591"/>
                  <a:pt x="17148051" y="1297591"/>
                </a:cubicBezTo>
                <a:cubicBezTo>
                  <a:pt x="17148051" y="1284748"/>
                  <a:pt x="17148051" y="1271904"/>
                  <a:pt x="17148051" y="1265483"/>
                </a:cubicBezTo>
                <a:close/>
                <a:moveTo>
                  <a:pt x="15773526" y="1246523"/>
                </a:moveTo>
                <a:cubicBezTo>
                  <a:pt x="15819356" y="1246523"/>
                  <a:pt x="15871732" y="1253003"/>
                  <a:pt x="15924108" y="1278921"/>
                </a:cubicBezTo>
                <a:cubicBezTo>
                  <a:pt x="15897920" y="1285401"/>
                  <a:pt x="15878278" y="1304840"/>
                  <a:pt x="15858638" y="1317799"/>
                </a:cubicBezTo>
                <a:cubicBezTo>
                  <a:pt x="15838996" y="1330758"/>
                  <a:pt x="15825902" y="1317799"/>
                  <a:pt x="15806262" y="1311320"/>
                </a:cubicBezTo>
                <a:cubicBezTo>
                  <a:pt x="15812808" y="1298360"/>
                  <a:pt x="15819356" y="1285401"/>
                  <a:pt x="15825902" y="1278921"/>
                </a:cubicBezTo>
                <a:cubicBezTo>
                  <a:pt x="15812808" y="1265962"/>
                  <a:pt x="15793168" y="1253003"/>
                  <a:pt x="15773526" y="1246523"/>
                </a:cubicBezTo>
                <a:close/>
                <a:moveTo>
                  <a:pt x="17810559" y="1200999"/>
                </a:moveTo>
                <a:cubicBezTo>
                  <a:pt x="17810559" y="1240681"/>
                  <a:pt x="17786335" y="1234067"/>
                  <a:pt x="17773695" y="1234067"/>
                </a:cubicBezTo>
                <a:cubicBezTo>
                  <a:pt x="17773695" y="1194386"/>
                  <a:pt x="17798971" y="1200999"/>
                  <a:pt x="17810559" y="1200999"/>
                </a:cubicBezTo>
                <a:close/>
                <a:moveTo>
                  <a:pt x="15678730" y="1199127"/>
                </a:moveTo>
                <a:cubicBezTo>
                  <a:pt x="15684718" y="1199127"/>
                  <a:pt x="15696694" y="1205549"/>
                  <a:pt x="15696694" y="1231236"/>
                </a:cubicBezTo>
                <a:cubicBezTo>
                  <a:pt x="15684718" y="1231236"/>
                  <a:pt x="15678730" y="1224814"/>
                  <a:pt x="15678730" y="1199127"/>
                </a:cubicBezTo>
                <a:close/>
                <a:moveTo>
                  <a:pt x="16824751" y="1199127"/>
                </a:moveTo>
                <a:cubicBezTo>
                  <a:pt x="16824751" y="1224814"/>
                  <a:pt x="16818763" y="1231236"/>
                  <a:pt x="16806787" y="1231236"/>
                </a:cubicBezTo>
                <a:cubicBezTo>
                  <a:pt x="16806787" y="1205549"/>
                  <a:pt x="16812775" y="1199127"/>
                  <a:pt x="16824751" y="1199127"/>
                </a:cubicBezTo>
                <a:close/>
                <a:moveTo>
                  <a:pt x="15526532" y="1161698"/>
                </a:moveTo>
                <a:cubicBezTo>
                  <a:pt x="15546808" y="1161698"/>
                  <a:pt x="15570242" y="1169761"/>
                  <a:pt x="15582882" y="1169761"/>
                </a:cubicBezTo>
                <a:cubicBezTo>
                  <a:pt x="15582882" y="1240711"/>
                  <a:pt x="15514420" y="1202011"/>
                  <a:pt x="15489142" y="1202011"/>
                </a:cubicBezTo>
                <a:cubicBezTo>
                  <a:pt x="15489142" y="1169761"/>
                  <a:pt x="15506258" y="1161698"/>
                  <a:pt x="15526532" y="1161698"/>
                </a:cubicBezTo>
                <a:close/>
                <a:moveTo>
                  <a:pt x="15342210" y="1137507"/>
                </a:moveTo>
                <a:cubicBezTo>
                  <a:pt x="15360380" y="1137507"/>
                  <a:pt x="15386030" y="1137507"/>
                  <a:pt x="15405268" y="1137507"/>
                </a:cubicBezTo>
                <a:cubicBezTo>
                  <a:pt x="15424508" y="1137507"/>
                  <a:pt x="15437332" y="1137507"/>
                  <a:pt x="15450158" y="1137507"/>
                </a:cubicBezTo>
                <a:cubicBezTo>
                  <a:pt x="15450158" y="1150350"/>
                  <a:pt x="15450158" y="1163192"/>
                  <a:pt x="15450158" y="1169613"/>
                </a:cubicBezTo>
                <a:cubicBezTo>
                  <a:pt x="15430920" y="1169613"/>
                  <a:pt x="15405268" y="1169613"/>
                  <a:pt x="15379618" y="1169613"/>
                </a:cubicBezTo>
                <a:cubicBezTo>
                  <a:pt x="15366792" y="1169613"/>
                  <a:pt x="15353966" y="1169613"/>
                  <a:pt x="15342210" y="1169613"/>
                </a:cubicBezTo>
                <a:cubicBezTo>
                  <a:pt x="15342210" y="1163192"/>
                  <a:pt x="15342210" y="1150350"/>
                  <a:pt x="15342210" y="1137507"/>
                </a:cubicBezTo>
                <a:close/>
                <a:moveTo>
                  <a:pt x="16824751" y="1137507"/>
                </a:moveTo>
                <a:cubicBezTo>
                  <a:pt x="16824751" y="1163192"/>
                  <a:pt x="16818763" y="1169613"/>
                  <a:pt x="16806787" y="1169613"/>
                </a:cubicBezTo>
                <a:cubicBezTo>
                  <a:pt x="16806787" y="1150350"/>
                  <a:pt x="16812775" y="1137507"/>
                  <a:pt x="16824751" y="1137507"/>
                </a:cubicBezTo>
                <a:close/>
                <a:moveTo>
                  <a:pt x="10314912" y="1136639"/>
                </a:moveTo>
                <a:cubicBezTo>
                  <a:pt x="10314912" y="1162431"/>
                  <a:pt x="10321361" y="1168880"/>
                  <a:pt x="10334257" y="1168880"/>
                </a:cubicBezTo>
                <a:cubicBezTo>
                  <a:pt x="10334257" y="1149535"/>
                  <a:pt x="10327809" y="1136639"/>
                  <a:pt x="10314912" y="1136639"/>
                </a:cubicBezTo>
                <a:close/>
                <a:moveTo>
                  <a:pt x="10372948" y="1111922"/>
                </a:moveTo>
                <a:cubicBezTo>
                  <a:pt x="10372948" y="1130193"/>
                  <a:pt x="10379396" y="1136639"/>
                  <a:pt x="10392293" y="1136639"/>
                </a:cubicBezTo>
                <a:cubicBezTo>
                  <a:pt x="10392293" y="1117295"/>
                  <a:pt x="10385844" y="1111922"/>
                  <a:pt x="10372948" y="1111922"/>
                </a:cubicBezTo>
                <a:close/>
                <a:moveTo>
                  <a:pt x="15848742" y="1111643"/>
                </a:moveTo>
                <a:cubicBezTo>
                  <a:pt x="15848742" y="1129922"/>
                  <a:pt x="15855192" y="1136372"/>
                  <a:pt x="15868094" y="1136372"/>
                </a:cubicBezTo>
                <a:cubicBezTo>
                  <a:pt x="15868094" y="1117019"/>
                  <a:pt x="15861644" y="1111643"/>
                  <a:pt x="15848742" y="1111643"/>
                </a:cubicBezTo>
                <a:close/>
                <a:moveTo>
                  <a:pt x="17584747" y="1108531"/>
                </a:moveTo>
                <a:cubicBezTo>
                  <a:pt x="17597739" y="1111139"/>
                  <a:pt x="17606195" y="1119593"/>
                  <a:pt x="17606195" y="1137320"/>
                </a:cubicBezTo>
                <a:cubicBezTo>
                  <a:pt x="17587791" y="1137320"/>
                  <a:pt x="17568307" y="1137320"/>
                  <a:pt x="17568307" y="1170048"/>
                </a:cubicBezTo>
                <a:cubicBezTo>
                  <a:pt x="17582919" y="1170048"/>
                  <a:pt x="17607887" y="1162684"/>
                  <a:pt x="17619455" y="1178332"/>
                </a:cubicBezTo>
                <a:lnTo>
                  <a:pt x="17624883" y="1199651"/>
                </a:lnTo>
                <a:lnTo>
                  <a:pt x="17642891" y="1202967"/>
                </a:lnTo>
                <a:cubicBezTo>
                  <a:pt x="17649315" y="1206810"/>
                  <a:pt x="17654131" y="1214496"/>
                  <a:pt x="17654131" y="1229868"/>
                </a:cubicBezTo>
                <a:cubicBezTo>
                  <a:pt x="17644499" y="1229868"/>
                  <a:pt x="17631255" y="1233326"/>
                  <a:pt x="17625235" y="1219492"/>
                </a:cubicBezTo>
                <a:lnTo>
                  <a:pt x="17622539" y="1202380"/>
                </a:lnTo>
                <a:lnTo>
                  <a:pt x="17582463" y="1197354"/>
                </a:lnTo>
                <a:cubicBezTo>
                  <a:pt x="17539079" y="1187229"/>
                  <a:pt x="17495235" y="1165138"/>
                  <a:pt x="17451395" y="1150411"/>
                </a:cubicBezTo>
                <a:cubicBezTo>
                  <a:pt x="17466007" y="1145502"/>
                  <a:pt x="17545779" y="1100707"/>
                  <a:pt x="17584747" y="1108531"/>
                </a:cubicBezTo>
                <a:close/>
                <a:moveTo>
                  <a:pt x="15265552" y="1103815"/>
                </a:moveTo>
                <a:cubicBezTo>
                  <a:pt x="15287702" y="1104753"/>
                  <a:pt x="15312312" y="1112794"/>
                  <a:pt x="15322156" y="1112794"/>
                </a:cubicBezTo>
                <a:cubicBezTo>
                  <a:pt x="15322156" y="1169613"/>
                  <a:pt x="15243404" y="1137451"/>
                  <a:pt x="15223716" y="1137451"/>
                </a:cubicBezTo>
                <a:cubicBezTo>
                  <a:pt x="15223716" y="1109042"/>
                  <a:pt x="15243404" y="1102877"/>
                  <a:pt x="15265552" y="1103815"/>
                </a:cubicBezTo>
                <a:close/>
                <a:moveTo>
                  <a:pt x="16408650" y="1080632"/>
                </a:moveTo>
                <a:cubicBezTo>
                  <a:pt x="16420624" y="1080632"/>
                  <a:pt x="16426612" y="1093474"/>
                  <a:pt x="16426612" y="1112737"/>
                </a:cubicBezTo>
                <a:cubicBezTo>
                  <a:pt x="16414638" y="1112737"/>
                  <a:pt x="16408650" y="1099895"/>
                  <a:pt x="16408650" y="1080632"/>
                </a:cubicBezTo>
                <a:close/>
                <a:moveTo>
                  <a:pt x="17304463" y="1080632"/>
                </a:moveTo>
                <a:cubicBezTo>
                  <a:pt x="17317591" y="1080632"/>
                  <a:pt x="17317591" y="1093474"/>
                  <a:pt x="17317591" y="1112737"/>
                </a:cubicBezTo>
                <a:cubicBezTo>
                  <a:pt x="17304463" y="1112737"/>
                  <a:pt x="17304463" y="1099895"/>
                  <a:pt x="17304463" y="1080632"/>
                </a:cubicBezTo>
                <a:close/>
                <a:moveTo>
                  <a:pt x="15073768" y="1077829"/>
                </a:moveTo>
                <a:cubicBezTo>
                  <a:pt x="15085400" y="1079445"/>
                  <a:pt x="15094708" y="1087524"/>
                  <a:pt x="15094708" y="1113376"/>
                </a:cubicBezTo>
                <a:cubicBezTo>
                  <a:pt x="15076094" y="1113376"/>
                  <a:pt x="15038866" y="1131688"/>
                  <a:pt x="15038866" y="1081061"/>
                </a:cubicBezTo>
                <a:cubicBezTo>
                  <a:pt x="15048174" y="1081061"/>
                  <a:pt x="15062134" y="1076214"/>
                  <a:pt x="15073768" y="1077829"/>
                </a:cubicBezTo>
                <a:close/>
                <a:moveTo>
                  <a:pt x="15472422" y="1077500"/>
                </a:moveTo>
                <a:cubicBezTo>
                  <a:pt x="15476456" y="1077500"/>
                  <a:pt x="15480300" y="1077923"/>
                  <a:pt x="15483374" y="1077923"/>
                </a:cubicBezTo>
                <a:cubicBezTo>
                  <a:pt x="15483374" y="1117420"/>
                  <a:pt x="15464928" y="1111778"/>
                  <a:pt x="15446482" y="1111778"/>
                </a:cubicBezTo>
                <a:cubicBezTo>
                  <a:pt x="15446482" y="1081308"/>
                  <a:pt x="15460316" y="1077500"/>
                  <a:pt x="15472422" y="1077500"/>
                </a:cubicBezTo>
                <a:close/>
                <a:moveTo>
                  <a:pt x="17496291" y="1077499"/>
                </a:moveTo>
                <a:cubicBezTo>
                  <a:pt x="17500327" y="1077499"/>
                  <a:pt x="17504171" y="1077922"/>
                  <a:pt x="17507243" y="1077922"/>
                </a:cubicBezTo>
                <a:cubicBezTo>
                  <a:pt x="17507243" y="1117420"/>
                  <a:pt x="17488799" y="1111778"/>
                  <a:pt x="17470351" y="1111778"/>
                </a:cubicBezTo>
                <a:cubicBezTo>
                  <a:pt x="17470351" y="1081308"/>
                  <a:pt x="17484187" y="1077499"/>
                  <a:pt x="17496291" y="1077499"/>
                </a:cubicBezTo>
                <a:close/>
                <a:moveTo>
                  <a:pt x="17033203" y="1047453"/>
                </a:moveTo>
                <a:cubicBezTo>
                  <a:pt x="17033203" y="1066718"/>
                  <a:pt x="17033203" y="1079562"/>
                  <a:pt x="17020075" y="1079562"/>
                </a:cubicBezTo>
                <a:cubicBezTo>
                  <a:pt x="17020075" y="1060296"/>
                  <a:pt x="17020075" y="1047453"/>
                  <a:pt x="17033203" y="1047453"/>
                </a:cubicBezTo>
                <a:close/>
                <a:moveTo>
                  <a:pt x="16280676" y="1047453"/>
                </a:moveTo>
                <a:cubicBezTo>
                  <a:pt x="16292650" y="1047453"/>
                  <a:pt x="16298638" y="1060296"/>
                  <a:pt x="16298638" y="1079562"/>
                </a:cubicBezTo>
                <a:cubicBezTo>
                  <a:pt x="16286664" y="1079562"/>
                  <a:pt x="16280676" y="1066718"/>
                  <a:pt x="16280676" y="1047453"/>
                </a:cubicBezTo>
                <a:close/>
                <a:moveTo>
                  <a:pt x="16223798" y="1044121"/>
                </a:moveTo>
                <a:cubicBezTo>
                  <a:pt x="16242246" y="1044121"/>
                  <a:pt x="16260692" y="1037971"/>
                  <a:pt x="16260692" y="1074864"/>
                </a:cubicBezTo>
                <a:cubicBezTo>
                  <a:pt x="16242246" y="1074864"/>
                  <a:pt x="16223798" y="1074864"/>
                  <a:pt x="16223798" y="1044121"/>
                </a:cubicBezTo>
                <a:close/>
                <a:moveTo>
                  <a:pt x="17431379" y="1044120"/>
                </a:moveTo>
                <a:cubicBezTo>
                  <a:pt x="17431379" y="1074864"/>
                  <a:pt x="17413475" y="1074864"/>
                  <a:pt x="17394519" y="1074864"/>
                </a:cubicBezTo>
                <a:cubicBezTo>
                  <a:pt x="17394519" y="1037970"/>
                  <a:pt x="17418743" y="1044120"/>
                  <a:pt x="17431379" y="1044120"/>
                </a:cubicBezTo>
                <a:close/>
                <a:moveTo>
                  <a:pt x="11093277" y="1043667"/>
                </a:moveTo>
                <a:cubicBezTo>
                  <a:pt x="11098109" y="1044472"/>
                  <a:pt x="11102941" y="1046077"/>
                  <a:pt x="11109384" y="1046077"/>
                </a:cubicBezTo>
                <a:lnTo>
                  <a:pt x="11090615" y="1044067"/>
                </a:lnTo>
                <a:close/>
                <a:moveTo>
                  <a:pt x="16165868" y="1022268"/>
                </a:moveTo>
                <a:cubicBezTo>
                  <a:pt x="16165868" y="1041368"/>
                  <a:pt x="16165868" y="1060470"/>
                  <a:pt x="16165868" y="1079570"/>
                </a:cubicBezTo>
                <a:cubicBezTo>
                  <a:pt x="16135322" y="1073203"/>
                  <a:pt x="16103724" y="1073203"/>
                  <a:pt x="16072126" y="1066836"/>
                </a:cubicBezTo>
                <a:cubicBezTo>
                  <a:pt x="16091086" y="1009534"/>
                  <a:pt x="16141642" y="1028634"/>
                  <a:pt x="16165868" y="1022268"/>
                </a:cubicBezTo>
                <a:close/>
                <a:moveTo>
                  <a:pt x="15263666" y="1016154"/>
                </a:moveTo>
                <a:cubicBezTo>
                  <a:pt x="15282962" y="1009531"/>
                  <a:pt x="15302260" y="1022776"/>
                  <a:pt x="15321558" y="1022776"/>
                </a:cubicBezTo>
                <a:cubicBezTo>
                  <a:pt x="15321558" y="1049268"/>
                  <a:pt x="15326918" y="1075759"/>
                  <a:pt x="15302260" y="1082382"/>
                </a:cubicBezTo>
                <a:cubicBezTo>
                  <a:pt x="15282962" y="1089005"/>
                  <a:pt x="15263666" y="1082382"/>
                  <a:pt x="15244368" y="1082382"/>
                </a:cubicBezTo>
                <a:cubicBezTo>
                  <a:pt x="15244368" y="1049268"/>
                  <a:pt x="15237934" y="1022776"/>
                  <a:pt x="15263666" y="1016154"/>
                </a:cubicBezTo>
                <a:close/>
                <a:moveTo>
                  <a:pt x="10865077" y="986522"/>
                </a:moveTo>
                <a:cubicBezTo>
                  <a:pt x="10871994" y="985747"/>
                  <a:pt x="10879680" y="987298"/>
                  <a:pt x="10885828" y="987298"/>
                </a:cubicBezTo>
                <a:cubicBezTo>
                  <a:pt x="10885828" y="1012118"/>
                  <a:pt x="10848936" y="1036937"/>
                  <a:pt x="10848936" y="999708"/>
                </a:cubicBezTo>
                <a:cubicBezTo>
                  <a:pt x="10852010" y="990400"/>
                  <a:pt x="10858159" y="987298"/>
                  <a:pt x="10865077" y="986522"/>
                </a:cubicBezTo>
                <a:close/>
                <a:moveTo>
                  <a:pt x="17138571" y="977964"/>
                </a:moveTo>
                <a:cubicBezTo>
                  <a:pt x="17210259" y="971614"/>
                  <a:pt x="17274343" y="1003366"/>
                  <a:pt x="17346031" y="1035119"/>
                </a:cubicBezTo>
                <a:cubicBezTo>
                  <a:pt x="17319963" y="1047821"/>
                  <a:pt x="17287375" y="1060522"/>
                  <a:pt x="17267827" y="1079573"/>
                </a:cubicBezTo>
                <a:cubicBezTo>
                  <a:pt x="17267827" y="1060522"/>
                  <a:pt x="17267827" y="1041469"/>
                  <a:pt x="17267827" y="1022418"/>
                </a:cubicBezTo>
                <a:cubicBezTo>
                  <a:pt x="17235239" y="1022418"/>
                  <a:pt x="17210259" y="1041469"/>
                  <a:pt x="17184191" y="1035119"/>
                </a:cubicBezTo>
                <a:cubicBezTo>
                  <a:pt x="17158123" y="1035119"/>
                  <a:pt x="17151603" y="1003366"/>
                  <a:pt x="17138571" y="977964"/>
                </a:cubicBezTo>
                <a:close/>
                <a:moveTo>
                  <a:pt x="15863578" y="957394"/>
                </a:moveTo>
                <a:cubicBezTo>
                  <a:pt x="15875554" y="957394"/>
                  <a:pt x="15881542" y="963815"/>
                  <a:pt x="15881542" y="989500"/>
                </a:cubicBezTo>
                <a:cubicBezTo>
                  <a:pt x="15869566" y="989500"/>
                  <a:pt x="15863578" y="976658"/>
                  <a:pt x="15863578" y="957394"/>
                </a:cubicBezTo>
                <a:close/>
                <a:moveTo>
                  <a:pt x="16129004" y="957394"/>
                </a:moveTo>
                <a:cubicBezTo>
                  <a:pt x="16140978" y="957394"/>
                  <a:pt x="16146966" y="963815"/>
                  <a:pt x="16146966" y="989500"/>
                </a:cubicBezTo>
                <a:cubicBezTo>
                  <a:pt x="16134992" y="989500"/>
                  <a:pt x="16129004" y="976657"/>
                  <a:pt x="16129004" y="957394"/>
                </a:cubicBezTo>
                <a:close/>
                <a:moveTo>
                  <a:pt x="16740434" y="957394"/>
                </a:moveTo>
                <a:cubicBezTo>
                  <a:pt x="16753558" y="957394"/>
                  <a:pt x="16753558" y="970236"/>
                  <a:pt x="16753558" y="989500"/>
                </a:cubicBezTo>
                <a:cubicBezTo>
                  <a:pt x="16740434" y="989500"/>
                  <a:pt x="16740434" y="976657"/>
                  <a:pt x="16740434" y="957394"/>
                </a:cubicBezTo>
                <a:close/>
                <a:moveTo>
                  <a:pt x="17033191" y="925119"/>
                </a:moveTo>
                <a:cubicBezTo>
                  <a:pt x="17033191" y="965745"/>
                  <a:pt x="17013283" y="958974"/>
                  <a:pt x="17001119" y="958974"/>
                </a:cubicBezTo>
                <a:cubicBezTo>
                  <a:pt x="17001119" y="919477"/>
                  <a:pt x="17019919" y="925119"/>
                  <a:pt x="17033191" y="925119"/>
                </a:cubicBezTo>
                <a:close/>
                <a:moveTo>
                  <a:pt x="11341645" y="915543"/>
                </a:moveTo>
                <a:cubicBezTo>
                  <a:pt x="11410466" y="914633"/>
                  <a:pt x="11478501" y="934366"/>
                  <a:pt x="11506688" y="1046077"/>
                </a:cubicBezTo>
                <a:cubicBezTo>
                  <a:pt x="11468032" y="1046077"/>
                  <a:pt x="11435818" y="1046077"/>
                  <a:pt x="11398235" y="1046077"/>
                </a:cubicBezTo>
                <a:cubicBezTo>
                  <a:pt x="11385349" y="1020389"/>
                  <a:pt x="11372464" y="994703"/>
                  <a:pt x="11391792" y="969016"/>
                </a:cubicBezTo>
                <a:cubicBezTo>
                  <a:pt x="11372464" y="962595"/>
                  <a:pt x="11353135" y="956173"/>
                  <a:pt x="11333807" y="956173"/>
                </a:cubicBezTo>
                <a:cubicBezTo>
                  <a:pt x="11340250" y="988281"/>
                  <a:pt x="11346692" y="1020389"/>
                  <a:pt x="11346692" y="1052499"/>
                </a:cubicBezTo>
                <a:cubicBezTo>
                  <a:pt x="11154483" y="1115644"/>
                  <a:pt x="10962273" y="1186282"/>
                  <a:pt x="10770064" y="1231233"/>
                </a:cubicBezTo>
                <a:cubicBezTo>
                  <a:pt x="10770064" y="1186282"/>
                  <a:pt x="10763621" y="1128488"/>
                  <a:pt x="10795835" y="1115644"/>
                </a:cubicBezTo>
                <a:cubicBezTo>
                  <a:pt x="10826975" y="1097450"/>
                  <a:pt x="10865632" y="1091028"/>
                  <a:pt x="10897846" y="1078185"/>
                </a:cubicBezTo>
                <a:cubicBezTo>
                  <a:pt x="10930059" y="1065342"/>
                  <a:pt x="10968716" y="1052499"/>
                  <a:pt x="11000930" y="1046077"/>
                </a:cubicBezTo>
                <a:cubicBezTo>
                  <a:pt x="11020258" y="1046077"/>
                  <a:pt x="11007373" y="1052499"/>
                  <a:pt x="11020258" y="1071764"/>
                </a:cubicBezTo>
                <a:cubicBezTo>
                  <a:pt x="11025627" y="1084607"/>
                  <a:pt x="11038513" y="1078185"/>
                  <a:pt x="11051398" y="1078185"/>
                </a:cubicBezTo>
                <a:cubicBezTo>
                  <a:pt x="11051398" y="1046077"/>
                  <a:pt x="11032070" y="1046077"/>
                  <a:pt x="11020258" y="1046077"/>
                </a:cubicBezTo>
                <a:cubicBezTo>
                  <a:pt x="11035828" y="1042865"/>
                  <a:pt x="11050056" y="1041259"/>
                  <a:pt x="11064418" y="1041259"/>
                </a:cubicBezTo>
                <a:lnTo>
                  <a:pt x="11090615" y="1044067"/>
                </a:lnTo>
                <a:lnTo>
                  <a:pt x="11077170" y="1046077"/>
                </a:lnTo>
                <a:cubicBezTo>
                  <a:pt x="11070727" y="1052499"/>
                  <a:pt x="11064284" y="1071764"/>
                  <a:pt x="11077170" y="1078185"/>
                </a:cubicBezTo>
                <a:cubicBezTo>
                  <a:pt x="11102941" y="1084607"/>
                  <a:pt x="11102941" y="1046077"/>
                  <a:pt x="11122269" y="1046077"/>
                </a:cubicBezTo>
                <a:cubicBezTo>
                  <a:pt x="11148040" y="1039654"/>
                  <a:pt x="11180254" y="1078185"/>
                  <a:pt x="11206025" y="1039654"/>
                </a:cubicBezTo>
                <a:cubicBezTo>
                  <a:pt x="11217837" y="1007546"/>
                  <a:pt x="11212468" y="962595"/>
                  <a:pt x="11225354" y="924065"/>
                </a:cubicBezTo>
                <a:cubicBezTo>
                  <a:pt x="11258776" y="924065"/>
                  <a:pt x="11300352" y="916088"/>
                  <a:pt x="11341645" y="915543"/>
                </a:cubicBezTo>
                <a:close/>
                <a:moveTo>
                  <a:pt x="11568284" y="905254"/>
                </a:moveTo>
                <a:cubicBezTo>
                  <a:pt x="11561722" y="910521"/>
                  <a:pt x="11561722" y="917894"/>
                  <a:pt x="11555159" y="923161"/>
                </a:cubicBezTo>
                <a:cubicBezTo>
                  <a:pt x="11555159" y="905254"/>
                  <a:pt x="11555159" y="905254"/>
                  <a:pt x="11568284" y="905254"/>
                </a:cubicBezTo>
                <a:close/>
                <a:moveTo>
                  <a:pt x="11506728" y="891038"/>
                </a:moveTo>
                <a:cubicBezTo>
                  <a:pt x="11506728" y="903677"/>
                  <a:pt x="11506728" y="916316"/>
                  <a:pt x="11506728" y="921583"/>
                </a:cubicBezTo>
                <a:cubicBezTo>
                  <a:pt x="11492767" y="921583"/>
                  <a:pt x="11475316" y="925137"/>
                  <a:pt x="11462227" y="916695"/>
                </a:cubicBezTo>
                <a:lnTo>
                  <a:pt x="11452907" y="905999"/>
                </a:lnTo>
                <a:lnTo>
                  <a:pt x="11457633" y="923783"/>
                </a:lnTo>
                <a:cubicBezTo>
                  <a:pt x="11457633" y="929312"/>
                  <a:pt x="11455992" y="934013"/>
                  <a:pt x="11452710" y="937331"/>
                </a:cubicBezTo>
                <a:cubicBezTo>
                  <a:pt x="11449428" y="934013"/>
                  <a:pt x="11447787" y="929312"/>
                  <a:pt x="11447787" y="923783"/>
                </a:cubicBezTo>
                <a:lnTo>
                  <a:pt x="11452605" y="905652"/>
                </a:lnTo>
                <a:lnTo>
                  <a:pt x="11450884" y="903677"/>
                </a:lnTo>
                <a:cubicBezTo>
                  <a:pt x="11469499" y="903677"/>
                  <a:pt x="11488113" y="897358"/>
                  <a:pt x="11506728" y="891038"/>
                </a:cubicBezTo>
                <a:close/>
                <a:moveTo>
                  <a:pt x="15678730" y="891038"/>
                </a:moveTo>
                <a:cubicBezTo>
                  <a:pt x="15690706" y="891038"/>
                  <a:pt x="15696694" y="904308"/>
                  <a:pt x="15696694" y="923108"/>
                </a:cubicBezTo>
                <a:cubicBezTo>
                  <a:pt x="15684718" y="923108"/>
                  <a:pt x="15678730" y="917579"/>
                  <a:pt x="15678730" y="891038"/>
                </a:cubicBezTo>
                <a:close/>
                <a:moveTo>
                  <a:pt x="15469696" y="886905"/>
                </a:moveTo>
                <a:cubicBezTo>
                  <a:pt x="15489560" y="886769"/>
                  <a:pt x="15507042" y="894644"/>
                  <a:pt x="15507042" y="926687"/>
                </a:cubicBezTo>
                <a:cubicBezTo>
                  <a:pt x="15481614" y="926687"/>
                  <a:pt x="15418046" y="965790"/>
                  <a:pt x="15418046" y="895187"/>
                </a:cubicBezTo>
                <a:cubicBezTo>
                  <a:pt x="15427580" y="895187"/>
                  <a:pt x="15449830" y="887040"/>
                  <a:pt x="15469696" y="886905"/>
                </a:cubicBezTo>
                <a:close/>
                <a:moveTo>
                  <a:pt x="16787831" y="862601"/>
                </a:moveTo>
                <a:cubicBezTo>
                  <a:pt x="16904023" y="875828"/>
                  <a:pt x="16904023" y="875828"/>
                  <a:pt x="16962123" y="908896"/>
                </a:cubicBezTo>
                <a:cubicBezTo>
                  <a:pt x="16904023" y="889055"/>
                  <a:pt x="16845927" y="875828"/>
                  <a:pt x="16787831" y="862601"/>
                </a:cubicBezTo>
                <a:close/>
                <a:moveTo>
                  <a:pt x="11623835" y="857110"/>
                </a:moveTo>
                <a:cubicBezTo>
                  <a:pt x="11634857" y="857908"/>
                  <a:pt x="11645746" y="859503"/>
                  <a:pt x="11654776" y="859503"/>
                </a:cubicBezTo>
                <a:cubicBezTo>
                  <a:pt x="11654776" y="897784"/>
                  <a:pt x="11617594" y="885024"/>
                  <a:pt x="11617594" y="922242"/>
                </a:cubicBezTo>
                <a:cubicBezTo>
                  <a:pt x="11642028" y="922242"/>
                  <a:pt x="11705770" y="922242"/>
                  <a:pt x="11661150" y="973284"/>
                </a:cubicBezTo>
                <a:cubicBezTo>
                  <a:pt x="11623968" y="1017947"/>
                  <a:pt x="11566600" y="998806"/>
                  <a:pt x="11528355" y="1017947"/>
                </a:cubicBezTo>
                <a:cubicBezTo>
                  <a:pt x="11528355" y="992426"/>
                  <a:pt x="11521981" y="960524"/>
                  <a:pt x="11534729" y="947763"/>
                </a:cubicBezTo>
                <a:cubicBezTo>
                  <a:pt x="11547478" y="935003"/>
                  <a:pt x="11566600" y="941383"/>
                  <a:pt x="11572974" y="916925"/>
                </a:cubicBezTo>
                <a:cubicBezTo>
                  <a:pt x="11579349" y="897784"/>
                  <a:pt x="11572974" y="865883"/>
                  <a:pt x="11592097" y="859503"/>
                </a:cubicBezTo>
                <a:cubicBezTo>
                  <a:pt x="11601658" y="856312"/>
                  <a:pt x="11612813" y="856312"/>
                  <a:pt x="11623835" y="857110"/>
                </a:cubicBezTo>
                <a:close/>
                <a:moveTo>
                  <a:pt x="11225206" y="835722"/>
                </a:moveTo>
                <a:cubicBezTo>
                  <a:pt x="11225206" y="867961"/>
                  <a:pt x="11243477" y="861514"/>
                  <a:pt x="11256374" y="861514"/>
                </a:cubicBezTo>
                <a:cubicBezTo>
                  <a:pt x="11256374" y="829275"/>
                  <a:pt x="11237028" y="835722"/>
                  <a:pt x="11225206" y="835722"/>
                </a:cubicBezTo>
                <a:close/>
                <a:moveTo>
                  <a:pt x="16736772" y="835129"/>
                </a:moveTo>
                <a:cubicBezTo>
                  <a:pt x="16754590" y="835945"/>
                  <a:pt x="16770790" y="839208"/>
                  <a:pt x="16770790" y="848999"/>
                </a:cubicBezTo>
                <a:cubicBezTo>
                  <a:pt x="16777271" y="868580"/>
                  <a:pt x="16693034" y="894688"/>
                  <a:pt x="16693034" y="835945"/>
                </a:cubicBezTo>
                <a:cubicBezTo>
                  <a:pt x="16699514" y="835945"/>
                  <a:pt x="16718954" y="834313"/>
                  <a:pt x="16736772" y="835129"/>
                </a:cubicBezTo>
                <a:close/>
                <a:moveTo>
                  <a:pt x="15582938" y="834163"/>
                </a:moveTo>
                <a:cubicBezTo>
                  <a:pt x="15582938" y="854638"/>
                  <a:pt x="15576950" y="861463"/>
                  <a:pt x="15564976" y="861463"/>
                </a:cubicBezTo>
                <a:cubicBezTo>
                  <a:pt x="15564976" y="840988"/>
                  <a:pt x="15570964" y="834163"/>
                  <a:pt x="15582938" y="834163"/>
                </a:cubicBezTo>
                <a:close/>
                <a:moveTo>
                  <a:pt x="17568159" y="831207"/>
                </a:moveTo>
                <a:cubicBezTo>
                  <a:pt x="17593847" y="829599"/>
                  <a:pt x="17619403" y="836032"/>
                  <a:pt x="17641459" y="852116"/>
                </a:cubicBezTo>
                <a:cubicBezTo>
                  <a:pt x="17660827" y="864983"/>
                  <a:pt x="17680191" y="890718"/>
                  <a:pt x="17706015" y="903585"/>
                </a:cubicBezTo>
                <a:cubicBezTo>
                  <a:pt x="17738295" y="916452"/>
                  <a:pt x="17764119" y="921814"/>
                  <a:pt x="17796399" y="934681"/>
                </a:cubicBezTo>
                <a:cubicBezTo>
                  <a:pt x="17911527" y="979716"/>
                  <a:pt x="18020199" y="1024751"/>
                  <a:pt x="18136403" y="1076222"/>
                </a:cubicBezTo>
                <a:cubicBezTo>
                  <a:pt x="18251531" y="1126619"/>
                  <a:pt x="18367735" y="1178088"/>
                  <a:pt x="18482863" y="1235990"/>
                </a:cubicBezTo>
                <a:cubicBezTo>
                  <a:pt x="18540963" y="1261725"/>
                  <a:pt x="18599067" y="1287459"/>
                  <a:pt x="18656091" y="1318555"/>
                </a:cubicBezTo>
                <a:cubicBezTo>
                  <a:pt x="18688371" y="1331422"/>
                  <a:pt x="18720651" y="1344290"/>
                  <a:pt x="18746475" y="1363591"/>
                </a:cubicBezTo>
                <a:cubicBezTo>
                  <a:pt x="18759387" y="1370024"/>
                  <a:pt x="18778751" y="1376458"/>
                  <a:pt x="18791663" y="1382891"/>
                </a:cubicBezTo>
                <a:cubicBezTo>
                  <a:pt x="18791663" y="1395759"/>
                  <a:pt x="18791663" y="1415060"/>
                  <a:pt x="18791663" y="1427927"/>
                </a:cubicBezTo>
                <a:cubicBezTo>
                  <a:pt x="18765839" y="1472962"/>
                  <a:pt x="18707739" y="1415060"/>
                  <a:pt x="18681915" y="1402192"/>
                </a:cubicBezTo>
                <a:cubicBezTo>
                  <a:pt x="18630271" y="1370024"/>
                  <a:pt x="18579699" y="1350723"/>
                  <a:pt x="18528051" y="1326061"/>
                </a:cubicBezTo>
                <a:cubicBezTo>
                  <a:pt x="18412923" y="1274592"/>
                  <a:pt x="18296719" y="1223123"/>
                  <a:pt x="18181591" y="1171654"/>
                </a:cubicBezTo>
                <a:cubicBezTo>
                  <a:pt x="17956715" y="1063355"/>
                  <a:pt x="17725383" y="960415"/>
                  <a:pt x="17494051" y="858550"/>
                </a:cubicBezTo>
                <a:cubicBezTo>
                  <a:pt x="17516647" y="842466"/>
                  <a:pt x="17542471" y="832815"/>
                  <a:pt x="17568159" y="831207"/>
                </a:cubicBezTo>
                <a:close/>
                <a:moveTo>
                  <a:pt x="12382469" y="827846"/>
                </a:moveTo>
                <a:cubicBezTo>
                  <a:pt x="12400402" y="828674"/>
                  <a:pt x="12416704" y="836953"/>
                  <a:pt x="12416704" y="863443"/>
                </a:cubicBezTo>
                <a:cubicBezTo>
                  <a:pt x="12371058" y="870066"/>
                  <a:pt x="12318891" y="876689"/>
                  <a:pt x="12273245" y="889934"/>
                </a:cubicBezTo>
                <a:cubicBezTo>
                  <a:pt x="12247161" y="823707"/>
                  <a:pt x="12318891" y="836953"/>
                  <a:pt x="12338453" y="836953"/>
                </a:cubicBezTo>
                <a:cubicBezTo>
                  <a:pt x="12344974" y="833641"/>
                  <a:pt x="12364537" y="827018"/>
                  <a:pt x="12382469" y="827846"/>
                </a:cubicBezTo>
                <a:close/>
                <a:moveTo>
                  <a:pt x="12084950" y="822623"/>
                </a:moveTo>
                <a:lnTo>
                  <a:pt x="12083793" y="825913"/>
                </a:lnTo>
                <a:cubicBezTo>
                  <a:pt x="12082390" y="829904"/>
                  <a:pt x="12081267" y="833096"/>
                  <a:pt x="12081267" y="833096"/>
                </a:cubicBezTo>
                <a:close/>
                <a:moveTo>
                  <a:pt x="17391355" y="815200"/>
                </a:moveTo>
                <a:cubicBezTo>
                  <a:pt x="17396619" y="821621"/>
                  <a:pt x="17396619" y="828042"/>
                  <a:pt x="17402939" y="834463"/>
                </a:cubicBezTo>
                <a:cubicBezTo>
                  <a:pt x="17396619" y="840884"/>
                  <a:pt x="17396619" y="840884"/>
                  <a:pt x="17391355" y="847305"/>
                </a:cubicBezTo>
                <a:lnTo>
                  <a:pt x="17390975" y="846016"/>
                </a:lnTo>
                <a:lnTo>
                  <a:pt x="17380087" y="851544"/>
                </a:lnTo>
                <a:cubicBezTo>
                  <a:pt x="17363927" y="859106"/>
                  <a:pt x="17342379" y="864923"/>
                  <a:pt x="17342379" y="832348"/>
                </a:cubicBezTo>
                <a:cubicBezTo>
                  <a:pt x="17348763" y="832348"/>
                  <a:pt x="17358339" y="829245"/>
                  <a:pt x="17367915" y="829245"/>
                </a:cubicBezTo>
                <a:cubicBezTo>
                  <a:pt x="17372703" y="829245"/>
                  <a:pt x="17377491" y="830021"/>
                  <a:pt x="17381883" y="832348"/>
                </a:cubicBezTo>
                <a:lnTo>
                  <a:pt x="17389279" y="840284"/>
                </a:lnTo>
                <a:lnTo>
                  <a:pt x="17386615" y="831253"/>
                </a:lnTo>
                <a:cubicBezTo>
                  <a:pt x="17386615" y="826437"/>
                  <a:pt x="17388195" y="821621"/>
                  <a:pt x="17391355" y="815200"/>
                </a:cubicBezTo>
                <a:close/>
                <a:moveTo>
                  <a:pt x="13682197" y="813388"/>
                </a:moveTo>
                <a:cubicBezTo>
                  <a:pt x="13655708" y="825798"/>
                  <a:pt x="13629218" y="838208"/>
                  <a:pt x="13602728" y="856822"/>
                </a:cubicBezTo>
                <a:cubicBezTo>
                  <a:pt x="13602728" y="800978"/>
                  <a:pt x="13662330" y="819593"/>
                  <a:pt x="13682197" y="813388"/>
                </a:cubicBezTo>
                <a:close/>
                <a:moveTo>
                  <a:pt x="11450884" y="800980"/>
                </a:moveTo>
                <a:cubicBezTo>
                  <a:pt x="11462859" y="800980"/>
                  <a:pt x="11468846" y="807402"/>
                  <a:pt x="11468846" y="833089"/>
                </a:cubicBezTo>
                <a:cubicBezTo>
                  <a:pt x="11456871" y="833089"/>
                  <a:pt x="11450884" y="820246"/>
                  <a:pt x="11450884" y="800980"/>
                </a:cubicBezTo>
                <a:close/>
                <a:moveTo>
                  <a:pt x="17431379" y="800980"/>
                </a:moveTo>
                <a:cubicBezTo>
                  <a:pt x="17431379" y="833089"/>
                  <a:pt x="17406103" y="833089"/>
                  <a:pt x="17394519" y="813824"/>
                </a:cubicBezTo>
                <a:cubicBezTo>
                  <a:pt x="17406103" y="807402"/>
                  <a:pt x="17418743" y="800980"/>
                  <a:pt x="17431379" y="800980"/>
                </a:cubicBezTo>
                <a:close/>
                <a:moveTo>
                  <a:pt x="16628722" y="793569"/>
                </a:moveTo>
                <a:cubicBezTo>
                  <a:pt x="16646934" y="794345"/>
                  <a:pt x="16663492" y="805203"/>
                  <a:pt x="16663492" y="833125"/>
                </a:cubicBezTo>
                <a:cubicBezTo>
                  <a:pt x="16637000" y="820715"/>
                  <a:pt x="16610510" y="820715"/>
                  <a:pt x="16584018" y="814510"/>
                </a:cubicBezTo>
                <a:cubicBezTo>
                  <a:pt x="16590642" y="802101"/>
                  <a:pt x="16610510" y="792793"/>
                  <a:pt x="16628722" y="793569"/>
                </a:cubicBezTo>
                <a:close/>
                <a:moveTo>
                  <a:pt x="12113375" y="772545"/>
                </a:moveTo>
                <a:cubicBezTo>
                  <a:pt x="12106930" y="791935"/>
                  <a:pt x="12106930" y="811325"/>
                  <a:pt x="12100485" y="837178"/>
                </a:cubicBezTo>
                <a:cubicBezTo>
                  <a:pt x="12097263" y="825867"/>
                  <a:pt x="12093637" y="821020"/>
                  <a:pt x="12089727" y="819808"/>
                </a:cubicBezTo>
                <a:lnTo>
                  <a:pt x="12085398" y="821350"/>
                </a:lnTo>
                <a:lnTo>
                  <a:pt x="12077256" y="824251"/>
                </a:lnTo>
                <a:cubicBezTo>
                  <a:pt x="12068529" y="830715"/>
                  <a:pt x="12059130" y="840409"/>
                  <a:pt x="12049999" y="830715"/>
                </a:cubicBezTo>
                <a:cubicBezTo>
                  <a:pt x="12030664" y="811325"/>
                  <a:pt x="12017774" y="830715"/>
                  <a:pt x="12037109" y="850104"/>
                </a:cubicBezTo>
                <a:cubicBezTo>
                  <a:pt x="11940434" y="895347"/>
                  <a:pt x="11837315" y="913660"/>
                  <a:pt x="11735269" y="901810"/>
                </a:cubicBezTo>
                <a:cubicBezTo>
                  <a:pt x="11761049" y="804862"/>
                  <a:pt x="11831944" y="804862"/>
                  <a:pt x="11888874" y="791935"/>
                </a:cubicBezTo>
                <a:cubicBezTo>
                  <a:pt x="11966214" y="779008"/>
                  <a:pt x="12037109" y="779008"/>
                  <a:pt x="12113375" y="772545"/>
                </a:cubicBezTo>
                <a:close/>
                <a:moveTo>
                  <a:pt x="15318510" y="772543"/>
                </a:moveTo>
                <a:cubicBezTo>
                  <a:pt x="15330486" y="772543"/>
                  <a:pt x="15336474" y="785386"/>
                  <a:pt x="15336474" y="804652"/>
                </a:cubicBezTo>
                <a:cubicBezTo>
                  <a:pt x="15323500" y="804652"/>
                  <a:pt x="15318510" y="791808"/>
                  <a:pt x="15318510" y="772543"/>
                </a:cubicBezTo>
                <a:close/>
                <a:moveTo>
                  <a:pt x="14811358" y="772540"/>
                </a:moveTo>
                <a:cubicBezTo>
                  <a:pt x="14817780" y="778689"/>
                  <a:pt x="14830623" y="778689"/>
                  <a:pt x="14843467" y="790986"/>
                </a:cubicBezTo>
                <a:cubicBezTo>
                  <a:pt x="14830623" y="809432"/>
                  <a:pt x="14811358" y="803284"/>
                  <a:pt x="14811358" y="772540"/>
                </a:cubicBezTo>
                <a:close/>
                <a:moveTo>
                  <a:pt x="16489224" y="772540"/>
                </a:moveTo>
                <a:cubicBezTo>
                  <a:pt x="16520822" y="772540"/>
                  <a:pt x="16552420" y="778745"/>
                  <a:pt x="16582966" y="791154"/>
                </a:cubicBezTo>
                <a:cubicBezTo>
                  <a:pt x="16565060" y="815974"/>
                  <a:pt x="16489224" y="828384"/>
                  <a:pt x="16489224" y="772540"/>
                </a:cubicBezTo>
                <a:close/>
                <a:moveTo>
                  <a:pt x="13019098" y="745785"/>
                </a:moveTo>
                <a:cubicBezTo>
                  <a:pt x="13026784" y="747390"/>
                  <a:pt x="13032933" y="755416"/>
                  <a:pt x="13032933" y="771469"/>
                </a:cubicBezTo>
                <a:cubicBezTo>
                  <a:pt x="13020636" y="765048"/>
                  <a:pt x="13008338" y="758627"/>
                  <a:pt x="12996041" y="758627"/>
                </a:cubicBezTo>
                <a:cubicBezTo>
                  <a:pt x="13002189" y="748995"/>
                  <a:pt x="13011412" y="744179"/>
                  <a:pt x="13019098" y="745785"/>
                </a:cubicBezTo>
                <a:close/>
                <a:moveTo>
                  <a:pt x="13493756" y="739366"/>
                </a:moveTo>
                <a:cubicBezTo>
                  <a:pt x="13493756" y="784127"/>
                  <a:pt x="13505598" y="809704"/>
                  <a:pt x="13524975" y="828888"/>
                </a:cubicBezTo>
                <a:cubicBezTo>
                  <a:pt x="13537894" y="841676"/>
                  <a:pt x="13563730" y="822493"/>
                  <a:pt x="13563730" y="860860"/>
                </a:cubicBezTo>
                <a:cubicBezTo>
                  <a:pt x="13524975" y="860860"/>
                  <a:pt x="13223545" y="918410"/>
                  <a:pt x="13223545" y="835282"/>
                </a:cubicBezTo>
                <a:cubicBezTo>
                  <a:pt x="13236463" y="835282"/>
                  <a:pt x="13249382" y="835282"/>
                  <a:pt x="13262300" y="835282"/>
                </a:cubicBezTo>
                <a:cubicBezTo>
                  <a:pt x="13262300" y="809704"/>
                  <a:pt x="13262300" y="790521"/>
                  <a:pt x="13262300" y="771338"/>
                </a:cubicBezTo>
                <a:cubicBezTo>
                  <a:pt x="13281678" y="777732"/>
                  <a:pt x="13299979" y="777732"/>
                  <a:pt x="13319357" y="784127"/>
                </a:cubicBezTo>
                <a:cubicBezTo>
                  <a:pt x="13312898" y="790521"/>
                  <a:pt x="13306438" y="803310"/>
                  <a:pt x="13299979" y="816099"/>
                </a:cubicBezTo>
                <a:cubicBezTo>
                  <a:pt x="13345194" y="816099"/>
                  <a:pt x="13390408" y="816099"/>
                  <a:pt x="13435623" y="816099"/>
                </a:cubicBezTo>
                <a:cubicBezTo>
                  <a:pt x="13429163" y="803310"/>
                  <a:pt x="13422704" y="796915"/>
                  <a:pt x="13416245" y="784127"/>
                </a:cubicBezTo>
                <a:cubicBezTo>
                  <a:pt x="13435623" y="764943"/>
                  <a:pt x="13461460" y="739366"/>
                  <a:pt x="13493756" y="739366"/>
                </a:cubicBezTo>
                <a:close/>
                <a:moveTo>
                  <a:pt x="15075758" y="736500"/>
                </a:moveTo>
                <a:cubicBezTo>
                  <a:pt x="15075758" y="776181"/>
                  <a:pt x="15051162" y="769567"/>
                  <a:pt x="15038866" y="769567"/>
                </a:cubicBezTo>
                <a:cubicBezTo>
                  <a:pt x="15038866" y="729886"/>
                  <a:pt x="15057312" y="736500"/>
                  <a:pt x="15075758" y="736500"/>
                </a:cubicBezTo>
                <a:close/>
                <a:moveTo>
                  <a:pt x="11568850" y="733767"/>
                </a:moveTo>
                <a:cubicBezTo>
                  <a:pt x="11553536" y="732826"/>
                  <a:pt x="11535803" y="739005"/>
                  <a:pt x="11526130" y="739005"/>
                </a:cubicBezTo>
                <a:cubicBezTo>
                  <a:pt x="11526130" y="797036"/>
                  <a:pt x="11577717" y="771244"/>
                  <a:pt x="11597062" y="771244"/>
                </a:cubicBezTo>
                <a:cubicBezTo>
                  <a:pt x="11597062" y="742766"/>
                  <a:pt x="11584165" y="734707"/>
                  <a:pt x="11568850" y="733767"/>
                </a:cubicBezTo>
                <a:close/>
                <a:moveTo>
                  <a:pt x="11744314" y="726040"/>
                </a:moveTo>
                <a:lnTo>
                  <a:pt x="11742534" y="731101"/>
                </a:lnTo>
                <a:cubicBezTo>
                  <a:pt x="11741131" y="735089"/>
                  <a:pt x="11740008" y="738280"/>
                  <a:pt x="11740008" y="738280"/>
                </a:cubicBezTo>
                <a:close/>
                <a:moveTo>
                  <a:pt x="13443216" y="723397"/>
                </a:moveTo>
                <a:cubicBezTo>
                  <a:pt x="13444856" y="721900"/>
                  <a:pt x="13448138" y="723397"/>
                  <a:pt x="13454700" y="726390"/>
                </a:cubicBezTo>
                <a:cubicBezTo>
                  <a:pt x="13448138" y="726390"/>
                  <a:pt x="13441575" y="732378"/>
                  <a:pt x="13441575" y="738365"/>
                </a:cubicBezTo>
                <a:cubicBezTo>
                  <a:pt x="13441575" y="729384"/>
                  <a:pt x="13441575" y="724893"/>
                  <a:pt x="13443216" y="723397"/>
                </a:cubicBezTo>
                <a:close/>
                <a:moveTo>
                  <a:pt x="11745513" y="722634"/>
                </a:moveTo>
                <a:lnTo>
                  <a:pt x="11744314" y="726040"/>
                </a:lnTo>
                <a:lnTo>
                  <a:pt x="11745165" y="723622"/>
                </a:lnTo>
                <a:close/>
                <a:moveTo>
                  <a:pt x="13946986" y="715666"/>
                </a:moveTo>
                <a:cubicBezTo>
                  <a:pt x="13946986" y="746544"/>
                  <a:pt x="13953438" y="772098"/>
                  <a:pt x="13959889" y="804040"/>
                </a:cubicBezTo>
                <a:cubicBezTo>
                  <a:pt x="13979244" y="804040"/>
                  <a:pt x="13992148" y="804040"/>
                  <a:pt x="14005051" y="804040"/>
                </a:cubicBezTo>
                <a:cubicBezTo>
                  <a:pt x="14024406" y="804040"/>
                  <a:pt x="14037310" y="804040"/>
                  <a:pt x="14056665" y="804040"/>
                </a:cubicBezTo>
                <a:cubicBezTo>
                  <a:pt x="14056665" y="823205"/>
                  <a:pt x="14056665" y="842370"/>
                  <a:pt x="14056665" y="861535"/>
                </a:cubicBezTo>
                <a:cubicBezTo>
                  <a:pt x="14005051" y="855147"/>
                  <a:pt x="13953438" y="842370"/>
                  <a:pt x="13902899" y="835982"/>
                </a:cubicBezTo>
                <a:cubicBezTo>
                  <a:pt x="13831930" y="835982"/>
                  <a:pt x="13767413" y="855147"/>
                  <a:pt x="13697520" y="861535"/>
                </a:cubicBezTo>
                <a:cubicBezTo>
                  <a:pt x="13697520" y="772098"/>
                  <a:pt x="13760962" y="804040"/>
                  <a:pt x="13799672" y="797651"/>
                </a:cubicBezTo>
                <a:cubicBezTo>
                  <a:pt x="13851286" y="784874"/>
                  <a:pt x="13902899" y="765709"/>
                  <a:pt x="13946986" y="715666"/>
                </a:cubicBezTo>
                <a:close/>
                <a:moveTo>
                  <a:pt x="12397752" y="706185"/>
                </a:moveTo>
                <a:cubicBezTo>
                  <a:pt x="12397752" y="771656"/>
                  <a:pt x="12345962" y="738921"/>
                  <a:pt x="12320067" y="738921"/>
                </a:cubicBezTo>
                <a:cubicBezTo>
                  <a:pt x="12320067" y="784750"/>
                  <a:pt x="12326540" y="804391"/>
                  <a:pt x="12300645" y="810938"/>
                </a:cubicBezTo>
                <a:cubicBezTo>
                  <a:pt x="12274750" y="810938"/>
                  <a:pt x="12256408" y="830579"/>
                  <a:pt x="12236986" y="837126"/>
                </a:cubicBezTo>
                <a:cubicBezTo>
                  <a:pt x="12217565" y="843673"/>
                  <a:pt x="12159301" y="856767"/>
                  <a:pt x="12152827" y="810938"/>
                </a:cubicBezTo>
                <a:cubicBezTo>
                  <a:pt x="12133406" y="725827"/>
                  <a:pt x="12191670" y="725827"/>
                  <a:pt x="12224039" y="725827"/>
                </a:cubicBezTo>
                <a:cubicBezTo>
                  <a:pt x="12281224" y="732374"/>
                  <a:pt x="12339488" y="713824"/>
                  <a:pt x="12397752" y="706185"/>
                </a:cubicBezTo>
                <a:close/>
                <a:moveTo>
                  <a:pt x="14768702" y="706184"/>
                </a:moveTo>
                <a:cubicBezTo>
                  <a:pt x="14796002" y="706184"/>
                  <a:pt x="14789177" y="745346"/>
                  <a:pt x="14789177" y="771455"/>
                </a:cubicBezTo>
                <a:cubicBezTo>
                  <a:pt x="14768702" y="771455"/>
                  <a:pt x="14768702" y="732292"/>
                  <a:pt x="14768702" y="706184"/>
                </a:cubicBezTo>
                <a:close/>
                <a:moveTo>
                  <a:pt x="13849192" y="706184"/>
                </a:moveTo>
                <a:cubicBezTo>
                  <a:pt x="13862317" y="706184"/>
                  <a:pt x="13862317" y="719027"/>
                  <a:pt x="13862317" y="738292"/>
                </a:cubicBezTo>
                <a:cubicBezTo>
                  <a:pt x="13849192" y="738292"/>
                  <a:pt x="13849192" y="725449"/>
                  <a:pt x="13849192" y="706184"/>
                </a:cubicBezTo>
                <a:close/>
                <a:moveTo>
                  <a:pt x="14056741" y="706184"/>
                </a:moveTo>
                <a:cubicBezTo>
                  <a:pt x="14056741" y="731870"/>
                  <a:pt x="14050754" y="738292"/>
                  <a:pt x="14038779" y="738292"/>
                </a:cubicBezTo>
                <a:cubicBezTo>
                  <a:pt x="14038779" y="719027"/>
                  <a:pt x="14044766" y="706184"/>
                  <a:pt x="14056741" y="706184"/>
                </a:cubicBezTo>
                <a:close/>
                <a:moveTo>
                  <a:pt x="14882454" y="706183"/>
                </a:moveTo>
                <a:cubicBezTo>
                  <a:pt x="14894429" y="706183"/>
                  <a:pt x="14900416" y="719027"/>
                  <a:pt x="14900416" y="738292"/>
                </a:cubicBezTo>
                <a:cubicBezTo>
                  <a:pt x="14888441" y="738292"/>
                  <a:pt x="14882454" y="731870"/>
                  <a:pt x="14882454" y="706183"/>
                </a:cubicBezTo>
                <a:close/>
                <a:moveTo>
                  <a:pt x="14602811" y="673007"/>
                </a:moveTo>
                <a:cubicBezTo>
                  <a:pt x="14628901" y="673007"/>
                  <a:pt x="14648469" y="673007"/>
                  <a:pt x="14674560" y="673007"/>
                </a:cubicBezTo>
                <a:cubicBezTo>
                  <a:pt x="14687605" y="673007"/>
                  <a:pt x="14700650" y="673007"/>
                  <a:pt x="14720218" y="673007"/>
                </a:cubicBezTo>
                <a:cubicBezTo>
                  <a:pt x="14720218" y="686278"/>
                  <a:pt x="14720218" y="699548"/>
                  <a:pt x="14720218" y="705077"/>
                </a:cubicBezTo>
                <a:cubicBezTo>
                  <a:pt x="14694127" y="705077"/>
                  <a:pt x="14668037" y="705077"/>
                  <a:pt x="14648469" y="705077"/>
                </a:cubicBezTo>
                <a:cubicBezTo>
                  <a:pt x="14628901" y="705077"/>
                  <a:pt x="14615856" y="705077"/>
                  <a:pt x="14602811" y="705077"/>
                </a:cubicBezTo>
                <a:cubicBezTo>
                  <a:pt x="14602811" y="699548"/>
                  <a:pt x="14602811" y="686278"/>
                  <a:pt x="14602811" y="673007"/>
                </a:cubicBezTo>
                <a:close/>
                <a:moveTo>
                  <a:pt x="13223548" y="673006"/>
                </a:moveTo>
                <a:cubicBezTo>
                  <a:pt x="13235845" y="673006"/>
                  <a:pt x="13248143" y="673006"/>
                  <a:pt x="13260440" y="673006"/>
                </a:cubicBezTo>
                <a:cubicBezTo>
                  <a:pt x="13248143" y="703551"/>
                  <a:pt x="13235845" y="735149"/>
                  <a:pt x="13223548" y="766747"/>
                </a:cubicBezTo>
                <a:cubicBezTo>
                  <a:pt x="13223548" y="735149"/>
                  <a:pt x="13223548" y="703551"/>
                  <a:pt x="13223548" y="673006"/>
                </a:cubicBezTo>
                <a:close/>
                <a:moveTo>
                  <a:pt x="14414802" y="673004"/>
                </a:moveTo>
                <a:cubicBezTo>
                  <a:pt x="14446400" y="673004"/>
                  <a:pt x="14477998" y="673004"/>
                  <a:pt x="14502224" y="673004"/>
                </a:cubicBezTo>
                <a:cubicBezTo>
                  <a:pt x="14502224" y="711599"/>
                  <a:pt x="14477998" y="711599"/>
                  <a:pt x="14465359" y="716959"/>
                </a:cubicBezTo>
                <a:cubicBezTo>
                  <a:pt x="14452720" y="723391"/>
                  <a:pt x="14433761" y="761985"/>
                  <a:pt x="14421121" y="736256"/>
                </a:cubicBezTo>
                <a:cubicBezTo>
                  <a:pt x="14408482" y="723391"/>
                  <a:pt x="14414802" y="692302"/>
                  <a:pt x="14414802" y="673004"/>
                </a:cubicBezTo>
                <a:close/>
                <a:moveTo>
                  <a:pt x="16178126" y="671295"/>
                </a:moveTo>
                <a:cubicBezTo>
                  <a:pt x="16270636" y="671844"/>
                  <a:pt x="16364350" y="692007"/>
                  <a:pt x="16450238" y="758286"/>
                </a:cubicBezTo>
                <a:cubicBezTo>
                  <a:pt x="16392444" y="809392"/>
                  <a:pt x="16316456" y="783839"/>
                  <a:pt x="16252242" y="771062"/>
                </a:cubicBezTo>
                <a:cubicBezTo>
                  <a:pt x="16194448" y="758286"/>
                  <a:pt x="16124880" y="745509"/>
                  <a:pt x="16086350" y="676302"/>
                </a:cubicBezTo>
                <a:cubicBezTo>
                  <a:pt x="16116584" y="673108"/>
                  <a:pt x="16147288" y="671112"/>
                  <a:pt x="16178126" y="671295"/>
                </a:cubicBezTo>
                <a:close/>
                <a:moveTo>
                  <a:pt x="13732922" y="660993"/>
                </a:moveTo>
                <a:cubicBezTo>
                  <a:pt x="13771622" y="661675"/>
                  <a:pt x="13805450" y="677766"/>
                  <a:pt x="13805450" y="739400"/>
                </a:cubicBezTo>
                <a:cubicBezTo>
                  <a:pt x="13772975" y="739400"/>
                  <a:pt x="13740499" y="752491"/>
                  <a:pt x="13708024" y="739400"/>
                </a:cubicBezTo>
                <a:cubicBezTo>
                  <a:pt x="13682043" y="726310"/>
                  <a:pt x="13657145" y="694674"/>
                  <a:pt x="13631165" y="675038"/>
                </a:cubicBezTo>
                <a:cubicBezTo>
                  <a:pt x="13650650" y="675038"/>
                  <a:pt x="13694222" y="660312"/>
                  <a:pt x="13732922" y="660993"/>
                </a:cubicBezTo>
                <a:close/>
                <a:moveTo>
                  <a:pt x="14270365" y="655771"/>
                </a:moveTo>
                <a:cubicBezTo>
                  <a:pt x="14278429" y="655771"/>
                  <a:pt x="14286492" y="658997"/>
                  <a:pt x="14289718" y="668673"/>
                </a:cubicBezTo>
                <a:cubicBezTo>
                  <a:pt x="14289718" y="681575"/>
                  <a:pt x="14257462" y="675124"/>
                  <a:pt x="14251011" y="681575"/>
                </a:cubicBezTo>
                <a:cubicBezTo>
                  <a:pt x="14231658" y="706304"/>
                  <a:pt x="14289718" y="713830"/>
                  <a:pt x="14289718" y="713830"/>
                </a:cubicBezTo>
                <a:cubicBezTo>
                  <a:pt x="14296169" y="706304"/>
                  <a:pt x="14340252" y="700928"/>
                  <a:pt x="14340252" y="725657"/>
                </a:cubicBezTo>
                <a:cubicBezTo>
                  <a:pt x="14340252" y="738559"/>
                  <a:pt x="14315522" y="738559"/>
                  <a:pt x="14309071" y="738559"/>
                </a:cubicBezTo>
                <a:cubicBezTo>
                  <a:pt x="14296169" y="738559"/>
                  <a:pt x="14276816" y="738559"/>
                  <a:pt x="14263913" y="738559"/>
                </a:cubicBezTo>
                <a:cubicBezTo>
                  <a:pt x="14257462" y="764363"/>
                  <a:pt x="14251011" y="783716"/>
                  <a:pt x="14251011" y="809520"/>
                </a:cubicBezTo>
                <a:cubicBezTo>
                  <a:pt x="14270364" y="815971"/>
                  <a:pt x="14296169" y="828873"/>
                  <a:pt x="14320898" y="835324"/>
                </a:cubicBezTo>
                <a:cubicBezTo>
                  <a:pt x="14320898" y="815971"/>
                  <a:pt x="14309071" y="783716"/>
                  <a:pt x="14327350" y="770814"/>
                </a:cubicBezTo>
                <a:cubicBezTo>
                  <a:pt x="14333801" y="764363"/>
                  <a:pt x="14346703" y="757912"/>
                  <a:pt x="14359605" y="770814"/>
                </a:cubicBezTo>
                <a:cubicBezTo>
                  <a:pt x="14366056" y="783716"/>
                  <a:pt x="14353154" y="809520"/>
                  <a:pt x="14359605" y="828873"/>
                </a:cubicBezTo>
                <a:cubicBezTo>
                  <a:pt x="14366056" y="841775"/>
                  <a:pt x="14385410" y="835324"/>
                  <a:pt x="14398312" y="835324"/>
                </a:cubicBezTo>
                <a:cubicBezTo>
                  <a:pt x="14437019" y="828873"/>
                  <a:pt x="14430568" y="790167"/>
                  <a:pt x="14456372" y="751461"/>
                </a:cubicBezTo>
                <a:cubicBezTo>
                  <a:pt x="14469274" y="732108"/>
                  <a:pt x="14495079" y="770814"/>
                  <a:pt x="14506906" y="783716"/>
                </a:cubicBezTo>
                <a:cubicBezTo>
                  <a:pt x="14501530" y="790167"/>
                  <a:pt x="14495079" y="803069"/>
                  <a:pt x="14488628" y="815971"/>
                </a:cubicBezTo>
                <a:cubicBezTo>
                  <a:pt x="14506906" y="822422"/>
                  <a:pt x="14526259" y="828873"/>
                  <a:pt x="14545613" y="835324"/>
                </a:cubicBezTo>
                <a:cubicBezTo>
                  <a:pt x="14545613" y="796618"/>
                  <a:pt x="14545613" y="770814"/>
                  <a:pt x="14571417" y="764363"/>
                </a:cubicBezTo>
                <a:cubicBezTo>
                  <a:pt x="14597222" y="757912"/>
                  <a:pt x="14616575" y="757912"/>
                  <a:pt x="14635929" y="757912"/>
                </a:cubicBezTo>
                <a:cubicBezTo>
                  <a:pt x="14642380" y="757912"/>
                  <a:pt x="14712267" y="751461"/>
                  <a:pt x="14712267" y="764363"/>
                </a:cubicBezTo>
                <a:cubicBezTo>
                  <a:pt x="14712267" y="770814"/>
                  <a:pt x="14687538" y="770814"/>
                  <a:pt x="14681087" y="777265"/>
                </a:cubicBezTo>
                <a:cubicBezTo>
                  <a:pt x="14668184" y="783716"/>
                  <a:pt x="14668184" y="822422"/>
                  <a:pt x="14661733" y="841775"/>
                </a:cubicBezTo>
                <a:cubicBezTo>
                  <a:pt x="14726244" y="841775"/>
                  <a:pt x="14789681" y="854677"/>
                  <a:pt x="14847741" y="861128"/>
                </a:cubicBezTo>
                <a:cubicBezTo>
                  <a:pt x="14847741" y="841775"/>
                  <a:pt x="14847741" y="809520"/>
                  <a:pt x="14860643" y="803069"/>
                </a:cubicBezTo>
                <a:cubicBezTo>
                  <a:pt x="14886448" y="796618"/>
                  <a:pt x="14905801" y="809520"/>
                  <a:pt x="14925154" y="815971"/>
                </a:cubicBezTo>
                <a:cubicBezTo>
                  <a:pt x="14917628" y="828873"/>
                  <a:pt x="14917628" y="848226"/>
                  <a:pt x="14912252" y="861128"/>
                </a:cubicBezTo>
                <a:cubicBezTo>
                  <a:pt x="14936981" y="867579"/>
                  <a:pt x="14962786" y="899834"/>
                  <a:pt x="14988590" y="893383"/>
                </a:cubicBezTo>
                <a:cubicBezTo>
                  <a:pt x="15003106" y="888545"/>
                  <a:pt x="15013992" y="865563"/>
                  <a:pt x="15026692" y="867982"/>
                </a:cubicBezTo>
                <a:lnTo>
                  <a:pt x="15031764" y="872674"/>
                </a:lnTo>
                <a:lnTo>
                  <a:pt x="15024646" y="861223"/>
                </a:lnTo>
                <a:cubicBezTo>
                  <a:pt x="15030634" y="848380"/>
                  <a:pt x="15036620" y="848380"/>
                  <a:pt x="15042608" y="861223"/>
                </a:cubicBezTo>
                <a:lnTo>
                  <a:pt x="15037422" y="877910"/>
                </a:lnTo>
                <a:lnTo>
                  <a:pt x="15040200" y="880481"/>
                </a:lnTo>
                <a:cubicBezTo>
                  <a:pt x="15046650" y="867579"/>
                  <a:pt x="15046650" y="861128"/>
                  <a:pt x="15040200" y="848226"/>
                </a:cubicBezTo>
                <a:cubicBezTo>
                  <a:pt x="15053102" y="835324"/>
                  <a:pt x="15078906" y="828873"/>
                  <a:pt x="15091808" y="848226"/>
                </a:cubicBezTo>
                <a:cubicBezTo>
                  <a:pt x="15104710" y="867579"/>
                  <a:pt x="15111162" y="886932"/>
                  <a:pt x="15122990" y="886932"/>
                </a:cubicBezTo>
                <a:cubicBezTo>
                  <a:pt x="15174598" y="893383"/>
                  <a:pt x="15226208" y="893383"/>
                  <a:pt x="15277816" y="899834"/>
                </a:cubicBezTo>
                <a:cubicBezTo>
                  <a:pt x="15277816" y="880481"/>
                  <a:pt x="15277816" y="861128"/>
                  <a:pt x="15277816" y="841775"/>
                </a:cubicBezTo>
                <a:cubicBezTo>
                  <a:pt x="15297170" y="841775"/>
                  <a:pt x="15316522" y="841775"/>
                  <a:pt x="15328350" y="854677"/>
                </a:cubicBezTo>
                <a:cubicBezTo>
                  <a:pt x="15347704" y="874030"/>
                  <a:pt x="15335876" y="906285"/>
                  <a:pt x="15335876" y="937465"/>
                </a:cubicBezTo>
                <a:cubicBezTo>
                  <a:pt x="15342328" y="995523"/>
                  <a:pt x="15450922" y="969720"/>
                  <a:pt x="15476726" y="969720"/>
                </a:cubicBezTo>
                <a:cubicBezTo>
                  <a:pt x="15508982" y="969720"/>
                  <a:pt x="15547688" y="976170"/>
                  <a:pt x="15578870" y="982622"/>
                </a:cubicBezTo>
                <a:cubicBezTo>
                  <a:pt x="15604674" y="982622"/>
                  <a:pt x="15617576" y="1001975"/>
                  <a:pt x="15636930" y="1014876"/>
                </a:cubicBezTo>
                <a:cubicBezTo>
                  <a:pt x="15682088" y="1040681"/>
                  <a:pt x="15727246" y="969720"/>
                  <a:pt x="15764876" y="989073"/>
                </a:cubicBezTo>
                <a:cubicBezTo>
                  <a:pt x="15784230" y="995523"/>
                  <a:pt x="15784230" y="1040681"/>
                  <a:pt x="15803584" y="1040681"/>
                </a:cubicBezTo>
                <a:cubicBezTo>
                  <a:pt x="15835840" y="1040681"/>
                  <a:pt x="15855192" y="1027778"/>
                  <a:pt x="15880998" y="1014876"/>
                </a:cubicBezTo>
                <a:cubicBezTo>
                  <a:pt x="15906802" y="1008426"/>
                  <a:pt x="15939058" y="995523"/>
                  <a:pt x="15958410" y="1014876"/>
                </a:cubicBezTo>
                <a:cubicBezTo>
                  <a:pt x="15983140" y="1034229"/>
                  <a:pt x="15996042" y="1066486"/>
                  <a:pt x="16015396" y="1085839"/>
                </a:cubicBezTo>
                <a:cubicBezTo>
                  <a:pt x="16118614" y="1175078"/>
                  <a:pt x="16233658" y="1149274"/>
                  <a:pt x="16343328" y="1168627"/>
                </a:cubicBezTo>
                <a:cubicBezTo>
                  <a:pt x="16343328" y="1149274"/>
                  <a:pt x="16336878" y="1111643"/>
                  <a:pt x="16356230" y="1111643"/>
                </a:cubicBezTo>
                <a:cubicBezTo>
                  <a:pt x="16356230" y="1129922"/>
                  <a:pt x="16356230" y="1149274"/>
                  <a:pt x="16356230" y="1168627"/>
                </a:cubicBezTo>
                <a:cubicBezTo>
                  <a:pt x="16374508" y="1168627"/>
                  <a:pt x="16387410" y="1168627"/>
                  <a:pt x="16400314" y="1168627"/>
                </a:cubicBezTo>
                <a:cubicBezTo>
                  <a:pt x="16413216" y="1175078"/>
                  <a:pt x="16426118" y="1194431"/>
                  <a:pt x="16432568" y="1200882"/>
                </a:cubicBezTo>
                <a:cubicBezTo>
                  <a:pt x="16451922" y="1207334"/>
                  <a:pt x="16471276" y="1187980"/>
                  <a:pt x="16484178" y="1175078"/>
                </a:cubicBezTo>
                <a:cubicBezTo>
                  <a:pt x="16490630" y="1162176"/>
                  <a:pt x="16484178" y="1142823"/>
                  <a:pt x="16490630" y="1124546"/>
                </a:cubicBezTo>
                <a:cubicBezTo>
                  <a:pt x="16497080" y="1149274"/>
                  <a:pt x="16503532" y="1175078"/>
                  <a:pt x="16509982" y="1200882"/>
                </a:cubicBezTo>
                <a:cubicBezTo>
                  <a:pt x="16522884" y="1207334"/>
                  <a:pt x="16535786" y="1213784"/>
                  <a:pt x="16555140" y="1213784"/>
                </a:cubicBezTo>
                <a:cubicBezTo>
                  <a:pt x="16568042" y="1220235"/>
                  <a:pt x="16586320" y="1226686"/>
                  <a:pt x="16605674" y="1233137"/>
                </a:cubicBezTo>
                <a:cubicBezTo>
                  <a:pt x="16605674" y="1213784"/>
                  <a:pt x="16612126" y="1187980"/>
                  <a:pt x="16612126" y="1168627"/>
                </a:cubicBezTo>
                <a:cubicBezTo>
                  <a:pt x="16618576" y="1194431"/>
                  <a:pt x="16625028" y="1252490"/>
                  <a:pt x="16644382" y="1258942"/>
                </a:cubicBezTo>
                <a:cubicBezTo>
                  <a:pt x="16676636" y="1265392"/>
                  <a:pt x="16708892" y="1220235"/>
                  <a:pt x="16741148" y="1200882"/>
                </a:cubicBezTo>
                <a:cubicBezTo>
                  <a:pt x="16741148" y="1220235"/>
                  <a:pt x="16721794" y="1265392"/>
                  <a:pt x="16734696" y="1265392"/>
                </a:cubicBezTo>
                <a:cubicBezTo>
                  <a:pt x="16760502" y="1278294"/>
                  <a:pt x="16785231" y="1278294"/>
                  <a:pt x="16811035" y="1291197"/>
                </a:cubicBezTo>
                <a:cubicBezTo>
                  <a:pt x="16843291" y="1310550"/>
                  <a:pt x="16875547" y="1317000"/>
                  <a:pt x="16907803" y="1317000"/>
                </a:cubicBezTo>
                <a:cubicBezTo>
                  <a:pt x="16933607" y="1322376"/>
                  <a:pt x="16965863" y="1310550"/>
                  <a:pt x="16990591" y="1322376"/>
                </a:cubicBezTo>
                <a:cubicBezTo>
                  <a:pt x="17016395" y="1329902"/>
                  <a:pt x="17022847" y="1386886"/>
                  <a:pt x="17048651" y="1393337"/>
                </a:cubicBezTo>
                <a:cubicBezTo>
                  <a:pt x="17087359" y="1406239"/>
                  <a:pt x="17119615" y="1419141"/>
                  <a:pt x="17158323" y="1425592"/>
                </a:cubicBezTo>
                <a:cubicBezTo>
                  <a:pt x="17221759" y="1444946"/>
                  <a:pt x="17286267" y="1464298"/>
                  <a:pt x="17350779" y="1509455"/>
                </a:cubicBezTo>
                <a:cubicBezTo>
                  <a:pt x="17344327" y="1522358"/>
                  <a:pt x="17337879" y="1535259"/>
                  <a:pt x="17331427" y="1553537"/>
                </a:cubicBezTo>
                <a:cubicBezTo>
                  <a:pt x="17312075" y="1547086"/>
                  <a:pt x="17299171" y="1547086"/>
                  <a:pt x="17286267" y="1540635"/>
                </a:cubicBezTo>
                <a:cubicBezTo>
                  <a:pt x="17254011" y="1535259"/>
                  <a:pt x="17228207" y="1522358"/>
                  <a:pt x="17195951" y="1515907"/>
                </a:cubicBezTo>
                <a:cubicBezTo>
                  <a:pt x="17138967" y="1503004"/>
                  <a:pt x="17080907" y="1483651"/>
                  <a:pt x="17022847" y="1464298"/>
                </a:cubicBezTo>
                <a:cubicBezTo>
                  <a:pt x="16907803" y="1432043"/>
                  <a:pt x="16791683" y="1399788"/>
                  <a:pt x="16676636" y="1367533"/>
                </a:cubicBezTo>
                <a:cubicBezTo>
                  <a:pt x="16555140" y="1335278"/>
                  <a:pt x="16432568" y="1304099"/>
                  <a:pt x="16317524" y="1278294"/>
                </a:cubicBezTo>
                <a:cubicBezTo>
                  <a:pt x="16259464" y="1258942"/>
                  <a:pt x="16194952" y="1246039"/>
                  <a:pt x="16137968" y="1239589"/>
                </a:cubicBezTo>
                <a:cubicBezTo>
                  <a:pt x="16118614" y="1233137"/>
                  <a:pt x="16105712" y="1207334"/>
                  <a:pt x="16079906" y="1200882"/>
                </a:cubicBezTo>
                <a:cubicBezTo>
                  <a:pt x="16060554" y="1194431"/>
                  <a:pt x="16041200" y="1187980"/>
                  <a:pt x="16021846" y="1181529"/>
                </a:cubicBezTo>
                <a:cubicBezTo>
                  <a:pt x="16021846" y="1168627"/>
                  <a:pt x="16028298" y="1162176"/>
                  <a:pt x="16041200" y="1149274"/>
                </a:cubicBezTo>
                <a:cubicBezTo>
                  <a:pt x="15963786" y="1149274"/>
                  <a:pt x="15893900" y="1142823"/>
                  <a:pt x="15822936" y="1136372"/>
                </a:cubicBezTo>
                <a:cubicBezTo>
                  <a:pt x="15822936" y="1124546"/>
                  <a:pt x="15822936" y="1105192"/>
                  <a:pt x="15829388" y="1092290"/>
                </a:cubicBezTo>
                <a:cubicBezTo>
                  <a:pt x="15777778" y="1092290"/>
                  <a:pt x="15733696" y="1092290"/>
                  <a:pt x="15682088" y="1092290"/>
                </a:cubicBezTo>
                <a:cubicBezTo>
                  <a:pt x="15688538" y="1105192"/>
                  <a:pt x="15694990" y="1111643"/>
                  <a:pt x="15701440" y="1124546"/>
                </a:cubicBezTo>
                <a:cubicBezTo>
                  <a:pt x="15669184" y="1129922"/>
                  <a:pt x="15636930" y="1136372"/>
                  <a:pt x="15604674" y="1136372"/>
                </a:cubicBezTo>
                <a:cubicBezTo>
                  <a:pt x="15604674" y="1117019"/>
                  <a:pt x="15604674" y="1098741"/>
                  <a:pt x="15604674" y="1079389"/>
                </a:cubicBezTo>
                <a:cubicBezTo>
                  <a:pt x="15617576" y="1085839"/>
                  <a:pt x="15630478" y="1092290"/>
                  <a:pt x="15643380" y="1105192"/>
                </a:cubicBezTo>
                <a:cubicBezTo>
                  <a:pt x="15649832" y="1085839"/>
                  <a:pt x="15656282" y="1066486"/>
                  <a:pt x="15662734" y="1047134"/>
                </a:cubicBezTo>
                <a:cubicBezTo>
                  <a:pt x="15624026" y="1047134"/>
                  <a:pt x="15585320" y="1047134"/>
                  <a:pt x="15547688" y="1047134"/>
                </a:cubicBezTo>
                <a:cubicBezTo>
                  <a:pt x="15547688" y="1079389"/>
                  <a:pt x="15572418" y="1079389"/>
                  <a:pt x="15585320" y="1079389"/>
                </a:cubicBezTo>
                <a:cubicBezTo>
                  <a:pt x="15572418" y="1105192"/>
                  <a:pt x="15565966" y="1124546"/>
                  <a:pt x="15547688" y="1111643"/>
                </a:cubicBezTo>
                <a:cubicBezTo>
                  <a:pt x="15528336" y="1105192"/>
                  <a:pt x="15508982" y="1085839"/>
                  <a:pt x="15515432" y="1047134"/>
                </a:cubicBezTo>
                <a:cubicBezTo>
                  <a:pt x="15290718" y="956818"/>
                  <a:pt x="15059552" y="956818"/>
                  <a:pt x="14828387" y="931014"/>
                </a:cubicBezTo>
                <a:cubicBezTo>
                  <a:pt x="14809034" y="931014"/>
                  <a:pt x="14793309" y="917104"/>
                  <a:pt x="14775770" y="910149"/>
                </a:cubicBezTo>
                <a:lnTo>
                  <a:pt x="14770946" y="909133"/>
                </a:lnTo>
                <a:lnTo>
                  <a:pt x="14781783" y="924059"/>
                </a:lnTo>
                <a:cubicBezTo>
                  <a:pt x="14778370" y="930695"/>
                  <a:pt x="14771545" y="930695"/>
                  <a:pt x="14767280" y="926686"/>
                </a:cubicBezTo>
                <a:lnTo>
                  <a:pt x="14768003" y="908513"/>
                </a:lnTo>
                <a:lnTo>
                  <a:pt x="14757425" y="906285"/>
                </a:lnTo>
                <a:cubicBezTo>
                  <a:pt x="14726244" y="906285"/>
                  <a:pt x="14693989" y="899834"/>
                  <a:pt x="14668184" y="899834"/>
                </a:cubicBezTo>
                <a:cubicBezTo>
                  <a:pt x="14610124" y="893383"/>
                  <a:pt x="14552064" y="893383"/>
                  <a:pt x="14501530" y="886932"/>
                </a:cubicBezTo>
                <a:cubicBezTo>
                  <a:pt x="14385410" y="880481"/>
                  <a:pt x="14263913" y="867579"/>
                  <a:pt x="14147793" y="861128"/>
                </a:cubicBezTo>
                <a:cubicBezTo>
                  <a:pt x="14154244" y="828873"/>
                  <a:pt x="14173598" y="796618"/>
                  <a:pt x="14192951" y="783716"/>
                </a:cubicBezTo>
                <a:cubicBezTo>
                  <a:pt x="14205853" y="777265"/>
                  <a:pt x="14225207" y="770814"/>
                  <a:pt x="14225207" y="738559"/>
                </a:cubicBezTo>
                <a:cubicBezTo>
                  <a:pt x="14205853" y="738559"/>
                  <a:pt x="14186500" y="738559"/>
                  <a:pt x="14167146" y="738559"/>
                </a:cubicBezTo>
                <a:cubicBezTo>
                  <a:pt x="14167146" y="681575"/>
                  <a:pt x="14225207" y="662222"/>
                  <a:pt x="14251011" y="662222"/>
                </a:cubicBezTo>
                <a:cubicBezTo>
                  <a:pt x="14254237" y="658997"/>
                  <a:pt x="14262301" y="655771"/>
                  <a:pt x="14270365" y="655771"/>
                </a:cubicBezTo>
                <a:close/>
                <a:moveTo>
                  <a:pt x="12014056" y="649811"/>
                </a:moveTo>
                <a:cubicBezTo>
                  <a:pt x="12014056" y="669154"/>
                  <a:pt x="12020505" y="675602"/>
                  <a:pt x="12033401" y="675602"/>
                </a:cubicBezTo>
                <a:cubicBezTo>
                  <a:pt x="12033401" y="656258"/>
                  <a:pt x="12026953" y="649811"/>
                  <a:pt x="12014056" y="649811"/>
                </a:cubicBezTo>
                <a:close/>
                <a:moveTo>
                  <a:pt x="11897986" y="649811"/>
                </a:moveTo>
                <a:cubicBezTo>
                  <a:pt x="11897986" y="669154"/>
                  <a:pt x="11910883" y="675602"/>
                  <a:pt x="11923779" y="675602"/>
                </a:cubicBezTo>
                <a:cubicBezTo>
                  <a:pt x="11923779" y="656258"/>
                  <a:pt x="11910883" y="649811"/>
                  <a:pt x="11897986" y="649811"/>
                </a:cubicBezTo>
                <a:close/>
                <a:moveTo>
                  <a:pt x="14113619" y="649309"/>
                </a:moveTo>
                <a:cubicBezTo>
                  <a:pt x="14113619" y="669783"/>
                  <a:pt x="14102642" y="676608"/>
                  <a:pt x="14095657" y="676608"/>
                </a:cubicBezTo>
                <a:cubicBezTo>
                  <a:pt x="14095657" y="656134"/>
                  <a:pt x="14102642" y="649309"/>
                  <a:pt x="14113619" y="649309"/>
                </a:cubicBezTo>
                <a:close/>
                <a:moveTo>
                  <a:pt x="13988245" y="638642"/>
                </a:moveTo>
                <a:cubicBezTo>
                  <a:pt x="14023843" y="640245"/>
                  <a:pt x="14062676" y="649865"/>
                  <a:pt x="14075621" y="649865"/>
                </a:cubicBezTo>
                <a:cubicBezTo>
                  <a:pt x="14075621" y="719336"/>
                  <a:pt x="13946175" y="675516"/>
                  <a:pt x="13920286" y="675516"/>
                </a:cubicBezTo>
                <a:cubicBezTo>
                  <a:pt x="13920286" y="643452"/>
                  <a:pt x="13952648" y="637039"/>
                  <a:pt x="13988245" y="638642"/>
                </a:cubicBezTo>
                <a:close/>
                <a:moveTo>
                  <a:pt x="14966848" y="632600"/>
                </a:moveTo>
                <a:cubicBezTo>
                  <a:pt x="14993576" y="630969"/>
                  <a:pt x="15018854" y="644023"/>
                  <a:pt x="15018854" y="676658"/>
                </a:cubicBezTo>
                <a:cubicBezTo>
                  <a:pt x="14980936" y="676658"/>
                  <a:pt x="14943018" y="676658"/>
                  <a:pt x="14906153" y="676658"/>
                </a:cubicBezTo>
                <a:cubicBezTo>
                  <a:pt x="14911946" y="650550"/>
                  <a:pt x="14940121" y="634232"/>
                  <a:pt x="14966848" y="632600"/>
                </a:cubicBezTo>
                <a:close/>
                <a:moveTo>
                  <a:pt x="13454765" y="625642"/>
                </a:moveTo>
                <a:cubicBezTo>
                  <a:pt x="13492482" y="627542"/>
                  <a:pt x="13521084" y="639703"/>
                  <a:pt x="13521084" y="673754"/>
                </a:cubicBezTo>
                <a:cubicBezTo>
                  <a:pt x="13464646" y="686726"/>
                  <a:pt x="13407143" y="693211"/>
                  <a:pt x="13349640" y="705102"/>
                </a:cubicBezTo>
                <a:cubicBezTo>
                  <a:pt x="13324083" y="705102"/>
                  <a:pt x="13280423" y="705102"/>
                  <a:pt x="13280423" y="647810"/>
                </a:cubicBezTo>
                <a:cubicBezTo>
                  <a:pt x="13303717" y="647810"/>
                  <a:pt x="13391902" y="622475"/>
                  <a:pt x="13454765" y="625642"/>
                </a:cubicBezTo>
                <a:close/>
                <a:moveTo>
                  <a:pt x="12167742" y="617572"/>
                </a:moveTo>
                <a:cubicBezTo>
                  <a:pt x="12167742" y="636915"/>
                  <a:pt x="12174191" y="649811"/>
                  <a:pt x="12187087" y="649811"/>
                </a:cubicBezTo>
                <a:cubicBezTo>
                  <a:pt x="12187087" y="630467"/>
                  <a:pt x="12180639" y="617572"/>
                  <a:pt x="12167742" y="617572"/>
                </a:cubicBezTo>
                <a:close/>
                <a:moveTo>
                  <a:pt x="15944156" y="616130"/>
                </a:moveTo>
                <a:cubicBezTo>
                  <a:pt x="15974702" y="628995"/>
                  <a:pt x="16006300" y="635427"/>
                  <a:pt x="16037898" y="648292"/>
                </a:cubicBezTo>
                <a:cubicBezTo>
                  <a:pt x="16018938" y="667589"/>
                  <a:pt x="15993660" y="686886"/>
                  <a:pt x="15981020" y="705111"/>
                </a:cubicBezTo>
                <a:cubicBezTo>
                  <a:pt x="15968382" y="699751"/>
                  <a:pt x="15956796" y="686886"/>
                  <a:pt x="15944156" y="674021"/>
                </a:cubicBezTo>
                <a:cubicBezTo>
                  <a:pt x="15944156" y="654724"/>
                  <a:pt x="15944156" y="635427"/>
                  <a:pt x="15944156" y="616130"/>
                </a:cubicBezTo>
                <a:close/>
                <a:moveTo>
                  <a:pt x="14844536" y="616129"/>
                </a:moveTo>
                <a:cubicBezTo>
                  <a:pt x="14856511" y="616129"/>
                  <a:pt x="14862498" y="628972"/>
                  <a:pt x="14862498" y="648235"/>
                </a:cubicBezTo>
                <a:cubicBezTo>
                  <a:pt x="14850523" y="648235"/>
                  <a:pt x="14844536" y="635393"/>
                  <a:pt x="14844536" y="616129"/>
                </a:cubicBezTo>
                <a:close/>
                <a:moveTo>
                  <a:pt x="14474837" y="582950"/>
                </a:moveTo>
                <a:cubicBezTo>
                  <a:pt x="14487962" y="582950"/>
                  <a:pt x="14487962" y="595793"/>
                  <a:pt x="14487962" y="615059"/>
                </a:cubicBezTo>
                <a:cubicBezTo>
                  <a:pt x="14474837" y="615059"/>
                  <a:pt x="14474837" y="602215"/>
                  <a:pt x="14474837" y="582950"/>
                </a:cubicBezTo>
                <a:close/>
                <a:moveTo>
                  <a:pt x="12242167" y="582109"/>
                </a:moveTo>
                <a:cubicBezTo>
                  <a:pt x="12230345" y="580497"/>
                  <a:pt x="12216106" y="585333"/>
                  <a:pt x="12206433" y="585333"/>
                </a:cubicBezTo>
                <a:cubicBezTo>
                  <a:pt x="12206433" y="636915"/>
                  <a:pt x="12244048" y="617572"/>
                  <a:pt x="12263393" y="617572"/>
                </a:cubicBezTo>
                <a:cubicBezTo>
                  <a:pt x="12263393" y="591780"/>
                  <a:pt x="12253989" y="583721"/>
                  <a:pt x="12242167" y="582109"/>
                </a:cubicBezTo>
                <a:close/>
                <a:moveTo>
                  <a:pt x="14199329" y="577557"/>
                </a:moveTo>
                <a:cubicBezTo>
                  <a:pt x="14211739" y="579951"/>
                  <a:pt x="14222597" y="592720"/>
                  <a:pt x="14222597" y="615065"/>
                </a:cubicBezTo>
                <a:cubicBezTo>
                  <a:pt x="14203982" y="608681"/>
                  <a:pt x="14185368" y="608681"/>
                  <a:pt x="14166753" y="602296"/>
                </a:cubicBezTo>
                <a:cubicBezTo>
                  <a:pt x="14172958" y="583143"/>
                  <a:pt x="14186919" y="575163"/>
                  <a:pt x="14199329" y="577557"/>
                </a:cubicBezTo>
                <a:close/>
                <a:moveTo>
                  <a:pt x="13668243" y="571593"/>
                </a:moveTo>
                <a:cubicBezTo>
                  <a:pt x="13674924" y="571057"/>
                  <a:pt x="13681695" y="571440"/>
                  <a:pt x="13688143" y="572052"/>
                </a:cubicBezTo>
                <a:cubicBezTo>
                  <a:pt x="13696741" y="572867"/>
                  <a:pt x="13704765" y="574091"/>
                  <a:pt x="13711239" y="574091"/>
                </a:cubicBezTo>
                <a:cubicBezTo>
                  <a:pt x="13769503" y="580618"/>
                  <a:pt x="13827767" y="574091"/>
                  <a:pt x="13886031" y="574091"/>
                </a:cubicBezTo>
                <a:cubicBezTo>
                  <a:pt x="13801872" y="587145"/>
                  <a:pt x="13711239" y="600199"/>
                  <a:pt x="13621685" y="619780"/>
                </a:cubicBezTo>
                <a:cubicBezTo>
                  <a:pt x="13628968" y="583066"/>
                  <a:pt x="13648200" y="573199"/>
                  <a:pt x="13668243" y="571593"/>
                </a:cubicBezTo>
                <a:close/>
                <a:moveTo>
                  <a:pt x="14158289" y="566983"/>
                </a:moveTo>
                <a:cubicBezTo>
                  <a:pt x="14159304" y="565486"/>
                  <a:pt x="14161336" y="566983"/>
                  <a:pt x="14165399" y="569977"/>
                </a:cubicBezTo>
                <a:cubicBezTo>
                  <a:pt x="14165399" y="575964"/>
                  <a:pt x="14165399" y="575964"/>
                  <a:pt x="14157273" y="581951"/>
                </a:cubicBezTo>
                <a:cubicBezTo>
                  <a:pt x="14157273" y="572970"/>
                  <a:pt x="14157273" y="568480"/>
                  <a:pt x="14158289" y="566983"/>
                </a:cubicBezTo>
                <a:close/>
                <a:moveTo>
                  <a:pt x="11506785" y="559541"/>
                </a:moveTo>
                <a:cubicBezTo>
                  <a:pt x="11506785" y="578885"/>
                  <a:pt x="11513233" y="585333"/>
                  <a:pt x="11526130" y="585333"/>
                </a:cubicBezTo>
                <a:cubicBezTo>
                  <a:pt x="11526130" y="565989"/>
                  <a:pt x="11519682" y="559541"/>
                  <a:pt x="11506785" y="559541"/>
                </a:cubicBezTo>
                <a:close/>
                <a:moveTo>
                  <a:pt x="13920286" y="559254"/>
                </a:moveTo>
                <a:cubicBezTo>
                  <a:pt x="13932261" y="559254"/>
                  <a:pt x="13938248" y="566078"/>
                  <a:pt x="13938248" y="586553"/>
                </a:cubicBezTo>
                <a:cubicBezTo>
                  <a:pt x="13926273" y="586553"/>
                  <a:pt x="13920286" y="579728"/>
                  <a:pt x="13920286" y="559254"/>
                </a:cubicBezTo>
                <a:close/>
                <a:moveTo>
                  <a:pt x="15604568" y="559251"/>
                </a:moveTo>
                <a:cubicBezTo>
                  <a:pt x="15713582" y="578288"/>
                  <a:pt x="15815116" y="597325"/>
                  <a:pt x="15924130" y="616362"/>
                </a:cubicBezTo>
                <a:cubicBezTo>
                  <a:pt x="15924130" y="686165"/>
                  <a:pt x="15821528" y="654436"/>
                  <a:pt x="15802290" y="648091"/>
                </a:cubicBezTo>
                <a:cubicBezTo>
                  <a:pt x="15752058" y="635399"/>
                  <a:pt x="15707170" y="629054"/>
                  <a:pt x="15662282" y="622708"/>
                </a:cubicBezTo>
                <a:cubicBezTo>
                  <a:pt x="15649456" y="622708"/>
                  <a:pt x="15630218" y="622708"/>
                  <a:pt x="15610980" y="622708"/>
                </a:cubicBezTo>
                <a:cubicBezTo>
                  <a:pt x="15598154" y="616362"/>
                  <a:pt x="15604568" y="571943"/>
                  <a:pt x="15604568" y="559251"/>
                </a:cubicBezTo>
                <a:close/>
                <a:moveTo>
                  <a:pt x="14308592" y="558611"/>
                </a:moveTo>
                <a:cubicBezTo>
                  <a:pt x="14343180" y="562581"/>
                  <a:pt x="14380912" y="578292"/>
                  <a:pt x="14402667" y="581883"/>
                </a:cubicBezTo>
                <a:cubicBezTo>
                  <a:pt x="14351099" y="581883"/>
                  <a:pt x="14299531" y="581883"/>
                  <a:pt x="14242591" y="581883"/>
                </a:cubicBezTo>
                <a:cubicBezTo>
                  <a:pt x="14250648" y="569115"/>
                  <a:pt x="14262265" y="562332"/>
                  <a:pt x="14275761" y="559439"/>
                </a:cubicBezTo>
                <a:cubicBezTo>
                  <a:pt x="14285883" y="557270"/>
                  <a:pt x="14297063" y="557288"/>
                  <a:pt x="14308592" y="558611"/>
                </a:cubicBezTo>
                <a:close/>
                <a:moveTo>
                  <a:pt x="14038648" y="548746"/>
                </a:moveTo>
                <a:cubicBezTo>
                  <a:pt x="14059056" y="550359"/>
                  <a:pt x="14082491" y="560033"/>
                  <a:pt x="14094604" y="560033"/>
                </a:cubicBezTo>
                <a:cubicBezTo>
                  <a:pt x="14094604" y="624533"/>
                  <a:pt x="14019821" y="585833"/>
                  <a:pt x="14000862" y="585833"/>
                </a:cubicBezTo>
                <a:cubicBezTo>
                  <a:pt x="14000862" y="553583"/>
                  <a:pt x="14018241" y="547133"/>
                  <a:pt x="14038648" y="548746"/>
                </a:cubicBezTo>
                <a:close/>
                <a:moveTo>
                  <a:pt x="13957208" y="497634"/>
                </a:moveTo>
                <a:cubicBezTo>
                  <a:pt x="13957208" y="516435"/>
                  <a:pt x="13951221" y="529707"/>
                  <a:pt x="13939246" y="529707"/>
                </a:cubicBezTo>
                <a:cubicBezTo>
                  <a:pt x="13939246" y="503164"/>
                  <a:pt x="13945233" y="497634"/>
                  <a:pt x="13957208" y="497634"/>
                </a:cubicBezTo>
                <a:close/>
                <a:moveTo>
                  <a:pt x="13563987" y="483352"/>
                </a:moveTo>
                <a:cubicBezTo>
                  <a:pt x="13586136" y="484303"/>
                  <a:pt x="13610747" y="494078"/>
                  <a:pt x="13620591" y="494078"/>
                </a:cubicBezTo>
                <a:cubicBezTo>
                  <a:pt x="13620591" y="558164"/>
                  <a:pt x="13548400" y="525578"/>
                  <a:pt x="13522149" y="525578"/>
                </a:cubicBezTo>
                <a:cubicBezTo>
                  <a:pt x="13522149" y="490277"/>
                  <a:pt x="13541837" y="482402"/>
                  <a:pt x="13563987" y="483352"/>
                </a:cubicBezTo>
                <a:close/>
                <a:moveTo>
                  <a:pt x="13394797" y="464807"/>
                </a:moveTo>
                <a:cubicBezTo>
                  <a:pt x="13404105" y="463504"/>
                  <a:pt x="13414915" y="464722"/>
                  <a:pt x="13427727" y="467969"/>
                </a:cubicBezTo>
                <a:cubicBezTo>
                  <a:pt x="13453351" y="474465"/>
                  <a:pt x="13485380" y="474465"/>
                  <a:pt x="13503531" y="493950"/>
                </a:cubicBezTo>
                <a:cubicBezTo>
                  <a:pt x="13516342" y="499363"/>
                  <a:pt x="13503531" y="538333"/>
                  <a:pt x="13503531" y="557819"/>
                </a:cubicBezTo>
                <a:cubicBezTo>
                  <a:pt x="13497125" y="629265"/>
                  <a:pt x="13414915" y="596789"/>
                  <a:pt x="13382886" y="603284"/>
                </a:cubicBezTo>
                <a:cubicBezTo>
                  <a:pt x="13325233" y="603284"/>
                  <a:pt x="13268647" y="609779"/>
                  <a:pt x="13204588" y="616274"/>
                </a:cubicBezTo>
                <a:cubicBezTo>
                  <a:pt x="13204588" y="551323"/>
                  <a:pt x="13312421" y="564314"/>
                  <a:pt x="13338044" y="557819"/>
                </a:cubicBezTo>
                <a:cubicBezTo>
                  <a:pt x="13352458" y="495303"/>
                  <a:pt x="13366871" y="468714"/>
                  <a:pt x="13394797" y="464807"/>
                </a:cubicBezTo>
                <a:close/>
                <a:moveTo>
                  <a:pt x="15519158" y="464455"/>
                </a:moveTo>
                <a:cubicBezTo>
                  <a:pt x="15519158" y="483693"/>
                  <a:pt x="15525636" y="509343"/>
                  <a:pt x="15525636" y="527512"/>
                </a:cubicBezTo>
                <a:cubicBezTo>
                  <a:pt x="15545068" y="527512"/>
                  <a:pt x="15563422" y="527512"/>
                  <a:pt x="15582856" y="527512"/>
                </a:cubicBezTo>
                <a:cubicBezTo>
                  <a:pt x="15576378" y="540338"/>
                  <a:pt x="15569900" y="572400"/>
                  <a:pt x="15556944" y="572400"/>
                </a:cubicBezTo>
                <a:cubicBezTo>
                  <a:pt x="15538592" y="572400"/>
                  <a:pt x="15525636" y="572400"/>
                  <a:pt x="15506202" y="565988"/>
                </a:cubicBezTo>
                <a:cubicBezTo>
                  <a:pt x="15467336" y="553163"/>
                  <a:pt x="15428470" y="527512"/>
                  <a:pt x="15389604" y="509343"/>
                </a:cubicBezTo>
                <a:cubicBezTo>
                  <a:pt x="15415514" y="509343"/>
                  <a:pt x="15441426" y="509343"/>
                  <a:pt x="15467336" y="509343"/>
                </a:cubicBezTo>
                <a:cubicBezTo>
                  <a:pt x="15486770" y="501862"/>
                  <a:pt x="15499724" y="483693"/>
                  <a:pt x="15519158" y="464455"/>
                </a:cubicBezTo>
                <a:close/>
                <a:moveTo>
                  <a:pt x="13765350" y="461326"/>
                </a:moveTo>
                <a:cubicBezTo>
                  <a:pt x="13777455" y="461326"/>
                  <a:pt x="13791290" y="465134"/>
                  <a:pt x="13791290" y="495604"/>
                </a:cubicBezTo>
                <a:cubicBezTo>
                  <a:pt x="13772844" y="495604"/>
                  <a:pt x="13754398" y="501246"/>
                  <a:pt x="13754398" y="461749"/>
                </a:cubicBezTo>
                <a:cubicBezTo>
                  <a:pt x="13757472" y="461749"/>
                  <a:pt x="13761315" y="461326"/>
                  <a:pt x="13765350" y="461326"/>
                </a:cubicBezTo>
                <a:close/>
                <a:moveTo>
                  <a:pt x="15318510" y="398101"/>
                </a:moveTo>
                <a:cubicBezTo>
                  <a:pt x="15330486" y="398101"/>
                  <a:pt x="15336474" y="410943"/>
                  <a:pt x="15336474" y="430207"/>
                </a:cubicBezTo>
                <a:cubicBezTo>
                  <a:pt x="15323500" y="430207"/>
                  <a:pt x="15318510" y="417364"/>
                  <a:pt x="15318510" y="398101"/>
                </a:cubicBezTo>
                <a:close/>
                <a:moveTo>
                  <a:pt x="12650983" y="396298"/>
                </a:moveTo>
                <a:cubicBezTo>
                  <a:pt x="12602470" y="399018"/>
                  <a:pt x="12558943" y="417152"/>
                  <a:pt x="12558943" y="431660"/>
                </a:cubicBezTo>
                <a:cubicBezTo>
                  <a:pt x="12604082" y="418764"/>
                  <a:pt x="12654594" y="412316"/>
                  <a:pt x="12699732" y="399421"/>
                </a:cubicBezTo>
                <a:cubicBezTo>
                  <a:pt x="12683880" y="396197"/>
                  <a:pt x="12667155" y="395391"/>
                  <a:pt x="12650983" y="396298"/>
                </a:cubicBezTo>
                <a:close/>
                <a:moveTo>
                  <a:pt x="12437499" y="386525"/>
                </a:moveTo>
                <a:cubicBezTo>
                  <a:pt x="12418154" y="392973"/>
                  <a:pt x="12411705" y="425212"/>
                  <a:pt x="12398809" y="438108"/>
                </a:cubicBezTo>
                <a:cubicBezTo>
                  <a:pt x="12366567" y="457451"/>
                  <a:pt x="12327877" y="431660"/>
                  <a:pt x="12295635" y="431660"/>
                </a:cubicBezTo>
                <a:cubicBezTo>
                  <a:pt x="12295635" y="444555"/>
                  <a:pt x="12295635" y="457451"/>
                  <a:pt x="12295635" y="463899"/>
                </a:cubicBezTo>
                <a:cubicBezTo>
                  <a:pt x="12366567" y="457451"/>
                  <a:pt x="12443947" y="470347"/>
                  <a:pt x="12500908" y="412316"/>
                </a:cubicBezTo>
                <a:cubicBezTo>
                  <a:pt x="12481563" y="405869"/>
                  <a:pt x="12462218" y="380077"/>
                  <a:pt x="12437499" y="386525"/>
                </a:cubicBezTo>
                <a:close/>
                <a:moveTo>
                  <a:pt x="12353670" y="373629"/>
                </a:moveTo>
                <a:cubicBezTo>
                  <a:pt x="12353670" y="405869"/>
                  <a:pt x="12379464" y="399421"/>
                  <a:pt x="12392360" y="399421"/>
                </a:cubicBezTo>
                <a:cubicBezTo>
                  <a:pt x="12392360" y="367182"/>
                  <a:pt x="12366567" y="373629"/>
                  <a:pt x="12353670" y="373629"/>
                </a:cubicBezTo>
                <a:close/>
                <a:moveTo>
                  <a:pt x="12558943" y="341390"/>
                </a:moveTo>
                <a:cubicBezTo>
                  <a:pt x="12558943" y="360734"/>
                  <a:pt x="12565391" y="373629"/>
                  <a:pt x="12578288" y="373629"/>
                </a:cubicBezTo>
                <a:cubicBezTo>
                  <a:pt x="12578288" y="354286"/>
                  <a:pt x="12571840" y="341390"/>
                  <a:pt x="12558943" y="341390"/>
                </a:cubicBezTo>
                <a:close/>
                <a:moveTo>
                  <a:pt x="14713667" y="304568"/>
                </a:moveTo>
                <a:cubicBezTo>
                  <a:pt x="14725253" y="306319"/>
                  <a:pt x="14734470" y="314398"/>
                  <a:pt x="14734470" y="339712"/>
                </a:cubicBezTo>
                <a:cubicBezTo>
                  <a:pt x="14716564" y="339712"/>
                  <a:pt x="14678645" y="359102"/>
                  <a:pt x="14678645" y="307396"/>
                </a:cubicBezTo>
                <a:cubicBezTo>
                  <a:pt x="14688124" y="307396"/>
                  <a:pt x="14702081" y="302818"/>
                  <a:pt x="14713667" y="304568"/>
                </a:cubicBezTo>
                <a:close/>
                <a:moveTo>
                  <a:pt x="13436834" y="284347"/>
                </a:moveTo>
                <a:cubicBezTo>
                  <a:pt x="13448809" y="284347"/>
                  <a:pt x="13454796" y="290271"/>
                  <a:pt x="13454796" y="307056"/>
                </a:cubicBezTo>
                <a:cubicBezTo>
                  <a:pt x="13442821" y="307056"/>
                  <a:pt x="13436834" y="302119"/>
                  <a:pt x="13436834" y="284347"/>
                </a:cubicBezTo>
                <a:close/>
                <a:moveTo>
                  <a:pt x="14337383" y="284347"/>
                </a:moveTo>
                <a:cubicBezTo>
                  <a:pt x="14356951" y="284347"/>
                  <a:pt x="14383041" y="284347"/>
                  <a:pt x="14409132" y="284347"/>
                </a:cubicBezTo>
                <a:cubicBezTo>
                  <a:pt x="14422177" y="284347"/>
                  <a:pt x="14435222" y="284347"/>
                  <a:pt x="14454790" y="284347"/>
                </a:cubicBezTo>
                <a:cubicBezTo>
                  <a:pt x="14454790" y="290271"/>
                  <a:pt x="14454790" y="295208"/>
                  <a:pt x="14454790" y="307056"/>
                </a:cubicBezTo>
                <a:cubicBezTo>
                  <a:pt x="14428699" y="307056"/>
                  <a:pt x="14402609" y="307056"/>
                  <a:pt x="14383041" y="307056"/>
                </a:cubicBezTo>
                <a:cubicBezTo>
                  <a:pt x="14363473" y="307056"/>
                  <a:pt x="14350428" y="307056"/>
                  <a:pt x="14337383" y="307056"/>
                </a:cubicBezTo>
                <a:cubicBezTo>
                  <a:pt x="14337383" y="295208"/>
                  <a:pt x="14337383" y="290271"/>
                  <a:pt x="14337383" y="284347"/>
                </a:cubicBezTo>
                <a:close/>
                <a:moveTo>
                  <a:pt x="13691975" y="240912"/>
                </a:moveTo>
                <a:cubicBezTo>
                  <a:pt x="13689288" y="240912"/>
                  <a:pt x="13687609" y="242121"/>
                  <a:pt x="13687810" y="245748"/>
                </a:cubicBezTo>
                <a:lnTo>
                  <a:pt x="13688089" y="246505"/>
                </a:lnTo>
                <a:lnTo>
                  <a:pt x="13694072" y="241390"/>
                </a:lnTo>
                <a:close/>
                <a:moveTo>
                  <a:pt x="13855064" y="1806"/>
                </a:moveTo>
                <a:cubicBezTo>
                  <a:pt x="13867961" y="8254"/>
                  <a:pt x="13874409" y="21149"/>
                  <a:pt x="13880858" y="34045"/>
                </a:cubicBezTo>
                <a:cubicBezTo>
                  <a:pt x="13900203" y="34045"/>
                  <a:pt x="13912025" y="34045"/>
                  <a:pt x="13931370" y="34045"/>
                </a:cubicBezTo>
                <a:cubicBezTo>
                  <a:pt x="13957163" y="34045"/>
                  <a:pt x="13989405" y="27597"/>
                  <a:pt x="14021647" y="34045"/>
                </a:cubicBezTo>
                <a:cubicBezTo>
                  <a:pt x="14143091" y="34045"/>
                  <a:pt x="14272059" y="53388"/>
                  <a:pt x="14393503" y="98523"/>
                </a:cubicBezTo>
                <a:cubicBezTo>
                  <a:pt x="14393503" y="72732"/>
                  <a:pt x="14393503" y="53388"/>
                  <a:pt x="14393503" y="34045"/>
                </a:cubicBezTo>
                <a:cubicBezTo>
                  <a:pt x="14412848" y="34045"/>
                  <a:pt x="14432193" y="34045"/>
                  <a:pt x="14451538" y="40493"/>
                </a:cubicBezTo>
                <a:cubicBezTo>
                  <a:pt x="14579431" y="46941"/>
                  <a:pt x="14707323" y="53388"/>
                  <a:pt x="14836290" y="72732"/>
                </a:cubicBezTo>
                <a:cubicBezTo>
                  <a:pt x="14900774" y="85627"/>
                  <a:pt x="14964183" y="98523"/>
                  <a:pt x="15022218" y="116792"/>
                </a:cubicBezTo>
                <a:cubicBezTo>
                  <a:pt x="15080254" y="136135"/>
                  <a:pt x="15131840" y="168374"/>
                  <a:pt x="15188802" y="187718"/>
                </a:cubicBezTo>
                <a:cubicBezTo>
                  <a:pt x="15317768" y="219957"/>
                  <a:pt x="15439212" y="226405"/>
                  <a:pt x="15567106" y="252196"/>
                </a:cubicBezTo>
                <a:cubicBezTo>
                  <a:pt x="15689624" y="277987"/>
                  <a:pt x="15817518" y="309151"/>
                  <a:pt x="15946484" y="334943"/>
                </a:cubicBezTo>
                <a:cubicBezTo>
                  <a:pt x="16074376" y="367182"/>
                  <a:pt x="16202270" y="399421"/>
                  <a:pt x="16331236" y="425212"/>
                </a:cubicBezTo>
                <a:cubicBezTo>
                  <a:pt x="16452680" y="451003"/>
                  <a:pt x="16580574" y="470347"/>
                  <a:pt x="16703092" y="520854"/>
                </a:cubicBezTo>
                <a:cubicBezTo>
                  <a:pt x="16830987" y="565989"/>
                  <a:pt x="16953503" y="624019"/>
                  <a:pt x="17074947" y="675602"/>
                </a:cubicBezTo>
                <a:cubicBezTo>
                  <a:pt x="17139431" y="701393"/>
                  <a:pt x="17196391" y="726110"/>
                  <a:pt x="17260875" y="751901"/>
                </a:cubicBezTo>
                <a:cubicBezTo>
                  <a:pt x="17286671" y="764797"/>
                  <a:pt x="17338255" y="777692"/>
                  <a:pt x="17338255" y="835722"/>
                </a:cubicBezTo>
                <a:cubicBezTo>
                  <a:pt x="17267323" y="816379"/>
                  <a:pt x="17203915" y="797036"/>
                  <a:pt x="17139431" y="777692"/>
                </a:cubicBezTo>
                <a:cubicBezTo>
                  <a:pt x="16632160" y="624019"/>
                  <a:pt x="16119514" y="489690"/>
                  <a:pt x="15605794" y="392973"/>
                </a:cubicBezTo>
                <a:cubicBezTo>
                  <a:pt x="15093150" y="296256"/>
                  <a:pt x="14572982" y="258644"/>
                  <a:pt x="14053889" y="219957"/>
                </a:cubicBezTo>
                <a:cubicBezTo>
                  <a:pt x="14053889" y="239300"/>
                  <a:pt x="14060337" y="284435"/>
                  <a:pt x="14040992" y="284435"/>
                </a:cubicBezTo>
                <a:cubicBezTo>
                  <a:pt x="14021647" y="284435"/>
                  <a:pt x="14028095" y="232852"/>
                  <a:pt x="14021647" y="219957"/>
                </a:cubicBezTo>
                <a:cubicBezTo>
                  <a:pt x="13957163" y="277987"/>
                  <a:pt x="13880858" y="194166"/>
                  <a:pt x="13809926" y="219957"/>
                </a:cubicBezTo>
                <a:cubicBezTo>
                  <a:pt x="13777684" y="232852"/>
                  <a:pt x="13745442" y="258644"/>
                  <a:pt x="13713200" y="245748"/>
                </a:cubicBezTo>
                <a:lnTo>
                  <a:pt x="13696151" y="241864"/>
                </a:lnTo>
                <a:lnTo>
                  <a:pt x="13701260" y="250600"/>
                </a:lnTo>
                <a:cubicBezTo>
                  <a:pt x="13698765" y="254012"/>
                  <a:pt x="13697518" y="257425"/>
                  <a:pt x="13695273" y="258278"/>
                </a:cubicBezTo>
                <a:lnTo>
                  <a:pt x="13692173" y="257601"/>
                </a:lnTo>
                <a:lnTo>
                  <a:pt x="13694930" y="265091"/>
                </a:lnTo>
                <a:cubicBezTo>
                  <a:pt x="13598205" y="258644"/>
                  <a:pt x="13501479" y="252196"/>
                  <a:pt x="13412277" y="252196"/>
                </a:cubicBezTo>
                <a:cubicBezTo>
                  <a:pt x="13412277" y="265091"/>
                  <a:pt x="13418725" y="290883"/>
                  <a:pt x="13412277" y="303778"/>
                </a:cubicBezTo>
                <a:cubicBezTo>
                  <a:pt x="13405828" y="315599"/>
                  <a:pt x="13367138" y="315599"/>
                  <a:pt x="13360690" y="315599"/>
                </a:cubicBezTo>
                <a:cubicBezTo>
                  <a:pt x="13334896" y="309151"/>
                  <a:pt x="13334896" y="277987"/>
                  <a:pt x="13322000" y="258644"/>
                </a:cubicBezTo>
                <a:cubicBezTo>
                  <a:pt x="13309103" y="239300"/>
                  <a:pt x="13277936" y="245748"/>
                  <a:pt x="13277936" y="284435"/>
                </a:cubicBezTo>
                <a:cubicBezTo>
                  <a:pt x="13289758" y="284435"/>
                  <a:pt x="13302654" y="284435"/>
                  <a:pt x="13315551" y="284435"/>
                </a:cubicBezTo>
                <a:cubicBezTo>
                  <a:pt x="13315551" y="315599"/>
                  <a:pt x="13284384" y="315599"/>
                  <a:pt x="13270413" y="309151"/>
                </a:cubicBezTo>
                <a:cubicBezTo>
                  <a:pt x="13252142" y="303778"/>
                  <a:pt x="13258591" y="271539"/>
                  <a:pt x="13258591" y="252196"/>
                </a:cubicBezTo>
                <a:cubicBezTo>
                  <a:pt x="13213452" y="277987"/>
                  <a:pt x="13161865" y="290883"/>
                  <a:pt x="13116727" y="290883"/>
                </a:cubicBezTo>
                <a:cubicBezTo>
                  <a:pt x="13103830" y="290883"/>
                  <a:pt x="13084485" y="277987"/>
                  <a:pt x="13079111" y="303778"/>
                </a:cubicBezTo>
                <a:cubicBezTo>
                  <a:pt x="13072663" y="328495"/>
                  <a:pt x="13065140" y="341390"/>
                  <a:pt x="13046869" y="347838"/>
                </a:cubicBezTo>
                <a:cubicBezTo>
                  <a:pt x="13008179" y="360734"/>
                  <a:pt x="12963041" y="354286"/>
                  <a:pt x="12924350" y="360734"/>
                </a:cubicBezTo>
                <a:cubicBezTo>
                  <a:pt x="12872764" y="367182"/>
                  <a:pt x="12822251" y="380077"/>
                  <a:pt x="12770664" y="386525"/>
                </a:cubicBezTo>
                <a:cubicBezTo>
                  <a:pt x="12898557" y="386525"/>
                  <a:pt x="13021076" y="380077"/>
                  <a:pt x="13148968" y="373629"/>
                </a:cubicBezTo>
                <a:cubicBezTo>
                  <a:pt x="13181210" y="373629"/>
                  <a:pt x="13219900" y="373629"/>
                  <a:pt x="13252142" y="380077"/>
                </a:cubicBezTo>
                <a:cubicBezTo>
                  <a:pt x="13277936" y="380077"/>
                  <a:pt x="13296206" y="360734"/>
                  <a:pt x="13322000" y="347838"/>
                </a:cubicBezTo>
                <a:cubicBezTo>
                  <a:pt x="13367138" y="322047"/>
                  <a:pt x="13425173" y="341390"/>
                  <a:pt x="13470312" y="341390"/>
                </a:cubicBezTo>
                <a:cubicBezTo>
                  <a:pt x="13598205" y="347838"/>
                  <a:pt x="13726097" y="354286"/>
                  <a:pt x="13855064" y="347838"/>
                </a:cubicBezTo>
                <a:cubicBezTo>
                  <a:pt x="13963612" y="347838"/>
                  <a:pt x="14073234" y="341390"/>
                  <a:pt x="14175333" y="373629"/>
                </a:cubicBezTo>
                <a:cubicBezTo>
                  <a:pt x="14194678" y="380077"/>
                  <a:pt x="14214023" y="386525"/>
                  <a:pt x="14226920" y="360734"/>
                </a:cubicBezTo>
                <a:cubicBezTo>
                  <a:pt x="14233368" y="341390"/>
                  <a:pt x="14233368" y="315599"/>
                  <a:pt x="14252713" y="322047"/>
                </a:cubicBezTo>
                <a:cubicBezTo>
                  <a:pt x="14284955" y="322047"/>
                  <a:pt x="14322571" y="367182"/>
                  <a:pt x="14361261" y="373629"/>
                </a:cubicBezTo>
                <a:cubicBezTo>
                  <a:pt x="14419296" y="386525"/>
                  <a:pt x="14477331" y="386525"/>
                  <a:pt x="14540740" y="392973"/>
                </a:cubicBezTo>
                <a:cubicBezTo>
                  <a:pt x="14598776" y="399421"/>
                  <a:pt x="14663259" y="405869"/>
                  <a:pt x="14726668" y="412316"/>
                </a:cubicBezTo>
                <a:cubicBezTo>
                  <a:pt x="14855636" y="431660"/>
                  <a:pt x="14983528" y="451003"/>
                  <a:pt x="15117870" y="463899"/>
                </a:cubicBezTo>
                <a:cubicBezTo>
                  <a:pt x="15163008" y="470347"/>
                  <a:pt x="15214594" y="476794"/>
                  <a:pt x="15266182" y="476794"/>
                </a:cubicBezTo>
                <a:cubicBezTo>
                  <a:pt x="15285526" y="476794"/>
                  <a:pt x="15337114" y="476794"/>
                  <a:pt x="15337114" y="527302"/>
                </a:cubicBezTo>
                <a:cubicBezTo>
                  <a:pt x="15214594" y="540198"/>
                  <a:pt x="15099598" y="476794"/>
                  <a:pt x="14977080" y="509033"/>
                </a:cubicBezTo>
                <a:cubicBezTo>
                  <a:pt x="14957735" y="514407"/>
                  <a:pt x="14938390" y="540198"/>
                  <a:pt x="14926568" y="496138"/>
                </a:cubicBezTo>
                <a:cubicBezTo>
                  <a:pt x="14920119" y="463899"/>
                  <a:pt x="14894326" y="463899"/>
                  <a:pt x="14874981" y="470347"/>
                </a:cubicBezTo>
                <a:cubicBezTo>
                  <a:pt x="14816945" y="476794"/>
                  <a:pt x="14758910" y="476794"/>
                  <a:pt x="14701950" y="476794"/>
                </a:cubicBezTo>
                <a:cubicBezTo>
                  <a:pt x="14445090" y="476794"/>
                  <a:pt x="14188230" y="451003"/>
                  <a:pt x="13931370" y="438108"/>
                </a:cubicBezTo>
                <a:cubicBezTo>
                  <a:pt x="13797029" y="438108"/>
                  <a:pt x="13669137" y="431660"/>
                  <a:pt x="13540169" y="438108"/>
                </a:cubicBezTo>
                <a:cubicBezTo>
                  <a:pt x="13489657" y="438108"/>
                  <a:pt x="13431622" y="425212"/>
                  <a:pt x="13380035" y="438108"/>
                </a:cubicBezTo>
                <a:cubicBezTo>
                  <a:pt x="13367138" y="444555"/>
                  <a:pt x="13354241" y="463899"/>
                  <a:pt x="13334896" y="463899"/>
                </a:cubicBezTo>
                <a:cubicBezTo>
                  <a:pt x="13322000" y="470347"/>
                  <a:pt x="13302654" y="463899"/>
                  <a:pt x="13289758" y="457451"/>
                </a:cubicBezTo>
                <a:cubicBezTo>
                  <a:pt x="13181210" y="431660"/>
                  <a:pt x="13065140" y="483242"/>
                  <a:pt x="12956592" y="501511"/>
                </a:cubicBezTo>
                <a:cubicBezTo>
                  <a:pt x="12828700" y="520854"/>
                  <a:pt x="12699732" y="527302"/>
                  <a:pt x="12571840" y="546646"/>
                </a:cubicBezTo>
                <a:cubicBezTo>
                  <a:pt x="12507356" y="553094"/>
                  <a:pt x="12443947" y="565989"/>
                  <a:pt x="12373015" y="572437"/>
                </a:cubicBezTo>
                <a:cubicBezTo>
                  <a:pt x="12353670" y="572437"/>
                  <a:pt x="12321428" y="565989"/>
                  <a:pt x="12302083" y="585333"/>
                </a:cubicBezTo>
                <a:cubicBezTo>
                  <a:pt x="12295635" y="598228"/>
                  <a:pt x="12302083" y="617572"/>
                  <a:pt x="12295635" y="636915"/>
                </a:cubicBezTo>
                <a:cubicBezTo>
                  <a:pt x="12289187" y="706766"/>
                  <a:pt x="12174191" y="675602"/>
                  <a:pt x="12148397" y="675602"/>
                </a:cubicBezTo>
                <a:cubicBezTo>
                  <a:pt x="12148397" y="649811"/>
                  <a:pt x="12154846" y="624019"/>
                  <a:pt x="12129052" y="617572"/>
                </a:cubicBezTo>
                <a:cubicBezTo>
                  <a:pt x="12109707" y="611124"/>
                  <a:pt x="12090362" y="617572"/>
                  <a:pt x="12071017" y="617572"/>
                </a:cubicBezTo>
                <a:cubicBezTo>
                  <a:pt x="12071017" y="656258"/>
                  <a:pt x="12109707" y="643363"/>
                  <a:pt x="12109707" y="675602"/>
                </a:cubicBezTo>
                <a:cubicBezTo>
                  <a:pt x="12071017" y="688497"/>
                  <a:pt x="12033401" y="694945"/>
                  <a:pt x="11994711" y="706766"/>
                </a:cubicBezTo>
                <a:cubicBezTo>
                  <a:pt x="11994711" y="688497"/>
                  <a:pt x="11994711" y="669154"/>
                  <a:pt x="11994711" y="649811"/>
                </a:cubicBezTo>
                <a:cubicBezTo>
                  <a:pt x="11962469" y="675602"/>
                  <a:pt x="11930228" y="706766"/>
                  <a:pt x="11897986" y="732557"/>
                </a:cubicBezTo>
                <a:cubicBezTo>
                  <a:pt x="11872192" y="669154"/>
                  <a:pt x="11828129" y="662706"/>
                  <a:pt x="11782990" y="675602"/>
                </a:cubicBezTo>
                <a:cubicBezTo>
                  <a:pt x="11770093" y="675602"/>
                  <a:pt x="11757197" y="694945"/>
                  <a:pt x="11776542" y="706766"/>
                </a:cubicBezTo>
                <a:cubicBezTo>
                  <a:pt x="11795887" y="719662"/>
                  <a:pt x="11821680" y="706766"/>
                  <a:pt x="11841025" y="706766"/>
                </a:cubicBezTo>
                <a:cubicBezTo>
                  <a:pt x="11846399" y="706766"/>
                  <a:pt x="11872192" y="719662"/>
                  <a:pt x="11865744" y="739005"/>
                </a:cubicBezTo>
                <a:cubicBezTo>
                  <a:pt x="11852847" y="758349"/>
                  <a:pt x="11808783" y="745453"/>
                  <a:pt x="11795887" y="739005"/>
                </a:cubicBezTo>
                <a:cubicBezTo>
                  <a:pt x="11782990" y="735781"/>
                  <a:pt x="11770093" y="730946"/>
                  <a:pt x="11757197" y="726244"/>
                </a:cubicBezTo>
                <a:lnTo>
                  <a:pt x="11745513" y="722634"/>
                </a:lnTo>
                <a:lnTo>
                  <a:pt x="11718506" y="714289"/>
                </a:lnTo>
                <a:cubicBezTo>
                  <a:pt x="11692713" y="706766"/>
                  <a:pt x="11666919" y="714289"/>
                  <a:pt x="11635752" y="706766"/>
                </a:cubicBezTo>
                <a:cubicBezTo>
                  <a:pt x="11635752" y="758349"/>
                  <a:pt x="11705610" y="739005"/>
                  <a:pt x="11673368" y="803483"/>
                </a:cubicBezTo>
                <a:cubicBezTo>
                  <a:pt x="11654023" y="829275"/>
                  <a:pt x="11622856" y="809931"/>
                  <a:pt x="11603510" y="809931"/>
                </a:cubicBezTo>
                <a:cubicBezTo>
                  <a:pt x="11571269" y="816379"/>
                  <a:pt x="11545475" y="829275"/>
                  <a:pt x="11519682" y="822827"/>
                </a:cubicBezTo>
                <a:cubicBezTo>
                  <a:pt x="11493888" y="822827"/>
                  <a:pt x="11493888" y="771244"/>
                  <a:pt x="11468095" y="771244"/>
                </a:cubicBezTo>
                <a:cubicBezTo>
                  <a:pt x="11448750" y="777692"/>
                  <a:pt x="11435853" y="797036"/>
                  <a:pt x="11417583" y="809931"/>
                </a:cubicBezTo>
                <a:cubicBezTo>
                  <a:pt x="11398238" y="829275"/>
                  <a:pt x="11346651" y="867961"/>
                  <a:pt x="11327306" y="848618"/>
                </a:cubicBezTo>
                <a:cubicBezTo>
                  <a:pt x="11320857" y="835722"/>
                  <a:pt x="11320857" y="816379"/>
                  <a:pt x="11314409" y="803483"/>
                </a:cubicBezTo>
                <a:cubicBezTo>
                  <a:pt x="11301512" y="803483"/>
                  <a:pt x="11288615" y="809931"/>
                  <a:pt x="11275719" y="816379"/>
                </a:cubicBezTo>
                <a:cubicBezTo>
                  <a:pt x="11282167" y="829275"/>
                  <a:pt x="11282167" y="848618"/>
                  <a:pt x="11288615" y="861514"/>
                </a:cubicBezTo>
                <a:cubicBezTo>
                  <a:pt x="11212310" y="893753"/>
                  <a:pt x="11134929" y="937813"/>
                  <a:pt x="11051101" y="937813"/>
                </a:cubicBezTo>
                <a:cubicBezTo>
                  <a:pt x="11083342" y="919544"/>
                  <a:pt x="11115584" y="893753"/>
                  <a:pt x="11147826" y="874409"/>
                </a:cubicBezTo>
                <a:cubicBezTo>
                  <a:pt x="11102688" y="880857"/>
                  <a:pt x="11057549" y="874409"/>
                  <a:pt x="11012410" y="900201"/>
                </a:cubicBezTo>
                <a:cubicBezTo>
                  <a:pt x="10974795" y="924917"/>
                  <a:pt x="10936105" y="944261"/>
                  <a:pt x="10890966" y="957156"/>
                </a:cubicBezTo>
                <a:cubicBezTo>
                  <a:pt x="10845828" y="970052"/>
                  <a:pt x="10801764" y="995843"/>
                  <a:pt x="10756625" y="1015186"/>
                </a:cubicBezTo>
                <a:cubicBezTo>
                  <a:pt x="10724383" y="1028082"/>
                  <a:pt x="10685693" y="1040978"/>
                  <a:pt x="10653451" y="1079682"/>
                </a:cubicBezTo>
                <a:cubicBezTo>
                  <a:pt x="10647003" y="1060339"/>
                  <a:pt x="10647003" y="1040978"/>
                  <a:pt x="10640555" y="1021634"/>
                </a:cubicBezTo>
                <a:cubicBezTo>
                  <a:pt x="10609388" y="1053891"/>
                  <a:pt x="10583594" y="1086131"/>
                  <a:pt x="10544904" y="1092579"/>
                </a:cubicBezTo>
                <a:cubicBezTo>
                  <a:pt x="10520185" y="1099026"/>
                  <a:pt x="10500840" y="1086131"/>
                  <a:pt x="10475047" y="1124818"/>
                </a:cubicBezTo>
                <a:cubicBezTo>
                  <a:pt x="10436357" y="1181774"/>
                  <a:pt x="10379396" y="1201118"/>
                  <a:pt x="10327809" y="1214014"/>
                </a:cubicBezTo>
                <a:cubicBezTo>
                  <a:pt x="10295567" y="1226910"/>
                  <a:pt x="10263325" y="1239806"/>
                  <a:pt x="10231084" y="1259150"/>
                </a:cubicBezTo>
                <a:cubicBezTo>
                  <a:pt x="10199917" y="1278493"/>
                  <a:pt x="10167675" y="1272046"/>
                  <a:pt x="10135433" y="1278493"/>
                </a:cubicBezTo>
                <a:cubicBezTo>
                  <a:pt x="10070949" y="1291390"/>
                  <a:pt x="10006466" y="1335450"/>
                  <a:pt x="9943057" y="1367690"/>
                </a:cubicBezTo>
                <a:cubicBezTo>
                  <a:pt x="10019362" y="1354794"/>
                  <a:pt x="10096743" y="1330077"/>
                  <a:pt x="10174123" y="1335450"/>
                </a:cubicBezTo>
                <a:cubicBezTo>
                  <a:pt x="10192393" y="1335450"/>
                  <a:pt x="10224635" y="1348346"/>
                  <a:pt x="10237532" y="1317181"/>
                </a:cubicBezTo>
                <a:cubicBezTo>
                  <a:pt x="10250429" y="1304285"/>
                  <a:pt x="10250429" y="1272046"/>
                  <a:pt x="10263325" y="1265598"/>
                </a:cubicBezTo>
                <a:cubicBezTo>
                  <a:pt x="10302016" y="1259150"/>
                  <a:pt x="10340706" y="1265598"/>
                  <a:pt x="10372948" y="1259150"/>
                </a:cubicBezTo>
                <a:cubicBezTo>
                  <a:pt x="10405189" y="1259150"/>
                  <a:pt x="10442805" y="1246254"/>
                  <a:pt x="10475047" y="1233358"/>
                </a:cubicBezTo>
                <a:cubicBezTo>
                  <a:pt x="10507289" y="1220462"/>
                  <a:pt x="10544904" y="1188223"/>
                  <a:pt x="10583594" y="1214014"/>
                </a:cubicBezTo>
                <a:cubicBezTo>
                  <a:pt x="10596491" y="1220462"/>
                  <a:pt x="10621210" y="1239806"/>
                  <a:pt x="10621210" y="1201118"/>
                </a:cubicBezTo>
                <a:cubicBezTo>
                  <a:pt x="10611538" y="1201118"/>
                  <a:pt x="10603746" y="1201118"/>
                  <a:pt x="10596760" y="1198700"/>
                </a:cubicBezTo>
                <a:lnTo>
                  <a:pt x="10582800" y="1186653"/>
                </a:lnTo>
                <a:lnTo>
                  <a:pt x="10591854" y="1199432"/>
                </a:lnTo>
                <a:cubicBezTo>
                  <a:pt x="10588442" y="1205854"/>
                  <a:pt x="10581617" y="1207459"/>
                  <a:pt x="10577351" y="1204248"/>
                </a:cubicBezTo>
                <a:lnTo>
                  <a:pt x="10578117" y="1182613"/>
                </a:lnTo>
                <a:lnTo>
                  <a:pt x="10577146" y="1181774"/>
                </a:lnTo>
                <a:lnTo>
                  <a:pt x="10578145" y="1181822"/>
                </a:lnTo>
                <a:lnTo>
                  <a:pt x="10578204" y="1180167"/>
                </a:lnTo>
                <a:lnTo>
                  <a:pt x="10579420" y="1181883"/>
                </a:lnTo>
                <a:lnTo>
                  <a:pt x="10610866" y="1183386"/>
                </a:lnTo>
                <a:cubicBezTo>
                  <a:pt x="10621210" y="1183386"/>
                  <a:pt x="10630882" y="1181775"/>
                  <a:pt x="10640555" y="1175327"/>
                </a:cubicBezTo>
                <a:cubicBezTo>
                  <a:pt x="10659900" y="1162431"/>
                  <a:pt x="10653451" y="1136639"/>
                  <a:pt x="10653451" y="1111922"/>
                </a:cubicBezTo>
                <a:cubicBezTo>
                  <a:pt x="10692142" y="1136639"/>
                  <a:pt x="10743729" y="1207566"/>
                  <a:pt x="10692142" y="1259150"/>
                </a:cubicBezTo>
                <a:cubicBezTo>
                  <a:pt x="10640555" y="1310733"/>
                  <a:pt x="10583594" y="1317181"/>
                  <a:pt x="10526634" y="1322555"/>
                </a:cubicBezTo>
                <a:cubicBezTo>
                  <a:pt x="10526634" y="1304285"/>
                  <a:pt x="10526634" y="1265598"/>
                  <a:pt x="10507289" y="1265598"/>
                </a:cubicBezTo>
                <a:cubicBezTo>
                  <a:pt x="10507289" y="1291390"/>
                  <a:pt x="10513737" y="1317181"/>
                  <a:pt x="10507289" y="1341898"/>
                </a:cubicBezTo>
                <a:cubicBezTo>
                  <a:pt x="10500840" y="1380585"/>
                  <a:pt x="10455702" y="1361242"/>
                  <a:pt x="10442805" y="1354794"/>
                </a:cubicBezTo>
                <a:cubicBezTo>
                  <a:pt x="10410563" y="1354794"/>
                  <a:pt x="10385844" y="1348346"/>
                  <a:pt x="10353603" y="1354794"/>
                </a:cubicBezTo>
                <a:cubicBezTo>
                  <a:pt x="10327809" y="1361242"/>
                  <a:pt x="10334257" y="1393482"/>
                  <a:pt x="10314912" y="1419273"/>
                </a:cubicBezTo>
                <a:cubicBezTo>
                  <a:pt x="10295567" y="1445064"/>
                  <a:pt x="10269774" y="1445064"/>
                  <a:pt x="10250429" y="1451512"/>
                </a:cubicBezTo>
                <a:cubicBezTo>
                  <a:pt x="10224635" y="1457960"/>
                  <a:pt x="10199917" y="1470856"/>
                  <a:pt x="10174123" y="1490200"/>
                </a:cubicBezTo>
                <a:cubicBezTo>
                  <a:pt x="10148330" y="1515992"/>
                  <a:pt x="10122536" y="1515992"/>
                  <a:pt x="10090294" y="1509543"/>
                </a:cubicBezTo>
                <a:cubicBezTo>
                  <a:pt x="10070949" y="1509543"/>
                  <a:pt x="10051604" y="1496648"/>
                  <a:pt x="10051604" y="1540708"/>
                </a:cubicBezTo>
                <a:cubicBezTo>
                  <a:pt x="10161226" y="1527813"/>
                  <a:pt x="10269774" y="1496648"/>
                  <a:pt x="10379396" y="1457960"/>
                </a:cubicBezTo>
                <a:cubicBezTo>
                  <a:pt x="10494392" y="1425721"/>
                  <a:pt x="10609388" y="1393482"/>
                  <a:pt x="10717935" y="1361242"/>
                </a:cubicBezTo>
                <a:cubicBezTo>
                  <a:pt x="10750177" y="1354794"/>
                  <a:pt x="10769522" y="1322555"/>
                  <a:pt x="10795316" y="1317181"/>
                </a:cubicBezTo>
                <a:cubicBezTo>
                  <a:pt x="10820034" y="1304285"/>
                  <a:pt x="10845828" y="1304285"/>
                  <a:pt x="10878070" y="1297837"/>
                </a:cubicBezTo>
                <a:cubicBezTo>
                  <a:pt x="10929656" y="1284941"/>
                  <a:pt x="10987692" y="1265598"/>
                  <a:pt x="11044652" y="1252702"/>
                </a:cubicBezTo>
                <a:cubicBezTo>
                  <a:pt x="11154274" y="1226910"/>
                  <a:pt x="11269270" y="1201118"/>
                  <a:pt x="11378892" y="1168880"/>
                </a:cubicBezTo>
                <a:cubicBezTo>
                  <a:pt x="11846399" y="1060339"/>
                  <a:pt x="12314980" y="963604"/>
                  <a:pt x="12790010" y="893753"/>
                </a:cubicBezTo>
                <a:cubicBezTo>
                  <a:pt x="12790010" y="931365"/>
                  <a:pt x="12751319" y="919544"/>
                  <a:pt x="12751319" y="957156"/>
                </a:cubicBezTo>
                <a:cubicBezTo>
                  <a:pt x="12770664" y="957156"/>
                  <a:pt x="12790010" y="957156"/>
                  <a:pt x="12809355" y="957156"/>
                </a:cubicBezTo>
                <a:cubicBezTo>
                  <a:pt x="12809355" y="931365"/>
                  <a:pt x="12809355" y="912021"/>
                  <a:pt x="12809355" y="893753"/>
                </a:cubicBezTo>
                <a:cubicBezTo>
                  <a:pt x="12835148" y="893753"/>
                  <a:pt x="12859867" y="893753"/>
                  <a:pt x="12885660" y="919544"/>
                </a:cubicBezTo>
                <a:cubicBezTo>
                  <a:pt x="12885660" y="887305"/>
                  <a:pt x="12885660" y="855066"/>
                  <a:pt x="12885660" y="822827"/>
                </a:cubicBezTo>
                <a:cubicBezTo>
                  <a:pt x="12898557" y="809931"/>
                  <a:pt x="12911454" y="797036"/>
                  <a:pt x="12917902" y="784140"/>
                </a:cubicBezTo>
                <a:cubicBezTo>
                  <a:pt x="12898557" y="764797"/>
                  <a:pt x="12879212" y="745453"/>
                  <a:pt x="12859867" y="726110"/>
                </a:cubicBezTo>
                <a:cubicBezTo>
                  <a:pt x="12879212" y="719662"/>
                  <a:pt x="12917902" y="726110"/>
                  <a:pt x="12917902" y="675602"/>
                </a:cubicBezTo>
                <a:cubicBezTo>
                  <a:pt x="12898557" y="675602"/>
                  <a:pt x="12815803" y="643363"/>
                  <a:pt x="12809355" y="701393"/>
                </a:cubicBezTo>
                <a:cubicBezTo>
                  <a:pt x="12796458" y="771244"/>
                  <a:pt x="12757768" y="771244"/>
                  <a:pt x="12719078" y="784140"/>
                </a:cubicBezTo>
                <a:cubicBezTo>
                  <a:pt x="12623427" y="816379"/>
                  <a:pt x="12526701" y="842170"/>
                  <a:pt x="12431051" y="861514"/>
                </a:cubicBezTo>
                <a:cubicBezTo>
                  <a:pt x="12431051" y="816379"/>
                  <a:pt x="12418154" y="758349"/>
                  <a:pt x="12437499" y="719662"/>
                </a:cubicBezTo>
                <a:cubicBezTo>
                  <a:pt x="12449321" y="694945"/>
                  <a:pt x="12481563" y="688497"/>
                  <a:pt x="12500908" y="682050"/>
                </a:cubicBezTo>
                <a:cubicBezTo>
                  <a:pt x="12526701" y="675602"/>
                  <a:pt x="12552495" y="669154"/>
                  <a:pt x="12578288" y="662706"/>
                </a:cubicBezTo>
                <a:cubicBezTo>
                  <a:pt x="12680387" y="624019"/>
                  <a:pt x="12796458" y="604676"/>
                  <a:pt x="12905005" y="598228"/>
                </a:cubicBezTo>
                <a:cubicBezTo>
                  <a:pt x="12956592" y="598228"/>
                  <a:pt x="13008179" y="604676"/>
                  <a:pt x="13065140" y="611124"/>
                </a:cubicBezTo>
                <a:cubicBezTo>
                  <a:pt x="13079111" y="611124"/>
                  <a:pt x="13116727" y="604676"/>
                  <a:pt x="13123175" y="630467"/>
                </a:cubicBezTo>
                <a:cubicBezTo>
                  <a:pt x="13136072" y="649811"/>
                  <a:pt x="13103830" y="656258"/>
                  <a:pt x="13097382" y="656258"/>
                </a:cubicBezTo>
                <a:cubicBezTo>
                  <a:pt x="13053318" y="656258"/>
                  <a:pt x="13021076" y="624019"/>
                  <a:pt x="12995282" y="706766"/>
                </a:cubicBezTo>
                <a:cubicBezTo>
                  <a:pt x="12988834" y="732557"/>
                  <a:pt x="12975937" y="739005"/>
                  <a:pt x="12956592" y="739005"/>
                </a:cubicBezTo>
                <a:cubicBezTo>
                  <a:pt x="12950144" y="771244"/>
                  <a:pt x="12943696" y="803483"/>
                  <a:pt x="12943696" y="842170"/>
                </a:cubicBezTo>
                <a:cubicBezTo>
                  <a:pt x="12969489" y="842170"/>
                  <a:pt x="13001731" y="848618"/>
                  <a:pt x="13027524" y="848618"/>
                </a:cubicBezTo>
                <a:cubicBezTo>
                  <a:pt x="13053318" y="855066"/>
                  <a:pt x="13084485" y="842170"/>
                  <a:pt x="13103830" y="861514"/>
                </a:cubicBezTo>
                <a:cubicBezTo>
                  <a:pt x="13129623" y="887305"/>
                  <a:pt x="13084485" y="900201"/>
                  <a:pt x="13079111" y="900201"/>
                </a:cubicBezTo>
                <a:cubicBezTo>
                  <a:pt x="13053318" y="900201"/>
                  <a:pt x="13027524" y="893753"/>
                  <a:pt x="13001731" y="893753"/>
                </a:cubicBezTo>
                <a:cubicBezTo>
                  <a:pt x="12988834" y="893753"/>
                  <a:pt x="12950144" y="880857"/>
                  <a:pt x="12937247" y="906648"/>
                </a:cubicBezTo>
                <a:cubicBezTo>
                  <a:pt x="12930799" y="937813"/>
                  <a:pt x="12969489" y="931365"/>
                  <a:pt x="12975937" y="931365"/>
                </a:cubicBezTo>
                <a:cubicBezTo>
                  <a:pt x="13033973" y="931365"/>
                  <a:pt x="13084485" y="924917"/>
                  <a:pt x="13142520" y="924917"/>
                </a:cubicBezTo>
                <a:cubicBezTo>
                  <a:pt x="13380035" y="919544"/>
                  <a:pt x="13617550" y="919544"/>
                  <a:pt x="13855064" y="912021"/>
                </a:cubicBezTo>
                <a:cubicBezTo>
                  <a:pt x="14099027" y="912021"/>
                  <a:pt x="14341916" y="924917"/>
                  <a:pt x="14585879" y="919544"/>
                </a:cubicBezTo>
                <a:cubicBezTo>
                  <a:pt x="14637466" y="919544"/>
                  <a:pt x="14689053" y="906648"/>
                  <a:pt x="14739565" y="924917"/>
                </a:cubicBezTo>
                <a:cubicBezTo>
                  <a:pt x="14765358" y="931365"/>
                  <a:pt x="14784704" y="950708"/>
                  <a:pt x="14810497" y="950708"/>
                </a:cubicBezTo>
                <a:cubicBezTo>
                  <a:pt x="14829842" y="950708"/>
                  <a:pt x="14855636" y="944261"/>
                  <a:pt x="14874981" y="944261"/>
                </a:cubicBezTo>
                <a:cubicBezTo>
                  <a:pt x="14900774" y="944261"/>
                  <a:pt x="14920119" y="963604"/>
                  <a:pt x="14944838" y="982947"/>
                </a:cubicBezTo>
                <a:cubicBezTo>
                  <a:pt x="14970631" y="1002291"/>
                  <a:pt x="14996426" y="995843"/>
                  <a:pt x="15028666" y="995843"/>
                </a:cubicBezTo>
                <a:cubicBezTo>
                  <a:pt x="15067358" y="989395"/>
                  <a:pt x="15117870" y="982947"/>
                  <a:pt x="15150110" y="1034530"/>
                </a:cubicBezTo>
                <a:cubicBezTo>
                  <a:pt x="14836290" y="1008739"/>
                  <a:pt x="14527844" y="1002291"/>
                  <a:pt x="14220472" y="1002291"/>
                </a:cubicBezTo>
                <a:cubicBezTo>
                  <a:pt x="14367709" y="1028082"/>
                  <a:pt x="14521395" y="1053891"/>
                  <a:pt x="14669708" y="1079682"/>
                </a:cubicBezTo>
                <a:cubicBezTo>
                  <a:pt x="14739565" y="1099026"/>
                  <a:pt x="14816945" y="1111922"/>
                  <a:pt x="14887877" y="1124818"/>
                </a:cubicBezTo>
                <a:cubicBezTo>
                  <a:pt x="14957735" y="1130193"/>
                  <a:pt x="15015770" y="1181774"/>
                  <a:pt x="15080254" y="1188223"/>
                </a:cubicBezTo>
                <a:cubicBezTo>
                  <a:pt x="15227490" y="1207566"/>
                  <a:pt x="15374730" y="1246254"/>
                  <a:pt x="15528414" y="1272046"/>
                </a:cubicBezTo>
                <a:cubicBezTo>
                  <a:pt x="15599346" y="1291390"/>
                  <a:pt x="15676726" y="1297837"/>
                  <a:pt x="15747658" y="1317181"/>
                </a:cubicBezTo>
                <a:cubicBezTo>
                  <a:pt x="15778826" y="1330077"/>
                  <a:pt x="15811068" y="1341898"/>
                  <a:pt x="15849758" y="1341898"/>
                </a:cubicBezTo>
                <a:cubicBezTo>
                  <a:pt x="15862654" y="1341898"/>
                  <a:pt x="15869102" y="1322555"/>
                  <a:pt x="15882000" y="1322555"/>
                </a:cubicBezTo>
                <a:cubicBezTo>
                  <a:pt x="15894898" y="1322555"/>
                  <a:pt x="15907794" y="1322555"/>
                  <a:pt x="15920690" y="1322555"/>
                </a:cubicBezTo>
                <a:cubicBezTo>
                  <a:pt x="15920690" y="1361242"/>
                  <a:pt x="15882000" y="1348346"/>
                  <a:pt x="15882000" y="1387034"/>
                </a:cubicBezTo>
                <a:cubicBezTo>
                  <a:pt x="16067928" y="1438617"/>
                  <a:pt x="16253856" y="1490200"/>
                  <a:pt x="16439784" y="1547156"/>
                </a:cubicBezTo>
                <a:cubicBezTo>
                  <a:pt x="16530062" y="1572949"/>
                  <a:pt x="16619262" y="1605189"/>
                  <a:pt x="16709540" y="1637427"/>
                </a:cubicBezTo>
                <a:cubicBezTo>
                  <a:pt x="16748230" y="1656771"/>
                  <a:pt x="16793371" y="1663219"/>
                  <a:pt x="16830987" y="1689010"/>
                </a:cubicBezTo>
                <a:cubicBezTo>
                  <a:pt x="16856779" y="1695459"/>
                  <a:pt x="16837435" y="1758863"/>
                  <a:pt x="16863227" y="1758863"/>
                </a:cubicBezTo>
                <a:cubicBezTo>
                  <a:pt x="16863227" y="1721250"/>
                  <a:pt x="16856779" y="1695459"/>
                  <a:pt x="16882571" y="1689010"/>
                </a:cubicBezTo>
                <a:cubicBezTo>
                  <a:pt x="16901919" y="1689010"/>
                  <a:pt x="16901919" y="1656771"/>
                  <a:pt x="16901919" y="1630979"/>
                </a:cubicBezTo>
                <a:cubicBezTo>
                  <a:pt x="17023363" y="1637427"/>
                  <a:pt x="17139431" y="1650323"/>
                  <a:pt x="17254427" y="1695459"/>
                </a:cubicBezTo>
                <a:cubicBezTo>
                  <a:pt x="17312463" y="1714803"/>
                  <a:pt x="17357603" y="1752415"/>
                  <a:pt x="17409187" y="1784655"/>
                </a:cubicBezTo>
                <a:cubicBezTo>
                  <a:pt x="17459699" y="1816895"/>
                  <a:pt x="17511287" y="1810447"/>
                  <a:pt x="17562875" y="1816895"/>
                </a:cubicBezTo>
                <a:cubicBezTo>
                  <a:pt x="17793943" y="1849134"/>
                  <a:pt x="18025007" y="1951226"/>
                  <a:pt x="18248551" y="2054393"/>
                </a:cubicBezTo>
                <a:cubicBezTo>
                  <a:pt x="18704235" y="2272546"/>
                  <a:pt x="19134127" y="2579897"/>
                  <a:pt x="19576915" y="2843195"/>
                </a:cubicBezTo>
                <a:cubicBezTo>
                  <a:pt x="19570467" y="2856089"/>
                  <a:pt x="19564019" y="2888327"/>
                  <a:pt x="19551119" y="2888327"/>
                </a:cubicBezTo>
                <a:lnTo>
                  <a:pt x="19550419" y="2888216"/>
                </a:lnTo>
                <a:lnTo>
                  <a:pt x="19551099" y="2893081"/>
                </a:lnTo>
                <a:cubicBezTo>
                  <a:pt x="19550351" y="2897898"/>
                  <a:pt x="19548851" y="2902714"/>
                  <a:pt x="19548851" y="2909137"/>
                </a:cubicBezTo>
                <a:cubicBezTo>
                  <a:pt x="19545859" y="2902714"/>
                  <a:pt x="19542867" y="2897898"/>
                  <a:pt x="19542119" y="2893081"/>
                </a:cubicBezTo>
                <a:lnTo>
                  <a:pt x="19544547" y="2887289"/>
                </a:lnTo>
                <a:lnTo>
                  <a:pt x="19535803" y="2885909"/>
                </a:lnTo>
                <a:cubicBezTo>
                  <a:pt x="19530163" y="2885103"/>
                  <a:pt x="19525327" y="2885103"/>
                  <a:pt x="19525327" y="2888327"/>
                </a:cubicBezTo>
                <a:cubicBezTo>
                  <a:pt x="19531775" y="2914116"/>
                  <a:pt x="19570467" y="2933464"/>
                  <a:pt x="19583363" y="2946355"/>
                </a:cubicBezTo>
                <a:cubicBezTo>
                  <a:pt x="19609155" y="2964624"/>
                  <a:pt x="19634951" y="2977523"/>
                  <a:pt x="19654295" y="3003312"/>
                </a:cubicBezTo>
                <a:cubicBezTo>
                  <a:pt x="19634951" y="3042000"/>
                  <a:pt x="19589811" y="2977523"/>
                  <a:pt x="19564019" y="2958175"/>
                </a:cubicBezTo>
                <a:cubicBezTo>
                  <a:pt x="19531775" y="2933464"/>
                  <a:pt x="19460843" y="2933464"/>
                  <a:pt x="19436123" y="2888327"/>
                </a:cubicBezTo>
                <a:cubicBezTo>
                  <a:pt x="19423227" y="2868983"/>
                  <a:pt x="19429675" y="2836748"/>
                  <a:pt x="19423227" y="2810946"/>
                </a:cubicBezTo>
                <a:cubicBezTo>
                  <a:pt x="19423227" y="2785149"/>
                  <a:pt x="19403883" y="2772256"/>
                  <a:pt x="19384539" y="2759362"/>
                </a:cubicBezTo>
                <a:cubicBezTo>
                  <a:pt x="19339399" y="2728196"/>
                  <a:pt x="19287811" y="2715302"/>
                  <a:pt x="19243747" y="2695958"/>
                </a:cubicBezTo>
                <a:cubicBezTo>
                  <a:pt x="19192163" y="2670168"/>
                  <a:pt x="19140575" y="2650824"/>
                  <a:pt x="19088987" y="2631480"/>
                </a:cubicBezTo>
                <a:cubicBezTo>
                  <a:pt x="19043851" y="2612137"/>
                  <a:pt x="19006235" y="2566999"/>
                  <a:pt x="18961095" y="2547657"/>
                </a:cubicBezTo>
                <a:cubicBezTo>
                  <a:pt x="18928855" y="2535836"/>
                  <a:pt x="18883715" y="2573448"/>
                  <a:pt x="18883715" y="2510046"/>
                </a:cubicBezTo>
                <a:cubicBezTo>
                  <a:pt x="18877267" y="2471358"/>
                  <a:pt x="18794511" y="2458463"/>
                  <a:pt x="18775167" y="2445566"/>
                </a:cubicBezTo>
                <a:cubicBezTo>
                  <a:pt x="18563447" y="2356369"/>
                  <a:pt x="18345275" y="2259652"/>
                  <a:pt x="18127107" y="2162932"/>
                </a:cubicBezTo>
                <a:lnTo>
                  <a:pt x="17978275" y="2099225"/>
                </a:lnTo>
                <a:lnTo>
                  <a:pt x="17977047" y="2101046"/>
                </a:lnTo>
                <a:cubicBezTo>
                  <a:pt x="17974587" y="2101046"/>
                  <a:pt x="17971303" y="2099015"/>
                  <a:pt x="17968023" y="2094952"/>
                </a:cubicBezTo>
                <a:lnTo>
                  <a:pt x="17968335" y="2094952"/>
                </a:lnTo>
                <a:lnTo>
                  <a:pt x="17805763" y="2022153"/>
                </a:lnTo>
                <a:cubicBezTo>
                  <a:pt x="17755251" y="1996361"/>
                  <a:pt x="17710111" y="1970570"/>
                  <a:pt x="17658527" y="1957674"/>
                </a:cubicBezTo>
                <a:cubicBezTo>
                  <a:pt x="17606939" y="1951226"/>
                  <a:pt x="17562875" y="1964122"/>
                  <a:pt x="17511287" y="1970570"/>
                </a:cubicBezTo>
                <a:cubicBezTo>
                  <a:pt x="17652079" y="2041497"/>
                  <a:pt x="17793943" y="2093081"/>
                  <a:pt x="17934731" y="2156485"/>
                </a:cubicBezTo>
                <a:cubicBezTo>
                  <a:pt x="17998139" y="2188728"/>
                  <a:pt x="18062623" y="2220961"/>
                  <a:pt x="18127107" y="2253207"/>
                </a:cubicBezTo>
                <a:cubicBezTo>
                  <a:pt x="18133555" y="2259652"/>
                  <a:pt x="18165795" y="2272546"/>
                  <a:pt x="18165795" y="2285443"/>
                </a:cubicBezTo>
                <a:cubicBezTo>
                  <a:pt x="18152899" y="2311236"/>
                  <a:pt x="18127107" y="2304791"/>
                  <a:pt x="18127107" y="2337027"/>
                </a:cubicBezTo>
                <a:cubicBezTo>
                  <a:pt x="18146451" y="2343474"/>
                  <a:pt x="18165795" y="2348847"/>
                  <a:pt x="18185143" y="2361740"/>
                </a:cubicBezTo>
                <a:cubicBezTo>
                  <a:pt x="18185143" y="2343474"/>
                  <a:pt x="18178695" y="2317683"/>
                  <a:pt x="18191591" y="2304791"/>
                </a:cubicBezTo>
                <a:cubicBezTo>
                  <a:pt x="18204487" y="2285443"/>
                  <a:pt x="18222759" y="2291889"/>
                  <a:pt x="18242103" y="2291889"/>
                </a:cubicBezTo>
                <a:cubicBezTo>
                  <a:pt x="18229207" y="2311235"/>
                  <a:pt x="18230819" y="2325474"/>
                  <a:pt x="18238071" y="2335818"/>
                </a:cubicBezTo>
                <a:lnTo>
                  <a:pt x="18239139" y="2336553"/>
                </a:lnTo>
                <a:lnTo>
                  <a:pt x="18245035" y="2322465"/>
                </a:lnTo>
                <a:cubicBezTo>
                  <a:pt x="18248195" y="2328886"/>
                  <a:pt x="18248195" y="2333701"/>
                  <a:pt x="18247403" y="2338518"/>
                </a:cubicBezTo>
                <a:lnTo>
                  <a:pt x="18246903" y="2341904"/>
                </a:lnTo>
                <a:lnTo>
                  <a:pt x="18267895" y="2356369"/>
                </a:lnTo>
                <a:cubicBezTo>
                  <a:pt x="18287243" y="2356369"/>
                  <a:pt x="18293691" y="2343474"/>
                  <a:pt x="18306587" y="2343474"/>
                </a:cubicBezTo>
                <a:cubicBezTo>
                  <a:pt x="18325931" y="2337027"/>
                  <a:pt x="18338827" y="2348847"/>
                  <a:pt x="18351723" y="2356369"/>
                </a:cubicBezTo>
                <a:cubicBezTo>
                  <a:pt x="18338827" y="2381086"/>
                  <a:pt x="18313035" y="2393980"/>
                  <a:pt x="18300139" y="2413338"/>
                </a:cubicBezTo>
                <a:cubicBezTo>
                  <a:pt x="18325931" y="2432672"/>
                  <a:pt x="18351723" y="2452014"/>
                  <a:pt x="18371071" y="2477804"/>
                </a:cubicBezTo>
                <a:cubicBezTo>
                  <a:pt x="18351723" y="2497149"/>
                  <a:pt x="18319483" y="2477804"/>
                  <a:pt x="18293691" y="2458463"/>
                </a:cubicBezTo>
                <a:cubicBezTo>
                  <a:pt x="18261447" y="2439119"/>
                  <a:pt x="18235655" y="2426225"/>
                  <a:pt x="18204487" y="2413338"/>
                </a:cubicBezTo>
                <a:cubicBezTo>
                  <a:pt x="18133555" y="2374638"/>
                  <a:pt x="18069071" y="2343474"/>
                  <a:pt x="18005663" y="2311236"/>
                </a:cubicBezTo>
                <a:cubicBezTo>
                  <a:pt x="17947627" y="2278994"/>
                  <a:pt x="17902487" y="2233859"/>
                  <a:pt x="17838007" y="2220961"/>
                </a:cubicBezTo>
                <a:cubicBezTo>
                  <a:pt x="17774595" y="2208069"/>
                  <a:pt x="17710111" y="2182276"/>
                  <a:pt x="17652079" y="2162932"/>
                </a:cubicBezTo>
                <a:cubicBezTo>
                  <a:pt x="17370499" y="2067288"/>
                  <a:pt x="17094295" y="1977018"/>
                  <a:pt x="16811639" y="1894269"/>
                </a:cubicBezTo>
                <a:cubicBezTo>
                  <a:pt x="16562302" y="1816895"/>
                  <a:pt x="16305442" y="1733071"/>
                  <a:pt x="16055030" y="1663219"/>
                </a:cubicBezTo>
                <a:cubicBezTo>
                  <a:pt x="15933586" y="1624531"/>
                  <a:pt x="15804620" y="1592292"/>
                  <a:pt x="15683176" y="1560052"/>
                </a:cubicBezTo>
                <a:cubicBezTo>
                  <a:pt x="15618692" y="1547156"/>
                  <a:pt x="15560658" y="1535335"/>
                  <a:pt x="15503696" y="1503096"/>
                </a:cubicBezTo>
                <a:cubicBezTo>
                  <a:pt x="15458558" y="1477304"/>
                  <a:pt x="15400522" y="1412826"/>
                  <a:pt x="15355384" y="1451512"/>
                </a:cubicBezTo>
                <a:cubicBezTo>
                  <a:pt x="15304872" y="1496648"/>
                  <a:pt x="15259734" y="1457960"/>
                  <a:pt x="15201698" y="1432169"/>
                </a:cubicBezTo>
                <a:cubicBezTo>
                  <a:pt x="15143662" y="1406377"/>
                  <a:pt x="15093150" y="1393482"/>
                  <a:pt x="15035114" y="1380585"/>
                </a:cubicBezTo>
                <a:cubicBezTo>
                  <a:pt x="14920119" y="1354794"/>
                  <a:pt x="14797600" y="1354794"/>
                  <a:pt x="14682604" y="1335450"/>
                </a:cubicBezTo>
                <a:cubicBezTo>
                  <a:pt x="14650363" y="1322555"/>
                  <a:pt x="14393503" y="1252702"/>
                  <a:pt x="14393503" y="1322555"/>
                </a:cubicBezTo>
                <a:cubicBezTo>
                  <a:pt x="14445090" y="1322555"/>
                  <a:pt x="14502050" y="1304285"/>
                  <a:pt x="14553637" y="1322555"/>
                </a:cubicBezTo>
                <a:lnTo>
                  <a:pt x="14578113" y="1332752"/>
                </a:lnTo>
                <a:lnTo>
                  <a:pt x="14574370" y="1320307"/>
                </a:lnTo>
                <a:cubicBezTo>
                  <a:pt x="14580357" y="1308142"/>
                  <a:pt x="14586345" y="1308142"/>
                  <a:pt x="14592332" y="1320307"/>
                </a:cubicBezTo>
                <a:lnTo>
                  <a:pt x="14583496" y="1334995"/>
                </a:lnTo>
                <a:lnTo>
                  <a:pt x="14621345" y="1350764"/>
                </a:lnTo>
                <a:cubicBezTo>
                  <a:pt x="14643914" y="1359630"/>
                  <a:pt x="14666484" y="1367690"/>
                  <a:pt x="14689053" y="1374138"/>
                </a:cubicBezTo>
                <a:cubicBezTo>
                  <a:pt x="14797600" y="1399929"/>
                  <a:pt x="14907222" y="1432169"/>
                  <a:pt x="15009322" y="1457960"/>
                </a:cubicBezTo>
                <a:cubicBezTo>
                  <a:pt x="15221042" y="1515992"/>
                  <a:pt x="15432764" y="1579396"/>
                  <a:pt x="15644486" y="1637427"/>
                </a:cubicBezTo>
                <a:cubicBezTo>
                  <a:pt x="15856206" y="1695459"/>
                  <a:pt x="16067928" y="1758863"/>
                  <a:pt x="16273202" y="1823342"/>
                </a:cubicBezTo>
                <a:cubicBezTo>
                  <a:pt x="16381748" y="1855581"/>
                  <a:pt x="16491370" y="1887821"/>
                  <a:pt x="16599918" y="1920063"/>
                </a:cubicBezTo>
                <a:cubicBezTo>
                  <a:pt x="16645058" y="1932957"/>
                  <a:pt x="16696644" y="1951226"/>
                  <a:pt x="16741782" y="1957674"/>
                </a:cubicBezTo>
                <a:cubicBezTo>
                  <a:pt x="16779399" y="1964122"/>
                  <a:pt x="16767576" y="2022153"/>
                  <a:pt x="16767576" y="2060841"/>
                </a:cubicBezTo>
                <a:cubicBezTo>
                  <a:pt x="16785847" y="2060841"/>
                  <a:pt x="16798743" y="2054393"/>
                  <a:pt x="16811639" y="2060841"/>
                </a:cubicBezTo>
                <a:cubicBezTo>
                  <a:pt x="16824539" y="2060841"/>
                  <a:pt x="16830987" y="2086632"/>
                  <a:pt x="16818087" y="2093081"/>
                </a:cubicBezTo>
                <a:cubicBezTo>
                  <a:pt x="16779399" y="2099528"/>
                  <a:pt x="16735334" y="2073737"/>
                  <a:pt x="16696644" y="2060841"/>
                </a:cubicBezTo>
                <a:cubicBezTo>
                  <a:pt x="16580574" y="2022153"/>
                  <a:pt x="16465578" y="1989913"/>
                  <a:pt x="16350582" y="1957674"/>
                </a:cubicBezTo>
                <a:cubicBezTo>
                  <a:pt x="16119514" y="1894269"/>
                  <a:pt x="15888450" y="1836238"/>
                  <a:pt x="15657382" y="1816895"/>
                </a:cubicBezTo>
                <a:cubicBezTo>
                  <a:pt x="15657382" y="1836238"/>
                  <a:pt x="15657382" y="1862030"/>
                  <a:pt x="15644486" y="1874926"/>
                </a:cubicBezTo>
                <a:cubicBezTo>
                  <a:pt x="15631590" y="1849134"/>
                  <a:pt x="15625140" y="1810447"/>
                  <a:pt x="15599346" y="1797550"/>
                </a:cubicBezTo>
                <a:cubicBezTo>
                  <a:pt x="15580002" y="1778207"/>
                  <a:pt x="15560658" y="1784655"/>
                  <a:pt x="15542386" y="1784655"/>
                </a:cubicBezTo>
                <a:cubicBezTo>
                  <a:pt x="15484350" y="1784655"/>
                  <a:pt x="15426316" y="1778207"/>
                  <a:pt x="15368280" y="1771759"/>
                </a:cubicBezTo>
                <a:cubicBezTo>
                  <a:pt x="15259734" y="1758863"/>
                  <a:pt x="15143662" y="1745967"/>
                  <a:pt x="15035114" y="1727698"/>
                </a:cubicBezTo>
                <a:cubicBezTo>
                  <a:pt x="14804049" y="1689010"/>
                  <a:pt x="14579431" y="1643876"/>
                  <a:pt x="14354813" y="1598740"/>
                </a:cubicBezTo>
                <a:cubicBezTo>
                  <a:pt x="14354813" y="1682563"/>
                  <a:pt x="14296777" y="1689010"/>
                  <a:pt x="14259162" y="1708354"/>
                </a:cubicBezTo>
                <a:cubicBezTo>
                  <a:pt x="14316122" y="1752415"/>
                  <a:pt x="14380606" y="1740594"/>
                  <a:pt x="14445090" y="1752415"/>
                </a:cubicBezTo>
                <a:cubicBezTo>
                  <a:pt x="14464435" y="1752415"/>
                  <a:pt x="14490228" y="1765311"/>
                  <a:pt x="14509573" y="1758863"/>
                </a:cubicBezTo>
                <a:cubicBezTo>
                  <a:pt x="14527844" y="1752415"/>
                  <a:pt x="14527844" y="1727698"/>
                  <a:pt x="14534292" y="1701906"/>
                </a:cubicBezTo>
                <a:cubicBezTo>
                  <a:pt x="14553637" y="1637427"/>
                  <a:pt x="14663259" y="1727698"/>
                  <a:pt x="14689053" y="1740594"/>
                </a:cubicBezTo>
                <a:cubicBezTo>
                  <a:pt x="14714846" y="1752415"/>
                  <a:pt x="14752462" y="1778207"/>
                  <a:pt x="14778255" y="1778207"/>
                </a:cubicBezTo>
                <a:cubicBezTo>
                  <a:pt x="14791152" y="1778207"/>
                  <a:pt x="14797600" y="1745967"/>
                  <a:pt x="14804049" y="1727698"/>
                </a:cubicBezTo>
                <a:cubicBezTo>
                  <a:pt x="14931941" y="1855581"/>
                  <a:pt x="15093150" y="1855581"/>
                  <a:pt x="15240388" y="1862030"/>
                </a:cubicBezTo>
                <a:cubicBezTo>
                  <a:pt x="15285526" y="1862030"/>
                  <a:pt x="15330666" y="1862030"/>
                  <a:pt x="15374730" y="1855581"/>
                </a:cubicBezTo>
                <a:cubicBezTo>
                  <a:pt x="15394074" y="1855581"/>
                  <a:pt x="15413418" y="1849134"/>
                  <a:pt x="15432764" y="1849134"/>
                </a:cubicBezTo>
                <a:cubicBezTo>
                  <a:pt x="15439212" y="1868478"/>
                  <a:pt x="15452110" y="1874926"/>
                  <a:pt x="15471454" y="1881373"/>
                </a:cubicBezTo>
                <a:cubicBezTo>
                  <a:pt x="15510146" y="1894269"/>
                  <a:pt x="15547760" y="1881373"/>
                  <a:pt x="15586450" y="1887821"/>
                </a:cubicBezTo>
                <a:cubicBezTo>
                  <a:pt x="15612244" y="1894269"/>
                  <a:pt x="15644486" y="1907166"/>
                  <a:pt x="15663830" y="1874926"/>
                </a:cubicBezTo>
                <a:cubicBezTo>
                  <a:pt x="15670278" y="1900718"/>
                  <a:pt x="15670278" y="1920063"/>
                  <a:pt x="15676726" y="1938330"/>
                </a:cubicBezTo>
                <a:cubicBezTo>
                  <a:pt x="15683176" y="1945853"/>
                  <a:pt x="15696072" y="1945853"/>
                  <a:pt x="15702522" y="1945853"/>
                </a:cubicBezTo>
                <a:cubicBezTo>
                  <a:pt x="15728314" y="1951226"/>
                  <a:pt x="15753034" y="1957674"/>
                  <a:pt x="15778826" y="1964122"/>
                </a:cubicBezTo>
                <a:cubicBezTo>
                  <a:pt x="15817518" y="1970570"/>
                  <a:pt x="15862654" y="1983465"/>
                  <a:pt x="15901346" y="2015705"/>
                </a:cubicBezTo>
                <a:cubicBezTo>
                  <a:pt x="15791722" y="2002809"/>
                  <a:pt x="15683176" y="1989913"/>
                  <a:pt x="15573554" y="1977018"/>
                </a:cubicBezTo>
                <a:cubicBezTo>
                  <a:pt x="15535938" y="1977018"/>
                  <a:pt x="15465006" y="1996361"/>
                  <a:pt x="15439212" y="1964122"/>
                </a:cubicBezTo>
                <a:lnTo>
                  <a:pt x="15435056" y="1958224"/>
                </a:lnTo>
                <a:lnTo>
                  <a:pt x="15436004" y="1965833"/>
                </a:lnTo>
                <a:lnTo>
                  <a:pt x="15432090" y="1964842"/>
                </a:lnTo>
                <a:lnTo>
                  <a:pt x="15436004" y="1970714"/>
                </a:lnTo>
                <a:cubicBezTo>
                  <a:pt x="15430016" y="1970714"/>
                  <a:pt x="15424030" y="1970714"/>
                  <a:pt x="15418042" y="1970714"/>
                </a:cubicBezTo>
                <a:lnTo>
                  <a:pt x="15423422" y="1962646"/>
                </a:lnTo>
                <a:lnTo>
                  <a:pt x="15422532" y="1962421"/>
                </a:lnTo>
                <a:cubicBezTo>
                  <a:pt x="15421036" y="1960715"/>
                  <a:pt x="15419914" y="1958156"/>
                  <a:pt x="15419164" y="1954316"/>
                </a:cubicBezTo>
                <a:lnTo>
                  <a:pt x="15418200" y="1940768"/>
                </a:lnTo>
                <a:lnTo>
                  <a:pt x="15413418" y="1945853"/>
                </a:lnTo>
                <a:cubicBezTo>
                  <a:pt x="15406970" y="1964122"/>
                  <a:pt x="15387626" y="1964122"/>
                  <a:pt x="15374730" y="1957674"/>
                </a:cubicBezTo>
                <a:cubicBezTo>
                  <a:pt x="15348934" y="1957674"/>
                  <a:pt x="15311320" y="1970570"/>
                  <a:pt x="15285526" y="1951226"/>
                </a:cubicBezTo>
                <a:cubicBezTo>
                  <a:pt x="15272630" y="1938330"/>
                  <a:pt x="15272630" y="1913613"/>
                  <a:pt x="15259734" y="1894269"/>
                </a:cubicBezTo>
                <a:cubicBezTo>
                  <a:pt x="15253286" y="1874926"/>
                  <a:pt x="15233940" y="1868478"/>
                  <a:pt x="15221042" y="1868478"/>
                </a:cubicBezTo>
                <a:cubicBezTo>
                  <a:pt x="15214594" y="1868478"/>
                  <a:pt x="15156558" y="1881373"/>
                  <a:pt x="15163008" y="1907166"/>
                </a:cubicBezTo>
                <a:cubicBezTo>
                  <a:pt x="15175904" y="1932957"/>
                  <a:pt x="15221042" y="1881373"/>
                  <a:pt x="15221042" y="1938330"/>
                </a:cubicBezTo>
                <a:cubicBezTo>
                  <a:pt x="14881429" y="1862030"/>
                  <a:pt x="14540740" y="1810447"/>
                  <a:pt x="14194678" y="1791103"/>
                </a:cubicBezTo>
                <a:cubicBezTo>
                  <a:pt x="14201127" y="1752415"/>
                  <a:pt x="14214023" y="1727698"/>
                  <a:pt x="14233368" y="1714803"/>
                </a:cubicBezTo>
                <a:cubicBezTo>
                  <a:pt x="14105476" y="1605189"/>
                  <a:pt x="13950715" y="1637427"/>
                  <a:pt x="13803477" y="1663219"/>
                </a:cubicBezTo>
                <a:cubicBezTo>
                  <a:pt x="13803477" y="1624531"/>
                  <a:pt x="13848616" y="1637427"/>
                  <a:pt x="13848616" y="1598740"/>
                </a:cubicBezTo>
                <a:cubicBezTo>
                  <a:pt x="13809926" y="1598740"/>
                  <a:pt x="13771236" y="1611636"/>
                  <a:pt x="13738994" y="1598740"/>
                </a:cubicBezTo>
                <a:cubicBezTo>
                  <a:pt x="13726097" y="1592292"/>
                  <a:pt x="13726097" y="1547156"/>
                  <a:pt x="13719649" y="1535335"/>
                </a:cubicBezTo>
                <a:cubicBezTo>
                  <a:pt x="13706752" y="1503096"/>
                  <a:pt x="13662688" y="1503096"/>
                  <a:pt x="13643343" y="1496648"/>
                </a:cubicBezTo>
                <a:cubicBezTo>
                  <a:pt x="13630447" y="1490200"/>
                  <a:pt x="13617550" y="1480528"/>
                  <a:pt x="13603847" y="1470856"/>
                </a:cubicBezTo>
                <a:lnTo>
                  <a:pt x="13600816" y="1469093"/>
                </a:lnTo>
                <a:lnTo>
                  <a:pt x="13603909" y="1483018"/>
                </a:lnTo>
                <a:cubicBezTo>
                  <a:pt x="13603089" y="1487031"/>
                  <a:pt x="13599807" y="1487031"/>
                  <a:pt x="13593245" y="1477398"/>
                </a:cubicBezTo>
                <a:cubicBezTo>
                  <a:pt x="13593245" y="1474187"/>
                  <a:pt x="13594886" y="1470977"/>
                  <a:pt x="13596527" y="1468569"/>
                </a:cubicBezTo>
                <a:lnTo>
                  <a:pt x="13597619" y="1467233"/>
                </a:lnTo>
                <a:lnTo>
                  <a:pt x="13559514" y="1445064"/>
                </a:lnTo>
                <a:cubicBezTo>
                  <a:pt x="13565963" y="1457960"/>
                  <a:pt x="13565963" y="1470856"/>
                  <a:pt x="13572411" y="1477304"/>
                </a:cubicBezTo>
                <a:cubicBezTo>
                  <a:pt x="13578859" y="1490200"/>
                  <a:pt x="13591756" y="1477304"/>
                  <a:pt x="13598205" y="1483753"/>
                </a:cubicBezTo>
                <a:cubicBezTo>
                  <a:pt x="13604653" y="1496648"/>
                  <a:pt x="13598205" y="1522439"/>
                  <a:pt x="13598205" y="1540708"/>
                </a:cubicBezTo>
                <a:cubicBezTo>
                  <a:pt x="13501479" y="1527813"/>
                  <a:pt x="13405828" y="1515992"/>
                  <a:pt x="13302654" y="1509543"/>
                </a:cubicBezTo>
                <a:cubicBezTo>
                  <a:pt x="13367138" y="1432169"/>
                  <a:pt x="13450967" y="1470856"/>
                  <a:pt x="13520824" y="1477304"/>
                </a:cubicBezTo>
                <a:cubicBezTo>
                  <a:pt x="13520824" y="1451512"/>
                  <a:pt x="13514376" y="1419273"/>
                  <a:pt x="13540169" y="1412826"/>
                </a:cubicBezTo>
                <a:cubicBezTo>
                  <a:pt x="13559514" y="1406377"/>
                  <a:pt x="13572411" y="1412826"/>
                  <a:pt x="13591756" y="1419273"/>
                </a:cubicBezTo>
                <a:cubicBezTo>
                  <a:pt x="13611101" y="1419273"/>
                  <a:pt x="13656240" y="1432169"/>
                  <a:pt x="13656240" y="1387034"/>
                </a:cubicBezTo>
                <a:cubicBezTo>
                  <a:pt x="13501479" y="1393482"/>
                  <a:pt x="13354241" y="1374138"/>
                  <a:pt x="13200555" y="1374138"/>
                </a:cubicBezTo>
                <a:cubicBezTo>
                  <a:pt x="13059766" y="1380585"/>
                  <a:pt x="12911454" y="1387034"/>
                  <a:pt x="12777113" y="1477304"/>
                </a:cubicBezTo>
                <a:cubicBezTo>
                  <a:pt x="12822251" y="1483753"/>
                  <a:pt x="12859867" y="1496648"/>
                  <a:pt x="12898557" y="1509543"/>
                </a:cubicBezTo>
                <a:cubicBezTo>
                  <a:pt x="12898557" y="1527813"/>
                  <a:pt x="12892109" y="1547156"/>
                  <a:pt x="12892109" y="1572949"/>
                </a:cubicBezTo>
                <a:cubicBezTo>
                  <a:pt x="12872764" y="1547156"/>
                  <a:pt x="12859867" y="1547156"/>
                  <a:pt x="12848045" y="1579396"/>
                </a:cubicBezTo>
                <a:cubicBezTo>
                  <a:pt x="12879212" y="1592292"/>
                  <a:pt x="12924350" y="1598740"/>
                  <a:pt x="12898557" y="1669667"/>
                </a:cubicBezTo>
                <a:cubicBezTo>
                  <a:pt x="12885660" y="1708354"/>
                  <a:pt x="12841596" y="1689010"/>
                  <a:pt x="12822251" y="1689010"/>
                </a:cubicBezTo>
                <a:cubicBezTo>
                  <a:pt x="12790010" y="1689010"/>
                  <a:pt x="12770664" y="1708354"/>
                  <a:pt x="12744871" y="1727698"/>
                </a:cubicBezTo>
                <a:cubicBezTo>
                  <a:pt x="12712629" y="1745967"/>
                  <a:pt x="12667491" y="1740594"/>
                  <a:pt x="12629875" y="1740594"/>
                </a:cubicBezTo>
                <a:cubicBezTo>
                  <a:pt x="12597633" y="1740594"/>
                  <a:pt x="12565391" y="1740594"/>
                  <a:pt x="12526701" y="1745967"/>
                </a:cubicBezTo>
                <a:cubicBezTo>
                  <a:pt x="12456844" y="1752415"/>
                  <a:pt x="12379464" y="1765311"/>
                  <a:pt x="12302083" y="1778207"/>
                </a:cubicBezTo>
                <a:cubicBezTo>
                  <a:pt x="12225778" y="1797550"/>
                  <a:pt x="12154846" y="1816895"/>
                  <a:pt x="12077465" y="1816895"/>
                </a:cubicBezTo>
                <a:cubicBezTo>
                  <a:pt x="12038775" y="1816895"/>
                  <a:pt x="12020505" y="1829790"/>
                  <a:pt x="11988263" y="1849134"/>
                </a:cubicBezTo>
                <a:cubicBezTo>
                  <a:pt x="11962469" y="1868478"/>
                  <a:pt x="11930228" y="1862030"/>
                  <a:pt x="11897986" y="1862030"/>
                </a:cubicBezTo>
                <a:cubicBezTo>
                  <a:pt x="11833502" y="1868478"/>
                  <a:pt x="11763645" y="1881373"/>
                  <a:pt x="11699161" y="1920063"/>
                </a:cubicBezTo>
                <a:cubicBezTo>
                  <a:pt x="11673368" y="1938330"/>
                  <a:pt x="11660471" y="1938330"/>
                  <a:pt x="11635752" y="1920063"/>
                </a:cubicBezTo>
                <a:lnTo>
                  <a:pt x="11635483" y="1919987"/>
                </a:lnTo>
                <a:lnTo>
                  <a:pt x="11616508" y="1914622"/>
                </a:lnTo>
                <a:cubicBezTo>
                  <a:pt x="11597465" y="1912808"/>
                  <a:pt x="11579329" y="1920063"/>
                  <a:pt x="11564820" y="1920063"/>
                </a:cubicBezTo>
                <a:cubicBezTo>
                  <a:pt x="11603510" y="1964122"/>
                  <a:pt x="11660471" y="1932957"/>
                  <a:pt x="11692713" y="1989913"/>
                </a:cubicBezTo>
                <a:cubicBezTo>
                  <a:pt x="11468095" y="2041497"/>
                  <a:pt x="11243477" y="2112430"/>
                  <a:pt x="11019934" y="2195172"/>
                </a:cubicBezTo>
                <a:cubicBezTo>
                  <a:pt x="10910311" y="2233859"/>
                  <a:pt x="10801764" y="2266099"/>
                  <a:pt x="10692142" y="2311236"/>
                </a:cubicBezTo>
                <a:cubicBezTo>
                  <a:pt x="10640555" y="2330579"/>
                  <a:pt x="10590043" y="2361740"/>
                  <a:pt x="10538456" y="2393980"/>
                </a:cubicBezTo>
                <a:cubicBezTo>
                  <a:pt x="10513737" y="2406870"/>
                  <a:pt x="10487943" y="2400427"/>
                  <a:pt x="10468598" y="2406870"/>
                </a:cubicBezTo>
                <a:cubicBezTo>
                  <a:pt x="10449253" y="2413338"/>
                  <a:pt x="10455702" y="2445566"/>
                  <a:pt x="10449253" y="2464911"/>
                </a:cubicBezTo>
                <a:cubicBezTo>
                  <a:pt x="10653451" y="2387533"/>
                  <a:pt x="10865173" y="2311236"/>
                  <a:pt x="11070446" y="2246753"/>
                </a:cubicBezTo>
                <a:cubicBezTo>
                  <a:pt x="11070446" y="2266099"/>
                  <a:pt x="11070446" y="2291889"/>
                  <a:pt x="11070446" y="2311236"/>
                </a:cubicBezTo>
                <a:cubicBezTo>
                  <a:pt x="11230580" y="2259652"/>
                  <a:pt x="11385341" y="2201616"/>
                  <a:pt x="11545475" y="2169380"/>
                </a:cubicBezTo>
                <a:cubicBezTo>
                  <a:pt x="11616407" y="2151111"/>
                  <a:pt x="11686264" y="2143586"/>
                  <a:pt x="11763645" y="2156485"/>
                </a:cubicBezTo>
                <a:cubicBezTo>
                  <a:pt x="11776542" y="2162932"/>
                  <a:pt x="11808783" y="2162932"/>
                  <a:pt x="11815232" y="2125320"/>
                </a:cubicBezTo>
                <a:cubicBezTo>
                  <a:pt x="11821680" y="2099528"/>
                  <a:pt x="11828129" y="2080184"/>
                  <a:pt x="11846399" y="2080184"/>
                </a:cubicBezTo>
                <a:cubicBezTo>
                  <a:pt x="11878641" y="2086632"/>
                  <a:pt x="11910883" y="2099528"/>
                  <a:pt x="11943124" y="2099528"/>
                </a:cubicBezTo>
                <a:cubicBezTo>
                  <a:pt x="11968918" y="2099528"/>
                  <a:pt x="11949573" y="2125320"/>
                  <a:pt x="11968918" y="2125320"/>
                </a:cubicBezTo>
                <a:cubicBezTo>
                  <a:pt x="11988263" y="2125320"/>
                  <a:pt x="12007608" y="2131768"/>
                  <a:pt x="12026953" y="2125320"/>
                </a:cubicBezTo>
                <a:cubicBezTo>
                  <a:pt x="12038775" y="2125320"/>
                  <a:pt x="12033401" y="2112430"/>
                  <a:pt x="12033401" y="2099528"/>
                </a:cubicBezTo>
                <a:cubicBezTo>
                  <a:pt x="12038775" y="2086632"/>
                  <a:pt x="12051672" y="2086632"/>
                  <a:pt x="12058120" y="2086632"/>
                </a:cubicBezTo>
                <a:cubicBezTo>
                  <a:pt x="12077465" y="2086632"/>
                  <a:pt x="12096810" y="2086632"/>
                  <a:pt x="12116155" y="2086632"/>
                </a:cubicBezTo>
                <a:cubicBezTo>
                  <a:pt x="12148397" y="2086632"/>
                  <a:pt x="12212881" y="2099528"/>
                  <a:pt x="12212881" y="2035049"/>
                </a:cubicBezTo>
                <a:cubicBezTo>
                  <a:pt x="12212881" y="1977018"/>
                  <a:pt x="12174191" y="1862030"/>
                  <a:pt x="12135501" y="1907166"/>
                </a:cubicBezTo>
                <a:cubicBezTo>
                  <a:pt x="12135501" y="1887821"/>
                  <a:pt x="12129052" y="1868478"/>
                  <a:pt x="12129052" y="1849134"/>
                </a:cubicBezTo>
                <a:cubicBezTo>
                  <a:pt x="12225778" y="1842686"/>
                  <a:pt x="12327877" y="1836238"/>
                  <a:pt x="12431051" y="1829790"/>
                </a:cubicBezTo>
                <a:cubicBezTo>
                  <a:pt x="12379464" y="1842686"/>
                  <a:pt x="12321428" y="1829790"/>
                  <a:pt x="12276290" y="1868478"/>
                </a:cubicBezTo>
                <a:cubicBezTo>
                  <a:pt x="12219329" y="1913613"/>
                  <a:pt x="12340773" y="1920063"/>
                  <a:pt x="12353670" y="1920063"/>
                </a:cubicBezTo>
                <a:cubicBezTo>
                  <a:pt x="12334325" y="1951226"/>
                  <a:pt x="12295635" y="1957674"/>
                  <a:pt x="12276290" y="1983465"/>
                </a:cubicBezTo>
                <a:cubicBezTo>
                  <a:pt x="12244048" y="2035049"/>
                  <a:pt x="12308532" y="2041497"/>
                  <a:pt x="12327877" y="2041497"/>
                </a:cubicBezTo>
                <a:cubicBezTo>
                  <a:pt x="12424602" y="2041497"/>
                  <a:pt x="12533150" y="2073737"/>
                  <a:pt x="12623427" y="2002809"/>
                </a:cubicBezTo>
                <a:cubicBezTo>
                  <a:pt x="12673939" y="1964122"/>
                  <a:pt x="12751319" y="1989913"/>
                  <a:pt x="12802906" y="1989913"/>
                </a:cubicBezTo>
                <a:cubicBezTo>
                  <a:pt x="12867390" y="1983465"/>
                  <a:pt x="12930799" y="1977018"/>
                  <a:pt x="13001731" y="1977018"/>
                </a:cubicBezTo>
                <a:cubicBezTo>
                  <a:pt x="13033973" y="1977018"/>
                  <a:pt x="13065140" y="1977018"/>
                  <a:pt x="13103830" y="1977018"/>
                </a:cubicBezTo>
                <a:cubicBezTo>
                  <a:pt x="13123175" y="1977018"/>
                  <a:pt x="13148968" y="1964122"/>
                  <a:pt x="13168314" y="1970570"/>
                </a:cubicBezTo>
                <a:cubicBezTo>
                  <a:pt x="13181210" y="1977018"/>
                  <a:pt x="13194107" y="1996361"/>
                  <a:pt x="13174762" y="2002809"/>
                </a:cubicBezTo>
                <a:cubicBezTo>
                  <a:pt x="13161865" y="2009257"/>
                  <a:pt x="13142520" y="2002809"/>
                  <a:pt x="13123175" y="2002809"/>
                </a:cubicBezTo>
                <a:cubicBezTo>
                  <a:pt x="13136072" y="2093081"/>
                  <a:pt x="13161865" y="2086632"/>
                  <a:pt x="13213452" y="2054393"/>
                </a:cubicBezTo>
                <a:cubicBezTo>
                  <a:pt x="13232797" y="2035049"/>
                  <a:pt x="13239246" y="2047945"/>
                  <a:pt x="13252142" y="2073737"/>
                </a:cubicBezTo>
                <a:cubicBezTo>
                  <a:pt x="13270413" y="2105976"/>
                  <a:pt x="13289758" y="2093081"/>
                  <a:pt x="13309103" y="2086632"/>
                </a:cubicBezTo>
                <a:cubicBezTo>
                  <a:pt x="13341345" y="2073737"/>
                  <a:pt x="13373586" y="2073737"/>
                  <a:pt x="13399380" y="2067288"/>
                </a:cubicBezTo>
                <a:cubicBezTo>
                  <a:pt x="13425173" y="2067288"/>
                  <a:pt x="13444518" y="2073737"/>
                  <a:pt x="13470312" y="2054393"/>
                </a:cubicBezTo>
                <a:cubicBezTo>
                  <a:pt x="13514376" y="2015705"/>
                  <a:pt x="13565963" y="2035049"/>
                  <a:pt x="13617550" y="2035049"/>
                </a:cubicBezTo>
                <a:cubicBezTo>
                  <a:pt x="13617550" y="1989913"/>
                  <a:pt x="13591756" y="1983465"/>
                  <a:pt x="13572411" y="1970570"/>
                </a:cubicBezTo>
                <a:cubicBezTo>
                  <a:pt x="13604653" y="1970570"/>
                  <a:pt x="13643343" y="1977018"/>
                  <a:pt x="13675585" y="1983465"/>
                </a:cubicBezTo>
                <a:cubicBezTo>
                  <a:pt x="13662688" y="1989913"/>
                  <a:pt x="13649791" y="2002809"/>
                  <a:pt x="13636895" y="2015705"/>
                </a:cubicBezTo>
                <a:cubicBezTo>
                  <a:pt x="13649791" y="2028601"/>
                  <a:pt x="13662688" y="2041497"/>
                  <a:pt x="13675585" y="2060841"/>
                </a:cubicBezTo>
                <a:cubicBezTo>
                  <a:pt x="13688482" y="2047945"/>
                  <a:pt x="13694930" y="2028601"/>
                  <a:pt x="13713200" y="2035049"/>
                </a:cubicBezTo>
                <a:cubicBezTo>
                  <a:pt x="13726097" y="2047945"/>
                  <a:pt x="13738994" y="2060841"/>
                  <a:pt x="13751891" y="2060841"/>
                </a:cubicBezTo>
                <a:cubicBezTo>
                  <a:pt x="13764787" y="2060841"/>
                  <a:pt x="13784132" y="2060841"/>
                  <a:pt x="13797029" y="2067288"/>
                </a:cubicBezTo>
                <a:cubicBezTo>
                  <a:pt x="13816374" y="2073737"/>
                  <a:pt x="13777684" y="2086632"/>
                  <a:pt x="13777684" y="2093081"/>
                </a:cubicBezTo>
                <a:cubicBezTo>
                  <a:pt x="13745442" y="2105976"/>
                  <a:pt x="13713200" y="2099528"/>
                  <a:pt x="13680959" y="2099528"/>
                </a:cubicBezTo>
                <a:cubicBezTo>
                  <a:pt x="13604653" y="2105976"/>
                  <a:pt x="13520824" y="2105976"/>
                  <a:pt x="13444518" y="2112430"/>
                </a:cubicBezTo>
                <a:cubicBezTo>
                  <a:pt x="13405828" y="2118874"/>
                  <a:pt x="13367138" y="2118874"/>
                  <a:pt x="13328448" y="2118874"/>
                </a:cubicBezTo>
                <a:cubicBezTo>
                  <a:pt x="13296206" y="2125320"/>
                  <a:pt x="13265039" y="2118874"/>
                  <a:pt x="13239246" y="2151111"/>
                </a:cubicBezTo>
                <a:cubicBezTo>
                  <a:pt x="13258591" y="2156485"/>
                  <a:pt x="13315551" y="2156485"/>
                  <a:pt x="13322000" y="2195172"/>
                </a:cubicBezTo>
                <a:cubicBezTo>
                  <a:pt x="13322000" y="2214516"/>
                  <a:pt x="13289758" y="2220961"/>
                  <a:pt x="13284384" y="2220961"/>
                </a:cubicBezTo>
                <a:cubicBezTo>
                  <a:pt x="13258591" y="2220961"/>
                  <a:pt x="13232797" y="2227413"/>
                  <a:pt x="13207004" y="2220961"/>
                </a:cubicBezTo>
                <a:cubicBezTo>
                  <a:pt x="13181210" y="2214516"/>
                  <a:pt x="13181210" y="2188728"/>
                  <a:pt x="13181210" y="2151111"/>
                </a:cubicBezTo>
                <a:cubicBezTo>
                  <a:pt x="13079111" y="2162932"/>
                  <a:pt x="12969489" y="2175828"/>
                  <a:pt x="12859867" y="2188728"/>
                </a:cubicBezTo>
                <a:cubicBezTo>
                  <a:pt x="12802906" y="2195172"/>
                  <a:pt x="12751319" y="2208069"/>
                  <a:pt x="12693284" y="2208069"/>
                </a:cubicBezTo>
                <a:cubicBezTo>
                  <a:pt x="12673939" y="2208069"/>
                  <a:pt x="12604082" y="2188728"/>
                  <a:pt x="12597633" y="2240307"/>
                </a:cubicBezTo>
                <a:cubicBezTo>
                  <a:pt x="12597633" y="2266099"/>
                  <a:pt x="12610530" y="2298334"/>
                  <a:pt x="12591185" y="2311236"/>
                </a:cubicBezTo>
                <a:cubicBezTo>
                  <a:pt x="12578288" y="2324131"/>
                  <a:pt x="12558943" y="2317683"/>
                  <a:pt x="12546046" y="2324131"/>
                </a:cubicBezTo>
                <a:cubicBezTo>
                  <a:pt x="12494459" y="2330579"/>
                  <a:pt x="12443947" y="2337027"/>
                  <a:pt x="12385912" y="2343474"/>
                </a:cubicBezTo>
                <a:cubicBezTo>
                  <a:pt x="12282738" y="2361740"/>
                  <a:pt x="12180639" y="2387533"/>
                  <a:pt x="12071017" y="2406870"/>
                </a:cubicBezTo>
                <a:cubicBezTo>
                  <a:pt x="11859296" y="2464911"/>
                  <a:pt x="11641126" y="2510046"/>
                  <a:pt x="11430479" y="2561628"/>
                </a:cubicBezTo>
                <a:cubicBezTo>
                  <a:pt x="11333754" y="2579897"/>
                  <a:pt x="11237028" y="2605690"/>
                  <a:pt x="11141378" y="2618587"/>
                </a:cubicBezTo>
                <a:cubicBezTo>
                  <a:pt x="11122033" y="2618587"/>
                  <a:pt x="11109136" y="2625034"/>
                  <a:pt x="11089791" y="2631480"/>
                </a:cubicBezTo>
                <a:cubicBezTo>
                  <a:pt x="11076894" y="2644376"/>
                  <a:pt x="11076894" y="2670168"/>
                  <a:pt x="11070446" y="2689511"/>
                </a:cubicBezTo>
                <a:cubicBezTo>
                  <a:pt x="11051101" y="2734643"/>
                  <a:pt x="10981243" y="2683064"/>
                  <a:pt x="10961898" y="2676615"/>
                </a:cubicBezTo>
                <a:cubicBezTo>
                  <a:pt x="10961898" y="2695958"/>
                  <a:pt x="10961898" y="2721752"/>
                  <a:pt x="10961898" y="2741094"/>
                </a:cubicBezTo>
                <a:cubicBezTo>
                  <a:pt x="10884518" y="2728196"/>
                  <a:pt x="10814661" y="2752914"/>
                  <a:pt x="10750177" y="2785149"/>
                </a:cubicBezTo>
                <a:cubicBezTo>
                  <a:pt x="10807138" y="2772256"/>
                  <a:pt x="10858724" y="2759362"/>
                  <a:pt x="10916760" y="2752914"/>
                </a:cubicBezTo>
                <a:cubicBezTo>
                  <a:pt x="10968347" y="2747539"/>
                  <a:pt x="11019934" y="2741094"/>
                  <a:pt x="11070446" y="2715302"/>
                </a:cubicBezTo>
                <a:cubicBezTo>
                  <a:pt x="11173620" y="2670168"/>
                  <a:pt x="11288615" y="2670168"/>
                  <a:pt x="11398238" y="2650824"/>
                </a:cubicBezTo>
                <a:cubicBezTo>
                  <a:pt x="11622856" y="2612137"/>
                  <a:pt x="11846399" y="2561628"/>
                  <a:pt x="12071017" y="2497149"/>
                </a:cubicBezTo>
                <a:cubicBezTo>
                  <a:pt x="12071017" y="2516495"/>
                  <a:pt x="12071017" y="2554106"/>
                  <a:pt x="12090362" y="2554106"/>
                </a:cubicBezTo>
                <a:cubicBezTo>
                  <a:pt x="12090362" y="2535836"/>
                  <a:pt x="12090362" y="2516495"/>
                  <a:pt x="12090362" y="2497149"/>
                </a:cubicBezTo>
                <a:cubicBezTo>
                  <a:pt x="12103259" y="2490703"/>
                  <a:pt x="12116155" y="2490703"/>
                  <a:pt x="12135501" y="2484256"/>
                </a:cubicBezTo>
                <a:cubicBezTo>
                  <a:pt x="12154846" y="2484256"/>
                  <a:pt x="12180639" y="2477804"/>
                  <a:pt x="12206433" y="2477804"/>
                </a:cubicBezTo>
                <a:cubicBezTo>
                  <a:pt x="12193536" y="2484256"/>
                  <a:pt x="12187087" y="2497149"/>
                  <a:pt x="12187087" y="2510046"/>
                </a:cubicBezTo>
                <a:cubicBezTo>
                  <a:pt x="12193536" y="2516495"/>
                  <a:pt x="12206433" y="2516495"/>
                  <a:pt x="12219329" y="2522941"/>
                </a:cubicBezTo>
                <a:cubicBezTo>
                  <a:pt x="12219329" y="2432672"/>
                  <a:pt x="12302083" y="2445566"/>
                  <a:pt x="12340773" y="2432672"/>
                </a:cubicBezTo>
                <a:cubicBezTo>
                  <a:pt x="12418154" y="2419778"/>
                  <a:pt x="12488011" y="2406870"/>
                  <a:pt x="12565391" y="2387533"/>
                </a:cubicBezTo>
                <a:cubicBezTo>
                  <a:pt x="12591185" y="2381086"/>
                  <a:pt x="12629875" y="2348847"/>
                  <a:pt x="12654594" y="2374638"/>
                </a:cubicBezTo>
                <a:cubicBezTo>
                  <a:pt x="12680387" y="2393980"/>
                  <a:pt x="12693284" y="2406870"/>
                  <a:pt x="12719078" y="2400427"/>
                </a:cubicBezTo>
                <a:cubicBezTo>
                  <a:pt x="12796458" y="2387533"/>
                  <a:pt x="12872764" y="2381086"/>
                  <a:pt x="12950144" y="2374638"/>
                </a:cubicBezTo>
                <a:cubicBezTo>
                  <a:pt x="13265039" y="2348847"/>
                  <a:pt x="13572411" y="2330579"/>
                  <a:pt x="13880858" y="2337027"/>
                </a:cubicBezTo>
                <a:cubicBezTo>
                  <a:pt x="13855064" y="2337027"/>
                  <a:pt x="13829271" y="2343474"/>
                  <a:pt x="13803477" y="2348847"/>
                </a:cubicBezTo>
                <a:cubicBezTo>
                  <a:pt x="13809926" y="2361740"/>
                  <a:pt x="13816374" y="2374638"/>
                  <a:pt x="13822823" y="2381086"/>
                </a:cubicBezTo>
                <a:cubicBezTo>
                  <a:pt x="13797029" y="2400427"/>
                  <a:pt x="13764787" y="2413338"/>
                  <a:pt x="13732545" y="2445566"/>
                </a:cubicBezTo>
                <a:cubicBezTo>
                  <a:pt x="13719649" y="2458463"/>
                  <a:pt x="13694930" y="2458463"/>
                  <a:pt x="13694930" y="2497149"/>
                </a:cubicBezTo>
                <a:cubicBezTo>
                  <a:pt x="13706752" y="2484256"/>
                  <a:pt x="13726097" y="2471358"/>
                  <a:pt x="13738994" y="2471358"/>
                </a:cubicBezTo>
                <a:cubicBezTo>
                  <a:pt x="13758339" y="2471358"/>
                  <a:pt x="13771236" y="2490703"/>
                  <a:pt x="13784132" y="2497149"/>
                </a:cubicBezTo>
                <a:cubicBezTo>
                  <a:pt x="13803477" y="2503598"/>
                  <a:pt x="13842168" y="2510046"/>
                  <a:pt x="13848616" y="2471358"/>
                </a:cubicBezTo>
                <a:cubicBezTo>
                  <a:pt x="13855064" y="2445566"/>
                  <a:pt x="13848616" y="2393980"/>
                  <a:pt x="13867961" y="2381086"/>
                </a:cubicBezTo>
                <a:cubicBezTo>
                  <a:pt x="13874409" y="2374638"/>
                  <a:pt x="13886231" y="2374638"/>
                  <a:pt x="13893755" y="2361740"/>
                </a:cubicBezTo>
                <a:cubicBezTo>
                  <a:pt x="13900203" y="2356369"/>
                  <a:pt x="13900203" y="2330579"/>
                  <a:pt x="13905577" y="2317683"/>
                </a:cubicBezTo>
                <a:cubicBezTo>
                  <a:pt x="13918473" y="2285443"/>
                  <a:pt x="13957163" y="2304791"/>
                  <a:pt x="13976509" y="2304791"/>
                </a:cubicBezTo>
                <a:cubicBezTo>
                  <a:pt x="14015199" y="2304791"/>
                  <a:pt x="14060337" y="2298334"/>
                  <a:pt x="14099027" y="2291889"/>
                </a:cubicBezTo>
                <a:cubicBezTo>
                  <a:pt x="14123746" y="2285443"/>
                  <a:pt x="14175333" y="2266099"/>
                  <a:pt x="14201127" y="2285443"/>
                </a:cubicBezTo>
                <a:cubicBezTo>
                  <a:pt x="14207575" y="2295116"/>
                  <a:pt x="14210799" y="2309625"/>
                  <a:pt x="14212411" y="2324803"/>
                </a:cubicBezTo>
                <a:lnTo>
                  <a:pt x="14213855" y="2363672"/>
                </a:lnTo>
                <a:lnTo>
                  <a:pt x="14217894" y="2366503"/>
                </a:lnTo>
                <a:cubicBezTo>
                  <a:pt x="14211907" y="2372428"/>
                  <a:pt x="14205919" y="2378352"/>
                  <a:pt x="14199932" y="2366503"/>
                </a:cubicBezTo>
                <a:lnTo>
                  <a:pt x="14204446" y="2363340"/>
                </a:lnTo>
                <a:lnTo>
                  <a:pt x="14169506" y="2345640"/>
                </a:lnTo>
                <a:cubicBezTo>
                  <a:pt x="14124216" y="2332190"/>
                  <a:pt x="14077264" y="2341862"/>
                  <a:pt x="14034544" y="2337027"/>
                </a:cubicBezTo>
                <a:cubicBezTo>
                  <a:pt x="14034544" y="2400427"/>
                  <a:pt x="14086131" y="2368190"/>
                  <a:pt x="14110849" y="2368190"/>
                </a:cubicBezTo>
                <a:cubicBezTo>
                  <a:pt x="14110849" y="2400427"/>
                  <a:pt x="14086131" y="2406870"/>
                  <a:pt x="14073234" y="2419778"/>
                </a:cubicBezTo>
                <a:cubicBezTo>
                  <a:pt x="14053889" y="2439119"/>
                  <a:pt x="14028095" y="2464911"/>
                  <a:pt x="14015199" y="2497149"/>
                </a:cubicBezTo>
                <a:cubicBezTo>
                  <a:pt x="14034544" y="2503598"/>
                  <a:pt x="14053889" y="2516495"/>
                  <a:pt x="14073234" y="2522941"/>
                </a:cubicBezTo>
                <a:cubicBezTo>
                  <a:pt x="14073234" y="2503598"/>
                  <a:pt x="14066786" y="2464911"/>
                  <a:pt x="14091504" y="2464911"/>
                </a:cubicBezTo>
                <a:cubicBezTo>
                  <a:pt x="14091504" y="2516495"/>
                  <a:pt x="14105476" y="2522941"/>
                  <a:pt x="14130195" y="2529389"/>
                </a:cubicBezTo>
                <a:cubicBezTo>
                  <a:pt x="14149540" y="2529389"/>
                  <a:pt x="14188230" y="2535836"/>
                  <a:pt x="14188230" y="2497149"/>
                </a:cubicBezTo>
                <a:cubicBezTo>
                  <a:pt x="14168885" y="2497149"/>
                  <a:pt x="14155988" y="2497149"/>
                  <a:pt x="14143091" y="2497149"/>
                </a:cubicBezTo>
                <a:cubicBezTo>
                  <a:pt x="14143091" y="2471358"/>
                  <a:pt x="14143091" y="2452014"/>
                  <a:pt x="14143091" y="2432672"/>
                </a:cubicBezTo>
                <a:cubicBezTo>
                  <a:pt x="14181781" y="2445566"/>
                  <a:pt x="14220472" y="2458463"/>
                  <a:pt x="14259162" y="2477804"/>
                </a:cubicBezTo>
                <a:cubicBezTo>
                  <a:pt x="14246265" y="2490703"/>
                  <a:pt x="14239817" y="2503598"/>
                  <a:pt x="14233368" y="2522941"/>
                </a:cubicBezTo>
                <a:cubicBezTo>
                  <a:pt x="14246265" y="2522941"/>
                  <a:pt x="14272059" y="2510046"/>
                  <a:pt x="14278507" y="2542284"/>
                </a:cubicBezTo>
                <a:cubicBezTo>
                  <a:pt x="14284955" y="2516495"/>
                  <a:pt x="14272059" y="2484256"/>
                  <a:pt x="14284955" y="2464911"/>
                </a:cubicBezTo>
                <a:cubicBezTo>
                  <a:pt x="14296777" y="2445566"/>
                  <a:pt x="14329019" y="2458463"/>
                  <a:pt x="14348364" y="2458463"/>
                </a:cubicBezTo>
                <a:cubicBezTo>
                  <a:pt x="14348364" y="2458463"/>
                  <a:pt x="14380606" y="2471358"/>
                  <a:pt x="14374158" y="2484256"/>
                </a:cubicBezTo>
                <a:cubicBezTo>
                  <a:pt x="14361261" y="2510046"/>
                  <a:pt x="14335467" y="2497149"/>
                  <a:pt x="14316122" y="2497149"/>
                </a:cubicBezTo>
                <a:cubicBezTo>
                  <a:pt x="14316122" y="2516495"/>
                  <a:pt x="14322571" y="2535836"/>
                  <a:pt x="14322571" y="2554106"/>
                </a:cubicBezTo>
                <a:cubicBezTo>
                  <a:pt x="14387054" y="2484256"/>
                  <a:pt x="14464435" y="2566999"/>
                  <a:pt x="14534292" y="2547657"/>
                </a:cubicBezTo>
                <a:cubicBezTo>
                  <a:pt x="14483780" y="2535836"/>
                  <a:pt x="14438641" y="2522941"/>
                  <a:pt x="14393503" y="2510046"/>
                </a:cubicBezTo>
                <a:cubicBezTo>
                  <a:pt x="14470883" y="2445566"/>
                  <a:pt x="14553637" y="2497149"/>
                  <a:pt x="14637466" y="2510046"/>
                </a:cubicBezTo>
                <a:cubicBezTo>
                  <a:pt x="14611672" y="2529389"/>
                  <a:pt x="14566534" y="2547657"/>
                  <a:pt x="14579431" y="2605690"/>
                </a:cubicBezTo>
                <a:cubicBezTo>
                  <a:pt x="14592327" y="2644376"/>
                  <a:pt x="14637466" y="2586345"/>
                  <a:pt x="14637466" y="2644376"/>
                </a:cubicBezTo>
                <a:cubicBezTo>
                  <a:pt x="14451538" y="2612137"/>
                  <a:pt x="14265610" y="2579897"/>
                  <a:pt x="14079682" y="2561628"/>
                </a:cubicBezTo>
                <a:cubicBezTo>
                  <a:pt x="13989405" y="2554106"/>
                  <a:pt x="13900203" y="2535836"/>
                  <a:pt x="13809926" y="2535836"/>
                </a:cubicBezTo>
                <a:cubicBezTo>
                  <a:pt x="13777684" y="2535836"/>
                  <a:pt x="13732545" y="2554106"/>
                  <a:pt x="13700304" y="2535836"/>
                </a:cubicBezTo>
                <a:cubicBezTo>
                  <a:pt x="13669137" y="2516495"/>
                  <a:pt x="13688482" y="2452014"/>
                  <a:pt x="13688482" y="2419778"/>
                </a:cubicBezTo>
                <a:cubicBezTo>
                  <a:pt x="13604653" y="2419778"/>
                  <a:pt x="13520824" y="2426225"/>
                  <a:pt x="13438070" y="2432672"/>
                </a:cubicBezTo>
                <a:lnTo>
                  <a:pt x="13499431" y="2462859"/>
                </a:lnTo>
                <a:lnTo>
                  <a:pt x="13505185" y="2450516"/>
                </a:lnTo>
                <a:cubicBezTo>
                  <a:pt x="13507431" y="2450516"/>
                  <a:pt x="13510424" y="2455331"/>
                  <a:pt x="13516412" y="2464962"/>
                </a:cubicBezTo>
                <a:lnTo>
                  <a:pt x="13512292" y="2468496"/>
                </a:lnTo>
                <a:lnTo>
                  <a:pt x="13538725" y="2478915"/>
                </a:lnTo>
                <a:cubicBezTo>
                  <a:pt x="13549909" y="2482241"/>
                  <a:pt x="13561126" y="2484256"/>
                  <a:pt x="13572411" y="2484256"/>
                </a:cubicBezTo>
                <a:cubicBezTo>
                  <a:pt x="13591756" y="2484256"/>
                  <a:pt x="13636895" y="2477804"/>
                  <a:pt x="13636895" y="2522941"/>
                </a:cubicBezTo>
                <a:cubicBezTo>
                  <a:pt x="13553066" y="2522941"/>
                  <a:pt x="13475686" y="2522941"/>
                  <a:pt x="13392932" y="2522941"/>
                </a:cubicBezTo>
                <a:cubicBezTo>
                  <a:pt x="13392932" y="2503598"/>
                  <a:pt x="13399380" y="2484256"/>
                  <a:pt x="13399380" y="2464911"/>
                </a:cubicBezTo>
                <a:lnTo>
                  <a:pt x="13403724" y="2467517"/>
                </a:lnTo>
                <a:lnTo>
                  <a:pt x="13403655" y="2467412"/>
                </a:lnTo>
                <a:cubicBezTo>
                  <a:pt x="13409642" y="2454185"/>
                  <a:pt x="13411139" y="2450878"/>
                  <a:pt x="13412636" y="2452532"/>
                </a:cubicBezTo>
                <a:lnTo>
                  <a:pt x="13413461" y="2453899"/>
                </a:lnTo>
                <a:lnTo>
                  <a:pt x="13409959" y="2446573"/>
                </a:lnTo>
                <a:cubicBezTo>
                  <a:pt x="13405425" y="2425415"/>
                  <a:pt x="13409052" y="2398815"/>
                  <a:pt x="13380035" y="2393980"/>
                </a:cubicBezTo>
                <a:cubicBezTo>
                  <a:pt x="13354241" y="2393980"/>
                  <a:pt x="13328448" y="2406870"/>
                  <a:pt x="13302654" y="2400427"/>
                </a:cubicBezTo>
                <a:cubicBezTo>
                  <a:pt x="13289758" y="2393980"/>
                  <a:pt x="13270413" y="2393980"/>
                  <a:pt x="13252142" y="2400427"/>
                </a:cubicBezTo>
                <a:cubicBezTo>
                  <a:pt x="13226349" y="2406870"/>
                  <a:pt x="13239246" y="2464911"/>
                  <a:pt x="13239246" y="2497149"/>
                </a:cubicBezTo>
                <a:cubicBezTo>
                  <a:pt x="13252142" y="2484256"/>
                  <a:pt x="13270413" y="2477804"/>
                  <a:pt x="13284384" y="2464911"/>
                </a:cubicBezTo>
                <a:cubicBezTo>
                  <a:pt x="13284384" y="2484256"/>
                  <a:pt x="13289758" y="2503598"/>
                  <a:pt x="13296206" y="2522941"/>
                </a:cubicBezTo>
                <a:cubicBezTo>
                  <a:pt x="13265039" y="2516495"/>
                  <a:pt x="13232797" y="2510046"/>
                  <a:pt x="13200555" y="2510046"/>
                </a:cubicBezTo>
                <a:cubicBezTo>
                  <a:pt x="13207004" y="2490703"/>
                  <a:pt x="13219900" y="2471358"/>
                  <a:pt x="13213452" y="2452014"/>
                </a:cubicBezTo>
                <a:cubicBezTo>
                  <a:pt x="13200555" y="2432672"/>
                  <a:pt x="13194107" y="2413338"/>
                  <a:pt x="13174762" y="2406870"/>
                </a:cubicBezTo>
                <a:cubicBezTo>
                  <a:pt x="13148968" y="2400427"/>
                  <a:pt x="13123175" y="2419778"/>
                  <a:pt x="13090933" y="2426225"/>
                </a:cubicBezTo>
                <a:cubicBezTo>
                  <a:pt x="13027524" y="2439119"/>
                  <a:pt x="12956592" y="2445566"/>
                  <a:pt x="12892109" y="2464911"/>
                </a:cubicBezTo>
                <a:cubicBezTo>
                  <a:pt x="12822251" y="2490703"/>
                  <a:pt x="12751319" y="2477804"/>
                  <a:pt x="12680387" y="2484256"/>
                </a:cubicBezTo>
                <a:cubicBezTo>
                  <a:pt x="12623427" y="2490703"/>
                  <a:pt x="12558943" y="2484256"/>
                  <a:pt x="12500908" y="2535836"/>
                </a:cubicBezTo>
                <a:cubicBezTo>
                  <a:pt x="12513805" y="2547657"/>
                  <a:pt x="12533150" y="2554106"/>
                  <a:pt x="12546046" y="2566999"/>
                </a:cubicBezTo>
                <a:cubicBezTo>
                  <a:pt x="12533150" y="2573448"/>
                  <a:pt x="12526701" y="2586345"/>
                  <a:pt x="12526701" y="2599243"/>
                </a:cubicBezTo>
                <a:cubicBezTo>
                  <a:pt x="12905005" y="2612137"/>
                  <a:pt x="13289758" y="2612137"/>
                  <a:pt x="13675585" y="2612137"/>
                </a:cubicBezTo>
                <a:cubicBezTo>
                  <a:pt x="13611101" y="2618587"/>
                  <a:pt x="13546618" y="2625034"/>
                  <a:pt x="13483209" y="2631480"/>
                </a:cubicBezTo>
                <a:cubicBezTo>
                  <a:pt x="13457415" y="2637928"/>
                  <a:pt x="13431622" y="2631480"/>
                  <a:pt x="13405828" y="2644376"/>
                </a:cubicBezTo>
                <a:cubicBezTo>
                  <a:pt x="13386483" y="2650824"/>
                  <a:pt x="13392932" y="2689511"/>
                  <a:pt x="13392932" y="2708855"/>
                </a:cubicBezTo>
                <a:cubicBezTo>
                  <a:pt x="13457415" y="2695958"/>
                  <a:pt x="13533721" y="2657271"/>
                  <a:pt x="13598205" y="2689511"/>
                </a:cubicBezTo>
                <a:cubicBezTo>
                  <a:pt x="13636895" y="2708855"/>
                  <a:pt x="13669137" y="2734643"/>
                  <a:pt x="13675585" y="2657271"/>
                </a:cubicBezTo>
                <a:cubicBezTo>
                  <a:pt x="13675585" y="2586345"/>
                  <a:pt x="13738994" y="2612137"/>
                  <a:pt x="13764787" y="2612137"/>
                </a:cubicBezTo>
                <a:cubicBezTo>
                  <a:pt x="13797029" y="2618587"/>
                  <a:pt x="13835719" y="2612137"/>
                  <a:pt x="13867961" y="2605690"/>
                </a:cubicBezTo>
                <a:cubicBezTo>
                  <a:pt x="13886231" y="2605690"/>
                  <a:pt x="13937818" y="2592790"/>
                  <a:pt x="13950715" y="2618587"/>
                </a:cubicBezTo>
                <a:cubicBezTo>
                  <a:pt x="13970060" y="2644376"/>
                  <a:pt x="13900203" y="2650824"/>
                  <a:pt x="13893755" y="2644376"/>
                </a:cubicBezTo>
                <a:cubicBezTo>
                  <a:pt x="13874409" y="2644376"/>
                  <a:pt x="13855064" y="2644376"/>
                  <a:pt x="13829271" y="2644376"/>
                </a:cubicBezTo>
                <a:cubicBezTo>
                  <a:pt x="13809926" y="2637928"/>
                  <a:pt x="13745442" y="2625034"/>
                  <a:pt x="13732545" y="2670168"/>
                </a:cubicBezTo>
                <a:cubicBezTo>
                  <a:pt x="13719649" y="2708855"/>
                  <a:pt x="13751891" y="2702408"/>
                  <a:pt x="13764787" y="2702408"/>
                </a:cubicBezTo>
                <a:cubicBezTo>
                  <a:pt x="13797029" y="2702408"/>
                  <a:pt x="13835719" y="2695958"/>
                  <a:pt x="13874409" y="2695958"/>
                </a:cubicBezTo>
                <a:cubicBezTo>
                  <a:pt x="13950715" y="2689511"/>
                  <a:pt x="14028095" y="2683064"/>
                  <a:pt x="14110849" y="2676615"/>
                </a:cubicBezTo>
                <a:cubicBezTo>
                  <a:pt x="14110849" y="2695958"/>
                  <a:pt x="14110849" y="2721752"/>
                  <a:pt x="14110849" y="2741094"/>
                </a:cubicBezTo>
                <a:cubicBezTo>
                  <a:pt x="14123746" y="2741094"/>
                  <a:pt x="14136643" y="2741094"/>
                  <a:pt x="14155988" y="2741094"/>
                </a:cubicBezTo>
                <a:cubicBezTo>
                  <a:pt x="14181781" y="2741094"/>
                  <a:pt x="14214023" y="2747539"/>
                  <a:pt x="14246265" y="2747539"/>
                </a:cubicBezTo>
                <a:cubicBezTo>
                  <a:pt x="14304300" y="2747539"/>
                  <a:pt x="14361261" y="2752914"/>
                  <a:pt x="14425745" y="2752914"/>
                </a:cubicBezTo>
                <a:cubicBezTo>
                  <a:pt x="14477331" y="2759362"/>
                  <a:pt x="14534292" y="2772256"/>
                  <a:pt x="14592327" y="2766883"/>
                </a:cubicBezTo>
                <a:cubicBezTo>
                  <a:pt x="14624569" y="2759362"/>
                  <a:pt x="14637466" y="2772256"/>
                  <a:pt x="14637466" y="2830301"/>
                </a:cubicBezTo>
                <a:cubicBezTo>
                  <a:pt x="14534830" y="2814184"/>
                  <a:pt x="14430581" y="2807707"/>
                  <a:pt x="14326333" y="2801257"/>
                </a:cubicBezTo>
                <a:lnTo>
                  <a:pt x="14262063" y="2796778"/>
                </a:lnTo>
                <a:lnTo>
                  <a:pt x="14275019" y="2805263"/>
                </a:lnTo>
                <a:cubicBezTo>
                  <a:pt x="14278013" y="2810894"/>
                  <a:pt x="14279510" y="2818930"/>
                  <a:pt x="14279510" y="2828558"/>
                </a:cubicBezTo>
                <a:cubicBezTo>
                  <a:pt x="14273522" y="2828558"/>
                  <a:pt x="14269032" y="2825351"/>
                  <a:pt x="14266038" y="2819735"/>
                </a:cubicBezTo>
                <a:lnTo>
                  <a:pt x="14261607" y="2796747"/>
                </a:lnTo>
                <a:lnTo>
                  <a:pt x="14170161" y="2790378"/>
                </a:lnTo>
                <a:cubicBezTo>
                  <a:pt x="14118238" y="2785949"/>
                  <a:pt x="14066517" y="2780312"/>
                  <a:pt x="14015199" y="2772256"/>
                </a:cubicBezTo>
                <a:cubicBezTo>
                  <a:pt x="13931370" y="2759362"/>
                  <a:pt x="13835719" y="2721752"/>
                  <a:pt x="13758339" y="2785149"/>
                </a:cubicBezTo>
                <a:cubicBezTo>
                  <a:pt x="13738994" y="2804473"/>
                  <a:pt x="13726097" y="2778702"/>
                  <a:pt x="13713200" y="2766883"/>
                </a:cubicBezTo>
                <a:cubicBezTo>
                  <a:pt x="13700304" y="2759362"/>
                  <a:pt x="13675585" y="2759362"/>
                  <a:pt x="13662688" y="2752914"/>
                </a:cubicBezTo>
                <a:cubicBezTo>
                  <a:pt x="13636895" y="2741094"/>
                  <a:pt x="13598205" y="2747539"/>
                  <a:pt x="13598205" y="2798035"/>
                </a:cubicBezTo>
                <a:cubicBezTo>
                  <a:pt x="13591756" y="2778702"/>
                  <a:pt x="13578859" y="2759362"/>
                  <a:pt x="13572411" y="2741094"/>
                </a:cubicBezTo>
                <a:cubicBezTo>
                  <a:pt x="13533721" y="2798035"/>
                  <a:pt x="13483209" y="2798035"/>
                  <a:pt x="13431622" y="2798035"/>
                </a:cubicBezTo>
                <a:cubicBezTo>
                  <a:pt x="13367138" y="2798035"/>
                  <a:pt x="13302654" y="2785149"/>
                  <a:pt x="13239246" y="2785149"/>
                </a:cubicBezTo>
                <a:cubicBezTo>
                  <a:pt x="13245694" y="2778702"/>
                  <a:pt x="13245694" y="2772256"/>
                  <a:pt x="13252142" y="2772256"/>
                </a:cubicBezTo>
                <a:cubicBezTo>
                  <a:pt x="13239246" y="2747539"/>
                  <a:pt x="13207004" y="2759362"/>
                  <a:pt x="13194107" y="2766883"/>
                </a:cubicBezTo>
                <a:cubicBezTo>
                  <a:pt x="13161865" y="2772256"/>
                  <a:pt x="13136072" y="2772256"/>
                  <a:pt x="13103830" y="2772256"/>
                </a:cubicBezTo>
                <a:cubicBezTo>
                  <a:pt x="13065140" y="2772256"/>
                  <a:pt x="13008179" y="2759362"/>
                  <a:pt x="12982386" y="2830301"/>
                </a:cubicBezTo>
                <a:cubicBezTo>
                  <a:pt x="12937247" y="2747539"/>
                  <a:pt x="12854493" y="2778702"/>
                  <a:pt x="12790010" y="2791595"/>
                </a:cubicBezTo>
                <a:cubicBezTo>
                  <a:pt x="12751319" y="2791595"/>
                  <a:pt x="12654594" y="2759362"/>
                  <a:pt x="12654594" y="2862535"/>
                </a:cubicBezTo>
                <a:cubicBezTo>
                  <a:pt x="12623427" y="2836748"/>
                  <a:pt x="12584737" y="2823864"/>
                  <a:pt x="12546046" y="2836748"/>
                </a:cubicBezTo>
                <a:cubicBezTo>
                  <a:pt x="12513805" y="2843195"/>
                  <a:pt x="12488011" y="2881878"/>
                  <a:pt x="12456844" y="2894774"/>
                </a:cubicBezTo>
                <a:cubicBezTo>
                  <a:pt x="12418154" y="2907666"/>
                  <a:pt x="12379464" y="2901221"/>
                  <a:pt x="12340773" y="2901221"/>
                </a:cubicBezTo>
                <a:cubicBezTo>
                  <a:pt x="12302083" y="2901221"/>
                  <a:pt x="12263393" y="2907666"/>
                  <a:pt x="12219329" y="2907666"/>
                </a:cubicBezTo>
                <a:cubicBezTo>
                  <a:pt x="12225778" y="2901221"/>
                  <a:pt x="12225778" y="2894774"/>
                  <a:pt x="12232226" y="2888327"/>
                </a:cubicBezTo>
                <a:cubicBezTo>
                  <a:pt x="12187087" y="2856089"/>
                  <a:pt x="12135501" y="2920566"/>
                  <a:pt x="12090362" y="2888327"/>
                </a:cubicBezTo>
                <a:cubicBezTo>
                  <a:pt x="12090362" y="2933464"/>
                  <a:pt x="12090362" y="2958175"/>
                  <a:pt x="12058120" y="2958175"/>
                </a:cubicBezTo>
                <a:cubicBezTo>
                  <a:pt x="12033401" y="2958175"/>
                  <a:pt x="12007608" y="2952806"/>
                  <a:pt x="11981815" y="2964624"/>
                </a:cubicBezTo>
                <a:cubicBezTo>
                  <a:pt x="11923779" y="2983968"/>
                  <a:pt x="11859296" y="2983968"/>
                  <a:pt x="11808783" y="3029103"/>
                </a:cubicBezTo>
                <a:cubicBezTo>
                  <a:pt x="11923779" y="3035555"/>
                  <a:pt x="12046298" y="3035555"/>
                  <a:pt x="12167742" y="3048447"/>
                </a:cubicBezTo>
                <a:cubicBezTo>
                  <a:pt x="12167742" y="3029103"/>
                  <a:pt x="12154846" y="2990416"/>
                  <a:pt x="12174191" y="2983968"/>
                </a:cubicBezTo>
                <a:cubicBezTo>
                  <a:pt x="12193536" y="2972146"/>
                  <a:pt x="12219329" y="2983968"/>
                  <a:pt x="12238674" y="2983968"/>
                </a:cubicBezTo>
                <a:cubicBezTo>
                  <a:pt x="12238674" y="3016207"/>
                  <a:pt x="12187087" y="3035555"/>
                  <a:pt x="12219329" y="3067798"/>
                </a:cubicBezTo>
                <a:cubicBezTo>
                  <a:pt x="12238674" y="3093583"/>
                  <a:pt x="12276290" y="3067798"/>
                  <a:pt x="12295635" y="3061340"/>
                </a:cubicBezTo>
                <a:cubicBezTo>
                  <a:pt x="12379464" y="3029103"/>
                  <a:pt x="12462218" y="3003312"/>
                  <a:pt x="12539598" y="2983968"/>
                </a:cubicBezTo>
                <a:cubicBezTo>
                  <a:pt x="12584737" y="2977523"/>
                  <a:pt x="12623427" y="2972146"/>
                  <a:pt x="12662117" y="2977523"/>
                </a:cubicBezTo>
                <a:cubicBezTo>
                  <a:pt x="12699732" y="2983968"/>
                  <a:pt x="12731974" y="3003312"/>
                  <a:pt x="12764216" y="3022655"/>
                </a:cubicBezTo>
                <a:lnTo>
                  <a:pt x="12769727" y="3023950"/>
                </a:lnTo>
                <a:lnTo>
                  <a:pt x="12759050" y="3014790"/>
                </a:lnTo>
                <a:cubicBezTo>
                  <a:pt x="12771025" y="2995527"/>
                  <a:pt x="12771025" y="2995527"/>
                  <a:pt x="12777012" y="3014790"/>
                </a:cubicBezTo>
                <a:lnTo>
                  <a:pt x="12770482" y="3024128"/>
                </a:lnTo>
                <a:lnTo>
                  <a:pt x="12794225" y="3029707"/>
                </a:lnTo>
                <a:cubicBezTo>
                  <a:pt x="12825005" y="3030313"/>
                  <a:pt x="12857449" y="3014596"/>
                  <a:pt x="12885660" y="3009759"/>
                </a:cubicBezTo>
                <a:cubicBezTo>
                  <a:pt x="12917902" y="3009759"/>
                  <a:pt x="12937247" y="3035555"/>
                  <a:pt x="12956592" y="2983968"/>
                </a:cubicBezTo>
                <a:cubicBezTo>
                  <a:pt x="12969489" y="2952806"/>
                  <a:pt x="12982386" y="2964624"/>
                  <a:pt x="13001731" y="2977523"/>
                </a:cubicBezTo>
                <a:cubicBezTo>
                  <a:pt x="13014628" y="2983968"/>
                  <a:pt x="13014628" y="2964624"/>
                  <a:pt x="13021076" y="2946355"/>
                </a:cubicBezTo>
                <a:cubicBezTo>
                  <a:pt x="13030749" y="2931845"/>
                  <a:pt x="13044049" y="2949377"/>
                  <a:pt x="13052814" y="2962222"/>
                </a:cubicBezTo>
                <a:lnTo>
                  <a:pt x="13056973" y="2968159"/>
                </a:lnTo>
                <a:lnTo>
                  <a:pt x="13059766" y="2972146"/>
                </a:lnTo>
                <a:cubicBezTo>
                  <a:pt x="13079111" y="2977523"/>
                  <a:pt x="13090933" y="2977523"/>
                  <a:pt x="13110278" y="2972146"/>
                </a:cubicBezTo>
                <a:cubicBezTo>
                  <a:pt x="13200555" y="2958175"/>
                  <a:pt x="13284384" y="2907666"/>
                  <a:pt x="13373586" y="2914116"/>
                </a:cubicBezTo>
                <a:cubicBezTo>
                  <a:pt x="13463864" y="2927011"/>
                  <a:pt x="13546618" y="2946355"/>
                  <a:pt x="13636895" y="2907666"/>
                </a:cubicBezTo>
                <a:lnTo>
                  <a:pt x="13676487" y="2893083"/>
                </a:lnTo>
                <a:lnTo>
                  <a:pt x="13680018" y="2911699"/>
                </a:lnTo>
                <a:cubicBezTo>
                  <a:pt x="13683108" y="2917341"/>
                  <a:pt x="13687945" y="2920566"/>
                  <a:pt x="13694930" y="2920566"/>
                </a:cubicBezTo>
                <a:cubicBezTo>
                  <a:pt x="13694930" y="2910893"/>
                  <a:pt x="13693318" y="2902833"/>
                  <a:pt x="13690094" y="2897191"/>
                </a:cubicBezTo>
                <a:lnTo>
                  <a:pt x="13680782" y="2891501"/>
                </a:lnTo>
                <a:lnTo>
                  <a:pt x="13695417" y="2886110"/>
                </a:lnTo>
                <a:cubicBezTo>
                  <a:pt x="13755114" y="2870998"/>
                  <a:pt x="13817986" y="2872207"/>
                  <a:pt x="13880858" y="2862535"/>
                </a:cubicBezTo>
                <a:cubicBezTo>
                  <a:pt x="13880858" y="2881878"/>
                  <a:pt x="13880858" y="2901221"/>
                  <a:pt x="13880858" y="2920566"/>
                </a:cubicBezTo>
                <a:cubicBezTo>
                  <a:pt x="14053889" y="2894774"/>
                  <a:pt x="14220472" y="2927011"/>
                  <a:pt x="14393503" y="2952806"/>
                </a:cubicBezTo>
                <a:cubicBezTo>
                  <a:pt x="14393503" y="2894774"/>
                  <a:pt x="14335467" y="2952806"/>
                  <a:pt x="14335467" y="2888327"/>
                </a:cubicBezTo>
                <a:cubicBezTo>
                  <a:pt x="14367709" y="2888327"/>
                  <a:pt x="14399951" y="2888327"/>
                  <a:pt x="14432193" y="2888327"/>
                </a:cubicBezTo>
                <a:cubicBezTo>
                  <a:pt x="14457986" y="2888327"/>
                  <a:pt x="14457986" y="2933464"/>
                  <a:pt x="14470883" y="2952806"/>
                </a:cubicBezTo>
                <a:cubicBezTo>
                  <a:pt x="14490228" y="2901221"/>
                  <a:pt x="14527844" y="2958175"/>
                  <a:pt x="14553637" y="2972146"/>
                </a:cubicBezTo>
                <a:cubicBezTo>
                  <a:pt x="14605224" y="2983968"/>
                  <a:pt x="14650363" y="2983968"/>
                  <a:pt x="14701950" y="2983968"/>
                </a:cubicBezTo>
                <a:cubicBezTo>
                  <a:pt x="14778255" y="2983968"/>
                  <a:pt x="14868532" y="2983968"/>
                  <a:pt x="14938390" y="3061340"/>
                </a:cubicBezTo>
                <a:cubicBezTo>
                  <a:pt x="14746013" y="3048447"/>
                  <a:pt x="14560086" y="3035555"/>
                  <a:pt x="14374158" y="3029103"/>
                </a:cubicBezTo>
                <a:cubicBezTo>
                  <a:pt x="14380606" y="3042000"/>
                  <a:pt x="14393503" y="3061340"/>
                  <a:pt x="14399951" y="3074240"/>
                </a:cubicBezTo>
                <a:cubicBezTo>
                  <a:pt x="14341916" y="3087134"/>
                  <a:pt x="14278507" y="3093583"/>
                  <a:pt x="14220472" y="3106481"/>
                </a:cubicBezTo>
                <a:cubicBezTo>
                  <a:pt x="14226920" y="3054895"/>
                  <a:pt x="14252713" y="3061340"/>
                  <a:pt x="14278507" y="3074240"/>
                </a:cubicBezTo>
                <a:cubicBezTo>
                  <a:pt x="14278507" y="3042000"/>
                  <a:pt x="14284955" y="3016207"/>
                  <a:pt x="14259162" y="3009759"/>
                </a:cubicBezTo>
                <a:cubicBezTo>
                  <a:pt x="14233368" y="3003312"/>
                  <a:pt x="14214023" y="3009759"/>
                  <a:pt x="14194678" y="3009759"/>
                </a:cubicBezTo>
                <a:cubicBezTo>
                  <a:pt x="14143091" y="3009759"/>
                  <a:pt x="14091504" y="2996864"/>
                  <a:pt x="14040992" y="3003312"/>
                </a:cubicBezTo>
                <a:lnTo>
                  <a:pt x="13993733" y="3009219"/>
                </a:lnTo>
                <a:lnTo>
                  <a:pt x="13976509" y="3011371"/>
                </a:lnTo>
                <a:cubicBezTo>
                  <a:pt x="13953939" y="3014596"/>
                  <a:pt x="13931370" y="3016207"/>
                  <a:pt x="13912025" y="3009759"/>
                </a:cubicBezTo>
                <a:cubicBezTo>
                  <a:pt x="13893755" y="3003312"/>
                  <a:pt x="13855064" y="2983968"/>
                  <a:pt x="13880858" y="3029103"/>
                </a:cubicBezTo>
                <a:cubicBezTo>
                  <a:pt x="13861513" y="3042000"/>
                  <a:pt x="13842168" y="3074240"/>
                  <a:pt x="13816374" y="3074240"/>
                </a:cubicBezTo>
                <a:cubicBezTo>
                  <a:pt x="13803477" y="3074240"/>
                  <a:pt x="13797029" y="3061340"/>
                  <a:pt x="13784132" y="3048447"/>
                </a:cubicBezTo>
                <a:cubicBezTo>
                  <a:pt x="13777684" y="3042000"/>
                  <a:pt x="13764787" y="3048447"/>
                  <a:pt x="13758339" y="3048447"/>
                </a:cubicBezTo>
                <a:cubicBezTo>
                  <a:pt x="13732545" y="3048447"/>
                  <a:pt x="13680959" y="3067798"/>
                  <a:pt x="13662688" y="3048447"/>
                </a:cubicBezTo>
                <a:cubicBezTo>
                  <a:pt x="13649791" y="3035555"/>
                  <a:pt x="13656240" y="3003312"/>
                  <a:pt x="13656240" y="2983968"/>
                </a:cubicBezTo>
                <a:cubicBezTo>
                  <a:pt x="13636895" y="3003312"/>
                  <a:pt x="13617550" y="3022655"/>
                  <a:pt x="13598205" y="3048447"/>
                </a:cubicBezTo>
                <a:cubicBezTo>
                  <a:pt x="13598205" y="3022655"/>
                  <a:pt x="13598205" y="3003312"/>
                  <a:pt x="13598205" y="2983968"/>
                </a:cubicBezTo>
                <a:cubicBezTo>
                  <a:pt x="13483209" y="3016207"/>
                  <a:pt x="13367138" y="3022655"/>
                  <a:pt x="13252142" y="3042000"/>
                </a:cubicBezTo>
                <a:cubicBezTo>
                  <a:pt x="13136072" y="3054895"/>
                  <a:pt x="13021076" y="3067798"/>
                  <a:pt x="12905005" y="3087134"/>
                </a:cubicBezTo>
                <a:cubicBezTo>
                  <a:pt x="12693284" y="3112926"/>
                  <a:pt x="12475114" y="3132271"/>
                  <a:pt x="12263393" y="3169883"/>
                </a:cubicBezTo>
                <a:cubicBezTo>
                  <a:pt x="12212881" y="3177405"/>
                  <a:pt x="11750748" y="3279496"/>
                  <a:pt x="11750748" y="3234361"/>
                </a:cubicBezTo>
                <a:cubicBezTo>
                  <a:pt x="11750748" y="3234361"/>
                  <a:pt x="11770093" y="3221465"/>
                  <a:pt x="11770093" y="3215019"/>
                </a:cubicBezTo>
                <a:cubicBezTo>
                  <a:pt x="11776542" y="3195674"/>
                  <a:pt x="11744300" y="3195674"/>
                  <a:pt x="11737851" y="3195674"/>
                </a:cubicBezTo>
                <a:cubicBezTo>
                  <a:pt x="11699161" y="3195674"/>
                  <a:pt x="11724955" y="3260153"/>
                  <a:pt x="11686264" y="3273049"/>
                </a:cubicBezTo>
                <a:cubicBezTo>
                  <a:pt x="11660471" y="3273049"/>
                  <a:pt x="11609959" y="3234361"/>
                  <a:pt x="11597062" y="3279496"/>
                </a:cubicBezTo>
                <a:cubicBezTo>
                  <a:pt x="11590614" y="3305285"/>
                  <a:pt x="11584165" y="3350421"/>
                  <a:pt x="11564820" y="3350421"/>
                </a:cubicBezTo>
                <a:cubicBezTo>
                  <a:pt x="11564820" y="3318183"/>
                  <a:pt x="11564820" y="3292393"/>
                  <a:pt x="11564820" y="3260153"/>
                </a:cubicBezTo>
                <a:cubicBezTo>
                  <a:pt x="11474543" y="3311735"/>
                  <a:pt x="11391789" y="3368664"/>
                  <a:pt x="11295064" y="3382670"/>
                </a:cubicBezTo>
                <a:cubicBezTo>
                  <a:pt x="11295064" y="3305285"/>
                  <a:pt x="11199413" y="3356866"/>
                  <a:pt x="11199413" y="3413830"/>
                </a:cubicBezTo>
                <a:cubicBezTo>
                  <a:pt x="11186516" y="3407382"/>
                  <a:pt x="11173620" y="3400935"/>
                  <a:pt x="11160723" y="3388041"/>
                </a:cubicBezTo>
                <a:cubicBezTo>
                  <a:pt x="11154274" y="3407382"/>
                  <a:pt x="11147826" y="3426726"/>
                  <a:pt x="11147826" y="3446069"/>
                </a:cubicBezTo>
                <a:cubicBezTo>
                  <a:pt x="11122033" y="3446069"/>
                  <a:pt x="11102688" y="3452516"/>
                  <a:pt x="11083342" y="3458965"/>
                </a:cubicBezTo>
                <a:cubicBezTo>
                  <a:pt x="11038204" y="3478308"/>
                  <a:pt x="10994140" y="3497652"/>
                  <a:pt x="10942553" y="3510547"/>
                </a:cubicBezTo>
                <a:cubicBezTo>
                  <a:pt x="10845828" y="3536339"/>
                  <a:pt x="10750177" y="3580399"/>
                  <a:pt x="10659900" y="3625537"/>
                </a:cubicBezTo>
                <a:cubicBezTo>
                  <a:pt x="10455702" y="3722252"/>
                  <a:pt x="10256877" y="3817897"/>
                  <a:pt x="10058053" y="3908169"/>
                </a:cubicBezTo>
                <a:cubicBezTo>
                  <a:pt x="9852780" y="4003812"/>
                  <a:pt x="9653955" y="4100532"/>
                  <a:pt x="9448682" y="4196035"/>
                </a:cubicBezTo>
                <a:cubicBezTo>
                  <a:pt x="9346583" y="4246544"/>
                  <a:pt x="9249858" y="4291679"/>
                  <a:pt x="9147758" y="4336814"/>
                </a:cubicBezTo>
                <a:cubicBezTo>
                  <a:pt x="9109068" y="4362606"/>
                  <a:pt x="9063930" y="4369054"/>
                  <a:pt x="9025240" y="4393771"/>
                </a:cubicBezTo>
                <a:cubicBezTo>
                  <a:pt x="9005894" y="4406667"/>
                  <a:pt x="8986549" y="4426011"/>
                  <a:pt x="8968279" y="4426011"/>
                </a:cubicBezTo>
                <a:cubicBezTo>
                  <a:pt x="8954308" y="4426011"/>
                  <a:pt x="8941411" y="4432458"/>
                  <a:pt x="8941411" y="4458250"/>
                </a:cubicBezTo>
                <a:cubicBezTo>
                  <a:pt x="9044585" y="4432458"/>
                  <a:pt x="9141310" y="4381950"/>
                  <a:pt x="9243409" y="4426011"/>
                </a:cubicBezTo>
                <a:cubicBezTo>
                  <a:pt x="9243409" y="4375502"/>
                  <a:pt x="9204719" y="4406667"/>
                  <a:pt x="9185374" y="4381950"/>
                </a:cubicBezTo>
                <a:cubicBezTo>
                  <a:pt x="9217616" y="4330366"/>
                  <a:pt x="9269203" y="4356158"/>
                  <a:pt x="9307893" y="4317471"/>
                </a:cubicBezTo>
                <a:cubicBezTo>
                  <a:pt x="9340135" y="4272335"/>
                  <a:pt x="9390647" y="4291679"/>
                  <a:pt x="9435785" y="4291679"/>
                </a:cubicBezTo>
                <a:cubicBezTo>
                  <a:pt x="9429337" y="4291679"/>
                  <a:pt x="9422889" y="4298127"/>
                  <a:pt x="9422889" y="4304575"/>
                </a:cubicBezTo>
                <a:cubicBezTo>
                  <a:pt x="9442234" y="4330366"/>
                  <a:pt x="9468027" y="4298127"/>
                  <a:pt x="9487372" y="4291679"/>
                </a:cubicBezTo>
                <a:cubicBezTo>
                  <a:pt x="9519614" y="4285231"/>
                  <a:pt x="9551856" y="4278783"/>
                  <a:pt x="9584098" y="4272335"/>
                </a:cubicBezTo>
                <a:cubicBezTo>
                  <a:pt x="9576575" y="4252991"/>
                  <a:pt x="9571201" y="4233648"/>
                  <a:pt x="9564753" y="4214304"/>
                </a:cubicBezTo>
                <a:cubicBezTo>
                  <a:pt x="9551856" y="4227200"/>
                  <a:pt x="9538959" y="4233648"/>
                  <a:pt x="9526062" y="4246544"/>
                </a:cubicBezTo>
                <a:cubicBezTo>
                  <a:pt x="9526062" y="4214304"/>
                  <a:pt x="9526062" y="4184354"/>
                  <a:pt x="9551856" y="4184354"/>
                </a:cubicBezTo>
                <a:cubicBezTo>
                  <a:pt x="9576575" y="4177906"/>
                  <a:pt x="9602368" y="4196035"/>
                  <a:pt x="9628162" y="4177906"/>
                </a:cubicBezTo>
                <a:cubicBezTo>
                  <a:pt x="9647507" y="4171458"/>
                  <a:pt x="9666852" y="4145668"/>
                  <a:pt x="9686197" y="4152114"/>
                </a:cubicBezTo>
                <a:cubicBezTo>
                  <a:pt x="9699094" y="4158563"/>
                  <a:pt x="9711990" y="4165011"/>
                  <a:pt x="9705542" y="4189587"/>
                </a:cubicBezTo>
                <a:cubicBezTo>
                  <a:pt x="9705542" y="4184354"/>
                  <a:pt x="9763577" y="4184354"/>
                  <a:pt x="9776474" y="4177906"/>
                </a:cubicBezTo>
                <a:cubicBezTo>
                  <a:pt x="9794744" y="4171458"/>
                  <a:pt x="9859228" y="4177906"/>
                  <a:pt x="9865676" y="4132769"/>
                </a:cubicBezTo>
                <a:cubicBezTo>
                  <a:pt x="9872125" y="4087636"/>
                  <a:pt x="9859228" y="4036052"/>
                  <a:pt x="9904367" y="4036052"/>
                </a:cubicBezTo>
                <a:lnTo>
                  <a:pt x="9930340" y="4033882"/>
                </a:lnTo>
                <a:lnTo>
                  <a:pt x="9952595" y="4032023"/>
                </a:lnTo>
                <a:cubicBezTo>
                  <a:pt x="9966970" y="4026380"/>
                  <a:pt x="9981210" y="4016708"/>
                  <a:pt x="10000017" y="4003812"/>
                </a:cubicBezTo>
                <a:cubicBezTo>
                  <a:pt x="10012914" y="3984469"/>
                  <a:pt x="10096743" y="3914616"/>
                  <a:pt x="10103191" y="3990915"/>
                </a:cubicBezTo>
                <a:cubicBezTo>
                  <a:pt x="10109639" y="4048948"/>
                  <a:pt x="10148330" y="4016708"/>
                  <a:pt x="10174123" y="4003812"/>
                </a:cubicBezTo>
                <a:cubicBezTo>
                  <a:pt x="10269774" y="3959751"/>
                  <a:pt x="10366499" y="3914616"/>
                  <a:pt x="10462150" y="3895275"/>
                </a:cubicBezTo>
                <a:cubicBezTo>
                  <a:pt x="10417011" y="3990915"/>
                  <a:pt x="10347154" y="3953304"/>
                  <a:pt x="10289119" y="3998439"/>
                </a:cubicBezTo>
                <a:cubicBezTo>
                  <a:pt x="10263325" y="4016708"/>
                  <a:pt x="10263325" y="4068293"/>
                  <a:pt x="10224635" y="4068293"/>
                </a:cubicBezTo>
                <a:cubicBezTo>
                  <a:pt x="10199917" y="4068293"/>
                  <a:pt x="10167675" y="4042499"/>
                  <a:pt x="10148330" y="4074739"/>
                </a:cubicBezTo>
                <a:cubicBezTo>
                  <a:pt x="10122536" y="4113427"/>
                  <a:pt x="10109639" y="4132769"/>
                  <a:pt x="10077398" y="4145668"/>
                </a:cubicBezTo>
                <a:cubicBezTo>
                  <a:pt x="10045156" y="4152114"/>
                  <a:pt x="10006466" y="4152114"/>
                  <a:pt x="9975299" y="4165011"/>
                </a:cubicBezTo>
                <a:cubicBezTo>
                  <a:pt x="9949505" y="4177906"/>
                  <a:pt x="9930160" y="4207856"/>
                  <a:pt x="9904367" y="4207856"/>
                </a:cubicBezTo>
                <a:cubicBezTo>
                  <a:pt x="9901143" y="4211080"/>
                  <a:pt x="9888246" y="4212692"/>
                  <a:pt x="9876156" y="4212020"/>
                </a:cubicBezTo>
                <a:lnTo>
                  <a:pt x="9865805" y="4207797"/>
                </a:lnTo>
                <a:lnTo>
                  <a:pt x="9866316" y="4208037"/>
                </a:lnTo>
                <a:cubicBezTo>
                  <a:pt x="9868561" y="4212046"/>
                  <a:pt x="9868561" y="4220065"/>
                  <a:pt x="9865567" y="4226700"/>
                </a:cubicBezTo>
                <a:lnTo>
                  <a:pt x="9864944" y="4225750"/>
                </a:lnTo>
                <a:lnTo>
                  <a:pt x="9865676" y="4227200"/>
                </a:lnTo>
                <a:cubicBezTo>
                  <a:pt x="9839883" y="4233648"/>
                  <a:pt x="9820538" y="4246544"/>
                  <a:pt x="9794744" y="4246544"/>
                </a:cubicBezTo>
                <a:cubicBezTo>
                  <a:pt x="9781848" y="4246544"/>
                  <a:pt x="9794744" y="4278783"/>
                  <a:pt x="9781848" y="4278783"/>
                </a:cubicBezTo>
                <a:cubicBezTo>
                  <a:pt x="9737784" y="4291679"/>
                  <a:pt x="9699094" y="4317471"/>
                  <a:pt x="9653955" y="4330366"/>
                </a:cubicBezTo>
                <a:cubicBezTo>
                  <a:pt x="9571201" y="4369054"/>
                  <a:pt x="9480924" y="4393771"/>
                  <a:pt x="9397095" y="4413115"/>
                </a:cubicBezTo>
                <a:cubicBezTo>
                  <a:pt x="9403544" y="4419563"/>
                  <a:pt x="9409992" y="4432458"/>
                  <a:pt x="9416440" y="4445354"/>
                </a:cubicBezTo>
                <a:cubicBezTo>
                  <a:pt x="9390647" y="4451802"/>
                  <a:pt x="9371302" y="4432458"/>
                  <a:pt x="9353031" y="4445354"/>
                </a:cubicBezTo>
                <a:cubicBezTo>
                  <a:pt x="9333686" y="4464698"/>
                  <a:pt x="9314341" y="4484042"/>
                  <a:pt x="9294996" y="4496938"/>
                </a:cubicBezTo>
                <a:cubicBezTo>
                  <a:pt x="9256306" y="4522729"/>
                  <a:pt x="9211167" y="4542073"/>
                  <a:pt x="9173552" y="4561417"/>
                </a:cubicBezTo>
                <a:cubicBezTo>
                  <a:pt x="9089723" y="4611925"/>
                  <a:pt x="8999446" y="4663509"/>
                  <a:pt x="8916692" y="4708644"/>
                </a:cubicBezTo>
                <a:cubicBezTo>
                  <a:pt x="8736138" y="4804288"/>
                  <a:pt x="8563107" y="4894559"/>
                  <a:pt x="8390076" y="4990203"/>
                </a:cubicBezTo>
                <a:cubicBezTo>
                  <a:pt x="8307322" y="5035338"/>
                  <a:pt x="8217044" y="5086922"/>
                  <a:pt x="8133216" y="5132057"/>
                </a:cubicBezTo>
                <a:cubicBezTo>
                  <a:pt x="8095600" y="5157849"/>
                  <a:pt x="8050462" y="5177193"/>
                  <a:pt x="8011772" y="5195462"/>
                </a:cubicBezTo>
                <a:cubicBezTo>
                  <a:pt x="7992426" y="5202984"/>
                  <a:pt x="7916121" y="5227701"/>
                  <a:pt x="7909672" y="5259941"/>
                </a:cubicBezTo>
                <a:cubicBezTo>
                  <a:pt x="7903224" y="5285733"/>
                  <a:pt x="7960184" y="5292180"/>
                  <a:pt x="7966633" y="5292180"/>
                </a:cubicBezTo>
                <a:cubicBezTo>
                  <a:pt x="7979530" y="5298628"/>
                  <a:pt x="7979530" y="5317972"/>
                  <a:pt x="7979530" y="5337316"/>
                </a:cubicBezTo>
                <a:cubicBezTo>
                  <a:pt x="7979530" y="5356660"/>
                  <a:pt x="7985978" y="5369555"/>
                  <a:pt x="7992426" y="5388899"/>
                </a:cubicBezTo>
                <a:cubicBezTo>
                  <a:pt x="8011772" y="5439408"/>
                  <a:pt x="7960184" y="5471647"/>
                  <a:pt x="7934391" y="5478095"/>
                </a:cubicBezTo>
                <a:cubicBezTo>
                  <a:pt x="7927943" y="5484543"/>
                  <a:pt x="7851637" y="5523231"/>
                  <a:pt x="7864534" y="5542574"/>
                </a:cubicBezTo>
                <a:cubicBezTo>
                  <a:pt x="7870982" y="5555470"/>
                  <a:pt x="7903224" y="5523231"/>
                  <a:pt x="7909672" y="5516783"/>
                </a:cubicBezTo>
                <a:cubicBezTo>
                  <a:pt x="7927943" y="5503887"/>
                  <a:pt x="7953736" y="5503887"/>
                  <a:pt x="7973082" y="5490991"/>
                </a:cubicBezTo>
                <a:cubicBezTo>
                  <a:pt x="7992426" y="5478095"/>
                  <a:pt x="8011772" y="5465199"/>
                  <a:pt x="8031116" y="5452304"/>
                </a:cubicBezTo>
                <a:cubicBezTo>
                  <a:pt x="8044014" y="5445856"/>
                  <a:pt x="8056910" y="5414691"/>
                  <a:pt x="8069807" y="5414691"/>
                </a:cubicBezTo>
                <a:cubicBezTo>
                  <a:pt x="8076255" y="5414691"/>
                  <a:pt x="8082704" y="5426512"/>
                  <a:pt x="8089152" y="5420064"/>
                </a:cubicBezTo>
                <a:cubicBezTo>
                  <a:pt x="8102048" y="5420064"/>
                  <a:pt x="8108497" y="5400720"/>
                  <a:pt x="8121394" y="5388899"/>
                </a:cubicBezTo>
                <a:cubicBezTo>
                  <a:pt x="8139664" y="5376003"/>
                  <a:pt x="8159009" y="5382451"/>
                  <a:pt x="8184802" y="5382451"/>
                </a:cubicBezTo>
                <a:cubicBezTo>
                  <a:pt x="8223493" y="5376003"/>
                  <a:pt x="8262183" y="5350212"/>
                  <a:pt x="8281528" y="5285733"/>
                </a:cubicBezTo>
                <a:cubicBezTo>
                  <a:pt x="8253317" y="5291374"/>
                  <a:pt x="8210295" y="5341447"/>
                  <a:pt x="8182700" y="5319320"/>
                </a:cubicBezTo>
                <a:lnTo>
                  <a:pt x="8173922" y="5307736"/>
                </a:lnTo>
                <a:lnTo>
                  <a:pt x="8174231" y="5310551"/>
                </a:lnTo>
                <a:cubicBezTo>
                  <a:pt x="8174979" y="5312257"/>
                  <a:pt x="8176476" y="5313964"/>
                  <a:pt x="8179469" y="5317376"/>
                </a:cubicBezTo>
                <a:cubicBezTo>
                  <a:pt x="8173482" y="5324201"/>
                  <a:pt x="8168991" y="5324201"/>
                  <a:pt x="8167495" y="5320789"/>
                </a:cubicBezTo>
                <a:lnTo>
                  <a:pt x="8172660" y="5306070"/>
                </a:lnTo>
                <a:lnTo>
                  <a:pt x="8171906" y="5305076"/>
                </a:lnTo>
                <a:cubicBezTo>
                  <a:pt x="8223493" y="5259941"/>
                  <a:pt x="8268632" y="5209432"/>
                  <a:pt x="8320218" y="5157849"/>
                </a:cubicBezTo>
                <a:cubicBezTo>
                  <a:pt x="8333115" y="5138505"/>
                  <a:pt x="8377179" y="5074026"/>
                  <a:pt x="8396524" y="5119161"/>
                </a:cubicBezTo>
                <a:lnTo>
                  <a:pt x="8398315" y="5105641"/>
                </a:lnTo>
                <a:lnTo>
                  <a:pt x="8397856" y="5102556"/>
                </a:lnTo>
                <a:cubicBezTo>
                  <a:pt x="8397446" y="5098944"/>
                  <a:pt x="8397240" y="5095532"/>
                  <a:pt x="8397548" y="5093425"/>
                </a:cubicBezTo>
                <a:lnTo>
                  <a:pt x="8398918" y="5092780"/>
                </a:lnTo>
                <a:lnTo>
                  <a:pt x="8409421" y="5074026"/>
                </a:lnTo>
                <a:cubicBezTo>
                  <a:pt x="8415869" y="5061130"/>
                  <a:pt x="8428766" y="5048234"/>
                  <a:pt x="8441663" y="5041786"/>
                </a:cubicBezTo>
                <a:cubicBezTo>
                  <a:pt x="8467456" y="5015995"/>
                  <a:pt x="8499698" y="4997726"/>
                  <a:pt x="8530865" y="4984830"/>
                </a:cubicBezTo>
                <a:cubicBezTo>
                  <a:pt x="8530865" y="5004174"/>
                  <a:pt x="8530865" y="5022443"/>
                  <a:pt x="8530865" y="5041786"/>
                </a:cubicBezTo>
                <a:cubicBezTo>
                  <a:pt x="8512595" y="5041786"/>
                  <a:pt x="8486801" y="5041786"/>
                  <a:pt x="8486801" y="5074026"/>
                </a:cubicBezTo>
                <a:cubicBezTo>
                  <a:pt x="8506146" y="5074026"/>
                  <a:pt x="8525491" y="5074026"/>
                  <a:pt x="8543762" y="5074026"/>
                </a:cubicBezTo>
                <a:cubicBezTo>
                  <a:pt x="8550210" y="5048234"/>
                  <a:pt x="8557733" y="5022443"/>
                  <a:pt x="8563107" y="4997726"/>
                </a:cubicBezTo>
                <a:cubicBezTo>
                  <a:pt x="8569555" y="5009547"/>
                  <a:pt x="8582452" y="5028891"/>
                  <a:pt x="8595349" y="5041786"/>
                </a:cubicBezTo>
                <a:cubicBezTo>
                  <a:pt x="8614694" y="4997726"/>
                  <a:pt x="8646935" y="4971934"/>
                  <a:pt x="8679177" y="4952590"/>
                </a:cubicBezTo>
                <a:cubicBezTo>
                  <a:pt x="8679177" y="4978382"/>
                  <a:pt x="8672729" y="5015995"/>
                  <a:pt x="8685626" y="5041786"/>
                </a:cubicBezTo>
                <a:cubicBezTo>
                  <a:pt x="8685626" y="5054682"/>
                  <a:pt x="8698522" y="5041786"/>
                  <a:pt x="8698522" y="5028891"/>
                </a:cubicBezTo>
                <a:cubicBezTo>
                  <a:pt x="8704971" y="5009547"/>
                  <a:pt x="8698522" y="4984830"/>
                  <a:pt x="8698522" y="4965486"/>
                </a:cubicBezTo>
                <a:cubicBezTo>
                  <a:pt x="8692074" y="4901007"/>
                  <a:pt x="8711419" y="4875215"/>
                  <a:pt x="8749035" y="4868767"/>
                </a:cubicBezTo>
                <a:cubicBezTo>
                  <a:pt x="8787725" y="4855872"/>
                  <a:pt x="8832863" y="4830080"/>
                  <a:pt x="8871553" y="4868767"/>
                </a:cubicBezTo>
                <a:cubicBezTo>
                  <a:pt x="8852208" y="4881663"/>
                  <a:pt x="8826415" y="4888111"/>
                  <a:pt x="8813518" y="4907455"/>
                </a:cubicBezTo>
                <a:cubicBezTo>
                  <a:pt x="8865105" y="4907455"/>
                  <a:pt x="8910244" y="4868767"/>
                  <a:pt x="8960756" y="4888111"/>
                </a:cubicBezTo>
                <a:cubicBezTo>
                  <a:pt x="8960756" y="4868767"/>
                  <a:pt x="8973653" y="4817184"/>
                  <a:pt x="8960756" y="4798915"/>
                </a:cubicBezTo>
                <a:cubicBezTo>
                  <a:pt x="8948934" y="4792467"/>
                  <a:pt x="8936037" y="4804288"/>
                  <a:pt x="8929589" y="4792467"/>
                </a:cubicBezTo>
                <a:cubicBezTo>
                  <a:pt x="8916692" y="4773123"/>
                  <a:pt x="8941411" y="4753780"/>
                  <a:pt x="8948934" y="4747332"/>
                </a:cubicBezTo>
                <a:cubicBezTo>
                  <a:pt x="8980101" y="4727988"/>
                  <a:pt x="9031688" y="4715092"/>
                  <a:pt x="9063930" y="4734436"/>
                </a:cubicBezTo>
                <a:cubicBezTo>
                  <a:pt x="9044585" y="4786019"/>
                  <a:pt x="9057481" y="4842976"/>
                  <a:pt x="9076826" y="4888111"/>
                </a:cubicBezTo>
                <a:cubicBezTo>
                  <a:pt x="9018791" y="4907455"/>
                  <a:pt x="8960756" y="4926799"/>
                  <a:pt x="8903795" y="4959038"/>
                </a:cubicBezTo>
                <a:cubicBezTo>
                  <a:pt x="8878002" y="4971934"/>
                  <a:pt x="8858657" y="4984830"/>
                  <a:pt x="8832863" y="5004174"/>
                </a:cubicBezTo>
                <a:cubicBezTo>
                  <a:pt x="8819967" y="5015995"/>
                  <a:pt x="8800621" y="5035338"/>
                  <a:pt x="8781276" y="5035338"/>
                </a:cubicBezTo>
                <a:lnTo>
                  <a:pt x="8773438" y="5035965"/>
                </a:lnTo>
                <a:lnTo>
                  <a:pt x="8781360" y="5042472"/>
                </a:lnTo>
                <a:cubicBezTo>
                  <a:pt x="8778200" y="5045884"/>
                  <a:pt x="8775040" y="5049297"/>
                  <a:pt x="8772012" y="5050150"/>
                </a:cubicBezTo>
                <a:lnTo>
                  <a:pt x="8767963" y="5049272"/>
                </a:lnTo>
                <a:lnTo>
                  <a:pt x="8770472" y="5059093"/>
                </a:lnTo>
                <a:cubicBezTo>
                  <a:pt x="8770472" y="5063909"/>
                  <a:pt x="8769105" y="5068725"/>
                  <a:pt x="8766370" y="5075146"/>
                </a:cubicBezTo>
                <a:cubicBezTo>
                  <a:pt x="8766370" y="5068725"/>
                  <a:pt x="8758714" y="5062304"/>
                  <a:pt x="8758714" y="5055883"/>
                </a:cubicBezTo>
                <a:cubicBezTo>
                  <a:pt x="8758714" y="5055883"/>
                  <a:pt x="8760628" y="5054277"/>
                  <a:pt x="8762542" y="5051869"/>
                </a:cubicBezTo>
                <a:lnTo>
                  <a:pt x="8765308" y="5045489"/>
                </a:lnTo>
                <a:lnTo>
                  <a:pt x="8763453" y="5042472"/>
                </a:lnTo>
                <a:lnTo>
                  <a:pt x="8767145" y="5036469"/>
                </a:lnTo>
                <a:lnTo>
                  <a:pt x="8761126" y="5036950"/>
                </a:lnTo>
                <a:cubicBezTo>
                  <a:pt x="8753871" y="5036950"/>
                  <a:pt x="8745811" y="5038562"/>
                  <a:pt x="8736138" y="5048234"/>
                </a:cubicBezTo>
                <a:cubicBezTo>
                  <a:pt x="8730764" y="5061130"/>
                  <a:pt x="8724316" y="5086922"/>
                  <a:pt x="8736138" y="5093370"/>
                </a:cubicBezTo>
                <a:cubicBezTo>
                  <a:pt x="8755483" y="5106266"/>
                  <a:pt x="8781276" y="5080474"/>
                  <a:pt x="8794173" y="5074026"/>
                </a:cubicBezTo>
                <a:cubicBezTo>
                  <a:pt x="8813518" y="5054682"/>
                  <a:pt x="8832863" y="5054682"/>
                  <a:pt x="8852208" y="5054682"/>
                </a:cubicBezTo>
                <a:cubicBezTo>
                  <a:pt x="8878002" y="5054682"/>
                  <a:pt x="8903795" y="5054682"/>
                  <a:pt x="8923140" y="5028891"/>
                </a:cubicBezTo>
                <a:cubicBezTo>
                  <a:pt x="8941411" y="5009547"/>
                  <a:pt x="8954308" y="4990203"/>
                  <a:pt x="8980101" y="4990203"/>
                </a:cubicBezTo>
                <a:cubicBezTo>
                  <a:pt x="9018791" y="4990203"/>
                  <a:pt x="9044585" y="4939694"/>
                  <a:pt x="9089723" y="4933247"/>
                </a:cubicBezTo>
                <a:cubicBezTo>
                  <a:pt x="9102620" y="4926799"/>
                  <a:pt x="9128413" y="4926799"/>
                  <a:pt x="9134862" y="4894559"/>
                </a:cubicBezTo>
                <a:cubicBezTo>
                  <a:pt x="9134862" y="4868767"/>
                  <a:pt x="9128413" y="4849424"/>
                  <a:pt x="9128413" y="4823632"/>
                </a:cubicBezTo>
                <a:cubicBezTo>
                  <a:pt x="9134862" y="4798915"/>
                  <a:pt x="9154207" y="4804288"/>
                  <a:pt x="9166029" y="4792467"/>
                </a:cubicBezTo>
                <a:cubicBezTo>
                  <a:pt x="9178926" y="4779571"/>
                  <a:pt x="9173552" y="4753780"/>
                  <a:pt x="9178926" y="4734436"/>
                </a:cubicBezTo>
                <a:cubicBezTo>
                  <a:pt x="9191822" y="4766675"/>
                  <a:pt x="9224064" y="4817184"/>
                  <a:pt x="9198271" y="4855872"/>
                </a:cubicBezTo>
                <a:cubicBezTo>
                  <a:pt x="9217616" y="4894559"/>
                  <a:pt x="9269203" y="4836528"/>
                  <a:pt x="9288548" y="4823632"/>
                </a:cubicBezTo>
                <a:cubicBezTo>
                  <a:pt x="9340135" y="4786019"/>
                  <a:pt x="9390647" y="4773123"/>
                  <a:pt x="9448682" y="4753780"/>
                </a:cubicBezTo>
                <a:cubicBezTo>
                  <a:pt x="9500269" y="4727988"/>
                  <a:pt x="9545408" y="4695748"/>
                  <a:pt x="9589471" y="4650613"/>
                </a:cubicBezTo>
                <a:cubicBezTo>
                  <a:pt x="9628162" y="4611925"/>
                  <a:pt x="9679748" y="4611925"/>
                  <a:pt x="9718439" y="4605477"/>
                </a:cubicBezTo>
                <a:cubicBezTo>
                  <a:pt x="9750680" y="4605477"/>
                  <a:pt x="9846331" y="4611925"/>
                  <a:pt x="9852780" y="4548521"/>
                </a:cubicBezTo>
                <a:cubicBezTo>
                  <a:pt x="9859228" y="4516281"/>
                  <a:pt x="9839883" y="4509833"/>
                  <a:pt x="9833435" y="4484042"/>
                </a:cubicBezTo>
                <a:cubicBezTo>
                  <a:pt x="9820538" y="4464698"/>
                  <a:pt x="9826986" y="4426011"/>
                  <a:pt x="9826986" y="4400219"/>
                </a:cubicBezTo>
                <a:cubicBezTo>
                  <a:pt x="9826986" y="4369054"/>
                  <a:pt x="9820538" y="4336814"/>
                  <a:pt x="9846331" y="4330366"/>
                </a:cubicBezTo>
                <a:cubicBezTo>
                  <a:pt x="9865676" y="4330366"/>
                  <a:pt x="9885021" y="4336814"/>
                  <a:pt x="9910815" y="4330366"/>
                </a:cubicBezTo>
                <a:cubicBezTo>
                  <a:pt x="9955953" y="4317471"/>
                  <a:pt x="9994644" y="4278783"/>
                  <a:pt x="10038707" y="4246544"/>
                </a:cubicBezTo>
                <a:cubicBezTo>
                  <a:pt x="10038707" y="4291679"/>
                  <a:pt x="10058053" y="4356158"/>
                  <a:pt x="10025811" y="4381950"/>
                </a:cubicBezTo>
                <a:cubicBezTo>
                  <a:pt x="10006466" y="4393771"/>
                  <a:pt x="9981747" y="4388398"/>
                  <a:pt x="9962402" y="4393771"/>
                </a:cubicBezTo>
                <a:cubicBezTo>
                  <a:pt x="9949505" y="4400219"/>
                  <a:pt x="9949505" y="4419563"/>
                  <a:pt x="9943057" y="4438906"/>
                </a:cubicBezTo>
                <a:cubicBezTo>
                  <a:pt x="9936608" y="4464698"/>
                  <a:pt x="9930160" y="4451802"/>
                  <a:pt x="9917263" y="4451802"/>
                </a:cubicBezTo>
                <a:cubicBezTo>
                  <a:pt x="9885021" y="4458250"/>
                  <a:pt x="9904367" y="4522729"/>
                  <a:pt x="9904367" y="4548521"/>
                </a:cubicBezTo>
                <a:cubicBezTo>
                  <a:pt x="10096743" y="4464698"/>
                  <a:pt x="10295567" y="4381950"/>
                  <a:pt x="10487943" y="4298127"/>
                </a:cubicBezTo>
                <a:cubicBezTo>
                  <a:pt x="10583594" y="4259439"/>
                  <a:pt x="10679245" y="4214304"/>
                  <a:pt x="10775970" y="4189587"/>
                </a:cubicBezTo>
                <a:cubicBezTo>
                  <a:pt x="10820034" y="4184354"/>
                  <a:pt x="10858724" y="4152114"/>
                  <a:pt x="10903863" y="4139219"/>
                </a:cubicBezTo>
                <a:cubicBezTo>
                  <a:pt x="10949002" y="4126322"/>
                  <a:pt x="10987692" y="4113427"/>
                  <a:pt x="11031756" y="4100532"/>
                </a:cubicBezTo>
                <a:cubicBezTo>
                  <a:pt x="10929656" y="4152114"/>
                  <a:pt x="10832931" y="4214304"/>
                  <a:pt x="10730832" y="4265887"/>
                </a:cubicBezTo>
                <a:cubicBezTo>
                  <a:pt x="10634106" y="4317471"/>
                  <a:pt x="10532007" y="4343262"/>
                  <a:pt x="10436357" y="4381950"/>
                </a:cubicBezTo>
                <a:cubicBezTo>
                  <a:pt x="10385844" y="4400219"/>
                  <a:pt x="10334257" y="4432458"/>
                  <a:pt x="10282671" y="4458250"/>
                </a:cubicBezTo>
                <a:cubicBezTo>
                  <a:pt x="10237532" y="4477594"/>
                  <a:pt x="10192393" y="4484042"/>
                  <a:pt x="10148330" y="4490490"/>
                </a:cubicBezTo>
                <a:cubicBezTo>
                  <a:pt x="10045156" y="4496938"/>
                  <a:pt x="9949505" y="4554969"/>
                  <a:pt x="9852780" y="4618373"/>
                </a:cubicBezTo>
                <a:cubicBezTo>
                  <a:pt x="9801193" y="4650613"/>
                  <a:pt x="9757129" y="4682852"/>
                  <a:pt x="9705542" y="4715092"/>
                </a:cubicBezTo>
                <a:cubicBezTo>
                  <a:pt x="9660403" y="4740884"/>
                  <a:pt x="9615265" y="4766675"/>
                  <a:pt x="9571201" y="4798915"/>
                </a:cubicBezTo>
                <a:cubicBezTo>
                  <a:pt x="9526062" y="4836528"/>
                  <a:pt x="9474476" y="4823632"/>
                  <a:pt x="9429337" y="4830080"/>
                </a:cubicBezTo>
                <a:cubicBezTo>
                  <a:pt x="9378825" y="4842976"/>
                  <a:pt x="9333686" y="4868767"/>
                  <a:pt x="9288548" y="4888111"/>
                </a:cubicBezTo>
                <a:cubicBezTo>
                  <a:pt x="9185374" y="4939694"/>
                  <a:pt x="9089723" y="5009547"/>
                  <a:pt x="8992998" y="5061130"/>
                </a:cubicBezTo>
                <a:cubicBezTo>
                  <a:pt x="8936037" y="5086922"/>
                  <a:pt x="8884450" y="5112713"/>
                  <a:pt x="8832863" y="5144953"/>
                </a:cubicBezTo>
                <a:cubicBezTo>
                  <a:pt x="8787725" y="5164297"/>
                  <a:pt x="8743661" y="5195462"/>
                  <a:pt x="8698522" y="5195462"/>
                </a:cubicBezTo>
                <a:cubicBezTo>
                  <a:pt x="8704971" y="5227701"/>
                  <a:pt x="8730764" y="5285733"/>
                  <a:pt x="8711419" y="5324420"/>
                </a:cubicBezTo>
                <a:cubicBezTo>
                  <a:pt x="8698522" y="5343764"/>
                  <a:pt x="8672729" y="5337316"/>
                  <a:pt x="8653384" y="5343764"/>
                </a:cubicBezTo>
                <a:cubicBezTo>
                  <a:pt x="8627590" y="5356660"/>
                  <a:pt x="8595349" y="5369555"/>
                  <a:pt x="8569555" y="5388899"/>
                </a:cubicBezTo>
                <a:cubicBezTo>
                  <a:pt x="8550210" y="5408243"/>
                  <a:pt x="8530865" y="5432960"/>
                  <a:pt x="8506146" y="5445856"/>
                </a:cubicBezTo>
                <a:cubicBezTo>
                  <a:pt x="8441663" y="5478095"/>
                  <a:pt x="8377179" y="5503887"/>
                  <a:pt x="8313770" y="5549022"/>
                </a:cubicBezTo>
                <a:cubicBezTo>
                  <a:pt x="8255734" y="5587710"/>
                  <a:pt x="8197700" y="5638219"/>
                  <a:pt x="8139664" y="5683354"/>
                </a:cubicBezTo>
                <a:cubicBezTo>
                  <a:pt x="8229942" y="5709146"/>
                  <a:pt x="8313770" y="5651114"/>
                  <a:pt x="8396524" y="5605979"/>
                </a:cubicBezTo>
                <a:cubicBezTo>
                  <a:pt x="8415869" y="5594158"/>
                  <a:pt x="8461008" y="5594158"/>
                  <a:pt x="8467456" y="5549022"/>
                </a:cubicBezTo>
                <a:cubicBezTo>
                  <a:pt x="8473904" y="5503887"/>
                  <a:pt x="8473904" y="5471647"/>
                  <a:pt x="8506146" y="5484543"/>
                </a:cubicBezTo>
                <a:cubicBezTo>
                  <a:pt x="8499698" y="5490991"/>
                  <a:pt x="8493249" y="5503887"/>
                  <a:pt x="8486801" y="5516783"/>
                </a:cubicBezTo>
                <a:cubicBezTo>
                  <a:pt x="8506146" y="5510335"/>
                  <a:pt x="8525491" y="5510335"/>
                  <a:pt x="8538388" y="5510335"/>
                </a:cubicBezTo>
                <a:cubicBezTo>
                  <a:pt x="8525491" y="5452304"/>
                  <a:pt x="8557733" y="5432960"/>
                  <a:pt x="8582452" y="5458752"/>
                </a:cubicBezTo>
                <a:cubicBezTo>
                  <a:pt x="8582452" y="5458752"/>
                  <a:pt x="8576003" y="5465199"/>
                  <a:pt x="8576003" y="5471647"/>
                </a:cubicBezTo>
                <a:cubicBezTo>
                  <a:pt x="8576003" y="5478095"/>
                  <a:pt x="8582452" y="5484543"/>
                  <a:pt x="8582452" y="5490991"/>
                </a:cubicBezTo>
                <a:cubicBezTo>
                  <a:pt x="8601797" y="5426512"/>
                  <a:pt x="8659832" y="5432960"/>
                  <a:pt x="8692074" y="5426512"/>
                </a:cubicBezTo>
                <a:cubicBezTo>
                  <a:pt x="8749035" y="5400720"/>
                  <a:pt x="8807070" y="5369555"/>
                  <a:pt x="8865105" y="5343764"/>
                </a:cubicBezTo>
                <a:cubicBezTo>
                  <a:pt x="8973653" y="5292180"/>
                  <a:pt x="9083275" y="5221253"/>
                  <a:pt x="9191822" y="5170745"/>
                </a:cubicBezTo>
                <a:cubicBezTo>
                  <a:pt x="9307893" y="5119161"/>
                  <a:pt x="9422889" y="5061130"/>
                  <a:pt x="9538959" y="4990203"/>
                </a:cubicBezTo>
                <a:cubicBezTo>
                  <a:pt x="9589471" y="4965486"/>
                  <a:pt x="9634610" y="4907455"/>
                  <a:pt x="9686197" y="4894559"/>
                </a:cubicBezTo>
                <a:cubicBezTo>
                  <a:pt x="9705542" y="4888111"/>
                  <a:pt x="9724887" y="4894559"/>
                  <a:pt x="9744232" y="4894559"/>
                </a:cubicBezTo>
                <a:cubicBezTo>
                  <a:pt x="9757129" y="4888111"/>
                  <a:pt x="9750680" y="4836528"/>
                  <a:pt x="9750680" y="4823632"/>
                </a:cubicBezTo>
                <a:cubicBezTo>
                  <a:pt x="9666852" y="4862319"/>
                  <a:pt x="9584098" y="4913903"/>
                  <a:pt x="9500269" y="4946142"/>
                </a:cubicBezTo>
                <a:cubicBezTo>
                  <a:pt x="9461579" y="4965486"/>
                  <a:pt x="9429337" y="4978382"/>
                  <a:pt x="9390647" y="4997726"/>
                </a:cubicBezTo>
                <a:cubicBezTo>
                  <a:pt x="9359480" y="5009547"/>
                  <a:pt x="9364853" y="5048234"/>
                  <a:pt x="9346583" y="5067578"/>
                </a:cubicBezTo>
                <a:cubicBezTo>
                  <a:pt x="9327238" y="5086922"/>
                  <a:pt x="9301444" y="5080474"/>
                  <a:pt x="9275651" y="5080474"/>
                </a:cubicBezTo>
                <a:cubicBezTo>
                  <a:pt x="9230512" y="5080474"/>
                  <a:pt x="9191822" y="5106266"/>
                  <a:pt x="9147758" y="5125609"/>
                </a:cubicBezTo>
                <a:cubicBezTo>
                  <a:pt x="9070378" y="5164297"/>
                  <a:pt x="8992998" y="5209432"/>
                  <a:pt x="8916692" y="5195462"/>
                </a:cubicBezTo>
                <a:cubicBezTo>
                  <a:pt x="8929589" y="5144953"/>
                  <a:pt x="8980101" y="5132057"/>
                  <a:pt x="9005894" y="5119161"/>
                </a:cubicBezTo>
                <a:cubicBezTo>
                  <a:pt x="9051033" y="5099818"/>
                  <a:pt x="9096172" y="5067578"/>
                  <a:pt x="9134862" y="5041786"/>
                </a:cubicBezTo>
                <a:cubicBezTo>
                  <a:pt x="9243409" y="4978382"/>
                  <a:pt x="9359480" y="4926799"/>
                  <a:pt x="9468027" y="4875215"/>
                </a:cubicBezTo>
                <a:cubicBezTo>
                  <a:pt x="9584098" y="4823632"/>
                  <a:pt x="9692645" y="4773123"/>
                  <a:pt x="9807641" y="4721540"/>
                </a:cubicBezTo>
                <a:cubicBezTo>
                  <a:pt x="9910815" y="4676405"/>
                  <a:pt x="10019362" y="4599030"/>
                  <a:pt x="10128985" y="4580760"/>
                </a:cubicBezTo>
                <a:cubicBezTo>
                  <a:pt x="10128985" y="4663509"/>
                  <a:pt x="10090294" y="4624821"/>
                  <a:pt x="10058053" y="4663509"/>
                </a:cubicBezTo>
                <a:cubicBezTo>
                  <a:pt x="10025811" y="4695748"/>
                  <a:pt x="9987121" y="4702196"/>
                  <a:pt x="9955953" y="4715092"/>
                </a:cubicBezTo>
                <a:cubicBezTo>
                  <a:pt x="9917263" y="4727988"/>
                  <a:pt x="9885021" y="4740884"/>
                  <a:pt x="9852780" y="4760227"/>
                </a:cubicBezTo>
                <a:cubicBezTo>
                  <a:pt x="9833435" y="4766675"/>
                  <a:pt x="9776474" y="4779571"/>
                  <a:pt x="9770026" y="4823632"/>
                </a:cubicBezTo>
                <a:cubicBezTo>
                  <a:pt x="9770026" y="4849424"/>
                  <a:pt x="9763577" y="4888111"/>
                  <a:pt x="9789371" y="4894559"/>
                </a:cubicBezTo>
                <a:cubicBezTo>
                  <a:pt x="9814089" y="4894559"/>
                  <a:pt x="9820538" y="4888111"/>
                  <a:pt x="9826986" y="4849424"/>
                </a:cubicBezTo>
                <a:cubicBezTo>
                  <a:pt x="9826986" y="4817184"/>
                  <a:pt x="9852780" y="4817184"/>
                  <a:pt x="9865676" y="4842976"/>
                </a:cubicBezTo>
                <a:lnTo>
                  <a:pt x="9867618" y="4830031"/>
                </a:lnTo>
                <a:lnTo>
                  <a:pt x="9867175" y="4826849"/>
                </a:lnTo>
                <a:lnTo>
                  <a:pt x="9866965" y="4819327"/>
                </a:lnTo>
                <a:lnTo>
                  <a:pt x="9865676" y="4810736"/>
                </a:lnTo>
                <a:cubicBezTo>
                  <a:pt x="9891470" y="4804288"/>
                  <a:pt x="9930160" y="4823632"/>
                  <a:pt x="9949505" y="4786019"/>
                </a:cubicBezTo>
                <a:cubicBezTo>
                  <a:pt x="9962402" y="4753780"/>
                  <a:pt x="9968850" y="4740884"/>
                  <a:pt x="9994644" y="4760227"/>
                </a:cubicBezTo>
                <a:cubicBezTo>
                  <a:pt x="10045156" y="4798915"/>
                  <a:pt x="9981747" y="4849424"/>
                  <a:pt x="9955953" y="4868767"/>
                </a:cubicBezTo>
                <a:cubicBezTo>
                  <a:pt x="9981747" y="4888111"/>
                  <a:pt x="10000017" y="4901007"/>
                  <a:pt x="10025811" y="4920351"/>
                </a:cubicBezTo>
                <a:cubicBezTo>
                  <a:pt x="9981747" y="4984830"/>
                  <a:pt x="9923712" y="4990203"/>
                  <a:pt x="9865676" y="5015995"/>
                </a:cubicBezTo>
                <a:cubicBezTo>
                  <a:pt x="9801193" y="5054682"/>
                  <a:pt x="9737784" y="5080474"/>
                  <a:pt x="9666852" y="5106266"/>
                </a:cubicBezTo>
                <a:cubicBezTo>
                  <a:pt x="9628162" y="5125609"/>
                  <a:pt x="9589471" y="5138505"/>
                  <a:pt x="9558304" y="5151401"/>
                </a:cubicBezTo>
                <a:cubicBezTo>
                  <a:pt x="9526062" y="5164297"/>
                  <a:pt x="9500269" y="5177193"/>
                  <a:pt x="9474476" y="5157849"/>
                </a:cubicBezTo>
                <a:lnTo>
                  <a:pt x="9472484" y="5156878"/>
                </a:lnTo>
                <a:lnTo>
                  <a:pt x="9476907" y="5170517"/>
                </a:lnTo>
                <a:cubicBezTo>
                  <a:pt x="9475410" y="5174530"/>
                  <a:pt x="9470920" y="5174530"/>
                  <a:pt x="9464932" y="5164898"/>
                </a:cubicBezTo>
                <a:cubicBezTo>
                  <a:pt x="9464932" y="5161687"/>
                  <a:pt x="9466429" y="5158476"/>
                  <a:pt x="9467926" y="5156068"/>
                </a:cubicBezTo>
                <a:lnTo>
                  <a:pt x="9468697" y="5155034"/>
                </a:lnTo>
                <a:lnTo>
                  <a:pt x="9443040" y="5142535"/>
                </a:lnTo>
                <a:cubicBezTo>
                  <a:pt x="9432561" y="5140117"/>
                  <a:pt x="9422889" y="5141729"/>
                  <a:pt x="9416440" y="5151401"/>
                </a:cubicBezTo>
                <a:cubicBezTo>
                  <a:pt x="9403544" y="5157849"/>
                  <a:pt x="9378825" y="5170745"/>
                  <a:pt x="9378825" y="5195462"/>
                </a:cubicBezTo>
                <a:cubicBezTo>
                  <a:pt x="9403544" y="5183641"/>
                  <a:pt x="9442234" y="5138505"/>
                  <a:pt x="9468027" y="5183641"/>
                </a:cubicBezTo>
                <a:cubicBezTo>
                  <a:pt x="9384198" y="5240597"/>
                  <a:pt x="9301444" y="5292180"/>
                  <a:pt x="9211167" y="5343764"/>
                </a:cubicBezTo>
                <a:cubicBezTo>
                  <a:pt x="9173552" y="5363108"/>
                  <a:pt x="9141310" y="5376003"/>
                  <a:pt x="9102620" y="5400720"/>
                </a:cubicBezTo>
                <a:cubicBezTo>
                  <a:pt x="9089723" y="5408243"/>
                  <a:pt x="9070378" y="5420064"/>
                  <a:pt x="9057481" y="5414691"/>
                </a:cubicBezTo>
                <a:cubicBezTo>
                  <a:pt x="9051033" y="5414691"/>
                  <a:pt x="9038136" y="5388899"/>
                  <a:pt x="9025240" y="5395347"/>
                </a:cubicBezTo>
                <a:cubicBezTo>
                  <a:pt x="9025240" y="5396690"/>
                  <a:pt x="9026449" y="5400519"/>
                  <a:pt x="9027860" y="5405607"/>
                </a:cubicBezTo>
                <a:lnTo>
                  <a:pt x="9029904" y="5415120"/>
                </a:lnTo>
                <a:lnTo>
                  <a:pt x="9037858" y="5406503"/>
                </a:lnTo>
                <a:cubicBezTo>
                  <a:pt x="9040852" y="5406503"/>
                  <a:pt x="9043846" y="5409746"/>
                  <a:pt x="9046839" y="5416233"/>
                </a:cubicBezTo>
                <a:lnTo>
                  <a:pt x="9030144" y="5416233"/>
                </a:lnTo>
                <a:lnTo>
                  <a:pt x="9031689" y="5423422"/>
                </a:lnTo>
                <a:cubicBezTo>
                  <a:pt x="9033301" y="5436184"/>
                  <a:pt x="9031688" y="5449080"/>
                  <a:pt x="9018791" y="5452304"/>
                </a:cubicBezTo>
                <a:cubicBezTo>
                  <a:pt x="9005894" y="5452304"/>
                  <a:pt x="8986549" y="5452304"/>
                  <a:pt x="8968279" y="5439408"/>
                </a:cubicBezTo>
                <a:cubicBezTo>
                  <a:pt x="8954308" y="5432960"/>
                  <a:pt x="8941411" y="5426512"/>
                  <a:pt x="8929589" y="5426512"/>
                </a:cubicBezTo>
                <a:cubicBezTo>
                  <a:pt x="8916692" y="5432960"/>
                  <a:pt x="8916692" y="5452304"/>
                  <a:pt x="8903795" y="5458752"/>
                </a:cubicBezTo>
                <a:cubicBezTo>
                  <a:pt x="8890899" y="5471647"/>
                  <a:pt x="8871553" y="5445856"/>
                  <a:pt x="8884450" y="5490991"/>
                </a:cubicBezTo>
                <a:cubicBezTo>
                  <a:pt x="8730764" y="5594158"/>
                  <a:pt x="8582452" y="5715594"/>
                  <a:pt x="8415869" y="5741385"/>
                </a:cubicBezTo>
                <a:cubicBezTo>
                  <a:pt x="8325592" y="5754281"/>
                  <a:pt x="8249286" y="5805864"/>
                  <a:pt x="8171906" y="5856373"/>
                </a:cubicBezTo>
                <a:cubicBezTo>
                  <a:pt x="8089152" y="5907956"/>
                  <a:pt x="8005323" y="5959540"/>
                  <a:pt x="7922569" y="6011123"/>
                </a:cubicBezTo>
                <a:cubicBezTo>
                  <a:pt x="7947288" y="6024019"/>
                  <a:pt x="7979530" y="6042288"/>
                  <a:pt x="8005323" y="6030467"/>
                </a:cubicBezTo>
                <a:cubicBezTo>
                  <a:pt x="8024668" y="6030467"/>
                  <a:pt x="8044014" y="6011123"/>
                  <a:pt x="8056910" y="6042288"/>
                </a:cubicBezTo>
                <a:lnTo>
                  <a:pt x="8058033" y="6038764"/>
                </a:lnTo>
                <a:lnTo>
                  <a:pt x="8054135" y="6026397"/>
                </a:lnTo>
                <a:lnTo>
                  <a:pt x="8057813" y="6014107"/>
                </a:lnTo>
                <a:lnTo>
                  <a:pt x="8056910" y="6011123"/>
                </a:lnTo>
                <a:cubicBezTo>
                  <a:pt x="8108497" y="5959540"/>
                  <a:pt x="8165458" y="5946644"/>
                  <a:pt x="8223493" y="5914404"/>
                </a:cubicBezTo>
                <a:cubicBezTo>
                  <a:pt x="8281528" y="5888613"/>
                  <a:pt x="8333115" y="5849925"/>
                  <a:pt x="8390076" y="5830581"/>
                </a:cubicBezTo>
                <a:cubicBezTo>
                  <a:pt x="8506146" y="5792969"/>
                  <a:pt x="8601797" y="5689802"/>
                  <a:pt x="8711419" y="5638219"/>
                </a:cubicBezTo>
                <a:cubicBezTo>
                  <a:pt x="8743661" y="5625323"/>
                  <a:pt x="8774828" y="5605979"/>
                  <a:pt x="8807070" y="5600606"/>
                </a:cubicBezTo>
                <a:lnTo>
                  <a:pt x="8824041" y="5601471"/>
                </a:lnTo>
                <a:lnTo>
                  <a:pt x="8820327" y="5593734"/>
                </a:lnTo>
                <a:cubicBezTo>
                  <a:pt x="8832302" y="5573893"/>
                  <a:pt x="8826314" y="5587120"/>
                  <a:pt x="8838289" y="5593734"/>
                </a:cubicBezTo>
                <a:lnTo>
                  <a:pt x="8833196" y="5601939"/>
                </a:lnTo>
                <a:lnTo>
                  <a:pt x="8846567" y="5602621"/>
                </a:lnTo>
                <a:cubicBezTo>
                  <a:pt x="8860269" y="5603292"/>
                  <a:pt x="8874778" y="5603292"/>
                  <a:pt x="8890899" y="5600606"/>
                </a:cubicBezTo>
                <a:cubicBezTo>
                  <a:pt x="8948934" y="5581262"/>
                  <a:pt x="9012343" y="5542574"/>
                  <a:pt x="9070378" y="5510335"/>
                </a:cubicBezTo>
                <a:cubicBezTo>
                  <a:pt x="9128413" y="5471647"/>
                  <a:pt x="9185374" y="5432960"/>
                  <a:pt x="9249858" y="5395347"/>
                </a:cubicBezTo>
                <a:cubicBezTo>
                  <a:pt x="9275651" y="5376003"/>
                  <a:pt x="9301444" y="5356660"/>
                  <a:pt x="9327238" y="5343764"/>
                </a:cubicBezTo>
                <a:cubicBezTo>
                  <a:pt x="9353031" y="5330868"/>
                  <a:pt x="9371302" y="5356660"/>
                  <a:pt x="9384198" y="5382451"/>
                </a:cubicBezTo>
                <a:cubicBezTo>
                  <a:pt x="9371302" y="5400720"/>
                  <a:pt x="9359480" y="5426512"/>
                  <a:pt x="9340135" y="5432960"/>
                </a:cubicBezTo>
                <a:cubicBezTo>
                  <a:pt x="9314341" y="5445856"/>
                  <a:pt x="9294996" y="5458752"/>
                  <a:pt x="9269203" y="5471647"/>
                </a:cubicBezTo>
                <a:cubicBezTo>
                  <a:pt x="9217616" y="5497439"/>
                  <a:pt x="9159580" y="5523231"/>
                  <a:pt x="9109068" y="5549022"/>
                </a:cubicBezTo>
                <a:cubicBezTo>
                  <a:pt x="8999446" y="5605979"/>
                  <a:pt x="8897347" y="5657562"/>
                  <a:pt x="8794173" y="5709146"/>
                </a:cubicBezTo>
                <a:cubicBezTo>
                  <a:pt x="8685626" y="5760729"/>
                  <a:pt x="8582452" y="5818760"/>
                  <a:pt x="8473904" y="5869269"/>
                </a:cubicBezTo>
                <a:cubicBezTo>
                  <a:pt x="8422317" y="5901508"/>
                  <a:pt x="8364282" y="5927300"/>
                  <a:pt x="8313770" y="5959540"/>
                </a:cubicBezTo>
                <a:cubicBezTo>
                  <a:pt x="8268632" y="5985331"/>
                  <a:pt x="8217044" y="6024019"/>
                  <a:pt x="8171906" y="6042288"/>
                </a:cubicBezTo>
                <a:cubicBezTo>
                  <a:pt x="8147187" y="6048736"/>
                  <a:pt x="8114946" y="6035840"/>
                  <a:pt x="8102048" y="6061632"/>
                </a:cubicBezTo>
                <a:cubicBezTo>
                  <a:pt x="8082704" y="6087423"/>
                  <a:pt x="8076255" y="6087423"/>
                  <a:pt x="8056910" y="6087423"/>
                </a:cubicBezTo>
                <a:cubicBezTo>
                  <a:pt x="8011772" y="6080975"/>
                  <a:pt x="7973082" y="6132559"/>
                  <a:pt x="7934391" y="6158350"/>
                </a:cubicBezTo>
                <a:cubicBezTo>
                  <a:pt x="7838740" y="6216382"/>
                  <a:pt x="7742015" y="6253994"/>
                  <a:pt x="7646364" y="6305578"/>
                </a:cubicBezTo>
                <a:cubicBezTo>
                  <a:pt x="7549639" y="6357161"/>
                  <a:pt x="7453988" y="6408744"/>
                  <a:pt x="7350814" y="6446357"/>
                </a:cubicBezTo>
                <a:cubicBezTo>
                  <a:pt x="7325021" y="6459253"/>
                  <a:pt x="7300302" y="6465701"/>
                  <a:pt x="7280957" y="6478597"/>
                </a:cubicBezTo>
                <a:cubicBezTo>
                  <a:pt x="7261612" y="6491493"/>
                  <a:pt x="7248715" y="6517284"/>
                  <a:pt x="7229370" y="6523732"/>
                </a:cubicBezTo>
                <a:cubicBezTo>
                  <a:pt x="7210025" y="6530180"/>
                  <a:pt x="7190680" y="6549524"/>
                  <a:pt x="7171335" y="6555972"/>
                </a:cubicBezTo>
                <a:cubicBezTo>
                  <a:pt x="7145542" y="6562420"/>
                  <a:pt x="7126196" y="6568868"/>
                  <a:pt x="7101478" y="6575316"/>
                </a:cubicBezTo>
                <a:cubicBezTo>
                  <a:pt x="7151990" y="6601107"/>
                  <a:pt x="7203576" y="6562420"/>
                  <a:pt x="7248715" y="6530180"/>
                </a:cubicBezTo>
                <a:cubicBezTo>
                  <a:pt x="7300302" y="6491493"/>
                  <a:pt x="7357262" y="6478597"/>
                  <a:pt x="7408850" y="6452805"/>
                </a:cubicBezTo>
                <a:cubicBezTo>
                  <a:pt x="7460436" y="6427013"/>
                  <a:pt x="7517397" y="6402296"/>
                  <a:pt x="7568984" y="6370057"/>
                </a:cubicBezTo>
                <a:cubicBezTo>
                  <a:pt x="7594778" y="6357161"/>
                  <a:pt x="7620571" y="6344265"/>
                  <a:pt x="7646364" y="6331369"/>
                </a:cubicBezTo>
                <a:cubicBezTo>
                  <a:pt x="7672158" y="6318474"/>
                  <a:pt x="7691503" y="6292682"/>
                  <a:pt x="7717296" y="6279786"/>
                </a:cubicBezTo>
                <a:cubicBezTo>
                  <a:pt x="7767808" y="6247547"/>
                  <a:pt x="7819396" y="6235725"/>
                  <a:pt x="7870982" y="6209934"/>
                </a:cubicBezTo>
                <a:cubicBezTo>
                  <a:pt x="7927943" y="6177694"/>
                  <a:pt x="7979530" y="6145455"/>
                  <a:pt x="8037565" y="6119663"/>
                </a:cubicBezTo>
                <a:cubicBezTo>
                  <a:pt x="8089152" y="6106767"/>
                  <a:pt x="8133216" y="6087423"/>
                  <a:pt x="8184802" y="6048736"/>
                </a:cubicBezTo>
                <a:cubicBezTo>
                  <a:pt x="8223493" y="6016496"/>
                  <a:pt x="8275080" y="6030467"/>
                  <a:pt x="8325592" y="5998227"/>
                </a:cubicBezTo>
                <a:cubicBezTo>
                  <a:pt x="8344937" y="5985331"/>
                  <a:pt x="8364282" y="5959540"/>
                  <a:pt x="8390076" y="5946644"/>
                </a:cubicBezTo>
                <a:cubicBezTo>
                  <a:pt x="8415869" y="5933748"/>
                  <a:pt x="8441663" y="5920852"/>
                  <a:pt x="8467456" y="5907956"/>
                </a:cubicBezTo>
                <a:cubicBezTo>
                  <a:pt x="8525491" y="5882165"/>
                  <a:pt x="8582452" y="5849925"/>
                  <a:pt x="8640487" y="5825208"/>
                </a:cubicBezTo>
                <a:cubicBezTo>
                  <a:pt x="8755483" y="5767177"/>
                  <a:pt x="8878002" y="5715594"/>
                  <a:pt x="8992998" y="5664010"/>
                </a:cubicBezTo>
                <a:cubicBezTo>
                  <a:pt x="9109068" y="5605979"/>
                  <a:pt x="9230512" y="5549022"/>
                  <a:pt x="9346583" y="5490991"/>
                </a:cubicBezTo>
                <a:cubicBezTo>
                  <a:pt x="9397095" y="5465199"/>
                  <a:pt x="9448682" y="5445856"/>
                  <a:pt x="9506717" y="5414691"/>
                </a:cubicBezTo>
                <a:cubicBezTo>
                  <a:pt x="9519614" y="5400720"/>
                  <a:pt x="9571201" y="5356660"/>
                  <a:pt x="9584098" y="5395347"/>
                </a:cubicBezTo>
                <a:cubicBezTo>
                  <a:pt x="9384198" y="5523231"/>
                  <a:pt x="9173552" y="5619949"/>
                  <a:pt x="8968279" y="5728489"/>
                </a:cubicBezTo>
                <a:cubicBezTo>
                  <a:pt x="8755483" y="5837029"/>
                  <a:pt x="8538388" y="5953092"/>
                  <a:pt x="8325592" y="6061632"/>
                </a:cubicBezTo>
                <a:cubicBezTo>
                  <a:pt x="8114946" y="6171246"/>
                  <a:pt x="7896776" y="6279786"/>
                  <a:pt x="7685054" y="6395849"/>
                </a:cubicBezTo>
                <a:cubicBezTo>
                  <a:pt x="7575432" y="6446357"/>
                  <a:pt x="7466885" y="6504388"/>
                  <a:pt x="7363711" y="6555972"/>
                </a:cubicBezTo>
                <a:cubicBezTo>
                  <a:pt x="7312124" y="6588211"/>
                  <a:pt x="7261612" y="6614003"/>
                  <a:pt x="7203576" y="6638720"/>
                </a:cubicBezTo>
                <a:cubicBezTo>
                  <a:pt x="7171335" y="6658064"/>
                  <a:pt x="7119748" y="6670960"/>
                  <a:pt x="7095029" y="6716095"/>
                </a:cubicBezTo>
                <a:cubicBezTo>
                  <a:pt x="7101478" y="6728991"/>
                  <a:pt x="7106851" y="6735439"/>
                  <a:pt x="7113300" y="6748335"/>
                </a:cubicBezTo>
                <a:cubicBezTo>
                  <a:pt x="7104165" y="6751558"/>
                  <a:pt x="7096373" y="6753170"/>
                  <a:pt x="7088447" y="6754782"/>
                </a:cubicBezTo>
                <a:lnTo>
                  <a:pt x="7064365" y="6760834"/>
                </a:lnTo>
                <a:lnTo>
                  <a:pt x="7065628" y="6762189"/>
                </a:lnTo>
                <a:cubicBezTo>
                  <a:pt x="7065628" y="6768610"/>
                  <a:pt x="7059641" y="6775031"/>
                  <a:pt x="7059641" y="6781452"/>
                </a:cubicBezTo>
                <a:cubicBezTo>
                  <a:pt x="7059641" y="6775031"/>
                  <a:pt x="7053653" y="6768610"/>
                  <a:pt x="7047666" y="6762189"/>
                </a:cubicBezTo>
                <a:cubicBezTo>
                  <a:pt x="7050660" y="6755767"/>
                  <a:pt x="7053654" y="6752557"/>
                  <a:pt x="7056647" y="6752557"/>
                </a:cubicBezTo>
                <a:lnTo>
                  <a:pt x="7062228" y="6758542"/>
                </a:lnTo>
                <a:lnTo>
                  <a:pt x="7058758" y="6741887"/>
                </a:lnTo>
                <a:cubicBezTo>
                  <a:pt x="7059564" y="6735439"/>
                  <a:pt x="7062788" y="6728991"/>
                  <a:pt x="7069236" y="6722543"/>
                </a:cubicBezTo>
                <a:cubicBezTo>
                  <a:pt x="6966062" y="6696751"/>
                  <a:pt x="6863963" y="6774126"/>
                  <a:pt x="6793031" y="6889114"/>
                </a:cubicBezTo>
                <a:cubicBezTo>
                  <a:pt x="6773686" y="6843979"/>
                  <a:pt x="6741444" y="6863322"/>
                  <a:pt x="6722098" y="6882666"/>
                </a:cubicBezTo>
                <a:cubicBezTo>
                  <a:pt x="6690932" y="6902010"/>
                  <a:pt x="6652242" y="6914906"/>
                  <a:pt x="6620000" y="6934249"/>
                </a:cubicBezTo>
                <a:cubicBezTo>
                  <a:pt x="6549573" y="6966489"/>
                  <a:pt x="6473263" y="7005177"/>
                  <a:pt x="6402328" y="7042789"/>
                </a:cubicBezTo>
                <a:cubicBezTo>
                  <a:pt x="6363637" y="7062133"/>
                  <a:pt x="6324943" y="7081477"/>
                  <a:pt x="6286252" y="7094373"/>
                </a:cubicBezTo>
                <a:cubicBezTo>
                  <a:pt x="6248635" y="7113716"/>
                  <a:pt x="6209943" y="7107269"/>
                  <a:pt x="6177698" y="7126612"/>
                </a:cubicBezTo>
                <a:cubicBezTo>
                  <a:pt x="6151904" y="7145956"/>
                  <a:pt x="6126108" y="7178196"/>
                  <a:pt x="6093865" y="7191091"/>
                </a:cubicBezTo>
                <a:cubicBezTo>
                  <a:pt x="6062696" y="7203987"/>
                  <a:pt x="6030452" y="7210435"/>
                  <a:pt x="6004658" y="7216883"/>
                </a:cubicBezTo>
                <a:cubicBezTo>
                  <a:pt x="5850962" y="7254496"/>
                  <a:pt x="5696190" y="7318975"/>
                  <a:pt x="5548951" y="7377006"/>
                </a:cubicBezTo>
                <a:cubicBezTo>
                  <a:pt x="5465116" y="7409246"/>
                  <a:pt x="5388806" y="7435038"/>
                  <a:pt x="5304973" y="7466202"/>
                </a:cubicBezTo>
                <a:cubicBezTo>
                  <a:pt x="5266283" y="7479098"/>
                  <a:pt x="5228667" y="7498442"/>
                  <a:pt x="5189970" y="7498442"/>
                </a:cubicBezTo>
                <a:cubicBezTo>
                  <a:pt x="5170627" y="7498442"/>
                  <a:pt x="5151276" y="7491994"/>
                  <a:pt x="5151276" y="7530682"/>
                </a:cubicBezTo>
                <a:cubicBezTo>
                  <a:pt x="5177073" y="7530682"/>
                  <a:pt x="5209320" y="7537130"/>
                  <a:pt x="5235114" y="7517786"/>
                </a:cubicBezTo>
                <a:cubicBezTo>
                  <a:pt x="5259833" y="7504890"/>
                  <a:pt x="5279178" y="7491994"/>
                  <a:pt x="5304973" y="7485546"/>
                </a:cubicBezTo>
                <a:cubicBezTo>
                  <a:pt x="5369460" y="7459755"/>
                  <a:pt x="5427499" y="7447933"/>
                  <a:pt x="5490908" y="7428590"/>
                </a:cubicBezTo>
                <a:cubicBezTo>
                  <a:pt x="5619886" y="7383454"/>
                  <a:pt x="5754231" y="7344767"/>
                  <a:pt x="5882127" y="7299631"/>
                </a:cubicBezTo>
                <a:cubicBezTo>
                  <a:pt x="6011105" y="7254496"/>
                  <a:pt x="6145454" y="7210435"/>
                  <a:pt x="6274430" y="7165300"/>
                </a:cubicBezTo>
                <a:cubicBezTo>
                  <a:pt x="6337842" y="7139508"/>
                  <a:pt x="6402328" y="7120164"/>
                  <a:pt x="6466813" y="7094373"/>
                </a:cubicBezTo>
                <a:cubicBezTo>
                  <a:pt x="6523777" y="7075029"/>
                  <a:pt x="6581816" y="7042789"/>
                  <a:pt x="6639344" y="7055685"/>
                </a:cubicBezTo>
                <a:cubicBezTo>
                  <a:pt x="6613552" y="7100821"/>
                  <a:pt x="6581816" y="7107269"/>
                  <a:pt x="6543125" y="7120164"/>
                </a:cubicBezTo>
                <a:cubicBezTo>
                  <a:pt x="6510880" y="7133060"/>
                  <a:pt x="6473263" y="7152404"/>
                  <a:pt x="6434572" y="7171748"/>
                </a:cubicBezTo>
                <a:cubicBezTo>
                  <a:pt x="6357188" y="7203987"/>
                  <a:pt x="6286252" y="7242675"/>
                  <a:pt x="6209943" y="7267392"/>
                </a:cubicBezTo>
                <a:cubicBezTo>
                  <a:pt x="5959516" y="7364110"/>
                  <a:pt x="5709088" y="7441485"/>
                  <a:pt x="5453293" y="7517786"/>
                </a:cubicBezTo>
                <a:cubicBezTo>
                  <a:pt x="5202869" y="7595161"/>
                  <a:pt x="4945995" y="7671461"/>
                  <a:pt x="4695573" y="7729492"/>
                </a:cubicBezTo>
                <a:cubicBezTo>
                  <a:pt x="4182899" y="7845555"/>
                  <a:pt x="3669147" y="7915407"/>
                  <a:pt x="3150021" y="7915407"/>
                </a:cubicBezTo>
                <a:cubicBezTo>
                  <a:pt x="3187638" y="7941199"/>
                  <a:pt x="3265023" y="7941199"/>
                  <a:pt x="3265023" y="8025022"/>
                </a:cubicBezTo>
                <a:cubicBezTo>
                  <a:pt x="3239229" y="8025022"/>
                  <a:pt x="3111328" y="7979886"/>
                  <a:pt x="3111328" y="8050813"/>
                </a:cubicBezTo>
                <a:cubicBezTo>
                  <a:pt x="3368204" y="8076605"/>
                  <a:pt x="3624006" y="8088426"/>
                  <a:pt x="3874433" y="8094874"/>
                </a:cubicBezTo>
                <a:cubicBezTo>
                  <a:pt x="4118411" y="8094874"/>
                  <a:pt x="4368838" y="8081978"/>
                  <a:pt x="4612814" y="8069083"/>
                </a:cubicBezTo>
                <a:cubicBezTo>
                  <a:pt x="4663330" y="8063709"/>
                  <a:pt x="4702021" y="8044366"/>
                  <a:pt x="4753610" y="8018574"/>
                </a:cubicBezTo>
                <a:cubicBezTo>
                  <a:pt x="4798751" y="7992782"/>
                  <a:pt x="4849266" y="8025022"/>
                  <a:pt x="4887959" y="7986334"/>
                </a:cubicBezTo>
                <a:cubicBezTo>
                  <a:pt x="4933101" y="7941199"/>
                  <a:pt x="4984689" y="7960543"/>
                  <a:pt x="5029830" y="7960543"/>
                </a:cubicBezTo>
                <a:cubicBezTo>
                  <a:pt x="5086793" y="7960543"/>
                  <a:pt x="5144827" y="7941199"/>
                  <a:pt x="5202869" y="7928303"/>
                </a:cubicBezTo>
                <a:cubicBezTo>
                  <a:pt x="5453293" y="7863824"/>
                  <a:pt x="5696190" y="7787524"/>
                  <a:pt x="5940167" y="7716596"/>
                </a:cubicBezTo>
                <a:cubicBezTo>
                  <a:pt x="5940167" y="7813315"/>
                  <a:pt x="5844514" y="7806867"/>
                  <a:pt x="5805820" y="7819763"/>
                </a:cubicBezTo>
                <a:cubicBezTo>
                  <a:pt x="5728433" y="7839107"/>
                  <a:pt x="5651055" y="7858451"/>
                  <a:pt x="5581194" y="7883168"/>
                </a:cubicBezTo>
                <a:cubicBezTo>
                  <a:pt x="5427499" y="7921855"/>
                  <a:pt x="5272731" y="7966991"/>
                  <a:pt x="5125486" y="8005678"/>
                </a:cubicBezTo>
                <a:cubicBezTo>
                  <a:pt x="4818096" y="8081978"/>
                  <a:pt x="4516084" y="8146457"/>
                  <a:pt x="4208695" y="8191593"/>
                </a:cubicBezTo>
                <a:cubicBezTo>
                  <a:pt x="4239863" y="8204489"/>
                  <a:pt x="4285004" y="8198041"/>
                  <a:pt x="4297902" y="8256072"/>
                </a:cubicBezTo>
                <a:cubicBezTo>
                  <a:pt x="3765879" y="8492495"/>
                  <a:pt x="3187638" y="8396851"/>
                  <a:pt x="2642716" y="8281864"/>
                </a:cubicBezTo>
                <a:cubicBezTo>
                  <a:pt x="2392326" y="8230280"/>
                  <a:pt x="2155892" y="8120666"/>
                  <a:pt x="1918385" y="7992782"/>
                </a:cubicBezTo>
                <a:cubicBezTo>
                  <a:pt x="1795863" y="7928303"/>
                  <a:pt x="1674418" y="7863824"/>
                  <a:pt x="1552977" y="7793971"/>
                </a:cubicBezTo>
                <a:cubicBezTo>
                  <a:pt x="1527182" y="7774628"/>
                  <a:pt x="1488492" y="7735940"/>
                  <a:pt x="1456250" y="7735940"/>
                </a:cubicBezTo>
                <a:cubicBezTo>
                  <a:pt x="1436911" y="7735940"/>
                  <a:pt x="1353076" y="7697253"/>
                  <a:pt x="1321914" y="7684357"/>
                </a:cubicBezTo>
                <a:cubicBezTo>
                  <a:pt x="1296116" y="7677909"/>
                  <a:pt x="1270323" y="7666088"/>
                  <a:pt x="1238084" y="7653192"/>
                </a:cubicBezTo>
                <a:cubicBezTo>
                  <a:pt x="1180048" y="7627400"/>
                  <a:pt x="1123086" y="7582265"/>
                  <a:pt x="1065052" y="7562921"/>
                </a:cubicBezTo>
                <a:cubicBezTo>
                  <a:pt x="1007013" y="7537130"/>
                  <a:pt x="942526" y="7550025"/>
                  <a:pt x="885576" y="7562921"/>
                </a:cubicBezTo>
                <a:cubicBezTo>
                  <a:pt x="846884" y="7562921"/>
                  <a:pt x="724364" y="7614505"/>
                  <a:pt x="699644" y="7550025"/>
                </a:cubicBezTo>
                <a:cubicBezTo>
                  <a:pt x="673850" y="7498442"/>
                  <a:pt x="737259" y="7485546"/>
                  <a:pt x="756601" y="7485546"/>
                </a:cubicBezTo>
                <a:cubicBezTo>
                  <a:pt x="808190" y="7479098"/>
                  <a:pt x="859780" y="7472650"/>
                  <a:pt x="911364" y="7459755"/>
                </a:cubicBezTo>
                <a:cubicBezTo>
                  <a:pt x="937152" y="7453307"/>
                  <a:pt x="942526" y="7441485"/>
                  <a:pt x="955422" y="7409246"/>
                </a:cubicBezTo>
                <a:cubicBezTo>
                  <a:pt x="961871" y="7389902"/>
                  <a:pt x="974769" y="7377006"/>
                  <a:pt x="994116" y="7383454"/>
                </a:cubicBezTo>
                <a:cubicBezTo>
                  <a:pt x="1007013" y="7389902"/>
                  <a:pt x="1058602" y="7428590"/>
                  <a:pt x="1058602" y="7383454"/>
                </a:cubicBezTo>
                <a:cubicBezTo>
                  <a:pt x="1048929" y="7383454"/>
                  <a:pt x="1040064" y="7380633"/>
                  <a:pt x="1031593" y="7376301"/>
                </a:cubicBezTo>
                <a:lnTo>
                  <a:pt x="1023024" y="7370645"/>
                </a:lnTo>
                <a:lnTo>
                  <a:pt x="1027510" y="7385989"/>
                </a:lnTo>
                <a:cubicBezTo>
                  <a:pt x="1024515" y="7389401"/>
                  <a:pt x="1020025" y="7389401"/>
                  <a:pt x="1017780" y="7385989"/>
                </a:cubicBezTo>
                <a:lnTo>
                  <a:pt x="1020847" y="7369209"/>
                </a:lnTo>
                <a:lnTo>
                  <a:pt x="1007013" y="7360080"/>
                </a:lnTo>
                <a:cubicBezTo>
                  <a:pt x="990891" y="7347991"/>
                  <a:pt x="974769" y="7335095"/>
                  <a:pt x="955422" y="7331871"/>
                </a:cubicBezTo>
                <a:cubicBezTo>
                  <a:pt x="917812" y="7325423"/>
                  <a:pt x="879127" y="7325423"/>
                  <a:pt x="840431" y="7318975"/>
                </a:cubicBezTo>
                <a:cubicBezTo>
                  <a:pt x="808190" y="7318975"/>
                  <a:pt x="756601" y="7344767"/>
                  <a:pt x="737259" y="7299631"/>
                </a:cubicBezTo>
                <a:cubicBezTo>
                  <a:pt x="724364" y="7267392"/>
                  <a:pt x="737259" y="7223331"/>
                  <a:pt x="756601" y="7210435"/>
                </a:cubicBezTo>
                <a:cubicBezTo>
                  <a:pt x="775945" y="7191091"/>
                  <a:pt x="801740" y="7191091"/>
                  <a:pt x="827532" y="7191091"/>
                </a:cubicBezTo>
                <a:cubicBezTo>
                  <a:pt x="904916" y="7184644"/>
                  <a:pt x="981220" y="7178196"/>
                  <a:pt x="1058602" y="7178196"/>
                </a:cubicBezTo>
                <a:cubicBezTo>
                  <a:pt x="1000565" y="7133060"/>
                  <a:pt x="750154" y="6863322"/>
                  <a:pt x="731887" y="6843979"/>
                </a:cubicBezTo>
                <a:cubicBezTo>
                  <a:pt x="680297" y="6787022"/>
                  <a:pt x="628715" y="6728991"/>
                  <a:pt x="570676" y="6670960"/>
                </a:cubicBezTo>
                <a:cubicBezTo>
                  <a:pt x="468577" y="6555972"/>
                  <a:pt x="358957" y="6440984"/>
                  <a:pt x="243959" y="6376505"/>
                </a:cubicBezTo>
                <a:cubicBezTo>
                  <a:pt x="224614" y="6370057"/>
                  <a:pt x="198821" y="6350713"/>
                  <a:pt x="192373" y="6318474"/>
                </a:cubicBezTo>
                <a:cubicBezTo>
                  <a:pt x="185924" y="6286234"/>
                  <a:pt x="179477" y="6266890"/>
                  <a:pt x="160132" y="6247547"/>
                </a:cubicBezTo>
                <a:cubicBezTo>
                  <a:pt x="127890" y="6221755"/>
                  <a:pt x="90276" y="6235725"/>
                  <a:pt x="58034" y="6221755"/>
                </a:cubicBezTo>
                <a:cubicBezTo>
                  <a:pt x="83827" y="6209934"/>
                  <a:pt x="108546" y="6216382"/>
                  <a:pt x="134339" y="6197038"/>
                </a:cubicBezTo>
                <a:cubicBezTo>
                  <a:pt x="160132" y="6177694"/>
                  <a:pt x="147235" y="6139007"/>
                  <a:pt x="160132" y="6106767"/>
                </a:cubicBezTo>
                <a:cubicBezTo>
                  <a:pt x="173028" y="6074527"/>
                  <a:pt x="211718" y="6093871"/>
                  <a:pt x="224614" y="6061632"/>
                </a:cubicBezTo>
                <a:cubicBezTo>
                  <a:pt x="250408" y="6024019"/>
                  <a:pt x="205270" y="5991779"/>
                  <a:pt x="185924" y="5978883"/>
                </a:cubicBezTo>
                <a:cubicBezTo>
                  <a:pt x="243959" y="5985331"/>
                  <a:pt x="301994" y="5991779"/>
                  <a:pt x="358957" y="5998227"/>
                </a:cubicBezTo>
                <a:cubicBezTo>
                  <a:pt x="404095" y="6004675"/>
                  <a:pt x="455681" y="6030467"/>
                  <a:pt x="500824" y="5991779"/>
                </a:cubicBezTo>
                <a:cubicBezTo>
                  <a:pt x="416998" y="5895060"/>
                  <a:pt x="333164" y="5805864"/>
                  <a:pt x="243959" y="5728489"/>
                </a:cubicBezTo>
                <a:cubicBezTo>
                  <a:pt x="224614" y="5709146"/>
                  <a:pt x="205270" y="5696250"/>
                  <a:pt x="185924" y="5683354"/>
                </a:cubicBezTo>
                <a:cubicBezTo>
                  <a:pt x="173028" y="5676906"/>
                  <a:pt x="153683" y="5670458"/>
                  <a:pt x="153683" y="5651114"/>
                </a:cubicBezTo>
                <a:cubicBezTo>
                  <a:pt x="147235" y="5631771"/>
                  <a:pt x="153683" y="5613502"/>
                  <a:pt x="153683" y="5594158"/>
                </a:cubicBezTo>
                <a:cubicBezTo>
                  <a:pt x="140787" y="5594158"/>
                  <a:pt x="134339" y="5587710"/>
                  <a:pt x="121442" y="5581262"/>
                </a:cubicBezTo>
                <a:cubicBezTo>
                  <a:pt x="103172" y="5574814"/>
                  <a:pt x="83827" y="5568366"/>
                  <a:pt x="64482" y="5561918"/>
                </a:cubicBezTo>
                <a:cubicBezTo>
                  <a:pt x="38690" y="5555470"/>
                  <a:pt x="0" y="5555470"/>
                  <a:pt x="0" y="5503887"/>
                </a:cubicBezTo>
                <a:cubicBezTo>
                  <a:pt x="0" y="5452304"/>
                  <a:pt x="38690" y="5465199"/>
                  <a:pt x="58034" y="5452304"/>
                </a:cubicBezTo>
                <a:cubicBezTo>
                  <a:pt x="140787" y="5414691"/>
                  <a:pt x="269753" y="5388899"/>
                  <a:pt x="295546" y="5408243"/>
                </a:cubicBezTo>
                <a:cubicBezTo>
                  <a:pt x="326717" y="5426512"/>
                  <a:pt x="346059" y="5439408"/>
                  <a:pt x="358957" y="5458752"/>
                </a:cubicBezTo>
                <a:cubicBezTo>
                  <a:pt x="371854" y="5432960"/>
                  <a:pt x="365403" y="5376003"/>
                  <a:pt x="384753" y="5363108"/>
                </a:cubicBezTo>
                <a:cubicBezTo>
                  <a:pt x="423439" y="5350212"/>
                  <a:pt x="436338" y="5484543"/>
                  <a:pt x="397647" y="5484543"/>
                </a:cubicBezTo>
                <a:cubicBezTo>
                  <a:pt x="531990" y="5631771"/>
                  <a:pt x="706092" y="5696250"/>
                  <a:pt x="866231" y="5722041"/>
                </a:cubicBezTo>
                <a:cubicBezTo>
                  <a:pt x="866231" y="5702698"/>
                  <a:pt x="859780" y="5670458"/>
                  <a:pt x="872681" y="5657562"/>
                </a:cubicBezTo>
                <a:cubicBezTo>
                  <a:pt x="885576" y="5638219"/>
                  <a:pt x="904916" y="5644666"/>
                  <a:pt x="924259" y="5644666"/>
                </a:cubicBezTo>
                <a:cubicBezTo>
                  <a:pt x="898470" y="5613502"/>
                  <a:pt x="879127" y="5574814"/>
                  <a:pt x="846884" y="5561918"/>
                </a:cubicBezTo>
                <a:cubicBezTo>
                  <a:pt x="821085" y="5536127"/>
                  <a:pt x="795292" y="5516783"/>
                  <a:pt x="775945" y="5478095"/>
                </a:cubicBezTo>
                <a:cubicBezTo>
                  <a:pt x="756601" y="5439408"/>
                  <a:pt x="731887" y="5414691"/>
                  <a:pt x="699644" y="5400720"/>
                </a:cubicBezTo>
                <a:cubicBezTo>
                  <a:pt x="680297" y="5388899"/>
                  <a:pt x="635162" y="5382451"/>
                  <a:pt x="622265" y="5343764"/>
                </a:cubicBezTo>
                <a:cubicBezTo>
                  <a:pt x="615815" y="5305076"/>
                  <a:pt x="622265" y="5285733"/>
                  <a:pt x="590021" y="5272837"/>
                </a:cubicBezTo>
                <a:cubicBezTo>
                  <a:pt x="551334" y="5259941"/>
                  <a:pt x="519093" y="5247045"/>
                  <a:pt x="481474" y="5227701"/>
                </a:cubicBezTo>
                <a:cubicBezTo>
                  <a:pt x="410555" y="5190088"/>
                  <a:pt x="339610" y="5144953"/>
                  <a:pt x="276200" y="5099818"/>
                </a:cubicBezTo>
                <a:cubicBezTo>
                  <a:pt x="289097" y="5080474"/>
                  <a:pt x="308442" y="5067578"/>
                  <a:pt x="321342" y="5054682"/>
                </a:cubicBezTo>
                <a:cubicBezTo>
                  <a:pt x="295546" y="5041786"/>
                  <a:pt x="269753" y="5041786"/>
                  <a:pt x="250408" y="5022443"/>
                </a:cubicBezTo>
                <a:cubicBezTo>
                  <a:pt x="231062" y="5004174"/>
                  <a:pt x="237511" y="4959038"/>
                  <a:pt x="218166" y="4952590"/>
                </a:cubicBezTo>
                <a:cubicBezTo>
                  <a:pt x="166580" y="4913903"/>
                  <a:pt x="116069" y="4933247"/>
                  <a:pt x="77379" y="4849424"/>
                </a:cubicBezTo>
                <a:cubicBezTo>
                  <a:pt x="121442" y="4842976"/>
                  <a:pt x="166580" y="4823632"/>
                  <a:pt x="218166" y="4830080"/>
                </a:cubicBezTo>
                <a:cubicBezTo>
                  <a:pt x="263304" y="4842976"/>
                  <a:pt x="269753" y="4901007"/>
                  <a:pt x="308442" y="4939694"/>
                </a:cubicBezTo>
                <a:cubicBezTo>
                  <a:pt x="352508" y="4990203"/>
                  <a:pt x="429889" y="4959038"/>
                  <a:pt x="481474" y="4933247"/>
                </a:cubicBezTo>
                <a:cubicBezTo>
                  <a:pt x="526613" y="4913903"/>
                  <a:pt x="583570" y="4868767"/>
                  <a:pt x="628715" y="4901007"/>
                </a:cubicBezTo>
                <a:cubicBezTo>
                  <a:pt x="660959" y="4913903"/>
                  <a:pt x="641609" y="4868767"/>
                  <a:pt x="622265" y="4855872"/>
                </a:cubicBezTo>
                <a:cubicBezTo>
                  <a:pt x="602922" y="4849424"/>
                  <a:pt x="583570" y="4842976"/>
                  <a:pt x="557782" y="4836528"/>
                </a:cubicBezTo>
                <a:cubicBezTo>
                  <a:pt x="538440" y="4830080"/>
                  <a:pt x="513723" y="4823632"/>
                  <a:pt x="494372" y="4792467"/>
                </a:cubicBezTo>
                <a:cubicBezTo>
                  <a:pt x="481474" y="4766675"/>
                  <a:pt x="500824" y="4734436"/>
                  <a:pt x="519093" y="4727988"/>
                </a:cubicBezTo>
                <a:cubicBezTo>
                  <a:pt x="609368" y="4682852"/>
                  <a:pt x="731887" y="4817184"/>
                  <a:pt x="795292" y="4907455"/>
                </a:cubicBezTo>
                <a:cubicBezTo>
                  <a:pt x="801740" y="4888111"/>
                  <a:pt x="808190" y="4875215"/>
                  <a:pt x="821085" y="4855872"/>
                </a:cubicBezTo>
                <a:cubicBezTo>
                  <a:pt x="827532" y="4868767"/>
                  <a:pt x="833981" y="4875215"/>
                  <a:pt x="840431" y="4881663"/>
                </a:cubicBezTo>
                <a:cubicBezTo>
                  <a:pt x="859780" y="4894559"/>
                  <a:pt x="879127" y="4888111"/>
                  <a:pt x="898470" y="4907455"/>
                </a:cubicBezTo>
                <a:cubicBezTo>
                  <a:pt x="917812" y="4933247"/>
                  <a:pt x="911364" y="4978382"/>
                  <a:pt x="942526" y="4984830"/>
                </a:cubicBezTo>
                <a:cubicBezTo>
                  <a:pt x="1000565" y="4990203"/>
                  <a:pt x="1071500" y="4946142"/>
                  <a:pt x="1097291" y="4855872"/>
                </a:cubicBezTo>
                <a:cubicBezTo>
                  <a:pt x="1052150" y="4842976"/>
                  <a:pt x="1007013" y="4830080"/>
                  <a:pt x="961871" y="4830080"/>
                </a:cubicBezTo>
                <a:cubicBezTo>
                  <a:pt x="924259" y="4830080"/>
                  <a:pt x="879127" y="4836528"/>
                  <a:pt x="846884" y="4810736"/>
                </a:cubicBezTo>
                <a:cubicBezTo>
                  <a:pt x="821085" y="4792467"/>
                  <a:pt x="840431" y="4740884"/>
                  <a:pt x="808190" y="4721540"/>
                </a:cubicBezTo>
                <a:cubicBezTo>
                  <a:pt x="788844" y="4708644"/>
                  <a:pt x="769495" y="4708644"/>
                  <a:pt x="750154" y="4702196"/>
                </a:cubicBezTo>
                <a:cubicBezTo>
                  <a:pt x="712539" y="4689300"/>
                  <a:pt x="680297" y="4663509"/>
                  <a:pt x="641609" y="4644165"/>
                </a:cubicBezTo>
                <a:cubicBezTo>
                  <a:pt x="622265" y="4631269"/>
                  <a:pt x="596471" y="4618373"/>
                  <a:pt x="577123" y="4593656"/>
                </a:cubicBezTo>
                <a:cubicBezTo>
                  <a:pt x="557782" y="4554969"/>
                  <a:pt x="557782" y="4516281"/>
                  <a:pt x="526613" y="4496938"/>
                </a:cubicBezTo>
                <a:cubicBezTo>
                  <a:pt x="500824" y="4484042"/>
                  <a:pt x="475027" y="4477594"/>
                  <a:pt x="449232" y="4471146"/>
                </a:cubicBezTo>
                <a:cubicBezTo>
                  <a:pt x="507270" y="4419563"/>
                  <a:pt x="577123" y="4375502"/>
                  <a:pt x="602922" y="4272335"/>
                </a:cubicBezTo>
                <a:cubicBezTo>
                  <a:pt x="551334" y="4259439"/>
                  <a:pt x="500824" y="4240096"/>
                  <a:pt x="449232" y="4227200"/>
                </a:cubicBezTo>
                <a:cubicBezTo>
                  <a:pt x="442785" y="4227200"/>
                  <a:pt x="352508" y="4220752"/>
                  <a:pt x="358957" y="4196035"/>
                </a:cubicBezTo>
                <a:cubicBezTo>
                  <a:pt x="371854" y="4165011"/>
                  <a:pt x="442785" y="4184354"/>
                  <a:pt x="462128" y="4184354"/>
                </a:cubicBezTo>
                <a:cubicBezTo>
                  <a:pt x="468577" y="4184354"/>
                  <a:pt x="513723" y="4177906"/>
                  <a:pt x="507270" y="4158563"/>
                </a:cubicBezTo>
                <a:cubicBezTo>
                  <a:pt x="487921" y="4126322"/>
                  <a:pt x="436338" y="4126322"/>
                  <a:pt x="410555" y="4119876"/>
                </a:cubicBezTo>
                <a:cubicBezTo>
                  <a:pt x="308442" y="4106979"/>
                  <a:pt x="211718" y="4094084"/>
                  <a:pt x="108546" y="4087636"/>
                </a:cubicBezTo>
                <a:cubicBezTo>
                  <a:pt x="127890" y="3966206"/>
                  <a:pt x="231062" y="3990915"/>
                  <a:pt x="282648" y="4010258"/>
                </a:cubicBezTo>
                <a:cubicBezTo>
                  <a:pt x="346059" y="4029605"/>
                  <a:pt x="410555" y="4042499"/>
                  <a:pt x="468577" y="4023156"/>
                </a:cubicBezTo>
                <a:cubicBezTo>
                  <a:pt x="500824" y="4016708"/>
                  <a:pt x="531990" y="4010258"/>
                  <a:pt x="564229" y="3998439"/>
                </a:cubicBezTo>
                <a:cubicBezTo>
                  <a:pt x="577123" y="3998439"/>
                  <a:pt x="590021" y="3990915"/>
                  <a:pt x="609368" y="3984469"/>
                </a:cubicBezTo>
                <a:cubicBezTo>
                  <a:pt x="609368" y="3972648"/>
                  <a:pt x="615815" y="3953304"/>
                  <a:pt x="622265" y="3940409"/>
                </a:cubicBezTo>
                <a:cubicBezTo>
                  <a:pt x="538440" y="3921065"/>
                  <a:pt x="462128" y="3908169"/>
                  <a:pt x="378306" y="3888822"/>
                </a:cubicBezTo>
                <a:cubicBezTo>
                  <a:pt x="481474" y="3837243"/>
                  <a:pt x="590021" y="3863039"/>
                  <a:pt x="699644" y="3908169"/>
                </a:cubicBezTo>
                <a:cubicBezTo>
                  <a:pt x="743708" y="3927511"/>
                  <a:pt x="795292" y="3946857"/>
                  <a:pt x="846884" y="3979098"/>
                </a:cubicBezTo>
                <a:cubicBezTo>
                  <a:pt x="872681" y="3998439"/>
                  <a:pt x="898470" y="3990915"/>
                  <a:pt x="929631" y="3998439"/>
                </a:cubicBezTo>
                <a:cubicBezTo>
                  <a:pt x="948971" y="4003812"/>
                  <a:pt x="961871" y="4023156"/>
                  <a:pt x="981220" y="4029605"/>
                </a:cubicBezTo>
                <a:cubicBezTo>
                  <a:pt x="981220" y="3953706"/>
                  <a:pt x="913630" y="3977719"/>
                  <a:pt x="862945" y="3973605"/>
                </a:cubicBezTo>
                <a:lnTo>
                  <a:pt x="861166" y="3973165"/>
                </a:lnTo>
                <a:lnTo>
                  <a:pt x="861361" y="3973462"/>
                </a:lnTo>
                <a:cubicBezTo>
                  <a:pt x="854540" y="3976875"/>
                  <a:pt x="847713" y="3976875"/>
                  <a:pt x="844300" y="3973462"/>
                </a:cubicBezTo>
                <a:lnTo>
                  <a:pt x="845016" y="3969164"/>
                </a:lnTo>
                <a:lnTo>
                  <a:pt x="835225" y="3966739"/>
                </a:lnTo>
                <a:cubicBezTo>
                  <a:pt x="819004" y="3958542"/>
                  <a:pt x="808190" y="3941752"/>
                  <a:pt x="808190" y="3908169"/>
                </a:cubicBezTo>
                <a:cubicBezTo>
                  <a:pt x="833981" y="3908169"/>
                  <a:pt x="853333" y="3914616"/>
                  <a:pt x="872681" y="3901721"/>
                </a:cubicBezTo>
                <a:cubicBezTo>
                  <a:pt x="885576" y="3895275"/>
                  <a:pt x="892023" y="3882376"/>
                  <a:pt x="872681" y="3869481"/>
                </a:cubicBezTo>
                <a:cubicBezTo>
                  <a:pt x="853333" y="3856586"/>
                  <a:pt x="833981" y="3856586"/>
                  <a:pt x="814638" y="3843691"/>
                </a:cubicBezTo>
                <a:cubicBezTo>
                  <a:pt x="801740" y="3830801"/>
                  <a:pt x="788844" y="3811449"/>
                  <a:pt x="775945" y="3798554"/>
                </a:cubicBezTo>
                <a:cubicBezTo>
                  <a:pt x="846884" y="3817897"/>
                  <a:pt x="929631" y="3908169"/>
                  <a:pt x="1000565" y="3824343"/>
                </a:cubicBezTo>
                <a:cubicBezTo>
                  <a:pt x="911364" y="3767389"/>
                  <a:pt x="821085" y="3709359"/>
                  <a:pt x="737259" y="3644881"/>
                </a:cubicBezTo>
                <a:cubicBezTo>
                  <a:pt x="750154" y="3587921"/>
                  <a:pt x="814638" y="3631983"/>
                  <a:pt x="840431" y="3631983"/>
                </a:cubicBezTo>
                <a:cubicBezTo>
                  <a:pt x="840431" y="3593294"/>
                  <a:pt x="846884" y="3555685"/>
                  <a:pt x="833981" y="3516994"/>
                </a:cubicBezTo>
                <a:cubicBezTo>
                  <a:pt x="827532" y="3484756"/>
                  <a:pt x="801740" y="3465411"/>
                  <a:pt x="782393" y="3452516"/>
                </a:cubicBezTo>
                <a:cubicBezTo>
                  <a:pt x="731887" y="3407382"/>
                  <a:pt x="743708" y="3337527"/>
                  <a:pt x="731887" y="3260153"/>
                </a:cubicBezTo>
                <a:cubicBezTo>
                  <a:pt x="724364" y="3195674"/>
                  <a:pt x="680297" y="3169883"/>
                  <a:pt x="641609" y="3151613"/>
                </a:cubicBezTo>
                <a:cubicBezTo>
                  <a:pt x="583570" y="3119374"/>
                  <a:pt x="526613" y="3074240"/>
                  <a:pt x="475027" y="3029103"/>
                </a:cubicBezTo>
                <a:cubicBezTo>
                  <a:pt x="494372" y="2990416"/>
                  <a:pt x="538440" y="3022655"/>
                  <a:pt x="564229" y="3035555"/>
                </a:cubicBezTo>
                <a:cubicBezTo>
                  <a:pt x="602922" y="3048447"/>
                  <a:pt x="641609" y="3054895"/>
                  <a:pt x="680297" y="3054895"/>
                </a:cubicBezTo>
                <a:cubicBezTo>
                  <a:pt x="737259" y="3061340"/>
                  <a:pt x="814638" y="3061340"/>
                  <a:pt x="859780" y="2983968"/>
                </a:cubicBezTo>
                <a:cubicBezTo>
                  <a:pt x="718991" y="2894774"/>
                  <a:pt x="577123" y="2817421"/>
                  <a:pt x="436338" y="2752914"/>
                </a:cubicBezTo>
                <a:cubicBezTo>
                  <a:pt x="590021" y="2689511"/>
                  <a:pt x="743708" y="2644376"/>
                  <a:pt x="904916" y="2637928"/>
                </a:cubicBezTo>
                <a:cubicBezTo>
                  <a:pt x="981220" y="2637928"/>
                  <a:pt x="1065052" y="2644376"/>
                  <a:pt x="1147800" y="2657271"/>
                </a:cubicBezTo>
                <a:cubicBezTo>
                  <a:pt x="1186493" y="2663721"/>
                  <a:pt x="1225190" y="2676615"/>
                  <a:pt x="1263872" y="2683064"/>
                </a:cubicBezTo>
                <a:cubicBezTo>
                  <a:pt x="1302562" y="2695958"/>
                  <a:pt x="1340180" y="2670168"/>
                  <a:pt x="1378873" y="2657271"/>
                </a:cubicBezTo>
                <a:cubicBezTo>
                  <a:pt x="1372423" y="2650824"/>
                  <a:pt x="1365974" y="2637928"/>
                  <a:pt x="1359525" y="2625034"/>
                </a:cubicBezTo>
                <a:cubicBezTo>
                  <a:pt x="1436911" y="2618587"/>
                  <a:pt x="1520743" y="2612137"/>
                  <a:pt x="1597039" y="2579897"/>
                </a:cubicBezTo>
                <a:cubicBezTo>
                  <a:pt x="1674418" y="2547657"/>
                  <a:pt x="1750721" y="2516495"/>
                  <a:pt x="1828106" y="2503598"/>
                </a:cubicBezTo>
                <a:cubicBezTo>
                  <a:pt x="1988239" y="2471358"/>
                  <a:pt x="2155892" y="2471358"/>
                  <a:pt x="2316022" y="2490703"/>
                </a:cubicBezTo>
                <a:cubicBezTo>
                  <a:pt x="2571781" y="2510046"/>
                  <a:pt x="2828656" y="2573448"/>
                  <a:pt x="3079083" y="2605690"/>
                </a:cubicBezTo>
                <a:cubicBezTo>
                  <a:pt x="3342408" y="2644376"/>
                  <a:pt x="3598209" y="2625034"/>
                  <a:pt x="3855086" y="2618587"/>
                </a:cubicBezTo>
                <a:cubicBezTo>
                  <a:pt x="4118411" y="2612137"/>
                  <a:pt x="4375286" y="2605690"/>
                  <a:pt x="4638608" y="2605690"/>
                </a:cubicBezTo>
                <a:cubicBezTo>
                  <a:pt x="4894407" y="2599243"/>
                  <a:pt x="5138381" y="2522941"/>
                  <a:pt x="5388806" y="2445566"/>
                </a:cubicBezTo>
                <a:cubicBezTo>
                  <a:pt x="5895025" y="2298334"/>
                  <a:pt x="6395880" y="2131768"/>
                  <a:pt x="6896204" y="1926509"/>
                </a:cubicBezTo>
                <a:cubicBezTo>
                  <a:pt x="7145542" y="1823342"/>
                  <a:pt x="7395953" y="1765311"/>
                  <a:pt x="7652812" y="1689010"/>
                </a:cubicBezTo>
                <a:cubicBezTo>
                  <a:pt x="7774257" y="1650323"/>
                  <a:pt x="7903224" y="1611636"/>
                  <a:pt x="8024668" y="1566500"/>
                </a:cubicBezTo>
                <a:cubicBezTo>
                  <a:pt x="8139664" y="1522439"/>
                  <a:pt x="8480353" y="1367690"/>
                  <a:pt x="8530865" y="1348346"/>
                </a:cubicBezTo>
                <a:cubicBezTo>
                  <a:pt x="8588900" y="1330077"/>
                  <a:pt x="8653384" y="1304285"/>
                  <a:pt x="8711419" y="1284941"/>
                </a:cubicBezTo>
                <a:cubicBezTo>
                  <a:pt x="8839312" y="1233358"/>
                  <a:pt x="8960756" y="1188223"/>
                  <a:pt x="9089723" y="1136639"/>
                </a:cubicBezTo>
                <a:cubicBezTo>
                  <a:pt x="9340135" y="1040978"/>
                  <a:pt x="9595920" y="937813"/>
                  <a:pt x="9846331" y="848618"/>
                </a:cubicBezTo>
                <a:cubicBezTo>
                  <a:pt x="10347154" y="662706"/>
                  <a:pt x="10852276" y="489690"/>
                  <a:pt x="11359547" y="347838"/>
                </a:cubicBezTo>
                <a:cubicBezTo>
                  <a:pt x="11609959" y="277987"/>
                  <a:pt x="11865744" y="213509"/>
                  <a:pt x="12122604" y="174822"/>
                </a:cubicBezTo>
                <a:cubicBezTo>
                  <a:pt x="12379464" y="136135"/>
                  <a:pt x="12642772" y="110344"/>
                  <a:pt x="12898557" y="79180"/>
                </a:cubicBezTo>
                <a:cubicBezTo>
                  <a:pt x="13155417" y="53388"/>
                  <a:pt x="13418725" y="27597"/>
                  <a:pt x="13675585" y="14702"/>
                </a:cubicBezTo>
                <a:cubicBezTo>
                  <a:pt x="13706752" y="14702"/>
                  <a:pt x="13745442" y="14702"/>
                  <a:pt x="13777684" y="8254"/>
                </a:cubicBezTo>
                <a:cubicBezTo>
                  <a:pt x="13803477" y="8254"/>
                  <a:pt x="13829271" y="-4642"/>
                  <a:pt x="13855064" y="1806"/>
                </a:cubicBezTo>
                <a:close/>
              </a:path>
            </a:pathLst>
          </a:custGeom>
          <a:solidFill>
            <a:schemeClr val="bg1">
              <a:lumMod val="95000"/>
            </a:schemeClr>
          </a:solidFill>
          <a:ln>
            <a:noFill/>
          </a:ln>
          <a:effectLst/>
        </p:spPr>
        <p:txBody>
          <a:bodyPr wrap="square" anchor="ctr">
            <a:noAutofit/>
          </a:bodyPr>
          <a:lstStyle/>
          <a:p>
            <a:endParaRPr lang="en-US" dirty="0">
              <a:latin typeface="Poppins Light" charset="0"/>
            </a:endParaRPr>
          </a:p>
        </p:txBody>
      </p:sp>
      <p:sp>
        <p:nvSpPr>
          <p:cNvPr id="2" name="Picture Placeholder 1"/>
          <p:cNvSpPr>
            <a:spLocks noGrp="1"/>
          </p:cNvSpPr>
          <p:nvPr>
            <p:ph type="pic" sz="quarter" idx="16"/>
          </p:nvPr>
        </p:nvSpPr>
        <p:spPr/>
      </p:sp>
    </p:spTree>
    <p:extLst>
      <p:ext uri="{BB962C8B-B14F-4D97-AF65-F5344CB8AC3E}">
        <p14:creationId xmlns:p14="http://schemas.microsoft.com/office/powerpoint/2010/main" val="1500817306"/>
      </p:ext>
    </p:extLst>
  </p:cSld>
  <p:clrMapOvr>
    <a:masterClrMapping/>
  </p:clrMapOvr>
  <mc:AlternateContent xmlns:mc="http://schemas.openxmlformats.org/markup-compatibility/2006" xmlns:p14="http://schemas.microsoft.com/office/powerpoint/2010/main">
    <mc:Choice Requires="p14">
      <p:transition p14:dur="0" advClick="0" advTm="1000"/>
    </mc:Choice>
    <mc:Fallback xmlns="">
      <p:transition advClick="0" advTm="1000"/>
    </mc:Fallback>
  </mc:AlternateContent>
  <p:timing>
    <p:tnLst>
      <p:par>
        <p:cTn id="1" dur="indefinite" restart="never" nodeType="tmRoot"/>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20" name="Freeform 4"/>
          <p:cNvSpPr>
            <a:spLocks noChangeArrowheads="1"/>
          </p:cNvSpPr>
          <p:nvPr/>
        </p:nvSpPr>
        <p:spPr bwMode="auto">
          <a:xfrm rot="2001369">
            <a:off x="2570693" y="-124703"/>
            <a:ext cx="11759686" cy="14685832"/>
          </a:xfrm>
          <a:custGeom>
            <a:avLst/>
            <a:gdLst>
              <a:gd name="T0" fmla="*/ 2517 w 4861"/>
              <a:gd name="T1" fmla="*/ 5095 h 8344"/>
              <a:gd name="T2" fmla="*/ 3416 w 4861"/>
              <a:gd name="T3" fmla="*/ 1742 h 8344"/>
              <a:gd name="T4" fmla="*/ 2585 w 4861"/>
              <a:gd name="T5" fmla="*/ 967 h 8344"/>
              <a:gd name="T6" fmla="*/ 2436 w 4861"/>
              <a:gd name="T7" fmla="*/ 688 h 8344"/>
              <a:gd name="T8" fmla="*/ 2306 w 4861"/>
              <a:gd name="T9" fmla="*/ 552 h 8344"/>
              <a:gd name="T10" fmla="*/ 2455 w 4861"/>
              <a:gd name="T11" fmla="*/ 304 h 8344"/>
              <a:gd name="T12" fmla="*/ 1847 w 4861"/>
              <a:gd name="T13" fmla="*/ 310 h 8344"/>
              <a:gd name="T14" fmla="*/ 316 w 4861"/>
              <a:gd name="T15" fmla="*/ 1879 h 8344"/>
              <a:gd name="T16" fmla="*/ 105 w 4861"/>
              <a:gd name="T17" fmla="*/ 2945 h 8344"/>
              <a:gd name="T18" fmla="*/ 384 w 4861"/>
              <a:gd name="T19" fmla="*/ 5082 h 8344"/>
              <a:gd name="T20" fmla="*/ 148 w 4861"/>
              <a:gd name="T21" fmla="*/ 6390 h 8344"/>
              <a:gd name="T22" fmla="*/ 1283 w 4861"/>
              <a:gd name="T23" fmla="*/ 7537 h 8344"/>
              <a:gd name="T24" fmla="*/ 1147 w 4861"/>
              <a:gd name="T25" fmla="*/ 8070 h 8344"/>
              <a:gd name="T26" fmla="*/ 1227 w 4861"/>
              <a:gd name="T27" fmla="*/ 8201 h 8344"/>
              <a:gd name="T28" fmla="*/ 4414 w 4861"/>
              <a:gd name="T29" fmla="*/ 6570 h 8344"/>
              <a:gd name="T30" fmla="*/ 4612 w 4861"/>
              <a:gd name="T31" fmla="*/ 5839 h 8344"/>
              <a:gd name="T32" fmla="*/ 2461 w 4861"/>
              <a:gd name="T33" fmla="*/ 1066 h 8344"/>
              <a:gd name="T34" fmla="*/ 1202 w 4861"/>
              <a:gd name="T35" fmla="*/ 8132 h 8344"/>
              <a:gd name="T36" fmla="*/ 1946 w 4861"/>
              <a:gd name="T37" fmla="*/ 4394 h 8344"/>
              <a:gd name="T38" fmla="*/ 1791 w 4861"/>
              <a:gd name="T39" fmla="*/ 5696 h 8344"/>
              <a:gd name="T40" fmla="*/ 1767 w 4861"/>
              <a:gd name="T41" fmla="*/ 5684 h 8344"/>
              <a:gd name="T42" fmla="*/ 3806 w 4861"/>
              <a:gd name="T43" fmla="*/ 2498 h 8344"/>
              <a:gd name="T44" fmla="*/ 3812 w 4861"/>
              <a:gd name="T45" fmla="*/ 2275 h 8344"/>
              <a:gd name="T46" fmla="*/ 1698 w 4861"/>
              <a:gd name="T47" fmla="*/ 2015 h 8344"/>
              <a:gd name="T48" fmla="*/ 2442 w 4861"/>
              <a:gd name="T49" fmla="*/ 2188 h 8344"/>
              <a:gd name="T50" fmla="*/ 3285 w 4861"/>
              <a:gd name="T51" fmla="*/ 2455 h 8344"/>
              <a:gd name="T52" fmla="*/ 3682 w 4861"/>
              <a:gd name="T53" fmla="*/ 2672 h 8344"/>
              <a:gd name="T54" fmla="*/ 2219 w 4861"/>
              <a:gd name="T55" fmla="*/ 4134 h 8344"/>
              <a:gd name="T56" fmla="*/ 1897 w 4861"/>
              <a:gd name="T57" fmla="*/ 4233 h 8344"/>
              <a:gd name="T58" fmla="*/ 2858 w 4861"/>
              <a:gd name="T59" fmla="*/ 3737 h 8344"/>
              <a:gd name="T60" fmla="*/ 2132 w 4861"/>
              <a:gd name="T61" fmla="*/ 3793 h 8344"/>
              <a:gd name="T62" fmla="*/ 2052 w 4861"/>
              <a:gd name="T63" fmla="*/ 3824 h 8344"/>
              <a:gd name="T64" fmla="*/ 1450 w 4861"/>
              <a:gd name="T65" fmla="*/ 3979 h 8344"/>
              <a:gd name="T66" fmla="*/ 2721 w 4861"/>
              <a:gd name="T67" fmla="*/ 3608 h 8344"/>
              <a:gd name="T68" fmla="*/ 1097 w 4861"/>
              <a:gd name="T69" fmla="*/ 4556 h 8344"/>
              <a:gd name="T70" fmla="*/ 1271 w 4861"/>
              <a:gd name="T71" fmla="*/ 5721 h 8344"/>
              <a:gd name="T72" fmla="*/ 1283 w 4861"/>
              <a:gd name="T73" fmla="*/ 5647 h 8344"/>
              <a:gd name="T74" fmla="*/ 4643 w 4861"/>
              <a:gd name="T75" fmla="*/ 5659 h 8344"/>
              <a:gd name="T76" fmla="*/ 4643 w 4861"/>
              <a:gd name="T77" fmla="*/ 5225 h 8344"/>
              <a:gd name="T78" fmla="*/ 1965 w 4861"/>
              <a:gd name="T79" fmla="*/ 248 h 8344"/>
              <a:gd name="T80" fmla="*/ 2306 w 4861"/>
              <a:gd name="T81" fmla="*/ 657 h 8344"/>
              <a:gd name="T82" fmla="*/ 1016 w 4861"/>
              <a:gd name="T83" fmla="*/ 719 h 8344"/>
              <a:gd name="T84" fmla="*/ 2591 w 4861"/>
              <a:gd name="T85" fmla="*/ 1314 h 8344"/>
              <a:gd name="T86" fmla="*/ 2951 w 4861"/>
              <a:gd name="T87" fmla="*/ 2312 h 8344"/>
              <a:gd name="T88" fmla="*/ 2126 w 4861"/>
              <a:gd name="T89" fmla="*/ 3675 h 8344"/>
              <a:gd name="T90" fmla="*/ 2517 w 4861"/>
              <a:gd name="T91" fmla="*/ 3700 h 8344"/>
              <a:gd name="T92" fmla="*/ 2430 w 4861"/>
              <a:gd name="T93" fmla="*/ 3737 h 8344"/>
              <a:gd name="T94" fmla="*/ 1853 w 4861"/>
              <a:gd name="T95" fmla="*/ 3774 h 8344"/>
              <a:gd name="T96" fmla="*/ 1804 w 4861"/>
              <a:gd name="T97" fmla="*/ 3793 h 8344"/>
              <a:gd name="T98" fmla="*/ 1729 w 4861"/>
              <a:gd name="T99" fmla="*/ 3818 h 8344"/>
              <a:gd name="T100" fmla="*/ 2889 w 4861"/>
              <a:gd name="T101" fmla="*/ 3843 h 8344"/>
              <a:gd name="T102" fmla="*/ 1537 w 4861"/>
              <a:gd name="T103" fmla="*/ 3886 h 8344"/>
              <a:gd name="T104" fmla="*/ 2734 w 4861"/>
              <a:gd name="T105" fmla="*/ 3923 h 8344"/>
              <a:gd name="T106" fmla="*/ 2597 w 4861"/>
              <a:gd name="T107" fmla="*/ 3979 h 8344"/>
              <a:gd name="T108" fmla="*/ 2548 w 4861"/>
              <a:gd name="T109" fmla="*/ 4004 h 8344"/>
              <a:gd name="T110" fmla="*/ 2492 w 4861"/>
              <a:gd name="T111" fmla="*/ 4028 h 8344"/>
              <a:gd name="T112" fmla="*/ 1636 w 4861"/>
              <a:gd name="T113" fmla="*/ 4078 h 8344"/>
              <a:gd name="T114" fmla="*/ 2281 w 4861"/>
              <a:gd name="T115" fmla="*/ 4122 h 8344"/>
              <a:gd name="T116" fmla="*/ 1320 w 4861"/>
              <a:gd name="T117" fmla="*/ 4190 h 8344"/>
              <a:gd name="T118" fmla="*/ 750 w 4861"/>
              <a:gd name="T119" fmla="*/ 4258 h 8344"/>
              <a:gd name="T120" fmla="*/ 4345 w 4861"/>
              <a:gd name="T121" fmla="*/ 6651 h 8344"/>
              <a:gd name="T122" fmla="*/ 2535 w 4861"/>
              <a:gd name="T123" fmla="*/ 7767 h 8344"/>
              <a:gd name="T124" fmla="*/ 1128 w 4861"/>
              <a:gd name="T125" fmla="*/ 7884 h 8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861" h="8344">
                <a:moveTo>
                  <a:pt x="4736" y="5306"/>
                </a:moveTo>
                <a:lnTo>
                  <a:pt x="4736" y="5306"/>
                </a:lnTo>
                <a:close/>
                <a:moveTo>
                  <a:pt x="4854" y="5374"/>
                </a:moveTo>
                <a:lnTo>
                  <a:pt x="4854" y="5374"/>
                </a:lnTo>
                <a:cubicBezTo>
                  <a:pt x="4848" y="5361"/>
                  <a:pt x="4817" y="5392"/>
                  <a:pt x="4810" y="5386"/>
                </a:cubicBezTo>
                <a:cubicBezTo>
                  <a:pt x="4817" y="5386"/>
                  <a:pt x="4810" y="5324"/>
                  <a:pt x="4779" y="5361"/>
                </a:cubicBezTo>
                <a:cubicBezTo>
                  <a:pt x="4767" y="5380"/>
                  <a:pt x="4755" y="5368"/>
                  <a:pt x="4779" y="5343"/>
                </a:cubicBezTo>
                <a:cubicBezTo>
                  <a:pt x="4792" y="5330"/>
                  <a:pt x="4810" y="5343"/>
                  <a:pt x="4798" y="5324"/>
                </a:cubicBezTo>
                <a:cubicBezTo>
                  <a:pt x="4786" y="5306"/>
                  <a:pt x="4755" y="5361"/>
                  <a:pt x="4730" y="5349"/>
                </a:cubicBezTo>
                <a:cubicBezTo>
                  <a:pt x="4724" y="5349"/>
                  <a:pt x="4730" y="5312"/>
                  <a:pt x="4736" y="5306"/>
                </a:cubicBezTo>
                <a:cubicBezTo>
                  <a:pt x="4724" y="5306"/>
                  <a:pt x="4680" y="5287"/>
                  <a:pt x="4680" y="5287"/>
                </a:cubicBezTo>
                <a:cubicBezTo>
                  <a:pt x="4680" y="5287"/>
                  <a:pt x="4686" y="5281"/>
                  <a:pt x="4686" y="5275"/>
                </a:cubicBezTo>
                <a:cubicBezTo>
                  <a:pt x="4686" y="5275"/>
                  <a:pt x="4668" y="5281"/>
                  <a:pt x="4668" y="5275"/>
                </a:cubicBezTo>
                <a:cubicBezTo>
                  <a:pt x="4662" y="5268"/>
                  <a:pt x="4662" y="5250"/>
                  <a:pt x="4649" y="5244"/>
                </a:cubicBezTo>
                <a:cubicBezTo>
                  <a:pt x="4631" y="5231"/>
                  <a:pt x="4581" y="5237"/>
                  <a:pt x="4569" y="5237"/>
                </a:cubicBezTo>
                <a:cubicBezTo>
                  <a:pt x="4562" y="5237"/>
                  <a:pt x="4544" y="5231"/>
                  <a:pt x="4550" y="5225"/>
                </a:cubicBezTo>
                <a:cubicBezTo>
                  <a:pt x="4556" y="5219"/>
                  <a:pt x="4612" y="5231"/>
                  <a:pt x="4643" y="5225"/>
                </a:cubicBezTo>
                <a:cubicBezTo>
                  <a:pt x="4631" y="5219"/>
                  <a:pt x="4624" y="5194"/>
                  <a:pt x="4624" y="5194"/>
                </a:cubicBezTo>
                <a:cubicBezTo>
                  <a:pt x="4606" y="5188"/>
                  <a:pt x="4581" y="5213"/>
                  <a:pt x="4587" y="5188"/>
                </a:cubicBezTo>
                <a:cubicBezTo>
                  <a:pt x="4531" y="5231"/>
                  <a:pt x="4438" y="5182"/>
                  <a:pt x="4364" y="5206"/>
                </a:cubicBezTo>
                <a:cubicBezTo>
                  <a:pt x="4345" y="5213"/>
                  <a:pt x="4531" y="5213"/>
                  <a:pt x="4531" y="5219"/>
                </a:cubicBezTo>
                <a:cubicBezTo>
                  <a:pt x="4531" y="5219"/>
                  <a:pt x="4500" y="5213"/>
                  <a:pt x="4507" y="5231"/>
                </a:cubicBezTo>
                <a:cubicBezTo>
                  <a:pt x="4500" y="5225"/>
                  <a:pt x="4544" y="5237"/>
                  <a:pt x="4544" y="5237"/>
                </a:cubicBezTo>
                <a:cubicBezTo>
                  <a:pt x="4544" y="5244"/>
                  <a:pt x="4383" y="5237"/>
                  <a:pt x="4401" y="5244"/>
                </a:cubicBezTo>
                <a:cubicBezTo>
                  <a:pt x="4414" y="5250"/>
                  <a:pt x="4538" y="5237"/>
                  <a:pt x="4562" y="5244"/>
                </a:cubicBezTo>
                <a:lnTo>
                  <a:pt x="4587" y="5256"/>
                </a:lnTo>
                <a:cubicBezTo>
                  <a:pt x="4581" y="5262"/>
                  <a:pt x="4339" y="5256"/>
                  <a:pt x="4253" y="5256"/>
                </a:cubicBezTo>
                <a:cubicBezTo>
                  <a:pt x="4147" y="5256"/>
                  <a:pt x="3986" y="5262"/>
                  <a:pt x="3924" y="5256"/>
                </a:cubicBezTo>
                <a:cubicBezTo>
                  <a:pt x="3477" y="5237"/>
                  <a:pt x="2901" y="5194"/>
                  <a:pt x="2597" y="5138"/>
                </a:cubicBezTo>
                <a:cubicBezTo>
                  <a:pt x="2579" y="5138"/>
                  <a:pt x="2542" y="5151"/>
                  <a:pt x="2517" y="5126"/>
                </a:cubicBezTo>
                <a:cubicBezTo>
                  <a:pt x="2523" y="5126"/>
                  <a:pt x="2517" y="5101"/>
                  <a:pt x="2517" y="5095"/>
                </a:cubicBezTo>
                <a:cubicBezTo>
                  <a:pt x="2511" y="5095"/>
                  <a:pt x="2511" y="5095"/>
                  <a:pt x="2511" y="5095"/>
                </a:cubicBezTo>
                <a:lnTo>
                  <a:pt x="2517" y="5095"/>
                </a:lnTo>
                <a:cubicBezTo>
                  <a:pt x="2523" y="5095"/>
                  <a:pt x="2542" y="5082"/>
                  <a:pt x="2517" y="5082"/>
                </a:cubicBezTo>
                <a:cubicBezTo>
                  <a:pt x="2517" y="5089"/>
                  <a:pt x="2511" y="5089"/>
                  <a:pt x="2517" y="5082"/>
                </a:cubicBezTo>
                <a:cubicBezTo>
                  <a:pt x="2883" y="4872"/>
                  <a:pt x="3205" y="4692"/>
                  <a:pt x="3453" y="4407"/>
                </a:cubicBezTo>
                <a:cubicBezTo>
                  <a:pt x="3552" y="4295"/>
                  <a:pt x="3608" y="4202"/>
                  <a:pt x="3651" y="4047"/>
                </a:cubicBezTo>
                <a:cubicBezTo>
                  <a:pt x="3664" y="4004"/>
                  <a:pt x="3676" y="3960"/>
                  <a:pt x="3688" y="3911"/>
                </a:cubicBezTo>
                <a:cubicBezTo>
                  <a:pt x="3707" y="3855"/>
                  <a:pt x="3738" y="3799"/>
                  <a:pt x="3750" y="3737"/>
                </a:cubicBezTo>
                <a:cubicBezTo>
                  <a:pt x="3750" y="3725"/>
                  <a:pt x="3750" y="3712"/>
                  <a:pt x="3750" y="3700"/>
                </a:cubicBezTo>
                <a:cubicBezTo>
                  <a:pt x="3763" y="3633"/>
                  <a:pt x="3794" y="3583"/>
                  <a:pt x="3812" y="3509"/>
                </a:cubicBezTo>
                <a:cubicBezTo>
                  <a:pt x="3818" y="3490"/>
                  <a:pt x="3812" y="3466"/>
                  <a:pt x="3818" y="3441"/>
                </a:cubicBezTo>
                <a:cubicBezTo>
                  <a:pt x="3831" y="3391"/>
                  <a:pt x="3881" y="3342"/>
                  <a:pt x="3874" y="3292"/>
                </a:cubicBezTo>
                <a:cubicBezTo>
                  <a:pt x="3868" y="3273"/>
                  <a:pt x="3856" y="3298"/>
                  <a:pt x="3862" y="3267"/>
                </a:cubicBezTo>
                <a:cubicBezTo>
                  <a:pt x="3862" y="3267"/>
                  <a:pt x="3874" y="3286"/>
                  <a:pt x="3881" y="3279"/>
                </a:cubicBezTo>
                <a:cubicBezTo>
                  <a:pt x="3893" y="3261"/>
                  <a:pt x="3868" y="3168"/>
                  <a:pt x="3874" y="3118"/>
                </a:cubicBezTo>
                <a:cubicBezTo>
                  <a:pt x="3874" y="3106"/>
                  <a:pt x="3893" y="3087"/>
                  <a:pt x="3899" y="3069"/>
                </a:cubicBezTo>
                <a:cubicBezTo>
                  <a:pt x="3899" y="3056"/>
                  <a:pt x="3893" y="3038"/>
                  <a:pt x="3899" y="3031"/>
                </a:cubicBezTo>
                <a:cubicBezTo>
                  <a:pt x="3905" y="3007"/>
                  <a:pt x="3918" y="2994"/>
                  <a:pt x="3924" y="2982"/>
                </a:cubicBezTo>
                <a:cubicBezTo>
                  <a:pt x="3924" y="2988"/>
                  <a:pt x="3905" y="2976"/>
                  <a:pt x="3905" y="2976"/>
                </a:cubicBezTo>
                <a:cubicBezTo>
                  <a:pt x="3899" y="2963"/>
                  <a:pt x="3930" y="2926"/>
                  <a:pt x="3936" y="2932"/>
                </a:cubicBezTo>
                <a:cubicBezTo>
                  <a:pt x="3930" y="2926"/>
                  <a:pt x="3936" y="2969"/>
                  <a:pt x="3930" y="2976"/>
                </a:cubicBezTo>
                <a:cubicBezTo>
                  <a:pt x="3949" y="2957"/>
                  <a:pt x="3949" y="2901"/>
                  <a:pt x="3961" y="2877"/>
                </a:cubicBezTo>
                <a:cubicBezTo>
                  <a:pt x="3980" y="2833"/>
                  <a:pt x="4060" y="2728"/>
                  <a:pt x="4054" y="2666"/>
                </a:cubicBezTo>
                <a:cubicBezTo>
                  <a:pt x="4054" y="2660"/>
                  <a:pt x="4042" y="2660"/>
                  <a:pt x="4042" y="2653"/>
                </a:cubicBezTo>
                <a:cubicBezTo>
                  <a:pt x="4042" y="2641"/>
                  <a:pt x="4054" y="2616"/>
                  <a:pt x="4060" y="2604"/>
                </a:cubicBezTo>
                <a:cubicBezTo>
                  <a:pt x="4060" y="2598"/>
                  <a:pt x="4060" y="2591"/>
                  <a:pt x="4060" y="2591"/>
                </a:cubicBezTo>
                <a:cubicBezTo>
                  <a:pt x="4060" y="2591"/>
                  <a:pt x="4060" y="2591"/>
                  <a:pt x="4073" y="2585"/>
                </a:cubicBezTo>
                <a:cubicBezTo>
                  <a:pt x="4110" y="2548"/>
                  <a:pt x="4147" y="2374"/>
                  <a:pt x="4135" y="2269"/>
                </a:cubicBezTo>
                <a:cubicBezTo>
                  <a:pt x="4129" y="2244"/>
                  <a:pt x="4110" y="2207"/>
                  <a:pt x="4091" y="2170"/>
                </a:cubicBezTo>
                <a:cubicBezTo>
                  <a:pt x="4042" y="2089"/>
                  <a:pt x="4011" y="2046"/>
                  <a:pt x="3936" y="1990"/>
                </a:cubicBezTo>
                <a:cubicBezTo>
                  <a:pt x="3806" y="1885"/>
                  <a:pt x="3601" y="1798"/>
                  <a:pt x="3416" y="1742"/>
                </a:cubicBezTo>
                <a:cubicBezTo>
                  <a:pt x="3347" y="1717"/>
                  <a:pt x="3273" y="1705"/>
                  <a:pt x="3199" y="1692"/>
                </a:cubicBezTo>
                <a:cubicBezTo>
                  <a:pt x="3031" y="1662"/>
                  <a:pt x="2889" y="1624"/>
                  <a:pt x="2727" y="1606"/>
                </a:cubicBezTo>
                <a:cubicBezTo>
                  <a:pt x="2641" y="1593"/>
                  <a:pt x="2529" y="1575"/>
                  <a:pt x="2467" y="1569"/>
                </a:cubicBezTo>
                <a:cubicBezTo>
                  <a:pt x="2411" y="1562"/>
                  <a:pt x="2362" y="1562"/>
                  <a:pt x="2362" y="1544"/>
                </a:cubicBezTo>
                <a:cubicBezTo>
                  <a:pt x="2355" y="1531"/>
                  <a:pt x="2405" y="1513"/>
                  <a:pt x="2424" y="1482"/>
                </a:cubicBezTo>
                <a:cubicBezTo>
                  <a:pt x="2436" y="1463"/>
                  <a:pt x="2411" y="1482"/>
                  <a:pt x="2430" y="1457"/>
                </a:cubicBezTo>
                <a:cubicBezTo>
                  <a:pt x="2473" y="1414"/>
                  <a:pt x="2529" y="1389"/>
                  <a:pt x="2548" y="1351"/>
                </a:cubicBezTo>
                <a:cubicBezTo>
                  <a:pt x="2517" y="1370"/>
                  <a:pt x="2442" y="1438"/>
                  <a:pt x="2492" y="1383"/>
                </a:cubicBezTo>
                <a:cubicBezTo>
                  <a:pt x="2529" y="1345"/>
                  <a:pt x="2616" y="1265"/>
                  <a:pt x="2647" y="1234"/>
                </a:cubicBezTo>
                <a:cubicBezTo>
                  <a:pt x="2678" y="1209"/>
                  <a:pt x="2684" y="1209"/>
                  <a:pt x="2703" y="1178"/>
                </a:cubicBezTo>
                <a:cubicBezTo>
                  <a:pt x="2740" y="1091"/>
                  <a:pt x="2616" y="1271"/>
                  <a:pt x="2597" y="1215"/>
                </a:cubicBezTo>
                <a:cubicBezTo>
                  <a:pt x="2597" y="1197"/>
                  <a:pt x="2659" y="1166"/>
                  <a:pt x="2647" y="1153"/>
                </a:cubicBezTo>
                <a:cubicBezTo>
                  <a:pt x="2635" y="1135"/>
                  <a:pt x="2572" y="1221"/>
                  <a:pt x="2566" y="1197"/>
                </a:cubicBezTo>
                <a:cubicBezTo>
                  <a:pt x="2566" y="1178"/>
                  <a:pt x="2641" y="1128"/>
                  <a:pt x="2653" y="1116"/>
                </a:cubicBezTo>
                <a:cubicBezTo>
                  <a:pt x="2659" y="1110"/>
                  <a:pt x="2690" y="1060"/>
                  <a:pt x="2709" y="1042"/>
                </a:cubicBezTo>
                <a:cubicBezTo>
                  <a:pt x="2709" y="1035"/>
                  <a:pt x="2734" y="1029"/>
                  <a:pt x="2727" y="1023"/>
                </a:cubicBezTo>
                <a:cubicBezTo>
                  <a:pt x="2715" y="1011"/>
                  <a:pt x="2603" y="1128"/>
                  <a:pt x="2591" y="1091"/>
                </a:cubicBezTo>
                <a:cubicBezTo>
                  <a:pt x="2591" y="1079"/>
                  <a:pt x="2641" y="1035"/>
                  <a:pt x="2653" y="1029"/>
                </a:cubicBezTo>
                <a:cubicBezTo>
                  <a:pt x="2690" y="992"/>
                  <a:pt x="2703" y="973"/>
                  <a:pt x="2740" y="942"/>
                </a:cubicBezTo>
                <a:cubicBezTo>
                  <a:pt x="2783" y="905"/>
                  <a:pt x="2721" y="930"/>
                  <a:pt x="2690" y="961"/>
                </a:cubicBezTo>
                <a:cubicBezTo>
                  <a:pt x="2690" y="961"/>
                  <a:pt x="2690" y="967"/>
                  <a:pt x="2684" y="967"/>
                </a:cubicBezTo>
                <a:cubicBezTo>
                  <a:pt x="2684" y="967"/>
                  <a:pt x="2684" y="973"/>
                  <a:pt x="2678" y="973"/>
                </a:cubicBezTo>
                <a:cubicBezTo>
                  <a:pt x="2678" y="973"/>
                  <a:pt x="2678" y="980"/>
                  <a:pt x="2672" y="980"/>
                </a:cubicBezTo>
                <a:cubicBezTo>
                  <a:pt x="2672" y="998"/>
                  <a:pt x="2647" y="973"/>
                  <a:pt x="2672" y="980"/>
                </a:cubicBezTo>
                <a:cubicBezTo>
                  <a:pt x="2672" y="973"/>
                  <a:pt x="2672" y="973"/>
                  <a:pt x="2678" y="973"/>
                </a:cubicBezTo>
                <a:cubicBezTo>
                  <a:pt x="2678" y="967"/>
                  <a:pt x="2678" y="967"/>
                  <a:pt x="2684" y="967"/>
                </a:cubicBezTo>
                <a:cubicBezTo>
                  <a:pt x="2684" y="961"/>
                  <a:pt x="2684" y="961"/>
                  <a:pt x="2690" y="961"/>
                </a:cubicBezTo>
                <a:cubicBezTo>
                  <a:pt x="2703" y="942"/>
                  <a:pt x="2721" y="930"/>
                  <a:pt x="2734" y="911"/>
                </a:cubicBezTo>
                <a:cubicBezTo>
                  <a:pt x="2678" y="936"/>
                  <a:pt x="2684" y="930"/>
                  <a:pt x="2641" y="967"/>
                </a:cubicBezTo>
                <a:cubicBezTo>
                  <a:pt x="2554" y="1042"/>
                  <a:pt x="2653" y="942"/>
                  <a:pt x="2672" y="918"/>
                </a:cubicBezTo>
                <a:cubicBezTo>
                  <a:pt x="2709" y="868"/>
                  <a:pt x="2616" y="942"/>
                  <a:pt x="2585" y="967"/>
                </a:cubicBezTo>
                <a:cubicBezTo>
                  <a:pt x="2585" y="967"/>
                  <a:pt x="2504" y="1048"/>
                  <a:pt x="2492" y="1035"/>
                </a:cubicBezTo>
                <a:cubicBezTo>
                  <a:pt x="2486" y="1029"/>
                  <a:pt x="2610" y="936"/>
                  <a:pt x="2628" y="924"/>
                </a:cubicBezTo>
                <a:cubicBezTo>
                  <a:pt x="2672" y="887"/>
                  <a:pt x="2597" y="930"/>
                  <a:pt x="2585" y="936"/>
                </a:cubicBezTo>
                <a:cubicBezTo>
                  <a:pt x="2566" y="949"/>
                  <a:pt x="2542" y="973"/>
                  <a:pt x="2529" y="967"/>
                </a:cubicBezTo>
                <a:cubicBezTo>
                  <a:pt x="2535" y="967"/>
                  <a:pt x="2560" y="924"/>
                  <a:pt x="2548" y="936"/>
                </a:cubicBezTo>
                <a:cubicBezTo>
                  <a:pt x="2560" y="924"/>
                  <a:pt x="2647" y="849"/>
                  <a:pt x="2672" y="825"/>
                </a:cubicBezTo>
                <a:cubicBezTo>
                  <a:pt x="2696" y="800"/>
                  <a:pt x="2678" y="806"/>
                  <a:pt x="2641" y="818"/>
                </a:cubicBezTo>
                <a:cubicBezTo>
                  <a:pt x="2560" y="849"/>
                  <a:pt x="2411" y="967"/>
                  <a:pt x="2349" y="1004"/>
                </a:cubicBezTo>
                <a:cubicBezTo>
                  <a:pt x="2256" y="1054"/>
                  <a:pt x="2393" y="936"/>
                  <a:pt x="2399" y="930"/>
                </a:cubicBezTo>
                <a:cubicBezTo>
                  <a:pt x="2442" y="899"/>
                  <a:pt x="2473" y="887"/>
                  <a:pt x="2498" y="856"/>
                </a:cubicBezTo>
                <a:cubicBezTo>
                  <a:pt x="2418" y="893"/>
                  <a:pt x="2529" y="806"/>
                  <a:pt x="2548" y="788"/>
                </a:cubicBezTo>
                <a:cubicBezTo>
                  <a:pt x="2591" y="756"/>
                  <a:pt x="2628" y="732"/>
                  <a:pt x="2635" y="713"/>
                </a:cubicBezTo>
                <a:cubicBezTo>
                  <a:pt x="2591" y="725"/>
                  <a:pt x="2579" y="763"/>
                  <a:pt x="2542" y="775"/>
                </a:cubicBezTo>
                <a:cubicBezTo>
                  <a:pt x="2535" y="775"/>
                  <a:pt x="2523" y="769"/>
                  <a:pt x="2517" y="775"/>
                </a:cubicBezTo>
                <a:cubicBezTo>
                  <a:pt x="2461" y="806"/>
                  <a:pt x="2405" y="868"/>
                  <a:pt x="2343" y="911"/>
                </a:cubicBezTo>
                <a:cubicBezTo>
                  <a:pt x="2318" y="924"/>
                  <a:pt x="2287" y="949"/>
                  <a:pt x="2263" y="967"/>
                </a:cubicBezTo>
                <a:cubicBezTo>
                  <a:pt x="2207" y="992"/>
                  <a:pt x="2269" y="942"/>
                  <a:pt x="2281" y="936"/>
                </a:cubicBezTo>
                <a:cubicBezTo>
                  <a:pt x="2355" y="880"/>
                  <a:pt x="2442" y="818"/>
                  <a:pt x="2511" y="769"/>
                </a:cubicBezTo>
                <a:cubicBezTo>
                  <a:pt x="2548" y="744"/>
                  <a:pt x="2572" y="738"/>
                  <a:pt x="2603" y="707"/>
                </a:cubicBezTo>
                <a:cubicBezTo>
                  <a:pt x="2610" y="701"/>
                  <a:pt x="2610" y="682"/>
                  <a:pt x="2628" y="664"/>
                </a:cubicBezTo>
                <a:cubicBezTo>
                  <a:pt x="2628" y="664"/>
                  <a:pt x="2659" y="651"/>
                  <a:pt x="2653" y="645"/>
                </a:cubicBezTo>
                <a:cubicBezTo>
                  <a:pt x="2647" y="639"/>
                  <a:pt x="2572" y="682"/>
                  <a:pt x="2566" y="688"/>
                </a:cubicBezTo>
                <a:cubicBezTo>
                  <a:pt x="2517" y="719"/>
                  <a:pt x="2511" y="744"/>
                  <a:pt x="2461" y="750"/>
                </a:cubicBezTo>
                <a:cubicBezTo>
                  <a:pt x="2448" y="769"/>
                  <a:pt x="2405" y="812"/>
                  <a:pt x="2393" y="800"/>
                </a:cubicBezTo>
                <a:cubicBezTo>
                  <a:pt x="2393" y="800"/>
                  <a:pt x="2461" y="744"/>
                  <a:pt x="2461" y="750"/>
                </a:cubicBezTo>
                <a:cubicBezTo>
                  <a:pt x="2479" y="732"/>
                  <a:pt x="2535" y="688"/>
                  <a:pt x="2566" y="657"/>
                </a:cubicBezTo>
                <a:cubicBezTo>
                  <a:pt x="2597" y="626"/>
                  <a:pt x="2486" y="719"/>
                  <a:pt x="2467" y="719"/>
                </a:cubicBezTo>
                <a:cubicBezTo>
                  <a:pt x="2467" y="719"/>
                  <a:pt x="2461" y="707"/>
                  <a:pt x="2448" y="713"/>
                </a:cubicBezTo>
                <a:cubicBezTo>
                  <a:pt x="2442" y="719"/>
                  <a:pt x="2418" y="763"/>
                  <a:pt x="2405" y="744"/>
                </a:cubicBezTo>
                <a:cubicBezTo>
                  <a:pt x="2399" y="719"/>
                  <a:pt x="2467" y="688"/>
                  <a:pt x="2486" y="670"/>
                </a:cubicBezTo>
                <a:cubicBezTo>
                  <a:pt x="2511" y="645"/>
                  <a:pt x="2448" y="682"/>
                  <a:pt x="2436" y="688"/>
                </a:cubicBezTo>
                <a:cubicBezTo>
                  <a:pt x="2405" y="707"/>
                  <a:pt x="2399" y="725"/>
                  <a:pt x="2374" y="725"/>
                </a:cubicBezTo>
                <a:cubicBezTo>
                  <a:pt x="2355" y="725"/>
                  <a:pt x="2343" y="738"/>
                  <a:pt x="2312" y="763"/>
                </a:cubicBezTo>
                <a:cubicBezTo>
                  <a:pt x="2294" y="775"/>
                  <a:pt x="2250" y="806"/>
                  <a:pt x="2256" y="794"/>
                </a:cubicBezTo>
                <a:cubicBezTo>
                  <a:pt x="2250" y="800"/>
                  <a:pt x="2300" y="756"/>
                  <a:pt x="2300" y="756"/>
                </a:cubicBezTo>
                <a:cubicBezTo>
                  <a:pt x="2287" y="750"/>
                  <a:pt x="2176" y="843"/>
                  <a:pt x="2145" y="831"/>
                </a:cubicBezTo>
                <a:cubicBezTo>
                  <a:pt x="2139" y="831"/>
                  <a:pt x="2151" y="812"/>
                  <a:pt x="2151" y="812"/>
                </a:cubicBezTo>
                <a:cubicBezTo>
                  <a:pt x="2107" y="825"/>
                  <a:pt x="2064" y="862"/>
                  <a:pt x="2021" y="893"/>
                </a:cubicBezTo>
                <a:cubicBezTo>
                  <a:pt x="1909" y="961"/>
                  <a:pt x="1791" y="1035"/>
                  <a:pt x="1661" y="1104"/>
                </a:cubicBezTo>
                <a:cubicBezTo>
                  <a:pt x="1667" y="1097"/>
                  <a:pt x="1630" y="1122"/>
                  <a:pt x="1624" y="1116"/>
                </a:cubicBezTo>
                <a:cubicBezTo>
                  <a:pt x="1624" y="1104"/>
                  <a:pt x="1661" y="1085"/>
                  <a:pt x="1661" y="1079"/>
                </a:cubicBezTo>
                <a:cubicBezTo>
                  <a:pt x="1661" y="1079"/>
                  <a:pt x="1655" y="1073"/>
                  <a:pt x="1661" y="1073"/>
                </a:cubicBezTo>
                <a:cubicBezTo>
                  <a:pt x="1680" y="1054"/>
                  <a:pt x="1729" y="1029"/>
                  <a:pt x="1773" y="1004"/>
                </a:cubicBezTo>
                <a:cubicBezTo>
                  <a:pt x="1810" y="980"/>
                  <a:pt x="1853" y="936"/>
                  <a:pt x="1878" y="936"/>
                </a:cubicBezTo>
                <a:cubicBezTo>
                  <a:pt x="1878" y="936"/>
                  <a:pt x="1878" y="949"/>
                  <a:pt x="1884" y="949"/>
                </a:cubicBezTo>
                <a:cubicBezTo>
                  <a:pt x="1884" y="949"/>
                  <a:pt x="1884" y="924"/>
                  <a:pt x="1891" y="924"/>
                </a:cubicBezTo>
                <a:cubicBezTo>
                  <a:pt x="1903" y="911"/>
                  <a:pt x="1928" y="911"/>
                  <a:pt x="1946" y="899"/>
                </a:cubicBezTo>
                <a:cubicBezTo>
                  <a:pt x="2052" y="837"/>
                  <a:pt x="2163" y="756"/>
                  <a:pt x="2269" y="682"/>
                </a:cubicBezTo>
                <a:cubicBezTo>
                  <a:pt x="2219" y="701"/>
                  <a:pt x="2219" y="701"/>
                  <a:pt x="2263" y="664"/>
                </a:cubicBezTo>
                <a:cubicBezTo>
                  <a:pt x="2244" y="676"/>
                  <a:pt x="2213" y="682"/>
                  <a:pt x="2238" y="657"/>
                </a:cubicBezTo>
                <a:cubicBezTo>
                  <a:pt x="2213" y="657"/>
                  <a:pt x="2213" y="676"/>
                  <a:pt x="2194" y="676"/>
                </a:cubicBezTo>
                <a:cubicBezTo>
                  <a:pt x="2194" y="694"/>
                  <a:pt x="2170" y="670"/>
                  <a:pt x="2194" y="676"/>
                </a:cubicBezTo>
                <a:cubicBezTo>
                  <a:pt x="2275" y="608"/>
                  <a:pt x="2448" y="521"/>
                  <a:pt x="2548" y="428"/>
                </a:cubicBezTo>
                <a:cubicBezTo>
                  <a:pt x="2597" y="391"/>
                  <a:pt x="2523" y="434"/>
                  <a:pt x="2504" y="447"/>
                </a:cubicBezTo>
                <a:cubicBezTo>
                  <a:pt x="2467" y="477"/>
                  <a:pt x="2455" y="484"/>
                  <a:pt x="2418" y="496"/>
                </a:cubicBezTo>
                <a:cubicBezTo>
                  <a:pt x="2411" y="515"/>
                  <a:pt x="2393" y="521"/>
                  <a:pt x="2368" y="533"/>
                </a:cubicBezTo>
                <a:cubicBezTo>
                  <a:pt x="2355" y="546"/>
                  <a:pt x="2294" y="577"/>
                  <a:pt x="2324" y="552"/>
                </a:cubicBezTo>
                <a:cubicBezTo>
                  <a:pt x="2355" y="527"/>
                  <a:pt x="2399" y="515"/>
                  <a:pt x="2418" y="496"/>
                </a:cubicBezTo>
                <a:cubicBezTo>
                  <a:pt x="2436" y="477"/>
                  <a:pt x="2455" y="477"/>
                  <a:pt x="2479" y="453"/>
                </a:cubicBezTo>
                <a:cubicBezTo>
                  <a:pt x="2492" y="447"/>
                  <a:pt x="2535" y="409"/>
                  <a:pt x="2523" y="403"/>
                </a:cubicBezTo>
                <a:cubicBezTo>
                  <a:pt x="2511" y="403"/>
                  <a:pt x="2436" y="477"/>
                  <a:pt x="2418" y="484"/>
                </a:cubicBezTo>
                <a:cubicBezTo>
                  <a:pt x="2374" y="515"/>
                  <a:pt x="2337" y="540"/>
                  <a:pt x="2306" y="552"/>
                </a:cubicBezTo>
                <a:cubicBezTo>
                  <a:pt x="2300" y="558"/>
                  <a:pt x="2294" y="564"/>
                  <a:pt x="2287" y="564"/>
                </a:cubicBezTo>
                <a:cubicBezTo>
                  <a:pt x="2281" y="571"/>
                  <a:pt x="2275" y="577"/>
                  <a:pt x="2269" y="577"/>
                </a:cubicBezTo>
                <a:cubicBezTo>
                  <a:pt x="2263" y="583"/>
                  <a:pt x="2263" y="583"/>
                  <a:pt x="2256" y="583"/>
                </a:cubicBezTo>
                <a:cubicBezTo>
                  <a:pt x="2256" y="589"/>
                  <a:pt x="2244" y="589"/>
                  <a:pt x="2256" y="583"/>
                </a:cubicBezTo>
                <a:cubicBezTo>
                  <a:pt x="2256" y="577"/>
                  <a:pt x="2256" y="577"/>
                  <a:pt x="2269" y="577"/>
                </a:cubicBezTo>
                <a:cubicBezTo>
                  <a:pt x="2269" y="571"/>
                  <a:pt x="2275" y="564"/>
                  <a:pt x="2287" y="564"/>
                </a:cubicBezTo>
                <a:cubicBezTo>
                  <a:pt x="2287" y="558"/>
                  <a:pt x="2294" y="552"/>
                  <a:pt x="2306" y="552"/>
                </a:cubicBezTo>
                <a:cubicBezTo>
                  <a:pt x="2355" y="508"/>
                  <a:pt x="2436" y="465"/>
                  <a:pt x="2492" y="409"/>
                </a:cubicBezTo>
                <a:cubicBezTo>
                  <a:pt x="2548" y="360"/>
                  <a:pt x="2418" y="459"/>
                  <a:pt x="2393" y="471"/>
                </a:cubicBezTo>
                <a:cubicBezTo>
                  <a:pt x="2287" y="546"/>
                  <a:pt x="2139" y="632"/>
                  <a:pt x="2039" y="682"/>
                </a:cubicBezTo>
                <a:cubicBezTo>
                  <a:pt x="2039" y="688"/>
                  <a:pt x="2033" y="688"/>
                  <a:pt x="2027" y="688"/>
                </a:cubicBezTo>
                <a:cubicBezTo>
                  <a:pt x="2021" y="701"/>
                  <a:pt x="2008" y="707"/>
                  <a:pt x="1996" y="707"/>
                </a:cubicBezTo>
                <a:cubicBezTo>
                  <a:pt x="1996" y="713"/>
                  <a:pt x="1990" y="713"/>
                  <a:pt x="1983" y="713"/>
                </a:cubicBezTo>
                <a:cubicBezTo>
                  <a:pt x="1983" y="719"/>
                  <a:pt x="1983" y="719"/>
                  <a:pt x="1977" y="719"/>
                </a:cubicBezTo>
                <a:cubicBezTo>
                  <a:pt x="1977" y="725"/>
                  <a:pt x="1971" y="725"/>
                  <a:pt x="1965" y="725"/>
                </a:cubicBezTo>
                <a:cubicBezTo>
                  <a:pt x="1965" y="732"/>
                  <a:pt x="1959" y="732"/>
                  <a:pt x="1953" y="732"/>
                </a:cubicBezTo>
                <a:cubicBezTo>
                  <a:pt x="1953" y="738"/>
                  <a:pt x="1946" y="738"/>
                  <a:pt x="1953" y="732"/>
                </a:cubicBezTo>
                <a:cubicBezTo>
                  <a:pt x="1953" y="725"/>
                  <a:pt x="1959" y="725"/>
                  <a:pt x="1965" y="725"/>
                </a:cubicBezTo>
                <a:cubicBezTo>
                  <a:pt x="1965" y="719"/>
                  <a:pt x="1971" y="719"/>
                  <a:pt x="1977" y="719"/>
                </a:cubicBezTo>
                <a:cubicBezTo>
                  <a:pt x="1977" y="713"/>
                  <a:pt x="1977" y="713"/>
                  <a:pt x="1983" y="713"/>
                </a:cubicBezTo>
                <a:cubicBezTo>
                  <a:pt x="1983" y="707"/>
                  <a:pt x="1990" y="707"/>
                  <a:pt x="1996" y="707"/>
                </a:cubicBezTo>
                <a:cubicBezTo>
                  <a:pt x="2002" y="694"/>
                  <a:pt x="2015" y="688"/>
                  <a:pt x="2027" y="688"/>
                </a:cubicBezTo>
                <a:cubicBezTo>
                  <a:pt x="2027" y="682"/>
                  <a:pt x="2033" y="682"/>
                  <a:pt x="2039" y="682"/>
                </a:cubicBezTo>
                <a:cubicBezTo>
                  <a:pt x="2120" y="632"/>
                  <a:pt x="2207" y="558"/>
                  <a:pt x="2300" y="496"/>
                </a:cubicBezTo>
                <a:cubicBezTo>
                  <a:pt x="2331" y="477"/>
                  <a:pt x="2368" y="465"/>
                  <a:pt x="2380" y="434"/>
                </a:cubicBezTo>
                <a:cubicBezTo>
                  <a:pt x="2380" y="447"/>
                  <a:pt x="2337" y="447"/>
                  <a:pt x="2368" y="422"/>
                </a:cubicBezTo>
                <a:cubicBezTo>
                  <a:pt x="2448" y="378"/>
                  <a:pt x="2548" y="316"/>
                  <a:pt x="2610" y="248"/>
                </a:cubicBezTo>
                <a:cubicBezTo>
                  <a:pt x="2647" y="211"/>
                  <a:pt x="2560" y="279"/>
                  <a:pt x="2548" y="285"/>
                </a:cubicBezTo>
                <a:cubicBezTo>
                  <a:pt x="2535" y="292"/>
                  <a:pt x="2473" y="323"/>
                  <a:pt x="2467" y="310"/>
                </a:cubicBezTo>
                <a:cubicBezTo>
                  <a:pt x="2467" y="298"/>
                  <a:pt x="2529" y="285"/>
                  <a:pt x="2535" y="260"/>
                </a:cubicBezTo>
                <a:cubicBezTo>
                  <a:pt x="2504" y="273"/>
                  <a:pt x="2492" y="279"/>
                  <a:pt x="2455" y="304"/>
                </a:cubicBezTo>
                <a:cubicBezTo>
                  <a:pt x="2424" y="323"/>
                  <a:pt x="2349" y="366"/>
                  <a:pt x="2411" y="316"/>
                </a:cubicBezTo>
                <a:cubicBezTo>
                  <a:pt x="2418" y="316"/>
                  <a:pt x="2504" y="254"/>
                  <a:pt x="2498" y="254"/>
                </a:cubicBezTo>
                <a:cubicBezTo>
                  <a:pt x="2492" y="248"/>
                  <a:pt x="2405" y="316"/>
                  <a:pt x="2399" y="316"/>
                </a:cubicBezTo>
                <a:cubicBezTo>
                  <a:pt x="2380" y="335"/>
                  <a:pt x="2355" y="341"/>
                  <a:pt x="2324" y="360"/>
                </a:cubicBezTo>
                <a:cubicBezTo>
                  <a:pt x="2250" y="403"/>
                  <a:pt x="2387" y="310"/>
                  <a:pt x="2411" y="285"/>
                </a:cubicBezTo>
                <a:cubicBezTo>
                  <a:pt x="2405" y="292"/>
                  <a:pt x="2380" y="279"/>
                  <a:pt x="2387" y="279"/>
                </a:cubicBezTo>
                <a:cubicBezTo>
                  <a:pt x="2355" y="279"/>
                  <a:pt x="2380" y="285"/>
                  <a:pt x="2349" y="304"/>
                </a:cubicBezTo>
                <a:cubicBezTo>
                  <a:pt x="2324" y="310"/>
                  <a:pt x="2306" y="316"/>
                  <a:pt x="2287" y="323"/>
                </a:cubicBezTo>
                <a:cubicBezTo>
                  <a:pt x="2200" y="378"/>
                  <a:pt x="2312" y="304"/>
                  <a:pt x="2306" y="285"/>
                </a:cubicBezTo>
                <a:cubicBezTo>
                  <a:pt x="2306" y="292"/>
                  <a:pt x="2231" y="316"/>
                  <a:pt x="2281" y="292"/>
                </a:cubicBezTo>
                <a:cubicBezTo>
                  <a:pt x="2331" y="260"/>
                  <a:pt x="2393" y="211"/>
                  <a:pt x="2448" y="174"/>
                </a:cubicBezTo>
                <a:cubicBezTo>
                  <a:pt x="2517" y="124"/>
                  <a:pt x="2405" y="192"/>
                  <a:pt x="2387" y="205"/>
                </a:cubicBezTo>
                <a:cubicBezTo>
                  <a:pt x="2374" y="211"/>
                  <a:pt x="2312" y="242"/>
                  <a:pt x="2312" y="242"/>
                </a:cubicBezTo>
                <a:cubicBezTo>
                  <a:pt x="2312" y="230"/>
                  <a:pt x="2411" y="180"/>
                  <a:pt x="2418" y="174"/>
                </a:cubicBezTo>
                <a:cubicBezTo>
                  <a:pt x="2424" y="168"/>
                  <a:pt x="2424" y="161"/>
                  <a:pt x="2424" y="155"/>
                </a:cubicBezTo>
                <a:cubicBezTo>
                  <a:pt x="2461" y="112"/>
                  <a:pt x="2535" y="99"/>
                  <a:pt x="2548" y="62"/>
                </a:cubicBezTo>
                <a:cubicBezTo>
                  <a:pt x="2548" y="62"/>
                  <a:pt x="2498" y="81"/>
                  <a:pt x="2535" y="50"/>
                </a:cubicBezTo>
                <a:cubicBezTo>
                  <a:pt x="2597" y="0"/>
                  <a:pt x="2467" y="50"/>
                  <a:pt x="2455" y="50"/>
                </a:cubicBezTo>
                <a:cubicBezTo>
                  <a:pt x="2461" y="50"/>
                  <a:pt x="2467" y="31"/>
                  <a:pt x="2467" y="31"/>
                </a:cubicBezTo>
                <a:cubicBezTo>
                  <a:pt x="2436" y="37"/>
                  <a:pt x="2349" y="87"/>
                  <a:pt x="2294" y="124"/>
                </a:cubicBezTo>
                <a:cubicBezTo>
                  <a:pt x="2269" y="136"/>
                  <a:pt x="2238" y="155"/>
                  <a:pt x="2207" y="174"/>
                </a:cubicBezTo>
                <a:cubicBezTo>
                  <a:pt x="2194" y="180"/>
                  <a:pt x="2120" y="217"/>
                  <a:pt x="2114" y="217"/>
                </a:cubicBezTo>
                <a:lnTo>
                  <a:pt x="2126" y="199"/>
                </a:lnTo>
                <a:cubicBezTo>
                  <a:pt x="2046" y="211"/>
                  <a:pt x="1928" y="298"/>
                  <a:pt x="1853" y="335"/>
                </a:cubicBezTo>
                <a:cubicBezTo>
                  <a:pt x="1773" y="378"/>
                  <a:pt x="1866" y="323"/>
                  <a:pt x="1891" y="310"/>
                </a:cubicBezTo>
                <a:cubicBezTo>
                  <a:pt x="1922" y="285"/>
                  <a:pt x="1934" y="285"/>
                  <a:pt x="1959" y="260"/>
                </a:cubicBezTo>
                <a:cubicBezTo>
                  <a:pt x="1928" y="267"/>
                  <a:pt x="1909" y="292"/>
                  <a:pt x="1878" y="298"/>
                </a:cubicBezTo>
                <a:cubicBezTo>
                  <a:pt x="1872" y="304"/>
                  <a:pt x="1859" y="310"/>
                  <a:pt x="1847" y="310"/>
                </a:cubicBezTo>
                <a:cubicBezTo>
                  <a:pt x="1847" y="316"/>
                  <a:pt x="1841" y="323"/>
                  <a:pt x="1835" y="316"/>
                </a:cubicBezTo>
                <a:cubicBezTo>
                  <a:pt x="1791" y="360"/>
                  <a:pt x="1779" y="329"/>
                  <a:pt x="1835" y="316"/>
                </a:cubicBezTo>
                <a:cubicBezTo>
                  <a:pt x="1835" y="316"/>
                  <a:pt x="1841" y="310"/>
                  <a:pt x="1847" y="310"/>
                </a:cubicBezTo>
                <a:cubicBezTo>
                  <a:pt x="1853" y="304"/>
                  <a:pt x="1866" y="298"/>
                  <a:pt x="1878" y="298"/>
                </a:cubicBezTo>
                <a:cubicBezTo>
                  <a:pt x="1903" y="273"/>
                  <a:pt x="1934" y="254"/>
                  <a:pt x="1965" y="248"/>
                </a:cubicBezTo>
                <a:cubicBezTo>
                  <a:pt x="1965" y="242"/>
                  <a:pt x="1971" y="236"/>
                  <a:pt x="1977" y="242"/>
                </a:cubicBezTo>
                <a:cubicBezTo>
                  <a:pt x="1983" y="230"/>
                  <a:pt x="1996" y="223"/>
                  <a:pt x="2008" y="223"/>
                </a:cubicBezTo>
                <a:cubicBezTo>
                  <a:pt x="2015" y="205"/>
                  <a:pt x="2033" y="199"/>
                  <a:pt x="2052" y="199"/>
                </a:cubicBezTo>
                <a:cubicBezTo>
                  <a:pt x="2052" y="192"/>
                  <a:pt x="2058" y="186"/>
                  <a:pt x="2064" y="192"/>
                </a:cubicBezTo>
                <a:cubicBezTo>
                  <a:pt x="2077" y="180"/>
                  <a:pt x="2114" y="149"/>
                  <a:pt x="2139" y="136"/>
                </a:cubicBezTo>
                <a:cubicBezTo>
                  <a:pt x="2170" y="112"/>
                  <a:pt x="2070" y="168"/>
                  <a:pt x="2064" y="174"/>
                </a:cubicBezTo>
                <a:cubicBezTo>
                  <a:pt x="1928" y="248"/>
                  <a:pt x="1791" y="323"/>
                  <a:pt x="1655" y="391"/>
                </a:cubicBezTo>
                <a:cubicBezTo>
                  <a:pt x="1438" y="508"/>
                  <a:pt x="1190" y="626"/>
                  <a:pt x="979" y="750"/>
                </a:cubicBezTo>
                <a:cubicBezTo>
                  <a:pt x="979" y="756"/>
                  <a:pt x="979" y="756"/>
                  <a:pt x="973" y="756"/>
                </a:cubicBezTo>
                <a:cubicBezTo>
                  <a:pt x="973" y="775"/>
                  <a:pt x="948" y="750"/>
                  <a:pt x="973" y="756"/>
                </a:cubicBezTo>
                <a:cubicBezTo>
                  <a:pt x="973" y="750"/>
                  <a:pt x="973" y="750"/>
                  <a:pt x="979" y="750"/>
                </a:cubicBezTo>
                <a:cubicBezTo>
                  <a:pt x="979" y="744"/>
                  <a:pt x="985" y="744"/>
                  <a:pt x="985" y="738"/>
                </a:cubicBezTo>
                <a:cubicBezTo>
                  <a:pt x="880" y="781"/>
                  <a:pt x="750" y="874"/>
                  <a:pt x="663" y="949"/>
                </a:cubicBezTo>
                <a:cubicBezTo>
                  <a:pt x="644" y="967"/>
                  <a:pt x="632" y="992"/>
                  <a:pt x="607" y="1004"/>
                </a:cubicBezTo>
                <a:cubicBezTo>
                  <a:pt x="620" y="998"/>
                  <a:pt x="601" y="992"/>
                  <a:pt x="595" y="992"/>
                </a:cubicBezTo>
                <a:cubicBezTo>
                  <a:pt x="589" y="992"/>
                  <a:pt x="583" y="1023"/>
                  <a:pt x="576" y="1004"/>
                </a:cubicBezTo>
                <a:cubicBezTo>
                  <a:pt x="576" y="980"/>
                  <a:pt x="638" y="961"/>
                  <a:pt x="589" y="967"/>
                </a:cubicBezTo>
                <a:cubicBezTo>
                  <a:pt x="589" y="967"/>
                  <a:pt x="514" y="1035"/>
                  <a:pt x="496" y="1060"/>
                </a:cubicBezTo>
                <a:cubicBezTo>
                  <a:pt x="471" y="1079"/>
                  <a:pt x="446" y="1153"/>
                  <a:pt x="434" y="1184"/>
                </a:cubicBezTo>
                <a:cubicBezTo>
                  <a:pt x="409" y="1228"/>
                  <a:pt x="428" y="1141"/>
                  <a:pt x="421" y="1147"/>
                </a:cubicBezTo>
                <a:cubicBezTo>
                  <a:pt x="409" y="1153"/>
                  <a:pt x="372" y="1339"/>
                  <a:pt x="378" y="1376"/>
                </a:cubicBezTo>
                <a:cubicBezTo>
                  <a:pt x="378" y="1395"/>
                  <a:pt x="390" y="1401"/>
                  <a:pt x="390" y="1414"/>
                </a:cubicBezTo>
                <a:cubicBezTo>
                  <a:pt x="390" y="1432"/>
                  <a:pt x="372" y="1469"/>
                  <a:pt x="378" y="1494"/>
                </a:cubicBezTo>
                <a:cubicBezTo>
                  <a:pt x="378" y="1519"/>
                  <a:pt x="390" y="1513"/>
                  <a:pt x="390" y="1525"/>
                </a:cubicBezTo>
                <a:cubicBezTo>
                  <a:pt x="384" y="1544"/>
                  <a:pt x="359" y="1569"/>
                  <a:pt x="359" y="1599"/>
                </a:cubicBezTo>
                <a:cubicBezTo>
                  <a:pt x="353" y="1643"/>
                  <a:pt x="366" y="1717"/>
                  <a:pt x="328" y="1723"/>
                </a:cubicBezTo>
                <a:cubicBezTo>
                  <a:pt x="328" y="1723"/>
                  <a:pt x="310" y="1705"/>
                  <a:pt x="310" y="1711"/>
                </a:cubicBezTo>
                <a:cubicBezTo>
                  <a:pt x="291" y="1748"/>
                  <a:pt x="316" y="1792"/>
                  <a:pt x="322" y="1829"/>
                </a:cubicBezTo>
                <a:cubicBezTo>
                  <a:pt x="322" y="1866"/>
                  <a:pt x="310" y="1866"/>
                  <a:pt x="316" y="1879"/>
                </a:cubicBezTo>
                <a:cubicBezTo>
                  <a:pt x="328" y="1903"/>
                  <a:pt x="359" y="1841"/>
                  <a:pt x="341" y="1891"/>
                </a:cubicBezTo>
                <a:cubicBezTo>
                  <a:pt x="335" y="1910"/>
                  <a:pt x="304" y="1866"/>
                  <a:pt x="310" y="1903"/>
                </a:cubicBezTo>
                <a:cubicBezTo>
                  <a:pt x="328" y="1928"/>
                  <a:pt x="341" y="1922"/>
                  <a:pt x="328" y="1959"/>
                </a:cubicBezTo>
                <a:cubicBezTo>
                  <a:pt x="322" y="1959"/>
                  <a:pt x="316" y="1971"/>
                  <a:pt x="316" y="1978"/>
                </a:cubicBezTo>
                <a:cubicBezTo>
                  <a:pt x="310" y="1996"/>
                  <a:pt x="322" y="2033"/>
                  <a:pt x="316" y="2046"/>
                </a:cubicBezTo>
                <a:cubicBezTo>
                  <a:pt x="310" y="2046"/>
                  <a:pt x="272" y="2058"/>
                  <a:pt x="272" y="2064"/>
                </a:cubicBezTo>
                <a:cubicBezTo>
                  <a:pt x="254" y="2083"/>
                  <a:pt x="279" y="2195"/>
                  <a:pt x="242" y="2145"/>
                </a:cubicBezTo>
                <a:cubicBezTo>
                  <a:pt x="217" y="2114"/>
                  <a:pt x="254" y="2195"/>
                  <a:pt x="248" y="2201"/>
                </a:cubicBezTo>
                <a:cubicBezTo>
                  <a:pt x="242" y="2207"/>
                  <a:pt x="198" y="2188"/>
                  <a:pt x="229" y="2238"/>
                </a:cubicBezTo>
                <a:cubicBezTo>
                  <a:pt x="242" y="2269"/>
                  <a:pt x="211" y="2281"/>
                  <a:pt x="217" y="2325"/>
                </a:cubicBezTo>
                <a:cubicBezTo>
                  <a:pt x="217" y="2337"/>
                  <a:pt x="248" y="2362"/>
                  <a:pt x="229" y="2368"/>
                </a:cubicBezTo>
                <a:cubicBezTo>
                  <a:pt x="217" y="2374"/>
                  <a:pt x="198" y="2343"/>
                  <a:pt x="198" y="2343"/>
                </a:cubicBezTo>
                <a:cubicBezTo>
                  <a:pt x="186" y="2356"/>
                  <a:pt x="198" y="2374"/>
                  <a:pt x="192" y="2405"/>
                </a:cubicBezTo>
                <a:cubicBezTo>
                  <a:pt x="186" y="2418"/>
                  <a:pt x="173" y="2443"/>
                  <a:pt x="173" y="2443"/>
                </a:cubicBezTo>
                <a:cubicBezTo>
                  <a:pt x="173" y="2455"/>
                  <a:pt x="192" y="2449"/>
                  <a:pt x="192" y="2461"/>
                </a:cubicBezTo>
                <a:lnTo>
                  <a:pt x="173" y="2473"/>
                </a:lnTo>
                <a:cubicBezTo>
                  <a:pt x="167" y="2492"/>
                  <a:pt x="192" y="2505"/>
                  <a:pt x="155" y="2505"/>
                </a:cubicBezTo>
                <a:cubicBezTo>
                  <a:pt x="155" y="2511"/>
                  <a:pt x="173" y="2529"/>
                  <a:pt x="173" y="2536"/>
                </a:cubicBezTo>
                <a:lnTo>
                  <a:pt x="155" y="2542"/>
                </a:lnTo>
                <a:cubicBezTo>
                  <a:pt x="148" y="2548"/>
                  <a:pt x="161" y="2567"/>
                  <a:pt x="155" y="2573"/>
                </a:cubicBezTo>
                <a:cubicBezTo>
                  <a:pt x="148" y="2585"/>
                  <a:pt x="136" y="2567"/>
                  <a:pt x="130" y="2585"/>
                </a:cubicBezTo>
                <a:cubicBezTo>
                  <a:pt x="130" y="2585"/>
                  <a:pt x="142" y="2598"/>
                  <a:pt x="142" y="2604"/>
                </a:cubicBezTo>
                <a:cubicBezTo>
                  <a:pt x="142" y="2616"/>
                  <a:pt x="130" y="2622"/>
                  <a:pt x="130" y="2629"/>
                </a:cubicBezTo>
                <a:cubicBezTo>
                  <a:pt x="130" y="2629"/>
                  <a:pt x="155" y="2647"/>
                  <a:pt x="155" y="2653"/>
                </a:cubicBezTo>
                <a:cubicBezTo>
                  <a:pt x="155" y="2653"/>
                  <a:pt x="136" y="2641"/>
                  <a:pt x="130" y="2647"/>
                </a:cubicBezTo>
                <a:lnTo>
                  <a:pt x="124" y="2734"/>
                </a:lnTo>
                <a:cubicBezTo>
                  <a:pt x="99" y="2753"/>
                  <a:pt x="130" y="2746"/>
                  <a:pt x="111" y="2765"/>
                </a:cubicBezTo>
                <a:cubicBezTo>
                  <a:pt x="93" y="2784"/>
                  <a:pt x="124" y="2777"/>
                  <a:pt x="118" y="2802"/>
                </a:cubicBezTo>
                <a:cubicBezTo>
                  <a:pt x="118" y="2802"/>
                  <a:pt x="99" y="2796"/>
                  <a:pt x="99" y="2808"/>
                </a:cubicBezTo>
                <a:cubicBezTo>
                  <a:pt x="99" y="2802"/>
                  <a:pt x="118" y="2814"/>
                  <a:pt x="118" y="2821"/>
                </a:cubicBezTo>
                <a:cubicBezTo>
                  <a:pt x="124" y="2846"/>
                  <a:pt x="118" y="2932"/>
                  <a:pt x="105" y="2945"/>
                </a:cubicBezTo>
                <a:cubicBezTo>
                  <a:pt x="99" y="2951"/>
                  <a:pt x="80" y="2945"/>
                  <a:pt x="80" y="2957"/>
                </a:cubicBezTo>
                <a:cubicBezTo>
                  <a:pt x="74" y="2969"/>
                  <a:pt x="99" y="2988"/>
                  <a:pt x="99" y="3007"/>
                </a:cubicBezTo>
                <a:cubicBezTo>
                  <a:pt x="99" y="3001"/>
                  <a:pt x="80" y="3025"/>
                  <a:pt x="80" y="3031"/>
                </a:cubicBezTo>
                <a:cubicBezTo>
                  <a:pt x="74" y="3062"/>
                  <a:pt x="124" y="3131"/>
                  <a:pt x="87" y="3106"/>
                </a:cubicBezTo>
                <a:cubicBezTo>
                  <a:pt x="56" y="3087"/>
                  <a:pt x="99" y="3118"/>
                  <a:pt x="99" y="3137"/>
                </a:cubicBezTo>
                <a:cubicBezTo>
                  <a:pt x="99" y="3162"/>
                  <a:pt x="80" y="3149"/>
                  <a:pt x="93" y="3168"/>
                </a:cubicBezTo>
                <a:cubicBezTo>
                  <a:pt x="105" y="3193"/>
                  <a:pt x="229" y="3242"/>
                  <a:pt x="366" y="3273"/>
                </a:cubicBezTo>
                <a:cubicBezTo>
                  <a:pt x="669" y="3342"/>
                  <a:pt x="1016" y="3372"/>
                  <a:pt x="1382" y="3397"/>
                </a:cubicBezTo>
                <a:cubicBezTo>
                  <a:pt x="1705" y="3422"/>
                  <a:pt x="1983" y="3459"/>
                  <a:pt x="2281" y="3496"/>
                </a:cubicBezTo>
                <a:cubicBezTo>
                  <a:pt x="2312" y="3503"/>
                  <a:pt x="2436" y="3521"/>
                  <a:pt x="2436" y="3540"/>
                </a:cubicBezTo>
                <a:cubicBezTo>
                  <a:pt x="2436" y="3534"/>
                  <a:pt x="2411" y="3558"/>
                  <a:pt x="2405" y="3558"/>
                </a:cubicBezTo>
                <a:cubicBezTo>
                  <a:pt x="2324" y="3602"/>
                  <a:pt x="2207" y="3627"/>
                  <a:pt x="2157" y="3663"/>
                </a:cubicBezTo>
                <a:cubicBezTo>
                  <a:pt x="2231" y="3639"/>
                  <a:pt x="2318" y="3602"/>
                  <a:pt x="2411" y="3571"/>
                </a:cubicBezTo>
                <a:cubicBezTo>
                  <a:pt x="2411" y="3571"/>
                  <a:pt x="2442" y="3540"/>
                  <a:pt x="2442" y="3565"/>
                </a:cubicBezTo>
                <a:cubicBezTo>
                  <a:pt x="2448" y="3571"/>
                  <a:pt x="2380" y="3596"/>
                  <a:pt x="2362" y="3602"/>
                </a:cubicBezTo>
                <a:cubicBezTo>
                  <a:pt x="2139" y="3694"/>
                  <a:pt x="1903" y="3793"/>
                  <a:pt x="1655" y="3880"/>
                </a:cubicBezTo>
                <a:cubicBezTo>
                  <a:pt x="1568" y="3905"/>
                  <a:pt x="1500" y="3936"/>
                  <a:pt x="1413" y="3954"/>
                </a:cubicBezTo>
                <a:cubicBezTo>
                  <a:pt x="1296" y="3967"/>
                  <a:pt x="1190" y="4047"/>
                  <a:pt x="1116" y="4047"/>
                </a:cubicBezTo>
                <a:cubicBezTo>
                  <a:pt x="1023" y="4084"/>
                  <a:pt x="924" y="4146"/>
                  <a:pt x="837" y="4208"/>
                </a:cubicBezTo>
                <a:cubicBezTo>
                  <a:pt x="812" y="4227"/>
                  <a:pt x="775" y="4264"/>
                  <a:pt x="750" y="4258"/>
                </a:cubicBezTo>
                <a:cubicBezTo>
                  <a:pt x="737" y="4270"/>
                  <a:pt x="663" y="4326"/>
                  <a:pt x="638" y="4357"/>
                </a:cubicBezTo>
                <a:cubicBezTo>
                  <a:pt x="626" y="4376"/>
                  <a:pt x="644" y="4400"/>
                  <a:pt x="620" y="4388"/>
                </a:cubicBezTo>
                <a:cubicBezTo>
                  <a:pt x="620" y="4388"/>
                  <a:pt x="651" y="4308"/>
                  <a:pt x="638" y="4308"/>
                </a:cubicBezTo>
                <a:cubicBezTo>
                  <a:pt x="632" y="4308"/>
                  <a:pt x="607" y="4376"/>
                  <a:pt x="601" y="4382"/>
                </a:cubicBezTo>
                <a:cubicBezTo>
                  <a:pt x="601" y="4400"/>
                  <a:pt x="601" y="4425"/>
                  <a:pt x="595" y="4444"/>
                </a:cubicBezTo>
                <a:cubicBezTo>
                  <a:pt x="595" y="4456"/>
                  <a:pt x="583" y="4463"/>
                  <a:pt x="576" y="4475"/>
                </a:cubicBezTo>
                <a:cubicBezTo>
                  <a:pt x="558" y="4537"/>
                  <a:pt x="545" y="4642"/>
                  <a:pt x="520" y="4717"/>
                </a:cubicBezTo>
                <a:cubicBezTo>
                  <a:pt x="502" y="4754"/>
                  <a:pt x="477" y="4772"/>
                  <a:pt x="477" y="4816"/>
                </a:cubicBezTo>
                <a:cubicBezTo>
                  <a:pt x="471" y="4859"/>
                  <a:pt x="446" y="4884"/>
                  <a:pt x="446" y="4928"/>
                </a:cubicBezTo>
                <a:cubicBezTo>
                  <a:pt x="440" y="4946"/>
                  <a:pt x="446" y="4965"/>
                  <a:pt x="446" y="4977"/>
                </a:cubicBezTo>
                <a:cubicBezTo>
                  <a:pt x="434" y="5020"/>
                  <a:pt x="396" y="5051"/>
                  <a:pt x="384" y="5082"/>
                </a:cubicBezTo>
                <a:cubicBezTo>
                  <a:pt x="378" y="5101"/>
                  <a:pt x="384" y="5120"/>
                  <a:pt x="378" y="5132"/>
                </a:cubicBezTo>
                <a:cubicBezTo>
                  <a:pt x="378" y="5132"/>
                  <a:pt x="353" y="5138"/>
                  <a:pt x="347" y="5144"/>
                </a:cubicBezTo>
                <a:cubicBezTo>
                  <a:pt x="341" y="5151"/>
                  <a:pt x="310" y="5268"/>
                  <a:pt x="291" y="5287"/>
                </a:cubicBezTo>
                <a:cubicBezTo>
                  <a:pt x="285" y="5287"/>
                  <a:pt x="285" y="5287"/>
                  <a:pt x="285" y="5287"/>
                </a:cubicBezTo>
                <a:cubicBezTo>
                  <a:pt x="285" y="5287"/>
                  <a:pt x="285" y="5287"/>
                  <a:pt x="291" y="5287"/>
                </a:cubicBezTo>
                <a:cubicBezTo>
                  <a:pt x="297" y="5281"/>
                  <a:pt x="291" y="5256"/>
                  <a:pt x="285" y="5262"/>
                </a:cubicBezTo>
                <a:cubicBezTo>
                  <a:pt x="279" y="5268"/>
                  <a:pt x="285" y="5281"/>
                  <a:pt x="279" y="5293"/>
                </a:cubicBezTo>
                <a:cubicBezTo>
                  <a:pt x="272" y="5299"/>
                  <a:pt x="254" y="5299"/>
                  <a:pt x="254" y="5306"/>
                </a:cubicBezTo>
                <a:cubicBezTo>
                  <a:pt x="229" y="5349"/>
                  <a:pt x="248" y="5380"/>
                  <a:pt x="235" y="5436"/>
                </a:cubicBezTo>
                <a:cubicBezTo>
                  <a:pt x="235" y="5442"/>
                  <a:pt x="217" y="5448"/>
                  <a:pt x="211" y="5467"/>
                </a:cubicBezTo>
                <a:cubicBezTo>
                  <a:pt x="204" y="5479"/>
                  <a:pt x="211" y="5498"/>
                  <a:pt x="204" y="5510"/>
                </a:cubicBezTo>
                <a:cubicBezTo>
                  <a:pt x="198" y="5523"/>
                  <a:pt x="180" y="5529"/>
                  <a:pt x="167" y="5547"/>
                </a:cubicBezTo>
                <a:cubicBezTo>
                  <a:pt x="161" y="5554"/>
                  <a:pt x="161" y="5572"/>
                  <a:pt x="155" y="5578"/>
                </a:cubicBezTo>
                <a:cubicBezTo>
                  <a:pt x="142" y="5591"/>
                  <a:pt x="118" y="5591"/>
                  <a:pt x="111" y="5603"/>
                </a:cubicBezTo>
                <a:cubicBezTo>
                  <a:pt x="105" y="5609"/>
                  <a:pt x="93" y="5653"/>
                  <a:pt x="93" y="5684"/>
                </a:cubicBezTo>
                <a:cubicBezTo>
                  <a:pt x="93" y="5721"/>
                  <a:pt x="111" y="5802"/>
                  <a:pt x="87" y="5808"/>
                </a:cubicBezTo>
                <a:cubicBezTo>
                  <a:pt x="74" y="5814"/>
                  <a:pt x="62" y="5789"/>
                  <a:pt x="62" y="5764"/>
                </a:cubicBezTo>
                <a:cubicBezTo>
                  <a:pt x="62" y="5758"/>
                  <a:pt x="74" y="5746"/>
                  <a:pt x="62" y="5746"/>
                </a:cubicBezTo>
                <a:cubicBezTo>
                  <a:pt x="43" y="5739"/>
                  <a:pt x="24" y="5820"/>
                  <a:pt x="24" y="5839"/>
                </a:cubicBezTo>
                <a:cubicBezTo>
                  <a:pt x="24" y="5839"/>
                  <a:pt x="31" y="5839"/>
                  <a:pt x="31" y="5832"/>
                </a:cubicBezTo>
                <a:cubicBezTo>
                  <a:pt x="24" y="5851"/>
                  <a:pt x="24" y="5845"/>
                  <a:pt x="24" y="5839"/>
                </a:cubicBezTo>
                <a:cubicBezTo>
                  <a:pt x="18" y="5839"/>
                  <a:pt x="6" y="5839"/>
                  <a:pt x="6" y="5851"/>
                </a:cubicBezTo>
                <a:cubicBezTo>
                  <a:pt x="0" y="5913"/>
                  <a:pt x="43" y="5919"/>
                  <a:pt x="56" y="5975"/>
                </a:cubicBezTo>
                <a:cubicBezTo>
                  <a:pt x="56" y="5987"/>
                  <a:pt x="43" y="5981"/>
                  <a:pt x="43" y="6000"/>
                </a:cubicBezTo>
                <a:cubicBezTo>
                  <a:pt x="43" y="6012"/>
                  <a:pt x="56" y="6012"/>
                  <a:pt x="56" y="6025"/>
                </a:cubicBezTo>
                <a:cubicBezTo>
                  <a:pt x="56" y="6031"/>
                  <a:pt x="37" y="6043"/>
                  <a:pt x="37" y="6056"/>
                </a:cubicBezTo>
                <a:cubicBezTo>
                  <a:pt x="37" y="6074"/>
                  <a:pt x="37" y="6087"/>
                  <a:pt x="37" y="6093"/>
                </a:cubicBezTo>
                <a:lnTo>
                  <a:pt x="12" y="6099"/>
                </a:lnTo>
                <a:cubicBezTo>
                  <a:pt x="12" y="6124"/>
                  <a:pt x="31" y="6124"/>
                  <a:pt x="37" y="6143"/>
                </a:cubicBezTo>
                <a:cubicBezTo>
                  <a:pt x="37" y="6143"/>
                  <a:pt x="24" y="6155"/>
                  <a:pt x="24" y="6161"/>
                </a:cubicBezTo>
                <a:cubicBezTo>
                  <a:pt x="18" y="6260"/>
                  <a:pt x="93" y="6341"/>
                  <a:pt x="148" y="6390"/>
                </a:cubicBezTo>
                <a:cubicBezTo>
                  <a:pt x="378" y="6589"/>
                  <a:pt x="818" y="6738"/>
                  <a:pt x="1172" y="6830"/>
                </a:cubicBezTo>
                <a:cubicBezTo>
                  <a:pt x="1233" y="6849"/>
                  <a:pt x="1296" y="6855"/>
                  <a:pt x="1345" y="6868"/>
                </a:cubicBezTo>
                <a:cubicBezTo>
                  <a:pt x="1351" y="6874"/>
                  <a:pt x="1357" y="6886"/>
                  <a:pt x="1370" y="6886"/>
                </a:cubicBezTo>
                <a:cubicBezTo>
                  <a:pt x="1401" y="6899"/>
                  <a:pt x="1426" y="6893"/>
                  <a:pt x="1444" y="6905"/>
                </a:cubicBezTo>
                <a:cubicBezTo>
                  <a:pt x="1438" y="6905"/>
                  <a:pt x="1426" y="6911"/>
                  <a:pt x="1432" y="6911"/>
                </a:cubicBezTo>
                <a:cubicBezTo>
                  <a:pt x="1469" y="6930"/>
                  <a:pt x="1494" y="6917"/>
                  <a:pt x="1506" y="6942"/>
                </a:cubicBezTo>
                <a:cubicBezTo>
                  <a:pt x="1512" y="6948"/>
                  <a:pt x="1475" y="6942"/>
                  <a:pt x="1475" y="6967"/>
                </a:cubicBezTo>
                <a:cubicBezTo>
                  <a:pt x="1475" y="6961"/>
                  <a:pt x="1512" y="6986"/>
                  <a:pt x="1506" y="6992"/>
                </a:cubicBezTo>
                <a:cubicBezTo>
                  <a:pt x="1500" y="7017"/>
                  <a:pt x="1444" y="7017"/>
                  <a:pt x="1432" y="7041"/>
                </a:cubicBezTo>
                <a:cubicBezTo>
                  <a:pt x="1438" y="7029"/>
                  <a:pt x="1444" y="7060"/>
                  <a:pt x="1444" y="7066"/>
                </a:cubicBezTo>
                <a:cubicBezTo>
                  <a:pt x="1444" y="7060"/>
                  <a:pt x="1450" y="7060"/>
                  <a:pt x="1450" y="7060"/>
                </a:cubicBezTo>
                <a:lnTo>
                  <a:pt x="1444" y="7066"/>
                </a:lnTo>
                <a:cubicBezTo>
                  <a:pt x="1444" y="7078"/>
                  <a:pt x="1407" y="7072"/>
                  <a:pt x="1432" y="7091"/>
                </a:cubicBezTo>
                <a:cubicBezTo>
                  <a:pt x="1457" y="7122"/>
                  <a:pt x="1463" y="7066"/>
                  <a:pt x="1488" y="7097"/>
                </a:cubicBezTo>
                <a:cubicBezTo>
                  <a:pt x="1481" y="7091"/>
                  <a:pt x="1469" y="7103"/>
                  <a:pt x="1463" y="7116"/>
                </a:cubicBezTo>
                <a:cubicBezTo>
                  <a:pt x="1469" y="7122"/>
                  <a:pt x="1475" y="7141"/>
                  <a:pt x="1475" y="7141"/>
                </a:cubicBezTo>
                <a:cubicBezTo>
                  <a:pt x="1475" y="7165"/>
                  <a:pt x="1401" y="7190"/>
                  <a:pt x="1463" y="7184"/>
                </a:cubicBezTo>
                <a:cubicBezTo>
                  <a:pt x="1512" y="7178"/>
                  <a:pt x="1444" y="7202"/>
                  <a:pt x="1438" y="7209"/>
                </a:cubicBezTo>
                <a:cubicBezTo>
                  <a:pt x="1401" y="7221"/>
                  <a:pt x="1382" y="7234"/>
                  <a:pt x="1438" y="7221"/>
                </a:cubicBezTo>
                <a:cubicBezTo>
                  <a:pt x="1444" y="7215"/>
                  <a:pt x="1463" y="7215"/>
                  <a:pt x="1463" y="7221"/>
                </a:cubicBezTo>
                <a:cubicBezTo>
                  <a:pt x="1475" y="7240"/>
                  <a:pt x="1308" y="7289"/>
                  <a:pt x="1382" y="7308"/>
                </a:cubicBezTo>
                <a:cubicBezTo>
                  <a:pt x="1426" y="7314"/>
                  <a:pt x="1364" y="7326"/>
                  <a:pt x="1357" y="7339"/>
                </a:cubicBezTo>
                <a:cubicBezTo>
                  <a:pt x="1357" y="7339"/>
                  <a:pt x="1364" y="7376"/>
                  <a:pt x="1339" y="7382"/>
                </a:cubicBezTo>
                <a:cubicBezTo>
                  <a:pt x="1289" y="7389"/>
                  <a:pt x="1351" y="7419"/>
                  <a:pt x="1357" y="7419"/>
                </a:cubicBezTo>
                <a:cubicBezTo>
                  <a:pt x="1351" y="7426"/>
                  <a:pt x="1296" y="7419"/>
                  <a:pt x="1289" y="7432"/>
                </a:cubicBezTo>
                <a:cubicBezTo>
                  <a:pt x="1283" y="7438"/>
                  <a:pt x="1296" y="7475"/>
                  <a:pt x="1277" y="7494"/>
                </a:cubicBezTo>
                <a:cubicBezTo>
                  <a:pt x="1271" y="7500"/>
                  <a:pt x="1258" y="7488"/>
                  <a:pt x="1252" y="7500"/>
                </a:cubicBezTo>
                <a:cubicBezTo>
                  <a:pt x="1252" y="7494"/>
                  <a:pt x="1252" y="7512"/>
                  <a:pt x="1252" y="7519"/>
                </a:cubicBezTo>
                <a:cubicBezTo>
                  <a:pt x="1258" y="7512"/>
                  <a:pt x="1289" y="7494"/>
                  <a:pt x="1308" y="7512"/>
                </a:cubicBezTo>
                <a:cubicBezTo>
                  <a:pt x="1296" y="7500"/>
                  <a:pt x="1277" y="7519"/>
                  <a:pt x="1271" y="7525"/>
                </a:cubicBezTo>
                <a:cubicBezTo>
                  <a:pt x="1271" y="7519"/>
                  <a:pt x="1283" y="7531"/>
                  <a:pt x="1283" y="7537"/>
                </a:cubicBezTo>
                <a:cubicBezTo>
                  <a:pt x="1283" y="7537"/>
                  <a:pt x="1258" y="7537"/>
                  <a:pt x="1264" y="7550"/>
                </a:cubicBezTo>
                <a:cubicBezTo>
                  <a:pt x="1264" y="7550"/>
                  <a:pt x="1264" y="7550"/>
                  <a:pt x="1271" y="7550"/>
                </a:cubicBezTo>
                <a:cubicBezTo>
                  <a:pt x="1271" y="7550"/>
                  <a:pt x="1271" y="7556"/>
                  <a:pt x="1271" y="7550"/>
                </a:cubicBezTo>
                <a:cubicBezTo>
                  <a:pt x="1264" y="7556"/>
                  <a:pt x="1264" y="7556"/>
                  <a:pt x="1258" y="7562"/>
                </a:cubicBezTo>
                <a:cubicBezTo>
                  <a:pt x="1227" y="7581"/>
                  <a:pt x="1283" y="7574"/>
                  <a:pt x="1289" y="7593"/>
                </a:cubicBezTo>
                <a:cubicBezTo>
                  <a:pt x="1339" y="7587"/>
                  <a:pt x="1264" y="7618"/>
                  <a:pt x="1289" y="7593"/>
                </a:cubicBezTo>
                <a:cubicBezTo>
                  <a:pt x="1258" y="7599"/>
                  <a:pt x="1227" y="7593"/>
                  <a:pt x="1209" y="7624"/>
                </a:cubicBezTo>
                <a:cubicBezTo>
                  <a:pt x="1190" y="7649"/>
                  <a:pt x="1221" y="7624"/>
                  <a:pt x="1221" y="7643"/>
                </a:cubicBezTo>
                <a:cubicBezTo>
                  <a:pt x="1221" y="7643"/>
                  <a:pt x="1202" y="7667"/>
                  <a:pt x="1202" y="7661"/>
                </a:cubicBezTo>
                <a:cubicBezTo>
                  <a:pt x="1196" y="7680"/>
                  <a:pt x="1209" y="7680"/>
                  <a:pt x="1209" y="7686"/>
                </a:cubicBezTo>
                <a:cubicBezTo>
                  <a:pt x="1202" y="7692"/>
                  <a:pt x="1190" y="7686"/>
                  <a:pt x="1190" y="7692"/>
                </a:cubicBezTo>
                <a:cubicBezTo>
                  <a:pt x="1184" y="7711"/>
                  <a:pt x="1202" y="7723"/>
                  <a:pt x="1196" y="7730"/>
                </a:cubicBezTo>
                <a:cubicBezTo>
                  <a:pt x="1190" y="7736"/>
                  <a:pt x="1159" y="7711"/>
                  <a:pt x="1165" y="7736"/>
                </a:cubicBezTo>
                <a:cubicBezTo>
                  <a:pt x="1165" y="7748"/>
                  <a:pt x="1221" y="7760"/>
                  <a:pt x="1215" y="7773"/>
                </a:cubicBezTo>
                <a:cubicBezTo>
                  <a:pt x="1215" y="7773"/>
                  <a:pt x="1147" y="7773"/>
                  <a:pt x="1140" y="7779"/>
                </a:cubicBezTo>
                <a:cubicBezTo>
                  <a:pt x="1134" y="7785"/>
                  <a:pt x="1140" y="7860"/>
                  <a:pt x="1147" y="7860"/>
                </a:cubicBezTo>
                <a:cubicBezTo>
                  <a:pt x="1159" y="7872"/>
                  <a:pt x="1184" y="7847"/>
                  <a:pt x="1202" y="7866"/>
                </a:cubicBezTo>
                <a:cubicBezTo>
                  <a:pt x="1202" y="7847"/>
                  <a:pt x="1227" y="7872"/>
                  <a:pt x="1202" y="7866"/>
                </a:cubicBezTo>
                <a:cubicBezTo>
                  <a:pt x="1215" y="7891"/>
                  <a:pt x="1184" y="7872"/>
                  <a:pt x="1172" y="7872"/>
                </a:cubicBezTo>
                <a:cubicBezTo>
                  <a:pt x="1147" y="7872"/>
                  <a:pt x="1134" y="7915"/>
                  <a:pt x="1134" y="7909"/>
                </a:cubicBezTo>
                <a:cubicBezTo>
                  <a:pt x="1140" y="7915"/>
                  <a:pt x="1190" y="7903"/>
                  <a:pt x="1215" y="7915"/>
                </a:cubicBezTo>
                <a:cubicBezTo>
                  <a:pt x="1140" y="7897"/>
                  <a:pt x="1289" y="7897"/>
                  <a:pt x="1215" y="7915"/>
                </a:cubicBezTo>
                <a:cubicBezTo>
                  <a:pt x="1227" y="7934"/>
                  <a:pt x="1122" y="7909"/>
                  <a:pt x="1116" y="7922"/>
                </a:cubicBezTo>
                <a:cubicBezTo>
                  <a:pt x="1103" y="7940"/>
                  <a:pt x="1165" y="7977"/>
                  <a:pt x="1159" y="7984"/>
                </a:cubicBezTo>
                <a:cubicBezTo>
                  <a:pt x="1147" y="8002"/>
                  <a:pt x="1091" y="7965"/>
                  <a:pt x="1085" y="7977"/>
                </a:cubicBezTo>
                <a:cubicBezTo>
                  <a:pt x="1078" y="7984"/>
                  <a:pt x="1072" y="7990"/>
                  <a:pt x="1072" y="7990"/>
                </a:cubicBezTo>
                <a:cubicBezTo>
                  <a:pt x="1078" y="7990"/>
                  <a:pt x="1091" y="7977"/>
                  <a:pt x="1109" y="7990"/>
                </a:cubicBezTo>
                <a:cubicBezTo>
                  <a:pt x="1109" y="7990"/>
                  <a:pt x="1128" y="8021"/>
                  <a:pt x="1134" y="8027"/>
                </a:cubicBezTo>
                <a:cubicBezTo>
                  <a:pt x="1153" y="8039"/>
                  <a:pt x="1184" y="8033"/>
                  <a:pt x="1172" y="8052"/>
                </a:cubicBezTo>
                <a:cubicBezTo>
                  <a:pt x="1153" y="8077"/>
                  <a:pt x="1172" y="8033"/>
                  <a:pt x="1134" y="8058"/>
                </a:cubicBezTo>
                <a:cubicBezTo>
                  <a:pt x="1140" y="8052"/>
                  <a:pt x="1147" y="8070"/>
                  <a:pt x="1147" y="8070"/>
                </a:cubicBezTo>
                <a:cubicBezTo>
                  <a:pt x="1128" y="8077"/>
                  <a:pt x="1128" y="8064"/>
                  <a:pt x="1116" y="8058"/>
                </a:cubicBezTo>
                <a:cubicBezTo>
                  <a:pt x="1122" y="8064"/>
                  <a:pt x="1097" y="8064"/>
                  <a:pt x="1097" y="8058"/>
                </a:cubicBezTo>
                <a:cubicBezTo>
                  <a:pt x="1091" y="8070"/>
                  <a:pt x="1072" y="8095"/>
                  <a:pt x="1072" y="8101"/>
                </a:cubicBezTo>
                <a:cubicBezTo>
                  <a:pt x="1072" y="8108"/>
                  <a:pt x="1085" y="8101"/>
                  <a:pt x="1097" y="8120"/>
                </a:cubicBezTo>
                <a:cubicBezTo>
                  <a:pt x="1103" y="8132"/>
                  <a:pt x="1103" y="8151"/>
                  <a:pt x="1122" y="8157"/>
                </a:cubicBezTo>
                <a:cubicBezTo>
                  <a:pt x="1116" y="8151"/>
                  <a:pt x="1190" y="8163"/>
                  <a:pt x="1172" y="8182"/>
                </a:cubicBezTo>
                <a:cubicBezTo>
                  <a:pt x="1153" y="8194"/>
                  <a:pt x="1060" y="8157"/>
                  <a:pt x="1054" y="8163"/>
                </a:cubicBezTo>
                <a:cubicBezTo>
                  <a:pt x="1048" y="8169"/>
                  <a:pt x="1072" y="8213"/>
                  <a:pt x="1091" y="8225"/>
                </a:cubicBezTo>
                <a:cubicBezTo>
                  <a:pt x="1085" y="8219"/>
                  <a:pt x="1128" y="8207"/>
                  <a:pt x="1116" y="8219"/>
                </a:cubicBezTo>
                <a:cubicBezTo>
                  <a:pt x="1103" y="8238"/>
                  <a:pt x="1078" y="8219"/>
                  <a:pt x="1066" y="8238"/>
                </a:cubicBezTo>
                <a:cubicBezTo>
                  <a:pt x="1066" y="8238"/>
                  <a:pt x="1078" y="8244"/>
                  <a:pt x="1085" y="8244"/>
                </a:cubicBezTo>
                <a:cubicBezTo>
                  <a:pt x="1085" y="8244"/>
                  <a:pt x="1085" y="8244"/>
                  <a:pt x="1085" y="8250"/>
                </a:cubicBezTo>
                <a:cubicBezTo>
                  <a:pt x="1085" y="8250"/>
                  <a:pt x="1085" y="8250"/>
                  <a:pt x="1085" y="8244"/>
                </a:cubicBezTo>
                <a:cubicBezTo>
                  <a:pt x="1078" y="8244"/>
                  <a:pt x="1060" y="8275"/>
                  <a:pt x="1072" y="8287"/>
                </a:cubicBezTo>
                <a:cubicBezTo>
                  <a:pt x="1091" y="8306"/>
                  <a:pt x="1085" y="8281"/>
                  <a:pt x="1103" y="8275"/>
                </a:cubicBezTo>
                <a:cubicBezTo>
                  <a:pt x="1103" y="8275"/>
                  <a:pt x="1103" y="8275"/>
                  <a:pt x="1109" y="8275"/>
                </a:cubicBezTo>
                <a:lnTo>
                  <a:pt x="1103" y="8275"/>
                </a:lnTo>
                <a:cubicBezTo>
                  <a:pt x="1097" y="8275"/>
                  <a:pt x="1116" y="8293"/>
                  <a:pt x="1128" y="8300"/>
                </a:cubicBezTo>
                <a:cubicBezTo>
                  <a:pt x="1140" y="8300"/>
                  <a:pt x="1147" y="8300"/>
                  <a:pt x="1147" y="8300"/>
                </a:cubicBezTo>
                <a:cubicBezTo>
                  <a:pt x="1140" y="8300"/>
                  <a:pt x="1134" y="8300"/>
                  <a:pt x="1128" y="8300"/>
                </a:cubicBezTo>
                <a:cubicBezTo>
                  <a:pt x="1109" y="8300"/>
                  <a:pt x="1085" y="8300"/>
                  <a:pt x="1085" y="8312"/>
                </a:cubicBezTo>
                <a:cubicBezTo>
                  <a:pt x="1078" y="8331"/>
                  <a:pt x="1140" y="8306"/>
                  <a:pt x="1140" y="8325"/>
                </a:cubicBezTo>
                <a:cubicBezTo>
                  <a:pt x="1140" y="8331"/>
                  <a:pt x="1097" y="8331"/>
                  <a:pt x="1109" y="8337"/>
                </a:cubicBezTo>
                <a:cubicBezTo>
                  <a:pt x="1128" y="8343"/>
                  <a:pt x="1215" y="8337"/>
                  <a:pt x="1221" y="8318"/>
                </a:cubicBezTo>
                <a:cubicBezTo>
                  <a:pt x="1215" y="8325"/>
                  <a:pt x="1178" y="8318"/>
                  <a:pt x="1178" y="8306"/>
                </a:cubicBezTo>
                <a:cubicBezTo>
                  <a:pt x="1178" y="8306"/>
                  <a:pt x="1258" y="8263"/>
                  <a:pt x="1271" y="8250"/>
                </a:cubicBezTo>
                <a:cubicBezTo>
                  <a:pt x="1264" y="8256"/>
                  <a:pt x="1252" y="8244"/>
                  <a:pt x="1258" y="8238"/>
                </a:cubicBezTo>
                <a:cubicBezTo>
                  <a:pt x="1264" y="8219"/>
                  <a:pt x="1296" y="8250"/>
                  <a:pt x="1283" y="8225"/>
                </a:cubicBezTo>
                <a:cubicBezTo>
                  <a:pt x="1277" y="8219"/>
                  <a:pt x="1252" y="8232"/>
                  <a:pt x="1252" y="8225"/>
                </a:cubicBezTo>
                <a:cubicBezTo>
                  <a:pt x="1246" y="8225"/>
                  <a:pt x="1252" y="8207"/>
                  <a:pt x="1252" y="8207"/>
                </a:cubicBezTo>
                <a:cubicBezTo>
                  <a:pt x="1240" y="8201"/>
                  <a:pt x="1233" y="8201"/>
                  <a:pt x="1227" y="8201"/>
                </a:cubicBezTo>
                <a:cubicBezTo>
                  <a:pt x="1215" y="8207"/>
                  <a:pt x="1215" y="8201"/>
                  <a:pt x="1227" y="8201"/>
                </a:cubicBezTo>
                <a:cubicBezTo>
                  <a:pt x="1233" y="8201"/>
                  <a:pt x="1240" y="8194"/>
                  <a:pt x="1246" y="8194"/>
                </a:cubicBezTo>
                <a:cubicBezTo>
                  <a:pt x="1252" y="8188"/>
                  <a:pt x="1264" y="8182"/>
                  <a:pt x="1264" y="8176"/>
                </a:cubicBezTo>
                <a:cubicBezTo>
                  <a:pt x="1258" y="8163"/>
                  <a:pt x="1215" y="8201"/>
                  <a:pt x="1209" y="8182"/>
                </a:cubicBezTo>
                <a:cubicBezTo>
                  <a:pt x="1202" y="8176"/>
                  <a:pt x="1264" y="8163"/>
                  <a:pt x="1277" y="8157"/>
                </a:cubicBezTo>
                <a:cubicBezTo>
                  <a:pt x="1283" y="8151"/>
                  <a:pt x="1308" y="8120"/>
                  <a:pt x="1308" y="8120"/>
                </a:cubicBezTo>
                <a:cubicBezTo>
                  <a:pt x="1308" y="8114"/>
                  <a:pt x="1296" y="8095"/>
                  <a:pt x="1314" y="8083"/>
                </a:cubicBezTo>
                <a:cubicBezTo>
                  <a:pt x="1326" y="8070"/>
                  <a:pt x="1370" y="8064"/>
                  <a:pt x="1413" y="8046"/>
                </a:cubicBezTo>
                <a:cubicBezTo>
                  <a:pt x="1494" y="8008"/>
                  <a:pt x="1605" y="7971"/>
                  <a:pt x="1705" y="7940"/>
                </a:cubicBezTo>
                <a:cubicBezTo>
                  <a:pt x="1835" y="7903"/>
                  <a:pt x="1983" y="7847"/>
                  <a:pt x="2101" y="7804"/>
                </a:cubicBezTo>
                <a:cubicBezTo>
                  <a:pt x="2504" y="7661"/>
                  <a:pt x="3025" y="7450"/>
                  <a:pt x="3440" y="7277"/>
                </a:cubicBezTo>
                <a:cubicBezTo>
                  <a:pt x="3552" y="7227"/>
                  <a:pt x="3657" y="7184"/>
                  <a:pt x="3769" y="7134"/>
                </a:cubicBezTo>
                <a:cubicBezTo>
                  <a:pt x="3806" y="7116"/>
                  <a:pt x="3837" y="7091"/>
                  <a:pt x="3868" y="7078"/>
                </a:cubicBezTo>
                <a:cubicBezTo>
                  <a:pt x="3918" y="7066"/>
                  <a:pt x="3955" y="7078"/>
                  <a:pt x="3980" y="7054"/>
                </a:cubicBezTo>
                <a:cubicBezTo>
                  <a:pt x="3980" y="7054"/>
                  <a:pt x="3974" y="7048"/>
                  <a:pt x="3980" y="7048"/>
                </a:cubicBezTo>
                <a:cubicBezTo>
                  <a:pt x="3992" y="7041"/>
                  <a:pt x="4035" y="7054"/>
                  <a:pt x="4048" y="7041"/>
                </a:cubicBezTo>
                <a:cubicBezTo>
                  <a:pt x="4054" y="7035"/>
                  <a:pt x="4035" y="7023"/>
                  <a:pt x="4042" y="7010"/>
                </a:cubicBezTo>
                <a:cubicBezTo>
                  <a:pt x="4042" y="7017"/>
                  <a:pt x="4073" y="6986"/>
                  <a:pt x="4079" y="6979"/>
                </a:cubicBezTo>
                <a:cubicBezTo>
                  <a:pt x="4135" y="6936"/>
                  <a:pt x="4259" y="6899"/>
                  <a:pt x="4271" y="6868"/>
                </a:cubicBezTo>
                <a:cubicBezTo>
                  <a:pt x="4228" y="6874"/>
                  <a:pt x="4222" y="6899"/>
                  <a:pt x="4190" y="6911"/>
                </a:cubicBezTo>
                <a:cubicBezTo>
                  <a:pt x="4178" y="6917"/>
                  <a:pt x="4153" y="6924"/>
                  <a:pt x="4153" y="6917"/>
                </a:cubicBezTo>
                <a:cubicBezTo>
                  <a:pt x="4153" y="6924"/>
                  <a:pt x="4166" y="6868"/>
                  <a:pt x="4166" y="6868"/>
                </a:cubicBezTo>
                <a:cubicBezTo>
                  <a:pt x="4178" y="6843"/>
                  <a:pt x="4290" y="6824"/>
                  <a:pt x="4259" y="6787"/>
                </a:cubicBezTo>
                <a:cubicBezTo>
                  <a:pt x="4265" y="6793"/>
                  <a:pt x="4234" y="6800"/>
                  <a:pt x="4240" y="6787"/>
                </a:cubicBezTo>
                <a:cubicBezTo>
                  <a:pt x="4253" y="6781"/>
                  <a:pt x="4290" y="6775"/>
                  <a:pt x="4302" y="6756"/>
                </a:cubicBezTo>
                <a:cubicBezTo>
                  <a:pt x="4321" y="6744"/>
                  <a:pt x="4314" y="6719"/>
                  <a:pt x="4327" y="6707"/>
                </a:cubicBezTo>
                <a:cubicBezTo>
                  <a:pt x="4333" y="6700"/>
                  <a:pt x="4395" y="6669"/>
                  <a:pt x="4383" y="6657"/>
                </a:cubicBezTo>
                <a:cubicBezTo>
                  <a:pt x="4377" y="6645"/>
                  <a:pt x="4333" y="6688"/>
                  <a:pt x="4321" y="6676"/>
                </a:cubicBezTo>
                <a:cubicBezTo>
                  <a:pt x="4314" y="6657"/>
                  <a:pt x="4352" y="6669"/>
                  <a:pt x="4345" y="6651"/>
                </a:cubicBezTo>
                <a:cubicBezTo>
                  <a:pt x="4339" y="6651"/>
                  <a:pt x="4327" y="6651"/>
                  <a:pt x="4327" y="6645"/>
                </a:cubicBezTo>
                <a:cubicBezTo>
                  <a:pt x="4339" y="6607"/>
                  <a:pt x="4401" y="6607"/>
                  <a:pt x="4414" y="6570"/>
                </a:cubicBezTo>
                <a:cubicBezTo>
                  <a:pt x="4414" y="6583"/>
                  <a:pt x="4389" y="6558"/>
                  <a:pt x="4389" y="6552"/>
                </a:cubicBezTo>
                <a:cubicBezTo>
                  <a:pt x="4389" y="6545"/>
                  <a:pt x="4420" y="6527"/>
                  <a:pt x="4426" y="6508"/>
                </a:cubicBezTo>
                <a:cubicBezTo>
                  <a:pt x="4432" y="6502"/>
                  <a:pt x="4432" y="6490"/>
                  <a:pt x="4426" y="6496"/>
                </a:cubicBezTo>
                <a:cubicBezTo>
                  <a:pt x="4438" y="6471"/>
                  <a:pt x="4426" y="6465"/>
                  <a:pt x="4432" y="6434"/>
                </a:cubicBezTo>
                <a:cubicBezTo>
                  <a:pt x="4414" y="6446"/>
                  <a:pt x="4407" y="6421"/>
                  <a:pt x="4432" y="6428"/>
                </a:cubicBezTo>
                <a:cubicBezTo>
                  <a:pt x="4432" y="6421"/>
                  <a:pt x="4438" y="6421"/>
                  <a:pt x="4445" y="6421"/>
                </a:cubicBezTo>
                <a:cubicBezTo>
                  <a:pt x="4445" y="6415"/>
                  <a:pt x="4451" y="6415"/>
                  <a:pt x="4451" y="6421"/>
                </a:cubicBezTo>
                <a:cubicBezTo>
                  <a:pt x="4457" y="6409"/>
                  <a:pt x="4476" y="6409"/>
                  <a:pt x="4488" y="6397"/>
                </a:cubicBezTo>
                <a:cubicBezTo>
                  <a:pt x="4494" y="6390"/>
                  <a:pt x="4488" y="6378"/>
                  <a:pt x="4488" y="6378"/>
                </a:cubicBezTo>
                <a:lnTo>
                  <a:pt x="4500" y="6378"/>
                </a:lnTo>
                <a:cubicBezTo>
                  <a:pt x="4519" y="6347"/>
                  <a:pt x="4488" y="6366"/>
                  <a:pt x="4488" y="6353"/>
                </a:cubicBezTo>
                <a:cubicBezTo>
                  <a:pt x="4488" y="6322"/>
                  <a:pt x="4525" y="6335"/>
                  <a:pt x="4519" y="6316"/>
                </a:cubicBezTo>
                <a:cubicBezTo>
                  <a:pt x="4519" y="6297"/>
                  <a:pt x="4488" y="6335"/>
                  <a:pt x="4476" y="6310"/>
                </a:cubicBezTo>
                <a:cubicBezTo>
                  <a:pt x="4476" y="6304"/>
                  <a:pt x="4513" y="6285"/>
                  <a:pt x="4500" y="6273"/>
                </a:cubicBezTo>
                <a:cubicBezTo>
                  <a:pt x="4488" y="6254"/>
                  <a:pt x="4519" y="6254"/>
                  <a:pt x="4525" y="6235"/>
                </a:cubicBezTo>
                <a:cubicBezTo>
                  <a:pt x="4525" y="6242"/>
                  <a:pt x="4507" y="6229"/>
                  <a:pt x="4507" y="6223"/>
                </a:cubicBezTo>
                <a:cubicBezTo>
                  <a:pt x="4513" y="6198"/>
                  <a:pt x="4544" y="6217"/>
                  <a:pt x="4562" y="6180"/>
                </a:cubicBezTo>
                <a:cubicBezTo>
                  <a:pt x="4562" y="6180"/>
                  <a:pt x="4556" y="6143"/>
                  <a:pt x="4556" y="6136"/>
                </a:cubicBezTo>
                <a:cubicBezTo>
                  <a:pt x="4569" y="6099"/>
                  <a:pt x="4594" y="6130"/>
                  <a:pt x="4581" y="6093"/>
                </a:cubicBezTo>
                <a:cubicBezTo>
                  <a:pt x="4575" y="6074"/>
                  <a:pt x="4569" y="6111"/>
                  <a:pt x="4550" y="6105"/>
                </a:cubicBezTo>
                <a:cubicBezTo>
                  <a:pt x="4550" y="6105"/>
                  <a:pt x="4550" y="6087"/>
                  <a:pt x="4550" y="6080"/>
                </a:cubicBezTo>
                <a:cubicBezTo>
                  <a:pt x="4544" y="6074"/>
                  <a:pt x="4507" y="6056"/>
                  <a:pt x="4544" y="6037"/>
                </a:cubicBezTo>
                <a:lnTo>
                  <a:pt x="4594" y="6012"/>
                </a:lnTo>
                <a:cubicBezTo>
                  <a:pt x="4606" y="5994"/>
                  <a:pt x="4581" y="5994"/>
                  <a:pt x="4600" y="5975"/>
                </a:cubicBezTo>
                <a:cubicBezTo>
                  <a:pt x="4606" y="5975"/>
                  <a:pt x="4612" y="5981"/>
                  <a:pt x="4618" y="5975"/>
                </a:cubicBezTo>
                <a:cubicBezTo>
                  <a:pt x="4624" y="5969"/>
                  <a:pt x="4643" y="5950"/>
                  <a:pt x="4643" y="5944"/>
                </a:cubicBezTo>
                <a:cubicBezTo>
                  <a:pt x="4643" y="5950"/>
                  <a:pt x="4618" y="5944"/>
                  <a:pt x="4618" y="5944"/>
                </a:cubicBezTo>
                <a:cubicBezTo>
                  <a:pt x="4624" y="5919"/>
                  <a:pt x="4649" y="5932"/>
                  <a:pt x="4643" y="5907"/>
                </a:cubicBezTo>
                <a:cubicBezTo>
                  <a:pt x="4637" y="5882"/>
                  <a:pt x="4600" y="5901"/>
                  <a:pt x="4600" y="5876"/>
                </a:cubicBezTo>
                <a:cubicBezTo>
                  <a:pt x="4600" y="5870"/>
                  <a:pt x="4662" y="5863"/>
                  <a:pt x="4606" y="5863"/>
                </a:cubicBezTo>
                <a:cubicBezTo>
                  <a:pt x="4562" y="5870"/>
                  <a:pt x="4624" y="5839"/>
                  <a:pt x="4612" y="5839"/>
                </a:cubicBezTo>
                <a:cubicBezTo>
                  <a:pt x="4631" y="5832"/>
                  <a:pt x="4618" y="5851"/>
                  <a:pt x="4643" y="5826"/>
                </a:cubicBezTo>
                <a:cubicBezTo>
                  <a:pt x="4655" y="5820"/>
                  <a:pt x="4637" y="5814"/>
                  <a:pt x="4643" y="5808"/>
                </a:cubicBezTo>
                <a:cubicBezTo>
                  <a:pt x="4643" y="5808"/>
                  <a:pt x="4662" y="5808"/>
                  <a:pt x="4662" y="5802"/>
                </a:cubicBezTo>
                <a:cubicBezTo>
                  <a:pt x="4668" y="5789"/>
                  <a:pt x="4655" y="5777"/>
                  <a:pt x="4674" y="5764"/>
                </a:cubicBezTo>
                <a:cubicBezTo>
                  <a:pt x="4699" y="5739"/>
                  <a:pt x="4724" y="5746"/>
                  <a:pt x="4699" y="5721"/>
                </a:cubicBezTo>
                <a:cubicBezTo>
                  <a:pt x="4674" y="5696"/>
                  <a:pt x="4711" y="5715"/>
                  <a:pt x="4718" y="5696"/>
                </a:cubicBezTo>
                <a:cubicBezTo>
                  <a:pt x="4730" y="5659"/>
                  <a:pt x="4718" y="5684"/>
                  <a:pt x="4674" y="5690"/>
                </a:cubicBezTo>
                <a:cubicBezTo>
                  <a:pt x="4674" y="5715"/>
                  <a:pt x="4649" y="5690"/>
                  <a:pt x="4674" y="5690"/>
                </a:cubicBezTo>
                <a:cubicBezTo>
                  <a:pt x="4693" y="5684"/>
                  <a:pt x="4668" y="5671"/>
                  <a:pt x="4686" y="5659"/>
                </a:cubicBezTo>
                <a:cubicBezTo>
                  <a:pt x="4686" y="5653"/>
                  <a:pt x="4711" y="5659"/>
                  <a:pt x="4718" y="5659"/>
                </a:cubicBezTo>
                <a:cubicBezTo>
                  <a:pt x="4736" y="5653"/>
                  <a:pt x="4767" y="5628"/>
                  <a:pt x="4773" y="5615"/>
                </a:cubicBezTo>
                <a:cubicBezTo>
                  <a:pt x="4767" y="5622"/>
                  <a:pt x="4755" y="5609"/>
                  <a:pt x="4755" y="5603"/>
                </a:cubicBezTo>
                <a:cubicBezTo>
                  <a:pt x="4761" y="5578"/>
                  <a:pt x="4779" y="5591"/>
                  <a:pt x="4761" y="5560"/>
                </a:cubicBezTo>
                <a:cubicBezTo>
                  <a:pt x="4736" y="5523"/>
                  <a:pt x="4823" y="5547"/>
                  <a:pt x="4792" y="5498"/>
                </a:cubicBezTo>
                <a:cubicBezTo>
                  <a:pt x="4767" y="5467"/>
                  <a:pt x="4810" y="5491"/>
                  <a:pt x="4810" y="5461"/>
                </a:cubicBezTo>
                <a:cubicBezTo>
                  <a:pt x="4810" y="5461"/>
                  <a:pt x="4792" y="5461"/>
                  <a:pt x="4779" y="5454"/>
                </a:cubicBezTo>
                <a:lnTo>
                  <a:pt x="4779" y="5454"/>
                </a:lnTo>
                <a:lnTo>
                  <a:pt x="4779" y="5454"/>
                </a:lnTo>
                <a:cubicBezTo>
                  <a:pt x="4786" y="5454"/>
                  <a:pt x="4786" y="5430"/>
                  <a:pt x="4786" y="5430"/>
                </a:cubicBezTo>
                <a:cubicBezTo>
                  <a:pt x="4792" y="5423"/>
                  <a:pt x="4817" y="5442"/>
                  <a:pt x="4835" y="5423"/>
                </a:cubicBezTo>
                <a:cubicBezTo>
                  <a:pt x="4842" y="5411"/>
                  <a:pt x="4817" y="5411"/>
                  <a:pt x="4823" y="5399"/>
                </a:cubicBezTo>
                <a:cubicBezTo>
                  <a:pt x="4823" y="5392"/>
                  <a:pt x="4860" y="5399"/>
                  <a:pt x="4854" y="5374"/>
                </a:cubicBezTo>
                <a:close/>
                <a:moveTo>
                  <a:pt x="3924" y="2350"/>
                </a:moveTo>
                <a:lnTo>
                  <a:pt x="3924" y="2350"/>
                </a:lnTo>
                <a:cubicBezTo>
                  <a:pt x="3924" y="2362"/>
                  <a:pt x="3893" y="2350"/>
                  <a:pt x="3893" y="2337"/>
                </a:cubicBezTo>
                <a:cubicBezTo>
                  <a:pt x="3893" y="2325"/>
                  <a:pt x="3924" y="2350"/>
                  <a:pt x="3924" y="2350"/>
                </a:cubicBezTo>
                <a:close/>
                <a:moveTo>
                  <a:pt x="3887" y="2312"/>
                </a:moveTo>
                <a:lnTo>
                  <a:pt x="3887" y="2312"/>
                </a:lnTo>
                <a:cubicBezTo>
                  <a:pt x="3887" y="2331"/>
                  <a:pt x="3862" y="2325"/>
                  <a:pt x="3862" y="2306"/>
                </a:cubicBezTo>
                <a:cubicBezTo>
                  <a:pt x="3862" y="2288"/>
                  <a:pt x="3887" y="2319"/>
                  <a:pt x="3887" y="2312"/>
                </a:cubicBezTo>
                <a:close/>
                <a:moveTo>
                  <a:pt x="2461" y="1066"/>
                </a:moveTo>
                <a:lnTo>
                  <a:pt x="2461" y="1066"/>
                </a:lnTo>
                <a:cubicBezTo>
                  <a:pt x="2461" y="1060"/>
                  <a:pt x="2467" y="1060"/>
                  <a:pt x="2467" y="1060"/>
                </a:cubicBezTo>
                <a:cubicBezTo>
                  <a:pt x="2479" y="1023"/>
                  <a:pt x="2511" y="1054"/>
                  <a:pt x="2467" y="1060"/>
                </a:cubicBezTo>
                <a:cubicBezTo>
                  <a:pt x="2467" y="1060"/>
                  <a:pt x="2467" y="1066"/>
                  <a:pt x="2461" y="1066"/>
                </a:cubicBezTo>
                <a:close/>
                <a:moveTo>
                  <a:pt x="142" y="2629"/>
                </a:moveTo>
                <a:lnTo>
                  <a:pt x="142" y="2629"/>
                </a:lnTo>
                <a:cubicBezTo>
                  <a:pt x="142" y="2622"/>
                  <a:pt x="155" y="2622"/>
                  <a:pt x="155" y="2629"/>
                </a:cubicBezTo>
                <a:cubicBezTo>
                  <a:pt x="155" y="2635"/>
                  <a:pt x="142" y="2629"/>
                  <a:pt x="142" y="2629"/>
                </a:cubicBezTo>
                <a:close/>
                <a:moveTo>
                  <a:pt x="335" y="1804"/>
                </a:moveTo>
                <a:lnTo>
                  <a:pt x="335" y="1804"/>
                </a:lnTo>
                <a:cubicBezTo>
                  <a:pt x="328" y="1798"/>
                  <a:pt x="347" y="1792"/>
                  <a:pt x="353" y="1798"/>
                </a:cubicBezTo>
                <a:lnTo>
                  <a:pt x="335" y="1804"/>
                </a:lnTo>
                <a:close/>
                <a:moveTo>
                  <a:pt x="415" y="1215"/>
                </a:moveTo>
                <a:lnTo>
                  <a:pt x="415" y="1215"/>
                </a:lnTo>
                <a:cubicBezTo>
                  <a:pt x="415" y="1203"/>
                  <a:pt x="421" y="1215"/>
                  <a:pt x="421" y="1221"/>
                </a:cubicBezTo>
                <a:cubicBezTo>
                  <a:pt x="415" y="1234"/>
                  <a:pt x="409" y="1221"/>
                  <a:pt x="415" y="1215"/>
                </a:cubicBezTo>
                <a:close/>
                <a:moveTo>
                  <a:pt x="409" y="1482"/>
                </a:moveTo>
                <a:lnTo>
                  <a:pt x="409" y="1482"/>
                </a:lnTo>
                <a:cubicBezTo>
                  <a:pt x="403" y="1482"/>
                  <a:pt x="415" y="1475"/>
                  <a:pt x="421" y="1475"/>
                </a:cubicBezTo>
                <a:cubicBezTo>
                  <a:pt x="421" y="1482"/>
                  <a:pt x="409" y="1482"/>
                  <a:pt x="409" y="1482"/>
                </a:cubicBezTo>
                <a:close/>
                <a:moveTo>
                  <a:pt x="415" y="1358"/>
                </a:moveTo>
                <a:lnTo>
                  <a:pt x="415" y="1358"/>
                </a:lnTo>
                <a:cubicBezTo>
                  <a:pt x="403" y="1358"/>
                  <a:pt x="403" y="1339"/>
                  <a:pt x="409" y="1327"/>
                </a:cubicBezTo>
                <a:cubicBezTo>
                  <a:pt x="415" y="1308"/>
                  <a:pt x="428" y="1358"/>
                  <a:pt x="415" y="1358"/>
                </a:cubicBezTo>
                <a:close/>
                <a:moveTo>
                  <a:pt x="1116" y="8201"/>
                </a:moveTo>
                <a:lnTo>
                  <a:pt x="1116" y="8201"/>
                </a:lnTo>
                <a:cubicBezTo>
                  <a:pt x="1103" y="8213"/>
                  <a:pt x="1091" y="8188"/>
                  <a:pt x="1091" y="8188"/>
                </a:cubicBezTo>
                <a:cubicBezTo>
                  <a:pt x="1091" y="8176"/>
                  <a:pt x="1122" y="8194"/>
                  <a:pt x="1116" y="8201"/>
                </a:cubicBezTo>
                <a:close/>
                <a:moveTo>
                  <a:pt x="1190" y="8139"/>
                </a:moveTo>
                <a:lnTo>
                  <a:pt x="1190" y="8139"/>
                </a:lnTo>
                <a:cubicBezTo>
                  <a:pt x="1190" y="8139"/>
                  <a:pt x="1196" y="8126"/>
                  <a:pt x="1202" y="8132"/>
                </a:cubicBezTo>
                <a:cubicBezTo>
                  <a:pt x="1215" y="8145"/>
                  <a:pt x="1134" y="8163"/>
                  <a:pt x="1190" y="8139"/>
                </a:cubicBezTo>
                <a:close/>
                <a:moveTo>
                  <a:pt x="1246" y="7878"/>
                </a:moveTo>
                <a:cubicBezTo>
                  <a:pt x="1246" y="7878"/>
                  <a:pt x="1221" y="7872"/>
                  <a:pt x="1246" y="7878"/>
                </a:cubicBezTo>
                <a:close/>
                <a:moveTo>
                  <a:pt x="1258" y="7636"/>
                </a:moveTo>
                <a:lnTo>
                  <a:pt x="1258" y="7636"/>
                </a:lnTo>
                <a:cubicBezTo>
                  <a:pt x="1252" y="7643"/>
                  <a:pt x="1277" y="7624"/>
                  <a:pt x="1289" y="7630"/>
                </a:cubicBezTo>
                <a:cubicBezTo>
                  <a:pt x="1296" y="7643"/>
                  <a:pt x="1240" y="7649"/>
                  <a:pt x="1258" y="7636"/>
                </a:cubicBezTo>
                <a:close/>
                <a:moveTo>
                  <a:pt x="1345" y="7624"/>
                </a:moveTo>
                <a:lnTo>
                  <a:pt x="1345" y="7624"/>
                </a:lnTo>
                <a:cubicBezTo>
                  <a:pt x="1339" y="7618"/>
                  <a:pt x="1357" y="7612"/>
                  <a:pt x="1364" y="7618"/>
                </a:cubicBezTo>
                <a:lnTo>
                  <a:pt x="1345" y="7624"/>
                </a:lnTo>
                <a:close/>
                <a:moveTo>
                  <a:pt x="2684" y="4109"/>
                </a:moveTo>
                <a:lnTo>
                  <a:pt x="2684" y="4109"/>
                </a:lnTo>
                <a:cubicBezTo>
                  <a:pt x="2684" y="4115"/>
                  <a:pt x="2678" y="4115"/>
                  <a:pt x="2672" y="4115"/>
                </a:cubicBezTo>
                <a:cubicBezTo>
                  <a:pt x="2672" y="4122"/>
                  <a:pt x="2665" y="4122"/>
                  <a:pt x="2659" y="4122"/>
                </a:cubicBezTo>
                <a:cubicBezTo>
                  <a:pt x="2659" y="4128"/>
                  <a:pt x="2653" y="4128"/>
                  <a:pt x="2647" y="4128"/>
                </a:cubicBezTo>
                <a:cubicBezTo>
                  <a:pt x="2647" y="4134"/>
                  <a:pt x="2641" y="4134"/>
                  <a:pt x="2635" y="4134"/>
                </a:cubicBezTo>
                <a:cubicBezTo>
                  <a:pt x="2635" y="4152"/>
                  <a:pt x="2610" y="4128"/>
                  <a:pt x="2635" y="4134"/>
                </a:cubicBezTo>
                <a:cubicBezTo>
                  <a:pt x="2635" y="4134"/>
                  <a:pt x="2641" y="4128"/>
                  <a:pt x="2647" y="4128"/>
                </a:cubicBezTo>
                <a:cubicBezTo>
                  <a:pt x="2647" y="4128"/>
                  <a:pt x="2653" y="4122"/>
                  <a:pt x="2659" y="4122"/>
                </a:cubicBezTo>
                <a:cubicBezTo>
                  <a:pt x="2659" y="4122"/>
                  <a:pt x="2665" y="4115"/>
                  <a:pt x="2672" y="4115"/>
                </a:cubicBezTo>
                <a:cubicBezTo>
                  <a:pt x="2672" y="4115"/>
                  <a:pt x="2678" y="4109"/>
                  <a:pt x="2684" y="4109"/>
                </a:cubicBezTo>
                <a:close/>
                <a:moveTo>
                  <a:pt x="2709" y="4097"/>
                </a:moveTo>
                <a:cubicBezTo>
                  <a:pt x="2709" y="4097"/>
                  <a:pt x="2684" y="4091"/>
                  <a:pt x="2709" y="4097"/>
                </a:cubicBezTo>
                <a:close/>
                <a:moveTo>
                  <a:pt x="2883" y="3979"/>
                </a:moveTo>
                <a:lnTo>
                  <a:pt x="2883" y="3979"/>
                </a:lnTo>
                <a:cubicBezTo>
                  <a:pt x="2616" y="4146"/>
                  <a:pt x="2287" y="4283"/>
                  <a:pt x="1971" y="4407"/>
                </a:cubicBezTo>
                <a:cubicBezTo>
                  <a:pt x="1934" y="4419"/>
                  <a:pt x="1847" y="4469"/>
                  <a:pt x="1829" y="4456"/>
                </a:cubicBezTo>
                <a:cubicBezTo>
                  <a:pt x="1835" y="4463"/>
                  <a:pt x="1841" y="4425"/>
                  <a:pt x="1835" y="4432"/>
                </a:cubicBezTo>
                <a:cubicBezTo>
                  <a:pt x="1853" y="4419"/>
                  <a:pt x="1866" y="4425"/>
                  <a:pt x="1872" y="4419"/>
                </a:cubicBezTo>
                <a:cubicBezTo>
                  <a:pt x="1903" y="4407"/>
                  <a:pt x="1934" y="4400"/>
                  <a:pt x="1946" y="4394"/>
                </a:cubicBezTo>
                <a:cubicBezTo>
                  <a:pt x="2281" y="4270"/>
                  <a:pt x="2585" y="4122"/>
                  <a:pt x="2883" y="3979"/>
                </a:cubicBezTo>
                <a:close/>
                <a:moveTo>
                  <a:pt x="2374" y="5405"/>
                </a:moveTo>
                <a:lnTo>
                  <a:pt x="2374" y="5405"/>
                </a:lnTo>
                <a:cubicBezTo>
                  <a:pt x="2380" y="5405"/>
                  <a:pt x="2362" y="5423"/>
                  <a:pt x="2349" y="5411"/>
                </a:cubicBezTo>
                <a:cubicBezTo>
                  <a:pt x="2349" y="5411"/>
                  <a:pt x="2374" y="5399"/>
                  <a:pt x="2374" y="5405"/>
                </a:cubicBezTo>
                <a:close/>
                <a:moveTo>
                  <a:pt x="2312" y="5399"/>
                </a:moveTo>
                <a:cubicBezTo>
                  <a:pt x="2312" y="5399"/>
                  <a:pt x="2287" y="5380"/>
                  <a:pt x="2312" y="5399"/>
                </a:cubicBezTo>
                <a:close/>
                <a:moveTo>
                  <a:pt x="2250" y="5392"/>
                </a:moveTo>
                <a:lnTo>
                  <a:pt x="2250" y="5392"/>
                </a:lnTo>
                <a:cubicBezTo>
                  <a:pt x="2244" y="5386"/>
                  <a:pt x="2269" y="5380"/>
                  <a:pt x="2275" y="5386"/>
                </a:cubicBezTo>
                <a:cubicBezTo>
                  <a:pt x="2275" y="5386"/>
                  <a:pt x="2250" y="5399"/>
                  <a:pt x="2250" y="5392"/>
                </a:cubicBezTo>
                <a:close/>
                <a:moveTo>
                  <a:pt x="2219" y="5386"/>
                </a:moveTo>
                <a:lnTo>
                  <a:pt x="2219" y="5386"/>
                </a:lnTo>
                <a:cubicBezTo>
                  <a:pt x="2213" y="5380"/>
                  <a:pt x="2231" y="5374"/>
                  <a:pt x="2238" y="5380"/>
                </a:cubicBezTo>
                <a:lnTo>
                  <a:pt x="2219" y="5386"/>
                </a:lnTo>
                <a:close/>
                <a:moveTo>
                  <a:pt x="2107" y="5622"/>
                </a:moveTo>
                <a:lnTo>
                  <a:pt x="2107" y="5622"/>
                </a:lnTo>
                <a:cubicBezTo>
                  <a:pt x="2046" y="5615"/>
                  <a:pt x="1983" y="5603"/>
                  <a:pt x="1915" y="5591"/>
                </a:cubicBezTo>
                <a:cubicBezTo>
                  <a:pt x="1841" y="5572"/>
                  <a:pt x="1773" y="5560"/>
                  <a:pt x="1736" y="5554"/>
                </a:cubicBezTo>
                <a:cubicBezTo>
                  <a:pt x="1742" y="5554"/>
                  <a:pt x="1630" y="5516"/>
                  <a:pt x="1636" y="5523"/>
                </a:cubicBezTo>
                <a:cubicBezTo>
                  <a:pt x="1630" y="5510"/>
                  <a:pt x="1674" y="5510"/>
                  <a:pt x="1686" y="5516"/>
                </a:cubicBezTo>
                <a:cubicBezTo>
                  <a:pt x="1816" y="5541"/>
                  <a:pt x="1990" y="5603"/>
                  <a:pt x="2107" y="5622"/>
                </a:cubicBezTo>
                <a:close/>
                <a:moveTo>
                  <a:pt x="2145" y="5764"/>
                </a:moveTo>
                <a:lnTo>
                  <a:pt x="2145" y="5764"/>
                </a:lnTo>
                <a:lnTo>
                  <a:pt x="2126" y="5771"/>
                </a:lnTo>
                <a:cubicBezTo>
                  <a:pt x="2120" y="5764"/>
                  <a:pt x="2139" y="5758"/>
                  <a:pt x="2145" y="5764"/>
                </a:cubicBezTo>
                <a:close/>
                <a:moveTo>
                  <a:pt x="1810" y="5702"/>
                </a:moveTo>
                <a:lnTo>
                  <a:pt x="1810" y="5702"/>
                </a:lnTo>
                <a:cubicBezTo>
                  <a:pt x="1810" y="5696"/>
                  <a:pt x="1829" y="5690"/>
                  <a:pt x="1835" y="5696"/>
                </a:cubicBezTo>
                <a:cubicBezTo>
                  <a:pt x="1841" y="5696"/>
                  <a:pt x="1816" y="5702"/>
                  <a:pt x="1810" y="5702"/>
                </a:cubicBezTo>
                <a:close/>
                <a:moveTo>
                  <a:pt x="1791" y="5696"/>
                </a:moveTo>
                <a:lnTo>
                  <a:pt x="1791" y="5696"/>
                </a:lnTo>
                <a:cubicBezTo>
                  <a:pt x="1791" y="5690"/>
                  <a:pt x="1804" y="5684"/>
                  <a:pt x="1804" y="5690"/>
                </a:cubicBezTo>
                <a:cubicBezTo>
                  <a:pt x="1810" y="5690"/>
                  <a:pt x="1791" y="5696"/>
                  <a:pt x="1791" y="5696"/>
                </a:cubicBezTo>
                <a:close/>
                <a:moveTo>
                  <a:pt x="1791" y="5752"/>
                </a:moveTo>
                <a:lnTo>
                  <a:pt x="1791" y="5752"/>
                </a:lnTo>
                <a:cubicBezTo>
                  <a:pt x="1791" y="5746"/>
                  <a:pt x="1804" y="5739"/>
                  <a:pt x="1804" y="5746"/>
                </a:cubicBezTo>
                <a:cubicBezTo>
                  <a:pt x="1810" y="5746"/>
                  <a:pt x="1791" y="5752"/>
                  <a:pt x="1791" y="5752"/>
                </a:cubicBezTo>
                <a:close/>
                <a:moveTo>
                  <a:pt x="1333" y="5634"/>
                </a:moveTo>
                <a:lnTo>
                  <a:pt x="1333" y="5634"/>
                </a:lnTo>
                <a:cubicBezTo>
                  <a:pt x="1326" y="5622"/>
                  <a:pt x="1351" y="5634"/>
                  <a:pt x="1351" y="5634"/>
                </a:cubicBezTo>
                <a:cubicBezTo>
                  <a:pt x="1401" y="5640"/>
                  <a:pt x="1494" y="5665"/>
                  <a:pt x="1525" y="5684"/>
                </a:cubicBezTo>
                <a:cubicBezTo>
                  <a:pt x="1550" y="5684"/>
                  <a:pt x="1568" y="5684"/>
                  <a:pt x="1574" y="5696"/>
                </a:cubicBezTo>
                <a:cubicBezTo>
                  <a:pt x="1587" y="5696"/>
                  <a:pt x="1599" y="5690"/>
                  <a:pt x="1599" y="5702"/>
                </a:cubicBezTo>
                <a:cubicBezTo>
                  <a:pt x="1661" y="5708"/>
                  <a:pt x="1711" y="5721"/>
                  <a:pt x="1754" y="5739"/>
                </a:cubicBezTo>
                <a:cubicBezTo>
                  <a:pt x="1798" y="5727"/>
                  <a:pt x="1767" y="5758"/>
                  <a:pt x="1754" y="5739"/>
                </a:cubicBezTo>
                <a:cubicBezTo>
                  <a:pt x="1698" y="5727"/>
                  <a:pt x="1649" y="5715"/>
                  <a:pt x="1599" y="5702"/>
                </a:cubicBezTo>
                <a:cubicBezTo>
                  <a:pt x="1593" y="5696"/>
                  <a:pt x="1581" y="5702"/>
                  <a:pt x="1574" y="5696"/>
                </a:cubicBezTo>
                <a:cubicBezTo>
                  <a:pt x="1556" y="5696"/>
                  <a:pt x="1537" y="5690"/>
                  <a:pt x="1525" y="5684"/>
                </a:cubicBezTo>
                <a:cubicBezTo>
                  <a:pt x="1469" y="5678"/>
                  <a:pt x="1432" y="5659"/>
                  <a:pt x="1382" y="5647"/>
                </a:cubicBezTo>
                <a:cubicBezTo>
                  <a:pt x="1388" y="5647"/>
                  <a:pt x="1333" y="5634"/>
                  <a:pt x="1333" y="5634"/>
                </a:cubicBezTo>
                <a:close/>
                <a:moveTo>
                  <a:pt x="1674" y="5665"/>
                </a:moveTo>
                <a:cubicBezTo>
                  <a:pt x="1674" y="5665"/>
                  <a:pt x="1686" y="5684"/>
                  <a:pt x="1674" y="5665"/>
                </a:cubicBezTo>
                <a:close/>
                <a:moveTo>
                  <a:pt x="1723" y="5671"/>
                </a:moveTo>
                <a:lnTo>
                  <a:pt x="1723" y="5671"/>
                </a:lnTo>
                <a:cubicBezTo>
                  <a:pt x="1729" y="5671"/>
                  <a:pt x="1711" y="5678"/>
                  <a:pt x="1705" y="5678"/>
                </a:cubicBezTo>
                <a:cubicBezTo>
                  <a:pt x="1705" y="5671"/>
                  <a:pt x="1723" y="5665"/>
                  <a:pt x="1723" y="5671"/>
                </a:cubicBezTo>
                <a:close/>
                <a:moveTo>
                  <a:pt x="1748" y="5678"/>
                </a:moveTo>
                <a:lnTo>
                  <a:pt x="1748" y="5678"/>
                </a:lnTo>
                <a:cubicBezTo>
                  <a:pt x="1754" y="5678"/>
                  <a:pt x="1736" y="5684"/>
                  <a:pt x="1729" y="5684"/>
                </a:cubicBezTo>
                <a:cubicBezTo>
                  <a:pt x="1729" y="5678"/>
                  <a:pt x="1748" y="5671"/>
                  <a:pt x="1748" y="5678"/>
                </a:cubicBezTo>
                <a:close/>
                <a:moveTo>
                  <a:pt x="1767" y="5684"/>
                </a:moveTo>
                <a:lnTo>
                  <a:pt x="1767" y="5684"/>
                </a:lnTo>
                <a:cubicBezTo>
                  <a:pt x="1773" y="5684"/>
                  <a:pt x="1754" y="5690"/>
                  <a:pt x="1754" y="5690"/>
                </a:cubicBezTo>
                <a:cubicBezTo>
                  <a:pt x="1754" y="5684"/>
                  <a:pt x="1767" y="5678"/>
                  <a:pt x="1767" y="5684"/>
                </a:cubicBezTo>
                <a:close/>
                <a:moveTo>
                  <a:pt x="2039" y="5392"/>
                </a:moveTo>
                <a:lnTo>
                  <a:pt x="2039" y="5392"/>
                </a:lnTo>
                <a:lnTo>
                  <a:pt x="2021" y="5399"/>
                </a:lnTo>
                <a:cubicBezTo>
                  <a:pt x="2015" y="5392"/>
                  <a:pt x="2033" y="5386"/>
                  <a:pt x="2039" y="5392"/>
                </a:cubicBezTo>
                <a:close/>
                <a:moveTo>
                  <a:pt x="2046" y="5405"/>
                </a:moveTo>
                <a:lnTo>
                  <a:pt x="2046" y="5405"/>
                </a:lnTo>
                <a:cubicBezTo>
                  <a:pt x="2039" y="5386"/>
                  <a:pt x="2157" y="5436"/>
                  <a:pt x="2070" y="5411"/>
                </a:cubicBezTo>
                <a:cubicBezTo>
                  <a:pt x="2070" y="5411"/>
                  <a:pt x="2046" y="5399"/>
                  <a:pt x="2046" y="5405"/>
                </a:cubicBezTo>
                <a:close/>
                <a:moveTo>
                  <a:pt x="2926" y="3967"/>
                </a:moveTo>
                <a:lnTo>
                  <a:pt x="2926" y="3967"/>
                </a:lnTo>
                <a:cubicBezTo>
                  <a:pt x="2920" y="3960"/>
                  <a:pt x="2938" y="3954"/>
                  <a:pt x="2938" y="3960"/>
                </a:cubicBezTo>
                <a:lnTo>
                  <a:pt x="2926" y="3967"/>
                </a:lnTo>
                <a:close/>
                <a:moveTo>
                  <a:pt x="2994" y="3929"/>
                </a:moveTo>
                <a:cubicBezTo>
                  <a:pt x="2994" y="3929"/>
                  <a:pt x="2988" y="3923"/>
                  <a:pt x="2994" y="3929"/>
                </a:cubicBezTo>
                <a:close/>
                <a:moveTo>
                  <a:pt x="3694" y="2585"/>
                </a:moveTo>
                <a:lnTo>
                  <a:pt x="3694" y="2585"/>
                </a:lnTo>
                <a:cubicBezTo>
                  <a:pt x="3694" y="2573"/>
                  <a:pt x="3788" y="2635"/>
                  <a:pt x="3788" y="2647"/>
                </a:cubicBezTo>
                <a:cubicBezTo>
                  <a:pt x="3788" y="2666"/>
                  <a:pt x="3694" y="2598"/>
                  <a:pt x="3694" y="2585"/>
                </a:cubicBezTo>
                <a:close/>
                <a:moveTo>
                  <a:pt x="3738" y="2678"/>
                </a:moveTo>
                <a:cubicBezTo>
                  <a:pt x="3738" y="2678"/>
                  <a:pt x="3732" y="2666"/>
                  <a:pt x="3738" y="2678"/>
                </a:cubicBezTo>
                <a:close/>
                <a:moveTo>
                  <a:pt x="3719" y="2536"/>
                </a:moveTo>
                <a:lnTo>
                  <a:pt x="3719" y="2536"/>
                </a:lnTo>
                <a:cubicBezTo>
                  <a:pt x="3682" y="2523"/>
                  <a:pt x="3664" y="2517"/>
                  <a:pt x="3657" y="2505"/>
                </a:cubicBezTo>
                <a:cubicBezTo>
                  <a:pt x="3657" y="2498"/>
                  <a:pt x="3732" y="2529"/>
                  <a:pt x="3719" y="2536"/>
                </a:cubicBezTo>
                <a:close/>
                <a:moveTo>
                  <a:pt x="3806" y="2498"/>
                </a:moveTo>
                <a:lnTo>
                  <a:pt x="3806" y="2498"/>
                </a:lnTo>
                <a:cubicBezTo>
                  <a:pt x="3781" y="2486"/>
                  <a:pt x="3750" y="2480"/>
                  <a:pt x="3738" y="2467"/>
                </a:cubicBezTo>
                <a:cubicBezTo>
                  <a:pt x="3645" y="2393"/>
                  <a:pt x="3800" y="2473"/>
                  <a:pt x="3806" y="2498"/>
                </a:cubicBezTo>
                <a:close/>
                <a:moveTo>
                  <a:pt x="3825" y="2213"/>
                </a:moveTo>
                <a:cubicBezTo>
                  <a:pt x="3825" y="2213"/>
                  <a:pt x="3837" y="2251"/>
                  <a:pt x="3825" y="2213"/>
                </a:cubicBezTo>
                <a:close/>
                <a:moveTo>
                  <a:pt x="2331" y="1575"/>
                </a:moveTo>
                <a:lnTo>
                  <a:pt x="2331" y="1575"/>
                </a:lnTo>
                <a:cubicBezTo>
                  <a:pt x="2337" y="1569"/>
                  <a:pt x="2467" y="1593"/>
                  <a:pt x="2504" y="1599"/>
                </a:cubicBezTo>
                <a:cubicBezTo>
                  <a:pt x="2684" y="1624"/>
                  <a:pt x="2889" y="1655"/>
                  <a:pt x="3044" y="1692"/>
                </a:cubicBezTo>
                <a:cubicBezTo>
                  <a:pt x="3236" y="1723"/>
                  <a:pt x="3428" y="1779"/>
                  <a:pt x="3589" y="1847"/>
                </a:cubicBezTo>
                <a:cubicBezTo>
                  <a:pt x="3601" y="1854"/>
                  <a:pt x="3757" y="1910"/>
                  <a:pt x="3757" y="1922"/>
                </a:cubicBezTo>
                <a:cubicBezTo>
                  <a:pt x="3757" y="1934"/>
                  <a:pt x="3726" y="1916"/>
                  <a:pt x="3719" y="1916"/>
                </a:cubicBezTo>
                <a:cubicBezTo>
                  <a:pt x="3515" y="1835"/>
                  <a:pt x="3261" y="1742"/>
                  <a:pt x="3044" y="1692"/>
                </a:cubicBezTo>
                <a:cubicBezTo>
                  <a:pt x="2913" y="1686"/>
                  <a:pt x="2820" y="1655"/>
                  <a:pt x="2659" y="1637"/>
                </a:cubicBezTo>
                <a:cubicBezTo>
                  <a:pt x="2603" y="1631"/>
                  <a:pt x="2529" y="1624"/>
                  <a:pt x="2479" y="1618"/>
                </a:cubicBezTo>
                <a:cubicBezTo>
                  <a:pt x="2473" y="1618"/>
                  <a:pt x="2306" y="1593"/>
                  <a:pt x="2331" y="1575"/>
                </a:cubicBezTo>
                <a:close/>
                <a:moveTo>
                  <a:pt x="2244" y="806"/>
                </a:moveTo>
                <a:cubicBezTo>
                  <a:pt x="2244" y="806"/>
                  <a:pt x="2250" y="800"/>
                  <a:pt x="2244" y="806"/>
                </a:cubicBezTo>
                <a:close/>
                <a:moveTo>
                  <a:pt x="2114" y="1798"/>
                </a:moveTo>
                <a:lnTo>
                  <a:pt x="2114" y="1798"/>
                </a:lnTo>
                <a:cubicBezTo>
                  <a:pt x="2641" y="1847"/>
                  <a:pt x="3174" y="1897"/>
                  <a:pt x="3552" y="2083"/>
                </a:cubicBezTo>
                <a:cubicBezTo>
                  <a:pt x="3577" y="2077"/>
                  <a:pt x="3552" y="2102"/>
                  <a:pt x="3552" y="2083"/>
                </a:cubicBezTo>
                <a:cubicBezTo>
                  <a:pt x="3509" y="2064"/>
                  <a:pt x="3453" y="2046"/>
                  <a:pt x="3391" y="2027"/>
                </a:cubicBezTo>
                <a:cubicBezTo>
                  <a:pt x="3354" y="2009"/>
                  <a:pt x="3261" y="1978"/>
                  <a:pt x="3230" y="1978"/>
                </a:cubicBezTo>
                <a:cubicBezTo>
                  <a:pt x="3199" y="1978"/>
                  <a:pt x="3236" y="1990"/>
                  <a:pt x="3223" y="1990"/>
                </a:cubicBezTo>
                <a:cubicBezTo>
                  <a:pt x="3137" y="1978"/>
                  <a:pt x="3044" y="1940"/>
                  <a:pt x="2944" y="1922"/>
                </a:cubicBezTo>
                <a:cubicBezTo>
                  <a:pt x="2696" y="1872"/>
                  <a:pt x="2455" y="1841"/>
                  <a:pt x="2188" y="1816"/>
                </a:cubicBezTo>
                <a:cubicBezTo>
                  <a:pt x="2157" y="1810"/>
                  <a:pt x="2033" y="1810"/>
                  <a:pt x="2027" y="1798"/>
                </a:cubicBezTo>
                <a:cubicBezTo>
                  <a:pt x="2021" y="1786"/>
                  <a:pt x="2095" y="1798"/>
                  <a:pt x="2114" y="1798"/>
                </a:cubicBezTo>
                <a:close/>
                <a:moveTo>
                  <a:pt x="2064" y="1823"/>
                </a:moveTo>
                <a:lnTo>
                  <a:pt x="2064" y="1823"/>
                </a:lnTo>
                <a:cubicBezTo>
                  <a:pt x="2542" y="1854"/>
                  <a:pt x="2957" y="1934"/>
                  <a:pt x="3335" y="2052"/>
                </a:cubicBezTo>
                <a:cubicBezTo>
                  <a:pt x="3509" y="2102"/>
                  <a:pt x="3713" y="2170"/>
                  <a:pt x="3812" y="2275"/>
                </a:cubicBezTo>
                <a:cubicBezTo>
                  <a:pt x="3837" y="2269"/>
                  <a:pt x="3812" y="2294"/>
                  <a:pt x="3812" y="2275"/>
                </a:cubicBezTo>
                <a:cubicBezTo>
                  <a:pt x="3738" y="2251"/>
                  <a:pt x="3694" y="2201"/>
                  <a:pt x="3626" y="2170"/>
                </a:cubicBezTo>
                <a:cubicBezTo>
                  <a:pt x="3626" y="2176"/>
                  <a:pt x="3633" y="2182"/>
                  <a:pt x="3633" y="2182"/>
                </a:cubicBezTo>
                <a:cubicBezTo>
                  <a:pt x="3657" y="2182"/>
                  <a:pt x="3633" y="2201"/>
                  <a:pt x="3633" y="2182"/>
                </a:cubicBezTo>
                <a:cubicBezTo>
                  <a:pt x="3471" y="2108"/>
                  <a:pt x="3335" y="2058"/>
                  <a:pt x="3137" y="2027"/>
                </a:cubicBezTo>
                <a:cubicBezTo>
                  <a:pt x="2975" y="1996"/>
                  <a:pt x="2827" y="1953"/>
                  <a:pt x="2665" y="1934"/>
                </a:cubicBezTo>
                <a:cubicBezTo>
                  <a:pt x="2504" y="1910"/>
                  <a:pt x="2337" y="1885"/>
                  <a:pt x="2163" y="1872"/>
                </a:cubicBezTo>
                <a:cubicBezTo>
                  <a:pt x="2120" y="1866"/>
                  <a:pt x="1971" y="1872"/>
                  <a:pt x="1965" y="1847"/>
                </a:cubicBezTo>
                <a:cubicBezTo>
                  <a:pt x="1953" y="1804"/>
                  <a:pt x="2046" y="1823"/>
                  <a:pt x="2064" y="1823"/>
                </a:cubicBezTo>
                <a:close/>
                <a:moveTo>
                  <a:pt x="3601" y="2536"/>
                </a:moveTo>
                <a:lnTo>
                  <a:pt x="3601" y="2536"/>
                </a:lnTo>
                <a:lnTo>
                  <a:pt x="3614" y="2529"/>
                </a:lnTo>
                <a:cubicBezTo>
                  <a:pt x="3620" y="2536"/>
                  <a:pt x="3601" y="2536"/>
                  <a:pt x="3601" y="2536"/>
                </a:cubicBezTo>
                <a:close/>
                <a:moveTo>
                  <a:pt x="3583" y="2374"/>
                </a:moveTo>
                <a:cubicBezTo>
                  <a:pt x="3583" y="2374"/>
                  <a:pt x="3589" y="2381"/>
                  <a:pt x="3583" y="2374"/>
                </a:cubicBezTo>
                <a:close/>
                <a:moveTo>
                  <a:pt x="1953" y="1897"/>
                </a:moveTo>
                <a:lnTo>
                  <a:pt x="1953" y="1897"/>
                </a:lnTo>
                <a:lnTo>
                  <a:pt x="1934" y="1903"/>
                </a:lnTo>
                <a:cubicBezTo>
                  <a:pt x="1928" y="1897"/>
                  <a:pt x="1946" y="1891"/>
                  <a:pt x="1953" y="1897"/>
                </a:cubicBezTo>
                <a:close/>
                <a:moveTo>
                  <a:pt x="1922" y="1903"/>
                </a:moveTo>
                <a:cubicBezTo>
                  <a:pt x="1922" y="1903"/>
                  <a:pt x="1928" y="1903"/>
                  <a:pt x="1922" y="1903"/>
                </a:cubicBezTo>
                <a:close/>
                <a:moveTo>
                  <a:pt x="1698" y="2015"/>
                </a:moveTo>
                <a:lnTo>
                  <a:pt x="1698" y="2015"/>
                </a:lnTo>
                <a:cubicBezTo>
                  <a:pt x="1723" y="1990"/>
                  <a:pt x="1841" y="2015"/>
                  <a:pt x="1878" y="2021"/>
                </a:cubicBezTo>
                <a:cubicBezTo>
                  <a:pt x="2387" y="2064"/>
                  <a:pt x="2895" y="2126"/>
                  <a:pt x="3298" y="2257"/>
                </a:cubicBezTo>
                <a:cubicBezTo>
                  <a:pt x="3372" y="2275"/>
                  <a:pt x="3434" y="2294"/>
                  <a:pt x="3496" y="2319"/>
                </a:cubicBezTo>
                <a:cubicBezTo>
                  <a:pt x="3515" y="2325"/>
                  <a:pt x="3583" y="2368"/>
                  <a:pt x="3527" y="2343"/>
                </a:cubicBezTo>
                <a:cubicBezTo>
                  <a:pt x="3459" y="2319"/>
                  <a:pt x="3354" y="2288"/>
                  <a:pt x="3298" y="2257"/>
                </a:cubicBezTo>
                <a:cubicBezTo>
                  <a:pt x="3211" y="2238"/>
                  <a:pt x="3161" y="2226"/>
                  <a:pt x="3093" y="2207"/>
                </a:cubicBezTo>
                <a:cubicBezTo>
                  <a:pt x="2883" y="2170"/>
                  <a:pt x="2684" y="2133"/>
                  <a:pt x="2455" y="2108"/>
                </a:cubicBezTo>
                <a:cubicBezTo>
                  <a:pt x="2231" y="2077"/>
                  <a:pt x="2015" y="2058"/>
                  <a:pt x="1785" y="2040"/>
                </a:cubicBezTo>
                <a:cubicBezTo>
                  <a:pt x="1723" y="2033"/>
                  <a:pt x="1674" y="2040"/>
                  <a:pt x="1698" y="2015"/>
                </a:cubicBezTo>
                <a:close/>
                <a:moveTo>
                  <a:pt x="3316" y="2412"/>
                </a:moveTo>
                <a:lnTo>
                  <a:pt x="3316" y="2412"/>
                </a:lnTo>
                <a:cubicBezTo>
                  <a:pt x="3217" y="2393"/>
                  <a:pt x="3081" y="2331"/>
                  <a:pt x="3000" y="2325"/>
                </a:cubicBezTo>
                <a:cubicBezTo>
                  <a:pt x="2994" y="2343"/>
                  <a:pt x="2969" y="2319"/>
                  <a:pt x="3000" y="2325"/>
                </a:cubicBezTo>
                <a:cubicBezTo>
                  <a:pt x="3000" y="2319"/>
                  <a:pt x="2982" y="2319"/>
                  <a:pt x="2975" y="2319"/>
                </a:cubicBezTo>
                <a:cubicBezTo>
                  <a:pt x="2982" y="2331"/>
                  <a:pt x="2944" y="2331"/>
                  <a:pt x="2951" y="2319"/>
                </a:cubicBezTo>
                <a:cubicBezTo>
                  <a:pt x="2560" y="2238"/>
                  <a:pt x="2194" y="2201"/>
                  <a:pt x="1773" y="2164"/>
                </a:cubicBezTo>
                <a:cubicBezTo>
                  <a:pt x="1711" y="2164"/>
                  <a:pt x="1587" y="2157"/>
                  <a:pt x="1525" y="2145"/>
                </a:cubicBezTo>
                <a:cubicBezTo>
                  <a:pt x="1438" y="2133"/>
                  <a:pt x="1574" y="2139"/>
                  <a:pt x="1605" y="2145"/>
                </a:cubicBezTo>
                <a:cubicBezTo>
                  <a:pt x="2213" y="2182"/>
                  <a:pt x="2765" y="2232"/>
                  <a:pt x="3254" y="2381"/>
                </a:cubicBezTo>
                <a:cubicBezTo>
                  <a:pt x="3267" y="2387"/>
                  <a:pt x="3354" y="2412"/>
                  <a:pt x="3354" y="2412"/>
                </a:cubicBezTo>
                <a:cubicBezTo>
                  <a:pt x="3360" y="2443"/>
                  <a:pt x="3068" y="2362"/>
                  <a:pt x="3316" y="2412"/>
                </a:cubicBezTo>
                <a:close/>
                <a:moveTo>
                  <a:pt x="3230" y="2443"/>
                </a:moveTo>
                <a:lnTo>
                  <a:pt x="3230" y="2443"/>
                </a:lnTo>
                <a:cubicBezTo>
                  <a:pt x="3223" y="2443"/>
                  <a:pt x="3236" y="2436"/>
                  <a:pt x="3242" y="2436"/>
                </a:cubicBezTo>
                <a:cubicBezTo>
                  <a:pt x="3242" y="2443"/>
                  <a:pt x="3230" y="2443"/>
                  <a:pt x="3230" y="2443"/>
                </a:cubicBezTo>
                <a:close/>
                <a:moveTo>
                  <a:pt x="2139" y="2164"/>
                </a:moveTo>
                <a:lnTo>
                  <a:pt x="2139" y="2164"/>
                </a:lnTo>
                <a:cubicBezTo>
                  <a:pt x="2145" y="2170"/>
                  <a:pt x="2182" y="2151"/>
                  <a:pt x="2194" y="2157"/>
                </a:cubicBezTo>
                <a:cubicBezTo>
                  <a:pt x="2194" y="2157"/>
                  <a:pt x="2151" y="2182"/>
                  <a:pt x="2139" y="2164"/>
                </a:cubicBezTo>
                <a:close/>
                <a:moveTo>
                  <a:pt x="2312" y="2176"/>
                </a:moveTo>
                <a:lnTo>
                  <a:pt x="2312" y="2176"/>
                </a:lnTo>
                <a:cubicBezTo>
                  <a:pt x="2380" y="2170"/>
                  <a:pt x="2355" y="2195"/>
                  <a:pt x="2312" y="2176"/>
                </a:cubicBezTo>
                <a:cubicBezTo>
                  <a:pt x="2281" y="2182"/>
                  <a:pt x="2263" y="2176"/>
                  <a:pt x="2250" y="2170"/>
                </a:cubicBezTo>
                <a:cubicBezTo>
                  <a:pt x="2126" y="2157"/>
                  <a:pt x="2300" y="2170"/>
                  <a:pt x="2312" y="2176"/>
                </a:cubicBezTo>
                <a:close/>
                <a:moveTo>
                  <a:pt x="2387" y="2188"/>
                </a:moveTo>
                <a:lnTo>
                  <a:pt x="2387" y="2188"/>
                </a:lnTo>
                <a:cubicBezTo>
                  <a:pt x="2387" y="2188"/>
                  <a:pt x="2368" y="2195"/>
                  <a:pt x="2368" y="2188"/>
                </a:cubicBezTo>
                <a:cubicBezTo>
                  <a:pt x="2355" y="2182"/>
                  <a:pt x="2467" y="2188"/>
                  <a:pt x="2387" y="2188"/>
                </a:cubicBezTo>
                <a:close/>
                <a:moveTo>
                  <a:pt x="2442" y="2188"/>
                </a:moveTo>
                <a:lnTo>
                  <a:pt x="2442" y="2188"/>
                </a:lnTo>
                <a:cubicBezTo>
                  <a:pt x="2448" y="2195"/>
                  <a:pt x="2436" y="2201"/>
                  <a:pt x="2430" y="2195"/>
                </a:cubicBezTo>
                <a:lnTo>
                  <a:pt x="2442" y="2188"/>
                </a:lnTo>
                <a:close/>
                <a:moveTo>
                  <a:pt x="2709" y="2232"/>
                </a:moveTo>
                <a:cubicBezTo>
                  <a:pt x="2709" y="2232"/>
                  <a:pt x="2715" y="2238"/>
                  <a:pt x="2709" y="2232"/>
                </a:cubicBezTo>
                <a:close/>
                <a:moveTo>
                  <a:pt x="2789" y="2238"/>
                </a:moveTo>
                <a:lnTo>
                  <a:pt x="2789" y="2238"/>
                </a:lnTo>
                <a:cubicBezTo>
                  <a:pt x="2796" y="2244"/>
                  <a:pt x="2777" y="2251"/>
                  <a:pt x="2777" y="2244"/>
                </a:cubicBezTo>
                <a:lnTo>
                  <a:pt x="2789" y="2238"/>
                </a:lnTo>
                <a:close/>
                <a:moveTo>
                  <a:pt x="2833" y="2244"/>
                </a:moveTo>
                <a:lnTo>
                  <a:pt x="2833" y="2244"/>
                </a:lnTo>
                <a:cubicBezTo>
                  <a:pt x="2839" y="2251"/>
                  <a:pt x="2814" y="2257"/>
                  <a:pt x="2808" y="2251"/>
                </a:cubicBezTo>
                <a:cubicBezTo>
                  <a:pt x="2808" y="2251"/>
                  <a:pt x="2827" y="2244"/>
                  <a:pt x="2833" y="2244"/>
                </a:cubicBezTo>
                <a:close/>
                <a:moveTo>
                  <a:pt x="2895" y="2257"/>
                </a:moveTo>
                <a:lnTo>
                  <a:pt x="2895" y="2257"/>
                </a:lnTo>
                <a:cubicBezTo>
                  <a:pt x="2895" y="2263"/>
                  <a:pt x="2876" y="2269"/>
                  <a:pt x="2870" y="2263"/>
                </a:cubicBezTo>
                <a:cubicBezTo>
                  <a:pt x="2864" y="2263"/>
                  <a:pt x="2889" y="2257"/>
                  <a:pt x="2895" y="2257"/>
                </a:cubicBezTo>
                <a:close/>
                <a:moveTo>
                  <a:pt x="3013" y="2288"/>
                </a:moveTo>
                <a:lnTo>
                  <a:pt x="3013" y="2288"/>
                </a:lnTo>
                <a:cubicBezTo>
                  <a:pt x="3019" y="2294"/>
                  <a:pt x="3044" y="2281"/>
                  <a:pt x="3044" y="2294"/>
                </a:cubicBezTo>
                <a:cubicBezTo>
                  <a:pt x="3068" y="2294"/>
                  <a:pt x="3081" y="2306"/>
                  <a:pt x="3099" y="2306"/>
                </a:cubicBezTo>
                <a:cubicBezTo>
                  <a:pt x="3205" y="2337"/>
                  <a:pt x="3044" y="2306"/>
                  <a:pt x="3044" y="2294"/>
                </a:cubicBezTo>
                <a:cubicBezTo>
                  <a:pt x="3031" y="2294"/>
                  <a:pt x="3013" y="2306"/>
                  <a:pt x="3013" y="2288"/>
                </a:cubicBezTo>
                <a:close/>
                <a:moveTo>
                  <a:pt x="3199" y="2331"/>
                </a:moveTo>
                <a:lnTo>
                  <a:pt x="3199" y="2331"/>
                </a:lnTo>
                <a:cubicBezTo>
                  <a:pt x="3205" y="2331"/>
                  <a:pt x="3211" y="2331"/>
                  <a:pt x="3217" y="2337"/>
                </a:cubicBezTo>
                <a:cubicBezTo>
                  <a:pt x="3223" y="2337"/>
                  <a:pt x="3236" y="2337"/>
                  <a:pt x="3242" y="2343"/>
                </a:cubicBezTo>
                <a:cubicBezTo>
                  <a:pt x="3267" y="2337"/>
                  <a:pt x="3242" y="2362"/>
                  <a:pt x="3242" y="2343"/>
                </a:cubicBezTo>
                <a:cubicBezTo>
                  <a:pt x="3230" y="2343"/>
                  <a:pt x="3217" y="2350"/>
                  <a:pt x="3217" y="2337"/>
                </a:cubicBezTo>
                <a:cubicBezTo>
                  <a:pt x="3205" y="2337"/>
                  <a:pt x="3199" y="2337"/>
                  <a:pt x="3199" y="2331"/>
                </a:cubicBezTo>
                <a:close/>
                <a:moveTo>
                  <a:pt x="3285" y="2455"/>
                </a:moveTo>
                <a:lnTo>
                  <a:pt x="3285" y="2455"/>
                </a:lnTo>
                <a:cubicBezTo>
                  <a:pt x="3310" y="2455"/>
                  <a:pt x="3335" y="2467"/>
                  <a:pt x="3354" y="2480"/>
                </a:cubicBezTo>
                <a:cubicBezTo>
                  <a:pt x="3378" y="2480"/>
                  <a:pt x="3397" y="2492"/>
                  <a:pt x="3422" y="2505"/>
                </a:cubicBezTo>
                <a:cubicBezTo>
                  <a:pt x="3434" y="2511"/>
                  <a:pt x="3533" y="2542"/>
                  <a:pt x="3477" y="2536"/>
                </a:cubicBezTo>
                <a:cubicBezTo>
                  <a:pt x="3447" y="2529"/>
                  <a:pt x="3372" y="2480"/>
                  <a:pt x="3354" y="2480"/>
                </a:cubicBezTo>
                <a:cubicBezTo>
                  <a:pt x="3329" y="2473"/>
                  <a:pt x="3298" y="2473"/>
                  <a:pt x="3285" y="2455"/>
                </a:cubicBezTo>
                <a:close/>
                <a:moveTo>
                  <a:pt x="1667" y="2120"/>
                </a:moveTo>
                <a:lnTo>
                  <a:pt x="1667" y="2120"/>
                </a:lnTo>
                <a:cubicBezTo>
                  <a:pt x="1798" y="2126"/>
                  <a:pt x="1983" y="2139"/>
                  <a:pt x="2064" y="2151"/>
                </a:cubicBezTo>
                <a:cubicBezTo>
                  <a:pt x="2077" y="2157"/>
                  <a:pt x="2089" y="2151"/>
                  <a:pt x="2101" y="2151"/>
                </a:cubicBezTo>
                <a:cubicBezTo>
                  <a:pt x="2170" y="2157"/>
                  <a:pt x="2089" y="2170"/>
                  <a:pt x="2064" y="2151"/>
                </a:cubicBezTo>
                <a:cubicBezTo>
                  <a:pt x="1990" y="2157"/>
                  <a:pt x="1915" y="2151"/>
                  <a:pt x="1791" y="2145"/>
                </a:cubicBezTo>
                <a:cubicBezTo>
                  <a:pt x="1729" y="2139"/>
                  <a:pt x="1667" y="2133"/>
                  <a:pt x="1605" y="2126"/>
                </a:cubicBezTo>
                <a:cubicBezTo>
                  <a:pt x="1593" y="2120"/>
                  <a:pt x="1506" y="2114"/>
                  <a:pt x="1562" y="2114"/>
                </a:cubicBezTo>
                <a:cubicBezTo>
                  <a:pt x="1618" y="2108"/>
                  <a:pt x="1612" y="2114"/>
                  <a:pt x="1667" y="2120"/>
                </a:cubicBezTo>
                <a:close/>
                <a:moveTo>
                  <a:pt x="1407" y="1228"/>
                </a:moveTo>
                <a:lnTo>
                  <a:pt x="1407" y="1228"/>
                </a:lnTo>
                <a:cubicBezTo>
                  <a:pt x="1469" y="1190"/>
                  <a:pt x="1481" y="1172"/>
                  <a:pt x="1537" y="1141"/>
                </a:cubicBezTo>
                <a:cubicBezTo>
                  <a:pt x="1562" y="1128"/>
                  <a:pt x="1630" y="1085"/>
                  <a:pt x="1581" y="1128"/>
                </a:cubicBezTo>
                <a:cubicBezTo>
                  <a:pt x="1624" y="1128"/>
                  <a:pt x="1556" y="1159"/>
                  <a:pt x="1543" y="1166"/>
                </a:cubicBezTo>
                <a:cubicBezTo>
                  <a:pt x="1506" y="1184"/>
                  <a:pt x="1432" y="1228"/>
                  <a:pt x="1395" y="1246"/>
                </a:cubicBezTo>
                <a:cubicBezTo>
                  <a:pt x="1326" y="1283"/>
                  <a:pt x="1376" y="1246"/>
                  <a:pt x="1407" y="1228"/>
                </a:cubicBezTo>
                <a:close/>
                <a:moveTo>
                  <a:pt x="1401" y="2182"/>
                </a:moveTo>
                <a:lnTo>
                  <a:pt x="1401" y="2182"/>
                </a:lnTo>
                <a:cubicBezTo>
                  <a:pt x="1401" y="2182"/>
                  <a:pt x="1401" y="2176"/>
                  <a:pt x="1407" y="2176"/>
                </a:cubicBezTo>
                <a:cubicBezTo>
                  <a:pt x="1729" y="2213"/>
                  <a:pt x="2070" y="2226"/>
                  <a:pt x="2393" y="2269"/>
                </a:cubicBezTo>
                <a:cubicBezTo>
                  <a:pt x="2498" y="2288"/>
                  <a:pt x="2610" y="2288"/>
                  <a:pt x="2709" y="2312"/>
                </a:cubicBezTo>
                <a:cubicBezTo>
                  <a:pt x="2721" y="2319"/>
                  <a:pt x="2740" y="2331"/>
                  <a:pt x="2752" y="2337"/>
                </a:cubicBezTo>
                <a:cubicBezTo>
                  <a:pt x="2796" y="2356"/>
                  <a:pt x="2845" y="2356"/>
                  <a:pt x="2895" y="2368"/>
                </a:cubicBezTo>
                <a:cubicBezTo>
                  <a:pt x="3124" y="2430"/>
                  <a:pt x="3341" y="2480"/>
                  <a:pt x="3546" y="2579"/>
                </a:cubicBezTo>
                <a:cubicBezTo>
                  <a:pt x="3570" y="2591"/>
                  <a:pt x="3750" y="2684"/>
                  <a:pt x="3750" y="2715"/>
                </a:cubicBezTo>
                <a:cubicBezTo>
                  <a:pt x="3750" y="2728"/>
                  <a:pt x="3694" y="2678"/>
                  <a:pt x="3682" y="2672"/>
                </a:cubicBezTo>
                <a:cubicBezTo>
                  <a:pt x="3614" y="2622"/>
                  <a:pt x="3527" y="2585"/>
                  <a:pt x="3447" y="2554"/>
                </a:cubicBezTo>
                <a:cubicBezTo>
                  <a:pt x="3329" y="2511"/>
                  <a:pt x="3205" y="2455"/>
                  <a:pt x="3106" y="2430"/>
                </a:cubicBezTo>
                <a:cubicBezTo>
                  <a:pt x="3075" y="2424"/>
                  <a:pt x="3044" y="2424"/>
                  <a:pt x="3013" y="2418"/>
                </a:cubicBezTo>
                <a:cubicBezTo>
                  <a:pt x="2982" y="2412"/>
                  <a:pt x="2957" y="2399"/>
                  <a:pt x="2926" y="2399"/>
                </a:cubicBezTo>
                <a:cubicBezTo>
                  <a:pt x="2920" y="2399"/>
                  <a:pt x="2889" y="2412"/>
                  <a:pt x="2895" y="2412"/>
                </a:cubicBezTo>
                <a:cubicBezTo>
                  <a:pt x="2858" y="2418"/>
                  <a:pt x="2789" y="2399"/>
                  <a:pt x="2734" y="2387"/>
                </a:cubicBezTo>
                <a:cubicBezTo>
                  <a:pt x="2418" y="2331"/>
                  <a:pt x="1915" y="2288"/>
                  <a:pt x="1605" y="2257"/>
                </a:cubicBezTo>
                <a:cubicBezTo>
                  <a:pt x="1531" y="2251"/>
                  <a:pt x="1457" y="2257"/>
                  <a:pt x="1382" y="2232"/>
                </a:cubicBezTo>
                <a:cubicBezTo>
                  <a:pt x="1426" y="2251"/>
                  <a:pt x="1351" y="2238"/>
                  <a:pt x="1351" y="2219"/>
                </a:cubicBezTo>
                <a:cubicBezTo>
                  <a:pt x="1351" y="2213"/>
                  <a:pt x="1370" y="2195"/>
                  <a:pt x="1401" y="2182"/>
                </a:cubicBezTo>
                <a:close/>
                <a:moveTo>
                  <a:pt x="1370" y="2294"/>
                </a:moveTo>
                <a:lnTo>
                  <a:pt x="1370" y="2294"/>
                </a:lnTo>
                <a:cubicBezTo>
                  <a:pt x="1357" y="2294"/>
                  <a:pt x="1264" y="2288"/>
                  <a:pt x="1333" y="2281"/>
                </a:cubicBezTo>
                <a:cubicBezTo>
                  <a:pt x="1401" y="2281"/>
                  <a:pt x="1475" y="2294"/>
                  <a:pt x="1537" y="2294"/>
                </a:cubicBezTo>
                <a:cubicBezTo>
                  <a:pt x="1928" y="2312"/>
                  <a:pt x="2312" y="2356"/>
                  <a:pt x="2672" y="2412"/>
                </a:cubicBezTo>
                <a:cubicBezTo>
                  <a:pt x="2796" y="2430"/>
                  <a:pt x="3000" y="2473"/>
                  <a:pt x="3093" y="2511"/>
                </a:cubicBezTo>
                <a:cubicBezTo>
                  <a:pt x="3254" y="2548"/>
                  <a:pt x="3409" y="2598"/>
                  <a:pt x="3527" y="2678"/>
                </a:cubicBezTo>
                <a:cubicBezTo>
                  <a:pt x="3552" y="2684"/>
                  <a:pt x="3626" y="2709"/>
                  <a:pt x="3626" y="2722"/>
                </a:cubicBezTo>
                <a:cubicBezTo>
                  <a:pt x="3626" y="2728"/>
                  <a:pt x="3521" y="2690"/>
                  <a:pt x="3527" y="2678"/>
                </a:cubicBezTo>
                <a:cubicBezTo>
                  <a:pt x="3385" y="2616"/>
                  <a:pt x="3242" y="2560"/>
                  <a:pt x="3093" y="2511"/>
                </a:cubicBezTo>
                <a:cubicBezTo>
                  <a:pt x="2572" y="2374"/>
                  <a:pt x="1965" y="2356"/>
                  <a:pt x="1370" y="2294"/>
                </a:cubicBezTo>
                <a:close/>
                <a:moveTo>
                  <a:pt x="1326" y="4469"/>
                </a:moveTo>
                <a:lnTo>
                  <a:pt x="1326" y="4469"/>
                </a:lnTo>
                <a:cubicBezTo>
                  <a:pt x="1314" y="4475"/>
                  <a:pt x="1302" y="4481"/>
                  <a:pt x="1289" y="4481"/>
                </a:cubicBezTo>
                <a:cubicBezTo>
                  <a:pt x="1283" y="4493"/>
                  <a:pt x="1271" y="4493"/>
                  <a:pt x="1252" y="4493"/>
                </a:cubicBezTo>
                <a:cubicBezTo>
                  <a:pt x="1246" y="4500"/>
                  <a:pt x="1233" y="4506"/>
                  <a:pt x="1221" y="4506"/>
                </a:cubicBezTo>
                <a:cubicBezTo>
                  <a:pt x="1221" y="4524"/>
                  <a:pt x="1196" y="4500"/>
                  <a:pt x="1221" y="4506"/>
                </a:cubicBezTo>
                <a:cubicBezTo>
                  <a:pt x="1227" y="4493"/>
                  <a:pt x="1233" y="4493"/>
                  <a:pt x="1252" y="4493"/>
                </a:cubicBezTo>
                <a:cubicBezTo>
                  <a:pt x="1258" y="4481"/>
                  <a:pt x="1271" y="4481"/>
                  <a:pt x="1289" y="4481"/>
                </a:cubicBezTo>
                <a:cubicBezTo>
                  <a:pt x="1296" y="4469"/>
                  <a:pt x="1308" y="4469"/>
                  <a:pt x="1326" y="4469"/>
                </a:cubicBezTo>
                <a:cubicBezTo>
                  <a:pt x="1599" y="4357"/>
                  <a:pt x="1903" y="4264"/>
                  <a:pt x="2219" y="4134"/>
                </a:cubicBezTo>
                <a:cubicBezTo>
                  <a:pt x="2467" y="4035"/>
                  <a:pt x="2715" y="3917"/>
                  <a:pt x="2951" y="3793"/>
                </a:cubicBezTo>
                <a:cubicBezTo>
                  <a:pt x="2988" y="3774"/>
                  <a:pt x="3025" y="3743"/>
                  <a:pt x="3050" y="3737"/>
                </a:cubicBezTo>
                <a:cubicBezTo>
                  <a:pt x="3081" y="3731"/>
                  <a:pt x="3044" y="3756"/>
                  <a:pt x="3050" y="3756"/>
                </a:cubicBezTo>
                <a:cubicBezTo>
                  <a:pt x="3068" y="3762"/>
                  <a:pt x="3075" y="3737"/>
                  <a:pt x="3075" y="3756"/>
                </a:cubicBezTo>
                <a:cubicBezTo>
                  <a:pt x="3075" y="3774"/>
                  <a:pt x="2963" y="3830"/>
                  <a:pt x="2932" y="3849"/>
                </a:cubicBezTo>
                <a:cubicBezTo>
                  <a:pt x="2572" y="4041"/>
                  <a:pt x="2151" y="4215"/>
                  <a:pt x="1767" y="4345"/>
                </a:cubicBezTo>
                <a:cubicBezTo>
                  <a:pt x="1767" y="4351"/>
                  <a:pt x="1760" y="4351"/>
                  <a:pt x="1748" y="4351"/>
                </a:cubicBezTo>
                <a:cubicBezTo>
                  <a:pt x="1748" y="4357"/>
                  <a:pt x="1742" y="4357"/>
                  <a:pt x="1729" y="4357"/>
                </a:cubicBezTo>
                <a:cubicBezTo>
                  <a:pt x="1729" y="4363"/>
                  <a:pt x="1723" y="4363"/>
                  <a:pt x="1711" y="4363"/>
                </a:cubicBezTo>
                <a:cubicBezTo>
                  <a:pt x="1698" y="4376"/>
                  <a:pt x="1674" y="4382"/>
                  <a:pt x="1643" y="4388"/>
                </a:cubicBezTo>
                <a:cubicBezTo>
                  <a:pt x="1643" y="4394"/>
                  <a:pt x="1636" y="4394"/>
                  <a:pt x="1624" y="4394"/>
                </a:cubicBezTo>
                <a:cubicBezTo>
                  <a:pt x="1605" y="4413"/>
                  <a:pt x="1574" y="4419"/>
                  <a:pt x="1537" y="4425"/>
                </a:cubicBezTo>
                <a:cubicBezTo>
                  <a:pt x="1506" y="4444"/>
                  <a:pt x="1463" y="4456"/>
                  <a:pt x="1419" y="4469"/>
                </a:cubicBezTo>
                <a:cubicBezTo>
                  <a:pt x="1413" y="4481"/>
                  <a:pt x="1395" y="4481"/>
                  <a:pt x="1382" y="4481"/>
                </a:cubicBezTo>
                <a:cubicBezTo>
                  <a:pt x="1376" y="4487"/>
                  <a:pt x="1370" y="4487"/>
                  <a:pt x="1364" y="4487"/>
                </a:cubicBezTo>
                <a:cubicBezTo>
                  <a:pt x="1345" y="4512"/>
                  <a:pt x="1314" y="4487"/>
                  <a:pt x="1364" y="4487"/>
                </a:cubicBezTo>
                <a:cubicBezTo>
                  <a:pt x="1364" y="4481"/>
                  <a:pt x="1370" y="4481"/>
                  <a:pt x="1382" y="4481"/>
                </a:cubicBezTo>
                <a:cubicBezTo>
                  <a:pt x="1388" y="4475"/>
                  <a:pt x="1401" y="4469"/>
                  <a:pt x="1419" y="4469"/>
                </a:cubicBezTo>
                <a:cubicBezTo>
                  <a:pt x="1450" y="4450"/>
                  <a:pt x="1494" y="4438"/>
                  <a:pt x="1537" y="4425"/>
                </a:cubicBezTo>
                <a:cubicBezTo>
                  <a:pt x="1562" y="4407"/>
                  <a:pt x="1593" y="4400"/>
                  <a:pt x="1624" y="4394"/>
                </a:cubicBezTo>
                <a:cubicBezTo>
                  <a:pt x="1624" y="4388"/>
                  <a:pt x="1636" y="4388"/>
                  <a:pt x="1643" y="4388"/>
                </a:cubicBezTo>
                <a:cubicBezTo>
                  <a:pt x="1661" y="4376"/>
                  <a:pt x="1686" y="4369"/>
                  <a:pt x="1711" y="4363"/>
                </a:cubicBezTo>
                <a:cubicBezTo>
                  <a:pt x="1711" y="4357"/>
                  <a:pt x="1723" y="4357"/>
                  <a:pt x="1729" y="4357"/>
                </a:cubicBezTo>
                <a:cubicBezTo>
                  <a:pt x="1729" y="4351"/>
                  <a:pt x="1742" y="4351"/>
                  <a:pt x="1748" y="4351"/>
                </a:cubicBezTo>
                <a:cubicBezTo>
                  <a:pt x="1748" y="4345"/>
                  <a:pt x="1760" y="4345"/>
                  <a:pt x="1767" y="4345"/>
                </a:cubicBezTo>
                <a:cubicBezTo>
                  <a:pt x="1853" y="4301"/>
                  <a:pt x="1953" y="4283"/>
                  <a:pt x="2027" y="4239"/>
                </a:cubicBezTo>
                <a:cubicBezTo>
                  <a:pt x="2033" y="4233"/>
                  <a:pt x="2046" y="4221"/>
                  <a:pt x="2052" y="4215"/>
                </a:cubicBezTo>
                <a:cubicBezTo>
                  <a:pt x="2077" y="4202"/>
                  <a:pt x="2107" y="4208"/>
                  <a:pt x="2126" y="4184"/>
                </a:cubicBezTo>
                <a:cubicBezTo>
                  <a:pt x="1859" y="4283"/>
                  <a:pt x="1593" y="4376"/>
                  <a:pt x="1326" y="4469"/>
                </a:cubicBezTo>
                <a:close/>
                <a:moveTo>
                  <a:pt x="1897" y="4233"/>
                </a:moveTo>
                <a:lnTo>
                  <a:pt x="1897" y="4233"/>
                </a:lnTo>
                <a:cubicBezTo>
                  <a:pt x="1897" y="4239"/>
                  <a:pt x="1884" y="4239"/>
                  <a:pt x="1884" y="4239"/>
                </a:cubicBezTo>
                <a:lnTo>
                  <a:pt x="1897" y="4233"/>
                </a:lnTo>
                <a:close/>
                <a:moveTo>
                  <a:pt x="2610" y="3942"/>
                </a:moveTo>
                <a:lnTo>
                  <a:pt x="2610" y="3942"/>
                </a:lnTo>
                <a:cubicBezTo>
                  <a:pt x="2610" y="3936"/>
                  <a:pt x="2616" y="3929"/>
                  <a:pt x="2622" y="3936"/>
                </a:cubicBezTo>
                <a:cubicBezTo>
                  <a:pt x="2622" y="3929"/>
                  <a:pt x="2628" y="3923"/>
                  <a:pt x="2635" y="3929"/>
                </a:cubicBezTo>
                <a:cubicBezTo>
                  <a:pt x="2635" y="3923"/>
                  <a:pt x="2641" y="3917"/>
                  <a:pt x="2647" y="3923"/>
                </a:cubicBezTo>
                <a:cubicBezTo>
                  <a:pt x="2647" y="3917"/>
                  <a:pt x="2653" y="3911"/>
                  <a:pt x="2659" y="3917"/>
                </a:cubicBezTo>
                <a:cubicBezTo>
                  <a:pt x="2659" y="3911"/>
                  <a:pt x="2665" y="3905"/>
                  <a:pt x="2672" y="3911"/>
                </a:cubicBezTo>
                <a:cubicBezTo>
                  <a:pt x="2672" y="3905"/>
                  <a:pt x="2678" y="3898"/>
                  <a:pt x="2684" y="3905"/>
                </a:cubicBezTo>
                <a:cubicBezTo>
                  <a:pt x="2789" y="3849"/>
                  <a:pt x="2889" y="3787"/>
                  <a:pt x="3000" y="3743"/>
                </a:cubicBezTo>
                <a:cubicBezTo>
                  <a:pt x="3007" y="3719"/>
                  <a:pt x="3031" y="3743"/>
                  <a:pt x="3000" y="3743"/>
                </a:cubicBezTo>
                <a:cubicBezTo>
                  <a:pt x="2901" y="3799"/>
                  <a:pt x="2796" y="3855"/>
                  <a:pt x="2684" y="3905"/>
                </a:cubicBezTo>
                <a:cubicBezTo>
                  <a:pt x="2684" y="3905"/>
                  <a:pt x="2678" y="3911"/>
                  <a:pt x="2672" y="3911"/>
                </a:cubicBezTo>
                <a:cubicBezTo>
                  <a:pt x="2672" y="3911"/>
                  <a:pt x="2665" y="3917"/>
                  <a:pt x="2659" y="3917"/>
                </a:cubicBezTo>
                <a:cubicBezTo>
                  <a:pt x="2659" y="3917"/>
                  <a:pt x="2653" y="3923"/>
                  <a:pt x="2647" y="3923"/>
                </a:cubicBezTo>
                <a:cubicBezTo>
                  <a:pt x="2647" y="3923"/>
                  <a:pt x="2641" y="3929"/>
                  <a:pt x="2635" y="3929"/>
                </a:cubicBezTo>
                <a:cubicBezTo>
                  <a:pt x="2635" y="3929"/>
                  <a:pt x="2628" y="3936"/>
                  <a:pt x="2622" y="3936"/>
                </a:cubicBezTo>
                <a:cubicBezTo>
                  <a:pt x="2622" y="3936"/>
                  <a:pt x="2616" y="3942"/>
                  <a:pt x="2610" y="3942"/>
                </a:cubicBezTo>
                <a:close/>
                <a:moveTo>
                  <a:pt x="2883" y="3725"/>
                </a:moveTo>
                <a:lnTo>
                  <a:pt x="2883" y="3725"/>
                </a:lnTo>
                <a:cubicBezTo>
                  <a:pt x="2883" y="3731"/>
                  <a:pt x="2876" y="3731"/>
                  <a:pt x="2870" y="3731"/>
                </a:cubicBezTo>
                <a:cubicBezTo>
                  <a:pt x="2870" y="3737"/>
                  <a:pt x="2864" y="3737"/>
                  <a:pt x="2858" y="3737"/>
                </a:cubicBezTo>
                <a:cubicBezTo>
                  <a:pt x="2858" y="3743"/>
                  <a:pt x="2851" y="3743"/>
                  <a:pt x="2845" y="3743"/>
                </a:cubicBezTo>
                <a:cubicBezTo>
                  <a:pt x="2845" y="3750"/>
                  <a:pt x="2839" y="3750"/>
                  <a:pt x="2833" y="3750"/>
                </a:cubicBezTo>
                <a:cubicBezTo>
                  <a:pt x="2300" y="4041"/>
                  <a:pt x="1674" y="4239"/>
                  <a:pt x="1066" y="4456"/>
                </a:cubicBezTo>
                <a:cubicBezTo>
                  <a:pt x="1066" y="4475"/>
                  <a:pt x="1041" y="4450"/>
                  <a:pt x="1066" y="4456"/>
                </a:cubicBezTo>
                <a:cubicBezTo>
                  <a:pt x="1345" y="4314"/>
                  <a:pt x="1667" y="4233"/>
                  <a:pt x="1965" y="4115"/>
                </a:cubicBezTo>
                <a:cubicBezTo>
                  <a:pt x="2263" y="4004"/>
                  <a:pt x="2554" y="3874"/>
                  <a:pt x="2833" y="3750"/>
                </a:cubicBezTo>
                <a:cubicBezTo>
                  <a:pt x="2833" y="3743"/>
                  <a:pt x="2839" y="3743"/>
                  <a:pt x="2845" y="3743"/>
                </a:cubicBezTo>
                <a:cubicBezTo>
                  <a:pt x="2845" y="3737"/>
                  <a:pt x="2851" y="3737"/>
                  <a:pt x="2858" y="3737"/>
                </a:cubicBezTo>
                <a:cubicBezTo>
                  <a:pt x="2858" y="3731"/>
                  <a:pt x="2864" y="3731"/>
                  <a:pt x="2870" y="3731"/>
                </a:cubicBezTo>
                <a:cubicBezTo>
                  <a:pt x="2870" y="3725"/>
                  <a:pt x="2876" y="3725"/>
                  <a:pt x="2883" y="3725"/>
                </a:cubicBezTo>
                <a:close/>
                <a:moveTo>
                  <a:pt x="2566" y="3614"/>
                </a:moveTo>
                <a:lnTo>
                  <a:pt x="2566" y="3614"/>
                </a:lnTo>
                <a:cubicBezTo>
                  <a:pt x="2566" y="3608"/>
                  <a:pt x="2579" y="3608"/>
                  <a:pt x="2579" y="3608"/>
                </a:cubicBezTo>
                <a:cubicBezTo>
                  <a:pt x="2585" y="3608"/>
                  <a:pt x="2572" y="3614"/>
                  <a:pt x="2566" y="3614"/>
                </a:cubicBezTo>
                <a:close/>
                <a:moveTo>
                  <a:pt x="2535" y="3627"/>
                </a:moveTo>
                <a:lnTo>
                  <a:pt x="2535" y="3627"/>
                </a:lnTo>
                <a:cubicBezTo>
                  <a:pt x="2535" y="3633"/>
                  <a:pt x="2529" y="3633"/>
                  <a:pt x="2523" y="3633"/>
                </a:cubicBezTo>
                <a:cubicBezTo>
                  <a:pt x="2523" y="3639"/>
                  <a:pt x="2517" y="3639"/>
                  <a:pt x="2504" y="3639"/>
                </a:cubicBezTo>
                <a:cubicBezTo>
                  <a:pt x="2504" y="3645"/>
                  <a:pt x="2504" y="3645"/>
                  <a:pt x="2492" y="3645"/>
                </a:cubicBezTo>
                <a:cubicBezTo>
                  <a:pt x="2492" y="3651"/>
                  <a:pt x="2492" y="3651"/>
                  <a:pt x="2479" y="3651"/>
                </a:cubicBezTo>
                <a:cubicBezTo>
                  <a:pt x="2479" y="3669"/>
                  <a:pt x="2455" y="3645"/>
                  <a:pt x="2479" y="3651"/>
                </a:cubicBezTo>
                <a:cubicBezTo>
                  <a:pt x="2486" y="3645"/>
                  <a:pt x="2486" y="3645"/>
                  <a:pt x="2492" y="3645"/>
                </a:cubicBezTo>
                <a:cubicBezTo>
                  <a:pt x="2498" y="3639"/>
                  <a:pt x="2498" y="3639"/>
                  <a:pt x="2504" y="3639"/>
                </a:cubicBezTo>
                <a:cubicBezTo>
                  <a:pt x="2511" y="3633"/>
                  <a:pt x="2517" y="3633"/>
                  <a:pt x="2523" y="3633"/>
                </a:cubicBezTo>
                <a:cubicBezTo>
                  <a:pt x="2529" y="3627"/>
                  <a:pt x="2529" y="3627"/>
                  <a:pt x="2535" y="3627"/>
                </a:cubicBezTo>
                <a:close/>
                <a:moveTo>
                  <a:pt x="2405" y="3681"/>
                </a:moveTo>
                <a:lnTo>
                  <a:pt x="2405" y="3681"/>
                </a:lnTo>
                <a:cubicBezTo>
                  <a:pt x="2411" y="3675"/>
                  <a:pt x="2411" y="3675"/>
                  <a:pt x="2418" y="3675"/>
                </a:cubicBezTo>
                <a:cubicBezTo>
                  <a:pt x="2424" y="3669"/>
                  <a:pt x="2430" y="3669"/>
                  <a:pt x="2436" y="3669"/>
                </a:cubicBezTo>
                <a:cubicBezTo>
                  <a:pt x="2442" y="3651"/>
                  <a:pt x="2467" y="3675"/>
                  <a:pt x="2436" y="3669"/>
                </a:cubicBezTo>
                <a:cubicBezTo>
                  <a:pt x="2436" y="3675"/>
                  <a:pt x="2430" y="3675"/>
                  <a:pt x="2418" y="3675"/>
                </a:cubicBezTo>
                <a:cubicBezTo>
                  <a:pt x="2418" y="3681"/>
                  <a:pt x="2418" y="3681"/>
                  <a:pt x="2405" y="3681"/>
                </a:cubicBezTo>
                <a:close/>
                <a:moveTo>
                  <a:pt x="2368" y="3700"/>
                </a:moveTo>
                <a:lnTo>
                  <a:pt x="2368" y="3700"/>
                </a:lnTo>
                <a:cubicBezTo>
                  <a:pt x="2368" y="3694"/>
                  <a:pt x="2374" y="3694"/>
                  <a:pt x="2380" y="3694"/>
                </a:cubicBezTo>
                <a:cubicBezTo>
                  <a:pt x="2387" y="3675"/>
                  <a:pt x="2411" y="3700"/>
                  <a:pt x="2380" y="3694"/>
                </a:cubicBezTo>
                <a:cubicBezTo>
                  <a:pt x="2380" y="3700"/>
                  <a:pt x="2374" y="3700"/>
                  <a:pt x="2368" y="3700"/>
                </a:cubicBezTo>
                <a:close/>
                <a:moveTo>
                  <a:pt x="2132" y="3793"/>
                </a:moveTo>
                <a:lnTo>
                  <a:pt x="2132" y="3793"/>
                </a:lnTo>
                <a:cubicBezTo>
                  <a:pt x="2132" y="3787"/>
                  <a:pt x="2139" y="3787"/>
                  <a:pt x="2151" y="3787"/>
                </a:cubicBezTo>
                <a:cubicBezTo>
                  <a:pt x="2151" y="3781"/>
                  <a:pt x="2157" y="3781"/>
                  <a:pt x="2163" y="3781"/>
                </a:cubicBezTo>
                <a:cubicBezTo>
                  <a:pt x="2163" y="3774"/>
                  <a:pt x="2170" y="3774"/>
                  <a:pt x="2182" y="3774"/>
                </a:cubicBezTo>
                <a:cubicBezTo>
                  <a:pt x="2188" y="3762"/>
                  <a:pt x="2194" y="3762"/>
                  <a:pt x="2213" y="3762"/>
                </a:cubicBezTo>
                <a:cubicBezTo>
                  <a:pt x="2219" y="3750"/>
                  <a:pt x="2225" y="3750"/>
                  <a:pt x="2244" y="3750"/>
                </a:cubicBezTo>
                <a:cubicBezTo>
                  <a:pt x="2244" y="3737"/>
                  <a:pt x="2256" y="3737"/>
                  <a:pt x="2275" y="3737"/>
                </a:cubicBezTo>
                <a:cubicBezTo>
                  <a:pt x="2275" y="3731"/>
                  <a:pt x="2281" y="3731"/>
                  <a:pt x="2294" y="3731"/>
                </a:cubicBezTo>
                <a:cubicBezTo>
                  <a:pt x="2294" y="3725"/>
                  <a:pt x="2294" y="3725"/>
                  <a:pt x="2306" y="3725"/>
                </a:cubicBezTo>
                <a:cubicBezTo>
                  <a:pt x="2306" y="3719"/>
                  <a:pt x="2312" y="3719"/>
                  <a:pt x="2324" y="3719"/>
                </a:cubicBezTo>
                <a:cubicBezTo>
                  <a:pt x="2324" y="3712"/>
                  <a:pt x="2324" y="3712"/>
                  <a:pt x="2337" y="3712"/>
                </a:cubicBezTo>
                <a:cubicBezTo>
                  <a:pt x="2337" y="3694"/>
                  <a:pt x="2362" y="3719"/>
                  <a:pt x="2337" y="3712"/>
                </a:cubicBezTo>
                <a:cubicBezTo>
                  <a:pt x="2331" y="3719"/>
                  <a:pt x="2331" y="3719"/>
                  <a:pt x="2324" y="3719"/>
                </a:cubicBezTo>
                <a:cubicBezTo>
                  <a:pt x="2318" y="3725"/>
                  <a:pt x="2312" y="3725"/>
                  <a:pt x="2306" y="3725"/>
                </a:cubicBezTo>
                <a:cubicBezTo>
                  <a:pt x="2300" y="3731"/>
                  <a:pt x="2300" y="3731"/>
                  <a:pt x="2294" y="3731"/>
                </a:cubicBezTo>
                <a:cubicBezTo>
                  <a:pt x="2287" y="3737"/>
                  <a:pt x="2281" y="3737"/>
                  <a:pt x="2275" y="3737"/>
                </a:cubicBezTo>
                <a:cubicBezTo>
                  <a:pt x="2269" y="3743"/>
                  <a:pt x="2256" y="3750"/>
                  <a:pt x="2244" y="3750"/>
                </a:cubicBezTo>
                <a:cubicBezTo>
                  <a:pt x="2238" y="3756"/>
                  <a:pt x="2225" y="3762"/>
                  <a:pt x="2213" y="3762"/>
                </a:cubicBezTo>
                <a:cubicBezTo>
                  <a:pt x="2207" y="3768"/>
                  <a:pt x="2194" y="3774"/>
                  <a:pt x="2182" y="3774"/>
                </a:cubicBezTo>
                <a:cubicBezTo>
                  <a:pt x="2182" y="3781"/>
                  <a:pt x="2170" y="3781"/>
                  <a:pt x="2163" y="3781"/>
                </a:cubicBezTo>
                <a:cubicBezTo>
                  <a:pt x="2163" y="3781"/>
                  <a:pt x="2157" y="3787"/>
                  <a:pt x="2151" y="3787"/>
                </a:cubicBezTo>
                <a:cubicBezTo>
                  <a:pt x="2151" y="3793"/>
                  <a:pt x="2139" y="3793"/>
                  <a:pt x="2132" y="3793"/>
                </a:cubicBezTo>
                <a:close/>
                <a:moveTo>
                  <a:pt x="2058" y="3762"/>
                </a:moveTo>
                <a:lnTo>
                  <a:pt x="2058" y="3762"/>
                </a:lnTo>
                <a:cubicBezTo>
                  <a:pt x="2058" y="3756"/>
                  <a:pt x="2064" y="3756"/>
                  <a:pt x="2077" y="3756"/>
                </a:cubicBezTo>
                <a:cubicBezTo>
                  <a:pt x="2077" y="3750"/>
                  <a:pt x="2083" y="3750"/>
                  <a:pt x="2089" y="3750"/>
                </a:cubicBezTo>
                <a:cubicBezTo>
                  <a:pt x="2095" y="3731"/>
                  <a:pt x="2120" y="3756"/>
                  <a:pt x="2089" y="3750"/>
                </a:cubicBezTo>
                <a:cubicBezTo>
                  <a:pt x="2089" y="3756"/>
                  <a:pt x="2083" y="3756"/>
                  <a:pt x="2077" y="3756"/>
                </a:cubicBezTo>
                <a:cubicBezTo>
                  <a:pt x="2077" y="3762"/>
                  <a:pt x="2064" y="3762"/>
                  <a:pt x="2058" y="3762"/>
                </a:cubicBezTo>
                <a:close/>
                <a:moveTo>
                  <a:pt x="2052" y="3824"/>
                </a:moveTo>
                <a:lnTo>
                  <a:pt x="2052" y="3824"/>
                </a:lnTo>
                <a:cubicBezTo>
                  <a:pt x="2058" y="3805"/>
                  <a:pt x="2083" y="3830"/>
                  <a:pt x="2052" y="3824"/>
                </a:cubicBezTo>
                <a:cubicBezTo>
                  <a:pt x="2052" y="3824"/>
                  <a:pt x="2046" y="3830"/>
                  <a:pt x="2039" y="3830"/>
                </a:cubicBezTo>
                <a:cubicBezTo>
                  <a:pt x="2039" y="3836"/>
                  <a:pt x="2027" y="3836"/>
                  <a:pt x="2021" y="3836"/>
                </a:cubicBezTo>
                <a:cubicBezTo>
                  <a:pt x="2021" y="3843"/>
                  <a:pt x="2008" y="3843"/>
                  <a:pt x="2002" y="3843"/>
                </a:cubicBezTo>
                <a:cubicBezTo>
                  <a:pt x="2002" y="3843"/>
                  <a:pt x="1996" y="3849"/>
                  <a:pt x="1990" y="3849"/>
                </a:cubicBezTo>
                <a:cubicBezTo>
                  <a:pt x="1990" y="3855"/>
                  <a:pt x="1977" y="3855"/>
                  <a:pt x="1971" y="3855"/>
                </a:cubicBezTo>
                <a:cubicBezTo>
                  <a:pt x="1971" y="3861"/>
                  <a:pt x="1959" y="3861"/>
                  <a:pt x="1953" y="3861"/>
                </a:cubicBezTo>
                <a:cubicBezTo>
                  <a:pt x="1953" y="3867"/>
                  <a:pt x="1940" y="3867"/>
                  <a:pt x="1934" y="3867"/>
                </a:cubicBezTo>
                <a:cubicBezTo>
                  <a:pt x="1934" y="3886"/>
                  <a:pt x="1909" y="3861"/>
                  <a:pt x="1934" y="3867"/>
                </a:cubicBezTo>
                <a:cubicBezTo>
                  <a:pt x="1934" y="3855"/>
                  <a:pt x="1946" y="3861"/>
                  <a:pt x="1953" y="3861"/>
                </a:cubicBezTo>
                <a:cubicBezTo>
                  <a:pt x="1953" y="3849"/>
                  <a:pt x="1965" y="3855"/>
                  <a:pt x="1971" y="3855"/>
                </a:cubicBezTo>
                <a:cubicBezTo>
                  <a:pt x="1971" y="3843"/>
                  <a:pt x="1983" y="3849"/>
                  <a:pt x="1990" y="3849"/>
                </a:cubicBezTo>
                <a:cubicBezTo>
                  <a:pt x="1990" y="3843"/>
                  <a:pt x="1996" y="3836"/>
                  <a:pt x="2002" y="3843"/>
                </a:cubicBezTo>
                <a:cubicBezTo>
                  <a:pt x="2002" y="3830"/>
                  <a:pt x="2008" y="3836"/>
                  <a:pt x="2021" y="3836"/>
                </a:cubicBezTo>
                <a:cubicBezTo>
                  <a:pt x="2021" y="3824"/>
                  <a:pt x="2027" y="3830"/>
                  <a:pt x="2039" y="3830"/>
                </a:cubicBezTo>
                <a:cubicBezTo>
                  <a:pt x="2039" y="3824"/>
                  <a:pt x="2046" y="3818"/>
                  <a:pt x="2052" y="3824"/>
                </a:cubicBezTo>
                <a:close/>
                <a:moveTo>
                  <a:pt x="1872" y="3830"/>
                </a:moveTo>
                <a:lnTo>
                  <a:pt x="1872" y="3830"/>
                </a:lnTo>
                <a:cubicBezTo>
                  <a:pt x="1878" y="3818"/>
                  <a:pt x="1891" y="3818"/>
                  <a:pt x="1903" y="3818"/>
                </a:cubicBezTo>
                <a:cubicBezTo>
                  <a:pt x="1903" y="3812"/>
                  <a:pt x="1915" y="3812"/>
                  <a:pt x="1922" y="3812"/>
                </a:cubicBezTo>
                <a:cubicBezTo>
                  <a:pt x="1934" y="3799"/>
                  <a:pt x="1953" y="3793"/>
                  <a:pt x="1971" y="3793"/>
                </a:cubicBezTo>
                <a:cubicBezTo>
                  <a:pt x="1971" y="3787"/>
                  <a:pt x="1983" y="3787"/>
                  <a:pt x="1990" y="3787"/>
                </a:cubicBezTo>
                <a:cubicBezTo>
                  <a:pt x="1990" y="3781"/>
                  <a:pt x="1996" y="3781"/>
                  <a:pt x="2008" y="3781"/>
                </a:cubicBezTo>
                <a:cubicBezTo>
                  <a:pt x="2027" y="3756"/>
                  <a:pt x="2052" y="3781"/>
                  <a:pt x="2008" y="3781"/>
                </a:cubicBezTo>
                <a:cubicBezTo>
                  <a:pt x="2008" y="3787"/>
                  <a:pt x="1996" y="3787"/>
                  <a:pt x="1990" y="3787"/>
                </a:cubicBezTo>
                <a:cubicBezTo>
                  <a:pt x="1990" y="3793"/>
                  <a:pt x="1977" y="3793"/>
                  <a:pt x="1971" y="3793"/>
                </a:cubicBezTo>
                <a:cubicBezTo>
                  <a:pt x="1959" y="3805"/>
                  <a:pt x="1940" y="3805"/>
                  <a:pt x="1922" y="3812"/>
                </a:cubicBezTo>
                <a:cubicBezTo>
                  <a:pt x="1922" y="3818"/>
                  <a:pt x="1909" y="3818"/>
                  <a:pt x="1903" y="3818"/>
                </a:cubicBezTo>
                <a:cubicBezTo>
                  <a:pt x="1897" y="3824"/>
                  <a:pt x="1891" y="3830"/>
                  <a:pt x="1872" y="3830"/>
                </a:cubicBezTo>
                <a:cubicBezTo>
                  <a:pt x="1859" y="3836"/>
                  <a:pt x="1829" y="3855"/>
                  <a:pt x="1822" y="3849"/>
                </a:cubicBezTo>
                <a:cubicBezTo>
                  <a:pt x="1822" y="3843"/>
                  <a:pt x="1866" y="3818"/>
                  <a:pt x="1872" y="3830"/>
                </a:cubicBezTo>
                <a:close/>
                <a:moveTo>
                  <a:pt x="1450" y="3979"/>
                </a:moveTo>
                <a:lnTo>
                  <a:pt x="1450" y="3979"/>
                </a:lnTo>
                <a:cubicBezTo>
                  <a:pt x="1450" y="3967"/>
                  <a:pt x="1457" y="3967"/>
                  <a:pt x="1463" y="3973"/>
                </a:cubicBezTo>
                <a:cubicBezTo>
                  <a:pt x="1469" y="3960"/>
                  <a:pt x="1475" y="3960"/>
                  <a:pt x="1481" y="3967"/>
                </a:cubicBezTo>
                <a:cubicBezTo>
                  <a:pt x="1494" y="3954"/>
                  <a:pt x="1512" y="3948"/>
                  <a:pt x="1531" y="3948"/>
                </a:cubicBezTo>
                <a:cubicBezTo>
                  <a:pt x="1556" y="3936"/>
                  <a:pt x="1581" y="3923"/>
                  <a:pt x="1605" y="3923"/>
                </a:cubicBezTo>
                <a:cubicBezTo>
                  <a:pt x="1636" y="3905"/>
                  <a:pt x="1674" y="3892"/>
                  <a:pt x="1711" y="3886"/>
                </a:cubicBezTo>
                <a:cubicBezTo>
                  <a:pt x="1711" y="3874"/>
                  <a:pt x="1723" y="3880"/>
                  <a:pt x="1729" y="3880"/>
                </a:cubicBezTo>
                <a:cubicBezTo>
                  <a:pt x="1729" y="3867"/>
                  <a:pt x="1742" y="3874"/>
                  <a:pt x="1748" y="3874"/>
                </a:cubicBezTo>
                <a:cubicBezTo>
                  <a:pt x="1773" y="3867"/>
                  <a:pt x="1804" y="3830"/>
                  <a:pt x="1816" y="3849"/>
                </a:cubicBezTo>
                <a:cubicBezTo>
                  <a:pt x="1816" y="3843"/>
                  <a:pt x="1760" y="3886"/>
                  <a:pt x="1748" y="3874"/>
                </a:cubicBezTo>
                <a:cubicBezTo>
                  <a:pt x="1748" y="3880"/>
                  <a:pt x="1742" y="3880"/>
                  <a:pt x="1729" y="3880"/>
                </a:cubicBezTo>
                <a:cubicBezTo>
                  <a:pt x="1729" y="3886"/>
                  <a:pt x="1723" y="3886"/>
                  <a:pt x="1711" y="3886"/>
                </a:cubicBezTo>
                <a:cubicBezTo>
                  <a:pt x="1680" y="3898"/>
                  <a:pt x="1649" y="3917"/>
                  <a:pt x="1605" y="3923"/>
                </a:cubicBezTo>
                <a:cubicBezTo>
                  <a:pt x="1587" y="3936"/>
                  <a:pt x="1562" y="3942"/>
                  <a:pt x="1531" y="3948"/>
                </a:cubicBezTo>
                <a:cubicBezTo>
                  <a:pt x="1525" y="3954"/>
                  <a:pt x="1506" y="3960"/>
                  <a:pt x="1481" y="3967"/>
                </a:cubicBezTo>
                <a:cubicBezTo>
                  <a:pt x="1481" y="3973"/>
                  <a:pt x="1475" y="3973"/>
                  <a:pt x="1463" y="3973"/>
                </a:cubicBezTo>
                <a:cubicBezTo>
                  <a:pt x="1463" y="3979"/>
                  <a:pt x="1457" y="3979"/>
                  <a:pt x="1450" y="3979"/>
                </a:cubicBezTo>
                <a:close/>
                <a:moveTo>
                  <a:pt x="1016" y="4351"/>
                </a:moveTo>
                <a:lnTo>
                  <a:pt x="1016" y="4351"/>
                </a:lnTo>
                <a:cubicBezTo>
                  <a:pt x="1016" y="4339"/>
                  <a:pt x="1066" y="4339"/>
                  <a:pt x="1078" y="4320"/>
                </a:cubicBezTo>
                <a:cubicBezTo>
                  <a:pt x="1078" y="4320"/>
                  <a:pt x="1078" y="4295"/>
                  <a:pt x="1066" y="4308"/>
                </a:cubicBezTo>
                <a:cubicBezTo>
                  <a:pt x="1134" y="4252"/>
                  <a:pt x="1233" y="4246"/>
                  <a:pt x="1320" y="4190"/>
                </a:cubicBezTo>
                <a:cubicBezTo>
                  <a:pt x="1227" y="4202"/>
                  <a:pt x="1172" y="4246"/>
                  <a:pt x="1085" y="4264"/>
                </a:cubicBezTo>
                <a:cubicBezTo>
                  <a:pt x="1085" y="4283"/>
                  <a:pt x="1060" y="4258"/>
                  <a:pt x="1085" y="4264"/>
                </a:cubicBezTo>
                <a:cubicBezTo>
                  <a:pt x="1134" y="4233"/>
                  <a:pt x="1202" y="4221"/>
                  <a:pt x="1258" y="4190"/>
                </a:cubicBezTo>
                <a:cubicBezTo>
                  <a:pt x="1289" y="4177"/>
                  <a:pt x="1314" y="4152"/>
                  <a:pt x="1345" y="4134"/>
                </a:cubicBezTo>
                <a:cubicBezTo>
                  <a:pt x="1432" y="4091"/>
                  <a:pt x="1543" y="4066"/>
                  <a:pt x="1643" y="4028"/>
                </a:cubicBezTo>
                <a:cubicBezTo>
                  <a:pt x="1692" y="4016"/>
                  <a:pt x="1742" y="3991"/>
                  <a:pt x="1791" y="3979"/>
                </a:cubicBezTo>
                <a:cubicBezTo>
                  <a:pt x="2046" y="3886"/>
                  <a:pt x="2306" y="3768"/>
                  <a:pt x="2542" y="3681"/>
                </a:cubicBezTo>
                <a:cubicBezTo>
                  <a:pt x="2579" y="3663"/>
                  <a:pt x="2709" y="3583"/>
                  <a:pt x="2727" y="3602"/>
                </a:cubicBezTo>
                <a:cubicBezTo>
                  <a:pt x="2727" y="3602"/>
                  <a:pt x="2721" y="3602"/>
                  <a:pt x="2721" y="3608"/>
                </a:cubicBezTo>
                <a:cubicBezTo>
                  <a:pt x="2771" y="3608"/>
                  <a:pt x="2653" y="3663"/>
                  <a:pt x="2616" y="3681"/>
                </a:cubicBezTo>
                <a:cubicBezTo>
                  <a:pt x="2306" y="3830"/>
                  <a:pt x="1940" y="3960"/>
                  <a:pt x="1636" y="4078"/>
                </a:cubicBezTo>
                <a:cubicBezTo>
                  <a:pt x="1940" y="3979"/>
                  <a:pt x="2231" y="3874"/>
                  <a:pt x="2511" y="3743"/>
                </a:cubicBezTo>
                <a:cubicBezTo>
                  <a:pt x="2560" y="3719"/>
                  <a:pt x="2665" y="3663"/>
                  <a:pt x="2715" y="3645"/>
                </a:cubicBezTo>
                <a:cubicBezTo>
                  <a:pt x="2721" y="3645"/>
                  <a:pt x="2777" y="3608"/>
                  <a:pt x="2789" y="3627"/>
                </a:cubicBezTo>
                <a:cubicBezTo>
                  <a:pt x="2802" y="3645"/>
                  <a:pt x="2752" y="3675"/>
                  <a:pt x="2765" y="3669"/>
                </a:cubicBezTo>
                <a:cubicBezTo>
                  <a:pt x="2758" y="3675"/>
                  <a:pt x="2721" y="3694"/>
                  <a:pt x="2715" y="3694"/>
                </a:cubicBezTo>
                <a:cubicBezTo>
                  <a:pt x="2616" y="3743"/>
                  <a:pt x="2529" y="3774"/>
                  <a:pt x="2411" y="3830"/>
                </a:cubicBezTo>
                <a:cubicBezTo>
                  <a:pt x="1965" y="4028"/>
                  <a:pt x="1469" y="4171"/>
                  <a:pt x="1016" y="4351"/>
                </a:cubicBezTo>
                <a:close/>
                <a:moveTo>
                  <a:pt x="961" y="4531"/>
                </a:moveTo>
                <a:lnTo>
                  <a:pt x="961" y="4531"/>
                </a:lnTo>
                <a:cubicBezTo>
                  <a:pt x="1258" y="4369"/>
                  <a:pt x="1636" y="4276"/>
                  <a:pt x="1959" y="4146"/>
                </a:cubicBezTo>
                <a:cubicBezTo>
                  <a:pt x="2139" y="4078"/>
                  <a:pt x="2306" y="4010"/>
                  <a:pt x="2461" y="3942"/>
                </a:cubicBezTo>
                <a:cubicBezTo>
                  <a:pt x="2635" y="3861"/>
                  <a:pt x="2796" y="3793"/>
                  <a:pt x="2944" y="3706"/>
                </a:cubicBezTo>
                <a:cubicBezTo>
                  <a:pt x="2951" y="3700"/>
                  <a:pt x="2951" y="3700"/>
                  <a:pt x="2957" y="3700"/>
                </a:cubicBezTo>
                <a:cubicBezTo>
                  <a:pt x="2975" y="3700"/>
                  <a:pt x="3000" y="3700"/>
                  <a:pt x="2982" y="3725"/>
                </a:cubicBezTo>
                <a:cubicBezTo>
                  <a:pt x="2963" y="3743"/>
                  <a:pt x="2889" y="3774"/>
                  <a:pt x="2870" y="3787"/>
                </a:cubicBezTo>
                <a:cubicBezTo>
                  <a:pt x="2591" y="3929"/>
                  <a:pt x="2331" y="4041"/>
                  <a:pt x="2027" y="4159"/>
                </a:cubicBezTo>
                <a:cubicBezTo>
                  <a:pt x="1977" y="4177"/>
                  <a:pt x="1934" y="4208"/>
                  <a:pt x="1891" y="4221"/>
                </a:cubicBezTo>
                <a:cubicBezTo>
                  <a:pt x="1872" y="4227"/>
                  <a:pt x="1847" y="4227"/>
                  <a:pt x="1829" y="4227"/>
                </a:cubicBezTo>
                <a:cubicBezTo>
                  <a:pt x="1779" y="4239"/>
                  <a:pt x="1717" y="4264"/>
                  <a:pt x="1661" y="4283"/>
                </a:cubicBezTo>
                <a:cubicBezTo>
                  <a:pt x="1525" y="4326"/>
                  <a:pt x="1401" y="4382"/>
                  <a:pt x="1258" y="4425"/>
                </a:cubicBezTo>
                <a:cubicBezTo>
                  <a:pt x="1178" y="4450"/>
                  <a:pt x="1085" y="4481"/>
                  <a:pt x="992" y="4524"/>
                </a:cubicBezTo>
                <a:cubicBezTo>
                  <a:pt x="948" y="4543"/>
                  <a:pt x="905" y="4562"/>
                  <a:pt x="961" y="4531"/>
                </a:cubicBezTo>
                <a:close/>
                <a:moveTo>
                  <a:pt x="1190" y="4518"/>
                </a:moveTo>
                <a:cubicBezTo>
                  <a:pt x="1190" y="4518"/>
                  <a:pt x="1165" y="4512"/>
                  <a:pt x="1190" y="4518"/>
                </a:cubicBezTo>
                <a:close/>
                <a:moveTo>
                  <a:pt x="1159" y="4531"/>
                </a:moveTo>
                <a:lnTo>
                  <a:pt x="1159" y="4531"/>
                </a:lnTo>
                <a:cubicBezTo>
                  <a:pt x="1159" y="4537"/>
                  <a:pt x="1147" y="4537"/>
                  <a:pt x="1140" y="4537"/>
                </a:cubicBezTo>
                <a:cubicBezTo>
                  <a:pt x="1140" y="4543"/>
                  <a:pt x="1134" y="4543"/>
                  <a:pt x="1128" y="4543"/>
                </a:cubicBezTo>
                <a:cubicBezTo>
                  <a:pt x="1122" y="4549"/>
                  <a:pt x="1109" y="4556"/>
                  <a:pt x="1097" y="4556"/>
                </a:cubicBezTo>
                <a:cubicBezTo>
                  <a:pt x="1078" y="4568"/>
                  <a:pt x="1054" y="4580"/>
                  <a:pt x="1023" y="4587"/>
                </a:cubicBezTo>
                <a:cubicBezTo>
                  <a:pt x="1023" y="4593"/>
                  <a:pt x="1016" y="4587"/>
                  <a:pt x="1023" y="4587"/>
                </a:cubicBezTo>
                <a:cubicBezTo>
                  <a:pt x="1041" y="4568"/>
                  <a:pt x="1066" y="4562"/>
                  <a:pt x="1097" y="4556"/>
                </a:cubicBezTo>
                <a:cubicBezTo>
                  <a:pt x="1103" y="4543"/>
                  <a:pt x="1109" y="4543"/>
                  <a:pt x="1128" y="4543"/>
                </a:cubicBezTo>
                <a:cubicBezTo>
                  <a:pt x="1128" y="4537"/>
                  <a:pt x="1134" y="4537"/>
                  <a:pt x="1140" y="4537"/>
                </a:cubicBezTo>
                <a:cubicBezTo>
                  <a:pt x="1140" y="4531"/>
                  <a:pt x="1147" y="4531"/>
                  <a:pt x="1159" y="4531"/>
                </a:cubicBezTo>
                <a:close/>
                <a:moveTo>
                  <a:pt x="1041" y="4698"/>
                </a:moveTo>
                <a:lnTo>
                  <a:pt x="1041" y="4698"/>
                </a:lnTo>
                <a:cubicBezTo>
                  <a:pt x="1016" y="4704"/>
                  <a:pt x="899" y="4717"/>
                  <a:pt x="967" y="4686"/>
                </a:cubicBezTo>
                <a:cubicBezTo>
                  <a:pt x="1140" y="4605"/>
                  <a:pt x="1326" y="4531"/>
                  <a:pt x="1481" y="4481"/>
                </a:cubicBezTo>
                <a:cubicBezTo>
                  <a:pt x="2077" y="4283"/>
                  <a:pt x="2622" y="4053"/>
                  <a:pt x="3118" y="3781"/>
                </a:cubicBezTo>
                <a:cubicBezTo>
                  <a:pt x="3124" y="3750"/>
                  <a:pt x="3137" y="3781"/>
                  <a:pt x="3143" y="3787"/>
                </a:cubicBezTo>
                <a:cubicBezTo>
                  <a:pt x="3168" y="3799"/>
                  <a:pt x="3130" y="3793"/>
                  <a:pt x="3118" y="3781"/>
                </a:cubicBezTo>
                <a:cubicBezTo>
                  <a:pt x="3112" y="3787"/>
                  <a:pt x="3143" y="3799"/>
                  <a:pt x="3143" y="3805"/>
                </a:cubicBezTo>
                <a:cubicBezTo>
                  <a:pt x="3143" y="3812"/>
                  <a:pt x="3093" y="3843"/>
                  <a:pt x="3068" y="3861"/>
                </a:cubicBezTo>
                <a:cubicBezTo>
                  <a:pt x="2876" y="3973"/>
                  <a:pt x="2647" y="4084"/>
                  <a:pt x="2461" y="4159"/>
                </a:cubicBezTo>
                <a:cubicBezTo>
                  <a:pt x="2461" y="4165"/>
                  <a:pt x="2461" y="4165"/>
                  <a:pt x="2448" y="4165"/>
                </a:cubicBezTo>
                <a:cubicBezTo>
                  <a:pt x="2448" y="4171"/>
                  <a:pt x="2448" y="4171"/>
                  <a:pt x="2436" y="4171"/>
                </a:cubicBezTo>
                <a:cubicBezTo>
                  <a:pt x="2436" y="4196"/>
                  <a:pt x="2418" y="4159"/>
                  <a:pt x="2411" y="4177"/>
                </a:cubicBezTo>
                <a:cubicBezTo>
                  <a:pt x="2424" y="4177"/>
                  <a:pt x="2418" y="4190"/>
                  <a:pt x="2411" y="4177"/>
                </a:cubicBezTo>
                <a:cubicBezTo>
                  <a:pt x="2387" y="4177"/>
                  <a:pt x="2424" y="4196"/>
                  <a:pt x="2393" y="4190"/>
                </a:cubicBezTo>
                <a:cubicBezTo>
                  <a:pt x="2393" y="4215"/>
                  <a:pt x="2374" y="4177"/>
                  <a:pt x="2368" y="4196"/>
                </a:cubicBezTo>
                <a:cubicBezTo>
                  <a:pt x="2380" y="4196"/>
                  <a:pt x="2374" y="4208"/>
                  <a:pt x="2368" y="4196"/>
                </a:cubicBezTo>
                <a:cubicBezTo>
                  <a:pt x="2368" y="4196"/>
                  <a:pt x="2362" y="4196"/>
                  <a:pt x="2362" y="4202"/>
                </a:cubicBezTo>
                <a:cubicBezTo>
                  <a:pt x="2368" y="4202"/>
                  <a:pt x="2362" y="4215"/>
                  <a:pt x="2362" y="4202"/>
                </a:cubicBezTo>
                <a:cubicBezTo>
                  <a:pt x="2324" y="4221"/>
                  <a:pt x="2331" y="4215"/>
                  <a:pt x="2312" y="4227"/>
                </a:cubicBezTo>
                <a:cubicBezTo>
                  <a:pt x="2306" y="4233"/>
                  <a:pt x="2306" y="4233"/>
                  <a:pt x="2300" y="4233"/>
                </a:cubicBezTo>
                <a:cubicBezTo>
                  <a:pt x="2300" y="4239"/>
                  <a:pt x="2287" y="4239"/>
                  <a:pt x="2287" y="4233"/>
                </a:cubicBezTo>
                <a:cubicBezTo>
                  <a:pt x="1965" y="4369"/>
                  <a:pt x="1630" y="4481"/>
                  <a:pt x="1289" y="4605"/>
                </a:cubicBezTo>
                <a:cubicBezTo>
                  <a:pt x="1233" y="4624"/>
                  <a:pt x="1109" y="4673"/>
                  <a:pt x="1041" y="4698"/>
                </a:cubicBezTo>
                <a:close/>
                <a:moveTo>
                  <a:pt x="1271" y="5721"/>
                </a:moveTo>
                <a:cubicBezTo>
                  <a:pt x="1271" y="5721"/>
                  <a:pt x="1264" y="5708"/>
                  <a:pt x="1271" y="5721"/>
                </a:cubicBezTo>
                <a:close/>
                <a:moveTo>
                  <a:pt x="1915" y="5882"/>
                </a:moveTo>
                <a:lnTo>
                  <a:pt x="1915" y="5882"/>
                </a:lnTo>
                <a:cubicBezTo>
                  <a:pt x="1729" y="5851"/>
                  <a:pt x="1562" y="5808"/>
                  <a:pt x="1388" y="5758"/>
                </a:cubicBezTo>
                <a:cubicBezTo>
                  <a:pt x="1364" y="5752"/>
                  <a:pt x="1308" y="5739"/>
                  <a:pt x="1308" y="5739"/>
                </a:cubicBezTo>
                <a:cubicBezTo>
                  <a:pt x="1302" y="5727"/>
                  <a:pt x="1457" y="5771"/>
                  <a:pt x="1463" y="5777"/>
                </a:cubicBezTo>
                <a:cubicBezTo>
                  <a:pt x="1624" y="5820"/>
                  <a:pt x="1760" y="5851"/>
                  <a:pt x="1934" y="5882"/>
                </a:cubicBezTo>
                <a:lnTo>
                  <a:pt x="1959" y="5882"/>
                </a:lnTo>
                <a:cubicBezTo>
                  <a:pt x="1965" y="5901"/>
                  <a:pt x="1767" y="5857"/>
                  <a:pt x="1915" y="5882"/>
                </a:cubicBezTo>
                <a:close/>
                <a:moveTo>
                  <a:pt x="1450" y="5727"/>
                </a:moveTo>
                <a:cubicBezTo>
                  <a:pt x="1450" y="5727"/>
                  <a:pt x="1444" y="5721"/>
                  <a:pt x="1450" y="5727"/>
                </a:cubicBezTo>
                <a:close/>
                <a:moveTo>
                  <a:pt x="1525" y="5739"/>
                </a:moveTo>
                <a:lnTo>
                  <a:pt x="1525" y="5739"/>
                </a:lnTo>
                <a:cubicBezTo>
                  <a:pt x="1531" y="5739"/>
                  <a:pt x="1519" y="5746"/>
                  <a:pt x="1512" y="5746"/>
                </a:cubicBezTo>
                <a:cubicBezTo>
                  <a:pt x="1512" y="5739"/>
                  <a:pt x="1525" y="5733"/>
                  <a:pt x="1525" y="5739"/>
                </a:cubicBezTo>
                <a:close/>
                <a:moveTo>
                  <a:pt x="1537" y="5752"/>
                </a:moveTo>
                <a:cubicBezTo>
                  <a:pt x="1537" y="5752"/>
                  <a:pt x="1543" y="5752"/>
                  <a:pt x="1537" y="5752"/>
                </a:cubicBezTo>
                <a:close/>
                <a:moveTo>
                  <a:pt x="1593" y="5758"/>
                </a:moveTo>
                <a:lnTo>
                  <a:pt x="1593" y="5758"/>
                </a:lnTo>
                <a:cubicBezTo>
                  <a:pt x="1599" y="5758"/>
                  <a:pt x="1587" y="5764"/>
                  <a:pt x="1581" y="5764"/>
                </a:cubicBezTo>
                <a:cubicBezTo>
                  <a:pt x="1581" y="5758"/>
                  <a:pt x="1593" y="5752"/>
                  <a:pt x="1593" y="5758"/>
                </a:cubicBezTo>
                <a:close/>
                <a:moveTo>
                  <a:pt x="1612" y="5771"/>
                </a:moveTo>
                <a:cubicBezTo>
                  <a:pt x="1612" y="5771"/>
                  <a:pt x="1618" y="5771"/>
                  <a:pt x="1612" y="5771"/>
                </a:cubicBezTo>
                <a:close/>
                <a:moveTo>
                  <a:pt x="2324" y="5863"/>
                </a:moveTo>
                <a:lnTo>
                  <a:pt x="2324" y="5863"/>
                </a:lnTo>
                <a:cubicBezTo>
                  <a:pt x="2231" y="5857"/>
                  <a:pt x="2157" y="5851"/>
                  <a:pt x="2089" y="5839"/>
                </a:cubicBezTo>
                <a:cubicBezTo>
                  <a:pt x="1872" y="5808"/>
                  <a:pt x="1674" y="5752"/>
                  <a:pt x="1475" y="5708"/>
                </a:cubicBezTo>
                <a:cubicBezTo>
                  <a:pt x="1426" y="5690"/>
                  <a:pt x="1364" y="5696"/>
                  <a:pt x="1326" y="5678"/>
                </a:cubicBezTo>
                <a:cubicBezTo>
                  <a:pt x="1314" y="5671"/>
                  <a:pt x="1320" y="5665"/>
                  <a:pt x="1308" y="5659"/>
                </a:cubicBezTo>
                <a:cubicBezTo>
                  <a:pt x="1296" y="5647"/>
                  <a:pt x="1289" y="5659"/>
                  <a:pt x="1283" y="5659"/>
                </a:cubicBezTo>
                <a:cubicBezTo>
                  <a:pt x="1271" y="5653"/>
                  <a:pt x="1277" y="5647"/>
                  <a:pt x="1283" y="5647"/>
                </a:cubicBezTo>
                <a:cubicBezTo>
                  <a:pt x="1314" y="5628"/>
                  <a:pt x="1382" y="5665"/>
                  <a:pt x="1426" y="5678"/>
                </a:cubicBezTo>
                <a:cubicBezTo>
                  <a:pt x="1686" y="5746"/>
                  <a:pt x="1983" y="5808"/>
                  <a:pt x="2287" y="5851"/>
                </a:cubicBezTo>
                <a:cubicBezTo>
                  <a:pt x="2300" y="5857"/>
                  <a:pt x="2399" y="5876"/>
                  <a:pt x="2324" y="5863"/>
                </a:cubicBezTo>
                <a:close/>
                <a:moveTo>
                  <a:pt x="2176" y="5771"/>
                </a:moveTo>
                <a:lnTo>
                  <a:pt x="2176" y="5771"/>
                </a:lnTo>
                <a:lnTo>
                  <a:pt x="2151" y="5777"/>
                </a:lnTo>
                <a:cubicBezTo>
                  <a:pt x="2145" y="5771"/>
                  <a:pt x="2170" y="5764"/>
                  <a:pt x="2176" y="5771"/>
                </a:cubicBezTo>
                <a:close/>
                <a:moveTo>
                  <a:pt x="2324" y="5461"/>
                </a:moveTo>
                <a:lnTo>
                  <a:pt x="2324" y="5461"/>
                </a:lnTo>
                <a:cubicBezTo>
                  <a:pt x="2275" y="5454"/>
                  <a:pt x="2238" y="5442"/>
                  <a:pt x="2182" y="5430"/>
                </a:cubicBezTo>
                <a:cubicBezTo>
                  <a:pt x="2157" y="5423"/>
                  <a:pt x="2114" y="5423"/>
                  <a:pt x="2114" y="5417"/>
                </a:cubicBezTo>
                <a:cubicBezTo>
                  <a:pt x="2114" y="5411"/>
                  <a:pt x="2244" y="5436"/>
                  <a:pt x="2256" y="5436"/>
                </a:cubicBezTo>
                <a:cubicBezTo>
                  <a:pt x="2294" y="5442"/>
                  <a:pt x="2337" y="5448"/>
                  <a:pt x="2374" y="5461"/>
                </a:cubicBezTo>
                <a:cubicBezTo>
                  <a:pt x="2411" y="5467"/>
                  <a:pt x="2355" y="5467"/>
                  <a:pt x="2324" y="5461"/>
                </a:cubicBezTo>
                <a:close/>
                <a:moveTo>
                  <a:pt x="2387" y="5417"/>
                </a:moveTo>
                <a:lnTo>
                  <a:pt x="2387" y="5417"/>
                </a:lnTo>
                <a:cubicBezTo>
                  <a:pt x="2387" y="5411"/>
                  <a:pt x="2411" y="5405"/>
                  <a:pt x="2411" y="5411"/>
                </a:cubicBezTo>
                <a:cubicBezTo>
                  <a:pt x="2418" y="5411"/>
                  <a:pt x="2393" y="5423"/>
                  <a:pt x="2387" y="5417"/>
                </a:cubicBezTo>
                <a:close/>
                <a:moveTo>
                  <a:pt x="2430" y="5423"/>
                </a:moveTo>
                <a:lnTo>
                  <a:pt x="2430" y="5423"/>
                </a:lnTo>
                <a:cubicBezTo>
                  <a:pt x="2430" y="5417"/>
                  <a:pt x="2455" y="5411"/>
                  <a:pt x="2455" y="5417"/>
                </a:cubicBezTo>
                <a:cubicBezTo>
                  <a:pt x="2461" y="5417"/>
                  <a:pt x="2436" y="5430"/>
                  <a:pt x="2430" y="5423"/>
                </a:cubicBezTo>
                <a:close/>
                <a:moveTo>
                  <a:pt x="2461" y="5430"/>
                </a:moveTo>
                <a:lnTo>
                  <a:pt x="2461" y="5430"/>
                </a:lnTo>
                <a:cubicBezTo>
                  <a:pt x="2461" y="5423"/>
                  <a:pt x="2479" y="5417"/>
                  <a:pt x="2479" y="5423"/>
                </a:cubicBezTo>
                <a:cubicBezTo>
                  <a:pt x="2486" y="5423"/>
                  <a:pt x="2467" y="5430"/>
                  <a:pt x="2461" y="5430"/>
                </a:cubicBezTo>
                <a:close/>
                <a:moveTo>
                  <a:pt x="4519" y="6118"/>
                </a:moveTo>
                <a:lnTo>
                  <a:pt x="4519" y="6118"/>
                </a:lnTo>
                <a:lnTo>
                  <a:pt x="4519" y="6111"/>
                </a:lnTo>
                <a:cubicBezTo>
                  <a:pt x="4544" y="6093"/>
                  <a:pt x="4519" y="6149"/>
                  <a:pt x="4519" y="6118"/>
                </a:cubicBezTo>
                <a:close/>
                <a:moveTo>
                  <a:pt x="4643" y="5659"/>
                </a:moveTo>
                <a:lnTo>
                  <a:pt x="4643" y="5659"/>
                </a:lnTo>
                <a:cubicBezTo>
                  <a:pt x="4637" y="5647"/>
                  <a:pt x="4674" y="5628"/>
                  <a:pt x="4686" y="5628"/>
                </a:cubicBezTo>
                <a:cubicBezTo>
                  <a:pt x="4705" y="5622"/>
                  <a:pt x="4718" y="5622"/>
                  <a:pt x="4718" y="5640"/>
                </a:cubicBezTo>
                <a:cubicBezTo>
                  <a:pt x="4711" y="5659"/>
                  <a:pt x="4643" y="5653"/>
                  <a:pt x="4643" y="5659"/>
                </a:cubicBezTo>
                <a:close/>
                <a:moveTo>
                  <a:pt x="4718" y="5615"/>
                </a:moveTo>
                <a:lnTo>
                  <a:pt x="4718" y="5615"/>
                </a:lnTo>
                <a:cubicBezTo>
                  <a:pt x="4711" y="5609"/>
                  <a:pt x="4730" y="5603"/>
                  <a:pt x="4730" y="5609"/>
                </a:cubicBezTo>
                <a:lnTo>
                  <a:pt x="4718" y="5615"/>
                </a:lnTo>
                <a:close/>
                <a:moveTo>
                  <a:pt x="4798" y="5423"/>
                </a:moveTo>
                <a:lnTo>
                  <a:pt x="4798" y="5423"/>
                </a:lnTo>
                <a:cubicBezTo>
                  <a:pt x="4792" y="5417"/>
                  <a:pt x="4810" y="5417"/>
                  <a:pt x="4810" y="5417"/>
                </a:cubicBezTo>
                <a:lnTo>
                  <a:pt x="4798" y="5423"/>
                </a:lnTo>
                <a:close/>
                <a:moveTo>
                  <a:pt x="1097" y="8058"/>
                </a:moveTo>
                <a:lnTo>
                  <a:pt x="1097" y="8058"/>
                </a:lnTo>
                <a:close/>
                <a:moveTo>
                  <a:pt x="1091" y="8225"/>
                </a:moveTo>
                <a:lnTo>
                  <a:pt x="1091" y="8225"/>
                </a:lnTo>
                <a:cubicBezTo>
                  <a:pt x="1091" y="8225"/>
                  <a:pt x="1091" y="8225"/>
                  <a:pt x="1097" y="8225"/>
                </a:cubicBezTo>
                <a:lnTo>
                  <a:pt x="1091" y="8225"/>
                </a:lnTo>
                <a:close/>
                <a:moveTo>
                  <a:pt x="1072" y="7990"/>
                </a:moveTo>
                <a:cubicBezTo>
                  <a:pt x="1072" y="7990"/>
                  <a:pt x="1072" y="7996"/>
                  <a:pt x="1072" y="7990"/>
                </a:cubicBezTo>
                <a:close/>
                <a:moveTo>
                  <a:pt x="1463" y="7116"/>
                </a:moveTo>
                <a:cubicBezTo>
                  <a:pt x="1463" y="7116"/>
                  <a:pt x="1457" y="7122"/>
                  <a:pt x="1463" y="7116"/>
                </a:cubicBezTo>
                <a:close/>
                <a:moveTo>
                  <a:pt x="601" y="4382"/>
                </a:moveTo>
                <a:lnTo>
                  <a:pt x="601" y="4382"/>
                </a:lnTo>
                <a:lnTo>
                  <a:pt x="601" y="4376"/>
                </a:lnTo>
                <a:cubicBezTo>
                  <a:pt x="601" y="4382"/>
                  <a:pt x="601" y="4388"/>
                  <a:pt x="601" y="4382"/>
                </a:cubicBezTo>
                <a:close/>
                <a:moveTo>
                  <a:pt x="2411" y="285"/>
                </a:moveTo>
                <a:cubicBezTo>
                  <a:pt x="2411" y="285"/>
                  <a:pt x="2418" y="285"/>
                  <a:pt x="2411" y="285"/>
                </a:cubicBezTo>
                <a:close/>
                <a:moveTo>
                  <a:pt x="4655" y="5219"/>
                </a:moveTo>
                <a:lnTo>
                  <a:pt x="4655" y="5219"/>
                </a:lnTo>
                <a:cubicBezTo>
                  <a:pt x="4655" y="5225"/>
                  <a:pt x="4649" y="5225"/>
                  <a:pt x="4643" y="5225"/>
                </a:cubicBezTo>
                <a:cubicBezTo>
                  <a:pt x="4649" y="5231"/>
                  <a:pt x="4649" y="5225"/>
                  <a:pt x="4655" y="5219"/>
                </a:cubicBezTo>
                <a:close/>
                <a:moveTo>
                  <a:pt x="2120" y="168"/>
                </a:moveTo>
                <a:cubicBezTo>
                  <a:pt x="2120" y="168"/>
                  <a:pt x="2114" y="161"/>
                  <a:pt x="2120" y="168"/>
                </a:cubicBezTo>
                <a:close/>
                <a:moveTo>
                  <a:pt x="2095" y="180"/>
                </a:moveTo>
                <a:cubicBezTo>
                  <a:pt x="2095" y="180"/>
                  <a:pt x="2095" y="168"/>
                  <a:pt x="2095" y="180"/>
                </a:cubicBezTo>
                <a:close/>
                <a:moveTo>
                  <a:pt x="2095" y="180"/>
                </a:moveTo>
                <a:cubicBezTo>
                  <a:pt x="2095" y="180"/>
                  <a:pt x="2095" y="186"/>
                  <a:pt x="2095" y="180"/>
                </a:cubicBezTo>
                <a:close/>
                <a:moveTo>
                  <a:pt x="2064" y="192"/>
                </a:moveTo>
                <a:lnTo>
                  <a:pt x="2064" y="192"/>
                </a:lnTo>
                <a:cubicBezTo>
                  <a:pt x="2064" y="192"/>
                  <a:pt x="2064" y="192"/>
                  <a:pt x="2064" y="199"/>
                </a:cubicBezTo>
                <a:cubicBezTo>
                  <a:pt x="2070" y="192"/>
                  <a:pt x="2064" y="192"/>
                  <a:pt x="2064" y="192"/>
                </a:cubicBezTo>
                <a:close/>
                <a:moveTo>
                  <a:pt x="2052" y="205"/>
                </a:moveTo>
                <a:lnTo>
                  <a:pt x="2052" y="205"/>
                </a:lnTo>
                <a:cubicBezTo>
                  <a:pt x="2058" y="205"/>
                  <a:pt x="2064" y="199"/>
                  <a:pt x="2064" y="199"/>
                </a:cubicBezTo>
                <a:cubicBezTo>
                  <a:pt x="2058" y="199"/>
                  <a:pt x="2058" y="199"/>
                  <a:pt x="2052" y="199"/>
                </a:cubicBezTo>
                <a:cubicBezTo>
                  <a:pt x="2052" y="199"/>
                  <a:pt x="2052" y="199"/>
                  <a:pt x="2052" y="205"/>
                </a:cubicBezTo>
                <a:close/>
                <a:moveTo>
                  <a:pt x="2046" y="211"/>
                </a:moveTo>
                <a:lnTo>
                  <a:pt x="2046" y="211"/>
                </a:lnTo>
                <a:cubicBezTo>
                  <a:pt x="2052" y="211"/>
                  <a:pt x="2052" y="205"/>
                  <a:pt x="2052" y="205"/>
                </a:cubicBezTo>
                <a:cubicBezTo>
                  <a:pt x="2046" y="199"/>
                  <a:pt x="2046" y="205"/>
                  <a:pt x="2046" y="211"/>
                </a:cubicBezTo>
                <a:close/>
                <a:moveTo>
                  <a:pt x="2033" y="217"/>
                </a:moveTo>
                <a:lnTo>
                  <a:pt x="2033" y="217"/>
                </a:lnTo>
                <a:cubicBezTo>
                  <a:pt x="2039" y="217"/>
                  <a:pt x="2046" y="211"/>
                  <a:pt x="2046" y="211"/>
                </a:cubicBezTo>
                <a:cubicBezTo>
                  <a:pt x="2039" y="205"/>
                  <a:pt x="2033" y="211"/>
                  <a:pt x="2033" y="217"/>
                </a:cubicBezTo>
                <a:close/>
                <a:moveTo>
                  <a:pt x="2002" y="236"/>
                </a:moveTo>
                <a:lnTo>
                  <a:pt x="2002" y="236"/>
                </a:lnTo>
                <a:cubicBezTo>
                  <a:pt x="2015" y="230"/>
                  <a:pt x="2027" y="230"/>
                  <a:pt x="2033" y="217"/>
                </a:cubicBezTo>
                <a:cubicBezTo>
                  <a:pt x="2021" y="211"/>
                  <a:pt x="2021" y="223"/>
                  <a:pt x="2008" y="223"/>
                </a:cubicBezTo>
                <a:cubicBezTo>
                  <a:pt x="2008" y="230"/>
                  <a:pt x="2002" y="230"/>
                  <a:pt x="2002" y="236"/>
                </a:cubicBezTo>
                <a:close/>
                <a:moveTo>
                  <a:pt x="1965" y="248"/>
                </a:moveTo>
                <a:lnTo>
                  <a:pt x="1965" y="248"/>
                </a:lnTo>
                <a:cubicBezTo>
                  <a:pt x="1965" y="254"/>
                  <a:pt x="1959" y="254"/>
                  <a:pt x="1959" y="260"/>
                </a:cubicBezTo>
                <a:cubicBezTo>
                  <a:pt x="1977" y="254"/>
                  <a:pt x="1996" y="248"/>
                  <a:pt x="2002" y="236"/>
                </a:cubicBezTo>
                <a:cubicBezTo>
                  <a:pt x="1990" y="230"/>
                  <a:pt x="1990" y="242"/>
                  <a:pt x="1977" y="242"/>
                </a:cubicBezTo>
                <a:cubicBezTo>
                  <a:pt x="1977" y="242"/>
                  <a:pt x="1971" y="248"/>
                  <a:pt x="1965" y="248"/>
                </a:cubicBezTo>
                <a:close/>
                <a:moveTo>
                  <a:pt x="2535" y="260"/>
                </a:moveTo>
                <a:cubicBezTo>
                  <a:pt x="2535" y="260"/>
                  <a:pt x="2535" y="248"/>
                  <a:pt x="2535" y="260"/>
                </a:cubicBezTo>
                <a:close/>
                <a:moveTo>
                  <a:pt x="2318" y="626"/>
                </a:moveTo>
                <a:cubicBezTo>
                  <a:pt x="2318" y="626"/>
                  <a:pt x="2312" y="620"/>
                  <a:pt x="2318" y="626"/>
                </a:cubicBezTo>
                <a:close/>
                <a:moveTo>
                  <a:pt x="2318" y="626"/>
                </a:moveTo>
                <a:lnTo>
                  <a:pt x="2318" y="626"/>
                </a:lnTo>
                <a:cubicBezTo>
                  <a:pt x="2306" y="626"/>
                  <a:pt x="2300" y="632"/>
                  <a:pt x="2300" y="639"/>
                </a:cubicBezTo>
                <a:cubicBezTo>
                  <a:pt x="2306" y="639"/>
                  <a:pt x="2312" y="632"/>
                  <a:pt x="2318" y="626"/>
                </a:cubicBezTo>
                <a:close/>
                <a:moveTo>
                  <a:pt x="2300" y="639"/>
                </a:moveTo>
                <a:lnTo>
                  <a:pt x="2300" y="639"/>
                </a:lnTo>
                <a:cubicBezTo>
                  <a:pt x="2287" y="639"/>
                  <a:pt x="2281" y="645"/>
                  <a:pt x="2281" y="651"/>
                </a:cubicBezTo>
                <a:cubicBezTo>
                  <a:pt x="2287" y="651"/>
                  <a:pt x="2294" y="645"/>
                  <a:pt x="2300" y="639"/>
                </a:cubicBezTo>
                <a:close/>
                <a:moveTo>
                  <a:pt x="2324" y="645"/>
                </a:moveTo>
                <a:cubicBezTo>
                  <a:pt x="2324" y="645"/>
                  <a:pt x="2324" y="626"/>
                  <a:pt x="2324" y="645"/>
                </a:cubicBezTo>
                <a:close/>
                <a:moveTo>
                  <a:pt x="2238" y="657"/>
                </a:moveTo>
                <a:cubicBezTo>
                  <a:pt x="2238" y="657"/>
                  <a:pt x="2244" y="632"/>
                  <a:pt x="2238" y="657"/>
                </a:cubicBezTo>
                <a:close/>
                <a:moveTo>
                  <a:pt x="2324" y="645"/>
                </a:moveTo>
                <a:lnTo>
                  <a:pt x="2324" y="645"/>
                </a:lnTo>
                <a:cubicBezTo>
                  <a:pt x="2318" y="645"/>
                  <a:pt x="2318" y="651"/>
                  <a:pt x="2318" y="651"/>
                </a:cubicBezTo>
                <a:cubicBezTo>
                  <a:pt x="2318" y="651"/>
                  <a:pt x="2324" y="651"/>
                  <a:pt x="2324" y="645"/>
                </a:cubicBezTo>
                <a:close/>
                <a:moveTo>
                  <a:pt x="2281" y="651"/>
                </a:moveTo>
                <a:lnTo>
                  <a:pt x="2281" y="651"/>
                </a:lnTo>
                <a:cubicBezTo>
                  <a:pt x="2269" y="651"/>
                  <a:pt x="2263" y="657"/>
                  <a:pt x="2263" y="664"/>
                </a:cubicBezTo>
                <a:cubicBezTo>
                  <a:pt x="2269" y="664"/>
                  <a:pt x="2275" y="657"/>
                  <a:pt x="2281" y="651"/>
                </a:cubicBezTo>
                <a:close/>
                <a:moveTo>
                  <a:pt x="2318" y="651"/>
                </a:moveTo>
                <a:lnTo>
                  <a:pt x="2318" y="651"/>
                </a:lnTo>
                <a:cubicBezTo>
                  <a:pt x="2306" y="651"/>
                  <a:pt x="2306" y="651"/>
                  <a:pt x="2306" y="657"/>
                </a:cubicBezTo>
                <a:cubicBezTo>
                  <a:pt x="2312" y="657"/>
                  <a:pt x="2312" y="657"/>
                  <a:pt x="2318" y="651"/>
                </a:cubicBezTo>
                <a:close/>
                <a:moveTo>
                  <a:pt x="2306" y="657"/>
                </a:moveTo>
                <a:lnTo>
                  <a:pt x="2306" y="657"/>
                </a:lnTo>
                <a:cubicBezTo>
                  <a:pt x="2294" y="657"/>
                  <a:pt x="2287" y="664"/>
                  <a:pt x="2287" y="670"/>
                </a:cubicBezTo>
                <a:cubicBezTo>
                  <a:pt x="2294" y="670"/>
                  <a:pt x="2300" y="664"/>
                  <a:pt x="2306" y="657"/>
                </a:cubicBezTo>
                <a:close/>
                <a:moveTo>
                  <a:pt x="2287" y="670"/>
                </a:moveTo>
                <a:lnTo>
                  <a:pt x="2287" y="670"/>
                </a:lnTo>
                <a:cubicBezTo>
                  <a:pt x="2275" y="670"/>
                  <a:pt x="2269" y="676"/>
                  <a:pt x="2269" y="682"/>
                </a:cubicBezTo>
                <a:cubicBezTo>
                  <a:pt x="2275" y="682"/>
                  <a:pt x="2281" y="676"/>
                  <a:pt x="2287" y="670"/>
                </a:cubicBezTo>
                <a:close/>
                <a:moveTo>
                  <a:pt x="1060" y="694"/>
                </a:moveTo>
                <a:cubicBezTo>
                  <a:pt x="1060" y="694"/>
                  <a:pt x="1060" y="676"/>
                  <a:pt x="1060" y="694"/>
                </a:cubicBezTo>
                <a:close/>
                <a:moveTo>
                  <a:pt x="1060" y="694"/>
                </a:moveTo>
                <a:lnTo>
                  <a:pt x="1060" y="694"/>
                </a:lnTo>
                <a:cubicBezTo>
                  <a:pt x="1054" y="694"/>
                  <a:pt x="1048" y="694"/>
                  <a:pt x="1048" y="701"/>
                </a:cubicBezTo>
                <a:cubicBezTo>
                  <a:pt x="1054" y="701"/>
                  <a:pt x="1060" y="701"/>
                  <a:pt x="1060" y="694"/>
                </a:cubicBezTo>
                <a:close/>
                <a:moveTo>
                  <a:pt x="2653" y="701"/>
                </a:moveTo>
                <a:cubicBezTo>
                  <a:pt x="2653" y="701"/>
                  <a:pt x="2653" y="694"/>
                  <a:pt x="2653" y="701"/>
                </a:cubicBezTo>
                <a:close/>
                <a:moveTo>
                  <a:pt x="1048" y="701"/>
                </a:moveTo>
                <a:lnTo>
                  <a:pt x="1048" y="701"/>
                </a:lnTo>
                <a:cubicBezTo>
                  <a:pt x="1035" y="701"/>
                  <a:pt x="1029" y="707"/>
                  <a:pt x="1029" y="713"/>
                </a:cubicBezTo>
                <a:cubicBezTo>
                  <a:pt x="1041" y="713"/>
                  <a:pt x="1048" y="707"/>
                  <a:pt x="1048" y="701"/>
                </a:cubicBezTo>
                <a:close/>
                <a:moveTo>
                  <a:pt x="2653" y="701"/>
                </a:moveTo>
                <a:lnTo>
                  <a:pt x="2653" y="701"/>
                </a:lnTo>
                <a:cubicBezTo>
                  <a:pt x="2647" y="701"/>
                  <a:pt x="2641" y="707"/>
                  <a:pt x="2635" y="713"/>
                </a:cubicBezTo>
                <a:cubicBezTo>
                  <a:pt x="2647" y="713"/>
                  <a:pt x="2653" y="707"/>
                  <a:pt x="2653" y="701"/>
                </a:cubicBezTo>
                <a:close/>
                <a:moveTo>
                  <a:pt x="1029" y="713"/>
                </a:moveTo>
                <a:lnTo>
                  <a:pt x="1029" y="713"/>
                </a:lnTo>
                <a:cubicBezTo>
                  <a:pt x="1023" y="713"/>
                  <a:pt x="1016" y="713"/>
                  <a:pt x="1016" y="719"/>
                </a:cubicBezTo>
                <a:cubicBezTo>
                  <a:pt x="1023" y="719"/>
                  <a:pt x="1029" y="719"/>
                  <a:pt x="1029" y="713"/>
                </a:cubicBezTo>
                <a:close/>
                <a:moveTo>
                  <a:pt x="1016" y="719"/>
                </a:moveTo>
                <a:lnTo>
                  <a:pt x="1016" y="719"/>
                </a:lnTo>
                <a:cubicBezTo>
                  <a:pt x="1004" y="719"/>
                  <a:pt x="992" y="725"/>
                  <a:pt x="985" y="738"/>
                </a:cubicBezTo>
                <a:cubicBezTo>
                  <a:pt x="998" y="738"/>
                  <a:pt x="1010" y="732"/>
                  <a:pt x="1016" y="719"/>
                </a:cubicBezTo>
                <a:close/>
                <a:moveTo>
                  <a:pt x="2523" y="837"/>
                </a:moveTo>
                <a:cubicBezTo>
                  <a:pt x="2523" y="837"/>
                  <a:pt x="2523" y="831"/>
                  <a:pt x="2523" y="837"/>
                </a:cubicBezTo>
                <a:close/>
                <a:moveTo>
                  <a:pt x="2523" y="837"/>
                </a:moveTo>
                <a:lnTo>
                  <a:pt x="2523" y="837"/>
                </a:lnTo>
                <a:cubicBezTo>
                  <a:pt x="2517" y="837"/>
                  <a:pt x="2517" y="837"/>
                  <a:pt x="2511" y="843"/>
                </a:cubicBezTo>
                <a:cubicBezTo>
                  <a:pt x="2523" y="843"/>
                  <a:pt x="2523" y="843"/>
                  <a:pt x="2523" y="837"/>
                </a:cubicBezTo>
                <a:close/>
                <a:moveTo>
                  <a:pt x="2511" y="843"/>
                </a:moveTo>
                <a:lnTo>
                  <a:pt x="2511" y="843"/>
                </a:lnTo>
                <a:cubicBezTo>
                  <a:pt x="2511" y="843"/>
                  <a:pt x="2504" y="843"/>
                  <a:pt x="2504" y="849"/>
                </a:cubicBezTo>
                <a:cubicBezTo>
                  <a:pt x="2511" y="849"/>
                  <a:pt x="2511" y="849"/>
                  <a:pt x="2511" y="843"/>
                </a:cubicBezTo>
                <a:close/>
                <a:moveTo>
                  <a:pt x="2504" y="849"/>
                </a:moveTo>
                <a:lnTo>
                  <a:pt x="2504" y="849"/>
                </a:lnTo>
                <a:cubicBezTo>
                  <a:pt x="2504" y="849"/>
                  <a:pt x="2498" y="849"/>
                  <a:pt x="2498" y="856"/>
                </a:cubicBezTo>
                <a:cubicBezTo>
                  <a:pt x="2504" y="856"/>
                  <a:pt x="2504" y="856"/>
                  <a:pt x="2504" y="849"/>
                </a:cubicBezTo>
                <a:close/>
                <a:moveTo>
                  <a:pt x="2734" y="911"/>
                </a:moveTo>
                <a:cubicBezTo>
                  <a:pt x="2734" y="911"/>
                  <a:pt x="2734" y="905"/>
                  <a:pt x="2734" y="911"/>
                </a:cubicBezTo>
                <a:close/>
                <a:moveTo>
                  <a:pt x="1661" y="1073"/>
                </a:moveTo>
                <a:lnTo>
                  <a:pt x="1661" y="1073"/>
                </a:lnTo>
                <a:cubicBezTo>
                  <a:pt x="1661" y="1073"/>
                  <a:pt x="1661" y="1073"/>
                  <a:pt x="1661" y="1079"/>
                </a:cubicBezTo>
                <a:cubicBezTo>
                  <a:pt x="1667" y="1073"/>
                  <a:pt x="1667" y="1073"/>
                  <a:pt x="1661" y="1073"/>
                </a:cubicBezTo>
                <a:close/>
                <a:moveTo>
                  <a:pt x="1568" y="1135"/>
                </a:moveTo>
                <a:lnTo>
                  <a:pt x="1568" y="1135"/>
                </a:lnTo>
                <a:cubicBezTo>
                  <a:pt x="1581" y="1135"/>
                  <a:pt x="1581" y="1128"/>
                  <a:pt x="1581" y="1128"/>
                </a:cubicBezTo>
                <a:cubicBezTo>
                  <a:pt x="1574" y="1122"/>
                  <a:pt x="1574" y="1128"/>
                  <a:pt x="1568" y="1135"/>
                </a:cubicBezTo>
                <a:close/>
                <a:moveTo>
                  <a:pt x="1568" y="1135"/>
                </a:moveTo>
                <a:cubicBezTo>
                  <a:pt x="1568" y="1135"/>
                  <a:pt x="1568" y="1153"/>
                  <a:pt x="1568" y="1135"/>
                </a:cubicBezTo>
                <a:close/>
                <a:moveTo>
                  <a:pt x="2591" y="1314"/>
                </a:moveTo>
                <a:cubicBezTo>
                  <a:pt x="2591" y="1314"/>
                  <a:pt x="2591" y="1308"/>
                  <a:pt x="2591" y="1314"/>
                </a:cubicBezTo>
                <a:close/>
                <a:moveTo>
                  <a:pt x="2591" y="1314"/>
                </a:moveTo>
                <a:lnTo>
                  <a:pt x="2591" y="1314"/>
                </a:lnTo>
                <a:cubicBezTo>
                  <a:pt x="2585" y="1314"/>
                  <a:pt x="2585" y="1321"/>
                  <a:pt x="2585" y="1321"/>
                </a:cubicBezTo>
                <a:cubicBezTo>
                  <a:pt x="2591" y="1327"/>
                  <a:pt x="2591" y="1321"/>
                  <a:pt x="2591" y="1314"/>
                </a:cubicBezTo>
                <a:close/>
                <a:moveTo>
                  <a:pt x="2585" y="1321"/>
                </a:moveTo>
                <a:lnTo>
                  <a:pt x="2585" y="1321"/>
                </a:lnTo>
                <a:cubicBezTo>
                  <a:pt x="2566" y="1321"/>
                  <a:pt x="2566" y="1339"/>
                  <a:pt x="2554" y="1345"/>
                </a:cubicBezTo>
                <a:cubicBezTo>
                  <a:pt x="2572" y="1345"/>
                  <a:pt x="2579" y="1333"/>
                  <a:pt x="2585" y="1321"/>
                </a:cubicBezTo>
                <a:close/>
                <a:moveTo>
                  <a:pt x="2554" y="1345"/>
                </a:moveTo>
                <a:lnTo>
                  <a:pt x="2554" y="1345"/>
                </a:lnTo>
                <a:cubicBezTo>
                  <a:pt x="2548" y="1345"/>
                  <a:pt x="2548" y="1351"/>
                  <a:pt x="2548" y="1351"/>
                </a:cubicBezTo>
                <a:cubicBezTo>
                  <a:pt x="2554" y="1358"/>
                  <a:pt x="2554" y="1351"/>
                  <a:pt x="2554" y="1345"/>
                </a:cubicBezTo>
                <a:close/>
                <a:moveTo>
                  <a:pt x="347" y="1395"/>
                </a:moveTo>
                <a:lnTo>
                  <a:pt x="347" y="1395"/>
                </a:lnTo>
                <a:cubicBezTo>
                  <a:pt x="335" y="1426"/>
                  <a:pt x="347" y="1451"/>
                  <a:pt x="353" y="1457"/>
                </a:cubicBezTo>
                <a:cubicBezTo>
                  <a:pt x="372" y="1513"/>
                  <a:pt x="353" y="1370"/>
                  <a:pt x="347" y="1395"/>
                </a:cubicBezTo>
                <a:close/>
                <a:moveTo>
                  <a:pt x="310" y="1947"/>
                </a:moveTo>
                <a:lnTo>
                  <a:pt x="310" y="1947"/>
                </a:lnTo>
                <a:cubicBezTo>
                  <a:pt x="316" y="1940"/>
                  <a:pt x="285" y="1916"/>
                  <a:pt x="310" y="1903"/>
                </a:cubicBezTo>
                <a:cubicBezTo>
                  <a:pt x="266" y="1879"/>
                  <a:pt x="297" y="1953"/>
                  <a:pt x="310" y="1947"/>
                </a:cubicBezTo>
                <a:close/>
                <a:moveTo>
                  <a:pt x="3589" y="2151"/>
                </a:moveTo>
                <a:lnTo>
                  <a:pt x="3589" y="2151"/>
                </a:lnTo>
                <a:cubicBezTo>
                  <a:pt x="3601" y="2157"/>
                  <a:pt x="3614" y="2176"/>
                  <a:pt x="3626" y="2170"/>
                </a:cubicBezTo>
                <a:cubicBezTo>
                  <a:pt x="3595" y="2145"/>
                  <a:pt x="3527" y="2120"/>
                  <a:pt x="3589" y="2151"/>
                </a:cubicBezTo>
                <a:close/>
                <a:moveTo>
                  <a:pt x="2901" y="2306"/>
                </a:moveTo>
                <a:lnTo>
                  <a:pt x="2901" y="2306"/>
                </a:lnTo>
                <a:cubicBezTo>
                  <a:pt x="2901" y="2312"/>
                  <a:pt x="2920" y="2306"/>
                  <a:pt x="2920" y="2300"/>
                </a:cubicBezTo>
                <a:cubicBezTo>
                  <a:pt x="2913" y="2300"/>
                  <a:pt x="2895" y="2306"/>
                  <a:pt x="2901" y="2306"/>
                </a:cubicBezTo>
                <a:close/>
                <a:moveTo>
                  <a:pt x="2951" y="2312"/>
                </a:moveTo>
                <a:cubicBezTo>
                  <a:pt x="2951" y="2312"/>
                  <a:pt x="2920" y="2319"/>
                  <a:pt x="2951" y="2312"/>
                </a:cubicBezTo>
                <a:close/>
                <a:moveTo>
                  <a:pt x="2951" y="2312"/>
                </a:moveTo>
                <a:lnTo>
                  <a:pt x="2951" y="2312"/>
                </a:lnTo>
                <a:cubicBezTo>
                  <a:pt x="2951" y="2319"/>
                  <a:pt x="2951" y="2319"/>
                  <a:pt x="2951" y="2319"/>
                </a:cubicBezTo>
                <a:cubicBezTo>
                  <a:pt x="2957" y="2319"/>
                  <a:pt x="2969" y="2319"/>
                  <a:pt x="2975" y="2319"/>
                </a:cubicBezTo>
                <a:cubicBezTo>
                  <a:pt x="2975" y="2312"/>
                  <a:pt x="2957" y="2312"/>
                  <a:pt x="2951" y="2312"/>
                </a:cubicBezTo>
                <a:close/>
                <a:moveTo>
                  <a:pt x="155" y="2505"/>
                </a:moveTo>
                <a:cubicBezTo>
                  <a:pt x="155" y="2505"/>
                  <a:pt x="148" y="2505"/>
                  <a:pt x="155" y="2505"/>
                </a:cubicBezTo>
                <a:close/>
                <a:moveTo>
                  <a:pt x="2721" y="3608"/>
                </a:moveTo>
                <a:cubicBezTo>
                  <a:pt x="2721" y="3608"/>
                  <a:pt x="2721" y="3627"/>
                  <a:pt x="2721" y="3608"/>
                </a:cubicBezTo>
                <a:close/>
                <a:moveTo>
                  <a:pt x="2696" y="3620"/>
                </a:moveTo>
                <a:cubicBezTo>
                  <a:pt x="2696" y="3620"/>
                  <a:pt x="2703" y="3627"/>
                  <a:pt x="2696" y="3620"/>
                </a:cubicBezTo>
                <a:close/>
                <a:moveTo>
                  <a:pt x="2678" y="3627"/>
                </a:moveTo>
                <a:cubicBezTo>
                  <a:pt x="2678" y="3627"/>
                  <a:pt x="2678" y="3608"/>
                  <a:pt x="2678" y="3627"/>
                </a:cubicBezTo>
                <a:close/>
                <a:moveTo>
                  <a:pt x="2678" y="3627"/>
                </a:moveTo>
                <a:lnTo>
                  <a:pt x="2678" y="3627"/>
                </a:lnTo>
                <a:cubicBezTo>
                  <a:pt x="2672" y="3627"/>
                  <a:pt x="2665" y="3627"/>
                  <a:pt x="2665" y="3633"/>
                </a:cubicBezTo>
                <a:cubicBezTo>
                  <a:pt x="2672" y="3633"/>
                  <a:pt x="2678" y="3633"/>
                  <a:pt x="2678" y="3627"/>
                </a:cubicBezTo>
                <a:close/>
                <a:moveTo>
                  <a:pt x="2665" y="3633"/>
                </a:moveTo>
                <a:lnTo>
                  <a:pt x="2665" y="3633"/>
                </a:lnTo>
                <a:cubicBezTo>
                  <a:pt x="2659" y="3633"/>
                  <a:pt x="2653" y="3633"/>
                  <a:pt x="2653" y="3639"/>
                </a:cubicBezTo>
                <a:cubicBezTo>
                  <a:pt x="2659" y="3639"/>
                  <a:pt x="2665" y="3639"/>
                  <a:pt x="2665" y="3633"/>
                </a:cubicBezTo>
                <a:close/>
                <a:moveTo>
                  <a:pt x="2653" y="3639"/>
                </a:moveTo>
                <a:lnTo>
                  <a:pt x="2653" y="3639"/>
                </a:lnTo>
                <a:cubicBezTo>
                  <a:pt x="2647" y="3639"/>
                  <a:pt x="2641" y="3639"/>
                  <a:pt x="2641" y="3645"/>
                </a:cubicBezTo>
                <a:cubicBezTo>
                  <a:pt x="2647" y="3645"/>
                  <a:pt x="2653" y="3645"/>
                  <a:pt x="2653" y="3639"/>
                </a:cubicBezTo>
                <a:close/>
                <a:moveTo>
                  <a:pt x="2641" y="3645"/>
                </a:moveTo>
                <a:cubicBezTo>
                  <a:pt x="2641" y="3645"/>
                  <a:pt x="2641" y="3663"/>
                  <a:pt x="2641" y="3645"/>
                </a:cubicBezTo>
                <a:close/>
                <a:moveTo>
                  <a:pt x="2616" y="3657"/>
                </a:moveTo>
                <a:cubicBezTo>
                  <a:pt x="2616" y="3657"/>
                  <a:pt x="2622" y="3657"/>
                  <a:pt x="2616" y="3657"/>
                </a:cubicBezTo>
                <a:close/>
                <a:moveTo>
                  <a:pt x="2597" y="3663"/>
                </a:moveTo>
                <a:cubicBezTo>
                  <a:pt x="2597" y="3663"/>
                  <a:pt x="2597" y="3645"/>
                  <a:pt x="2597" y="3663"/>
                </a:cubicBezTo>
                <a:close/>
                <a:moveTo>
                  <a:pt x="2126" y="3675"/>
                </a:moveTo>
                <a:lnTo>
                  <a:pt x="2126" y="3675"/>
                </a:lnTo>
                <a:cubicBezTo>
                  <a:pt x="2139" y="3675"/>
                  <a:pt x="2151" y="3669"/>
                  <a:pt x="2157" y="3663"/>
                </a:cubicBezTo>
                <a:cubicBezTo>
                  <a:pt x="2139" y="3663"/>
                  <a:pt x="2132" y="3663"/>
                  <a:pt x="2126" y="3675"/>
                </a:cubicBezTo>
                <a:close/>
                <a:moveTo>
                  <a:pt x="2597" y="3663"/>
                </a:moveTo>
                <a:lnTo>
                  <a:pt x="2597" y="3663"/>
                </a:lnTo>
                <a:cubicBezTo>
                  <a:pt x="2591" y="3663"/>
                  <a:pt x="2585" y="3663"/>
                  <a:pt x="2585" y="3669"/>
                </a:cubicBezTo>
                <a:cubicBezTo>
                  <a:pt x="2591" y="3669"/>
                  <a:pt x="2597" y="3669"/>
                  <a:pt x="2597" y="3663"/>
                </a:cubicBezTo>
                <a:close/>
                <a:moveTo>
                  <a:pt x="2585" y="3669"/>
                </a:moveTo>
                <a:cubicBezTo>
                  <a:pt x="2585" y="3669"/>
                  <a:pt x="2585" y="3688"/>
                  <a:pt x="2585" y="3669"/>
                </a:cubicBezTo>
                <a:close/>
                <a:moveTo>
                  <a:pt x="2107" y="3681"/>
                </a:moveTo>
                <a:lnTo>
                  <a:pt x="2107" y="3681"/>
                </a:lnTo>
                <a:cubicBezTo>
                  <a:pt x="2114" y="3681"/>
                  <a:pt x="2126" y="3681"/>
                  <a:pt x="2126" y="3675"/>
                </a:cubicBezTo>
                <a:cubicBezTo>
                  <a:pt x="2114" y="3675"/>
                  <a:pt x="2107" y="3675"/>
                  <a:pt x="2107" y="3681"/>
                </a:cubicBezTo>
                <a:close/>
                <a:moveTo>
                  <a:pt x="2095" y="3688"/>
                </a:moveTo>
                <a:lnTo>
                  <a:pt x="2095" y="3688"/>
                </a:lnTo>
                <a:cubicBezTo>
                  <a:pt x="2101" y="3688"/>
                  <a:pt x="2107" y="3688"/>
                  <a:pt x="2107" y="3681"/>
                </a:cubicBezTo>
                <a:cubicBezTo>
                  <a:pt x="2101" y="3681"/>
                  <a:pt x="2095" y="3681"/>
                  <a:pt x="2095" y="3688"/>
                </a:cubicBezTo>
                <a:close/>
                <a:moveTo>
                  <a:pt x="2542" y="3681"/>
                </a:moveTo>
                <a:lnTo>
                  <a:pt x="2542" y="3681"/>
                </a:lnTo>
                <a:cubicBezTo>
                  <a:pt x="2542" y="3681"/>
                  <a:pt x="2542" y="3681"/>
                  <a:pt x="2542" y="3688"/>
                </a:cubicBezTo>
                <a:cubicBezTo>
                  <a:pt x="2560" y="3688"/>
                  <a:pt x="2554" y="3681"/>
                  <a:pt x="2542" y="3681"/>
                </a:cubicBezTo>
                <a:close/>
                <a:moveTo>
                  <a:pt x="2077" y="3694"/>
                </a:moveTo>
                <a:lnTo>
                  <a:pt x="2077" y="3694"/>
                </a:lnTo>
                <a:cubicBezTo>
                  <a:pt x="2083" y="3694"/>
                  <a:pt x="2095" y="3694"/>
                  <a:pt x="2095" y="3688"/>
                </a:cubicBezTo>
                <a:cubicBezTo>
                  <a:pt x="2083" y="3688"/>
                  <a:pt x="2077" y="3688"/>
                  <a:pt x="2077" y="3694"/>
                </a:cubicBezTo>
                <a:close/>
                <a:moveTo>
                  <a:pt x="2542" y="3688"/>
                </a:moveTo>
                <a:cubicBezTo>
                  <a:pt x="2542" y="3688"/>
                  <a:pt x="2542" y="3694"/>
                  <a:pt x="2542" y="3688"/>
                </a:cubicBezTo>
                <a:close/>
                <a:moveTo>
                  <a:pt x="2077" y="3694"/>
                </a:moveTo>
                <a:cubicBezTo>
                  <a:pt x="2077" y="3694"/>
                  <a:pt x="2058" y="3719"/>
                  <a:pt x="2077" y="3694"/>
                </a:cubicBezTo>
                <a:close/>
                <a:moveTo>
                  <a:pt x="2517" y="3700"/>
                </a:moveTo>
                <a:cubicBezTo>
                  <a:pt x="2517" y="3700"/>
                  <a:pt x="2523" y="3681"/>
                  <a:pt x="2517" y="3700"/>
                </a:cubicBezTo>
                <a:close/>
                <a:moveTo>
                  <a:pt x="2517" y="3700"/>
                </a:moveTo>
                <a:cubicBezTo>
                  <a:pt x="2517" y="3700"/>
                  <a:pt x="2517" y="3719"/>
                  <a:pt x="2517" y="3700"/>
                </a:cubicBezTo>
                <a:close/>
                <a:moveTo>
                  <a:pt x="2027" y="3712"/>
                </a:moveTo>
                <a:cubicBezTo>
                  <a:pt x="2027" y="3712"/>
                  <a:pt x="2027" y="3694"/>
                  <a:pt x="2027" y="3712"/>
                </a:cubicBezTo>
                <a:close/>
                <a:moveTo>
                  <a:pt x="2486" y="3712"/>
                </a:moveTo>
                <a:cubicBezTo>
                  <a:pt x="2486" y="3712"/>
                  <a:pt x="2492" y="3694"/>
                  <a:pt x="2486" y="3712"/>
                </a:cubicBezTo>
                <a:close/>
                <a:moveTo>
                  <a:pt x="2027" y="3712"/>
                </a:moveTo>
                <a:lnTo>
                  <a:pt x="2027" y="3712"/>
                </a:lnTo>
                <a:cubicBezTo>
                  <a:pt x="2015" y="3712"/>
                  <a:pt x="2008" y="3712"/>
                  <a:pt x="2008" y="3719"/>
                </a:cubicBezTo>
                <a:cubicBezTo>
                  <a:pt x="2015" y="3719"/>
                  <a:pt x="2027" y="3719"/>
                  <a:pt x="2027" y="3712"/>
                </a:cubicBezTo>
                <a:close/>
                <a:moveTo>
                  <a:pt x="2486" y="3712"/>
                </a:moveTo>
                <a:cubicBezTo>
                  <a:pt x="2486" y="3712"/>
                  <a:pt x="2486" y="3731"/>
                  <a:pt x="2486" y="3712"/>
                </a:cubicBezTo>
                <a:close/>
                <a:moveTo>
                  <a:pt x="2008" y="3719"/>
                </a:moveTo>
                <a:lnTo>
                  <a:pt x="2008" y="3719"/>
                </a:lnTo>
                <a:cubicBezTo>
                  <a:pt x="2002" y="3719"/>
                  <a:pt x="1996" y="3719"/>
                  <a:pt x="1996" y="3725"/>
                </a:cubicBezTo>
                <a:cubicBezTo>
                  <a:pt x="2002" y="3725"/>
                  <a:pt x="2008" y="3725"/>
                  <a:pt x="2008" y="3719"/>
                </a:cubicBezTo>
                <a:close/>
                <a:moveTo>
                  <a:pt x="2461" y="3725"/>
                </a:moveTo>
                <a:cubicBezTo>
                  <a:pt x="2461" y="3725"/>
                  <a:pt x="2467" y="3725"/>
                  <a:pt x="2461" y="3725"/>
                </a:cubicBezTo>
                <a:close/>
                <a:moveTo>
                  <a:pt x="1996" y="3725"/>
                </a:moveTo>
                <a:lnTo>
                  <a:pt x="1996" y="3725"/>
                </a:lnTo>
                <a:cubicBezTo>
                  <a:pt x="1990" y="3725"/>
                  <a:pt x="1977" y="3725"/>
                  <a:pt x="1977" y="3731"/>
                </a:cubicBezTo>
                <a:cubicBezTo>
                  <a:pt x="1983" y="3731"/>
                  <a:pt x="1996" y="3731"/>
                  <a:pt x="1996" y="3725"/>
                </a:cubicBezTo>
                <a:close/>
                <a:moveTo>
                  <a:pt x="2455" y="3725"/>
                </a:moveTo>
                <a:lnTo>
                  <a:pt x="2455" y="3725"/>
                </a:lnTo>
                <a:cubicBezTo>
                  <a:pt x="2455" y="3719"/>
                  <a:pt x="2442" y="3725"/>
                  <a:pt x="2442" y="3731"/>
                </a:cubicBezTo>
                <a:cubicBezTo>
                  <a:pt x="2448" y="3731"/>
                  <a:pt x="2461" y="3725"/>
                  <a:pt x="2455" y="3725"/>
                </a:cubicBezTo>
                <a:close/>
                <a:moveTo>
                  <a:pt x="1977" y="3731"/>
                </a:moveTo>
                <a:lnTo>
                  <a:pt x="1977" y="3731"/>
                </a:lnTo>
                <a:cubicBezTo>
                  <a:pt x="1971" y="3731"/>
                  <a:pt x="1959" y="3731"/>
                  <a:pt x="1959" y="3737"/>
                </a:cubicBezTo>
                <a:cubicBezTo>
                  <a:pt x="1965" y="3737"/>
                  <a:pt x="1977" y="3737"/>
                  <a:pt x="1977" y="3731"/>
                </a:cubicBezTo>
                <a:close/>
                <a:moveTo>
                  <a:pt x="2430" y="3737"/>
                </a:moveTo>
                <a:cubicBezTo>
                  <a:pt x="2430" y="3737"/>
                  <a:pt x="2430" y="3731"/>
                  <a:pt x="2430" y="3737"/>
                </a:cubicBezTo>
                <a:close/>
                <a:moveTo>
                  <a:pt x="1959" y="3737"/>
                </a:moveTo>
                <a:lnTo>
                  <a:pt x="1959" y="3737"/>
                </a:lnTo>
                <a:cubicBezTo>
                  <a:pt x="1953" y="3737"/>
                  <a:pt x="1940" y="3737"/>
                  <a:pt x="1940" y="3743"/>
                </a:cubicBezTo>
                <a:cubicBezTo>
                  <a:pt x="1946" y="3743"/>
                  <a:pt x="1959" y="3743"/>
                  <a:pt x="1959" y="3737"/>
                </a:cubicBezTo>
                <a:close/>
                <a:moveTo>
                  <a:pt x="1940" y="3743"/>
                </a:moveTo>
                <a:lnTo>
                  <a:pt x="1940" y="3743"/>
                </a:lnTo>
                <a:cubicBezTo>
                  <a:pt x="1928" y="3743"/>
                  <a:pt x="1915" y="3743"/>
                  <a:pt x="1909" y="3756"/>
                </a:cubicBezTo>
                <a:cubicBezTo>
                  <a:pt x="1922" y="3756"/>
                  <a:pt x="1934" y="3750"/>
                  <a:pt x="1940" y="3743"/>
                </a:cubicBezTo>
                <a:close/>
                <a:moveTo>
                  <a:pt x="2399" y="3750"/>
                </a:moveTo>
                <a:cubicBezTo>
                  <a:pt x="2399" y="3750"/>
                  <a:pt x="2405" y="3731"/>
                  <a:pt x="2399" y="3750"/>
                </a:cubicBezTo>
                <a:close/>
                <a:moveTo>
                  <a:pt x="2399" y="3750"/>
                </a:moveTo>
                <a:cubicBezTo>
                  <a:pt x="2399" y="3750"/>
                  <a:pt x="2399" y="3768"/>
                  <a:pt x="2399" y="3750"/>
                </a:cubicBezTo>
                <a:close/>
                <a:moveTo>
                  <a:pt x="1909" y="3756"/>
                </a:moveTo>
                <a:lnTo>
                  <a:pt x="1909" y="3756"/>
                </a:lnTo>
                <a:cubicBezTo>
                  <a:pt x="1903" y="3756"/>
                  <a:pt x="1891" y="3756"/>
                  <a:pt x="1891" y="3762"/>
                </a:cubicBezTo>
                <a:cubicBezTo>
                  <a:pt x="1897" y="3762"/>
                  <a:pt x="1909" y="3762"/>
                  <a:pt x="1909" y="3756"/>
                </a:cubicBezTo>
                <a:close/>
                <a:moveTo>
                  <a:pt x="2368" y="3762"/>
                </a:moveTo>
                <a:cubicBezTo>
                  <a:pt x="2368" y="3762"/>
                  <a:pt x="2374" y="3743"/>
                  <a:pt x="2368" y="3762"/>
                </a:cubicBezTo>
                <a:close/>
                <a:moveTo>
                  <a:pt x="3007" y="3781"/>
                </a:moveTo>
                <a:lnTo>
                  <a:pt x="3007" y="3781"/>
                </a:lnTo>
                <a:cubicBezTo>
                  <a:pt x="3025" y="3774"/>
                  <a:pt x="3037" y="3762"/>
                  <a:pt x="3050" y="3756"/>
                </a:cubicBezTo>
                <a:cubicBezTo>
                  <a:pt x="3025" y="3756"/>
                  <a:pt x="3013" y="3768"/>
                  <a:pt x="3007" y="3781"/>
                </a:cubicBezTo>
                <a:close/>
                <a:moveTo>
                  <a:pt x="1891" y="3762"/>
                </a:moveTo>
                <a:lnTo>
                  <a:pt x="1891" y="3762"/>
                </a:lnTo>
                <a:cubicBezTo>
                  <a:pt x="1884" y="3762"/>
                  <a:pt x="1872" y="3762"/>
                  <a:pt x="1872" y="3768"/>
                </a:cubicBezTo>
                <a:cubicBezTo>
                  <a:pt x="1878" y="3768"/>
                  <a:pt x="1891" y="3768"/>
                  <a:pt x="1891" y="3762"/>
                </a:cubicBezTo>
                <a:close/>
                <a:moveTo>
                  <a:pt x="2368" y="3762"/>
                </a:moveTo>
                <a:cubicBezTo>
                  <a:pt x="2368" y="3762"/>
                  <a:pt x="2368" y="3781"/>
                  <a:pt x="2368" y="3762"/>
                </a:cubicBezTo>
                <a:close/>
                <a:moveTo>
                  <a:pt x="1872" y="3768"/>
                </a:moveTo>
                <a:lnTo>
                  <a:pt x="1872" y="3768"/>
                </a:lnTo>
                <a:cubicBezTo>
                  <a:pt x="1866" y="3768"/>
                  <a:pt x="1853" y="3768"/>
                  <a:pt x="1853" y="3774"/>
                </a:cubicBezTo>
                <a:cubicBezTo>
                  <a:pt x="1859" y="3774"/>
                  <a:pt x="1872" y="3774"/>
                  <a:pt x="1872" y="3768"/>
                </a:cubicBezTo>
                <a:close/>
                <a:moveTo>
                  <a:pt x="2349" y="3774"/>
                </a:moveTo>
                <a:lnTo>
                  <a:pt x="2349" y="3774"/>
                </a:lnTo>
                <a:close/>
                <a:moveTo>
                  <a:pt x="1853" y="3774"/>
                </a:moveTo>
                <a:lnTo>
                  <a:pt x="1853" y="3774"/>
                </a:lnTo>
                <a:cubicBezTo>
                  <a:pt x="1847" y="3774"/>
                  <a:pt x="1835" y="3774"/>
                  <a:pt x="1835" y="3781"/>
                </a:cubicBezTo>
                <a:cubicBezTo>
                  <a:pt x="1841" y="3781"/>
                  <a:pt x="1853" y="3781"/>
                  <a:pt x="1853" y="3774"/>
                </a:cubicBezTo>
                <a:close/>
                <a:moveTo>
                  <a:pt x="2343" y="3774"/>
                </a:moveTo>
                <a:lnTo>
                  <a:pt x="2343" y="3774"/>
                </a:lnTo>
                <a:cubicBezTo>
                  <a:pt x="2337" y="3768"/>
                  <a:pt x="2324" y="3774"/>
                  <a:pt x="2331" y="3781"/>
                </a:cubicBezTo>
                <a:lnTo>
                  <a:pt x="2343" y="3774"/>
                </a:lnTo>
                <a:close/>
                <a:moveTo>
                  <a:pt x="1835" y="3781"/>
                </a:moveTo>
                <a:cubicBezTo>
                  <a:pt x="1835" y="3781"/>
                  <a:pt x="1835" y="3799"/>
                  <a:pt x="1835" y="3781"/>
                </a:cubicBezTo>
                <a:close/>
                <a:moveTo>
                  <a:pt x="2994" y="3787"/>
                </a:moveTo>
                <a:lnTo>
                  <a:pt x="2994" y="3787"/>
                </a:lnTo>
                <a:cubicBezTo>
                  <a:pt x="3000" y="3787"/>
                  <a:pt x="3007" y="3781"/>
                  <a:pt x="3007" y="3781"/>
                </a:cubicBezTo>
                <a:cubicBezTo>
                  <a:pt x="3000" y="3781"/>
                  <a:pt x="2994" y="3781"/>
                  <a:pt x="2994" y="3787"/>
                </a:cubicBezTo>
                <a:close/>
                <a:moveTo>
                  <a:pt x="1804" y="3793"/>
                </a:moveTo>
                <a:cubicBezTo>
                  <a:pt x="1804" y="3793"/>
                  <a:pt x="1804" y="3774"/>
                  <a:pt x="1804" y="3793"/>
                </a:cubicBezTo>
                <a:close/>
                <a:moveTo>
                  <a:pt x="2312" y="3787"/>
                </a:moveTo>
                <a:lnTo>
                  <a:pt x="2312" y="3787"/>
                </a:lnTo>
                <a:cubicBezTo>
                  <a:pt x="2306" y="3781"/>
                  <a:pt x="2294" y="3787"/>
                  <a:pt x="2300" y="3793"/>
                </a:cubicBezTo>
                <a:lnTo>
                  <a:pt x="2312" y="3787"/>
                </a:lnTo>
                <a:close/>
                <a:moveTo>
                  <a:pt x="2982" y="3793"/>
                </a:moveTo>
                <a:lnTo>
                  <a:pt x="2982" y="3793"/>
                </a:lnTo>
                <a:cubicBezTo>
                  <a:pt x="2988" y="3793"/>
                  <a:pt x="2994" y="3787"/>
                  <a:pt x="2994" y="3787"/>
                </a:cubicBezTo>
                <a:cubicBezTo>
                  <a:pt x="2988" y="3787"/>
                  <a:pt x="2982" y="3787"/>
                  <a:pt x="2982" y="3793"/>
                </a:cubicBezTo>
                <a:close/>
                <a:moveTo>
                  <a:pt x="1804" y="3793"/>
                </a:moveTo>
                <a:lnTo>
                  <a:pt x="1804" y="3793"/>
                </a:lnTo>
                <a:cubicBezTo>
                  <a:pt x="1798" y="3793"/>
                  <a:pt x="1785" y="3793"/>
                  <a:pt x="1785" y="3799"/>
                </a:cubicBezTo>
                <a:cubicBezTo>
                  <a:pt x="1798" y="3799"/>
                  <a:pt x="1804" y="3799"/>
                  <a:pt x="1804" y="3793"/>
                </a:cubicBezTo>
                <a:close/>
                <a:moveTo>
                  <a:pt x="2287" y="3799"/>
                </a:moveTo>
                <a:cubicBezTo>
                  <a:pt x="2287" y="3799"/>
                  <a:pt x="2281" y="3793"/>
                  <a:pt x="2287" y="3799"/>
                </a:cubicBezTo>
                <a:close/>
                <a:moveTo>
                  <a:pt x="2969" y="3799"/>
                </a:moveTo>
                <a:lnTo>
                  <a:pt x="2969" y="3799"/>
                </a:lnTo>
                <a:cubicBezTo>
                  <a:pt x="2975" y="3799"/>
                  <a:pt x="2982" y="3793"/>
                  <a:pt x="2982" y="3793"/>
                </a:cubicBezTo>
                <a:cubicBezTo>
                  <a:pt x="2975" y="3793"/>
                  <a:pt x="2969" y="3793"/>
                  <a:pt x="2969" y="3799"/>
                </a:cubicBezTo>
                <a:close/>
                <a:moveTo>
                  <a:pt x="1785" y="3799"/>
                </a:moveTo>
                <a:lnTo>
                  <a:pt x="1785" y="3799"/>
                </a:lnTo>
                <a:cubicBezTo>
                  <a:pt x="1779" y="3799"/>
                  <a:pt x="1767" y="3799"/>
                  <a:pt x="1767" y="3805"/>
                </a:cubicBezTo>
                <a:cubicBezTo>
                  <a:pt x="1779" y="3805"/>
                  <a:pt x="1785" y="3805"/>
                  <a:pt x="1785" y="3799"/>
                </a:cubicBezTo>
                <a:close/>
                <a:moveTo>
                  <a:pt x="2281" y="3799"/>
                </a:moveTo>
                <a:lnTo>
                  <a:pt x="2281" y="3799"/>
                </a:lnTo>
                <a:cubicBezTo>
                  <a:pt x="2275" y="3793"/>
                  <a:pt x="2263" y="3799"/>
                  <a:pt x="2269" y="3805"/>
                </a:cubicBezTo>
                <a:lnTo>
                  <a:pt x="2281" y="3799"/>
                </a:lnTo>
                <a:close/>
                <a:moveTo>
                  <a:pt x="2938" y="3818"/>
                </a:moveTo>
                <a:lnTo>
                  <a:pt x="2938" y="3818"/>
                </a:lnTo>
                <a:cubicBezTo>
                  <a:pt x="2951" y="3812"/>
                  <a:pt x="2963" y="3812"/>
                  <a:pt x="2969" y="3799"/>
                </a:cubicBezTo>
                <a:cubicBezTo>
                  <a:pt x="2957" y="3799"/>
                  <a:pt x="2944" y="3805"/>
                  <a:pt x="2938" y="3818"/>
                </a:cubicBezTo>
                <a:close/>
                <a:moveTo>
                  <a:pt x="1767" y="3805"/>
                </a:moveTo>
                <a:lnTo>
                  <a:pt x="1767" y="3805"/>
                </a:lnTo>
                <a:cubicBezTo>
                  <a:pt x="1760" y="3805"/>
                  <a:pt x="1748" y="3805"/>
                  <a:pt x="1748" y="3812"/>
                </a:cubicBezTo>
                <a:cubicBezTo>
                  <a:pt x="1760" y="3812"/>
                  <a:pt x="1767" y="3812"/>
                  <a:pt x="1767" y="3805"/>
                </a:cubicBezTo>
                <a:close/>
                <a:moveTo>
                  <a:pt x="1748" y="3812"/>
                </a:moveTo>
                <a:lnTo>
                  <a:pt x="1748" y="3812"/>
                </a:lnTo>
                <a:cubicBezTo>
                  <a:pt x="1742" y="3812"/>
                  <a:pt x="1729" y="3812"/>
                  <a:pt x="1729" y="3818"/>
                </a:cubicBezTo>
                <a:cubicBezTo>
                  <a:pt x="1742" y="3818"/>
                  <a:pt x="1748" y="3818"/>
                  <a:pt x="1748" y="3812"/>
                </a:cubicBezTo>
                <a:close/>
                <a:moveTo>
                  <a:pt x="2250" y="3812"/>
                </a:moveTo>
                <a:lnTo>
                  <a:pt x="2250" y="3812"/>
                </a:lnTo>
                <a:cubicBezTo>
                  <a:pt x="2244" y="3805"/>
                  <a:pt x="2231" y="3812"/>
                  <a:pt x="2238" y="3818"/>
                </a:cubicBezTo>
                <a:lnTo>
                  <a:pt x="2250" y="3812"/>
                </a:lnTo>
                <a:close/>
                <a:moveTo>
                  <a:pt x="1729" y="3818"/>
                </a:moveTo>
                <a:lnTo>
                  <a:pt x="1729" y="3818"/>
                </a:lnTo>
                <a:cubicBezTo>
                  <a:pt x="1723" y="3818"/>
                  <a:pt x="1711" y="3818"/>
                  <a:pt x="1711" y="3824"/>
                </a:cubicBezTo>
                <a:cubicBezTo>
                  <a:pt x="1723" y="3824"/>
                  <a:pt x="1729" y="3824"/>
                  <a:pt x="1729" y="3818"/>
                </a:cubicBezTo>
                <a:close/>
                <a:moveTo>
                  <a:pt x="2926" y="3824"/>
                </a:moveTo>
                <a:lnTo>
                  <a:pt x="2926" y="3824"/>
                </a:lnTo>
                <a:cubicBezTo>
                  <a:pt x="2932" y="3824"/>
                  <a:pt x="2938" y="3818"/>
                  <a:pt x="2938" y="3818"/>
                </a:cubicBezTo>
                <a:cubicBezTo>
                  <a:pt x="2932" y="3818"/>
                  <a:pt x="2926" y="3818"/>
                  <a:pt x="2926" y="3824"/>
                </a:cubicBezTo>
                <a:close/>
                <a:moveTo>
                  <a:pt x="1711" y="3824"/>
                </a:moveTo>
                <a:cubicBezTo>
                  <a:pt x="1711" y="3824"/>
                  <a:pt x="1711" y="3843"/>
                  <a:pt x="1711" y="3824"/>
                </a:cubicBezTo>
                <a:close/>
                <a:moveTo>
                  <a:pt x="2219" y="3824"/>
                </a:moveTo>
                <a:lnTo>
                  <a:pt x="2219" y="3824"/>
                </a:lnTo>
                <a:cubicBezTo>
                  <a:pt x="2213" y="3818"/>
                  <a:pt x="2200" y="3824"/>
                  <a:pt x="2207" y="3830"/>
                </a:cubicBezTo>
                <a:lnTo>
                  <a:pt x="2219" y="3824"/>
                </a:lnTo>
                <a:close/>
                <a:moveTo>
                  <a:pt x="2913" y="3830"/>
                </a:moveTo>
                <a:lnTo>
                  <a:pt x="2913" y="3830"/>
                </a:lnTo>
                <a:cubicBezTo>
                  <a:pt x="2920" y="3830"/>
                  <a:pt x="2926" y="3824"/>
                  <a:pt x="2926" y="3824"/>
                </a:cubicBezTo>
                <a:cubicBezTo>
                  <a:pt x="2920" y="3818"/>
                  <a:pt x="2913" y="3824"/>
                  <a:pt x="2913" y="3830"/>
                </a:cubicBezTo>
                <a:close/>
                <a:moveTo>
                  <a:pt x="1680" y="3836"/>
                </a:moveTo>
                <a:cubicBezTo>
                  <a:pt x="1680" y="3836"/>
                  <a:pt x="1680" y="3818"/>
                  <a:pt x="1680" y="3836"/>
                </a:cubicBezTo>
                <a:close/>
                <a:moveTo>
                  <a:pt x="2901" y="3836"/>
                </a:moveTo>
                <a:lnTo>
                  <a:pt x="2901" y="3836"/>
                </a:lnTo>
                <a:cubicBezTo>
                  <a:pt x="2907" y="3836"/>
                  <a:pt x="2913" y="3830"/>
                  <a:pt x="2913" y="3830"/>
                </a:cubicBezTo>
                <a:cubicBezTo>
                  <a:pt x="2907" y="3824"/>
                  <a:pt x="2901" y="3830"/>
                  <a:pt x="2901" y="3836"/>
                </a:cubicBezTo>
                <a:close/>
                <a:moveTo>
                  <a:pt x="1680" y="3836"/>
                </a:moveTo>
                <a:lnTo>
                  <a:pt x="1680" y="3836"/>
                </a:lnTo>
                <a:cubicBezTo>
                  <a:pt x="1674" y="3836"/>
                  <a:pt x="1661" y="3830"/>
                  <a:pt x="1661" y="3843"/>
                </a:cubicBezTo>
                <a:cubicBezTo>
                  <a:pt x="1674" y="3843"/>
                  <a:pt x="1680" y="3843"/>
                  <a:pt x="1680" y="3836"/>
                </a:cubicBezTo>
                <a:close/>
                <a:moveTo>
                  <a:pt x="2889" y="3843"/>
                </a:moveTo>
                <a:lnTo>
                  <a:pt x="2889" y="3843"/>
                </a:lnTo>
                <a:cubicBezTo>
                  <a:pt x="2895" y="3843"/>
                  <a:pt x="2901" y="3836"/>
                  <a:pt x="2901" y="3836"/>
                </a:cubicBezTo>
                <a:cubicBezTo>
                  <a:pt x="2895" y="3830"/>
                  <a:pt x="2889" y="3836"/>
                  <a:pt x="2889" y="3843"/>
                </a:cubicBezTo>
                <a:close/>
                <a:moveTo>
                  <a:pt x="1661" y="3843"/>
                </a:moveTo>
                <a:lnTo>
                  <a:pt x="1661" y="3843"/>
                </a:lnTo>
                <a:cubicBezTo>
                  <a:pt x="1655" y="3843"/>
                  <a:pt x="1643" y="3836"/>
                  <a:pt x="1643" y="3849"/>
                </a:cubicBezTo>
                <a:cubicBezTo>
                  <a:pt x="1655" y="3849"/>
                  <a:pt x="1661" y="3849"/>
                  <a:pt x="1661" y="3843"/>
                </a:cubicBezTo>
                <a:close/>
                <a:moveTo>
                  <a:pt x="2889" y="3843"/>
                </a:moveTo>
                <a:lnTo>
                  <a:pt x="2889" y="3843"/>
                </a:lnTo>
                <a:cubicBezTo>
                  <a:pt x="2864" y="3849"/>
                  <a:pt x="2839" y="3855"/>
                  <a:pt x="2820" y="3880"/>
                </a:cubicBezTo>
                <a:cubicBezTo>
                  <a:pt x="2845" y="3867"/>
                  <a:pt x="2870" y="3861"/>
                  <a:pt x="2889" y="3843"/>
                </a:cubicBezTo>
                <a:close/>
                <a:moveTo>
                  <a:pt x="1643" y="3849"/>
                </a:moveTo>
                <a:lnTo>
                  <a:pt x="1643" y="3849"/>
                </a:lnTo>
                <a:cubicBezTo>
                  <a:pt x="1636" y="3849"/>
                  <a:pt x="1624" y="3843"/>
                  <a:pt x="1624" y="3855"/>
                </a:cubicBezTo>
                <a:cubicBezTo>
                  <a:pt x="1636" y="3855"/>
                  <a:pt x="1643" y="3855"/>
                  <a:pt x="1643" y="3849"/>
                </a:cubicBezTo>
                <a:close/>
                <a:moveTo>
                  <a:pt x="1624" y="3855"/>
                </a:moveTo>
                <a:lnTo>
                  <a:pt x="1624" y="3855"/>
                </a:lnTo>
                <a:cubicBezTo>
                  <a:pt x="1618" y="3855"/>
                  <a:pt x="1605" y="3849"/>
                  <a:pt x="1605" y="3861"/>
                </a:cubicBezTo>
                <a:cubicBezTo>
                  <a:pt x="1618" y="3861"/>
                  <a:pt x="1624" y="3861"/>
                  <a:pt x="1624" y="3855"/>
                </a:cubicBezTo>
                <a:close/>
                <a:moveTo>
                  <a:pt x="2132" y="3861"/>
                </a:moveTo>
                <a:lnTo>
                  <a:pt x="2132" y="3861"/>
                </a:lnTo>
                <a:close/>
                <a:moveTo>
                  <a:pt x="1605" y="3861"/>
                </a:moveTo>
                <a:cubicBezTo>
                  <a:pt x="1605" y="3861"/>
                  <a:pt x="1605" y="3880"/>
                  <a:pt x="1605" y="3861"/>
                </a:cubicBezTo>
                <a:close/>
                <a:moveTo>
                  <a:pt x="1587" y="3867"/>
                </a:moveTo>
                <a:lnTo>
                  <a:pt x="1587" y="3867"/>
                </a:lnTo>
                <a:cubicBezTo>
                  <a:pt x="1587" y="3861"/>
                  <a:pt x="1574" y="3867"/>
                  <a:pt x="1574" y="3874"/>
                </a:cubicBezTo>
                <a:cubicBezTo>
                  <a:pt x="1581" y="3874"/>
                  <a:pt x="1593" y="3867"/>
                  <a:pt x="1587" y="3867"/>
                </a:cubicBezTo>
                <a:close/>
                <a:moveTo>
                  <a:pt x="1568" y="3874"/>
                </a:moveTo>
                <a:lnTo>
                  <a:pt x="1568" y="3874"/>
                </a:lnTo>
                <a:cubicBezTo>
                  <a:pt x="1568" y="3867"/>
                  <a:pt x="1556" y="3874"/>
                  <a:pt x="1556" y="3880"/>
                </a:cubicBezTo>
                <a:cubicBezTo>
                  <a:pt x="1562" y="3880"/>
                  <a:pt x="1574" y="3874"/>
                  <a:pt x="1568" y="3874"/>
                </a:cubicBezTo>
                <a:close/>
                <a:moveTo>
                  <a:pt x="1550" y="3880"/>
                </a:moveTo>
                <a:lnTo>
                  <a:pt x="1550" y="3880"/>
                </a:lnTo>
                <a:cubicBezTo>
                  <a:pt x="1550" y="3874"/>
                  <a:pt x="1537" y="3880"/>
                  <a:pt x="1537" y="3886"/>
                </a:cubicBezTo>
                <a:cubicBezTo>
                  <a:pt x="1543" y="3886"/>
                  <a:pt x="1556" y="3880"/>
                  <a:pt x="1550" y="3880"/>
                </a:cubicBezTo>
                <a:close/>
                <a:moveTo>
                  <a:pt x="2796" y="3892"/>
                </a:moveTo>
                <a:lnTo>
                  <a:pt x="2796" y="3892"/>
                </a:lnTo>
                <a:cubicBezTo>
                  <a:pt x="2808" y="3886"/>
                  <a:pt x="2814" y="3886"/>
                  <a:pt x="2820" y="3880"/>
                </a:cubicBezTo>
                <a:cubicBezTo>
                  <a:pt x="2808" y="3874"/>
                  <a:pt x="2796" y="3880"/>
                  <a:pt x="2796" y="3892"/>
                </a:cubicBezTo>
                <a:close/>
                <a:moveTo>
                  <a:pt x="1531" y="3886"/>
                </a:moveTo>
                <a:lnTo>
                  <a:pt x="1531" y="3886"/>
                </a:lnTo>
                <a:cubicBezTo>
                  <a:pt x="1531" y="3880"/>
                  <a:pt x="1519" y="3886"/>
                  <a:pt x="1519" y="3892"/>
                </a:cubicBezTo>
                <a:cubicBezTo>
                  <a:pt x="1525" y="3892"/>
                  <a:pt x="1537" y="3886"/>
                  <a:pt x="1531" y="3886"/>
                </a:cubicBezTo>
                <a:close/>
                <a:moveTo>
                  <a:pt x="1512" y="3892"/>
                </a:moveTo>
                <a:lnTo>
                  <a:pt x="1512" y="3892"/>
                </a:lnTo>
                <a:cubicBezTo>
                  <a:pt x="1512" y="3886"/>
                  <a:pt x="1500" y="3892"/>
                  <a:pt x="1500" y="3898"/>
                </a:cubicBezTo>
                <a:cubicBezTo>
                  <a:pt x="1506" y="3898"/>
                  <a:pt x="1519" y="3892"/>
                  <a:pt x="1512" y="3892"/>
                </a:cubicBezTo>
                <a:close/>
                <a:moveTo>
                  <a:pt x="2783" y="3898"/>
                </a:moveTo>
                <a:lnTo>
                  <a:pt x="2783" y="3898"/>
                </a:lnTo>
                <a:cubicBezTo>
                  <a:pt x="2789" y="3898"/>
                  <a:pt x="2796" y="3892"/>
                  <a:pt x="2796" y="3892"/>
                </a:cubicBezTo>
                <a:cubicBezTo>
                  <a:pt x="2789" y="3886"/>
                  <a:pt x="2783" y="3892"/>
                  <a:pt x="2783" y="3898"/>
                </a:cubicBezTo>
                <a:close/>
                <a:moveTo>
                  <a:pt x="1481" y="3905"/>
                </a:moveTo>
                <a:cubicBezTo>
                  <a:pt x="1481" y="3905"/>
                  <a:pt x="1488" y="3886"/>
                  <a:pt x="1481" y="3905"/>
                </a:cubicBezTo>
                <a:close/>
                <a:moveTo>
                  <a:pt x="2771" y="3905"/>
                </a:moveTo>
                <a:lnTo>
                  <a:pt x="2771" y="3905"/>
                </a:lnTo>
                <a:cubicBezTo>
                  <a:pt x="2777" y="3905"/>
                  <a:pt x="2783" y="3898"/>
                  <a:pt x="2783" y="3898"/>
                </a:cubicBezTo>
                <a:cubicBezTo>
                  <a:pt x="2777" y="3892"/>
                  <a:pt x="2771" y="3898"/>
                  <a:pt x="2771" y="3905"/>
                </a:cubicBezTo>
                <a:close/>
                <a:moveTo>
                  <a:pt x="1481" y="3905"/>
                </a:moveTo>
                <a:lnTo>
                  <a:pt x="1481" y="3905"/>
                </a:lnTo>
                <a:cubicBezTo>
                  <a:pt x="1475" y="3898"/>
                  <a:pt x="1469" y="3898"/>
                  <a:pt x="1463" y="3911"/>
                </a:cubicBezTo>
                <a:cubicBezTo>
                  <a:pt x="1475" y="3911"/>
                  <a:pt x="1481" y="3911"/>
                  <a:pt x="1481" y="3905"/>
                </a:cubicBezTo>
                <a:close/>
                <a:moveTo>
                  <a:pt x="2734" y="3923"/>
                </a:moveTo>
                <a:lnTo>
                  <a:pt x="2734" y="3923"/>
                </a:lnTo>
                <a:cubicBezTo>
                  <a:pt x="2752" y="3917"/>
                  <a:pt x="2765" y="3911"/>
                  <a:pt x="2771" y="3905"/>
                </a:cubicBezTo>
                <a:cubicBezTo>
                  <a:pt x="2752" y="3905"/>
                  <a:pt x="2740" y="3905"/>
                  <a:pt x="2734" y="3923"/>
                </a:cubicBezTo>
                <a:close/>
                <a:moveTo>
                  <a:pt x="1463" y="3911"/>
                </a:moveTo>
                <a:cubicBezTo>
                  <a:pt x="1463" y="3911"/>
                  <a:pt x="1463" y="3929"/>
                  <a:pt x="1463" y="3911"/>
                </a:cubicBezTo>
                <a:close/>
                <a:moveTo>
                  <a:pt x="2715" y="3929"/>
                </a:moveTo>
                <a:lnTo>
                  <a:pt x="2715" y="3929"/>
                </a:lnTo>
                <a:cubicBezTo>
                  <a:pt x="2727" y="3929"/>
                  <a:pt x="2734" y="3929"/>
                  <a:pt x="2734" y="3923"/>
                </a:cubicBezTo>
                <a:cubicBezTo>
                  <a:pt x="2727" y="3917"/>
                  <a:pt x="2715" y="3917"/>
                  <a:pt x="2715" y="3929"/>
                </a:cubicBezTo>
                <a:close/>
                <a:moveTo>
                  <a:pt x="2690" y="3942"/>
                </a:moveTo>
                <a:lnTo>
                  <a:pt x="2690" y="3942"/>
                </a:lnTo>
                <a:cubicBezTo>
                  <a:pt x="2703" y="3942"/>
                  <a:pt x="2715" y="3936"/>
                  <a:pt x="2715" y="3929"/>
                </a:cubicBezTo>
                <a:cubicBezTo>
                  <a:pt x="2703" y="3929"/>
                  <a:pt x="2696" y="3929"/>
                  <a:pt x="2690" y="3942"/>
                </a:cubicBezTo>
                <a:close/>
                <a:moveTo>
                  <a:pt x="2678" y="3948"/>
                </a:moveTo>
                <a:lnTo>
                  <a:pt x="2678" y="3948"/>
                </a:lnTo>
                <a:cubicBezTo>
                  <a:pt x="2684" y="3948"/>
                  <a:pt x="2690" y="3942"/>
                  <a:pt x="2690" y="3942"/>
                </a:cubicBezTo>
                <a:cubicBezTo>
                  <a:pt x="2684" y="3936"/>
                  <a:pt x="2678" y="3942"/>
                  <a:pt x="2678" y="3948"/>
                </a:cubicBezTo>
                <a:close/>
                <a:moveTo>
                  <a:pt x="2665" y="3954"/>
                </a:moveTo>
                <a:lnTo>
                  <a:pt x="2665" y="3954"/>
                </a:lnTo>
                <a:cubicBezTo>
                  <a:pt x="2672" y="3954"/>
                  <a:pt x="2678" y="3948"/>
                  <a:pt x="2678" y="3948"/>
                </a:cubicBezTo>
                <a:cubicBezTo>
                  <a:pt x="2672" y="3942"/>
                  <a:pt x="2665" y="3948"/>
                  <a:pt x="2665" y="3954"/>
                </a:cubicBezTo>
                <a:close/>
                <a:moveTo>
                  <a:pt x="2653" y="3960"/>
                </a:moveTo>
                <a:lnTo>
                  <a:pt x="2653" y="3960"/>
                </a:lnTo>
                <a:cubicBezTo>
                  <a:pt x="2659" y="3960"/>
                  <a:pt x="2665" y="3954"/>
                  <a:pt x="2665" y="3954"/>
                </a:cubicBezTo>
                <a:cubicBezTo>
                  <a:pt x="2659" y="3948"/>
                  <a:pt x="2653" y="3954"/>
                  <a:pt x="2653" y="3960"/>
                </a:cubicBezTo>
                <a:close/>
                <a:moveTo>
                  <a:pt x="2641" y="3967"/>
                </a:moveTo>
                <a:lnTo>
                  <a:pt x="2641" y="3967"/>
                </a:lnTo>
                <a:cubicBezTo>
                  <a:pt x="2647" y="3967"/>
                  <a:pt x="2653" y="3960"/>
                  <a:pt x="2653" y="3960"/>
                </a:cubicBezTo>
                <a:cubicBezTo>
                  <a:pt x="2647" y="3954"/>
                  <a:pt x="2641" y="3960"/>
                  <a:pt x="2641" y="3967"/>
                </a:cubicBezTo>
                <a:close/>
                <a:moveTo>
                  <a:pt x="2628" y="3973"/>
                </a:moveTo>
                <a:lnTo>
                  <a:pt x="2628" y="3973"/>
                </a:lnTo>
                <a:cubicBezTo>
                  <a:pt x="2635" y="3973"/>
                  <a:pt x="2641" y="3967"/>
                  <a:pt x="2641" y="3967"/>
                </a:cubicBezTo>
                <a:cubicBezTo>
                  <a:pt x="2635" y="3960"/>
                  <a:pt x="2628" y="3967"/>
                  <a:pt x="2628" y="3973"/>
                </a:cubicBezTo>
                <a:close/>
                <a:moveTo>
                  <a:pt x="2597" y="3979"/>
                </a:moveTo>
                <a:lnTo>
                  <a:pt x="2597" y="3979"/>
                </a:lnTo>
                <a:cubicBezTo>
                  <a:pt x="2616" y="3985"/>
                  <a:pt x="2622" y="3979"/>
                  <a:pt x="2628" y="3973"/>
                </a:cubicBezTo>
                <a:cubicBezTo>
                  <a:pt x="2616" y="3967"/>
                  <a:pt x="2603" y="3973"/>
                  <a:pt x="2597" y="3979"/>
                </a:cubicBezTo>
                <a:close/>
                <a:moveTo>
                  <a:pt x="1277" y="3979"/>
                </a:moveTo>
                <a:lnTo>
                  <a:pt x="1277" y="3979"/>
                </a:lnTo>
                <a:cubicBezTo>
                  <a:pt x="1271" y="3979"/>
                  <a:pt x="1258" y="3985"/>
                  <a:pt x="1264" y="3985"/>
                </a:cubicBezTo>
                <a:cubicBezTo>
                  <a:pt x="1264" y="3991"/>
                  <a:pt x="1277" y="3985"/>
                  <a:pt x="1277" y="3979"/>
                </a:cubicBezTo>
                <a:close/>
                <a:moveTo>
                  <a:pt x="2585" y="3985"/>
                </a:moveTo>
                <a:lnTo>
                  <a:pt x="2585" y="3985"/>
                </a:lnTo>
                <a:cubicBezTo>
                  <a:pt x="2591" y="3991"/>
                  <a:pt x="2597" y="3985"/>
                  <a:pt x="2597" y="3979"/>
                </a:cubicBezTo>
                <a:cubicBezTo>
                  <a:pt x="2591" y="3979"/>
                  <a:pt x="2585" y="3985"/>
                  <a:pt x="2585" y="3985"/>
                </a:cubicBezTo>
                <a:close/>
                <a:moveTo>
                  <a:pt x="1252" y="3991"/>
                </a:moveTo>
                <a:cubicBezTo>
                  <a:pt x="1252" y="3991"/>
                  <a:pt x="1252" y="3998"/>
                  <a:pt x="1252" y="3991"/>
                </a:cubicBezTo>
                <a:close/>
                <a:moveTo>
                  <a:pt x="2572" y="3991"/>
                </a:moveTo>
                <a:lnTo>
                  <a:pt x="2572" y="3991"/>
                </a:lnTo>
                <a:cubicBezTo>
                  <a:pt x="2579" y="3998"/>
                  <a:pt x="2585" y="3991"/>
                  <a:pt x="2585" y="3985"/>
                </a:cubicBezTo>
                <a:cubicBezTo>
                  <a:pt x="2579" y="3985"/>
                  <a:pt x="2579" y="3991"/>
                  <a:pt x="2572" y="3991"/>
                </a:cubicBezTo>
                <a:close/>
                <a:moveTo>
                  <a:pt x="1233" y="3998"/>
                </a:moveTo>
                <a:cubicBezTo>
                  <a:pt x="1233" y="3998"/>
                  <a:pt x="1233" y="3979"/>
                  <a:pt x="1233" y="3998"/>
                </a:cubicBezTo>
                <a:close/>
                <a:moveTo>
                  <a:pt x="2560" y="3998"/>
                </a:moveTo>
                <a:lnTo>
                  <a:pt x="2560" y="3998"/>
                </a:lnTo>
                <a:cubicBezTo>
                  <a:pt x="2566" y="4004"/>
                  <a:pt x="2572" y="3998"/>
                  <a:pt x="2572" y="3991"/>
                </a:cubicBezTo>
                <a:cubicBezTo>
                  <a:pt x="2566" y="3991"/>
                  <a:pt x="2566" y="3998"/>
                  <a:pt x="2560" y="3998"/>
                </a:cubicBezTo>
                <a:close/>
                <a:moveTo>
                  <a:pt x="1233" y="3998"/>
                </a:moveTo>
                <a:lnTo>
                  <a:pt x="1233" y="3998"/>
                </a:lnTo>
                <a:cubicBezTo>
                  <a:pt x="1221" y="3998"/>
                  <a:pt x="1215" y="3998"/>
                  <a:pt x="1215" y="4004"/>
                </a:cubicBezTo>
                <a:cubicBezTo>
                  <a:pt x="1221" y="4010"/>
                  <a:pt x="1233" y="4010"/>
                  <a:pt x="1233" y="3998"/>
                </a:cubicBezTo>
                <a:close/>
                <a:moveTo>
                  <a:pt x="2548" y="4004"/>
                </a:moveTo>
                <a:lnTo>
                  <a:pt x="2548" y="4004"/>
                </a:lnTo>
                <a:cubicBezTo>
                  <a:pt x="2554" y="4010"/>
                  <a:pt x="2560" y="4004"/>
                  <a:pt x="2560" y="3998"/>
                </a:cubicBezTo>
                <a:cubicBezTo>
                  <a:pt x="2554" y="3998"/>
                  <a:pt x="2554" y="4004"/>
                  <a:pt x="2548" y="4004"/>
                </a:cubicBezTo>
                <a:close/>
                <a:moveTo>
                  <a:pt x="1172" y="4022"/>
                </a:moveTo>
                <a:lnTo>
                  <a:pt x="1172" y="4022"/>
                </a:lnTo>
                <a:cubicBezTo>
                  <a:pt x="1190" y="4022"/>
                  <a:pt x="1202" y="4016"/>
                  <a:pt x="1215" y="4004"/>
                </a:cubicBezTo>
                <a:cubicBezTo>
                  <a:pt x="1190" y="4004"/>
                  <a:pt x="1184" y="4016"/>
                  <a:pt x="1172" y="4022"/>
                </a:cubicBezTo>
                <a:close/>
                <a:moveTo>
                  <a:pt x="2529" y="4010"/>
                </a:moveTo>
                <a:lnTo>
                  <a:pt x="2529" y="4010"/>
                </a:lnTo>
                <a:cubicBezTo>
                  <a:pt x="2542" y="4016"/>
                  <a:pt x="2548" y="4016"/>
                  <a:pt x="2548" y="4004"/>
                </a:cubicBezTo>
                <a:cubicBezTo>
                  <a:pt x="2542" y="4004"/>
                  <a:pt x="2529" y="4004"/>
                  <a:pt x="2529" y="4010"/>
                </a:cubicBezTo>
                <a:close/>
                <a:moveTo>
                  <a:pt x="2517" y="4016"/>
                </a:moveTo>
                <a:lnTo>
                  <a:pt x="2517" y="4016"/>
                </a:lnTo>
                <a:cubicBezTo>
                  <a:pt x="2523" y="4022"/>
                  <a:pt x="2529" y="4016"/>
                  <a:pt x="2529" y="4010"/>
                </a:cubicBezTo>
                <a:cubicBezTo>
                  <a:pt x="2523" y="4010"/>
                  <a:pt x="2523" y="4016"/>
                  <a:pt x="2517" y="4016"/>
                </a:cubicBezTo>
                <a:close/>
                <a:moveTo>
                  <a:pt x="2504" y="4022"/>
                </a:moveTo>
                <a:lnTo>
                  <a:pt x="2504" y="4022"/>
                </a:lnTo>
                <a:cubicBezTo>
                  <a:pt x="2517" y="4028"/>
                  <a:pt x="2517" y="4022"/>
                  <a:pt x="2517" y="4016"/>
                </a:cubicBezTo>
                <a:cubicBezTo>
                  <a:pt x="2511" y="4016"/>
                  <a:pt x="2511" y="4022"/>
                  <a:pt x="2504" y="4022"/>
                </a:cubicBezTo>
                <a:close/>
                <a:moveTo>
                  <a:pt x="1172" y="4022"/>
                </a:moveTo>
                <a:lnTo>
                  <a:pt x="1172" y="4022"/>
                </a:lnTo>
                <a:cubicBezTo>
                  <a:pt x="1165" y="4022"/>
                  <a:pt x="1159" y="4028"/>
                  <a:pt x="1159" y="4028"/>
                </a:cubicBezTo>
                <a:cubicBezTo>
                  <a:pt x="1165" y="4035"/>
                  <a:pt x="1172" y="4028"/>
                  <a:pt x="1172" y="4022"/>
                </a:cubicBezTo>
                <a:close/>
                <a:moveTo>
                  <a:pt x="2492" y="4028"/>
                </a:moveTo>
                <a:lnTo>
                  <a:pt x="2492" y="4028"/>
                </a:lnTo>
                <a:cubicBezTo>
                  <a:pt x="2504" y="4035"/>
                  <a:pt x="2504" y="4028"/>
                  <a:pt x="2504" y="4022"/>
                </a:cubicBezTo>
                <a:cubicBezTo>
                  <a:pt x="2498" y="4022"/>
                  <a:pt x="2498" y="4028"/>
                  <a:pt x="2492" y="4028"/>
                </a:cubicBezTo>
                <a:close/>
                <a:moveTo>
                  <a:pt x="1116" y="4047"/>
                </a:moveTo>
                <a:lnTo>
                  <a:pt x="1116" y="4047"/>
                </a:lnTo>
                <a:cubicBezTo>
                  <a:pt x="1134" y="4047"/>
                  <a:pt x="1147" y="4041"/>
                  <a:pt x="1159" y="4028"/>
                </a:cubicBezTo>
                <a:cubicBezTo>
                  <a:pt x="1134" y="4028"/>
                  <a:pt x="1128" y="4041"/>
                  <a:pt x="1116" y="4047"/>
                </a:cubicBezTo>
                <a:close/>
                <a:moveTo>
                  <a:pt x="2479" y="4035"/>
                </a:moveTo>
                <a:lnTo>
                  <a:pt x="2479" y="4035"/>
                </a:lnTo>
                <a:cubicBezTo>
                  <a:pt x="2492" y="4041"/>
                  <a:pt x="2492" y="4035"/>
                  <a:pt x="2492" y="4028"/>
                </a:cubicBezTo>
                <a:cubicBezTo>
                  <a:pt x="2486" y="4028"/>
                  <a:pt x="2486" y="4035"/>
                  <a:pt x="2479" y="4035"/>
                </a:cubicBezTo>
                <a:close/>
                <a:moveTo>
                  <a:pt x="2461" y="4041"/>
                </a:moveTo>
                <a:lnTo>
                  <a:pt x="2461" y="4041"/>
                </a:lnTo>
                <a:cubicBezTo>
                  <a:pt x="2473" y="4047"/>
                  <a:pt x="2479" y="4047"/>
                  <a:pt x="2479" y="4035"/>
                </a:cubicBezTo>
                <a:cubicBezTo>
                  <a:pt x="2473" y="4035"/>
                  <a:pt x="2467" y="4035"/>
                  <a:pt x="2461" y="4041"/>
                </a:cubicBezTo>
                <a:close/>
                <a:moveTo>
                  <a:pt x="2448" y="4047"/>
                </a:moveTo>
                <a:lnTo>
                  <a:pt x="2448" y="4047"/>
                </a:lnTo>
                <a:cubicBezTo>
                  <a:pt x="2461" y="4053"/>
                  <a:pt x="2461" y="4047"/>
                  <a:pt x="2461" y="4041"/>
                </a:cubicBezTo>
                <a:cubicBezTo>
                  <a:pt x="2455" y="4041"/>
                  <a:pt x="2455" y="4047"/>
                  <a:pt x="2448" y="4047"/>
                </a:cubicBezTo>
                <a:close/>
                <a:moveTo>
                  <a:pt x="2436" y="4053"/>
                </a:moveTo>
                <a:lnTo>
                  <a:pt x="2436" y="4053"/>
                </a:lnTo>
                <a:cubicBezTo>
                  <a:pt x="2448" y="4060"/>
                  <a:pt x="2448" y="4053"/>
                  <a:pt x="2448" y="4047"/>
                </a:cubicBezTo>
                <a:cubicBezTo>
                  <a:pt x="2442" y="4047"/>
                  <a:pt x="2442" y="4053"/>
                  <a:pt x="2436" y="4053"/>
                </a:cubicBezTo>
                <a:close/>
                <a:moveTo>
                  <a:pt x="2418" y="4060"/>
                </a:moveTo>
                <a:lnTo>
                  <a:pt x="2418" y="4060"/>
                </a:lnTo>
                <a:cubicBezTo>
                  <a:pt x="2430" y="4060"/>
                  <a:pt x="2436" y="4066"/>
                  <a:pt x="2436" y="4053"/>
                </a:cubicBezTo>
                <a:cubicBezTo>
                  <a:pt x="2430" y="4053"/>
                  <a:pt x="2424" y="4053"/>
                  <a:pt x="2418" y="4060"/>
                </a:cubicBezTo>
                <a:close/>
                <a:moveTo>
                  <a:pt x="2405" y="4066"/>
                </a:moveTo>
                <a:lnTo>
                  <a:pt x="2405" y="4066"/>
                </a:lnTo>
                <a:cubicBezTo>
                  <a:pt x="2418" y="4072"/>
                  <a:pt x="2418" y="4066"/>
                  <a:pt x="2418" y="4060"/>
                </a:cubicBezTo>
                <a:cubicBezTo>
                  <a:pt x="2411" y="4060"/>
                  <a:pt x="2411" y="4066"/>
                  <a:pt x="2405" y="4066"/>
                </a:cubicBezTo>
                <a:close/>
                <a:moveTo>
                  <a:pt x="2393" y="4072"/>
                </a:moveTo>
                <a:lnTo>
                  <a:pt x="2393" y="4072"/>
                </a:lnTo>
                <a:cubicBezTo>
                  <a:pt x="2405" y="4078"/>
                  <a:pt x="2405" y="4072"/>
                  <a:pt x="2405" y="4066"/>
                </a:cubicBezTo>
                <a:cubicBezTo>
                  <a:pt x="2399" y="4066"/>
                  <a:pt x="2399" y="4072"/>
                  <a:pt x="2393" y="4072"/>
                </a:cubicBezTo>
                <a:close/>
                <a:moveTo>
                  <a:pt x="2374" y="4078"/>
                </a:moveTo>
                <a:lnTo>
                  <a:pt x="2374" y="4078"/>
                </a:lnTo>
                <a:cubicBezTo>
                  <a:pt x="2387" y="4078"/>
                  <a:pt x="2393" y="4084"/>
                  <a:pt x="2393" y="4072"/>
                </a:cubicBezTo>
                <a:cubicBezTo>
                  <a:pt x="2387" y="4072"/>
                  <a:pt x="2380" y="4072"/>
                  <a:pt x="2374" y="4078"/>
                </a:cubicBezTo>
                <a:close/>
                <a:moveTo>
                  <a:pt x="1636" y="4078"/>
                </a:moveTo>
                <a:lnTo>
                  <a:pt x="1636" y="4078"/>
                </a:lnTo>
                <a:cubicBezTo>
                  <a:pt x="1624" y="4078"/>
                  <a:pt x="1612" y="4084"/>
                  <a:pt x="1599" y="4091"/>
                </a:cubicBezTo>
                <a:cubicBezTo>
                  <a:pt x="1618" y="4097"/>
                  <a:pt x="1630" y="4091"/>
                  <a:pt x="1636" y="4078"/>
                </a:cubicBezTo>
                <a:close/>
                <a:moveTo>
                  <a:pt x="2368" y="4084"/>
                </a:moveTo>
                <a:lnTo>
                  <a:pt x="2368" y="4084"/>
                </a:lnTo>
                <a:cubicBezTo>
                  <a:pt x="2374" y="4091"/>
                  <a:pt x="2374" y="4084"/>
                  <a:pt x="2374" y="4078"/>
                </a:cubicBezTo>
                <a:cubicBezTo>
                  <a:pt x="2368" y="4078"/>
                  <a:pt x="2368" y="4084"/>
                  <a:pt x="2368" y="4084"/>
                </a:cubicBezTo>
                <a:close/>
                <a:moveTo>
                  <a:pt x="2355" y="4091"/>
                </a:moveTo>
                <a:lnTo>
                  <a:pt x="2355" y="4091"/>
                </a:lnTo>
                <a:cubicBezTo>
                  <a:pt x="2362" y="4097"/>
                  <a:pt x="2362" y="4091"/>
                  <a:pt x="2368" y="4084"/>
                </a:cubicBezTo>
                <a:cubicBezTo>
                  <a:pt x="2355" y="4084"/>
                  <a:pt x="2355" y="4091"/>
                  <a:pt x="2355" y="4091"/>
                </a:cubicBezTo>
                <a:close/>
                <a:moveTo>
                  <a:pt x="1599" y="4091"/>
                </a:moveTo>
                <a:lnTo>
                  <a:pt x="1599" y="4091"/>
                </a:lnTo>
                <a:cubicBezTo>
                  <a:pt x="1550" y="4103"/>
                  <a:pt x="1500" y="4122"/>
                  <a:pt x="1463" y="4140"/>
                </a:cubicBezTo>
                <a:cubicBezTo>
                  <a:pt x="1512" y="4128"/>
                  <a:pt x="1562" y="4115"/>
                  <a:pt x="1599" y="4091"/>
                </a:cubicBezTo>
                <a:close/>
                <a:moveTo>
                  <a:pt x="2337" y="4097"/>
                </a:moveTo>
                <a:lnTo>
                  <a:pt x="2337" y="4097"/>
                </a:lnTo>
                <a:cubicBezTo>
                  <a:pt x="2343" y="4097"/>
                  <a:pt x="2349" y="4103"/>
                  <a:pt x="2355" y="4091"/>
                </a:cubicBezTo>
                <a:cubicBezTo>
                  <a:pt x="2343" y="4091"/>
                  <a:pt x="2337" y="4091"/>
                  <a:pt x="2337" y="4097"/>
                </a:cubicBezTo>
                <a:close/>
                <a:moveTo>
                  <a:pt x="2324" y="4103"/>
                </a:moveTo>
                <a:lnTo>
                  <a:pt x="2324" y="4103"/>
                </a:lnTo>
                <a:cubicBezTo>
                  <a:pt x="2331" y="4109"/>
                  <a:pt x="2331" y="4103"/>
                  <a:pt x="2337" y="4097"/>
                </a:cubicBezTo>
                <a:cubicBezTo>
                  <a:pt x="2324" y="4097"/>
                  <a:pt x="2324" y="4103"/>
                  <a:pt x="2324" y="4103"/>
                </a:cubicBezTo>
                <a:close/>
                <a:moveTo>
                  <a:pt x="2312" y="4109"/>
                </a:moveTo>
                <a:lnTo>
                  <a:pt x="2312" y="4109"/>
                </a:lnTo>
                <a:cubicBezTo>
                  <a:pt x="2318" y="4115"/>
                  <a:pt x="2318" y="4109"/>
                  <a:pt x="2324" y="4103"/>
                </a:cubicBezTo>
                <a:cubicBezTo>
                  <a:pt x="2312" y="4103"/>
                  <a:pt x="2312" y="4109"/>
                  <a:pt x="2312" y="4109"/>
                </a:cubicBezTo>
                <a:close/>
                <a:moveTo>
                  <a:pt x="2294" y="4115"/>
                </a:moveTo>
                <a:lnTo>
                  <a:pt x="2294" y="4115"/>
                </a:lnTo>
                <a:cubicBezTo>
                  <a:pt x="2300" y="4115"/>
                  <a:pt x="2306" y="4115"/>
                  <a:pt x="2312" y="4109"/>
                </a:cubicBezTo>
                <a:cubicBezTo>
                  <a:pt x="2300" y="4109"/>
                  <a:pt x="2294" y="4109"/>
                  <a:pt x="2294" y="4115"/>
                </a:cubicBezTo>
                <a:close/>
                <a:moveTo>
                  <a:pt x="2281" y="4122"/>
                </a:moveTo>
                <a:lnTo>
                  <a:pt x="2281" y="4122"/>
                </a:lnTo>
                <a:cubicBezTo>
                  <a:pt x="2287" y="4122"/>
                  <a:pt x="2287" y="4122"/>
                  <a:pt x="2294" y="4115"/>
                </a:cubicBezTo>
                <a:cubicBezTo>
                  <a:pt x="2281" y="4115"/>
                  <a:pt x="2281" y="4122"/>
                  <a:pt x="2281" y="4122"/>
                </a:cubicBezTo>
                <a:close/>
                <a:moveTo>
                  <a:pt x="2250" y="4134"/>
                </a:moveTo>
                <a:lnTo>
                  <a:pt x="2250" y="4134"/>
                </a:lnTo>
                <a:cubicBezTo>
                  <a:pt x="2263" y="4134"/>
                  <a:pt x="2275" y="4134"/>
                  <a:pt x="2281" y="4122"/>
                </a:cubicBezTo>
                <a:cubicBezTo>
                  <a:pt x="2263" y="4122"/>
                  <a:pt x="2250" y="4128"/>
                  <a:pt x="2250" y="4134"/>
                </a:cubicBezTo>
                <a:close/>
                <a:moveTo>
                  <a:pt x="2219" y="4146"/>
                </a:moveTo>
                <a:lnTo>
                  <a:pt x="2219" y="4146"/>
                </a:lnTo>
                <a:cubicBezTo>
                  <a:pt x="2231" y="4146"/>
                  <a:pt x="2244" y="4146"/>
                  <a:pt x="2250" y="4134"/>
                </a:cubicBezTo>
                <a:cubicBezTo>
                  <a:pt x="2231" y="4134"/>
                  <a:pt x="2225" y="4140"/>
                  <a:pt x="2219" y="4146"/>
                </a:cubicBezTo>
                <a:close/>
                <a:moveTo>
                  <a:pt x="1444" y="4146"/>
                </a:moveTo>
                <a:lnTo>
                  <a:pt x="1444" y="4146"/>
                </a:lnTo>
                <a:cubicBezTo>
                  <a:pt x="1450" y="4146"/>
                  <a:pt x="1457" y="4146"/>
                  <a:pt x="1463" y="4140"/>
                </a:cubicBezTo>
                <a:cubicBezTo>
                  <a:pt x="1450" y="4140"/>
                  <a:pt x="1444" y="4140"/>
                  <a:pt x="1444" y="4146"/>
                </a:cubicBezTo>
                <a:close/>
                <a:moveTo>
                  <a:pt x="1426" y="4152"/>
                </a:moveTo>
                <a:lnTo>
                  <a:pt x="1426" y="4152"/>
                </a:lnTo>
                <a:cubicBezTo>
                  <a:pt x="1432" y="4152"/>
                  <a:pt x="1438" y="4152"/>
                  <a:pt x="1444" y="4146"/>
                </a:cubicBezTo>
                <a:cubicBezTo>
                  <a:pt x="1432" y="4146"/>
                  <a:pt x="1426" y="4146"/>
                  <a:pt x="1426" y="4152"/>
                </a:cubicBezTo>
                <a:close/>
                <a:moveTo>
                  <a:pt x="2188" y="4159"/>
                </a:moveTo>
                <a:lnTo>
                  <a:pt x="2188" y="4159"/>
                </a:lnTo>
                <a:cubicBezTo>
                  <a:pt x="2200" y="4159"/>
                  <a:pt x="2213" y="4159"/>
                  <a:pt x="2219" y="4146"/>
                </a:cubicBezTo>
                <a:cubicBezTo>
                  <a:pt x="2200" y="4146"/>
                  <a:pt x="2194" y="4152"/>
                  <a:pt x="2188" y="4159"/>
                </a:cubicBezTo>
                <a:close/>
                <a:moveTo>
                  <a:pt x="1407" y="4159"/>
                </a:moveTo>
                <a:lnTo>
                  <a:pt x="1407" y="4159"/>
                </a:lnTo>
                <a:cubicBezTo>
                  <a:pt x="1413" y="4159"/>
                  <a:pt x="1419" y="4159"/>
                  <a:pt x="1426" y="4152"/>
                </a:cubicBezTo>
                <a:cubicBezTo>
                  <a:pt x="1413" y="4152"/>
                  <a:pt x="1407" y="4152"/>
                  <a:pt x="1407" y="4159"/>
                </a:cubicBezTo>
                <a:close/>
                <a:moveTo>
                  <a:pt x="2461" y="4159"/>
                </a:moveTo>
                <a:cubicBezTo>
                  <a:pt x="2461" y="4159"/>
                  <a:pt x="2455" y="4159"/>
                  <a:pt x="2461" y="4159"/>
                </a:cubicBezTo>
                <a:close/>
                <a:moveTo>
                  <a:pt x="1320" y="4190"/>
                </a:moveTo>
                <a:lnTo>
                  <a:pt x="1320" y="4190"/>
                </a:lnTo>
                <a:cubicBezTo>
                  <a:pt x="1351" y="4184"/>
                  <a:pt x="1382" y="4177"/>
                  <a:pt x="1407" y="4159"/>
                </a:cubicBezTo>
                <a:cubicBezTo>
                  <a:pt x="1370" y="4165"/>
                  <a:pt x="1339" y="4177"/>
                  <a:pt x="1320" y="4190"/>
                </a:cubicBezTo>
                <a:close/>
                <a:moveTo>
                  <a:pt x="2176" y="4165"/>
                </a:moveTo>
                <a:lnTo>
                  <a:pt x="2176" y="4165"/>
                </a:lnTo>
                <a:cubicBezTo>
                  <a:pt x="2182" y="4165"/>
                  <a:pt x="2182" y="4165"/>
                  <a:pt x="2188" y="4159"/>
                </a:cubicBezTo>
                <a:cubicBezTo>
                  <a:pt x="2182" y="4159"/>
                  <a:pt x="2176" y="4165"/>
                  <a:pt x="2176" y="4165"/>
                </a:cubicBezTo>
                <a:close/>
                <a:moveTo>
                  <a:pt x="2448" y="4165"/>
                </a:moveTo>
                <a:cubicBezTo>
                  <a:pt x="2448" y="4165"/>
                  <a:pt x="2442" y="4165"/>
                  <a:pt x="2448" y="4165"/>
                </a:cubicBezTo>
                <a:close/>
                <a:moveTo>
                  <a:pt x="2157" y="4171"/>
                </a:moveTo>
                <a:lnTo>
                  <a:pt x="2157" y="4171"/>
                </a:lnTo>
                <a:cubicBezTo>
                  <a:pt x="2163" y="4171"/>
                  <a:pt x="2176" y="4171"/>
                  <a:pt x="2176" y="4165"/>
                </a:cubicBezTo>
                <a:cubicBezTo>
                  <a:pt x="2163" y="4165"/>
                  <a:pt x="2157" y="4165"/>
                  <a:pt x="2157" y="4171"/>
                </a:cubicBezTo>
                <a:close/>
                <a:moveTo>
                  <a:pt x="2436" y="4171"/>
                </a:moveTo>
                <a:cubicBezTo>
                  <a:pt x="2436" y="4171"/>
                  <a:pt x="2430" y="4171"/>
                  <a:pt x="2436" y="4171"/>
                </a:cubicBezTo>
                <a:close/>
                <a:moveTo>
                  <a:pt x="2145" y="4177"/>
                </a:moveTo>
                <a:lnTo>
                  <a:pt x="2145" y="4177"/>
                </a:lnTo>
                <a:cubicBezTo>
                  <a:pt x="2151" y="4177"/>
                  <a:pt x="2157" y="4177"/>
                  <a:pt x="2157" y="4171"/>
                </a:cubicBezTo>
                <a:cubicBezTo>
                  <a:pt x="2151" y="4171"/>
                  <a:pt x="2145" y="4171"/>
                  <a:pt x="2145" y="4177"/>
                </a:cubicBezTo>
                <a:close/>
                <a:moveTo>
                  <a:pt x="2145" y="4177"/>
                </a:moveTo>
                <a:lnTo>
                  <a:pt x="2145" y="4177"/>
                </a:lnTo>
                <a:cubicBezTo>
                  <a:pt x="2132" y="4177"/>
                  <a:pt x="2126" y="4177"/>
                  <a:pt x="2126" y="4184"/>
                </a:cubicBezTo>
                <a:cubicBezTo>
                  <a:pt x="2132" y="4184"/>
                  <a:pt x="2145" y="4184"/>
                  <a:pt x="2145" y="4177"/>
                </a:cubicBezTo>
                <a:close/>
                <a:moveTo>
                  <a:pt x="2393" y="4190"/>
                </a:moveTo>
                <a:cubicBezTo>
                  <a:pt x="2393" y="4190"/>
                  <a:pt x="2387" y="4190"/>
                  <a:pt x="2393" y="4190"/>
                </a:cubicBezTo>
                <a:close/>
                <a:moveTo>
                  <a:pt x="2312" y="4227"/>
                </a:moveTo>
                <a:cubicBezTo>
                  <a:pt x="2312" y="4227"/>
                  <a:pt x="2300" y="4227"/>
                  <a:pt x="2312" y="4227"/>
                </a:cubicBezTo>
                <a:close/>
                <a:moveTo>
                  <a:pt x="2287" y="4233"/>
                </a:moveTo>
                <a:lnTo>
                  <a:pt x="2287" y="4233"/>
                </a:lnTo>
                <a:cubicBezTo>
                  <a:pt x="2287" y="4233"/>
                  <a:pt x="2294" y="4233"/>
                  <a:pt x="2300" y="4233"/>
                </a:cubicBezTo>
                <a:cubicBezTo>
                  <a:pt x="2294" y="4227"/>
                  <a:pt x="2287" y="4227"/>
                  <a:pt x="2287" y="4233"/>
                </a:cubicBezTo>
                <a:close/>
                <a:moveTo>
                  <a:pt x="750" y="4258"/>
                </a:moveTo>
                <a:cubicBezTo>
                  <a:pt x="750" y="4258"/>
                  <a:pt x="750" y="4252"/>
                  <a:pt x="750" y="4258"/>
                </a:cubicBezTo>
                <a:close/>
                <a:moveTo>
                  <a:pt x="4581" y="5169"/>
                </a:moveTo>
                <a:lnTo>
                  <a:pt x="4581" y="5169"/>
                </a:lnTo>
                <a:lnTo>
                  <a:pt x="4550" y="5175"/>
                </a:lnTo>
                <a:cubicBezTo>
                  <a:pt x="4562" y="5188"/>
                  <a:pt x="4581" y="5169"/>
                  <a:pt x="4581" y="5169"/>
                </a:cubicBezTo>
                <a:close/>
                <a:moveTo>
                  <a:pt x="4587" y="5188"/>
                </a:moveTo>
                <a:cubicBezTo>
                  <a:pt x="4587" y="5188"/>
                  <a:pt x="4587" y="5157"/>
                  <a:pt x="4587" y="5188"/>
                </a:cubicBezTo>
                <a:close/>
                <a:moveTo>
                  <a:pt x="4352" y="5213"/>
                </a:moveTo>
                <a:lnTo>
                  <a:pt x="4352" y="5213"/>
                </a:lnTo>
                <a:cubicBezTo>
                  <a:pt x="4339" y="5200"/>
                  <a:pt x="4246" y="5219"/>
                  <a:pt x="4240" y="5219"/>
                </a:cubicBezTo>
                <a:cubicBezTo>
                  <a:pt x="4259" y="5237"/>
                  <a:pt x="4352" y="5213"/>
                  <a:pt x="4352" y="5213"/>
                </a:cubicBezTo>
                <a:close/>
                <a:moveTo>
                  <a:pt x="4742" y="5237"/>
                </a:moveTo>
                <a:lnTo>
                  <a:pt x="4742" y="5237"/>
                </a:lnTo>
                <a:lnTo>
                  <a:pt x="4742" y="5244"/>
                </a:lnTo>
                <a:cubicBezTo>
                  <a:pt x="4742" y="5275"/>
                  <a:pt x="4761" y="5219"/>
                  <a:pt x="4742" y="5237"/>
                </a:cubicBezTo>
                <a:close/>
                <a:moveTo>
                  <a:pt x="4730" y="5281"/>
                </a:moveTo>
                <a:lnTo>
                  <a:pt x="4730" y="5281"/>
                </a:lnTo>
                <a:cubicBezTo>
                  <a:pt x="4730" y="5281"/>
                  <a:pt x="4711" y="5287"/>
                  <a:pt x="4718" y="5287"/>
                </a:cubicBezTo>
                <a:cubicBezTo>
                  <a:pt x="4718" y="5287"/>
                  <a:pt x="4730" y="5287"/>
                  <a:pt x="4730" y="5281"/>
                </a:cubicBezTo>
                <a:close/>
                <a:moveTo>
                  <a:pt x="4445" y="6428"/>
                </a:moveTo>
                <a:lnTo>
                  <a:pt x="4445" y="6428"/>
                </a:lnTo>
                <a:cubicBezTo>
                  <a:pt x="4451" y="6428"/>
                  <a:pt x="4451" y="6421"/>
                  <a:pt x="4451" y="6421"/>
                </a:cubicBezTo>
                <a:cubicBezTo>
                  <a:pt x="4451" y="6421"/>
                  <a:pt x="4451" y="6421"/>
                  <a:pt x="4445" y="6421"/>
                </a:cubicBezTo>
                <a:cubicBezTo>
                  <a:pt x="4445" y="6421"/>
                  <a:pt x="4445" y="6421"/>
                  <a:pt x="4445" y="6428"/>
                </a:cubicBezTo>
                <a:close/>
                <a:moveTo>
                  <a:pt x="4432" y="6434"/>
                </a:moveTo>
                <a:lnTo>
                  <a:pt x="4432" y="6434"/>
                </a:lnTo>
                <a:cubicBezTo>
                  <a:pt x="4438" y="6434"/>
                  <a:pt x="4445" y="6434"/>
                  <a:pt x="4445" y="6428"/>
                </a:cubicBezTo>
                <a:cubicBezTo>
                  <a:pt x="4445" y="6428"/>
                  <a:pt x="4438" y="6428"/>
                  <a:pt x="4432" y="6428"/>
                </a:cubicBezTo>
                <a:cubicBezTo>
                  <a:pt x="4432" y="6428"/>
                  <a:pt x="4432" y="6428"/>
                  <a:pt x="4432" y="6434"/>
                </a:cubicBezTo>
                <a:close/>
                <a:moveTo>
                  <a:pt x="4345" y="6651"/>
                </a:moveTo>
                <a:cubicBezTo>
                  <a:pt x="4345" y="6651"/>
                  <a:pt x="4345" y="6638"/>
                  <a:pt x="4345" y="6651"/>
                </a:cubicBezTo>
                <a:close/>
                <a:moveTo>
                  <a:pt x="4271" y="6868"/>
                </a:moveTo>
                <a:cubicBezTo>
                  <a:pt x="4271" y="6868"/>
                  <a:pt x="4271" y="6862"/>
                  <a:pt x="4271" y="6868"/>
                </a:cubicBezTo>
                <a:close/>
                <a:moveTo>
                  <a:pt x="3918" y="7147"/>
                </a:moveTo>
                <a:lnTo>
                  <a:pt x="3918" y="7147"/>
                </a:lnTo>
                <a:cubicBezTo>
                  <a:pt x="3682" y="7246"/>
                  <a:pt x="3459" y="7333"/>
                  <a:pt x="3230" y="7432"/>
                </a:cubicBezTo>
                <a:cubicBezTo>
                  <a:pt x="3044" y="7506"/>
                  <a:pt x="2876" y="7581"/>
                  <a:pt x="2678" y="7661"/>
                </a:cubicBezTo>
                <a:cubicBezTo>
                  <a:pt x="2635" y="7680"/>
                  <a:pt x="2572" y="7711"/>
                  <a:pt x="2517" y="7730"/>
                </a:cubicBezTo>
                <a:cubicBezTo>
                  <a:pt x="2517" y="7736"/>
                  <a:pt x="2498" y="7742"/>
                  <a:pt x="2498" y="7742"/>
                </a:cubicBezTo>
                <a:cubicBezTo>
                  <a:pt x="2511" y="7767"/>
                  <a:pt x="2628" y="7711"/>
                  <a:pt x="2647" y="7711"/>
                </a:cubicBezTo>
                <a:cubicBezTo>
                  <a:pt x="2647" y="7692"/>
                  <a:pt x="2672" y="7717"/>
                  <a:pt x="2647" y="7711"/>
                </a:cubicBezTo>
                <a:cubicBezTo>
                  <a:pt x="2616" y="7736"/>
                  <a:pt x="2566" y="7742"/>
                  <a:pt x="2535" y="7767"/>
                </a:cubicBezTo>
                <a:cubicBezTo>
                  <a:pt x="2616" y="7767"/>
                  <a:pt x="2765" y="7698"/>
                  <a:pt x="2851" y="7661"/>
                </a:cubicBezTo>
                <a:cubicBezTo>
                  <a:pt x="3044" y="7581"/>
                  <a:pt x="3223" y="7500"/>
                  <a:pt x="3409" y="7426"/>
                </a:cubicBezTo>
                <a:cubicBezTo>
                  <a:pt x="3515" y="7382"/>
                  <a:pt x="3614" y="7345"/>
                  <a:pt x="3688" y="7302"/>
                </a:cubicBezTo>
                <a:cubicBezTo>
                  <a:pt x="3682" y="7308"/>
                  <a:pt x="3676" y="7295"/>
                  <a:pt x="3682" y="7295"/>
                </a:cubicBezTo>
                <a:cubicBezTo>
                  <a:pt x="3688" y="7289"/>
                  <a:pt x="3719" y="7283"/>
                  <a:pt x="3744" y="7271"/>
                </a:cubicBezTo>
                <a:cubicBezTo>
                  <a:pt x="3757" y="7265"/>
                  <a:pt x="3806" y="7246"/>
                  <a:pt x="3788" y="7240"/>
                </a:cubicBezTo>
                <a:cubicBezTo>
                  <a:pt x="3775" y="7234"/>
                  <a:pt x="3664" y="7289"/>
                  <a:pt x="3750" y="7246"/>
                </a:cubicBezTo>
                <a:cubicBezTo>
                  <a:pt x="3800" y="7221"/>
                  <a:pt x="3850" y="7184"/>
                  <a:pt x="3905" y="7159"/>
                </a:cubicBezTo>
                <a:cubicBezTo>
                  <a:pt x="3930" y="7147"/>
                  <a:pt x="4029" y="7097"/>
                  <a:pt x="3918" y="7147"/>
                </a:cubicBezTo>
                <a:close/>
                <a:moveTo>
                  <a:pt x="3664" y="7283"/>
                </a:moveTo>
                <a:cubicBezTo>
                  <a:pt x="3664" y="7283"/>
                  <a:pt x="3639" y="7277"/>
                  <a:pt x="3664" y="7283"/>
                </a:cubicBezTo>
                <a:close/>
                <a:moveTo>
                  <a:pt x="1345" y="7351"/>
                </a:moveTo>
                <a:lnTo>
                  <a:pt x="1345" y="7351"/>
                </a:lnTo>
                <a:cubicBezTo>
                  <a:pt x="1339" y="7345"/>
                  <a:pt x="1314" y="7351"/>
                  <a:pt x="1320" y="7358"/>
                </a:cubicBezTo>
                <a:lnTo>
                  <a:pt x="1345" y="7351"/>
                </a:lnTo>
                <a:close/>
                <a:moveTo>
                  <a:pt x="2523" y="7692"/>
                </a:moveTo>
                <a:cubicBezTo>
                  <a:pt x="2523" y="7692"/>
                  <a:pt x="2535" y="7674"/>
                  <a:pt x="2523" y="7692"/>
                </a:cubicBezTo>
                <a:close/>
                <a:moveTo>
                  <a:pt x="2523" y="7692"/>
                </a:moveTo>
                <a:cubicBezTo>
                  <a:pt x="2523" y="7692"/>
                  <a:pt x="2504" y="7723"/>
                  <a:pt x="2523" y="7692"/>
                </a:cubicBezTo>
                <a:close/>
                <a:moveTo>
                  <a:pt x="2535" y="7767"/>
                </a:moveTo>
                <a:cubicBezTo>
                  <a:pt x="2535" y="7767"/>
                  <a:pt x="2535" y="7785"/>
                  <a:pt x="2535" y="7767"/>
                </a:cubicBezTo>
                <a:close/>
                <a:moveTo>
                  <a:pt x="2269" y="7841"/>
                </a:moveTo>
                <a:cubicBezTo>
                  <a:pt x="2269" y="7841"/>
                  <a:pt x="2269" y="7822"/>
                  <a:pt x="2269" y="7841"/>
                </a:cubicBezTo>
                <a:close/>
                <a:moveTo>
                  <a:pt x="2269" y="7841"/>
                </a:moveTo>
                <a:cubicBezTo>
                  <a:pt x="2269" y="7841"/>
                  <a:pt x="2263" y="7860"/>
                  <a:pt x="2269" y="7841"/>
                </a:cubicBezTo>
                <a:close/>
                <a:moveTo>
                  <a:pt x="2238" y="7853"/>
                </a:moveTo>
                <a:cubicBezTo>
                  <a:pt x="2238" y="7853"/>
                  <a:pt x="2238" y="7835"/>
                  <a:pt x="2238" y="7853"/>
                </a:cubicBezTo>
                <a:close/>
                <a:moveTo>
                  <a:pt x="2225" y="7860"/>
                </a:moveTo>
                <a:lnTo>
                  <a:pt x="2225" y="7860"/>
                </a:lnTo>
                <a:cubicBezTo>
                  <a:pt x="2231" y="7860"/>
                  <a:pt x="2231" y="7860"/>
                  <a:pt x="2238" y="7853"/>
                </a:cubicBezTo>
                <a:cubicBezTo>
                  <a:pt x="2225" y="7853"/>
                  <a:pt x="2225" y="7853"/>
                  <a:pt x="2225" y="7860"/>
                </a:cubicBezTo>
                <a:close/>
                <a:moveTo>
                  <a:pt x="2207" y="7866"/>
                </a:moveTo>
                <a:lnTo>
                  <a:pt x="2207" y="7866"/>
                </a:lnTo>
                <a:cubicBezTo>
                  <a:pt x="2213" y="7866"/>
                  <a:pt x="2219" y="7866"/>
                  <a:pt x="2225" y="7860"/>
                </a:cubicBezTo>
                <a:cubicBezTo>
                  <a:pt x="2213" y="7860"/>
                  <a:pt x="2207" y="7860"/>
                  <a:pt x="2207" y="7866"/>
                </a:cubicBezTo>
                <a:close/>
                <a:moveTo>
                  <a:pt x="1172" y="7872"/>
                </a:moveTo>
                <a:cubicBezTo>
                  <a:pt x="1172" y="7872"/>
                  <a:pt x="1165" y="7872"/>
                  <a:pt x="1172" y="7872"/>
                </a:cubicBezTo>
                <a:close/>
                <a:moveTo>
                  <a:pt x="2194" y="7872"/>
                </a:moveTo>
                <a:lnTo>
                  <a:pt x="2194" y="7872"/>
                </a:lnTo>
                <a:cubicBezTo>
                  <a:pt x="2200" y="7872"/>
                  <a:pt x="2200" y="7872"/>
                  <a:pt x="2207" y="7866"/>
                </a:cubicBezTo>
                <a:cubicBezTo>
                  <a:pt x="2200" y="7866"/>
                  <a:pt x="2194" y="7866"/>
                  <a:pt x="2194" y="7872"/>
                </a:cubicBezTo>
                <a:close/>
                <a:moveTo>
                  <a:pt x="2176" y="7878"/>
                </a:moveTo>
                <a:lnTo>
                  <a:pt x="2176" y="7878"/>
                </a:lnTo>
                <a:cubicBezTo>
                  <a:pt x="2182" y="7878"/>
                  <a:pt x="2194" y="7878"/>
                  <a:pt x="2194" y="7872"/>
                </a:cubicBezTo>
                <a:cubicBezTo>
                  <a:pt x="2182" y="7872"/>
                  <a:pt x="2176" y="7872"/>
                  <a:pt x="2176" y="7878"/>
                </a:cubicBezTo>
                <a:close/>
                <a:moveTo>
                  <a:pt x="2163" y="7884"/>
                </a:moveTo>
                <a:lnTo>
                  <a:pt x="2163" y="7884"/>
                </a:lnTo>
                <a:cubicBezTo>
                  <a:pt x="2170" y="7884"/>
                  <a:pt x="2176" y="7884"/>
                  <a:pt x="2176" y="7878"/>
                </a:cubicBezTo>
                <a:cubicBezTo>
                  <a:pt x="2170" y="7878"/>
                  <a:pt x="2163" y="7878"/>
                  <a:pt x="2163" y="7884"/>
                </a:cubicBezTo>
                <a:close/>
                <a:moveTo>
                  <a:pt x="1128" y="7884"/>
                </a:moveTo>
                <a:lnTo>
                  <a:pt x="1128" y="7884"/>
                </a:lnTo>
                <a:cubicBezTo>
                  <a:pt x="1128" y="7884"/>
                  <a:pt x="1109" y="7891"/>
                  <a:pt x="1116" y="7891"/>
                </a:cubicBezTo>
                <a:cubicBezTo>
                  <a:pt x="1116" y="7891"/>
                  <a:pt x="1128" y="7891"/>
                  <a:pt x="1128" y="7884"/>
                </a:cubicBezTo>
                <a:close/>
                <a:moveTo>
                  <a:pt x="2145" y="7891"/>
                </a:moveTo>
                <a:lnTo>
                  <a:pt x="2145" y="7891"/>
                </a:lnTo>
                <a:cubicBezTo>
                  <a:pt x="2151" y="7891"/>
                  <a:pt x="2163" y="7891"/>
                  <a:pt x="2163" y="7884"/>
                </a:cubicBezTo>
                <a:cubicBezTo>
                  <a:pt x="2151" y="7884"/>
                  <a:pt x="2145" y="7884"/>
                  <a:pt x="2145" y="7891"/>
                </a:cubicBezTo>
                <a:close/>
                <a:moveTo>
                  <a:pt x="2114" y="7903"/>
                </a:moveTo>
                <a:lnTo>
                  <a:pt x="2114" y="7903"/>
                </a:lnTo>
                <a:cubicBezTo>
                  <a:pt x="2126" y="7903"/>
                  <a:pt x="2139" y="7903"/>
                  <a:pt x="2145" y="7891"/>
                </a:cubicBezTo>
                <a:cubicBezTo>
                  <a:pt x="2126" y="7891"/>
                  <a:pt x="2120" y="7897"/>
                  <a:pt x="2114" y="7903"/>
                </a:cubicBezTo>
                <a:close/>
                <a:moveTo>
                  <a:pt x="2083" y="7915"/>
                </a:moveTo>
                <a:lnTo>
                  <a:pt x="2083" y="7915"/>
                </a:lnTo>
                <a:cubicBezTo>
                  <a:pt x="2095" y="7915"/>
                  <a:pt x="2107" y="7915"/>
                  <a:pt x="2114" y="7903"/>
                </a:cubicBezTo>
                <a:cubicBezTo>
                  <a:pt x="2095" y="7903"/>
                  <a:pt x="2089" y="7909"/>
                  <a:pt x="2083" y="7915"/>
                </a:cubicBezTo>
                <a:close/>
                <a:moveTo>
                  <a:pt x="2064" y="7922"/>
                </a:moveTo>
                <a:lnTo>
                  <a:pt x="2064" y="7922"/>
                </a:lnTo>
                <a:cubicBezTo>
                  <a:pt x="2070" y="7922"/>
                  <a:pt x="2083" y="7922"/>
                  <a:pt x="2083" y="7915"/>
                </a:cubicBezTo>
                <a:cubicBezTo>
                  <a:pt x="2070" y="7915"/>
                  <a:pt x="2064" y="7915"/>
                  <a:pt x="2064" y="7922"/>
                </a:cubicBezTo>
                <a:close/>
                <a:moveTo>
                  <a:pt x="2033" y="7934"/>
                </a:moveTo>
                <a:lnTo>
                  <a:pt x="2033" y="7934"/>
                </a:lnTo>
                <a:cubicBezTo>
                  <a:pt x="2046" y="7934"/>
                  <a:pt x="2058" y="7934"/>
                  <a:pt x="2064" y="7922"/>
                </a:cubicBezTo>
                <a:cubicBezTo>
                  <a:pt x="2046" y="7922"/>
                  <a:pt x="2039" y="7928"/>
                  <a:pt x="2033" y="7934"/>
                </a:cubicBezTo>
                <a:close/>
                <a:moveTo>
                  <a:pt x="2033" y="7934"/>
                </a:moveTo>
                <a:cubicBezTo>
                  <a:pt x="2033" y="7934"/>
                  <a:pt x="2033" y="7953"/>
                  <a:pt x="2033" y="7934"/>
                </a:cubicBezTo>
                <a:close/>
                <a:moveTo>
                  <a:pt x="2002" y="7946"/>
                </a:moveTo>
                <a:cubicBezTo>
                  <a:pt x="2002" y="7946"/>
                  <a:pt x="2002" y="7928"/>
                  <a:pt x="2002" y="7946"/>
                </a:cubicBezTo>
                <a:close/>
                <a:moveTo>
                  <a:pt x="2002" y="7946"/>
                </a:moveTo>
                <a:cubicBezTo>
                  <a:pt x="2002" y="7946"/>
                  <a:pt x="2002" y="7965"/>
                  <a:pt x="2002" y="7946"/>
                </a:cubicBezTo>
                <a:close/>
              </a:path>
            </a:pathLst>
          </a:custGeom>
          <a:solidFill>
            <a:schemeClr val="bg1">
              <a:lumMod val="95000"/>
            </a:schemeClr>
          </a:solidFill>
          <a:ln>
            <a:noFill/>
          </a:ln>
          <a:effectLst/>
        </p:spPr>
        <p:txBody>
          <a:bodyPr wrap="none" anchor="ctr"/>
          <a:lstStyle/>
          <a:p>
            <a:endParaRPr lang="en-US"/>
          </a:p>
        </p:txBody>
      </p:sp>
      <p:sp>
        <p:nvSpPr>
          <p:cNvPr id="725" name="Rectangle 724"/>
          <p:cNvSpPr>
            <a:spLocks/>
          </p:cNvSpPr>
          <p:nvPr/>
        </p:nvSpPr>
        <p:spPr bwMode="auto">
          <a:xfrm>
            <a:off x="18143766" y="3651994"/>
            <a:ext cx="4408259" cy="320600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algn="r" defTabSz="4572000">
              <a:lnSpc>
                <a:spcPts val="12500"/>
              </a:lnSpc>
            </a:pPr>
            <a:r>
              <a:rPr lang="en-US" sz="11000" b="1" spc="500" dirty="0" smtClean="0">
                <a:solidFill>
                  <a:schemeClr val="tx2"/>
                </a:solidFill>
                <a:latin typeface="Montserrat Semi" charset="0"/>
                <a:ea typeface="Montserrat Semi" charset="0"/>
                <a:cs typeface="Montserrat Semi" charset="0"/>
                <a:sym typeface="Bebas Neue" charset="0"/>
              </a:rPr>
              <a:t>OUR</a:t>
            </a:r>
          </a:p>
          <a:p>
            <a:pPr algn="r" defTabSz="4572000">
              <a:lnSpc>
                <a:spcPts val="12500"/>
              </a:lnSpc>
            </a:pPr>
            <a:r>
              <a:rPr lang="en-US" sz="11000" b="1" spc="500" dirty="0" smtClean="0">
                <a:solidFill>
                  <a:schemeClr val="tx2"/>
                </a:solidFill>
                <a:latin typeface="Montserrat Semi Bold" charset="0"/>
                <a:ea typeface="Montserrat Semi Bold" charset="0"/>
                <a:cs typeface="Montserrat Semi Bold" charset="0"/>
                <a:sym typeface="Bebas Neue" charset="0"/>
              </a:rPr>
              <a:t>TEAM</a:t>
            </a:r>
            <a:endParaRPr lang="en-US" sz="11000" b="1" spc="500" dirty="0">
              <a:solidFill>
                <a:schemeClr val="tx2"/>
              </a:solidFill>
              <a:latin typeface="Montserrat Semi Bold" charset="0"/>
              <a:ea typeface="Montserrat Semi Bold" charset="0"/>
              <a:cs typeface="Montserrat Semi Bold" charset="0"/>
              <a:sym typeface="Bebas Neue" charset="0"/>
            </a:endParaRPr>
          </a:p>
        </p:txBody>
      </p:sp>
      <p:cxnSp>
        <p:nvCxnSpPr>
          <p:cNvPr id="726" name="Straight Connector 725"/>
          <p:cNvCxnSpPr/>
          <p:nvPr/>
        </p:nvCxnSpPr>
        <p:spPr>
          <a:xfrm flipV="1">
            <a:off x="15150583" y="7598632"/>
            <a:ext cx="7401442" cy="4296"/>
          </a:xfrm>
          <a:prstGeom prst="line">
            <a:avLst/>
          </a:prstGeom>
          <a:ln w="9525">
            <a:solidFill>
              <a:schemeClr val="tx2"/>
            </a:solidFill>
          </a:ln>
        </p:spPr>
        <p:style>
          <a:lnRef idx="1">
            <a:schemeClr val="accent1"/>
          </a:lnRef>
          <a:fillRef idx="0">
            <a:schemeClr val="accent1"/>
          </a:fillRef>
          <a:effectRef idx="0">
            <a:schemeClr val="accent1"/>
          </a:effectRef>
          <a:fontRef idx="minor">
            <a:schemeClr val="tx1"/>
          </a:fontRef>
        </p:style>
      </p:cxnSp>
      <p:sp>
        <p:nvSpPr>
          <p:cNvPr id="727" name="Subtitle 2"/>
          <p:cNvSpPr txBox="1">
            <a:spLocks/>
          </p:cNvSpPr>
          <p:nvPr/>
        </p:nvSpPr>
        <p:spPr>
          <a:xfrm>
            <a:off x="12188825" y="8257850"/>
            <a:ext cx="10599219" cy="2168865"/>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r">
              <a:lnSpc>
                <a:spcPts val="3790"/>
              </a:lnSpc>
            </a:pPr>
            <a:r>
              <a:rPr lang="en-US" sz="2500" dirty="0" smtClean="0">
                <a:solidFill>
                  <a:schemeClr val="tx1"/>
                </a:solidFill>
                <a:latin typeface="Poppins Light" charset="0"/>
                <a:ea typeface="Poppins Light" charset="0"/>
                <a:cs typeface="Poppins Light" charset="0"/>
              </a:rPr>
              <a:t>Frequently</a:t>
            </a:r>
            <a:r>
              <a:rPr lang="en-US" sz="2500" dirty="0">
                <a:solidFill>
                  <a:schemeClr val="tx1"/>
                </a:solidFill>
                <a:latin typeface="Poppins Light" charset="0"/>
                <a:ea typeface="Poppins Light" charset="0"/>
                <a:cs typeface="Poppins Light" charset="0"/>
              </a:rPr>
              <a:t>, your initial font choice is taken out of your hands; companies often specify a typeface, or even a set of fonts, as part of their brand guidelines. Occasionally you’ll find a job has specific </a:t>
            </a:r>
            <a:r>
              <a:rPr lang="en-US" sz="2500" dirty="0" smtClean="0">
                <a:solidFill>
                  <a:schemeClr val="tx1"/>
                </a:solidFill>
                <a:latin typeface="Poppins Light" charset="0"/>
                <a:ea typeface="Poppins Light" charset="0"/>
                <a:cs typeface="Poppins Light" charset="0"/>
              </a:rPr>
              <a:t>requirements. </a:t>
            </a:r>
            <a:endParaRPr lang="en-US" sz="2500" dirty="0">
              <a:solidFill>
                <a:schemeClr val="tx1"/>
              </a:solidFill>
              <a:latin typeface="Poppins Light" charset="0"/>
              <a:ea typeface="Poppins Light" charset="0"/>
              <a:cs typeface="Poppins Light" charset="0"/>
            </a:endParaRPr>
          </a:p>
        </p:txBody>
      </p:sp>
      <p:sp>
        <p:nvSpPr>
          <p:cNvPr id="2" name="Picture Placeholder 1"/>
          <p:cNvSpPr>
            <a:spLocks noGrp="1"/>
          </p:cNvSpPr>
          <p:nvPr>
            <p:ph type="pic" sz="quarter" idx="26"/>
          </p:nvPr>
        </p:nvSpPr>
        <p:spPr/>
      </p:sp>
    </p:spTree>
    <p:extLst>
      <p:ext uri="{BB962C8B-B14F-4D97-AF65-F5344CB8AC3E}">
        <p14:creationId xmlns:p14="http://schemas.microsoft.com/office/powerpoint/2010/main" val="2121006561"/>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Placeholder 3"/>
          <p:cNvPicPr>
            <a:picLocks noGrp="1" noChangeAspect="1"/>
          </p:cNvPicPr>
          <p:nvPr>
            <p:ph type="pic" sz="quarter" idx="13"/>
          </p:nvPr>
        </p:nvPicPr>
        <p:blipFill rotWithShape="1">
          <a:blip r:embed="rId3">
            <a:extLst>
              <a:ext uri="{28A0092B-C50C-407E-A947-70E740481C1C}">
                <a14:useLocalDpi xmlns:a14="http://schemas.microsoft.com/office/drawing/2010/main" val="0"/>
              </a:ext>
            </a:extLst>
          </a:blip>
          <a:srcRect l="12326" r="12326"/>
          <a:stretch/>
        </p:blipFill>
        <p:spPr/>
      </p:pic>
      <p:sp>
        <p:nvSpPr>
          <p:cNvPr id="8" name="Rectangle 7"/>
          <p:cNvSpPr/>
          <p:nvPr/>
        </p:nvSpPr>
        <p:spPr>
          <a:xfrm>
            <a:off x="8876370" y="0"/>
            <a:ext cx="15501280" cy="13716000"/>
          </a:xfrm>
          <a:prstGeom prst="rect">
            <a:avLst/>
          </a:prstGeom>
          <a:solidFill>
            <a:srgbClr val="000820">
              <a:alpha val="72157"/>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Rectangle 4"/>
          <p:cNvSpPr>
            <a:spLocks/>
          </p:cNvSpPr>
          <p:nvPr/>
        </p:nvSpPr>
        <p:spPr bwMode="auto">
          <a:xfrm>
            <a:off x="10939331" y="5419011"/>
            <a:ext cx="2572820" cy="318035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t" anchorCtr="0">
            <a:spAutoFit/>
          </a:bodyPr>
          <a:lstStyle/>
          <a:p>
            <a:pPr defTabSz="4572000">
              <a:lnSpc>
                <a:spcPts val="6200"/>
              </a:lnSpc>
            </a:pPr>
            <a:r>
              <a:rPr lang="en-US" sz="5000" b="1" spc="500" dirty="0" smtClean="0">
                <a:solidFill>
                  <a:schemeClr val="bg1"/>
                </a:solidFill>
                <a:latin typeface="Poppins" charset="0"/>
                <a:ea typeface="Poppins" charset="0"/>
                <a:cs typeface="Poppins" charset="0"/>
                <a:sym typeface="Bebas Neue" charset="0"/>
              </a:rPr>
              <a:t>ALL</a:t>
            </a:r>
          </a:p>
          <a:p>
            <a:pPr defTabSz="4572000">
              <a:lnSpc>
                <a:spcPts val="6200"/>
              </a:lnSpc>
            </a:pPr>
            <a:r>
              <a:rPr lang="en-US" sz="5000" b="1" spc="500" dirty="0" smtClean="0">
                <a:solidFill>
                  <a:schemeClr val="bg1"/>
                </a:solidFill>
                <a:latin typeface="Poppins" charset="0"/>
                <a:ea typeface="Poppins" charset="0"/>
                <a:cs typeface="Poppins" charset="0"/>
                <a:sym typeface="Bebas Neue" charset="0"/>
              </a:rPr>
              <a:t>ABOUT</a:t>
            </a:r>
          </a:p>
          <a:p>
            <a:pPr defTabSz="4572000">
              <a:lnSpc>
                <a:spcPts val="6200"/>
              </a:lnSpc>
            </a:pPr>
            <a:r>
              <a:rPr lang="en-US" sz="5000" b="1" spc="500" dirty="0" smtClean="0">
                <a:solidFill>
                  <a:schemeClr val="bg1"/>
                </a:solidFill>
                <a:latin typeface="Poppins" charset="0"/>
                <a:ea typeface="Poppins" charset="0"/>
                <a:cs typeface="Poppins" charset="0"/>
                <a:sym typeface="Bebas Neue" charset="0"/>
              </a:rPr>
              <a:t>MY</a:t>
            </a:r>
          </a:p>
          <a:p>
            <a:pPr defTabSz="4572000">
              <a:lnSpc>
                <a:spcPts val="6200"/>
              </a:lnSpc>
            </a:pPr>
            <a:r>
              <a:rPr lang="en-US" sz="5000" b="1" spc="500" dirty="0" smtClean="0">
                <a:solidFill>
                  <a:schemeClr val="bg1"/>
                </a:solidFill>
                <a:latin typeface="Poppins" charset="0"/>
                <a:ea typeface="Poppins" charset="0"/>
                <a:cs typeface="Poppins" charset="0"/>
                <a:sym typeface="Bebas Neue" charset="0"/>
              </a:rPr>
              <a:t>JOB</a:t>
            </a:r>
          </a:p>
        </p:txBody>
      </p:sp>
      <p:cxnSp>
        <p:nvCxnSpPr>
          <p:cNvPr id="9" name="Straight Connector 8"/>
          <p:cNvCxnSpPr/>
          <p:nvPr/>
        </p:nvCxnSpPr>
        <p:spPr>
          <a:xfrm>
            <a:off x="10961633" y="8876370"/>
            <a:ext cx="2798971" cy="0"/>
          </a:xfrm>
          <a:prstGeom prst="line">
            <a:avLst/>
          </a:prstGeom>
          <a:ln w="381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1" name="Straight Connector 10"/>
          <p:cNvCxnSpPr/>
          <p:nvPr/>
        </p:nvCxnSpPr>
        <p:spPr>
          <a:xfrm>
            <a:off x="10961633" y="4973443"/>
            <a:ext cx="2798971" cy="0"/>
          </a:xfrm>
          <a:prstGeom prst="line">
            <a:avLst/>
          </a:prstGeom>
          <a:ln w="38100">
            <a:solidFill>
              <a:schemeClr val="bg1"/>
            </a:solidFill>
          </a:ln>
        </p:spPr>
        <p:style>
          <a:lnRef idx="1">
            <a:schemeClr val="accent1"/>
          </a:lnRef>
          <a:fillRef idx="0">
            <a:schemeClr val="accent1"/>
          </a:fillRef>
          <a:effectRef idx="0">
            <a:schemeClr val="accent1"/>
          </a:effectRef>
          <a:fontRef idx="minor">
            <a:schemeClr val="tx1"/>
          </a:fontRef>
        </p:style>
      </p:cxnSp>
      <p:sp>
        <p:nvSpPr>
          <p:cNvPr id="13" name="TextBox 12"/>
          <p:cNvSpPr txBox="1"/>
          <p:nvPr/>
        </p:nvSpPr>
        <p:spPr>
          <a:xfrm>
            <a:off x="10917029" y="4037032"/>
            <a:ext cx="2327881" cy="438582"/>
          </a:xfrm>
          <a:prstGeom prst="rect">
            <a:avLst/>
          </a:prstGeom>
          <a:noFill/>
        </p:spPr>
        <p:txBody>
          <a:bodyPr wrap="none" rtlCol="0" anchor="t" anchorCtr="1">
            <a:spAutoFit/>
          </a:bodyPr>
          <a:lstStyle/>
          <a:p>
            <a:pPr>
              <a:lnSpc>
                <a:spcPts val="2680"/>
              </a:lnSpc>
            </a:pPr>
            <a:r>
              <a:rPr lang="en-US" sz="1400" b="1" spc="600" dirty="0" smtClean="0">
                <a:solidFill>
                  <a:schemeClr val="bg1"/>
                </a:solidFill>
                <a:latin typeface="Montserrat" charset="0"/>
                <a:ea typeface="Montserrat" charset="0"/>
                <a:cs typeface="Montserrat" charset="0"/>
              </a:rPr>
              <a:t>JAMES WHITE</a:t>
            </a:r>
            <a:endParaRPr lang="en-US" sz="1400" b="1" spc="600" dirty="0">
              <a:solidFill>
                <a:schemeClr val="bg1"/>
              </a:solidFill>
              <a:latin typeface="Montserrat" charset="0"/>
              <a:ea typeface="Montserrat" charset="0"/>
              <a:cs typeface="Montserrat" charset="0"/>
            </a:endParaRPr>
          </a:p>
        </p:txBody>
      </p:sp>
      <p:sp>
        <p:nvSpPr>
          <p:cNvPr id="23" name="Subtitle 2"/>
          <p:cNvSpPr txBox="1">
            <a:spLocks/>
          </p:cNvSpPr>
          <p:nvPr/>
        </p:nvSpPr>
        <p:spPr>
          <a:xfrm>
            <a:off x="1558925" y="5813958"/>
            <a:ext cx="6264275" cy="5570822"/>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just">
              <a:lnSpc>
                <a:spcPts val="4040"/>
              </a:lnSpc>
            </a:pPr>
            <a:r>
              <a:rPr lang="en-US" dirty="0" smtClean="0">
                <a:solidFill>
                  <a:schemeClr val="tx1"/>
                </a:solidFill>
                <a:latin typeface="Poppins Light" charset="0"/>
                <a:ea typeface="Poppins Light" charset="0"/>
                <a:cs typeface="Poppins Light" charset="0"/>
              </a:rPr>
              <a:t>Frequently, your initial font choice is taken out of your awesome hands</a:t>
            </a:r>
            <a:r>
              <a:rPr lang="en-US" dirty="0">
                <a:solidFill>
                  <a:schemeClr val="tx1"/>
                </a:solidFill>
                <a:latin typeface="Poppins Light" charset="0"/>
                <a:ea typeface="Poppins Light" charset="0"/>
                <a:cs typeface="Poppins Light" charset="0"/>
              </a:rPr>
              <a:t> </a:t>
            </a:r>
            <a:r>
              <a:rPr lang="en-US" dirty="0" smtClean="0">
                <a:solidFill>
                  <a:schemeClr val="tx1"/>
                </a:solidFill>
                <a:latin typeface="Poppins Light" charset="0"/>
                <a:ea typeface="Poppins Light" charset="0"/>
                <a:cs typeface="Poppins Light" charset="0"/>
              </a:rPr>
              <a:t>also</a:t>
            </a:r>
            <a:endParaRPr lang="en-US" dirty="0">
              <a:solidFill>
                <a:schemeClr val="tx1"/>
              </a:solidFill>
              <a:latin typeface="Poppins Light" charset="0"/>
              <a:ea typeface="Poppins Light" charset="0"/>
              <a:cs typeface="Poppins Light" charset="0"/>
            </a:endParaRPr>
          </a:p>
          <a:p>
            <a:pPr algn="just">
              <a:lnSpc>
                <a:spcPts val="4040"/>
              </a:lnSpc>
            </a:pPr>
            <a:r>
              <a:rPr lang="en-US" dirty="0">
                <a:solidFill>
                  <a:schemeClr val="tx1"/>
                </a:solidFill>
                <a:latin typeface="Poppins Light" charset="0"/>
                <a:ea typeface="Poppins Light" charset="0"/>
                <a:cs typeface="Poppins Light" charset="0"/>
              </a:rPr>
              <a:t>When selecting a typeface for body text, your primary concern should be readability. Don’t concern yourself with personality at this stage. </a:t>
            </a:r>
            <a:endParaRPr lang="en-US" dirty="0" smtClean="0">
              <a:solidFill>
                <a:schemeClr val="tx1"/>
              </a:solidFill>
              <a:latin typeface="Poppins Light" charset="0"/>
              <a:ea typeface="Poppins Light" charset="0"/>
              <a:cs typeface="Poppins Light" charset="0"/>
            </a:endParaRPr>
          </a:p>
          <a:p>
            <a:pPr algn="just">
              <a:lnSpc>
                <a:spcPts val="4040"/>
              </a:lnSpc>
            </a:pPr>
            <a:endParaRPr lang="en-US" dirty="0">
              <a:solidFill>
                <a:schemeClr val="tx1"/>
              </a:solidFill>
              <a:latin typeface="Poppins Light" charset="0"/>
              <a:ea typeface="Poppins Light" charset="0"/>
              <a:cs typeface="Poppins Light" charset="0"/>
            </a:endParaRPr>
          </a:p>
          <a:p>
            <a:pPr algn="just">
              <a:lnSpc>
                <a:spcPts val="4040"/>
              </a:lnSpc>
            </a:pPr>
            <a:r>
              <a:rPr lang="en-US" dirty="0" smtClean="0">
                <a:solidFill>
                  <a:schemeClr val="tx1"/>
                </a:solidFill>
                <a:latin typeface="Poppins Light" charset="0"/>
                <a:ea typeface="Poppins Light" charset="0"/>
                <a:cs typeface="Poppins Light" charset="0"/>
              </a:rPr>
              <a:t>I’m </a:t>
            </a:r>
            <a:r>
              <a:rPr lang="en-US" dirty="0">
                <a:solidFill>
                  <a:schemeClr val="tx1"/>
                </a:solidFill>
                <a:latin typeface="Poppins Light" charset="0"/>
                <a:ea typeface="Poppins Light" charset="0"/>
                <a:cs typeface="Poppins Light" charset="0"/>
              </a:rPr>
              <a:t>of the school should be readability. Don’t concern yourself with personality at this stage.</a:t>
            </a:r>
          </a:p>
        </p:txBody>
      </p:sp>
      <p:sp>
        <p:nvSpPr>
          <p:cNvPr id="2" name="Picture Placeholder 1"/>
          <p:cNvSpPr>
            <a:spLocks noGrp="1"/>
          </p:cNvSpPr>
          <p:nvPr>
            <p:ph type="pic" sz="quarter" idx="14"/>
          </p:nvPr>
        </p:nvSpPr>
        <p:spPr/>
      </p:sp>
    </p:spTree>
    <p:extLst>
      <p:ext uri="{BB962C8B-B14F-4D97-AF65-F5344CB8AC3E}">
        <p14:creationId xmlns:p14="http://schemas.microsoft.com/office/powerpoint/2010/main" val="588513874"/>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Rectangle 21"/>
          <p:cNvSpPr>
            <a:spLocks/>
          </p:cNvSpPr>
          <p:nvPr/>
        </p:nvSpPr>
        <p:spPr bwMode="auto">
          <a:xfrm>
            <a:off x="1673225" y="754380"/>
            <a:ext cx="6859250" cy="94897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defTabSz="4572000">
              <a:lnSpc>
                <a:spcPts val="7400"/>
              </a:lnSpc>
            </a:pPr>
            <a:r>
              <a:rPr lang="en-US" sz="5400" b="1" spc="500" dirty="0" smtClean="0">
                <a:solidFill>
                  <a:schemeClr val="tx2"/>
                </a:solidFill>
                <a:latin typeface="Poppins" charset="0"/>
                <a:ea typeface="Poppins" charset="0"/>
                <a:cs typeface="Poppins" charset="0"/>
                <a:sym typeface="Bebas Neue" charset="0"/>
              </a:rPr>
              <a:t>Meet The Squad</a:t>
            </a:r>
          </a:p>
        </p:txBody>
      </p:sp>
      <p:cxnSp>
        <p:nvCxnSpPr>
          <p:cNvPr id="23" name="Straight Connector 22"/>
          <p:cNvCxnSpPr/>
          <p:nvPr/>
        </p:nvCxnSpPr>
        <p:spPr>
          <a:xfrm>
            <a:off x="1673225" y="2332705"/>
            <a:ext cx="962738"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6" name="Rectangle 5"/>
          <p:cNvSpPr/>
          <p:nvPr/>
        </p:nvSpPr>
        <p:spPr>
          <a:xfrm>
            <a:off x="2720731" y="9213137"/>
            <a:ext cx="5971032" cy="8554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Rectangle 26"/>
          <p:cNvSpPr/>
          <p:nvPr/>
        </p:nvSpPr>
        <p:spPr>
          <a:xfrm>
            <a:off x="15659491" y="9213137"/>
            <a:ext cx="5971032" cy="8554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Rectangle 27"/>
          <p:cNvSpPr/>
          <p:nvPr/>
        </p:nvSpPr>
        <p:spPr>
          <a:xfrm>
            <a:off x="9190112" y="9213137"/>
            <a:ext cx="5971032" cy="8554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TextBox 33"/>
          <p:cNvSpPr txBox="1"/>
          <p:nvPr/>
        </p:nvSpPr>
        <p:spPr>
          <a:xfrm>
            <a:off x="9234715" y="11523089"/>
            <a:ext cx="1316386" cy="369332"/>
          </a:xfrm>
          <a:prstGeom prst="rect">
            <a:avLst/>
          </a:prstGeom>
          <a:noFill/>
        </p:spPr>
        <p:txBody>
          <a:bodyPr wrap="none" rtlCol="0" anchor="ctr" anchorCtr="0">
            <a:spAutoFit/>
          </a:bodyPr>
          <a:lstStyle/>
          <a:p>
            <a:r>
              <a:rPr lang="en-US" sz="1800" b="1" dirty="0" smtClean="0">
                <a:latin typeface="Poppins SemiBold" charset="0"/>
                <a:ea typeface="Poppins SemiBold" charset="0"/>
                <a:cs typeface="Poppins SemiBold" charset="0"/>
              </a:rPr>
              <a:t>DESIGNER</a:t>
            </a:r>
            <a:endParaRPr lang="en-US" sz="1800" b="1" dirty="0">
              <a:latin typeface="Poppins SemiBold" charset="0"/>
              <a:ea typeface="Poppins SemiBold" charset="0"/>
              <a:cs typeface="Poppins SemiBold" charset="0"/>
            </a:endParaRPr>
          </a:p>
        </p:txBody>
      </p:sp>
      <p:cxnSp>
        <p:nvCxnSpPr>
          <p:cNvPr id="35" name="Straight Connector 34"/>
          <p:cNvCxnSpPr/>
          <p:nvPr/>
        </p:nvCxnSpPr>
        <p:spPr>
          <a:xfrm>
            <a:off x="9297726" y="11241939"/>
            <a:ext cx="481369"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38" name="TextBox 37"/>
          <p:cNvSpPr txBox="1"/>
          <p:nvPr/>
        </p:nvSpPr>
        <p:spPr>
          <a:xfrm>
            <a:off x="9234715" y="10646462"/>
            <a:ext cx="1127232" cy="461665"/>
          </a:xfrm>
          <a:prstGeom prst="rect">
            <a:avLst/>
          </a:prstGeom>
          <a:noFill/>
        </p:spPr>
        <p:txBody>
          <a:bodyPr wrap="none" rtlCol="0" anchor="ctr" anchorCtr="0">
            <a:spAutoFit/>
          </a:bodyPr>
          <a:lstStyle/>
          <a:p>
            <a:r>
              <a:rPr lang="en-US" sz="2400" b="1" dirty="0" smtClean="0">
                <a:solidFill>
                  <a:schemeClr val="tx2"/>
                </a:solidFill>
                <a:latin typeface="Poppins SemiBold" charset="0"/>
                <a:ea typeface="Poppins SemiBold" charset="0"/>
                <a:cs typeface="Poppins SemiBold" charset="0"/>
              </a:rPr>
              <a:t>ANGIE</a:t>
            </a:r>
            <a:endParaRPr lang="en-US" sz="2400" b="1" dirty="0">
              <a:solidFill>
                <a:schemeClr val="tx2"/>
              </a:solidFill>
              <a:latin typeface="Poppins SemiBold" charset="0"/>
              <a:ea typeface="Poppins SemiBold" charset="0"/>
              <a:cs typeface="Poppins SemiBold" charset="0"/>
            </a:endParaRPr>
          </a:p>
        </p:txBody>
      </p:sp>
      <p:grpSp>
        <p:nvGrpSpPr>
          <p:cNvPr id="14" name="Group 13"/>
          <p:cNvGrpSpPr/>
          <p:nvPr/>
        </p:nvGrpSpPr>
        <p:grpSpPr>
          <a:xfrm>
            <a:off x="5102850" y="9553560"/>
            <a:ext cx="1426254" cy="377970"/>
            <a:chOff x="11568256" y="9553560"/>
            <a:chExt cx="1426254" cy="377970"/>
          </a:xfrm>
        </p:grpSpPr>
        <p:sp>
          <p:nvSpPr>
            <p:cNvPr id="39" name="Freeform 68"/>
            <p:cNvSpPr>
              <a:spLocks noChangeArrowheads="1"/>
            </p:cNvSpPr>
            <p:nvPr/>
          </p:nvSpPr>
          <p:spPr bwMode="auto">
            <a:xfrm>
              <a:off x="12646565" y="9588236"/>
              <a:ext cx="347945" cy="341333"/>
            </a:xfrm>
            <a:custGeom>
              <a:avLst/>
              <a:gdLst>
                <a:gd name="T0" fmla="*/ 221 w 461"/>
                <a:gd name="T1" fmla="*/ 160 h 454"/>
                <a:gd name="T2" fmla="*/ 221 w 461"/>
                <a:gd name="T3" fmla="*/ 160 h 454"/>
                <a:gd name="T4" fmla="*/ 150 w 461"/>
                <a:gd name="T5" fmla="*/ 54 h 454"/>
                <a:gd name="T6" fmla="*/ 35 w 461"/>
                <a:gd name="T7" fmla="*/ 187 h 454"/>
                <a:gd name="T8" fmla="*/ 221 w 461"/>
                <a:gd name="T9" fmla="*/ 160 h 454"/>
                <a:gd name="T10" fmla="*/ 239 w 461"/>
                <a:gd name="T11" fmla="*/ 231 h 454"/>
                <a:gd name="T12" fmla="*/ 239 w 461"/>
                <a:gd name="T13" fmla="*/ 231 h 454"/>
                <a:gd name="T14" fmla="*/ 248 w 461"/>
                <a:gd name="T15" fmla="*/ 222 h 454"/>
                <a:gd name="T16" fmla="*/ 239 w 461"/>
                <a:gd name="T17" fmla="*/ 196 h 454"/>
                <a:gd name="T18" fmla="*/ 35 w 461"/>
                <a:gd name="T19" fmla="*/ 222 h 454"/>
                <a:gd name="T20" fmla="*/ 35 w 461"/>
                <a:gd name="T21" fmla="*/ 222 h 454"/>
                <a:gd name="T22" fmla="*/ 88 w 461"/>
                <a:gd name="T23" fmla="*/ 355 h 454"/>
                <a:gd name="T24" fmla="*/ 88 w 461"/>
                <a:gd name="T25" fmla="*/ 355 h 454"/>
                <a:gd name="T26" fmla="*/ 239 w 461"/>
                <a:gd name="T27" fmla="*/ 231 h 454"/>
                <a:gd name="T28" fmla="*/ 106 w 461"/>
                <a:gd name="T29" fmla="*/ 382 h 454"/>
                <a:gd name="T30" fmla="*/ 106 w 461"/>
                <a:gd name="T31" fmla="*/ 382 h 454"/>
                <a:gd name="T32" fmla="*/ 106 w 461"/>
                <a:gd name="T33" fmla="*/ 382 h 454"/>
                <a:gd name="T34" fmla="*/ 106 w 461"/>
                <a:gd name="T35" fmla="*/ 373 h 454"/>
                <a:gd name="T36" fmla="*/ 106 w 461"/>
                <a:gd name="T37" fmla="*/ 382 h 454"/>
                <a:gd name="T38" fmla="*/ 186 w 461"/>
                <a:gd name="T39" fmla="*/ 36 h 454"/>
                <a:gd name="T40" fmla="*/ 186 w 461"/>
                <a:gd name="T41" fmla="*/ 36 h 454"/>
                <a:gd name="T42" fmla="*/ 354 w 461"/>
                <a:gd name="T43" fmla="*/ 81 h 454"/>
                <a:gd name="T44" fmla="*/ 354 w 461"/>
                <a:gd name="T45" fmla="*/ 81 h 454"/>
                <a:gd name="T46" fmla="*/ 231 w 461"/>
                <a:gd name="T47" fmla="*/ 28 h 454"/>
                <a:gd name="T48" fmla="*/ 186 w 461"/>
                <a:gd name="T49" fmla="*/ 36 h 454"/>
                <a:gd name="T50" fmla="*/ 256 w 461"/>
                <a:gd name="T51" fmla="*/ 151 h 454"/>
                <a:gd name="T52" fmla="*/ 354 w 461"/>
                <a:gd name="T53" fmla="*/ 81 h 454"/>
                <a:gd name="T54" fmla="*/ 231 w 461"/>
                <a:gd name="T55" fmla="*/ 453 h 454"/>
                <a:gd name="T56" fmla="*/ 231 w 461"/>
                <a:gd name="T57" fmla="*/ 453 h 454"/>
                <a:gd name="T58" fmla="*/ 0 w 461"/>
                <a:gd name="T59" fmla="*/ 222 h 454"/>
                <a:gd name="T60" fmla="*/ 231 w 461"/>
                <a:gd name="T61" fmla="*/ 0 h 454"/>
                <a:gd name="T62" fmla="*/ 460 w 461"/>
                <a:gd name="T63" fmla="*/ 222 h 454"/>
                <a:gd name="T64" fmla="*/ 231 w 461"/>
                <a:gd name="T65" fmla="*/ 453 h 454"/>
                <a:gd name="T66" fmla="*/ 265 w 461"/>
                <a:gd name="T67" fmla="*/ 258 h 454"/>
                <a:gd name="T68" fmla="*/ 265 w 461"/>
                <a:gd name="T69" fmla="*/ 258 h 454"/>
                <a:gd name="T70" fmla="*/ 106 w 461"/>
                <a:gd name="T71" fmla="*/ 382 h 454"/>
                <a:gd name="T72" fmla="*/ 231 w 461"/>
                <a:gd name="T73" fmla="*/ 417 h 454"/>
                <a:gd name="T74" fmla="*/ 310 w 461"/>
                <a:gd name="T75" fmla="*/ 408 h 454"/>
                <a:gd name="T76" fmla="*/ 265 w 461"/>
                <a:gd name="T77" fmla="*/ 258 h 454"/>
                <a:gd name="T78" fmla="*/ 275 w 461"/>
                <a:gd name="T79" fmla="*/ 178 h 454"/>
                <a:gd name="T80" fmla="*/ 275 w 461"/>
                <a:gd name="T81" fmla="*/ 178 h 454"/>
                <a:gd name="T82" fmla="*/ 284 w 461"/>
                <a:gd name="T83" fmla="*/ 204 h 454"/>
                <a:gd name="T84" fmla="*/ 292 w 461"/>
                <a:gd name="T85" fmla="*/ 213 h 454"/>
                <a:gd name="T86" fmla="*/ 425 w 461"/>
                <a:gd name="T87" fmla="*/ 222 h 454"/>
                <a:gd name="T88" fmla="*/ 381 w 461"/>
                <a:gd name="T89" fmla="*/ 98 h 454"/>
                <a:gd name="T90" fmla="*/ 275 w 461"/>
                <a:gd name="T91" fmla="*/ 178 h 454"/>
                <a:gd name="T92" fmla="*/ 301 w 461"/>
                <a:gd name="T93" fmla="*/ 249 h 454"/>
                <a:gd name="T94" fmla="*/ 301 w 461"/>
                <a:gd name="T95" fmla="*/ 249 h 454"/>
                <a:gd name="T96" fmla="*/ 337 w 461"/>
                <a:gd name="T97" fmla="*/ 391 h 454"/>
                <a:gd name="T98" fmla="*/ 425 w 461"/>
                <a:gd name="T99" fmla="*/ 258 h 454"/>
                <a:gd name="T100" fmla="*/ 301 w 461"/>
                <a:gd name="T101" fmla="*/ 249 h 4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61" h="454">
                  <a:moveTo>
                    <a:pt x="221" y="160"/>
                  </a:moveTo>
                  <a:lnTo>
                    <a:pt x="221" y="160"/>
                  </a:lnTo>
                  <a:cubicBezTo>
                    <a:pt x="186" y="98"/>
                    <a:pt x="150" y="54"/>
                    <a:pt x="150" y="54"/>
                  </a:cubicBezTo>
                  <a:cubicBezTo>
                    <a:pt x="88" y="72"/>
                    <a:pt x="53" y="125"/>
                    <a:pt x="35" y="187"/>
                  </a:cubicBezTo>
                  <a:cubicBezTo>
                    <a:pt x="44" y="187"/>
                    <a:pt x="124" y="187"/>
                    <a:pt x="221" y="160"/>
                  </a:cubicBezTo>
                  <a:close/>
                  <a:moveTo>
                    <a:pt x="239" y="231"/>
                  </a:moveTo>
                  <a:lnTo>
                    <a:pt x="239" y="231"/>
                  </a:lnTo>
                  <a:cubicBezTo>
                    <a:pt x="248" y="222"/>
                    <a:pt x="248" y="222"/>
                    <a:pt x="248" y="222"/>
                  </a:cubicBezTo>
                  <a:cubicBezTo>
                    <a:pt x="248" y="213"/>
                    <a:pt x="239" y="204"/>
                    <a:pt x="239" y="196"/>
                  </a:cubicBezTo>
                  <a:cubicBezTo>
                    <a:pt x="133" y="222"/>
                    <a:pt x="35" y="222"/>
                    <a:pt x="35" y="222"/>
                  </a:cubicBezTo>
                  <a:lnTo>
                    <a:pt x="35" y="222"/>
                  </a:lnTo>
                  <a:cubicBezTo>
                    <a:pt x="35" y="275"/>
                    <a:pt x="53" y="319"/>
                    <a:pt x="88" y="355"/>
                  </a:cubicBezTo>
                  <a:lnTo>
                    <a:pt x="88" y="355"/>
                  </a:lnTo>
                  <a:cubicBezTo>
                    <a:pt x="88" y="355"/>
                    <a:pt x="141" y="258"/>
                    <a:pt x="239" y="231"/>
                  </a:cubicBezTo>
                  <a:close/>
                  <a:moveTo>
                    <a:pt x="106" y="382"/>
                  </a:moveTo>
                  <a:lnTo>
                    <a:pt x="106" y="382"/>
                  </a:lnTo>
                  <a:lnTo>
                    <a:pt x="106" y="382"/>
                  </a:lnTo>
                  <a:cubicBezTo>
                    <a:pt x="106" y="382"/>
                    <a:pt x="106" y="382"/>
                    <a:pt x="106" y="373"/>
                  </a:cubicBezTo>
                  <a:cubicBezTo>
                    <a:pt x="106" y="382"/>
                    <a:pt x="106" y="382"/>
                    <a:pt x="106" y="382"/>
                  </a:cubicBezTo>
                  <a:close/>
                  <a:moveTo>
                    <a:pt x="186" y="36"/>
                  </a:moveTo>
                  <a:lnTo>
                    <a:pt x="186" y="36"/>
                  </a:lnTo>
                  <a:close/>
                  <a:moveTo>
                    <a:pt x="354" y="81"/>
                  </a:moveTo>
                  <a:lnTo>
                    <a:pt x="354" y="81"/>
                  </a:lnTo>
                  <a:cubicBezTo>
                    <a:pt x="328" y="45"/>
                    <a:pt x="284" y="28"/>
                    <a:pt x="231" y="28"/>
                  </a:cubicBezTo>
                  <a:cubicBezTo>
                    <a:pt x="212" y="28"/>
                    <a:pt x="194" y="36"/>
                    <a:pt x="186" y="36"/>
                  </a:cubicBezTo>
                  <a:cubicBezTo>
                    <a:pt x="186" y="36"/>
                    <a:pt x="221" y="89"/>
                    <a:pt x="256" y="151"/>
                  </a:cubicBezTo>
                  <a:cubicBezTo>
                    <a:pt x="328" y="125"/>
                    <a:pt x="354" y="81"/>
                    <a:pt x="354" y="81"/>
                  </a:cubicBezTo>
                  <a:close/>
                  <a:moveTo>
                    <a:pt x="231" y="453"/>
                  </a:moveTo>
                  <a:lnTo>
                    <a:pt x="231" y="453"/>
                  </a:lnTo>
                  <a:cubicBezTo>
                    <a:pt x="106" y="453"/>
                    <a:pt x="0" y="355"/>
                    <a:pt x="0" y="222"/>
                  </a:cubicBezTo>
                  <a:cubicBezTo>
                    <a:pt x="0" y="98"/>
                    <a:pt x="106" y="0"/>
                    <a:pt x="231" y="0"/>
                  </a:cubicBezTo>
                  <a:cubicBezTo>
                    <a:pt x="354" y="0"/>
                    <a:pt x="460" y="98"/>
                    <a:pt x="460" y="222"/>
                  </a:cubicBezTo>
                  <a:cubicBezTo>
                    <a:pt x="460" y="355"/>
                    <a:pt x="354" y="453"/>
                    <a:pt x="231" y="453"/>
                  </a:cubicBezTo>
                  <a:close/>
                  <a:moveTo>
                    <a:pt x="265" y="258"/>
                  </a:moveTo>
                  <a:lnTo>
                    <a:pt x="265" y="258"/>
                  </a:lnTo>
                  <a:cubicBezTo>
                    <a:pt x="150" y="302"/>
                    <a:pt x="115" y="382"/>
                    <a:pt x="106" y="382"/>
                  </a:cubicBezTo>
                  <a:cubicBezTo>
                    <a:pt x="141" y="408"/>
                    <a:pt x="186" y="417"/>
                    <a:pt x="231" y="417"/>
                  </a:cubicBezTo>
                  <a:cubicBezTo>
                    <a:pt x="256" y="417"/>
                    <a:pt x="284" y="417"/>
                    <a:pt x="310" y="408"/>
                  </a:cubicBezTo>
                  <a:cubicBezTo>
                    <a:pt x="301" y="391"/>
                    <a:pt x="292" y="329"/>
                    <a:pt x="265" y="258"/>
                  </a:cubicBezTo>
                  <a:close/>
                  <a:moveTo>
                    <a:pt x="275" y="178"/>
                  </a:moveTo>
                  <a:lnTo>
                    <a:pt x="275" y="178"/>
                  </a:lnTo>
                  <a:cubicBezTo>
                    <a:pt x="275" y="187"/>
                    <a:pt x="284" y="196"/>
                    <a:pt x="284" y="204"/>
                  </a:cubicBezTo>
                  <a:cubicBezTo>
                    <a:pt x="284" y="213"/>
                    <a:pt x="284" y="213"/>
                    <a:pt x="292" y="213"/>
                  </a:cubicBezTo>
                  <a:cubicBezTo>
                    <a:pt x="354" y="213"/>
                    <a:pt x="425" y="222"/>
                    <a:pt x="425" y="222"/>
                  </a:cubicBezTo>
                  <a:cubicBezTo>
                    <a:pt x="425" y="178"/>
                    <a:pt x="407" y="134"/>
                    <a:pt x="381" y="98"/>
                  </a:cubicBezTo>
                  <a:cubicBezTo>
                    <a:pt x="381" y="107"/>
                    <a:pt x="346" y="151"/>
                    <a:pt x="275" y="178"/>
                  </a:cubicBezTo>
                  <a:close/>
                  <a:moveTo>
                    <a:pt x="301" y="249"/>
                  </a:moveTo>
                  <a:lnTo>
                    <a:pt x="301" y="249"/>
                  </a:lnTo>
                  <a:cubicBezTo>
                    <a:pt x="328" y="319"/>
                    <a:pt x="337" y="373"/>
                    <a:pt x="337" y="391"/>
                  </a:cubicBezTo>
                  <a:cubicBezTo>
                    <a:pt x="381" y="355"/>
                    <a:pt x="416" y="311"/>
                    <a:pt x="425" y="258"/>
                  </a:cubicBezTo>
                  <a:cubicBezTo>
                    <a:pt x="416" y="258"/>
                    <a:pt x="363" y="240"/>
                    <a:pt x="301" y="249"/>
                  </a:cubicBezTo>
                  <a:close/>
                </a:path>
              </a:pathLst>
            </a:custGeom>
            <a:solidFill>
              <a:schemeClr val="accent2"/>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Poppins Light" charset="0"/>
                <a:ea typeface="+mn-ea"/>
              </a:endParaRPr>
            </a:p>
          </p:txBody>
        </p:sp>
        <p:sp>
          <p:nvSpPr>
            <p:cNvPr id="40" name="Freeform 75"/>
            <p:cNvSpPr>
              <a:spLocks noChangeArrowheads="1"/>
            </p:cNvSpPr>
            <p:nvPr/>
          </p:nvSpPr>
          <p:spPr bwMode="auto">
            <a:xfrm>
              <a:off x="11568256" y="9553560"/>
              <a:ext cx="185130" cy="343813"/>
            </a:xfrm>
            <a:custGeom>
              <a:avLst/>
              <a:gdLst>
                <a:gd name="T0" fmla="*/ 248 w 249"/>
                <a:gd name="T1" fmla="*/ 80 h 453"/>
                <a:gd name="T2" fmla="*/ 248 w 249"/>
                <a:gd name="T3" fmla="*/ 80 h 453"/>
                <a:gd name="T4" fmla="*/ 177 w 249"/>
                <a:gd name="T5" fmla="*/ 80 h 453"/>
                <a:gd name="T6" fmla="*/ 160 w 249"/>
                <a:gd name="T7" fmla="*/ 107 h 453"/>
                <a:gd name="T8" fmla="*/ 160 w 249"/>
                <a:gd name="T9" fmla="*/ 160 h 453"/>
                <a:gd name="T10" fmla="*/ 248 w 249"/>
                <a:gd name="T11" fmla="*/ 160 h 453"/>
                <a:gd name="T12" fmla="*/ 248 w 249"/>
                <a:gd name="T13" fmla="*/ 231 h 453"/>
                <a:gd name="T14" fmla="*/ 160 w 249"/>
                <a:gd name="T15" fmla="*/ 231 h 453"/>
                <a:gd name="T16" fmla="*/ 160 w 249"/>
                <a:gd name="T17" fmla="*/ 452 h 453"/>
                <a:gd name="T18" fmla="*/ 79 w 249"/>
                <a:gd name="T19" fmla="*/ 452 h 453"/>
                <a:gd name="T20" fmla="*/ 79 w 249"/>
                <a:gd name="T21" fmla="*/ 231 h 453"/>
                <a:gd name="T22" fmla="*/ 0 w 249"/>
                <a:gd name="T23" fmla="*/ 231 h 453"/>
                <a:gd name="T24" fmla="*/ 0 w 249"/>
                <a:gd name="T25" fmla="*/ 160 h 453"/>
                <a:gd name="T26" fmla="*/ 79 w 249"/>
                <a:gd name="T27" fmla="*/ 160 h 453"/>
                <a:gd name="T28" fmla="*/ 79 w 249"/>
                <a:gd name="T29" fmla="*/ 116 h 453"/>
                <a:gd name="T30" fmla="*/ 177 w 249"/>
                <a:gd name="T31" fmla="*/ 0 h 453"/>
                <a:gd name="T32" fmla="*/ 248 w 249"/>
                <a:gd name="T33" fmla="*/ 0 h 453"/>
                <a:gd name="T34" fmla="*/ 248 w 249"/>
                <a:gd name="T35" fmla="*/ 80 h 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49" h="453">
                  <a:moveTo>
                    <a:pt x="248" y="80"/>
                  </a:moveTo>
                  <a:lnTo>
                    <a:pt x="248" y="80"/>
                  </a:lnTo>
                  <a:cubicBezTo>
                    <a:pt x="177" y="80"/>
                    <a:pt x="177" y="80"/>
                    <a:pt x="177" y="80"/>
                  </a:cubicBezTo>
                  <a:cubicBezTo>
                    <a:pt x="169" y="80"/>
                    <a:pt x="160" y="89"/>
                    <a:pt x="160" y="107"/>
                  </a:cubicBezTo>
                  <a:cubicBezTo>
                    <a:pt x="160" y="160"/>
                    <a:pt x="160" y="160"/>
                    <a:pt x="160" y="160"/>
                  </a:cubicBezTo>
                  <a:cubicBezTo>
                    <a:pt x="248" y="160"/>
                    <a:pt x="248" y="160"/>
                    <a:pt x="248" y="160"/>
                  </a:cubicBezTo>
                  <a:cubicBezTo>
                    <a:pt x="248" y="231"/>
                    <a:pt x="248" y="231"/>
                    <a:pt x="248" y="231"/>
                  </a:cubicBezTo>
                  <a:cubicBezTo>
                    <a:pt x="160" y="231"/>
                    <a:pt x="160" y="231"/>
                    <a:pt x="160" y="231"/>
                  </a:cubicBezTo>
                  <a:cubicBezTo>
                    <a:pt x="160" y="452"/>
                    <a:pt x="160" y="452"/>
                    <a:pt x="160" y="452"/>
                  </a:cubicBezTo>
                  <a:cubicBezTo>
                    <a:pt x="79" y="452"/>
                    <a:pt x="79" y="452"/>
                    <a:pt x="79" y="452"/>
                  </a:cubicBezTo>
                  <a:cubicBezTo>
                    <a:pt x="79" y="231"/>
                    <a:pt x="79" y="231"/>
                    <a:pt x="79" y="231"/>
                  </a:cubicBezTo>
                  <a:cubicBezTo>
                    <a:pt x="0" y="231"/>
                    <a:pt x="0" y="231"/>
                    <a:pt x="0" y="231"/>
                  </a:cubicBezTo>
                  <a:cubicBezTo>
                    <a:pt x="0" y="160"/>
                    <a:pt x="0" y="160"/>
                    <a:pt x="0" y="160"/>
                  </a:cubicBezTo>
                  <a:cubicBezTo>
                    <a:pt x="79" y="160"/>
                    <a:pt x="79" y="160"/>
                    <a:pt x="79" y="160"/>
                  </a:cubicBezTo>
                  <a:cubicBezTo>
                    <a:pt x="79" y="116"/>
                    <a:pt x="79" y="116"/>
                    <a:pt x="79" y="116"/>
                  </a:cubicBezTo>
                  <a:cubicBezTo>
                    <a:pt x="79" y="54"/>
                    <a:pt x="115" y="0"/>
                    <a:pt x="177" y="0"/>
                  </a:cubicBezTo>
                  <a:cubicBezTo>
                    <a:pt x="248" y="0"/>
                    <a:pt x="248" y="0"/>
                    <a:pt x="248" y="0"/>
                  </a:cubicBezTo>
                  <a:lnTo>
                    <a:pt x="248" y="80"/>
                  </a:lnTo>
                </a:path>
              </a:pathLst>
            </a:custGeom>
            <a:solidFill>
              <a:schemeClr val="accent2"/>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Poppins Light" charset="0"/>
                <a:ea typeface="+mn-ea"/>
              </a:endParaRPr>
            </a:p>
          </p:txBody>
        </p:sp>
        <p:sp>
          <p:nvSpPr>
            <p:cNvPr id="41" name="Freeform 85"/>
            <p:cNvSpPr>
              <a:spLocks noChangeAspect="1" noChangeArrowheads="1"/>
            </p:cNvSpPr>
            <p:nvPr/>
          </p:nvSpPr>
          <p:spPr bwMode="auto">
            <a:xfrm>
              <a:off x="12059455" y="9611490"/>
              <a:ext cx="397454" cy="320040"/>
            </a:xfrm>
            <a:custGeom>
              <a:avLst/>
              <a:gdLst>
                <a:gd name="T0" fmla="*/ 461 w 462"/>
                <a:gd name="T1" fmla="*/ 45 h 374"/>
                <a:gd name="T2" fmla="*/ 461 w 462"/>
                <a:gd name="T3" fmla="*/ 45 h 374"/>
                <a:gd name="T4" fmla="*/ 408 w 462"/>
                <a:gd name="T5" fmla="*/ 63 h 374"/>
                <a:gd name="T6" fmla="*/ 443 w 462"/>
                <a:gd name="T7" fmla="*/ 10 h 374"/>
                <a:gd name="T8" fmla="*/ 389 w 462"/>
                <a:gd name="T9" fmla="*/ 36 h 374"/>
                <a:gd name="T10" fmla="*/ 319 w 462"/>
                <a:gd name="T11" fmla="*/ 0 h 374"/>
                <a:gd name="T12" fmla="*/ 221 w 462"/>
                <a:gd name="T13" fmla="*/ 98 h 374"/>
                <a:gd name="T14" fmla="*/ 230 w 462"/>
                <a:gd name="T15" fmla="*/ 116 h 374"/>
                <a:gd name="T16" fmla="*/ 35 w 462"/>
                <a:gd name="T17" fmla="*/ 19 h 374"/>
                <a:gd name="T18" fmla="*/ 17 w 462"/>
                <a:gd name="T19" fmla="*/ 72 h 374"/>
                <a:gd name="T20" fmla="*/ 61 w 462"/>
                <a:gd name="T21" fmla="*/ 151 h 374"/>
                <a:gd name="T22" fmla="*/ 17 w 462"/>
                <a:gd name="T23" fmla="*/ 134 h 374"/>
                <a:gd name="T24" fmla="*/ 17 w 462"/>
                <a:gd name="T25" fmla="*/ 134 h 374"/>
                <a:gd name="T26" fmla="*/ 98 w 462"/>
                <a:gd name="T27" fmla="*/ 231 h 374"/>
                <a:gd name="T28" fmla="*/ 70 w 462"/>
                <a:gd name="T29" fmla="*/ 231 h 374"/>
                <a:gd name="T30" fmla="*/ 53 w 462"/>
                <a:gd name="T31" fmla="*/ 231 h 374"/>
                <a:gd name="T32" fmla="*/ 142 w 462"/>
                <a:gd name="T33" fmla="*/ 294 h 374"/>
                <a:gd name="T34" fmla="*/ 26 w 462"/>
                <a:gd name="T35" fmla="*/ 338 h 374"/>
                <a:gd name="T36" fmla="*/ 0 w 462"/>
                <a:gd name="T37" fmla="*/ 338 h 374"/>
                <a:gd name="T38" fmla="*/ 142 w 462"/>
                <a:gd name="T39" fmla="*/ 373 h 374"/>
                <a:gd name="T40" fmla="*/ 408 w 462"/>
                <a:gd name="T41" fmla="*/ 107 h 374"/>
                <a:gd name="T42" fmla="*/ 408 w 462"/>
                <a:gd name="T43" fmla="*/ 98 h 374"/>
                <a:gd name="T44" fmla="*/ 461 w 462"/>
                <a:gd name="T45" fmla="*/ 45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62" h="374">
                  <a:moveTo>
                    <a:pt x="461" y="45"/>
                  </a:moveTo>
                  <a:lnTo>
                    <a:pt x="461" y="45"/>
                  </a:lnTo>
                  <a:cubicBezTo>
                    <a:pt x="443" y="54"/>
                    <a:pt x="425" y="63"/>
                    <a:pt x="408" y="63"/>
                  </a:cubicBezTo>
                  <a:cubicBezTo>
                    <a:pt x="425" y="54"/>
                    <a:pt x="443" y="36"/>
                    <a:pt x="443" y="10"/>
                  </a:cubicBezTo>
                  <a:cubicBezTo>
                    <a:pt x="425" y="19"/>
                    <a:pt x="408" y="27"/>
                    <a:pt x="389" y="36"/>
                  </a:cubicBezTo>
                  <a:cubicBezTo>
                    <a:pt x="372" y="19"/>
                    <a:pt x="345" y="0"/>
                    <a:pt x="319" y="0"/>
                  </a:cubicBezTo>
                  <a:cubicBezTo>
                    <a:pt x="265" y="0"/>
                    <a:pt x="221" y="45"/>
                    <a:pt x="221" y="98"/>
                  </a:cubicBezTo>
                  <a:cubicBezTo>
                    <a:pt x="221" y="107"/>
                    <a:pt x="221" y="116"/>
                    <a:pt x="230" y="116"/>
                  </a:cubicBezTo>
                  <a:cubicBezTo>
                    <a:pt x="151" y="116"/>
                    <a:pt x="79" y="81"/>
                    <a:pt x="35" y="19"/>
                  </a:cubicBezTo>
                  <a:cubicBezTo>
                    <a:pt x="26" y="36"/>
                    <a:pt x="17" y="54"/>
                    <a:pt x="17" y="72"/>
                  </a:cubicBezTo>
                  <a:cubicBezTo>
                    <a:pt x="17" y="98"/>
                    <a:pt x="35" y="134"/>
                    <a:pt x="61" y="151"/>
                  </a:cubicBezTo>
                  <a:cubicBezTo>
                    <a:pt x="44" y="143"/>
                    <a:pt x="35" y="143"/>
                    <a:pt x="17" y="134"/>
                  </a:cubicBezTo>
                  <a:lnTo>
                    <a:pt x="17" y="134"/>
                  </a:lnTo>
                  <a:cubicBezTo>
                    <a:pt x="17" y="178"/>
                    <a:pt x="53" y="222"/>
                    <a:pt x="98" y="231"/>
                  </a:cubicBezTo>
                  <a:cubicBezTo>
                    <a:pt x="89" y="231"/>
                    <a:pt x="79" y="231"/>
                    <a:pt x="70" y="231"/>
                  </a:cubicBezTo>
                  <a:cubicBezTo>
                    <a:pt x="61" y="231"/>
                    <a:pt x="61" y="231"/>
                    <a:pt x="53" y="231"/>
                  </a:cubicBezTo>
                  <a:cubicBezTo>
                    <a:pt x="61" y="266"/>
                    <a:pt x="98" y="294"/>
                    <a:pt x="142" y="294"/>
                  </a:cubicBezTo>
                  <a:cubicBezTo>
                    <a:pt x="106" y="319"/>
                    <a:pt x="70" y="338"/>
                    <a:pt x="26" y="338"/>
                  </a:cubicBezTo>
                  <a:cubicBezTo>
                    <a:pt x="17" y="338"/>
                    <a:pt x="8" y="338"/>
                    <a:pt x="0" y="338"/>
                  </a:cubicBezTo>
                  <a:cubicBezTo>
                    <a:pt x="44" y="364"/>
                    <a:pt x="89" y="373"/>
                    <a:pt x="142" y="373"/>
                  </a:cubicBezTo>
                  <a:cubicBezTo>
                    <a:pt x="319" y="373"/>
                    <a:pt x="408" y="231"/>
                    <a:pt x="408" y="107"/>
                  </a:cubicBezTo>
                  <a:lnTo>
                    <a:pt x="408" y="98"/>
                  </a:lnTo>
                  <a:cubicBezTo>
                    <a:pt x="434" y="81"/>
                    <a:pt x="443" y="72"/>
                    <a:pt x="461" y="45"/>
                  </a:cubicBezTo>
                </a:path>
              </a:pathLst>
            </a:custGeom>
            <a:solidFill>
              <a:schemeClr val="accent2"/>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Poppins Light" charset="0"/>
                <a:ea typeface="+mn-ea"/>
              </a:endParaRPr>
            </a:p>
          </p:txBody>
        </p:sp>
      </p:grpSp>
      <p:sp>
        <p:nvSpPr>
          <p:cNvPr id="43" name="TextBox 42"/>
          <p:cNvSpPr txBox="1"/>
          <p:nvPr/>
        </p:nvSpPr>
        <p:spPr>
          <a:xfrm>
            <a:off x="15704095" y="11523089"/>
            <a:ext cx="1316386" cy="369332"/>
          </a:xfrm>
          <a:prstGeom prst="rect">
            <a:avLst/>
          </a:prstGeom>
          <a:noFill/>
        </p:spPr>
        <p:txBody>
          <a:bodyPr wrap="none" rtlCol="0" anchor="ctr" anchorCtr="0">
            <a:spAutoFit/>
          </a:bodyPr>
          <a:lstStyle/>
          <a:p>
            <a:r>
              <a:rPr lang="en-US" sz="1800" b="1" dirty="0" smtClean="0">
                <a:latin typeface="Poppins SemiBold" charset="0"/>
                <a:ea typeface="Poppins SemiBold" charset="0"/>
                <a:cs typeface="Poppins SemiBold" charset="0"/>
              </a:rPr>
              <a:t>DESIGNER</a:t>
            </a:r>
            <a:endParaRPr lang="en-US" sz="1800" b="1" dirty="0">
              <a:latin typeface="Poppins SemiBold" charset="0"/>
              <a:ea typeface="Poppins SemiBold" charset="0"/>
              <a:cs typeface="Poppins SemiBold" charset="0"/>
            </a:endParaRPr>
          </a:p>
        </p:txBody>
      </p:sp>
      <p:cxnSp>
        <p:nvCxnSpPr>
          <p:cNvPr id="44" name="Straight Connector 43"/>
          <p:cNvCxnSpPr/>
          <p:nvPr/>
        </p:nvCxnSpPr>
        <p:spPr>
          <a:xfrm>
            <a:off x="15767106" y="11241939"/>
            <a:ext cx="481369"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45" name="TextBox 44"/>
          <p:cNvSpPr txBox="1"/>
          <p:nvPr/>
        </p:nvSpPr>
        <p:spPr>
          <a:xfrm>
            <a:off x="15704095" y="10646462"/>
            <a:ext cx="1207382" cy="461665"/>
          </a:xfrm>
          <a:prstGeom prst="rect">
            <a:avLst/>
          </a:prstGeom>
          <a:noFill/>
        </p:spPr>
        <p:txBody>
          <a:bodyPr wrap="none" rtlCol="0" anchor="ctr" anchorCtr="0">
            <a:spAutoFit/>
          </a:bodyPr>
          <a:lstStyle/>
          <a:p>
            <a:r>
              <a:rPr lang="en-US" sz="2400" b="1" dirty="0" smtClean="0">
                <a:solidFill>
                  <a:schemeClr val="tx2"/>
                </a:solidFill>
                <a:latin typeface="Poppins SemiBold" charset="0"/>
                <a:ea typeface="Poppins SemiBold" charset="0"/>
                <a:cs typeface="Poppins SemiBold" charset="0"/>
              </a:rPr>
              <a:t>PEDRO</a:t>
            </a:r>
            <a:endParaRPr lang="en-US" sz="2400" b="1" dirty="0">
              <a:solidFill>
                <a:schemeClr val="tx2"/>
              </a:solidFill>
              <a:latin typeface="Poppins SemiBold" charset="0"/>
              <a:ea typeface="Poppins SemiBold" charset="0"/>
              <a:cs typeface="Poppins SemiBold" charset="0"/>
            </a:endParaRPr>
          </a:p>
        </p:txBody>
      </p:sp>
      <p:sp>
        <p:nvSpPr>
          <p:cNvPr id="46" name="TextBox 45"/>
          <p:cNvSpPr txBox="1"/>
          <p:nvPr/>
        </p:nvSpPr>
        <p:spPr>
          <a:xfrm>
            <a:off x="2793926" y="11523089"/>
            <a:ext cx="1316386" cy="369332"/>
          </a:xfrm>
          <a:prstGeom prst="rect">
            <a:avLst/>
          </a:prstGeom>
          <a:noFill/>
        </p:spPr>
        <p:txBody>
          <a:bodyPr wrap="none" rtlCol="0" anchor="ctr" anchorCtr="0">
            <a:spAutoFit/>
          </a:bodyPr>
          <a:lstStyle/>
          <a:p>
            <a:r>
              <a:rPr lang="en-US" sz="1800" b="1" dirty="0" smtClean="0">
                <a:latin typeface="Poppins SemiBold" charset="0"/>
                <a:ea typeface="Poppins SemiBold" charset="0"/>
                <a:cs typeface="Poppins SemiBold" charset="0"/>
              </a:rPr>
              <a:t>DESIGNER</a:t>
            </a:r>
            <a:endParaRPr lang="en-US" sz="1800" b="1" dirty="0">
              <a:latin typeface="Poppins SemiBold" charset="0"/>
              <a:ea typeface="Poppins SemiBold" charset="0"/>
              <a:cs typeface="Poppins SemiBold" charset="0"/>
            </a:endParaRPr>
          </a:p>
        </p:txBody>
      </p:sp>
      <p:cxnSp>
        <p:nvCxnSpPr>
          <p:cNvPr id="47" name="Straight Connector 46"/>
          <p:cNvCxnSpPr/>
          <p:nvPr/>
        </p:nvCxnSpPr>
        <p:spPr>
          <a:xfrm>
            <a:off x="2856937" y="11241939"/>
            <a:ext cx="481369"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48" name="TextBox 47"/>
          <p:cNvSpPr txBox="1"/>
          <p:nvPr/>
        </p:nvSpPr>
        <p:spPr>
          <a:xfrm>
            <a:off x="2793926" y="10646462"/>
            <a:ext cx="1088760" cy="461665"/>
          </a:xfrm>
          <a:prstGeom prst="rect">
            <a:avLst/>
          </a:prstGeom>
          <a:noFill/>
        </p:spPr>
        <p:txBody>
          <a:bodyPr wrap="none" rtlCol="0" anchor="ctr" anchorCtr="0">
            <a:spAutoFit/>
          </a:bodyPr>
          <a:lstStyle/>
          <a:p>
            <a:r>
              <a:rPr lang="en-US" sz="2400" b="1" smtClean="0">
                <a:solidFill>
                  <a:schemeClr val="tx2"/>
                </a:solidFill>
                <a:latin typeface="Poppins SemiBold" charset="0"/>
                <a:ea typeface="Poppins SemiBold" charset="0"/>
                <a:cs typeface="Poppins SemiBold" charset="0"/>
              </a:rPr>
              <a:t>MARK</a:t>
            </a:r>
            <a:endParaRPr lang="en-US" sz="2400" b="1" dirty="0">
              <a:solidFill>
                <a:schemeClr val="tx2"/>
              </a:solidFill>
              <a:latin typeface="Poppins SemiBold" charset="0"/>
              <a:ea typeface="Poppins SemiBold" charset="0"/>
              <a:cs typeface="Poppins SemiBold" charset="0"/>
            </a:endParaRPr>
          </a:p>
        </p:txBody>
      </p:sp>
      <p:grpSp>
        <p:nvGrpSpPr>
          <p:cNvPr id="50" name="Group 49"/>
          <p:cNvGrpSpPr/>
          <p:nvPr/>
        </p:nvGrpSpPr>
        <p:grpSpPr>
          <a:xfrm>
            <a:off x="17931880" y="9553560"/>
            <a:ext cx="1426254" cy="377970"/>
            <a:chOff x="11568256" y="9553560"/>
            <a:chExt cx="1426254" cy="377970"/>
          </a:xfrm>
        </p:grpSpPr>
        <p:sp>
          <p:nvSpPr>
            <p:cNvPr id="51" name="Freeform 68"/>
            <p:cNvSpPr>
              <a:spLocks noChangeArrowheads="1"/>
            </p:cNvSpPr>
            <p:nvPr/>
          </p:nvSpPr>
          <p:spPr bwMode="auto">
            <a:xfrm>
              <a:off x="12646565" y="9588236"/>
              <a:ext cx="347945" cy="341333"/>
            </a:xfrm>
            <a:custGeom>
              <a:avLst/>
              <a:gdLst>
                <a:gd name="T0" fmla="*/ 221 w 461"/>
                <a:gd name="T1" fmla="*/ 160 h 454"/>
                <a:gd name="T2" fmla="*/ 221 w 461"/>
                <a:gd name="T3" fmla="*/ 160 h 454"/>
                <a:gd name="T4" fmla="*/ 150 w 461"/>
                <a:gd name="T5" fmla="*/ 54 h 454"/>
                <a:gd name="T6" fmla="*/ 35 w 461"/>
                <a:gd name="T7" fmla="*/ 187 h 454"/>
                <a:gd name="T8" fmla="*/ 221 w 461"/>
                <a:gd name="T9" fmla="*/ 160 h 454"/>
                <a:gd name="T10" fmla="*/ 239 w 461"/>
                <a:gd name="T11" fmla="*/ 231 h 454"/>
                <a:gd name="T12" fmla="*/ 239 w 461"/>
                <a:gd name="T13" fmla="*/ 231 h 454"/>
                <a:gd name="T14" fmla="*/ 248 w 461"/>
                <a:gd name="T15" fmla="*/ 222 h 454"/>
                <a:gd name="T16" fmla="*/ 239 w 461"/>
                <a:gd name="T17" fmla="*/ 196 h 454"/>
                <a:gd name="T18" fmla="*/ 35 w 461"/>
                <a:gd name="T19" fmla="*/ 222 h 454"/>
                <a:gd name="T20" fmla="*/ 35 w 461"/>
                <a:gd name="T21" fmla="*/ 222 h 454"/>
                <a:gd name="T22" fmla="*/ 88 w 461"/>
                <a:gd name="T23" fmla="*/ 355 h 454"/>
                <a:gd name="T24" fmla="*/ 88 w 461"/>
                <a:gd name="T25" fmla="*/ 355 h 454"/>
                <a:gd name="T26" fmla="*/ 239 w 461"/>
                <a:gd name="T27" fmla="*/ 231 h 454"/>
                <a:gd name="T28" fmla="*/ 106 w 461"/>
                <a:gd name="T29" fmla="*/ 382 h 454"/>
                <a:gd name="T30" fmla="*/ 106 w 461"/>
                <a:gd name="T31" fmla="*/ 382 h 454"/>
                <a:gd name="T32" fmla="*/ 106 w 461"/>
                <a:gd name="T33" fmla="*/ 382 h 454"/>
                <a:gd name="T34" fmla="*/ 106 w 461"/>
                <a:gd name="T35" fmla="*/ 373 h 454"/>
                <a:gd name="T36" fmla="*/ 106 w 461"/>
                <a:gd name="T37" fmla="*/ 382 h 454"/>
                <a:gd name="T38" fmla="*/ 186 w 461"/>
                <a:gd name="T39" fmla="*/ 36 h 454"/>
                <a:gd name="T40" fmla="*/ 186 w 461"/>
                <a:gd name="T41" fmla="*/ 36 h 454"/>
                <a:gd name="T42" fmla="*/ 354 w 461"/>
                <a:gd name="T43" fmla="*/ 81 h 454"/>
                <a:gd name="T44" fmla="*/ 354 w 461"/>
                <a:gd name="T45" fmla="*/ 81 h 454"/>
                <a:gd name="T46" fmla="*/ 231 w 461"/>
                <a:gd name="T47" fmla="*/ 28 h 454"/>
                <a:gd name="T48" fmla="*/ 186 w 461"/>
                <a:gd name="T49" fmla="*/ 36 h 454"/>
                <a:gd name="T50" fmla="*/ 256 w 461"/>
                <a:gd name="T51" fmla="*/ 151 h 454"/>
                <a:gd name="T52" fmla="*/ 354 w 461"/>
                <a:gd name="T53" fmla="*/ 81 h 454"/>
                <a:gd name="T54" fmla="*/ 231 w 461"/>
                <a:gd name="T55" fmla="*/ 453 h 454"/>
                <a:gd name="T56" fmla="*/ 231 w 461"/>
                <a:gd name="T57" fmla="*/ 453 h 454"/>
                <a:gd name="T58" fmla="*/ 0 w 461"/>
                <a:gd name="T59" fmla="*/ 222 h 454"/>
                <a:gd name="T60" fmla="*/ 231 w 461"/>
                <a:gd name="T61" fmla="*/ 0 h 454"/>
                <a:gd name="T62" fmla="*/ 460 w 461"/>
                <a:gd name="T63" fmla="*/ 222 h 454"/>
                <a:gd name="T64" fmla="*/ 231 w 461"/>
                <a:gd name="T65" fmla="*/ 453 h 454"/>
                <a:gd name="T66" fmla="*/ 265 w 461"/>
                <a:gd name="T67" fmla="*/ 258 h 454"/>
                <a:gd name="T68" fmla="*/ 265 w 461"/>
                <a:gd name="T69" fmla="*/ 258 h 454"/>
                <a:gd name="T70" fmla="*/ 106 w 461"/>
                <a:gd name="T71" fmla="*/ 382 h 454"/>
                <a:gd name="T72" fmla="*/ 231 w 461"/>
                <a:gd name="T73" fmla="*/ 417 h 454"/>
                <a:gd name="T74" fmla="*/ 310 w 461"/>
                <a:gd name="T75" fmla="*/ 408 h 454"/>
                <a:gd name="T76" fmla="*/ 265 w 461"/>
                <a:gd name="T77" fmla="*/ 258 h 454"/>
                <a:gd name="T78" fmla="*/ 275 w 461"/>
                <a:gd name="T79" fmla="*/ 178 h 454"/>
                <a:gd name="T80" fmla="*/ 275 w 461"/>
                <a:gd name="T81" fmla="*/ 178 h 454"/>
                <a:gd name="T82" fmla="*/ 284 w 461"/>
                <a:gd name="T83" fmla="*/ 204 h 454"/>
                <a:gd name="T84" fmla="*/ 292 w 461"/>
                <a:gd name="T85" fmla="*/ 213 h 454"/>
                <a:gd name="T86" fmla="*/ 425 w 461"/>
                <a:gd name="T87" fmla="*/ 222 h 454"/>
                <a:gd name="T88" fmla="*/ 381 w 461"/>
                <a:gd name="T89" fmla="*/ 98 h 454"/>
                <a:gd name="T90" fmla="*/ 275 w 461"/>
                <a:gd name="T91" fmla="*/ 178 h 454"/>
                <a:gd name="T92" fmla="*/ 301 w 461"/>
                <a:gd name="T93" fmla="*/ 249 h 454"/>
                <a:gd name="T94" fmla="*/ 301 w 461"/>
                <a:gd name="T95" fmla="*/ 249 h 454"/>
                <a:gd name="T96" fmla="*/ 337 w 461"/>
                <a:gd name="T97" fmla="*/ 391 h 454"/>
                <a:gd name="T98" fmla="*/ 425 w 461"/>
                <a:gd name="T99" fmla="*/ 258 h 454"/>
                <a:gd name="T100" fmla="*/ 301 w 461"/>
                <a:gd name="T101" fmla="*/ 249 h 4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61" h="454">
                  <a:moveTo>
                    <a:pt x="221" y="160"/>
                  </a:moveTo>
                  <a:lnTo>
                    <a:pt x="221" y="160"/>
                  </a:lnTo>
                  <a:cubicBezTo>
                    <a:pt x="186" y="98"/>
                    <a:pt x="150" y="54"/>
                    <a:pt x="150" y="54"/>
                  </a:cubicBezTo>
                  <a:cubicBezTo>
                    <a:pt x="88" y="72"/>
                    <a:pt x="53" y="125"/>
                    <a:pt x="35" y="187"/>
                  </a:cubicBezTo>
                  <a:cubicBezTo>
                    <a:pt x="44" y="187"/>
                    <a:pt x="124" y="187"/>
                    <a:pt x="221" y="160"/>
                  </a:cubicBezTo>
                  <a:close/>
                  <a:moveTo>
                    <a:pt x="239" y="231"/>
                  </a:moveTo>
                  <a:lnTo>
                    <a:pt x="239" y="231"/>
                  </a:lnTo>
                  <a:cubicBezTo>
                    <a:pt x="248" y="222"/>
                    <a:pt x="248" y="222"/>
                    <a:pt x="248" y="222"/>
                  </a:cubicBezTo>
                  <a:cubicBezTo>
                    <a:pt x="248" y="213"/>
                    <a:pt x="239" y="204"/>
                    <a:pt x="239" y="196"/>
                  </a:cubicBezTo>
                  <a:cubicBezTo>
                    <a:pt x="133" y="222"/>
                    <a:pt x="35" y="222"/>
                    <a:pt x="35" y="222"/>
                  </a:cubicBezTo>
                  <a:lnTo>
                    <a:pt x="35" y="222"/>
                  </a:lnTo>
                  <a:cubicBezTo>
                    <a:pt x="35" y="275"/>
                    <a:pt x="53" y="319"/>
                    <a:pt x="88" y="355"/>
                  </a:cubicBezTo>
                  <a:lnTo>
                    <a:pt x="88" y="355"/>
                  </a:lnTo>
                  <a:cubicBezTo>
                    <a:pt x="88" y="355"/>
                    <a:pt x="141" y="258"/>
                    <a:pt x="239" y="231"/>
                  </a:cubicBezTo>
                  <a:close/>
                  <a:moveTo>
                    <a:pt x="106" y="382"/>
                  </a:moveTo>
                  <a:lnTo>
                    <a:pt x="106" y="382"/>
                  </a:lnTo>
                  <a:lnTo>
                    <a:pt x="106" y="382"/>
                  </a:lnTo>
                  <a:cubicBezTo>
                    <a:pt x="106" y="382"/>
                    <a:pt x="106" y="382"/>
                    <a:pt x="106" y="373"/>
                  </a:cubicBezTo>
                  <a:cubicBezTo>
                    <a:pt x="106" y="382"/>
                    <a:pt x="106" y="382"/>
                    <a:pt x="106" y="382"/>
                  </a:cubicBezTo>
                  <a:close/>
                  <a:moveTo>
                    <a:pt x="186" y="36"/>
                  </a:moveTo>
                  <a:lnTo>
                    <a:pt x="186" y="36"/>
                  </a:lnTo>
                  <a:close/>
                  <a:moveTo>
                    <a:pt x="354" y="81"/>
                  </a:moveTo>
                  <a:lnTo>
                    <a:pt x="354" y="81"/>
                  </a:lnTo>
                  <a:cubicBezTo>
                    <a:pt x="328" y="45"/>
                    <a:pt x="284" y="28"/>
                    <a:pt x="231" y="28"/>
                  </a:cubicBezTo>
                  <a:cubicBezTo>
                    <a:pt x="212" y="28"/>
                    <a:pt x="194" y="36"/>
                    <a:pt x="186" y="36"/>
                  </a:cubicBezTo>
                  <a:cubicBezTo>
                    <a:pt x="186" y="36"/>
                    <a:pt x="221" y="89"/>
                    <a:pt x="256" y="151"/>
                  </a:cubicBezTo>
                  <a:cubicBezTo>
                    <a:pt x="328" y="125"/>
                    <a:pt x="354" y="81"/>
                    <a:pt x="354" y="81"/>
                  </a:cubicBezTo>
                  <a:close/>
                  <a:moveTo>
                    <a:pt x="231" y="453"/>
                  </a:moveTo>
                  <a:lnTo>
                    <a:pt x="231" y="453"/>
                  </a:lnTo>
                  <a:cubicBezTo>
                    <a:pt x="106" y="453"/>
                    <a:pt x="0" y="355"/>
                    <a:pt x="0" y="222"/>
                  </a:cubicBezTo>
                  <a:cubicBezTo>
                    <a:pt x="0" y="98"/>
                    <a:pt x="106" y="0"/>
                    <a:pt x="231" y="0"/>
                  </a:cubicBezTo>
                  <a:cubicBezTo>
                    <a:pt x="354" y="0"/>
                    <a:pt x="460" y="98"/>
                    <a:pt x="460" y="222"/>
                  </a:cubicBezTo>
                  <a:cubicBezTo>
                    <a:pt x="460" y="355"/>
                    <a:pt x="354" y="453"/>
                    <a:pt x="231" y="453"/>
                  </a:cubicBezTo>
                  <a:close/>
                  <a:moveTo>
                    <a:pt x="265" y="258"/>
                  </a:moveTo>
                  <a:lnTo>
                    <a:pt x="265" y="258"/>
                  </a:lnTo>
                  <a:cubicBezTo>
                    <a:pt x="150" y="302"/>
                    <a:pt x="115" y="382"/>
                    <a:pt x="106" y="382"/>
                  </a:cubicBezTo>
                  <a:cubicBezTo>
                    <a:pt x="141" y="408"/>
                    <a:pt x="186" y="417"/>
                    <a:pt x="231" y="417"/>
                  </a:cubicBezTo>
                  <a:cubicBezTo>
                    <a:pt x="256" y="417"/>
                    <a:pt x="284" y="417"/>
                    <a:pt x="310" y="408"/>
                  </a:cubicBezTo>
                  <a:cubicBezTo>
                    <a:pt x="301" y="391"/>
                    <a:pt x="292" y="329"/>
                    <a:pt x="265" y="258"/>
                  </a:cubicBezTo>
                  <a:close/>
                  <a:moveTo>
                    <a:pt x="275" y="178"/>
                  </a:moveTo>
                  <a:lnTo>
                    <a:pt x="275" y="178"/>
                  </a:lnTo>
                  <a:cubicBezTo>
                    <a:pt x="275" y="187"/>
                    <a:pt x="284" y="196"/>
                    <a:pt x="284" y="204"/>
                  </a:cubicBezTo>
                  <a:cubicBezTo>
                    <a:pt x="284" y="213"/>
                    <a:pt x="284" y="213"/>
                    <a:pt x="292" y="213"/>
                  </a:cubicBezTo>
                  <a:cubicBezTo>
                    <a:pt x="354" y="213"/>
                    <a:pt x="425" y="222"/>
                    <a:pt x="425" y="222"/>
                  </a:cubicBezTo>
                  <a:cubicBezTo>
                    <a:pt x="425" y="178"/>
                    <a:pt x="407" y="134"/>
                    <a:pt x="381" y="98"/>
                  </a:cubicBezTo>
                  <a:cubicBezTo>
                    <a:pt x="381" y="107"/>
                    <a:pt x="346" y="151"/>
                    <a:pt x="275" y="178"/>
                  </a:cubicBezTo>
                  <a:close/>
                  <a:moveTo>
                    <a:pt x="301" y="249"/>
                  </a:moveTo>
                  <a:lnTo>
                    <a:pt x="301" y="249"/>
                  </a:lnTo>
                  <a:cubicBezTo>
                    <a:pt x="328" y="319"/>
                    <a:pt x="337" y="373"/>
                    <a:pt x="337" y="391"/>
                  </a:cubicBezTo>
                  <a:cubicBezTo>
                    <a:pt x="381" y="355"/>
                    <a:pt x="416" y="311"/>
                    <a:pt x="425" y="258"/>
                  </a:cubicBezTo>
                  <a:cubicBezTo>
                    <a:pt x="416" y="258"/>
                    <a:pt x="363" y="240"/>
                    <a:pt x="301" y="249"/>
                  </a:cubicBezTo>
                  <a:close/>
                </a:path>
              </a:pathLst>
            </a:custGeom>
            <a:solidFill>
              <a:schemeClr val="accent2"/>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Poppins Light" charset="0"/>
                <a:ea typeface="+mn-ea"/>
              </a:endParaRPr>
            </a:p>
          </p:txBody>
        </p:sp>
        <p:sp>
          <p:nvSpPr>
            <p:cNvPr id="52" name="Freeform 75"/>
            <p:cNvSpPr>
              <a:spLocks noChangeArrowheads="1"/>
            </p:cNvSpPr>
            <p:nvPr/>
          </p:nvSpPr>
          <p:spPr bwMode="auto">
            <a:xfrm>
              <a:off x="11568256" y="9553560"/>
              <a:ext cx="185130" cy="343813"/>
            </a:xfrm>
            <a:custGeom>
              <a:avLst/>
              <a:gdLst>
                <a:gd name="T0" fmla="*/ 248 w 249"/>
                <a:gd name="T1" fmla="*/ 80 h 453"/>
                <a:gd name="T2" fmla="*/ 248 w 249"/>
                <a:gd name="T3" fmla="*/ 80 h 453"/>
                <a:gd name="T4" fmla="*/ 177 w 249"/>
                <a:gd name="T5" fmla="*/ 80 h 453"/>
                <a:gd name="T6" fmla="*/ 160 w 249"/>
                <a:gd name="T7" fmla="*/ 107 h 453"/>
                <a:gd name="T8" fmla="*/ 160 w 249"/>
                <a:gd name="T9" fmla="*/ 160 h 453"/>
                <a:gd name="T10" fmla="*/ 248 w 249"/>
                <a:gd name="T11" fmla="*/ 160 h 453"/>
                <a:gd name="T12" fmla="*/ 248 w 249"/>
                <a:gd name="T13" fmla="*/ 231 h 453"/>
                <a:gd name="T14" fmla="*/ 160 w 249"/>
                <a:gd name="T15" fmla="*/ 231 h 453"/>
                <a:gd name="T16" fmla="*/ 160 w 249"/>
                <a:gd name="T17" fmla="*/ 452 h 453"/>
                <a:gd name="T18" fmla="*/ 79 w 249"/>
                <a:gd name="T19" fmla="*/ 452 h 453"/>
                <a:gd name="T20" fmla="*/ 79 w 249"/>
                <a:gd name="T21" fmla="*/ 231 h 453"/>
                <a:gd name="T22" fmla="*/ 0 w 249"/>
                <a:gd name="T23" fmla="*/ 231 h 453"/>
                <a:gd name="T24" fmla="*/ 0 w 249"/>
                <a:gd name="T25" fmla="*/ 160 h 453"/>
                <a:gd name="T26" fmla="*/ 79 w 249"/>
                <a:gd name="T27" fmla="*/ 160 h 453"/>
                <a:gd name="T28" fmla="*/ 79 w 249"/>
                <a:gd name="T29" fmla="*/ 116 h 453"/>
                <a:gd name="T30" fmla="*/ 177 w 249"/>
                <a:gd name="T31" fmla="*/ 0 h 453"/>
                <a:gd name="T32" fmla="*/ 248 w 249"/>
                <a:gd name="T33" fmla="*/ 0 h 453"/>
                <a:gd name="T34" fmla="*/ 248 w 249"/>
                <a:gd name="T35" fmla="*/ 80 h 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49" h="453">
                  <a:moveTo>
                    <a:pt x="248" y="80"/>
                  </a:moveTo>
                  <a:lnTo>
                    <a:pt x="248" y="80"/>
                  </a:lnTo>
                  <a:cubicBezTo>
                    <a:pt x="177" y="80"/>
                    <a:pt x="177" y="80"/>
                    <a:pt x="177" y="80"/>
                  </a:cubicBezTo>
                  <a:cubicBezTo>
                    <a:pt x="169" y="80"/>
                    <a:pt x="160" y="89"/>
                    <a:pt x="160" y="107"/>
                  </a:cubicBezTo>
                  <a:cubicBezTo>
                    <a:pt x="160" y="160"/>
                    <a:pt x="160" y="160"/>
                    <a:pt x="160" y="160"/>
                  </a:cubicBezTo>
                  <a:cubicBezTo>
                    <a:pt x="248" y="160"/>
                    <a:pt x="248" y="160"/>
                    <a:pt x="248" y="160"/>
                  </a:cubicBezTo>
                  <a:cubicBezTo>
                    <a:pt x="248" y="231"/>
                    <a:pt x="248" y="231"/>
                    <a:pt x="248" y="231"/>
                  </a:cubicBezTo>
                  <a:cubicBezTo>
                    <a:pt x="160" y="231"/>
                    <a:pt x="160" y="231"/>
                    <a:pt x="160" y="231"/>
                  </a:cubicBezTo>
                  <a:cubicBezTo>
                    <a:pt x="160" y="452"/>
                    <a:pt x="160" y="452"/>
                    <a:pt x="160" y="452"/>
                  </a:cubicBezTo>
                  <a:cubicBezTo>
                    <a:pt x="79" y="452"/>
                    <a:pt x="79" y="452"/>
                    <a:pt x="79" y="452"/>
                  </a:cubicBezTo>
                  <a:cubicBezTo>
                    <a:pt x="79" y="231"/>
                    <a:pt x="79" y="231"/>
                    <a:pt x="79" y="231"/>
                  </a:cubicBezTo>
                  <a:cubicBezTo>
                    <a:pt x="0" y="231"/>
                    <a:pt x="0" y="231"/>
                    <a:pt x="0" y="231"/>
                  </a:cubicBezTo>
                  <a:cubicBezTo>
                    <a:pt x="0" y="160"/>
                    <a:pt x="0" y="160"/>
                    <a:pt x="0" y="160"/>
                  </a:cubicBezTo>
                  <a:cubicBezTo>
                    <a:pt x="79" y="160"/>
                    <a:pt x="79" y="160"/>
                    <a:pt x="79" y="160"/>
                  </a:cubicBezTo>
                  <a:cubicBezTo>
                    <a:pt x="79" y="116"/>
                    <a:pt x="79" y="116"/>
                    <a:pt x="79" y="116"/>
                  </a:cubicBezTo>
                  <a:cubicBezTo>
                    <a:pt x="79" y="54"/>
                    <a:pt x="115" y="0"/>
                    <a:pt x="177" y="0"/>
                  </a:cubicBezTo>
                  <a:cubicBezTo>
                    <a:pt x="248" y="0"/>
                    <a:pt x="248" y="0"/>
                    <a:pt x="248" y="0"/>
                  </a:cubicBezTo>
                  <a:lnTo>
                    <a:pt x="248" y="80"/>
                  </a:lnTo>
                </a:path>
              </a:pathLst>
            </a:custGeom>
            <a:solidFill>
              <a:schemeClr val="accent2"/>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Poppins Light" charset="0"/>
                <a:ea typeface="+mn-ea"/>
              </a:endParaRPr>
            </a:p>
          </p:txBody>
        </p:sp>
        <p:sp>
          <p:nvSpPr>
            <p:cNvPr id="53" name="Freeform 85"/>
            <p:cNvSpPr>
              <a:spLocks noChangeAspect="1" noChangeArrowheads="1"/>
            </p:cNvSpPr>
            <p:nvPr/>
          </p:nvSpPr>
          <p:spPr bwMode="auto">
            <a:xfrm>
              <a:off x="12059455" y="9611490"/>
              <a:ext cx="397454" cy="320040"/>
            </a:xfrm>
            <a:custGeom>
              <a:avLst/>
              <a:gdLst>
                <a:gd name="T0" fmla="*/ 461 w 462"/>
                <a:gd name="T1" fmla="*/ 45 h 374"/>
                <a:gd name="T2" fmla="*/ 461 w 462"/>
                <a:gd name="T3" fmla="*/ 45 h 374"/>
                <a:gd name="T4" fmla="*/ 408 w 462"/>
                <a:gd name="T5" fmla="*/ 63 h 374"/>
                <a:gd name="T6" fmla="*/ 443 w 462"/>
                <a:gd name="T7" fmla="*/ 10 h 374"/>
                <a:gd name="T8" fmla="*/ 389 w 462"/>
                <a:gd name="T9" fmla="*/ 36 h 374"/>
                <a:gd name="T10" fmla="*/ 319 w 462"/>
                <a:gd name="T11" fmla="*/ 0 h 374"/>
                <a:gd name="T12" fmla="*/ 221 w 462"/>
                <a:gd name="T13" fmla="*/ 98 h 374"/>
                <a:gd name="T14" fmla="*/ 230 w 462"/>
                <a:gd name="T15" fmla="*/ 116 h 374"/>
                <a:gd name="T16" fmla="*/ 35 w 462"/>
                <a:gd name="T17" fmla="*/ 19 h 374"/>
                <a:gd name="T18" fmla="*/ 17 w 462"/>
                <a:gd name="T19" fmla="*/ 72 h 374"/>
                <a:gd name="T20" fmla="*/ 61 w 462"/>
                <a:gd name="T21" fmla="*/ 151 h 374"/>
                <a:gd name="T22" fmla="*/ 17 w 462"/>
                <a:gd name="T23" fmla="*/ 134 h 374"/>
                <a:gd name="T24" fmla="*/ 17 w 462"/>
                <a:gd name="T25" fmla="*/ 134 h 374"/>
                <a:gd name="T26" fmla="*/ 98 w 462"/>
                <a:gd name="T27" fmla="*/ 231 h 374"/>
                <a:gd name="T28" fmla="*/ 70 w 462"/>
                <a:gd name="T29" fmla="*/ 231 h 374"/>
                <a:gd name="T30" fmla="*/ 53 w 462"/>
                <a:gd name="T31" fmla="*/ 231 h 374"/>
                <a:gd name="T32" fmla="*/ 142 w 462"/>
                <a:gd name="T33" fmla="*/ 294 h 374"/>
                <a:gd name="T34" fmla="*/ 26 w 462"/>
                <a:gd name="T35" fmla="*/ 338 h 374"/>
                <a:gd name="T36" fmla="*/ 0 w 462"/>
                <a:gd name="T37" fmla="*/ 338 h 374"/>
                <a:gd name="T38" fmla="*/ 142 w 462"/>
                <a:gd name="T39" fmla="*/ 373 h 374"/>
                <a:gd name="T40" fmla="*/ 408 w 462"/>
                <a:gd name="T41" fmla="*/ 107 h 374"/>
                <a:gd name="T42" fmla="*/ 408 w 462"/>
                <a:gd name="T43" fmla="*/ 98 h 374"/>
                <a:gd name="T44" fmla="*/ 461 w 462"/>
                <a:gd name="T45" fmla="*/ 45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62" h="374">
                  <a:moveTo>
                    <a:pt x="461" y="45"/>
                  </a:moveTo>
                  <a:lnTo>
                    <a:pt x="461" y="45"/>
                  </a:lnTo>
                  <a:cubicBezTo>
                    <a:pt x="443" y="54"/>
                    <a:pt x="425" y="63"/>
                    <a:pt x="408" y="63"/>
                  </a:cubicBezTo>
                  <a:cubicBezTo>
                    <a:pt x="425" y="54"/>
                    <a:pt x="443" y="36"/>
                    <a:pt x="443" y="10"/>
                  </a:cubicBezTo>
                  <a:cubicBezTo>
                    <a:pt x="425" y="19"/>
                    <a:pt x="408" y="27"/>
                    <a:pt x="389" y="36"/>
                  </a:cubicBezTo>
                  <a:cubicBezTo>
                    <a:pt x="372" y="19"/>
                    <a:pt x="345" y="0"/>
                    <a:pt x="319" y="0"/>
                  </a:cubicBezTo>
                  <a:cubicBezTo>
                    <a:pt x="265" y="0"/>
                    <a:pt x="221" y="45"/>
                    <a:pt x="221" y="98"/>
                  </a:cubicBezTo>
                  <a:cubicBezTo>
                    <a:pt x="221" y="107"/>
                    <a:pt x="221" y="116"/>
                    <a:pt x="230" y="116"/>
                  </a:cubicBezTo>
                  <a:cubicBezTo>
                    <a:pt x="151" y="116"/>
                    <a:pt x="79" y="81"/>
                    <a:pt x="35" y="19"/>
                  </a:cubicBezTo>
                  <a:cubicBezTo>
                    <a:pt x="26" y="36"/>
                    <a:pt x="17" y="54"/>
                    <a:pt x="17" y="72"/>
                  </a:cubicBezTo>
                  <a:cubicBezTo>
                    <a:pt x="17" y="98"/>
                    <a:pt x="35" y="134"/>
                    <a:pt x="61" y="151"/>
                  </a:cubicBezTo>
                  <a:cubicBezTo>
                    <a:pt x="44" y="143"/>
                    <a:pt x="35" y="143"/>
                    <a:pt x="17" y="134"/>
                  </a:cubicBezTo>
                  <a:lnTo>
                    <a:pt x="17" y="134"/>
                  </a:lnTo>
                  <a:cubicBezTo>
                    <a:pt x="17" y="178"/>
                    <a:pt x="53" y="222"/>
                    <a:pt x="98" y="231"/>
                  </a:cubicBezTo>
                  <a:cubicBezTo>
                    <a:pt x="89" y="231"/>
                    <a:pt x="79" y="231"/>
                    <a:pt x="70" y="231"/>
                  </a:cubicBezTo>
                  <a:cubicBezTo>
                    <a:pt x="61" y="231"/>
                    <a:pt x="61" y="231"/>
                    <a:pt x="53" y="231"/>
                  </a:cubicBezTo>
                  <a:cubicBezTo>
                    <a:pt x="61" y="266"/>
                    <a:pt x="98" y="294"/>
                    <a:pt x="142" y="294"/>
                  </a:cubicBezTo>
                  <a:cubicBezTo>
                    <a:pt x="106" y="319"/>
                    <a:pt x="70" y="338"/>
                    <a:pt x="26" y="338"/>
                  </a:cubicBezTo>
                  <a:cubicBezTo>
                    <a:pt x="17" y="338"/>
                    <a:pt x="8" y="338"/>
                    <a:pt x="0" y="338"/>
                  </a:cubicBezTo>
                  <a:cubicBezTo>
                    <a:pt x="44" y="364"/>
                    <a:pt x="89" y="373"/>
                    <a:pt x="142" y="373"/>
                  </a:cubicBezTo>
                  <a:cubicBezTo>
                    <a:pt x="319" y="373"/>
                    <a:pt x="408" y="231"/>
                    <a:pt x="408" y="107"/>
                  </a:cubicBezTo>
                  <a:lnTo>
                    <a:pt x="408" y="98"/>
                  </a:lnTo>
                  <a:cubicBezTo>
                    <a:pt x="434" y="81"/>
                    <a:pt x="443" y="72"/>
                    <a:pt x="461" y="45"/>
                  </a:cubicBezTo>
                </a:path>
              </a:pathLst>
            </a:custGeom>
            <a:solidFill>
              <a:schemeClr val="accent2"/>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Poppins Light" charset="0"/>
                <a:ea typeface="+mn-ea"/>
              </a:endParaRPr>
            </a:p>
          </p:txBody>
        </p:sp>
      </p:grpSp>
      <p:grpSp>
        <p:nvGrpSpPr>
          <p:cNvPr id="54" name="Group 53"/>
          <p:cNvGrpSpPr/>
          <p:nvPr/>
        </p:nvGrpSpPr>
        <p:grpSpPr>
          <a:xfrm>
            <a:off x="11568256" y="9553560"/>
            <a:ext cx="1426254" cy="377970"/>
            <a:chOff x="11568256" y="9553560"/>
            <a:chExt cx="1426254" cy="377970"/>
          </a:xfrm>
        </p:grpSpPr>
        <p:sp>
          <p:nvSpPr>
            <p:cNvPr id="55" name="Freeform 68"/>
            <p:cNvSpPr>
              <a:spLocks noChangeArrowheads="1"/>
            </p:cNvSpPr>
            <p:nvPr/>
          </p:nvSpPr>
          <p:spPr bwMode="auto">
            <a:xfrm>
              <a:off x="12646565" y="9588236"/>
              <a:ext cx="347945" cy="341333"/>
            </a:xfrm>
            <a:custGeom>
              <a:avLst/>
              <a:gdLst>
                <a:gd name="T0" fmla="*/ 221 w 461"/>
                <a:gd name="T1" fmla="*/ 160 h 454"/>
                <a:gd name="T2" fmla="*/ 221 w 461"/>
                <a:gd name="T3" fmla="*/ 160 h 454"/>
                <a:gd name="T4" fmla="*/ 150 w 461"/>
                <a:gd name="T5" fmla="*/ 54 h 454"/>
                <a:gd name="T6" fmla="*/ 35 w 461"/>
                <a:gd name="T7" fmla="*/ 187 h 454"/>
                <a:gd name="T8" fmla="*/ 221 w 461"/>
                <a:gd name="T9" fmla="*/ 160 h 454"/>
                <a:gd name="T10" fmla="*/ 239 w 461"/>
                <a:gd name="T11" fmla="*/ 231 h 454"/>
                <a:gd name="T12" fmla="*/ 239 w 461"/>
                <a:gd name="T13" fmla="*/ 231 h 454"/>
                <a:gd name="T14" fmla="*/ 248 w 461"/>
                <a:gd name="T15" fmla="*/ 222 h 454"/>
                <a:gd name="T16" fmla="*/ 239 w 461"/>
                <a:gd name="T17" fmla="*/ 196 h 454"/>
                <a:gd name="T18" fmla="*/ 35 w 461"/>
                <a:gd name="T19" fmla="*/ 222 h 454"/>
                <a:gd name="T20" fmla="*/ 35 w 461"/>
                <a:gd name="T21" fmla="*/ 222 h 454"/>
                <a:gd name="T22" fmla="*/ 88 w 461"/>
                <a:gd name="T23" fmla="*/ 355 h 454"/>
                <a:gd name="T24" fmla="*/ 88 w 461"/>
                <a:gd name="T25" fmla="*/ 355 h 454"/>
                <a:gd name="T26" fmla="*/ 239 w 461"/>
                <a:gd name="T27" fmla="*/ 231 h 454"/>
                <a:gd name="T28" fmla="*/ 106 w 461"/>
                <a:gd name="T29" fmla="*/ 382 h 454"/>
                <a:gd name="T30" fmla="*/ 106 w 461"/>
                <a:gd name="T31" fmla="*/ 382 h 454"/>
                <a:gd name="T32" fmla="*/ 106 w 461"/>
                <a:gd name="T33" fmla="*/ 382 h 454"/>
                <a:gd name="T34" fmla="*/ 106 w 461"/>
                <a:gd name="T35" fmla="*/ 373 h 454"/>
                <a:gd name="T36" fmla="*/ 106 w 461"/>
                <a:gd name="T37" fmla="*/ 382 h 454"/>
                <a:gd name="T38" fmla="*/ 186 w 461"/>
                <a:gd name="T39" fmla="*/ 36 h 454"/>
                <a:gd name="T40" fmla="*/ 186 w 461"/>
                <a:gd name="T41" fmla="*/ 36 h 454"/>
                <a:gd name="T42" fmla="*/ 354 w 461"/>
                <a:gd name="T43" fmla="*/ 81 h 454"/>
                <a:gd name="T44" fmla="*/ 354 w 461"/>
                <a:gd name="T45" fmla="*/ 81 h 454"/>
                <a:gd name="T46" fmla="*/ 231 w 461"/>
                <a:gd name="T47" fmla="*/ 28 h 454"/>
                <a:gd name="T48" fmla="*/ 186 w 461"/>
                <a:gd name="T49" fmla="*/ 36 h 454"/>
                <a:gd name="T50" fmla="*/ 256 w 461"/>
                <a:gd name="T51" fmla="*/ 151 h 454"/>
                <a:gd name="T52" fmla="*/ 354 w 461"/>
                <a:gd name="T53" fmla="*/ 81 h 454"/>
                <a:gd name="T54" fmla="*/ 231 w 461"/>
                <a:gd name="T55" fmla="*/ 453 h 454"/>
                <a:gd name="T56" fmla="*/ 231 w 461"/>
                <a:gd name="T57" fmla="*/ 453 h 454"/>
                <a:gd name="T58" fmla="*/ 0 w 461"/>
                <a:gd name="T59" fmla="*/ 222 h 454"/>
                <a:gd name="T60" fmla="*/ 231 w 461"/>
                <a:gd name="T61" fmla="*/ 0 h 454"/>
                <a:gd name="T62" fmla="*/ 460 w 461"/>
                <a:gd name="T63" fmla="*/ 222 h 454"/>
                <a:gd name="T64" fmla="*/ 231 w 461"/>
                <a:gd name="T65" fmla="*/ 453 h 454"/>
                <a:gd name="T66" fmla="*/ 265 w 461"/>
                <a:gd name="T67" fmla="*/ 258 h 454"/>
                <a:gd name="T68" fmla="*/ 265 w 461"/>
                <a:gd name="T69" fmla="*/ 258 h 454"/>
                <a:gd name="T70" fmla="*/ 106 w 461"/>
                <a:gd name="T71" fmla="*/ 382 h 454"/>
                <a:gd name="T72" fmla="*/ 231 w 461"/>
                <a:gd name="T73" fmla="*/ 417 h 454"/>
                <a:gd name="T74" fmla="*/ 310 w 461"/>
                <a:gd name="T75" fmla="*/ 408 h 454"/>
                <a:gd name="T76" fmla="*/ 265 w 461"/>
                <a:gd name="T77" fmla="*/ 258 h 454"/>
                <a:gd name="T78" fmla="*/ 275 w 461"/>
                <a:gd name="T79" fmla="*/ 178 h 454"/>
                <a:gd name="T80" fmla="*/ 275 w 461"/>
                <a:gd name="T81" fmla="*/ 178 h 454"/>
                <a:gd name="T82" fmla="*/ 284 w 461"/>
                <a:gd name="T83" fmla="*/ 204 h 454"/>
                <a:gd name="T84" fmla="*/ 292 w 461"/>
                <a:gd name="T85" fmla="*/ 213 h 454"/>
                <a:gd name="T86" fmla="*/ 425 w 461"/>
                <a:gd name="T87" fmla="*/ 222 h 454"/>
                <a:gd name="T88" fmla="*/ 381 w 461"/>
                <a:gd name="T89" fmla="*/ 98 h 454"/>
                <a:gd name="T90" fmla="*/ 275 w 461"/>
                <a:gd name="T91" fmla="*/ 178 h 454"/>
                <a:gd name="T92" fmla="*/ 301 w 461"/>
                <a:gd name="T93" fmla="*/ 249 h 454"/>
                <a:gd name="T94" fmla="*/ 301 w 461"/>
                <a:gd name="T95" fmla="*/ 249 h 454"/>
                <a:gd name="T96" fmla="*/ 337 w 461"/>
                <a:gd name="T97" fmla="*/ 391 h 454"/>
                <a:gd name="T98" fmla="*/ 425 w 461"/>
                <a:gd name="T99" fmla="*/ 258 h 454"/>
                <a:gd name="T100" fmla="*/ 301 w 461"/>
                <a:gd name="T101" fmla="*/ 249 h 4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61" h="454">
                  <a:moveTo>
                    <a:pt x="221" y="160"/>
                  </a:moveTo>
                  <a:lnTo>
                    <a:pt x="221" y="160"/>
                  </a:lnTo>
                  <a:cubicBezTo>
                    <a:pt x="186" y="98"/>
                    <a:pt x="150" y="54"/>
                    <a:pt x="150" y="54"/>
                  </a:cubicBezTo>
                  <a:cubicBezTo>
                    <a:pt x="88" y="72"/>
                    <a:pt x="53" y="125"/>
                    <a:pt x="35" y="187"/>
                  </a:cubicBezTo>
                  <a:cubicBezTo>
                    <a:pt x="44" y="187"/>
                    <a:pt x="124" y="187"/>
                    <a:pt x="221" y="160"/>
                  </a:cubicBezTo>
                  <a:close/>
                  <a:moveTo>
                    <a:pt x="239" y="231"/>
                  </a:moveTo>
                  <a:lnTo>
                    <a:pt x="239" y="231"/>
                  </a:lnTo>
                  <a:cubicBezTo>
                    <a:pt x="248" y="222"/>
                    <a:pt x="248" y="222"/>
                    <a:pt x="248" y="222"/>
                  </a:cubicBezTo>
                  <a:cubicBezTo>
                    <a:pt x="248" y="213"/>
                    <a:pt x="239" y="204"/>
                    <a:pt x="239" y="196"/>
                  </a:cubicBezTo>
                  <a:cubicBezTo>
                    <a:pt x="133" y="222"/>
                    <a:pt x="35" y="222"/>
                    <a:pt x="35" y="222"/>
                  </a:cubicBezTo>
                  <a:lnTo>
                    <a:pt x="35" y="222"/>
                  </a:lnTo>
                  <a:cubicBezTo>
                    <a:pt x="35" y="275"/>
                    <a:pt x="53" y="319"/>
                    <a:pt x="88" y="355"/>
                  </a:cubicBezTo>
                  <a:lnTo>
                    <a:pt x="88" y="355"/>
                  </a:lnTo>
                  <a:cubicBezTo>
                    <a:pt x="88" y="355"/>
                    <a:pt x="141" y="258"/>
                    <a:pt x="239" y="231"/>
                  </a:cubicBezTo>
                  <a:close/>
                  <a:moveTo>
                    <a:pt x="106" y="382"/>
                  </a:moveTo>
                  <a:lnTo>
                    <a:pt x="106" y="382"/>
                  </a:lnTo>
                  <a:lnTo>
                    <a:pt x="106" y="382"/>
                  </a:lnTo>
                  <a:cubicBezTo>
                    <a:pt x="106" y="382"/>
                    <a:pt x="106" y="382"/>
                    <a:pt x="106" y="373"/>
                  </a:cubicBezTo>
                  <a:cubicBezTo>
                    <a:pt x="106" y="382"/>
                    <a:pt x="106" y="382"/>
                    <a:pt x="106" y="382"/>
                  </a:cubicBezTo>
                  <a:close/>
                  <a:moveTo>
                    <a:pt x="186" y="36"/>
                  </a:moveTo>
                  <a:lnTo>
                    <a:pt x="186" y="36"/>
                  </a:lnTo>
                  <a:close/>
                  <a:moveTo>
                    <a:pt x="354" y="81"/>
                  </a:moveTo>
                  <a:lnTo>
                    <a:pt x="354" y="81"/>
                  </a:lnTo>
                  <a:cubicBezTo>
                    <a:pt x="328" y="45"/>
                    <a:pt x="284" y="28"/>
                    <a:pt x="231" y="28"/>
                  </a:cubicBezTo>
                  <a:cubicBezTo>
                    <a:pt x="212" y="28"/>
                    <a:pt x="194" y="36"/>
                    <a:pt x="186" y="36"/>
                  </a:cubicBezTo>
                  <a:cubicBezTo>
                    <a:pt x="186" y="36"/>
                    <a:pt x="221" y="89"/>
                    <a:pt x="256" y="151"/>
                  </a:cubicBezTo>
                  <a:cubicBezTo>
                    <a:pt x="328" y="125"/>
                    <a:pt x="354" y="81"/>
                    <a:pt x="354" y="81"/>
                  </a:cubicBezTo>
                  <a:close/>
                  <a:moveTo>
                    <a:pt x="231" y="453"/>
                  </a:moveTo>
                  <a:lnTo>
                    <a:pt x="231" y="453"/>
                  </a:lnTo>
                  <a:cubicBezTo>
                    <a:pt x="106" y="453"/>
                    <a:pt x="0" y="355"/>
                    <a:pt x="0" y="222"/>
                  </a:cubicBezTo>
                  <a:cubicBezTo>
                    <a:pt x="0" y="98"/>
                    <a:pt x="106" y="0"/>
                    <a:pt x="231" y="0"/>
                  </a:cubicBezTo>
                  <a:cubicBezTo>
                    <a:pt x="354" y="0"/>
                    <a:pt x="460" y="98"/>
                    <a:pt x="460" y="222"/>
                  </a:cubicBezTo>
                  <a:cubicBezTo>
                    <a:pt x="460" y="355"/>
                    <a:pt x="354" y="453"/>
                    <a:pt x="231" y="453"/>
                  </a:cubicBezTo>
                  <a:close/>
                  <a:moveTo>
                    <a:pt x="265" y="258"/>
                  </a:moveTo>
                  <a:lnTo>
                    <a:pt x="265" y="258"/>
                  </a:lnTo>
                  <a:cubicBezTo>
                    <a:pt x="150" y="302"/>
                    <a:pt x="115" y="382"/>
                    <a:pt x="106" y="382"/>
                  </a:cubicBezTo>
                  <a:cubicBezTo>
                    <a:pt x="141" y="408"/>
                    <a:pt x="186" y="417"/>
                    <a:pt x="231" y="417"/>
                  </a:cubicBezTo>
                  <a:cubicBezTo>
                    <a:pt x="256" y="417"/>
                    <a:pt x="284" y="417"/>
                    <a:pt x="310" y="408"/>
                  </a:cubicBezTo>
                  <a:cubicBezTo>
                    <a:pt x="301" y="391"/>
                    <a:pt x="292" y="329"/>
                    <a:pt x="265" y="258"/>
                  </a:cubicBezTo>
                  <a:close/>
                  <a:moveTo>
                    <a:pt x="275" y="178"/>
                  </a:moveTo>
                  <a:lnTo>
                    <a:pt x="275" y="178"/>
                  </a:lnTo>
                  <a:cubicBezTo>
                    <a:pt x="275" y="187"/>
                    <a:pt x="284" y="196"/>
                    <a:pt x="284" y="204"/>
                  </a:cubicBezTo>
                  <a:cubicBezTo>
                    <a:pt x="284" y="213"/>
                    <a:pt x="284" y="213"/>
                    <a:pt x="292" y="213"/>
                  </a:cubicBezTo>
                  <a:cubicBezTo>
                    <a:pt x="354" y="213"/>
                    <a:pt x="425" y="222"/>
                    <a:pt x="425" y="222"/>
                  </a:cubicBezTo>
                  <a:cubicBezTo>
                    <a:pt x="425" y="178"/>
                    <a:pt x="407" y="134"/>
                    <a:pt x="381" y="98"/>
                  </a:cubicBezTo>
                  <a:cubicBezTo>
                    <a:pt x="381" y="107"/>
                    <a:pt x="346" y="151"/>
                    <a:pt x="275" y="178"/>
                  </a:cubicBezTo>
                  <a:close/>
                  <a:moveTo>
                    <a:pt x="301" y="249"/>
                  </a:moveTo>
                  <a:lnTo>
                    <a:pt x="301" y="249"/>
                  </a:lnTo>
                  <a:cubicBezTo>
                    <a:pt x="328" y="319"/>
                    <a:pt x="337" y="373"/>
                    <a:pt x="337" y="391"/>
                  </a:cubicBezTo>
                  <a:cubicBezTo>
                    <a:pt x="381" y="355"/>
                    <a:pt x="416" y="311"/>
                    <a:pt x="425" y="258"/>
                  </a:cubicBezTo>
                  <a:cubicBezTo>
                    <a:pt x="416" y="258"/>
                    <a:pt x="363" y="240"/>
                    <a:pt x="301" y="249"/>
                  </a:cubicBezTo>
                  <a:close/>
                </a:path>
              </a:pathLst>
            </a:custGeom>
            <a:solidFill>
              <a:schemeClr val="accent2"/>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Poppins Light" charset="0"/>
                <a:ea typeface="+mn-ea"/>
              </a:endParaRPr>
            </a:p>
          </p:txBody>
        </p:sp>
        <p:sp>
          <p:nvSpPr>
            <p:cNvPr id="56" name="Freeform 75"/>
            <p:cNvSpPr>
              <a:spLocks noChangeArrowheads="1"/>
            </p:cNvSpPr>
            <p:nvPr/>
          </p:nvSpPr>
          <p:spPr bwMode="auto">
            <a:xfrm>
              <a:off x="11568256" y="9553560"/>
              <a:ext cx="185130" cy="343813"/>
            </a:xfrm>
            <a:custGeom>
              <a:avLst/>
              <a:gdLst>
                <a:gd name="T0" fmla="*/ 248 w 249"/>
                <a:gd name="T1" fmla="*/ 80 h 453"/>
                <a:gd name="T2" fmla="*/ 248 w 249"/>
                <a:gd name="T3" fmla="*/ 80 h 453"/>
                <a:gd name="T4" fmla="*/ 177 w 249"/>
                <a:gd name="T5" fmla="*/ 80 h 453"/>
                <a:gd name="T6" fmla="*/ 160 w 249"/>
                <a:gd name="T7" fmla="*/ 107 h 453"/>
                <a:gd name="T8" fmla="*/ 160 w 249"/>
                <a:gd name="T9" fmla="*/ 160 h 453"/>
                <a:gd name="T10" fmla="*/ 248 w 249"/>
                <a:gd name="T11" fmla="*/ 160 h 453"/>
                <a:gd name="T12" fmla="*/ 248 w 249"/>
                <a:gd name="T13" fmla="*/ 231 h 453"/>
                <a:gd name="T14" fmla="*/ 160 w 249"/>
                <a:gd name="T15" fmla="*/ 231 h 453"/>
                <a:gd name="T16" fmla="*/ 160 w 249"/>
                <a:gd name="T17" fmla="*/ 452 h 453"/>
                <a:gd name="T18" fmla="*/ 79 w 249"/>
                <a:gd name="T19" fmla="*/ 452 h 453"/>
                <a:gd name="T20" fmla="*/ 79 w 249"/>
                <a:gd name="T21" fmla="*/ 231 h 453"/>
                <a:gd name="T22" fmla="*/ 0 w 249"/>
                <a:gd name="T23" fmla="*/ 231 h 453"/>
                <a:gd name="T24" fmla="*/ 0 w 249"/>
                <a:gd name="T25" fmla="*/ 160 h 453"/>
                <a:gd name="T26" fmla="*/ 79 w 249"/>
                <a:gd name="T27" fmla="*/ 160 h 453"/>
                <a:gd name="T28" fmla="*/ 79 w 249"/>
                <a:gd name="T29" fmla="*/ 116 h 453"/>
                <a:gd name="T30" fmla="*/ 177 w 249"/>
                <a:gd name="T31" fmla="*/ 0 h 453"/>
                <a:gd name="T32" fmla="*/ 248 w 249"/>
                <a:gd name="T33" fmla="*/ 0 h 453"/>
                <a:gd name="T34" fmla="*/ 248 w 249"/>
                <a:gd name="T35" fmla="*/ 80 h 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49" h="453">
                  <a:moveTo>
                    <a:pt x="248" y="80"/>
                  </a:moveTo>
                  <a:lnTo>
                    <a:pt x="248" y="80"/>
                  </a:lnTo>
                  <a:cubicBezTo>
                    <a:pt x="177" y="80"/>
                    <a:pt x="177" y="80"/>
                    <a:pt x="177" y="80"/>
                  </a:cubicBezTo>
                  <a:cubicBezTo>
                    <a:pt x="169" y="80"/>
                    <a:pt x="160" y="89"/>
                    <a:pt x="160" y="107"/>
                  </a:cubicBezTo>
                  <a:cubicBezTo>
                    <a:pt x="160" y="160"/>
                    <a:pt x="160" y="160"/>
                    <a:pt x="160" y="160"/>
                  </a:cubicBezTo>
                  <a:cubicBezTo>
                    <a:pt x="248" y="160"/>
                    <a:pt x="248" y="160"/>
                    <a:pt x="248" y="160"/>
                  </a:cubicBezTo>
                  <a:cubicBezTo>
                    <a:pt x="248" y="231"/>
                    <a:pt x="248" y="231"/>
                    <a:pt x="248" y="231"/>
                  </a:cubicBezTo>
                  <a:cubicBezTo>
                    <a:pt x="160" y="231"/>
                    <a:pt x="160" y="231"/>
                    <a:pt x="160" y="231"/>
                  </a:cubicBezTo>
                  <a:cubicBezTo>
                    <a:pt x="160" y="452"/>
                    <a:pt x="160" y="452"/>
                    <a:pt x="160" y="452"/>
                  </a:cubicBezTo>
                  <a:cubicBezTo>
                    <a:pt x="79" y="452"/>
                    <a:pt x="79" y="452"/>
                    <a:pt x="79" y="452"/>
                  </a:cubicBezTo>
                  <a:cubicBezTo>
                    <a:pt x="79" y="231"/>
                    <a:pt x="79" y="231"/>
                    <a:pt x="79" y="231"/>
                  </a:cubicBezTo>
                  <a:cubicBezTo>
                    <a:pt x="0" y="231"/>
                    <a:pt x="0" y="231"/>
                    <a:pt x="0" y="231"/>
                  </a:cubicBezTo>
                  <a:cubicBezTo>
                    <a:pt x="0" y="160"/>
                    <a:pt x="0" y="160"/>
                    <a:pt x="0" y="160"/>
                  </a:cubicBezTo>
                  <a:cubicBezTo>
                    <a:pt x="79" y="160"/>
                    <a:pt x="79" y="160"/>
                    <a:pt x="79" y="160"/>
                  </a:cubicBezTo>
                  <a:cubicBezTo>
                    <a:pt x="79" y="116"/>
                    <a:pt x="79" y="116"/>
                    <a:pt x="79" y="116"/>
                  </a:cubicBezTo>
                  <a:cubicBezTo>
                    <a:pt x="79" y="54"/>
                    <a:pt x="115" y="0"/>
                    <a:pt x="177" y="0"/>
                  </a:cubicBezTo>
                  <a:cubicBezTo>
                    <a:pt x="248" y="0"/>
                    <a:pt x="248" y="0"/>
                    <a:pt x="248" y="0"/>
                  </a:cubicBezTo>
                  <a:lnTo>
                    <a:pt x="248" y="80"/>
                  </a:lnTo>
                </a:path>
              </a:pathLst>
            </a:custGeom>
            <a:solidFill>
              <a:schemeClr val="accent2"/>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Poppins Light" charset="0"/>
                <a:ea typeface="+mn-ea"/>
              </a:endParaRPr>
            </a:p>
          </p:txBody>
        </p:sp>
        <p:sp>
          <p:nvSpPr>
            <p:cNvPr id="57" name="Freeform 85"/>
            <p:cNvSpPr>
              <a:spLocks noChangeAspect="1" noChangeArrowheads="1"/>
            </p:cNvSpPr>
            <p:nvPr/>
          </p:nvSpPr>
          <p:spPr bwMode="auto">
            <a:xfrm>
              <a:off x="12059455" y="9611490"/>
              <a:ext cx="397454" cy="320040"/>
            </a:xfrm>
            <a:custGeom>
              <a:avLst/>
              <a:gdLst>
                <a:gd name="T0" fmla="*/ 461 w 462"/>
                <a:gd name="T1" fmla="*/ 45 h 374"/>
                <a:gd name="T2" fmla="*/ 461 w 462"/>
                <a:gd name="T3" fmla="*/ 45 h 374"/>
                <a:gd name="T4" fmla="*/ 408 w 462"/>
                <a:gd name="T5" fmla="*/ 63 h 374"/>
                <a:gd name="T6" fmla="*/ 443 w 462"/>
                <a:gd name="T7" fmla="*/ 10 h 374"/>
                <a:gd name="T8" fmla="*/ 389 w 462"/>
                <a:gd name="T9" fmla="*/ 36 h 374"/>
                <a:gd name="T10" fmla="*/ 319 w 462"/>
                <a:gd name="T11" fmla="*/ 0 h 374"/>
                <a:gd name="T12" fmla="*/ 221 w 462"/>
                <a:gd name="T13" fmla="*/ 98 h 374"/>
                <a:gd name="T14" fmla="*/ 230 w 462"/>
                <a:gd name="T15" fmla="*/ 116 h 374"/>
                <a:gd name="T16" fmla="*/ 35 w 462"/>
                <a:gd name="T17" fmla="*/ 19 h 374"/>
                <a:gd name="T18" fmla="*/ 17 w 462"/>
                <a:gd name="T19" fmla="*/ 72 h 374"/>
                <a:gd name="T20" fmla="*/ 61 w 462"/>
                <a:gd name="T21" fmla="*/ 151 h 374"/>
                <a:gd name="T22" fmla="*/ 17 w 462"/>
                <a:gd name="T23" fmla="*/ 134 h 374"/>
                <a:gd name="T24" fmla="*/ 17 w 462"/>
                <a:gd name="T25" fmla="*/ 134 h 374"/>
                <a:gd name="T26" fmla="*/ 98 w 462"/>
                <a:gd name="T27" fmla="*/ 231 h 374"/>
                <a:gd name="T28" fmla="*/ 70 w 462"/>
                <a:gd name="T29" fmla="*/ 231 h 374"/>
                <a:gd name="T30" fmla="*/ 53 w 462"/>
                <a:gd name="T31" fmla="*/ 231 h 374"/>
                <a:gd name="T32" fmla="*/ 142 w 462"/>
                <a:gd name="T33" fmla="*/ 294 h 374"/>
                <a:gd name="T34" fmla="*/ 26 w 462"/>
                <a:gd name="T35" fmla="*/ 338 h 374"/>
                <a:gd name="T36" fmla="*/ 0 w 462"/>
                <a:gd name="T37" fmla="*/ 338 h 374"/>
                <a:gd name="T38" fmla="*/ 142 w 462"/>
                <a:gd name="T39" fmla="*/ 373 h 374"/>
                <a:gd name="T40" fmla="*/ 408 w 462"/>
                <a:gd name="T41" fmla="*/ 107 h 374"/>
                <a:gd name="T42" fmla="*/ 408 w 462"/>
                <a:gd name="T43" fmla="*/ 98 h 374"/>
                <a:gd name="T44" fmla="*/ 461 w 462"/>
                <a:gd name="T45" fmla="*/ 45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62" h="374">
                  <a:moveTo>
                    <a:pt x="461" y="45"/>
                  </a:moveTo>
                  <a:lnTo>
                    <a:pt x="461" y="45"/>
                  </a:lnTo>
                  <a:cubicBezTo>
                    <a:pt x="443" y="54"/>
                    <a:pt x="425" y="63"/>
                    <a:pt x="408" y="63"/>
                  </a:cubicBezTo>
                  <a:cubicBezTo>
                    <a:pt x="425" y="54"/>
                    <a:pt x="443" y="36"/>
                    <a:pt x="443" y="10"/>
                  </a:cubicBezTo>
                  <a:cubicBezTo>
                    <a:pt x="425" y="19"/>
                    <a:pt x="408" y="27"/>
                    <a:pt x="389" y="36"/>
                  </a:cubicBezTo>
                  <a:cubicBezTo>
                    <a:pt x="372" y="19"/>
                    <a:pt x="345" y="0"/>
                    <a:pt x="319" y="0"/>
                  </a:cubicBezTo>
                  <a:cubicBezTo>
                    <a:pt x="265" y="0"/>
                    <a:pt x="221" y="45"/>
                    <a:pt x="221" y="98"/>
                  </a:cubicBezTo>
                  <a:cubicBezTo>
                    <a:pt x="221" y="107"/>
                    <a:pt x="221" y="116"/>
                    <a:pt x="230" y="116"/>
                  </a:cubicBezTo>
                  <a:cubicBezTo>
                    <a:pt x="151" y="116"/>
                    <a:pt x="79" y="81"/>
                    <a:pt x="35" y="19"/>
                  </a:cubicBezTo>
                  <a:cubicBezTo>
                    <a:pt x="26" y="36"/>
                    <a:pt x="17" y="54"/>
                    <a:pt x="17" y="72"/>
                  </a:cubicBezTo>
                  <a:cubicBezTo>
                    <a:pt x="17" y="98"/>
                    <a:pt x="35" y="134"/>
                    <a:pt x="61" y="151"/>
                  </a:cubicBezTo>
                  <a:cubicBezTo>
                    <a:pt x="44" y="143"/>
                    <a:pt x="35" y="143"/>
                    <a:pt x="17" y="134"/>
                  </a:cubicBezTo>
                  <a:lnTo>
                    <a:pt x="17" y="134"/>
                  </a:lnTo>
                  <a:cubicBezTo>
                    <a:pt x="17" y="178"/>
                    <a:pt x="53" y="222"/>
                    <a:pt x="98" y="231"/>
                  </a:cubicBezTo>
                  <a:cubicBezTo>
                    <a:pt x="89" y="231"/>
                    <a:pt x="79" y="231"/>
                    <a:pt x="70" y="231"/>
                  </a:cubicBezTo>
                  <a:cubicBezTo>
                    <a:pt x="61" y="231"/>
                    <a:pt x="61" y="231"/>
                    <a:pt x="53" y="231"/>
                  </a:cubicBezTo>
                  <a:cubicBezTo>
                    <a:pt x="61" y="266"/>
                    <a:pt x="98" y="294"/>
                    <a:pt x="142" y="294"/>
                  </a:cubicBezTo>
                  <a:cubicBezTo>
                    <a:pt x="106" y="319"/>
                    <a:pt x="70" y="338"/>
                    <a:pt x="26" y="338"/>
                  </a:cubicBezTo>
                  <a:cubicBezTo>
                    <a:pt x="17" y="338"/>
                    <a:pt x="8" y="338"/>
                    <a:pt x="0" y="338"/>
                  </a:cubicBezTo>
                  <a:cubicBezTo>
                    <a:pt x="44" y="364"/>
                    <a:pt x="89" y="373"/>
                    <a:pt x="142" y="373"/>
                  </a:cubicBezTo>
                  <a:cubicBezTo>
                    <a:pt x="319" y="373"/>
                    <a:pt x="408" y="231"/>
                    <a:pt x="408" y="107"/>
                  </a:cubicBezTo>
                  <a:lnTo>
                    <a:pt x="408" y="98"/>
                  </a:lnTo>
                  <a:cubicBezTo>
                    <a:pt x="434" y="81"/>
                    <a:pt x="443" y="72"/>
                    <a:pt x="461" y="45"/>
                  </a:cubicBezTo>
                </a:path>
              </a:pathLst>
            </a:custGeom>
            <a:solidFill>
              <a:schemeClr val="accent2"/>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Poppins Light" charset="0"/>
                <a:ea typeface="+mn-ea"/>
              </a:endParaRPr>
            </a:p>
          </p:txBody>
        </p:sp>
      </p:grpSp>
      <p:sp>
        <p:nvSpPr>
          <p:cNvPr id="2" name="Picture Placeholder 1"/>
          <p:cNvSpPr>
            <a:spLocks noGrp="1"/>
          </p:cNvSpPr>
          <p:nvPr>
            <p:ph type="pic" sz="quarter" idx="14"/>
          </p:nvPr>
        </p:nvSpPr>
        <p:spPr/>
      </p:sp>
      <p:sp>
        <p:nvSpPr>
          <p:cNvPr id="3" name="Picture Placeholder 2"/>
          <p:cNvSpPr>
            <a:spLocks noGrp="1"/>
          </p:cNvSpPr>
          <p:nvPr>
            <p:ph type="pic" sz="quarter" idx="16"/>
          </p:nvPr>
        </p:nvSpPr>
        <p:spPr/>
      </p:sp>
      <p:sp>
        <p:nvSpPr>
          <p:cNvPr id="4" name="Picture Placeholder 3"/>
          <p:cNvSpPr>
            <a:spLocks noGrp="1"/>
          </p:cNvSpPr>
          <p:nvPr>
            <p:ph type="pic" sz="quarter" idx="15"/>
          </p:nvPr>
        </p:nvSpPr>
        <p:spPr/>
      </p:sp>
    </p:spTree>
    <p:extLst>
      <p:ext uri="{BB962C8B-B14F-4D97-AF65-F5344CB8AC3E}">
        <p14:creationId xmlns:p14="http://schemas.microsoft.com/office/powerpoint/2010/main" val="2062706680"/>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Subtitle 2"/>
          <p:cNvSpPr txBox="1">
            <a:spLocks/>
          </p:cNvSpPr>
          <p:nvPr/>
        </p:nvSpPr>
        <p:spPr>
          <a:xfrm>
            <a:off x="13687073" y="9481756"/>
            <a:ext cx="8941152" cy="2784419"/>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dirty="0" smtClean="0">
                <a:solidFill>
                  <a:schemeClr val="tx1"/>
                </a:solidFill>
                <a:latin typeface="Poppins Light" charset="0"/>
                <a:ea typeface="Poppins Light" charset="0"/>
                <a:cs typeface="Poppins Light" charset="0"/>
              </a:rPr>
              <a:t>Frequently, your initial font choice is taken out of your awesome hands</a:t>
            </a:r>
            <a:r>
              <a:rPr lang="en-US" dirty="0">
                <a:solidFill>
                  <a:schemeClr val="tx1"/>
                </a:solidFill>
                <a:latin typeface="Poppins Light" charset="0"/>
                <a:ea typeface="Poppins Light" charset="0"/>
                <a:cs typeface="Poppins Light" charset="0"/>
              </a:rPr>
              <a:t> </a:t>
            </a:r>
            <a:r>
              <a:rPr lang="en-US" dirty="0" smtClean="0">
                <a:solidFill>
                  <a:schemeClr val="tx1"/>
                </a:solidFill>
                <a:latin typeface="Poppins Light" charset="0"/>
                <a:ea typeface="Poppins Light" charset="0"/>
                <a:cs typeface="Poppins Light" charset="0"/>
              </a:rPr>
              <a:t>also we are </a:t>
            </a:r>
            <a:r>
              <a:rPr lang="en-US" dirty="0">
                <a:solidFill>
                  <a:schemeClr val="tx1"/>
                </a:solidFill>
                <a:latin typeface="Poppins Light" charset="0"/>
                <a:ea typeface="Poppins Light" charset="0"/>
                <a:cs typeface="Poppins Light" charset="0"/>
              </a:rPr>
              <a:t>companies Frequently, your initial font choice is taken out of your hands; companies often specify a typeface, or even a set of fonts, as part of their brand guidelines. </a:t>
            </a:r>
          </a:p>
        </p:txBody>
      </p:sp>
      <p:sp>
        <p:nvSpPr>
          <p:cNvPr id="16" name="Subtitle 2"/>
          <p:cNvSpPr txBox="1">
            <a:spLocks/>
          </p:cNvSpPr>
          <p:nvPr/>
        </p:nvSpPr>
        <p:spPr>
          <a:xfrm>
            <a:off x="1456973" y="9481756"/>
            <a:ext cx="8941152" cy="2784419"/>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dirty="0" smtClean="0">
                <a:solidFill>
                  <a:schemeClr val="tx1"/>
                </a:solidFill>
                <a:latin typeface="Poppins Light" charset="0"/>
                <a:ea typeface="Poppins Light" charset="0"/>
                <a:cs typeface="Poppins Light" charset="0"/>
              </a:rPr>
              <a:t>Frequently, your initial font choice is taken out of your awesome hands</a:t>
            </a:r>
            <a:r>
              <a:rPr lang="en-US" dirty="0">
                <a:solidFill>
                  <a:schemeClr val="tx1"/>
                </a:solidFill>
                <a:latin typeface="Poppins Light" charset="0"/>
                <a:ea typeface="Poppins Light" charset="0"/>
                <a:cs typeface="Poppins Light" charset="0"/>
              </a:rPr>
              <a:t> </a:t>
            </a:r>
            <a:r>
              <a:rPr lang="en-US" dirty="0" smtClean="0">
                <a:solidFill>
                  <a:schemeClr val="tx1"/>
                </a:solidFill>
                <a:latin typeface="Poppins Light" charset="0"/>
                <a:ea typeface="Poppins Light" charset="0"/>
                <a:cs typeface="Poppins Light" charset="0"/>
              </a:rPr>
              <a:t>also we are </a:t>
            </a:r>
            <a:r>
              <a:rPr lang="en-US" dirty="0">
                <a:solidFill>
                  <a:schemeClr val="tx1"/>
                </a:solidFill>
                <a:latin typeface="Poppins Light" charset="0"/>
                <a:ea typeface="Poppins Light" charset="0"/>
                <a:cs typeface="Poppins Light" charset="0"/>
              </a:rPr>
              <a:t>companies Frequently, your initial font choice is taken out of your hands; companies often specify a typeface, or even a set of fonts, as part of their brand guidelines. </a:t>
            </a:r>
          </a:p>
        </p:txBody>
      </p:sp>
      <p:sp>
        <p:nvSpPr>
          <p:cNvPr id="17" name="TextBox 16"/>
          <p:cNvSpPr txBox="1"/>
          <p:nvPr/>
        </p:nvSpPr>
        <p:spPr>
          <a:xfrm>
            <a:off x="13827504" y="3434180"/>
            <a:ext cx="2545890" cy="677108"/>
          </a:xfrm>
          <a:prstGeom prst="rect">
            <a:avLst/>
          </a:prstGeom>
          <a:noFill/>
        </p:spPr>
        <p:txBody>
          <a:bodyPr wrap="none" rtlCol="0" anchor="ctr" anchorCtr="0">
            <a:spAutoFit/>
          </a:bodyPr>
          <a:lstStyle/>
          <a:p>
            <a:r>
              <a:rPr lang="en-US" sz="3800" b="1" dirty="0" smtClean="0">
                <a:solidFill>
                  <a:schemeClr val="tx2"/>
                </a:solidFill>
                <a:latin typeface="Poppins SemiBold" charset="0"/>
                <a:ea typeface="Poppins SemiBold" charset="0"/>
                <a:cs typeface="Poppins SemiBold" charset="0"/>
              </a:rPr>
              <a:t>ROB KOVI</a:t>
            </a:r>
            <a:endParaRPr lang="en-US" sz="3800" b="1" dirty="0">
              <a:solidFill>
                <a:schemeClr val="tx2"/>
              </a:solidFill>
              <a:latin typeface="Poppins SemiBold" charset="0"/>
              <a:ea typeface="Poppins SemiBold" charset="0"/>
              <a:cs typeface="Poppins SemiBold" charset="0"/>
            </a:endParaRPr>
          </a:p>
        </p:txBody>
      </p:sp>
      <p:sp>
        <p:nvSpPr>
          <p:cNvPr id="19" name="TextBox 18"/>
          <p:cNvSpPr txBox="1"/>
          <p:nvPr/>
        </p:nvSpPr>
        <p:spPr>
          <a:xfrm>
            <a:off x="1591345" y="4571601"/>
            <a:ext cx="2404826" cy="400110"/>
          </a:xfrm>
          <a:prstGeom prst="rect">
            <a:avLst/>
          </a:prstGeom>
          <a:noFill/>
        </p:spPr>
        <p:txBody>
          <a:bodyPr wrap="none" rtlCol="0" anchor="ctr" anchorCtr="0">
            <a:spAutoFit/>
          </a:bodyPr>
          <a:lstStyle/>
          <a:p>
            <a:r>
              <a:rPr lang="en-US" sz="2000" dirty="0" smtClean="0">
                <a:solidFill>
                  <a:schemeClr val="accent2"/>
                </a:solidFill>
                <a:latin typeface="Poppins Light" charset="0"/>
                <a:ea typeface="Poppins Light" charset="0"/>
                <a:cs typeface="Poppins Light" charset="0"/>
              </a:rPr>
              <a:t>Creative Designer</a:t>
            </a:r>
            <a:endParaRPr lang="en-US" sz="2000" dirty="0">
              <a:solidFill>
                <a:schemeClr val="accent2"/>
              </a:solidFill>
              <a:latin typeface="Poppins Light" charset="0"/>
              <a:ea typeface="Poppins Light" charset="0"/>
              <a:cs typeface="Poppins Light" charset="0"/>
            </a:endParaRPr>
          </a:p>
        </p:txBody>
      </p:sp>
      <p:sp>
        <p:nvSpPr>
          <p:cNvPr id="20" name="TextBox 19"/>
          <p:cNvSpPr txBox="1"/>
          <p:nvPr/>
        </p:nvSpPr>
        <p:spPr>
          <a:xfrm>
            <a:off x="1574544" y="3434180"/>
            <a:ext cx="3264035" cy="677108"/>
          </a:xfrm>
          <a:prstGeom prst="rect">
            <a:avLst/>
          </a:prstGeom>
          <a:noFill/>
        </p:spPr>
        <p:txBody>
          <a:bodyPr wrap="none" rtlCol="0" anchor="ctr" anchorCtr="0">
            <a:spAutoFit/>
          </a:bodyPr>
          <a:lstStyle/>
          <a:p>
            <a:r>
              <a:rPr lang="en-US" sz="3800" b="1" dirty="0" smtClean="0">
                <a:solidFill>
                  <a:schemeClr val="tx2"/>
                </a:solidFill>
                <a:latin typeface="Poppins SemiBold" charset="0"/>
                <a:ea typeface="Poppins SemiBold" charset="0"/>
                <a:cs typeface="Poppins SemiBold" charset="0"/>
              </a:rPr>
              <a:t>JOHN WHITE</a:t>
            </a:r>
            <a:endParaRPr lang="en-US" sz="3800" b="1" dirty="0">
              <a:solidFill>
                <a:schemeClr val="tx2"/>
              </a:solidFill>
              <a:latin typeface="Poppins SemiBold" charset="0"/>
              <a:ea typeface="Poppins SemiBold" charset="0"/>
              <a:cs typeface="Poppins SemiBold" charset="0"/>
            </a:endParaRPr>
          </a:p>
        </p:txBody>
      </p:sp>
      <p:sp>
        <p:nvSpPr>
          <p:cNvPr id="21" name="TextBox 20"/>
          <p:cNvSpPr txBox="1"/>
          <p:nvPr/>
        </p:nvSpPr>
        <p:spPr>
          <a:xfrm>
            <a:off x="14898022" y="8835511"/>
            <a:ext cx="514885" cy="400110"/>
          </a:xfrm>
          <a:prstGeom prst="rect">
            <a:avLst/>
          </a:prstGeom>
          <a:noFill/>
        </p:spPr>
        <p:txBody>
          <a:bodyPr wrap="none" rtlCol="0" anchor="ctr" anchorCtr="0">
            <a:spAutoFit/>
          </a:bodyPr>
          <a:lstStyle/>
          <a:p>
            <a:r>
              <a:rPr lang="en-US" sz="2000" dirty="0">
                <a:solidFill>
                  <a:schemeClr val="tx2"/>
                </a:solidFill>
                <a:latin typeface="Poppins" charset="0"/>
                <a:ea typeface="Poppins" charset="0"/>
                <a:cs typeface="Poppins" charset="0"/>
              </a:rPr>
              <a:t>6</a:t>
            </a:r>
            <a:r>
              <a:rPr lang="en-US" sz="2000" dirty="0" smtClean="0">
                <a:solidFill>
                  <a:schemeClr val="tx2"/>
                </a:solidFill>
                <a:latin typeface="Poppins" charset="0"/>
                <a:ea typeface="Poppins" charset="0"/>
                <a:cs typeface="Poppins" charset="0"/>
              </a:rPr>
              <a:t>5</a:t>
            </a:r>
            <a:endParaRPr lang="en-US" sz="2000" dirty="0">
              <a:solidFill>
                <a:schemeClr val="tx2"/>
              </a:solidFill>
              <a:latin typeface="Poppins" charset="0"/>
              <a:ea typeface="Poppins" charset="0"/>
              <a:cs typeface="Poppins" charset="0"/>
            </a:endParaRPr>
          </a:p>
        </p:txBody>
      </p:sp>
      <p:sp>
        <p:nvSpPr>
          <p:cNvPr id="22" name="Shape 2554"/>
          <p:cNvSpPr>
            <a:spLocks noChangeAspect="1"/>
          </p:cNvSpPr>
          <p:nvPr/>
        </p:nvSpPr>
        <p:spPr>
          <a:xfrm>
            <a:off x="15461534" y="8875546"/>
            <a:ext cx="301752" cy="274320"/>
          </a:xfrm>
          <a:custGeom>
            <a:avLst/>
            <a:gdLst/>
            <a:ahLst/>
            <a:cxnLst>
              <a:cxn ang="0">
                <a:pos x="wd2" y="hd2"/>
              </a:cxn>
              <a:cxn ang="5400000">
                <a:pos x="wd2" y="hd2"/>
              </a:cxn>
              <a:cxn ang="10800000">
                <a:pos x="wd2" y="hd2"/>
              </a:cxn>
              <a:cxn ang="16200000">
                <a:pos x="wd2" y="hd2"/>
              </a:cxn>
            </a:cxnLst>
            <a:rect l="0" t="0" r="r" b="b"/>
            <a:pathLst>
              <a:path w="21600" h="21600" extrusionOk="0">
                <a:moveTo>
                  <a:pt x="7855" y="18900"/>
                </a:moveTo>
                <a:cubicBezTo>
                  <a:pt x="7279" y="18900"/>
                  <a:pt x="6684" y="18827"/>
                  <a:pt x="6086" y="18683"/>
                </a:cubicBezTo>
                <a:cubicBezTo>
                  <a:pt x="6017" y="18666"/>
                  <a:pt x="5946" y="18658"/>
                  <a:pt x="5876" y="18658"/>
                </a:cubicBezTo>
                <a:cubicBezTo>
                  <a:pt x="5756" y="18658"/>
                  <a:pt x="5636" y="18682"/>
                  <a:pt x="5523" y="18729"/>
                </a:cubicBezTo>
                <a:lnTo>
                  <a:pt x="2957" y="19815"/>
                </a:lnTo>
                <a:lnTo>
                  <a:pt x="3365" y="18243"/>
                </a:lnTo>
                <a:cubicBezTo>
                  <a:pt x="3474" y="17827"/>
                  <a:pt x="3345" y="17380"/>
                  <a:pt x="3039" y="17108"/>
                </a:cubicBezTo>
                <a:cubicBezTo>
                  <a:pt x="1712" y="15926"/>
                  <a:pt x="982" y="14358"/>
                  <a:pt x="982" y="12690"/>
                </a:cubicBezTo>
                <a:cubicBezTo>
                  <a:pt x="982" y="9266"/>
                  <a:pt x="4065" y="6480"/>
                  <a:pt x="7855" y="6480"/>
                </a:cubicBezTo>
                <a:cubicBezTo>
                  <a:pt x="11644" y="6480"/>
                  <a:pt x="14727" y="9266"/>
                  <a:pt x="14727" y="12690"/>
                </a:cubicBezTo>
                <a:cubicBezTo>
                  <a:pt x="14727" y="16114"/>
                  <a:pt x="11644" y="18900"/>
                  <a:pt x="7855" y="18900"/>
                </a:cubicBezTo>
                <a:moveTo>
                  <a:pt x="7855" y="5400"/>
                </a:moveTo>
                <a:cubicBezTo>
                  <a:pt x="3517" y="5400"/>
                  <a:pt x="0" y="8664"/>
                  <a:pt x="0" y="12690"/>
                </a:cubicBezTo>
                <a:cubicBezTo>
                  <a:pt x="0" y="14758"/>
                  <a:pt x="932" y="16620"/>
                  <a:pt x="2422" y="17947"/>
                </a:cubicBezTo>
                <a:lnTo>
                  <a:pt x="1473" y="21600"/>
                </a:lnTo>
                <a:lnTo>
                  <a:pt x="5876" y="19738"/>
                </a:lnTo>
                <a:cubicBezTo>
                  <a:pt x="6509" y="19891"/>
                  <a:pt x="7169" y="19980"/>
                  <a:pt x="7855" y="19980"/>
                </a:cubicBezTo>
                <a:cubicBezTo>
                  <a:pt x="12192" y="19980"/>
                  <a:pt x="15709" y="16716"/>
                  <a:pt x="15709" y="12690"/>
                </a:cubicBezTo>
                <a:cubicBezTo>
                  <a:pt x="15709" y="8664"/>
                  <a:pt x="12192" y="5400"/>
                  <a:pt x="7855" y="5400"/>
                </a:cubicBezTo>
                <a:moveTo>
                  <a:pt x="21600" y="7290"/>
                </a:moveTo>
                <a:cubicBezTo>
                  <a:pt x="21600" y="3264"/>
                  <a:pt x="18084" y="0"/>
                  <a:pt x="13745" y="0"/>
                </a:cubicBezTo>
                <a:cubicBezTo>
                  <a:pt x="10506" y="0"/>
                  <a:pt x="7725" y="1821"/>
                  <a:pt x="6525" y="4422"/>
                </a:cubicBezTo>
                <a:cubicBezTo>
                  <a:pt x="6912" y="4367"/>
                  <a:pt x="7306" y="4332"/>
                  <a:pt x="7708" y="4326"/>
                </a:cubicBezTo>
                <a:cubicBezTo>
                  <a:pt x="8875" y="2394"/>
                  <a:pt x="11143" y="1080"/>
                  <a:pt x="13745" y="1080"/>
                </a:cubicBezTo>
                <a:cubicBezTo>
                  <a:pt x="17535" y="1080"/>
                  <a:pt x="20618" y="3866"/>
                  <a:pt x="20618" y="7290"/>
                </a:cubicBezTo>
                <a:cubicBezTo>
                  <a:pt x="20618" y="8958"/>
                  <a:pt x="19888" y="10526"/>
                  <a:pt x="18561" y="11707"/>
                </a:cubicBezTo>
                <a:cubicBezTo>
                  <a:pt x="18255" y="11980"/>
                  <a:pt x="18126" y="12428"/>
                  <a:pt x="18234" y="12843"/>
                </a:cubicBezTo>
                <a:lnTo>
                  <a:pt x="18643" y="14415"/>
                </a:lnTo>
                <a:lnTo>
                  <a:pt x="16613" y="13556"/>
                </a:lnTo>
                <a:cubicBezTo>
                  <a:pt x="16573" y="13922"/>
                  <a:pt x="16500" y="14278"/>
                  <a:pt x="16411" y="14628"/>
                </a:cubicBezTo>
                <a:lnTo>
                  <a:pt x="20127" y="16200"/>
                </a:lnTo>
                <a:lnTo>
                  <a:pt x="19178" y="12547"/>
                </a:lnTo>
                <a:cubicBezTo>
                  <a:pt x="20669" y="11220"/>
                  <a:pt x="21600" y="9358"/>
                  <a:pt x="21600" y="729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3" name="Shape 2634"/>
          <p:cNvSpPr>
            <a:spLocks noChangeAspect="1"/>
          </p:cNvSpPr>
          <p:nvPr/>
        </p:nvSpPr>
        <p:spPr>
          <a:xfrm>
            <a:off x="14493296" y="8890821"/>
            <a:ext cx="201168" cy="201166"/>
          </a:xfrm>
          <a:custGeom>
            <a:avLst/>
            <a:gdLst/>
            <a:ahLst/>
            <a:cxnLst>
              <a:cxn ang="0">
                <a:pos x="wd2" y="hd2"/>
              </a:cxn>
              <a:cxn ang="5400000">
                <a:pos x="wd2" y="hd2"/>
              </a:cxn>
              <a:cxn ang="10800000">
                <a:pos x="wd2" y="hd2"/>
              </a:cxn>
              <a:cxn ang="16200000">
                <a:pos x="wd2" y="hd2"/>
              </a:cxn>
            </a:cxnLst>
            <a:rect l="0" t="0" r="r" b="b"/>
            <a:pathLst>
              <a:path w="21600" h="21600" extrusionOk="0">
                <a:moveTo>
                  <a:pt x="20579" y="7008"/>
                </a:moveTo>
                <a:cubicBezTo>
                  <a:pt x="20006" y="12260"/>
                  <a:pt x="12624" y="19436"/>
                  <a:pt x="10800" y="20538"/>
                </a:cubicBezTo>
                <a:cubicBezTo>
                  <a:pt x="8976" y="19436"/>
                  <a:pt x="1594" y="12260"/>
                  <a:pt x="1021" y="7001"/>
                </a:cubicBezTo>
                <a:cubicBezTo>
                  <a:pt x="1021" y="7001"/>
                  <a:pt x="982" y="6718"/>
                  <a:pt x="982" y="6382"/>
                </a:cubicBezTo>
                <a:cubicBezTo>
                  <a:pt x="982" y="3404"/>
                  <a:pt x="3404" y="982"/>
                  <a:pt x="6382" y="982"/>
                </a:cubicBezTo>
                <a:cubicBezTo>
                  <a:pt x="7780" y="982"/>
                  <a:pt x="9107" y="1518"/>
                  <a:pt x="10120" y="2491"/>
                </a:cubicBezTo>
                <a:lnTo>
                  <a:pt x="10800" y="3145"/>
                </a:lnTo>
                <a:lnTo>
                  <a:pt x="11480" y="2491"/>
                </a:lnTo>
                <a:cubicBezTo>
                  <a:pt x="12493" y="1518"/>
                  <a:pt x="13820" y="982"/>
                  <a:pt x="15218" y="982"/>
                </a:cubicBezTo>
                <a:cubicBezTo>
                  <a:pt x="18196" y="982"/>
                  <a:pt x="20618" y="3404"/>
                  <a:pt x="20618" y="6382"/>
                </a:cubicBezTo>
                <a:cubicBezTo>
                  <a:pt x="20618" y="6725"/>
                  <a:pt x="20579" y="7008"/>
                  <a:pt x="20579" y="7008"/>
                </a:cubicBezTo>
                <a:moveTo>
                  <a:pt x="21600" y="6382"/>
                </a:moveTo>
                <a:cubicBezTo>
                  <a:pt x="21600" y="2857"/>
                  <a:pt x="18743" y="0"/>
                  <a:pt x="15218" y="0"/>
                </a:cubicBezTo>
                <a:cubicBezTo>
                  <a:pt x="13502" y="0"/>
                  <a:pt x="11947" y="681"/>
                  <a:pt x="10800" y="1784"/>
                </a:cubicBezTo>
                <a:cubicBezTo>
                  <a:pt x="9653" y="681"/>
                  <a:pt x="8098" y="0"/>
                  <a:pt x="6382" y="0"/>
                </a:cubicBezTo>
                <a:cubicBezTo>
                  <a:pt x="2857" y="0"/>
                  <a:pt x="0" y="2857"/>
                  <a:pt x="0" y="6382"/>
                </a:cubicBezTo>
                <a:cubicBezTo>
                  <a:pt x="0" y="6792"/>
                  <a:pt x="65" y="7282"/>
                  <a:pt x="45" y="7115"/>
                </a:cubicBezTo>
                <a:cubicBezTo>
                  <a:pt x="733" y="13419"/>
                  <a:pt x="9855" y="21600"/>
                  <a:pt x="10800" y="21600"/>
                </a:cubicBezTo>
                <a:cubicBezTo>
                  <a:pt x="11745" y="21600"/>
                  <a:pt x="20867" y="13419"/>
                  <a:pt x="21555" y="7115"/>
                </a:cubicBezTo>
                <a:cubicBezTo>
                  <a:pt x="21536" y="7282"/>
                  <a:pt x="21600" y="6792"/>
                  <a:pt x="21600" y="6382"/>
                </a:cubicBezTo>
              </a:path>
            </a:pathLst>
          </a:custGeom>
          <a:solidFill>
            <a:schemeClr val="tx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 name="TextBox 24"/>
          <p:cNvSpPr txBox="1"/>
          <p:nvPr/>
        </p:nvSpPr>
        <p:spPr>
          <a:xfrm>
            <a:off x="13804644" y="8835511"/>
            <a:ext cx="679994" cy="400110"/>
          </a:xfrm>
          <a:prstGeom prst="rect">
            <a:avLst/>
          </a:prstGeom>
          <a:noFill/>
        </p:spPr>
        <p:txBody>
          <a:bodyPr wrap="none" rtlCol="0" anchor="ctr" anchorCtr="0">
            <a:spAutoFit/>
          </a:bodyPr>
          <a:lstStyle/>
          <a:p>
            <a:r>
              <a:rPr lang="en-US" sz="2000" dirty="0" smtClean="0">
                <a:solidFill>
                  <a:schemeClr val="tx2"/>
                </a:solidFill>
                <a:latin typeface="Poppins" charset="0"/>
                <a:ea typeface="Poppins" charset="0"/>
                <a:cs typeface="Poppins" charset="0"/>
              </a:rPr>
              <a:t>345</a:t>
            </a:r>
            <a:endParaRPr lang="en-US" sz="2000" dirty="0">
              <a:solidFill>
                <a:schemeClr val="tx2"/>
              </a:solidFill>
              <a:latin typeface="Poppins" charset="0"/>
              <a:ea typeface="Poppins" charset="0"/>
              <a:cs typeface="Poppins" charset="0"/>
            </a:endParaRPr>
          </a:p>
        </p:txBody>
      </p:sp>
      <p:sp>
        <p:nvSpPr>
          <p:cNvPr id="28" name="TextBox 27"/>
          <p:cNvSpPr txBox="1"/>
          <p:nvPr/>
        </p:nvSpPr>
        <p:spPr>
          <a:xfrm>
            <a:off x="2667922" y="8835511"/>
            <a:ext cx="514885" cy="400110"/>
          </a:xfrm>
          <a:prstGeom prst="rect">
            <a:avLst/>
          </a:prstGeom>
          <a:noFill/>
        </p:spPr>
        <p:txBody>
          <a:bodyPr wrap="none" rtlCol="0" anchor="ctr" anchorCtr="0">
            <a:spAutoFit/>
          </a:bodyPr>
          <a:lstStyle/>
          <a:p>
            <a:r>
              <a:rPr lang="en-US" sz="2000" dirty="0">
                <a:solidFill>
                  <a:schemeClr val="tx2"/>
                </a:solidFill>
                <a:latin typeface="Poppins" charset="0"/>
                <a:ea typeface="Poppins" charset="0"/>
                <a:cs typeface="Poppins" charset="0"/>
              </a:rPr>
              <a:t>6</a:t>
            </a:r>
            <a:r>
              <a:rPr lang="en-US" sz="2000" dirty="0" smtClean="0">
                <a:solidFill>
                  <a:schemeClr val="tx2"/>
                </a:solidFill>
                <a:latin typeface="Poppins" charset="0"/>
                <a:ea typeface="Poppins" charset="0"/>
                <a:cs typeface="Poppins" charset="0"/>
              </a:rPr>
              <a:t>5</a:t>
            </a:r>
            <a:endParaRPr lang="en-US" sz="2000" dirty="0">
              <a:solidFill>
                <a:schemeClr val="tx2"/>
              </a:solidFill>
              <a:latin typeface="Poppins" charset="0"/>
              <a:ea typeface="Poppins" charset="0"/>
              <a:cs typeface="Poppins" charset="0"/>
            </a:endParaRPr>
          </a:p>
        </p:txBody>
      </p:sp>
      <p:sp>
        <p:nvSpPr>
          <p:cNvPr id="29" name="Shape 2554"/>
          <p:cNvSpPr>
            <a:spLocks noChangeAspect="1"/>
          </p:cNvSpPr>
          <p:nvPr/>
        </p:nvSpPr>
        <p:spPr>
          <a:xfrm>
            <a:off x="3231434" y="8875546"/>
            <a:ext cx="301752" cy="274320"/>
          </a:xfrm>
          <a:custGeom>
            <a:avLst/>
            <a:gdLst/>
            <a:ahLst/>
            <a:cxnLst>
              <a:cxn ang="0">
                <a:pos x="wd2" y="hd2"/>
              </a:cxn>
              <a:cxn ang="5400000">
                <a:pos x="wd2" y="hd2"/>
              </a:cxn>
              <a:cxn ang="10800000">
                <a:pos x="wd2" y="hd2"/>
              </a:cxn>
              <a:cxn ang="16200000">
                <a:pos x="wd2" y="hd2"/>
              </a:cxn>
            </a:cxnLst>
            <a:rect l="0" t="0" r="r" b="b"/>
            <a:pathLst>
              <a:path w="21600" h="21600" extrusionOk="0">
                <a:moveTo>
                  <a:pt x="7855" y="18900"/>
                </a:moveTo>
                <a:cubicBezTo>
                  <a:pt x="7279" y="18900"/>
                  <a:pt x="6684" y="18827"/>
                  <a:pt x="6086" y="18683"/>
                </a:cubicBezTo>
                <a:cubicBezTo>
                  <a:pt x="6017" y="18666"/>
                  <a:pt x="5946" y="18658"/>
                  <a:pt x="5876" y="18658"/>
                </a:cubicBezTo>
                <a:cubicBezTo>
                  <a:pt x="5756" y="18658"/>
                  <a:pt x="5636" y="18682"/>
                  <a:pt x="5523" y="18729"/>
                </a:cubicBezTo>
                <a:lnTo>
                  <a:pt x="2957" y="19815"/>
                </a:lnTo>
                <a:lnTo>
                  <a:pt x="3365" y="18243"/>
                </a:lnTo>
                <a:cubicBezTo>
                  <a:pt x="3474" y="17827"/>
                  <a:pt x="3345" y="17380"/>
                  <a:pt x="3039" y="17108"/>
                </a:cubicBezTo>
                <a:cubicBezTo>
                  <a:pt x="1712" y="15926"/>
                  <a:pt x="982" y="14358"/>
                  <a:pt x="982" y="12690"/>
                </a:cubicBezTo>
                <a:cubicBezTo>
                  <a:pt x="982" y="9266"/>
                  <a:pt x="4065" y="6480"/>
                  <a:pt x="7855" y="6480"/>
                </a:cubicBezTo>
                <a:cubicBezTo>
                  <a:pt x="11644" y="6480"/>
                  <a:pt x="14727" y="9266"/>
                  <a:pt x="14727" y="12690"/>
                </a:cubicBezTo>
                <a:cubicBezTo>
                  <a:pt x="14727" y="16114"/>
                  <a:pt x="11644" y="18900"/>
                  <a:pt x="7855" y="18900"/>
                </a:cubicBezTo>
                <a:moveTo>
                  <a:pt x="7855" y="5400"/>
                </a:moveTo>
                <a:cubicBezTo>
                  <a:pt x="3517" y="5400"/>
                  <a:pt x="0" y="8664"/>
                  <a:pt x="0" y="12690"/>
                </a:cubicBezTo>
                <a:cubicBezTo>
                  <a:pt x="0" y="14758"/>
                  <a:pt x="932" y="16620"/>
                  <a:pt x="2422" y="17947"/>
                </a:cubicBezTo>
                <a:lnTo>
                  <a:pt x="1473" y="21600"/>
                </a:lnTo>
                <a:lnTo>
                  <a:pt x="5876" y="19738"/>
                </a:lnTo>
                <a:cubicBezTo>
                  <a:pt x="6509" y="19891"/>
                  <a:pt x="7169" y="19980"/>
                  <a:pt x="7855" y="19980"/>
                </a:cubicBezTo>
                <a:cubicBezTo>
                  <a:pt x="12192" y="19980"/>
                  <a:pt x="15709" y="16716"/>
                  <a:pt x="15709" y="12690"/>
                </a:cubicBezTo>
                <a:cubicBezTo>
                  <a:pt x="15709" y="8664"/>
                  <a:pt x="12192" y="5400"/>
                  <a:pt x="7855" y="5400"/>
                </a:cubicBezTo>
                <a:moveTo>
                  <a:pt x="21600" y="7290"/>
                </a:moveTo>
                <a:cubicBezTo>
                  <a:pt x="21600" y="3264"/>
                  <a:pt x="18084" y="0"/>
                  <a:pt x="13745" y="0"/>
                </a:cubicBezTo>
                <a:cubicBezTo>
                  <a:pt x="10506" y="0"/>
                  <a:pt x="7725" y="1821"/>
                  <a:pt x="6525" y="4422"/>
                </a:cubicBezTo>
                <a:cubicBezTo>
                  <a:pt x="6912" y="4367"/>
                  <a:pt x="7306" y="4332"/>
                  <a:pt x="7708" y="4326"/>
                </a:cubicBezTo>
                <a:cubicBezTo>
                  <a:pt x="8875" y="2394"/>
                  <a:pt x="11143" y="1080"/>
                  <a:pt x="13745" y="1080"/>
                </a:cubicBezTo>
                <a:cubicBezTo>
                  <a:pt x="17535" y="1080"/>
                  <a:pt x="20618" y="3866"/>
                  <a:pt x="20618" y="7290"/>
                </a:cubicBezTo>
                <a:cubicBezTo>
                  <a:pt x="20618" y="8958"/>
                  <a:pt x="19888" y="10526"/>
                  <a:pt x="18561" y="11707"/>
                </a:cubicBezTo>
                <a:cubicBezTo>
                  <a:pt x="18255" y="11980"/>
                  <a:pt x="18126" y="12428"/>
                  <a:pt x="18234" y="12843"/>
                </a:cubicBezTo>
                <a:lnTo>
                  <a:pt x="18643" y="14415"/>
                </a:lnTo>
                <a:lnTo>
                  <a:pt x="16613" y="13556"/>
                </a:lnTo>
                <a:cubicBezTo>
                  <a:pt x="16573" y="13922"/>
                  <a:pt x="16500" y="14278"/>
                  <a:pt x="16411" y="14628"/>
                </a:cubicBezTo>
                <a:lnTo>
                  <a:pt x="20127" y="16200"/>
                </a:lnTo>
                <a:lnTo>
                  <a:pt x="19178" y="12547"/>
                </a:lnTo>
                <a:cubicBezTo>
                  <a:pt x="20669" y="11220"/>
                  <a:pt x="21600" y="9358"/>
                  <a:pt x="21600" y="729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30" name="Shape 2634"/>
          <p:cNvSpPr>
            <a:spLocks noChangeAspect="1"/>
          </p:cNvSpPr>
          <p:nvPr/>
        </p:nvSpPr>
        <p:spPr>
          <a:xfrm>
            <a:off x="2263196" y="8890821"/>
            <a:ext cx="201168" cy="201166"/>
          </a:xfrm>
          <a:custGeom>
            <a:avLst/>
            <a:gdLst/>
            <a:ahLst/>
            <a:cxnLst>
              <a:cxn ang="0">
                <a:pos x="wd2" y="hd2"/>
              </a:cxn>
              <a:cxn ang="5400000">
                <a:pos x="wd2" y="hd2"/>
              </a:cxn>
              <a:cxn ang="10800000">
                <a:pos x="wd2" y="hd2"/>
              </a:cxn>
              <a:cxn ang="16200000">
                <a:pos x="wd2" y="hd2"/>
              </a:cxn>
            </a:cxnLst>
            <a:rect l="0" t="0" r="r" b="b"/>
            <a:pathLst>
              <a:path w="21600" h="21600" extrusionOk="0">
                <a:moveTo>
                  <a:pt x="20579" y="7008"/>
                </a:moveTo>
                <a:cubicBezTo>
                  <a:pt x="20006" y="12260"/>
                  <a:pt x="12624" y="19436"/>
                  <a:pt x="10800" y="20538"/>
                </a:cubicBezTo>
                <a:cubicBezTo>
                  <a:pt x="8976" y="19436"/>
                  <a:pt x="1594" y="12260"/>
                  <a:pt x="1021" y="7001"/>
                </a:cubicBezTo>
                <a:cubicBezTo>
                  <a:pt x="1021" y="7001"/>
                  <a:pt x="982" y="6718"/>
                  <a:pt x="982" y="6382"/>
                </a:cubicBezTo>
                <a:cubicBezTo>
                  <a:pt x="982" y="3404"/>
                  <a:pt x="3404" y="982"/>
                  <a:pt x="6382" y="982"/>
                </a:cubicBezTo>
                <a:cubicBezTo>
                  <a:pt x="7780" y="982"/>
                  <a:pt x="9107" y="1518"/>
                  <a:pt x="10120" y="2491"/>
                </a:cubicBezTo>
                <a:lnTo>
                  <a:pt x="10800" y="3145"/>
                </a:lnTo>
                <a:lnTo>
                  <a:pt x="11480" y="2491"/>
                </a:lnTo>
                <a:cubicBezTo>
                  <a:pt x="12493" y="1518"/>
                  <a:pt x="13820" y="982"/>
                  <a:pt x="15218" y="982"/>
                </a:cubicBezTo>
                <a:cubicBezTo>
                  <a:pt x="18196" y="982"/>
                  <a:pt x="20618" y="3404"/>
                  <a:pt x="20618" y="6382"/>
                </a:cubicBezTo>
                <a:cubicBezTo>
                  <a:pt x="20618" y="6725"/>
                  <a:pt x="20579" y="7008"/>
                  <a:pt x="20579" y="7008"/>
                </a:cubicBezTo>
                <a:moveTo>
                  <a:pt x="21600" y="6382"/>
                </a:moveTo>
                <a:cubicBezTo>
                  <a:pt x="21600" y="2857"/>
                  <a:pt x="18743" y="0"/>
                  <a:pt x="15218" y="0"/>
                </a:cubicBezTo>
                <a:cubicBezTo>
                  <a:pt x="13502" y="0"/>
                  <a:pt x="11947" y="681"/>
                  <a:pt x="10800" y="1784"/>
                </a:cubicBezTo>
                <a:cubicBezTo>
                  <a:pt x="9653" y="681"/>
                  <a:pt x="8098" y="0"/>
                  <a:pt x="6382" y="0"/>
                </a:cubicBezTo>
                <a:cubicBezTo>
                  <a:pt x="2857" y="0"/>
                  <a:pt x="0" y="2857"/>
                  <a:pt x="0" y="6382"/>
                </a:cubicBezTo>
                <a:cubicBezTo>
                  <a:pt x="0" y="6792"/>
                  <a:pt x="65" y="7282"/>
                  <a:pt x="45" y="7115"/>
                </a:cubicBezTo>
                <a:cubicBezTo>
                  <a:pt x="733" y="13419"/>
                  <a:pt x="9855" y="21600"/>
                  <a:pt x="10800" y="21600"/>
                </a:cubicBezTo>
                <a:cubicBezTo>
                  <a:pt x="11745" y="21600"/>
                  <a:pt x="20867" y="13419"/>
                  <a:pt x="21555" y="7115"/>
                </a:cubicBezTo>
                <a:cubicBezTo>
                  <a:pt x="21536" y="7282"/>
                  <a:pt x="21600" y="6792"/>
                  <a:pt x="21600" y="6382"/>
                </a:cubicBezTo>
              </a:path>
            </a:pathLst>
          </a:custGeom>
          <a:solidFill>
            <a:schemeClr val="tx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31" name="TextBox 30"/>
          <p:cNvSpPr txBox="1"/>
          <p:nvPr/>
        </p:nvSpPr>
        <p:spPr>
          <a:xfrm>
            <a:off x="1574544" y="8835511"/>
            <a:ext cx="679994" cy="400110"/>
          </a:xfrm>
          <a:prstGeom prst="rect">
            <a:avLst/>
          </a:prstGeom>
          <a:noFill/>
        </p:spPr>
        <p:txBody>
          <a:bodyPr wrap="none" rtlCol="0" anchor="ctr" anchorCtr="0">
            <a:spAutoFit/>
          </a:bodyPr>
          <a:lstStyle/>
          <a:p>
            <a:r>
              <a:rPr lang="en-US" sz="2000" dirty="0" smtClean="0">
                <a:solidFill>
                  <a:schemeClr val="tx2"/>
                </a:solidFill>
                <a:latin typeface="Poppins" charset="0"/>
                <a:ea typeface="Poppins" charset="0"/>
                <a:cs typeface="Poppins" charset="0"/>
              </a:rPr>
              <a:t>345</a:t>
            </a:r>
            <a:endParaRPr lang="en-US" sz="2000" dirty="0">
              <a:solidFill>
                <a:schemeClr val="tx2"/>
              </a:solidFill>
              <a:latin typeface="Poppins" charset="0"/>
              <a:ea typeface="Poppins" charset="0"/>
              <a:cs typeface="Poppins" charset="0"/>
            </a:endParaRPr>
          </a:p>
        </p:txBody>
      </p:sp>
      <p:sp>
        <p:nvSpPr>
          <p:cNvPr id="36" name="TextBox 35"/>
          <p:cNvSpPr txBox="1"/>
          <p:nvPr/>
        </p:nvSpPr>
        <p:spPr>
          <a:xfrm>
            <a:off x="13827504" y="4571601"/>
            <a:ext cx="2303836" cy="400110"/>
          </a:xfrm>
          <a:prstGeom prst="rect">
            <a:avLst/>
          </a:prstGeom>
          <a:noFill/>
        </p:spPr>
        <p:txBody>
          <a:bodyPr wrap="none" rtlCol="0" anchor="ctr" anchorCtr="0">
            <a:spAutoFit/>
          </a:bodyPr>
          <a:lstStyle/>
          <a:p>
            <a:r>
              <a:rPr lang="en-US" sz="2000" dirty="0" smtClean="0">
                <a:solidFill>
                  <a:schemeClr val="accent2"/>
                </a:solidFill>
                <a:latin typeface="Poppins Light" charset="0"/>
                <a:ea typeface="Poppins Light" charset="0"/>
                <a:cs typeface="Poppins Light" charset="0"/>
              </a:rPr>
              <a:t>Fashion Designer</a:t>
            </a:r>
            <a:endParaRPr lang="en-US" sz="2000" dirty="0">
              <a:solidFill>
                <a:schemeClr val="accent2"/>
              </a:solidFill>
              <a:latin typeface="Poppins Light" charset="0"/>
              <a:ea typeface="Poppins Light" charset="0"/>
              <a:cs typeface="Poppins Light" charset="0"/>
            </a:endParaRPr>
          </a:p>
        </p:txBody>
      </p:sp>
      <p:sp>
        <p:nvSpPr>
          <p:cNvPr id="2" name="Picture Placeholder 1"/>
          <p:cNvSpPr>
            <a:spLocks noGrp="1"/>
          </p:cNvSpPr>
          <p:nvPr>
            <p:ph type="pic" sz="quarter" idx="15"/>
          </p:nvPr>
        </p:nvSpPr>
        <p:spPr/>
      </p:sp>
      <p:sp>
        <p:nvSpPr>
          <p:cNvPr id="3" name="Picture Placeholder 2"/>
          <p:cNvSpPr>
            <a:spLocks noGrp="1"/>
          </p:cNvSpPr>
          <p:nvPr>
            <p:ph type="pic" sz="quarter" idx="14"/>
          </p:nvPr>
        </p:nvSpPr>
        <p:spPr/>
      </p:sp>
    </p:spTree>
    <p:extLst>
      <p:ext uri="{BB962C8B-B14F-4D97-AF65-F5344CB8AC3E}">
        <p14:creationId xmlns:p14="http://schemas.microsoft.com/office/powerpoint/2010/main" val="570392356"/>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 name="Rectangle 43"/>
          <p:cNvSpPr>
            <a:spLocks/>
          </p:cNvSpPr>
          <p:nvPr/>
        </p:nvSpPr>
        <p:spPr bwMode="auto">
          <a:xfrm>
            <a:off x="1673225" y="754380"/>
            <a:ext cx="6503383" cy="94897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defTabSz="4572000">
              <a:lnSpc>
                <a:spcPts val="7400"/>
              </a:lnSpc>
            </a:pPr>
            <a:r>
              <a:rPr lang="en-US" sz="5400" b="1" spc="500" dirty="0" smtClean="0">
                <a:solidFill>
                  <a:schemeClr val="tx2"/>
                </a:solidFill>
                <a:latin typeface="Poppins" charset="0"/>
                <a:ea typeface="Poppins" charset="0"/>
                <a:cs typeface="Poppins" charset="0"/>
                <a:sym typeface="Bebas Neue" charset="0"/>
              </a:rPr>
              <a:t>Meet The Team</a:t>
            </a:r>
          </a:p>
        </p:txBody>
      </p:sp>
      <p:cxnSp>
        <p:nvCxnSpPr>
          <p:cNvPr id="45" name="Straight Connector 44"/>
          <p:cNvCxnSpPr/>
          <p:nvPr/>
        </p:nvCxnSpPr>
        <p:spPr>
          <a:xfrm>
            <a:off x="1673225" y="2332705"/>
            <a:ext cx="962738"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46" name="TextBox 45"/>
          <p:cNvSpPr txBox="1"/>
          <p:nvPr/>
        </p:nvSpPr>
        <p:spPr>
          <a:xfrm>
            <a:off x="19251395" y="8175804"/>
            <a:ext cx="1919116" cy="400110"/>
          </a:xfrm>
          <a:prstGeom prst="rect">
            <a:avLst/>
          </a:prstGeom>
          <a:noFill/>
        </p:spPr>
        <p:txBody>
          <a:bodyPr wrap="none" rtlCol="0" anchor="ctr" anchorCtr="0">
            <a:spAutoFit/>
          </a:bodyPr>
          <a:lstStyle/>
          <a:p>
            <a:pPr algn="ctr"/>
            <a:r>
              <a:rPr lang="en-US" sz="2000" dirty="0" smtClean="0">
                <a:latin typeface="Poppins Light" charset="0"/>
                <a:ea typeface="Poppins Light" charset="0"/>
                <a:cs typeface="Poppins Light" charset="0"/>
              </a:rPr>
              <a:t>Entertainment</a:t>
            </a:r>
            <a:endParaRPr lang="en-US" sz="2000" dirty="0">
              <a:latin typeface="Poppins Light" charset="0"/>
              <a:ea typeface="Poppins Light" charset="0"/>
              <a:cs typeface="Poppins Light" charset="0"/>
            </a:endParaRPr>
          </a:p>
        </p:txBody>
      </p:sp>
      <p:sp>
        <p:nvSpPr>
          <p:cNvPr id="47" name="TextBox 46"/>
          <p:cNvSpPr txBox="1"/>
          <p:nvPr/>
        </p:nvSpPr>
        <p:spPr>
          <a:xfrm>
            <a:off x="18973273" y="7729528"/>
            <a:ext cx="2475358" cy="446276"/>
          </a:xfrm>
          <a:prstGeom prst="rect">
            <a:avLst/>
          </a:prstGeom>
          <a:noFill/>
        </p:spPr>
        <p:txBody>
          <a:bodyPr wrap="none" rtlCol="0" anchor="ctr" anchorCtr="0">
            <a:spAutoFit/>
          </a:bodyPr>
          <a:lstStyle/>
          <a:p>
            <a:pPr algn="ctr"/>
            <a:r>
              <a:rPr lang="en-US" sz="2300" b="1" dirty="0" smtClean="0">
                <a:solidFill>
                  <a:schemeClr val="tx2"/>
                </a:solidFill>
                <a:latin typeface="Poppins SemiBold" charset="0"/>
                <a:ea typeface="Poppins SemiBold" charset="0"/>
                <a:cs typeface="Poppins SemiBold" charset="0"/>
              </a:rPr>
              <a:t>NEYMAR BLACK</a:t>
            </a:r>
            <a:endParaRPr lang="en-US" sz="2300" b="1" dirty="0">
              <a:solidFill>
                <a:schemeClr val="tx2"/>
              </a:solidFill>
              <a:latin typeface="Poppins SemiBold" charset="0"/>
              <a:ea typeface="Poppins SemiBold" charset="0"/>
              <a:cs typeface="Poppins SemiBold" charset="0"/>
            </a:endParaRPr>
          </a:p>
        </p:txBody>
      </p:sp>
      <p:sp>
        <p:nvSpPr>
          <p:cNvPr id="48" name="Shape 2872"/>
          <p:cNvSpPr/>
          <p:nvPr/>
        </p:nvSpPr>
        <p:spPr>
          <a:xfrm>
            <a:off x="18779359" y="8930750"/>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9"/>
                  <a:pt x="20178" y="20618"/>
                  <a:pt x="19636" y="20618"/>
                </a:cubicBezTo>
                <a:lnTo>
                  <a:pt x="1964" y="20618"/>
                </a:lnTo>
                <a:cubicBezTo>
                  <a:pt x="1422" y="20618"/>
                  <a:pt x="982" y="20179"/>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15929" y="7018"/>
                </a:moveTo>
                <a:cubicBezTo>
                  <a:pt x="15540" y="7246"/>
                  <a:pt x="15108" y="7411"/>
                  <a:pt x="14650" y="7499"/>
                </a:cubicBezTo>
                <a:cubicBezTo>
                  <a:pt x="14282" y="7114"/>
                  <a:pt x="13759" y="6874"/>
                  <a:pt x="13180" y="6874"/>
                </a:cubicBezTo>
                <a:cubicBezTo>
                  <a:pt x="12067" y="6874"/>
                  <a:pt x="11165" y="7762"/>
                  <a:pt x="11165" y="8856"/>
                </a:cubicBezTo>
                <a:cubicBezTo>
                  <a:pt x="11165" y="9011"/>
                  <a:pt x="11183" y="9162"/>
                  <a:pt x="11217" y="9308"/>
                </a:cubicBezTo>
                <a:cubicBezTo>
                  <a:pt x="9543" y="9225"/>
                  <a:pt x="8059" y="8436"/>
                  <a:pt x="7066" y="7236"/>
                </a:cubicBezTo>
                <a:cubicBezTo>
                  <a:pt x="6892" y="7529"/>
                  <a:pt x="6793" y="7870"/>
                  <a:pt x="6793" y="8233"/>
                </a:cubicBezTo>
                <a:cubicBezTo>
                  <a:pt x="6793" y="8921"/>
                  <a:pt x="7148" y="9528"/>
                  <a:pt x="7689" y="9883"/>
                </a:cubicBezTo>
                <a:cubicBezTo>
                  <a:pt x="7359" y="9873"/>
                  <a:pt x="7048" y="9784"/>
                  <a:pt x="6777" y="9635"/>
                </a:cubicBezTo>
                <a:cubicBezTo>
                  <a:pt x="6776" y="9644"/>
                  <a:pt x="6776" y="9652"/>
                  <a:pt x="6776" y="9660"/>
                </a:cubicBezTo>
                <a:cubicBezTo>
                  <a:pt x="6776" y="10621"/>
                  <a:pt x="7471" y="11422"/>
                  <a:pt x="8392" y="11604"/>
                </a:cubicBezTo>
                <a:cubicBezTo>
                  <a:pt x="8223" y="11650"/>
                  <a:pt x="8045" y="11673"/>
                  <a:pt x="7861" y="11673"/>
                </a:cubicBezTo>
                <a:cubicBezTo>
                  <a:pt x="7732" y="11673"/>
                  <a:pt x="7606" y="11661"/>
                  <a:pt x="7483" y="11638"/>
                </a:cubicBezTo>
                <a:cubicBezTo>
                  <a:pt x="7739" y="12426"/>
                  <a:pt x="8482" y="12999"/>
                  <a:pt x="9364" y="13015"/>
                </a:cubicBezTo>
                <a:cubicBezTo>
                  <a:pt x="8674" y="13547"/>
                  <a:pt x="7806" y="13863"/>
                  <a:pt x="6862" y="13863"/>
                </a:cubicBezTo>
                <a:cubicBezTo>
                  <a:pt x="6699" y="13863"/>
                  <a:pt x="6539" y="13855"/>
                  <a:pt x="6382" y="13837"/>
                </a:cubicBezTo>
                <a:cubicBezTo>
                  <a:pt x="7273" y="14398"/>
                  <a:pt x="8332" y="14727"/>
                  <a:pt x="9470" y="14727"/>
                </a:cubicBezTo>
                <a:cubicBezTo>
                  <a:pt x="13174" y="14727"/>
                  <a:pt x="15200" y="11706"/>
                  <a:pt x="15200" y="9086"/>
                </a:cubicBezTo>
                <a:cubicBezTo>
                  <a:pt x="15200" y="9000"/>
                  <a:pt x="15199" y="8914"/>
                  <a:pt x="15195" y="8829"/>
                </a:cubicBezTo>
                <a:cubicBezTo>
                  <a:pt x="15588" y="8550"/>
                  <a:pt x="15930" y="8201"/>
                  <a:pt x="16200" y="7804"/>
                </a:cubicBezTo>
                <a:cubicBezTo>
                  <a:pt x="15839" y="7960"/>
                  <a:pt x="15451" y="8067"/>
                  <a:pt x="15043" y="8115"/>
                </a:cubicBezTo>
                <a:cubicBezTo>
                  <a:pt x="15459" y="7870"/>
                  <a:pt x="15778" y="7482"/>
                  <a:pt x="15929" y="7018"/>
                </a:cubicBezTo>
              </a:path>
            </a:pathLst>
          </a:custGeom>
          <a:solidFill>
            <a:schemeClr val="accent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49" name="Shape 2873"/>
          <p:cNvSpPr/>
          <p:nvPr/>
        </p:nvSpPr>
        <p:spPr>
          <a:xfrm>
            <a:off x="19532263" y="8930750"/>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1776" y="8468"/>
                </a:moveTo>
                <a:cubicBezTo>
                  <a:pt x="11776" y="8071"/>
                  <a:pt x="11817" y="7858"/>
                  <a:pt x="12428" y="7858"/>
                </a:cubicBezTo>
                <a:lnTo>
                  <a:pt x="13245" y="7858"/>
                </a:lnTo>
                <a:lnTo>
                  <a:pt x="13245" y="6381"/>
                </a:lnTo>
                <a:lnTo>
                  <a:pt x="11938" y="6381"/>
                </a:lnTo>
                <a:cubicBezTo>
                  <a:pt x="10368" y="6381"/>
                  <a:pt x="9816" y="7120"/>
                  <a:pt x="9816" y="8363"/>
                </a:cubicBezTo>
                <a:lnTo>
                  <a:pt x="9816" y="9322"/>
                </a:lnTo>
                <a:lnTo>
                  <a:pt x="8837" y="9322"/>
                </a:lnTo>
                <a:lnTo>
                  <a:pt x="8837" y="10800"/>
                </a:lnTo>
                <a:lnTo>
                  <a:pt x="9816" y="10800"/>
                </a:lnTo>
                <a:lnTo>
                  <a:pt x="9816" y="15219"/>
                </a:lnTo>
                <a:lnTo>
                  <a:pt x="11774" y="15219"/>
                </a:lnTo>
                <a:lnTo>
                  <a:pt x="11774" y="10800"/>
                </a:lnTo>
                <a:lnTo>
                  <a:pt x="13081" y="10800"/>
                </a:lnTo>
                <a:lnTo>
                  <a:pt x="13254" y="9322"/>
                </a:lnTo>
                <a:lnTo>
                  <a:pt x="11774" y="9322"/>
                </a:lnTo>
                <a:cubicBezTo>
                  <a:pt x="11774" y="9322"/>
                  <a:pt x="11776" y="8468"/>
                  <a:pt x="11776" y="8468"/>
                </a:cubicBezTo>
                <a:close/>
                <a:moveTo>
                  <a:pt x="20618" y="19636"/>
                </a:moveTo>
                <a:cubicBezTo>
                  <a:pt x="20618" y="20179"/>
                  <a:pt x="20179" y="20618"/>
                  <a:pt x="19636" y="20618"/>
                </a:cubicBezTo>
                <a:lnTo>
                  <a:pt x="1964" y="20618"/>
                </a:lnTo>
                <a:cubicBezTo>
                  <a:pt x="1422" y="20618"/>
                  <a:pt x="982" y="20179"/>
                  <a:pt x="982" y="19636"/>
                </a:cubicBezTo>
                <a:lnTo>
                  <a:pt x="982" y="1964"/>
                </a:lnTo>
                <a:cubicBezTo>
                  <a:pt x="982" y="1422"/>
                  <a:pt x="1422" y="982"/>
                  <a:pt x="1964" y="982"/>
                </a:cubicBezTo>
                <a:lnTo>
                  <a:pt x="19636" y="982"/>
                </a:lnTo>
                <a:cubicBezTo>
                  <a:pt x="20179"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path>
            </a:pathLst>
          </a:custGeom>
          <a:solidFill>
            <a:schemeClr val="accent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50" name="Shape 2877"/>
          <p:cNvSpPr/>
          <p:nvPr/>
        </p:nvSpPr>
        <p:spPr>
          <a:xfrm>
            <a:off x="20285167" y="8930750"/>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9"/>
                  <a:pt x="20178" y="20618"/>
                  <a:pt x="19636" y="20618"/>
                </a:cubicBezTo>
                <a:lnTo>
                  <a:pt x="1964" y="20618"/>
                </a:lnTo>
                <a:cubicBezTo>
                  <a:pt x="1421" y="20618"/>
                  <a:pt x="982" y="20179"/>
                  <a:pt x="982" y="19636"/>
                </a:cubicBezTo>
                <a:lnTo>
                  <a:pt x="982" y="1964"/>
                </a:lnTo>
                <a:cubicBezTo>
                  <a:pt x="982" y="1422"/>
                  <a:pt x="1421"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14724" y="7360"/>
                </a:moveTo>
                <a:lnTo>
                  <a:pt x="13742" y="7360"/>
                </a:lnTo>
                <a:lnTo>
                  <a:pt x="13742" y="8833"/>
                </a:lnTo>
                <a:lnTo>
                  <a:pt x="12265" y="8833"/>
                </a:lnTo>
                <a:lnTo>
                  <a:pt x="12265" y="9815"/>
                </a:lnTo>
                <a:lnTo>
                  <a:pt x="13742" y="9815"/>
                </a:lnTo>
                <a:lnTo>
                  <a:pt x="13742" y="11283"/>
                </a:lnTo>
                <a:lnTo>
                  <a:pt x="14724" y="11283"/>
                </a:lnTo>
                <a:lnTo>
                  <a:pt x="14724" y="9815"/>
                </a:lnTo>
                <a:lnTo>
                  <a:pt x="16204" y="9815"/>
                </a:lnTo>
                <a:lnTo>
                  <a:pt x="16204" y="8833"/>
                </a:lnTo>
                <a:lnTo>
                  <a:pt x="14724" y="8833"/>
                </a:lnTo>
                <a:cubicBezTo>
                  <a:pt x="14724" y="8833"/>
                  <a:pt x="14724" y="7360"/>
                  <a:pt x="14724" y="7360"/>
                </a:cubicBezTo>
                <a:close/>
                <a:moveTo>
                  <a:pt x="9321" y="13946"/>
                </a:moveTo>
                <a:cubicBezTo>
                  <a:pt x="8620" y="13946"/>
                  <a:pt x="8070" y="13495"/>
                  <a:pt x="8070" y="12919"/>
                </a:cubicBezTo>
                <a:cubicBezTo>
                  <a:pt x="8070" y="12392"/>
                  <a:pt x="8713" y="11929"/>
                  <a:pt x="9446" y="11929"/>
                </a:cubicBezTo>
                <a:lnTo>
                  <a:pt x="9446" y="11723"/>
                </a:lnTo>
                <a:lnTo>
                  <a:pt x="9465" y="11929"/>
                </a:lnTo>
                <a:cubicBezTo>
                  <a:pt x="9623" y="11930"/>
                  <a:pt x="9777" y="11954"/>
                  <a:pt x="9922" y="12000"/>
                </a:cubicBezTo>
                <a:lnTo>
                  <a:pt x="10067" y="12104"/>
                </a:lnTo>
                <a:cubicBezTo>
                  <a:pt x="10439" y="12371"/>
                  <a:pt x="10637" y="12521"/>
                  <a:pt x="10695" y="12764"/>
                </a:cubicBezTo>
                <a:cubicBezTo>
                  <a:pt x="10710" y="12827"/>
                  <a:pt x="10717" y="12891"/>
                  <a:pt x="10717" y="12954"/>
                </a:cubicBezTo>
                <a:cubicBezTo>
                  <a:pt x="10717" y="13612"/>
                  <a:pt x="10247" y="13946"/>
                  <a:pt x="9321" y="13946"/>
                </a:cubicBezTo>
                <a:moveTo>
                  <a:pt x="8542" y="8739"/>
                </a:moveTo>
                <a:cubicBezTo>
                  <a:pt x="8494" y="8362"/>
                  <a:pt x="8574" y="8014"/>
                  <a:pt x="8754" y="7806"/>
                </a:cubicBezTo>
                <a:cubicBezTo>
                  <a:pt x="8864" y="7680"/>
                  <a:pt x="9006" y="7612"/>
                  <a:pt x="9163" y="7612"/>
                </a:cubicBezTo>
                <a:lnTo>
                  <a:pt x="9163" y="7409"/>
                </a:lnTo>
                <a:lnTo>
                  <a:pt x="9164" y="7409"/>
                </a:lnTo>
                <a:lnTo>
                  <a:pt x="9182" y="7613"/>
                </a:lnTo>
                <a:cubicBezTo>
                  <a:pt x="9653" y="7628"/>
                  <a:pt x="10105" y="8185"/>
                  <a:pt x="10189" y="8855"/>
                </a:cubicBezTo>
                <a:cubicBezTo>
                  <a:pt x="10237" y="9239"/>
                  <a:pt x="10154" y="9595"/>
                  <a:pt x="9969" y="9809"/>
                </a:cubicBezTo>
                <a:cubicBezTo>
                  <a:pt x="9860" y="9935"/>
                  <a:pt x="9721" y="10002"/>
                  <a:pt x="9550" y="10001"/>
                </a:cubicBezTo>
                <a:lnTo>
                  <a:pt x="9549" y="10001"/>
                </a:lnTo>
                <a:cubicBezTo>
                  <a:pt x="9087" y="9988"/>
                  <a:pt x="8625" y="9409"/>
                  <a:pt x="8542" y="8739"/>
                </a:cubicBezTo>
                <a:moveTo>
                  <a:pt x="10838" y="11196"/>
                </a:moveTo>
                <a:cubicBezTo>
                  <a:pt x="10586" y="11009"/>
                  <a:pt x="10351" y="10732"/>
                  <a:pt x="10342" y="10647"/>
                </a:cubicBezTo>
                <a:cubicBezTo>
                  <a:pt x="10342" y="10499"/>
                  <a:pt x="10342" y="10431"/>
                  <a:pt x="10689" y="10148"/>
                </a:cubicBezTo>
                <a:cubicBezTo>
                  <a:pt x="11138" y="9780"/>
                  <a:pt x="11386" y="9296"/>
                  <a:pt x="11386" y="8784"/>
                </a:cubicBezTo>
                <a:cubicBezTo>
                  <a:pt x="11386" y="8342"/>
                  <a:pt x="11262" y="7947"/>
                  <a:pt x="11049" y="7660"/>
                </a:cubicBezTo>
                <a:lnTo>
                  <a:pt x="11238" y="7660"/>
                </a:lnTo>
                <a:lnTo>
                  <a:pt x="12276" y="6873"/>
                </a:lnTo>
                <a:lnTo>
                  <a:pt x="9463" y="6873"/>
                </a:lnTo>
                <a:cubicBezTo>
                  <a:pt x="8334" y="6873"/>
                  <a:pt x="7345" y="7760"/>
                  <a:pt x="7345" y="8769"/>
                </a:cubicBezTo>
                <a:cubicBezTo>
                  <a:pt x="7345" y="9812"/>
                  <a:pt x="8109" y="10605"/>
                  <a:pt x="9136" y="10648"/>
                </a:cubicBezTo>
                <a:cubicBezTo>
                  <a:pt x="9121" y="10722"/>
                  <a:pt x="9113" y="10795"/>
                  <a:pt x="9113" y="10867"/>
                </a:cubicBezTo>
                <a:cubicBezTo>
                  <a:pt x="9113" y="11018"/>
                  <a:pt x="9147" y="11162"/>
                  <a:pt x="9216" y="11300"/>
                </a:cubicBezTo>
                <a:cubicBezTo>
                  <a:pt x="7942" y="11309"/>
                  <a:pt x="6869" y="12161"/>
                  <a:pt x="6869" y="13167"/>
                </a:cubicBezTo>
                <a:cubicBezTo>
                  <a:pt x="6869" y="14071"/>
                  <a:pt x="7902" y="14727"/>
                  <a:pt x="9325" y="14727"/>
                </a:cubicBezTo>
                <a:cubicBezTo>
                  <a:pt x="10861" y="14727"/>
                  <a:pt x="11690" y="13766"/>
                  <a:pt x="11690" y="12860"/>
                </a:cubicBezTo>
                <a:cubicBezTo>
                  <a:pt x="11690" y="12108"/>
                  <a:pt x="11459" y="11656"/>
                  <a:pt x="10838" y="11196"/>
                </a:cubicBezTo>
              </a:path>
            </a:pathLst>
          </a:custGeom>
          <a:solidFill>
            <a:schemeClr val="accent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51" name="Shape 2878"/>
          <p:cNvSpPr/>
          <p:nvPr/>
        </p:nvSpPr>
        <p:spPr>
          <a:xfrm>
            <a:off x="21038071" y="8930750"/>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3430" y="9321"/>
                </a:moveTo>
                <a:cubicBezTo>
                  <a:pt x="11975" y="9321"/>
                  <a:pt x="11780" y="10196"/>
                  <a:pt x="11780" y="10196"/>
                </a:cubicBezTo>
                <a:lnTo>
                  <a:pt x="11782" y="9327"/>
                </a:lnTo>
                <a:lnTo>
                  <a:pt x="9818" y="9327"/>
                </a:lnTo>
                <a:lnTo>
                  <a:pt x="9818" y="14727"/>
                </a:lnTo>
                <a:lnTo>
                  <a:pt x="11782" y="14727"/>
                </a:lnTo>
                <a:lnTo>
                  <a:pt x="11782" y="11782"/>
                </a:lnTo>
                <a:cubicBezTo>
                  <a:pt x="11782" y="11782"/>
                  <a:pt x="11782" y="10793"/>
                  <a:pt x="12616" y="10793"/>
                </a:cubicBezTo>
                <a:cubicBezTo>
                  <a:pt x="13086" y="10793"/>
                  <a:pt x="13255" y="11232"/>
                  <a:pt x="13255" y="11782"/>
                </a:cubicBezTo>
                <a:lnTo>
                  <a:pt x="13255" y="14727"/>
                </a:lnTo>
                <a:lnTo>
                  <a:pt x="15218" y="14727"/>
                </a:lnTo>
                <a:lnTo>
                  <a:pt x="15218" y="11782"/>
                </a:lnTo>
                <a:cubicBezTo>
                  <a:pt x="15218" y="10245"/>
                  <a:pt x="14550" y="9321"/>
                  <a:pt x="13430" y="9321"/>
                </a:cubicBezTo>
                <a:moveTo>
                  <a:pt x="6873" y="14727"/>
                </a:moveTo>
                <a:lnTo>
                  <a:pt x="8829" y="14727"/>
                </a:lnTo>
                <a:lnTo>
                  <a:pt x="8829" y="9321"/>
                </a:lnTo>
                <a:lnTo>
                  <a:pt x="6873" y="9321"/>
                </a:lnTo>
                <a:cubicBezTo>
                  <a:pt x="6873" y="9321"/>
                  <a:pt x="6873" y="14727"/>
                  <a:pt x="6873" y="14727"/>
                </a:cubicBezTo>
                <a:close/>
                <a:moveTo>
                  <a:pt x="20618" y="19636"/>
                </a:moveTo>
                <a:cubicBezTo>
                  <a:pt x="20618" y="20179"/>
                  <a:pt x="20179" y="20618"/>
                  <a:pt x="19636" y="20618"/>
                </a:cubicBezTo>
                <a:lnTo>
                  <a:pt x="1964" y="20618"/>
                </a:lnTo>
                <a:cubicBezTo>
                  <a:pt x="1421" y="20618"/>
                  <a:pt x="982" y="20179"/>
                  <a:pt x="982" y="19636"/>
                </a:cubicBezTo>
                <a:lnTo>
                  <a:pt x="982" y="1964"/>
                </a:lnTo>
                <a:cubicBezTo>
                  <a:pt x="982" y="1421"/>
                  <a:pt x="1421" y="982"/>
                  <a:pt x="1964" y="982"/>
                </a:cubicBezTo>
                <a:lnTo>
                  <a:pt x="19636" y="982"/>
                </a:lnTo>
                <a:cubicBezTo>
                  <a:pt x="20179" y="982"/>
                  <a:pt x="20618" y="1421"/>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7851" y="6873"/>
                </a:moveTo>
                <a:cubicBezTo>
                  <a:pt x="7311" y="6873"/>
                  <a:pt x="6873" y="7313"/>
                  <a:pt x="6873" y="7856"/>
                </a:cubicBezTo>
                <a:cubicBezTo>
                  <a:pt x="6873" y="8399"/>
                  <a:pt x="7311" y="8839"/>
                  <a:pt x="7851" y="8839"/>
                </a:cubicBezTo>
                <a:cubicBezTo>
                  <a:pt x="8391" y="8839"/>
                  <a:pt x="8829" y="8399"/>
                  <a:pt x="8829" y="7856"/>
                </a:cubicBezTo>
                <a:cubicBezTo>
                  <a:pt x="8829" y="7313"/>
                  <a:pt x="8391" y="6873"/>
                  <a:pt x="7851" y="6873"/>
                </a:cubicBezTo>
              </a:path>
            </a:pathLst>
          </a:custGeom>
          <a:solidFill>
            <a:schemeClr val="accent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52" name="TextBox 51"/>
          <p:cNvSpPr txBox="1"/>
          <p:nvPr/>
        </p:nvSpPr>
        <p:spPr>
          <a:xfrm>
            <a:off x="14000357" y="8175804"/>
            <a:ext cx="1768433" cy="400110"/>
          </a:xfrm>
          <a:prstGeom prst="rect">
            <a:avLst/>
          </a:prstGeom>
          <a:noFill/>
        </p:spPr>
        <p:txBody>
          <a:bodyPr wrap="none" rtlCol="0" anchor="ctr" anchorCtr="0">
            <a:spAutoFit/>
          </a:bodyPr>
          <a:lstStyle/>
          <a:p>
            <a:pPr algn="ctr"/>
            <a:r>
              <a:rPr lang="en-US" sz="2000" dirty="0" smtClean="0">
                <a:latin typeface="Poppins Light" charset="0"/>
                <a:ea typeface="Poppins Light" charset="0"/>
                <a:cs typeface="Poppins Light" charset="0"/>
              </a:rPr>
              <a:t>Social Media</a:t>
            </a:r>
            <a:endParaRPr lang="en-US" sz="2000" dirty="0">
              <a:latin typeface="Poppins Light" charset="0"/>
              <a:ea typeface="Poppins Light" charset="0"/>
              <a:cs typeface="Poppins Light" charset="0"/>
            </a:endParaRPr>
          </a:p>
        </p:txBody>
      </p:sp>
      <p:sp>
        <p:nvSpPr>
          <p:cNvPr id="53" name="TextBox 52"/>
          <p:cNvSpPr txBox="1"/>
          <p:nvPr/>
        </p:nvSpPr>
        <p:spPr>
          <a:xfrm>
            <a:off x="13698992" y="7729528"/>
            <a:ext cx="2371162" cy="446276"/>
          </a:xfrm>
          <a:prstGeom prst="rect">
            <a:avLst/>
          </a:prstGeom>
          <a:noFill/>
        </p:spPr>
        <p:txBody>
          <a:bodyPr wrap="none" rtlCol="0" anchor="ctr" anchorCtr="0">
            <a:spAutoFit/>
          </a:bodyPr>
          <a:lstStyle/>
          <a:p>
            <a:pPr algn="ctr"/>
            <a:r>
              <a:rPr lang="en-US" sz="2300" b="1" dirty="0" smtClean="0">
                <a:solidFill>
                  <a:schemeClr val="tx2"/>
                </a:solidFill>
                <a:latin typeface="Poppins SemiBold" charset="0"/>
                <a:ea typeface="Poppins SemiBold" charset="0"/>
                <a:cs typeface="Poppins SemiBold" charset="0"/>
              </a:rPr>
              <a:t>VANESSA PINO</a:t>
            </a:r>
            <a:endParaRPr lang="en-US" sz="2300" b="1" dirty="0">
              <a:solidFill>
                <a:schemeClr val="tx2"/>
              </a:solidFill>
              <a:latin typeface="Poppins SemiBold" charset="0"/>
              <a:ea typeface="Poppins SemiBold" charset="0"/>
              <a:cs typeface="Poppins SemiBold" charset="0"/>
            </a:endParaRPr>
          </a:p>
        </p:txBody>
      </p:sp>
      <p:sp>
        <p:nvSpPr>
          <p:cNvPr id="54" name="Shape 2872"/>
          <p:cNvSpPr/>
          <p:nvPr/>
        </p:nvSpPr>
        <p:spPr>
          <a:xfrm>
            <a:off x="13452979" y="8930750"/>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9"/>
                  <a:pt x="20178" y="20618"/>
                  <a:pt x="19636" y="20618"/>
                </a:cubicBezTo>
                <a:lnTo>
                  <a:pt x="1964" y="20618"/>
                </a:lnTo>
                <a:cubicBezTo>
                  <a:pt x="1422" y="20618"/>
                  <a:pt x="982" y="20179"/>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15929" y="7018"/>
                </a:moveTo>
                <a:cubicBezTo>
                  <a:pt x="15540" y="7246"/>
                  <a:pt x="15108" y="7411"/>
                  <a:pt x="14650" y="7499"/>
                </a:cubicBezTo>
                <a:cubicBezTo>
                  <a:pt x="14282" y="7114"/>
                  <a:pt x="13759" y="6874"/>
                  <a:pt x="13180" y="6874"/>
                </a:cubicBezTo>
                <a:cubicBezTo>
                  <a:pt x="12067" y="6874"/>
                  <a:pt x="11165" y="7762"/>
                  <a:pt x="11165" y="8856"/>
                </a:cubicBezTo>
                <a:cubicBezTo>
                  <a:pt x="11165" y="9011"/>
                  <a:pt x="11183" y="9162"/>
                  <a:pt x="11217" y="9308"/>
                </a:cubicBezTo>
                <a:cubicBezTo>
                  <a:pt x="9543" y="9225"/>
                  <a:pt x="8059" y="8436"/>
                  <a:pt x="7066" y="7236"/>
                </a:cubicBezTo>
                <a:cubicBezTo>
                  <a:pt x="6892" y="7529"/>
                  <a:pt x="6793" y="7870"/>
                  <a:pt x="6793" y="8233"/>
                </a:cubicBezTo>
                <a:cubicBezTo>
                  <a:pt x="6793" y="8921"/>
                  <a:pt x="7148" y="9528"/>
                  <a:pt x="7689" y="9883"/>
                </a:cubicBezTo>
                <a:cubicBezTo>
                  <a:pt x="7359" y="9873"/>
                  <a:pt x="7048" y="9784"/>
                  <a:pt x="6777" y="9635"/>
                </a:cubicBezTo>
                <a:cubicBezTo>
                  <a:pt x="6776" y="9644"/>
                  <a:pt x="6776" y="9652"/>
                  <a:pt x="6776" y="9660"/>
                </a:cubicBezTo>
                <a:cubicBezTo>
                  <a:pt x="6776" y="10621"/>
                  <a:pt x="7471" y="11422"/>
                  <a:pt x="8392" y="11604"/>
                </a:cubicBezTo>
                <a:cubicBezTo>
                  <a:pt x="8223" y="11650"/>
                  <a:pt x="8045" y="11673"/>
                  <a:pt x="7861" y="11673"/>
                </a:cubicBezTo>
                <a:cubicBezTo>
                  <a:pt x="7732" y="11673"/>
                  <a:pt x="7606" y="11661"/>
                  <a:pt x="7483" y="11638"/>
                </a:cubicBezTo>
                <a:cubicBezTo>
                  <a:pt x="7739" y="12426"/>
                  <a:pt x="8482" y="12999"/>
                  <a:pt x="9364" y="13015"/>
                </a:cubicBezTo>
                <a:cubicBezTo>
                  <a:pt x="8674" y="13547"/>
                  <a:pt x="7806" y="13863"/>
                  <a:pt x="6862" y="13863"/>
                </a:cubicBezTo>
                <a:cubicBezTo>
                  <a:pt x="6699" y="13863"/>
                  <a:pt x="6539" y="13855"/>
                  <a:pt x="6382" y="13837"/>
                </a:cubicBezTo>
                <a:cubicBezTo>
                  <a:pt x="7273" y="14398"/>
                  <a:pt x="8332" y="14727"/>
                  <a:pt x="9470" y="14727"/>
                </a:cubicBezTo>
                <a:cubicBezTo>
                  <a:pt x="13174" y="14727"/>
                  <a:pt x="15200" y="11706"/>
                  <a:pt x="15200" y="9086"/>
                </a:cubicBezTo>
                <a:cubicBezTo>
                  <a:pt x="15200" y="9000"/>
                  <a:pt x="15199" y="8914"/>
                  <a:pt x="15195" y="8829"/>
                </a:cubicBezTo>
                <a:cubicBezTo>
                  <a:pt x="15588" y="8550"/>
                  <a:pt x="15930" y="8201"/>
                  <a:pt x="16200" y="7804"/>
                </a:cubicBezTo>
                <a:cubicBezTo>
                  <a:pt x="15839" y="7960"/>
                  <a:pt x="15451" y="8067"/>
                  <a:pt x="15043" y="8115"/>
                </a:cubicBezTo>
                <a:cubicBezTo>
                  <a:pt x="15459" y="7870"/>
                  <a:pt x="15778" y="7482"/>
                  <a:pt x="15929" y="7018"/>
                </a:cubicBezTo>
              </a:path>
            </a:pathLst>
          </a:custGeom>
          <a:solidFill>
            <a:schemeClr val="accent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55" name="Shape 2873"/>
          <p:cNvSpPr/>
          <p:nvPr/>
        </p:nvSpPr>
        <p:spPr>
          <a:xfrm>
            <a:off x="14205883" y="8930750"/>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1776" y="8468"/>
                </a:moveTo>
                <a:cubicBezTo>
                  <a:pt x="11776" y="8071"/>
                  <a:pt x="11817" y="7858"/>
                  <a:pt x="12428" y="7858"/>
                </a:cubicBezTo>
                <a:lnTo>
                  <a:pt x="13245" y="7858"/>
                </a:lnTo>
                <a:lnTo>
                  <a:pt x="13245" y="6381"/>
                </a:lnTo>
                <a:lnTo>
                  <a:pt x="11938" y="6381"/>
                </a:lnTo>
                <a:cubicBezTo>
                  <a:pt x="10368" y="6381"/>
                  <a:pt x="9816" y="7120"/>
                  <a:pt x="9816" y="8363"/>
                </a:cubicBezTo>
                <a:lnTo>
                  <a:pt x="9816" y="9322"/>
                </a:lnTo>
                <a:lnTo>
                  <a:pt x="8837" y="9322"/>
                </a:lnTo>
                <a:lnTo>
                  <a:pt x="8837" y="10800"/>
                </a:lnTo>
                <a:lnTo>
                  <a:pt x="9816" y="10800"/>
                </a:lnTo>
                <a:lnTo>
                  <a:pt x="9816" y="15219"/>
                </a:lnTo>
                <a:lnTo>
                  <a:pt x="11774" y="15219"/>
                </a:lnTo>
                <a:lnTo>
                  <a:pt x="11774" y="10800"/>
                </a:lnTo>
                <a:lnTo>
                  <a:pt x="13081" y="10800"/>
                </a:lnTo>
                <a:lnTo>
                  <a:pt x="13254" y="9322"/>
                </a:lnTo>
                <a:lnTo>
                  <a:pt x="11774" y="9322"/>
                </a:lnTo>
                <a:cubicBezTo>
                  <a:pt x="11774" y="9322"/>
                  <a:pt x="11776" y="8468"/>
                  <a:pt x="11776" y="8468"/>
                </a:cubicBezTo>
                <a:close/>
                <a:moveTo>
                  <a:pt x="20618" y="19636"/>
                </a:moveTo>
                <a:cubicBezTo>
                  <a:pt x="20618" y="20179"/>
                  <a:pt x="20179" y="20618"/>
                  <a:pt x="19636" y="20618"/>
                </a:cubicBezTo>
                <a:lnTo>
                  <a:pt x="1964" y="20618"/>
                </a:lnTo>
                <a:cubicBezTo>
                  <a:pt x="1422" y="20618"/>
                  <a:pt x="982" y="20179"/>
                  <a:pt x="982" y="19636"/>
                </a:cubicBezTo>
                <a:lnTo>
                  <a:pt x="982" y="1964"/>
                </a:lnTo>
                <a:cubicBezTo>
                  <a:pt x="982" y="1422"/>
                  <a:pt x="1422" y="982"/>
                  <a:pt x="1964" y="982"/>
                </a:cubicBezTo>
                <a:lnTo>
                  <a:pt x="19636" y="982"/>
                </a:lnTo>
                <a:cubicBezTo>
                  <a:pt x="20179"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path>
            </a:pathLst>
          </a:custGeom>
          <a:solidFill>
            <a:schemeClr val="accent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56" name="Shape 2877"/>
          <p:cNvSpPr/>
          <p:nvPr/>
        </p:nvSpPr>
        <p:spPr>
          <a:xfrm>
            <a:off x="14958787" y="8930750"/>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9"/>
                  <a:pt x="20178" y="20618"/>
                  <a:pt x="19636" y="20618"/>
                </a:cubicBezTo>
                <a:lnTo>
                  <a:pt x="1964" y="20618"/>
                </a:lnTo>
                <a:cubicBezTo>
                  <a:pt x="1421" y="20618"/>
                  <a:pt x="982" y="20179"/>
                  <a:pt x="982" y="19636"/>
                </a:cubicBezTo>
                <a:lnTo>
                  <a:pt x="982" y="1964"/>
                </a:lnTo>
                <a:cubicBezTo>
                  <a:pt x="982" y="1422"/>
                  <a:pt x="1421"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14724" y="7360"/>
                </a:moveTo>
                <a:lnTo>
                  <a:pt x="13742" y="7360"/>
                </a:lnTo>
                <a:lnTo>
                  <a:pt x="13742" y="8833"/>
                </a:lnTo>
                <a:lnTo>
                  <a:pt x="12265" y="8833"/>
                </a:lnTo>
                <a:lnTo>
                  <a:pt x="12265" y="9815"/>
                </a:lnTo>
                <a:lnTo>
                  <a:pt x="13742" y="9815"/>
                </a:lnTo>
                <a:lnTo>
                  <a:pt x="13742" y="11283"/>
                </a:lnTo>
                <a:lnTo>
                  <a:pt x="14724" y="11283"/>
                </a:lnTo>
                <a:lnTo>
                  <a:pt x="14724" y="9815"/>
                </a:lnTo>
                <a:lnTo>
                  <a:pt x="16204" y="9815"/>
                </a:lnTo>
                <a:lnTo>
                  <a:pt x="16204" y="8833"/>
                </a:lnTo>
                <a:lnTo>
                  <a:pt x="14724" y="8833"/>
                </a:lnTo>
                <a:cubicBezTo>
                  <a:pt x="14724" y="8833"/>
                  <a:pt x="14724" y="7360"/>
                  <a:pt x="14724" y="7360"/>
                </a:cubicBezTo>
                <a:close/>
                <a:moveTo>
                  <a:pt x="9321" y="13946"/>
                </a:moveTo>
                <a:cubicBezTo>
                  <a:pt x="8620" y="13946"/>
                  <a:pt x="8070" y="13495"/>
                  <a:pt x="8070" y="12919"/>
                </a:cubicBezTo>
                <a:cubicBezTo>
                  <a:pt x="8070" y="12392"/>
                  <a:pt x="8713" y="11929"/>
                  <a:pt x="9446" y="11929"/>
                </a:cubicBezTo>
                <a:lnTo>
                  <a:pt x="9446" y="11723"/>
                </a:lnTo>
                <a:lnTo>
                  <a:pt x="9465" y="11929"/>
                </a:lnTo>
                <a:cubicBezTo>
                  <a:pt x="9623" y="11930"/>
                  <a:pt x="9777" y="11954"/>
                  <a:pt x="9922" y="12000"/>
                </a:cubicBezTo>
                <a:lnTo>
                  <a:pt x="10067" y="12104"/>
                </a:lnTo>
                <a:cubicBezTo>
                  <a:pt x="10439" y="12371"/>
                  <a:pt x="10637" y="12521"/>
                  <a:pt x="10695" y="12764"/>
                </a:cubicBezTo>
                <a:cubicBezTo>
                  <a:pt x="10710" y="12827"/>
                  <a:pt x="10717" y="12891"/>
                  <a:pt x="10717" y="12954"/>
                </a:cubicBezTo>
                <a:cubicBezTo>
                  <a:pt x="10717" y="13612"/>
                  <a:pt x="10247" y="13946"/>
                  <a:pt x="9321" y="13946"/>
                </a:cubicBezTo>
                <a:moveTo>
                  <a:pt x="8542" y="8739"/>
                </a:moveTo>
                <a:cubicBezTo>
                  <a:pt x="8494" y="8362"/>
                  <a:pt x="8574" y="8014"/>
                  <a:pt x="8754" y="7806"/>
                </a:cubicBezTo>
                <a:cubicBezTo>
                  <a:pt x="8864" y="7680"/>
                  <a:pt x="9006" y="7612"/>
                  <a:pt x="9163" y="7612"/>
                </a:cubicBezTo>
                <a:lnTo>
                  <a:pt x="9163" y="7409"/>
                </a:lnTo>
                <a:lnTo>
                  <a:pt x="9164" y="7409"/>
                </a:lnTo>
                <a:lnTo>
                  <a:pt x="9182" y="7613"/>
                </a:lnTo>
                <a:cubicBezTo>
                  <a:pt x="9653" y="7628"/>
                  <a:pt x="10105" y="8185"/>
                  <a:pt x="10189" y="8855"/>
                </a:cubicBezTo>
                <a:cubicBezTo>
                  <a:pt x="10237" y="9239"/>
                  <a:pt x="10154" y="9595"/>
                  <a:pt x="9969" y="9809"/>
                </a:cubicBezTo>
                <a:cubicBezTo>
                  <a:pt x="9860" y="9935"/>
                  <a:pt x="9721" y="10002"/>
                  <a:pt x="9550" y="10001"/>
                </a:cubicBezTo>
                <a:lnTo>
                  <a:pt x="9549" y="10001"/>
                </a:lnTo>
                <a:cubicBezTo>
                  <a:pt x="9087" y="9988"/>
                  <a:pt x="8625" y="9409"/>
                  <a:pt x="8542" y="8739"/>
                </a:cubicBezTo>
                <a:moveTo>
                  <a:pt x="10838" y="11196"/>
                </a:moveTo>
                <a:cubicBezTo>
                  <a:pt x="10586" y="11009"/>
                  <a:pt x="10351" y="10732"/>
                  <a:pt x="10342" y="10647"/>
                </a:cubicBezTo>
                <a:cubicBezTo>
                  <a:pt x="10342" y="10499"/>
                  <a:pt x="10342" y="10431"/>
                  <a:pt x="10689" y="10148"/>
                </a:cubicBezTo>
                <a:cubicBezTo>
                  <a:pt x="11138" y="9780"/>
                  <a:pt x="11386" y="9296"/>
                  <a:pt x="11386" y="8784"/>
                </a:cubicBezTo>
                <a:cubicBezTo>
                  <a:pt x="11386" y="8342"/>
                  <a:pt x="11262" y="7947"/>
                  <a:pt x="11049" y="7660"/>
                </a:cubicBezTo>
                <a:lnTo>
                  <a:pt x="11238" y="7660"/>
                </a:lnTo>
                <a:lnTo>
                  <a:pt x="12276" y="6873"/>
                </a:lnTo>
                <a:lnTo>
                  <a:pt x="9463" y="6873"/>
                </a:lnTo>
                <a:cubicBezTo>
                  <a:pt x="8334" y="6873"/>
                  <a:pt x="7345" y="7760"/>
                  <a:pt x="7345" y="8769"/>
                </a:cubicBezTo>
                <a:cubicBezTo>
                  <a:pt x="7345" y="9812"/>
                  <a:pt x="8109" y="10605"/>
                  <a:pt x="9136" y="10648"/>
                </a:cubicBezTo>
                <a:cubicBezTo>
                  <a:pt x="9121" y="10722"/>
                  <a:pt x="9113" y="10795"/>
                  <a:pt x="9113" y="10867"/>
                </a:cubicBezTo>
                <a:cubicBezTo>
                  <a:pt x="9113" y="11018"/>
                  <a:pt x="9147" y="11162"/>
                  <a:pt x="9216" y="11300"/>
                </a:cubicBezTo>
                <a:cubicBezTo>
                  <a:pt x="7942" y="11309"/>
                  <a:pt x="6869" y="12161"/>
                  <a:pt x="6869" y="13167"/>
                </a:cubicBezTo>
                <a:cubicBezTo>
                  <a:pt x="6869" y="14071"/>
                  <a:pt x="7902" y="14727"/>
                  <a:pt x="9325" y="14727"/>
                </a:cubicBezTo>
                <a:cubicBezTo>
                  <a:pt x="10861" y="14727"/>
                  <a:pt x="11690" y="13766"/>
                  <a:pt x="11690" y="12860"/>
                </a:cubicBezTo>
                <a:cubicBezTo>
                  <a:pt x="11690" y="12108"/>
                  <a:pt x="11459" y="11656"/>
                  <a:pt x="10838" y="11196"/>
                </a:cubicBezTo>
              </a:path>
            </a:pathLst>
          </a:custGeom>
          <a:solidFill>
            <a:schemeClr val="accent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57" name="Shape 2878"/>
          <p:cNvSpPr/>
          <p:nvPr/>
        </p:nvSpPr>
        <p:spPr>
          <a:xfrm>
            <a:off x="15711691" y="8930750"/>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3430" y="9321"/>
                </a:moveTo>
                <a:cubicBezTo>
                  <a:pt x="11975" y="9321"/>
                  <a:pt x="11780" y="10196"/>
                  <a:pt x="11780" y="10196"/>
                </a:cubicBezTo>
                <a:lnTo>
                  <a:pt x="11782" y="9327"/>
                </a:lnTo>
                <a:lnTo>
                  <a:pt x="9818" y="9327"/>
                </a:lnTo>
                <a:lnTo>
                  <a:pt x="9818" y="14727"/>
                </a:lnTo>
                <a:lnTo>
                  <a:pt x="11782" y="14727"/>
                </a:lnTo>
                <a:lnTo>
                  <a:pt x="11782" y="11782"/>
                </a:lnTo>
                <a:cubicBezTo>
                  <a:pt x="11782" y="11782"/>
                  <a:pt x="11782" y="10793"/>
                  <a:pt x="12616" y="10793"/>
                </a:cubicBezTo>
                <a:cubicBezTo>
                  <a:pt x="13086" y="10793"/>
                  <a:pt x="13255" y="11232"/>
                  <a:pt x="13255" y="11782"/>
                </a:cubicBezTo>
                <a:lnTo>
                  <a:pt x="13255" y="14727"/>
                </a:lnTo>
                <a:lnTo>
                  <a:pt x="15218" y="14727"/>
                </a:lnTo>
                <a:lnTo>
                  <a:pt x="15218" y="11782"/>
                </a:lnTo>
                <a:cubicBezTo>
                  <a:pt x="15218" y="10245"/>
                  <a:pt x="14550" y="9321"/>
                  <a:pt x="13430" y="9321"/>
                </a:cubicBezTo>
                <a:moveTo>
                  <a:pt x="6873" y="14727"/>
                </a:moveTo>
                <a:lnTo>
                  <a:pt x="8829" y="14727"/>
                </a:lnTo>
                <a:lnTo>
                  <a:pt x="8829" y="9321"/>
                </a:lnTo>
                <a:lnTo>
                  <a:pt x="6873" y="9321"/>
                </a:lnTo>
                <a:cubicBezTo>
                  <a:pt x="6873" y="9321"/>
                  <a:pt x="6873" y="14727"/>
                  <a:pt x="6873" y="14727"/>
                </a:cubicBezTo>
                <a:close/>
                <a:moveTo>
                  <a:pt x="20618" y="19636"/>
                </a:moveTo>
                <a:cubicBezTo>
                  <a:pt x="20618" y="20179"/>
                  <a:pt x="20179" y="20618"/>
                  <a:pt x="19636" y="20618"/>
                </a:cubicBezTo>
                <a:lnTo>
                  <a:pt x="1964" y="20618"/>
                </a:lnTo>
                <a:cubicBezTo>
                  <a:pt x="1421" y="20618"/>
                  <a:pt x="982" y="20179"/>
                  <a:pt x="982" y="19636"/>
                </a:cubicBezTo>
                <a:lnTo>
                  <a:pt x="982" y="1964"/>
                </a:lnTo>
                <a:cubicBezTo>
                  <a:pt x="982" y="1421"/>
                  <a:pt x="1421" y="982"/>
                  <a:pt x="1964" y="982"/>
                </a:cubicBezTo>
                <a:lnTo>
                  <a:pt x="19636" y="982"/>
                </a:lnTo>
                <a:cubicBezTo>
                  <a:pt x="20179" y="982"/>
                  <a:pt x="20618" y="1421"/>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7851" y="6873"/>
                </a:moveTo>
                <a:cubicBezTo>
                  <a:pt x="7311" y="6873"/>
                  <a:pt x="6873" y="7313"/>
                  <a:pt x="6873" y="7856"/>
                </a:cubicBezTo>
                <a:cubicBezTo>
                  <a:pt x="6873" y="8399"/>
                  <a:pt x="7311" y="8839"/>
                  <a:pt x="7851" y="8839"/>
                </a:cubicBezTo>
                <a:cubicBezTo>
                  <a:pt x="8391" y="8839"/>
                  <a:pt x="8829" y="8399"/>
                  <a:pt x="8829" y="7856"/>
                </a:cubicBezTo>
                <a:cubicBezTo>
                  <a:pt x="8829" y="7313"/>
                  <a:pt x="8391" y="6873"/>
                  <a:pt x="7851" y="6873"/>
                </a:cubicBezTo>
              </a:path>
            </a:pathLst>
          </a:custGeom>
          <a:solidFill>
            <a:schemeClr val="accent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58" name="TextBox 57"/>
          <p:cNvSpPr txBox="1"/>
          <p:nvPr/>
        </p:nvSpPr>
        <p:spPr>
          <a:xfrm>
            <a:off x="8847451" y="8175804"/>
            <a:ext cx="1284326" cy="400110"/>
          </a:xfrm>
          <a:prstGeom prst="rect">
            <a:avLst/>
          </a:prstGeom>
          <a:noFill/>
        </p:spPr>
        <p:txBody>
          <a:bodyPr wrap="none" rtlCol="0" anchor="ctr" anchorCtr="0">
            <a:spAutoFit/>
          </a:bodyPr>
          <a:lstStyle/>
          <a:p>
            <a:pPr algn="ctr"/>
            <a:r>
              <a:rPr lang="en-US" sz="2000" dirty="0" smtClean="0">
                <a:latin typeface="Poppins Light" charset="0"/>
                <a:ea typeface="Poppins Light" charset="0"/>
                <a:cs typeface="Poppins Light" charset="0"/>
              </a:rPr>
              <a:t>Finances</a:t>
            </a:r>
            <a:endParaRPr lang="en-US" sz="2000" dirty="0">
              <a:latin typeface="Poppins Light" charset="0"/>
              <a:ea typeface="Poppins Light" charset="0"/>
              <a:cs typeface="Poppins Light" charset="0"/>
            </a:endParaRPr>
          </a:p>
        </p:txBody>
      </p:sp>
      <p:sp>
        <p:nvSpPr>
          <p:cNvPr id="59" name="TextBox 58"/>
          <p:cNvSpPr txBox="1"/>
          <p:nvPr/>
        </p:nvSpPr>
        <p:spPr>
          <a:xfrm>
            <a:off x="8525245" y="7729528"/>
            <a:ext cx="1928734" cy="446276"/>
          </a:xfrm>
          <a:prstGeom prst="rect">
            <a:avLst/>
          </a:prstGeom>
          <a:noFill/>
        </p:spPr>
        <p:txBody>
          <a:bodyPr wrap="none" rtlCol="0" anchor="ctr" anchorCtr="0">
            <a:spAutoFit/>
          </a:bodyPr>
          <a:lstStyle/>
          <a:p>
            <a:pPr algn="ctr"/>
            <a:r>
              <a:rPr lang="en-US" sz="2300" b="1" dirty="0" smtClean="0">
                <a:solidFill>
                  <a:schemeClr val="tx2"/>
                </a:solidFill>
                <a:latin typeface="Poppins SemiBold" charset="0"/>
                <a:ea typeface="Poppins SemiBold" charset="0"/>
                <a:cs typeface="Poppins SemiBold" charset="0"/>
              </a:rPr>
              <a:t>DIANA ROVI</a:t>
            </a:r>
            <a:endParaRPr lang="en-US" sz="2300" b="1" dirty="0">
              <a:solidFill>
                <a:schemeClr val="tx2"/>
              </a:solidFill>
              <a:latin typeface="Poppins SemiBold" charset="0"/>
              <a:ea typeface="Poppins SemiBold" charset="0"/>
              <a:cs typeface="Poppins SemiBold" charset="0"/>
            </a:endParaRPr>
          </a:p>
        </p:txBody>
      </p:sp>
      <p:sp>
        <p:nvSpPr>
          <p:cNvPr id="60" name="Shape 2872"/>
          <p:cNvSpPr/>
          <p:nvPr/>
        </p:nvSpPr>
        <p:spPr>
          <a:xfrm>
            <a:off x="8058019" y="8930750"/>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9"/>
                  <a:pt x="20178" y="20618"/>
                  <a:pt x="19636" y="20618"/>
                </a:cubicBezTo>
                <a:lnTo>
                  <a:pt x="1964" y="20618"/>
                </a:lnTo>
                <a:cubicBezTo>
                  <a:pt x="1422" y="20618"/>
                  <a:pt x="982" y="20179"/>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15929" y="7018"/>
                </a:moveTo>
                <a:cubicBezTo>
                  <a:pt x="15540" y="7246"/>
                  <a:pt x="15108" y="7411"/>
                  <a:pt x="14650" y="7499"/>
                </a:cubicBezTo>
                <a:cubicBezTo>
                  <a:pt x="14282" y="7114"/>
                  <a:pt x="13759" y="6874"/>
                  <a:pt x="13180" y="6874"/>
                </a:cubicBezTo>
                <a:cubicBezTo>
                  <a:pt x="12067" y="6874"/>
                  <a:pt x="11165" y="7762"/>
                  <a:pt x="11165" y="8856"/>
                </a:cubicBezTo>
                <a:cubicBezTo>
                  <a:pt x="11165" y="9011"/>
                  <a:pt x="11183" y="9162"/>
                  <a:pt x="11217" y="9308"/>
                </a:cubicBezTo>
                <a:cubicBezTo>
                  <a:pt x="9543" y="9225"/>
                  <a:pt x="8059" y="8436"/>
                  <a:pt x="7066" y="7236"/>
                </a:cubicBezTo>
                <a:cubicBezTo>
                  <a:pt x="6892" y="7529"/>
                  <a:pt x="6793" y="7870"/>
                  <a:pt x="6793" y="8233"/>
                </a:cubicBezTo>
                <a:cubicBezTo>
                  <a:pt x="6793" y="8921"/>
                  <a:pt x="7148" y="9528"/>
                  <a:pt x="7689" y="9883"/>
                </a:cubicBezTo>
                <a:cubicBezTo>
                  <a:pt x="7359" y="9873"/>
                  <a:pt x="7048" y="9784"/>
                  <a:pt x="6777" y="9635"/>
                </a:cubicBezTo>
                <a:cubicBezTo>
                  <a:pt x="6776" y="9644"/>
                  <a:pt x="6776" y="9652"/>
                  <a:pt x="6776" y="9660"/>
                </a:cubicBezTo>
                <a:cubicBezTo>
                  <a:pt x="6776" y="10621"/>
                  <a:pt x="7471" y="11422"/>
                  <a:pt x="8392" y="11604"/>
                </a:cubicBezTo>
                <a:cubicBezTo>
                  <a:pt x="8223" y="11650"/>
                  <a:pt x="8045" y="11673"/>
                  <a:pt x="7861" y="11673"/>
                </a:cubicBezTo>
                <a:cubicBezTo>
                  <a:pt x="7732" y="11673"/>
                  <a:pt x="7606" y="11661"/>
                  <a:pt x="7483" y="11638"/>
                </a:cubicBezTo>
                <a:cubicBezTo>
                  <a:pt x="7739" y="12426"/>
                  <a:pt x="8482" y="12999"/>
                  <a:pt x="9364" y="13015"/>
                </a:cubicBezTo>
                <a:cubicBezTo>
                  <a:pt x="8674" y="13547"/>
                  <a:pt x="7806" y="13863"/>
                  <a:pt x="6862" y="13863"/>
                </a:cubicBezTo>
                <a:cubicBezTo>
                  <a:pt x="6699" y="13863"/>
                  <a:pt x="6539" y="13855"/>
                  <a:pt x="6382" y="13837"/>
                </a:cubicBezTo>
                <a:cubicBezTo>
                  <a:pt x="7273" y="14398"/>
                  <a:pt x="8332" y="14727"/>
                  <a:pt x="9470" y="14727"/>
                </a:cubicBezTo>
                <a:cubicBezTo>
                  <a:pt x="13174" y="14727"/>
                  <a:pt x="15200" y="11706"/>
                  <a:pt x="15200" y="9086"/>
                </a:cubicBezTo>
                <a:cubicBezTo>
                  <a:pt x="15200" y="9000"/>
                  <a:pt x="15199" y="8914"/>
                  <a:pt x="15195" y="8829"/>
                </a:cubicBezTo>
                <a:cubicBezTo>
                  <a:pt x="15588" y="8550"/>
                  <a:pt x="15930" y="8201"/>
                  <a:pt x="16200" y="7804"/>
                </a:cubicBezTo>
                <a:cubicBezTo>
                  <a:pt x="15839" y="7960"/>
                  <a:pt x="15451" y="8067"/>
                  <a:pt x="15043" y="8115"/>
                </a:cubicBezTo>
                <a:cubicBezTo>
                  <a:pt x="15459" y="7870"/>
                  <a:pt x="15778" y="7482"/>
                  <a:pt x="15929" y="7018"/>
                </a:cubicBezTo>
              </a:path>
            </a:pathLst>
          </a:custGeom>
          <a:solidFill>
            <a:schemeClr val="accent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61" name="Shape 2873"/>
          <p:cNvSpPr/>
          <p:nvPr/>
        </p:nvSpPr>
        <p:spPr>
          <a:xfrm>
            <a:off x="8810923" y="8930750"/>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1776" y="8468"/>
                </a:moveTo>
                <a:cubicBezTo>
                  <a:pt x="11776" y="8071"/>
                  <a:pt x="11817" y="7858"/>
                  <a:pt x="12428" y="7858"/>
                </a:cubicBezTo>
                <a:lnTo>
                  <a:pt x="13245" y="7858"/>
                </a:lnTo>
                <a:lnTo>
                  <a:pt x="13245" y="6381"/>
                </a:lnTo>
                <a:lnTo>
                  <a:pt x="11938" y="6381"/>
                </a:lnTo>
                <a:cubicBezTo>
                  <a:pt x="10368" y="6381"/>
                  <a:pt x="9816" y="7120"/>
                  <a:pt x="9816" y="8363"/>
                </a:cubicBezTo>
                <a:lnTo>
                  <a:pt x="9816" y="9322"/>
                </a:lnTo>
                <a:lnTo>
                  <a:pt x="8837" y="9322"/>
                </a:lnTo>
                <a:lnTo>
                  <a:pt x="8837" y="10800"/>
                </a:lnTo>
                <a:lnTo>
                  <a:pt x="9816" y="10800"/>
                </a:lnTo>
                <a:lnTo>
                  <a:pt x="9816" y="15219"/>
                </a:lnTo>
                <a:lnTo>
                  <a:pt x="11774" y="15219"/>
                </a:lnTo>
                <a:lnTo>
                  <a:pt x="11774" y="10800"/>
                </a:lnTo>
                <a:lnTo>
                  <a:pt x="13081" y="10800"/>
                </a:lnTo>
                <a:lnTo>
                  <a:pt x="13254" y="9322"/>
                </a:lnTo>
                <a:lnTo>
                  <a:pt x="11774" y="9322"/>
                </a:lnTo>
                <a:cubicBezTo>
                  <a:pt x="11774" y="9322"/>
                  <a:pt x="11776" y="8468"/>
                  <a:pt x="11776" y="8468"/>
                </a:cubicBezTo>
                <a:close/>
                <a:moveTo>
                  <a:pt x="20618" y="19636"/>
                </a:moveTo>
                <a:cubicBezTo>
                  <a:pt x="20618" y="20179"/>
                  <a:pt x="20179" y="20618"/>
                  <a:pt x="19636" y="20618"/>
                </a:cubicBezTo>
                <a:lnTo>
                  <a:pt x="1964" y="20618"/>
                </a:lnTo>
                <a:cubicBezTo>
                  <a:pt x="1422" y="20618"/>
                  <a:pt x="982" y="20179"/>
                  <a:pt x="982" y="19636"/>
                </a:cubicBezTo>
                <a:lnTo>
                  <a:pt x="982" y="1964"/>
                </a:lnTo>
                <a:cubicBezTo>
                  <a:pt x="982" y="1422"/>
                  <a:pt x="1422" y="982"/>
                  <a:pt x="1964" y="982"/>
                </a:cubicBezTo>
                <a:lnTo>
                  <a:pt x="19636" y="982"/>
                </a:lnTo>
                <a:cubicBezTo>
                  <a:pt x="20179"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path>
            </a:pathLst>
          </a:custGeom>
          <a:solidFill>
            <a:schemeClr val="accent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62" name="Shape 2877"/>
          <p:cNvSpPr/>
          <p:nvPr/>
        </p:nvSpPr>
        <p:spPr>
          <a:xfrm>
            <a:off x="9563827" y="8930750"/>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9"/>
                  <a:pt x="20178" y="20618"/>
                  <a:pt x="19636" y="20618"/>
                </a:cubicBezTo>
                <a:lnTo>
                  <a:pt x="1964" y="20618"/>
                </a:lnTo>
                <a:cubicBezTo>
                  <a:pt x="1421" y="20618"/>
                  <a:pt x="982" y="20179"/>
                  <a:pt x="982" y="19636"/>
                </a:cubicBezTo>
                <a:lnTo>
                  <a:pt x="982" y="1964"/>
                </a:lnTo>
                <a:cubicBezTo>
                  <a:pt x="982" y="1422"/>
                  <a:pt x="1421"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14724" y="7360"/>
                </a:moveTo>
                <a:lnTo>
                  <a:pt x="13742" y="7360"/>
                </a:lnTo>
                <a:lnTo>
                  <a:pt x="13742" y="8833"/>
                </a:lnTo>
                <a:lnTo>
                  <a:pt x="12265" y="8833"/>
                </a:lnTo>
                <a:lnTo>
                  <a:pt x="12265" y="9815"/>
                </a:lnTo>
                <a:lnTo>
                  <a:pt x="13742" y="9815"/>
                </a:lnTo>
                <a:lnTo>
                  <a:pt x="13742" y="11283"/>
                </a:lnTo>
                <a:lnTo>
                  <a:pt x="14724" y="11283"/>
                </a:lnTo>
                <a:lnTo>
                  <a:pt x="14724" y="9815"/>
                </a:lnTo>
                <a:lnTo>
                  <a:pt x="16204" y="9815"/>
                </a:lnTo>
                <a:lnTo>
                  <a:pt x="16204" y="8833"/>
                </a:lnTo>
                <a:lnTo>
                  <a:pt x="14724" y="8833"/>
                </a:lnTo>
                <a:cubicBezTo>
                  <a:pt x="14724" y="8833"/>
                  <a:pt x="14724" y="7360"/>
                  <a:pt x="14724" y="7360"/>
                </a:cubicBezTo>
                <a:close/>
                <a:moveTo>
                  <a:pt x="9321" y="13946"/>
                </a:moveTo>
                <a:cubicBezTo>
                  <a:pt x="8620" y="13946"/>
                  <a:pt x="8070" y="13495"/>
                  <a:pt x="8070" y="12919"/>
                </a:cubicBezTo>
                <a:cubicBezTo>
                  <a:pt x="8070" y="12392"/>
                  <a:pt x="8713" y="11929"/>
                  <a:pt x="9446" y="11929"/>
                </a:cubicBezTo>
                <a:lnTo>
                  <a:pt x="9446" y="11723"/>
                </a:lnTo>
                <a:lnTo>
                  <a:pt x="9465" y="11929"/>
                </a:lnTo>
                <a:cubicBezTo>
                  <a:pt x="9623" y="11930"/>
                  <a:pt x="9777" y="11954"/>
                  <a:pt x="9922" y="12000"/>
                </a:cubicBezTo>
                <a:lnTo>
                  <a:pt x="10067" y="12104"/>
                </a:lnTo>
                <a:cubicBezTo>
                  <a:pt x="10439" y="12371"/>
                  <a:pt x="10637" y="12521"/>
                  <a:pt x="10695" y="12764"/>
                </a:cubicBezTo>
                <a:cubicBezTo>
                  <a:pt x="10710" y="12827"/>
                  <a:pt x="10717" y="12891"/>
                  <a:pt x="10717" y="12954"/>
                </a:cubicBezTo>
                <a:cubicBezTo>
                  <a:pt x="10717" y="13612"/>
                  <a:pt x="10247" y="13946"/>
                  <a:pt x="9321" y="13946"/>
                </a:cubicBezTo>
                <a:moveTo>
                  <a:pt x="8542" y="8739"/>
                </a:moveTo>
                <a:cubicBezTo>
                  <a:pt x="8494" y="8362"/>
                  <a:pt x="8574" y="8014"/>
                  <a:pt x="8754" y="7806"/>
                </a:cubicBezTo>
                <a:cubicBezTo>
                  <a:pt x="8864" y="7680"/>
                  <a:pt x="9006" y="7612"/>
                  <a:pt x="9163" y="7612"/>
                </a:cubicBezTo>
                <a:lnTo>
                  <a:pt x="9163" y="7409"/>
                </a:lnTo>
                <a:lnTo>
                  <a:pt x="9164" y="7409"/>
                </a:lnTo>
                <a:lnTo>
                  <a:pt x="9182" y="7613"/>
                </a:lnTo>
                <a:cubicBezTo>
                  <a:pt x="9653" y="7628"/>
                  <a:pt x="10105" y="8185"/>
                  <a:pt x="10189" y="8855"/>
                </a:cubicBezTo>
                <a:cubicBezTo>
                  <a:pt x="10237" y="9239"/>
                  <a:pt x="10154" y="9595"/>
                  <a:pt x="9969" y="9809"/>
                </a:cubicBezTo>
                <a:cubicBezTo>
                  <a:pt x="9860" y="9935"/>
                  <a:pt x="9721" y="10002"/>
                  <a:pt x="9550" y="10001"/>
                </a:cubicBezTo>
                <a:lnTo>
                  <a:pt x="9549" y="10001"/>
                </a:lnTo>
                <a:cubicBezTo>
                  <a:pt x="9087" y="9988"/>
                  <a:pt x="8625" y="9409"/>
                  <a:pt x="8542" y="8739"/>
                </a:cubicBezTo>
                <a:moveTo>
                  <a:pt x="10838" y="11196"/>
                </a:moveTo>
                <a:cubicBezTo>
                  <a:pt x="10586" y="11009"/>
                  <a:pt x="10351" y="10732"/>
                  <a:pt x="10342" y="10647"/>
                </a:cubicBezTo>
                <a:cubicBezTo>
                  <a:pt x="10342" y="10499"/>
                  <a:pt x="10342" y="10431"/>
                  <a:pt x="10689" y="10148"/>
                </a:cubicBezTo>
                <a:cubicBezTo>
                  <a:pt x="11138" y="9780"/>
                  <a:pt x="11386" y="9296"/>
                  <a:pt x="11386" y="8784"/>
                </a:cubicBezTo>
                <a:cubicBezTo>
                  <a:pt x="11386" y="8342"/>
                  <a:pt x="11262" y="7947"/>
                  <a:pt x="11049" y="7660"/>
                </a:cubicBezTo>
                <a:lnTo>
                  <a:pt x="11238" y="7660"/>
                </a:lnTo>
                <a:lnTo>
                  <a:pt x="12276" y="6873"/>
                </a:lnTo>
                <a:lnTo>
                  <a:pt x="9463" y="6873"/>
                </a:lnTo>
                <a:cubicBezTo>
                  <a:pt x="8334" y="6873"/>
                  <a:pt x="7345" y="7760"/>
                  <a:pt x="7345" y="8769"/>
                </a:cubicBezTo>
                <a:cubicBezTo>
                  <a:pt x="7345" y="9812"/>
                  <a:pt x="8109" y="10605"/>
                  <a:pt x="9136" y="10648"/>
                </a:cubicBezTo>
                <a:cubicBezTo>
                  <a:pt x="9121" y="10722"/>
                  <a:pt x="9113" y="10795"/>
                  <a:pt x="9113" y="10867"/>
                </a:cubicBezTo>
                <a:cubicBezTo>
                  <a:pt x="9113" y="11018"/>
                  <a:pt x="9147" y="11162"/>
                  <a:pt x="9216" y="11300"/>
                </a:cubicBezTo>
                <a:cubicBezTo>
                  <a:pt x="7942" y="11309"/>
                  <a:pt x="6869" y="12161"/>
                  <a:pt x="6869" y="13167"/>
                </a:cubicBezTo>
                <a:cubicBezTo>
                  <a:pt x="6869" y="14071"/>
                  <a:pt x="7902" y="14727"/>
                  <a:pt x="9325" y="14727"/>
                </a:cubicBezTo>
                <a:cubicBezTo>
                  <a:pt x="10861" y="14727"/>
                  <a:pt x="11690" y="13766"/>
                  <a:pt x="11690" y="12860"/>
                </a:cubicBezTo>
                <a:cubicBezTo>
                  <a:pt x="11690" y="12108"/>
                  <a:pt x="11459" y="11656"/>
                  <a:pt x="10838" y="11196"/>
                </a:cubicBezTo>
              </a:path>
            </a:pathLst>
          </a:custGeom>
          <a:solidFill>
            <a:schemeClr val="accent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63" name="Shape 2878"/>
          <p:cNvSpPr/>
          <p:nvPr/>
        </p:nvSpPr>
        <p:spPr>
          <a:xfrm>
            <a:off x="10316731" y="8930750"/>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3430" y="9321"/>
                </a:moveTo>
                <a:cubicBezTo>
                  <a:pt x="11975" y="9321"/>
                  <a:pt x="11780" y="10196"/>
                  <a:pt x="11780" y="10196"/>
                </a:cubicBezTo>
                <a:lnTo>
                  <a:pt x="11782" y="9327"/>
                </a:lnTo>
                <a:lnTo>
                  <a:pt x="9818" y="9327"/>
                </a:lnTo>
                <a:lnTo>
                  <a:pt x="9818" y="14727"/>
                </a:lnTo>
                <a:lnTo>
                  <a:pt x="11782" y="14727"/>
                </a:lnTo>
                <a:lnTo>
                  <a:pt x="11782" y="11782"/>
                </a:lnTo>
                <a:cubicBezTo>
                  <a:pt x="11782" y="11782"/>
                  <a:pt x="11782" y="10793"/>
                  <a:pt x="12616" y="10793"/>
                </a:cubicBezTo>
                <a:cubicBezTo>
                  <a:pt x="13086" y="10793"/>
                  <a:pt x="13255" y="11232"/>
                  <a:pt x="13255" y="11782"/>
                </a:cubicBezTo>
                <a:lnTo>
                  <a:pt x="13255" y="14727"/>
                </a:lnTo>
                <a:lnTo>
                  <a:pt x="15218" y="14727"/>
                </a:lnTo>
                <a:lnTo>
                  <a:pt x="15218" y="11782"/>
                </a:lnTo>
                <a:cubicBezTo>
                  <a:pt x="15218" y="10245"/>
                  <a:pt x="14550" y="9321"/>
                  <a:pt x="13430" y="9321"/>
                </a:cubicBezTo>
                <a:moveTo>
                  <a:pt x="6873" y="14727"/>
                </a:moveTo>
                <a:lnTo>
                  <a:pt x="8829" y="14727"/>
                </a:lnTo>
                <a:lnTo>
                  <a:pt x="8829" y="9321"/>
                </a:lnTo>
                <a:lnTo>
                  <a:pt x="6873" y="9321"/>
                </a:lnTo>
                <a:cubicBezTo>
                  <a:pt x="6873" y="9321"/>
                  <a:pt x="6873" y="14727"/>
                  <a:pt x="6873" y="14727"/>
                </a:cubicBezTo>
                <a:close/>
                <a:moveTo>
                  <a:pt x="20618" y="19636"/>
                </a:moveTo>
                <a:cubicBezTo>
                  <a:pt x="20618" y="20179"/>
                  <a:pt x="20179" y="20618"/>
                  <a:pt x="19636" y="20618"/>
                </a:cubicBezTo>
                <a:lnTo>
                  <a:pt x="1964" y="20618"/>
                </a:lnTo>
                <a:cubicBezTo>
                  <a:pt x="1421" y="20618"/>
                  <a:pt x="982" y="20179"/>
                  <a:pt x="982" y="19636"/>
                </a:cubicBezTo>
                <a:lnTo>
                  <a:pt x="982" y="1964"/>
                </a:lnTo>
                <a:cubicBezTo>
                  <a:pt x="982" y="1421"/>
                  <a:pt x="1421" y="982"/>
                  <a:pt x="1964" y="982"/>
                </a:cubicBezTo>
                <a:lnTo>
                  <a:pt x="19636" y="982"/>
                </a:lnTo>
                <a:cubicBezTo>
                  <a:pt x="20179" y="982"/>
                  <a:pt x="20618" y="1421"/>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7851" y="6873"/>
                </a:moveTo>
                <a:cubicBezTo>
                  <a:pt x="7311" y="6873"/>
                  <a:pt x="6873" y="7313"/>
                  <a:pt x="6873" y="7856"/>
                </a:cubicBezTo>
                <a:cubicBezTo>
                  <a:pt x="6873" y="8399"/>
                  <a:pt x="7311" y="8839"/>
                  <a:pt x="7851" y="8839"/>
                </a:cubicBezTo>
                <a:cubicBezTo>
                  <a:pt x="8391" y="8839"/>
                  <a:pt x="8829" y="8399"/>
                  <a:pt x="8829" y="7856"/>
                </a:cubicBezTo>
                <a:cubicBezTo>
                  <a:pt x="8829" y="7313"/>
                  <a:pt x="8391" y="6873"/>
                  <a:pt x="7851" y="6873"/>
                </a:cubicBezTo>
              </a:path>
            </a:pathLst>
          </a:custGeom>
          <a:solidFill>
            <a:schemeClr val="accent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64" name="TextBox 63"/>
          <p:cNvSpPr txBox="1"/>
          <p:nvPr/>
        </p:nvSpPr>
        <p:spPr>
          <a:xfrm>
            <a:off x="3461758" y="8175804"/>
            <a:ext cx="1402949" cy="400110"/>
          </a:xfrm>
          <a:prstGeom prst="rect">
            <a:avLst/>
          </a:prstGeom>
          <a:noFill/>
        </p:spPr>
        <p:txBody>
          <a:bodyPr wrap="none" rtlCol="0" anchor="ctr" anchorCtr="0">
            <a:spAutoFit/>
          </a:bodyPr>
          <a:lstStyle/>
          <a:p>
            <a:pPr algn="ctr"/>
            <a:r>
              <a:rPr lang="en-US" sz="2000" dirty="0" smtClean="0">
                <a:latin typeface="Poppins Light" charset="0"/>
                <a:ea typeface="Poppins Light" charset="0"/>
                <a:cs typeface="Poppins Light" charset="0"/>
              </a:rPr>
              <a:t>Marketing</a:t>
            </a:r>
            <a:endParaRPr lang="en-US" sz="2000" dirty="0">
              <a:latin typeface="Poppins Light" charset="0"/>
              <a:ea typeface="Poppins Light" charset="0"/>
              <a:cs typeface="Poppins Light" charset="0"/>
            </a:endParaRPr>
          </a:p>
        </p:txBody>
      </p:sp>
      <p:sp>
        <p:nvSpPr>
          <p:cNvPr id="65" name="TextBox 64"/>
          <p:cNvSpPr txBox="1"/>
          <p:nvPr/>
        </p:nvSpPr>
        <p:spPr>
          <a:xfrm>
            <a:off x="3010514" y="7729528"/>
            <a:ext cx="2305439" cy="446276"/>
          </a:xfrm>
          <a:prstGeom prst="rect">
            <a:avLst/>
          </a:prstGeom>
          <a:noFill/>
        </p:spPr>
        <p:txBody>
          <a:bodyPr wrap="none" rtlCol="0" anchor="ctr" anchorCtr="0">
            <a:spAutoFit/>
          </a:bodyPr>
          <a:lstStyle/>
          <a:p>
            <a:pPr algn="ctr"/>
            <a:r>
              <a:rPr lang="en-US" sz="2300" b="1" dirty="0" smtClean="0">
                <a:solidFill>
                  <a:schemeClr val="tx2"/>
                </a:solidFill>
                <a:latin typeface="Poppins SemiBold" charset="0"/>
                <a:ea typeface="Poppins SemiBold" charset="0"/>
                <a:cs typeface="Poppins SemiBold" charset="0"/>
              </a:rPr>
              <a:t>DAVID COFFEE</a:t>
            </a:r>
            <a:endParaRPr lang="en-US" sz="2300" b="1" dirty="0">
              <a:solidFill>
                <a:schemeClr val="tx2"/>
              </a:solidFill>
              <a:latin typeface="Poppins SemiBold" charset="0"/>
              <a:ea typeface="Poppins SemiBold" charset="0"/>
              <a:cs typeface="Poppins SemiBold" charset="0"/>
            </a:endParaRPr>
          </a:p>
        </p:txBody>
      </p:sp>
      <p:sp>
        <p:nvSpPr>
          <p:cNvPr id="66" name="Shape 2872"/>
          <p:cNvSpPr/>
          <p:nvPr/>
        </p:nvSpPr>
        <p:spPr>
          <a:xfrm>
            <a:off x="2731639" y="8930750"/>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9"/>
                  <a:pt x="20178" y="20618"/>
                  <a:pt x="19636" y="20618"/>
                </a:cubicBezTo>
                <a:lnTo>
                  <a:pt x="1964" y="20618"/>
                </a:lnTo>
                <a:cubicBezTo>
                  <a:pt x="1422" y="20618"/>
                  <a:pt x="982" y="20179"/>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15929" y="7018"/>
                </a:moveTo>
                <a:cubicBezTo>
                  <a:pt x="15540" y="7246"/>
                  <a:pt x="15108" y="7411"/>
                  <a:pt x="14650" y="7499"/>
                </a:cubicBezTo>
                <a:cubicBezTo>
                  <a:pt x="14282" y="7114"/>
                  <a:pt x="13759" y="6874"/>
                  <a:pt x="13180" y="6874"/>
                </a:cubicBezTo>
                <a:cubicBezTo>
                  <a:pt x="12067" y="6874"/>
                  <a:pt x="11165" y="7762"/>
                  <a:pt x="11165" y="8856"/>
                </a:cubicBezTo>
                <a:cubicBezTo>
                  <a:pt x="11165" y="9011"/>
                  <a:pt x="11183" y="9162"/>
                  <a:pt x="11217" y="9308"/>
                </a:cubicBezTo>
                <a:cubicBezTo>
                  <a:pt x="9543" y="9225"/>
                  <a:pt x="8059" y="8436"/>
                  <a:pt x="7066" y="7236"/>
                </a:cubicBezTo>
                <a:cubicBezTo>
                  <a:pt x="6892" y="7529"/>
                  <a:pt x="6793" y="7870"/>
                  <a:pt x="6793" y="8233"/>
                </a:cubicBezTo>
                <a:cubicBezTo>
                  <a:pt x="6793" y="8921"/>
                  <a:pt x="7148" y="9528"/>
                  <a:pt x="7689" y="9883"/>
                </a:cubicBezTo>
                <a:cubicBezTo>
                  <a:pt x="7359" y="9873"/>
                  <a:pt x="7048" y="9784"/>
                  <a:pt x="6777" y="9635"/>
                </a:cubicBezTo>
                <a:cubicBezTo>
                  <a:pt x="6776" y="9644"/>
                  <a:pt x="6776" y="9652"/>
                  <a:pt x="6776" y="9660"/>
                </a:cubicBezTo>
                <a:cubicBezTo>
                  <a:pt x="6776" y="10621"/>
                  <a:pt x="7471" y="11422"/>
                  <a:pt x="8392" y="11604"/>
                </a:cubicBezTo>
                <a:cubicBezTo>
                  <a:pt x="8223" y="11650"/>
                  <a:pt x="8045" y="11673"/>
                  <a:pt x="7861" y="11673"/>
                </a:cubicBezTo>
                <a:cubicBezTo>
                  <a:pt x="7732" y="11673"/>
                  <a:pt x="7606" y="11661"/>
                  <a:pt x="7483" y="11638"/>
                </a:cubicBezTo>
                <a:cubicBezTo>
                  <a:pt x="7739" y="12426"/>
                  <a:pt x="8482" y="12999"/>
                  <a:pt x="9364" y="13015"/>
                </a:cubicBezTo>
                <a:cubicBezTo>
                  <a:pt x="8674" y="13547"/>
                  <a:pt x="7806" y="13863"/>
                  <a:pt x="6862" y="13863"/>
                </a:cubicBezTo>
                <a:cubicBezTo>
                  <a:pt x="6699" y="13863"/>
                  <a:pt x="6539" y="13855"/>
                  <a:pt x="6382" y="13837"/>
                </a:cubicBezTo>
                <a:cubicBezTo>
                  <a:pt x="7273" y="14398"/>
                  <a:pt x="8332" y="14727"/>
                  <a:pt x="9470" y="14727"/>
                </a:cubicBezTo>
                <a:cubicBezTo>
                  <a:pt x="13174" y="14727"/>
                  <a:pt x="15200" y="11706"/>
                  <a:pt x="15200" y="9086"/>
                </a:cubicBezTo>
                <a:cubicBezTo>
                  <a:pt x="15200" y="9000"/>
                  <a:pt x="15199" y="8914"/>
                  <a:pt x="15195" y="8829"/>
                </a:cubicBezTo>
                <a:cubicBezTo>
                  <a:pt x="15588" y="8550"/>
                  <a:pt x="15930" y="8201"/>
                  <a:pt x="16200" y="7804"/>
                </a:cubicBezTo>
                <a:cubicBezTo>
                  <a:pt x="15839" y="7960"/>
                  <a:pt x="15451" y="8067"/>
                  <a:pt x="15043" y="8115"/>
                </a:cubicBezTo>
                <a:cubicBezTo>
                  <a:pt x="15459" y="7870"/>
                  <a:pt x="15778" y="7482"/>
                  <a:pt x="15929" y="7018"/>
                </a:cubicBezTo>
              </a:path>
            </a:pathLst>
          </a:custGeom>
          <a:solidFill>
            <a:schemeClr val="accent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67" name="Shape 2873"/>
          <p:cNvSpPr/>
          <p:nvPr/>
        </p:nvSpPr>
        <p:spPr>
          <a:xfrm>
            <a:off x="3484543" y="8930750"/>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1776" y="8468"/>
                </a:moveTo>
                <a:cubicBezTo>
                  <a:pt x="11776" y="8071"/>
                  <a:pt x="11817" y="7858"/>
                  <a:pt x="12428" y="7858"/>
                </a:cubicBezTo>
                <a:lnTo>
                  <a:pt x="13245" y="7858"/>
                </a:lnTo>
                <a:lnTo>
                  <a:pt x="13245" y="6381"/>
                </a:lnTo>
                <a:lnTo>
                  <a:pt x="11938" y="6381"/>
                </a:lnTo>
                <a:cubicBezTo>
                  <a:pt x="10368" y="6381"/>
                  <a:pt x="9816" y="7120"/>
                  <a:pt x="9816" y="8363"/>
                </a:cubicBezTo>
                <a:lnTo>
                  <a:pt x="9816" y="9322"/>
                </a:lnTo>
                <a:lnTo>
                  <a:pt x="8837" y="9322"/>
                </a:lnTo>
                <a:lnTo>
                  <a:pt x="8837" y="10800"/>
                </a:lnTo>
                <a:lnTo>
                  <a:pt x="9816" y="10800"/>
                </a:lnTo>
                <a:lnTo>
                  <a:pt x="9816" y="15219"/>
                </a:lnTo>
                <a:lnTo>
                  <a:pt x="11774" y="15219"/>
                </a:lnTo>
                <a:lnTo>
                  <a:pt x="11774" y="10800"/>
                </a:lnTo>
                <a:lnTo>
                  <a:pt x="13081" y="10800"/>
                </a:lnTo>
                <a:lnTo>
                  <a:pt x="13254" y="9322"/>
                </a:lnTo>
                <a:lnTo>
                  <a:pt x="11774" y="9322"/>
                </a:lnTo>
                <a:cubicBezTo>
                  <a:pt x="11774" y="9322"/>
                  <a:pt x="11776" y="8468"/>
                  <a:pt x="11776" y="8468"/>
                </a:cubicBezTo>
                <a:close/>
                <a:moveTo>
                  <a:pt x="20618" y="19636"/>
                </a:moveTo>
                <a:cubicBezTo>
                  <a:pt x="20618" y="20179"/>
                  <a:pt x="20179" y="20618"/>
                  <a:pt x="19636" y="20618"/>
                </a:cubicBezTo>
                <a:lnTo>
                  <a:pt x="1964" y="20618"/>
                </a:lnTo>
                <a:cubicBezTo>
                  <a:pt x="1422" y="20618"/>
                  <a:pt x="982" y="20179"/>
                  <a:pt x="982" y="19636"/>
                </a:cubicBezTo>
                <a:lnTo>
                  <a:pt x="982" y="1964"/>
                </a:lnTo>
                <a:cubicBezTo>
                  <a:pt x="982" y="1422"/>
                  <a:pt x="1422" y="982"/>
                  <a:pt x="1964" y="982"/>
                </a:cubicBezTo>
                <a:lnTo>
                  <a:pt x="19636" y="982"/>
                </a:lnTo>
                <a:cubicBezTo>
                  <a:pt x="20179"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path>
            </a:pathLst>
          </a:custGeom>
          <a:solidFill>
            <a:schemeClr val="accent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68" name="Shape 2877"/>
          <p:cNvSpPr/>
          <p:nvPr/>
        </p:nvSpPr>
        <p:spPr>
          <a:xfrm>
            <a:off x="4237447" y="8930750"/>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9"/>
                  <a:pt x="20178" y="20618"/>
                  <a:pt x="19636" y="20618"/>
                </a:cubicBezTo>
                <a:lnTo>
                  <a:pt x="1964" y="20618"/>
                </a:lnTo>
                <a:cubicBezTo>
                  <a:pt x="1421" y="20618"/>
                  <a:pt x="982" y="20179"/>
                  <a:pt x="982" y="19636"/>
                </a:cubicBezTo>
                <a:lnTo>
                  <a:pt x="982" y="1964"/>
                </a:lnTo>
                <a:cubicBezTo>
                  <a:pt x="982" y="1422"/>
                  <a:pt x="1421"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14724" y="7360"/>
                </a:moveTo>
                <a:lnTo>
                  <a:pt x="13742" y="7360"/>
                </a:lnTo>
                <a:lnTo>
                  <a:pt x="13742" y="8833"/>
                </a:lnTo>
                <a:lnTo>
                  <a:pt x="12265" y="8833"/>
                </a:lnTo>
                <a:lnTo>
                  <a:pt x="12265" y="9815"/>
                </a:lnTo>
                <a:lnTo>
                  <a:pt x="13742" y="9815"/>
                </a:lnTo>
                <a:lnTo>
                  <a:pt x="13742" y="11283"/>
                </a:lnTo>
                <a:lnTo>
                  <a:pt x="14724" y="11283"/>
                </a:lnTo>
                <a:lnTo>
                  <a:pt x="14724" y="9815"/>
                </a:lnTo>
                <a:lnTo>
                  <a:pt x="16204" y="9815"/>
                </a:lnTo>
                <a:lnTo>
                  <a:pt x="16204" y="8833"/>
                </a:lnTo>
                <a:lnTo>
                  <a:pt x="14724" y="8833"/>
                </a:lnTo>
                <a:cubicBezTo>
                  <a:pt x="14724" y="8833"/>
                  <a:pt x="14724" y="7360"/>
                  <a:pt x="14724" y="7360"/>
                </a:cubicBezTo>
                <a:close/>
                <a:moveTo>
                  <a:pt x="9321" y="13946"/>
                </a:moveTo>
                <a:cubicBezTo>
                  <a:pt x="8620" y="13946"/>
                  <a:pt x="8070" y="13495"/>
                  <a:pt x="8070" y="12919"/>
                </a:cubicBezTo>
                <a:cubicBezTo>
                  <a:pt x="8070" y="12392"/>
                  <a:pt x="8713" y="11929"/>
                  <a:pt x="9446" y="11929"/>
                </a:cubicBezTo>
                <a:lnTo>
                  <a:pt x="9446" y="11723"/>
                </a:lnTo>
                <a:lnTo>
                  <a:pt x="9465" y="11929"/>
                </a:lnTo>
                <a:cubicBezTo>
                  <a:pt x="9623" y="11930"/>
                  <a:pt x="9777" y="11954"/>
                  <a:pt x="9922" y="12000"/>
                </a:cubicBezTo>
                <a:lnTo>
                  <a:pt x="10067" y="12104"/>
                </a:lnTo>
                <a:cubicBezTo>
                  <a:pt x="10439" y="12371"/>
                  <a:pt x="10637" y="12521"/>
                  <a:pt x="10695" y="12764"/>
                </a:cubicBezTo>
                <a:cubicBezTo>
                  <a:pt x="10710" y="12827"/>
                  <a:pt x="10717" y="12891"/>
                  <a:pt x="10717" y="12954"/>
                </a:cubicBezTo>
                <a:cubicBezTo>
                  <a:pt x="10717" y="13612"/>
                  <a:pt x="10247" y="13946"/>
                  <a:pt x="9321" y="13946"/>
                </a:cubicBezTo>
                <a:moveTo>
                  <a:pt x="8542" y="8739"/>
                </a:moveTo>
                <a:cubicBezTo>
                  <a:pt x="8494" y="8362"/>
                  <a:pt x="8574" y="8014"/>
                  <a:pt x="8754" y="7806"/>
                </a:cubicBezTo>
                <a:cubicBezTo>
                  <a:pt x="8864" y="7680"/>
                  <a:pt x="9006" y="7612"/>
                  <a:pt x="9163" y="7612"/>
                </a:cubicBezTo>
                <a:lnTo>
                  <a:pt x="9163" y="7409"/>
                </a:lnTo>
                <a:lnTo>
                  <a:pt x="9164" y="7409"/>
                </a:lnTo>
                <a:lnTo>
                  <a:pt x="9182" y="7613"/>
                </a:lnTo>
                <a:cubicBezTo>
                  <a:pt x="9653" y="7628"/>
                  <a:pt x="10105" y="8185"/>
                  <a:pt x="10189" y="8855"/>
                </a:cubicBezTo>
                <a:cubicBezTo>
                  <a:pt x="10237" y="9239"/>
                  <a:pt x="10154" y="9595"/>
                  <a:pt x="9969" y="9809"/>
                </a:cubicBezTo>
                <a:cubicBezTo>
                  <a:pt x="9860" y="9935"/>
                  <a:pt x="9721" y="10002"/>
                  <a:pt x="9550" y="10001"/>
                </a:cubicBezTo>
                <a:lnTo>
                  <a:pt x="9549" y="10001"/>
                </a:lnTo>
                <a:cubicBezTo>
                  <a:pt x="9087" y="9988"/>
                  <a:pt x="8625" y="9409"/>
                  <a:pt x="8542" y="8739"/>
                </a:cubicBezTo>
                <a:moveTo>
                  <a:pt x="10838" y="11196"/>
                </a:moveTo>
                <a:cubicBezTo>
                  <a:pt x="10586" y="11009"/>
                  <a:pt x="10351" y="10732"/>
                  <a:pt x="10342" y="10647"/>
                </a:cubicBezTo>
                <a:cubicBezTo>
                  <a:pt x="10342" y="10499"/>
                  <a:pt x="10342" y="10431"/>
                  <a:pt x="10689" y="10148"/>
                </a:cubicBezTo>
                <a:cubicBezTo>
                  <a:pt x="11138" y="9780"/>
                  <a:pt x="11386" y="9296"/>
                  <a:pt x="11386" y="8784"/>
                </a:cubicBezTo>
                <a:cubicBezTo>
                  <a:pt x="11386" y="8342"/>
                  <a:pt x="11262" y="7947"/>
                  <a:pt x="11049" y="7660"/>
                </a:cubicBezTo>
                <a:lnTo>
                  <a:pt x="11238" y="7660"/>
                </a:lnTo>
                <a:lnTo>
                  <a:pt x="12276" y="6873"/>
                </a:lnTo>
                <a:lnTo>
                  <a:pt x="9463" y="6873"/>
                </a:lnTo>
                <a:cubicBezTo>
                  <a:pt x="8334" y="6873"/>
                  <a:pt x="7345" y="7760"/>
                  <a:pt x="7345" y="8769"/>
                </a:cubicBezTo>
                <a:cubicBezTo>
                  <a:pt x="7345" y="9812"/>
                  <a:pt x="8109" y="10605"/>
                  <a:pt x="9136" y="10648"/>
                </a:cubicBezTo>
                <a:cubicBezTo>
                  <a:pt x="9121" y="10722"/>
                  <a:pt x="9113" y="10795"/>
                  <a:pt x="9113" y="10867"/>
                </a:cubicBezTo>
                <a:cubicBezTo>
                  <a:pt x="9113" y="11018"/>
                  <a:pt x="9147" y="11162"/>
                  <a:pt x="9216" y="11300"/>
                </a:cubicBezTo>
                <a:cubicBezTo>
                  <a:pt x="7942" y="11309"/>
                  <a:pt x="6869" y="12161"/>
                  <a:pt x="6869" y="13167"/>
                </a:cubicBezTo>
                <a:cubicBezTo>
                  <a:pt x="6869" y="14071"/>
                  <a:pt x="7902" y="14727"/>
                  <a:pt x="9325" y="14727"/>
                </a:cubicBezTo>
                <a:cubicBezTo>
                  <a:pt x="10861" y="14727"/>
                  <a:pt x="11690" y="13766"/>
                  <a:pt x="11690" y="12860"/>
                </a:cubicBezTo>
                <a:cubicBezTo>
                  <a:pt x="11690" y="12108"/>
                  <a:pt x="11459" y="11656"/>
                  <a:pt x="10838" y="11196"/>
                </a:cubicBezTo>
              </a:path>
            </a:pathLst>
          </a:custGeom>
          <a:solidFill>
            <a:schemeClr val="accent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69" name="Shape 2878"/>
          <p:cNvSpPr/>
          <p:nvPr/>
        </p:nvSpPr>
        <p:spPr>
          <a:xfrm>
            <a:off x="4990351" y="8930750"/>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3430" y="9321"/>
                </a:moveTo>
                <a:cubicBezTo>
                  <a:pt x="11975" y="9321"/>
                  <a:pt x="11780" y="10196"/>
                  <a:pt x="11780" y="10196"/>
                </a:cubicBezTo>
                <a:lnTo>
                  <a:pt x="11782" y="9327"/>
                </a:lnTo>
                <a:lnTo>
                  <a:pt x="9818" y="9327"/>
                </a:lnTo>
                <a:lnTo>
                  <a:pt x="9818" y="14727"/>
                </a:lnTo>
                <a:lnTo>
                  <a:pt x="11782" y="14727"/>
                </a:lnTo>
                <a:lnTo>
                  <a:pt x="11782" y="11782"/>
                </a:lnTo>
                <a:cubicBezTo>
                  <a:pt x="11782" y="11782"/>
                  <a:pt x="11782" y="10793"/>
                  <a:pt x="12616" y="10793"/>
                </a:cubicBezTo>
                <a:cubicBezTo>
                  <a:pt x="13086" y="10793"/>
                  <a:pt x="13255" y="11232"/>
                  <a:pt x="13255" y="11782"/>
                </a:cubicBezTo>
                <a:lnTo>
                  <a:pt x="13255" y="14727"/>
                </a:lnTo>
                <a:lnTo>
                  <a:pt x="15218" y="14727"/>
                </a:lnTo>
                <a:lnTo>
                  <a:pt x="15218" y="11782"/>
                </a:lnTo>
                <a:cubicBezTo>
                  <a:pt x="15218" y="10245"/>
                  <a:pt x="14550" y="9321"/>
                  <a:pt x="13430" y="9321"/>
                </a:cubicBezTo>
                <a:moveTo>
                  <a:pt x="6873" y="14727"/>
                </a:moveTo>
                <a:lnTo>
                  <a:pt x="8829" y="14727"/>
                </a:lnTo>
                <a:lnTo>
                  <a:pt x="8829" y="9321"/>
                </a:lnTo>
                <a:lnTo>
                  <a:pt x="6873" y="9321"/>
                </a:lnTo>
                <a:cubicBezTo>
                  <a:pt x="6873" y="9321"/>
                  <a:pt x="6873" y="14727"/>
                  <a:pt x="6873" y="14727"/>
                </a:cubicBezTo>
                <a:close/>
                <a:moveTo>
                  <a:pt x="20618" y="19636"/>
                </a:moveTo>
                <a:cubicBezTo>
                  <a:pt x="20618" y="20179"/>
                  <a:pt x="20179" y="20618"/>
                  <a:pt x="19636" y="20618"/>
                </a:cubicBezTo>
                <a:lnTo>
                  <a:pt x="1964" y="20618"/>
                </a:lnTo>
                <a:cubicBezTo>
                  <a:pt x="1421" y="20618"/>
                  <a:pt x="982" y="20179"/>
                  <a:pt x="982" y="19636"/>
                </a:cubicBezTo>
                <a:lnTo>
                  <a:pt x="982" y="1964"/>
                </a:lnTo>
                <a:cubicBezTo>
                  <a:pt x="982" y="1421"/>
                  <a:pt x="1421" y="982"/>
                  <a:pt x="1964" y="982"/>
                </a:cubicBezTo>
                <a:lnTo>
                  <a:pt x="19636" y="982"/>
                </a:lnTo>
                <a:cubicBezTo>
                  <a:pt x="20179" y="982"/>
                  <a:pt x="20618" y="1421"/>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7851" y="6873"/>
                </a:moveTo>
                <a:cubicBezTo>
                  <a:pt x="7311" y="6873"/>
                  <a:pt x="6873" y="7313"/>
                  <a:pt x="6873" y="7856"/>
                </a:cubicBezTo>
                <a:cubicBezTo>
                  <a:pt x="6873" y="8399"/>
                  <a:pt x="7311" y="8839"/>
                  <a:pt x="7851" y="8839"/>
                </a:cubicBezTo>
                <a:cubicBezTo>
                  <a:pt x="8391" y="8839"/>
                  <a:pt x="8829" y="8399"/>
                  <a:pt x="8829" y="7856"/>
                </a:cubicBezTo>
                <a:cubicBezTo>
                  <a:pt x="8829" y="7313"/>
                  <a:pt x="8391" y="6873"/>
                  <a:pt x="7851" y="6873"/>
                </a:cubicBezTo>
              </a:path>
            </a:pathLst>
          </a:custGeom>
          <a:solidFill>
            <a:schemeClr val="accent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 name="Picture Placeholder 1"/>
          <p:cNvSpPr>
            <a:spLocks noGrp="1"/>
          </p:cNvSpPr>
          <p:nvPr>
            <p:ph type="pic" sz="quarter" idx="12"/>
          </p:nvPr>
        </p:nvSpPr>
        <p:spPr/>
      </p:sp>
      <p:sp>
        <p:nvSpPr>
          <p:cNvPr id="4" name="Picture Placeholder 3"/>
          <p:cNvSpPr>
            <a:spLocks noGrp="1"/>
          </p:cNvSpPr>
          <p:nvPr>
            <p:ph type="pic" sz="quarter" idx="14"/>
          </p:nvPr>
        </p:nvSpPr>
        <p:spPr/>
      </p:sp>
      <p:sp>
        <p:nvSpPr>
          <p:cNvPr id="5" name="Picture Placeholder 4"/>
          <p:cNvSpPr>
            <a:spLocks noGrp="1"/>
          </p:cNvSpPr>
          <p:nvPr>
            <p:ph type="pic" sz="quarter" idx="11"/>
          </p:nvPr>
        </p:nvSpPr>
        <p:spPr/>
      </p:sp>
      <p:sp>
        <p:nvSpPr>
          <p:cNvPr id="7" name="Picture Placeholder 6"/>
          <p:cNvSpPr>
            <a:spLocks noGrp="1"/>
          </p:cNvSpPr>
          <p:nvPr>
            <p:ph type="pic" sz="quarter" idx="13"/>
          </p:nvPr>
        </p:nvSpPr>
        <p:spPr/>
      </p:sp>
    </p:spTree>
    <p:extLst>
      <p:ext uri="{BB962C8B-B14F-4D97-AF65-F5344CB8AC3E}">
        <p14:creationId xmlns:p14="http://schemas.microsoft.com/office/powerpoint/2010/main" val="715948050"/>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icture Placeholder 1"/>
          <p:cNvSpPr>
            <a:spLocks noGrp="1"/>
          </p:cNvSpPr>
          <p:nvPr>
            <p:ph type="pic" sz="quarter" idx="13"/>
          </p:nvPr>
        </p:nvSpPr>
        <p:spPr/>
      </p:sp>
      <p:pic>
        <p:nvPicPr>
          <p:cNvPr id="35" name="Picture Placeholder 8"/>
          <p:cNvPicPr>
            <a:picLocks noChangeAspect="1"/>
          </p:cNvPicPr>
          <p:nvPr/>
        </p:nvPicPr>
        <p:blipFill rotWithShape="1">
          <a:blip r:embed="rId3">
            <a:extLst>
              <a:ext uri="{28A0092B-C50C-407E-A947-70E740481C1C}">
                <a14:useLocalDpi xmlns:a14="http://schemas.microsoft.com/office/drawing/2010/main" val="0"/>
              </a:ext>
            </a:extLst>
          </a:blip>
          <a:srcRect l="-5123" t="6384" r="85733" b="6384"/>
          <a:stretch/>
        </p:blipFill>
        <p:spPr>
          <a:xfrm>
            <a:off x="-1269975" y="0"/>
            <a:ext cx="4726853" cy="13716000"/>
          </a:xfrm>
          <a:prstGeom prst="rect">
            <a:avLst/>
          </a:prstGeom>
          <a:effectLst/>
        </p:spPr>
      </p:pic>
      <p:sp>
        <p:nvSpPr>
          <p:cNvPr id="74" name="Rectangle 73"/>
          <p:cNvSpPr/>
          <p:nvPr/>
        </p:nvSpPr>
        <p:spPr>
          <a:xfrm>
            <a:off x="0" y="0"/>
            <a:ext cx="12188825" cy="13716000"/>
          </a:xfrm>
          <a:prstGeom prst="rect">
            <a:avLst/>
          </a:prstGeom>
          <a:gradFill>
            <a:gsLst>
              <a:gs pos="0">
                <a:srgbClr val="000000">
                  <a:alpha val="94000"/>
                </a:srgbClr>
              </a:gs>
              <a:gs pos="100000">
                <a:srgbClr val="000000">
                  <a:alpha val="69000"/>
                </a:srgbClr>
              </a:gs>
            </a:gsLst>
            <a:lin ang="3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p:cNvSpPr>
            <a:spLocks/>
          </p:cNvSpPr>
          <p:nvPr/>
        </p:nvSpPr>
        <p:spPr bwMode="auto">
          <a:xfrm>
            <a:off x="1997922" y="9887930"/>
            <a:ext cx="1902765" cy="3077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defTabSz="4572000"/>
            <a:r>
              <a:rPr lang="en-US" sz="2000" b="1" dirty="0" smtClean="0">
                <a:solidFill>
                  <a:schemeClr val="bg1"/>
                </a:solidFill>
                <a:latin typeface="Montserrat Semi Bold" charset="0"/>
                <a:ea typeface="Montserrat Semi Bold" charset="0"/>
                <a:cs typeface="Montserrat Semi Bold" charset="0"/>
                <a:sym typeface="Bebas Neue" charset="0"/>
              </a:rPr>
              <a:t>SOCIAL MEDIA</a:t>
            </a:r>
            <a:endParaRPr lang="en-US" sz="2000" b="1" dirty="0">
              <a:solidFill>
                <a:schemeClr val="bg1"/>
              </a:solidFill>
              <a:latin typeface="Montserrat Semi Bold" charset="0"/>
              <a:ea typeface="Montserrat Semi Bold" charset="0"/>
              <a:cs typeface="Montserrat Semi Bold" charset="0"/>
              <a:sym typeface="Bebas Neue" charset="0"/>
            </a:endParaRPr>
          </a:p>
        </p:txBody>
      </p:sp>
      <p:sp>
        <p:nvSpPr>
          <p:cNvPr id="14" name="Rectangle 13"/>
          <p:cNvSpPr>
            <a:spLocks/>
          </p:cNvSpPr>
          <p:nvPr/>
        </p:nvSpPr>
        <p:spPr bwMode="auto">
          <a:xfrm>
            <a:off x="1997922" y="10878778"/>
            <a:ext cx="2457404" cy="3077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defTabSz="4572000"/>
            <a:r>
              <a:rPr lang="en-US" sz="2000" b="1" dirty="0" smtClean="0">
                <a:solidFill>
                  <a:schemeClr val="bg1"/>
                </a:solidFill>
                <a:latin typeface="Montserrat Semi Bold" charset="0"/>
                <a:ea typeface="Montserrat Semi Bold" charset="0"/>
                <a:cs typeface="Montserrat Semi Bold" charset="0"/>
                <a:sym typeface="Bebas Neue" charset="0"/>
              </a:rPr>
              <a:t>INBOUND MARKET</a:t>
            </a:r>
            <a:endParaRPr lang="en-US" sz="2000" b="1" dirty="0">
              <a:solidFill>
                <a:schemeClr val="bg1"/>
              </a:solidFill>
              <a:latin typeface="Montserrat Semi Bold" charset="0"/>
              <a:ea typeface="Montserrat Semi Bold" charset="0"/>
              <a:cs typeface="Montserrat Semi Bold" charset="0"/>
              <a:sym typeface="Bebas Neue" charset="0"/>
            </a:endParaRPr>
          </a:p>
        </p:txBody>
      </p:sp>
      <p:sp>
        <p:nvSpPr>
          <p:cNvPr id="17" name="Rectangle 16"/>
          <p:cNvSpPr>
            <a:spLocks/>
          </p:cNvSpPr>
          <p:nvPr/>
        </p:nvSpPr>
        <p:spPr bwMode="auto">
          <a:xfrm>
            <a:off x="1997922" y="8900998"/>
            <a:ext cx="1601400" cy="3077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defTabSz="4572000"/>
            <a:r>
              <a:rPr lang="en-US" sz="2000" b="1" dirty="0" smtClean="0">
                <a:solidFill>
                  <a:schemeClr val="bg1"/>
                </a:solidFill>
                <a:latin typeface="Montserrat Semi Bold" charset="0"/>
                <a:ea typeface="Montserrat Semi Bold" charset="0"/>
                <a:cs typeface="Montserrat Semi Bold" charset="0"/>
                <a:sym typeface="Bebas Neue" charset="0"/>
              </a:rPr>
              <a:t>MARKETING</a:t>
            </a:r>
            <a:endParaRPr lang="en-US" sz="2000" b="1" dirty="0">
              <a:solidFill>
                <a:schemeClr val="bg1"/>
              </a:solidFill>
              <a:latin typeface="Montserrat Semi Bold" charset="0"/>
              <a:ea typeface="Montserrat Semi Bold" charset="0"/>
              <a:cs typeface="Montserrat Semi Bold" charset="0"/>
              <a:sym typeface="Bebas Neue" charset="0"/>
            </a:endParaRPr>
          </a:p>
        </p:txBody>
      </p:sp>
      <p:sp>
        <p:nvSpPr>
          <p:cNvPr id="20" name="Rectangle 19"/>
          <p:cNvSpPr/>
          <p:nvPr/>
        </p:nvSpPr>
        <p:spPr>
          <a:xfrm>
            <a:off x="1997922" y="10539497"/>
            <a:ext cx="7177461" cy="45719"/>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a:solidFill>
                <a:schemeClr val="bg1"/>
              </a:solidFill>
              <a:latin typeface="Lato Light" charset="0"/>
            </a:endParaRPr>
          </a:p>
        </p:txBody>
      </p:sp>
      <p:sp>
        <p:nvSpPr>
          <p:cNvPr id="23" name="Rectangle 22"/>
          <p:cNvSpPr>
            <a:spLocks/>
          </p:cNvSpPr>
          <p:nvPr/>
        </p:nvSpPr>
        <p:spPr bwMode="auto">
          <a:xfrm>
            <a:off x="9600679" y="9479868"/>
            <a:ext cx="569067"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algn="r" defTabSz="4572000"/>
            <a:r>
              <a:rPr lang="en-US" sz="1800" b="1" dirty="0" smtClean="0">
                <a:solidFill>
                  <a:schemeClr val="bg1"/>
                </a:solidFill>
                <a:latin typeface="Montserrat Semi Bold" charset="0"/>
                <a:ea typeface="Montserrat Semi Bold" charset="0"/>
                <a:cs typeface="Montserrat Semi Bold" charset="0"/>
                <a:sym typeface="Bebas Neue" charset="0"/>
              </a:rPr>
              <a:t>65 %</a:t>
            </a:r>
            <a:endParaRPr lang="en-US" sz="1800" b="1" dirty="0">
              <a:solidFill>
                <a:schemeClr val="bg1"/>
              </a:solidFill>
              <a:latin typeface="Montserrat Semi Bold" charset="0"/>
              <a:ea typeface="Montserrat Semi Bold" charset="0"/>
              <a:cs typeface="Montserrat Semi Bold" charset="0"/>
              <a:sym typeface="Bebas Neue" charset="0"/>
            </a:endParaRPr>
          </a:p>
        </p:txBody>
      </p:sp>
      <p:sp>
        <p:nvSpPr>
          <p:cNvPr id="24" name="Rectangle 23"/>
          <p:cNvSpPr>
            <a:spLocks/>
          </p:cNvSpPr>
          <p:nvPr/>
        </p:nvSpPr>
        <p:spPr bwMode="auto">
          <a:xfrm>
            <a:off x="9600376" y="10468755"/>
            <a:ext cx="559449"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algn="r" defTabSz="4572000"/>
            <a:r>
              <a:rPr lang="en-US" sz="1800" b="1" dirty="0" smtClean="0">
                <a:solidFill>
                  <a:schemeClr val="bg1"/>
                </a:solidFill>
                <a:latin typeface="Montserrat Semi Bold" charset="0"/>
                <a:ea typeface="Montserrat Semi Bold" charset="0"/>
                <a:cs typeface="Montserrat Semi Bold" charset="0"/>
                <a:sym typeface="Bebas Neue" charset="0"/>
              </a:rPr>
              <a:t>9</a:t>
            </a:r>
            <a:r>
              <a:rPr lang="en-US" sz="1800" b="1" dirty="0">
                <a:solidFill>
                  <a:schemeClr val="bg1"/>
                </a:solidFill>
                <a:latin typeface="Montserrat Semi Bold" charset="0"/>
                <a:ea typeface="Montserrat Semi Bold" charset="0"/>
                <a:cs typeface="Montserrat Semi Bold" charset="0"/>
                <a:sym typeface="Bebas Neue" charset="0"/>
              </a:rPr>
              <a:t>3</a:t>
            </a:r>
            <a:r>
              <a:rPr lang="en-US" sz="1800" b="1" dirty="0" smtClean="0">
                <a:solidFill>
                  <a:schemeClr val="bg1"/>
                </a:solidFill>
                <a:latin typeface="Montserrat Semi Bold" charset="0"/>
                <a:ea typeface="Montserrat Semi Bold" charset="0"/>
                <a:cs typeface="Montserrat Semi Bold" charset="0"/>
                <a:sym typeface="Bebas Neue" charset="0"/>
              </a:rPr>
              <a:t> %</a:t>
            </a:r>
            <a:endParaRPr lang="en-US" sz="1800" b="1" dirty="0">
              <a:solidFill>
                <a:schemeClr val="bg1"/>
              </a:solidFill>
              <a:latin typeface="Montserrat Semi Bold" charset="0"/>
              <a:ea typeface="Montserrat Semi Bold" charset="0"/>
              <a:cs typeface="Montserrat Semi Bold" charset="0"/>
              <a:sym typeface="Bebas Neue" charset="0"/>
            </a:endParaRPr>
          </a:p>
        </p:txBody>
      </p:sp>
      <p:sp>
        <p:nvSpPr>
          <p:cNvPr id="25" name="Rectangle 24"/>
          <p:cNvSpPr/>
          <p:nvPr/>
        </p:nvSpPr>
        <p:spPr>
          <a:xfrm>
            <a:off x="2020783" y="10497618"/>
            <a:ext cx="4138441" cy="14906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a:solidFill>
                <a:schemeClr val="bg1"/>
              </a:solidFill>
              <a:latin typeface="Lato Light" charset="0"/>
            </a:endParaRPr>
          </a:p>
        </p:txBody>
      </p:sp>
      <p:sp>
        <p:nvSpPr>
          <p:cNvPr id="26" name="Rectangle 25"/>
          <p:cNvSpPr>
            <a:spLocks/>
          </p:cNvSpPr>
          <p:nvPr/>
        </p:nvSpPr>
        <p:spPr bwMode="auto">
          <a:xfrm>
            <a:off x="9598774" y="11459603"/>
            <a:ext cx="559449"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algn="r" defTabSz="4572000"/>
            <a:r>
              <a:rPr lang="en-US" sz="1800" b="1" dirty="0" smtClean="0">
                <a:solidFill>
                  <a:schemeClr val="bg1"/>
                </a:solidFill>
                <a:latin typeface="Montserrat Semi Bold" charset="0"/>
                <a:ea typeface="Montserrat Semi Bold" charset="0"/>
                <a:cs typeface="Montserrat Semi Bold" charset="0"/>
                <a:sym typeface="Bebas Neue" charset="0"/>
              </a:rPr>
              <a:t>57 %</a:t>
            </a:r>
            <a:endParaRPr lang="en-US" sz="1800" b="1" dirty="0">
              <a:solidFill>
                <a:schemeClr val="bg1"/>
              </a:solidFill>
              <a:latin typeface="Montserrat Semi Bold" charset="0"/>
              <a:ea typeface="Montserrat Semi Bold" charset="0"/>
              <a:cs typeface="Montserrat Semi Bold" charset="0"/>
              <a:sym typeface="Bebas Neue" charset="0"/>
            </a:endParaRPr>
          </a:p>
        </p:txBody>
      </p:sp>
      <p:sp>
        <p:nvSpPr>
          <p:cNvPr id="31" name="Subtitle 2"/>
          <p:cNvSpPr txBox="1">
            <a:spLocks/>
          </p:cNvSpPr>
          <p:nvPr/>
        </p:nvSpPr>
        <p:spPr>
          <a:xfrm>
            <a:off x="1756435" y="5623954"/>
            <a:ext cx="9162415" cy="2271458"/>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just">
              <a:lnSpc>
                <a:spcPts val="4040"/>
              </a:lnSpc>
            </a:pPr>
            <a:r>
              <a:rPr lang="en-US" smtClean="0">
                <a:solidFill>
                  <a:schemeClr val="bg1"/>
                </a:solidFill>
                <a:latin typeface="Poppins Light" charset="0"/>
                <a:ea typeface="Poppins Light" charset="0"/>
                <a:cs typeface="Poppins Light" charset="0"/>
              </a:rPr>
              <a:t>When </a:t>
            </a:r>
            <a:r>
              <a:rPr lang="en-US" dirty="0">
                <a:solidFill>
                  <a:schemeClr val="bg1"/>
                </a:solidFill>
                <a:latin typeface="Poppins Light" charset="0"/>
                <a:ea typeface="Poppins Light" charset="0"/>
                <a:cs typeface="Poppins Light" charset="0"/>
              </a:rPr>
              <a:t>selecting a typeface for body text, your primary concern should be readability. Don’t concern yourself with personality at this stage. I’m of the school of thought that believes that you’re better off mastering a few </a:t>
            </a:r>
            <a:r>
              <a:rPr lang="en-US" dirty="0" smtClean="0">
                <a:solidFill>
                  <a:schemeClr val="bg1"/>
                </a:solidFill>
                <a:latin typeface="Poppins Light" charset="0"/>
                <a:ea typeface="Poppins Light" charset="0"/>
                <a:cs typeface="Poppins Light" charset="0"/>
              </a:rPr>
              <a:t>typeface.</a:t>
            </a:r>
            <a:endParaRPr lang="en-US" dirty="0">
              <a:solidFill>
                <a:schemeClr val="bg1"/>
              </a:solidFill>
              <a:latin typeface="Poppins Light" charset="0"/>
              <a:ea typeface="Poppins Light" charset="0"/>
              <a:cs typeface="Poppins Light" charset="0"/>
            </a:endParaRPr>
          </a:p>
        </p:txBody>
      </p:sp>
      <p:sp>
        <p:nvSpPr>
          <p:cNvPr id="32" name="Rectangle 31"/>
          <p:cNvSpPr>
            <a:spLocks/>
          </p:cNvSpPr>
          <p:nvPr/>
        </p:nvSpPr>
        <p:spPr bwMode="auto">
          <a:xfrm>
            <a:off x="1996613" y="2720413"/>
            <a:ext cx="4639090" cy="189795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t" anchorCtr="0">
            <a:spAutoFit/>
          </a:bodyPr>
          <a:lstStyle/>
          <a:p>
            <a:pPr defTabSz="4572000">
              <a:lnSpc>
                <a:spcPts val="7400"/>
              </a:lnSpc>
            </a:pPr>
            <a:r>
              <a:rPr lang="en-US" sz="5400" b="1" spc="500" dirty="0" smtClean="0">
                <a:solidFill>
                  <a:schemeClr val="bg1"/>
                </a:solidFill>
                <a:latin typeface="Poppins" charset="0"/>
                <a:ea typeface="Poppins" charset="0"/>
                <a:cs typeface="Poppins" charset="0"/>
                <a:sym typeface="Bebas Neue" charset="0"/>
              </a:rPr>
              <a:t>About</a:t>
            </a:r>
          </a:p>
          <a:p>
            <a:pPr defTabSz="4572000">
              <a:lnSpc>
                <a:spcPts val="7400"/>
              </a:lnSpc>
            </a:pPr>
            <a:r>
              <a:rPr lang="en-US" sz="5400" b="1" spc="500" dirty="0" smtClean="0">
                <a:solidFill>
                  <a:schemeClr val="bg1"/>
                </a:solidFill>
                <a:latin typeface="Poppins" charset="0"/>
                <a:ea typeface="Poppins" charset="0"/>
                <a:cs typeface="Poppins" charset="0"/>
                <a:sym typeface="Bebas Neue" charset="0"/>
              </a:rPr>
              <a:t>Sean</a:t>
            </a:r>
            <a:r>
              <a:rPr lang="en-US" sz="5400" b="1" spc="500" dirty="0">
                <a:solidFill>
                  <a:schemeClr val="bg1"/>
                </a:solidFill>
                <a:latin typeface="Poppins" charset="0"/>
                <a:ea typeface="Poppins" charset="0"/>
                <a:cs typeface="Poppins" charset="0"/>
                <a:sym typeface="Bebas Neue" charset="0"/>
              </a:rPr>
              <a:t> </a:t>
            </a:r>
            <a:r>
              <a:rPr lang="en-US" sz="5400" b="1" spc="500" dirty="0" smtClean="0">
                <a:solidFill>
                  <a:schemeClr val="bg1"/>
                </a:solidFill>
                <a:latin typeface="Poppins" charset="0"/>
                <a:ea typeface="Poppins" charset="0"/>
                <a:cs typeface="Poppins" charset="0"/>
                <a:sym typeface="Bebas Neue" charset="0"/>
              </a:rPr>
              <a:t>Berry</a:t>
            </a:r>
          </a:p>
        </p:txBody>
      </p:sp>
      <p:sp>
        <p:nvSpPr>
          <p:cNvPr id="34" name="Rectangle 33"/>
          <p:cNvSpPr/>
          <p:nvPr/>
        </p:nvSpPr>
        <p:spPr>
          <a:xfrm>
            <a:off x="1997922" y="9580124"/>
            <a:ext cx="7177461" cy="45719"/>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a:solidFill>
                <a:schemeClr val="bg1"/>
              </a:solidFill>
              <a:latin typeface="Lato Light" charset="0"/>
            </a:endParaRPr>
          </a:p>
        </p:txBody>
      </p:sp>
      <p:sp>
        <p:nvSpPr>
          <p:cNvPr id="33" name="Rectangle 32"/>
          <p:cNvSpPr/>
          <p:nvPr/>
        </p:nvSpPr>
        <p:spPr>
          <a:xfrm>
            <a:off x="1997922" y="11542137"/>
            <a:ext cx="7177461" cy="45719"/>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a:solidFill>
                <a:schemeClr val="bg1"/>
              </a:solidFill>
              <a:latin typeface="Lato Light" charset="0"/>
            </a:endParaRPr>
          </a:p>
        </p:txBody>
      </p:sp>
      <p:sp>
        <p:nvSpPr>
          <p:cNvPr id="21" name="Rectangle 20"/>
          <p:cNvSpPr/>
          <p:nvPr/>
        </p:nvSpPr>
        <p:spPr>
          <a:xfrm>
            <a:off x="1997923" y="9525198"/>
            <a:ext cx="4658426" cy="14525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a:solidFill>
                <a:schemeClr val="bg1"/>
              </a:solidFill>
              <a:latin typeface="Lato Light" charset="0"/>
            </a:endParaRPr>
          </a:p>
        </p:txBody>
      </p:sp>
      <p:sp>
        <p:nvSpPr>
          <p:cNvPr id="27" name="Rectangle 26"/>
          <p:cNvSpPr/>
          <p:nvPr/>
        </p:nvSpPr>
        <p:spPr>
          <a:xfrm>
            <a:off x="2020784" y="11502976"/>
            <a:ext cx="4138444" cy="14525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a:solidFill>
                <a:schemeClr val="bg1"/>
              </a:solidFill>
              <a:latin typeface="Lato Light" charset="0"/>
            </a:endParaRPr>
          </a:p>
        </p:txBody>
      </p:sp>
    </p:spTree>
    <p:extLst>
      <p:ext uri="{BB962C8B-B14F-4D97-AF65-F5344CB8AC3E}">
        <p14:creationId xmlns:p14="http://schemas.microsoft.com/office/powerpoint/2010/main" val="1548610610"/>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icture Placeholder 1"/>
          <p:cNvSpPr>
            <a:spLocks noGrp="1"/>
          </p:cNvSpPr>
          <p:nvPr>
            <p:ph type="pic" sz="quarter" idx="13"/>
          </p:nvPr>
        </p:nvSpPr>
        <p:spPr/>
      </p:sp>
      <p:sp>
        <p:nvSpPr>
          <p:cNvPr id="74" name="Rectangle 73"/>
          <p:cNvSpPr/>
          <p:nvPr/>
        </p:nvSpPr>
        <p:spPr>
          <a:xfrm>
            <a:off x="0" y="3246120"/>
            <a:ext cx="24377650" cy="6560820"/>
          </a:xfrm>
          <a:prstGeom prst="rect">
            <a:avLst/>
          </a:prstGeom>
          <a:gradFill>
            <a:gsLst>
              <a:gs pos="0">
                <a:srgbClr val="FFC737">
                  <a:alpha val="52000"/>
                </a:srgbClr>
              </a:gs>
              <a:gs pos="100000">
                <a:srgbClr val="EC72A5">
                  <a:alpha val="48000"/>
                </a:srgbClr>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Rectangle 18"/>
          <p:cNvSpPr>
            <a:spLocks/>
          </p:cNvSpPr>
          <p:nvPr/>
        </p:nvSpPr>
        <p:spPr bwMode="auto">
          <a:xfrm>
            <a:off x="1673225" y="754380"/>
            <a:ext cx="6644448" cy="94897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defTabSz="4572000">
              <a:lnSpc>
                <a:spcPts val="7400"/>
              </a:lnSpc>
            </a:pPr>
            <a:r>
              <a:rPr lang="en-US" sz="5400" b="1" spc="500" dirty="0" smtClean="0">
                <a:solidFill>
                  <a:schemeClr val="tx2"/>
                </a:solidFill>
                <a:latin typeface="Poppins" charset="0"/>
                <a:ea typeface="Poppins" charset="0"/>
                <a:cs typeface="Poppins" charset="0"/>
                <a:sym typeface="Bebas Neue" charset="0"/>
              </a:rPr>
              <a:t>What We Offer?</a:t>
            </a:r>
          </a:p>
        </p:txBody>
      </p:sp>
      <p:cxnSp>
        <p:nvCxnSpPr>
          <p:cNvPr id="22" name="Straight Connector 21"/>
          <p:cNvCxnSpPr/>
          <p:nvPr/>
        </p:nvCxnSpPr>
        <p:spPr>
          <a:xfrm>
            <a:off x="1673225" y="2332705"/>
            <a:ext cx="962738"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73" name="Subtitle 2"/>
          <p:cNvSpPr txBox="1">
            <a:spLocks/>
          </p:cNvSpPr>
          <p:nvPr/>
        </p:nvSpPr>
        <p:spPr>
          <a:xfrm>
            <a:off x="2820670" y="10558665"/>
            <a:ext cx="18736310" cy="1245536"/>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dirty="0" smtClean="0">
                <a:solidFill>
                  <a:schemeClr val="tx1"/>
                </a:solidFill>
                <a:latin typeface="Poppins Light" charset="0"/>
                <a:ea typeface="Poppins Light" charset="0"/>
                <a:cs typeface="Poppins Light" charset="0"/>
              </a:rPr>
              <a:t>Frequently, your initial font choice is taken out of your hands; companies often specify a typeface, or even a set of fonts, as part of their brand guidelines </a:t>
            </a:r>
            <a:r>
              <a:rPr lang="en-US" dirty="0">
                <a:solidFill>
                  <a:schemeClr val="tx1"/>
                </a:solidFill>
                <a:latin typeface="Poppins Light" charset="0"/>
                <a:ea typeface="Poppins Light" charset="0"/>
                <a:cs typeface="Poppins Light" charset="0"/>
              </a:rPr>
              <a:t>you’ll find a job has specific requirements, such as limited room that might require </a:t>
            </a:r>
            <a:r>
              <a:rPr lang="en-US" dirty="0" smtClean="0">
                <a:solidFill>
                  <a:schemeClr val="tx1"/>
                </a:solidFill>
                <a:latin typeface="Poppins Light" charset="0"/>
                <a:ea typeface="Poppins Light" charset="0"/>
                <a:cs typeface="Poppins Light" charset="0"/>
              </a:rPr>
              <a:t>a</a:t>
            </a:r>
            <a:endParaRPr lang="en-US" dirty="0">
              <a:solidFill>
                <a:schemeClr val="tx1"/>
              </a:solidFill>
              <a:latin typeface="Poppins Light" charset="0"/>
              <a:ea typeface="Poppins Light" charset="0"/>
              <a:cs typeface="Poppins Light" charset="0"/>
            </a:endParaRPr>
          </a:p>
        </p:txBody>
      </p:sp>
      <p:sp>
        <p:nvSpPr>
          <p:cNvPr id="75" name="Subtitle 2"/>
          <p:cNvSpPr txBox="1">
            <a:spLocks/>
          </p:cNvSpPr>
          <p:nvPr/>
        </p:nvSpPr>
        <p:spPr>
          <a:xfrm>
            <a:off x="7518075" y="6796963"/>
            <a:ext cx="4233304" cy="1758497"/>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dirty="0">
                <a:solidFill>
                  <a:schemeClr val="bg1"/>
                </a:solidFill>
                <a:latin typeface="Poppins Light" charset="0"/>
                <a:ea typeface="Poppins Light" charset="0"/>
                <a:cs typeface="Poppins Light" charset="0"/>
              </a:rPr>
              <a:t>Frequently, your initial font choice is taken out of your awesome hand</a:t>
            </a:r>
          </a:p>
        </p:txBody>
      </p:sp>
      <p:sp>
        <p:nvSpPr>
          <p:cNvPr id="76" name="TextBox 75"/>
          <p:cNvSpPr txBox="1"/>
          <p:nvPr/>
        </p:nvSpPr>
        <p:spPr>
          <a:xfrm>
            <a:off x="8691846" y="6148300"/>
            <a:ext cx="1830950" cy="523220"/>
          </a:xfrm>
          <a:prstGeom prst="rect">
            <a:avLst/>
          </a:prstGeom>
          <a:noFill/>
        </p:spPr>
        <p:txBody>
          <a:bodyPr wrap="none" rtlCol="0" anchor="ctr" anchorCtr="0">
            <a:spAutoFit/>
          </a:bodyPr>
          <a:lstStyle/>
          <a:p>
            <a:pPr algn="ctr"/>
            <a:r>
              <a:rPr lang="en-US" sz="2800" b="1" dirty="0" smtClean="0">
                <a:solidFill>
                  <a:schemeClr val="bg1"/>
                </a:solidFill>
                <a:latin typeface="Poppins SemiBold" charset="0"/>
                <a:ea typeface="Poppins SemiBold" charset="0"/>
                <a:cs typeface="Poppins SemiBold" charset="0"/>
              </a:rPr>
              <a:t>SUPPORT</a:t>
            </a:r>
            <a:endParaRPr lang="en-US" sz="2800" b="1" dirty="0">
              <a:solidFill>
                <a:schemeClr val="bg1"/>
              </a:solidFill>
              <a:latin typeface="Poppins SemiBold" charset="0"/>
              <a:ea typeface="Poppins SemiBold" charset="0"/>
              <a:cs typeface="Poppins SemiBold" charset="0"/>
            </a:endParaRPr>
          </a:p>
        </p:txBody>
      </p:sp>
      <p:sp>
        <p:nvSpPr>
          <p:cNvPr id="77" name="Subtitle 2"/>
          <p:cNvSpPr txBox="1">
            <a:spLocks/>
          </p:cNvSpPr>
          <p:nvPr/>
        </p:nvSpPr>
        <p:spPr>
          <a:xfrm>
            <a:off x="12642090" y="6764092"/>
            <a:ext cx="4233304" cy="1758497"/>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dirty="0">
                <a:solidFill>
                  <a:schemeClr val="bg1"/>
                </a:solidFill>
                <a:latin typeface="Poppins Light" charset="0"/>
                <a:ea typeface="Poppins Light" charset="0"/>
                <a:cs typeface="Poppins Light" charset="0"/>
              </a:rPr>
              <a:t>Frequently, your initial font choice is taken out of your awesome hand</a:t>
            </a:r>
          </a:p>
        </p:txBody>
      </p:sp>
      <p:sp>
        <p:nvSpPr>
          <p:cNvPr id="78" name="TextBox 77"/>
          <p:cNvSpPr txBox="1"/>
          <p:nvPr/>
        </p:nvSpPr>
        <p:spPr>
          <a:xfrm>
            <a:off x="13815861" y="6115429"/>
            <a:ext cx="2113079" cy="523220"/>
          </a:xfrm>
          <a:prstGeom prst="rect">
            <a:avLst/>
          </a:prstGeom>
          <a:noFill/>
        </p:spPr>
        <p:txBody>
          <a:bodyPr wrap="none" rtlCol="0" anchor="ctr" anchorCtr="0">
            <a:spAutoFit/>
          </a:bodyPr>
          <a:lstStyle/>
          <a:p>
            <a:pPr algn="ctr"/>
            <a:r>
              <a:rPr lang="en-US" sz="2800" b="1" dirty="0" smtClean="0">
                <a:solidFill>
                  <a:schemeClr val="bg1"/>
                </a:solidFill>
                <a:latin typeface="Poppins SemiBold" charset="0"/>
                <a:ea typeface="Poppins SemiBold" charset="0"/>
                <a:cs typeface="Poppins SemiBold" charset="0"/>
              </a:rPr>
              <a:t>CHAT 24/7</a:t>
            </a:r>
            <a:endParaRPr lang="en-US" sz="2800" b="1" dirty="0">
              <a:solidFill>
                <a:schemeClr val="bg1"/>
              </a:solidFill>
              <a:latin typeface="Poppins SemiBold" charset="0"/>
              <a:ea typeface="Poppins SemiBold" charset="0"/>
              <a:cs typeface="Poppins SemiBold" charset="0"/>
            </a:endParaRPr>
          </a:p>
        </p:txBody>
      </p:sp>
      <p:sp>
        <p:nvSpPr>
          <p:cNvPr id="79" name="Subtitle 2"/>
          <p:cNvSpPr txBox="1">
            <a:spLocks/>
          </p:cNvSpPr>
          <p:nvPr/>
        </p:nvSpPr>
        <p:spPr>
          <a:xfrm>
            <a:off x="2154594" y="6764092"/>
            <a:ext cx="4233304" cy="1758497"/>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dirty="0" smtClean="0">
                <a:solidFill>
                  <a:schemeClr val="bg1"/>
                </a:solidFill>
                <a:latin typeface="Poppins Light" charset="0"/>
                <a:ea typeface="Poppins Light" charset="0"/>
                <a:cs typeface="Poppins Light" charset="0"/>
              </a:rPr>
              <a:t>Frequently, your initial font choice is taken out of your awesome hand</a:t>
            </a:r>
            <a:endParaRPr lang="en-US" dirty="0">
              <a:solidFill>
                <a:schemeClr val="bg1"/>
              </a:solidFill>
              <a:latin typeface="Poppins Light" charset="0"/>
              <a:ea typeface="Poppins Light" charset="0"/>
              <a:cs typeface="Poppins Light" charset="0"/>
            </a:endParaRPr>
          </a:p>
        </p:txBody>
      </p:sp>
      <p:sp>
        <p:nvSpPr>
          <p:cNvPr id="80" name="TextBox 79"/>
          <p:cNvSpPr txBox="1"/>
          <p:nvPr/>
        </p:nvSpPr>
        <p:spPr>
          <a:xfrm>
            <a:off x="3648405" y="6115429"/>
            <a:ext cx="1253869" cy="523220"/>
          </a:xfrm>
          <a:prstGeom prst="rect">
            <a:avLst/>
          </a:prstGeom>
          <a:noFill/>
        </p:spPr>
        <p:txBody>
          <a:bodyPr wrap="none" rtlCol="0" anchor="ctr" anchorCtr="0">
            <a:spAutoFit/>
          </a:bodyPr>
          <a:lstStyle/>
          <a:p>
            <a:pPr algn="ctr"/>
            <a:r>
              <a:rPr lang="en-US" sz="2800" b="1" dirty="0" smtClean="0">
                <a:solidFill>
                  <a:schemeClr val="bg1"/>
                </a:solidFill>
                <a:latin typeface="Poppins SemiBold" charset="0"/>
                <a:ea typeface="Poppins SemiBold" charset="0"/>
                <a:cs typeface="Poppins SemiBold" charset="0"/>
              </a:rPr>
              <a:t>HOME</a:t>
            </a:r>
            <a:endParaRPr lang="en-US" sz="2800" b="1" dirty="0">
              <a:solidFill>
                <a:schemeClr val="bg1"/>
              </a:solidFill>
              <a:latin typeface="Poppins SemiBold" charset="0"/>
              <a:ea typeface="Poppins SemiBold" charset="0"/>
              <a:cs typeface="Poppins SemiBold" charset="0"/>
            </a:endParaRPr>
          </a:p>
        </p:txBody>
      </p:sp>
      <p:sp>
        <p:nvSpPr>
          <p:cNvPr id="81" name="Shape 2525"/>
          <p:cNvSpPr/>
          <p:nvPr/>
        </p:nvSpPr>
        <p:spPr>
          <a:xfrm>
            <a:off x="3775865" y="4504053"/>
            <a:ext cx="991310" cy="991310"/>
          </a:xfrm>
          <a:custGeom>
            <a:avLst/>
            <a:gdLst/>
            <a:ahLst/>
            <a:cxnLst>
              <a:cxn ang="0">
                <a:pos x="wd2" y="hd2"/>
              </a:cxn>
              <a:cxn ang="5400000">
                <a:pos x="wd2" y="hd2"/>
              </a:cxn>
              <a:cxn ang="10800000">
                <a:pos x="wd2" y="hd2"/>
              </a:cxn>
              <a:cxn ang="16200000">
                <a:pos x="wd2" y="hd2"/>
              </a:cxn>
            </a:cxnLst>
            <a:rect l="0" t="0" r="r" b="b"/>
            <a:pathLst>
              <a:path w="21600" h="21600" extrusionOk="0">
                <a:moveTo>
                  <a:pt x="11291" y="17673"/>
                </a:moveTo>
                <a:cubicBezTo>
                  <a:pt x="11562" y="17673"/>
                  <a:pt x="11782" y="17453"/>
                  <a:pt x="11782" y="17182"/>
                </a:cubicBezTo>
                <a:cubicBezTo>
                  <a:pt x="11782" y="16911"/>
                  <a:pt x="11562" y="16691"/>
                  <a:pt x="11291" y="16691"/>
                </a:cubicBezTo>
                <a:cubicBezTo>
                  <a:pt x="11020" y="16691"/>
                  <a:pt x="10800" y="16911"/>
                  <a:pt x="10800" y="17182"/>
                </a:cubicBezTo>
                <a:cubicBezTo>
                  <a:pt x="10800" y="17453"/>
                  <a:pt x="11020" y="17673"/>
                  <a:pt x="11291" y="17673"/>
                </a:cubicBezTo>
                <a:moveTo>
                  <a:pt x="17673" y="18655"/>
                </a:moveTo>
                <a:lnTo>
                  <a:pt x="13745" y="18655"/>
                </a:lnTo>
                <a:lnTo>
                  <a:pt x="13745" y="12273"/>
                </a:lnTo>
                <a:cubicBezTo>
                  <a:pt x="13745" y="12002"/>
                  <a:pt x="13525" y="11782"/>
                  <a:pt x="13255" y="11782"/>
                </a:cubicBezTo>
                <a:lnTo>
                  <a:pt x="8345" y="11782"/>
                </a:lnTo>
                <a:cubicBezTo>
                  <a:pt x="8075" y="11782"/>
                  <a:pt x="7855" y="12002"/>
                  <a:pt x="7855" y="12273"/>
                </a:cubicBezTo>
                <a:lnTo>
                  <a:pt x="7855" y="18655"/>
                </a:lnTo>
                <a:lnTo>
                  <a:pt x="3927" y="18655"/>
                </a:lnTo>
                <a:lnTo>
                  <a:pt x="3927" y="8058"/>
                </a:lnTo>
                <a:lnTo>
                  <a:pt x="10800" y="1185"/>
                </a:lnTo>
                <a:lnTo>
                  <a:pt x="17673" y="8058"/>
                </a:lnTo>
                <a:cubicBezTo>
                  <a:pt x="17673" y="8058"/>
                  <a:pt x="17673" y="18655"/>
                  <a:pt x="17673" y="18655"/>
                </a:cubicBezTo>
                <a:close/>
                <a:moveTo>
                  <a:pt x="17673" y="20618"/>
                </a:moveTo>
                <a:lnTo>
                  <a:pt x="13745" y="20618"/>
                </a:lnTo>
                <a:lnTo>
                  <a:pt x="13745" y="19636"/>
                </a:lnTo>
                <a:lnTo>
                  <a:pt x="17673" y="19636"/>
                </a:lnTo>
                <a:cubicBezTo>
                  <a:pt x="17673" y="19636"/>
                  <a:pt x="17673" y="20618"/>
                  <a:pt x="17673" y="20618"/>
                </a:cubicBezTo>
                <a:close/>
                <a:moveTo>
                  <a:pt x="12764" y="20618"/>
                </a:moveTo>
                <a:lnTo>
                  <a:pt x="8836" y="20618"/>
                </a:lnTo>
                <a:lnTo>
                  <a:pt x="8836" y="12764"/>
                </a:lnTo>
                <a:lnTo>
                  <a:pt x="12764" y="12764"/>
                </a:lnTo>
                <a:cubicBezTo>
                  <a:pt x="12764" y="12764"/>
                  <a:pt x="12764" y="20618"/>
                  <a:pt x="12764" y="20618"/>
                </a:cubicBezTo>
                <a:close/>
                <a:moveTo>
                  <a:pt x="7855" y="20618"/>
                </a:moveTo>
                <a:lnTo>
                  <a:pt x="3927" y="20618"/>
                </a:lnTo>
                <a:lnTo>
                  <a:pt x="3927" y="19636"/>
                </a:lnTo>
                <a:lnTo>
                  <a:pt x="7855" y="19636"/>
                </a:lnTo>
                <a:cubicBezTo>
                  <a:pt x="7855" y="19636"/>
                  <a:pt x="7855" y="20618"/>
                  <a:pt x="7855" y="20618"/>
                </a:cubicBezTo>
                <a:close/>
                <a:moveTo>
                  <a:pt x="14727" y="1964"/>
                </a:moveTo>
                <a:lnTo>
                  <a:pt x="16691" y="1964"/>
                </a:lnTo>
                <a:lnTo>
                  <a:pt x="16691" y="5688"/>
                </a:lnTo>
                <a:lnTo>
                  <a:pt x="14727" y="3724"/>
                </a:lnTo>
                <a:cubicBezTo>
                  <a:pt x="14727" y="3724"/>
                  <a:pt x="14727" y="1964"/>
                  <a:pt x="14727" y="1964"/>
                </a:cubicBezTo>
                <a:close/>
                <a:moveTo>
                  <a:pt x="21456" y="10453"/>
                </a:moveTo>
                <a:lnTo>
                  <a:pt x="17673" y="6670"/>
                </a:lnTo>
                <a:lnTo>
                  <a:pt x="17673" y="1473"/>
                </a:lnTo>
                <a:cubicBezTo>
                  <a:pt x="17673" y="1202"/>
                  <a:pt x="17453" y="982"/>
                  <a:pt x="17182" y="982"/>
                </a:cubicBezTo>
                <a:lnTo>
                  <a:pt x="14236" y="982"/>
                </a:lnTo>
                <a:cubicBezTo>
                  <a:pt x="13966" y="982"/>
                  <a:pt x="13745" y="1202"/>
                  <a:pt x="13745" y="1473"/>
                </a:cubicBezTo>
                <a:lnTo>
                  <a:pt x="13745" y="2742"/>
                </a:lnTo>
                <a:lnTo>
                  <a:pt x="11147" y="144"/>
                </a:lnTo>
                <a:cubicBezTo>
                  <a:pt x="11058" y="55"/>
                  <a:pt x="10935" y="0"/>
                  <a:pt x="10800" y="0"/>
                </a:cubicBezTo>
                <a:cubicBezTo>
                  <a:pt x="10665" y="0"/>
                  <a:pt x="10542" y="55"/>
                  <a:pt x="10453" y="144"/>
                </a:cubicBezTo>
                <a:lnTo>
                  <a:pt x="144" y="10453"/>
                </a:lnTo>
                <a:cubicBezTo>
                  <a:pt x="55" y="10542"/>
                  <a:pt x="0" y="10665"/>
                  <a:pt x="0" y="10800"/>
                </a:cubicBezTo>
                <a:cubicBezTo>
                  <a:pt x="0" y="11072"/>
                  <a:pt x="220" y="11291"/>
                  <a:pt x="491" y="11291"/>
                </a:cubicBezTo>
                <a:cubicBezTo>
                  <a:pt x="626" y="11291"/>
                  <a:pt x="749" y="11236"/>
                  <a:pt x="838" y="11147"/>
                </a:cubicBezTo>
                <a:lnTo>
                  <a:pt x="2945" y="9040"/>
                </a:lnTo>
                <a:lnTo>
                  <a:pt x="2945" y="21109"/>
                </a:lnTo>
                <a:cubicBezTo>
                  <a:pt x="2945" y="21381"/>
                  <a:pt x="3166" y="21600"/>
                  <a:pt x="3436" y="21600"/>
                </a:cubicBezTo>
                <a:lnTo>
                  <a:pt x="18164" y="21600"/>
                </a:lnTo>
                <a:cubicBezTo>
                  <a:pt x="18434" y="21600"/>
                  <a:pt x="18655" y="21381"/>
                  <a:pt x="18655" y="21109"/>
                </a:cubicBezTo>
                <a:lnTo>
                  <a:pt x="18655" y="9040"/>
                </a:lnTo>
                <a:lnTo>
                  <a:pt x="20762" y="11147"/>
                </a:lnTo>
                <a:cubicBezTo>
                  <a:pt x="20851" y="11236"/>
                  <a:pt x="20974" y="11291"/>
                  <a:pt x="21109" y="11291"/>
                </a:cubicBezTo>
                <a:cubicBezTo>
                  <a:pt x="21380" y="11291"/>
                  <a:pt x="21600" y="11072"/>
                  <a:pt x="21600" y="10800"/>
                </a:cubicBezTo>
                <a:cubicBezTo>
                  <a:pt x="21600" y="10665"/>
                  <a:pt x="21545" y="10542"/>
                  <a:pt x="21456" y="10453"/>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chemeClr val="bg1"/>
              </a:solidFill>
            </a:endParaRPr>
          </a:p>
        </p:txBody>
      </p:sp>
      <p:sp>
        <p:nvSpPr>
          <p:cNvPr id="82" name="Shape 2547"/>
          <p:cNvSpPr/>
          <p:nvPr/>
        </p:nvSpPr>
        <p:spPr>
          <a:xfrm>
            <a:off x="9091967" y="4535043"/>
            <a:ext cx="991310" cy="991310"/>
          </a:xfrm>
          <a:custGeom>
            <a:avLst/>
            <a:gdLst/>
            <a:ahLst/>
            <a:cxnLst>
              <a:cxn ang="0">
                <a:pos x="wd2" y="hd2"/>
              </a:cxn>
              <a:cxn ang="5400000">
                <a:pos x="wd2" y="hd2"/>
              </a:cxn>
              <a:cxn ang="10800000">
                <a:pos x="wd2" y="hd2"/>
              </a:cxn>
              <a:cxn ang="16200000">
                <a:pos x="wd2" y="hd2"/>
              </a:cxn>
            </a:cxnLst>
            <a:rect l="0" t="0" r="r" b="b"/>
            <a:pathLst>
              <a:path w="21600" h="21600" extrusionOk="0">
                <a:moveTo>
                  <a:pt x="18073" y="17379"/>
                </a:moveTo>
                <a:lnTo>
                  <a:pt x="15643" y="14949"/>
                </a:lnTo>
                <a:cubicBezTo>
                  <a:pt x="16600" y="13832"/>
                  <a:pt x="17182" y="12386"/>
                  <a:pt x="17182" y="10800"/>
                </a:cubicBezTo>
                <a:cubicBezTo>
                  <a:pt x="17182" y="9214"/>
                  <a:pt x="16600" y="7767"/>
                  <a:pt x="15643" y="6651"/>
                </a:cubicBezTo>
                <a:lnTo>
                  <a:pt x="18073" y="4221"/>
                </a:lnTo>
                <a:cubicBezTo>
                  <a:pt x="19649" y="5963"/>
                  <a:pt x="20618" y="8266"/>
                  <a:pt x="20618" y="10800"/>
                </a:cubicBezTo>
                <a:cubicBezTo>
                  <a:pt x="20618" y="13335"/>
                  <a:pt x="19649" y="15637"/>
                  <a:pt x="18073" y="17379"/>
                </a:cubicBezTo>
                <a:moveTo>
                  <a:pt x="10800" y="20619"/>
                </a:moveTo>
                <a:cubicBezTo>
                  <a:pt x="8265" y="20619"/>
                  <a:pt x="5963" y="19650"/>
                  <a:pt x="4221" y="18073"/>
                </a:cubicBezTo>
                <a:lnTo>
                  <a:pt x="6651" y="15643"/>
                </a:lnTo>
                <a:cubicBezTo>
                  <a:pt x="7767" y="16600"/>
                  <a:pt x="9214" y="17182"/>
                  <a:pt x="10800" y="17182"/>
                </a:cubicBezTo>
                <a:cubicBezTo>
                  <a:pt x="12386" y="17182"/>
                  <a:pt x="13833" y="16600"/>
                  <a:pt x="14949" y="15643"/>
                </a:cubicBezTo>
                <a:lnTo>
                  <a:pt x="17379" y="18073"/>
                </a:lnTo>
                <a:cubicBezTo>
                  <a:pt x="15637" y="19650"/>
                  <a:pt x="13334" y="20619"/>
                  <a:pt x="10800" y="20619"/>
                </a:cubicBezTo>
                <a:moveTo>
                  <a:pt x="982" y="10800"/>
                </a:moveTo>
                <a:cubicBezTo>
                  <a:pt x="982" y="8266"/>
                  <a:pt x="1950" y="5963"/>
                  <a:pt x="3527" y="4221"/>
                </a:cubicBezTo>
                <a:lnTo>
                  <a:pt x="5957" y="6651"/>
                </a:lnTo>
                <a:cubicBezTo>
                  <a:pt x="4999" y="7767"/>
                  <a:pt x="4418" y="9214"/>
                  <a:pt x="4418" y="10800"/>
                </a:cubicBezTo>
                <a:cubicBezTo>
                  <a:pt x="4418" y="12386"/>
                  <a:pt x="4999" y="13832"/>
                  <a:pt x="5957" y="14949"/>
                </a:cubicBezTo>
                <a:lnTo>
                  <a:pt x="3527" y="17379"/>
                </a:lnTo>
                <a:cubicBezTo>
                  <a:pt x="1950" y="15637"/>
                  <a:pt x="982" y="13335"/>
                  <a:pt x="982" y="10800"/>
                </a:cubicBezTo>
                <a:moveTo>
                  <a:pt x="16200" y="10800"/>
                </a:moveTo>
                <a:cubicBezTo>
                  <a:pt x="16200" y="13782"/>
                  <a:pt x="13782" y="16200"/>
                  <a:pt x="10800" y="16200"/>
                </a:cubicBezTo>
                <a:cubicBezTo>
                  <a:pt x="7817" y="16200"/>
                  <a:pt x="5400" y="13782"/>
                  <a:pt x="5400" y="10800"/>
                </a:cubicBezTo>
                <a:cubicBezTo>
                  <a:pt x="5400" y="7817"/>
                  <a:pt x="7817" y="5400"/>
                  <a:pt x="10800" y="5400"/>
                </a:cubicBezTo>
                <a:cubicBezTo>
                  <a:pt x="13782" y="5400"/>
                  <a:pt x="16200" y="7817"/>
                  <a:pt x="16200" y="10800"/>
                </a:cubicBezTo>
                <a:moveTo>
                  <a:pt x="10800" y="982"/>
                </a:moveTo>
                <a:cubicBezTo>
                  <a:pt x="13334" y="982"/>
                  <a:pt x="15637" y="1950"/>
                  <a:pt x="17379" y="3527"/>
                </a:cubicBezTo>
                <a:lnTo>
                  <a:pt x="14949" y="5957"/>
                </a:lnTo>
                <a:cubicBezTo>
                  <a:pt x="13832" y="4999"/>
                  <a:pt x="12386" y="4418"/>
                  <a:pt x="10800" y="4418"/>
                </a:cubicBezTo>
                <a:cubicBezTo>
                  <a:pt x="9214" y="4418"/>
                  <a:pt x="7767" y="4999"/>
                  <a:pt x="6651" y="5957"/>
                </a:cubicBezTo>
                <a:lnTo>
                  <a:pt x="4221" y="3527"/>
                </a:lnTo>
                <a:cubicBezTo>
                  <a:pt x="5963" y="1950"/>
                  <a:pt x="8265" y="982"/>
                  <a:pt x="10800" y="982"/>
                </a:cubicBezTo>
                <a:moveTo>
                  <a:pt x="10800" y="0"/>
                </a:moveTo>
                <a:cubicBezTo>
                  <a:pt x="4835" y="0"/>
                  <a:pt x="0" y="4835"/>
                  <a:pt x="0" y="10800"/>
                </a:cubicBezTo>
                <a:cubicBezTo>
                  <a:pt x="0" y="16764"/>
                  <a:pt x="4835" y="21600"/>
                  <a:pt x="10800" y="21600"/>
                </a:cubicBezTo>
                <a:cubicBezTo>
                  <a:pt x="16764" y="21600"/>
                  <a:pt x="21600" y="16764"/>
                  <a:pt x="21600" y="10800"/>
                </a:cubicBezTo>
                <a:cubicBezTo>
                  <a:pt x="21600" y="4835"/>
                  <a:pt x="16764" y="0"/>
                  <a:pt x="10800" y="0"/>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chemeClr val="bg1"/>
              </a:solidFill>
            </a:endParaRPr>
          </a:p>
        </p:txBody>
      </p:sp>
      <p:sp>
        <p:nvSpPr>
          <p:cNvPr id="83" name="Shape 2554"/>
          <p:cNvSpPr/>
          <p:nvPr/>
        </p:nvSpPr>
        <p:spPr>
          <a:xfrm>
            <a:off x="14263087" y="4554510"/>
            <a:ext cx="991310" cy="901192"/>
          </a:xfrm>
          <a:custGeom>
            <a:avLst/>
            <a:gdLst/>
            <a:ahLst/>
            <a:cxnLst>
              <a:cxn ang="0">
                <a:pos x="wd2" y="hd2"/>
              </a:cxn>
              <a:cxn ang="5400000">
                <a:pos x="wd2" y="hd2"/>
              </a:cxn>
              <a:cxn ang="10800000">
                <a:pos x="wd2" y="hd2"/>
              </a:cxn>
              <a:cxn ang="16200000">
                <a:pos x="wd2" y="hd2"/>
              </a:cxn>
            </a:cxnLst>
            <a:rect l="0" t="0" r="r" b="b"/>
            <a:pathLst>
              <a:path w="21600" h="21600" extrusionOk="0">
                <a:moveTo>
                  <a:pt x="7855" y="18900"/>
                </a:moveTo>
                <a:cubicBezTo>
                  <a:pt x="7279" y="18900"/>
                  <a:pt x="6684" y="18827"/>
                  <a:pt x="6086" y="18683"/>
                </a:cubicBezTo>
                <a:cubicBezTo>
                  <a:pt x="6017" y="18666"/>
                  <a:pt x="5946" y="18658"/>
                  <a:pt x="5876" y="18658"/>
                </a:cubicBezTo>
                <a:cubicBezTo>
                  <a:pt x="5756" y="18658"/>
                  <a:pt x="5636" y="18682"/>
                  <a:pt x="5523" y="18729"/>
                </a:cubicBezTo>
                <a:lnTo>
                  <a:pt x="2957" y="19815"/>
                </a:lnTo>
                <a:lnTo>
                  <a:pt x="3365" y="18243"/>
                </a:lnTo>
                <a:cubicBezTo>
                  <a:pt x="3474" y="17827"/>
                  <a:pt x="3345" y="17380"/>
                  <a:pt x="3039" y="17108"/>
                </a:cubicBezTo>
                <a:cubicBezTo>
                  <a:pt x="1712" y="15926"/>
                  <a:pt x="982" y="14358"/>
                  <a:pt x="982" y="12690"/>
                </a:cubicBezTo>
                <a:cubicBezTo>
                  <a:pt x="982" y="9266"/>
                  <a:pt x="4065" y="6480"/>
                  <a:pt x="7855" y="6480"/>
                </a:cubicBezTo>
                <a:cubicBezTo>
                  <a:pt x="11644" y="6480"/>
                  <a:pt x="14727" y="9266"/>
                  <a:pt x="14727" y="12690"/>
                </a:cubicBezTo>
                <a:cubicBezTo>
                  <a:pt x="14727" y="16114"/>
                  <a:pt x="11644" y="18900"/>
                  <a:pt x="7855" y="18900"/>
                </a:cubicBezTo>
                <a:moveTo>
                  <a:pt x="7855" y="5400"/>
                </a:moveTo>
                <a:cubicBezTo>
                  <a:pt x="3517" y="5400"/>
                  <a:pt x="0" y="8664"/>
                  <a:pt x="0" y="12690"/>
                </a:cubicBezTo>
                <a:cubicBezTo>
                  <a:pt x="0" y="14758"/>
                  <a:pt x="932" y="16620"/>
                  <a:pt x="2422" y="17947"/>
                </a:cubicBezTo>
                <a:lnTo>
                  <a:pt x="1473" y="21600"/>
                </a:lnTo>
                <a:lnTo>
                  <a:pt x="5876" y="19738"/>
                </a:lnTo>
                <a:cubicBezTo>
                  <a:pt x="6509" y="19891"/>
                  <a:pt x="7169" y="19980"/>
                  <a:pt x="7855" y="19980"/>
                </a:cubicBezTo>
                <a:cubicBezTo>
                  <a:pt x="12192" y="19980"/>
                  <a:pt x="15709" y="16716"/>
                  <a:pt x="15709" y="12690"/>
                </a:cubicBezTo>
                <a:cubicBezTo>
                  <a:pt x="15709" y="8664"/>
                  <a:pt x="12192" y="5400"/>
                  <a:pt x="7855" y="5400"/>
                </a:cubicBezTo>
                <a:moveTo>
                  <a:pt x="21600" y="7290"/>
                </a:moveTo>
                <a:cubicBezTo>
                  <a:pt x="21600" y="3264"/>
                  <a:pt x="18084" y="0"/>
                  <a:pt x="13745" y="0"/>
                </a:cubicBezTo>
                <a:cubicBezTo>
                  <a:pt x="10506" y="0"/>
                  <a:pt x="7725" y="1821"/>
                  <a:pt x="6525" y="4422"/>
                </a:cubicBezTo>
                <a:cubicBezTo>
                  <a:pt x="6912" y="4367"/>
                  <a:pt x="7306" y="4332"/>
                  <a:pt x="7708" y="4326"/>
                </a:cubicBezTo>
                <a:cubicBezTo>
                  <a:pt x="8875" y="2394"/>
                  <a:pt x="11143" y="1080"/>
                  <a:pt x="13745" y="1080"/>
                </a:cubicBezTo>
                <a:cubicBezTo>
                  <a:pt x="17535" y="1080"/>
                  <a:pt x="20618" y="3866"/>
                  <a:pt x="20618" y="7290"/>
                </a:cubicBezTo>
                <a:cubicBezTo>
                  <a:pt x="20618" y="8958"/>
                  <a:pt x="19888" y="10526"/>
                  <a:pt x="18561" y="11707"/>
                </a:cubicBezTo>
                <a:cubicBezTo>
                  <a:pt x="18255" y="11980"/>
                  <a:pt x="18126" y="12428"/>
                  <a:pt x="18234" y="12843"/>
                </a:cubicBezTo>
                <a:lnTo>
                  <a:pt x="18643" y="14415"/>
                </a:lnTo>
                <a:lnTo>
                  <a:pt x="16613" y="13556"/>
                </a:lnTo>
                <a:cubicBezTo>
                  <a:pt x="16573" y="13922"/>
                  <a:pt x="16500" y="14278"/>
                  <a:pt x="16411" y="14628"/>
                </a:cubicBezTo>
                <a:lnTo>
                  <a:pt x="20127" y="16200"/>
                </a:lnTo>
                <a:lnTo>
                  <a:pt x="19178" y="12547"/>
                </a:lnTo>
                <a:cubicBezTo>
                  <a:pt x="20669" y="11220"/>
                  <a:pt x="21600" y="9358"/>
                  <a:pt x="21600" y="7290"/>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chemeClr val="bg1"/>
              </a:solidFill>
            </a:endParaRPr>
          </a:p>
        </p:txBody>
      </p:sp>
      <p:sp>
        <p:nvSpPr>
          <p:cNvPr id="84" name="Shape 2587"/>
          <p:cNvSpPr/>
          <p:nvPr/>
        </p:nvSpPr>
        <p:spPr>
          <a:xfrm>
            <a:off x="19639357" y="4620613"/>
            <a:ext cx="991310" cy="991310"/>
          </a:xfrm>
          <a:custGeom>
            <a:avLst/>
            <a:gdLst/>
            <a:ahLst/>
            <a:cxnLst>
              <a:cxn ang="0">
                <a:pos x="wd2" y="hd2"/>
              </a:cxn>
              <a:cxn ang="5400000">
                <a:pos x="wd2" y="hd2"/>
              </a:cxn>
              <a:cxn ang="10800000">
                <a:pos x="wd2" y="hd2"/>
              </a:cxn>
              <a:cxn ang="16200000">
                <a:pos x="wd2" y="hd2"/>
              </a:cxn>
            </a:cxnLst>
            <a:rect l="0" t="0" r="r" b="b"/>
            <a:pathLst>
              <a:path w="21600" h="21600" extrusionOk="0">
                <a:moveTo>
                  <a:pt x="12281" y="19846"/>
                </a:moveTo>
                <a:lnTo>
                  <a:pt x="9413" y="12882"/>
                </a:lnTo>
                <a:lnTo>
                  <a:pt x="19655" y="2640"/>
                </a:lnTo>
                <a:cubicBezTo>
                  <a:pt x="19655" y="2640"/>
                  <a:pt x="12281" y="19846"/>
                  <a:pt x="12281" y="19846"/>
                </a:cubicBezTo>
                <a:close/>
                <a:moveTo>
                  <a:pt x="1755" y="9320"/>
                </a:moveTo>
                <a:lnTo>
                  <a:pt x="18960" y="1945"/>
                </a:lnTo>
                <a:lnTo>
                  <a:pt x="8719" y="12187"/>
                </a:lnTo>
                <a:cubicBezTo>
                  <a:pt x="8719" y="12187"/>
                  <a:pt x="1755" y="9320"/>
                  <a:pt x="1755" y="9320"/>
                </a:cubicBezTo>
                <a:close/>
                <a:moveTo>
                  <a:pt x="21600" y="491"/>
                </a:moveTo>
                <a:cubicBezTo>
                  <a:pt x="21600" y="220"/>
                  <a:pt x="21380" y="0"/>
                  <a:pt x="21109" y="0"/>
                </a:cubicBezTo>
                <a:cubicBezTo>
                  <a:pt x="21034" y="0"/>
                  <a:pt x="20964" y="20"/>
                  <a:pt x="20900" y="52"/>
                </a:cubicBezTo>
                <a:lnTo>
                  <a:pt x="20898" y="48"/>
                </a:lnTo>
                <a:lnTo>
                  <a:pt x="302" y="8875"/>
                </a:lnTo>
                <a:cubicBezTo>
                  <a:pt x="301" y="8875"/>
                  <a:pt x="299" y="8876"/>
                  <a:pt x="297" y="8877"/>
                </a:cubicBezTo>
                <a:lnTo>
                  <a:pt x="280" y="8885"/>
                </a:lnTo>
                <a:lnTo>
                  <a:pt x="281" y="8887"/>
                </a:lnTo>
                <a:cubicBezTo>
                  <a:pt x="116" y="8967"/>
                  <a:pt x="0" y="9132"/>
                  <a:pt x="0" y="9327"/>
                </a:cubicBezTo>
                <a:cubicBezTo>
                  <a:pt x="0" y="9550"/>
                  <a:pt x="151" y="9731"/>
                  <a:pt x="355" y="9791"/>
                </a:cubicBezTo>
                <a:lnTo>
                  <a:pt x="353" y="9799"/>
                </a:lnTo>
                <a:lnTo>
                  <a:pt x="8462" y="13138"/>
                </a:lnTo>
                <a:lnTo>
                  <a:pt x="11801" y="21248"/>
                </a:lnTo>
                <a:lnTo>
                  <a:pt x="11809" y="21245"/>
                </a:lnTo>
                <a:cubicBezTo>
                  <a:pt x="11869" y="21449"/>
                  <a:pt x="12050" y="21600"/>
                  <a:pt x="12273" y="21600"/>
                </a:cubicBezTo>
                <a:cubicBezTo>
                  <a:pt x="12468" y="21600"/>
                  <a:pt x="12634" y="21484"/>
                  <a:pt x="12713" y="21319"/>
                </a:cubicBezTo>
                <a:lnTo>
                  <a:pt x="12716" y="21320"/>
                </a:lnTo>
                <a:lnTo>
                  <a:pt x="12723" y="21303"/>
                </a:lnTo>
                <a:cubicBezTo>
                  <a:pt x="12724" y="21301"/>
                  <a:pt x="12725" y="21300"/>
                  <a:pt x="12725" y="21298"/>
                </a:cubicBezTo>
                <a:lnTo>
                  <a:pt x="21553" y="702"/>
                </a:lnTo>
                <a:lnTo>
                  <a:pt x="21547" y="699"/>
                </a:lnTo>
                <a:cubicBezTo>
                  <a:pt x="21578" y="636"/>
                  <a:pt x="21600" y="567"/>
                  <a:pt x="21600" y="491"/>
                </a:cubicBezTo>
                <a:moveTo>
                  <a:pt x="7855" y="16200"/>
                </a:moveTo>
                <a:cubicBezTo>
                  <a:pt x="7719" y="16200"/>
                  <a:pt x="7596" y="16255"/>
                  <a:pt x="7507" y="16344"/>
                </a:cubicBezTo>
                <a:lnTo>
                  <a:pt x="6035" y="17817"/>
                </a:lnTo>
                <a:cubicBezTo>
                  <a:pt x="5946" y="17905"/>
                  <a:pt x="5891" y="18029"/>
                  <a:pt x="5891" y="18164"/>
                </a:cubicBezTo>
                <a:cubicBezTo>
                  <a:pt x="5891" y="18435"/>
                  <a:pt x="6111" y="18655"/>
                  <a:pt x="6382" y="18655"/>
                </a:cubicBezTo>
                <a:cubicBezTo>
                  <a:pt x="6517" y="18655"/>
                  <a:pt x="6640" y="18600"/>
                  <a:pt x="6729" y="18511"/>
                </a:cubicBezTo>
                <a:lnTo>
                  <a:pt x="8202" y="17038"/>
                </a:lnTo>
                <a:cubicBezTo>
                  <a:pt x="8291" y="16950"/>
                  <a:pt x="8345" y="16827"/>
                  <a:pt x="8345" y="16691"/>
                </a:cubicBezTo>
                <a:cubicBezTo>
                  <a:pt x="8345" y="16420"/>
                  <a:pt x="8126" y="16200"/>
                  <a:pt x="7855" y="16200"/>
                </a:cubicBezTo>
                <a:moveTo>
                  <a:pt x="7855" y="14237"/>
                </a:moveTo>
                <a:cubicBezTo>
                  <a:pt x="7855" y="13966"/>
                  <a:pt x="7635" y="13745"/>
                  <a:pt x="7364" y="13745"/>
                </a:cubicBezTo>
                <a:cubicBezTo>
                  <a:pt x="7228" y="13745"/>
                  <a:pt x="7105" y="13801"/>
                  <a:pt x="7017" y="13889"/>
                </a:cubicBezTo>
                <a:lnTo>
                  <a:pt x="2107" y="18798"/>
                </a:lnTo>
                <a:cubicBezTo>
                  <a:pt x="2019" y="18888"/>
                  <a:pt x="1964" y="19011"/>
                  <a:pt x="1964" y="19145"/>
                </a:cubicBezTo>
                <a:cubicBezTo>
                  <a:pt x="1964" y="19417"/>
                  <a:pt x="2184" y="19636"/>
                  <a:pt x="2455" y="19636"/>
                </a:cubicBezTo>
                <a:cubicBezTo>
                  <a:pt x="2590" y="19636"/>
                  <a:pt x="2713" y="19582"/>
                  <a:pt x="2802" y="19493"/>
                </a:cubicBezTo>
                <a:lnTo>
                  <a:pt x="7711" y="14583"/>
                </a:lnTo>
                <a:cubicBezTo>
                  <a:pt x="7800" y="14495"/>
                  <a:pt x="7855" y="14372"/>
                  <a:pt x="7855" y="14237"/>
                </a:cubicBezTo>
                <a:moveTo>
                  <a:pt x="4765" y="14583"/>
                </a:moveTo>
                <a:lnTo>
                  <a:pt x="5256" y="14093"/>
                </a:lnTo>
                <a:cubicBezTo>
                  <a:pt x="5345" y="14004"/>
                  <a:pt x="5400" y="13881"/>
                  <a:pt x="5400" y="13745"/>
                </a:cubicBezTo>
                <a:cubicBezTo>
                  <a:pt x="5400" y="13475"/>
                  <a:pt x="5180" y="13255"/>
                  <a:pt x="4909" y="13255"/>
                </a:cubicBezTo>
                <a:cubicBezTo>
                  <a:pt x="4774" y="13255"/>
                  <a:pt x="4651" y="13310"/>
                  <a:pt x="4562" y="13398"/>
                </a:cubicBezTo>
                <a:lnTo>
                  <a:pt x="4071" y="13889"/>
                </a:lnTo>
                <a:cubicBezTo>
                  <a:pt x="3982" y="13979"/>
                  <a:pt x="3927" y="14101"/>
                  <a:pt x="3927" y="14237"/>
                </a:cubicBezTo>
                <a:cubicBezTo>
                  <a:pt x="3927" y="14507"/>
                  <a:pt x="4147" y="14727"/>
                  <a:pt x="4418" y="14727"/>
                </a:cubicBezTo>
                <a:cubicBezTo>
                  <a:pt x="4554" y="14727"/>
                  <a:pt x="4676" y="14673"/>
                  <a:pt x="4765" y="14583"/>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chemeClr val="bg1"/>
              </a:solidFill>
            </a:endParaRPr>
          </a:p>
        </p:txBody>
      </p:sp>
      <p:sp>
        <p:nvSpPr>
          <p:cNvPr id="85" name="Subtitle 2"/>
          <p:cNvSpPr txBox="1">
            <a:spLocks/>
          </p:cNvSpPr>
          <p:nvPr/>
        </p:nvSpPr>
        <p:spPr>
          <a:xfrm>
            <a:off x="18021344" y="6764092"/>
            <a:ext cx="4233304" cy="1758497"/>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dirty="0">
                <a:solidFill>
                  <a:schemeClr val="bg1"/>
                </a:solidFill>
                <a:latin typeface="Poppins Light" charset="0"/>
                <a:ea typeface="Poppins Light" charset="0"/>
                <a:cs typeface="Poppins Light" charset="0"/>
              </a:rPr>
              <a:t>Frequently, your initial font choice is taken out of your awesome hand</a:t>
            </a:r>
          </a:p>
        </p:txBody>
      </p:sp>
      <p:sp>
        <p:nvSpPr>
          <p:cNvPr id="86" name="TextBox 85"/>
          <p:cNvSpPr txBox="1"/>
          <p:nvPr/>
        </p:nvSpPr>
        <p:spPr>
          <a:xfrm>
            <a:off x="19195115" y="6115429"/>
            <a:ext cx="1683474" cy="523220"/>
          </a:xfrm>
          <a:prstGeom prst="rect">
            <a:avLst/>
          </a:prstGeom>
          <a:noFill/>
        </p:spPr>
        <p:txBody>
          <a:bodyPr wrap="none" rtlCol="0" anchor="ctr" anchorCtr="0">
            <a:spAutoFit/>
          </a:bodyPr>
          <a:lstStyle/>
          <a:p>
            <a:pPr algn="ctr"/>
            <a:r>
              <a:rPr lang="en-US" sz="2800" b="1" dirty="0" smtClean="0">
                <a:solidFill>
                  <a:schemeClr val="bg1"/>
                </a:solidFill>
                <a:latin typeface="Poppins SemiBold" charset="0"/>
                <a:ea typeface="Poppins SemiBold" charset="0"/>
                <a:cs typeface="Poppins SemiBold" charset="0"/>
              </a:rPr>
              <a:t>MAILING</a:t>
            </a:r>
            <a:endParaRPr lang="en-US" sz="2800" b="1" dirty="0">
              <a:solidFill>
                <a:schemeClr val="bg1"/>
              </a:solidFill>
              <a:latin typeface="Poppins SemiBold" charset="0"/>
              <a:ea typeface="Poppins SemiBold" charset="0"/>
              <a:cs typeface="Poppins SemiBold" charset="0"/>
            </a:endParaRPr>
          </a:p>
        </p:txBody>
      </p:sp>
      <p:cxnSp>
        <p:nvCxnSpPr>
          <p:cNvPr id="87" name="Straight Connector 86"/>
          <p:cNvCxnSpPr/>
          <p:nvPr/>
        </p:nvCxnSpPr>
        <p:spPr>
          <a:xfrm flipH="1">
            <a:off x="12224343" y="4535043"/>
            <a:ext cx="0" cy="4191065"/>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88" name="Straight Connector 87"/>
          <p:cNvCxnSpPr/>
          <p:nvPr/>
        </p:nvCxnSpPr>
        <p:spPr>
          <a:xfrm flipH="1">
            <a:off x="17494909" y="4535043"/>
            <a:ext cx="0" cy="4191065"/>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89" name="Straight Connector 88"/>
          <p:cNvCxnSpPr/>
          <p:nvPr/>
        </p:nvCxnSpPr>
        <p:spPr>
          <a:xfrm flipH="1">
            <a:off x="6950153" y="4535043"/>
            <a:ext cx="0" cy="4191065"/>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301773858"/>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20" name="Freeform 4"/>
          <p:cNvSpPr>
            <a:spLocks noChangeArrowheads="1"/>
          </p:cNvSpPr>
          <p:nvPr/>
        </p:nvSpPr>
        <p:spPr bwMode="auto">
          <a:xfrm rot="2001369">
            <a:off x="2570693" y="-124703"/>
            <a:ext cx="11759686" cy="14685832"/>
          </a:xfrm>
          <a:custGeom>
            <a:avLst/>
            <a:gdLst>
              <a:gd name="T0" fmla="*/ 2517 w 4861"/>
              <a:gd name="T1" fmla="*/ 5095 h 8344"/>
              <a:gd name="T2" fmla="*/ 3416 w 4861"/>
              <a:gd name="T3" fmla="*/ 1742 h 8344"/>
              <a:gd name="T4" fmla="*/ 2585 w 4861"/>
              <a:gd name="T5" fmla="*/ 967 h 8344"/>
              <a:gd name="T6" fmla="*/ 2436 w 4861"/>
              <a:gd name="T7" fmla="*/ 688 h 8344"/>
              <a:gd name="T8" fmla="*/ 2306 w 4861"/>
              <a:gd name="T9" fmla="*/ 552 h 8344"/>
              <a:gd name="T10" fmla="*/ 2455 w 4861"/>
              <a:gd name="T11" fmla="*/ 304 h 8344"/>
              <a:gd name="T12" fmla="*/ 1847 w 4861"/>
              <a:gd name="T13" fmla="*/ 310 h 8344"/>
              <a:gd name="T14" fmla="*/ 316 w 4861"/>
              <a:gd name="T15" fmla="*/ 1879 h 8344"/>
              <a:gd name="T16" fmla="*/ 105 w 4861"/>
              <a:gd name="T17" fmla="*/ 2945 h 8344"/>
              <a:gd name="T18" fmla="*/ 384 w 4861"/>
              <a:gd name="T19" fmla="*/ 5082 h 8344"/>
              <a:gd name="T20" fmla="*/ 148 w 4861"/>
              <a:gd name="T21" fmla="*/ 6390 h 8344"/>
              <a:gd name="T22" fmla="*/ 1283 w 4861"/>
              <a:gd name="T23" fmla="*/ 7537 h 8344"/>
              <a:gd name="T24" fmla="*/ 1147 w 4861"/>
              <a:gd name="T25" fmla="*/ 8070 h 8344"/>
              <a:gd name="T26" fmla="*/ 1227 w 4861"/>
              <a:gd name="T27" fmla="*/ 8201 h 8344"/>
              <a:gd name="T28" fmla="*/ 4414 w 4861"/>
              <a:gd name="T29" fmla="*/ 6570 h 8344"/>
              <a:gd name="T30" fmla="*/ 4612 w 4861"/>
              <a:gd name="T31" fmla="*/ 5839 h 8344"/>
              <a:gd name="T32" fmla="*/ 2461 w 4861"/>
              <a:gd name="T33" fmla="*/ 1066 h 8344"/>
              <a:gd name="T34" fmla="*/ 1202 w 4861"/>
              <a:gd name="T35" fmla="*/ 8132 h 8344"/>
              <a:gd name="T36" fmla="*/ 1946 w 4861"/>
              <a:gd name="T37" fmla="*/ 4394 h 8344"/>
              <a:gd name="T38" fmla="*/ 1791 w 4861"/>
              <a:gd name="T39" fmla="*/ 5696 h 8344"/>
              <a:gd name="T40" fmla="*/ 1767 w 4861"/>
              <a:gd name="T41" fmla="*/ 5684 h 8344"/>
              <a:gd name="T42" fmla="*/ 3806 w 4861"/>
              <a:gd name="T43" fmla="*/ 2498 h 8344"/>
              <a:gd name="T44" fmla="*/ 3812 w 4861"/>
              <a:gd name="T45" fmla="*/ 2275 h 8344"/>
              <a:gd name="T46" fmla="*/ 1698 w 4861"/>
              <a:gd name="T47" fmla="*/ 2015 h 8344"/>
              <a:gd name="T48" fmla="*/ 2442 w 4861"/>
              <a:gd name="T49" fmla="*/ 2188 h 8344"/>
              <a:gd name="T50" fmla="*/ 3285 w 4861"/>
              <a:gd name="T51" fmla="*/ 2455 h 8344"/>
              <a:gd name="T52" fmla="*/ 3682 w 4861"/>
              <a:gd name="T53" fmla="*/ 2672 h 8344"/>
              <a:gd name="T54" fmla="*/ 2219 w 4861"/>
              <a:gd name="T55" fmla="*/ 4134 h 8344"/>
              <a:gd name="T56" fmla="*/ 1897 w 4861"/>
              <a:gd name="T57" fmla="*/ 4233 h 8344"/>
              <a:gd name="T58" fmla="*/ 2858 w 4861"/>
              <a:gd name="T59" fmla="*/ 3737 h 8344"/>
              <a:gd name="T60" fmla="*/ 2132 w 4861"/>
              <a:gd name="T61" fmla="*/ 3793 h 8344"/>
              <a:gd name="T62" fmla="*/ 2052 w 4861"/>
              <a:gd name="T63" fmla="*/ 3824 h 8344"/>
              <a:gd name="T64" fmla="*/ 1450 w 4861"/>
              <a:gd name="T65" fmla="*/ 3979 h 8344"/>
              <a:gd name="T66" fmla="*/ 2721 w 4861"/>
              <a:gd name="T67" fmla="*/ 3608 h 8344"/>
              <a:gd name="T68" fmla="*/ 1097 w 4861"/>
              <a:gd name="T69" fmla="*/ 4556 h 8344"/>
              <a:gd name="T70" fmla="*/ 1271 w 4861"/>
              <a:gd name="T71" fmla="*/ 5721 h 8344"/>
              <a:gd name="T72" fmla="*/ 1283 w 4861"/>
              <a:gd name="T73" fmla="*/ 5647 h 8344"/>
              <a:gd name="T74" fmla="*/ 4643 w 4861"/>
              <a:gd name="T75" fmla="*/ 5659 h 8344"/>
              <a:gd name="T76" fmla="*/ 4643 w 4861"/>
              <a:gd name="T77" fmla="*/ 5225 h 8344"/>
              <a:gd name="T78" fmla="*/ 1965 w 4861"/>
              <a:gd name="T79" fmla="*/ 248 h 8344"/>
              <a:gd name="T80" fmla="*/ 2306 w 4861"/>
              <a:gd name="T81" fmla="*/ 657 h 8344"/>
              <a:gd name="T82" fmla="*/ 1016 w 4861"/>
              <a:gd name="T83" fmla="*/ 719 h 8344"/>
              <a:gd name="T84" fmla="*/ 2591 w 4861"/>
              <a:gd name="T85" fmla="*/ 1314 h 8344"/>
              <a:gd name="T86" fmla="*/ 2951 w 4861"/>
              <a:gd name="T87" fmla="*/ 2312 h 8344"/>
              <a:gd name="T88" fmla="*/ 2126 w 4861"/>
              <a:gd name="T89" fmla="*/ 3675 h 8344"/>
              <a:gd name="T90" fmla="*/ 2517 w 4861"/>
              <a:gd name="T91" fmla="*/ 3700 h 8344"/>
              <a:gd name="T92" fmla="*/ 2430 w 4861"/>
              <a:gd name="T93" fmla="*/ 3737 h 8344"/>
              <a:gd name="T94" fmla="*/ 1853 w 4861"/>
              <a:gd name="T95" fmla="*/ 3774 h 8344"/>
              <a:gd name="T96" fmla="*/ 1804 w 4861"/>
              <a:gd name="T97" fmla="*/ 3793 h 8344"/>
              <a:gd name="T98" fmla="*/ 1729 w 4861"/>
              <a:gd name="T99" fmla="*/ 3818 h 8344"/>
              <a:gd name="T100" fmla="*/ 2889 w 4861"/>
              <a:gd name="T101" fmla="*/ 3843 h 8344"/>
              <a:gd name="T102" fmla="*/ 1537 w 4861"/>
              <a:gd name="T103" fmla="*/ 3886 h 8344"/>
              <a:gd name="T104" fmla="*/ 2734 w 4861"/>
              <a:gd name="T105" fmla="*/ 3923 h 8344"/>
              <a:gd name="T106" fmla="*/ 2597 w 4861"/>
              <a:gd name="T107" fmla="*/ 3979 h 8344"/>
              <a:gd name="T108" fmla="*/ 2548 w 4861"/>
              <a:gd name="T109" fmla="*/ 4004 h 8344"/>
              <a:gd name="T110" fmla="*/ 2492 w 4861"/>
              <a:gd name="T111" fmla="*/ 4028 h 8344"/>
              <a:gd name="T112" fmla="*/ 1636 w 4861"/>
              <a:gd name="T113" fmla="*/ 4078 h 8344"/>
              <a:gd name="T114" fmla="*/ 2281 w 4861"/>
              <a:gd name="T115" fmla="*/ 4122 h 8344"/>
              <a:gd name="T116" fmla="*/ 1320 w 4861"/>
              <a:gd name="T117" fmla="*/ 4190 h 8344"/>
              <a:gd name="T118" fmla="*/ 750 w 4861"/>
              <a:gd name="T119" fmla="*/ 4258 h 8344"/>
              <a:gd name="T120" fmla="*/ 4345 w 4861"/>
              <a:gd name="T121" fmla="*/ 6651 h 8344"/>
              <a:gd name="T122" fmla="*/ 2535 w 4861"/>
              <a:gd name="T123" fmla="*/ 7767 h 8344"/>
              <a:gd name="T124" fmla="*/ 1128 w 4861"/>
              <a:gd name="T125" fmla="*/ 7884 h 8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861" h="8344">
                <a:moveTo>
                  <a:pt x="4736" y="5306"/>
                </a:moveTo>
                <a:lnTo>
                  <a:pt x="4736" y="5306"/>
                </a:lnTo>
                <a:close/>
                <a:moveTo>
                  <a:pt x="4854" y="5374"/>
                </a:moveTo>
                <a:lnTo>
                  <a:pt x="4854" y="5374"/>
                </a:lnTo>
                <a:cubicBezTo>
                  <a:pt x="4848" y="5361"/>
                  <a:pt x="4817" y="5392"/>
                  <a:pt x="4810" y="5386"/>
                </a:cubicBezTo>
                <a:cubicBezTo>
                  <a:pt x="4817" y="5386"/>
                  <a:pt x="4810" y="5324"/>
                  <a:pt x="4779" y="5361"/>
                </a:cubicBezTo>
                <a:cubicBezTo>
                  <a:pt x="4767" y="5380"/>
                  <a:pt x="4755" y="5368"/>
                  <a:pt x="4779" y="5343"/>
                </a:cubicBezTo>
                <a:cubicBezTo>
                  <a:pt x="4792" y="5330"/>
                  <a:pt x="4810" y="5343"/>
                  <a:pt x="4798" y="5324"/>
                </a:cubicBezTo>
                <a:cubicBezTo>
                  <a:pt x="4786" y="5306"/>
                  <a:pt x="4755" y="5361"/>
                  <a:pt x="4730" y="5349"/>
                </a:cubicBezTo>
                <a:cubicBezTo>
                  <a:pt x="4724" y="5349"/>
                  <a:pt x="4730" y="5312"/>
                  <a:pt x="4736" y="5306"/>
                </a:cubicBezTo>
                <a:cubicBezTo>
                  <a:pt x="4724" y="5306"/>
                  <a:pt x="4680" y="5287"/>
                  <a:pt x="4680" y="5287"/>
                </a:cubicBezTo>
                <a:cubicBezTo>
                  <a:pt x="4680" y="5287"/>
                  <a:pt x="4686" y="5281"/>
                  <a:pt x="4686" y="5275"/>
                </a:cubicBezTo>
                <a:cubicBezTo>
                  <a:pt x="4686" y="5275"/>
                  <a:pt x="4668" y="5281"/>
                  <a:pt x="4668" y="5275"/>
                </a:cubicBezTo>
                <a:cubicBezTo>
                  <a:pt x="4662" y="5268"/>
                  <a:pt x="4662" y="5250"/>
                  <a:pt x="4649" y="5244"/>
                </a:cubicBezTo>
                <a:cubicBezTo>
                  <a:pt x="4631" y="5231"/>
                  <a:pt x="4581" y="5237"/>
                  <a:pt x="4569" y="5237"/>
                </a:cubicBezTo>
                <a:cubicBezTo>
                  <a:pt x="4562" y="5237"/>
                  <a:pt x="4544" y="5231"/>
                  <a:pt x="4550" y="5225"/>
                </a:cubicBezTo>
                <a:cubicBezTo>
                  <a:pt x="4556" y="5219"/>
                  <a:pt x="4612" y="5231"/>
                  <a:pt x="4643" y="5225"/>
                </a:cubicBezTo>
                <a:cubicBezTo>
                  <a:pt x="4631" y="5219"/>
                  <a:pt x="4624" y="5194"/>
                  <a:pt x="4624" y="5194"/>
                </a:cubicBezTo>
                <a:cubicBezTo>
                  <a:pt x="4606" y="5188"/>
                  <a:pt x="4581" y="5213"/>
                  <a:pt x="4587" y="5188"/>
                </a:cubicBezTo>
                <a:cubicBezTo>
                  <a:pt x="4531" y="5231"/>
                  <a:pt x="4438" y="5182"/>
                  <a:pt x="4364" y="5206"/>
                </a:cubicBezTo>
                <a:cubicBezTo>
                  <a:pt x="4345" y="5213"/>
                  <a:pt x="4531" y="5213"/>
                  <a:pt x="4531" y="5219"/>
                </a:cubicBezTo>
                <a:cubicBezTo>
                  <a:pt x="4531" y="5219"/>
                  <a:pt x="4500" y="5213"/>
                  <a:pt x="4507" y="5231"/>
                </a:cubicBezTo>
                <a:cubicBezTo>
                  <a:pt x="4500" y="5225"/>
                  <a:pt x="4544" y="5237"/>
                  <a:pt x="4544" y="5237"/>
                </a:cubicBezTo>
                <a:cubicBezTo>
                  <a:pt x="4544" y="5244"/>
                  <a:pt x="4383" y="5237"/>
                  <a:pt x="4401" y="5244"/>
                </a:cubicBezTo>
                <a:cubicBezTo>
                  <a:pt x="4414" y="5250"/>
                  <a:pt x="4538" y="5237"/>
                  <a:pt x="4562" y="5244"/>
                </a:cubicBezTo>
                <a:lnTo>
                  <a:pt x="4587" y="5256"/>
                </a:lnTo>
                <a:cubicBezTo>
                  <a:pt x="4581" y="5262"/>
                  <a:pt x="4339" y="5256"/>
                  <a:pt x="4253" y="5256"/>
                </a:cubicBezTo>
                <a:cubicBezTo>
                  <a:pt x="4147" y="5256"/>
                  <a:pt x="3986" y="5262"/>
                  <a:pt x="3924" y="5256"/>
                </a:cubicBezTo>
                <a:cubicBezTo>
                  <a:pt x="3477" y="5237"/>
                  <a:pt x="2901" y="5194"/>
                  <a:pt x="2597" y="5138"/>
                </a:cubicBezTo>
                <a:cubicBezTo>
                  <a:pt x="2579" y="5138"/>
                  <a:pt x="2542" y="5151"/>
                  <a:pt x="2517" y="5126"/>
                </a:cubicBezTo>
                <a:cubicBezTo>
                  <a:pt x="2523" y="5126"/>
                  <a:pt x="2517" y="5101"/>
                  <a:pt x="2517" y="5095"/>
                </a:cubicBezTo>
                <a:cubicBezTo>
                  <a:pt x="2511" y="5095"/>
                  <a:pt x="2511" y="5095"/>
                  <a:pt x="2511" y="5095"/>
                </a:cubicBezTo>
                <a:lnTo>
                  <a:pt x="2517" y="5095"/>
                </a:lnTo>
                <a:cubicBezTo>
                  <a:pt x="2523" y="5095"/>
                  <a:pt x="2542" y="5082"/>
                  <a:pt x="2517" y="5082"/>
                </a:cubicBezTo>
                <a:cubicBezTo>
                  <a:pt x="2517" y="5089"/>
                  <a:pt x="2511" y="5089"/>
                  <a:pt x="2517" y="5082"/>
                </a:cubicBezTo>
                <a:cubicBezTo>
                  <a:pt x="2883" y="4872"/>
                  <a:pt x="3205" y="4692"/>
                  <a:pt x="3453" y="4407"/>
                </a:cubicBezTo>
                <a:cubicBezTo>
                  <a:pt x="3552" y="4295"/>
                  <a:pt x="3608" y="4202"/>
                  <a:pt x="3651" y="4047"/>
                </a:cubicBezTo>
                <a:cubicBezTo>
                  <a:pt x="3664" y="4004"/>
                  <a:pt x="3676" y="3960"/>
                  <a:pt x="3688" y="3911"/>
                </a:cubicBezTo>
                <a:cubicBezTo>
                  <a:pt x="3707" y="3855"/>
                  <a:pt x="3738" y="3799"/>
                  <a:pt x="3750" y="3737"/>
                </a:cubicBezTo>
                <a:cubicBezTo>
                  <a:pt x="3750" y="3725"/>
                  <a:pt x="3750" y="3712"/>
                  <a:pt x="3750" y="3700"/>
                </a:cubicBezTo>
                <a:cubicBezTo>
                  <a:pt x="3763" y="3633"/>
                  <a:pt x="3794" y="3583"/>
                  <a:pt x="3812" y="3509"/>
                </a:cubicBezTo>
                <a:cubicBezTo>
                  <a:pt x="3818" y="3490"/>
                  <a:pt x="3812" y="3466"/>
                  <a:pt x="3818" y="3441"/>
                </a:cubicBezTo>
                <a:cubicBezTo>
                  <a:pt x="3831" y="3391"/>
                  <a:pt x="3881" y="3342"/>
                  <a:pt x="3874" y="3292"/>
                </a:cubicBezTo>
                <a:cubicBezTo>
                  <a:pt x="3868" y="3273"/>
                  <a:pt x="3856" y="3298"/>
                  <a:pt x="3862" y="3267"/>
                </a:cubicBezTo>
                <a:cubicBezTo>
                  <a:pt x="3862" y="3267"/>
                  <a:pt x="3874" y="3286"/>
                  <a:pt x="3881" y="3279"/>
                </a:cubicBezTo>
                <a:cubicBezTo>
                  <a:pt x="3893" y="3261"/>
                  <a:pt x="3868" y="3168"/>
                  <a:pt x="3874" y="3118"/>
                </a:cubicBezTo>
                <a:cubicBezTo>
                  <a:pt x="3874" y="3106"/>
                  <a:pt x="3893" y="3087"/>
                  <a:pt x="3899" y="3069"/>
                </a:cubicBezTo>
                <a:cubicBezTo>
                  <a:pt x="3899" y="3056"/>
                  <a:pt x="3893" y="3038"/>
                  <a:pt x="3899" y="3031"/>
                </a:cubicBezTo>
                <a:cubicBezTo>
                  <a:pt x="3905" y="3007"/>
                  <a:pt x="3918" y="2994"/>
                  <a:pt x="3924" y="2982"/>
                </a:cubicBezTo>
                <a:cubicBezTo>
                  <a:pt x="3924" y="2988"/>
                  <a:pt x="3905" y="2976"/>
                  <a:pt x="3905" y="2976"/>
                </a:cubicBezTo>
                <a:cubicBezTo>
                  <a:pt x="3899" y="2963"/>
                  <a:pt x="3930" y="2926"/>
                  <a:pt x="3936" y="2932"/>
                </a:cubicBezTo>
                <a:cubicBezTo>
                  <a:pt x="3930" y="2926"/>
                  <a:pt x="3936" y="2969"/>
                  <a:pt x="3930" y="2976"/>
                </a:cubicBezTo>
                <a:cubicBezTo>
                  <a:pt x="3949" y="2957"/>
                  <a:pt x="3949" y="2901"/>
                  <a:pt x="3961" y="2877"/>
                </a:cubicBezTo>
                <a:cubicBezTo>
                  <a:pt x="3980" y="2833"/>
                  <a:pt x="4060" y="2728"/>
                  <a:pt x="4054" y="2666"/>
                </a:cubicBezTo>
                <a:cubicBezTo>
                  <a:pt x="4054" y="2660"/>
                  <a:pt x="4042" y="2660"/>
                  <a:pt x="4042" y="2653"/>
                </a:cubicBezTo>
                <a:cubicBezTo>
                  <a:pt x="4042" y="2641"/>
                  <a:pt x="4054" y="2616"/>
                  <a:pt x="4060" y="2604"/>
                </a:cubicBezTo>
                <a:cubicBezTo>
                  <a:pt x="4060" y="2598"/>
                  <a:pt x="4060" y="2591"/>
                  <a:pt x="4060" y="2591"/>
                </a:cubicBezTo>
                <a:cubicBezTo>
                  <a:pt x="4060" y="2591"/>
                  <a:pt x="4060" y="2591"/>
                  <a:pt x="4073" y="2585"/>
                </a:cubicBezTo>
                <a:cubicBezTo>
                  <a:pt x="4110" y="2548"/>
                  <a:pt x="4147" y="2374"/>
                  <a:pt x="4135" y="2269"/>
                </a:cubicBezTo>
                <a:cubicBezTo>
                  <a:pt x="4129" y="2244"/>
                  <a:pt x="4110" y="2207"/>
                  <a:pt x="4091" y="2170"/>
                </a:cubicBezTo>
                <a:cubicBezTo>
                  <a:pt x="4042" y="2089"/>
                  <a:pt x="4011" y="2046"/>
                  <a:pt x="3936" y="1990"/>
                </a:cubicBezTo>
                <a:cubicBezTo>
                  <a:pt x="3806" y="1885"/>
                  <a:pt x="3601" y="1798"/>
                  <a:pt x="3416" y="1742"/>
                </a:cubicBezTo>
                <a:cubicBezTo>
                  <a:pt x="3347" y="1717"/>
                  <a:pt x="3273" y="1705"/>
                  <a:pt x="3199" y="1692"/>
                </a:cubicBezTo>
                <a:cubicBezTo>
                  <a:pt x="3031" y="1662"/>
                  <a:pt x="2889" y="1624"/>
                  <a:pt x="2727" y="1606"/>
                </a:cubicBezTo>
                <a:cubicBezTo>
                  <a:pt x="2641" y="1593"/>
                  <a:pt x="2529" y="1575"/>
                  <a:pt x="2467" y="1569"/>
                </a:cubicBezTo>
                <a:cubicBezTo>
                  <a:pt x="2411" y="1562"/>
                  <a:pt x="2362" y="1562"/>
                  <a:pt x="2362" y="1544"/>
                </a:cubicBezTo>
                <a:cubicBezTo>
                  <a:pt x="2355" y="1531"/>
                  <a:pt x="2405" y="1513"/>
                  <a:pt x="2424" y="1482"/>
                </a:cubicBezTo>
                <a:cubicBezTo>
                  <a:pt x="2436" y="1463"/>
                  <a:pt x="2411" y="1482"/>
                  <a:pt x="2430" y="1457"/>
                </a:cubicBezTo>
                <a:cubicBezTo>
                  <a:pt x="2473" y="1414"/>
                  <a:pt x="2529" y="1389"/>
                  <a:pt x="2548" y="1351"/>
                </a:cubicBezTo>
                <a:cubicBezTo>
                  <a:pt x="2517" y="1370"/>
                  <a:pt x="2442" y="1438"/>
                  <a:pt x="2492" y="1383"/>
                </a:cubicBezTo>
                <a:cubicBezTo>
                  <a:pt x="2529" y="1345"/>
                  <a:pt x="2616" y="1265"/>
                  <a:pt x="2647" y="1234"/>
                </a:cubicBezTo>
                <a:cubicBezTo>
                  <a:pt x="2678" y="1209"/>
                  <a:pt x="2684" y="1209"/>
                  <a:pt x="2703" y="1178"/>
                </a:cubicBezTo>
                <a:cubicBezTo>
                  <a:pt x="2740" y="1091"/>
                  <a:pt x="2616" y="1271"/>
                  <a:pt x="2597" y="1215"/>
                </a:cubicBezTo>
                <a:cubicBezTo>
                  <a:pt x="2597" y="1197"/>
                  <a:pt x="2659" y="1166"/>
                  <a:pt x="2647" y="1153"/>
                </a:cubicBezTo>
                <a:cubicBezTo>
                  <a:pt x="2635" y="1135"/>
                  <a:pt x="2572" y="1221"/>
                  <a:pt x="2566" y="1197"/>
                </a:cubicBezTo>
                <a:cubicBezTo>
                  <a:pt x="2566" y="1178"/>
                  <a:pt x="2641" y="1128"/>
                  <a:pt x="2653" y="1116"/>
                </a:cubicBezTo>
                <a:cubicBezTo>
                  <a:pt x="2659" y="1110"/>
                  <a:pt x="2690" y="1060"/>
                  <a:pt x="2709" y="1042"/>
                </a:cubicBezTo>
                <a:cubicBezTo>
                  <a:pt x="2709" y="1035"/>
                  <a:pt x="2734" y="1029"/>
                  <a:pt x="2727" y="1023"/>
                </a:cubicBezTo>
                <a:cubicBezTo>
                  <a:pt x="2715" y="1011"/>
                  <a:pt x="2603" y="1128"/>
                  <a:pt x="2591" y="1091"/>
                </a:cubicBezTo>
                <a:cubicBezTo>
                  <a:pt x="2591" y="1079"/>
                  <a:pt x="2641" y="1035"/>
                  <a:pt x="2653" y="1029"/>
                </a:cubicBezTo>
                <a:cubicBezTo>
                  <a:pt x="2690" y="992"/>
                  <a:pt x="2703" y="973"/>
                  <a:pt x="2740" y="942"/>
                </a:cubicBezTo>
                <a:cubicBezTo>
                  <a:pt x="2783" y="905"/>
                  <a:pt x="2721" y="930"/>
                  <a:pt x="2690" y="961"/>
                </a:cubicBezTo>
                <a:cubicBezTo>
                  <a:pt x="2690" y="961"/>
                  <a:pt x="2690" y="967"/>
                  <a:pt x="2684" y="967"/>
                </a:cubicBezTo>
                <a:cubicBezTo>
                  <a:pt x="2684" y="967"/>
                  <a:pt x="2684" y="973"/>
                  <a:pt x="2678" y="973"/>
                </a:cubicBezTo>
                <a:cubicBezTo>
                  <a:pt x="2678" y="973"/>
                  <a:pt x="2678" y="980"/>
                  <a:pt x="2672" y="980"/>
                </a:cubicBezTo>
                <a:cubicBezTo>
                  <a:pt x="2672" y="998"/>
                  <a:pt x="2647" y="973"/>
                  <a:pt x="2672" y="980"/>
                </a:cubicBezTo>
                <a:cubicBezTo>
                  <a:pt x="2672" y="973"/>
                  <a:pt x="2672" y="973"/>
                  <a:pt x="2678" y="973"/>
                </a:cubicBezTo>
                <a:cubicBezTo>
                  <a:pt x="2678" y="967"/>
                  <a:pt x="2678" y="967"/>
                  <a:pt x="2684" y="967"/>
                </a:cubicBezTo>
                <a:cubicBezTo>
                  <a:pt x="2684" y="961"/>
                  <a:pt x="2684" y="961"/>
                  <a:pt x="2690" y="961"/>
                </a:cubicBezTo>
                <a:cubicBezTo>
                  <a:pt x="2703" y="942"/>
                  <a:pt x="2721" y="930"/>
                  <a:pt x="2734" y="911"/>
                </a:cubicBezTo>
                <a:cubicBezTo>
                  <a:pt x="2678" y="936"/>
                  <a:pt x="2684" y="930"/>
                  <a:pt x="2641" y="967"/>
                </a:cubicBezTo>
                <a:cubicBezTo>
                  <a:pt x="2554" y="1042"/>
                  <a:pt x="2653" y="942"/>
                  <a:pt x="2672" y="918"/>
                </a:cubicBezTo>
                <a:cubicBezTo>
                  <a:pt x="2709" y="868"/>
                  <a:pt x="2616" y="942"/>
                  <a:pt x="2585" y="967"/>
                </a:cubicBezTo>
                <a:cubicBezTo>
                  <a:pt x="2585" y="967"/>
                  <a:pt x="2504" y="1048"/>
                  <a:pt x="2492" y="1035"/>
                </a:cubicBezTo>
                <a:cubicBezTo>
                  <a:pt x="2486" y="1029"/>
                  <a:pt x="2610" y="936"/>
                  <a:pt x="2628" y="924"/>
                </a:cubicBezTo>
                <a:cubicBezTo>
                  <a:pt x="2672" y="887"/>
                  <a:pt x="2597" y="930"/>
                  <a:pt x="2585" y="936"/>
                </a:cubicBezTo>
                <a:cubicBezTo>
                  <a:pt x="2566" y="949"/>
                  <a:pt x="2542" y="973"/>
                  <a:pt x="2529" y="967"/>
                </a:cubicBezTo>
                <a:cubicBezTo>
                  <a:pt x="2535" y="967"/>
                  <a:pt x="2560" y="924"/>
                  <a:pt x="2548" y="936"/>
                </a:cubicBezTo>
                <a:cubicBezTo>
                  <a:pt x="2560" y="924"/>
                  <a:pt x="2647" y="849"/>
                  <a:pt x="2672" y="825"/>
                </a:cubicBezTo>
                <a:cubicBezTo>
                  <a:pt x="2696" y="800"/>
                  <a:pt x="2678" y="806"/>
                  <a:pt x="2641" y="818"/>
                </a:cubicBezTo>
                <a:cubicBezTo>
                  <a:pt x="2560" y="849"/>
                  <a:pt x="2411" y="967"/>
                  <a:pt x="2349" y="1004"/>
                </a:cubicBezTo>
                <a:cubicBezTo>
                  <a:pt x="2256" y="1054"/>
                  <a:pt x="2393" y="936"/>
                  <a:pt x="2399" y="930"/>
                </a:cubicBezTo>
                <a:cubicBezTo>
                  <a:pt x="2442" y="899"/>
                  <a:pt x="2473" y="887"/>
                  <a:pt x="2498" y="856"/>
                </a:cubicBezTo>
                <a:cubicBezTo>
                  <a:pt x="2418" y="893"/>
                  <a:pt x="2529" y="806"/>
                  <a:pt x="2548" y="788"/>
                </a:cubicBezTo>
                <a:cubicBezTo>
                  <a:pt x="2591" y="756"/>
                  <a:pt x="2628" y="732"/>
                  <a:pt x="2635" y="713"/>
                </a:cubicBezTo>
                <a:cubicBezTo>
                  <a:pt x="2591" y="725"/>
                  <a:pt x="2579" y="763"/>
                  <a:pt x="2542" y="775"/>
                </a:cubicBezTo>
                <a:cubicBezTo>
                  <a:pt x="2535" y="775"/>
                  <a:pt x="2523" y="769"/>
                  <a:pt x="2517" y="775"/>
                </a:cubicBezTo>
                <a:cubicBezTo>
                  <a:pt x="2461" y="806"/>
                  <a:pt x="2405" y="868"/>
                  <a:pt x="2343" y="911"/>
                </a:cubicBezTo>
                <a:cubicBezTo>
                  <a:pt x="2318" y="924"/>
                  <a:pt x="2287" y="949"/>
                  <a:pt x="2263" y="967"/>
                </a:cubicBezTo>
                <a:cubicBezTo>
                  <a:pt x="2207" y="992"/>
                  <a:pt x="2269" y="942"/>
                  <a:pt x="2281" y="936"/>
                </a:cubicBezTo>
                <a:cubicBezTo>
                  <a:pt x="2355" y="880"/>
                  <a:pt x="2442" y="818"/>
                  <a:pt x="2511" y="769"/>
                </a:cubicBezTo>
                <a:cubicBezTo>
                  <a:pt x="2548" y="744"/>
                  <a:pt x="2572" y="738"/>
                  <a:pt x="2603" y="707"/>
                </a:cubicBezTo>
                <a:cubicBezTo>
                  <a:pt x="2610" y="701"/>
                  <a:pt x="2610" y="682"/>
                  <a:pt x="2628" y="664"/>
                </a:cubicBezTo>
                <a:cubicBezTo>
                  <a:pt x="2628" y="664"/>
                  <a:pt x="2659" y="651"/>
                  <a:pt x="2653" y="645"/>
                </a:cubicBezTo>
                <a:cubicBezTo>
                  <a:pt x="2647" y="639"/>
                  <a:pt x="2572" y="682"/>
                  <a:pt x="2566" y="688"/>
                </a:cubicBezTo>
                <a:cubicBezTo>
                  <a:pt x="2517" y="719"/>
                  <a:pt x="2511" y="744"/>
                  <a:pt x="2461" y="750"/>
                </a:cubicBezTo>
                <a:cubicBezTo>
                  <a:pt x="2448" y="769"/>
                  <a:pt x="2405" y="812"/>
                  <a:pt x="2393" y="800"/>
                </a:cubicBezTo>
                <a:cubicBezTo>
                  <a:pt x="2393" y="800"/>
                  <a:pt x="2461" y="744"/>
                  <a:pt x="2461" y="750"/>
                </a:cubicBezTo>
                <a:cubicBezTo>
                  <a:pt x="2479" y="732"/>
                  <a:pt x="2535" y="688"/>
                  <a:pt x="2566" y="657"/>
                </a:cubicBezTo>
                <a:cubicBezTo>
                  <a:pt x="2597" y="626"/>
                  <a:pt x="2486" y="719"/>
                  <a:pt x="2467" y="719"/>
                </a:cubicBezTo>
                <a:cubicBezTo>
                  <a:pt x="2467" y="719"/>
                  <a:pt x="2461" y="707"/>
                  <a:pt x="2448" y="713"/>
                </a:cubicBezTo>
                <a:cubicBezTo>
                  <a:pt x="2442" y="719"/>
                  <a:pt x="2418" y="763"/>
                  <a:pt x="2405" y="744"/>
                </a:cubicBezTo>
                <a:cubicBezTo>
                  <a:pt x="2399" y="719"/>
                  <a:pt x="2467" y="688"/>
                  <a:pt x="2486" y="670"/>
                </a:cubicBezTo>
                <a:cubicBezTo>
                  <a:pt x="2511" y="645"/>
                  <a:pt x="2448" y="682"/>
                  <a:pt x="2436" y="688"/>
                </a:cubicBezTo>
                <a:cubicBezTo>
                  <a:pt x="2405" y="707"/>
                  <a:pt x="2399" y="725"/>
                  <a:pt x="2374" y="725"/>
                </a:cubicBezTo>
                <a:cubicBezTo>
                  <a:pt x="2355" y="725"/>
                  <a:pt x="2343" y="738"/>
                  <a:pt x="2312" y="763"/>
                </a:cubicBezTo>
                <a:cubicBezTo>
                  <a:pt x="2294" y="775"/>
                  <a:pt x="2250" y="806"/>
                  <a:pt x="2256" y="794"/>
                </a:cubicBezTo>
                <a:cubicBezTo>
                  <a:pt x="2250" y="800"/>
                  <a:pt x="2300" y="756"/>
                  <a:pt x="2300" y="756"/>
                </a:cubicBezTo>
                <a:cubicBezTo>
                  <a:pt x="2287" y="750"/>
                  <a:pt x="2176" y="843"/>
                  <a:pt x="2145" y="831"/>
                </a:cubicBezTo>
                <a:cubicBezTo>
                  <a:pt x="2139" y="831"/>
                  <a:pt x="2151" y="812"/>
                  <a:pt x="2151" y="812"/>
                </a:cubicBezTo>
                <a:cubicBezTo>
                  <a:pt x="2107" y="825"/>
                  <a:pt x="2064" y="862"/>
                  <a:pt x="2021" y="893"/>
                </a:cubicBezTo>
                <a:cubicBezTo>
                  <a:pt x="1909" y="961"/>
                  <a:pt x="1791" y="1035"/>
                  <a:pt x="1661" y="1104"/>
                </a:cubicBezTo>
                <a:cubicBezTo>
                  <a:pt x="1667" y="1097"/>
                  <a:pt x="1630" y="1122"/>
                  <a:pt x="1624" y="1116"/>
                </a:cubicBezTo>
                <a:cubicBezTo>
                  <a:pt x="1624" y="1104"/>
                  <a:pt x="1661" y="1085"/>
                  <a:pt x="1661" y="1079"/>
                </a:cubicBezTo>
                <a:cubicBezTo>
                  <a:pt x="1661" y="1079"/>
                  <a:pt x="1655" y="1073"/>
                  <a:pt x="1661" y="1073"/>
                </a:cubicBezTo>
                <a:cubicBezTo>
                  <a:pt x="1680" y="1054"/>
                  <a:pt x="1729" y="1029"/>
                  <a:pt x="1773" y="1004"/>
                </a:cubicBezTo>
                <a:cubicBezTo>
                  <a:pt x="1810" y="980"/>
                  <a:pt x="1853" y="936"/>
                  <a:pt x="1878" y="936"/>
                </a:cubicBezTo>
                <a:cubicBezTo>
                  <a:pt x="1878" y="936"/>
                  <a:pt x="1878" y="949"/>
                  <a:pt x="1884" y="949"/>
                </a:cubicBezTo>
                <a:cubicBezTo>
                  <a:pt x="1884" y="949"/>
                  <a:pt x="1884" y="924"/>
                  <a:pt x="1891" y="924"/>
                </a:cubicBezTo>
                <a:cubicBezTo>
                  <a:pt x="1903" y="911"/>
                  <a:pt x="1928" y="911"/>
                  <a:pt x="1946" y="899"/>
                </a:cubicBezTo>
                <a:cubicBezTo>
                  <a:pt x="2052" y="837"/>
                  <a:pt x="2163" y="756"/>
                  <a:pt x="2269" y="682"/>
                </a:cubicBezTo>
                <a:cubicBezTo>
                  <a:pt x="2219" y="701"/>
                  <a:pt x="2219" y="701"/>
                  <a:pt x="2263" y="664"/>
                </a:cubicBezTo>
                <a:cubicBezTo>
                  <a:pt x="2244" y="676"/>
                  <a:pt x="2213" y="682"/>
                  <a:pt x="2238" y="657"/>
                </a:cubicBezTo>
                <a:cubicBezTo>
                  <a:pt x="2213" y="657"/>
                  <a:pt x="2213" y="676"/>
                  <a:pt x="2194" y="676"/>
                </a:cubicBezTo>
                <a:cubicBezTo>
                  <a:pt x="2194" y="694"/>
                  <a:pt x="2170" y="670"/>
                  <a:pt x="2194" y="676"/>
                </a:cubicBezTo>
                <a:cubicBezTo>
                  <a:pt x="2275" y="608"/>
                  <a:pt x="2448" y="521"/>
                  <a:pt x="2548" y="428"/>
                </a:cubicBezTo>
                <a:cubicBezTo>
                  <a:pt x="2597" y="391"/>
                  <a:pt x="2523" y="434"/>
                  <a:pt x="2504" y="447"/>
                </a:cubicBezTo>
                <a:cubicBezTo>
                  <a:pt x="2467" y="477"/>
                  <a:pt x="2455" y="484"/>
                  <a:pt x="2418" y="496"/>
                </a:cubicBezTo>
                <a:cubicBezTo>
                  <a:pt x="2411" y="515"/>
                  <a:pt x="2393" y="521"/>
                  <a:pt x="2368" y="533"/>
                </a:cubicBezTo>
                <a:cubicBezTo>
                  <a:pt x="2355" y="546"/>
                  <a:pt x="2294" y="577"/>
                  <a:pt x="2324" y="552"/>
                </a:cubicBezTo>
                <a:cubicBezTo>
                  <a:pt x="2355" y="527"/>
                  <a:pt x="2399" y="515"/>
                  <a:pt x="2418" y="496"/>
                </a:cubicBezTo>
                <a:cubicBezTo>
                  <a:pt x="2436" y="477"/>
                  <a:pt x="2455" y="477"/>
                  <a:pt x="2479" y="453"/>
                </a:cubicBezTo>
                <a:cubicBezTo>
                  <a:pt x="2492" y="447"/>
                  <a:pt x="2535" y="409"/>
                  <a:pt x="2523" y="403"/>
                </a:cubicBezTo>
                <a:cubicBezTo>
                  <a:pt x="2511" y="403"/>
                  <a:pt x="2436" y="477"/>
                  <a:pt x="2418" y="484"/>
                </a:cubicBezTo>
                <a:cubicBezTo>
                  <a:pt x="2374" y="515"/>
                  <a:pt x="2337" y="540"/>
                  <a:pt x="2306" y="552"/>
                </a:cubicBezTo>
                <a:cubicBezTo>
                  <a:pt x="2300" y="558"/>
                  <a:pt x="2294" y="564"/>
                  <a:pt x="2287" y="564"/>
                </a:cubicBezTo>
                <a:cubicBezTo>
                  <a:pt x="2281" y="571"/>
                  <a:pt x="2275" y="577"/>
                  <a:pt x="2269" y="577"/>
                </a:cubicBezTo>
                <a:cubicBezTo>
                  <a:pt x="2263" y="583"/>
                  <a:pt x="2263" y="583"/>
                  <a:pt x="2256" y="583"/>
                </a:cubicBezTo>
                <a:cubicBezTo>
                  <a:pt x="2256" y="589"/>
                  <a:pt x="2244" y="589"/>
                  <a:pt x="2256" y="583"/>
                </a:cubicBezTo>
                <a:cubicBezTo>
                  <a:pt x="2256" y="577"/>
                  <a:pt x="2256" y="577"/>
                  <a:pt x="2269" y="577"/>
                </a:cubicBezTo>
                <a:cubicBezTo>
                  <a:pt x="2269" y="571"/>
                  <a:pt x="2275" y="564"/>
                  <a:pt x="2287" y="564"/>
                </a:cubicBezTo>
                <a:cubicBezTo>
                  <a:pt x="2287" y="558"/>
                  <a:pt x="2294" y="552"/>
                  <a:pt x="2306" y="552"/>
                </a:cubicBezTo>
                <a:cubicBezTo>
                  <a:pt x="2355" y="508"/>
                  <a:pt x="2436" y="465"/>
                  <a:pt x="2492" y="409"/>
                </a:cubicBezTo>
                <a:cubicBezTo>
                  <a:pt x="2548" y="360"/>
                  <a:pt x="2418" y="459"/>
                  <a:pt x="2393" y="471"/>
                </a:cubicBezTo>
                <a:cubicBezTo>
                  <a:pt x="2287" y="546"/>
                  <a:pt x="2139" y="632"/>
                  <a:pt x="2039" y="682"/>
                </a:cubicBezTo>
                <a:cubicBezTo>
                  <a:pt x="2039" y="688"/>
                  <a:pt x="2033" y="688"/>
                  <a:pt x="2027" y="688"/>
                </a:cubicBezTo>
                <a:cubicBezTo>
                  <a:pt x="2021" y="701"/>
                  <a:pt x="2008" y="707"/>
                  <a:pt x="1996" y="707"/>
                </a:cubicBezTo>
                <a:cubicBezTo>
                  <a:pt x="1996" y="713"/>
                  <a:pt x="1990" y="713"/>
                  <a:pt x="1983" y="713"/>
                </a:cubicBezTo>
                <a:cubicBezTo>
                  <a:pt x="1983" y="719"/>
                  <a:pt x="1983" y="719"/>
                  <a:pt x="1977" y="719"/>
                </a:cubicBezTo>
                <a:cubicBezTo>
                  <a:pt x="1977" y="725"/>
                  <a:pt x="1971" y="725"/>
                  <a:pt x="1965" y="725"/>
                </a:cubicBezTo>
                <a:cubicBezTo>
                  <a:pt x="1965" y="732"/>
                  <a:pt x="1959" y="732"/>
                  <a:pt x="1953" y="732"/>
                </a:cubicBezTo>
                <a:cubicBezTo>
                  <a:pt x="1953" y="738"/>
                  <a:pt x="1946" y="738"/>
                  <a:pt x="1953" y="732"/>
                </a:cubicBezTo>
                <a:cubicBezTo>
                  <a:pt x="1953" y="725"/>
                  <a:pt x="1959" y="725"/>
                  <a:pt x="1965" y="725"/>
                </a:cubicBezTo>
                <a:cubicBezTo>
                  <a:pt x="1965" y="719"/>
                  <a:pt x="1971" y="719"/>
                  <a:pt x="1977" y="719"/>
                </a:cubicBezTo>
                <a:cubicBezTo>
                  <a:pt x="1977" y="713"/>
                  <a:pt x="1977" y="713"/>
                  <a:pt x="1983" y="713"/>
                </a:cubicBezTo>
                <a:cubicBezTo>
                  <a:pt x="1983" y="707"/>
                  <a:pt x="1990" y="707"/>
                  <a:pt x="1996" y="707"/>
                </a:cubicBezTo>
                <a:cubicBezTo>
                  <a:pt x="2002" y="694"/>
                  <a:pt x="2015" y="688"/>
                  <a:pt x="2027" y="688"/>
                </a:cubicBezTo>
                <a:cubicBezTo>
                  <a:pt x="2027" y="682"/>
                  <a:pt x="2033" y="682"/>
                  <a:pt x="2039" y="682"/>
                </a:cubicBezTo>
                <a:cubicBezTo>
                  <a:pt x="2120" y="632"/>
                  <a:pt x="2207" y="558"/>
                  <a:pt x="2300" y="496"/>
                </a:cubicBezTo>
                <a:cubicBezTo>
                  <a:pt x="2331" y="477"/>
                  <a:pt x="2368" y="465"/>
                  <a:pt x="2380" y="434"/>
                </a:cubicBezTo>
                <a:cubicBezTo>
                  <a:pt x="2380" y="447"/>
                  <a:pt x="2337" y="447"/>
                  <a:pt x="2368" y="422"/>
                </a:cubicBezTo>
                <a:cubicBezTo>
                  <a:pt x="2448" y="378"/>
                  <a:pt x="2548" y="316"/>
                  <a:pt x="2610" y="248"/>
                </a:cubicBezTo>
                <a:cubicBezTo>
                  <a:pt x="2647" y="211"/>
                  <a:pt x="2560" y="279"/>
                  <a:pt x="2548" y="285"/>
                </a:cubicBezTo>
                <a:cubicBezTo>
                  <a:pt x="2535" y="292"/>
                  <a:pt x="2473" y="323"/>
                  <a:pt x="2467" y="310"/>
                </a:cubicBezTo>
                <a:cubicBezTo>
                  <a:pt x="2467" y="298"/>
                  <a:pt x="2529" y="285"/>
                  <a:pt x="2535" y="260"/>
                </a:cubicBezTo>
                <a:cubicBezTo>
                  <a:pt x="2504" y="273"/>
                  <a:pt x="2492" y="279"/>
                  <a:pt x="2455" y="304"/>
                </a:cubicBezTo>
                <a:cubicBezTo>
                  <a:pt x="2424" y="323"/>
                  <a:pt x="2349" y="366"/>
                  <a:pt x="2411" y="316"/>
                </a:cubicBezTo>
                <a:cubicBezTo>
                  <a:pt x="2418" y="316"/>
                  <a:pt x="2504" y="254"/>
                  <a:pt x="2498" y="254"/>
                </a:cubicBezTo>
                <a:cubicBezTo>
                  <a:pt x="2492" y="248"/>
                  <a:pt x="2405" y="316"/>
                  <a:pt x="2399" y="316"/>
                </a:cubicBezTo>
                <a:cubicBezTo>
                  <a:pt x="2380" y="335"/>
                  <a:pt x="2355" y="341"/>
                  <a:pt x="2324" y="360"/>
                </a:cubicBezTo>
                <a:cubicBezTo>
                  <a:pt x="2250" y="403"/>
                  <a:pt x="2387" y="310"/>
                  <a:pt x="2411" y="285"/>
                </a:cubicBezTo>
                <a:cubicBezTo>
                  <a:pt x="2405" y="292"/>
                  <a:pt x="2380" y="279"/>
                  <a:pt x="2387" y="279"/>
                </a:cubicBezTo>
                <a:cubicBezTo>
                  <a:pt x="2355" y="279"/>
                  <a:pt x="2380" y="285"/>
                  <a:pt x="2349" y="304"/>
                </a:cubicBezTo>
                <a:cubicBezTo>
                  <a:pt x="2324" y="310"/>
                  <a:pt x="2306" y="316"/>
                  <a:pt x="2287" y="323"/>
                </a:cubicBezTo>
                <a:cubicBezTo>
                  <a:pt x="2200" y="378"/>
                  <a:pt x="2312" y="304"/>
                  <a:pt x="2306" y="285"/>
                </a:cubicBezTo>
                <a:cubicBezTo>
                  <a:pt x="2306" y="292"/>
                  <a:pt x="2231" y="316"/>
                  <a:pt x="2281" y="292"/>
                </a:cubicBezTo>
                <a:cubicBezTo>
                  <a:pt x="2331" y="260"/>
                  <a:pt x="2393" y="211"/>
                  <a:pt x="2448" y="174"/>
                </a:cubicBezTo>
                <a:cubicBezTo>
                  <a:pt x="2517" y="124"/>
                  <a:pt x="2405" y="192"/>
                  <a:pt x="2387" y="205"/>
                </a:cubicBezTo>
                <a:cubicBezTo>
                  <a:pt x="2374" y="211"/>
                  <a:pt x="2312" y="242"/>
                  <a:pt x="2312" y="242"/>
                </a:cubicBezTo>
                <a:cubicBezTo>
                  <a:pt x="2312" y="230"/>
                  <a:pt x="2411" y="180"/>
                  <a:pt x="2418" y="174"/>
                </a:cubicBezTo>
                <a:cubicBezTo>
                  <a:pt x="2424" y="168"/>
                  <a:pt x="2424" y="161"/>
                  <a:pt x="2424" y="155"/>
                </a:cubicBezTo>
                <a:cubicBezTo>
                  <a:pt x="2461" y="112"/>
                  <a:pt x="2535" y="99"/>
                  <a:pt x="2548" y="62"/>
                </a:cubicBezTo>
                <a:cubicBezTo>
                  <a:pt x="2548" y="62"/>
                  <a:pt x="2498" y="81"/>
                  <a:pt x="2535" y="50"/>
                </a:cubicBezTo>
                <a:cubicBezTo>
                  <a:pt x="2597" y="0"/>
                  <a:pt x="2467" y="50"/>
                  <a:pt x="2455" y="50"/>
                </a:cubicBezTo>
                <a:cubicBezTo>
                  <a:pt x="2461" y="50"/>
                  <a:pt x="2467" y="31"/>
                  <a:pt x="2467" y="31"/>
                </a:cubicBezTo>
                <a:cubicBezTo>
                  <a:pt x="2436" y="37"/>
                  <a:pt x="2349" y="87"/>
                  <a:pt x="2294" y="124"/>
                </a:cubicBezTo>
                <a:cubicBezTo>
                  <a:pt x="2269" y="136"/>
                  <a:pt x="2238" y="155"/>
                  <a:pt x="2207" y="174"/>
                </a:cubicBezTo>
                <a:cubicBezTo>
                  <a:pt x="2194" y="180"/>
                  <a:pt x="2120" y="217"/>
                  <a:pt x="2114" y="217"/>
                </a:cubicBezTo>
                <a:lnTo>
                  <a:pt x="2126" y="199"/>
                </a:lnTo>
                <a:cubicBezTo>
                  <a:pt x="2046" y="211"/>
                  <a:pt x="1928" y="298"/>
                  <a:pt x="1853" y="335"/>
                </a:cubicBezTo>
                <a:cubicBezTo>
                  <a:pt x="1773" y="378"/>
                  <a:pt x="1866" y="323"/>
                  <a:pt x="1891" y="310"/>
                </a:cubicBezTo>
                <a:cubicBezTo>
                  <a:pt x="1922" y="285"/>
                  <a:pt x="1934" y="285"/>
                  <a:pt x="1959" y="260"/>
                </a:cubicBezTo>
                <a:cubicBezTo>
                  <a:pt x="1928" y="267"/>
                  <a:pt x="1909" y="292"/>
                  <a:pt x="1878" y="298"/>
                </a:cubicBezTo>
                <a:cubicBezTo>
                  <a:pt x="1872" y="304"/>
                  <a:pt x="1859" y="310"/>
                  <a:pt x="1847" y="310"/>
                </a:cubicBezTo>
                <a:cubicBezTo>
                  <a:pt x="1847" y="316"/>
                  <a:pt x="1841" y="323"/>
                  <a:pt x="1835" y="316"/>
                </a:cubicBezTo>
                <a:cubicBezTo>
                  <a:pt x="1791" y="360"/>
                  <a:pt x="1779" y="329"/>
                  <a:pt x="1835" y="316"/>
                </a:cubicBezTo>
                <a:cubicBezTo>
                  <a:pt x="1835" y="316"/>
                  <a:pt x="1841" y="310"/>
                  <a:pt x="1847" y="310"/>
                </a:cubicBezTo>
                <a:cubicBezTo>
                  <a:pt x="1853" y="304"/>
                  <a:pt x="1866" y="298"/>
                  <a:pt x="1878" y="298"/>
                </a:cubicBezTo>
                <a:cubicBezTo>
                  <a:pt x="1903" y="273"/>
                  <a:pt x="1934" y="254"/>
                  <a:pt x="1965" y="248"/>
                </a:cubicBezTo>
                <a:cubicBezTo>
                  <a:pt x="1965" y="242"/>
                  <a:pt x="1971" y="236"/>
                  <a:pt x="1977" y="242"/>
                </a:cubicBezTo>
                <a:cubicBezTo>
                  <a:pt x="1983" y="230"/>
                  <a:pt x="1996" y="223"/>
                  <a:pt x="2008" y="223"/>
                </a:cubicBezTo>
                <a:cubicBezTo>
                  <a:pt x="2015" y="205"/>
                  <a:pt x="2033" y="199"/>
                  <a:pt x="2052" y="199"/>
                </a:cubicBezTo>
                <a:cubicBezTo>
                  <a:pt x="2052" y="192"/>
                  <a:pt x="2058" y="186"/>
                  <a:pt x="2064" y="192"/>
                </a:cubicBezTo>
                <a:cubicBezTo>
                  <a:pt x="2077" y="180"/>
                  <a:pt x="2114" y="149"/>
                  <a:pt x="2139" y="136"/>
                </a:cubicBezTo>
                <a:cubicBezTo>
                  <a:pt x="2170" y="112"/>
                  <a:pt x="2070" y="168"/>
                  <a:pt x="2064" y="174"/>
                </a:cubicBezTo>
                <a:cubicBezTo>
                  <a:pt x="1928" y="248"/>
                  <a:pt x="1791" y="323"/>
                  <a:pt x="1655" y="391"/>
                </a:cubicBezTo>
                <a:cubicBezTo>
                  <a:pt x="1438" y="508"/>
                  <a:pt x="1190" y="626"/>
                  <a:pt x="979" y="750"/>
                </a:cubicBezTo>
                <a:cubicBezTo>
                  <a:pt x="979" y="756"/>
                  <a:pt x="979" y="756"/>
                  <a:pt x="973" y="756"/>
                </a:cubicBezTo>
                <a:cubicBezTo>
                  <a:pt x="973" y="775"/>
                  <a:pt x="948" y="750"/>
                  <a:pt x="973" y="756"/>
                </a:cubicBezTo>
                <a:cubicBezTo>
                  <a:pt x="973" y="750"/>
                  <a:pt x="973" y="750"/>
                  <a:pt x="979" y="750"/>
                </a:cubicBezTo>
                <a:cubicBezTo>
                  <a:pt x="979" y="744"/>
                  <a:pt x="985" y="744"/>
                  <a:pt x="985" y="738"/>
                </a:cubicBezTo>
                <a:cubicBezTo>
                  <a:pt x="880" y="781"/>
                  <a:pt x="750" y="874"/>
                  <a:pt x="663" y="949"/>
                </a:cubicBezTo>
                <a:cubicBezTo>
                  <a:pt x="644" y="967"/>
                  <a:pt x="632" y="992"/>
                  <a:pt x="607" y="1004"/>
                </a:cubicBezTo>
                <a:cubicBezTo>
                  <a:pt x="620" y="998"/>
                  <a:pt x="601" y="992"/>
                  <a:pt x="595" y="992"/>
                </a:cubicBezTo>
                <a:cubicBezTo>
                  <a:pt x="589" y="992"/>
                  <a:pt x="583" y="1023"/>
                  <a:pt x="576" y="1004"/>
                </a:cubicBezTo>
                <a:cubicBezTo>
                  <a:pt x="576" y="980"/>
                  <a:pt x="638" y="961"/>
                  <a:pt x="589" y="967"/>
                </a:cubicBezTo>
                <a:cubicBezTo>
                  <a:pt x="589" y="967"/>
                  <a:pt x="514" y="1035"/>
                  <a:pt x="496" y="1060"/>
                </a:cubicBezTo>
                <a:cubicBezTo>
                  <a:pt x="471" y="1079"/>
                  <a:pt x="446" y="1153"/>
                  <a:pt x="434" y="1184"/>
                </a:cubicBezTo>
                <a:cubicBezTo>
                  <a:pt x="409" y="1228"/>
                  <a:pt x="428" y="1141"/>
                  <a:pt x="421" y="1147"/>
                </a:cubicBezTo>
                <a:cubicBezTo>
                  <a:pt x="409" y="1153"/>
                  <a:pt x="372" y="1339"/>
                  <a:pt x="378" y="1376"/>
                </a:cubicBezTo>
                <a:cubicBezTo>
                  <a:pt x="378" y="1395"/>
                  <a:pt x="390" y="1401"/>
                  <a:pt x="390" y="1414"/>
                </a:cubicBezTo>
                <a:cubicBezTo>
                  <a:pt x="390" y="1432"/>
                  <a:pt x="372" y="1469"/>
                  <a:pt x="378" y="1494"/>
                </a:cubicBezTo>
                <a:cubicBezTo>
                  <a:pt x="378" y="1519"/>
                  <a:pt x="390" y="1513"/>
                  <a:pt x="390" y="1525"/>
                </a:cubicBezTo>
                <a:cubicBezTo>
                  <a:pt x="384" y="1544"/>
                  <a:pt x="359" y="1569"/>
                  <a:pt x="359" y="1599"/>
                </a:cubicBezTo>
                <a:cubicBezTo>
                  <a:pt x="353" y="1643"/>
                  <a:pt x="366" y="1717"/>
                  <a:pt x="328" y="1723"/>
                </a:cubicBezTo>
                <a:cubicBezTo>
                  <a:pt x="328" y="1723"/>
                  <a:pt x="310" y="1705"/>
                  <a:pt x="310" y="1711"/>
                </a:cubicBezTo>
                <a:cubicBezTo>
                  <a:pt x="291" y="1748"/>
                  <a:pt x="316" y="1792"/>
                  <a:pt x="322" y="1829"/>
                </a:cubicBezTo>
                <a:cubicBezTo>
                  <a:pt x="322" y="1866"/>
                  <a:pt x="310" y="1866"/>
                  <a:pt x="316" y="1879"/>
                </a:cubicBezTo>
                <a:cubicBezTo>
                  <a:pt x="328" y="1903"/>
                  <a:pt x="359" y="1841"/>
                  <a:pt x="341" y="1891"/>
                </a:cubicBezTo>
                <a:cubicBezTo>
                  <a:pt x="335" y="1910"/>
                  <a:pt x="304" y="1866"/>
                  <a:pt x="310" y="1903"/>
                </a:cubicBezTo>
                <a:cubicBezTo>
                  <a:pt x="328" y="1928"/>
                  <a:pt x="341" y="1922"/>
                  <a:pt x="328" y="1959"/>
                </a:cubicBezTo>
                <a:cubicBezTo>
                  <a:pt x="322" y="1959"/>
                  <a:pt x="316" y="1971"/>
                  <a:pt x="316" y="1978"/>
                </a:cubicBezTo>
                <a:cubicBezTo>
                  <a:pt x="310" y="1996"/>
                  <a:pt x="322" y="2033"/>
                  <a:pt x="316" y="2046"/>
                </a:cubicBezTo>
                <a:cubicBezTo>
                  <a:pt x="310" y="2046"/>
                  <a:pt x="272" y="2058"/>
                  <a:pt x="272" y="2064"/>
                </a:cubicBezTo>
                <a:cubicBezTo>
                  <a:pt x="254" y="2083"/>
                  <a:pt x="279" y="2195"/>
                  <a:pt x="242" y="2145"/>
                </a:cubicBezTo>
                <a:cubicBezTo>
                  <a:pt x="217" y="2114"/>
                  <a:pt x="254" y="2195"/>
                  <a:pt x="248" y="2201"/>
                </a:cubicBezTo>
                <a:cubicBezTo>
                  <a:pt x="242" y="2207"/>
                  <a:pt x="198" y="2188"/>
                  <a:pt x="229" y="2238"/>
                </a:cubicBezTo>
                <a:cubicBezTo>
                  <a:pt x="242" y="2269"/>
                  <a:pt x="211" y="2281"/>
                  <a:pt x="217" y="2325"/>
                </a:cubicBezTo>
                <a:cubicBezTo>
                  <a:pt x="217" y="2337"/>
                  <a:pt x="248" y="2362"/>
                  <a:pt x="229" y="2368"/>
                </a:cubicBezTo>
                <a:cubicBezTo>
                  <a:pt x="217" y="2374"/>
                  <a:pt x="198" y="2343"/>
                  <a:pt x="198" y="2343"/>
                </a:cubicBezTo>
                <a:cubicBezTo>
                  <a:pt x="186" y="2356"/>
                  <a:pt x="198" y="2374"/>
                  <a:pt x="192" y="2405"/>
                </a:cubicBezTo>
                <a:cubicBezTo>
                  <a:pt x="186" y="2418"/>
                  <a:pt x="173" y="2443"/>
                  <a:pt x="173" y="2443"/>
                </a:cubicBezTo>
                <a:cubicBezTo>
                  <a:pt x="173" y="2455"/>
                  <a:pt x="192" y="2449"/>
                  <a:pt x="192" y="2461"/>
                </a:cubicBezTo>
                <a:lnTo>
                  <a:pt x="173" y="2473"/>
                </a:lnTo>
                <a:cubicBezTo>
                  <a:pt x="167" y="2492"/>
                  <a:pt x="192" y="2505"/>
                  <a:pt x="155" y="2505"/>
                </a:cubicBezTo>
                <a:cubicBezTo>
                  <a:pt x="155" y="2511"/>
                  <a:pt x="173" y="2529"/>
                  <a:pt x="173" y="2536"/>
                </a:cubicBezTo>
                <a:lnTo>
                  <a:pt x="155" y="2542"/>
                </a:lnTo>
                <a:cubicBezTo>
                  <a:pt x="148" y="2548"/>
                  <a:pt x="161" y="2567"/>
                  <a:pt x="155" y="2573"/>
                </a:cubicBezTo>
                <a:cubicBezTo>
                  <a:pt x="148" y="2585"/>
                  <a:pt x="136" y="2567"/>
                  <a:pt x="130" y="2585"/>
                </a:cubicBezTo>
                <a:cubicBezTo>
                  <a:pt x="130" y="2585"/>
                  <a:pt x="142" y="2598"/>
                  <a:pt x="142" y="2604"/>
                </a:cubicBezTo>
                <a:cubicBezTo>
                  <a:pt x="142" y="2616"/>
                  <a:pt x="130" y="2622"/>
                  <a:pt x="130" y="2629"/>
                </a:cubicBezTo>
                <a:cubicBezTo>
                  <a:pt x="130" y="2629"/>
                  <a:pt x="155" y="2647"/>
                  <a:pt x="155" y="2653"/>
                </a:cubicBezTo>
                <a:cubicBezTo>
                  <a:pt x="155" y="2653"/>
                  <a:pt x="136" y="2641"/>
                  <a:pt x="130" y="2647"/>
                </a:cubicBezTo>
                <a:lnTo>
                  <a:pt x="124" y="2734"/>
                </a:lnTo>
                <a:cubicBezTo>
                  <a:pt x="99" y="2753"/>
                  <a:pt x="130" y="2746"/>
                  <a:pt x="111" y="2765"/>
                </a:cubicBezTo>
                <a:cubicBezTo>
                  <a:pt x="93" y="2784"/>
                  <a:pt x="124" y="2777"/>
                  <a:pt x="118" y="2802"/>
                </a:cubicBezTo>
                <a:cubicBezTo>
                  <a:pt x="118" y="2802"/>
                  <a:pt x="99" y="2796"/>
                  <a:pt x="99" y="2808"/>
                </a:cubicBezTo>
                <a:cubicBezTo>
                  <a:pt x="99" y="2802"/>
                  <a:pt x="118" y="2814"/>
                  <a:pt x="118" y="2821"/>
                </a:cubicBezTo>
                <a:cubicBezTo>
                  <a:pt x="124" y="2846"/>
                  <a:pt x="118" y="2932"/>
                  <a:pt x="105" y="2945"/>
                </a:cubicBezTo>
                <a:cubicBezTo>
                  <a:pt x="99" y="2951"/>
                  <a:pt x="80" y="2945"/>
                  <a:pt x="80" y="2957"/>
                </a:cubicBezTo>
                <a:cubicBezTo>
                  <a:pt x="74" y="2969"/>
                  <a:pt x="99" y="2988"/>
                  <a:pt x="99" y="3007"/>
                </a:cubicBezTo>
                <a:cubicBezTo>
                  <a:pt x="99" y="3001"/>
                  <a:pt x="80" y="3025"/>
                  <a:pt x="80" y="3031"/>
                </a:cubicBezTo>
                <a:cubicBezTo>
                  <a:pt x="74" y="3062"/>
                  <a:pt x="124" y="3131"/>
                  <a:pt x="87" y="3106"/>
                </a:cubicBezTo>
                <a:cubicBezTo>
                  <a:pt x="56" y="3087"/>
                  <a:pt x="99" y="3118"/>
                  <a:pt x="99" y="3137"/>
                </a:cubicBezTo>
                <a:cubicBezTo>
                  <a:pt x="99" y="3162"/>
                  <a:pt x="80" y="3149"/>
                  <a:pt x="93" y="3168"/>
                </a:cubicBezTo>
                <a:cubicBezTo>
                  <a:pt x="105" y="3193"/>
                  <a:pt x="229" y="3242"/>
                  <a:pt x="366" y="3273"/>
                </a:cubicBezTo>
                <a:cubicBezTo>
                  <a:pt x="669" y="3342"/>
                  <a:pt x="1016" y="3372"/>
                  <a:pt x="1382" y="3397"/>
                </a:cubicBezTo>
                <a:cubicBezTo>
                  <a:pt x="1705" y="3422"/>
                  <a:pt x="1983" y="3459"/>
                  <a:pt x="2281" y="3496"/>
                </a:cubicBezTo>
                <a:cubicBezTo>
                  <a:pt x="2312" y="3503"/>
                  <a:pt x="2436" y="3521"/>
                  <a:pt x="2436" y="3540"/>
                </a:cubicBezTo>
                <a:cubicBezTo>
                  <a:pt x="2436" y="3534"/>
                  <a:pt x="2411" y="3558"/>
                  <a:pt x="2405" y="3558"/>
                </a:cubicBezTo>
                <a:cubicBezTo>
                  <a:pt x="2324" y="3602"/>
                  <a:pt x="2207" y="3627"/>
                  <a:pt x="2157" y="3663"/>
                </a:cubicBezTo>
                <a:cubicBezTo>
                  <a:pt x="2231" y="3639"/>
                  <a:pt x="2318" y="3602"/>
                  <a:pt x="2411" y="3571"/>
                </a:cubicBezTo>
                <a:cubicBezTo>
                  <a:pt x="2411" y="3571"/>
                  <a:pt x="2442" y="3540"/>
                  <a:pt x="2442" y="3565"/>
                </a:cubicBezTo>
                <a:cubicBezTo>
                  <a:pt x="2448" y="3571"/>
                  <a:pt x="2380" y="3596"/>
                  <a:pt x="2362" y="3602"/>
                </a:cubicBezTo>
                <a:cubicBezTo>
                  <a:pt x="2139" y="3694"/>
                  <a:pt x="1903" y="3793"/>
                  <a:pt x="1655" y="3880"/>
                </a:cubicBezTo>
                <a:cubicBezTo>
                  <a:pt x="1568" y="3905"/>
                  <a:pt x="1500" y="3936"/>
                  <a:pt x="1413" y="3954"/>
                </a:cubicBezTo>
                <a:cubicBezTo>
                  <a:pt x="1296" y="3967"/>
                  <a:pt x="1190" y="4047"/>
                  <a:pt x="1116" y="4047"/>
                </a:cubicBezTo>
                <a:cubicBezTo>
                  <a:pt x="1023" y="4084"/>
                  <a:pt x="924" y="4146"/>
                  <a:pt x="837" y="4208"/>
                </a:cubicBezTo>
                <a:cubicBezTo>
                  <a:pt x="812" y="4227"/>
                  <a:pt x="775" y="4264"/>
                  <a:pt x="750" y="4258"/>
                </a:cubicBezTo>
                <a:cubicBezTo>
                  <a:pt x="737" y="4270"/>
                  <a:pt x="663" y="4326"/>
                  <a:pt x="638" y="4357"/>
                </a:cubicBezTo>
                <a:cubicBezTo>
                  <a:pt x="626" y="4376"/>
                  <a:pt x="644" y="4400"/>
                  <a:pt x="620" y="4388"/>
                </a:cubicBezTo>
                <a:cubicBezTo>
                  <a:pt x="620" y="4388"/>
                  <a:pt x="651" y="4308"/>
                  <a:pt x="638" y="4308"/>
                </a:cubicBezTo>
                <a:cubicBezTo>
                  <a:pt x="632" y="4308"/>
                  <a:pt x="607" y="4376"/>
                  <a:pt x="601" y="4382"/>
                </a:cubicBezTo>
                <a:cubicBezTo>
                  <a:pt x="601" y="4400"/>
                  <a:pt x="601" y="4425"/>
                  <a:pt x="595" y="4444"/>
                </a:cubicBezTo>
                <a:cubicBezTo>
                  <a:pt x="595" y="4456"/>
                  <a:pt x="583" y="4463"/>
                  <a:pt x="576" y="4475"/>
                </a:cubicBezTo>
                <a:cubicBezTo>
                  <a:pt x="558" y="4537"/>
                  <a:pt x="545" y="4642"/>
                  <a:pt x="520" y="4717"/>
                </a:cubicBezTo>
                <a:cubicBezTo>
                  <a:pt x="502" y="4754"/>
                  <a:pt x="477" y="4772"/>
                  <a:pt x="477" y="4816"/>
                </a:cubicBezTo>
                <a:cubicBezTo>
                  <a:pt x="471" y="4859"/>
                  <a:pt x="446" y="4884"/>
                  <a:pt x="446" y="4928"/>
                </a:cubicBezTo>
                <a:cubicBezTo>
                  <a:pt x="440" y="4946"/>
                  <a:pt x="446" y="4965"/>
                  <a:pt x="446" y="4977"/>
                </a:cubicBezTo>
                <a:cubicBezTo>
                  <a:pt x="434" y="5020"/>
                  <a:pt x="396" y="5051"/>
                  <a:pt x="384" y="5082"/>
                </a:cubicBezTo>
                <a:cubicBezTo>
                  <a:pt x="378" y="5101"/>
                  <a:pt x="384" y="5120"/>
                  <a:pt x="378" y="5132"/>
                </a:cubicBezTo>
                <a:cubicBezTo>
                  <a:pt x="378" y="5132"/>
                  <a:pt x="353" y="5138"/>
                  <a:pt x="347" y="5144"/>
                </a:cubicBezTo>
                <a:cubicBezTo>
                  <a:pt x="341" y="5151"/>
                  <a:pt x="310" y="5268"/>
                  <a:pt x="291" y="5287"/>
                </a:cubicBezTo>
                <a:cubicBezTo>
                  <a:pt x="285" y="5287"/>
                  <a:pt x="285" y="5287"/>
                  <a:pt x="285" y="5287"/>
                </a:cubicBezTo>
                <a:cubicBezTo>
                  <a:pt x="285" y="5287"/>
                  <a:pt x="285" y="5287"/>
                  <a:pt x="291" y="5287"/>
                </a:cubicBezTo>
                <a:cubicBezTo>
                  <a:pt x="297" y="5281"/>
                  <a:pt x="291" y="5256"/>
                  <a:pt x="285" y="5262"/>
                </a:cubicBezTo>
                <a:cubicBezTo>
                  <a:pt x="279" y="5268"/>
                  <a:pt x="285" y="5281"/>
                  <a:pt x="279" y="5293"/>
                </a:cubicBezTo>
                <a:cubicBezTo>
                  <a:pt x="272" y="5299"/>
                  <a:pt x="254" y="5299"/>
                  <a:pt x="254" y="5306"/>
                </a:cubicBezTo>
                <a:cubicBezTo>
                  <a:pt x="229" y="5349"/>
                  <a:pt x="248" y="5380"/>
                  <a:pt x="235" y="5436"/>
                </a:cubicBezTo>
                <a:cubicBezTo>
                  <a:pt x="235" y="5442"/>
                  <a:pt x="217" y="5448"/>
                  <a:pt x="211" y="5467"/>
                </a:cubicBezTo>
                <a:cubicBezTo>
                  <a:pt x="204" y="5479"/>
                  <a:pt x="211" y="5498"/>
                  <a:pt x="204" y="5510"/>
                </a:cubicBezTo>
                <a:cubicBezTo>
                  <a:pt x="198" y="5523"/>
                  <a:pt x="180" y="5529"/>
                  <a:pt x="167" y="5547"/>
                </a:cubicBezTo>
                <a:cubicBezTo>
                  <a:pt x="161" y="5554"/>
                  <a:pt x="161" y="5572"/>
                  <a:pt x="155" y="5578"/>
                </a:cubicBezTo>
                <a:cubicBezTo>
                  <a:pt x="142" y="5591"/>
                  <a:pt x="118" y="5591"/>
                  <a:pt x="111" y="5603"/>
                </a:cubicBezTo>
                <a:cubicBezTo>
                  <a:pt x="105" y="5609"/>
                  <a:pt x="93" y="5653"/>
                  <a:pt x="93" y="5684"/>
                </a:cubicBezTo>
                <a:cubicBezTo>
                  <a:pt x="93" y="5721"/>
                  <a:pt x="111" y="5802"/>
                  <a:pt x="87" y="5808"/>
                </a:cubicBezTo>
                <a:cubicBezTo>
                  <a:pt x="74" y="5814"/>
                  <a:pt x="62" y="5789"/>
                  <a:pt x="62" y="5764"/>
                </a:cubicBezTo>
                <a:cubicBezTo>
                  <a:pt x="62" y="5758"/>
                  <a:pt x="74" y="5746"/>
                  <a:pt x="62" y="5746"/>
                </a:cubicBezTo>
                <a:cubicBezTo>
                  <a:pt x="43" y="5739"/>
                  <a:pt x="24" y="5820"/>
                  <a:pt x="24" y="5839"/>
                </a:cubicBezTo>
                <a:cubicBezTo>
                  <a:pt x="24" y="5839"/>
                  <a:pt x="31" y="5839"/>
                  <a:pt x="31" y="5832"/>
                </a:cubicBezTo>
                <a:cubicBezTo>
                  <a:pt x="24" y="5851"/>
                  <a:pt x="24" y="5845"/>
                  <a:pt x="24" y="5839"/>
                </a:cubicBezTo>
                <a:cubicBezTo>
                  <a:pt x="18" y="5839"/>
                  <a:pt x="6" y="5839"/>
                  <a:pt x="6" y="5851"/>
                </a:cubicBezTo>
                <a:cubicBezTo>
                  <a:pt x="0" y="5913"/>
                  <a:pt x="43" y="5919"/>
                  <a:pt x="56" y="5975"/>
                </a:cubicBezTo>
                <a:cubicBezTo>
                  <a:pt x="56" y="5987"/>
                  <a:pt x="43" y="5981"/>
                  <a:pt x="43" y="6000"/>
                </a:cubicBezTo>
                <a:cubicBezTo>
                  <a:pt x="43" y="6012"/>
                  <a:pt x="56" y="6012"/>
                  <a:pt x="56" y="6025"/>
                </a:cubicBezTo>
                <a:cubicBezTo>
                  <a:pt x="56" y="6031"/>
                  <a:pt x="37" y="6043"/>
                  <a:pt x="37" y="6056"/>
                </a:cubicBezTo>
                <a:cubicBezTo>
                  <a:pt x="37" y="6074"/>
                  <a:pt x="37" y="6087"/>
                  <a:pt x="37" y="6093"/>
                </a:cubicBezTo>
                <a:lnTo>
                  <a:pt x="12" y="6099"/>
                </a:lnTo>
                <a:cubicBezTo>
                  <a:pt x="12" y="6124"/>
                  <a:pt x="31" y="6124"/>
                  <a:pt x="37" y="6143"/>
                </a:cubicBezTo>
                <a:cubicBezTo>
                  <a:pt x="37" y="6143"/>
                  <a:pt x="24" y="6155"/>
                  <a:pt x="24" y="6161"/>
                </a:cubicBezTo>
                <a:cubicBezTo>
                  <a:pt x="18" y="6260"/>
                  <a:pt x="93" y="6341"/>
                  <a:pt x="148" y="6390"/>
                </a:cubicBezTo>
                <a:cubicBezTo>
                  <a:pt x="378" y="6589"/>
                  <a:pt x="818" y="6738"/>
                  <a:pt x="1172" y="6830"/>
                </a:cubicBezTo>
                <a:cubicBezTo>
                  <a:pt x="1233" y="6849"/>
                  <a:pt x="1296" y="6855"/>
                  <a:pt x="1345" y="6868"/>
                </a:cubicBezTo>
                <a:cubicBezTo>
                  <a:pt x="1351" y="6874"/>
                  <a:pt x="1357" y="6886"/>
                  <a:pt x="1370" y="6886"/>
                </a:cubicBezTo>
                <a:cubicBezTo>
                  <a:pt x="1401" y="6899"/>
                  <a:pt x="1426" y="6893"/>
                  <a:pt x="1444" y="6905"/>
                </a:cubicBezTo>
                <a:cubicBezTo>
                  <a:pt x="1438" y="6905"/>
                  <a:pt x="1426" y="6911"/>
                  <a:pt x="1432" y="6911"/>
                </a:cubicBezTo>
                <a:cubicBezTo>
                  <a:pt x="1469" y="6930"/>
                  <a:pt x="1494" y="6917"/>
                  <a:pt x="1506" y="6942"/>
                </a:cubicBezTo>
                <a:cubicBezTo>
                  <a:pt x="1512" y="6948"/>
                  <a:pt x="1475" y="6942"/>
                  <a:pt x="1475" y="6967"/>
                </a:cubicBezTo>
                <a:cubicBezTo>
                  <a:pt x="1475" y="6961"/>
                  <a:pt x="1512" y="6986"/>
                  <a:pt x="1506" y="6992"/>
                </a:cubicBezTo>
                <a:cubicBezTo>
                  <a:pt x="1500" y="7017"/>
                  <a:pt x="1444" y="7017"/>
                  <a:pt x="1432" y="7041"/>
                </a:cubicBezTo>
                <a:cubicBezTo>
                  <a:pt x="1438" y="7029"/>
                  <a:pt x="1444" y="7060"/>
                  <a:pt x="1444" y="7066"/>
                </a:cubicBezTo>
                <a:cubicBezTo>
                  <a:pt x="1444" y="7060"/>
                  <a:pt x="1450" y="7060"/>
                  <a:pt x="1450" y="7060"/>
                </a:cubicBezTo>
                <a:lnTo>
                  <a:pt x="1444" y="7066"/>
                </a:lnTo>
                <a:cubicBezTo>
                  <a:pt x="1444" y="7078"/>
                  <a:pt x="1407" y="7072"/>
                  <a:pt x="1432" y="7091"/>
                </a:cubicBezTo>
                <a:cubicBezTo>
                  <a:pt x="1457" y="7122"/>
                  <a:pt x="1463" y="7066"/>
                  <a:pt x="1488" y="7097"/>
                </a:cubicBezTo>
                <a:cubicBezTo>
                  <a:pt x="1481" y="7091"/>
                  <a:pt x="1469" y="7103"/>
                  <a:pt x="1463" y="7116"/>
                </a:cubicBezTo>
                <a:cubicBezTo>
                  <a:pt x="1469" y="7122"/>
                  <a:pt x="1475" y="7141"/>
                  <a:pt x="1475" y="7141"/>
                </a:cubicBezTo>
                <a:cubicBezTo>
                  <a:pt x="1475" y="7165"/>
                  <a:pt x="1401" y="7190"/>
                  <a:pt x="1463" y="7184"/>
                </a:cubicBezTo>
                <a:cubicBezTo>
                  <a:pt x="1512" y="7178"/>
                  <a:pt x="1444" y="7202"/>
                  <a:pt x="1438" y="7209"/>
                </a:cubicBezTo>
                <a:cubicBezTo>
                  <a:pt x="1401" y="7221"/>
                  <a:pt x="1382" y="7234"/>
                  <a:pt x="1438" y="7221"/>
                </a:cubicBezTo>
                <a:cubicBezTo>
                  <a:pt x="1444" y="7215"/>
                  <a:pt x="1463" y="7215"/>
                  <a:pt x="1463" y="7221"/>
                </a:cubicBezTo>
                <a:cubicBezTo>
                  <a:pt x="1475" y="7240"/>
                  <a:pt x="1308" y="7289"/>
                  <a:pt x="1382" y="7308"/>
                </a:cubicBezTo>
                <a:cubicBezTo>
                  <a:pt x="1426" y="7314"/>
                  <a:pt x="1364" y="7326"/>
                  <a:pt x="1357" y="7339"/>
                </a:cubicBezTo>
                <a:cubicBezTo>
                  <a:pt x="1357" y="7339"/>
                  <a:pt x="1364" y="7376"/>
                  <a:pt x="1339" y="7382"/>
                </a:cubicBezTo>
                <a:cubicBezTo>
                  <a:pt x="1289" y="7389"/>
                  <a:pt x="1351" y="7419"/>
                  <a:pt x="1357" y="7419"/>
                </a:cubicBezTo>
                <a:cubicBezTo>
                  <a:pt x="1351" y="7426"/>
                  <a:pt x="1296" y="7419"/>
                  <a:pt x="1289" y="7432"/>
                </a:cubicBezTo>
                <a:cubicBezTo>
                  <a:pt x="1283" y="7438"/>
                  <a:pt x="1296" y="7475"/>
                  <a:pt x="1277" y="7494"/>
                </a:cubicBezTo>
                <a:cubicBezTo>
                  <a:pt x="1271" y="7500"/>
                  <a:pt x="1258" y="7488"/>
                  <a:pt x="1252" y="7500"/>
                </a:cubicBezTo>
                <a:cubicBezTo>
                  <a:pt x="1252" y="7494"/>
                  <a:pt x="1252" y="7512"/>
                  <a:pt x="1252" y="7519"/>
                </a:cubicBezTo>
                <a:cubicBezTo>
                  <a:pt x="1258" y="7512"/>
                  <a:pt x="1289" y="7494"/>
                  <a:pt x="1308" y="7512"/>
                </a:cubicBezTo>
                <a:cubicBezTo>
                  <a:pt x="1296" y="7500"/>
                  <a:pt x="1277" y="7519"/>
                  <a:pt x="1271" y="7525"/>
                </a:cubicBezTo>
                <a:cubicBezTo>
                  <a:pt x="1271" y="7519"/>
                  <a:pt x="1283" y="7531"/>
                  <a:pt x="1283" y="7537"/>
                </a:cubicBezTo>
                <a:cubicBezTo>
                  <a:pt x="1283" y="7537"/>
                  <a:pt x="1258" y="7537"/>
                  <a:pt x="1264" y="7550"/>
                </a:cubicBezTo>
                <a:cubicBezTo>
                  <a:pt x="1264" y="7550"/>
                  <a:pt x="1264" y="7550"/>
                  <a:pt x="1271" y="7550"/>
                </a:cubicBezTo>
                <a:cubicBezTo>
                  <a:pt x="1271" y="7550"/>
                  <a:pt x="1271" y="7556"/>
                  <a:pt x="1271" y="7550"/>
                </a:cubicBezTo>
                <a:cubicBezTo>
                  <a:pt x="1264" y="7556"/>
                  <a:pt x="1264" y="7556"/>
                  <a:pt x="1258" y="7562"/>
                </a:cubicBezTo>
                <a:cubicBezTo>
                  <a:pt x="1227" y="7581"/>
                  <a:pt x="1283" y="7574"/>
                  <a:pt x="1289" y="7593"/>
                </a:cubicBezTo>
                <a:cubicBezTo>
                  <a:pt x="1339" y="7587"/>
                  <a:pt x="1264" y="7618"/>
                  <a:pt x="1289" y="7593"/>
                </a:cubicBezTo>
                <a:cubicBezTo>
                  <a:pt x="1258" y="7599"/>
                  <a:pt x="1227" y="7593"/>
                  <a:pt x="1209" y="7624"/>
                </a:cubicBezTo>
                <a:cubicBezTo>
                  <a:pt x="1190" y="7649"/>
                  <a:pt x="1221" y="7624"/>
                  <a:pt x="1221" y="7643"/>
                </a:cubicBezTo>
                <a:cubicBezTo>
                  <a:pt x="1221" y="7643"/>
                  <a:pt x="1202" y="7667"/>
                  <a:pt x="1202" y="7661"/>
                </a:cubicBezTo>
                <a:cubicBezTo>
                  <a:pt x="1196" y="7680"/>
                  <a:pt x="1209" y="7680"/>
                  <a:pt x="1209" y="7686"/>
                </a:cubicBezTo>
                <a:cubicBezTo>
                  <a:pt x="1202" y="7692"/>
                  <a:pt x="1190" y="7686"/>
                  <a:pt x="1190" y="7692"/>
                </a:cubicBezTo>
                <a:cubicBezTo>
                  <a:pt x="1184" y="7711"/>
                  <a:pt x="1202" y="7723"/>
                  <a:pt x="1196" y="7730"/>
                </a:cubicBezTo>
                <a:cubicBezTo>
                  <a:pt x="1190" y="7736"/>
                  <a:pt x="1159" y="7711"/>
                  <a:pt x="1165" y="7736"/>
                </a:cubicBezTo>
                <a:cubicBezTo>
                  <a:pt x="1165" y="7748"/>
                  <a:pt x="1221" y="7760"/>
                  <a:pt x="1215" y="7773"/>
                </a:cubicBezTo>
                <a:cubicBezTo>
                  <a:pt x="1215" y="7773"/>
                  <a:pt x="1147" y="7773"/>
                  <a:pt x="1140" y="7779"/>
                </a:cubicBezTo>
                <a:cubicBezTo>
                  <a:pt x="1134" y="7785"/>
                  <a:pt x="1140" y="7860"/>
                  <a:pt x="1147" y="7860"/>
                </a:cubicBezTo>
                <a:cubicBezTo>
                  <a:pt x="1159" y="7872"/>
                  <a:pt x="1184" y="7847"/>
                  <a:pt x="1202" y="7866"/>
                </a:cubicBezTo>
                <a:cubicBezTo>
                  <a:pt x="1202" y="7847"/>
                  <a:pt x="1227" y="7872"/>
                  <a:pt x="1202" y="7866"/>
                </a:cubicBezTo>
                <a:cubicBezTo>
                  <a:pt x="1215" y="7891"/>
                  <a:pt x="1184" y="7872"/>
                  <a:pt x="1172" y="7872"/>
                </a:cubicBezTo>
                <a:cubicBezTo>
                  <a:pt x="1147" y="7872"/>
                  <a:pt x="1134" y="7915"/>
                  <a:pt x="1134" y="7909"/>
                </a:cubicBezTo>
                <a:cubicBezTo>
                  <a:pt x="1140" y="7915"/>
                  <a:pt x="1190" y="7903"/>
                  <a:pt x="1215" y="7915"/>
                </a:cubicBezTo>
                <a:cubicBezTo>
                  <a:pt x="1140" y="7897"/>
                  <a:pt x="1289" y="7897"/>
                  <a:pt x="1215" y="7915"/>
                </a:cubicBezTo>
                <a:cubicBezTo>
                  <a:pt x="1227" y="7934"/>
                  <a:pt x="1122" y="7909"/>
                  <a:pt x="1116" y="7922"/>
                </a:cubicBezTo>
                <a:cubicBezTo>
                  <a:pt x="1103" y="7940"/>
                  <a:pt x="1165" y="7977"/>
                  <a:pt x="1159" y="7984"/>
                </a:cubicBezTo>
                <a:cubicBezTo>
                  <a:pt x="1147" y="8002"/>
                  <a:pt x="1091" y="7965"/>
                  <a:pt x="1085" y="7977"/>
                </a:cubicBezTo>
                <a:cubicBezTo>
                  <a:pt x="1078" y="7984"/>
                  <a:pt x="1072" y="7990"/>
                  <a:pt x="1072" y="7990"/>
                </a:cubicBezTo>
                <a:cubicBezTo>
                  <a:pt x="1078" y="7990"/>
                  <a:pt x="1091" y="7977"/>
                  <a:pt x="1109" y="7990"/>
                </a:cubicBezTo>
                <a:cubicBezTo>
                  <a:pt x="1109" y="7990"/>
                  <a:pt x="1128" y="8021"/>
                  <a:pt x="1134" y="8027"/>
                </a:cubicBezTo>
                <a:cubicBezTo>
                  <a:pt x="1153" y="8039"/>
                  <a:pt x="1184" y="8033"/>
                  <a:pt x="1172" y="8052"/>
                </a:cubicBezTo>
                <a:cubicBezTo>
                  <a:pt x="1153" y="8077"/>
                  <a:pt x="1172" y="8033"/>
                  <a:pt x="1134" y="8058"/>
                </a:cubicBezTo>
                <a:cubicBezTo>
                  <a:pt x="1140" y="8052"/>
                  <a:pt x="1147" y="8070"/>
                  <a:pt x="1147" y="8070"/>
                </a:cubicBezTo>
                <a:cubicBezTo>
                  <a:pt x="1128" y="8077"/>
                  <a:pt x="1128" y="8064"/>
                  <a:pt x="1116" y="8058"/>
                </a:cubicBezTo>
                <a:cubicBezTo>
                  <a:pt x="1122" y="8064"/>
                  <a:pt x="1097" y="8064"/>
                  <a:pt x="1097" y="8058"/>
                </a:cubicBezTo>
                <a:cubicBezTo>
                  <a:pt x="1091" y="8070"/>
                  <a:pt x="1072" y="8095"/>
                  <a:pt x="1072" y="8101"/>
                </a:cubicBezTo>
                <a:cubicBezTo>
                  <a:pt x="1072" y="8108"/>
                  <a:pt x="1085" y="8101"/>
                  <a:pt x="1097" y="8120"/>
                </a:cubicBezTo>
                <a:cubicBezTo>
                  <a:pt x="1103" y="8132"/>
                  <a:pt x="1103" y="8151"/>
                  <a:pt x="1122" y="8157"/>
                </a:cubicBezTo>
                <a:cubicBezTo>
                  <a:pt x="1116" y="8151"/>
                  <a:pt x="1190" y="8163"/>
                  <a:pt x="1172" y="8182"/>
                </a:cubicBezTo>
                <a:cubicBezTo>
                  <a:pt x="1153" y="8194"/>
                  <a:pt x="1060" y="8157"/>
                  <a:pt x="1054" y="8163"/>
                </a:cubicBezTo>
                <a:cubicBezTo>
                  <a:pt x="1048" y="8169"/>
                  <a:pt x="1072" y="8213"/>
                  <a:pt x="1091" y="8225"/>
                </a:cubicBezTo>
                <a:cubicBezTo>
                  <a:pt x="1085" y="8219"/>
                  <a:pt x="1128" y="8207"/>
                  <a:pt x="1116" y="8219"/>
                </a:cubicBezTo>
                <a:cubicBezTo>
                  <a:pt x="1103" y="8238"/>
                  <a:pt x="1078" y="8219"/>
                  <a:pt x="1066" y="8238"/>
                </a:cubicBezTo>
                <a:cubicBezTo>
                  <a:pt x="1066" y="8238"/>
                  <a:pt x="1078" y="8244"/>
                  <a:pt x="1085" y="8244"/>
                </a:cubicBezTo>
                <a:cubicBezTo>
                  <a:pt x="1085" y="8244"/>
                  <a:pt x="1085" y="8244"/>
                  <a:pt x="1085" y="8250"/>
                </a:cubicBezTo>
                <a:cubicBezTo>
                  <a:pt x="1085" y="8250"/>
                  <a:pt x="1085" y="8250"/>
                  <a:pt x="1085" y="8244"/>
                </a:cubicBezTo>
                <a:cubicBezTo>
                  <a:pt x="1078" y="8244"/>
                  <a:pt x="1060" y="8275"/>
                  <a:pt x="1072" y="8287"/>
                </a:cubicBezTo>
                <a:cubicBezTo>
                  <a:pt x="1091" y="8306"/>
                  <a:pt x="1085" y="8281"/>
                  <a:pt x="1103" y="8275"/>
                </a:cubicBezTo>
                <a:cubicBezTo>
                  <a:pt x="1103" y="8275"/>
                  <a:pt x="1103" y="8275"/>
                  <a:pt x="1109" y="8275"/>
                </a:cubicBezTo>
                <a:lnTo>
                  <a:pt x="1103" y="8275"/>
                </a:lnTo>
                <a:cubicBezTo>
                  <a:pt x="1097" y="8275"/>
                  <a:pt x="1116" y="8293"/>
                  <a:pt x="1128" y="8300"/>
                </a:cubicBezTo>
                <a:cubicBezTo>
                  <a:pt x="1140" y="8300"/>
                  <a:pt x="1147" y="8300"/>
                  <a:pt x="1147" y="8300"/>
                </a:cubicBezTo>
                <a:cubicBezTo>
                  <a:pt x="1140" y="8300"/>
                  <a:pt x="1134" y="8300"/>
                  <a:pt x="1128" y="8300"/>
                </a:cubicBezTo>
                <a:cubicBezTo>
                  <a:pt x="1109" y="8300"/>
                  <a:pt x="1085" y="8300"/>
                  <a:pt x="1085" y="8312"/>
                </a:cubicBezTo>
                <a:cubicBezTo>
                  <a:pt x="1078" y="8331"/>
                  <a:pt x="1140" y="8306"/>
                  <a:pt x="1140" y="8325"/>
                </a:cubicBezTo>
                <a:cubicBezTo>
                  <a:pt x="1140" y="8331"/>
                  <a:pt x="1097" y="8331"/>
                  <a:pt x="1109" y="8337"/>
                </a:cubicBezTo>
                <a:cubicBezTo>
                  <a:pt x="1128" y="8343"/>
                  <a:pt x="1215" y="8337"/>
                  <a:pt x="1221" y="8318"/>
                </a:cubicBezTo>
                <a:cubicBezTo>
                  <a:pt x="1215" y="8325"/>
                  <a:pt x="1178" y="8318"/>
                  <a:pt x="1178" y="8306"/>
                </a:cubicBezTo>
                <a:cubicBezTo>
                  <a:pt x="1178" y="8306"/>
                  <a:pt x="1258" y="8263"/>
                  <a:pt x="1271" y="8250"/>
                </a:cubicBezTo>
                <a:cubicBezTo>
                  <a:pt x="1264" y="8256"/>
                  <a:pt x="1252" y="8244"/>
                  <a:pt x="1258" y="8238"/>
                </a:cubicBezTo>
                <a:cubicBezTo>
                  <a:pt x="1264" y="8219"/>
                  <a:pt x="1296" y="8250"/>
                  <a:pt x="1283" y="8225"/>
                </a:cubicBezTo>
                <a:cubicBezTo>
                  <a:pt x="1277" y="8219"/>
                  <a:pt x="1252" y="8232"/>
                  <a:pt x="1252" y="8225"/>
                </a:cubicBezTo>
                <a:cubicBezTo>
                  <a:pt x="1246" y="8225"/>
                  <a:pt x="1252" y="8207"/>
                  <a:pt x="1252" y="8207"/>
                </a:cubicBezTo>
                <a:cubicBezTo>
                  <a:pt x="1240" y="8201"/>
                  <a:pt x="1233" y="8201"/>
                  <a:pt x="1227" y="8201"/>
                </a:cubicBezTo>
                <a:cubicBezTo>
                  <a:pt x="1215" y="8207"/>
                  <a:pt x="1215" y="8201"/>
                  <a:pt x="1227" y="8201"/>
                </a:cubicBezTo>
                <a:cubicBezTo>
                  <a:pt x="1233" y="8201"/>
                  <a:pt x="1240" y="8194"/>
                  <a:pt x="1246" y="8194"/>
                </a:cubicBezTo>
                <a:cubicBezTo>
                  <a:pt x="1252" y="8188"/>
                  <a:pt x="1264" y="8182"/>
                  <a:pt x="1264" y="8176"/>
                </a:cubicBezTo>
                <a:cubicBezTo>
                  <a:pt x="1258" y="8163"/>
                  <a:pt x="1215" y="8201"/>
                  <a:pt x="1209" y="8182"/>
                </a:cubicBezTo>
                <a:cubicBezTo>
                  <a:pt x="1202" y="8176"/>
                  <a:pt x="1264" y="8163"/>
                  <a:pt x="1277" y="8157"/>
                </a:cubicBezTo>
                <a:cubicBezTo>
                  <a:pt x="1283" y="8151"/>
                  <a:pt x="1308" y="8120"/>
                  <a:pt x="1308" y="8120"/>
                </a:cubicBezTo>
                <a:cubicBezTo>
                  <a:pt x="1308" y="8114"/>
                  <a:pt x="1296" y="8095"/>
                  <a:pt x="1314" y="8083"/>
                </a:cubicBezTo>
                <a:cubicBezTo>
                  <a:pt x="1326" y="8070"/>
                  <a:pt x="1370" y="8064"/>
                  <a:pt x="1413" y="8046"/>
                </a:cubicBezTo>
                <a:cubicBezTo>
                  <a:pt x="1494" y="8008"/>
                  <a:pt x="1605" y="7971"/>
                  <a:pt x="1705" y="7940"/>
                </a:cubicBezTo>
                <a:cubicBezTo>
                  <a:pt x="1835" y="7903"/>
                  <a:pt x="1983" y="7847"/>
                  <a:pt x="2101" y="7804"/>
                </a:cubicBezTo>
                <a:cubicBezTo>
                  <a:pt x="2504" y="7661"/>
                  <a:pt x="3025" y="7450"/>
                  <a:pt x="3440" y="7277"/>
                </a:cubicBezTo>
                <a:cubicBezTo>
                  <a:pt x="3552" y="7227"/>
                  <a:pt x="3657" y="7184"/>
                  <a:pt x="3769" y="7134"/>
                </a:cubicBezTo>
                <a:cubicBezTo>
                  <a:pt x="3806" y="7116"/>
                  <a:pt x="3837" y="7091"/>
                  <a:pt x="3868" y="7078"/>
                </a:cubicBezTo>
                <a:cubicBezTo>
                  <a:pt x="3918" y="7066"/>
                  <a:pt x="3955" y="7078"/>
                  <a:pt x="3980" y="7054"/>
                </a:cubicBezTo>
                <a:cubicBezTo>
                  <a:pt x="3980" y="7054"/>
                  <a:pt x="3974" y="7048"/>
                  <a:pt x="3980" y="7048"/>
                </a:cubicBezTo>
                <a:cubicBezTo>
                  <a:pt x="3992" y="7041"/>
                  <a:pt x="4035" y="7054"/>
                  <a:pt x="4048" y="7041"/>
                </a:cubicBezTo>
                <a:cubicBezTo>
                  <a:pt x="4054" y="7035"/>
                  <a:pt x="4035" y="7023"/>
                  <a:pt x="4042" y="7010"/>
                </a:cubicBezTo>
                <a:cubicBezTo>
                  <a:pt x="4042" y="7017"/>
                  <a:pt x="4073" y="6986"/>
                  <a:pt x="4079" y="6979"/>
                </a:cubicBezTo>
                <a:cubicBezTo>
                  <a:pt x="4135" y="6936"/>
                  <a:pt x="4259" y="6899"/>
                  <a:pt x="4271" y="6868"/>
                </a:cubicBezTo>
                <a:cubicBezTo>
                  <a:pt x="4228" y="6874"/>
                  <a:pt x="4222" y="6899"/>
                  <a:pt x="4190" y="6911"/>
                </a:cubicBezTo>
                <a:cubicBezTo>
                  <a:pt x="4178" y="6917"/>
                  <a:pt x="4153" y="6924"/>
                  <a:pt x="4153" y="6917"/>
                </a:cubicBezTo>
                <a:cubicBezTo>
                  <a:pt x="4153" y="6924"/>
                  <a:pt x="4166" y="6868"/>
                  <a:pt x="4166" y="6868"/>
                </a:cubicBezTo>
                <a:cubicBezTo>
                  <a:pt x="4178" y="6843"/>
                  <a:pt x="4290" y="6824"/>
                  <a:pt x="4259" y="6787"/>
                </a:cubicBezTo>
                <a:cubicBezTo>
                  <a:pt x="4265" y="6793"/>
                  <a:pt x="4234" y="6800"/>
                  <a:pt x="4240" y="6787"/>
                </a:cubicBezTo>
                <a:cubicBezTo>
                  <a:pt x="4253" y="6781"/>
                  <a:pt x="4290" y="6775"/>
                  <a:pt x="4302" y="6756"/>
                </a:cubicBezTo>
                <a:cubicBezTo>
                  <a:pt x="4321" y="6744"/>
                  <a:pt x="4314" y="6719"/>
                  <a:pt x="4327" y="6707"/>
                </a:cubicBezTo>
                <a:cubicBezTo>
                  <a:pt x="4333" y="6700"/>
                  <a:pt x="4395" y="6669"/>
                  <a:pt x="4383" y="6657"/>
                </a:cubicBezTo>
                <a:cubicBezTo>
                  <a:pt x="4377" y="6645"/>
                  <a:pt x="4333" y="6688"/>
                  <a:pt x="4321" y="6676"/>
                </a:cubicBezTo>
                <a:cubicBezTo>
                  <a:pt x="4314" y="6657"/>
                  <a:pt x="4352" y="6669"/>
                  <a:pt x="4345" y="6651"/>
                </a:cubicBezTo>
                <a:cubicBezTo>
                  <a:pt x="4339" y="6651"/>
                  <a:pt x="4327" y="6651"/>
                  <a:pt x="4327" y="6645"/>
                </a:cubicBezTo>
                <a:cubicBezTo>
                  <a:pt x="4339" y="6607"/>
                  <a:pt x="4401" y="6607"/>
                  <a:pt x="4414" y="6570"/>
                </a:cubicBezTo>
                <a:cubicBezTo>
                  <a:pt x="4414" y="6583"/>
                  <a:pt x="4389" y="6558"/>
                  <a:pt x="4389" y="6552"/>
                </a:cubicBezTo>
                <a:cubicBezTo>
                  <a:pt x="4389" y="6545"/>
                  <a:pt x="4420" y="6527"/>
                  <a:pt x="4426" y="6508"/>
                </a:cubicBezTo>
                <a:cubicBezTo>
                  <a:pt x="4432" y="6502"/>
                  <a:pt x="4432" y="6490"/>
                  <a:pt x="4426" y="6496"/>
                </a:cubicBezTo>
                <a:cubicBezTo>
                  <a:pt x="4438" y="6471"/>
                  <a:pt x="4426" y="6465"/>
                  <a:pt x="4432" y="6434"/>
                </a:cubicBezTo>
                <a:cubicBezTo>
                  <a:pt x="4414" y="6446"/>
                  <a:pt x="4407" y="6421"/>
                  <a:pt x="4432" y="6428"/>
                </a:cubicBezTo>
                <a:cubicBezTo>
                  <a:pt x="4432" y="6421"/>
                  <a:pt x="4438" y="6421"/>
                  <a:pt x="4445" y="6421"/>
                </a:cubicBezTo>
                <a:cubicBezTo>
                  <a:pt x="4445" y="6415"/>
                  <a:pt x="4451" y="6415"/>
                  <a:pt x="4451" y="6421"/>
                </a:cubicBezTo>
                <a:cubicBezTo>
                  <a:pt x="4457" y="6409"/>
                  <a:pt x="4476" y="6409"/>
                  <a:pt x="4488" y="6397"/>
                </a:cubicBezTo>
                <a:cubicBezTo>
                  <a:pt x="4494" y="6390"/>
                  <a:pt x="4488" y="6378"/>
                  <a:pt x="4488" y="6378"/>
                </a:cubicBezTo>
                <a:lnTo>
                  <a:pt x="4500" y="6378"/>
                </a:lnTo>
                <a:cubicBezTo>
                  <a:pt x="4519" y="6347"/>
                  <a:pt x="4488" y="6366"/>
                  <a:pt x="4488" y="6353"/>
                </a:cubicBezTo>
                <a:cubicBezTo>
                  <a:pt x="4488" y="6322"/>
                  <a:pt x="4525" y="6335"/>
                  <a:pt x="4519" y="6316"/>
                </a:cubicBezTo>
                <a:cubicBezTo>
                  <a:pt x="4519" y="6297"/>
                  <a:pt x="4488" y="6335"/>
                  <a:pt x="4476" y="6310"/>
                </a:cubicBezTo>
                <a:cubicBezTo>
                  <a:pt x="4476" y="6304"/>
                  <a:pt x="4513" y="6285"/>
                  <a:pt x="4500" y="6273"/>
                </a:cubicBezTo>
                <a:cubicBezTo>
                  <a:pt x="4488" y="6254"/>
                  <a:pt x="4519" y="6254"/>
                  <a:pt x="4525" y="6235"/>
                </a:cubicBezTo>
                <a:cubicBezTo>
                  <a:pt x="4525" y="6242"/>
                  <a:pt x="4507" y="6229"/>
                  <a:pt x="4507" y="6223"/>
                </a:cubicBezTo>
                <a:cubicBezTo>
                  <a:pt x="4513" y="6198"/>
                  <a:pt x="4544" y="6217"/>
                  <a:pt x="4562" y="6180"/>
                </a:cubicBezTo>
                <a:cubicBezTo>
                  <a:pt x="4562" y="6180"/>
                  <a:pt x="4556" y="6143"/>
                  <a:pt x="4556" y="6136"/>
                </a:cubicBezTo>
                <a:cubicBezTo>
                  <a:pt x="4569" y="6099"/>
                  <a:pt x="4594" y="6130"/>
                  <a:pt x="4581" y="6093"/>
                </a:cubicBezTo>
                <a:cubicBezTo>
                  <a:pt x="4575" y="6074"/>
                  <a:pt x="4569" y="6111"/>
                  <a:pt x="4550" y="6105"/>
                </a:cubicBezTo>
                <a:cubicBezTo>
                  <a:pt x="4550" y="6105"/>
                  <a:pt x="4550" y="6087"/>
                  <a:pt x="4550" y="6080"/>
                </a:cubicBezTo>
                <a:cubicBezTo>
                  <a:pt x="4544" y="6074"/>
                  <a:pt x="4507" y="6056"/>
                  <a:pt x="4544" y="6037"/>
                </a:cubicBezTo>
                <a:lnTo>
                  <a:pt x="4594" y="6012"/>
                </a:lnTo>
                <a:cubicBezTo>
                  <a:pt x="4606" y="5994"/>
                  <a:pt x="4581" y="5994"/>
                  <a:pt x="4600" y="5975"/>
                </a:cubicBezTo>
                <a:cubicBezTo>
                  <a:pt x="4606" y="5975"/>
                  <a:pt x="4612" y="5981"/>
                  <a:pt x="4618" y="5975"/>
                </a:cubicBezTo>
                <a:cubicBezTo>
                  <a:pt x="4624" y="5969"/>
                  <a:pt x="4643" y="5950"/>
                  <a:pt x="4643" y="5944"/>
                </a:cubicBezTo>
                <a:cubicBezTo>
                  <a:pt x="4643" y="5950"/>
                  <a:pt x="4618" y="5944"/>
                  <a:pt x="4618" y="5944"/>
                </a:cubicBezTo>
                <a:cubicBezTo>
                  <a:pt x="4624" y="5919"/>
                  <a:pt x="4649" y="5932"/>
                  <a:pt x="4643" y="5907"/>
                </a:cubicBezTo>
                <a:cubicBezTo>
                  <a:pt x="4637" y="5882"/>
                  <a:pt x="4600" y="5901"/>
                  <a:pt x="4600" y="5876"/>
                </a:cubicBezTo>
                <a:cubicBezTo>
                  <a:pt x="4600" y="5870"/>
                  <a:pt x="4662" y="5863"/>
                  <a:pt x="4606" y="5863"/>
                </a:cubicBezTo>
                <a:cubicBezTo>
                  <a:pt x="4562" y="5870"/>
                  <a:pt x="4624" y="5839"/>
                  <a:pt x="4612" y="5839"/>
                </a:cubicBezTo>
                <a:cubicBezTo>
                  <a:pt x="4631" y="5832"/>
                  <a:pt x="4618" y="5851"/>
                  <a:pt x="4643" y="5826"/>
                </a:cubicBezTo>
                <a:cubicBezTo>
                  <a:pt x="4655" y="5820"/>
                  <a:pt x="4637" y="5814"/>
                  <a:pt x="4643" y="5808"/>
                </a:cubicBezTo>
                <a:cubicBezTo>
                  <a:pt x="4643" y="5808"/>
                  <a:pt x="4662" y="5808"/>
                  <a:pt x="4662" y="5802"/>
                </a:cubicBezTo>
                <a:cubicBezTo>
                  <a:pt x="4668" y="5789"/>
                  <a:pt x="4655" y="5777"/>
                  <a:pt x="4674" y="5764"/>
                </a:cubicBezTo>
                <a:cubicBezTo>
                  <a:pt x="4699" y="5739"/>
                  <a:pt x="4724" y="5746"/>
                  <a:pt x="4699" y="5721"/>
                </a:cubicBezTo>
                <a:cubicBezTo>
                  <a:pt x="4674" y="5696"/>
                  <a:pt x="4711" y="5715"/>
                  <a:pt x="4718" y="5696"/>
                </a:cubicBezTo>
                <a:cubicBezTo>
                  <a:pt x="4730" y="5659"/>
                  <a:pt x="4718" y="5684"/>
                  <a:pt x="4674" y="5690"/>
                </a:cubicBezTo>
                <a:cubicBezTo>
                  <a:pt x="4674" y="5715"/>
                  <a:pt x="4649" y="5690"/>
                  <a:pt x="4674" y="5690"/>
                </a:cubicBezTo>
                <a:cubicBezTo>
                  <a:pt x="4693" y="5684"/>
                  <a:pt x="4668" y="5671"/>
                  <a:pt x="4686" y="5659"/>
                </a:cubicBezTo>
                <a:cubicBezTo>
                  <a:pt x="4686" y="5653"/>
                  <a:pt x="4711" y="5659"/>
                  <a:pt x="4718" y="5659"/>
                </a:cubicBezTo>
                <a:cubicBezTo>
                  <a:pt x="4736" y="5653"/>
                  <a:pt x="4767" y="5628"/>
                  <a:pt x="4773" y="5615"/>
                </a:cubicBezTo>
                <a:cubicBezTo>
                  <a:pt x="4767" y="5622"/>
                  <a:pt x="4755" y="5609"/>
                  <a:pt x="4755" y="5603"/>
                </a:cubicBezTo>
                <a:cubicBezTo>
                  <a:pt x="4761" y="5578"/>
                  <a:pt x="4779" y="5591"/>
                  <a:pt x="4761" y="5560"/>
                </a:cubicBezTo>
                <a:cubicBezTo>
                  <a:pt x="4736" y="5523"/>
                  <a:pt x="4823" y="5547"/>
                  <a:pt x="4792" y="5498"/>
                </a:cubicBezTo>
                <a:cubicBezTo>
                  <a:pt x="4767" y="5467"/>
                  <a:pt x="4810" y="5491"/>
                  <a:pt x="4810" y="5461"/>
                </a:cubicBezTo>
                <a:cubicBezTo>
                  <a:pt x="4810" y="5461"/>
                  <a:pt x="4792" y="5461"/>
                  <a:pt x="4779" y="5454"/>
                </a:cubicBezTo>
                <a:lnTo>
                  <a:pt x="4779" y="5454"/>
                </a:lnTo>
                <a:lnTo>
                  <a:pt x="4779" y="5454"/>
                </a:lnTo>
                <a:cubicBezTo>
                  <a:pt x="4786" y="5454"/>
                  <a:pt x="4786" y="5430"/>
                  <a:pt x="4786" y="5430"/>
                </a:cubicBezTo>
                <a:cubicBezTo>
                  <a:pt x="4792" y="5423"/>
                  <a:pt x="4817" y="5442"/>
                  <a:pt x="4835" y="5423"/>
                </a:cubicBezTo>
                <a:cubicBezTo>
                  <a:pt x="4842" y="5411"/>
                  <a:pt x="4817" y="5411"/>
                  <a:pt x="4823" y="5399"/>
                </a:cubicBezTo>
                <a:cubicBezTo>
                  <a:pt x="4823" y="5392"/>
                  <a:pt x="4860" y="5399"/>
                  <a:pt x="4854" y="5374"/>
                </a:cubicBezTo>
                <a:close/>
                <a:moveTo>
                  <a:pt x="3924" y="2350"/>
                </a:moveTo>
                <a:lnTo>
                  <a:pt x="3924" y="2350"/>
                </a:lnTo>
                <a:cubicBezTo>
                  <a:pt x="3924" y="2362"/>
                  <a:pt x="3893" y="2350"/>
                  <a:pt x="3893" y="2337"/>
                </a:cubicBezTo>
                <a:cubicBezTo>
                  <a:pt x="3893" y="2325"/>
                  <a:pt x="3924" y="2350"/>
                  <a:pt x="3924" y="2350"/>
                </a:cubicBezTo>
                <a:close/>
                <a:moveTo>
                  <a:pt x="3887" y="2312"/>
                </a:moveTo>
                <a:lnTo>
                  <a:pt x="3887" y="2312"/>
                </a:lnTo>
                <a:cubicBezTo>
                  <a:pt x="3887" y="2331"/>
                  <a:pt x="3862" y="2325"/>
                  <a:pt x="3862" y="2306"/>
                </a:cubicBezTo>
                <a:cubicBezTo>
                  <a:pt x="3862" y="2288"/>
                  <a:pt x="3887" y="2319"/>
                  <a:pt x="3887" y="2312"/>
                </a:cubicBezTo>
                <a:close/>
                <a:moveTo>
                  <a:pt x="2461" y="1066"/>
                </a:moveTo>
                <a:lnTo>
                  <a:pt x="2461" y="1066"/>
                </a:lnTo>
                <a:cubicBezTo>
                  <a:pt x="2461" y="1060"/>
                  <a:pt x="2467" y="1060"/>
                  <a:pt x="2467" y="1060"/>
                </a:cubicBezTo>
                <a:cubicBezTo>
                  <a:pt x="2479" y="1023"/>
                  <a:pt x="2511" y="1054"/>
                  <a:pt x="2467" y="1060"/>
                </a:cubicBezTo>
                <a:cubicBezTo>
                  <a:pt x="2467" y="1060"/>
                  <a:pt x="2467" y="1066"/>
                  <a:pt x="2461" y="1066"/>
                </a:cubicBezTo>
                <a:close/>
                <a:moveTo>
                  <a:pt x="142" y="2629"/>
                </a:moveTo>
                <a:lnTo>
                  <a:pt x="142" y="2629"/>
                </a:lnTo>
                <a:cubicBezTo>
                  <a:pt x="142" y="2622"/>
                  <a:pt x="155" y="2622"/>
                  <a:pt x="155" y="2629"/>
                </a:cubicBezTo>
                <a:cubicBezTo>
                  <a:pt x="155" y="2635"/>
                  <a:pt x="142" y="2629"/>
                  <a:pt x="142" y="2629"/>
                </a:cubicBezTo>
                <a:close/>
                <a:moveTo>
                  <a:pt x="335" y="1804"/>
                </a:moveTo>
                <a:lnTo>
                  <a:pt x="335" y="1804"/>
                </a:lnTo>
                <a:cubicBezTo>
                  <a:pt x="328" y="1798"/>
                  <a:pt x="347" y="1792"/>
                  <a:pt x="353" y="1798"/>
                </a:cubicBezTo>
                <a:lnTo>
                  <a:pt x="335" y="1804"/>
                </a:lnTo>
                <a:close/>
                <a:moveTo>
                  <a:pt x="415" y="1215"/>
                </a:moveTo>
                <a:lnTo>
                  <a:pt x="415" y="1215"/>
                </a:lnTo>
                <a:cubicBezTo>
                  <a:pt x="415" y="1203"/>
                  <a:pt x="421" y="1215"/>
                  <a:pt x="421" y="1221"/>
                </a:cubicBezTo>
                <a:cubicBezTo>
                  <a:pt x="415" y="1234"/>
                  <a:pt x="409" y="1221"/>
                  <a:pt x="415" y="1215"/>
                </a:cubicBezTo>
                <a:close/>
                <a:moveTo>
                  <a:pt x="409" y="1482"/>
                </a:moveTo>
                <a:lnTo>
                  <a:pt x="409" y="1482"/>
                </a:lnTo>
                <a:cubicBezTo>
                  <a:pt x="403" y="1482"/>
                  <a:pt x="415" y="1475"/>
                  <a:pt x="421" y="1475"/>
                </a:cubicBezTo>
                <a:cubicBezTo>
                  <a:pt x="421" y="1482"/>
                  <a:pt x="409" y="1482"/>
                  <a:pt x="409" y="1482"/>
                </a:cubicBezTo>
                <a:close/>
                <a:moveTo>
                  <a:pt x="415" y="1358"/>
                </a:moveTo>
                <a:lnTo>
                  <a:pt x="415" y="1358"/>
                </a:lnTo>
                <a:cubicBezTo>
                  <a:pt x="403" y="1358"/>
                  <a:pt x="403" y="1339"/>
                  <a:pt x="409" y="1327"/>
                </a:cubicBezTo>
                <a:cubicBezTo>
                  <a:pt x="415" y="1308"/>
                  <a:pt x="428" y="1358"/>
                  <a:pt x="415" y="1358"/>
                </a:cubicBezTo>
                <a:close/>
                <a:moveTo>
                  <a:pt x="1116" y="8201"/>
                </a:moveTo>
                <a:lnTo>
                  <a:pt x="1116" y="8201"/>
                </a:lnTo>
                <a:cubicBezTo>
                  <a:pt x="1103" y="8213"/>
                  <a:pt x="1091" y="8188"/>
                  <a:pt x="1091" y="8188"/>
                </a:cubicBezTo>
                <a:cubicBezTo>
                  <a:pt x="1091" y="8176"/>
                  <a:pt x="1122" y="8194"/>
                  <a:pt x="1116" y="8201"/>
                </a:cubicBezTo>
                <a:close/>
                <a:moveTo>
                  <a:pt x="1190" y="8139"/>
                </a:moveTo>
                <a:lnTo>
                  <a:pt x="1190" y="8139"/>
                </a:lnTo>
                <a:cubicBezTo>
                  <a:pt x="1190" y="8139"/>
                  <a:pt x="1196" y="8126"/>
                  <a:pt x="1202" y="8132"/>
                </a:cubicBezTo>
                <a:cubicBezTo>
                  <a:pt x="1215" y="8145"/>
                  <a:pt x="1134" y="8163"/>
                  <a:pt x="1190" y="8139"/>
                </a:cubicBezTo>
                <a:close/>
                <a:moveTo>
                  <a:pt x="1246" y="7878"/>
                </a:moveTo>
                <a:cubicBezTo>
                  <a:pt x="1246" y="7878"/>
                  <a:pt x="1221" y="7872"/>
                  <a:pt x="1246" y="7878"/>
                </a:cubicBezTo>
                <a:close/>
                <a:moveTo>
                  <a:pt x="1258" y="7636"/>
                </a:moveTo>
                <a:lnTo>
                  <a:pt x="1258" y="7636"/>
                </a:lnTo>
                <a:cubicBezTo>
                  <a:pt x="1252" y="7643"/>
                  <a:pt x="1277" y="7624"/>
                  <a:pt x="1289" y="7630"/>
                </a:cubicBezTo>
                <a:cubicBezTo>
                  <a:pt x="1296" y="7643"/>
                  <a:pt x="1240" y="7649"/>
                  <a:pt x="1258" y="7636"/>
                </a:cubicBezTo>
                <a:close/>
                <a:moveTo>
                  <a:pt x="1345" y="7624"/>
                </a:moveTo>
                <a:lnTo>
                  <a:pt x="1345" y="7624"/>
                </a:lnTo>
                <a:cubicBezTo>
                  <a:pt x="1339" y="7618"/>
                  <a:pt x="1357" y="7612"/>
                  <a:pt x="1364" y="7618"/>
                </a:cubicBezTo>
                <a:lnTo>
                  <a:pt x="1345" y="7624"/>
                </a:lnTo>
                <a:close/>
                <a:moveTo>
                  <a:pt x="2684" y="4109"/>
                </a:moveTo>
                <a:lnTo>
                  <a:pt x="2684" y="4109"/>
                </a:lnTo>
                <a:cubicBezTo>
                  <a:pt x="2684" y="4115"/>
                  <a:pt x="2678" y="4115"/>
                  <a:pt x="2672" y="4115"/>
                </a:cubicBezTo>
                <a:cubicBezTo>
                  <a:pt x="2672" y="4122"/>
                  <a:pt x="2665" y="4122"/>
                  <a:pt x="2659" y="4122"/>
                </a:cubicBezTo>
                <a:cubicBezTo>
                  <a:pt x="2659" y="4128"/>
                  <a:pt x="2653" y="4128"/>
                  <a:pt x="2647" y="4128"/>
                </a:cubicBezTo>
                <a:cubicBezTo>
                  <a:pt x="2647" y="4134"/>
                  <a:pt x="2641" y="4134"/>
                  <a:pt x="2635" y="4134"/>
                </a:cubicBezTo>
                <a:cubicBezTo>
                  <a:pt x="2635" y="4152"/>
                  <a:pt x="2610" y="4128"/>
                  <a:pt x="2635" y="4134"/>
                </a:cubicBezTo>
                <a:cubicBezTo>
                  <a:pt x="2635" y="4134"/>
                  <a:pt x="2641" y="4128"/>
                  <a:pt x="2647" y="4128"/>
                </a:cubicBezTo>
                <a:cubicBezTo>
                  <a:pt x="2647" y="4128"/>
                  <a:pt x="2653" y="4122"/>
                  <a:pt x="2659" y="4122"/>
                </a:cubicBezTo>
                <a:cubicBezTo>
                  <a:pt x="2659" y="4122"/>
                  <a:pt x="2665" y="4115"/>
                  <a:pt x="2672" y="4115"/>
                </a:cubicBezTo>
                <a:cubicBezTo>
                  <a:pt x="2672" y="4115"/>
                  <a:pt x="2678" y="4109"/>
                  <a:pt x="2684" y="4109"/>
                </a:cubicBezTo>
                <a:close/>
                <a:moveTo>
                  <a:pt x="2709" y="4097"/>
                </a:moveTo>
                <a:cubicBezTo>
                  <a:pt x="2709" y="4097"/>
                  <a:pt x="2684" y="4091"/>
                  <a:pt x="2709" y="4097"/>
                </a:cubicBezTo>
                <a:close/>
                <a:moveTo>
                  <a:pt x="2883" y="3979"/>
                </a:moveTo>
                <a:lnTo>
                  <a:pt x="2883" y="3979"/>
                </a:lnTo>
                <a:cubicBezTo>
                  <a:pt x="2616" y="4146"/>
                  <a:pt x="2287" y="4283"/>
                  <a:pt x="1971" y="4407"/>
                </a:cubicBezTo>
                <a:cubicBezTo>
                  <a:pt x="1934" y="4419"/>
                  <a:pt x="1847" y="4469"/>
                  <a:pt x="1829" y="4456"/>
                </a:cubicBezTo>
                <a:cubicBezTo>
                  <a:pt x="1835" y="4463"/>
                  <a:pt x="1841" y="4425"/>
                  <a:pt x="1835" y="4432"/>
                </a:cubicBezTo>
                <a:cubicBezTo>
                  <a:pt x="1853" y="4419"/>
                  <a:pt x="1866" y="4425"/>
                  <a:pt x="1872" y="4419"/>
                </a:cubicBezTo>
                <a:cubicBezTo>
                  <a:pt x="1903" y="4407"/>
                  <a:pt x="1934" y="4400"/>
                  <a:pt x="1946" y="4394"/>
                </a:cubicBezTo>
                <a:cubicBezTo>
                  <a:pt x="2281" y="4270"/>
                  <a:pt x="2585" y="4122"/>
                  <a:pt x="2883" y="3979"/>
                </a:cubicBezTo>
                <a:close/>
                <a:moveTo>
                  <a:pt x="2374" y="5405"/>
                </a:moveTo>
                <a:lnTo>
                  <a:pt x="2374" y="5405"/>
                </a:lnTo>
                <a:cubicBezTo>
                  <a:pt x="2380" y="5405"/>
                  <a:pt x="2362" y="5423"/>
                  <a:pt x="2349" y="5411"/>
                </a:cubicBezTo>
                <a:cubicBezTo>
                  <a:pt x="2349" y="5411"/>
                  <a:pt x="2374" y="5399"/>
                  <a:pt x="2374" y="5405"/>
                </a:cubicBezTo>
                <a:close/>
                <a:moveTo>
                  <a:pt x="2312" y="5399"/>
                </a:moveTo>
                <a:cubicBezTo>
                  <a:pt x="2312" y="5399"/>
                  <a:pt x="2287" y="5380"/>
                  <a:pt x="2312" y="5399"/>
                </a:cubicBezTo>
                <a:close/>
                <a:moveTo>
                  <a:pt x="2250" y="5392"/>
                </a:moveTo>
                <a:lnTo>
                  <a:pt x="2250" y="5392"/>
                </a:lnTo>
                <a:cubicBezTo>
                  <a:pt x="2244" y="5386"/>
                  <a:pt x="2269" y="5380"/>
                  <a:pt x="2275" y="5386"/>
                </a:cubicBezTo>
                <a:cubicBezTo>
                  <a:pt x="2275" y="5386"/>
                  <a:pt x="2250" y="5399"/>
                  <a:pt x="2250" y="5392"/>
                </a:cubicBezTo>
                <a:close/>
                <a:moveTo>
                  <a:pt x="2219" y="5386"/>
                </a:moveTo>
                <a:lnTo>
                  <a:pt x="2219" y="5386"/>
                </a:lnTo>
                <a:cubicBezTo>
                  <a:pt x="2213" y="5380"/>
                  <a:pt x="2231" y="5374"/>
                  <a:pt x="2238" y="5380"/>
                </a:cubicBezTo>
                <a:lnTo>
                  <a:pt x="2219" y="5386"/>
                </a:lnTo>
                <a:close/>
                <a:moveTo>
                  <a:pt x="2107" y="5622"/>
                </a:moveTo>
                <a:lnTo>
                  <a:pt x="2107" y="5622"/>
                </a:lnTo>
                <a:cubicBezTo>
                  <a:pt x="2046" y="5615"/>
                  <a:pt x="1983" y="5603"/>
                  <a:pt x="1915" y="5591"/>
                </a:cubicBezTo>
                <a:cubicBezTo>
                  <a:pt x="1841" y="5572"/>
                  <a:pt x="1773" y="5560"/>
                  <a:pt x="1736" y="5554"/>
                </a:cubicBezTo>
                <a:cubicBezTo>
                  <a:pt x="1742" y="5554"/>
                  <a:pt x="1630" y="5516"/>
                  <a:pt x="1636" y="5523"/>
                </a:cubicBezTo>
                <a:cubicBezTo>
                  <a:pt x="1630" y="5510"/>
                  <a:pt x="1674" y="5510"/>
                  <a:pt x="1686" y="5516"/>
                </a:cubicBezTo>
                <a:cubicBezTo>
                  <a:pt x="1816" y="5541"/>
                  <a:pt x="1990" y="5603"/>
                  <a:pt x="2107" y="5622"/>
                </a:cubicBezTo>
                <a:close/>
                <a:moveTo>
                  <a:pt x="2145" y="5764"/>
                </a:moveTo>
                <a:lnTo>
                  <a:pt x="2145" y="5764"/>
                </a:lnTo>
                <a:lnTo>
                  <a:pt x="2126" y="5771"/>
                </a:lnTo>
                <a:cubicBezTo>
                  <a:pt x="2120" y="5764"/>
                  <a:pt x="2139" y="5758"/>
                  <a:pt x="2145" y="5764"/>
                </a:cubicBezTo>
                <a:close/>
                <a:moveTo>
                  <a:pt x="1810" y="5702"/>
                </a:moveTo>
                <a:lnTo>
                  <a:pt x="1810" y="5702"/>
                </a:lnTo>
                <a:cubicBezTo>
                  <a:pt x="1810" y="5696"/>
                  <a:pt x="1829" y="5690"/>
                  <a:pt x="1835" y="5696"/>
                </a:cubicBezTo>
                <a:cubicBezTo>
                  <a:pt x="1841" y="5696"/>
                  <a:pt x="1816" y="5702"/>
                  <a:pt x="1810" y="5702"/>
                </a:cubicBezTo>
                <a:close/>
                <a:moveTo>
                  <a:pt x="1791" y="5696"/>
                </a:moveTo>
                <a:lnTo>
                  <a:pt x="1791" y="5696"/>
                </a:lnTo>
                <a:cubicBezTo>
                  <a:pt x="1791" y="5690"/>
                  <a:pt x="1804" y="5684"/>
                  <a:pt x="1804" y="5690"/>
                </a:cubicBezTo>
                <a:cubicBezTo>
                  <a:pt x="1810" y="5690"/>
                  <a:pt x="1791" y="5696"/>
                  <a:pt x="1791" y="5696"/>
                </a:cubicBezTo>
                <a:close/>
                <a:moveTo>
                  <a:pt x="1791" y="5752"/>
                </a:moveTo>
                <a:lnTo>
                  <a:pt x="1791" y="5752"/>
                </a:lnTo>
                <a:cubicBezTo>
                  <a:pt x="1791" y="5746"/>
                  <a:pt x="1804" y="5739"/>
                  <a:pt x="1804" y="5746"/>
                </a:cubicBezTo>
                <a:cubicBezTo>
                  <a:pt x="1810" y="5746"/>
                  <a:pt x="1791" y="5752"/>
                  <a:pt x="1791" y="5752"/>
                </a:cubicBezTo>
                <a:close/>
                <a:moveTo>
                  <a:pt x="1333" y="5634"/>
                </a:moveTo>
                <a:lnTo>
                  <a:pt x="1333" y="5634"/>
                </a:lnTo>
                <a:cubicBezTo>
                  <a:pt x="1326" y="5622"/>
                  <a:pt x="1351" y="5634"/>
                  <a:pt x="1351" y="5634"/>
                </a:cubicBezTo>
                <a:cubicBezTo>
                  <a:pt x="1401" y="5640"/>
                  <a:pt x="1494" y="5665"/>
                  <a:pt x="1525" y="5684"/>
                </a:cubicBezTo>
                <a:cubicBezTo>
                  <a:pt x="1550" y="5684"/>
                  <a:pt x="1568" y="5684"/>
                  <a:pt x="1574" y="5696"/>
                </a:cubicBezTo>
                <a:cubicBezTo>
                  <a:pt x="1587" y="5696"/>
                  <a:pt x="1599" y="5690"/>
                  <a:pt x="1599" y="5702"/>
                </a:cubicBezTo>
                <a:cubicBezTo>
                  <a:pt x="1661" y="5708"/>
                  <a:pt x="1711" y="5721"/>
                  <a:pt x="1754" y="5739"/>
                </a:cubicBezTo>
                <a:cubicBezTo>
                  <a:pt x="1798" y="5727"/>
                  <a:pt x="1767" y="5758"/>
                  <a:pt x="1754" y="5739"/>
                </a:cubicBezTo>
                <a:cubicBezTo>
                  <a:pt x="1698" y="5727"/>
                  <a:pt x="1649" y="5715"/>
                  <a:pt x="1599" y="5702"/>
                </a:cubicBezTo>
                <a:cubicBezTo>
                  <a:pt x="1593" y="5696"/>
                  <a:pt x="1581" y="5702"/>
                  <a:pt x="1574" y="5696"/>
                </a:cubicBezTo>
                <a:cubicBezTo>
                  <a:pt x="1556" y="5696"/>
                  <a:pt x="1537" y="5690"/>
                  <a:pt x="1525" y="5684"/>
                </a:cubicBezTo>
                <a:cubicBezTo>
                  <a:pt x="1469" y="5678"/>
                  <a:pt x="1432" y="5659"/>
                  <a:pt x="1382" y="5647"/>
                </a:cubicBezTo>
                <a:cubicBezTo>
                  <a:pt x="1388" y="5647"/>
                  <a:pt x="1333" y="5634"/>
                  <a:pt x="1333" y="5634"/>
                </a:cubicBezTo>
                <a:close/>
                <a:moveTo>
                  <a:pt x="1674" y="5665"/>
                </a:moveTo>
                <a:cubicBezTo>
                  <a:pt x="1674" y="5665"/>
                  <a:pt x="1686" y="5684"/>
                  <a:pt x="1674" y="5665"/>
                </a:cubicBezTo>
                <a:close/>
                <a:moveTo>
                  <a:pt x="1723" y="5671"/>
                </a:moveTo>
                <a:lnTo>
                  <a:pt x="1723" y="5671"/>
                </a:lnTo>
                <a:cubicBezTo>
                  <a:pt x="1729" y="5671"/>
                  <a:pt x="1711" y="5678"/>
                  <a:pt x="1705" y="5678"/>
                </a:cubicBezTo>
                <a:cubicBezTo>
                  <a:pt x="1705" y="5671"/>
                  <a:pt x="1723" y="5665"/>
                  <a:pt x="1723" y="5671"/>
                </a:cubicBezTo>
                <a:close/>
                <a:moveTo>
                  <a:pt x="1748" y="5678"/>
                </a:moveTo>
                <a:lnTo>
                  <a:pt x="1748" y="5678"/>
                </a:lnTo>
                <a:cubicBezTo>
                  <a:pt x="1754" y="5678"/>
                  <a:pt x="1736" y="5684"/>
                  <a:pt x="1729" y="5684"/>
                </a:cubicBezTo>
                <a:cubicBezTo>
                  <a:pt x="1729" y="5678"/>
                  <a:pt x="1748" y="5671"/>
                  <a:pt x="1748" y="5678"/>
                </a:cubicBezTo>
                <a:close/>
                <a:moveTo>
                  <a:pt x="1767" y="5684"/>
                </a:moveTo>
                <a:lnTo>
                  <a:pt x="1767" y="5684"/>
                </a:lnTo>
                <a:cubicBezTo>
                  <a:pt x="1773" y="5684"/>
                  <a:pt x="1754" y="5690"/>
                  <a:pt x="1754" y="5690"/>
                </a:cubicBezTo>
                <a:cubicBezTo>
                  <a:pt x="1754" y="5684"/>
                  <a:pt x="1767" y="5678"/>
                  <a:pt x="1767" y="5684"/>
                </a:cubicBezTo>
                <a:close/>
                <a:moveTo>
                  <a:pt x="2039" y="5392"/>
                </a:moveTo>
                <a:lnTo>
                  <a:pt x="2039" y="5392"/>
                </a:lnTo>
                <a:lnTo>
                  <a:pt x="2021" y="5399"/>
                </a:lnTo>
                <a:cubicBezTo>
                  <a:pt x="2015" y="5392"/>
                  <a:pt x="2033" y="5386"/>
                  <a:pt x="2039" y="5392"/>
                </a:cubicBezTo>
                <a:close/>
                <a:moveTo>
                  <a:pt x="2046" y="5405"/>
                </a:moveTo>
                <a:lnTo>
                  <a:pt x="2046" y="5405"/>
                </a:lnTo>
                <a:cubicBezTo>
                  <a:pt x="2039" y="5386"/>
                  <a:pt x="2157" y="5436"/>
                  <a:pt x="2070" y="5411"/>
                </a:cubicBezTo>
                <a:cubicBezTo>
                  <a:pt x="2070" y="5411"/>
                  <a:pt x="2046" y="5399"/>
                  <a:pt x="2046" y="5405"/>
                </a:cubicBezTo>
                <a:close/>
                <a:moveTo>
                  <a:pt x="2926" y="3967"/>
                </a:moveTo>
                <a:lnTo>
                  <a:pt x="2926" y="3967"/>
                </a:lnTo>
                <a:cubicBezTo>
                  <a:pt x="2920" y="3960"/>
                  <a:pt x="2938" y="3954"/>
                  <a:pt x="2938" y="3960"/>
                </a:cubicBezTo>
                <a:lnTo>
                  <a:pt x="2926" y="3967"/>
                </a:lnTo>
                <a:close/>
                <a:moveTo>
                  <a:pt x="2994" y="3929"/>
                </a:moveTo>
                <a:cubicBezTo>
                  <a:pt x="2994" y="3929"/>
                  <a:pt x="2988" y="3923"/>
                  <a:pt x="2994" y="3929"/>
                </a:cubicBezTo>
                <a:close/>
                <a:moveTo>
                  <a:pt x="3694" y="2585"/>
                </a:moveTo>
                <a:lnTo>
                  <a:pt x="3694" y="2585"/>
                </a:lnTo>
                <a:cubicBezTo>
                  <a:pt x="3694" y="2573"/>
                  <a:pt x="3788" y="2635"/>
                  <a:pt x="3788" y="2647"/>
                </a:cubicBezTo>
                <a:cubicBezTo>
                  <a:pt x="3788" y="2666"/>
                  <a:pt x="3694" y="2598"/>
                  <a:pt x="3694" y="2585"/>
                </a:cubicBezTo>
                <a:close/>
                <a:moveTo>
                  <a:pt x="3738" y="2678"/>
                </a:moveTo>
                <a:cubicBezTo>
                  <a:pt x="3738" y="2678"/>
                  <a:pt x="3732" y="2666"/>
                  <a:pt x="3738" y="2678"/>
                </a:cubicBezTo>
                <a:close/>
                <a:moveTo>
                  <a:pt x="3719" y="2536"/>
                </a:moveTo>
                <a:lnTo>
                  <a:pt x="3719" y="2536"/>
                </a:lnTo>
                <a:cubicBezTo>
                  <a:pt x="3682" y="2523"/>
                  <a:pt x="3664" y="2517"/>
                  <a:pt x="3657" y="2505"/>
                </a:cubicBezTo>
                <a:cubicBezTo>
                  <a:pt x="3657" y="2498"/>
                  <a:pt x="3732" y="2529"/>
                  <a:pt x="3719" y="2536"/>
                </a:cubicBezTo>
                <a:close/>
                <a:moveTo>
                  <a:pt x="3806" y="2498"/>
                </a:moveTo>
                <a:lnTo>
                  <a:pt x="3806" y="2498"/>
                </a:lnTo>
                <a:cubicBezTo>
                  <a:pt x="3781" y="2486"/>
                  <a:pt x="3750" y="2480"/>
                  <a:pt x="3738" y="2467"/>
                </a:cubicBezTo>
                <a:cubicBezTo>
                  <a:pt x="3645" y="2393"/>
                  <a:pt x="3800" y="2473"/>
                  <a:pt x="3806" y="2498"/>
                </a:cubicBezTo>
                <a:close/>
                <a:moveTo>
                  <a:pt x="3825" y="2213"/>
                </a:moveTo>
                <a:cubicBezTo>
                  <a:pt x="3825" y="2213"/>
                  <a:pt x="3837" y="2251"/>
                  <a:pt x="3825" y="2213"/>
                </a:cubicBezTo>
                <a:close/>
                <a:moveTo>
                  <a:pt x="2331" y="1575"/>
                </a:moveTo>
                <a:lnTo>
                  <a:pt x="2331" y="1575"/>
                </a:lnTo>
                <a:cubicBezTo>
                  <a:pt x="2337" y="1569"/>
                  <a:pt x="2467" y="1593"/>
                  <a:pt x="2504" y="1599"/>
                </a:cubicBezTo>
                <a:cubicBezTo>
                  <a:pt x="2684" y="1624"/>
                  <a:pt x="2889" y="1655"/>
                  <a:pt x="3044" y="1692"/>
                </a:cubicBezTo>
                <a:cubicBezTo>
                  <a:pt x="3236" y="1723"/>
                  <a:pt x="3428" y="1779"/>
                  <a:pt x="3589" y="1847"/>
                </a:cubicBezTo>
                <a:cubicBezTo>
                  <a:pt x="3601" y="1854"/>
                  <a:pt x="3757" y="1910"/>
                  <a:pt x="3757" y="1922"/>
                </a:cubicBezTo>
                <a:cubicBezTo>
                  <a:pt x="3757" y="1934"/>
                  <a:pt x="3726" y="1916"/>
                  <a:pt x="3719" y="1916"/>
                </a:cubicBezTo>
                <a:cubicBezTo>
                  <a:pt x="3515" y="1835"/>
                  <a:pt x="3261" y="1742"/>
                  <a:pt x="3044" y="1692"/>
                </a:cubicBezTo>
                <a:cubicBezTo>
                  <a:pt x="2913" y="1686"/>
                  <a:pt x="2820" y="1655"/>
                  <a:pt x="2659" y="1637"/>
                </a:cubicBezTo>
                <a:cubicBezTo>
                  <a:pt x="2603" y="1631"/>
                  <a:pt x="2529" y="1624"/>
                  <a:pt x="2479" y="1618"/>
                </a:cubicBezTo>
                <a:cubicBezTo>
                  <a:pt x="2473" y="1618"/>
                  <a:pt x="2306" y="1593"/>
                  <a:pt x="2331" y="1575"/>
                </a:cubicBezTo>
                <a:close/>
                <a:moveTo>
                  <a:pt x="2244" y="806"/>
                </a:moveTo>
                <a:cubicBezTo>
                  <a:pt x="2244" y="806"/>
                  <a:pt x="2250" y="800"/>
                  <a:pt x="2244" y="806"/>
                </a:cubicBezTo>
                <a:close/>
                <a:moveTo>
                  <a:pt x="2114" y="1798"/>
                </a:moveTo>
                <a:lnTo>
                  <a:pt x="2114" y="1798"/>
                </a:lnTo>
                <a:cubicBezTo>
                  <a:pt x="2641" y="1847"/>
                  <a:pt x="3174" y="1897"/>
                  <a:pt x="3552" y="2083"/>
                </a:cubicBezTo>
                <a:cubicBezTo>
                  <a:pt x="3577" y="2077"/>
                  <a:pt x="3552" y="2102"/>
                  <a:pt x="3552" y="2083"/>
                </a:cubicBezTo>
                <a:cubicBezTo>
                  <a:pt x="3509" y="2064"/>
                  <a:pt x="3453" y="2046"/>
                  <a:pt x="3391" y="2027"/>
                </a:cubicBezTo>
                <a:cubicBezTo>
                  <a:pt x="3354" y="2009"/>
                  <a:pt x="3261" y="1978"/>
                  <a:pt x="3230" y="1978"/>
                </a:cubicBezTo>
                <a:cubicBezTo>
                  <a:pt x="3199" y="1978"/>
                  <a:pt x="3236" y="1990"/>
                  <a:pt x="3223" y="1990"/>
                </a:cubicBezTo>
                <a:cubicBezTo>
                  <a:pt x="3137" y="1978"/>
                  <a:pt x="3044" y="1940"/>
                  <a:pt x="2944" y="1922"/>
                </a:cubicBezTo>
                <a:cubicBezTo>
                  <a:pt x="2696" y="1872"/>
                  <a:pt x="2455" y="1841"/>
                  <a:pt x="2188" y="1816"/>
                </a:cubicBezTo>
                <a:cubicBezTo>
                  <a:pt x="2157" y="1810"/>
                  <a:pt x="2033" y="1810"/>
                  <a:pt x="2027" y="1798"/>
                </a:cubicBezTo>
                <a:cubicBezTo>
                  <a:pt x="2021" y="1786"/>
                  <a:pt x="2095" y="1798"/>
                  <a:pt x="2114" y="1798"/>
                </a:cubicBezTo>
                <a:close/>
                <a:moveTo>
                  <a:pt x="2064" y="1823"/>
                </a:moveTo>
                <a:lnTo>
                  <a:pt x="2064" y="1823"/>
                </a:lnTo>
                <a:cubicBezTo>
                  <a:pt x="2542" y="1854"/>
                  <a:pt x="2957" y="1934"/>
                  <a:pt x="3335" y="2052"/>
                </a:cubicBezTo>
                <a:cubicBezTo>
                  <a:pt x="3509" y="2102"/>
                  <a:pt x="3713" y="2170"/>
                  <a:pt x="3812" y="2275"/>
                </a:cubicBezTo>
                <a:cubicBezTo>
                  <a:pt x="3837" y="2269"/>
                  <a:pt x="3812" y="2294"/>
                  <a:pt x="3812" y="2275"/>
                </a:cubicBezTo>
                <a:cubicBezTo>
                  <a:pt x="3738" y="2251"/>
                  <a:pt x="3694" y="2201"/>
                  <a:pt x="3626" y="2170"/>
                </a:cubicBezTo>
                <a:cubicBezTo>
                  <a:pt x="3626" y="2176"/>
                  <a:pt x="3633" y="2182"/>
                  <a:pt x="3633" y="2182"/>
                </a:cubicBezTo>
                <a:cubicBezTo>
                  <a:pt x="3657" y="2182"/>
                  <a:pt x="3633" y="2201"/>
                  <a:pt x="3633" y="2182"/>
                </a:cubicBezTo>
                <a:cubicBezTo>
                  <a:pt x="3471" y="2108"/>
                  <a:pt x="3335" y="2058"/>
                  <a:pt x="3137" y="2027"/>
                </a:cubicBezTo>
                <a:cubicBezTo>
                  <a:pt x="2975" y="1996"/>
                  <a:pt x="2827" y="1953"/>
                  <a:pt x="2665" y="1934"/>
                </a:cubicBezTo>
                <a:cubicBezTo>
                  <a:pt x="2504" y="1910"/>
                  <a:pt x="2337" y="1885"/>
                  <a:pt x="2163" y="1872"/>
                </a:cubicBezTo>
                <a:cubicBezTo>
                  <a:pt x="2120" y="1866"/>
                  <a:pt x="1971" y="1872"/>
                  <a:pt x="1965" y="1847"/>
                </a:cubicBezTo>
                <a:cubicBezTo>
                  <a:pt x="1953" y="1804"/>
                  <a:pt x="2046" y="1823"/>
                  <a:pt x="2064" y="1823"/>
                </a:cubicBezTo>
                <a:close/>
                <a:moveTo>
                  <a:pt x="3601" y="2536"/>
                </a:moveTo>
                <a:lnTo>
                  <a:pt x="3601" y="2536"/>
                </a:lnTo>
                <a:lnTo>
                  <a:pt x="3614" y="2529"/>
                </a:lnTo>
                <a:cubicBezTo>
                  <a:pt x="3620" y="2536"/>
                  <a:pt x="3601" y="2536"/>
                  <a:pt x="3601" y="2536"/>
                </a:cubicBezTo>
                <a:close/>
                <a:moveTo>
                  <a:pt x="3583" y="2374"/>
                </a:moveTo>
                <a:cubicBezTo>
                  <a:pt x="3583" y="2374"/>
                  <a:pt x="3589" y="2381"/>
                  <a:pt x="3583" y="2374"/>
                </a:cubicBezTo>
                <a:close/>
                <a:moveTo>
                  <a:pt x="1953" y="1897"/>
                </a:moveTo>
                <a:lnTo>
                  <a:pt x="1953" y="1897"/>
                </a:lnTo>
                <a:lnTo>
                  <a:pt x="1934" y="1903"/>
                </a:lnTo>
                <a:cubicBezTo>
                  <a:pt x="1928" y="1897"/>
                  <a:pt x="1946" y="1891"/>
                  <a:pt x="1953" y="1897"/>
                </a:cubicBezTo>
                <a:close/>
                <a:moveTo>
                  <a:pt x="1922" y="1903"/>
                </a:moveTo>
                <a:cubicBezTo>
                  <a:pt x="1922" y="1903"/>
                  <a:pt x="1928" y="1903"/>
                  <a:pt x="1922" y="1903"/>
                </a:cubicBezTo>
                <a:close/>
                <a:moveTo>
                  <a:pt x="1698" y="2015"/>
                </a:moveTo>
                <a:lnTo>
                  <a:pt x="1698" y="2015"/>
                </a:lnTo>
                <a:cubicBezTo>
                  <a:pt x="1723" y="1990"/>
                  <a:pt x="1841" y="2015"/>
                  <a:pt x="1878" y="2021"/>
                </a:cubicBezTo>
                <a:cubicBezTo>
                  <a:pt x="2387" y="2064"/>
                  <a:pt x="2895" y="2126"/>
                  <a:pt x="3298" y="2257"/>
                </a:cubicBezTo>
                <a:cubicBezTo>
                  <a:pt x="3372" y="2275"/>
                  <a:pt x="3434" y="2294"/>
                  <a:pt x="3496" y="2319"/>
                </a:cubicBezTo>
                <a:cubicBezTo>
                  <a:pt x="3515" y="2325"/>
                  <a:pt x="3583" y="2368"/>
                  <a:pt x="3527" y="2343"/>
                </a:cubicBezTo>
                <a:cubicBezTo>
                  <a:pt x="3459" y="2319"/>
                  <a:pt x="3354" y="2288"/>
                  <a:pt x="3298" y="2257"/>
                </a:cubicBezTo>
                <a:cubicBezTo>
                  <a:pt x="3211" y="2238"/>
                  <a:pt x="3161" y="2226"/>
                  <a:pt x="3093" y="2207"/>
                </a:cubicBezTo>
                <a:cubicBezTo>
                  <a:pt x="2883" y="2170"/>
                  <a:pt x="2684" y="2133"/>
                  <a:pt x="2455" y="2108"/>
                </a:cubicBezTo>
                <a:cubicBezTo>
                  <a:pt x="2231" y="2077"/>
                  <a:pt x="2015" y="2058"/>
                  <a:pt x="1785" y="2040"/>
                </a:cubicBezTo>
                <a:cubicBezTo>
                  <a:pt x="1723" y="2033"/>
                  <a:pt x="1674" y="2040"/>
                  <a:pt x="1698" y="2015"/>
                </a:cubicBezTo>
                <a:close/>
                <a:moveTo>
                  <a:pt x="3316" y="2412"/>
                </a:moveTo>
                <a:lnTo>
                  <a:pt x="3316" y="2412"/>
                </a:lnTo>
                <a:cubicBezTo>
                  <a:pt x="3217" y="2393"/>
                  <a:pt x="3081" y="2331"/>
                  <a:pt x="3000" y="2325"/>
                </a:cubicBezTo>
                <a:cubicBezTo>
                  <a:pt x="2994" y="2343"/>
                  <a:pt x="2969" y="2319"/>
                  <a:pt x="3000" y="2325"/>
                </a:cubicBezTo>
                <a:cubicBezTo>
                  <a:pt x="3000" y="2319"/>
                  <a:pt x="2982" y="2319"/>
                  <a:pt x="2975" y="2319"/>
                </a:cubicBezTo>
                <a:cubicBezTo>
                  <a:pt x="2982" y="2331"/>
                  <a:pt x="2944" y="2331"/>
                  <a:pt x="2951" y="2319"/>
                </a:cubicBezTo>
                <a:cubicBezTo>
                  <a:pt x="2560" y="2238"/>
                  <a:pt x="2194" y="2201"/>
                  <a:pt x="1773" y="2164"/>
                </a:cubicBezTo>
                <a:cubicBezTo>
                  <a:pt x="1711" y="2164"/>
                  <a:pt x="1587" y="2157"/>
                  <a:pt x="1525" y="2145"/>
                </a:cubicBezTo>
                <a:cubicBezTo>
                  <a:pt x="1438" y="2133"/>
                  <a:pt x="1574" y="2139"/>
                  <a:pt x="1605" y="2145"/>
                </a:cubicBezTo>
                <a:cubicBezTo>
                  <a:pt x="2213" y="2182"/>
                  <a:pt x="2765" y="2232"/>
                  <a:pt x="3254" y="2381"/>
                </a:cubicBezTo>
                <a:cubicBezTo>
                  <a:pt x="3267" y="2387"/>
                  <a:pt x="3354" y="2412"/>
                  <a:pt x="3354" y="2412"/>
                </a:cubicBezTo>
                <a:cubicBezTo>
                  <a:pt x="3360" y="2443"/>
                  <a:pt x="3068" y="2362"/>
                  <a:pt x="3316" y="2412"/>
                </a:cubicBezTo>
                <a:close/>
                <a:moveTo>
                  <a:pt x="3230" y="2443"/>
                </a:moveTo>
                <a:lnTo>
                  <a:pt x="3230" y="2443"/>
                </a:lnTo>
                <a:cubicBezTo>
                  <a:pt x="3223" y="2443"/>
                  <a:pt x="3236" y="2436"/>
                  <a:pt x="3242" y="2436"/>
                </a:cubicBezTo>
                <a:cubicBezTo>
                  <a:pt x="3242" y="2443"/>
                  <a:pt x="3230" y="2443"/>
                  <a:pt x="3230" y="2443"/>
                </a:cubicBezTo>
                <a:close/>
                <a:moveTo>
                  <a:pt x="2139" y="2164"/>
                </a:moveTo>
                <a:lnTo>
                  <a:pt x="2139" y="2164"/>
                </a:lnTo>
                <a:cubicBezTo>
                  <a:pt x="2145" y="2170"/>
                  <a:pt x="2182" y="2151"/>
                  <a:pt x="2194" y="2157"/>
                </a:cubicBezTo>
                <a:cubicBezTo>
                  <a:pt x="2194" y="2157"/>
                  <a:pt x="2151" y="2182"/>
                  <a:pt x="2139" y="2164"/>
                </a:cubicBezTo>
                <a:close/>
                <a:moveTo>
                  <a:pt x="2312" y="2176"/>
                </a:moveTo>
                <a:lnTo>
                  <a:pt x="2312" y="2176"/>
                </a:lnTo>
                <a:cubicBezTo>
                  <a:pt x="2380" y="2170"/>
                  <a:pt x="2355" y="2195"/>
                  <a:pt x="2312" y="2176"/>
                </a:cubicBezTo>
                <a:cubicBezTo>
                  <a:pt x="2281" y="2182"/>
                  <a:pt x="2263" y="2176"/>
                  <a:pt x="2250" y="2170"/>
                </a:cubicBezTo>
                <a:cubicBezTo>
                  <a:pt x="2126" y="2157"/>
                  <a:pt x="2300" y="2170"/>
                  <a:pt x="2312" y="2176"/>
                </a:cubicBezTo>
                <a:close/>
                <a:moveTo>
                  <a:pt x="2387" y="2188"/>
                </a:moveTo>
                <a:lnTo>
                  <a:pt x="2387" y="2188"/>
                </a:lnTo>
                <a:cubicBezTo>
                  <a:pt x="2387" y="2188"/>
                  <a:pt x="2368" y="2195"/>
                  <a:pt x="2368" y="2188"/>
                </a:cubicBezTo>
                <a:cubicBezTo>
                  <a:pt x="2355" y="2182"/>
                  <a:pt x="2467" y="2188"/>
                  <a:pt x="2387" y="2188"/>
                </a:cubicBezTo>
                <a:close/>
                <a:moveTo>
                  <a:pt x="2442" y="2188"/>
                </a:moveTo>
                <a:lnTo>
                  <a:pt x="2442" y="2188"/>
                </a:lnTo>
                <a:cubicBezTo>
                  <a:pt x="2448" y="2195"/>
                  <a:pt x="2436" y="2201"/>
                  <a:pt x="2430" y="2195"/>
                </a:cubicBezTo>
                <a:lnTo>
                  <a:pt x="2442" y="2188"/>
                </a:lnTo>
                <a:close/>
                <a:moveTo>
                  <a:pt x="2709" y="2232"/>
                </a:moveTo>
                <a:cubicBezTo>
                  <a:pt x="2709" y="2232"/>
                  <a:pt x="2715" y="2238"/>
                  <a:pt x="2709" y="2232"/>
                </a:cubicBezTo>
                <a:close/>
                <a:moveTo>
                  <a:pt x="2789" y="2238"/>
                </a:moveTo>
                <a:lnTo>
                  <a:pt x="2789" y="2238"/>
                </a:lnTo>
                <a:cubicBezTo>
                  <a:pt x="2796" y="2244"/>
                  <a:pt x="2777" y="2251"/>
                  <a:pt x="2777" y="2244"/>
                </a:cubicBezTo>
                <a:lnTo>
                  <a:pt x="2789" y="2238"/>
                </a:lnTo>
                <a:close/>
                <a:moveTo>
                  <a:pt x="2833" y="2244"/>
                </a:moveTo>
                <a:lnTo>
                  <a:pt x="2833" y="2244"/>
                </a:lnTo>
                <a:cubicBezTo>
                  <a:pt x="2839" y="2251"/>
                  <a:pt x="2814" y="2257"/>
                  <a:pt x="2808" y="2251"/>
                </a:cubicBezTo>
                <a:cubicBezTo>
                  <a:pt x="2808" y="2251"/>
                  <a:pt x="2827" y="2244"/>
                  <a:pt x="2833" y="2244"/>
                </a:cubicBezTo>
                <a:close/>
                <a:moveTo>
                  <a:pt x="2895" y="2257"/>
                </a:moveTo>
                <a:lnTo>
                  <a:pt x="2895" y="2257"/>
                </a:lnTo>
                <a:cubicBezTo>
                  <a:pt x="2895" y="2263"/>
                  <a:pt x="2876" y="2269"/>
                  <a:pt x="2870" y="2263"/>
                </a:cubicBezTo>
                <a:cubicBezTo>
                  <a:pt x="2864" y="2263"/>
                  <a:pt x="2889" y="2257"/>
                  <a:pt x="2895" y="2257"/>
                </a:cubicBezTo>
                <a:close/>
                <a:moveTo>
                  <a:pt x="3013" y="2288"/>
                </a:moveTo>
                <a:lnTo>
                  <a:pt x="3013" y="2288"/>
                </a:lnTo>
                <a:cubicBezTo>
                  <a:pt x="3019" y="2294"/>
                  <a:pt x="3044" y="2281"/>
                  <a:pt x="3044" y="2294"/>
                </a:cubicBezTo>
                <a:cubicBezTo>
                  <a:pt x="3068" y="2294"/>
                  <a:pt x="3081" y="2306"/>
                  <a:pt x="3099" y="2306"/>
                </a:cubicBezTo>
                <a:cubicBezTo>
                  <a:pt x="3205" y="2337"/>
                  <a:pt x="3044" y="2306"/>
                  <a:pt x="3044" y="2294"/>
                </a:cubicBezTo>
                <a:cubicBezTo>
                  <a:pt x="3031" y="2294"/>
                  <a:pt x="3013" y="2306"/>
                  <a:pt x="3013" y="2288"/>
                </a:cubicBezTo>
                <a:close/>
                <a:moveTo>
                  <a:pt x="3199" y="2331"/>
                </a:moveTo>
                <a:lnTo>
                  <a:pt x="3199" y="2331"/>
                </a:lnTo>
                <a:cubicBezTo>
                  <a:pt x="3205" y="2331"/>
                  <a:pt x="3211" y="2331"/>
                  <a:pt x="3217" y="2337"/>
                </a:cubicBezTo>
                <a:cubicBezTo>
                  <a:pt x="3223" y="2337"/>
                  <a:pt x="3236" y="2337"/>
                  <a:pt x="3242" y="2343"/>
                </a:cubicBezTo>
                <a:cubicBezTo>
                  <a:pt x="3267" y="2337"/>
                  <a:pt x="3242" y="2362"/>
                  <a:pt x="3242" y="2343"/>
                </a:cubicBezTo>
                <a:cubicBezTo>
                  <a:pt x="3230" y="2343"/>
                  <a:pt x="3217" y="2350"/>
                  <a:pt x="3217" y="2337"/>
                </a:cubicBezTo>
                <a:cubicBezTo>
                  <a:pt x="3205" y="2337"/>
                  <a:pt x="3199" y="2337"/>
                  <a:pt x="3199" y="2331"/>
                </a:cubicBezTo>
                <a:close/>
                <a:moveTo>
                  <a:pt x="3285" y="2455"/>
                </a:moveTo>
                <a:lnTo>
                  <a:pt x="3285" y="2455"/>
                </a:lnTo>
                <a:cubicBezTo>
                  <a:pt x="3310" y="2455"/>
                  <a:pt x="3335" y="2467"/>
                  <a:pt x="3354" y="2480"/>
                </a:cubicBezTo>
                <a:cubicBezTo>
                  <a:pt x="3378" y="2480"/>
                  <a:pt x="3397" y="2492"/>
                  <a:pt x="3422" y="2505"/>
                </a:cubicBezTo>
                <a:cubicBezTo>
                  <a:pt x="3434" y="2511"/>
                  <a:pt x="3533" y="2542"/>
                  <a:pt x="3477" y="2536"/>
                </a:cubicBezTo>
                <a:cubicBezTo>
                  <a:pt x="3447" y="2529"/>
                  <a:pt x="3372" y="2480"/>
                  <a:pt x="3354" y="2480"/>
                </a:cubicBezTo>
                <a:cubicBezTo>
                  <a:pt x="3329" y="2473"/>
                  <a:pt x="3298" y="2473"/>
                  <a:pt x="3285" y="2455"/>
                </a:cubicBezTo>
                <a:close/>
                <a:moveTo>
                  <a:pt x="1667" y="2120"/>
                </a:moveTo>
                <a:lnTo>
                  <a:pt x="1667" y="2120"/>
                </a:lnTo>
                <a:cubicBezTo>
                  <a:pt x="1798" y="2126"/>
                  <a:pt x="1983" y="2139"/>
                  <a:pt x="2064" y="2151"/>
                </a:cubicBezTo>
                <a:cubicBezTo>
                  <a:pt x="2077" y="2157"/>
                  <a:pt x="2089" y="2151"/>
                  <a:pt x="2101" y="2151"/>
                </a:cubicBezTo>
                <a:cubicBezTo>
                  <a:pt x="2170" y="2157"/>
                  <a:pt x="2089" y="2170"/>
                  <a:pt x="2064" y="2151"/>
                </a:cubicBezTo>
                <a:cubicBezTo>
                  <a:pt x="1990" y="2157"/>
                  <a:pt x="1915" y="2151"/>
                  <a:pt x="1791" y="2145"/>
                </a:cubicBezTo>
                <a:cubicBezTo>
                  <a:pt x="1729" y="2139"/>
                  <a:pt x="1667" y="2133"/>
                  <a:pt x="1605" y="2126"/>
                </a:cubicBezTo>
                <a:cubicBezTo>
                  <a:pt x="1593" y="2120"/>
                  <a:pt x="1506" y="2114"/>
                  <a:pt x="1562" y="2114"/>
                </a:cubicBezTo>
                <a:cubicBezTo>
                  <a:pt x="1618" y="2108"/>
                  <a:pt x="1612" y="2114"/>
                  <a:pt x="1667" y="2120"/>
                </a:cubicBezTo>
                <a:close/>
                <a:moveTo>
                  <a:pt x="1407" y="1228"/>
                </a:moveTo>
                <a:lnTo>
                  <a:pt x="1407" y="1228"/>
                </a:lnTo>
                <a:cubicBezTo>
                  <a:pt x="1469" y="1190"/>
                  <a:pt x="1481" y="1172"/>
                  <a:pt x="1537" y="1141"/>
                </a:cubicBezTo>
                <a:cubicBezTo>
                  <a:pt x="1562" y="1128"/>
                  <a:pt x="1630" y="1085"/>
                  <a:pt x="1581" y="1128"/>
                </a:cubicBezTo>
                <a:cubicBezTo>
                  <a:pt x="1624" y="1128"/>
                  <a:pt x="1556" y="1159"/>
                  <a:pt x="1543" y="1166"/>
                </a:cubicBezTo>
                <a:cubicBezTo>
                  <a:pt x="1506" y="1184"/>
                  <a:pt x="1432" y="1228"/>
                  <a:pt x="1395" y="1246"/>
                </a:cubicBezTo>
                <a:cubicBezTo>
                  <a:pt x="1326" y="1283"/>
                  <a:pt x="1376" y="1246"/>
                  <a:pt x="1407" y="1228"/>
                </a:cubicBezTo>
                <a:close/>
                <a:moveTo>
                  <a:pt x="1401" y="2182"/>
                </a:moveTo>
                <a:lnTo>
                  <a:pt x="1401" y="2182"/>
                </a:lnTo>
                <a:cubicBezTo>
                  <a:pt x="1401" y="2182"/>
                  <a:pt x="1401" y="2176"/>
                  <a:pt x="1407" y="2176"/>
                </a:cubicBezTo>
                <a:cubicBezTo>
                  <a:pt x="1729" y="2213"/>
                  <a:pt x="2070" y="2226"/>
                  <a:pt x="2393" y="2269"/>
                </a:cubicBezTo>
                <a:cubicBezTo>
                  <a:pt x="2498" y="2288"/>
                  <a:pt x="2610" y="2288"/>
                  <a:pt x="2709" y="2312"/>
                </a:cubicBezTo>
                <a:cubicBezTo>
                  <a:pt x="2721" y="2319"/>
                  <a:pt x="2740" y="2331"/>
                  <a:pt x="2752" y="2337"/>
                </a:cubicBezTo>
                <a:cubicBezTo>
                  <a:pt x="2796" y="2356"/>
                  <a:pt x="2845" y="2356"/>
                  <a:pt x="2895" y="2368"/>
                </a:cubicBezTo>
                <a:cubicBezTo>
                  <a:pt x="3124" y="2430"/>
                  <a:pt x="3341" y="2480"/>
                  <a:pt x="3546" y="2579"/>
                </a:cubicBezTo>
                <a:cubicBezTo>
                  <a:pt x="3570" y="2591"/>
                  <a:pt x="3750" y="2684"/>
                  <a:pt x="3750" y="2715"/>
                </a:cubicBezTo>
                <a:cubicBezTo>
                  <a:pt x="3750" y="2728"/>
                  <a:pt x="3694" y="2678"/>
                  <a:pt x="3682" y="2672"/>
                </a:cubicBezTo>
                <a:cubicBezTo>
                  <a:pt x="3614" y="2622"/>
                  <a:pt x="3527" y="2585"/>
                  <a:pt x="3447" y="2554"/>
                </a:cubicBezTo>
                <a:cubicBezTo>
                  <a:pt x="3329" y="2511"/>
                  <a:pt x="3205" y="2455"/>
                  <a:pt x="3106" y="2430"/>
                </a:cubicBezTo>
                <a:cubicBezTo>
                  <a:pt x="3075" y="2424"/>
                  <a:pt x="3044" y="2424"/>
                  <a:pt x="3013" y="2418"/>
                </a:cubicBezTo>
                <a:cubicBezTo>
                  <a:pt x="2982" y="2412"/>
                  <a:pt x="2957" y="2399"/>
                  <a:pt x="2926" y="2399"/>
                </a:cubicBezTo>
                <a:cubicBezTo>
                  <a:pt x="2920" y="2399"/>
                  <a:pt x="2889" y="2412"/>
                  <a:pt x="2895" y="2412"/>
                </a:cubicBezTo>
                <a:cubicBezTo>
                  <a:pt x="2858" y="2418"/>
                  <a:pt x="2789" y="2399"/>
                  <a:pt x="2734" y="2387"/>
                </a:cubicBezTo>
                <a:cubicBezTo>
                  <a:pt x="2418" y="2331"/>
                  <a:pt x="1915" y="2288"/>
                  <a:pt x="1605" y="2257"/>
                </a:cubicBezTo>
                <a:cubicBezTo>
                  <a:pt x="1531" y="2251"/>
                  <a:pt x="1457" y="2257"/>
                  <a:pt x="1382" y="2232"/>
                </a:cubicBezTo>
                <a:cubicBezTo>
                  <a:pt x="1426" y="2251"/>
                  <a:pt x="1351" y="2238"/>
                  <a:pt x="1351" y="2219"/>
                </a:cubicBezTo>
                <a:cubicBezTo>
                  <a:pt x="1351" y="2213"/>
                  <a:pt x="1370" y="2195"/>
                  <a:pt x="1401" y="2182"/>
                </a:cubicBezTo>
                <a:close/>
                <a:moveTo>
                  <a:pt x="1370" y="2294"/>
                </a:moveTo>
                <a:lnTo>
                  <a:pt x="1370" y="2294"/>
                </a:lnTo>
                <a:cubicBezTo>
                  <a:pt x="1357" y="2294"/>
                  <a:pt x="1264" y="2288"/>
                  <a:pt x="1333" y="2281"/>
                </a:cubicBezTo>
                <a:cubicBezTo>
                  <a:pt x="1401" y="2281"/>
                  <a:pt x="1475" y="2294"/>
                  <a:pt x="1537" y="2294"/>
                </a:cubicBezTo>
                <a:cubicBezTo>
                  <a:pt x="1928" y="2312"/>
                  <a:pt x="2312" y="2356"/>
                  <a:pt x="2672" y="2412"/>
                </a:cubicBezTo>
                <a:cubicBezTo>
                  <a:pt x="2796" y="2430"/>
                  <a:pt x="3000" y="2473"/>
                  <a:pt x="3093" y="2511"/>
                </a:cubicBezTo>
                <a:cubicBezTo>
                  <a:pt x="3254" y="2548"/>
                  <a:pt x="3409" y="2598"/>
                  <a:pt x="3527" y="2678"/>
                </a:cubicBezTo>
                <a:cubicBezTo>
                  <a:pt x="3552" y="2684"/>
                  <a:pt x="3626" y="2709"/>
                  <a:pt x="3626" y="2722"/>
                </a:cubicBezTo>
                <a:cubicBezTo>
                  <a:pt x="3626" y="2728"/>
                  <a:pt x="3521" y="2690"/>
                  <a:pt x="3527" y="2678"/>
                </a:cubicBezTo>
                <a:cubicBezTo>
                  <a:pt x="3385" y="2616"/>
                  <a:pt x="3242" y="2560"/>
                  <a:pt x="3093" y="2511"/>
                </a:cubicBezTo>
                <a:cubicBezTo>
                  <a:pt x="2572" y="2374"/>
                  <a:pt x="1965" y="2356"/>
                  <a:pt x="1370" y="2294"/>
                </a:cubicBezTo>
                <a:close/>
                <a:moveTo>
                  <a:pt x="1326" y="4469"/>
                </a:moveTo>
                <a:lnTo>
                  <a:pt x="1326" y="4469"/>
                </a:lnTo>
                <a:cubicBezTo>
                  <a:pt x="1314" y="4475"/>
                  <a:pt x="1302" y="4481"/>
                  <a:pt x="1289" y="4481"/>
                </a:cubicBezTo>
                <a:cubicBezTo>
                  <a:pt x="1283" y="4493"/>
                  <a:pt x="1271" y="4493"/>
                  <a:pt x="1252" y="4493"/>
                </a:cubicBezTo>
                <a:cubicBezTo>
                  <a:pt x="1246" y="4500"/>
                  <a:pt x="1233" y="4506"/>
                  <a:pt x="1221" y="4506"/>
                </a:cubicBezTo>
                <a:cubicBezTo>
                  <a:pt x="1221" y="4524"/>
                  <a:pt x="1196" y="4500"/>
                  <a:pt x="1221" y="4506"/>
                </a:cubicBezTo>
                <a:cubicBezTo>
                  <a:pt x="1227" y="4493"/>
                  <a:pt x="1233" y="4493"/>
                  <a:pt x="1252" y="4493"/>
                </a:cubicBezTo>
                <a:cubicBezTo>
                  <a:pt x="1258" y="4481"/>
                  <a:pt x="1271" y="4481"/>
                  <a:pt x="1289" y="4481"/>
                </a:cubicBezTo>
                <a:cubicBezTo>
                  <a:pt x="1296" y="4469"/>
                  <a:pt x="1308" y="4469"/>
                  <a:pt x="1326" y="4469"/>
                </a:cubicBezTo>
                <a:cubicBezTo>
                  <a:pt x="1599" y="4357"/>
                  <a:pt x="1903" y="4264"/>
                  <a:pt x="2219" y="4134"/>
                </a:cubicBezTo>
                <a:cubicBezTo>
                  <a:pt x="2467" y="4035"/>
                  <a:pt x="2715" y="3917"/>
                  <a:pt x="2951" y="3793"/>
                </a:cubicBezTo>
                <a:cubicBezTo>
                  <a:pt x="2988" y="3774"/>
                  <a:pt x="3025" y="3743"/>
                  <a:pt x="3050" y="3737"/>
                </a:cubicBezTo>
                <a:cubicBezTo>
                  <a:pt x="3081" y="3731"/>
                  <a:pt x="3044" y="3756"/>
                  <a:pt x="3050" y="3756"/>
                </a:cubicBezTo>
                <a:cubicBezTo>
                  <a:pt x="3068" y="3762"/>
                  <a:pt x="3075" y="3737"/>
                  <a:pt x="3075" y="3756"/>
                </a:cubicBezTo>
                <a:cubicBezTo>
                  <a:pt x="3075" y="3774"/>
                  <a:pt x="2963" y="3830"/>
                  <a:pt x="2932" y="3849"/>
                </a:cubicBezTo>
                <a:cubicBezTo>
                  <a:pt x="2572" y="4041"/>
                  <a:pt x="2151" y="4215"/>
                  <a:pt x="1767" y="4345"/>
                </a:cubicBezTo>
                <a:cubicBezTo>
                  <a:pt x="1767" y="4351"/>
                  <a:pt x="1760" y="4351"/>
                  <a:pt x="1748" y="4351"/>
                </a:cubicBezTo>
                <a:cubicBezTo>
                  <a:pt x="1748" y="4357"/>
                  <a:pt x="1742" y="4357"/>
                  <a:pt x="1729" y="4357"/>
                </a:cubicBezTo>
                <a:cubicBezTo>
                  <a:pt x="1729" y="4363"/>
                  <a:pt x="1723" y="4363"/>
                  <a:pt x="1711" y="4363"/>
                </a:cubicBezTo>
                <a:cubicBezTo>
                  <a:pt x="1698" y="4376"/>
                  <a:pt x="1674" y="4382"/>
                  <a:pt x="1643" y="4388"/>
                </a:cubicBezTo>
                <a:cubicBezTo>
                  <a:pt x="1643" y="4394"/>
                  <a:pt x="1636" y="4394"/>
                  <a:pt x="1624" y="4394"/>
                </a:cubicBezTo>
                <a:cubicBezTo>
                  <a:pt x="1605" y="4413"/>
                  <a:pt x="1574" y="4419"/>
                  <a:pt x="1537" y="4425"/>
                </a:cubicBezTo>
                <a:cubicBezTo>
                  <a:pt x="1506" y="4444"/>
                  <a:pt x="1463" y="4456"/>
                  <a:pt x="1419" y="4469"/>
                </a:cubicBezTo>
                <a:cubicBezTo>
                  <a:pt x="1413" y="4481"/>
                  <a:pt x="1395" y="4481"/>
                  <a:pt x="1382" y="4481"/>
                </a:cubicBezTo>
                <a:cubicBezTo>
                  <a:pt x="1376" y="4487"/>
                  <a:pt x="1370" y="4487"/>
                  <a:pt x="1364" y="4487"/>
                </a:cubicBezTo>
                <a:cubicBezTo>
                  <a:pt x="1345" y="4512"/>
                  <a:pt x="1314" y="4487"/>
                  <a:pt x="1364" y="4487"/>
                </a:cubicBezTo>
                <a:cubicBezTo>
                  <a:pt x="1364" y="4481"/>
                  <a:pt x="1370" y="4481"/>
                  <a:pt x="1382" y="4481"/>
                </a:cubicBezTo>
                <a:cubicBezTo>
                  <a:pt x="1388" y="4475"/>
                  <a:pt x="1401" y="4469"/>
                  <a:pt x="1419" y="4469"/>
                </a:cubicBezTo>
                <a:cubicBezTo>
                  <a:pt x="1450" y="4450"/>
                  <a:pt x="1494" y="4438"/>
                  <a:pt x="1537" y="4425"/>
                </a:cubicBezTo>
                <a:cubicBezTo>
                  <a:pt x="1562" y="4407"/>
                  <a:pt x="1593" y="4400"/>
                  <a:pt x="1624" y="4394"/>
                </a:cubicBezTo>
                <a:cubicBezTo>
                  <a:pt x="1624" y="4388"/>
                  <a:pt x="1636" y="4388"/>
                  <a:pt x="1643" y="4388"/>
                </a:cubicBezTo>
                <a:cubicBezTo>
                  <a:pt x="1661" y="4376"/>
                  <a:pt x="1686" y="4369"/>
                  <a:pt x="1711" y="4363"/>
                </a:cubicBezTo>
                <a:cubicBezTo>
                  <a:pt x="1711" y="4357"/>
                  <a:pt x="1723" y="4357"/>
                  <a:pt x="1729" y="4357"/>
                </a:cubicBezTo>
                <a:cubicBezTo>
                  <a:pt x="1729" y="4351"/>
                  <a:pt x="1742" y="4351"/>
                  <a:pt x="1748" y="4351"/>
                </a:cubicBezTo>
                <a:cubicBezTo>
                  <a:pt x="1748" y="4345"/>
                  <a:pt x="1760" y="4345"/>
                  <a:pt x="1767" y="4345"/>
                </a:cubicBezTo>
                <a:cubicBezTo>
                  <a:pt x="1853" y="4301"/>
                  <a:pt x="1953" y="4283"/>
                  <a:pt x="2027" y="4239"/>
                </a:cubicBezTo>
                <a:cubicBezTo>
                  <a:pt x="2033" y="4233"/>
                  <a:pt x="2046" y="4221"/>
                  <a:pt x="2052" y="4215"/>
                </a:cubicBezTo>
                <a:cubicBezTo>
                  <a:pt x="2077" y="4202"/>
                  <a:pt x="2107" y="4208"/>
                  <a:pt x="2126" y="4184"/>
                </a:cubicBezTo>
                <a:cubicBezTo>
                  <a:pt x="1859" y="4283"/>
                  <a:pt x="1593" y="4376"/>
                  <a:pt x="1326" y="4469"/>
                </a:cubicBezTo>
                <a:close/>
                <a:moveTo>
                  <a:pt x="1897" y="4233"/>
                </a:moveTo>
                <a:lnTo>
                  <a:pt x="1897" y="4233"/>
                </a:lnTo>
                <a:cubicBezTo>
                  <a:pt x="1897" y="4239"/>
                  <a:pt x="1884" y="4239"/>
                  <a:pt x="1884" y="4239"/>
                </a:cubicBezTo>
                <a:lnTo>
                  <a:pt x="1897" y="4233"/>
                </a:lnTo>
                <a:close/>
                <a:moveTo>
                  <a:pt x="2610" y="3942"/>
                </a:moveTo>
                <a:lnTo>
                  <a:pt x="2610" y="3942"/>
                </a:lnTo>
                <a:cubicBezTo>
                  <a:pt x="2610" y="3936"/>
                  <a:pt x="2616" y="3929"/>
                  <a:pt x="2622" y="3936"/>
                </a:cubicBezTo>
                <a:cubicBezTo>
                  <a:pt x="2622" y="3929"/>
                  <a:pt x="2628" y="3923"/>
                  <a:pt x="2635" y="3929"/>
                </a:cubicBezTo>
                <a:cubicBezTo>
                  <a:pt x="2635" y="3923"/>
                  <a:pt x="2641" y="3917"/>
                  <a:pt x="2647" y="3923"/>
                </a:cubicBezTo>
                <a:cubicBezTo>
                  <a:pt x="2647" y="3917"/>
                  <a:pt x="2653" y="3911"/>
                  <a:pt x="2659" y="3917"/>
                </a:cubicBezTo>
                <a:cubicBezTo>
                  <a:pt x="2659" y="3911"/>
                  <a:pt x="2665" y="3905"/>
                  <a:pt x="2672" y="3911"/>
                </a:cubicBezTo>
                <a:cubicBezTo>
                  <a:pt x="2672" y="3905"/>
                  <a:pt x="2678" y="3898"/>
                  <a:pt x="2684" y="3905"/>
                </a:cubicBezTo>
                <a:cubicBezTo>
                  <a:pt x="2789" y="3849"/>
                  <a:pt x="2889" y="3787"/>
                  <a:pt x="3000" y="3743"/>
                </a:cubicBezTo>
                <a:cubicBezTo>
                  <a:pt x="3007" y="3719"/>
                  <a:pt x="3031" y="3743"/>
                  <a:pt x="3000" y="3743"/>
                </a:cubicBezTo>
                <a:cubicBezTo>
                  <a:pt x="2901" y="3799"/>
                  <a:pt x="2796" y="3855"/>
                  <a:pt x="2684" y="3905"/>
                </a:cubicBezTo>
                <a:cubicBezTo>
                  <a:pt x="2684" y="3905"/>
                  <a:pt x="2678" y="3911"/>
                  <a:pt x="2672" y="3911"/>
                </a:cubicBezTo>
                <a:cubicBezTo>
                  <a:pt x="2672" y="3911"/>
                  <a:pt x="2665" y="3917"/>
                  <a:pt x="2659" y="3917"/>
                </a:cubicBezTo>
                <a:cubicBezTo>
                  <a:pt x="2659" y="3917"/>
                  <a:pt x="2653" y="3923"/>
                  <a:pt x="2647" y="3923"/>
                </a:cubicBezTo>
                <a:cubicBezTo>
                  <a:pt x="2647" y="3923"/>
                  <a:pt x="2641" y="3929"/>
                  <a:pt x="2635" y="3929"/>
                </a:cubicBezTo>
                <a:cubicBezTo>
                  <a:pt x="2635" y="3929"/>
                  <a:pt x="2628" y="3936"/>
                  <a:pt x="2622" y="3936"/>
                </a:cubicBezTo>
                <a:cubicBezTo>
                  <a:pt x="2622" y="3936"/>
                  <a:pt x="2616" y="3942"/>
                  <a:pt x="2610" y="3942"/>
                </a:cubicBezTo>
                <a:close/>
                <a:moveTo>
                  <a:pt x="2883" y="3725"/>
                </a:moveTo>
                <a:lnTo>
                  <a:pt x="2883" y="3725"/>
                </a:lnTo>
                <a:cubicBezTo>
                  <a:pt x="2883" y="3731"/>
                  <a:pt x="2876" y="3731"/>
                  <a:pt x="2870" y="3731"/>
                </a:cubicBezTo>
                <a:cubicBezTo>
                  <a:pt x="2870" y="3737"/>
                  <a:pt x="2864" y="3737"/>
                  <a:pt x="2858" y="3737"/>
                </a:cubicBezTo>
                <a:cubicBezTo>
                  <a:pt x="2858" y="3743"/>
                  <a:pt x="2851" y="3743"/>
                  <a:pt x="2845" y="3743"/>
                </a:cubicBezTo>
                <a:cubicBezTo>
                  <a:pt x="2845" y="3750"/>
                  <a:pt x="2839" y="3750"/>
                  <a:pt x="2833" y="3750"/>
                </a:cubicBezTo>
                <a:cubicBezTo>
                  <a:pt x="2300" y="4041"/>
                  <a:pt x="1674" y="4239"/>
                  <a:pt x="1066" y="4456"/>
                </a:cubicBezTo>
                <a:cubicBezTo>
                  <a:pt x="1066" y="4475"/>
                  <a:pt x="1041" y="4450"/>
                  <a:pt x="1066" y="4456"/>
                </a:cubicBezTo>
                <a:cubicBezTo>
                  <a:pt x="1345" y="4314"/>
                  <a:pt x="1667" y="4233"/>
                  <a:pt x="1965" y="4115"/>
                </a:cubicBezTo>
                <a:cubicBezTo>
                  <a:pt x="2263" y="4004"/>
                  <a:pt x="2554" y="3874"/>
                  <a:pt x="2833" y="3750"/>
                </a:cubicBezTo>
                <a:cubicBezTo>
                  <a:pt x="2833" y="3743"/>
                  <a:pt x="2839" y="3743"/>
                  <a:pt x="2845" y="3743"/>
                </a:cubicBezTo>
                <a:cubicBezTo>
                  <a:pt x="2845" y="3737"/>
                  <a:pt x="2851" y="3737"/>
                  <a:pt x="2858" y="3737"/>
                </a:cubicBezTo>
                <a:cubicBezTo>
                  <a:pt x="2858" y="3731"/>
                  <a:pt x="2864" y="3731"/>
                  <a:pt x="2870" y="3731"/>
                </a:cubicBezTo>
                <a:cubicBezTo>
                  <a:pt x="2870" y="3725"/>
                  <a:pt x="2876" y="3725"/>
                  <a:pt x="2883" y="3725"/>
                </a:cubicBezTo>
                <a:close/>
                <a:moveTo>
                  <a:pt x="2566" y="3614"/>
                </a:moveTo>
                <a:lnTo>
                  <a:pt x="2566" y="3614"/>
                </a:lnTo>
                <a:cubicBezTo>
                  <a:pt x="2566" y="3608"/>
                  <a:pt x="2579" y="3608"/>
                  <a:pt x="2579" y="3608"/>
                </a:cubicBezTo>
                <a:cubicBezTo>
                  <a:pt x="2585" y="3608"/>
                  <a:pt x="2572" y="3614"/>
                  <a:pt x="2566" y="3614"/>
                </a:cubicBezTo>
                <a:close/>
                <a:moveTo>
                  <a:pt x="2535" y="3627"/>
                </a:moveTo>
                <a:lnTo>
                  <a:pt x="2535" y="3627"/>
                </a:lnTo>
                <a:cubicBezTo>
                  <a:pt x="2535" y="3633"/>
                  <a:pt x="2529" y="3633"/>
                  <a:pt x="2523" y="3633"/>
                </a:cubicBezTo>
                <a:cubicBezTo>
                  <a:pt x="2523" y="3639"/>
                  <a:pt x="2517" y="3639"/>
                  <a:pt x="2504" y="3639"/>
                </a:cubicBezTo>
                <a:cubicBezTo>
                  <a:pt x="2504" y="3645"/>
                  <a:pt x="2504" y="3645"/>
                  <a:pt x="2492" y="3645"/>
                </a:cubicBezTo>
                <a:cubicBezTo>
                  <a:pt x="2492" y="3651"/>
                  <a:pt x="2492" y="3651"/>
                  <a:pt x="2479" y="3651"/>
                </a:cubicBezTo>
                <a:cubicBezTo>
                  <a:pt x="2479" y="3669"/>
                  <a:pt x="2455" y="3645"/>
                  <a:pt x="2479" y="3651"/>
                </a:cubicBezTo>
                <a:cubicBezTo>
                  <a:pt x="2486" y="3645"/>
                  <a:pt x="2486" y="3645"/>
                  <a:pt x="2492" y="3645"/>
                </a:cubicBezTo>
                <a:cubicBezTo>
                  <a:pt x="2498" y="3639"/>
                  <a:pt x="2498" y="3639"/>
                  <a:pt x="2504" y="3639"/>
                </a:cubicBezTo>
                <a:cubicBezTo>
                  <a:pt x="2511" y="3633"/>
                  <a:pt x="2517" y="3633"/>
                  <a:pt x="2523" y="3633"/>
                </a:cubicBezTo>
                <a:cubicBezTo>
                  <a:pt x="2529" y="3627"/>
                  <a:pt x="2529" y="3627"/>
                  <a:pt x="2535" y="3627"/>
                </a:cubicBezTo>
                <a:close/>
                <a:moveTo>
                  <a:pt x="2405" y="3681"/>
                </a:moveTo>
                <a:lnTo>
                  <a:pt x="2405" y="3681"/>
                </a:lnTo>
                <a:cubicBezTo>
                  <a:pt x="2411" y="3675"/>
                  <a:pt x="2411" y="3675"/>
                  <a:pt x="2418" y="3675"/>
                </a:cubicBezTo>
                <a:cubicBezTo>
                  <a:pt x="2424" y="3669"/>
                  <a:pt x="2430" y="3669"/>
                  <a:pt x="2436" y="3669"/>
                </a:cubicBezTo>
                <a:cubicBezTo>
                  <a:pt x="2442" y="3651"/>
                  <a:pt x="2467" y="3675"/>
                  <a:pt x="2436" y="3669"/>
                </a:cubicBezTo>
                <a:cubicBezTo>
                  <a:pt x="2436" y="3675"/>
                  <a:pt x="2430" y="3675"/>
                  <a:pt x="2418" y="3675"/>
                </a:cubicBezTo>
                <a:cubicBezTo>
                  <a:pt x="2418" y="3681"/>
                  <a:pt x="2418" y="3681"/>
                  <a:pt x="2405" y="3681"/>
                </a:cubicBezTo>
                <a:close/>
                <a:moveTo>
                  <a:pt x="2368" y="3700"/>
                </a:moveTo>
                <a:lnTo>
                  <a:pt x="2368" y="3700"/>
                </a:lnTo>
                <a:cubicBezTo>
                  <a:pt x="2368" y="3694"/>
                  <a:pt x="2374" y="3694"/>
                  <a:pt x="2380" y="3694"/>
                </a:cubicBezTo>
                <a:cubicBezTo>
                  <a:pt x="2387" y="3675"/>
                  <a:pt x="2411" y="3700"/>
                  <a:pt x="2380" y="3694"/>
                </a:cubicBezTo>
                <a:cubicBezTo>
                  <a:pt x="2380" y="3700"/>
                  <a:pt x="2374" y="3700"/>
                  <a:pt x="2368" y="3700"/>
                </a:cubicBezTo>
                <a:close/>
                <a:moveTo>
                  <a:pt x="2132" y="3793"/>
                </a:moveTo>
                <a:lnTo>
                  <a:pt x="2132" y="3793"/>
                </a:lnTo>
                <a:cubicBezTo>
                  <a:pt x="2132" y="3787"/>
                  <a:pt x="2139" y="3787"/>
                  <a:pt x="2151" y="3787"/>
                </a:cubicBezTo>
                <a:cubicBezTo>
                  <a:pt x="2151" y="3781"/>
                  <a:pt x="2157" y="3781"/>
                  <a:pt x="2163" y="3781"/>
                </a:cubicBezTo>
                <a:cubicBezTo>
                  <a:pt x="2163" y="3774"/>
                  <a:pt x="2170" y="3774"/>
                  <a:pt x="2182" y="3774"/>
                </a:cubicBezTo>
                <a:cubicBezTo>
                  <a:pt x="2188" y="3762"/>
                  <a:pt x="2194" y="3762"/>
                  <a:pt x="2213" y="3762"/>
                </a:cubicBezTo>
                <a:cubicBezTo>
                  <a:pt x="2219" y="3750"/>
                  <a:pt x="2225" y="3750"/>
                  <a:pt x="2244" y="3750"/>
                </a:cubicBezTo>
                <a:cubicBezTo>
                  <a:pt x="2244" y="3737"/>
                  <a:pt x="2256" y="3737"/>
                  <a:pt x="2275" y="3737"/>
                </a:cubicBezTo>
                <a:cubicBezTo>
                  <a:pt x="2275" y="3731"/>
                  <a:pt x="2281" y="3731"/>
                  <a:pt x="2294" y="3731"/>
                </a:cubicBezTo>
                <a:cubicBezTo>
                  <a:pt x="2294" y="3725"/>
                  <a:pt x="2294" y="3725"/>
                  <a:pt x="2306" y="3725"/>
                </a:cubicBezTo>
                <a:cubicBezTo>
                  <a:pt x="2306" y="3719"/>
                  <a:pt x="2312" y="3719"/>
                  <a:pt x="2324" y="3719"/>
                </a:cubicBezTo>
                <a:cubicBezTo>
                  <a:pt x="2324" y="3712"/>
                  <a:pt x="2324" y="3712"/>
                  <a:pt x="2337" y="3712"/>
                </a:cubicBezTo>
                <a:cubicBezTo>
                  <a:pt x="2337" y="3694"/>
                  <a:pt x="2362" y="3719"/>
                  <a:pt x="2337" y="3712"/>
                </a:cubicBezTo>
                <a:cubicBezTo>
                  <a:pt x="2331" y="3719"/>
                  <a:pt x="2331" y="3719"/>
                  <a:pt x="2324" y="3719"/>
                </a:cubicBezTo>
                <a:cubicBezTo>
                  <a:pt x="2318" y="3725"/>
                  <a:pt x="2312" y="3725"/>
                  <a:pt x="2306" y="3725"/>
                </a:cubicBezTo>
                <a:cubicBezTo>
                  <a:pt x="2300" y="3731"/>
                  <a:pt x="2300" y="3731"/>
                  <a:pt x="2294" y="3731"/>
                </a:cubicBezTo>
                <a:cubicBezTo>
                  <a:pt x="2287" y="3737"/>
                  <a:pt x="2281" y="3737"/>
                  <a:pt x="2275" y="3737"/>
                </a:cubicBezTo>
                <a:cubicBezTo>
                  <a:pt x="2269" y="3743"/>
                  <a:pt x="2256" y="3750"/>
                  <a:pt x="2244" y="3750"/>
                </a:cubicBezTo>
                <a:cubicBezTo>
                  <a:pt x="2238" y="3756"/>
                  <a:pt x="2225" y="3762"/>
                  <a:pt x="2213" y="3762"/>
                </a:cubicBezTo>
                <a:cubicBezTo>
                  <a:pt x="2207" y="3768"/>
                  <a:pt x="2194" y="3774"/>
                  <a:pt x="2182" y="3774"/>
                </a:cubicBezTo>
                <a:cubicBezTo>
                  <a:pt x="2182" y="3781"/>
                  <a:pt x="2170" y="3781"/>
                  <a:pt x="2163" y="3781"/>
                </a:cubicBezTo>
                <a:cubicBezTo>
                  <a:pt x="2163" y="3781"/>
                  <a:pt x="2157" y="3787"/>
                  <a:pt x="2151" y="3787"/>
                </a:cubicBezTo>
                <a:cubicBezTo>
                  <a:pt x="2151" y="3793"/>
                  <a:pt x="2139" y="3793"/>
                  <a:pt x="2132" y="3793"/>
                </a:cubicBezTo>
                <a:close/>
                <a:moveTo>
                  <a:pt x="2058" y="3762"/>
                </a:moveTo>
                <a:lnTo>
                  <a:pt x="2058" y="3762"/>
                </a:lnTo>
                <a:cubicBezTo>
                  <a:pt x="2058" y="3756"/>
                  <a:pt x="2064" y="3756"/>
                  <a:pt x="2077" y="3756"/>
                </a:cubicBezTo>
                <a:cubicBezTo>
                  <a:pt x="2077" y="3750"/>
                  <a:pt x="2083" y="3750"/>
                  <a:pt x="2089" y="3750"/>
                </a:cubicBezTo>
                <a:cubicBezTo>
                  <a:pt x="2095" y="3731"/>
                  <a:pt x="2120" y="3756"/>
                  <a:pt x="2089" y="3750"/>
                </a:cubicBezTo>
                <a:cubicBezTo>
                  <a:pt x="2089" y="3756"/>
                  <a:pt x="2083" y="3756"/>
                  <a:pt x="2077" y="3756"/>
                </a:cubicBezTo>
                <a:cubicBezTo>
                  <a:pt x="2077" y="3762"/>
                  <a:pt x="2064" y="3762"/>
                  <a:pt x="2058" y="3762"/>
                </a:cubicBezTo>
                <a:close/>
                <a:moveTo>
                  <a:pt x="2052" y="3824"/>
                </a:moveTo>
                <a:lnTo>
                  <a:pt x="2052" y="3824"/>
                </a:lnTo>
                <a:cubicBezTo>
                  <a:pt x="2058" y="3805"/>
                  <a:pt x="2083" y="3830"/>
                  <a:pt x="2052" y="3824"/>
                </a:cubicBezTo>
                <a:cubicBezTo>
                  <a:pt x="2052" y="3824"/>
                  <a:pt x="2046" y="3830"/>
                  <a:pt x="2039" y="3830"/>
                </a:cubicBezTo>
                <a:cubicBezTo>
                  <a:pt x="2039" y="3836"/>
                  <a:pt x="2027" y="3836"/>
                  <a:pt x="2021" y="3836"/>
                </a:cubicBezTo>
                <a:cubicBezTo>
                  <a:pt x="2021" y="3843"/>
                  <a:pt x="2008" y="3843"/>
                  <a:pt x="2002" y="3843"/>
                </a:cubicBezTo>
                <a:cubicBezTo>
                  <a:pt x="2002" y="3843"/>
                  <a:pt x="1996" y="3849"/>
                  <a:pt x="1990" y="3849"/>
                </a:cubicBezTo>
                <a:cubicBezTo>
                  <a:pt x="1990" y="3855"/>
                  <a:pt x="1977" y="3855"/>
                  <a:pt x="1971" y="3855"/>
                </a:cubicBezTo>
                <a:cubicBezTo>
                  <a:pt x="1971" y="3861"/>
                  <a:pt x="1959" y="3861"/>
                  <a:pt x="1953" y="3861"/>
                </a:cubicBezTo>
                <a:cubicBezTo>
                  <a:pt x="1953" y="3867"/>
                  <a:pt x="1940" y="3867"/>
                  <a:pt x="1934" y="3867"/>
                </a:cubicBezTo>
                <a:cubicBezTo>
                  <a:pt x="1934" y="3886"/>
                  <a:pt x="1909" y="3861"/>
                  <a:pt x="1934" y="3867"/>
                </a:cubicBezTo>
                <a:cubicBezTo>
                  <a:pt x="1934" y="3855"/>
                  <a:pt x="1946" y="3861"/>
                  <a:pt x="1953" y="3861"/>
                </a:cubicBezTo>
                <a:cubicBezTo>
                  <a:pt x="1953" y="3849"/>
                  <a:pt x="1965" y="3855"/>
                  <a:pt x="1971" y="3855"/>
                </a:cubicBezTo>
                <a:cubicBezTo>
                  <a:pt x="1971" y="3843"/>
                  <a:pt x="1983" y="3849"/>
                  <a:pt x="1990" y="3849"/>
                </a:cubicBezTo>
                <a:cubicBezTo>
                  <a:pt x="1990" y="3843"/>
                  <a:pt x="1996" y="3836"/>
                  <a:pt x="2002" y="3843"/>
                </a:cubicBezTo>
                <a:cubicBezTo>
                  <a:pt x="2002" y="3830"/>
                  <a:pt x="2008" y="3836"/>
                  <a:pt x="2021" y="3836"/>
                </a:cubicBezTo>
                <a:cubicBezTo>
                  <a:pt x="2021" y="3824"/>
                  <a:pt x="2027" y="3830"/>
                  <a:pt x="2039" y="3830"/>
                </a:cubicBezTo>
                <a:cubicBezTo>
                  <a:pt x="2039" y="3824"/>
                  <a:pt x="2046" y="3818"/>
                  <a:pt x="2052" y="3824"/>
                </a:cubicBezTo>
                <a:close/>
                <a:moveTo>
                  <a:pt x="1872" y="3830"/>
                </a:moveTo>
                <a:lnTo>
                  <a:pt x="1872" y="3830"/>
                </a:lnTo>
                <a:cubicBezTo>
                  <a:pt x="1878" y="3818"/>
                  <a:pt x="1891" y="3818"/>
                  <a:pt x="1903" y="3818"/>
                </a:cubicBezTo>
                <a:cubicBezTo>
                  <a:pt x="1903" y="3812"/>
                  <a:pt x="1915" y="3812"/>
                  <a:pt x="1922" y="3812"/>
                </a:cubicBezTo>
                <a:cubicBezTo>
                  <a:pt x="1934" y="3799"/>
                  <a:pt x="1953" y="3793"/>
                  <a:pt x="1971" y="3793"/>
                </a:cubicBezTo>
                <a:cubicBezTo>
                  <a:pt x="1971" y="3787"/>
                  <a:pt x="1983" y="3787"/>
                  <a:pt x="1990" y="3787"/>
                </a:cubicBezTo>
                <a:cubicBezTo>
                  <a:pt x="1990" y="3781"/>
                  <a:pt x="1996" y="3781"/>
                  <a:pt x="2008" y="3781"/>
                </a:cubicBezTo>
                <a:cubicBezTo>
                  <a:pt x="2027" y="3756"/>
                  <a:pt x="2052" y="3781"/>
                  <a:pt x="2008" y="3781"/>
                </a:cubicBezTo>
                <a:cubicBezTo>
                  <a:pt x="2008" y="3787"/>
                  <a:pt x="1996" y="3787"/>
                  <a:pt x="1990" y="3787"/>
                </a:cubicBezTo>
                <a:cubicBezTo>
                  <a:pt x="1990" y="3793"/>
                  <a:pt x="1977" y="3793"/>
                  <a:pt x="1971" y="3793"/>
                </a:cubicBezTo>
                <a:cubicBezTo>
                  <a:pt x="1959" y="3805"/>
                  <a:pt x="1940" y="3805"/>
                  <a:pt x="1922" y="3812"/>
                </a:cubicBezTo>
                <a:cubicBezTo>
                  <a:pt x="1922" y="3818"/>
                  <a:pt x="1909" y="3818"/>
                  <a:pt x="1903" y="3818"/>
                </a:cubicBezTo>
                <a:cubicBezTo>
                  <a:pt x="1897" y="3824"/>
                  <a:pt x="1891" y="3830"/>
                  <a:pt x="1872" y="3830"/>
                </a:cubicBezTo>
                <a:cubicBezTo>
                  <a:pt x="1859" y="3836"/>
                  <a:pt x="1829" y="3855"/>
                  <a:pt x="1822" y="3849"/>
                </a:cubicBezTo>
                <a:cubicBezTo>
                  <a:pt x="1822" y="3843"/>
                  <a:pt x="1866" y="3818"/>
                  <a:pt x="1872" y="3830"/>
                </a:cubicBezTo>
                <a:close/>
                <a:moveTo>
                  <a:pt x="1450" y="3979"/>
                </a:moveTo>
                <a:lnTo>
                  <a:pt x="1450" y="3979"/>
                </a:lnTo>
                <a:cubicBezTo>
                  <a:pt x="1450" y="3967"/>
                  <a:pt x="1457" y="3967"/>
                  <a:pt x="1463" y="3973"/>
                </a:cubicBezTo>
                <a:cubicBezTo>
                  <a:pt x="1469" y="3960"/>
                  <a:pt x="1475" y="3960"/>
                  <a:pt x="1481" y="3967"/>
                </a:cubicBezTo>
                <a:cubicBezTo>
                  <a:pt x="1494" y="3954"/>
                  <a:pt x="1512" y="3948"/>
                  <a:pt x="1531" y="3948"/>
                </a:cubicBezTo>
                <a:cubicBezTo>
                  <a:pt x="1556" y="3936"/>
                  <a:pt x="1581" y="3923"/>
                  <a:pt x="1605" y="3923"/>
                </a:cubicBezTo>
                <a:cubicBezTo>
                  <a:pt x="1636" y="3905"/>
                  <a:pt x="1674" y="3892"/>
                  <a:pt x="1711" y="3886"/>
                </a:cubicBezTo>
                <a:cubicBezTo>
                  <a:pt x="1711" y="3874"/>
                  <a:pt x="1723" y="3880"/>
                  <a:pt x="1729" y="3880"/>
                </a:cubicBezTo>
                <a:cubicBezTo>
                  <a:pt x="1729" y="3867"/>
                  <a:pt x="1742" y="3874"/>
                  <a:pt x="1748" y="3874"/>
                </a:cubicBezTo>
                <a:cubicBezTo>
                  <a:pt x="1773" y="3867"/>
                  <a:pt x="1804" y="3830"/>
                  <a:pt x="1816" y="3849"/>
                </a:cubicBezTo>
                <a:cubicBezTo>
                  <a:pt x="1816" y="3843"/>
                  <a:pt x="1760" y="3886"/>
                  <a:pt x="1748" y="3874"/>
                </a:cubicBezTo>
                <a:cubicBezTo>
                  <a:pt x="1748" y="3880"/>
                  <a:pt x="1742" y="3880"/>
                  <a:pt x="1729" y="3880"/>
                </a:cubicBezTo>
                <a:cubicBezTo>
                  <a:pt x="1729" y="3886"/>
                  <a:pt x="1723" y="3886"/>
                  <a:pt x="1711" y="3886"/>
                </a:cubicBezTo>
                <a:cubicBezTo>
                  <a:pt x="1680" y="3898"/>
                  <a:pt x="1649" y="3917"/>
                  <a:pt x="1605" y="3923"/>
                </a:cubicBezTo>
                <a:cubicBezTo>
                  <a:pt x="1587" y="3936"/>
                  <a:pt x="1562" y="3942"/>
                  <a:pt x="1531" y="3948"/>
                </a:cubicBezTo>
                <a:cubicBezTo>
                  <a:pt x="1525" y="3954"/>
                  <a:pt x="1506" y="3960"/>
                  <a:pt x="1481" y="3967"/>
                </a:cubicBezTo>
                <a:cubicBezTo>
                  <a:pt x="1481" y="3973"/>
                  <a:pt x="1475" y="3973"/>
                  <a:pt x="1463" y="3973"/>
                </a:cubicBezTo>
                <a:cubicBezTo>
                  <a:pt x="1463" y="3979"/>
                  <a:pt x="1457" y="3979"/>
                  <a:pt x="1450" y="3979"/>
                </a:cubicBezTo>
                <a:close/>
                <a:moveTo>
                  <a:pt x="1016" y="4351"/>
                </a:moveTo>
                <a:lnTo>
                  <a:pt x="1016" y="4351"/>
                </a:lnTo>
                <a:cubicBezTo>
                  <a:pt x="1016" y="4339"/>
                  <a:pt x="1066" y="4339"/>
                  <a:pt x="1078" y="4320"/>
                </a:cubicBezTo>
                <a:cubicBezTo>
                  <a:pt x="1078" y="4320"/>
                  <a:pt x="1078" y="4295"/>
                  <a:pt x="1066" y="4308"/>
                </a:cubicBezTo>
                <a:cubicBezTo>
                  <a:pt x="1134" y="4252"/>
                  <a:pt x="1233" y="4246"/>
                  <a:pt x="1320" y="4190"/>
                </a:cubicBezTo>
                <a:cubicBezTo>
                  <a:pt x="1227" y="4202"/>
                  <a:pt x="1172" y="4246"/>
                  <a:pt x="1085" y="4264"/>
                </a:cubicBezTo>
                <a:cubicBezTo>
                  <a:pt x="1085" y="4283"/>
                  <a:pt x="1060" y="4258"/>
                  <a:pt x="1085" y="4264"/>
                </a:cubicBezTo>
                <a:cubicBezTo>
                  <a:pt x="1134" y="4233"/>
                  <a:pt x="1202" y="4221"/>
                  <a:pt x="1258" y="4190"/>
                </a:cubicBezTo>
                <a:cubicBezTo>
                  <a:pt x="1289" y="4177"/>
                  <a:pt x="1314" y="4152"/>
                  <a:pt x="1345" y="4134"/>
                </a:cubicBezTo>
                <a:cubicBezTo>
                  <a:pt x="1432" y="4091"/>
                  <a:pt x="1543" y="4066"/>
                  <a:pt x="1643" y="4028"/>
                </a:cubicBezTo>
                <a:cubicBezTo>
                  <a:pt x="1692" y="4016"/>
                  <a:pt x="1742" y="3991"/>
                  <a:pt x="1791" y="3979"/>
                </a:cubicBezTo>
                <a:cubicBezTo>
                  <a:pt x="2046" y="3886"/>
                  <a:pt x="2306" y="3768"/>
                  <a:pt x="2542" y="3681"/>
                </a:cubicBezTo>
                <a:cubicBezTo>
                  <a:pt x="2579" y="3663"/>
                  <a:pt x="2709" y="3583"/>
                  <a:pt x="2727" y="3602"/>
                </a:cubicBezTo>
                <a:cubicBezTo>
                  <a:pt x="2727" y="3602"/>
                  <a:pt x="2721" y="3602"/>
                  <a:pt x="2721" y="3608"/>
                </a:cubicBezTo>
                <a:cubicBezTo>
                  <a:pt x="2771" y="3608"/>
                  <a:pt x="2653" y="3663"/>
                  <a:pt x="2616" y="3681"/>
                </a:cubicBezTo>
                <a:cubicBezTo>
                  <a:pt x="2306" y="3830"/>
                  <a:pt x="1940" y="3960"/>
                  <a:pt x="1636" y="4078"/>
                </a:cubicBezTo>
                <a:cubicBezTo>
                  <a:pt x="1940" y="3979"/>
                  <a:pt x="2231" y="3874"/>
                  <a:pt x="2511" y="3743"/>
                </a:cubicBezTo>
                <a:cubicBezTo>
                  <a:pt x="2560" y="3719"/>
                  <a:pt x="2665" y="3663"/>
                  <a:pt x="2715" y="3645"/>
                </a:cubicBezTo>
                <a:cubicBezTo>
                  <a:pt x="2721" y="3645"/>
                  <a:pt x="2777" y="3608"/>
                  <a:pt x="2789" y="3627"/>
                </a:cubicBezTo>
                <a:cubicBezTo>
                  <a:pt x="2802" y="3645"/>
                  <a:pt x="2752" y="3675"/>
                  <a:pt x="2765" y="3669"/>
                </a:cubicBezTo>
                <a:cubicBezTo>
                  <a:pt x="2758" y="3675"/>
                  <a:pt x="2721" y="3694"/>
                  <a:pt x="2715" y="3694"/>
                </a:cubicBezTo>
                <a:cubicBezTo>
                  <a:pt x="2616" y="3743"/>
                  <a:pt x="2529" y="3774"/>
                  <a:pt x="2411" y="3830"/>
                </a:cubicBezTo>
                <a:cubicBezTo>
                  <a:pt x="1965" y="4028"/>
                  <a:pt x="1469" y="4171"/>
                  <a:pt x="1016" y="4351"/>
                </a:cubicBezTo>
                <a:close/>
                <a:moveTo>
                  <a:pt x="961" y="4531"/>
                </a:moveTo>
                <a:lnTo>
                  <a:pt x="961" y="4531"/>
                </a:lnTo>
                <a:cubicBezTo>
                  <a:pt x="1258" y="4369"/>
                  <a:pt x="1636" y="4276"/>
                  <a:pt x="1959" y="4146"/>
                </a:cubicBezTo>
                <a:cubicBezTo>
                  <a:pt x="2139" y="4078"/>
                  <a:pt x="2306" y="4010"/>
                  <a:pt x="2461" y="3942"/>
                </a:cubicBezTo>
                <a:cubicBezTo>
                  <a:pt x="2635" y="3861"/>
                  <a:pt x="2796" y="3793"/>
                  <a:pt x="2944" y="3706"/>
                </a:cubicBezTo>
                <a:cubicBezTo>
                  <a:pt x="2951" y="3700"/>
                  <a:pt x="2951" y="3700"/>
                  <a:pt x="2957" y="3700"/>
                </a:cubicBezTo>
                <a:cubicBezTo>
                  <a:pt x="2975" y="3700"/>
                  <a:pt x="3000" y="3700"/>
                  <a:pt x="2982" y="3725"/>
                </a:cubicBezTo>
                <a:cubicBezTo>
                  <a:pt x="2963" y="3743"/>
                  <a:pt x="2889" y="3774"/>
                  <a:pt x="2870" y="3787"/>
                </a:cubicBezTo>
                <a:cubicBezTo>
                  <a:pt x="2591" y="3929"/>
                  <a:pt x="2331" y="4041"/>
                  <a:pt x="2027" y="4159"/>
                </a:cubicBezTo>
                <a:cubicBezTo>
                  <a:pt x="1977" y="4177"/>
                  <a:pt x="1934" y="4208"/>
                  <a:pt x="1891" y="4221"/>
                </a:cubicBezTo>
                <a:cubicBezTo>
                  <a:pt x="1872" y="4227"/>
                  <a:pt x="1847" y="4227"/>
                  <a:pt x="1829" y="4227"/>
                </a:cubicBezTo>
                <a:cubicBezTo>
                  <a:pt x="1779" y="4239"/>
                  <a:pt x="1717" y="4264"/>
                  <a:pt x="1661" y="4283"/>
                </a:cubicBezTo>
                <a:cubicBezTo>
                  <a:pt x="1525" y="4326"/>
                  <a:pt x="1401" y="4382"/>
                  <a:pt x="1258" y="4425"/>
                </a:cubicBezTo>
                <a:cubicBezTo>
                  <a:pt x="1178" y="4450"/>
                  <a:pt x="1085" y="4481"/>
                  <a:pt x="992" y="4524"/>
                </a:cubicBezTo>
                <a:cubicBezTo>
                  <a:pt x="948" y="4543"/>
                  <a:pt x="905" y="4562"/>
                  <a:pt x="961" y="4531"/>
                </a:cubicBezTo>
                <a:close/>
                <a:moveTo>
                  <a:pt x="1190" y="4518"/>
                </a:moveTo>
                <a:cubicBezTo>
                  <a:pt x="1190" y="4518"/>
                  <a:pt x="1165" y="4512"/>
                  <a:pt x="1190" y="4518"/>
                </a:cubicBezTo>
                <a:close/>
                <a:moveTo>
                  <a:pt x="1159" y="4531"/>
                </a:moveTo>
                <a:lnTo>
                  <a:pt x="1159" y="4531"/>
                </a:lnTo>
                <a:cubicBezTo>
                  <a:pt x="1159" y="4537"/>
                  <a:pt x="1147" y="4537"/>
                  <a:pt x="1140" y="4537"/>
                </a:cubicBezTo>
                <a:cubicBezTo>
                  <a:pt x="1140" y="4543"/>
                  <a:pt x="1134" y="4543"/>
                  <a:pt x="1128" y="4543"/>
                </a:cubicBezTo>
                <a:cubicBezTo>
                  <a:pt x="1122" y="4549"/>
                  <a:pt x="1109" y="4556"/>
                  <a:pt x="1097" y="4556"/>
                </a:cubicBezTo>
                <a:cubicBezTo>
                  <a:pt x="1078" y="4568"/>
                  <a:pt x="1054" y="4580"/>
                  <a:pt x="1023" y="4587"/>
                </a:cubicBezTo>
                <a:cubicBezTo>
                  <a:pt x="1023" y="4593"/>
                  <a:pt x="1016" y="4587"/>
                  <a:pt x="1023" y="4587"/>
                </a:cubicBezTo>
                <a:cubicBezTo>
                  <a:pt x="1041" y="4568"/>
                  <a:pt x="1066" y="4562"/>
                  <a:pt x="1097" y="4556"/>
                </a:cubicBezTo>
                <a:cubicBezTo>
                  <a:pt x="1103" y="4543"/>
                  <a:pt x="1109" y="4543"/>
                  <a:pt x="1128" y="4543"/>
                </a:cubicBezTo>
                <a:cubicBezTo>
                  <a:pt x="1128" y="4537"/>
                  <a:pt x="1134" y="4537"/>
                  <a:pt x="1140" y="4537"/>
                </a:cubicBezTo>
                <a:cubicBezTo>
                  <a:pt x="1140" y="4531"/>
                  <a:pt x="1147" y="4531"/>
                  <a:pt x="1159" y="4531"/>
                </a:cubicBezTo>
                <a:close/>
                <a:moveTo>
                  <a:pt x="1041" y="4698"/>
                </a:moveTo>
                <a:lnTo>
                  <a:pt x="1041" y="4698"/>
                </a:lnTo>
                <a:cubicBezTo>
                  <a:pt x="1016" y="4704"/>
                  <a:pt x="899" y="4717"/>
                  <a:pt x="967" y="4686"/>
                </a:cubicBezTo>
                <a:cubicBezTo>
                  <a:pt x="1140" y="4605"/>
                  <a:pt x="1326" y="4531"/>
                  <a:pt x="1481" y="4481"/>
                </a:cubicBezTo>
                <a:cubicBezTo>
                  <a:pt x="2077" y="4283"/>
                  <a:pt x="2622" y="4053"/>
                  <a:pt x="3118" y="3781"/>
                </a:cubicBezTo>
                <a:cubicBezTo>
                  <a:pt x="3124" y="3750"/>
                  <a:pt x="3137" y="3781"/>
                  <a:pt x="3143" y="3787"/>
                </a:cubicBezTo>
                <a:cubicBezTo>
                  <a:pt x="3168" y="3799"/>
                  <a:pt x="3130" y="3793"/>
                  <a:pt x="3118" y="3781"/>
                </a:cubicBezTo>
                <a:cubicBezTo>
                  <a:pt x="3112" y="3787"/>
                  <a:pt x="3143" y="3799"/>
                  <a:pt x="3143" y="3805"/>
                </a:cubicBezTo>
                <a:cubicBezTo>
                  <a:pt x="3143" y="3812"/>
                  <a:pt x="3093" y="3843"/>
                  <a:pt x="3068" y="3861"/>
                </a:cubicBezTo>
                <a:cubicBezTo>
                  <a:pt x="2876" y="3973"/>
                  <a:pt x="2647" y="4084"/>
                  <a:pt x="2461" y="4159"/>
                </a:cubicBezTo>
                <a:cubicBezTo>
                  <a:pt x="2461" y="4165"/>
                  <a:pt x="2461" y="4165"/>
                  <a:pt x="2448" y="4165"/>
                </a:cubicBezTo>
                <a:cubicBezTo>
                  <a:pt x="2448" y="4171"/>
                  <a:pt x="2448" y="4171"/>
                  <a:pt x="2436" y="4171"/>
                </a:cubicBezTo>
                <a:cubicBezTo>
                  <a:pt x="2436" y="4196"/>
                  <a:pt x="2418" y="4159"/>
                  <a:pt x="2411" y="4177"/>
                </a:cubicBezTo>
                <a:cubicBezTo>
                  <a:pt x="2424" y="4177"/>
                  <a:pt x="2418" y="4190"/>
                  <a:pt x="2411" y="4177"/>
                </a:cubicBezTo>
                <a:cubicBezTo>
                  <a:pt x="2387" y="4177"/>
                  <a:pt x="2424" y="4196"/>
                  <a:pt x="2393" y="4190"/>
                </a:cubicBezTo>
                <a:cubicBezTo>
                  <a:pt x="2393" y="4215"/>
                  <a:pt x="2374" y="4177"/>
                  <a:pt x="2368" y="4196"/>
                </a:cubicBezTo>
                <a:cubicBezTo>
                  <a:pt x="2380" y="4196"/>
                  <a:pt x="2374" y="4208"/>
                  <a:pt x="2368" y="4196"/>
                </a:cubicBezTo>
                <a:cubicBezTo>
                  <a:pt x="2368" y="4196"/>
                  <a:pt x="2362" y="4196"/>
                  <a:pt x="2362" y="4202"/>
                </a:cubicBezTo>
                <a:cubicBezTo>
                  <a:pt x="2368" y="4202"/>
                  <a:pt x="2362" y="4215"/>
                  <a:pt x="2362" y="4202"/>
                </a:cubicBezTo>
                <a:cubicBezTo>
                  <a:pt x="2324" y="4221"/>
                  <a:pt x="2331" y="4215"/>
                  <a:pt x="2312" y="4227"/>
                </a:cubicBezTo>
                <a:cubicBezTo>
                  <a:pt x="2306" y="4233"/>
                  <a:pt x="2306" y="4233"/>
                  <a:pt x="2300" y="4233"/>
                </a:cubicBezTo>
                <a:cubicBezTo>
                  <a:pt x="2300" y="4239"/>
                  <a:pt x="2287" y="4239"/>
                  <a:pt x="2287" y="4233"/>
                </a:cubicBezTo>
                <a:cubicBezTo>
                  <a:pt x="1965" y="4369"/>
                  <a:pt x="1630" y="4481"/>
                  <a:pt x="1289" y="4605"/>
                </a:cubicBezTo>
                <a:cubicBezTo>
                  <a:pt x="1233" y="4624"/>
                  <a:pt x="1109" y="4673"/>
                  <a:pt x="1041" y="4698"/>
                </a:cubicBezTo>
                <a:close/>
                <a:moveTo>
                  <a:pt x="1271" y="5721"/>
                </a:moveTo>
                <a:cubicBezTo>
                  <a:pt x="1271" y="5721"/>
                  <a:pt x="1264" y="5708"/>
                  <a:pt x="1271" y="5721"/>
                </a:cubicBezTo>
                <a:close/>
                <a:moveTo>
                  <a:pt x="1915" y="5882"/>
                </a:moveTo>
                <a:lnTo>
                  <a:pt x="1915" y="5882"/>
                </a:lnTo>
                <a:cubicBezTo>
                  <a:pt x="1729" y="5851"/>
                  <a:pt x="1562" y="5808"/>
                  <a:pt x="1388" y="5758"/>
                </a:cubicBezTo>
                <a:cubicBezTo>
                  <a:pt x="1364" y="5752"/>
                  <a:pt x="1308" y="5739"/>
                  <a:pt x="1308" y="5739"/>
                </a:cubicBezTo>
                <a:cubicBezTo>
                  <a:pt x="1302" y="5727"/>
                  <a:pt x="1457" y="5771"/>
                  <a:pt x="1463" y="5777"/>
                </a:cubicBezTo>
                <a:cubicBezTo>
                  <a:pt x="1624" y="5820"/>
                  <a:pt x="1760" y="5851"/>
                  <a:pt x="1934" y="5882"/>
                </a:cubicBezTo>
                <a:lnTo>
                  <a:pt x="1959" y="5882"/>
                </a:lnTo>
                <a:cubicBezTo>
                  <a:pt x="1965" y="5901"/>
                  <a:pt x="1767" y="5857"/>
                  <a:pt x="1915" y="5882"/>
                </a:cubicBezTo>
                <a:close/>
                <a:moveTo>
                  <a:pt x="1450" y="5727"/>
                </a:moveTo>
                <a:cubicBezTo>
                  <a:pt x="1450" y="5727"/>
                  <a:pt x="1444" y="5721"/>
                  <a:pt x="1450" y="5727"/>
                </a:cubicBezTo>
                <a:close/>
                <a:moveTo>
                  <a:pt x="1525" y="5739"/>
                </a:moveTo>
                <a:lnTo>
                  <a:pt x="1525" y="5739"/>
                </a:lnTo>
                <a:cubicBezTo>
                  <a:pt x="1531" y="5739"/>
                  <a:pt x="1519" y="5746"/>
                  <a:pt x="1512" y="5746"/>
                </a:cubicBezTo>
                <a:cubicBezTo>
                  <a:pt x="1512" y="5739"/>
                  <a:pt x="1525" y="5733"/>
                  <a:pt x="1525" y="5739"/>
                </a:cubicBezTo>
                <a:close/>
                <a:moveTo>
                  <a:pt x="1537" y="5752"/>
                </a:moveTo>
                <a:cubicBezTo>
                  <a:pt x="1537" y="5752"/>
                  <a:pt x="1543" y="5752"/>
                  <a:pt x="1537" y="5752"/>
                </a:cubicBezTo>
                <a:close/>
                <a:moveTo>
                  <a:pt x="1593" y="5758"/>
                </a:moveTo>
                <a:lnTo>
                  <a:pt x="1593" y="5758"/>
                </a:lnTo>
                <a:cubicBezTo>
                  <a:pt x="1599" y="5758"/>
                  <a:pt x="1587" y="5764"/>
                  <a:pt x="1581" y="5764"/>
                </a:cubicBezTo>
                <a:cubicBezTo>
                  <a:pt x="1581" y="5758"/>
                  <a:pt x="1593" y="5752"/>
                  <a:pt x="1593" y="5758"/>
                </a:cubicBezTo>
                <a:close/>
                <a:moveTo>
                  <a:pt x="1612" y="5771"/>
                </a:moveTo>
                <a:cubicBezTo>
                  <a:pt x="1612" y="5771"/>
                  <a:pt x="1618" y="5771"/>
                  <a:pt x="1612" y="5771"/>
                </a:cubicBezTo>
                <a:close/>
                <a:moveTo>
                  <a:pt x="2324" y="5863"/>
                </a:moveTo>
                <a:lnTo>
                  <a:pt x="2324" y="5863"/>
                </a:lnTo>
                <a:cubicBezTo>
                  <a:pt x="2231" y="5857"/>
                  <a:pt x="2157" y="5851"/>
                  <a:pt x="2089" y="5839"/>
                </a:cubicBezTo>
                <a:cubicBezTo>
                  <a:pt x="1872" y="5808"/>
                  <a:pt x="1674" y="5752"/>
                  <a:pt x="1475" y="5708"/>
                </a:cubicBezTo>
                <a:cubicBezTo>
                  <a:pt x="1426" y="5690"/>
                  <a:pt x="1364" y="5696"/>
                  <a:pt x="1326" y="5678"/>
                </a:cubicBezTo>
                <a:cubicBezTo>
                  <a:pt x="1314" y="5671"/>
                  <a:pt x="1320" y="5665"/>
                  <a:pt x="1308" y="5659"/>
                </a:cubicBezTo>
                <a:cubicBezTo>
                  <a:pt x="1296" y="5647"/>
                  <a:pt x="1289" y="5659"/>
                  <a:pt x="1283" y="5659"/>
                </a:cubicBezTo>
                <a:cubicBezTo>
                  <a:pt x="1271" y="5653"/>
                  <a:pt x="1277" y="5647"/>
                  <a:pt x="1283" y="5647"/>
                </a:cubicBezTo>
                <a:cubicBezTo>
                  <a:pt x="1314" y="5628"/>
                  <a:pt x="1382" y="5665"/>
                  <a:pt x="1426" y="5678"/>
                </a:cubicBezTo>
                <a:cubicBezTo>
                  <a:pt x="1686" y="5746"/>
                  <a:pt x="1983" y="5808"/>
                  <a:pt x="2287" y="5851"/>
                </a:cubicBezTo>
                <a:cubicBezTo>
                  <a:pt x="2300" y="5857"/>
                  <a:pt x="2399" y="5876"/>
                  <a:pt x="2324" y="5863"/>
                </a:cubicBezTo>
                <a:close/>
                <a:moveTo>
                  <a:pt x="2176" y="5771"/>
                </a:moveTo>
                <a:lnTo>
                  <a:pt x="2176" y="5771"/>
                </a:lnTo>
                <a:lnTo>
                  <a:pt x="2151" y="5777"/>
                </a:lnTo>
                <a:cubicBezTo>
                  <a:pt x="2145" y="5771"/>
                  <a:pt x="2170" y="5764"/>
                  <a:pt x="2176" y="5771"/>
                </a:cubicBezTo>
                <a:close/>
                <a:moveTo>
                  <a:pt x="2324" y="5461"/>
                </a:moveTo>
                <a:lnTo>
                  <a:pt x="2324" y="5461"/>
                </a:lnTo>
                <a:cubicBezTo>
                  <a:pt x="2275" y="5454"/>
                  <a:pt x="2238" y="5442"/>
                  <a:pt x="2182" y="5430"/>
                </a:cubicBezTo>
                <a:cubicBezTo>
                  <a:pt x="2157" y="5423"/>
                  <a:pt x="2114" y="5423"/>
                  <a:pt x="2114" y="5417"/>
                </a:cubicBezTo>
                <a:cubicBezTo>
                  <a:pt x="2114" y="5411"/>
                  <a:pt x="2244" y="5436"/>
                  <a:pt x="2256" y="5436"/>
                </a:cubicBezTo>
                <a:cubicBezTo>
                  <a:pt x="2294" y="5442"/>
                  <a:pt x="2337" y="5448"/>
                  <a:pt x="2374" y="5461"/>
                </a:cubicBezTo>
                <a:cubicBezTo>
                  <a:pt x="2411" y="5467"/>
                  <a:pt x="2355" y="5467"/>
                  <a:pt x="2324" y="5461"/>
                </a:cubicBezTo>
                <a:close/>
                <a:moveTo>
                  <a:pt x="2387" y="5417"/>
                </a:moveTo>
                <a:lnTo>
                  <a:pt x="2387" y="5417"/>
                </a:lnTo>
                <a:cubicBezTo>
                  <a:pt x="2387" y="5411"/>
                  <a:pt x="2411" y="5405"/>
                  <a:pt x="2411" y="5411"/>
                </a:cubicBezTo>
                <a:cubicBezTo>
                  <a:pt x="2418" y="5411"/>
                  <a:pt x="2393" y="5423"/>
                  <a:pt x="2387" y="5417"/>
                </a:cubicBezTo>
                <a:close/>
                <a:moveTo>
                  <a:pt x="2430" y="5423"/>
                </a:moveTo>
                <a:lnTo>
                  <a:pt x="2430" y="5423"/>
                </a:lnTo>
                <a:cubicBezTo>
                  <a:pt x="2430" y="5417"/>
                  <a:pt x="2455" y="5411"/>
                  <a:pt x="2455" y="5417"/>
                </a:cubicBezTo>
                <a:cubicBezTo>
                  <a:pt x="2461" y="5417"/>
                  <a:pt x="2436" y="5430"/>
                  <a:pt x="2430" y="5423"/>
                </a:cubicBezTo>
                <a:close/>
                <a:moveTo>
                  <a:pt x="2461" y="5430"/>
                </a:moveTo>
                <a:lnTo>
                  <a:pt x="2461" y="5430"/>
                </a:lnTo>
                <a:cubicBezTo>
                  <a:pt x="2461" y="5423"/>
                  <a:pt x="2479" y="5417"/>
                  <a:pt x="2479" y="5423"/>
                </a:cubicBezTo>
                <a:cubicBezTo>
                  <a:pt x="2486" y="5423"/>
                  <a:pt x="2467" y="5430"/>
                  <a:pt x="2461" y="5430"/>
                </a:cubicBezTo>
                <a:close/>
                <a:moveTo>
                  <a:pt x="4519" y="6118"/>
                </a:moveTo>
                <a:lnTo>
                  <a:pt x="4519" y="6118"/>
                </a:lnTo>
                <a:lnTo>
                  <a:pt x="4519" y="6111"/>
                </a:lnTo>
                <a:cubicBezTo>
                  <a:pt x="4544" y="6093"/>
                  <a:pt x="4519" y="6149"/>
                  <a:pt x="4519" y="6118"/>
                </a:cubicBezTo>
                <a:close/>
                <a:moveTo>
                  <a:pt x="4643" y="5659"/>
                </a:moveTo>
                <a:lnTo>
                  <a:pt x="4643" y="5659"/>
                </a:lnTo>
                <a:cubicBezTo>
                  <a:pt x="4637" y="5647"/>
                  <a:pt x="4674" y="5628"/>
                  <a:pt x="4686" y="5628"/>
                </a:cubicBezTo>
                <a:cubicBezTo>
                  <a:pt x="4705" y="5622"/>
                  <a:pt x="4718" y="5622"/>
                  <a:pt x="4718" y="5640"/>
                </a:cubicBezTo>
                <a:cubicBezTo>
                  <a:pt x="4711" y="5659"/>
                  <a:pt x="4643" y="5653"/>
                  <a:pt x="4643" y="5659"/>
                </a:cubicBezTo>
                <a:close/>
                <a:moveTo>
                  <a:pt x="4718" y="5615"/>
                </a:moveTo>
                <a:lnTo>
                  <a:pt x="4718" y="5615"/>
                </a:lnTo>
                <a:cubicBezTo>
                  <a:pt x="4711" y="5609"/>
                  <a:pt x="4730" y="5603"/>
                  <a:pt x="4730" y="5609"/>
                </a:cubicBezTo>
                <a:lnTo>
                  <a:pt x="4718" y="5615"/>
                </a:lnTo>
                <a:close/>
                <a:moveTo>
                  <a:pt x="4798" y="5423"/>
                </a:moveTo>
                <a:lnTo>
                  <a:pt x="4798" y="5423"/>
                </a:lnTo>
                <a:cubicBezTo>
                  <a:pt x="4792" y="5417"/>
                  <a:pt x="4810" y="5417"/>
                  <a:pt x="4810" y="5417"/>
                </a:cubicBezTo>
                <a:lnTo>
                  <a:pt x="4798" y="5423"/>
                </a:lnTo>
                <a:close/>
                <a:moveTo>
                  <a:pt x="1097" y="8058"/>
                </a:moveTo>
                <a:lnTo>
                  <a:pt x="1097" y="8058"/>
                </a:lnTo>
                <a:close/>
                <a:moveTo>
                  <a:pt x="1091" y="8225"/>
                </a:moveTo>
                <a:lnTo>
                  <a:pt x="1091" y="8225"/>
                </a:lnTo>
                <a:cubicBezTo>
                  <a:pt x="1091" y="8225"/>
                  <a:pt x="1091" y="8225"/>
                  <a:pt x="1097" y="8225"/>
                </a:cubicBezTo>
                <a:lnTo>
                  <a:pt x="1091" y="8225"/>
                </a:lnTo>
                <a:close/>
                <a:moveTo>
                  <a:pt x="1072" y="7990"/>
                </a:moveTo>
                <a:cubicBezTo>
                  <a:pt x="1072" y="7990"/>
                  <a:pt x="1072" y="7996"/>
                  <a:pt x="1072" y="7990"/>
                </a:cubicBezTo>
                <a:close/>
                <a:moveTo>
                  <a:pt x="1463" y="7116"/>
                </a:moveTo>
                <a:cubicBezTo>
                  <a:pt x="1463" y="7116"/>
                  <a:pt x="1457" y="7122"/>
                  <a:pt x="1463" y="7116"/>
                </a:cubicBezTo>
                <a:close/>
                <a:moveTo>
                  <a:pt x="601" y="4382"/>
                </a:moveTo>
                <a:lnTo>
                  <a:pt x="601" y="4382"/>
                </a:lnTo>
                <a:lnTo>
                  <a:pt x="601" y="4376"/>
                </a:lnTo>
                <a:cubicBezTo>
                  <a:pt x="601" y="4382"/>
                  <a:pt x="601" y="4388"/>
                  <a:pt x="601" y="4382"/>
                </a:cubicBezTo>
                <a:close/>
                <a:moveTo>
                  <a:pt x="2411" y="285"/>
                </a:moveTo>
                <a:cubicBezTo>
                  <a:pt x="2411" y="285"/>
                  <a:pt x="2418" y="285"/>
                  <a:pt x="2411" y="285"/>
                </a:cubicBezTo>
                <a:close/>
                <a:moveTo>
                  <a:pt x="4655" y="5219"/>
                </a:moveTo>
                <a:lnTo>
                  <a:pt x="4655" y="5219"/>
                </a:lnTo>
                <a:cubicBezTo>
                  <a:pt x="4655" y="5225"/>
                  <a:pt x="4649" y="5225"/>
                  <a:pt x="4643" y="5225"/>
                </a:cubicBezTo>
                <a:cubicBezTo>
                  <a:pt x="4649" y="5231"/>
                  <a:pt x="4649" y="5225"/>
                  <a:pt x="4655" y="5219"/>
                </a:cubicBezTo>
                <a:close/>
                <a:moveTo>
                  <a:pt x="2120" y="168"/>
                </a:moveTo>
                <a:cubicBezTo>
                  <a:pt x="2120" y="168"/>
                  <a:pt x="2114" y="161"/>
                  <a:pt x="2120" y="168"/>
                </a:cubicBezTo>
                <a:close/>
                <a:moveTo>
                  <a:pt x="2095" y="180"/>
                </a:moveTo>
                <a:cubicBezTo>
                  <a:pt x="2095" y="180"/>
                  <a:pt x="2095" y="168"/>
                  <a:pt x="2095" y="180"/>
                </a:cubicBezTo>
                <a:close/>
                <a:moveTo>
                  <a:pt x="2095" y="180"/>
                </a:moveTo>
                <a:cubicBezTo>
                  <a:pt x="2095" y="180"/>
                  <a:pt x="2095" y="186"/>
                  <a:pt x="2095" y="180"/>
                </a:cubicBezTo>
                <a:close/>
                <a:moveTo>
                  <a:pt x="2064" y="192"/>
                </a:moveTo>
                <a:lnTo>
                  <a:pt x="2064" y="192"/>
                </a:lnTo>
                <a:cubicBezTo>
                  <a:pt x="2064" y="192"/>
                  <a:pt x="2064" y="192"/>
                  <a:pt x="2064" y="199"/>
                </a:cubicBezTo>
                <a:cubicBezTo>
                  <a:pt x="2070" y="192"/>
                  <a:pt x="2064" y="192"/>
                  <a:pt x="2064" y="192"/>
                </a:cubicBezTo>
                <a:close/>
                <a:moveTo>
                  <a:pt x="2052" y="205"/>
                </a:moveTo>
                <a:lnTo>
                  <a:pt x="2052" y="205"/>
                </a:lnTo>
                <a:cubicBezTo>
                  <a:pt x="2058" y="205"/>
                  <a:pt x="2064" y="199"/>
                  <a:pt x="2064" y="199"/>
                </a:cubicBezTo>
                <a:cubicBezTo>
                  <a:pt x="2058" y="199"/>
                  <a:pt x="2058" y="199"/>
                  <a:pt x="2052" y="199"/>
                </a:cubicBezTo>
                <a:cubicBezTo>
                  <a:pt x="2052" y="199"/>
                  <a:pt x="2052" y="199"/>
                  <a:pt x="2052" y="205"/>
                </a:cubicBezTo>
                <a:close/>
                <a:moveTo>
                  <a:pt x="2046" y="211"/>
                </a:moveTo>
                <a:lnTo>
                  <a:pt x="2046" y="211"/>
                </a:lnTo>
                <a:cubicBezTo>
                  <a:pt x="2052" y="211"/>
                  <a:pt x="2052" y="205"/>
                  <a:pt x="2052" y="205"/>
                </a:cubicBezTo>
                <a:cubicBezTo>
                  <a:pt x="2046" y="199"/>
                  <a:pt x="2046" y="205"/>
                  <a:pt x="2046" y="211"/>
                </a:cubicBezTo>
                <a:close/>
                <a:moveTo>
                  <a:pt x="2033" y="217"/>
                </a:moveTo>
                <a:lnTo>
                  <a:pt x="2033" y="217"/>
                </a:lnTo>
                <a:cubicBezTo>
                  <a:pt x="2039" y="217"/>
                  <a:pt x="2046" y="211"/>
                  <a:pt x="2046" y="211"/>
                </a:cubicBezTo>
                <a:cubicBezTo>
                  <a:pt x="2039" y="205"/>
                  <a:pt x="2033" y="211"/>
                  <a:pt x="2033" y="217"/>
                </a:cubicBezTo>
                <a:close/>
                <a:moveTo>
                  <a:pt x="2002" y="236"/>
                </a:moveTo>
                <a:lnTo>
                  <a:pt x="2002" y="236"/>
                </a:lnTo>
                <a:cubicBezTo>
                  <a:pt x="2015" y="230"/>
                  <a:pt x="2027" y="230"/>
                  <a:pt x="2033" y="217"/>
                </a:cubicBezTo>
                <a:cubicBezTo>
                  <a:pt x="2021" y="211"/>
                  <a:pt x="2021" y="223"/>
                  <a:pt x="2008" y="223"/>
                </a:cubicBezTo>
                <a:cubicBezTo>
                  <a:pt x="2008" y="230"/>
                  <a:pt x="2002" y="230"/>
                  <a:pt x="2002" y="236"/>
                </a:cubicBezTo>
                <a:close/>
                <a:moveTo>
                  <a:pt x="1965" y="248"/>
                </a:moveTo>
                <a:lnTo>
                  <a:pt x="1965" y="248"/>
                </a:lnTo>
                <a:cubicBezTo>
                  <a:pt x="1965" y="254"/>
                  <a:pt x="1959" y="254"/>
                  <a:pt x="1959" y="260"/>
                </a:cubicBezTo>
                <a:cubicBezTo>
                  <a:pt x="1977" y="254"/>
                  <a:pt x="1996" y="248"/>
                  <a:pt x="2002" y="236"/>
                </a:cubicBezTo>
                <a:cubicBezTo>
                  <a:pt x="1990" y="230"/>
                  <a:pt x="1990" y="242"/>
                  <a:pt x="1977" y="242"/>
                </a:cubicBezTo>
                <a:cubicBezTo>
                  <a:pt x="1977" y="242"/>
                  <a:pt x="1971" y="248"/>
                  <a:pt x="1965" y="248"/>
                </a:cubicBezTo>
                <a:close/>
                <a:moveTo>
                  <a:pt x="2535" y="260"/>
                </a:moveTo>
                <a:cubicBezTo>
                  <a:pt x="2535" y="260"/>
                  <a:pt x="2535" y="248"/>
                  <a:pt x="2535" y="260"/>
                </a:cubicBezTo>
                <a:close/>
                <a:moveTo>
                  <a:pt x="2318" y="626"/>
                </a:moveTo>
                <a:cubicBezTo>
                  <a:pt x="2318" y="626"/>
                  <a:pt x="2312" y="620"/>
                  <a:pt x="2318" y="626"/>
                </a:cubicBezTo>
                <a:close/>
                <a:moveTo>
                  <a:pt x="2318" y="626"/>
                </a:moveTo>
                <a:lnTo>
                  <a:pt x="2318" y="626"/>
                </a:lnTo>
                <a:cubicBezTo>
                  <a:pt x="2306" y="626"/>
                  <a:pt x="2300" y="632"/>
                  <a:pt x="2300" y="639"/>
                </a:cubicBezTo>
                <a:cubicBezTo>
                  <a:pt x="2306" y="639"/>
                  <a:pt x="2312" y="632"/>
                  <a:pt x="2318" y="626"/>
                </a:cubicBezTo>
                <a:close/>
                <a:moveTo>
                  <a:pt x="2300" y="639"/>
                </a:moveTo>
                <a:lnTo>
                  <a:pt x="2300" y="639"/>
                </a:lnTo>
                <a:cubicBezTo>
                  <a:pt x="2287" y="639"/>
                  <a:pt x="2281" y="645"/>
                  <a:pt x="2281" y="651"/>
                </a:cubicBezTo>
                <a:cubicBezTo>
                  <a:pt x="2287" y="651"/>
                  <a:pt x="2294" y="645"/>
                  <a:pt x="2300" y="639"/>
                </a:cubicBezTo>
                <a:close/>
                <a:moveTo>
                  <a:pt x="2324" y="645"/>
                </a:moveTo>
                <a:cubicBezTo>
                  <a:pt x="2324" y="645"/>
                  <a:pt x="2324" y="626"/>
                  <a:pt x="2324" y="645"/>
                </a:cubicBezTo>
                <a:close/>
                <a:moveTo>
                  <a:pt x="2238" y="657"/>
                </a:moveTo>
                <a:cubicBezTo>
                  <a:pt x="2238" y="657"/>
                  <a:pt x="2244" y="632"/>
                  <a:pt x="2238" y="657"/>
                </a:cubicBezTo>
                <a:close/>
                <a:moveTo>
                  <a:pt x="2324" y="645"/>
                </a:moveTo>
                <a:lnTo>
                  <a:pt x="2324" y="645"/>
                </a:lnTo>
                <a:cubicBezTo>
                  <a:pt x="2318" y="645"/>
                  <a:pt x="2318" y="651"/>
                  <a:pt x="2318" y="651"/>
                </a:cubicBezTo>
                <a:cubicBezTo>
                  <a:pt x="2318" y="651"/>
                  <a:pt x="2324" y="651"/>
                  <a:pt x="2324" y="645"/>
                </a:cubicBezTo>
                <a:close/>
                <a:moveTo>
                  <a:pt x="2281" y="651"/>
                </a:moveTo>
                <a:lnTo>
                  <a:pt x="2281" y="651"/>
                </a:lnTo>
                <a:cubicBezTo>
                  <a:pt x="2269" y="651"/>
                  <a:pt x="2263" y="657"/>
                  <a:pt x="2263" y="664"/>
                </a:cubicBezTo>
                <a:cubicBezTo>
                  <a:pt x="2269" y="664"/>
                  <a:pt x="2275" y="657"/>
                  <a:pt x="2281" y="651"/>
                </a:cubicBezTo>
                <a:close/>
                <a:moveTo>
                  <a:pt x="2318" y="651"/>
                </a:moveTo>
                <a:lnTo>
                  <a:pt x="2318" y="651"/>
                </a:lnTo>
                <a:cubicBezTo>
                  <a:pt x="2306" y="651"/>
                  <a:pt x="2306" y="651"/>
                  <a:pt x="2306" y="657"/>
                </a:cubicBezTo>
                <a:cubicBezTo>
                  <a:pt x="2312" y="657"/>
                  <a:pt x="2312" y="657"/>
                  <a:pt x="2318" y="651"/>
                </a:cubicBezTo>
                <a:close/>
                <a:moveTo>
                  <a:pt x="2306" y="657"/>
                </a:moveTo>
                <a:lnTo>
                  <a:pt x="2306" y="657"/>
                </a:lnTo>
                <a:cubicBezTo>
                  <a:pt x="2294" y="657"/>
                  <a:pt x="2287" y="664"/>
                  <a:pt x="2287" y="670"/>
                </a:cubicBezTo>
                <a:cubicBezTo>
                  <a:pt x="2294" y="670"/>
                  <a:pt x="2300" y="664"/>
                  <a:pt x="2306" y="657"/>
                </a:cubicBezTo>
                <a:close/>
                <a:moveTo>
                  <a:pt x="2287" y="670"/>
                </a:moveTo>
                <a:lnTo>
                  <a:pt x="2287" y="670"/>
                </a:lnTo>
                <a:cubicBezTo>
                  <a:pt x="2275" y="670"/>
                  <a:pt x="2269" y="676"/>
                  <a:pt x="2269" y="682"/>
                </a:cubicBezTo>
                <a:cubicBezTo>
                  <a:pt x="2275" y="682"/>
                  <a:pt x="2281" y="676"/>
                  <a:pt x="2287" y="670"/>
                </a:cubicBezTo>
                <a:close/>
                <a:moveTo>
                  <a:pt x="1060" y="694"/>
                </a:moveTo>
                <a:cubicBezTo>
                  <a:pt x="1060" y="694"/>
                  <a:pt x="1060" y="676"/>
                  <a:pt x="1060" y="694"/>
                </a:cubicBezTo>
                <a:close/>
                <a:moveTo>
                  <a:pt x="1060" y="694"/>
                </a:moveTo>
                <a:lnTo>
                  <a:pt x="1060" y="694"/>
                </a:lnTo>
                <a:cubicBezTo>
                  <a:pt x="1054" y="694"/>
                  <a:pt x="1048" y="694"/>
                  <a:pt x="1048" y="701"/>
                </a:cubicBezTo>
                <a:cubicBezTo>
                  <a:pt x="1054" y="701"/>
                  <a:pt x="1060" y="701"/>
                  <a:pt x="1060" y="694"/>
                </a:cubicBezTo>
                <a:close/>
                <a:moveTo>
                  <a:pt x="2653" y="701"/>
                </a:moveTo>
                <a:cubicBezTo>
                  <a:pt x="2653" y="701"/>
                  <a:pt x="2653" y="694"/>
                  <a:pt x="2653" y="701"/>
                </a:cubicBezTo>
                <a:close/>
                <a:moveTo>
                  <a:pt x="1048" y="701"/>
                </a:moveTo>
                <a:lnTo>
                  <a:pt x="1048" y="701"/>
                </a:lnTo>
                <a:cubicBezTo>
                  <a:pt x="1035" y="701"/>
                  <a:pt x="1029" y="707"/>
                  <a:pt x="1029" y="713"/>
                </a:cubicBezTo>
                <a:cubicBezTo>
                  <a:pt x="1041" y="713"/>
                  <a:pt x="1048" y="707"/>
                  <a:pt x="1048" y="701"/>
                </a:cubicBezTo>
                <a:close/>
                <a:moveTo>
                  <a:pt x="2653" y="701"/>
                </a:moveTo>
                <a:lnTo>
                  <a:pt x="2653" y="701"/>
                </a:lnTo>
                <a:cubicBezTo>
                  <a:pt x="2647" y="701"/>
                  <a:pt x="2641" y="707"/>
                  <a:pt x="2635" y="713"/>
                </a:cubicBezTo>
                <a:cubicBezTo>
                  <a:pt x="2647" y="713"/>
                  <a:pt x="2653" y="707"/>
                  <a:pt x="2653" y="701"/>
                </a:cubicBezTo>
                <a:close/>
                <a:moveTo>
                  <a:pt x="1029" y="713"/>
                </a:moveTo>
                <a:lnTo>
                  <a:pt x="1029" y="713"/>
                </a:lnTo>
                <a:cubicBezTo>
                  <a:pt x="1023" y="713"/>
                  <a:pt x="1016" y="713"/>
                  <a:pt x="1016" y="719"/>
                </a:cubicBezTo>
                <a:cubicBezTo>
                  <a:pt x="1023" y="719"/>
                  <a:pt x="1029" y="719"/>
                  <a:pt x="1029" y="713"/>
                </a:cubicBezTo>
                <a:close/>
                <a:moveTo>
                  <a:pt x="1016" y="719"/>
                </a:moveTo>
                <a:lnTo>
                  <a:pt x="1016" y="719"/>
                </a:lnTo>
                <a:cubicBezTo>
                  <a:pt x="1004" y="719"/>
                  <a:pt x="992" y="725"/>
                  <a:pt x="985" y="738"/>
                </a:cubicBezTo>
                <a:cubicBezTo>
                  <a:pt x="998" y="738"/>
                  <a:pt x="1010" y="732"/>
                  <a:pt x="1016" y="719"/>
                </a:cubicBezTo>
                <a:close/>
                <a:moveTo>
                  <a:pt x="2523" y="837"/>
                </a:moveTo>
                <a:cubicBezTo>
                  <a:pt x="2523" y="837"/>
                  <a:pt x="2523" y="831"/>
                  <a:pt x="2523" y="837"/>
                </a:cubicBezTo>
                <a:close/>
                <a:moveTo>
                  <a:pt x="2523" y="837"/>
                </a:moveTo>
                <a:lnTo>
                  <a:pt x="2523" y="837"/>
                </a:lnTo>
                <a:cubicBezTo>
                  <a:pt x="2517" y="837"/>
                  <a:pt x="2517" y="837"/>
                  <a:pt x="2511" y="843"/>
                </a:cubicBezTo>
                <a:cubicBezTo>
                  <a:pt x="2523" y="843"/>
                  <a:pt x="2523" y="843"/>
                  <a:pt x="2523" y="837"/>
                </a:cubicBezTo>
                <a:close/>
                <a:moveTo>
                  <a:pt x="2511" y="843"/>
                </a:moveTo>
                <a:lnTo>
                  <a:pt x="2511" y="843"/>
                </a:lnTo>
                <a:cubicBezTo>
                  <a:pt x="2511" y="843"/>
                  <a:pt x="2504" y="843"/>
                  <a:pt x="2504" y="849"/>
                </a:cubicBezTo>
                <a:cubicBezTo>
                  <a:pt x="2511" y="849"/>
                  <a:pt x="2511" y="849"/>
                  <a:pt x="2511" y="843"/>
                </a:cubicBezTo>
                <a:close/>
                <a:moveTo>
                  <a:pt x="2504" y="849"/>
                </a:moveTo>
                <a:lnTo>
                  <a:pt x="2504" y="849"/>
                </a:lnTo>
                <a:cubicBezTo>
                  <a:pt x="2504" y="849"/>
                  <a:pt x="2498" y="849"/>
                  <a:pt x="2498" y="856"/>
                </a:cubicBezTo>
                <a:cubicBezTo>
                  <a:pt x="2504" y="856"/>
                  <a:pt x="2504" y="856"/>
                  <a:pt x="2504" y="849"/>
                </a:cubicBezTo>
                <a:close/>
                <a:moveTo>
                  <a:pt x="2734" y="911"/>
                </a:moveTo>
                <a:cubicBezTo>
                  <a:pt x="2734" y="911"/>
                  <a:pt x="2734" y="905"/>
                  <a:pt x="2734" y="911"/>
                </a:cubicBezTo>
                <a:close/>
                <a:moveTo>
                  <a:pt x="1661" y="1073"/>
                </a:moveTo>
                <a:lnTo>
                  <a:pt x="1661" y="1073"/>
                </a:lnTo>
                <a:cubicBezTo>
                  <a:pt x="1661" y="1073"/>
                  <a:pt x="1661" y="1073"/>
                  <a:pt x="1661" y="1079"/>
                </a:cubicBezTo>
                <a:cubicBezTo>
                  <a:pt x="1667" y="1073"/>
                  <a:pt x="1667" y="1073"/>
                  <a:pt x="1661" y="1073"/>
                </a:cubicBezTo>
                <a:close/>
                <a:moveTo>
                  <a:pt x="1568" y="1135"/>
                </a:moveTo>
                <a:lnTo>
                  <a:pt x="1568" y="1135"/>
                </a:lnTo>
                <a:cubicBezTo>
                  <a:pt x="1581" y="1135"/>
                  <a:pt x="1581" y="1128"/>
                  <a:pt x="1581" y="1128"/>
                </a:cubicBezTo>
                <a:cubicBezTo>
                  <a:pt x="1574" y="1122"/>
                  <a:pt x="1574" y="1128"/>
                  <a:pt x="1568" y="1135"/>
                </a:cubicBezTo>
                <a:close/>
                <a:moveTo>
                  <a:pt x="1568" y="1135"/>
                </a:moveTo>
                <a:cubicBezTo>
                  <a:pt x="1568" y="1135"/>
                  <a:pt x="1568" y="1153"/>
                  <a:pt x="1568" y="1135"/>
                </a:cubicBezTo>
                <a:close/>
                <a:moveTo>
                  <a:pt x="2591" y="1314"/>
                </a:moveTo>
                <a:cubicBezTo>
                  <a:pt x="2591" y="1314"/>
                  <a:pt x="2591" y="1308"/>
                  <a:pt x="2591" y="1314"/>
                </a:cubicBezTo>
                <a:close/>
                <a:moveTo>
                  <a:pt x="2591" y="1314"/>
                </a:moveTo>
                <a:lnTo>
                  <a:pt x="2591" y="1314"/>
                </a:lnTo>
                <a:cubicBezTo>
                  <a:pt x="2585" y="1314"/>
                  <a:pt x="2585" y="1321"/>
                  <a:pt x="2585" y="1321"/>
                </a:cubicBezTo>
                <a:cubicBezTo>
                  <a:pt x="2591" y="1327"/>
                  <a:pt x="2591" y="1321"/>
                  <a:pt x="2591" y="1314"/>
                </a:cubicBezTo>
                <a:close/>
                <a:moveTo>
                  <a:pt x="2585" y="1321"/>
                </a:moveTo>
                <a:lnTo>
                  <a:pt x="2585" y="1321"/>
                </a:lnTo>
                <a:cubicBezTo>
                  <a:pt x="2566" y="1321"/>
                  <a:pt x="2566" y="1339"/>
                  <a:pt x="2554" y="1345"/>
                </a:cubicBezTo>
                <a:cubicBezTo>
                  <a:pt x="2572" y="1345"/>
                  <a:pt x="2579" y="1333"/>
                  <a:pt x="2585" y="1321"/>
                </a:cubicBezTo>
                <a:close/>
                <a:moveTo>
                  <a:pt x="2554" y="1345"/>
                </a:moveTo>
                <a:lnTo>
                  <a:pt x="2554" y="1345"/>
                </a:lnTo>
                <a:cubicBezTo>
                  <a:pt x="2548" y="1345"/>
                  <a:pt x="2548" y="1351"/>
                  <a:pt x="2548" y="1351"/>
                </a:cubicBezTo>
                <a:cubicBezTo>
                  <a:pt x="2554" y="1358"/>
                  <a:pt x="2554" y="1351"/>
                  <a:pt x="2554" y="1345"/>
                </a:cubicBezTo>
                <a:close/>
                <a:moveTo>
                  <a:pt x="347" y="1395"/>
                </a:moveTo>
                <a:lnTo>
                  <a:pt x="347" y="1395"/>
                </a:lnTo>
                <a:cubicBezTo>
                  <a:pt x="335" y="1426"/>
                  <a:pt x="347" y="1451"/>
                  <a:pt x="353" y="1457"/>
                </a:cubicBezTo>
                <a:cubicBezTo>
                  <a:pt x="372" y="1513"/>
                  <a:pt x="353" y="1370"/>
                  <a:pt x="347" y="1395"/>
                </a:cubicBezTo>
                <a:close/>
                <a:moveTo>
                  <a:pt x="310" y="1947"/>
                </a:moveTo>
                <a:lnTo>
                  <a:pt x="310" y="1947"/>
                </a:lnTo>
                <a:cubicBezTo>
                  <a:pt x="316" y="1940"/>
                  <a:pt x="285" y="1916"/>
                  <a:pt x="310" y="1903"/>
                </a:cubicBezTo>
                <a:cubicBezTo>
                  <a:pt x="266" y="1879"/>
                  <a:pt x="297" y="1953"/>
                  <a:pt x="310" y="1947"/>
                </a:cubicBezTo>
                <a:close/>
                <a:moveTo>
                  <a:pt x="3589" y="2151"/>
                </a:moveTo>
                <a:lnTo>
                  <a:pt x="3589" y="2151"/>
                </a:lnTo>
                <a:cubicBezTo>
                  <a:pt x="3601" y="2157"/>
                  <a:pt x="3614" y="2176"/>
                  <a:pt x="3626" y="2170"/>
                </a:cubicBezTo>
                <a:cubicBezTo>
                  <a:pt x="3595" y="2145"/>
                  <a:pt x="3527" y="2120"/>
                  <a:pt x="3589" y="2151"/>
                </a:cubicBezTo>
                <a:close/>
                <a:moveTo>
                  <a:pt x="2901" y="2306"/>
                </a:moveTo>
                <a:lnTo>
                  <a:pt x="2901" y="2306"/>
                </a:lnTo>
                <a:cubicBezTo>
                  <a:pt x="2901" y="2312"/>
                  <a:pt x="2920" y="2306"/>
                  <a:pt x="2920" y="2300"/>
                </a:cubicBezTo>
                <a:cubicBezTo>
                  <a:pt x="2913" y="2300"/>
                  <a:pt x="2895" y="2306"/>
                  <a:pt x="2901" y="2306"/>
                </a:cubicBezTo>
                <a:close/>
                <a:moveTo>
                  <a:pt x="2951" y="2312"/>
                </a:moveTo>
                <a:cubicBezTo>
                  <a:pt x="2951" y="2312"/>
                  <a:pt x="2920" y="2319"/>
                  <a:pt x="2951" y="2312"/>
                </a:cubicBezTo>
                <a:close/>
                <a:moveTo>
                  <a:pt x="2951" y="2312"/>
                </a:moveTo>
                <a:lnTo>
                  <a:pt x="2951" y="2312"/>
                </a:lnTo>
                <a:cubicBezTo>
                  <a:pt x="2951" y="2319"/>
                  <a:pt x="2951" y="2319"/>
                  <a:pt x="2951" y="2319"/>
                </a:cubicBezTo>
                <a:cubicBezTo>
                  <a:pt x="2957" y="2319"/>
                  <a:pt x="2969" y="2319"/>
                  <a:pt x="2975" y="2319"/>
                </a:cubicBezTo>
                <a:cubicBezTo>
                  <a:pt x="2975" y="2312"/>
                  <a:pt x="2957" y="2312"/>
                  <a:pt x="2951" y="2312"/>
                </a:cubicBezTo>
                <a:close/>
                <a:moveTo>
                  <a:pt x="155" y="2505"/>
                </a:moveTo>
                <a:cubicBezTo>
                  <a:pt x="155" y="2505"/>
                  <a:pt x="148" y="2505"/>
                  <a:pt x="155" y="2505"/>
                </a:cubicBezTo>
                <a:close/>
                <a:moveTo>
                  <a:pt x="2721" y="3608"/>
                </a:moveTo>
                <a:cubicBezTo>
                  <a:pt x="2721" y="3608"/>
                  <a:pt x="2721" y="3627"/>
                  <a:pt x="2721" y="3608"/>
                </a:cubicBezTo>
                <a:close/>
                <a:moveTo>
                  <a:pt x="2696" y="3620"/>
                </a:moveTo>
                <a:cubicBezTo>
                  <a:pt x="2696" y="3620"/>
                  <a:pt x="2703" y="3627"/>
                  <a:pt x="2696" y="3620"/>
                </a:cubicBezTo>
                <a:close/>
                <a:moveTo>
                  <a:pt x="2678" y="3627"/>
                </a:moveTo>
                <a:cubicBezTo>
                  <a:pt x="2678" y="3627"/>
                  <a:pt x="2678" y="3608"/>
                  <a:pt x="2678" y="3627"/>
                </a:cubicBezTo>
                <a:close/>
                <a:moveTo>
                  <a:pt x="2678" y="3627"/>
                </a:moveTo>
                <a:lnTo>
                  <a:pt x="2678" y="3627"/>
                </a:lnTo>
                <a:cubicBezTo>
                  <a:pt x="2672" y="3627"/>
                  <a:pt x="2665" y="3627"/>
                  <a:pt x="2665" y="3633"/>
                </a:cubicBezTo>
                <a:cubicBezTo>
                  <a:pt x="2672" y="3633"/>
                  <a:pt x="2678" y="3633"/>
                  <a:pt x="2678" y="3627"/>
                </a:cubicBezTo>
                <a:close/>
                <a:moveTo>
                  <a:pt x="2665" y="3633"/>
                </a:moveTo>
                <a:lnTo>
                  <a:pt x="2665" y="3633"/>
                </a:lnTo>
                <a:cubicBezTo>
                  <a:pt x="2659" y="3633"/>
                  <a:pt x="2653" y="3633"/>
                  <a:pt x="2653" y="3639"/>
                </a:cubicBezTo>
                <a:cubicBezTo>
                  <a:pt x="2659" y="3639"/>
                  <a:pt x="2665" y="3639"/>
                  <a:pt x="2665" y="3633"/>
                </a:cubicBezTo>
                <a:close/>
                <a:moveTo>
                  <a:pt x="2653" y="3639"/>
                </a:moveTo>
                <a:lnTo>
                  <a:pt x="2653" y="3639"/>
                </a:lnTo>
                <a:cubicBezTo>
                  <a:pt x="2647" y="3639"/>
                  <a:pt x="2641" y="3639"/>
                  <a:pt x="2641" y="3645"/>
                </a:cubicBezTo>
                <a:cubicBezTo>
                  <a:pt x="2647" y="3645"/>
                  <a:pt x="2653" y="3645"/>
                  <a:pt x="2653" y="3639"/>
                </a:cubicBezTo>
                <a:close/>
                <a:moveTo>
                  <a:pt x="2641" y="3645"/>
                </a:moveTo>
                <a:cubicBezTo>
                  <a:pt x="2641" y="3645"/>
                  <a:pt x="2641" y="3663"/>
                  <a:pt x="2641" y="3645"/>
                </a:cubicBezTo>
                <a:close/>
                <a:moveTo>
                  <a:pt x="2616" y="3657"/>
                </a:moveTo>
                <a:cubicBezTo>
                  <a:pt x="2616" y="3657"/>
                  <a:pt x="2622" y="3657"/>
                  <a:pt x="2616" y="3657"/>
                </a:cubicBezTo>
                <a:close/>
                <a:moveTo>
                  <a:pt x="2597" y="3663"/>
                </a:moveTo>
                <a:cubicBezTo>
                  <a:pt x="2597" y="3663"/>
                  <a:pt x="2597" y="3645"/>
                  <a:pt x="2597" y="3663"/>
                </a:cubicBezTo>
                <a:close/>
                <a:moveTo>
                  <a:pt x="2126" y="3675"/>
                </a:moveTo>
                <a:lnTo>
                  <a:pt x="2126" y="3675"/>
                </a:lnTo>
                <a:cubicBezTo>
                  <a:pt x="2139" y="3675"/>
                  <a:pt x="2151" y="3669"/>
                  <a:pt x="2157" y="3663"/>
                </a:cubicBezTo>
                <a:cubicBezTo>
                  <a:pt x="2139" y="3663"/>
                  <a:pt x="2132" y="3663"/>
                  <a:pt x="2126" y="3675"/>
                </a:cubicBezTo>
                <a:close/>
                <a:moveTo>
                  <a:pt x="2597" y="3663"/>
                </a:moveTo>
                <a:lnTo>
                  <a:pt x="2597" y="3663"/>
                </a:lnTo>
                <a:cubicBezTo>
                  <a:pt x="2591" y="3663"/>
                  <a:pt x="2585" y="3663"/>
                  <a:pt x="2585" y="3669"/>
                </a:cubicBezTo>
                <a:cubicBezTo>
                  <a:pt x="2591" y="3669"/>
                  <a:pt x="2597" y="3669"/>
                  <a:pt x="2597" y="3663"/>
                </a:cubicBezTo>
                <a:close/>
                <a:moveTo>
                  <a:pt x="2585" y="3669"/>
                </a:moveTo>
                <a:cubicBezTo>
                  <a:pt x="2585" y="3669"/>
                  <a:pt x="2585" y="3688"/>
                  <a:pt x="2585" y="3669"/>
                </a:cubicBezTo>
                <a:close/>
                <a:moveTo>
                  <a:pt x="2107" y="3681"/>
                </a:moveTo>
                <a:lnTo>
                  <a:pt x="2107" y="3681"/>
                </a:lnTo>
                <a:cubicBezTo>
                  <a:pt x="2114" y="3681"/>
                  <a:pt x="2126" y="3681"/>
                  <a:pt x="2126" y="3675"/>
                </a:cubicBezTo>
                <a:cubicBezTo>
                  <a:pt x="2114" y="3675"/>
                  <a:pt x="2107" y="3675"/>
                  <a:pt x="2107" y="3681"/>
                </a:cubicBezTo>
                <a:close/>
                <a:moveTo>
                  <a:pt x="2095" y="3688"/>
                </a:moveTo>
                <a:lnTo>
                  <a:pt x="2095" y="3688"/>
                </a:lnTo>
                <a:cubicBezTo>
                  <a:pt x="2101" y="3688"/>
                  <a:pt x="2107" y="3688"/>
                  <a:pt x="2107" y="3681"/>
                </a:cubicBezTo>
                <a:cubicBezTo>
                  <a:pt x="2101" y="3681"/>
                  <a:pt x="2095" y="3681"/>
                  <a:pt x="2095" y="3688"/>
                </a:cubicBezTo>
                <a:close/>
                <a:moveTo>
                  <a:pt x="2542" y="3681"/>
                </a:moveTo>
                <a:lnTo>
                  <a:pt x="2542" y="3681"/>
                </a:lnTo>
                <a:cubicBezTo>
                  <a:pt x="2542" y="3681"/>
                  <a:pt x="2542" y="3681"/>
                  <a:pt x="2542" y="3688"/>
                </a:cubicBezTo>
                <a:cubicBezTo>
                  <a:pt x="2560" y="3688"/>
                  <a:pt x="2554" y="3681"/>
                  <a:pt x="2542" y="3681"/>
                </a:cubicBezTo>
                <a:close/>
                <a:moveTo>
                  <a:pt x="2077" y="3694"/>
                </a:moveTo>
                <a:lnTo>
                  <a:pt x="2077" y="3694"/>
                </a:lnTo>
                <a:cubicBezTo>
                  <a:pt x="2083" y="3694"/>
                  <a:pt x="2095" y="3694"/>
                  <a:pt x="2095" y="3688"/>
                </a:cubicBezTo>
                <a:cubicBezTo>
                  <a:pt x="2083" y="3688"/>
                  <a:pt x="2077" y="3688"/>
                  <a:pt x="2077" y="3694"/>
                </a:cubicBezTo>
                <a:close/>
                <a:moveTo>
                  <a:pt x="2542" y="3688"/>
                </a:moveTo>
                <a:cubicBezTo>
                  <a:pt x="2542" y="3688"/>
                  <a:pt x="2542" y="3694"/>
                  <a:pt x="2542" y="3688"/>
                </a:cubicBezTo>
                <a:close/>
                <a:moveTo>
                  <a:pt x="2077" y="3694"/>
                </a:moveTo>
                <a:cubicBezTo>
                  <a:pt x="2077" y="3694"/>
                  <a:pt x="2058" y="3719"/>
                  <a:pt x="2077" y="3694"/>
                </a:cubicBezTo>
                <a:close/>
                <a:moveTo>
                  <a:pt x="2517" y="3700"/>
                </a:moveTo>
                <a:cubicBezTo>
                  <a:pt x="2517" y="3700"/>
                  <a:pt x="2523" y="3681"/>
                  <a:pt x="2517" y="3700"/>
                </a:cubicBezTo>
                <a:close/>
                <a:moveTo>
                  <a:pt x="2517" y="3700"/>
                </a:moveTo>
                <a:cubicBezTo>
                  <a:pt x="2517" y="3700"/>
                  <a:pt x="2517" y="3719"/>
                  <a:pt x="2517" y="3700"/>
                </a:cubicBezTo>
                <a:close/>
                <a:moveTo>
                  <a:pt x="2027" y="3712"/>
                </a:moveTo>
                <a:cubicBezTo>
                  <a:pt x="2027" y="3712"/>
                  <a:pt x="2027" y="3694"/>
                  <a:pt x="2027" y="3712"/>
                </a:cubicBezTo>
                <a:close/>
                <a:moveTo>
                  <a:pt x="2486" y="3712"/>
                </a:moveTo>
                <a:cubicBezTo>
                  <a:pt x="2486" y="3712"/>
                  <a:pt x="2492" y="3694"/>
                  <a:pt x="2486" y="3712"/>
                </a:cubicBezTo>
                <a:close/>
                <a:moveTo>
                  <a:pt x="2027" y="3712"/>
                </a:moveTo>
                <a:lnTo>
                  <a:pt x="2027" y="3712"/>
                </a:lnTo>
                <a:cubicBezTo>
                  <a:pt x="2015" y="3712"/>
                  <a:pt x="2008" y="3712"/>
                  <a:pt x="2008" y="3719"/>
                </a:cubicBezTo>
                <a:cubicBezTo>
                  <a:pt x="2015" y="3719"/>
                  <a:pt x="2027" y="3719"/>
                  <a:pt x="2027" y="3712"/>
                </a:cubicBezTo>
                <a:close/>
                <a:moveTo>
                  <a:pt x="2486" y="3712"/>
                </a:moveTo>
                <a:cubicBezTo>
                  <a:pt x="2486" y="3712"/>
                  <a:pt x="2486" y="3731"/>
                  <a:pt x="2486" y="3712"/>
                </a:cubicBezTo>
                <a:close/>
                <a:moveTo>
                  <a:pt x="2008" y="3719"/>
                </a:moveTo>
                <a:lnTo>
                  <a:pt x="2008" y="3719"/>
                </a:lnTo>
                <a:cubicBezTo>
                  <a:pt x="2002" y="3719"/>
                  <a:pt x="1996" y="3719"/>
                  <a:pt x="1996" y="3725"/>
                </a:cubicBezTo>
                <a:cubicBezTo>
                  <a:pt x="2002" y="3725"/>
                  <a:pt x="2008" y="3725"/>
                  <a:pt x="2008" y="3719"/>
                </a:cubicBezTo>
                <a:close/>
                <a:moveTo>
                  <a:pt x="2461" y="3725"/>
                </a:moveTo>
                <a:cubicBezTo>
                  <a:pt x="2461" y="3725"/>
                  <a:pt x="2467" y="3725"/>
                  <a:pt x="2461" y="3725"/>
                </a:cubicBezTo>
                <a:close/>
                <a:moveTo>
                  <a:pt x="1996" y="3725"/>
                </a:moveTo>
                <a:lnTo>
                  <a:pt x="1996" y="3725"/>
                </a:lnTo>
                <a:cubicBezTo>
                  <a:pt x="1990" y="3725"/>
                  <a:pt x="1977" y="3725"/>
                  <a:pt x="1977" y="3731"/>
                </a:cubicBezTo>
                <a:cubicBezTo>
                  <a:pt x="1983" y="3731"/>
                  <a:pt x="1996" y="3731"/>
                  <a:pt x="1996" y="3725"/>
                </a:cubicBezTo>
                <a:close/>
                <a:moveTo>
                  <a:pt x="2455" y="3725"/>
                </a:moveTo>
                <a:lnTo>
                  <a:pt x="2455" y="3725"/>
                </a:lnTo>
                <a:cubicBezTo>
                  <a:pt x="2455" y="3719"/>
                  <a:pt x="2442" y="3725"/>
                  <a:pt x="2442" y="3731"/>
                </a:cubicBezTo>
                <a:cubicBezTo>
                  <a:pt x="2448" y="3731"/>
                  <a:pt x="2461" y="3725"/>
                  <a:pt x="2455" y="3725"/>
                </a:cubicBezTo>
                <a:close/>
                <a:moveTo>
                  <a:pt x="1977" y="3731"/>
                </a:moveTo>
                <a:lnTo>
                  <a:pt x="1977" y="3731"/>
                </a:lnTo>
                <a:cubicBezTo>
                  <a:pt x="1971" y="3731"/>
                  <a:pt x="1959" y="3731"/>
                  <a:pt x="1959" y="3737"/>
                </a:cubicBezTo>
                <a:cubicBezTo>
                  <a:pt x="1965" y="3737"/>
                  <a:pt x="1977" y="3737"/>
                  <a:pt x="1977" y="3731"/>
                </a:cubicBezTo>
                <a:close/>
                <a:moveTo>
                  <a:pt x="2430" y="3737"/>
                </a:moveTo>
                <a:cubicBezTo>
                  <a:pt x="2430" y="3737"/>
                  <a:pt x="2430" y="3731"/>
                  <a:pt x="2430" y="3737"/>
                </a:cubicBezTo>
                <a:close/>
                <a:moveTo>
                  <a:pt x="1959" y="3737"/>
                </a:moveTo>
                <a:lnTo>
                  <a:pt x="1959" y="3737"/>
                </a:lnTo>
                <a:cubicBezTo>
                  <a:pt x="1953" y="3737"/>
                  <a:pt x="1940" y="3737"/>
                  <a:pt x="1940" y="3743"/>
                </a:cubicBezTo>
                <a:cubicBezTo>
                  <a:pt x="1946" y="3743"/>
                  <a:pt x="1959" y="3743"/>
                  <a:pt x="1959" y="3737"/>
                </a:cubicBezTo>
                <a:close/>
                <a:moveTo>
                  <a:pt x="1940" y="3743"/>
                </a:moveTo>
                <a:lnTo>
                  <a:pt x="1940" y="3743"/>
                </a:lnTo>
                <a:cubicBezTo>
                  <a:pt x="1928" y="3743"/>
                  <a:pt x="1915" y="3743"/>
                  <a:pt x="1909" y="3756"/>
                </a:cubicBezTo>
                <a:cubicBezTo>
                  <a:pt x="1922" y="3756"/>
                  <a:pt x="1934" y="3750"/>
                  <a:pt x="1940" y="3743"/>
                </a:cubicBezTo>
                <a:close/>
                <a:moveTo>
                  <a:pt x="2399" y="3750"/>
                </a:moveTo>
                <a:cubicBezTo>
                  <a:pt x="2399" y="3750"/>
                  <a:pt x="2405" y="3731"/>
                  <a:pt x="2399" y="3750"/>
                </a:cubicBezTo>
                <a:close/>
                <a:moveTo>
                  <a:pt x="2399" y="3750"/>
                </a:moveTo>
                <a:cubicBezTo>
                  <a:pt x="2399" y="3750"/>
                  <a:pt x="2399" y="3768"/>
                  <a:pt x="2399" y="3750"/>
                </a:cubicBezTo>
                <a:close/>
                <a:moveTo>
                  <a:pt x="1909" y="3756"/>
                </a:moveTo>
                <a:lnTo>
                  <a:pt x="1909" y="3756"/>
                </a:lnTo>
                <a:cubicBezTo>
                  <a:pt x="1903" y="3756"/>
                  <a:pt x="1891" y="3756"/>
                  <a:pt x="1891" y="3762"/>
                </a:cubicBezTo>
                <a:cubicBezTo>
                  <a:pt x="1897" y="3762"/>
                  <a:pt x="1909" y="3762"/>
                  <a:pt x="1909" y="3756"/>
                </a:cubicBezTo>
                <a:close/>
                <a:moveTo>
                  <a:pt x="2368" y="3762"/>
                </a:moveTo>
                <a:cubicBezTo>
                  <a:pt x="2368" y="3762"/>
                  <a:pt x="2374" y="3743"/>
                  <a:pt x="2368" y="3762"/>
                </a:cubicBezTo>
                <a:close/>
                <a:moveTo>
                  <a:pt x="3007" y="3781"/>
                </a:moveTo>
                <a:lnTo>
                  <a:pt x="3007" y="3781"/>
                </a:lnTo>
                <a:cubicBezTo>
                  <a:pt x="3025" y="3774"/>
                  <a:pt x="3037" y="3762"/>
                  <a:pt x="3050" y="3756"/>
                </a:cubicBezTo>
                <a:cubicBezTo>
                  <a:pt x="3025" y="3756"/>
                  <a:pt x="3013" y="3768"/>
                  <a:pt x="3007" y="3781"/>
                </a:cubicBezTo>
                <a:close/>
                <a:moveTo>
                  <a:pt x="1891" y="3762"/>
                </a:moveTo>
                <a:lnTo>
                  <a:pt x="1891" y="3762"/>
                </a:lnTo>
                <a:cubicBezTo>
                  <a:pt x="1884" y="3762"/>
                  <a:pt x="1872" y="3762"/>
                  <a:pt x="1872" y="3768"/>
                </a:cubicBezTo>
                <a:cubicBezTo>
                  <a:pt x="1878" y="3768"/>
                  <a:pt x="1891" y="3768"/>
                  <a:pt x="1891" y="3762"/>
                </a:cubicBezTo>
                <a:close/>
                <a:moveTo>
                  <a:pt x="2368" y="3762"/>
                </a:moveTo>
                <a:cubicBezTo>
                  <a:pt x="2368" y="3762"/>
                  <a:pt x="2368" y="3781"/>
                  <a:pt x="2368" y="3762"/>
                </a:cubicBezTo>
                <a:close/>
                <a:moveTo>
                  <a:pt x="1872" y="3768"/>
                </a:moveTo>
                <a:lnTo>
                  <a:pt x="1872" y="3768"/>
                </a:lnTo>
                <a:cubicBezTo>
                  <a:pt x="1866" y="3768"/>
                  <a:pt x="1853" y="3768"/>
                  <a:pt x="1853" y="3774"/>
                </a:cubicBezTo>
                <a:cubicBezTo>
                  <a:pt x="1859" y="3774"/>
                  <a:pt x="1872" y="3774"/>
                  <a:pt x="1872" y="3768"/>
                </a:cubicBezTo>
                <a:close/>
                <a:moveTo>
                  <a:pt x="2349" y="3774"/>
                </a:moveTo>
                <a:lnTo>
                  <a:pt x="2349" y="3774"/>
                </a:lnTo>
                <a:close/>
                <a:moveTo>
                  <a:pt x="1853" y="3774"/>
                </a:moveTo>
                <a:lnTo>
                  <a:pt x="1853" y="3774"/>
                </a:lnTo>
                <a:cubicBezTo>
                  <a:pt x="1847" y="3774"/>
                  <a:pt x="1835" y="3774"/>
                  <a:pt x="1835" y="3781"/>
                </a:cubicBezTo>
                <a:cubicBezTo>
                  <a:pt x="1841" y="3781"/>
                  <a:pt x="1853" y="3781"/>
                  <a:pt x="1853" y="3774"/>
                </a:cubicBezTo>
                <a:close/>
                <a:moveTo>
                  <a:pt x="2343" y="3774"/>
                </a:moveTo>
                <a:lnTo>
                  <a:pt x="2343" y="3774"/>
                </a:lnTo>
                <a:cubicBezTo>
                  <a:pt x="2337" y="3768"/>
                  <a:pt x="2324" y="3774"/>
                  <a:pt x="2331" y="3781"/>
                </a:cubicBezTo>
                <a:lnTo>
                  <a:pt x="2343" y="3774"/>
                </a:lnTo>
                <a:close/>
                <a:moveTo>
                  <a:pt x="1835" y="3781"/>
                </a:moveTo>
                <a:cubicBezTo>
                  <a:pt x="1835" y="3781"/>
                  <a:pt x="1835" y="3799"/>
                  <a:pt x="1835" y="3781"/>
                </a:cubicBezTo>
                <a:close/>
                <a:moveTo>
                  <a:pt x="2994" y="3787"/>
                </a:moveTo>
                <a:lnTo>
                  <a:pt x="2994" y="3787"/>
                </a:lnTo>
                <a:cubicBezTo>
                  <a:pt x="3000" y="3787"/>
                  <a:pt x="3007" y="3781"/>
                  <a:pt x="3007" y="3781"/>
                </a:cubicBezTo>
                <a:cubicBezTo>
                  <a:pt x="3000" y="3781"/>
                  <a:pt x="2994" y="3781"/>
                  <a:pt x="2994" y="3787"/>
                </a:cubicBezTo>
                <a:close/>
                <a:moveTo>
                  <a:pt x="1804" y="3793"/>
                </a:moveTo>
                <a:cubicBezTo>
                  <a:pt x="1804" y="3793"/>
                  <a:pt x="1804" y="3774"/>
                  <a:pt x="1804" y="3793"/>
                </a:cubicBezTo>
                <a:close/>
                <a:moveTo>
                  <a:pt x="2312" y="3787"/>
                </a:moveTo>
                <a:lnTo>
                  <a:pt x="2312" y="3787"/>
                </a:lnTo>
                <a:cubicBezTo>
                  <a:pt x="2306" y="3781"/>
                  <a:pt x="2294" y="3787"/>
                  <a:pt x="2300" y="3793"/>
                </a:cubicBezTo>
                <a:lnTo>
                  <a:pt x="2312" y="3787"/>
                </a:lnTo>
                <a:close/>
                <a:moveTo>
                  <a:pt x="2982" y="3793"/>
                </a:moveTo>
                <a:lnTo>
                  <a:pt x="2982" y="3793"/>
                </a:lnTo>
                <a:cubicBezTo>
                  <a:pt x="2988" y="3793"/>
                  <a:pt x="2994" y="3787"/>
                  <a:pt x="2994" y="3787"/>
                </a:cubicBezTo>
                <a:cubicBezTo>
                  <a:pt x="2988" y="3787"/>
                  <a:pt x="2982" y="3787"/>
                  <a:pt x="2982" y="3793"/>
                </a:cubicBezTo>
                <a:close/>
                <a:moveTo>
                  <a:pt x="1804" y="3793"/>
                </a:moveTo>
                <a:lnTo>
                  <a:pt x="1804" y="3793"/>
                </a:lnTo>
                <a:cubicBezTo>
                  <a:pt x="1798" y="3793"/>
                  <a:pt x="1785" y="3793"/>
                  <a:pt x="1785" y="3799"/>
                </a:cubicBezTo>
                <a:cubicBezTo>
                  <a:pt x="1798" y="3799"/>
                  <a:pt x="1804" y="3799"/>
                  <a:pt x="1804" y="3793"/>
                </a:cubicBezTo>
                <a:close/>
                <a:moveTo>
                  <a:pt x="2287" y="3799"/>
                </a:moveTo>
                <a:cubicBezTo>
                  <a:pt x="2287" y="3799"/>
                  <a:pt x="2281" y="3793"/>
                  <a:pt x="2287" y="3799"/>
                </a:cubicBezTo>
                <a:close/>
                <a:moveTo>
                  <a:pt x="2969" y="3799"/>
                </a:moveTo>
                <a:lnTo>
                  <a:pt x="2969" y="3799"/>
                </a:lnTo>
                <a:cubicBezTo>
                  <a:pt x="2975" y="3799"/>
                  <a:pt x="2982" y="3793"/>
                  <a:pt x="2982" y="3793"/>
                </a:cubicBezTo>
                <a:cubicBezTo>
                  <a:pt x="2975" y="3793"/>
                  <a:pt x="2969" y="3793"/>
                  <a:pt x="2969" y="3799"/>
                </a:cubicBezTo>
                <a:close/>
                <a:moveTo>
                  <a:pt x="1785" y="3799"/>
                </a:moveTo>
                <a:lnTo>
                  <a:pt x="1785" y="3799"/>
                </a:lnTo>
                <a:cubicBezTo>
                  <a:pt x="1779" y="3799"/>
                  <a:pt x="1767" y="3799"/>
                  <a:pt x="1767" y="3805"/>
                </a:cubicBezTo>
                <a:cubicBezTo>
                  <a:pt x="1779" y="3805"/>
                  <a:pt x="1785" y="3805"/>
                  <a:pt x="1785" y="3799"/>
                </a:cubicBezTo>
                <a:close/>
                <a:moveTo>
                  <a:pt x="2281" y="3799"/>
                </a:moveTo>
                <a:lnTo>
                  <a:pt x="2281" y="3799"/>
                </a:lnTo>
                <a:cubicBezTo>
                  <a:pt x="2275" y="3793"/>
                  <a:pt x="2263" y="3799"/>
                  <a:pt x="2269" y="3805"/>
                </a:cubicBezTo>
                <a:lnTo>
                  <a:pt x="2281" y="3799"/>
                </a:lnTo>
                <a:close/>
                <a:moveTo>
                  <a:pt x="2938" y="3818"/>
                </a:moveTo>
                <a:lnTo>
                  <a:pt x="2938" y="3818"/>
                </a:lnTo>
                <a:cubicBezTo>
                  <a:pt x="2951" y="3812"/>
                  <a:pt x="2963" y="3812"/>
                  <a:pt x="2969" y="3799"/>
                </a:cubicBezTo>
                <a:cubicBezTo>
                  <a:pt x="2957" y="3799"/>
                  <a:pt x="2944" y="3805"/>
                  <a:pt x="2938" y="3818"/>
                </a:cubicBezTo>
                <a:close/>
                <a:moveTo>
                  <a:pt x="1767" y="3805"/>
                </a:moveTo>
                <a:lnTo>
                  <a:pt x="1767" y="3805"/>
                </a:lnTo>
                <a:cubicBezTo>
                  <a:pt x="1760" y="3805"/>
                  <a:pt x="1748" y="3805"/>
                  <a:pt x="1748" y="3812"/>
                </a:cubicBezTo>
                <a:cubicBezTo>
                  <a:pt x="1760" y="3812"/>
                  <a:pt x="1767" y="3812"/>
                  <a:pt x="1767" y="3805"/>
                </a:cubicBezTo>
                <a:close/>
                <a:moveTo>
                  <a:pt x="1748" y="3812"/>
                </a:moveTo>
                <a:lnTo>
                  <a:pt x="1748" y="3812"/>
                </a:lnTo>
                <a:cubicBezTo>
                  <a:pt x="1742" y="3812"/>
                  <a:pt x="1729" y="3812"/>
                  <a:pt x="1729" y="3818"/>
                </a:cubicBezTo>
                <a:cubicBezTo>
                  <a:pt x="1742" y="3818"/>
                  <a:pt x="1748" y="3818"/>
                  <a:pt x="1748" y="3812"/>
                </a:cubicBezTo>
                <a:close/>
                <a:moveTo>
                  <a:pt x="2250" y="3812"/>
                </a:moveTo>
                <a:lnTo>
                  <a:pt x="2250" y="3812"/>
                </a:lnTo>
                <a:cubicBezTo>
                  <a:pt x="2244" y="3805"/>
                  <a:pt x="2231" y="3812"/>
                  <a:pt x="2238" y="3818"/>
                </a:cubicBezTo>
                <a:lnTo>
                  <a:pt x="2250" y="3812"/>
                </a:lnTo>
                <a:close/>
                <a:moveTo>
                  <a:pt x="1729" y="3818"/>
                </a:moveTo>
                <a:lnTo>
                  <a:pt x="1729" y="3818"/>
                </a:lnTo>
                <a:cubicBezTo>
                  <a:pt x="1723" y="3818"/>
                  <a:pt x="1711" y="3818"/>
                  <a:pt x="1711" y="3824"/>
                </a:cubicBezTo>
                <a:cubicBezTo>
                  <a:pt x="1723" y="3824"/>
                  <a:pt x="1729" y="3824"/>
                  <a:pt x="1729" y="3818"/>
                </a:cubicBezTo>
                <a:close/>
                <a:moveTo>
                  <a:pt x="2926" y="3824"/>
                </a:moveTo>
                <a:lnTo>
                  <a:pt x="2926" y="3824"/>
                </a:lnTo>
                <a:cubicBezTo>
                  <a:pt x="2932" y="3824"/>
                  <a:pt x="2938" y="3818"/>
                  <a:pt x="2938" y="3818"/>
                </a:cubicBezTo>
                <a:cubicBezTo>
                  <a:pt x="2932" y="3818"/>
                  <a:pt x="2926" y="3818"/>
                  <a:pt x="2926" y="3824"/>
                </a:cubicBezTo>
                <a:close/>
                <a:moveTo>
                  <a:pt x="1711" y="3824"/>
                </a:moveTo>
                <a:cubicBezTo>
                  <a:pt x="1711" y="3824"/>
                  <a:pt x="1711" y="3843"/>
                  <a:pt x="1711" y="3824"/>
                </a:cubicBezTo>
                <a:close/>
                <a:moveTo>
                  <a:pt x="2219" y="3824"/>
                </a:moveTo>
                <a:lnTo>
                  <a:pt x="2219" y="3824"/>
                </a:lnTo>
                <a:cubicBezTo>
                  <a:pt x="2213" y="3818"/>
                  <a:pt x="2200" y="3824"/>
                  <a:pt x="2207" y="3830"/>
                </a:cubicBezTo>
                <a:lnTo>
                  <a:pt x="2219" y="3824"/>
                </a:lnTo>
                <a:close/>
                <a:moveTo>
                  <a:pt x="2913" y="3830"/>
                </a:moveTo>
                <a:lnTo>
                  <a:pt x="2913" y="3830"/>
                </a:lnTo>
                <a:cubicBezTo>
                  <a:pt x="2920" y="3830"/>
                  <a:pt x="2926" y="3824"/>
                  <a:pt x="2926" y="3824"/>
                </a:cubicBezTo>
                <a:cubicBezTo>
                  <a:pt x="2920" y="3818"/>
                  <a:pt x="2913" y="3824"/>
                  <a:pt x="2913" y="3830"/>
                </a:cubicBezTo>
                <a:close/>
                <a:moveTo>
                  <a:pt x="1680" y="3836"/>
                </a:moveTo>
                <a:cubicBezTo>
                  <a:pt x="1680" y="3836"/>
                  <a:pt x="1680" y="3818"/>
                  <a:pt x="1680" y="3836"/>
                </a:cubicBezTo>
                <a:close/>
                <a:moveTo>
                  <a:pt x="2901" y="3836"/>
                </a:moveTo>
                <a:lnTo>
                  <a:pt x="2901" y="3836"/>
                </a:lnTo>
                <a:cubicBezTo>
                  <a:pt x="2907" y="3836"/>
                  <a:pt x="2913" y="3830"/>
                  <a:pt x="2913" y="3830"/>
                </a:cubicBezTo>
                <a:cubicBezTo>
                  <a:pt x="2907" y="3824"/>
                  <a:pt x="2901" y="3830"/>
                  <a:pt x="2901" y="3836"/>
                </a:cubicBezTo>
                <a:close/>
                <a:moveTo>
                  <a:pt x="1680" y="3836"/>
                </a:moveTo>
                <a:lnTo>
                  <a:pt x="1680" y="3836"/>
                </a:lnTo>
                <a:cubicBezTo>
                  <a:pt x="1674" y="3836"/>
                  <a:pt x="1661" y="3830"/>
                  <a:pt x="1661" y="3843"/>
                </a:cubicBezTo>
                <a:cubicBezTo>
                  <a:pt x="1674" y="3843"/>
                  <a:pt x="1680" y="3843"/>
                  <a:pt x="1680" y="3836"/>
                </a:cubicBezTo>
                <a:close/>
                <a:moveTo>
                  <a:pt x="2889" y="3843"/>
                </a:moveTo>
                <a:lnTo>
                  <a:pt x="2889" y="3843"/>
                </a:lnTo>
                <a:cubicBezTo>
                  <a:pt x="2895" y="3843"/>
                  <a:pt x="2901" y="3836"/>
                  <a:pt x="2901" y="3836"/>
                </a:cubicBezTo>
                <a:cubicBezTo>
                  <a:pt x="2895" y="3830"/>
                  <a:pt x="2889" y="3836"/>
                  <a:pt x="2889" y="3843"/>
                </a:cubicBezTo>
                <a:close/>
                <a:moveTo>
                  <a:pt x="1661" y="3843"/>
                </a:moveTo>
                <a:lnTo>
                  <a:pt x="1661" y="3843"/>
                </a:lnTo>
                <a:cubicBezTo>
                  <a:pt x="1655" y="3843"/>
                  <a:pt x="1643" y="3836"/>
                  <a:pt x="1643" y="3849"/>
                </a:cubicBezTo>
                <a:cubicBezTo>
                  <a:pt x="1655" y="3849"/>
                  <a:pt x="1661" y="3849"/>
                  <a:pt x="1661" y="3843"/>
                </a:cubicBezTo>
                <a:close/>
                <a:moveTo>
                  <a:pt x="2889" y="3843"/>
                </a:moveTo>
                <a:lnTo>
                  <a:pt x="2889" y="3843"/>
                </a:lnTo>
                <a:cubicBezTo>
                  <a:pt x="2864" y="3849"/>
                  <a:pt x="2839" y="3855"/>
                  <a:pt x="2820" y="3880"/>
                </a:cubicBezTo>
                <a:cubicBezTo>
                  <a:pt x="2845" y="3867"/>
                  <a:pt x="2870" y="3861"/>
                  <a:pt x="2889" y="3843"/>
                </a:cubicBezTo>
                <a:close/>
                <a:moveTo>
                  <a:pt x="1643" y="3849"/>
                </a:moveTo>
                <a:lnTo>
                  <a:pt x="1643" y="3849"/>
                </a:lnTo>
                <a:cubicBezTo>
                  <a:pt x="1636" y="3849"/>
                  <a:pt x="1624" y="3843"/>
                  <a:pt x="1624" y="3855"/>
                </a:cubicBezTo>
                <a:cubicBezTo>
                  <a:pt x="1636" y="3855"/>
                  <a:pt x="1643" y="3855"/>
                  <a:pt x="1643" y="3849"/>
                </a:cubicBezTo>
                <a:close/>
                <a:moveTo>
                  <a:pt x="1624" y="3855"/>
                </a:moveTo>
                <a:lnTo>
                  <a:pt x="1624" y="3855"/>
                </a:lnTo>
                <a:cubicBezTo>
                  <a:pt x="1618" y="3855"/>
                  <a:pt x="1605" y="3849"/>
                  <a:pt x="1605" y="3861"/>
                </a:cubicBezTo>
                <a:cubicBezTo>
                  <a:pt x="1618" y="3861"/>
                  <a:pt x="1624" y="3861"/>
                  <a:pt x="1624" y="3855"/>
                </a:cubicBezTo>
                <a:close/>
                <a:moveTo>
                  <a:pt x="2132" y="3861"/>
                </a:moveTo>
                <a:lnTo>
                  <a:pt x="2132" y="3861"/>
                </a:lnTo>
                <a:close/>
                <a:moveTo>
                  <a:pt x="1605" y="3861"/>
                </a:moveTo>
                <a:cubicBezTo>
                  <a:pt x="1605" y="3861"/>
                  <a:pt x="1605" y="3880"/>
                  <a:pt x="1605" y="3861"/>
                </a:cubicBezTo>
                <a:close/>
                <a:moveTo>
                  <a:pt x="1587" y="3867"/>
                </a:moveTo>
                <a:lnTo>
                  <a:pt x="1587" y="3867"/>
                </a:lnTo>
                <a:cubicBezTo>
                  <a:pt x="1587" y="3861"/>
                  <a:pt x="1574" y="3867"/>
                  <a:pt x="1574" y="3874"/>
                </a:cubicBezTo>
                <a:cubicBezTo>
                  <a:pt x="1581" y="3874"/>
                  <a:pt x="1593" y="3867"/>
                  <a:pt x="1587" y="3867"/>
                </a:cubicBezTo>
                <a:close/>
                <a:moveTo>
                  <a:pt x="1568" y="3874"/>
                </a:moveTo>
                <a:lnTo>
                  <a:pt x="1568" y="3874"/>
                </a:lnTo>
                <a:cubicBezTo>
                  <a:pt x="1568" y="3867"/>
                  <a:pt x="1556" y="3874"/>
                  <a:pt x="1556" y="3880"/>
                </a:cubicBezTo>
                <a:cubicBezTo>
                  <a:pt x="1562" y="3880"/>
                  <a:pt x="1574" y="3874"/>
                  <a:pt x="1568" y="3874"/>
                </a:cubicBezTo>
                <a:close/>
                <a:moveTo>
                  <a:pt x="1550" y="3880"/>
                </a:moveTo>
                <a:lnTo>
                  <a:pt x="1550" y="3880"/>
                </a:lnTo>
                <a:cubicBezTo>
                  <a:pt x="1550" y="3874"/>
                  <a:pt x="1537" y="3880"/>
                  <a:pt x="1537" y="3886"/>
                </a:cubicBezTo>
                <a:cubicBezTo>
                  <a:pt x="1543" y="3886"/>
                  <a:pt x="1556" y="3880"/>
                  <a:pt x="1550" y="3880"/>
                </a:cubicBezTo>
                <a:close/>
                <a:moveTo>
                  <a:pt x="2796" y="3892"/>
                </a:moveTo>
                <a:lnTo>
                  <a:pt x="2796" y="3892"/>
                </a:lnTo>
                <a:cubicBezTo>
                  <a:pt x="2808" y="3886"/>
                  <a:pt x="2814" y="3886"/>
                  <a:pt x="2820" y="3880"/>
                </a:cubicBezTo>
                <a:cubicBezTo>
                  <a:pt x="2808" y="3874"/>
                  <a:pt x="2796" y="3880"/>
                  <a:pt x="2796" y="3892"/>
                </a:cubicBezTo>
                <a:close/>
                <a:moveTo>
                  <a:pt x="1531" y="3886"/>
                </a:moveTo>
                <a:lnTo>
                  <a:pt x="1531" y="3886"/>
                </a:lnTo>
                <a:cubicBezTo>
                  <a:pt x="1531" y="3880"/>
                  <a:pt x="1519" y="3886"/>
                  <a:pt x="1519" y="3892"/>
                </a:cubicBezTo>
                <a:cubicBezTo>
                  <a:pt x="1525" y="3892"/>
                  <a:pt x="1537" y="3886"/>
                  <a:pt x="1531" y="3886"/>
                </a:cubicBezTo>
                <a:close/>
                <a:moveTo>
                  <a:pt x="1512" y="3892"/>
                </a:moveTo>
                <a:lnTo>
                  <a:pt x="1512" y="3892"/>
                </a:lnTo>
                <a:cubicBezTo>
                  <a:pt x="1512" y="3886"/>
                  <a:pt x="1500" y="3892"/>
                  <a:pt x="1500" y="3898"/>
                </a:cubicBezTo>
                <a:cubicBezTo>
                  <a:pt x="1506" y="3898"/>
                  <a:pt x="1519" y="3892"/>
                  <a:pt x="1512" y="3892"/>
                </a:cubicBezTo>
                <a:close/>
                <a:moveTo>
                  <a:pt x="2783" y="3898"/>
                </a:moveTo>
                <a:lnTo>
                  <a:pt x="2783" y="3898"/>
                </a:lnTo>
                <a:cubicBezTo>
                  <a:pt x="2789" y="3898"/>
                  <a:pt x="2796" y="3892"/>
                  <a:pt x="2796" y="3892"/>
                </a:cubicBezTo>
                <a:cubicBezTo>
                  <a:pt x="2789" y="3886"/>
                  <a:pt x="2783" y="3892"/>
                  <a:pt x="2783" y="3898"/>
                </a:cubicBezTo>
                <a:close/>
                <a:moveTo>
                  <a:pt x="1481" y="3905"/>
                </a:moveTo>
                <a:cubicBezTo>
                  <a:pt x="1481" y="3905"/>
                  <a:pt x="1488" y="3886"/>
                  <a:pt x="1481" y="3905"/>
                </a:cubicBezTo>
                <a:close/>
                <a:moveTo>
                  <a:pt x="2771" y="3905"/>
                </a:moveTo>
                <a:lnTo>
                  <a:pt x="2771" y="3905"/>
                </a:lnTo>
                <a:cubicBezTo>
                  <a:pt x="2777" y="3905"/>
                  <a:pt x="2783" y="3898"/>
                  <a:pt x="2783" y="3898"/>
                </a:cubicBezTo>
                <a:cubicBezTo>
                  <a:pt x="2777" y="3892"/>
                  <a:pt x="2771" y="3898"/>
                  <a:pt x="2771" y="3905"/>
                </a:cubicBezTo>
                <a:close/>
                <a:moveTo>
                  <a:pt x="1481" y="3905"/>
                </a:moveTo>
                <a:lnTo>
                  <a:pt x="1481" y="3905"/>
                </a:lnTo>
                <a:cubicBezTo>
                  <a:pt x="1475" y="3898"/>
                  <a:pt x="1469" y="3898"/>
                  <a:pt x="1463" y="3911"/>
                </a:cubicBezTo>
                <a:cubicBezTo>
                  <a:pt x="1475" y="3911"/>
                  <a:pt x="1481" y="3911"/>
                  <a:pt x="1481" y="3905"/>
                </a:cubicBezTo>
                <a:close/>
                <a:moveTo>
                  <a:pt x="2734" y="3923"/>
                </a:moveTo>
                <a:lnTo>
                  <a:pt x="2734" y="3923"/>
                </a:lnTo>
                <a:cubicBezTo>
                  <a:pt x="2752" y="3917"/>
                  <a:pt x="2765" y="3911"/>
                  <a:pt x="2771" y="3905"/>
                </a:cubicBezTo>
                <a:cubicBezTo>
                  <a:pt x="2752" y="3905"/>
                  <a:pt x="2740" y="3905"/>
                  <a:pt x="2734" y="3923"/>
                </a:cubicBezTo>
                <a:close/>
                <a:moveTo>
                  <a:pt x="1463" y="3911"/>
                </a:moveTo>
                <a:cubicBezTo>
                  <a:pt x="1463" y="3911"/>
                  <a:pt x="1463" y="3929"/>
                  <a:pt x="1463" y="3911"/>
                </a:cubicBezTo>
                <a:close/>
                <a:moveTo>
                  <a:pt x="2715" y="3929"/>
                </a:moveTo>
                <a:lnTo>
                  <a:pt x="2715" y="3929"/>
                </a:lnTo>
                <a:cubicBezTo>
                  <a:pt x="2727" y="3929"/>
                  <a:pt x="2734" y="3929"/>
                  <a:pt x="2734" y="3923"/>
                </a:cubicBezTo>
                <a:cubicBezTo>
                  <a:pt x="2727" y="3917"/>
                  <a:pt x="2715" y="3917"/>
                  <a:pt x="2715" y="3929"/>
                </a:cubicBezTo>
                <a:close/>
                <a:moveTo>
                  <a:pt x="2690" y="3942"/>
                </a:moveTo>
                <a:lnTo>
                  <a:pt x="2690" y="3942"/>
                </a:lnTo>
                <a:cubicBezTo>
                  <a:pt x="2703" y="3942"/>
                  <a:pt x="2715" y="3936"/>
                  <a:pt x="2715" y="3929"/>
                </a:cubicBezTo>
                <a:cubicBezTo>
                  <a:pt x="2703" y="3929"/>
                  <a:pt x="2696" y="3929"/>
                  <a:pt x="2690" y="3942"/>
                </a:cubicBezTo>
                <a:close/>
                <a:moveTo>
                  <a:pt x="2678" y="3948"/>
                </a:moveTo>
                <a:lnTo>
                  <a:pt x="2678" y="3948"/>
                </a:lnTo>
                <a:cubicBezTo>
                  <a:pt x="2684" y="3948"/>
                  <a:pt x="2690" y="3942"/>
                  <a:pt x="2690" y="3942"/>
                </a:cubicBezTo>
                <a:cubicBezTo>
                  <a:pt x="2684" y="3936"/>
                  <a:pt x="2678" y="3942"/>
                  <a:pt x="2678" y="3948"/>
                </a:cubicBezTo>
                <a:close/>
                <a:moveTo>
                  <a:pt x="2665" y="3954"/>
                </a:moveTo>
                <a:lnTo>
                  <a:pt x="2665" y="3954"/>
                </a:lnTo>
                <a:cubicBezTo>
                  <a:pt x="2672" y="3954"/>
                  <a:pt x="2678" y="3948"/>
                  <a:pt x="2678" y="3948"/>
                </a:cubicBezTo>
                <a:cubicBezTo>
                  <a:pt x="2672" y="3942"/>
                  <a:pt x="2665" y="3948"/>
                  <a:pt x="2665" y="3954"/>
                </a:cubicBezTo>
                <a:close/>
                <a:moveTo>
                  <a:pt x="2653" y="3960"/>
                </a:moveTo>
                <a:lnTo>
                  <a:pt x="2653" y="3960"/>
                </a:lnTo>
                <a:cubicBezTo>
                  <a:pt x="2659" y="3960"/>
                  <a:pt x="2665" y="3954"/>
                  <a:pt x="2665" y="3954"/>
                </a:cubicBezTo>
                <a:cubicBezTo>
                  <a:pt x="2659" y="3948"/>
                  <a:pt x="2653" y="3954"/>
                  <a:pt x="2653" y="3960"/>
                </a:cubicBezTo>
                <a:close/>
                <a:moveTo>
                  <a:pt x="2641" y="3967"/>
                </a:moveTo>
                <a:lnTo>
                  <a:pt x="2641" y="3967"/>
                </a:lnTo>
                <a:cubicBezTo>
                  <a:pt x="2647" y="3967"/>
                  <a:pt x="2653" y="3960"/>
                  <a:pt x="2653" y="3960"/>
                </a:cubicBezTo>
                <a:cubicBezTo>
                  <a:pt x="2647" y="3954"/>
                  <a:pt x="2641" y="3960"/>
                  <a:pt x="2641" y="3967"/>
                </a:cubicBezTo>
                <a:close/>
                <a:moveTo>
                  <a:pt x="2628" y="3973"/>
                </a:moveTo>
                <a:lnTo>
                  <a:pt x="2628" y="3973"/>
                </a:lnTo>
                <a:cubicBezTo>
                  <a:pt x="2635" y="3973"/>
                  <a:pt x="2641" y="3967"/>
                  <a:pt x="2641" y="3967"/>
                </a:cubicBezTo>
                <a:cubicBezTo>
                  <a:pt x="2635" y="3960"/>
                  <a:pt x="2628" y="3967"/>
                  <a:pt x="2628" y="3973"/>
                </a:cubicBezTo>
                <a:close/>
                <a:moveTo>
                  <a:pt x="2597" y="3979"/>
                </a:moveTo>
                <a:lnTo>
                  <a:pt x="2597" y="3979"/>
                </a:lnTo>
                <a:cubicBezTo>
                  <a:pt x="2616" y="3985"/>
                  <a:pt x="2622" y="3979"/>
                  <a:pt x="2628" y="3973"/>
                </a:cubicBezTo>
                <a:cubicBezTo>
                  <a:pt x="2616" y="3967"/>
                  <a:pt x="2603" y="3973"/>
                  <a:pt x="2597" y="3979"/>
                </a:cubicBezTo>
                <a:close/>
                <a:moveTo>
                  <a:pt x="1277" y="3979"/>
                </a:moveTo>
                <a:lnTo>
                  <a:pt x="1277" y="3979"/>
                </a:lnTo>
                <a:cubicBezTo>
                  <a:pt x="1271" y="3979"/>
                  <a:pt x="1258" y="3985"/>
                  <a:pt x="1264" y="3985"/>
                </a:cubicBezTo>
                <a:cubicBezTo>
                  <a:pt x="1264" y="3991"/>
                  <a:pt x="1277" y="3985"/>
                  <a:pt x="1277" y="3979"/>
                </a:cubicBezTo>
                <a:close/>
                <a:moveTo>
                  <a:pt x="2585" y="3985"/>
                </a:moveTo>
                <a:lnTo>
                  <a:pt x="2585" y="3985"/>
                </a:lnTo>
                <a:cubicBezTo>
                  <a:pt x="2591" y="3991"/>
                  <a:pt x="2597" y="3985"/>
                  <a:pt x="2597" y="3979"/>
                </a:cubicBezTo>
                <a:cubicBezTo>
                  <a:pt x="2591" y="3979"/>
                  <a:pt x="2585" y="3985"/>
                  <a:pt x="2585" y="3985"/>
                </a:cubicBezTo>
                <a:close/>
                <a:moveTo>
                  <a:pt x="1252" y="3991"/>
                </a:moveTo>
                <a:cubicBezTo>
                  <a:pt x="1252" y="3991"/>
                  <a:pt x="1252" y="3998"/>
                  <a:pt x="1252" y="3991"/>
                </a:cubicBezTo>
                <a:close/>
                <a:moveTo>
                  <a:pt x="2572" y="3991"/>
                </a:moveTo>
                <a:lnTo>
                  <a:pt x="2572" y="3991"/>
                </a:lnTo>
                <a:cubicBezTo>
                  <a:pt x="2579" y="3998"/>
                  <a:pt x="2585" y="3991"/>
                  <a:pt x="2585" y="3985"/>
                </a:cubicBezTo>
                <a:cubicBezTo>
                  <a:pt x="2579" y="3985"/>
                  <a:pt x="2579" y="3991"/>
                  <a:pt x="2572" y="3991"/>
                </a:cubicBezTo>
                <a:close/>
                <a:moveTo>
                  <a:pt x="1233" y="3998"/>
                </a:moveTo>
                <a:cubicBezTo>
                  <a:pt x="1233" y="3998"/>
                  <a:pt x="1233" y="3979"/>
                  <a:pt x="1233" y="3998"/>
                </a:cubicBezTo>
                <a:close/>
                <a:moveTo>
                  <a:pt x="2560" y="3998"/>
                </a:moveTo>
                <a:lnTo>
                  <a:pt x="2560" y="3998"/>
                </a:lnTo>
                <a:cubicBezTo>
                  <a:pt x="2566" y="4004"/>
                  <a:pt x="2572" y="3998"/>
                  <a:pt x="2572" y="3991"/>
                </a:cubicBezTo>
                <a:cubicBezTo>
                  <a:pt x="2566" y="3991"/>
                  <a:pt x="2566" y="3998"/>
                  <a:pt x="2560" y="3998"/>
                </a:cubicBezTo>
                <a:close/>
                <a:moveTo>
                  <a:pt x="1233" y="3998"/>
                </a:moveTo>
                <a:lnTo>
                  <a:pt x="1233" y="3998"/>
                </a:lnTo>
                <a:cubicBezTo>
                  <a:pt x="1221" y="3998"/>
                  <a:pt x="1215" y="3998"/>
                  <a:pt x="1215" y="4004"/>
                </a:cubicBezTo>
                <a:cubicBezTo>
                  <a:pt x="1221" y="4010"/>
                  <a:pt x="1233" y="4010"/>
                  <a:pt x="1233" y="3998"/>
                </a:cubicBezTo>
                <a:close/>
                <a:moveTo>
                  <a:pt x="2548" y="4004"/>
                </a:moveTo>
                <a:lnTo>
                  <a:pt x="2548" y="4004"/>
                </a:lnTo>
                <a:cubicBezTo>
                  <a:pt x="2554" y="4010"/>
                  <a:pt x="2560" y="4004"/>
                  <a:pt x="2560" y="3998"/>
                </a:cubicBezTo>
                <a:cubicBezTo>
                  <a:pt x="2554" y="3998"/>
                  <a:pt x="2554" y="4004"/>
                  <a:pt x="2548" y="4004"/>
                </a:cubicBezTo>
                <a:close/>
                <a:moveTo>
                  <a:pt x="1172" y="4022"/>
                </a:moveTo>
                <a:lnTo>
                  <a:pt x="1172" y="4022"/>
                </a:lnTo>
                <a:cubicBezTo>
                  <a:pt x="1190" y="4022"/>
                  <a:pt x="1202" y="4016"/>
                  <a:pt x="1215" y="4004"/>
                </a:cubicBezTo>
                <a:cubicBezTo>
                  <a:pt x="1190" y="4004"/>
                  <a:pt x="1184" y="4016"/>
                  <a:pt x="1172" y="4022"/>
                </a:cubicBezTo>
                <a:close/>
                <a:moveTo>
                  <a:pt x="2529" y="4010"/>
                </a:moveTo>
                <a:lnTo>
                  <a:pt x="2529" y="4010"/>
                </a:lnTo>
                <a:cubicBezTo>
                  <a:pt x="2542" y="4016"/>
                  <a:pt x="2548" y="4016"/>
                  <a:pt x="2548" y="4004"/>
                </a:cubicBezTo>
                <a:cubicBezTo>
                  <a:pt x="2542" y="4004"/>
                  <a:pt x="2529" y="4004"/>
                  <a:pt x="2529" y="4010"/>
                </a:cubicBezTo>
                <a:close/>
                <a:moveTo>
                  <a:pt x="2517" y="4016"/>
                </a:moveTo>
                <a:lnTo>
                  <a:pt x="2517" y="4016"/>
                </a:lnTo>
                <a:cubicBezTo>
                  <a:pt x="2523" y="4022"/>
                  <a:pt x="2529" y="4016"/>
                  <a:pt x="2529" y="4010"/>
                </a:cubicBezTo>
                <a:cubicBezTo>
                  <a:pt x="2523" y="4010"/>
                  <a:pt x="2523" y="4016"/>
                  <a:pt x="2517" y="4016"/>
                </a:cubicBezTo>
                <a:close/>
                <a:moveTo>
                  <a:pt x="2504" y="4022"/>
                </a:moveTo>
                <a:lnTo>
                  <a:pt x="2504" y="4022"/>
                </a:lnTo>
                <a:cubicBezTo>
                  <a:pt x="2517" y="4028"/>
                  <a:pt x="2517" y="4022"/>
                  <a:pt x="2517" y="4016"/>
                </a:cubicBezTo>
                <a:cubicBezTo>
                  <a:pt x="2511" y="4016"/>
                  <a:pt x="2511" y="4022"/>
                  <a:pt x="2504" y="4022"/>
                </a:cubicBezTo>
                <a:close/>
                <a:moveTo>
                  <a:pt x="1172" y="4022"/>
                </a:moveTo>
                <a:lnTo>
                  <a:pt x="1172" y="4022"/>
                </a:lnTo>
                <a:cubicBezTo>
                  <a:pt x="1165" y="4022"/>
                  <a:pt x="1159" y="4028"/>
                  <a:pt x="1159" y="4028"/>
                </a:cubicBezTo>
                <a:cubicBezTo>
                  <a:pt x="1165" y="4035"/>
                  <a:pt x="1172" y="4028"/>
                  <a:pt x="1172" y="4022"/>
                </a:cubicBezTo>
                <a:close/>
                <a:moveTo>
                  <a:pt x="2492" y="4028"/>
                </a:moveTo>
                <a:lnTo>
                  <a:pt x="2492" y="4028"/>
                </a:lnTo>
                <a:cubicBezTo>
                  <a:pt x="2504" y="4035"/>
                  <a:pt x="2504" y="4028"/>
                  <a:pt x="2504" y="4022"/>
                </a:cubicBezTo>
                <a:cubicBezTo>
                  <a:pt x="2498" y="4022"/>
                  <a:pt x="2498" y="4028"/>
                  <a:pt x="2492" y="4028"/>
                </a:cubicBezTo>
                <a:close/>
                <a:moveTo>
                  <a:pt x="1116" y="4047"/>
                </a:moveTo>
                <a:lnTo>
                  <a:pt x="1116" y="4047"/>
                </a:lnTo>
                <a:cubicBezTo>
                  <a:pt x="1134" y="4047"/>
                  <a:pt x="1147" y="4041"/>
                  <a:pt x="1159" y="4028"/>
                </a:cubicBezTo>
                <a:cubicBezTo>
                  <a:pt x="1134" y="4028"/>
                  <a:pt x="1128" y="4041"/>
                  <a:pt x="1116" y="4047"/>
                </a:cubicBezTo>
                <a:close/>
                <a:moveTo>
                  <a:pt x="2479" y="4035"/>
                </a:moveTo>
                <a:lnTo>
                  <a:pt x="2479" y="4035"/>
                </a:lnTo>
                <a:cubicBezTo>
                  <a:pt x="2492" y="4041"/>
                  <a:pt x="2492" y="4035"/>
                  <a:pt x="2492" y="4028"/>
                </a:cubicBezTo>
                <a:cubicBezTo>
                  <a:pt x="2486" y="4028"/>
                  <a:pt x="2486" y="4035"/>
                  <a:pt x="2479" y="4035"/>
                </a:cubicBezTo>
                <a:close/>
                <a:moveTo>
                  <a:pt x="2461" y="4041"/>
                </a:moveTo>
                <a:lnTo>
                  <a:pt x="2461" y="4041"/>
                </a:lnTo>
                <a:cubicBezTo>
                  <a:pt x="2473" y="4047"/>
                  <a:pt x="2479" y="4047"/>
                  <a:pt x="2479" y="4035"/>
                </a:cubicBezTo>
                <a:cubicBezTo>
                  <a:pt x="2473" y="4035"/>
                  <a:pt x="2467" y="4035"/>
                  <a:pt x="2461" y="4041"/>
                </a:cubicBezTo>
                <a:close/>
                <a:moveTo>
                  <a:pt x="2448" y="4047"/>
                </a:moveTo>
                <a:lnTo>
                  <a:pt x="2448" y="4047"/>
                </a:lnTo>
                <a:cubicBezTo>
                  <a:pt x="2461" y="4053"/>
                  <a:pt x="2461" y="4047"/>
                  <a:pt x="2461" y="4041"/>
                </a:cubicBezTo>
                <a:cubicBezTo>
                  <a:pt x="2455" y="4041"/>
                  <a:pt x="2455" y="4047"/>
                  <a:pt x="2448" y="4047"/>
                </a:cubicBezTo>
                <a:close/>
                <a:moveTo>
                  <a:pt x="2436" y="4053"/>
                </a:moveTo>
                <a:lnTo>
                  <a:pt x="2436" y="4053"/>
                </a:lnTo>
                <a:cubicBezTo>
                  <a:pt x="2448" y="4060"/>
                  <a:pt x="2448" y="4053"/>
                  <a:pt x="2448" y="4047"/>
                </a:cubicBezTo>
                <a:cubicBezTo>
                  <a:pt x="2442" y="4047"/>
                  <a:pt x="2442" y="4053"/>
                  <a:pt x="2436" y="4053"/>
                </a:cubicBezTo>
                <a:close/>
                <a:moveTo>
                  <a:pt x="2418" y="4060"/>
                </a:moveTo>
                <a:lnTo>
                  <a:pt x="2418" y="4060"/>
                </a:lnTo>
                <a:cubicBezTo>
                  <a:pt x="2430" y="4060"/>
                  <a:pt x="2436" y="4066"/>
                  <a:pt x="2436" y="4053"/>
                </a:cubicBezTo>
                <a:cubicBezTo>
                  <a:pt x="2430" y="4053"/>
                  <a:pt x="2424" y="4053"/>
                  <a:pt x="2418" y="4060"/>
                </a:cubicBezTo>
                <a:close/>
                <a:moveTo>
                  <a:pt x="2405" y="4066"/>
                </a:moveTo>
                <a:lnTo>
                  <a:pt x="2405" y="4066"/>
                </a:lnTo>
                <a:cubicBezTo>
                  <a:pt x="2418" y="4072"/>
                  <a:pt x="2418" y="4066"/>
                  <a:pt x="2418" y="4060"/>
                </a:cubicBezTo>
                <a:cubicBezTo>
                  <a:pt x="2411" y="4060"/>
                  <a:pt x="2411" y="4066"/>
                  <a:pt x="2405" y="4066"/>
                </a:cubicBezTo>
                <a:close/>
                <a:moveTo>
                  <a:pt x="2393" y="4072"/>
                </a:moveTo>
                <a:lnTo>
                  <a:pt x="2393" y="4072"/>
                </a:lnTo>
                <a:cubicBezTo>
                  <a:pt x="2405" y="4078"/>
                  <a:pt x="2405" y="4072"/>
                  <a:pt x="2405" y="4066"/>
                </a:cubicBezTo>
                <a:cubicBezTo>
                  <a:pt x="2399" y="4066"/>
                  <a:pt x="2399" y="4072"/>
                  <a:pt x="2393" y="4072"/>
                </a:cubicBezTo>
                <a:close/>
                <a:moveTo>
                  <a:pt x="2374" y="4078"/>
                </a:moveTo>
                <a:lnTo>
                  <a:pt x="2374" y="4078"/>
                </a:lnTo>
                <a:cubicBezTo>
                  <a:pt x="2387" y="4078"/>
                  <a:pt x="2393" y="4084"/>
                  <a:pt x="2393" y="4072"/>
                </a:cubicBezTo>
                <a:cubicBezTo>
                  <a:pt x="2387" y="4072"/>
                  <a:pt x="2380" y="4072"/>
                  <a:pt x="2374" y="4078"/>
                </a:cubicBezTo>
                <a:close/>
                <a:moveTo>
                  <a:pt x="1636" y="4078"/>
                </a:moveTo>
                <a:lnTo>
                  <a:pt x="1636" y="4078"/>
                </a:lnTo>
                <a:cubicBezTo>
                  <a:pt x="1624" y="4078"/>
                  <a:pt x="1612" y="4084"/>
                  <a:pt x="1599" y="4091"/>
                </a:cubicBezTo>
                <a:cubicBezTo>
                  <a:pt x="1618" y="4097"/>
                  <a:pt x="1630" y="4091"/>
                  <a:pt x="1636" y="4078"/>
                </a:cubicBezTo>
                <a:close/>
                <a:moveTo>
                  <a:pt x="2368" y="4084"/>
                </a:moveTo>
                <a:lnTo>
                  <a:pt x="2368" y="4084"/>
                </a:lnTo>
                <a:cubicBezTo>
                  <a:pt x="2374" y="4091"/>
                  <a:pt x="2374" y="4084"/>
                  <a:pt x="2374" y="4078"/>
                </a:cubicBezTo>
                <a:cubicBezTo>
                  <a:pt x="2368" y="4078"/>
                  <a:pt x="2368" y="4084"/>
                  <a:pt x="2368" y="4084"/>
                </a:cubicBezTo>
                <a:close/>
                <a:moveTo>
                  <a:pt x="2355" y="4091"/>
                </a:moveTo>
                <a:lnTo>
                  <a:pt x="2355" y="4091"/>
                </a:lnTo>
                <a:cubicBezTo>
                  <a:pt x="2362" y="4097"/>
                  <a:pt x="2362" y="4091"/>
                  <a:pt x="2368" y="4084"/>
                </a:cubicBezTo>
                <a:cubicBezTo>
                  <a:pt x="2355" y="4084"/>
                  <a:pt x="2355" y="4091"/>
                  <a:pt x="2355" y="4091"/>
                </a:cubicBezTo>
                <a:close/>
                <a:moveTo>
                  <a:pt x="1599" y="4091"/>
                </a:moveTo>
                <a:lnTo>
                  <a:pt x="1599" y="4091"/>
                </a:lnTo>
                <a:cubicBezTo>
                  <a:pt x="1550" y="4103"/>
                  <a:pt x="1500" y="4122"/>
                  <a:pt x="1463" y="4140"/>
                </a:cubicBezTo>
                <a:cubicBezTo>
                  <a:pt x="1512" y="4128"/>
                  <a:pt x="1562" y="4115"/>
                  <a:pt x="1599" y="4091"/>
                </a:cubicBezTo>
                <a:close/>
                <a:moveTo>
                  <a:pt x="2337" y="4097"/>
                </a:moveTo>
                <a:lnTo>
                  <a:pt x="2337" y="4097"/>
                </a:lnTo>
                <a:cubicBezTo>
                  <a:pt x="2343" y="4097"/>
                  <a:pt x="2349" y="4103"/>
                  <a:pt x="2355" y="4091"/>
                </a:cubicBezTo>
                <a:cubicBezTo>
                  <a:pt x="2343" y="4091"/>
                  <a:pt x="2337" y="4091"/>
                  <a:pt x="2337" y="4097"/>
                </a:cubicBezTo>
                <a:close/>
                <a:moveTo>
                  <a:pt x="2324" y="4103"/>
                </a:moveTo>
                <a:lnTo>
                  <a:pt x="2324" y="4103"/>
                </a:lnTo>
                <a:cubicBezTo>
                  <a:pt x="2331" y="4109"/>
                  <a:pt x="2331" y="4103"/>
                  <a:pt x="2337" y="4097"/>
                </a:cubicBezTo>
                <a:cubicBezTo>
                  <a:pt x="2324" y="4097"/>
                  <a:pt x="2324" y="4103"/>
                  <a:pt x="2324" y="4103"/>
                </a:cubicBezTo>
                <a:close/>
                <a:moveTo>
                  <a:pt x="2312" y="4109"/>
                </a:moveTo>
                <a:lnTo>
                  <a:pt x="2312" y="4109"/>
                </a:lnTo>
                <a:cubicBezTo>
                  <a:pt x="2318" y="4115"/>
                  <a:pt x="2318" y="4109"/>
                  <a:pt x="2324" y="4103"/>
                </a:cubicBezTo>
                <a:cubicBezTo>
                  <a:pt x="2312" y="4103"/>
                  <a:pt x="2312" y="4109"/>
                  <a:pt x="2312" y="4109"/>
                </a:cubicBezTo>
                <a:close/>
                <a:moveTo>
                  <a:pt x="2294" y="4115"/>
                </a:moveTo>
                <a:lnTo>
                  <a:pt x="2294" y="4115"/>
                </a:lnTo>
                <a:cubicBezTo>
                  <a:pt x="2300" y="4115"/>
                  <a:pt x="2306" y="4115"/>
                  <a:pt x="2312" y="4109"/>
                </a:cubicBezTo>
                <a:cubicBezTo>
                  <a:pt x="2300" y="4109"/>
                  <a:pt x="2294" y="4109"/>
                  <a:pt x="2294" y="4115"/>
                </a:cubicBezTo>
                <a:close/>
                <a:moveTo>
                  <a:pt x="2281" y="4122"/>
                </a:moveTo>
                <a:lnTo>
                  <a:pt x="2281" y="4122"/>
                </a:lnTo>
                <a:cubicBezTo>
                  <a:pt x="2287" y="4122"/>
                  <a:pt x="2287" y="4122"/>
                  <a:pt x="2294" y="4115"/>
                </a:cubicBezTo>
                <a:cubicBezTo>
                  <a:pt x="2281" y="4115"/>
                  <a:pt x="2281" y="4122"/>
                  <a:pt x="2281" y="4122"/>
                </a:cubicBezTo>
                <a:close/>
                <a:moveTo>
                  <a:pt x="2250" y="4134"/>
                </a:moveTo>
                <a:lnTo>
                  <a:pt x="2250" y="4134"/>
                </a:lnTo>
                <a:cubicBezTo>
                  <a:pt x="2263" y="4134"/>
                  <a:pt x="2275" y="4134"/>
                  <a:pt x="2281" y="4122"/>
                </a:cubicBezTo>
                <a:cubicBezTo>
                  <a:pt x="2263" y="4122"/>
                  <a:pt x="2250" y="4128"/>
                  <a:pt x="2250" y="4134"/>
                </a:cubicBezTo>
                <a:close/>
                <a:moveTo>
                  <a:pt x="2219" y="4146"/>
                </a:moveTo>
                <a:lnTo>
                  <a:pt x="2219" y="4146"/>
                </a:lnTo>
                <a:cubicBezTo>
                  <a:pt x="2231" y="4146"/>
                  <a:pt x="2244" y="4146"/>
                  <a:pt x="2250" y="4134"/>
                </a:cubicBezTo>
                <a:cubicBezTo>
                  <a:pt x="2231" y="4134"/>
                  <a:pt x="2225" y="4140"/>
                  <a:pt x="2219" y="4146"/>
                </a:cubicBezTo>
                <a:close/>
                <a:moveTo>
                  <a:pt x="1444" y="4146"/>
                </a:moveTo>
                <a:lnTo>
                  <a:pt x="1444" y="4146"/>
                </a:lnTo>
                <a:cubicBezTo>
                  <a:pt x="1450" y="4146"/>
                  <a:pt x="1457" y="4146"/>
                  <a:pt x="1463" y="4140"/>
                </a:cubicBezTo>
                <a:cubicBezTo>
                  <a:pt x="1450" y="4140"/>
                  <a:pt x="1444" y="4140"/>
                  <a:pt x="1444" y="4146"/>
                </a:cubicBezTo>
                <a:close/>
                <a:moveTo>
                  <a:pt x="1426" y="4152"/>
                </a:moveTo>
                <a:lnTo>
                  <a:pt x="1426" y="4152"/>
                </a:lnTo>
                <a:cubicBezTo>
                  <a:pt x="1432" y="4152"/>
                  <a:pt x="1438" y="4152"/>
                  <a:pt x="1444" y="4146"/>
                </a:cubicBezTo>
                <a:cubicBezTo>
                  <a:pt x="1432" y="4146"/>
                  <a:pt x="1426" y="4146"/>
                  <a:pt x="1426" y="4152"/>
                </a:cubicBezTo>
                <a:close/>
                <a:moveTo>
                  <a:pt x="2188" y="4159"/>
                </a:moveTo>
                <a:lnTo>
                  <a:pt x="2188" y="4159"/>
                </a:lnTo>
                <a:cubicBezTo>
                  <a:pt x="2200" y="4159"/>
                  <a:pt x="2213" y="4159"/>
                  <a:pt x="2219" y="4146"/>
                </a:cubicBezTo>
                <a:cubicBezTo>
                  <a:pt x="2200" y="4146"/>
                  <a:pt x="2194" y="4152"/>
                  <a:pt x="2188" y="4159"/>
                </a:cubicBezTo>
                <a:close/>
                <a:moveTo>
                  <a:pt x="1407" y="4159"/>
                </a:moveTo>
                <a:lnTo>
                  <a:pt x="1407" y="4159"/>
                </a:lnTo>
                <a:cubicBezTo>
                  <a:pt x="1413" y="4159"/>
                  <a:pt x="1419" y="4159"/>
                  <a:pt x="1426" y="4152"/>
                </a:cubicBezTo>
                <a:cubicBezTo>
                  <a:pt x="1413" y="4152"/>
                  <a:pt x="1407" y="4152"/>
                  <a:pt x="1407" y="4159"/>
                </a:cubicBezTo>
                <a:close/>
                <a:moveTo>
                  <a:pt x="2461" y="4159"/>
                </a:moveTo>
                <a:cubicBezTo>
                  <a:pt x="2461" y="4159"/>
                  <a:pt x="2455" y="4159"/>
                  <a:pt x="2461" y="4159"/>
                </a:cubicBezTo>
                <a:close/>
                <a:moveTo>
                  <a:pt x="1320" y="4190"/>
                </a:moveTo>
                <a:lnTo>
                  <a:pt x="1320" y="4190"/>
                </a:lnTo>
                <a:cubicBezTo>
                  <a:pt x="1351" y="4184"/>
                  <a:pt x="1382" y="4177"/>
                  <a:pt x="1407" y="4159"/>
                </a:cubicBezTo>
                <a:cubicBezTo>
                  <a:pt x="1370" y="4165"/>
                  <a:pt x="1339" y="4177"/>
                  <a:pt x="1320" y="4190"/>
                </a:cubicBezTo>
                <a:close/>
                <a:moveTo>
                  <a:pt x="2176" y="4165"/>
                </a:moveTo>
                <a:lnTo>
                  <a:pt x="2176" y="4165"/>
                </a:lnTo>
                <a:cubicBezTo>
                  <a:pt x="2182" y="4165"/>
                  <a:pt x="2182" y="4165"/>
                  <a:pt x="2188" y="4159"/>
                </a:cubicBezTo>
                <a:cubicBezTo>
                  <a:pt x="2182" y="4159"/>
                  <a:pt x="2176" y="4165"/>
                  <a:pt x="2176" y="4165"/>
                </a:cubicBezTo>
                <a:close/>
                <a:moveTo>
                  <a:pt x="2448" y="4165"/>
                </a:moveTo>
                <a:cubicBezTo>
                  <a:pt x="2448" y="4165"/>
                  <a:pt x="2442" y="4165"/>
                  <a:pt x="2448" y="4165"/>
                </a:cubicBezTo>
                <a:close/>
                <a:moveTo>
                  <a:pt x="2157" y="4171"/>
                </a:moveTo>
                <a:lnTo>
                  <a:pt x="2157" y="4171"/>
                </a:lnTo>
                <a:cubicBezTo>
                  <a:pt x="2163" y="4171"/>
                  <a:pt x="2176" y="4171"/>
                  <a:pt x="2176" y="4165"/>
                </a:cubicBezTo>
                <a:cubicBezTo>
                  <a:pt x="2163" y="4165"/>
                  <a:pt x="2157" y="4165"/>
                  <a:pt x="2157" y="4171"/>
                </a:cubicBezTo>
                <a:close/>
                <a:moveTo>
                  <a:pt x="2436" y="4171"/>
                </a:moveTo>
                <a:cubicBezTo>
                  <a:pt x="2436" y="4171"/>
                  <a:pt x="2430" y="4171"/>
                  <a:pt x="2436" y="4171"/>
                </a:cubicBezTo>
                <a:close/>
                <a:moveTo>
                  <a:pt x="2145" y="4177"/>
                </a:moveTo>
                <a:lnTo>
                  <a:pt x="2145" y="4177"/>
                </a:lnTo>
                <a:cubicBezTo>
                  <a:pt x="2151" y="4177"/>
                  <a:pt x="2157" y="4177"/>
                  <a:pt x="2157" y="4171"/>
                </a:cubicBezTo>
                <a:cubicBezTo>
                  <a:pt x="2151" y="4171"/>
                  <a:pt x="2145" y="4171"/>
                  <a:pt x="2145" y="4177"/>
                </a:cubicBezTo>
                <a:close/>
                <a:moveTo>
                  <a:pt x="2145" y="4177"/>
                </a:moveTo>
                <a:lnTo>
                  <a:pt x="2145" y="4177"/>
                </a:lnTo>
                <a:cubicBezTo>
                  <a:pt x="2132" y="4177"/>
                  <a:pt x="2126" y="4177"/>
                  <a:pt x="2126" y="4184"/>
                </a:cubicBezTo>
                <a:cubicBezTo>
                  <a:pt x="2132" y="4184"/>
                  <a:pt x="2145" y="4184"/>
                  <a:pt x="2145" y="4177"/>
                </a:cubicBezTo>
                <a:close/>
                <a:moveTo>
                  <a:pt x="2393" y="4190"/>
                </a:moveTo>
                <a:cubicBezTo>
                  <a:pt x="2393" y="4190"/>
                  <a:pt x="2387" y="4190"/>
                  <a:pt x="2393" y="4190"/>
                </a:cubicBezTo>
                <a:close/>
                <a:moveTo>
                  <a:pt x="2312" y="4227"/>
                </a:moveTo>
                <a:cubicBezTo>
                  <a:pt x="2312" y="4227"/>
                  <a:pt x="2300" y="4227"/>
                  <a:pt x="2312" y="4227"/>
                </a:cubicBezTo>
                <a:close/>
                <a:moveTo>
                  <a:pt x="2287" y="4233"/>
                </a:moveTo>
                <a:lnTo>
                  <a:pt x="2287" y="4233"/>
                </a:lnTo>
                <a:cubicBezTo>
                  <a:pt x="2287" y="4233"/>
                  <a:pt x="2294" y="4233"/>
                  <a:pt x="2300" y="4233"/>
                </a:cubicBezTo>
                <a:cubicBezTo>
                  <a:pt x="2294" y="4227"/>
                  <a:pt x="2287" y="4227"/>
                  <a:pt x="2287" y="4233"/>
                </a:cubicBezTo>
                <a:close/>
                <a:moveTo>
                  <a:pt x="750" y="4258"/>
                </a:moveTo>
                <a:cubicBezTo>
                  <a:pt x="750" y="4258"/>
                  <a:pt x="750" y="4252"/>
                  <a:pt x="750" y="4258"/>
                </a:cubicBezTo>
                <a:close/>
                <a:moveTo>
                  <a:pt x="4581" y="5169"/>
                </a:moveTo>
                <a:lnTo>
                  <a:pt x="4581" y="5169"/>
                </a:lnTo>
                <a:lnTo>
                  <a:pt x="4550" y="5175"/>
                </a:lnTo>
                <a:cubicBezTo>
                  <a:pt x="4562" y="5188"/>
                  <a:pt x="4581" y="5169"/>
                  <a:pt x="4581" y="5169"/>
                </a:cubicBezTo>
                <a:close/>
                <a:moveTo>
                  <a:pt x="4587" y="5188"/>
                </a:moveTo>
                <a:cubicBezTo>
                  <a:pt x="4587" y="5188"/>
                  <a:pt x="4587" y="5157"/>
                  <a:pt x="4587" y="5188"/>
                </a:cubicBezTo>
                <a:close/>
                <a:moveTo>
                  <a:pt x="4352" y="5213"/>
                </a:moveTo>
                <a:lnTo>
                  <a:pt x="4352" y="5213"/>
                </a:lnTo>
                <a:cubicBezTo>
                  <a:pt x="4339" y="5200"/>
                  <a:pt x="4246" y="5219"/>
                  <a:pt x="4240" y="5219"/>
                </a:cubicBezTo>
                <a:cubicBezTo>
                  <a:pt x="4259" y="5237"/>
                  <a:pt x="4352" y="5213"/>
                  <a:pt x="4352" y="5213"/>
                </a:cubicBezTo>
                <a:close/>
                <a:moveTo>
                  <a:pt x="4742" y="5237"/>
                </a:moveTo>
                <a:lnTo>
                  <a:pt x="4742" y="5237"/>
                </a:lnTo>
                <a:lnTo>
                  <a:pt x="4742" y="5244"/>
                </a:lnTo>
                <a:cubicBezTo>
                  <a:pt x="4742" y="5275"/>
                  <a:pt x="4761" y="5219"/>
                  <a:pt x="4742" y="5237"/>
                </a:cubicBezTo>
                <a:close/>
                <a:moveTo>
                  <a:pt x="4730" y="5281"/>
                </a:moveTo>
                <a:lnTo>
                  <a:pt x="4730" y="5281"/>
                </a:lnTo>
                <a:cubicBezTo>
                  <a:pt x="4730" y="5281"/>
                  <a:pt x="4711" y="5287"/>
                  <a:pt x="4718" y="5287"/>
                </a:cubicBezTo>
                <a:cubicBezTo>
                  <a:pt x="4718" y="5287"/>
                  <a:pt x="4730" y="5287"/>
                  <a:pt x="4730" y="5281"/>
                </a:cubicBezTo>
                <a:close/>
                <a:moveTo>
                  <a:pt x="4445" y="6428"/>
                </a:moveTo>
                <a:lnTo>
                  <a:pt x="4445" y="6428"/>
                </a:lnTo>
                <a:cubicBezTo>
                  <a:pt x="4451" y="6428"/>
                  <a:pt x="4451" y="6421"/>
                  <a:pt x="4451" y="6421"/>
                </a:cubicBezTo>
                <a:cubicBezTo>
                  <a:pt x="4451" y="6421"/>
                  <a:pt x="4451" y="6421"/>
                  <a:pt x="4445" y="6421"/>
                </a:cubicBezTo>
                <a:cubicBezTo>
                  <a:pt x="4445" y="6421"/>
                  <a:pt x="4445" y="6421"/>
                  <a:pt x="4445" y="6428"/>
                </a:cubicBezTo>
                <a:close/>
                <a:moveTo>
                  <a:pt x="4432" y="6434"/>
                </a:moveTo>
                <a:lnTo>
                  <a:pt x="4432" y="6434"/>
                </a:lnTo>
                <a:cubicBezTo>
                  <a:pt x="4438" y="6434"/>
                  <a:pt x="4445" y="6434"/>
                  <a:pt x="4445" y="6428"/>
                </a:cubicBezTo>
                <a:cubicBezTo>
                  <a:pt x="4445" y="6428"/>
                  <a:pt x="4438" y="6428"/>
                  <a:pt x="4432" y="6428"/>
                </a:cubicBezTo>
                <a:cubicBezTo>
                  <a:pt x="4432" y="6428"/>
                  <a:pt x="4432" y="6428"/>
                  <a:pt x="4432" y="6434"/>
                </a:cubicBezTo>
                <a:close/>
                <a:moveTo>
                  <a:pt x="4345" y="6651"/>
                </a:moveTo>
                <a:cubicBezTo>
                  <a:pt x="4345" y="6651"/>
                  <a:pt x="4345" y="6638"/>
                  <a:pt x="4345" y="6651"/>
                </a:cubicBezTo>
                <a:close/>
                <a:moveTo>
                  <a:pt x="4271" y="6868"/>
                </a:moveTo>
                <a:cubicBezTo>
                  <a:pt x="4271" y="6868"/>
                  <a:pt x="4271" y="6862"/>
                  <a:pt x="4271" y="6868"/>
                </a:cubicBezTo>
                <a:close/>
                <a:moveTo>
                  <a:pt x="3918" y="7147"/>
                </a:moveTo>
                <a:lnTo>
                  <a:pt x="3918" y="7147"/>
                </a:lnTo>
                <a:cubicBezTo>
                  <a:pt x="3682" y="7246"/>
                  <a:pt x="3459" y="7333"/>
                  <a:pt x="3230" y="7432"/>
                </a:cubicBezTo>
                <a:cubicBezTo>
                  <a:pt x="3044" y="7506"/>
                  <a:pt x="2876" y="7581"/>
                  <a:pt x="2678" y="7661"/>
                </a:cubicBezTo>
                <a:cubicBezTo>
                  <a:pt x="2635" y="7680"/>
                  <a:pt x="2572" y="7711"/>
                  <a:pt x="2517" y="7730"/>
                </a:cubicBezTo>
                <a:cubicBezTo>
                  <a:pt x="2517" y="7736"/>
                  <a:pt x="2498" y="7742"/>
                  <a:pt x="2498" y="7742"/>
                </a:cubicBezTo>
                <a:cubicBezTo>
                  <a:pt x="2511" y="7767"/>
                  <a:pt x="2628" y="7711"/>
                  <a:pt x="2647" y="7711"/>
                </a:cubicBezTo>
                <a:cubicBezTo>
                  <a:pt x="2647" y="7692"/>
                  <a:pt x="2672" y="7717"/>
                  <a:pt x="2647" y="7711"/>
                </a:cubicBezTo>
                <a:cubicBezTo>
                  <a:pt x="2616" y="7736"/>
                  <a:pt x="2566" y="7742"/>
                  <a:pt x="2535" y="7767"/>
                </a:cubicBezTo>
                <a:cubicBezTo>
                  <a:pt x="2616" y="7767"/>
                  <a:pt x="2765" y="7698"/>
                  <a:pt x="2851" y="7661"/>
                </a:cubicBezTo>
                <a:cubicBezTo>
                  <a:pt x="3044" y="7581"/>
                  <a:pt x="3223" y="7500"/>
                  <a:pt x="3409" y="7426"/>
                </a:cubicBezTo>
                <a:cubicBezTo>
                  <a:pt x="3515" y="7382"/>
                  <a:pt x="3614" y="7345"/>
                  <a:pt x="3688" y="7302"/>
                </a:cubicBezTo>
                <a:cubicBezTo>
                  <a:pt x="3682" y="7308"/>
                  <a:pt x="3676" y="7295"/>
                  <a:pt x="3682" y="7295"/>
                </a:cubicBezTo>
                <a:cubicBezTo>
                  <a:pt x="3688" y="7289"/>
                  <a:pt x="3719" y="7283"/>
                  <a:pt x="3744" y="7271"/>
                </a:cubicBezTo>
                <a:cubicBezTo>
                  <a:pt x="3757" y="7265"/>
                  <a:pt x="3806" y="7246"/>
                  <a:pt x="3788" y="7240"/>
                </a:cubicBezTo>
                <a:cubicBezTo>
                  <a:pt x="3775" y="7234"/>
                  <a:pt x="3664" y="7289"/>
                  <a:pt x="3750" y="7246"/>
                </a:cubicBezTo>
                <a:cubicBezTo>
                  <a:pt x="3800" y="7221"/>
                  <a:pt x="3850" y="7184"/>
                  <a:pt x="3905" y="7159"/>
                </a:cubicBezTo>
                <a:cubicBezTo>
                  <a:pt x="3930" y="7147"/>
                  <a:pt x="4029" y="7097"/>
                  <a:pt x="3918" y="7147"/>
                </a:cubicBezTo>
                <a:close/>
                <a:moveTo>
                  <a:pt x="3664" y="7283"/>
                </a:moveTo>
                <a:cubicBezTo>
                  <a:pt x="3664" y="7283"/>
                  <a:pt x="3639" y="7277"/>
                  <a:pt x="3664" y="7283"/>
                </a:cubicBezTo>
                <a:close/>
                <a:moveTo>
                  <a:pt x="1345" y="7351"/>
                </a:moveTo>
                <a:lnTo>
                  <a:pt x="1345" y="7351"/>
                </a:lnTo>
                <a:cubicBezTo>
                  <a:pt x="1339" y="7345"/>
                  <a:pt x="1314" y="7351"/>
                  <a:pt x="1320" y="7358"/>
                </a:cubicBezTo>
                <a:lnTo>
                  <a:pt x="1345" y="7351"/>
                </a:lnTo>
                <a:close/>
                <a:moveTo>
                  <a:pt x="2523" y="7692"/>
                </a:moveTo>
                <a:cubicBezTo>
                  <a:pt x="2523" y="7692"/>
                  <a:pt x="2535" y="7674"/>
                  <a:pt x="2523" y="7692"/>
                </a:cubicBezTo>
                <a:close/>
                <a:moveTo>
                  <a:pt x="2523" y="7692"/>
                </a:moveTo>
                <a:cubicBezTo>
                  <a:pt x="2523" y="7692"/>
                  <a:pt x="2504" y="7723"/>
                  <a:pt x="2523" y="7692"/>
                </a:cubicBezTo>
                <a:close/>
                <a:moveTo>
                  <a:pt x="2535" y="7767"/>
                </a:moveTo>
                <a:cubicBezTo>
                  <a:pt x="2535" y="7767"/>
                  <a:pt x="2535" y="7785"/>
                  <a:pt x="2535" y="7767"/>
                </a:cubicBezTo>
                <a:close/>
                <a:moveTo>
                  <a:pt x="2269" y="7841"/>
                </a:moveTo>
                <a:cubicBezTo>
                  <a:pt x="2269" y="7841"/>
                  <a:pt x="2269" y="7822"/>
                  <a:pt x="2269" y="7841"/>
                </a:cubicBezTo>
                <a:close/>
                <a:moveTo>
                  <a:pt x="2269" y="7841"/>
                </a:moveTo>
                <a:cubicBezTo>
                  <a:pt x="2269" y="7841"/>
                  <a:pt x="2263" y="7860"/>
                  <a:pt x="2269" y="7841"/>
                </a:cubicBezTo>
                <a:close/>
                <a:moveTo>
                  <a:pt x="2238" y="7853"/>
                </a:moveTo>
                <a:cubicBezTo>
                  <a:pt x="2238" y="7853"/>
                  <a:pt x="2238" y="7835"/>
                  <a:pt x="2238" y="7853"/>
                </a:cubicBezTo>
                <a:close/>
                <a:moveTo>
                  <a:pt x="2225" y="7860"/>
                </a:moveTo>
                <a:lnTo>
                  <a:pt x="2225" y="7860"/>
                </a:lnTo>
                <a:cubicBezTo>
                  <a:pt x="2231" y="7860"/>
                  <a:pt x="2231" y="7860"/>
                  <a:pt x="2238" y="7853"/>
                </a:cubicBezTo>
                <a:cubicBezTo>
                  <a:pt x="2225" y="7853"/>
                  <a:pt x="2225" y="7853"/>
                  <a:pt x="2225" y="7860"/>
                </a:cubicBezTo>
                <a:close/>
                <a:moveTo>
                  <a:pt x="2207" y="7866"/>
                </a:moveTo>
                <a:lnTo>
                  <a:pt x="2207" y="7866"/>
                </a:lnTo>
                <a:cubicBezTo>
                  <a:pt x="2213" y="7866"/>
                  <a:pt x="2219" y="7866"/>
                  <a:pt x="2225" y="7860"/>
                </a:cubicBezTo>
                <a:cubicBezTo>
                  <a:pt x="2213" y="7860"/>
                  <a:pt x="2207" y="7860"/>
                  <a:pt x="2207" y="7866"/>
                </a:cubicBezTo>
                <a:close/>
                <a:moveTo>
                  <a:pt x="1172" y="7872"/>
                </a:moveTo>
                <a:cubicBezTo>
                  <a:pt x="1172" y="7872"/>
                  <a:pt x="1165" y="7872"/>
                  <a:pt x="1172" y="7872"/>
                </a:cubicBezTo>
                <a:close/>
                <a:moveTo>
                  <a:pt x="2194" y="7872"/>
                </a:moveTo>
                <a:lnTo>
                  <a:pt x="2194" y="7872"/>
                </a:lnTo>
                <a:cubicBezTo>
                  <a:pt x="2200" y="7872"/>
                  <a:pt x="2200" y="7872"/>
                  <a:pt x="2207" y="7866"/>
                </a:cubicBezTo>
                <a:cubicBezTo>
                  <a:pt x="2200" y="7866"/>
                  <a:pt x="2194" y="7866"/>
                  <a:pt x="2194" y="7872"/>
                </a:cubicBezTo>
                <a:close/>
                <a:moveTo>
                  <a:pt x="2176" y="7878"/>
                </a:moveTo>
                <a:lnTo>
                  <a:pt x="2176" y="7878"/>
                </a:lnTo>
                <a:cubicBezTo>
                  <a:pt x="2182" y="7878"/>
                  <a:pt x="2194" y="7878"/>
                  <a:pt x="2194" y="7872"/>
                </a:cubicBezTo>
                <a:cubicBezTo>
                  <a:pt x="2182" y="7872"/>
                  <a:pt x="2176" y="7872"/>
                  <a:pt x="2176" y="7878"/>
                </a:cubicBezTo>
                <a:close/>
                <a:moveTo>
                  <a:pt x="2163" y="7884"/>
                </a:moveTo>
                <a:lnTo>
                  <a:pt x="2163" y="7884"/>
                </a:lnTo>
                <a:cubicBezTo>
                  <a:pt x="2170" y="7884"/>
                  <a:pt x="2176" y="7884"/>
                  <a:pt x="2176" y="7878"/>
                </a:cubicBezTo>
                <a:cubicBezTo>
                  <a:pt x="2170" y="7878"/>
                  <a:pt x="2163" y="7878"/>
                  <a:pt x="2163" y="7884"/>
                </a:cubicBezTo>
                <a:close/>
                <a:moveTo>
                  <a:pt x="1128" y="7884"/>
                </a:moveTo>
                <a:lnTo>
                  <a:pt x="1128" y="7884"/>
                </a:lnTo>
                <a:cubicBezTo>
                  <a:pt x="1128" y="7884"/>
                  <a:pt x="1109" y="7891"/>
                  <a:pt x="1116" y="7891"/>
                </a:cubicBezTo>
                <a:cubicBezTo>
                  <a:pt x="1116" y="7891"/>
                  <a:pt x="1128" y="7891"/>
                  <a:pt x="1128" y="7884"/>
                </a:cubicBezTo>
                <a:close/>
                <a:moveTo>
                  <a:pt x="2145" y="7891"/>
                </a:moveTo>
                <a:lnTo>
                  <a:pt x="2145" y="7891"/>
                </a:lnTo>
                <a:cubicBezTo>
                  <a:pt x="2151" y="7891"/>
                  <a:pt x="2163" y="7891"/>
                  <a:pt x="2163" y="7884"/>
                </a:cubicBezTo>
                <a:cubicBezTo>
                  <a:pt x="2151" y="7884"/>
                  <a:pt x="2145" y="7884"/>
                  <a:pt x="2145" y="7891"/>
                </a:cubicBezTo>
                <a:close/>
                <a:moveTo>
                  <a:pt x="2114" y="7903"/>
                </a:moveTo>
                <a:lnTo>
                  <a:pt x="2114" y="7903"/>
                </a:lnTo>
                <a:cubicBezTo>
                  <a:pt x="2126" y="7903"/>
                  <a:pt x="2139" y="7903"/>
                  <a:pt x="2145" y="7891"/>
                </a:cubicBezTo>
                <a:cubicBezTo>
                  <a:pt x="2126" y="7891"/>
                  <a:pt x="2120" y="7897"/>
                  <a:pt x="2114" y="7903"/>
                </a:cubicBezTo>
                <a:close/>
                <a:moveTo>
                  <a:pt x="2083" y="7915"/>
                </a:moveTo>
                <a:lnTo>
                  <a:pt x="2083" y="7915"/>
                </a:lnTo>
                <a:cubicBezTo>
                  <a:pt x="2095" y="7915"/>
                  <a:pt x="2107" y="7915"/>
                  <a:pt x="2114" y="7903"/>
                </a:cubicBezTo>
                <a:cubicBezTo>
                  <a:pt x="2095" y="7903"/>
                  <a:pt x="2089" y="7909"/>
                  <a:pt x="2083" y="7915"/>
                </a:cubicBezTo>
                <a:close/>
                <a:moveTo>
                  <a:pt x="2064" y="7922"/>
                </a:moveTo>
                <a:lnTo>
                  <a:pt x="2064" y="7922"/>
                </a:lnTo>
                <a:cubicBezTo>
                  <a:pt x="2070" y="7922"/>
                  <a:pt x="2083" y="7922"/>
                  <a:pt x="2083" y="7915"/>
                </a:cubicBezTo>
                <a:cubicBezTo>
                  <a:pt x="2070" y="7915"/>
                  <a:pt x="2064" y="7915"/>
                  <a:pt x="2064" y="7922"/>
                </a:cubicBezTo>
                <a:close/>
                <a:moveTo>
                  <a:pt x="2033" y="7934"/>
                </a:moveTo>
                <a:lnTo>
                  <a:pt x="2033" y="7934"/>
                </a:lnTo>
                <a:cubicBezTo>
                  <a:pt x="2046" y="7934"/>
                  <a:pt x="2058" y="7934"/>
                  <a:pt x="2064" y="7922"/>
                </a:cubicBezTo>
                <a:cubicBezTo>
                  <a:pt x="2046" y="7922"/>
                  <a:pt x="2039" y="7928"/>
                  <a:pt x="2033" y="7934"/>
                </a:cubicBezTo>
                <a:close/>
                <a:moveTo>
                  <a:pt x="2033" y="7934"/>
                </a:moveTo>
                <a:cubicBezTo>
                  <a:pt x="2033" y="7934"/>
                  <a:pt x="2033" y="7953"/>
                  <a:pt x="2033" y="7934"/>
                </a:cubicBezTo>
                <a:close/>
                <a:moveTo>
                  <a:pt x="2002" y="7946"/>
                </a:moveTo>
                <a:cubicBezTo>
                  <a:pt x="2002" y="7946"/>
                  <a:pt x="2002" y="7928"/>
                  <a:pt x="2002" y="7946"/>
                </a:cubicBezTo>
                <a:close/>
                <a:moveTo>
                  <a:pt x="2002" y="7946"/>
                </a:moveTo>
                <a:cubicBezTo>
                  <a:pt x="2002" y="7946"/>
                  <a:pt x="2002" y="7965"/>
                  <a:pt x="2002" y="7946"/>
                </a:cubicBezTo>
                <a:close/>
              </a:path>
            </a:pathLst>
          </a:custGeom>
          <a:solidFill>
            <a:schemeClr val="bg1">
              <a:lumMod val="95000"/>
            </a:schemeClr>
          </a:solidFill>
          <a:ln>
            <a:noFill/>
          </a:ln>
          <a:effectLst/>
        </p:spPr>
        <p:txBody>
          <a:bodyPr wrap="none" anchor="ctr"/>
          <a:lstStyle/>
          <a:p>
            <a:endParaRPr lang="en-US"/>
          </a:p>
        </p:txBody>
      </p:sp>
      <p:sp>
        <p:nvSpPr>
          <p:cNvPr id="725" name="Rectangle 724"/>
          <p:cNvSpPr>
            <a:spLocks/>
          </p:cNvSpPr>
          <p:nvPr/>
        </p:nvSpPr>
        <p:spPr bwMode="auto">
          <a:xfrm>
            <a:off x="14516171" y="3651994"/>
            <a:ext cx="8035854" cy="320600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algn="r" defTabSz="4572000">
              <a:lnSpc>
                <a:spcPts val="12500"/>
              </a:lnSpc>
            </a:pPr>
            <a:r>
              <a:rPr lang="en-US" sz="11000" b="1" spc="500" dirty="0" smtClean="0">
                <a:solidFill>
                  <a:schemeClr val="tx2"/>
                </a:solidFill>
                <a:latin typeface="Montserrat Semi" charset="0"/>
                <a:ea typeface="Montserrat Semi" charset="0"/>
                <a:cs typeface="Montserrat Semi" charset="0"/>
                <a:sym typeface="Bebas Neue" charset="0"/>
              </a:rPr>
              <a:t>OUR</a:t>
            </a:r>
          </a:p>
          <a:p>
            <a:pPr algn="r" defTabSz="4572000">
              <a:lnSpc>
                <a:spcPts val="12500"/>
              </a:lnSpc>
            </a:pPr>
            <a:r>
              <a:rPr lang="en-US" sz="11000" b="1" spc="500" dirty="0" smtClean="0">
                <a:solidFill>
                  <a:schemeClr val="tx2"/>
                </a:solidFill>
                <a:latin typeface="Montserrat Semi Bold" charset="0"/>
                <a:ea typeface="Montserrat Semi Bold" charset="0"/>
                <a:cs typeface="Montserrat Semi Bold" charset="0"/>
                <a:sym typeface="Bebas Neue" charset="0"/>
              </a:rPr>
              <a:t>PROJECTS</a:t>
            </a:r>
            <a:endParaRPr lang="en-US" sz="11000" b="1" spc="500" dirty="0">
              <a:solidFill>
                <a:schemeClr val="tx2"/>
              </a:solidFill>
              <a:latin typeface="Montserrat Semi Bold" charset="0"/>
              <a:ea typeface="Montserrat Semi Bold" charset="0"/>
              <a:cs typeface="Montserrat Semi Bold" charset="0"/>
              <a:sym typeface="Bebas Neue" charset="0"/>
            </a:endParaRPr>
          </a:p>
        </p:txBody>
      </p:sp>
      <p:cxnSp>
        <p:nvCxnSpPr>
          <p:cNvPr id="726" name="Straight Connector 725"/>
          <p:cNvCxnSpPr/>
          <p:nvPr/>
        </p:nvCxnSpPr>
        <p:spPr>
          <a:xfrm flipV="1">
            <a:off x="15150583" y="7598632"/>
            <a:ext cx="7401442" cy="4296"/>
          </a:xfrm>
          <a:prstGeom prst="line">
            <a:avLst/>
          </a:prstGeom>
          <a:ln w="9525">
            <a:solidFill>
              <a:schemeClr val="tx2"/>
            </a:solidFill>
          </a:ln>
        </p:spPr>
        <p:style>
          <a:lnRef idx="1">
            <a:schemeClr val="accent1"/>
          </a:lnRef>
          <a:fillRef idx="0">
            <a:schemeClr val="accent1"/>
          </a:fillRef>
          <a:effectRef idx="0">
            <a:schemeClr val="accent1"/>
          </a:effectRef>
          <a:fontRef idx="minor">
            <a:schemeClr val="tx1"/>
          </a:fontRef>
        </p:style>
      </p:cxnSp>
      <p:sp>
        <p:nvSpPr>
          <p:cNvPr id="727" name="Subtitle 2"/>
          <p:cNvSpPr txBox="1">
            <a:spLocks/>
          </p:cNvSpPr>
          <p:nvPr/>
        </p:nvSpPr>
        <p:spPr>
          <a:xfrm>
            <a:off x="12188825" y="8257850"/>
            <a:ext cx="10599219" cy="2168865"/>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r">
              <a:lnSpc>
                <a:spcPts val="3790"/>
              </a:lnSpc>
            </a:pPr>
            <a:r>
              <a:rPr lang="en-US" sz="2500" dirty="0" smtClean="0">
                <a:solidFill>
                  <a:schemeClr val="tx1"/>
                </a:solidFill>
                <a:latin typeface="Poppins Light" charset="0"/>
                <a:ea typeface="Poppins Light" charset="0"/>
                <a:cs typeface="Poppins Light" charset="0"/>
              </a:rPr>
              <a:t>Frequently</a:t>
            </a:r>
            <a:r>
              <a:rPr lang="en-US" sz="2500" dirty="0">
                <a:solidFill>
                  <a:schemeClr val="tx1"/>
                </a:solidFill>
                <a:latin typeface="Poppins Light" charset="0"/>
                <a:ea typeface="Poppins Light" charset="0"/>
                <a:cs typeface="Poppins Light" charset="0"/>
              </a:rPr>
              <a:t>, your initial font choice is taken out of your hands; companies often specify a typeface, or even a set of fonts, as part of their brand guidelines. Occasionally you’ll find a job has specific </a:t>
            </a:r>
            <a:r>
              <a:rPr lang="en-US" sz="2500" dirty="0" smtClean="0">
                <a:solidFill>
                  <a:schemeClr val="tx1"/>
                </a:solidFill>
                <a:latin typeface="Poppins Light" charset="0"/>
                <a:ea typeface="Poppins Light" charset="0"/>
                <a:cs typeface="Poppins Light" charset="0"/>
              </a:rPr>
              <a:t>requirements. </a:t>
            </a:r>
            <a:endParaRPr lang="en-US" sz="2500" dirty="0">
              <a:solidFill>
                <a:schemeClr val="tx1"/>
              </a:solidFill>
              <a:latin typeface="Poppins Light" charset="0"/>
              <a:ea typeface="Poppins Light" charset="0"/>
              <a:cs typeface="Poppins Light" charset="0"/>
            </a:endParaRPr>
          </a:p>
        </p:txBody>
      </p:sp>
      <p:sp>
        <p:nvSpPr>
          <p:cNvPr id="2" name="Picture Placeholder 1"/>
          <p:cNvSpPr>
            <a:spLocks noGrp="1"/>
          </p:cNvSpPr>
          <p:nvPr>
            <p:ph type="pic" sz="quarter" idx="26"/>
          </p:nvPr>
        </p:nvSpPr>
        <p:spPr/>
      </p:sp>
    </p:spTree>
    <p:extLst>
      <p:ext uri="{BB962C8B-B14F-4D97-AF65-F5344CB8AC3E}">
        <p14:creationId xmlns:p14="http://schemas.microsoft.com/office/powerpoint/2010/main" val="1703171702"/>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3" name="Group 22"/>
          <p:cNvGrpSpPr/>
          <p:nvPr/>
        </p:nvGrpSpPr>
        <p:grpSpPr>
          <a:xfrm>
            <a:off x="11071672" y="1492030"/>
            <a:ext cx="2234306" cy="2239178"/>
            <a:chOff x="4056724" y="5129535"/>
            <a:chExt cx="3454610" cy="3462140"/>
          </a:xfrm>
        </p:grpSpPr>
        <p:cxnSp>
          <p:nvCxnSpPr>
            <p:cNvPr id="24" name="Straight Connector 23"/>
            <p:cNvCxnSpPr/>
            <p:nvPr/>
          </p:nvCxnSpPr>
          <p:spPr>
            <a:xfrm>
              <a:off x="4103649" y="5174139"/>
              <a:ext cx="3407685" cy="3417536"/>
            </a:xfrm>
            <a:prstGeom prst="line">
              <a:avLst/>
            </a:prstGeom>
            <a:ln w="38100">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26" name="Straight Connector 25"/>
            <p:cNvCxnSpPr/>
            <p:nvPr/>
          </p:nvCxnSpPr>
          <p:spPr>
            <a:xfrm flipV="1">
              <a:off x="4056724" y="5129535"/>
              <a:ext cx="3454610" cy="3445484"/>
            </a:xfrm>
            <a:prstGeom prst="line">
              <a:avLst/>
            </a:prstGeom>
            <a:ln w="38100">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grpSp>
      <p:sp>
        <p:nvSpPr>
          <p:cNvPr id="19" name="Rectangle 18"/>
          <p:cNvSpPr>
            <a:spLocks/>
          </p:cNvSpPr>
          <p:nvPr/>
        </p:nvSpPr>
        <p:spPr bwMode="auto">
          <a:xfrm>
            <a:off x="11350555" y="1746249"/>
            <a:ext cx="1707199" cy="94897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algn="ctr" defTabSz="4572000">
              <a:lnSpc>
                <a:spcPts val="7400"/>
              </a:lnSpc>
            </a:pPr>
            <a:r>
              <a:rPr lang="en-US" sz="5400" b="1" spc="500" dirty="0" smtClean="0">
                <a:solidFill>
                  <a:schemeClr val="tx2"/>
                </a:solidFill>
                <a:latin typeface="Poppins" charset="0"/>
                <a:ea typeface="Poppins" charset="0"/>
                <a:cs typeface="Poppins" charset="0"/>
                <a:sym typeface="Bebas Neue" charset="0"/>
              </a:rPr>
              <a:t>OUR</a:t>
            </a:r>
          </a:p>
        </p:txBody>
      </p:sp>
      <p:sp>
        <p:nvSpPr>
          <p:cNvPr id="27" name="Rectangle 26"/>
          <p:cNvSpPr>
            <a:spLocks/>
          </p:cNvSpPr>
          <p:nvPr/>
        </p:nvSpPr>
        <p:spPr bwMode="auto">
          <a:xfrm>
            <a:off x="10123817" y="2616933"/>
            <a:ext cx="4171015" cy="94897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algn="ctr" defTabSz="4572000">
              <a:lnSpc>
                <a:spcPts val="7400"/>
              </a:lnSpc>
            </a:pPr>
            <a:r>
              <a:rPr lang="en-US" sz="5400" b="1" spc="500" dirty="0" smtClean="0">
                <a:solidFill>
                  <a:schemeClr val="tx2"/>
                </a:solidFill>
                <a:latin typeface="Poppins" charset="0"/>
                <a:ea typeface="Poppins" charset="0"/>
                <a:cs typeface="Poppins" charset="0"/>
                <a:sym typeface="Bebas Neue" charset="0"/>
              </a:rPr>
              <a:t>PROJECTS</a:t>
            </a:r>
          </a:p>
        </p:txBody>
      </p:sp>
      <p:sp>
        <p:nvSpPr>
          <p:cNvPr id="2" name="Picture Placeholder 1"/>
          <p:cNvSpPr>
            <a:spLocks noGrp="1"/>
          </p:cNvSpPr>
          <p:nvPr>
            <p:ph type="pic" sz="quarter" idx="20"/>
          </p:nvPr>
        </p:nvSpPr>
        <p:spPr/>
      </p:sp>
      <p:sp>
        <p:nvSpPr>
          <p:cNvPr id="3" name="Picture Placeholder 2"/>
          <p:cNvSpPr>
            <a:spLocks noGrp="1"/>
          </p:cNvSpPr>
          <p:nvPr>
            <p:ph type="pic" sz="quarter" idx="21"/>
          </p:nvPr>
        </p:nvSpPr>
        <p:spPr/>
      </p:sp>
      <p:sp>
        <p:nvSpPr>
          <p:cNvPr id="4" name="Picture Placeholder 3"/>
          <p:cNvSpPr>
            <a:spLocks noGrp="1"/>
          </p:cNvSpPr>
          <p:nvPr>
            <p:ph type="pic" sz="quarter" idx="18"/>
          </p:nvPr>
        </p:nvSpPr>
        <p:spPr/>
      </p:sp>
      <p:sp>
        <p:nvSpPr>
          <p:cNvPr id="5" name="Picture Placeholder 4"/>
          <p:cNvSpPr>
            <a:spLocks noGrp="1"/>
          </p:cNvSpPr>
          <p:nvPr>
            <p:ph type="pic" sz="quarter" idx="19"/>
          </p:nvPr>
        </p:nvSpPr>
        <p:spPr/>
      </p:sp>
      <p:sp>
        <p:nvSpPr>
          <p:cNvPr id="6" name="Picture Placeholder 5"/>
          <p:cNvSpPr>
            <a:spLocks noGrp="1"/>
          </p:cNvSpPr>
          <p:nvPr>
            <p:ph type="pic" sz="quarter" idx="22"/>
          </p:nvPr>
        </p:nvSpPr>
        <p:spPr/>
      </p:sp>
      <p:sp>
        <p:nvSpPr>
          <p:cNvPr id="7" name="Picture Placeholder 6"/>
          <p:cNvSpPr>
            <a:spLocks noGrp="1"/>
          </p:cNvSpPr>
          <p:nvPr>
            <p:ph type="pic" sz="quarter" idx="23"/>
          </p:nvPr>
        </p:nvSpPr>
        <p:spPr/>
      </p:sp>
      <p:sp>
        <p:nvSpPr>
          <p:cNvPr id="8" name="Picture Placeholder 7"/>
          <p:cNvSpPr>
            <a:spLocks noGrp="1"/>
          </p:cNvSpPr>
          <p:nvPr>
            <p:ph type="pic" sz="quarter" idx="24"/>
          </p:nvPr>
        </p:nvSpPr>
        <p:spPr/>
      </p:sp>
      <p:sp>
        <p:nvSpPr>
          <p:cNvPr id="9" name="Picture Placeholder 8"/>
          <p:cNvSpPr>
            <a:spLocks noGrp="1"/>
          </p:cNvSpPr>
          <p:nvPr>
            <p:ph type="pic" sz="quarter" idx="25"/>
          </p:nvPr>
        </p:nvSpPr>
        <p:spPr/>
      </p:sp>
      <p:sp>
        <p:nvSpPr>
          <p:cNvPr id="10" name="Picture Placeholder 9"/>
          <p:cNvSpPr>
            <a:spLocks noGrp="1"/>
          </p:cNvSpPr>
          <p:nvPr>
            <p:ph type="pic" sz="quarter" idx="26"/>
          </p:nvPr>
        </p:nvSpPr>
        <p:spPr/>
      </p:sp>
      <p:sp>
        <p:nvSpPr>
          <p:cNvPr id="11" name="Picture Placeholder 10"/>
          <p:cNvSpPr>
            <a:spLocks noGrp="1"/>
          </p:cNvSpPr>
          <p:nvPr>
            <p:ph type="pic" sz="quarter" idx="27"/>
          </p:nvPr>
        </p:nvSpPr>
        <p:spPr/>
      </p:sp>
    </p:spTree>
    <p:extLst>
      <p:ext uri="{BB962C8B-B14F-4D97-AF65-F5344CB8AC3E}">
        <p14:creationId xmlns:p14="http://schemas.microsoft.com/office/powerpoint/2010/main" val="694458637"/>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4" name="Group 83"/>
          <p:cNvGrpSpPr/>
          <p:nvPr/>
        </p:nvGrpSpPr>
        <p:grpSpPr>
          <a:xfrm>
            <a:off x="15846872" y="5759230"/>
            <a:ext cx="2234306" cy="2239178"/>
            <a:chOff x="4056724" y="5129535"/>
            <a:chExt cx="3454610" cy="3462140"/>
          </a:xfrm>
        </p:grpSpPr>
        <p:cxnSp>
          <p:nvCxnSpPr>
            <p:cNvPr id="85" name="Straight Connector 84"/>
            <p:cNvCxnSpPr/>
            <p:nvPr/>
          </p:nvCxnSpPr>
          <p:spPr>
            <a:xfrm>
              <a:off x="4103649" y="5174139"/>
              <a:ext cx="3407685" cy="3417536"/>
            </a:xfrm>
            <a:prstGeom prst="line">
              <a:avLst/>
            </a:prstGeom>
            <a:ln w="38100">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86" name="Straight Connector 85"/>
            <p:cNvCxnSpPr/>
            <p:nvPr/>
          </p:nvCxnSpPr>
          <p:spPr>
            <a:xfrm flipV="1">
              <a:off x="4056724" y="5129535"/>
              <a:ext cx="3454610" cy="3445484"/>
            </a:xfrm>
            <a:prstGeom prst="line">
              <a:avLst/>
            </a:prstGeom>
            <a:ln w="38100">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grpSp>
      <p:sp>
        <p:nvSpPr>
          <p:cNvPr id="87" name="Rectangle 86"/>
          <p:cNvSpPr>
            <a:spLocks/>
          </p:cNvSpPr>
          <p:nvPr/>
        </p:nvSpPr>
        <p:spPr bwMode="auto">
          <a:xfrm>
            <a:off x="16125755" y="6013449"/>
            <a:ext cx="1707199" cy="94897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algn="ctr" defTabSz="4572000">
              <a:lnSpc>
                <a:spcPts val="7400"/>
              </a:lnSpc>
            </a:pPr>
            <a:r>
              <a:rPr lang="en-US" sz="5400" b="1" spc="500" dirty="0" smtClean="0">
                <a:solidFill>
                  <a:schemeClr val="tx2"/>
                </a:solidFill>
                <a:latin typeface="Poppins" charset="0"/>
                <a:ea typeface="Poppins" charset="0"/>
                <a:cs typeface="Poppins" charset="0"/>
                <a:sym typeface="Bebas Neue" charset="0"/>
              </a:rPr>
              <a:t>OUR</a:t>
            </a:r>
          </a:p>
        </p:txBody>
      </p:sp>
      <p:sp>
        <p:nvSpPr>
          <p:cNvPr id="88" name="Rectangle 87"/>
          <p:cNvSpPr>
            <a:spLocks/>
          </p:cNvSpPr>
          <p:nvPr/>
        </p:nvSpPr>
        <p:spPr bwMode="auto">
          <a:xfrm>
            <a:off x="14899017" y="6884133"/>
            <a:ext cx="4171015" cy="94897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algn="ctr" defTabSz="4572000">
              <a:lnSpc>
                <a:spcPts val="7400"/>
              </a:lnSpc>
            </a:pPr>
            <a:r>
              <a:rPr lang="en-US" sz="5400" b="1" spc="500" dirty="0" smtClean="0">
                <a:solidFill>
                  <a:schemeClr val="tx2"/>
                </a:solidFill>
                <a:latin typeface="Poppins" charset="0"/>
                <a:ea typeface="Poppins" charset="0"/>
                <a:cs typeface="Poppins" charset="0"/>
                <a:sym typeface="Bebas Neue" charset="0"/>
              </a:rPr>
              <a:t>PROJECTS</a:t>
            </a:r>
          </a:p>
        </p:txBody>
      </p:sp>
      <p:sp>
        <p:nvSpPr>
          <p:cNvPr id="2" name="Picture Placeholder 1"/>
          <p:cNvSpPr>
            <a:spLocks noGrp="1"/>
          </p:cNvSpPr>
          <p:nvPr>
            <p:ph type="pic" sz="quarter" idx="24"/>
          </p:nvPr>
        </p:nvSpPr>
        <p:spPr/>
      </p:sp>
      <p:sp>
        <p:nvSpPr>
          <p:cNvPr id="3" name="Picture Placeholder 2"/>
          <p:cNvSpPr>
            <a:spLocks noGrp="1"/>
          </p:cNvSpPr>
          <p:nvPr>
            <p:ph type="pic" sz="quarter" idx="23"/>
          </p:nvPr>
        </p:nvSpPr>
        <p:spPr/>
      </p:sp>
      <p:sp>
        <p:nvSpPr>
          <p:cNvPr id="4" name="Picture Placeholder 3"/>
          <p:cNvSpPr>
            <a:spLocks noGrp="1"/>
          </p:cNvSpPr>
          <p:nvPr>
            <p:ph type="pic" sz="quarter" idx="26"/>
          </p:nvPr>
        </p:nvSpPr>
        <p:spPr/>
      </p:sp>
      <p:sp>
        <p:nvSpPr>
          <p:cNvPr id="5" name="Picture Placeholder 4"/>
          <p:cNvSpPr>
            <a:spLocks noGrp="1"/>
          </p:cNvSpPr>
          <p:nvPr>
            <p:ph type="pic" sz="quarter" idx="27"/>
          </p:nvPr>
        </p:nvSpPr>
        <p:spPr/>
      </p:sp>
      <p:sp>
        <p:nvSpPr>
          <p:cNvPr id="6" name="Picture Placeholder 5"/>
          <p:cNvSpPr>
            <a:spLocks noGrp="1"/>
          </p:cNvSpPr>
          <p:nvPr>
            <p:ph type="pic" sz="quarter" idx="25"/>
          </p:nvPr>
        </p:nvSpPr>
        <p:spPr/>
      </p:sp>
      <p:sp>
        <p:nvSpPr>
          <p:cNvPr id="7" name="Picture Placeholder 6"/>
          <p:cNvSpPr>
            <a:spLocks noGrp="1"/>
          </p:cNvSpPr>
          <p:nvPr>
            <p:ph type="pic" sz="quarter" idx="18"/>
          </p:nvPr>
        </p:nvSpPr>
        <p:spPr/>
      </p:sp>
      <p:sp>
        <p:nvSpPr>
          <p:cNvPr id="8" name="Picture Placeholder 7"/>
          <p:cNvSpPr>
            <a:spLocks noGrp="1"/>
          </p:cNvSpPr>
          <p:nvPr>
            <p:ph type="pic" sz="quarter" idx="19"/>
          </p:nvPr>
        </p:nvSpPr>
        <p:spPr/>
      </p:sp>
      <p:sp>
        <p:nvSpPr>
          <p:cNvPr id="9" name="Picture Placeholder 8"/>
          <p:cNvSpPr>
            <a:spLocks noGrp="1"/>
          </p:cNvSpPr>
          <p:nvPr>
            <p:ph type="pic" sz="quarter" idx="22"/>
          </p:nvPr>
        </p:nvSpPr>
        <p:spPr/>
      </p:sp>
    </p:spTree>
    <p:extLst>
      <p:ext uri="{BB962C8B-B14F-4D97-AF65-F5344CB8AC3E}">
        <p14:creationId xmlns:p14="http://schemas.microsoft.com/office/powerpoint/2010/main" val="1881771678"/>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p:cNvSpPr txBox="1"/>
          <p:nvPr/>
        </p:nvSpPr>
        <p:spPr>
          <a:xfrm>
            <a:off x="15909343" y="1104063"/>
            <a:ext cx="2472151" cy="2554545"/>
          </a:xfrm>
          <a:prstGeom prst="rect">
            <a:avLst/>
          </a:prstGeom>
          <a:noFill/>
        </p:spPr>
        <p:txBody>
          <a:bodyPr wrap="none" rtlCol="0">
            <a:spAutoFit/>
          </a:bodyPr>
          <a:lstStyle/>
          <a:p>
            <a:r>
              <a:rPr lang="en-US" sz="16000" b="1" dirty="0" smtClean="0">
                <a:solidFill>
                  <a:schemeClr val="tx2"/>
                </a:solidFill>
                <a:latin typeface="Montserrat Semi" charset="0"/>
                <a:ea typeface="Montserrat Semi" charset="0"/>
                <a:cs typeface="Montserrat Semi" charset="0"/>
              </a:rPr>
              <a:t>01</a:t>
            </a:r>
            <a:endParaRPr lang="en-US" sz="16000" b="1" dirty="0">
              <a:solidFill>
                <a:schemeClr val="tx2"/>
              </a:solidFill>
              <a:latin typeface="Montserrat Semi" charset="0"/>
              <a:ea typeface="Montserrat Semi" charset="0"/>
              <a:cs typeface="Montserrat Semi" charset="0"/>
            </a:endParaRPr>
          </a:p>
        </p:txBody>
      </p:sp>
      <p:sp>
        <p:nvSpPr>
          <p:cNvPr id="9" name="Subtitle 2"/>
          <p:cNvSpPr txBox="1">
            <a:spLocks/>
          </p:cNvSpPr>
          <p:nvPr/>
        </p:nvSpPr>
        <p:spPr>
          <a:xfrm>
            <a:off x="15931645" y="4679106"/>
            <a:ext cx="4600370" cy="912111"/>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2740"/>
              </a:lnSpc>
            </a:pPr>
            <a:r>
              <a:rPr lang="en-US" sz="1800" dirty="0" smtClean="0">
                <a:solidFill>
                  <a:schemeClr val="tx1"/>
                </a:solidFill>
                <a:latin typeface="Poppins Light" charset="0"/>
                <a:ea typeface="Poppins Light" charset="0"/>
                <a:cs typeface="Poppins Light" charset="0"/>
              </a:rPr>
              <a:t>Frequently, your initial font choice is taken out of your awesome ha</a:t>
            </a:r>
            <a:endParaRPr lang="en-US" sz="1800" dirty="0">
              <a:solidFill>
                <a:schemeClr val="tx1"/>
              </a:solidFill>
              <a:latin typeface="Poppins Light" charset="0"/>
              <a:ea typeface="Poppins Light" charset="0"/>
              <a:cs typeface="Poppins Light" charset="0"/>
            </a:endParaRPr>
          </a:p>
        </p:txBody>
      </p:sp>
      <p:sp>
        <p:nvSpPr>
          <p:cNvPr id="10" name="TextBox 9"/>
          <p:cNvSpPr txBox="1"/>
          <p:nvPr/>
        </p:nvSpPr>
        <p:spPr>
          <a:xfrm>
            <a:off x="16020853" y="3524596"/>
            <a:ext cx="4677884" cy="784830"/>
          </a:xfrm>
          <a:prstGeom prst="rect">
            <a:avLst/>
          </a:prstGeom>
          <a:noFill/>
        </p:spPr>
        <p:txBody>
          <a:bodyPr wrap="none" rtlCol="0" anchor="t" anchorCtr="1">
            <a:spAutoFit/>
          </a:bodyPr>
          <a:lstStyle/>
          <a:p>
            <a:pPr>
              <a:lnSpc>
                <a:spcPts val="2680"/>
              </a:lnSpc>
            </a:pPr>
            <a:r>
              <a:rPr lang="en-US" sz="2200" b="1" dirty="0" smtClean="0">
                <a:solidFill>
                  <a:schemeClr val="tx2"/>
                </a:solidFill>
                <a:latin typeface="Poppins SemiBold" charset="0"/>
                <a:ea typeface="Poppins SemiBold" charset="0"/>
                <a:cs typeface="Poppins SemiBold" charset="0"/>
              </a:rPr>
              <a:t>WE DESIGN THE BEST </a:t>
            </a:r>
          </a:p>
          <a:p>
            <a:pPr>
              <a:lnSpc>
                <a:spcPts val="2680"/>
              </a:lnSpc>
            </a:pPr>
            <a:r>
              <a:rPr lang="en-US" sz="2200" b="1" dirty="0" smtClean="0">
                <a:solidFill>
                  <a:schemeClr val="tx2"/>
                </a:solidFill>
                <a:latin typeface="Poppins SemiBold" charset="0"/>
                <a:ea typeface="Poppins SemiBold" charset="0"/>
                <a:cs typeface="Poppins SemiBold" charset="0"/>
              </a:rPr>
              <a:t>PRESENTATIONS IN THE MARKET</a:t>
            </a:r>
          </a:p>
        </p:txBody>
      </p:sp>
      <p:cxnSp>
        <p:nvCxnSpPr>
          <p:cNvPr id="5" name="Straight Connector 4"/>
          <p:cNvCxnSpPr/>
          <p:nvPr/>
        </p:nvCxnSpPr>
        <p:spPr>
          <a:xfrm>
            <a:off x="16138424" y="4622321"/>
            <a:ext cx="490664" cy="0"/>
          </a:xfrm>
          <a:prstGeom prst="line">
            <a:avLst/>
          </a:prstGeom>
          <a:ln w="2857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20" name="TextBox 19"/>
          <p:cNvSpPr txBox="1"/>
          <p:nvPr/>
        </p:nvSpPr>
        <p:spPr>
          <a:xfrm>
            <a:off x="3501997" y="7503852"/>
            <a:ext cx="2858476" cy="2554545"/>
          </a:xfrm>
          <a:prstGeom prst="rect">
            <a:avLst/>
          </a:prstGeom>
          <a:noFill/>
        </p:spPr>
        <p:txBody>
          <a:bodyPr wrap="none" rtlCol="0">
            <a:spAutoFit/>
          </a:bodyPr>
          <a:lstStyle/>
          <a:p>
            <a:r>
              <a:rPr lang="en-US" sz="16000" b="1" dirty="0" smtClean="0">
                <a:solidFill>
                  <a:schemeClr val="tx2"/>
                </a:solidFill>
                <a:latin typeface="Montserrat Semi" charset="0"/>
                <a:ea typeface="Montserrat Semi" charset="0"/>
                <a:cs typeface="Montserrat Semi" charset="0"/>
              </a:rPr>
              <a:t>02</a:t>
            </a:r>
            <a:endParaRPr lang="en-US" sz="16000" b="1" dirty="0">
              <a:solidFill>
                <a:schemeClr val="tx2"/>
              </a:solidFill>
              <a:latin typeface="Montserrat Semi" charset="0"/>
              <a:ea typeface="Montserrat Semi" charset="0"/>
              <a:cs typeface="Montserrat Semi" charset="0"/>
            </a:endParaRPr>
          </a:p>
        </p:txBody>
      </p:sp>
      <p:sp>
        <p:nvSpPr>
          <p:cNvPr id="21" name="Subtitle 2"/>
          <p:cNvSpPr txBox="1">
            <a:spLocks/>
          </p:cNvSpPr>
          <p:nvPr/>
        </p:nvSpPr>
        <p:spPr>
          <a:xfrm>
            <a:off x="3553792" y="11213721"/>
            <a:ext cx="4600370" cy="912111"/>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2740"/>
              </a:lnSpc>
            </a:pPr>
            <a:r>
              <a:rPr lang="en-US" sz="1800" dirty="0" smtClean="0">
                <a:solidFill>
                  <a:schemeClr val="tx1"/>
                </a:solidFill>
                <a:latin typeface="Poppins Light" charset="0"/>
                <a:ea typeface="Poppins Light" charset="0"/>
                <a:cs typeface="Poppins Light" charset="0"/>
              </a:rPr>
              <a:t>Frequently, your initial font choice is taken out of your awesome ha</a:t>
            </a:r>
            <a:endParaRPr lang="en-US" sz="1800" dirty="0">
              <a:solidFill>
                <a:schemeClr val="tx1"/>
              </a:solidFill>
              <a:latin typeface="Poppins Light" charset="0"/>
              <a:ea typeface="Poppins Light" charset="0"/>
              <a:cs typeface="Poppins Light" charset="0"/>
            </a:endParaRPr>
          </a:p>
        </p:txBody>
      </p:sp>
      <p:sp>
        <p:nvSpPr>
          <p:cNvPr id="25" name="TextBox 24"/>
          <p:cNvSpPr txBox="1"/>
          <p:nvPr/>
        </p:nvSpPr>
        <p:spPr>
          <a:xfrm>
            <a:off x="3643000" y="9924385"/>
            <a:ext cx="4677884" cy="1131079"/>
          </a:xfrm>
          <a:prstGeom prst="rect">
            <a:avLst/>
          </a:prstGeom>
          <a:noFill/>
        </p:spPr>
        <p:txBody>
          <a:bodyPr wrap="none" rtlCol="0" anchor="t" anchorCtr="1">
            <a:spAutoFit/>
          </a:bodyPr>
          <a:lstStyle/>
          <a:p>
            <a:pPr>
              <a:lnSpc>
                <a:spcPts val="2680"/>
              </a:lnSpc>
            </a:pPr>
            <a:r>
              <a:rPr lang="en-US" sz="2200" b="1" dirty="0" smtClean="0">
                <a:solidFill>
                  <a:schemeClr val="tx2"/>
                </a:solidFill>
                <a:latin typeface="Poppins SemiBold" charset="0"/>
                <a:ea typeface="Poppins SemiBold" charset="0"/>
                <a:cs typeface="Poppins SemiBold" charset="0"/>
              </a:rPr>
              <a:t>WE DESIGN THE BEST </a:t>
            </a:r>
          </a:p>
          <a:p>
            <a:pPr>
              <a:lnSpc>
                <a:spcPts val="2680"/>
              </a:lnSpc>
            </a:pPr>
            <a:r>
              <a:rPr lang="en-US" sz="2200" b="1" dirty="0" smtClean="0">
                <a:solidFill>
                  <a:schemeClr val="tx2"/>
                </a:solidFill>
                <a:latin typeface="Poppins SemiBold" charset="0"/>
                <a:ea typeface="Poppins SemiBold" charset="0"/>
                <a:cs typeface="Poppins SemiBold" charset="0"/>
              </a:rPr>
              <a:t>PRESENTATIONS IN THE MARKET</a:t>
            </a:r>
          </a:p>
          <a:p>
            <a:pPr>
              <a:lnSpc>
                <a:spcPts val="2680"/>
              </a:lnSpc>
            </a:pPr>
            <a:r>
              <a:rPr lang="en-US" sz="2200" b="1" dirty="0" smtClean="0">
                <a:solidFill>
                  <a:schemeClr val="tx2"/>
                </a:solidFill>
                <a:latin typeface="Poppins SemiBold" charset="0"/>
                <a:ea typeface="Poppins SemiBold" charset="0"/>
                <a:cs typeface="Poppins SemiBold" charset="0"/>
              </a:rPr>
              <a:t>WE DO RESEARCH</a:t>
            </a:r>
            <a:endParaRPr lang="en-US" sz="2200" b="1" dirty="0">
              <a:solidFill>
                <a:schemeClr val="tx2"/>
              </a:solidFill>
              <a:latin typeface="Poppins SemiBold" charset="0"/>
              <a:ea typeface="Poppins SemiBold" charset="0"/>
              <a:cs typeface="Poppins SemiBold" charset="0"/>
            </a:endParaRPr>
          </a:p>
        </p:txBody>
      </p:sp>
      <p:cxnSp>
        <p:nvCxnSpPr>
          <p:cNvPr id="26" name="Straight Connector 25"/>
          <p:cNvCxnSpPr/>
          <p:nvPr/>
        </p:nvCxnSpPr>
        <p:spPr>
          <a:xfrm>
            <a:off x="3760571" y="11156936"/>
            <a:ext cx="490664" cy="0"/>
          </a:xfrm>
          <a:prstGeom prst="line">
            <a:avLst/>
          </a:prstGeom>
          <a:ln w="2857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2" name="Picture Placeholder 1"/>
          <p:cNvSpPr>
            <a:spLocks noGrp="1"/>
          </p:cNvSpPr>
          <p:nvPr>
            <p:ph type="pic" sz="quarter" idx="13"/>
          </p:nvPr>
        </p:nvSpPr>
        <p:spPr/>
      </p:sp>
      <p:sp>
        <p:nvSpPr>
          <p:cNvPr id="4" name="Picture Placeholder 3"/>
          <p:cNvSpPr>
            <a:spLocks noGrp="1"/>
          </p:cNvSpPr>
          <p:nvPr>
            <p:ph type="pic" sz="quarter" idx="14"/>
          </p:nvPr>
        </p:nvSpPr>
        <p:spPr/>
      </p:sp>
    </p:spTree>
    <p:extLst>
      <p:ext uri="{BB962C8B-B14F-4D97-AF65-F5344CB8AC3E}">
        <p14:creationId xmlns:p14="http://schemas.microsoft.com/office/powerpoint/2010/main" val="253662272"/>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Subtitle 2"/>
          <p:cNvSpPr txBox="1">
            <a:spLocks/>
          </p:cNvSpPr>
          <p:nvPr/>
        </p:nvSpPr>
        <p:spPr>
          <a:xfrm>
            <a:off x="17927665" y="11953802"/>
            <a:ext cx="4600370" cy="912111"/>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2740"/>
              </a:lnSpc>
            </a:pPr>
            <a:r>
              <a:rPr lang="en-US" sz="1800" dirty="0" smtClean="0">
                <a:solidFill>
                  <a:schemeClr val="tx1"/>
                </a:solidFill>
                <a:latin typeface="Poppins Light" charset="0"/>
                <a:ea typeface="Poppins Light" charset="0"/>
                <a:cs typeface="Poppins Light" charset="0"/>
              </a:rPr>
              <a:t>Frequently, your initial font choice is taken out of your awesome ha</a:t>
            </a:r>
            <a:endParaRPr lang="en-US" sz="1800" dirty="0">
              <a:solidFill>
                <a:schemeClr val="tx1"/>
              </a:solidFill>
              <a:latin typeface="Poppins Light" charset="0"/>
              <a:ea typeface="Poppins Light" charset="0"/>
              <a:cs typeface="Poppins Light" charset="0"/>
            </a:endParaRPr>
          </a:p>
        </p:txBody>
      </p:sp>
      <p:sp>
        <p:nvSpPr>
          <p:cNvPr id="20" name="TextBox 19"/>
          <p:cNvSpPr txBox="1"/>
          <p:nvPr/>
        </p:nvSpPr>
        <p:spPr>
          <a:xfrm>
            <a:off x="19232569" y="9113454"/>
            <a:ext cx="1879041" cy="1631216"/>
          </a:xfrm>
          <a:prstGeom prst="rect">
            <a:avLst/>
          </a:prstGeom>
          <a:noFill/>
        </p:spPr>
        <p:txBody>
          <a:bodyPr wrap="none" rtlCol="0">
            <a:spAutoFit/>
          </a:bodyPr>
          <a:lstStyle/>
          <a:p>
            <a:pPr algn="ctr"/>
            <a:r>
              <a:rPr lang="en-US" sz="10000" b="1" dirty="0" smtClean="0">
                <a:solidFill>
                  <a:schemeClr val="bg1">
                    <a:lumMod val="85000"/>
                  </a:schemeClr>
                </a:solidFill>
                <a:latin typeface="Montserrat Semi" charset="0"/>
                <a:ea typeface="Montserrat Semi" charset="0"/>
                <a:cs typeface="Montserrat Semi" charset="0"/>
              </a:rPr>
              <a:t>04</a:t>
            </a:r>
            <a:endParaRPr lang="en-US" sz="10000" b="1" dirty="0">
              <a:solidFill>
                <a:schemeClr val="bg1">
                  <a:lumMod val="85000"/>
                </a:schemeClr>
              </a:solidFill>
              <a:latin typeface="Montserrat Semi" charset="0"/>
              <a:ea typeface="Montserrat Semi" charset="0"/>
              <a:cs typeface="Montserrat Semi" charset="0"/>
            </a:endParaRPr>
          </a:p>
        </p:txBody>
      </p:sp>
      <p:sp>
        <p:nvSpPr>
          <p:cNvPr id="25" name="TextBox 24"/>
          <p:cNvSpPr txBox="1"/>
          <p:nvPr/>
        </p:nvSpPr>
        <p:spPr>
          <a:xfrm>
            <a:off x="18811782" y="10726621"/>
            <a:ext cx="2720617" cy="784830"/>
          </a:xfrm>
          <a:prstGeom prst="rect">
            <a:avLst/>
          </a:prstGeom>
          <a:noFill/>
        </p:spPr>
        <p:txBody>
          <a:bodyPr wrap="none" rtlCol="0" anchor="t" anchorCtr="1">
            <a:spAutoFit/>
          </a:bodyPr>
          <a:lstStyle/>
          <a:p>
            <a:pPr algn="ctr">
              <a:lnSpc>
                <a:spcPts val="2680"/>
              </a:lnSpc>
            </a:pPr>
            <a:r>
              <a:rPr lang="en-US" sz="2200" b="1" dirty="0" smtClean="0">
                <a:solidFill>
                  <a:schemeClr val="tx2"/>
                </a:solidFill>
                <a:latin typeface="Poppins SemiBold" charset="0"/>
                <a:ea typeface="Poppins SemiBold" charset="0"/>
                <a:cs typeface="Poppins SemiBold" charset="0"/>
              </a:rPr>
              <a:t>LATEST NEWS</a:t>
            </a:r>
          </a:p>
          <a:p>
            <a:pPr algn="ctr">
              <a:lnSpc>
                <a:spcPts val="2680"/>
              </a:lnSpc>
            </a:pPr>
            <a:r>
              <a:rPr lang="en-US" sz="2200" b="1" dirty="0" smtClean="0">
                <a:solidFill>
                  <a:schemeClr val="tx2"/>
                </a:solidFill>
                <a:latin typeface="Poppins SemiBold" charset="0"/>
                <a:ea typeface="Poppins SemiBold" charset="0"/>
                <a:cs typeface="Poppins SemiBold" charset="0"/>
              </a:rPr>
              <a:t>FROM THE WORLD</a:t>
            </a:r>
            <a:endParaRPr lang="en-US" sz="2200" b="1" dirty="0">
              <a:solidFill>
                <a:schemeClr val="tx2"/>
              </a:solidFill>
              <a:latin typeface="Poppins SemiBold" charset="0"/>
              <a:ea typeface="Poppins SemiBold" charset="0"/>
              <a:cs typeface="Poppins SemiBold" charset="0"/>
            </a:endParaRPr>
          </a:p>
        </p:txBody>
      </p:sp>
      <p:sp>
        <p:nvSpPr>
          <p:cNvPr id="18" name="Rectangle 17"/>
          <p:cNvSpPr>
            <a:spLocks/>
          </p:cNvSpPr>
          <p:nvPr/>
        </p:nvSpPr>
        <p:spPr bwMode="auto">
          <a:xfrm>
            <a:off x="1673225" y="754380"/>
            <a:ext cx="5235408" cy="94897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defTabSz="4572000">
              <a:lnSpc>
                <a:spcPts val="7400"/>
              </a:lnSpc>
            </a:pPr>
            <a:r>
              <a:rPr lang="en-US" sz="5400" b="1" spc="500" dirty="0" smtClean="0">
                <a:solidFill>
                  <a:schemeClr val="tx2"/>
                </a:solidFill>
                <a:latin typeface="Poppins" charset="0"/>
                <a:ea typeface="Poppins" charset="0"/>
                <a:cs typeface="Poppins" charset="0"/>
                <a:sym typeface="Bebas Neue" charset="0"/>
              </a:rPr>
              <a:t>Our Projects</a:t>
            </a:r>
          </a:p>
        </p:txBody>
      </p:sp>
      <p:cxnSp>
        <p:nvCxnSpPr>
          <p:cNvPr id="19" name="Straight Connector 18"/>
          <p:cNvCxnSpPr/>
          <p:nvPr/>
        </p:nvCxnSpPr>
        <p:spPr>
          <a:xfrm>
            <a:off x="1673225" y="2332705"/>
            <a:ext cx="962738"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 name="Straight Connector 5"/>
          <p:cNvCxnSpPr/>
          <p:nvPr/>
        </p:nvCxnSpPr>
        <p:spPr>
          <a:xfrm>
            <a:off x="20038279" y="11679745"/>
            <a:ext cx="379142"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28" name="Subtitle 2"/>
          <p:cNvSpPr txBox="1">
            <a:spLocks/>
          </p:cNvSpPr>
          <p:nvPr/>
        </p:nvSpPr>
        <p:spPr>
          <a:xfrm>
            <a:off x="7225573" y="11953802"/>
            <a:ext cx="4600370" cy="912111"/>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2740"/>
              </a:lnSpc>
            </a:pPr>
            <a:r>
              <a:rPr lang="en-US" sz="1800" dirty="0" smtClean="0">
                <a:solidFill>
                  <a:schemeClr val="tx1"/>
                </a:solidFill>
                <a:latin typeface="Poppins Light" charset="0"/>
                <a:ea typeface="Poppins Light" charset="0"/>
                <a:cs typeface="Poppins Light" charset="0"/>
              </a:rPr>
              <a:t>Frequently, your initial font choice is taken out of your awesome ha</a:t>
            </a:r>
            <a:endParaRPr lang="en-US" sz="1800" dirty="0">
              <a:solidFill>
                <a:schemeClr val="tx1"/>
              </a:solidFill>
              <a:latin typeface="Poppins Light" charset="0"/>
              <a:ea typeface="Poppins Light" charset="0"/>
              <a:cs typeface="Poppins Light" charset="0"/>
            </a:endParaRPr>
          </a:p>
        </p:txBody>
      </p:sp>
      <p:sp>
        <p:nvSpPr>
          <p:cNvPr id="29" name="TextBox 28"/>
          <p:cNvSpPr txBox="1"/>
          <p:nvPr/>
        </p:nvSpPr>
        <p:spPr>
          <a:xfrm>
            <a:off x="8547309" y="9113454"/>
            <a:ext cx="1845378" cy="1631216"/>
          </a:xfrm>
          <a:prstGeom prst="rect">
            <a:avLst/>
          </a:prstGeom>
          <a:noFill/>
        </p:spPr>
        <p:txBody>
          <a:bodyPr wrap="none" rtlCol="0">
            <a:spAutoFit/>
          </a:bodyPr>
          <a:lstStyle/>
          <a:p>
            <a:pPr algn="ctr"/>
            <a:r>
              <a:rPr lang="en-US" sz="10000" b="1" dirty="0" smtClean="0">
                <a:solidFill>
                  <a:schemeClr val="bg1">
                    <a:lumMod val="85000"/>
                  </a:schemeClr>
                </a:solidFill>
                <a:latin typeface="Montserrat Semi" charset="0"/>
                <a:ea typeface="Montserrat Semi" charset="0"/>
                <a:cs typeface="Montserrat Semi" charset="0"/>
              </a:rPr>
              <a:t>02</a:t>
            </a:r>
            <a:endParaRPr lang="en-US" sz="10000" b="1" dirty="0">
              <a:solidFill>
                <a:schemeClr val="bg1">
                  <a:lumMod val="85000"/>
                </a:schemeClr>
              </a:solidFill>
              <a:latin typeface="Montserrat Semi" charset="0"/>
              <a:ea typeface="Montserrat Semi" charset="0"/>
              <a:cs typeface="Montserrat Semi" charset="0"/>
            </a:endParaRPr>
          </a:p>
        </p:txBody>
      </p:sp>
      <p:sp>
        <p:nvSpPr>
          <p:cNvPr id="30" name="TextBox 29"/>
          <p:cNvSpPr txBox="1"/>
          <p:nvPr/>
        </p:nvSpPr>
        <p:spPr>
          <a:xfrm>
            <a:off x="8109690" y="10726621"/>
            <a:ext cx="2720617" cy="784830"/>
          </a:xfrm>
          <a:prstGeom prst="rect">
            <a:avLst/>
          </a:prstGeom>
          <a:noFill/>
        </p:spPr>
        <p:txBody>
          <a:bodyPr wrap="none" rtlCol="0" anchor="t" anchorCtr="1">
            <a:spAutoFit/>
          </a:bodyPr>
          <a:lstStyle/>
          <a:p>
            <a:pPr algn="ctr">
              <a:lnSpc>
                <a:spcPts val="2680"/>
              </a:lnSpc>
            </a:pPr>
            <a:r>
              <a:rPr lang="en-US" sz="2200" b="1" dirty="0" smtClean="0">
                <a:solidFill>
                  <a:schemeClr val="tx2"/>
                </a:solidFill>
                <a:latin typeface="Poppins SemiBold" charset="0"/>
                <a:ea typeface="Poppins SemiBold" charset="0"/>
                <a:cs typeface="Poppins SemiBold" charset="0"/>
              </a:rPr>
              <a:t>LATEST NEWS</a:t>
            </a:r>
          </a:p>
          <a:p>
            <a:pPr algn="ctr">
              <a:lnSpc>
                <a:spcPts val="2680"/>
              </a:lnSpc>
            </a:pPr>
            <a:r>
              <a:rPr lang="en-US" sz="2200" b="1" dirty="0" smtClean="0">
                <a:solidFill>
                  <a:schemeClr val="tx2"/>
                </a:solidFill>
                <a:latin typeface="Poppins SemiBold" charset="0"/>
                <a:ea typeface="Poppins SemiBold" charset="0"/>
                <a:cs typeface="Poppins SemiBold" charset="0"/>
              </a:rPr>
              <a:t>FROM THE WORLD</a:t>
            </a:r>
            <a:endParaRPr lang="en-US" sz="2200" b="1" dirty="0">
              <a:solidFill>
                <a:schemeClr val="tx2"/>
              </a:solidFill>
              <a:latin typeface="Poppins SemiBold" charset="0"/>
              <a:ea typeface="Poppins SemiBold" charset="0"/>
              <a:cs typeface="Poppins SemiBold" charset="0"/>
            </a:endParaRPr>
          </a:p>
        </p:txBody>
      </p:sp>
      <p:cxnSp>
        <p:nvCxnSpPr>
          <p:cNvPr id="32" name="Straight Connector 31"/>
          <p:cNvCxnSpPr/>
          <p:nvPr/>
        </p:nvCxnSpPr>
        <p:spPr>
          <a:xfrm>
            <a:off x="9336187" y="11679745"/>
            <a:ext cx="379142"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34" name="Subtitle 2"/>
          <p:cNvSpPr txBox="1">
            <a:spLocks/>
          </p:cNvSpPr>
          <p:nvPr/>
        </p:nvSpPr>
        <p:spPr>
          <a:xfrm>
            <a:off x="12508173" y="6846548"/>
            <a:ext cx="4600370" cy="912111"/>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2740"/>
              </a:lnSpc>
            </a:pPr>
            <a:r>
              <a:rPr lang="en-US" sz="1800" dirty="0" smtClean="0">
                <a:solidFill>
                  <a:schemeClr val="tx1"/>
                </a:solidFill>
                <a:latin typeface="Poppins Light" charset="0"/>
                <a:ea typeface="Poppins Light" charset="0"/>
                <a:cs typeface="Poppins Light" charset="0"/>
              </a:rPr>
              <a:t>Frequently, your initial font choice is taken out of your awesome ha</a:t>
            </a:r>
            <a:endParaRPr lang="en-US" sz="1800" dirty="0">
              <a:solidFill>
                <a:schemeClr val="tx1"/>
              </a:solidFill>
              <a:latin typeface="Poppins Light" charset="0"/>
              <a:ea typeface="Poppins Light" charset="0"/>
              <a:cs typeface="Poppins Light" charset="0"/>
            </a:endParaRPr>
          </a:p>
        </p:txBody>
      </p:sp>
      <p:sp>
        <p:nvSpPr>
          <p:cNvPr id="35" name="TextBox 34"/>
          <p:cNvSpPr txBox="1"/>
          <p:nvPr/>
        </p:nvSpPr>
        <p:spPr>
          <a:xfrm>
            <a:off x="13857962" y="4006200"/>
            <a:ext cx="1789272" cy="1631216"/>
          </a:xfrm>
          <a:prstGeom prst="rect">
            <a:avLst/>
          </a:prstGeom>
          <a:noFill/>
        </p:spPr>
        <p:txBody>
          <a:bodyPr wrap="none" rtlCol="0">
            <a:spAutoFit/>
          </a:bodyPr>
          <a:lstStyle/>
          <a:p>
            <a:pPr algn="ctr"/>
            <a:r>
              <a:rPr lang="en-US" sz="10000" b="1" dirty="0" smtClean="0">
                <a:solidFill>
                  <a:schemeClr val="bg1">
                    <a:lumMod val="85000"/>
                  </a:schemeClr>
                </a:solidFill>
                <a:latin typeface="Montserrat Semi" charset="0"/>
                <a:ea typeface="Montserrat Semi" charset="0"/>
                <a:cs typeface="Montserrat Semi" charset="0"/>
              </a:rPr>
              <a:t>03</a:t>
            </a:r>
            <a:endParaRPr lang="en-US" sz="10000" b="1" dirty="0">
              <a:solidFill>
                <a:schemeClr val="bg1">
                  <a:lumMod val="85000"/>
                </a:schemeClr>
              </a:solidFill>
              <a:latin typeface="Montserrat Semi" charset="0"/>
              <a:ea typeface="Montserrat Semi" charset="0"/>
              <a:cs typeface="Montserrat Semi" charset="0"/>
            </a:endParaRPr>
          </a:p>
        </p:txBody>
      </p:sp>
      <p:sp>
        <p:nvSpPr>
          <p:cNvPr id="36" name="TextBox 35"/>
          <p:cNvSpPr txBox="1"/>
          <p:nvPr/>
        </p:nvSpPr>
        <p:spPr>
          <a:xfrm>
            <a:off x="13392290" y="5619367"/>
            <a:ext cx="2720617" cy="784830"/>
          </a:xfrm>
          <a:prstGeom prst="rect">
            <a:avLst/>
          </a:prstGeom>
          <a:noFill/>
        </p:spPr>
        <p:txBody>
          <a:bodyPr wrap="none" rtlCol="0" anchor="t" anchorCtr="1">
            <a:spAutoFit/>
          </a:bodyPr>
          <a:lstStyle/>
          <a:p>
            <a:pPr algn="ctr">
              <a:lnSpc>
                <a:spcPts val="2680"/>
              </a:lnSpc>
            </a:pPr>
            <a:r>
              <a:rPr lang="en-US" sz="2200" b="1" dirty="0" smtClean="0">
                <a:solidFill>
                  <a:schemeClr val="tx2"/>
                </a:solidFill>
                <a:latin typeface="Poppins SemiBold" charset="0"/>
                <a:ea typeface="Poppins SemiBold" charset="0"/>
                <a:cs typeface="Poppins SemiBold" charset="0"/>
              </a:rPr>
              <a:t>LATEST NEWS</a:t>
            </a:r>
          </a:p>
          <a:p>
            <a:pPr algn="ctr">
              <a:lnSpc>
                <a:spcPts val="2680"/>
              </a:lnSpc>
            </a:pPr>
            <a:r>
              <a:rPr lang="en-US" sz="2200" b="1" dirty="0" smtClean="0">
                <a:solidFill>
                  <a:schemeClr val="tx2"/>
                </a:solidFill>
                <a:latin typeface="Poppins SemiBold" charset="0"/>
                <a:ea typeface="Poppins SemiBold" charset="0"/>
                <a:cs typeface="Poppins SemiBold" charset="0"/>
              </a:rPr>
              <a:t>FROM THE WORLD</a:t>
            </a:r>
            <a:endParaRPr lang="en-US" sz="2200" b="1" dirty="0">
              <a:solidFill>
                <a:schemeClr val="tx2"/>
              </a:solidFill>
              <a:latin typeface="Poppins SemiBold" charset="0"/>
              <a:ea typeface="Poppins SemiBold" charset="0"/>
              <a:cs typeface="Poppins SemiBold" charset="0"/>
            </a:endParaRPr>
          </a:p>
        </p:txBody>
      </p:sp>
      <p:cxnSp>
        <p:nvCxnSpPr>
          <p:cNvPr id="37" name="Straight Connector 36"/>
          <p:cNvCxnSpPr/>
          <p:nvPr/>
        </p:nvCxnSpPr>
        <p:spPr>
          <a:xfrm>
            <a:off x="14618787" y="6572491"/>
            <a:ext cx="379142"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38" name="Subtitle 2"/>
          <p:cNvSpPr txBox="1">
            <a:spLocks/>
          </p:cNvSpPr>
          <p:nvPr/>
        </p:nvSpPr>
        <p:spPr>
          <a:xfrm>
            <a:off x="1806081" y="6846548"/>
            <a:ext cx="4600370" cy="912111"/>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2740"/>
              </a:lnSpc>
            </a:pPr>
            <a:r>
              <a:rPr lang="en-US" sz="1800" dirty="0" smtClean="0">
                <a:solidFill>
                  <a:schemeClr val="tx1"/>
                </a:solidFill>
                <a:latin typeface="Poppins Light" charset="0"/>
                <a:ea typeface="Poppins Light" charset="0"/>
                <a:cs typeface="Poppins Light" charset="0"/>
              </a:rPr>
              <a:t>Frequently, your initial font choice is taken out of your awesome ha</a:t>
            </a:r>
            <a:endParaRPr lang="en-US" sz="1800" dirty="0">
              <a:solidFill>
                <a:schemeClr val="tx1"/>
              </a:solidFill>
              <a:latin typeface="Poppins Light" charset="0"/>
              <a:ea typeface="Poppins Light" charset="0"/>
              <a:cs typeface="Poppins Light" charset="0"/>
            </a:endParaRPr>
          </a:p>
        </p:txBody>
      </p:sp>
      <p:sp>
        <p:nvSpPr>
          <p:cNvPr id="39" name="TextBox 38"/>
          <p:cNvSpPr txBox="1"/>
          <p:nvPr/>
        </p:nvSpPr>
        <p:spPr>
          <a:xfrm>
            <a:off x="3251248" y="4006200"/>
            <a:ext cx="1598515" cy="1631216"/>
          </a:xfrm>
          <a:prstGeom prst="rect">
            <a:avLst/>
          </a:prstGeom>
          <a:noFill/>
        </p:spPr>
        <p:txBody>
          <a:bodyPr wrap="none" rtlCol="0">
            <a:spAutoFit/>
          </a:bodyPr>
          <a:lstStyle/>
          <a:p>
            <a:pPr algn="ctr"/>
            <a:r>
              <a:rPr lang="en-US" sz="10000" b="1" dirty="0" smtClean="0">
                <a:solidFill>
                  <a:schemeClr val="bg1">
                    <a:lumMod val="85000"/>
                  </a:schemeClr>
                </a:solidFill>
                <a:latin typeface="Montserrat Semi" charset="0"/>
                <a:ea typeface="Montserrat Semi" charset="0"/>
                <a:cs typeface="Montserrat Semi" charset="0"/>
              </a:rPr>
              <a:t>01</a:t>
            </a:r>
            <a:endParaRPr lang="en-US" sz="10000" b="1" dirty="0">
              <a:solidFill>
                <a:schemeClr val="bg1">
                  <a:lumMod val="85000"/>
                </a:schemeClr>
              </a:solidFill>
              <a:latin typeface="Montserrat Semi" charset="0"/>
              <a:ea typeface="Montserrat Semi" charset="0"/>
              <a:cs typeface="Montserrat Semi" charset="0"/>
            </a:endParaRPr>
          </a:p>
        </p:txBody>
      </p:sp>
      <p:sp>
        <p:nvSpPr>
          <p:cNvPr id="40" name="TextBox 39"/>
          <p:cNvSpPr txBox="1"/>
          <p:nvPr/>
        </p:nvSpPr>
        <p:spPr>
          <a:xfrm>
            <a:off x="2690198" y="5619367"/>
            <a:ext cx="2720617" cy="784830"/>
          </a:xfrm>
          <a:prstGeom prst="rect">
            <a:avLst/>
          </a:prstGeom>
          <a:noFill/>
        </p:spPr>
        <p:txBody>
          <a:bodyPr wrap="none" rtlCol="0" anchor="t" anchorCtr="1">
            <a:spAutoFit/>
          </a:bodyPr>
          <a:lstStyle/>
          <a:p>
            <a:pPr algn="ctr">
              <a:lnSpc>
                <a:spcPts val="2680"/>
              </a:lnSpc>
            </a:pPr>
            <a:r>
              <a:rPr lang="en-US" sz="2200" b="1" dirty="0" smtClean="0">
                <a:solidFill>
                  <a:schemeClr val="tx2"/>
                </a:solidFill>
                <a:latin typeface="Poppins SemiBold" charset="0"/>
                <a:ea typeface="Poppins SemiBold" charset="0"/>
                <a:cs typeface="Poppins SemiBold" charset="0"/>
              </a:rPr>
              <a:t>LATEST NEWS</a:t>
            </a:r>
          </a:p>
          <a:p>
            <a:pPr algn="ctr">
              <a:lnSpc>
                <a:spcPts val="2680"/>
              </a:lnSpc>
            </a:pPr>
            <a:r>
              <a:rPr lang="en-US" sz="2200" b="1" dirty="0" smtClean="0">
                <a:solidFill>
                  <a:schemeClr val="tx2"/>
                </a:solidFill>
                <a:latin typeface="Poppins SemiBold" charset="0"/>
                <a:ea typeface="Poppins SemiBold" charset="0"/>
                <a:cs typeface="Poppins SemiBold" charset="0"/>
              </a:rPr>
              <a:t>FROM THE WORLD</a:t>
            </a:r>
            <a:endParaRPr lang="en-US" sz="2200" b="1" dirty="0">
              <a:solidFill>
                <a:schemeClr val="tx2"/>
              </a:solidFill>
              <a:latin typeface="Poppins SemiBold" charset="0"/>
              <a:ea typeface="Poppins SemiBold" charset="0"/>
              <a:cs typeface="Poppins SemiBold" charset="0"/>
            </a:endParaRPr>
          </a:p>
        </p:txBody>
      </p:sp>
      <p:cxnSp>
        <p:nvCxnSpPr>
          <p:cNvPr id="41" name="Straight Connector 40"/>
          <p:cNvCxnSpPr/>
          <p:nvPr/>
        </p:nvCxnSpPr>
        <p:spPr>
          <a:xfrm>
            <a:off x="3916695" y="6572491"/>
            <a:ext cx="379142"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2" name="Picture Placeholder 1"/>
          <p:cNvSpPr>
            <a:spLocks noGrp="1"/>
          </p:cNvSpPr>
          <p:nvPr>
            <p:ph type="pic" sz="quarter" idx="17"/>
          </p:nvPr>
        </p:nvSpPr>
        <p:spPr/>
      </p:sp>
      <p:sp>
        <p:nvSpPr>
          <p:cNvPr id="3" name="Picture Placeholder 2"/>
          <p:cNvSpPr>
            <a:spLocks noGrp="1"/>
          </p:cNvSpPr>
          <p:nvPr>
            <p:ph type="pic" sz="quarter" idx="15"/>
          </p:nvPr>
        </p:nvSpPr>
        <p:spPr/>
      </p:sp>
      <p:sp>
        <p:nvSpPr>
          <p:cNvPr id="4" name="Picture Placeholder 3"/>
          <p:cNvSpPr>
            <a:spLocks noGrp="1"/>
          </p:cNvSpPr>
          <p:nvPr>
            <p:ph type="pic" sz="quarter" idx="16"/>
          </p:nvPr>
        </p:nvSpPr>
        <p:spPr/>
      </p:sp>
      <p:sp>
        <p:nvSpPr>
          <p:cNvPr id="5" name="Picture Placeholder 4"/>
          <p:cNvSpPr>
            <a:spLocks noGrp="1"/>
          </p:cNvSpPr>
          <p:nvPr>
            <p:ph type="pic" sz="quarter" idx="14"/>
          </p:nvPr>
        </p:nvSpPr>
        <p:spPr/>
      </p:sp>
    </p:spTree>
    <p:extLst>
      <p:ext uri="{BB962C8B-B14F-4D97-AF65-F5344CB8AC3E}">
        <p14:creationId xmlns:p14="http://schemas.microsoft.com/office/powerpoint/2010/main" val="1523227742"/>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p:cNvSpPr txBox="1"/>
          <p:nvPr/>
        </p:nvSpPr>
        <p:spPr>
          <a:xfrm>
            <a:off x="9999196" y="1104063"/>
            <a:ext cx="2842445" cy="2554545"/>
          </a:xfrm>
          <a:prstGeom prst="rect">
            <a:avLst/>
          </a:prstGeom>
          <a:noFill/>
        </p:spPr>
        <p:txBody>
          <a:bodyPr wrap="none" rtlCol="0">
            <a:spAutoFit/>
          </a:bodyPr>
          <a:lstStyle/>
          <a:p>
            <a:r>
              <a:rPr lang="en-US" sz="16000" b="1" dirty="0" smtClean="0">
                <a:solidFill>
                  <a:schemeClr val="tx2"/>
                </a:solidFill>
                <a:latin typeface="Montserrat Semi" charset="0"/>
                <a:ea typeface="Montserrat Semi" charset="0"/>
                <a:cs typeface="Montserrat Semi" charset="0"/>
              </a:rPr>
              <a:t>02</a:t>
            </a:r>
            <a:endParaRPr lang="en-US" sz="16000" b="1" dirty="0">
              <a:solidFill>
                <a:schemeClr val="tx2"/>
              </a:solidFill>
              <a:latin typeface="Montserrat Semi" charset="0"/>
              <a:ea typeface="Montserrat Semi" charset="0"/>
              <a:cs typeface="Montserrat Semi" charset="0"/>
            </a:endParaRPr>
          </a:p>
        </p:txBody>
      </p:sp>
      <p:sp>
        <p:nvSpPr>
          <p:cNvPr id="9" name="Subtitle 2"/>
          <p:cNvSpPr txBox="1">
            <a:spLocks/>
          </p:cNvSpPr>
          <p:nvPr/>
        </p:nvSpPr>
        <p:spPr>
          <a:xfrm>
            <a:off x="10021498" y="4679106"/>
            <a:ext cx="4600370" cy="912111"/>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2740"/>
              </a:lnSpc>
            </a:pPr>
            <a:r>
              <a:rPr lang="en-US" sz="1800" dirty="0" smtClean="0">
                <a:solidFill>
                  <a:schemeClr val="tx1"/>
                </a:solidFill>
                <a:latin typeface="Poppins Light" charset="0"/>
                <a:ea typeface="Poppins Light" charset="0"/>
                <a:cs typeface="Poppins Light" charset="0"/>
              </a:rPr>
              <a:t>Frequently, your initial font choice is taken out of your awesome ha</a:t>
            </a:r>
            <a:endParaRPr lang="en-US" sz="1800" dirty="0">
              <a:solidFill>
                <a:schemeClr val="tx1"/>
              </a:solidFill>
              <a:latin typeface="Poppins Light" charset="0"/>
              <a:ea typeface="Poppins Light" charset="0"/>
              <a:cs typeface="Poppins Light" charset="0"/>
            </a:endParaRPr>
          </a:p>
        </p:txBody>
      </p:sp>
      <p:sp>
        <p:nvSpPr>
          <p:cNvPr id="10" name="TextBox 9"/>
          <p:cNvSpPr txBox="1"/>
          <p:nvPr/>
        </p:nvSpPr>
        <p:spPr>
          <a:xfrm>
            <a:off x="10110706" y="3524596"/>
            <a:ext cx="4677884" cy="784830"/>
          </a:xfrm>
          <a:prstGeom prst="rect">
            <a:avLst/>
          </a:prstGeom>
          <a:noFill/>
        </p:spPr>
        <p:txBody>
          <a:bodyPr wrap="none" rtlCol="0" anchor="t" anchorCtr="1">
            <a:spAutoFit/>
          </a:bodyPr>
          <a:lstStyle/>
          <a:p>
            <a:pPr>
              <a:lnSpc>
                <a:spcPts val="2680"/>
              </a:lnSpc>
            </a:pPr>
            <a:r>
              <a:rPr lang="en-US" sz="2200" b="1" dirty="0" smtClean="0">
                <a:solidFill>
                  <a:schemeClr val="tx2"/>
                </a:solidFill>
                <a:latin typeface="Poppins SemiBold" charset="0"/>
                <a:ea typeface="Poppins SemiBold" charset="0"/>
                <a:cs typeface="Poppins SemiBold" charset="0"/>
              </a:rPr>
              <a:t>WE DESIGN THE BEST </a:t>
            </a:r>
          </a:p>
          <a:p>
            <a:pPr>
              <a:lnSpc>
                <a:spcPts val="2680"/>
              </a:lnSpc>
            </a:pPr>
            <a:r>
              <a:rPr lang="en-US" sz="2200" b="1" dirty="0" smtClean="0">
                <a:solidFill>
                  <a:schemeClr val="tx2"/>
                </a:solidFill>
                <a:latin typeface="Poppins SemiBold" charset="0"/>
                <a:ea typeface="Poppins SemiBold" charset="0"/>
                <a:cs typeface="Poppins SemiBold" charset="0"/>
              </a:rPr>
              <a:t>PRESENTATIONS IN THE MARKET</a:t>
            </a:r>
          </a:p>
        </p:txBody>
      </p:sp>
      <p:cxnSp>
        <p:nvCxnSpPr>
          <p:cNvPr id="5" name="Straight Connector 4"/>
          <p:cNvCxnSpPr/>
          <p:nvPr/>
        </p:nvCxnSpPr>
        <p:spPr>
          <a:xfrm>
            <a:off x="10228277" y="4622321"/>
            <a:ext cx="490664" cy="0"/>
          </a:xfrm>
          <a:prstGeom prst="line">
            <a:avLst/>
          </a:prstGeom>
          <a:ln w="2857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20" name="TextBox 19"/>
          <p:cNvSpPr txBox="1"/>
          <p:nvPr/>
        </p:nvSpPr>
        <p:spPr>
          <a:xfrm>
            <a:off x="17961738" y="7503852"/>
            <a:ext cx="2752677" cy="2554545"/>
          </a:xfrm>
          <a:prstGeom prst="rect">
            <a:avLst/>
          </a:prstGeom>
          <a:noFill/>
        </p:spPr>
        <p:txBody>
          <a:bodyPr wrap="none" rtlCol="0">
            <a:spAutoFit/>
          </a:bodyPr>
          <a:lstStyle/>
          <a:p>
            <a:r>
              <a:rPr lang="en-US" sz="16000" b="1" dirty="0" smtClean="0">
                <a:solidFill>
                  <a:schemeClr val="tx2"/>
                </a:solidFill>
                <a:latin typeface="Montserrat Semi" charset="0"/>
                <a:ea typeface="Montserrat Semi" charset="0"/>
                <a:cs typeface="Montserrat Semi" charset="0"/>
              </a:rPr>
              <a:t>03</a:t>
            </a:r>
            <a:endParaRPr lang="en-US" sz="16000" b="1" dirty="0">
              <a:solidFill>
                <a:schemeClr val="tx2"/>
              </a:solidFill>
              <a:latin typeface="Montserrat Semi" charset="0"/>
              <a:ea typeface="Montserrat Semi" charset="0"/>
              <a:cs typeface="Montserrat Semi" charset="0"/>
            </a:endParaRPr>
          </a:p>
        </p:txBody>
      </p:sp>
      <p:sp>
        <p:nvSpPr>
          <p:cNvPr id="21" name="Subtitle 2"/>
          <p:cNvSpPr txBox="1">
            <a:spLocks/>
          </p:cNvSpPr>
          <p:nvPr/>
        </p:nvSpPr>
        <p:spPr>
          <a:xfrm>
            <a:off x="18013533" y="11213721"/>
            <a:ext cx="4600370" cy="912111"/>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2740"/>
              </a:lnSpc>
            </a:pPr>
            <a:r>
              <a:rPr lang="en-US" sz="1800" dirty="0" smtClean="0">
                <a:solidFill>
                  <a:schemeClr val="tx1"/>
                </a:solidFill>
                <a:latin typeface="Poppins Light" charset="0"/>
                <a:ea typeface="Poppins Light" charset="0"/>
                <a:cs typeface="Poppins Light" charset="0"/>
              </a:rPr>
              <a:t>Frequently, your initial font choice is taken out of your awesome ha</a:t>
            </a:r>
            <a:endParaRPr lang="en-US" sz="1800" dirty="0">
              <a:solidFill>
                <a:schemeClr val="tx1"/>
              </a:solidFill>
              <a:latin typeface="Poppins Light" charset="0"/>
              <a:ea typeface="Poppins Light" charset="0"/>
              <a:cs typeface="Poppins Light" charset="0"/>
            </a:endParaRPr>
          </a:p>
        </p:txBody>
      </p:sp>
      <p:sp>
        <p:nvSpPr>
          <p:cNvPr id="25" name="TextBox 24"/>
          <p:cNvSpPr txBox="1"/>
          <p:nvPr/>
        </p:nvSpPr>
        <p:spPr>
          <a:xfrm>
            <a:off x="18102741" y="9924385"/>
            <a:ext cx="4677884" cy="1131079"/>
          </a:xfrm>
          <a:prstGeom prst="rect">
            <a:avLst/>
          </a:prstGeom>
          <a:noFill/>
        </p:spPr>
        <p:txBody>
          <a:bodyPr wrap="none" rtlCol="0" anchor="t" anchorCtr="1">
            <a:spAutoFit/>
          </a:bodyPr>
          <a:lstStyle/>
          <a:p>
            <a:pPr>
              <a:lnSpc>
                <a:spcPts val="2680"/>
              </a:lnSpc>
            </a:pPr>
            <a:r>
              <a:rPr lang="en-US" sz="2200" b="1" dirty="0" smtClean="0">
                <a:solidFill>
                  <a:schemeClr val="tx2"/>
                </a:solidFill>
                <a:latin typeface="Poppins SemiBold" charset="0"/>
                <a:ea typeface="Poppins SemiBold" charset="0"/>
                <a:cs typeface="Poppins SemiBold" charset="0"/>
              </a:rPr>
              <a:t>WE DESIGN THE BEST </a:t>
            </a:r>
          </a:p>
          <a:p>
            <a:pPr>
              <a:lnSpc>
                <a:spcPts val="2680"/>
              </a:lnSpc>
            </a:pPr>
            <a:r>
              <a:rPr lang="en-US" sz="2200" b="1" dirty="0" smtClean="0">
                <a:solidFill>
                  <a:schemeClr val="tx2"/>
                </a:solidFill>
                <a:latin typeface="Poppins SemiBold" charset="0"/>
                <a:ea typeface="Poppins SemiBold" charset="0"/>
                <a:cs typeface="Poppins SemiBold" charset="0"/>
              </a:rPr>
              <a:t>PRESENTATIONS IN THE MARKET</a:t>
            </a:r>
          </a:p>
          <a:p>
            <a:pPr>
              <a:lnSpc>
                <a:spcPts val="2680"/>
              </a:lnSpc>
            </a:pPr>
            <a:r>
              <a:rPr lang="en-US" sz="2200" b="1" dirty="0" smtClean="0">
                <a:solidFill>
                  <a:schemeClr val="tx2"/>
                </a:solidFill>
                <a:latin typeface="Poppins SemiBold" charset="0"/>
                <a:ea typeface="Poppins SemiBold" charset="0"/>
                <a:cs typeface="Poppins SemiBold" charset="0"/>
              </a:rPr>
              <a:t>WE DO RESEARCH</a:t>
            </a:r>
            <a:endParaRPr lang="en-US" sz="2200" b="1" dirty="0">
              <a:solidFill>
                <a:schemeClr val="tx2"/>
              </a:solidFill>
              <a:latin typeface="Poppins SemiBold" charset="0"/>
              <a:ea typeface="Poppins SemiBold" charset="0"/>
              <a:cs typeface="Poppins SemiBold" charset="0"/>
            </a:endParaRPr>
          </a:p>
        </p:txBody>
      </p:sp>
      <p:cxnSp>
        <p:nvCxnSpPr>
          <p:cNvPr id="26" name="Straight Connector 25"/>
          <p:cNvCxnSpPr/>
          <p:nvPr/>
        </p:nvCxnSpPr>
        <p:spPr>
          <a:xfrm>
            <a:off x="18220312" y="11156936"/>
            <a:ext cx="490664" cy="0"/>
          </a:xfrm>
          <a:prstGeom prst="line">
            <a:avLst/>
          </a:prstGeom>
          <a:ln w="2857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29" name="TextBox 28"/>
          <p:cNvSpPr txBox="1"/>
          <p:nvPr/>
        </p:nvSpPr>
        <p:spPr>
          <a:xfrm>
            <a:off x="1652274" y="7503852"/>
            <a:ext cx="2448106" cy="2554545"/>
          </a:xfrm>
          <a:prstGeom prst="rect">
            <a:avLst/>
          </a:prstGeom>
          <a:noFill/>
        </p:spPr>
        <p:txBody>
          <a:bodyPr wrap="none" rtlCol="0">
            <a:spAutoFit/>
          </a:bodyPr>
          <a:lstStyle/>
          <a:p>
            <a:r>
              <a:rPr lang="en-US" sz="16000" b="1" dirty="0" smtClean="0">
                <a:solidFill>
                  <a:schemeClr val="tx2"/>
                </a:solidFill>
                <a:latin typeface="Montserrat Semi" charset="0"/>
                <a:ea typeface="Montserrat Semi" charset="0"/>
                <a:cs typeface="Montserrat Semi" charset="0"/>
              </a:rPr>
              <a:t>01</a:t>
            </a:r>
            <a:endParaRPr lang="en-US" sz="16000" b="1" dirty="0">
              <a:solidFill>
                <a:schemeClr val="tx2"/>
              </a:solidFill>
              <a:latin typeface="Montserrat Semi" charset="0"/>
              <a:ea typeface="Montserrat Semi" charset="0"/>
              <a:cs typeface="Montserrat Semi" charset="0"/>
            </a:endParaRPr>
          </a:p>
        </p:txBody>
      </p:sp>
      <p:sp>
        <p:nvSpPr>
          <p:cNvPr id="30" name="Subtitle 2"/>
          <p:cNvSpPr txBox="1">
            <a:spLocks/>
          </p:cNvSpPr>
          <p:nvPr/>
        </p:nvSpPr>
        <p:spPr>
          <a:xfrm>
            <a:off x="1704069" y="11213721"/>
            <a:ext cx="4600370" cy="912111"/>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2740"/>
              </a:lnSpc>
            </a:pPr>
            <a:r>
              <a:rPr lang="en-US" sz="1800" dirty="0" smtClean="0">
                <a:solidFill>
                  <a:schemeClr val="tx1"/>
                </a:solidFill>
                <a:latin typeface="Poppins Light" charset="0"/>
                <a:ea typeface="Poppins Light" charset="0"/>
                <a:cs typeface="Poppins Light" charset="0"/>
              </a:rPr>
              <a:t>Frequently, your initial font choice is taken out of your awesome ha</a:t>
            </a:r>
            <a:endParaRPr lang="en-US" sz="1800" dirty="0">
              <a:solidFill>
                <a:schemeClr val="tx1"/>
              </a:solidFill>
              <a:latin typeface="Poppins Light" charset="0"/>
              <a:ea typeface="Poppins Light" charset="0"/>
              <a:cs typeface="Poppins Light" charset="0"/>
            </a:endParaRPr>
          </a:p>
        </p:txBody>
      </p:sp>
      <p:sp>
        <p:nvSpPr>
          <p:cNvPr id="32" name="TextBox 31"/>
          <p:cNvSpPr txBox="1"/>
          <p:nvPr/>
        </p:nvSpPr>
        <p:spPr>
          <a:xfrm>
            <a:off x="1793277" y="9924385"/>
            <a:ext cx="4677884" cy="1131079"/>
          </a:xfrm>
          <a:prstGeom prst="rect">
            <a:avLst/>
          </a:prstGeom>
          <a:noFill/>
        </p:spPr>
        <p:txBody>
          <a:bodyPr wrap="none" rtlCol="0" anchor="t" anchorCtr="1">
            <a:spAutoFit/>
          </a:bodyPr>
          <a:lstStyle/>
          <a:p>
            <a:pPr>
              <a:lnSpc>
                <a:spcPts val="2680"/>
              </a:lnSpc>
            </a:pPr>
            <a:r>
              <a:rPr lang="en-US" sz="2200" b="1" dirty="0" smtClean="0">
                <a:solidFill>
                  <a:schemeClr val="tx2"/>
                </a:solidFill>
                <a:latin typeface="Poppins SemiBold" charset="0"/>
                <a:ea typeface="Poppins SemiBold" charset="0"/>
                <a:cs typeface="Poppins SemiBold" charset="0"/>
              </a:rPr>
              <a:t>WE DESIGN THE BEST </a:t>
            </a:r>
          </a:p>
          <a:p>
            <a:pPr>
              <a:lnSpc>
                <a:spcPts val="2680"/>
              </a:lnSpc>
            </a:pPr>
            <a:r>
              <a:rPr lang="en-US" sz="2200" b="1" dirty="0" smtClean="0">
                <a:solidFill>
                  <a:schemeClr val="tx2"/>
                </a:solidFill>
                <a:latin typeface="Poppins SemiBold" charset="0"/>
                <a:ea typeface="Poppins SemiBold" charset="0"/>
                <a:cs typeface="Poppins SemiBold" charset="0"/>
              </a:rPr>
              <a:t>PRESENTATIONS IN THE MARKET</a:t>
            </a:r>
          </a:p>
          <a:p>
            <a:pPr>
              <a:lnSpc>
                <a:spcPts val="2680"/>
              </a:lnSpc>
            </a:pPr>
            <a:r>
              <a:rPr lang="en-US" sz="2200" b="1" dirty="0" smtClean="0">
                <a:solidFill>
                  <a:schemeClr val="tx2"/>
                </a:solidFill>
                <a:latin typeface="Poppins SemiBold" charset="0"/>
                <a:ea typeface="Poppins SemiBold" charset="0"/>
                <a:cs typeface="Poppins SemiBold" charset="0"/>
              </a:rPr>
              <a:t>WE DO RESEARCH</a:t>
            </a:r>
            <a:endParaRPr lang="en-US" sz="2200" b="1" dirty="0">
              <a:solidFill>
                <a:schemeClr val="tx2"/>
              </a:solidFill>
              <a:latin typeface="Poppins SemiBold" charset="0"/>
              <a:ea typeface="Poppins SemiBold" charset="0"/>
              <a:cs typeface="Poppins SemiBold" charset="0"/>
            </a:endParaRPr>
          </a:p>
        </p:txBody>
      </p:sp>
      <p:cxnSp>
        <p:nvCxnSpPr>
          <p:cNvPr id="34" name="Straight Connector 33"/>
          <p:cNvCxnSpPr/>
          <p:nvPr/>
        </p:nvCxnSpPr>
        <p:spPr>
          <a:xfrm>
            <a:off x="1910848" y="11156936"/>
            <a:ext cx="490664" cy="0"/>
          </a:xfrm>
          <a:prstGeom prst="line">
            <a:avLst/>
          </a:prstGeom>
          <a:ln w="2857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2" name="Picture Placeholder 1"/>
          <p:cNvSpPr>
            <a:spLocks noGrp="1"/>
          </p:cNvSpPr>
          <p:nvPr>
            <p:ph type="pic" sz="quarter" idx="15"/>
          </p:nvPr>
        </p:nvSpPr>
        <p:spPr/>
      </p:sp>
      <p:sp>
        <p:nvSpPr>
          <p:cNvPr id="4" name="Picture Placeholder 3"/>
          <p:cNvSpPr>
            <a:spLocks noGrp="1"/>
          </p:cNvSpPr>
          <p:nvPr>
            <p:ph type="pic" sz="quarter" idx="16"/>
          </p:nvPr>
        </p:nvSpPr>
        <p:spPr/>
      </p:sp>
      <p:sp>
        <p:nvSpPr>
          <p:cNvPr id="6" name="Picture Placeholder 5"/>
          <p:cNvSpPr>
            <a:spLocks noGrp="1"/>
          </p:cNvSpPr>
          <p:nvPr>
            <p:ph type="pic" sz="quarter" idx="13"/>
          </p:nvPr>
        </p:nvSpPr>
        <p:spPr/>
      </p:sp>
    </p:spTree>
    <p:extLst>
      <p:ext uri="{BB962C8B-B14F-4D97-AF65-F5344CB8AC3E}">
        <p14:creationId xmlns:p14="http://schemas.microsoft.com/office/powerpoint/2010/main" val="1639140242"/>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3" name="Group 22"/>
          <p:cNvGrpSpPr/>
          <p:nvPr/>
        </p:nvGrpSpPr>
        <p:grpSpPr>
          <a:xfrm>
            <a:off x="11071672" y="1492030"/>
            <a:ext cx="2234306" cy="2239178"/>
            <a:chOff x="4056724" y="5129535"/>
            <a:chExt cx="3454610" cy="3462140"/>
          </a:xfrm>
        </p:grpSpPr>
        <p:cxnSp>
          <p:nvCxnSpPr>
            <p:cNvPr id="24" name="Straight Connector 23"/>
            <p:cNvCxnSpPr/>
            <p:nvPr/>
          </p:nvCxnSpPr>
          <p:spPr>
            <a:xfrm>
              <a:off x="4103649" y="5174139"/>
              <a:ext cx="3407685" cy="3417536"/>
            </a:xfrm>
            <a:prstGeom prst="line">
              <a:avLst/>
            </a:prstGeom>
            <a:ln w="38100">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26" name="Straight Connector 25"/>
            <p:cNvCxnSpPr/>
            <p:nvPr/>
          </p:nvCxnSpPr>
          <p:spPr>
            <a:xfrm flipV="1">
              <a:off x="4056724" y="5129535"/>
              <a:ext cx="3454610" cy="3445484"/>
            </a:xfrm>
            <a:prstGeom prst="line">
              <a:avLst/>
            </a:prstGeom>
            <a:ln w="38100">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grpSp>
      <p:sp>
        <p:nvSpPr>
          <p:cNvPr id="19" name="Rectangle 18"/>
          <p:cNvSpPr>
            <a:spLocks/>
          </p:cNvSpPr>
          <p:nvPr/>
        </p:nvSpPr>
        <p:spPr bwMode="auto">
          <a:xfrm>
            <a:off x="11350555" y="1746249"/>
            <a:ext cx="1707199" cy="94897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algn="ctr" defTabSz="4572000">
              <a:lnSpc>
                <a:spcPts val="7400"/>
              </a:lnSpc>
            </a:pPr>
            <a:r>
              <a:rPr lang="en-US" sz="5400" b="1" spc="500" dirty="0" smtClean="0">
                <a:solidFill>
                  <a:schemeClr val="tx2"/>
                </a:solidFill>
                <a:latin typeface="Poppins" charset="0"/>
                <a:ea typeface="Poppins" charset="0"/>
                <a:cs typeface="Poppins" charset="0"/>
                <a:sym typeface="Bebas Neue" charset="0"/>
              </a:rPr>
              <a:t>OUR</a:t>
            </a:r>
          </a:p>
        </p:txBody>
      </p:sp>
      <p:sp>
        <p:nvSpPr>
          <p:cNvPr id="27" name="Rectangle 26"/>
          <p:cNvSpPr>
            <a:spLocks/>
          </p:cNvSpPr>
          <p:nvPr/>
        </p:nvSpPr>
        <p:spPr bwMode="auto">
          <a:xfrm>
            <a:off x="10123817" y="2616933"/>
            <a:ext cx="4171015" cy="94897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algn="ctr" defTabSz="4572000">
              <a:lnSpc>
                <a:spcPts val="7400"/>
              </a:lnSpc>
            </a:pPr>
            <a:r>
              <a:rPr lang="en-US" sz="5400" b="1" spc="500" dirty="0" smtClean="0">
                <a:solidFill>
                  <a:schemeClr val="tx2"/>
                </a:solidFill>
                <a:latin typeface="Poppins" charset="0"/>
                <a:ea typeface="Poppins" charset="0"/>
                <a:cs typeface="Poppins" charset="0"/>
                <a:sym typeface="Bebas Neue" charset="0"/>
              </a:rPr>
              <a:t>PROJECTS</a:t>
            </a:r>
          </a:p>
        </p:txBody>
      </p:sp>
      <p:sp>
        <p:nvSpPr>
          <p:cNvPr id="43" name="Hexagon 42"/>
          <p:cNvSpPr/>
          <p:nvPr/>
        </p:nvSpPr>
        <p:spPr>
          <a:xfrm rot="5400000">
            <a:off x="20303319" y="10227483"/>
            <a:ext cx="3198760" cy="2757552"/>
          </a:xfrm>
          <a:prstGeom prst="hexagon">
            <a:avLst/>
          </a:prstGeom>
          <a:gradFill>
            <a:gsLst>
              <a:gs pos="0">
                <a:srgbClr val="002452">
                  <a:alpha val="75000"/>
                </a:srgbClr>
              </a:gs>
              <a:gs pos="100000">
                <a:schemeClr val="accent1">
                  <a:hueOff val="273561"/>
                  <a:satOff val="2937"/>
                  <a:lumOff val="-22233"/>
                  <a:alpha val="52000"/>
                </a:schemeClr>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Rectangle 45"/>
          <p:cNvSpPr>
            <a:spLocks/>
          </p:cNvSpPr>
          <p:nvPr/>
        </p:nvSpPr>
        <p:spPr bwMode="auto">
          <a:xfrm>
            <a:off x="21392804" y="11008484"/>
            <a:ext cx="1064394" cy="94897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algn="ctr" defTabSz="4572000">
              <a:lnSpc>
                <a:spcPts val="7400"/>
              </a:lnSpc>
            </a:pPr>
            <a:r>
              <a:rPr lang="en-US" sz="6800" b="1" spc="500" dirty="0" smtClean="0">
                <a:solidFill>
                  <a:schemeClr val="bg1"/>
                </a:solidFill>
                <a:latin typeface="Poppins" charset="0"/>
                <a:ea typeface="Poppins" charset="0"/>
                <a:cs typeface="Poppins" charset="0"/>
                <a:sym typeface="Bebas Neue" charset="0"/>
              </a:rPr>
              <a:t>10</a:t>
            </a:r>
          </a:p>
        </p:txBody>
      </p:sp>
      <p:sp>
        <p:nvSpPr>
          <p:cNvPr id="49" name="TextBox 48"/>
          <p:cNvSpPr txBox="1"/>
          <p:nvPr/>
        </p:nvSpPr>
        <p:spPr>
          <a:xfrm>
            <a:off x="21135362" y="11848818"/>
            <a:ext cx="1579278" cy="461665"/>
          </a:xfrm>
          <a:prstGeom prst="rect">
            <a:avLst/>
          </a:prstGeom>
          <a:noFill/>
        </p:spPr>
        <p:txBody>
          <a:bodyPr wrap="none" rtlCol="0" anchor="ctr" anchorCtr="0">
            <a:spAutoFit/>
          </a:bodyPr>
          <a:lstStyle/>
          <a:p>
            <a:pPr algn="ctr"/>
            <a:r>
              <a:rPr lang="en-US" sz="2400" b="1" dirty="0" smtClean="0">
                <a:solidFill>
                  <a:schemeClr val="bg1"/>
                </a:solidFill>
                <a:latin typeface="Poppins SemiBold" charset="0"/>
                <a:ea typeface="Poppins SemiBold" charset="0"/>
                <a:cs typeface="Poppins SemiBold" charset="0"/>
              </a:rPr>
              <a:t>PROJECT</a:t>
            </a:r>
            <a:endParaRPr lang="en-US" sz="2400" b="1" dirty="0">
              <a:solidFill>
                <a:schemeClr val="bg1"/>
              </a:solidFill>
              <a:latin typeface="Poppins SemiBold" charset="0"/>
              <a:ea typeface="Poppins SemiBold" charset="0"/>
              <a:cs typeface="Poppins SemiBold" charset="0"/>
            </a:endParaRPr>
          </a:p>
        </p:txBody>
      </p:sp>
      <p:sp>
        <p:nvSpPr>
          <p:cNvPr id="52" name="Hexagon 51"/>
          <p:cNvSpPr/>
          <p:nvPr/>
        </p:nvSpPr>
        <p:spPr>
          <a:xfrm rot="5400000">
            <a:off x="10601224" y="10227483"/>
            <a:ext cx="3198760" cy="2757552"/>
          </a:xfrm>
          <a:prstGeom prst="hexagon">
            <a:avLst/>
          </a:prstGeom>
          <a:gradFill>
            <a:gsLst>
              <a:gs pos="0">
                <a:srgbClr val="002452">
                  <a:alpha val="75000"/>
                </a:srgbClr>
              </a:gs>
              <a:gs pos="100000">
                <a:schemeClr val="accent1">
                  <a:hueOff val="273561"/>
                  <a:satOff val="2937"/>
                  <a:lumOff val="-22233"/>
                  <a:alpha val="52000"/>
                </a:schemeClr>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 name="Rectangle 52"/>
          <p:cNvSpPr>
            <a:spLocks/>
          </p:cNvSpPr>
          <p:nvPr/>
        </p:nvSpPr>
        <p:spPr bwMode="auto">
          <a:xfrm>
            <a:off x="11591323" y="11008484"/>
            <a:ext cx="1263167" cy="94897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algn="ctr" defTabSz="4572000">
              <a:lnSpc>
                <a:spcPts val="7400"/>
              </a:lnSpc>
            </a:pPr>
            <a:r>
              <a:rPr lang="en-US" sz="6800" b="1" spc="500" dirty="0" smtClean="0">
                <a:solidFill>
                  <a:schemeClr val="bg1"/>
                </a:solidFill>
                <a:latin typeface="Poppins" charset="0"/>
                <a:ea typeface="Poppins" charset="0"/>
                <a:cs typeface="Poppins" charset="0"/>
                <a:sym typeface="Bebas Neue" charset="0"/>
              </a:rPr>
              <a:t>08</a:t>
            </a:r>
          </a:p>
        </p:txBody>
      </p:sp>
      <p:sp>
        <p:nvSpPr>
          <p:cNvPr id="54" name="TextBox 53"/>
          <p:cNvSpPr txBox="1"/>
          <p:nvPr/>
        </p:nvSpPr>
        <p:spPr>
          <a:xfrm>
            <a:off x="11433267" y="11848818"/>
            <a:ext cx="1579278" cy="461665"/>
          </a:xfrm>
          <a:prstGeom prst="rect">
            <a:avLst/>
          </a:prstGeom>
          <a:noFill/>
        </p:spPr>
        <p:txBody>
          <a:bodyPr wrap="none" rtlCol="0" anchor="ctr" anchorCtr="0">
            <a:spAutoFit/>
          </a:bodyPr>
          <a:lstStyle/>
          <a:p>
            <a:pPr algn="ctr"/>
            <a:r>
              <a:rPr lang="en-US" sz="2400" b="1" dirty="0" smtClean="0">
                <a:solidFill>
                  <a:schemeClr val="bg1"/>
                </a:solidFill>
                <a:latin typeface="Poppins SemiBold" charset="0"/>
                <a:ea typeface="Poppins SemiBold" charset="0"/>
                <a:cs typeface="Poppins SemiBold" charset="0"/>
              </a:rPr>
              <a:t>PROJECT</a:t>
            </a:r>
            <a:endParaRPr lang="en-US" sz="2400" b="1" dirty="0">
              <a:solidFill>
                <a:schemeClr val="bg1"/>
              </a:solidFill>
              <a:latin typeface="Poppins SemiBold" charset="0"/>
              <a:ea typeface="Poppins SemiBold" charset="0"/>
              <a:cs typeface="Poppins SemiBold" charset="0"/>
            </a:endParaRPr>
          </a:p>
        </p:txBody>
      </p:sp>
      <p:sp>
        <p:nvSpPr>
          <p:cNvPr id="55" name="Hexagon 54"/>
          <p:cNvSpPr/>
          <p:nvPr/>
        </p:nvSpPr>
        <p:spPr>
          <a:xfrm rot="5400000">
            <a:off x="5752913" y="10227483"/>
            <a:ext cx="3198760" cy="2757552"/>
          </a:xfrm>
          <a:prstGeom prst="hexagon">
            <a:avLst/>
          </a:prstGeom>
          <a:gradFill>
            <a:gsLst>
              <a:gs pos="0">
                <a:srgbClr val="002452">
                  <a:alpha val="75000"/>
                </a:srgbClr>
              </a:gs>
              <a:gs pos="100000">
                <a:schemeClr val="accent1">
                  <a:hueOff val="273561"/>
                  <a:satOff val="2937"/>
                  <a:lumOff val="-22233"/>
                  <a:alpha val="52000"/>
                </a:schemeClr>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 name="Rectangle 55"/>
          <p:cNvSpPr>
            <a:spLocks/>
          </p:cNvSpPr>
          <p:nvPr/>
        </p:nvSpPr>
        <p:spPr bwMode="auto">
          <a:xfrm>
            <a:off x="6781484" y="11008484"/>
            <a:ext cx="1186223" cy="94897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algn="ctr" defTabSz="4572000">
              <a:lnSpc>
                <a:spcPts val="7400"/>
              </a:lnSpc>
            </a:pPr>
            <a:r>
              <a:rPr lang="en-US" sz="6800" b="1" spc="500" dirty="0" smtClean="0">
                <a:solidFill>
                  <a:schemeClr val="bg1"/>
                </a:solidFill>
                <a:latin typeface="Poppins" charset="0"/>
                <a:ea typeface="Poppins" charset="0"/>
                <a:cs typeface="Poppins" charset="0"/>
                <a:sym typeface="Bebas Neue" charset="0"/>
              </a:rPr>
              <a:t>07</a:t>
            </a:r>
          </a:p>
        </p:txBody>
      </p:sp>
      <p:sp>
        <p:nvSpPr>
          <p:cNvPr id="57" name="TextBox 56"/>
          <p:cNvSpPr txBox="1"/>
          <p:nvPr/>
        </p:nvSpPr>
        <p:spPr>
          <a:xfrm>
            <a:off x="6584956" y="11848818"/>
            <a:ext cx="1579278" cy="461665"/>
          </a:xfrm>
          <a:prstGeom prst="rect">
            <a:avLst/>
          </a:prstGeom>
          <a:noFill/>
        </p:spPr>
        <p:txBody>
          <a:bodyPr wrap="none" rtlCol="0" anchor="ctr" anchorCtr="0">
            <a:spAutoFit/>
          </a:bodyPr>
          <a:lstStyle/>
          <a:p>
            <a:pPr algn="ctr"/>
            <a:r>
              <a:rPr lang="en-US" sz="2400" b="1" dirty="0" smtClean="0">
                <a:solidFill>
                  <a:schemeClr val="bg1"/>
                </a:solidFill>
                <a:latin typeface="Poppins SemiBold" charset="0"/>
                <a:ea typeface="Poppins SemiBold" charset="0"/>
                <a:cs typeface="Poppins SemiBold" charset="0"/>
              </a:rPr>
              <a:t>PROJECT</a:t>
            </a:r>
            <a:endParaRPr lang="en-US" sz="2400" b="1" dirty="0">
              <a:solidFill>
                <a:schemeClr val="bg1"/>
              </a:solidFill>
              <a:latin typeface="Poppins SemiBold" charset="0"/>
              <a:ea typeface="Poppins SemiBold" charset="0"/>
              <a:cs typeface="Poppins SemiBold" charset="0"/>
            </a:endParaRPr>
          </a:p>
        </p:txBody>
      </p:sp>
      <p:sp>
        <p:nvSpPr>
          <p:cNvPr id="58" name="Hexagon 57"/>
          <p:cNvSpPr/>
          <p:nvPr/>
        </p:nvSpPr>
        <p:spPr>
          <a:xfrm rot="5400000">
            <a:off x="851418" y="10227483"/>
            <a:ext cx="3198760" cy="2757552"/>
          </a:xfrm>
          <a:prstGeom prst="hexagon">
            <a:avLst/>
          </a:prstGeom>
          <a:gradFill>
            <a:gsLst>
              <a:gs pos="0">
                <a:srgbClr val="002452">
                  <a:alpha val="75000"/>
                </a:srgbClr>
              </a:gs>
              <a:gs pos="100000">
                <a:schemeClr val="accent1">
                  <a:hueOff val="273561"/>
                  <a:satOff val="2937"/>
                  <a:lumOff val="-22233"/>
                  <a:alpha val="52000"/>
                </a:schemeClr>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 name="Rectangle 58"/>
          <p:cNvSpPr>
            <a:spLocks/>
          </p:cNvSpPr>
          <p:nvPr/>
        </p:nvSpPr>
        <p:spPr bwMode="auto">
          <a:xfrm>
            <a:off x="1846326" y="11008484"/>
            <a:ext cx="1253548" cy="94897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algn="ctr" defTabSz="4572000">
              <a:lnSpc>
                <a:spcPts val="7400"/>
              </a:lnSpc>
            </a:pPr>
            <a:r>
              <a:rPr lang="en-US" sz="6800" b="1" spc="500" dirty="0" smtClean="0">
                <a:solidFill>
                  <a:schemeClr val="bg1"/>
                </a:solidFill>
                <a:latin typeface="Poppins" charset="0"/>
                <a:ea typeface="Poppins" charset="0"/>
                <a:cs typeface="Poppins" charset="0"/>
                <a:sym typeface="Bebas Neue" charset="0"/>
              </a:rPr>
              <a:t>06</a:t>
            </a:r>
          </a:p>
        </p:txBody>
      </p:sp>
      <p:sp>
        <p:nvSpPr>
          <p:cNvPr id="60" name="TextBox 59"/>
          <p:cNvSpPr txBox="1"/>
          <p:nvPr/>
        </p:nvSpPr>
        <p:spPr>
          <a:xfrm>
            <a:off x="1683461" y="11848818"/>
            <a:ext cx="1579278" cy="461665"/>
          </a:xfrm>
          <a:prstGeom prst="rect">
            <a:avLst/>
          </a:prstGeom>
          <a:noFill/>
        </p:spPr>
        <p:txBody>
          <a:bodyPr wrap="none" rtlCol="0" anchor="ctr" anchorCtr="0">
            <a:spAutoFit/>
          </a:bodyPr>
          <a:lstStyle/>
          <a:p>
            <a:pPr algn="ctr"/>
            <a:r>
              <a:rPr lang="en-US" sz="2400" b="1" dirty="0" smtClean="0">
                <a:solidFill>
                  <a:schemeClr val="bg1"/>
                </a:solidFill>
                <a:latin typeface="Poppins SemiBold" charset="0"/>
                <a:ea typeface="Poppins SemiBold" charset="0"/>
                <a:cs typeface="Poppins SemiBold" charset="0"/>
              </a:rPr>
              <a:t>PROJECT</a:t>
            </a:r>
            <a:endParaRPr lang="en-US" sz="2400" b="1" dirty="0">
              <a:solidFill>
                <a:schemeClr val="bg1"/>
              </a:solidFill>
              <a:latin typeface="Poppins SemiBold" charset="0"/>
              <a:ea typeface="Poppins SemiBold" charset="0"/>
              <a:cs typeface="Poppins SemiBold" charset="0"/>
            </a:endParaRPr>
          </a:p>
        </p:txBody>
      </p:sp>
      <p:sp>
        <p:nvSpPr>
          <p:cNvPr id="61" name="Hexagon 60"/>
          <p:cNvSpPr/>
          <p:nvPr/>
        </p:nvSpPr>
        <p:spPr>
          <a:xfrm rot="5400000">
            <a:off x="15502719" y="10227483"/>
            <a:ext cx="3198760" cy="2757552"/>
          </a:xfrm>
          <a:prstGeom prst="hexagon">
            <a:avLst/>
          </a:prstGeom>
          <a:gradFill>
            <a:gsLst>
              <a:gs pos="0">
                <a:srgbClr val="002452">
                  <a:alpha val="75000"/>
                </a:srgbClr>
              </a:gs>
              <a:gs pos="100000">
                <a:schemeClr val="accent1">
                  <a:hueOff val="273561"/>
                  <a:satOff val="2937"/>
                  <a:lumOff val="-22233"/>
                  <a:alpha val="52000"/>
                </a:schemeClr>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Rectangle 61"/>
          <p:cNvSpPr>
            <a:spLocks/>
          </p:cNvSpPr>
          <p:nvPr/>
        </p:nvSpPr>
        <p:spPr bwMode="auto">
          <a:xfrm>
            <a:off x="16497627" y="11008484"/>
            <a:ext cx="1253548" cy="94897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algn="ctr" defTabSz="4572000">
              <a:lnSpc>
                <a:spcPts val="7400"/>
              </a:lnSpc>
            </a:pPr>
            <a:r>
              <a:rPr lang="en-US" sz="6800" b="1" spc="500" dirty="0" smtClean="0">
                <a:solidFill>
                  <a:schemeClr val="bg1"/>
                </a:solidFill>
                <a:latin typeface="Poppins" charset="0"/>
                <a:ea typeface="Poppins" charset="0"/>
                <a:cs typeface="Poppins" charset="0"/>
                <a:sym typeface="Bebas Neue" charset="0"/>
              </a:rPr>
              <a:t>09</a:t>
            </a:r>
          </a:p>
        </p:txBody>
      </p:sp>
      <p:sp>
        <p:nvSpPr>
          <p:cNvPr id="63" name="TextBox 62"/>
          <p:cNvSpPr txBox="1"/>
          <p:nvPr/>
        </p:nvSpPr>
        <p:spPr>
          <a:xfrm>
            <a:off x="16334762" y="11848818"/>
            <a:ext cx="1579278" cy="461665"/>
          </a:xfrm>
          <a:prstGeom prst="rect">
            <a:avLst/>
          </a:prstGeom>
          <a:noFill/>
        </p:spPr>
        <p:txBody>
          <a:bodyPr wrap="none" rtlCol="0" anchor="ctr" anchorCtr="0">
            <a:spAutoFit/>
          </a:bodyPr>
          <a:lstStyle/>
          <a:p>
            <a:pPr algn="ctr"/>
            <a:r>
              <a:rPr lang="en-US" sz="2400" b="1" dirty="0" smtClean="0">
                <a:solidFill>
                  <a:schemeClr val="bg1"/>
                </a:solidFill>
                <a:latin typeface="Poppins SemiBold" charset="0"/>
                <a:ea typeface="Poppins SemiBold" charset="0"/>
                <a:cs typeface="Poppins SemiBold" charset="0"/>
              </a:rPr>
              <a:t>PROJECT</a:t>
            </a:r>
            <a:endParaRPr lang="en-US" sz="2400" b="1" dirty="0">
              <a:solidFill>
                <a:schemeClr val="bg1"/>
              </a:solidFill>
              <a:latin typeface="Poppins SemiBold" charset="0"/>
              <a:ea typeface="Poppins SemiBold" charset="0"/>
              <a:cs typeface="Poppins SemiBold" charset="0"/>
            </a:endParaRPr>
          </a:p>
        </p:txBody>
      </p:sp>
      <p:sp>
        <p:nvSpPr>
          <p:cNvPr id="64" name="Hexagon 63"/>
          <p:cNvSpPr/>
          <p:nvPr/>
        </p:nvSpPr>
        <p:spPr>
          <a:xfrm rot="5400000">
            <a:off x="20303319" y="5858683"/>
            <a:ext cx="3198760" cy="2757552"/>
          </a:xfrm>
          <a:prstGeom prst="hexagon">
            <a:avLst/>
          </a:prstGeom>
          <a:gradFill>
            <a:gsLst>
              <a:gs pos="0">
                <a:srgbClr val="002452">
                  <a:alpha val="75000"/>
                </a:srgbClr>
              </a:gs>
              <a:gs pos="100000">
                <a:schemeClr val="accent1">
                  <a:hueOff val="273561"/>
                  <a:satOff val="2937"/>
                  <a:lumOff val="-22233"/>
                  <a:alpha val="52000"/>
                </a:schemeClr>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Rectangle 64"/>
          <p:cNvSpPr>
            <a:spLocks/>
          </p:cNvSpPr>
          <p:nvPr/>
        </p:nvSpPr>
        <p:spPr bwMode="auto">
          <a:xfrm>
            <a:off x="21292616" y="6639684"/>
            <a:ext cx="1264770" cy="94897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algn="ctr" defTabSz="4572000">
              <a:lnSpc>
                <a:spcPts val="7400"/>
              </a:lnSpc>
            </a:pPr>
            <a:r>
              <a:rPr lang="en-US" sz="6800" b="1" spc="500" dirty="0" smtClean="0">
                <a:solidFill>
                  <a:schemeClr val="bg1"/>
                </a:solidFill>
                <a:latin typeface="Poppins" charset="0"/>
                <a:ea typeface="Poppins" charset="0"/>
                <a:cs typeface="Poppins" charset="0"/>
                <a:sym typeface="Bebas Neue" charset="0"/>
              </a:rPr>
              <a:t>05</a:t>
            </a:r>
          </a:p>
        </p:txBody>
      </p:sp>
      <p:sp>
        <p:nvSpPr>
          <p:cNvPr id="66" name="TextBox 65"/>
          <p:cNvSpPr txBox="1"/>
          <p:nvPr/>
        </p:nvSpPr>
        <p:spPr>
          <a:xfrm>
            <a:off x="21135362" y="7480018"/>
            <a:ext cx="1579278" cy="461665"/>
          </a:xfrm>
          <a:prstGeom prst="rect">
            <a:avLst/>
          </a:prstGeom>
          <a:noFill/>
        </p:spPr>
        <p:txBody>
          <a:bodyPr wrap="none" rtlCol="0" anchor="ctr" anchorCtr="0">
            <a:spAutoFit/>
          </a:bodyPr>
          <a:lstStyle/>
          <a:p>
            <a:pPr algn="ctr"/>
            <a:r>
              <a:rPr lang="en-US" sz="2400" b="1" dirty="0" smtClean="0">
                <a:solidFill>
                  <a:schemeClr val="bg1"/>
                </a:solidFill>
                <a:latin typeface="Poppins SemiBold" charset="0"/>
                <a:ea typeface="Poppins SemiBold" charset="0"/>
                <a:cs typeface="Poppins SemiBold" charset="0"/>
              </a:rPr>
              <a:t>PROJECT</a:t>
            </a:r>
            <a:endParaRPr lang="en-US" sz="2400" b="1" dirty="0">
              <a:solidFill>
                <a:schemeClr val="bg1"/>
              </a:solidFill>
              <a:latin typeface="Poppins SemiBold" charset="0"/>
              <a:ea typeface="Poppins SemiBold" charset="0"/>
              <a:cs typeface="Poppins SemiBold" charset="0"/>
            </a:endParaRPr>
          </a:p>
        </p:txBody>
      </p:sp>
      <p:sp>
        <p:nvSpPr>
          <p:cNvPr id="67" name="Hexagon 66"/>
          <p:cNvSpPr/>
          <p:nvPr/>
        </p:nvSpPr>
        <p:spPr>
          <a:xfrm rot="5400000">
            <a:off x="10601224" y="5858683"/>
            <a:ext cx="3198760" cy="2757552"/>
          </a:xfrm>
          <a:prstGeom prst="hexagon">
            <a:avLst/>
          </a:prstGeom>
          <a:gradFill>
            <a:gsLst>
              <a:gs pos="0">
                <a:srgbClr val="002452">
                  <a:alpha val="75000"/>
                </a:srgbClr>
              </a:gs>
              <a:gs pos="100000">
                <a:schemeClr val="accent1">
                  <a:hueOff val="273561"/>
                  <a:satOff val="2937"/>
                  <a:lumOff val="-22233"/>
                  <a:alpha val="52000"/>
                </a:schemeClr>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 name="Rectangle 67"/>
          <p:cNvSpPr>
            <a:spLocks/>
          </p:cNvSpPr>
          <p:nvPr/>
        </p:nvSpPr>
        <p:spPr bwMode="auto">
          <a:xfrm>
            <a:off x="11610559" y="6639684"/>
            <a:ext cx="1224695" cy="94897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algn="ctr" defTabSz="4572000">
              <a:lnSpc>
                <a:spcPts val="7400"/>
              </a:lnSpc>
            </a:pPr>
            <a:r>
              <a:rPr lang="en-US" sz="6800" b="1" spc="500" dirty="0" smtClean="0">
                <a:solidFill>
                  <a:schemeClr val="bg1"/>
                </a:solidFill>
                <a:latin typeface="Poppins" charset="0"/>
                <a:ea typeface="Poppins" charset="0"/>
                <a:cs typeface="Poppins" charset="0"/>
                <a:sym typeface="Bebas Neue" charset="0"/>
              </a:rPr>
              <a:t>03</a:t>
            </a:r>
          </a:p>
        </p:txBody>
      </p:sp>
      <p:sp>
        <p:nvSpPr>
          <p:cNvPr id="69" name="TextBox 68"/>
          <p:cNvSpPr txBox="1"/>
          <p:nvPr/>
        </p:nvSpPr>
        <p:spPr>
          <a:xfrm>
            <a:off x="11433267" y="7480018"/>
            <a:ext cx="1579278" cy="461665"/>
          </a:xfrm>
          <a:prstGeom prst="rect">
            <a:avLst/>
          </a:prstGeom>
          <a:noFill/>
        </p:spPr>
        <p:txBody>
          <a:bodyPr wrap="none" rtlCol="0" anchor="ctr" anchorCtr="0">
            <a:spAutoFit/>
          </a:bodyPr>
          <a:lstStyle/>
          <a:p>
            <a:pPr algn="ctr"/>
            <a:r>
              <a:rPr lang="en-US" sz="2400" b="1" dirty="0" smtClean="0">
                <a:solidFill>
                  <a:schemeClr val="bg1"/>
                </a:solidFill>
                <a:latin typeface="Poppins SemiBold" charset="0"/>
                <a:ea typeface="Poppins SemiBold" charset="0"/>
                <a:cs typeface="Poppins SemiBold" charset="0"/>
              </a:rPr>
              <a:t>PROJECT</a:t>
            </a:r>
            <a:endParaRPr lang="en-US" sz="2400" b="1" dirty="0">
              <a:solidFill>
                <a:schemeClr val="bg1"/>
              </a:solidFill>
              <a:latin typeface="Poppins SemiBold" charset="0"/>
              <a:ea typeface="Poppins SemiBold" charset="0"/>
              <a:cs typeface="Poppins SemiBold" charset="0"/>
            </a:endParaRPr>
          </a:p>
        </p:txBody>
      </p:sp>
      <p:sp>
        <p:nvSpPr>
          <p:cNvPr id="70" name="Hexagon 69"/>
          <p:cNvSpPr/>
          <p:nvPr/>
        </p:nvSpPr>
        <p:spPr>
          <a:xfrm rot="5400000">
            <a:off x="5752913" y="5858683"/>
            <a:ext cx="3198760" cy="2757552"/>
          </a:xfrm>
          <a:prstGeom prst="hexagon">
            <a:avLst/>
          </a:prstGeom>
          <a:gradFill>
            <a:gsLst>
              <a:gs pos="0">
                <a:srgbClr val="002452">
                  <a:alpha val="75000"/>
                </a:srgbClr>
              </a:gs>
              <a:gs pos="100000">
                <a:schemeClr val="accent1">
                  <a:hueOff val="273561"/>
                  <a:satOff val="2937"/>
                  <a:lumOff val="-22233"/>
                  <a:alpha val="52000"/>
                </a:schemeClr>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Rectangle 70"/>
          <p:cNvSpPr>
            <a:spLocks/>
          </p:cNvSpPr>
          <p:nvPr/>
        </p:nvSpPr>
        <p:spPr bwMode="auto">
          <a:xfrm>
            <a:off x="6776675" y="6639684"/>
            <a:ext cx="1195840" cy="94897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algn="ctr" defTabSz="4572000">
              <a:lnSpc>
                <a:spcPts val="7400"/>
              </a:lnSpc>
            </a:pPr>
            <a:r>
              <a:rPr lang="en-US" sz="6800" b="1" spc="500" dirty="0" smtClean="0">
                <a:solidFill>
                  <a:schemeClr val="bg1"/>
                </a:solidFill>
                <a:latin typeface="Poppins" charset="0"/>
                <a:ea typeface="Poppins" charset="0"/>
                <a:cs typeface="Poppins" charset="0"/>
                <a:sym typeface="Bebas Neue" charset="0"/>
              </a:rPr>
              <a:t>02</a:t>
            </a:r>
          </a:p>
        </p:txBody>
      </p:sp>
      <p:sp>
        <p:nvSpPr>
          <p:cNvPr id="72" name="TextBox 71"/>
          <p:cNvSpPr txBox="1"/>
          <p:nvPr/>
        </p:nvSpPr>
        <p:spPr>
          <a:xfrm>
            <a:off x="6584956" y="7480018"/>
            <a:ext cx="1579278" cy="461665"/>
          </a:xfrm>
          <a:prstGeom prst="rect">
            <a:avLst/>
          </a:prstGeom>
          <a:noFill/>
        </p:spPr>
        <p:txBody>
          <a:bodyPr wrap="none" rtlCol="0" anchor="ctr" anchorCtr="0">
            <a:spAutoFit/>
          </a:bodyPr>
          <a:lstStyle/>
          <a:p>
            <a:pPr algn="ctr"/>
            <a:r>
              <a:rPr lang="en-US" sz="2400" b="1" dirty="0" smtClean="0">
                <a:solidFill>
                  <a:schemeClr val="bg1"/>
                </a:solidFill>
                <a:latin typeface="Poppins SemiBold" charset="0"/>
                <a:ea typeface="Poppins SemiBold" charset="0"/>
                <a:cs typeface="Poppins SemiBold" charset="0"/>
              </a:rPr>
              <a:t>PROJECT</a:t>
            </a:r>
            <a:endParaRPr lang="en-US" sz="2400" b="1" dirty="0">
              <a:solidFill>
                <a:schemeClr val="bg1"/>
              </a:solidFill>
              <a:latin typeface="Poppins SemiBold" charset="0"/>
              <a:ea typeface="Poppins SemiBold" charset="0"/>
              <a:cs typeface="Poppins SemiBold" charset="0"/>
            </a:endParaRPr>
          </a:p>
        </p:txBody>
      </p:sp>
      <p:sp>
        <p:nvSpPr>
          <p:cNvPr id="73" name="Hexagon 72"/>
          <p:cNvSpPr/>
          <p:nvPr/>
        </p:nvSpPr>
        <p:spPr>
          <a:xfrm rot="5400000">
            <a:off x="851418" y="5858683"/>
            <a:ext cx="3198760" cy="2757552"/>
          </a:xfrm>
          <a:prstGeom prst="hexagon">
            <a:avLst/>
          </a:prstGeom>
          <a:gradFill>
            <a:gsLst>
              <a:gs pos="0">
                <a:srgbClr val="002452">
                  <a:alpha val="75000"/>
                </a:srgbClr>
              </a:gs>
              <a:gs pos="100000">
                <a:schemeClr val="accent1">
                  <a:hueOff val="273561"/>
                  <a:satOff val="2937"/>
                  <a:lumOff val="-22233"/>
                  <a:alpha val="52000"/>
                </a:schemeClr>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4" name="Rectangle 73"/>
          <p:cNvSpPr>
            <a:spLocks/>
          </p:cNvSpPr>
          <p:nvPr/>
        </p:nvSpPr>
        <p:spPr bwMode="auto">
          <a:xfrm>
            <a:off x="1940903" y="6639684"/>
            <a:ext cx="1064394" cy="94897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algn="ctr" defTabSz="4572000">
              <a:lnSpc>
                <a:spcPts val="7400"/>
              </a:lnSpc>
            </a:pPr>
            <a:r>
              <a:rPr lang="en-US" sz="6800" b="1" spc="500" dirty="0" smtClean="0">
                <a:solidFill>
                  <a:schemeClr val="bg1"/>
                </a:solidFill>
                <a:latin typeface="Poppins" charset="0"/>
                <a:ea typeface="Poppins" charset="0"/>
                <a:cs typeface="Poppins" charset="0"/>
                <a:sym typeface="Bebas Neue" charset="0"/>
              </a:rPr>
              <a:t>01</a:t>
            </a:r>
          </a:p>
        </p:txBody>
      </p:sp>
      <p:sp>
        <p:nvSpPr>
          <p:cNvPr id="75" name="TextBox 74"/>
          <p:cNvSpPr txBox="1"/>
          <p:nvPr/>
        </p:nvSpPr>
        <p:spPr>
          <a:xfrm>
            <a:off x="1683461" y="7480018"/>
            <a:ext cx="1579278" cy="461665"/>
          </a:xfrm>
          <a:prstGeom prst="rect">
            <a:avLst/>
          </a:prstGeom>
          <a:noFill/>
        </p:spPr>
        <p:txBody>
          <a:bodyPr wrap="none" rtlCol="0" anchor="ctr" anchorCtr="0">
            <a:spAutoFit/>
          </a:bodyPr>
          <a:lstStyle/>
          <a:p>
            <a:pPr algn="ctr"/>
            <a:r>
              <a:rPr lang="en-US" sz="2400" b="1" dirty="0" smtClean="0">
                <a:solidFill>
                  <a:schemeClr val="bg1"/>
                </a:solidFill>
                <a:latin typeface="Poppins SemiBold" charset="0"/>
                <a:ea typeface="Poppins SemiBold" charset="0"/>
                <a:cs typeface="Poppins SemiBold" charset="0"/>
              </a:rPr>
              <a:t>PROJECT</a:t>
            </a:r>
            <a:endParaRPr lang="en-US" sz="2400" b="1" dirty="0">
              <a:solidFill>
                <a:schemeClr val="bg1"/>
              </a:solidFill>
              <a:latin typeface="Poppins SemiBold" charset="0"/>
              <a:ea typeface="Poppins SemiBold" charset="0"/>
              <a:cs typeface="Poppins SemiBold" charset="0"/>
            </a:endParaRPr>
          </a:p>
        </p:txBody>
      </p:sp>
      <p:sp>
        <p:nvSpPr>
          <p:cNvPr id="76" name="Hexagon 75"/>
          <p:cNvSpPr/>
          <p:nvPr/>
        </p:nvSpPr>
        <p:spPr>
          <a:xfrm rot="5400000">
            <a:off x="15502719" y="5858683"/>
            <a:ext cx="3198760" cy="2757552"/>
          </a:xfrm>
          <a:prstGeom prst="hexagon">
            <a:avLst/>
          </a:prstGeom>
          <a:gradFill>
            <a:gsLst>
              <a:gs pos="0">
                <a:srgbClr val="002452">
                  <a:alpha val="75000"/>
                </a:srgbClr>
              </a:gs>
              <a:gs pos="100000">
                <a:schemeClr val="accent1">
                  <a:hueOff val="273561"/>
                  <a:satOff val="2937"/>
                  <a:lumOff val="-22233"/>
                  <a:alpha val="52000"/>
                </a:schemeClr>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7" name="Rectangle 76"/>
          <p:cNvSpPr>
            <a:spLocks/>
          </p:cNvSpPr>
          <p:nvPr/>
        </p:nvSpPr>
        <p:spPr bwMode="auto">
          <a:xfrm>
            <a:off x="16480795" y="6639684"/>
            <a:ext cx="1287212" cy="94897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algn="ctr" defTabSz="4572000">
              <a:lnSpc>
                <a:spcPts val="7400"/>
              </a:lnSpc>
            </a:pPr>
            <a:r>
              <a:rPr lang="en-US" sz="6800" b="1" spc="500" dirty="0" smtClean="0">
                <a:solidFill>
                  <a:schemeClr val="bg1"/>
                </a:solidFill>
                <a:latin typeface="Poppins" charset="0"/>
                <a:ea typeface="Poppins" charset="0"/>
                <a:cs typeface="Poppins" charset="0"/>
                <a:sym typeface="Bebas Neue" charset="0"/>
              </a:rPr>
              <a:t>04</a:t>
            </a:r>
          </a:p>
        </p:txBody>
      </p:sp>
      <p:sp>
        <p:nvSpPr>
          <p:cNvPr id="78" name="TextBox 77"/>
          <p:cNvSpPr txBox="1"/>
          <p:nvPr/>
        </p:nvSpPr>
        <p:spPr>
          <a:xfrm>
            <a:off x="16334762" y="7480018"/>
            <a:ext cx="1579278" cy="461665"/>
          </a:xfrm>
          <a:prstGeom prst="rect">
            <a:avLst/>
          </a:prstGeom>
          <a:noFill/>
        </p:spPr>
        <p:txBody>
          <a:bodyPr wrap="none" rtlCol="0" anchor="ctr" anchorCtr="0">
            <a:spAutoFit/>
          </a:bodyPr>
          <a:lstStyle/>
          <a:p>
            <a:pPr algn="ctr"/>
            <a:r>
              <a:rPr lang="en-US" sz="2400" b="1" dirty="0" smtClean="0">
                <a:solidFill>
                  <a:schemeClr val="bg1"/>
                </a:solidFill>
                <a:latin typeface="Poppins SemiBold" charset="0"/>
                <a:ea typeface="Poppins SemiBold" charset="0"/>
                <a:cs typeface="Poppins SemiBold" charset="0"/>
              </a:rPr>
              <a:t>PROJECT</a:t>
            </a:r>
            <a:endParaRPr lang="en-US" sz="2400" b="1" dirty="0">
              <a:solidFill>
                <a:schemeClr val="bg1"/>
              </a:solidFill>
              <a:latin typeface="Poppins SemiBold" charset="0"/>
              <a:ea typeface="Poppins SemiBold" charset="0"/>
              <a:cs typeface="Poppins SemiBold" charset="0"/>
            </a:endParaRPr>
          </a:p>
        </p:txBody>
      </p:sp>
      <p:sp>
        <p:nvSpPr>
          <p:cNvPr id="2" name="Picture Placeholder 1"/>
          <p:cNvSpPr>
            <a:spLocks noGrp="1"/>
          </p:cNvSpPr>
          <p:nvPr>
            <p:ph type="pic" sz="quarter" idx="21"/>
          </p:nvPr>
        </p:nvSpPr>
        <p:spPr/>
      </p:sp>
      <p:sp>
        <p:nvSpPr>
          <p:cNvPr id="3" name="Picture Placeholder 2"/>
          <p:cNvSpPr>
            <a:spLocks noGrp="1"/>
          </p:cNvSpPr>
          <p:nvPr>
            <p:ph type="pic" sz="quarter" idx="20"/>
          </p:nvPr>
        </p:nvSpPr>
        <p:spPr/>
      </p:sp>
      <p:sp>
        <p:nvSpPr>
          <p:cNvPr id="4" name="Picture Placeholder 3"/>
          <p:cNvSpPr>
            <a:spLocks noGrp="1"/>
          </p:cNvSpPr>
          <p:nvPr>
            <p:ph type="pic" sz="quarter" idx="19"/>
          </p:nvPr>
        </p:nvSpPr>
        <p:spPr/>
      </p:sp>
      <p:sp>
        <p:nvSpPr>
          <p:cNvPr id="5" name="Picture Placeholder 4"/>
          <p:cNvSpPr>
            <a:spLocks noGrp="1"/>
          </p:cNvSpPr>
          <p:nvPr>
            <p:ph type="pic" sz="quarter" idx="22"/>
          </p:nvPr>
        </p:nvSpPr>
        <p:spPr/>
      </p:sp>
      <p:sp>
        <p:nvSpPr>
          <p:cNvPr id="6" name="Picture Placeholder 5"/>
          <p:cNvSpPr>
            <a:spLocks noGrp="1"/>
          </p:cNvSpPr>
          <p:nvPr>
            <p:ph type="pic" sz="quarter" idx="18"/>
          </p:nvPr>
        </p:nvSpPr>
        <p:spPr/>
      </p:sp>
      <p:sp>
        <p:nvSpPr>
          <p:cNvPr id="7" name="Picture Placeholder 6"/>
          <p:cNvSpPr>
            <a:spLocks noGrp="1"/>
          </p:cNvSpPr>
          <p:nvPr>
            <p:ph type="pic" sz="quarter" idx="25"/>
          </p:nvPr>
        </p:nvSpPr>
        <p:spPr/>
      </p:sp>
      <p:sp>
        <p:nvSpPr>
          <p:cNvPr id="8" name="Picture Placeholder 7"/>
          <p:cNvSpPr>
            <a:spLocks noGrp="1"/>
          </p:cNvSpPr>
          <p:nvPr>
            <p:ph type="pic" sz="quarter" idx="27"/>
          </p:nvPr>
        </p:nvSpPr>
        <p:spPr/>
      </p:sp>
      <p:sp>
        <p:nvSpPr>
          <p:cNvPr id="9" name="Picture Placeholder 8"/>
          <p:cNvSpPr>
            <a:spLocks noGrp="1"/>
          </p:cNvSpPr>
          <p:nvPr>
            <p:ph type="pic" sz="quarter" idx="26"/>
          </p:nvPr>
        </p:nvSpPr>
        <p:spPr/>
      </p:sp>
      <p:sp>
        <p:nvSpPr>
          <p:cNvPr id="10" name="Picture Placeholder 9"/>
          <p:cNvSpPr>
            <a:spLocks noGrp="1"/>
          </p:cNvSpPr>
          <p:nvPr>
            <p:ph type="pic" sz="quarter" idx="23"/>
          </p:nvPr>
        </p:nvSpPr>
        <p:spPr/>
      </p:sp>
      <p:sp>
        <p:nvSpPr>
          <p:cNvPr id="11" name="Picture Placeholder 10"/>
          <p:cNvSpPr>
            <a:spLocks noGrp="1"/>
          </p:cNvSpPr>
          <p:nvPr>
            <p:ph type="pic" sz="quarter" idx="24"/>
          </p:nvPr>
        </p:nvSpPr>
        <p:spPr/>
      </p:sp>
    </p:spTree>
    <p:extLst>
      <p:ext uri="{BB962C8B-B14F-4D97-AF65-F5344CB8AC3E}">
        <p14:creationId xmlns:p14="http://schemas.microsoft.com/office/powerpoint/2010/main" val="1254364710"/>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 name="Rectangle 36"/>
          <p:cNvSpPr>
            <a:spLocks/>
          </p:cNvSpPr>
          <p:nvPr/>
        </p:nvSpPr>
        <p:spPr bwMode="auto">
          <a:xfrm>
            <a:off x="13080365" y="2006737"/>
            <a:ext cx="5463034" cy="28469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t" anchorCtr="0">
            <a:spAutoFit/>
          </a:bodyPr>
          <a:lstStyle/>
          <a:p>
            <a:pPr defTabSz="4572000">
              <a:lnSpc>
                <a:spcPts val="7400"/>
              </a:lnSpc>
            </a:pPr>
            <a:r>
              <a:rPr lang="en-US" sz="5400" b="1" spc="500" dirty="0" smtClean="0">
                <a:solidFill>
                  <a:schemeClr val="tx2"/>
                </a:solidFill>
                <a:latin typeface="Poppins" charset="0"/>
                <a:ea typeface="Poppins" charset="0"/>
                <a:cs typeface="Poppins" charset="0"/>
                <a:sym typeface="Bebas Neue" charset="0"/>
              </a:rPr>
              <a:t>Left</a:t>
            </a:r>
            <a:r>
              <a:rPr lang="en-US" sz="5400" b="1" spc="500" dirty="0">
                <a:solidFill>
                  <a:schemeClr val="tx2"/>
                </a:solidFill>
                <a:latin typeface="Poppins" charset="0"/>
                <a:ea typeface="Poppins" charset="0"/>
                <a:cs typeface="Poppins" charset="0"/>
                <a:sym typeface="Bebas Neue" charset="0"/>
              </a:rPr>
              <a:t> </a:t>
            </a:r>
            <a:r>
              <a:rPr lang="en-US" sz="5400" b="1" spc="500" dirty="0" smtClean="0">
                <a:solidFill>
                  <a:schemeClr val="tx2"/>
                </a:solidFill>
                <a:latin typeface="Poppins" charset="0"/>
                <a:ea typeface="Poppins" charset="0"/>
                <a:cs typeface="Poppins" charset="0"/>
                <a:sym typeface="Bebas Neue" charset="0"/>
              </a:rPr>
              <a:t>Masonry</a:t>
            </a:r>
          </a:p>
          <a:p>
            <a:pPr defTabSz="4572000">
              <a:lnSpc>
                <a:spcPts val="7400"/>
              </a:lnSpc>
            </a:pPr>
            <a:r>
              <a:rPr lang="en-US" sz="5400" b="1" spc="500" dirty="0" smtClean="0">
                <a:solidFill>
                  <a:schemeClr val="tx2"/>
                </a:solidFill>
                <a:latin typeface="Poppins" charset="0"/>
                <a:ea typeface="Poppins" charset="0"/>
                <a:cs typeface="Poppins" charset="0"/>
                <a:sym typeface="Bebas Neue" charset="0"/>
              </a:rPr>
              <a:t>Portfolio</a:t>
            </a:r>
          </a:p>
          <a:p>
            <a:pPr defTabSz="4572000">
              <a:lnSpc>
                <a:spcPts val="7400"/>
              </a:lnSpc>
            </a:pPr>
            <a:r>
              <a:rPr lang="en-US" sz="5400" b="1" spc="500" dirty="0" smtClean="0">
                <a:solidFill>
                  <a:schemeClr val="tx2"/>
                </a:solidFill>
                <a:latin typeface="Poppins" charset="0"/>
                <a:ea typeface="Poppins" charset="0"/>
                <a:cs typeface="Poppins" charset="0"/>
                <a:sym typeface="Bebas Neue" charset="0"/>
              </a:rPr>
              <a:t>Placeholder</a:t>
            </a:r>
          </a:p>
        </p:txBody>
      </p:sp>
      <p:sp>
        <p:nvSpPr>
          <p:cNvPr id="46" name="Subtitle 2"/>
          <p:cNvSpPr txBox="1">
            <a:spLocks/>
          </p:cNvSpPr>
          <p:nvPr/>
        </p:nvSpPr>
        <p:spPr>
          <a:xfrm>
            <a:off x="12897485" y="6151601"/>
            <a:ext cx="9162415" cy="6009917"/>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just">
              <a:lnSpc>
                <a:spcPts val="4040"/>
              </a:lnSpc>
            </a:pPr>
            <a:r>
              <a:rPr lang="en-US" dirty="0" smtClean="0">
                <a:solidFill>
                  <a:schemeClr val="tx1"/>
                </a:solidFill>
                <a:latin typeface="Poppins Light" charset="0"/>
                <a:ea typeface="Poppins Light" charset="0"/>
                <a:cs typeface="Poppins Light" charset="0"/>
              </a:rPr>
              <a:t>Frequently, your initial font choice is taken out of your awesome hands</a:t>
            </a:r>
            <a:r>
              <a:rPr lang="en-US" dirty="0">
                <a:solidFill>
                  <a:schemeClr val="tx1"/>
                </a:solidFill>
                <a:latin typeface="Poppins Light" charset="0"/>
                <a:ea typeface="Poppins Light" charset="0"/>
                <a:cs typeface="Poppins Light" charset="0"/>
              </a:rPr>
              <a:t> </a:t>
            </a:r>
            <a:r>
              <a:rPr lang="en-US" dirty="0" smtClean="0">
                <a:solidFill>
                  <a:schemeClr val="tx1"/>
                </a:solidFill>
                <a:latin typeface="Poppins Light" charset="0"/>
                <a:ea typeface="Poppins Light" charset="0"/>
                <a:cs typeface="Poppins Light" charset="0"/>
              </a:rPr>
              <a:t>also we are companies often specify a typeface, or even a set of fonts,  part of their brand guides </a:t>
            </a:r>
            <a:r>
              <a:rPr lang="en-US" dirty="0">
                <a:solidFill>
                  <a:schemeClr val="tx1"/>
                </a:solidFill>
                <a:latin typeface="Poppins Light" charset="0"/>
                <a:ea typeface="Poppins Light" charset="0"/>
                <a:cs typeface="Poppins Light" charset="0"/>
              </a:rPr>
              <a:t>However, if you </a:t>
            </a:r>
            <a:r>
              <a:rPr lang="en-US" dirty="0" smtClean="0">
                <a:solidFill>
                  <a:schemeClr val="tx1"/>
                </a:solidFill>
                <a:latin typeface="Poppins Light" charset="0"/>
                <a:ea typeface="Poppins Light" charset="0"/>
                <a:cs typeface="Poppins Light" charset="0"/>
              </a:rPr>
              <a:t>a </a:t>
            </a:r>
            <a:r>
              <a:rPr lang="en-US" dirty="0">
                <a:solidFill>
                  <a:schemeClr val="tx1"/>
                </a:solidFill>
                <a:latin typeface="Poppins Light" charset="0"/>
                <a:ea typeface="Poppins Light" charset="0"/>
                <a:cs typeface="Poppins Light" charset="0"/>
              </a:rPr>
              <a:t>great Frequently, your initial font choice is taken out of your hands; companies often specify a typeface, or even a set of </a:t>
            </a:r>
            <a:r>
              <a:rPr lang="en-US" dirty="0" smtClean="0">
                <a:solidFill>
                  <a:schemeClr val="tx1"/>
                </a:solidFill>
                <a:latin typeface="Poppins Light" charset="0"/>
                <a:ea typeface="Poppins Light" charset="0"/>
                <a:cs typeface="Poppins Light" charset="0"/>
              </a:rPr>
              <a:t>fonts.</a:t>
            </a:r>
            <a:endParaRPr lang="en-US" dirty="0">
              <a:solidFill>
                <a:schemeClr val="tx1"/>
              </a:solidFill>
              <a:latin typeface="Poppins Light" charset="0"/>
              <a:ea typeface="Poppins Light" charset="0"/>
              <a:cs typeface="Poppins Light" charset="0"/>
            </a:endParaRPr>
          </a:p>
          <a:p>
            <a:pPr algn="just">
              <a:lnSpc>
                <a:spcPts val="4040"/>
              </a:lnSpc>
            </a:pPr>
            <a:endParaRPr lang="en-US" dirty="0">
              <a:solidFill>
                <a:schemeClr val="tx1"/>
              </a:solidFill>
              <a:latin typeface="Poppins Light" charset="0"/>
              <a:ea typeface="Poppins Light" charset="0"/>
              <a:cs typeface="Poppins Light" charset="0"/>
            </a:endParaRPr>
          </a:p>
          <a:p>
            <a:pPr algn="just">
              <a:lnSpc>
                <a:spcPts val="4040"/>
              </a:lnSpc>
            </a:pPr>
            <a:r>
              <a:rPr lang="en-US" dirty="0">
                <a:solidFill>
                  <a:schemeClr val="tx1"/>
                </a:solidFill>
                <a:latin typeface="Poppins Light" charset="0"/>
                <a:ea typeface="Poppins Light" charset="0"/>
                <a:cs typeface="Poppins Light" charset="0"/>
              </a:rPr>
              <a:t>When selecting a typeface for body text, your primary concern should be readability. Don’t concern yourself with personality at this stage. I’m of the school of thought that believes that you’re better off mastering a few </a:t>
            </a:r>
            <a:r>
              <a:rPr lang="en-US" dirty="0" smtClean="0">
                <a:solidFill>
                  <a:schemeClr val="tx1"/>
                </a:solidFill>
                <a:latin typeface="Poppins Light" charset="0"/>
                <a:ea typeface="Poppins Light" charset="0"/>
                <a:cs typeface="Poppins Light" charset="0"/>
              </a:rPr>
              <a:t>typeface.</a:t>
            </a:r>
            <a:endParaRPr lang="en-US" dirty="0">
              <a:solidFill>
                <a:schemeClr val="tx1"/>
              </a:solidFill>
              <a:latin typeface="Poppins Light" charset="0"/>
              <a:ea typeface="Poppins Light" charset="0"/>
              <a:cs typeface="Poppins Light" charset="0"/>
            </a:endParaRPr>
          </a:p>
        </p:txBody>
      </p:sp>
      <p:sp>
        <p:nvSpPr>
          <p:cNvPr id="2" name="Picture Placeholder 1"/>
          <p:cNvSpPr>
            <a:spLocks noGrp="1"/>
          </p:cNvSpPr>
          <p:nvPr>
            <p:ph type="pic" sz="quarter" idx="17"/>
          </p:nvPr>
        </p:nvSpPr>
        <p:spPr/>
      </p:sp>
      <p:sp>
        <p:nvSpPr>
          <p:cNvPr id="3" name="Picture Placeholder 2"/>
          <p:cNvSpPr>
            <a:spLocks noGrp="1"/>
          </p:cNvSpPr>
          <p:nvPr>
            <p:ph type="pic" sz="quarter" idx="18"/>
          </p:nvPr>
        </p:nvSpPr>
        <p:spPr/>
      </p:sp>
      <p:sp>
        <p:nvSpPr>
          <p:cNvPr id="4" name="Picture Placeholder 3"/>
          <p:cNvSpPr>
            <a:spLocks noGrp="1"/>
          </p:cNvSpPr>
          <p:nvPr>
            <p:ph type="pic" sz="quarter" idx="19"/>
          </p:nvPr>
        </p:nvSpPr>
        <p:spPr/>
      </p:sp>
      <p:sp>
        <p:nvSpPr>
          <p:cNvPr id="5" name="Picture Placeholder 4"/>
          <p:cNvSpPr>
            <a:spLocks noGrp="1"/>
          </p:cNvSpPr>
          <p:nvPr>
            <p:ph type="pic" sz="quarter" idx="13"/>
          </p:nvPr>
        </p:nvSpPr>
        <p:spPr/>
      </p:sp>
    </p:spTree>
    <p:extLst>
      <p:ext uri="{BB962C8B-B14F-4D97-AF65-F5344CB8AC3E}">
        <p14:creationId xmlns:p14="http://schemas.microsoft.com/office/powerpoint/2010/main" val="1625489518"/>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Rectangle 11"/>
          <p:cNvSpPr>
            <a:spLocks/>
          </p:cNvSpPr>
          <p:nvPr/>
        </p:nvSpPr>
        <p:spPr bwMode="auto">
          <a:xfrm>
            <a:off x="2130425" y="2006737"/>
            <a:ext cx="6179577" cy="28469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t" anchorCtr="0">
            <a:spAutoFit/>
          </a:bodyPr>
          <a:lstStyle/>
          <a:p>
            <a:pPr defTabSz="4572000">
              <a:lnSpc>
                <a:spcPts val="7400"/>
              </a:lnSpc>
            </a:pPr>
            <a:r>
              <a:rPr lang="en-US" sz="5400" b="1" spc="500" dirty="0" smtClean="0">
                <a:solidFill>
                  <a:schemeClr val="tx2"/>
                </a:solidFill>
                <a:latin typeface="Poppins" charset="0"/>
                <a:ea typeface="Poppins" charset="0"/>
                <a:cs typeface="Poppins" charset="0"/>
                <a:sym typeface="Bebas Neue" charset="0"/>
              </a:rPr>
              <a:t>Right Masonry</a:t>
            </a:r>
          </a:p>
          <a:p>
            <a:pPr defTabSz="4572000">
              <a:lnSpc>
                <a:spcPts val="7400"/>
              </a:lnSpc>
            </a:pPr>
            <a:r>
              <a:rPr lang="en-US" sz="5400" b="1" spc="500" dirty="0" smtClean="0">
                <a:solidFill>
                  <a:schemeClr val="tx2"/>
                </a:solidFill>
                <a:latin typeface="Poppins" charset="0"/>
                <a:ea typeface="Poppins" charset="0"/>
                <a:cs typeface="Poppins" charset="0"/>
                <a:sym typeface="Bebas Neue" charset="0"/>
              </a:rPr>
              <a:t>Portfolio</a:t>
            </a:r>
          </a:p>
          <a:p>
            <a:pPr defTabSz="4572000">
              <a:lnSpc>
                <a:spcPts val="7400"/>
              </a:lnSpc>
            </a:pPr>
            <a:r>
              <a:rPr lang="en-US" sz="5400" b="1" spc="500" dirty="0" smtClean="0">
                <a:solidFill>
                  <a:schemeClr val="tx2"/>
                </a:solidFill>
                <a:latin typeface="Poppins" charset="0"/>
                <a:ea typeface="Poppins" charset="0"/>
                <a:cs typeface="Poppins" charset="0"/>
                <a:sym typeface="Bebas Neue" charset="0"/>
              </a:rPr>
              <a:t>Placeholder</a:t>
            </a:r>
          </a:p>
        </p:txBody>
      </p:sp>
      <p:sp>
        <p:nvSpPr>
          <p:cNvPr id="13" name="Subtitle 2"/>
          <p:cNvSpPr txBox="1">
            <a:spLocks/>
          </p:cNvSpPr>
          <p:nvPr/>
        </p:nvSpPr>
        <p:spPr>
          <a:xfrm>
            <a:off x="1947545" y="6151601"/>
            <a:ext cx="9162415" cy="6009917"/>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just">
              <a:lnSpc>
                <a:spcPts val="4040"/>
              </a:lnSpc>
            </a:pPr>
            <a:r>
              <a:rPr lang="en-US" dirty="0" smtClean="0">
                <a:solidFill>
                  <a:schemeClr val="tx1"/>
                </a:solidFill>
                <a:latin typeface="Poppins Light" charset="0"/>
                <a:ea typeface="Poppins Light" charset="0"/>
                <a:cs typeface="Poppins Light" charset="0"/>
              </a:rPr>
              <a:t>Frequently, your initial font choice is taken out of your awesome hands</a:t>
            </a:r>
            <a:r>
              <a:rPr lang="en-US" dirty="0">
                <a:solidFill>
                  <a:schemeClr val="tx1"/>
                </a:solidFill>
                <a:latin typeface="Poppins Light" charset="0"/>
                <a:ea typeface="Poppins Light" charset="0"/>
                <a:cs typeface="Poppins Light" charset="0"/>
              </a:rPr>
              <a:t> </a:t>
            </a:r>
            <a:r>
              <a:rPr lang="en-US" dirty="0" smtClean="0">
                <a:solidFill>
                  <a:schemeClr val="tx1"/>
                </a:solidFill>
                <a:latin typeface="Poppins Light" charset="0"/>
                <a:ea typeface="Poppins Light" charset="0"/>
                <a:cs typeface="Poppins Light" charset="0"/>
              </a:rPr>
              <a:t>also we are companies often specify a typeface, or even a set of fonts,  part of their brand guides </a:t>
            </a:r>
            <a:r>
              <a:rPr lang="en-US" dirty="0">
                <a:solidFill>
                  <a:schemeClr val="tx1"/>
                </a:solidFill>
                <a:latin typeface="Poppins Light" charset="0"/>
                <a:ea typeface="Poppins Light" charset="0"/>
                <a:cs typeface="Poppins Light" charset="0"/>
              </a:rPr>
              <a:t>However, if you </a:t>
            </a:r>
            <a:r>
              <a:rPr lang="en-US" dirty="0" smtClean="0">
                <a:solidFill>
                  <a:schemeClr val="tx1"/>
                </a:solidFill>
                <a:latin typeface="Poppins Light" charset="0"/>
                <a:ea typeface="Poppins Light" charset="0"/>
                <a:cs typeface="Poppins Light" charset="0"/>
              </a:rPr>
              <a:t>a </a:t>
            </a:r>
            <a:r>
              <a:rPr lang="en-US" dirty="0">
                <a:solidFill>
                  <a:schemeClr val="tx1"/>
                </a:solidFill>
                <a:latin typeface="Poppins Light" charset="0"/>
                <a:ea typeface="Poppins Light" charset="0"/>
                <a:cs typeface="Poppins Light" charset="0"/>
              </a:rPr>
              <a:t>great Frequently, your initial font choice is taken out of your hands; companies often specify a typeface, or even a set of </a:t>
            </a:r>
            <a:r>
              <a:rPr lang="en-US" dirty="0" smtClean="0">
                <a:solidFill>
                  <a:schemeClr val="tx1"/>
                </a:solidFill>
                <a:latin typeface="Poppins Light" charset="0"/>
                <a:ea typeface="Poppins Light" charset="0"/>
                <a:cs typeface="Poppins Light" charset="0"/>
              </a:rPr>
              <a:t>fonts.</a:t>
            </a:r>
            <a:endParaRPr lang="en-US" dirty="0">
              <a:solidFill>
                <a:schemeClr val="tx1"/>
              </a:solidFill>
              <a:latin typeface="Poppins Light" charset="0"/>
              <a:ea typeface="Poppins Light" charset="0"/>
              <a:cs typeface="Poppins Light" charset="0"/>
            </a:endParaRPr>
          </a:p>
          <a:p>
            <a:pPr algn="just">
              <a:lnSpc>
                <a:spcPts val="4040"/>
              </a:lnSpc>
            </a:pPr>
            <a:endParaRPr lang="en-US" dirty="0">
              <a:solidFill>
                <a:schemeClr val="tx1"/>
              </a:solidFill>
              <a:latin typeface="Poppins Light" charset="0"/>
              <a:ea typeface="Poppins Light" charset="0"/>
              <a:cs typeface="Poppins Light" charset="0"/>
            </a:endParaRPr>
          </a:p>
          <a:p>
            <a:pPr algn="just">
              <a:lnSpc>
                <a:spcPts val="4040"/>
              </a:lnSpc>
            </a:pPr>
            <a:r>
              <a:rPr lang="en-US" dirty="0">
                <a:solidFill>
                  <a:schemeClr val="tx1"/>
                </a:solidFill>
                <a:latin typeface="Poppins Light" charset="0"/>
                <a:ea typeface="Poppins Light" charset="0"/>
                <a:cs typeface="Poppins Light" charset="0"/>
              </a:rPr>
              <a:t>When selecting a typeface for body text, your primary concern should be readability. Don’t concern yourself with personality at this stage. I’m of the school of thought that believes that you’re better off mastering a few </a:t>
            </a:r>
            <a:r>
              <a:rPr lang="en-US" dirty="0" smtClean="0">
                <a:solidFill>
                  <a:schemeClr val="tx1"/>
                </a:solidFill>
                <a:latin typeface="Poppins Light" charset="0"/>
                <a:ea typeface="Poppins Light" charset="0"/>
                <a:cs typeface="Poppins Light" charset="0"/>
              </a:rPr>
              <a:t>typeface.</a:t>
            </a:r>
            <a:endParaRPr lang="en-US" dirty="0">
              <a:solidFill>
                <a:schemeClr val="tx1"/>
              </a:solidFill>
              <a:latin typeface="Poppins Light" charset="0"/>
              <a:ea typeface="Poppins Light" charset="0"/>
              <a:cs typeface="Poppins Light" charset="0"/>
            </a:endParaRPr>
          </a:p>
        </p:txBody>
      </p:sp>
      <p:sp>
        <p:nvSpPr>
          <p:cNvPr id="2" name="Picture Placeholder 1"/>
          <p:cNvSpPr>
            <a:spLocks noGrp="1"/>
          </p:cNvSpPr>
          <p:nvPr>
            <p:ph type="pic" sz="quarter" idx="13"/>
          </p:nvPr>
        </p:nvSpPr>
        <p:spPr/>
      </p:sp>
      <p:sp>
        <p:nvSpPr>
          <p:cNvPr id="3" name="Picture Placeholder 2"/>
          <p:cNvSpPr>
            <a:spLocks noGrp="1"/>
          </p:cNvSpPr>
          <p:nvPr>
            <p:ph type="pic" sz="quarter" idx="17"/>
          </p:nvPr>
        </p:nvSpPr>
        <p:spPr/>
      </p:sp>
      <p:sp>
        <p:nvSpPr>
          <p:cNvPr id="4" name="Picture Placeholder 3"/>
          <p:cNvSpPr>
            <a:spLocks noGrp="1"/>
          </p:cNvSpPr>
          <p:nvPr>
            <p:ph type="pic" sz="quarter" idx="18"/>
          </p:nvPr>
        </p:nvSpPr>
        <p:spPr/>
      </p:sp>
      <p:sp>
        <p:nvSpPr>
          <p:cNvPr id="5" name="Picture Placeholder 4"/>
          <p:cNvSpPr>
            <a:spLocks noGrp="1"/>
          </p:cNvSpPr>
          <p:nvPr>
            <p:ph type="pic" sz="quarter" idx="19"/>
          </p:nvPr>
        </p:nvSpPr>
        <p:spPr/>
      </p:sp>
    </p:spTree>
    <p:extLst>
      <p:ext uri="{BB962C8B-B14F-4D97-AF65-F5344CB8AC3E}">
        <p14:creationId xmlns:p14="http://schemas.microsoft.com/office/powerpoint/2010/main" val="1820253117"/>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 name="Rectangle 22"/>
          <p:cNvSpPr>
            <a:spLocks/>
          </p:cNvSpPr>
          <p:nvPr/>
        </p:nvSpPr>
        <p:spPr bwMode="auto">
          <a:xfrm>
            <a:off x="12209041" y="1870043"/>
            <a:ext cx="9383979" cy="31290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algn="r" defTabSz="4572000">
              <a:lnSpc>
                <a:spcPts val="12200"/>
              </a:lnSpc>
            </a:pPr>
            <a:r>
              <a:rPr lang="en-US" sz="8800" b="1" spc="500" dirty="0" smtClean="0">
                <a:solidFill>
                  <a:schemeClr val="tx2"/>
                </a:solidFill>
                <a:latin typeface="Montserrat" charset="0"/>
                <a:ea typeface="Montserrat" charset="0"/>
                <a:cs typeface="Montserrat" charset="0"/>
                <a:sym typeface="Bebas Neue" charset="0"/>
              </a:rPr>
              <a:t>CREATIVE</a:t>
            </a:r>
          </a:p>
          <a:p>
            <a:pPr algn="r" defTabSz="4572000">
              <a:lnSpc>
                <a:spcPts val="12200"/>
              </a:lnSpc>
            </a:pPr>
            <a:r>
              <a:rPr lang="en-US" sz="8800" b="1" spc="500" dirty="0" smtClean="0">
                <a:solidFill>
                  <a:schemeClr val="tx2"/>
                </a:solidFill>
                <a:latin typeface="Montserrat" charset="0"/>
                <a:ea typeface="Montserrat" charset="0"/>
                <a:cs typeface="Montserrat" charset="0"/>
                <a:sym typeface="Bebas Neue" charset="0"/>
              </a:rPr>
              <a:t>PLACEHOLDER</a:t>
            </a:r>
            <a:endParaRPr lang="en-US" sz="8800" b="1" spc="500" dirty="0">
              <a:solidFill>
                <a:schemeClr val="tx2"/>
              </a:solidFill>
              <a:latin typeface="Montserrat" charset="0"/>
              <a:ea typeface="Montserrat" charset="0"/>
              <a:cs typeface="Montserrat" charset="0"/>
              <a:sym typeface="Bebas Neue" charset="0"/>
            </a:endParaRPr>
          </a:p>
        </p:txBody>
      </p:sp>
      <p:sp>
        <p:nvSpPr>
          <p:cNvPr id="24" name="Rectangle 23"/>
          <p:cNvSpPr>
            <a:spLocks/>
          </p:cNvSpPr>
          <p:nvPr/>
        </p:nvSpPr>
        <p:spPr bwMode="auto">
          <a:xfrm>
            <a:off x="3236053" y="8488884"/>
            <a:ext cx="8952772" cy="30777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algn="r" defTabSz="4572000">
              <a:lnSpc>
                <a:spcPts val="12000"/>
              </a:lnSpc>
            </a:pPr>
            <a:r>
              <a:rPr lang="en-US" sz="8800" b="1" spc="500" dirty="0" smtClean="0">
                <a:solidFill>
                  <a:schemeClr val="tx2"/>
                </a:solidFill>
                <a:latin typeface="Montserrat" charset="0"/>
                <a:ea typeface="Montserrat" charset="0"/>
                <a:cs typeface="Montserrat" charset="0"/>
                <a:sym typeface="Bebas Neue" charset="0"/>
              </a:rPr>
              <a:t>AWESOME</a:t>
            </a:r>
          </a:p>
          <a:p>
            <a:pPr algn="r" defTabSz="4572000">
              <a:lnSpc>
                <a:spcPts val="12000"/>
              </a:lnSpc>
            </a:pPr>
            <a:r>
              <a:rPr lang="en-US" sz="8800" b="1" spc="500" dirty="0" smtClean="0">
                <a:solidFill>
                  <a:schemeClr val="tx2"/>
                </a:solidFill>
                <a:latin typeface="Montserrat" charset="0"/>
                <a:ea typeface="Montserrat" charset="0"/>
                <a:cs typeface="Montserrat" charset="0"/>
                <a:sym typeface="Bebas Neue" charset="0"/>
              </a:rPr>
              <a:t>BACKGROUDS</a:t>
            </a:r>
            <a:endParaRPr lang="en-US" sz="8800" b="1" spc="500" dirty="0">
              <a:solidFill>
                <a:schemeClr val="tx2"/>
              </a:solidFill>
              <a:latin typeface="Montserrat" charset="0"/>
              <a:ea typeface="Montserrat" charset="0"/>
              <a:cs typeface="Montserrat" charset="0"/>
              <a:sym typeface="Bebas Neue" charset="0"/>
            </a:endParaRPr>
          </a:p>
        </p:txBody>
      </p:sp>
      <p:sp>
        <p:nvSpPr>
          <p:cNvPr id="2" name="Picture Placeholder 1"/>
          <p:cNvSpPr>
            <a:spLocks noGrp="1"/>
          </p:cNvSpPr>
          <p:nvPr>
            <p:ph type="pic" sz="quarter" idx="14"/>
          </p:nvPr>
        </p:nvSpPr>
        <p:spPr/>
      </p:sp>
      <p:sp>
        <p:nvSpPr>
          <p:cNvPr id="4" name="Picture Placeholder 3"/>
          <p:cNvSpPr>
            <a:spLocks noGrp="1"/>
          </p:cNvSpPr>
          <p:nvPr>
            <p:ph type="pic" sz="quarter" idx="13"/>
          </p:nvPr>
        </p:nvSpPr>
        <p:spPr/>
      </p:sp>
    </p:spTree>
    <p:extLst>
      <p:ext uri="{BB962C8B-B14F-4D97-AF65-F5344CB8AC3E}">
        <p14:creationId xmlns:p14="http://schemas.microsoft.com/office/powerpoint/2010/main" val="345604725"/>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Placeholder 2"/>
          <p:cNvPicPr>
            <a:picLocks noGrp="1" noChangeAspect="1"/>
          </p:cNvPicPr>
          <p:nvPr>
            <p:ph type="pic" sz="quarter" idx="13"/>
          </p:nvPr>
        </p:nvPicPr>
        <p:blipFill>
          <a:blip r:embed="rId3">
            <a:extLst>
              <a:ext uri="{28A0092B-C50C-407E-A947-70E740481C1C}">
                <a14:useLocalDpi xmlns:a14="http://schemas.microsoft.com/office/drawing/2010/main" val="0"/>
              </a:ext>
            </a:extLst>
          </a:blip>
          <a:srcRect l="19244" r="19244"/>
          <a:stretch>
            <a:fillRect/>
          </a:stretch>
        </p:blipFill>
        <p:spPr/>
      </p:pic>
      <p:sp>
        <p:nvSpPr>
          <p:cNvPr id="21" name="Rectangle 20"/>
          <p:cNvSpPr/>
          <p:nvPr/>
        </p:nvSpPr>
        <p:spPr>
          <a:xfrm>
            <a:off x="-9818" y="0"/>
            <a:ext cx="12198643" cy="13716000"/>
          </a:xfrm>
          <a:prstGeom prst="rect">
            <a:avLst/>
          </a:prstGeom>
          <a:solidFill>
            <a:srgbClr val="000820">
              <a:alpha val="87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Subtitle 2"/>
          <p:cNvSpPr txBox="1">
            <a:spLocks/>
          </p:cNvSpPr>
          <p:nvPr/>
        </p:nvSpPr>
        <p:spPr>
          <a:xfrm>
            <a:off x="18139796" y="9744742"/>
            <a:ext cx="4600370" cy="912111"/>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2740"/>
              </a:lnSpc>
            </a:pPr>
            <a:r>
              <a:rPr lang="en-US" sz="1800" dirty="0" smtClean="0">
                <a:solidFill>
                  <a:schemeClr val="tx1"/>
                </a:solidFill>
                <a:latin typeface="Poppins Light" charset="0"/>
                <a:ea typeface="Poppins Light" charset="0"/>
                <a:cs typeface="Poppins Light" charset="0"/>
              </a:rPr>
              <a:t>Frequently, your initial font choice is taken out of your awesome ha</a:t>
            </a:r>
            <a:endParaRPr lang="en-US" sz="1800" dirty="0">
              <a:solidFill>
                <a:schemeClr val="tx1"/>
              </a:solidFill>
              <a:latin typeface="Poppins Light" charset="0"/>
              <a:ea typeface="Poppins Light" charset="0"/>
              <a:cs typeface="Poppins Light" charset="0"/>
            </a:endParaRPr>
          </a:p>
        </p:txBody>
      </p:sp>
      <p:sp>
        <p:nvSpPr>
          <p:cNvPr id="28" name="TextBox 27"/>
          <p:cNvSpPr txBox="1"/>
          <p:nvPr/>
        </p:nvSpPr>
        <p:spPr>
          <a:xfrm>
            <a:off x="19444700" y="6904394"/>
            <a:ext cx="1879041" cy="1631216"/>
          </a:xfrm>
          <a:prstGeom prst="rect">
            <a:avLst/>
          </a:prstGeom>
          <a:noFill/>
        </p:spPr>
        <p:txBody>
          <a:bodyPr wrap="none" rtlCol="0">
            <a:spAutoFit/>
          </a:bodyPr>
          <a:lstStyle/>
          <a:p>
            <a:pPr algn="ctr"/>
            <a:r>
              <a:rPr lang="en-US" sz="10000" b="1" dirty="0" smtClean="0">
                <a:solidFill>
                  <a:schemeClr val="bg1">
                    <a:lumMod val="85000"/>
                  </a:schemeClr>
                </a:solidFill>
                <a:latin typeface="Montserrat Semi" charset="0"/>
                <a:ea typeface="Montserrat Semi" charset="0"/>
                <a:cs typeface="Montserrat Semi" charset="0"/>
              </a:rPr>
              <a:t>04</a:t>
            </a:r>
            <a:endParaRPr lang="en-US" sz="10000" b="1" dirty="0">
              <a:solidFill>
                <a:schemeClr val="bg1">
                  <a:lumMod val="85000"/>
                </a:schemeClr>
              </a:solidFill>
              <a:latin typeface="Montserrat Semi" charset="0"/>
              <a:ea typeface="Montserrat Semi" charset="0"/>
              <a:cs typeface="Montserrat Semi" charset="0"/>
            </a:endParaRPr>
          </a:p>
        </p:txBody>
      </p:sp>
      <p:sp>
        <p:nvSpPr>
          <p:cNvPr id="29" name="TextBox 28"/>
          <p:cNvSpPr txBox="1"/>
          <p:nvPr/>
        </p:nvSpPr>
        <p:spPr>
          <a:xfrm>
            <a:off x="19023913" y="8517561"/>
            <a:ext cx="2720617" cy="784830"/>
          </a:xfrm>
          <a:prstGeom prst="rect">
            <a:avLst/>
          </a:prstGeom>
          <a:noFill/>
        </p:spPr>
        <p:txBody>
          <a:bodyPr wrap="none" rtlCol="0" anchor="t" anchorCtr="1">
            <a:spAutoFit/>
          </a:bodyPr>
          <a:lstStyle/>
          <a:p>
            <a:pPr algn="ctr">
              <a:lnSpc>
                <a:spcPts val="2680"/>
              </a:lnSpc>
            </a:pPr>
            <a:r>
              <a:rPr lang="en-US" sz="2200" b="1" dirty="0" smtClean="0">
                <a:solidFill>
                  <a:schemeClr val="tx2"/>
                </a:solidFill>
                <a:latin typeface="Poppins SemiBold" charset="0"/>
                <a:ea typeface="Poppins SemiBold" charset="0"/>
                <a:cs typeface="Poppins SemiBold" charset="0"/>
              </a:rPr>
              <a:t>LATEST NEWS</a:t>
            </a:r>
          </a:p>
          <a:p>
            <a:pPr algn="ctr">
              <a:lnSpc>
                <a:spcPts val="2680"/>
              </a:lnSpc>
            </a:pPr>
            <a:r>
              <a:rPr lang="en-US" sz="2200" b="1" dirty="0" smtClean="0">
                <a:solidFill>
                  <a:schemeClr val="tx2"/>
                </a:solidFill>
                <a:latin typeface="Poppins SemiBold" charset="0"/>
                <a:ea typeface="Poppins SemiBold" charset="0"/>
                <a:cs typeface="Poppins SemiBold" charset="0"/>
              </a:rPr>
              <a:t>FROM THE WORLD</a:t>
            </a:r>
            <a:endParaRPr lang="en-US" sz="2200" b="1" dirty="0">
              <a:solidFill>
                <a:schemeClr val="tx2"/>
              </a:solidFill>
              <a:latin typeface="Poppins SemiBold" charset="0"/>
              <a:ea typeface="Poppins SemiBold" charset="0"/>
              <a:cs typeface="Poppins SemiBold" charset="0"/>
            </a:endParaRPr>
          </a:p>
        </p:txBody>
      </p:sp>
      <p:cxnSp>
        <p:nvCxnSpPr>
          <p:cNvPr id="30" name="Straight Connector 29"/>
          <p:cNvCxnSpPr/>
          <p:nvPr/>
        </p:nvCxnSpPr>
        <p:spPr>
          <a:xfrm>
            <a:off x="20250410" y="9470685"/>
            <a:ext cx="379142"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31" name="Subtitle 2"/>
          <p:cNvSpPr txBox="1">
            <a:spLocks/>
          </p:cNvSpPr>
          <p:nvPr/>
        </p:nvSpPr>
        <p:spPr>
          <a:xfrm>
            <a:off x="13092679" y="9762791"/>
            <a:ext cx="4600370" cy="912111"/>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2740"/>
              </a:lnSpc>
            </a:pPr>
            <a:r>
              <a:rPr lang="en-US" sz="1800" dirty="0" smtClean="0">
                <a:solidFill>
                  <a:schemeClr val="tx1"/>
                </a:solidFill>
                <a:latin typeface="Poppins Light" charset="0"/>
                <a:ea typeface="Poppins Light" charset="0"/>
                <a:cs typeface="Poppins Light" charset="0"/>
              </a:rPr>
              <a:t>Frequently, your initial font choice is taken out of your awesome ha</a:t>
            </a:r>
            <a:endParaRPr lang="en-US" sz="1800" dirty="0">
              <a:solidFill>
                <a:schemeClr val="tx1"/>
              </a:solidFill>
              <a:latin typeface="Poppins Light" charset="0"/>
              <a:ea typeface="Poppins Light" charset="0"/>
              <a:cs typeface="Poppins Light" charset="0"/>
            </a:endParaRPr>
          </a:p>
        </p:txBody>
      </p:sp>
      <p:sp>
        <p:nvSpPr>
          <p:cNvPr id="32" name="TextBox 31"/>
          <p:cNvSpPr txBox="1"/>
          <p:nvPr/>
        </p:nvSpPr>
        <p:spPr>
          <a:xfrm>
            <a:off x="14442468" y="6922443"/>
            <a:ext cx="1789272" cy="1631216"/>
          </a:xfrm>
          <a:prstGeom prst="rect">
            <a:avLst/>
          </a:prstGeom>
          <a:noFill/>
        </p:spPr>
        <p:txBody>
          <a:bodyPr wrap="none" rtlCol="0">
            <a:spAutoFit/>
          </a:bodyPr>
          <a:lstStyle/>
          <a:p>
            <a:pPr algn="ctr"/>
            <a:r>
              <a:rPr lang="en-US" sz="10000" b="1" dirty="0" smtClean="0">
                <a:solidFill>
                  <a:schemeClr val="bg1">
                    <a:lumMod val="85000"/>
                  </a:schemeClr>
                </a:solidFill>
                <a:latin typeface="Montserrat Semi" charset="0"/>
                <a:ea typeface="Montserrat Semi" charset="0"/>
                <a:cs typeface="Montserrat Semi" charset="0"/>
              </a:rPr>
              <a:t>03</a:t>
            </a:r>
            <a:endParaRPr lang="en-US" sz="10000" b="1" dirty="0">
              <a:solidFill>
                <a:schemeClr val="bg1">
                  <a:lumMod val="85000"/>
                </a:schemeClr>
              </a:solidFill>
              <a:latin typeface="Montserrat Semi" charset="0"/>
              <a:ea typeface="Montserrat Semi" charset="0"/>
              <a:cs typeface="Montserrat Semi" charset="0"/>
            </a:endParaRPr>
          </a:p>
        </p:txBody>
      </p:sp>
      <p:sp>
        <p:nvSpPr>
          <p:cNvPr id="33" name="TextBox 32"/>
          <p:cNvSpPr txBox="1"/>
          <p:nvPr/>
        </p:nvSpPr>
        <p:spPr>
          <a:xfrm>
            <a:off x="13976796" y="8535610"/>
            <a:ext cx="2720617" cy="784830"/>
          </a:xfrm>
          <a:prstGeom prst="rect">
            <a:avLst/>
          </a:prstGeom>
          <a:noFill/>
        </p:spPr>
        <p:txBody>
          <a:bodyPr wrap="none" rtlCol="0" anchor="t" anchorCtr="1">
            <a:spAutoFit/>
          </a:bodyPr>
          <a:lstStyle/>
          <a:p>
            <a:pPr algn="ctr">
              <a:lnSpc>
                <a:spcPts val="2680"/>
              </a:lnSpc>
            </a:pPr>
            <a:r>
              <a:rPr lang="en-US" sz="2200" b="1" dirty="0" smtClean="0">
                <a:solidFill>
                  <a:schemeClr val="tx2"/>
                </a:solidFill>
                <a:latin typeface="Poppins SemiBold" charset="0"/>
                <a:ea typeface="Poppins SemiBold" charset="0"/>
                <a:cs typeface="Poppins SemiBold" charset="0"/>
              </a:rPr>
              <a:t>LATEST NEWS</a:t>
            </a:r>
          </a:p>
          <a:p>
            <a:pPr algn="ctr">
              <a:lnSpc>
                <a:spcPts val="2680"/>
              </a:lnSpc>
            </a:pPr>
            <a:r>
              <a:rPr lang="en-US" sz="2200" b="1" dirty="0" smtClean="0">
                <a:solidFill>
                  <a:schemeClr val="tx2"/>
                </a:solidFill>
                <a:latin typeface="Poppins SemiBold" charset="0"/>
                <a:ea typeface="Poppins SemiBold" charset="0"/>
                <a:cs typeface="Poppins SemiBold" charset="0"/>
              </a:rPr>
              <a:t>FROM THE WORLD</a:t>
            </a:r>
            <a:endParaRPr lang="en-US" sz="2200" b="1" dirty="0">
              <a:solidFill>
                <a:schemeClr val="tx2"/>
              </a:solidFill>
              <a:latin typeface="Poppins SemiBold" charset="0"/>
              <a:ea typeface="Poppins SemiBold" charset="0"/>
              <a:cs typeface="Poppins SemiBold" charset="0"/>
            </a:endParaRPr>
          </a:p>
        </p:txBody>
      </p:sp>
      <p:cxnSp>
        <p:nvCxnSpPr>
          <p:cNvPr id="34" name="Straight Connector 33"/>
          <p:cNvCxnSpPr/>
          <p:nvPr/>
        </p:nvCxnSpPr>
        <p:spPr>
          <a:xfrm>
            <a:off x="15203293" y="9488734"/>
            <a:ext cx="379142"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44" name="Rectangle 43"/>
          <p:cNvSpPr>
            <a:spLocks/>
          </p:cNvSpPr>
          <p:nvPr/>
        </p:nvSpPr>
        <p:spPr bwMode="auto">
          <a:xfrm>
            <a:off x="3945492" y="5405931"/>
            <a:ext cx="3989875" cy="94897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t" anchorCtr="0">
            <a:spAutoFit/>
          </a:bodyPr>
          <a:lstStyle/>
          <a:p>
            <a:pPr algn="ctr" defTabSz="4572000">
              <a:lnSpc>
                <a:spcPts val="7400"/>
              </a:lnSpc>
            </a:pPr>
            <a:r>
              <a:rPr lang="en-US" sz="5400" b="1" spc="500" dirty="0" smtClean="0">
                <a:solidFill>
                  <a:schemeClr val="bg1"/>
                </a:solidFill>
                <a:latin typeface="Poppins" charset="0"/>
                <a:ea typeface="Poppins" charset="0"/>
                <a:cs typeface="Poppins" charset="0"/>
                <a:sym typeface="Bebas Neue" charset="0"/>
              </a:rPr>
              <a:t>BUSINESS</a:t>
            </a:r>
          </a:p>
        </p:txBody>
      </p:sp>
      <p:cxnSp>
        <p:nvCxnSpPr>
          <p:cNvPr id="45" name="Straight Connector 44"/>
          <p:cNvCxnSpPr/>
          <p:nvPr/>
        </p:nvCxnSpPr>
        <p:spPr>
          <a:xfrm>
            <a:off x="4047092" y="6574194"/>
            <a:ext cx="3725308" cy="0"/>
          </a:xfrm>
          <a:prstGeom prst="line">
            <a:avLst/>
          </a:prstGeom>
          <a:ln w="38100">
            <a:solidFill>
              <a:schemeClr val="bg1"/>
            </a:solidFill>
          </a:ln>
        </p:spPr>
        <p:style>
          <a:lnRef idx="1">
            <a:schemeClr val="accent1"/>
          </a:lnRef>
          <a:fillRef idx="0">
            <a:schemeClr val="accent1"/>
          </a:fillRef>
          <a:effectRef idx="0">
            <a:schemeClr val="accent1"/>
          </a:effectRef>
          <a:fontRef idx="minor">
            <a:schemeClr val="tx1"/>
          </a:fontRef>
        </p:style>
      </p:cxnSp>
      <p:sp>
        <p:nvSpPr>
          <p:cNvPr id="46" name="Rectangle 45"/>
          <p:cNvSpPr>
            <a:spLocks/>
          </p:cNvSpPr>
          <p:nvPr/>
        </p:nvSpPr>
        <p:spPr bwMode="auto">
          <a:xfrm>
            <a:off x="4561047" y="6853731"/>
            <a:ext cx="2758769" cy="94897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t" anchorCtr="0">
            <a:spAutoFit/>
          </a:bodyPr>
          <a:lstStyle/>
          <a:p>
            <a:pPr algn="ctr" defTabSz="4572000">
              <a:lnSpc>
                <a:spcPts val="7400"/>
              </a:lnSpc>
            </a:pPr>
            <a:r>
              <a:rPr lang="en-US" sz="5400" b="1" spc="500" dirty="0" smtClean="0">
                <a:solidFill>
                  <a:schemeClr val="bg1"/>
                </a:solidFill>
                <a:latin typeface="Poppins" charset="0"/>
                <a:ea typeface="Poppins" charset="0"/>
                <a:cs typeface="Poppins" charset="0"/>
                <a:sym typeface="Bebas Neue" charset="0"/>
              </a:rPr>
              <a:t>MODEL</a:t>
            </a:r>
          </a:p>
        </p:txBody>
      </p:sp>
      <p:cxnSp>
        <p:nvCxnSpPr>
          <p:cNvPr id="47" name="Straight Connector 46"/>
          <p:cNvCxnSpPr/>
          <p:nvPr/>
        </p:nvCxnSpPr>
        <p:spPr>
          <a:xfrm>
            <a:off x="4611847" y="8021994"/>
            <a:ext cx="2576353" cy="0"/>
          </a:xfrm>
          <a:prstGeom prst="line">
            <a:avLst/>
          </a:prstGeom>
          <a:ln w="38100">
            <a:solidFill>
              <a:schemeClr val="bg1"/>
            </a:solidFill>
          </a:ln>
        </p:spPr>
        <p:style>
          <a:lnRef idx="1">
            <a:schemeClr val="accent1"/>
          </a:lnRef>
          <a:fillRef idx="0">
            <a:schemeClr val="accent1"/>
          </a:fillRef>
          <a:effectRef idx="0">
            <a:schemeClr val="accent1"/>
          </a:effectRef>
          <a:fontRef idx="minor">
            <a:schemeClr val="tx1"/>
          </a:fontRef>
        </p:style>
      </p:cxnSp>
      <p:sp>
        <p:nvSpPr>
          <p:cNvPr id="20" name="Subtitle 2"/>
          <p:cNvSpPr txBox="1">
            <a:spLocks/>
          </p:cNvSpPr>
          <p:nvPr/>
        </p:nvSpPr>
        <p:spPr>
          <a:xfrm>
            <a:off x="18139796" y="5456594"/>
            <a:ext cx="4600370" cy="912111"/>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2740"/>
              </a:lnSpc>
            </a:pPr>
            <a:r>
              <a:rPr lang="en-US" sz="1800" dirty="0" smtClean="0">
                <a:solidFill>
                  <a:schemeClr val="tx1"/>
                </a:solidFill>
                <a:latin typeface="Poppins Light" charset="0"/>
                <a:ea typeface="Poppins Light" charset="0"/>
                <a:cs typeface="Poppins Light" charset="0"/>
              </a:rPr>
              <a:t>Frequently, your initial font choice is taken out of your awesome ha</a:t>
            </a:r>
            <a:endParaRPr lang="en-US" sz="1800" dirty="0">
              <a:solidFill>
                <a:schemeClr val="tx1"/>
              </a:solidFill>
              <a:latin typeface="Poppins Light" charset="0"/>
              <a:ea typeface="Poppins Light" charset="0"/>
              <a:cs typeface="Poppins Light" charset="0"/>
            </a:endParaRPr>
          </a:p>
        </p:txBody>
      </p:sp>
      <p:sp>
        <p:nvSpPr>
          <p:cNvPr id="22" name="TextBox 21"/>
          <p:cNvSpPr txBox="1"/>
          <p:nvPr/>
        </p:nvSpPr>
        <p:spPr>
          <a:xfrm>
            <a:off x="19461532" y="2616246"/>
            <a:ext cx="1845378" cy="1631216"/>
          </a:xfrm>
          <a:prstGeom prst="rect">
            <a:avLst/>
          </a:prstGeom>
          <a:noFill/>
        </p:spPr>
        <p:txBody>
          <a:bodyPr wrap="none" rtlCol="0">
            <a:spAutoFit/>
          </a:bodyPr>
          <a:lstStyle/>
          <a:p>
            <a:pPr algn="ctr"/>
            <a:r>
              <a:rPr lang="en-US" sz="10000" b="1" dirty="0" smtClean="0">
                <a:solidFill>
                  <a:schemeClr val="bg1">
                    <a:lumMod val="85000"/>
                  </a:schemeClr>
                </a:solidFill>
                <a:latin typeface="Montserrat Semi" charset="0"/>
                <a:ea typeface="Montserrat Semi" charset="0"/>
                <a:cs typeface="Montserrat Semi" charset="0"/>
              </a:rPr>
              <a:t>02</a:t>
            </a:r>
            <a:endParaRPr lang="en-US" sz="10000" b="1" dirty="0">
              <a:solidFill>
                <a:schemeClr val="bg1">
                  <a:lumMod val="85000"/>
                </a:schemeClr>
              </a:solidFill>
              <a:latin typeface="Montserrat Semi" charset="0"/>
              <a:ea typeface="Montserrat Semi" charset="0"/>
              <a:cs typeface="Montserrat Semi" charset="0"/>
            </a:endParaRPr>
          </a:p>
        </p:txBody>
      </p:sp>
      <p:sp>
        <p:nvSpPr>
          <p:cNvPr id="23" name="TextBox 22"/>
          <p:cNvSpPr txBox="1"/>
          <p:nvPr/>
        </p:nvSpPr>
        <p:spPr>
          <a:xfrm>
            <a:off x="19023913" y="4229413"/>
            <a:ext cx="2720617" cy="784830"/>
          </a:xfrm>
          <a:prstGeom prst="rect">
            <a:avLst/>
          </a:prstGeom>
          <a:noFill/>
        </p:spPr>
        <p:txBody>
          <a:bodyPr wrap="none" rtlCol="0" anchor="t" anchorCtr="1">
            <a:spAutoFit/>
          </a:bodyPr>
          <a:lstStyle/>
          <a:p>
            <a:pPr algn="ctr">
              <a:lnSpc>
                <a:spcPts val="2680"/>
              </a:lnSpc>
            </a:pPr>
            <a:r>
              <a:rPr lang="en-US" sz="2200" b="1" dirty="0" smtClean="0">
                <a:solidFill>
                  <a:schemeClr val="tx2"/>
                </a:solidFill>
                <a:latin typeface="Poppins SemiBold" charset="0"/>
                <a:ea typeface="Poppins SemiBold" charset="0"/>
                <a:cs typeface="Poppins SemiBold" charset="0"/>
              </a:rPr>
              <a:t>LATEST NEWS</a:t>
            </a:r>
          </a:p>
          <a:p>
            <a:pPr algn="ctr">
              <a:lnSpc>
                <a:spcPts val="2680"/>
              </a:lnSpc>
            </a:pPr>
            <a:r>
              <a:rPr lang="en-US" sz="2200" b="1" dirty="0" smtClean="0">
                <a:solidFill>
                  <a:schemeClr val="tx2"/>
                </a:solidFill>
                <a:latin typeface="Poppins SemiBold" charset="0"/>
                <a:ea typeface="Poppins SemiBold" charset="0"/>
                <a:cs typeface="Poppins SemiBold" charset="0"/>
              </a:rPr>
              <a:t>FROM THE WORLD</a:t>
            </a:r>
            <a:endParaRPr lang="en-US" sz="2200" b="1" dirty="0">
              <a:solidFill>
                <a:schemeClr val="tx2"/>
              </a:solidFill>
              <a:latin typeface="Poppins SemiBold" charset="0"/>
              <a:ea typeface="Poppins SemiBold" charset="0"/>
              <a:cs typeface="Poppins SemiBold" charset="0"/>
            </a:endParaRPr>
          </a:p>
        </p:txBody>
      </p:sp>
      <p:cxnSp>
        <p:nvCxnSpPr>
          <p:cNvPr id="25" name="Straight Connector 24"/>
          <p:cNvCxnSpPr/>
          <p:nvPr/>
        </p:nvCxnSpPr>
        <p:spPr>
          <a:xfrm>
            <a:off x="20250410" y="5182537"/>
            <a:ext cx="379142"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26" name="Subtitle 2"/>
          <p:cNvSpPr txBox="1">
            <a:spLocks/>
          </p:cNvSpPr>
          <p:nvPr/>
        </p:nvSpPr>
        <p:spPr>
          <a:xfrm>
            <a:off x="13092679" y="5474643"/>
            <a:ext cx="4600370" cy="912111"/>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2740"/>
              </a:lnSpc>
            </a:pPr>
            <a:r>
              <a:rPr lang="en-US" sz="1800" dirty="0" smtClean="0">
                <a:solidFill>
                  <a:schemeClr val="tx1"/>
                </a:solidFill>
                <a:latin typeface="Poppins Light" charset="0"/>
                <a:ea typeface="Poppins Light" charset="0"/>
                <a:cs typeface="Poppins Light" charset="0"/>
              </a:rPr>
              <a:t>Frequently, your initial font choice is taken out of your awesome ha</a:t>
            </a:r>
            <a:endParaRPr lang="en-US" sz="1800" dirty="0">
              <a:solidFill>
                <a:schemeClr val="tx1"/>
              </a:solidFill>
              <a:latin typeface="Poppins Light" charset="0"/>
              <a:ea typeface="Poppins Light" charset="0"/>
              <a:cs typeface="Poppins Light" charset="0"/>
            </a:endParaRPr>
          </a:p>
        </p:txBody>
      </p:sp>
      <p:sp>
        <p:nvSpPr>
          <p:cNvPr id="27" name="TextBox 26"/>
          <p:cNvSpPr txBox="1"/>
          <p:nvPr/>
        </p:nvSpPr>
        <p:spPr>
          <a:xfrm>
            <a:off x="14537846" y="2634295"/>
            <a:ext cx="1598515" cy="1631216"/>
          </a:xfrm>
          <a:prstGeom prst="rect">
            <a:avLst/>
          </a:prstGeom>
          <a:noFill/>
        </p:spPr>
        <p:txBody>
          <a:bodyPr wrap="none" rtlCol="0">
            <a:spAutoFit/>
          </a:bodyPr>
          <a:lstStyle/>
          <a:p>
            <a:pPr algn="ctr"/>
            <a:r>
              <a:rPr lang="en-US" sz="10000" b="1" dirty="0" smtClean="0">
                <a:solidFill>
                  <a:schemeClr val="bg1">
                    <a:lumMod val="85000"/>
                  </a:schemeClr>
                </a:solidFill>
                <a:latin typeface="Montserrat Semi" charset="0"/>
                <a:ea typeface="Montserrat Semi" charset="0"/>
                <a:cs typeface="Montserrat Semi" charset="0"/>
              </a:rPr>
              <a:t>01</a:t>
            </a:r>
            <a:endParaRPr lang="en-US" sz="10000" b="1" dirty="0">
              <a:solidFill>
                <a:schemeClr val="bg1">
                  <a:lumMod val="85000"/>
                </a:schemeClr>
              </a:solidFill>
              <a:latin typeface="Montserrat Semi" charset="0"/>
              <a:ea typeface="Montserrat Semi" charset="0"/>
              <a:cs typeface="Montserrat Semi" charset="0"/>
            </a:endParaRPr>
          </a:p>
        </p:txBody>
      </p:sp>
      <p:sp>
        <p:nvSpPr>
          <p:cNvPr id="39" name="TextBox 38"/>
          <p:cNvSpPr txBox="1"/>
          <p:nvPr/>
        </p:nvSpPr>
        <p:spPr>
          <a:xfrm>
            <a:off x="13976796" y="4247462"/>
            <a:ext cx="2720617" cy="784830"/>
          </a:xfrm>
          <a:prstGeom prst="rect">
            <a:avLst/>
          </a:prstGeom>
          <a:noFill/>
        </p:spPr>
        <p:txBody>
          <a:bodyPr wrap="none" rtlCol="0" anchor="t" anchorCtr="1">
            <a:spAutoFit/>
          </a:bodyPr>
          <a:lstStyle/>
          <a:p>
            <a:pPr algn="ctr">
              <a:lnSpc>
                <a:spcPts val="2680"/>
              </a:lnSpc>
            </a:pPr>
            <a:r>
              <a:rPr lang="en-US" sz="2200" b="1" dirty="0" smtClean="0">
                <a:solidFill>
                  <a:schemeClr val="tx2"/>
                </a:solidFill>
                <a:latin typeface="Poppins SemiBold" charset="0"/>
                <a:ea typeface="Poppins SemiBold" charset="0"/>
                <a:cs typeface="Poppins SemiBold" charset="0"/>
              </a:rPr>
              <a:t>LATEST NEWS</a:t>
            </a:r>
          </a:p>
          <a:p>
            <a:pPr algn="ctr">
              <a:lnSpc>
                <a:spcPts val="2680"/>
              </a:lnSpc>
            </a:pPr>
            <a:r>
              <a:rPr lang="en-US" sz="2200" b="1" dirty="0" smtClean="0">
                <a:solidFill>
                  <a:schemeClr val="tx2"/>
                </a:solidFill>
                <a:latin typeface="Poppins SemiBold" charset="0"/>
                <a:ea typeface="Poppins SemiBold" charset="0"/>
                <a:cs typeface="Poppins SemiBold" charset="0"/>
              </a:rPr>
              <a:t>FROM THE WORLD</a:t>
            </a:r>
            <a:endParaRPr lang="en-US" sz="2200" b="1" dirty="0">
              <a:solidFill>
                <a:schemeClr val="tx2"/>
              </a:solidFill>
              <a:latin typeface="Poppins SemiBold" charset="0"/>
              <a:ea typeface="Poppins SemiBold" charset="0"/>
              <a:cs typeface="Poppins SemiBold" charset="0"/>
            </a:endParaRPr>
          </a:p>
        </p:txBody>
      </p:sp>
      <p:cxnSp>
        <p:nvCxnSpPr>
          <p:cNvPr id="40" name="Straight Connector 39"/>
          <p:cNvCxnSpPr/>
          <p:nvPr/>
        </p:nvCxnSpPr>
        <p:spPr>
          <a:xfrm>
            <a:off x="15203293" y="5200586"/>
            <a:ext cx="379142"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61819425"/>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20" name="Freeform 4"/>
          <p:cNvSpPr>
            <a:spLocks noChangeArrowheads="1"/>
          </p:cNvSpPr>
          <p:nvPr/>
        </p:nvSpPr>
        <p:spPr bwMode="auto">
          <a:xfrm rot="2001369">
            <a:off x="2570693" y="-124703"/>
            <a:ext cx="11759686" cy="14685832"/>
          </a:xfrm>
          <a:custGeom>
            <a:avLst/>
            <a:gdLst>
              <a:gd name="T0" fmla="*/ 2517 w 4861"/>
              <a:gd name="T1" fmla="*/ 5095 h 8344"/>
              <a:gd name="T2" fmla="*/ 3416 w 4861"/>
              <a:gd name="T3" fmla="*/ 1742 h 8344"/>
              <a:gd name="T4" fmla="*/ 2585 w 4861"/>
              <a:gd name="T5" fmla="*/ 967 h 8344"/>
              <a:gd name="T6" fmla="*/ 2436 w 4861"/>
              <a:gd name="T7" fmla="*/ 688 h 8344"/>
              <a:gd name="T8" fmla="*/ 2306 w 4861"/>
              <a:gd name="T9" fmla="*/ 552 h 8344"/>
              <a:gd name="T10" fmla="*/ 2455 w 4861"/>
              <a:gd name="T11" fmla="*/ 304 h 8344"/>
              <a:gd name="T12" fmla="*/ 1847 w 4861"/>
              <a:gd name="T13" fmla="*/ 310 h 8344"/>
              <a:gd name="T14" fmla="*/ 316 w 4861"/>
              <a:gd name="T15" fmla="*/ 1879 h 8344"/>
              <a:gd name="T16" fmla="*/ 105 w 4861"/>
              <a:gd name="T17" fmla="*/ 2945 h 8344"/>
              <a:gd name="T18" fmla="*/ 384 w 4861"/>
              <a:gd name="T19" fmla="*/ 5082 h 8344"/>
              <a:gd name="T20" fmla="*/ 148 w 4861"/>
              <a:gd name="T21" fmla="*/ 6390 h 8344"/>
              <a:gd name="T22" fmla="*/ 1283 w 4861"/>
              <a:gd name="T23" fmla="*/ 7537 h 8344"/>
              <a:gd name="T24" fmla="*/ 1147 w 4861"/>
              <a:gd name="T25" fmla="*/ 8070 h 8344"/>
              <a:gd name="T26" fmla="*/ 1227 w 4861"/>
              <a:gd name="T27" fmla="*/ 8201 h 8344"/>
              <a:gd name="T28" fmla="*/ 4414 w 4861"/>
              <a:gd name="T29" fmla="*/ 6570 h 8344"/>
              <a:gd name="T30" fmla="*/ 4612 w 4861"/>
              <a:gd name="T31" fmla="*/ 5839 h 8344"/>
              <a:gd name="T32" fmla="*/ 2461 w 4861"/>
              <a:gd name="T33" fmla="*/ 1066 h 8344"/>
              <a:gd name="T34" fmla="*/ 1202 w 4861"/>
              <a:gd name="T35" fmla="*/ 8132 h 8344"/>
              <a:gd name="T36" fmla="*/ 1946 w 4861"/>
              <a:gd name="T37" fmla="*/ 4394 h 8344"/>
              <a:gd name="T38" fmla="*/ 1791 w 4861"/>
              <a:gd name="T39" fmla="*/ 5696 h 8344"/>
              <a:gd name="T40" fmla="*/ 1767 w 4861"/>
              <a:gd name="T41" fmla="*/ 5684 h 8344"/>
              <a:gd name="T42" fmla="*/ 3806 w 4861"/>
              <a:gd name="T43" fmla="*/ 2498 h 8344"/>
              <a:gd name="T44" fmla="*/ 3812 w 4861"/>
              <a:gd name="T45" fmla="*/ 2275 h 8344"/>
              <a:gd name="T46" fmla="*/ 1698 w 4861"/>
              <a:gd name="T47" fmla="*/ 2015 h 8344"/>
              <a:gd name="T48" fmla="*/ 2442 w 4861"/>
              <a:gd name="T49" fmla="*/ 2188 h 8344"/>
              <a:gd name="T50" fmla="*/ 3285 w 4861"/>
              <a:gd name="T51" fmla="*/ 2455 h 8344"/>
              <a:gd name="T52" fmla="*/ 3682 w 4861"/>
              <a:gd name="T53" fmla="*/ 2672 h 8344"/>
              <a:gd name="T54" fmla="*/ 2219 w 4861"/>
              <a:gd name="T55" fmla="*/ 4134 h 8344"/>
              <a:gd name="T56" fmla="*/ 1897 w 4861"/>
              <a:gd name="T57" fmla="*/ 4233 h 8344"/>
              <a:gd name="T58" fmla="*/ 2858 w 4861"/>
              <a:gd name="T59" fmla="*/ 3737 h 8344"/>
              <a:gd name="T60" fmla="*/ 2132 w 4861"/>
              <a:gd name="T61" fmla="*/ 3793 h 8344"/>
              <a:gd name="T62" fmla="*/ 2052 w 4861"/>
              <a:gd name="T63" fmla="*/ 3824 h 8344"/>
              <a:gd name="T64" fmla="*/ 1450 w 4861"/>
              <a:gd name="T65" fmla="*/ 3979 h 8344"/>
              <a:gd name="T66" fmla="*/ 2721 w 4861"/>
              <a:gd name="T67" fmla="*/ 3608 h 8344"/>
              <a:gd name="T68" fmla="*/ 1097 w 4861"/>
              <a:gd name="T69" fmla="*/ 4556 h 8344"/>
              <a:gd name="T70" fmla="*/ 1271 w 4861"/>
              <a:gd name="T71" fmla="*/ 5721 h 8344"/>
              <a:gd name="T72" fmla="*/ 1283 w 4861"/>
              <a:gd name="T73" fmla="*/ 5647 h 8344"/>
              <a:gd name="T74" fmla="*/ 4643 w 4861"/>
              <a:gd name="T75" fmla="*/ 5659 h 8344"/>
              <a:gd name="T76" fmla="*/ 4643 w 4861"/>
              <a:gd name="T77" fmla="*/ 5225 h 8344"/>
              <a:gd name="T78" fmla="*/ 1965 w 4861"/>
              <a:gd name="T79" fmla="*/ 248 h 8344"/>
              <a:gd name="T80" fmla="*/ 2306 w 4861"/>
              <a:gd name="T81" fmla="*/ 657 h 8344"/>
              <a:gd name="T82" fmla="*/ 1016 w 4861"/>
              <a:gd name="T83" fmla="*/ 719 h 8344"/>
              <a:gd name="T84" fmla="*/ 2591 w 4861"/>
              <a:gd name="T85" fmla="*/ 1314 h 8344"/>
              <a:gd name="T86" fmla="*/ 2951 w 4861"/>
              <a:gd name="T87" fmla="*/ 2312 h 8344"/>
              <a:gd name="T88" fmla="*/ 2126 w 4861"/>
              <a:gd name="T89" fmla="*/ 3675 h 8344"/>
              <a:gd name="T90" fmla="*/ 2517 w 4861"/>
              <a:gd name="T91" fmla="*/ 3700 h 8344"/>
              <a:gd name="T92" fmla="*/ 2430 w 4861"/>
              <a:gd name="T93" fmla="*/ 3737 h 8344"/>
              <a:gd name="T94" fmla="*/ 1853 w 4861"/>
              <a:gd name="T95" fmla="*/ 3774 h 8344"/>
              <a:gd name="T96" fmla="*/ 1804 w 4861"/>
              <a:gd name="T97" fmla="*/ 3793 h 8344"/>
              <a:gd name="T98" fmla="*/ 1729 w 4861"/>
              <a:gd name="T99" fmla="*/ 3818 h 8344"/>
              <a:gd name="T100" fmla="*/ 2889 w 4861"/>
              <a:gd name="T101" fmla="*/ 3843 h 8344"/>
              <a:gd name="T102" fmla="*/ 1537 w 4861"/>
              <a:gd name="T103" fmla="*/ 3886 h 8344"/>
              <a:gd name="T104" fmla="*/ 2734 w 4861"/>
              <a:gd name="T105" fmla="*/ 3923 h 8344"/>
              <a:gd name="T106" fmla="*/ 2597 w 4861"/>
              <a:gd name="T107" fmla="*/ 3979 h 8344"/>
              <a:gd name="T108" fmla="*/ 2548 w 4861"/>
              <a:gd name="T109" fmla="*/ 4004 h 8344"/>
              <a:gd name="T110" fmla="*/ 2492 w 4861"/>
              <a:gd name="T111" fmla="*/ 4028 h 8344"/>
              <a:gd name="T112" fmla="*/ 1636 w 4861"/>
              <a:gd name="T113" fmla="*/ 4078 h 8344"/>
              <a:gd name="T114" fmla="*/ 2281 w 4861"/>
              <a:gd name="T115" fmla="*/ 4122 h 8344"/>
              <a:gd name="T116" fmla="*/ 1320 w 4861"/>
              <a:gd name="T117" fmla="*/ 4190 h 8344"/>
              <a:gd name="T118" fmla="*/ 750 w 4861"/>
              <a:gd name="T119" fmla="*/ 4258 h 8344"/>
              <a:gd name="T120" fmla="*/ 4345 w 4861"/>
              <a:gd name="T121" fmla="*/ 6651 h 8344"/>
              <a:gd name="T122" fmla="*/ 2535 w 4861"/>
              <a:gd name="T123" fmla="*/ 7767 h 8344"/>
              <a:gd name="T124" fmla="*/ 1128 w 4861"/>
              <a:gd name="T125" fmla="*/ 7884 h 8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861" h="8344">
                <a:moveTo>
                  <a:pt x="4736" y="5306"/>
                </a:moveTo>
                <a:lnTo>
                  <a:pt x="4736" y="5306"/>
                </a:lnTo>
                <a:close/>
                <a:moveTo>
                  <a:pt x="4854" y="5374"/>
                </a:moveTo>
                <a:lnTo>
                  <a:pt x="4854" y="5374"/>
                </a:lnTo>
                <a:cubicBezTo>
                  <a:pt x="4848" y="5361"/>
                  <a:pt x="4817" y="5392"/>
                  <a:pt x="4810" y="5386"/>
                </a:cubicBezTo>
                <a:cubicBezTo>
                  <a:pt x="4817" y="5386"/>
                  <a:pt x="4810" y="5324"/>
                  <a:pt x="4779" y="5361"/>
                </a:cubicBezTo>
                <a:cubicBezTo>
                  <a:pt x="4767" y="5380"/>
                  <a:pt x="4755" y="5368"/>
                  <a:pt x="4779" y="5343"/>
                </a:cubicBezTo>
                <a:cubicBezTo>
                  <a:pt x="4792" y="5330"/>
                  <a:pt x="4810" y="5343"/>
                  <a:pt x="4798" y="5324"/>
                </a:cubicBezTo>
                <a:cubicBezTo>
                  <a:pt x="4786" y="5306"/>
                  <a:pt x="4755" y="5361"/>
                  <a:pt x="4730" y="5349"/>
                </a:cubicBezTo>
                <a:cubicBezTo>
                  <a:pt x="4724" y="5349"/>
                  <a:pt x="4730" y="5312"/>
                  <a:pt x="4736" y="5306"/>
                </a:cubicBezTo>
                <a:cubicBezTo>
                  <a:pt x="4724" y="5306"/>
                  <a:pt x="4680" y="5287"/>
                  <a:pt x="4680" y="5287"/>
                </a:cubicBezTo>
                <a:cubicBezTo>
                  <a:pt x="4680" y="5287"/>
                  <a:pt x="4686" y="5281"/>
                  <a:pt x="4686" y="5275"/>
                </a:cubicBezTo>
                <a:cubicBezTo>
                  <a:pt x="4686" y="5275"/>
                  <a:pt x="4668" y="5281"/>
                  <a:pt x="4668" y="5275"/>
                </a:cubicBezTo>
                <a:cubicBezTo>
                  <a:pt x="4662" y="5268"/>
                  <a:pt x="4662" y="5250"/>
                  <a:pt x="4649" y="5244"/>
                </a:cubicBezTo>
                <a:cubicBezTo>
                  <a:pt x="4631" y="5231"/>
                  <a:pt x="4581" y="5237"/>
                  <a:pt x="4569" y="5237"/>
                </a:cubicBezTo>
                <a:cubicBezTo>
                  <a:pt x="4562" y="5237"/>
                  <a:pt x="4544" y="5231"/>
                  <a:pt x="4550" y="5225"/>
                </a:cubicBezTo>
                <a:cubicBezTo>
                  <a:pt x="4556" y="5219"/>
                  <a:pt x="4612" y="5231"/>
                  <a:pt x="4643" y="5225"/>
                </a:cubicBezTo>
                <a:cubicBezTo>
                  <a:pt x="4631" y="5219"/>
                  <a:pt x="4624" y="5194"/>
                  <a:pt x="4624" y="5194"/>
                </a:cubicBezTo>
                <a:cubicBezTo>
                  <a:pt x="4606" y="5188"/>
                  <a:pt x="4581" y="5213"/>
                  <a:pt x="4587" y="5188"/>
                </a:cubicBezTo>
                <a:cubicBezTo>
                  <a:pt x="4531" y="5231"/>
                  <a:pt x="4438" y="5182"/>
                  <a:pt x="4364" y="5206"/>
                </a:cubicBezTo>
                <a:cubicBezTo>
                  <a:pt x="4345" y="5213"/>
                  <a:pt x="4531" y="5213"/>
                  <a:pt x="4531" y="5219"/>
                </a:cubicBezTo>
                <a:cubicBezTo>
                  <a:pt x="4531" y="5219"/>
                  <a:pt x="4500" y="5213"/>
                  <a:pt x="4507" y="5231"/>
                </a:cubicBezTo>
                <a:cubicBezTo>
                  <a:pt x="4500" y="5225"/>
                  <a:pt x="4544" y="5237"/>
                  <a:pt x="4544" y="5237"/>
                </a:cubicBezTo>
                <a:cubicBezTo>
                  <a:pt x="4544" y="5244"/>
                  <a:pt x="4383" y="5237"/>
                  <a:pt x="4401" y="5244"/>
                </a:cubicBezTo>
                <a:cubicBezTo>
                  <a:pt x="4414" y="5250"/>
                  <a:pt x="4538" y="5237"/>
                  <a:pt x="4562" y="5244"/>
                </a:cubicBezTo>
                <a:lnTo>
                  <a:pt x="4587" y="5256"/>
                </a:lnTo>
                <a:cubicBezTo>
                  <a:pt x="4581" y="5262"/>
                  <a:pt x="4339" y="5256"/>
                  <a:pt x="4253" y="5256"/>
                </a:cubicBezTo>
                <a:cubicBezTo>
                  <a:pt x="4147" y="5256"/>
                  <a:pt x="3986" y="5262"/>
                  <a:pt x="3924" y="5256"/>
                </a:cubicBezTo>
                <a:cubicBezTo>
                  <a:pt x="3477" y="5237"/>
                  <a:pt x="2901" y="5194"/>
                  <a:pt x="2597" y="5138"/>
                </a:cubicBezTo>
                <a:cubicBezTo>
                  <a:pt x="2579" y="5138"/>
                  <a:pt x="2542" y="5151"/>
                  <a:pt x="2517" y="5126"/>
                </a:cubicBezTo>
                <a:cubicBezTo>
                  <a:pt x="2523" y="5126"/>
                  <a:pt x="2517" y="5101"/>
                  <a:pt x="2517" y="5095"/>
                </a:cubicBezTo>
                <a:cubicBezTo>
                  <a:pt x="2511" y="5095"/>
                  <a:pt x="2511" y="5095"/>
                  <a:pt x="2511" y="5095"/>
                </a:cubicBezTo>
                <a:lnTo>
                  <a:pt x="2517" y="5095"/>
                </a:lnTo>
                <a:cubicBezTo>
                  <a:pt x="2523" y="5095"/>
                  <a:pt x="2542" y="5082"/>
                  <a:pt x="2517" y="5082"/>
                </a:cubicBezTo>
                <a:cubicBezTo>
                  <a:pt x="2517" y="5089"/>
                  <a:pt x="2511" y="5089"/>
                  <a:pt x="2517" y="5082"/>
                </a:cubicBezTo>
                <a:cubicBezTo>
                  <a:pt x="2883" y="4872"/>
                  <a:pt x="3205" y="4692"/>
                  <a:pt x="3453" y="4407"/>
                </a:cubicBezTo>
                <a:cubicBezTo>
                  <a:pt x="3552" y="4295"/>
                  <a:pt x="3608" y="4202"/>
                  <a:pt x="3651" y="4047"/>
                </a:cubicBezTo>
                <a:cubicBezTo>
                  <a:pt x="3664" y="4004"/>
                  <a:pt x="3676" y="3960"/>
                  <a:pt x="3688" y="3911"/>
                </a:cubicBezTo>
                <a:cubicBezTo>
                  <a:pt x="3707" y="3855"/>
                  <a:pt x="3738" y="3799"/>
                  <a:pt x="3750" y="3737"/>
                </a:cubicBezTo>
                <a:cubicBezTo>
                  <a:pt x="3750" y="3725"/>
                  <a:pt x="3750" y="3712"/>
                  <a:pt x="3750" y="3700"/>
                </a:cubicBezTo>
                <a:cubicBezTo>
                  <a:pt x="3763" y="3633"/>
                  <a:pt x="3794" y="3583"/>
                  <a:pt x="3812" y="3509"/>
                </a:cubicBezTo>
                <a:cubicBezTo>
                  <a:pt x="3818" y="3490"/>
                  <a:pt x="3812" y="3466"/>
                  <a:pt x="3818" y="3441"/>
                </a:cubicBezTo>
                <a:cubicBezTo>
                  <a:pt x="3831" y="3391"/>
                  <a:pt x="3881" y="3342"/>
                  <a:pt x="3874" y="3292"/>
                </a:cubicBezTo>
                <a:cubicBezTo>
                  <a:pt x="3868" y="3273"/>
                  <a:pt x="3856" y="3298"/>
                  <a:pt x="3862" y="3267"/>
                </a:cubicBezTo>
                <a:cubicBezTo>
                  <a:pt x="3862" y="3267"/>
                  <a:pt x="3874" y="3286"/>
                  <a:pt x="3881" y="3279"/>
                </a:cubicBezTo>
                <a:cubicBezTo>
                  <a:pt x="3893" y="3261"/>
                  <a:pt x="3868" y="3168"/>
                  <a:pt x="3874" y="3118"/>
                </a:cubicBezTo>
                <a:cubicBezTo>
                  <a:pt x="3874" y="3106"/>
                  <a:pt x="3893" y="3087"/>
                  <a:pt x="3899" y="3069"/>
                </a:cubicBezTo>
                <a:cubicBezTo>
                  <a:pt x="3899" y="3056"/>
                  <a:pt x="3893" y="3038"/>
                  <a:pt x="3899" y="3031"/>
                </a:cubicBezTo>
                <a:cubicBezTo>
                  <a:pt x="3905" y="3007"/>
                  <a:pt x="3918" y="2994"/>
                  <a:pt x="3924" y="2982"/>
                </a:cubicBezTo>
                <a:cubicBezTo>
                  <a:pt x="3924" y="2988"/>
                  <a:pt x="3905" y="2976"/>
                  <a:pt x="3905" y="2976"/>
                </a:cubicBezTo>
                <a:cubicBezTo>
                  <a:pt x="3899" y="2963"/>
                  <a:pt x="3930" y="2926"/>
                  <a:pt x="3936" y="2932"/>
                </a:cubicBezTo>
                <a:cubicBezTo>
                  <a:pt x="3930" y="2926"/>
                  <a:pt x="3936" y="2969"/>
                  <a:pt x="3930" y="2976"/>
                </a:cubicBezTo>
                <a:cubicBezTo>
                  <a:pt x="3949" y="2957"/>
                  <a:pt x="3949" y="2901"/>
                  <a:pt x="3961" y="2877"/>
                </a:cubicBezTo>
                <a:cubicBezTo>
                  <a:pt x="3980" y="2833"/>
                  <a:pt x="4060" y="2728"/>
                  <a:pt x="4054" y="2666"/>
                </a:cubicBezTo>
                <a:cubicBezTo>
                  <a:pt x="4054" y="2660"/>
                  <a:pt x="4042" y="2660"/>
                  <a:pt x="4042" y="2653"/>
                </a:cubicBezTo>
                <a:cubicBezTo>
                  <a:pt x="4042" y="2641"/>
                  <a:pt x="4054" y="2616"/>
                  <a:pt x="4060" y="2604"/>
                </a:cubicBezTo>
                <a:cubicBezTo>
                  <a:pt x="4060" y="2598"/>
                  <a:pt x="4060" y="2591"/>
                  <a:pt x="4060" y="2591"/>
                </a:cubicBezTo>
                <a:cubicBezTo>
                  <a:pt x="4060" y="2591"/>
                  <a:pt x="4060" y="2591"/>
                  <a:pt x="4073" y="2585"/>
                </a:cubicBezTo>
                <a:cubicBezTo>
                  <a:pt x="4110" y="2548"/>
                  <a:pt x="4147" y="2374"/>
                  <a:pt x="4135" y="2269"/>
                </a:cubicBezTo>
                <a:cubicBezTo>
                  <a:pt x="4129" y="2244"/>
                  <a:pt x="4110" y="2207"/>
                  <a:pt x="4091" y="2170"/>
                </a:cubicBezTo>
                <a:cubicBezTo>
                  <a:pt x="4042" y="2089"/>
                  <a:pt x="4011" y="2046"/>
                  <a:pt x="3936" y="1990"/>
                </a:cubicBezTo>
                <a:cubicBezTo>
                  <a:pt x="3806" y="1885"/>
                  <a:pt x="3601" y="1798"/>
                  <a:pt x="3416" y="1742"/>
                </a:cubicBezTo>
                <a:cubicBezTo>
                  <a:pt x="3347" y="1717"/>
                  <a:pt x="3273" y="1705"/>
                  <a:pt x="3199" y="1692"/>
                </a:cubicBezTo>
                <a:cubicBezTo>
                  <a:pt x="3031" y="1662"/>
                  <a:pt x="2889" y="1624"/>
                  <a:pt x="2727" y="1606"/>
                </a:cubicBezTo>
                <a:cubicBezTo>
                  <a:pt x="2641" y="1593"/>
                  <a:pt x="2529" y="1575"/>
                  <a:pt x="2467" y="1569"/>
                </a:cubicBezTo>
                <a:cubicBezTo>
                  <a:pt x="2411" y="1562"/>
                  <a:pt x="2362" y="1562"/>
                  <a:pt x="2362" y="1544"/>
                </a:cubicBezTo>
                <a:cubicBezTo>
                  <a:pt x="2355" y="1531"/>
                  <a:pt x="2405" y="1513"/>
                  <a:pt x="2424" y="1482"/>
                </a:cubicBezTo>
                <a:cubicBezTo>
                  <a:pt x="2436" y="1463"/>
                  <a:pt x="2411" y="1482"/>
                  <a:pt x="2430" y="1457"/>
                </a:cubicBezTo>
                <a:cubicBezTo>
                  <a:pt x="2473" y="1414"/>
                  <a:pt x="2529" y="1389"/>
                  <a:pt x="2548" y="1351"/>
                </a:cubicBezTo>
                <a:cubicBezTo>
                  <a:pt x="2517" y="1370"/>
                  <a:pt x="2442" y="1438"/>
                  <a:pt x="2492" y="1383"/>
                </a:cubicBezTo>
                <a:cubicBezTo>
                  <a:pt x="2529" y="1345"/>
                  <a:pt x="2616" y="1265"/>
                  <a:pt x="2647" y="1234"/>
                </a:cubicBezTo>
                <a:cubicBezTo>
                  <a:pt x="2678" y="1209"/>
                  <a:pt x="2684" y="1209"/>
                  <a:pt x="2703" y="1178"/>
                </a:cubicBezTo>
                <a:cubicBezTo>
                  <a:pt x="2740" y="1091"/>
                  <a:pt x="2616" y="1271"/>
                  <a:pt x="2597" y="1215"/>
                </a:cubicBezTo>
                <a:cubicBezTo>
                  <a:pt x="2597" y="1197"/>
                  <a:pt x="2659" y="1166"/>
                  <a:pt x="2647" y="1153"/>
                </a:cubicBezTo>
                <a:cubicBezTo>
                  <a:pt x="2635" y="1135"/>
                  <a:pt x="2572" y="1221"/>
                  <a:pt x="2566" y="1197"/>
                </a:cubicBezTo>
                <a:cubicBezTo>
                  <a:pt x="2566" y="1178"/>
                  <a:pt x="2641" y="1128"/>
                  <a:pt x="2653" y="1116"/>
                </a:cubicBezTo>
                <a:cubicBezTo>
                  <a:pt x="2659" y="1110"/>
                  <a:pt x="2690" y="1060"/>
                  <a:pt x="2709" y="1042"/>
                </a:cubicBezTo>
                <a:cubicBezTo>
                  <a:pt x="2709" y="1035"/>
                  <a:pt x="2734" y="1029"/>
                  <a:pt x="2727" y="1023"/>
                </a:cubicBezTo>
                <a:cubicBezTo>
                  <a:pt x="2715" y="1011"/>
                  <a:pt x="2603" y="1128"/>
                  <a:pt x="2591" y="1091"/>
                </a:cubicBezTo>
                <a:cubicBezTo>
                  <a:pt x="2591" y="1079"/>
                  <a:pt x="2641" y="1035"/>
                  <a:pt x="2653" y="1029"/>
                </a:cubicBezTo>
                <a:cubicBezTo>
                  <a:pt x="2690" y="992"/>
                  <a:pt x="2703" y="973"/>
                  <a:pt x="2740" y="942"/>
                </a:cubicBezTo>
                <a:cubicBezTo>
                  <a:pt x="2783" y="905"/>
                  <a:pt x="2721" y="930"/>
                  <a:pt x="2690" y="961"/>
                </a:cubicBezTo>
                <a:cubicBezTo>
                  <a:pt x="2690" y="961"/>
                  <a:pt x="2690" y="967"/>
                  <a:pt x="2684" y="967"/>
                </a:cubicBezTo>
                <a:cubicBezTo>
                  <a:pt x="2684" y="967"/>
                  <a:pt x="2684" y="973"/>
                  <a:pt x="2678" y="973"/>
                </a:cubicBezTo>
                <a:cubicBezTo>
                  <a:pt x="2678" y="973"/>
                  <a:pt x="2678" y="980"/>
                  <a:pt x="2672" y="980"/>
                </a:cubicBezTo>
                <a:cubicBezTo>
                  <a:pt x="2672" y="998"/>
                  <a:pt x="2647" y="973"/>
                  <a:pt x="2672" y="980"/>
                </a:cubicBezTo>
                <a:cubicBezTo>
                  <a:pt x="2672" y="973"/>
                  <a:pt x="2672" y="973"/>
                  <a:pt x="2678" y="973"/>
                </a:cubicBezTo>
                <a:cubicBezTo>
                  <a:pt x="2678" y="967"/>
                  <a:pt x="2678" y="967"/>
                  <a:pt x="2684" y="967"/>
                </a:cubicBezTo>
                <a:cubicBezTo>
                  <a:pt x="2684" y="961"/>
                  <a:pt x="2684" y="961"/>
                  <a:pt x="2690" y="961"/>
                </a:cubicBezTo>
                <a:cubicBezTo>
                  <a:pt x="2703" y="942"/>
                  <a:pt x="2721" y="930"/>
                  <a:pt x="2734" y="911"/>
                </a:cubicBezTo>
                <a:cubicBezTo>
                  <a:pt x="2678" y="936"/>
                  <a:pt x="2684" y="930"/>
                  <a:pt x="2641" y="967"/>
                </a:cubicBezTo>
                <a:cubicBezTo>
                  <a:pt x="2554" y="1042"/>
                  <a:pt x="2653" y="942"/>
                  <a:pt x="2672" y="918"/>
                </a:cubicBezTo>
                <a:cubicBezTo>
                  <a:pt x="2709" y="868"/>
                  <a:pt x="2616" y="942"/>
                  <a:pt x="2585" y="967"/>
                </a:cubicBezTo>
                <a:cubicBezTo>
                  <a:pt x="2585" y="967"/>
                  <a:pt x="2504" y="1048"/>
                  <a:pt x="2492" y="1035"/>
                </a:cubicBezTo>
                <a:cubicBezTo>
                  <a:pt x="2486" y="1029"/>
                  <a:pt x="2610" y="936"/>
                  <a:pt x="2628" y="924"/>
                </a:cubicBezTo>
                <a:cubicBezTo>
                  <a:pt x="2672" y="887"/>
                  <a:pt x="2597" y="930"/>
                  <a:pt x="2585" y="936"/>
                </a:cubicBezTo>
                <a:cubicBezTo>
                  <a:pt x="2566" y="949"/>
                  <a:pt x="2542" y="973"/>
                  <a:pt x="2529" y="967"/>
                </a:cubicBezTo>
                <a:cubicBezTo>
                  <a:pt x="2535" y="967"/>
                  <a:pt x="2560" y="924"/>
                  <a:pt x="2548" y="936"/>
                </a:cubicBezTo>
                <a:cubicBezTo>
                  <a:pt x="2560" y="924"/>
                  <a:pt x="2647" y="849"/>
                  <a:pt x="2672" y="825"/>
                </a:cubicBezTo>
                <a:cubicBezTo>
                  <a:pt x="2696" y="800"/>
                  <a:pt x="2678" y="806"/>
                  <a:pt x="2641" y="818"/>
                </a:cubicBezTo>
                <a:cubicBezTo>
                  <a:pt x="2560" y="849"/>
                  <a:pt x="2411" y="967"/>
                  <a:pt x="2349" y="1004"/>
                </a:cubicBezTo>
                <a:cubicBezTo>
                  <a:pt x="2256" y="1054"/>
                  <a:pt x="2393" y="936"/>
                  <a:pt x="2399" y="930"/>
                </a:cubicBezTo>
                <a:cubicBezTo>
                  <a:pt x="2442" y="899"/>
                  <a:pt x="2473" y="887"/>
                  <a:pt x="2498" y="856"/>
                </a:cubicBezTo>
                <a:cubicBezTo>
                  <a:pt x="2418" y="893"/>
                  <a:pt x="2529" y="806"/>
                  <a:pt x="2548" y="788"/>
                </a:cubicBezTo>
                <a:cubicBezTo>
                  <a:pt x="2591" y="756"/>
                  <a:pt x="2628" y="732"/>
                  <a:pt x="2635" y="713"/>
                </a:cubicBezTo>
                <a:cubicBezTo>
                  <a:pt x="2591" y="725"/>
                  <a:pt x="2579" y="763"/>
                  <a:pt x="2542" y="775"/>
                </a:cubicBezTo>
                <a:cubicBezTo>
                  <a:pt x="2535" y="775"/>
                  <a:pt x="2523" y="769"/>
                  <a:pt x="2517" y="775"/>
                </a:cubicBezTo>
                <a:cubicBezTo>
                  <a:pt x="2461" y="806"/>
                  <a:pt x="2405" y="868"/>
                  <a:pt x="2343" y="911"/>
                </a:cubicBezTo>
                <a:cubicBezTo>
                  <a:pt x="2318" y="924"/>
                  <a:pt x="2287" y="949"/>
                  <a:pt x="2263" y="967"/>
                </a:cubicBezTo>
                <a:cubicBezTo>
                  <a:pt x="2207" y="992"/>
                  <a:pt x="2269" y="942"/>
                  <a:pt x="2281" y="936"/>
                </a:cubicBezTo>
                <a:cubicBezTo>
                  <a:pt x="2355" y="880"/>
                  <a:pt x="2442" y="818"/>
                  <a:pt x="2511" y="769"/>
                </a:cubicBezTo>
                <a:cubicBezTo>
                  <a:pt x="2548" y="744"/>
                  <a:pt x="2572" y="738"/>
                  <a:pt x="2603" y="707"/>
                </a:cubicBezTo>
                <a:cubicBezTo>
                  <a:pt x="2610" y="701"/>
                  <a:pt x="2610" y="682"/>
                  <a:pt x="2628" y="664"/>
                </a:cubicBezTo>
                <a:cubicBezTo>
                  <a:pt x="2628" y="664"/>
                  <a:pt x="2659" y="651"/>
                  <a:pt x="2653" y="645"/>
                </a:cubicBezTo>
                <a:cubicBezTo>
                  <a:pt x="2647" y="639"/>
                  <a:pt x="2572" y="682"/>
                  <a:pt x="2566" y="688"/>
                </a:cubicBezTo>
                <a:cubicBezTo>
                  <a:pt x="2517" y="719"/>
                  <a:pt x="2511" y="744"/>
                  <a:pt x="2461" y="750"/>
                </a:cubicBezTo>
                <a:cubicBezTo>
                  <a:pt x="2448" y="769"/>
                  <a:pt x="2405" y="812"/>
                  <a:pt x="2393" y="800"/>
                </a:cubicBezTo>
                <a:cubicBezTo>
                  <a:pt x="2393" y="800"/>
                  <a:pt x="2461" y="744"/>
                  <a:pt x="2461" y="750"/>
                </a:cubicBezTo>
                <a:cubicBezTo>
                  <a:pt x="2479" y="732"/>
                  <a:pt x="2535" y="688"/>
                  <a:pt x="2566" y="657"/>
                </a:cubicBezTo>
                <a:cubicBezTo>
                  <a:pt x="2597" y="626"/>
                  <a:pt x="2486" y="719"/>
                  <a:pt x="2467" y="719"/>
                </a:cubicBezTo>
                <a:cubicBezTo>
                  <a:pt x="2467" y="719"/>
                  <a:pt x="2461" y="707"/>
                  <a:pt x="2448" y="713"/>
                </a:cubicBezTo>
                <a:cubicBezTo>
                  <a:pt x="2442" y="719"/>
                  <a:pt x="2418" y="763"/>
                  <a:pt x="2405" y="744"/>
                </a:cubicBezTo>
                <a:cubicBezTo>
                  <a:pt x="2399" y="719"/>
                  <a:pt x="2467" y="688"/>
                  <a:pt x="2486" y="670"/>
                </a:cubicBezTo>
                <a:cubicBezTo>
                  <a:pt x="2511" y="645"/>
                  <a:pt x="2448" y="682"/>
                  <a:pt x="2436" y="688"/>
                </a:cubicBezTo>
                <a:cubicBezTo>
                  <a:pt x="2405" y="707"/>
                  <a:pt x="2399" y="725"/>
                  <a:pt x="2374" y="725"/>
                </a:cubicBezTo>
                <a:cubicBezTo>
                  <a:pt x="2355" y="725"/>
                  <a:pt x="2343" y="738"/>
                  <a:pt x="2312" y="763"/>
                </a:cubicBezTo>
                <a:cubicBezTo>
                  <a:pt x="2294" y="775"/>
                  <a:pt x="2250" y="806"/>
                  <a:pt x="2256" y="794"/>
                </a:cubicBezTo>
                <a:cubicBezTo>
                  <a:pt x="2250" y="800"/>
                  <a:pt x="2300" y="756"/>
                  <a:pt x="2300" y="756"/>
                </a:cubicBezTo>
                <a:cubicBezTo>
                  <a:pt x="2287" y="750"/>
                  <a:pt x="2176" y="843"/>
                  <a:pt x="2145" y="831"/>
                </a:cubicBezTo>
                <a:cubicBezTo>
                  <a:pt x="2139" y="831"/>
                  <a:pt x="2151" y="812"/>
                  <a:pt x="2151" y="812"/>
                </a:cubicBezTo>
                <a:cubicBezTo>
                  <a:pt x="2107" y="825"/>
                  <a:pt x="2064" y="862"/>
                  <a:pt x="2021" y="893"/>
                </a:cubicBezTo>
                <a:cubicBezTo>
                  <a:pt x="1909" y="961"/>
                  <a:pt x="1791" y="1035"/>
                  <a:pt x="1661" y="1104"/>
                </a:cubicBezTo>
                <a:cubicBezTo>
                  <a:pt x="1667" y="1097"/>
                  <a:pt x="1630" y="1122"/>
                  <a:pt x="1624" y="1116"/>
                </a:cubicBezTo>
                <a:cubicBezTo>
                  <a:pt x="1624" y="1104"/>
                  <a:pt x="1661" y="1085"/>
                  <a:pt x="1661" y="1079"/>
                </a:cubicBezTo>
                <a:cubicBezTo>
                  <a:pt x="1661" y="1079"/>
                  <a:pt x="1655" y="1073"/>
                  <a:pt x="1661" y="1073"/>
                </a:cubicBezTo>
                <a:cubicBezTo>
                  <a:pt x="1680" y="1054"/>
                  <a:pt x="1729" y="1029"/>
                  <a:pt x="1773" y="1004"/>
                </a:cubicBezTo>
                <a:cubicBezTo>
                  <a:pt x="1810" y="980"/>
                  <a:pt x="1853" y="936"/>
                  <a:pt x="1878" y="936"/>
                </a:cubicBezTo>
                <a:cubicBezTo>
                  <a:pt x="1878" y="936"/>
                  <a:pt x="1878" y="949"/>
                  <a:pt x="1884" y="949"/>
                </a:cubicBezTo>
                <a:cubicBezTo>
                  <a:pt x="1884" y="949"/>
                  <a:pt x="1884" y="924"/>
                  <a:pt x="1891" y="924"/>
                </a:cubicBezTo>
                <a:cubicBezTo>
                  <a:pt x="1903" y="911"/>
                  <a:pt x="1928" y="911"/>
                  <a:pt x="1946" y="899"/>
                </a:cubicBezTo>
                <a:cubicBezTo>
                  <a:pt x="2052" y="837"/>
                  <a:pt x="2163" y="756"/>
                  <a:pt x="2269" y="682"/>
                </a:cubicBezTo>
                <a:cubicBezTo>
                  <a:pt x="2219" y="701"/>
                  <a:pt x="2219" y="701"/>
                  <a:pt x="2263" y="664"/>
                </a:cubicBezTo>
                <a:cubicBezTo>
                  <a:pt x="2244" y="676"/>
                  <a:pt x="2213" y="682"/>
                  <a:pt x="2238" y="657"/>
                </a:cubicBezTo>
                <a:cubicBezTo>
                  <a:pt x="2213" y="657"/>
                  <a:pt x="2213" y="676"/>
                  <a:pt x="2194" y="676"/>
                </a:cubicBezTo>
                <a:cubicBezTo>
                  <a:pt x="2194" y="694"/>
                  <a:pt x="2170" y="670"/>
                  <a:pt x="2194" y="676"/>
                </a:cubicBezTo>
                <a:cubicBezTo>
                  <a:pt x="2275" y="608"/>
                  <a:pt x="2448" y="521"/>
                  <a:pt x="2548" y="428"/>
                </a:cubicBezTo>
                <a:cubicBezTo>
                  <a:pt x="2597" y="391"/>
                  <a:pt x="2523" y="434"/>
                  <a:pt x="2504" y="447"/>
                </a:cubicBezTo>
                <a:cubicBezTo>
                  <a:pt x="2467" y="477"/>
                  <a:pt x="2455" y="484"/>
                  <a:pt x="2418" y="496"/>
                </a:cubicBezTo>
                <a:cubicBezTo>
                  <a:pt x="2411" y="515"/>
                  <a:pt x="2393" y="521"/>
                  <a:pt x="2368" y="533"/>
                </a:cubicBezTo>
                <a:cubicBezTo>
                  <a:pt x="2355" y="546"/>
                  <a:pt x="2294" y="577"/>
                  <a:pt x="2324" y="552"/>
                </a:cubicBezTo>
                <a:cubicBezTo>
                  <a:pt x="2355" y="527"/>
                  <a:pt x="2399" y="515"/>
                  <a:pt x="2418" y="496"/>
                </a:cubicBezTo>
                <a:cubicBezTo>
                  <a:pt x="2436" y="477"/>
                  <a:pt x="2455" y="477"/>
                  <a:pt x="2479" y="453"/>
                </a:cubicBezTo>
                <a:cubicBezTo>
                  <a:pt x="2492" y="447"/>
                  <a:pt x="2535" y="409"/>
                  <a:pt x="2523" y="403"/>
                </a:cubicBezTo>
                <a:cubicBezTo>
                  <a:pt x="2511" y="403"/>
                  <a:pt x="2436" y="477"/>
                  <a:pt x="2418" y="484"/>
                </a:cubicBezTo>
                <a:cubicBezTo>
                  <a:pt x="2374" y="515"/>
                  <a:pt x="2337" y="540"/>
                  <a:pt x="2306" y="552"/>
                </a:cubicBezTo>
                <a:cubicBezTo>
                  <a:pt x="2300" y="558"/>
                  <a:pt x="2294" y="564"/>
                  <a:pt x="2287" y="564"/>
                </a:cubicBezTo>
                <a:cubicBezTo>
                  <a:pt x="2281" y="571"/>
                  <a:pt x="2275" y="577"/>
                  <a:pt x="2269" y="577"/>
                </a:cubicBezTo>
                <a:cubicBezTo>
                  <a:pt x="2263" y="583"/>
                  <a:pt x="2263" y="583"/>
                  <a:pt x="2256" y="583"/>
                </a:cubicBezTo>
                <a:cubicBezTo>
                  <a:pt x="2256" y="589"/>
                  <a:pt x="2244" y="589"/>
                  <a:pt x="2256" y="583"/>
                </a:cubicBezTo>
                <a:cubicBezTo>
                  <a:pt x="2256" y="577"/>
                  <a:pt x="2256" y="577"/>
                  <a:pt x="2269" y="577"/>
                </a:cubicBezTo>
                <a:cubicBezTo>
                  <a:pt x="2269" y="571"/>
                  <a:pt x="2275" y="564"/>
                  <a:pt x="2287" y="564"/>
                </a:cubicBezTo>
                <a:cubicBezTo>
                  <a:pt x="2287" y="558"/>
                  <a:pt x="2294" y="552"/>
                  <a:pt x="2306" y="552"/>
                </a:cubicBezTo>
                <a:cubicBezTo>
                  <a:pt x="2355" y="508"/>
                  <a:pt x="2436" y="465"/>
                  <a:pt x="2492" y="409"/>
                </a:cubicBezTo>
                <a:cubicBezTo>
                  <a:pt x="2548" y="360"/>
                  <a:pt x="2418" y="459"/>
                  <a:pt x="2393" y="471"/>
                </a:cubicBezTo>
                <a:cubicBezTo>
                  <a:pt x="2287" y="546"/>
                  <a:pt x="2139" y="632"/>
                  <a:pt x="2039" y="682"/>
                </a:cubicBezTo>
                <a:cubicBezTo>
                  <a:pt x="2039" y="688"/>
                  <a:pt x="2033" y="688"/>
                  <a:pt x="2027" y="688"/>
                </a:cubicBezTo>
                <a:cubicBezTo>
                  <a:pt x="2021" y="701"/>
                  <a:pt x="2008" y="707"/>
                  <a:pt x="1996" y="707"/>
                </a:cubicBezTo>
                <a:cubicBezTo>
                  <a:pt x="1996" y="713"/>
                  <a:pt x="1990" y="713"/>
                  <a:pt x="1983" y="713"/>
                </a:cubicBezTo>
                <a:cubicBezTo>
                  <a:pt x="1983" y="719"/>
                  <a:pt x="1983" y="719"/>
                  <a:pt x="1977" y="719"/>
                </a:cubicBezTo>
                <a:cubicBezTo>
                  <a:pt x="1977" y="725"/>
                  <a:pt x="1971" y="725"/>
                  <a:pt x="1965" y="725"/>
                </a:cubicBezTo>
                <a:cubicBezTo>
                  <a:pt x="1965" y="732"/>
                  <a:pt x="1959" y="732"/>
                  <a:pt x="1953" y="732"/>
                </a:cubicBezTo>
                <a:cubicBezTo>
                  <a:pt x="1953" y="738"/>
                  <a:pt x="1946" y="738"/>
                  <a:pt x="1953" y="732"/>
                </a:cubicBezTo>
                <a:cubicBezTo>
                  <a:pt x="1953" y="725"/>
                  <a:pt x="1959" y="725"/>
                  <a:pt x="1965" y="725"/>
                </a:cubicBezTo>
                <a:cubicBezTo>
                  <a:pt x="1965" y="719"/>
                  <a:pt x="1971" y="719"/>
                  <a:pt x="1977" y="719"/>
                </a:cubicBezTo>
                <a:cubicBezTo>
                  <a:pt x="1977" y="713"/>
                  <a:pt x="1977" y="713"/>
                  <a:pt x="1983" y="713"/>
                </a:cubicBezTo>
                <a:cubicBezTo>
                  <a:pt x="1983" y="707"/>
                  <a:pt x="1990" y="707"/>
                  <a:pt x="1996" y="707"/>
                </a:cubicBezTo>
                <a:cubicBezTo>
                  <a:pt x="2002" y="694"/>
                  <a:pt x="2015" y="688"/>
                  <a:pt x="2027" y="688"/>
                </a:cubicBezTo>
                <a:cubicBezTo>
                  <a:pt x="2027" y="682"/>
                  <a:pt x="2033" y="682"/>
                  <a:pt x="2039" y="682"/>
                </a:cubicBezTo>
                <a:cubicBezTo>
                  <a:pt x="2120" y="632"/>
                  <a:pt x="2207" y="558"/>
                  <a:pt x="2300" y="496"/>
                </a:cubicBezTo>
                <a:cubicBezTo>
                  <a:pt x="2331" y="477"/>
                  <a:pt x="2368" y="465"/>
                  <a:pt x="2380" y="434"/>
                </a:cubicBezTo>
                <a:cubicBezTo>
                  <a:pt x="2380" y="447"/>
                  <a:pt x="2337" y="447"/>
                  <a:pt x="2368" y="422"/>
                </a:cubicBezTo>
                <a:cubicBezTo>
                  <a:pt x="2448" y="378"/>
                  <a:pt x="2548" y="316"/>
                  <a:pt x="2610" y="248"/>
                </a:cubicBezTo>
                <a:cubicBezTo>
                  <a:pt x="2647" y="211"/>
                  <a:pt x="2560" y="279"/>
                  <a:pt x="2548" y="285"/>
                </a:cubicBezTo>
                <a:cubicBezTo>
                  <a:pt x="2535" y="292"/>
                  <a:pt x="2473" y="323"/>
                  <a:pt x="2467" y="310"/>
                </a:cubicBezTo>
                <a:cubicBezTo>
                  <a:pt x="2467" y="298"/>
                  <a:pt x="2529" y="285"/>
                  <a:pt x="2535" y="260"/>
                </a:cubicBezTo>
                <a:cubicBezTo>
                  <a:pt x="2504" y="273"/>
                  <a:pt x="2492" y="279"/>
                  <a:pt x="2455" y="304"/>
                </a:cubicBezTo>
                <a:cubicBezTo>
                  <a:pt x="2424" y="323"/>
                  <a:pt x="2349" y="366"/>
                  <a:pt x="2411" y="316"/>
                </a:cubicBezTo>
                <a:cubicBezTo>
                  <a:pt x="2418" y="316"/>
                  <a:pt x="2504" y="254"/>
                  <a:pt x="2498" y="254"/>
                </a:cubicBezTo>
                <a:cubicBezTo>
                  <a:pt x="2492" y="248"/>
                  <a:pt x="2405" y="316"/>
                  <a:pt x="2399" y="316"/>
                </a:cubicBezTo>
                <a:cubicBezTo>
                  <a:pt x="2380" y="335"/>
                  <a:pt x="2355" y="341"/>
                  <a:pt x="2324" y="360"/>
                </a:cubicBezTo>
                <a:cubicBezTo>
                  <a:pt x="2250" y="403"/>
                  <a:pt x="2387" y="310"/>
                  <a:pt x="2411" y="285"/>
                </a:cubicBezTo>
                <a:cubicBezTo>
                  <a:pt x="2405" y="292"/>
                  <a:pt x="2380" y="279"/>
                  <a:pt x="2387" y="279"/>
                </a:cubicBezTo>
                <a:cubicBezTo>
                  <a:pt x="2355" y="279"/>
                  <a:pt x="2380" y="285"/>
                  <a:pt x="2349" y="304"/>
                </a:cubicBezTo>
                <a:cubicBezTo>
                  <a:pt x="2324" y="310"/>
                  <a:pt x="2306" y="316"/>
                  <a:pt x="2287" y="323"/>
                </a:cubicBezTo>
                <a:cubicBezTo>
                  <a:pt x="2200" y="378"/>
                  <a:pt x="2312" y="304"/>
                  <a:pt x="2306" y="285"/>
                </a:cubicBezTo>
                <a:cubicBezTo>
                  <a:pt x="2306" y="292"/>
                  <a:pt x="2231" y="316"/>
                  <a:pt x="2281" y="292"/>
                </a:cubicBezTo>
                <a:cubicBezTo>
                  <a:pt x="2331" y="260"/>
                  <a:pt x="2393" y="211"/>
                  <a:pt x="2448" y="174"/>
                </a:cubicBezTo>
                <a:cubicBezTo>
                  <a:pt x="2517" y="124"/>
                  <a:pt x="2405" y="192"/>
                  <a:pt x="2387" y="205"/>
                </a:cubicBezTo>
                <a:cubicBezTo>
                  <a:pt x="2374" y="211"/>
                  <a:pt x="2312" y="242"/>
                  <a:pt x="2312" y="242"/>
                </a:cubicBezTo>
                <a:cubicBezTo>
                  <a:pt x="2312" y="230"/>
                  <a:pt x="2411" y="180"/>
                  <a:pt x="2418" y="174"/>
                </a:cubicBezTo>
                <a:cubicBezTo>
                  <a:pt x="2424" y="168"/>
                  <a:pt x="2424" y="161"/>
                  <a:pt x="2424" y="155"/>
                </a:cubicBezTo>
                <a:cubicBezTo>
                  <a:pt x="2461" y="112"/>
                  <a:pt x="2535" y="99"/>
                  <a:pt x="2548" y="62"/>
                </a:cubicBezTo>
                <a:cubicBezTo>
                  <a:pt x="2548" y="62"/>
                  <a:pt x="2498" y="81"/>
                  <a:pt x="2535" y="50"/>
                </a:cubicBezTo>
                <a:cubicBezTo>
                  <a:pt x="2597" y="0"/>
                  <a:pt x="2467" y="50"/>
                  <a:pt x="2455" y="50"/>
                </a:cubicBezTo>
                <a:cubicBezTo>
                  <a:pt x="2461" y="50"/>
                  <a:pt x="2467" y="31"/>
                  <a:pt x="2467" y="31"/>
                </a:cubicBezTo>
                <a:cubicBezTo>
                  <a:pt x="2436" y="37"/>
                  <a:pt x="2349" y="87"/>
                  <a:pt x="2294" y="124"/>
                </a:cubicBezTo>
                <a:cubicBezTo>
                  <a:pt x="2269" y="136"/>
                  <a:pt x="2238" y="155"/>
                  <a:pt x="2207" y="174"/>
                </a:cubicBezTo>
                <a:cubicBezTo>
                  <a:pt x="2194" y="180"/>
                  <a:pt x="2120" y="217"/>
                  <a:pt x="2114" y="217"/>
                </a:cubicBezTo>
                <a:lnTo>
                  <a:pt x="2126" y="199"/>
                </a:lnTo>
                <a:cubicBezTo>
                  <a:pt x="2046" y="211"/>
                  <a:pt x="1928" y="298"/>
                  <a:pt x="1853" y="335"/>
                </a:cubicBezTo>
                <a:cubicBezTo>
                  <a:pt x="1773" y="378"/>
                  <a:pt x="1866" y="323"/>
                  <a:pt x="1891" y="310"/>
                </a:cubicBezTo>
                <a:cubicBezTo>
                  <a:pt x="1922" y="285"/>
                  <a:pt x="1934" y="285"/>
                  <a:pt x="1959" y="260"/>
                </a:cubicBezTo>
                <a:cubicBezTo>
                  <a:pt x="1928" y="267"/>
                  <a:pt x="1909" y="292"/>
                  <a:pt x="1878" y="298"/>
                </a:cubicBezTo>
                <a:cubicBezTo>
                  <a:pt x="1872" y="304"/>
                  <a:pt x="1859" y="310"/>
                  <a:pt x="1847" y="310"/>
                </a:cubicBezTo>
                <a:cubicBezTo>
                  <a:pt x="1847" y="316"/>
                  <a:pt x="1841" y="323"/>
                  <a:pt x="1835" y="316"/>
                </a:cubicBezTo>
                <a:cubicBezTo>
                  <a:pt x="1791" y="360"/>
                  <a:pt x="1779" y="329"/>
                  <a:pt x="1835" y="316"/>
                </a:cubicBezTo>
                <a:cubicBezTo>
                  <a:pt x="1835" y="316"/>
                  <a:pt x="1841" y="310"/>
                  <a:pt x="1847" y="310"/>
                </a:cubicBezTo>
                <a:cubicBezTo>
                  <a:pt x="1853" y="304"/>
                  <a:pt x="1866" y="298"/>
                  <a:pt x="1878" y="298"/>
                </a:cubicBezTo>
                <a:cubicBezTo>
                  <a:pt x="1903" y="273"/>
                  <a:pt x="1934" y="254"/>
                  <a:pt x="1965" y="248"/>
                </a:cubicBezTo>
                <a:cubicBezTo>
                  <a:pt x="1965" y="242"/>
                  <a:pt x="1971" y="236"/>
                  <a:pt x="1977" y="242"/>
                </a:cubicBezTo>
                <a:cubicBezTo>
                  <a:pt x="1983" y="230"/>
                  <a:pt x="1996" y="223"/>
                  <a:pt x="2008" y="223"/>
                </a:cubicBezTo>
                <a:cubicBezTo>
                  <a:pt x="2015" y="205"/>
                  <a:pt x="2033" y="199"/>
                  <a:pt x="2052" y="199"/>
                </a:cubicBezTo>
                <a:cubicBezTo>
                  <a:pt x="2052" y="192"/>
                  <a:pt x="2058" y="186"/>
                  <a:pt x="2064" y="192"/>
                </a:cubicBezTo>
                <a:cubicBezTo>
                  <a:pt x="2077" y="180"/>
                  <a:pt x="2114" y="149"/>
                  <a:pt x="2139" y="136"/>
                </a:cubicBezTo>
                <a:cubicBezTo>
                  <a:pt x="2170" y="112"/>
                  <a:pt x="2070" y="168"/>
                  <a:pt x="2064" y="174"/>
                </a:cubicBezTo>
                <a:cubicBezTo>
                  <a:pt x="1928" y="248"/>
                  <a:pt x="1791" y="323"/>
                  <a:pt x="1655" y="391"/>
                </a:cubicBezTo>
                <a:cubicBezTo>
                  <a:pt x="1438" y="508"/>
                  <a:pt x="1190" y="626"/>
                  <a:pt x="979" y="750"/>
                </a:cubicBezTo>
                <a:cubicBezTo>
                  <a:pt x="979" y="756"/>
                  <a:pt x="979" y="756"/>
                  <a:pt x="973" y="756"/>
                </a:cubicBezTo>
                <a:cubicBezTo>
                  <a:pt x="973" y="775"/>
                  <a:pt x="948" y="750"/>
                  <a:pt x="973" y="756"/>
                </a:cubicBezTo>
                <a:cubicBezTo>
                  <a:pt x="973" y="750"/>
                  <a:pt x="973" y="750"/>
                  <a:pt x="979" y="750"/>
                </a:cubicBezTo>
                <a:cubicBezTo>
                  <a:pt x="979" y="744"/>
                  <a:pt x="985" y="744"/>
                  <a:pt x="985" y="738"/>
                </a:cubicBezTo>
                <a:cubicBezTo>
                  <a:pt x="880" y="781"/>
                  <a:pt x="750" y="874"/>
                  <a:pt x="663" y="949"/>
                </a:cubicBezTo>
                <a:cubicBezTo>
                  <a:pt x="644" y="967"/>
                  <a:pt x="632" y="992"/>
                  <a:pt x="607" y="1004"/>
                </a:cubicBezTo>
                <a:cubicBezTo>
                  <a:pt x="620" y="998"/>
                  <a:pt x="601" y="992"/>
                  <a:pt x="595" y="992"/>
                </a:cubicBezTo>
                <a:cubicBezTo>
                  <a:pt x="589" y="992"/>
                  <a:pt x="583" y="1023"/>
                  <a:pt x="576" y="1004"/>
                </a:cubicBezTo>
                <a:cubicBezTo>
                  <a:pt x="576" y="980"/>
                  <a:pt x="638" y="961"/>
                  <a:pt x="589" y="967"/>
                </a:cubicBezTo>
                <a:cubicBezTo>
                  <a:pt x="589" y="967"/>
                  <a:pt x="514" y="1035"/>
                  <a:pt x="496" y="1060"/>
                </a:cubicBezTo>
                <a:cubicBezTo>
                  <a:pt x="471" y="1079"/>
                  <a:pt x="446" y="1153"/>
                  <a:pt x="434" y="1184"/>
                </a:cubicBezTo>
                <a:cubicBezTo>
                  <a:pt x="409" y="1228"/>
                  <a:pt x="428" y="1141"/>
                  <a:pt x="421" y="1147"/>
                </a:cubicBezTo>
                <a:cubicBezTo>
                  <a:pt x="409" y="1153"/>
                  <a:pt x="372" y="1339"/>
                  <a:pt x="378" y="1376"/>
                </a:cubicBezTo>
                <a:cubicBezTo>
                  <a:pt x="378" y="1395"/>
                  <a:pt x="390" y="1401"/>
                  <a:pt x="390" y="1414"/>
                </a:cubicBezTo>
                <a:cubicBezTo>
                  <a:pt x="390" y="1432"/>
                  <a:pt x="372" y="1469"/>
                  <a:pt x="378" y="1494"/>
                </a:cubicBezTo>
                <a:cubicBezTo>
                  <a:pt x="378" y="1519"/>
                  <a:pt x="390" y="1513"/>
                  <a:pt x="390" y="1525"/>
                </a:cubicBezTo>
                <a:cubicBezTo>
                  <a:pt x="384" y="1544"/>
                  <a:pt x="359" y="1569"/>
                  <a:pt x="359" y="1599"/>
                </a:cubicBezTo>
                <a:cubicBezTo>
                  <a:pt x="353" y="1643"/>
                  <a:pt x="366" y="1717"/>
                  <a:pt x="328" y="1723"/>
                </a:cubicBezTo>
                <a:cubicBezTo>
                  <a:pt x="328" y="1723"/>
                  <a:pt x="310" y="1705"/>
                  <a:pt x="310" y="1711"/>
                </a:cubicBezTo>
                <a:cubicBezTo>
                  <a:pt x="291" y="1748"/>
                  <a:pt x="316" y="1792"/>
                  <a:pt x="322" y="1829"/>
                </a:cubicBezTo>
                <a:cubicBezTo>
                  <a:pt x="322" y="1866"/>
                  <a:pt x="310" y="1866"/>
                  <a:pt x="316" y="1879"/>
                </a:cubicBezTo>
                <a:cubicBezTo>
                  <a:pt x="328" y="1903"/>
                  <a:pt x="359" y="1841"/>
                  <a:pt x="341" y="1891"/>
                </a:cubicBezTo>
                <a:cubicBezTo>
                  <a:pt x="335" y="1910"/>
                  <a:pt x="304" y="1866"/>
                  <a:pt x="310" y="1903"/>
                </a:cubicBezTo>
                <a:cubicBezTo>
                  <a:pt x="328" y="1928"/>
                  <a:pt x="341" y="1922"/>
                  <a:pt x="328" y="1959"/>
                </a:cubicBezTo>
                <a:cubicBezTo>
                  <a:pt x="322" y="1959"/>
                  <a:pt x="316" y="1971"/>
                  <a:pt x="316" y="1978"/>
                </a:cubicBezTo>
                <a:cubicBezTo>
                  <a:pt x="310" y="1996"/>
                  <a:pt x="322" y="2033"/>
                  <a:pt x="316" y="2046"/>
                </a:cubicBezTo>
                <a:cubicBezTo>
                  <a:pt x="310" y="2046"/>
                  <a:pt x="272" y="2058"/>
                  <a:pt x="272" y="2064"/>
                </a:cubicBezTo>
                <a:cubicBezTo>
                  <a:pt x="254" y="2083"/>
                  <a:pt x="279" y="2195"/>
                  <a:pt x="242" y="2145"/>
                </a:cubicBezTo>
                <a:cubicBezTo>
                  <a:pt x="217" y="2114"/>
                  <a:pt x="254" y="2195"/>
                  <a:pt x="248" y="2201"/>
                </a:cubicBezTo>
                <a:cubicBezTo>
                  <a:pt x="242" y="2207"/>
                  <a:pt x="198" y="2188"/>
                  <a:pt x="229" y="2238"/>
                </a:cubicBezTo>
                <a:cubicBezTo>
                  <a:pt x="242" y="2269"/>
                  <a:pt x="211" y="2281"/>
                  <a:pt x="217" y="2325"/>
                </a:cubicBezTo>
                <a:cubicBezTo>
                  <a:pt x="217" y="2337"/>
                  <a:pt x="248" y="2362"/>
                  <a:pt x="229" y="2368"/>
                </a:cubicBezTo>
                <a:cubicBezTo>
                  <a:pt x="217" y="2374"/>
                  <a:pt x="198" y="2343"/>
                  <a:pt x="198" y="2343"/>
                </a:cubicBezTo>
                <a:cubicBezTo>
                  <a:pt x="186" y="2356"/>
                  <a:pt x="198" y="2374"/>
                  <a:pt x="192" y="2405"/>
                </a:cubicBezTo>
                <a:cubicBezTo>
                  <a:pt x="186" y="2418"/>
                  <a:pt x="173" y="2443"/>
                  <a:pt x="173" y="2443"/>
                </a:cubicBezTo>
                <a:cubicBezTo>
                  <a:pt x="173" y="2455"/>
                  <a:pt x="192" y="2449"/>
                  <a:pt x="192" y="2461"/>
                </a:cubicBezTo>
                <a:lnTo>
                  <a:pt x="173" y="2473"/>
                </a:lnTo>
                <a:cubicBezTo>
                  <a:pt x="167" y="2492"/>
                  <a:pt x="192" y="2505"/>
                  <a:pt x="155" y="2505"/>
                </a:cubicBezTo>
                <a:cubicBezTo>
                  <a:pt x="155" y="2511"/>
                  <a:pt x="173" y="2529"/>
                  <a:pt x="173" y="2536"/>
                </a:cubicBezTo>
                <a:lnTo>
                  <a:pt x="155" y="2542"/>
                </a:lnTo>
                <a:cubicBezTo>
                  <a:pt x="148" y="2548"/>
                  <a:pt x="161" y="2567"/>
                  <a:pt x="155" y="2573"/>
                </a:cubicBezTo>
                <a:cubicBezTo>
                  <a:pt x="148" y="2585"/>
                  <a:pt x="136" y="2567"/>
                  <a:pt x="130" y="2585"/>
                </a:cubicBezTo>
                <a:cubicBezTo>
                  <a:pt x="130" y="2585"/>
                  <a:pt x="142" y="2598"/>
                  <a:pt x="142" y="2604"/>
                </a:cubicBezTo>
                <a:cubicBezTo>
                  <a:pt x="142" y="2616"/>
                  <a:pt x="130" y="2622"/>
                  <a:pt x="130" y="2629"/>
                </a:cubicBezTo>
                <a:cubicBezTo>
                  <a:pt x="130" y="2629"/>
                  <a:pt x="155" y="2647"/>
                  <a:pt x="155" y="2653"/>
                </a:cubicBezTo>
                <a:cubicBezTo>
                  <a:pt x="155" y="2653"/>
                  <a:pt x="136" y="2641"/>
                  <a:pt x="130" y="2647"/>
                </a:cubicBezTo>
                <a:lnTo>
                  <a:pt x="124" y="2734"/>
                </a:lnTo>
                <a:cubicBezTo>
                  <a:pt x="99" y="2753"/>
                  <a:pt x="130" y="2746"/>
                  <a:pt x="111" y="2765"/>
                </a:cubicBezTo>
                <a:cubicBezTo>
                  <a:pt x="93" y="2784"/>
                  <a:pt x="124" y="2777"/>
                  <a:pt x="118" y="2802"/>
                </a:cubicBezTo>
                <a:cubicBezTo>
                  <a:pt x="118" y="2802"/>
                  <a:pt x="99" y="2796"/>
                  <a:pt x="99" y="2808"/>
                </a:cubicBezTo>
                <a:cubicBezTo>
                  <a:pt x="99" y="2802"/>
                  <a:pt x="118" y="2814"/>
                  <a:pt x="118" y="2821"/>
                </a:cubicBezTo>
                <a:cubicBezTo>
                  <a:pt x="124" y="2846"/>
                  <a:pt x="118" y="2932"/>
                  <a:pt x="105" y="2945"/>
                </a:cubicBezTo>
                <a:cubicBezTo>
                  <a:pt x="99" y="2951"/>
                  <a:pt x="80" y="2945"/>
                  <a:pt x="80" y="2957"/>
                </a:cubicBezTo>
                <a:cubicBezTo>
                  <a:pt x="74" y="2969"/>
                  <a:pt x="99" y="2988"/>
                  <a:pt x="99" y="3007"/>
                </a:cubicBezTo>
                <a:cubicBezTo>
                  <a:pt x="99" y="3001"/>
                  <a:pt x="80" y="3025"/>
                  <a:pt x="80" y="3031"/>
                </a:cubicBezTo>
                <a:cubicBezTo>
                  <a:pt x="74" y="3062"/>
                  <a:pt x="124" y="3131"/>
                  <a:pt x="87" y="3106"/>
                </a:cubicBezTo>
                <a:cubicBezTo>
                  <a:pt x="56" y="3087"/>
                  <a:pt x="99" y="3118"/>
                  <a:pt x="99" y="3137"/>
                </a:cubicBezTo>
                <a:cubicBezTo>
                  <a:pt x="99" y="3162"/>
                  <a:pt x="80" y="3149"/>
                  <a:pt x="93" y="3168"/>
                </a:cubicBezTo>
                <a:cubicBezTo>
                  <a:pt x="105" y="3193"/>
                  <a:pt x="229" y="3242"/>
                  <a:pt x="366" y="3273"/>
                </a:cubicBezTo>
                <a:cubicBezTo>
                  <a:pt x="669" y="3342"/>
                  <a:pt x="1016" y="3372"/>
                  <a:pt x="1382" y="3397"/>
                </a:cubicBezTo>
                <a:cubicBezTo>
                  <a:pt x="1705" y="3422"/>
                  <a:pt x="1983" y="3459"/>
                  <a:pt x="2281" y="3496"/>
                </a:cubicBezTo>
                <a:cubicBezTo>
                  <a:pt x="2312" y="3503"/>
                  <a:pt x="2436" y="3521"/>
                  <a:pt x="2436" y="3540"/>
                </a:cubicBezTo>
                <a:cubicBezTo>
                  <a:pt x="2436" y="3534"/>
                  <a:pt x="2411" y="3558"/>
                  <a:pt x="2405" y="3558"/>
                </a:cubicBezTo>
                <a:cubicBezTo>
                  <a:pt x="2324" y="3602"/>
                  <a:pt x="2207" y="3627"/>
                  <a:pt x="2157" y="3663"/>
                </a:cubicBezTo>
                <a:cubicBezTo>
                  <a:pt x="2231" y="3639"/>
                  <a:pt x="2318" y="3602"/>
                  <a:pt x="2411" y="3571"/>
                </a:cubicBezTo>
                <a:cubicBezTo>
                  <a:pt x="2411" y="3571"/>
                  <a:pt x="2442" y="3540"/>
                  <a:pt x="2442" y="3565"/>
                </a:cubicBezTo>
                <a:cubicBezTo>
                  <a:pt x="2448" y="3571"/>
                  <a:pt x="2380" y="3596"/>
                  <a:pt x="2362" y="3602"/>
                </a:cubicBezTo>
                <a:cubicBezTo>
                  <a:pt x="2139" y="3694"/>
                  <a:pt x="1903" y="3793"/>
                  <a:pt x="1655" y="3880"/>
                </a:cubicBezTo>
                <a:cubicBezTo>
                  <a:pt x="1568" y="3905"/>
                  <a:pt x="1500" y="3936"/>
                  <a:pt x="1413" y="3954"/>
                </a:cubicBezTo>
                <a:cubicBezTo>
                  <a:pt x="1296" y="3967"/>
                  <a:pt x="1190" y="4047"/>
                  <a:pt x="1116" y="4047"/>
                </a:cubicBezTo>
                <a:cubicBezTo>
                  <a:pt x="1023" y="4084"/>
                  <a:pt x="924" y="4146"/>
                  <a:pt x="837" y="4208"/>
                </a:cubicBezTo>
                <a:cubicBezTo>
                  <a:pt x="812" y="4227"/>
                  <a:pt x="775" y="4264"/>
                  <a:pt x="750" y="4258"/>
                </a:cubicBezTo>
                <a:cubicBezTo>
                  <a:pt x="737" y="4270"/>
                  <a:pt x="663" y="4326"/>
                  <a:pt x="638" y="4357"/>
                </a:cubicBezTo>
                <a:cubicBezTo>
                  <a:pt x="626" y="4376"/>
                  <a:pt x="644" y="4400"/>
                  <a:pt x="620" y="4388"/>
                </a:cubicBezTo>
                <a:cubicBezTo>
                  <a:pt x="620" y="4388"/>
                  <a:pt x="651" y="4308"/>
                  <a:pt x="638" y="4308"/>
                </a:cubicBezTo>
                <a:cubicBezTo>
                  <a:pt x="632" y="4308"/>
                  <a:pt x="607" y="4376"/>
                  <a:pt x="601" y="4382"/>
                </a:cubicBezTo>
                <a:cubicBezTo>
                  <a:pt x="601" y="4400"/>
                  <a:pt x="601" y="4425"/>
                  <a:pt x="595" y="4444"/>
                </a:cubicBezTo>
                <a:cubicBezTo>
                  <a:pt x="595" y="4456"/>
                  <a:pt x="583" y="4463"/>
                  <a:pt x="576" y="4475"/>
                </a:cubicBezTo>
                <a:cubicBezTo>
                  <a:pt x="558" y="4537"/>
                  <a:pt x="545" y="4642"/>
                  <a:pt x="520" y="4717"/>
                </a:cubicBezTo>
                <a:cubicBezTo>
                  <a:pt x="502" y="4754"/>
                  <a:pt x="477" y="4772"/>
                  <a:pt x="477" y="4816"/>
                </a:cubicBezTo>
                <a:cubicBezTo>
                  <a:pt x="471" y="4859"/>
                  <a:pt x="446" y="4884"/>
                  <a:pt x="446" y="4928"/>
                </a:cubicBezTo>
                <a:cubicBezTo>
                  <a:pt x="440" y="4946"/>
                  <a:pt x="446" y="4965"/>
                  <a:pt x="446" y="4977"/>
                </a:cubicBezTo>
                <a:cubicBezTo>
                  <a:pt x="434" y="5020"/>
                  <a:pt x="396" y="5051"/>
                  <a:pt x="384" y="5082"/>
                </a:cubicBezTo>
                <a:cubicBezTo>
                  <a:pt x="378" y="5101"/>
                  <a:pt x="384" y="5120"/>
                  <a:pt x="378" y="5132"/>
                </a:cubicBezTo>
                <a:cubicBezTo>
                  <a:pt x="378" y="5132"/>
                  <a:pt x="353" y="5138"/>
                  <a:pt x="347" y="5144"/>
                </a:cubicBezTo>
                <a:cubicBezTo>
                  <a:pt x="341" y="5151"/>
                  <a:pt x="310" y="5268"/>
                  <a:pt x="291" y="5287"/>
                </a:cubicBezTo>
                <a:cubicBezTo>
                  <a:pt x="285" y="5287"/>
                  <a:pt x="285" y="5287"/>
                  <a:pt x="285" y="5287"/>
                </a:cubicBezTo>
                <a:cubicBezTo>
                  <a:pt x="285" y="5287"/>
                  <a:pt x="285" y="5287"/>
                  <a:pt x="291" y="5287"/>
                </a:cubicBezTo>
                <a:cubicBezTo>
                  <a:pt x="297" y="5281"/>
                  <a:pt x="291" y="5256"/>
                  <a:pt x="285" y="5262"/>
                </a:cubicBezTo>
                <a:cubicBezTo>
                  <a:pt x="279" y="5268"/>
                  <a:pt x="285" y="5281"/>
                  <a:pt x="279" y="5293"/>
                </a:cubicBezTo>
                <a:cubicBezTo>
                  <a:pt x="272" y="5299"/>
                  <a:pt x="254" y="5299"/>
                  <a:pt x="254" y="5306"/>
                </a:cubicBezTo>
                <a:cubicBezTo>
                  <a:pt x="229" y="5349"/>
                  <a:pt x="248" y="5380"/>
                  <a:pt x="235" y="5436"/>
                </a:cubicBezTo>
                <a:cubicBezTo>
                  <a:pt x="235" y="5442"/>
                  <a:pt x="217" y="5448"/>
                  <a:pt x="211" y="5467"/>
                </a:cubicBezTo>
                <a:cubicBezTo>
                  <a:pt x="204" y="5479"/>
                  <a:pt x="211" y="5498"/>
                  <a:pt x="204" y="5510"/>
                </a:cubicBezTo>
                <a:cubicBezTo>
                  <a:pt x="198" y="5523"/>
                  <a:pt x="180" y="5529"/>
                  <a:pt x="167" y="5547"/>
                </a:cubicBezTo>
                <a:cubicBezTo>
                  <a:pt x="161" y="5554"/>
                  <a:pt x="161" y="5572"/>
                  <a:pt x="155" y="5578"/>
                </a:cubicBezTo>
                <a:cubicBezTo>
                  <a:pt x="142" y="5591"/>
                  <a:pt x="118" y="5591"/>
                  <a:pt x="111" y="5603"/>
                </a:cubicBezTo>
                <a:cubicBezTo>
                  <a:pt x="105" y="5609"/>
                  <a:pt x="93" y="5653"/>
                  <a:pt x="93" y="5684"/>
                </a:cubicBezTo>
                <a:cubicBezTo>
                  <a:pt x="93" y="5721"/>
                  <a:pt x="111" y="5802"/>
                  <a:pt x="87" y="5808"/>
                </a:cubicBezTo>
                <a:cubicBezTo>
                  <a:pt x="74" y="5814"/>
                  <a:pt x="62" y="5789"/>
                  <a:pt x="62" y="5764"/>
                </a:cubicBezTo>
                <a:cubicBezTo>
                  <a:pt x="62" y="5758"/>
                  <a:pt x="74" y="5746"/>
                  <a:pt x="62" y="5746"/>
                </a:cubicBezTo>
                <a:cubicBezTo>
                  <a:pt x="43" y="5739"/>
                  <a:pt x="24" y="5820"/>
                  <a:pt x="24" y="5839"/>
                </a:cubicBezTo>
                <a:cubicBezTo>
                  <a:pt x="24" y="5839"/>
                  <a:pt x="31" y="5839"/>
                  <a:pt x="31" y="5832"/>
                </a:cubicBezTo>
                <a:cubicBezTo>
                  <a:pt x="24" y="5851"/>
                  <a:pt x="24" y="5845"/>
                  <a:pt x="24" y="5839"/>
                </a:cubicBezTo>
                <a:cubicBezTo>
                  <a:pt x="18" y="5839"/>
                  <a:pt x="6" y="5839"/>
                  <a:pt x="6" y="5851"/>
                </a:cubicBezTo>
                <a:cubicBezTo>
                  <a:pt x="0" y="5913"/>
                  <a:pt x="43" y="5919"/>
                  <a:pt x="56" y="5975"/>
                </a:cubicBezTo>
                <a:cubicBezTo>
                  <a:pt x="56" y="5987"/>
                  <a:pt x="43" y="5981"/>
                  <a:pt x="43" y="6000"/>
                </a:cubicBezTo>
                <a:cubicBezTo>
                  <a:pt x="43" y="6012"/>
                  <a:pt x="56" y="6012"/>
                  <a:pt x="56" y="6025"/>
                </a:cubicBezTo>
                <a:cubicBezTo>
                  <a:pt x="56" y="6031"/>
                  <a:pt x="37" y="6043"/>
                  <a:pt x="37" y="6056"/>
                </a:cubicBezTo>
                <a:cubicBezTo>
                  <a:pt x="37" y="6074"/>
                  <a:pt x="37" y="6087"/>
                  <a:pt x="37" y="6093"/>
                </a:cubicBezTo>
                <a:lnTo>
                  <a:pt x="12" y="6099"/>
                </a:lnTo>
                <a:cubicBezTo>
                  <a:pt x="12" y="6124"/>
                  <a:pt x="31" y="6124"/>
                  <a:pt x="37" y="6143"/>
                </a:cubicBezTo>
                <a:cubicBezTo>
                  <a:pt x="37" y="6143"/>
                  <a:pt x="24" y="6155"/>
                  <a:pt x="24" y="6161"/>
                </a:cubicBezTo>
                <a:cubicBezTo>
                  <a:pt x="18" y="6260"/>
                  <a:pt x="93" y="6341"/>
                  <a:pt x="148" y="6390"/>
                </a:cubicBezTo>
                <a:cubicBezTo>
                  <a:pt x="378" y="6589"/>
                  <a:pt x="818" y="6738"/>
                  <a:pt x="1172" y="6830"/>
                </a:cubicBezTo>
                <a:cubicBezTo>
                  <a:pt x="1233" y="6849"/>
                  <a:pt x="1296" y="6855"/>
                  <a:pt x="1345" y="6868"/>
                </a:cubicBezTo>
                <a:cubicBezTo>
                  <a:pt x="1351" y="6874"/>
                  <a:pt x="1357" y="6886"/>
                  <a:pt x="1370" y="6886"/>
                </a:cubicBezTo>
                <a:cubicBezTo>
                  <a:pt x="1401" y="6899"/>
                  <a:pt x="1426" y="6893"/>
                  <a:pt x="1444" y="6905"/>
                </a:cubicBezTo>
                <a:cubicBezTo>
                  <a:pt x="1438" y="6905"/>
                  <a:pt x="1426" y="6911"/>
                  <a:pt x="1432" y="6911"/>
                </a:cubicBezTo>
                <a:cubicBezTo>
                  <a:pt x="1469" y="6930"/>
                  <a:pt x="1494" y="6917"/>
                  <a:pt x="1506" y="6942"/>
                </a:cubicBezTo>
                <a:cubicBezTo>
                  <a:pt x="1512" y="6948"/>
                  <a:pt x="1475" y="6942"/>
                  <a:pt x="1475" y="6967"/>
                </a:cubicBezTo>
                <a:cubicBezTo>
                  <a:pt x="1475" y="6961"/>
                  <a:pt x="1512" y="6986"/>
                  <a:pt x="1506" y="6992"/>
                </a:cubicBezTo>
                <a:cubicBezTo>
                  <a:pt x="1500" y="7017"/>
                  <a:pt x="1444" y="7017"/>
                  <a:pt x="1432" y="7041"/>
                </a:cubicBezTo>
                <a:cubicBezTo>
                  <a:pt x="1438" y="7029"/>
                  <a:pt x="1444" y="7060"/>
                  <a:pt x="1444" y="7066"/>
                </a:cubicBezTo>
                <a:cubicBezTo>
                  <a:pt x="1444" y="7060"/>
                  <a:pt x="1450" y="7060"/>
                  <a:pt x="1450" y="7060"/>
                </a:cubicBezTo>
                <a:lnTo>
                  <a:pt x="1444" y="7066"/>
                </a:lnTo>
                <a:cubicBezTo>
                  <a:pt x="1444" y="7078"/>
                  <a:pt x="1407" y="7072"/>
                  <a:pt x="1432" y="7091"/>
                </a:cubicBezTo>
                <a:cubicBezTo>
                  <a:pt x="1457" y="7122"/>
                  <a:pt x="1463" y="7066"/>
                  <a:pt x="1488" y="7097"/>
                </a:cubicBezTo>
                <a:cubicBezTo>
                  <a:pt x="1481" y="7091"/>
                  <a:pt x="1469" y="7103"/>
                  <a:pt x="1463" y="7116"/>
                </a:cubicBezTo>
                <a:cubicBezTo>
                  <a:pt x="1469" y="7122"/>
                  <a:pt x="1475" y="7141"/>
                  <a:pt x="1475" y="7141"/>
                </a:cubicBezTo>
                <a:cubicBezTo>
                  <a:pt x="1475" y="7165"/>
                  <a:pt x="1401" y="7190"/>
                  <a:pt x="1463" y="7184"/>
                </a:cubicBezTo>
                <a:cubicBezTo>
                  <a:pt x="1512" y="7178"/>
                  <a:pt x="1444" y="7202"/>
                  <a:pt x="1438" y="7209"/>
                </a:cubicBezTo>
                <a:cubicBezTo>
                  <a:pt x="1401" y="7221"/>
                  <a:pt x="1382" y="7234"/>
                  <a:pt x="1438" y="7221"/>
                </a:cubicBezTo>
                <a:cubicBezTo>
                  <a:pt x="1444" y="7215"/>
                  <a:pt x="1463" y="7215"/>
                  <a:pt x="1463" y="7221"/>
                </a:cubicBezTo>
                <a:cubicBezTo>
                  <a:pt x="1475" y="7240"/>
                  <a:pt x="1308" y="7289"/>
                  <a:pt x="1382" y="7308"/>
                </a:cubicBezTo>
                <a:cubicBezTo>
                  <a:pt x="1426" y="7314"/>
                  <a:pt x="1364" y="7326"/>
                  <a:pt x="1357" y="7339"/>
                </a:cubicBezTo>
                <a:cubicBezTo>
                  <a:pt x="1357" y="7339"/>
                  <a:pt x="1364" y="7376"/>
                  <a:pt x="1339" y="7382"/>
                </a:cubicBezTo>
                <a:cubicBezTo>
                  <a:pt x="1289" y="7389"/>
                  <a:pt x="1351" y="7419"/>
                  <a:pt x="1357" y="7419"/>
                </a:cubicBezTo>
                <a:cubicBezTo>
                  <a:pt x="1351" y="7426"/>
                  <a:pt x="1296" y="7419"/>
                  <a:pt x="1289" y="7432"/>
                </a:cubicBezTo>
                <a:cubicBezTo>
                  <a:pt x="1283" y="7438"/>
                  <a:pt x="1296" y="7475"/>
                  <a:pt x="1277" y="7494"/>
                </a:cubicBezTo>
                <a:cubicBezTo>
                  <a:pt x="1271" y="7500"/>
                  <a:pt x="1258" y="7488"/>
                  <a:pt x="1252" y="7500"/>
                </a:cubicBezTo>
                <a:cubicBezTo>
                  <a:pt x="1252" y="7494"/>
                  <a:pt x="1252" y="7512"/>
                  <a:pt x="1252" y="7519"/>
                </a:cubicBezTo>
                <a:cubicBezTo>
                  <a:pt x="1258" y="7512"/>
                  <a:pt x="1289" y="7494"/>
                  <a:pt x="1308" y="7512"/>
                </a:cubicBezTo>
                <a:cubicBezTo>
                  <a:pt x="1296" y="7500"/>
                  <a:pt x="1277" y="7519"/>
                  <a:pt x="1271" y="7525"/>
                </a:cubicBezTo>
                <a:cubicBezTo>
                  <a:pt x="1271" y="7519"/>
                  <a:pt x="1283" y="7531"/>
                  <a:pt x="1283" y="7537"/>
                </a:cubicBezTo>
                <a:cubicBezTo>
                  <a:pt x="1283" y="7537"/>
                  <a:pt x="1258" y="7537"/>
                  <a:pt x="1264" y="7550"/>
                </a:cubicBezTo>
                <a:cubicBezTo>
                  <a:pt x="1264" y="7550"/>
                  <a:pt x="1264" y="7550"/>
                  <a:pt x="1271" y="7550"/>
                </a:cubicBezTo>
                <a:cubicBezTo>
                  <a:pt x="1271" y="7550"/>
                  <a:pt x="1271" y="7556"/>
                  <a:pt x="1271" y="7550"/>
                </a:cubicBezTo>
                <a:cubicBezTo>
                  <a:pt x="1264" y="7556"/>
                  <a:pt x="1264" y="7556"/>
                  <a:pt x="1258" y="7562"/>
                </a:cubicBezTo>
                <a:cubicBezTo>
                  <a:pt x="1227" y="7581"/>
                  <a:pt x="1283" y="7574"/>
                  <a:pt x="1289" y="7593"/>
                </a:cubicBezTo>
                <a:cubicBezTo>
                  <a:pt x="1339" y="7587"/>
                  <a:pt x="1264" y="7618"/>
                  <a:pt x="1289" y="7593"/>
                </a:cubicBezTo>
                <a:cubicBezTo>
                  <a:pt x="1258" y="7599"/>
                  <a:pt x="1227" y="7593"/>
                  <a:pt x="1209" y="7624"/>
                </a:cubicBezTo>
                <a:cubicBezTo>
                  <a:pt x="1190" y="7649"/>
                  <a:pt x="1221" y="7624"/>
                  <a:pt x="1221" y="7643"/>
                </a:cubicBezTo>
                <a:cubicBezTo>
                  <a:pt x="1221" y="7643"/>
                  <a:pt x="1202" y="7667"/>
                  <a:pt x="1202" y="7661"/>
                </a:cubicBezTo>
                <a:cubicBezTo>
                  <a:pt x="1196" y="7680"/>
                  <a:pt x="1209" y="7680"/>
                  <a:pt x="1209" y="7686"/>
                </a:cubicBezTo>
                <a:cubicBezTo>
                  <a:pt x="1202" y="7692"/>
                  <a:pt x="1190" y="7686"/>
                  <a:pt x="1190" y="7692"/>
                </a:cubicBezTo>
                <a:cubicBezTo>
                  <a:pt x="1184" y="7711"/>
                  <a:pt x="1202" y="7723"/>
                  <a:pt x="1196" y="7730"/>
                </a:cubicBezTo>
                <a:cubicBezTo>
                  <a:pt x="1190" y="7736"/>
                  <a:pt x="1159" y="7711"/>
                  <a:pt x="1165" y="7736"/>
                </a:cubicBezTo>
                <a:cubicBezTo>
                  <a:pt x="1165" y="7748"/>
                  <a:pt x="1221" y="7760"/>
                  <a:pt x="1215" y="7773"/>
                </a:cubicBezTo>
                <a:cubicBezTo>
                  <a:pt x="1215" y="7773"/>
                  <a:pt x="1147" y="7773"/>
                  <a:pt x="1140" y="7779"/>
                </a:cubicBezTo>
                <a:cubicBezTo>
                  <a:pt x="1134" y="7785"/>
                  <a:pt x="1140" y="7860"/>
                  <a:pt x="1147" y="7860"/>
                </a:cubicBezTo>
                <a:cubicBezTo>
                  <a:pt x="1159" y="7872"/>
                  <a:pt x="1184" y="7847"/>
                  <a:pt x="1202" y="7866"/>
                </a:cubicBezTo>
                <a:cubicBezTo>
                  <a:pt x="1202" y="7847"/>
                  <a:pt x="1227" y="7872"/>
                  <a:pt x="1202" y="7866"/>
                </a:cubicBezTo>
                <a:cubicBezTo>
                  <a:pt x="1215" y="7891"/>
                  <a:pt x="1184" y="7872"/>
                  <a:pt x="1172" y="7872"/>
                </a:cubicBezTo>
                <a:cubicBezTo>
                  <a:pt x="1147" y="7872"/>
                  <a:pt x="1134" y="7915"/>
                  <a:pt x="1134" y="7909"/>
                </a:cubicBezTo>
                <a:cubicBezTo>
                  <a:pt x="1140" y="7915"/>
                  <a:pt x="1190" y="7903"/>
                  <a:pt x="1215" y="7915"/>
                </a:cubicBezTo>
                <a:cubicBezTo>
                  <a:pt x="1140" y="7897"/>
                  <a:pt x="1289" y="7897"/>
                  <a:pt x="1215" y="7915"/>
                </a:cubicBezTo>
                <a:cubicBezTo>
                  <a:pt x="1227" y="7934"/>
                  <a:pt x="1122" y="7909"/>
                  <a:pt x="1116" y="7922"/>
                </a:cubicBezTo>
                <a:cubicBezTo>
                  <a:pt x="1103" y="7940"/>
                  <a:pt x="1165" y="7977"/>
                  <a:pt x="1159" y="7984"/>
                </a:cubicBezTo>
                <a:cubicBezTo>
                  <a:pt x="1147" y="8002"/>
                  <a:pt x="1091" y="7965"/>
                  <a:pt x="1085" y="7977"/>
                </a:cubicBezTo>
                <a:cubicBezTo>
                  <a:pt x="1078" y="7984"/>
                  <a:pt x="1072" y="7990"/>
                  <a:pt x="1072" y="7990"/>
                </a:cubicBezTo>
                <a:cubicBezTo>
                  <a:pt x="1078" y="7990"/>
                  <a:pt x="1091" y="7977"/>
                  <a:pt x="1109" y="7990"/>
                </a:cubicBezTo>
                <a:cubicBezTo>
                  <a:pt x="1109" y="7990"/>
                  <a:pt x="1128" y="8021"/>
                  <a:pt x="1134" y="8027"/>
                </a:cubicBezTo>
                <a:cubicBezTo>
                  <a:pt x="1153" y="8039"/>
                  <a:pt x="1184" y="8033"/>
                  <a:pt x="1172" y="8052"/>
                </a:cubicBezTo>
                <a:cubicBezTo>
                  <a:pt x="1153" y="8077"/>
                  <a:pt x="1172" y="8033"/>
                  <a:pt x="1134" y="8058"/>
                </a:cubicBezTo>
                <a:cubicBezTo>
                  <a:pt x="1140" y="8052"/>
                  <a:pt x="1147" y="8070"/>
                  <a:pt x="1147" y="8070"/>
                </a:cubicBezTo>
                <a:cubicBezTo>
                  <a:pt x="1128" y="8077"/>
                  <a:pt x="1128" y="8064"/>
                  <a:pt x="1116" y="8058"/>
                </a:cubicBezTo>
                <a:cubicBezTo>
                  <a:pt x="1122" y="8064"/>
                  <a:pt x="1097" y="8064"/>
                  <a:pt x="1097" y="8058"/>
                </a:cubicBezTo>
                <a:cubicBezTo>
                  <a:pt x="1091" y="8070"/>
                  <a:pt x="1072" y="8095"/>
                  <a:pt x="1072" y="8101"/>
                </a:cubicBezTo>
                <a:cubicBezTo>
                  <a:pt x="1072" y="8108"/>
                  <a:pt x="1085" y="8101"/>
                  <a:pt x="1097" y="8120"/>
                </a:cubicBezTo>
                <a:cubicBezTo>
                  <a:pt x="1103" y="8132"/>
                  <a:pt x="1103" y="8151"/>
                  <a:pt x="1122" y="8157"/>
                </a:cubicBezTo>
                <a:cubicBezTo>
                  <a:pt x="1116" y="8151"/>
                  <a:pt x="1190" y="8163"/>
                  <a:pt x="1172" y="8182"/>
                </a:cubicBezTo>
                <a:cubicBezTo>
                  <a:pt x="1153" y="8194"/>
                  <a:pt x="1060" y="8157"/>
                  <a:pt x="1054" y="8163"/>
                </a:cubicBezTo>
                <a:cubicBezTo>
                  <a:pt x="1048" y="8169"/>
                  <a:pt x="1072" y="8213"/>
                  <a:pt x="1091" y="8225"/>
                </a:cubicBezTo>
                <a:cubicBezTo>
                  <a:pt x="1085" y="8219"/>
                  <a:pt x="1128" y="8207"/>
                  <a:pt x="1116" y="8219"/>
                </a:cubicBezTo>
                <a:cubicBezTo>
                  <a:pt x="1103" y="8238"/>
                  <a:pt x="1078" y="8219"/>
                  <a:pt x="1066" y="8238"/>
                </a:cubicBezTo>
                <a:cubicBezTo>
                  <a:pt x="1066" y="8238"/>
                  <a:pt x="1078" y="8244"/>
                  <a:pt x="1085" y="8244"/>
                </a:cubicBezTo>
                <a:cubicBezTo>
                  <a:pt x="1085" y="8244"/>
                  <a:pt x="1085" y="8244"/>
                  <a:pt x="1085" y="8250"/>
                </a:cubicBezTo>
                <a:cubicBezTo>
                  <a:pt x="1085" y="8250"/>
                  <a:pt x="1085" y="8250"/>
                  <a:pt x="1085" y="8244"/>
                </a:cubicBezTo>
                <a:cubicBezTo>
                  <a:pt x="1078" y="8244"/>
                  <a:pt x="1060" y="8275"/>
                  <a:pt x="1072" y="8287"/>
                </a:cubicBezTo>
                <a:cubicBezTo>
                  <a:pt x="1091" y="8306"/>
                  <a:pt x="1085" y="8281"/>
                  <a:pt x="1103" y="8275"/>
                </a:cubicBezTo>
                <a:cubicBezTo>
                  <a:pt x="1103" y="8275"/>
                  <a:pt x="1103" y="8275"/>
                  <a:pt x="1109" y="8275"/>
                </a:cubicBezTo>
                <a:lnTo>
                  <a:pt x="1103" y="8275"/>
                </a:lnTo>
                <a:cubicBezTo>
                  <a:pt x="1097" y="8275"/>
                  <a:pt x="1116" y="8293"/>
                  <a:pt x="1128" y="8300"/>
                </a:cubicBezTo>
                <a:cubicBezTo>
                  <a:pt x="1140" y="8300"/>
                  <a:pt x="1147" y="8300"/>
                  <a:pt x="1147" y="8300"/>
                </a:cubicBezTo>
                <a:cubicBezTo>
                  <a:pt x="1140" y="8300"/>
                  <a:pt x="1134" y="8300"/>
                  <a:pt x="1128" y="8300"/>
                </a:cubicBezTo>
                <a:cubicBezTo>
                  <a:pt x="1109" y="8300"/>
                  <a:pt x="1085" y="8300"/>
                  <a:pt x="1085" y="8312"/>
                </a:cubicBezTo>
                <a:cubicBezTo>
                  <a:pt x="1078" y="8331"/>
                  <a:pt x="1140" y="8306"/>
                  <a:pt x="1140" y="8325"/>
                </a:cubicBezTo>
                <a:cubicBezTo>
                  <a:pt x="1140" y="8331"/>
                  <a:pt x="1097" y="8331"/>
                  <a:pt x="1109" y="8337"/>
                </a:cubicBezTo>
                <a:cubicBezTo>
                  <a:pt x="1128" y="8343"/>
                  <a:pt x="1215" y="8337"/>
                  <a:pt x="1221" y="8318"/>
                </a:cubicBezTo>
                <a:cubicBezTo>
                  <a:pt x="1215" y="8325"/>
                  <a:pt x="1178" y="8318"/>
                  <a:pt x="1178" y="8306"/>
                </a:cubicBezTo>
                <a:cubicBezTo>
                  <a:pt x="1178" y="8306"/>
                  <a:pt x="1258" y="8263"/>
                  <a:pt x="1271" y="8250"/>
                </a:cubicBezTo>
                <a:cubicBezTo>
                  <a:pt x="1264" y="8256"/>
                  <a:pt x="1252" y="8244"/>
                  <a:pt x="1258" y="8238"/>
                </a:cubicBezTo>
                <a:cubicBezTo>
                  <a:pt x="1264" y="8219"/>
                  <a:pt x="1296" y="8250"/>
                  <a:pt x="1283" y="8225"/>
                </a:cubicBezTo>
                <a:cubicBezTo>
                  <a:pt x="1277" y="8219"/>
                  <a:pt x="1252" y="8232"/>
                  <a:pt x="1252" y="8225"/>
                </a:cubicBezTo>
                <a:cubicBezTo>
                  <a:pt x="1246" y="8225"/>
                  <a:pt x="1252" y="8207"/>
                  <a:pt x="1252" y="8207"/>
                </a:cubicBezTo>
                <a:cubicBezTo>
                  <a:pt x="1240" y="8201"/>
                  <a:pt x="1233" y="8201"/>
                  <a:pt x="1227" y="8201"/>
                </a:cubicBezTo>
                <a:cubicBezTo>
                  <a:pt x="1215" y="8207"/>
                  <a:pt x="1215" y="8201"/>
                  <a:pt x="1227" y="8201"/>
                </a:cubicBezTo>
                <a:cubicBezTo>
                  <a:pt x="1233" y="8201"/>
                  <a:pt x="1240" y="8194"/>
                  <a:pt x="1246" y="8194"/>
                </a:cubicBezTo>
                <a:cubicBezTo>
                  <a:pt x="1252" y="8188"/>
                  <a:pt x="1264" y="8182"/>
                  <a:pt x="1264" y="8176"/>
                </a:cubicBezTo>
                <a:cubicBezTo>
                  <a:pt x="1258" y="8163"/>
                  <a:pt x="1215" y="8201"/>
                  <a:pt x="1209" y="8182"/>
                </a:cubicBezTo>
                <a:cubicBezTo>
                  <a:pt x="1202" y="8176"/>
                  <a:pt x="1264" y="8163"/>
                  <a:pt x="1277" y="8157"/>
                </a:cubicBezTo>
                <a:cubicBezTo>
                  <a:pt x="1283" y="8151"/>
                  <a:pt x="1308" y="8120"/>
                  <a:pt x="1308" y="8120"/>
                </a:cubicBezTo>
                <a:cubicBezTo>
                  <a:pt x="1308" y="8114"/>
                  <a:pt x="1296" y="8095"/>
                  <a:pt x="1314" y="8083"/>
                </a:cubicBezTo>
                <a:cubicBezTo>
                  <a:pt x="1326" y="8070"/>
                  <a:pt x="1370" y="8064"/>
                  <a:pt x="1413" y="8046"/>
                </a:cubicBezTo>
                <a:cubicBezTo>
                  <a:pt x="1494" y="8008"/>
                  <a:pt x="1605" y="7971"/>
                  <a:pt x="1705" y="7940"/>
                </a:cubicBezTo>
                <a:cubicBezTo>
                  <a:pt x="1835" y="7903"/>
                  <a:pt x="1983" y="7847"/>
                  <a:pt x="2101" y="7804"/>
                </a:cubicBezTo>
                <a:cubicBezTo>
                  <a:pt x="2504" y="7661"/>
                  <a:pt x="3025" y="7450"/>
                  <a:pt x="3440" y="7277"/>
                </a:cubicBezTo>
                <a:cubicBezTo>
                  <a:pt x="3552" y="7227"/>
                  <a:pt x="3657" y="7184"/>
                  <a:pt x="3769" y="7134"/>
                </a:cubicBezTo>
                <a:cubicBezTo>
                  <a:pt x="3806" y="7116"/>
                  <a:pt x="3837" y="7091"/>
                  <a:pt x="3868" y="7078"/>
                </a:cubicBezTo>
                <a:cubicBezTo>
                  <a:pt x="3918" y="7066"/>
                  <a:pt x="3955" y="7078"/>
                  <a:pt x="3980" y="7054"/>
                </a:cubicBezTo>
                <a:cubicBezTo>
                  <a:pt x="3980" y="7054"/>
                  <a:pt x="3974" y="7048"/>
                  <a:pt x="3980" y="7048"/>
                </a:cubicBezTo>
                <a:cubicBezTo>
                  <a:pt x="3992" y="7041"/>
                  <a:pt x="4035" y="7054"/>
                  <a:pt x="4048" y="7041"/>
                </a:cubicBezTo>
                <a:cubicBezTo>
                  <a:pt x="4054" y="7035"/>
                  <a:pt x="4035" y="7023"/>
                  <a:pt x="4042" y="7010"/>
                </a:cubicBezTo>
                <a:cubicBezTo>
                  <a:pt x="4042" y="7017"/>
                  <a:pt x="4073" y="6986"/>
                  <a:pt x="4079" y="6979"/>
                </a:cubicBezTo>
                <a:cubicBezTo>
                  <a:pt x="4135" y="6936"/>
                  <a:pt x="4259" y="6899"/>
                  <a:pt x="4271" y="6868"/>
                </a:cubicBezTo>
                <a:cubicBezTo>
                  <a:pt x="4228" y="6874"/>
                  <a:pt x="4222" y="6899"/>
                  <a:pt x="4190" y="6911"/>
                </a:cubicBezTo>
                <a:cubicBezTo>
                  <a:pt x="4178" y="6917"/>
                  <a:pt x="4153" y="6924"/>
                  <a:pt x="4153" y="6917"/>
                </a:cubicBezTo>
                <a:cubicBezTo>
                  <a:pt x="4153" y="6924"/>
                  <a:pt x="4166" y="6868"/>
                  <a:pt x="4166" y="6868"/>
                </a:cubicBezTo>
                <a:cubicBezTo>
                  <a:pt x="4178" y="6843"/>
                  <a:pt x="4290" y="6824"/>
                  <a:pt x="4259" y="6787"/>
                </a:cubicBezTo>
                <a:cubicBezTo>
                  <a:pt x="4265" y="6793"/>
                  <a:pt x="4234" y="6800"/>
                  <a:pt x="4240" y="6787"/>
                </a:cubicBezTo>
                <a:cubicBezTo>
                  <a:pt x="4253" y="6781"/>
                  <a:pt x="4290" y="6775"/>
                  <a:pt x="4302" y="6756"/>
                </a:cubicBezTo>
                <a:cubicBezTo>
                  <a:pt x="4321" y="6744"/>
                  <a:pt x="4314" y="6719"/>
                  <a:pt x="4327" y="6707"/>
                </a:cubicBezTo>
                <a:cubicBezTo>
                  <a:pt x="4333" y="6700"/>
                  <a:pt x="4395" y="6669"/>
                  <a:pt x="4383" y="6657"/>
                </a:cubicBezTo>
                <a:cubicBezTo>
                  <a:pt x="4377" y="6645"/>
                  <a:pt x="4333" y="6688"/>
                  <a:pt x="4321" y="6676"/>
                </a:cubicBezTo>
                <a:cubicBezTo>
                  <a:pt x="4314" y="6657"/>
                  <a:pt x="4352" y="6669"/>
                  <a:pt x="4345" y="6651"/>
                </a:cubicBezTo>
                <a:cubicBezTo>
                  <a:pt x="4339" y="6651"/>
                  <a:pt x="4327" y="6651"/>
                  <a:pt x="4327" y="6645"/>
                </a:cubicBezTo>
                <a:cubicBezTo>
                  <a:pt x="4339" y="6607"/>
                  <a:pt x="4401" y="6607"/>
                  <a:pt x="4414" y="6570"/>
                </a:cubicBezTo>
                <a:cubicBezTo>
                  <a:pt x="4414" y="6583"/>
                  <a:pt x="4389" y="6558"/>
                  <a:pt x="4389" y="6552"/>
                </a:cubicBezTo>
                <a:cubicBezTo>
                  <a:pt x="4389" y="6545"/>
                  <a:pt x="4420" y="6527"/>
                  <a:pt x="4426" y="6508"/>
                </a:cubicBezTo>
                <a:cubicBezTo>
                  <a:pt x="4432" y="6502"/>
                  <a:pt x="4432" y="6490"/>
                  <a:pt x="4426" y="6496"/>
                </a:cubicBezTo>
                <a:cubicBezTo>
                  <a:pt x="4438" y="6471"/>
                  <a:pt x="4426" y="6465"/>
                  <a:pt x="4432" y="6434"/>
                </a:cubicBezTo>
                <a:cubicBezTo>
                  <a:pt x="4414" y="6446"/>
                  <a:pt x="4407" y="6421"/>
                  <a:pt x="4432" y="6428"/>
                </a:cubicBezTo>
                <a:cubicBezTo>
                  <a:pt x="4432" y="6421"/>
                  <a:pt x="4438" y="6421"/>
                  <a:pt x="4445" y="6421"/>
                </a:cubicBezTo>
                <a:cubicBezTo>
                  <a:pt x="4445" y="6415"/>
                  <a:pt x="4451" y="6415"/>
                  <a:pt x="4451" y="6421"/>
                </a:cubicBezTo>
                <a:cubicBezTo>
                  <a:pt x="4457" y="6409"/>
                  <a:pt x="4476" y="6409"/>
                  <a:pt x="4488" y="6397"/>
                </a:cubicBezTo>
                <a:cubicBezTo>
                  <a:pt x="4494" y="6390"/>
                  <a:pt x="4488" y="6378"/>
                  <a:pt x="4488" y="6378"/>
                </a:cubicBezTo>
                <a:lnTo>
                  <a:pt x="4500" y="6378"/>
                </a:lnTo>
                <a:cubicBezTo>
                  <a:pt x="4519" y="6347"/>
                  <a:pt x="4488" y="6366"/>
                  <a:pt x="4488" y="6353"/>
                </a:cubicBezTo>
                <a:cubicBezTo>
                  <a:pt x="4488" y="6322"/>
                  <a:pt x="4525" y="6335"/>
                  <a:pt x="4519" y="6316"/>
                </a:cubicBezTo>
                <a:cubicBezTo>
                  <a:pt x="4519" y="6297"/>
                  <a:pt x="4488" y="6335"/>
                  <a:pt x="4476" y="6310"/>
                </a:cubicBezTo>
                <a:cubicBezTo>
                  <a:pt x="4476" y="6304"/>
                  <a:pt x="4513" y="6285"/>
                  <a:pt x="4500" y="6273"/>
                </a:cubicBezTo>
                <a:cubicBezTo>
                  <a:pt x="4488" y="6254"/>
                  <a:pt x="4519" y="6254"/>
                  <a:pt x="4525" y="6235"/>
                </a:cubicBezTo>
                <a:cubicBezTo>
                  <a:pt x="4525" y="6242"/>
                  <a:pt x="4507" y="6229"/>
                  <a:pt x="4507" y="6223"/>
                </a:cubicBezTo>
                <a:cubicBezTo>
                  <a:pt x="4513" y="6198"/>
                  <a:pt x="4544" y="6217"/>
                  <a:pt x="4562" y="6180"/>
                </a:cubicBezTo>
                <a:cubicBezTo>
                  <a:pt x="4562" y="6180"/>
                  <a:pt x="4556" y="6143"/>
                  <a:pt x="4556" y="6136"/>
                </a:cubicBezTo>
                <a:cubicBezTo>
                  <a:pt x="4569" y="6099"/>
                  <a:pt x="4594" y="6130"/>
                  <a:pt x="4581" y="6093"/>
                </a:cubicBezTo>
                <a:cubicBezTo>
                  <a:pt x="4575" y="6074"/>
                  <a:pt x="4569" y="6111"/>
                  <a:pt x="4550" y="6105"/>
                </a:cubicBezTo>
                <a:cubicBezTo>
                  <a:pt x="4550" y="6105"/>
                  <a:pt x="4550" y="6087"/>
                  <a:pt x="4550" y="6080"/>
                </a:cubicBezTo>
                <a:cubicBezTo>
                  <a:pt x="4544" y="6074"/>
                  <a:pt x="4507" y="6056"/>
                  <a:pt x="4544" y="6037"/>
                </a:cubicBezTo>
                <a:lnTo>
                  <a:pt x="4594" y="6012"/>
                </a:lnTo>
                <a:cubicBezTo>
                  <a:pt x="4606" y="5994"/>
                  <a:pt x="4581" y="5994"/>
                  <a:pt x="4600" y="5975"/>
                </a:cubicBezTo>
                <a:cubicBezTo>
                  <a:pt x="4606" y="5975"/>
                  <a:pt x="4612" y="5981"/>
                  <a:pt x="4618" y="5975"/>
                </a:cubicBezTo>
                <a:cubicBezTo>
                  <a:pt x="4624" y="5969"/>
                  <a:pt x="4643" y="5950"/>
                  <a:pt x="4643" y="5944"/>
                </a:cubicBezTo>
                <a:cubicBezTo>
                  <a:pt x="4643" y="5950"/>
                  <a:pt x="4618" y="5944"/>
                  <a:pt x="4618" y="5944"/>
                </a:cubicBezTo>
                <a:cubicBezTo>
                  <a:pt x="4624" y="5919"/>
                  <a:pt x="4649" y="5932"/>
                  <a:pt x="4643" y="5907"/>
                </a:cubicBezTo>
                <a:cubicBezTo>
                  <a:pt x="4637" y="5882"/>
                  <a:pt x="4600" y="5901"/>
                  <a:pt x="4600" y="5876"/>
                </a:cubicBezTo>
                <a:cubicBezTo>
                  <a:pt x="4600" y="5870"/>
                  <a:pt x="4662" y="5863"/>
                  <a:pt x="4606" y="5863"/>
                </a:cubicBezTo>
                <a:cubicBezTo>
                  <a:pt x="4562" y="5870"/>
                  <a:pt x="4624" y="5839"/>
                  <a:pt x="4612" y="5839"/>
                </a:cubicBezTo>
                <a:cubicBezTo>
                  <a:pt x="4631" y="5832"/>
                  <a:pt x="4618" y="5851"/>
                  <a:pt x="4643" y="5826"/>
                </a:cubicBezTo>
                <a:cubicBezTo>
                  <a:pt x="4655" y="5820"/>
                  <a:pt x="4637" y="5814"/>
                  <a:pt x="4643" y="5808"/>
                </a:cubicBezTo>
                <a:cubicBezTo>
                  <a:pt x="4643" y="5808"/>
                  <a:pt x="4662" y="5808"/>
                  <a:pt x="4662" y="5802"/>
                </a:cubicBezTo>
                <a:cubicBezTo>
                  <a:pt x="4668" y="5789"/>
                  <a:pt x="4655" y="5777"/>
                  <a:pt x="4674" y="5764"/>
                </a:cubicBezTo>
                <a:cubicBezTo>
                  <a:pt x="4699" y="5739"/>
                  <a:pt x="4724" y="5746"/>
                  <a:pt x="4699" y="5721"/>
                </a:cubicBezTo>
                <a:cubicBezTo>
                  <a:pt x="4674" y="5696"/>
                  <a:pt x="4711" y="5715"/>
                  <a:pt x="4718" y="5696"/>
                </a:cubicBezTo>
                <a:cubicBezTo>
                  <a:pt x="4730" y="5659"/>
                  <a:pt x="4718" y="5684"/>
                  <a:pt x="4674" y="5690"/>
                </a:cubicBezTo>
                <a:cubicBezTo>
                  <a:pt x="4674" y="5715"/>
                  <a:pt x="4649" y="5690"/>
                  <a:pt x="4674" y="5690"/>
                </a:cubicBezTo>
                <a:cubicBezTo>
                  <a:pt x="4693" y="5684"/>
                  <a:pt x="4668" y="5671"/>
                  <a:pt x="4686" y="5659"/>
                </a:cubicBezTo>
                <a:cubicBezTo>
                  <a:pt x="4686" y="5653"/>
                  <a:pt x="4711" y="5659"/>
                  <a:pt x="4718" y="5659"/>
                </a:cubicBezTo>
                <a:cubicBezTo>
                  <a:pt x="4736" y="5653"/>
                  <a:pt x="4767" y="5628"/>
                  <a:pt x="4773" y="5615"/>
                </a:cubicBezTo>
                <a:cubicBezTo>
                  <a:pt x="4767" y="5622"/>
                  <a:pt x="4755" y="5609"/>
                  <a:pt x="4755" y="5603"/>
                </a:cubicBezTo>
                <a:cubicBezTo>
                  <a:pt x="4761" y="5578"/>
                  <a:pt x="4779" y="5591"/>
                  <a:pt x="4761" y="5560"/>
                </a:cubicBezTo>
                <a:cubicBezTo>
                  <a:pt x="4736" y="5523"/>
                  <a:pt x="4823" y="5547"/>
                  <a:pt x="4792" y="5498"/>
                </a:cubicBezTo>
                <a:cubicBezTo>
                  <a:pt x="4767" y="5467"/>
                  <a:pt x="4810" y="5491"/>
                  <a:pt x="4810" y="5461"/>
                </a:cubicBezTo>
                <a:cubicBezTo>
                  <a:pt x="4810" y="5461"/>
                  <a:pt x="4792" y="5461"/>
                  <a:pt x="4779" y="5454"/>
                </a:cubicBezTo>
                <a:lnTo>
                  <a:pt x="4779" y="5454"/>
                </a:lnTo>
                <a:lnTo>
                  <a:pt x="4779" y="5454"/>
                </a:lnTo>
                <a:cubicBezTo>
                  <a:pt x="4786" y="5454"/>
                  <a:pt x="4786" y="5430"/>
                  <a:pt x="4786" y="5430"/>
                </a:cubicBezTo>
                <a:cubicBezTo>
                  <a:pt x="4792" y="5423"/>
                  <a:pt x="4817" y="5442"/>
                  <a:pt x="4835" y="5423"/>
                </a:cubicBezTo>
                <a:cubicBezTo>
                  <a:pt x="4842" y="5411"/>
                  <a:pt x="4817" y="5411"/>
                  <a:pt x="4823" y="5399"/>
                </a:cubicBezTo>
                <a:cubicBezTo>
                  <a:pt x="4823" y="5392"/>
                  <a:pt x="4860" y="5399"/>
                  <a:pt x="4854" y="5374"/>
                </a:cubicBezTo>
                <a:close/>
                <a:moveTo>
                  <a:pt x="3924" y="2350"/>
                </a:moveTo>
                <a:lnTo>
                  <a:pt x="3924" y="2350"/>
                </a:lnTo>
                <a:cubicBezTo>
                  <a:pt x="3924" y="2362"/>
                  <a:pt x="3893" y="2350"/>
                  <a:pt x="3893" y="2337"/>
                </a:cubicBezTo>
                <a:cubicBezTo>
                  <a:pt x="3893" y="2325"/>
                  <a:pt x="3924" y="2350"/>
                  <a:pt x="3924" y="2350"/>
                </a:cubicBezTo>
                <a:close/>
                <a:moveTo>
                  <a:pt x="3887" y="2312"/>
                </a:moveTo>
                <a:lnTo>
                  <a:pt x="3887" y="2312"/>
                </a:lnTo>
                <a:cubicBezTo>
                  <a:pt x="3887" y="2331"/>
                  <a:pt x="3862" y="2325"/>
                  <a:pt x="3862" y="2306"/>
                </a:cubicBezTo>
                <a:cubicBezTo>
                  <a:pt x="3862" y="2288"/>
                  <a:pt x="3887" y="2319"/>
                  <a:pt x="3887" y="2312"/>
                </a:cubicBezTo>
                <a:close/>
                <a:moveTo>
                  <a:pt x="2461" y="1066"/>
                </a:moveTo>
                <a:lnTo>
                  <a:pt x="2461" y="1066"/>
                </a:lnTo>
                <a:cubicBezTo>
                  <a:pt x="2461" y="1060"/>
                  <a:pt x="2467" y="1060"/>
                  <a:pt x="2467" y="1060"/>
                </a:cubicBezTo>
                <a:cubicBezTo>
                  <a:pt x="2479" y="1023"/>
                  <a:pt x="2511" y="1054"/>
                  <a:pt x="2467" y="1060"/>
                </a:cubicBezTo>
                <a:cubicBezTo>
                  <a:pt x="2467" y="1060"/>
                  <a:pt x="2467" y="1066"/>
                  <a:pt x="2461" y="1066"/>
                </a:cubicBezTo>
                <a:close/>
                <a:moveTo>
                  <a:pt x="142" y="2629"/>
                </a:moveTo>
                <a:lnTo>
                  <a:pt x="142" y="2629"/>
                </a:lnTo>
                <a:cubicBezTo>
                  <a:pt x="142" y="2622"/>
                  <a:pt x="155" y="2622"/>
                  <a:pt x="155" y="2629"/>
                </a:cubicBezTo>
                <a:cubicBezTo>
                  <a:pt x="155" y="2635"/>
                  <a:pt x="142" y="2629"/>
                  <a:pt x="142" y="2629"/>
                </a:cubicBezTo>
                <a:close/>
                <a:moveTo>
                  <a:pt x="335" y="1804"/>
                </a:moveTo>
                <a:lnTo>
                  <a:pt x="335" y="1804"/>
                </a:lnTo>
                <a:cubicBezTo>
                  <a:pt x="328" y="1798"/>
                  <a:pt x="347" y="1792"/>
                  <a:pt x="353" y="1798"/>
                </a:cubicBezTo>
                <a:lnTo>
                  <a:pt x="335" y="1804"/>
                </a:lnTo>
                <a:close/>
                <a:moveTo>
                  <a:pt x="415" y="1215"/>
                </a:moveTo>
                <a:lnTo>
                  <a:pt x="415" y="1215"/>
                </a:lnTo>
                <a:cubicBezTo>
                  <a:pt x="415" y="1203"/>
                  <a:pt x="421" y="1215"/>
                  <a:pt x="421" y="1221"/>
                </a:cubicBezTo>
                <a:cubicBezTo>
                  <a:pt x="415" y="1234"/>
                  <a:pt x="409" y="1221"/>
                  <a:pt x="415" y="1215"/>
                </a:cubicBezTo>
                <a:close/>
                <a:moveTo>
                  <a:pt x="409" y="1482"/>
                </a:moveTo>
                <a:lnTo>
                  <a:pt x="409" y="1482"/>
                </a:lnTo>
                <a:cubicBezTo>
                  <a:pt x="403" y="1482"/>
                  <a:pt x="415" y="1475"/>
                  <a:pt x="421" y="1475"/>
                </a:cubicBezTo>
                <a:cubicBezTo>
                  <a:pt x="421" y="1482"/>
                  <a:pt x="409" y="1482"/>
                  <a:pt x="409" y="1482"/>
                </a:cubicBezTo>
                <a:close/>
                <a:moveTo>
                  <a:pt x="415" y="1358"/>
                </a:moveTo>
                <a:lnTo>
                  <a:pt x="415" y="1358"/>
                </a:lnTo>
                <a:cubicBezTo>
                  <a:pt x="403" y="1358"/>
                  <a:pt x="403" y="1339"/>
                  <a:pt x="409" y="1327"/>
                </a:cubicBezTo>
                <a:cubicBezTo>
                  <a:pt x="415" y="1308"/>
                  <a:pt x="428" y="1358"/>
                  <a:pt x="415" y="1358"/>
                </a:cubicBezTo>
                <a:close/>
                <a:moveTo>
                  <a:pt x="1116" y="8201"/>
                </a:moveTo>
                <a:lnTo>
                  <a:pt x="1116" y="8201"/>
                </a:lnTo>
                <a:cubicBezTo>
                  <a:pt x="1103" y="8213"/>
                  <a:pt x="1091" y="8188"/>
                  <a:pt x="1091" y="8188"/>
                </a:cubicBezTo>
                <a:cubicBezTo>
                  <a:pt x="1091" y="8176"/>
                  <a:pt x="1122" y="8194"/>
                  <a:pt x="1116" y="8201"/>
                </a:cubicBezTo>
                <a:close/>
                <a:moveTo>
                  <a:pt x="1190" y="8139"/>
                </a:moveTo>
                <a:lnTo>
                  <a:pt x="1190" y="8139"/>
                </a:lnTo>
                <a:cubicBezTo>
                  <a:pt x="1190" y="8139"/>
                  <a:pt x="1196" y="8126"/>
                  <a:pt x="1202" y="8132"/>
                </a:cubicBezTo>
                <a:cubicBezTo>
                  <a:pt x="1215" y="8145"/>
                  <a:pt x="1134" y="8163"/>
                  <a:pt x="1190" y="8139"/>
                </a:cubicBezTo>
                <a:close/>
                <a:moveTo>
                  <a:pt x="1246" y="7878"/>
                </a:moveTo>
                <a:cubicBezTo>
                  <a:pt x="1246" y="7878"/>
                  <a:pt x="1221" y="7872"/>
                  <a:pt x="1246" y="7878"/>
                </a:cubicBezTo>
                <a:close/>
                <a:moveTo>
                  <a:pt x="1258" y="7636"/>
                </a:moveTo>
                <a:lnTo>
                  <a:pt x="1258" y="7636"/>
                </a:lnTo>
                <a:cubicBezTo>
                  <a:pt x="1252" y="7643"/>
                  <a:pt x="1277" y="7624"/>
                  <a:pt x="1289" y="7630"/>
                </a:cubicBezTo>
                <a:cubicBezTo>
                  <a:pt x="1296" y="7643"/>
                  <a:pt x="1240" y="7649"/>
                  <a:pt x="1258" y="7636"/>
                </a:cubicBezTo>
                <a:close/>
                <a:moveTo>
                  <a:pt x="1345" y="7624"/>
                </a:moveTo>
                <a:lnTo>
                  <a:pt x="1345" y="7624"/>
                </a:lnTo>
                <a:cubicBezTo>
                  <a:pt x="1339" y="7618"/>
                  <a:pt x="1357" y="7612"/>
                  <a:pt x="1364" y="7618"/>
                </a:cubicBezTo>
                <a:lnTo>
                  <a:pt x="1345" y="7624"/>
                </a:lnTo>
                <a:close/>
                <a:moveTo>
                  <a:pt x="2684" y="4109"/>
                </a:moveTo>
                <a:lnTo>
                  <a:pt x="2684" y="4109"/>
                </a:lnTo>
                <a:cubicBezTo>
                  <a:pt x="2684" y="4115"/>
                  <a:pt x="2678" y="4115"/>
                  <a:pt x="2672" y="4115"/>
                </a:cubicBezTo>
                <a:cubicBezTo>
                  <a:pt x="2672" y="4122"/>
                  <a:pt x="2665" y="4122"/>
                  <a:pt x="2659" y="4122"/>
                </a:cubicBezTo>
                <a:cubicBezTo>
                  <a:pt x="2659" y="4128"/>
                  <a:pt x="2653" y="4128"/>
                  <a:pt x="2647" y="4128"/>
                </a:cubicBezTo>
                <a:cubicBezTo>
                  <a:pt x="2647" y="4134"/>
                  <a:pt x="2641" y="4134"/>
                  <a:pt x="2635" y="4134"/>
                </a:cubicBezTo>
                <a:cubicBezTo>
                  <a:pt x="2635" y="4152"/>
                  <a:pt x="2610" y="4128"/>
                  <a:pt x="2635" y="4134"/>
                </a:cubicBezTo>
                <a:cubicBezTo>
                  <a:pt x="2635" y="4134"/>
                  <a:pt x="2641" y="4128"/>
                  <a:pt x="2647" y="4128"/>
                </a:cubicBezTo>
                <a:cubicBezTo>
                  <a:pt x="2647" y="4128"/>
                  <a:pt x="2653" y="4122"/>
                  <a:pt x="2659" y="4122"/>
                </a:cubicBezTo>
                <a:cubicBezTo>
                  <a:pt x="2659" y="4122"/>
                  <a:pt x="2665" y="4115"/>
                  <a:pt x="2672" y="4115"/>
                </a:cubicBezTo>
                <a:cubicBezTo>
                  <a:pt x="2672" y="4115"/>
                  <a:pt x="2678" y="4109"/>
                  <a:pt x="2684" y="4109"/>
                </a:cubicBezTo>
                <a:close/>
                <a:moveTo>
                  <a:pt x="2709" y="4097"/>
                </a:moveTo>
                <a:cubicBezTo>
                  <a:pt x="2709" y="4097"/>
                  <a:pt x="2684" y="4091"/>
                  <a:pt x="2709" y="4097"/>
                </a:cubicBezTo>
                <a:close/>
                <a:moveTo>
                  <a:pt x="2883" y="3979"/>
                </a:moveTo>
                <a:lnTo>
                  <a:pt x="2883" y="3979"/>
                </a:lnTo>
                <a:cubicBezTo>
                  <a:pt x="2616" y="4146"/>
                  <a:pt x="2287" y="4283"/>
                  <a:pt x="1971" y="4407"/>
                </a:cubicBezTo>
                <a:cubicBezTo>
                  <a:pt x="1934" y="4419"/>
                  <a:pt x="1847" y="4469"/>
                  <a:pt x="1829" y="4456"/>
                </a:cubicBezTo>
                <a:cubicBezTo>
                  <a:pt x="1835" y="4463"/>
                  <a:pt x="1841" y="4425"/>
                  <a:pt x="1835" y="4432"/>
                </a:cubicBezTo>
                <a:cubicBezTo>
                  <a:pt x="1853" y="4419"/>
                  <a:pt x="1866" y="4425"/>
                  <a:pt x="1872" y="4419"/>
                </a:cubicBezTo>
                <a:cubicBezTo>
                  <a:pt x="1903" y="4407"/>
                  <a:pt x="1934" y="4400"/>
                  <a:pt x="1946" y="4394"/>
                </a:cubicBezTo>
                <a:cubicBezTo>
                  <a:pt x="2281" y="4270"/>
                  <a:pt x="2585" y="4122"/>
                  <a:pt x="2883" y="3979"/>
                </a:cubicBezTo>
                <a:close/>
                <a:moveTo>
                  <a:pt x="2374" y="5405"/>
                </a:moveTo>
                <a:lnTo>
                  <a:pt x="2374" y="5405"/>
                </a:lnTo>
                <a:cubicBezTo>
                  <a:pt x="2380" y="5405"/>
                  <a:pt x="2362" y="5423"/>
                  <a:pt x="2349" y="5411"/>
                </a:cubicBezTo>
                <a:cubicBezTo>
                  <a:pt x="2349" y="5411"/>
                  <a:pt x="2374" y="5399"/>
                  <a:pt x="2374" y="5405"/>
                </a:cubicBezTo>
                <a:close/>
                <a:moveTo>
                  <a:pt x="2312" y="5399"/>
                </a:moveTo>
                <a:cubicBezTo>
                  <a:pt x="2312" y="5399"/>
                  <a:pt x="2287" y="5380"/>
                  <a:pt x="2312" y="5399"/>
                </a:cubicBezTo>
                <a:close/>
                <a:moveTo>
                  <a:pt x="2250" y="5392"/>
                </a:moveTo>
                <a:lnTo>
                  <a:pt x="2250" y="5392"/>
                </a:lnTo>
                <a:cubicBezTo>
                  <a:pt x="2244" y="5386"/>
                  <a:pt x="2269" y="5380"/>
                  <a:pt x="2275" y="5386"/>
                </a:cubicBezTo>
                <a:cubicBezTo>
                  <a:pt x="2275" y="5386"/>
                  <a:pt x="2250" y="5399"/>
                  <a:pt x="2250" y="5392"/>
                </a:cubicBezTo>
                <a:close/>
                <a:moveTo>
                  <a:pt x="2219" y="5386"/>
                </a:moveTo>
                <a:lnTo>
                  <a:pt x="2219" y="5386"/>
                </a:lnTo>
                <a:cubicBezTo>
                  <a:pt x="2213" y="5380"/>
                  <a:pt x="2231" y="5374"/>
                  <a:pt x="2238" y="5380"/>
                </a:cubicBezTo>
                <a:lnTo>
                  <a:pt x="2219" y="5386"/>
                </a:lnTo>
                <a:close/>
                <a:moveTo>
                  <a:pt x="2107" y="5622"/>
                </a:moveTo>
                <a:lnTo>
                  <a:pt x="2107" y="5622"/>
                </a:lnTo>
                <a:cubicBezTo>
                  <a:pt x="2046" y="5615"/>
                  <a:pt x="1983" y="5603"/>
                  <a:pt x="1915" y="5591"/>
                </a:cubicBezTo>
                <a:cubicBezTo>
                  <a:pt x="1841" y="5572"/>
                  <a:pt x="1773" y="5560"/>
                  <a:pt x="1736" y="5554"/>
                </a:cubicBezTo>
                <a:cubicBezTo>
                  <a:pt x="1742" y="5554"/>
                  <a:pt x="1630" y="5516"/>
                  <a:pt x="1636" y="5523"/>
                </a:cubicBezTo>
                <a:cubicBezTo>
                  <a:pt x="1630" y="5510"/>
                  <a:pt x="1674" y="5510"/>
                  <a:pt x="1686" y="5516"/>
                </a:cubicBezTo>
                <a:cubicBezTo>
                  <a:pt x="1816" y="5541"/>
                  <a:pt x="1990" y="5603"/>
                  <a:pt x="2107" y="5622"/>
                </a:cubicBezTo>
                <a:close/>
                <a:moveTo>
                  <a:pt x="2145" y="5764"/>
                </a:moveTo>
                <a:lnTo>
                  <a:pt x="2145" y="5764"/>
                </a:lnTo>
                <a:lnTo>
                  <a:pt x="2126" y="5771"/>
                </a:lnTo>
                <a:cubicBezTo>
                  <a:pt x="2120" y="5764"/>
                  <a:pt x="2139" y="5758"/>
                  <a:pt x="2145" y="5764"/>
                </a:cubicBezTo>
                <a:close/>
                <a:moveTo>
                  <a:pt x="1810" y="5702"/>
                </a:moveTo>
                <a:lnTo>
                  <a:pt x="1810" y="5702"/>
                </a:lnTo>
                <a:cubicBezTo>
                  <a:pt x="1810" y="5696"/>
                  <a:pt x="1829" y="5690"/>
                  <a:pt x="1835" y="5696"/>
                </a:cubicBezTo>
                <a:cubicBezTo>
                  <a:pt x="1841" y="5696"/>
                  <a:pt x="1816" y="5702"/>
                  <a:pt x="1810" y="5702"/>
                </a:cubicBezTo>
                <a:close/>
                <a:moveTo>
                  <a:pt x="1791" y="5696"/>
                </a:moveTo>
                <a:lnTo>
                  <a:pt x="1791" y="5696"/>
                </a:lnTo>
                <a:cubicBezTo>
                  <a:pt x="1791" y="5690"/>
                  <a:pt x="1804" y="5684"/>
                  <a:pt x="1804" y="5690"/>
                </a:cubicBezTo>
                <a:cubicBezTo>
                  <a:pt x="1810" y="5690"/>
                  <a:pt x="1791" y="5696"/>
                  <a:pt x="1791" y="5696"/>
                </a:cubicBezTo>
                <a:close/>
                <a:moveTo>
                  <a:pt x="1791" y="5752"/>
                </a:moveTo>
                <a:lnTo>
                  <a:pt x="1791" y="5752"/>
                </a:lnTo>
                <a:cubicBezTo>
                  <a:pt x="1791" y="5746"/>
                  <a:pt x="1804" y="5739"/>
                  <a:pt x="1804" y="5746"/>
                </a:cubicBezTo>
                <a:cubicBezTo>
                  <a:pt x="1810" y="5746"/>
                  <a:pt x="1791" y="5752"/>
                  <a:pt x="1791" y="5752"/>
                </a:cubicBezTo>
                <a:close/>
                <a:moveTo>
                  <a:pt x="1333" y="5634"/>
                </a:moveTo>
                <a:lnTo>
                  <a:pt x="1333" y="5634"/>
                </a:lnTo>
                <a:cubicBezTo>
                  <a:pt x="1326" y="5622"/>
                  <a:pt x="1351" y="5634"/>
                  <a:pt x="1351" y="5634"/>
                </a:cubicBezTo>
                <a:cubicBezTo>
                  <a:pt x="1401" y="5640"/>
                  <a:pt x="1494" y="5665"/>
                  <a:pt x="1525" y="5684"/>
                </a:cubicBezTo>
                <a:cubicBezTo>
                  <a:pt x="1550" y="5684"/>
                  <a:pt x="1568" y="5684"/>
                  <a:pt x="1574" y="5696"/>
                </a:cubicBezTo>
                <a:cubicBezTo>
                  <a:pt x="1587" y="5696"/>
                  <a:pt x="1599" y="5690"/>
                  <a:pt x="1599" y="5702"/>
                </a:cubicBezTo>
                <a:cubicBezTo>
                  <a:pt x="1661" y="5708"/>
                  <a:pt x="1711" y="5721"/>
                  <a:pt x="1754" y="5739"/>
                </a:cubicBezTo>
                <a:cubicBezTo>
                  <a:pt x="1798" y="5727"/>
                  <a:pt x="1767" y="5758"/>
                  <a:pt x="1754" y="5739"/>
                </a:cubicBezTo>
                <a:cubicBezTo>
                  <a:pt x="1698" y="5727"/>
                  <a:pt x="1649" y="5715"/>
                  <a:pt x="1599" y="5702"/>
                </a:cubicBezTo>
                <a:cubicBezTo>
                  <a:pt x="1593" y="5696"/>
                  <a:pt x="1581" y="5702"/>
                  <a:pt x="1574" y="5696"/>
                </a:cubicBezTo>
                <a:cubicBezTo>
                  <a:pt x="1556" y="5696"/>
                  <a:pt x="1537" y="5690"/>
                  <a:pt x="1525" y="5684"/>
                </a:cubicBezTo>
                <a:cubicBezTo>
                  <a:pt x="1469" y="5678"/>
                  <a:pt x="1432" y="5659"/>
                  <a:pt x="1382" y="5647"/>
                </a:cubicBezTo>
                <a:cubicBezTo>
                  <a:pt x="1388" y="5647"/>
                  <a:pt x="1333" y="5634"/>
                  <a:pt x="1333" y="5634"/>
                </a:cubicBezTo>
                <a:close/>
                <a:moveTo>
                  <a:pt x="1674" y="5665"/>
                </a:moveTo>
                <a:cubicBezTo>
                  <a:pt x="1674" y="5665"/>
                  <a:pt x="1686" y="5684"/>
                  <a:pt x="1674" y="5665"/>
                </a:cubicBezTo>
                <a:close/>
                <a:moveTo>
                  <a:pt x="1723" y="5671"/>
                </a:moveTo>
                <a:lnTo>
                  <a:pt x="1723" y="5671"/>
                </a:lnTo>
                <a:cubicBezTo>
                  <a:pt x="1729" y="5671"/>
                  <a:pt x="1711" y="5678"/>
                  <a:pt x="1705" y="5678"/>
                </a:cubicBezTo>
                <a:cubicBezTo>
                  <a:pt x="1705" y="5671"/>
                  <a:pt x="1723" y="5665"/>
                  <a:pt x="1723" y="5671"/>
                </a:cubicBezTo>
                <a:close/>
                <a:moveTo>
                  <a:pt x="1748" y="5678"/>
                </a:moveTo>
                <a:lnTo>
                  <a:pt x="1748" y="5678"/>
                </a:lnTo>
                <a:cubicBezTo>
                  <a:pt x="1754" y="5678"/>
                  <a:pt x="1736" y="5684"/>
                  <a:pt x="1729" y="5684"/>
                </a:cubicBezTo>
                <a:cubicBezTo>
                  <a:pt x="1729" y="5678"/>
                  <a:pt x="1748" y="5671"/>
                  <a:pt x="1748" y="5678"/>
                </a:cubicBezTo>
                <a:close/>
                <a:moveTo>
                  <a:pt x="1767" y="5684"/>
                </a:moveTo>
                <a:lnTo>
                  <a:pt x="1767" y="5684"/>
                </a:lnTo>
                <a:cubicBezTo>
                  <a:pt x="1773" y="5684"/>
                  <a:pt x="1754" y="5690"/>
                  <a:pt x="1754" y="5690"/>
                </a:cubicBezTo>
                <a:cubicBezTo>
                  <a:pt x="1754" y="5684"/>
                  <a:pt x="1767" y="5678"/>
                  <a:pt x="1767" y="5684"/>
                </a:cubicBezTo>
                <a:close/>
                <a:moveTo>
                  <a:pt x="2039" y="5392"/>
                </a:moveTo>
                <a:lnTo>
                  <a:pt x="2039" y="5392"/>
                </a:lnTo>
                <a:lnTo>
                  <a:pt x="2021" y="5399"/>
                </a:lnTo>
                <a:cubicBezTo>
                  <a:pt x="2015" y="5392"/>
                  <a:pt x="2033" y="5386"/>
                  <a:pt x="2039" y="5392"/>
                </a:cubicBezTo>
                <a:close/>
                <a:moveTo>
                  <a:pt x="2046" y="5405"/>
                </a:moveTo>
                <a:lnTo>
                  <a:pt x="2046" y="5405"/>
                </a:lnTo>
                <a:cubicBezTo>
                  <a:pt x="2039" y="5386"/>
                  <a:pt x="2157" y="5436"/>
                  <a:pt x="2070" y="5411"/>
                </a:cubicBezTo>
                <a:cubicBezTo>
                  <a:pt x="2070" y="5411"/>
                  <a:pt x="2046" y="5399"/>
                  <a:pt x="2046" y="5405"/>
                </a:cubicBezTo>
                <a:close/>
                <a:moveTo>
                  <a:pt x="2926" y="3967"/>
                </a:moveTo>
                <a:lnTo>
                  <a:pt x="2926" y="3967"/>
                </a:lnTo>
                <a:cubicBezTo>
                  <a:pt x="2920" y="3960"/>
                  <a:pt x="2938" y="3954"/>
                  <a:pt x="2938" y="3960"/>
                </a:cubicBezTo>
                <a:lnTo>
                  <a:pt x="2926" y="3967"/>
                </a:lnTo>
                <a:close/>
                <a:moveTo>
                  <a:pt x="2994" y="3929"/>
                </a:moveTo>
                <a:cubicBezTo>
                  <a:pt x="2994" y="3929"/>
                  <a:pt x="2988" y="3923"/>
                  <a:pt x="2994" y="3929"/>
                </a:cubicBezTo>
                <a:close/>
                <a:moveTo>
                  <a:pt x="3694" y="2585"/>
                </a:moveTo>
                <a:lnTo>
                  <a:pt x="3694" y="2585"/>
                </a:lnTo>
                <a:cubicBezTo>
                  <a:pt x="3694" y="2573"/>
                  <a:pt x="3788" y="2635"/>
                  <a:pt x="3788" y="2647"/>
                </a:cubicBezTo>
                <a:cubicBezTo>
                  <a:pt x="3788" y="2666"/>
                  <a:pt x="3694" y="2598"/>
                  <a:pt x="3694" y="2585"/>
                </a:cubicBezTo>
                <a:close/>
                <a:moveTo>
                  <a:pt x="3738" y="2678"/>
                </a:moveTo>
                <a:cubicBezTo>
                  <a:pt x="3738" y="2678"/>
                  <a:pt x="3732" y="2666"/>
                  <a:pt x="3738" y="2678"/>
                </a:cubicBezTo>
                <a:close/>
                <a:moveTo>
                  <a:pt x="3719" y="2536"/>
                </a:moveTo>
                <a:lnTo>
                  <a:pt x="3719" y="2536"/>
                </a:lnTo>
                <a:cubicBezTo>
                  <a:pt x="3682" y="2523"/>
                  <a:pt x="3664" y="2517"/>
                  <a:pt x="3657" y="2505"/>
                </a:cubicBezTo>
                <a:cubicBezTo>
                  <a:pt x="3657" y="2498"/>
                  <a:pt x="3732" y="2529"/>
                  <a:pt x="3719" y="2536"/>
                </a:cubicBezTo>
                <a:close/>
                <a:moveTo>
                  <a:pt x="3806" y="2498"/>
                </a:moveTo>
                <a:lnTo>
                  <a:pt x="3806" y="2498"/>
                </a:lnTo>
                <a:cubicBezTo>
                  <a:pt x="3781" y="2486"/>
                  <a:pt x="3750" y="2480"/>
                  <a:pt x="3738" y="2467"/>
                </a:cubicBezTo>
                <a:cubicBezTo>
                  <a:pt x="3645" y="2393"/>
                  <a:pt x="3800" y="2473"/>
                  <a:pt x="3806" y="2498"/>
                </a:cubicBezTo>
                <a:close/>
                <a:moveTo>
                  <a:pt x="3825" y="2213"/>
                </a:moveTo>
                <a:cubicBezTo>
                  <a:pt x="3825" y="2213"/>
                  <a:pt x="3837" y="2251"/>
                  <a:pt x="3825" y="2213"/>
                </a:cubicBezTo>
                <a:close/>
                <a:moveTo>
                  <a:pt x="2331" y="1575"/>
                </a:moveTo>
                <a:lnTo>
                  <a:pt x="2331" y="1575"/>
                </a:lnTo>
                <a:cubicBezTo>
                  <a:pt x="2337" y="1569"/>
                  <a:pt x="2467" y="1593"/>
                  <a:pt x="2504" y="1599"/>
                </a:cubicBezTo>
                <a:cubicBezTo>
                  <a:pt x="2684" y="1624"/>
                  <a:pt x="2889" y="1655"/>
                  <a:pt x="3044" y="1692"/>
                </a:cubicBezTo>
                <a:cubicBezTo>
                  <a:pt x="3236" y="1723"/>
                  <a:pt x="3428" y="1779"/>
                  <a:pt x="3589" y="1847"/>
                </a:cubicBezTo>
                <a:cubicBezTo>
                  <a:pt x="3601" y="1854"/>
                  <a:pt x="3757" y="1910"/>
                  <a:pt x="3757" y="1922"/>
                </a:cubicBezTo>
                <a:cubicBezTo>
                  <a:pt x="3757" y="1934"/>
                  <a:pt x="3726" y="1916"/>
                  <a:pt x="3719" y="1916"/>
                </a:cubicBezTo>
                <a:cubicBezTo>
                  <a:pt x="3515" y="1835"/>
                  <a:pt x="3261" y="1742"/>
                  <a:pt x="3044" y="1692"/>
                </a:cubicBezTo>
                <a:cubicBezTo>
                  <a:pt x="2913" y="1686"/>
                  <a:pt x="2820" y="1655"/>
                  <a:pt x="2659" y="1637"/>
                </a:cubicBezTo>
                <a:cubicBezTo>
                  <a:pt x="2603" y="1631"/>
                  <a:pt x="2529" y="1624"/>
                  <a:pt x="2479" y="1618"/>
                </a:cubicBezTo>
                <a:cubicBezTo>
                  <a:pt x="2473" y="1618"/>
                  <a:pt x="2306" y="1593"/>
                  <a:pt x="2331" y="1575"/>
                </a:cubicBezTo>
                <a:close/>
                <a:moveTo>
                  <a:pt x="2244" y="806"/>
                </a:moveTo>
                <a:cubicBezTo>
                  <a:pt x="2244" y="806"/>
                  <a:pt x="2250" y="800"/>
                  <a:pt x="2244" y="806"/>
                </a:cubicBezTo>
                <a:close/>
                <a:moveTo>
                  <a:pt x="2114" y="1798"/>
                </a:moveTo>
                <a:lnTo>
                  <a:pt x="2114" y="1798"/>
                </a:lnTo>
                <a:cubicBezTo>
                  <a:pt x="2641" y="1847"/>
                  <a:pt x="3174" y="1897"/>
                  <a:pt x="3552" y="2083"/>
                </a:cubicBezTo>
                <a:cubicBezTo>
                  <a:pt x="3577" y="2077"/>
                  <a:pt x="3552" y="2102"/>
                  <a:pt x="3552" y="2083"/>
                </a:cubicBezTo>
                <a:cubicBezTo>
                  <a:pt x="3509" y="2064"/>
                  <a:pt x="3453" y="2046"/>
                  <a:pt x="3391" y="2027"/>
                </a:cubicBezTo>
                <a:cubicBezTo>
                  <a:pt x="3354" y="2009"/>
                  <a:pt x="3261" y="1978"/>
                  <a:pt x="3230" y="1978"/>
                </a:cubicBezTo>
                <a:cubicBezTo>
                  <a:pt x="3199" y="1978"/>
                  <a:pt x="3236" y="1990"/>
                  <a:pt x="3223" y="1990"/>
                </a:cubicBezTo>
                <a:cubicBezTo>
                  <a:pt x="3137" y="1978"/>
                  <a:pt x="3044" y="1940"/>
                  <a:pt x="2944" y="1922"/>
                </a:cubicBezTo>
                <a:cubicBezTo>
                  <a:pt x="2696" y="1872"/>
                  <a:pt x="2455" y="1841"/>
                  <a:pt x="2188" y="1816"/>
                </a:cubicBezTo>
                <a:cubicBezTo>
                  <a:pt x="2157" y="1810"/>
                  <a:pt x="2033" y="1810"/>
                  <a:pt x="2027" y="1798"/>
                </a:cubicBezTo>
                <a:cubicBezTo>
                  <a:pt x="2021" y="1786"/>
                  <a:pt x="2095" y="1798"/>
                  <a:pt x="2114" y="1798"/>
                </a:cubicBezTo>
                <a:close/>
                <a:moveTo>
                  <a:pt x="2064" y="1823"/>
                </a:moveTo>
                <a:lnTo>
                  <a:pt x="2064" y="1823"/>
                </a:lnTo>
                <a:cubicBezTo>
                  <a:pt x="2542" y="1854"/>
                  <a:pt x="2957" y="1934"/>
                  <a:pt x="3335" y="2052"/>
                </a:cubicBezTo>
                <a:cubicBezTo>
                  <a:pt x="3509" y="2102"/>
                  <a:pt x="3713" y="2170"/>
                  <a:pt x="3812" y="2275"/>
                </a:cubicBezTo>
                <a:cubicBezTo>
                  <a:pt x="3837" y="2269"/>
                  <a:pt x="3812" y="2294"/>
                  <a:pt x="3812" y="2275"/>
                </a:cubicBezTo>
                <a:cubicBezTo>
                  <a:pt x="3738" y="2251"/>
                  <a:pt x="3694" y="2201"/>
                  <a:pt x="3626" y="2170"/>
                </a:cubicBezTo>
                <a:cubicBezTo>
                  <a:pt x="3626" y="2176"/>
                  <a:pt x="3633" y="2182"/>
                  <a:pt x="3633" y="2182"/>
                </a:cubicBezTo>
                <a:cubicBezTo>
                  <a:pt x="3657" y="2182"/>
                  <a:pt x="3633" y="2201"/>
                  <a:pt x="3633" y="2182"/>
                </a:cubicBezTo>
                <a:cubicBezTo>
                  <a:pt x="3471" y="2108"/>
                  <a:pt x="3335" y="2058"/>
                  <a:pt x="3137" y="2027"/>
                </a:cubicBezTo>
                <a:cubicBezTo>
                  <a:pt x="2975" y="1996"/>
                  <a:pt x="2827" y="1953"/>
                  <a:pt x="2665" y="1934"/>
                </a:cubicBezTo>
                <a:cubicBezTo>
                  <a:pt x="2504" y="1910"/>
                  <a:pt x="2337" y="1885"/>
                  <a:pt x="2163" y="1872"/>
                </a:cubicBezTo>
                <a:cubicBezTo>
                  <a:pt x="2120" y="1866"/>
                  <a:pt x="1971" y="1872"/>
                  <a:pt x="1965" y="1847"/>
                </a:cubicBezTo>
                <a:cubicBezTo>
                  <a:pt x="1953" y="1804"/>
                  <a:pt x="2046" y="1823"/>
                  <a:pt x="2064" y="1823"/>
                </a:cubicBezTo>
                <a:close/>
                <a:moveTo>
                  <a:pt x="3601" y="2536"/>
                </a:moveTo>
                <a:lnTo>
                  <a:pt x="3601" y="2536"/>
                </a:lnTo>
                <a:lnTo>
                  <a:pt x="3614" y="2529"/>
                </a:lnTo>
                <a:cubicBezTo>
                  <a:pt x="3620" y="2536"/>
                  <a:pt x="3601" y="2536"/>
                  <a:pt x="3601" y="2536"/>
                </a:cubicBezTo>
                <a:close/>
                <a:moveTo>
                  <a:pt x="3583" y="2374"/>
                </a:moveTo>
                <a:cubicBezTo>
                  <a:pt x="3583" y="2374"/>
                  <a:pt x="3589" y="2381"/>
                  <a:pt x="3583" y="2374"/>
                </a:cubicBezTo>
                <a:close/>
                <a:moveTo>
                  <a:pt x="1953" y="1897"/>
                </a:moveTo>
                <a:lnTo>
                  <a:pt x="1953" y="1897"/>
                </a:lnTo>
                <a:lnTo>
                  <a:pt x="1934" y="1903"/>
                </a:lnTo>
                <a:cubicBezTo>
                  <a:pt x="1928" y="1897"/>
                  <a:pt x="1946" y="1891"/>
                  <a:pt x="1953" y="1897"/>
                </a:cubicBezTo>
                <a:close/>
                <a:moveTo>
                  <a:pt x="1922" y="1903"/>
                </a:moveTo>
                <a:cubicBezTo>
                  <a:pt x="1922" y="1903"/>
                  <a:pt x="1928" y="1903"/>
                  <a:pt x="1922" y="1903"/>
                </a:cubicBezTo>
                <a:close/>
                <a:moveTo>
                  <a:pt x="1698" y="2015"/>
                </a:moveTo>
                <a:lnTo>
                  <a:pt x="1698" y="2015"/>
                </a:lnTo>
                <a:cubicBezTo>
                  <a:pt x="1723" y="1990"/>
                  <a:pt x="1841" y="2015"/>
                  <a:pt x="1878" y="2021"/>
                </a:cubicBezTo>
                <a:cubicBezTo>
                  <a:pt x="2387" y="2064"/>
                  <a:pt x="2895" y="2126"/>
                  <a:pt x="3298" y="2257"/>
                </a:cubicBezTo>
                <a:cubicBezTo>
                  <a:pt x="3372" y="2275"/>
                  <a:pt x="3434" y="2294"/>
                  <a:pt x="3496" y="2319"/>
                </a:cubicBezTo>
                <a:cubicBezTo>
                  <a:pt x="3515" y="2325"/>
                  <a:pt x="3583" y="2368"/>
                  <a:pt x="3527" y="2343"/>
                </a:cubicBezTo>
                <a:cubicBezTo>
                  <a:pt x="3459" y="2319"/>
                  <a:pt x="3354" y="2288"/>
                  <a:pt x="3298" y="2257"/>
                </a:cubicBezTo>
                <a:cubicBezTo>
                  <a:pt x="3211" y="2238"/>
                  <a:pt x="3161" y="2226"/>
                  <a:pt x="3093" y="2207"/>
                </a:cubicBezTo>
                <a:cubicBezTo>
                  <a:pt x="2883" y="2170"/>
                  <a:pt x="2684" y="2133"/>
                  <a:pt x="2455" y="2108"/>
                </a:cubicBezTo>
                <a:cubicBezTo>
                  <a:pt x="2231" y="2077"/>
                  <a:pt x="2015" y="2058"/>
                  <a:pt x="1785" y="2040"/>
                </a:cubicBezTo>
                <a:cubicBezTo>
                  <a:pt x="1723" y="2033"/>
                  <a:pt x="1674" y="2040"/>
                  <a:pt x="1698" y="2015"/>
                </a:cubicBezTo>
                <a:close/>
                <a:moveTo>
                  <a:pt x="3316" y="2412"/>
                </a:moveTo>
                <a:lnTo>
                  <a:pt x="3316" y="2412"/>
                </a:lnTo>
                <a:cubicBezTo>
                  <a:pt x="3217" y="2393"/>
                  <a:pt x="3081" y="2331"/>
                  <a:pt x="3000" y="2325"/>
                </a:cubicBezTo>
                <a:cubicBezTo>
                  <a:pt x="2994" y="2343"/>
                  <a:pt x="2969" y="2319"/>
                  <a:pt x="3000" y="2325"/>
                </a:cubicBezTo>
                <a:cubicBezTo>
                  <a:pt x="3000" y="2319"/>
                  <a:pt x="2982" y="2319"/>
                  <a:pt x="2975" y="2319"/>
                </a:cubicBezTo>
                <a:cubicBezTo>
                  <a:pt x="2982" y="2331"/>
                  <a:pt x="2944" y="2331"/>
                  <a:pt x="2951" y="2319"/>
                </a:cubicBezTo>
                <a:cubicBezTo>
                  <a:pt x="2560" y="2238"/>
                  <a:pt x="2194" y="2201"/>
                  <a:pt x="1773" y="2164"/>
                </a:cubicBezTo>
                <a:cubicBezTo>
                  <a:pt x="1711" y="2164"/>
                  <a:pt x="1587" y="2157"/>
                  <a:pt x="1525" y="2145"/>
                </a:cubicBezTo>
                <a:cubicBezTo>
                  <a:pt x="1438" y="2133"/>
                  <a:pt x="1574" y="2139"/>
                  <a:pt x="1605" y="2145"/>
                </a:cubicBezTo>
                <a:cubicBezTo>
                  <a:pt x="2213" y="2182"/>
                  <a:pt x="2765" y="2232"/>
                  <a:pt x="3254" y="2381"/>
                </a:cubicBezTo>
                <a:cubicBezTo>
                  <a:pt x="3267" y="2387"/>
                  <a:pt x="3354" y="2412"/>
                  <a:pt x="3354" y="2412"/>
                </a:cubicBezTo>
                <a:cubicBezTo>
                  <a:pt x="3360" y="2443"/>
                  <a:pt x="3068" y="2362"/>
                  <a:pt x="3316" y="2412"/>
                </a:cubicBezTo>
                <a:close/>
                <a:moveTo>
                  <a:pt x="3230" y="2443"/>
                </a:moveTo>
                <a:lnTo>
                  <a:pt x="3230" y="2443"/>
                </a:lnTo>
                <a:cubicBezTo>
                  <a:pt x="3223" y="2443"/>
                  <a:pt x="3236" y="2436"/>
                  <a:pt x="3242" y="2436"/>
                </a:cubicBezTo>
                <a:cubicBezTo>
                  <a:pt x="3242" y="2443"/>
                  <a:pt x="3230" y="2443"/>
                  <a:pt x="3230" y="2443"/>
                </a:cubicBezTo>
                <a:close/>
                <a:moveTo>
                  <a:pt x="2139" y="2164"/>
                </a:moveTo>
                <a:lnTo>
                  <a:pt x="2139" y="2164"/>
                </a:lnTo>
                <a:cubicBezTo>
                  <a:pt x="2145" y="2170"/>
                  <a:pt x="2182" y="2151"/>
                  <a:pt x="2194" y="2157"/>
                </a:cubicBezTo>
                <a:cubicBezTo>
                  <a:pt x="2194" y="2157"/>
                  <a:pt x="2151" y="2182"/>
                  <a:pt x="2139" y="2164"/>
                </a:cubicBezTo>
                <a:close/>
                <a:moveTo>
                  <a:pt x="2312" y="2176"/>
                </a:moveTo>
                <a:lnTo>
                  <a:pt x="2312" y="2176"/>
                </a:lnTo>
                <a:cubicBezTo>
                  <a:pt x="2380" y="2170"/>
                  <a:pt x="2355" y="2195"/>
                  <a:pt x="2312" y="2176"/>
                </a:cubicBezTo>
                <a:cubicBezTo>
                  <a:pt x="2281" y="2182"/>
                  <a:pt x="2263" y="2176"/>
                  <a:pt x="2250" y="2170"/>
                </a:cubicBezTo>
                <a:cubicBezTo>
                  <a:pt x="2126" y="2157"/>
                  <a:pt x="2300" y="2170"/>
                  <a:pt x="2312" y="2176"/>
                </a:cubicBezTo>
                <a:close/>
                <a:moveTo>
                  <a:pt x="2387" y="2188"/>
                </a:moveTo>
                <a:lnTo>
                  <a:pt x="2387" y="2188"/>
                </a:lnTo>
                <a:cubicBezTo>
                  <a:pt x="2387" y="2188"/>
                  <a:pt x="2368" y="2195"/>
                  <a:pt x="2368" y="2188"/>
                </a:cubicBezTo>
                <a:cubicBezTo>
                  <a:pt x="2355" y="2182"/>
                  <a:pt x="2467" y="2188"/>
                  <a:pt x="2387" y="2188"/>
                </a:cubicBezTo>
                <a:close/>
                <a:moveTo>
                  <a:pt x="2442" y="2188"/>
                </a:moveTo>
                <a:lnTo>
                  <a:pt x="2442" y="2188"/>
                </a:lnTo>
                <a:cubicBezTo>
                  <a:pt x="2448" y="2195"/>
                  <a:pt x="2436" y="2201"/>
                  <a:pt x="2430" y="2195"/>
                </a:cubicBezTo>
                <a:lnTo>
                  <a:pt x="2442" y="2188"/>
                </a:lnTo>
                <a:close/>
                <a:moveTo>
                  <a:pt x="2709" y="2232"/>
                </a:moveTo>
                <a:cubicBezTo>
                  <a:pt x="2709" y="2232"/>
                  <a:pt x="2715" y="2238"/>
                  <a:pt x="2709" y="2232"/>
                </a:cubicBezTo>
                <a:close/>
                <a:moveTo>
                  <a:pt x="2789" y="2238"/>
                </a:moveTo>
                <a:lnTo>
                  <a:pt x="2789" y="2238"/>
                </a:lnTo>
                <a:cubicBezTo>
                  <a:pt x="2796" y="2244"/>
                  <a:pt x="2777" y="2251"/>
                  <a:pt x="2777" y="2244"/>
                </a:cubicBezTo>
                <a:lnTo>
                  <a:pt x="2789" y="2238"/>
                </a:lnTo>
                <a:close/>
                <a:moveTo>
                  <a:pt x="2833" y="2244"/>
                </a:moveTo>
                <a:lnTo>
                  <a:pt x="2833" y="2244"/>
                </a:lnTo>
                <a:cubicBezTo>
                  <a:pt x="2839" y="2251"/>
                  <a:pt x="2814" y="2257"/>
                  <a:pt x="2808" y="2251"/>
                </a:cubicBezTo>
                <a:cubicBezTo>
                  <a:pt x="2808" y="2251"/>
                  <a:pt x="2827" y="2244"/>
                  <a:pt x="2833" y="2244"/>
                </a:cubicBezTo>
                <a:close/>
                <a:moveTo>
                  <a:pt x="2895" y="2257"/>
                </a:moveTo>
                <a:lnTo>
                  <a:pt x="2895" y="2257"/>
                </a:lnTo>
                <a:cubicBezTo>
                  <a:pt x="2895" y="2263"/>
                  <a:pt x="2876" y="2269"/>
                  <a:pt x="2870" y="2263"/>
                </a:cubicBezTo>
                <a:cubicBezTo>
                  <a:pt x="2864" y="2263"/>
                  <a:pt x="2889" y="2257"/>
                  <a:pt x="2895" y="2257"/>
                </a:cubicBezTo>
                <a:close/>
                <a:moveTo>
                  <a:pt x="3013" y="2288"/>
                </a:moveTo>
                <a:lnTo>
                  <a:pt x="3013" y="2288"/>
                </a:lnTo>
                <a:cubicBezTo>
                  <a:pt x="3019" y="2294"/>
                  <a:pt x="3044" y="2281"/>
                  <a:pt x="3044" y="2294"/>
                </a:cubicBezTo>
                <a:cubicBezTo>
                  <a:pt x="3068" y="2294"/>
                  <a:pt x="3081" y="2306"/>
                  <a:pt x="3099" y="2306"/>
                </a:cubicBezTo>
                <a:cubicBezTo>
                  <a:pt x="3205" y="2337"/>
                  <a:pt x="3044" y="2306"/>
                  <a:pt x="3044" y="2294"/>
                </a:cubicBezTo>
                <a:cubicBezTo>
                  <a:pt x="3031" y="2294"/>
                  <a:pt x="3013" y="2306"/>
                  <a:pt x="3013" y="2288"/>
                </a:cubicBezTo>
                <a:close/>
                <a:moveTo>
                  <a:pt x="3199" y="2331"/>
                </a:moveTo>
                <a:lnTo>
                  <a:pt x="3199" y="2331"/>
                </a:lnTo>
                <a:cubicBezTo>
                  <a:pt x="3205" y="2331"/>
                  <a:pt x="3211" y="2331"/>
                  <a:pt x="3217" y="2337"/>
                </a:cubicBezTo>
                <a:cubicBezTo>
                  <a:pt x="3223" y="2337"/>
                  <a:pt x="3236" y="2337"/>
                  <a:pt x="3242" y="2343"/>
                </a:cubicBezTo>
                <a:cubicBezTo>
                  <a:pt x="3267" y="2337"/>
                  <a:pt x="3242" y="2362"/>
                  <a:pt x="3242" y="2343"/>
                </a:cubicBezTo>
                <a:cubicBezTo>
                  <a:pt x="3230" y="2343"/>
                  <a:pt x="3217" y="2350"/>
                  <a:pt x="3217" y="2337"/>
                </a:cubicBezTo>
                <a:cubicBezTo>
                  <a:pt x="3205" y="2337"/>
                  <a:pt x="3199" y="2337"/>
                  <a:pt x="3199" y="2331"/>
                </a:cubicBezTo>
                <a:close/>
                <a:moveTo>
                  <a:pt x="3285" y="2455"/>
                </a:moveTo>
                <a:lnTo>
                  <a:pt x="3285" y="2455"/>
                </a:lnTo>
                <a:cubicBezTo>
                  <a:pt x="3310" y="2455"/>
                  <a:pt x="3335" y="2467"/>
                  <a:pt x="3354" y="2480"/>
                </a:cubicBezTo>
                <a:cubicBezTo>
                  <a:pt x="3378" y="2480"/>
                  <a:pt x="3397" y="2492"/>
                  <a:pt x="3422" y="2505"/>
                </a:cubicBezTo>
                <a:cubicBezTo>
                  <a:pt x="3434" y="2511"/>
                  <a:pt x="3533" y="2542"/>
                  <a:pt x="3477" y="2536"/>
                </a:cubicBezTo>
                <a:cubicBezTo>
                  <a:pt x="3447" y="2529"/>
                  <a:pt x="3372" y="2480"/>
                  <a:pt x="3354" y="2480"/>
                </a:cubicBezTo>
                <a:cubicBezTo>
                  <a:pt x="3329" y="2473"/>
                  <a:pt x="3298" y="2473"/>
                  <a:pt x="3285" y="2455"/>
                </a:cubicBezTo>
                <a:close/>
                <a:moveTo>
                  <a:pt x="1667" y="2120"/>
                </a:moveTo>
                <a:lnTo>
                  <a:pt x="1667" y="2120"/>
                </a:lnTo>
                <a:cubicBezTo>
                  <a:pt x="1798" y="2126"/>
                  <a:pt x="1983" y="2139"/>
                  <a:pt x="2064" y="2151"/>
                </a:cubicBezTo>
                <a:cubicBezTo>
                  <a:pt x="2077" y="2157"/>
                  <a:pt x="2089" y="2151"/>
                  <a:pt x="2101" y="2151"/>
                </a:cubicBezTo>
                <a:cubicBezTo>
                  <a:pt x="2170" y="2157"/>
                  <a:pt x="2089" y="2170"/>
                  <a:pt x="2064" y="2151"/>
                </a:cubicBezTo>
                <a:cubicBezTo>
                  <a:pt x="1990" y="2157"/>
                  <a:pt x="1915" y="2151"/>
                  <a:pt x="1791" y="2145"/>
                </a:cubicBezTo>
                <a:cubicBezTo>
                  <a:pt x="1729" y="2139"/>
                  <a:pt x="1667" y="2133"/>
                  <a:pt x="1605" y="2126"/>
                </a:cubicBezTo>
                <a:cubicBezTo>
                  <a:pt x="1593" y="2120"/>
                  <a:pt x="1506" y="2114"/>
                  <a:pt x="1562" y="2114"/>
                </a:cubicBezTo>
                <a:cubicBezTo>
                  <a:pt x="1618" y="2108"/>
                  <a:pt x="1612" y="2114"/>
                  <a:pt x="1667" y="2120"/>
                </a:cubicBezTo>
                <a:close/>
                <a:moveTo>
                  <a:pt x="1407" y="1228"/>
                </a:moveTo>
                <a:lnTo>
                  <a:pt x="1407" y="1228"/>
                </a:lnTo>
                <a:cubicBezTo>
                  <a:pt x="1469" y="1190"/>
                  <a:pt x="1481" y="1172"/>
                  <a:pt x="1537" y="1141"/>
                </a:cubicBezTo>
                <a:cubicBezTo>
                  <a:pt x="1562" y="1128"/>
                  <a:pt x="1630" y="1085"/>
                  <a:pt x="1581" y="1128"/>
                </a:cubicBezTo>
                <a:cubicBezTo>
                  <a:pt x="1624" y="1128"/>
                  <a:pt x="1556" y="1159"/>
                  <a:pt x="1543" y="1166"/>
                </a:cubicBezTo>
                <a:cubicBezTo>
                  <a:pt x="1506" y="1184"/>
                  <a:pt x="1432" y="1228"/>
                  <a:pt x="1395" y="1246"/>
                </a:cubicBezTo>
                <a:cubicBezTo>
                  <a:pt x="1326" y="1283"/>
                  <a:pt x="1376" y="1246"/>
                  <a:pt x="1407" y="1228"/>
                </a:cubicBezTo>
                <a:close/>
                <a:moveTo>
                  <a:pt x="1401" y="2182"/>
                </a:moveTo>
                <a:lnTo>
                  <a:pt x="1401" y="2182"/>
                </a:lnTo>
                <a:cubicBezTo>
                  <a:pt x="1401" y="2182"/>
                  <a:pt x="1401" y="2176"/>
                  <a:pt x="1407" y="2176"/>
                </a:cubicBezTo>
                <a:cubicBezTo>
                  <a:pt x="1729" y="2213"/>
                  <a:pt x="2070" y="2226"/>
                  <a:pt x="2393" y="2269"/>
                </a:cubicBezTo>
                <a:cubicBezTo>
                  <a:pt x="2498" y="2288"/>
                  <a:pt x="2610" y="2288"/>
                  <a:pt x="2709" y="2312"/>
                </a:cubicBezTo>
                <a:cubicBezTo>
                  <a:pt x="2721" y="2319"/>
                  <a:pt x="2740" y="2331"/>
                  <a:pt x="2752" y="2337"/>
                </a:cubicBezTo>
                <a:cubicBezTo>
                  <a:pt x="2796" y="2356"/>
                  <a:pt x="2845" y="2356"/>
                  <a:pt x="2895" y="2368"/>
                </a:cubicBezTo>
                <a:cubicBezTo>
                  <a:pt x="3124" y="2430"/>
                  <a:pt x="3341" y="2480"/>
                  <a:pt x="3546" y="2579"/>
                </a:cubicBezTo>
                <a:cubicBezTo>
                  <a:pt x="3570" y="2591"/>
                  <a:pt x="3750" y="2684"/>
                  <a:pt x="3750" y="2715"/>
                </a:cubicBezTo>
                <a:cubicBezTo>
                  <a:pt x="3750" y="2728"/>
                  <a:pt x="3694" y="2678"/>
                  <a:pt x="3682" y="2672"/>
                </a:cubicBezTo>
                <a:cubicBezTo>
                  <a:pt x="3614" y="2622"/>
                  <a:pt x="3527" y="2585"/>
                  <a:pt x="3447" y="2554"/>
                </a:cubicBezTo>
                <a:cubicBezTo>
                  <a:pt x="3329" y="2511"/>
                  <a:pt x="3205" y="2455"/>
                  <a:pt x="3106" y="2430"/>
                </a:cubicBezTo>
                <a:cubicBezTo>
                  <a:pt x="3075" y="2424"/>
                  <a:pt x="3044" y="2424"/>
                  <a:pt x="3013" y="2418"/>
                </a:cubicBezTo>
                <a:cubicBezTo>
                  <a:pt x="2982" y="2412"/>
                  <a:pt x="2957" y="2399"/>
                  <a:pt x="2926" y="2399"/>
                </a:cubicBezTo>
                <a:cubicBezTo>
                  <a:pt x="2920" y="2399"/>
                  <a:pt x="2889" y="2412"/>
                  <a:pt x="2895" y="2412"/>
                </a:cubicBezTo>
                <a:cubicBezTo>
                  <a:pt x="2858" y="2418"/>
                  <a:pt x="2789" y="2399"/>
                  <a:pt x="2734" y="2387"/>
                </a:cubicBezTo>
                <a:cubicBezTo>
                  <a:pt x="2418" y="2331"/>
                  <a:pt x="1915" y="2288"/>
                  <a:pt x="1605" y="2257"/>
                </a:cubicBezTo>
                <a:cubicBezTo>
                  <a:pt x="1531" y="2251"/>
                  <a:pt x="1457" y="2257"/>
                  <a:pt x="1382" y="2232"/>
                </a:cubicBezTo>
                <a:cubicBezTo>
                  <a:pt x="1426" y="2251"/>
                  <a:pt x="1351" y="2238"/>
                  <a:pt x="1351" y="2219"/>
                </a:cubicBezTo>
                <a:cubicBezTo>
                  <a:pt x="1351" y="2213"/>
                  <a:pt x="1370" y="2195"/>
                  <a:pt x="1401" y="2182"/>
                </a:cubicBezTo>
                <a:close/>
                <a:moveTo>
                  <a:pt x="1370" y="2294"/>
                </a:moveTo>
                <a:lnTo>
                  <a:pt x="1370" y="2294"/>
                </a:lnTo>
                <a:cubicBezTo>
                  <a:pt x="1357" y="2294"/>
                  <a:pt x="1264" y="2288"/>
                  <a:pt x="1333" y="2281"/>
                </a:cubicBezTo>
                <a:cubicBezTo>
                  <a:pt x="1401" y="2281"/>
                  <a:pt x="1475" y="2294"/>
                  <a:pt x="1537" y="2294"/>
                </a:cubicBezTo>
                <a:cubicBezTo>
                  <a:pt x="1928" y="2312"/>
                  <a:pt x="2312" y="2356"/>
                  <a:pt x="2672" y="2412"/>
                </a:cubicBezTo>
                <a:cubicBezTo>
                  <a:pt x="2796" y="2430"/>
                  <a:pt x="3000" y="2473"/>
                  <a:pt x="3093" y="2511"/>
                </a:cubicBezTo>
                <a:cubicBezTo>
                  <a:pt x="3254" y="2548"/>
                  <a:pt x="3409" y="2598"/>
                  <a:pt x="3527" y="2678"/>
                </a:cubicBezTo>
                <a:cubicBezTo>
                  <a:pt x="3552" y="2684"/>
                  <a:pt x="3626" y="2709"/>
                  <a:pt x="3626" y="2722"/>
                </a:cubicBezTo>
                <a:cubicBezTo>
                  <a:pt x="3626" y="2728"/>
                  <a:pt x="3521" y="2690"/>
                  <a:pt x="3527" y="2678"/>
                </a:cubicBezTo>
                <a:cubicBezTo>
                  <a:pt x="3385" y="2616"/>
                  <a:pt x="3242" y="2560"/>
                  <a:pt x="3093" y="2511"/>
                </a:cubicBezTo>
                <a:cubicBezTo>
                  <a:pt x="2572" y="2374"/>
                  <a:pt x="1965" y="2356"/>
                  <a:pt x="1370" y="2294"/>
                </a:cubicBezTo>
                <a:close/>
                <a:moveTo>
                  <a:pt x="1326" y="4469"/>
                </a:moveTo>
                <a:lnTo>
                  <a:pt x="1326" y="4469"/>
                </a:lnTo>
                <a:cubicBezTo>
                  <a:pt x="1314" y="4475"/>
                  <a:pt x="1302" y="4481"/>
                  <a:pt x="1289" y="4481"/>
                </a:cubicBezTo>
                <a:cubicBezTo>
                  <a:pt x="1283" y="4493"/>
                  <a:pt x="1271" y="4493"/>
                  <a:pt x="1252" y="4493"/>
                </a:cubicBezTo>
                <a:cubicBezTo>
                  <a:pt x="1246" y="4500"/>
                  <a:pt x="1233" y="4506"/>
                  <a:pt x="1221" y="4506"/>
                </a:cubicBezTo>
                <a:cubicBezTo>
                  <a:pt x="1221" y="4524"/>
                  <a:pt x="1196" y="4500"/>
                  <a:pt x="1221" y="4506"/>
                </a:cubicBezTo>
                <a:cubicBezTo>
                  <a:pt x="1227" y="4493"/>
                  <a:pt x="1233" y="4493"/>
                  <a:pt x="1252" y="4493"/>
                </a:cubicBezTo>
                <a:cubicBezTo>
                  <a:pt x="1258" y="4481"/>
                  <a:pt x="1271" y="4481"/>
                  <a:pt x="1289" y="4481"/>
                </a:cubicBezTo>
                <a:cubicBezTo>
                  <a:pt x="1296" y="4469"/>
                  <a:pt x="1308" y="4469"/>
                  <a:pt x="1326" y="4469"/>
                </a:cubicBezTo>
                <a:cubicBezTo>
                  <a:pt x="1599" y="4357"/>
                  <a:pt x="1903" y="4264"/>
                  <a:pt x="2219" y="4134"/>
                </a:cubicBezTo>
                <a:cubicBezTo>
                  <a:pt x="2467" y="4035"/>
                  <a:pt x="2715" y="3917"/>
                  <a:pt x="2951" y="3793"/>
                </a:cubicBezTo>
                <a:cubicBezTo>
                  <a:pt x="2988" y="3774"/>
                  <a:pt x="3025" y="3743"/>
                  <a:pt x="3050" y="3737"/>
                </a:cubicBezTo>
                <a:cubicBezTo>
                  <a:pt x="3081" y="3731"/>
                  <a:pt x="3044" y="3756"/>
                  <a:pt x="3050" y="3756"/>
                </a:cubicBezTo>
                <a:cubicBezTo>
                  <a:pt x="3068" y="3762"/>
                  <a:pt x="3075" y="3737"/>
                  <a:pt x="3075" y="3756"/>
                </a:cubicBezTo>
                <a:cubicBezTo>
                  <a:pt x="3075" y="3774"/>
                  <a:pt x="2963" y="3830"/>
                  <a:pt x="2932" y="3849"/>
                </a:cubicBezTo>
                <a:cubicBezTo>
                  <a:pt x="2572" y="4041"/>
                  <a:pt x="2151" y="4215"/>
                  <a:pt x="1767" y="4345"/>
                </a:cubicBezTo>
                <a:cubicBezTo>
                  <a:pt x="1767" y="4351"/>
                  <a:pt x="1760" y="4351"/>
                  <a:pt x="1748" y="4351"/>
                </a:cubicBezTo>
                <a:cubicBezTo>
                  <a:pt x="1748" y="4357"/>
                  <a:pt x="1742" y="4357"/>
                  <a:pt x="1729" y="4357"/>
                </a:cubicBezTo>
                <a:cubicBezTo>
                  <a:pt x="1729" y="4363"/>
                  <a:pt x="1723" y="4363"/>
                  <a:pt x="1711" y="4363"/>
                </a:cubicBezTo>
                <a:cubicBezTo>
                  <a:pt x="1698" y="4376"/>
                  <a:pt x="1674" y="4382"/>
                  <a:pt x="1643" y="4388"/>
                </a:cubicBezTo>
                <a:cubicBezTo>
                  <a:pt x="1643" y="4394"/>
                  <a:pt x="1636" y="4394"/>
                  <a:pt x="1624" y="4394"/>
                </a:cubicBezTo>
                <a:cubicBezTo>
                  <a:pt x="1605" y="4413"/>
                  <a:pt x="1574" y="4419"/>
                  <a:pt x="1537" y="4425"/>
                </a:cubicBezTo>
                <a:cubicBezTo>
                  <a:pt x="1506" y="4444"/>
                  <a:pt x="1463" y="4456"/>
                  <a:pt x="1419" y="4469"/>
                </a:cubicBezTo>
                <a:cubicBezTo>
                  <a:pt x="1413" y="4481"/>
                  <a:pt x="1395" y="4481"/>
                  <a:pt x="1382" y="4481"/>
                </a:cubicBezTo>
                <a:cubicBezTo>
                  <a:pt x="1376" y="4487"/>
                  <a:pt x="1370" y="4487"/>
                  <a:pt x="1364" y="4487"/>
                </a:cubicBezTo>
                <a:cubicBezTo>
                  <a:pt x="1345" y="4512"/>
                  <a:pt x="1314" y="4487"/>
                  <a:pt x="1364" y="4487"/>
                </a:cubicBezTo>
                <a:cubicBezTo>
                  <a:pt x="1364" y="4481"/>
                  <a:pt x="1370" y="4481"/>
                  <a:pt x="1382" y="4481"/>
                </a:cubicBezTo>
                <a:cubicBezTo>
                  <a:pt x="1388" y="4475"/>
                  <a:pt x="1401" y="4469"/>
                  <a:pt x="1419" y="4469"/>
                </a:cubicBezTo>
                <a:cubicBezTo>
                  <a:pt x="1450" y="4450"/>
                  <a:pt x="1494" y="4438"/>
                  <a:pt x="1537" y="4425"/>
                </a:cubicBezTo>
                <a:cubicBezTo>
                  <a:pt x="1562" y="4407"/>
                  <a:pt x="1593" y="4400"/>
                  <a:pt x="1624" y="4394"/>
                </a:cubicBezTo>
                <a:cubicBezTo>
                  <a:pt x="1624" y="4388"/>
                  <a:pt x="1636" y="4388"/>
                  <a:pt x="1643" y="4388"/>
                </a:cubicBezTo>
                <a:cubicBezTo>
                  <a:pt x="1661" y="4376"/>
                  <a:pt x="1686" y="4369"/>
                  <a:pt x="1711" y="4363"/>
                </a:cubicBezTo>
                <a:cubicBezTo>
                  <a:pt x="1711" y="4357"/>
                  <a:pt x="1723" y="4357"/>
                  <a:pt x="1729" y="4357"/>
                </a:cubicBezTo>
                <a:cubicBezTo>
                  <a:pt x="1729" y="4351"/>
                  <a:pt x="1742" y="4351"/>
                  <a:pt x="1748" y="4351"/>
                </a:cubicBezTo>
                <a:cubicBezTo>
                  <a:pt x="1748" y="4345"/>
                  <a:pt x="1760" y="4345"/>
                  <a:pt x="1767" y="4345"/>
                </a:cubicBezTo>
                <a:cubicBezTo>
                  <a:pt x="1853" y="4301"/>
                  <a:pt x="1953" y="4283"/>
                  <a:pt x="2027" y="4239"/>
                </a:cubicBezTo>
                <a:cubicBezTo>
                  <a:pt x="2033" y="4233"/>
                  <a:pt x="2046" y="4221"/>
                  <a:pt x="2052" y="4215"/>
                </a:cubicBezTo>
                <a:cubicBezTo>
                  <a:pt x="2077" y="4202"/>
                  <a:pt x="2107" y="4208"/>
                  <a:pt x="2126" y="4184"/>
                </a:cubicBezTo>
                <a:cubicBezTo>
                  <a:pt x="1859" y="4283"/>
                  <a:pt x="1593" y="4376"/>
                  <a:pt x="1326" y="4469"/>
                </a:cubicBezTo>
                <a:close/>
                <a:moveTo>
                  <a:pt x="1897" y="4233"/>
                </a:moveTo>
                <a:lnTo>
                  <a:pt x="1897" y="4233"/>
                </a:lnTo>
                <a:cubicBezTo>
                  <a:pt x="1897" y="4239"/>
                  <a:pt x="1884" y="4239"/>
                  <a:pt x="1884" y="4239"/>
                </a:cubicBezTo>
                <a:lnTo>
                  <a:pt x="1897" y="4233"/>
                </a:lnTo>
                <a:close/>
                <a:moveTo>
                  <a:pt x="2610" y="3942"/>
                </a:moveTo>
                <a:lnTo>
                  <a:pt x="2610" y="3942"/>
                </a:lnTo>
                <a:cubicBezTo>
                  <a:pt x="2610" y="3936"/>
                  <a:pt x="2616" y="3929"/>
                  <a:pt x="2622" y="3936"/>
                </a:cubicBezTo>
                <a:cubicBezTo>
                  <a:pt x="2622" y="3929"/>
                  <a:pt x="2628" y="3923"/>
                  <a:pt x="2635" y="3929"/>
                </a:cubicBezTo>
                <a:cubicBezTo>
                  <a:pt x="2635" y="3923"/>
                  <a:pt x="2641" y="3917"/>
                  <a:pt x="2647" y="3923"/>
                </a:cubicBezTo>
                <a:cubicBezTo>
                  <a:pt x="2647" y="3917"/>
                  <a:pt x="2653" y="3911"/>
                  <a:pt x="2659" y="3917"/>
                </a:cubicBezTo>
                <a:cubicBezTo>
                  <a:pt x="2659" y="3911"/>
                  <a:pt x="2665" y="3905"/>
                  <a:pt x="2672" y="3911"/>
                </a:cubicBezTo>
                <a:cubicBezTo>
                  <a:pt x="2672" y="3905"/>
                  <a:pt x="2678" y="3898"/>
                  <a:pt x="2684" y="3905"/>
                </a:cubicBezTo>
                <a:cubicBezTo>
                  <a:pt x="2789" y="3849"/>
                  <a:pt x="2889" y="3787"/>
                  <a:pt x="3000" y="3743"/>
                </a:cubicBezTo>
                <a:cubicBezTo>
                  <a:pt x="3007" y="3719"/>
                  <a:pt x="3031" y="3743"/>
                  <a:pt x="3000" y="3743"/>
                </a:cubicBezTo>
                <a:cubicBezTo>
                  <a:pt x="2901" y="3799"/>
                  <a:pt x="2796" y="3855"/>
                  <a:pt x="2684" y="3905"/>
                </a:cubicBezTo>
                <a:cubicBezTo>
                  <a:pt x="2684" y="3905"/>
                  <a:pt x="2678" y="3911"/>
                  <a:pt x="2672" y="3911"/>
                </a:cubicBezTo>
                <a:cubicBezTo>
                  <a:pt x="2672" y="3911"/>
                  <a:pt x="2665" y="3917"/>
                  <a:pt x="2659" y="3917"/>
                </a:cubicBezTo>
                <a:cubicBezTo>
                  <a:pt x="2659" y="3917"/>
                  <a:pt x="2653" y="3923"/>
                  <a:pt x="2647" y="3923"/>
                </a:cubicBezTo>
                <a:cubicBezTo>
                  <a:pt x="2647" y="3923"/>
                  <a:pt x="2641" y="3929"/>
                  <a:pt x="2635" y="3929"/>
                </a:cubicBezTo>
                <a:cubicBezTo>
                  <a:pt x="2635" y="3929"/>
                  <a:pt x="2628" y="3936"/>
                  <a:pt x="2622" y="3936"/>
                </a:cubicBezTo>
                <a:cubicBezTo>
                  <a:pt x="2622" y="3936"/>
                  <a:pt x="2616" y="3942"/>
                  <a:pt x="2610" y="3942"/>
                </a:cubicBezTo>
                <a:close/>
                <a:moveTo>
                  <a:pt x="2883" y="3725"/>
                </a:moveTo>
                <a:lnTo>
                  <a:pt x="2883" y="3725"/>
                </a:lnTo>
                <a:cubicBezTo>
                  <a:pt x="2883" y="3731"/>
                  <a:pt x="2876" y="3731"/>
                  <a:pt x="2870" y="3731"/>
                </a:cubicBezTo>
                <a:cubicBezTo>
                  <a:pt x="2870" y="3737"/>
                  <a:pt x="2864" y="3737"/>
                  <a:pt x="2858" y="3737"/>
                </a:cubicBezTo>
                <a:cubicBezTo>
                  <a:pt x="2858" y="3743"/>
                  <a:pt x="2851" y="3743"/>
                  <a:pt x="2845" y="3743"/>
                </a:cubicBezTo>
                <a:cubicBezTo>
                  <a:pt x="2845" y="3750"/>
                  <a:pt x="2839" y="3750"/>
                  <a:pt x="2833" y="3750"/>
                </a:cubicBezTo>
                <a:cubicBezTo>
                  <a:pt x="2300" y="4041"/>
                  <a:pt x="1674" y="4239"/>
                  <a:pt x="1066" y="4456"/>
                </a:cubicBezTo>
                <a:cubicBezTo>
                  <a:pt x="1066" y="4475"/>
                  <a:pt x="1041" y="4450"/>
                  <a:pt x="1066" y="4456"/>
                </a:cubicBezTo>
                <a:cubicBezTo>
                  <a:pt x="1345" y="4314"/>
                  <a:pt x="1667" y="4233"/>
                  <a:pt x="1965" y="4115"/>
                </a:cubicBezTo>
                <a:cubicBezTo>
                  <a:pt x="2263" y="4004"/>
                  <a:pt x="2554" y="3874"/>
                  <a:pt x="2833" y="3750"/>
                </a:cubicBezTo>
                <a:cubicBezTo>
                  <a:pt x="2833" y="3743"/>
                  <a:pt x="2839" y="3743"/>
                  <a:pt x="2845" y="3743"/>
                </a:cubicBezTo>
                <a:cubicBezTo>
                  <a:pt x="2845" y="3737"/>
                  <a:pt x="2851" y="3737"/>
                  <a:pt x="2858" y="3737"/>
                </a:cubicBezTo>
                <a:cubicBezTo>
                  <a:pt x="2858" y="3731"/>
                  <a:pt x="2864" y="3731"/>
                  <a:pt x="2870" y="3731"/>
                </a:cubicBezTo>
                <a:cubicBezTo>
                  <a:pt x="2870" y="3725"/>
                  <a:pt x="2876" y="3725"/>
                  <a:pt x="2883" y="3725"/>
                </a:cubicBezTo>
                <a:close/>
                <a:moveTo>
                  <a:pt x="2566" y="3614"/>
                </a:moveTo>
                <a:lnTo>
                  <a:pt x="2566" y="3614"/>
                </a:lnTo>
                <a:cubicBezTo>
                  <a:pt x="2566" y="3608"/>
                  <a:pt x="2579" y="3608"/>
                  <a:pt x="2579" y="3608"/>
                </a:cubicBezTo>
                <a:cubicBezTo>
                  <a:pt x="2585" y="3608"/>
                  <a:pt x="2572" y="3614"/>
                  <a:pt x="2566" y="3614"/>
                </a:cubicBezTo>
                <a:close/>
                <a:moveTo>
                  <a:pt x="2535" y="3627"/>
                </a:moveTo>
                <a:lnTo>
                  <a:pt x="2535" y="3627"/>
                </a:lnTo>
                <a:cubicBezTo>
                  <a:pt x="2535" y="3633"/>
                  <a:pt x="2529" y="3633"/>
                  <a:pt x="2523" y="3633"/>
                </a:cubicBezTo>
                <a:cubicBezTo>
                  <a:pt x="2523" y="3639"/>
                  <a:pt x="2517" y="3639"/>
                  <a:pt x="2504" y="3639"/>
                </a:cubicBezTo>
                <a:cubicBezTo>
                  <a:pt x="2504" y="3645"/>
                  <a:pt x="2504" y="3645"/>
                  <a:pt x="2492" y="3645"/>
                </a:cubicBezTo>
                <a:cubicBezTo>
                  <a:pt x="2492" y="3651"/>
                  <a:pt x="2492" y="3651"/>
                  <a:pt x="2479" y="3651"/>
                </a:cubicBezTo>
                <a:cubicBezTo>
                  <a:pt x="2479" y="3669"/>
                  <a:pt x="2455" y="3645"/>
                  <a:pt x="2479" y="3651"/>
                </a:cubicBezTo>
                <a:cubicBezTo>
                  <a:pt x="2486" y="3645"/>
                  <a:pt x="2486" y="3645"/>
                  <a:pt x="2492" y="3645"/>
                </a:cubicBezTo>
                <a:cubicBezTo>
                  <a:pt x="2498" y="3639"/>
                  <a:pt x="2498" y="3639"/>
                  <a:pt x="2504" y="3639"/>
                </a:cubicBezTo>
                <a:cubicBezTo>
                  <a:pt x="2511" y="3633"/>
                  <a:pt x="2517" y="3633"/>
                  <a:pt x="2523" y="3633"/>
                </a:cubicBezTo>
                <a:cubicBezTo>
                  <a:pt x="2529" y="3627"/>
                  <a:pt x="2529" y="3627"/>
                  <a:pt x="2535" y="3627"/>
                </a:cubicBezTo>
                <a:close/>
                <a:moveTo>
                  <a:pt x="2405" y="3681"/>
                </a:moveTo>
                <a:lnTo>
                  <a:pt x="2405" y="3681"/>
                </a:lnTo>
                <a:cubicBezTo>
                  <a:pt x="2411" y="3675"/>
                  <a:pt x="2411" y="3675"/>
                  <a:pt x="2418" y="3675"/>
                </a:cubicBezTo>
                <a:cubicBezTo>
                  <a:pt x="2424" y="3669"/>
                  <a:pt x="2430" y="3669"/>
                  <a:pt x="2436" y="3669"/>
                </a:cubicBezTo>
                <a:cubicBezTo>
                  <a:pt x="2442" y="3651"/>
                  <a:pt x="2467" y="3675"/>
                  <a:pt x="2436" y="3669"/>
                </a:cubicBezTo>
                <a:cubicBezTo>
                  <a:pt x="2436" y="3675"/>
                  <a:pt x="2430" y="3675"/>
                  <a:pt x="2418" y="3675"/>
                </a:cubicBezTo>
                <a:cubicBezTo>
                  <a:pt x="2418" y="3681"/>
                  <a:pt x="2418" y="3681"/>
                  <a:pt x="2405" y="3681"/>
                </a:cubicBezTo>
                <a:close/>
                <a:moveTo>
                  <a:pt x="2368" y="3700"/>
                </a:moveTo>
                <a:lnTo>
                  <a:pt x="2368" y="3700"/>
                </a:lnTo>
                <a:cubicBezTo>
                  <a:pt x="2368" y="3694"/>
                  <a:pt x="2374" y="3694"/>
                  <a:pt x="2380" y="3694"/>
                </a:cubicBezTo>
                <a:cubicBezTo>
                  <a:pt x="2387" y="3675"/>
                  <a:pt x="2411" y="3700"/>
                  <a:pt x="2380" y="3694"/>
                </a:cubicBezTo>
                <a:cubicBezTo>
                  <a:pt x="2380" y="3700"/>
                  <a:pt x="2374" y="3700"/>
                  <a:pt x="2368" y="3700"/>
                </a:cubicBezTo>
                <a:close/>
                <a:moveTo>
                  <a:pt x="2132" y="3793"/>
                </a:moveTo>
                <a:lnTo>
                  <a:pt x="2132" y="3793"/>
                </a:lnTo>
                <a:cubicBezTo>
                  <a:pt x="2132" y="3787"/>
                  <a:pt x="2139" y="3787"/>
                  <a:pt x="2151" y="3787"/>
                </a:cubicBezTo>
                <a:cubicBezTo>
                  <a:pt x="2151" y="3781"/>
                  <a:pt x="2157" y="3781"/>
                  <a:pt x="2163" y="3781"/>
                </a:cubicBezTo>
                <a:cubicBezTo>
                  <a:pt x="2163" y="3774"/>
                  <a:pt x="2170" y="3774"/>
                  <a:pt x="2182" y="3774"/>
                </a:cubicBezTo>
                <a:cubicBezTo>
                  <a:pt x="2188" y="3762"/>
                  <a:pt x="2194" y="3762"/>
                  <a:pt x="2213" y="3762"/>
                </a:cubicBezTo>
                <a:cubicBezTo>
                  <a:pt x="2219" y="3750"/>
                  <a:pt x="2225" y="3750"/>
                  <a:pt x="2244" y="3750"/>
                </a:cubicBezTo>
                <a:cubicBezTo>
                  <a:pt x="2244" y="3737"/>
                  <a:pt x="2256" y="3737"/>
                  <a:pt x="2275" y="3737"/>
                </a:cubicBezTo>
                <a:cubicBezTo>
                  <a:pt x="2275" y="3731"/>
                  <a:pt x="2281" y="3731"/>
                  <a:pt x="2294" y="3731"/>
                </a:cubicBezTo>
                <a:cubicBezTo>
                  <a:pt x="2294" y="3725"/>
                  <a:pt x="2294" y="3725"/>
                  <a:pt x="2306" y="3725"/>
                </a:cubicBezTo>
                <a:cubicBezTo>
                  <a:pt x="2306" y="3719"/>
                  <a:pt x="2312" y="3719"/>
                  <a:pt x="2324" y="3719"/>
                </a:cubicBezTo>
                <a:cubicBezTo>
                  <a:pt x="2324" y="3712"/>
                  <a:pt x="2324" y="3712"/>
                  <a:pt x="2337" y="3712"/>
                </a:cubicBezTo>
                <a:cubicBezTo>
                  <a:pt x="2337" y="3694"/>
                  <a:pt x="2362" y="3719"/>
                  <a:pt x="2337" y="3712"/>
                </a:cubicBezTo>
                <a:cubicBezTo>
                  <a:pt x="2331" y="3719"/>
                  <a:pt x="2331" y="3719"/>
                  <a:pt x="2324" y="3719"/>
                </a:cubicBezTo>
                <a:cubicBezTo>
                  <a:pt x="2318" y="3725"/>
                  <a:pt x="2312" y="3725"/>
                  <a:pt x="2306" y="3725"/>
                </a:cubicBezTo>
                <a:cubicBezTo>
                  <a:pt x="2300" y="3731"/>
                  <a:pt x="2300" y="3731"/>
                  <a:pt x="2294" y="3731"/>
                </a:cubicBezTo>
                <a:cubicBezTo>
                  <a:pt x="2287" y="3737"/>
                  <a:pt x="2281" y="3737"/>
                  <a:pt x="2275" y="3737"/>
                </a:cubicBezTo>
                <a:cubicBezTo>
                  <a:pt x="2269" y="3743"/>
                  <a:pt x="2256" y="3750"/>
                  <a:pt x="2244" y="3750"/>
                </a:cubicBezTo>
                <a:cubicBezTo>
                  <a:pt x="2238" y="3756"/>
                  <a:pt x="2225" y="3762"/>
                  <a:pt x="2213" y="3762"/>
                </a:cubicBezTo>
                <a:cubicBezTo>
                  <a:pt x="2207" y="3768"/>
                  <a:pt x="2194" y="3774"/>
                  <a:pt x="2182" y="3774"/>
                </a:cubicBezTo>
                <a:cubicBezTo>
                  <a:pt x="2182" y="3781"/>
                  <a:pt x="2170" y="3781"/>
                  <a:pt x="2163" y="3781"/>
                </a:cubicBezTo>
                <a:cubicBezTo>
                  <a:pt x="2163" y="3781"/>
                  <a:pt x="2157" y="3787"/>
                  <a:pt x="2151" y="3787"/>
                </a:cubicBezTo>
                <a:cubicBezTo>
                  <a:pt x="2151" y="3793"/>
                  <a:pt x="2139" y="3793"/>
                  <a:pt x="2132" y="3793"/>
                </a:cubicBezTo>
                <a:close/>
                <a:moveTo>
                  <a:pt x="2058" y="3762"/>
                </a:moveTo>
                <a:lnTo>
                  <a:pt x="2058" y="3762"/>
                </a:lnTo>
                <a:cubicBezTo>
                  <a:pt x="2058" y="3756"/>
                  <a:pt x="2064" y="3756"/>
                  <a:pt x="2077" y="3756"/>
                </a:cubicBezTo>
                <a:cubicBezTo>
                  <a:pt x="2077" y="3750"/>
                  <a:pt x="2083" y="3750"/>
                  <a:pt x="2089" y="3750"/>
                </a:cubicBezTo>
                <a:cubicBezTo>
                  <a:pt x="2095" y="3731"/>
                  <a:pt x="2120" y="3756"/>
                  <a:pt x="2089" y="3750"/>
                </a:cubicBezTo>
                <a:cubicBezTo>
                  <a:pt x="2089" y="3756"/>
                  <a:pt x="2083" y="3756"/>
                  <a:pt x="2077" y="3756"/>
                </a:cubicBezTo>
                <a:cubicBezTo>
                  <a:pt x="2077" y="3762"/>
                  <a:pt x="2064" y="3762"/>
                  <a:pt x="2058" y="3762"/>
                </a:cubicBezTo>
                <a:close/>
                <a:moveTo>
                  <a:pt x="2052" y="3824"/>
                </a:moveTo>
                <a:lnTo>
                  <a:pt x="2052" y="3824"/>
                </a:lnTo>
                <a:cubicBezTo>
                  <a:pt x="2058" y="3805"/>
                  <a:pt x="2083" y="3830"/>
                  <a:pt x="2052" y="3824"/>
                </a:cubicBezTo>
                <a:cubicBezTo>
                  <a:pt x="2052" y="3824"/>
                  <a:pt x="2046" y="3830"/>
                  <a:pt x="2039" y="3830"/>
                </a:cubicBezTo>
                <a:cubicBezTo>
                  <a:pt x="2039" y="3836"/>
                  <a:pt x="2027" y="3836"/>
                  <a:pt x="2021" y="3836"/>
                </a:cubicBezTo>
                <a:cubicBezTo>
                  <a:pt x="2021" y="3843"/>
                  <a:pt x="2008" y="3843"/>
                  <a:pt x="2002" y="3843"/>
                </a:cubicBezTo>
                <a:cubicBezTo>
                  <a:pt x="2002" y="3843"/>
                  <a:pt x="1996" y="3849"/>
                  <a:pt x="1990" y="3849"/>
                </a:cubicBezTo>
                <a:cubicBezTo>
                  <a:pt x="1990" y="3855"/>
                  <a:pt x="1977" y="3855"/>
                  <a:pt x="1971" y="3855"/>
                </a:cubicBezTo>
                <a:cubicBezTo>
                  <a:pt x="1971" y="3861"/>
                  <a:pt x="1959" y="3861"/>
                  <a:pt x="1953" y="3861"/>
                </a:cubicBezTo>
                <a:cubicBezTo>
                  <a:pt x="1953" y="3867"/>
                  <a:pt x="1940" y="3867"/>
                  <a:pt x="1934" y="3867"/>
                </a:cubicBezTo>
                <a:cubicBezTo>
                  <a:pt x="1934" y="3886"/>
                  <a:pt x="1909" y="3861"/>
                  <a:pt x="1934" y="3867"/>
                </a:cubicBezTo>
                <a:cubicBezTo>
                  <a:pt x="1934" y="3855"/>
                  <a:pt x="1946" y="3861"/>
                  <a:pt x="1953" y="3861"/>
                </a:cubicBezTo>
                <a:cubicBezTo>
                  <a:pt x="1953" y="3849"/>
                  <a:pt x="1965" y="3855"/>
                  <a:pt x="1971" y="3855"/>
                </a:cubicBezTo>
                <a:cubicBezTo>
                  <a:pt x="1971" y="3843"/>
                  <a:pt x="1983" y="3849"/>
                  <a:pt x="1990" y="3849"/>
                </a:cubicBezTo>
                <a:cubicBezTo>
                  <a:pt x="1990" y="3843"/>
                  <a:pt x="1996" y="3836"/>
                  <a:pt x="2002" y="3843"/>
                </a:cubicBezTo>
                <a:cubicBezTo>
                  <a:pt x="2002" y="3830"/>
                  <a:pt x="2008" y="3836"/>
                  <a:pt x="2021" y="3836"/>
                </a:cubicBezTo>
                <a:cubicBezTo>
                  <a:pt x="2021" y="3824"/>
                  <a:pt x="2027" y="3830"/>
                  <a:pt x="2039" y="3830"/>
                </a:cubicBezTo>
                <a:cubicBezTo>
                  <a:pt x="2039" y="3824"/>
                  <a:pt x="2046" y="3818"/>
                  <a:pt x="2052" y="3824"/>
                </a:cubicBezTo>
                <a:close/>
                <a:moveTo>
                  <a:pt x="1872" y="3830"/>
                </a:moveTo>
                <a:lnTo>
                  <a:pt x="1872" y="3830"/>
                </a:lnTo>
                <a:cubicBezTo>
                  <a:pt x="1878" y="3818"/>
                  <a:pt x="1891" y="3818"/>
                  <a:pt x="1903" y="3818"/>
                </a:cubicBezTo>
                <a:cubicBezTo>
                  <a:pt x="1903" y="3812"/>
                  <a:pt x="1915" y="3812"/>
                  <a:pt x="1922" y="3812"/>
                </a:cubicBezTo>
                <a:cubicBezTo>
                  <a:pt x="1934" y="3799"/>
                  <a:pt x="1953" y="3793"/>
                  <a:pt x="1971" y="3793"/>
                </a:cubicBezTo>
                <a:cubicBezTo>
                  <a:pt x="1971" y="3787"/>
                  <a:pt x="1983" y="3787"/>
                  <a:pt x="1990" y="3787"/>
                </a:cubicBezTo>
                <a:cubicBezTo>
                  <a:pt x="1990" y="3781"/>
                  <a:pt x="1996" y="3781"/>
                  <a:pt x="2008" y="3781"/>
                </a:cubicBezTo>
                <a:cubicBezTo>
                  <a:pt x="2027" y="3756"/>
                  <a:pt x="2052" y="3781"/>
                  <a:pt x="2008" y="3781"/>
                </a:cubicBezTo>
                <a:cubicBezTo>
                  <a:pt x="2008" y="3787"/>
                  <a:pt x="1996" y="3787"/>
                  <a:pt x="1990" y="3787"/>
                </a:cubicBezTo>
                <a:cubicBezTo>
                  <a:pt x="1990" y="3793"/>
                  <a:pt x="1977" y="3793"/>
                  <a:pt x="1971" y="3793"/>
                </a:cubicBezTo>
                <a:cubicBezTo>
                  <a:pt x="1959" y="3805"/>
                  <a:pt x="1940" y="3805"/>
                  <a:pt x="1922" y="3812"/>
                </a:cubicBezTo>
                <a:cubicBezTo>
                  <a:pt x="1922" y="3818"/>
                  <a:pt x="1909" y="3818"/>
                  <a:pt x="1903" y="3818"/>
                </a:cubicBezTo>
                <a:cubicBezTo>
                  <a:pt x="1897" y="3824"/>
                  <a:pt x="1891" y="3830"/>
                  <a:pt x="1872" y="3830"/>
                </a:cubicBezTo>
                <a:cubicBezTo>
                  <a:pt x="1859" y="3836"/>
                  <a:pt x="1829" y="3855"/>
                  <a:pt x="1822" y="3849"/>
                </a:cubicBezTo>
                <a:cubicBezTo>
                  <a:pt x="1822" y="3843"/>
                  <a:pt x="1866" y="3818"/>
                  <a:pt x="1872" y="3830"/>
                </a:cubicBezTo>
                <a:close/>
                <a:moveTo>
                  <a:pt x="1450" y="3979"/>
                </a:moveTo>
                <a:lnTo>
                  <a:pt x="1450" y="3979"/>
                </a:lnTo>
                <a:cubicBezTo>
                  <a:pt x="1450" y="3967"/>
                  <a:pt x="1457" y="3967"/>
                  <a:pt x="1463" y="3973"/>
                </a:cubicBezTo>
                <a:cubicBezTo>
                  <a:pt x="1469" y="3960"/>
                  <a:pt x="1475" y="3960"/>
                  <a:pt x="1481" y="3967"/>
                </a:cubicBezTo>
                <a:cubicBezTo>
                  <a:pt x="1494" y="3954"/>
                  <a:pt x="1512" y="3948"/>
                  <a:pt x="1531" y="3948"/>
                </a:cubicBezTo>
                <a:cubicBezTo>
                  <a:pt x="1556" y="3936"/>
                  <a:pt x="1581" y="3923"/>
                  <a:pt x="1605" y="3923"/>
                </a:cubicBezTo>
                <a:cubicBezTo>
                  <a:pt x="1636" y="3905"/>
                  <a:pt x="1674" y="3892"/>
                  <a:pt x="1711" y="3886"/>
                </a:cubicBezTo>
                <a:cubicBezTo>
                  <a:pt x="1711" y="3874"/>
                  <a:pt x="1723" y="3880"/>
                  <a:pt x="1729" y="3880"/>
                </a:cubicBezTo>
                <a:cubicBezTo>
                  <a:pt x="1729" y="3867"/>
                  <a:pt x="1742" y="3874"/>
                  <a:pt x="1748" y="3874"/>
                </a:cubicBezTo>
                <a:cubicBezTo>
                  <a:pt x="1773" y="3867"/>
                  <a:pt x="1804" y="3830"/>
                  <a:pt x="1816" y="3849"/>
                </a:cubicBezTo>
                <a:cubicBezTo>
                  <a:pt x="1816" y="3843"/>
                  <a:pt x="1760" y="3886"/>
                  <a:pt x="1748" y="3874"/>
                </a:cubicBezTo>
                <a:cubicBezTo>
                  <a:pt x="1748" y="3880"/>
                  <a:pt x="1742" y="3880"/>
                  <a:pt x="1729" y="3880"/>
                </a:cubicBezTo>
                <a:cubicBezTo>
                  <a:pt x="1729" y="3886"/>
                  <a:pt x="1723" y="3886"/>
                  <a:pt x="1711" y="3886"/>
                </a:cubicBezTo>
                <a:cubicBezTo>
                  <a:pt x="1680" y="3898"/>
                  <a:pt x="1649" y="3917"/>
                  <a:pt x="1605" y="3923"/>
                </a:cubicBezTo>
                <a:cubicBezTo>
                  <a:pt x="1587" y="3936"/>
                  <a:pt x="1562" y="3942"/>
                  <a:pt x="1531" y="3948"/>
                </a:cubicBezTo>
                <a:cubicBezTo>
                  <a:pt x="1525" y="3954"/>
                  <a:pt x="1506" y="3960"/>
                  <a:pt x="1481" y="3967"/>
                </a:cubicBezTo>
                <a:cubicBezTo>
                  <a:pt x="1481" y="3973"/>
                  <a:pt x="1475" y="3973"/>
                  <a:pt x="1463" y="3973"/>
                </a:cubicBezTo>
                <a:cubicBezTo>
                  <a:pt x="1463" y="3979"/>
                  <a:pt x="1457" y="3979"/>
                  <a:pt x="1450" y="3979"/>
                </a:cubicBezTo>
                <a:close/>
                <a:moveTo>
                  <a:pt x="1016" y="4351"/>
                </a:moveTo>
                <a:lnTo>
                  <a:pt x="1016" y="4351"/>
                </a:lnTo>
                <a:cubicBezTo>
                  <a:pt x="1016" y="4339"/>
                  <a:pt x="1066" y="4339"/>
                  <a:pt x="1078" y="4320"/>
                </a:cubicBezTo>
                <a:cubicBezTo>
                  <a:pt x="1078" y="4320"/>
                  <a:pt x="1078" y="4295"/>
                  <a:pt x="1066" y="4308"/>
                </a:cubicBezTo>
                <a:cubicBezTo>
                  <a:pt x="1134" y="4252"/>
                  <a:pt x="1233" y="4246"/>
                  <a:pt x="1320" y="4190"/>
                </a:cubicBezTo>
                <a:cubicBezTo>
                  <a:pt x="1227" y="4202"/>
                  <a:pt x="1172" y="4246"/>
                  <a:pt x="1085" y="4264"/>
                </a:cubicBezTo>
                <a:cubicBezTo>
                  <a:pt x="1085" y="4283"/>
                  <a:pt x="1060" y="4258"/>
                  <a:pt x="1085" y="4264"/>
                </a:cubicBezTo>
                <a:cubicBezTo>
                  <a:pt x="1134" y="4233"/>
                  <a:pt x="1202" y="4221"/>
                  <a:pt x="1258" y="4190"/>
                </a:cubicBezTo>
                <a:cubicBezTo>
                  <a:pt x="1289" y="4177"/>
                  <a:pt x="1314" y="4152"/>
                  <a:pt x="1345" y="4134"/>
                </a:cubicBezTo>
                <a:cubicBezTo>
                  <a:pt x="1432" y="4091"/>
                  <a:pt x="1543" y="4066"/>
                  <a:pt x="1643" y="4028"/>
                </a:cubicBezTo>
                <a:cubicBezTo>
                  <a:pt x="1692" y="4016"/>
                  <a:pt x="1742" y="3991"/>
                  <a:pt x="1791" y="3979"/>
                </a:cubicBezTo>
                <a:cubicBezTo>
                  <a:pt x="2046" y="3886"/>
                  <a:pt x="2306" y="3768"/>
                  <a:pt x="2542" y="3681"/>
                </a:cubicBezTo>
                <a:cubicBezTo>
                  <a:pt x="2579" y="3663"/>
                  <a:pt x="2709" y="3583"/>
                  <a:pt x="2727" y="3602"/>
                </a:cubicBezTo>
                <a:cubicBezTo>
                  <a:pt x="2727" y="3602"/>
                  <a:pt x="2721" y="3602"/>
                  <a:pt x="2721" y="3608"/>
                </a:cubicBezTo>
                <a:cubicBezTo>
                  <a:pt x="2771" y="3608"/>
                  <a:pt x="2653" y="3663"/>
                  <a:pt x="2616" y="3681"/>
                </a:cubicBezTo>
                <a:cubicBezTo>
                  <a:pt x="2306" y="3830"/>
                  <a:pt x="1940" y="3960"/>
                  <a:pt x="1636" y="4078"/>
                </a:cubicBezTo>
                <a:cubicBezTo>
                  <a:pt x="1940" y="3979"/>
                  <a:pt x="2231" y="3874"/>
                  <a:pt x="2511" y="3743"/>
                </a:cubicBezTo>
                <a:cubicBezTo>
                  <a:pt x="2560" y="3719"/>
                  <a:pt x="2665" y="3663"/>
                  <a:pt x="2715" y="3645"/>
                </a:cubicBezTo>
                <a:cubicBezTo>
                  <a:pt x="2721" y="3645"/>
                  <a:pt x="2777" y="3608"/>
                  <a:pt x="2789" y="3627"/>
                </a:cubicBezTo>
                <a:cubicBezTo>
                  <a:pt x="2802" y="3645"/>
                  <a:pt x="2752" y="3675"/>
                  <a:pt x="2765" y="3669"/>
                </a:cubicBezTo>
                <a:cubicBezTo>
                  <a:pt x="2758" y="3675"/>
                  <a:pt x="2721" y="3694"/>
                  <a:pt x="2715" y="3694"/>
                </a:cubicBezTo>
                <a:cubicBezTo>
                  <a:pt x="2616" y="3743"/>
                  <a:pt x="2529" y="3774"/>
                  <a:pt x="2411" y="3830"/>
                </a:cubicBezTo>
                <a:cubicBezTo>
                  <a:pt x="1965" y="4028"/>
                  <a:pt x="1469" y="4171"/>
                  <a:pt x="1016" y="4351"/>
                </a:cubicBezTo>
                <a:close/>
                <a:moveTo>
                  <a:pt x="961" y="4531"/>
                </a:moveTo>
                <a:lnTo>
                  <a:pt x="961" y="4531"/>
                </a:lnTo>
                <a:cubicBezTo>
                  <a:pt x="1258" y="4369"/>
                  <a:pt x="1636" y="4276"/>
                  <a:pt x="1959" y="4146"/>
                </a:cubicBezTo>
                <a:cubicBezTo>
                  <a:pt x="2139" y="4078"/>
                  <a:pt x="2306" y="4010"/>
                  <a:pt x="2461" y="3942"/>
                </a:cubicBezTo>
                <a:cubicBezTo>
                  <a:pt x="2635" y="3861"/>
                  <a:pt x="2796" y="3793"/>
                  <a:pt x="2944" y="3706"/>
                </a:cubicBezTo>
                <a:cubicBezTo>
                  <a:pt x="2951" y="3700"/>
                  <a:pt x="2951" y="3700"/>
                  <a:pt x="2957" y="3700"/>
                </a:cubicBezTo>
                <a:cubicBezTo>
                  <a:pt x="2975" y="3700"/>
                  <a:pt x="3000" y="3700"/>
                  <a:pt x="2982" y="3725"/>
                </a:cubicBezTo>
                <a:cubicBezTo>
                  <a:pt x="2963" y="3743"/>
                  <a:pt x="2889" y="3774"/>
                  <a:pt x="2870" y="3787"/>
                </a:cubicBezTo>
                <a:cubicBezTo>
                  <a:pt x="2591" y="3929"/>
                  <a:pt x="2331" y="4041"/>
                  <a:pt x="2027" y="4159"/>
                </a:cubicBezTo>
                <a:cubicBezTo>
                  <a:pt x="1977" y="4177"/>
                  <a:pt x="1934" y="4208"/>
                  <a:pt x="1891" y="4221"/>
                </a:cubicBezTo>
                <a:cubicBezTo>
                  <a:pt x="1872" y="4227"/>
                  <a:pt x="1847" y="4227"/>
                  <a:pt x="1829" y="4227"/>
                </a:cubicBezTo>
                <a:cubicBezTo>
                  <a:pt x="1779" y="4239"/>
                  <a:pt x="1717" y="4264"/>
                  <a:pt x="1661" y="4283"/>
                </a:cubicBezTo>
                <a:cubicBezTo>
                  <a:pt x="1525" y="4326"/>
                  <a:pt x="1401" y="4382"/>
                  <a:pt x="1258" y="4425"/>
                </a:cubicBezTo>
                <a:cubicBezTo>
                  <a:pt x="1178" y="4450"/>
                  <a:pt x="1085" y="4481"/>
                  <a:pt x="992" y="4524"/>
                </a:cubicBezTo>
                <a:cubicBezTo>
                  <a:pt x="948" y="4543"/>
                  <a:pt x="905" y="4562"/>
                  <a:pt x="961" y="4531"/>
                </a:cubicBezTo>
                <a:close/>
                <a:moveTo>
                  <a:pt x="1190" y="4518"/>
                </a:moveTo>
                <a:cubicBezTo>
                  <a:pt x="1190" y="4518"/>
                  <a:pt x="1165" y="4512"/>
                  <a:pt x="1190" y="4518"/>
                </a:cubicBezTo>
                <a:close/>
                <a:moveTo>
                  <a:pt x="1159" y="4531"/>
                </a:moveTo>
                <a:lnTo>
                  <a:pt x="1159" y="4531"/>
                </a:lnTo>
                <a:cubicBezTo>
                  <a:pt x="1159" y="4537"/>
                  <a:pt x="1147" y="4537"/>
                  <a:pt x="1140" y="4537"/>
                </a:cubicBezTo>
                <a:cubicBezTo>
                  <a:pt x="1140" y="4543"/>
                  <a:pt x="1134" y="4543"/>
                  <a:pt x="1128" y="4543"/>
                </a:cubicBezTo>
                <a:cubicBezTo>
                  <a:pt x="1122" y="4549"/>
                  <a:pt x="1109" y="4556"/>
                  <a:pt x="1097" y="4556"/>
                </a:cubicBezTo>
                <a:cubicBezTo>
                  <a:pt x="1078" y="4568"/>
                  <a:pt x="1054" y="4580"/>
                  <a:pt x="1023" y="4587"/>
                </a:cubicBezTo>
                <a:cubicBezTo>
                  <a:pt x="1023" y="4593"/>
                  <a:pt x="1016" y="4587"/>
                  <a:pt x="1023" y="4587"/>
                </a:cubicBezTo>
                <a:cubicBezTo>
                  <a:pt x="1041" y="4568"/>
                  <a:pt x="1066" y="4562"/>
                  <a:pt x="1097" y="4556"/>
                </a:cubicBezTo>
                <a:cubicBezTo>
                  <a:pt x="1103" y="4543"/>
                  <a:pt x="1109" y="4543"/>
                  <a:pt x="1128" y="4543"/>
                </a:cubicBezTo>
                <a:cubicBezTo>
                  <a:pt x="1128" y="4537"/>
                  <a:pt x="1134" y="4537"/>
                  <a:pt x="1140" y="4537"/>
                </a:cubicBezTo>
                <a:cubicBezTo>
                  <a:pt x="1140" y="4531"/>
                  <a:pt x="1147" y="4531"/>
                  <a:pt x="1159" y="4531"/>
                </a:cubicBezTo>
                <a:close/>
                <a:moveTo>
                  <a:pt x="1041" y="4698"/>
                </a:moveTo>
                <a:lnTo>
                  <a:pt x="1041" y="4698"/>
                </a:lnTo>
                <a:cubicBezTo>
                  <a:pt x="1016" y="4704"/>
                  <a:pt x="899" y="4717"/>
                  <a:pt x="967" y="4686"/>
                </a:cubicBezTo>
                <a:cubicBezTo>
                  <a:pt x="1140" y="4605"/>
                  <a:pt x="1326" y="4531"/>
                  <a:pt x="1481" y="4481"/>
                </a:cubicBezTo>
                <a:cubicBezTo>
                  <a:pt x="2077" y="4283"/>
                  <a:pt x="2622" y="4053"/>
                  <a:pt x="3118" y="3781"/>
                </a:cubicBezTo>
                <a:cubicBezTo>
                  <a:pt x="3124" y="3750"/>
                  <a:pt x="3137" y="3781"/>
                  <a:pt x="3143" y="3787"/>
                </a:cubicBezTo>
                <a:cubicBezTo>
                  <a:pt x="3168" y="3799"/>
                  <a:pt x="3130" y="3793"/>
                  <a:pt x="3118" y="3781"/>
                </a:cubicBezTo>
                <a:cubicBezTo>
                  <a:pt x="3112" y="3787"/>
                  <a:pt x="3143" y="3799"/>
                  <a:pt x="3143" y="3805"/>
                </a:cubicBezTo>
                <a:cubicBezTo>
                  <a:pt x="3143" y="3812"/>
                  <a:pt x="3093" y="3843"/>
                  <a:pt x="3068" y="3861"/>
                </a:cubicBezTo>
                <a:cubicBezTo>
                  <a:pt x="2876" y="3973"/>
                  <a:pt x="2647" y="4084"/>
                  <a:pt x="2461" y="4159"/>
                </a:cubicBezTo>
                <a:cubicBezTo>
                  <a:pt x="2461" y="4165"/>
                  <a:pt x="2461" y="4165"/>
                  <a:pt x="2448" y="4165"/>
                </a:cubicBezTo>
                <a:cubicBezTo>
                  <a:pt x="2448" y="4171"/>
                  <a:pt x="2448" y="4171"/>
                  <a:pt x="2436" y="4171"/>
                </a:cubicBezTo>
                <a:cubicBezTo>
                  <a:pt x="2436" y="4196"/>
                  <a:pt x="2418" y="4159"/>
                  <a:pt x="2411" y="4177"/>
                </a:cubicBezTo>
                <a:cubicBezTo>
                  <a:pt x="2424" y="4177"/>
                  <a:pt x="2418" y="4190"/>
                  <a:pt x="2411" y="4177"/>
                </a:cubicBezTo>
                <a:cubicBezTo>
                  <a:pt x="2387" y="4177"/>
                  <a:pt x="2424" y="4196"/>
                  <a:pt x="2393" y="4190"/>
                </a:cubicBezTo>
                <a:cubicBezTo>
                  <a:pt x="2393" y="4215"/>
                  <a:pt x="2374" y="4177"/>
                  <a:pt x="2368" y="4196"/>
                </a:cubicBezTo>
                <a:cubicBezTo>
                  <a:pt x="2380" y="4196"/>
                  <a:pt x="2374" y="4208"/>
                  <a:pt x="2368" y="4196"/>
                </a:cubicBezTo>
                <a:cubicBezTo>
                  <a:pt x="2368" y="4196"/>
                  <a:pt x="2362" y="4196"/>
                  <a:pt x="2362" y="4202"/>
                </a:cubicBezTo>
                <a:cubicBezTo>
                  <a:pt x="2368" y="4202"/>
                  <a:pt x="2362" y="4215"/>
                  <a:pt x="2362" y="4202"/>
                </a:cubicBezTo>
                <a:cubicBezTo>
                  <a:pt x="2324" y="4221"/>
                  <a:pt x="2331" y="4215"/>
                  <a:pt x="2312" y="4227"/>
                </a:cubicBezTo>
                <a:cubicBezTo>
                  <a:pt x="2306" y="4233"/>
                  <a:pt x="2306" y="4233"/>
                  <a:pt x="2300" y="4233"/>
                </a:cubicBezTo>
                <a:cubicBezTo>
                  <a:pt x="2300" y="4239"/>
                  <a:pt x="2287" y="4239"/>
                  <a:pt x="2287" y="4233"/>
                </a:cubicBezTo>
                <a:cubicBezTo>
                  <a:pt x="1965" y="4369"/>
                  <a:pt x="1630" y="4481"/>
                  <a:pt x="1289" y="4605"/>
                </a:cubicBezTo>
                <a:cubicBezTo>
                  <a:pt x="1233" y="4624"/>
                  <a:pt x="1109" y="4673"/>
                  <a:pt x="1041" y="4698"/>
                </a:cubicBezTo>
                <a:close/>
                <a:moveTo>
                  <a:pt x="1271" y="5721"/>
                </a:moveTo>
                <a:cubicBezTo>
                  <a:pt x="1271" y="5721"/>
                  <a:pt x="1264" y="5708"/>
                  <a:pt x="1271" y="5721"/>
                </a:cubicBezTo>
                <a:close/>
                <a:moveTo>
                  <a:pt x="1915" y="5882"/>
                </a:moveTo>
                <a:lnTo>
                  <a:pt x="1915" y="5882"/>
                </a:lnTo>
                <a:cubicBezTo>
                  <a:pt x="1729" y="5851"/>
                  <a:pt x="1562" y="5808"/>
                  <a:pt x="1388" y="5758"/>
                </a:cubicBezTo>
                <a:cubicBezTo>
                  <a:pt x="1364" y="5752"/>
                  <a:pt x="1308" y="5739"/>
                  <a:pt x="1308" y="5739"/>
                </a:cubicBezTo>
                <a:cubicBezTo>
                  <a:pt x="1302" y="5727"/>
                  <a:pt x="1457" y="5771"/>
                  <a:pt x="1463" y="5777"/>
                </a:cubicBezTo>
                <a:cubicBezTo>
                  <a:pt x="1624" y="5820"/>
                  <a:pt x="1760" y="5851"/>
                  <a:pt x="1934" y="5882"/>
                </a:cubicBezTo>
                <a:lnTo>
                  <a:pt x="1959" y="5882"/>
                </a:lnTo>
                <a:cubicBezTo>
                  <a:pt x="1965" y="5901"/>
                  <a:pt x="1767" y="5857"/>
                  <a:pt x="1915" y="5882"/>
                </a:cubicBezTo>
                <a:close/>
                <a:moveTo>
                  <a:pt x="1450" y="5727"/>
                </a:moveTo>
                <a:cubicBezTo>
                  <a:pt x="1450" y="5727"/>
                  <a:pt x="1444" y="5721"/>
                  <a:pt x="1450" y="5727"/>
                </a:cubicBezTo>
                <a:close/>
                <a:moveTo>
                  <a:pt x="1525" y="5739"/>
                </a:moveTo>
                <a:lnTo>
                  <a:pt x="1525" y="5739"/>
                </a:lnTo>
                <a:cubicBezTo>
                  <a:pt x="1531" y="5739"/>
                  <a:pt x="1519" y="5746"/>
                  <a:pt x="1512" y="5746"/>
                </a:cubicBezTo>
                <a:cubicBezTo>
                  <a:pt x="1512" y="5739"/>
                  <a:pt x="1525" y="5733"/>
                  <a:pt x="1525" y="5739"/>
                </a:cubicBezTo>
                <a:close/>
                <a:moveTo>
                  <a:pt x="1537" y="5752"/>
                </a:moveTo>
                <a:cubicBezTo>
                  <a:pt x="1537" y="5752"/>
                  <a:pt x="1543" y="5752"/>
                  <a:pt x="1537" y="5752"/>
                </a:cubicBezTo>
                <a:close/>
                <a:moveTo>
                  <a:pt x="1593" y="5758"/>
                </a:moveTo>
                <a:lnTo>
                  <a:pt x="1593" y="5758"/>
                </a:lnTo>
                <a:cubicBezTo>
                  <a:pt x="1599" y="5758"/>
                  <a:pt x="1587" y="5764"/>
                  <a:pt x="1581" y="5764"/>
                </a:cubicBezTo>
                <a:cubicBezTo>
                  <a:pt x="1581" y="5758"/>
                  <a:pt x="1593" y="5752"/>
                  <a:pt x="1593" y="5758"/>
                </a:cubicBezTo>
                <a:close/>
                <a:moveTo>
                  <a:pt x="1612" y="5771"/>
                </a:moveTo>
                <a:cubicBezTo>
                  <a:pt x="1612" y="5771"/>
                  <a:pt x="1618" y="5771"/>
                  <a:pt x="1612" y="5771"/>
                </a:cubicBezTo>
                <a:close/>
                <a:moveTo>
                  <a:pt x="2324" y="5863"/>
                </a:moveTo>
                <a:lnTo>
                  <a:pt x="2324" y="5863"/>
                </a:lnTo>
                <a:cubicBezTo>
                  <a:pt x="2231" y="5857"/>
                  <a:pt x="2157" y="5851"/>
                  <a:pt x="2089" y="5839"/>
                </a:cubicBezTo>
                <a:cubicBezTo>
                  <a:pt x="1872" y="5808"/>
                  <a:pt x="1674" y="5752"/>
                  <a:pt x="1475" y="5708"/>
                </a:cubicBezTo>
                <a:cubicBezTo>
                  <a:pt x="1426" y="5690"/>
                  <a:pt x="1364" y="5696"/>
                  <a:pt x="1326" y="5678"/>
                </a:cubicBezTo>
                <a:cubicBezTo>
                  <a:pt x="1314" y="5671"/>
                  <a:pt x="1320" y="5665"/>
                  <a:pt x="1308" y="5659"/>
                </a:cubicBezTo>
                <a:cubicBezTo>
                  <a:pt x="1296" y="5647"/>
                  <a:pt x="1289" y="5659"/>
                  <a:pt x="1283" y="5659"/>
                </a:cubicBezTo>
                <a:cubicBezTo>
                  <a:pt x="1271" y="5653"/>
                  <a:pt x="1277" y="5647"/>
                  <a:pt x="1283" y="5647"/>
                </a:cubicBezTo>
                <a:cubicBezTo>
                  <a:pt x="1314" y="5628"/>
                  <a:pt x="1382" y="5665"/>
                  <a:pt x="1426" y="5678"/>
                </a:cubicBezTo>
                <a:cubicBezTo>
                  <a:pt x="1686" y="5746"/>
                  <a:pt x="1983" y="5808"/>
                  <a:pt x="2287" y="5851"/>
                </a:cubicBezTo>
                <a:cubicBezTo>
                  <a:pt x="2300" y="5857"/>
                  <a:pt x="2399" y="5876"/>
                  <a:pt x="2324" y="5863"/>
                </a:cubicBezTo>
                <a:close/>
                <a:moveTo>
                  <a:pt x="2176" y="5771"/>
                </a:moveTo>
                <a:lnTo>
                  <a:pt x="2176" y="5771"/>
                </a:lnTo>
                <a:lnTo>
                  <a:pt x="2151" y="5777"/>
                </a:lnTo>
                <a:cubicBezTo>
                  <a:pt x="2145" y="5771"/>
                  <a:pt x="2170" y="5764"/>
                  <a:pt x="2176" y="5771"/>
                </a:cubicBezTo>
                <a:close/>
                <a:moveTo>
                  <a:pt x="2324" y="5461"/>
                </a:moveTo>
                <a:lnTo>
                  <a:pt x="2324" y="5461"/>
                </a:lnTo>
                <a:cubicBezTo>
                  <a:pt x="2275" y="5454"/>
                  <a:pt x="2238" y="5442"/>
                  <a:pt x="2182" y="5430"/>
                </a:cubicBezTo>
                <a:cubicBezTo>
                  <a:pt x="2157" y="5423"/>
                  <a:pt x="2114" y="5423"/>
                  <a:pt x="2114" y="5417"/>
                </a:cubicBezTo>
                <a:cubicBezTo>
                  <a:pt x="2114" y="5411"/>
                  <a:pt x="2244" y="5436"/>
                  <a:pt x="2256" y="5436"/>
                </a:cubicBezTo>
                <a:cubicBezTo>
                  <a:pt x="2294" y="5442"/>
                  <a:pt x="2337" y="5448"/>
                  <a:pt x="2374" y="5461"/>
                </a:cubicBezTo>
                <a:cubicBezTo>
                  <a:pt x="2411" y="5467"/>
                  <a:pt x="2355" y="5467"/>
                  <a:pt x="2324" y="5461"/>
                </a:cubicBezTo>
                <a:close/>
                <a:moveTo>
                  <a:pt x="2387" y="5417"/>
                </a:moveTo>
                <a:lnTo>
                  <a:pt x="2387" y="5417"/>
                </a:lnTo>
                <a:cubicBezTo>
                  <a:pt x="2387" y="5411"/>
                  <a:pt x="2411" y="5405"/>
                  <a:pt x="2411" y="5411"/>
                </a:cubicBezTo>
                <a:cubicBezTo>
                  <a:pt x="2418" y="5411"/>
                  <a:pt x="2393" y="5423"/>
                  <a:pt x="2387" y="5417"/>
                </a:cubicBezTo>
                <a:close/>
                <a:moveTo>
                  <a:pt x="2430" y="5423"/>
                </a:moveTo>
                <a:lnTo>
                  <a:pt x="2430" y="5423"/>
                </a:lnTo>
                <a:cubicBezTo>
                  <a:pt x="2430" y="5417"/>
                  <a:pt x="2455" y="5411"/>
                  <a:pt x="2455" y="5417"/>
                </a:cubicBezTo>
                <a:cubicBezTo>
                  <a:pt x="2461" y="5417"/>
                  <a:pt x="2436" y="5430"/>
                  <a:pt x="2430" y="5423"/>
                </a:cubicBezTo>
                <a:close/>
                <a:moveTo>
                  <a:pt x="2461" y="5430"/>
                </a:moveTo>
                <a:lnTo>
                  <a:pt x="2461" y="5430"/>
                </a:lnTo>
                <a:cubicBezTo>
                  <a:pt x="2461" y="5423"/>
                  <a:pt x="2479" y="5417"/>
                  <a:pt x="2479" y="5423"/>
                </a:cubicBezTo>
                <a:cubicBezTo>
                  <a:pt x="2486" y="5423"/>
                  <a:pt x="2467" y="5430"/>
                  <a:pt x="2461" y="5430"/>
                </a:cubicBezTo>
                <a:close/>
                <a:moveTo>
                  <a:pt x="4519" y="6118"/>
                </a:moveTo>
                <a:lnTo>
                  <a:pt x="4519" y="6118"/>
                </a:lnTo>
                <a:lnTo>
                  <a:pt x="4519" y="6111"/>
                </a:lnTo>
                <a:cubicBezTo>
                  <a:pt x="4544" y="6093"/>
                  <a:pt x="4519" y="6149"/>
                  <a:pt x="4519" y="6118"/>
                </a:cubicBezTo>
                <a:close/>
                <a:moveTo>
                  <a:pt x="4643" y="5659"/>
                </a:moveTo>
                <a:lnTo>
                  <a:pt x="4643" y="5659"/>
                </a:lnTo>
                <a:cubicBezTo>
                  <a:pt x="4637" y="5647"/>
                  <a:pt x="4674" y="5628"/>
                  <a:pt x="4686" y="5628"/>
                </a:cubicBezTo>
                <a:cubicBezTo>
                  <a:pt x="4705" y="5622"/>
                  <a:pt x="4718" y="5622"/>
                  <a:pt x="4718" y="5640"/>
                </a:cubicBezTo>
                <a:cubicBezTo>
                  <a:pt x="4711" y="5659"/>
                  <a:pt x="4643" y="5653"/>
                  <a:pt x="4643" y="5659"/>
                </a:cubicBezTo>
                <a:close/>
                <a:moveTo>
                  <a:pt x="4718" y="5615"/>
                </a:moveTo>
                <a:lnTo>
                  <a:pt x="4718" y="5615"/>
                </a:lnTo>
                <a:cubicBezTo>
                  <a:pt x="4711" y="5609"/>
                  <a:pt x="4730" y="5603"/>
                  <a:pt x="4730" y="5609"/>
                </a:cubicBezTo>
                <a:lnTo>
                  <a:pt x="4718" y="5615"/>
                </a:lnTo>
                <a:close/>
                <a:moveTo>
                  <a:pt x="4798" y="5423"/>
                </a:moveTo>
                <a:lnTo>
                  <a:pt x="4798" y="5423"/>
                </a:lnTo>
                <a:cubicBezTo>
                  <a:pt x="4792" y="5417"/>
                  <a:pt x="4810" y="5417"/>
                  <a:pt x="4810" y="5417"/>
                </a:cubicBezTo>
                <a:lnTo>
                  <a:pt x="4798" y="5423"/>
                </a:lnTo>
                <a:close/>
                <a:moveTo>
                  <a:pt x="1097" y="8058"/>
                </a:moveTo>
                <a:lnTo>
                  <a:pt x="1097" y="8058"/>
                </a:lnTo>
                <a:close/>
                <a:moveTo>
                  <a:pt x="1091" y="8225"/>
                </a:moveTo>
                <a:lnTo>
                  <a:pt x="1091" y="8225"/>
                </a:lnTo>
                <a:cubicBezTo>
                  <a:pt x="1091" y="8225"/>
                  <a:pt x="1091" y="8225"/>
                  <a:pt x="1097" y="8225"/>
                </a:cubicBezTo>
                <a:lnTo>
                  <a:pt x="1091" y="8225"/>
                </a:lnTo>
                <a:close/>
                <a:moveTo>
                  <a:pt x="1072" y="7990"/>
                </a:moveTo>
                <a:cubicBezTo>
                  <a:pt x="1072" y="7990"/>
                  <a:pt x="1072" y="7996"/>
                  <a:pt x="1072" y="7990"/>
                </a:cubicBezTo>
                <a:close/>
                <a:moveTo>
                  <a:pt x="1463" y="7116"/>
                </a:moveTo>
                <a:cubicBezTo>
                  <a:pt x="1463" y="7116"/>
                  <a:pt x="1457" y="7122"/>
                  <a:pt x="1463" y="7116"/>
                </a:cubicBezTo>
                <a:close/>
                <a:moveTo>
                  <a:pt x="601" y="4382"/>
                </a:moveTo>
                <a:lnTo>
                  <a:pt x="601" y="4382"/>
                </a:lnTo>
                <a:lnTo>
                  <a:pt x="601" y="4376"/>
                </a:lnTo>
                <a:cubicBezTo>
                  <a:pt x="601" y="4382"/>
                  <a:pt x="601" y="4388"/>
                  <a:pt x="601" y="4382"/>
                </a:cubicBezTo>
                <a:close/>
                <a:moveTo>
                  <a:pt x="2411" y="285"/>
                </a:moveTo>
                <a:cubicBezTo>
                  <a:pt x="2411" y="285"/>
                  <a:pt x="2418" y="285"/>
                  <a:pt x="2411" y="285"/>
                </a:cubicBezTo>
                <a:close/>
                <a:moveTo>
                  <a:pt x="4655" y="5219"/>
                </a:moveTo>
                <a:lnTo>
                  <a:pt x="4655" y="5219"/>
                </a:lnTo>
                <a:cubicBezTo>
                  <a:pt x="4655" y="5225"/>
                  <a:pt x="4649" y="5225"/>
                  <a:pt x="4643" y="5225"/>
                </a:cubicBezTo>
                <a:cubicBezTo>
                  <a:pt x="4649" y="5231"/>
                  <a:pt x="4649" y="5225"/>
                  <a:pt x="4655" y="5219"/>
                </a:cubicBezTo>
                <a:close/>
                <a:moveTo>
                  <a:pt x="2120" y="168"/>
                </a:moveTo>
                <a:cubicBezTo>
                  <a:pt x="2120" y="168"/>
                  <a:pt x="2114" y="161"/>
                  <a:pt x="2120" y="168"/>
                </a:cubicBezTo>
                <a:close/>
                <a:moveTo>
                  <a:pt x="2095" y="180"/>
                </a:moveTo>
                <a:cubicBezTo>
                  <a:pt x="2095" y="180"/>
                  <a:pt x="2095" y="168"/>
                  <a:pt x="2095" y="180"/>
                </a:cubicBezTo>
                <a:close/>
                <a:moveTo>
                  <a:pt x="2095" y="180"/>
                </a:moveTo>
                <a:cubicBezTo>
                  <a:pt x="2095" y="180"/>
                  <a:pt x="2095" y="186"/>
                  <a:pt x="2095" y="180"/>
                </a:cubicBezTo>
                <a:close/>
                <a:moveTo>
                  <a:pt x="2064" y="192"/>
                </a:moveTo>
                <a:lnTo>
                  <a:pt x="2064" y="192"/>
                </a:lnTo>
                <a:cubicBezTo>
                  <a:pt x="2064" y="192"/>
                  <a:pt x="2064" y="192"/>
                  <a:pt x="2064" y="199"/>
                </a:cubicBezTo>
                <a:cubicBezTo>
                  <a:pt x="2070" y="192"/>
                  <a:pt x="2064" y="192"/>
                  <a:pt x="2064" y="192"/>
                </a:cubicBezTo>
                <a:close/>
                <a:moveTo>
                  <a:pt x="2052" y="205"/>
                </a:moveTo>
                <a:lnTo>
                  <a:pt x="2052" y="205"/>
                </a:lnTo>
                <a:cubicBezTo>
                  <a:pt x="2058" y="205"/>
                  <a:pt x="2064" y="199"/>
                  <a:pt x="2064" y="199"/>
                </a:cubicBezTo>
                <a:cubicBezTo>
                  <a:pt x="2058" y="199"/>
                  <a:pt x="2058" y="199"/>
                  <a:pt x="2052" y="199"/>
                </a:cubicBezTo>
                <a:cubicBezTo>
                  <a:pt x="2052" y="199"/>
                  <a:pt x="2052" y="199"/>
                  <a:pt x="2052" y="205"/>
                </a:cubicBezTo>
                <a:close/>
                <a:moveTo>
                  <a:pt x="2046" y="211"/>
                </a:moveTo>
                <a:lnTo>
                  <a:pt x="2046" y="211"/>
                </a:lnTo>
                <a:cubicBezTo>
                  <a:pt x="2052" y="211"/>
                  <a:pt x="2052" y="205"/>
                  <a:pt x="2052" y="205"/>
                </a:cubicBezTo>
                <a:cubicBezTo>
                  <a:pt x="2046" y="199"/>
                  <a:pt x="2046" y="205"/>
                  <a:pt x="2046" y="211"/>
                </a:cubicBezTo>
                <a:close/>
                <a:moveTo>
                  <a:pt x="2033" y="217"/>
                </a:moveTo>
                <a:lnTo>
                  <a:pt x="2033" y="217"/>
                </a:lnTo>
                <a:cubicBezTo>
                  <a:pt x="2039" y="217"/>
                  <a:pt x="2046" y="211"/>
                  <a:pt x="2046" y="211"/>
                </a:cubicBezTo>
                <a:cubicBezTo>
                  <a:pt x="2039" y="205"/>
                  <a:pt x="2033" y="211"/>
                  <a:pt x="2033" y="217"/>
                </a:cubicBezTo>
                <a:close/>
                <a:moveTo>
                  <a:pt x="2002" y="236"/>
                </a:moveTo>
                <a:lnTo>
                  <a:pt x="2002" y="236"/>
                </a:lnTo>
                <a:cubicBezTo>
                  <a:pt x="2015" y="230"/>
                  <a:pt x="2027" y="230"/>
                  <a:pt x="2033" y="217"/>
                </a:cubicBezTo>
                <a:cubicBezTo>
                  <a:pt x="2021" y="211"/>
                  <a:pt x="2021" y="223"/>
                  <a:pt x="2008" y="223"/>
                </a:cubicBezTo>
                <a:cubicBezTo>
                  <a:pt x="2008" y="230"/>
                  <a:pt x="2002" y="230"/>
                  <a:pt x="2002" y="236"/>
                </a:cubicBezTo>
                <a:close/>
                <a:moveTo>
                  <a:pt x="1965" y="248"/>
                </a:moveTo>
                <a:lnTo>
                  <a:pt x="1965" y="248"/>
                </a:lnTo>
                <a:cubicBezTo>
                  <a:pt x="1965" y="254"/>
                  <a:pt x="1959" y="254"/>
                  <a:pt x="1959" y="260"/>
                </a:cubicBezTo>
                <a:cubicBezTo>
                  <a:pt x="1977" y="254"/>
                  <a:pt x="1996" y="248"/>
                  <a:pt x="2002" y="236"/>
                </a:cubicBezTo>
                <a:cubicBezTo>
                  <a:pt x="1990" y="230"/>
                  <a:pt x="1990" y="242"/>
                  <a:pt x="1977" y="242"/>
                </a:cubicBezTo>
                <a:cubicBezTo>
                  <a:pt x="1977" y="242"/>
                  <a:pt x="1971" y="248"/>
                  <a:pt x="1965" y="248"/>
                </a:cubicBezTo>
                <a:close/>
                <a:moveTo>
                  <a:pt x="2535" y="260"/>
                </a:moveTo>
                <a:cubicBezTo>
                  <a:pt x="2535" y="260"/>
                  <a:pt x="2535" y="248"/>
                  <a:pt x="2535" y="260"/>
                </a:cubicBezTo>
                <a:close/>
                <a:moveTo>
                  <a:pt x="2318" y="626"/>
                </a:moveTo>
                <a:cubicBezTo>
                  <a:pt x="2318" y="626"/>
                  <a:pt x="2312" y="620"/>
                  <a:pt x="2318" y="626"/>
                </a:cubicBezTo>
                <a:close/>
                <a:moveTo>
                  <a:pt x="2318" y="626"/>
                </a:moveTo>
                <a:lnTo>
                  <a:pt x="2318" y="626"/>
                </a:lnTo>
                <a:cubicBezTo>
                  <a:pt x="2306" y="626"/>
                  <a:pt x="2300" y="632"/>
                  <a:pt x="2300" y="639"/>
                </a:cubicBezTo>
                <a:cubicBezTo>
                  <a:pt x="2306" y="639"/>
                  <a:pt x="2312" y="632"/>
                  <a:pt x="2318" y="626"/>
                </a:cubicBezTo>
                <a:close/>
                <a:moveTo>
                  <a:pt x="2300" y="639"/>
                </a:moveTo>
                <a:lnTo>
                  <a:pt x="2300" y="639"/>
                </a:lnTo>
                <a:cubicBezTo>
                  <a:pt x="2287" y="639"/>
                  <a:pt x="2281" y="645"/>
                  <a:pt x="2281" y="651"/>
                </a:cubicBezTo>
                <a:cubicBezTo>
                  <a:pt x="2287" y="651"/>
                  <a:pt x="2294" y="645"/>
                  <a:pt x="2300" y="639"/>
                </a:cubicBezTo>
                <a:close/>
                <a:moveTo>
                  <a:pt x="2324" y="645"/>
                </a:moveTo>
                <a:cubicBezTo>
                  <a:pt x="2324" y="645"/>
                  <a:pt x="2324" y="626"/>
                  <a:pt x="2324" y="645"/>
                </a:cubicBezTo>
                <a:close/>
                <a:moveTo>
                  <a:pt x="2238" y="657"/>
                </a:moveTo>
                <a:cubicBezTo>
                  <a:pt x="2238" y="657"/>
                  <a:pt x="2244" y="632"/>
                  <a:pt x="2238" y="657"/>
                </a:cubicBezTo>
                <a:close/>
                <a:moveTo>
                  <a:pt x="2324" y="645"/>
                </a:moveTo>
                <a:lnTo>
                  <a:pt x="2324" y="645"/>
                </a:lnTo>
                <a:cubicBezTo>
                  <a:pt x="2318" y="645"/>
                  <a:pt x="2318" y="651"/>
                  <a:pt x="2318" y="651"/>
                </a:cubicBezTo>
                <a:cubicBezTo>
                  <a:pt x="2318" y="651"/>
                  <a:pt x="2324" y="651"/>
                  <a:pt x="2324" y="645"/>
                </a:cubicBezTo>
                <a:close/>
                <a:moveTo>
                  <a:pt x="2281" y="651"/>
                </a:moveTo>
                <a:lnTo>
                  <a:pt x="2281" y="651"/>
                </a:lnTo>
                <a:cubicBezTo>
                  <a:pt x="2269" y="651"/>
                  <a:pt x="2263" y="657"/>
                  <a:pt x="2263" y="664"/>
                </a:cubicBezTo>
                <a:cubicBezTo>
                  <a:pt x="2269" y="664"/>
                  <a:pt x="2275" y="657"/>
                  <a:pt x="2281" y="651"/>
                </a:cubicBezTo>
                <a:close/>
                <a:moveTo>
                  <a:pt x="2318" y="651"/>
                </a:moveTo>
                <a:lnTo>
                  <a:pt x="2318" y="651"/>
                </a:lnTo>
                <a:cubicBezTo>
                  <a:pt x="2306" y="651"/>
                  <a:pt x="2306" y="651"/>
                  <a:pt x="2306" y="657"/>
                </a:cubicBezTo>
                <a:cubicBezTo>
                  <a:pt x="2312" y="657"/>
                  <a:pt x="2312" y="657"/>
                  <a:pt x="2318" y="651"/>
                </a:cubicBezTo>
                <a:close/>
                <a:moveTo>
                  <a:pt x="2306" y="657"/>
                </a:moveTo>
                <a:lnTo>
                  <a:pt x="2306" y="657"/>
                </a:lnTo>
                <a:cubicBezTo>
                  <a:pt x="2294" y="657"/>
                  <a:pt x="2287" y="664"/>
                  <a:pt x="2287" y="670"/>
                </a:cubicBezTo>
                <a:cubicBezTo>
                  <a:pt x="2294" y="670"/>
                  <a:pt x="2300" y="664"/>
                  <a:pt x="2306" y="657"/>
                </a:cubicBezTo>
                <a:close/>
                <a:moveTo>
                  <a:pt x="2287" y="670"/>
                </a:moveTo>
                <a:lnTo>
                  <a:pt x="2287" y="670"/>
                </a:lnTo>
                <a:cubicBezTo>
                  <a:pt x="2275" y="670"/>
                  <a:pt x="2269" y="676"/>
                  <a:pt x="2269" y="682"/>
                </a:cubicBezTo>
                <a:cubicBezTo>
                  <a:pt x="2275" y="682"/>
                  <a:pt x="2281" y="676"/>
                  <a:pt x="2287" y="670"/>
                </a:cubicBezTo>
                <a:close/>
                <a:moveTo>
                  <a:pt x="1060" y="694"/>
                </a:moveTo>
                <a:cubicBezTo>
                  <a:pt x="1060" y="694"/>
                  <a:pt x="1060" y="676"/>
                  <a:pt x="1060" y="694"/>
                </a:cubicBezTo>
                <a:close/>
                <a:moveTo>
                  <a:pt x="1060" y="694"/>
                </a:moveTo>
                <a:lnTo>
                  <a:pt x="1060" y="694"/>
                </a:lnTo>
                <a:cubicBezTo>
                  <a:pt x="1054" y="694"/>
                  <a:pt x="1048" y="694"/>
                  <a:pt x="1048" y="701"/>
                </a:cubicBezTo>
                <a:cubicBezTo>
                  <a:pt x="1054" y="701"/>
                  <a:pt x="1060" y="701"/>
                  <a:pt x="1060" y="694"/>
                </a:cubicBezTo>
                <a:close/>
                <a:moveTo>
                  <a:pt x="2653" y="701"/>
                </a:moveTo>
                <a:cubicBezTo>
                  <a:pt x="2653" y="701"/>
                  <a:pt x="2653" y="694"/>
                  <a:pt x="2653" y="701"/>
                </a:cubicBezTo>
                <a:close/>
                <a:moveTo>
                  <a:pt x="1048" y="701"/>
                </a:moveTo>
                <a:lnTo>
                  <a:pt x="1048" y="701"/>
                </a:lnTo>
                <a:cubicBezTo>
                  <a:pt x="1035" y="701"/>
                  <a:pt x="1029" y="707"/>
                  <a:pt x="1029" y="713"/>
                </a:cubicBezTo>
                <a:cubicBezTo>
                  <a:pt x="1041" y="713"/>
                  <a:pt x="1048" y="707"/>
                  <a:pt x="1048" y="701"/>
                </a:cubicBezTo>
                <a:close/>
                <a:moveTo>
                  <a:pt x="2653" y="701"/>
                </a:moveTo>
                <a:lnTo>
                  <a:pt x="2653" y="701"/>
                </a:lnTo>
                <a:cubicBezTo>
                  <a:pt x="2647" y="701"/>
                  <a:pt x="2641" y="707"/>
                  <a:pt x="2635" y="713"/>
                </a:cubicBezTo>
                <a:cubicBezTo>
                  <a:pt x="2647" y="713"/>
                  <a:pt x="2653" y="707"/>
                  <a:pt x="2653" y="701"/>
                </a:cubicBezTo>
                <a:close/>
                <a:moveTo>
                  <a:pt x="1029" y="713"/>
                </a:moveTo>
                <a:lnTo>
                  <a:pt x="1029" y="713"/>
                </a:lnTo>
                <a:cubicBezTo>
                  <a:pt x="1023" y="713"/>
                  <a:pt x="1016" y="713"/>
                  <a:pt x="1016" y="719"/>
                </a:cubicBezTo>
                <a:cubicBezTo>
                  <a:pt x="1023" y="719"/>
                  <a:pt x="1029" y="719"/>
                  <a:pt x="1029" y="713"/>
                </a:cubicBezTo>
                <a:close/>
                <a:moveTo>
                  <a:pt x="1016" y="719"/>
                </a:moveTo>
                <a:lnTo>
                  <a:pt x="1016" y="719"/>
                </a:lnTo>
                <a:cubicBezTo>
                  <a:pt x="1004" y="719"/>
                  <a:pt x="992" y="725"/>
                  <a:pt x="985" y="738"/>
                </a:cubicBezTo>
                <a:cubicBezTo>
                  <a:pt x="998" y="738"/>
                  <a:pt x="1010" y="732"/>
                  <a:pt x="1016" y="719"/>
                </a:cubicBezTo>
                <a:close/>
                <a:moveTo>
                  <a:pt x="2523" y="837"/>
                </a:moveTo>
                <a:cubicBezTo>
                  <a:pt x="2523" y="837"/>
                  <a:pt x="2523" y="831"/>
                  <a:pt x="2523" y="837"/>
                </a:cubicBezTo>
                <a:close/>
                <a:moveTo>
                  <a:pt x="2523" y="837"/>
                </a:moveTo>
                <a:lnTo>
                  <a:pt x="2523" y="837"/>
                </a:lnTo>
                <a:cubicBezTo>
                  <a:pt x="2517" y="837"/>
                  <a:pt x="2517" y="837"/>
                  <a:pt x="2511" y="843"/>
                </a:cubicBezTo>
                <a:cubicBezTo>
                  <a:pt x="2523" y="843"/>
                  <a:pt x="2523" y="843"/>
                  <a:pt x="2523" y="837"/>
                </a:cubicBezTo>
                <a:close/>
                <a:moveTo>
                  <a:pt x="2511" y="843"/>
                </a:moveTo>
                <a:lnTo>
                  <a:pt x="2511" y="843"/>
                </a:lnTo>
                <a:cubicBezTo>
                  <a:pt x="2511" y="843"/>
                  <a:pt x="2504" y="843"/>
                  <a:pt x="2504" y="849"/>
                </a:cubicBezTo>
                <a:cubicBezTo>
                  <a:pt x="2511" y="849"/>
                  <a:pt x="2511" y="849"/>
                  <a:pt x="2511" y="843"/>
                </a:cubicBezTo>
                <a:close/>
                <a:moveTo>
                  <a:pt x="2504" y="849"/>
                </a:moveTo>
                <a:lnTo>
                  <a:pt x="2504" y="849"/>
                </a:lnTo>
                <a:cubicBezTo>
                  <a:pt x="2504" y="849"/>
                  <a:pt x="2498" y="849"/>
                  <a:pt x="2498" y="856"/>
                </a:cubicBezTo>
                <a:cubicBezTo>
                  <a:pt x="2504" y="856"/>
                  <a:pt x="2504" y="856"/>
                  <a:pt x="2504" y="849"/>
                </a:cubicBezTo>
                <a:close/>
                <a:moveTo>
                  <a:pt x="2734" y="911"/>
                </a:moveTo>
                <a:cubicBezTo>
                  <a:pt x="2734" y="911"/>
                  <a:pt x="2734" y="905"/>
                  <a:pt x="2734" y="911"/>
                </a:cubicBezTo>
                <a:close/>
                <a:moveTo>
                  <a:pt x="1661" y="1073"/>
                </a:moveTo>
                <a:lnTo>
                  <a:pt x="1661" y="1073"/>
                </a:lnTo>
                <a:cubicBezTo>
                  <a:pt x="1661" y="1073"/>
                  <a:pt x="1661" y="1073"/>
                  <a:pt x="1661" y="1079"/>
                </a:cubicBezTo>
                <a:cubicBezTo>
                  <a:pt x="1667" y="1073"/>
                  <a:pt x="1667" y="1073"/>
                  <a:pt x="1661" y="1073"/>
                </a:cubicBezTo>
                <a:close/>
                <a:moveTo>
                  <a:pt x="1568" y="1135"/>
                </a:moveTo>
                <a:lnTo>
                  <a:pt x="1568" y="1135"/>
                </a:lnTo>
                <a:cubicBezTo>
                  <a:pt x="1581" y="1135"/>
                  <a:pt x="1581" y="1128"/>
                  <a:pt x="1581" y="1128"/>
                </a:cubicBezTo>
                <a:cubicBezTo>
                  <a:pt x="1574" y="1122"/>
                  <a:pt x="1574" y="1128"/>
                  <a:pt x="1568" y="1135"/>
                </a:cubicBezTo>
                <a:close/>
                <a:moveTo>
                  <a:pt x="1568" y="1135"/>
                </a:moveTo>
                <a:cubicBezTo>
                  <a:pt x="1568" y="1135"/>
                  <a:pt x="1568" y="1153"/>
                  <a:pt x="1568" y="1135"/>
                </a:cubicBezTo>
                <a:close/>
                <a:moveTo>
                  <a:pt x="2591" y="1314"/>
                </a:moveTo>
                <a:cubicBezTo>
                  <a:pt x="2591" y="1314"/>
                  <a:pt x="2591" y="1308"/>
                  <a:pt x="2591" y="1314"/>
                </a:cubicBezTo>
                <a:close/>
                <a:moveTo>
                  <a:pt x="2591" y="1314"/>
                </a:moveTo>
                <a:lnTo>
                  <a:pt x="2591" y="1314"/>
                </a:lnTo>
                <a:cubicBezTo>
                  <a:pt x="2585" y="1314"/>
                  <a:pt x="2585" y="1321"/>
                  <a:pt x="2585" y="1321"/>
                </a:cubicBezTo>
                <a:cubicBezTo>
                  <a:pt x="2591" y="1327"/>
                  <a:pt x="2591" y="1321"/>
                  <a:pt x="2591" y="1314"/>
                </a:cubicBezTo>
                <a:close/>
                <a:moveTo>
                  <a:pt x="2585" y="1321"/>
                </a:moveTo>
                <a:lnTo>
                  <a:pt x="2585" y="1321"/>
                </a:lnTo>
                <a:cubicBezTo>
                  <a:pt x="2566" y="1321"/>
                  <a:pt x="2566" y="1339"/>
                  <a:pt x="2554" y="1345"/>
                </a:cubicBezTo>
                <a:cubicBezTo>
                  <a:pt x="2572" y="1345"/>
                  <a:pt x="2579" y="1333"/>
                  <a:pt x="2585" y="1321"/>
                </a:cubicBezTo>
                <a:close/>
                <a:moveTo>
                  <a:pt x="2554" y="1345"/>
                </a:moveTo>
                <a:lnTo>
                  <a:pt x="2554" y="1345"/>
                </a:lnTo>
                <a:cubicBezTo>
                  <a:pt x="2548" y="1345"/>
                  <a:pt x="2548" y="1351"/>
                  <a:pt x="2548" y="1351"/>
                </a:cubicBezTo>
                <a:cubicBezTo>
                  <a:pt x="2554" y="1358"/>
                  <a:pt x="2554" y="1351"/>
                  <a:pt x="2554" y="1345"/>
                </a:cubicBezTo>
                <a:close/>
                <a:moveTo>
                  <a:pt x="347" y="1395"/>
                </a:moveTo>
                <a:lnTo>
                  <a:pt x="347" y="1395"/>
                </a:lnTo>
                <a:cubicBezTo>
                  <a:pt x="335" y="1426"/>
                  <a:pt x="347" y="1451"/>
                  <a:pt x="353" y="1457"/>
                </a:cubicBezTo>
                <a:cubicBezTo>
                  <a:pt x="372" y="1513"/>
                  <a:pt x="353" y="1370"/>
                  <a:pt x="347" y="1395"/>
                </a:cubicBezTo>
                <a:close/>
                <a:moveTo>
                  <a:pt x="310" y="1947"/>
                </a:moveTo>
                <a:lnTo>
                  <a:pt x="310" y="1947"/>
                </a:lnTo>
                <a:cubicBezTo>
                  <a:pt x="316" y="1940"/>
                  <a:pt x="285" y="1916"/>
                  <a:pt x="310" y="1903"/>
                </a:cubicBezTo>
                <a:cubicBezTo>
                  <a:pt x="266" y="1879"/>
                  <a:pt x="297" y="1953"/>
                  <a:pt x="310" y="1947"/>
                </a:cubicBezTo>
                <a:close/>
                <a:moveTo>
                  <a:pt x="3589" y="2151"/>
                </a:moveTo>
                <a:lnTo>
                  <a:pt x="3589" y="2151"/>
                </a:lnTo>
                <a:cubicBezTo>
                  <a:pt x="3601" y="2157"/>
                  <a:pt x="3614" y="2176"/>
                  <a:pt x="3626" y="2170"/>
                </a:cubicBezTo>
                <a:cubicBezTo>
                  <a:pt x="3595" y="2145"/>
                  <a:pt x="3527" y="2120"/>
                  <a:pt x="3589" y="2151"/>
                </a:cubicBezTo>
                <a:close/>
                <a:moveTo>
                  <a:pt x="2901" y="2306"/>
                </a:moveTo>
                <a:lnTo>
                  <a:pt x="2901" y="2306"/>
                </a:lnTo>
                <a:cubicBezTo>
                  <a:pt x="2901" y="2312"/>
                  <a:pt x="2920" y="2306"/>
                  <a:pt x="2920" y="2300"/>
                </a:cubicBezTo>
                <a:cubicBezTo>
                  <a:pt x="2913" y="2300"/>
                  <a:pt x="2895" y="2306"/>
                  <a:pt x="2901" y="2306"/>
                </a:cubicBezTo>
                <a:close/>
                <a:moveTo>
                  <a:pt x="2951" y="2312"/>
                </a:moveTo>
                <a:cubicBezTo>
                  <a:pt x="2951" y="2312"/>
                  <a:pt x="2920" y="2319"/>
                  <a:pt x="2951" y="2312"/>
                </a:cubicBezTo>
                <a:close/>
                <a:moveTo>
                  <a:pt x="2951" y="2312"/>
                </a:moveTo>
                <a:lnTo>
                  <a:pt x="2951" y="2312"/>
                </a:lnTo>
                <a:cubicBezTo>
                  <a:pt x="2951" y="2319"/>
                  <a:pt x="2951" y="2319"/>
                  <a:pt x="2951" y="2319"/>
                </a:cubicBezTo>
                <a:cubicBezTo>
                  <a:pt x="2957" y="2319"/>
                  <a:pt x="2969" y="2319"/>
                  <a:pt x="2975" y="2319"/>
                </a:cubicBezTo>
                <a:cubicBezTo>
                  <a:pt x="2975" y="2312"/>
                  <a:pt x="2957" y="2312"/>
                  <a:pt x="2951" y="2312"/>
                </a:cubicBezTo>
                <a:close/>
                <a:moveTo>
                  <a:pt x="155" y="2505"/>
                </a:moveTo>
                <a:cubicBezTo>
                  <a:pt x="155" y="2505"/>
                  <a:pt x="148" y="2505"/>
                  <a:pt x="155" y="2505"/>
                </a:cubicBezTo>
                <a:close/>
                <a:moveTo>
                  <a:pt x="2721" y="3608"/>
                </a:moveTo>
                <a:cubicBezTo>
                  <a:pt x="2721" y="3608"/>
                  <a:pt x="2721" y="3627"/>
                  <a:pt x="2721" y="3608"/>
                </a:cubicBezTo>
                <a:close/>
                <a:moveTo>
                  <a:pt x="2696" y="3620"/>
                </a:moveTo>
                <a:cubicBezTo>
                  <a:pt x="2696" y="3620"/>
                  <a:pt x="2703" y="3627"/>
                  <a:pt x="2696" y="3620"/>
                </a:cubicBezTo>
                <a:close/>
                <a:moveTo>
                  <a:pt x="2678" y="3627"/>
                </a:moveTo>
                <a:cubicBezTo>
                  <a:pt x="2678" y="3627"/>
                  <a:pt x="2678" y="3608"/>
                  <a:pt x="2678" y="3627"/>
                </a:cubicBezTo>
                <a:close/>
                <a:moveTo>
                  <a:pt x="2678" y="3627"/>
                </a:moveTo>
                <a:lnTo>
                  <a:pt x="2678" y="3627"/>
                </a:lnTo>
                <a:cubicBezTo>
                  <a:pt x="2672" y="3627"/>
                  <a:pt x="2665" y="3627"/>
                  <a:pt x="2665" y="3633"/>
                </a:cubicBezTo>
                <a:cubicBezTo>
                  <a:pt x="2672" y="3633"/>
                  <a:pt x="2678" y="3633"/>
                  <a:pt x="2678" y="3627"/>
                </a:cubicBezTo>
                <a:close/>
                <a:moveTo>
                  <a:pt x="2665" y="3633"/>
                </a:moveTo>
                <a:lnTo>
                  <a:pt x="2665" y="3633"/>
                </a:lnTo>
                <a:cubicBezTo>
                  <a:pt x="2659" y="3633"/>
                  <a:pt x="2653" y="3633"/>
                  <a:pt x="2653" y="3639"/>
                </a:cubicBezTo>
                <a:cubicBezTo>
                  <a:pt x="2659" y="3639"/>
                  <a:pt x="2665" y="3639"/>
                  <a:pt x="2665" y="3633"/>
                </a:cubicBezTo>
                <a:close/>
                <a:moveTo>
                  <a:pt x="2653" y="3639"/>
                </a:moveTo>
                <a:lnTo>
                  <a:pt x="2653" y="3639"/>
                </a:lnTo>
                <a:cubicBezTo>
                  <a:pt x="2647" y="3639"/>
                  <a:pt x="2641" y="3639"/>
                  <a:pt x="2641" y="3645"/>
                </a:cubicBezTo>
                <a:cubicBezTo>
                  <a:pt x="2647" y="3645"/>
                  <a:pt x="2653" y="3645"/>
                  <a:pt x="2653" y="3639"/>
                </a:cubicBezTo>
                <a:close/>
                <a:moveTo>
                  <a:pt x="2641" y="3645"/>
                </a:moveTo>
                <a:cubicBezTo>
                  <a:pt x="2641" y="3645"/>
                  <a:pt x="2641" y="3663"/>
                  <a:pt x="2641" y="3645"/>
                </a:cubicBezTo>
                <a:close/>
                <a:moveTo>
                  <a:pt x="2616" y="3657"/>
                </a:moveTo>
                <a:cubicBezTo>
                  <a:pt x="2616" y="3657"/>
                  <a:pt x="2622" y="3657"/>
                  <a:pt x="2616" y="3657"/>
                </a:cubicBezTo>
                <a:close/>
                <a:moveTo>
                  <a:pt x="2597" y="3663"/>
                </a:moveTo>
                <a:cubicBezTo>
                  <a:pt x="2597" y="3663"/>
                  <a:pt x="2597" y="3645"/>
                  <a:pt x="2597" y="3663"/>
                </a:cubicBezTo>
                <a:close/>
                <a:moveTo>
                  <a:pt x="2126" y="3675"/>
                </a:moveTo>
                <a:lnTo>
                  <a:pt x="2126" y="3675"/>
                </a:lnTo>
                <a:cubicBezTo>
                  <a:pt x="2139" y="3675"/>
                  <a:pt x="2151" y="3669"/>
                  <a:pt x="2157" y="3663"/>
                </a:cubicBezTo>
                <a:cubicBezTo>
                  <a:pt x="2139" y="3663"/>
                  <a:pt x="2132" y="3663"/>
                  <a:pt x="2126" y="3675"/>
                </a:cubicBezTo>
                <a:close/>
                <a:moveTo>
                  <a:pt x="2597" y="3663"/>
                </a:moveTo>
                <a:lnTo>
                  <a:pt x="2597" y="3663"/>
                </a:lnTo>
                <a:cubicBezTo>
                  <a:pt x="2591" y="3663"/>
                  <a:pt x="2585" y="3663"/>
                  <a:pt x="2585" y="3669"/>
                </a:cubicBezTo>
                <a:cubicBezTo>
                  <a:pt x="2591" y="3669"/>
                  <a:pt x="2597" y="3669"/>
                  <a:pt x="2597" y="3663"/>
                </a:cubicBezTo>
                <a:close/>
                <a:moveTo>
                  <a:pt x="2585" y="3669"/>
                </a:moveTo>
                <a:cubicBezTo>
                  <a:pt x="2585" y="3669"/>
                  <a:pt x="2585" y="3688"/>
                  <a:pt x="2585" y="3669"/>
                </a:cubicBezTo>
                <a:close/>
                <a:moveTo>
                  <a:pt x="2107" y="3681"/>
                </a:moveTo>
                <a:lnTo>
                  <a:pt x="2107" y="3681"/>
                </a:lnTo>
                <a:cubicBezTo>
                  <a:pt x="2114" y="3681"/>
                  <a:pt x="2126" y="3681"/>
                  <a:pt x="2126" y="3675"/>
                </a:cubicBezTo>
                <a:cubicBezTo>
                  <a:pt x="2114" y="3675"/>
                  <a:pt x="2107" y="3675"/>
                  <a:pt x="2107" y="3681"/>
                </a:cubicBezTo>
                <a:close/>
                <a:moveTo>
                  <a:pt x="2095" y="3688"/>
                </a:moveTo>
                <a:lnTo>
                  <a:pt x="2095" y="3688"/>
                </a:lnTo>
                <a:cubicBezTo>
                  <a:pt x="2101" y="3688"/>
                  <a:pt x="2107" y="3688"/>
                  <a:pt x="2107" y="3681"/>
                </a:cubicBezTo>
                <a:cubicBezTo>
                  <a:pt x="2101" y="3681"/>
                  <a:pt x="2095" y="3681"/>
                  <a:pt x="2095" y="3688"/>
                </a:cubicBezTo>
                <a:close/>
                <a:moveTo>
                  <a:pt x="2542" y="3681"/>
                </a:moveTo>
                <a:lnTo>
                  <a:pt x="2542" y="3681"/>
                </a:lnTo>
                <a:cubicBezTo>
                  <a:pt x="2542" y="3681"/>
                  <a:pt x="2542" y="3681"/>
                  <a:pt x="2542" y="3688"/>
                </a:cubicBezTo>
                <a:cubicBezTo>
                  <a:pt x="2560" y="3688"/>
                  <a:pt x="2554" y="3681"/>
                  <a:pt x="2542" y="3681"/>
                </a:cubicBezTo>
                <a:close/>
                <a:moveTo>
                  <a:pt x="2077" y="3694"/>
                </a:moveTo>
                <a:lnTo>
                  <a:pt x="2077" y="3694"/>
                </a:lnTo>
                <a:cubicBezTo>
                  <a:pt x="2083" y="3694"/>
                  <a:pt x="2095" y="3694"/>
                  <a:pt x="2095" y="3688"/>
                </a:cubicBezTo>
                <a:cubicBezTo>
                  <a:pt x="2083" y="3688"/>
                  <a:pt x="2077" y="3688"/>
                  <a:pt x="2077" y="3694"/>
                </a:cubicBezTo>
                <a:close/>
                <a:moveTo>
                  <a:pt x="2542" y="3688"/>
                </a:moveTo>
                <a:cubicBezTo>
                  <a:pt x="2542" y="3688"/>
                  <a:pt x="2542" y="3694"/>
                  <a:pt x="2542" y="3688"/>
                </a:cubicBezTo>
                <a:close/>
                <a:moveTo>
                  <a:pt x="2077" y="3694"/>
                </a:moveTo>
                <a:cubicBezTo>
                  <a:pt x="2077" y="3694"/>
                  <a:pt x="2058" y="3719"/>
                  <a:pt x="2077" y="3694"/>
                </a:cubicBezTo>
                <a:close/>
                <a:moveTo>
                  <a:pt x="2517" y="3700"/>
                </a:moveTo>
                <a:cubicBezTo>
                  <a:pt x="2517" y="3700"/>
                  <a:pt x="2523" y="3681"/>
                  <a:pt x="2517" y="3700"/>
                </a:cubicBezTo>
                <a:close/>
                <a:moveTo>
                  <a:pt x="2517" y="3700"/>
                </a:moveTo>
                <a:cubicBezTo>
                  <a:pt x="2517" y="3700"/>
                  <a:pt x="2517" y="3719"/>
                  <a:pt x="2517" y="3700"/>
                </a:cubicBezTo>
                <a:close/>
                <a:moveTo>
                  <a:pt x="2027" y="3712"/>
                </a:moveTo>
                <a:cubicBezTo>
                  <a:pt x="2027" y="3712"/>
                  <a:pt x="2027" y="3694"/>
                  <a:pt x="2027" y="3712"/>
                </a:cubicBezTo>
                <a:close/>
                <a:moveTo>
                  <a:pt x="2486" y="3712"/>
                </a:moveTo>
                <a:cubicBezTo>
                  <a:pt x="2486" y="3712"/>
                  <a:pt x="2492" y="3694"/>
                  <a:pt x="2486" y="3712"/>
                </a:cubicBezTo>
                <a:close/>
                <a:moveTo>
                  <a:pt x="2027" y="3712"/>
                </a:moveTo>
                <a:lnTo>
                  <a:pt x="2027" y="3712"/>
                </a:lnTo>
                <a:cubicBezTo>
                  <a:pt x="2015" y="3712"/>
                  <a:pt x="2008" y="3712"/>
                  <a:pt x="2008" y="3719"/>
                </a:cubicBezTo>
                <a:cubicBezTo>
                  <a:pt x="2015" y="3719"/>
                  <a:pt x="2027" y="3719"/>
                  <a:pt x="2027" y="3712"/>
                </a:cubicBezTo>
                <a:close/>
                <a:moveTo>
                  <a:pt x="2486" y="3712"/>
                </a:moveTo>
                <a:cubicBezTo>
                  <a:pt x="2486" y="3712"/>
                  <a:pt x="2486" y="3731"/>
                  <a:pt x="2486" y="3712"/>
                </a:cubicBezTo>
                <a:close/>
                <a:moveTo>
                  <a:pt x="2008" y="3719"/>
                </a:moveTo>
                <a:lnTo>
                  <a:pt x="2008" y="3719"/>
                </a:lnTo>
                <a:cubicBezTo>
                  <a:pt x="2002" y="3719"/>
                  <a:pt x="1996" y="3719"/>
                  <a:pt x="1996" y="3725"/>
                </a:cubicBezTo>
                <a:cubicBezTo>
                  <a:pt x="2002" y="3725"/>
                  <a:pt x="2008" y="3725"/>
                  <a:pt x="2008" y="3719"/>
                </a:cubicBezTo>
                <a:close/>
                <a:moveTo>
                  <a:pt x="2461" y="3725"/>
                </a:moveTo>
                <a:cubicBezTo>
                  <a:pt x="2461" y="3725"/>
                  <a:pt x="2467" y="3725"/>
                  <a:pt x="2461" y="3725"/>
                </a:cubicBezTo>
                <a:close/>
                <a:moveTo>
                  <a:pt x="1996" y="3725"/>
                </a:moveTo>
                <a:lnTo>
                  <a:pt x="1996" y="3725"/>
                </a:lnTo>
                <a:cubicBezTo>
                  <a:pt x="1990" y="3725"/>
                  <a:pt x="1977" y="3725"/>
                  <a:pt x="1977" y="3731"/>
                </a:cubicBezTo>
                <a:cubicBezTo>
                  <a:pt x="1983" y="3731"/>
                  <a:pt x="1996" y="3731"/>
                  <a:pt x="1996" y="3725"/>
                </a:cubicBezTo>
                <a:close/>
                <a:moveTo>
                  <a:pt x="2455" y="3725"/>
                </a:moveTo>
                <a:lnTo>
                  <a:pt x="2455" y="3725"/>
                </a:lnTo>
                <a:cubicBezTo>
                  <a:pt x="2455" y="3719"/>
                  <a:pt x="2442" y="3725"/>
                  <a:pt x="2442" y="3731"/>
                </a:cubicBezTo>
                <a:cubicBezTo>
                  <a:pt x="2448" y="3731"/>
                  <a:pt x="2461" y="3725"/>
                  <a:pt x="2455" y="3725"/>
                </a:cubicBezTo>
                <a:close/>
                <a:moveTo>
                  <a:pt x="1977" y="3731"/>
                </a:moveTo>
                <a:lnTo>
                  <a:pt x="1977" y="3731"/>
                </a:lnTo>
                <a:cubicBezTo>
                  <a:pt x="1971" y="3731"/>
                  <a:pt x="1959" y="3731"/>
                  <a:pt x="1959" y="3737"/>
                </a:cubicBezTo>
                <a:cubicBezTo>
                  <a:pt x="1965" y="3737"/>
                  <a:pt x="1977" y="3737"/>
                  <a:pt x="1977" y="3731"/>
                </a:cubicBezTo>
                <a:close/>
                <a:moveTo>
                  <a:pt x="2430" y="3737"/>
                </a:moveTo>
                <a:cubicBezTo>
                  <a:pt x="2430" y="3737"/>
                  <a:pt x="2430" y="3731"/>
                  <a:pt x="2430" y="3737"/>
                </a:cubicBezTo>
                <a:close/>
                <a:moveTo>
                  <a:pt x="1959" y="3737"/>
                </a:moveTo>
                <a:lnTo>
                  <a:pt x="1959" y="3737"/>
                </a:lnTo>
                <a:cubicBezTo>
                  <a:pt x="1953" y="3737"/>
                  <a:pt x="1940" y="3737"/>
                  <a:pt x="1940" y="3743"/>
                </a:cubicBezTo>
                <a:cubicBezTo>
                  <a:pt x="1946" y="3743"/>
                  <a:pt x="1959" y="3743"/>
                  <a:pt x="1959" y="3737"/>
                </a:cubicBezTo>
                <a:close/>
                <a:moveTo>
                  <a:pt x="1940" y="3743"/>
                </a:moveTo>
                <a:lnTo>
                  <a:pt x="1940" y="3743"/>
                </a:lnTo>
                <a:cubicBezTo>
                  <a:pt x="1928" y="3743"/>
                  <a:pt x="1915" y="3743"/>
                  <a:pt x="1909" y="3756"/>
                </a:cubicBezTo>
                <a:cubicBezTo>
                  <a:pt x="1922" y="3756"/>
                  <a:pt x="1934" y="3750"/>
                  <a:pt x="1940" y="3743"/>
                </a:cubicBezTo>
                <a:close/>
                <a:moveTo>
                  <a:pt x="2399" y="3750"/>
                </a:moveTo>
                <a:cubicBezTo>
                  <a:pt x="2399" y="3750"/>
                  <a:pt x="2405" y="3731"/>
                  <a:pt x="2399" y="3750"/>
                </a:cubicBezTo>
                <a:close/>
                <a:moveTo>
                  <a:pt x="2399" y="3750"/>
                </a:moveTo>
                <a:cubicBezTo>
                  <a:pt x="2399" y="3750"/>
                  <a:pt x="2399" y="3768"/>
                  <a:pt x="2399" y="3750"/>
                </a:cubicBezTo>
                <a:close/>
                <a:moveTo>
                  <a:pt x="1909" y="3756"/>
                </a:moveTo>
                <a:lnTo>
                  <a:pt x="1909" y="3756"/>
                </a:lnTo>
                <a:cubicBezTo>
                  <a:pt x="1903" y="3756"/>
                  <a:pt x="1891" y="3756"/>
                  <a:pt x="1891" y="3762"/>
                </a:cubicBezTo>
                <a:cubicBezTo>
                  <a:pt x="1897" y="3762"/>
                  <a:pt x="1909" y="3762"/>
                  <a:pt x="1909" y="3756"/>
                </a:cubicBezTo>
                <a:close/>
                <a:moveTo>
                  <a:pt x="2368" y="3762"/>
                </a:moveTo>
                <a:cubicBezTo>
                  <a:pt x="2368" y="3762"/>
                  <a:pt x="2374" y="3743"/>
                  <a:pt x="2368" y="3762"/>
                </a:cubicBezTo>
                <a:close/>
                <a:moveTo>
                  <a:pt x="3007" y="3781"/>
                </a:moveTo>
                <a:lnTo>
                  <a:pt x="3007" y="3781"/>
                </a:lnTo>
                <a:cubicBezTo>
                  <a:pt x="3025" y="3774"/>
                  <a:pt x="3037" y="3762"/>
                  <a:pt x="3050" y="3756"/>
                </a:cubicBezTo>
                <a:cubicBezTo>
                  <a:pt x="3025" y="3756"/>
                  <a:pt x="3013" y="3768"/>
                  <a:pt x="3007" y="3781"/>
                </a:cubicBezTo>
                <a:close/>
                <a:moveTo>
                  <a:pt x="1891" y="3762"/>
                </a:moveTo>
                <a:lnTo>
                  <a:pt x="1891" y="3762"/>
                </a:lnTo>
                <a:cubicBezTo>
                  <a:pt x="1884" y="3762"/>
                  <a:pt x="1872" y="3762"/>
                  <a:pt x="1872" y="3768"/>
                </a:cubicBezTo>
                <a:cubicBezTo>
                  <a:pt x="1878" y="3768"/>
                  <a:pt x="1891" y="3768"/>
                  <a:pt x="1891" y="3762"/>
                </a:cubicBezTo>
                <a:close/>
                <a:moveTo>
                  <a:pt x="2368" y="3762"/>
                </a:moveTo>
                <a:cubicBezTo>
                  <a:pt x="2368" y="3762"/>
                  <a:pt x="2368" y="3781"/>
                  <a:pt x="2368" y="3762"/>
                </a:cubicBezTo>
                <a:close/>
                <a:moveTo>
                  <a:pt x="1872" y="3768"/>
                </a:moveTo>
                <a:lnTo>
                  <a:pt x="1872" y="3768"/>
                </a:lnTo>
                <a:cubicBezTo>
                  <a:pt x="1866" y="3768"/>
                  <a:pt x="1853" y="3768"/>
                  <a:pt x="1853" y="3774"/>
                </a:cubicBezTo>
                <a:cubicBezTo>
                  <a:pt x="1859" y="3774"/>
                  <a:pt x="1872" y="3774"/>
                  <a:pt x="1872" y="3768"/>
                </a:cubicBezTo>
                <a:close/>
                <a:moveTo>
                  <a:pt x="2349" y="3774"/>
                </a:moveTo>
                <a:lnTo>
                  <a:pt x="2349" y="3774"/>
                </a:lnTo>
                <a:close/>
                <a:moveTo>
                  <a:pt x="1853" y="3774"/>
                </a:moveTo>
                <a:lnTo>
                  <a:pt x="1853" y="3774"/>
                </a:lnTo>
                <a:cubicBezTo>
                  <a:pt x="1847" y="3774"/>
                  <a:pt x="1835" y="3774"/>
                  <a:pt x="1835" y="3781"/>
                </a:cubicBezTo>
                <a:cubicBezTo>
                  <a:pt x="1841" y="3781"/>
                  <a:pt x="1853" y="3781"/>
                  <a:pt x="1853" y="3774"/>
                </a:cubicBezTo>
                <a:close/>
                <a:moveTo>
                  <a:pt x="2343" y="3774"/>
                </a:moveTo>
                <a:lnTo>
                  <a:pt x="2343" y="3774"/>
                </a:lnTo>
                <a:cubicBezTo>
                  <a:pt x="2337" y="3768"/>
                  <a:pt x="2324" y="3774"/>
                  <a:pt x="2331" y="3781"/>
                </a:cubicBezTo>
                <a:lnTo>
                  <a:pt x="2343" y="3774"/>
                </a:lnTo>
                <a:close/>
                <a:moveTo>
                  <a:pt x="1835" y="3781"/>
                </a:moveTo>
                <a:cubicBezTo>
                  <a:pt x="1835" y="3781"/>
                  <a:pt x="1835" y="3799"/>
                  <a:pt x="1835" y="3781"/>
                </a:cubicBezTo>
                <a:close/>
                <a:moveTo>
                  <a:pt x="2994" y="3787"/>
                </a:moveTo>
                <a:lnTo>
                  <a:pt x="2994" y="3787"/>
                </a:lnTo>
                <a:cubicBezTo>
                  <a:pt x="3000" y="3787"/>
                  <a:pt x="3007" y="3781"/>
                  <a:pt x="3007" y="3781"/>
                </a:cubicBezTo>
                <a:cubicBezTo>
                  <a:pt x="3000" y="3781"/>
                  <a:pt x="2994" y="3781"/>
                  <a:pt x="2994" y="3787"/>
                </a:cubicBezTo>
                <a:close/>
                <a:moveTo>
                  <a:pt x="1804" y="3793"/>
                </a:moveTo>
                <a:cubicBezTo>
                  <a:pt x="1804" y="3793"/>
                  <a:pt x="1804" y="3774"/>
                  <a:pt x="1804" y="3793"/>
                </a:cubicBezTo>
                <a:close/>
                <a:moveTo>
                  <a:pt x="2312" y="3787"/>
                </a:moveTo>
                <a:lnTo>
                  <a:pt x="2312" y="3787"/>
                </a:lnTo>
                <a:cubicBezTo>
                  <a:pt x="2306" y="3781"/>
                  <a:pt x="2294" y="3787"/>
                  <a:pt x="2300" y="3793"/>
                </a:cubicBezTo>
                <a:lnTo>
                  <a:pt x="2312" y="3787"/>
                </a:lnTo>
                <a:close/>
                <a:moveTo>
                  <a:pt x="2982" y="3793"/>
                </a:moveTo>
                <a:lnTo>
                  <a:pt x="2982" y="3793"/>
                </a:lnTo>
                <a:cubicBezTo>
                  <a:pt x="2988" y="3793"/>
                  <a:pt x="2994" y="3787"/>
                  <a:pt x="2994" y="3787"/>
                </a:cubicBezTo>
                <a:cubicBezTo>
                  <a:pt x="2988" y="3787"/>
                  <a:pt x="2982" y="3787"/>
                  <a:pt x="2982" y="3793"/>
                </a:cubicBezTo>
                <a:close/>
                <a:moveTo>
                  <a:pt x="1804" y="3793"/>
                </a:moveTo>
                <a:lnTo>
                  <a:pt x="1804" y="3793"/>
                </a:lnTo>
                <a:cubicBezTo>
                  <a:pt x="1798" y="3793"/>
                  <a:pt x="1785" y="3793"/>
                  <a:pt x="1785" y="3799"/>
                </a:cubicBezTo>
                <a:cubicBezTo>
                  <a:pt x="1798" y="3799"/>
                  <a:pt x="1804" y="3799"/>
                  <a:pt x="1804" y="3793"/>
                </a:cubicBezTo>
                <a:close/>
                <a:moveTo>
                  <a:pt x="2287" y="3799"/>
                </a:moveTo>
                <a:cubicBezTo>
                  <a:pt x="2287" y="3799"/>
                  <a:pt x="2281" y="3793"/>
                  <a:pt x="2287" y="3799"/>
                </a:cubicBezTo>
                <a:close/>
                <a:moveTo>
                  <a:pt x="2969" y="3799"/>
                </a:moveTo>
                <a:lnTo>
                  <a:pt x="2969" y="3799"/>
                </a:lnTo>
                <a:cubicBezTo>
                  <a:pt x="2975" y="3799"/>
                  <a:pt x="2982" y="3793"/>
                  <a:pt x="2982" y="3793"/>
                </a:cubicBezTo>
                <a:cubicBezTo>
                  <a:pt x="2975" y="3793"/>
                  <a:pt x="2969" y="3793"/>
                  <a:pt x="2969" y="3799"/>
                </a:cubicBezTo>
                <a:close/>
                <a:moveTo>
                  <a:pt x="1785" y="3799"/>
                </a:moveTo>
                <a:lnTo>
                  <a:pt x="1785" y="3799"/>
                </a:lnTo>
                <a:cubicBezTo>
                  <a:pt x="1779" y="3799"/>
                  <a:pt x="1767" y="3799"/>
                  <a:pt x="1767" y="3805"/>
                </a:cubicBezTo>
                <a:cubicBezTo>
                  <a:pt x="1779" y="3805"/>
                  <a:pt x="1785" y="3805"/>
                  <a:pt x="1785" y="3799"/>
                </a:cubicBezTo>
                <a:close/>
                <a:moveTo>
                  <a:pt x="2281" y="3799"/>
                </a:moveTo>
                <a:lnTo>
                  <a:pt x="2281" y="3799"/>
                </a:lnTo>
                <a:cubicBezTo>
                  <a:pt x="2275" y="3793"/>
                  <a:pt x="2263" y="3799"/>
                  <a:pt x="2269" y="3805"/>
                </a:cubicBezTo>
                <a:lnTo>
                  <a:pt x="2281" y="3799"/>
                </a:lnTo>
                <a:close/>
                <a:moveTo>
                  <a:pt x="2938" y="3818"/>
                </a:moveTo>
                <a:lnTo>
                  <a:pt x="2938" y="3818"/>
                </a:lnTo>
                <a:cubicBezTo>
                  <a:pt x="2951" y="3812"/>
                  <a:pt x="2963" y="3812"/>
                  <a:pt x="2969" y="3799"/>
                </a:cubicBezTo>
                <a:cubicBezTo>
                  <a:pt x="2957" y="3799"/>
                  <a:pt x="2944" y="3805"/>
                  <a:pt x="2938" y="3818"/>
                </a:cubicBezTo>
                <a:close/>
                <a:moveTo>
                  <a:pt x="1767" y="3805"/>
                </a:moveTo>
                <a:lnTo>
                  <a:pt x="1767" y="3805"/>
                </a:lnTo>
                <a:cubicBezTo>
                  <a:pt x="1760" y="3805"/>
                  <a:pt x="1748" y="3805"/>
                  <a:pt x="1748" y="3812"/>
                </a:cubicBezTo>
                <a:cubicBezTo>
                  <a:pt x="1760" y="3812"/>
                  <a:pt x="1767" y="3812"/>
                  <a:pt x="1767" y="3805"/>
                </a:cubicBezTo>
                <a:close/>
                <a:moveTo>
                  <a:pt x="1748" y="3812"/>
                </a:moveTo>
                <a:lnTo>
                  <a:pt x="1748" y="3812"/>
                </a:lnTo>
                <a:cubicBezTo>
                  <a:pt x="1742" y="3812"/>
                  <a:pt x="1729" y="3812"/>
                  <a:pt x="1729" y="3818"/>
                </a:cubicBezTo>
                <a:cubicBezTo>
                  <a:pt x="1742" y="3818"/>
                  <a:pt x="1748" y="3818"/>
                  <a:pt x="1748" y="3812"/>
                </a:cubicBezTo>
                <a:close/>
                <a:moveTo>
                  <a:pt x="2250" y="3812"/>
                </a:moveTo>
                <a:lnTo>
                  <a:pt x="2250" y="3812"/>
                </a:lnTo>
                <a:cubicBezTo>
                  <a:pt x="2244" y="3805"/>
                  <a:pt x="2231" y="3812"/>
                  <a:pt x="2238" y="3818"/>
                </a:cubicBezTo>
                <a:lnTo>
                  <a:pt x="2250" y="3812"/>
                </a:lnTo>
                <a:close/>
                <a:moveTo>
                  <a:pt x="1729" y="3818"/>
                </a:moveTo>
                <a:lnTo>
                  <a:pt x="1729" y="3818"/>
                </a:lnTo>
                <a:cubicBezTo>
                  <a:pt x="1723" y="3818"/>
                  <a:pt x="1711" y="3818"/>
                  <a:pt x="1711" y="3824"/>
                </a:cubicBezTo>
                <a:cubicBezTo>
                  <a:pt x="1723" y="3824"/>
                  <a:pt x="1729" y="3824"/>
                  <a:pt x="1729" y="3818"/>
                </a:cubicBezTo>
                <a:close/>
                <a:moveTo>
                  <a:pt x="2926" y="3824"/>
                </a:moveTo>
                <a:lnTo>
                  <a:pt x="2926" y="3824"/>
                </a:lnTo>
                <a:cubicBezTo>
                  <a:pt x="2932" y="3824"/>
                  <a:pt x="2938" y="3818"/>
                  <a:pt x="2938" y="3818"/>
                </a:cubicBezTo>
                <a:cubicBezTo>
                  <a:pt x="2932" y="3818"/>
                  <a:pt x="2926" y="3818"/>
                  <a:pt x="2926" y="3824"/>
                </a:cubicBezTo>
                <a:close/>
                <a:moveTo>
                  <a:pt x="1711" y="3824"/>
                </a:moveTo>
                <a:cubicBezTo>
                  <a:pt x="1711" y="3824"/>
                  <a:pt x="1711" y="3843"/>
                  <a:pt x="1711" y="3824"/>
                </a:cubicBezTo>
                <a:close/>
                <a:moveTo>
                  <a:pt x="2219" y="3824"/>
                </a:moveTo>
                <a:lnTo>
                  <a:pt x="2219" y="3824"/>
                </a:lnTo>
                <a:cubicBezTo>
                  <a:pt x="2213" y="3818"/>
                  <a:pt x="2200" y="3824"/>
                  <a:pt x="2207" y="3830"/>
                </a:cubicBezTo>
                <a:lnTo>
                  <a:pt x="2219" y="3824"/>
                </a:lnTo>
                <a:close/>
                <a:moveTo>
                  <a:pt x="2913" y="3830"/>
                </a:moveTo>
                <a:lnTo>
                  <a:pt x="2913" y="3830"/>
                </a:lnTo>
                <a:cubicBezTo>
                  <a:pt x="2920" y="3830"/>
                  <a:pt x="2926" y="3824"/>
                  <a:pt x="2926" y="3824"/>
                </a:cubicBezTo>
                <a:cubicBezTo>
                  <a:pt x="2920" y="3818"/>
                  <a:pt x="2913" y="3824"/>
                  <a:pt x="2913" y="3830"/>
                </a:cubicBezTo>
                <a:close/>
                <a:moveTo>
                  <a:pt x="1680" y="3836"/>
                </a:moveTo>
                <a:cubicBezTo>
                  <a:pt x="1680" y="3836"/>
                  <a:pt x="1680" y="3818"/>
                  <a:pt x="1680" y="3836"/>
                </a:cubicBezTo>
                <a:close/>
                <a:moveTo>
                  <a:pt x="2901" y="3836"/>
                </a:moveTo>
                <a:lnTo>
                  <a:pt x="2901" y="3836"/>
                </a:lnTo>
                <a:cubicBezTo>
                  <a:pt x="2907" y="3836"/>
                  <a:pt x="2913" y="3830"/>
                  <a:pt x="2913" y="3830"/>
                </a:cubicBezTo>
                <a:cubicBezTo>
                  <a:pt x="2907" y="3824"/>
                  <a:pt x="2901" y="3830"/>
                  <a:pt x="2901" y="3836"/>
                </a:cubicBezTo>
                <a:close/>
                <a:moveTo>
                  <a:pt x="1680" y="3836"/>
                </a:moveTo>
                <a:lnTo>
                  <a:pt x="1680" y="3836"/>
                </a:lnTo>
                <a:cubicBezTo>
                  <a:pt x="1674" y="3836"/>
                  <a:pt x="1661" y="3830"/>
                  <a:pt x="1661" y="3843"/>
                </a:cubicBezTo>
                <a:cubicBezTo>
                  <a:pt x="1674" y="3843"/>
                  <a:pt x="1680" y="3843"/>
                  <a:pt x="1680" y="3836"/>
                </a:cubicBezTo>
                <a:close/>
                <a:moveTo>
                  <a:pt x="2889" y="3843"/>
                </a:moveTo>
                <a:lnTo>
                  <a:pt x="2889" y="3843"/>
                </a:lnTo>
                <a:cubicBezTo>
                  <a:pt x="2895" y="3843"/>
                  <a:pt x="2901" y="3836"/>
                  <a:pt x="2901" y="3836"/>
                </a:cubicBezTo>
                <a:cubicBezTo>
                  <a:pt x="2895" y="3830"/>
                  <a:pt x="2889" y="3836"/>
                  <a:pt x="2889" y="3843"/>
                </a:cubicBezTo>
                <a:close/>
                <a:moveTo>
                  <a:pt x="1661" y="3843"/>
                </a:moveTo>
                <a:lnTo>
                  <a:pt x="1661" y="3843"/>
                </a:lnTo>
                <a:cubicBezTo>
                  <a:pt x="1655" y="3843"/>
                  <a:pt x="1643" y="3836"/>
                  <a:pt x="1643" y="3849"/>
                </a:cubicBezTo>
                <a:cubicBezTo>
                  <a:pt x="1655" y="3849"/>
                  <a:pt x="1661" y="3849"/>
                  <a:pt x="1661" y="3843"/>
                </a:cubicBezTo>
                <a:close/>
                <a:moveTo>
                  <a:pt x="2889" y="3843"/>
                </a:moveTo>
                <a:lnTo>
                  <a:pt x="2889" y="3843"/>
                </a:lnTo>
                <a:cubicBezTo>
                  <a:pt x="2864" y="3849"/>
                  <a:pt x="2839" y="3855"/>
                  <a:pt x="2820" y="3880"/>
                </a:cubicBezTo>
                <a:cubicBezTo>
                  <a:pt x="2845" y="3867"/>
                  <a:pt x="2870" y="3861"/>
                  <a:pt x="2889" y="3843"/>
                </a:cubicBezTo>
                <a:close/>
                <a:moveTo>
                  <a:pt x="1643" y="3849"/>
                </a:moveTo>
                <a:lnTo>
                  <a:pt x="1643" y="3849"/>
                </a:lnTo>
                <a:cubicBezTo>
                  <a:pt x="1636" y="3849"/>
                  <a:pt x="1624" y="3843"/>
                  <a:pt x="1624" y="3855"/>
                </a:cubicBezTo>
                <a:cubicBezTo>
                  <a:pt x="1636" y="3855"/>
                  <a:pt x="1643" y="3855"/>
                  <a:pt x="1643" y="3849"/>
                </a:cubicBezTo>
                <a:close/>
                <a:moveTo>
                  <a:pt x="1624" y="3855"/>
                </a:moveTo>
                <a:lnTo>
                  <a:pt x="1624" y="3855"/>
                </a:lnTo>
                <a:cubicBezTo>
                  <a:pt x="1618" y="3855"/>
                  <a:pt x="1605" y="3849"/>
                  <a:pt x="1605" y="3861"/>
                </a:cubicBezTo>
                <a:cubicBezTo>
                  <a:pt x="1618" y="3861"/>
                  <a:pt x="1624" y="3861"/>
                  <a:pt x="1624" y="3855"/>
                </a:cubicBezTo>
                <a:close/>
                <a:moveTo>
                  <a:pt x="2132" y="3861"/>
                </a:moveTo>
                <a:lnTo>
                  <a:pt x="2132" y="3861"/>
                </a:lnTo>
                <a:close/>
                <a:moveTo>
                  <a:pt x="1605" y="3861"/>
                </a:moveTo>
                <a:cubicBezTo>
                  <a:pt x="1605" y="3861"/>
                  <a:pt x="1605" y="3880"/>
                  <a:pt x="1605" y="3861"/>
                </a:cubicBezTo>
                <a:close/>
                <a:moveTo>
                  <a:pt x="1587" y="3867"/>
                </a:moveTo>
                <a:lnTo>
                  <a:pt x="1587" y="3867"/>
                </a:lnTo>
                <a:cubicBezTo>
                  <a:pt x="1587" y="3861"/>
                  <a:pt x="1574" y="3867"/>
                  <a:pt x="1574" y="3874"/>
                </a:cubicBezTo>
                <a:cubicBezTo>
                  <a:pt x="1581" y="3874"/>
                  <a:pt x="1593" y="3867"/>
                  <a:pt x="1587" y="3867"/>
                </a:cubicBezTo>
                <a:close/>
                <a:moveTo>
                  <a:pt x="1568" y="3874"/>
                </a:moveTo>
                <a:lnTo>
                  <a:pt x="1568" y="3874"/>
                </a:lnTo>
                <a:cubicBezTo>
                  <a:pt x="1568" y="3867"/>
                  <a:pt x="1556" y="3874"/>
                  <a:pt x="1556" y="3880"/>
                </a:cubicBezTo>
                <a:cubicBezTo>
                  <a:pt x="1562" y="3880"/>
                  <a:pt x="1574" y="3874"/>
                  <a:pt x="1568" y="3874"/>
                </a:cubicBezTo>
                <a:close/>
                <a:moveTo>
                  <a:pt x="1550" y="3880"/>
                </a:moveTo>
                <a:lnTo>
                  <a:pt x="1550" y="3880"/>
                </a:lnTo>
                <a:cubicBezTo>
                  <a:pt x="1550" y="3874"/>
                  <a:pt x="1537" y="3880"/>
                  <a:pt x="1537" y="3886"/>
                </a:cubicBezTo>
                <a:cubicBezTo>
                  <a:pt x="1543" y="3886"/>
                  <a:pt x="1556" y="3880"/>
                  <a:pt x="1550" y="3880"/>
                </a:cubicBezTo>
                <a:close/>
                <a:moveTo>
                  <a:pt x="2796" y="3892"/>
                </a:moveTo>
                <a:lnTo>
                  <a:pt x="2796" y="3892"/>
                </a:lnTo>
                <a:cubicBezTo>
                  <a:pt x="2808" y="3886"/>
                  <a:pt x="2814" y="3886"/>
                  <a:pt x="2820" y="3880"/>
                </a:cubicBezTo>
                <a:cubicBezTo>
                  <a:pt x="2808" y="3874"/>
                  <a:pt x="2796" y="3880"/>
                  <a:pt x="2796" y="3892"/>
                </a:cubicBezTo>
                <a:close/>
                <a:moveTo>
                  <a:pt x="1531" y="3886"/>
                </a:moveTo>
                <a:lnTo>
                  <a:pt x="1531" y="3886"/>
                </a:lnTo>
                <a:cubicBezTo>
                  <a:pt x="1531" y="3880"/>
                  <a:pt x="1519" y="3886"/>
                  <a:pt x="1519" y="3892"/>
                </a:cubicBezTo>
                <a:cubicBezTo>
                  <a:pt x="1525" y="3892"/>
                  <a:pt x="1537" y="3886"/>
                  <a:pt x="1531" y="3886"/>
                </a:cubicBezTo>
                <a:close/>
                <a:moveTo>
                  <a:pt x="1512" y="3892"/>
                </a:moveTo>
                <a:lnTo>
                  <a:pt x="1512" y="3892"/>
                </a:lnTo>
                <a:cubicBezTo>
                  <a:pt x="1512" y="3886"/>
                  <a:pt x="1500" y="3892"/>
                  <a:pt x="1500" y="3898"/>
                </a:cubicBezTo>
                <a:cubicBezTo>
                  <a:pt x="1506" y="3898"/>
                  <a:pt x="1519" y="3892"/>
                  <a:pt x="1512" y="3892"/>
                </a:cubicBezTo>
                <a:close/>
                <a:moveTo>
                  <a:pt x="2783" y="3898"/>
                </a:moveTo>
                <a:lnTo>
                  <a:pt x="2783" y="3898"/>
                </a:lnTo>
                <a:cubicBezTo>
                  <a:pt x="2789" y="3898"/>
                  <a:pt x="2796" y="3892"/>
                  <a:pt x="2796" y="3892"/>
                </a:cubicBezTo>
                <a:cubicBezTo>
                  <a:pt x="2789" y="3886"/>
                  <a:pt x="2783" y="3892"/>
                  <a:pt x="2783" y="3898"/>
                </a:cubicBezTo>
                <a:close/>
                <a:moveTo>
                  <a:pt x="1481" y="3905"/>
                </a:moveTo>
                <a:cubicBezTo>
                  <a:pt x="1481" y="3905"/>
                  <a:pt x="1488" y="3886"/>
                  <a:pt x="1481" y="3905"/>
                </a:cubicBezTo>
                <a:close/>
                <a:moveTo>
                  <a:pt x="2771" y="3905"/>
                </a:moveTo>
                <a:lnTo>
                  <a:pt x="2771" y="3905"/>
                </a:lnTo>
                <a:cubicBezTo>
                  <a:pt x="2777" y="3905"/>
                  <a:pt x="2783" y="3898"/>
                  <a:pt x="2783" y="3898"/>
                </a:cubicBezTo>
                <a:cubicBezTo>
                  <a:pt x="2777" y="3892"/>
                  <a:pt x="2771" y="3898"/>
                  <a:pt x="2771" y="3905"/>
                </a:cubicBezTo>
                <a:close/>
                <a:moveTo>
                  <a:pt x="1481" y="3905"/>
                </a:moveTo>
                <a:lnTo>
                  <a:pt x="1481" y="3905"/>
                </a:lnTo>
                <a:cubicBezTo>
                  <a:pt x="1475" y="3898"/>
                  <a:pt x="1469" y="3898"/>
                  <a:pt x="1463" y="3911"/>
                </a:cubicBezTo>
                <a:cubicBezTo>
                  <a:pt x="1475" y="3911"/>
                  <a:pt x="1481" y="3911"/>
                  <a:pt x="1481" y="3905"/>
                </a:cubicBezTo>
                <a:close/>
                <a:moveTo>
                  <a:pt x="2734" y="3923"/>
                </a:moveTo>
                <a:lnTo>
                  <a:pt x="2734" y="3923"/>
                </a:lnTo>
                <a:cubicBezTo>
                  <a:pt x="2752" y="3917"/>
                  <a:pt x="2765" y="3911"/>
                  <a:pt x="2771" y="3905"/>
                </a:cubicBezTo>
                <a:cubicBezTo>
                  <a:pt x="2752" y="3905"/>
                  <a:pt x="2740" y="3905"/>
                  <a:pt x="2734" y="3923"/>
                </a:cubicBezTo>
                <a:close/>
                <a:moveTo>
                  <a:pt x="1463" y="3911"/>
                </a:moveTo>
                <a:cubicBezTo>
                  <a:pt x="1463" y="3911"/>
                  <a:pt x="1463" y="3929"/>
                  <a:pt x="1463" y="3911"/>
                </a:cubicBezTo>
                <a:close/>
                <a:moveTo>
                  <a:pt x="2715" y="3929"/>
                </a:moveTo>
                <a:lnTo>
                  <a:pt x="2715" y="3929"/>
                </a:lnTo>
                <a:cubicBezTo>
                  <a:pt x="2727" y="3929"/>
                  <a:pt x="2734" y="3929"/>
                  <a:pt x="2734" y="3923"/>
                </a:cubicBezTo>
                <a:cubicBezTo>
                  <a:pt x="2727" y="3917"/>
                  <a:pt x="2715" y="3917"/>
                  <a:pt x="2715" y="3929"/>
                </a:cubicBezTo>
                <a:close/>
                <a:moveTo>
                  <a:pt x="2690" y="3942"/>
                </a:moveTo>
                <a:lnTo>
                  <a:pt x="2690" y="3942"/>
                </a:lnTo>
                <a:cubicBezTo>
                  <a:pt x="2703" y="3942"/>
                  <a:pt x="2715" y="3936"/>
                  <a:pt x="2715" y="3929"/>
                </a:cubicBezTo>
                <a:cubicBezTo>
                  <a:pt x="2703" y="3929"/>
                  <a:pt x="2696" y="3929"/>
                  <a:pt x="2690" y="3942"/>
                </a:cubicBezTo>
                <a:close/>
                <a:moveTo>
                  <a:pt x="2678" y="3948"/>
                </a:moveTo>
                <a:lnTo>
                  <a:pt x="2678" y="3948"/>
                </a:lnTo>
                <a:cubicBezTo>
                  <a:pt x="2684" y="3948"/>
                  <a:pt x="2690" y="3942"/>
                  <a:pt x="2690" y="3942"/>
                </a:cubicBezTo>
                <a:cubicBezTo>
                  <a:pt x="2684" y="3936"/>
                  <a:pt x="2678" y="3942"/>
                  <a:pt x="2678" y="3948"/>
                </a:cubicBezTo>
                <a:close/>
                <a:moveTo>
                  <a:pt x="2665" y="3954"/>
                </a:moveTo>
                <a:lnTo>
                  <a:pt x="2665" y="3954"/>
                </a:lnTo>
                <a:cubicBezTo>
                  <a:pt x="2672" y="3954"/>
                  <a:pt x="2678" y="3948"/>
                  <a:pt x="2678" y="3948"/>
                </a:cubicBezTo>
                <a:cubicBezTo>
                  <a:pt x="2672" y="3942"/>
                  <a:pt x="2665" y="3948"/>
                  <a:pt x="2665" y="3954"/>
                </a:cubicBezTo>
                <a:close/>
                <a:moveTo>
                  <a:pt x="2653" y="3960"/>
                </a:moveTo>
                <a:lnTo>
                  <a:pt x="2653" y="3960"/>
                </a:lnTo>
                <a:cubicBezTo>
                  <a:pt x="2659" y="3960"/>
                  <a:pt x="2665" y="3954"/>
                  <a:pt x="2665" y="3954"/>
                </a:cubicBezTo>
                <a:cubicBezTo>
                  <a:pt x="2659" y="3948"/>
                  <a:pt x="2653" y="3954"/>
                  <a:pt x="2653" y="3960"/>
                </a:cubicBezTo>
                <a:close/>
                <a:moveTo>
                  <a:pt x="2641" y="3967"/>
                </a:moveTo>
                <a:lnTo>
                  <a:pt x="2641" y="3967"/>
                </a:lnTo>
                <a:cubicBezTo>
                  <a:pt x="2647" y="3967"/>
                  <a:pt x="2653" y="3960"/>
                  <a:pt x="2653" y="3960"/>
                </a:cubicBezTo>
                <a:cubicBezTo>
                  <a:pt x="2647" y="3954"/>
                  <a:pt x="2641" y="3960"/>
                  <a:pt x="2641" y="3967"/>
                </a:cubicBezTo>
                <a:close/>
                <a:moveTo>
                  <a:pt x="2628" y="3973"/>
                </a:moveTo>
                <a:lnTo>
                  <a:pt x="2628" y="3973"/>
                </a:lnTo>
                <a:cubicBezTo>
                  <a:pt x="2635" y="3973"/>
                  <a:pt x="2641" y="3967"/>
                  <a:pt x="2641" y="3967"/>
                </a:cubicBezTo>
                <a:cubicBezTo>
                  <a:pt x="2635" y="3960"/>
                  <a:pt x="2628" y="3967"/>
                  <a:pt x="2628" y="3973"/>
                </a:cubicBezTo>
                <a:close/>
                <a:moveTo>
                  <a:pt x="2597" y="3979"/>
                </a:moveTo>
                <a:lnTo>
                  <a:pt x="2597" y="3979"/>
                </a:lnTo>
                <a:cubicBezTo>
                  <a:pt x="2616" y="3985"/>
                  <a:pt x="2622" y="3979"/>
                  <a:pt x="2628" y="3973"/>
                </a:cubicBezTo>
                <a:cubicBezTo>
                  <a:pt x="2616" y="3967"/>
                  <a:pt x="2603" y="3973"/>
                  <a:pt x="2597" y="3979"/>
                </a:cubicBezTo>
                <a:close/>
                <a:moveTo>
                  <a:pt x="1277" y="3979"/>
                </a:moveTo>
                <a:lnTo>
                  <a:pt x="1277" y="3979"/>
                </a:lnTo>
                <a:cubicBezTo>
                  <a:pt x="1271" y="3979"/>
                  <a:pt x="1258" y="3985"/>
                  <a:pt x="1264" y="3985"/>
                </a:cubicBezTo>
                <a:cubicBezTo>
                  <a:pt x="1264" y="3991"/>
                  <a:pt x="1277" y="3985"/>
                  <a:pt x="1277" y="3979"/>
                </a:cubicBezTo>
                <a:close/>
                <a:moveTo>
                  <a:pt x="2585" y="3985"/>
                </a:moveTo>
                <a:lnTo>
                  <a:pt x="2585" y="3985"/>
                </a:lnTo>
                <a:cubicBezTo>
                  <a:pt x="2591" y="3991"/>
                  <a:pt x="2597" y="3985"/>
                  <a:pt x="2597" y="3979"/>
                </a:cubicBezTo>
                <a:cubicBezTo>
                  <a:pt x="2591" y="3979"/>
                  <a:pt x="2585" y="3985"/>
                  <a:pt x="2585" y="3985"/>
                </a:cubicBezTo>
                <a:close/>
                <a:moveTo>
                  <a:pt x="1252" y="3991"/>
                </a:moveTo>
                <a:cubicBezTo>
                  <a:pt x="1252" y="3991"/>
                  <a:pt x="1252" y="3998"/>
                  <a:pt x="1252" y="3991"/>
                </a:cubicBezTo>
                <a:close/>
                <a:moveTo>
                  <a:pt x="2572" y="3991"/>
                </a:moveTo>
                <a:lnTo>
                  <a:pt x="2572" y="3991"/>
                </a:lnTo>
                <a:cubicBezTo>
                  <a:pt x="2579" y="3998"/>
                  <a:pt x="2585" y="3991"/>
                  <a:pt x="2585" y="3985"/>
                </a:cubicBezTo>
                <a:cubicBezTo>
                  <a:pt x="2579" y="3985"/>
                  <a:pt x="2579" y="3991"/>
                  <a:pt x="2572" y="3991"/>
                </a:cubicBezTo>
                <a:close/>
                <a:moveTo>
                  <a:pt x="1233" y="3998"/>
                </a:moveTo>
                <a:cubicBezTo>
                  <a:pt x="1233" y="3998"/>
                  <a:pt x="1233" y="3979"/>
                  <a:pt x="1233" y="3998"/>
                </a:cubicBezTo>
                <a:close/>
                <a:moveTo>
                  <a:pt x="2560" y="3998"/>
                </a:moveTo>
                <a:lnTo>
                  <a:pt x="2560" y="3998"/>
                </a:lnTo>
                <a:cubicBezTo>
                  <a:pt x="2566" y="4004"/>
                  <a:pt x="2572" y="3998"/>
                  <a:pt x="2572" y="3991"/>
                </a:cubicBezTo>
                <a:cubicBezTo>
                  <a:pt x="2566" y="3991"/>
                  <a:pt x="2566" y="3998"/>
                  <a:pt x="2560" y="3998"/>
                </a:cubicBezTo>
                <a:close/>
                <a:moveTo>
                  <a:pt x="1233" y="3998"/>
                </a:moveTo>
                <a:lnTo>
                  <a:pt x="1233" y="3998"/>
                </a:lnTo>
                <a:cubicBezTo>
                  <a:pt x="1221" y="3998"/>
                  <a:pt x="1215" y="3998"/>
                  <a:pt x="1215" y="4004"/>
                </a:cubicBezTo>
                <a:cubicBezTo>
                  <a:pt x="1221" y="4010"/>
                  <a:pt x="1233" y="4010"/>
                  <a:pt x="1233" y="3998"/>
                </a:cubicBezTo>
                <a:close/>
                <a:moveTo>
                  <a:pt x="2548" y="4004"/>
                </a:moveTo>
                <a:lnTo>
                  <a:pt x="2548" y="4004"/>
                </a:lnTo>
                <a:cubicBezTo>
                  <a:pt x="2554" y="4010"/>
                  <a:pt x="2560" y="4004"/>
                  <a:pt x="2560" y="3998"/>
                </a:cubicBezTo>
                <a:cubicBezTo>
                  <a:pt x="2554" y="3998"/>
                  <a:pt x="2554" y="4004"/>
                  <a:pt x="2548" y="4004"/>
                </a:cubicBezTo>
                <a:close/>
                <a:moveTo>
                  <a:pt x="1172" y="4022"/>
                </a:moveTo>
                <a:lnTo>
                  <a:pt x="1172" y="4022"/>
                </a:lnTo>
                <a:cubicBezTo>
                  <a:pt x="1190" y="4022"/>
                  <a:pt x="1202" y="4016"/>
                  <a:pt x="1215" y="4004"/>
                </a:cubicBezTo>
                <a:cubicBezTo>
                  <a:pt x="1190" y="4004"/>
                  <a:pt x="1184" y="4016"/>
                  <a:pt x="1172" y="4022"/>
                </a:cubicBezTo>
                <a:close/>
                <a:moveTo>
                  <a:pt x="2529" y="4010"/>
                </a:moveTo>
                <a:lnTo>
                  <a:pt x="2529" y="4010"/>
                </a:lnTo>
                <a:cubicBezTo>
                  <a:pt x="2542" y="4016"/>
                  <a:pt x="2548" y="4016"/>
                  <a:pt x="2548" y="4004"/>
                </a:cubicBezTo>
                <a:cubicBezTo>
                  <a:pt x="2542" y="4004"/>
                  <a:pt x="2529" y="4004"/>
                  <a:pt x="2529" y="4010"/>
                </a:cubicBezTo>
                <a:close/>
                <a:moveTo>
                  <a:pt x="2517" y="4016"/>
                </a:moveTo>
                <a:lnTo>
                  <a:pt x="2517" y="4016"/>
                </a:lnTo>
                <a:cubicBezTo>
                  <a:pt x="2523" y="4022"/>
                  <a:pt x="2529" y="4016"/>
                  <a:pt x="2529" y="4010"/>
                </a:cubicBezTo>
                <a:cubicBezTo>
                  <a:pt x="2523" y="4010"/>
                  <a:pt x="2523" y="4016"/>
                  <a:pt x="2517" y="4016"/>
                </a:cubicBezTo>
                <a:close/>
                <a:moveTo>
                  <a:pt x="2504" y="4022"/>
                </a:moveTo>
                <a:lnTo>
                  <a:pt x="2504" y="4022"/>
                </a:lnTo>
                <a:cubicBezTo>
                  <a:pt x="2517" y="4028"/>
                  <a:pt x="2517" y="4022"/>
                  <a:pt x="2517" y="4016"/>
                </a:cubicBezTo>
                <a:cubicBezTo>
                  <a:pt x="2511" y="4016"/>
                  <a:pt x="2511" y="4022"/>
                  <a:pt x="2504" y="4022"/>
                </a:cubicBezTo>
                <a:close/>
                <a:moveTo>
                  <a:pt x="1172" y="4022"/>
                </a:moveTo>
                <a:lnTo>
                  <a:pt x="1172" y="4022"/>
                </a:lnTo>
                <a:cubicBezTo>
                  <a:pt x="1165" y="4022"/>
                  <a:pt x="1159" y="4028"/>
                  <a:pt x="1159" y="4028"/>
                </a:cubicBezTo>
                <a:cubicBezTo>
                  <a:pt x="1165" y="4035"/>
                  <a:pt x="1172" y="4028"/>
                  <a:pt x="1172" y="4022"/>
                </a:cubicBezTo>
                <a:close/>
                <a:moveTo>
                  <a:pt x="2492" y="4028"/>
                </a:moveTo>
                <a:lnTo>
                  <a:pt x="2492" y="4028"/>
                </a:lnTo>
                <a:cubicBezTo>
                  <a:pt x="2504" y="4035"/>
                  <a:pt x="2504" y="4028"/>
                  <a:pt x="2504" y="4022"/>
                </a:cubicBezTo>
                <a:cubicBezTo>
                  <a:pt x="2498" y="4022"/>
                  <a:pt x="2498" y="4028"/>
                  <a:pt x="2492" y="4028"/>
                </a:cubicBezTo>
                <a:close/>
                <a:moveTo>
                  <a:pt x="1116" y="4047"/>
                </a:moveTo>
                <a:lnTo>
                  <a:pt x="1116" y="4047"/>
                </a:lnTo>
                <a:cubicBezTo>
                  <a:pt x="1134" y="4047"/>
                  <a:pt x="1147" y="4041"/>
                  <a:pt x="1159" y="4028"/>
                </a:cubicBezTo>
                <a:cubicBezTo>
                  <a:pt x="1134" y="4028"/>
                  <a:pt x="1128" y="4041"/>
                  <a:pt x="1116" y="4047"/>
                </a:cubicBezTo>
                <a:close/>
                <a:moveTo>
                  <a:pt x="2479" y="4035"/>
                </a:moveTo>
                <a:lnTo>
                  <a:pt x="2479" y="4035"/>
                </a:lnTo>
                <a:cubicBezTo>
                  <a:pt x="2492" y="4041"/>
                  <a:pt x="2492" y="4035"/>
                  <a:pt x="2492" y="4028"/>
                </a:cubicBezTo>
                <a:cubicBezTo>
                  <a:pt x="2486" y="4028"/>
                  <a:pt x="2486" y="4035"/>
                  <a:pt x="2479" y="4035"/>
                </a:cubicBezTo>
                <a:close/>
                <a:moveTo>
                  <a:pt x="2461" y="4041"/>
                </a:moveTo>
                <a:lnTo>
                  <a:pt x="2461" y="4041"/>
                </a:lnTo>
                <a:cubicBezTo>
                  <a:pt x="2473" y="4047"/>
                  <a:pt x="2479" y="4047"/>
                  <a:pt x="2479" y="4035"/>
                </a:cubicBezTo>
                <a:cubicBezTo>
                  <a:pt x="2473" y="4035"/>
                  <a:pt x="2467" y="4035"/>
                  <a:pt x="2461" y="4041"/>
                </a:cubicBezTo>
                <a:close/>
                <a:moveTo>
                  <a:pt x="2448" y="4047"/>
                </a:moveTo>
                <a:lnTo>
                  <a:pt x="2448" y="4047"/>
                </a:lnTo>
                <a:cubicBezTo>
                  <a:pt x="2461" y="4053"/>
                  <a:pt x="2461" y="4047"/>
                  <a:pt x="2461" y="4041"/>
                </a:cubicBezTo>
                <a:cubicBezTo>
                  <a:pt x="2455" y="4041"/>
                  <a:pt x="2455" y="4047"/>
                  <a:pt x="2448" y="4047"/>
                </a:cubicBezTo>
                <a:close/>
                <a:moveTo>
                  <a:pt x="2436" y="4053"/>
                </a:moveTo>
                <a:lnTo>
                  <a:pt x="2436" y="4053"/>
                </a:lnTo>
                <a:cubicBezTo>
                  <a:pt x="2448" y="4060"/>
                  <a:pt x="2448" y="4053"/>
                  <a:pt x="2448" y="4047"/>
                </a:cubicBezTo>
                <a:cubicBezTo>
                  <a:pt x="2442" y="4047"/>
                  <a:pt x="2442" y="4053"/>
                  <a:pt x="2436" y="4053"/>
                </a:cubicBezTo>
                <a:close/>
                <a:moveTo>
                  <a:pt x="2418" y="4060"/>
                </a:moveTo>
                <a:lnTo>
                  <a:pt x="2418" y="4060"/>
                </a:lnTo>
                <a:cubicBezTo>
                  <a:pt x="2430" y="4060"/>
                  <a:pt x="2436" y="4066"/>
                  <a:pt x="2436" y="4053"/>
                </a:cubicBezTo>
                <a:cubicBezTo>
                  <a:pt x="2430" y="4053"/>
                  <a:pt x="2424" y="4053"/>
                  <a:pt x="2418" y="4060"/>
                </a:cubicBezTo>
                <a:close/>
                <a:moveTo>
                  <a:pt x="2405" y="4066"/>
                </a:moveTo>
                <a:lnTo>
                  <a:pt x="2405" y="4066"/>
                </a:lnTo>
                <a:cubicBezTo>
                  <a:pt x="2418" y="4072"/>
                  <a:pt x="2418" y="4066"/>
                  <a:pt x="2418" y="4060"/>
                </a:cubicBezTo>
                <a:cubicBezTo>
                  <a:pt x="2411" y="4060"/>
                  <a:pt x="2411" y="4066"/>
                  <a:pt x="2405" y="4066"/>
                </a:cubicBezTo>
                <a:close/>
                <a:moveTo>
                  <a:pt x="2393" y="4072"/>
                </a:moveTo>
                <a:lnTo>
                  <a:pt x="2393" y="4072"/>
                </a:lnTo>
                <a:cubicBezTo>
                  <a:pt x="2405" y="4078"/>
                  <a:pt x="2405" y="4072"/>
                  <a:pt x="2405" y="4066"/>
                </a:cubicBezTo>
                <a:cubicBezTo>
                  <a:pt x="2399" y="4066"/>
                  <a:pt x="2399" y="4072"/>
                  <a:pt x="2393" y="4072"/>
                </a:cubicBezTo>
                <a:close/>
                <a:moveTo>
                  <a:pt x="2374" y="4078"/>
                </a:moveTo>
                <a:lnTo>
                  <a:pt x="2374" y="4078"/>
                </a:lnTo>
                <a:cubicBezTo>
                  <a:pt x="2387" y="4078"/>
                  <a:pt x="2393" y="4084"/>
                  <a:pt x="2393" y="4072"/>
                </a:cubicBezTo>
                <a:cubicBezTo>
                  <a:pt x="2387" y="4072"/>
                  <a:pt x="2380" y="4072"/>
                  <a:pt x="2374" y="4078"/>
                </a:cubicBezTo>
                <a:close/>
                <a:moveTo>
                  <a:pt x="1636" y="4078"/>
                </a:moveTo>
                <a:lnTo>
                  <a:pt x="1636" y="4078"/>
                </a:lnTo>
                <a:cubicBezTo>
                  <a:pt x="1624" y="4078"/>
                  <a:pt x="1612" y="4084"/>
                  <a:pt x="1599" y="4091"/>
                </a:cubicBezTo>
                <a:cubicBezTo>
                  <a:pt x="1618" y="4097"/>
                  <a:pt x="1630" y="4091"/>
                  <a:pt x="1636" y="4078"/>
                </a:cubicBezTo>
                <a:close/>
                <a:moveTo>
                  <a:pt x="2368" y="4084"/>
                </a:moveTo>
                <a:lnTo>
                  <a:pt x="2368" y="4084"/>
                </a:lnTo>
                <a:cubicBezTo>
                  <a:pt x="2374" y="4091"/>
                  <a:pt x="2374" y="4084"/>
                  <a:pt x="2374" y="4078"/>
                </a:cubicBezTo>
                <a:cubicBezTo>
                  <a:pt x="2368" y="4078"/>
                  <a:pt x="2368" y="4084"/>
                  <a:pt x="2368" y="4084"/>
                </a:cubicBezTo>
                <a:close/>
                <a:moveTo>
                  <a:pt x="2355" y="4091"/>
                </a:moveTo>
                <a:lnTo>
                  <a:pt x="2355" y="4091"/>
                </a:lnTo>
                <a:cubicBezTo>
                  <a:pt x="2362" y="4097"/>
                  <a:pt x="2362" y="4091"/>
                  <a:pt x="2368" y="4084"/>
                </a:cubicBezTo>
                <a:cubicBezTo>
                  <a:pt x="2355" y="4084"/>
                  <a:pt x="2355" y="4091"/>
                  <a:pt x="2355" y="4091"/>
                </a:cubicBezTo>
                <a:close/>
                <a:moveTo>
                  <a:pt x="1599" y="4091"/>
                </a:moveTo>
                <a:lnTo>
                  <a:pt x="1599" y="4091"/>
                </a:lnTo>
                <a:cubicBezTo>
                  <a:pt x="1550" y="4103"/>
                  <a:pt x="1500" y="4122"/>
                  <a:pt x="1463" y="4140"/>
                </a:cubicBezTo>
                <a:cubicBezTo>
                  <a:pt x="1512" y="4128"/>
                  <a:pt x="1562" y="4115"/>
                  <a:pt x="1599" y="4091"/>
                </a:cubicBezTo>
                <a:close/>
                <a:moveTo>
                  <a:pt x="2337" y="4097"/>
                </a:moveTo>
                <a:lnTo>
                  <a:pt x="2337" y="4097"/>
                </a:lnTo>
                <a:cubicBezTo>
                  <a:pt x="2343" y="4097"/>
                  <a:pt x="2349" y="4103"/>
                  <a:pt x="2355" y="4091"/>
                </a:cubicBezTo>
                <a:cubicBezTo>
                  <a:pt x="2343" y="4091"/>
                  <a:pt x="2337" y="4091"/>
                  <a:pt x="2337" y="4097"/>
                </a:cubicBezTo>
                <a:close/>
                <a:moveTo>
                  <a:pt x="2324" y="4103"/>
                </a:moveTo>
                <a:lnTo>
                  <a:pt x="2324" y="4103"/>
                </a:lnTo>
                <a:cubicBezTo>
                  <a:pt x="2331" y="4109"/>
                  <a:pt x="2331" y="4103"/>
                  <a:pt x="2337" y="4097"/>
                </a:cubicBezTo>
                <a:cubicBezTo>
                  <a:pt x="2324" y="4097"/>
                  <a:pt x="2324" y="4103"/>
                  <a:pt x="2324" y="4103"/>
                </a:cubicBezTo>
                <a:close/>
                <a:moveTo>
                  <a:pt x="2312" y="4109"/>
                </a:moveTo>
                <a:lnTo>
                  <a:pt x="2312" y="4109"/>
                </a:lnTo>
                <a:cubicBezTo>
                  <a:pt x="2318" y="4115"/>
                  <a:pt x="2318" y="4109"/>
                  <a:pt x="2324" y="4103"/>
                </a:cubicBezTo>
                <a:cubicBezTo>
                  <a:pt x="2312" y="4103"/>
                  <a:pt x="2312" y="4109"/>
                  <a:pt x="2312" y="4109"/>
                </a:cubicBezTo>
                <a:close/>
                <a:moveTo>
                  <a:pt x="2294" y="4115"/>
                </a:moveTo>
                <a:lnTo>
                  <a:pt x="2294" y="4115"/>
                </a:lnTo>
                <a:cubicBezTo>
                  <a:pt x="2300" y="4115"/>
                  <a:pt x="2306" y="4115"/>
                  <a:pt x="2312" y="4109"/>
                </a:cubicBezTo>
                <a:cubicBezTo>
                  <a:pt x="2300" y="4109"/>
                  <a:pt x="2294" y="4109"/>
                  <a:pt x="2294" y="4115"/>
                </a:cubicBezTo>
                <a:close/>
                <a:moveTo>
                  <a:pt x="2281" y="4122"/>
                </a:moveTo>
                <a:lnTo>
                  <a:pt x="2281" y="4122"/>
                </a:lnTo>
                <a:cubicBezTo>
                  <a:pt x="2287" y="4122"/>
                  <a:pt x="2287" y="4122"/>
                  <a:pt x="2294" y="4115"/>
                </a:cubicBezTo>
                <a:cubicBezTo>
                  <a:pt x="2281" y="4115"/>
                  <a:pt x="2281" y="4122"/>
                  <a:pt x="2281" y="4122"/>
                </a:cubicBezTo>
                <a:close/>
                <a:moveTo>
                  <a:pt x="2250" y="4134"/>
                </a:moveTo>
                <a:lnTo>
                  <a:pt x="2250" y="4134"/>
                </a:lnTo>
                <a:cubicBezTo>
                  <a:pt x="2263" y="4134"/>
                  <a:pt x="2275" y="4134"/>
                  <a:pt x="2281" y="4122"/>
                </a:cubicBezTo>
                <a:cubicBezTo>
                  <a:pt x="2263" y="4122"/>
                  <a:pt x="2250" y="4128"/>
                  <a:pt x="2250" y="4134"/>
                </a:cubicBezTo>
                <a:close/>
                <a:moveTo>
                  <a:pt x="2219" y="4146"/>
                </a:moveTo>
                <a:lnTo>
                  <a:pt x="2219" y="4146"/>
                </a:lnTo>
                <a:cubicBezTo>
                  <a:pt x="2231" y="4146"/>
                  <a:pt x="2244" y="4146"/>
                  <a:pt x="2250" y="4134"/>
                </a:cubicBezTo>
                <a:cubicBezTo>
                  <a:pt x="2231" y="4134"/>
                  <a:pt x="2225" y="4140"/>
                  <a:pt x="2219" y="4146"/>
                </a:cubicBezTo>
                <a:close/>
                <a:moveTo>
                  <a:pt x="1444" y="4146"/>
                </a:moveTo>
                <a:lnTo>
                  <a:pt x="1444" y="4146"/>
                </a:lnTo>
                <a:cubicBezTo>
                  <a:pt x="1450" y="4146"/>
                  <a:pt x="1457" y="4146"/>
                  <a:pt x="1463" y="4140"/>
                </a:cubicBezTo>
                <a:cubicBezTo>
                  <a:pt x="1450" y="4140"/>
                  <a:pt x="1444" y="4140"/>
                  <a:pt x="1444" y="4146"/>
                </a:cubicBezTo>
                <a:close/>
                <a:moveTo>
                  <a:pt x="1426" y="4152"/>
                </a:moveTo>
                <a:lnTo>
                  <a:pt x="1426" y="4152"/>
                </a:lnTo>
                <a:cubicBezTo>
                  <a:pt x="1432" y="4152"/>
                  <a:pt x="1438" y="4152"/>
                  <a:pt x="1444" y="4146"/>
                </a:cubicBezTo>
                <a:cubicBezTo>
                  <a:pt x="1432" y="4146"/>
                  <a:pt x="1426" y="4146"/>
                  <a:pt x="1426" y="4152"/>
                </a:cubicBezTo>
                <a:close/>
                <a:moveTo>
                  <a:pt x="2188" y="4159"/>
                </a:moveTo>
                <a:lnTo>
                  <a:pt x="2188" y="4159"/>
                </a:lnTo>
                <a:cubicBezTo>
                  <a:pt x="2200" y="4159"/>
                  <a:pt x="2213" y="4159"/>
                  <a:pt x="2219" y="4146"/>
                </a:cubicBezTo>
                <a:cubicBezTo>
                  <a:pt x="2200" y="4146"/>
                  <a:pt x="2194" y="4152"/>
                  <a:pt x="2188" y="4159"/>
                </a:cubicBezTo>
                <a:close/>
                <a:moveTo>
                  <a:pt x="1407" y="4159"/>
                </a:moveTo>
                <a:lnTo>
                  <a:pt x="1407" y="4159"/>
                </a:lnTo>
                <a:cubicBezTo>
                  <a:pt x="1413" y="4159"/>
                  <a:pt x="1419" y="4159"/>
                  <a:pt x="1426" y="4152"/>
                </a:cubicBezTo>
                <a:cubicBezTo>
                  <a:pt x="1413" y="4152"/>
                  <a:pt x="1407" y="4152"/>
                  <a:pt x="1407" y="4159"/>
                </a:cubicBezTo>
                <a:close/>
                <a:moveTo>
                  <a:pt x="2461" y="4159"/>
                </a:moveTo>
                <a:cubicBezTo>
                  <a:pt x="2461" y="4159"/>
                  <a:pt x="2455" y="4159"/>
                  <a:pt x="2461" y="4159"/>
                </a:cubicBezTo>
                <a:close/>
                <a:moveTo>
                  <a:pt x="1320" y="4190"/>
                </a:moveTo>
                <a:lnTo>
                  <a:pt x="1320" y="4190"/>
                </a:lnTo>
                <a:cubicBezTo>
                  <a:pt x="1351" y="4184"/>
                  <a:pt x="1382" y="4177"/>
                  <a:pt x="1407" y="4159"/>
                </a:cubicBezTo>
                <a:cubicBezTo>
                  <a:pt x="1370" y="4165"/>
                  <a:pt x="1339" y="4177"/>
                  <a:pt x="1320" y="4190"/>
                </a:cubicBezTo>
                <a:close/>
                <a:moveTo>
                  <a:pt x="2176" y="4165"/>
                </a:moveTo>
                <a:lnTo>
                  <a:pt x="2176" y="4165"/>
                </a:lnTo>
                <a:cubicBezTo>
                  <a:pt x="2182" y="4165"/>
                  <a:pt x="2182" y="4165"/>
                  <a:pt x="2188" y="4159"/>
                </a:cubicBezTo>
                <a:cubicBezTo>
                  <a:pt x="2182" y="4159"/>
                  <a:pt x="2176" y="4165"/>
                  <a:pt x="2176" y="4165"/>
                </a:cubicBezTo>
                <a:close/>
                <a:moveTo>
                  <a:pt x="2448" y="4165"/>
                </a:moveTo>
                <a:cubicBezTo>
                  <a:pt x="2448" y="4165"/>
                  <a:pt x="2442" y="4165"/>
                  <a:pt x="2448" y="4165"/>
                </a:cubicBezTo>
                <a:close/>
                <a:moveTo>
                  <a:pt x="2157" y="4171"/>
                </a:moveTo>
                <a:lnTo>
                  <a:pt x="2157" y="4171"/>
                </a:lnTo>
                <a:cubicBezTo>
                  <a:pt x="2163" y="4171"/>
                  <a:pt x="2176" y="4171"/>
                  <a:pt x="2176" y="4165"/>
                </a:cubicBezTo>
                <a:cubicBezTo>
                  <a:pt x="2163" y="4165"/>
                  <a:pt x="2157" y="4165"/>
                  <a:pt x="2157" y="4171"/>
                </a:cubicBezTo>
                <a:close/>
                <a:moveTo>
                  <a:pt x="2436" y="4171"/>
                </a:moveTo>
                <a:cubicBezTo>
                  <a:pt x="2436" y="4171"/>
                  <a:pt x="2430" y="4171"/>
                  <a:pt x="2436" y="4171"/>
                </a:cubicBezTo>
                <a:close/>
                <a:moveTo>
                  <a:pt x="2145" y="4177"/>
                </a:moveTo>
                <a:lnTo>
                  <a:pt x="2145" y="4177"/>
                </a:lnTo>
                <a:cubicBezTo>
                  <a:pt x="2151" y="4177"/>
                  <a:pt x="2157" y="4177"/>
                  <a:pt x="2157" y="4171"/>
                </a:cubicBezTo>
                <a:cubicBezTo>
                  <a:pt x="2151" y="4171"/>
                  <a:pt x="2145" y="4171"/>
                  <a:pt x="2145" y="4177"/>
                </a:cubicBezTo>
                <a:close/>
                <a:moveTo>
                  <a:pt x="2145" y="4177"/>
                </a:moveTo>
                <a:lnTo>
                  <a:pt x="2145" y="4177"/>
                </a:lnTo>
                <a:cubicBezTo>
                  <a:pt x="2132" y="4177"/>
                  <a:pt x="2126" y="4177"/>
                  <a:pt x="2126" y="4184"/>
                </a:cubicBezTo>
                <a:cubicBezTo>
                  <a:pt x="2132" y="4184"/>
                  <a:pt x="2145" y="4184"/>
                  <a:pt x="2145" y="4177"/>
                </a:cubicBezTo>
                <a:close/>
                <a:moveTo>
                  <a:pt x="2393" y="4190"/>
                </a:moveTo>
                <a:cubicBezTo>
                  <a:pt x="2393" y="4190"/>
                  <a:pt x="2387" y="4190"/>
                  <a:pt x="2393" y="4190"/>
                </a:cubicBezTo>
                <a:close/>
                <a:moveTo>
                  <a:pt x="2312" y="4227"/>
                </a:moveTo>
                <a:cubicBezTo>
                  <a:pt x="2312" y="4227"/>
                  <a:pt x="2300" y="4227"/>
                  <a:pt x="2312" y="4227"/>
                </a:cubicBezTo>
                <a:close/>
                <a:moveTo>
                  <a:pt x="2287" y="4233"/>
                </a:moveTo>
                <a:lnTo>
                  <a:pt x="2287" y="4233"/>
                </a:lnTo>
                <a:cubicBezTo>
                  <a:pt x="2287" y="4233"/>
                  <a:pt x="2294" y="4233"/>
                  <a:pt x="2300" y="4233"/>
                </a:cubicBezTo>
                <a:cubicBezTo>
                  <a:pt x="2294" y="4227"/>
                  <a:pt x="2287" y="4227"/>
                  <a:pt x="2287" y="4233"/>
                </a:cubicBezTo>
                <a:close/>
                <a:moveTo>
                  <a:pt x="750" y="4258"/>
                </a:moveTo>
                <a:cubicBezTo>
                  <a:pt x="750" y="4258"/>
                  <a:pt x="750" y="4252"/>
                  <a:pt x="750" y="4258"/>
                </a:cubicBezTo>
                <a:close/>
                <a:moveTo>
                  <a:pt x="4581" y="5169"/>
                </a:moveTo>
                <a:lnTo>
                  <a:pt x="4581" y="5169"/>
                </a:lnTo>
                <a:lnTo>
                  <a:pt x="4550" y="5175"/>
                </a:lnTo>
                <a:cubicBezTo>
                  <a:pt x="4562" y="5188"/>
                  <a:pt x="4581" y="5169"/>
                  <a:pt x="4581" y="5169"/>
                </a:cubicBezTo>
                <a:close/>
                <a:moveTo>
                  <a:pt x="4587" y="5188"/>
                </a:moveTo>
                <a:cubicBezTo>
                  <a:pt x="4587" y="5188"/>
                  <a:pt x="4587" y="5157"/>
                  <a:pt x="4587" y="5188"/>
                </a:cubicBezTo>
                <a:close/>
                <a:moveTo>
                  <a:pt x="4352" y="5213"/>
                </a:moveTo>
                <a:lnTo>
                  <a:pt x="4352" y="5213"/>
                </a:lnTo>
                <a:cubicBezTo>
                  <a:pt x="4339" y="5200"/>
                  <a:pt x="4246" y="5219"/>
                  <a:pt x="4240" y="5219"/>
                </a:cubicBezTo>
                <a:cubicBezTo>
                  <a:pt x="4259" y="5237"/>
                  <a:pt x="4352" y="5213"/>
                  <a:pt x="4352" y="5213"/>
                </a:cubicBezTo>
                <a:close/>
                <a:moveTo>
                  <a:pt x="4742" y="5237"/>
                </a:moveTo>
                <a:lnTo>
                  <a:pt x="4742" y="5237"/>
                </a:lnTo>
                <a:lnTo>
                  <a:pt x="4742" y="5244"/>
                </a:lnTo>
                <a:cubicBezTo>
                  <a:pt x="4742" y="5275"/>
                  <a:pt x="4761" y="5219"/>
                  <a:pt x="4742" y="5237"/>
                </a:cubicBezTo>
                <a:close/>
                <a:moveTo>
                  <a:pt x="4730" y="5281"/>
                </a:moveTo>
                <a:lnTo>
                  <a:pt x="4730" y="5281"/>
                </a:lnTo>
                <a:cubicBezTo>
                  <a:pt x="4730" y="5281"/>
                  <a:pt x="4711" y="5287"/>
                  <a:pt x="4718" y="5287"/>
                </a:cubicBezTo>
                <a:cubicBezTo>
                  <a:pt x="4718" y="5287"/>
                  <a:pt x="4730" y="5287"/>
                  <a:pt x="4730" y="5281"/>
                </a:cubicBezTo>
                <a:close/>
                <a:moveTo>
                  <a:pt x="4445" y="6428"/>
                </a:moveTo>
                <a:lnTo>
                  <a:pt x="4445" y="6428"/>
                </a:lnTo>
                <a:cubicBezTo>
                  <a:pt x="4451" y="6428"/>
                  <a:pt x="4451" y="6421"/>
                  <a:pt x="4451" y="6421"/>
                </a:cubicBezTo>
                <a:cubicBezTo>
                  <a:pt x="4451" y="6421"/>
                  <a:pt x="4451" y="6421"/>
                  <a:pt x="4445" y="6421"/>
                </a:cubicBezTo>
                <a:cubicBezTo>
                  <a:pt x="4445" y="6421"/>
                  <a:pt x="4445" y="6421"/>
                  <a:pt x="4445" y="6428"/>
                </a:cubicBezTo>
                <a:close/>
                <a:moveTo>
                  <a:pt x="4432" y="6434"/>
                </a:moveTo>
                <a:lnTo>
                  <a:pt x="4432" y="6434"/>
                </a:lnTo>
                <a:cubicBezTo>
                  <a:pt x="4438" y="6434"/>
                  <a:pt x="4445" y="6434"/>
                  <a:pt x="4445" y="6428"/>
                </a:cubicBezTo>
                <a:cubicBezTo>
                  <a:pt x="4445" y="6428"/>
                  <a:pt x="4438" y="6428"/>
                  <a:pt x="4432" y="6428"/>
                </a:cubicBezTo>
                <a:cubicBezTo>
                  <a:pt x="4432" y="6428"/>
                  <a:pt x="4432" y="6428"/>
                  <a:pt x="4432" y="6434"/>
                </a:cubicBezTo>
                <a:close/>
                <a:moveTo>
                  <a:pt x="4345" y="6651"/>
                </a:moveTo>
                <a:cubicBezTo>
                  <a:pt x="4345" y="6651"/>
                  <a:pt x="4345" y="6638"/>
                  <a:pt x="4345" y="6651"/>
                </a:cubicBezTo>
                <a:close/>
                <a:moveTo>
                  <a:pt x="4271" y="6868"/>
                </a:moveTo>
                <a:cubicBezTo>
                  <a:pt x="4271" y="6868"/>
                  <a:pt x="4271" y="6862"/>
                  <a:pt x="4271" y="6868"/>
                </a:cubicBezTo>
                <a:close/>
                <a:moveTo>
                  <a:pt x="3918" y="7147"/>
                </a:moveTo>
                <a:lnTo>
                  <a:pt x="3918" y="7147"/>
                </a:lnTo>
                <a:cubicBezTo>
                  <a:pt x="3682" y="7246"/>
                  <a:pt x="3459" y="7333"/>
                  <a:pt x="3230" y="7432"/>
                </a:cubicBezTo>
                <a:cubicBezTo>
                  <a:pt x="3044" y="7506"/>
                  <a:pt x="2876" y="7581"/>
                  <a:pt x="2678" y="7661"/>
                </a:cubicBezTo>
                <a:cubicBezTo>
                  <a:pt x="2635" y="7680"/>
                  <a:pt x="2572" y="7711"/>
                  <a:pt x="2517" y="7730"/>
                </a:cubicBezTo>
                <a:cubicBezTo>
                  <a:pt x="2517" y="7736"/>
                  <a:pt x="2498" y="7742"/>
                  <a:pt x="2498" y="7742"/>
                </a:cubicBezTo>
                <a:cubicBezTo>
                  <a:pt x="2511" y="7767"/>
                  <a:pt x="2628" y="7711"/>
                  <a:pt x="2647" y="7711"/>
                </a:cubicBezTo>
                <a:cubicBezTo>
                  <a:pt x="2647" y="7692"/>
                  <a:pt x="2672" y="7717"/>
                  <a:pt x="2647" y="7711"/>
                </a:cubicBezTo>
                <a:cubicBezTo>
                  <a:pt x="2616" y="7736"/>
                  <a:pt x="2566" y="7742"/>
                  <a:pt x="2535" y="7767"/>
                </a:cubicBezTo>
                <a:cubicBezTo>
                  <a:pt x="2616" y="7767"/>
                  <a:pt x="2765" y="7698"/>
                  <a:pt x="2851" y="7661"/>
                </a:cubicBezTo>
                <a:cubicBezTo>
                  <a:pt x="3044" y="7581"/>
                  <a:pt x="3223" y="7500"/>
                  <a:pt x="3409" y="7426"/>
                </a:cubicBezTo>
                <a:cubicBezTo>
                  <a:pt x="3515" y="7382"/>
                  <a:pt x="3614" y="7345"/>
                  <a:pt x="3688" y="7302"/>
                </a:cubicBezTo>
                <a:cubicBezTo>
                  <a:pt x="3682" y="7308"/>
                  <a:pt x="3676" y="7295"/>
                  <a:pt x="3682" y="7295"/>
                </a:cubicBezTo>
                <a:cubicBezTo>
                  <a:pt x="3688" y="7289"/>
                  <a:pt x="3719" y="7283"/>
                  <a:pt x="3744" y="7271"/>
                </a:cubicBezTo>
                <a:cubicBezTo>
                  <a:pt x="3757" y="7265"/>
                  <a:pt x="3806" y="7246"/>
                  <a:pt x="3788" y="7240"/>
                </a:cubicBezTo>
                <a:cubicBezTo>
                  <a:pt x="3775" y="7234"/>
                  <a:pt x="3664" y="7289"/>
                  <a:pt x="3750" y="7246"/>
                </a:cubicBezTo>
                <a:cubicBezTo>
                  <a:pt x="3800" y="7221"/>
                  <a:pt x="3850" y="7184"/>
                  <a:pt x="3905" y="7159"/>
                </a:cubicBezTo>
                <a:cubicBezTo>
                  <a:pt x="3930" y="7147"/>
                  <a:pt x="4029" y="7097"/>
                  <a:pt x="3918" y="7147"/>
                </a:cubicBezTo>
                <a:close/>
                <a:moveTo>
                  <a:pt x="3664" y="7283"/>
                </a:moveTo>
                <a:cubicBezTo>
                  <a:pt x="3664" y="7283"/>
                  <a:pt x="3639" y="7277"/>
                  <a:pt x="3664" y="7283"/>
                </a:cubicBezTo>
                <a:close/>
                <a:moveTo>
                  <a:pt x="1345" y="7351"/>
                </a:moveTo>
                <a:lnTo>
                  <a:pt x="1345" y="7351"/>
                </a:lnTo>
                <a:cubicBezTo>
                  <a:pt x="1339" y="7345"/>
                  <a:pt x="1314" y="7351"/>
                  <a:pt x="1320" y="7358"/>
                </a:cubicBezTo>
                <a:lnTo>
                  <a:pt x="1345" y="7351"/>
                </a:lnTo>
                <a:close/>
                <a:moveTo>
                  <a:pt x="2523" y="7692"/>
                </a:moveTo>
                <a:cubicBezTo>
                  <a:pt x="2523" y="7692"/>
                  <a:pt x="2535" y="7674"/>
                  <a:pt x="2523" y="7692"/>
                </a:cubicBezTo>
                <a:close/>
                <a:moveTo>
                  <a:pt x="2523" y="7692"/>
                </a:moveTo>
                <a:cubicBezTo>
                  <a:pt x="2523" y="7692"/>
                  <a:pt x="2504" y="7723"/>
                  <a:pt x="2523" y="7692"/>
                </a:cubicBezTo>
                <a:close/>
                <a:moveTo>
                  <a:pt x="2535" y="7767"/>
                </a:moveTo>
                <a:cubicBezTo>
                  <a:pt x="2535" y="7767"/>
                  <a:pt x="2535" y="7785"/>
                  <a:pt x="2535" y="7767"/>
                </a:cubicBezTo>
                <a:close/>
                <a:moveTo>
                  <a:pt x="2269" y="7841"/>
                </a:moveTo>
                <a:cubicBezTo>
                  <a:pt x="2269" y="7841"/>
                  <a:pt x="2269" y="7822"/>
                  <a:pt x="2269" y="7841"/>
                </a:cubicBezTo>
                <a:close/>
                <a:moveTo>
                  <a:pt x="2269" y="7841"/>
                </a:moveTo>
                <a:cubicBezTo>
                  <a:pt x="2269" y="7841"/>
                  <a:pt x="2263" y="7860"/>
                  <a:pt x="2269" y="7841"/>
                </a:cubicBezTo>
                <a:close/>
                <a:moveTo>
                  <a:pt x="2238" y="7853"/>
                </a:moveTo>
                <a:cubicBezTo>
                  <a:pt x="2238" y="7853"/>
                  <a:pt x="2238" y="7835"/>
                  <a:pt x="2238" y="7853"/>
                </a:cubicBezTo>
                <a:close/>
                <a:moveTo>
                  <a:pt x="2225" y="7860"/>
                </a:moveTo>
                <a:lnTo>
                  <a:pt x="2225" y="7860"/>
                </a:lnTo>
                <a:cubicBezTo>
                  <a:pt x="2231" y="7860"/>
                  <a:pt x="2231" y="7860"/>
                  <a:pt x="2238" y="7853"/>
                </a:cubicBezTo>
                <a:cubicBezTo>
                  <a:pt x="2225" y="7853"/>
                  <a:pt x="2225" y="7853"/>
                  <a:pt x="2225" y="7860"/>
                </a:cubicBezTo>
                <a:close/>
                <a:moveTo>
                  <a:pt x="2207" y="7866"/>
                </a:moveTo>
                <a:lnTo>
                  <a:pt x="2207" y="7866"/>
                </a:lnTo>
                <a:cubicBezTo>
                  <a:pt x="2213" y="7866"/>
                  <a:pt x="2219" y="7866"/>
                  <a:pt x="2225" y="7860"/>
                </a:cubicBezTo>
                <a:cubicBezTo>
                  <a:pt x="2213" y="7860"/>
                  <a:pt x="2207" y="7860"/>
                  <a:pt x="2207" y="7866"/>
                </a:cubicBezTo>
                <a:close/>
                <a:moveTo>
                  <a:pt x="1172" y="7872"/>
                </a:moveTo>
                <a:cubicBezTo>
                  <a:pt x="1172" y="7872"/>
                  <a:pt x="1165" y="7872"/>
                  <a:pt x="1172" y="7872"/>
                </a:cubicBezTo>
                <a:close/>
                <a:moveTo>
                  <a:pt x="2194" y="7872"/>
                </a:moveTo>
                <a:lnTo>
                  <a:pt x="2194" y="7872"/>
                </a:lnTo>
                <a:cubicBezTo>
                  <a:pt x="2200" y="7872"/>
                  <a:pt x="2200" y="7872"/>
                  <a:pt x="2207" y="7866"/>
                </a:cubicBezTo>
                <a:cubicBezTo>
                  <a:pt x="2200" y="7866"/>
                  <a:pt x="2194" y="7866"/>
                  <a:pt x="2194" y="7872"/>
                </a:cubicBezTo>
                <a:close/>
                <a:moveTo>
                  <a:pt x="2176" y="7878"/>
                </a:moveTo>
                <a:lnTo>
                  <a:pt x="2176" y="7878"/>
                </a:lnTo>
                <a:cubicBezTo>
                  <a:pt x="2182" y="7878"/>
                  <a:pt x="2194" y="7878"/>
                  <a:pt x="2194" y="7872"/>
                </a:cubicBezTo>
                <a:cubicBezTo>
                  <a:pt x="2182" y="7872"/>
                  <a:pt x="2176" y="7872"/>
                  <a:pt x="2176" y="7878"/>
                </a:cubicBezTo>
                <a:close/>
                <a:moveTo>
                  <a:pt x="2163" y="7884"/>
                </a:moveTo>
                <a:lnTo>
                  <a:pt x="2163" y="7884"/>
                </a:lnTo>
                <a:cubicBezTo>
                  <a:pt x="2170" y="7884"/>
                  <a:pt x="2176" y="7884"/>
                  <a:pt x="2176" y="7878"/>
                </a:cubicBezTo>
                <a:cubicBezTo>
                  <a:pt x="2170" y="7878"/>
                  <a:pt x="2163" y="7878"/>
                  <a:pt x="2163" y="7884"/>
                </a:cubicBezTo>
                <a:close/>
                <a:moveTo>
                  <a:pt x="1128" y="7884"/>
                </a:moveTo>
                <a:lnTo>
                  <a:pt x="1128" y="7884"/>
                </a:lnTo>
                <a:cubicBezTo>
                  <a:pt x="1128" y="7884"/>
                  <a:pt x="1109" y="7891"/>
                  <a:pt x="1116" y="7891"/>
                </a:cubicBezTo>
                <a:cubicBezTo>
                  <a:pt x="1116" y="7891"/>
                  <a:pt x="1128" y="7891"/>
                  <a:pt x="1128" y="7884"/>
                </a:cubicBezTo>
                <a:close/>
                <a:moveTo>
                  <a:pt x="2145" y="7891"/>
                </a:moveTo>
                <a:lnTo>
                  <a:pt x="2145" y="7891"/>
                </a:lnTo>
                <a:cubicBezTo>
                  <a:pt x="2151" y="7891"/>
                  <a:pt x="2163" y="7891"/>
                  <a:pt x="2163" y="7884"/>
                </a:cubicBezTo>
                <a:cubicBezTo>
                  <a:pt x="2151" y="7884"/>
                  <a:pt x="2145" y="7884"/>
                  <a:pt x="2145" y="7891"/>
                </a:cubicBezTo>
                <a:close/>
                <a:moveTo>
                  <a:pt x="2114" y="7903"/>
                </a:moveTo>
                <a:lnTo>
                  <a:pt x="2114" y="7903"/>
                </a:lnTo>
                <a:cubicBezTo>
                  <a:pt x="2126" y="7903"/>
                  <a:pt x="2139" y="7903"/>
                  <a:pt x="2145" y="7891"/>
                </a:cubicBezTo>
                <a:cubicBezTo>
                  <a:pt x="2126" y="7891"/>
                  <a:pt x="2120" y="7897"/>
                  <a:pt x="2114" y="7903"/>
                </a:cubicBezTo>
                <a:close/>
                <a:moveTo>
                  <a:pt x="2083" y="7915"/>
                </a:moveTo>
                <a:lnTo>
                  <a:pt x="2083" y="7915"/>
                </a:lnTo>
                <a:cubicBezTo>
                  <a:pt x="2095" y="7915"/>
                  <a:pt x="2107" y="7915"/>
                  <a:pt x="2114" y="7903"/>
                </a:cubicBezTo>
                <a:cubicBezTo>
                  <a:pt x="2095" y="7903"/>
                  <a:pt x="2089" y="7909"/>
                  <a:pt x="2083" y="7915"/>
                </a:cubicBezTo>
                <a:close/>
                <a:moveTo>
                  <a:pt x="2064" y="7922"/>
                </a:moveTo>
                <a:lnTo>
                  <a:pt x="2064" y="7922"/>
                </a:lnTo>
                <a:cubicBezTo>
                  <a:pt x="2070" y="7922"/>
                  <a:pt x="2083" y="7922"/>
                  <a:pt x="2083" y="7915"/>
                </a:cubicBezTo>
                <a:cubicBezTo>
                  <a:pt x="2070" y="7915"/>
                  <a:pt x="2064" y="7915"/>
                  <a:pt x="2064" y="7922"/>
                </a:cubicBezTo>
                <a:close/>
                <a:moveTo>
                  <a:pt x="2033" y="7934"/>
                </a:moveTo>
                <a:lnTo>
                  <a:pt x="2033" y="7934"/>
                </a:lnTo>
                <a:cubicBezTo>
                  <a:pt x="2046" y="7934"/>
                  <a:pt x="2058" y="7934"/>
                  <a:pt x="2064" y="7922"/>
                </a:cubicBezTo>
                <a:cubicBezTo>
                  <a:pt x="2046" y="7922"/>
                  <a:pt x="2039" y="7928"/>
                  <a:pt x="2033" y="7934"/>
                </a:cubicBezTo>
                <a:close/>
                <a:moveTo>
                  <a:pt x="2033" y="7934"/>
                </a:moveTo>
                <a:cubicBezTo>
                  <a:pt x="2033" y="7934"/>
                  <a:pt x="2033" y="7953"/>
                  <a:pt x="2033" y="7934"/>
                </a:cubicBezTo>
                <a:close/>
                <a:moveTo>
                  <a:pt x="2002" y="7946"/>
                </a:moveTo>
                <a:cubicBezTo>
                  <a:pt x="2002" y="7946"/>
                  <a:pt x="2002" y="7928"/>
                  <a:pt x="2002" y="7946"/>
                </a:cubicBezTo>
                <a:close/>
                <a:moveTo>
                  <a:pt x="2002" y="7946"/>
                </a:moveTo>
                <a:cubicBezTo>
                  <a:pt x="2002" y="7946"/>
                  <a:pt x="2002" y="7965"/>
                  <a:pt x="2002" y="7946"/>
                </a:cubicBezTo>
                <a:close/>
              </a:path>
            </a:pathLst>
          </a:custGeom>
          <a:solidFill>
            <a:schemeClr val="bg1">
              <a:lumMod val="95000"/>
            </a:schemeClr>
          </a:solidFill>
          <a:ln>
            <a:noFill/>
          </a:ln>
          <a:effectLst/>
        </p:spPr>
        <p:txBody>
          <a:bodyPr wrap="none" anchor="ctr"/>
          <a:lstStyle/>
          <a:p>
            <a:endParaRPr lang="en-US"/>
          </a:p>
        </p:txBody>
      </p:sp>
      <p:sp>
        <p:nvSpPr>
          <p:cNvPr id="725" name="Rectangle 724"/>
          <p:cNvSpPr>
            <a:spLocks/>
          </p:cNvSpPr>
          <p:nvPr/>
        </p:nvSpPr>
        <p:spPr bwMode="auto">
          <a:xfrm>
            <a:off x="15803383" y="3651994"/>
            <a:ext cx="6748642" cy="320600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algn="r" defTabSz="4572000">
              <a:lnSpc>
                <a:spcPts val="12500"/>
              </a:lnSpc>
            </a:pPr>
            <a:r>
              <a:rPr lang="en-US" sz="11000" b="1" spc="500" dirty="0" smtClean="0">
                <a:solidFill>
                  <a:schemeClr val="tx2"/>
                </a:solidFill>
                <a:latin typeface="Montserrat Semi" charset="0"/>
                <a:ea typeface="Montserrat Semi" charset="0"/>
                <a:cs typeface="Montserrat Semi" charset="0"/>
                <a:sym typeface="Bebas Neue" charset="0"/>
              </a:rPr>
              <a:t>OUR</a:t>
            </a:r>
          </a:p>
          <a:p>
            <a:pPr algn="r" defTabSz="4572000">
              <a:lnSpc>
                <a:spcPts val="12500"/>
              </a:lnSpc>
            </a:pPr>
            <a:r>
              <a:rPr lang="en-US" sz="11000" b="1" spc="500" dirty="0" smtClean="0">
                <a:solidFill>
                  <a:schemeClr val="tx2"/>
                </a:solidFill>
                <a:latin typeface="Montserrat Semi Bold" charset="0"/>
                <a:ea typeface="Montserrat Semi Bold" charset="0"/>
                <a:cs typeface="Montserrat Semi Bold" charset="0"/>
                <a:sym typeface="Bebas Neue" charset="0"/>
              </a:rPr>
              <a:t>DEVICES</a:t>
            </a:r>
            <a:endParaRPr lang="en-US" sz="11000" b="1" spc="500" dirty="0">
              <a:solidFill>
                <a:schemeClr val="tx2"/>
              </a:solidFill>
              <a:latin typeface="Montserrat Semi Bold" charset="0"/>
              <a:ea typeface="Montserrat Semi Bold" charset="0"/>
              <a:cs typeface="Montserrat Semi Bold" charset="0"/>
              <a:sym typeface="Bebas Neue" charset="0"/>
            </a:endParaRPr>
          </a:p>
        </p:txBody>
      </p:sp>
      <p:cxnSp>
        <p:nvCxnSpPr>
          <p:cNvPr id="726" name="Straight Connector 725"/>
          <p:cNvCxnSpPr/>
          <p:nvPr/>
        </p:nvCxnSpPr>
        <p:spPr>
          <a:xfrm flipV="1">
            <a:off x="15150583" y="7598632"/>
            <a:ext cx="7401442" cy="4296"/>
          </a:xfrm>
          <a:prstGeom prst="line">
            <a:avLst/>
          </a:prstGeom>
          <a:ln w="9525">
            <a:solidFill>
              <a:schemeClr val="tx2"/>
            </a:solidFill>
          </a:ln>
        </p:spPr>
        <p:style>
          <a:lnRef idx="1">
            <a:schemeClr val="accent1"/>
          </a:lnRef>
          <a:fillRef idx="0">
            <a:schemeClr val="accent1"/>
          </a:fillRef>
          <a:effectRef idx="0">
            <a:schemeClr val="accent1"/>
          </a:effectRef>
          <a:fontRef idx="minor">
            <a:schemeClr val="tx1"/>
          </a:fontRef>
        </p:style>
      </p:cxnSp>
      <p:sp>
        <p:nvSpPr>
          <p:cNvPr id="727" name="Subtitle 2"/>
          <p:cNvSpPr txBox="1">
            <a:spLocks/>
          </p:cNvSpPr>
          <p:nvPr/>
        </p:nvSpPr>
        <p:spPr>
          <a:xfrm>
            <a:off x="12188825" y="8257850"/>
            <a:ext cx="10599219" cy="2168865"/>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r">
              <a:lnSpc>
                <a:spcPts val="3790"/>
              </a:lnSpc>
            </a:pPr>
            <a:r>
              <a:rPr lang="en-US" sz="2500" dirty="0" smtClean="0">
                <a:solidFill>
                  <a:schemeClr val="tx1"/>
                </a:solidFill>
                <a:latin typeface="Poppins Light" charset="0"/>
                <a:ea typeface="Poppins Light" charset="0"/>
                <a:cs typeface="Poppins Light" charset="0"/>
              </a:rPr>
              <a:t>Frequently</a:t>
            </a:r>
            <a:r>
              <a:rPr lang="en-US" sz="2500" dirty="0">
                <a:solidFill>
                  <a:schemeClr val="tx1"/>
                </a:solidFill>
                <a:latin typeface="Poppins Light" charset="0"/>
                <a:ea typeface="Poppins Light" charset="0"/>
                <a:cs typeface="Poppins Light" charset="0"/>
              </a:rPr>
              <a:t>, your initial font choice is taken out of your hands; companies often specify a typeface, or even a set of fonts, as part of their brand guidelines. Occasionally you’ll find a job has specific </a:t>
            </a:r>
            <a:r>
              <a:rPr lang="en-US" sz="2500" dirty="0" smtClean="0">
                <a:solidFill>
                  <a:schemeClr val="tx1"/>
                </a:solidFill>
                <a:latin typeface="Poppins Light" charset="0"/>
                <a:ea typeface="Poppins Light" charset="0"/>
                <a:cs typeface="Poppins Light" charset="0"/>
              </a:rPr>
              <a:t>requirements. </a:t>
            </a:r>
            <a:endParaRPr lang="en-US" sz="2500" dirty="0">
              <a:solidFill>
                <a:schemeClr val="tx1"/>
              </a:solidFill>
              <a:latin typeface="Poppins Light" charset="0"/>
              <a:ea typeface="Poppins Light" charset="0"/>
              <a:cs typeface="Poppins Light" charset="0"/>
            </a:endParaRPr>
          </a:p>
        </p:txBody>
      </p:sp>
      <p:sp>
        <p:nvSpPr>
          <p:cNvPr id="2" name="Picture Placeholder 1"/>
          <p:cNvSpPr>
            <a:spLocks noGrp="1"/>
          </p:cNvSpPr>
          <p:nvPr>
            <p:ph type="pic" sz="quarter" idx="26"/>
          </p:nvPr>
        </p:nvSpPr>
        <p:spPr/>
      </p:sp>
    </p:spTree>
    <p:extLst>
      <p:ext uri="{BB962C8B-B14F-4D97-AF65-F5344CB8AC3E}">
        <p14:creationId xmlns:p14="http://schemas.microsoft.com/office/powerpoint/2010/main" val="470988730"/>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1" name="Group 70"/>
          <p:cNvGrpSpPr/>
          <p:nvPr/>
        </p:nvGrpSpPr>
        <p:grpSpPr>
          <a:xfrm>
            <a:off x="13334442" y="1953588"/>
            <a:ext cx="8253092" cy="10309840"/>
            <a:chOff x="14431023" y="5726186"/>
            <a:chExt cx="4012938" cy="5012999"/>
          </a:xfrm>
        </p:grpSpPr>
        <p:sp>
          <p:nvSpPr>
            <p:cNvPr id="72" name="Freeform 412"/>
            <p:cNvSpPr>
              <a:spLocks noChangeArrowheads="1"/>
            </p:cNvSpPr>
            <p:nvPr/>
          </p:nvSpPr>
          <p:spPr bwMode="auto">
            <a:xfrm>
              <a:off x="14431023" y="10451866"/>
              <a:ext cx="4012938" cy="287319"/>
            </a:xfrm>
            <a:custGeom>
              <a:avLst/>
              <a:gdLst>
                <a:gd name="T0" fmla="*/ 0 w 11153"/>
                <a:gd name="T1" fmla="*/ 0 h 801"/>
                <a:gd name="T2" fmla="*/ 11152 w 11153"/>
                <a:gd name="T3" fmla="*/ 0 h 801"/>
                <a:gd name="T4" fmla="*/ 11152 w 11153"/>
                <a:gd name="T5" fmla="*/ 800 h 801"/>
                <a:gd name="T6" fmla="*/ 0 w 11153"/>
                <a:gd name="T7" fmla="*/ 800 h 801"/>
                <a:gd name="T8" fmla="*/ 0 w 11153"/>
                <a:gd name="T9" fmla="*/ 0 h 801"/>
              </a:gdLst>
              <a:ahLst/>
              <a:cxnLst>
                <a:cxn ang="0">
                  <a:pos x="T0" y="T1"/>
                </a:cxn>
                <a:cxn ang="0">
                  <a:pos x="T2" y="T3"/>
                </a:cxn>
                <a:cxn ang="0">
                  <a:pos x="T4" y="T5"/>
                </a:cxn>
                <a:cxn ang="0">
                  <a:pos x="T6" y="T7"/>
                </a:cxn>
                <a:cxn ang="0">
                  <a:pos x="T8" y="T9"/>
                </a:cxn>
              </a:cxnLst>
              <a:rect l="0" t="0" r="r" b="b"/>
              <a:pathLst>
                <a:path w="11153" h="801">
                  <a:moveTo>
                    <a:pt x="0" y="0"/>
                  </a:moveTo>
                  <a:lnTo>
                    <a:pt x="11152" y="0"/>
                  </a:lnTo>
                  <a:lnTo>
                    <a:pt x="11152" y="800"/>
                  </a:lnTo>
                  <a:lnTo>
                    <a:pt x="0" y="800"/>
                  </a:lnTo>
                  <a:lnTo>
                    <a:pt x="0" y="0"/>
                  </a:lnTo>
                </a:path>
              </a:pathLst>
            </a:custGeom>
            <a:blipFill dpi="0" rotWithShape="0">
              <a:blip r:embed="rId2"/>
              <a:srcRect/>
              <a:stretch>
                <a:fillRect/>
              </a:stretch>
            </a:bli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3" name="Freeform 415"/>
            <p:cNvSpPr>
              <a:spLocks noChangeArrowheads="1"/>
            </p:cNvSpPr>
            <p:nvPr/>
          </p:nvSpPr>
          <p:spPr bwMode="auto">
            <a:xfrm>
              <a:off x="14843746" y="5726186"/>
              <a:ext cx="3303372" cy="4868545"/>
            </a:xfrm>
            <a:custGeom>
              <a:avLst/>
              <a:gdLst>
                <a:gd name="T0" fmla="*/ 0 w 9183"/>
                <a:gd name="T1" fmla="*/ 0 h 13530"/>
                <a:gd name="T2" fmla="*/ 9182 w 9183"/>
                <a:gd name="T3" fmla="*/ 0 h 13530"/>
                <a:gd name="T4" fmla="*/ 9182 w 9183"/>
                <a:gd name="T5" fmla="*/ 13529 h 13530"/>
                <a:gd name="T6" fmla="*/ 0 w 9183"/>
                <a:gd name="T7" fmla="*/ 13529 h 13530"/>
                <a:gd name="T8" fmla="*/ 0 w 9183"/>
                <a:gd name="T9" fmla="*/ 0 h 13530"/>
              </a:gdLst>
              <a:ahLst/>
              <a:cxnLst>
                <a:cxn ang="0">
                  <a:pos x="T0" y="T1"/>
                </a:cxn>
                <a:cxn ang="0">
                  <a:pos x="T2" y="T3"/>
                </a:cxn>
                <a:cxn ang="0">
                  <a:pos x="T4" y="T5"/>
                </a:cxn>
                <a:cxn ang="0">
                  <a:pos x="T6" y="T7"/>
                </a:cxn>
                <a:cxn ang="0">
                  <a:pos x="T8" y="T9"/>
                </a:cxn>
              </a:cxnLst>
              <a:rect l="0" t="0" r="r" b="b"/>
              <a:pathLst>
                <a:path w="9183" h="13530">
                  <a:moveTo>
                    <a:pt x="0" y="0"/>
                  </a:moveTo>
                  <a:lnTo>
                    <a:pt x="9182" y="0"/>
                  </a:lnTo>
                  <a:lnTo>
                    <a:pt x="9182" y="13529"/>
                  </a:lnTo>
                  <a:lnTo>
                    <a:pt x="0" y="13529"/>
                  </a:lnTo>
                  <a:lnTo>
                    <a:pt x="0" y="0"/>
                  </a:lnTo>
                </a:path>
              </a:pathLst>
            </a:custGeom>
            <a:blipFill dpi="0" rotWithShape="0">
              <a:blip r:embed="rId3"/>
              <a:srcRect/>
              <a:stretch>
                <a:fillRect/>
              </a:stretch>
            </a:bli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4" name="Freeform 416"/>
            <p:cNvSpPr>
              <a:spLocks noChangeArrowheads="1"/>
            </p:cNvSpPr>
            <p:nvPr/>
          </p:nvSpPr>
          <p:spPr bwMode="auto">
            <a:xfrm>
              <a:off x="14873907" y="5745235"/>
              <a:ext cx="3235114" cy="4809811"/>
            </a:xfrm>
            <a:custGeom>
              <a:avLst/>
              <a:gdLst>
                <a:gd name="T0" fmla="*/ 8359 w 8992"/>
                <a:gd name="T1" fmla="*/ 0 h 13368"/>
                <a:gd name="T2" fmla="*/ 8991 w 8992"/>
                <a:gd name="T3" fmla="*/ 639 h 13368"/>
                <a:gd name="T4" fmla="*/ 8991 w 8992"/>
                <a:gd name="T5" fmla="*/ 12734 h 13368"/>
                <a:gd name="T6" fmla="*/ 8353 w 8992"/>
                <a:gd name="T7" fmla="*/ 13367 h 13368"/>
                <a:gd name="T8" fmla="*/ 633 w 8992"/>
                <a:gd name="T9" fmla="*/ 13361 h 13368"/>
                <a:gd name="T10" fmla="*/ 0 w 8992"/>
                <a:gd name="T11" fmla="*/ 12728 h 13368"/>
                <a:gd name="T12" fmla="*/ 0 w 8992"/>
                <a:gd name="T13" fmla="*/ 633 h 13368"/>
                <a:gd name="T14" fmla="*/ 639 w 8992"/>
                <a:gd name="T15" fmla="*/ 0 h 13368"/>
                <a:gd name="T16" fmla="*/ 8359 w 8992"/>
                <a:gd name="T17" fmla="*/ 0 h 13368"/>
                <a:gd name="T18" fmla="*/ 8359 w 8992"/>
                <a:gd name="T19" fmla="*/ 0 h 13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992" h="13368">
                  <a:moveTo>
                    <a:pt x="8359" y="0"/>
                  </a:moveTo>
                  <a:cubicBezTo>
                    <a:pt x="8710" y="0"/>
                    <a:pt x="8991" y="287"/>
                    <a:pt x="8991" y="639"/>
                  </a:cubicBezTo>
                  <a:cubicBezTo>
                    <a:pt x="8991" y="639"/>
                    <a:pt x="8991" y="639"/>
                    <a:pt x="8991" y="12734"/>
                  </a:cubicBezTo>
                  <a:cubicBezTo>
                    <a:pt x="8991" y="13081"/>
                    <a:pt x="8704" y="13367"/>
                    <a:pt x="8353" y="13367"/>
                  </a:cubicBezTo>
                  <a:cubicBezTo>
                    <a:pt x="8353" y="13367"/>
                    <a:pt x="8353" y="13367"/>
                    <a:pt x="633" y="13361"/>
                  </a:cubicBezTo>
                  <a:cubicBezTo>
                    <a:pt x="281" y="13361"/>
                    <a:pt x="0" y="13081"/>
                    <a:pt x="0" y="12728"/>
                  </a:cubicBezTo>
                  <a:cubicBezTo>
                    <a:pt x="0" y="12728"/>
                    <a:pt x="0" y="12728"/>
                    <a:pt x="0" y="633"/>
                  </a:cubicBezTo>
                  <a:cubicBezTo>
                    <a:pt x="6" y="287"/>
                    <a:pt x="286" y="0"/>
                    <a:pt x="639" y="0"/>
                  </a:cubicBezTo>
                  <a:cubicBezTo>
                    <a:pt x="639" y="0"/>
                    <a:pt x="639" y="0"/>
                    <a:pt x="8359" y="0"/>
                  </a:cubicBezTo>
                  <a:lnTo>
                    <a:pt x="8359" y="0"/>
                  </a:lnTo>
                </a:path>
              </a:pathLst>
            </a:custGeom>
            <a:solidFill>
              <a:srgbClr val="ECECED"/>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5" name="Freeform 417"/>
            <p:cNvSpPr>
              <a:spLocks noChangeArrowheads="1"/>
            </p:cNvSpPr>
            <p:nvPr/>
          </p:nvSpPr>
          <p:spPr bwMode="auto">
            <a:xfrm>
              <a:off x="14956451" y="6216692"/>
              <a:ext cx="3081137" cy="3866898"/>
            </a:xfrm>
            <a:custGeom>
              <a:avLst/>
              <a:gdLst>
                <a:gd name="T0" fmla="*/ 8555 w 8562"/>
                <a:gd name="T1" fmla="*/ 10734 h 10747"/>
                <a:gd name="T2" fmla="*/ 8555 w 8562"/>
                <a:gd name="T3" fmla="*/ 10734 h 10747"/>
                <a:gd name="T4" fmla="*/ 8543 w 8562"/>
                <a:gd name="T5" fmla="*/ 10746 h 10747"/>
                <a:gd name="T6" fmla="*/ 12 w 8562"/>
                <a:gd name="T7" fmla="*/ 10746 h 10747"/>
                <a:gd name="T8" fmla="*/ 0 w 8562"/>
                <a:gd name="T9" fmla="*/ 10734 h 10747"/>
                <a:gd name="T10" fmla="*/ 6 w 8562"/>
                <a:gd name="T11" fmla="*/ 12 h 10747"/>
                <a:gd name="T12" fmla="*/ 18 w 8562"/>
                <a:gd name="T13" fmla="*/ 0 h 10747"/>
                <a:gd name="T14" fmla="*/ 8549 w 8562"/>
                <a:gd name="T15" fmla="*/ 0 h 10747"/>
                <a:gd name="T16" fmla="*/ 8561 w 8562"/>
                <a:gd name="T17" fmla="*/ 12 h 10747"/>
                <a:gd name="T18" fmla="*/ 8555 w 8562"/>
                <a:gd name="T19" fmla="*/ 10734 h 107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562" h="10747">
                  <a:moveTo>
                    <a:pt x="8555" y="10734"/>
                  </a:moveTo>
                  <a:lnTo>
                    <a:pt x="8555" y="10734"/>
                  </a:lnTo>
                  <a:cubicBezTo>
                    <a:pt x="8555" y="10740"/>
                    <a:pt x="8549" y="10746"/>
                    <a:pt x="8543" y="10746"/>
                  </a:cubicBezTo>
                  <a:cubicBezTo>
                    <a:pt x="12" y="10746"/>
                    <a:pt x="12" y="10746"/>
                    <a:pt x="12" y="10746"/>
                  </a:cubicBezTo>
                  <a:cubicBezTo>
                    <a:pt x="6" y="10746"/>
                    <a:pt x="0" y="10740"/>
                    <a:pt x="0" y="10734"/>
                  </a:cubicBezTo>
                  <a:cubicBezTo>
                    <a:pt x="6" y="12"/>
                    <a:pt x="6" y="12"/>
                    <a:pt x="6" y="12"/>
                  </a:cubicBezTo>
                  <a:cubicBezTo>
                    <a:pt x="6" y="6"/>
                    <a:pt x="12" y="0"/>
                    <a:pt x="18" y="0"/>
                  </a:cubicBezTo>
                  <a:cubicBezTo>
                    <a:pt x="8549" y="0"/>
                    <a:pt x="8549" y="0"/>
                    <a:pt x="8549" y="0"/>
                  </a:cubicBezTo>
                  <a:cubicBezTo>
                    <a:pt x="8555" y="0"/>
                    <a:pt x="8561" y="6"/>
                    <a:pt x="8561" y="12"/>
                  </a:cubicBezTo>
                  <a:lnTo>
                    <a:pt x="8555" y="10734"/>
                  </a:lnTo>
                </a:path>
              </a:pathLst>
            </a:custGeom>
            <a:solidFill>
              <a:srgbClr val="4E4E4E"/>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6" name="Freeform 418"/>
            <p:cNvSpPr>
              <a:spLocks noChangeArrowheads="1"/>
            </p:cNvSpPr>
            <p:nvPr/>
          </p:nvSpPr>
          <p:spPr bwMode="auto">
            <a:xfrm>
              <a:off x="16359710" y="10177246"/>
              <a:ext cx="263508" cy="261920"/>
            </a:xfrm>
            <a:custGeom>
              <a:avLst/>
              <a:gdLst>
                <a:gd name="T0" fmla="*/ 0 w 735"/>
                <a:gd name="T1" fmla="*/ 0 h 730"/>
                <a:gd name="T2" fmla="*/ 734 w 735"/>
                <a:gd name="T3" fmla="*/ 0 h 730"/>
                <a:gd name="T4" fmla="*/ 734 w 735"/>
                <a:gd name="T5" fmla="*/ 729 h 730"/>
                <a:gd name="T6" fmla="*/ 0 w 735"/>
                <a:gd name="T7" fmla="*/ 729 h 730"/>
                <a:gd name="T8" fmla="*/ 0 w 735"/>
                <a:gd name="T9" fmla="*/ 0 h 730"/>
              </a:gdLst>
              <a:ahLst/>
              <a:cxnLst>
                <a:cxn ang="0">
                  <a:pos x="T0" y="T1"/>
                </a:cxn>
                <a:cxn ang="0">
                  <a:pos x="T2" y="T3"/>
                </a:cxn>
                <a:cxn ang="0">
                  <a:pos x="T4" y="T5"/>
                </a:cxn>
                <a:cxn ang="0">
                  <a:pos x="T6" y="T7"/>
                </a:cxn>
                <a:cxn ang="0">
                  <a:pos x="T8" y="T9"/>
                </a:cxn>
              </a:cxnLst>
              <a:rect l="0" t="0" r="r" b="b"/>
              <a:pathLst>
                <a:path w="735" h="730">
                  <a:moveTo>
                    <a:pt x="0" y="0"/>
                  </a:moveTo>
                  <a:lnTo>
                    <a:pt x="734" y="0"/>
                  </a:lnTo>
                  <a:lnTo>
                    <a:pt x="734" y="729"/>
                  </a:lnTo>
                  <a:lnTo>
                    <a:pt x="0" y="729"/>
                  </a:lnTo>
                  <a:lnTo>
                    <a:pt x="0" y="0"/>
                  </a:lnTo>
                </a:path>
              </a:pathLst>
            </a:custGeom>
            <a:blipFill dpi="0" rotWithShape="0">
              <a:blip r:embed="rId4"/>
              <a:srcRect/>
              <a:stretch>
                <a:fillRect/>
              </a:stretch>
            </a:bli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7" name="Freeform 419"/>
            <p:cNvSpPr>
              <a:spLocks noChangeArrowheads="1"/>
            </p:cNvSpPr>
            <p:nvPr/>
          </p:nvSpPr>
          <p:spPr bwMode="auto">
            <a:xfrm>
              <a:off x="16369234" y="10188358"/>
              <a:ext cx="244459" cy="244459"/>
            </a:xfrm>
            <a:custGeom>
              <a:avLst/>
              <a:gdLst>
                <a:gd name="T0" fmla="*/ 681 w 682"/>
                <a:gd name="T1" fmla="*/ 340 h 682"/>
                <a:gd name="T2" fmla="*/ 681 w 682"/>
                <a:gd name="T3" fmla="*/ 340 h 682"/>
                <a:gd name="T4" fmla="*/ 341 w 682"/>
                <a:gd name="T5" fmla="*/ 681 h 682"/>
                <a:gd name="T6" fmla="*/ 0 w 682"/>
                <a:gd name="T7" fmla="*/ 340 h 682"/>
                <a:gd name="T8" fmla="*/ 341 w 682"/>
                <a:gd name="T9" fmla="*/ 0 h 682"/>
                <a:gd name="T10" fmla="*/ 681 w 682"/>
                <a:gd name="T11" fmla="*/ 340 h 682"/>
              </a:gdLst>
              <a:ahLst/>
              <a:cxnLst>
                <a:cxn ang="0">
                  <a:pos x="T0" y="T1"/>
                </a:cxn>
                <a:cxn ang="0">
                  <a:pos x="T2" y="T3"/>
                </a:cxn>
                <a:cxn ang="0">
                  <a:pos x="T4" y="T5"/>
                </a:cxn>
                <a:cxn ang="0">
                  <a:pos x="T6" y="T7"/>
                </a:cxn>
                <a:cxn ang="0">
                  <a:pos x="T8" y="T9"/>
                </a:cxn>
                <a:cxn ang="0">
                  <a:pos x="T10" y="T11"/>
                </a:cxn>
              </a:cxnLst>
              <a:rect l="0" t="0" r="r" b="b"/>
              <a:pathLst>
                <a:path w="682" h="682">
                  <a:moveTo>
                    <a:pt x="681" y="340"/>
                  </a:moveTo>
                  <a:lnTo>
                    <a:pt x="681" y="340"/>
                  </a:lnTo>
                  <a:cubicBezTo>
                    <a:pt x="681" y="526"/>
                    <a:pt x="526" y="681"/>
                    <a:pt x="341" y="681"/>
                  </a:cubicBezTo>
                  <a:cubicBezTo>
                    <a:pt x="150" y="681"/>
                    <a:pt x="0" y="526"/>
                    <a:pt x="0" y="340"/>
                  </a:cubicBezTo>
                  <a:cubicBezTo>
                    <a:pt x="0" y="150"/>
                    <a:pt x="150" y="0"/>
                    <a:pt x="341" y="0"/>
                  </a:cubicBezTo>
                  <a:cubicBezTo>
                    <a:pt x="526" y="0"/>
                    <a:pt x="681" y="150"/>
                    <a:pt x="681" y="340"/>
                  </a:cubicBezTo>
                </a:path>
              </a:pathLst>
            </a:custGeom>
            <a:solidFill>
              <a:srgbClr val="CDCCCC"/>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8" name="Freeform 420"/>
            <p:cNvSpPr>
              <a:spLocks noChangeArrowheads="1"/>
            </p:cNvSpPr>
            <p:nvPr/>
          </p:nvSpPr>
          <p:spPr bwMode="auto">
            <a:xfrm>
              <a:off x="16493051" y="10310587"/>
              <a:ext cx="120642" cy="122230"/>
            </a:xfrm>
            <a:custGeom>
              <a:avLst/>
              <a:gdLst>
                <a:gd name="T0" fmla="*/ 0 w 341"/>
                <a:gd name="T1" fmla="*/ 0 h 342"/>
                <a:gd name="T2" fmla="*/ 340 w 341"/>
                <a:gd name="T3" fmla="*/ 0 h 342"/>
                <a:gd name="T4" fmla="*/ 340 w 341"/>
                <a:gd name="T5" fmla="*/ 341 h 342"/>
                <a:gd name="T6" fmla="*/ 0 w 341"/>
                <a:gd name="T7" fmla="*/ 341 h 342"/>
                <a:gd name="T8" fmla="*/ 0 w 341"/>
                <a:gd name="T9" fmla="*/ 0 h 342"/>
              </a:gdLst>
              <a:ahLst/>
              <a:cxnLst>
                <a:cxn ang="0">
                  <a:pos x="T0" y="T1"/>
                </a:cxn>
                <a:cxn ang="0">
                  <a:pos x="T2" y="T3"/>
                </a:cxn>
                <a:cxn ang="0">
                  <a:pos x="T4" y="T5"/>
                </a:cxn>
                <a:cxn ang="0">
                  <a:pos x="T6" y="T7"/>
                </a:cxn>
                <a:cxn ang="0">
                  <a:pos x="T8" y="T9"/>
                </a:cxn>
              </a:cxnLst>
              <a:rect l="0" t="0" r="r" b="b"/>
              <a:pathLst>
                <a:path w="341" h="342">
                  <a:moveTo>
                    <a:pt x="0" y="0"/>
                  </a:moveTo>
                  <a:lnTo>
                    <a:pt x="340" y="0"/>
                  </a:lnTo>
                  <a:lnTo>
                    <a:pt x="340" y="341"/>
                  </a:lnTo>
                  <a:lnTo>
                    <a:pt x="0" y="341"/>
                  </a:lnTo>
                  <a:lnTo>
                    <a:pt x="0" y="0"/>
                  </a:lnTo>
                </a:path>
              </a:pathLst>
            </a:custGeom>
            <a:blipFill dpi="0" rotWithShape="0">
              <a:blip r:embed="rId5"/>
              <a:srcRect/>
              <a:stretch>
                <a:fillRect/>
              </a:stretch>
            </a:bli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9" name="Freeform 421"/>
            <p:cNvSpPr>
              <a:spLocks noChangeArrowheads="1"/>
            </p:cNvSpPr>
            <p:nvPr/>
          </p:nvSpPr>
          <p:spPr bwMode="auto">
            <a:xfrm>
              <a:off x="16369234" y="10309000"/>
              <a:ext cx="244459" cy="123817"/>
            </a:xfrm>
            <a:custGeom>
              <a:avLst/>
              <a:gdLst>
                <a:gd name="T0" fmla="*/ 0 w 682"/>
                <a:gd name="T1" fmla="*/ 0 h 347"/>
                <a:gd name="T2" fmla="*/ 681 w 682"/>
                <a:gd name="T3" fmla="*/ 0 h 347"/>
                <a:gd name="T4" fmla="*/ 681 w 682"/>
                <a:gd name="T5" fmla="*/ 346 h 347"/>
                <a:gd name="T6" fmla="*/ 0 w 682"/>
                <a:gd name="T7" fmla="*/ 346 h 347"/>
                <a:gd name="T8" fmla="*/ 0 w 682"/>
                <a:gd name="T9" fmla="*/ 0 h 347"/>
              </a:gdLst>
              <a:ahLst/>
              <a:cxnLst>
                <a:cxn ang="0">
                  <a:pos x="T0" y="T1"/>
                </a:cxn>
                <a:cxn ang="0">
                  <a:pos x="T2" y="T3"/>
                </a:cxn>
                <a:cxn ang="0">
                  <a:pos x="T4" y="T5"/>
                </a:cxn>
                <a:cxn ang="0">
                  <a:pos x="T6" y="T7"/>
                </a:cxn>
                <a:cxn ang="0">
                  <a:pos x="T8" y="T9"/>
                </a:cxn>
              </a:cxnLst>
              <a:rect l="0" t="0" r="r" b="b"/>
              <a:pathLst>
                <a:path w="682" h="347">
                  <a:moveTo>
                    <a:pt x="0" y="0"/>
                  </a:moveTo>
                  <a:lnTo>
                    <a:pt x="681" y="0"/>
                  </a:lnTo>
                  <a:lnTo>
                    <a:pt x="681" y="346"/>
                  </a:lnTo>
                  <a:lnTo>
                    <a:pt x="0" y="346"/>
                  </a:lnTo>
                  <a:lnTo>
                    <a:pt x="0" y="0"/>
                  </a:lnTo>
                </a:path>
              </a:pathLst>
            </a:custGeom>
            <a:blipFill dpi="0" rotWithShape="0">
              <a:blip r:embed="rId6"/>
              <a:srcRect/>
              <a:stretch>
                <a:fillRect/>
              </a:stretch>
            </a:bli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0" name="Freeform 433"/>
            <p:cNvSpPr>
              <a:spLocks noChangeArrowheads="1"/>
            </p:cNvSpPr>
            <p:nvPr/>
          </p:nvSpPr>
          <p:spPr bwMode="auto">
            <a:xfrm>
              <a:off x="16458128" y="5967471"/>
              <a:ext cx="68258" cy="68258"/>
            </a:xfrm>
            <a:custGeom>
              <a:avLst/>
              <a:gdLst>
                <a:gd name="T0" fmla="*/ 0 w 192"/>
                <a:gd name="T1" fmla="*/ 0 h 192"/>
                <a:gd name="T2" fmla="*/ 191 w 192"/>
                <a:gd name="T3" fmla="*/ 0 h 192"/>
                <a:gd name="T4" fmla="*/ 191 w 192"/>
                <a:gd name="T5" fmla="*/ 191 h 192"/>
                <a:gd name="T6" fmla="*/ 0 w 192"/>
                <a:gd name="T7" fmla="*/ 191 h 192"/>
                <a:gd name="T8" fmla="*/ 0 w 192"/>
                <a:gd name="T9" fmla="*/ 0 h 192"/>
              </a:gdLst>
              <a:ahLst/>
              <a:cxnLst>
                <a:cxn ang="0">
                  <a:pos x="T0" y="T1"/>
                </a:cxn>
                <a:cxn ang="0">
                  <a:pos x="T2" y="T3"/>
                </a:cxn>
                <a:cxn ang="0">
                  <a:pos x="T4" y="T5"/>
                </a:cxn>
                <a:cxn ang="0">
                  <a:pos x="T6" y="T7"/>
                </a:cxn>
                <a:cxn ang="0">
                  <a:pos x="T8" y="T9"/>
                </a:cxn>
              </a:cxnLst>
              <a:rect l="0" t="0" r="r" b="b"/>
              <a:pathLst>
                <a:path w="192" h="192">
                  <a:moveTo>
                    <a:pt x="0" y="0"/>
                  </a:moveTo>
                  <a:lnTo>
                    <a:pt x="191" y="0"/>
                  </a:lnTo>
                  <a:lnTo>
                    <a:pt x="191" y="191"/>
                  </a:lnTo>
                  <a:lnTo>
                    <a:pt x="0" y="191"/>
                  </a:lnTo>
                  <a:lnTo>
                    <a:pt x="0" y="0"/>
                  </a:lnTo>
                </a:path>
              </a:pathLst>
            </a:custGeom>
            <a:blipFill dpi="0" rotWithShape="0">
              <a:blip r:embed="rId7"/>
              <a:srcRect/>
              <a:stretch>
                <a:fillRect/>
              </a:stretch>
            </a:bli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1" name="Freeform 434"/>
            <p:cNvSpPr>
              <a:spLocks noChangeArrowheads="1"/>
            </p:cNvSpPr>
            <p:nvPr/>
          </p:nvSpPr>
          <p:spPr bwMode="auto">
            <a:xfrm>
              <a:off x="16462891" y="5970645"/>
              <a:ext cx="58734" cy="58734"/>
            </a:xfrm>
            <a:custGeom>
              <a:avLst/>
              <a:gdLst>
                <a:gd name="T0" fmla="*/ 0 w 168"/>
                <a:gd name="T1" fmla="*/ 0 h 168"/>
                <a:gd name="T2" fmla="*/ 167 w 168"/>
                <a:gd name="T3" fmla="*/ 0 h 168"/>
                <a:gd name="T4" fmla="*/ 167 w 168"/>
                <a:gd name="T5" fmla="*/ 167 h 168"/>
                <a:gd name="T6" fmla="*/ 0 w 168"/>
                <a:gd name="T7" fmla="*/ 167 h 168"/>
                <a:gd name="T8" fmla="*/ 0 w 168"/>
                <a:gd name="T9" fmla="*/ 0 h 168"/>
              </a:gdLst>
              <a:ahLst/>
              <a:cxnLst>
                <a:cxn ang="0">
                  <a:pos x="T0" y="T1"/>
                </a:cxn>
                <a:cxn ang="0">
                  <a:pos x="T2" y="T3"/>
                </a:cxn>
                <a:cxn ang="0">
                  <a:pos x="T4" y="T5"/>
                </a:cxn>
                <a:cxn ang="0">
                  <a:pos x="T6" y="T7"/>
                </a:cxn>
                <a:cxn ang="0">
                  <a:pos x="T8" y="T9"/>
                </a:cxn>
              </a:cxnLst>
              <a:rect l="0" t="0" r="r" b="b"/>
              <a:pathLst>
                <a:path w="168" h="168">
                  <a:moveTo>
                    <a:pt x="0" y="0"/>
                  </a:moveTo>
                  <a:lnTo>
                    <a:pt x="167" y="0"/>
                  </a:lnTo>
                  <a:lnTo>
                    <a:pt x="167" y="167"/>
                  </a:lnTo>
                  <a:lnTo>
                    <a:pt x="0" y="167"/>
                  </a:lnTo>
                  <a:lnTo>
                    <a:pt x="0" y="0"/>
                  </a:lnTo>
                </a:path>
              </a:pathLst>
            </a:custGeom>
            <a:blipFill dpi="0" rotWithShape="0">
              <a:blip r:embed="rId8"/>
              <a:srcRect/>
              <a:stretch>
                <a:fillRect/>
              </a:stretch>
            </a:bli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2" name="Freeform 435"/>
            <p:cNvSpPr>
              <a:spLocks noChangeArrowheads="1"/>
            </p:cNvSpPr>
            <p:nvPr/>
          </p:nvSpPr>
          <p:spPr bwMode="auto">
            <a:xfrm>
              <a:off x="16480352" y="5988107"/>
              <a:ext cx="25398" cy="26986"/>
            </a:xfrm>
            <a:custGeom>
              <a:avLst/>
              <a:gdLst>
                <a:gd name="T0" fmla="*/ 0 w 73"/>
                <a:gd name="T1" fmla="*/ 0 h 78"/>
                <a:gd name="T2" fmla="*/ 72 w 73"/>
                <a:gd name="T3" fmla="*/ 0 h 78"/>
                <a:gd name="T4" fmla="*/ 72 w 73"/>
                <a:gd name="T5" fmla="*/ 77 h 78"/>
                <a:gd name="T6" fmla="*/ 0 w 73"/>
                <a:gd name="T7" fmla="*/ 77 h 78"/>
                <a:gd name="T8" fmla="*/ 0 w 73"/>
                <a:gd name="T9" fmla="*/ 0 h 78"/>
              </a:gdLst>
              <a:ahLst/>
              <a:cxnLst>
                <a:cxn ang="0">
                  <a:pos x="T0" y="T1"/>
                </a:cxn>
                <a:cxn ang="0">
                  <a:pos x="T2" y="T3"/>
                </a:cxn>
                <a:cxn ang="0">
                  <a:pos x="T4" y="T5"/>
                </a:cxn>
                <a:cxn ang="0">
                  <a:pos x="T6" y="T7"/>
                </a:cxn>
                <a:cxn ang="0">
                  <a:pos x="T8" y="T9"/>
                </a:cxn>
              </a:cxnLst>
              <a:rect l="0" t="0" r="r" b="b"/>
              <a:pathLst>
                <a:path w="73" h="78">
                  <a:moveTo>
                    <a:pt x="0" y="0"/>
                  </a:moveTo>
                  <a:lnTo>
                    <a:pt x="72" y="0"/>
                  </a:lnTo>
                  <a:lnTo>
                    <a:pt x="72" y="77"/>
                  </a:lnTo>
                  <a:lnTo>
                    <a:pt x="0" y="77"/>
                  </a:lnTo>
                  <a:lnTo>
                    <a:pt x="0" y="0"/>
                  </a:lnTo>
                </a:path>
              </a:pathLst>
            </a:custGeom>
            <a:blipFill dpi="0" rotWithShape="0">
              <a:blip r:embed="rId9"/>
              <a:srcRect/>
              <a:stretch>
                <a:fillRect/>
              </a:stretch>
            </a:bli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3" name="Freeform 436"/>
            <p:cNvSpPr>
              <a:spLocks noChangeArrowheads="1"/>
            </p:cNvSpPr>
            <p:nvPr/>
          </p:nvSpPr>
          <p:spPr bwMode="auto">
            <a:xfrm>
              <a:off x="16481939" y="5991282"/>
              <a:ext cx="20636" cy="20636"/>
            </a:xfrm>
            <a:custGeom>
              <a:avLst/>
              <a:gdLst>
                <a:gd name="T0" fmla="*/ 0 w 61"/>
                <a:gd name="T1" fmla="*/ 0 h 60"/>
                <a:gd name="T2" fmla="*/ 60 w 61"/>
                <a:gd name="T3" fmla="*/ 0 h 60"/>
                <a:gd name="T4" fmla="*/ 60 w 61"/>
                <a:gd name="T5" fmla="*/ 59 h 60"/>
                <a:gd name="T6" fmla="*/ 0 w 61"/>
                <a:gd name="T7" fmla="*/ 59 h 60"/>
                <a:gd name="T8" fmla="*/ 0 w 61"/>
                <a:gd name="T9" fmla="*/ 0 h 60"/>
              </a:gdLst>
              <a:ahLst/>
              <a:cxnLst>
                <a:cxn ang="0">
                  <a:pos x="T0" y="T1"/>
                </a:cxn>
                <a:cxn ang="0">
                  <a:pos x="T2" y="T3"/>
                </a:cxn>
                <a:cxn ang="0">
                  <a:pos x="T4" y="T5"/>
                </a:cxn>
                <a:cxn ang="0">
                  <a:pos x="T6" y="T7"/>
                </a:cxn>
                <a:cxn ang="0">
                  <a:pos x="T8" y="T9"/>
                </a:cxn>
              </a:cxnLst>
              <a:rect l="0" t="0" r="r" b="b"/>
              <a:pathLst>
                <a:path w="61" h="60">
                  <a:moveTo>
                    <a:pt x="0" y="0"/>
                  </a:moveTo>
                  <a:lnTo>
                    <a:pt x="60" y="0"/>
                  </a:lnTo>
                  <a:lnTo>
                    <a:pt x="60" y="59"/>
                  </a:lnTo>
                  <a:lnTo>
                    <a:pt x="0" y="59"/>
                  </a:lnTo>
                  <a:lnTo>
                    <a:pt x="0" y="0"/>
                  </a:lnTo>
                </a:path>
              </a:pathLst>
            </a:custGeom>
            <a:blipFill dpi="0" rotWithShape="0">
              <a:blip r:embed="rId10"/>
              <a:srcRect/>
              <a:stretch>
                <a:fillRect/>
              </a:stretch>
            </a:bli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4" name="Freeform 437"/>
            <p:cNvSpPr>
              <a:spLocks noChangeArrowheads="1"/>
            </p:cNvSpPr>
            <p:nvPr/>
          </p:nvSpPr>
          <p:spPr bwMode="auto">
            <a:xfrm>
              <a:off x="16483527" y="5992869"/>
              <a:ext cx="15874" cy="15874"/>
            </a:xfrm>
            <a:custGeom>
              <a:avLst/>
              <a:gdLst>
                <a:gd name="T0" fmla="*/ 0 w 49"/>
                <a:gd name="T1" fmla="*/ 0 h 48"/>
                <a:gd name="T2" fmla="*/ 48 w 49"/>
                <a:gd name="T3" fmla="*/ 0 h 48"/>
                <a:gd name="T4" fmla="*/ 48 w 49"/>
                <a:gd name="T5" fmla="*/ 47 h 48"/>
                <a:gd name="T6" fmla="*/ 0 w 49"/>
                <a:gd name="T7" fmla="*/ 47 h 48"/>
                <a:gd name="T8" fmla="*/ 0 w 49"/>
                <a:gd name="T9" fmla="*/ 0 h 48"/>
              </a:gdLst>
              <a:ahLst/>
              <a:cxnLst>
                <a:cxn ang="0">
                  <a:pos x="T0" y="T1"/>
                </a:cxn>
                <a:cxn ang="0">
                  <a:pos x="T2" y="T3"/>
                </a:cxn>
                <a:cxn ang="0">
                  <a:pos x="T4" y="T5"/>
                </a:cxn>
                <a:cxn ang="0">
                  <a:pos x="T6" y="T7"/>
                </a:cxn>
                <a:cxn ang="0">
                  <a:pos x="T8" y="T9"/>
                </a:cxn>
              </a:cxnLst>
              <a:rect l="0" t="0" r="r" b="b"/>
              <a:pathLst>
                <a:path w="49" h="48">
                  <a:moveTo>
                    <a:pt x="0" y="0"/>
                  </a:moveTo>
                  <a:lnTo>
                    <a:pt x="48" y="0"/>
                  </a:lnTo>
                  <a:lnTo>
                    <a:pt x="48" y="47"/>
                  </a:lnTo>
                  <a:lnTo>
                    <a:pt x="0" y="47"/>
                  </a:lnTo>
                  <a:lnTo>
                    <a:pt x="0" y="0"/>
                  </a:lnTo>
                </a:path>
              </a:pathLst>
            </a:custGeom>
            <a:blipFill dpi="0" rotWithShape="0">
              <a:blip r:embed="rId11"/>
              <a:srcRect/>
              <a:stretch>
                <a:fillRect/>
              </a:stretch>
            </a:bli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32" name="Rectangle 31"/>
          <p:cNvSpPr>
            <a:spLocks/>
          </p:cNvSpPr>
          <p:nvPr/>
        </p:nvSpPr>
        <p:spPr bwMode="auto">
          <a:xfrm>
            <a:off x="1915764" y="1302729"/>
            <a:ext cx="5092741" cy="218008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defTabSz="4572000">
              <a:lnSpc>
                <a:spcPts val="8500"/>
              </a:lnSpc>
            </a:pPr>
            <a:r>
              <a:rPr lang="en-US" sz="6600" b="1" spc="500" dirty="0" smtClean="0">
                <a:solidFill>
                  <a:schemeClr val="tx2"/>
                </a:solidFill>
                <a:latin typeface="Montserrat Semi" charset="0"/>
                <a:ea typeface="Montserrat Semi" charset="0"/>
                <a:cs typeface="Montserrat Semi" charset="0"/>
                <a:sym typeface="Bebas Neue" charset="0"/>
              </a:rPr>
              <a:t>TABLET</a:t>
            </a:r>
          </a:p>
          <a:p>
            <a:pPr defTabSz="4572000">
              <a:lnSpc>
                <a:spcPts val="8500"/>
              </a:lnSpc>
            </a:pPr>
            <a:r>
              <a:rPr lang="en-US" sz="6600" b="1" spc="500" dirty="0" smtClean="0">
                <a:solidFill>
                  <a:schemeClr val="tx2"/>
                </a:solidFill>
                <a:latin typeface="Montserrat Semi" charset="0"/>
                <a:ea typeface="Montserrat Semi" charset="0"/>
                <a:cs typeface="Montserrat Semi" charset="0"/>
                <a:sym typeface="Bebas Neue" charset="0"/>
              </a:rPr>
              <a:t>FEATURES</a:t>
            </a:r>
          </a:p>
        </p:txBody>
      </p:sp>
      <p:sp>
        <p:nvSpPr>
          <p:cNvPr id="33" name="Subtitle 2"/>
          <p:cNvSpPr txBox="1">
            <a:spLocks/>
          </p:cNvSpPr>
          <p:nvPr/>
        </p:nvSpPr>
        <p:spPr>
          <a:xfrm>
            <a:off x="3126302" y="5835489"/>
            <a:ext cx="8428136" cy="1245536"/>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dirty="0" smtClean="0">
                <a:solidFill>
                  <a:schemeClr val="tx1"/>
                </a:solidFill>
                <a:latin typeface="Poppins Light" charset="0"/>
                <a:ea typeface="Poppins Light" charset="0"/>
                <a:cs typeface="Poppins Light" charset="0"/>
              </a:rPr>
              <a:t>Frequently, your initial font choice is taken out of your awesome hands</a:t>
            </a:r>
            <a:r>
              <a:rPr lang="en-US" dirty="0">
                <a:solidFill>
                  <a:schemeClr val="tx1"/>
                </a:solidFill>
                <a:latin typeface="Poppins Light" charset="0"/>
                <a:ea typeface="Poppins Light" charset="0"/>
                <a:cs typeface="Poppins Light" charset="0"/>
              </a:rPr>
              <a:t> </a:t>
            </a:r>
            <a:r>
              <a:rPr lang="en-US" dirty="0" smtClean="0">
                <a:solidFill>
                  <a:schemeClr val="tx1"/>
                </a:solidFill>
                <a:latin typeface="Poppins Light" charset="0"/>
                <a:ea typeface="Poppins Light" charset="0"/>
                <a:cs typeface="Poppins Light" charset="0"/>
              </a:rPr>
              <a:t>also we are companies</a:t>
            </a:r>
            <a:endParaRPr lang="en-US" dirty="0">
              <a:solidFill>
                <a:schemeClr val="tx1"/>
              </a:solidFill>
              <a:latin typeface="Poppins Light" charset="0"/>
              <a:ea typeface="Poppins Light" charset="0"/>
              <a:cs typeface="Poppins Light" charset="0"/>
            </a:endParaRPr>
          </a:p>
        </p:txBody>
      </p:sp>
      <p:sp>
        <p:nvSpPr>
          <p:cNvPr id="34" name="TextBox 33"/>
          <p:cNvSpPr txBox="1"/>
          <p:nvPr/>
        </p:nvSpPr>
        <p:spPr>
          <a:xfrm>
            <a:off x="3243873" y="5261754"/>
            <a:ext cx="4363695" cy="461665"/>
          </a:xfrm>
          <a:prstGeom prst="rect">
            <a:avLst/>
          </a:prstGeom>
          <a:noFill/>
        </p:spPr>
        <p:txBody>
          <a:bodyPr wrap="none" rtlCol="0" anchor="ctr" anchorCtr="0">
            <a:spAutoFit/>
          </a:bodyPr>
          <a:lstStyle/>
          <a:p>
            <a:r>
              <a:rPr lang="en-US" sz="2400" b="1" dirty="0" smtClean="0">
                <a:solidFill>
                  <a:schemeClr val="tx2"/>
                </a:solidFill>
                <a:latin typeface="Poppins SemiBold" charset="0"/>
                <a:ea typeface="Poppins SemiBold" charset="0"/>
                <a:cs typeface="Poppins SemiBold" charset="0"/>
              </a:rPr>
              <a:t>OFFER AWESOME SERVICES</a:t>
            </a:r>
            <a:endParaRPr lang="en-US" sz="2400" b="1" dirty="0">
              <a:solidFill>
                <a:schemeClr val="tx2"/>
              </a:solidFill>
              <a:latin typeface="Poppins SemiBold" charset="0"/>
              <a:ea typeface="Poppins SemiBold" charset="0"/>
              <a:cs typeface="Poppins SemiBold" charset="0"/>
            </a:endParaRPr>
          </a:p>
        </p:txBody>
      </p:sp>
      <p:sp>
        <p:nvSpPr>
          <p:cNvPr id="36" name="Subtitle 2"/>
          <p:cNvSpPr txBox="1">
            <a:spLocks/>
          </p:cNvSpPr>
          <p:nvPr/>
        </p:nvSpPr>
        <p:spPr>
          <a:xfrm>
            <a:off x="3189223" y="8521002"/>
            <a:ext cx="8428136" cy="1245536"/>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dirty="0" smtClean="0">
                <a:solidFill>
                  <a:schemeClr val="tx1"/>
                </a:solidFill>
                <a:latin typeface="Poppins Light" charset="0"/>
                <a:ea typeface="Poppins Light" charset="0"/>
                <a:cs typeface="Poppins Light" charset="0"/>
              </a:rPr>
              <a:t>Frequently, your initial font choice is taken out of your awesome hands</a:t>
            </a:r>
            <a:r>
              <a:rPr lang="en-US" dirty="0">
                <a:solidFill>
                  <a:schemeClr val="tx1"/>
                </a:solidFill>
                <a:latin typeface="Poppins Light" charset="0"/>
                <a:ea typeface="Poppins Light" charset="0"/>
                <a:cs typeface="Poppins Light" charset="0"/>
              </a:rPr>
              <a:t> </a:t>
            </a:r>
            <a:r>
              <a:rPr lang="en-US" dirty="0" smtClean="0">
                <a:solidFill>
                  <a:schemeClr val="tx1"/>
                </a:solidFill>
                <a:latin typeface="Poppins Light" charset="0"/>
                <a:ea typeface="Poppins Light" charset="0"/>
                <a:cs typeface="Poppins Light" charset="0"/>
              </a:rPr>
              <a:t>also we are companies</a:t>
            </a:r>
            <a:endParaRPr lang="en-US" dirty="0">
              <a:solidFill>
                <a:schemeClr val="tx1"/>
              </a:solidFill>
              <a:latin typeface="Poppins Light" charset="0"/>
              <a:ea typeface="Poppins Light" charset="0"/>
              <a:cs typeface="Poppins Light" charset="0"/>
            </a:endParaRPr>
          </a:p>
        </p:txBody>
      </p:sp>
      <p:sp>
        <p:nvSpPr>
          <p:cNvPr id="37" name="TextBox 36"/>
          <p:cNvSpPr txBox="1"/>
          <p:nvPr/>
        </p:nvSpPr>
        <p:spPr>
          <a:xfrm>
            <a:off x="3306794" y="7947267"/>
            <a:ext cx="3485249" cy="461665"/>
          </a:xfrm>
          <a:prstGeom prst="rect">
            <a:avLst/>
          </a:prstGeom>
          <a:noFill/>
        </p:spPr>
        <p:txBody>
          <a:bodyPr wrap="none" rtlCol="0" anchor="ctr" anchorCtr="0">
            <a:spAutoFit/>
          </a:bodyPr>
          <a:lstStyle/>
          <a:p>
            <a:r>
              <a:rPr lang="en-US" sz="2400" b="1" dirty="0" smtClean="0">
                <a:solidFill>
                  <a:schemeClr val="tx2"/>
                </a:solidFill>
                <a:latin typeface="Poppins SemiBold" charset="0"/>
                <a:ea typeface="Poppins SemiBold" charset="0"/>
                <a:cs typeface="Poppins SemiBold" charset="0"/>
              </a:rPr>
              <a:t>GREAT SUPPORT 24/7</a:t>
            </a:r>
            <a:endParaRPr lang="en-US" sz="2400" b="1" dirty="0">
              <a:solidFill>
                <a:schemeClr val="tx2"/>
              </a:solidFill>
              <a:latin typeface="Poppins SemiBold" charset="0"/>
              <a:ea typeface="Poppins SemiBold" charset="0"/>
              <a:cs typeface="Poppins SemiBold" charset="0"/>
            </a:endParaRPr>
          </a:p>
        </p:txBody>
      </p:sp>
      <p:sp>
        <p:nvSpPr>
          <p:cNvPr id="39" name="Subtitle 2"/>
          <p:cNvSpPr txBox="1">
            <a:spLocks/>
          </p:cNvSpPr>
          <p:nvPr/>
        </p:nvSpPr>
        <p:spPr>
          <a:xfrm>
            <a:off x="3229023" y="11172525"/>
            <a:ext cx="8428136" cy="1245536"/>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dirty="0" smtClean="0">
                <a:solidFill>
                  <a:schemeClr val="tx1"/>
                </a:solidFill>
                <a:latin typeface="Poppins Light" charset="0"/>
                <a:ea typeface="Poppins Light" charset="0"/>
                <a:cs typeface="Poppins Light" charset="0"/>
              </a:rPr>
              <a:t>Frequently, your initial font choice is taken out of your awesome hands</a:t>
            </a:r>
            <a:r>
              <a:rPr lang="en-US" dirty="0">
                <a:solidFill>
                  <a:schemeClr val="tx1"/>
                </a:solidFill>
                <a:latin typeface="Poppins Light" charset="0"/>
                <a:ea typeface="Poppins Light" charset="0"/>
                <a:cs typeface="Poppins Light" charset="0"/>
              </a:rPr>
              <a:t> </a:t>
            </a:r>
            <a:r>
              <a:rPr lang="en-US" dirty="0" smtClean="0">
                <a:solidFill>
                  <a:schemeClr val="tx1"/>
                </a:solidFill>
                <a:latin typeface="Poppins Light" charset="0"/>
                <a:ea typeface="Poppins Light" charset="0"/>
                <a:cs typeface="Poppins Light" charset="0"/>
              </a:rPr>
              <a:t>also we are companies</a:t>
            </a:r>
            <a:endParaRPr lang="en-US" dirty="0">
              <a:solidFill>
                <a:schemeClr val="tx1"/>
              </a:solidFill>
              <a:latin typeface="Poppins Light" charset="0"/>
              <a:ea typeface="Poppins Light" charset="0"/>
              <a:cs typeface="Poppins Light" charset="0"/>
            </a:endParaRPr>
          </a:p>
        </p:txBody>
      </p:sp>
      <p:sp>
        <p:nvSpPr>
          <p:cNvPr id="40" name="TextBox 39"/>
          <p:cNvSpPr txBox="1"/>
          <p:nvPr/>
        </p:nvSpPr>
        <p:spPr>
          <a:xfrm>
            <a:off x="3346594" y="10598790"/>
            <a:ext cx="3350597" cy="461665"/>
          </a:xfrm>
          <a:prstGeom prst="rect">
            <a:avLst/>
          </a:prstGeom>
          <a:noFill/>
        </p:spPr>
        <p:txBody>
          <a:bodyPr wrap="none" rtlCol="0" anchor="ctr" anchorCtr="0">
            <a:spAutoFit/>
          </a:bodyPr>
          <a:lstStyle/>
          <a:p>
            <a:r>
              <a:rPr lang="en-US" sz="2400" b="1" dirty="0" smtClean="0">
                <a:solidFill>
                  <a:schemeClr val="tx2"/>
                </a:solidFill>
                <a:latin typeface="Poppins SemiBold" charset="0"/>
                <a:ea typeface="Poppins SemiBold" charset="0"/>
                <a:cs typeface="Poppins SemiBold" charset="0"/>
              </a:rPr>
              <a:t>WE CREATE HISTORY</a:t>
            </a:r>
            <a:endParaRPr lang="en-US" sz="2400" b="1" dirty="0">
              <a:solidFill>
                <a:schemeClr val="tx2"/>
              </a:solidFill>
              <a:latin typeface="Poppins SemiBold" charset="0"/>
              <a:ea typeface="Poppins SemiBold" charset="0"/>
              <a:cs typeface="Poppins SemiBold" charset="0"/>
            </a:endParaRPr>
          </a:p>
        </p:txBody>
      </p:sp>
      <p:cxnSp>
        <p:nvCxnSpPr>
          <p:cNvPr id="42" name="Straight Connector 41"/>
          <p:cNvCxnSpPr/>
          <p:nvPr/>
        </p:nvCxnSpPr>
        <p:spPr>
          <a:xfrm flipV="1">
            <a:off x="1915764" y="4245784"/>
            <a:ext cx="7401442" cy="4296"/>
          </a:xfrm>
          <a:prstGeom prst="line">
            <a:avLst/>
          </a:prstGeom>
          <a:ln w="9525">
            <a:solidFill>
              <a:schemeClr val="tx2"/>
            </a:solidFill>
          </a:ln>
        </p:spPr>
        <p:style>
          <a:lnRef idx="1">
            <a:schemeClr val="accent1"/>
          </a:lnRef>
          <a:fillRef idx="0">
            <a:schemeClr val="accent1"/>
          </a:fillRef>
          <a:effectRef idx="0">
            <a:schemeClr val="accent1"/>
          </a:effectRef>
          <a:fontRef idx="minor">
            <a:schemeClr val="tx1"/>
          </a:fontRef>
        </p:style>
      </p:cxnSp>
      <p:sp>
        <p:nvSpPr>
          <p:cNvPr id="48" name="Shape 2687"/>
          <p:cNvSpPr/>
          <p:nvPr/>
        </p:nvSpPr>
        <p:spPr>
          <a:xfrm>
            <a:off x="1956150" y="7870106"/>
            <a:ext cx="970292" cy="970292"/>
          </a:xfrm>
          <a:custGeom>
            <a:avLst/>
            <a:gdLst/>
            <a:ahLst/>
            <a:cxnLst>
              <a:cxn ang="0">
                <a:pos x="wd2" y="hd2"/>
              </a:cxn>
              <a:cxn ang="5400000">
                <a:pos x="wd2" y="hd2"/>
              </a:cxn>
              <a:cxn ang="10800000">
                <a:pos x="wd2" y="hd2"/>
              </a:cxn>
              <a:cxn ang="16200000">
                <a:pos x="wd2" y="hd2"/>
              </a:cxn>
            </a:cxnLst>
            <a:rect l="0" t="0" r="r" b="b"/>
            <a:pathLst>
              <a:path w="21600" h="21600" extrusionOk="0">
                <a:moveTo>
                  <a:pt x="18655" y="16200"/>
                </a:moveTo>
                <a:lnTo>
                  <a:pt x="15709" y="16200"/>
                </a:lnTo>
                <a:lnTo>
                  <a:pt x="15709" y="14727"/>
                </a:lnTo>
                <a:lnTo>
                  <a:pt x="18655" y="14727"/>
                </a:lnTo>
                <a:cubicBezTo>
                  <a:pt x="18655" y="14727"/>
                  <a:pt x="18655" y="16200"/>
                  <a:pt x="18655" y="16200"/>
                </a:cubicBezTo>
                <a:close/>
                <a:moveTo>
                  <a:pt x="18655" y="18655"/>
                </a:moveTo>
                <a:lnTo>
                  <a:pt x="15709" y="18655"/>
                </a:lnTo>
                <a:lnTo>
                  <a:pt x="15709" y="17182"/>
                </a:lnTo>
                <a:lnTo>
                  <a:pt x="18655" y="17182"/>
                </a:lnTo>
                <a:cubicBezTo>
                  <a:pt x="18655" y="17182"/>
                  <a:pt x="18655" y="18655"/>
                  <a:pt x="18655" y="18655"/>
                </a:cubicBezTo>
                <a:close/>
                <a:moveTo>
                  <a:pt x="17182" y="20618"/>
                </a:moveTo>
                <a:cubicBezTo>
                  <a:pt x="16542" y="20618"/>
                  <a:pt x="16002" y="20207"/>
                  <a:pt x="15799" y="19636"/>
                </a:cubicBezTo>
                <a:lnTo>
                  <a:pt x="18564" y="19636"/>
                </a:lnTo>
                <a:cubicBezTo>
                  <a:pt x="18361" y="20207"/>
                  <a:pt x="17822" y="20618"/>
                  <a:pt x="17182" y="20618"/>
                </a:cubicBezTo>
                <a:moveTo>
                  <a:pt x="17182" y="12764"/>
                </a:moveTo>
                <a:cubicBezTo>
                  <a:pt x="17822" y="12764"/>
                  <a:pt x="18361" y="13175"/>
                  <a:pt x="18564" y="13745"/>
                </a:cubicBezTo>
                <a:lnTo>
                  <a:pt x="15799" y="13745"/>
                </a:lnTo>
                <a:cubicBezTo>
                  <a:pt x="16002" y="13175"/>
                  <a:pt x="16542" y="12764"/>
                  <a:pt x="17182" y="12764"/>
                </a:cubicBezTo>
                <a:moveTo>
                  <a:pt x="5891" y="16200"/>
                </a:moveTo>
                <a:lnTo>
                  <a:pt x="2945" y="16200"/>
                </a:lnTo>
                <a:lnTo>
                  <a:pt x="2945" y="14727"/>
                </a:lnTo>
                <a:lnTo>
                  <a:pt x="5891" y="14727"/>
                </a:lnTo>
                <a:cubicBezTo>
                  <a:pt x="5891" y="14727"/>
                  <a:pt x="5891" y="16200"/>
                  <a:pt x="5891" y="16200"/>
                </a:cubicBezTo>
                <a:close/>
                <a:moveTo>
                  <a:pt x="4418" y="12764"/>
                </a:moveTo>
                <a:cubicBezTo>
                  <a:pt x="5058" y="12764"/>
                  <a:pt x="5598" y="13175"/>
                  <a:pt x="5801" y="13745"/>
                </a:cubicBezTo>
                <a:lnTo>
                  <a:pt x="3036" y="13745"/>
                </a:lnTo>
                <a:cubicBezTo>
                  <a:pt x="3239" y="13175"/>
                  <a:pt x="3778" y="12764"/>
                  <a:pt x="4418" y="12764"/>
                </a:cubicBezTo>
                <a:moveTo>
                  <a:pt x="5891" y="18655"/>
                </a:moveTo>
                <a:lnTo>
                  <a:pt x="2945" y="18655"/>
                </a:lnTo>
                <a:lnTo>
                  <a:pt x="2945" y="17182"/>
                </a:lnTo>
                <a:lnTo>
                  <a:pt x="5891" y="17182"/>
                </a:lnTo>
                <a:cubicBezTo>
                  <a:pt x="5891" y="17182"/>
                  <a:pt x="5891" y="18655"/>
                  <a:pt x="5891" y="18655"/>
                </a:cubicBezTo>
                <a:close/>
                <a:moveTo>
                  <a:pt x="4418" y="20618"/>
                </a:moveTo>
                <a:cubicBezTo>
                  <a:pt x="3778" y="20618"/>
                  <a:pt x="3239" y="20207"/>
                  <a:pt x="3036" y="19636"/>
                </a:cubicBezTo>
                <a:lnTo>
                  <a:pt x="5801" y="19636"/>
                </a:lnTo>
                <a:cubicBezTo>
                  <a:pt x="5598" y="20207"/>
                  <a:pt x="5058" y="20618"/>
                  <a:pt x="4418" y="20618"/>
                </a:cubicBezTo>
                <a:moveTo>
                  <a:pt x="19636" y="13745"/>
                </a:moveTo>
                <a:lnTo>
                  <a:pt x="19636" y="8836"/>
                </a:lnTo>
                <a:cubicBezTo>
                  <a:pt x="19636" y="3956"/>
                  <a:pt x="15680" y="0"/>
                  <a:pt x="10800" y="0"/>
                </a:cubicBezTo>
                <a:cubicBezTo>
                  <a:pt x="5920" y="0"/>
                  <a:pt x="1964" y="3956"/>
                  <a:pt x="1964" y="8836"/>
                </a:cubicBezTo>
                <a:lnTo>
                  <a:pt x="1964" y="13745"/>
                </a:lnTo>
                <a:cubicBezTo>
                  <a:pt x="879" y="13745"/>
                  <a:pt x="0" y="14625"/>
                  <a:pt x="0" y="15709"/>
                </a:cubicBezTo>
                <a:lnTo>
                  <a:pt x="0" y="17673"/>
                </a:lnTo>
                <a:cubicBezTo>
                  <a:pt x="0" y="18757"/>
                  <a:pt x="879" y="19636"/>
                  <a:pt x="1964" y="19636"/>
                </a:cubicBezTo>
                <a:lnTo>
                  <a:pt x="2013" y="19636"/>
                </a:lnTo>
                <a:cubicBezTo>
                  <a:pt x="2241" y="20757"/>
                  <a:pt x="3231" y="21600"/>
                  <a:pt x="4418" y="21600"/>
                </a:cubicBezTo>
                <a:cubicBezTo>
                  <a:pt x="5774" y="21600"/>
                  <a:pt x="6873" y="20501"/>
                  <a:pt x="6873" y="19145"/>
                </a:cubicBezTo>
                <a:lnTo>
                  <a:pt x="6873" y="14236"/>
                </a:lnTo>
                <a:cubicBezTo>
                  <a:pt x="6873" y="12881"/>
                  <a:pt x="5774" y="11782"/>
                  <a:pt x="4418" y="11782"/>
                </a:cubicBezTo>
                <a:cubicBezTo>
                  <a:pt x="3864" y="11782"/>
                  <a:pt x="3356" y="11971"/>
                  <a:pt x="2945" y="12282"/>
                </a:cubicBezTo>
                <a:lnTo>
                  <a:pt x="2945" y="8836"/>
                </a:lnTo>
                <a:cubicBezTo>
                  <a:pt x="2945" y="4499"/>
                  <a:pt x="6462" y="982"/>
                  <a:pt x="10800" y="982"/>
                </a:cubicBezTo>
                <a:cubicBezTo>
                  <a:pt x="15138" y="982"/>
                  <a:pt x="18655" y="4499"/>
                  <a:pt x="18655" y="8836"/>
                </a:cubicBezTo>
                <a:lnTo>
                  <a:pt x="18655" y="12282"/>
                </a:lnTo>
                <a:cubicBezTo>
                  <a:pt x="18244" y="11971"/>
                  <a:pt x="17736" y="11782"/>
                  <a:pt x="17182" y="11782"/>
                </a:cubicBezTo>
                <a:cubicBezTo>
                  <a:pt x="15826" y="11782"/>
                  <a:pt x="14727" y="12881"/>
                  <a:pt x="14727" y="14236"/>
                </a:cubicBezTo>
                <a:lnTo>
                  <a:pt x="14727" y="19145"/>
                </a:lnTo>
                <a:cubicBezTo>
                  <a:pt x="14727" y="20501"/>
                  <a:pt x="15826" y="21600"/>
                  <a:pt x="17182" y="21600"/>
                </a:cubicBezTo>
                <a:cubicBezTo>
                  <a:pt x="18369" y="21600"/>
                  <a:pt x="19360" y="20757"/>
                  <a:pt x="19587" y="19636"/>
                </a:cubicBezTo>
                <a:lnTo>
                  <a:pt x="19636" y="19636"/>
                </a:lnTo>
                <a:cubicBezTo>
                  <a:pt x="20721" y="19636"/>
                  <a:pt x="21600" y="18757"/>
                  <a:pt x="21600" y="17673"/>
                </a:cubicBezTo>
                <a:lnTo>
                  <a:pt x="21600" y="15709"/>
                </a:lnTo>
                <a:cubicBezTo>
                  <a:pt x="21600" y="14625"/>
                  <a:pt x="20721" y="13745"/>
                  <a:pt x="19636" y="13745"/>
                </a:cubicBezTo>
              </a:path>
            </a:pathLst>
          </a:custGeom>
          <a:solidFill>
            <a:schemeClr val="accent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49" name="Shape 2645"/>
          <p:cNvSpPr/>
          <p:nvPr/>
        </p:nvSpPr>
        <p:spPr>
          <a:xfrm>
            <a:off x="1956150" y="5360941"/>
            <a:ext cx="970292" cy="705667"/>
          </a:xfrm>
          <a:custGeom>
            <a:avLst/>
            <a:gdLst/>
            <a:ahLst/>
            <a:cxnLst>
              <a:cxn ang="0">
                <a:pos x="wd2" y="hd2"/>
              </a:cxn>
              <a:cxn ang="5400000">
                <a:pos x="wd2" y="hd2"/>
              </a:cxn>
              <a:cxn ang="10800000">
                <a:pos x="wd2" y="hd2"/>
              </a:cxn>
              <a:cxn ang="16200000">
                <a:pos x="wd2" y="hd2"/>
              </a:cxn>
            </a:cxnLst>
            <a:rect l="0" t="0" r="r" b="b"/>
            <a:pathLst>
              <a:path w="21600" h="21600" extrusionOk="0">
                <a:moveTo>
                  <a:pt x="1408" y="20250"/>
                </a:moveTo>
                <a:lnTo>
                  <a:pt x="2740" y="17504"/>
                </a:lnTo>
                <a:cubicBezTo>
                  <a:pt x="2807" y="17526"/>
                  <a:pt x="2874" y="17550"/>
                  <a:pt x="2945" y="17550"/>
                </a:cubicBezTo>
                <a:lnTo>
                  <a:pt x="18655" y="17550"/>
                </a:lnTo>
                <a:cubicBezTo>
                  <a:pt x="18726" y="17550"/>
                  <a:pt x="18793" y="17526"/>
                  <a:pt x="18860" y="17504"/>
                </a:cubicBezTo>
                <a:lnTo>
                  <a:pt x="20192" y="20250"/>
                </a:lnTo>
                <a:cubicBezTo>
                  <a:pt x="20192" y="20250"/>
                  <a:pt x="1408" y="20250"/>
                  <a:pt x="1408" y="20250"/>
                </a:cubicBezTo>
                <a:close/>
                <a:moveTo>
                  <a:pt x="2945" y="1350"/>
                </a:moveTo>
                <a:lnTo>
                  <a:pt x="18655" y="1350"/>
                </a:lnTo>
                <a:lnTo>
                  <a:pt x="18655" y="16200"/>
                </a:lnTo>
                <a:lnTo>
                  <a:pt x="2945" y="16200"/>
                </a:lnTo>
                <a:cubicBezTo>
                  <a:pt x="2945" y="16200"/>
                  <a:pt x="2945" y="1350"/>
                  <a:pt x="2945" y="1350"/>
                </a:cubicBezTo>
                <a:close/>
                <a:moveTo>
                  <a:pt x="21510" y="20558"/>
                </a:moveTo>
                <a:lnTo>
                  <a:pt x="21518" y="20551"/>
                </a:lnTo>
                <a:lnTo>
                  <a:pt x="19591" y="16577"/>
                </a:lnTo>
                <a:cubicBezTo>
                  <a:pt x="19617" y="16457"/>
                  <a:pt x="19636" y="16332"/>
                  <a:pt x="19636" y="16200"/>
                </a:cubicBezTo>
                <a:lnTo>
                  <a:pt x="19636" y="1350"/>
                </a:lnTo>
                <a:cubicBezTo>
                  <a:pt x="19636" y="605"/>
                  <a:pt x="19197" y="0"/>
                  <a:pt x="18655" y="0"/>
                </a:cubicBezTo>
                <a:lnTo>
                  <a:pt x="2945" y="0"/>
                </a:lnTo>
                <a:cubicBezTo>
                  <a:pt x="2403" y="0"/>
                  <a:pt x="1964" y="605"/>
                  <a:pt x="1964" y="1350"/>
                </a:cubicBezTo>
                <a:lnTo>
                  <a:pt x="1964" y="16200"/>
                </a:lnTo>
                <a:cubicBezTo>
                  <a:pt x="1964" y="16332"/>
                  <a:pt x="1983" y="16457"/>
                  <a:pt x="2009" y="16577"/>
                </a:cubicBezTo>
                <a:lnTo>
                  <a:pt x="82" y="20551"/>
                </a:lnTo>
                <a:lnTo>
                  <a:pt x="90" y="20558"/>
                </a:lnTo>
                <a:cubicBezTo>
                  <a:pt x="38" y="20665"/>
                  <a:pt x="0" y="20787"/>
                  <a:pt x="0" y="20925"/>
                </a:cubicBezTo>
                <a:cubicBezTo>
                  <a:pt x="0" y="21298"/>
                  <a:pt x="220" y="21600"/>
                  <a:pt x="491" y="21600"/>
                </a:cubicBezTo>
                <a:lnTo>
                  <a:pt x="21109" y="21600"/>
                </a:lnTo>
                <a:cubicBezTo>
                  <a:pt x="21380" y="21600"/>
                  <a:pt x="21600" y="21298"/>
                  <a:pt x="21600" y="20925"/>
                </a:cubicBezTo>
                <a:cubicBezTo>
                  <a:pt x="21600" y="20787"/>
                  <a:pt x="21562" y="20665"/>
                  <a:pt x="21510" y="20558"/>
                </a:cubicBezTo>
              </a:path>
            </a:pathLst>
          </a:custGeom>
          <a:solidFill>
            <a:schemeClr val="accent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51" name="Shape 2562"/>
          <p:cNvSpPr>
            <a:spLocks noChangeAspect="1"/>
          </p:cNvSpPr>
          <p:nvPr/>
        </p:nvSpPr>
        <p:spPr>
          <a:xfrm>
            <a:off x="2044610" y="10540402"/>
            <a:ext cx="822960" cy="822960"/>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9"/>
                  <a:pt x="20178" y="20619"/>
                  <a:pt x="19636" y="20619"/>
                </a:cubicBezTo>
                <a:lnTo>
                  <a:pt x="1964" y="20619"/>
                </a:lnTo>
                <a:cubicBezTo>
                  <a:pt x="1421" y="20619"/>
                  <a:pt x="982" y="20179"/>
                  <a:pt x="982" y="19636"/>
                </a:cubicBezTo>
                <a:lnTo>
                  <a:pt x="982" y="1964"/>
                </a:lnTo>
                <a:cubicBezTo>
                  <a:pt x="982" y="1422"/>
                  <a:pt x="1421"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4294" y="17673"/>
                </a:moveTo>
                <a:lnTo>
                  <a:pt x="8376" y="10732"/>
                </a:lnTo>
                <a:lnTo>
                  <a:pt x="10838" y="14425"/>
                </a:lnTo>
                <a:cubicBezTo>
                  <a:pt x="10862" y="14484"/>
                  <a:pt x="10898" y="14536"/>
                  <a:pt x="10942" y="14581"/>
                </a:cubicBezTo>
                <a:lnTo>
                  <a:pt x="10944" y="14583"/>
                </a:lnTo>
                <a:cubicBezTo>
                  <a:pt x="11033" y="14673"/>
                  <a:pt x="11155" y="14727"/>
                  <a:pt x="11291" y="14727"/>
                </a:cubicBezTo>
                <a:cubicBezTo>
                  <a:pt x="11427" y="14727"/>
                  <a:pt x="11549" y="14673"/>
                  <a:pt x="11638" y="14583"/>
                </a:cubicBezTo>
                <a:lnTo>
                  <a:pt x="13686" y="12536"/>
                </a:lnTo>
                <a:lnTo>
                  <a:pt x="17242" y="17673"/>
                </a:lnTo>
                <a:cubicBezTo>
                  <a:pt x="17242" y="17673"/>
                  <a:pt x="4294" y="17673"/>
                  <a:pt x="4294" y="17673"/>
                </a:cubicBezTo>
                <a:close/>
                <a:moveTo>
                  <a:pt x="18620" y="17982"/>
                </a:moveTo>
                <a:lnTo>
                  <a:pt x="18617" y="17978"/>
                </a:lnTo>
                <a:cubicBezTo>
                  <a:pt x="18590" y="17913"/>
                  <a:pt x="18551" y="17858"/>
                  <a:pt x="18501" y="17810"/>
                </a:cubicBezTo>
                <a:lnTo>
                  <a:pt x="14201" y="11600"/>
                </a:lnTo>
                <a:lnTo>
                  <a:pt x="14200" y="11601"/>
                </a:lnTo>
                <a:cubicBezTo>
                  <a:pt x="14127" y="11420"/>
                  <a:pt x="13952" y="11291"/>
                  <a:pt x="13745" y="11291"/>
                </a:cubicBezTo>
                <a:cubicBezTo>
                  <a:pt x="13610" y="11291"/>
                  <a:pt x="13488" y="11346"/>
                  <a:pt x="13398" y="11435"/>
                </a:cubicBezTo>
                <a:lnTo>
                  <a:pt x="11360" y="13473"/>
                </a:lnTo>
                <a:lnTo>
                  <a:pt x="8798" y="9630"/>
                </a:lnTo>
                <a:cubicBezTo>
                  <a:pt x="8724" y="9453"/>
                  <a:pt x="8550" y="9327"/>
                  <a:pt x="8345" y="9327"/>
                </a:cubicBezTo>
                <a:cubicBezTo>
                  <a:pt x="8175" y="9327"/>
                  <a:pt x="8033" y="9420"/>
                  <a:pt x="7945" y="9551"/>
                </a:cubicBezTo>
                <a:lnTo>
                  <a:pt x="7937" y="9546"/>
                </a:lnTo>
                <a:lnTo>
                  <a:pt x="3028" y="17891"/>
                </a:lnTo>
                <a:lnTo>
                  <a:pt x="3036" y="17897"/>
                </a:lnTo>
                <a:cubicBezTo>
                  <a:pt x="2983" y="17974"/>
                  <a:pt x="2945" y="18063"/>
                  <a:pt x="2945" y="18164"/>
                </a:cubicBezTo>
                <a:cubicBezTo>
                  <a:pt x="2945" y="18435"/>
                  <a:pt x="3165" y="18655"/>
                  <a:pt x="3436" y="18655"/>
                </a:cubicBezTo>
                <a:lnTo>
                  <a:pt x="18164" y="18655"/>
                </a:lnTo>
                <a:cubicBezTo>
                  <a:pt x="18435" y="18655"/>
                  <a:pt x="18655" y="18435"/>
                  <a:pt x="18655" y="18164"/>
                </a:cubicBezTo>
                <a:cubicBezTo>
                  <a:pt x="18655" y="18099"/>
                  <a:pt x="18640" y="18039"/>
                  <a:pt x="18618" y="17983"/>
                </a:cubicBezTo>
                <a:cubicBezTo>
                  <a:pt x="18618" y="17983"/>
                  <a:pt x="18620" y="17982"/>
                  <a:pt x="18620" y="17982"/>
                </a:cubicBezTo>
                <a:close/>
                <a:moveTo>
                  <a:pt x="5400" y="3927"/>
                </a:moveTo>
                <a:cubicBezTo>
                  <a:pt x="6213" y="3927"/>
                  <a:pt x="6873" y="4587"/>
                  <a:pt x="6873" y="5400"/>
                </a:cubicBezTo>
                <a:cubicBezTo>
                  <a:pt x="6873" y="6214"/>
                  <a:pt x="6213" y="6873"/>
                  <a:pt x="5400" y="6873"/>
                </a:cubicBezTo>
                <a:cubicBezTo>
                  <a:pt x="4587" y="6873"/>
                  <a:pt x="3927" y="6214"/>
                  <a:pt x="3927" y="5400"/>
                </a:cubicBezTo>
                <a:cubicBezTo>
                  <a:pt x="3927" y="4587"/>
                  <a:pt x="4587" y="3927"/>
                  <a:pt x="5400" y="3927"/>
                </a:cubicBezTo>
                <a:moveTo>
                  <a:pt x="5400" y="7855"/>
                </a:moveTo>
                <a:cubicBezTo>
                  <a:pt x="6756" y="7855"/>
                  <a:pt x="7855" y="6756"/>
                  <a:pt x="7855" y="5400"/>
                </a:cubicBezTo>
                <a:cubicBezTo>
                  <a:pt x="7855" y="4045"/>
                  <a:pt x="6756" y="2945"/>
                  <a:pt x="5400" y="2945"/>
                </a:cubicBezTo>
                <a:cubicBezTo>
                  <a:pt x="4044" y="2945"/>
                  <a:pt x="2945" y="4045"/>
                  <a:pt x="2945" y="5400"/>
                </a:cubicBezTo>
                <a:cubicBezTo>
                  <a:pt x="2945" y="6756"/>
                  <a:pt x="4044" y="7855"/>
                  <a:pt x="5400" y="7855"/>
                </a:cubicBezTo>
              </a:path>
            </a:pathLst>
          </a:custGeom>
          <a:solidFill>
            <a:schemeClr val="accent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 name="Picture Placeholder 1"/>
          <p:cNvSpPr>
            <a:spLocks noGrp="1"/>
          </p:cNvSpPr>
          <p:nvPr>
            <p:ph type="pic" sz="quarter" idx="13"/>
          </p:nvPr>
        </p:nvSpPr>
        <p:spPr/>
      </p:sp>
    </p:spTree>
    <p:extLst>
      <p:ext uri="{BB962C8B-B14F-4D97-AF65-F5344CB8AC3E}">
        <p14:creationId xmlns:p14="http://schemas.microsoft.com/office/powerpoint/2010/main" val="1947427142"/>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 name="Rectangle 55"/>
          <p:cNvSpPr>
            <a:spLocks/>
          </p:cNvSpPr>
          <p:nvPr/>
        </p:nvSpPr>
        <p:spPr bwMode="auto">
          <a:xfrm>
            <a:off x="12774353" y="1771786"/>
            <a:ext cx="8813310" cy="19749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defTabSz="4572000">
              <a:lnSpc>
                <a:spcPts val="7700"/>
              </a:lnSpc>
            </a:pPr>
            <a:r>
              <a:rPr lang="en-US" sz="6600" b="1" spc="500" dirty="0" smtClean="0">
                <a:solidFill>
                  <a:schemeClr val="tx2"/>
                </a:solidFill>
                <a:latin typeface="Montserrat Semi" charset="0"/>
                <a:ea typeface="Montserrat Semi" charset="0"/>
                <a:cs typeface="Montserrat Semi" charset="0"/>
                <a:sym typeface="Bebas Neue" charset="0"/>
              </a:rPr>
              <a:t>We have the best</a:t>
            </a:r>
          </a:p>
          <a:p>
            <a:pPr defTabSz="4572000">
              <a:lnSpc>
                <a:spcPts val="7700"/>
              </a:lnSpc>
            </a:pPr>
            <a:r>
              <a:rPr lang="en-US" sz="6600" b="1" spc="500" dirty="0">
                <a:solidFill>
                  <a:schemeClr val="tx2"/>
                </a:solidFill>
                <a:latin typeface="Montserrat Semi" charset="0"/>
                <a:ea typeface="Montserrat Semi" charset="0"/>
                <a:cs typeface="Montserrat Semi" charset="0"/>
                <a:sym typeface="Bebas Neue" charset="0"/>
              </a:rPr>
              <a:t>s</a:t>
            </a:r>
            <a:r>
              <a:rPr lang="en-US" sz="6600" b="1" spc="500" dirty="0" smtClean="0">
                <a:solidFill>
                  <a:schemeClr val="tx2"/>
                </a:solidFill>
                <a:latin typeface="Montserrat Semi" charset="0"/>
                <a:ea typeface="Montserrat Semi" charset="0"/>
                <a:cs typeface="Montserrat Semi" charset="0"/>
                <a:sym typeface="Bebas Neue" charset="0"/>
              </a:rPr>
              <a:t>election of slides</a:t>
            </a:r>
          </a:p>
        </p:txBody>
      </p:sp>
      <p:sp>
        <p:nvSpPr>
          <p:cNvPr id="57" name="Subtitle 2"/>
          <p:cNvSpPr txBox="1">
            <a:spLocks/>
          </p:cNvSpPr>
          <p:nvPr/>
        </p:nvSpPr>
        <p:spPr>
          <a:xfrm>
            <a:off x="12560428" y="4560299"/>
            <a:ext cx="10067797" cy="1245536"/>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dirty="0" smtClean="0">
                <a:solidFill>
                  <a:schemeClr val="tx1"/>
                </a:solidFill>
                <a:latin typeface="Poppins Light" charset="0"/>
                <a:ea typeface="Poppins Light" charset="0"/>
                <a:cs typeface="Poppins Light" charset="0"/>
              </a:rPr>
              <a:t>Frequently, your initial font choice is taken out of your best hands companies often specify a typeface, or even a set of fonts</a:t>
            </a:r>
            <a:endParaRPr lang="en-US" dirty="0">
              <a:solidFill>
                <a:schemeClr val="tx1"/>
              </a:solidFill>
              <a:latin typeface="Poppins Light" charset="0"/>
              <a:ea typeface="Poppins Light" charset="0"/>
              <a:cs typeface="Poppins Light" charset="0"/>
            </a:endParaRPr>
          </a:p>
        </p:txBody>
      </p:sp>
      <p:sp>
        <p:nvSpPr>
          <p:cNvPr id="58" name="TextBox 57"/>
          <p:cNvSpPr txBox="1"/>
          <p:nvPr/>
        </p:nvSpPr>
        <p:spPr>
          <a:xfrm>
            <a:off x="13919624" y="8113996"/>
            <a:ext cx="2327881" cy="430887"/>
          </a:xfrm>
          <a:prstGeom prst="rect">
            <a:avLst/>
          </a:prstGeom>
          <a:noFill/>
        </p:spPr>
        <p:txBody>
          <a:bodyPr wrap="none" rtlCol="0" anchor="ctr" anchorCtr="0">
            <a:spAutoFit/>
          </a:bodyPr>
          <a:lstStyle/>
          <a:p>
            <a:r>
              <a:rPr lang="en-US" sz="2200" b="1" dirty="0" smtClean="0">
                <a:solidFill>
                  <a:schemeClr val="tx2"/>
                </a:solidFill>
                <a:latin typeface="Poppins SemiBold" charset="0"/>
                <a:ea typeface="Poppins SemiBold" charset="0"/>
                <a:cs typeface="Poppins SemiBold" charset="0"/>
              </a:rPr>
              <a:t>MUSIC ALL DAY</a:t>
            </a:r>
            <a:endParaRPr lang="en-US" sz="2200" b="1" dirty="0">
              <a:solidFill>
                <a:schemeClr val="tx2"/>
              </a:solidFill>
              <a:latin typeface="Poppins SemiBold" charset="0"/>
              <a:ea typeface="Poppins SemiBold" charset="0"/>
              <a:cs typeface="Poppins SemiBold" charset="0"/>
            </a:endParaRPr>
          </a:p>
        </p:txBody>
      </p:sp>
      <p:sp>
        <p:nvSpPr>
          <p:cNvPr id="59" name="Shape 2687"/>
          <p:cNvSpPr/>
          <p:nvPr/>
        </p:nvSpPr>
        <p:spPr>
          <a:xfrm>
            <a:off x="12992397" y="7996081"/>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8655" y="16200"/>
                </a:moveTo>
                <a:lnTo>
                  <a:pt x="15709" y="16200"/>
                </a:lnTo>
                <a:lnTo>
                  <a:pt x="15709" y="14727"/>
                </a:lnTo>
                <a:lnTo>
                  <a:pt x="18655" y="14727"/>
                </a:lnTo>
                <a:cubicBezTo>
                  <a:pt x="18655" y="14727"/>
                  <a:pt x="18655" y="16200"/>
                  <a:pt x="18655" y="16200"/>
                </a:cubicBezTo>
                <a:close/>
                <a:moveTo>
                  <a:pt x="18655" y="18655"/>
                </a:moveTo>
                <a:lnTo>
                  <a:pt x="15709" y="18655"/>
                </a:lnTo>
                <a:lnTo>
                  <a:pt x="15709" y="17182"/>
                </a:lnTo>
                <a:lnTo>
                  <a:pt x="18655" y="17182"/>
                </a:lnTo>
                <a:cubicBezTo>
                  <a:pt x="18655" y="17182"/>
                  <a:pt x="18655" y="18655"/>
                  <a:pt x="18655" y="18655"/>
                </a:cubicBezTo>
                <a:close/>
                <a:moveTo>
                  <a:pt x="17182" y="20618"/>
                </a:moveTo>
                <a:cubicBezTo>
                  <a:pt x="16542" y="20618"/>
                  <a:pt x="16002" y="20207"/>
                  <a:pt x="15799" y="19636"/>
                </a:cubicBezTo>
                <a:lnTo>
                  <a:pt x="18564" y="19636"/>
                </a:lnTo>
                <a:cubicBezTo>
                  <a:pt x="18361" y="20207"/>
                  <a:pt x="17822" y="20618"/>
                  <a:pt x="17182" y="20618"/>
                </a:cubicBezTo>
                <a:moveTo>
                  <a:pt x="17182" y="12764"/>
                </a:moveTo>
                <a:cubicBezTo>
                  <a:pt x="17822" y="12764"/>
                  <a:pt x="18361" y="13175"/>
                  <a:pt x="18564" y="13745"/>
                </a:cubicBezTo>
                <a:lnTo>
                  <a:pt x="15799" y="13745"/>
                </a:lnTo>
                <a:cubicBezTo>
                  <a:pt x="16002" y="13175"/>
                  <a:pt x="16542" y="12764"/>
                  <a:pt x="17182" y="12764"/>
                </a:cubicBezTo>
                <a:moveTo>
                  <a:pt x="5891" y="16200"/>
                </a:moveTo>
                <a:lnTo>
                  <a:pt x="2945" y="16200"/>
                </a:lnTo>
                <a:lnTo>
                  <a:pt x="2945" y="14727"/>
                </a:lnTo>
                <a:lnTo>
                  <a:pt x="5891" y="14727"/>
                </a:lnTo>
                <a:cubicBezTo>
                  <a:pt x="5891" y="14727"/>
                  <a:pt x="5891" y="16200"/>
                  <a:pt x="5891" y="16200"/>
                </a:cubicBezTo>
                <a:close/>
                <a:moveTo>
                  <a:pt x="4418" y="12764"/>
                </a:moveTo>
                <a:cubicBezTo>
                  <a:pt x="5058" y="12764"/>
                  <a:pt x="5598" y="13175"/>
                  <a:pt x="5801" y="13745"/>
                </a:cubicBezTo>
                <a:lnTo>
                  <a:pt x="3036" y="13745"/>
                </a:lnTo>
                <a:cubicBezTo>
                  <a:pt x="3239" y="13175"/>
                  <a:pt x="3778" y="12764"/>
                  <a:pt x="4418" y="12764"/>
                </a:cubicBezTo>
                <a:moveTo>
                  <a:pt x="5891" y="18655"/>
                </a:moveTo>
                <a:lnTo>
                  <a:pt x="2945" y="18655"/>
                </a:lnTo>
                <a:lnTo>
                  <a:pt x="2945" y="17182"/>
                </a:lnTo>
                <a:lnTo>
                  <a:pt x="5891" y="17182"/>
                </a:lnTo>
                <a:cubicBezTo>
                  <a:pt x="5891" y="17182"/>
                  <a:pt x="5891" y="18655"/>
                  <a:pt x="5891" y="18655"/>
                </a:cubicBezTo>
                <a:close/>
                <a:moveTo>
                  <a:pt x="4418" y="20618"/>
                </a:moveTo>
                <a:cubicBezTo>
                  <a:pt x="3778" y="20618"/>
                  <a:pt x="3239" y="20207"/>
                  <a:pt x="3036" y="19636"/>
                </a:cubicBezTo>
                <a:lnTo>
                  <a:pt x="5801" y="19636"/>
                </a:lnTo>
                <a:cubicBezTo>
                  <a:pt x="5598" y="20207"/>
                  <a:pt x="5058" y="20618"/>
                  <a:pt x="4418" y="20618"/>
                </a:cubicBezTo>
                <a:moveTo>
                  <a:pt x="19636" y="13745"/>
                </a:moveTo>
                <a:lnTo>
                  <a:pt x="19636" y="8836"/>
                </a:lnTo>
                <a:cubicBezTo>
                  <a:pt x="19636" y="3956"/>
                  <a:pt x="15680" y="0"/>
                  <a:pt x="10800" y="0"/>
                </a:cubicBezTo>
                <a:cubicBezTo>
                  <a:pt x="5920" y="0"/>
                  <a:pt x="1964" y="3956"/>
                  <a:pt x="1964" y="8836"/>
                </a:cubicBezTo>
                <a:lnTo>
                  <a:pt x="1964" y="13745"/>
                </a:lnTo>
                <a:cubicBezTo>
                  <a:pt x="879" y="13745"/>
                  <a:pt x="0" y="14625"/>
                  <a:pt x="0" y="15709"/>
                </a:cubicBezTo>
                <a:lnTo>
                  <a:pt x="0" y="17673"/>
                </a:lnTo>
                <a:cubicBezTo>
                  <a:pt x="0" y="18757"/>
                  <a:pt x="879" y="19636"/>
                  <a:pt x="1964" y="19636"/>
                </a:cubicBezTo>
                <a:lnTo>
                  <a:pt x="2013" y="19636"/>
                </a:lnTo>
                <a:cubicBezTo>
                  <a:pt x="2241" y="20757"/>
                  <a:pt x="3231" y="21600"/>
                  <a:pt x="4418" y="21600"/>
                </a:cubicBezTo>
                <a:cubicBezTo>
                  <a:pt x="5774" y="21600"/>
                  <a:pt x="6873" y="20501"/>
                  <a:pt x="6873" y="19145"/>
                </a:cubicBezTo>
                <a:lnTo>
                  <a:pt x="6873" y="14236"/>
                </a:lnTo>
                <a:cubicBezTo>
                  <a:pt x="6873" y="12881"/>
                  <a:pt x="5774" y="11782"/>
                  <a:pt x="4418" y="11782"/>
                </a:cubicBezTo>
                <a:cubicBezTo>
                  <a:pt x="3864" y="11782"/>
                  <a:pt x="3356" y="11971"/>
                  <a:pt x="2945" y="12282"/>
                </a:cubicBezTo>
                <a:lnTo>
                  <a:pt x="2945" y="8836"/>
                </a:lnTo>
                <a:cubicBezTo>
                  <a:pt x="2945" y="4499"/>
                  <a:pt x="6462" y="982"/>
                  <a:pt x="10800" y="982"/>
                </a:cubicBezTo>
                <a:cubicBezTo>
                  <a:pt x="15138" y="982"/>
                  <a:pt x="18655" y="4499"/>
                  <a:pt x="18655" y="8836"/>
                </a:cubicBezTo>
                <a:lnTo>
                  <a:pt x="18655" y="12282"/>
                </a:lnTo>
                <a:cubicBezTo>
                  <a:pt x="18244" y="11971"/>
                  <a:pt x="17736" y="11782"/>
                  <a:pt x="17182" y="11782"/>
                </a:cubicBezTo>
                <a:cubicBezTo>
                  <a:pt x="15826" y="11782"/>
                  <a:pt x="14727" y="12881"/>
                  <a:pt x="14727" y="14236"/>
                </a:cubicBezTo>
                <a:lnTo>
                  <a:pt x="14727" y="19145"/>
                </a:lnTo>
                <a:cubicBezTo>
                  <a:pt x="14727" y="20501"/>
                  <a:pt x="15826" y="21600"/>
                  <a:pt x="17182" y="21600"/>
                </a:cubicBezTo>
                <a:cubicBezTo>
                  <a:pt x="18369" y="21600"/>
                  <a:pt x="19360" y="20757"/>
                  <a:pt x="19587" y="19636"/>
                </a:cubicBezTo>
                <a:lnTo>
                  <a:pt x="19636" y="19636"/>
                </a:lnTo>
                <a:cubicBezTo>
                  <a:pt x="20721" y="19636"/>
                  <a:pt x="21600" y="18757"/>
                  <a:pt x="21600" y="17673"/>
                </a:cubicBezTo>
                <a:lnTo>
                  <a:pt x="21600" y="15709"/>
                </a:lnTo>
                <a:cubicBezTo>
                  <a:pt x="21600" y="14625"/>
                  <a:pt x="20721" y="13745"/>
                  <a:pt x="19636" y="13745"/>
                </a:cubicBezTo>
              </a:path>
            </a:pathLst>
          </a:custGeom>
          <a:solidFill>
            <a:schemeClr val="tx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60" name="Shape 2783"/>
          <p:cNvSpPr/>
          <p:nvPr/>
        </p:nvSpPr>
        <p:spPr>
          <a:xfrm>
            <a:off x="12992396" y="10466083"/>
            <a:ext cx="558655" cy="482475"/>
          </a:xfrm>
          <a:custGeom>
            <a:avLst/>
            <a:gdLst/>
            <a:ahLst/>
            <a:cxnLst>
              <a:cxn ang="0">
                <a:pos x="wd2" y="hd2"/>
              </a:cxn>
              <a:cxn ang="5400000">
                <a:pos x="wd2" y="hd2"/>
              </a:cxn>
              <a:cxn ang="10800000">
                <a:pos x="wd2" y="hd2"/>
              </a:cxn>
              <a:cxn ang="16200000">
                <a:pos x="wd2" y="hd2"/>
              </a:cxn>
            </a:cxnLst>
            <a:rect l="0" t="0" r="r" b="b"/>
            <a:pathLst>
              <a:path w="21600" h="21600" extrusionOk="0">
                <a:moveTo>
                  <a:pt x="10800" y="15855"/>
                </a:moveTo>
                <a:lnTo>
                  <a:pt x="1633" y="10800"/>
                </a:lnTo>
                <a:lnTo>
                  <a:pt x="4615" y="9156"/>
                </a:lnTo>
                <a:lnTo>
                  <a:pt x="10589" y="12450"/>
                </a:lnTo>
                <a:lnTo>
                  <a:pt x="10591" y="12446"/>
                </a:lnTo>
                <a:cubicBezTo>
                  <a:pt x="10654" y="12482"/>
                  <a:pt x="10724" y="12505"/>
                  <a:pt x="10800" y="12505"/>
                </a:cubicBezTo>
                <a:cubicBezTo>
                  <a:pt x="10876" y="12505"/>
                  <a:pt x="10946" y="12482"/>
                  <a:pt x="11009" y="12446"/>
                </a:cubicBezTo>
                <a:lnTo>
                  <a:pt x="11011" y="12450"/>
                </a:lnTo>
                <a:lnTo>
                  <a:pt x="16985" y="9156"/>
                </a:lnTo>
                <a:lnTo>
                  <a:pt x="19967" y="10800"/>
                </a:lnTo>
                <a:cubicBezTo>
                  <a:pt x="19967" y="10800"/>
                  <a:pt x="10800" y="15855"/>
                  <a:pt x="10800" y="15855"/>
                </a:cubicBezTo>
                <a:close/>
                <a:moveTo>
                  <a:pt x="19967" y="15347"/>
                </a:moveTo>
                <a:lnTo>
                  <a:pt x="10800" y="20402"/>
                </a:lnTo>
                <a:lnTo>
                  <a:pt x="1633" y="15347"/>
                </a:lnTo>
                <a:lnTo>
                  <a:pt x="4615" y="13703"/>
                </a:lnTo>
                <a:lnTo>
                  <a:pt x="10589" y="16997"/>
                </a:lnTo>
                <a:lnTo>
                  <a:pt x="10591" y="16994"/>
                </a:lnTo>
                <a:cubicBezTo>
                  <a:pt x="10654" y="17029"/>
                  <a:pt x="10724" y="17053"/>
                  <a:pt x="10800" y="17053"/>
                </a:cubicBezTo>
                <a:cubicBezTo>
                  <a:pt x="10876" y="17053"/>
                  <a:pt x="10946" y="17029"/>
                  <a:pt x="11009" y="16994"/>
                </a:cubicBezTo>
                <a:lnTo>
                  <a:pt x="11011" y="16997"/>
                </a:lnTo>
                <a:lnTo>
                  <a:pt x="16985" y="13703"/>
                </a:lnTo>
                <a:cubicBezTo>
                  <a:pt x="16985" y="13703"/>
                  <a:pt x="19967" y="15347"/>
                  <a:pt x="19967" y="15347"/>
                </a:cubicBezTo>
                <a:close/>
                <a:moveTo>
                  <a:pt x="1633" y="6253"/>
                </a:moveTo>
                <a:lnTo>
                  <a:pt x="10800" y="1198"/>
                </a:lnTo>
                <a:lnTo>
                  <a:pt x="19967" y="6253"/>
                </a:lnTo>
                <a:lnTo>
                  <a:pt x="10800" y="11307"/>
                </a:lnTo>
                <a:cubicBezTo>
                  <a:pt x="10800" y="11307"/>
                  <a:pt x="1633" y="6253"/>
                  <a:pt x="1633" y="6253"/>
                </a:cubicBezTo>
                <a:close/>
                <a:moveTo>
                  <a:pt x="21600" y="10800"/>
                </a:moveTo>
                <a:cubicBezTo>
                  <a:pt x="21600" y="10574"/>
                  <a:pt x="21484" y="10383"/>
                  <a:pt x="21319" y="10290"/>
                </a:cubicBezTo>
                <a:lnTo>
                  <a:pt x="21320" y="10287"/>
                </a:lnTo>
                <a:lnTo>
                  <a:pt x="18127" y="8526"/>
                </a:lnTo>
                <a:lnTo>
                  <a:pt x="21320" y="6766"/>
                </a:lnTo>
                <a:lnTo>
                  <a:pt x="21319" y="6762"/>
                </a:lnTo>
                <a:cubicBezTo>
                  <a:pt x="21484" y="6671"/>
                  <a:pt x="21600" y="6479"/>
                  <a:pt x="21600" y="6253"/>
                </a:cubicBezTo>
                <a:cubicBezTo>
                  <a:pt x="21600" y="6027"/>
                  <a:pt x="21484" y="5835"/>
                  <a:pt x="21319" y="5743"/>
                </a:cubicBezTo>
                <a:lnTo>
                  <a:pt x="21320" y="5740"/>
                </a:lnTo>
                <a:lnTo>
                  <a:pt x="11011" y="56"/>
                </a:lnTo>
                <a:lnTo>
                  <a:pt x="11009" y="59"/>
                </a:lnTo>
                <a:cubicBezTo>
                  <a:pt x="10946" y="23"/>
                  <a:pt x="10876" y="0"/>
                  <a:pt x="10800" y="0"/>
                </a:cubicBezTo>
                <a:cubicBezTo>
                  <a:pt x="10724" y="0"/>
                  <a:pt x="10654" y="23"/>
                  <a:pt x="10591" y="59"/>
                </a:cubicBezTo>
                <a:lnTo>
                  <a:pt x="10589" y="56"/>
                </a:lnTo>
                <a:lnTo>
                  <a:pt x="280" y="5740"/>
                </a:lnTo>
                <a:lnTo>
                  <a:pt x="281" y="5743"/>
                </a:lnTo>
                <a:cubicBezTo>
                  <a:pt x="116" y="5835"/>
                  <a:pt x="0" y="6027"/>
                  <a:pt x="0" y="6253"/>
                </a:cubicBezTo>
                <a:cubicBezTo>
                  <a:pt x="0" y="6479"/>
                  <a:pt x="116" y="6671"/>
                  <a:pt x="281" y="6762"/>
                </a:cubicBezTo>
                <a:lnTo>
                  <a:pt x="280" y="6766"/>
                </a:lnTo>
                <a:lnTo>
                  <a:pt x="3473" y="8526"/>
                </a:lnTo>
                <a:lnTo>
                  <a:pt x="280" y="10287"/>
                </a:lnTo>
                <a:lnTo>
                  <a:pt x="281" y="10290"/>
                </a:lnTo>
                <a:cubicBezTo>
                  <a:pt x="116" y="10383"/>
                  <a:pt x="0" y="10574"/>
                  <a:pt x="0" y="10800"/>
                </a:cubicBezTo>
                <a:cubicBezTo>
                  <a:pt x="0" y="11026"/>
                  <a:pt x="116" y="11218"/>
                  <a:pt x="281" y="11310"/>
                </a:cubicBezTo>
                <a:lnTo>
                  <a:pt x="280" y="11313"/>
                </a:lnTo>
                <a:lnTo>
                  <a:pt x="3473" y="13074"/>
                </a:lnTo>
                <a:lnTo>
                  <a:pt x="280" y="14834"/>
                </a:lnTo>
                <a:lnTo>
                  <a:pt x="281" y="14838"/>
                </a:lnTo>
                <a:cubicBezTo>
                  <a:pt x="116" y="14930"/>
                  <a:pt x="0" y="15121"/>
                  <a:pt x="0" y="15347"/>
                </a:cubicBezTo>
                <a:cubicBezTo>
                  <a:pt x="0" y="15574"/>
                  <a:pt x="116" y="15765"/>
                  <a:pt x="281" y="15857"/>
                </a:cubicBezTo>
                <a:lnTo>
                  <a:pt x="280" y="15860"/>
                </a:lnTo>
                <a:lnTo>
                  <a:pt x="10589" y="21544"/>
                </a:lnTo>
                <a:lnTo>
                  <a:pt x="10591" y="21541"/>
                </a:lnTo>
                <a:cubicBezTo>
                  <a:pt x="10654" y="21577"/>
                  <a:pt x="10724" y="21600"/>
                  <a:pt x="10800" y="21600"/>
                </a:cubicBezTo>
                <a:cubicBezTo>
                  <a:pt x="10876" y="21600"/>
                  <a:pt x="10946" y="21577"/>
                  <a:pt x="11009" y="21541"/>
                </a:cubicBezTo>
                <a:lnTo>
                  <a:pt x="11011" y="21544"/>
                </a:lnTo>
                <a:lnTo>
                  <a:pt x="21320" y="15860"/>
                </a:lnTo>
                <a:lnTo>
                  <a:pt x="21319" y="15857"/>
                </a:lnTo>
                <a:cubicBezTo>
                  <a:pt x="21484" y="15765"/>
                  <a:pt x="21600" y="15574"/>
                  <a:pt x="21600" y="15347"/>
                </a:cubicBezTo>
                <a:cubicBezTo>
                  <a:pt x="21600" y="15121"/>
                  <a:pt x="21484" y="14930"/>
                  <a:pt x="21319" y="14838"/>
                </a:cubicBezTo>
                <a:lnTo>
                  <a:pt x="21320" y="14834"/>
                </a:lnTo>
                <a:lnTo>
                  <a:pt x="18127" y="13074"/>
                </a:lnTo>
                <a:lnTo>
                  <a:pt x="21320" y="11313"/>
                </a:lnTo>
                <a:lnTo>
                  <a:pt x="21319" y="11310"/>
                </a:lnTo>
                <a:cubicBezTo>
                  <a:pt x="21484" y="11218"/>
                  <a:pt x="21600" y="11026"/>
                  <a:pt x="21600" y="10800"/>
                </a:cubicBezTo>
              </a:path>
            </a:pathLst>
          </a:custGeom>
          <a:solidFill>
            <a:schemeClr val="tx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61" name="Oval 60"/>
          <p:cNvSpPr>
            <a:spLocks noChangeAspect="1"/>
          </p:cNvSpPr>
          <p:nvPr/>
        </p:nvSpPr>
        <p:spPr>
          <a:xfrm>
            <a:off x="12814231" y="7822203"/>
            <a:ext cx="870382" cy="870382"/>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TextBox 61"/>
          <p:cNvSpPr txBox="1"/>
          <p:nvPr/>
        </p:nvSpPr>
        <p:spPr>
          <a:xfrm>
            <a:off x="13919624" y="9319652"/>
            <a:ext cx="2997937" cy="430887"/>
          </a:xfrm>
          <a:prstGeom prst="rect">
            <a:avLst/>
          </a:prstGeom>
          <a:noFill/>
        </p:spPr>
        <p:txBody>
          <a:bodyPr wrap="none" rtlCol="0" anchor="ctr" anchorCtr="0">
            <a:spAutoFit/>
          </a:bodyPr>
          <a:lstStyle/>
          <a:p>
            <a:r>
              <a:rPr lang="en-US" sz="2200" b="1" dirty="0" smtClean="0">
                <a:solidFill>
                  <a:schemeClr val="tx2"/>
                </a:solidFill>
                <a:latin typeface="Poppins SemiBold" charset="0"/>
                <a:ea typeface="Poppins SemiBold" charset="0"/>
                <a:cs typeface="Poppins SemiBold" charset="0"/>
              </a:rPr>
              <a:t>GREAT ECOMMERCE</a:t>
            </a:r>
            <a:endParaRPr lang="en-US" sz="2200" b="1" dirty="0">
              <a:solidFill>
                <a:schemeClr val="tx2"/>
              </a:solidFill>
              <a:latin typeface="Poppins SemiBold" charset="0"/>
              <a:ea typeface="Poppins SemiBold" charset="0"/>
              <a:cs typeface="Poppins SemiBold" charset="0"/>
            </a:endParaRPr>
          </a:p>
        </p:txBody>
      </p:sp>
      <p:sp>
        <p:nvSpPr>
          <p:cNvPr id="63" name="Oval 62"/>
          <p:cNvSpPr>
            <a:spLocks noChangeAspect="1"/>
          </p:cNvSpPr>
          <p:nvPr/>
        </p:nvSpPr>
        <p:spPr>
          <a:xfrm>
            <a:off x="12814231" y="9027859"/>
            <a:ext cx="870382" cy="870382"/>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TextBox 63"/>
          <p:cNvSpPr txBox="1"/>
          <p:nvPr/>
        </p:nvSpPr>
        <p:spPr>
          <a:xfrm>
            <a:off x="13919624" y="10522407"/>
            <a:ext cx="4182555" cy="430887"/>
          </a:xfrm>
          <a:prstGeom prst="rect">
            <a:avLst/>
          </a:prstGeom>
          <a:noFill/>
        </p:spPr>
        <p:txBody>
          <a:bodyPr wrap="none" rtlCol="0" anchor="ctr" anchorCtr="0">
            <a:spAutoFit/>
          </a:bodyPr>
          <a:lstStyle/>
          <a:p>
            <a:r>
              <a:rPr lang="en-US" sz="2200" b="1" dirty="0" smtClean="0">
                <a:solidFill>
                  <a:schemeClr val="tx2"/>
                </a:solidFill>
                <a:latin typeface="Poppins SemiBold" charset="0"/>
                <a:ea typeface="Poppins SemiBold" charset="0"/>
                <a:cs typeface="Poppins SemiBold" charset="0"/>
              </a:rPr>
              <a:t>CREATIVE WEBSITE LAYOUTS</a:t>
            </a:r>
            <a:endParaRPr lang="en-US" sz="2200" b="1" dirty="0">
              <a:solidFill>
                <a:schemeClr val="tx2"/>
              </a:solidFill>
              <a:latin typeface="Poppins SemiBold" charset="0"/>
              <a:ea typeface="Poppins SemiBold" charset="0"/>
              <a:cs typeface="Poppins SemiBold" charset="0"/>
            </a:endParaRPr>
          </a:p>
        </p:txBody>
      </p:sp>
      <p:sp>
        <p:nvSpPr>
          <p:cNvPr id="65" name="Oval 64"/>
          <p:cNvSpPr>
            <a:spLocks noChangeAspect="1"/>
          </p:cNvSpPr>
          <p:nvPr/>
        </p:nvSpPr>
        <p:spPr>
          <a:xfrm>
            <a:off x="12814231" y="10230614"/>
            <a:ext cx="870382" cy="870382"/>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 name="TextBox 65"/>
          <p:cNvSpPr txBox="1"/>
          <p:nvPr/>
        </p:nvSpPr>
        <p:spPr>
          <a:xfrm>
            <a:off x="13919624" y="6911241"/>
            <a:ext cx="3076483" cy="430887"/>
          </a:xfrm>
          <a:prstGeom prst="rect">
            <a:avLst/>
          </a:prstGeom>
          <a:noFill/>
        </p:spPr>
        <p:txBody>
          <a:bodyPr wrap="none" rtlCol="0" anchor="ctr" anchorCtr="0">
            <a:spAutoFit/>
          </a:bodyPr>
          <a:lstStyle/>
          <a:p>
            <a:r>
              <a:rPr lang="en-US" sz="2200" b="1" dirty="0" smtClean="0">
                <a:solidFill>
                  <a:schemeClr val="tx2"/>
                </a:solidFill>
                <a:latin typeface="Poppins SemiBold" charset="0"/>
                <a:ea typeface="Poppins SemiBold" charset="0"/>
                <a:cs typeface="Poppins SemiBold" charset="0"/>
              </a:rPr>
              <a:t>SUITABLE INTERFACE</a:t>
            </a:r>
            <a:endParaRPr lang="en-US" sz="2200" b="1" dirty="0">
              <a:solidFill>
                <a:schemeClr val="tx2"/>
              </a:solidFill>
              <a:latin typeface="Poppins SemiBold" charset="0"/>
              <a:ea typeface="Poppins SemiBold" charset="0"/>
              <a:cs typeface="Poppins SemiBold" charset="0"/>
            </a:endParaRPr>
          </a:p>
        </p:txBody>
      </p:sp>
      <p:sp>
        <p:nvSpPr>
          <p:cNvPr id="67" name="Shape 2645"/>
          <p:cNvSpPr/>
          <p:nvPr/>
        </p:nvSpPr>
        <p:spPr>
          <a:xfrm>
            <a:off x="12992397" y="6873794"/>
            <a:ext cx="558655" cy="406295"/>
          </a:xfrm>
          <a:custGeom>
            <a:avLst/>
            <a:gdLst/>
            <a:ahLst/>
            <a:cxnLst>
              <a:cxn ang="0">
                <a:pos x="wd2" y="hd2"/>
              </a:cxn>
              <a:cxn ang="5400000">
                <a:pos x="wd2" y="hd2"/>
              </a:cxn>
              <a:cxn ang="10800000">
                <a:pos x="wd2" y="hd2"/>
              </a:cxn>
              <a:cxn ang="16200000">
                <a:pos x="wd2" y="hd2"/>
              </a:cxn>
            </a:cxnLst>
            <a:rect l="0" t="0" r="r" b="b"/>
            <a:pathLst>
              <a:path w="21600" h="21600" extrusionOk="0">
                <a:moveTo>
                  <a:pt x="1408" y="20250"/>
                </a:moveTo>
                <a:lnTo>
                  <a:pt x="2740" y="17504"/>
                </a:lnTo>
                <a:cubicBezTo>
                  <a:pt x="2807" y="17526"/>
                  <a:pt x="2874" y="17550"/>
                  <a:pt x="2945" y="17550"/>
                </a:cubicBezTo>
                <a:lnTo>
                  <a:pt x="18655" y="17550"/>
                </a:lnTo>
                <a:cubicBezTo>
                  <a:pt x="18726" y="17550"/>
                  <a:pt x="18793" y="17526"/>
                  <a:pt x="18860" y="17504"/>
                </a:cubicBezTo>
                <a:lnTo>
                  <a:pt x="20192" y="20250"/>
                </a:lnTo>
                <a:cubicBezTo>
                  <a:pt x="20192" y="20250"/>
                  <a:pt x="1408" y="20250"/>
                  <a:pt x="1408" y="20250"/>
                </a:cubicBezTo>
                <a:close/>
                <a:moveTo>
                  <a:pt x="2945" y="1350"/>
                </a:moveTo>
                <a:lnTo>
                  <a:pt x="18655" y="1350"/>
                </a:lnTo>
                <a:lnTo>
                  <a:pt x="18655" y="16200"/>
                </a:lnTo>
                <a:lnTo>
                  <a:pt x="2945" y="16200"/>
                </a:lnTo>
                <a:cubicBezTo>
                  <a:pt x="2945" y="16200"/>
                  <a:pt x="2945" y="1350"/>
                  <a:pt x="2945" y="1350"/>
                </a:cubicBezTo>
                <a:close/>
                <a:moveTo>
                  <a:pt x="21510" y="20558"/>
                </a:moveTo>
                <a:lnTo>
                  <a:pt x="21518" y="20551"/>
                </a:lnTo>
                <a:lnTo>
                  <a:pt x="19591" y="16577"/>
                </a:lnTo>
                <a:cubicBezTo>
                  <a:pt x="19617" y="16457"/>
                  <a:pt x="19636" y="16332"/>
                  <a:pt x="19636" y="16200"/>
                </a:cubicBezTo>
                <a:lnTo>
                  <a:pt x="19636" y="1350"/>
                </a:lnTo>
                <a:cubicBezTo>
                  <a:pt x="19636" y="605"/>
                  <a:pt x="19197" y="0"/>
                  <a:pt x="18655" y="0"/>
                </a:cubicBezTo>
                <a:lnTo>
                  <a:pt x="2945" y="0"/>
                </a:lnTo>
                <a:cubicBezTo>
                  <a:pt x="2403" y="0"/>
                  <a:pt x="1964" y="605"/>
                  <a:pt x="1964" y="1350"/>
                </a:cubicBezTo>
                <a:lnTo>
                  <a:pt x="1964" y="16200"/>
                </a:lnTo>
                <a:cubicBezTo>
                  <a:pt x="1964" y="16332"/>
                  <a:pt x="1983" y="16457"/>
                  <a:pt x="2009" y="16577"/>
                </a:cubicBezTo>
                <a:lnTo>
                  <a:pt x="82" y="20551"/>
                </a:lnTo>
                <a:lnTo>
                  <a:pt x="90" y="20558"/>
                </a:lnTo>
                <a:cubicBezTo>
                  <a:pt x="38" y="20665"/>
                  <a:pt x="0" y="20787"/>
                  <a:pt x="0" y="20925"/>
                </a:cubicBezTo>
                <a:cubicBezTo>
                  <a:pt x="0" y="21298"/>
                  <a:pt x="220" y="21600"/>
                  <a:pt x="491" y="21600"/>
                </a:cubicBezTo>
                <a:lnTo>
                  <a:pt x="21109" y="21600"/>
                </a:lnTo>
                <a:cubicBezTo>
                  <a:pt x="21380" y="21600"/>
                  <a:pt x="21600" y="21298"/>
                  <a:pt x="21600" y="20925"/>
                </a:cubicBezTo>
                <a:cubicBezTo>
                  <a:pt x="21600" y="20787"/>
                  <a:pt x="21562" y="20665"/>
                  <a:pt x="21510" y="20558"/>
                </a:cubicBezTo>
              </a:path>
            </a:pathLst>
          </a:custGeom>
          <a:solidFill>
            <a:schemeClr val="tx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68" name="Oval 67"/>
          <p:cNvSpPr>
            <a:spLocks noChangeAspect="1"/>
          </p:cNvSpPr>
          <p:nvPr/>
        </p:nvSpPr>
        <p:spPr>
          <a:xfrm>
            <a:off x="12814231" y="6619448"/>
            <a:ext cx="870382" cy="870382"/>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Shape 2807"/>
          <p:cNvSpPr>
            <a:spLocks noChangeAspect="1"/>
          </p:cNvSpPr>
          <p:nvPr/>
        </p:nvSpPr>
        <p:spPr>
          <a:xfrm>
            <a:off x="12946686" y="9304263"/>
            <a:ext cx="502920" cy="365761"/>
          </a:xfrm>
          <a:custGeom>
            <a:avLst/>
            <a:gdLst/>
            <a:ahLst/>
            <a:cxnLst>
              <a:cxn ang="0">
                <a:pos x="wd2" y="hd2"/>
              </a:cxn>
              <a:cxn ang="5400000">
                <a:pos x="wd2" y="hd2"/>
              </a:cxn>
              <a:cxn ang="10800000">
                <a:pos x="wd2" y="hd2"/>
              </a:cxn>
              <a:cxn ang="16200000">
                <a:pos x="wd2" y="hd2"/>
              </a:cxn>
            </a:cxnLst>
            <a:rect l="0" t="0" r="r" b="b"/>
            <a:pathLst>
              <a:path w="21600" h="21600" extrusionOk="0">
                <a:moveTo>
                  <a:pt x="17075" y="12150"/>
                </a:moveTo>
                <a:lnTo>
                  <a:pt x="17294" y="9450"/>
                </a:lnTo>
                <a:lnTo>
                  <a:pt x="19843" y="9450"/>
                </a:lnTo>
                <a:lnTo>
                  <a:pt x="19406" y="12150"/>
                </a:lnTo>
                <a:cubicBezTo>
                  <a:pt x="19406" y="12150"/>
                  <a:pt x="17075" y="12150"/>
                  <a:pt x="17075" y="12150"/>
                </a:cubicBezTo>
                <a:close/>
                <a:moveTo>
                  <a:pt x="18752" y="16200"/>
                </a:moveTo>
                <a:lnTo>
                  <a:pt x="16748" y="16200"/>
                </a:lnTo>
                <a:lnTo>
                  <a:pt x="16967" y="13500"/>
                </a:lnTo>
                <a:lnTo>
                  <a:pt x="19188" y="13500"/>
                </a:lnTo>
                <a:cubicBezTo>
                  <a:pt x="19188" y="13500"/>
                  <a:pt x="18752" y="16200"/>
                  <a:pt x="18752" y="16200"/>
                </a:cubicBezTo>
                <a:close/>
                <a:moveTo>
                  <a:pt x="17673" y="20250"/>
                </a:moveTo>
                <a:cubicBezTo>
                  <a:pt x="17131" y="20250"/>
                  <a:pt x="16691" y="19645"/>
                  <a:pt x="16691" y="18900"/>
                </a:cubicBezTo>
                <a:cubicBezTo>
                  <a:pt x="16691" y="18155"/>
                  <a:pt x="17131" y="17550"/>
                  <a:pt x="17673" y="17550"/>
                </a:cubicBezTo>
                <a:cubicBezTo>
                  <a:pt x="18215" y="17550"/>
                  <a:pt x="18655" y="18155"/>
                  <a:pt x="18655" y="18900"/>
                </a:cubicBezTo>
                <a:cubicBezTo>
                  <a:pt x="18655" y="19645"/>
                  <a:pt x="18215" y="20250"/>
                  <a:pt x="17673" y="20250"/>
                </a:cubicBezTo>
                <a:moveTo>
                  <a:pt x="16415" y="8100"/>
                </a:moveTo>
                <a:lnTo>
                  <a:pt x="13745" y="8100"/>
                </a:lnTo>
                <a:lnTo>
                  <a:pt x="13745" y="5400"/>
                </a:lnTo>
                <a:lnTo>
                  <a:pt x="16633" y="5400"/>
                </a:lnTo>
                <a:cubicBezTo>
                  <a:pt x="16633" y="5400"/>
                  <a:pt x="16415" y="8100"/>
                  <a:pt x="16415" y="8100"/>
                </a:cubicBezTo>
                <a:close/>
                <a:moveTo>
                  <a:pt x="16088" y="12150"/>
                </a:moveTo>
                <a:lnTo>
                  <a:pt x="13745" y="12150"/>
                </a:lnTo>
                <a:lnTo>
                  <a:pt x="13745" y="9450"/>
                </a:lnTo>
                <a:lnTo>
                  <a:pt x="16306" y="9450"/>
                </a:lnTo>
                <a:cubicBezTo>
                  <a:pt x="16306" y="9450"/>
                  <a:pt x="16088" y="12150"/>
                  <a:pt x="16088" y="12150"/>
                </a:cubicBezTo>
                <a:close/>
                <a:moveTo>
                  <a:pt x="15761" y="16200"/>
                </a:moveTo>
                <a:lnTo>
                  <a:pt x="13745" y="16200"/>
                </a:lnTo>
                <a:lnTo>
                  <a:pt x="13745" y="13500"/>
                </a:lnTo>
                <a:lnTo>
                  <a:pt x="15979" y="13500"/>
                </a:lnTo>
                <a:cubicBezTo>
                  <a:pt x="15979" y="13500"/>
                  <a:pt x="15761" y="16200"/>
                  <a:pt x="15761" y="16200"/>
                </a:cubicBezTo>
                <a:close/>
                <a:moveTo>
                  <a:pt x="12764" y="8100"/>
                </a:moveTo>
                <a:lnTo>
                  <a:pt x="10094" y="8100"/>
                </a:lnTo>
                <a:lnTo>
                  <a:pt x="9876" y="5400"/>
                </a:lnTo>
                <a:lnTo>
                  <a:pt x="12764" y="5400"/>
                </a:lnTo>
                <a:cubicBezTo>
                  <a:pt x="12764" y="5400"/>
                  <a:pt x="12764" y="8100"/>
                  <a:pt x="12764" y="8100"/>
                </a:cubicBezTo>
                <a:close/>
                <a:moveTo>
                  <a:pt x="12764" y="12150"/>
                </a:moveTo>
                <a:lnTo>
                  <a:pt x="10421" y="12150"/>
                </a:lnTo>
                <a:lnTo>
                  <a:pt x="10203" y="9450"/>
                </a:lnTo>
                <a:lnTo>
                  <a:pt x="12764" y="9450"/>
                </a:lnTo>
                <a:cubicBezTo>
                  <a:pt x="12764" y="9450"/>
                  <a:pt x="12764" y="12150"/>
                  <a:pt x="12764" y="12150"/>
                </a:cubicBezTo>
                <a:close/>
                <a:moveTo>
                  <a:pt x="12764" y="16200"/>
                </a:moveTo>
                <a:lnTo>
                  <a:pt x="10748" y="16200"/>
                </a:lnTo>
                <a:lnTo>
                  <a:pt x="10531" y="13500"/>
                </a:lnTo>
                <a:lnTo>
                  <a:pt x="12764" y="13500"/>
                </a:lnTo>
                <a:cubicBezTo>
                  <a:pt x="12764" y="13500"/>
                  <a:pt x="12764" y="16200"/>
                  <a:pt x="12764" y="16200"/>
                </a:cubicBezTo>
                <a:close/>
                <a:moveTo>
                  <a:pt x="8836" y="20250"/>
                </a:moveTo>
                <a:cubicBezTo>
                  <a:pt x="8294" y="20250"/>
                  <a:pt x="7855" y="19645"/>
                  <a:pt x="7855" y="18900"/>
                </a:cubicBezTo>
                <a:cubicBezTo>
                  <a:pt x="7855" y="18155"/>
                  <a:pt x="8294" y="17550"/>
                  <a:pt x="8836" y="17550"/>
                </a:cubicBezTo>
                <a:cubicBezTo>
                  <a:pt x="9379" y="17550"/>
                  <a:pt x="9818" y="18155"/>
                  <a:pt x="9818" y="18900"/>
                </a:cubicBezTo>
                <a:cubicBezTo>
                  <a:pt x="9818" y="19645"/>
                  <a:pt x="9379" y="20250"/>
                  <a:pt x="8836" y="20250"/>
                </a:cubicBezTo>
                <a:moveTo>
                  <a:pt x="7213" y="13500"/>
                </a:moveTo>
                <a:lnTo>
                  <a:pt x="9543" y="13500"/>
                </a:lnTo>
                <a:lnTo>
                  <a:pt x="9761" y="16200"/>
                </a:lnTo>
                <a:lnTo>
                  <a:pt x="7740" y="16200"/>
                </a:lnTo>
                <a:cubicBezTo>
                  <a:pt x="7740" y="16200"/>
                  <a:pt x="7213" y="13500"/>
                  <a:pt x="7213" y="13500"/>
                </a:cubicBezTo>
                <a:close/>
                <a:moveTo>
                  <a:pt x="6950" y="12150"/>
                </a:moveTo>
                <a:lnTo>
                  <a:pt x="6423" y="9450"/>
                </a:lnTo>
                <a:lnTo>
                  <a:pt x="9215" y="9450"/>
                </a:lnTo>
                <a:lnTo>
                  <a:pt x="9434" y="12150"/>
                </a:lnTo>
                <a:cubicBezTo>
                  <a:pt x="9434" y="12150"/>
                  <a:pt x="6950" y="12150"/>
                  <a:pt x="6950" y="12150"/>
                </a:cubicBezTo>
                <a:close/>
                <a:moveTo>
                  <a:pt x="5633" y="5400"/>
                </a:moveTo>
                <a:lnTo>
                  <a:pt x="8888" y="5400"/>
                </a:lnTo>
                <a:lnTo>
                  <a:pt x="9106" y="8100"/>
                </a:lnTo>
                <a:lnTo>
                  <a:pt x="6160" y="8100"/>
                </a:lnTo>
                <a:cubicBezTo>
                  <a:pt x="6160" y="8100"/>
                  <a:pt x="5633" y="5400"/>
                  <a:pt x="5633" y="5400"/>
                </a:cubicBezTo>
                <a:close/>
                <a:moveTo>
                  <a:pt x="17621" y="5400"/>
                </a:moveTo>
                <a:lnTo>
                  <a:pt x="20497" y="5400"/>
                </a:lnTo>
                <a:lnTo>
                  <a:pt x="20061" y="8100"/>
                </a:lnTo>
                <a:lnTo>
                  <a:pt x="17403" y="8100"/>
                </a:lnTo>
                <a:cubicBezTo>
                  <a:pt x="17403" y="8100"/>
                  <a:pt x="17621" y="5400"/>
                  <a:pt x="17621" y="5400"/>
                </a:cubicBezTo>
                <a:close/>
                <a:moveTo>
                  <a:pt x="19619" y="17038"/>
                </a:moveTo>
                <a:lnTo>
                  <a:pt x="19622" y="17038"/>
                </a:lnTo>
                <a:lnTo>
                  <a:pt x="21586" y="4889"/>
                </a:lnTo>
                <a:lnTo>
                  <a:pt x="21577" y="4886"/>
                </a:lnTo>
                <a:cubicBezTo>
                  <a:pt x="21586" y="4833"/>
                  <a:pt x="21600" y="4782"/>
                  <a:pt x="21600" y="4725"/>
                </a:cubicBezTo>
                <a:cubicBezTo>
                  <a:pt x="21600" y="4352"/>
                  <a:pt x="21380" y="4050"/>
                  <a:pt x="21109" y="4050"/>
                </a:cubicBezTo>
                <a:lnTo>
                  <a:pt x="5370" y="4050"/>
                </a:lnTo>
                <a:lnTo>
                  <a:pt x="4674" y="481"/>
                </a:lnTo>
                <a:lnTo>
                  <a:pt x="4667" y="484"/>
                </a:lnTo>
                <a:cubicBezTo>
                  <a:pt x="4605" y="207"/>
                  <a:pt x="4425" y="0"/>
                  <a:pt x="4203" y="0"/>
                </a:cubicBezTo>
                <a:lnTo>
                  <a:pt x="491" y="0"/>
                </a:lnTo>
                <a:cubicBezTo>
                  <a:pt x="220" y="0"/>
                  <a:pt x="0" y="302"/>
                  <a:pt x="0" y="675"/>
                </a:cubicBezTo>
                <a:cubicBezTo>
                  <a:pt x="0" y="1048"/>
                  <a:pt x="220" y="1350"/>
                  <a:pt x="491" y="1350"/>
                </a:cubicBezTo>
                <a:lnTo>
                  <a:pt x="3827" y="1350"/>
                </a:lnTo>
                <a:lnTo>
                  <a:pt x="6893" y="17069"/>
                </a:lnTo>
                <a:lnTo>
                  <a:pt x="6894" y="17069"/>
                </a:lnTo>
                <a:cubicBezTo>
                  <a:pt x="6936" y="17259"/>
                  <a:pt x="7037" y="17414"/>
                  <a:pt x="7168" y="17493"/>
                </a:cubicBezTo>
                <a:cubicBezTo>
                  <a:pt x="6984" y="17903"/>
                  <a:pt x="6873" y="18383"/>
                  <a:pt x="6873" y="18900"/>
                </a:cubicBezTo>
                <a:cubicBezTo>
                  <a:pt x="6873" y="20391"/>
                  <a:pt x="7752" y="21600"/>
                  <a:pt x="8836" y="21600"/>
                </a:cubicBezTo>
                <a:cubicBezTo>
                  <a:pt x="9921" y="21600"/>
                  <a:pt x="10800" y="20391"/>
                  <a:pt x="10800" y="18900"/>
                </a:cubicBezTo>
                <a:cubicBezTo>
                  <a:pt x="10800" y="18406"/>
                  <a:pt x="10696" y="17949"/>
                  <a:pt x="10528" y="17550"/>
                </a:cubicBezTo>
                <a:lnTo>
                  <a:pt x="15981" y="17550"/>
                </a:lnTo>
                <a:cubicBezTo>
                  <a:pt x="15813" y="17949"/>
                  <a:pt x="15709" y="18406"/>
                  <a:pt x="15709" y="18900"/>
                </a:cubicBezTo>
                <a:cubicBezTo>
                  <a:pt x="15709" y="20391"/>
                  <a:pt x="16588" y="21600"/>
                  <a:pt x="17673" y="21600"/>
                </a:cubicBezTo>
                <a:cubicBezTo>
                  <a:pt x="18757" y="21600"/>
                  <a:pt x="19636" y="20391"/>
                  <a:pt x="19636" y="18900"/>
                </a:cubicBezTo>
                <a:cubicBezTo>
                  <a:pt x="19636" y="18383"/>
                  <a:pt x="19525" y="17903"/>
                  <a:pt x="19341" y="17493"/>
                </a:cubicBezTo>
                <a:cubicBezTo>
                  <a:pt x="19479" y="17410"/>
                  <a:pt x="19581" y="17242"/>
                  <a:pt x="19619" y="17038"/>
                </a:cubicBezTo>
              </a:path>
            </a:pathLst>
          </a:custGeom>
          <a:solidFill>
            <a:schemeClr val="bg1"/>
          </a:solidFill>
          <a:ln w="12700">
            <a:solidFill>
              <a:schemeClr val="tx1"/>
            </a:solidFill>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grpSp>
        <p:nvGrpSpPr>
          <p:cNvPr id="4" name="Group 3"/>
          <p:cNvGrpSpPr/>
          <p:nvPr/>
        </p:nvGrpSpPr>
        <p:grpSpPr>
          <a:xfrm>
            <a:off x="1930019" y="3228498"/>
            <a:ext cx="9387266" cy="7807822"/>
            <a:chOff x="1930019" y="3228498"/>
            <a:chExt cx="9387266" cy="7807822"/>
          </a:xfrm>
        </p:grpSpPr>
        <p:pic>
          <p:nvPicPr>
            <p:cNvPr id="31" name="Picture 30"/>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930019" y="3228498"/>
              <a:ext cx="9387266" cy="7807822"/>
            </a:xfrm>
            <a:prstGeom prst="rect">
              <a:avLst/>
            </a:prstGeom>
          </p:spPr>
        </p:pic>
        <p:sp>
          <p:nvSpPr>
            <p:cNvPr id="3" name="Rectangle 2"/>
            <p:cNvSpPr/>
            <p:nvPr/>
          </p:nvSpPr>
          <p:spPr>
            <a:xfrm>
              <a:off x="6070600" y="8930845"/>
              <a:ext cx="1193800" cy="609976"/>
            </a:xfrm>
            <a:prstGeom prst="rect">
              <a:avLst/>
            </a:prstGeom>
            <a:solidFill>
              <a:srgbClr val="D2D3D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 name="Picture Placeholder 1"/>
          <p:cNvSpPr>
            <a:spLocks noGrp="1"/>
          </p:cNvSpPr>
          <p:nvPr>
            <p:ph type="pic" sz="quarter" idx="13"/>
          </p:nvPr>
        </p:nvSpPr>
        <p:spPr/>
      </p:sp>
    </p:spTree>
    <p:extLst>
      <p:ext uri="{BB962C8B-B14F-4D97-AF65-F5344CB8AC3E}">
        <p14:creationId xmlns:p14="http://schemas.microsoft.com/office/powerpoint/2010/main" val="1657339086"/>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4" name="Group 113"/>
          <p:cNvGrpSpPr/>
          <p:nvPr/>
        </p:nvGrpSpPr>
        <p:grpSpPr>
          <a:xfrm>
            <a:off x="16494000" y="2627148"/>
            <a:ext cx="4044603" cy="8396452"/>
            <a:chOff x="11310678" y="5484773"/>
            <a:chExt cx="2665090" cy="5532633"/>
          </a:xfrm>
        </p:grpSpPr>
        <p:sp>
          <p:nvSpPr>
            <p:cNvPr id="115" name="Freeform 59"/>
            <p:cNvSpPr>
              <a:spLocks/>
            </p:cNvSpPr>
            <p:nvPr/>
          </p:nvSpPr>
          <p:spPr bwMode="auto">
            <a:xfrm>
              <a:off x="11310678" y="5484773"/>
              <a:ext cx="2665090" cy="5532633"/>
            </a:xfrm>
            <a:custGeom>
              <a:avLst/>
              <a:gdLst>
                <a:gd name="T0" fmla="*/ 411 w 411"/>
                <a:gd name="T1" fmla="*/ 811 h 853"/>
                <a:gd name="T2" fmla="*/ 370 w 411"/>
                <a:gd name="T3" fmla="*/ 853 h 853"/>
                <a:gd name="T4" fmla="*/ 42 w 411"/>
                <a:gd name="T5" fmla="*/ 853 h 853"/>
                <a:gd name="T6" fmla="*/ 0 w 411"/>
                <a:gd name="T7" fmla="*/ 811 h 853"/>
                <a:gd name="T8" fmla="*/ 0 w 411"/>
                <a:gd name="T9" fmla="*/ 42 h 853"/>
                <a:gd name="T10" fmla="*/ 42 w 411"/>
                <a:gd name="T11" fmla="*/ 0 h 853"/>
                <a:gd name="T12" fmla="*/ 370 w 411"/>
                <a:gd name="T13" fmla="*/ 0 h 853"/>
                <a:gd name="T14" fmla="*/ 411 w 411"/>
                <a:gd name="T15" fmla="*/ 42 h 853"/>
                <a:gd name="T16" fmla="*/ 411 w 411"/>
                <a:gd name="T17" fmla="*/ 811 h 8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1" h="853">
                  <a:moveTo>
                    <a:pt x="411" y="811"/>
                  </a:moveTo>
                  <a:cubicBezTo>
                    <a:pt x="411" y="834"/>
                    <a:pt x="392" y="853"/>
                    <a:pt x="370" y="853"/>
                  </a:cubicBezTo>
                  <a:cubicBezTo>
                    <a:pt x="42" y="853"/>
                    <a:pt x="42" y="853"/>
                    <a:pt x="42" y="853"/>
                  </a:cubicBezTo>
                  <a:cubicBezTo>
                    <a:pt x="19" y="853"/>
                    <a:pt x="0" y="834"/>
                    <a:pt x="0" y="811"/>
                  </a:cubicBezTo>
                  <a:cubicBezTo>
                    <a:pt x="0" y="42"/>
                    <a:pt x="0" y="42"/>
                    <a:pt x="0" y="42"/>
                  </a:cubicBezTo>
                  <a:cubicBezTo>
                    <a:pt x="0" y="19"/>
                    <a:pt x="19" y="0"/>
                    <a:pt x="42" y="0"/>
                  </a:cubicBezTo>
                  <a:cubicBezTo>
                    <a:pt x="370" y="0"/>
                    <a:pt x="370" y="0"/>
                    <a:pt x="370" y="0"/>
                  </a:cubicBezTo>
                  <a:cubicBezTo>
                    <a:pt x="392" y="0"/>
                    <a:pt x="411" y="19"/>
                    <a:pt x="411" y="42"/>
                  </a:cubicBezTo>
                  <a:lnTo>
                    <a:pt x="411" y="811"/>
                  </a:lnTo>
                  <a:close/>
                </a:path>
              </a:pathLst>
            </a:custGeom>
            <a:solidFill>
              <a:schemeClr val="bg1">
                <a:lumMod val="75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116" name="Freeform 60"/>
            <p:cNvSpPr>
              <a:spLocks/>
            </p:cNvSpPr>
            <p:nvPr/>
          </p:nvSpPr>
          <p:spPr bwMode="auto">
            <a:xfrm>
              <a:off x="11343102" y="5517205"/>
              <a:ext cx="2600245" cy="5467772"/>
            </a:xfrm>
            <a:custGeom>
              <a:avLst/>
              <a:gdLst>
                <a:gd name="T0" fmla="*/ 37 w 401"/>
                <a:gd name="T1" fmla="*/ 843 h 843"/>
                <a:gd name="T2" fmla="*/ 0 w 401"/>
                <a:gd name="T3" fmla="*/ 806 h 843"/>
                <a:gd name="T4" fmla="*/ 0 w 401"/>
                <a:gd name="T5" fmla="*/ 37 h 843"/>
                <a:gd name="T6" fmla="*/ 37 w 401"/>
                <a:gd name="T7" fmla="*/ 0 h 843"/>
                <a:gd name="T8" fmla="*/ 365 w 401"/>
                <a:gd name="T9" fmla="*/ 0 h 843"/>
                <a:gd name="T10" fmla="*/ 401 w 401"/>
                <a:gd name="T11" fmla="*/ 37 h 843"/>
                <a:gd name="T12" fmla="*/ 401 w 401"/>
                <a:gd name="T13" fmla="*/ 806 h 843"/>
                <a:gd name="T14" fmla="*/ 365 w 401"/>
                <a:gd name="T15" fmla="*/ 843 h 843"/>
                <a:gd name="T16" fmla="*/ 37 w 401"/>
                <a:gd name="T17" fmla="*/ 843 h 8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1" h="843">
                  <a:moveTo>
                    <a:pt x="37" y="843"/>
                  </a:moveTo>
                  <a:cubicBezTo>
                    <a:pt x="16" y="843"/>
                    <a:pt x="0" y="827"/>
                    <a:pt x="0" y="806"/>
                  </a:cubicBezTo>
                  <a:cubicBezTo>
                    <a:pt x="0" y="37"/>
                    <a:pt x="0" y="37"/>
                    <a:pt x="0" y="37"/>
                  </a:cubicBezTo>
                  <a:cubicBezTo>
                    <a:pt x="0" y="16"/>
                    <a:pt x="16" y="0"/>
                    <a:pt x="37" y="0"/>
                  </a:cubicBezTo>
                  <a:cubicBezTo>
                    <a:pt x="365" y="0"/>
                    <a:pt x="365" y="0"/>
                    <a:pt x="365" y="0"/>
                  </a:cubicBezTo>
                  <a:cubicBezTo>
                    <a:pt x="385" y="0"/>
                    <a:pt x="401" y="16"/>
                    <a:pt x="401" y="37"/>
                  </a:cubicBezTo>
                  <a:cubicBezTo>
                    <a:pt x="401" y="806"/>
                    <a:pt x="401" y="806"/>
                    <a:pt x="401" y="806"/>
                  </a:cubicBezTo>
                  <a:cubicBezTo>
                    <a:pt x="401" y="827"/>
                    <a:pt x="385" y="843"/>
                    <a:pt x="365" y="843"/>
                  </a:cubicBezTo>
                  <a:lnTo>
                    <a:pt x="37" y="843"/>
                  </a:lnTo>
                  <a:close/>
                </a:path>
              </a:pathLst>
            </a:custGeom>
            <a:solidFill>
              <a:schemeClr val="bg1">
                <a:lumMod val="85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117" name="Oval 61"/>
            <p:cNvSpPr>
              <a:spLocks noChangeArrowheads="1"/>
            </p:cNvSpPr>
            <p:nvPr/>
          </p:nvSpPr>
          <p:spPr bwMode="auto">
            <a:xfrm>
              <a:off x="12607558" y="5750705"/>
              <a:ext cx="77812" cy="77833"/>
            </a:xfrm>
            <a:prstGeom prst="ellipse">
              <a:avLst/>
            </a:prstGeom>
            <a:solidFill>
              <a:schemeClr val="bg1">
                <a:lumMod val="95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118" name="Oval 62"/>
            <p:cNvSpPr>
              <a:spLocks noChangeArrowheads="1"/>
            </p:cNvSpPr>
            <p:nvPr/>
          </p:nvSpPr>
          <p:spPr bwMode="auto">
            <a:xfrm>
              <a:off x="12633495" y="5776649"/>
              <a:ext cx="19455" cy="19460"/>
            </a:xfrm>
            <a:prstGeom prst="ellipse">
              <a:avLst/>
            </a:prstGeom>
            <a:solidFill>
              <a:schemeClr val="bg1">
                <a:lumMod val="95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119" name="Oval 63"/>
            <p:cNvSpPr>
              <a:spLocks noChangeArrowheads="1"/>
            </p:cNvSpPr>
            <p:nvPr/>
          </p:nvSpPr>
          <p:spPr bwMode="auto">
            <a:xfrm>
              <a:off x="12607558" y="5744216"/>
              <a:ext cx="77812" cy="77833"/>
            </a:xfrm>
            <a:prstGeom prst="ellipse">
              <a:avLst/>
            </a:prstGeom>
            <a:solidFill>
              <a:schemeClr val="bg1">
                <a:lumMod val="95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120" name="Oval 64"/>
            <p:cNvSpPr>
              <a:spLocks noChangeArrowheads="1"/>
            </p:cNvSpPr>
            <p:nvPr/>
          </p:nvSpPr>
          <p:spPr bwMode="auto">
            <a:xfrm>
              <a:off x="12633495" y="5770161"/>
              <a:ext cx="19455" cy="19460"/>
            </a:xfrm>
            <a:prstGeom prst="ellipse">
              <a:avLst/>
            </a:prstGeom>
            <a:solidFill>
              <a:schemeClr val="bg1">
                <a:lumMod val="95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121" name="Oval 65"/>
            <p:cNvSpPr>
              <a:spLocks noChangeArrowheads="1"/>
            </p:cNvSpPr>
            <p:nvPr/>
          </p:nvSpPr>
          <p:spPr bwMode="auto">
            <a:xfrm>
              <a:off x="12620526" y="5757189"/>
              <a:ext cx="51875" cy="51889"/>
            </a:xfrm>
            <a:prstGeom prst="ellipse">
              <a:avLst/>
            </a:prstGeom>
            <a:solidFill>
              <a:schemeClr val="bg1">
                <a:lumMod val="95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122" name="Oval 66"/>
            <p:cNvSpPr>
              <a:spLocks noChangeArrowheads="1"/>
            </p:cNvSpPr>
            <p:nvPr/>
          </p:nvSpPr>
          <p:spPr bwMode="auto">
            <a:xfrm>
              <a:off x="12620526" y="5757189"/>
              <a:ext cx="51875" cy="51889"/>
            </a:xfrm>
            <a:prstGeom prst="ellipse">
              <a:avLst/>
            </a:prstGeom>
            <a:solidFill>
              <a:schemeClr val="bg1">
                <a:lumMod val="95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123" name="Oval 67"/>
            <p:cNvSpPr>
              <a:spLocks noChangeArrowheads="1"/>
            </p:cNvSpPr>
            <p:nvPr/>
          </p:nvSpPr>
          <p:spPr bwMode="auto">
            <a:xfrm>
              <a:off x="12633495" y="5770161"/>
              <a:ext cx="25937" cy="25945"/>
            </a:xfrm>
            <a:prstGeom prst="ellipse">
              <a:avLst/>
            </a:prstGeom>
            <a:solidFill>
              <a:schemeClr val="bg1">
                <a:lumMod val="95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124" name="Oval 68"/>
            <p:cNvSpPr>
              <a:spLocks noChangeArrowheads="1"/>
            </p:cNvSpPr>
            <p:nvPr/>
          </p:nvSpPr>
          <p:spPr bwMode="auto">
            <a:xfrm>
              <a:off x="12633495" y="5770161"/>
              <a:ext cx="25937" cy="25945"/>
            </a:xfrm>
            <a:prstGeom prst="ellipse">
              <a:avLst/>
            </a:prstGeom>
            <a:solidFill>
              <a:schemeClr val="bg1">
                <a:lumMod val="95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125" name="Freeform 69"/>
            <p:cNvSpPr>
              <a:spLocks/>
            </p:cNvSpPr>
            <p:nvPr/>
          </p:nvSpPr>
          <p:spPr bwMode="auto">
            <a:xfrm>
              <a:off x="12639982" y="5776649"/>
              <a:ext cx="6486" cy="6488"/>
            </a:xfrm>
            <a:custGeom>
              <a:avLst/>
              <a:gdLst>
                <a:gd name="T0" fmla="*/ 1 w 1"/>
                <a:gd name="T1" fmla="*/ 1 h 1"/>
                <a:gd name="T2" fmla="*/ 1 w 1"/>
                <a:gd name="T3" fmla="*/ 1 h 1"/>
                <a:gd name="T4" fmla="*/ 0 w 1"/>
                <a:gd name="T5" fmla="*/ 1 h 1"/>
                <a:gd name="T6" fmla="*/ 1 w 1"/>
                <a:gd name="T7" fmla="*/ 0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lnTo>
                    <a:pt x="1" y="1"/>
                  </a:lnTo>
                  <a:lnTo>
                    <a:pt x="0" y="1"/>
                  </a:lnTo>
                  <a:lnTo>
                    <a:pt x="1" y="0"/>
                  </a:lnTo>
                  <a:lnTo>
                    <a:pt x="1" y="1"/>
                  </a:lnTo>
                  <a:close/>
                </a:path>
              </a:pathLst>
            </a:custGeom>
            <a:solidFill>
              <a:schemeClr val="bg1">
                <a:lumMod val="95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126" name="Freeform 70"/>
            <p:cNvSpPr>
              <a:spLocks/>
            </p:cNvSpPr>
            <p:nvPr/>
          </p:nvSpPr>
          <p:spPr bwMode="auto">
            <a:xfrm>
              <a:off x="12639982" y="5776649"/>
              <a:ext cx="6486" cy="6488"/>
            </a:xfrm>
            <a:custGeom>
              <a:avLst/>
              <a:gdLst>
                <a:gd name="T0" fmla="*/ 1 w 1"/>
                <a:gd name="T1" fmla="*/ 1 h 1"/>
                <a:gd name="T2" fmla="*/ 1 w 1"/>
                <a:gd name="T3" fmla="*/ 1 h 1"/>
                <a:gd name="T4" fmla="*/ 0 w 1"/>
                <a:gd name="T5" fmla="*/ 1 h 1"/>
                <a:gd name="T6" fmla="*/ 1 w 1"/>
                <a:gd name="T7" fmla="*/ 0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lnTo>
                    <a:pt x="1" y="1"/>
                  </a:lnTo>
                  <a:lnTo>
                    <a:pt x="0" y="1"/>
                  </a:lnTo>
                  <a:lnTo>
                    <a:pt x="1" y="0"/>
                  </a:lnTo>
                  <a:lnTo>
                    <a:pt x="1" y="1"/>
                  </a:lnTo>
                  <a:close/>
                </a:path>
              </a:pathLst>
            </a:custGeom>
            <a:solidFill>
              <a:schemeClr val="bg1">
                <a:lumMod val="95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127" name="Oval 71"/>
            <p:cNvSpPr>
              <a:spLocks noChangeArrowheads="1"/>
            </p:cNvSpPr>
            <p:nvPr/>
          </p:nvSpPr>
          <p:spPr bwMode="auto">
            <a:xfrm>
              <a:off x="12432481" y="10433658"/>
              <a:ext cx="421488" cy="421597"/>
            </a:xfrm>
            <a:prstGeom prst="ellipse">
              <a:avLst/>
            </a:prstGeom>
            <a:solidFill>
              <a:schemeClr val="bg1">
                <a:lumMod val="95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128" name="Freeform 72"/>
            <p:cNvSpPr>
              <a:spLocks/>
            </p:cNvSpPr>
            <p:nvPr/>
          </p:nvSpPr>
          <p:spPr bwMode="auto">
            <a:xfrm>
              <a:off x="12536231" y="10537435"/>
              <a:ext cx="213987" cy="214043"/>
            </a:xfrm>
            <a:custGeom>
              <a:avLst/>
              <a:gdLst>
                <a:gd name="T0" fmla="*/ 31 w 33"/>
                <a:gd name="T1" fmla="*/ 22 h 33"/>
                <a:gd name="T2" fmla="*/ 29 w 33"/>
                <a:gd name="T3" fmla="*/ 22 h 33"/>
                <a:gd name="T4" fmla="*/ 22 w 33"/>
                <a:gd name="T5" fmla="*/ 29 h 33"/>
                <a:gd name="T6" fmla="*/ 11 w 33"/>
                <a:gd name="T7" fmla="*/ 29 h 33"/>
                <a:gd name="T8" fmla="*/ 4 w 33"/>
                <a:gd name="T9" fmla="*/ 22 h 33"/>
                <a:gd name="T10" fmla="*/ 4 w 33"/>
                <a:gd name="T11" fmla="*/ 11 h 33"/>
                <a:gd name="T12" fmla="*/ 11 w 33"/>
                <a:gd name="T13" fmla="*/ 4 h 33"/>
                <a:gd name="T14" fmla="*/ 22 w 33"/>
                <a:gd name="T15" fmla="*/ 4 h 33"/>
                <a:gd name="T16" fmla="*/ 29 w 33"/>
                <a:gd name="T17" fmla="*/ 11 h 33"/>
                <a:gd name="T18" fmla="*/ 29 w 33"/>
                <a:gd name="T19" fmla="*/ 22 h 33"/>
                <a:gd name="T20" fmla="*/ 31 w 33"/>
                <a:gd name="T21" fmla="*/ 22 h 33"/>
                <a:gd name="T22" fmla="*/ 33 w 33"/>
                <a:gd name="T23" fmla="*/ 22 h 33"/>
                <a:gd name="T24" fmla="*/ 33 w 33"/>
                <a:gd name="T25" fmla="*/ 11 h 33"/>
                <a:gd name="T26" fmla="*/ 22 w 33"/>
                <a:gd name="T27" fmla="*/ 0 h 33"/>
                <a:gd name="T28" fmla="*/ 11 w 33"/>
                <a:gd name="T29" fmla="*/ 0 h 33"/>
                <a:gd name="T30" fmla="*/ 0 w 33"/>
                <a:gd name="T31" fmla="*/ 11 h 33"/>
                <a:gd name="T32" fmla="*/ 0 w 33"/>
                <a:gd name="T33" fmla="*/ 22 h 33"/>
                <a:gd name="T34" fmla="*/ 11 w 33"/>
                <a:gd name="T35" fmla="*/ 33 h 33"/>
                <a:gd name="T36" fmla="*/ 22 w 33"/>
                <a:gd name="T37" fmla="*/ 33 h 33"/>
                <a:gd name="T38" fmla="*/ 33 w 33"/>
                <a:gd name="T39" fmla="*/ 22 h 33"/>
                <a:gd name="T40" fmla="*/ 31 w 33"/>
                <a:gd name="T41" fmla="*/ 22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3" h="33">
                  <a:moveTo>
                    <a:pt x="31" y="22"/>
                  </a:moveTo>
                  <a:cubicBezTo>
                    <a:pt x="29" y="22"/>
                    <a:pt x="29" y="22"/>
                    <a:pt x="29" y="22"/>
                  </a:cubicBezTo>
                  <a:cubicBezTo>
                    <a:pt x="29" y="26"/>
                    <a:pt x="26" y="29"/>
                    <a:pt x="22" y="29"/>
                  </a:cubicBezTo>
                  <a:cubicBezTo>
                    <a:pt x="11" y="29"/>
                    <a:pt x="11" y="29"/>
                    <a:pt x="11" y="29"/>
                  </a:cubicBezTo>
                  <a:cubicBezTo>
                    <a:pt x="7" y="29"/>
                    <a:pt x="4" y="26"/>
                    <a:pt x="4" y="22"/>
                  </a:cubicBezTo>
                  <a:cubicBezTo>
                    <a:pt x="4" y="11"/>
                    <a:pt x="4" y="11"/>
                    <a:pt x="4" y="11"/>
                  </a:cubicBezTo>
                  <a:cubicBezTo>
                    <a:pt x="4" y="7"/>
                    <a:pt x="7" y="4"/>
                    <a:pt x="11" y="4"/>
                  </a:cubicBezTo>
                  <a:cubicBezTo>
                    <a:pt x="22" y="4"/>
                    <a:pt x="22" y="4"/>
                    <a:pt x="22" y="4"/>
                  </a:cubicBezTo>
                  <a:cubicBezTo>
                    <a:pt x="26" y="4"/>
                    <a:pt x="29" y="7"/>
                    <a:pt x="29" y="11"/>
                  </a:cubicBezTo>
                  <a:cubicBezTo>
                    <a:pt x="29" y="22"/>
                    <a:pt x="29" y="22"/>
                    <a:pt x="29" y="22"/>
                  </a:cubicBezTo>
                  <a:cubicBezTo>
                    <a:pt x="31" y="22"/>
                    <a:pt x="31" y="22"/>
                    <a:pt x="31" y="22"/>
                  </a:cubicBezTo>
                  <a:cubicBezTo>
                    <a:pt x="33" y="22"/>
                    <a:pt x="33" y="22"/>
                    <a:pt x="33" y="22"/>
                  </a:cubicBezTo>
                  <a:cubicBezTo>
                    <a:pt x="33" y="11"/>
                    <a:pt x="33" y="11"/>
                    <a:pt x="33" y="11"/>
                  </a:cubicBezTo>
                  <a:cubicBezTo>
                    <a:pt x="33" y="5"/>
                    <a:pt x="28" y="0"/>
                    <a:pt x="22" y="0"/>
                  </a:cubicBezTo>
                  <a:cubicBezTo>
                    <a:pt x="11" y="0"/>
                    <a:pt x="11" y="0"/>
                    <a:pt x="11" y="0"/>
                  </a:cubicBezTo>
                  <a:cubicBezTo>
                    <a:pt x="5" y="0"/>
                    <a:pt x="0" y="5"/>
                    <a:pt x="0" y="11"/>
                  </a:cubicBezTo>
                  <a:cubicBezTo>
                    <a:pt x="0" y="22"/>
                    <a:pt x="0" y="22"/>
                    <a:pt x="0" y="22"/>
                  </a:cubicBezTo>
                  <a:cubicBezTo>
                    <a:pt x="0" y="28"/>
                    <a:pt x="5" y="33"/>
                    <a:pt x="11" y="33"/>
                  </a:cubicBezTo>
                  <a:cubicBezTo>
                    <a:pt x="22" y="33"/>
                    <a:pt x="22" y="33"/>
                    <a:pt x="22" y="33"/>
                  </a:cubicBezTo>
                  <a:cubicBezTo>
                    <a:pt x="28" y="33"/>
                    <a:pt x="33" y="28"/>
                    <a:pt x="33" y="22"/>
                  </a:cubicBezTo>
                  <a:lnTo>
                    <a:pt x="31" y="22"/>
                  </a:lnTo>
                  <a:close/>
                </a:path>
              </a:pathLst>
            </a:custGeom>
            <a:solidFill>
              <a:schemeClr val="bg1">
                <a:lumMod val="75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129" name="Rectangle 73"/>
            <p:cNvSpPr>
              <a:spLocks noChangeArrowheads="1"/>
            </p:cNvSpPr>
            <p:nvPr/>
          </p:nvSpPr>
          <p:spPr bwMode="auto">
            <a:xfrm>
              <a:off x="11505210" y="6302020"/>
              <a:ext cx="2282509" cy="4001917"/>
            </a:xfrm>
            <a:prstGeom prst="rect">
              <a:avLst/>
            </a:prstGeom>
            <a:solidFill>
              <a:schemeClr val="bg1">
                <a:lumMod val="95000"/>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130" name="Freeform 75"/>
            <p:cNvSpPr>
              <a:spLocks/>
            </p:cNvSpPr>
            <p:nvPr/>
          </p:nvSpPr>
          <p:spPr bwMode="auto">
            <a:xfrm>
              <a:off x="12445450" y="5938799"/>
              <a:ext cx="473364" cy="110266"/>
            </a:xfrm>
            <a:custGeom>
              <a:avLst/>
              <a:gdLst>
                <a:gd name="T0" fmla="*/ 8 w 73"/>
                <a:gd name="T1" fmla="*/ 17 h 17"/>
                <a:gd name="T2" fmla="*/ 0 w 73"/>
                <a:gd name="T3" fmla="*/ 9 h 17"/>
                <a:gd name="T4" fmla="*/ 8 w 73"/>
                <a:gd name="T5" fmla="*/ 0 h 17"/>
                <a:gd name="T6" fmla="*/ 65 w 73"/>
                <a:gd name="T7" fmla="*/ 0 h 17"/>
                <a:gd name="T8" fmla="*/ 73 w 73"/>
                <a:gd name="T9" fmla="*/ 9 h 17"/>
                <a:gd name="T10" fmla="*/ 65 w 73"/>
                <a:gd name="T11" fmla="*/ 17 h 17"/>
                <a:gd name="T12" fmla="*/ 8 w 73"/>
                <a:gd name="T13" fmla="*/ 17 h 17"/>
              </a:gdLst>
              <a:ahLst/>
              <a:cxnLst>
                <a:cxn ang="0">
                  <a:pos x="T0" y="T1"/>
                </a:cxn>
                <a:cxn ang="0">
                  <a:pos x="T2" y="T3"/>
                </a:cxn>
                <a:cxn ang="0">
                  <a:pos x="T4" y="T5"/>
                </a:cxn>
                <a:cxn ang="0">
                  <a:pos x="T6" y="T7"/>
                </a:cxn>
                <a:cxn ang="0">
                  <a:pos x="T8" y="T9"/>
                </a:cxn>
                <a:cxn ang="0">
                  <a:pos x="T10" y="T11"/>
                </a:cxn>
                <a:cxn ang="0">
                  <a:pos x="T12" y="T13"/>
                </a:cxn>
              </a:cxnLst>
              <a:rect l="0" t="0" r="r" b="b"/>
              <a:pathLst>
                <a:path w="73" h="17">
                  <a:moveTo>
                    <a:pt x="8" y="17"/>
                  </a:moveTo>
                  <a:cubicBezTo>
                    <a:pt x="3" y="17"/>
                    <a:pt x="0" y="13"/>
                    <a:pt x="0" y="9"/>
                  </a:cubicBezTo>
                  <a:cubicBezTo>
                    <a:pt x="0" y="4"/>
                    <a:pt x="3" y="0"/>
                    <a:pt x="8" y="0"/>
                  </a:cubicBezTo>
                  <a:cubicBezTo>
                    <a:pt x="65" y="0"/>
                    <a:pt x="65" y="0"/>
                    <a:pt x="65" y="0"/>
                  </a:cubicBezTo>
                  <a:cubicBezTo>
                    <a:pt x="70" y="0"/>
                    <a:pt x="73" y="4"/>
                    <a:pt x="73" y="9"/>
                  </a:cubicBezTo>
                  <a:cubicBezTo>
                    <a:pt x="73" y="13"/>
                    <a:pt x="70" y="17"/>
                    <a:pt x="65" y="17"/>
                  </a:cubicBezTo>
                  <a:lnTo>
                    <a:pt x="8" y="17"/>
                  </a:lnTo>
                  <a:close/>
                </a:path>
              </a:pathLst>
            </a:custGeom>
            <a:solidFill>
              <a:schemeClr val="bg1">
                <a:lumMod val="95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131" name="Freeform 76"/>
            <p:cNvSpPr>
              <a:spLocks/>
            </p:cNvSpPr>
            <p:nvPr/>
          </p:nvSpPr>
          <p:spPr bwMode="auto">
            <a:xfrm>
              <a:off x="12471388" y="5971232"/>
              <a:ext cx="421488" cy="45405"/>
            </a:xfrm>
            <a:custGeom>
              <a:avLst/>
              <a:gdLst>
                <a:gd name="T0" fmla="*/ 65 w 65"/>
                <a:gd name="T1" fmla="*/ 4 h 7"/>
                <a:gd name="T2" fmla="*/ 61 w 65"/>
                <a:gd name="T3" fmla="*/ 7 h 7"/>
                <a:gd name="T4" fmla="*/ 4 w 65"/>
                <a:gd name="T5" fmla="*/ 7 h 7"/>
                <a:gd name="T6" fmla="*/ 0 w 65"/>
                <a:gd name="T7" fmla="*/ 4 h 7"/>
                <a:gd name="T8" fmla="*/ 4 w 65"/>
                <a:gd name="T9" fmla="*/ 0 h 7"/>
                <a:gd name="T10" fmla="*/ 61 w 65"/>
                <a:gd name="T11" fmla="*/ 0 h 7"/>
                <a:gd name="T12" fmla="*/ 65 w 65"/>
                <a:gd name="T13" fmla="*/ 4 h 7"/>
              </a:gdLst>
              <a:ahLst/>
              <a:cxnLst>
                <a:cxn ang="0">
                  <a:pos x="T0" y="T1"/>
                </a:cxn>
                <a:cxn ang="0">
                  <a:pos x="T2" y="T3"/>
                </a:cxn>
                <a:cxn ang="0">
                  <a:pos x="T4" y="T5"/>
                </a:cxn>
                <a:cxn ang="0">
                  <a:pos x="T6" y="T7"/>
                </a:cxn>
                <a:cxn ang="0">
                  <a:pos x="T8" y="T9"/>
                </a:cxn>
                <a:cxn ang="0">
                  <a:pos x="T10" y="T11"/>
                </a:cxn>
                <a:cxn ang="0">
                  <a:pos x="T12" y="T13"/>
                </a:cxn>
              </a:cxnLst>
              <a:rect l="0" t="0" r="r" b="b"/>
              <a:pathLst>
                <a:path w="65" h="7">
                  <a:moveTo>
                    <a:pt x="65" y="4"/>
                  </a:moveTo>
                  <a:cubicBezTo>
                    <a:pt x="65" y="6"/>
                    <a:pt x="63" y="7"/>
                    <a:pt x="61" y="7"/>
                  </a:cubicBezTo>
                  <a:cubicBezTo>
                    <a:pt x="4" y="7"/>
                    <a:pt x="4" y="7"/>
                    <a:pt x="4" y="7"/>
                  </a:cubicBezTo>
                  <a:cubicBezTo>
                    <a:pt x="2" y="7"/>
                    <a:pt x="0" y="6"/>
                    <a:pt x="0" y="4"/>
                  </a:cubicBezTo>
                  <a:cubicBezTo>
                    <a:pt x="0" y="2"/>
                    <a:pt x="2" y="0"/>
                    <a:pt x="4" y="0"/>
                  </a:cubicBezTo>
                  <a:cubicBezTo>
                    <a:pt x="61" y="0"/>
                    <a:pt x="61" y="0"/>
                    <a:pt x="61" y="0"/>
                  </a:cubicBezTo>
                  <a:cubicBezTo>
                    <a:pt x="63" y="0"/>
                    <a:pt x="65" y="2"/>
                    <a:pt x="65" y="4"/>
                  </a:cubicBezTo>
                  <a:close/>
                </a:path>
              </a:pathLst>
            </a:custGeom>
            <a:solidFill>
              <a:schemeClr val="bg1">
                <a:lumMod val="95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132" name="Oval 77"/>
            <p:cNvSpPr>
              <a:spLocks noChangeArrowheads="1"/>
            </p:cNvSpPr>
            <p:nvPr/>
          </p:nvSpPr>
          <p:spPr bwMode="auto">
            <a:xfrm>
              <a:off x="12289824" y="5958259"/>
              <a:ext cx="71331" cy="71349"/>
            </a:xfrm>
            <a:prstGeom prst="ellipse">
              <a:avLst/>
            </a:prstGeom>
            <a:solidFill>
              <a:schemeClr val="bg1">
                <a:lumMod val="95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grpSp>
      <p:grpSp>
        <p:nvGrpSpPr>
          <p:cNvPr id="133" name="Group 132"/>
          <p:cNvGrpSpPr/>
          <p:nvPr/>
        </p:nvGrpSpPr>
        <p:grpSpPr>
          <a:xfrm>
            <a:off x="10166523" y="2627148"/>
            <a:ext cx="4044603" cy="8396452"/>
            <a:chOff x="11310678" y="5484773"/>
            <a:chExt cx="2665090" cy="5532633"/>
          </a:xfrm>
        </p:grpSpPr>
        <p:sp>
          <p:nvSpPr>
            <p:cNvPr id="134" name="Freeform 59"/>
            <p:cNvSpPr>
              <a:spLocks/>
            </p:cNvSpPr>
            <p:nvPr/>
          </p:nvSpPr>
          <p:spPr bwMode="auto">
            <a:xfrm>
              <a:off x="11310678" y="5484773"/>
              <a:ext cx="2665090" cy="5532633"/>
            </a:xfrm>
            <a:custGeom>
              <a:avLst/>
              <a:gdLst>
                <a:gd name="T0" fmla="*/ 411 w 411"/>
                <a:gd name="T1" fmla="*/ 811 h 853"/>
                <a:gd name="T2" fmla="*/ 370 w 411"/>
                <a:gd name="T3" fmla="*/ 853 h 853"/>
                <a:gd name="T4" fmla="*/ 42 w 411"/>
                <a:gd name="T5" fmla="*/ 853 h 853"/>
                <a:gd name="T6" fmla="*/ 0 w 411"/>
                <a:gd name="T7" fmla="*/ 811 h 853"/>
                <a:gd name="T8" fmla="*/ 0 w 411"/>
                <a:gd name="T9" fmla="*/ 42 h 853"/>
                <a:gd name="T10" fmla="*/ 42 w 411"/>
                <a:gd name="T11" fmla="*/ 0 h 853"/>
                <a:gd name="T12" fmla="*/ 370 w 411"/>
                <a:gd name="T13" fmla="*/ 0 h 853"/>
                <a:gd name="T14" fmla="*/ 411 w 411"/>
                <a:gd name="T15" fmla="*/ 42 h 853"/>
                <a:gd name="T16" fmla="*/ 411 w 411"/>
                <a:gd name="T17" fmla="*/ 811 h 8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1" h="853">
                  <a:moveTo>
                    <a:pt x="411" y="811"/>
                  </a:moveTo>
                  <a:cubicBezTo>
                    <a:pt x="411" y="834"/>
                    <a:pt x="392" y="853"/>
                    <a:pt x="370" y="853"/>
                  </a:cubicBezTo>
                  <a:cubicBezTo>
                    <a:pt x="42" y="853"/>
                    <a:pt x="42" y="853"/>
                    <a:pt x="42" y="853"/>
                  </a:cubicBezTo>
                  <a:cubicBezTo>
                    <a:pt x="19" y="853"/>
                    <a:pt x="0" y="834"/>
                    <a:pt x="0" y="811"/>
                  </a:cubicBezTo>
                  <a:cubicBezTo>
                    <a:pt x="0" y="42"/>
                    <a:pt x="0" y="42"/>
                    <a:pt x="0" y="42"/>
                  </a:cubicBezTo>
                  <a:cubicBezTo>
                    <a:pt x="0" y="19"/>
                    <a:pt x="19" y="0"/>
                    <a:pt x="42" y="0"/>
                  </a:cubicBezTo>
                  <a:cubicBezTo>
                    <a:pt x="370" y="0"/>
                    <a:pt x="370" y="0"/>
                    <a:pt x="370" y="0"/>
                  </a:cubicBezTo>
                  <a:cubicBezTo>
                    <a:pt x="392" y="0"/>
                    <a:pt x="411" y="19"/>
                    <a:pt x="411" y="42"/>
                  </a:cubicBezTo>
                  <a:lnTo>
                    <a:pt x="411" y="811"/>
                  </a:lnTo>
                  <a:close/>
                </a:path>
              </a:pathLst>
            </a:custGeom>
            <a:solidFill>
              <a:schemeClr val="bg1">
                <a:lumMod val="75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135" name="Freeform 60"/>
            <p:cNvSpPr>
              <a:spLocks/>
            </p:cNvSpPr>
            <p:nvPr/>
          </p:nvSpPr>
          <p:spPr bwMode="auto">
            <a:xfrm>
              <a:off x="11343102" y="5517205"/>
              <a:ext cx="2600245" cy="5467772"/>
            </a:xfrm>
            <a:custGeom>
              <a:avLst/>
              <a:gdLst>
                <a:gd name="T0" fmla="*/ 37 w 401"/>
                <a:gd name="T1" fmla="*/ 843 h 843"/>
                <a:gd name="T2" fmla="*/ 0 w 401"/>
                <a:gd name="T3" fmla="*/ 806 h 843"/>
                <a:gd name="T4" fmla="*/ 0 w 401"/>
                <a:gd name="T5" fmla="*/ 37 h 843"/>
                <a:gd name="T6" fmla="*/ 37 w 401"/>
                <a:gd name="T7" fmla="*/ 0 h 843"/>
                <a:gd name="T8" fmla="*/ 365 w 401"/>
                <a:gd name="T9" fmla="*/ 0 h 843"/>
                <a:gd name="T10" fmla="*/ 401 w 401"/>
                <a:gd name="T11" fmla="*/ 37 h 843"/>
                <a:gd name="T12" fmla="*/ 401 w 401"/>
                <a:gd name="T13" fmla="*/ 806 h 843"/>
                <a:gd name="T14" fmla="*/ 365 w 401"/>
                <a:gd name="T15" fmla="*/ 843 h 843"/>
                <a:gd name="T16" fmla="*/ 37 w 401"/>
                <a:gd name="T17" fmla="*/ 843 h 8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1" h="843">
                  <a:moveTo>
                    <a:pt x="37" y="843"/>
                  </a:moveTo>
                  <a:cubicBezTo>
                    <a:pt x="16" y="843"/>
                    <a:pt x="0" y="827"/>
                    <a:pt x="0" y="806"/>
                  </a:cubicBezTo>
                  <a:cubicBezTo>
                    <a:pt x="0" y="37"/>
                    <a:pt x="0" y="37"/>
                    <a:pt x="0" y="37"/>
                  </a:cubicBezTo>
                  <a:cubicBezTo>
                    <a:pt x="0" y="16"/>
                    <a:pt x="16" y="0"/>
                    <a:pt x="37" y="0"/>
                  </a:cubicBezTo>
                  <a:cubicBezTo>
                    <a:pt x="365" y="0"/>
                    <a:pt x="365" y="0"/>
                    <a:pt x="365" y="0"/>
                  </a:cubicBezTo>
                  <a:cubicBezTo>
                    <a:pt x="385" y="0"/>
                    <a:pt x="401" y="16"/>
                    <a:pt x="401" y="37"/>
                  </a:cubicBezTo>
                  <a:cubicBezTo>
                    <a:pt x="401" y="806"/>
                    <a:pt x="401" y="806"/>
                    <a:pt x="401" y="806"/>
                  </a:cubicBezTo>
                  <a:cubicBezTo>
                    <a:pt x="401" y="827"/>
                    <a:pt x="385" y="843"/>
                    <a:pt x="365" y="843"/>
                  </a:cubicBezTo>
                  <a:lnTo>
                    <a:pt x="37" y="843"/>
                  </a:lnTo>
                  <a:close/>
                </a:path>
              </a:pathLst>
            </a:custGeom>
            <a:solidFill>
              <a:schemeClr val="bg1">
                <a:lumMod val="85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136" name="Oval 61"/>
            <p:cNvSpPr>
              <a:spLocks noChangeArrowheads="1"/>
            </p:cNvSpPr>
            <p:nvPr/>
          </p:nvSpPr>
          <p:spPr bwMode="auto">
            <a:xfrm>
              <a:off x="12607558" y="5750705"/>
              <a:ext cx="77812" cy="77833"/>
            </a:xfrm>
            <a:prstGeom prst="ellipse">
              <a:avLst/>
            </a:prstGeom>
            <a:solidFill>
              <a:schemeClr val="bg1">
                <a:lumMod val="95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137" name="Oval 62"/>
            <p:cNvSpPr>
              <a:spLocks noChangeArrowheads="1"/>
            </p:cNvSpPr>
            <p:nvPr/>
          </p:nvSpPr>
          <p:spPr bwMode="auto">
            <a:xfrm>
              <a:off x="12633495" y="5776649"/>
              <a:ext cx="19455" cy="19460"/>
            </a:xfrm>
            <a:prstGeom prst="ellipse">
              <a:avLst/>
            </a:prstGeom>
            <a:solidFill>
              <a:schemeClr val="bg1">
                <a:lumMod val="95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138" name="Oval 63"/>
            <p:cNvSpPr>
              <a:spLocks noChangeArrowheads="1"/>
            </p:cNvSpPr>
            <p:nvPr/>
          </p:nvSpPr>
          <p:spPr bwMode="auto">
            <a:xfrm>
              <a:off x="12607558" y="5744216"/>
              <a:ext cx="77812" cy="77833"/>
            </a:xfrm>
            <a:prstGeom prst="ellipse">
              <a:avLst/>
            </a:prstGeom>
            <a:solidFill>
              <a:schemeClr val="bg1">
                <a:lumMod val="95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139" name="Oval 64"/>
            <p:cNvSpPr>
              <a:spLocks noChangeArrowheads="1"/>
            </p:cNvSpPr>
            <p:nvPr/>
          </p:nvSpPr>
          <p:spPr bwMode="auto">
            <a:xfrm>
              <a:off x="12633495" y="5770161"/>
              <a:ext cx="19455" cy="19460"/>
            </a:xfrm>
            <a:prstGeom prst="ellipse">
              <a:avLst/>
            </a:prstGeom>
            <a:solidFill>
              <a:schemeClr val="bg1">
                <a:lumMod val="95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140" name="Oval 65"/>
            <p:cNvSpPr>
              <a:spLocks noChangeArrowheads="1"/>
            </p:cNvSpPr>
            <p:nvPr/>
          </p:nvSpPr>
          <p:spPr bwMode="auto">
            <a:xfrm>
              <a:off x="12620526" y="5757189"/>
              <a:ext cx="51875" cy="51889"/>
            </a:xfrm>
            <a:prstGeom prst="ellipse">
              <a:avLst/>
            </a:prstGeom>
            <a:solidFill>
              <a:schemeClr val="bg1">
                <a:lumMod val="95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141" name="Oval 66"/>
            <p:cNvSpPr>
              <a:spLocks noChangeArrowheads="1"/>
            </p:cNvSpPr>
            <p:nvPr/>
          </p:nvSpPr>
          <p:spPr bwMode="auto">
            <a:xfrm>
              <a:off x="12620526" y="5757189"/>
              <a:ext cx="51875" cy="51889"/>
            </a:xfrm>
            <a:prstGeom prst="ellipse">
              <a:avLst/>
            </a:prstGeom>
            <a:solidFill>
              <a:schemeClr val="bg1">
                <a:lumMod val="95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142" name="Oval 67"/>
            <p:cNvSpPr>
              <a:spLocks noChangeArrowheads="1"/>
            </p:cNvSpPr>
            <p:nvPr/>
          </p:nvSpPr>
          <p:spPr bwMode="auto">
            <a:xfrm>
              <a:off x="12633495" y="5770161"/>
              <a:ext cx="25937" cy="25945"/>
            </a:xfrm>
            <a:prstGeom prst="ellipse">
              <a:avLst/>
            </a:prstGeom>
            <a:solidFill>
              <a:schemeClr val="bg1">
                <a:lumMod val="95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143" name="Oval 68"/>
            <p:cNvSpPr>
              <a:spLocks noChangeArrowheads="1"/>
            </p:cNvSpPr>
            <p:nvPr/>
          </p:nvSpPr>
          <p:spPr bwMode="auto">
            <a:xfrm>
              <a:off x="12633495" y="5770161"/>
              <a:ext cx="25937" cy="25945"/>
            </a:xfrm>
            <a:prstGeom prst="ellipse">
              <a:avLst/>
            </a:prstGeom>
            <a:solidFill>
              <a:schemeClr val="bg1">
                <a:lumMod val="95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144" name="Freeform 69"/>
            <p:cNvSpPr>
              <a:spLocks/>
            </p:cNvSpPr>
            <p:nvPr/>
          </p:nvSpPr>
          <p:spPr bwMode="auto">
            <a:xfrm>
              <a:off x="12639982" y="5776649"/>
              <a:ext cx="6486" cy="6488"/>
            </a:xfrm>
            <a:custGeom>
              <a:avLst/>
              <a:gdLst>
                <a:gd name="T0" fmla="*/ 1 w 1"/>
                <a:gd name="T1" fmla="*/ 1 h 1"/>
                <a:gd name="T2" fmla="*/ 1 w 1"/>
                <a:gd name="T3" fmla="*/ 1 h 1"/>
                <a:gd name="T4" fmla="*/ 0 w 1"/>
                <a:gd name="T5" fmla="*/ 1 h 1"/>
                <a:gd name="T6" fmla="*/ 1 w 1"/>
                <a:gd name="T7" fmla="*/ 0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lnTo>
                    <a:pt x="1" y="1"/>
                  </a:lnTo>
                  <a:lnTo>
                    <a:pt x="0" y="1"/>
                  </a:lnTo>
                  <a:lnTo>
                    <a:pt x="1" y="0"/>
                  </a:lnTo>
                  <a:lnTo>
                    <a:pt x="1" y="1"/>
                  </a:lnTo>
                  <a:close/>
                </a:path>
              </a:pathLst>
            </a:custGeom>
            <a:solidFill>
              <a:schemeClr val="bg1">
                <a:lumMod val="95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145" name="Freeform 70"/>
            <p:cNvSpPr>
              <a:spLocks/>
            </p:cNvSpPr>
            <p:nvPr/>
          </p:nvSpPr>
          <p:spPr bwMode="auto">
            <a:xfrm>
              <a:off x="12639982" y="5776649"/>
              <a:ext cx="6486" cy="6488"/>
            </a:xfrm>
            <a:custGeom>
              <a:avLst/>
              <a:gdLst>
                <a:gd name="T0" fmla="*/ 1 w 1"/>
                <a:gd name="T1" fmla="*/ 1 h 1"/>
                <a:gd name="T2" fmla="*/ 1 w 1"/>
                <a:gd name="T3" fmla="*/ 1 h 1"/>
                <a:gd name="T4" fmla="*/ 0 w 1"/>
                <a:gd name="T5" fmla="*/ 1 h 1"/>
                <a:gd name="T6" fmla="*/ 1 w 1"/>
                <a:gd name="T7" fmla="*/ 0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lnTo>
                    <a:pt x="1" y="1"/>
                  </a:lnTo>
                  <a:lnTo>
                    <a:pt x="0" y="1"/>
                  </a:lnTo>
                  <a:lnTo>
                    <a:pt x="1" y="0"/>
                  </a:lnTo>
                  <a:lnTo>
                    <a:pt x="1" y="1"/>
                  </a:lnTo>
                  <a:close/>
                </a:path>
              </a:pathLst>
            </a:custGeom>
            <a:solidFill>
              <a:schemeClr val="bg1">
                <a:lumMod val="95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146" name="Oval 71"/>
            <p:cNvSpPr>
              <a:spLocks noChangeArrowheads="1"/>
            </p:cNvSpPr>
            <p:nvPr/>
          </p:nvSpPr>
          <p:spPr bwMode="auto">
            <a:xfrm>
              <a:off x="12432481" y="10433658"/>
              <a:ext cx="421488" cy="421597"/>
            </a:xfrm>
            <a:prstGeom prst="ellipse">
              <a:avLst/>
            </a:prstGeom>
            <a:solidFill>
              <a:schemeClr val="bg1">
                <a:lumMod val="95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147" name="Freeform 72"/>
            <p:cNvSpPr>
              <a:spLocks/>
            </p:cNvSpPr>
            <p:nvPr/>
          </p:nvSpPr>
          <p:spPr bwMode="auto">
            <a:xfrm>
              <a:off x="12536231" y="10537435"/>
              <a:ext cx="213987" cy="214043"/>
            </a:xfrm>
            <a:custGeom>
              <a:avLst/>
              <a:gdLst>
                <a:gd name="T0" fmla="*/ 31 w 33"/>
                <a:gd name="T1" fmla="*/ 22 h 33"/>
                <a:gd name="T2" fmla="*/ 29 w 33"/>
                <a:gd name="T3" fmla="*/ 22 h 33"/>
                <a:gd name="T4" fmla="*/ 22 w 33"/>
                <a:gd name="T5" fmla="*/ 29 h 33"/>
                <a:gd name="T6" fmla="*/ 11 w 33"/>
                <a:gd name="T7" fmla="*/ 29 h 33"/>
                <a:gd name="T8" fmla="*/ 4 w 33"/>
                <a:gd name="T9" fmla="*/ 22 h 33"/>
                <a:gd name="T10" fmla="*/ 4 w 33"/>
                <a:gd name="T11" fmla="*/ 11 h 33"/>
                <a:gd name="T12" fmla="*/ 11 w 33"/>
                <a:gd name="T13" fmla="*/ 4 h 33"/>
                <a:gd name="T14" fmla="*/ 22 w 33"/>
                <a:gd name="T15" fmla="*/ 4 h 33"/>
                <a:gd name="T16" fmla="*/ 29 w 33"/>
                <a:gd name="T17" fmla="*/ 11 h 33"/>
                <a:gd name="T18" fmla="*/ 29 w 33"/>
                <a:gd name="T19" fmla="*/ 22 h 33"/>
                <a:gd name="T20" fmla="*/ 31 w 33"/>
                <a:gd name="T21" fmla="*/ 22 h 33"/>
                <a:gd name="T22" fmla="*/ 33 w 33"/>
                <a:gd name="T23" fmla="*/ 22 h 33"/>
                <a:gd name="T24" fmla="*/ 33 w 33"/>
                <a:gd name="T25" fmla="*/ 11 h 33"/>
                <a:gd name="T26" fmla="*/ 22 w 33"/>
                <a:gd name="T27" fmla="*/ 0 h 33"/>
                <a:gd name="T28" fmla="*/ 11 w 33"/>
                <a:gd name="T29" fmla="*/ 0 h 33"/>
                <a:gd name="T30" fmla="*/ 0 w 33"/>
                <a:gd name="T31" fmla="*/ 11 h 33"/>
                <a:gd name="T32" fmla="*/ 0 w 33"/>
                <a:gd name="T33" fmla="*/ 22 h 33"/>
                <a:gd name="T34" fmla="*/ 11 w 33"/>
                <a:gd name="T35" fmla="*/ 33 h 33"/>
                <a:gd name="T36" fmla="*/ 22 w 33"/>
                <a:gd name="T37" fmla="*/ 33 h 33"/>
                <a:gd name="T38" fmla="*/ 33 w 33"/>
                <a:gd name="T39" fmla="*/ 22 h 33"/>
                <a:gd name="T40" fmla="*/ 31 w 33"/>
                <a:gd name="T41" fmla="*/ 22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3" h="33">
                  <a:moveTo>
                    <a:pt x="31" y="22"/>
                  </a:moveTo>
                  <a:cubicBezTo>
                    <a:pt x="29" y="22"/>
                    <a:pt x="29" y="22"/>
                    <a:pt x="29" y="22"/>
                  </a:cubicBezTo>
                  <a:cubicBezTo>
                    <a:pt x="29" y="26"/>
                    <a:pt x="26" y="29"/>
                    <a:pt x="22" y="29"/>
                  </a:cubicBezTo>
                  <a:cubicBezTo>
                    <a:pt x="11" y="29"/>
                    <a:pt x="11" y="29"/>
                    <a:pt x="11" y="29"/>
                  </a:cubicBezTo>
                  <a:cubicBezTo>
                    <a:pt x="7" y="29"/>
                    <a:pt x="4" y="26"/>
                    <a:pt x="4" y="22"/>
                  </a:cubicBezTo>
                  <a:cubicBezTo>
                    <a:pt x="4" y="11"/>
                    <a:pt x="4" y="11"/>
                    <a:pt x="4" y="11"/>
                  </a:cubicBezTo>
                  <a:cubicBezTo>
                    <a:pt x="4" y="7"/>
                    <a:pt x="7" y="4"/>
                    <a:pt x="11" y="4"/>
                  </a:cubicBezTo>
                  <a:cubicBezTo>
                    <a:pt x="22" y="4"/>
                    <a:pt x="22" y="4"/>
                    <a:pt x="22" y="4"/>
                  </a:cubicBezTo>
                  <a:cubicBezTo>
                    <a:pt x="26" y="4"/>
                    <a:pt x="29" y="7"/>
                    <a:pt x="29" y="11"/>
                  </a:cubicBezTo>
                  <a:cubicBezTo>
                    <a:pt x="29" y="22"/>
                    <a:pt x="29" y="22"/>
                    <a:pt x="29" y="22"/>
                  </a:cubicBezTo>
                  <a:cubicBezTo>
                    <a:pt x="31" y="22"/>
                    <a:pt x="31" y="22"/>
                    <a:pt x="31" y="22"/>
                  </a:cubicBezTo>
                  <a:cubicBezTo>
                    <a:pt x="33" y="22"/>
                    <a:pt x="33" y="22"/>
                    <a:pt x="33" y="22"/>
                  </a:cubicBezTo>
                  <a:cubicBezTo>
                    <a:pt x="33" y="11"/>
                    <a:pt x="33" y="11"/>
                    <a:pt x="33" y="11"/>
                  </a:cubicBezTo>
                  <a:cubicBezTo>
                    <a:pt x="33" y="5"/>
                    <a:pt x="28" y="0"/>
                    <a:pt x="22" y="0"/>
                  </a:cubicBezTo>
                  <a:cubicBezTo>
                    <a:pt x="11" y="0"/>
                    <a:pt x="11" y="0"/>
                    <a:pt x="11" y="0"/>
                  </a:cubicBezTo>
                  <a:cubicBezTo>
                    <a:pt x="5" y="0"/>
                    <a:pt x="0" y="5"/>
                    <a:pt x="0" y="11"/>
                  </a:cubicBezTo>
                  <a:cubicBezTo>
                    <a:pt x="0" y="22"/>
                    <a:pt x="0" y="22"/>
                    <a:pt x="0" y="22"/>
                  </a:cubicBezTo>
                  <a:cubicBezTo>
                    <a:pt x="0" y="28"/>
                    <a:pt x="5" y="33"/>
                    <a:pt x="11" y="33"/>
                  </a:cubicBezTo>
                  <a:cubicBezTo>
                    <a:pt x="22" y="33"/>
                    <a:pt x="22" y="33"/>
                    <a:pt x="22" y="33"/>
                  </a:cubicBezTo>
                  <a:cubicBezTo>
                    <a:pt x="28" y="33"/>
                    <a:pt x="33" y="28"/>
                    <a:pt x="33" y="22"/>
                  </a:cubicBezTo>
                  <a:lnTo>
                    <a:pt x="31" y="22"/>
                  </a:lnTo>
                  <a:close/>
                </a:path>
              </a:pathLst>
            </a:custGeom>
            <a:solidFill>
              <a:schemeClr val="bg1">
                <a:lumMod val="75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148" name="Rectangle 73"/>
            <p:cNvSpPr>
              <a:spLocks noChangeArrowheads="1"/>
            </p:cNvSpPr>
            <p:nvPr/>
          </p:nvSpPr>
          <p:spPr bwMode="auto">
            <a:xfrm>
              <a:off x="11505210" y="6302020"/>
              <a:ext cx="2282509" cy="4001917"/>
            </a:xfrm>
            <a:prstGeom prst="rect">
              <a:avLst/>
            </a:prstGeom>
            <a:solidFill>
              <a:schemeClr val="bg1">
                <a:lumMod val="95000"/>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149" name="Freeform 75"/>
            <p:cNvSpPr>
              <a:spLocks/>
            </p:cNvSpPr>
            <p:nvPr/>
          </p:nvSpPr>
          <p:spPr bwMode="auto">
            <a:xfrm>
              <a:off x="12445450" y="5938799"/>
              <a:ext cx="473364" cy="110266"/>
            </a:xfrm>
            <a:custGeom>
              <a:avLst/>
              <a:gdLst>
                <a:gd name="T0" fmla="*/ 8 w 73"/>
                <a:gd name="T1" fmla="*/ 17 h 17"/>
                <a:gd name="T2" fmla="*/ 0 w 73"/>
                <a:gd name="T3" fmla="*/ 9 h 17"/>
                <a:gd name="T4" fmla="*/ 8 w 73"/>
                <a:gd name="T5" fmla="*/ 0 h 17"/>
                <a:gd name="T6" fmla="*/ 65 w 73"/>
                <a:gd name="T7" fmla="*/ 0 h 17"/>
                <a:gd name="T8" fmla="*/ 73 w 73"/>
                <a:gd name="T9" fmla="*/ 9 h 17"/>
                <a:gd name="T10" fmla="*/ 65 w 73"/>
                <a:gd name="T11" fmla="*/ 17 h 17"/>
                <a:gd name="T12" fmla="*/ 8 w 73"/>
                <a:gd name="T13" fmla="*/ 17 h 17"/>
              </a:gdLst>
              <a:ahLst/>
              <a:cxnLst>
                <a:cxn ang="0">
                  <a:pos x="T0" y="T1"/>
                </a:cxn>
                <a:cxn ang="0">
                  <a:pos x="T2" y="T3"/>
                </a:cxn>
                <a:cxn ang="0">
                  <a:pos x="T4" y="T5"/>
                </a:cxn>
                <a:cxn ang="0">
                  <a:pos x="T6" y="T7"/>
                </a:cxn>
                <a:cxn ang="0">
                  <a:pos x="T8" y="T9"/>
                </a:cxn>
                <a:cxn ang="0">
                  <a:pos x="T10" y="T11"/>
                </a:cxn>
                <a:cxn ang="0">
                  <a:pos x="T12" y="T13"/>
                </a:cxn>
              </a:cxnLst>
              <a:rect l="0" t="0" r="r" b="b"/>
              <a:pathLst>
                <a:path w="73" h="17">
                  <a:moveTo>
                    <a:pt x="8" y="17"/>
                  </a:moveTo>
                  <a:cubicBezTo>
                    <a:pt x="3" y="17"/>
                    <a:pt x="0" y="13"/>
                    <a:pt x="0" y="9"/>
                  </a:cubicBezTo>
                  <a:cubicBezTo>
                    <a:pt x="0" y="4"/>
                    <a:pt x="3" y="0"/>
                    <a:pt x="8" y="0"/>
                  </a:cubicBezTo>
                  <a:cubicBezTo>
                    <a:pt x="65" y="0"/>
                    <a:pt x="65" y="0"/>
                    <a:pt x="65" y="0"/>
                  </a:cubicBezTo>
                  <a:cubicBezTo>
                    <a:pt x="70" y="0"/>
                    <a:pt x="73" y="4"/>
                    <a:pt x="73" y="9"/>
                  </a:cubicBezTo>
                  <a:cubicBezTo>
                    <a:pt x="73" y="13"/>
                    <a:pt x="70" y="17"/>
                    <a:pt x="65" y="17"/>
                  </a:cubicBezTo>
                  <a:lnTo>
                    <a:pt x="8" y="17"/>
                  </a:lnTo>
                  <a:close/>
                </a:path>
              </a:pathLst>
            </a:custGeom>
            <a:solidFill>
              <a:schemeClr val="bg1">
                <a:lumMod val="95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150" name="Freeform 76"/>
            <p:cNvSpPr>
              <a:spLocks/>
            </p:cNvSpPr>
            <p:nvPr/>
          </p:nvSpPr>
          <p:spPr bwMode="auto">
            <a:xfrm>
              <a:off x="12471388" y="5971232"/>
              <a:ext cx="421488" cy="45405"/>
            </a:xfrm>
            <a:custGeom>
              <a:avLst/>
              <a:gdLst>
                <a:gd name="T0" fmla="*/ 65 w 65"/>
                <a:gd name="T1" fmla="*/ 4 h 7"/>
                <a:gd name="T2" fmla="*/ 61 w 65"/>
                <a:gd name="T3" fmla="*/ 7 h 7"/>
                <a:gd name="T4" fmla="*/ 4 w 65"/>
                <a:gd name="T5" fmla="*/ 7 h 7"/>
                <a:gd name="T6" fmla="*/ 0 w 65"/>
                <a:gd name="T7" fmla="*/ 4 h 7"/>
                <a:gd name="T8" fmla="*/ 4 w 65"/>
                <a:gd name="T9" fmla="*/ 0 h 7"/>
                <a:gd name="T10" fmla="*/ 61 w 65"/>
                <a:gd name="T11" fmla="*/ 0 h 7"/>
                <a:gd name="T12" fmla="*/ 65 w 65"/>
                <a:gd name="T13" fmla="*/ 4 h 7"/>
              </a:gdLst>
              <a:ahLst/>
              <a:cxnLst>
                <a:cxn ang="0">
                  <a:pos x="T0" y="T1"/>
                </a:cxn>
                <a:cxn ang="0">
                  <a:pos x="T2" y="T3"/>
                </a:cxn>
                <a:cxn ang="0">
                  <a:pos x="T4" y="T5"/>
                </a:cxn>
                <a:cxn ang="0">
                  <a:pos x="T6" y="T7"/>
                </a:cxn>
                <a:cxn ang="0">
                  <a:pos x="T8" y="T9"/>
                </a:cxn>
                <a:cxn ang="0">
                  <a:pos x="T10" y="T11"/>
                </a:cxn>
                <a:cxn ang="0">
                  <a:pos x="T12" y="T13"/>
                </a:cxn>
              </a:cxnLst>
              <a:rect l="0" t="0" r="r" b="b"/>
              <a:pathLst>
                <a:path w="65" h="7">
                  <a:moveTo>
                    <a:pt x="65" y="4"/>
                  </a:moveTo>
                  <a:cubicBezTo>
                    <a:pt x="65" y="6"/>
                    <a:pt x="63" y="7"/>
                    <a:pt x="61" y="7"/>
                  </a:cubicBezTo>
                  <a:cubicBezTo>
                    <a:pt x="4" y="7"/>
                    <a:pt x="4" y="7"/>
                    <a:pt x="4" y="7"/>
                  </a:cubicBezTo>
                  <a:cubicBezTo>
                    <a:pt x="2" y="7"/>
                    <a:pt x="0" y="6"/>
                    <a:pt x="0" y="4"/>
                  </a:cubicBezTo>
                  <a:cubicBezTo>
                    <a:pt x="0" y="2"/>
                    <a:pt x="2" y="0"/>
                    <a:pt x="4" y="0"/>
                  </a:cubicBezTo>
                  <a:cubicBezTo>
                    <a:pt x="61" y="0"/>
                    <a:pt x="61" y="0"/>
                    <a:pt x="61" y="0"/>
                  </a:cubicBezTo>
                  <a:cubicBezTo>
                    <a:pt x="63" y="0"/>
                    <a:pt x="65" y="2"/>
                    <a:pt x="65" y="4"/>
                  </a:cubicBezTo>
                  <a:close/>
                </a:path>
              </a:pathLst>
            </a:custGeom>
            <a:solidFill>
              <a:schemeClr val="bg1">
                <a:lumMod val="95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151" name="Oval 77"/>
            <p:cNvSpPr>
              <a:spLocks noChangeArrowheads="1"/>
            </p:cNvSpPr>
            <p:nvPr/>
          </p:nvSpPr>
          <p:spPr bwMode="auto">
            <a:xfrm>
              <a:off x="12289824" y="5958259"/>
              <a:ext cx="71331" cy="71349"/>
            </a:xfrm>
            <a:prstGeom prst="ellipse">
              <a:avLst/>
            </a:prstGeom>
            <a:solidFill>
              <a:schemeClr val="bg1">
                <a:lumMod val="95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grpSp>
      <p:grpSp>
        <p:nvGrpSpPr>
          <p:cNvPr id="152" name="Group 151"/>
          <p:cNvGrpSpPr/>
          <p:nvPr/>
        </p:nvGrpSpPr>
        <p:grpSpPr>
          <a:xfrm>
            <a:off x="3839046" y="2627148"/>
            <a:ext cx="4044603" cy="8396452"/>
            <a:chOff x="11310678" y="5484773"/>
            <a:chExt cx="2665090" cy="5532633"/>
          </a:xfrm>
        </p:grpSpPr>
        <p:sp>
          <p:nvSpPr>
            <p:cNvPr id="153" name="Freeform 59"/>
            <p:cNvSpPr>
              <a:spLocks/>
            </p:cNvSpPr>
            <p:nvPr/>
          </p:nvSpPr>
          <p:spPr bwMode="auto">
            <a:xfrm>
              <a:off x="11310678" y="5484773"/>
              <a:ext cx="2665090" cy="5532633"/>
            </a:xfrm>
            <a:custGeom>
              <a:avLst/>
              <a:gdLst>
                <a:gd name="T0" fmla="*/ 411 w 411"/>
                <a:gd name="T1" fmla="*/ 811 h 853"/>
                <a:gd name="T2" fmla="*/ 370 w 411"/>
                <a:gd name="T3" fmla="*/ 853 h 853"/>
                <a:gd name="T4" fmla="*/ 42 w 411"/>
                <a:gd name="T5" fmla="*/ 853 h 853"/>
                <a:gd name="T6" fmla="*/ 0 w 411"/>
                <a:gd name="T7" fmla="*/ 811 h 853"/>
                <a:gd name="T8" fmla="*/ 0 w 411"/>
                <a:gd name="T9" fmla="*/ 42 h 853"/>
                <a:gd name="T10" fmla="*/ 42 w 411"/>
                <a:gd name="T11" fmla="*/ 0 h 853"/>
                <a:gd name="T12" fmla="*/ 370 w 411"/>
                <a:gd name="T13" fmla="*/ 0 h 853"/>
                <a:gd name="T14" fmla="*/ 411 w 411"/>
                <a:gd name="T15" fmla="*/ 42 h 853"/>
                <a:gd name="T16" fmla="*/ 411 w 411"/>
                <a:gd name="T17" fmla="*/ 811 h 8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1" h="853">
                  <a:moveTo>
                    <a:pt x="411" y="811"/>
                  </a:moveTo>
                  <a:cubicBezTo>
                    <a:pt x="411" y="834"/>
                    <a:pt x="392" y="853"/>
                    <a:pt x="370" y="853"/>
                  </a:cubicBezTo>
                  <a:cubicBezTo>
                    <a:pt x="42" y="853"/>
                    <a:pt x="42" y="853"/>
                    <a:pt x="42" y="853"/>
                  </a:cubicBezTo>
                  <a:cubicBezTo>
                    <a:pt x="19" y="853"/>
                    <a:pt x="0" y="834"/>
                    <a:pt x="0" y="811"/>
                  </a:cubicBezTo>
                  <a:cubicBezTo>
                    <a:pt x="0" y="42"/>
                    <a:pt x="0" y="42"/>
                    <a:pt x="0" y="42"/>
                  </a:cubicBezTo>
                  <a:cubicBezTo>
                    <a:pt x="0" y="19"/>
                    <a:pt x="19" y="0"/>
                    <a:pt x="42" y="0"/>
                  </a:cubicBezTo>
                  <a:cubicBezTo>
                    <a:pt x="370" y="0"/>
                    <a:pt x="370" y="0"/>
                    <a:pt x="370" y="0"/>
                  </a:cubicBezTo>
                  <a:cubicBezTo>
                    <a:pt x="392" y="0"/>
                    <a:pt x="411" y="19"/>
                    <a:pt x="411" y="42"/>
                  </a:cubicBezTo>
                  <a:lnTo>
                    <a:pt x="411" y="811"/>
                  </a:lnTo>
                  <a:close/>
                </a:path>
              </a:pathLst>
            </a:custGeom>
            <a:solidFill>
              <a:schemeClr val="bg1">
                <a:lumMod val="75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154" name="Freeform 60"/>
            <p:cNvSpPr>
              <a:spLocks/>
            </p:cNvSpPr>
            <p:nvPr/>
          </p:nvSpPr>
          <p:spPr bwMode="auto">
            <a:xfrm>
              <a:off x="11343102" y="5517205"/>
              <a:ext cx="2600245" cy="5467772"/>
            </a:xfrm>
            <a:custGeom>
              <a:avLst/>
              <a:gdLst>
                <a:gd name="T0" fmla="*/ 37 w 401"/>
                <a:gd name="T1" fmla="*/ 843 h 843"/>
                <a:gd name="T2" fmla="*/ 0 w 401"/>
                <a:gd name="T3" fmla="*/ 806 h 843"/>
                <a:gd name="T4" fmla="*/ 0 w 401"/>
                <a:gd name="T5" fmla="*/ 37 h 843"/>
                <a:gd name="T6" fmla="*/ 37 w 401"/>
                <a:gd name="T7" fmla="*/ 0 h 843"/>
                <a:gd name="T8" fmla="*/ 365 w 401"/>
                <a:gd name="T9" fmla="*/ 0 h 843"/>
                <a:gd name="T10" fmla="*/ 401 w 401"/>
                <a:gd name="T11" fmla="*/ 37 h 843"/>
                <a:gd name="T12" fmla="*/ 401 w 401"/>
                <a:gd name="T13" fmla="*/ 806 h 843"/>
                <a:gd name="T14" fmla="*/ 365 w 401"/>
                <a:gd name="T15" fmla="*/ 843 h 843"/>
                <a:gd name="T16" fmla="*/ 37 w 401"/>
                <a:gd name="T17" fmla="*/ 843 h 8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1" h="843">
                  <a:moveTo>
                    <a:pt x="37" y="843"/>
                  </a:moveTo>
                  <a:cubicBezTo>
                    <a:pt x="16" y="843"/>
                    <a:pt x="0" y="827"/>
                    <a:pt x="0" y="806"/>
                  </a:cubicBezTo>
                  <a:cubicBezTo>
                    <a:pt x="0" y="37"/>
                    <a:pt x="0" y="37"/>
                    <a:pt x="0" y="37"/>
                  </a:cubicBezTo>
                  <a:cubicBezTo>
                    <a:pt x="0" y="16"/>
                    <a:pt x="16" y="0"/>
                    <a:pt x="37" y="0"/>
                  </a:cubicBezTo>
                  <a:cubicBezTo>
                    <a:pt x="365" y="0"/>
                    <a:pt x="365" y="0"/>
                    <a:pt x="365" y="0"/>
                  </a:cubicBezTo>
                  <a:cubicBezTo>
                    <a:pt x="385" y="0"/>
                    <a:pt x="401" y="16"/>
                    <a:pt x="401" y="37"/>
                  </a:cubicBezTo>
                  <a:cubicBezTo>
                    <a:pt x="401" y="806"/>
                    <a:pt x="401" y="806"/>
                    <a:pt x="401" y="806"/>
                  </a:cubicBezTo>
                  <a:cubicBezTo>
                    <a:pt x="401" y="827"/>
                    <a:pt x="385" y="843"/>
                    <a:pt x="365" y="843"/>
                  </a:cubicBezTo>
                  <a:lnTo>
                    <a:pt x="37" y="843"/>
                  </a:lnTo>
                  <a:close/>
                </a:path>
              </a:pathLst>
            </a:custGeom>
            <a:solidFill>
              <a:schemeClr val="bg1">
                <a:lumMod val="85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155" name="Oval 61"/>
            <p:cNvSpPr>
              <a:spLocks noChangeArrowheads="1"/>
            </p:cNvSpPr>
            <p:nvPr/>
          </p:nvSpPr>
          <p:spPr bwMode="auto">
            <a:xfrm>
              <a:off x="12607558" y="5750705"/>
              <a:ext cx="77812" cy="77833"/>
            </a:xfrm>
            <a:prstGeom prst="ellipse">
              <a:avLst/>
            </a:prstGeom>
            <a:solidFill>
              <a:schemeClr val="bg1">
                <a:lumMod val="95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175" name="Oval 62"/>
            <p:cNvSpPr>
              <a:spLocks noChangeArrowheads="1"/>
            </p:cNvSpPr>
            <p:nvPr/>
          </p:nvSpPr>
          <p:spPr bwMode="auto">
            <a:xfrm>
              <a:off x="12633495" y="5776649"/>
              <a:ext cx="19455" cy="19460"/>
            </a:xfrm>
            <a:prstGeom prst="ellipse">
              <a:avLst/>
            </a:prstGeom>
            <a:solidFill>
              <a:schemeClr val="bg1">
                <a:lumMod val="95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176" name="Oval 63"/>
            <p:cNvSpPr>
              <a:spLocks noChangeArrowheads="1"/>
            </p:cNvSpPr>
            <p:nvPr/>
          </p:nvSpPr>
          <p:spPr bwMode="auto">
            <a:xfrm>
              <a:off x="12607558" y="5744216"/>
              <a:ext cx="77812" cy="77833"/>
            </a:xfrm>
            <a:prstGeom prst="ellipse">
              <a:avLst/>
            </a:prstGeom>
            <a:solidFill>
              <a:schemeClr val="bg1">
                <a:lumMod val="95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177" name="Oval 64"/>
            <p:cNvSpPr>
              <a:spLocks noChangeArrowheads="1"/>
            </p:cNvSpPr>
            <p:nvPr/>
          </p:nvSpPr>
          <p:spPr bwMode="auto">
            <a:xfrm>
              <a:off x="12633495" y="5770161"/>
              <a:ext cx="19455" cy="19460"/>
            </a:xfrm>
            <a:prstGeom prst="ellipse">
              <a:avLst/>
            </a:prstGeom>
            <a:solidFill>
              <a:schemeClr val="bg1">
                <a:lumMod val="95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178" name="Oval 65"/>
            <p:cNvSpPr>
              <a:spLocks noChangeArrowheads="1"/>
            </p:cNvSpPr>
            <p:nvPr/>
          </p:nvSpPr>
          <p:spPr bwMode="auto">
            <a:xfrm>
              <a:off x="12620526" y="5757189"/>
              <a:ext cx="51875" cy="51889"/>
            </a:xfrm>
            <a:prstGeom prst="ellipse">
              <a:avLst/>
            </a:prstGeom>
            <a:solidFill>
              <a:schemeClr val="bg1">
                <a:lumMod val="95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179" name="Oval 66"/>
            <p:cNvSpPr>
              <a:spLocks noChangeArrowheads="1"/>
            </p:cNvSpPr>
            <p:nvPr/>
          </p:nvSpPr>
          <p:spPr bwMode="auto">
            <a:xfrm>
              <a:off x="12620526" y="5757189"/>
              <a:ext cx="51875" cy="51889"/>
            </a:xfrm>
            <a:prstGeom prst="ellipse">
              <a:avLst/>
            </a:prstGeom>
            <a:solidFill>
              <a:schemeClr val="bg1">
                <a:lumMod val="95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180" name="Oval 67"/>
            <p:cNvSpPr>
              <a:spLocks noChangeArrowheads="1"/>
            </p:cNvSpPr>
            <p:nvPr/>
          </p:nvSpPr>
          <p:spPr bwMode="auto">
            <a:xfrm>
              <a:off x="12633495" y="5770161"/>
              <a:ext cx="25937" cy="25945"/>
            </a:xfrm>
            <a:prstGeom prst="ellipse">
              <a:avLst/>
            </a:prstGeom>
            <a:solidFill>
              <a:schemeClr val="bg1">
                <a:lumMod val="95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181" name="Oval 68"/>
            <p:cNvSpPr>
              <a:spLocks noChangeArrowheads="1"/>
            </p:cNvSpPr>
            <p:nvPr/>
          </p:nvSpPr>
          <p:spPr bwMode="auto">
            <a:xfrm>
              <a:off x="12633495" y="5770161"/>
              <a:ext cx="25937" cy="25945"/>
            </a:xfrm>
            <a:prstGeom prst="ellipse">
              <a:avLst/>
            </a:prstGeom>
            <a:solidFill>
              <a:schemeClr val="bg1">
                <a:lumMod val="95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182" name="Freeform 69"/>
            <p:cNvSpPr>
              <a:spLocks/>
            </p:cNvSpPr>
            <p:nvPr/>
          </p:nvSpPr>
          <p:spPr bwMode="auto">
            <a:xfrm>
              <a:off x="12639982" y="5776649"/>
              <a:ext cx="6486" cy="6488"/>
            </a:xfrm>
            <a:custGeom>
              <a:avLst/>
              <a:gdLst>
                <a:gd name="T0" fmla="*/ 1 w 1"/>
                <a:gd name="T1" fmla="*/ 1 h 1"/>
                <a:gd name="T2" fmla="*/ 1 w 1"/>
                <a:gd name="T3" fmla="*/ 1 h 1"/>
                <a:gd name="T4" fmla="*/ 0 w 1"/>
                <a:gd name="T5" fmla="*/ 1 h 1"/>
                <a:gd name="T6" fmla="*/ 1 w 1"/>
                <a:gd name="T7" fmla="*/ 0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lnTo>
                    <a:pt x="1" y="1"/>
                  </a:lnTo>
                  <a:lnTo>
                    <a:pt x="0" y="1"/>
                  </a:lnTo>
                  <a:lnTo>
                    <a:pt x="1" y="0"/>
                  </a:lnTo>
                  <a:lnTo>
                    <a:pt x="1" y="1"/>
                  </a:lnTo>
                  <a:close/>
                </a:path>
              </a:pathLst>
            </a:custGeom>
            <a:solidFill>
              <a:schemeClr val="bg1">
                <a:lumMod val="95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183" name="Freeform 70"/>
            <p:cNvSpPr>
              <a:spLocks/>
            </p:cNvSpPr>
            <p:nvPr/>
          </p:nvSpPr>
          <p:spPr bwMode="auto">
            <a:xfrm>
              <a:off x="12639982" y="5776649"/>
              <a:ext cx="6486" cy="6488"/>
            </a:xfrm>
            <a:custGeom>
              <a:avLst/>
              <a:gdLst>
                <a:gd name="T0" fmla="*/ 1 w 1"/>
                <a:gd name="T1" fmla="*/ 1 h 1"/>
                <a:gd name="T2" fmla="*/ 1 w 1"/>
                <a:gd name="T3" fmla="*/ 1 h 1"/>
                <a:gd name="T4" fmla="*/ 0 w 1"/>
                <a:gd name="T5" fmla="*/ 1 h 1"/>
                <a:gd name="T6" fmla="*/ 1 w 1"/>
                <a:gd name="T7" fmla="*/ 0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lnTo>
                    <a:pt x="1" y="1"/>
                  </a:lnTo>
                  <a:lnTo>
                    <a:pt x="0" y="1"/>
                  </a:lnTo>
                  <a:lnTo>
                    <a:pt x="1" y="0"/>
                  </a:lnTo>
                  <a:lnTo>
                    <a:pt x="1" y="1"/>
                  </a:lnTo>
                  <a:close/>
                </a:path>
              </a:pathLst>
            </a:custGeom>
            <a:solidFill>
              <a:schemeClr val="bg1">
                <a:lumMod val="95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184" name="Oval 71"/>
            <p:cNvSpPr>
              <a:spLocks noChangeArrowheads="1"/>
            </p:cNvSpPr>
            <p:nvPr/>
          </p:nvSpPr>
          <p:spPr bwMode="auto">
            <a:xfrm>
              <a:off x="12432481" y="10433658"/>
              <a:ext cx="421488" cy="421597"/>
            </a:xfrm>
            <a:prstGeom prst="ellipse">
              <a:avLst/>
            </a:prstGeom>
            <a:solidFill>
              <a:schemeClr val="bg1">
                <a:lumMod val="95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185" name="Freeform 72"/>
            <p:cNvSpPr>
              <a:spLocks/>
            </p:cNvSpPr>
            <p:nvPr/>
          </p:nvSpPr>
          <p:spPr bwMode="auto">
            <a:xfrm>
              <a:off x="12536231" y="10537435"/>
              <a:ext cx="213987" cy="214043"/>
            </a:xfrm>
            <a:custGeom>
              <a:avLst/>
              <a:gdLst>
                <a:gd name="T0" fmla="*/ 31 w 33"/>
                <a:gd name="T1" fmla="*/ 22 h 33"/>
                <a:gd name="T2" fmla="*/ 29 w 33"/>
                <a:gd name="T3" fmla="*/ 22 h 33"/>
                <a:gd name="T4" fmla="*/ 22 w 33"/>
                <a:gd name="T5" fmla="*/ 29 h 33"/>
                <a:gd name="T6" fmla="*/ 11 w 33"/>
                <a:gd name="T7" fmla="*/ 29 h 33"/>
                <a:gd name="T8" fmla="*/ 4 w 33"/>
                <a:gd name="T9" fmla="*/ 22 h 33"/>
                <a:gd name="T10" fmla="*/ 4 w 33"/>
                <a:gd name="T11" fmla="*/ 11 h 33"/>
                <a:gd name="T12" fmla="*/ 11 w 33"/>
                <a:gd name="T13" fmla="*/ 4 h 33"/>
                <a:gd name="T14" fmla="*/ 22 w 33"/>
                <a:gd name="T15" fmla="*/ 4 h 33"/>
                <a:gd name="T16" fmla="*/ 29 w 33"/>
                <a:gd name="T17" fmla="*/ 11 h 33"/>
                <a:gd name="T18" fmla="*/ 29 w 33"/>
                <a:gd name="T19" fmla="*/ 22 h 33"/>
                <a:gd name="T20" fmla="*/ 31 w 33"/>
                <a:gd name="T21" fmla="*/ 22 h 33"/>
                <a:gd name="T22" fmla="*/ 33 w 33"/>
                <a:gd name="T23" fmla="*/ 22 h 33"/>
                <a:gd name="T24" fmla="*/ 33 w 33"/>
                <a:gd name="T25" fmla="*/ 11 h 33"/>
                <a:gd name="T26" fmla="*/ 22 w 33"/>
                <a:gd name="T27" fmla="*/ 0 h 33"/>
                <a:gd name="T28" fmla="*/ 11 w 33"/>
                <a:gd name="T29" fmla="*/ 0 h 33"/>
                <a:gd name="T30" fmla="*/ 0 w 33"/>
                <a:gd name="T31" fmla="*/ 11 h 33"/>
                <a:gd name="T32" fmla="*/ 0 w 33"/>
                <a:gd name="T33" fmla="*/ 22 h 33"/>
                <a:gd name="T34" fmla="*/ 11 w 33"/>
                <a:gd name="T35" fmla="*/ 33 h 33"/>
                <a:gd name="T36" fmla="*/ 22 w 33"/>
                <a:gd name="T37" fmla="*/ 33 h 33"/>
                <a:gd name="T38" fmla="*/ 33 w 33"/>
                <a:gd name="T39" fmla="*/ 22 h 33"/>
                <a:gd name="T40" fmla="*/ 31 w 33"/>
                <a:gd name="T41" fmla="*/ 22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3" h="33">
                  <a:moveTo>
                    <a:pt x="31" y="22"/>
                  </a:moveTo>
                  <a:cubicBezTo>
                    <a:pt x="29" y="22"/>
                    <a:pt x="29" y="22"/>
                    <a:pt x="29" y="22"/>
                  </a:cubicBezTo>
                  <a:cubicBezTo>
                    <a:pt x="29" y="26"/>
                    <a:pt x="26" y="29"/>
                    <a:pt x="22" y="29"/>
                  </a:cubicBezTo>
                  <a:cubicBezTo>
                    <a:pt x="11" y="29"/>
                    <a:pt x="11" y="29"/>
                    <a:pt x="11" y="29"/>
                  </a:cubicBezTo>
                  <a:cubicBezTo>
                    <a:pt x="7" y="29"/>
                    <a:pt x="4" y="26"/>
                    <a:pt x="4" y="22"/>
                  </a:cubicBezTo>
                  <a:cubicBezTo>
                    <a:pt x="4" y="11"/>
                    <a:pt x="4" y="11"/>
                    <a:pt x="4" y="11"/>
                  </a:cubicBezTo>
                  <a:cubicBezTo>
                    <a:pt x="4" y="7"/>
                    <a:pt x="7" y="4"/>
                    <a:pt x="11" y="4"/>
                  </a:cubicBezTo>
                  <a:cubicBezTo>
                    <a:pt x="22" y="4"/>
                    <a:pt x="22" y="4"/>
                    <a:pt x="22" y="4"/>
                  </a:cubicBezTo>
                  <a:cubicBezTo>
                    <a:pt x="26" y="4"/>
                    <a:pt x="29" y="7"/>
                    <a:pt x="29" y="11"/>
                  </a:cubicBezTo>
                  <a:cubicBezTo>
                    <a:pt x="29" y="22"/>
                    <a:pt x="29" y="22"/>
                    <a:pt x="29" y="22"/>
                  </a:cubicBezTo>
                  <a:cubicBezTo>
                    <a:pt x="31" y="22"/>
                    <a:pt x="31" y="22"/>
                    <a:pt x="31" y="22"/>
                  </a:cubicBezTo>
                  <a:cubicBezTo>
                    <a:pt x="33" y="22"/>
                    <a:pt x="33" y="22"/>
                    <a:pt x="33" y="22"/>
                  </a:cubicBezTo>
                  <a:cubicBezTo>
                    <a:pt x="33" y="11"/>
                    <a:pt x="33" y="11"/>
                    <a:pt x="33" y="11"/>
                  </a:cubicBezTo>
                  <a:cubicBezTo>
                    <a:pt x="33" y="5"/>
                    <a:pt x="28" y="0"/>
                    <a:pt x="22" y="0"/>
                  </a:cubicBezTo>
                  <a:cubicBezTo>
                    <a:pt x="11" y="0"/>
                    <a:pt x="11" y="0"/>
                    <a:pt x="11" y="0"/>
                  </a:cubicBezTo>
                  <a:cubicBezTo>
                    <a:pt x="5" y="0"/>
                    <a:pt x="0" y="5"/>
                    <a:pt x="0" y="11"/>
                  </a:cubicBezTo>
                  <a:cubicBezTo>
                    <a:pt x="0" y="22"/>
                    <a:pt x="0" y="22"/>
                    <a:pt x="0" y="22"/>
                  </a:cubicBezTo>
                  <a:cubicBezTo>
                    <a:pt x="0" y="28"/>
                    <a:pt x="5" y="33"/>
                    <a:pt x="11" y="33"/>
                  </a:cubicBezTo>
                  <a:cubicBezTo>
                    <a:pt x="22" y="33"/>
                    <a:pt x="22" y="33"/>
                    <a:pt x="22" y="33"/>
                  </a:cubicBezTo>
                  <a:cubicBezTo>
                    <a:pt x="28" y="33"/>
                    <a:pt x="33" y="28"/>
                    <a:pt x="33" y="22"/>
                  </a:cubicBezTo>
                  <a:lnTo>
                    <a:pt x="31" y="22"/>
                  </a:lnTo>
                  <a:close/>
                </a:path>
              </a:pathLst>
            </a:custGeom>
            <a:solidFill>
              <a:schemeClr val="bg1">
                <a:lumMod val="75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186" name="Rectangle 73"/>
            <p:cNvSpPr>
              <a:spLocks noChangeArrowheads="1"/>
            </p:cNvSpPr>
            <p:nvPr/>
          </p:nvSpPr>
          <p:spPr bwMode="auto">
            <a:xfrm>
              <a:off x="11505210" y="6302020"/>
              <a:ext cx="2282509" cy="4001917"/>
            </a:xfrm>
            <a:prstGeom prst="rect">
              <a:avLst/>
            </a:prstGeom>
            <a:solidFill>
              <a:schemeClr val="bg1">
                <a:lumMod val="95000"/>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187" name="Freeform 75"/>
            <p:cNvSpPr>
              <a:spLocks/>
            </p:cNvSpPr>
            <p:nvPr/>
          </p:nvSpPr>
          <p:spPr bwMode="auto">
            <a:xfrm>
              <a:off x="12445450" y="5938799"/>
              <a:ext cx="473364" cy="110266"/>
            </a:xfrm>
            <a:custGeom>
              <a:avLst/>
              <a:gdLst>
                <a:gd name="T0" fmla="*/ 8 w 73"/>
                <a:gd name="T1" fmla="*/ 17 h 17"/>
                <a:gd name="T2" fmla="*/ 0 w 73"/>
                <a:gd name="T3" fmla="*/ 9 h 17"/>
                <a:gd name="T4" fmla="*/ 8 w 73"/>
                <a:gd name="T5" fmla="*/ 0 h 17"/>
                <a:gd name="T6" fmla="*/ 65 w 73"/>
                <a:gd name="T7" fmla="*/ 0 h 17"/>
                <a:gd name="T8" fmla="*/ 73 w 73"/>
                <a:gd name="T9" fmla="*/ 9 h 17"/>
                <a:gd name="T10" fmla="*/ 65 w 73"/>
                <a:gd name="T11" fmla="*/ 17 h 17"/>
                <a:gd name="T12" fmla="*/ 8 w 73"/>
                <a:gd name="T13" fmla="*/ 17 h 17"/>
              </a:gdLst>
              <a:ahLst/>
              <a:cxnLst>
                <a:cxn ang="0">
                  <a:pos x="T0" y="T1"/>
                </a:cxn>
                <a:cxn ang="0">
                  <a:pos x="T2" y="T3"/>
                </a:cxn>
                <a:cxn ang="0">
                  <a:pos x="T4" y="T5"/>
                </a:cxn>
                <a:cxn ang="0">
                  <a:pos x="T6" y="T7"/>
                </a:cxn>
                <a:cxn ang="0">
                  <a:pos x="T8" y="T9"/>
                </a:cxn>
                <a:cxn ang="0">
                  <a:pos x="T10" y="T11"/>
                </a:cxn>
                <a:cxn ang="0">
                  <a:pos x="T12" y="T13"/>
                </a:cxn>
              </a:cxnLst>
              <a:rect l="0" t="0" r="r" b="b"/>
              <a:pathLst>
                <a:path w="73" h="17">
                  <a:moveTo>
                    <a:pt x="8" y="17"/>
                  </a:moveTo>
                  <a:cubicBezTo>
                    <a:pt x="3" y="17"/>
                    <a:pt x="0" y="13"/>
                    <a:pt x="0" y="9"/>
                  </a:cubicBezTo>
                  <a:cubicBezTo>
                    <a:pt x="0" y="4"/>
                    <a:pt x="3" y="0"/>
                    <a:pt x="8" y="0"/>
                  </a:cubicBezTo>
                  <a:cubicBezTo>
                    <a:pt x="65" y="0"/>
                    <a:pt x="65" y="0"/>
                    <a:pt x="65" y="0"/>
                  </a:cubicBezTo>
                  <a:cubicBezTo>
                    <a:pt x="70" y="0"/>
                    <a:pt x="73" y="4"/>
                    <a:pt x="73" y="9"/>
                  </a:cubicBezTo>
                  <a:cubicBezTo>
                    <a:pt x="73" y="13"/>
                    <a:pt x="70" y="17"/>
                    <a:pt x="65" y="17"/>
                  </a:cubicBezTo>
                  <a:lnTo>
                    <a:pt x="8" y="17"/>
                  </a:lnTo>
                  <a:close/>
                </a:path>
              </a:pathLst>
            </a:custGeom>
            <a:solidFill>
              <a:schemeClr val="bg1">
                <a:lumMod val="95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188" name="Freeform 76"/>
            <p:cNvSpPr>
              <a:spLocks/>
            </p:cNvSpPr>
            <p:nvPr/>
          </p:nvSpPr>
          <p:spPr bwMode="auto">
            <a:xfrm>
              <a:off x="12471388" y="5971232"/>
              <a:ext cx="421488" cy="45405"/>
            </a:xfrm>
            <a:custGeom>
              <a:avLst/>
              <a:gdLst>
                <a:gd name="T0" fmla="*/ 65 w 65"/>
                <a:gd name="T1" fmla="*/ 4 h 7"/>
                <a:gd name="T2" fmla="*/ 61 w 65"/>
                <a:gd name="T3" fmla="*/ 7 h 7"/>
                <a:gd name="T4" fmla="*/ 4 w 65"/>
                <a:gd name="T5" fmla="*/ 7 h 7"/>
                <a:gd name="T6" fmla="*/ 0 w 65"/>
                <a:gd name="T7" fmla="*/ 4 h 7"/>
                <a:gd name="T8" fmla="*/ 4 w 65"/>
                <a:gd name="T9" fmla="*/ 0 h 7"/>
                <a:gd name="T10" fmla="*/ 61 w 65"/>
                <a:gd name="T11" fmla="*/ 0 h 7"/>
                <a:gd name="T12" fmla="*/ 65 w 65"/>
                <a:gd name="T13" fmla="*/ 4 h 7"/>
              </a:gdLst>
              <a:ahLst/>
              <a:cxnLst>
                <a:cxn ang="0">
                  <a:pos x="T0" y="T1"/>
                </a:cxn>
                <a:cxn ang="0">
                  <a:pos x="T2" y="T3"/>
                </a:cxn>
                <a:cxn ang="0">
                  <a:pos x="T4" y="T5"/>
                </a:cxn>
                <a:cxn ang="0">
                  <a:pos x="T6" y="T7"/>
                </a:cxn>
                <a:cxn ang="0">
                  <a:pos x="T8" y="T9"/>
                </a:cxn>
                <a:cxn ang="0">
                  <a:pos x="T10" y="T11"/>
                </a:cxn>
                <a:cxn ang="0">
                  <a:pos x="T12" y="T13"/>
                </a:cxn>
              </a:cxnLst>
              <a:rect l="0" t="0" r="r" b="b"/>
              <a:pathLst>
                <a:path w="65" h="7">
                  <a:moveTo>
                    <a:pt x="65" y="4"/>
                  </a:moveTo>
                  <a:cubicBezTo>
                    <a:pt x="65" y="6"/>
                    <a:pt x="63" y="7"/>
                    <a:pt x="61" y="7"/>
                  </a:cubicBezTo>
                  <a:cubicBezTo>
                    <a:pt x="4" y="7"/>
                    <a:pt x="4" y="7"/>
                    <a:pt x="4" y="7"/>
                  </a:cubicBezTo>
                  <a:cubicBezTo>
                    <a:pt x="2" y="7"/>
                    <a:pt x="0" y="6"/>
                    <a:pt x="0" y="4"/>
                  </a:cubicBezTo>
                  <a:cubicBezTo>
                    <a:pt x="0" y="2"/>
                    <a:pt x="2" y="0"/>
                    <a:pt x="4" y="0"/>
                  </a:cubicBezTo>
                  <a:cubicBezTo>
                    <a:pt x="61" y="0"/>
                    <a:pt x="61" y="0"/>
                    <a:pt x="61" y="0"/>
                  </a:cubicBezTo>
                  <a:cubicBezTo>
                    <a:pt x="63" y="0"/>
                    <a:pt x="65" y="2"/>
                    <a:pt x="65" y="4"/>
                  </a:cubicBezTo>
                  <a:close/>
                </a:path>
              </a:pathLst>
            </a:custGeom>
            <a:solidFill>
              <a:schemeClr val="bg1">
                <a:lumMod val="95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189" name="Oval 77"/>
            <p:cNvSpPr>
              <a:spLocks noChangeArrowheads="1"/>
            </p:cNvSpPr>
            <p:nvPr/>
          </p:nvSpPr>
          <p:spPr bwMode="auto">
            <a:xfrm>
              <a:off x="12289824" y="5958259"/>
              <a:ext cx="71331" cy="71349"/>
            </a:xfrm>
            <a:prstGeom prst="ellipse">
              <a:avLst/>
            </a:prstGeom>
            <a:solidFill>
              <a:schemeClr val="bg1">
                <a:lumMod val="95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grpSp>
      <p:sp>
        <p:nvSpPr>
          <p:cNvPr id="190" name="TextBox 189"/>
          <p:cNvSpPr txBox="1"/>
          <p:nvPr/>
        </p:nvSpPr>
        <p:spPr>
          <a:xfrm>
            <a:off x="11574745" y="11765178"/>
            <a:ext cx="1152880" cy="400110"/>
          </a:xfrm>
          <a:prstGeom prst="rect">
            <a:avLst/>
          </a:prstGeom>
          <a:noFill/>
        </p:spPr>
        <p:txBody>
          <a:bodyPr wrap="none" rtlCol="0" anchor="ctr" anchorCtr="0">
            <a:spAutoFit/>
          </a:bodyPr>
          <a:lstStyle/>
          <a:p>
            <a:pPr algn="ctr"/>
            <a:r>
              <a:rPr lang="en-US" sz="2000" dirty="0">
                <a:latin typeface="Poppins Light" charset="0"/>
                <a:ea typeface="Poppins Light" charset="0"/>
                <a:cs typeface="Poppins Light" charset="0"/>
              </a:rPr>
              <a:t>Devices</a:t>
            </a:r>
          </a:p>
        </p:txBody>
      </p:sp>
      <p:sp>
        <p:nvSpPr>
          <p:cNvPr id="191" name="TextBox 190"/>
          <p:cNvSpPr txBox="1"/>
          <p:nvPr/>
        </p:nvSpPr>
        <p:spPr>
          <a:xfrm>
            <a:off x="11119494" y="11318902"/>
            <a:ext cx="2063386" cy="446276"/>
          </a:xfrm>
          <a:prstGeom prst="rect">
            <a:avLst/>
          </a:prstGeom>
          <a:noFill/>
        </p:spPr>
        <p:txBody>
          <a:bodyPr wrap="none" rtlCol="0" anchor="ctr" anchorCtr="0">
            <a:spAutoFit/>
          </a:bodyPr>
          <a:lstStyle/>
          <a:p>
            <a:pPr algn="ctr"/>
            <a:r>
              <a:rPr lang="en-US" sz="2300" b="1" dirty="0">
                <a:solidFill>
                  <a:schemeClr val="tx2"/>
                </a:solidFill>
                <a:latin typeface="Poppins SemiBold" charset="0"/>
                <a:ea typeface="Poppins SemiBold" charset="0"/>
                <a:cs typeface="Poppins SemiBold" charset="0"/>
              </a:rPr>
              <a:t>App Name </a:t>
            </a:r>
            <a:r>
              <a:rPr lang="en-US" sz="2300" b="1" dirty="0" smtClean="0">
                <a:solidFill>
                  <a:schemeClr val="tx2"/>
                </a:solidFill>
                <a:latin typeface="Poppins SemiBold" charset="0"/>
                <a:ea typeface="Poppins SemiBold" charset="0"/>
                <a:cs typeface="Poppins SemiBold" charset="0"/>
              </a:rPr>
              <a:t>2</a:t>
            </a:r>
            <a:endParaRPr lang="en-US" sz="2300" b="1" dirty="0">
              <a:solidFill>
                <a:schemeClr val="tx2"/>
              </a:solidFill>
              <a:latin typeface="Poppins SemiBold" charset="0"/>
              <a:ea typeface="Poppins SemiBold" charset="0"/>
              <a:cs typeface="Poppins SemiBold" charset="0"/>
            </a:endParaRPr>
          </a:p>
        </p:txBody>
      </p:sp>
      <p:sp>
        <p:nvSpPr>
          <p:cNvPr id="192" name="TextBox 191"/>
          <p:cNvSpPr txBox="1"/>
          <p:nvPr/>
        </p:nvSpPr>
        <p:spPr>
          <a:xfrm>
            <a:off x="17956214" y="11765178"/>
            <a:ext cx="1152880" cy="400110"/>
          </a:xfrm>
          <a:prstGeom prst="rect">
            <a:avLst/>
          </a:prstGeom>
          <a:noFill/>
        </p:spPr>
        <p:txBody>
          <a:bodyPr wrap="none" rtlCol="0" anchor="ctr" anchorCtr="0">
            <a:spAutoFit/>
          </a:bodyPr>
          <a:lstStyle/>
          <a:p>
            <a:pPr algn="ctr"/>
            <a:r>
              <a:rPr lang="en-US" sz="2000" dirty="0">
                <a:latin typeface="Poppins Light" charset="0"/>
                <a:ea typeface="Poppins Light" charset="0"/>
                <a:cs typeface="Poppins Light" charset="0"/>
              </a:rPr>
              <a:t>Devices</a:t>
            </a:r>
          </a:p>
        </p:txBody>
      </p:sp>
      <p:sp>
        <p:nvSpPr>
          <p:cNvPr id="193" name="TextBox 192"/>
          <p:cNvSpPr txBox="1"/>
          <p:nvPr/>
        </p:nvSpPr>
        <p:spPr>
          <a:xfrm>
            <a:off x="17497757" y="11318902"/>
            <a:ext cx="2069798" cy="446276"/>
          </a:xfrm>
          <a:prstGeom prst="rect">
            <a:avLst/>
          </a:prstGeom>
          <a:noFill/>
        </p:spPr>
        <p:txBody>
          <a:bodyPr wrap="none" rtlCol="0" anchor="ctr" anchorCtr="0">
            <a:spAutoFit/>
          </a:bodyPr>
          <a:lstStyle/>
          <a:p>
            <a:pPr algn="ctr"/>
            <a:r>
              <a:rPr lang="en-US" sz="2300" b="1" dirty="0">
                <a:solidFill>
                  <a:schemeClr val="tx2"/>
                </a:solidFill>
                <a:latin typeface="Poppins SemiBold" charset="0"/>
                <a:ea typeface="Poppins SemiBold" charset="0"/>
                <a:cs typeface="Poppins SemiBold" charset="0"/>
              </a:rPr>
              <a:t>App Name </a:t>
            </a:r>
            <a:r>
              <a:rPr lang="en-US" sz="2300" b="1" dirty="0" smtClean="0">
                <a:solidFill>
                  <a:schemeClr val="tx2"/>
                </a:solidFill>
                <a:latin typeface="Poppins SemiBold" charset="0"/>
                <a:ea typeface="Poppins SemiBold" charset="0"/>
                <a:cs typeface="Poppins SemiBold" charset="0"/>
              </a:rPr>
              <a:t>3</a:t>
            </a:r>
            <a:endParaRPr lang="en-US" sz="2300" b="1" dirty="0">
              <a:solidFill>
                <a:schemeClr val="tx2"/>
              </a:solidFill>
              <a:latin typeface="Poppins SemiBold" charset="0"/>
              <a:ea typeface="Poppins SemiBold" charset="0"/>
              <a:cs typeface="Poppins SemiBold" charset="0"/>
            </a:endParaRPr>
          </a:p>
        </p:txBody>
      </p:sp>
      <p:sp>
        <p:nvSpPr>
          <p:cNvPr id="194" name="TextBox 193"/>
          <p:cNvSpPr txBox="1"/>
          <p:nvPr/>
        </p:nvSpPr>
        <p:spPr>
          <a:xfrm>
            <a:off x="5281580" y="11765178"/>
            <a:ext cx="1152880" cy="400110"/>
          </a:xfrm>
          <a:prstGeom prst="rect">
            <a:avLst/>
          </a:prstGeom>
          <a:noFill/>
        </p:spPr>
        <p:txBody>
          <a:bodyPr wrap="none" rtlCol="0" anchor="ctr" anchorCtr="0">
            <a:spAutoFit/>
          </a:bodyPr>
          <a:lstStyle/>
          <a:p>
            <a:pPr algn="ctr"/>
            <a:r>
              <a:rPr lang="en-US" sz="2000" dirty="0" smtClean="0">
                <a:latin typeface="Poppins Light" charset="0"/>
                <a:ea typeface="Poppins Light" charset="0"/>
                <a:cs typeface="Poppins Light" charset="0"/>
              </a:rPr>
              <a:t>Devices</a:t>
            </a:r>
            <a:endParaRPr lang="en-US" sz="2000" dirty="0">
              <a:latin typeface="Poppins Light" charset="0"/>
              <a:ea typeface="Poppins Light" charset="0"/>
              <a:cs typeface="Poppins Light" charset="0"/>
            </a:endParaRPr>
          </a:p>
        </p:txBody>
      </p:sp>
      <p:sp>
        <p:nvSpPr>
          <p:cNvPr id="195" name="TextBox 194"/>
          <p:cNvSpPr txBox="1"/>
          <p:nvPr/>
        </p:nvSpPr>
        <p:spPr>
          <a:xfrm>
            <a:off x="4855185" y="11318902"/>
            <a:ext cx="2005678" cy="446276"/>
          </a:xfrm>
          <a:prstGeom prst="rect">
            <a:avLst/>
          </a:prstGeom>
          <a:noFill/>
        </p:spPr>
        <p:txBody>
          <a:bodyPr wrap="none" rtlCol="0" anchor="ctr" anchorCtr="0">
            <a:spAutoFit/>
          </a:bodyPr>
          <a:lstStyle/>
          <a:p>
            <a:pPr algn="ctr"/>
            <a:r>
              <a:rPr lang="en-US" sz="2300" b="1" dirty="0" smtClean="0">
                <a:solidFill>
                  <a:schemeClr val="tx2"/>
                </a:solidFill>
                <a:latin typeface="Poppins SemiBold" charset="0"/>
                <a:ea typeface="Poppins SemiBold" charset="0"/>
                <a:cs typeface="Poppins SemiBold" charset="0"/>
              </a:rPr>
              <a:t>App Name 1</a:t>
            </a:r>
            <a:endParaRPr lang="en-US" sz="2300" b="1" dirty="0">
              <a:solidFill>
                <a:schemeClr val="tx2"/>
              </a:solidFill>
              <a:latin typeface="Poppins SemiBold" charset="0"/>
              <a:ea typeface="Poppins SemiBold" charset="0"/>
              <a:cs typeface="Poppins SemiBold" charset="0"/>
            </a:endParaRPr>
          </a:p>
        </p:txBody>
      </p:sp>
      <p:sp>
        <p:nvSpPr>
          <p:cNvPr id="38" name="Rectangle 37"/>
          <p:cNvSpPr>
            <a:spLocks/>
          </p:cNvSpPr>
          <p:nvPr/>
        </p:nvSpPr>
        <p:spPr bwMode="auto">
          <a:xfrm>
            <a:off x="1673225" y="754380"/>
            <a:ext cx="6889707" cy="94897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defTabSz="4572000">
              <a:lnSpc>
                <a:spcPts val="7400"/>
              </a:lnSpc>
            </a:pPr>
            <a:r>
              <a:rPr lang="en-US" sz="5400" b="1" spc="500" dirty="0" smtClean="0">
                <a:solidFill>
                  <a:schemeClr val="tx2"/>
                </a:solidFill>
                <a:latin typeface="Poppins" charset="0"/>
                <a:ea typeface="Poppins" charset="0"/>
                <a:cs typeface="Poppins" charset="0"/>
                <a:sym typeface="Bebas Neue" charset="0"/>
              </a:rPr>
              <a:t>Devices Mockup</a:t>
            </a:r>
          </a:p>
        </p:txBody>
      </p:sp>
      <p:cxnSp>
        <p:nvCxnSpPr>
          <p:cNvPr id="39" name="Straight Connector 38"/>
          <p:cNvCxnSpPr/>
          <p:nvPr/>
        </p:nvCxnSpPr>
        <p:spPr>
          <a:xfrm>
            <a:off x="1673225" y="2332705"/>
            <a:ext cx="962738"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2" name="Picture Placeholder 1"/>
          <p:cNvSpPr>
            <a:spLocks noGrp="1"/>
          </p:cNvSpPr>
          <p:nvPr>
            <p:ph type="pic" sz="quarter" idx="16"/>
          </p:nvPr>
        </p:nvSpPr>
        <p:spPr/>
      </p:sp>
      <p:sp>
        <p:nvSpPr>
          <p:cNvPr id="3" name="Picture Placeholder 2"/>
          <p:cNvSpPr>
            <a:spLocks noGrp="1"/>
          </p:cNvSpPr>
          <p:nvPr>
            <p:ph type="pic" sz="quarter" idx="14"/>
          </p:nvPr>
        </p:nvSpPr>
        <p:spPr/>
      </p:sp>
      <p:sp>
        <p:nvSpPr>
          <p:cNvPr id="4" name="Picture Placeholder 3"/>
          <p:cNvSpPr>
            <a:spLocks noGrp="1"/>
          </p:cNvSpPr>
          <p:nvPr>
            <p:ph type="pic" sz="quarter" idx="15"/>
          </p:nvPr>
        </p:nvSpPr>
        <p:spPr/>
      </p:sp>
    </p:spTree>
    <p:extLst>
      <p:ext uri="{BB962C8B-B14F-4D97-AF65-F5344CB8AC3E}">
        <p14:creationId xmlns:p14="http://schemas.microsoft.com/office/powerpoint/2010/main" val="609711667"/>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Placeholder 6"/>
          <p:cNvPicPr>
            <a:picLocks noGrp="1" noChangeAspect="1"/>
          </p:cNvPicPr>
          <p:nvPr>
            <p:ph type="pic" sz="quarter" idx="13"/>
          </p:nvPr>
        </p:nvPicPr>
        <p:blipFill rotWithShape="1">
          <a:blip r:embed="rId2">
            <a:extLst>
              <a:ext uri="{28A0092B-C50C-407E-A947-70E740481C1C}">
                <a14:useLocalDpi xmlns:a14="http://schemas.microsoft.com/office/drawing/2010/main" val="0"/>
              </a:ext>
            </a:extLst>
          </a:blip>
          <a:srcRect t="15520" b="32068"/>
          <a:stretch/>
        </p:blipFill>
        <p:spPr/>
      </p:pic>
      <p:sp>
        <p:nvSpPr>
          <p:cNvPr id="52" name="Rectangle 51"/>
          <p:cNvSpPr/>
          <p:nvPr/>
        </p:nvSpPr>
        <p:spPr>
          <a:xfrm>
            <a:off x="0" y="0"/>
            <a:ext cx="24377650" cy="6608508"/>
          </a:xfrm>
          <a:prstGeom prst="rect">
            <a:avLst/>
          </a:prstGeom>
          <a:gradFill>
            <a:gsLst>
              <a:gs pos="0">
                <a:srgbClr val="000C28">
                  <a:alpha val="82000"/>
                </a:srgbClr>
              </a:gs>
              <a:gs pos="62000">
                <a:srgbClr val="3B1F4D">
                  <a:alpha val="67000"/>
                </a:srgbClr>
              </a:gs>
            </a:gsLst>
            <a:lin ang="3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Line 5"/>
          <p:cNvSpPr>
            <a:spLocks noChangeShapeType="1"/>
          </p:cNvSpPr>
          <p:nvPr/>
        </p:nvSpPr>
        <p:spPr bwMode="auto">
          <a:xfrm>
            <a:off x="-9834065" y="-1748368"/>
            <a:ext cx="0" cy="0"/>
          </a:xfrm>
          <a:prstGeom prst="line">
            <a:avLst/>
          </a:prstGeom>
          <a:noFill/>
          <a:ln>
            <a:noFill/>
          </a:ln>
          <a:extLst>
            <a:ext uri="{909E8E84-426E-40dd-AFC4-6F175D3DCCD1}">
              <a14:hiddenFill xmlns:a14="http://schemas.microsoft.com/office/drawing/2010/main" xmlns="">
                <a:no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243797" tIns="121899" rIns="243797" bIns="121899" numCol="1" anchor="t" anchorCtr="0" compatLnSpc="1">
            <a:prstTxWarp prst="textNoShape">
              <a:avLst/>
            </a:prstTxWarp>
          </a:bodyPr>
          <a:lstStyle/>
          <a:p>
            <a:endParaRPr lang="en-US">
              <a:solidFill>
                <a:schemeClr val="tx2"/>
              </a:solidFill>
              <a:latin typeface="Lato Thin" charset="0"/>
            </a:endParaRPr>
          </a:p>
        </p:txBody>
      </p:sp>
      <p:sp>
        <p:nvSpPr>
          <p:cNvPr id="45" name="Line 6"/>
          <p:cNvSpPr>
            <a:spLocks noChangeShapeType="1"/>
          </p:cNvSpPr>
          <p:nvPr/>
        </p:nvSpPr>
        <p:spPr bwMode="auto">
          <a:xfrm>
            <a:off x="-9834065" y="-1748368"/>
            <a:ext cx="0" cy="0"/>
          </a:xfrm>
          <a:prstGeom prst="line">
            <a:avLst/>
          </a:prstGeom>
          <a:noFill/>
          <a:ln>
            <a:noFill/>
          </a:ln>
          <a:extLst>
            <a:ext uri="{909E8E84-426E-40dd-AFC4-6F175D3DCCD1}">
              <a14:hiddenFill xmlns:a14="http://schemas.microsoft.com/office/drawing/2010/main" xmlns="">
                <a:no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243797" tIns="121899" rIns="243797" bIns="121899" numCol="1" anchor="t" anchorCtr="0" compatLnSpc="1">
            <a:prstTxWarp prst="textNoShape">
              <a:avLst/>
            </a:prstTxWarp>
          </a:bodyPr>
          <a:lstStyle/>
          <a:p>
            <a:endParaRPr lang="en-US">
              <a:solidFill>
                <a:schemeClr val="tx2"/>
              </a:solidFill>
              <a:latin typeface="Lato Thin" charset="0"/>
            </a:endParaRPr>
          </a:p>
        </p:txBody>
      </p:sp>
      <p:sp>
        <p:nvSpPr>
          <p:cNvPr id="29" name="Subtitle 2"/>
          <p:cNvSpPr txBox="1">
            <a:spLocks/>
          </p:cNvSpPr>
          <p:nvPr/>
        </p:nvSpPr>
        <p:spPr>
          <a:xfrm>
            <a:off x="9583993" y="9772682"/>
            <a:ext cx="6090181" cy="1758497"/>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dirty="0" smtClean="0">
                <a:solidFill>
                  <a:schemeClr val="tx1"/>
                </a:solidFill>
                <a:latin typeface="Poppins Light" charset="0"/>
                <a:ea typeface="Poppins Light" charset="0"/>
                <a:cs typeface="Poppins Light" charset="0"/>
              </a:rPr>
              <a:t>Frequently, your initial font choice is taken out of your awesome hands</a:t>
            </a:r>
            <a:r>
              <a:rPr lang="en-US" dirty="0">
                <a:solidFill>
                  <a:schemeClr val="tx1"/>
                </a:solidFill>
                <a:latin typeface="Poppins Light" charset="0"/>
                <a:ea typeface="Poppins Light" charset="0"/>
                <a:cs typeface="Poppins Light" charset="0"/>
              </a:rPr>
              <a:t> </a:t>
            </a:r>
            <a:r>
              <a:rPr lang="en-US" dirty="0" smtClean="0">
                <a:solidFill>
                  <a:schemeClr val="tx1"/>
                </a:solidFill>
                <a:latin typeface="Poppins Light" charset="0"/>
                <a:ea typeface="Poppins Light" charset="0"/>
                <a:cs typeface="Poppins Light" charset="0"/>
              </a:rPr>
              <a:t>also we are companies</a:t>
            </a:r>
            <a:endParaRPr lang="en-US" dirty="0">
              <a:solidFill>
                <a:schemeClr val="tx1"/>
              </a:solidFill>
              <a:latin typeface="Poppins Light" charset="0"/>
              <a:ea typeface="Poppins Light" charset="0"/>
              <a:cs typeface="Poppins Light" charset="0"/>
            </a:endParaRPr>
          </a:p>
        </p:txBody>
      </p:sp>
      <p:sp>
        <p:nvSpPr>
          <p:cNvPr id="30" name="TextBox 29"/>
          <p:cNvSpPr txBox="1"/>
          <p:nvPr/>
        </p:nvSpPr>
        <p:spPr>
          <a:xfrm>
            <a:off x="9701564" y="9288155"/>
            <a:ext cx="1771639" cy="461665"/>
          </a:xfrm>
          <a:prstGeom prst="rect">
            <a:avLst/>
          </a:prstGeom>
          <a:noFill/>
        </p:spPr>
        <p:txBody>
          <a:bodyPr wrap="none" rtlCol="0" anchor="ctr" anchorCtr="0">
            <a:spAutoFit/>
          </a:bodyPr>
          <a:lstStyle/>
          <a:p>
            <a:r>
              <a:rPr lang="en-US" sz="2400" b="1" dirty="0" smtClean="0">
                <a:solidFill>
                  <a:schemeClr val="tx2"/>
                </a:solidFill>
                <a:latin typeface="Poppins SemiBold" charset="0"/>
                <a:ea typeface="Poppins SemiBold" charset="0"/>
                <a:cs typeface="Poppins SemiBold" charset="0"/>
              </a:rPr>
              <a:t>FEATURE 2</a:t>
            </a:r>
            <a:endParaRPr lang="en-US" sz="2400" b="1" dirty="0">
              <a:solidFill>
                <a:schemeClr val="tx2"/>
              </a:solidFill>
              <a:latin typeface="Poppins SemiBold" charset="0"/>
              <a:ea typeface="Poppins SemiBold" charset="0"/>
              <a:cs typeface="Poppins SemiBold" charset="0"/>
            </a:endParaRPr>
          </a:p>
        </p:txBody>
      </p:sp>
      <p:sp>
        <p:nvSpPr>
          <p:cNvPr id="32" name="Subtitle 2"/>
          <p:cNvSpPr txBox="1">
            <a:spLocks/>
          </p:cNvSpPr>
          <p:nvPr/>
        </p:nvSpPr>
        <p:spPr>
          <a:xfrm>
            <a:off x="16301468" y="9772682"/>
            <a:ext cx="6090181" cy="1758497"/>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dirty="0" smtClean="0">
                <a:solidFill>
                  <a:schemeClr val="tx1"/>
                </a:solidFill>
                <a:latin typeface="Poppins Light" charset="0"/>
                <a:ea typeface="Poppins Light" charset="0"/>
                <a:cs typeface="Poppins Light" charset="0"/>
              </a:rPr>
              <a:t>Frequently, your initial font choice is taken out of your awesome hands</a:t>
            </a:r>
            <a:r>
              <a:rPr lang="en-US" dirty="0">
                <a:solidFill>
                  <a:schemeClr val="tx1"/>
                </a:solidFill>
                <a:latin typeface="Poppins Light" charset="0"/>
                <a:ea typeface="Poppins Light" charset="0"/>
                <a:cs typeface="Poppins Light" charset="0"/>
              </a:rPr>
              <a:t> </a:t>
            </a:r>
            <a:r>
              <a:rPr lang="en-US" dirty="0" smtClean="0">
                <a:solidFill>
                  <a:schemeClr val="tx1"/>
                </a:solidFill>
                <a:latin typeface="Poppins Light" charset="0"/>
                <a:ea typeface="Poppins Light" charset="0"/>
                <a:cs typeface="Poppins Light" charset="0"/>
              </a:rPr>
              <a:t>also we are companies</a:t>
            </a:r>
            <a:endParaRPr lang="en-US" dirty="0">
              <a:solidFill>
                <a:schemeClr val="tx1"/>
              </a:solidFill>
              <a:latin typeface="Poppins Light" charset="0"/>
              <a:ea typeface="Poppins Light" charset="0"/>
              <a:cs typeface="Poppins Light" charset="0"/>
            </a:endParaRPr>
          </a:p>
        </p:txBody>
      </p:sp>
      <p:sp>
        <p:nvSpPr>
          <p:cNvPr id="33" name="TextBox 32"/>
          <p:cNvSpPr txBox="1"/>
          <p:nvPr/>
        </p:nvSpPr>
        <p:spPr>
          <a:xfrm>
            <a:off x="16419039" y="9288155"/>
            <a:ext cx="1779654" cy="461665"/>
          </a:xfrm>
          <a:prstGeom prst="rect">
            <a:avLst/>
          </a:prstGeom>
          <a:noFill/>
        </p:spPr>
        <p:txBody>
          <a:bodyPr wrap="none" rtlCol="0" anchor="ctr" anchorCtr="0">
            <a:spAutoFit/>
          </a:bodyPr>
          <a:lstStyle/>
          <a:p>
            <a:r>
              <a:rPr lang="en-US" sz="2400" b="1" dirty="0" smtClean="0">
                <a:solidFill>
                  <a:schemeClr val="tx2"/>
                </a:solidFill>
                <a:latin typeface="Poppins SemiBold" charset="0"/>
                <a:ea typeface="Poppins SemiBold" charset="0"/>
                <a:cs typeface="Poppins SemiBold" charset="0"/>
              </a:rPr>
              <a:t>FEATURE 3</a:t>
            </a:r>
            <a:endParaRPr lang="en-US" sz="2400" b="1" dirty="0">
              <a:solidFill>
                <a:schemeClr val="tx2"/>
              </a:solidFill>
              <a:latin typeface="Poppins SemiBold" charset="0"/>
              <a:ea typeface="Poppins SemiBold" charset="0"/>
              <a:cs typeface="Poppins SemiBold" charset="0"/>
            </a:endParaRPr>
          </a:p>
        </p:txBody>
      </p:sp>
      <p:sp>
        <p:nvSpPr>
          <p:cNvPr id="34" name="Subtitle 2"/>
          <p:cNvSpPr txBox="1">
            <a:spLocks/>
          </p:cNvSpPr>
          <p:nvPr/>
        </p:nvSpPr>
        <p:spPr>
          <a:xfrm>
            <a:off x="2179583" y="9772682"/>
            <a:ext cx="6090181" cy="1758497"/>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dirty="0" smtClean="0">
                <a:solidFill>
                  <a:schemeClr val="tx1"/>
                </a:solidFill>
                <a:latin typeface="Poppins Light" charset="0"/>
                <a:ea typeface="Poppins Light" charset="0"/>
                <a:cs typeface="Poppins Light" charset="0"/>
              </a:rPr>
              <a:t>Frequently, your initial font choice is taken out of your awesome hands</a:t>
            </a:r>
            <a:r>
              <a:rPr lang="en-US" dirty="0">
                <a:solidFill>
                  <a:schemeClr val="tx1"/>
                </a:solidFill>
                <a:latin typeface="Poppins Light" charset="0"/>
                <a:ea typeface="Poppins Light" charset="0"/>
                <a:cs typeface="Poppins Light" charset="0"/>
              </a:rPr>
              <a:t> </a:t>
            </a:r>
            <a:r>
              <a:rPr lang="en-US" dirty="0" smtClean="0">
                <a:solidFill>
                  <a:schemeClr val="tx1"/>
                </a:solidFill>
                <a:latin typeface="Poppins Light" charset="0"/>
                <a:ea typeface="Poppins Light" charset="0"/>
                <a:cs typeface="Poppins Light" charset="0"/>
              </a:rPr>
              <a:t>also we are companies</a:t>
            </a:r>
            <a:endParaRPr lang="en-US" dirty="0">
              <a:solidFill>
                <a:schemeClr val="tx1"/>
              </a:solidFill>
              <a:latin typeface="Poppins Light" charset="0"/>
              <a:ea typeface="Poppins Light" charset="0"/>
              <a:cs typeface="Poppins Light" charset="0"/>
            </a:endParaRPr>
          </a:p>
        </p:txBody>
      </p:sp>
      <p:sp>
        <p:nvSpPr>
          <p:cNvPr id="35" name="TextBox 34"/>
          <p:cNvSpPr txBox="1"/>
          <p:nvPr/>
        </p:nvSpPr>
        <p:spPr>
          <a:xfrm>
            <a:off x="2297154" y="9288155"/>
            <a:ext cx="1713931" cy="461665"/>
          </a:xfrm>
          <a:prstGeom prst="rect">
            <a:avLst/>
          </a:prstGeom>
          <a:noFill/>
        </p:spPr>
        <p:txBody>
          <a:bodyPr wrap="none" rtlCol="0" anchor="ctr" anchorCtr="0">
            <a:spAutoFit/>
          </a:bodyPr>
          <a:lstStyle/>
          <a:p>
            <a:r>
              <a:rPr lang="en-US" sz="2400" b="1" dirty="0" smtClean="0">
                <a:solidFill>
                  <a:schemeClr val="tx2"/>
                </a:solidFill>
                <a:latin typeface="Poppins SemiBold" charset="0"/>
                <a:ea typeface="Poppins SemiBold" charset="0"/>
                <a:cs typeface="Poppins SemiBold" charset="0"/>
              </a:rPr>
              <a:t>FEATURE 1</a:t>
            </a:r>
            <a:endParaRPr lang="en-US" sz="2400" b="1" dirty="0">
              <a:solidFill>
                <a:schemeClr val="tx2"/>
              </a:solidFill>
              <a:latin typeface="Poppins SemiBold" charset="0"/>
              <a:ea typeface="Poppins SemiBold" charset="0"/>
              <a:cs typeface="Poppins SemiBold" charset="0"/>
            </a:endParaRPr>
          </a:p>
        </p:txBody>
      </p:sp>
      <p:grpSp>
        <p:nvGrpSpPr>
          <p:cNvPr id="37" name="Group 36"/>
          <p:cNvGrpSpPr/>
          <p:nvPr/>
        </p:nvGrpSpPr>
        <p:grpSpPr>
          <a:xfrm>
            <a:off x="6574398" y="1726725"/>
            <a:ext cx="11228854" cy="6463870"/>
            <a:chOff x="5898415" y="1976415"/>
            <a:chExt cx="5654530" cy="3255020"/>
          </a:xfrm>
        </p:grpSpPr>
        <p:sp>
          <p:nvSpPr>
            <p:cNvPr id="38" name="Freeform 45"/>
            <p:cNvSpPr>
              <a:spLocks/>
            </p:cNvSpPr>
            <p:nvPr/>
          </p:nvSpPr>
          <p:spPr bwMode="auto">
            <a:xfrm>
              <a:off x="5898415" y="5105745"/>
              <a:ext cx="2848207" cy="125690"/>
            </a:xfrm>
            <a:custGeom>
              <a:avLst/>
              <a:gdLst>
                <a:gd name="T0" fmla="*/ 0 w 885"/>
                <a:gd name="T1" fmla="*/ 16 h 39"/>
                <a:gd name="T2" fmla="*/ 78 w 885"/>
                <a:gd name="T3" fmla="*/ 39 h 39"/>
                <a:gd name="T4" fmla="*/ 885 w 885"/>
                <a:gd name="T5" fmla="*/ 39 h 39"/>
                <a:gd name="T6" fmla="*/ 885 w 885"/>
                <a:gd name="T7" fmla="*/ 0 h 39"/>
                <a:gd name="T8" fmla="*/ 0 w 885"/>
                <a:gd name="T9" fmla="*/ 0 h 39"/>
                <a:gd name="T10" fmla="*/ 0 w 885"/>
                <a:gd name="T11" fmla="*/ 16 h 39"/>
              </a:gdLst>
              <a:ahLst/>
              <a:cxnLst>
                <a:cxn ang="0">
                  <a:pos x="T0" y="T1"/>
                </a:cxn>
                <a:cxn ang="0">
                  <a:pos x="T2" y="T3"/>
                </a:cxn>
                <a:cxn ang="0">
                  <a:pos x="T4" y="T5"/>
                </a:cxn>
                <a:cxn ang="0">
                  <a:pos x="T6" y="T7"/>
                </a:cxn>
                <a:cxn ang="0">
                  <a:pos x="T8" y="T9"/>
                </a:cxn>
                <a:cxn ang="0">
                  <a:pos x="T10" y="T11"/>
                </a:cxn>
              </a:cxnLst>
              <a:rect l="0" t="0" r="r" b="b"/>
              <a:pathLst>
                <a:path w="885" h="39">
                  <a:moveTo>
                    <a:pt x="0" y="16"/>
                  </a:moveTo>
                  <a:cubicBezTo>
                    <a:pt x="0" y="23"/>
                    <a:pt x="30" y="39"/>
                    <a:pt x="78" y="39"/>
                  </a:cubicBezTo>
                  <a:cubicBezTo>
                    <a:pt x="126" y="39"/>
                    <a:pt x="885" y="39"/>
                    <a:pt x="885" y="39"/>
                  </a:cubicBezTo>
                  <a:cubicBezTo>
                    <a:pt x="885" y="0"/>
                    <a:pt x="885" y="0"/>
                    <a:pt x="885" y="0"/>
                  </a:cubicBezTo>
                  <a:cubicBezTo>
                    <a:pt x="0" y="0"/>
                    <a:pt x="0" y="0"/>
                    <a:pt x="0" y="0"/>
                  </a:cubicBezTo>
                  <a:lnTo>
                    <a:pt x="0" y="16"/>
                  </a:lnTo>
                  <a:close/>
                </a:path>
              </a:pathLst>
            </a:custGeom>
            <a:solidFill>
              <a:srgbClr val="B3B4B5"/>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39" name="Freeform 46"/>
            <p:cNvSpPr>
              <a:spLocks/>
            </p:cNvSpPr>
            <p:nvPr/>
          </p:nvSpPr>
          <p:spPr bwMode="auto">
            <a:xfrm>
              <a:off x="8704736" y="5105745"/>
              <a:ext cx="2848207" cy="125690"/>
            </a:xfrm>
            <a:custGeom>
              <a:avLst/>
              <a:gdLst>
                <a:gd name="T0" fmla="*/ 884 w 884"/>
                <a:gd name="T1" fmla="*/ 16 h 39"/>
                <a:gd name="T2" fmla="*/ 806 w 884"/>
                <a:gd name="T3" fmla="*/ 39 h 39"/>
                <a:gd name="T4" fmla="*/ 0 w 884"/>
                <a:gd name="T5" fmla="*/ 39 h 39"/>
                <a:gd name="T6" fmla="*/ 0 w 884"/>
                <a:gd name="T7" fmla="*/ 0 h 39"/>
                <a:gd name="T8" fmla="*/ 884 w 884"/>
                <a:gd name="T9" fmla="*/ 0 h 39"/>
                <a:gd name="T10" fmla="*/ 884 w 884"/>
                <a:gd name="T11" fmla="*/ 16 h 39"/>
              </a:gdLst>
              <a:ahLst/>
              <a:cxnLst>
                <a:cxn ang="0">
                  <a:pos x="T0" y="T1"/>
                </a:cxn>
                <a:cxn ang="0">
                  <a:pos x="T2" y="T3"/>
                </a:cxn>
                <a:cxn ang="0">
                  <a:pos x="T4" y="T5"/>
                </a:cxn>
                <a:cxn ang="0">
                  <a:pos x="T6" y="T7"/>
                </a:cxn>
                <a:cxn ang="0">
                  <a:pos x="T8" y="T9"/>
                </a:cxn>
                <a:cxn ang="0">
                  <a:pos x="T10" y="T11"/>
                </a:cxn>
              </a:cxnLst>
              <a:rect l="0" t="0" r="r" b="b"/>
              <a:pathLst>
                <a:path w="884" h="39">
                  <a:moveTo>
                    <a:pt x="884" y="16"/>
                  </a:moveTo>
                  <a:cubicBezTo>
                    <a:pt x="884" y="23"/>
                    <a:pt x="854" y="39"/>
                    <a:pt x="806" y="39"/>
                  </a:cubicBezTo>
                  <a:cubicBezTo>
                    <a:pt x="758" y="39"/>
                    <a:pt x="0" y="39"/>
                    <a:pt x="0" y="39"/>
                  </a:cubicBezTo>
                  <a:cubicBezTo>
                    <a:pt x="0" y="0"/>
                    <a:pt x="0" y="0"/>
                    <a:pt x="0" y="0"/>
                  </a:cubicBezTo>
                  <a:cubicBezTo>
                    <a:pt x="884" y="0"/>
                    <a:pt x="884" y="0"/>
                    <a:pt x="884" y="0"/>
                  </a:cubicBezTo>
                  <a:lnTo>
                    <a:pt x="884" y="16"/>
                  </a:lnTo>
                  <a:close/>
                </a:path>
              </a:pathLst>
            </a:custGeom>
            <a:solidFill>
              <a:srgbClr val="B3B4B5"/>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40" name="Freeform 47"/>
            <p:cNvSpPr>
              <a:spLocks/>
            </p:cNvSpPr>
            <p:nvPr/>
          </p:nvSpPr>
          <p:spPr bwMode="auto">
            <a:xfrm>
              <a:off x="6455812" y="1976415"/>
              <a:ext cx="4581618" cy="3138999"/>
            </a:xfrm>
            <a:custGeom>
              <a:avLst/>
              <a:gdLst>
                <a:gd name="T0" fmla="*/ 1378 w 1423"/>
                <a:gd name="T1" fmla="*/ 0 h 974"/>
                <a:gd name="T2" fmla="*/ 45 w 1423"/>
                <a:gd name="T3" fmla="*/ 0 h 974"/>
                <a:gd name="T4" fmla="*/ 0 w 1423"/>
                <a:gd name="T5" fmla="*/ 45 h 974"/>
                <a:gd name="T6" fmla="*/ 0 w 1423"/>
                <a:gd name="T7" fmla="*/ 218 h 974"/>
                <a:gd name="T8" fmla="*/ 0 w 1423"/>
                <a:gd name="T9" fmla="*/ 929 h 974"/>
                <a:gd name="T10" fmla="*/ 45 w 1423"/>
                <a:gd name="T11" fmla="*/ 974 h 974"/>
                <a:gd name="T12" fmla="*/ 1378 w 1423"/>
                <a:gd name="T13" fmla="*/ 974 h 974"/>
                <a:gd name="T14" fmla="*/ 1423 w 1423"/>
                <a:gd name="T15" fmla="*/ 929 h 974"/>
                <a:gd name="T16" fmla="*/ 1423 w 1423"/>
                <a:gd name="T17" fmla="*/ 45 h 974"/>
                <a:gd name="T18" fmla="*/ 1378 w 1423"/>
                <a:gd name="T19" fmla="*/ 0 h 9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23" h="974">
                  <a:moveTo>
                    <a:pt x="1378" y="0"/>
                  </a:moveTo>
                  <a:cubicBezTo>
                    <a:pt x="45" y="0"/>
                    <a:pt x="45" y="0"/>
                    <a:pt x="45" y="0"/>
                  </a:cubicBezTo>
                  <a:cubicBezTo>
                    <a:pt x="20" y="0"/>
                    <a:pt x="0" y="20"/>
                    <a:pt x="0" y="45"/>
                  </a:cubicBezTo>
                  <a:cubicBezTo>
                    <a:pt x="0" y="218"/>
                    <a:pt x="0" y="218"/>
                    <a:pt x="0" y="218"/>
                  </a:cubicBezTo>
                  <a:cubicBezTo>
                    <a:pt x="0" y="929"/>
                    <a:pt x="0" y="929"/>
                    <a:pt x="0" y="929"/>
                  </a:cubicBezTo>
                  <a:cubicBezTo>
                    <a:pt x="0" y="954"/>
                    <a:pt x="20" y="974"/>
                    <a:pt x="45" y="974"/>
                  </a:cubicBezTo>
                  <a:cubicBezTo>
                    <a:pt x="1378" y="974"/>
                    <a:pt x="1378" y="974"/>
                    <a:pt x="1378" y="974"/>
                  </a:cubicBezTo>
                  <a:cubicBezTo>
                    <a:pt x="1403" y="974"/>
                    <a:pt x="1423" y="954"/>
                    <a:pt x="1423" y="929"/>
                  </a:cubicBezTo>
                  <a:cubicBezTo>
                    <a:pt x="1423" y="45"/>
                    <a:pt x="1423" y="45"/>
                    <a:pt x="1423" y="45"/>
                  </a:cubicBezTo>
                  <a:cubicBezTo>
                    <a:pt x="1423" y="20"/>
                    <a:pt x="1403" y="0"/>
                    <a:pt x="1378" y="0"/>
                  </a:cubicBezTo>
                  <a:close/>
                </a:path>
              </a:pathLst>
            </a:custGeom>
            <a:solidFill>
              <a:srgbClr val="D2D3D5"/>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41" name="Freeform 48"/>
            <p:cNvSpPr>
              <a:spLocks/>
            </p:cNvSpPr>
            <p:nvPr/>
          </p:nvSpPr>
          <p:spPr bwMode="auto">
            <a:xfrm>
              <a:off x="6471923" y="1992528"/>
              <a:ext cx="4552622" cy="3106772"/>
            </a:xfrm>
            <a:custGeom>
              <a:avLst/>
              <a:gdLst>
                <a:gd name="T0" fmla="*/ 40 w 1414"/>
                <a:gd name="T1" fmla="*/ 964 h 964"/>
                <a:gd name="T2" fmla="*/ 0 w 1414"/>
                <a:gd name="T3" fmla="*/ 924 h 964"/>
                <a:gd name="T4" fmla="*/ 0 w 1414"/>
                <a:gd name="T5" fmla="*/ 40 h 964"/>
                <a:gd name="T6" fmla="*/ 40 w 1414"/>
                <a:gd name="T7" fmla="*/ 0 h 964"/>
                <a:gd name="T8" fmla="*/ 1373 w 1414"/>
                <a:gd name="T9" fmla="*/ 0 h 964"/>
                <a:gd name="T10" fmla="*/ 1414 w 1414"/>
                <a:gd name="T11" fmla="*/ 40 h 964"/>
                <a:gd name="T12" fmla="*/ 1414 w 1414"/>
                <a:gd name="T13" fmla="*/ 924 h 964"/>
                <a:gd name="T14" fmla="*/ 1373 w 1414"/>
                <a:gd name="T15" fmla="*/ 964 h 964"/>
                <a:gd name="T16" fmla="*/ 40 w 1414"/>
                <a:gd name="T17" fmla="*/ 964 h 9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14" h="964">
                  <a:moveTo>
                    <a:pt x="40" y="964"/>
                  </a:moveTo>
                  <a:cubicBezTo>
                    <a:pt x="18" y="964"/>
                    <a:pt x="0" y="946"/>
                    <a:pt x="0" y="924"/>
                  </a:cubicBezTo>
                  <a:cubicBezTo>
                    <a:pt x="0" y="40"/>
                    <a:pt x="0" y="40"/>
                    <a:pt x="0" y="40"/>
                  </a:cubicBezTo>
                  <a:cubicBezTo>
                    <a:pt x="0" y="18"/>
                    <a:pt x="18" y="0"/>
                    <a:pt x="40" y="0"/>
                  </a:cubicBezTo>
                  <a:cubicBezTo>
                    <a:pt x="1373" y="0"/>
                    <a:pt x="1373" y="0"/>
                    <a:pt x="1373" y="0"/>
                  </a:cubicBezTo>
                  <a:cubicBezTo>
                    <a:pt x="1396" y="0"/>
                    <a:pt x="1414" y="18"/>
                    <a:pt x="1414" y="40"/>
                  </a:cubicBezTo>
                  <a:cubicBezTo>
                    <a:pt x="1414" y="924"/>
                    <a:pt x="1414" y="924"/>
                    <a:pt x="1414" y="924"/>
                  </a:cubicBezTo>
                  <a:cubicBezTo>
                    <a:pt x="1414" y="946"/>
                    <a:pt x="1396" y="964"/>
                    <a:pt x="1373" y="964"/>
                  </a:cubicBezTo>
                  <a:lnTo>
                    <a:pt x="40" y="964"/>
                  </a:lnTo>
                  <a:close/>
                </a:path>
              </a:pathLst>
            </a:custGeom>
            <a:solidFill>
              <a:schemeClr val="bg1">
                <a:lumMod val="85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42" name="Rectangle 50"/>
            <p:cNvSpPr>
              <a:spLocks noChangeArrowheads="1"/>
            </p:cNvSpPr>
            <p:nvPr/>
          </p:nvSpPr>
          <p:spPr bwMode="auto">
            <a:xfrm>
              <a:off x="5898415" y="5054180"/>
              <a:ext cx="5654530" cy="103129"/>
            </a:xfrm>
            <a:prstGeom prst="rect">
              <a:avLst/>
            </a:prstGeom>
            <a:solidFill>
              <a:schemeClr val="bg1">
                <a:lumMod val="95000"/>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43" name="Freeform 51"/>
            <p:cNvSpPr>
              <a:spLocks/>
            </p:cNvSpPr>
            <p:nvPr/>
          </p:nvSpPr>
          <p:spPr bwMode="auto">
            <a:xfrm>
              <a:off x="8318101" y="5054180"/>
              <a:ext cx="811932" cy="58010"/>
            </a:xfrm>
            <a:custGeom>
              <a:avLst/>
              <a:gdLst>
                <a:gd name="T0" fmla="*/ 0 w 252"/>
                <a:gd name="T1" fmla="*/ 0 h 18"/>
                <a:gd name="T2" fmla="*/ 22 w 252"/>
                <a:gd name="T3" fmla="*/ 18 h 18"/>
                <a:gd name="T4" fmla="*/ 230 w 252"/>
                <a:gd name="T5" fmla="*/ 18 h 18"/>
                <a:gd name="T6" fmla="*/ 252 w 252"/>
                <a:gd name="T7" fmla="*/ 0 h 18"/>
                <a:gd name="T8" fmla="*/ 0 w 252"/>
                <a:gd name="T9" fmla="*/ 0 h 18"/>
              </a:gdLst>
              <a:ahLst/>
              <a:cxnLst>
                <a:cxn ang="0">
                  <a:pos x="T0" y="T1"/>
                </a:cxn>
                <a:cxn ang="0">
                  <a:pos x="T2" y="T3"/>
                </a:cxn>
                <a:cxn ang="0">
                  <a:pos x="T4" y="T5"/>
                </a:cxn>
                <a:cxn ang="0">
                  <a:pos x="T6" y="T7"/>
                </a:cxn>
                <a:cxn ang="0">
                  <a:pos x="T8" y="T9"/>
                </a:cxn>
              </a:cxnLst>
              <a:rect l="0" t="0" r="r" b="b"/>
              <a:pathLst>
                <a:path w="252" h="18">
                  <a:moveTo>
                    <a:pt x="0" y="0"/>
                  </a:moveTo>
                  <a:cubicBezTo>
                    <a:pt x="2" y="10"/>
                    <a:pt x="11" y="18"/>
                    <a:pt x="22" y="18"/>
                  </a:cubicBezTo>
                  <a:cubicBezTo>
                    <a:pt x="230" y="18"/>
                    <a:pt x="230" y="18"/>
                    <a:pt x="230" y="18"/>
                  </a:cubicBezTo>
                  <a:cubicBezTo>
                    <a:pt x="241" y="18"/>
                    <a:pt x="250" y="10"/>
                    <a:pt x="252" y="0"/>
                  </a:cubicBezTo>
                  <a:lnTo>
                    <a:pt x="0" y="0"/>
                  </a:lnTo>
                  <a:close/>
                </a:path>
              </a:pathLst>
            </a:custGeom>
            <a:solidFill>
              <a:srgbClr val="B3B4B5"/>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46" name="Rectangle 52"/>
            <p:cNvSpPr>
              <a:spLocks noChangeArrowheads="1"/>
            </p:cNvSpPr>
            <p:nvPr/>
          </p:nvSpPr>
          <p:spPr bwMode="auto">
            <a:xfrm>
              <a:off x="6623354" y="2189119"/>
              <a:ext cx="4249758" cy="2684587"/>
            </a:xfrm>
            <a:prstGeom prst="rect">
              <a:avLst/>
            </a:prstGeom>
            <a:solidFill>
              <a:schemeClr val="bg1">
                <a:lumMod val="95000"/>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47" name="Oval 54"/>
            <p:cNvSpPr>
              <a:spLocks noChangeArrowheads="1"/>
            </p:cNvSpPr>
            <p:nvPr/>
          </p:nvSpPr>
          <p:spPr bwMode="auto">
            <a:xfrm>
              <a:off x="8720847" y="2076321"/>
              <a:ext cx="48330" cy="48343"/>
            </a:xfrm>
            <a:prstGeom prst="ellipse">
              <a:avLst/>
            </a:prstGeom>
            <a:solidFill>
              <a:srgbClr val="2C2C2C"/>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48" name="Oval 55"/>
            <p:cNvSpPr>
              <a:spLocks noChangeArrowheads="1"/>
            </p:cNvSpPr>
            <p:nvPr/>
          </p:nvSpPr>
          <p:spPr bwMode="auto">
            <a:xfrm>
              <a:off x="8720847" y="2073099"/>
              <a:ext cx="48330" cy="45119"/>
            </a:xfrm>
            <a:prstGeom prst="ellipse">
              <a:avLst/>
            </a:prstGeom>
            <a:solidFill>
              <a:srgbClr val="0A0A0A"/>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49" name="Oval 56"/>
            <p:cNvSpPr>
              <a:spLocks noChangeArrowheads="1"/>
            </p:cNvSpPr>
            <p:nvPr/>
          </p:nvSpPr>
          <p:spPr bwMode="auto">
            <a:xfrm>
              <a:off x="8730511" y="2079544"/>
              <a:ext cx="28999" cy="32228"/>
            </a:xfrm>
            <a:prstGeom prst="ellipse">
              <a:avLst/>
            </a:pr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50" name="Oval 57"/>
            <p:cNvSpPr>
              <a:spLocks noChangeArrowheads="1"/>
            </p:cNvSpPr>
            <p:nvPr/>
          </p:nvSpPr>
          <p:spPr bwMode="auto">
            <a:xfrm>
              <a:off x="8736955" y="2089212"/>
              <a:ext cx="16111" cy="16115"/>
            </a:xfrm>
            <a:prstGeom prst="ellipse">
              <a:avLst/>
            </a:prstGeom>
            <a:solidFill>
              <a:srgbClr val="2C99B4"/>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51" name="Freeform 58"/>
            <p:cNvSpPr>
              <a:spLocks/>
            </p:cNvSpPr>
            <p:nvPr/>
          </p:nvSpPr>
          <p:spPr bwMode="auto">
            <a:xfrm>
              <a:off x="8743399" y="2092436"/>
              <a:ext cx="3223" cy="6446"/>
            </a:xfrm>
            <a:custGeom>
              <a:avLst/>
              <a:gdLst>
                <a:gd name="T0" fmla="*/ 1 w 1"/>
                <a:gd name="T1" fmla="*/ 1 h 2"/>
                <a:gd name="T2" fmla="*/ 1 w 1"/>
                <a:gd name="T3" fmla="*/ 2 h 2"/>
                <a:gd name="T4" fmla="*/ 0 w 1"/>
                <a:gd name="T5" fmla="*/ 1 h 2"/>
                <a:gd name="T6" fmla="*/ 1 w 1"/>
                <a:gd name="T7" fmla="*/ 0 h 2"/>
                <a:gd name="T8" fmla="*/ 1 w 1"/>
                <a:gd name="T9" fmla="*/ 1 h 2"/>
              </a:gdLst>
              <a:ahLst/>
              <a:cxnLst>
                <a:cxn ang="0">
                  <a:pos x="T0" y="T1"/>
                </a:cxn>
                <a:cxn ang="0">
                  <a:pos x="T2" y="T3"/>
                </a:cxn>
                <a:cxn ang="0">
                  <a:pos x="T4" y="T5"/>
                </a:cxn>
                <a:cxn ang="0">
                  <a:pos x="T6" y="T7"/>
                </a:cxn>
                <a:cxn ang="0">
                  <a:pos x="T8" y="T9"/>
                </a:cxn>
              </a:cxnLst>
              <a:rect l="0" t="0" r="r" b="b"/>
              <a:pathLst>
                <a:path w="1" h="2">
                  <a:moveTo>
                    <a:pt x="1" y="1"/>
                  </a:moveTo>
                  <a:lnTo>
                    <a:pt x="1" y="2"/>
                  </a:lnTo>
                  <a:lnTo>
                    <a:pt x="0" y="1"/>
                  </a:lnTo>
                  <a:lnTo>
                    <a:pt x="1" y="0"/>
                  </a:lnTo>
                  <a:lnTo>
                    <a:pt x="1" y="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grpSp>
      <p:sp>
        <p:nvSpPr>
          <p:cNvPr id="2" name="Picture Placeholder 1"/>
          <p:cNvSpPr>
            <a:spLocks noGrp="1"/>
          </p:cNvSpPr>
          <p:nvPr>
            <p:ph type="pic" sz="quarter" idx="14"/>
          </p:nvPr>
        </p:nvSpPr>
        <p:spPr/>
      </p:sp>
    </p:spTree>
    <p:extLst>
      <p:ext uri="{BB962C8B-B14F-4D97-AF65-F5344CB8AC3E}">
        <p14:creationId xmlns:p14="http://schemas.microsoft.com/office/powerpoint/2010/main" val="956829510"/>
      </p:ext>
    </p:extLst>
  </p:cSld>
  <p:clrMapOvr>
    <a:masterClrMapping/>
  </p:clrMapOvr>
  <p:transition/>
  <p:timing>
    <p:tnLst>
      <p:par>
        <p:cTn id="1" dur="indefinite" restart="never" nodeType="tmRoot"/>
      </p:par>
    </p:tn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 name="Line 5"/>
          <p:cNvSpPr>
            <a:spLocks noChangeShapeType="1"/>
          </p:cNvSpPr>
          <p:nvPr/>
        </p:nvSpPr>
        <p:spPr bwMode="auto">
          <a:xfrm>
            <a:off x="-9834065" y="-1748368"/>
            <a:ext cx="0" cy="0"/>
          </a:xfrm>
          <a:prstGeom prst="line">
            <a:avLst/>
          </a:prstGeom>
          <a:noFill/>
          <a:ln>
            <a:noFill/>
          </a:ln>
          <a:extLst>
            <a:ext uri="{909E8E84-426E-40dd-AFC4-6F175D3DCCD1}">
              <a14:hiddenFill xmlns:a14="http://schemas.microsoft.com/office/drawing/2010/main" xmlns="">
                <a:no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243797" tIns="121899" rIns="243797" bIns="121899" numCol="1" anchor="t" anchorCtr="0" compatLnSpc="1">
            <a:prstTxWarp prst="textNoShape">
              <a:avLst/>
            </a:prstTxWarp>
          </a:bodyPr>
          <a:lstStyle/>
          <a:p>
            <a:endParaRPr lang="en-US">
              <a:solidFill>
                <a:schemeClr val="tx2"/>
              </a:solidFill>
              <a:latin typeface="Lato Thin" charset="0"/>
            </a:endParaRPr>
          </a:p>
        </p:txBody>
      </p:sp>
      <p:sp>
        <p:nvSpPr>
          <p:cNvPr id="45" name="Line 6"/>
          <p:cNvSpPr>
            <a:spLocks noChangeShapeType="1"/>
          </p:cNvSpPr>
          <p:nvPr/>
        </p:nvSpPr>
        <p:spPr bwMode="auto">
          <a:xfrm>
            <a:off x="-9834065" y="-1748368"/>
            <a:ext cx="0" cy="0"/>
          </a:xfrm>
          <a:prstGeom prst="line">
            <a:avLst/>
          </a:prstGeom>
          <a:noFill/>
          <a:ln>
            <a:noFill/>
          </a:ln>
          <a:extLst>
            <a:ext uri="{909E8E84-426E-40dd-AFC4-6F175D3DCCD1}">
              <a14:hiddenFill xmlns:a14="http://schemas.microsoft.com/office/drawing/2010/main" xmlns="">
                <a:no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243797" tIns="121899" rIns="243797" bIns="121899" numCol="1" anchor="t" anchorCtr="0" compatLnSpc="1">
            <a:prstTxWarp prst="textNoShape">
              <a:avLst/>
            </a:prstTxWarp>
          </a:bodyPr>
          <a:lstStyle/>
          <a:p>
            <a:endParaRPr lang="en-US">
              <a:solidFill>
                <a:schemeClr val="tx2"/>
              </a:solidFill>
              <a:latin typeface="Lato Thin" charset="0"/>
            </a:endParaRPr>
          </a:p>
        </p:txBody>
      </p:sp>
      <p:grpSp>
        <p:nvGrpSpPr>
          <p:cNvPr id="60" name="Group 59"/>
          <p:cNvGrpSpPr>
            <a:grpSpLocks noChangeAspect="1"/>
          </p:cNvGrpSpPr>
          <p:nvPr/>
        </p:nvGrpSpPr>
        <p:grpSpPr>
          <a:xfrm>
            <a:off x="13131954" y="6125247"/>
            <a:ext cx="8828029" cy="5839066"/>
            <a:chOff x="1027152" y="2693983"/>
            <a:chExt cx="6796849" cy="4462905"/>
          </a:xfrm>
        </p:grpSpPr>
        <p:grpSp>
          <p:nvGrpSpPr>
            <p:cNvPr id="61" name="Group 60"/>
            <p:cNvGrpSpPr/>
            <p:nvPr/>
          </p:nvGrpSpPr>
          <p:grpSpPr>
            <a:xfrm>
              <a:off x="1027152" y="2693983"/>
              <a:ext cx="6796849" cy="4462905"/>
              <a:chOff x="1027152" y="2693983"/>
              <a:chExt cx="6796849" cy="4462905"/>
            </a:xfrm>
          </p:grpSpPr>
          <p:sp>
            <p:nvSpPr>
              <p:cNvPr id="64" name="AutoShape 1"/>
              <p:cNvSpPr>
                <a:spLocks noChangeAspect="1"/>
              </p:cNvSpPr>
              <p:nvPr/>
            </p:nvSpPr>
            <p:spPr bwMode="auto">
              <a:xfrm>
                <a:off x="1029339" y="2693983"/>
                <a:ext cx="6794662" cy="4462905"/>
              </a:xfrm>
              <a:prstGeom prst="roundRect">
                <a:avLst>
                  <a:gd name="adj" fmla="val 1292"/>
                </a:avLst>
              </a:prstGeom>
              <a:solidFill>
                <a:srgbClr val="000000"/>
              </a:solidFill>
              <a:ln w="25400" cap="flat">
                <a:noFill/>
                <a:prstDash val="solid"/>
                <a:miter lim="800000"/>
                <a:headEnd type="none" w="med" len="med"/>
                <a:tailEnd type="none" w="med" len="med"/>
              </a:ln>
              <a:effectLst>
                <a:outerShdw blurRad="254000" dist="114299" dir="5340024" algn="ctr" rotWithShape="0">
                  <a:schemeClr val="bg2">
                    <a:alpha val="39000"/>
                  </a:schemeClr>
                </a:outerShdw>
              </a:effectLst>
            </p:spPr>
            <p:txBody>
              <a:bodyPr lIns="0" tIns="0" rIns="0" bIns="0"/>
              <a:lstStyle/>
              <a:p>
                <a:endParaRPr lang="id-ID" dirty="0">
                  <a:latin typeface="Lato Light"/>
                </a:endParaRPr>
              </a:p>
            </p:txBody>
          </p:sp>
          <p:sp>
            <p:nvSpPr>
              <p:cNvPr id="65" name="Rectangle 2"/>
              <p:cNvSpPr>
                <a:spLocks/>
              </p:cNvSpPr>
              <p:nvPr/>
            </p:nvSpPr>
            <p:spPr bwMode="auto">
              <a:xfrm>
                <a:off x="1027152" y="3024940"/>
                <a:ext cx="6794663" cy="315914"/>
              </a:xfrm>
              <a:prstGeom prst="rect">
                <a:avLst/>
              </a:prstGeom>
              <a:solidFill>
                <a:srgbClr val="000000"/>
              </a:solidFill>
              <a:ln w="25400" cap="flat">
                <a:noFill/>
                <a:prstDash val="solid"/>
                <a:miter lim="800000"/>
                <a:headEnd type="none" w="med" len="med"/>
                <a:tailEnd type="none" w="med" len="med"/>
              </a:ln>
            </p:spPr>
            <p:txBody>
              <a:bodyPr lIns="0" tIns="0" rIns="0" bIns="0"/>
              <a:lstStyle/>
              <a:p>
                <a:endParaRPr lang="id-ID" dirty="0">
                  <a:latin typeface="Lato Light"/>
                </a:endParaRPr>
              </a:p>
            </p:txBody>
          </p:sp>
          <p:sp>
            <p:nvSpPr>
              <p:cNvPr id="66" name="AutoShape 3"/>
              <p:cNvSpPr>
                <a:spLocks/>
              </p:cNvSpPr>
              <p:nvPr/>
            </p:nvSpPr>
            <p:spPr bwMode="auto">
              <a:xfrm>
                <a:off x="2035351" y="2779230"/>
                <a:ext cx="2717865" cy="561624"/>
              </a:xfrm>
              <a:prstGeom prst="roundRect">
                <a:avLst>
                  <a:gd name="adj" fmla="val 11986"/>
                </a:avLst>
              </a:prstGeom>
              <a:solidFill>
                <a:srgbClr val="000000"/>
              </a:solidFill>
              <a:ln w="25400" cap="flat">
                <a:noFill/>
                <a:prstDash val="solid"/>
                <a:miter lim="800000"/>
                <a:headEnd type="none" w="med" len="med"/>
                <a:tailEnd type="none" w="med" len="med"/>
              </a:ln>
            </p:spPr>
            <p:txBody>
              <a:bodyPr lIns="0" tIns="0" rIns="0" bIns="0"/>
              <a:lstStyle/>
              <a:p>
                <a:endParaRPr lang="id-ID" dirty="0">
                  <a:latin typeface="Lato Light"/>
                </a:endParaRPr>
              </a:p>
            </p:txBody>
          </p:sp>
          <p:sp>
            <p:nvSpPr>
              <p:cNvPr id="67" name="Oval 4"/>
              <p:cNvSpPr>
                <a:spLocks/>
              </p:cNvSpPr>
              <p:nvPr/>
            </p:nvSpPr>
            <p:spPr bwMode="auto">
              <a:xfrm>
                <a:off x="1137753" y="2814331"/>
                <a:ext cx="95903" cy="95276"/>
              </a:xfrm>
              <a:prstGeom prst="ellipse">
                <a:avLst/>
              </a:prstGeom>
              <a:solidFill>
                <a:schemeClr val="accent2"/>
              </a:solidFill>
              <a:ln w="25400" cap="flat">
                <a:noFill/>
                <a:prstDash val="solid"/>
                <a:miter lim="800000"/>
                <a:headEnd type="none" w="med" len="med"/>
                <a:tailEnd type="none" w="med" len="med"/>
              </a:ln>
            </p:spPr>
            <p:txBody>
              <a:bodyPr lIns="0" tIns="0" rIns="0" bIns="0"/>
              <a:lstStyle/>
              <a:p>
                <a:endParaRPr lang="id-ID" dirty="0">
                  <a:latin typeface="Lato Light"/>
                </a:endParaRPr>
              </a:p>
            </p:txBody>
          </p:sp>
          <p:sp>
            <p:nvSpPr>
              <p:cNvPr id="68" name="Oval 5"/>
              <p:cNvSpPr>
                <a:spLocks/>
              </p:cNvSpPr>
              <p:nvPr/>
            </p:nvSpPr>
            <p:spPr bwMode="auto">
              <a:xfrm>
                <a:off x="1307620" y="2814331"/>
                <a:ext cx="95903" cy="95276"/>
              </a:xfrm>
              <a:prstGeom prst="ellipse">
                <a:avLst/>
              </a:prstGeom>
              <a:solidFill>
                <a:schemeClr val="accent3"/>
              </a:solidFill>
              <a:ln w="25400" cap="flat">
                <a:noFill/>
                <a:prstDash val="solid"/>
                <a:miter lim="800000"/>
                <a:headEnd type="none" w="med" len="med"/>
                <a:tailEnd type="none" w="med" len="med"/>
              </a:ln>
            </p:spPr>
            <p:txBody>
              <a:bodyPr lIns="0" tIns="0" rIns="0" bIns="0"/>
              <a:lstStyle/>
              <a:p>
                <a:endParaRPr lang="id-ID" dirty="0">
                  <a:latin typeface="Lato Light"/>
                </a:endParaRPr>
              </a:p>
            </p:txBody>
          </p:sp>
          <p:sp>
            <p:nvSpPr>
              <p:cNvPr id="69" name="Oval 6"/>
              <p:cNvSpPr>
                <a:spLocks/>
              </p:cNvSpPr>
              <p:nvPr/>
            </p:nvSpPr>
            <p:spPr bwMode="auto">
              <a:xfrm>
                <a:off x="1477486" y="2814331"/>
                <a:ext cx="95903" cy="95276"/>
              </a:xfrm>
              <a:prstGeom prst="ellipse">
                <a:avLst/>
              </a:prstGeom>
              <a:solidFill>
                <a:schemeClr val="accent4"/>
              </a:solidFill>
              <a:ln w="25400" cap="flat">
                <a:noFill/>
                <a:prstDash val="solid"/>
                <a:miter lim="800000"/>
                <a:headEnd type="none" w="med" len="med"/>
                <a:tailEnd type="none" w="med" len="med"/>
              </a:ln>
            </p:spPr>
            <p:txBody>
              <a:bodyPr lIns="0" tIns="0" rIns="0" bIns="0"/>
              <a:lstStyle/>
              <a:p>
                <a:endParaRPr lang="id-ID" dirty="0">
                  <a:latin typeface="Lato Light"/>
                </a:endParaRPr>
              </a:p>
            </p:txBody>
          </p:sp>
          <p:sp>
            <p:nvSpPr>
              <p:cNvPr id="70" name="Rectangle 69"/>
              <p:cNvSpPr>
                <a:spLocks/>
              </p:cNvSpPr>
              <p:nvPr/>
            </p:nvSpPr>
            <p:spPr bwMode="auto">
              <a:xfrm>
                <a:off x="2205844" y="3085114"/>
                <a:ext cx="5104773" cy="200580"/>
              </a:xfrm>
              <a:prstGeom prst="rect">
                <a:avLst/>
              </a:prstGeom>
              <a:solidFill>
                <a:srgbClr val="FFFFFF"/>
              </a:solidFill>
              <a:ln w="25400" cap="flat">
                <a:solidFill>
                  <a:srgbClr val="B3B3B3"/>
                </a:solidFill>
                <a:prstDash val="solid"/>
                <a:miter lim="800000"/>
                <a:headEnd type="none" w="med" len="med"/>
                <a:tailEnd type="none" w="med" len="med"/>
              </a:ln>
            </p:spPr>
            <p:txBody>
              <a:bodyPr lIns="0" tIns="0" rIns="0" bIns="0"/>
              <a:lstStyle/>
              <a:p>
                <a:endParaRPr lang="id-ID" dirty="0">
                  <a:latin typeface="Lato Light"/>
                </a:endParaRPr>
              </a:p>
            </p:txBody>
          </p:sp>
          <p:grpSp>
            <p:nvGrpSpPr>
              <p:cNvPr id="71" name="Group 70"/>
              <p:cNvGrpSpPr/>
              <p:nvPr/>
            </p:nvGrpSpPr>
            <p:grpSpPr>
              <a:xfrm>
                <a:off x="7494380" y="2779230"/>
                <a:ext cx="155357" cy="155272"/>
                <a:chOff x="4763" y="0"/>
                <a:chExt cx="2900362" cy="2898775"/>
              </a:xfrm>
              <a:solidFill>
                <a:schemeClr val="bg1">
                  <a:lumMod val="50000"/>
                </a:schemeClr>
              </a:solidFill>
            </p:grpSpPr>
            <p:sp>
              <p:nvSpPr>
                <p:cNvPr id="74" name="Freeform 13"/>
                <p:cNvSpPr>
                  <a:spLocks/>
                </p:cNvSpPr>
                <p:nvPr/>
              </p:nvSpPr>
              <p:spPr bwMode="auto">
                <a:xfrm>
                  <a:off x="4763" y="0"/>
                  <a:ext cx="727075" cy="722313"/>
                </a:xfrm>
                <a:custGeom>
                  <a:avLst/>
                  <a:gdLst>
                    <a:gd name="T0" fmla="*/ 168 w 193"/>
                    <a:gd name="T1" fmla="*/ 0 h 192"/>
                    <a:gd name="T2" fmla="*/ 24 w 193"/>
                    <a:gd name="T3" fmla="*/ 0 h 192"/>
                    <a:gd name="T4" fmla="*/ 0 w 193"/>
                    <a:gd name="T5" fmla="*/ 24 h 192"/>
                    <a:gd name="T6" fmla="*/ 0 w 193"/>
                    <a:gd name="T7" fmla="*/ 168 h 192"/>
                    <a:gd name="T8" fmla="*/ 24 w 193"/>
                    <a:gd name="T9" fmla="*/ 192 h 192"/>
                    <a:gd name="T10" fmla="*/ 168 w 193"/>
                    <a:gd name="T11" fmla="*/ 192 h 192"/>
                    <a:gd name="T12" fmla="*/ 193 w 193"/>
                    <a:gd name="T13" fmla="*/ 168 h 192"/>
                    <a:gd name="T14" fmla="*/ 193 w 193"/>
                    <a:gd name="T15" fmla="*/ 24 h 192"/>
                    <a:gd name="T16" fmla="*/ 168 w 193"/>
                    <a:gd name="T17" fmla="*/ 0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3" h="192">
                      <a:moveTo>
                        <a:pt x="168" y="0"/>
                      </a:moveTo>
                      <a:cubicBezTo>
                        <a:pt x="24" y="0"/>
                        <a:pt x="24" y="0"/>
                        <a:pt x="24" y="0"/>
                      </a:cubicBezTo>
                      <a:cubicBezTo>
                        <a:pt x="11" y="0"/>
                        <a:pt x="0" y="11"/>
                        <a:pt x="0" y="24"/>
                      </a:cubicBezTo>
                      <a:cubicBezTo>
                        <a:pt x="0" y="168"/>
                        <a:pt x="0" y="168"/>
                        <a:pt x="0" y="168"/>
                      </a:cubicBezTo>
                      <a:cubicBezTo>
                        <a:pt x="0" y="182"/>
                        <a:pt x="11" y="192"/>
                        <a:pt x="24" y="192"/>
                      </a:cubicBezTo>
                      <a:cubicBezTo>
                        <a:pt x="168" y="192"/>
                        <a:pt x="168" y="192"/>
                        <a:pt x="168" y="192"/>
                      </a:cubicBezTo>
                      <a:cubicBezTo>
                        <a:pt x="182" y="192"/>
                        <a:pt x="193" y="182"/>
                        <a:pt x="193" y="168"/>
                      </a:cubicBezTo>
                      <a:cubicBezTo>
                        <a:pt x="193" y="24"/>
                        <a:pt x="193" y="24"/>
                        <a:pt x="193" y="24"/>
                      </a:cubicBezTo>
                      <a:cubicBezTo>
                        <a:pt x="193" y="11"/>
                        <a:pt x="182" y="0"/>
                        <a:pt x="168"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75" name="Freeform 14"/>
                <p:cNvSpPr>
                  <a:spLocks/>
                </p:cNvSpPr>
                <p:nvPr/>
              </p:nvSpPr>
              <p:spPr bwMode="auto">
                <a:xfrm>
                  <a:off x="4763" y="1087438"/>
                  <a:ext cx="727075" cy="722313"/>
                </a:xfrm>
                <a:custGeom>
                  <a:avLst/>
                  <a:gdLst>
                    <a:gd name="T0" fmla="*/ 168 w 193"/>
                    <a:gd name="T1" fmla="*/ 0 h 192"/>
                    <a:gd name="T2" fmla="*/ 24 w 193"/>
                    <a:gd name="T3" fmla="*/ 0 h 192"/>
                    <a:gd name="T4" fmla="*/ 0 w 193"/>
                    <a:gd name="T5" fmla="*/ 24 h 192"/>
                    <a:gd name="T6" fmla="*/ 0 w 193"/>
                    <a:gd name="T7" fmla="*/ 168 h 192"/>
                    <a:gd name="T8" fmla="*/ 24 w 193"/>
                    <a:gd name="T9" fmla="*/ 192 h 192"/>
                    <a:gd name="T10" fmla="*/ 168 w 193"/>
                    <a:gd name="T11" fmla="*/ 192 h 192"/>
                    <a:gd name="T12" fmla="*/ 193 w 193"/>
                    <a:gd name="T13" fmla="*/ 168 h 192"/>
                    <a:gd name="T14" fmla="*/ 193 w 193"/>
                    <a:gd name="T15" fmla="*/ 24 h 192"/>
                    <a:gd name="T16" fmla="*/ 168 w 193"/>
                    <a:gd name="T17" fmla="*/ 0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3" h="192">
                      <a:moveTo>
                        <a:pt x="168" y="0"/>
                      </a:moveTo>
                      <a:cubicBezTo>
                        <a:pt x="24" y="0"/>
                        <a:pt x="24" y="0"/>
                        <a:pt x="24" y="0"/>
                      </a:cubicBezTo>
                      <a:cubicBezTo>
                        <a:pt x="11" y="0"/>
                        <a:pt x="0" y="11"/>
                        <a:pt x="0" y="24"/>
                      </a:cubicBezTo>
                      <a:cubicBezTo>
                        <a:pt x="0" y="168"/>
                        <a:pt x="0" y="168"/>
                        <a:pt x="0" y="168"/>
                      </a:cubicBezTo>
                      <a:cubicBezTo>
                        <a:pt x="0" y="181"/>
                        <a:pt x="11" y="192"/>
                        <a:pt x="24" y="192"/>
                      </a:cubicBezTo>
                      <a:cubicBezTo>
                        <a:pt x="168" y="192"/>
                        <a:pt x="168" y="192"/>
                        <a:pt x="168" y="192"/>
                      </a:cubicBezTo>
                      <a:cubicBezTo>
                        <a:pt x="182" y="192"/>
                        <a:pt x="193" y="181"/>
                        <a:pt x="193" y="168"/>
                      </a:cubicBezTo>
                      <a:cubicBezTo>
                        <a:pt x="193" y="24"/>
                        <a:pt x="193" y="24"/>
                        <a:pt x="193" y="24"/>
                      </a:cubicBezTo>
                      <a:cubicBezTo>
                        <a:pt x="193" y="11"/>
                        <a:pt x="182" y="0"/>
                        <a:pt x="168"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76" name="Freeform 15"/>
                <p:cNvSpPr>
                  <a:spLocks/>
                </p:cNvSpPr>
                <p:nvPr/>
              </p:nvSpPr>
              <p:spPr bwMode="auto">
                <a:xfrm>
                  <a:off x="4763" y="2171700"/>
                  <a:ext cx="727075" cy="727075"/>
                </a:xfrm>
                <a:custGeom>
                  <a:avLst/>
                  <a:gdLst>
                    <a:gd name="T0" fmla="*/ 168 w 193"/>
                    <a:gd name="T1" fmla="*/ 0 h 193"/>
                    <a:gd name="T2" fmla="*/ 24 w 193"/>
                    <a:gd name="T3" fmla="*/ 0 h 193"/>
                    <a:gd name="T4" fmla="*/ 0 w 193"/>
                    <a:gd name="T5" fmla="*/ 25 h 193"/>
                    <a:gd name="T6" fmla="*/ 0 w 193"/>
                    <a:gd name="T7" fmla="*/ 169 h 193"/>
                    <a:gd name="T8" fmla="*/ 24 w 193"/>
                    <a:gd name="T9" fmla="*/ 193 h 193"/>
                    <a:gd name="T10" fmla="*/ 168 w 193"/>
                    <a:gd name="T11" fmla="*/ 193 h 193"/>
                    <a:gd name="T12" fmla="*/ 193 w 193"/>
                    <a:gd name="T13" fmla="*/ 169 h 193"/>
                    <a:gd name="T14" fmla="*/ 193 w 193"/>
                    <a:gd name="T15" fmla="*/ 25 h 193"/>
                    <a:gd name="T16" fmla="*/ 168 w 193"/>
                    <a:gd name="T17" fmla="*/ 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3" h="193">
                      <a:moveTo>
                        <a:pt x="168" y="0"/>
                      </a:moveTo>
                      <a:cubicBezTo>
                        <a:pt x="24" y="0"/>
                        <a:pt x="24" y="0"/>
                        <a:pt x="24" y="0"/>
                      </a:cubicBezTo>
                      <a:cubicBezTo>
                        <a:pt x="11" y="0"/>
                        <a:pt x="0" y="11"/>
                        <a:pt x="0" y="25"/>
                      </a:cubicBezTo>
                      <a:cubicBezTo>
                        <a:pt x="0" y="169"/>
                        <a:pt x="0" y="169"/>
                        <a:pt x="0" y="169"/>
                      </a:cubicBezTo>
                      <a:cubicBezTo>
                        <a:pt x="0" y="182"/>
                        <a:pt x="11" y="193"/>
                        <a:pt x="24" y="193"/>
                      </a:cubicBezTo>
                      <a:cubicBezTo>
                        <a:pt x="168" y="193"/>
                        <a:pt x="168" y="193"/>
                        <a:pt x="168" y="193"/>
                      </a:cubicBezTo>
                      <a:cubicBezTo>
                        <a:pt x="182" y="193"/>
                        <a:pt x="193" y="182"/>
                        <a:pt x="193" y="169"/>
                      </a:cubicBezTo>
                      <a:cubicBezTo>
                        <a:pt x="193" y="25"/>
                        <a:pt x="193" y="25"/>
                        <a:pt x="193" y="25"/>
                      </a:cubicBezTo>
                      <a:cubicBezTo>
                        <a:pt x="193" y="11"/>
                        <a:pt x="182" y="0"/>
                        <a:pt x="168"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77" name="Freeform 16"/>
                <p:cNvSpPr>
                  <a:spLocks/>
                </p:cNvSpPr>
                <p:nvPr/>
              </p:nvSpPr>
              <p:spPr bwMode="auto">
                <a:xfrm>
                  <a:off x="1093788" y="0"/>
                  <a:ext cx="722312" cy="722313"/>
                </a:xfrm>
                <a:custGeom>
                  <a:avLst/>
                  <a:gdLst>
                    <a:gd name="T0" fmla="*/ 168 w 192"/>
                    <a:gd name="T1" fmla="*/ 0 h 192"/>
                    <a:gd name="T2" fmla="*/ 24 w 192"/>
                    <a:gd name="T3" fmla="*/ 0 h 192"/>
                    <a:gd name="T4" fmla="*/ 0 w 192"/>
                    <a:gd name="T5" fmla="*/ 24 h 192"/>
                    <a:gd name="T6" fmla="*/ 0 w 192"/>
                    <a:gd name="T7" fmla="*/ 168 h 192"/>
                    <a:gd name="T8" fmla="*/ 24 w 192"/>
                    <a:gd name="T9" fmla="*/ 192 h 192"/>
                    <a:gd name="T10" fmla="*/ 168 w 192"/>
                    <a:gd name="T11" fmla="*/ 192 h 192"/>
                    <a:gd name="T12" fmla="*/ 192 w 192"/>
                    <a:gd name="T13" fmla="*/ 168 h 192"/>
                    <a:gd name="T14" fmla="*/ 192 w 192"/>
                    <a:gd name="T15" fmla="*/ 24 h 192"/>
                    <a:gd name="T16" fmla="*/ 168 w 192"/>
                    <a:gd name="T17" fmla="*/ 0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2" h="192">
                      <a:moveTo>
                        <a:pt x="168" y="0"/>
                      </a:moveTo>
                      <a:cubicBezTo>
                        <a:pt x="24" y="0"/>
                        <a:pt x="24" y="0"/>
                        <a:pt x="24" y="0"/>
                      </a:cubicBezTo>
                      <a:cubicBezTo>
                        <a:pt x="11" y="0"/>
                        <a:pt x="0" y="11"/>
                        <a:pt x="0" y="24"/>
                      </a:cubicBezTo>
                      <a:cubicBezTo>
                        <a:pt x="0" y="168"/>
                        <a:pt x="0" y="168"/>
                        <a:pt x="0" y="168"/>
                      </a:cubicBezTo>
                      <a:cubicBezTo>
                        <a:pt x="0" y="182"/>
                        <a:pt x="11" y="192"/>
                        <a:pt x="24" y="192"/>
                      </a:cubicBezTo>
                      <a:cubicBezTo>
                        <a:pt x="168" y="192"/>
                        <a:pt x="168" y="192"/>
                        <a:pt x="168" y="192"/>
                      </a:cubicBezTo>
                      <a:cubicBezTo>
                        <a:pt x="181" y="192"/>
                        <a:pt x="192" y="182"/>
                        <a:pt x="192" y="168"/>
                      </a:cubicBezTo>
                      <a:cubicBezTo>
                        <a:pt x="192" y="24"/>
                        <a:pt x="192" y="24"/>
                        <a:pt x="192" y="24"/>
                      </a:cubicBezTo>
                      <a:cubicBezTo>
                        <a:pt x="192" y="11"/>
                        <a:pt x="181" y="0"/>
                        <a:pt x="168"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78" name="Freeform 17"/>
                <p:cNvSpPr>
                  <a:spLocks/>
                </p:cNvSpPr>
                <p:nvPr/>
              </p:nvSpPr>
              <p:spPr bwMode="auto">
                <a:xfrm>
                  <a:off x="1093788" y="1087438"/>
                  <a:ext cx="722312" cy="722313"/>
                </a:xfrm>
                <a:custGeom>
                  <a:avLst/>
                  <a:gdLst>
                    <a:gd name="T0" fmla="*/ 168 w 192"/>
                    <a:gd name="T1" fmla="*/ 0 h 192"/>
                    <a:gd name="T2" fmla="*/ 24 w 192"/>
                    <a:gd name="T3" fmla="*/ 0 h 192"/>
                    <a:gd name="T4" fmla="*/ 0 w 192"/>
                    <a:gd name="T5" fmla="*/ 24 h 192"/>
                    <a:gd name="T6" fmla="*/ 0 w 192"/>
                    <a:gd name="T7" fmla="*/ 168 h 192"/>
                    <a:gd name="T8" fmla="*/ 24 w 192"/>
                    <a:gd name="T9" fmla="*/ 192 h 192"/>
                    <a:gd name="T10" fmla="*/ 168 w 192"/>
                    <a:gd name="T11" fmla="*/ 192 h 192"/>
                    <a:gd name="T12" fmla="*/ 192 w 192"/>
                    <a:gd name="T13" fmla="*/ 168 h 192"/>
                    <a:gd name="T14" fmla="*/ 192 w 192"/>
                    <a:gd name="T15" fmla="*/ 24 h 192"/>
                    <a:gd name="T16" fmla="*/ 168 w 192"/>
                    <a:gd name="T17" fmla="*/ 0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2" h="192">
                      <a:moveTo>
                        <a:pt x="168" y="0"/>
                      </a:moveTo>
                      <a:cubicBezTo>
                        <a:pt x="24" y="0"/>
                        <a:pt x="24" y="0"/>
                        <a:pt x="24" y="0"/>
                      </a:cubicBezTo>
                      <a:cubicBezTo>
                        <a:pt x="11" y="0"/>
                        <a:pt x="0" y="11"/>
                        <a:pt x="0" y="24"/>
                      </a:cubicBezTo>
                      <a:cubicBezTo>
                        <a:pt x="0" y="168"/>
                        <a:pt x="0" y="168"/>
                        <a:pt x="0" y="168"/>
                      </a:cubicBezTo>
                      <a:cubicBezTo>
                        <a:pt x="0" y="181"/>
                        <a:pt x="11" y="192"/>
                        <a:pt x="24" y="192"/>
                      </a:cubicBezTo>
                      <a:cubicBezTo>
                        <a:pt x="168" y="192"/>
                        <a:pt x="168" y="192"/>
                        <a:pt x="168" y="192"/>
                      </a:cubicBezTo>
                      <a:cubicBezTo>
                        <a:pt x="181" y="192"/>
                        <a:pt x="192" y="181"/>
                        <a:pt x="192" y="168"/>
                      </a:cubicBezTo>
                      <a:cubicBezTo>
                        <a:pt x="192" y="24"/>
                        <a:pt x="192" y="24"/>
                        <a:pt x="192" y="24"/>
                      </a:cubicBezTo>
                      <a:cubicBezTo>
                        <a:pt x="192" y="11"/>
                        <a:pt x="181" y="0"/>
                        <a:pt x="168"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79" name="Freeform 18"/>
                <p:cNvSpPr>
                  <a:spLocks/>
                </p:cNvSpPr>
                <p:nvPr/>
              </p:nvSpPr>
              <p:spPr bwMode="auto">
                <a:xfrm>
                  <a:off x="1093788" y="2171700"/>
                  <a:ext cx="722312" cy="727075"/>
                </a:xfrm>
                <a:custGeom>
                  <a:avLst/>
                  <a:gdLst>
                    <a:gd name="T0" fmla="*/ 168 w 192"/>
                    <a:gd name="T1" fmla="*/ 0 h 193"/>
                    <a:gd name="T2" fmla="*/ 24 w 192"/>
                    <a:gd name="T3" fmla="*/ 0 h 193"/>
                    <a:gd name="T4" fmla="*/ 0 w 192"/>
                    <a:gd name="T5" fmla="*/ 25 h 193"/>
                    <a:gd name="T6" fmla="*/ 0 w 192"/>
                    <a:gd name="T7" fmla="*/ 169 h 193"/>
                    <a:gd name="T8" fmla="*/ 24 w 192"/>
                    <a:gd name="T9" fmla="*/ 193 h 193"/>
                    <a:gd name="T10" fmla="*/ 168 w 192"/>
                    <a:gd name="T11" fmla="*/ 193 h 193"/>
                    <a:gd name="T12" fmla="*/ 192 w 192"/>
                    <a:gd name="T13" fmla="*/ 169 h 193"/>
                    <a:gd name="T14" fmla="*/ 192 w 192"/>
                    <a:gd name="T15" fmla="*/ 25 h 193"/>
                    <a:gd name="T16" fmla="*/ 168 w 192"/>
                    <a:gd name="T17" fmla="*/ 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2" h="193">
                      <a:moveTo>
                        <a:pt x="168" y="0"/>
                      </a:moveTo>
                      <a:cubicBezTo>
                        <a:pt x="24" y="0"/>
                        <a:pt x="24" y="0"/>
                        <a:pt x="24" y="0"/>
                      </a:cubicBezTo>
                      <a:cubicBezTo>
                        <a:pt x="11" y="0"/>
                        <a:pt x="0" y="11"/>
                        <a:pt x="0" y="25"/>
                      </a:cubicBezTo>
                      <a:cubicBezTo>
                        <a:pt x="0" y="169"/>
                        <a:pt x="0" y="169"/>
                        <a:pt x="0" y="169"/>
                      </a:cubicBezTo>
                      <a:cubicBezTo>
                        <a:pt x="0" y="182"/>
                        <a:pt x="11" y="193"/>
                        <a:pt x="24" y="193"/>
                      </a:cubicBezTo>
                      <a:cubicBezTo>
                        <a:pt x="168" y="193"/>
                        <a:pt x="168" y="193"/>
                        <a:pt x="168" y="193"/>
                      </a:cubicBezTo>
                      <a:cubicBezTo>
                        <a:pt x="181" y="193"/>
                        <a:pt x="192" y="182"/>
                        <a:pt x="192" y="169"/>
                      </a:cubicBezTo>
                      <a:cubicBezTo>
                        <a:pt x="192" y="25"/>
                        <a:pt x="192" y="25"/>
                        <a:pt x="192" y="25"/>
                      </a:cubicBezTo>
                      <a:cubicBezTo>
                        <a:pt x="192" y="11"/>
                        <a:pt x="181" y="0"/>
                        <a:pt x="168"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80" name="Freeform 19"/>
                <p:cNvSpPr>
                  <a:spLocks/>
                </p:cNvSpPr>
                <p:nvPr/>
              </p:nvSpPr>
              <p:spPr bwMode="auto">
                <a:xfrm>
                  <a:off x="2181225" y="0"/>
                  <a:ext cx="723900" cy="722313"/>
                </a:xfrm>
                <a:custGeom>
                  <a:avLst/>
                  <a:gdLst>
                    <a:gd name="T0" fmla="*/ 168 w 192"/>
                    <a:gd name="T1" fmla="*/ 0 h 192"/>
                    <a:gd name="T2" fmla="*/ 24 w 192"/>
                    <a:gd name="T3" fmla="*/ 0 h 192"/>
                    <a:gd name="T4" fmla="*/ 0 w 192"/>
                    <a:gd name="T5" fmla="*/ 24 h 192"/>
                    <a:gd name="T6" fmla="*/ 0 w 192"/>
                    <a:gd name="T7" fmla="*/ 168 h 192"/>
                    <a:gd name="T8" fmla="*/ 24 w 192"/>
                    <a:gd name="T9" fmla="*/ 192 h 192"/>
                    <a:gd name="T10" fmla="*/ 168 w 192"/>
                    <a:gd name="T11" fmla="*/ 192 h 192"/>
                    <a:gd name="T12" fmla="*/ 192 w 192"/>
                    <a:gd name="T13" fmla="*/ 168 h 192"/>
                    <a:gd name="T14" fmla="*/ 192 w 192"/>
                    <a:gd name="T15" fmla="*/ 24 h 192"/>
                    <a:gd name="T16" fmla="*/ 168 w 192"/>
                    <a:gd name="T17" fmla="*/ 0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2" h="192">
                      <a:moveTo>
                        <a:pt x="168" y="0"/>
                      </a:moveTo>
                      <a:cubicBezTo>
                        <a:pt x="24" y="0"/>
                        <a:pt x="24" y="0"/>
                        <a:pt x="24" y="0"/>
                      </a:cubicBezTo>
                      <a:cubicBezTo>
                        <a:pt x="10" y="0"/>
                        <a:pt x="0" y="11"/>
                        <a:pt x="0" y="24"/>
                      </a:cubicBezTo>
                      <a:cubicBezTo>
                        <a:pt x="0" y="168"/>
                        <a:pt x="0" y="168"/>
                        <a:pt x="0" y="168"/>
                      </a:cubicBezTo>
                      <a:cubicBezTo>
                        <a:pt x="0" y="182"/>
                        <a:pt x="10" y="192"/>
                        <a:pt x="24" y="192"/>
                      </a:cubicBezTo>
                      <a:cubicBezTo>
                        <a:pt x="168" y="192"/>
                        <a:pt x="168" y="192"/>
                        <a:pt x="168" y="192"/>
                      </a:cubicBezTo>
                      <a:cubicBezTo>
                        <a:pt x="181" y="192"/>
                        <a:pt x="192" y="182"/>
                        <a:pt x="192" y="168"/>
                      </a:cubicBezTo>
                      <a:cubicBezTo>
                        <a:pt x="192" y="24"/>
                        <a:pt x="192" y="24"/>
                        <a:pt x="192" y="24"/>
                      </a:cubicBezTo>
                      <a:cubicBezTo>
                        <a:pt x="192" y="11"/>
                        <a:pt x="181" y="0"/>
                        <a:pt x="168"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81" name="Freeform 20"/>
                <p:cNvSpPr>
                  <a:spLocks/>
                </p:cNvSpPr>
                <p:nvPr/>
              </p:nvSpPr>
              <p:spPr bwMode="auto">
                <a:xfrm>
                  <a:off x="2181225" y="1087438"/>
                  <a:ext cx="723900" cy="722313"/>
                </a:xfrm>
                <a:custGeom>
                  <a:avLst/>
                  <a:gdLst>
                    <a:gd name="T0" fmla="*/ 168 w 192"/>
                    <a:gd name="T1" fmla="*/ 0 h 192"/>
                    <a:gd name="T2" fmla="*/ 24 w 192"/>
                    <a:gd name="T3" fmla="*/ 0 h 192"/>
                    <a:gd name="T4" fmla="*/ 0 w 192"/>
                    <a:gd name="T5" fmla="*/ 24 h 192"/>
                    <a:gd name="T6" fmla="*/ 0 w 192"/>
                    <a:gd name="T7" fmla="*/ 168 h 192"/>
                    <a:gd name="T8" fmla="*/ 24 w 192"/>
                    <a:gd name="T9" fmla="*/ 192 h 192"/>
                    <a:gd name="T10" fmla="*/ 168 w 192"/>
                    <a:gd name="T11" fmla="*/ 192 h 192"/>
                    <a:gd name="T12" fmla="*/ 192 w 192"/>
                    <a:gd name="T13" fmla="*/ 168 h 192"/>
                    <a:gd name="T14" fmla="*/ 192 w 192"/>
                    <a:gd name="T15" fmla="*/ 24 h 192"/>
                    <a:gd name="T16" fmla="*/ 168 w 192"/>
                    <a:gd name="T17" fmla="*/ 0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2" h="192">
                      <a:moveTo>
                        <a:pt x="168" y="0"/>
                      </a:moveTo>
                      <a:cubicBezTo>
                        <a:pt x="24" y="0"/>
                        <a:pt x="24" y="0"/>
                        <a:pt x="24" y="0"/>
                      </a:cubicBezTo>
                      <a:cubicBezTo>
                        <a:pt x="10" y="0"/>
                        <a:pt x="0" y="11"/>
                        <a:pt x="0" y="24"/>
                      </a:cubicBezTo>
                      <a:cubicBezTo>
                        <a:pt x="0" y="168"/>
                        <a:pt x="0" y="168"/>
                        <a:pt x="0" y="168"/>
                      </a:cubicBezTo>
                      <a:cubicBezTo>
                        <a:pt x="0" y="181"/>
                        <a:pt x="10" y="192"/>
                        <a:pt x="24" y="192"/>
                      </a:cubicBezTo>
                      <a:cubicBezTo>
                        <a:pt x="168" y="192"/>
                        <a:pt x="168" y="192"/>
                        <a:pt x="168" y="192"/>
                      </a:cubicBezTo>
                      <a:cubicBezTo>
                        <a:pt x="181" y="192"/>
                        <a:pt x="192" y="181"/>
                        <a:pt x="192" y="168"/>
                      </a:cubicBezTo>
                      <a:cubicBezTo>
                        <a:pt x="192" y="24"/>
                        <a:pt x="192" y="24"/>
                        <a:pt x="192" y="24"/>
                      </a:cubicBezTo>
                      <a:cubicBezTo>
                        <a:pt x="192" y="11"/>
                        <a:pt x="181" y="0"/>
                        <a:pt x="168"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82" name="Freeform 21"/>
                <p:cNvSpPr>
                  <a:spLocks/>
                </p:cNvSpPr>
                <p:nvPr/>
              </p:nvSpPr>
              <p:spPr bwMode="auto">
                <a:xfrm>
                  <a:off x="2181225" y="2171700"/>
                  <a:ext cx="723900" cy="727075"/>
                </a:xfrm>
                <a:custGeom>
                  <a:avLst/>
                  <a:gdLst>
                    <a:gd name="T0" fmla="*/ 168 w 192"/>
                    <a:gd name="T1" fmla="*/ 0 h 193"/>
                    <a:gd name="T2" fmla="*/ 24 w 192"/>
                    <a:gd name="T3" fmla="*/ 0 h 193"/>
                    <a:gd name="T4" fmla="*/ 0 w 192"/>
                    <a:gd name="T5" fmla="*/ 25 h 193"/>
                    <a:gd name="T6" fmla="*/ 0 w 192"/>
                    <a:gd name="T7" fmla="*/ 169 h 193"/>
                    <a:gd name="T8" fmla="*/ 24 w 192"/>
                    <a:gd name="T9" fmla="*/ 193 h 193"/>
                    <a:gd name="T10" fmla="*/ 168 w 192"/>
                    <a:gd name="T11" fmla="*/ 193 h 193"/>
                    <a:gd name="T12" fmla="*/ 192 w 192"/>
                    <a:gd name="T13" fmla="*/ 169 h 193"/>
                    <a:gd name="T14" fmla="*/ 192 w 192"/>
                    <a:gd name="T15" fmla="*/ 25 h 193"/>
                    <a:gd name="T16" fmla="*/ 168 w 192"/>
                    <a:gd name="T17" fmla="*/ 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2" h="193">
                      <a:moveTo>
                        <a:pt x="168" y="0"/>
                      </a:moveTo>
                      <a:cubicBezTo>
                        <a:pt x="24" y="0"/>
                        <a:pt x="24" y="0"/>
                        <a:pt x="24" y="0"/>
                      </a:cubicBezTo>
                      <a:cubicBezTo>
                        <a:pt x="10" y="0"/>
                        <a:pt x="0" y="11"/>
                        <a:pt x="0" y="25"/>
                      </a:cubicBezTo>
                      <a:cubicBezTo>
                        <a:pt x="0" y="169"/>
                        <a:pt x="0" y="169"/>
                        <a:pt x="0" y="169"/>
                      </a:cubicBezTo>
                      <a:cubicBezTo>
                        <a:pt x="0" y="182"/>
                        <a:pt x="10" y="193"/>
                        <a:pt x="24" y="193"/>
                      </a:cubicBezTo>
                      <a:cubicBezTo>
                        <a:pt x="168" y="193"/>
                        <a:pt x="168" y="193"/>
                        <a:pt x="168" y="193"/>
                      </a:cubicBezTo>
                      <a:cubicBezTo>
                        <a:pt x="181" y="193"/>
                        <a:pt x="192" y="182"/>
                        <a:pt x="192" y="169"/>
                      </a:cubicBezTo>
                      <a:cubicBezTo>
                        <a:pt x="192" y="25"/>
                        <a:pt x="192" y="25"/>
                        <a:pt x="192" y="25"/>
                      </a:cubicBezTo>
                      <a:cubicBezTo>
                        <a:pt x="192" y="11"/>
                        <a:pt x="181" y="0"/>
                        <a:pt x="168"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grpSp>
          <p:sp>
            <p:nvSpPr>
              <p:cNvPr id="72" name="Freeform 25"/>
              <p:cNvSpPr>
                <a:spLocks/>
              </p:cNvSpPr>
              <p:nvPr/>
            </p:nvSpPr>
            <p:spPr bwMode="auto">
              <a:xfrm rot="5400000">
                <a:off x="7497092" y="3115886"/>
                <a:ext cx="146921" cy="128651"/>
              </a:xfrm>
              <a:custGeom>
                <a:avLst/>
                <a:gdLst>
                  <a:gd name="T0" fmla="*/ 504 w 896"/>
                  <a:gd name="T1" fmla="*/ 0 h 784"/>
                  <a:gd name="T2" fmla="*/ 116 w 896"/>
                  <a:gd name="T3" fmla="*/ 336 h 784"/>
                  <a:gd name="T4" fmla="*/ 0 w 896"/>
                  <a:gd name="T5" fmla="*/ 336 h 784"/>
                  <a:gd name="T6" fmla="*/ 168 w 896"/>
                  <a:gd name="T7" fmla="*/ 560 h 784"/>
                  <a:gd name="T8" fmla="*/ 336 w 896"/>
                  <a:gd name="T9" fmla="*/ 336 h 784"/>
                  <a:gd name="T10" fmla="*/ 230 w 896"/>
                  <a:gd name="T11" fmla="*/ 336 h 784"/>
                  <a:gd name="T12" fmla="*/ 504 w 896"/>
                  <a:gd name="T13" fmla="*/ 112 h 784"/>
                  <a:gd name="T14" fmla="*/ 784 w 896"/>
                  <a:gd name="T15" fmla="*/ 392 h 784"/>
                  <a:gd name="T16" fmla="*/ 504 w 896"/>
                  <a:gd name="T17" fmla="*/ 672 h 784"/>
                  <a:gd name="T18" fmla="*/ 504 w 896"/>
                  <a:gd name="T19" fmla="*/ 784 h 784"/>
                  <a:gd name="T20" fmla="*/ 896 w 896"/>
                  <a:gd name="T21" fmla="*/ 392 h 784"/>
                  <a:gd name="T22" fmla="*/ 504 w 896"/>
                  <a:gd name="T23" fmla="*/ 0 h 7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96" h="784">
                    <a:moveTo>
                      <a:pt x="504" y="0"/>
                    </a:moveTo>
                    <a:cubicBezTo>
                      <a:pt x="307" y="0"/>
                      <a:pt x="144" y="146"/>
                      <a:pt x="116" y="336"/>
                    </a:cubicBezTo>
                    <a:cubicBezTo>
                      <a:pt x="0" y="336"/>
                      <a:pt x="0" y="336"/>
                      <a:pt x="0" y="336"/>
                    </a:cubicBezTo>
                    <a:cubicBezTo>
                      <a:pt x="168" y="560"/>
                      <a:pt x="168" y="560"/>
                      <a:pt x="168" y="560"/>
                    </a:cubicBezTo>
                    <a:cubicBezTo>
                      <a:pt x="336" y="336"/>
                      <a:pt x="336" y="336"/>
                      <a:pt x="336" y="336"/>
                    </a:cubicBezTo>
                    <a:cubicBezTo>
                      <a:pt x="230" y="336"/>
                      <a:pt x="230" y="336"/>
                      <a:pt x="230" y="336"/>
                    </a:cubicBezTo>
                    <a:cubicBezTo>
                      <a:pt x="256" y="208"/>
                      <a:pt x="369" y="112"/>
                      <a:pt x="504" y="112"/>
                    </a:cubicBezTo>
                    <a:cubicBezTo>
                      <a:pt x="658" y="112"/>
                      <a:pt x="784" y="238"/>
                      <a:pt x="784" y="392"/>
                    </a:cubicBezTo>
                    <a:cubicBezTo>
                      <a:pt x="784" y="546"/>
                      <a:pt x="658" y="672"/>
                      <a:pt x="504" y="672"/>
                    </a:cubicBezTo>
                    <a:cubicBezTo>
                      <a:pt x="504" y="784"/>
                      <a:pt x="504" y="784"/>
                      <a:pt x="504" y="784"/>
                    </a:cubicBezTo>
                    <a:cubicBezTo>
                      <a:pt x="721" y="784"/>
                      <a:pt x="896" y="609"/>
                      <a:pt x="896" y="392"/>
                    </a:cubicBezTo>
                    <a:cubicBezTo>
                      <a:pt x="896" y="175"/>
                      <a:pt x="721" y="0"/>
                      <a:pt x="504" y="0"/>
                    </a:cubicBezTo>
                    <a:close/>
                  </a:path>
                </a:pathLst>
              </a:custGeom>
              <a:solidFill>
                <a:schemeClr val="bg1">
                  <a:lumMod val="50000"/>
                </a:schemeClr>
              </a:solidFill>
              <a:ln>
                <a:noFill/>
              </a:ln>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73" name="Oval 6"/>
              <p:cNvSpPr>
                <a:spLocks/>
              </p:cNvSpPr>
              <p:nvPr/>
            </p:nvSpPr>
            <p:spPr bwMode="auto">
              <a:xfrm>
                <a:off x="1655635" y="2814331"/>
                <a:ext cx="95903" cy="95276"/>
              </a:xfrm>
              <a:prstGeom prst="ellipse">
                <a:avLst/>
              </a:prstGeom>
              <a:solidFill>
                <a:schemeClr val="accent5"/>
              </a:solidFill>
              <a:ln w="25400" cap="flat">
                <a:noFill/>
                <a:prstDash val="solid"/>
                <a:miter lim="800000"/>
                <a:headEnd type="none" w="med" len="med"/>
                <a:tailEnd type="none" w="med" len="med"/>
              </a:ln>
            </p:spPr>
            <p:txBody>
              <a:bodyPr lIns="0" tIns="0" rIns="0" bIns="0"/>
              <a:lstStyle/>
              <a:p>
                <a:endParaRPr lang="id-ID" dirty="0">
                  <a:latin typeface="Lato Light"/>
                </a:endParaRPr>
              </a:p>
            </p:txBody>
          </p:sp>
        </p:grpSp>
        <p:sp>
          <p:nvSpPr>
            <p:cNvPr id="62" name="TextBox 61"/>
            <p:cNvSpPr txBox="1"/>
            <p:nvPr/>
          </p:nvSpPr>
          <p:spPr>
            <a:xfrm>
              <a:off x="2391108" y="3061437"/>
              <a:ext cx="2467370" cy="258763"/>
            </a:xfrm>
            <a:prstGeom prst="rect">
              <a:avLst/>
            </a:prstGeom>
            <a:noFill/>
          </p:spPr>
          <p:txBody>
            <a:bodyPr wrap="none" rtlCol="0">
              <a:spAutoFit/>
            </a:bodyPr>
            <a:lstStyle/>
            <a:p>
              <a:r>
                <a:rPr lang="id-ID" sz="1600" dirty="0" smtClean="0">
                  <a:solidFill>
                    <a:schemeClr val="bg1">
                      <a:lumMod val="65000"/>
                    </a:schemeClr>
                  </a:solidFill>
                  <a:latin typeface="Poppins Light" charset="0"/>
                  <a:ea typeface="Poppins Light" charset="0"/>
                  <a:cs typeface="Poppins Light" charset="0"/>
                </a:rPr>
                <a:t>www.yourcompanyname.com</a:t>
              </a:r>
              <a:endParaRPr lang="id-ID" sz="1600" dirty="0">
                <a:solidFill>
                  <a:schemeClr val="bg1">
                    <a:lumMod val="65000"/>
                  </a:schemeClr>
                </a:solidFill>
                <a:latin typeface="Poppins Light" charset="0"/>
                <a:ea typeface="Poppins Light" charset="0"/>
                <a:cs typeface="Poppins Light" charset="0"/>
              </a:endParaRPr>
            </a:p>
          </p:txBody>
        </p:sp>
        <p:sp>
          <p:nvSpPr>
            <p:cNvPr id="63" name="Freeform 29"/>
            <p:cNvSpPr>
              <a:spLocks noEditPoints="1"/>
            </p:cNvSpPr>
            <p:nvPr/>
          </p:nvSpPr>
          <p:spPr bwMode="auto">
            <a:xfrm>
              <a:off x="2269943" y="3130076"/>
              <a:ext cx="115372" cy="115448"/>
            </a:xfrm>
            <a:custGeom>
              <a:avLst/>
              <a:gdLst>
                <a:gd name="T0" fmla="*/ 0 w 636"/>
                <a:gd name="T1" fmla="*/ 318 h 636"/>
                <a:gd name="T2" fmla="*/ 636 w 636"/>
                <a:gd name="T3" fmla="*/ 318 h 636"/>
                <a:gd name="T4" fmla="*/ 594 w 636"/>
                <a:gd name="T5" fmla="*/ 308 h 636"/>
                <a:gd name="T6" fmla="*/ 448 w 636"/>
                <a:gd name="T7" fmla="*/ 179 h 636"/>
                <a:gd name="T8" fmla="*/ 594 w 636"/>
                <a:gd name="T9" fmla="*/ 308 h 636"/>
                <a:gd name="T10" fmla="*/ 223 w 636"/>
                <a:gd name="T11" fmla="*/ 486 h 636"/>
                <a:gd name="T12" fmla="*/ 308 w 636"/>
                <a:gd name="T13" fmla="*/ 594 h 636"/>
                <a:gd name="T14" fmla="*/ 329 w 636"/>
                <a:gd name="T15" fmla="*/ 42 h 636"/>
                <a:gd name="T16" fmla="*/ 328 w 636"/>
                <a:gd name="T17" fmla="*/ 184 h 636"/>
                <a:gd name="T18" fmla="*/ 329 w 636"/>
                <a:gd name="T19" fmla="*/ 42 h 636"/>
                <a:gd name="T20" fmla="*/ 510 w 636"/>
                <a:gd name="T21" fmla="*/ 119 h 636"/>
                <a:gd name="T22" fmla="*/ 363 w 636"/>
                <a:gd name="T23" fmla="*/ 45 h 636"/>
                <a:gd name="T24" fmla="*/ 308 w 636"/>
                <a:gd name="T25" fmla="*/ 184 h 636"/>
                <a:gd name="T26" fmla="*/ 307 w 636"/>
                <a:gd name="T27" fmla="*/ 42 h 636"/>
                <a:gd name="T28" fmla="*/ 196 w 636"/>
                <a:gd name="T29" fmla="*/ 160 h 636"/>
                <a:gd name="T30" fmla="*/ 273 w 636"/>
                <a:gd name="T31" fmla="*/ 45 h 636"/>
                <a:gd name="T32" fmla="*/ 207 w 636"/>
                <a:gd name="T33" fmla="*/ 186 h 636"/>
                <a:gd name="T34" fmla="*/ 308 w 636"/>
                <a:gd name="T35" fmla="*/ 308 h 636"/>
                <a:gd name="T36" fmla="*/ 207 w 636"/>
                <a:gd name="T37" fmla="*/ 186 h 636"/>
                <a:gd name="T38" fmla="*/ 308 w 636"/>
                <a:gd name="T39" fmla="*/ 452 h 636"/>
                <a:gd name="T40" fmla="*/ 185 w 636"/>
                <a:gd name="T41" fmla="*/ 328 h 636"/>
                <a:gd name="T42" fmla="*/ 273 w 636"/>
                <a:gd name="T43" fmla="*/ 591 h 636"/>
                <a:gd name="T44" fmla="*/ 204 w 636"/>
                <a:gd name="T45" fmla="*/ 493 h 636"/>
                <a:gd name="T46" fmla="*/ 328 w 636"/>
                <a:gd name="T47" fmla="*/ 594 h 636"/>
                <a:gd name="T48" fmla="*/ 413 w 636"/>
                <a:gd name="T49" fmla="*/ 486 h 636"/>
                <a:gd name="T50" fmla="*/ 328 w 636"/>
                <a:gd name="T51" fmla="*/ 594 h 636"/>
                <a:gd name="T52" fmla="*/ 498 w 636"/>
                <a:gd name="T53" fmla="*/ 528 h 636"/>
                <a:gd name="T54" fmla="*/ 432 w 636"/>
                <a:gd name="T55" fmla="*/ 493 h 636"/>
                <a:gd name="T56" fmla="*/ 328 w 636"/>
                <a:gd name="T57" fmla="*/ 452 h 636"/>
                <a:gd name="T58" fmla="*/ 451 w 636"/>
                <a:gd name="T59" fmla="*/ 328 h 636"/>
                <a:gd name="T60" fmla="*/ 328 w 636"/>
                <a:gd name="T61" fmla="*/ 308 h 636"/>
                <a:gd name="T62" fmla="*/ 429 w 636"/>
                <a:gd name="T63" fmla="*/ 186 h 636"/>
                <a:gd name="T64" fmla="*/ 328 w 636"/>
                <a:gd name="T65" fmla="*/ 308 h 636"/>
                <a:gd name="T66" fmla="*/ 188 w 636"/>
                <a:gd name="T67" fmla="*/ 179 h 636"/>
                <a:gd name="T68" fmla="*/ 42 w 636"/>
                <a:gd name="T69" fmla="*/ 308 h 636"/>
                <a:gd name="T70" fmla="*/ 42 w 636"/>
                <a:gd name="T71" fmla="*/ 328 h 636"/>
                <a:gd name="T72" fmla="*/ 195 w 636"/>
                <a:gd name="T73" fmla="*/ 475 h 636"/>
                <a:gd name="T74" fmla="*/ 42 w 636"/>
                <a:gd name="T75" fmla="*/ 328 h 636"/>
                <a:gd name="T76" fmla="*/ 441 w 636"/>
                <a:gd name="T77" fmla="*/ 475 h 636"/>
                <a:gd name="T78" fmla="*/ 594 w 636"/>
                <a:gd name="T79" fmla="*/ 328 h 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36" h="636">
                  <a:moveTo>
                    <a:pt x="318" y="0"/>
                  </a:moveTo>
                  <a:cubicBezTo>
                    <a:pt x="142" y="0"/>
                    <a:pt x="0" y="142"/>
                    <a:pt x="0" y="318"/>
                  </a:cubicBezTo>
                  <a:cubicBezTo>
                    <a:pt x="0" y="494"/>
                    <a:pt x="142" y="636"/>
                    <a:pt x="318" y="636"/>
                  </a:cubicBezTo>
                  <a:cubicBezTo>
                    <a:pt x="494" y="636"/>
                    <a:pt x="636" y="494"/>
                    <a:pt x="636" y="318"/>
                  </a:cubicBezTo>
                  <a:cubicBezTo>
                    <a:pt x="636" y="142"/>
                    <a:pt x="494" y="0"/>
                    <a:pt x="318" y="0"/>
                  </a:cubicBezTo>
                  <a:close/>
                  <a:moveTo>
                    <a:pt x="594" y="308"/>
                  </a:moveTo>
                  <a:cubicBezTo>
                    <a:pt x="471" y="308"/>
                    <a:pt x="471" y="308"/>
                    <a:pt x="471" y="308"/>
                  </a:cubicBezTo>
                  <a:cubicBezTo>
                    <a:pt x="470" y="262"/>
                    <a:pt x="462" y="219"/>
                    <a:pt x="448" y="179"/>
                  </a:cubicBezTo>
                  <a:cubicBezTo>
                    <a:pt x="476" y="168"/>
                    <a:pt x="501" y="152"/>
                    <a:pt x="525" y="134"/>
                  </a:cubicBezTo>
                  <a:cubicBezTo>
                    <a:pt x="566" y="181"/>
                    <a:pt x="592" y="241"/>
                    <a:pt x="594" y="308"/>
                  </a:cubicBezTo>
                  <a:close/>
                  <a:moveTo>
                    <a:pt x="307" y="594"/>
                  </a:moveTo>
                  <a:cubicBezTo>
                    <a:pt x="273" y="566"/>
                    <a:pt x="244" y="529"/>
                    <a:pt x="223" y="486"/>
                  </a:cubicBezTo>
                  <a:cubicBezTo>
                    <a:pt x="250" y="478"/>
                    <a:pt x="278" y="473"/>
                    <a:pt x="308" y="472"/>
                  </a:cubicBezTo>
                  <a:cubicBezTo>
                    <a:pt x="308" y="594"/>
                    <a:pt x="308" y="594"/>
                    <a:pt x="308" y="594"/>
                  </a:cubicBezTo>
                  <a:cubicBezTo>
                    <a:pt x="307" y="594"/>
                    <a:pt x="307" y="594"/>
                    <a:pt x="307" y="594"/>
                  </a:cubicBezTo>
                  <a:close/>
                  <a:moveTo>
                    <a:pt x="329" y="42"/>
                  </a:moveTo>
                  <a:cubicBezTo>
                    <a:pt x="368" y="74"/>
                    <a:pt x="400" y="117"/>
                    <a:pt x="421" y="167"/>
                  </a:cubicBezTo>
                  <a:cubicBezTo>
                    <a:pt x="392" y="177"/>
                    <a:pt x="361" y="183"/>
                    <a:pt x="328" y="184"/>
                  </a:cubicBezTo>
                  <a:cubicBezTo>
                    <a:pt x="328" y="42"/>
                    <a:pt x="328" y="42"/>
                    <a:pt x="328" y="42"/>
                  </a:cubicBezTo>
                  <a:cubicBezTo>
                    <a:pt x="329" y="42"/>
                    <a:pt x="329" y="42"/>
                    <a:pt x="329" y="42"/>
                  </a:cubicBezTo>
                  <a:close/>
                  <a:moveTo>
                    <a:pt x="363" y="45"/>
                  </a:moveTo>
                  <a:cubicBezTo>
                    <a:pt x="420" y="55"/>
                    <a:pt x="471" y="81"/>
                    <a:pt x="510" y="119"/>
                  </a:cubicBezTo>
                  <a:cubicBezTo>
                    <a:pt x="489" y="136"/>
                    <a:pt x="466" y="150"/>
                    <a:pt x="440" y="160"/>
                  </a:cubicBezTo>
                  <a:cubicBezTo>
                    <a:pt x="421" y="116"/>
                    <a:pt x="395" y="77"/>
                    <a:pt x="363" y="45"/>
                  </a:cubicBezTo>
                  <a:close/>
                  <a:moveTo>
                    <a:pt x="308" y="42"/>
                  </a:moveTo>
                  <a:cubicBezTo>
                    <a:pt x="308" y="184"/>
                    <a:pt x="308" y="184"/>
                    <a:pt x="308" y="184"/>
                  </a:cubicBezTo>
                  <a:cubicBezTo>
                    <a:pt x="275" y="183"/>
                    <a:pt x="244" y="177"/>
                    <a:pt x="215" y="167"/>
                  </a:cubicBezTo>
                  <a:cubicBezTo>
                    <a:pt x="236" y="117"/>
                    <a:pt x="268" y="74"/>
                    <a:pt x="307" y="42"/>
                  </a:cubicBezTo>
                  <a:cubicBezTo>
                    <a:pt x="307" y="42"/>
                    <a:pt x="307" y="42"/>
                    <a:pt x="308" y="42"/>
                  </a:cubicBezTo>
                  <a:close/>
                  <a:moveTo>
                    <a:pt x="196" y="160"/>
                  </a:moveTo>
                  <a:cubicBezTo>
                    <a:pt x="171" y="150"/>
                    <a:pt x="147" y="136"/>
                    <a:pt x="126" y="119"/>
                  </a:cubicBezTo>
                  <a:cubicBezTo>
                    <a:pt x="165" y="81"/>
                    <a:pt x="216" y="55"/>
                    <a:pt x="273" y="45"/>
                  </a:cubicBezTo>
                  <a:cubicBezTo>
                    <a:pt x="241" y="77"/>
                    <a:pt x="215" y="116"/>
                    <a:pt x="196" y="160"/>
                  </a:cubicBezTo>
                  <a:close/>
                  <a:moveTo>
                    <a:pt x="207" y="186"/>
                  </a:moveTo>
                  <a:cubicBezTo>
                    <a:pt x="239" y="197"/>
                    <a:pt x="273" y="204"/>
                    <a:pt x="308" y="205"/>
                  </a:cubicBezTo>
                  <a:cubicBezTo>
                    <a:pt x="308" y="308"/>
                    <a:pt x="308" y="308"/>
                    <a:pt x="308" y="308"/>
                  </a:cubicBezTo>
                  <a:cubicBezTo>
                    <a:pt x="185" y="308"/>
                    <a:pt x="185" y="308"/>
                    <a:pt x="185" y="308"/>
                  </a:cubicBezTo>
                  <a:cubicBezTo>
                    <a:pt x="186" y="265"/>
                    <a:pt x="194" y="224"/>
                    <a:pt x="207" y="186"/>
                  </a:cubicBezTo>
                  <a:close/>
                  <a:moveTo>
                    <a:pt x="308" y="328"/>
                  </a:moveTo>
                  <a:cubicBezTo>
                    <a:pt x="308" y="452"/>
                    <a:pt x="308" y="452"/>
                    <a:pt x="308" y="452"/>
                  </a:cubicBezTo>
                  <a:cubicBezTo>
                    <a:pt x="275" y="453"/>
                    <a:pt x="244" y="458"/>
                    <a:pt x="215" y="468"/>
                  </a:cubicBezTo>
                  <a:cubicBezTo>
                    <a:pt x="197" y="425"/>
                    <a:pt x="186" y="378"/>
                    <a:pt x="185" y="328"/>
                  </a:cubicBezTo>
                  <a:lnTo>
                    <a:pt x="308" y="328"/>
                  </a:lnTo>
                  <a:close/>
                  <a:moveTo>
                    <a:pt x="273" y="591"/>
                  </a:moveTo>
                  <a:cubicBezTo>
                    <a:pt x="222" y="582"/>
                    <a:pt x="176" y="560"/>
                    <a:pt x="138" y="528"/>
                  </a:cubicBezTo>
                  <a:cubicBezTo>
                    <a:pt x="158" y="514"/>
                    <a:pt x="180" y="502"/>
                    <a:pt x="204" y="493"/>
                  </a:cubicBezTo>
                  <a:cubicBezTo>
                    <a:pt x="222" y="531"/>
                    <a:pt x="245" y="563"/>
                    <a:pt x="273" y="591"/>
                  </a:cubicBezTo>
                  <a:close/>
                  <a:moveTo>
                    <a:pt x="328" y="594"/>
                  </a:moveTo>
                  <a:cubicBezTo>
                    <a:pt x="328" y="472"/>
                    <a:pt x="328" y="472"/>
                    <a:pt x="328" y="472"/>
                  </a:cubicBezTo>
                  <a:cubicBezTo>
                    <a:pt x="358" y="473"/>
                    <a:pt x="386" y="478"/>
                    <a:pt x="413" y="486"/>
                  </a:cubicBezTo>
                  <a:cubicBezTo>
                    <a:pt x="392" y="529"/>
                    <a:pt x="363" y="566"/>
                    <a:pt x="329" y="594"/>
                  </a:cubicBezTo>
                  <a:cubicBezTo>
                    <a:pt x="329" y="594"/>
                    <a:pt x="329" y="594"/>
                    <a:pt x="328" y="594"/>
                  </a:cubicBezTo>
                  <a:close/>
                  <a:moveTo>
                    <a:pt x="432" y="493"/>
                  </a:moveTo>
                  <a:cubicBezTo>
                    <a:pt x="456" y="502"/>
                    <a:pt x="478" y="514"/>
                    <a:pt x="498" y="528"/>
                  </a:cubicBezTo>
                  <a:cubicBezTo>
                    <a:pt x="460" y="560"/>
                    <a:pt x="414" y="582"/>
                    <a:pt x="363" y="591"/>
                  </a:cubicBezTo>
                  <a:cubicBezTo>
                    <a:pt x="391" y="563"/>
                    <a:pt x="414" y="531"/>
                    <a:pt x="432" y="493"/>
                  </a:cubicBezTo>
                  <a:close/>
                  <a:moveTo>
                    <a:pt x="421" y="468"/>
                  </a:moveTo>
                  <a:cubicBezTo>
                    <a:pt x="392" y="458"/>
                    <a:pt x="361" y="453"/>
                    <a:pt x="328" y="452"/>
                  </a:cubicBezTo>
                  <a:cubicBezTo>
                    <a:pt x="328" y="328"/>
                    <a:pt x="328" y="328"/>
                    <a:pt x="328" y="328"/>
                  </a:cubicBezTo>
                  <a:cubicBezTo>
                    <a:pt x="451" y="328"/>
                    <a:pt x="451" y="328"/>
                    <a:pt x="451" y="328"/>
                  </a:cubicBezTo>
                  <a:cubicBezTo>
                    <a:pt x="450" y="378"/>
                    <a:pt x="439" y="425"/>
                    <a:pt x="421" y="468"/>
                  </a:cubicBezTo>
                  <a:close/>
                  <a:moveTo>
                    <a:pt x="328" y="308"/>
                  </a:moveTo>
                  <a:cubicBezTo>
                    <a:pt x="328" y="205"/>
                    <a:pt x="328" y="205"/>
                    <a:pt x="328" y="205"/>
                  </a:cubicBezTo>
                  <a:cubicBezTo>
                    <a:pt x="363" y="204"/>
                    <a:pt x="397" y="197"/>
                    <a:pt x="429" y="186"/>
                  </a:cubicBezTo>
                  <a:cubicBezTo>
                    <a:pt x="442" y="224"/>
                    <a:pt x="450" y="265"/>
                    <a:pt x="451" y="308"/>
                  </a:cubicBezTo>
                  <a:lnTo>
                    <a:pt x="328" y="308"/>
                  </a:lnTo>
                  <a:close/>
                  <a:moveTo>
                    <a:pt x="111" y="134"/>
                  </a:moveTo>
                  <a:cubicBezTo>
                    <a:pt x="135" y="152"/>
                    <a:pt x="160" y="168"/>
                    <a:pt x="188" y="179"/>
                  </a:cubicBezTo>
                  <a:cubicBezTo>
                    <a:pt x="174" y="219"/>
                    <a:pt x="166" y="262"/>
                    <a:pt x="165" y="308"/>
                  </a:cubicBezTo>
                  <a:cubicBezTo>
                    <a:pt x="42" y="308"/>
                    <a:pt x="42" y="308"/>
                    <a:pt x="42" y="308"/>
                  </a:cubicBezTo>
                  <a:cubicBezTo>
                    <a:pt x="44" y="241"/>
                    <a:pt x="70" y="181"/>
                    <a:pt x="111" y="134"/>
                  </a:cubicBezTo>
                  <a:close/>
                  <a:moveTo>
                    <a:pt x="42" y="328"/>
                  </a:moveTo>
                  <a:cubicBezTo>
                    <a:pt x="165" y="328"/>
                    <a:pt x="165" y="328"/>
                    <a:pt x="165" y="328"/>
                  </a:cubicBezTo>
                  <a:cubicBezTo>
                    <a:pt x="166" y="381"/>
                    <a:pt x="177" y="430"/>
                    <a:pt x="195" y="475"/>
                  </a:cubicBezTo>
                  <a:cubicBezTo>
                    <a:pt x="169" y="485"/>
                    <a:pt x="145" y="498"/>
                    <a:pt x="123" y="514"/>
                  </a:cubicBezTo>
                  <a:cubicBezTo>
                    <a:pt x="75" y="466"/>
                    <a:pt x="44" y="401"/>
                    <a:pt x="42" y="328"/>
                  </a:cubicBezTo>
                  <a:close/>
                  <a:moveTo>
                    <a:pt x="513" y="514"/>
                  </a:moveTo>
                  <a:cubicBezTo>
                    <a:pt x="491" y="498"/>
                    <a:pt x="467" y="485"/>
                    <a:pt x="441" y="475"/>
                  </a:cubicBezTo>
                  <a:cubicBezTo>
                    <a:pt x="459" y="430"/>
                    <a:pt x="470" y="381"/>
                    <a:pt x="471" y="328"/>
                  </a:cubicBezTo>
                  <a:cubicBezTo>
                    <a:pt x="594" y="328"/>
                    <a:pt x="594" y="328"/>
                    <a:pt x="594" y="328"/>
                  </a:cubicBezTo>
                  <a:cubicBezTo>
                    <a:pt x="592" y="401"/>
                    <a:pt x="561" y="466"/>
                    <a:pt x="513" y="514"/>
                  </a:cubicBezTo>
                  <a:close/>
                </a:path>
              </a:pathLst>
            </a:custGeom>
            <a:solidFill>
              <a:schemeClr val="bg1">
                <a:lumMod val="50000"/>
              </a:schemeClr>
            </a:solidFill>
            <a:ln>
              <a:noFill/>
            </a:ln>
          </p:spPr>
          <p:txBody>
            <a:bodyPr vert="horz" wrap="square" lIns="91440" tIns="45720" rIns="91440" bIns="45720" numCol="1" anchor="t" anchorCtr="0" compatLnSpc="1">
              <a:prstTxWarp prst="textNoShape">
                <a:avLst/>
              </a:prstTxWarp>
            </a:bodyPr>
            <a:lstStyle/>
            <a:p>
              <a:endParaRPr lang="id-ID" dirty="0">
                <a:latin typeface="Lato Light"/>
              </a:endParaRPr>
            </a:p>
          </p:txBody>
        </p:sp>
      </p:grpSp>
      <p:grpSp>
        <p:nvGrpSpPr>
          <p:cNvPr id="83" name="Group 82"/>
          <p:cNvGrpSpPr>
            <a:grpSpLocks noChangeAspect="1"/>
          </p:cNvGrpSpPr>
          <p:nvPr/>
        </p:nvGrpSpPr>
        <p:grpSpPr>
          <a:xfrm>
            <a:off x="2378777" y="6125247"/>
            <a:ext cx="8828029" cy="5839066"/>
            <a:chOff x="1027152" y="2693983"/>
            <a:chExt cx="6796849" cy="4462905"/>
          </a:xfrm>
        </p:grpSpPr>
        <p:grpSp>
          <p:nvGrpSpPr>
            <p:cNvPr id="84" name="Group 83"/>
            <p:cNvGrpSpPr/>
            <p:nvPr/>
          </p:nvGrpSpPr>
          <p:grpSpPr>
            <a:xfrm>
              <a:off x="1027152" y="2693983"/>
              <a:ext cx="6796849" cy="4462905"/>
              <a:chOff x="1027152" y="2693983"/>
              <a:chExt cx="6796849" cy="4462905"/>
            </a:xfrm>
          </p:grpSpPr>
          <p:sp>
            <p:nvSpPr>
              <p:cNvPr id="87" name="AutoShape 1"/>
              <p:cNvSpPr>
                <a:spLocks noChangeAspect="1"/>
              </p:cNvSpPr>
              <p:nvPr/>
            </p:nvSpPr>
            <p:spPr bwMode="auto">
              <a:xfrm>
                <a:off x="1029339" y="2693983"/>
                <a:ext cx="6794662" cy="4462905"/>
              </a:xfrm>
              <a:prstGeom prst="roundRect">
                <a:avLst>
                  <a:gd name="adj" fmla="val 1292"/>
                </a:avLst>
              </a:prstGeom>
              <a:solidFill>
                <a:srgbClr val="000000"/>
              </a:solidFill>
              <a:ln w="25400" cap="flat">
                <a:noFill/>
                <a:prstDash val="solid"/>
                <a:miter lim="800000"/>
                <a:headEnd type="none" w="med" len="med"/>
                <a:tailEnd type="none" w="med" len="med"/>
              </a:ln>
              <a:effectLst>
                <a:outerShdw blurRad="254000" dist="114299" dir="5340024" algn="ctr" rotWithShape="0">
                  <a:schemeClr val="bg2">
                    <a:alpha val="39000"/>
                  </a:schemeClr>
                </a:outerShdw>
              </a:effectLst>
            </p:spPr>
            <p:txBody>
              <a:bodyPr lIns="0" tIns="0" rIns="0" bIns="0"/>
              <a:lstStyle/>
              <a:p>
                <a:endParaRPr lang="id-ID" dirty="0">
                  <a:latin typeface="Lato Light"/>
                </a:endParaRPr>
              </a:p>
            </p:txBody>
          </p:sp>
          <p:sp>
            <p:nvSpPr>
              <p:cNvPr id="88" name="Rectangle 2"/>
              <p:cNvSpPr>
                <a:spLocks/>
              </p:cNvSpPr>
              <p:nvPr/>
            </p:nvSpPr>
            <p:spPr bwMode="auto">
              <a:xfrm>
                <a:off x="1027152" y="3024940"/>
                <a:ext cx="6794663" cy="315914"/>
              </a:xfrm>
              <a:prstGeom prst="rect">
                <a:avLst/>
              </a:prstGeom>
              <a:solidFill>
                <a:srgbClr val="000000"/>
              </a:solidFill>
              <a:ln w="25400" cap="flat">
                <a:noFill/>
                <a:prstDash val="solid"/>
                <a:miter lim="800000"/>
                <a:headEnd type="none" w="med" len="med"/>
                <a:tailEnd type="none" w="med" len="med"/>
              </a:ln>
            </p:spPr>
            <p:txBody>
              <a:bodyPr lIns="0" tIns="0" rIns="0" bIns="0"/>
              <a:lstStyle/>
              <a:p>
                <a:endParaRPr lang="id-ID" dirty="0">
                  <a:latin typeface="Lato Light"/>
                </a:endParaRPr>
              </a:p>
            </p:txBody>
          </p:sp>
          <p:sp>
            <p:nvSpPr>
              <p:cNvPr id="89" name="AutoShape 3"/>
              <p:cNvSpPr>
                <a:spLocks/>
              </p:cNvSpPr>
              <p:nvPr/>
            </p:nvSpPr>
            <p:spPr bwMode="auto">
              <a:xfrm>
                <a:off x="2035351" y="2779230"/>
                <a:ext cx="2717865" cy="561624"/>
              </a:xfrm>
              <a:prstGeom prst="roundRect">
                <a:avLst>
                  <a:gd name="adj" fmla="val 11986"/>
                </a:avLst>
              </a:prstGeom>
              <a:solidFill>
                <a:srgbClr val="000000"/>
              </a:solidFill>
              <a:ln w="25400" cap="flat">
                <a:noFill/>
                <a:prstDash val="solid"/>
                <a:miter lim="800000"/>
                <a:headEnd type="none" w="med" len="med"/>
                <a:tailEnd type="none" w="med" len="med"/>
              </a:ln>
            </p:spPr>
            <p:txBody>
              <a:bodyPr lIns="0" tIns="0" rIns="0" bIns="0"/>
              <a:lstStyle/>
              <a:p>
                <a:endParaRPr lang="id-ID" dirty="0">
                  <a:latin typeface="Lato Light"/>
                </a:endParaRPr>
              </a:p>
            </p:txBody>
          </p:sp>
          <p:sp>
            <p:nvSpPr>
              <p:cNvPr id="90" name="Oval 4"/>
              <p:cNvSpPr>
                <a:spLocks/>
              </p:cNvSpPr>
              <p:nvPr/>
            </p:nvSpPr>
            <p:spPr bwMode="auto">
              <a:xfrm>
                <a:off x="1137753" y="2814331"/>
                <a:ext cx="95903" cy="95276"/>
              </a:xfrm>
              <a:prstGeom prst="ellipse">
                <a:avLst/>
              </a:prstGeom>
              <a:solidFill>
                <a:schemeClr val="accent2"/>
              </a:solidFill>
              <a:ln w="25400" cap="flat">
                <a:noFill/>
                <a:prstDash val="solid"/>
                <a:miter lim="800000"/>
                <a:headEnd type="none" w="med" len="med"/>
                <a:tailEnd type="none" w="med" len="med"/>
              </a:ln>
            </p:spPr>
            <p:txBody>
              <a:bodyPr lIns="0" tIns="0" rIns="0" bIns="0"/>
              <a:lstStyle/>
              <a:p>
                <a:endParaRPr lang="id-ID" dirty="0">
                  <a:latin typeface="Lato Light"/>
                </a:endParaRPr>
              </a:p>
            </p:txBody>
          </p:sp>
          <p:sp>
            <p:nvSpPr>
              <p:cNvPr id="91" name="Oval 5"/>
              <p:cNvSpPr>
                <a:spLocks/>
              </p:cNvSpPr>
              <p:nvPr/>
            </p:nvSpPr>
            <p:spPr bwMode="auto">
              <a:xfrm>
                <a:off x="1307620" y="2814331"/>
                <a:ext cx="95903" cy="95276"/>
              </a:xfrm>
              <a:prstGeom prst="ellipse">
                <a:avLst/>
              </a:prstGeom>
              <a:solidFill>
                <a:schemeClr val="accent3"/>
              </a:solidFill>
              <a:ln w="25400" cap="flat">
                <a:noFill/>
                <a:prstDash val="solid"/>
                <a:miter lim="800000"/>
                <a:headEnd type="none" w="med" len="med"/>
                <a:tailEnd type="none" w="med" len="med"/>
              </a:ln>
            </p:spPr>
            <p:txBody>
              <a:bodyPr lIns="0" tIns="0" rIns="0" bIns="0"/>
              <a:lstStyle/>
              <a:p>
                <a:endParaRPr lang="id-ID" dirty="0">
                  <a:latin typeface="Lato Light"/>
                </a:endParaRPr>
              </a:p>
            </p:txBody>
          </p:sp>
          <p:sp>
            <p:nvSpPr>
              <p:cNvPr id="92" name="Oval 6"/>
              <p:cNvSpPr>
                <a:spLocks/>
              </p:cNvSpPr>
              <p:nvPr/>
            </p:nvSpPr>
            <p:spPr bwMode="auto">
              <a:xfrm>
                <a:off x="1477486" y="2814331"/>
                <a:ext cx="95903" cy="95276"/>
              </a:xfrm>
              <a:prstGeom prst="ellipse">
                <a:avLst/>
              </a:prstGeom>
              <a:solidFill>
                <a:schemeClr val="accent4"/>
              </a:solidFill>
              <a:ln w="25400" cap="flat">
                <a:noFill/>
                <a:prstDash val="solid"/>
                <a:miter lim="800000"/>
                <a:headEnd type="none" w="med" len="med"/>
                <a:tailEnd type="none" w="med" len="med"/>
              </a:ln>
            </p:spPr>
            <p:txBody>
              <a:bodyPr lIns="0" tIns="0" rIns="0" bIns="0"/>
              <a:lstStyle/>
              <a:p>
                <a:endParaRPr lang="id-ID" dirty="0">
                  <a:latin typeface="Lato Light"/>
                </a:endParaRPr>
              </a:p>
            </p:txBody>
          </p:sp>
          <p:sp>
            <p:nvSpPr>
              <p:cNvPr id="93" name="Rectangle 92"/>
              <p:cNvSpPr>
                <a:spLocks/>
              </p:cNvSpPr>
              <p:nvPr/>
            </p:nvSpPr>
            <p:spPr bwMode="auto">
              <a:xfrm>
                <a:off x="2205844" y="3085114"/>
                <a:ext cx="5104773" cy="200580"/>
              </a:xfrm>
              <a:prstGeom prst="rect">
                <a:avLst/>
              </a:prstGeom>
              <a:solidFill>
                <a:srgbClr val="FFFFFF"/>
              </a:solidFill>
              <a:ln w="25400" cap="flat">
                <a:solidFill>
                  <a:srgbClr val="B3B3B3"/>
                </a:solidFill>
                <a:prstDash val="solid"/>
                <a:miter lim="800000"/>
                <a:headEnd type="none" w="med" len="med"/>
                <a:tailEnd type="none" w="med" len="med"/>
              </a:ln>
            </p:spPr>
            <p:txBody>
              <a:bodyPr lIns="0" tIns="0" rIns="0" bIns="0"/>
              <a:lstStyle/>
              <a:p>
                <a:endParaRPr lang="id-ID" dirty="0">
                  <a:latin typeface="Lato Light"/>
                </a:endParaRPr>
              </a:p>
            </p:txBody>
          </p:sp>
          <p:grpSp>
            <p:nvGrpSpPr>
              <p:cNvPr id="94" name="Group 93"/>
              <p:cNvGrpSpPr/>
              <p:nvPr/>
            </p:nvGrpSpPr>
            <p:grpSpPr>
              <a:xfrm>
                <a:off x="7494380" y="2779230"/>
                <a:ext cx="155357" cy="155272"/>
                <a:chOff x="4763" y="0"/>
                <a:chExt cx="2900362" cy="2898775"/>
              </a:xfrm>
              <a:solidFill>
                <a:schemeClr val="bg1">
                  <a:lumMod val="50000"/>
                </a:schemeClr>
              </a:solidFill>
            </p:grpSpPr>
            <p:sp>
              <p:nvSpPr>
                <p:cNvPr id="97" name="Freeform 13"/>
                <p:cNvSpPr>
                  <a:spLocks/>
                </p:cNvSpPr>
                <p:nvPr/>
              </p:nvSpPr>
              <p:spPr bwMode="auto">
                <a:xfrm>
                  <a:off x="4763" y="0"/>
                  <a:ext cx="727075" cy="722313"/>
                </a:xfrm>
                <a:custGeom>
                  <a:avLst/>
                  <a:gdLst>
                    <a:gd name="T0" fmla="*/ 168 w 193"/>
                    <a:gd name="T1" fmla="*/ 0 h 192"/>
                    <a:gd name="T2" fmla="*/ 24 w 193"/>
                    <a:gd name="T3" fmla="*/ 0 h 192"/>
                    <a:gd name="T4" fmla="*/ 0 w 193"/>
                    <a:gd name="T5" fmla="*/ 24 h 192"/>
                    <a:gd name="T6" fmla="*/ 0 w 193"/>
                    <a:gd name="T7" fmla="*/ 168 h 192"/>
                    <a:gd name="T8" fmla="*/ 24 w 193"/>
                    <a:gd name="T9" fmla="*/ 192 h 192"/>
                    <a:gd name="T10" fmla="*/ 168 w 193"/>
                    <a:gd name="T11" fmla="*/ 192 h 192"/>
                    <a:gd name="T12" fmla="*/ 193 w 193"/>
                    <a:gd name="T13" fmla="*/ 168 h 192"/>
                    <a:gd name="T14" fmla="*/ 193 w 193"/>
                    <a:gd name="T15" fmla="*/ 24 h 192"/>
                    <a:gd name="T16" fmla="*/ 168 w 193"/>
                    <a:gd name="T17" fmla="*/ 0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3" h="192">
                      <a:moveTo>
                        <a:pt x="168" y="0"/>
                      </a:moveTo>
                      <a:cubicBezTo>
                        <a:pt x="24" y="0"/>
                        <a:pt x="24" y="0"/>
                        <a:pt x="24" y="0"/>
                      </a:cubicBezTo>
                      <a:cubicBezTo>
                        <a:pt x="11" y="0"/>
                        <a:pt x="0" y="11"/>
                        <a:pt x="0" y="24"/>
                      </a:cubicBezTo>
                      <a:cubicBezTo>
                        <a:pt x="0" y="168"/>
                        <a:pt x="0" y="168"/>
                        <a:pt x="0" y="168"/>
                      </a:cubicBezTo>
                      <a:cubicBezTo>
                        <a:pt x="0" y="182"/>
                        <a:pt x="11" y="192"/>
                        <a:pt x="24" y="192"/>
                      </a:cubicBezTo>
                      <a:cubicBezTo>
                        <a:pt x="168" y="192"/>
                        <a:pt x="168" y="192"/>
                        <a:pt x="168" y="192"/>
                      </a:cubicBezTo>
                      <a:cubicBezTo>
                        <a:pt x="182" y="192"/>
                        <a:pt x="193" y="182"/>
                        <a:pt x="193" y="168"/>
                      </a:cubicBezTo>
                      <a:cubicBezTo>
                        <a:pt x="193" y="24"/>
                        <a:pt x="193" y="24"/>
                        <a:pt x="193" y="24"/>
                      </a:cubicBezTo>
                      <a:cubicBezTo>
                        <a:pt x="193" y="11"/>
                        <a:pt x="182" y="0"/>
                        <a:pt x="168"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98" name="Freeform 14"/>
                <p:cNvSpPr>
                  <a:spLocks/>
                </p:cNvSpPr>
                <p:nvPr/>
              </p:nvSpPr>
              <p:spPr bwMode="auto">
                <a:xfrm>
                  <a:off x="4763" y="1087438"/>
                  <a:ext cx="727075" cy="722313"/>
                </a:xfrm>
                <a:custGeom>
                  <a:avLst/>
                  <a:gdLst>
                    <a:gd name="T0" fmla="*/ 168 w 193"/>
                    <a:gd name="T1" fmla="*/ 0 h 192"/>
                    <a:gd name="T2" fmla="*/ 24 w 193"/>
                    <a:gd name="T3" fmla="*/ 0 h 192"/>
                    <a:gd name="T4" fmla="*/ 0 w 193"/>
                    <a:gd name="T5" fmla="*/ 24 h 192"/>
                    <a:gd name="T6" fmla="*/ 0 w 193"/>
                    <a:gd name="T7" fmla="*/ 168 h 192"/>
                    <a:gd name="T8" fmla="*/ 24 w 193"/>
                    <a:gd name="T9" fmla="*/ 192 h 192"/>
                    <a:gd name="T10" fmla="*/ 168 w 193"/>
                    <a:gd name="T11" fmla="*/ 192 h 192"/>
                    <a:gd name="T12" fmla="*/ 193 w 193"/>
                    <a:gd name="T13" fmla="*/ 168 h 192"/>
                    <a:gd name="T14" fmla="*/ 193 w 193"/>
                    <a:gd name="T15" fmla="*/ 24 h 192"/>
                    <a:gd name="T16" fmla="*/ 168 w 193"/>
                    <a:gd name="T17" fmla="*/ 0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3" h="192">
                      <a:moveTo>
                        <a:pt x="168" y="0"/>
                      </a:moveTo>
                      <a:cubicBezTo>
                        <a:pt x="24" y="0"/>
                        <a:pt x="24" y="0"/>
                        <a:pt x="24" y="0"/>
                      </a:cubicBezTo>
                      <a:cubicBezTo>
                        <a:pt x="11" y="0"/>
                        <a:pt x="0" y="11"/>
                        <a:pt x="0" y="24"/>
                      </a:cubicBezTo>
                      <a:cubicBezTo>
                        <a:pt x="0" y="168"/>
                        <a:pt x="0" y="168"/>
                        <a:pt x="0" y="168"/>
                      </a:cubicBezTo>
                      <a:cubicBezTo>
                        <a:pt x="0" y="181"/>
                        <a:pt x="11" y="192"/>
                        <a:pt x="24" y="192"/>
                      </a:cubicBezTo>
                      <a:cubicBezTo>
                        <a:pt x="168" y="192"/>
                        <a:pt x="168" y="192"/>
                        <a:pt x="168" y="192"/>
                      </a:cubicBezTo>
                      <a:cubicBezTo>
                        <a:pt x="182" y="192"/>
                        <a:pt x="193" y="181"/>
                        <a:pt x="193" y="168"/>
                      </a:cubicBezTo>
                      <a:cubicBezTo>
                        <a:pt x="193" y="24"/>
                        <a:pt x="193" y="24"/>
                        <a:pt x="193" y="24"/>
                      </a:cubicBezTo>
                      <a:cubicBezTo>
                        <a:pt x="193" y="11"/>
                        <a:pt x="182" y="0"/>
                        <a:pt x="168"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99" name="Freeform 15"/>
                <p:cNvSpPr>
                  <a:spLocks/>
                </p:cNvSpPr>
                <p:nvPr/>
              </p:nvSpPr>
              <p:spPr bwMode="auto">
                <a:xfrm>
                  <a:off x="4763" y="2171700"/>
                  <a:ext cx="727075" cy="727075"/>
                </a:xfrm>
                <a:custGeom>
                  <a:avLst/>
                  <a:gdLst>
                    <a:gd name="T0" fmla="*/ 168 w 193"/>
                    <a:gd name="T1" fmla="*/ 0 h 193"/>
                    <a:gd name="T2" fmla="*/ 24 w 193"/>
                    <a:gd name="T3" fmla="*/ 0 h 193"/>
                    <a:gd name="T4" fmla="*/ 0 w 193"/>
                    <a:gd name="T5" fmla="*/ 25 h 193"/>
                    <a:gd name="T6" fmla="*/ 0 w 193"/>
                    <a:gd name="T7" fmla="*/ 169 h 193"/>
                    <a:gd name="T8" fmla="*/ 24 w 193"/>
                    <a:gd name="T9" fmla="*/ 193 h 193"/>
                    <a:gd name="T10" fmla="*/ 168 w 193"/>
                    <a:gd name="T11" fmla="*/ 193 h 193"/>
                    <a:gd name="T12" fmla="*/ 193 w 193"/>
                    <a:gd name="T13" fmla="*/ 169 h 193"/>
                    <a:gd name="T14" fmla="*/ 193 w 193"/>
                    <a:gd name="T15" fmla="*/ 25 h 193"/>
                    <a:gd name="T16" fmla="*/ 168 w 193"/>
                    <a:gd name="T17" fmla="*/ 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3" h="193">
                      <a:moveTo>
                        <a:pt x="168" y="0"/>
                      </a:moveTo>
                      <a:cubicBezTo>
                        <a:pt x="24" y="0"/>
                        <a:pt x="24" y="0"/>
                        <a:pt x="24" y="0"/>
                      </a:cubicBezTo>
                      <a:cubicBezTo>
                        <a:pt x="11" y="0"/>
                        <a:pt x="0" y="11"/>
                        <a:pt x="0" y="25"/>
                      </a:cubicBezTo>
                      <a:cubicBezTo>
                        <a:pt x="0" y="169"/>
                        <a:pt x="0" y="169"/>
                        <a:pt x="0" y="169"/>
                      </a:cubicBezTo>
                      <a:cubicBezTo>
                        <a:pt x="0" y="182"/>
                        <a:pt x="11" y="193"/>
                        <a:pt x="24" y="193"/>
                      </a:cubicBezTo>
                      <a:cubicBezTo>
                        <a:pt x="168" y="193"/>
                        <a:pt x="168" y="193"/>
                        <a:pt x="168" y="193"/>
                      </a:cubicBezTo>
                      <a:cubicBezTo>
                        <a:pt x="182" y="193"/>
                        <a:pt x="193" y="182"/>
                        <a:pt x="193" y="169"/>
                      </a:cubicBezTo>
                      <a:cubicBezTo>
                        <a:pt x="193" y="25"/>
                        <a:pt x="193" y="25"/>
                        <a:pt x="193" y="25"/>
                      </a:cubicBezTo>
                      <a:cubicBezTo>
                        <a:pt x="193" y="11"/>
                        <a:pt x="182" y="0"/>
                        <a:pt x="168"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100" name="Freeform 16"/>
                <p:cNvSpPr>
                  <a:spLocks/>
                </p:cNvSpPr>
                <p:nvPr/>
              </p:nvSpPr>
              <p:spPr bwMode="auto">
                <a:xfrm>
                  <a:off x="1093788" y="0"/>
                  <a:ext cx="722312" cy="722313"/>
                </a:xfrm>
                <a:custGeom>
                  <a:avLst/>
                  <a:gdLst>
                    <a:gd name="T0" fmla="*/ 168 w 192"/>
                    <a:gd name="T1" fmla="*/ 0 h 192"/>
                    <a:gd name="T2" fmla="*/ 24 w 192"/>
                    <a:gd name="T3" fmla="*/ 0 h 192"/>
                    <a:gd name="T4" fmla="*/ 0 w 192"/>
                    <a:gd name="T5" fmla="*/ 24 h 192"/>
                    <a:gd name="T6" fmla="*/ 0 w 192"/>
                    <a:gd name="T7" fmla="*/ 168 h 192"/>
                    <a:gd name="T8" fmla="*/ 24 w 192"/>
                    <a:gd name="T9" fmla="*/ 192 h 192"/>
                    <a:gd name="T10" fmla="*/ 168 w 192"/>
                    <a:gd name="T11" fmla="*/ 192 h 192"/>
                    <a:gd name="T12" fmla="*/ 192 w 192"/>
                    <a:gd name="T13" fmla="*/ 168 h 192"/>
                    <a:gd name="T14" fmla="*/ 192 w 192"/>
                    <a:gd name="T15" fmla="*/ 24 h 192"/>
                    <a:gd name="T16" fmla="*/ 168 w 192"/>
                    <a:gd name="T17" fmla="*/ 0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2" h="192">
                      <a:moveTo>
                        <a:pt x="168" y="0"/>
                      </a:moveTo>
                      <a:cubicBezTo>
                        <a:pt x="24" y="0"/>
                        <a:pt x="24" y="0"/>
                        <a:pt x="24" y="0"/>
                      </a:cubicBezTo>
                      <a:cubicBezTo>
                        <a:pt x="11" y="0"/>
                        <a:pt x="0" y="11"/>
                        <a:pt x="0" y="24"/>
                      </a:cubicBezTo>
                      <a:cubicBezTo>
                        <a:pt x="0" y="168"/>
                        <a:pt x="0" y="168"/>
                        <a:pt x="0" y="168"/>
                      </a:cubicBezTo>
                      <a:cubicBezTo>
                        <a:pt x="0" y="182"/>
                        <a:pt x="11" y="192"/>
                        <a:pt x="24" y="192"/>
                      </a:cubicBezTo>
                      <a:cubicBezTo>
                        <a:pt x="168" y="192"/>
                        <a:pt x="168" y="192"/>
                        <a:pt x="168" y="192"/>
                      </a:cubicBezTo>
                      <a:cubicBezTo>
                        <a:pt x="181" y="192"/>
                        <a:pt x="192" y="182"/>
                        <a:pt x="192" y="168"/>
                      </a:cubicBezTo>
                      <a:cubicBezTo>
                        <a:pt x="192" y="24"/>
                        <a:pt x="192" y="24"/>
                        <a:pt x="192" y="24"/>
                      </a:cubicBezTo>
                      <a:cubicBezTo>
                        <a:pt x="192" y="11"/>
                        <a:pt x="181" y="0"/>
                        <a:pt x="168"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101" name="Freeform 17"/>
                <p:cNvSpPr>
                  <a:spLocks/>
                </p:cNvSpPr>
                <p:nvPr/>
              </p:nvSpPr>
              <p:spPr bwMode="auto">
                <a:xfrm>
                  <a:off x="1093788" y="1087438"/>
                  <a:ext cx="722312" cy="722313"/>
                </a:xfrm>
                <a:custGeom>
                  <a:avLst/>
                  <a:gdLst>
                    <a:gd name="T0" fmla="*/ 168 w 192"/>
                    <a:gd name="T1" fmla="*/ 0 h 192"/>
                    <a:gd name="T2" fmla="*/ 24 w 192"/>
                    <a:gd name="T3" fmla="*/ 0 h 192"/>
                    <a:gd name="T4" fmla="*/ 0 w 192"/>
                    <a:gd name="T5" fmla="*/ 24 h 192"/>
                    <a:gd name="T6" fmla="*/ 0 w 192"/>
                    <a:gd name="T7" fmla="*/ 168 h 192"/>
                    <a:gd name="T8" fmla="*/ 24 w 192"/>
                    <a:gd name="T9" fmla="*/ 192 h 192"/>
                    <a:gd name="T10" fmla="*/ 168 w 192"/>
                    <a:gd name="T11" fmla="*/ 192 h 192"/>
                    <a:gd name="T12" fmla="*/ 192 w 192"/>
                    <a:gd name="T13" fmla="*/ 168 h 192"/>
                    <a:gd name="T14" fmla="*/ 192 w 192"/>
                    <a:gd name="T15" fmla="*/ 24 h 192"/>
                    <a:gd name="T16" fmla="*/ 168 w 192"/>
                    <a:gd name="T17" fmla="*/ 0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2" h="192">
                      <a:moveTo>
                        <a:pt x="168" y="0"/>
                      </a:moveTo>
                      <a:cubicBezTo>
                        <a:pt x="24" y="0"/>
                        <a:pt x="24" y="0"/>
                        <a:pt x="24" y="0"/>
                      </a:cubicBezTo>
                      <a:cubicBezTo>
                        <a:pt x="11" y="0"/>
                        <a:pt x="0" y="11"/>
                        <a:pt x="0" y="24"/>
                      </a:cubicBezTo>
                      <a:cubicBezTo>
                        <a:pt x="0" y="168"/>
                        <a:pt x="0" y="168"/>
                        <a:pt x="0" y="168"/>
                      </a:cubicBezTo>
                      <a:cubicBezTo>
                        <a:pt x="0" y="181"/>
                        <a:pt x="11" y="192"/>
                        <a:pt x="24" y="192"/>
                      </a:cubicBezTo>
                      <a:cubicBezTo>
                        <a:pt x="168" y="192"/>
                        <a:pt x="168" y="192"/>
                        <a:pt x="168" y="192"/>
                      </a:cubicBezTo>
                      <a:cubicBezTo>
                        <a:pt x="181" y="192"/>
                        <a:pt x="192" y="181"/>
                        <a:pt x="192" y="168"/>
                      </a:cubicBezTo>
                      <a:cubicBezTo>
                        <a:pt x="192" y="24"/>
                        <a:pt x="192" y="24"/>
                        <a:pt x="192" y="24"/>
                      </a:cubicBezTo>
                      <a:cubicBezTo>
                        <a:pt x="192" y="11"/>
                        <a:pt x="181" y="0"/>
                        <a:pt x="168"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102" name="Freeform 18"/>
                <p:cNvSpPr>
                  <a:spLocks/>
                </p:cNvSpPr>
                <p:nvPr/>
              </p:nvSpPr>
              <p:spPr bwMode="auto">
                <a:xfrm>
                  <a:off x="1093788" y="2171700"/>
                  <a:ext cx="722312" cy="727075"/>
                </a:xfrm>
                <a:custGeom>
                  <a:avLst/>
                  <a:gdLst>
                    <a:gd name="T0" fmla="*/ 168 w 192"/>
                    <a:gd name="T1" fmla="*/ 0 h 193"/>
                    <a:gd name="T2" fmla="*/ 24 w 192"/>
                    <a:gd name="T3" fmla="*/ 0 h 193"/>
                    <a:gd name="T4" fmla="*/ 0 w 192"/>
                    <a:gd name="T5" fmla="*/ 25 h 193"/>
                    <a:gd name="T6" fmla="*/ 0 w 192"/>
                    <a:gd name="T7" fmla="*/ 169 h 193"/>
                    <a:gd name="T8" fmla="*/ 24 w 192"/>
                    <a:gd name="T9" fmla="*/ 193 h 193"/>
                    <a:gd name="T10" fmla="*/ 168 w 192"/>
                    <a:gd name="T11" fmla="*/ 193 h 193"/>
                    <a:gd name="T12" fmla="*/ 192 w 192"/>
                    <a:gd name="T13" fmla="*/ 169 h 193"/>
                    <a:gd name="T14" fmla="*/ 192 w 192"/>
                    <a:gd name="T15" fmla="*/ 25 h 193"/>
                    <a:gd name="T16" fmla="*/ 168 w 192"/>
                    <a:gd name="T17" fmla="*/ 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2" h="193">
                      <a:moveTo>
                        <a:pt x="168" y="0"/>
                      </a:moveTo>
                      <a:cubicBezTo>
                        <a:pt x="24" y="0"/>
                        <a:pt x="24" y="0"/>
                        <a:pt x="24" y="0"/>
                      </a:cubicBezTo>
                      <a:cubicBezTo>
                        <a:pt x="11" y="0"/>
                        <a:pt x="0" y="11"/>
                        <a:pt x="0" y="25"/>
                      </a:cubicBezTo>
                      <a:cubicBezTo>
                        <a:pt x="0" y="169"/>
                        <a:pt x="0" y="169"/>
                        <a:pt x="0" y="169"/>
                      </a:cubicBezTo>
                      <a:cubicBezTo>
                        <a:pt x="0" y="182"/>
                        <a:pt x="11" y="193"/>
                        <a:pt x="24" y="193"/>
                      </a:cubicBezTo>
                      <a:cubicBezTo>
                        <a:pt x="168" y="193"/>
                        <a:pt x="168" y="193"/>
                        <a:pt x="168" y="193"/>
                      </a:cubicBezTo>
                      <a:cubicBezTo>
                        <a:pt x="181" y="193"/>
                        <a:pt x="192" y="182"/>
                        <a:pt x="192" y="169"/>
                      </a:cubicBezTo>
                      <a:cubicBezTo>
                        <a:pt x="192" y="25"/>
                        <a:pt x="192" y="25"/>
                        <a:pt x="192" y="25"/>
                      </a:cubicBezTo>
                      <a:cubicBezTo>
                        <a:pt x="192" y="11"/>
                        <a:pt x="181" y="0"/>
                        <a:pt x="168"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103" name="Freeform 19"/>
                <p:cNvSpPr>
                  <a:spLocks/>
                </p:cNvSpPr>
                <p:nvPr/>
              </p:nvSpPr>
              <p:spPr bwMode="auto">
                <a:xfrm>
                  <a:off x="2181225" y="0"/>
                  <a:ext cx="723900" cy="722313"/>
                </a:xfrm>
                <a:custGeom>
                  <a:avLst/>
                  <a:gdLst>
                    <a:gd name="T0" fmla="*/ 168 w 192"/>
                    <a:gd name="T1" fmla="*/ 0 h 192"/>
                    <a:gd name="T2" fmla="*/ 24 w 192"/>
                    <a:gd name="T3" fmla="*/ 0 h 192"/>
                    <a:gd name="T4" fmla="*/ 0 w 192"/>
                    <a:gd name="T5" fmla="*/ 24 h 192"/>
                    <a:gd name="T6" fmla="*/ 0 w 192"/>
                    <a:gd name="T7" fmla="*/ 168 h 192"/>
                    <a:gd name="T8" fmla="*/ 24 w 192"/>
                    <a:gd name="T9" fmla="*/ 192 h 192"/>
                    <a:gd name="T10" fmla="*/ 168 w 192"/>
                    <a:gd name="T11" fmla="*/ 192 h 192"/>
                    <a:gd name="T12" fmla="*/ 192 w 192"/>
                    <a:gd name="T13" fmla="*/ 168 h 192"/>
                    <a:gd name="T14" fmla="*/ 192 w 192"/>
                    <a:gd name="T15" fmla="*/ 24 h 192"/>
                    <a:gd name="T16" fmla="*/ 168 w 192"/>
                    <a:gd name="T17" fmla="*/ 0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2" h="192">
                      <a:moveTo>
                        <a:pt x="168" y="0"/>
                      </a:moveTo>
                      <a:cubicBezTo>
                        <a:pt x="24" y="0"/>
                        <a:pt x="24" y="0"/>
                        <a:pt x="24" y="0"/>
                      </a:cubicBezTo>
                      <a:cubicBezTo>
                        <a:pt x="10" y="0"/>
                        <a:pt x="0" y="11"/>
                        <a:pt x="0" y="24"/>
                      </a:cubicBezTo>
                      <a:cubicBezTo>
                        <a:pt x="0" y="168"/>
                        <a:pt x="0" y="168"/>
                        <a:pt x="0" y="168"/>
                      </a:cubicBezTo>
                      <a:cubicBezTo>
                        <a:pt x="0" y="182"/>
                        <a:pt x="10" y="192"/>
                        <a:pt x="24" y="192"/>
                      </a:cubicBezTo>
                      <a:cubicBezTo>
                        <a:pt x="168" y="192"/>
                        <a:pt x="168" y="192"/>
                        <a:pt x="168" y="192"/>
                      </a:cubicBezTo>
                      <a:cubicBezTo>
                        <a:pt x="181" y="192"/>
                        <a:pt x="192" y="182"/>
                        <a:pt x="192" y="168"/>
                      </a:cubicBezTo>
                      <a:cubicBezTo>
                        <a:pt x="192" y="24"/>
                        <a:pt x="192" y="24"/>
                        <a:pt x="192" y="24"/>
                      </a:cubicBezTo>
                      <a:cubicBezTo>
                        <a:pt x="192" y="11"/>
                        <a:pt x="181" y="0"/>
                        <a:pt x="168"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104" name="Freeform 20"/>
                <p:cNvSpPr>
                  <a:spLocks/>
                </p:cNvSpPr>
                <p:nvPr/>
              </p:nvSpPr>
              <p:spPr bwMode="auto">
                <a:xfrm>
                  <a:off x="2181225" y="1087438"/>
                  <a:ext cx="723900" cy="722313"/>
                </a:xfrm>
                <a:custGeom>
                  <a:avLst/>
                  <a:gdLst>
                    <a:gd name="T0" fmla="*/ 168 w 192"/>
                    <a:gd name="T1" fmla="*/ 0 h 192"/>
                    <a:gd name="T2" fmla="*/ 24 w 192"/>
                    <a:gd name="T3" fmla="*/ 0 h 192"/>
                    <a:gd name="T4" fmla="*/ 0 w 192"/>
                    <a:gd name="T5" fmla="*/ 24 h 192"/>
                    <a:gd name="T6" fmla="*/ 0 w 192"/>
                    <a:gd name="T7" fmla="*/ 168 h 192"/>
                    <a:gd name="T8" fmla="*/ 24 w 192"/>
                    <a:gd name="T9" fmla="*/ 192 h 192"/>
                    <a:gd name="T10" fmla="*/ 168 w 192"/>
                    <a:gd name="T11" fmla="*/ 192 h 192"/>
                    <a:gd name="T12" fmla="*/ 192 w 192"/>
                    <a:gd name="T13" fmla="*/ 168 h 192"/>
                    <a:gd name="T14" fmla="*/ 192 w 192"/>
                    <a:gd name="T15" fmla="*/ 24 h 192"/>
                    <a:gd name="T16" fmla="*/ 168 w 192"/>
                    <a:gd name="T17" fmla="*/ 0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2" h="192">
                      <a:moveTo>
                        <a:pt x="168" y="0"/>
                      </a:moveTo>
                      <a:cubicBezTo>
                        <a:pt x="24" y="0"/>
                        <a:pt x="24" y="0"/>
                        <a:pt x="24" y="0"/>
                      </a:cubicBezTo>
                      <a:cubicBezTo>
                        <a:pt x="10" y="0"/>
                        <a:pt x="0" y="11"/>
                        <a:pt x="0" y="24"/>
                      </a:cubicBezTo>
                      <a:cubicBezTo>
                        <a:pt x="0" y="168"/>
                        <a:pt x="0" y="168"/>
                        <a:pt x="0" y="168"/>
                      </a:cubicBezTo>
                      <a:cubicBezTo>
                        <a:pt x="0" y="181"/>
                        <a:pt x="10" y="192"/>
                        <a:pt x="24" y="192"/>
                      </a:cubicBezTo>
                      <a:cubicBezTo>
                        <a:pt x="168" y="192"/>
                        <a:pt x="168" y="192"/>
                        <a:pt x="168" y="192"/>
                      </a:cubicBezTo>
                      <a:cubicBezTo>
                        <a:pt x="181" y="192"/>
                        <a:pt x="192" y="181"/>
                        <a:pt x="192" y="168"/>
                      </a:cubicBezTo>
                      <a:cubicBezTo>
                        <a:pt x="192" y="24"/>
                        <a:pt x="192" y="24"/>
                        <a:pt x="192" y="24"/>
                      </a:cubicBezTo>
                      <a:cubicBezTo>
                        <a:pt x="192" y="11"/>
                        <a:pt x="181" y="0"/>
                        <a:pt x="168"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105" name="Freeform 21"/>
                <p:cNvSpPr>
                  <a:spLocks/>
                </p:cNvSpPr>
                <p:nvPr/>
              </p:nvSpPr>
              <p:spPr bwMode="auto">
                <a:xfrm>
                  <a:off x="2181225" y="2171700"/>
                  <a:ext cx="723900" cy="727075"/>
                </a:xfrm>
                <a:custGeom>
                  <a:avLst/>
                  <a:gdLst>
                    <a:gd name="T0" fmla="*/ 168 w 192"/>
                    <a:gd name="T1" fmla="*/ 0 h 193"/>
                    <a:gd name="T2" fmla="*/ 24 w 192"/>
                    <a:gd name="T3" fmla="*/ 0 h 193"/>
                    <a:gd name="T4" fmla="*/ 0 w 192"/>
                    <a:gd name="T5" fmla="*/ 25 h 193"/>
                    <a:gd name="T6" fmla="*/ 0 w 192"/>
                    <a:gd name="T7" fmla="*/ 169 h 193"/>
                    <a:gd name="T8" fmla="*/ 24 w 192"/>
                    <a:gd name="T9" fmla="*/ 193 h 193"/>
                    <a:gd name="T10" fmla="*/ 168 w 192"/>
                    <a:gd name="T11" fmla="*/ 193 h 193"/>
                    <a:gd name="T12" fmla="*/ 192 w 192"/>
                    <a:gd name="T13" fmla="*/ 169 h 193"/>
                    <a:gd name="T14" fmla="*/ 192 w 192"/>
                    <a:gd name="T15" fmla="*/ 25 h 193"/>
                    <a:gd name="T16" fmla="*/ 168 w 192"/>
                    <a:gd name="T17" fmla="*/ 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2" h="193">
                      <a:moveTo>
                        <a:pt x="168" y="0"/>
                      </a:moveTo>
                      <a:cubicBezTo>
                        <a:pt x="24" y="0"/>
                        <a:pt x="24" y="0"/>
                        <a:pt x="24" y="0"/>
                      </a:cubicBezTo>
                      <a:cubicBezTo>
                        <a:pt x="10" y="0"/>
                        <a:pt x="0" y="11"/>
                        <a:pt x="0" y="25"/>
                      </a:cubicBezTo>
                      <a:cubicBezTo>
                        <a:pt x="0" y="169"/>
                        <a:pt x="0" y="169"/>
                        <a:pt x="0" y="169"/>
                      </a:cubicBezTo>
                      <a:cubicBezTo>
                        <a:pt x="0" y="182"/>
                        <a:pt x="10" y="193"/>
                        <a:pt x="24" y="193"/>
                      </a:cubicBezTo>
                      <a:cubicBezTo>
                        <a:pt x="168" y="193"/>
                        <a:pt x="168" y="193"/>
                        <a:pt x="168" y="193"/>
                      </a:cubicBezTo>
                      <a:cubicBezTo>
                        <a:pt x="181" y="193"/>
                        <a:pt x="192" y="182"/>
                        <a:pt x="192" y="169"/>
                      </a:cubicBezTo>
                      <a:cubicBezTo>
                        <a:pt x="192" y="25"/>
                        <a:pt x="192" y="25"/>
                        <a:pt x="192" y="25"/>
                      </a:cubicBezTo>
                      <a:cubicBezTo>
                        <a:pt x="192" y="11"/>
                        <a:pt x="181" y="0"/>
                        <a:pt x="168"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grpSp>
          <p:sp>
            <p:nvSpPr>
              <p:cNvPr id="95" name="Freeform 25"/>
              <p:cNvSpPr>
                <a:spLocks/>
              </p:cNvSpPr>
              <p:nvPr/>
            </p:nvSpPr>
            <p:spPr bwMode="auto">
              <a:xfrm rot="5400000">
                <a:off x="7497092" y="3115886"/>
                <a:ext cx="146921" cy="128651"/>
              </a:xfrm>
              <a:custGeom>
                <a:avLst/>
                <a:gdLst>
                  <a:gd name="T0" fmla="*/ 504 w 896"/>
                  <a:gd name="T1" fmla="*/ 0 h 784"/>
                  <a:gd name="T2" fmla="*/ 116 w 896"/>
                  <a:gd name="T3" fmla="*/ 336 h 784"/>
                  <a:gd name="T4" fmla="*/ 0 w 896"/>
                  <a:gd name="T5" fmla="*/ 336 h 784"/>
                  <a:gd name="T6" fmla="*/ 168 w 896"/>
                  <a:gd name="T7" fmla="*/ 560 h 784"/>
                  <a:gd name="T8" fmla="*/ 336 w 896"/>
                  <a:gd name="T9" fmla="*/ 336 h 784"/>
                  <a:gd name="T10" fmla="*/ 230 w 896"/>
                  <a:gd name="T11" fmla="*/ 336 h 784"/>
                  <a:gd name="T12" fmla="*/ 504 w 896"/>
                  <a:gd name="T13" fmla="*/ 112 h 784"/>
                  <a:gd name="T14" fmla="*/ 784 w 896"/>
                  <a:gd name="T15" fmla="*/ 392 h 784"/>
                  <a:gd name="T16" fmla="*/ 504 w 896"/>
                  <a:gd name="T17" fmla="*/ 672 h 784"/>
                  <a:gd name="T18" fmla="*/ 504 w 896"/>
                  <a:gd name="T19" fmla="*/ 784 h 784"/>
                  <a:gd name="T20" fmla="*/ 896 w 896"/>
                  <a:gd name="T21" fmla="*/ 392 h 784"/>
                  <a:gd name="T22" fmla="*/ 504 w 896"/>
                  <a:gd name="T23" fmla="*/ 0 h 7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96" h="784">
                    <a:moveTo>
                      <a:pt x="504" y="0"/>
                    </a:moveTo>
                    <a:cubicBezTo>
                      <a:pt x="307" y="0"/>
                      <a:pt x="144" y="146"/>
                      <a:pt x="116" y="336"/>
                    </a:cubicBezTo>
                    <a:cubicBezTo>
                      <a:pt x="0" y="336"/>
                      <a:pt x="0" y="336"/>
                      <a:pt x="0" y="336"/>
                    </a:cubicBezTo>
                    <a:cubicBezTo>
                      <a:pt x="168" y="560"/>
                      <a:pt x="168" y="560"/>
                      <a:pt x="168" y="560"/>
                    </a:cubicBezTo>
                    <a:cubicBezTo>
                      <a:pt x="336" y="336"/>
                      <a:pt x="336" y="336"/>
                      <a:pt x="336" y="336"/>
                    </a:cubicBezTo>
                    <a:cubicBezTo>
                      <a:pt x="230" y="336"/>
                      <a:pt x="230" y="336"/>
                      <a:pt x="230" y="336"/>
                    </a:cubicBezTo>
                    <a:cubicBezTo>
                      <a:pt x="256" y="208"/>
                      <a:pt x="369" y="112"/>
                      <a:pt x="504" y="112"/>
                    </a:cubicBezTo>
                    <a:cubicBezTo>
                      <a:pt x="658" y="112"/>
                      <a:pt x="784" y="238"/>
                      <a:pt x="784" y="392"/>
                    </a:cubicBezTo>
                    <a:cubicBezTo>
                      <a:pt x="784" y="546"/>
                      <a:pt x="658" y="672"/>
                      <a:pt x="504" y="672"/>
                    </a:cubicBezTo>
                    <a:cubicBezTo>
                      <a:pt x="504" y="784"/>
                      <a:pt x="504" y="784"/>
                      <a:pt x="504" y="784"/>
                    </a:cubicBezTo>
                    <a:cubicBezTo>
                      <a:pt x="721" y="784"/>
                      <a:pt x="896" y="609"/>
                      <a:pt x="896" y="392"/>
                    </a:cubicBezTo>
                    <a:cubicBezTo>
                      <a:pt x="896" y="175"/>
                      <a:pt x="721" y="0"/>
                      <a:pt x="504" y="0"/>
                    </a:cubicBezTo>
                    <a:close/>
                  </a:path>
                </a:pathLst>
              </a:custGeom>
              <a:solidFill>
                <a:schemeClr val="bg1">
                  <a:lumMod val="50000"/>
                </a:schemeClr>
              </a:solidFill>
              <a:ln>
                <a:noFill/>
              </a:ln>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96" name="Oval 6"/>
              <p:cNvSpPr>
                <a:spLocks/>
              </p:cNvSpPr>
              <p:nvPr/>
            </p:nvSpPr>
            <p:spPr bwMode="auto">
              <a:xfrm>
                <a:off x="1655635" y="2814331"/>
                <a:ext cx="95903" cy="95276"/>
              </a:xfrm>
              <a:prstGeom prst="ellipse">
                <a:avLst/>
              </a:prstGeom>
              <a:solidFill>
                <a:schemeClr val="accent5"/>
              </a:solidFill>
              <a:ln w="25400" cap="flat">
                <a:noFill/>
                <a:prstDash val="solid"/>
                <a:miter lim="800000"/>
                <a:headEnd type="none" w="med" len="med"/>
                <a:tailEnd type="none" w="med" len="med"/>
              </a:ln>
            </p:spPr>
            <p:txBody>
              <a:bodyPr lIns="0" tIns="0" rIns="0" bIns="0"/>
              <a:lstStyle/>
              <a:p>
                <a:endParaRPr lang="id-ID" dirty="0">
                  <a:latin typeface="Lato Light"/>
                </a:endParaRPr>
              </a:p>
            </p:txBody>
          </p:sp>
        </p:grpSp>
        <p:sp>
          <p:nvSpPr>
            <p:cNvPr id="85" name="TextBox 84"/>
            <p:cNvSpPr txBox="1"/>
            <p:nvPr/>
          </p:nvSpPr>
          <p:spPr>
            <a:xfrm>
              <a:off x="2391108" y="3080850"/>
              <a:ext cx="2467370" cy="258763"/>
            </a:xfrm>
            <a:prstGeom prst="rect">
              <a:avLst/>
            </a:prstGeom>
            <a:noFill/>
          </p:spPr>
          <p:txBody>
            <a:bodyPr wrap="none" rtlCol="0">
              <a:spAutoFit/>
            </a:bodyPr>
            <a:lstStyle/>
            <a:p>
              <a:r>
                <a:rPr lang="id-ID" sz="1600" dirty="0" smtClean="0">
                  <a:solidFill>
                    <a:schemeClr val="bg1">
                      <a:lumMod val="65000"/>
                    </a:schemeClr>
                  </a:solidFill>
                  <a:latin typeface="Poppins Light" charset="0"/>
                  <a:ea typeface="Poppins Light" charset="0"/>
                  <a:cs typeface="Poppins Light" charset="0"/>
                </a:rPr>
                <a:t>www.yourcompanyname.com</a:t>
              </a:r>
              <a:endParaRPr lang="id-ID" sz="1600" dirty="0">
                <a:solidFill>
                  <a:schemeClr val="bg1">
                    <a:lumMod val="65000"/>
                  </a:schemeClr>
                </a:solidFill>
                <a:latin typeface="Poppins Light" charset="0"/>
                <a:ea typeface="Poppins Light" charset="0"/>
                <a:cs typeface="Poppins Light" charset="0"/>
              </a:endParaRPr>
            </a:p>
          </p:txBody>
        </p:sp>
        <p:sp>
          <p:nvSpPr>
            <p:cNvPr id="86" name="Freeform 29"/>
            <p:cNvSpPr>
              <a:spLocks noEditPoints="1"/>
            </p:cNvSpPr>
            <p:nvPr/>
          </p:nvSpPr>
          <p:spPr bwMode="auto">
            <a:xfrm>
              <a:off x="2269943" y="3130076"/>
              <a:ext cx="115372" cy="115448"/>
            </a:xfrm>
            <a:custGeom>
              <a:avLst/>
              <a:gdLst>
                <a:gd name="T0" fmla="*/ 0 w 636"/>
                <a:gd name="T1" fmla="*/ 318 h 636"/>
                <a:gd name="T2" fmla="*/ 636 w 636"/>
                <a:gd name="T3" fmla="*/ 318 h 636"/>
                <a:gd name="T4" fmla="*/ 594 w 636"/>
                <a:gd name="T5" fmla="*/ 308 h 636"/>
                <a:gd name="T6" fmla="*/ 448 w 636"/>
                <a:gd name="T7" fmla="*/ 179 h 636"/>
                <a:gd name="T8" fmla="*/ 594 w 636"/>
                <a:gd name="T9" fmla="*/ 308 h 636"/>
                <a:gd name="T10" fmla="*/ 223 w 636"/>
                <a:gd name="T11" fmla="*/ 486 h 636"/>
                <a:gd name="T12" fmla="*/ 308 w 636"/>
                <a:gd name="T13" fmla="*/ 594 h 636"/>
                <a:gd name="T14" fmla="*/ 329 w 636"/>
                <a:gd name="T15" fmla="*/ 42 h 636"/>
                <a:gd name="T16" fmla="*/ 328 w 636"/>
                <a:gd name="T17" fmla="*/ 184 h 636"/>
                <a:gd name="T18" fmla="*/ 329 w 636"/>
                <a:gd name="T19" fmla="*/ 42 h 636"/>
                <a:gd name="T20" fmla="*/ 510 w 636"/>
                <a:gd name="T21" fmla="*/ 119 h 636"/>
                <a:gd name="T22" fmla="*/ 363 w 636"/>
                <a:gd name="T23" fmla="*/ 45 h 636"/>
                <a:gd name="T24" fmla="*/ 308 w 636"/>
                <a:gd name="T25" fmla="*/ 184 h 636"/>
                <a:gd name="T26" fmla="*/ 307 w 636"/>
                <a:gd name="T27" fmla="*/ 42 h 636"/>
                <a:gd name="T28" fmla="*/ 196 w 636"/>
                <a:gd name="T29" fmla="*/ 160 h 636"/>
                <a:gd name="T30" fmla="*/ 273 w 636"/>
                <a:gd name="T31" fmla="*/ 45 h 636"/>
                <a:gd name="T32" fmla="*/ 207 w 636"/>
                <a:gd name="T33" fmla="*/ 186 h 636"/>
                <a:gd name="T34" fmla="*/ 308 w 636"/>
                <a:gd name="T35" fmla="*/ 308 h 636"/>
                <a:gd name="T36" fmla="*/ 207 w 636"/>
                <a:gd name="T37" fmla="*/ 186 h 636"/>
                <a:gd name="T38" fmla="*/ 308 w 636"/>
                <a:gd name="T39" fmla="*/ 452 h 636"/>
                <a:gd name="T40" fmla="*/ 185 w 636"/>
                <a:gd name="T41" fmla="*/ 328 h 636"/>
                <a:gd name="T42" fmla="*/ 273 w 636"/>
                <a:gd name="T43" fmla="*/ 591 h 636"/>
                <a:gd name="T44" fmla="*/ 204 w 636"/>
                <a:gd name="T45" fmla="*/ 493 h 636"/>
                <a:gd name="T46" fmla="*/ 328 w 636"/>
                <a:gd name="T47" fmla="*/ 594 h 636"/>
                <a:gd name="T48" fmla="*/ 413 w 636"/>
                <a:gd name="T49" fmla="*/ 486 h 636"/>
                <a:gd name="T50" fmla="*/ 328 w 636"/>
                <a:gd name="T51" fmla="*/ 594 h 636"/>
                <a:gd name="T52" fmla="*/ 498 w 636"/>
                <a:gd name="T53" fmla="*/ 528 h 636"/>
                <a:gd name="T54" fmla="*/ 432 w 636"/>
                <a:gd name="T55" fmla="*/ 493 h 636"/>
                <a:gd name="T56" fmla="*/ 328 w 636"/>
                <a:gd name="T57" fmla="*/ 452 h 636"/>
                <a:gd name="T58" fmla="*/ 451 w 636"/>
                <a:gd name="T59" fmla="*/ 328 h 636"/>
                <a:gd name="T60" fmla="*/ 328 w 636"/>
                <a:gd name="T61" fmla="*/ 308 h 636"/>
                <a:gd name="T62" fmla="*/ 429 w 636"/>
                <a:gd name="T63" fmla="*/ 186 h 636"/>
                <a:gd name="T64" fmla="*/ 328 w 636"/>
                <a:gd name="T65" fmla="*/ 308 h 636"/>
                <a:gd name="T66" fmla="*/ 188 w 636"/>
                <a:gd name="T67" fmla="*/ 179 h 636"/>
                <a:gd name="T68" fmla="*/ 42 w 636"/>
                <a:gd name="T69" fmla="*/ 308 h 636"/>
                <a:gd name="T70" fmla="*/ 42 w 636"/>
                <a:gd name="T71" fmla="*/ 328 h 636"/>
                <a:gd name="T72" fmla="*/ 195 w 636"/>
                <a:gd name="T73" fmla="*/ 475 h 636"/>
                <a:gd name="T74" fmla="*/ 42 w 636"/>
                <a:gd name="T75" fmla="*/ 328 h 636"/>
                <a:gd name="T76" fmla="*/ 441 w 636"/>
                <a:gd name="T77" fmla="*/ 475 h 636"/>
                <a:gd name="T78" fmla="*/ 594 w 636"/>
                <a:gd name="T79" fmla="*/ 328 h 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36" h="636">
                  <a:moveTo>
                    <a:pt x="318" y="0"/>
                  </a:moveTo>
                  <a:cubicBezTo>
                    <a:pt x="142" y="0"/>
                    <a:pt x="0" y="142"/>
                    <a:pt x="0" y="318"/>
                  </a:cubicBezTo>
                  <a:cubicBezTo>
                    <a:pt x="0" y="494"/>
                    <a:pt x="142" y="636"/>
                    <a:pt x="318" y="636"/>
                  </a:cubicBezTo>
                  <a:cubicBezTo>
                    <a:pt x="494" y="636"/>
                    <a:pt x="636" y="494"/>
                    <a:pt x="636" y="318"/>
                  </a:cubicBezTo>
                  <a:cubicBezTo>
                    <a:pt x="636" y="142"/>
                    <a:pt x="494" y="0"/>
                    <a:pt x="318" y="0"/>
                  </a:cubicBezTo>
                  <a:close/>
                  <a:moveTo>
                    <a:pt x="594" y="308"/>
                  </a:moveTo>
                  <a:cubicBezTo>
                    <a:pt x="471" y="308"/>
                    <a:pt x="471" y="308"/>
                    <a:pt x="471" y="308"/>
                  </a:cubicBezTo>
                  <a:cubicBezTo>
                    <a:pt x="470" y="262"/>
                    <a:pt x="462" y="219"/>
                    <a:pt x="448" y="179"/>
                  </a:cubicBezTo>
                  <a:cubicBezTo>
                    <a:pt x="476" y="168"/>
                    <a:pt x="501" y="152"/>
                    <a:pt x="525" y="134"/>
                  </a:cubicBezTo>
                  <a:cubicBezTo>
                    <a:pt x="566" y="181"/>
                    <a:pt x="592" y="241"/>
                    <a:pt x="594" y="308"/>
                  </a:cubicBezTo>
                  <a:close/>
                  <a:moveTo>
                    <a:pt x="307" y="594"/>
                  </a:moveTo>
                  <a:cubicBezTo>
                    <a:pt x="273" y="566"/>
                    <a:pt x="244" y="529"/>
                    <a:pt x="223" y="486"/>
                  </a:cubicBezTo>
                  <a:cubicBezTo>
                    <a:pt x="250" y="478"/>
                    <a:pt x="278" y="473"/>
                    <a:pt x="308" y="472"/>
                  </a:cubicBezTo>
                  <a:cubicBezTo>
                    <a:pt x="308" y="594"/>
                    <a:pt x="308" y="594"/>
                    <a:pt x="308" y="594"/>
                  </a:cubicBezTo>
                  <a:cubicBezTo>
                    <a:pt x="307" y="594"/>
                    <a:pt x="307" y="594"/>
                    <a:pt x="307" y="594"/>
                  </a:cubicBezTo>
                  <a:close/>
                  <a:moveTo>
                    <a:pt x="329" y="42"/>
                  </a:moveTo>
                  <a:cubicBezTo>
                    <a:pt x="368" y="74"/>
                    <a:pt x="400" y="117"/>
                    <a:pt x="421" y="167"/>
                  </a:cubicBezTo>
                  <a:cubicBezTo>
                    <a:pt x="392" y="177"/>
                    <a:pt x="361" y="183"/>
                    <a:pt x="328" y="184"/>
                  </a:cubicBezTo>
                  <a:cubicBezTo>
                    <a:pt x="328" y="42"/>
                    <a:pt x="328" y="42"/>
                    <a:pt x="328" y="42"/>
                  </a:cubicBezTo>
                  <a:cubicBezTo>
                    <a:pt x="329" y="42"/>
                    <a:pt x="329" y="42"/>
                    <a:pt x="329" y="42"/>
                  </a:cubicBezTo>
                  <a:close/>
                  <a:moveTo>
                    <a:pt x="363" y="45"/>
                  </a:moveTo>
                  <a:cubicBezTo>
                    <a:pt x="420" y="55"/>
                    <a:pt x="471" y="81"/>
                    <a:pt x="510" y="119"/>
                  </a:cubicBezTo>
                  <a:cubicBezTo>
                    <a:pt x="489" y="136"/>
                    <a:pt x="466" y="150"/>
                    <a:pt x="440" y="160"/>
                  </a:cubicBezTo>
                  <a:cubicBezTo>
                    <a:pt x="421" y="116"/>
                    <a:pt x="395" y="77"/>
                    <a:pt x="363" y="45"/>
                  </a:cubicBezTo>
                  <a:close/>
                  <a:moveTo>
                    <a:pt x="308" y="42"/>
                  </a:moveTo>
                  <a:cubicBezTo>
                    <a:pt x="308" y="184"/>
                    <a:pt x="308" y="184"/>
                    <a:pt x="308" y="184"/>
                  </a:cubicBezTo>
                  <a:cubicBezTo>
                    <a:pt x="275" y="183"/>
                    <a:pt x="244" y="177"/>
                    <a:pt x="215" y="167"/>
                  </a:cubicBezTo>
                  <a:cubicBezTo>
                    <a:pt x="236" y="117"/>
                    <a:pt x="268" y="74"/>
                    <a:pt x="307" y="42"/>
                  </a:cubicBezTo>
                  <a:cubicBezTo>
                    <a:pt x="307" y="42"/>
                    <a:pt x="307" y="42"/>
                    <a:pt x="308" y="42"/>
                  </a:cubicBezTo>
                  <a:close/>
                  <a:moveTo>
                    <a:pt x="196" y="160"/>
                  </a:moveTo>
                  <a:cubicBezTo>
                    <a:pt x="171" y="150"/>
                    <a:pt x="147" y="136"/>
                    <a:pt x="126" y="119"/>
                  </a:cubicBezTo>
                  <a:cubicBezTo>
                    <a:pt x="165" y="81"/>
                    <a:pt x="216" y="55"/>
                    <a:pt x="273" y="45"/>
                  </a:cubicBezTo>
                  <a:cubicBezTo>
                    <a:pt x="241" y="77"/>
                    <a:pt x="215" y="116"/>
                    <a:pt x="196" y="160"/>
                  </a:cubicBezTo>
                  <a:close/>
                  <a:moveTo>
                    <a:pt x="207" y="186"/>
                  </a:moveTo>
                  <a:cubicBezTo>
                    <a:pt x="239" y="197"/>
                    <a:pt x="273" y="204"/>
                    <a:pt x="308" y="205"/>
                  </a:cubicBezTo>
                  <a:cubicBezTo>
                    <a:pt x="308" y="308"/>
                    <a:pt x="308" y="308"/>
                    <a:pt x="308" y="308"/>
                  </a:cubicBezTo>
                  <a:cubicBezTo>
                    <a:pt x="185" y="308"/>
                    <a:pt x="185" y="308"/>
                    <a:pt x="185" y="308"/>
                  </a:cubicBezTo>
                  <a:cubicBezTo>
                    <a:pt x="186" y="265"/>
                    <a:pt x="194" y="224"/>
                    <a:pt x="207" y="186"/>
                  </a:cubicBezTo>
                  <a:close/>
                  <a:moveTo>
                    <a:pt x="308" y="328"/>
                  </a:moveTo>
                  <a:cubicBezTo>
                    <a:pt x="308" y="452"/>
                    <a:pt x="308" y="452"/>
                    <a:pt x="308" y="452"/>
                  </a:cubicBezTo>
                  <a:cubicBezTo>
                    <a:pt x="275" y="453"/>
                    <a:pt x="244" y="458"/>
                    <a:pt x="215" y="468"/>
                  </a:cubicBezTo>
                  <a:cubicBezTo>
                    <a:pt x="197" y="425"/>
                    <a:pt x="186" y="378"/>
                    <a:pt x="185" y="328"/>
                  </a:cubicBezTo>
                  <a:lnTo>
                    <a:pt x="308" y="328"/>
                  </a:lnTo>
                  <a:close/>
                  <a:moveTo>
                    <a:pt x="273" y="591"/>
                  </a:moveTo>
                  <a:cubicBezTo>
                    <a:pt x="222" y="582"/>
                    <a:pt x="176" y="560"/>
                    <a:pt x="138" y="528"/>
                  </a:cubicBezTo>
                  <a:cubicBezTo>
                    <a:pt x="158" y="514"/>
                    <a:pt x="180" y="502"/>
                    <a:pt x="204" y="493"/>
                  </a:cubicBezTo>
                  <a:cubicBezTo>
                    <a:pt x="222" y="531"/>
                    <a:pt x="245" y="563"/>
                    <a:pt x="273" y="591"/>
                  </a:cubicBezTo>
                  <a:close/>
                  <a:moveTo>
                    <a:pt x="328" y="594"/>
                  </a:moveTo>
                  <a:cubicBezTo>
                    <a:pt x="328" y="472"/>
                    <a:pt x="328" y="472"/>
                    <a:pt x="328" y="472"/>
                  </a:cubicBezTo>
                  <a:cubicBezTo>
                    <a:pt x="358" y="473"/>
                    <a:pt x="386" y="478"/>
                    <a:pt x="413" y="486"/>
                  </a:cubicBezTo>
                  <a:cubicBezTo>
                    <a:pt x="392" y="529"/>
                    <a:pt x="363" y="566"/>
                    <a:pt x="329" y="594"/>
                  </a:cubicBezTo>
                  <a:cubicBezTo>
                    <a:pt x="329" y="594"/>
                    <a:pt x="329" y="594"/>
                    <a:pt x="328" y="594"/>
                  </a:cubicBezTo>
                  <a:close/>
                  <a:moveTo>
                    <a:pt x="432" y="493"/>
                  </a:moveTo>
                  <a:cubicBezTo>
                    <a:pt x="456" y="502"/>
                    <a:pt x="478" y="514"/>
                    <a:pt x="498" y="528"/>
                  </a:cubicBezTo>
                  <a:cubicBezTo>
                    <a:pt x="460" y="560"/>
                    <a:pt x="414" y="582"/>
                    <a:pt x="363" y="591"/>
                  </a:cubicBezTo>
                  <a:cubicBezTo>
                    <a:pt x="391" y="563"/>
                    <a:pt x="414" y="531"/>
                    <a:pt x="432" y="493"/>
                  </a:cubicBezTo>
                  <a:close/>
                  <a:moveTo>
                    <a:pt x="421" y="468"/>
                  </a:moveTo>
                  <a:cubicBezTo>
                    <a:pt x="392" y="458"/>
                    <a:pt x="361" y="453"/>
                    <a:pt x="328" y="452"/>
                  </a:cubicBezTo>
                  <a:cubicBezTo>
                    <a:pt x="328" y="328"/>
                    <a:pt x="328" y="328"/>
                    <a:pt x="328" y="328"/>
                  </a:cubicBezTo>
                  <a:cubicBezTo>
                    <a:pt x="451" y="328"/>
                    <a:pt x="451" y="328"/>
                    <a:pt x="451" y="328"/>
                  </a:cubicBezTo>
                  <a:cubicBezTo>
                    <a:pt x="450" y="378"/>
                    <a:pt x="439" y="425"/>
                    <a:pt x="421" y="468"/>
                  </a:cubicBezTo>
                  <a:close/>
                  <a:moveTo>
                    <a:pt x="328" y="308"/>
                  </a:moveTo>
                  <a:cubicBezTo>
                    <a:pt x="328" y="205"/>
                    <a:pt x="328" y="205"/>
                    <a:pt x="328" y="205"/>
                  </a:cubicBezTo>
                  <a:cubicBezTo>
                    <a:pt x="363" y="204"/>
                    <a:pt x="397" y="197"/>
                    <a:pt x="429" y="186"/>
                  </a:cubicBezTo>
                  <a:cubicBezTo>
                    <a:pt x="442" y="224"/>
                    <a:pt x="450" y="265"/>
                    <a:pt x="451" y="308"/>
                  </a:cubicBezTo>
                  <a:lnTo>
                    <a:pt x="328" y="308"/>
                  </a:lnTo>
                  <a:close/>
                  <a:moveTo>
                    <a:pt x="111" y="134"/>
                  </a:moveTo>
                  <a:cubicBezTo>
                    <a:pt x="135" y="152"/>
                    <a:pt x="160" y="168"/>
                    <a:pt x="188" y="179"/>
                  </a:cubicBezTo>
                  <a:cubicBezTo>
                    <a:pt x="174" y="219"/>
                    <a:pt x="166" y="262"/>
                    <a:pt x="165" y="308"/>
                  </a:cubicBezTo>
                  <a:cubicBezTo>
                    <a:pt x="42" y="308"/>
                    <a:pt x="42" y="308"/>
                    <a:pt x="42" y="308"/>
                  </a:cubicBezTo>
                  <a:cubicBezTo>
                    <a:pt x="44" y="241"/>
                    <a:pt x="70" y="181"/>
                    <a:pt x="111" y="134"/>
                  </a:cubicBezTo>
                  <a:close/>
                  <a:moveTo>
                    <a:pt x="42" y="328"/>
                  </a:moveTo>
                  <a:cubicBezTo>
                    <a:pt x="165" y="328"/>
                    <a:pt x="165" y="328"/>
                    <a:pt x="165" y="328"/>
                  </a:cubicBezTo>
                  <a:cubicBezTo>
                    <a:pt x="166" y="381"/>
                    <a:pt x="177" y="430"/>
                    <a:pt x="195" y="475"/>
                  </a:cubicBezTo>
                  <a:cubicBezTo>
                    <a:pt x="169" y="485"/>
                    <a:pt x="145" y="498"/>
                    <a:pt x="123" y="514"/>
                  </a:cubicBezTo>
                  <a:cubicBezTo>
                    <a:pt x="75" y="466"/>
                    <a:pt x="44" y="401"/>
                    <a:pt x="42" y="328"/>
                  </a:cubicBezTo>
                  <a:close/>
                  <a:moveTo>
                    <a:pt x="513" y="514"/>
                  </a:moveTo>
                  <a:cubicBezTo>
                    <a:pt x="491" y="498"/>
                    <a:pt x="467" y="485"/>
                    <a:pt x="441" y="475"/>
                  </a:cubicBezTo>
                  <a:cubicBezTo>
                    <a:pt x="459" y="430"/>
                    <a:pt x="470" y="381"/>
                    <a:pt x="471" y="328"/>
                  </a:cubicBezTo>
                  <a:cubicBezTo>
                    <a:pt x="594" y="328"/>
                    <a:pt x="594" y="328"/>
                    <a:pt x="594" y="328"/>
                  </a:cubicBezTo>
                  <a:cubicBezTo>
                    <a:pt x="592" y="401"/>
                    <a:pt x="561" y="466"/>
                    <a:pt x="513" y="514"/>
                  </a:cubicBezTo>
                  <a:close/>
                </a:path>
              </a:pathLst>
            </a:custGeom>
            <a:solidFill>
              <a:schemeClr val="bg1">
                <a:lumMod val="50000"/>
              </a:schemeClr>
            </a:solidFill>
            <a:ln>
              <a:noFill/>
            </a:ln>
          </p:spPr>
          <p:txBody>
            <a:bodyPr vert="horz" wrap="square" lIns="91440" tIns="45720" rIns="91440" bIns="45720" numCol="1" anchor="t" anchorCtr="0" compatLnSpc="1">
              <a:prstTxWarp prst="textNoShape">
                <a:avLst/>
              </a:prstTxWarp>
            </a:bodyPr>
            <a:lstStyle/>
            <a:p>
              <a:endParaRPr lang="id-ID" dirty="0">
                <a:latin typeface="Lato Light"/>
              </a:endParaRPr>
            </a:p>
          </p:txBody>
        </p:sp>
      </p:grpSp>
      <p:sp>
        <p:nvSpPr>
          <p:cNvPr id="130" name="TextBox 129"/>
          <p:cNvSpPr txBox="1"/>
          <p:nvPr/>
        </p:nvSpPr>
        <p:spPr>
          <a:xfrm>
            <a:off x="16741459" y="3047821"/>
            <a:ext cx="1845378" cy="1631216"/>
          </a:xfrm>
          <a:prstGeom prst="rect">
            <a:avLst/>
          </a:prstGeom>
          <a:noFill/>
        </p:spPr>
        <p:txBody>
          <a:bodyPr wrap="none" rtlCol="0">
            <a:spAutoFit/>
          </a:bodyPr>
          <a:lstStyle/>
          <a:p>
            <a:pPr algn="ctr"/>
            <a:r>
              <a:rPr lang="en-US" sz="10000" b="1" dirty="0" smtClean="0">
                <a:solidFill>
                  <a:schemeClr val="bg1">
                    <a:lumMod val="85000"/>
                  </a:schemeClr>
                </a:solidFill>
                <a:latin typeface="Montserrat Semi" charset="0"/>
                <a:ea typeface="Montserrat Semi" charset="0"/>
                <a:cs typeface="Montserrat Semi" charset="0"/>
              </a:rPr>
              <a:t>02</a:t>
            </a:r>
            <a:endParaRPr lang="en-US" sz="10000" b="1" dirty="0">
              <a:solidFill>
                <a:schemeClr val="bg1">
                  <a:lumMod val="85000"/>
                </a:schemeClr>
              </a:solidFill>
              <a:latin typeface="Montserrat Semi" charset="0"/>
              <a:ea typeface="Montserrat Semi" charset="0"/>
              <a:cs typeface="Montserrat Semi" charset="0"/>
            </a:endParaRPr>
          </a:p>
        </p:txBody>
      </p:sp>
      <p:sp>
        <p:nvSpPr>
          <p:cNvPr id="131" name="TextBox 130"/>
          <p:cNvSpPr txBox="1"/>
          <p:nvPr/>
        </p:nvSpPr>
        <p:spPr>
          <a:xfrm>
            <a:off x="16303840" y="4660988"/>
            <a:ext cx="2720617" cy="784830"/>
          </a:xfrm>
          <a:prstGeom prst="rect">
            <a:avLst/>
          </a:prstGeom>
          <a:noFill/>
        </p:spPr>
        <p:txBody>
          <a:bodyPr wrap="none" rtlCol="0" anchor="t" anchorCtr="1">
            <a:spAutoFit/>
          </a:bodyPr>
          <a:lstStyle/>
          <a:p>
            <a:pPr algn="ctr">
              <a:lnSpc>
                <a:spcPts val="2680"/>
              </a:lnSpc>
            </a:pPr>
            <a:r>
              <a:rPr lang="en-US" sz="2200" b="1" dirty="0" smtClean="0">
                <a:solidFill>
                  <a:schemeClr val="tx2"/>
                </a:solidFill>
                <a:latin typeface="Poppins SemiBold" charset="0"/>
                <a:ea typeface="Poppins SemiBold" charset="0"/>
                <a:cs typeface="Poppins SemiBold" charset="0"/>
              </a:rPr>
              <a:t>LATEST NEWS</a:t>
            </a:r>
          </a:p>
          <a:p>
            <a:pPr algn="ctr">
              <a:lnSpc>
                <a:spcPts val="2680"/>
              </a:lnSpc>
            </a:pPr>
            <a:r>
              <a:rPr lang="en-US" sz="2200" b="1" dirty="0" smtClean="0">
                <a:solidFill>
                  <a:schemeClr val="tx2"/>
                </a:solidFill>
                <a:latin typeface="Poppins SemiBold" charset="0"/>
                <a:ea typeface="Poppins SemiBold" charset="0"/>
                <a:cs typeface="Poppins SemiBold" charset="0"/>
              </a:rPr>
              <a:t>FROM THE WORLD</a:t>
            </a:r>
            <a:endParaRPr lang="en-US" sz="2200" b="1" dirty="0">
              <a:solidFill>
                <a:schemeClr val="tx2"/>
              </a:solidFill>
              <a:latin typeface="Poppins SemiBold" charset="0"/>
              <a:ea typeface="Poppins SemiBold" charset="0"/>
              <a:cs typeface="Poppins SemiBold" charset="0"/>
            </a:endParaRPr>
          </a:p>
        </p:txBody>
      </p:sp>
      <p:cxnSp>
        <p:nvCxnSpPr>
          <p:cNvPr id="132" name="Straight Connector 131"/>
          <p:cNvCxnSpPr/>
          <p:nvPr/>
        </p:nvCxnSpPr>
        <p:spPr>
          <a:xfrm>
            <a:off x="17530337" y="5614112"/>
            <a:ext cx="379142"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134" name="TextBox 133"/>
          <p:cNvSpPr txBox="1"/>
          <p:nvPr/>
        </p:nvSpPr>
        <p:spPr>
          <a:xfrm>
            <a:off x="6187998" y="3047821"/>
            <a:ext cx="1598515" cy="1631216"/>
          </a:xfrm>
          <a:prstGeom prst="rect">
            <a:avLst/>
          </a:prstGeom>
          <a:noFill/>
        </p:spPr>
        <p:txBody>
          <a:bodyPr wrap="none" rtlCol="0">
            <a:spAutoFit/>
          </a:bodyPr>
          <a:lstStyle/>
          <a:p>
            <a:pPr algn="ctr"/>
            <a:r>
              <a:rPr lang="en-US" sz="10000" b="1" dirty="0" smtClean="0">
                <a:solidFill>
                  <a:schemeClr val="bg1">
                    <a:lumMod val="85000"/>
                  </a:schemeClr>
                </a:solidFill>
                <a:latin typeface="Montserrat Semi" charset="0"/>
                <a:ea typeface="Montserrat Semi" charset="0"/>
                <a:cs typeface="Montserrat Semi" charset="0"/>
              </a:rPr>
              <a:t>01</a:t>
            </a:r>
            <a:endParaRPr lang="en-US" sz="10000" b="1" dirty="0">
              <a:solidFill>
                <a:schemeClr val="bg1">
                  <a:lumMod val="85000"/>
                </a:schemeClr>
              </a:solidFill>
              <a:latin typeface="Montserrat Semi" charset="0"/>
              <a:ea typeface="Montserrat Semi" charset="0"/>
              <a:cs typeface="Montserrat Semi" charset="0"/>
            </a:endParaRPr>
          </a:p>
        </p:txBody>
      </p:sp>
      <p:sp>
        <p:nvSpPr>
          <p:cNvPr id="135" name="TextBox 134"/>
          <p:cNvSpPr txBox="1"/>
          <p:nvPr/>
        </p:nvSpPr>
        <p:spPr>
          <a:xfrm>
            <a:off x="5626948" y="4660988"/>
            <a:ext cx="2720617" cy="784830"/>
          </a:xfrm>
          <a:prstGeom prst="rect">
            <a:avLst/>
          </a:prstGeom>
          <a:noFill/>
        </p:spPr>
        <p:txBody>
          <a:bodyPr wrap="none" rtlCol="0" anchor="t" anchorCtr="1">
            <a:spAutoFit/>
          </a:bodyPr>
          <a:lstStyle/>
          <a:p>
            <a:pPr algn="ctr">
              <a:lnSpc>
                <a:spcPts val="2680"/>
              </a:lnSpc>
            </a:pPr>
            <a:r>
              <a:rPr lang="en-US" sz="2200" b="1" dirty="0" smtClean="0">
                <a:solidFill>
                  <a:schemeClr val="tx2"/>
                </a:solidFill>
                <a:latin typeface="Poppins SemiBold" charset="0"/>
                <a:ea typeface="Poppins SemiBold" charset="0"/>
                <a:cs typeface="Poppins SemiBold" charset="0"/>
              </a:rPr>
              <a:t>LATEST NEWS</a:t>
            </a:r>
          </a:p>
          <a:p>
            <a:pPr algn="ctr">
              <a:lnSpc>
                <a:spcPts val="2680"/>
              </a:lnSpc>
            </a:pPr>
            <a:r>
              <a:rPr lang="en-US" sz="2200" b="1" dirty="0" smtClean="0">
                <a:solidFill>
                  <a:schemeClr val="tx2"/>
                </a:solidFill>
                <a:latin typeface="Poppins SemiBold" charset="0"/>
                <a:ea typeface="Poppins SemiBold" charset="0"/>
                <a:cs typeface="Poppins SemiBold" charset="0"/>
              </a:rPr>
              <a:t>FROM THE WORLD</a:t>
            </a:r>
            <a:endParaRPr lang="en-US" sz="2200" b="1" dirty="0">
              <a:solidFill>
                <a:schemeClr val="tx2"/>
              </a:solidFill>
              <a:latin typeface="Poppins SemiBold" charset="0"/>
              <a:ea typeface="Poppins SemiBold" charset="0"/>
              <a:cs typeface="Poppins SemiBold" charset="0"/>
            </a:endParaRPr>
          </a:p>
        </p:txBody>
      </p:sp>
      <p:cxnSp>
        <p:nvCxnSpPr>
          <p:cNvPr id="136" name="Straight Connector 135"/>
          <p:cNvCxnSpPr/>
          <p:nvPr/>
        </p:nvCxnSpPr>
        <p:spPr>
          <a:xfrm>
            <a:off x="6853445" y="5614112"/>
            <a:ext cx="379142"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137" name="Rectangle 136"/>
          <p:cNvSpPr>
            <a:spLocks/>
          </p:cNvSpPr>
          <p:nvPr/>
        </p:nvSpPr>
        <p:spPr bwMode="auto">
          <a:xfrm>
            <a:off x="1673225" y="754380"/>
            <a:ext cx="8026236" cy="94897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defTabSz="4572000">
              <a:lnSpc>
                <a:spcPts val="7400"/>
              </a:lnSpc>
            </a:pPr>
            <a:r>
              <a:rPr lang="en-US" sz="5400" b="1" spc="500" dirty="0" smtClean="0">
                <a:solidFill>
                  <a:schemeClr val="tx2"/>
                </a:solidFill>
                <a:latin typeface="Poppins" charset="0"/>
                <a:ea typeface="Poppins" charset="0"/>
                <a:cs typeface="Poppins" charset="0"/>
                <a:sym typeface="Bebas Neue" charset="0"/>
              </a:rPr>
              <a:t>Compare Websites</a:t>
            </a:r>
          </a:p>
        </p:txBody>
      </p:sp>
      <p:cxnSp>
        <p:nvCxnSpPr>
          <p:cNvPr id="138" name="Straight Connector 137"/>
          <p:cNvCxnSpPr/>
          <p:nvPr/>
        </p:nvCxnSpPr>
        <p:spPr>
          <a:xfrm>
            <a:off x="1673225" y="2332705"/>
            <a:ext cx="962738"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2" name="Picture Placeholder 1"/>
          <p:cNvSpPr>
            <a:spLocks noGrp="1"/>
          </p:cNvSpPr>
          <p:nvPr>
            <p:ph type="pic" sz="quarter" idx="15"/>
          </p:nvPr>
        </p:nvSpPr>
        <p:spPr/>
      </p:sp>
      <p:sp>
        <p:nvSpPr>
          <p:cNvPr id="3" name="Picture Placeholder 2"/>
          <p:cNvSpPr>
            <a:spLocks noGrp="1"/>
          </p:cNvSpPr>
          <p:nvPr>
            <p:ph type="pic" sz="quarter" idx="14"/>
          </p:nvPr>
        </p:nvSpPr>
        <p:spPr/>
      </p:sp>
    </p:spTree>
    <p:extLst>
      <p:ext uri="{BB962C8B-B14F-4D97-AF65-F5344CB8AC3E}">
        <p14:creationId xmlns:p14="http://schemas.microsoft.com/office/powerpoint/2010/main" val="554549805"/>
      </p:ext>
    </p:extLst>
  </p:cSld>
  <p:clrMapOvr>
    <a:masterClrMapping/>
  </p:clrMapOvr>
  <p:transition/>
  <p:timing>
    <p:tnLst>
      <p:par>
        <p:cTn id="1" dur="indefinite" restart="never" nodeType="tmRoot"/>
      </p:par>
    </p:tn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56" name="Group 155"/>
          <p:cNvGrpSpPr/>
          <p:nvPr/>
        </p:nvGrpSpPr>
        <p:grpSpPr>
          <a:xfrm>
            <a:off x="3635628" y="1814348"/>
            <a:ext cx="4883905" cy="10138814"/>
            <a:chOff x="11310678" y="5484773"/>
            <a:chExt cx="2665090" cy="5532633"/>
          </a:xfrm>
        </p:grpSpPr>
        <p:sp>
          <p:nvSpPr>
            <p:cNvPr id="157" name="Freeform 59"/>
            <p:cNvSpPr>
              <a:spLocks/>
            </p:cNvSpPr>
            <p:nvPr/>
          </p:nvSpPr>
          <p:spPr bwMode="auto">
            <a:xfrm>
              <a:off x="11310678" y="5484773"/>
              <a:ext cx="2665090" cy="5532633"/>
            </a:xfrm>
            <a:custGeom>
              <a:avLst/>
              <a:gdLst>
                <a:gd name="T0" fmla="*/ 411 w 411"/>
                <a:gd name="T1" fmla="*/ 811 h 853"/>
                <a:gd name="T2" fmla="*/ 370 w 411"/>
                <a:gd name="T3" fmla="*/ 853 h 853"/>
                <a:gd name="T4" fmla="*/ 42 w 411"/>
                <a:gd name="T5" fmla="*/ 853 h 853"/>
                <a:gd name="T6" fmla="*/ 0 w 411"/>
                <a:gd name="T7" fmla="*/ 811 h 853"/>
                <a:gd name="T8" fmla="*/ 0 w 411"/>
                <a:gd name="T9" fmla="*/ 42 h 853"/>
                <a:gd name="T10" fmla="*/ 42 w 411"/>
                <a:gd name="T11" fmla="*/ 0 h 853"/>
                <a:gd name="T12" fmla="*/ 370 w 411"/>
                <a:gd name="T13" fmla="*/ 0 h 853"/>
                <a:gd name="T14" fmla="*/ 411 w 411"/>
                <a:gd name="T15" fmla="*/ 42 h 853"/>
                <a:gd name="T16" fmla="*/ 411 w 411"/>
                <a:gd name="T17" fmla="*/ 811 h 8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1" h="853">
                  <a:moveTo>
                    <a:pt x="411" y="811"/>
                  </a:moveTo>
                  <a:cubicBezTo>
                    <a:pt x="411" y="834"/>
                    <a:pt x="392" y="853"/>
                    <a:pt x="370" y="853"/>
                  </a:cubicBezTo>
                  <a:cubicBezTo>
                    <a:pt x="42" y="853"/>
                    <a:pt x="42" y="853"/>
                    <a:pt x="42" y="853"/>
                  </a:cubicBezTo>
                  <a:cubicBezTo>
                    <a:pt x="19" y="853"/>
                    <a:pt x="0" y="834"/>
                    <a:pt x="0" y="811"/>
                  </a:cubicBezTo>
                  <a:cubicBezTo>
                    <a:pt x="0" y="42"/>
                    <a:pt x="0" y="42"/>
                    <a:pt x="0" y="42"/>
                  </a:cubicBezTo>
                  <a:cubicBezTo>
                    <a:pt x="0" y="19"/>
                    <a:pt x="19" y="0"/>
                    <a:pt x="42" y="0"/>
                  </a:cubicBezTo>
                  <a:cubicBezTo>
                    <a:pt x="370" y="0"/>
                    <a:pt x="370" y="0"/>
                    <a:pt x="370" y="0"/>
                  </a:cubicBezTo>
                  <a:cubicBezTo>
                    <a:pt x="392" y="0"/>
                    <a:pt x="411" y="19"/>
                    <a:pt x="411" y="42"/>
                  </a:cubicBezTo>
                  <a:lnTo>
                    <a:pt x="411" y="811"/>
                  </a:lnTo>
                  <a:close/>
                </a:path>
              </a:pathLst>
            </a:custGeom>
            <a:solidFill>
              <a:schemeClr val="bg1">
                <a:lumMod val="75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158" name="Freeform 60"/>
            <p:cNvSpPr>
              <a:spLocks/>
            </p:cNvSpPr>
            <p:nvPr/>
          </p:nvSpPr>
          <p:spPr bwMode="auto">
            <a:xfrm>
              <a:off x="11343102" y="5517205"/>
              <a:ext cx="2600245" cy="5467772"/>
            </a:xfrm>
            <a:custGeom>
              <a:avLst/>
              <a:gdLst>
                <a:gd name="T0" fmla="*/ 37 w 401"/>
                <a:gd name="T1" fmla="*/ 843 h 843"/>
                <a:gd name="T2" fmla="*/ 0 w 401"/>
                <a:gd name="T3" fmla="*/ 806 h 843"/>
                <a:gd name="T4" fmla="*/ 0 w 401"/>
                <a:gd name="T5" fmla="*/ 37 h 843"/>
                <a:gd name="T6" fmla="*/ 37 w 401"/>
                <a:gd name="T7" fmla="*/ 0 h 843"/>
                <a:gd name="T8" fmla="*/ 365 w 401"/>
                <a:gd name="T9" fmla="*/ 0 h 843"/>
                <a:gd name="T10" fmla="*/ 401 w 401"/>
                <a:gd name="T11" fmla="*/ 37 h 843"/>
                <a:gd name="T12" fmla="*/ 401 w 401"/>
                <a:gd name="T13" fmla="*/ 806 h 843"/>
                <a:gd name="T14" fmla="*/ 365 w 401"/>
                <a:gd name="T15" fmla="*/ 843 h 843"/>
                <a:gd name="T16" fmla="*/ 37 w 401"/>
                <a:gd name="T17" fmla="*/ 843 h 8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1" h="843">
                  <a:moveTo>
                    <a:pt x="37" y="843"/>
                  </a:moveTo>
                  <a:cubicBezTo>
                    <a:pt x="16" y="843"/>
                    <a:pt x="0" y="827"/>
                    <a:pt x="0" y="806"/>
                  </a:cubicBezTo>
                  <a:cubicBezTo>
                    <a:pt x="0" y="37"/>
                    <a:pt x="0" y="37"/>
                    <a:pt x="0" y="37"/>
                  </a:cubicBezTo>
                  <a:cubicBezTo>
                    <a:pt x="0" y="16"/>
                    <a:pt x="16" y="0"/>
                    <a:pt x="37" y="0"/>
                  </a:cubicBezTo>
                  <a:cubicBezTo>
                    <a:pt x="365" y="0"/>
                    <a:pt x="365" y="0"/>
                    <a:pt x="365" y="0"/>
                  </a:cubicBezTo>
                  <a:cubicBezTo>
                    <a:pt x="385" y="0"/>
                    <a:pt x="401" y="16"/>
                    <a:pt x="401" y="37"/>
                  </a:cubicBezTo>
                  <a:cubicBezTo>
                    <a:pt x="401" y="806"/>
                    <a:pt x="401" y="806"/>
                    <a:pt x="401" y="806"/>
                  </a:cubicBezTo>
                  <a:cubicBezTo>
                    <a:pt x="401" y="827"/>
                    <a:pt x="385" y="843"/>
                    <a:pt x="365" y="843"/>
                  </a:cubicBezTo>
                  <a:lnTo>
                    <a:pt x="37" y="843"/>
                  </a:lnTo>
                  <a:close/>
                </a:path>
              </a:pathLst>
            </a:custGeom>
            <a:solidFill>
              <a:schemeClr val="bg1">
                <a:lumMod val="85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159" name="Oval 61"/>
            <p:cNvSpPr>
              <a:spLocks noChangeArrowheads="1"/>
            </p:cNvSpPr>
            <p:nvPr/>
          </p:nvSpPr>
          <p:spPr bwMode="auto">
            <a:xfrm>
              <a:off x="12607558" y="5750705"/>
              <a:ext cx="77812" cy="77833"/>
            </a:xfrm>
            <a:prstGeom prst="ellipse">
              <a:avLst/>
            </a:prstGeom>
            <a:solidFill>
              <a:schemeClr val="bg1">
                <a:lumMod val="95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160" name="Oval 62"/>
            <p:cNvSpPr>
              <a:spLocks noChangeArrowheads="1"/>
            </p:cNvSpPr>
            <p:nvPr/>
          </p:nvSpPr>
          <p:spPr bwMode="auto">
            <a:xfrm>
              <a:off x="12633495" y="5776649"/>
              <a:ext cx="19455" cy="19460"/>
            </a:xfrm>
            <a:prstGeom prst="ellipse">
              <a:avLst/>
            </a:prstGeom>
            <a:solidFill>
              <a:schemeClr val="bg1">
                <a:lumMod val="95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161" name="Oval 63"/>
            <p:cNvSpPr>
              <a:spLocks noChangeArrowheads="1"/>
            </p:cNvSpPr>
            <p:nvPr/>
          </p:nvSpPr>
          <p:spPr bwMode="auto">
            <a:xfrm>
              <a:off x="12607558" y="5744216"/>
              <a:ext cx="77812" cy="77833"/>
            </a:xfrm>
            <a:prstGeom prst="ellipse">
              <a:avLst/>
            </a:prstGeom>
            <a:solidFill>
              <a:schemeClr val="bg1">
                <a:lumMod val="95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162" name="Oval 64"/>
            <p:cNvSpPr>
              <a:spLocks noChangeArrowheads="1"/>
            </p:cNvSpPr>
            <p:nvPr/>
          </p:nvSpPr>
          <p:spPr bwMode="auto">
            <a:xfrm>
              <a:off x="12633495" y="5770161"/>
              <a:ext cx="19455" cy="19460"/>
            </a:xfrm>
            <a:prstGeom prst="ellipse">
              <a:avLst/>
            </a:prstGeom>
            <a:solidFill>
              <a:schemeClr val="bg1">
                <a:lumMod val="95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163" name="Oval 65"/>
            <p:cNvSpPr>
              <a:spLocks noChangeArrowheads="1"/>
            </p:cNvSpPr>
            <p:nvPr/>
          </p:nvSpPr>
          <p:spPr bwMode="auto">
            <a:xfrm>
              <a:off x="12620526" y="5757189"/>
              <a:ext cx="51875" cy="51889"/>
            </a:xfrm>
            <a:prstGeom prst="ellipse">
              <a:avLst/>
            </a:prstGeom>
            <a:solidFill>
              <a:schemeClr val="bg1">
                <a:lumMod val="95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164" name="Oval 66"/>
            <p:cNvSpPr>
              <a:spLocks noChangeArrowheads="1"/>
            </p:cNvSpPr>
            <p:nvPr/>
          </p:nvSpPr>
          <p:spPr bwMode="auto">
            <a:xfrm>
              <a:off x="12620526" y="5757189"/>
              <a:ext cx="51875" cy="51889"/>
            </a:xfrm>
            <a:prstGeom prst="ellipse">
              <a:avLst/>
            </a:prstGeom>
            <a:solidFill>
              <a:schemeClr val="bg1">
                <a:lumMod val="95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165" name="Oval 67"/>
            <p:cNvSpPr>
              <a:spLocks noChangeArrowheads="1"/>
            </p:cNvSpPr>
            <p:nvPr/>
          </p:nvSpPr>
          <p:spPr bwMode="auto">
            <a:xfrm>
              <a:off x="12633495" y="5770161"/>
              <a:ext cx="25937" cy="25945"/>
            </a:xfrm>
            <a:prstGeom prst="ellipse">
              <a:avLst/>
            </a:prstGeom>
            <a:solidFill>
              <a:schemeClr val="bg1">
                <a:lumMod val="95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166" name="Oval 68"/>
            <p:cNvSpPr>
              <a:spLocks noChangeArrowheads="1"/>
            </p:cNvSpPr>
            <p:nvPr/>
          </p:nvSpPr>
          <p:spPr bwMode="auto">
            <a:xfrm>
              <a:off x="12633495" y="5770161"/>
              <a:ext cx="25937" cy="25945"/>
            </a:xfrm>
            <a:prstGeom prst="ellipse">
              <a:avLst/>
            </a:prstGeom>
            <a:solidFill>
              <a:schemeClr val="bg1">
                <a:lumMod val="95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167" name="Freeform 69"/>
            <p:cNvSpPr>
              <a:spLocks/>
            </p:cNvSpPr>
            <p:nvPr/>
          </p:nvSpPr>
          <p:spPr bwMode="auto">
            <a:xfrm>
              <a:off x="12639982" y="5776649"/>
              <a:ext cx="6486" cy="6488"/>
            </a:xfrm>
            <a:custGeom>
              <a:avLst/>
              <a:gdLst>
                <a:gd name="T0" fmla="*/ 1 w 1"/>
                <a:gd name="T1" fmla="*/ 1 h 1"/>
                <a:gd name="T2" fmla="*/ 1 w 1"/>
                <a:gd name="T3" fmla="*/ 1 h 1"/>
                <a:gd name="T4" fmla="*/ 0 w 1"/>
                <a:gd name="T5" fmla="*/ 1 h 1"/>
                <a:gd name="T6" fmla="*/ 1 w 1"/>
                <a:gd name="T7" fmla="*/ 0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lnTo>
                    <a:pt x="1" y="1"/>
                  </a:lnTo>
                  <a:lnTo>
                    <a:pt x="0" y="1"/>
                  </a:lnTo>
                  <a:lnTo>
                    <a:pt x="1" y="0"/>
                  </a:lnTo>
                  <a:lnTo>
                    <a:pt x="1" y="1"/>
                  </a:lnTo>
                  <a:close/>
                </a:path>
              </a:pathLst>
            </a:custGeom>
            <a:solidFill>
              <a:schemeClr val="bg1">
                <a:lumMod val="95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168" name="Freeform 70"/>
            <p:cNvSpPr>
              <a:spLocks/>
            </p:cNvSpPr>
            <p:nvPr/>
          </p:nvSpPr>
          <p:spPr bwMode="auto">
            <a:xfrm>
              <a:off x="12639982" y="5776649"/>
              <a:ext cx="6486" cy="6488"/>
            </a:xfrm>
            <a:custGeom>
              <a:avLst/>
              <a:gdLst>
                <a:gd name="T0" fmla="*/ 1 w 1"/>
                <a:gd name="T1" fmla="*/ 1 h 1"/>
                <a:gd name="T2" fmla="*/ 1 w 1"/>
                <a:gd name="T3" fmla="*/ 1 h 1"/>
                <a:gd name="T4" fmla="*/ 0 w 1"/>
                <a:gd name="T5" fmla="*/ 1 h 1"/>
                <a:gd name="T6" fmla="*/ 1 w 1"/>
                <a:gd name="T7" fmla="*/ 0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lnTo>
                    <a:pt x="1" y="1"/>
                  </a:lnTo>
                  <a:lnTo>
                    <a:pt x="0" y="1"/>
                  </a:lnTo>
                  <a:lnTo>
                    <a:pt x="1" y="0"/>
                  </a:lnTo>
                  <a:lnTo>
                    <a:pt x="1" y="1"/>
                  </a:lnTo>
                  <a:close/>
                </a:path>
              </a:pathLst>
            </a:custGeom>
            <a:solidFill>
              <a:schemeClr val="bg1">
                <a:lumMod val="95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169" name="Oval 71"/>
            <p:cNvSpPr>
              <a:spLocks noChangeArrowheads="1"/>
            </p:cNvSpPr>
            <p:nvPr/>
          </p:nvSpPr>
          <p:spPr bwMode="auto">
            <a:xfrm>
              <a:off x="12432481" y="10433658"/>
              <a:ext cx="421488" cy="421597"/>
            </a:xfrm>
            <a:prstGeom prst="ellipse">
              <a:avLst/>
            </a:prstGeom>
            <a:solidFill>
              <a:schemeClr val="bg1">
                <a:lumMod val="95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170" name="Freeform 72"/>
            <p:cNvSpPr>
              <a:spLocks/>
            </p:cNvSpPr>
            <p:nvPr/>
          </p:nvSpPr>
          <p:spPr bwMode="auto">
            <a:xfrm>
              <a:off x="12536231" y="10537435"/>
              <a:ext cx="213987" cy="214043"/>
            </a:xfrm>
            <a:custGeom>
              <a:avLst/>
              <a:gdLst>
                <a:gd name="T0" fmla="*/ 31 w 33"/>
                <a:gd name="T1" fmla="*/ 22 h 33"/>
                <a:gd name="T2" fmla="*/ 29 w 33"/>
                <a:gd name="T3" fmla="*/ 22 h 33"/>
                <a:gd name="T4" fmla="*/ 22 w 33"/>
                <a:gd name="T5" fmla="*/ 29 h 33"/>
                <a:gd name="T6" fmla="*/ 11 w 33"/>
                <a:gd name="T7" fmla="*/ 29 h 33"/>
                <a:gd name="T8" fmla="*/ 4 w 33"/>
                <a:gd name="T9" fmla="*/ 22 h 33"/>
                <a:gd name="T10" fmla="*/ 4 w 33"/>
                <a:gd name="T11" fmla="*/ 11 h 33"/>
                <a:gd name="T12" fmla="*/ 11 w 33"/>
                <a:gd name="T13" fmla="*/ 4 h 33"/>
                <a:gd name="T14" fmla="*/ 22 w 33"/>
                <a:gd name="T15" fmla="*/ 4 h 33"/>
                <a:gd name="T16" fmla="*/ 29 w 33"/>
                <a:gd name="T17" fmla="*/ 11 h 33"/>
                <a:gd name="T18" fmla="*/ 29 w 33"/>
                <a:gd name="T19" fmla="*/ 22 h 33"/>
                <a:gd name="T20" fmla="*/ 31 w 33"/>
                <a:gd name="T21" fmla="*/ 22 h 33"/>
                <a:gd name="T22" fmla="*/ 33 w 33"/>
                <a:gd name="T23" fmla="*/ 22 h 33"/>
                <a:gd name="T24" fmla="*/ 33 w 33"/>
                <a:gd name="T25" fmla="*/ 11 h 33"/>
                <a:gd name="T26" fmla="*/ 22 w 33"/>
                <a:gd name="T27" fmla="*/ 0 h 33"/>
                <a:gd name="T28" fmla="*/ 11 w 33"/>
                <a:gd name="T29" fmla="*/ 0 h 33"/>
                <a:gd name="T30" fmla="*/ 0 w 33"/>
                <a:gd name="T31" fmla="*/ 11 h 33"/>
                <a:gd name="T32" fmla="*/ 0 w 33"/>
                <a:gd name="T33" fmla="*/ 22 h 33"/>
                <a:gd name="T34" fmla="*/ 11 w 33"/>
                <a:gd name="T35" fmla="*/ 33 h 33"/>
                <a:gd name="T36" fmla="*/ 22 w 33"/>
                <a:gd name="T37" fmla="*/ 33 h 33"/>
                <a:gd name="T38" fmla="*/ 33 w 33"/>
                <a:gd name="T39" fmla="*/ 22 h 33"/>
                <a:gd name="T40" fmla="*/ 31 w 33"/>
                <a:gd name="T41" fmla="*/ 22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3" h="33">
                  <a:moveTo>
                    <a:pt x="31" y="22"/>
                  </a:moveTo>
                  <a:cubicBezTo>
                    <a:pt x="29" y="22"/>
                    <a:pt x="29" y="22"/>
                    <a:pt x="29" y="22"/>
                  </a:cubicBezTo>
                  <a:cubicBezTo>
                    <a:pt x="29" y="26"/>
                    <a:pt x="26" y="29"/>
                    <a:pt x="22" y="29"/>
                  </a:cubicBezTo>
                  <a:cubicBezTo>
                    <a:pt x="11" y="29"/>
                    <a:pt x="11" y="29"/>
                    <a:pt x="11" y="29"/>
                  </a:cubicBezTo>
                  <a:cubicBezTo>
                    <a:pt x="7" y="29"/>
                    <a:pt x="4" y="26"/>
                    <a:pt x="4" y="22"/>
                  </a:cubicBezTo>
                  <a:cubicBezTo>
                    <a:pt x="4" y="11"/>
                    <a:pt x="4" y="11"/>
                    <a:pt x="4" y="11"/>
                  </a:cubicBezTo>
                  <a:cubicBezTo>
                    <a:pt x="4" y="7"/>
                    <a:pt x="7" y="4"/>
                    <a:pt x="11" y="4"/>
                  </a:cubicBezTo>
                  <a:cubicBezTo>
                    <a:pt x="22" y="4"/>
                    <a:pt x="22" y="4"/>
                    <a:pt x="22" y="4"/>
                  </a:cubicBezTo>
                  <a:cubicBezTo>
                    <a:pt x="26" y="4"/>
                    <a:pt x="29" y="7"/>
                    <a:pt x="29" y="11"/>
                  </a:cubicBezTo>
                  <a:cubicBezTo>
                    <a:pt x="29" y="22"/>
                    <a:pt x="29" y="22"/>
                    <a:pt x="29" y="22"/>
                  </a:cubicBezTo>
                  <a:cubicBezTo>
                    <a:pt x="31" y="22"/>
                    <a:pt x="31" y="22"/>
                    <a:pt x="31" y="22"/>
                  </a:cubicBezTo>
                  <a:cubicBezTo>
                    <a:pt x="33" y="22"/>
                    <a:pt x="33" y="22"/>
                    <a:pt x="33" y="22"/>
                  </a:cubicBezTo>
                  <a:cubicBezTo>
                    <a:pt x="33" y="11"/>
                    <a:pt x="33" y="11"/>
                    <a:pt x="33" y="11"/>
                  </a:cubicBezTo>
                  <a:cubicBezTo>
                    <a:pt x="33" y="5"/>
                    <a:pt x="28" y="0"/>
                    <a:pt x="22" y="0"/>
                  </a:cubicBezTo>
                  <a:cubicBezTo>
                    <a:pt x="11" y="0"/>
                    <a:pt x="11" y="0"/>
                    <a:pt x="11" y="0"/>
                  </a:cubicBezTo>
                  <a:cubicBezTo>
                    <a:pt x="5" y="0"/>
                    <a:pt x="0" y="5"/>
                    <a:pt x="0" y="11"/>
                  </a:cubicBezTo>
                  <a:cubicBezTo>
                    <a:pt x="0" y="22"/>
                    <a:pt x="0" y="22"/>
                    <a:pt x="0" y="22"/>
                  </a:cubicBezTo>
                  <a:cubicBezTo>
                    <a:pt x="0" y="28"/>
                    <a:pt x="5" y="33"/>
                    <a:pt x="11" y="33"/>
                  </a:cubicBezTo>
                  <a:cubicBezTo>
                    <a:pt x="22" y="33"/>
                    <a:pt x="22" y="33"/>
                    <a:pt x="22" y="33"/>
                  </a:cubicBezTo>
                  <a:cubicBezTo>
                    <a:pt x="28" y="33"/>
                    <a:pt x="33" y="28"/>
                    <a:pt x="33" y="22"/>
                  </a:cubicBezTo>
                  <a:lnTo>
                    <a:pt x="31" y="22"/>
                  </a:lnTo>
                  <a:close/>
                </a:path>
              </a:pathLst>
            </a:custGeom>
            <a:solidFill>
              <a:schemeClr val="bg1">
                <a:lumMod val="75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171" name="Rectangle 73"/>
            <p:cNvSpPr>
              <a:spLocks noChangeArrowheads="1"/>
            </p:cNvSpPr>
            <p:nvPr/>
          </p:nvSpPr>
          <p:spPr bwMode="auto">
            <a:xfrm>
              <a:off x="11505210" y="6302020"/>
              <a:ext cx="2282509" cy="4001917"/>
            </a:xfrm>
            <a:prstGeom prst="rect">
              <a:avLst/>
            </a:prstGeom>
            <a:solidFill>
              <a:schemeClr val="bg1">
                <a:lumMod val="95000"/>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172" name="Freeform 75"/>
            <p:cNvSpPr>
              <a:spLocks/>
            </p:cNvSpPr>
            <p:nvPr/>
          </p:nvSpPr>
          <p:spPr bwMode="auto">
            <a:xfrm>
              <a:off x="12445450" y="5938799"/>
              <a:ext cx="473364" cy="110266"/>
            </a:xfrm>
            <a:custGeom>
              <a:avLst/>
              <a:gdLst>
                <a:gd name="T0" fmla="*/ 8 w 73"/>
                <a:gd name="T1" fmla="*/ 17 h 17"/>
                <a:gd name="T2" fmla="*/ 0 w 73"/>
                <a:gd name="T3" fmla="*/ 9 h 17"/>
                <a:gd name="T4" fmla="*/ 8 w 73"/>
                <a:gd name="T5" fmla="*/ 0 h 17"/>
                <a:gd name="T6" fmla="*/ 65 w 73"/>
                <a:gd name="T7" fmla="*/ 0 h 17"/>
                <a:gd name="T8" fmla="*/ 73 w 73"/>
                <a:gd name="T9" fmla="*/ 9 h 17"/>
                <a:gd name="T10" fmla="*/ 65 w 73"/>
                <a:gd name="T11" fmla="*/ 17 h 17"/>
                <a:gd name="T12" fmla="*/ 8 w 73"/>
                <a:gd name="T13" fmla="*/ 17 h 17"/>
              </a:gdLst>
              <a:ahLst/>
              <a:cxnLst>
                <a:cxn ang="0">
                  <a:pos x="T0" y="T1"/>
                </a:cxn>
                <a:cxn ang="0">
                  <a:pos x="T2" y="T3"/>
                </a:cxn>
                <a:cxn ang="0">
                  <a:pos x="T4" y="T5"/>
                </a:cxn>
                <a:cxn ang="0">
                  <a:pos x="T6" y="T7"/>
                </a:cxn>
                <a:cxn ang="0">
                  <a:pos x="T8" y="T9"/>
                </a:cxn>
                <a:cxn ang="0">
                  <a:pos x="T10" y="T11"/>
                </a:cxn>
                <a:cxn ang="0">
                  <a:pos x="T12" y="T13"/>
                </a:cxn>
              </a:cxnLst>
              <a:rect l="0" t="0" r="r" b="b"/>
              <a:pathLst>
                <a:path w="73" h="17">
                  <a:moveTo>
                    <a:pt x="8" y="17"/>
                  </a:moveTo>
                  <a:cubicBezTo>
                    <a:pt x="3" y="17"/>
                    <a:pt x="0" y="13"/>
                    <a:pt x="0" y="9"/>
                  </a:cubicBezTo>
                  <a:cubicBezTo>
                    <a:pt x="0" y="4"/>
                    <a:pt x="3" y="0"/>
                    <a:pt x="8" y="0"/>
                  </a:cubicBezTo>
                  <a:cubicBezTo>
                    <a:pt x="65" y="0"/>
                    <a:pt x="65" y="0"/>
                    <a:pt x="65" y="0"/>
                  </a:cubicBezTo>
                  <a:cubicBezTo>
                    <a:pt x="70" y="0"/>
                    <a:pt x="73" y="4"/>
                    <a:pt x="73" y="9"/>
                  </a:cubicBezTo>
                  <a:cubicBezTo>
                    <a:pt x="73" y="13"/>
                    <a:pt x="70" y="17"/>
                    <a:pt x="65" y="17"/>
                  </a:cubicBezTo>
                  <a:lnTo>
                    <a:pt x="8" y="17"/>
                  </a:lnTo>
                  <a:close/>
                </a:path>
              </a:pathLst>
            </a:custGeom>
            <a:solidFill>
              <a:schemeClr val="bg1">
                <a:lumMod val="95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173" name="Freeform 76"/>
            <p:cNvSpPr>
              <a:spLocks/>
            </p:cNvSpPr>
            <p:nvPr/>
          </p:nvSpPr>
          <p:spPr bwMode="auto">
            <a:xfrm>
              <a:off x="12471388" y="5971232"/>
              <a:ext cx="421488" cy="45405"/>
            </a:xfrm>
            <a:custGeom>
              <a:avLst/>
              <a:gdLst>
                <a:gd name="T0" fmla="*/ 65 w 65"/>
                <a:gd name="T1" fmla="*/ 4 h 7"/>
                <a:gd name="T2" fmla="*/ 61 w 65"/>
                <a:gd name="T3" fmla="*/ 7 h 7"/>
                <a:gd name="T4" fmla="*/ 4 w 65"/>
                <a:gd name="T5" fmla="*/ 7 h 7"/>
                <a:gd name="T6" fmla="*/ 0 w 65"/>
                <a:gd name="T7" fmla="*/ 4 h 7"/>
                <a:gd name="T8" fmla="*/ 4 w 65"/>
                <a:gd name="T9" fmla="*/ 0 h 7"/>
                <a:gd name="T10" fmla="*/ 61 w 65"/>
                <a:gd name="T11" fmla="*/ 0 h 7"/>
                <a:gd name="T12" fmla="*/ 65 w 65"/>
                <a:gd name="T13" fmla="*/ 4 h 7"/>
              </a:gdLst>
              <a:ahLst/>
              <a:cxnLst>
                <a:cxn ang="0">
                  <a:pos x="T0" y="T1"/>
                </a:cxn>
                <a:cxn ang="0">
                  <a:pos x="T2" y="T3"/>
                </a:cxn>
                <a:cxn ang="0">
                  <a:pos x="T4" y="T5"/>
                </a:cxn>
                <a:cxn ang="0">
                  <a:pos x="T6" y="T7"/>
                </a:cxn>
                <a:cxn ang="0">
                  <a:pos x="T8" y="T9"/>
                </a:cxn>
                <a:cxn ang="0">
                  <a:pos x="T10" y="T11"/>
                </a:cxn>
                <a:cxn ang="0">
                  <a:pos x="T12" y="T13"/>
                </a:cxn>
              </a:cxnLst>
              <a:rect l="0" t="0" r="r" b="b"/>
              <a:pathLst>
                <a:path w="65" h="7">
                  <a:moveTo>
                    <a:pt x="65" y="4"/>
                  </a:moveTo>
                  <a:cubicBezTo>
                    <a:pt x="65" y="6"/>
                    <a:pt x="63" y="7"/>
                    <a:pt x="61" y="7"/>
                  </a:cubicBezTo>
                  <a:cubicBezTo>
                    <a:pt x="4" y="7"/>
                    <a:pt x="4" y="7"/>
                    <a:pt x="4" y="7"/>
                  </a:cubicBezTo>
                  <a:cubicBezTo>
                    <a:pt x="2" y="7"/>
                    <a:pt x="0" y="6"/>
                    <a:pt x="0" y="4"/>
                  </a:cubicBezTo>
                  <a:cubicBezTo>
                    <a:pt x="0" y="2"/>
                    <a:pt x="2" y="0"/>
                    <a:pt x="4" y="0"/>
                  </a:cubicBezTo>
                  <a:cubicBezTo>
                    <a:pt x="61" y="0"/>
                    <a:pt x="61" y="0"/>
                    <a:pt x="61" y="0"/>
                  </a:cubicBezTo>
                  <a:cubicBezTo>
                    <a:pt x="63" y="0"/>
                    <a:pt x="65" y="2"/>
                    <a:pt x="65" y="4"/>
                  </a:cubicBezTo>
                  <a:close/>
                </a:path>
              </a:pathLst>
            </a:custGeom>
            <a:solidFill>
              <a:schemeClr val="bg1">
                <a:lumMod val="95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174" name="Oval 77"/>
            <p:cNvSpPr>
              <a:spLocks noChangeArrowheads="1"/>
            </p:cNvSpPr>
            <p:nvPr/>
          </p:nvSpPr>
          <p:spPr bwMode="auto">
            <a:xfrm>
              <a:off x="12289824" y="5958259"/>
              <a:ext cx="71331" cy="71349"/>
            </a:xfrm>
            <a:prstGeom prst="ellipse">
              <a:avLst/>
            </a:prstGeom>
            <a:solidFill>
              <a:schemeClr val="bg1">
                <a:lumMod val="95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grpSp>
      <p:sp>
        <p:nvSpPr>
          <p:cNvPr id="27" name="Rectangle 26"/>
          <p:cNvSpPr>
            <a:spLocks/>
          </p:cNvSpPr>
          <p:nvPr/>
        </p:nvSpPr>
        <p:spPr bwMode="auto">
          <a:xfrm>
            <a:off x="11490679" y="1905594"/>
            <a:ext cx="7800212" cy="19749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defTabSz="4572000">
              <a:lnSpc>
                <a:spcPts val="7700"/>
              </a:lnSpc>
            </a:pPr>
            <a:r>
              <a:rPr lang="en-US" sz="6600" b="1" spc="500" dirty="0" smtClean="0">
                <a:solidFill>
                  <a:schemeClr val="tx2"/>
                </a:solidFill>
                <a:latin typeface="Montserrat Semi" charset="0"/>
                <a:ea typeface="Montserrat Semi" charset="0"/>
                <a:cs typeface="Montserrat Semi" charset="0"/>
                <a:sym typeface="Bebas Neue" charset="0"/>
              </a:rPr>
              <a:t>This is the best</a:t>
            </a:r>
          </a:p>
          <a:p>
            <a:pPr defTabSz="4572000">
              <a:lnSpc>
                <a:spcPts val="7700"/>
              </a:lnSpc>
            </a:pPr>
            <a:r>
              <a:rPr lang="en-US" sz="6600" b="1" spc="500" dirty="0" smtClean="0">
                <a:solidFill>
                  <a:schemeClr val="tx2"/>
                </a:solidFill>
                <a:latin typeface="Montserrat Semi" charset="0"/>
                <a:ea typeface="Montserrat Semi" charset="0"/>
                <a:cs typeface="Montserrat Semi" charset="0"/>
                <a:sym typeface="Bebas Neue" charset="0"/>
              </a:rPr>
              <a:t>App for iPhones</a:t>
            </a:r>
          </a:p>
        </p:txBody>
      </p:sp>
      <p:sp>
        <p:nvSpPr>
          <p:cNvPr id="61" name="Subtitle 2"/>
          <p:cNvSpPr txBox="1">
            <a:spLocks/>
          </p:cNvSpPr>
          <p:nvPr/>
        </p:nvSpPr>
        <p:spPr>
          <a:xfrm>
            <a:off x="12188825" y="7958851"/>
            <a:ext cx="8428136" cy="1245536"/>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dirty="0" smtClean="0">
                <a:solidFill>
                  <a:schemeClr val="tx1"/>
                </a:solidFill>
                <a:latin typeface="Poppins Light" charset="0"/>
                <a:ea typeface="Poppins Light" charset="0"/>
                <a:cs typeface="Poppins Light" charset="0"/>
              </a:rPr>
              <a:t>Frequently, your initial font choice is taken out of your awesome hands</a:t>
            </a:r>
            <a:r>
              <a:rPr lang="en-US" dirty="0">
                <a:solidFill>
                  <a:schemeClr val="tx1"/>
                </a:solidFill>
                <a:latin typeface="Poppins Light" charset="0"/>
                <a:ea typeface="Poppins Light" charset="0"/>
                <a:cs typeface="Poppins Light" charset="0"/>
              </a:rPr>
              <a:t> </a:t>
            </a:r>
            <a:r>
              <a:rPr lang="en-US" dirty="0" smtClean="0">
                <a:solidFill>
                  <a:schemeClr val="tx1"/>
                </a:solidFill>
                <a:latin typeface="Poppins Light" charset="0"/>
                <a:ea typeface="Poppins Light" charset="0"/>
                <a:cs typeface="Poppins Light" charset="0"/>
              </a:rPr>
              <a:t>also we are companies</a:t>
            </a:r>
            <a:endParaRPr lang="en-US" dirty="0">
              <a:solidFill>
                <a:schemeClr val="tx1"/>
              </a:solidFill>
              <a:latin typeface="Poppins Light" charset="0"/>
              <a:ea typeface="Poppins Light" charset="0"/>
              <a:cs typeface="Poppins Light" charset="0"/>
            </a:endParaRPr>
          </a:p>
        </p:txBody>
      </p:sp>
      <p:sp>
        <p:nvSpPr>
          <p:cNvPr id="62" name="TextBox 61"/>
          <p:cNvSpPr txBox="1"/>
          <p:nvPr/>
        </p:nvSpPr>
        <p:spPr>
          <a:xfrm>
            <a:off x="12306396" y="7385116"/>
            <a:ext cx="5415265" cy="461665"/>
          </a:xfrm>
          <a:prstGeom prst="rect">
            <a:avLst/>
          </a:prstGeom>
          <a:noFill/>
        </p:spPr>
        <p:txBody>
          <a:bodyPr wrap="none" rtlCol="0" anchor="ctr" anchorCtr="0">
            <a:spAutoFit/>
          </a:bodyPr>
          <a:lstStyle/>
          <a:p>
            <a:r>
              <a:rPr lang="en-US" sz="2400" b="1" dirty="0" smtClean="0">
                <a:solidFill>
                  <a:schemeClr val="tx2"/>
                </a:solidFill>
                <a:latin typeface="Poppins SemiBold" charset="0"/>
                <a:ea typeface="Poppins SemiBold" charset="0"/>
                <a:cs typeface="Poppins SemiBold" charset="0"/>
              </a:rPr>
              <a:t>ALL ELEMENTS ARE VECTOR BASED</a:t>
            </a:r>
            <a:endParaRPr lang="en-US" sz="2400" b="1" dirty="0">
              <a:solidFill>
                <a:schemeClr val="tx2"/>
              </a:solidFill>
              <a:latin typeface="Poppins SemiBold" charset="0"/>
              <a:ea typeface="Poppins SemiBold" charset="0"/>
              <a:cs typeface="Poppins SemiBold" charset="0"/>
            </a:endParaRPr>
          </a:p>
        </p:txBody>
      </p:sp>
      <p:sp>
        <p:nvSpPr>
          <p:cNvPr id="63" name="Subtitle 2"/>
          <p:cNvSpPr txBox="1">
            <a:spLocks/>
          </p:cNvSpPr>
          <p:nvPr/>
        </p:nvSpPr>
        <p:spPr>
          <a:xfrm>
            <a:off x="12188825" y="10430029"/>
            <a:ext cx="8428136" cy="1245536"/>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dirty="0" smtClean="0">
                <a:solidFill>
                  <a:schemeClr val="tx1"/>
                </a:solidFill>
                <a:latin typeface="Poppins Light" charset="0"/>
                <a:ea typeface="Poppins Light" charset="0"/>
                <a:cs typeface="Poppins Light" charset="0"/>
              </a:rPr>
              <a:t>Frequently, your initial font choice is taken out of your awesome hands</a:t>
            </a:r>
            <a:r>
              <a:rPr lang="en-US" dirty="0">
                <a:solidFill>
                  <a:schemeClr val="tx1"/>
                </a:solidFill>
                <a:latin typeface="Poppins Light" charset="0"/>
                <a:ea typeface="Poppins Light" charset="0"/>
                <a:cs typeface="Poppins Light" charset="0"/>
              </a:rPr>
              <a:t> </a:t>
            </a:r>
            <a:r>
              <a:rPr lang="en-US" dirty="0" smtClean="0">
                <a:solidFill>
                  <a:schemeClr val="tx1"/>
                </a:solidFill>
                <a:latin typeface="Poppins Light" charset="0"/>
                <a:ea typeface="Poppins Light" charset="0"/>
                <a:cs typeface="Poppins Light" charset="0"/>
              </a:rPr>
              <a:t>also we are companies</a:t>
            </a:r>
            <a:endParaRPr lang="en-US" dirty="0">
              <a:solidFill>
                <a:schemeClr val="tx1"/>
              </a:solidFill>
              <a:latin typeface="Poppins Light" charset="0"/>
              <a:ea typeface="Poppins Light" charset="0"/>
              <a:cs typeface="Poppins Light" charset="0"/>
            </a:endParaRPr>
          </a:p>
        </p:txBody>
      </p:sp>
      <p:sp>
        <p:nvSpPr>
          <p:cNvPr id="64" name="TextBox 63"/>
          <p:cNvSpPr txBox="1"/>
          <p:nvPr/>
        </p:nvSpPr>
        <p:spPr>
          <a:xfrm>
            <a:off x="12306396" y="9856294"/>
            <a:ext cx="5415265" cy="461665"/>
          </a:xfrm>
          <a:prstGeom prst="rect">
            <a:avLst/>
          </a:prstGeom>
          <a:noFill/>
        </p:spPr>
        <p:txBody>
          <a:bodyPr wrap="none" rtlCol="0" anchor="ctr" anchorCtr="0">
            <a:spAutoFit/>
          </a:bodyPr>
          <a:lstStyle/>
          <a:p>
            <a:r>
              <a:rPr lang="en-US" sz="2400" b="1" dirty="0" smtClean="0">
                <a:solidFill>
                  <a:schemeClr val="tx2"/>
                </a:solidFill>
                <a:latin typeface="Poppins SemiBold" charset="0"/>
                <a:ea typeface="Poppins SemiBold" charset="0"/>
                <a:cs typeface="Poppins SemiBold" charset="0"/>
              </a:rPr>
              <a:t>ALL ELEMENTS ARE VECTOR BASED</a:t>
            </a:r>
            <a:endParaRPr lang="en-US" sz="2400" b="1" dirty="0">
              <a:solidFill>
                <a:schemeClr val="tx2"/>
              </a:solidFill>
              <a:latin typeface="Poppins SemiBold" charset="0"/>
              <a:ea typeface="Poppins SemiBold" charset="0"/>
              <a:cs typeface="Poppins SemiBold" charset="0"/>
            </a:endParaRPr>
          </a:p>
        </p:txBody>
      </p:sp>
      <p:sp>
        <p:nvSpPr>
          <p:cNvPr id="65" name="Subtitle 2"/>
          <p:cNvSpPr txBox="1">
            <a:spLocks/>
          </p:cNvSpPr>
          <p:nvPr/>
        </p:nvSpPr>
        <p:spPr>
          <a:xfrm>
            <a:off x="12188825" y="5487673"/>
            <a:ext cx="8428136" cy="1245536"/>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dirty="0" smtClean="0">
                <a:solidFill>
                  <a:schemeClr val="tx1"/>
                </a:solidFill>
                <a:latin typeface="Poppins Light" charset="0"/>
                <a:ea typeface="Poppins Light" charset="0"/>
                <a:cs typeface="Poppins Light" charset="0"/>
              </a:rPr>
              <a:t>Frequently, your initial font choice is taken out of your awesome hands</a:t>
            </a:r>
            <a:r>
              <a:rPr lang="en-US" dirty="0">
                <a:solidFill>
                  <a:schemeClr val="tx1"/>
                </a:solidFill>
                <a:latin typeface="Poppins Light" charset="0"/>
                <a:ea typeface="Poppins Light" charset="0"/>
                <a:cs typeface="Poppins Light" charset="0"/>
              </a:rPr>
              <a:t> </a:t>
            </a:r>
            <a:r>
              <a:rPr lang="en-US" dirty="0" smtClean="0">
                <a:solidFill>
                  <a:schemeClr val="tx1"/>
                </a:solidFill>
                <a:latin typeface="Poppins Light" charset="0"/>
                <a:ea typeface="Poppins Light" charset="0"/>
                <a:cs typeface="Poppins Light" charset="0"/>
              </a:rPr>
              <a:t>also we are companies</a:t>
            </a:r>
            <a:endParaRPr lang="en-US" dirty="0">
              <a:solidFill>
                <a:schemeClr val="tx1"/>
              </a:solidFill>
              <a:latin typeface="Poppins Light" charset="0"/>
              <a:ea typeface="Poppins Light" charset="0"/>
              <a:cs typeface="Poppins Light" charset="0"/>
            </a:endParaRPr>
          </a:p>
        </p:txBody>
      </p:sp>
      <p:sp>
        <p:nvSpPr>
          <p:cNvPr id="66" name="TextBox 65"/>
          <p:cNvSpPr txBox="1"/>
          <p:nvPr/>
        </p:nvSpPr>
        <p:spPr>
          <a:xfrm>
            <a:off x="12306396" y="4913938"/>
            <a:ext cx="5415265" cy="461665"/>
          </a:xfrm>
          <a:prstGeom prst="rect">
            <a:avLst/>
          </a:prstGeom>
          <a:noFill/>
        </p:spPr>
        <p:txBody>
          <a:bodyPr wrap="none" rtlCol="0" anchor="ctr" anchorCtr="0">
            <a:spAutoFit/>
          </a:bodyPr>
          <a:lstStyle/>
          <a:p>
            <a:r>
              <a:rPr lang="en-US" sz="2400" b="1" dirty="0" smtClean="0">
                <a:solidFill>
                  <a:schemeClr val="tx2"/>
                </a:solidFill>
                <a:latin typeface="Poppins SemiBold" charset="0"/>
                <a:ea typeface="Poppins SemiBold" charset="0"/>
                <a:cs typeface="Poppins SemiBold" charset="0"/>
              </a:rPr>
              <a:t>ALL ELEMENTS ARE VECTOR BASED</a:t>
            </a:r>
            <a:endParaRPr lang="en-US" sz="2400" b="1" dirty="0">
              <a:solidFill>
                <a:schemeClr val="tx2"/>
              </a:solidFill>
              <a:latin typeface="Poppins SemiBold" charset="0"/>
              <a:ea typeface="Poppins SemiBold" charset="0"/>
              <a:cs typeface="Poppins SemiBold" charset="0"/>
            </a:endParaRPr>
          </a:p>
        </p:txBody>
      </p:sp>
      <p:sp>
        <p:nvSpPr>
          <p:cNvPr id="67" name="Shape 2645"/>
          <p:cNvSpPr/>
          <p:nvPr/>
        </p:nvSpPr>
        <p:spPr>
          <a:xfrm>
            <a:off x="11490679" y="4936484"/>
            <a:ext cx="558655" cy="406295"/>
          </a:xfrm>
          <a:custGeom>
            <a:avLst/>
            <a:gdLst/>
            <a:ahLst/>
            <a:cxnLst>
              <a:cxn ang="0">
                <a:pos x="wd2" y="hd2"/>
              </a:cxn>
              <a:cxn ang="5400000">
                <a:pos x="wd2" y="hd2"/>
              </a:cxn>
              <a:cxn ang="10800000">
                <a:pos x="wd2" y="hd2"/>
              </a:cxn>
              <a:cxn ang="16200000">
                <a:pos x="wd2" y="hd2"/>
              </a:cxn>
            </a:cxnLst>
            <a:rect l="0" t="0" r="r" b="b"/>
            <a:pathLst>
              <a:path w="21600" h="21600" extrusionOk="0">
                <a:moveTo>
                  <a:pt x="1408" y="20250"/>
                </a:moveTo>
                <a:lnTo>
                  <a:pt x="2740" y="17504"/>
                </a:lnTo>
                <a:cubicBezTo>
                  <a:pt x="2807" y="17526"/>
                  <a:pt x="2874" y="17550"/>
                  <a:pt x="2945" y="17550"/>
                </a:cubicBezTo>
                <a:lnTo>
                  <a:pt x="18655" y="17550"/>
                </a:lnTo>
                <a:cubicBezTo>
                  <a:pt x="18726" y="17550"/>
                  <a:pt x="18793" y="17526"/>
                  <a:pt x="18860" y="17504"/>
                </a:cubicBezTo>
                <a:lnTo>
                  <a:pt x="20192" y="20250"/>
                </a:lnTo>
                <a:cubicBezTo>
                  <a:pt x="20192" y="20250"/>
                  <a:pt x="1408" y="20250"/>
                  <a:pt x="1408" y="20250"/>
                </a:cubicBezTo>
                <a:close/>
                <a:moveTo>
                  <a:pt x="2945" y="1350"/>
                </a:moveTo>
                <a:lnTo>
                  <a:pt x="18655" y="1350"/>
                </a:lnTo>
                <a:lnTo>
                  <a:pt x="18655" y="16200"/>
                </a:lnTo>
                <a:lnTo>
                  <a:pt x="2945" y="16200"/>
                </a:lnTo>
                <a:cubicBezTo>
                  <a:pt x="2945" y="16200"/>
                  <a:pt x="2945" y="1350"/>
                  <a:pt x="2945" y="1350"/>
                </a:cubicBezTo>
                <a:close/>
                <a:moveTo>
                  <a:pt x="21510" y="20558"/>
                </a:moveTo>
                <a:lnTo>
                  <a:pt x="21518" y="20551"/>
                </a:lnTo>
                <a:lnTo>
                  <a:pt x="19591" y="16577"/>
                </a:lnTo>
                <a:cubicBezTo>
                  <a:pt x="19617" y="16457"/>
                  <a:pt x="19636" y="16332"/>
                  <a:pt x="19636" y="16200"/>
                </a:cubicBezTo>
                <a:lnTo>
                  <a:pt x="19636" y="1350"/>
                </a:lnTo>
                <a:cubicBezTo>
                  <a:pt x="19636" y="605"/>
                  <a:pt x="19197" y="0"/>
                  <a:pt x="18655" y="0"/>
                </a:cubicBezTo>
                <a:lnTo>
                  <a:pt x="2945" y="0"/>
                </a:lnTo>
                <a:cubicBezTo>
                  <a:pt x="2403" y="0"/>
                  <a:pt x="1964" y="605"/>
                  <a:pt x="1964" y="1350"/>
                </a:cubicBezTo>
                <a:lnTo>
                  <a:pt x="1964" y="16200"/>
                </a:lnTo>
                <a:cubicBezTo>
                  <a:pt x="1964" y="16332"/>
                  <a:pt x="1983" y="16457"/>
                  <a:pt x="2009" y="16577"/>
                </a:cubicBezTo>
                <a:lnTo>
                  <a:pt x="82" y="20551"/>
                </a:lnTo>
                <a:lnTo>
                  <a:pt x="90" y="20558"/>
                </a:lnTo>
                <a:cubicBezTo>
                  <a:pt x="38" y="20665"/>
                  <a:pt x="0" y="20787"/>
                  <a:pt x="0" y="20925"/>
                </a:cubicBezTo>
                <a:cubicBezTo>
                  <a:pt x="0" y="21298"/>
                  <a:pt x="220" y="21600"/>
                  <a:pt x="491" y="21600"/>
                </a:cubicBezTo>
                <a:lnTo>
                  <a:pt x="21109" y="21600"/>
                </a:lnTo>
                <a:cubicBezTo>
                  <a:pt x="21380" y="21600"/>
                  <a:pt x="21600" y="21298"/>
                  <a:pt x="21600" y="20925"/>
                </a:cubicBezTo>
                <a:cubicBezTo>
                  <a:pt x="21600" y="20787"/>
                  <a:pt x="21562" y="20665"/>
                  <a:pt x="21510" y="20558"/>
                </a:cubicBezTo>
              </a:path>
            </a:pathLst>
          </a:custGeom>
          <a:solidFill>
            <a:schemeClr val="tx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70" name="Oval 69"/>
          <p:cNvSpPr>
            <a:spLocks noChangeAspect="1"/>
          </p:cNvSpPr>
          <p:nvPr/>
        </p:nvSpPr>
        <p:spPr>
          <a:xfrm rot="18861538" flipH="1">
            <a:off x="5523820" y="12496211"/>
            <a:ext cx="182880" cy="182880"/>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3" name="Oval 72"/>
          <p:cNvSpPr>
            <a:spLocks noChangeAspect="1"/>
          </p:cNvSpPr>
          <p:nvPr/>
        </p:nvSpPr>
        <p:spPr>
          <a:xfrm rot="18861538" flipH="1">
            <a:off x="5832335" y="12492497"/>
            <a:ext cx="182880" cy="182880"/>
          </a:xfrm>
          <a:prstGeom prst="ellipse">
            <a:avLst/>
          </a:prstGeom>
          <a:noFill/>
          <a:ln>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4" name="Oval 73"/>
          <p:cNvSpPr>
            <a:spLocks noChangeAspect="1"/>
          </p:cNvSpPr>
          <p:nvPr/>
        </p:nvSpPr>
        <p:spPr>
          <a:xfrm rot="18861538" flipH="1">
            <a:off x="6166870" y="12492497"/>
            <a:ext cx="182880" cy="182880"/>
          </a:xfrm>
          <a:prstGeom prst="ellipse">
            <a:avLst/>
          </a:prstGeom>
          <a:noFill/>
          <a:ln>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 name="Oval 74"/>
          <p:cNvSpPr>
            <a:spLocks noChangeAspect="1"/>
          </p:cNvSpPr>
          <p:nvPr/>
        </p:nvSpPr>
        <p:spPr>
          <a:xfrm rot="18861538" flipH="1">
            <a:off x="6475385" y="12488783"/>
            <a:ext cx="182880" cy="182880"/>
          </a:xfrm>
          <a:prstGeom prst="ellipse">
            <a:avLst/>
          </a:prstGeom>
          <a:noFill/>
          <a:ln>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Shape 2687"/>
          <p:cNvSpPr/>
          <p:nvPr/>
        </p:nvSpPr>
        <p:spPr>
          <a:xfrm>
            <a:off x="11490679" y="7332590"/>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8655" y="16200"/>
                </a:moveTo>
                <a:lnTo>
                  <a:pt x="15709" y="16200"/>
                </a:lnTo>
                <a:lnTo>
                  <a:pt x="15709" y="14727"/>
                </a:lnTo>
                <a:lnTo>
                  <a:pt x="18655" y="14727"/>
                </a:lnTo>
                <a:cubicBezTo>
                  <a:pt x="18655" y="14727"/>
                  <a:pt x="18655" y="16200"/>
                  <a:pt x="18655" y="16200"/>
                </a:cubicBezTo>
                <a:close/>
                <a:moveTo>
                  <a:pt x="18655" y="18655"/>
                </a:moveTo>
                <a:lnTo>
                  <a:pt x="15709" y="18655"/>
                </a:lnTo>
                <a:lnTo>
                  <a:pt x="15709" y="17182"/>
                </a:lnTo>
                <a:lnTo>
                  <a:pt x="18655" y="17182"/>
                </a:lnTo>
                <a:cubicBezTo>
                  <a:pt x="18655" y="17182"/>
                  <a:pt x="18655" y="18655"/>
                  <a:pt x="18655" y="18655"/>
                </a:cubicBezTo>
                <a:close/>
                <a:moveTo>
                  <a:pt x="17182" y="20618"/>
                </a:moveTo>
                <a:cubicBezTo>
                  <a:pt x="16542" y="20618"/>
                  <a:pt x="16002" y="20207"/>
                  <a:pt x="15799" y="19636"/>
                </a:cubicBezTo>
                <a:lnTo>
                  <a:pt x="18564" y="19636"/>
                </a:lnTo>
                <a:cubicBezTo>
                  <a:pt x="18361" y="20207"/>
                  <a:pt x="17822" y="20618"/>
                  <a:pt x="17182" y="20618"/>
                </a:cubicBezTo>
                <a:moveTo>
                  <a:pt x="17182" y="12764"/>
                </a:moveTo>
                <a:cubicBezTo>
                  <a:pt x="17822" y="12764"/>
                  <a:pt x="18361" y="13175"/>
                  <a:pt x="18564" y="13745"/>
                </a:cubicBezTo>
                <a:lnTo>
                  <a:pt x="15799" y="13745"/>
                </a:lnTo>
                <a:cubicBezTo>
                  <a:pt x="16002" y="13175"/>
                  <a:pt x="16542" y="12764"/>
                  <a:pt x="17182" y="12764"/>
                </a:cubicBezTo>
                <a:moveTo>
                  <a:pt x="5891" y="16200"/>
                </a:moveTo>
                <a:lnTo>
                  <a:pt x="2945" y="16200"/>
                </a:lnTo>
                <a:lnTo>
                  <a:pt x="2945" y="14727"/>
                </a:lnTo>
                <a:lnTo>
                  <a:pt x="5891" y="14727"/>
                </a:lnTo>
                <a:cubicBezTo>
                  <a:pt x="5891" y="14727"/>
                  <a:pt x="5891" y="16200"/>
                  <a:pt x="5891" y="16200"/>
                </a:cubicBezTo>
                <a:close/>
                <a:moveTo>
                  <a:pt x="4418" y="12764"/>
                </a:moveTo>
                <a:cubicBezTo>
                  <a:pt x="5058" y="12764"/>
                  <a:pt x="5598" y="13175"/>
                  <a:pt x="5801" y="13745"/>
                </a:cubicBezTo>
                <a:lnTo>
                  <a:pt x="3036" y="13745"/>
                </a:lnTo>
                <a:cubicBezTo>
                  <a:pt x="3239" y="13175"/>
                  <a:pt x="3778" y="12764"/>
                  <a:pt x="4418" y="12764"/>
                </a:cubicBezTo>
                <a:moveTo>
                  <a:pt x="5891" y="18655"/>
                </a:moveTo>
                <a:lnTo>
                  <a:pt x="2945" y="18655"/>
                </a:lnTo>
                <a:lnTo>
                  <a:pt x="2945" y="17182"/>
                </a:lnTo>
                <a:lnTo>
                  <a:pt x="5891" y="17182"/>
                </a:lnTo>
                <a:cubicBezTo>
                  <a:pt x="5891" y="17182"/>
                  <a:pt x="5891" y="18655"/>
                  <a:pt x="5891" y="18655"/>
                </a:cubicBezTo>
                <a:close/>
                <a:moveTo>
                  <a:pt x="4418" y="20618"/>
                </a:moveTo>
                <a:cubicBezTo>
                  <a:pt x="3778" y="20618"/>
                  <a:pt x="3239" y="20207"/>
                  <a:pt x="3036" y="19636"/>
                </a:cubicBezTo>
                <a:lnTo>
                  <a:pt x="5801" y="19636"/>
                </a:lnTo>
                <a:cubicBezTo>
                  <a:pt x="5598" y="20207"/>
                  <a:pt x="5058" y="20618"/>
                  <a:pt x="4418" y="20618"/>
                </a:cubicBezTo>
                <a:moveTo>
                  <a:pt x="19636" y="13745"/>
                </a:moveTo>
                <a:lnTo>
                  <a:pt x="19636" y="8836"/>
                </a:lnTo>
                <a:cubicBezTo>
                  <a:pt x="19636" y="3956"/>
                  <a:pt x="15680" y="0"/>
                  <a:pt x="10800" y="0"/>
                </a:cubicBezTo>
                <a:cubicBezTo>
                  <a:pt x="5920" y="0"/>
                  <a:pt x="1964" y="3956"/>
                  <a:pt x="1964" y="8836"/>
                </a:cubicBezTo>
                <a:lnTo>
                  <a:pt x="1964" y="13745"/>
                </a:lnTo>
                <a:cubicBezTo>
                  <a:pt x="879" y="13745"/>
                  <a:pt x="0" y="14625"/>
                  <a:pt x="0" y="15709"/>
                </a:cubicBezTo>
                <a:lnTo>
                  <a:pt x="0" y="17673"/>
                </a:lnTo>
                <a:cubicBezTo>
                  <a:pt x="0" y="18757"/>
                  <a:pt x="879" y="19636"/>
                  <a:pt x="1964" y="19636"/>
                </a:cubicBezTo>
                <a:lnTo>
                  <a:pt x="2013" y="19636"/>
                </a:lnTo>
                <a:cubicBezTo>
                  <a:pt x="2241" y="20757"/>
                  <a:pt x="3231" y="21600"/>
                  <a:pt x="4418" y="21600"/>
                </a:cubicBezTo>
                <a:cubicBezTo>
                  <a:pt x="5774" y="21600"/>
                  <a:pt x="6873" y="20501"/>
                  <a:pt x="6873" y="19145"/>
                </a:cubicBezTo>
                <a:lnTo>
                  <a:pt x="6873" y="14236"/>
                </a:lnTo>
                <a:cubicBezTo>
                  <a:pt x="6873" y="12881"/>
                  <a:pt x="5774" y="11782"/>
                  <a:pt x="4418" y="11782"/>
                </a:cubicBezTo>
                <a:cubicBezTo>
                  <a:pt x="3864" y="11782"/>
                  <a:pt x="3356" y="11971"/>
                  <a:pt x="2945" y="12282"/>
                </a:cubicBezTo>
                <a:lnTo>
                  <a:pt x="2945" y="8836"/>
                </a:lnTo>
                <a:cubicBezTo>
                  <a:pt x="2945" y="4499"/>
                  <a:pt x="6462" y="982"/>
                  <a:pt x="10800" y="982"/>
                </a:cubicBezTo>
                <a:cubicBezTo>
                  <a:pt x="15138" y="982"/>
                  <a:pt x="18655" y="4499"/>
                  <a:pt x="18655" y="8836"/>
                </a:cubicBezTo>
                <a:lnTo>
                  <a:pt x="18655" y="12282"/>
                </a:lnTo>
                <a:cubicBezTo>
                  <a:pt x="18244" y="11971"/>
                  <a:pt x="17736" y="11782"/>
                  <a:pt x="17182" y="11782"/>
                </a:cubicBezTo>
                <a:cubicBezTo>
                  <a:pt x="15826" y="11782"/>
                  <a:pt x="14727" y="12881"/>
                  <a:pt x="14727" y="14236"/>
                </a:cubicBezTo>
                <a:lnTo>
                  <a:pt x="14727" y="19145"/>
                </a:lnTo>
                <a:cubicBezTo>
                  <a:pt x="14727" y="20501"/>
                  <a:pt x="15826" y="21600"/>
                  <a:pt x="17182" y="21600"/>
                </a:cubicBezTo>
                <a:cubicBezTo>
                  <a:pt x="18369" y="21600"/>
                  <a:pt x="19360" y="20757"/>
                  <a:pt x="19587" y="19636"/>
                </a:cubicBezTo>
                <a:lnTo>
                  <a:pt x="19636" y="19636"/>
                </a:lnTo>
                <a:cubicBezTo>
                  <a:pt x="20721" y="19636"/>
                  <a:pt x="21600" y="18757"/>
                  <a:pt x="21600" y="17673"/>
                </a:cubicBezTo>
                <a:lnTo>
                  <a:pt x="21600" y="15709"/>
                </a:lnTo>
                <a:cubicBezTo>
                  <a:pt x="21600" y="14625"/>
                  <a:pt x="20721" y="13745"/>
                  <a:pt x="19636" y="13745"/>
                </a:cubicBezTo>
              </a:path>
            </a:pathLst>
          </a:custGeom>
          <a:solidFill>
            <a:schemeClr val="tx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37" name="Shape 2783"/>
          <p:cNvSpPr/>
          <p:nvPr/>
        </p:nvSpPr>
        <p:spPr>
          <a:xfrm>
            <a:off x="11490678" y="9845888"/>
            <a:ext cx="558655" cy="482475"/>
          </a:xfrm>
          <a:custGeom>
            <a:avLst/>
            <a:gdLst/>
            <a:ahLst/>
            <a:cxnLst>
              <a:cxn ang="0">
                <a:pos x="wd2" y="hd2"/>
              </a:cxn>
              <a:cxn ang="5400000">
                <a:pos x="wd2" y="hd2"/>
              </a:cxn>
              <a:cxn ang="10800000">
                <a:pos x="wd2" y="hd2"/>
              </a:cxn>
              <a:cxn ang="16200000">
                <a:pos x="wd2" y="hd2"/>
              </a:cxn>
            </a:cxnLst>
            <a:rect l="0" t="0" r="r" b="b"/>
            <a:pathLst>
              <a:path w="21600" h="21600" extrusionOk="0">
                <a:moveTo>
                  <a:pt x="10800" y="15855"/>
                </a:moveTo>
                <a:lnTo>
                  <a:pt x="1633" y="10800"/>
                </a:lnTo>
                <a:lnTo>
                  <a:pt x="4615" y="9156"/>
                </a:lnTo>
                <a:lnTo>
                  <a:pt x="10589" y="12450"/>
                </a:lnTo>
                <a:lnTo>
                  <a:pt x="10591" y="12446"/>
                </a:lnTo>
                <a:cubicBezTo>
                  <a:pt x="10654" y="12482"/>
                  <a:pt x="10724" y="12505"/>
                  <a:pt x="10800" y="12505"/>
                </a:cubicBezTo>
                <a:cubicBezTo>
                  <a:pt x="10876" y="12505"/>
                  <a:pt x="10946" y="12482"/>
                  <a:pt x="11009" y="12446"/>
                </a:cubicBezTo>
                <a:lnTo>
                  <a:pt x="11011" y="12450"/>
                </a:lnTo>
                <a:lnTo>
                  <a:pt x="16985" y="9156"/>
                </a:lnTo>
                <a:lnTo>
                  <a:pt x="19967" y="10800"/>
                </a:lnTo>
                <a:cubicBezTo>
                  <a:pt x="19967" y="10800"/>
                  <a:pt x="10800" y="15855"/>
                  <a:pt x="10800" y="15855"/>
                </a:cubicBezTo>
                <a:close/>
                <a:moveTo>
                  <a:pt x="19967" y="15347"/>
                </a:moveTo>
                <a:lnTo>
                  <a:pt x="10800" y="20402"/>
                </a:lnTo>
                <a:lnTo>
                  <a:pt x="1633" y="15347"/>
                </a:lnTo>
                <a:lnTo>
                  <a:pt x="4615" y="13703"/>
                </a:lnTo>
                <a:lnTo>
                  <a:pt x="10589" y="16997"/>
                </a:lnTo>
                <a:lnTo>
                  <a:pt x="10591" y="16994"/>
                </a:lnTo>
                <a:cubicBezTo>
                  <a:pt x="10654" y="17029"/>
                  <a:pt x="10724" y="17053"/>
                  <a:pt x="10800" y="17053"/>
                </a:cubicBezTo>
                <a:cubicBezTo>
                  <a:pt x="10876" y="17053"/>
                  <a:pt x="10946" y="17029"/>
                  <a:pt x="11009" y="16994"/>
                </a:cubicBezTo>
                <a:lnTo>
                  <a:pt x="11011" y="16997"/>
                </a:lnTo>
                <a:lnTo>
                  <a:pt x="16985" y="13703"/>
                </a:lnTo>
                <a:cubicBezTo>
                  <a:pt x="16985" y="13703"/>
                  <a:pt x="19967" y="15347"/>
                  <a:pt x="19967" y="15347"/>
                </a:cubicBezTo>
                <a:close/>
                <a:moveTo>
                  <a:pt x="1633" y="6253"/>
                </a:moveTo>
                <a:lnTo>
                  <a:pt x="10800" y="1198"/>
                </a:lnTo>
                <a:lnTo>
                  <a:pt x="19967" y="6253"/>
                </a:lnTo>
                <a:lnTo>
                  <a:pt x="10800" y="11307"/>
                </a:lnTo>
                <a:cubicBezTo>
                  <a:pt x="10800" y="11307"/>
                  <a:pt x="1633" y="6253"/>
                  <a:pt x="1633" y="6253"/>
                </a:cubicBezTo>
                <a:close/>
                <a:moveTo>
                  <a:pt x="21600" y="10800"/>
                </a:moveTo>
                <a:cubicBezTo>
                  <a:pt x="21600" y="10574"/>
                  <a:pt x="21484" y="10383"/>
                  <a:pt x="21319" y="10290"/>
                </a:cubicBezTo>
                <a:lnTo>
                  <a:pt x="21320" y="10287"/>
                </a:lnTo>
                <a:lnTo>
                  <a:pt x="18127" y="8526"/>
                </a:lnTo>
                <a:lnTo>
                  <a:pt x="21320" y="6766"/>
                </a:lnTo>
                <a:lnTo>
                  <a:pt x="21319" y="6762"/>
                </a:lnTo>
                <a:cubicBezTo>
                  <a:pt x="21484" y="6671"/>
                  <a:pt x="21600" y="6479"/>
                  <a:pt x="21600" y="6253"/>
                </a:cubicBezTo>
                <a:cubicBezTo>
                  <a:pt x="21600" y="6027"/>
                  <a:pt x="21484" y="5835"/>
                  <a:pt x="21319" y="5743"/>
                </a:cubicBezTo>
                <a:lnTo>
                  <a:pt x="21320" y="5740"/>
                </a:lnTo>
                <a:lnTo>
                  <a:pt x="11011" y="56"/>
                </a:lnTo>
                <a:lnTo>
                  <a:pt x="11009" y="59"/>
                </a:lnTo>
                <a:cubicBezTo>
                  <a:pt x="10946" y="23"/>
                  <a:pt x="10876" y="0"/>
                  <a:pt x="10800" y="0"/>
                </a:cubicBezTo>
                <a:cubicBezTo>
                  <a:pt x="10724" y="0"/>
                  <a:pt x="10654" y="23"/>
                  <a:pt x="10591" y="59"/>
                </a:cubicBezTo>
                <a:lnTo>
                  <a:pt x="10589" y="56"/>
                </a:lnTo>
                <a:lnTo>
                  <a:pt x="280" y="5740"/>
                </a:lnTo>
                <a:lnTo>
                  <a:pt x="281" y="5743"/>
                </a:lnTo>
                <a:cubicBezTo>
                  <a:pt x="116" y="5835"/>
                  <a:pt x="0" y="6027"/>
                  <a:pt x="0" y="6253"/>
                </a:cubicBezTo>
                <a:cubicBezTo>
                  <a:pt x="0" y="6479"/>
                  <a:pt x="116" y="6671"/>
                  <a:pt x="281" y="6762"/>
                </a:cubicBezTo>
                <a:lnTo>
                  <a:pt x="280" y="6766"/>
                </a:lnTo>
                <a:lnTo>
                  <a:pt x="3473" y="8526"/>
                </a:lnTo>
                <a:lnTo>
                  <a:pt x="280" y="10287"/>
                </a:lnTo>
                <a:lnTo>
                  <a:pt x="281" y="10290"/>
                </a:lnTo>
                <a:cubicBezTo>
                  <a:pt x="116" y="10383"/>
                  <a:pt x="0" y="10574"/>
                  <a:pt x="0" y="10800"/>
                </a:cubicBezTo>
                <a:cubicBezTo>
                  <a:pt x="0" y="11026"/>
                  <a:pt x="116" y="11218"/>
                  <a:pt x="281" y="11310"/>
                </a:cubicBezTo>
                <a:lnTo>
                  <a:pt x="280" y="11313"/>
                </a:lnTo>
                <a:lnTo>
                  <a:pt x="3473" y="13074"/>
                </a:lnTo>
                <a:lnTo>
                  <a:pt x="280" y="14834"/>
                </a:lnTo>
                <a:lnTo>
                  <a:pt x="281" y="14838"/>
                </a:lnTo>
                <a:cubicBezTo>
                  <a:pt x="116" y="14930"/>
                  <a:pt x="0" y="15121"/>
                  <a:pt x="0" y="15347"/>
                </a:cubicBezTo>
                <a:cubicBezTo>
                  <a:pt x="0" y="15574"/>
                  <a:pt x="116" y="15765"/>
                  <a:pt x="281" y="15857"/>
                </a:cubicBezTo>
                <a:lnTo>
                  <a:pt x="280" y="15860"/>
                </a:lnTo>
                <a:lnTo>
                  <a:pt x="10589" y="21544"/>
                </a:lnTo>
                <a:lnTo>
                  <a:pt x="10591" y="21541"/>
                </a:lnTo>
                <a:cubicBezTo>
                  <a:pt x="10654" y="21577"/>
                  <a:pt x="10724" y="21600"/>
                  <a:pt x="10800" y="21600"/>
                </a:cubicBezTo>
                <a:cubicBezTo>
                  <a:pt x="10876" y="21600"/>
                  <a:pt x="10946" y="21577"/>
                  <a:pt x="11009" y="21541"/>
                </a:cubicBezTo>
                <a:lnTo>
                  <a:pt x="11011" y="21544"/>
                </a:lnTo>
                <a:lnTo>
                  <a:pt x="21320" y="15860"/>
                </a:lnTo>
                <a:lnTo>
                  <a:pt x="21319" y="15857"/>
                </a:lnTo>
                <a:cubicBezTo>
                  <a:pt x="21484" y="15765"/>
                  <a:pt x="21600" y="15574"/>
                  <a:pt x="21600" y="15347"/>
                </a:cubicBezTo>
                <a:cubicBezTo>
                  <a:pt x="21600" y="15121"/>
                  <a:pt x="21484" y="14930"/>
                  <a:pt x="21319" y="14838"/>
                </a:cubicBezTo>
                <a:lnTo>
                  <a:pt x="21320" y="14834"/>
                </a:lnTo>
                <a:lnTo>
                  <a:pt x="18127" y="13074"/>
                </a:lnTo>
                <a:lnTo>
                  <a:pt x="21320" y="11313"/>
                </a:lnTo>
                <a:lnTo>
                  <a:pt x="21319" y="11310"/>
                </a:lnTo>
                <a:cubicBezTo>
                  <a:pt x="21484" y="11218"/>
                  <a:pt x="21600" y="11026"/>
                  <a:pt x="21600" y="10800"/>
                </a:cubicBezTo>
              </a:path>
            </a:pathLst>
          </a:custGeom>
          <a:solidFill>
            <a:schemeClr val="tx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 name="Picture Placeholder 1"/>
          <p:cNvSpPr>
            <a:spLocks noGrp="1"/>
          </p:cNvSpPr>
          <p:nvPr>
            <p:ph type="pic" sz="quarter" idx="14"/>
          </p:nvPr>
        </p:nvSpPr>
        <p:spPr/>
      </p:sp>
    </p:spTree>
    <p:extLst>
      <p:ext uri="{BB962C8B-B14F-4D97-AF65-F5344CB8AC3E}">
        <p14:creationId xmlns:p14="http://schemas.microsoft.com/office/powerpoint/2010/main" val="2000941038"/>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20" name="Freeform 4"/>
          <p:cNvSpPr>
            <a:spLocks noChangeArrowheads="1"/>
          </p:cNvSpPr>
          <p:nvPr/>
        </p:nvSpPr>
        <p:spPr bwMode="auto">
          <a:xfrm rot="2001369">
            <a:off x="2570693" y="-124703"/>
            <a:ext cx="11759686" cy="14685832"/>
          </a:xfrm>
          <a:custGeom>
            <a:avLst/>
            <a:gdLst>
              <a:gd name="T0" fmla="*/ 2517 w 4861"/>
              <a:gd name="T1" fmla="*/ 5095 h 8344"/>
              <a:gd name="T2" fmla="*/ 3416 w 4861"/>
              <a:gd name="T3" fmla="*/ 1742 h 8344"/>
              <a:gd name="T4" fmla="*/ 2585 w 4861"/>
              <a:gd name="T5" fmla="*/ 967 h 8344"/>
              <a:gd name="T6" fmla="*/ 2436 w 4861"/>
              <a:gd name="T7" fmla="*/ 688 h 8344"/>
              <a:gd name="T8" fmla="*/ 2306 w 4861"/>
              <a:gd name="T9" fmla="*/ 552 h 8344"/>
              <a:gd name="T10" fmla="*/ 2455 w 4861"/>
              <a:gd name="T11" fmla="*/ 304 h 8344"/>
              <a:gd name="T12" fmla="*/ 1847 w 4861"/>
              <a:gd name="T13" fmla="*/ 310 h 8344"/>
              <a:gd name="T14" fmla="*/ 316 w 4861"/>
              <a:gd name="T15" fmla="*/ 1879 h 8344"/>
              <a:gd name="T16" fmla="*/ 105 w 4861"/>
              <a:gd name="T17" fmla="*/ 2945 h 8344"/>
              <a:gd name="T18" fmla="*/ 384 w 4861"/>
              <a:gd name="T19" fmla="*/ 5082 h 8344"/>
              <a:gd name="T20" fmla="*/ 148 w 4861"/>
              <a:gd name="T21" fmla="*/ 6390 h 8344"/>
              <a:gd name="T22" fmla="*/ 1283 w 4861"/>
              <a:gd name="T23" fmla="*/ 7537 h 8344"/>
              <a:gd name="T24" fmla="*/ 1147 w 4861"/>
              <a:gd name="T25" fmla="*/ 8070 h 8344"/>
              <a:gd name="T26" fmla="*/ 1227 w 4861"/>
              <a:gd name="T27" fmla="*/ 8201 h 8344"/>
              <a:gd name="T28" fmla="*/ 4414 w 4861"/>
              <a:gd name="T29" fmla="*/ 6570 h 8344"/>
              <a:gd name="T30" fmla="*/ 4612 w 4861"/>
              <a:gd name="T31" fmla="*/ 5839 h 8344"/>
              <a:gd name="T32" fmla="*/ 2461 w 4861"/>
              <a:gd name="T33" fmla="*/ 1066 h 8344"/>
              <a:gd name="T34" fmla="*/ 1202 w 4861"/>
              <a:gd name="T35" fmla="*/ 8132 h 8344"/>
              <a:gd name="T36" fmla="*/ 1946 w 4861"/>
              <a:gd name="T37" fmla="*/ 4394 h 8344"/>
              <a:gd name="T38" fmla="*/ 1791 w 4861"/>
              <a:gd name="T39" fmla="*/ 5696 h 8344"/>
              <a:gd name="T40" fmla="*/ 1767 w 4861"/>
              <a:gd name="T41" fmla="*/ 5684 h 8344"/>
              <a:gd name="T42" fmla="*/ 3806 w 4861"/>
              <a:gd name="T43" fmla="*/ 2498 h 8344"/>
              <a:gd name="T44" fmla="*/ 3812 w 4861"/>
              <a:gd name="T45" fmla="*/ 2275 h 8344"/>
              <a:gd name="T46" fmla="*/ 1698 w 4861"/>
              <a:gd name="T47" fmla="*/ 2015 h 8344"/>
              <a:gd name="T48" fmla="*/ 2442 w 4861"/>
              <a:gd name="T49" fmla="*/ 2188 h 8344"/>
              <a:gd name="T50" fmla="*/ 3285 w 4861"/>
              <a:gd name="T51" fmla="*/ 2455 h 8344"/>
              <a:gd name="T52" fmla="*/ 3682 w 4861"/>
              <a:gd name="T53" fmla="*/ 2672 h 8344"/>
              <a:gd name="T54" fmla="*/ 2219 w 4861"/>
              <a:gd name="T55" fmla="*/ 4134 h 8344"/>
              <a:gd name="T56" fmla="*/ 1897 w 4861"/>
              <a:gd name="T57" fmla="*/ 4233 h 8344"/>
              <a:gd name="T58" fmla="*/ 2858 w 4861"/>
              <a:gd name="T59" fmla="*/ 3737 h 8344"/>
              <a:gd name="T60" fmla="*/ 2132 w 4861"/>
              <a:gd name="T61" fmla="*/ 3793 h 8344"/>
              <a:gd name="T62" fmla="*/ 2052 w 4861"/>
              <a:gd name="T63" fmla="*/ 3824 h 8344"/>
              <a:gd name="T64" fmla="*/ 1450 w 4861"/>
              <a:gd name="T65" fmla="*/ 3979 h 8344"/>
              <a:gd name="T66" fmla="*/ 2721 w 4861"/>
              <a:gd name="T67" fmla="*/ 3608 h 8344"/>
              <a:gd name="T68" fmla="*/ 1097 w 4861"/>
              <a:gd name="T69" fmla="*/ 4556 h 8344"/>
              <a:gd name="T70" fmla="*/ 1271 w 4861"/>
              <a:gd name="T71" fmla="*/ 5721 h 8344"/>
              <a:gd name="T72" fmla="*/ 1283 w 4861"/>
              <a:gd name="T73" fmla="*/ 5647 h 8344"/>
              <a:gd name="T74" fmla="*/ 4643 w 4861"/>
              <a:gd name="T75" fmla="*/ 5659 h 8344"/>
              <a:gd name="T76" fmla="*/ 4643 w 4861"/>
              <a:gd name="T77" fmla="*/ 5225 h 8344"/>
              <a:gd name="T78" fmla="*/ 1965 w 4861"/>
              <a:gd name="T79" fmla="*/ 248 h 8344"/>
              <a:gd name="T80" fmla="*/ 2306 w 4861"/>
              <a:gd name="T81" fmla="*/ 657 h 8344"/>
              <a:gd name="T82" fmla="*/ 1016 w 4861"/>
              <a:gd name="T83" fmla="*/ 719 h 8344"/>
              <a:gd name="T84" fmla="*/ 2591 w 4861"/>
              <a:gd name="T85" fmla="*/ 1314 h 8344"/>
              <a:gd name="T86" fmla="*/ 2951 w 4861"/>
              <a:gd name="T87" fmla="*/ 2312 h 8344"/>
              <a:gd name="T88" fmla="*/ 2126 w 4861"/>
              <a:gd name="T89" fmla="*/ 3675 h 8344"/>
              <a:gd name="T90" fmla="*/ 2517 w 4861"/>
              <a:gd name="T91" fmla="*/ 3700 h 8344"/>
              <a:gd name="T92" fmla="*/ 2430 w 4861"/>
              <a:gd name="T93" fmla="*/ 3737 h 8344"/>
              <a:gd name="T94" fmla="*/ 1853 w 4861"/>
              <a:gd name="T95" fmla="*/ 3774 h 8344"/>
              <a:gd name="T96" fmla="*/ 1804 w 4861"/>
              <a:gd name="T97" fmla="*/ 3793 h 8344"/>
              <a:gd name="T98" fmla="*/ 1729 w 4861"/>
              <a:gd name="T99" fmla="*/ 3818 h 8344"/>
              <a:gd name="T100" fmla="*/ 2889 w 4861"/>
              <a:gd name="T101" fmla="*/ 3843 h 8344"/>
              <a:gd name="T102" fmla="*/ 1537 w 4861"/>
              <a:gd name="T103" fmla="*/ 3886 h 8344"/>
              <a:gd name="T104" fmla="*/ 2734 w 4861"/>
              <a:gd name="T105" fmla="*/ 3923 h 8344"/>
              <a:gd name="T106" fmla="*/ 2597 w 4861"/>
              <a:gd name="T107" fmla="*/ 3979 h 8344"/>
              <a:gd name="T108" fmla="*/ 2548 w 4861"/>
              <a:gd name="T109" fmla="*/ 4004 h 8344"/>
              <a:gd name="T110" fmla="*/ 2492 w 4861"/>
              <a:gd name="T111" fmla="*/ 4028 h 8344"/>
              <a:gd name="T112" fmla="*/ 1636 w 4861"/>
              <a:gd name="T113" fmla="*/ 4078 h 8344"/>
              <a:gd name="T114" fmla="*/ 2281 w 4861"/>
              <a:gd name="T115" fmla="*/ 4122 h 8344"/>
              <a:gd name="T116" fmla="*/ 1320 w 4861"/>
              <a:gd name="T117" fmla="*/ 4190 h 8344"/>
              <a:gd name="T118" fmla="*/ 750 w 4861"/>
              <a:gd name="T119" fmla="*/ 4258 h 8344"/>
              <a:gd name="T120" fmla="*/ 4345 w 4861"/>
              <a:gd name="T121" fmla="*/ 6651 h 8344"/>
              <a:gd name="T122" fmla="*/ 2535 w 4861"/>
              <a:gd name="T123" fmla="*/ 7767 h 8344"/>
              <a:gd name="T124" fmla="*/ 1128 w 4861"/>
              <a:gd name="T125" fmla="*/ 7884 h 8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861" h="8344">
                <a:moveTo>
                  <a:pt x="4736" y="5306"/>
                </a:moveTo>
                <a:lnTo>
                  <a:pt x="4736" y="5306"/>
                </a:lnTo>
                <a:close/>
                <a:moveTo>
                  <a:pt x="4854" y="5374"/>
                </a:moveTo>
                <a:lnTo>
                  <a:pt x="4854" y="5374"/>
                </a:lnTo>
                <a:cubicBezTo>
                  <a:pt x="4848" y="5361"/>
                  <a:pt x="4817" y="5392"/>
                  <a:pt x="4810" y="5386"/>
                </a:cubicBezTo>
                <a:cubicBezTo>
                  <a:pt x="4817" y="5386"/>
                  <a:pt x="4810" y="5324"/>
                  <a:pt x="4779" y="5361"/>
                </a:cubicBezTo>
                <a:cubicBezTo>
                  <a:pt x="4767" y="5380"/>
                  <a:pt x="4755" y="5368"/>
                  <a:pt x="4779" y="5343"/>
                </a:cubicBezTo>
                <a:cubicBezTo>
                  <a:pt x="4792" y="5330"/>
                  <a:pt x="4810" y="5343"/>
                  <a:pt x="4798" y="5324"/>
                </a:cubicBezTo>
                <a:cubicBezTo>
                  <a:pt x="4786" y="5306"/>
                  <a:pt x="4755" y="5361"/>
                  <a:pt x="4730" y="5349"/>
                </a:cubicBezTo>
                <a:cubicBezTo>
                  <a:pt x="4724" y="5349"/>
                  <a:pt x="4730" y="5312"/>
                  <a:pt x="4736" y="5306"/>
                </a:cubicBezTo>
                <a:cubicBezTo>
                  <a:pt x="4724" y="5306"/>
                  <a:pt x="4680" y="5287"/>
                  <a:pt x="4680" y="5287"/>
                </a:cubicBezTo>
                <a:cubicBezTo>
                  <a:pt x="4680" y="5287"/>
                  <a:pt x="4686" y="5281"/>
                  <a:pt x="4686" y="5275"/>
                </a:cubicBezTo>
                <a:cubicBezTo>
                  <a:pt x="4686" y="5275"/>
                  <a:pt x="4668" y="5281"/>
                  <a:pt x="4668" y="5275"/>
                </a:cubicBezTo>
                <a:cubicBezTo>
                  <a:pt x="4662" y="5268"/>
                  <a:pt x="4662" y="5250"/>
                  <a:pt x="4649" y="5244"/>
                </a:cubicBezTo>
                <a:cubicBezTo>
                  <a:pt x="4631" y="5231"/>
                  <a:pt x="4581" y="5237"/>
                  <a:pt x="4569" y="5237"/>
                </a:cubicBezTo>
                <a:cubicBezTo>
                  <a:pt x="4562" y="5237"/>
                  <a:pt x="4544" y="5231"/>
                  <a:pt x="4550" y="5225"/>
                </a:cubicBezTo>
                <a:cubicBezTo>
                  <a:pt x="4556" y="5219"/>
                  <a:pt x="4612" y="5231"/>
                  <a:pt x="4643" y="5225"/>
                </a:cubicBezTo>
                <a:cubicBezTo>
                  <a:pt x="4631" y="5219"/>
                  <a:pt x="4624" y="5194"/>
                  <a:pt x="4624" y="5194"/>
                </a:cubicBezTo>
                <a:cubicBezTo>
                  <a:pt x="4606" y="5188"/>
                  <a:pt x="4581" y="5213"/>
                  <a:pt x="4587" y="5188"/>
                </a:cubicBezTo>
                <a:cubicBezTo>
                  <a:pt x="4531" y="5231"/>
                  <a:pt x="4438" y="5182"/>
                  <a:pt x="4364" y="5206"/>
                </a:cubicBezTo>
                <a:cubicBezTo>
                  <a:pt x="4345" y="5213"/>
                  <a:pt x="4531" y="5213"/>
                  <a:pt x="4531" y="5219"/>
                </a:cubicBezTo>
                <a:cubicBezTo>
                  <a:pt x="4531" y="5219"/>
                  <a:pt x="4500" y="5213"/>
                  <a:pt x="4507" y="5231"/>
                </a:cubicBezTo>
                <a:cubicBezTo>
                  <a:pt x="4500" y="5225"/>
                  <a:pt x="4544" y="5237"/>
                  <a:pt x="4544" y="5237"/>
                </a:cubicBezTo>
                <a:cubicBezTo>
                  <a:pt x="4544" y="5244"/>
                  <a:pt x="4383" y="5237"/>
                  <a:pt x="4401" y="5244"/>
                </a:cubicBezTo>
                <a:cubicBezTo>
                  <a:pt x="4414" y="5250"/>
                  <a:pt x="4538" y="5237"/>
                  <a:pt x="4562" y="5244"/>
                </a:cubicBezTo>
                <a:lnTo>
                  <a:pt x="4587" y="5256"/>
                </a:lnTo>
                <a:cubicBezTo>
                  <a:pt x="4581" y="5262"/>
                  <a:pt x="4339" y="5256"/>
                  <a:pt x="4253" y="5256"/>
                </a:cubicBezTo>
                <a:cubicBezTo>
                  <a:pt x="4147" y="5256"/>
                  <a:pt x="3986" y="5262"/>
                  <a:pt x="3924" y="5256"/>
                </a:cubicBezTo>
                <a:cubicBezTo>
                  <a:pt x="3477" y="5237"/>
                  <a:pt x="2901" y="5194"/>
                  <a:pt x="2597" y="5138"/>
                </a:cubicBezTo>
                <a:cubicBezTo>
                  <a:pt x="2579" y="5138"/>
                  <a:pt x="2542" y="5151"/>
                  <a:pt x="2517" y="5126"/>
                </a:cubicBezTo>
                <a:cubicBezTo>
                  <a:pt x="2523" y="5126"/>
                  <a:pt x="2517" y="5101"/>
                  <a:pt x="2517" y="5095"/>
                </a:cubicBezTo>
                <a:cubicBezTo>
                  <a:pt x="2511" y="5095"/>
                  <a:pt x="2511" y="5095"/>
                  <a:pt x="2511" y="5095"/>
                </a:cubicBezTo>
                <a:lnTo>
                  <a:pt x="2517" y="5095"/>
                </a:lnTo>
                <a:cubicBezTo>
                  <a:pt x="2523" y="5095"/>
                  <a:pt x="2542" y="5082"/>
                  <a:pt x="2517" y="5082"/>
                </a:cubicBezTo>
                <a:cubicBezTo>
                  <a:pt x="2517" y="5089"/>
                  <a:pt x="2511" y="5089"/>
                  <a:pt x="2517" y="5082"/>
                </a:cubicBezTo>
                <a:cubicBezTo>
                  <a:pt x="2883" y="4872"/>
                  <a:pt x="3205" y="4692"/>
                  <a:pt x="3453" y="4407"/>
                </a:cubicBezTo>
                <a:cubicBezTo>
                  <a:pt x="3552" y="4295"/>
                  <a:pt x="3608" y="4202"/>
                  <a:pt x="3651" y="4047"/>
                </a:cubicBezTo>
                <a:cubicBezTo>
                  <a:pt x="3664" y="4004"/>
                  <a:pt x="3676" y="3960"/>
                  <a:pt x="3688" y="3911"/>
                </a:cubicBezTo>
                <a:cubicBezTo>
                  <a:pt x="3707" y="3855"/>
                  <a:pt x="3738" y="3799"/>
                  <a:pt x="3750" y="3737"/>
                </a:cubicBezTo>
                <a:cubicBezTo>
                  <a:pt x="3750" y="3725"/>
                  <a:pt x="3750" y="3712"/>
                  <a:pt x="3750" y="3700"/>
                </a:cubicBezTo>
                <a:cubicBezTo>
                  <a:pt x="3763" y="3633"/>
                  <a:pt x="3794" y="3583"/>
                  <a:pt x="3812" y="3509"/>
                </a:cubicBezTo>
                <a:cubicBezTo>
                  <a:pt x="3818" y="3490"/>
                  <a:pt x="3812" y="3466"/>
                  <a:pt x="3818" y="3441"/>
                </a:cubicBezTo>
                <a:cubicBezTo>
                  <a:pt x="3831" y="3391"/>
                  <a:pt x="3881" y="3342"/>
                  <a:pt x="3874" y="3292"/>
                </a:cubicBezTo>
                <a:cubicBezTo>
                  <a:pt x="3868" y="3273"/>
                  <a:pt x="3856" y="3298"/>
                  <a:pt x="3862" y="3267"/>
                </a:cubicBezTo>
                <a:cubicBezTo>
                  <a:pt x="3862" y="3267"/>
                  <a:pt x="3874" y="3286"/>
                  <a:pt x="3881" y="3279"/>
                </a:cubicBezTo>
                <a:cubicBezTo>
                  <a:pt x="3893" y="3261"/>
                  <a:pt x="3868" y="3168"/>
                  <a:pt x="3874" y="3118"/>
                </a:cubicBezTo>
                <a:cubicBezTo>
                  <a:pt x="3874" y="3106"/>
                  <a:pt x="3893" y="3087"/>
                  <a:pt x="3899" y="3069"/>
                </a:cubicBezTo>
                <a:cubicBezTo>
                  <a:pt x="3899" y="3056"/>
                  <a:pt x="3893" y="3038"/>
                  <a:pt x="3899" y="3031"/>
                </a:cubicBezTo>
                <a:cubicBezTo>
                  <a:pt x="3905" y="3007"/>
                  <a:pt x="3918" y="2994"/>
                  <a:pt x="3924" y="2982"/>
                </a:cubicBezTo>
                <a:cubicBezTo>
                  <a:pt x="3924" y="2988"/>
                  <a:pt x="3905" y="2976"/>
                  <a:pt x="3905" y="2976"/>
                </a:cubicBezTo>
                <a:cubicBezTo>
                  <a:pt x="3899" y="2963"/>
                  <a:pt x="3930" y="2926"/>
                  <a:pt x="3936" y="2932"/>
                </a:cubicBezTo>
                <a:cubicBezTo>
                  <a:pt x="3930" y="2926"/>
                  <a:pt x="3936" y="2969"/>
                  <a:pt x="3930" y="2976"/>
                </a:cubicBezTo>
                <a:cubicBezTo>
                  <a:pt x="3949" y="2957"/>
                  <a:pt x="3949" y="2901"/>
                  <a:pt x="3961" y="2877"/>
                </a:cubicBezTo>
                <a:cubicBezTo>
                  <a:pt x="3980" y="2833"/>
                  <a:pt x="4060" y="2728"/>
                  <a:pt x="4054" y="2666"/>
                </a:cubicBezTo>
                <a:cubicBezTo>
                  <a:pt x="4054" y="2660"/>
                  <a:pt x="4042" y="2660"/>
                  <a:pt x="4042" y="2653"/>
                </a:cubicBezTo>
                <a:cubicBezTo>
                  <a:pt x="4042" y="2641"/>
                  <a:pt x="4054" y="2616"/>
                  <a:pt x="4060" y="2604"/>
                </a:cubicBezTo>
                <a:cubicBezTo>
                  <a:pt x="4060" y="2598"/>
                  <a:pt x="4060" y="2591"/>
                  <a:pt x="4060" y="2591"/>
                </a:cubicBezTo>
                <a:cubicBezTo>
                  <a:pt x="4060" y="2591"/>
                  <a:pt x="4060" y="2591"/>
                  <a:pt x="4073" y="2585"/>
                </a:cubicBezTo>
                <a:cubicBezTo>
                  <a:pt x="4110" y="2548"/>
                  <a:pt x="4147" y="2374"/>
                  <a:pt x="4135" y="2269"/>
                </a:cubicBezTo>
                <a:cubicBezTo>
                  <a:pt x="4129" y="2244"/>
                  <a:pt x="4110" y="2207"/>
                  <a:pt x="4091" y="2170"/>
                </a:cubicBezTo>
                <a:cubicBezTo>
                  <a:pt x="4042" y="2089"/>
                  <a:pt x="4011" y="2046"/>
                  <a:pt x="3936" y="1990"/>
                </a:cubicBezTo>
                <a:cubicBezTo>
                  <a:pt x="3806" y="1885"/>
                  <a:pt x="3601" y="1798"/>
                  <a:pt x="3416" y="1742"/>
                </a:cubicBezTo>
                <a:cubicBezTo>
                  <a:pt x="3347" y="1717"/>
                  <a:pt x="3273" y="1705"/>
                  <a:pt x="3199" y="1692"/>
                </a:cubicBezTo>
                <a:cubicBezTo>
                  <a:pt x="3031" y="1662"/>
                  <a:pt x="2889" y="1624"/>
                  <a:pt x="2727" y="1606"/>
                </a:cubicBezTo>
                <a:cubicBezTo>
                  <a:pt x="2641" y="1593"/>
                  <a:pt x="2529" y="1575"/>
                  <a:pt x="2467" y="1569"/>
                </a:cubicBezTo>
                <a:cubicBezTo>
                  <a:pt x="2411" y="1562"/>
                  <a:pt x="2362" y="1562"/>
                  <a:pt x="2362" y="1544"/>
                </a:cubicBezTo>
                <a:cubicBezTo>
                  <a:pt x="2355" y="1531"/>
                  <a:pt x="2405" y="1513"/>
                  <a:pt x="2424" y="1482"/>
                </a:cubicBezTo>
                <a:cubicBezTo>
                  <a:pt x="2436" y="1463"/>
                  <a:pt x="2411" y="1482"/>
                  <a:pt x="2430" y="1457"/>
                </a:cubicBezTo>
                <a:cubicBezTo>
                  <a:pt x="2473" y="1414"/>
                  <a:pt x="2529" y="1389"/>
                  <a:pt x="2548" y="1351"/>
                </a:cubicBezTo>
                <a:cubicBezTo>
                  <a:pt x="2517" y="1370"/>
                  <a:pt x="2442" y="1438"/>
                  <a:pt x="2492" y="1383"/>
                </a:cubicBezTo>
                <a:cubicBezTo>
                  <a:pt x="2529" y="1345"/>
                  <a:pt x="2616" y="1265"/>
                  <a:pt x="2647" y="1234"/>
                </a:cubicBezTo>
                <a:cubicBezTo>
                  <a:pt x="2678" y="1209"/>
                  <a:pt x="2684" y="1209"/>
                  <a:pt x="2703" y="1178"/>
                </a:cubicBezTo>
                <a:cubicBezTo>
                  <a:pt x="2740" y="1091"/>
                  <a:pt x="2616" y="1271"/>
                  <a:pt x="2597" y="1215"/>
                </a:cubicBezTo>
                <a:cubicBezTo>
                  <a:pt x="2597" y="1197"/>
                  <a:pt x="2659" y="1166"/>
                  <a:pt x="2647" y="1153"/>
                </a:cubicBezTo>
                <a:cubicBezTo>
                  <a:pt x="2635" y="1135"/>
                  <a:pt x="2572" y="1221"/>
                  <a:pt x="2566" y="1197"/>
                </a:cubicBezTo>
                <a:cubicBezTo>
                  <a:pt x="2566" y="1178"/>
                  <a:pt x="2641" y="1128"/>
                  <a:pt x="2653" y="1116"/>
                </a:cubicBezTo>
                <a:cubicBezTo>
                  <a:pt x="2659" y="1110"/>
                  <a:pt x="2690" y="1060"/>
                  <a:pt x="2709" y="1042"/>
                </a:cubicBezTo>
                <a:cubicBezTo>
                  <a:pt x="2709" y="1035"/>
                  <a:pt x="2734" y="1029"/>
                  <a:pt x="2727" y="1023"/>
                </a:cubicBezTo>
                <a:cubicBezTo>
                  <a:pt x="2715" y="1011"/>
                  <a:pt x="2603" y="1128"/>
                  <a:pt x="2591" y="1091"/>
                </a:cubicBezTo>
                <a:cubicBezTo>
                  <a:pt x="2591" y="1079"/>
                  <a:pt x="2641" y="1035"/>
                  <a:pt x="2653" y="1029"/>
                </a:cubicBezTo>
                <a:cubicBezTo>
                  <a:pt x="2690" y="992"/>
                  <a:pt x="2703" y="973"/>
                  <a:pt x="2740" y="942"/>
                </a:cubicBezTo>
                <a:cubicBezTo>
                  <a:pt x="2783" y="905"/>
                  <a:pt x="2721" y="930"/>
                  <a:pt x="2690" y="961"/>
                </a:cubicBezTo>
                <a:cubicBezTo>
                  <a:pt x="2690" y="961"/>
                  <a:pt x="2690" y="967"/>
                  <a:pt x="2684" y="967"/>
                </a:cubicBezTo>
                <a:cubicBezTo>
                  <a:pt x="2684" y="967"/>
                  <a:pt x="2684" y="973"/>
                  <a:pt x="2678" y="973"/>
                </a:cubicBezTo>
                <a:cubicBezTo>
                  <a:pt x="2678" y="973"/>
                  <a:pt x="2678" y="980"/>
                  <a:pt x="2672" y="980"/>
                </a:cubicBezTo>
                <a:cubicBezTo>
                  <a:pt x="2672" y="998"/>
                  <a:pt x="2647" y="973"/>
                  <a:pt x="2672" y="980"/>
                </a:cubicBezTo>
                <a:cubicBezTo>
                  <a:pt x="2672" y="973"/>
                  <a:pt x="2672" y="973"/>
                  <a:pt x="2678" y="973"/>
                </a:cubicBezTo>
                <a:cubicBezTo>
                  <a:pt x="2678" y="967"/>
                  <a:pt x="2678" y="967"/>
                  <a:pt x="2684" y="967"/>
                </a:cubicBezTo>
                <a:cubicBezTo>
                  <a:pt x="2684" y="961"/>
                  <a:pt x="2684" y="961"/>
                  <a:pt x="2690" y="961"/>
                </a:cubicBezTo>
                <a:cubicBezTo>
                  <a:pt x="2703" y="942"/>
                  <a:pt x="2721" y="930"/>
                  <a:pt x="2734" y="911"/>
                </a:cubicBezTo>
                <a:cubicBezTo>
                  <a:pt x="2678" y="936"/>
                  <a:pt x="2684" y="930"/>
                  <a:pt x="2641" y="967"/>
                </a:cubicBezTo>
                <a:cubicBezTo>
                  <a:pt x="2554" y="1042"/>
                  <a:pt x="2653" y="942"/>
                  <a:pt x="2672" y="918"/>
                </a:cubicBezTo>
                <a:cubicBezTo>
                  <a:pt x="2709" y="868"/>
                  <a:pt x="2616" y="942"/>
                  <a:pt x="2585" y="967"/>
                </a:cubicBezTo>
                <a:cubicBezTo>
                  <a:pt x="2585" y="967"/>
                  <a:pt x="2504" y="1048"/>
                  <a:pt x="2492" y="1035"/>
                </a:cubicBezTo>
                <a:cubicBezTo>
                  <a:pt x="2486" y="1029"/>
                  <a:pt x="2610" y="936"/>
                  <a:pt x="2628" y="924"/>
                </a:cubicBezTo>
                <a:cubicBezTo>
                  <a:pt x="2672" y="887"/>
                  <a:pt x="2597" y="930"/>
                  <a:pt x="2585" y="936"/>
                </a:cubicBezTo>
                <a:cubicBezTo>
                  <a:pt x="2566" y="949"/>
                  <a:pt x="2542" y="973"/>
                  <a:pt x="2529" y="967"/>
                </a:cubicBezTo>
                <a:cubicBezTo>
                  <a:pt x="2535" y="967"/>
                  <a:pt x="2560" y="924"/>
                  <a:pt x="2548" y="936"/>
                </a:cubicBezTo>
                <a:cubicBezTo>
                  <a:pt x="2560" y="924"/>
                  <a:pt x="2647" y="849"/>
                  <a:pt x="2672" y="825"/>
                </a:cubicBezTo>
                <a:cubicBezTo>
                  <a:pt x="2696" y="800"/>
                  <a:pt x="2678" y="806"/>
                  <a:pt x="2641" y="818"/>
                </a:cubicBezTo>
                <a:cubicBezTo>
                  <a:pt x="2560" y="849"/>
                  <a:pt x="2411" y="967"/>
                  <a:pt x="2349" y="1004"/>
                </a:cubicBezTo>
                <a:cubicBezTo>
                  <a:pt x="2256" y="1054"/>
                  <a:pt x="2393" y="936"/>
                  <a:pt x="2399" y="930"/>
                </a:cubicBezTo>
                <a:cubicBezTo>
                  <a:pt x="2442" y="899"/>
                  <a:pt x="2473" y="887"/>
                  <a:pt x="2498" y="856"/>
                </a:cubicBezTo>
                <a:cubicBezTo>
                  <a:pt x="2418" y="893"/>
                  <a:pt x="2529" y="806"/>
                  <a:pt x="2548" y="788"/>
                </a:cubicBezTo>
                <a:cubicBezTo>
                  <a:pt x="2591" y="756"/>
                  <a:pt x="2628" y="732"/>
                  <a:pt x="2635" y="713"/>
                </a:cubicBezTo>
                <a:cubicBezTo>
                  <a:pt x="2591" y="725"/>
                  <a:pt x="2579" y="763"/>
                  <a:pt x="2542" y="775"/>
                </a:cubicBezTo>
                <a:cubicBezTo>
                  <a:pt x="2535" y="775"/>
                  <a:pt x="2523" y="769"/>
                  <a:pt x="2517" y="775"/>
                </a:cubicBezTo>
                <a:cubicBezTo>
                  <a:pt x="2461" y="806"/>
                  <a:pt x="2405" y="868"/>
                  <a:pt x="2343" y="911"/>
                </a:cubicBezTo>
                <a:cubicBezTo>
                  <a:pt x="2318" y="924"/>
                  <a:pt x="2287" y="949"/>
                  <a:pt x="2263" y="967"/>
                </a:cubicBezTo>
                <a:cubicBezTo>
                  <a:pt x="2207" y="992"/>
                  <a:pt x="2269" y="942"/>
                  <a:pt x="2281" y="936"/>
                </a:cubicBezTo>
                <a:cubicBezTo>
                  <a:pt x="2355" y="880"/>
                  <a:pt x="2442" y="818"/>
                  <a:pt x="2511" y="769"/>
                </a:cubicBezTo>
                <a:cubicBezTo>
                  <a:pt x="2548" y="744"/>
                  <a:pt x="2572" y="738"/>
                  <a:pt x="2603" y="707"/>
                </a:cubicBezTo>
                <a:cubicBezTo>
                  <a:pt x="2610" y="701"/>
                  <a:pt x="2610" y="682"/>
                  <a:pt x="2628" y="664"/>
                </a:cubicBezTo>
                <a:cubicBezTo>
                  <a:pt x="2628" y="664"/>
                  <a:pt x="2659" y="651"/>
                  <a:pt x="2653" y="645"/>
                </a:cubicBezTo>
                <a:cubicBezTo>
                  <a:pt x="2647" y="639"/>
                  <a:pt x="2572" y="682"/>
                  <a:pt x="2566" y="688"/>
                </a:cubicBezTo>
                <a:cubicBezTo>
                  <a:pt x="2517" y="719"/>
                  <a:pt x="2511" y="744"/>
                  <a:pt x="2461" y="750"/>
                </a:cubicBezTo>
                <a:cubicBezTo>
                  <a:pt x="2448" y="769"/>
                  <a:pt x="2405" y="812"/>
                  <a:pt x="2393" y="800"/>
                </a:cubicBezTo>
                <a:cubicBezTo>
                  <a:pt x="2393" y="800"/>
                  <a:pt x="2461" y="744"/>
                  <a:pt x="2461" y="750"/>
                </a:cubicBezTo>
                <a:cubicBezTo>
                  <a:pt x="2479" y="732"/>
                  <a:pt x="2535" y="688"/>
                  <a:pt x="2566" y="657"/>
                </a:cubicBezTo>
                <a:cubicBezTo>
                  <a:pt x="2597" y="626"/>
                  <a:pt x="2486" y="719"/>
                  <a:pt x="2467" y="719"/>
                </a:cubicBezTo>
                <a:cubicBezTo>
                  <a:pt x="2467" y="719"/>
                  <a:pt x="2461" y="707"/>
                  <a:pt x="2448" y="713"/>
                </a:cubicBezTo>
                <a:cubicBezTo>
                  <a:pt x="2442" y="719"/>
                  <a:pt x="2418" y="763"/>
                  <a:pt x="2405" y="744"/>
                </a:cubicBezTo>
                <a:cubicBezTo>
                  <a:pt x="2399" y="719"/>
                  <a:pt x="2467" y="688"/>
                  <a:pt x="2486" y="670"/>
                </a:cubicBezTo>
                <a:cubicBezTo>
                  <a:pt x="2511" y="645"/>
                  <a:pt x="2448" y="682"/>
                  <a:pt x="2436" y="688"/>
                </a:cubicBezTo>
                <a:cubicBezTo>
                  <a:pt x="2405" y="707"/>
                  <a:pt x="2399" y="725"/>
                  <a:pt x="2374" y="725"/>
                </a:cubicBezTo>
                <a:cubicBezTo>
                  <a:pt x="2355" y="725"/>
                  <a:pt x="2343" y="738"/>
                  <a:pt x="2312" y="763"/>
                </a:cubicBezTo>
                <a:cubicBezTo>
                  <a:pt x="2294" y="775"/>
                  <a:pt x="2250" y="806"/>
                  <a:pt x="2256" y="794"/>
                </a:cubicBezTo>
                <a:cubicBezTo>
                  <a:pt x="2250" y="800"/>
                  <a:pt x="2300" y="756"/>
                  <a:pt x="2300" y="756"/>
                </a:cubicBezTo>
                <a:cubicBezTo>
                  <a:pt x="2287" y="750"/>
                  <a:pt x="2176" y="843"/>
                  <a:pt x="2145" y="831"/>
                </a:cubicBezTo>
                <a:cubicBezTo>
                  <a:pt x="2139" y="831"/>
                  <a:pt x="2151" y="812"/>
                  <a:pt x="2151" y="812"/>
                </a:cubicBezTo>
                <a:cubicBezTo>
                  <a:pt x="2107" y="825"/>
                  <a:pt x="2064" y="862"/>
                  <a:pt x="2021" y="893"/>
                </a:cubicBezTo>
                <a:cubicBezTo>
                  <a:pt x="1909" y="961"/>
                  <a:pt x="1791" y="1035"/>
                  <a:pt x="1661" y="1104"/>
                </a:cubicBezTo>
                <a:cubicBezTo>
                  <a:pt x="1667" y="1097"/>
                  <a:pt x="1630" y="1122"/>
                  <a:pt x="1624" y="1116"/>
                </a:cubicBezTo>
                <a:cubicBezTo>
                  <a:pt x="1624" y="1104"/>
                  <a:pt x="1661" y="1085"/>
                  <a:pt x="1661" y="1079"/>
                </a:cubicBezTo>
                <a:cubicBezTo>
                  <a:pt x="1661" y="1079"/>
                  <a:pt x="1655" y="1073"/>
                  <a:pt x="1661" y="1073"/>
                </a:cubicBezTo>
                <a:cubicBezTo>
                  <a:pt x="1680" y="1054"/>
                  <a:pt x="1729" y="1029"/>
                  <a:pt x="1773" y="1004"/>
                </a:cubicBezTo>
                <a:cubicBezTo>
                  <a:pt x="1810" y="980"/>
                  <a:pt x="1853" y="936"/>
                  <a:pt x="1878" y="936"/>
                </a:cubicBezTo>
                <a:cubicBezTo>
                  <a:pt x="1878" y="936"/>
                  <a:pt x="1878" y="949"/>
                  <a:pt x="1884" y="949"/>
                </a:cubicBezTo>
                <a:cubicBezTo>
                  <a:pt x="1884" y="949"/>
                  <a:pt x="1884" y="924"/>
                  <a:pt x="1891" y="924"/>
                </a:cubicBezTo>
                <a:cubicBezTo>
                  <a:pt x="1903" y="911"/>
                  <a:pt x="1928" y="911"/>
                  <a:pt x="1946" y="899"/>
                </a:cubicBezTo>
                <a:cubicBezTo>
                  <a:pt x="2052" y="837"/>
                  <a:pt x="2163" y="756"/>
                  <a:pt x="2269" y="682"/>
                </a:cubicBezTo>
                <a:cubicBezTo>
                  <a:pt x="2219" y="701"/>
                  <a:pt x="2219" y="701"/>
                  <a:pt x="2263" y="664"/>
                </a:cubicBezTo>
                <a:cubicBezTo>
                  <a:pt x="2244" y="676"/>
                  <a:pt x="2213" y="682"/>
                  <a:pt x="2238" y="657"/>
                </a:cubicBezTo>
                <a:cubicBezTo>
                  <a:pt x="2213" y="657"/>
                  <a:pt x="2213" y="676"/>
                  <a:pt x="2194" y="676"/>
                </a:cubicBezTo>
                <a:cubicBezTo>
                  <a:pt x="2194" y="694"/>
                  <a:pt x="2170" y="670"/>
                  <a:pt x="2194" y="676"/>
                </a:cubicBezTo>
                <a:cubicBezTo>
                  <a:pt x="2275" y="608"/>
                  <a:pt x="2448" y="521"/>
                  <a:pt x="2548" y="428"/>
                </a:cubicBezTo>
                <a:cubicBezTo>
                  <a:pt x="2597" y="391"/>
                  <a:pt x="2523" y="434"/>
                  <a:pt x="2504" y="447"/>
                </a:cubicBezTo>
                <a:cubicBezTo>
                  <a:pt x="2467" y="477"/>
                  <a:pt x="2455" y="484"/>
                  <a:pt x="2418" y="496"/>
                </a:cubicBezTo>
                <a:cubicBezTo>
                  <a:pt x="2411" y="515"/>
                  <a:pt x="2393" y="521"/>
                  <a:pt x="2368" y="533"/>
                </a:cubicBezTo>
                <a:cubicBezTo>
                  <a:pt x="2355" y="546"/>
                  <a:pt x="2294" y="577"/>
                  <a:pt x="2324" y="552"/>
                </a:cubicBezTo>
                <a:cubicBezTo>
                  <a:pt x="2355" y="527"/>
                  <a:pt x="2399" y="515"/>
                  <a:pt x="2418" y="496"/>
                </a:cubicBezTo>
                <a:cubicBezTo>
                  <a:pt x="2436" y="477"/>
                  <a:pt x="2455" y="477"/>
                  <a:pt x="2479" y="453"/>
                </a:cubicBezTo>
                <a:cubicBezTo>
                  <a:pt x="2492" y="447"/>
                  <a:pt x="2535" y="409"/>
                  <a:pt x="2523" y="403"/>
                </a:cubicBezTo>
                <a:cubicBezTo>
                  <a:pt x="2511" y="403"/>
                  <a:pt x="2436" y="477"/>
                  <a:pt x="2418" y="484"/>
                </a:cubicBezTo>
                <a:cubicBezTo>
                  <a:pt x="2374" y="515"/>
                  <a:pt x="2337" y="540"/>
                  <a:pt x="2306" y="552"/>
                </a:cubicBezTo>
                <a:cubicBezTo>
                  <a:pt x="2300" y="558"/>
                  <a:pt x="2294" y="564"/>
                  <a:pt x="2287" y="564"/>
                </a:cubicBezTo>
                <a:cubicBezTo>
                  <a:pt x="2281" y="571"/>
                  <a:pt x="2275" y="577"/>
                  <a:pt x="2269" y="577"/>
                </a:cubicBezTo>
                <a:cubicBezTo>
                  <a:pt x="2263" y="583"/>
                  <a:pt x="2263" y="583"/>
                  <a:pt x="2256" y="583"/>
                </a:cubicBezTo>
                <a:cubicBezTo>
                  <a:pt x="2256" y="589"/>
                  <a:pt x="2244" y="589"/>
                  <a:pt x="2256" y="583"/>
                </a:cubicBezTo>
                <a:cubicBezTo>
                  <a:pt x="2256" y="577"/>
                  <a:pt x="2256" y="577"/>
                  <a:pt x="2269" y="577"/>
                </a:cubicBezTo>
                <a:cubicBezTo>
                  <a:pt x="2269" y="571"/>
                  <a:pt x="2275" y="564"/>
                  <a:pt x="2287" y="564"/>
                </a:cubicBezTo>
                <a:cubicBezTo>
                  <a:pt x="2287" y="558"/>
                  <a:pt x="2294" y="552"/>
                  <a:pt x="2306" y="552"/>
                </a:cubicBezTo>
                <a:cubicBezTo>
                  <a:pt x="2355" y="508"/>
                  <a:pt x="2436" y="465"/>
                  <a:pt x="2492" y="409"/>
                </a:cubicBezTo>
                <a:cubicBezTo>
                  <a:pt x="2548" y="360"/>
                  <a:pt x="2418" y="459"/>
                  <a:pt x="2393" y="471"/>
                </a:cubicBezTo>
                <a:cubicBezTo>
                  <a:pt x="2287" y="546"/>
                  <a:pt x="2139" y="632"/>
                  <a:pt x="2039" y="682"/>
                </a:cubicBezTo>
                <a:cubicBezTo>
                  <a:pt x="2039" y="688"/>
                  <a:pt x="2033" y="688"/>
                  <a:pt x="2027" y="688"/>
                </a:cubicBezTo>
                <a:cubicBezTo>
                  <a:pt x="2021" y="701"/>
                  <a:pt x="2008" y="707"/>
                  <a:pt x="1996" y="707"/>
                </a:cubicBezTo>
                <a:cubicBezTo>
                  <a:pt x="1996" y="713"/>
                  <a:pt x="1990" y="713"/>
                  <a:pt x="1983" y="713"/>
                </a:cubicBezTo>
                <a:cubicBezTo>
                  <a:pt x="1983" y="719"/>
                  <a:pt x="1983" y="719"/>
                  <a:pt x="1977" y="719"/>
                </a:cubicBezTo>
                <a:cubicBezTo>
                  <a:pt x="1977" y="725"/>
                  <a:pt x="1971" y="725"/>
                  <a:pt x="1965" y="725"/>
                </a:cubicBezTo>
                <a:cubicBezTo>
                  <a:pt x="1965" y="732"/>
                  <a:pt x="1959" y="732"/>
                  <a:pt x="1953" y="732"/>
                </a:cubicBezTo>
                <a:cubicBezTo>
                  <a:pt x="1953" y="738"/>
                  <a:pt x="1946" y="738"/>
                  <a:pt x="1953" y="732"/>
                </a:cubicBezTo>
                <a:cubicBezTo>
                  <a:pt x="1953" y="725"/>
                  <a:pt x="1959" y="725"/>
                  <a:pt x="1965" y="725"/>
                </a:cubicBezTo>
                <a:cubicBezTo>
                  <a:pt x="1965" y="719"/>
                  <a:pt x="1971" y="719"/>
                  <a:pt x="1977" y="719"/>
                </a:cubicBezTo>
                <a:cubicBezTo>
                  <a:pt x="1977" y="713"/>
                  <a:pt x="1977" y="713"/>
                  <a:pt x="1983" y="713"/>
                </a:cubicBezTo>
                <a:cubicBezTo>
                  <a:pt x="1983" y="707"/>
                  <a:pt x="1990" y="707"/>
                  <a:pt x="1996" y="707"/>
                </a:cubicBezTo>
                <a:cubicBezTo>
                  <a:pt x="2002" y="694"/>
                  <a:pt x="2015" y="688"/>
                  <a:pt x="2027" y="688"/>
                </a:cubicBezTo>
                <a:cubicBezTo>
                  <a:pt x="2027" y="682"/>
                  <a:pt x="2033" y="682"/>
                  <a:pt x="2039" y="682"/>
                </a:cubicBezTo>
                <a:cubicBezTo>
                  <a:pt x="2120" y="632"/>
                  <a:pt x="2207" y="558"/>
                  <a:pt x="2300" y="496"/>
                </a:cubicBezTo>
                <a:cubicBezTo>
                  <a:pt x="2331" y="477"/>
                  <a:pt x="2368" y="465"/>
                  <a:pt x="2380" y="434"/>
                </a:cubicBezTo>
                <a:cubicBezTo>
                  <a:pt x="2380" y="447"/>
                  <a:pt x="2337" y="447"/>
                  <a:pt x="2368" y="422"/>
                </a:cubicBezTo>
                <a:cubicBezTo>
                  <a:pt x="2448" y="378"/>
                  <a:pt x="2548" y="316"/>
                  <a:pt x="2610" y="248"/>
                </a:cubicBezTo>
                <a:cubicBezTo>
                  <a:pt x="2647" y="211"/>
                  <a:pt x="2560" y="279"/>
                  <a:pt x="2548" y="285"/>
                </a:cubicBezTo>
                <a:cubicBezTo>
                  <a:pt x="2535" y="292"/>
                  <a:pt x="2473" y="323"/>
                  <a:pt x="2467" y="310"/>
                </a:cubicBezTo>
                <a:cubicBezTo>
                  <a:pt x="2467" y="298"/>
                  <a:pt x="2529" y="285"/>
                  <a:pt x="2535" y="260"/>
                </a:cubicBezTo>
                <a:cubicBezTo>
                  <a:pt x="2504" y="273"/>
                  <a:pt x="2492" y="279"/>
                  <a:pt x="2455" y="304"/>
                </a:cubicBezTo>
                <a:cubicBezTo>
                  <a:pt x="2424" y="323"/>
                  <a:pt x="2349" y="366"/>
                  <a:pt x="2411" y="316"/>
                </a:cubicBezTo>
                <a:cubicBezTo>
                  <a:pt x="2418" y="316"/>
                  <a:pt x="2504" y="254"/>
                  <a:pt x="2498" y="254"/>
                </a:cubicBezTo>
                <a:cubicBezTo>
                  <a:pt x="2492" y="248"/>
                  <a:pt x="2405" y="316"/>
                  <a:pt x="2399" y="316"/>
                </a:cubicBezTo>
                <a:cubicBezTo>
                  <a:pt x="2380" y="335"/>
                  <a:pt x="2355" y="341"/>
                  <a:pt x="2324" y="360"/>
                </a:cubicBezTo>
                <a:cubicBezTo>
                  <a:pt x="2250" y="403"/>
                  <a:pt x="2387" y="310"/>
                  <a:pt x="2411" y="285"/>
                </a:cubicBezTo>
                <a:cubicBezTo>
                  <a:pt x="2405" y="292"/>
                  <a:pt x="2380" y="279"/>
                  <a:pt x="2387" y="279"/>
                </a:cubicBezTo>
                <a:cubicBezTo>
                  <a:pt x="2355" y="279"/>
                  <a:pt x="2380" y="285"/>
                  <a:pt x="2349" y="304"/>
                </a:cubicBezTo>
                <a:cubicBezTo>
                  <a:pt x="2324" y="310"/>
                  <a:pt x="2306" y="316"/>
                  <a:pt x="2287" y="323"/>
                </a:cubicBezTo>
                <a:cubicBezTo>
                  <a:pt x="2200" y="378"/>
                  <a:pt x="2312" y="304"/>
                  <a:pt x="2306" y="285"/>
                </a:cubicBezTo>
                <a:cubicBezTo>
                  <a:pt x="2306" y="292"/>
                  <a:pt x="2231" y="316"/>
                  <a:pt x="2281" y="292"/>
                </a:cubicBezTo>
                <a:cubicBezTo>
                  <a:pt x="2331" y="260"/>
                  <a:pt x="2393" y="211"/>
                  <a:pt x="2448" y="174"/>
                </a:cubicBezTo>
                <a:cubicBezTo>
                  <a:pt x="2517" y="124"/>
                  <a:pt x="2405" y="192"/>
                  <a:pt x="2387" y="205"/>
                </a:cubicBezTo>
                <a:cubicBezTo>
                  <a:pt x="2374" y="211"/>
                  <a:pt x="2312" y="242"/>
                  <a:pt x="2312" y="242"/>
                </a:cubicBezTo>
                <a:cubicBezTo>
                  <a:pt x="2312" y="230"/>
                  <a:pt x="2411" y="180"/>
                  <a:pt x="2418" y="174"/>
                </a:cubicBezTo>
                <a:cubicBezTo>
                  <a:pt x="2424" y="168"/>
                  <a:pt x="2424" y="161"/>
                  <a:pt x="2424" y="155"/>
                </a:cubicBezTo>
                <a:cubicBezTo>
                  <a:pt x="2461" y="112"/>
                  <a:pt x="2535" y="99"/>
                  <a:pt x="2548" y="62"/>
                </a:cubicBezTo>
                <a:cubicBezTo>
                  <a:pt x="2548" y="62"/>
                  <a:pt x="2498" y="81"/>
                  <a:pt x="2535" y="50"/>
                </a:cubicBezTo>
                <a:cubicBezTo>
                  <a:pt x="2597" y="0"/>
                  <a:pt x="2467" y="50"/>
                  <a:pt x="2455" y="50"/>
                </a:cubicBezTo>
                <a:cubicBezTo>
                  <a:pt x="2461" y="50"/>
                  <a:pt x="2467" y="31"/>
                  <a:pt x="2467" y="31"/>
                </a:cubicBezTo>
                <a:cubicBezTo>
                  <a:pt x="2436" y="37"/>
                  <a:pt x="2349" y="87"/>
                  <a:pt x="2294" y="124"/>
                </a:cubicBezTo>
                <a:cubicBezTo>
                  <a:pt x="2269" y="136"/>
                  <a:pt x="2238" y="155"/>
                  <a:pt x="2207" y="174"/>
                </a:cubicBezTo>
                <a:cubicBezTo>
                  <a:pt x="2194" y="180"/>
                  <a:pt x="2120" y="217"/>
                  <a:pt x="2114" y="217"/>
                </a:cubicBezTo>
                <a:lnTo>
                  <a:pt x="2126" y="199"/>
                </a:lnTo>
                <a:cubicBezTo>
                  <a:pt x="2046" y="211"/>
                  <a:pt x="1928" y="298"/>
                  <a:pt x="1853" y="335"/>
                </a:cubicBezTo>
                <a:cubicBezTo>
                  <a:pt x="1773" y="378"/>
                  <a:pt x="1866" y="323"/>
                  <a:pt x="1891" y="310"/>
                </a:cubicBezTo>
                <a:cubicBezTo>
                  <a:pt x="1922" y="285"/>
                  <a:pt x="1934" y="285"/>
                  <a:pt x="1959" y="260"/>
                </a:cubicBezTo>
                <a:cubicBezTo>
                  <a:pt x="1928" y="267"/>
                  <a:pt x="1909" y="292"/>
                  <a:pt x="1878" y="298"/>
                </a:cubicBezTo>
                <a:cubicBezTo>
                  <a:pt x="1872" y="304"/>
                  <a:pt x="1859" y="310"/>
                  <a:pt x="1847" y="310"/>
                </a:cubicBezTo>
                <a:cubicBezTo>
                  <a:pt x="1847" y="316"/>
                  <a:pt x="1841" y="323"/>
                  <a:pt x="1835" y="316"/>
                </a:cubicBezTo>
                <a:cubicBezTo>
                  <a:pt x="1791" y="360"/>
                  <a:pt x="1779" y="329"/>
                  <a:pt x="1835" y="316"/>
                </a:cubicBezTo>
                <a:cubicBezTo>
                  <a:pt x="1835" y="316"/>
                  <a:pt x="1841" y="310"/>
                  <a:pt x="1847" y="310"/>
                </a:cubicBezTo>
                <a:cubicBezTo>
                  <a:pt x="1853" y="304"/>
                  <a:pt x="1866" y="298"/>
                  <a:pt x="1878" y="298"/>
                </a:cubicBezTo>
                <a:cubicBezTo>
                  <a:pt x="1903" y="273"/>
                  <a:pt x="1934" y="254"/>
                  <a:pt x="1965" y="248"/>
                </a:cubicBezTo>
                <a:cubicBezTo>
                  <a:pt x="1965" y="242"/>
                  <a:pt x="1971" y="236"/>
                  <a:pt x="1977" y="242"/>
                </a:cubicBezTo>
                <a:cubicBezTo>
                  <a:pt x="1983" y="230"/>
                  <a:pt x="1996" y="223"/>
                  <a:pt x="2008" y="223"/>
                </a:cubicBezTo>
                <a:cubicBezTo>
                  <a:pt x="2015" y="205"/>
                  <a:pt x="2033" y="199"/>
                  <a:pt x="2052" y="199"/>
                </a:cubicBezTo>
                <a:cubicBezTo>
                  <a:pt x="2052" y="192"/>
                  <a:pt x="2058" y="186"/>
                  <a:pt x="2064" y="192"/>
                </a:cubicBezTo>
                <a:cubicBezTo>
                  <a:pt x="2077" y="180"/>
                  <a:pt x="2114" y="149"/>
                  <a:pt x="2139" y="136"/>
                </a:cubicBezTo>
                <a:cubicBezTo>
                  <a:pt x="2170" y="112"/>
                  <a:pt x="2070" y="168"/>
                  <a:pt x="2064" y="174"/>
                </a:cubicBezTo>
                <a:cubicBezTo>
                  <a:pt x="1928" y="248"/>
                  <a:pt x="1791" y="323"/>
                  <a:pt x="1655" y="391"/>
                </a:cubicBezTo>
                <a:cubicBezTo>
                  <a:pt x="1438" y="508"/>
                  <a:pt x="1190" y="626"/>
                  <a:pt x="979" y="750"/>
                </a:cubicBezTo>
                <a:cubicBezTo>
                  <a:pt x="979" y="756"/>
                  <a:pt x="979" y="756"/>
                  <a:pt x="973" y="756"/>
                </a:cubicBezTo>
                <a:cubicBezTo>
                  <a:pt x="973" y="775"/>
                  <a:pt x="948" y="750"/>
                  <a:pt x="973" y="756"/>
                </a:cubicBezTo>
                <a:cubicBezTo>
                  <a:pt x="973" y="750"/>
                  <a:pt x="973" y="750"/>
                  <a:pt x="979" y="750"/>
                </a:cubicBezTo>
                <a:cubicBezTo>
                  <a:pt x="979" y="744"/>
                  <a:pt x="985" y="744"/>
                  <a:pt x="985" y="738"/>
                </a:cubicBezTo>
                <a:cubicBezTo>
                  <a:pt x="880" y="781"/>
                  <a:pt x="750" y="874"/>
                  <a:pt x="663" y="949"/>
                </a:cubicBezTo>
                <a:cubicBezTo>
                  <a:pt x="644" y="967"/>
                  <a:pt x="632" y="992"/>
                  <a:pt x="607" y="1004"/>
                </a:cubicBezTo>
                <a:cubicBezTo>
                  <a:pt x="620" y="998"/>
                  <a:pt x="601" y="992"/>
                  <a:pt x="595" y="992"/>
                </a:cubicBezTo>
                <a:cubicBezTo>
                  <a:pt x="589" y="992"/>
                  <a:pt x="583" y="1023"/>
                  <a:pt x="576" y="1004"/>
                </a:cubicBezTo>
                <a:cubicBezTo>
                  <a:pt x="576" y="980"/>
                  <a:pt x="638" y="961"/>
                  <a:pt x="589" y="967"/>
                </a:cubicBezTo>
                <a:cubicBezTo>
                  <a:pt x="589" y="967"/>
                  <a:pt x="514" y="1035"/>
                  <a:pt x="496" y="1060"/>
                </a:cubicBezTo>
                <a:cubicBezTo>
                  <a:pt x="471" y="1079"/>
                  <a:pt x="446" y="1153"/>
                  <a:pt x="434" y="1184"/>
                </a:cubicBezTo>
                <a:cubicBezTo>
                  <a:pt x="409" y="1228"/>
                  <a:pt x="428" y="1141"/>
                  <a:pt x="421" y="1147"/>
                </a:cubicBezTo>
                <a:cubicBezTo>
                  <a:pt x="409" y="1153"/>
                  <a:pt x="372" y="1339"/>
                  <a:pt x="378" y="1376"/>
                </a:cubicBezTo>
                <a:cubicBezTo>
                  <a:pt x="378" y="1395"/>
                  <a:pt x="390" y="1401"/>
                  <a:pt x="390" y="1414"/>
                </a:cubicBezTo>
                <a:cubicBezTo>
                  <a:pt x="390" y="1432"/>
                  <a:pt x="372" y="1469"/>
                  <a:pt x="378" y="1494"/>
                </a:cubicBezTo>
                <a:cubicBezTo>
                  <a:pt x="378" y="1519"/>
                  <a:pt x="390" y="1513"/>
                  <a:pt x="390" y="1525"/>
                </a:cubicBezTo>
                <a:cubicBezTo>
                  <a:pt x="384" y="1544"/>
                  <a:pt x="359" y="1569"/>
                  <a:pt x="359" y="1599"/>
                </a:cubicBezTo>
                <a:cubicBezTo>
                  <a:pt x="353" y="1643"/>
                  <a:pt x="366" y="1717"/>
                  <a:pt x="328" y="1723"/>
                </a:cubicBezTo>
                <a:cubicBezTo>
                  <a:pt x="328" y="1723"/>
                  <a:pt x="310" y="1705"/>
                  <a:pt x="310" y="1711"/>
                </a:cubicBezTo>
                <a:cubicBezTo>
                  <a:pt x="291" y="1748"/>
                  <a:pt x="316" y="1792"/>
                  <a:pt x="322" y="1829"/>
                </a:cubicBezTo>
                <a:cubicBezTo>
                  <a:pt x="322" y="1866"/>
                  <a:pt x="310" y="1866"/>
                  <a:pt x="316" y="1879"/>
                </a:cubicBezTo>
                <a:cubicBezTo>
                  <a:pt x="328" y="1903"/>
                  <a:pt x="359" y="1841"/>
                  <a:pt x="341" y="1891"/>
                </a:cubicBezTo>
                <a:cubicBezTo>
                  <a:pt x="335" y="1910"/>
                  <a:pt x="304" y="1866"/>
                  <a:pt x="310" y="1903"/>
                </a:cubicBezTo>
                <a:cubicBezTo>
                  <a:pt x="328" y="1928"/>
                  <a:pt x="341" y="1922"/>
                  <a:pt x="328" y="1959"/>
                </a:cubicBezTo>
                <a:cubicBezTo>
                  <a:pt x="322" y="1959"/>
                  <a:pt x="316" y="1971"/>
                  <a:pt x="316" y="1978"/>
                </a:cubicBezTo>
                <a:cubicBezTo>
                  <a:pt x="310" y="1996"/>
                  <a:pt x="322" y="2033"/>
                  <a:pt x="316" y="2046"/>
                </a:cubicBezTo>
                <a:cubicBezTo>
                  <a:pt x="310" y="2046"/>
                  <a:pt x="272" y="2058"/>
                  <a:pt x="272" y="2064"/>
                </a:cubicBezTo>
                <a:cubicBezTo>
                  <a:pt x="254" y="2083"/>
                  <a:pt x="279" y="2195"/>
                  <a:pt x="242" y="2145"/>
                </a:cubicBezTo>
                <a:cubicBezTo>
                  <a:pt x="217" y="2114"/>
                  <a:pt x="254" y="2195"/>
                  <a:pt x="248" y="2201"/>
                </a:cubicBezTo>
                <a:cubicBezTo>
                  <a:pt x="242" y="2207"/>
                  <a:pt x="198" y="2188"/>
                  <a:pt x="229" y="2238"/>
                </a:cubicBezTo>
                <a:cubicBezTo>
                  <a:pt x="242" y="2269"/>
                  <a:pt x="211" y="2281"/>
                  <a:pt x="217" y="2325"/>
                </a:cubicBezTo>
                <a:cubicBezTo>
                  <a:pt x="217" y="2337"/>
                  <a:pt x="248" y="2362"/>
                  <a:pt x="229" y="2368"/>
                </a:cubicBezTo>
                <a:cubicBezTo>
                  <a:pt x="217" y="2374"/>
                  <a:pt x="198" y="2343"/>
                  <a:pt x="198" y="2343"/>
                </a:cubicBezTo>
                <a:cubicBezTo>
                  <a:pt x="186" y="2356"/>
                  <a:pt x="198" y="2374"/>
                  <a:pt x="192" y="2405"/>
                </a:cubicBezTo>
                <a:cubicBezTo>
                  <a:pt x="186" y="2418"/>
                  <a:pt x="173" y="2443"/>
                  <a:pt x="173" y="2443"/>
                </a:cubicBezTo>
                <a:cubicBezTo>
                  <a:pt x="173" y="2455"/>
                  <a:pt x="192" y="2449"/>
                  <a:pt x="192" y="2461"/>
                </a:cubicBezTo>
                <a:lnTo>
                  <a:pt x="173" y="2473"/>
                </a:lnTo>
                <a:cubicBezTo>
                  <a:pt x="167" y="2492"/>
                  <a:pt x="192" y="2505"/>
                  <a:pt x="155" y="2505"/>
                </a:cubicBezTo>
                <a:cubicBezTo>
                  <a:pt x="155" y="2511"/>
                  <a:pt x="173" y="2529"/>
                  <a:pt x="173" y="2536"/>
                </a:cubicBezTo>
                <a:lnTo>
                  <a:pt x="155" y="2542"/>
                </a:lnTo>
                <a:cubicBezTo>
                  <a:pt x="148" y="2548"/>
                  <a:pt x="161" y="2567"/>
                  <a:pt x="155" y="2573"/>
                </a:cubicBezTo>
                <a:cubicBezTo>
                  <a:pt x="148" y="2585"/>
                  <a:pt x="136" y="2567"/>
                  <a:pt x="130" y="2585"/>
                </a:cubicBezTo>
                <a:cubicBezTo>
                  <a:pt x="130" y="2585"/>
                  <a:pt x="142" y="2598"/>
                  <a:pt x="142" y="2604"/>
                </a:cubicBezTo>
                <a:cubicBezTo>
                  <a:pt x="142" y="2616"/>
                  <a:pt x="130" y="2622"/>
                  <a:pt x="130" y="2629"/>
                </a:cubicBezTo>
                <a:cubicBezTo>
                  <a:pt x="130" y="2629"/>
                  <a:pt x="155" y="2647"/>
                  <a:pt x="155" y="2653"/>
                </a:cubicBezTo>
                <a:cubicBezTo>
                  <a:pt x="155" y="2653"/>
                  <a:pt x="136" y="2641"/>
                  <a:pt x="130" y="2647"/>
                </a:cubicBezTo>
                <a:lnTo>
                  <a:pt x="124" y="2734"/>
                </a:lnTo>
                <a:cubicBezTo>
                  <a:pt x="99" y="2753"/>
                  <a:pt x="130" y="2746"/>
                  <a:pt x="111" y="2765"/>
                </a:cubicBezTo>
                <a:cubicBezTo>
                  <a:pt x="93" y="2784"/>
                  <a:pt x="124" y="2777"/>
                  <a:pt x="118" y="2802"/>
                </a:cubicBezTo>
                <a:cubicBezTo>
                  <a:pt x="118" y="2802"/>
                  <a:pt x="99" y="2796"/>
                  <a:pt x="99" y="2808"/>
                </a:cubicBezTo>
                <a:cubicBezTo>
                  <a:pt x="99" y="2802"/>
                  <a:pt x="118" y="2814"/>
                  <a:pt x="118" y="2821"/>
                </a:cubicBezTo>
                <a:cubicBezTo>
                  <a:pt x="124" y="2846"/>
                  <a:pt x="118" y="2932"/>
                  <a:pt x="105" y="2945"/>
                </a:cubicBezTo>
                <a:cubicBezTo>
                  <a:pt x="99" y="2951"/>
                  <a:pt x="80" y="2945"/>
                  <a:pt x="80" y="2957"/>
                </a:cubicBezTo>
                <a:cubicBezTo>
                  <a:pt x="74" y="2969"/>
                  <a:pt x="99" y="2988"/>
                  <a:pt x="99" y="3007"/>
                </a:cubicBezTo>
                <a:cubicBezTo>
                  <a:pt x="99" y="3001"/>
                  <a:pt x="80" y="3025"/>
                  <a:pt x="80" y="3031"/>
                </a:cubicBezTo>
                <a:cubicBezTo>
                  <a:pt x="74" y="3062"/>
                  <a:pt x="124" y="3131"/>
                  <a:pt x="87" y="3106"/>
                </a:cubicBezTo>
                <a:cubicBezTo>
                  <a:pt x="56" y="3087"/>
                  <a:pt x="99" y="3118"/>
                  <a:pt x="99" y="3137"/>
                </a:cubicBezTo>
                <a:cubicBezTo>
                  <a:pt x="99" y="3162"/>
                  <a:pt x="80" y="3149"/>
                  <a:pt x="93" y="3168"/>
                </a:cubicBezTo>
                <a:cubicBezTo>
                  <a:pt x="105" y="3193"/>
                  <a:pt x="229" y="3242"/>
                  <a:pt x="366" y="3273"/>
                </a:cubicBezTo>
                <a:cubicBezTo>
                  <a:pt x="669" y="3342"/>
                  <a:pt x="1016" y="3372"/>
                  <a:pt x="1382" y="3397"/>
                </a:cubicBezTo>
                <a:cubicBezTo>
                  <a:pt x="1705" y="3422"/>
                  <a:pt x="1983" y="3459"/>
                  <a:pt x="2281" y="3496"/>
                </a:cubicBezTo>
                <a:cubicBezTo>
                  <a:pt x="2312" y="3503"/>
                  <a:pt x="2436" y="3521"/>
                  <a:pt x="2436" y="3540"/>
                </a:cubicBezTo>
                <a:cubicBezTo>
                  <a:pt x="2436" y="3534"/>
                  <a:pt x="2411" y="3558"/>
                  <a:pt x="2405" y="3558"/>
                </a:cubicBezTo>
                <a:cubicBezTo>
                  <a:pt x="2324" y="3602"/>
                  <a:pt x="2207" y="3627"/>
                  <a:pt x="2157" y="3663"/>
                </a:cubicBezTo>
                <a:cubicBezTo>
                  <a:pt x="2231" y="3639"/>
                  <a:pt x="2318" y="3602"/>
                  <a:pt x="2411" y="3571"/>
                </a:cubicBezTo>
                <a:cubicBezTo>
                  <a:pt x="2411" y="3571"/>
                  <a:pt x="2442" y="3540"/>
                  <a:pt x="2442" y="3565"/>
                </a:cubicBezTo>
                <a:cubicBezTo>
                  <a:pt x="2448" y="3571"/>
                  <a:pt x="2380" y="3596"/>
                  <a:pt x="2362" y="3602"/>
                </a:cubicBezTo>
                <a:cubicBezTo>
                  <a:pt x="2139" y="3694"/>
                  <a:pt x="1903" y="3793"/>
                  <a:pt x="1655" y="3880"/>
                </a:cubicBezTo>
                <a:cubicBezTo>
                  <a:pt x="1568" y="3905"/>
                  <a:pt x="1500" y="3936"/>
                  <a:pt x="1413" y="3954"/>
                </a:cubicBezTo>
                <a:cubicBezTo>
                  <a:pt x="1296" y="3967"/>
                  <a:pt x="1190" y="4047"/>
                  <a:pt x="1116" y="4047"/>
                </a:cubicBezTo>
                <a:cubicBezTo>
                  <a:pt x="1023" y="4084"/>
                  <a:pt x="924" y="4146"/>
                  <a:pt x="837" y="4208"/>
                </a:cubicBezTo>
                <a:cubicBezTo>
                  <a:pt x="812" y="4227"/>
                  <a:pt x="775" y="4264"/>
                  <a:pt x="750" y="4258"/>
                </a:cubicBezTo>
                <a:cubicBezTo>
                  <a:pt x="737" y="4270"/>
                  <a:pt x="663" y="4326"/>
                  <a:pt x="638" y="4357"/>
                </a:cubicBezTo>
                <a:cubicBezTo>
                  <a:pt x="626" y="4376"/>
                  <a:pt x="644" y="4400"/>
                  <a:pt x="620" y="4388"/>
                </a:cubicBezTo>
                <a:cubicBezTo>
                  <a:pt x="620" y="4388"/>
                  <a:pt x="651" y="4308"/>
                  <a:pt x="638" y="4308"/>
                </a:cubicBezTo>
                <a:cubicBezTo>
                  <a:pt x="632" y="4308"/>
                  <a:pt x="607" y="4376"/>
                  <a:pt x="601" y="4382"/>
                </a:cubicBezTo>
                <a:cubicBezTo>
                  <a:pt x="601" y="4400"/>
                  <a:pt x="601" y="4425"/>
                  <a:pt x="595" y="4444"/>
                </a:cubicBezTo>
                <a:cubicBezTo>
                  <a:pt x="595" y="4456"/>
                  <a:pt x="583" y="4463"/>
                  <a:pt x="576" y="4475"/>
                </a:cubicBezTo>
                <a:cubicBezTo>
                  <a:pt x="558" y="4537"/>
                  <a:pt x="545" y="4642"/>
                  <a:pt x="520" y="4717"/>
                </a:cubicBezTo>
                <a:cubicBezTo>
                  <a:pt x="502" y="4754"/>
                  <a:pt x="477" y="4772"/>
                  <a:pt x="477" y="4816"/>
                </a:cubicBezTo>
                <a:cubicBezTo>
                  <a:pt x="471" y="4859"/>
                  <a:pt x="446" y="4884"/>
                  <a:pt x="446" y="4928"/>
                </a:cubicBezTo>
                <a:cubicBezTo>
                  <a:pt x="440" y="4946"/>
                  <a:pt x="446" y="4965"/>
                  <a:pt x="446" y="4977"/>
                </a:cubicBezTo>
                <a:cubicBezTo>
                  <a:pt x="434" y="5020"/>
                  <a:pt x="396" y="5051"/>
                  <a:pt x="384" y="5082"/>
                </a:cubicBezTo>
                <a:cubicBezTo>
                  <a:pt x="378" y="5101"/>
                  <a:pt x="384" y="5120"/>
                  <a:pt x="378" y="5132"/>
                </a:cubicBezTo>
                <a:cubicBezTo>
                  <a:pt x="378" y="5132"/>
                  <a:pt x="353" y="5138"/>
                  <a:pt x="347" y="5144"/>
                </a:cubicBezTo>
                <a:cubicBezTo>
                  <a:pt x="341" y="5151"/>
                  <a:pt x="310" y="5268"/>
                  <a:pt x="291" y="5287"/>
                </a:cubicBezTo>
                <a:cubicBezTo>
                  <a:pt x="285" y="5287"/>
                  <a:pt x="285" y="5287"/>
                  <a:pt x="285" y="5287"/>
                </a:cubicBezTo>
                <a:cubicBezTo>
                  <a:pt x="285" y="5287"/>
                  <a:pt x="285" y="5287"/>
                  <a:pt x="291" y="5287"/>
                </a:cubicBezTo>
                <a:cubicBezTo>
                  <a:pt x="297" y="5281"/>
                  <a:pt x="291" y="5256"/>
                  <a:pt x="285" y="5262"/>
                </a:cubicBezTo>
                <a:cubicBezTo>
                  <a:pt x="279" y="5268"/>
                  <a:pt x="285" y="5281"/>
                  <a:pt x="279" y="5293"/>
                </a:cubicBezTo>
                <a:cubicBezTo>
                  <a:pt x="272" y="5299"/>
                  <a:pt x="254" y="5299"/>
                  <a:pt x="254" y="5306"/>
                </a:cubicBezTo>
                <a:cubicBezTo>
                  <a:pt x="229" y="5349"/>
                  <a:pt x="248" y="5380"/>
                  <a:pt x="235" y="5436"/>
                </a:cubicBezTo>
                <a:cubicBezTo>
                  <a:pt x="235" y="5442"/>
                  <a:pt x="217" y="5448"/>
                  <a:pt x="211" y="5467"/>
                </a:cubicBezTo>
                <a:cubicBezTo>
                  <a:pt x="204" y="5479"/>
                  <a:pt x="211" y="5498"/>
                  <a:pt x="204" y="5510"/>
                </a:cubicBezTo>
                <a:cubicBezTo>
                  <a:pt x="198" y="5523"/>
                  <a:pt x="180" y="5529"/>
                  <a:pt x="167" y="5547"/>
                </a:cubicBezTo>
                <a:cubicBezTo>
                  <a:pt x="161" y="5554"/>
                  <a:pt x="161" y="5572"/>
                  <a:pt x="155" y="5578"/>
                </a:cubicBezTo>
                <a:cubicBezTo>
                  <a:pt x="142" y="5591"/>
                  <a:pt x="118" y="5591"/>
                  <a:pt x="111" y="5603"/>
                </a:cubicBezTo>
                <a:cubicBezTo>
                  <a:pt x="105" y="5609"/>
                  <a:pt x="93" y="5653"/>
                  <a:pt x="93" y="5684"/>
                </a:cubicBezTo>
                <a:cubicBezTo>
                  <a:pt x="93" y="5721"/>
                  <a:pt x="111" y="5802"/>
                  <a:pt x="87" y="5808"/>
                </a:cubicBezTo>
                <a:cubicBezTo>
                  <a:pt x="74" y="5814"/>
                  <a:pt x="62" y="5789"/>
                  <a:pt x="62" y="5764"/>
                </a:cubicBezTo>
                <a:cubicBezTo>
                  <a:pt x="62" y="5758"/>
                  <a:pt x="74" y="5746"/>
                  <a:pt x="62" y="5746"/>
                </a:cubicBezTo>
                <a:cubicBezTo>
                  <a:pt x="43" y="5739"/>
                  <a:pt x="24" y="5820"/>
                  <a:pt x="24" y="5839"/>
                </a:cubicBezTo>
                <a:cubicBezTo>
                  <a:pt x="24" y="5839"/>
                  <a:pt x="31" y="5839"/>
                  <a:pt x="31" y="5832"/>
                </a:cubicBezTo>
                <a:cubicBezTo>
                  <a:pt x="24" y="5851"/>
                  <a:pt x="24" y="5845"/>
                  <a:pt x="24" y="5839"/>
                </a:cubicBezTo>
                <a:cubicBezTo>
                  <a:pt x="18" y="5839"/>
                  <a:pt x="6" y="5839"/>
                  <a:pt x="6" y="5851"/>
                </a:cubicBezTo>
                <a:cubicBezTo>
                  <a:pt x="0" y="5913"/>
                  <a:pt x="43" y="5919"/>
                  <a:pt x="56" y="5975"/>
                </a:cubicBezTo>
                <a:cubicBezTo>
                  <a:pt x="56" y="5987"/>
                  <a:pt x="43" y="5981"/>
                  <a:pt x="43" y="6000"/>
                </a:cubicBezTo>
                <a:cubicBezTo>
                  <a:pt x="43" y="6012"/>
                  <a:pt x="56" y="6012"/>
                  <a:pt x="56" y="6025"/>
                </a:cubicBezTo>
                <a:cubicBezTo>
                  <a:pt x="56" y="6031"/>
                  <a:pt x="37" y="6043"/>
                  <a:pt x="37" y="6056"/>
                </a:cubicBezTo>
                <a:cubicBezTo>
                  <a:pt x="37" y="6074"/>
                  <a:pt x="37" y="6087"/>
                  <a:pt x="37" y="6093"/>
                </a:cubicBezTo>
                <a:lnTo>
                  <a:pt x="12" y="6099"/>
                </a:lnTo>
                <a:cubicBezTo>
                  <a:pt x="12" y="6124"/>
                  <a:pt x="31" y="6124"/>
                  <a:pt x="37" y="6143"/>
                </a:cubicBezTo>
                <a:cubicBezTo>
                  <a:pt x="37" y="6143"/>
                  <a:pt x="24" y="6155"/>
                  <a:pt x="24" y="6161"/>
                </a:cubicBezTo>
                <a:cubicBezTo>
                  <a:pt x="18" y="6260"/>
                  <a:pt x="93" y="6341"/>
                  <a:pt x="148" y="6390"/>
                </a:cubicBezTo>
                <a:cubicBezTo>
                  <a:pt x="378" y="6589"/>
                  <a:pt x="818" y="6738"/>
                  <a:pt x="1172" y="6830"/>
                </a:cubicBezTo>
                <a:cubicBezTo>
                  <a:pt x="1233" y="6849"/>
                  <a:pt x="1296" y="6855"/>
                  <a:pt x="1345" y="6868"/>
                </a:cubicBezTo>
                <a:cubicBezTo>
                  <a:pt x="1351" y="6874"/>
                  <a:pt x="1357" y="6886"/>
                  <a:pt x="1370" y="6886"/>
                </a:cubicBezTo>
                <a:cubicBezTo>
                  <a:pt x="1401" y="6899"/>
                  <a:pt x="1426" y="6893"/>
                  <a:pt x="1444" y="6905"/>
                </a:cubicBezTo>
                <a:cubicBezTo>
                  <a:pt x="1438" y="6905"/>
                  <a:pt x="1426" y="6911"/>
                  <a:pt x="1432" y="6911"/>
                </a:cubicBezTo>
                <a:cubicBezTo>
                  <a:pt x="1469" y="6930"/>
                  <a:pt x="1494" y="6917"/>
                  <a:pt x="1506" y="6942"/>
                </a:cubicBezTo>
                <a:cubicBezTo>
                  <a:pt x="1512" y="6948"/>
                  <a:pt x="1475" y="6942"/>
                  <a:pt x="1475" y="6967"/>
                </a:cubicBezTo>
                <a:cubicBezTo>
                  <a:pt x="1475" y="6961"/>
                  <a:pt x="1512" y="6986"/>
                  <a:pt x="1506" y="6992"/>
                </a:cubicBezTo>
                <a:cubicBezTo>
                  <a:pt x="1500" y="7017"/>
                  <a:pt x="1444" y="7017"/>
                  <a:pt x="1432" y="7041"/>
                </a:cubicBezTo>
                <a:cubicBezTo>
                  <a:pt x="1438" y="7029"/>
                  <a:pt x="1444" y="7060"/>
                  <a:pt x="1444" y="7066"/>
                </a:cubicBezTo>
                <a:cubicBezTo>
                  <a:pt x="1444" y="7060"/>
                  <a:pt x="1450" y="7060"/>
                  <a:pt x="1450" y="7060"/>
                </a:cubicBezTo>
                <a:lnTo>
                  <a:pt x="1444" y="7066"/>
                </a:lnTo>
                <a:cubicBezTo>
                  <a:pt x="1444" y="7078"/>
                  <a:pt x="1407" y="7072"/>
                  <a:pt x="1432" y="7091"/>
                </a:cubicBezTo>
                <a:cubicBezTo>
                  <a:pt x="1457" y="7122"/>
                  <a:pt x="1463" y="7066"/>
                  <a:pt x="1488" y="7097"/>
                </a:cubicBezTo>
                <a:cubicBezTo>
                  <a:pt x="1481" y="7091"/>
                  <a:pt x="1469" y="7103"/>
                  <a:pt x="1463" y="7116"/>
                </a:cubicBezTo>
                <a:cubicBezTo>
                  <a:pt x="1469" y="7122"/>
                  <a:pt x="1475" y="7141"/>
                  <a:pt x="1475" y="7141"/>
                </a:cubicBezTo>
                <a:cubicBezTo>
                  <a:pt x="1475" y="7165"/>
                  <a:pt x="1401" y="7190"/>
                  <a:pt x="1463" y="7184"/>
                </a:cubicBezTo>
                <a:cubicBezTo>
                  <a:pt x="1512" y="7178"/>
                  <a:pt x="1444" y="7202"/>
                  <a:pt x="1438" y="7209"/>
                </a:cubicBezTo>
                <a:cubicBezTo>
                  <a:pt x="1401" y="7221"/>
                  <a:pt x="1382" y="7234"/>
                  <a:pt x="1438" y="7221"/>
                </a:cubicBezTo>
                <a:cubicBezTo>
                  <a:pt x="1444" y="7215"/>
                  <a:pt x="1463" y="7215"/>
                  <a:pt x="1463" y="7221"/>
                </a:cubicBezTo>
                <a:cubicBezTo>
                  <a:pt x="1475" y="7240"/>
                  <a:pt x="1308" y="7289"/>
                  <a:pt x="1382" y="7308"/>
                </a:cubicBezTo>
                <a:cubicBezTo>
                  <a:pt x="1426" y="7314"/>
                  <a:pt x="1364" y="7326"/>
                  <a:pt x="1357" y="7339"/>
                </a:cubicBezTo>
                <a:cubicBezTo>
                  <a:pt x="1357" y="7339"/>
                  <a:pt x="1364" y="7376"/>
                  <a:pt x="1339" y="7382"/>
                </a:cubicBezTo>
                <a:cubicBezTo>
                  <a:pt x="1289" y="7389"/>
                  <a:pt x="1351" y="7419"/>
                  <a:pt x="1357" y="7419"/>
                </a:cubicBezTo>
                <a:cubicBezTo>
                  <a:pt x="1351" y="7426"/>
                  <a:pt x="1296" y="7419"/>
                  <a:pt x="1289" y="7432"/>
                </a:cubicBezTo>
                <a:cubicBezTo>
                  <a:pt x="1283" y="7438"/>
                  <a:pt x="1296" y="7475"/>
                  <a:pt x="1277" y="7494"/>
                </a:cubicBezTo>
                <a:cubicBezTo>
                  <a:pt x="1271" y="7500"/>
                  <a:pt x="1258" y="7488"/>
                  <a:pt x="1252" y="7500"/>
                </a:cubicBezTo>
                <a:cubicBezTo>
                  <a:pt x="1252" y="7494"/>
                  <a:pt x="1252" y="7512"/>
                  <a:pt x="1252" y="7519"/>
                </a:cubicBezTo>
                <a:cubicBezTo>
                  <a:pt x="1258" y="7512"/>
                  <a:pt x="1289" y="7494"/>
                  <a:pt x="1308" y="7512"/>
                </a:cubicBezTo>
                <a:cubicBezTo>
                  <a:pt x="1296" y="7500"/>
                  <a:pt x="1277" y="7519"/>
                  <a:pt x="1271" y="7525"/>
                </a:cubicBezTo>
                <a:cubicBezTo>
                  <a:pt x="1271" y="7519"/>
                  <a:pt x="1283" y="7531"/>
                  <a:pt x="1283" y="7537"/>
                </a:cubicBezTo>
                <a:cubicBezTo>
                  <a:pt x="1283" y="7537"/>
                  <a:pt x="1258" y="7537"/>
                  <a:pt x="1264" y="7550"/>
                </a:cubicBezTo>
                <a:cubicBezTo>
                  <a:pt x="1264" y="7550"/>
                  <a:pt x="1264" y="7550"/>
                  <a:pt x="1271" y="7550"/>
                </a:cubicBezTo>
                <a:cubicBezTo>
                  <a:pt x="1271" y="7550"/>
                  <a:pt x="1271" y="7556"/>
                  <a:pt x="1271" y="7550"/>
                </a:cubicBezTo>
                <a:cubicBezTo>
                  <a:pt x="1264" y="7556"/>
                  <a:pt x="1264" y="7556"/>
                  <a:pt x="1258" y="7562"/>
                </a:cubicBezTo>
                <a:cubicBezTo>
                  <a:pt x="1227" y="7581"/>
                  <a:pt x="1283" y="7574"/>
                  <a:pt x="1289" y="7593"/>
                </a:cubicBezTo>
                <a:cubicBezTo>
                  <a:pt x="1339" y="7587"/>
                  <a:pt x="1264" y="7618"/>
                  <a:pt x="1289" y="7593"/>
                </a:cubicBezTo>
                <a:cubicBezTo>
                  <a:pt x="1258" y="7599"/>
                  <a:pt x="1227" y="7593"/>
                  <a:pt x="1209" y="7624"/>
                </a:cubicBezTo>
                <a:cubicBezTo>
                  <a:pt x="1190" y="7649"/>
                  <a:pt x="1221" y="7624"/>
                  <a:pt x="1221" y="7643"/>
                </a:cubicBezTo>
                <a:cubicBezTo>
                  <a:pt x="1221" y="7643"/>
                  <a:pt x="1202" y="7667"/>
                  <a:pt x="1202" y="7661"/>
                </a:cubicBezTo>
                <a:cubicBezTo>
                  <a:pt x="1196" y="7680"/>
                  <a:pt x="1209" y="7680"/>
                  <a:pt x="1209" y="7686"/>
                </a:cubicBezTo>
                <a:cubicBezTo>
                  <a:pt x="1202" y="7692"/>
                  <a:pt x="1190" y="7686"/>
                  <a:pt x="1190" y="7692"/>
                </a:cubicBezTo>
                <a:cubicBezTo>
                  <a:pt x="1184" y="7711"/>
                  <a:pt x="1202" y="7723"/>
                  <a:pt x="1196" y="7730"/>
                </a:cubicBezTo>
                <a:cubicBezTo>
                  <a:pt x="1190" y="7736"/>
                  <a:pt x="1159" y="7711"/>
                  <a:pt x="1165" y="7736"/>
                </a:cubicBezTo>
                <a:cubicBezTo>
                  <a:pt x="1165" y="7748"/>
                  <a:pt x="1221" y="7760"/>
                  <a:pt x="1215" y="7773"/>
                </a:cubicBezTo>
                <a:cubicBezTo>
                  <a:pt x="1215" y="7773"/>
                  <a:pt x="1147" y="7773"/>
                  <a:pt x="1140" y="7779"/>
                </a:cubicBezTo>
                <a:cubicBezTo>
                  <a:pt x="1134" y="7785"/>
                  <a:pt x="1140" y="7860"/>
                  <a:pt x="1147" y="7860"/>
                </a:cubicBezTo>
                <a:cubicBezTo>
                  <a:pt x="1159" y="7872"/>
                  <a:pt x="1184" y="7847"/>
                  <a:pt x="1202" y="7866"/>
                </a:cubicBezTo>
                <a:cubicBezTo>
                  <a:pt x="1202" y="7847"/>
                  <a:pt x="1227" y="7872"/>
                  <a:pt x="1202" y="7866"/>
                </a:cubicBezTo>
                <a:cubicBezTo>
                  <a:pt x="1215" y="7891"/>
                  <a:pt x="1184" y="7872"/>
                  <a:pt x="1172" y="7872"/>
                </a:cubicBezTo>
                <a:cubicBezTo>
                  <a:pt x="1147" y="7872"/>
                  <a:pt x="1134" y="7915"/>
                  <a:pt x="1134" y="7909"/>
                </a:cubicBezTo>
                <a:cubicBezTo>
                  <a:pt x="1140" y="7915"/>
                  <a:pt x="1190" y="7903"/>
                  <a:pt x="1215" y="7915"/>
                </a:cubicBezTo>
                <a:cubicBezTo>
                  <a:pt x="1140" y="7897"/>
                  <a:pt x="1289" y="7897"/>
                  <a:pt x="1215" y="7915"/>
                </a:cubicBezTo>
                <a:cubicBezTo>
                  <a:pt x="1227" y="7934"/>
                  <a:pt x="1122" y="7909"/>
                  <a:pt x="1116" y="7922"/>
                </a:cubicBezTo>
                <a:cubicBezTo>
                  <a:pt x="1103" y="7940"/>
                  <a:pt x="1165" y="7977"/>
                  <a:pt x="1159" y="7984"/>
                </a:cubicBezTo>
                <a:cubicBezTo>
                  <a:pt x="1147" y="8002"/>
                  <a:pt x="1091" y="7965"/>
                  <a:pt x="1085" y="7977"/>
                </a:cubicBezTo>
                <a:cubicBezTo>
                  <a:pt x="1078" y="7984"/>
                  <a:pt x="1072" y="7990"/>
                  <a:pt x="1072" y="7990"/>
                </a:cubicBezTo>
                <a:cubicBezTo>
                  <a:pt x="1078" y="7990"/>
                  <a:pt x="1091" y="7977"/>
                  <a:pt x="1109" y="7990"/>
                </a:cubicBezTo>
                <a:cubicBezTo>
                  <a:pt x="1109" y="7990"/>
                  <a:pt x="1128" y="8021"/>
                  <a:pt x="1134" y="8027"/>
                </a:cubicBezTo>
                <a:cubicBezTo>
                  <a:pt x="1153" y="8039"/>
                  <a:pt x="1184" y="8033"/>
                  <a:pt x="1172" y="8052"/>
                </a:cubicBezTo>
                <a:cubicBezTo>
                  <a:pt x="1153" y="8077"/>
                  <a:pt x="1172" y="8033"/>
                  <a:pt x="1134" y="8058"/>
                </a:cubicBezTo>
                <a:cubicBezTo>
                  <a:pt x="1140" y="8052"/>
                  <a:pt x="1147" y="8070"/>
                  <a:pt x="1147" y="8070"/>
                </a:cubicBezTo>
                <a:cubicBezTo>
                  <a:pt x="1128" y="8077"/>
                  <a:pt x="1128" y="8064"/>
                  <a:pt x="1116" y="8058"/>
                </a:cubicBezTo>
                <a:cubicBezTo>
                  <a:pt x="1122" y="8064"/>
                  <a:pt x="1097" y="8064"/>
                  <a:pt x="1097" y="8058"/>
                </a:cubicBezTo>
                <a:cubicBezTo>
                  <a:pt x="1091" y="8070"/>
                  <a:pt x="1072" y="8095"/>
                  <a:pt x="1072" y="8101"/>
                </a:cubicBezTo>
                <a:cubicBezTo>
                  <a:pt x="1072" y="8108"/>
                  <a:pt x="1085" y="8101"/>
                  <a:pt x="1097" y="8120"/>
                </a:cubicBezTo>
                <a:cubicBezTo>
                  <a:pt x="1103" y="8132"/>
                  <a:pt x="1103" y="8151"/>
                  <a:pt x="1122" y="8157"/>
                </a:cubicBezTo>
                <a:cubicBezTo>
                  <a:pt x="1116" y="8151"/>
                  <a:pt x="1190" y="8163"/>
                  <a:pt x="1172" y="8182"/>
                </a:cubicBezTo>
                <a:cubicBezTo>
                  <a:pt x="1153" y="8194"/>
                  <a:pt x="1060" y="8157"/>
                  <a:pt x="1054" y="8163"/>
                </a:cubicBezTo>
                <a:cubicBezTo>
                  <a:pt x="1048" y="8169"/>
                  <a:pt x="1072" y="8213"/>
                  <a:pt x="1091" y="8225"/>
                </a:cubicBezTo>
                <a:cubicBezTo>
                  <a:pt x="1085" y="8219"/>
                  <a:pt x="1128" y="8207"/>
                  <a:pt x="1116" y="8219"/>
                </a:cubicBezTo>
                <a:cubicBezTo>
                  <a:pt x="1103" y="8238"/>
                  <a:pt x="1078" y="8219"/>
                  <a:pt x="1066" y="8238"/>
                </a:cubicBezTo>
                <a:cubicBezTo>
                  <a:pt x="1066" y="8238"/>
                  <a:pt x="1078" y="8244"/>
                  <a:pt x="1085" y="8244"/>
                </a:cubicBezTo>
                <a:cubicBezTo>
                  <a:pt x="1085" y="8244"/>
                  <a:pt x="1085" y="8244"/>
                  <a:pt x="1085" y="8250"/>
                </a:cubicBezTo>
                <a:cubicBezTo>
                  <a:pt x="1085" y="8250"/>
                  <a:pt x="1085" y="8250"/>
                  <a:pt x="1085" y="8244"/>
                </a:cubicBezTo>
                <a:cubicBezTo>
                  <a:pt x="1078" y="8244"/>
                  <a:pt x="1060" y="8275"/>
                  <a:pt x="1072" y="8287"/>
                </a:cubicBezTo>
                <a:cubicBezTo>
                  <a:pt x="1091" y="8306"/>
                  <a:pt x="1085" y="8281"/>
                  <a:pt x="1103" y="8275"/>
                </a:cubicBezTo>
                <a:cubicBezTo>
                  <a:pt x="1103" y="8275"/>
                  <a:pt x="1103" y="8275"/>
                  <a:pt x="1109" y="8275"/>
                </a:cubicBezTo>
                <a:lnTo>
                  <a:pt x="1103" y="8275"/>
                </a:lnTo>
                <a:cubicBezTo>
                  <a:pt x="1097" y="8275"/>
                  <a:pt x="1116" y="8293"/>
                  <a:pt x="1128" y="8300"/>
                </a:cubicBezTo>
                <a:cubicBezTo>
                  <a:pt x="1140" y="8300"/>
                  <a:pt x="1147" y="8300"/>
                  <a:pt x="1147" y="8300"/>
                </a:cubicBezTo>
                <a:cubicBezTo>
                  <a:pt x="1140" y="8300"/>
                  <a:pt x="1134" y="8300"/>
                  <a:pt x="1128" y="8300"/>
                </a:cubicBezTo>
                <a:cubicBezTo>
                  <a:pt x="1109" y="8300"/>
                  <a:pt x="1085" y="8300"/>
                  <a:pt x="1085" y="8312"/>
                </a:cubicBezTo>
                <a:cubicBezTo>
                  <a:pt x="1078" y="8331"/>
                  <a:pt x="1140" y="8306"/>
                  <a:pt x="1140" y="8325"/>
                </a:cubicBezTo>
                <a:cubicBezTo>
                  <a:pt x="1140" y="8331"/>
                  <a:pt x="1097" y="8331"/>
                  <a:pt x="1109" y="8337"/>
                </a:cubicBezTo>
                <a:cubicBezTo>
                  <a:pt x="1128" y="8343"/>
                  <a:pt x="1215" y="8337"/>
                  <a:pt x="1221" y="8318"/>
                </a:cubicBezTo>
                <a:cubicBezTo>
                  <a:pt x="1215" y="8325"/>
                  <a:pt x="1178" y="8318"/>
                  <a:pt x="1178" y="8306"/>
                </a:cubicBezTo>
                <a:cubicBezTo>
                  <a:pt x="1178" y="8306"/>
                  <a:pt x="1258" y="8263"/>
                  <a:pt x="1271" y="8250"/>
                </a:cubicBezTo>
                <a:cubicBezTo>
                  <a:pt x="1264" y="8256"/>
                  <a:pt x="1252" y="8244"/>
                  <a:pt x="1258" y="8238"/>
                </a:cubicBezTo>
                <a:cubicBezTo>
                  <a:pt x="1264" y="8219"/>
                  <a:pt x="1296" y="8250"/>
                  <a:pt x="1283" y="8225"/>
                </a:cubicBezTo>
                <a:cubicBezTo>
                  <a:pt x="1277" y="8219"/>
                  <a:pt x="1252" y="8232"/>
                  <a:pt x="1252" y="8225"/>
                </a:cubicBezTo>
                <a:cubicBezTo>
                  <a:pt x="1246" y="8225"/>
                  <a:pt x="1252" y="8207"/>
                  <a:pt x="1252" y="8207"/>
                </a:cubicBezTo>
                <a:cubicBezTo>
                  <a:pt x="1240" y="8201"/>
                  <a:pt x="1233" y="8201"/>
                  <a:pt x="1227" y="8201"/>
                </a:cubicBezTo>
                <a:cubicBezTo>
                  <a:pt x="1215" y="8207"/>
                  <a:pt x="1215" y="8201"/>
                  <a:pt x="1227" y="8201"/>
                </a:cubicBezTo>
                <a:cubicBezTo>
                  <a:pt x="1233" y="8201"/>
                  <a:pt x="1240" y="8194"/>
                  <a:pt x="1246" y="8194"/>
                </a:cubicBezTo>
                <a:cubicBezTo>
                  <a:pt x="1252" y="8188"/>
                  <a:pt x="1264" y="8182"/>
                  <a:pt x="1264" y="8176"/>
                </a:cubicBezTo>
                <a:cubicBezTo>
                  <a:pt x="1258" y="8163"/>
                  <a:pt x="1215" y="8201"/>
                  <a:pt x="1209" y="8182"/>
                </a:cubicBezTo>
                <a:cubicBezTo>
                  <a:pt x="1202" y="8176"/>
                  <a:pt x="1264" y="8163"/>
                  <a:pt x="1277" y="8157"/>
                </a:cubicBezTo>
                <a:cubicBezTo>
                  <a:pt x="1283" y="8151"/>
                  <a:pt x="1308" y="8120"/>
                  <a:pt x="1308" y="8120"/>
                </a:cubicBezTo>
                <a:cubicBezTo>
                  <a:pt x="1308" y="8114"/>
                  <a:pt x="1296" y="8095"/>
                  <a:pt x="1314" y="8083"/>
                </a:cubicBezTo>
                <a:cubicBezTo>
                  <a:pt x="1326" y="8070"/>
                  <a:pt x="1370" y="8064"/>
                  <a:pt x="1413" y="8046"/>
                </a:cubicBezTo>
                <a:cubicBezTo>
                  <a:pt x="1494" y="8008"/>
                  <a:pt x="1605" y="7971"/>
                  <a:pt x="1705" y="7940"/>
                </a:cubicBezTo>
                <a:cubicBezTo>
                  <a:pt x="1835" y="7903"/>
                  <a:pt x="1983" y="7847"/>
                  <a:pt x="2101" y="7804"/>
                </a:cubicBezTo>
                <a:cubicBezTo>
                  <a:pt x="2504" y="7661"/>
                  <a:pt x="3025" y="7450"/>
                  <a:pt x="3440" y="7277"/>
                </a:cubicBezTo>
                <a:cubicBezTo>
                  <a:pt x="3552" y="7227"/>
                  <a:pt x="3657" y="7184"/>
                  <a:pt x="3769" y="7134"/>
                </a:cubicBezTo>
                <a:cubicBezTo>
                  <a:pt x="3806" y="7116"/>
                  <a:pt x="3837" y="7091"/>
                  <a:pt x="3868" y="7078"/>
                </a:cubicBezTo>
                <a:cubicBezTo>
                  <a:pt x="3918" y="7066"/>
                  <a:pt x="3955" y="7078"/>
                  <a:pt x="3980" y="7054"/>
                </a:cubicBezTo>
                <a:cubicBezTo>
                  <a:pt x="3980" y="7054"/>
                  <a:pt x="3974" y="7048"/>
                  <a:pt x="3980" y="7048"/>
                </a:cubicBezTo>
                <a:cubicBezTo>
                  <a:pt x="3992" y="7041"/>
                  <a:pt x="4035" y="7054"/>
                  <a:pt x="4048" y="7041"/>
                </a:cubicBezTo>
                <a:cubicBezTo>
                  <a:pt x="4054" y="7035"/>
                  <a:pt x="4035" y="7023"/>
                  <a:pt x="4042" y="7010"/>
                </a:cubicBezTo>
                <a:cubicBezTo>
                  <a:pt x="4042" y="7017"/>
                  <a:pt x="4073" y="6986"/>
                  <a:pt x="4079" y="6979"/>
                </a:cubicBezTo>
                <a:cubicBezTo>
                  <a:pt x="4135" y="6936"/>
                  <a:pt x="4259" y="6899"/>
                  <a:pt x="4271" y="6868"/>
                </a:cubicBezTo>
                <a:cubicBezTo>
                  <a:pt x="4228" y="6874"/>
                  <a:pt x="4222" y="6899"/>
                  <a:pt x="4190" y="6911"/>
                </a:cubicBezTo>
                <a:cubicBezTo>
                  <a:pt x="4178" y="6917"/>
                  <a:pt x="4153" y="6924"/>
                  <a:pt x="4153" y="6917"/>
                </a:cubicBezTo>
                <a:cubicBezTo>
                  <a:pt x="4153" y="6924"/>
                  <a:pt x="4166" y="6868"/>
                  <a:pt x="4166" y="6868"/>
                </a:cubicBezTo>
                <a:cubicBezTo>
                  <a:pt x="4178" y="6843"/>
                  <a:pt x="4290" y="6824"/>
                  <a:pt x="4259" y="6787"/>
                </a:cubicBezTo>
                <a:cubicBezTo>
                  <a:pt x="4265" y="6793"/>
                  <a:pt x="4234" y="6800"/>
                  <a:pt x="4240" y="6787"/>
                </a:cubicBezTo>
                <a:cubicBezTo>
                  <a:pt x="4253" y="6781"/>
                  <a:pt x="4290" y="6775"/>
                  <a:pt x="4302" y="6756"/>
                </a:cubicBezTo>
                <a:cubicBezTo>
                  <a:pt x="4321" y="6744"/>
                  <a:pt x="4314" y="6719"/>
                  <a:pt x="4327" y="6707"/>
                </a:cubicBezTo>
                <a:cubicBezTo>
                  <a:pt x="4333" y="6700"/>
                  <a:pt x="4395" y="6669"/>
                  <a:pt x="4383" y="6657"/>
                </a:cubicBezTo>
                <a:cubicBezTo>
                  <a:pt x="4377" y="6645"/>
                  <a:pt x="4333" y="6688"/>
                  <a:pt x="4321" y="6676"/>
                </a:cubicBezTo>
                <a:cubicBezTo>
                  <a:pt x="4314" y="6657"/>
                  <a:pt x="4352" y="6669"/>
                  <a:pt x="4345" y="6651"/>
                </a:cubicBezTo>
                <a:cubicBezTo>
                  <a:pt x="4339" y="6651"/>
                  <a:pt x="4327" y="6651"/>
                  <a:pt x="4327" y="6645"/>
                </a:cubicBezTo>
                <a:cubicBezTo>
                  <a:pt x="4339" y="6607"/>
                  <a:pt x="4401" y="6607"/>
                  <a:pt x="4414" y="6570"/>
                </a:cubicBezTo>
                <a:cubicBezTo>
                  <a:pt x="4414" y="6583"/>
                  <a:pt x="4389" y="6558"/>
                  <a:pt x="4389" y="6552"/>
                </a:cubicBezTo>
                <a:cubicBezTo>
                  <a:pt x="4389" y="6545"/>
                  <a:pt x="4420" y="6527"/>
                  <a:pt x="4426" y="6508"/>
                </a:cubicBezTo>
                <a:cubicBezTo>
                  <a:pt x="4432" y="6502"/>
                  <a:pt x="4432" y="6490"/>
                  <a:pt x="4426" y="6496"/>
                </a:cubicBezTo>
                <a:cubicBezTo>
                  <a:pt x="4438" y="6471"/>
                  <a:pt x="4426" y="6465"/>
                  <a:pt x="4432" y="6434"/>
                </a:cubicBezTo>
                <a:cubicBezTo>
                  <a:pt x="4414" y="6446"/>
                  <a:pt x="4407" y="6421"/>
                  <a:pt x="4432" y="6428"/>
                </a:cubicBezTo>
                <a:cubicBezTo>
                  <a:pt x="4432" y="6421"/>
                  <a:pt x="4438" y="6421"/>
                  <a:pt x="4445" y="6421"/>
                </a:cubicBezTo>
                <a:cubicBezTo>
                  <a:pt x="4445" y="6415"/>
                  <a:pt x="4451" y="6415"/>
                  <a:pt x="4451" y="6421"/>
                </a:cubicBezTo>
                <a:cubicBezTo>
                  <a:pt x="4457" y="6409"/>
                  <a:pt x="4476" y="6409"/>
                  <a:pt x="4488" y="6397"/>
                </a:cubicBezTo>
                <a:cubicBezTo>
                  <a:pt x="4494" y="6390"/>
                  <a:pt x="4488" y="6378"/>
                  <a:pt x="4488" y="6378"/>
                </a:cubicBezTo>
                <a:lnTo>
                  <a:pt x="4500" y="6378"/>
                </a:lnTo>
                <a:cubicBezTo>
                  <a:pt x="4519" y="6347"/>
                  <a:pt x="4488" y="6366"/>
                  <a:pt x="4488" y="6353"/>
                </a:cubicBezTo>
                <a:cubicBezTo>
                  <a:pt x="4488" y="6322"/>
                  <a:pt x="4525" y="6335"/>
                  <a:pt x="4519" y="6316"/>
                </a:cubicBezTo>
                <a:cubicBezTo>
                  <a:pt x="4519" y="6297"/>
                  <a:pt x="4488" y="6335"/>
                  <a:pt x="4476" y="6310"/>
                </a:cubicBezTo>
                <a:cubicBezTo>
                  <a:pt x="4476" y="6304"/>
                  <a:pt x="4513" y="6285"/>
                  <a:pt x="4500" y="6273"/>
                </a:cubicBezTo>
                <a:cubicBezTo>
                  <a:pt x="4488" y="6254"/>
                  <a:pt x="4519" y="6254"/>
                  <a:pt x="4525" y="6235"/>
                </a:cubicBezTo>
                <a:cubicBezTo>
                  <a:pt x="4525" y="6242"/>
                  <a:pt x="4507" y="6229"/>
                  <a:pt x="4507" y="6223"/>
                </a:cubicBezTo>
                <a:cubicBezTo>
                  <a:pt x="4513" y="6198"/>
                  <a:pt x="4544" y="6217"/>
                  <a:pt x="4562" y="6180"/>
                </a:cubicBezTo>
                <a:cubicBezTo>
                  <a:pt x="4562" y="6180"/>
                  <a:pt x="4556" y="6143"/>
                  <a:pt x="4556" y="6136"/>
                </a:cubicBezTo>
                <a:cubicBezTo>
                  <a:pt x="4569" y="6099"/>
                  <a:pt x="4594" y="6130"/>
                  <a:pt x="4581" y="6093"/>
                </a:cubicBezTo>
                <a:cubicBezTo>
                  <a:pt x="4575" y="6074"/>
                  <a:pt x="4569" y="6111"/>
                  <a:pt x="4550" y="6105"/>
                </a:cubicBezTo>
                <a:cubicBezTo>
                  <a:pt x="4550" y="6105"/>
                  <a:pt x="4550" y="6087"/>
                  <a:pt x="4550" y="6080"/>
                </a:cubicBezTo>
                <a:cubicBezTo>
                  <a:pt x="4544" y="6074"/>
                  <a:pt x="4507" y="6056"/>
                  <a:pt x="4544" y="6037"/>
                </a:cubicBezTo>
                <a:lnTo>
                  <a:pt x="4594" y="6012"/>
                </a:lnTo>
                <a:cubicBezTo>
                  <a:pt x="4606" y="5994"/>
                  <a:pt x="4581" y="5994"/>
                  <a:pt x="4600" y="5975"/>
                </a:cubicBezTo>
                <a:cubicBezTo>
                  <a:pt x="4606" y="5975"/>
                  <a:pt x="4612" y="5981"/>
                  <a:pt x="4618" y="5975"/>
                </a:cubicBezTo>
                <a:cubicBezTo>
                  <a:pt x="4624" y="5969"/>
                  <a:pt x="4643" y="5950"/>
                  <a:pt x="4643" y="5944"/>
                </a:cubicBezTo>
                <a:cubicBezTo>
                  <a:pt x="4643" y="5950"/>
                  <a:pt x="4618" y="5944"/>
                  <a:pt x="4618" y="5944"/>
                </a:cubicBezTo>
                <a:cubicBezTo>
                  <a:pt x="4624" y="5919"/>
                  <a:pt x="4649" y="5932"/>
                  <a:pt x="4643" y="5907"/>
                </a:cubicBezTo>
                <a:cubicBezTo>
                  <a:pt x="4637" y="5882"/>
                  <a:pt x="4600" y="5901"/>
                  <a:pt x="4600" y="5876"/>
                </a:cubicBezTo>
                <a:cubicBezTo>
                  <a:pt x="4600" y="5870"/>
                  <a:pt x="4662" y="5863"/>
                  <a:pt x="4606" y="5863"/>
                </a:cubicBezTo>
                <a:cubicBezTo>
                  <a:pt x="4562" y="5870"/>
                  <a:pt x="4624" y="5839"/>
                  <a:pt x="4612" y="5839"/>
                </a:cubicBezTo>
                <a:cubicBezTo>
                  <a:pt x="4631" y="5832"/>
                  <a:pt x="4618" y="5851"/>
                  <a:pt x="4643" y="5826"/>
                </a:cubicBezTo>
                <a:cubicBezTo>
                  <a:pt x="4655" y="5820"/>
                  <a:pt x="4637" y="5814"/>
                  <a:pt x="4643" y="5808"/>
                </a:cubicBezTo>
                <a:cubicBezTo>
                  <a:pt x="4643" y="5808"/>
                  <a:pt x="4662" y="5808"/>
                  <a:pt x="4662" y="5802"/>
                </a:cubicBezTo>
                <a:cubicBezTo>
                  <a:pt x="4668" y="5789"/>
                  <a:pt x="4655" y="5777"/>
                  <a:pt x="4674" y="5764"/>
                </a:cubicBezTo>
                <a:cubicBezTo>
                  <a:pt x="4699" y="5739"/>
                  <a:pt x="4724" y="5746"/>
                  <a:pt x="4699" y="5721"/>
                </a:cubicBezTo>
                <a:cubicBezTo>
                  <a:pt x="4674" y="5696"/>
                  <a:pt x="4711" y="5715"/>
                  <a:pt x="4718" y="5696"/>
                </a:cubicBezTo>
                <a:cubicBezTo>
                  <a:pt x="4730" y="5659"/>
                  <a:pt x="4718" y="5684"/>
                  <a:pt x="4674" y="5690"/>
                </a:cubicBezTo>
                <a:cubicBezTo>
                  <a:pt x="4674" y="5715"/>
                  <a:pt x="4649" y="5690"/>
                  <a:pt x="4674" y="5690"/>
                </a:cubicBezTo>
                <a:cubicBezTo>
                  <a:pt x="4693" y="5684"/>
                  <a:pt x="4668" y="5671"/>
                  <a:pt x="4686" y="5659"/>
                </a:cubicBezTo>
                <a:cubicBezTo>
                  <a:pt x="4686" y="5653"/>
                  <a:pt x="4711" y="5659"/>
                  <a:pt x="4718" y="5659"/>
                </a:cubicBezTo>
                <a:cubicBezTo>
                  <a:pt x="4736" y="5653"/>
                  <a:pt x="4767" y="5628"/>
                  <a:pt x="4773" y="5615"/>
                </a:cubicBezTo>
                <a:cubicBezTo>
                  <a:pt x="4767" y="5622"/>
                  <a:pt x="4755" y="5609"/>
                  <a:pt x="4755" y="5603"/>
                </a:cubicBezTo>
                <a:cubicBezTo>
                  <a:pt x="4761" y="5578"/>
                  <a:pt x="4779" y="5591"/>
                  <a:pt x="4761" y="5560"/>
                </a:cubicBezTo>
                <a:cubicBezTo>
                  <a:pt x="4736" y="5523"/>
                  <a:pt x="4823" y="5547"/>
                  <a:pt x="4792" y="5498"/>
                </a:cubicBezTo>
                <a:cubicBezTo>
                  <a:pt x="4767" y="5467"/>
                  <a:pt x="4810" y="5491"/>
                  <a:pt x="4810" y="5461"/>
                </a:cubicBezTo>
                <a:cubicBezTo>
                  <a:pt x="4810" y="5461"/>
                  <a:pt x="4792" y="5461"/>
                  <a:pt x="4779" y="5454"/>
                </a:cubicBezTo>
                <a:lnTo>
                  <a:pt x="4779" y="5454"/>
                </a:lnTo>
                <a:lnTo>
                  <a:pt x="4779" y="5454"/>
                </a:lnTo>
                <a:cubicBezTo>
                  <a:pt x="4786" y="5454"/>
                  <a:pt x="4786" y="5430"/>
                  <a:pt x="4786" y="5430"/>
                </a:cubicBezTo>
                <a:cubicBezTo>
                  <a:pt x="4792" y="5423"/>
                  <a:pt x="4817" y="5442"/>
                  <a:pt x="4835" y="5423"/>
                </a:cubicBezTo>
                <a:cubicBezTo>
                  <a:pt x="4842" y="5411"/>
                  <a:pt x="4817" y="5411"/>
                  <a:pt x="4823" y="5399"/>
                </a:cubicBezTo>
                <a:cubicBezTo>
                  <a:pt x="4823" y="5392"/>
                  <a:pt x="4860" y="5399"/>
                  <a:pt x="4854" y="5374"/>
                </a:cubicBezTo>
                <a:close/>
                <a:moveTo>
                  <a:pt x="3924" y="2350"/>
                </a:moveTo>
                <a:lnTo>
                  <a:pt x="3924" y="2350"/>
                </a:lnTo>
                <a:cubicBezTo>
                  <a:pt x="3924" y="2362"/>
                  <a:pt x="3893" y="2350"/>
                  <a:pt x="3893" y="2337"/>
                </a:cubicBezTo>
                <a:cubicBezTo>
                  <a:pt x="3893" y="2325"/>
                  <a:pt x="3924" y="2350"/>
                  <a:pt x="3924" y="2350"/>
                </a:cubicBezTo>
                <a:close/>
                <a:moveTo>
                  <a:pt x="3887" y="2312"/>
                </a:moveTo>
                <a:lnTo>
                  <a:pt x="3887" y="2312"/>
                </a:lnTo>
                <a:cubicBezTo>
                  <a:pt x="3887" y="2331"/>
                  <a:pt x="3862" y="2325"/>
                  <a:pt x="3862" y="2306"/>
                </a:cubicBezTo>
                <a:cubicBezTo>
                  <a:pt x="3862" y="2288"/>
                  <a:pt x="3887" y="2319"/>
                  <a:pt x="3887" y="2312"/>
                </a:cubicBezTo>
                <a:close/>
                <a:moveTo>
                  <a:pt x="2461" y="1066"/>
                </a:moveTo>
                <a:lnTo>
                  <a:pt x="2461" y="1066"/>
                </a:lnTo>
                <a:cubicBezTo>
                  <a:pt x="2461" y="1060"/>
                  <a:pt x="2467" y="1060"/>
                  <a:pt x="2467" y="1060"/>
                </a:cubicBezTo>
                <a:cubicBezTo>
                  <a:pt x="2479" y="1023"/>
                  <a:pt x="2511" y="1054"/>
                  <a:pt x="2467" y="1060"/>
                </a:cubicBezTo>
                <a:cubicBezTo>
                  <a:pt x="2467" y="1060"/>
                  <a:pt x="2467" y="1066"/>
                  <a:pt x="2461" y="1066"/>
                </a:cubicBezTo>
                <a:close/>
                <a:moveTo>
                  <a:pt x="142" y="2629"/>
                </a:moveTo>
                <a:lnTo>
                  <a:pt x="142" y="2629"/>
                </a:lnTo>
                <a:cubicBezTo>
                  <a:pt x="142" y="2622"/>
                  <a:pt x="155" y="2622"/>
                  <a:pt x="155" y="2629"/>
                </a:cubicBezTo>
                <a:cubicBezTo>
                  <a:pt x="155" y="2635"/>
                  <a:pt x="142" y="2629"/>
                  <a:pt x="142" y="2629"/>
                </a:cubicBezTo>
                <a:close/>
                <a:moveTo>
                  <a:pt x="335" y="1804"/>
                </a:moveTo>
                <a:lnTo>
                  <a:pt x="335" y="1804"/>
                </a:lnTo>
                <a:cubicBezTo>
                  <a:pt x="328" y="1798"/>
                  <a:pt x="347" y="1792"/>
                  <a:pt x="353" y="1798"/>
                </a:cubicBezTo>
                <a:lnTo>
                  <a:pt x="335" y="1804"/>
                </a:lnTo>
                <a:close/>
                <a:moveTo>
                  <a:pt x="415" y="1215"/>
                </a:moveTo>
                <a:lnTo>
                  <a:pt x="415" y="1215"/>
                </a:lnTo>
                <a:cubicBezTo>
                  <a:pt x="415" y="1203"/>
                  <a:pt x="421" y="1215"/>
                  <a:pt x="421" y="1221"/>
                </a:cubicBezTo>
                <a:cubicBezTo>
                  <a:pt x="415" y="1234"/>
                  <a:pt x="409" y="1221"/>
                  <a:pt x="415" y="1215"/>
                </a:cubicBezTo>
                <a:close/>
                <a:moveTo>
                  <a:pt x="409" y="1482"/>
                </a:moveTo>
                <a:lnTo>
                  <a:pt x="409" y="1482"/>
                </a:lnTo>
                <a:cubicBezTo>
                  <a:pt x="403" y="1482"/>
                  <a:pt x="415" y="1475"/>
                  <a:pt x="421" y="1475"/>
                </a:cubicBezTo>
                <a:cubicBezTo>
                  <a:pt x="421" y="1482"/>
                  <a:pt x="409" y="1482"/>
                  <a:pt x="409" y="1482"/>
                </a:cubicBezTo>
                <a:close/>
                <a:moveTo>
                  <a:pt x="415" y="1358"/>
                </a:moveTo>
                <a:lnTo>
                  <a:pt x="415" y="1358"/>
                </a:lnTo>
                <a:cubicBezTo>
                  <a:pt x="403" y="1358"/>
                  <a:pt x="403" y="1339"/>
                  <a:pt x="409" y="1327"/>
                </a:cubicBezTo>
                <a:cubicBezTo>
                  <a:pt x="415" y="1308"/>
                  <a:pt x="428" y="1358"/>
                  <a:pt x="415" y="1358"/>
                </a:cubicBezTo>
                <a:close/>
                <a:moveTo>
                  <a:pt x="1116" y="8201"/>
                </a:moveTo>
                <a:lnTo>
                  <a:pt x="1116" y="8201"/>
                </a:lnTo>
                <a:cubicBezTo>
                  <a:pt x="1103" y="8213"/>
                  <a:pt x="1091" y="8188"/>
                  <a:pt x="1091" y="8188"/>
                </a:cubicBezTo>
                <a:cubicBezTo>
                  <a:pt x="1091" y="8176"/>
                  <a:pt x="1122" y="8194"/>
                  <a:pt x="1116" y="8201"/>
                </a:cubicBezTo>
                <a:close/>
                <a:moveTo>
                  <a:pt x="1190" y="8139"/>
                </a:moveTo>
                <a:lnTo>
                  <a:pt x="1190" y="8139"/>
                </a:lnTo>
                <a:cubicBezTo>
                  <a:pt x="1190" y="8139"/>
                  <a:pt x="1196" y="8126"/>
                  <a:pt x="1202" y="8132"/>
                </a:cubicBezTo>
                <a:cubicBezTo>
                  <a:pt x="1215" y="8145"/>
                  <a:pt x="1134" y="8163"/>
                  <a:pt x="1190" y="8139"/>
                </a:cubicBezTo>
                <a:close/>
                <a:moveTo>
                  <a:pt x="1246" y="7878"/>
                </a:moveTo>
                <a:cubicBezTo>
                  <a:pt x="1246" y="7878"/>
                  <a:pt x="1221" y="7872"/>
                  <a:pt x="1246" y="7878"/>
                </a:cubicBezTo>
                <a:close/>
                <a:moveTo>
                  <a:pt x="1258" y="7636"/>
                </a:moveTo>
                <a:lnTo>
                  <a:pt x="1258" y="7636"/>
                </a:lnTo>
                <a:cubicBezTo>
                  <a:pt x="1252" y="7643"/>
                  <a:pt x="1277" y="7624"/>
                  <a:pt x="1289" y="7630"/>
                </a:cubicBezTo>
                <a:cubicBezTo>
                  <a:pt x="1296" y="7643"/>
                  <a:pt x="1240" y="7649"/>
                  <a:pt x="1258" y="7636"/>
                </a:cubicBezTo>
                <a:close/>
                <a:moveTo>
                  <a:pt x="1345" y="7624"/>
                </a:moveTo>
                <a:lnTo>
                  <a:pt x="1345" y="7624"/>
                </a:lnTo>
                <a:cubicBezTo>
                  <a:pt x="1339" y="7618"/>
                  <a:pt x="1357" y="7612"/>
                  <a:pt x="1364" y="7618"/>
                </a:cubicBezTo>
                <a:lnTo>
                  <a:pt x="1345" y="7624"/>
                </a:lnTo>
                <a:close/>
                <a:moveTo>
                  <a:pt x="2684" y="4109"/>
                </a:moveTo>
                <a:lnTo>
                  <a:pt x="2684" y="4109"/>
                </a:lnTo>
                <a:cubicBezTo>
                  <a:pt x="2684" y="4115"/>
                  <a:pt x="2678" y="4115"/>
                  <a:pt x="2672" y="4115"/>
                </a:cubicBezTo>
                <a:cubicBezTo>
                  <a:pt x="2672" y="4122"/>
                  <a:pt x="2665" y="4122"/>
                  <a:pt x="2659" y="4122"/>
                </a:cubicBezTo>
                <a:cubicBezTo>
                  <a:pt x="2659" y="4128"/>
                  <a:pt x="2653" y="4128"/>
                  <a:pt x="2647" y="4128"/>
                </a:cubicBezTo>
                <a:cubicBezTo>
                  <a:pt x="2647" y="4134"/>
                  <a:pt x="2641" y="4134"/>
                  <a:pt x="2635" y="4134"/>
                </a:cubicBezTo>
                <a:cubicBezTo>
                  <a:pt x="2635" y="4152"/>
                  <a:pt x="2610" y="4128"/>
                  <a:pt x="2635" y="4134"/>
                </a:cubicBezTo>
                <a:cubicBezTo>
                  <a:pt x="2635" y="4134"/>
                  <a:pt x="2641" y="4128"/>
                  <a:pt x="2647" y="4128"/>
                </a:cubicBezTo>
                <a:cubicBezTo>
                  <a:pt x="2647" y="4128"/>
                  <a:pt x="2653" y="4122"/>
                  <a:pt x="2659" y="4122"/>
                </a:cubicBezTo>
                <a:cubicBezTo>
                  <a:pt x="2659" y="4122"/>
                  <a:pt x="2665" y="4115"/>
                  <a:pt x="2672" y="4115"/>
                </a:cubicBezTo>
                <a:cubicBezTo>
                  <a:pt x="2672" y="4115"/>
                  <a:pt x="2678" y="4109"/>
                  <a:pt x="2684" y="4109"/>
                </a:cubicBezTo>
                <a:close/>
                <a:moveTo>
                  <a:pt x="2709" y="4097"/>
                </a:moveTo>
                <a:cubicBezTo>
                  <a:pt x="2709" y="4097"/>
                  <a:pt x="2684" y="4091"/>
                  <a:pt x="2709" y="4097"/>
                </a:cubicBezTo>
                <a:close/>
                <a:moveTo>
                  <a:pt x="2883" y="3979"/>
                </a:moveTo>
                <a:lnTo>
                  <a:pt x="2883" y="3979"/>
                </a:lnTo>
                <a:cubicBezTo>
                  <a:pt x="2616" y="4146"/>
                  <a:pt x="2287" y="4283"/>
                  <a:pt x="1971" y="4407"/>
                </a:cubicBezTo>
                <a:cubicBezTo>
                  <a:pt x="1934" y="4419"/>
                  <a:pt x="1847" y="4469"/>
                  <a:pt x="1829" y="4456"/>
                </a:cubicBezTo>
                <a:cubicBezTo>
                  <a:pt x="1835" y="4463"/>
                  <a:pt x="1841" y="4425"/>
                  <a:pt x="1835" y="4432"/>
                </a:cubicBezTo>
                <a:cubicBezTo>
                  <a:pt x="1853" y="4419"/>
                  <a:pt x="1866" y="4425"/>
                  <a:pt x="1872" y="4419"/>
                </a:cubicBezTo>
                <a:cubicBezTo>
                  <a:pt x="1903" y="4407"/>
                  <a:pt x="1934" y="4400"/>
                  <a:pt x="1946" y="4394"/>
                </a:cubicBezTo>
                <a:cubicBezTo>
                  <a:pt x="2281" y="4270"/>
                  <a:pt x="2585" y="4122"/>
                  <a:pt x="2883" y="3979"/>
                </a:cubicBezTo>
                <a:close/>
                <a:moveTo>
                  <a:pt x="2374" y="5405"/>
                </a:moveTo>
                <a:lnTo>
                  <a:pt x="2374" y="5405"/>
                </a:lnTo>
                <a:cubicBezTo>
                  <a:pt x="2380" y="5405"/>
                  <a:pt x="2362" y="5423"/>
                  <a:pt x="2349" y="5411"/>
                </a:cubicBezTo>
                <a:cubicBezTo>
                  <a:pt x="2349" y="5411"/>
                  <a:pt x="2374" y="5399"/>
                  <a:pt x="2374" y="5405"/>
                </a:cubicBezTo>
                <a:close/>
                <a:moveTo>
                  <a:pt x="2312" y="5399"/>
                </a:moveTo>
                <a:cubicBezTo>
                  <a:pt x="2312" y="5399"/>
                  <a:pt x="2287" y="5380"/>
                  <a:pt x="2312" y="5399"/>
                </a:cubicBezTo>
                <a:close/>
                <a:moveTo>
                  <a:pt x="2250" y="5392"/>
                </a:moveTo>
                <a:lnTo>
                  <a:pt x="2250" y="5392"/>
                </a:lnTo>
                <a:cubicBezTo>
                  <a:pt x="2244" y="5386"/>
                  <a:pt x="2269" y="5380"/>
                  <a:pt x="2275" y="5386"/>
                </a:cubicBezTo>
                <a:cubicBezTo>
                  <a:pt x="2275" y="5386"/>
                  <a:pt x="2250" y="5399"/>
                  <a:pt x="2250" y="5392"/>
                </a:cubicBezTo>
                <a:close/>
                <a:moveTo>
                  <a:pt x="2219" y="5386"/>
                </a:moveTo>
                <a:lnTo>
                  <a:pt x="2219" y="5386"/>
                </a:lnTo>
                <a:cubicBezTo>
                  <a:pt x="2213" y="5380"/>
                  <a:pt x="2231" y="5374"/>
                  <a:pt x="2238" y="5380"/>
                </a:cubicBezTo>
                <a:lnTo>
                  <a:pt x="2219" y="5386"/>
                </a:lnTo>
                <a:close/>
                <a:moveTo>
                  <a:pt x="2107" y="5622"/>
                </a:moveTo>
                <a:lnTo>
                  <a:pt x="2107" y="5622"/>
                </a:lnTo>
                <a:cubicBezTo>
                  <a:pt x="2046" y="5615"/>
                  <a:pt x="1983" y="5603"/>
                  <a:pt x="1915" y="5591"/>
                </a:cubicBezTo>
                <a:cubicBezTo>
                  <a:pt x="1841" y="5572"/>
                  <a:pt x="1773" y="5560"/>
                  <a:pt x="1736" y="5554"/>
                </a:cubicBezTo>
                <a:cubicBezTo>
                  <a:pt x="1742" y="5554"/>
                  <a:pt x="1630" y="5516"/>
                  <a:pt x="1636" y="5523"/>
                </a:cubicBezTo>
                <a:cubicBezTo>
                  <a:pt x="1630" y="5510"/>
                  <a:pt x="1674" y="5510"/>
                  <a:pt x="1686" y="5516"/>
                </a:cubicBezTo>
                <a:cubicBezTo>
                  <a:pt x="1816" y="5541"/>
                  <a:pt x="1990" y="5603"/>
                  <a:pt x="2107" y="5622"/>
                </a:cubicBezTo>
                <a:close/>
                <a:moveTo>
                  <a:pt x="2145" y="5764"/>
                </a:moveTo>
                <a:lnTo>
                  <a:pt x="2145" y="5764"/>
                </a:lnTo>
                <a:lnTo>
                  <a:pt x="2126" y="5771"/>
                </a:lnTo>
                <a:cubicBezTo>
                  <a:pt x="2120" y="5764"/>
                  <a:pt x="2139" y="5758"/>
                  <a:pt x="2145" y="5764"/>
                </a:cubicBezTo>
                <a:close/>
                <a:moveTo>
                  <a:pt x="1810" y="5702"/>
                </a:moveTo>
                <a:lnTo>
                  <a:pt x="1810" y="5702"/>
                </a:lnTo>
                <a:cubicBezTo>
                  <a:pt x="1810" y="5696"/>
                  <a:pt x="1829" y="5690"/>
                  <a:pt x="1835" y="5696"/>
                </a:cubicBezTo>
                <a:cubicBezTo>
                  <a:pt x="1841" y="5696"/>
                  <a:pt x="1816" y="5702"/>
                  <a:pt x="1810" y="5702"/>
                </a:cubicBezTo>
                <a:close/>
                <a:moveTo>
                  <a:pt x="1791" y="5696"/>
                </a:moveTo>
                <a:lnTo>
                  <a:pt x="1791" y="5696"/>
                </a:lnTo>
                <a:cubicBezTo>
                  <a:pt x="1791" y="5690"/>
                  <a:pt x="1804" y="5684"/>
                  <a:pt x="1804" y="5690"/>
                </a:cubicBezTo>
                <a:cubicBezTo>
                  <a:pt x="1810" y="5690"/>
                  <a:pt x="1791" y="5696"/>
                  <a:pt x="1791" y="5696"/>
                </a:cubicBezTo>
                <a:close/>
                <a:moveTo>
                  <a:pt x="1791" y="5752"/>
                </a:moveTo>
                <a:lnTo>
                  <a:pt x="1791" y="5752"/>
                </a:lnTo>
                <a:cubicBezTo>
                  <a:pt x="1791" y="5746"/>
                  <a:pt x="1804" y="5739"/>
                  <a:pt x="1804" y="5746"/>
                </a:cubicBezTo>
                <a:cubicBezTo>
                  <a:pt x="1810" y="5746"/>
                  <a:pt x="1791" y="5752"/>
                  <a:pt x="1791" y="5752"/>
                </a:cubicBezTo>
                <a:close/>
                <a:moveTo>
                  <a:pt x="1333" y="5634"/>
                </a:moveTo>
                <a:lnTo>
                  <a:pt x="1333" y="5634"/>
                </a:lnTo>
                <a:cubicBezTo>
                  <a:pt x="1326" y="5622"/>
                  <a:pt x="1351" y="5634"/>
                  <a:pt x="1351" y="5634"/>
                </a:cubicBezTo>
                <a:cubicBezTo>
                  <a:pt x="1401" y="5640"/>
                  <a:pt x="1494" y="5665"/>
                  <a:pt x="1525" y="5684"/>
                </a:cubicBezTo>
                <a:cubicBezTo>
                  <a:pt x="1550" y="5684"/>
                  <a:pt x="1568" y="5684"/>
                  <a:pt x="1574" y="5696"/>
                </a:cubicBezTo>
                <a:cubicBezTo>
                  <a:pt x="1587" y="5696"/>
                  <a:pt x="1599" y="5690"/>
                  <a:pt x="1599" y="5702"/>
                </a:cubicBezTo>
                <a:cubicBezTo>
                  <a:pt x="1661" y="5708"/>
                  <a:pt x="1711" y="5721"/>
                  <a:pt x="1754" y="5739"/>
                </a:cubicBezTo>
                <a:cubicBezTo>
                  <a:pt x="1798" y="5727"/>
                  <a:pt x="1767" y="5758"/>
                  <a:pt x="1754" y="5739"/>
                </a:cubicBezTo>
                <a:cubicBezTo>
                  <a:pt x="1698" y="5727"/>
                  <a:pt x="1649" y="5715"/>
                  <a:pt x="1599" y="5702"/>
                </a:cubicBezTo>
                <a:cubicBezTo>
                  <a:pt x="1593" y="5696"/>
                  <a:pt x="1581" y="5702"/>
                  <a:pt x="1574" y="5696"/>
                </a:cubicBezTo>
                <a:cubicBezTo>
                  <a:pt x="1556" y="5696"/>
                  <a:pt x="1537" y="5690"/>
                  <a:pt x="1525" y="5684"/>
                </a:cubicBezTo>
                <a:cubicBezTo>
                  <a:pt x="1469" y="5678"/>
                  <a:pt x="1432" y="5659"/>
                  <a:pt x="1382" y="5647"/>
                </a:cubicBezTo>
                <a:cubicBezTo>
                  <a:pt x="1388" y="5647"/>
                  <a:pt x="1333" y="5634"/>
                  <a:pt x="1333" y="5634"/>
                </a:cubicBezTo>
                <a:close/>
                <a:moveTo>
                  <a:pt x="1674" y="5665"/>
                </a:moveTo>
                <a:cubicBezTo>
                  <a:pt x="1674" y="5665"/>
                  <a:pt x="1686" y="5684"/>
                  <a:pt x="1674" y="5665"/>
                </a:cubicBezTo>
                <a:close/>
                <a:moveTo>
                  <a:pt x="1723" y="5671"/>
                </a:moveTo>
                <a:lnTo>
                  <a:pt x="1723" y="5671"/>
                </a:lnTo>
                <a:cubicBezTo>
                  <a:pt x="1729" y="5671"/>
                  <a:pt x="1711" y="5678"/>
                  <a:pt x="1705" y="5678"/>
                </a:cubicBezTo>
                <a:cubicBezTo>
                  <a:pt x="1705" y="5671"/>
                  <a:pt x="1723" y="5665"/>
                  <a:pt x="1723" y="5671"/>
                </a:cubicBezTo>
                <a:close/>
                <a:moveTo>
                  <a:pt x="1748" y="5678"/>
                </a:moveTo>
                <a:lnTo>
                  <a:pt x="1748" y="5678"/>
                </a:lnTo>
                <a:cubicBezTo>
                  <a:pt x="1754" y="5678"/>
                  <a:pt x="1736" y="5684"/>
                  <a:pt x="1729" y="5684"/>
                </a:cubicBezTo>
                <a:cubicBezTo>
                  <a:pt x="1729" y="5678"/>
                  <a:pt x="1748" y="5671"/>
                  <a:pt x="1748" y="5678"/>
                </a:cubicBezTo>
                <a:close/>
                <a:moveTo>
                  <a:pt x="1767" y="5684"/>
                </a:moveTo>
                <a:lnTo>
                  <a:pt x="1767" y="5684"/>
                </a:lnTo>
                <a:cubicBezTo>
                  <a:pt x="1773" y="5684"/>
                  <a:pt x="1754" y="5690"/>
                  <a:pt x="1754" y="5690"/>
                </a:cubicBezTo>
                <a:cubicBezTo>
                  <a:pt x="1754" y="5684"/>
                  <a:pt x="1767" y="5678"/>
                  <a:pt x="1767" y="5684"/>
                </a:cubicBezTo>
                <a:close/>
                <a:moveTo>
                  <a:pt x="2039" y="5392"/>
                </a:moveTo>
                <a:lnTo>
                  <a:pt x="2039" y="5392"/>
                </a:lnTo>
                <a:lnTo>
                  <a:pt x="2021" y="5399"/>
                </a:lnTo>
                <a:cubicBezTo>
                  <a:pt x="2015" y="5392"/>
                  <a:pt x="2033" y="5386"/>
                  <a:pt x="2039" y="5392"/>
                </a:cubicBezTo>
                <a:close/>
                <a:moveTo>
                  <a:pt x="2046" y="5405"/>
                </a:moveTo>
                <a:lnTo>
                  <a:pt x="2046" y="5405"/>
                </a:lnTo>
                <a:cubicBezTo>
                  <a:pt x="2039" y="5386"/>
                  <a:pt x="2157" y="5436"/>
                  <a:pt x="2070" y="5411"/>
                </a:cubicBezTo>
                <a:cubicBezTo>
                  <a:pt x="2070" y="5411"/>
                  <a:pt x="2046" y="5399"/>
                  <a:pt x="2046" y="5405"/>
                </a:cubicBezTo>
                <a:close/>
                <a:moveTo>
                  <a:pt x="2926" y="3967"/>
                </a:moveTo>
                <a:lnTo>
                  <a:pt x="2926" y="3967"/>
                </a:lnTo>
                <a:cubicBezTo>
                  <a:pt x="2920" y="3960"/>
                  <a:pt x="2938" y="3954"/>
                  <a:pt x="2938" y="3960"/>
                </a:cubicBezTo>
                <a:lnTo>
                  <a:pt x="2926" y="3967"/>
                </a:lnTo>
                <a:close/>
                <a:moveTo>
                  <a:pt x="2994" y="3929"/>
                </a:moveTo>
                <a:cubicBezTo>
                  <a:pt x="2994" y="3929"/>
                  <a:pt x="2988" y="3923"/>
                  <a:pt x="2994" y="3929"/>
                </a:cubicBezTo>
                <a:close/>
                <a:moveTo>
                  <a:pt x="3694" y="2585"/>
                </a:moveTo>
                <a:lnTo>
                  <a:pt x="3694" y="2585"/>
                </a:lnTo>
                <a:cubicBezTo>
                  <a:pt x="3694" y="2573"/>
                  <a:pt x="3788" y="2635"/>
                  <a:pt x="3788" y="2647"/>
                </a:cubicBezTo>
                <a:cubicBezTo>
                  <a:pt x="3788" y="2666"/>
                  <a:pt x="3694" y="2598"/>
                  <a:pt x="3694" y="2585"/>
                </a:cubicBezTo>
                <a:close/>
                <a:moveTo>
                  <a:pt x="3738" y="2678"/>
                </a:moveTo>
                <a:cubicBezTo>
                  <a:pt x="3738" y="2678"/>
                  <a:pt x="3732" y="2666"/>
                  <a:pt x="3738" y="2678"/>
                </a:cubicBezTo>
                <a:close/>
                <a:moveTo>
                  <a:pt x="3719" y="2536"/>
                </a:moveTo>
                <a:lnTo>
                  <a:pt x="3719" y="2536"/>
                </a:lnTo>
                <a:cubicBezTo>
                  <a:pt x="3682" y="2523"/>
                  <a:pt x="3664" y="2517"/>
                  <a:pt x="3657" y="2505"/>
                </a:cubicBezTo>
                <a:cubicBezTo>
                  <a:pt x="3657" y="2498"/>
                  <a:pt x="3732" y="2529"/>
                  <a:pt x="3719" y="2536"/>
                </a:cubicBezTo>
                <a:close/>
                <a:moveTo>
                  <a:pt x="3806" y="2498"/>
                </a:moveTo>
                <a:lnTo>
                  <a:pt x="3806" y="2498"/>
                </a:lnTo>
                <a:cubicBezTo>
                  <a:pt x="3781" y="2486"/>
                  <a:pt x="3750" y="2480"/>
                  <a:pt x="3738" y="2467"/>
                </a:cubicBezTo>
                <a:cubicBezTo>
                  <a:pt x="3645" y="2393"/>
                  <a:pt x="3800" y="2473"/>
                  <a:pt x="3806" y="2498"/>
                </a:cubicBezTo>
                <a:close/>
                <a:moveTo>
                  <a:pt x="3825" y="2213"/>
                </a:moveTo>
                <a:cubicBezTo>
                  <a:pt x="3825" y="2213"/>
                  <a:pt x="3837" y="2251"/>
                  <a:pt x="3825" y="2213"/>
                </a:cubicBezTo>
                <a:close/>
                <a:moveTo>
                  <a:pt x="2331" y="1575"/>
                </a:moveTo>
                <a:lnTo>
                  <a:pt x="2331" y="1575"/>
                </a:lnTo>
                <a:cubicBezTo>
                  <a:pt x="2337" y="1569"/>
                  <a:pt x="2467" y="1593"/>
                  <a:pt x="2504" y="1599"/>
                </a:cubicBezTo>
                <a:cubicBezTo>
                  <a:pt x="2684" y="1624"/>
                  <a:pt x="2889" y="1655"/>
                  <a:pt x="3044" y="1692"/>
                </a:cubicBezTo>
                <a:cubicBezTo>
                  <a:pt x="3236" y="1723"/>
                  <a:pt x="3428" y="1779"/>
                  <a:pt x="3589" y="1847"/>
                </a:cubicBezTo>
                <a:cubicBezTo>
                  <a:pt x="3601" y="1854"/>
                  <a:pt x="3757" y="1910"/>
                  <a:pt x="3757" y="1922"/>
                </a:cubicBezTo>
                <a:cubicBezTo>
                  <a:pt x="3757" y="1934"/>
                  <a:pt x="3726" y="1916"/>
                  <a:pt x="3719" y="1916"/>
                </a:cubicBezTo>
                <a:cubicBezTo>
                  <a:pt x="3515" y="1835"/>
                  <a:pt x="3261" y="1742"/>
                  <a:pt x="3044" y="1692"/>
                </a:cubicBezTo>
                <a:cubicBezTo>
                  <a:pt x="2913" y="1686"/>
                  <a:pt x="2820" y="1655"/>
                  <a:pt x="2659" y="1637"/>
                </a:cubicBezTo>
                <a:cubicBezTo>
                  <a:pt x="2603" y="1631"/>
                  <a:pt x="2529" y="1624"/>
                  <a:pt x="2479" y="1618"/>
                </a:cubicBezTo>
                <a:cubicBezTo>
                  <a:pt x="2473" y="1618"/>
                  <a:pt x="2306" y="1593"/>
                  <a:pt x="2331" y="1575"/>
                </a:cubicBezTo>
                <a:close/>
                <a:moveTo>
                  <a:pt x="2244" y="806"/>
                </a:moveTo>
                <a:cubicBezTo>
                  <a:pt x="2244" y="806"/>
                  <a:pt x="2250" y="800"/>
                  <a:pt x="2244" y="806"/>
                </a:cubicBezTo>
                <a:close/>
                <a:moveTo>
                  <a:pt x="2114" y="1798"/>
                </a:moveTo>
                <a:lnTo>
                  <a:pt x="2114" y="1798"/>
                </a:lnTo>
                <a:cubicBezTo>
                  <a:pt x="2641" y="1847"/>
                  <a:pt x="3174" y="1897"/>
                  <a:pt x="3552" y="2083"/>
                </a:cubicBezTo>
                <a:cubicBezTo>
                  <a:pt x="3577" y="2077"/>
                  <a:pt x="3552" y="2102"/>
                  <a:pt x="3552" y="2083"/>
                </a:cubicBezTo>
                <a:cubicBezTo>
                  <a:pt x="3509" y="2064"/>
                  <a:pt x="3453" y="2046"/>
                  <a:pt x="3391" y="2027"/>
                </a:cubicBezTo>
                <a:cubicBezTo>
                  <a:pt x="3354" y="2009"/>
                  <a:pt x="3261" y="1978"/>
                  <a:pt x="3230" y="1978"/>
                </a:cubicBezTo>
                <a:cubicBezTo>
                  <a:pt x="3199" y="1978"/>
                  <a:pt x="3236" y="1990"/>
                  <a:pt x="3223" y="1990"/>
                </a:cubicBezTo>
                <a:cubicBezTo>
                  <a:pt x="3137" y="1978"/>
                  <a:pt x="3044" y="1940"/>
                  <a:pt x="2944" y="1922"/>
                </a:cubicBezTo>
                <a:cubicBezTo>
                  <a:pt x="2696" y="1872"/>
                  <a:pt x="2455" y="1841"/>
                  <a:pt x="2188" y="1816"/>
                </a:cubicBezTo>
                <a:cubicBezTo>
                  <a:pt x="2157" y="1810"/>
                  <a:pt x="2033" y="1810"/>
                  <a:pt x="2027" y="1798"/>
                </a:cubicBezTo>
                <a:cubicBezTo>
                  <a:pt x="2021" y="1786"/>
                  <a:pt x="2095" y="1798"/>
                  <a:pt x="2114" y="1798"/>
                </a:cubicBezTo>
                <a:close/>
                <a:moveTo>
                  <a:pt x="2064" y="1823"/>
                </a:moveTo>
                <a:lnTo>
                  <a:pt x="2064" y="1823"/>
                </a:lnTo>
                <a:cubicBezTo>
                  <a:pt x="2542" y="1854"/>
                  <a:pt x="2957" y="1934"/>
                  <a:pt x="3335" y="2052"/>
                </a:cubicBezTo>
                <a:cubicBezTo>
                  <a:pt x="3509" y="2102"/>
                  <a:pt x="3713" y="2170"/>
                  <a:pt x="3812" y="2275"/>
                </a:cubicBezTo>
                <a:cubicBezTo>
                  <a:pt x="3837" y="2269"/>
                  <a:pt x="3812" y="2294"/>
                  <a:pt x="3812" y="2275"/>
                </a:cubicBezTo>
                <a:cubicBezTo>
                  <a:pt x="3738" y="2251"/>
                  <a:pt x="3694" y="2201"/>
                  <a:pt x="3626" y="2170"/>
                </a:cubicBezTo>
                <a:cubicBezTo>
                  <a:pt x="3626" y="2176"/>
                  <a:pt x="3633" y="2182"/>
                  <a:pt x="3633" y="2182"/>
                </a:cubicBezTo>
                <a:cubicBezTo>
                  <a:pt x="3657" y="2182"/>
                  <a:pt x="3633" y="2201"/>
                  <a:pt x="3633" y="2182"/>
                </a:cubicBezTo>
                <a:cubicBezTo>
                  <a:pt x="3471" y="2108"/>
                  <a:pt x="3335" y="2058"/>
                  <a:pt x="3137" y="2027"/>
                </a:cubicBezTo>
                <a:cubicBezTo>
                  <a:pt x="2975" y="1996"/>
                  <a:pt x="2827" y="1953"/>
                  <a:pt x="2665" y="1934"/>
                </a:cubicBezTo>
                <a:cubicBezTo>
                  <a:pt x="2504" y="1910"/>
                  <a:pt x="2337" y="1885"/>
                  <a:pt x="2163" y="1872"/>
                </a:cubicBezTo>
                <a:cubicBezTo>
                  <a:pt x="2120" y="1866"/>
                  <a:pt x="1971" y="1872"/>
                  <a:pt x="1965" y="1847"/>
                </a:cubicBezTo>
                <a:cubicBezTo>
                  <a:pt x="1953" y="1804"/>
                  <a:pt x="2046" y="1823"/>
                  <a:pt x="2064" y="1823"/>
                </a:cubicBezTo>
                <a:close/>
                <a:moveTo>
                  <a:pt x="3601" y="2536"/>
                </a:moveTo>
                <a:lnTo>
                  <a:pt x="3601" y="2536"/>
                </a:lnTo>
                <a:lnTo>
                  <a:pt x="3614" y="2529"/>
                </a:lnTo>
                <a:cubicBezTo>
                  <a:pt x="3620" y="2536"/>
                  <a:pt x="3601" y="2536"/>
                  <a:pt x="3601" y="2536"/>
                </a:cubicBezTo>
                <a:close/>
                <a:moveTo>
                  <a:pt x="3583" y="2374"/>
                </a:moveTo>
                <a:cubicBezTo>
                  <a:pt x="3583" y="2374"/>
                  <a:pt x="3589" y="2381"/>
                  <a:pt x="3583" y="2374"/>
                </a:cubicBezTo>
                <a:close/>
                <a:moveTo>
                  <a:pt x="1953" y="1897"/>
                </a:moveTo>
                <a:lnTo>
                  <a:pt x="1953" y="1897"/>
                </a:lnTo>
                <a:lnTo>
                  <a:pt x="1934" y="1903"/>
                </a:lnTo>
                <a:cubicBezTo>
                  <a:pt x="1928" y="1897"/>
                  <a:pt x="1946" y="1891"/>
                  <a:pt x="1953" y="1897"/>
                </a:cubicBezTo>
                <a:close/>
                <a:moveTo>
                  <a:pt x="1922" y="1903"/>
                </a:moveTo>
                <a:cubicBezTo>
                  <a:pt x="1922" y="1903"/>
                  <a:pt x="1928" y="1903"/>
                  <a:pt x="1922" y="1903"/>
                </a:cubicBezTo>
                <a:close/>
                <a:moveTo>
                  <a:pt x="1698" y="2015"/>
                </a:moveTo>
                <a:lnTo>
                  <a:pt x="1698" y="2015"/>
                </a:lnTo>
                <a:cubicBezTo>
                  <a:pt x="1723" y="1990"/>
                  <a:pt x="1841" y="2015"/>
                  <a:pt x="1878" y="2021"/>
                </a:cubicBezTo>
                <a:cubicBezTo>
                  <a:pt x="2387" y="2064"/>
                  <a:pt x="2895" y="2126"/>
                  <a:pt x="3298" y="2257"/>
                </a:cubicBezTo>
                <a:cubicBezTo>
                  <a:pt x="3372" y="2275"/>
                  <a:pt x="3434" y="2294"/>
                  <a:pt x="3496" y="2319"/>
                </a:cubicBezTo>
                <a:cubicBezTo>
                  <a:pt x="3515" y="2325"/>
                  <a:pt x="3583" y="2368"/>
                  <a:pt x="3527" y="2343"/>
                </a:cubicBezTo>
                <a:cubicBezTo>
                  <a:pt x="3459" y="2319"/>
                  <a:pt x="3354" y="2288"/>
                  <a:pt x="3298" y="2257"/>
                </a:cubicBezTo>
                <a:cubicBezTo>
                  <a:pt x="3211" y="2238"/>
                  <a:pt x="3161" y="2226"/>
                  <a:pt x="3093" y="2207"/>
                </a:cubicBezTo>
                <a:cubicBezTo>
                  <a:pt x="2883" y="2170"/>
                  <a:pt x="2684" y="2133"/>
                  <a:pt x="2455" y="2108"/>
                </a:cubicBezTo>
                <a:cubicBezTo>
                  <a:pt x="2231" y="2077"/>
                  <a:pt x="2015" y="2058"/>
                  <a:pt x="1785" y="2040"/>
                </a:cubicBezTo>
                <a:cubicBezTo>
                  <a:pt x="1723" y="2033"/>
                  <a:pt x="1674" y="2040"/>
                  <a:pt x="1698" y="2015"/>
                </a:cubicBezTo>
                <a:close/>
                <a:moveTo>
                  <a:pt x="3316" y="2412"/>
                </a:moveTo>
                <a:lnTo>
                  <a:pt x="3316" y="2412"/>
                </a:lnTo>
                <a:cubicBezTo>
                  <a:pt x="3217" y="2393"/>
                  <a:pt x="3081" y="2331"/>
                  <a:pt x="3000" y="2325"/>
                </a:cubicBezTo>
                <a:cubicBezTo>
                  <a:pt x="2994" y="2343"/>
                  <a:pt x="2969" y="2319"/>
                  <a:pt x="3000" y="2325"/>
                </a:cubicBezTo>
                <a:cubicBezTo>
                  <a:pt x="3000" y="2319"/>
                  <a:pt x="2982" y="2319"/>
                  <a:pt x="2975" y="2319"/>
                </a:cubicBezTo>
                <a:cubicBezTo>
                  <a:pt x="2982" y="2331"/>
                  <a:pt x="2944" y="2331"/>
                  <a:pt x="2951" y="2319"/>
                </a:cubicBezTo>
                <a:cubicBezTo>
                  <a:pt x="2560" y="2238"/>
                  <a:pt x="2194" y="2201"/>
                  <a:pt x="1773" y="2164"/>
                </a:cubicBezTo>
                <a:cubicBezTo>
                  <a:pt x="1711" y="2164"/>
                  <a:pt x="1587" y="2157"/>
                  <a:pt x="1525" y="2145"/>
                </a:cubicBezTo>
                <a:cubicBezTo>
                  <a:pt x="1438" y="2133"/>
                  <a:pt x="1574" y="2139"/>
                  <a:pt x="1605" y="2145"/>
                </a:cubicBezTo>
                <a:cubicBezTo>
                  <a:pt x="2213" y="2182"/>
                  <a:pt x="2765" y="2232"/>
                  <a:pt x="3254" y="2381"/>
                </a:cubicBezTo>
                <a:cubicBezTo>
                  <a:pt x="3267" y="2387"/>
                  <a:pt x="3354" y="2412"/>
                  <a:pt x="3354" y="2412"/>
                </a:cubicBezTo>
                <a:cubicBezTo>
                  <a:pt x="3360" y="2443"/>
                  <a:pt x="3068" y="2362"/>
                  <a:pt x="3316" y="2412"/>
                </a:cubicBezTo>
                <a:close/>
                <a:moveTo>
                  <a:pt x="3230" y="2443"/>
                </a:moveTo>
                <a:lnTo>
                  <a:pt x="3230" y="2443"/>
                </a:lnTo>
                <a:cubicBezTo>
                  <a:pt x="3223" y="2443"/>
                  <a:pt x="3236" y="2436"/>
                  <a:pt x="3242" y="2436"/>
                </a:cubicBezTo>
                <a:cubicBezTo>
                  <a:pt x="3242" y="2443"/>
                  <a:pt x="3230" y="2443"/>
                  <a:pt x="3230" y="2443"/>
                </a:cubicBezTo>
                <a:close/>
                <a:moveTo>
                  <a:pt x="2139" y="2164"/>
                </a:moveTo>
                <a:lnTo>
                  <a:pt x="2139" y="2164"/>
                </a:lnTo>
                <a:cubicBezTo>
                  <a:pt x="2145" y="2170"/>
                  <a:pt x="2182" y="2151"/>
                  <a:pt x="2194" y="2157"/>
                </a:cubicBezTo>
                <a:cubicBezTo>
                  <a:pt x="2194" y="2157"/>
                  <a:pt x="2151" y="2182"/>
                  <a:pt x="2139" y="2164"/>
                </a:cubicBezTo>
                <a:close/>
                <a:moveTo>
                  <a:pt x="2312" y="2176"/>
                </a:moveTo>
                <a:lnTo>
                  <a:pt x="2312" y="2176"/>
                </a:lnTo>
                <a:cubicBezTo>
                  <a:pt x="2380" y="2170"/>
                  <a:pt x="2355" y="2195"/>
                  <a:pt x="2312" y="2176"/>
                </a:cubicBezTo>
                <a:cubicBezTo>
                  <a:pt x="2281" y="2182"/>
                  <a:pt x="2263" y="2176"/>
                  <a:pt x="2250" y="2170"/>
                </a:cubicBezTo>
                <a:cubicBezTo>
                  <a:pt x="2126" y="2157"/>
                  <a:pt x="2300" y="2170"/>
                  <a:pt x="2312" y="2176"/>
                </a:cubicBezTo>
                <a:close/>
                <a:moveTo>
                  <a:pt x="2387" y="2188"/>
                </a:moveTo>
                <a:lnTo>
                  <a:pt x="2387" y="2188"/>
                </a:lnTo>
                <a:cubicBezTo>
                  <a:pt x="2387" y="2188"/>
                  <a:pt x="2368" y="2195"/>
                  <a:pt x="2368" y="2188"/>
                </a:cubicBezTo>
                <a:cubicBezTo>
                  <a:pt x="2355" y="2182"/>
                  <a:pt x="2467" y="2188"/>
                  <a:pt x="2387" y="2188"/>
                </a:cubicBezTo>
                <a:close/>
                <a:moveTo>
                  <a:pt x="2442" y="2188"/>
                </a:moveTo>
                <a:lnTo>
                  <a:pt x="2442" y="2188"/>
                </a:lnTo>
                <a:cubicBezTo>
                  <a:pt x="2448" y="2195"/>
                  <a:pt x="2436" y="2201"/>
                  <a:pt x="2430" y="2195"/>
                </a:cubicBezTo>
                <a:lnTo>
                  <a:pt x="2442" y="2188"/>
                </a:lnTo>
                <a:close/>
                <a:moveTo>
                  <a:pt x="2709" y="2232"/>
                </a:moveTo>
                <a:cubicBezTo>
                  <a:pt x="2709" y="2232"/>
                  <a:pt x="2715" y="2238"/>
                  <a:pt x="2709" y="2232"/>
                </a:cubicBezTo>
                <a:close/>
                <a:moveTo>
                  <a:pt x="2789" y="2238"/>
                </a:moveTo>
                <a:lnTo>
                  <a:pt x="2789" y="2238"/>
                </a:lnTo>
                <a:cubicBezTo>
                  <a:pt x="2796" y="2244"/>
                  <a:pt x="2777" y="2251"/>
                  <a:pt x="2777" y="2244"/>
                </a:cubicBezTo>
                <a:lnTo>
                  <a:pt x="2789" y="2238"/>
                </a:lnTo>
                <a:close/>
                <a:moveTo>
                  <a:pt x="2833" y="2244"/>
                </a:moveTo>
                <a:lnTo>
                  <a:pt x="2833" y="2244"/>
                </a:lnTo>
                <a:cubicBezTo>
                  <a:pt x="2839" y="2251"/>
                  <a:pt x="2814" y="2257"/>
                  <a:pt x="2808" y="2251"/>
                </a:cubicBezTo>
                <a:cubicBezTo>
                  <a:pt x="2808" y="2251"/>
                  <a:pt x="2827" y="2244"/>
                  <a:pt x="2833" y="2244"/>
                </a:cubicBezTo>
                <a:close/>
                <a:moveTo>
                  <a:pt x="2895" y="2257"/>
                </a:moveTo>
                <a:lnTo>
                  <a:pt x="2895" y="2257"/>
                </a:lnTo>
                <a:cubicBezTo>
                  <a:pt x="2895" y="2263"/>
                  <a:pt x="2876" y="2269"/>
                  <a:pt x="2870" y="2263"/>
                </a:cubicBezTo>
                <a:cubicBezTo>
                  <a:pt x="2864" y="2263"/>
                  <a:pt x="2889" y="2257"/>
                  <a:pt x="2895" y="2257"/>
                </a:cubicBezTo>
                <a:close/>
                <a:moveTo>
                  <a:pt x="3013" y="2288"/>
                </a:moveTo>
                <a:lnTo>
                  <a:pt x="3013" y="2288"/>
                </a:lnTo>
                <a:cubicBezTo>
                  <a:pt x="3019" y="2294"/>
                  <a:pt x="3044" y="2281"/>
                  <a:pt x="3044" y="2294"/>
                </a:cubicBezTo>
                <a:cubicBezTo>
                  <a:pt x="3068" y="2294"/>
                  <a:pt x="3081" y="2306"/>
                  <a:pt x="3099" y="2306"/>
                </a:cubicBezTo>
                <a:cubicBezTo>
                  <a:pt x="3205" y="2337"/>
                  <a:pt x="3044" y="2306"/>
                  <a:pt x="3044" y="2294"/>
                </a:cubicBezTo>
                <a:cubicBezTo>
                  <a:pt x="3031" y="2294"/>
                  <a:pt x="3013" y="2306"/>
                  <a:pt x="3013" y="2288"/>
                </a:cubicBezTo>
                <a:close/>
                <a:moveTo>
                  <a:pt x="3199" y="2331"/>
                </a:moveTo>
                <a:lnTo>
                  <a:pt x="3199" y="2331"/>
                </a:lnTo>
                <a:cubicBezTo>
                  <a:pt x="3205" y="2331"/>
                  <a:pt x="3211" y="2331"/>
                  <a:pt x="3217" y="2337"/>
                </a:cubicBezTo>
                <a:cubicBezTo>
                  <a:pt x="3223" y="2337"/>
                  <a:pt x="3236" y="2337"/>
                  <a:pt x="3242" y="2343"/>
                </a:cubicBezTo>
                <a:cubicBezTo>
                  <a:pt x="3267" y="2337"/>
                  <a:pt x="3242" y="2362"/>
                  <a:pt x="3242" y="2343"/>
                </a:cubicBezTo>
                <a:cubicBezTo>
                  <a:pt x="3230" y="2343"/>
                  <a:pt x="3217" y="2350"/>
                  <a:pt x="3217" y="2337"/>
                </a:cubicBezTo>
                <a:cubicBezTo>
                  <a:pt x="3205" y="2337"/>
                  <a:pt x="3199" y="2337"/>
                  <a:pt x="3199" y="2331"/>
                </a:cubicBezTo>
                <a:close/>
                <a:moveTo>
                  <a:pt x="3285" y="2455"/>
                </a:moveTo>
                <a:lnTo>
                  <a:pt x="3285" y="2455"/>
                </a:lnTo>
                <a:cubicBezTo>
                  <a:pt x="3310" y="2455"/>
                  <a:pt x="3335" y="2467"/>
                  <a:pt x="3354" y="2480"/>
                </a:cubicBezTo>
                <a:cubicBezTo>
                  <a:pt x="3378" y="2480"/>
                  <a:pt x="3397" y="2492"/>
                  <a:pt x="3422" y="2505"/>
                </a:cubicBezTo>
                <a:cubicBezTo>
                  <a:pt x="3434" y="2511"/>
                  <a:pt x="3533" y="2542"/>
                  <a:pt x="3477" y="2536"/>
                </a:cubicBezTo>
                <a:cubicBezTo>
                  <a:pt x="3447" y="2529"/>
                  <a:pt x="3372" y="2480"/>
                  <a:pt x="3354" y="2480"/>
                </a:cubicBezTo>
                <a:cubicBezTo>
                  <a:pt x="3329" y="2473"/>
                  <a:pt x="3298" y="2473"/>
                  <a:pt x="3285" y="2455"/>
                </a:cubicBezTo>
                <a:close/>
                <a:moveTo>
                  <a:pt x="1667" y="2120"/>
                </a:moveTo>
                <a:lnTo>
                  <a:pt x="1667" y="2120"/>
                </a:lnTo>
                <a:cubicBezTo>
                  <a:pt x="1798" y="2126"/>
                  <a:pt x="1983" y="2139"/>
                  <a:pt x="2064" y="2151"/>
                </a:cubicBezTo>
                <a:cubicBezTo>
                  <a:pt x="2077" y="2157"/>
                  <a:pt x="2089" y="2151"/>
                  <a:pt x="2101" y="2151"/>
                </a:cubicBezTo>
                <a:cubicBezTo>
                  <a:pt x="2170" y="2157"/>
                  <a:pt x="2089" y="2170"/>
                  <a:pt x="2064" y="2151"/>
                </a:cubicBezTo>
                <a:cubicBezTo>
                  <a:pt x="1990" y="2157"/>
                  <a:pt x="1915" y="2151"/>
                  <a:pt x="1791" y="2145"/>
                </a:cubicBezTo>
                <a:cubicBezTo>
                  <a:pt x="1729" y="2139"/>
                  <a:pt x="1667" y="2133"/>
                  <a:pt x="1605" y="2126"/>
                </a:cubicBezTo>
                <a:cubicBezTo>
                  <a:pt x="1593" y="2120"/>
                  <a:pt x="1506" y="2114"/>
                  <a:pt x="1562" y="2114"/>
                </a:cubicBezTo>
                <a:cubicBezTo>
                  <a:pt x="1618" y="2108"/>
                  <a:pt x="1612" y="2114"/>
                  <a:pt x="1667" y="2120"/>
                </a:cubicBezTo>
                <a:close/>
                <a:moveTo>
                  <a:pt x="1407" y="1228"/>
                </a:moveTo>
                <a:lnTo>
                  <a:pt x="1407" y="1228"/>
                </a:lnTo>
                <a:cubicBezTo>
                  <a:pt x="1469" y="1190"/>
                  <a:pt x="1481" y="1172"/>
                  <a:pt x="1537" y="1141"/>
                </a:cubicBezTo>
                <a:cubicBezTo>
                  <a:pt x="1562" y="1128"/>
                  <a:pt x="1630" y="1085"/>
                  <a:pt x="1581" y="1128"/>
                </a:cubicBezTo>
                <a:cubicBezTo>
                  <a:pt x="1624" y="1128"/>
                  <a:pt x="1556" y="1159"/>
                  <a:pt x="1543" y="1166"/>
                </a:cubicBezTo>
                <a:cubicBezTo>
                  <a:pt x="1506" y="1184"/>
                  <a:pt x="1432" y="1228"/>
                  <a:pt x="1395" y="1246"/>
                </a:cubicBezTo>
                <a:cubicBezTo>
                  <a:pt x="1326" y="1283"/>
                  <a:pt x="1376" y="1246"/>
                  <a:pt x="1407" y="1228"/>
                </a:cubicBezTo>
                <a:close/>
                <a:moveTo>
                  <a:pt x="1401" y="2182"/>
                </a:moveTo>
                <a:lnTo>
                  <a:pt x="1401" y="2182"/>
                </a:lnTo>
                <a:cubicBezTo>
                  <a:pt x="1401" y="2182"/>
                  <a:pt x="1401" y="2176"/>
                  <a:pt x="1407" y="2176"/>
                </a:cubicBezTo>
                <a:cubicBezTo>
                  <a:pt x="1729" y="2213"/>
                  <a:pt x="2070" y="2226"/>
                  <a:pt x="2393" y="2269"/>
                </a:cubicBezTo>
                <a:cubicBezTo>
                  <a:pt x="2498" y="2288"/>
                  <a:pt x="2610" y="2288"/>
                  <a:pt x="2709" y="2312"/>
                </a:cubicBezTo>
                <a:cubicBezTo>
                  <a:pt x="2721" y="2319"/>
                  <a:pt x="2740" y="2331"/>
                  <a:pt x="2752" y="2337"/>
                </a:cubicBezTo>
                <a:cubicBezTo>
                  <a:pt x="2796" y="2356"/>
                  <a:pt x="2845" y="2356"/>
                  <a:pt x="2895" y="2368"/>
                </a:cubicBezTo>
                <a:cubicBezTo>
                  <a:pt x="3124" y="2430"/>
                  <a:pt x="3341" y="2480"/>
                  <a:pt x="3546" y="2579"/>
                </a:cubicBezTo>
                <a:cubicBezTo>
                  <a:pt x="3570" y="2591"/>
                  <a:pt x="3750" y="2684"/>
                  <a:pt x="3750" y="2715"/>
                </a:cubicBezTo>
                <a:cubicBezTo>
                  <a:pt x="3750" y="2728"/>
                  <a:pt x="3694" y="2678"/>
                  <a:pt x="3682" y="2672"/>
                </a:cubicBezTo>
                <a:cubicBezTo>
                  <a:pt x="3614" y="2622"/>
                  <a:pt x="3527" y="2585"/>
                  <a:pt x="3447" y="2554"/>
                </a:cubicBezTo>
                <a:cubicBezTo>
                  <a:pt x="3329" y="2511"/>
                  <a:pt x="3205" y="2455"/>
                  <a:pt x="3106" y="2430"/>
                </a:cubicBezTo>
                <a:cubicBezTo>
                  <a:pt x="3075" y="2424"/>
                  <a:pt x="3044" y="2424"/>
                  <a:pt x="3013" y="2418"/>
                </a:cubicBezTo>
                <a:cubicBezTo>
                  <a:pt x="2982" y="2412"/>
                  <a:pt x="2957" y="2399"/>
                  <a:pt x="2926" y="2399"/>
                </a:cubicBezTo>
                <a:cubicBezTo>
                  <a:pt x="2920" y="2399"/>
                  <a:pt x="2889" y="2412"/>
                  <a:pt x="2895" y="2412"/>
                </a:cubicBezTo>
                <a:cubicBezTo>
                  <a:pt x="2858" y="2418"/>
                  <a:pt x="2789" y="2399"/>
                  <a:pt x="2734" y="2387"/>
                </a:cubicBezTo>
                <a:cubicBezTo>
                  <a:pt x="2418" y="2331"/>
                  <a:pt x="1915" y="2288"/>
                  <a:pt x="1605" y="2257"/>
                </a:cubicBezTo>
                <a:cubicBezTo>
                  <a:pt x="1531" y="2251"/>
                  <a:pt x="1457" y="2257"/>
                  <a:pt x="1382" y="2232"/>
                </a:cubicBezTo>
                <a:cubicBezTo>
                  <a:pt x="1426" y="2251"/>
                  <a:pt x="1351" y="2238"/>
                  <a:pt x="1351" y="2219"/>
                </a:cubicBezTo>
                <a:cubicBezTo>
                  <a:pt x="1351" y="2213"/>
                  <a:pt x="1370" y="2195"/>
                  <a:pt x="1401" y="2182"/>
                </a:cubicBezTo>
                <a:close/>
                <a:moveTo>
                  <a:pt x="1370" y="2294"/>
                </a:moveTo>
                <a:lnTo>
                  <a:pt x="1370" y="2294"/>
                </a:lnTo>
                <a:cubicBezTo>
                  <a:pt x="1357" y="2294"/>
                  <a:pt x="1264" y="2288"/>
                  <a:pt x="1333" y="2281"/>
                </a:cubicBezTo>
                <a:cubicBezTo>
                  <a:pt x="1401" y="2281"/>
                  <a:pt x="1475" y="2294"/>
                  <a:pt x="1537" y="2294"/>
                </a:cubicBezTo>
                <a:cubicBezTo>
                  <a:pt x="1928" y="2312"/>
                  <a:pt x="2312" y="2356"/>
                  <a:pt x="2672" y="2412"/>
                </a:cubicBezTo>
                <a:cubicBezTo>
                  <a:pt x="2796" y="2430"/>
                  <a:pt x="3000" y="2473"/>
                  <a:pt x="3093" y="2511"/>
                </a:cubicBezTo>
                <a:cubicBezTo>
                  <a:pt x="3254" y="2548"/>
                  <a:pt x="3409" y="2598"/>
                  <a:pt x="3527" y="2678"/>
                </a:cubicBezTo>
                <a:cubicBezTo>
                  <a:pt x="3552" y="2684"/>
                  <a:pt x="3626" y="2709"/>
                  <a:pt x="3626" y="2722"/>
                </a:cubicBezTo>
                <a:cubicBezTo>
                  <a:pt x="3626" y="2728"/>
                  <a:pt x="3521" y="2690"/>
                  <a:pt x="3527" y="2678"/>
                </a:cubicBezTo>
                <a:cubicBezTo>
                  <a:pt x="3385" y="2616"/>
                  <a:pt x="3242" y="2560"/>
                  <a:pt x="3093" y="2511"/>
                </a:cubicBezTo>
                <a:cubicBezTo>
                  <a:pt x="2572" y="2374"/>
                  <a:pt x="1965" y="2356"/>
                  <a:pt x="1370" y="2294"/>
                </a:cubicBezTo>
                <a:close/>
                <a:moveTo>
                  <a:pt x="1326" y="4469"/>
                </a:moveTo>
                <a:lnTo>
                  <a:pt x="1326" y="4469"/>
                </a:lnTo>
                <a:cubicBezTo>
                  <a:pt x="1314" y="4475"/>
                  <a:pt x="1302" y="4481"/>
                  <a:pt x="1289" y="4481"/>
                </a:cubicBezTo>
                <a:cubicBezTo>
                  <a:pt x="1283" y="4493"/>
                  <a:pt x="1271" y="4493"/>
                  <a:pt x="1252" y="4493"/>
                </a:cubicBezTo>
                <a:cubicBezTo>
                  <a:pt x="1246" y="4500"/>
                  <a:pt x="1233" y="4506"/>
                  <a:pt x="1221" y="4506"/>
                </a:cubicBezTo>
                <a:cubicBezTo>
                  <a:pt x="1221" y="4524"/>
                  <a:pt x="1196" y="4500"/>
                  <a:pt x="1221" y="4506"/>
                </a:cubicBezTo>
                <a:cubicBezTo>
                  <a:pt x="1227" y="4493"/>
                  <a:pt x="1233" y="4493"/>
                  <a:pt x="1252" y="4493"/>
                </a:cubicBezTo>
                <a:cubicBezTo>
                  <a:pt x="1258" y="4481"/>
                  <a:pt x="1271" y="4481"/>
                  <a:pt x="1289" y="4481"/>
                </a:cubicBezTo>
                <a:cubicBezTo>
                  <a:pt x="1296" y="4469"/>
                  <a:pt x="1308" y="4469"/>
                  <a:pt x="1326" y="4469"/>
                </a:cubicBezTo>
                <a:cubicBezTo>
                  <a:pt x="1599" y="4357"/>
                  <a:pt x="1903" y="4264"/>
                  <a:pt x="2219" y="4134"/>
                </a:cubicBezTo>
                <a:cubicBezTo>
                  <a:pt x="2467" y="4035"/>
                  <a:pt x="2715" y="3917"/>
                  <a:pt x="2951" y="3793"/>
                </a:cubicBezTo>
                <a:cubicBezTo>
                  <a:pt x="2988" y="3774"/>
                  <a:pt x="3025" y="3743"/>
                  <a:pt x="3050" y="3737"/>
                </a:cubicBezTo>
                <a:cubicBezTo>
                  <a:pt x="3081" y="3731"/>
                  <a:pt x="3044" y="3756"/>
                  <a:pt x="3050" y="3756"/>
                </a:cubicBezTo>
                <a:cubicBezTo>
                  <a:pt x="3068" y="3762"/>
                  <a:pt x="3075" y="3737"/>
                  <a:pt x="3075" y="3756"/>
                </a:cubicBezTo>
                <a:cubicBezTo>
                  <a:pt x="3075" y="3774"/>
                  <a:pt x="2963" y="3830"/>
                  <a:pt x="2932" y="3849"/>
                </a:cubicBezTo>
                <a:cubicBezTo>
                  <a:pt x="2572" y="4041"/>
                  <a:pt x="2151" y="4215"/>
                  <a:pt x="1767" y="4345"/>
                </a:cubicBezTo>
                <a:cubicBezTo>
                  <a:pt x="1767" y="4351"/>
                  <a:pt x="1760" y="4351"/>
                  <a:pt x="1748" y="4351"/>
                </a:cubicBezTo>
                <a:cubicBezTo>
                  <a:pt x="1748" y="4357"/>
                  <a:pt x="1742" y="4357"/>
                  <a:pt x="1729" y="4357"/>
                </a:cubicBezTo>
                <a:cubicBezTo>
                  <a:pt x="1729" y="4363"/>
                  <a:pt x="1723" y="4363"/>
                  <a:pt x="1711" y="4363"/>
                </a:cubicBezTo>
                <a:cubicBezTo>
                  <a:pt x="1698" y="4376"/>
                  <a:pt x="1674" y="4382"/>
                  <a:pt x="1643" y="4388"/>
                </a:cubicBezTo>
                <a:cubicBezTo>
                  <a:pt x="1643" y="4394"/>
                  <a:pt x="1636" y="4394"/>
                  <a:pt x="1624" y="4394"/>
                </a:cubicBezTo>
                <a:cubicBezTo>
                  <a:pt x="1605" y="4413"/>
                  <a:pt x="1574" y="4419"/>
                  <a:pt x="1537" y="4425"/>
                </a:cubicBezTo>
                <a:cubicBezTo>
                  <a:pt x="1506" y="4444"/>
                  <a:pt x="1463" y="4456"/>
                  <a:pt x="1419" y="4469"/>
                </a:cubicBezTo>
                <a:cubicBezTo>
                  <a:pt x="1413" y="4481"/>
                  <a:pt x="1395" y="4481"/>
                  <a:pt x="1382" y="4481"/>
                </a:cubicBezTo>
                <a:cubicBezTo>
                  <a:pt x="1376" y="4487"/>
                  <a:pt x="1370" y="4487"/>
                  <a:pt x="1364" y="4487"/>
                </a:cubicBezTo>
                <a:cubicBezTo>
                  <a:pt x="1345" y="4512"/>
                  <a:pt x="1314" y="4487"/>
                  <a:pt x="1364" y="4487"/>
                </a:cubicBezTo>
                <a:cubicBezTo>
                  <a:pt x="1364" y="4481"/>
                  <a:pt x="1370" y="4481"/>
                  <a:pt x="1382" y="4481"/>
                </a:cubicBezTo>
                <a:cubicBezTo>
                  <a:pt x="1388" y="4475"/>
                  <a:pt x="1401" y="4469"/>
                  <a:pt x="1419" y="4469"/>
                </a:cubicBezTo>
                <a:cubicBezTo>
                  <a:pt x="1450" y="4450"/>
                  <a:pt x="1494" y="4438"/>
                  <a:pt x="1537" y="4425"/>
                </a:cubicBezTo>
                <a:cubicBezTo>
                  <a:pt x="1562" y="4407"/>
                  <a:pt x="1593" y="4400"/>
                  <a:pt x="1624" y="4394"/>
                </a:cubicBezTo>
                <a:cubicBezTo>
                  <a:pt x="1624" y="4388"/>
                  <a:pt x="1636" y="4388"/>
                  <a:pt x="1643" y="4388"/>
                </a:cubicBezTo>
                <a:cubicBezTo>
                  <a:pt x="1661" y="4376"/>
                  <a:pt x="1686" y="4369"/>
                  <a:pt x="1711" y="4363"/>
                </a:cubicBezTo>
                <a:cubicBezTo>
                  <a:pt x="1711" y="4357"/>
                  <a:pt x="1723" y="4357"/>
                  <a:pt x="1729" y="4357"/>
                </a:cubicBezTo>
                <a:cubicBezTo>
                  <a:pt x="1729" y="4351"/>
                  <a:pt x="1742" y="4351"/>
                  <a:pt x="1748" y="4351"/>
                </a:cubicBezTo>
                <a:cubicBezTo>
                  <a:pt x="1748" y="4345"/>
                  <a:pt x="1760" y="4345"/>
                  <a:pt x="1767" y="4345"/>
                </a:cubicBezTo>
                <a:cubicBezTo>
                  <a:pt x="1853" y="4301"/>
                  <a:pt x="1953" y="4283"/>
                  <a:pt x="2027" y="4239"/>
                </a:cubicBezTo>
                <a:cubicBezTo>
                  <a:pt x="2033" y="4233"/>
                  <a:pt x="2046" y="4221"/>
                  <a:pt x="2052" y="4215"/>
                </a:cubicBezTo>
                <a:cubicBezTo>
                  <a:pt x="2077" y="4202"/>
                  <a:pt x="2107" y="4208"/>
                  <a:pt x="2126" y="4184"/>
                </a:cubicBezTo>
                <a:cubicBezTo>
                  <a:pt x="1859" y="4283"/>
                  <a:pt x="1593" y="4376"/>
                  <a:pt x="1326" y="4469"/>
                </a:cubicBezTo>
                <a:close/>
                <a:moveTo>
                  <a:pt x="1897" y="4233"/>
                </a:moveTo>
                <a:lnTo>
                  <a:pt x="1897" y="4233"/>
                </a:lnTo>
                <a:cubicBezTo>
                  <a:pt x="1897" y="4239"/>
                  <a:pt x="1884" y="4239"/>
                  <a:pt x="1884" y="4239"/>
                </a:cubicBezTo>
                <a:lnTo>
                  <a:pt x="1897" y="4233"/>
                </a:lnTo>
                <a:close/>
                <a:moveTo>
                  <a:pt x="2610" y="3942"/>
                </a:moveTo>
                <a:lnTo>
                  <a:pt x="2610" y="3942"/>
                </a:lnTo>
                <a:cubicBezTo>
                  <a:pt x="2610" y="3936"/>
                  <a:pt x="2616" y="3929"/>
                  <a:pt x="2622" y="3936"/>
                </a:cubicBezTo>
                <a:cubicBezTo>
                  <a:pt x="2622" y="3929"/>
                  <a:pt x="2628" y="3923"/>
                  <a:pt x="2635" y="3929"/>
                </a:cubicBezTo>
                <a:cubicBezTo>
                  <a:pt x="2635" y="3923"/>
                  <a:pt x="2641" y="3917"/>
                  <a:pt x="2647" y="3923"/>
                </a:cubicBezTo>
                <a:cubicBezTo>
                  <a:pt x="2647" y="3917"/>
                  <a:pt x="2653" y="3911"/>
                  <a:pt x="2659" y="3917"/>
                </a:cubicBezTo>
                <a:cubicBezTo>
                  <a:pt x="2659" y="3911"/>
                  <a:pt x="2665" y="3905"/>
                  <a:pt x="2672" y="3911"/>
                </a:cubicBezTo>
                <a:cubicBezTo>
                  <a:pt x="2672" y="3905"/>
                  <a:pt x="2678" y="3898"/>
                  <a:pt x="2684" y="3905"/>
                </a:cubicBezTo>
                <a:cubicBezTo>
                  <a:pt x="2789" y="3849"/>
                  <a:pt x="2889" y="3787"/>
                  <a:pt x="3000" y="3743"/>
                </a:cubicBezTo>
                <a:cubicBezTo>
                  <a:pt x="3007" y="3719"/>
                  <a:pt x="3031" y="3743"/>
                  <a:pt x="3000" y="3743"/>
                </a:cubicBezTo>
                <a:cubicBezTo>
                  <a:pt x="2901" y="3799"/>
                  <a:pt x="2796" y="3855"/>
                  <a:pt x="2684" y="3905"/>
                </a:cubicBezTo>
                <a:cubicBezTo>
                  <a:pt x="2684" y="3905"/>
                  <a:pt x="2678" y="3911"/>
                  <a:pt x="2672" y="3911"/>
                </a:cubicBezTo>
                <a:cubicBezTo>
                  <a:pt x="2672" y="3911"/>
                  <a:pt x="2665" y="3917"/>
                  <a:pt x="2659" y="3917"/>
                </a:cubicBezTo>
                <a:cubicBezTo>
                  <a:pt x="2659" y="3917"/>
                  <a:pt x="2653" y="3923"/>
                  <a:pt x="2647" y="3923"/>
                </a:cubicBezTo>
                <a:cubicBezTo>
                  <a:pt x="2647" y="3923"/>
                  <a:pt x="2641" y="3929"/>
                  <a:pt x="2635" y="3929"/>
                </a:cubicBezTo>
                <a:cubicBezTo>
                  <a:pt x="2635" y="3929"/>
                  <a:pt x="2628" y="3936"/>
                  <a:pt x="2622" y="3936"/>
                </a:cubicBezTo>
                <a:cubicBezTo>
                  <a:pt x="2622" y="3936"/>
                  <a:pt x="2616" y="3942"/>
                  <a:pt x="2610" y="3942"/>
                </a:cubicBezTo>
                <a:close/>
                <a:moveTo>
                  <a:pt x="2883" y="3725"/>
                </a:moveTo>
                <a:lnTo>
                  <a:pt x="2883" y="3725"/>
                </a:lnTo>
                <a:cubicBezTo>
                  <a:pt x="2883" y="3731"/>
                  <a:pt x="2876" y="3731"/>
                  <a:pt x="2870" y="3731"/>
                </a:cubicBezTo>
                <a:cubicBezTo>
                  <a:pt x="2870" y="3737"/>
                  <a:pt x="2864" y="3737"/>
                  <a:pt x="2858" y="3737"/>
                </a:cubicBezTo>
                <a:cubicBezTo>
                  <a:pt x="2858" y="3743"/>
                  <a:pt x="2851" y="3743"/>
                  <a:pt x="2845" y="3743"/>
                </a:cubicBezTo>
                <a:cubicBezTo>
                  <a:pt x="2845" y="3750"/>
                  <a:pt x="2839" y="3750"/>
                  <a:pt x="2833" y="3750"/>
                </a:cubicBezTo>
                <a:cubicBezTo>
                  <a:pt x="2300" y="4041"/>
                  <a:pt x="1674" y="4239"/>
                  <a:pt x="1066" y="4456"/>
                </a:cubicBezTo>
                <a:cubicBezTo>
                  <a:pt x="1066" y="4475"/>
                  <a:pt x="1041" y="4450"/>
                  <a:pt x="1066" y="4456"/>
                </a:cubicBezTo>
                <a:cubicBezTo>
                  <a:pt x="1345" y="4314"/>
                  <a:pt x="1667" y="4233"/>
                  <a:pt x="1965" y="4115"/>
                </a:cubicBezTo>
                <a:cubicBezTo>
                  <a:pt x="2263" y="4004"/>
                  <a:pt x="2554" y="3874"/>
                  <a:pt x="2833" y="3750"/>
                </a:cubicBezTo>
                <a:cubicBezTo>
                  <a:pt x="2833" y="3743"/>
                  <a:pt x="2839" y="3743"/>
                  <a:pt x="2845" y="3743"/>
                </a:cubicBezTo>
                <a:cubicBezTo>
                  <a:pt x="2845" y="3737"/>
                  <a:pt x="2851" y="3737"/>
                  <a:pt x="2858" y="3737"/>
                </a:cubicBezTo>
                <a:cubicBezTo>
                  <a:pt x="2858" y="3731"/>
                  <a:pt x="2864" y="3731"/>
                  <a:pt x="2870" y="3731"/>
                </a:cubicBezTo>
                <a:cubicBezTo>
                  <a:pt x="2870" y="3725"/>
                  <a:pt x="2876" y="3725"/>
                  <a:pt x="2883" y="3725"/>
                </a:cubicBezTo>
                <a:close/>
                <a:moveTo>
                  <a:pt x="2566" y="3614"/>
                </a:moveTo>
                <a:lnTo>
                  <a:pt x="2566" y="3614"/>
                </a:lnTo>
                <a:cubicBezTo>
                  <a:pt x="2566" y="3608"/>
                  <a:pt x="2579" y="3608"/>
                  <a:pt x="2579" y="3608"/>
                </a:cubicBezTo>
                <a:cubicBezTo>
                  <a:pt x="2585" y="3608"/>
                  <a:pt x="2572" y="3614"/>
                  <a:pt x="2566" y="3614"/>
                </a:cubicBezTo>
                <a:close/>
                <a:moveTo>
                  <a:pt x="2535" y="3627"/>
                </a:moveTo>
                <a:lnTo>
                  <a:pt x="2535" y="3627"/>
                </a:lnTo>
                <a:cubicBezTo>
                  <a:pt x="2535" y="3633"/>
                  <a:pt x="2529" y="3633"/>
                  <a:pt x="2523" y="3633"/>
                </a:cubicBezTo>
                <a:cubicBezTo>
                  <a:pt x="2523" y="3639"/>
                  <a:pt x="2517" y="3639"/>
                  <a:pt x="2504" y="3639"/>
                </a:cubicBezTo>
                <a:cubicBezTo>
                  <a:pt x="2504" y="3645"/>
                  <a:pt x="2504" y="3645"/>
                  <a:pt x="2492" y="3645"/>
                </a:cubicBezTo>
                <a:cubicBezTo>
                  <a:pt x="2492" y="3651"/>
                  <a:pt x="2492" y="3651"/>
                  <a:pt x="2479" y="3651"/>
                </a:cubicBezTo>
                <a:cubicBezTo>
                  <a:pt x="2479" y="3669"/>
                  <a:pt x="2455" y="3645"/>
                  <a:pt x="2479" y="3651"/>
                </a:cubicBezTo>
                <a:cubicBezTo>
                  <a:pt x="2486" y="3645"/>
                  <a:pt x="2486" y="3645"/>
                  <a:pt x="2492" y="3645"/>
                </a:cubicBezTo>
                <a:cubicBezTo>
                  <a:pt x="2498" y="3639"/>
                  <a:pt x="2498" y="3639"/>
                  <a:pt x="2504" y="3639"/>
                </a:cubicBezTo>
                <a:cubicBezTo>
                  <a:pt x="2511" y="3633"/>
                  <a:pt x="2517" y="3633"/>
                  <a:pt x="2523" y="3633"/>
                </a:cubicBezTo>
                <a:cubicBezTo>
                  <a:pt x="2529" y="3627"/>
                  <a:pt x="2529" y="3627"/>
                  <a:pt x="2535" y="3627"/>
                </a:cubicBezTo>
                <a:close/>
                <a:moveTo>
                  <a:pt x="2405" y="3681"/>
                </a:moveTo>
                <a:lnTo>
                  <a:pt x="2405" y="3681"/>
                </a:lnTo>
                <a:cubicBezTo>
                  <a:pt x="2411" y="3675"/>
                  <a:pt x="2411" y="3675"/>
                  <a:pt x="2418" y="3675"/>
                </a:cubicBezTo>
                <a:cubicBezTo>
                  <a:pt x="2424" y="3669"/>
                  <a:pt x="2430" y="3669"/>
                  <a:pt x="2436" y="3669"/>
                </a:cubicBezTo>
                <a:cubicBezTo>
                  <a:pt x="2442" y="3651"/>
                  <a:pt x="2467" y="3675"/>
                  <a:pt x="2436" y="3669"/>
                </a:cubicBezTo>
                <a:cubicBezTo>
                  <a:pt x="2436" y="3675"/>
                  <a:pt x="2430" y="3675"/>
                  <a:pt x="2418" y="3675"/>
                </a:cubicBezTo>
                <a:cubicBezTo>
                  <a:pt x="2418" y="3681"/>
                  <a:pt x="2418" y="3681"/>
                  <a:pt x="2405" y="3681"/>
                </a:cubicBezTo>
                <a:close/>
                <a:moveTo>
                  <a:pt x="2368" y="3700"/>
                </a:moveTo>
                <a:lnTo>
                  <a:pt x="2368" y="3700"/>
                </a:lnTo>
                <a:cubicBezTo>
                  <a:pt x="2368" y="3694"/>
                  <a:pt x="2374" y="3694"/>
                  <a:pt x="2380" y="3694"/>
                </a:cubicBezTo>
                <a:cubicBezTo>
                  <a:pt x="2387" y="3675"/>
                  <a:pt x="2411" y="3700"/>
                  <a:pt x="2380" y="3694"/>
                </a:cubicBezTo>
                <a:cubicBezTo>
                  <a:pt x="2380" y="3700"/>
                  <a:pt x="2374" y="3700"/>
                  <a:pt x="2368" y="3700"/>
                </a:cubicBezTo>
                <a:close/>
                <a:moveTo>
                  <a:pt x="2132" y="3793"/>
                </a:moveTo>
                <a:lnTo>
                  <a:pt x="2132" y="3793"/>
                </a:lnTo>
                <a:cubicBezTo>
                  <a:pt x="2132" y="3787"/>
                  <a:pt x="2139" y="3787"/>
                  <a:pt x="2151" y="3787"/>
                </a:cubicBezTo>
                <a:cubicBezTo>
                  <a:pt x="2151" y="3781"/>
                  <a:pt x="2157" y="3781"/>
                  <a:pt x="2163" y="3781"/>
                </a:cubicBezTo>
                <a:cubicBezTo>
                  <a:pt x="2163" y="3774"/>
                  <a:pt x="2170" y="3774"/>
                  <a:pt x="2182" y="3774"/>
                </a:cubicBezTo>
                <a:cubicBezTo>
                  <a:pt x="2188" y="3762"/>
                  <a:pt x="2194" y="3762"/>
                  <a:pt x="2213" y="3762"/>
                </a:cubicBezTo>
                <a:cubicBezTo>
                  <a:pt x="2219" y="3750"/>
                  <a:pt x="2225" y="3750"/>
                  <a:pt x="2244" y="3750"/>
                </a:cubicBezTo>
                <a:cubicBezTo>
                  <a:pt x="2244" y="3737"/>
                  <a:pt x="2256" y="3737"/>
                  <a:pt x="2275" y="3737"/>
                </a:cubicBezTo>
                <a:cubicBezTo>
                  <a:pt x="2275" y="3731"/>
                  <a:pt x="2281" y="3731"/>
                  <a:pt x="2294" y="3731"/>
                </a:cubicBezTo>
                <a:cubicBezTo>
                  <a:pt x="2294" y="3725"/>
                  <a:pt x="2294" y="3725"/>
                  <a:pt x="2306" y="3725"/>
                </a:cubicBezTo>
                <a:cubicBezTo>
                  <a:pt x="2306" y="3719"/>
                  <a:pt x="2312" y="3719"/>
                  <a:pt x="2324" y="3719"/>
                </a:cubicBezTo>
                <a:cubicBezTo>
                  <a:pt x="2324" y="3712"/>
                  <a:pt x="2324" y="3712"/>
                  <a:pt x="2337" y="3712"/>
                </a:cubicBezTo>
                <a:cubicBezTo>
                  <a:pt x="2337" y="3694"/>
                  <a:pt x="2362" y="3719"/>
                  <a:pt x="2337" y="3712"/>
                </a:cubicBezTo>
                <a:cubicBezTo>
                  <a:pt x="2331" y="3719"/>
                  <a:pt x="2331" y="3719"/>
                  <a:pt x="2324" y="3719"/>
                </a:cubicBezTo>
                <a:cubicBezTo>
                  <a:pt x="2318" y="3725"/>
                  <a:pt x="2312" y="3725"/>
                  <a:pt x="2306" y="3725"/>
                </a:cubicBezTo>
                <a:cubicBezTo>
                  <a:pt x="2300" y="3731"/>
                  <a:pt x="2300" y="3731"/>
                  <a:pt x="2294" y="3731"/>
                </a:cubicBezTo>
                <a:cubicBezTo>
                  <a:pt x="2287" y="3737"/>
                  <a:pt x="2281" y="3737"/>
                  <a:pt x="2275" y="3737"/>
                </a:cubicBezTo>
                <a:cubicBezTo>
                  <a:pt x="2269" y="3743"/>
                  <a:pt x="2256" y="3750"/>
                  <a:pt x="2244" y="3750"/>
                </a:cubicBezTo>
                <a:cubicBezTo>
                  <a:pt x="2238" y="3756"/>
                  <a:pt x="2225" y="3762"/>
                  <a:pt x="2213" y="3762"/>
                </a:cubicBezTo>
                <a:cubicBezTo>
                  <a:pt x="2207" y="3768"/>
                  <a:pt x="2194" y="3774"/>
                  <a:pt x="2182" y="3774"/>
                </a:cubicBezTo>
                <a:cubicBezTo>
                  <a:pt x="2182" y="3781"/>
                  <a:pt x="2170" y="3781"/>
                  <a:pt x="2163" y="3781"/>
                </a:cubicBezTo>
                <a:cubicBezTo>
                  <a:pt x="2163" y="3781"/>
                  <a:pt x="2157" y="3787"/>
                  <a:pt x="2151" y="3787"/>
                </a:cubicBezTo>
                <a:cubicBezTo>
                  <a:pt x="2151" y="3793"/>
                  <a:pt x="2139" y="3793"/>
                  <a:pt x="2132" y="3793"/>
                </a:cubicBezTo>
                <a:close/>
                <a:moveTo>
                  <a:pt x="2058" y="3762"/>
                </a:moveTo>
                <a:lnTo>
                  <a:pt x="2058" y="3762"/>
                </a:lnTo>
                <a:cubicBezTo>
                  <a:pt x="2058" y="3756"/>
                  <a:pt x="2064" y="3756"/>
                  <a:pt x="2077" y="3756"/>
                </a:cubicBezTo>
                <a:cubicBezTo>
                  <a:pt x="2077" y="3750"/>
                  <a:pt x="2083" y="3750"/>
                  <a:pt x="2089" y="3750"/>
                </a:cubicBezTo>
                <a:cubicBezTo>
                  <a:pt x="2095" y="3731"/>
                  <a:pt x="2120" y="3756"/>
                  <a:pt x="2089" y="3750"/>
                </a:cubicBezTo>
                <a:cubicBezTo>
                  <a:pt x="2089" y="3756"/>
                  <a:pt x="2083" y="3756"/>
                  <a:pt x="2077" y="3756"/>
                </a:cubicBezTo>
                <a:cubicBezTo>
                  <a:pt x="2077" y="3762"/>
                  <a:pt x="2064" y="3762"/>
                  <a:pt x="2058" y="3762"/>
                </a:cubicBezTo>
                <a:close/>
                <a:moveTo>
                  <a:pt x="2052" y="3824"/>
                </a:moveTo>
                <a:lnTo>
                  <a:pt x="2052" y="3824"/>
                </a:lnTo>
                <a:cubicBezTo>
                  <a:pt x="2058" y="3805"/>
                  <a:pt x="2083" y="3830"/>
                  <a:pt x="2052" y="3824"/>
                </a:cubicBezTo>
                <a:cubicBezTo>
                  <a:pt x="2052" y="3824"/>
                  <a:pt x="2046" y="3830"/>
                  <a:pt x="2039" y="3830"/>
                </a:cubicBezTo>
                <a:cubicBezTo>
                  <a:pt x="2039" y="3836"/>
                  <a:pt x="2027" y="3836"/>
                  <a:pt x="2021" y="3836"/>
                </a:cubicBezTo>
                <a:cubicBezTo>
                  <a:pt x="2021" y="3843"/>
                  <a:pt x="2008" y="3843"/>
                  <a:pt x="2002" y="3843"/>
                </a:cubicBezTo>
                <a:cubicBezTo>
                  <a:pt x="2002" y="3843"/>
                  <a:pt x="1996" y="3849"/>
                  <a:pt x="1990" y="3849"/>
                </a:cubicBezTo>
                <a:cubicBezTo>
                  <a:pt x="1990" y="3855"/>
                  <a:pt x="1977" y="3855"/>
                  <a:pt x="1971" y="3855"/>
                </a:cubicBezTo>
                <a:cubicBezTo>
                  <a:pt x="1971" y="3861"/>
                  <a:pt x="1959" y="3861"/>
                  <a:pt x="1953" y="3861"/>
                </a:cubicBezTo>
                <a:cubicBezTo>
                  <a:pt x="1953" y="3867"/>
                  <a:pt x="1940" y="3867"/>
                  <a:pt x="1934" y="3867"/>
                </a:cubicBezTo>
                <a:cubicBezTo>
                  <a:pt x="1934" y="3886"/>
                  <a:pt x="1909" y="3861"/>
                  <a:pt x="1934" y="3867"/>
                </a:cubicBezTo>
                <a:cubicBezTo>
                  <a:pt x="1934" y="3855"/>
                  <a:pt x="1946" y="3861"/>
                  <a:pt x="1953" y="3861"/>
                </a:cubicBezTo>
                <a:cubicBezTo>
                  <a:pt x="1953" y="3849"/>
                  <a:pt x="1965" y="3855"/>
                  <a:pt x="1971" y="3855"/>
                </a:cubicBezTo>
                <a:cubicBezTo>
                  <a:pt x="1971" y="3843"/>
                  <a:pt x="1983" y="3849"/>
                  <a:pt x="1990" y="3849"/>
                </a:cubicBezTo>
                <a:cubicBezTo>
                  <a:pt x="1990" y="3843"/>
                  <a:pt x="1996" y="3836"/>
                  <a:pt x="2002" y="3843"/>
                </a:cubicBezTo>
                <a:cubicBezTo>
                  <a:pt x="2002" y="3830"/>
                  <a:pt x="2008" y="3836"/>
                  <a:pt x="2021" y="3836"/>
                </a:cubicBezTo>
                <a:cubicBezTo>
                  <a:pt x="2021" y="3824"/>
                  <a:pt x="2027" y="3830"/>
                  <a:pt x="2039" y="3830"/>
                </a:cubicBezTo>
                <a:cubicBezTo>
                  <a:pt x="2039" y="3824"/>
                  <a:pt x="2046" y="3818"/>
                  <a:pt x="2052" y="3824"/>
                </a:cubicBezTo>
                <a:close/>
                <a:moveTo>
                  <a:pt x="1872" y="3830"/>
                </a:moveTo>
                <a:lnTo>
                  <a:pt x="1872" y="3830"/>
                </a:lnTo>
                <a:cubicBezTo>
                  <a:pt x="1878" y="3818"/>
                  <a:pt x="1891" y="3818"/>
                  <a:pt x="1903" y="3818"/>
                </a:cubicBezTo>
                <a:cubicBezTo>
                  <a:pt x="1903" y="3812"/>
                  <a:pt x="1915" y="3812"/>
                  <a:pt x="1922" y="3812"/>
                </a:cubicBezTo>
                <a:cubicBezTo>
                  <a:pt x="1934" y="3799"/>
                  <a:pt x="1953" y="3793"/>
                  <a:pt x="1971" y="3793"/>
                </a:cubicBezTo>
                <a:cubicBezTo>
                  <a:pt x="1971" y="3787"/>
                  <a:pt x="1983" y="3787"/>
                  <a:pt x="1990" y="3787"/>
                </a:cubicBezTo>
                <a:cubicBezTo>
                  <a:pt x="1990" y="3781"/>
                  <a:pt x="1996" y="3781"/>
                  <a:pt x="2008" y="3781"/>
                </a:cubicBezTo>
                <a:cubicBezTo>
                  <a:pt x="2027" y="3756"/>
                  <a:pt x="2052" y="3781"/>
                  <a:pt x="2008" y="3781"/>
                </a:cubicBezTo>
                <a:cubicBezTo>
                  <a:pt x="2008" y="3787"/>
                  <a:pt x="1996" y="3787"/>
                  <a:pt x="1990" y="3787"/>
                </a:cubicBezTo>
                <a:cubicBezTo>
                  <a:pt x="1990" y="3793"/>
                  <a:pt x="1977" y="3793"/>
                  <a:pt x="1971" y="3793"/>
                </a:cubicBezTo>
                <a:cubicBezTo>
                  <a:pt x="1959" y="3805"/>
                  <a:pt x="1940" y="3805"/>
                  <a:pt x="1922" y="3812"/>
                </a:cubicBezTo>
                <a:cubicBezTo>
                  <a:pt x="1922" y="3818"/>
                  <a:pt x="1909" y="3818"/>
                  <a:pt x="1903" y="3818"/>
                </a:cubicBezTo>
                <a:cubicBezTo>
                  <a:pt x="1897" y="3824"/>
                  <a:pt x="1891" y="3830"/>
                  <a:pt x="1872" y="3830"/>
                </a:cubicBezTo>
                <a:cubicBezTo>
                  <a:pt x="1859" y="3836"/>
                  <a:pt x="1829" y="3855"/>
                  <a:pt x="1822" y="3849"/>
                </a:cubicBezTo>
                <a:cubicBezTo>
                  <a:pt x="1822" y="3843"/>
                  <a:pt x="1866" y="3818"/>
                  <a:pt x="1872" y="3830"/>
                </a:cubicBezTo>
                <a:close/>
                <a:moveTo>
                  <a:pt x="1450" y="3979"/>
                </a:moveTo>
                <a:lnTo>
                  <a:pt x="1450" y="3979"/>
                </a:lnTo>
                <a:cubicBezTo>
                  <a:pt x="1450" y="3967"/>
                  <a:pt x="1457" y="3967"/>
                  <a:pt x="1463" y="3973"/>
                </a:cubicBezTo>
                <a:cubicBezTo>
                  <a:pt x="1469" y="3960"/>
                  <a:pt x="1475" y="3960"/>
                  <a:pt x="1481" y="3967"/>
                </a:cubicBezTo>
                <a:cubicBezTo>
                  <a:pt x="1494" y="3954"/>
                  <a:pt x="1512" y="3948"/>
                  <a:pt x="1531" y="3948"/>
                </a:cubicBezTo>
                <a:cubicBezTo>
                  <a:pt x="1556" y="3936"/>
                  <a:pt x="1581" y="3923"/>
                  <a:pt x="1605" y="3923"/>
                </a:cubicBezTo>
                <a:cubicBezTo>
                  <a:pt x="1636" y="3905"/>
                  <a:pt x="1674" y="3892"/>
                  <a:pt x="1711" y="3886"/>
                </a:cubicBezTo>
                <a:cubicBezTo>
                  <a:pt x="1711" y="3874"/>
                  <a:pt x="1723" y="3880"/>
                  <a:pt x="1729" y="3880"/>
                </a:cubicBezTo>
                <a:cubicBezTo>
                  <a:pt x="1729" y="3867"/>
                  <a:pt x="1742" y="3874"/>
                  <a:pt x="1748" y="3874"/>
                </a:cubicBezTo>
                <a:cubicBezTo>
                  <a:pt x="1773" y="3867"/>
                  <a:pt x="1804" y="3830"/>
                  <a:pt x="1816" y="3849"/>
                </a:cubicBezTo>
                <a:cubicBezTo>
                  <a:pt x="1816" y="3843"/>
                  <a:pt x="1760" y="3886"/>
                  <a:pt x="1748" y="3874"/>
                </a:cubicBezTo>
                <a:cubicBezTo>
                  <a:pt x="1748" y="3880"/>
                  <a:pt x="1742" y="3880"/>
                  <a:pt x="1729" y="3880"/>
                </a:cubicBezTo>
                <a:cubicBezTo>
                  <a:pt x="1729" y="3886"/>
                  <a:pt x="1723" y="3886"/>
                  <a:pt x="1711" y="3886"/>
                </a:cubicBezTo>
                <a:cubicBezTo>
                  <a:pt x="1680" y="3898"/>
                  <a:pt x="1649" y="3917"/>
                  <a:pt x="1605" y="3923"/>
                </a:cubicBezTo>
                <a:cubicBezTo>
                  <a:pt x="1587" y="3936"/>
                  <a:pt x="1562" y="3942"/>
                  <a:pt x="1531" y="3948"/>
                </a:cubicBezTo>
                <a:cubicBezTo>
                  <a:pt x="1525" y="3954"/>
                  <a:pt x="1506" y="3960"/>
                  <a:pt x="1481" y="3967"/>
                </a:cubicBezTo>
                <a:cubicBezTo>
                  <a:pt x="1481" y="3973"/>
                  <a:pt x="1475" y="3973"/>
                  <a:pt x="1463" y="3973"/>
                </a:cubicBezTo>
                <a:cubicBezTo>
                  <a:pt x="1463" y="3979"/>
                  <a:pt x="1457" y="3979"/>
                  <a:pt x="1450" y="3979"/>
                </a:cubicBezTo>
                <a:close/>
                <a:moveTo>
                  <a:pt x="1016" y="4351"/>
                </a:moveTo>
                <a:lnTo>
                  <a:pt x="1016" y="4351"/>
                </a:lnTo>
                <a:cubicBezTo>
                  <a:pt x="1016" y="4339"/>
                  <a:pt x="1066" y="4339"/>
                  <a:pt x="1078" y="4320"/>
                </a:cubicBezTo>
                <a:cubicBezTo>
                  <a:pt x="1078" y="4320"/>
                  <a:pt x="1078" y="4295"/>
                  <a:pt x="1066" y="4308"/>
                </a:cubicBezTo>
                <a:cubicBezTo>
                  <a:pt x="1134" y="4252"/>
                  <a:pt x="1233" y="4246"/>
                  <a:pt x="1320" y="4190"/>
                </a:cubicBezTo>
                <a:cubicBezTo>
                  <a:pt x="1227" y="4202"/>
                  <a:pt x="1172" y="4246"/>
                  <a:pt x="1085" y="4264"/>
                </a:cubicBezTo>
                <a:cubicBezTo>
                  <a:pt x="1085" y="4283"/>
                  <a:pt x="1060" y="4258"/>
                  <a:pt x="1085" y="4264"/>
                </a:cubicBezTo>
                <a:cubicBezTo>
                  <a:pt x="1134" y="4233"/>
                  <a:pt x="1202" y="4221"/>
                  <a:pt x="1258" y="4190"/>
                </a:cubicBezTo>
                <a:cubicBezTo>
                  <a:pt x="1289" y="4177"/>
                  <a:pt x="1314" y="4152"/>
                  <a:pt x="1345" y="4134"/>
                </a:cubicBezTo>
                <a:cubicBezTo>
                  <a:pt x="1432" y="4091"/>
                  <a:pt x="1543" y="4066"/>
                  <a:pt x="1643" y="4028"/>
                </a:cubicBezTo>
                <a:cubicBezTo>
                  <a:pt x="1692" y="4016"/>
                  <a:pt x="1742" y="3991"/>
                  <a:pt x="1791" y="3979"/>
                </a:cubicBezTo>
                <a:cubicBezTo>
                  <a:pt x="2046" y="3886"/>
                  <a:pt x="2306" y="3768"/>
                  <a:pt x="2542" y="3681"/>
                </a:cubicBezTo>
                <a:cubicBezTo>
                  <a:pt x="2579" y="3663"/>
                  <a:pt x="2709" y="3583"/>
                  <a:pt x="2727" y="3602"/>
                </a:cubicBezTo>
                <a:cubicBezTo>
                  <a:pt x="2727" y="3602"/>
                  <a:pt x="2721" y="3602"/>
                  <a:pt x="2721" y="3608"/>
                </a:cubicBezTo>
                <a:cubicBezTo>
                  <a:pt x="2771" y="3608"/>
                  <a:pt x="2653" y="3663"/>
                  <a:pt x="2616" y="3681"/>
                </a:cubicBezTo>
                <a:cubicBezTo>
                  <a:pt x="2306" y="3830"/>
                  <a:pt x="1940" y="3960"/>
                  <a:pt x="1636" y="4078"/>
                </a:cubicBezTo>
                <a:cubicBezTo>
                  <a:pt x="1940" y="3979"/>
                  <a:pt x="2231" y="3874"/>
                  <a:pt x="2511" y="3743"/>
                </a:cubicBezTo>
                <a:cubicBezTo>
                  <a:pt x="2560" y="3719"/>
                  <a:pt x="2665" y="3663"/>
                  <a:pt x="2715" y="3645"/>
                </a:cubicBezTo>
                <a:cubicBezTo>
                  <a:pt x="2721" y="3645"/>
                  <a:pt x="2777" y="3608"/>
                  <a:pt x="2789" y="3627"/>
                </a:cubicBezTo>
                <a:cubicBezTo>
                  <a:pt x="2802" y="3645"/>
                  <a:pt x="2752" y="3675"/>
                  <a:pt x="2765" y="3669"/>
                </a:cubicBezTo>
                <a:cubicBezTo>
                  <a:pt x="2758" y="3675"/>
                  <a:pt x="2721" y="3694"/>
                  <a:pt x="2715" y="3694"/>
                </a:cubicBezTo>
                <a:cubicBezTo>
                  <a:pt x="2616" y="3743"/>
                  <a:pt x="2529" y="3774"/>
                  <a:pt x="2411" y="3830"/>
                </a:cubicBezTo>
                <a:cubicBezTo>
                  <a:pt x="1965" y="4028"/>
                  <a:pt x="1469" y="4171"/>
                  <a:pt x="1016" y="4351"/>
                </a:cubicBezTo>
                <a:close/>
                <a:moveTo>
                  <a:pt x="961" y="4531"/>
                </a:moveTo>
                <a:lnTo>
                  <a:pt x="961" y="4531"/>
                </a:lnTo>
                <a:cubicBezTo>
                  <a:pt x="1258" y="4369"/>
                  <a:pt x="1636" y="4276"/>
                  <a:pt x="1959" y="4146"/>
                </a:cubicBezTo>
                <a:cubicBezTo>
                  <a:pt x="2139" y="4078"/>
                  <a:pt x="2306" y="4010"/>
                  <a:pt x="2461" y="3942"/>
                </a:cubicBezTo>
                <a:cubicBezTo>
                  <a:pt x="2635" y="3861"/>
                  <a:pt x="2796" y="3793"/>
                  <a:pt x="2944" y="3706"/>
                </a:cubicBezTo>
                <a:cubicBezTo>
                  <a:pt x="2951" y="3700"/>
                  <a:pt x="2951" y="3700"/>
                  <a:pt x="2957" y="3700"/>
                </a:cubicBezTo>
                <a:cubicBezTo>
                  <a:pt x="2975" y="3700"/>
                  <a:pt x="3000" y="3700"/>
                  <a:pt x="2982" y="3725"/>
                </a:cubicBezTo>
                <a:cubicBezTo>
                  <a:pt x="2963" y="3743"/>
                  <a:pt x="2889" y="3774"/>
                  <a:pt x="2870" y="3787"/>
                </a:cubicBezTo>
                <a:cubicBezTo>
                  <a:pt x="2591" y="3929"/>
                  <a:pt x="2331" y="4041"/>
                  <a:pt x="2027" y="4159"/>
                </a:cubicBezTo>
                <a:cubicBezTo>
                  <a:pt x="1977" y="4177"/>
                  <a:pt x="1934" y="4208"/>
                  <a:pt x="1891" y="4221"/>
                </a:cubicBezTo>
                <a:cubicBezTo>
                  <a:pt x="1872" y="4227"/>
                  <a:pt x="1847" y="4227"/>
                  <a:pt x="1829" y="4227"/>
                </a:cubicBezTo>
                <a:cubicBezTo>
                  <a:pt x="1779" y="4239"/>
                  <a:pt x="1717" y="4264"/>
                  <a:pt x="1661" y="4283"/>
                </a:cubicBezTo>
                <a:cubicBezTo>
                  <a:pt x="1525" y="4326"/>
                  <a:pt x="1401" y="4382"/>
                  <a:pt x="1258" y="4425"/>
                </a:cubicBezTo>
                <a:cubicBezTo>
                  <a:pt x="1178" y="4450"/>
                  <a:pt x="1085" y="4481"/>
                  <a:pt x="992" y="4524"/>
                </a:cubicBezTo>
                <a:cubicBezTo>
                  <a:pt x="948" y="4543"/>
                  <a:pt x="905" y="4562"/>
                  <a:pt x="961" y="4531"/>
                </a:cubicBezTo>
                <a:close/>
                <a:moveTo>
                  <a:pt x="1190" y="4518"/>
                </a:moveTo>
                <a:cubicBezTo>
                  <a:pt x="1190" y="4518"/>
                  <a:pt x="1165" y="4512"/>
                  <a:pt x="1190" y="4518"/>
                </a:cubicBezTo>
                <a:close/>
                <a:moveTo>
                  <a:pt x="1159" y="4531"/>
                </a:moveTo>
                <a:lnTo>
                  <a:pt x="1159" y="4531"/>
                </a:lnTo>
                <a:cubicBezTo>
                  <a:pt x="1159" y="4537"/>
                  <a:pt x="1147" y="4537"/>
                  <a:pt x="1140" y="4537"/>
                </a:cubicBezTo>
                <a:cubicBezTo>
                  <a:pt x="1140" y="4543"/>
                  <a:pt x="1134" y="4543"/>
                  <a:pt x="1128" y="4543"/>
                </a:cubicBezTo>
                <a:cubicBezTo>
                  <a:pt x="1122" y="4549"/>
                  <a:pt x="1109" y="4556"/>
                  <a:pt x="1097" y="4556"/>
                </a:cubicBezTo>
                <a:cubicBezTo>
                  <a:pt x="1078" y="4568"/>
                  <a:pt x="1054" y="4580"/>
                  <a:pt x="1023" y="4587"/>
                </a:cubicBezTo>
                <a:cubicBezTo>
                  <a:pt x="1023" y="4593"/>
                  <a:pt x="1016" y="4587"/>
                  <a:pt x="1023" y="4587"/>
                </a:cubicBezTo>
                <a:cubicBezTo>
                  <a:pt x="1041" y="4568"/>
                  <a:pt x="1066" y="4562"/>
                  <a:pt x="1097" y="4556"/>
                </a:cubicBezTo>
                <a:cubicBezTo>
                  <a:pt x="1103" y="4543"/>
                  <a:pt x="1109" y="4543"/>
                  <a:pt x="1128" y="4543"/>
                </a:cubicBezTo>
                <a:cubicBezTo>
                  <a:pt x="1128" y="4537"/>
                  <a:pt x="1134" y="4537"/>
                  <a:pt x="1140" y="4537"/>
                </a:cubicBezTo>
                <a:cubicBezTo>
                  <a:pt x="1140" y="4531"/>
                  <a:pt x="1147" y="4531"/>
                  <a:pt x="1159" y="4531"/>
                </a:cubicBezTo>
                <a:close/>
                <a:moveTo>
                  <a:pt x="1041" y="4698"/>
                </a:moveTo>
                <a:lnTo>
                  <a:pt x="1041" y="4698"/>
                </a:lnTo>
                <a:cubicBezTo>
                  <a:pt x="1016" y="4704"/>
                  <a:pt x="899" y="4717"/>
                  <a:pt x="967" y="4686"/>
                </a:cubicBezTo>
                <a:cubicBezTo>
                  <a:pt x="1140" y="4605"/>
                  <a:pt x="1326" y="4531"/>
                  <a:pt x="1481" y="4481"/>
                </a:cubicBezTo>
                <a:cubicBezTo>
                  <a:pt x="2077" y="4283"/>
                  <a:pt x="2622" y="4053"/>
                  <a:pt x="3118" y="3781"/>
                </a:cubicBezTo>
                <a:cubicBezTo>
                  <a:pt x="3124" y="3750"/>
                  <a:pt x="3137" y="3781"/>
                  <a:pt x="3143" y="3787"/>
                </a:cubicBezTo>
                <a:cubicBezTo>
                  <a:pt x="3168" y="3799"/>
                  <a:pt x="3130" y="3793"/>
                  <a:pt x="3118" y="3781"/>
                </a:cubicBezTo>
                <a:cubicBezTo>
                  <a:pt x="3112" y="3787"/>
                  <a:pt x="3143" y="3799"/>
                  <a:pt x="3143" y="3805"/>
                </a:cubicBezTo>
                <a:cubicBezTo>
                  <a:pt x="3143" y="3812"/>
                  <a:pt x="3093" y="3843"/>
                  <a:pt x="3068" y="3861"/>
                </a:cubicBezTo>
                <a:cubicBezTo>
                  <a:pt x="2876" y="3973"/>
                  <a:pt x="2647" y="4084"/>
                  <a:pt x="2461" y="4159"/>
                </a:cubicBezTo>
                <a:cubicBezTo>
                  <a:pt x="2461" y="4165"/>
                  <a:pt x="2461" y="4165"/>
                  <a:pt x="2448" y="4165"/>
                </a:cubicBezTo>
                <a:cubicBezTo>
                  <a:pt x="2448" y="4171"/>
                  <a:pt x="2448" y="4171"/>
                  <a:pt x="2436" y="4171"/>
                </a:cubicBezTo>
                <a:cubicBezTo>
                  <a:pt x="2436" y="4196"/>
                  <a:pt x="2418" y="4159"/>
                  <a:pt x="2411" y="4177"/>
                </a:cubicBezTo>
                <a:cubicBezTo>
                  <a:pt x="2424" y="4177"/>
                  <a:pt x="2418" y="4190"/>
                  <a:pt x="2411" y="4177"/>
                </a:cubicBezTo>
                <a:cubicBezTo>
                  <a:pt x="2387" y="4177"/>
                  <a:pt x="2424" y="4196"/>
                  <a:pt x="2393" y="4190"/>
                </a:cubicBezTo>
                <a:cubicBezTo>
                  <a:pt x="2393" y="4215"/>
                  <a:pt x="2374" y="4177"/>
                  <a:pt x="2368" y="4196"/>
                </a:cubicBezTo>
                <a:cubicBezTo>
                  <a:pt x="2380" y="4196"/>
                  <a:pt x="2374" y="4208"/>
                  <a:pt x="2368" y="4196"/>
                </a:cubicBezTo>
                <a:cubicBezTo>
                  <a:pt x="2368" y="4196"/>
                  <a:pt x="2362" y="4196"/>
                  <a:pt x="2362" y="4202"/>
                </a:cubicBezTo>
                <a:cubicBezTo>
                  <a:pt x="2368" y="4202"/>
                  <a:pt x="2362" y="4215"/>
                  <a:pt x="2362" y="4202"/>
                </a:cubicBezTo>
                <a:cubicBezTo>
                  <a:pt x="2324" y="4221"/>
                  <a:pt x="2331" y="4215"/>
                  <a:pt x="2312" y="4227"/>
                </a:cubicBezTo>
                <a:cubicBezTo>
                  <a:pt x="2306" y="4233"/>
                  <a:pt x="2306" y="4233"/>
                  <a:pt x="2300" y="4233"/>
                </a:cubicBezTo>
                <a:cubicBezTo>
                  <a:pt x="2300" y="4239"/>
                  <a:pt x="2287" y="4239"/>
                  <a:pt x="2287" y="4233"/>
                </a:cubicBezTo>
                <a:cubicBezTo>
                  <a:pt x="1965" y="4369"/>
                  <a:pt x="1630" y="4481"/>
                  <a:pt x="1289" y="4605"/>
                </a:cubicBezTo>
                <a:cubicBezTo>
                  <a:pt x="1233" y="4624"/>
                  <a:pt x="1109" y="4673"/>
                  <a:pt x="1041" y="4698"/>
                </a:cubicBezTo>
                <a:close/>
                <a:moveTo>
                  <a:pt x="1271" y="5721"/>
                </a:moveTo>
                <a:cubicBezTo>
                  <a:pt x="1271" y="5721"/>
                  <a:pt x="1264" y="5708"/>
                  <a:pt x="1271" y="5721"/>
                </a:cubicBezTo>
                <a:close/>
                <a:moveTo>
                  <a:pt x="1915" y="5882"/>
                </a:moveTo>
                <a:lnTo>
                  <a:pt x="1915" y="5882"/>
                </a:lnTo>
                <a:cubicBezTo>
                  <a:pt x="1729" y="5851"/>
                  <a:pt x="1562" y="5808"/>
                  <a:pt x="1388" y="5758"/>
                </a:cubicBezTo>
                <a:cubicBezTo>
                  <a:pt x="1364" y="5752"/>
                  <a:pt x="1308" y="5739"/>
                  <a:pt x="1308" y="5739"/>
                </a:cubicBezTo>
                <a:cubicBezTo>
                  <a:pt x="1302" y="5727"/>
                  <a:pt x="1457" y="5771"/>
                  <a:pt x="1463" y="5777"/>
                </a:cubicBezTo>
                <a:cubicBezTo>
                  <a:pt x="1624" y="5820"/>
                  <a:pt x="1760" y="5851"/>
                  <a:pt x="1934" y="5882"/>
                </a:cubicBezTo>
                <a:lnTo>
                  <a:pt x="1959" y="5882"/>
                </a:lnTo>
                <a:cubicBezTo>
                  <a:pt x="1965" y="5901"/>
                  <a:pt x="1767" y="5857"/>
                  <a:pt x="1915" y="5882"/>
                </a:cubicBezTo>
                <a:close/>
                <a:moveTo>
                  <a:pt x="1450" y="5727"/>
                </a:moveTo>
                <a:cubicBezTo>
                  <a:pt x="1450" y="5727"/>
                  <a:pt x="1444" y="5721"/>
                  <a:pt x="1450" y="5727"/>
                </a:cubicBezTo>
                <a:close/>
                <a:moveTo>
                  <a:pt x="1525" y="5739"/>
                </a:moveTo>
                <a:lnTo>
                  <a:pt x="1525" y="5739"/>
                </a:lnTo>
                <a:cubicBezTo>
                  <a:pt x="1531" y="5739"/>
                  <a:pt x="1519" y="5746"/>
                  <a:pt x="1512" y="5746"/>
                </a:cubicBezTo>
                <a:cubicBezTo>
                  <a:pt x="1512" y="5739"/>
                  <a:pt x="1525" y="5733"/>
                  <a:pt x="1525" y="5739"/>
                </a:cubicBezTo>
                <a:close/>
                <a:moveTo>
                  <a:pt x="1537" y="5752"/>
                </a:moveTo>
                <a:cubicBezTo>
                  <a:pt x="1537" y="5752"/>
                  <a:pt x="1543" y="5752"/>
                  <a:pt x="1537" y="5752"/>
                </a:cubicBezTo>
                <a:close/>
                <a:moveTo>
                  <a:pt x="1593" y="5758"/>
                </a:moveTo>
                <a:lnTo>
                  <a:pt x="1593" y="5758"/>
                </a:lnTo>
                <a:cubicBezTo>
                  <a:pt x="1599" y="5758"/>
                  <a:pt x="1587" y="5764"/>
                  <a:pt x="1581" y="5764"/>
                </a:cubicBezTo>
                <a:cubicBezTo>
                  <a:pt x="1581" y="5758"/>
                  <a:pt x="1593" y="5752"/>
                  <a:pt x="1593" y="5758"/>
                </a:cubicBezTo>
                <a:close/>
                <a:moveTo>
                  <a:pt x="1612" y="5771"/>
                </a:moveTo>
                <a:cubicBezTo>
                  <a:pt x="1612" y="5771"/>
                  <a:pt x="1618" y="5771"/>
                  <a:pt x="1612" y="5771"/>
                </a:cubicBezTo>
                <a:close/>
                <a:moveTo>
                  <a:pt x="2324" y="5863"/>
                </a:moveTo>
                <a:lnTo>
                  <a:pt x="2324" y="5863"/>
                </a:lnTo>
                <a:cubicBezTo>
                  <a:pt x="2231" y="5857"/>
                  <a:pt x="2157" y="5851"/>
                  <a:pt x="2089" y="5839"/>
                </a:cubicBezTo>
                <a:cubicBezTo>
                  <a:pt x="1872" y="5808"/>
                  <a:pt x="1674" y="5752"/>
                  <a:pt x="1475" y="5708"/>
                </a:cubicBezTo>
                <a:cubicBezTo>
                  <a:pt x="1426" y="5690"/>
                  <a:pt x="1364" y="5696"/>
                  <a:pt x="1326" y="5678"/>
                </a:cubicBezTo>
                <a:cubicBezTo>
                  <a:pt x="1314" y="5671"/>
                  <a:pt x="1320" y="5665"/>
                  <a:pt x="1308" y="5659"/>
                </a:cubicBezTo>
                <a:cubicBezTo>
                  <a:pt x="1296" y="5647"/>
                  <a:pt x="1289" y="5659"/>
                  <a:pt x="1283" y="5659"/>
                </a:cubicBezTo>
                <a:cubicBezTo>
                  <a:pt x="1271" y="5653"/>
                  <a:pt x="1277" y="5647"/>
                  <a:pt x="1283" y="5647"/>
                </a:cubicBezTo>
                <a:cubicBezTo>
                  <a:pt x="1314" y="5628"/>
                  <a:pt x="1382" y="5665"/>
                  <a:pt x="1426" y="5678"/>
                </a:cubicBezTo>
                <a:cubicBezTo>
                  <a:pt x="1686" y="5746"/>
                  <a:pt x="1983" y="5808"/>
                  <a:pt x="2287" y="5851"/>
                </a:cubicBezTo>
                <a:cubicBezTo>
                  <a:pt x="2300" y="5857"/>
                  <a:pt x="2399" y="5876"/>
                  <a:pt x="2324" y="5863"/>
                </a:cubicBezTo>
                <a:close/>
                <a:moveTo>
                  <a:pt x="2176" y="5771"/>
                </a:moveTo>
                <a:lnTo>
                  <a:pt x="2176" y="5771"/>
                </a:lnTo>
                <a:lnTo>
                  <a:pt x="2151" y="5777"/>
                </a:lnTo>
                <a:cubicBezTo>
                  <a:pt x="2145" y="5771"/>
                  <a:pt x="2170" y="5764"/>
                  <a:pt x="2176" y="5771"/>
                </a:cubicBezTo>
                <a:close/>
                <a:moveTo>
                  <a:pt x="2324" y="5461"/>
                </a:moveTo>
                <a:lnTo>
                  <a:pt x="2324" y="5461"/>
                </a:lnTo>
                <a:cubicBezTo>
                  <a:pt x="2275" y="5454"/>
                  <a:pt x="2238" y="5442"/>
                  <a:pt x="2182" y="5430"/>
                </a:cubicBezTo>
                <a:cubicBezTo>
                  <a:pt x="2157" y="5423"/>
                  <a:pt x="2114" y="5423"/>
                  <a:pt x="2114" y="5417"/>
                </a:cubicBezTo>
                <a:cubicBezTo>
                  <a:pt x="2114" y="5411"/>
                  <a:pt x="2244" y="5436"/>
                  <a:pt x="2256" y="5436"/>
                </a:cubicBezTo>
                <a:cubicBezTo>
                  <a:pt x="2294" y="5442"/>
                  <a:pt x="2337" y="5448"/>
                  <a:pt x="2374" y="5461"/>
                </a:cubicBezTo>
                <a:cubicBezTo>
                  <a:pt x="2411" y="5467"/>
                  <a:pt x="2355" y="5467"/>
                  <a:pt x="2324" y="5461"/>
                </a:cubicBezTo>
                <a:close/>
                <a:moveTo>
                  <a:pt x="2387" y="5417"/>
                </a:moveTo>
                <a:lnTo>
                  <a:pt x="2387" y="5417"/>
                </a:lnTo>
                <a:cubicBezTo>
                  <a:pt x="2387" y="5411"/>
                  <a:pt x="2411" y="5405"/>
                  <a:pt x="2411" y="5411"/>
                </a:cubicBezTo>
                <a:cubicBezTo>
                  <a:pt x="2418" y="5411"/>
                  <a:pt x="2393" y="5423"/>
                  <a:pt x="2387" y="5417"/>
                </a:cubicBezTo>
                <a:close/>
                <a:moveTo>
                  <a:pt x="2430" y="5423"/>
                </a:moveTo>
                <a:lnTo>
                  <a:pt x="2430" y="5423"/>
                </a:lnTo>
                <a:cubicBezTo>
                  <a:pt x="2430" y="5417"/>
                  <a:pt x="2455" y="5411"/>
                  <a:pt x="2455" y="5417"/>
                </a:cubicBezTo>
                <a:cubicBezTo>
                  <a:pt x="2461" y="5417"/>
                  <a:pt x="2436" y="5430"/>
                  <a:pt x="2430" y="5423"/>
                </a:cubicBezTo>
                <a:close/>
                <a:moveTo>
                  <a:pt x="2461" y="5430"/>
                </a:moveTo>
                <a:lnTo>
                  <a:pt x="2461" y="5430"/>
                </a:lnTo>
                <a:cubicBezTo>
                  <a:pt x="2461" y="5423"/>
                  <a:pt x="2479" y="5417"/>
                  <a:pt x="2479" y="5423"/>
                </a:cubicBezTo>
                <a:cubicBezTo>
                  <a:pt x="2486" y="5423"/>
                  <a:pt x="2467" y="5430"/>
                  <a:pt x="2461" y="5430"/>
                </a:cubicBezTo>
                <a:close/>
                <a:moveTo>
                  <a:pt x="4519" y="6118"/>
                </a:moveTo>
                <a:lnTo>
                  <a:pt x="4519" y="6118"/>
                </a:lnTo>
                <a:lnTo>
                  <a:pt x="4519" y="6111"/>
                </a:lnTo>
                <a:cubicBezTo>
                  <a:pt x="4544" y="6093"/>
                  <a:pt x="4519" y="6149"/>
                  <a:pt x="4519" y="6118"/>
                </a:cubicBezTo>
                <a:close/>
                <a:moveTo>
                  <a:pt x="4643" y="5659"/>
                </a:moveTo>
                <a:lnTo>
                  <a:pt x="4643" y="5659"/>
                </a:lnTo>
                <a:cubicBezTo>
                  <a:pt x="4637" y="5647"/>
                  <a:pt x="4674" y="5628"/>
                  <a:pt x="4686" y="5628"/>
                </a:cubicBezTo>
                <a:cubicBezTo>
                  <a:pt x="4705" y="5622"/>
                  <a:pt x="4718" y="5622"/>
                  <a:pt x="4718" y="5640"/>
                </a:cubicBezTo>
                <a:cubicBezTo>
                  <a:pt x="4711" y="5659"/>
                  <a:pt x="4643" y="5653"/>
                  <a:pt x="4643" y="5659"/>
                </a:cubicBezTo>
                <a:close/>
                <a:moveTo>
                  <a:pt x="4718" y="5615"/>
                </a:moveTo>
                <a:lnTo>
                  <a:pt x="4718" y="5615"/>
                </a:lnTo>
                <a:cubicBezTo>
                  <a:pt x="4711" y="5609"/>
                  <a:pt x="4730" y="5603"/>
                  <a:pt x="4730" y="5609"/>
                </a:cubicBezTo>
                <a:lnTo>
                  <a:pt x="4718" y="5615"/>
                </a:lnTo>
                <a:close/>
                <a:moveTo>
                  <a:pt x="4798" y="5423"/>
                </a:moveTo>
                <a:lnTo>
                  <a:pt x="4798" y="5423"/>
                </a:lnTo>
                <a:cubicBezTo>
                  <a:pt x="4792" y="5417"/>
                  <a:pt x="4810" y="5417"/>
                  <a:pt x="4810" y="5417"/>
                </a:cubicBezTo>
                <a:lnTo>
                  <a:pt x="4798" y="5423"/>
                </a:lnTo>
                <a:close/>
                <a:moveTo>
                  <a:pt x="1097" y="8058"/>
                </a:moveTo>
                <a:lnTo>
                  <a:pt x="1097" y="8058"/>
                </a:lnTo>
                <a:close/>
                <a:moveTo>
                  <a:pt x="1091" y="8225"/>
                </a:moveTo>
                <a:lnTo>
                  <a:pt x="1091" y="8225"/>
                </a:lnTo>
                <a:cubicBezTo>
                  <a:pt x="1091" y="8225"/>
                  <a:pt x="1091" y="8225"/>
                  <a:pt x="1097" y="8225"/>
                </a:cubicBezTo>
                <a:lnTo>
                  <a:pt x="1091" y="8225"/>
                </a:lnTo>
                <a:close/>
                <a:moveTo>
                  <a:pt x="1072" y="7990"/>
                </a:moveTo>
                <a:cubicBezTo>
                  <a:pt x="1072" y="7990"/>
                  <a:pt x="1072" y="7996"/>
                  <a:pt x="1072" y="7990"/>
                </a:cubicBezTo>
                <a:close/>
                <a:moveTo>
                  <a:pt x="1463" y="7116"/>
                </a:moveTo>
                <a:cubicBezTo>
                  <a:pt x="1463" y="7116"/>
                  <a:pt x="1457" y="7122"/>
                  <a:pt x="1463" y="7116"/>
                </a:cubicBezTo>
                <a:close/>
                <a:moveTo>
                  <a:pt x="601" y="4382"/>
                </a:moveTo>
                <a:lnTo>
                  <a:pt x="601" y="4382"/>
                </a:lnTo>
                <a:lnTo>
                  <a:pt x="601" y="4376"/>
                </a:lnTo>
                <a:cubicBezTo>
                  <a:pt x="601" y="4382"/>
                  <a:pt x="601" y="4388"/>
                  <a:pt x="601" y="4382"/>
                </a:cubicBezTo>
                <a:close/>
                <a:moveTo>
                  <a:pt x="2411" y="285"/>
                </a:moveTo>
                <a:cubicBezTo>
                  <a:pt x="2411" y="285"/>
                  <a:pt x="2418" y="285"/>
                  <a:pt x="2411" y="285"/>
                </a:cubicBezTo>
                <a:close/>
                <a:moveTo>
                  <a:pt x="4655" y="5219"/>
                </a:moveTo>
                <a:lnTo>
                  <a:pt x="4655" y="5219"/>
                </a:lnTo>
                <a:cubicBezTo>
                  <a:pt x="4655" y="5225"/>
                  <a:pt x="4649" y="5225"/>
                  <a:pt x="4643" y="5225"/>
                </a:cubicBezTo>
                <a:cubicBezTo>
                  <a:pt x="4649" y="5231"/>
                  <a:pt x="4649" y="5225"/>
                  <a:pt x="4655" y="5219"/>
                </a:cubicBezTo>
                <a:close/>
                <a:moveTo>
                  <a:pt x="2120" y="168"/>
                </a:moveTo>
                <a:cubicBezTo>
                  <a:pt x="2120" y="168"/>
                  <a:pt x="2114" y="161"/>
                  <a:pt x="2120" y="168"/>
                </a:cubicBezTo>
                <a:close/>
                <a:moveTo>
                  <a:pt x="2095" y="180"/>
                </a:moveTo>
                <a:cubicBezTo>
                  <a:pt x="2095" y="180"/>
                  <a:pt x="2095" y="168"/>
                  <a:pt x="2095" y="180"/>
                </a:cubicBezTo>
                <a:close/>
                <a:moveTo>
                  <a:pt x="2095" y="180"/>
                </a:moveTo>
                <a:cubicBezTo>
                  <a:pt x="2095" y="180"/>
                  <a:pt x="2095" y="186"/>
                  <a:pt x="2095" y="180"/>
                </a:cubicBezTo>
                <a:close/>
                <a:moveTo>
                  <a:pt x="2064" y="192"/>
                </a:moveTo>
                <a:lnTo>
                  <a:pt x="2064" y="192"/>
                </a:lnTo>
                <a:cubicBezTo>
                  <a:pt x="2064" y="192"/>
                  <a:pt x="2064" y="192"/>
                  <a:pt x="2064" y="199"/>
                </a:cubicBezTo>
                <a:cubicBezTo>
                  <a:pt x="2070" y="192"/>
                  <a:pt x="2064" y="192"/>
                  <a:pt x="2064" y="192"/>
                </a:cubicBezTo>
                <a:close/>
                <a:moveTo>
                  <a:pt x="2052" y="205"/>
                </a:moveTo>
                <a:lnTo>
                  <a:pt x="2052" y="205"/>
                </a:lnTo>
                <a:cubicBezTo>
                  <a:pt x="2058" y="205"/>
                  <a:pt x="2064" y="199"/>
                  <a:pt x="2064" y="199"/>
                </a:cubicBezTo>
                <a:cubicBezTo>
                  <a:pt x="2058" y="199"/>
                  <a:pt x="2058" y="199"/>
                  <a:pt x="2052" y="199"/>
                </a:cubicBezTo>
                <a:cubicBezTo>
                  <a:pt x="2052" y="199"/>
                  <a:pt x="2052" y="199"/>
                  <a:pt x="2052" y="205"/>
                </a:cubicBezTo>
                <a:close/>
                <a:moveTo>
                  <a:pt x="2046" y="211"/>
                </a:moveTo>
                <a:lnTo>
                  <a:pt x="2046" y="211"/>
                </a:lnTo>
                <a:cubicBezTo>
                  <a:pt x="2052" y="211"/>
                  <a:pt x="2052" y="205"/>
                  <a:pt x="2052" y="205"/>
                </a:cubicBezTo>
                <a:cubicBezTo>
                  <a:pt x="2046" y="199"/>
                  <a:pt x="2046" y="205"/>
                  <a:pt x="2046" y="211"/>
                </a:cubicBezTo>
                <a:close/>
                <a:moveTo>
                  <a:pt x="2033" y="217"/>
                </a:moveTo>
                <a:lnTo>
                  <a:pt x="2033" y="217"/>
                </a:lnTo>
                <a:cubicBezTo>
                  <a:pt x="2039" y="217"/>
                  <a:pt x="2046" y="211"/>
                  <a:pt x="2046" y="211"/>
                </a:cubicBezTo>
                <a:cubicBezTo>
                  <a:pt x="2039" y="205"/>
                  <a:pt x="2033" y="211"/>
                  <a:pt x="2033" y="217"/>
                </a:cubicBezTo>
                <a:close/>
                <a:moveTo>
                  <a:pt x="2002" y="236"/>
                </a:moveTo>
                <a:lnTo>
                  <a:pt x="2002" y="236"/>
                </a:lnTo>
                <a:cubicBezTo>
                  <a:pt x="2015" y="230"/>
                  <a:pt x="2027" y="230"/>
                  <a:pt x="2033" y="217"/>
                </a:cubicBezTo>
                <a:cubicBezTo>
                  <a:pt x="2021" y="211"/>
                  <a:pt x="2021" y="223"/>
                  <a:pt x="2008" y="223"/>
                </a:cubicBezTo>
                <a:cubicBezTo>
                  <a:pt x="2008" y="230"/>
                  <a:pt x="2002" y="230"/>
                  <a:pt x="2002" y="236"/>
                </a:cubicBezTo>
                <a:close/>
                <a:moveTo>
                  <a:pt x="1965" y="248"/>
                </a:moveTo>
                <a:lnTo>
                  <a:pt x="1965" y="248"/>
                </a:lnTo>
                <a:cubicBezTo>
                  <a:pt x="1965" y="254"/>
                  <a:pt x="1959" y="254"/>
                  <a:pt x="1959" y="260"/>
                </a:cubicBezTo>
                <a:cubicBezTo>
                  <a:pt x="1977" y="254"/>
                  <a:pt x="1996" y="248"/>
                  <a:pt x="2002" y="236"/>
                </a:cubicBezTo>
                <a:cubicBezTo>
                  <a:pt x="1990" y="230"/>
                  <a:pt x="1990" y="242"/>
                  <a:pt x="1977" y="242"/>
                </a:cubicBezTo>
                <a:cubicBezTo>
                  <a:pt x="1977" y="242"/>
                  <a:pt x="1971" y="248"/>
                  <a:pt x="1965" y="248"/>
                </a:cubicBezTo>
                <a:close/>
                <a:moveTo>
                  <a:pt x="2535" y="260"/>
                </a:moveTo>
                <a:cubicBezTo>
                  <a:pt x="2535" y="260"/>
                  <a:pt x="2535" y="248"/>
                  <a:pt x="2535" y="260"/>
                </a:cubicBezTo>
                <a:close/>
                <a:moveTo>
                  <a:pt x="2318" y="626"/>
                </a:moveTo>
                <a:cubicBezTo>
                  <a:pt x="2318" y="626"/>
                  <a:pt x="2312" y="620"/>
                  <a:pt x="2318" y="626"/>
                </a:cubicBezTo>
                <a:close/>
                <a:moveTo>
                  <a:pt x="2318" y="626"/>
                </a:moveTo>
                <a:lnTo>
                  <a:pt x="2318" y="626"/>
                </a:lnTo>
                <a:cubicBezTo>
                  <a:pt x="2306" y="626"/>
                  <a:pt x="2300" y="632"/>
                  <a:pt x="2300" y="639"/>
                </a:cubicBezTo>
                <a:cubicBezTo>
                  <a:pt x="2306" y="639"/>
                  <a:pt x="2312" y="632"/>
                  <a:pt x="2318" y="626"/>
                </a:cubicBezTo>
                <a:close/>
                <a:moveTo>
                  <a:pt x="2300" y="639"/>
                </a:moveTo>
                <a:lnTo>
                  <a:pt x="2300" y="639"/>
                </a:lnTo>
                <a:cubicBezTo>
                  <a:pt x="2287" y="639"/>
                  <a:pt x="2281" y="645"/>
                  <a:pt x="2281" y="651"/>
                </a:cubicBezTo>
                <a:cubicBezTo>
                  <a:pt x="2287" y="651"/>
                  <a:pt x="2294" y="645"/>
                  <a:pt x="2300" y="639"/>
                </a:cubicBezTo>
                <a:close/>
                <a:moveTo>
                  <a:pt x="2324" y="645"/>
                </a:moveTo>
                <a:cubicBezTo>
                  <a:pt x="2324" y="645"/>
                  <a:pt x="2324" y="626"/>
                  <a:pt x="2324" y="645"/>
                </a:cubicBezTo>
                <a:close/>
                <a:moveTo>
                  <a:pt x="2238" y="657"/>
                </a:moveTo>
                <a:cubicBezTo>
                  <a:pt x="2238" y="657"/>
                  <a:pt x="2244" y="632"/>
                  <a:pt x="2238" y="657"/>
                </a:cubicBezTo>
                <a:close/>
                <a:moveTo>
                  <a:pt x="2324" y="645"/>
                </a:moveTo>
                <a:lnTo>
                  <a:pt x="2324" y="645"/>
                </a:lnTo>
                <a:cubicBezTo>
                  <a:pt x="2318" y="645"/>
                  <a:pt x="2318" y="651"/>
                  <a:pt x="2318" y="651"/>
                </a:cubicBezTo>
                <a:cubicBezTo>
                  <a:pt x="2318" y="651"/>
                  <a:pt x="2324" y="651"/>
                  <a:pt x="2324" y="645"/>
                </a:cubicBezTo>
                <a:close/>
                <a:moveTo>
                  <a:pt x="2281" y="651"/>
                </a:moveTo>
                <a:lnTo>
                  <a:pt x="2281" y="651"/>
                </a:lnTo>
                <a:cubicBezTo>
                  <a:pt x="2269" y="651"/>
                  <a:pt x="2263" y="657"/>
                  <a:pt x="2263" y="664"/>
                </a:cubicBezTo>
                <a:cubicBezTo>
                  <a:pt x="2269" y="664"/>
                  <a:pt x="2275" y="657"/>
                  <a:pt x="2281" y="651"/>
                </a:cubicBezTo>
                <a:close/>
                <a:moveTo>
                  <a:pt x="2318" y="651"/>
                </a:moveTo>
                <a:lnTo>
                  <a:pt x="2318" y="651"/>
                </a:lnTo>
                <a:cubicBezTo>
                  <a:pt x="2306" y="651"/>
                  <a:pt x="2306" y="651"/>
                  <a:pt x="2306" y="657"/>
                </a:cubicBezTo>
                <a:cubicBezTo>
                  <a:pt x="2312" y="657"/>
                  <a:pt x="2312" y="657"/>
                  <a:pt x="2318" y="651"/>
                </a:cubicBezTo>
                <a:close/>
                <a:moveTo>
                  <a:pt x="2306" y="657"/>
                </a:moveTo>
                <a:lnTo>
                  <a:pt x="2306" y="657"/>
                </a:lnTo>
                <a:cubicBezTo>
                  <a:pt x="2294" y="657"/>
                  <a:pt x="2287" y="664"/>
                  <a:pt x="2287" y="670"/>
                </a:cubicBezTo>
                <a:cubicBezTo>
                  <a:pt x="2294" y="670"/>
                  <a:pt x="2300" y="664"/>
                  <a:pt x="2306" y="657"/>
                </a:cubicBezTo>
                <a:close/>
                <a:moveTo>
                  <a:pt x="2287" y="670"/>
                </a:moveTo>
                <a:lnTo>
                  <a:pt x="2287" y="670"/>
                </a:lnTo>
                <a:cubicBezTo>
                  <a:pt x="2275" y="670"/>
                  <a:pt x="2269" y="676"/>
                  <a:pt x="2269" y="682"/>
                </a:cubicBezTo>
                <a:cubicBezTo>
                  <a:pt x="2275" y="682"/>
                  <a:pt x="2281" y="676"/>
                  <a:pt x="2287" y="670"/>
                </a:cubicBezTo>
                <a:close/>
                <a:moveTo>
                  <a:pt x="1060" y="694"/>
                </a:moveTo>
                <a:cubicBezTo>
                  <a:pt x="1060" y="694"/>
                  <a:pt x="1060" y="676"/>
                  <a:pt x="1060" y="694"/>
                </a:cubicBezTo>
                <a:close/>
                <a:moveTo>
                  <a:pt x="1060" y="694"/>
                </a:moveTo>
                <a:lnTo>
                  <a:pt x="1060" y="694"/>
                </a:lnTo>
                <a:cubicBezTo>
                  <a:pt x="1054" y="694"/>
                  <a:pt x="1048" y="694"/>
                  <a:pt x="1048" y="701"/>
                </a:cubicBezTo>
                <a:cubicBezTo>
                  <a:pt x="1054" y="701"/>
                  <a:pt x="1060" y="701"/>
                  <a:pt x="1060" y="694"/>
                </a:cubicBezTo>
                <a:close/>
                <a:moveTo>
                  <a:pt x="2653" y="701"/>
                </a:moveTo>
                <a:cubicBezTo>
                  <a:pt x="2653" y="701"/>
                  <a:pt x="2653" y="694"/>
                  <a:pt x="2653" y="701"/>
                </a:cubicBezTo>
                <a:close/>
                <a:moveTo>
                  <a:pt x="1048" y="701"/>
                </a:moveTo>
                <a:lnTo>
                  <a:pt x="1048" y="701"/>
                </a:lnTo>
                <a:cubicBezTo>
                  <a:pt x="1035" y="701"/>
                  <a:pt x="1029" y="707"/>
                  <a:pt x="1029" y="713"/>
                </a:cubicBezTo>
                <a:cubicBezTo>
                  <a:pt x="1041" y="713"/>
                  <a:pt x="1048" y="707"/>
                  <a:pt x="1048" y="701"/>
                </a:cubicBezTo>
                <a:close/>
                <a:moveTo>
                  <a:pt x="2653" y="701"/>
                </a:moveTo>
                <a:lnTo>
                  <a:pt x="2653" y="701"/>
                </a:lnTo>
                <a:cubicBezTo>
                  <a:pt x="2647" y="701"/>
                  <a:pt x="2641" y="707"/>
                  <a:pt x="2635" y="713"/>
                </a:cubicBezTo>
                <a:cubicBezTo>
                  <a:pt x="2647" y="713"/>
                  <a:pt x="2653" y="707"/>
                  <a:pt x="2653" y="701"/>
                </a:cubicBezTo>
                <a:close/>
                <a:moveTo>
                  <a:pt x="1029" y="713"/>
                </a:moveTo>
                <a:lnTo>
                  <a:pt x="1029" y="713"/>
                </a:lnTo>
                <a:cubicBezTo>
                  <a:pt x="1023" y="713"/>
                  <a:pt x="1016" y="713"/>
                  <a:pt x="1016" y="719"/>
                </a:cubicBezTo>
                <a:cubicBezTo>
                  <a:pt x="1023" y="719"/>
                  <a:pt x="1029" y="719"/>
                  <a:pt x="1029" y="713"/>
                </a:cubicBezTo>
                <a:close/>
                <a:moveTo>
                  <a:pt x="1016" y="719"/>
                </a:moveTo>
                <a:lnTo>
                  <a:pt x="1016" y="719"/>
                </a:lnTo>
                <a:cubicBezTo>
                  <a:pt x="1004" y="719"/>
                  <a:pt x="992" y="725"/>
                  <a:pt x="985" y="738"/>
                </a:cubicBezTo>
                <a:cubicBezTo>
                  <a:pt x="998" y="738"/>
                  <a:pt x="1010" y="732"/>
                  <a:pt x="1016" y="719"/>
                </a:cubicBezTo>
                <a:close/>
                <a:moveTo>
                  <a:pt x="2523" y="837"/>
                </a:moveTo>
                <a:cubicBezTo>
                  <a:pt x="2523" y="837"/>
                  <a:pt x="2523" y="831"/>
                  <a:pt x="2523" y="837"/>
                </a:cubicBezTo>
                <a:close/>
                <a:moveTo>
                  <a:pt x="2523" y="837"/>
                </a:moveTo>
                <a:lnTo>
                  <a:pt x="2523" y="837"/>
                </a:lnTo>
                <a:cubicBezTo>
                  <a:pt x="2517" y="837"/>
                  <a:pt x="2517" y="837"/>
                  <a:pt x="2511" y="843"/>
                </a:cubicBezTo>
                <a:cubicBezTo>
                  <a:pt x="2523" y="843"/>
                  <a:pt x="2523" y="843"/>
                  <a:pt x="2523" y="837"/>
                </a:cubicBezTo>
                <a:close/>
                <a:moveTo>
                  <a:pt x="2511" y="843"/>
                </a:moveTo>
                <a:lnTo>
                  <a:pt x="2511" y="843"/>
                </a:lnTo>
                <a:cubicBezTo>
                  <a:pt x="2511" y="843"/>
                  <a:pt x="2504" y="843"/>
                  <a:pt x="2504" y="849"/>
                </a:cubicBezTo>
                <a:cubicBezTo>
                  <a:pt x="2511" y="849"/>
                  <a:pt x="2511" y="849"/>
                  <a:pt x="2511" y="843"/>
                </a:cubicBezTo>
                <a:close/>
                <a:moveTo>
                  <a:pt x="2504" y="849"/>
                </a:moveTo>
                <a:lnTo>
                  <a:pt x="2504" y="849"/>
                </a:lnTo>
                <a:cubicBezTo>
                  <a:pt x="2504" y="849"/>
                  <a:pt x="2498" y="849"/>
                  <a:pt x="2498" y="856"/>
                </a:cubicBezTo>
                <a:cubicBezTo>
                  <a:pt x="2504" y="856"/>
                  <a:pt x="2504" y="856"/>
                  <a:pt x="2504" y="849"/>
                </a:cubicBezTo>
                <a:close/>
                <a:moveTo>
                  <a:pt x="2734" y="911"/>
                </a:moveTo>
                <a:cubicBezTo>
                  <a:pt x="2734" y="911"/>
                  <a:pt x="2734" y="905"/>
                  <a:pt x="2734" y="911"/>
                </a:cubicBezTo>
                <a:close/>
                <a:moveTo>
                  <a:pt x="1661" y="1073"/>
                </a:moveTo>
                <a:lnTo>
                  <a:pt x="1661" y="1073"/>
                </a:lnTo>
                <a:cubicBezTo>
                  <a:pt x="1661" y="1073"/>
                  <a:pt x="1661" y="1073"/>
                  <a:pt x="1661" y="1079"/>
                </a:cubicBezTo>
                <a:cubicBezTo>
                  <a:pt x="1667" y="1073"/>
                  <a:pt x="1667" y="1073"/>
                  <a:pt x="1661" y="1073"/>
                </a:cubicBezTo>
                <a:close/>
                <a:moveTo>
                  <a:pt x="1568" y="1135"/>
                </a:moveTo>
                <a:lnTo>
                  <a:pt x="1568" y="1135"/>
                </a:lnTo>
                <a:cubicBezTo>
                  <a:pt x="1581" y="1135"/>
                  <a:pt x="1581" y="1128"/>
                  <a:pt x="1581" y="1128"/>
                </a:cubicBezTo>
                <a:cubicBezTo>
                  <a:pt x="1574" y="1122"/>
                  <a:pt x="1574" y="1128"/>
                  <a:pt x="1568" y="1135"/>
                </a:cubicBezTo>
                <a:close/>
                <a:moveTo>
                  <a:pt x="1568" y="1135"/>
                </a:moveTo>
                <a:cubicBezTo>
                  <a:pt x="1568" y="1135"/>
                  <a:pt x="1568" y="1153"/>
                  <a:pt x="1568" y="1135"/>
                </a:cubicBezTo>
                <a:close/>
                <a:moveTo>
                  <a:pt x="2591" y="1314"/>
                </a:moveTo>
                <a:cubicBezTo>
                  <a:pt x="2591" y="1314"/>
                  <a:pt x="2591" y="1308"/>
                  <a:pt x="2591" y="1314"/>
                </a:cubicBezTo>
                <a:close/>
                <a:moveTo>
                  <a:pt x="2591" y="1314"/>
                </a:moveTo>
                <a:lnTo>
                  <a:pt x="2591" y="1314"/>
                </a:lnTo>
                <a:cubicBezTo>
                  <a:pt x="2585" y="1314"/>
                  <a:pt x="2585" y="1321"/>
                  <a:pt x="2585" y="1321"/>
                </a:cubicBezTo>
                <a:cubicBezTo>
                  <a:pt x="2591" y="1327"/>
                  <a:pt x="2591" y="1321"/>
                  <a:pt x="2591" y="1314"/>
                </a:cubicBezTo>
                <a:close/>
                <a:moveTo>
                  <a:pt x="2585" y="1321"/>
                </a:moveTo>
                <a:lnTo>
                  <a:pt x="2585" y="1321"/>
                </a:lnTo>
                <a:cubicBezTo>
                  <a:pt x="2566" y="1321"/>
                  <a:pt x="2566" y="1339"/>
                  <a:pt x="2554" y="1345"/>
                </a:cubicBezTo>
                <a:cubicBezTo>
                  <a:pt x="2572" y="1345"/>
                  <a:pt x="2579" y="1333"/>
                  <a:pt x="2585" y="1321"/>
                </a:cubicBezTo>
                <a:close/>
                <a:moveTo>
                  <a:pt x="2554" y="1345"/>
                </a:moveTo>
                <a:lnTo>
                  <a:pt x="2554" y="1345"/>
                </a:lnTo>
                <a:cubicBezTo>
                  <a:pt x="2548" y="1345"/>
                  <a:pt x="2548" y="1351"/>
                  <a:pt x="2548" y="1351"/>
                </a:cubicBezTo>
                <a:cubicBezTo>
                  <a:pt x="2554" y="1358"/>
                  <a:pt x="2554" y="1351"/>
                  <a:pt x="2554" y="1345"/>
                </a:cubicBezTo>
                <a:close/>
                <a:moveTo>
                  <a:pt x="347" y="1395"/>
                </a:moveTo>
                <a:lnTo>
                  <a:pt x="347" y="1395"/>
                </a:lnTo>
                <a:cubicBezTo>
                  <a:pt x="335" y="1426"/>
                  <a:pt x="347" y="1451"/>
                  <a:pt x="353" y="1457"/>
                </a:cubicBezTo>
                <a:cubicBezTo>
                  <a:pt x="372" y="1513"/>
                  <a:pt x="353" y="1370"/>
                  <a:pt x="347" y="1395"/>
                </a:cubicBezTo>
                <a:close/>
                <a:moveTo>
                  <a:pt x="310" y="1947"/>
                </a:moveTo>
                <a:lnTo>
                  <a:pt x="310" y="1947"/>
                </a:lnTo>
                <a:cubicBezTo>
                  <a:pt x="316" y="1940"/>
                  <a:pt x="285" y="1916"/>
                  <a:pt x="310" y="1903"/>
                </a:cubicBezTo>
                <a:cubicBezTo>
                  <a:pt x="266" y="1879"/>
                  <a:pt x="297" y="1953"/>
                  <a:pt x="310" y="1947"/>
                </a:cubicBezTo>
                <a:close/>
                <a:moveTo>
                  <a:pt x="3589" y="2151"/>
                </a:moveTo>
                <a:lnTo>
                  <a:pt x="3589" y="2151"/>
                </a:lnTo>
                <a:cubicBezTo>
                  <a:pt x="3601" y="2157"/>
                  <a:pt x="3614" y="2176"/>
                  <a:pt x="3626" y="2170"/>
                </a:cubicBezTo>
                <a:cubicBezTo>
                  <a:pt x="3595" y="2145"/>
                  <a:pt x="3527" y="2120"/>
                  <a:pt x="3589" y="2151"/>
                </a:cubicBezTo>
                <a:close/>
                <a:moveTo>
                  <a:pt x="2901" y="2306"/>
                </a:moveTo>
                <a:lnTo>
                  <a:pt x="2901" y="2306"/>
                </a:lnTo>
                <a:cubicBezTo>
                  <a:pt x="2901" y="2312"/>
                  <a:pt x="2920" y="2306"/>
                  <a:pt x="2920" y="2300"/>
                </a:cubicBezTo>
                <a:cubicBezTo>
                  <a:pt x="2913" y="2300"/>
                  <a:pt x="2895" y="2306"/>
                  <a:pt x="2901" y="2306"/>
                </a:cubicBezTo>
                <a:close/>
                <a:moveTo>
                  <a:pt x="2951" y="2312"/>
                </a:moveTo>
                <a:cubicBezTo>
                  <a:pt x="2951" y="2312"/>
                  <a:pt x="2920" y="2319"/>
                  <a:pt x="2951" y="2312"/>
                </a:cubicBezTo>
                <a:close/>
                <a:moveTo>
                  <a:pt x="2951" y="2312"/>
                </a:moveTo>
                <a:lnTo>
                  <a:pt x="2951" y="2312"/>
                </a:lnTo>
                <a:cubicBezTo>
                  <a:pt x="2951" y="2319"/>
                  <a:pt x="2951" y="2319"/>
                  <a:pt x="2951" y="2319"/>
                </a:cubicBezTo>
                <a:cubicBezTo>
                  <a:pt x="2957" y="2319"/>
                  <a:pt x="2969" y="2319"/>
                  <a:pt x="2975" y="2319"/>
                </a:cubicBezTo>
                <a:cubicBezTo>
                  <a:pt x="2975" y="2312"/>
                  <a:pt x="2957" y="2312"/>
                  <a:pt x="2951" y="2312"/>
                </a:cubicBezTo>
                <a:close/>
                <a:moveTo>
                  <a:pt x="155" y="2505"/>
                </a:moveTo>
                <a:cubicBezTo>
                  <a:pt x="155" y="2505"/>
                  <a:pt x="148" y="2505"/>
                  <a:pt x="155" y="2505"/>
                </a:cubicBezTo>
                <a:close/>
                <a:moveTo>
                  <a:pt x="2721" y="3608"/>
                </a:moveTo>
                <a:cubicBezTo>
                  <a:pt x="2721" y="3608"/>
                  <a:pt x="2721" y="3627"/>
                  <a:pt x="2721" y="3608"/>
                </a:cubicBezTo>
                <a:close/>
                <a:moveTo>
                  <a:pt x="2696" y="3620"/>
                </a:moveTo>
                <a:cubicBezTo>
                  <a:pt x="2696" y="3620"/>
                  <a:pt x="2703" y="3627"/>
                  <a:pt x="2696" y="3620"/>
                </a:cubicBezTo>
                <a:close/>
                <a:moveTo>
                  <a:pt x="2678" y="3627"/>
                </a:moveTo>
                <a:cubicBezTo>
                  <a:pt x="2678" y="3627"/>
                  <a:pt x="2678" y="3608"/>
                  <a:pt x="2678" y="3627"/>
                </a:cubicBezTo>
                <a:close/>
                <a:moveTo>
                  <a:pt x="2678" y="3627"/>
                </a:moveTo>
                <a:lnTo>
                  <a:pt x="2678" y="3627"/>
                </a:lnTo>
                <a:cubicBezTo>
                  <a:pt x="2672" y="3627"/>
                  <a:pt x="2665" y="3627"/>
                  <a:pt x="2665" y="3633"/>
                </a:cubicBezTo>
                <a:cubicBezTo>
                  <a:pt x="2672" y="3633"/>
                  <a:pt x="2678" y="3633"/>
                  <a:pt x="2678" y="3627"/>
                </a:cubicBezTo>
                <a:close/>
                <a:moveTo>
                  <a:pt x="2665" y="3633"/>
                </a:moveTo>
                <a:lnTo>
                  <a:pt x="2665" y="3633"/>
                </a:lnTo>
                <a:cubicBezTo>
                  <a:pt x="2659" y="3633"/>
                  <a:pt x="2653" y="3633"/>
                  <a:pt x="2653" y="3639"/>
                </a:cubicBezTo>
                <a:cubicBezTo>
                  <a:pt x="2659" y="3639"/>
                  <a:pt x="2665" y="3639"/>
                  <a:pt x="2665" y="3633"/>
                </a:cubicBezTo>
                <a:close/>
                <a:moveTo>
                  <a:pt x="2653" y="3639"/>
                </a:moveTo>
                <a:lnTo>
                  <a:pt x="2653" y="3639"/>
                </a:lnTo>
                <a:cubicBezTo>
                  <a:pt x="2647" y="3639"/>
                  <a:pt x="2641" y="3639"/>
                  <a:pt x="2641" y="3645"/>
                </a:cubicBezTo>
                <a:cubicBezTo>
                  <a:pt x="2647" y="3645"/>
                  <a:pt x="2653" y="3645"/>
                  <a:pt x="2653" y="3639"/>
                </a:cubicBezTo>
                <a:close/>
                <a:moveTo>
                  <a:pt x="2641" y="3645"/>
                </a:moveTo>
                <a:cubicBezTo>
                  <a:pt x="2641" y="3645"/>
                  <a:pt x="2641" y="3663"/>
                  <a:pt x="2641" y="3645"/>
                </a:cubicBezTo>
                <a:close/>
                <a:moveTo>
                  <a:pt x="2616" y="3657"/>
                </a:moveTo>
                <a:cubicBezTo>
                  <a:pt x="2616" y="3657"/>
                  <a:pt x="2622" y="3657"/>
                  <a:pt x="2616" y="3657"/>
                </a:cubicBezTo>
                <a:close/>
                <a:moveTo>
                  <a:pt x="2597" y="3663"/>
                </a:moveTo>
                <a:cubicBezTo>
                  <a:pt x="2597" y="3663"/>
                  <a:pt x="2597" y="3645"/>
                  <a:pt x="2597" y="3663"/>
                </a:cubicBezTo>
                <a:close/>
                <a:moveTo>
                  <a:pt x="2126" y="3675"/>
                </a:moveTo>
                <a:lnTo>
                  <a:pt x="2126" y="3675"/>
                </a:lnTo>
                <a:cubicBezTo>
                  <a:pt x="2139" y="3675"/>
                  <a:pt x="2151" y="3669"/>
                  <a:pt x="2157" y="3663"/>
                </a:cubicBezTo>
                <a:cubicBezTo>
                  <a:pt x="2139" y="3663"/>
                  <a:pt x="2132" y="3663"/>
                  <a:pt x="2126" y="3675"/>
                </a:cubicBezTo>
                <a:close/>
                <a:moveTo>
                  <a:pt x="2597" y="3663"/>
                </a:moveTo>
                <a:lnTo>
                  <a:pt x="2597" y="3663"/>
                </a:lnTo>
                <a:cubicBezTo>
                  <a:pt x="2591" y="3663"/>
                  <a:pt x="2585" y="3663"/>
                  <a:pt x="2585" y="3669"/>
                </a:cubicBezTo>
                <a:cubicBezTo>
                  <a:pt x="2591" y="3669"/>
                  <a:pt x="2597" y="3669"/>
                  <a:pt x="2597" y="3663"/>
                </a:cubicBezTo>
                <a:close/>
                <a:moveTo>
                  <a:pt x="2585" y="3669"/>
                </a:moveTo>
                <a:cubicBezTo>
                  <a:pt x="2585" y="3669"/>
                  <a:pt x="2585" y="3688"/>
                  <a:pt x="2585" y="3669"/>
                </a:cubicBezTo>
                <a:close/>
                <a:moveTo>
                  <a:pt x="2107" y="3681"/>
                </a:moveTo>
                <a:lnTo>
                  <a:pt x="2107" y="3681"/>
                </a:lnTo>
                <a:cubicBezTo>
                  <a:pt x="2114" y="3681"/>
                  <a:pt x="2126" y="3681"/>
                  <a:pt x="2126" y="3675"/>
                </a:cubicBezTo>
                <a:cubicBezTo>
                  <a:pt x="2114" y="3675"/>
                  <a:pt x="2107" y="3675"/>
                  <a:pt x="2107" y="3681"/>
                </a:cubicBezTo>
                <a:close/>
                <a:moveTo>
                  <a:pt x="2095" y="3688"/>
                </a:moveTo>
                <a:lnTo>
                  <a:pt x="2095" y="3688"/>
                </a:lnTo>
                <a:cubicBezTo>
                  <a:pt x="2101" y="3688"/>
                  <a:pt x="2107" y="3688"/>
                  <a:pt x="2107" y="3681"/>
                </a:cubicBezTo>
                <a:cubicBezTo>
                  <a:pt x="2101" y="3681"/>
                  <a:pt x="2095" y="3681"/>
                  <a:pt x="2095" y="3688"/>
                </a:cubicBezTo>
                <a:close/>
                <a:moveTo>
                  <a:pt x="2542" y="3681"/>
                </a:moveTo>
                <a:lnTo>
                  <a:pt x="2542" y="3681"/>
                </a:lnTo>
                <a:cubicBezTo>
                  <a:pt x="2542" y="3681"/>
                  <a:pt x="2542" y="3681"/>
                  <a:pt x="2542" y="3688"/>
                </a:cubicBezTo>
                <a:cubicBezTo>
                  <a:pt x="2560" y="3688"/>
                  <a:pt x="2554" y="3681"/>
                  <a:pt x="2542" y="3681"/>
                </a:cubicBezTo>
                <a:close/>
                <a:moveTo>
                  <a:pt x="2077" y="3694"/>
                </a:moveTo>
                <a:lnTo>
                  <a:pt x="2077" y="3694"/>
                </a:lnTo>
                <a:cubicBezTo>
                  <a:pt x="2083" y="3694"/>
                  <a:pt x="2095" y="3694"/>
                  <a:pt x="2095" y="3688"/>
                </a:cubicBezTo>
                <a:cubicBezTo>
                  <a:pt x="2083" y="3688"/>
                  <a:pt x="2077" y="3688"/>
                  <a:pt x="2077" y="3694"/>
                </a:cubicBezTo>
                <a:close/>
                <a:moveTo>
                  <a:pt x="2542" y="3688"/>
                </a:moveTo>
                <a:cubicBezTo>
                  <a:pt x="2542" y="3688"/>
                  <a:pt x="2542" y="3694"/>
                  <a:pt x="2542" y="3688"/>
                </a:cubicBezTo>
                <a:close/>
                <a:moveTo>
                  <a:pt x="2077" y="3694"/>
                </a:moveTo>
                <a:cubicBezTo>
                  <a:pt x="2077" y="3694"/>
                  <a:pt x="2058" y="3719"/>
                  <a:pt x="2077" y="3694"/>
                </a:cubicBezTo>
                <a:close/>
                <a:moveTo>
                  <a:pt x="2517" y="3700"/>
                </a:moveTo>
                <a:cubicBezTo>
                  <a:pt x="2517" y="3700"/>
                  <a:pt x="2523" y="3681"/>
                  <a:pt x="2517" y="3700"/>
                </a:cubicBezTo>
                <a:close/>
                <a:moveTo>
                  <a:pt x="2517" y="3700"/>
                </a:moveTo>
                <a:cubicBezTo>
                  <a:pt x="2517" y="3700"/>
                  <a:pt x="2517" y="3719"/>
                  <a:pt x="2517" y="3700"/>
                </a:cubicBezTo>
                <a:close/>
                <a:moveTo>
                  <a:pt x="2027" y="3712"/>
                </a:moveTo>
                <a:cubicBezTo>
                  <a:pt x="2027" y="3712"/>
                  <a:pt x="2027" y="3694"/>
                  <a:pt x="2027" y="3712"/>
                </a:cubicBezTo>
                <a:close/>
                <a:moveTo>
                  <a:pt x="2486" y="3712"/>
                </a:moveTo>
                <a:cubicBezTo>
                  <a:pt x="2486" y="3712"/>
                  <a:pt x="2492" y="3694"/>
                  <a:pt x="2486" y="3712"/>
                </a:cubicBezTo>
                <a:close/>
                <a:moveTo>
                  <a:pt x="2027" y="3712"/>
                </a:moveTo>
                <a:lnTo>
                  <a:pt x="2027" y="3712"/>
                </a:lnTo>
                <a:cubicBezTo>
                  <a:pt x="2015" y="3712"/>
                  <a:pt x="2008" y="3712"/>
                  <a:pt x="2008" y="3719"/>
                </a:cubicBezTo>
                <a:cubicBezTo>
                  <a:pt x="2015" y="3719"/>
                  <a:pt x="2027" y="3719"/>
                  <a:pt x="2027" y="3712"/>
                </a:cubicBezTo>
                <a:close/>
                <a:moveTo>
                  <a:pt x="2486" y="3712"/>
                </a:moveTo>
                <a:cubicBezTo>
                  <a:pt x="2486" y="3712"/>
                  <a:pt x="2486" y="3731"/>
                  <a:pt x="2486" y="3712"/>
                </a:cubicBezTo>
                <a:close/>
                <a:moveTo>
                  <a:pt x="2008" y="3719"/>
                </a:moveTo>
                <a:lnTo>
                  <a:pt x="2008" y="3719"/>
                </a:lnTo>
                <a:cubicBezTo>
                  <a:pt x="2002" y="3719"/>
                  <a:pt x="1996" y="3719"/>
                  <a:pt x="1996" y="3725"/>
                </a:cubicBezTo>
                <a:cubicBezTo>
                  <a:pt x="2002" y="3725"/>
                  <a:pt x="2008" y="3725"/>
                  <a:pt x="2008" y="3719"/>
                </a:cubicBezTo>
                <a:close/>
                <a:moveTo>
                  <a:pt x="2461" y="3725"/>
                </a:moveTo>
                <a:cubicBezTo>
                  <a:pt x="2461" y="3725"/>
                  <a:pt x="2467" y="3725"/>
                  <a:pt x="2461" y="3725"/>
                </a:cubicBezTo>
                <a:close/>
                <a:moveTo>
                  <a:pt x="1996" y="3725"/>
                </a:moveTo>
                <a:lnTo>
                  <a:pt x="1996" y="3725"/>
                </a:lnTo>
                <a:cubicBezTo>
                  <a:pt x="1990" y="3725"/>
                  <a:pt x="1977" y="3725"/>
                  <a:pt x="1977" y="3731"/>
                </a:cubicBezTo>
                <a:cubicBezTo>
                  <a:pt x="1983" y="3731"/>
                  <a:pt x="1996" y="3731"/>
                  <a:pt x="1996" y="3725"/>
                </a:cubicBezTo>
                <a:close/>
                <a:moveTo>
                  <a:pt x="2455" y="3725"/>
                </a:moveTo>
                <a:lnTo>
                  <a:pt x="2455" y="3725"/>
                </a:lnTo>
                <a:cubicBezTo>
                  <a:pt x="2455" y="3719"/>
                  <a:pt x="2442" y="3725"/>
                  <a:pt x="2442" y="3731"/>
                </a:cubicBezTo>
                <a:cubicBezTo>
                  <a:pt x="2448" y="3731"/>
                  <a:pt x="2461" y="3725"/>
                  <a:pt x="2455" y="3725"/>
                </a:cubicBezTo>
                <a:close/>
                <a:moveTo>
                  <a:pt x="1977" y="3731"/>
                </a:moveTo>
                <a:lnTo>
                  <a:pt x="1977" y="3731"/>
                </a:lnTo>
                <a:cubicBezTo>
                  <a:pt x="1971" y="3731"/>
                  <a:pt x="1959" y="3731"/>
                  <a:pt x="1959" y="3737"/>
                </a:cubicBezTo>
                <a:cubicBezTo>
                  <a:pt x="1965" y="3737"/>
                  <a:pt x="1977" y="3737"/>
                  <a:pt x="1977" y="3731"/>
                </a:cubicBezTo>
                <a:close/>
                <a:moveTo>
                  <a:pt x="2430" y="3737"/>
                </a:moveTo>
                <a:cubicBezTo>
                  <a:pt x="2430" y="3737"/>
                  <a:pt x="2430" y="3731"/>
                  <a:pt x="2430" y="3737"/>
                </a:cubicBezTo>
                <a:close/>
                <a:moveTo>
                  <a:pt x="1959" y="3737"/>
                </a:moveTo>
                <a:lnTo>
                  <a:pt x="1959" y="3737"/>
                </a:lnTo>
                <a:cubicBezTo>
                  <a:pt x="1953" y="3737"/>
                  <a:pt x="1940" y="3737"/>
                  <a:pt x="1940" y="3743"/>
                </a:cubicBezTo>
                <a:cubicBezTo>
                  <a:pt x="1946" y="3743"/>
                  <a:pt x="1959" y="3743"/>
                  <a:pt x="1959" y="3737"/>
                </a:cubicBezTo>
                <a:close/>
                <a:moveTo>
                  <a:pt x="1940" y="3743"/>
                </a:moveTo>
                <a:lnTo>
                  <a:pt x="1940" y="3743"/>
                </a:lnTo>
                <a:cubicBezTo>
                  <a:pt x="1928" y="3743"/>
                  <a:pt x="1915" y="3743"/>
                  <a:pt x="1909" y="3756"/>
                </a:cubicBezTo>
                <a:cubicBezTo>
                  <a:pt x="1922" y="3756"/>
                  <a:pt x="1934" y="3750"/>
                  <a:pt x="1940" y="3743"/>
                </a:cubicBezTo>
                <a:close/>
                <a:moveTo>
                  <a:pt x="2399" y="3750"/>
                </a:moveTo>
                <a:cubicBezTo>
                  <a:pt x="2399" y="3750"/>
                  <a:pt x="2405" y="3731"/>
                  <a:pt x="2399" y="3750"/>
                </a:cubicBezTo>
                <a:close/>
                <a:moveTo>
                  <a:pt x="2399" y="3750"/>
                </a:moveTo>
                <a:cubicBezTo>
                  <a:pt x="2399" y="3750"/>
                  <a:pt x="2399" y="3768"/>
                  <a:pt x="2399" y="3750"/>
                </a:cubicBezTo>
                <a:close/>
                <a:moveTo>
                  <a:pt x="1909" y="3756"/>
                </a:moveTo>
                <a:lnTo>
                  <a:pt x="1909" y="3756"/>
                </a:lnTo>
                <a:cubicBezTo>
                  <a:pt x="1903" y="3756"/>
                  <a:pt x="1891" y="3756"/>
                  <a:pt x="1891" y="3762"/>
                </a:cubicBezTo>
                <a:cubicBezTo>
                  <a:pt x="1897" y="3762"/>
                  <a:pt x="1909" y="3762"/>
                  <a:pt x="1909" y="3756"/>
                </a:cubicBezTo>
                <a:close/>
                <a:moveTo>
                  <a:pt x="2368" y="3762"/>
                </a:moveTo>
                <a:cubicBezTo>
                  <a:pt x="2368" y="3762"/>
                  <a:pt x="2374" y="3743"/>
                  <a:pt x="2368" y="3762"/>
                </a:cubicBezTo>
                <a:close/>
                <a:moveTo>
                  <a:pt x="3007" y="3781"/>
                </a:moveTo>
                <a:lnTo>
                  <a:pt x="3007" y="3781"/>
                </a:lnTo>
                <a:cubicBezTo>
                  <a:pt x="3025" y="3774"/>
                  <a:pt x="3037" y="3762"/>
                  <a:pt x="3050" y="3756"/>
                </a:cubicBezTo>
                <a:cubicBezTo>
                  <a:pt x="3025" y="3756"/>
                  <a:pt x="3013" y="3768"/>
                  <a:pt x="3007" y="3781"/>
                </a:cubicBezTo>
                <a:close/>
                <a:moveTo>
                  <a:pt x="1891" y="3762"/>
                </a:moveTo>
                <a:lnTo>
                  <a:pt x="1891" y="3762"/>
                </a:lnTo>
                <a:cubicBezTo>
                  <a:pt x="1884" y="3762"/>
                  <a:pt x="1872" y="3762"/>
                  <a:pt x="1872" y="3768"/>
                </a:cubicBezTo>
                <a:cubicBezTo>
                  <a:pt x="1878" y="3768"/>
                  <a:pt x="1891" y="3768"/>
                  <a:pt x="1891" y="3762"/>
                </a:cubicBezTo>
                <a:close/>
                <a:moveTo>
                  <a:pt x="2368" y="3762"/>
                </a:moveTo>
                <a:cubicBezTo>
                  <a:pt x="2368" y="3762"/>
                  <a:pt x="2368" y="3781"/>
                  <a:pt x="2368" y="3762"/>
                </a:cubicBezTo>
                <a:close/>
                <a:moveTo>
                  <a:pt x="1872" y="3768"/>
                </a:moveTo>
                <a:lnTo>
                  <a:pt x="1872" y="3768"/>
                </a:lnTo>
                <a:cubicBezTo>
                  <a:pt x="1866" y="3768"/>
                  <a:pt x="1853" y="3768"/>
                  <a:pt x="1853" y="3774"/>
                </a:cubicBezTo>
                <a:cubicBezTo>
                  <a:pt x="1859" y="3774"/>
                  <a:pt x="1872" y="3774"/>
                  <a:pt x="1872" y="3768"/>
                </a:cubicBezTo>
                <a:close/>
                <a:moveTo>
                  <a:pt x="2349" y="3774"/>
                </a:moveTo>
                <a:lnTo>
                  <a:pt x="2349" y="3774"/>
                </a:lnTo>
                <a:close/>
                <a:moveTo>
                  <a:pt x="1853" y="3774"/>
                </a:moveTo>
                <a:lnTo>
                  <a:pt x="1853" y="3774"/>
                </a:lnTo>
                <a:cubicBezTo>
                  <a:pt x="1847" y="3774"/>
                  <a:pt x="1835" y="3774"/>
                  <a:pt x="1835" y="3781"/>
                </a:cubicBezTo>
                <a:cubicBezTo>
                  <a:pt x="1841" y="3781"/>
                  <a:pt x="1853" y="3781"/>
                  <a:pt x="1853" y="3774"/>
                </a:cubicBezTo>
                <a:close/>
                <a:moveTo>
                  <a:pt x="2343" y="3774"/>
                </a:moveTo>
                <a:lnTo>
                  <a:pt x="2343" y="3774"/>
                </a:lnTo>
                <a:cubicBezTo>
                  <a:pt x="2337" y="3768"/>
                  <a:pt x="2324" y="3774"/>
                  <a:pt x="2331" y="3781"/>
                </a:cubicBezTo>
                <a:lnTo>
                  <a:pt x="2343" y="3774"/>
                </a:lnTo>
                <a:close/>
                <a:moveTo>
                  <a:pt x="1835" y="3781"/>
                </a:moveTo>
                <a:cubicBezTo>
                  <a:pt x="1835" y="3781"/>
                  <a:pt x="1835" y="3799"/>
                  <a:pt x="1835" y="3781"/>
                </a:cubicBezTo>
                <a:close/>
                <a:moveTo>
                  <a:pt x="2994" y="3787"/>
                </a:moveTo>
                <a:lnTo>
                  <a:pt x="2994" y="3787"/>
                </a:lnTo>
                <a:cubicBezTo>
                  <a:pt x="3000" y="3787"/>
                  <a:pt x="3007" y="3781"/>
                  <a:pt x="3007" y="3781"/>
                </a:cubicBezTo>
                <a:cubicBezTo>
                  <a:pt x="3000" y="3781"/>
                  <a:pt x="2994" y="3781"/>
                  <a:pt x="2994" y="3787"/>
                </a:cubicBezTo>
                <a:close/>
                <a:moveTo>
                  <a:pt x="1804" y="3793"/>
                </a:moveTo>
                <a:cubicBezTo>
                  <a:pt x="1804" y="3793"/>
                  <a:pt x="1804" y="3774"/>
                  <a:pt x="1804" y="3793"/>
                </a:cubicBezTo>
                <a:close/>
                <a:moveTo>
                  <a:pt x="2312" y="3787"/>
                </a:moveTo>
                <a:lnTo>
                  <a:pt x="2312" y="3787"/>
                </a:lnTo>
                <a:cubicBezTo>
                  <a:pt x="2306" y="3781"/>
                  <a:pt x="2294" y="3787"/>
                  <a:pt x="2300" y="3793"/>
                </a:cubicBezTo>
                <a:lnTo>
                  <a:pt x="2312" y="3787"/>
                </a:lnTo>
                <a:close/>
                <a:moveTo>
                  <a:pt x="2982" y="3793"/>
                </a:moveTo>
                <a:lnTo>
                  <a:pt x="2982" y="3793"/>
                </a:lnTo>
                <a:cubicBezTo>
                  <a:pt x="2988" y="3793"/>
                  <a:pt x="2994" y="3787"/>
                  <a:pt x="2994" y="3787"/>
                </a:cubicBezTo>
                <a:cubicBezTo>
                  <a:pt x="2988" y="3787"/>
                  <a:pt x="2982" y="3787"/>
                  <a:pt x="2982" y="3793"/>
                </a:cubicBezTo>
                <a:close/>
                <a:moveTo>
                  <a:pt x="1804" y="3793"/>
                </a:moveTo>
                <a:lnTo>
                  <a:pt x="1804" y="3793"/>
                </a:lnTo>
                <a:cubicBezTo>
                  <a:pt x="1798" y="3793"/>
                  <a:pt x="1785" y="3793"/>
                  <a:pt x="1785" y="3799"/>
                </a:cubicBezTo>
                <a:cubicBezTo>
                  <a:pt x="1798" y="3799"/>
                  <a:pt x="1804" y="3799"/>
                  <a:pt x="1804" y="3793"/>
                </a:cubicBezTo>
                <a:close/>
                <a:moveTo>
                  <a:pt x="2287" y="3799"/>
                </a:moveTo>
                <a:cubicBezTo>
                  <a:pt x="2287" y="3799"/>
                  <a:pt x="2281" y="3793"/>
                  <a:pt x="2287" y="3799"/>
                </a:cubicBezTo>
                <a:close/>
                <a:moveTo>
                  <a:pt x="2969" y="3799"/>
                </a:moveTo>
                <a:lnTo>
                  <a:pt x="2969" y="3799"/>
                </a:lnTo>
                <a:cubicBezTo>
                  <a:pt x="2975" y="3799"/>
                  <a:pt x="2982" y="3793"/>
                  <a:pt x="2982" y="3793"/>
                </a:cubicBezTo>
                <a:cubicBezTo>
                  <a:pt x="2975" y="3793"/>
                  <a:pt x="2969" y="3793"/>
                  <a:pt x="2969" y="3799"/>
                </a:cubicBezTo>
                <a:close/>
                <a:moveTo>
                  <a:pt x="1785" y="3799"/>
                </a:moveTo>
                <a:lnTo>
                  <a:pt x="1785" y="3799"/>
                </a:lnTo>
                <a:cubicBezTo>
                  <a:pt x="1779" y="3799"/>
                  <a:pt x="1767" y="3799"/>
                  <a:pt x="1767" y="3805"/>
                </a:cubicBezTo>
                <a:cubicBezTo>
                  <a:pt x="1779" y="3805"/>
                  <a:pt x="1785" y="3805"/>
                  <a:pt x="1785" y="3799"/>
                </a:cubicBezTo>
                <a:close/>
                <a:moveTo>
                  <a:pt x="2281" y="3799"/>
                </a:moveTo>
                <a:lnTo>
                  <a:pt x="2281" y="3799"/>
                </a:lnTo>
                <a:cubicBezTo>
                  <a:pt x="2275" y="3793"/>
                  <a:pt x="2263" y="3799"/>
                  <a:pt x="2269" y="3805"/>
                </a:cubicBezTo>
                <a:lnTo>
                  <a:pt x="2281" y="3799"/>
                </a:lnTo>
                <a:close/>
                <a:moveTo>
                  <a:pt x="2938" y="3818"/>
                </a:moveTo>
                <a:lnTo>
                  <a:pt x="2938" y="3818"/>
                </a:lnTo>
                <a:cubicBezTo>
                  <a:pt x="2951" y="3812"/>
                  <a:pt x="2963" y="3812"/>
                  <a:pt x="2969" y="3799"/>
                </a:cubicBezTo>
                <a:cubicBezTo>
                  <a:pt x="2957" y="3799"/>
                  <a:pt x="2944" y="3805"/>
                  <a:pt x="2938" y="3818"/>
                </a:cubicBezTo>
                <a:close/>
                <a:moveTo>
                  <a:pt x="1767" y="3805"/>
                </a:moveTo>
                <a:lnTo>
                  <a:pt x="1767" y="3805"/>
                </a:lnTo>
                <a:cubicBezTo>
                  <a:pt x="1760" y="3805"/>
                  <a:pt x="1748" y="3805"/>
                  <a:pt x="1748" y="3812"/>
                </a:cubicBezTo>
                <a:cubicBezTo>
                  <a:pt x="1760" y="3812"/>
                  <a:pt x="1767" y="3812"/>
                  <a:pt x="1767" y="3805"/>
                </a:cubicBezTo>
                <a:close/>
                <a:moveTo>
                  <a:pt x="1748" y="3812"/>
                </a:moveTo>
                <a:lnTo>
                  <a:pt x="1748" y="3812"/>
                </a:lnTo>
                <a:cubicBezTo>
                  <a:pt x="1742" y="3812"/>
                  <a:pt x="1729" y="3812"/>
                  <a:pt x="1729" y="3818"/>
                </a:cubicBezTo>
                <a:cubicBezTo>
                  <a:pt x="1742" y="3818"/>
                  <a:pt x="1748" y="3818"/>
                  <a:pt x="1748" y="3812"/>
                </a:cubicBezTo>
                <a:close/>
                <a:moveTo>
                  <a:pt x="2250" y="3812"/>
                </a:moveTo>
                <a:lnTo>
                  <a:pt x="2250" y="3812"/>
                </a:lnTo>
                <a:cubicBezTo>
                  <a:pt x="2244" y="3805"/>
                  <a:pt x="2231" y="3812"/>
                  <a:pt x="2238" y="3818"/>
                </a:cubicBezTo>
                <a:lnTo>
                  <a:pt x="2250" y="3812"/>
                </a:lnTo>
                <a:close/>
                <a:moveTo>
                  <a:pt x="1729" y="3818"/>
                </a:moveTo>
                <a:lnTo>
                  <a:pt x="1729" y="3818"/>
                </a:lnTo>
                <a:cubicBezTo>
                  <a:pt x="1723" y="3818"/>
                  <a:pt x="1711" y="3818"/>
                  <a:pt x="1711" y="3824"/>
                </a:cubicBezTo>
                <a:cubicBezTo>
                  <a:pt x="1723" y="3824"/>
                  <a:pt x="1729" y="3824"/>
                  <a:pt x="1729" y="3818"/>
                </a:cubicBezTo>
                <a:close/>
                <a:moveTo>
                  <a:pt x="2926" y="3824"/>
                </a:moveTo>
                <a:lnTo>
                  <a:pt x="2926" y="3824"/>
                </a:lnTo>
                <a:cubicBezTo>
                  <a:pt x="2932" y="3824"/>
                  <a:pt x="2938" y="3818"/>
                  <a:pt x="2938" y="3818"/>
                </a:cubicBezTo>
                <a:cubicBezTo>
                  <a:pt x="2932" y="3818"/>
                  <a:pt x="2926" y="3818"/>
                  <a:pt x="2926" y="3824"/>
                </a:cubicBezTo>
                <a:close/>
                <a:moveTo>
                  <a:pt x="1711" y="3824"/>
                </a:moveTo>
                <a:cubicBezTo>
                  <a:pt x="1711" y="3824"/>
                  <a:pt x="1711" y="3843"/>
                  <a:pt x="1711" y="3824"/>
                </a:cubicBezTo>
                <a:close/>
                <a:moveTo>
                  <a:pt x="2219" y="3824"/>
                </a:moveTo>
                <a:lnTo>
                  <a:pt x="2219" y="3824"/>
                </a:lnTo>
                <a:cubicBezTo>
                  <a:pt x="2213" y="3818"/>
                  <a:pt x="2200" y="3824"/>
                  <a:pt x="2207" y="3830"/>
                </a:cubicBezTo>
                <a:lnTo>
                  <a:pt x="2219" y="3824"/>
                </a:lnTo>
                <a:close/>
                <a:moveTo>
                  <a:pt x="2913" y="3830"/>
                </a:moveTo>
                <a:lnTo>
                  <a:pt x="2913" y="3830"/>
                </a:lnTo>
                <a:cubicBezTo>
                  <a:pt x="2920" y="3830"/>
                  <a:pt x="2926" y="3824"/>
                  <a:pt x="2926" y="3824"/>
                </a:cubicBezTo>
                <a:cubicBezTo>
                  <a:pt x="2920" y="3818"/>
                  <a:pt x="2913" y="3824"/>
                  <a:pt x="2913" y="3830"/>
                </a:cubicBezTo>
                <a:close/>
                <a:moveTo>
                  <a:pt x="1680" y="3836"/>
                </a:moveTo>
                <a:cubicBezTo>
                  <a:pt x="1680" y="3836"/>
                  <a:pt x="1680" y="3818"/>
                  <a:pt x="1680" y="3836"/>
                </a:cubicBezTo>
                <a:close/>
                <a:moveTo>
                  <a:pt x="2901" y="3836"/>
                </a:moveTo>
                <a:lnTo>
                  <a:pt x="2901" y="3836"/>
                </a:lnTo>
                <a:cubicBezTo>
                  <a:pt x="2907" y="3836"/>
                  <a:pt x="2913" y="3830"/>
                  <a:pt x="2913" y="3830"/>
                </a:cubicBezTo>
                <a:cubicBezTo>
                  <a:pt x="2907" y="3824"/>
                  <a:pt x="2901" y="3830"/>
                  <a:pt x="2901" y="3836"/>
                </a:cubicBezTo>
                <a:close/>
                <a:moveTo>
                  <a:pt x="1680" y="3836"/>
                </a:moveTo>
                <a:lnTo>
                  <a:pt x="1680" y="3836"/>
                </a:lnTo>
                <a:cubicBezTo>
                  <a:pt x="1674" y="3836"/>
                  <a:pt x="1661" y="3830"/>
                  <a:pt x="1661" y="3843"/>
                </a:cubicBezTo>
                <a:cubicBezTo>
                  <a:pt x="1674" y="3843"/>
                  <a:pt x="1680" y="3843"/>
                  <a:pt x="1680" y="3836"/>
                </a:cubicBezTo>
                <a:close/>
                <a:moveTo>
                  <a:pt x="2889" y="3843"/>
                </a:moveTo>
                <a:lnTo>
                  <a:pt x="2889" y="3843"/>
                </a:lnTo>
                <a:cubicBezTo>
                  <a:pt x="2895" y="3843"/>
                  <a:pt x="2901" y="3836"/>
                  <a:pt x="2901" y="3836"/>
                </a:cubicBezTo>
                <a:cubicBezTo>
                  <a:pt x="2895" y="3830"/>
                  <a:pt x="2889" y="3836"/>
                  <a:pt x="2889" y="3843"/>
                </a:cubicBezTo>
                <a:close/>
                <a:moveTo>
                  <a:pt x="1661" y="3843"/>
                </a:moveTo>
                <a:lnTo>
                  <a:pt x="1661" y="3843"/>
                </a:lnTo>
                <a:cubicBezTo>
                  <a:pt x="1655" y="3843"/>
                  <a:pt x="1643" y="3836"/>
                  <a:pt x="1643" y="3849"/>
                </a:cubicBezTo>
                <a:cubicBezTo>
                  <a:pt x="1655" y="3849"/>
                  <a:pt x="1661" y="3849"/>
                  <a:pt x="1661" y="3843"/>
                </a:cubicBezTo>
                <a:close/>
                <a:moveTo>
                  <a:pt x="2889" y="3843"/>
                </a:moveTo>
                <a:lnTo>
                  <a:pt x="2889" y="3843"/>
                </a:lnTo>
                <a:cubicBezTo>
                  <a:pt x="2864" y="3849"/>
                  <a:pt x="2839" y="3855"/>
                  <a:pt x="2820" y="3880"/>
                </a:cubicBezTo>
                <a:cubicBezTo>
                  <a:pt x="2845" y="3867"/>
                  <a:pt x="2870" y="3861"/>
                  <a:pt x="2889" y="3843"/>
                </a:cubicBezTo>
                <a:close/>
                <a:moveTo>
                  <a:pt x="1643" y="3849"/>
                </a:moveTo>
                <a:lnTo>
                  <a:pt x="1643" y="3849"/>
                </a:lnTo>
                <a:cubicBezTo>
                  <a:pt x="1636" y="3849"/>
                  <a:pt x="1624" y="3843"/>
                  <a:pt x="1624" y="3855"/>
                </a:cubicBezTo>
                <a:cubicBezTo>
                  <a:pt x="1636" y="3855"/>
                  <a:pt x="1643" y="3855"/>
                  <a:pt x="1643" y="3849"/>
                </a:cubicBezTo>
                <a:close/>
                <a:moveTo>
                  <a:pt x="1624" y="3855"/>
                </a:moveTo>
                <a:lnTo>
                  <a:pt x="1624" y="3855"/>
                </a:lnTo>
                <a:cubicBezTo>
                  <a:pt x="1618" y="3855"/>
                  <a:pt x="1605" y="3849"/>
                  <a:pt x="1605" y="3861"/>
                </a:cubicBezTo>
                <a:cubicBezTo>
                  <a:pt x="1618" y="3861"/>
                  <a:pt x="1624" y="3861"/>
                  <a:pt x="1624" y="3855"/>
                </a:cubicBezTo>
                <a:close/>
                <a:moveTo>
                  <a:pt x="2132" y="3861"/>
                </a:moveTo>
                <a:lnTo>
                  <a:pt x="2132" y="3861"/>
                </a:lnTo>
                <a:close/>
                <a:moveTo>
                  <a:pt x="1605" y="3861"/>
                </a:moveTo>
                <a:cubicBezTo>
                  <a:pt x="1605" y="3861"/>
                  <a:pt x="1605" y="3880"/>
                  <a:pt x="1605" y="3861"/>
                </a:cubicBezTo>
                <a:close/>
                <a:moveTo>
                  <a:pt x="1587" y="3867"/>
                </a:moveTo>
                <a:lnTo>
                  <a:pt x="1587" y="3867"/>
                </a:lnTo>
                <a:cubicBezTo>
                  <a:pt x="1587" y="3861"/>
                  <a:pt x="1574" y="3867"/>
                  <a:pt x="1574" y="3874"/>
                </a:cubicBezTo>
                <a:cubicBezTo>
                  <a:pt x="1581" y="3874"/>
                  <a:pt x="1593" y="3867"/>
                  <a:pt x="1587" y="3867"/>
                </a:cubicBezTo>
                <a:close/>
                <a:moveTo>
                  <a:pt x="1568" y="3874"/>
                </a:moveTo>
                <a:lnTo>
                  <a:pt x="1568" y="3874"/>
                </a:lnTo>
                <a:cubicBezTo>
                  <a:pt x="1568" y="3867"/>
                  <a:pt x="1556" y="3874"/>
                  <a:pt x="1556" y="3880"/>
                </a:cubicBezTo>
                <a:cubicBezTo>
                  <a:pt x="1562" y="3880"/>
                  <a:pt x="1574" y="3874"/>
                  <a:pt x="1568" y="3874"/>
                </a:cubicBezTo>
                <a:close/>
                <a:moveTo>
                  <a:pt x="1550" y="3880"/>
                </a:moveTo>
                <a:lnTo>
                  <a:pt x="1550" y="3880"/>
                </a:lnTo>
                <a:cubicBezTo>
                  <a:pt x="1550" y="3874"/>
                  <a:pt x="1537" y="3880"/>
                  <a:pt x="1537" y="3886"/>
                </a:cubicBezTo>
                <a:cubicBezTo>
                  <a:pt x="1543" y="3886"/>
                  <a:pt x="1556" y="3880"/>
                  <a:pt x="1550" y="3880"/>
                </a:cubicBezTo>
                <a:close/>
                <a:moveTo>
                  <a:pt x="2796" y="3892"/>
                </a:moveTo>
                <a:lnTo>
                  <a:pt x="2796" y="3892"/>
                </a:lnTo>
                <a:cubicBezTo>
                  <a:pt x="2808" y="3886"/>
                  <a:pt x="2814" y="3886"/>
                  <a:pt x="2820" y="3880"/>
                </a:cubicBezTo>
                <a:cubicBezTo>
                  <a:pt x="2808" y="3874"/>
                  <a:pt x="2796" y="3880"/>
                  <a:pt x="2796" y="3892"/>
                </a:cubicBezTo>
                <a:close/>
                <a:moveTo>
                  <a:pt x="1531" y="3886"/>
                </a:moveTo>
                <a:lnTo>
                  <a:pt x="1531" y="3886"/>
                </a:lnTo>
                <a:cubicBezTo>
                  <a:pt x="1531" y="3880"/>
                  <a:pt x="1519" y="3886"/>
                  <a:pt x="1519" y="3892"/>
                </a:cubicBezTo>
                <a:cubicBezTo>
                  <a:pt x="1525" y="3892"/>
                  <a:pt x="1537" y="3886"/>
                  <a:pt x="1531" y="3886"/>
                </a:cubicBezTo>
                <a:close/>
                <a:moveTo>
                  <a:pt x="1512" y="3892"/>
                </a:moveTo>
                <a:lnTo>
                  <a:pt x="1512" y="3892"/>
                </a:lnTo>
                <a:cubicBezTo>
                  <a:pt x="1512" y="3886"/>
                  <a:pt x="1500" y="3892"/>
                  <a:pt x="1500" y="3898"/>
                </a:cubicBezTo>
                <a:cubicBezTo>
                  <a:pt x="1506" y="3898"/>
                  <a:pt x="1519" y="3892"/>
                  <a:pt x="1512" y="3892"/>
                </a:cubicBezTo>
                <a:close/>
                <a:moveTo>
                  <a:pt x="2783" y="3898"/>
                </a:moveTo>
                <a:lnTo>
                  <a:pt x="2783" y="3898"/>
                </a:lnTo>
                <a:cubicBezTo>
                  <a:pt x="2789" y="3898"/>
                  <a:pt x="2796" y="3892"/>
                  <a:pt x="2796" y="3892"/>
                </a:cubicBezTo>
                <a:cubicBezTo>
                  <a:pt x="2789" y="3886"/>
                  <a:pt x="2783" y="3892"/>
                  <a:pt x="2783" y="3898"/>
                </a:cubicBezTo>
                <a:close/>
                <a:moveTo>
                  <a:pt x="1481" y="3905"/>
                </a:moveTo>
                <a:cubicBezTo>
                  <a:pt x="1481" y="3905"/>
                  <a:pt x="1488" y="3886"/>
                  <a:pt x="1481" y="3905"/>
                </a:cubicBezTo>
                <a:close/>
                <a:moveTo>
                  <a:pt x="2771" y="3905"/>
                </a:moveTo>
                <a:lnTo>
                  <a:pt x="2771" y="3905"/>
                </a:lnTo>
                <a:cubicBezTo>
                  <a:pt x="2777" y="3905"/>
                  <a:pt x="2783" y="3898"/>
                  <a:pt x="2783" y="3898"/>
                </a:cubicBezTo>
                <a:cubicBezTo>
                  <a:pt x="2777" y="3892"/>
                  <a:pt x="2771" y="3898"/>
                  <a:pt x="2771" y="3905"/>
                </a:cubicBezTo>
                <a:close/>
                <a:moveTo>
                  <a:pt x="1481" y="3905"/>
                </a:moveTo>
                <a:lnTo>
                  <a:pt x="1481" y="3905"/>
                </a:lnTo>
                <a:cubicBezTo>
                  <a:pt x="1475" y="3898"/>
                  <a:pt x="1469" y="3898"/>
                  <a:pt x="1463" y="3911"/>
                </a:cubicBezTo>
                <a:cubicBezTo>
                  <a:pt x="1475" y="3911"/>
                  <a:pt x="1481" y="3911"/>
                  <a:pt x="1481" y="3905"/>
                </a:cubicBezTo>
                <a:close/>
                <a:moveTo>
                  <a:pt x="2734" y="3923"/>
                </a:moveTo>
                <a:lnTo>
                  <a:pt x="2734" y="3923"/>
                </a:lnTo>
                <a:cubicBezTo>
                  <a:pt x="2752" y="3917"/>
                  <a:pt x="2765" y="3911"/>
                  <a:pt x="2771" y="3905"/>
                </a:cubicBezTo>
                <a:cubicBezTo>
                  <a:pt x="2752" y="3905"/>
                  <a:pt x="2740" y="3905"/>
                  <a:pt x="2734" y="3923"/>
                </a:cubicBezTo>
                <a:close/>
                <a:moveTo>
                  <a:pt x="1463" y="3911"/>
                </a:moveTo>
                <a:cubicBezTo>
                  <a:pt x="1463" y="3911"/>
                  <a:pt x="1463" y="3929"/>
                  <a:pt x="1463" y="3911"/>
                </a:cubicBezTo>
                <a:close/>
                <a:moveTo>
                  <a:pt x="2715" y="3929"/>
                </a:moveTo>
                <a:lnTo>
                  <a:pt x="2715" y="3929"/>
                </a:lnTo>
                <a:cubicBezTo>
                  <a:pt x="2727" y="3929"/>
                  <a:pt x="2734" y="3929"/>
                  <a:pt x="2734" y="3923"/>
                </a:cubicBezTo>
                <a:cubicBezTo>
                  <a:pt x="2727" y="3917"/>
                  <a:pt x="2715" y="3917"/>
                  <a:pt x="2715" y="3929"/>
                </a:cubicBezTo>
                <a:close/>
                <a:moveTo>
                  <a:pt x="2690" y="3942"/>
                </a:moveTo>
                <a:lnTo>
                  <a:pt x="2690" y="3942"/>
                </a:lnTo>
                <a:cubicBezTo>
                  <a:pt x="2703" y="3942"/>
                  <a:pt x="2715" y="3936"/>
                  <a:pt x="2715" y="3929"/>
                </a:cubicBezTo>
                <a:cubicBezTo>
                  <a:pt x="2703" y="3929"/>
                  <a:pt x="2696" y="3929"/>
                  <a:pt x="2690" y="3942"/>
                </a:cubicBezTo>
                <a:close/>
                <a:moveTo>
                  <a:pt x="2678" y="3948"/>
                </a:moveTo>
                <a:lnTo>
                  <a:pt x="2678" y="3948"/>
                </a:lnTo>
                <a:cubicBezTo>
                  <a:pt x="2684" y="3948"/>
                  <a:pt x="2690" y="3942"/>
                  <a:pt x="2690" y="3942"/>
                </a:cubicBezTo>
                <a:cubicBezTo>
                  <a:pt x="2684" y="3936"/>
                  <a:pt x="2678" y="3942"/>
                  <a:pt x="2678" y="3948"/>
                </a:cubicBezTo>
                <a:close/>
                <a:moveTo>
                  <a:pt x="2665" y="3954"/>
                </a:moveTo>
                <a:lnTo>
                  <a:pt x="2665" y="3954"/>
                </a:lnTo>
                <a:cubicBezTo>
                  <a:pt x="2672" y="3954"/>
                  <a:pt x="2678" y="3948"/>
                  <a:pt x="2678" y="3948"/>
                </a:cubicBezTo>
                <a:cubicBezTo>
                  <a:pt x="2672" y="3942"/>
                  <a:pt x="2665" y="3948"/>
                  <a:pt x="2665" y="3954"/>
                </a:cubicBezTo>
                <a:close/>
                <a:moveTo>
                  <a:pt x="2653" y="3960"/>
                </a:moveTo>
                <a:lnTo>
                  <a:pt x="2653" y="3960"/>
                </a:lnTo>
                <a:cubicBezTo>
                  <a:pt x="2659" y="3960"/>
                  <a:pt x="2665" y="3954"/>
                  <a:pt x="2665" y="3954"/>
                </a:cubicBezTo>
                <a:cubicBezTo>
                  <a:pt x="2659" y="3948"/>
                  <a:pt x="2653" y="3954"/>
                  <a:pt x="2653" y="3960"/>
                </a:cubicBezTo>
                <a:close/>
                <a:moveTo>
                  <a:pt x="2641" y="3967"/>
                </a:moveTo>
                <a:lnTo>
                  <a:pt x="2641" y="3967"/>
                </a:lnTo>
                <a:cubicBezTo>
                  <a:pt x="2647" y="3967"/>
                  <a:pt x="2653" y="3960"/>
                  <a:pt x="2653" y="3960"/>
                </a:cubicBezTo>
                <a:cubicBezTo>
                  <a:pt x="2647" y="3954"/>
                  <a:pt x="2641" y="3960"/>
                  <a:pt x="2641" y="3967"/>
                </a:cubicBezTo>
                <a:close/>
                <a:moveTo>
                  <a:pt x="2628" y="3973"/>
                </a:moveTo>
                <a:lnTo>
                  <a:pt x="2628" y="3973"/>
                </a:lnTo>
                <a:cubicBezTo>
                  <a:pt x="2635" y="3973"/>
                  <a:pt x="2641" y="3967"/>
                  <a:pt x="2641" y="3967"/>
                </a:cubicBezTo>
                <a:cubicBezTo>
                  <a:pt x="2635" y="3960"/>
                  <a:pt x="2628" y="3967"/>
                  <a:pt x="2628" y="3973"/>
                </a:cubicBezTo>
                <a:close/>
                <a:moveTo>
                  <a:pt x="2597" y="3979"/>
                </a:moveTo>
                <a:lnTo>
                  <a:pt x="2597" y="3979"/>
                </a:lnTo>
                <a:cubicBezTo>
                  <a:pt x="2616" y="3985"/>
                  <a:pt x="2622" y="3979"/>
                  <a:pt x="2628" y="3973"/>
                </a:cubicBezTo>
                <a:cubicBezTo>
                  <a:pt x="2616" y="3967"/>
                  <a:pt x="2603" y="3973"/>
                  <a:pt x="2597" y="3979"/>
                </a:cubicBezTo>
                <a:close/>
                <a:moveTo>
                  <a:pt x="1277" y="3979"/>
                </a:moveTo>
                <a:lnTo>
                  <a:pt x="1277" y="3979"/>
                </a:lnTo>
                <a:cubicBezTo>
                  <a:pt x="1271" y="3979"/>
                  <a:pt x="1258" y="3985"/>
                  <a:pt x="1264" y="3985"/>
                </a:cubicBezTo>
                <a:cubicBezTo>
                  <a:pt x="1264" y="3991"/>
                  <a:pt x="1277" y="3985"/>
                  <a:pt x="1277" y="3979"/>
                </a:cubicBezTo>
                <a:close/>
                <a:moveTo>
                  <a:pt x="2585" y="3985"/>
                </a:moveTo>
                <a:lnTo>
                  <a:pt x="2585" y="3985"/>
                </a:lnTo>
                <a:cubicBezTo>
                  <a:pt x="2591" y="3991"/>
                  <a:pt x="2597" y="3985"/>
                  <a:pt x="2597" y="3979"/>
                </a:cubicBezTo>
                <a:cubicBezTo>
                  <a:pt x="2591" y="3979"/>
                  <a:pt x="2585" y="3985"/>
                  <a:pt x="2585" y="3985"/>
                </a:cubicBezTo>
                <a:close/>
                <a:moveTo>
                  <a:pt x="1252" y="3991"/>
                </a:moveTo>
                <a:cubicBezTo>
                  <a:pt x="1252" y="3991"/>
                  <a:pt x="1252" y="3998"/>
                  <a:pt x="1252" y="3991"/>
                </a:cubicBezTo>
                <a:close/>
                <a:moveTo>
                  <a:pt x="2572" y="3991"/>
                </a:moveTo>
                <a:lnTo>
                  <a:pt x="2572" y="3991"/>
                </a:lnTo>
                <a:cubicBezTo>
                  <a:pt x="2579" y="3998"/>
                  <a:pt x="2585" y="3991"/>
                  <a:pt x="2585" y="3985"/>
                </a:cubicBezTo>
                <a:cubicBezTo>
                  <a:pt x="2579" y="3985"/>
                  <a:pt x="2579" y="3991"/>
                  <a:pt x="2572" y="3991"/>
                </a:cubicBezTo>
                <a:close/>
                <a:moveTo>
                  <a:pt x="1233" y="3998"/>
                </a:moveTo>
                <a:cubicBezTo>
                  <a:pt x="1233" y="3998"/>
                  <a:pt x="1233" y="3979"/>
                  <a:pt x="1233" y="3998"/>
                </a:cubicBezTo>
                <a:close/>
                <a:moveTo>
                  <a:pt x="2560" y="3998"/>
                </a:moveTo>
                <a:lnTo>
                  <a:pt x="2560" y="3998"/>
                </a:lnTo>
                <a:cubicBezTo>
                  <a:pt x="2566" y="4004"/>
                  <a:pt x="2572" y="3998"/>
                  <a:pt x="2572" y="3991"/>
                </a:cubicBezTo>
                <a:cubicBezTo>
                  <a:pt x="2566" y="3991"/>
                  <a:pt x="2566" y="3998"/>
                  <a:pt x="2560" y="3998"/>
                </a:cubicBezTo>
                <a:close/>
                <a:moveTo>
                  <a:pt x="1233" y="3998"/>
                </a:moveTo>
                <a:lnTo>
                  <a:pt x="1233" y="3998"/>
                </a:lnTo>
                <a:cubicBezTo>
                  <a:pt x="1221" y="3998"/>
                  <a:pt x="1215" y="3998"/>
                  <a:pt x="1215" y="4004"/>
                </a:cubicBezTo>
                <a:cubicBezTo>
                  <a:pt x="1221" y="4010"/>
                  <a:pt x="1233" y="4010"/>
                  <a:pt x="1233" y="3998"/>
                </a:cubicBezTo>
                <a:close/>
                <a:moveTo>
                  <a:pt x="2548" y="4004"/>
                </a:moveTo>
                <a:lnTo>
                  <a:pt x="2548" y="4004"/>
                </a:lnTo>
                <a:cubicBezTo>
                  <a:pt x="2554" y="4010"/>
                  <a:pt x="2560" y="4004"/>
                  <a:pt x="2560" y="3998"/>
                </a:cubicBezTo>
                <a:cubicBezTo>
                  <a:pt x="2554" y="3998"/>
                  <a:pt x="2554" y="4004"/>
                  <a:pt x="2548" y="4004"/>
                </a:cubicBezTo>
                <a:close/>
                <a:moveTo>
                  <a:pt x="1172" y="4022"/>
                </a:moveTo>
                <a:lnTo>
                  <a:pt x="1172" y="4022"/>
                </a:lnTo>
                <a:cubicBezTo>
                  <a:pt x="1190" y="4022"/>
                  <a:pt x="1202" y="4016"/>
                  <a:pt x="1215" y="4004"/>
                </a:cubicBezTo>
                <a:cubicBezTo>
                  <a:pt x="1190" y="4004"/>
                  <a:pt x="1184" y="4016"/>
                  <a:pt x="1172" y="4022"/>
                </a:cubicBezTo>
                <a:close/>
                <a:moveTo>
                  <a:pt x="2529" y="4010"/>
                </a:moveTo>
                <a:lnTo>
                  <a:pt x="2529" y="4010"/>
                </a:lnTo>
                <a:cubicBezTo>
                  <a:pt x="2542" y="4016"/>
                  <a:pt x="2548" y="4016"/>
                  <a:pt x="2548" y="4004"/>
                </a:cubicBezTo>
                <a:cubicBezTo>
                  <a:pt x="2542" y="4004"/>
                  <a:pt x="2529" y="4004"/>
                  <a:pt x="2529" y="4010"/>
                </a:cubicBezTo>
                <a:close/>
                <a:moveTo>
                  <a:pt x="2517" y="4016"/>
                </a:moveTo>
                <a:lnTo>
                  <a:pt x="2517" y="4016"/>
                </a:lnTo>
                <a:cubicBezTo>
                  <a:pt x="2523" y="4022"/>
                  <a:pt x="2529" y="4016"/>
                  <a:pt x="2529" y="4010"/>
                </a:cubicBezTo>
                <a:cubicBezTo>
                  <a:pt x="2523" y="4010"/>
                  <a:pt x="2523" y="4016"/>
                  <a:pt x="2517" y="4016"/>
                </a:cubicBezTo>
                <a:close/>
                <a:moveTo>
                  <a:pt x="2504" y="4022"/>
                </a:moveTo>
                <a:lnTo>
                  <a:pt x="2504" y="4022"/>
                </a:lnTo>
                <a:cubicBezTo>
                  <a:pt x="2517" y="4028"/>
                  <a:pt x="2517" y="4022"/>
                  <a:pt x="2517" y="4016"/>
                </a:cubicBezTo>
                <a:cubicBezTo>
                  <a:pt x="2511" y="4016"/>
                  <a:pt x="2511" y="4022"/>
                  <a:pt x="2504" y="4022"/>
                </a:cubicBezTo>
                <a:close/>
                <a:moveTo>
                  <a:pt x="1172" y="4022"/>
                </a:moveTo>
                <a:lnTo>
                  <a:pt x="1172" y="4022"/>
                </a:lnTo>
                <a:cubicBezTo>
                  <a:pt x="1165" y="4022"/>
                  <a:pt x="1159" y="4028"/>
                  <a:pt x="1159" y="4028"/>
                </a:cubicBezTo>
                <a:cubicBezTo>
                  <a:pt x="1165" y="4035"/>
                  <a:pt x="1172" y="4028"/>
                  <a:pt x="1172" y="4022"/>
                </a:cubicBezTo>
                <a:close/>
                <a:moveTo>
                  <a:pt x="2492" y="4028"/>
                </a:moveTo>
                <a:lnTo>
                  <a:pt x="2492" y="4028"/>
                </a:lnTo>
                <a:cubicBezTo>
                  <a:pt x="2504" y="4035"/>
                  <a:pt x="2504" y="4028"/>
                  <a:pt x="2504" y="4022"/>
                </a:cubicBezTo>
                <a:cubicBezTo>
                  <a:pt x="2498" y="4022"/>
                  <a:pt x="2498" y="4028"/>
                  <a:pt x="2492" y="4028"/>
                </a:cubicBezTo>
                <a:close/>
                <a:moveTo>
                  <a:pt x="1116" y="4047"/>
                </a:moveTo>
                <a:lnTo>
                  <a:pt x="1116" y="4047"/>
                </a:lnTo>
                <a:cubicBezTo>
                  <a:pt x="1134" y="4047"/>
                  <a:pt x="1147" y="4041"/>
                  <a:pt x="1159" y="4028"/>
                </a:cubicBezTo>
                <a:cubicBezTo>
                  <a:pt x="1134" y="4028"/>
                  <a:pt x="1128" y="4041"/>
                  <a:pt x="1116" y="4047"/>
                </a:cubicBezTo>
                <a:close/>
                <a:moveTo>
                  <a:pt x="2479" y="4035"/>
                </a:moveTo>
                <a:lnTo>
                  <a:pt x="2479" y="4035"/>
                </a:lnTo>
                <a:cubicBezTo>
                  <a:pt x="2492" y="4041"/>
                  <a:pt x="2492" y="4035"/>
                  <a:pt x="2492" y="4028"/>
                </a:cubicBezTo>
                <a:cubicBezTo>
                  <a:pt x="2486" y="4028"/>
                  <a:pt x="2486" y="4035"/>
                  <a:pt x="2479" y="4035"/>
                </a:cubicBezTo>
                <a:close/>
                <a:moveTo>
                  <a:pt x="2461" y="4041"/>
                </a:moveTo>
                <a:lnTo>
                  <a:pt x="2461" y="4041"/>
                </a:lnTo>
                <a:cubicBezTo>
                  <a:pt x="2473" y="4047"/>
                  <a:pt x="2479" y="4047"/>
                  <a:pt x="2479" y="4035"/>
                </a:cubicBezTo>
                <a:cubicBezTo>
                  <a:pt x="2473" y="4035"/>
                  <a:pt x="2467" y="4035"/>
                  <a:pt x="2461" y="4041"/>
                </a:cubicBezTo>
                <a:close/>
                <a:moveTo>
                  <a:pt x="2448" y="4047"/>
                </a:moveTo>
                <a:lnTo>
                  <a:pt x="2448" y="4047"/>
                </a:lnTo>
                <a:cubicBezTo>
                  <a:pt x="2461" y="4053"/>
                  <a:pt x="2461" y="4047"/>
                  <a:pt x="2461" y="4041"/>
                </a:cubicBezTo>
                <a:cubicBezTo>
                  <a:pt x="2455" y="4041"/>
                  <a:pt x="2455" y="4047"/>
                  <a:pt x="2448" y="4047"/>
                </a:cubicBezTo>
                <a:close/>
                <a:moveTo>
                  <a:pt x="2436" y="4053"/>
                </a:moveTo>
                <a:lnTo>
                  <a:pt x="2436" y="4053"/>
                </a:lnTo>
                <a:cubicBezTo>
                  <a:pt x="2448" y="4060"/>
                  <a:pt x="2448" y="4053"/>
                  <a:pt x="2448" y="4047"/>
                </a:cubicBezTo>
                <a:cubicBezTo>
                  <a:pt x="2442" y="4047"/>
                  <a:pt x="2442" y="4053"/>
                  <a:pt x="2436" y="4053"/>
                </a:cubicBezTo>
                <a:close/>
                <a:moveTo>
                  <a:pt x="2418" y="4060"/>
                </a:moveTo>
                <a:lnTo>
                  <a:pt x="2418" y="4060"/>
                </a:lnTo>
                <a:cubicBezTo>
                  <a:pt x="2430" y="4060"/>
                  <a:pt x="2436" y="4066"/>
                  <a:pt x="2436" y="4053"/>
                </a:cubicBezTo>
                <a:cubicBezTo>
                  <a:pt x="2430" y="4053"/>
                  <a:pt x="2424" y="4053"/>
                  <a:pt x="2418" y="4060"/>
                </a:cubicBezTo>
                <a:close/>
                <a:moveTo>
                  <a:pt x="2405" y="4066"/>
                </a:moveTo>
                <a:lnTo>
                  <a:pt x="2405" y="4066"/>
                </a:lnTo>
                <a:cubicBezTo>
                  <a:pt x="2418" y="4072"/>
                  <a:pt x="2418" y="4066"/>
                  <a:pt x="2418" y="4060"/>
                </a:cubicBezTo>
                <a:cubicBezTo>
                  <a:pt x="2411" y="4060"/>
                  <a:pt x="2411" y="4066"/>
                  <a:pt x="2405" y="4066"/>
                </a:cubicBezTo>
                <a:close/>
                <a:moveTo>
                  <a:pt x="2393" y="4072"/>
                </a:moveTo>
                <a:lnTo>
                  <a:pt x="2393" y="4072"/>
                </a:lnTo>
                <a:cubicBezTo>
                  <a:pt x="2405" y="4078"/>
                  <a:pt x="2405" y="4072"/>
                  <a:pt x="2405" y="4066"/>
                </a:cubicBezTo>
                <a:cubicBezTo>
                  <a:pt x="2399" y="4066"/>
                  <a:pt x="2399" y="4072"/>
                  <a:pt x="2393" y="4072"/>
                </a:cubicBezTo>
                <a:close/>
                <a:moveTo>
                  <a:pt x="2374" y="4078"/>
                </a:moveTo>
                <a:lnTo>
                  <a:pt x="2374" y="4078"/>
                </a:lnTo>
                <a:cubicBezTo>
                  <a:pt x="2387" y="4078"/>
                  <a:pt x="2393" y="4084"/>
                  <a:pt x="2393" y="4072"/>
                </a:cubicBezTo>
                <a:cubicBezTo>
                  <a:pt x="2387" y="4072"/>
                  <a:pt x="2380" y="4072"/>
                  <a:pt x="2374" y="4078"/>
                </a:cubicBezTo>
                <a:close/>
                <a:moveTo>
                  <a:pt x="1636" y="4078"/>
                </a:moveTo>
                <a:lnTo>
                  <a:pt x="1636" y="4078"/>
                </a:lnTo>
                <a:cubicBezTo>
                  <a:pt x="1624" y="4078"/>
                  <a:pt x="1612" y="4084"/>
                  <a:pt x="1599" y="4091"/>
                </a:cubicBezTo>
                <a:cubicBezTo>
                  <a:pt x="1618" y="4097"/>
                  <a:pt x="1630" y="4091"/>
                  <a:pt x="1636" y="4078"/>
                </a:cubicBezTo>
                <a:close/>
                <a:moveTo>
                  <a:pt x="2368" y="4084"/>
                </a:moveTo>
                <a:lnTo>
                  <a:pt x="2368" y="4084"/>
                </a:lnTo>
                <a:cubicBezTo>
                  <a:pt x="2374" y="4091"/>
                  <a:pt x="2374" y="4084"/>
                  <a:pt x="2374" y="4078"/>
                </a:cubicBezTo>
                <a:cubicBezTo>
                  <a:pt x="2368" y="4078"/>
                  <a:pt x="2368" y="4084"/>
                  <a:pt x="2368" y="4084"/>
                </a:cubicBezTo>
                <a:close/>
                <a:moveTo>
                  <a:pt x="2355" y="4091"/>
                </a:moveTo>
                <a:lnTo>
                  <a:pt x="2355" y="4091"/>
                </a:lnTo>
                <a:cubicBezTo>
                  <a:pt x="2362" y="4097"/>
                  <a:pt x="2362" y="4091"/>
                  <a:pt x="2368" y="4084"/>
                </a:cubicBezTo>
                <a:cubicBezTo>
                  <a:pt x="2355" y="4084"/>
                  <a:pt x="2355" y="4091"/>
                  <a:pt x="2355" y="4091"/>
                </a:cubicBezTo>
                <a:close/>
                <a:moveTo>
                  <a:pt x="1599" y="4091"/>
                </a:moveTo>
                <a:lnTo>
                  <a:pt x="1599" y="4091"/>
                </a:lnTo>
                <a:cubicBezTo>
                  <a:pt x="1550" y="4103"/>
                  <a:pt x="1500" y="4122"/>
                  <a:pt x="1463" y="4140"/>
                </a:cubicBezTo>
                <a:cubicBezTo>
                  <a:pt x="1512" y="4128"/>
                  <a:pt x="1562" y="4115"/>
                  <a:pt x="1599" y="4091"/>
                </a:cubicBezTo>
                <a:close/>
                <a:moveTo>
                  <a:pt x="2337" y="4097"/>
                </a:moveTo>
                <a:lnTo>
                  <a:pt x="2337" y="4097"/>
                </a:lnTo>
                <a:cubicBezTo>
                  <a:pt x="2343" y="4097"/>
                  <a:pt x="2349" y="4103"/>
                  <a:pt x="2355" y="4091"/>
                </a:cubicBezTo>
                <a:cubicBezTo>
                  <a:pt x="2343" y="4091"/>
                  <a:pt x="2337" y="4091"/>
                  <a:pt x="2337" y="4097"/>
                </a:cubicBezTo>
                <a:close/>
                <a:moveTo>
                  <a:pt x="2324" y="4103"/>
                </a:moveTo>
                <a:lnTo>
                  <a:pt x="2324" y="4103"/>
                </a:lnTo>
                <a:cubicBezTo>
                  <a:pt x="2331" y="4109"/>
                  <a:pt x="2331" y="4103"/>
                  <a:pt x="2337" y="4097"/>
                </a:cubicBezTo>
                <a:cubicBezTo>
                  <a:pt x="2324" y="4097"/>
                  <a:pt x="2324" y="4103"/>
                  <a:pt x="2324" y="4103"/>
                </a:cubicBezTo>
                <a:close/>
                <a:moveTo>
                  <a:pt x="2312" y="4109"/>
                </a:moveTo>
                <a:lnTo>
                  <a:pt x="2312" y="4109"/>
                </a:lnTo>
                <a:cubicBezTo>
                  <a:pt x="2318" y="4115"/>
                  <a:pt x="2318" y="4109"/>
                  <a:pt x="2324" y="4103"/>
                </a:cubicBezTo>
                <a:cubicBezTo>
                  <a:pt x="2312" y="4103"/>
                  <a:pt x="2312" y="4109"/>
                  <a:pt x="2312" y="4109"/>
                </a:cubicBezTo>
                <a:close/>
                <a:moveTo>
                  <a:pt x="2294" y="4115"/>
                </a:moveTo>
                <a:lnTo>
                  <a:pt x="2294" y="4115"/>
                </a:lnTo>
                <a:cubicBezTo>
                  <a:pt x="2300" y="4115"/>
                  <a:pt x="2306" y="4115"/>
                  <a:pt x="2312" y="4109"/>
                </a:cubicBezTo>
                <a:cubicBezTo>
                  <a:pt x="2300" y="4109"/>
                  <a:pt x="2294" y="4109"/>
                  <a:pt x="2294" y="4115"/>
                </a:cubicBezTo>
                <a:close/>
                <a:moveTo>
                  <a:pt x="2281" y="4122"/>
                </a:moveTo>
                <a:lnTo>
                  <a:pt x="2281" y="4122"/>
                </a:lnTo>
                <a:cubicBezTo>
                  <a:pt x="2287" y="4122"/>
                  <a:pt x="2287" y="4122"/>
                  <a:pt x="2294" y="4115"/>
                </a:cubicBezTo>
                <a:cubicBezTo>
                  <a:pt x="2281" y="4115"/>
                  <a:pt x="2281" y="4122"/>
                  <a:pt x="2281" y="4122"/>
                </a:cubicBezTo>
                <a:close/>
                <a:moveTo>
                  <a:pt x="2250" y="4134"/>
                </a:moveTo>
                <a:lnTo>
                  <a:pt x="2250" y="4134"/>
                </a:lnTo>
                <a:cubicBezTo>
                  <a:pt x="2263" y="4134"/>
                  <a:pt x="2275" y="4134"/>
                  <a:pt x="2281" y="4122"/>
                </a:cubicBezTo>
                <a:cubicBezTo>
                  <a:pt x="2263" y="4122"/>
                  <a:pt x="2250" y="4128"/>
                  <a:pt x="2250" y="4134"/>
                </a:cubicBezTo>
                <a:close/>
                <a:moveTo>
                  <a:pt x="2219" y="4146"/>
                </a:moveTo>
                <a:lnTo>
                  <a:pt x="2219" y="4146"/>
                </a:lnTo>
                <a:cubicBezTo>
                  <a:pt x="2231" y="4146"/>
                  <a:pt x="2244" y="4146"/>
                  <a:pt x="2250" y="4134"/>
                </a:cubicBezTo>
                <a:cubicBezTo>
                  <a:pt x="2231" y="4134"/>
                  <a:pt x="2225" y="4140"/>
                  <a:pt x="2219" y="4146"/>
                </a:cubicBezTo>
                <a:close/>
                <a:moveTo>
                  <a:pt x="1444" y="4146"/>
                </a:moveTo>
                <a:lnTo>
                  <a:pt x="1444" y="4146"/>
                </a:lnTo>
                <a:cubicBezTo>
                  <a:pt x="1450" y="4146"/>
                  <a:pt x="1457" y="4146"/>
                  <a:pt x="1463" y="4140"/>
                </a:cubicBezTo>
                <a:cubicBezTo>
                  <a:pt x="1450" y="4140"/>
                  <a:pt x="1444" y="4140"/>
                  <a:pt x="1444" y="4146"/>
                </a:cubicBezTo>
                <a:close/>
                <a:moveTo>
                  <a:pt x="1426" y="4152"/>
                </a:moveTo>
                <a:lnTo>
                  <a:pt x="1426" y="4152"/>
                </a:lnTo>
                <a:cubicBezTo>
                  <a:pt x="1432" y="4152"/>
                  <a:pt x="1438" y="4152"/>
                  <a:pt x="1444" y="4146"/>
                </a:cubicBezTo>
                <a:cubicBezTo>
                  <a:pt x="1432" y="4146"/>
                  <a:pt x="1426" y="4146"/>
                  <a:pt x="1426" y="4152"/>
                </a:cubicBezTo>
                <a:close/>
                <a:moveTo>
                  <a:pt x="2188" y="4159"/>
                </a:moveTo>
                <a:lnTo>
                  <a:pt x="2188" y="4159"/>
                </a:lnTo>
                <a:cubicBezTo>
                  <a:pt x="2200" y="4159"/>
                  <a:pt x="2213" y="4159"/>
                  <a:pt x="2219" y="4146"/>
                </a:cubicBezTo>
                <a:cubicBezTo>
                  <a:pt x="2200" y="4146"/>
                  <a:pt x="2194" y="4152"/>
                  <a:pt x="2188" y="4159"/>
                </a:cubicBezTo>
                <a:close/>
                <a:moveTo>
                  <a:pt x="1407" y="4159"/>
                </a:moveTo>
                <a:lnTo>
                  <a:pt x="1407" y="4159"/>
                </a:lnTo>
                <a:cubicBezTo>
                  <a:pt x="1413" y="4159"/>
                  <a:pt x="1419" y="4159"/>
                  <a:pt x="1426" y="4152"/>
                </a:cubicBezTo>
                <a:cubicBezTo>
                  <a:pt x="1413" y="4152"/>
                  <a:pt x="1407" y="4152"/>
                  <a:pt x="1407" y="4159"/>
                </a:cubicBezTo>
                <a:close/>
                <a:moveTo>
                  <a:pt x="2461" y="4159"/>
                </a:moveTo>
                <a:cubicBezTo>
                  <a:pt x="2461" y="4159"/>
                  <a:pt x="2455" y="4159"/>
                  <a:pt x="2461" y="4159"/>
                </a:cubicBezTo>
                <a:close/>
                <a:moveTo>
                  <a:pt x="1320" y="4190"/>
                </a:moveTo>
                <a:lnTo>
                  <a:pt x="1320" y="4190"/>
                </a:lnTo>
                <a:cubicBezTo>
                  <a:pt x="1351" y="4184"/>
                  <a:pt x="1382" y="4177"/>
                  <a:pt x="1407" y="4159"/>
                </a:cubicBezTo>
                <a:cubicBezTo>
                  <a:pt x="1370" y="4165"/>
                  <a:pt x="1339" y="4177"/>
                  <a:pt x="1320" y="4190"/>
                </a:cubicBezTo>
                <a:close/>
                <a:moveTo>
                  <a:pt x="2176" y="4165"/>
                </a:moveTo>
                <a:lnTo>
                  <a:pt x="2176" y="4165"/>
                </a:lnTo>
                <a:cubicBezTo>
                  <a:pt x="2182" y="4165"/>
                  <a:pt x="2182" y="4165"/>
                  <a:pt x="2188" y="4159"/>
                </a:cubicBezTo>
                <a:cubicBezTo>
                  <a:pt x="2182" y="4159"/>
                  <a:pt x="2176" y="4165"/>
                  <a:pt x="2176" y="4165"/>
                </a:cubicBezTo>
                <a:close/>
                <a:moveTo>
                  <a:pt x="2448" y="4165"/>
                </a:moveTo>
                <a:cubicBezTo>
                  <a:pt x="2448" y="4165"/>
                  <a:pt x="2442" y="4165"/>
                  <a:pt x="2448" y="4165"/>
                </a:cubicBezTo>
                <a:close/>
                <a:moveTo>
                  <a:pt x="2157" y="4171"/>
                </a:moveTo>
                <a:lnTo>
                  <a:pt x="2157" y="4171"/>
                </a:lnTo>
                <a:cubicBezTo>
                  <a:pt x="2163" y="4171"/>
                  <a:pt x="2176" y="4171"/>
                  <a:pt x="2176" y="4165"/>
                </a:cubicBezTo>
                <a:cubicBezTo>
                  <a:pt x="2163" y="4165"/>
                  <a:pt x="2157" y="4165"/>
                  <a:pt x="2157" y="4171"/>
                </a:cubicBezTo>
                <a:close/>
                <a:moveTo>
                  <a:pt x="2436" y="4171"/>
                </a:moveTo>
                <a:cubicBezTo>
                  <a:pt x="2436" y="4171"/>
                  <a:pt x="2430" y="4171"/>
                  <a:pt x="2436" y="4171"/>
                </a:cubicBezTo>
                <a:close/>
                <a:moveTo>
                  <a:pt x="2145" y="4177"/>
                </a:moveTo>
                <a:lnTo>
                  <a:pt x="2145" y="4177"/>
                </a:lnTo>
                <a:cubicBezTo>
                  <a:pt x="2151" y="4177"/>
                  <a:pt x="2157" y="4177"/>
                  <a:pt x="2157" y="4171"/>
                </a:cubicBezTo>
                <a:cubicBezTo>
                  <a:pt x="2151" y="4171"/>
                  <a:pt x="2145" y="4171"/>
                  <a:pt x="2145" y="4177"/>
                </a:cubicBezTo>
                <a:close/>
                <a:moveTo>
                  <a:pt x="2145" y="4177"/>
                </a:moveTo>
                <a:lnTo>
                  <a:pt x="2145" y="4177"/>
                </a:lnTo>
                <a:cubicBezTo>
                  <a:pt x="2132" y="4177"/>
                  <a:pt x="2126" y="4177"/>
                  <a:pt x="2126" y="4184"/>
                </a:cubicBezTo>
                <a:cubicBezTo>
                  <a:pt x="2132" y="4184"/>
                  <a:pt x="2145" y="4184"/>
                  <a:pt x="2145" y="4177"/>
                </a:cubicBezTo>
                <a:close/>
                <a:moveTo>
                  <a:pt x="2393" y="4190"/>
                </a:moveTo>
                <a:cubicBezTo>
                  <a:pt x="2393" y="4190"/>
                  <a:pt x="2387" y="4190"/>
                  <a:pt x="2393" y="4190"/>
                </a:cubicBezTo>
                <a:close/>
                <a:moveTo>
                  <a:pt x="2312" y="4227"/>
                </a:moveTo>
                <a:cubicBezTo>
                  <a:pt x="2312" y="4227"/>
                  <a:pt x="2300" y="4227"/>
                  <a:pt x="2312" y="4227"/>
                </a:cubicBezTo>
                <a:close/>
                <a:moveTo>
                  <a:pt x="2287" y="4233"/>
                </a:moveTo>
                <a:lnTo>
                  <a:pt x="2287" y="4233"/>
                </a:lnTo>
                <a:cubicBezTo>
                  <a:pt x="2287" y="4233"/>
                  <a:pt x="2294" y="4233"/>
                  <a:pt x="2300" y="4233"/>
                </a:cubicBezTo>
                <a:cubicBezTo>
                  <a:pt x="2294" y="4227"/>
                  <a:pt x="2287" y="4227"/>
                  <a:pt x="2287" y="4233"/>
                </a:cubicBezTo>
                <a:close/>
                <a:moveTo>
                  <a:pt x="750" y="4258"/>
                </a:moveTo>
                <a:cubicBezTo>
                  <a:pt x="750" y="4258"/>
                  <a:pt x="750" y="4252"/>
                  <a:pt x="750" y="4258"/>
                </a:cubicBezTo>
                <a:close/>
                <a:moveTo>
                  <a:pt x="4581" y="5169"/>
                </a:moveTo>
                <a:lnTo>
                  <a:pt x="4581" y="5169"/>
                </a:lnTo>
                <a:lnTo>
                  <a:pt x="4550" y="5175"/>
                </a:lnTo>
                <a:cubicBezTo>
                  <a:pt x="4562" y="5188"/>
                  <a:pt x="4581" y="5169"/>
                  <a:pt x="4581" y="5169"/>
                </a:cubicBezTo>
                <a:close/>
                <a:moveTo>
                  <a:pt x="4587" y="5188"/>
                </a:moveTo>
                <a:cubicBezTo>
                  <a:pt x="4587" y="5188"/>
                  <a:pt x="4587" y="5157"/>
                  <a:pt x="4587" y="5188"/>
                </a:cubicBezTo>
                <a:close/>
                <a:moveTo>
                  <a:pt x="4352" y="5213"/>
                </a:moveTo>
                <a:lnTo>
                  <a:pt x="4352" y="5213"/>
                </a:lnTo>
                <a:cubicBezTo>
                  <a:pt x="4339" y="5200"/>
                  <a:pt x="4246" y="5219"/>
                  <a:pt x="4240" y="5219"/>
                </a:cubicBezTo>
                <a:cubicBezTo>
                  <a:pt x="4259" y="5237"/>
                  <a:pt x="4352" y="5213"/>
                  <a:pt x="4352" y="5213"/>
                </a:cubicBezTo>
                <a:close/>
                <a:moveTo>
                  <a:pt x="4742" y="5237"/>
                </a:moveTo>
                <a:lnTo>
                  <a:pt x="4742" y="5237"/>
                </a:lnTo>
                <a:lnTo>
                  <a:pt x="4742" y="5244"/>
                </a:lnTo>
                <a:cubicBezTo>
                  <a:pt x="4742" y="5275"/>
                  <a:pt x="4761" y="5219"/>
                  <a:pt x="4742" y="5237"/>
                </a:cubicBezTo>
                <a:close/>
                <a:moveTo>
                  <a:pt x="4730" y="5281"/>
                </a:moveTo>
                <a:lnTo>
                  <a:pt x="4730" y="5281"/>
                </a:lnTo>
                <a:cubicBezTo>
                  <a:pt x="4730" y="5281"/>
                  <a:pt x="4711" y="5287"/>
                  <a:pt x="4718" y="5287"/>
                </a:cubicBezTo>
                <a:cubicBezTo>
                  <a:pt x="4718" y="5287"/>
                  <a:pt x="4730" y="5287"/>
                  <a:pt x="4730" y="5281"/>
                </a:cubicBezTo>
                <a:close/>
                <a:moveTo>
                  <a:pt x="4445" y="6428"/>
                </a:moveTo>
                <a:lnTo>
                  <a:pt x="4445" y="6428"/>
                </a:lnTo>
                <a:cubicBezTo>
                  <a:pt x="4451" y="6428"/>
                  <a:pt x="4451" y="6421"/>
                  <a:pt x="4451" y="6421"/>
                </a:cubicBezTo>
                <a:cubicBezTo>
                  <a:pt x="4451" y="6421"/>
                  <a:pt x="4451" y="6421"/>
                  <a:pt x="4445" y="6421"/>
                </a:cubicBezTo>
                <a:cubicBezTo>
                  <a:pt x="4445" y="6421"/>
                  <a:pt x="4445" y="6421"/>
                  <a:pt x="4445" y="6428"/>
                </a:cubicBezTo>
                <a:close/>
                <a:moveTo>
                  <a:pt x="4432" y="6434"/>
                </a:moveTo>
                <a:lnTo>
                  <a:pt x="4432" y="6434"/>
                </a:lnTo>
                <a:cubicBezTo>
                  <a:pt x="4438" y="6434"/>
                  <a:pt x="4445" y="6434"/>
                  <a:pt x="4445" y="6428"/>
                </a:cubicBezTo>
                <a:cubicBezTo>
                  <a:pt x="4445" y="6428"/>
                  <a:pt x="4438" y="6428"/>
                  <a:pt x="4432" y="6428"/>
                </a:cubicBezTo>
                <a:cubicBezTo>
                  <a:pt x="4432" y="6428"/>
                  <a:pt x="4432" y="6428"/>
                  <a:pt x="4432" y="6434"/>
                </a:cubicBezTo>
                <a:close/>
                <a:moveTo>
                  <a:pt x="4345" y="6651"/>
                </a:moveTo>
                <a:cubicBezTo>
                  <a:pt x="4345" y="6651"/>
                  <a:pt x="4345" y="6638"/>
                  <a:pt x="4345" y="6651"/>
                </a:cubicBezTo>
                <a:close/>
                <a:moveTo>
                  <a:pt x="4271" y="6868"/>
                </a:moveTo>
                <a:cubicBezTo>
                  <a:pt x="4271" y="6868"/>
                  <a:pt x="4271" y="6862"/>
                  <a:pt x="4271" y="6868"/>
                </a:cubicBezTo>
                <a:close/>
                <a:moveTo>
                  <a:pt x="3918" y="7147"/>
                </a:moveTo>
                <a:lnTo>
                  <a:pt x="3918" y="7147"/>
                </a:lnTo>
                <a:cubicBezTo>
                  <a:pt x="3682" y="7246"/>
                  <a:pt x="3459" y="7333"/>
                  <a:pt x="3230" y="7432"/>
                </a:cubicBezTo>
                <a:cubicBezTo>
                  <a:pt x="3044" y="7506"/>
                  <a:pt x="2876" y="7581"/>
                  <a:pt x="2678" y="7661"/>
                </a:cubicBezTo>
                <a:cubicBezTo>
                  <a:pt x="2635" y="7680"/>
                  <a:pt x="2572" y="7711"/>
                  <a:pt x="2517" y="7730"/>
                </a:cubicBezTo>
                <a:cubicBezTo>
                  <a:pt x="2517" y="7736"/>
                  <a:pt x="2498" y="7742"/>
                  <a:pt x="2498" y="7742"/>
                </a:cubicBezTo>
                <a:cubicBezTo>
                  <a:pt x="2511" y="7767"/>
                  <a:pt x="2628" y="7711"/>
                  <a:pt x="2647" y="7711"/>
                </a:cubicBezTo>
                <a:cubicBezTo>
                  <a:pt x="2647" y="7692"/>
                  <a:pt x="2672" y="7717"/>
                  <a:pt x="2647" y="7711"/>
                </a:cubicBezTo>
                <a:cubicBezTo>
                  <a:pt x="2616" y="7736"/>
                  <a:pt x="2566" y="7742"/>
                  <a:pt x="2535" y="7767"/>
                </a:cubicBezTo>
                <a:cubicBezTo>
                  <a:pt x="2616" y="7767"/>
                  <a:pt x="2765" y="7698"/>
                  <a:pt x="2851" y="7661"/>
                </a:cubicBezTo>
                <a:cubicBezTo>
                  <a:pt x="3044" y="7581"/>
                  <a:pt x="3223" y="7500"/>
                  <a:pt x="3409" y="7426"/>
                </a:cubicBezTo>
                <a:cubicBezTo>
                  <a:pt x="3515" y="7382"/>
                  <a:pt x="3614" y="7345"/>
                  <a:pt x="3688" y="7302"/>
                </a:cubicBezTo>
                <a:cubicBezTo>
                  <a:pt x="3682" y="7308"/>
                  <a:pt x="3676" y="7295"/>
                  <a:pt x="3682" y="7295"/>
                </a:cubicBezTo>
                <a:cubicBezTo>
                  <a:pt x="3688" y="7289"/>
                  <a:pt x="3719" y="7283"/>
                  <a:pt x="3744" y="7271"/>
                </a:cubicBezTo>
                <a:cubicBezTo>
                  <a:pt x="3757" y="7265"/>
                  <a:pt x="3806" y="7246"/>
                  <a:pt x="3788" y="7240"/>
                </a:cubicBezTo>
                <a:cubicBezTo>
                  <a:pt x="3775" y="7234"/>
                  <a:pt x="3664" y="7289"/>
                  <a:pt x="3750" y="7246"/>
                </a:cubicBezTo>
                <a:cubicBezTo>
                  <a:pt x="3800" y="7221"/>
                  <a:pt x="3850" y="7184"/>
                  <a:pt x="3905" y="7159"/>
                </a:cubicBezTo>
                <a:cubicBezTo>
                  <a:pt x="3930" y="7147"/>
                  <a:pt x="4029" y="7097"/>
                  <a:pt x="3918" y="7147"/>
                </a:cubicBezTo>
                <a:close/>
                <a:moveTo>
                  <a:pt x="3664" y="7283"/>
                </a:moveTo>
                <a:cubicBezTo>
                  <a:pt x="3664" y="7283"/>
                  <a:pt x="3639" y="7277"/>
                  <a:pt x="3664" y="7283"/>
                </a:cubicBezTo>
                <a:close/>
                <a:moveTo>
                  <a:pt x="1345" y="7351"/>
                </a:moveTo>
                <a:lnTo>
                  <a:pt x="1345" y="7351"/>
                </a:lnTo>
                <a:cubicBezTo>
                  <a:pt x="1339" y="7345"/>
                  <a:pt x="1314" y="7351"/>
                  <a:pt x="1320" y="7358"/>
                </a:cubicBezTo>
                <a:lnTo>
                  <a:pt x="1345" y="7351"/>
                </a:lnTo>
                <a:close/>
                <a:moveTo>
                  <a:pt x="2523" y="7692"/>
                </a:moveTo>
                <a:cubicBezTo>
                  <a:pt x="2523" y="7692"/>
                  <a:pt x="2535" y="7674"/>
                  <a:pt x="2523" y="7692"/>
                </a:cubicBezTo>
                <a:close/>
                <a:moveTo>
                  <a:pt x="2523" y="7692"/>
                </a:moveTo>
                <a:cubicBezTo>
                  <a:pt x="2523" y="7692"/>
                  <a:pt x="2504" y="7723"/>
                  <a:pt x="2523" y="7692"/>
                </a:cubicBezTo>
                <a:close/>
                <a:moveTo>
                  <a:pt x="2535" y="7767"/>
                </a:moveTo>
                <a:cubicBezTo>
                  <a:pt x="2535" y="7767"/>
                  <a:pt x="2535" y="7785"/>
                  <a:pt x="2535" y="7767"/>
                </a:cubicBezTo>
                <a:close/>
                <a:moveTo>
                  <a:pt x="2269" y="7841"/>
                </a:moveTo>
                <a:cubicBezTo>
                  <a:pt x="2269" y="7841"/>
                  <a:pt x="2269" y="7822"/>
                  <a:pt x="2269" y="7841"/>
                </a:cubicBezTo>
                <a:close/>
                <a:moveTo>
                  <a:pt x="2269" y="7841"/>
                </a:moveTo>
                <a:cubicBezTo>
                  <a:pt x="2269" y="7841"/>
                  <a:pt x="2263" y="7860"/>
                  <a:pt x="2269" y="7841"/>
                </a:cubicBezTo>
                <a:close/>
                <a:moveTo>
                  <a:pt x="2238" y="7853"/>
                </a:moveTo>
                <a:cubicBezTo>
                  <a:pt x="2238" y="7853"/>
                  <a:pt x="2238" y="7835"/>
                  <a:pt x="2238" y="7853"/>
                </a:cubicBezTo>
                <a:close/>
                <a:moveTo>
                  <a:pt x="2225" y="7860"/>
                </a:moveTo>
                <a:lnTo>
                  <a:pt x="2225" y="7860"/>
                </a:lnTo>
                <a:cubicBezTo>
                  <a:pt x="2231" y="7860"/>
                  <a:pt x="2231" y="7860"/>
                  <a:pt x="2238" y="7853"/>
                </a:cubicBezTo>
                <a:cubicBezTo>
                  <a:pt x="2225" y="7853"/>
                  <a:pt x="2225" y="7853"/>
                  <a:pt x="2225" y="7860"/>
                </a:cubicBezTo>
                <a:close/>
                <a:moveTo>
                  <a:pt x="2207" y="7866"/>
                </a:moveTo>
                <a:lnTo>
                  <a:pt x="2207" y="7866"/>
                </a:lnTo>
                <a:cubicBezTo>
                  <a:pt x="2213" y="7866"/>
                  <a:pt x="2219" y="7866"/>
                  <a:pt x="2225" y="7860"/>
                </a:cubicBezTo>
                <a:cubicBezTo>
                  <a:pt x="2213" y="7860"/>
                  <a:pt x="2207" y="7860"/>
                  <a:pt x="2207" y="7866"/>
                </a:cubicBezTo>
                <a:close/>
                <a:moveTo>
                  <a:pt x="1172" y="7872"/>
                </a:moveTo>
                <a:cubicBezTo>
                  <a:pt x="1172" y="7872"/>
                  <a:pt x="1165" y="7872"/>
                  <a:pt x="1172" y="7872"/>
                </a:cubicBezTo>
                <a:close/>
                <a:moveTo>
                  <a:pt x="2194" y="7872"/>
                </a:moveTo>
                <a:lnTo>
                  <a:pt x="2194" y="7872"/>
                </a:lnTo>
                <a:cubicBezTo>
                  <a:pt x="2200" y="7872"/>
                  <a:pt x="2200" y="7872"/>
                  <a:pt x="2207" y="7866"/>
                </a:cubicBezTo>
                <a:cubicBezTo>
                  <a:pt x="2200" y="7866"/>
                  <a:pt x="2194" y="7866"/>
                  <a:pt x="2194" y="7872"/>
                </a:cubicBezTo>
                <a:close/>
                <a:moveTo>
                  <a:pt x="2176" y="7878"/>
                </a:moveTo>
                <a:lnTo>
                  <a:pt x="2176" y="7878"/>
                </a:lnTo>
                <a:cubicBezTo>
                  <a:pt x="2182" y="7878"/>
                  <a:pt x="2194" y="7878"/>
                  <a:pt x="2194" y="7872"/>
                </a:cubicBezTo>
                <a:cubicBezTo>
                  <a:pt x="2182" y="7872"/>
                  <a:pt x="2176" y="7872"/>
                  <a:pt x="2176" y="7878"/>
                </a:cubicBezTo>
                <a:close/>
                <a:moveTo>
                  <a:pt x="2163" y="7884"/>
                </a:moveTo>
                <a:lnTo>
                  <a:pt x="2163" y="7884"/>
                </a:lnTo>
                <a:cubicBezTo>
                  <a:pt x="2170" y="7884"/>
                  <a:pt x="2176" y="7884"/>
                  <a:pt x="2176" y="7878"/>
                </a:cubicBezTo>
                <a:cubicBezTo>
                  <a:pt x="2170" y="7878"/>
                  <a:pt x="2163" y="7878"/>
                  <a:pt x="2163" y="7884"/>
                </a:cubicBezTo>
                <a:close/>
                <a:moveTo>
                  <a:pt x="1128" y="7884"/>
                </a:moveTo>
                <a:lnTo>
                  <a:pt x="1128" y="7884"/>
                </a:lnTo>
                <a:cubicBezTo>
                  <a:pt x="1128" y="7884"/>
                  <a:pt x="1109" y="7891"/>
                  <a:pt x="1116" y="7891"/>
                </a:cubicBezTo>
                <a:cubicBezTo>
                  <a:pt x="1116" y="7891"/>
                  <a:pt x="1128" y="7891"/>
                  <a:pt x="1128" y="7884"/>
                </a:cubicBezTo>
                <a:close/>
                <a:moveTo>
                  <a:pt x="2145" y="7891"/>
                </a:moveTo>
                <a:lnTo>
                  <a:pt x="2145" y="7891"/>
                </a:lnTo>
                <a:cubicBezTo>
                  <a:pt x="2151" y="7891"/>
                  <a:pt x="2163" y="7891"/>
                  <a:pt x="2163" y="7884"/>
                </a:cubicBezTo>
                <a:cubicBezTo>
                  <a:pt x="2151" y="7884"/>
                  <a:pt x="2145" y="7884"/>
                  <a:pt x="2145" y="7891"/>
                </a:cubicBezTo>
                <a:close/>
                <a:moveTo>
                  <a:pt x="2114" y="7903"/>
                </a:moveTo>
                <a:lnTo>
                  <a:pt x="2114" y="7903"/>
                </a:lnTo>
                <a:cubicBezTo>
                  <a:pt x="2126" y="7903"/>
                  <a:pt x="2139" y="7903"/>
                  <a:pt x="2145" y="7891"/>
                </a:cubicBezTo>
                <a:cubicBezTo>
                  <a:pt x="2126" y="7891"/>
                  <a:pt x="2120" y="7897"/>
                  <a:pt x="2114" y="7903"/>
                </a:cubicBezTo>
                <a:close/>
                <a:moveTo>
                  <a:pt x="2083" y="7915"/>
                </a:moveTo>
                <a:lnTo>
                  <a:pt x="2083" y="7915"/>
                </a:lnTo>
                <a:cubicBezTo>
                  <a:pt x="2095" y="7915"/>
                  <a:pt x="2107" y="7915"/>
                  <a:pt x="2114" y="7903"/>
                </a:cubicBezTo>
                <a:cubicBezTo>
                  <a:pt x="2095" y="7903"/>
                  <a:pt x="2089" y="7909"/>
                  <a:pt x="2083" y="7915"/>
                </a:cubicBezTo>
                <a:close/>
                <a:moveTo>
                  <a:pt x="2064" y="7922"/>
                </a:moveTo>
                <a:lnTo>
                  <a:pt x="2064" y="7922"/>
                </a:lnTo>
                <a:cubicBezTo>
                  <a:pt x="2070" y="7922"/>
                  <a:pt x="2083" y="7922"/>
                  <a:pt x="2083" y="7915"/>
                </a:cubicBezTo>
                <a:cubicBezTo>
                  <a:pt x="2070" y="7915"/>
                  <a:pt x="2064" y="7915"/>
                  <a:pt x="2064" y="7922"/>
                </a:cubicBezTo>
                <a:close/>
                <a:moveTo>
                  <a:pt x="2033" y="7934"/>
                </a:moveTo>
                <a:lnTo>
                  <a:pt x="2033" y="7934"/>
                </a:lnTo>
                <a:cubicBezTo>
                  <a:pt x="2046" y="7934"/>
                  <a:pt x="2058" y="7934"/>
                  <a:pt x="2064" y="7922"/>
                </a:cubicBezTo>
                <a:cubicBezTo>
                  <a:pt x="2046" y="7922"/>
                  <a:pt x="2039" y="7928"/>
                  <a:pt x="2033" y="7934"/>
                </a:cubicBezTo>
                <a:close/>
                <a:moveTo>
                  <a:pt x="2033" y="7934"/>
                </a:moveTo>
                <a:cubicBezTo>
                  <a:pt x="2033" y="7934"/>
                  <a:pt x="2033" y="7953"/>
                  <a:pt x="2033" y="7934"/>
                </a:cubicBezTo>
                <a:close/>
                <a:moveTo>
                  <a:pt x="2002" y="7946"/>
                </a:moveTo>
                <a:cubicBezTo>
                  <a:pt x="2002" y="7946"/>
                  <a:pt x="2002" y="7928"/>
                  <a:pt x="2002" y="7946"/>
                </a:cubicBezTo>
                <a:close/>
                <a:moveTo>
                  <a:pt x="2002" y="7946"/>
                </a:moveTo>
                <a:cubicBezTo>
                  <a:pt x="2002" y="7946"/>
                  <a:pt x="2002" y="7965"/>
                  <a:pt x="2002" y="7946"/>
                </a:cubicBezTo>
                <a:close/>
              </a:path>
            </a:pathLst>
          </a:custGeom>
          <a:solidFill>
            <a:schemeClr val="bg1">
              <a:lumMod val="95000"/>
            </a:schemeClr>
          </a:solidFill>
          <a:ln>
            <a:noFill/>
          </a:ln>
          <a:effectLst/>
        </p:spPr>
        <p:txBody>
          <a:bodyPr wrap="none" anchor="ctr"/>
          <a:lstStyle/>
          <a:p>
            <a:endParaRPr lang="en-US"/>
          </a:p>
        </p:txBody>
      </p:sp>
      <p:sp>
        <p:nvSpPr>
          <p:cNvPr id="725" name="Rectangle 724"/>
          <p:cNvSpPr>
            <a:spLocks/>
          </p:cNvSpPr>
          <p:nvPr/>
        </p:nvSpPr>
        <p:spPr bwMode="auto">
          <a:xfrm>
            <a:off x="18078043" y="3651994"/>
            <a:ext cx="4473982" cy="320600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algn="r" defTabSz="4572000">
              <a:lnSpc>
                <a:spcPts val="12500"/>
              </a:lnSpc>
            </a:pPr>
            <a:r>
              <a:rPr lang="en-US" sz="11000" b="1" spc="500" dirty="0" smtClean="0">
                <a:solidFill>
                  <a:schemeClr val="tx2"/>
                </a:solidFill>
                <a:latin typeface="Montserrat Semi" charset="0"/>
                <a:ea typeface="Montserrat Semi" charset="0"/>
                <a:cs typeface="Montserrat Semi" charset="0"/>
                <a:sym typeface="Bebas Neue" charset="0"/>
              </a:rPr>
              <a:t>OUR</a:t>
            </a:r>
          </a:p>
          <a:p>
            <a:pPr algn="r" defTabSz="4572000">
              <a:lnSpc>
                <a:spcPts val="12500"/>
              </a:lnSpc>
            </a:pPr>
            <a:r>
              <a:rPr lang="en-US" sz="11000" b="1" spc="500" dirty="0" smtClean="0">
                <a:solidFill>
                  <a:schemeClr val="tx2"/>
                </a:solidFill>
                <a:latin typeface="Montserrat Semi Bold" charset="0"/>
                <a:ea typeface="Montserrat Semi Bold" charset="0"/>
                <a:cs typeface="Montserrat Semi Bold" charset="0"/>
                <a:sym typeface="Bebas Neue" charset="0"/>
              </a:rPr>
              <a:t>MAPS</a:t>
            </a:r>
            <a:endParaRPr lang="en-US" sz="11000" b="1" spc="500" dirty="0">
              <a:solidFill>
                <a:schemeClr val="tx2"/>
              </a:solidFill>
              <a:latin typeface="Montserrat Semi Bold" charset="0"/>
              <a:ea typeface="Montserrat Semi Bold" charset="0"/>
              <a:cs typeface="Montserrat Semi Bold" charset="0"/>
              <a:sym typeface="Bebas Neue" charset="0"/>
            </a:endParaRPr>
          </a:p>
        </p:txBody>
      </p:sp>
      <p:cxnSp>
        <p:nvCxnSpPr>
          <p:cNvPr id="726" name="Straight Connector 725"/>
          <p:cNvCxnSpPr/>
          <p:nvPr/>
        </p:nvCxnSpPr>
        <p:spPr>
          <a:xfrm flipV="1">
            <a:off x="15150583" y="7598632"/>
            <a:ext cx="7401442" cy="4296"/>
          </a:xfrm>
          <a:prstGeom prst="line">
            <a:avLst/>
          </a:prstGeom>
          <a:ln w="9525">
            <a:solidFill>
              <a:schemeClr val="tx2"/>
            </a:solidFill>
          </a:ln>
        </p:spPr>
        <p:style>
          <a:lnRef idx="1">
            <a:schemeClr val="accent1"/>
          </a:lnRef>
          <a:fillRef idx="0">
            <a:schemeClr val="accent1"/>
          </a:fillRef>
          <a:effectRef idx="0">
            <a:schemeClr val="accent1"/>
          </a:effectRef>
          <a:fontRef idx="minor">
            <a:schemeClr val="tx1"/>
          </a:fontRef>
        </p:style>
      </p:cxnSp>
      <p:sp>
        <p:nvSpPr>
          <p:cNvPr id="727" name="Subtitle 2"/>
          <p:cNvSpPr txBox="1">
            <a:spLocks/>
          </p:cNvSpPr>
          <p:nvPr/>
        </p:nvSpPr>
        <p:spPr>
          <a:xfrm>
            <a:off x="12188825" y="8257850"/>
            <a:ext cx="10599219" cy="2168865"/>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r">
              <a:lnSpc>
                <a:spcPts val="3790"/>
              </a:lnSpc>
            </a:pPr>
            <a:r>
              <a:rPr lang="en-US" sz="2500" dirty="0" smtClean="0">
                <a:solidFill>
                  <a:schemeClr val="tx1"/>
                </a:solidFill>
                <a:latin typeface="Poppins Light" charset="0"/>
                <a:ea typeface="Poppins Light" charset="0"/>
                <a:cs typeface="Poppins Light" charset="0"/>
              </a:rPr>
              <a:t>Frequently</a:t>
            </a:r>
            <a:r>
              <a:rPr lang="en-US" sz="2500" dirty="0">
                <a:solidFill>
                  <a:schemeClr val="tx1"/>
                </a:solidFill>
                <a:latin typeface="Poppins Light" charset="0"/>
                <a:ea typeface="Poppins Light" charset="0"/>
                <a:cs typeface="Poppins Light" charset="0"/>
              </a:rPr>
              <a:t>, your initial font choice is taken out of your hands; companies often specify a typeface, or even a set of fonts, as part of their brand guidelines. Occasionally you’ll find a job has specific </a:t>
            </a:r>
            <a:r>
              <a:rPr lang="en-US" sz="2500" dirty="0" smtClean="0">
                <a:solidFill>
                  <a:schemeClr val="tx1"/>
                </a:solidFill>
                <a:latin typeface="Poppins Light" charset="0"/>
                <a:ea typeface="Poppins Light" charset="0"/>
                <a:cs typeface="Poppins Light" charset="0"/>
              </a:rPr>
              <a:t>requirements. </a:t>
            </a:r>
            <a:endParaRPr lang="en-US" sz="2500" dirty="0">
              <a:solidFill>
                <a:schemeClr val="tx1"/>
              </a:solidFill>
              <a:latin typeface="Poppins Light" charset="0"/>
              <a:ea typeface="Poppins Light" charset="0"/>
              <a:cs typeface="Poppins Light" charset="0"/>
            </a:endParaRPr>
          </a:p>
        </p:txBody>
      </p:sp>
      <p:sp>
        <p:nvSpPr>
          <p:cNvPr id="2" name="Picture Placeholder 1"/>
          <p:cNvSpPr>
            <a:spLocks noGrp="1"/>
          </p:cNvSpPr>
          <p:nvPr>
            <p:ph type="pic" sz="quarter" idx="26"/>
          </p:nvPr>
        </p:nvSpPr>
        <p:spPr/>
      </p:sp>
    </p:spTree>
    <p:extLst>
      <p:ext uri="{BB962C8B-B14F-4D97-AF65-F5344CB8AC3E}">
        <p14:creationId xmlns:p14="http://schemas.microsoft.com/office/powerpoint/2010/main" val="175834913"/>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Rectangle 21"/>
          <p:cNvSpPr>
            <a:spLocks/>
          </p:cNvSpPr>
          <p:nvPr/>
        </p:nvSpPr>
        <p:spPr bwMode="auto">
          <a:xfrm>
            <a:off x="13127174" y="9575695"/>
            <a:ext cx="1984518" cy="3077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defTabSz="4572000"/>
            <a:r>
              <a:rPr lang="en-US" sz="2000" b="1" dirty="0" smtClean="0">
                <a:solidFill>
                  <a:schemeClr val="tx2">
                    <a:lumMod val="50000"/>
                  </a:schemeClr>
                </a:solidFill>
                <a:latin typeface="Montserrat Semi Bold" charset="0"/>
                <a:ea typeface="Montserrat Semi Bold" charset="0"/>
                <a:cs typeface="Montserrat Semi Bold" charset="0"/>
                <a:sym typeface="Bebas Neue" charset="0"/>
              </a:rPr>
              <a:t>BLACK PEOPLE</a:t>
            </a:r>
            <a:endParaRPr lang="en-US" sz="20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28" name="Rectangle 27"/>
          <p:cNvSpPr>
            <a:spLocks/>
          </p:cNvSpPr>
          <p:nvPr/>
        </p:nvSpPr>
        <p:spPr bwMode="auto">
          <a:xfrm>
            <a:off x="13127174" y="10566543"/>
            <a:ext cx="2372444" cy="3077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defTabSz="4572000"/>
            <a:r>
              <a:rPr lang="en-US" sz="2000" b="1" dirty="0" smtClean="0">
                <a:solidFill>
                  <a:schemeClr val="tx2">
                    <a:lumMod val="50000"/>
                  </a:schemeClr>
                </a:solidFill>
                <a:latin typeface="Montserrat Semi Bold" charset="0"/>
                <a:ea typeface="Montserrat Semi Bold" charset="0"/>
                <a:cs typeface="Montserrat Semi Bold" charset="0"/>
                <a:sym typeface="Bebas Neue" charset="0"/>
              </a:rPr>
              <a:t>HISPANIC PEOPLE</a:t>
            </a:r>
            <a:endParaRPr lang="en-US" sz="20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29" name="Rectangle 28"/>
          <p:cNvSpPr>
            <a:spLocks/>
          </p:cNvSpPr>
          <p:nvPr/>
        </p:nvSpPr>
        <p:spPr bwMode="auto">
          <a:xfrm>
            <a:off x="13127174" y="8588763"/>
            <a:ext cx="1981312" cy="3077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defTabSz="4572000"/>
            <a:r>
              <a:rPr lang="en-US" sz="2000" b="1" dirty="0" smtClean="0">
                <a:solidFill>
                  <a:schemeClr val="tx2">
                    <a:lumMod val="50000"/>
                  </a:schemeClr>
                </a:solidFill>
                <a:latin typeface="Montserrat Semi Bold" charset="0"/>
                <a:ea typeface="Montserrat Semi Bold" charset="0"/>
                <a:cs typeface="Montserrat Semi Bold" charset="0"/>
                <a:sym typeface="Bebas Neue" charset="0"/>
              </a:rPr>
              <a:t>WHITE PEOPLE</a:t>
            </a:r>
            <a:endParaRPr lang="en-US" sz="20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30" name="Rectangle 29"/>
          <p:cNvSpPr/>
          <p:nvPr/>
        </p:nvSpPr>
        <p:spPr>
          <a:xfrm>
            <a:off x="13149476" y="10227262"/>
            <a:ext cx="7177461" cy="45719"/>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sp>
        <p:nvSpPr>
          <p:cNvPr id="36" name="Rectangle 35"/>
          <p:cNvSpPr>
            <a:spLocks/>
          </p:cNvSpPr>
          <p:nvPr/>
        </p:nvSpPr>
        <p:spPr bwMode="auto">
          <a:xfrm>
            <a:off x="20729931" y="9167633"/>
            <a:ext cx="569067"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algn="r" defTabSz="4572000"/>
            <a:r>
              <a:rPr lang="en-US" sz="1800" b="1" dirty="0" smtClean="0">
                <a:solidFill>
                  <a:schemeClr val="tx2">
                    <a:lumMod val="50000"/>
                  </a:schemeClr>
                </a:solidFill>
                <a:latin typeface="Montserrat Semi Bold" charset="0"/>
                <a:ea typeface="Montserrat Semi Bold" charset="0"/>
                <a:cs typeface="Montserrat Semi Bold" charset="0"/>
                <a:sym typeface="Bebas Neue" charset="0"/>
              </a:rPr>
              <a:t>65 %</a:t>
            </a:r>
            <a:endParaRPr lang="en-US" sz="18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37" name="Rectangle 36"/>
          <p:cNvSpPr>
            <a:spLocks/>
          </p:cNvSpPr>
          <p:nvPr/>
        </p:nvSpPr>
        <p:spPr bwMode="auto">
          <a:xfrm>
            <a:off x="20729628" y="10156520"/>
            <a:ext cx="559449"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algn="r" defTabSz="4572000"/>
            <a:r>
              <a:rPr lang="en-US" sz="1800" b="1" dirty="0" smtClean="0">
                <a:solidFill>
                  <a:schemeClr val="tx2">
                    <a:lumMod val="50000"/>
                  </a:schemeClr>
                </a:solidFill>
                <a:latin typeface="Montserrat Semi Bold" charset="0"/>
                <a:ea typeface="Montserrat Semi Bold" charset="0"/>
                <a:cs typeface="Montserrat Semi Bold" charset="0"/>
                <a:sym typeface="Bebas Neue" charset="0"/>
              </a:rPr>
              <a:t>9</a:t>
            </a:r>
            <a:r>
              <a:rPr lang="en-US" sz="1800" b="1" dirty="0">
                <a:solidFill>
                  <a:schemeClr val="tx2">
                    <a:lumMod val="50000"/>
                  </a:schemeClr>
                </a:solidFill>
                <a:latin typeface="Montserrat Semi Bold" charset="0"/>
                <a:ea typeface="Montserrat Semi Bold" charset="0"/>
                <a:cs typeface="Montserrat Semi Bold" charset="0"/>
                <a:sym typeface="Bebas Neue" charset="0"/>
              </a:rPr>
              <a:t>3</a:t>
            </a:r>
            <a:r>
              <a:rPr lang="en-US" sz="1800" b="1" dirty="0" smtClean="0">
                <a:solidFill>
                  <a:schemeClr val="tx2">
                    <a:lumMod val="50000"/>
                  </a:schemeClr>
                </a:solidFill>
                <a:latin typeface="Montserrat Semi Bold" charset="0"/>
                <a:ea typeface="Montserrat Semi Bold" charset="0"/>
                <a:cs typeface="Montserrat Semi Bold" charset="0"/>
                <a:sym typeface="Bebas Neue" charset="0"/>
              </a:rPr>
              <a:t> %</a:t>
            </a:r>
            <a:endParaRPr lang="en-US" sz="18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38" name="Rectangle 37"/>
          <p:cNvSpPr/>
          <p:nvPr/>
        </p:nvSpPr>
        <p:spPr>
          <a:xfrm>
            <a:off x="13150035" y="10185383"/>
            <a:ext cx="4138441" cy="14906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sp>
        <p:nvSpPr>
          <p:cNvPr id="39" name="Rectangle 38"/>
          <p:cNvSpPr>
            <a:spLocks/>
          </p:cNvSpPr>
          <p:nvPr/>
        </p:nvSpPr>
        <p:spPr bwMode="auto">
          <a:xfrm>
            <a:off x="20728026" y="11147368"/>
            <a:ext cx="559449"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algn="r" defTabSz="4572000"/>
            <a:r>
              <a:rPr lang="en-US" sz="1800" b="1" dirty="0" smtClean="0">
                <a:solidFill>
                  <a:schemeClr val="tx2">
                    <a:lumMod val="50000"/>
                  </a:schemeClr>
                </a:solidFill>
                <a:latin typeface="Montserrat Semi Bold" charset="0"/>
                <a:ea typeface="Montserrat Semi Bold" charset="0"/>
                <a:cs typeface="Montserrat Semi Bold" charset="0"/>
                <a:sym typeface="Bebas Neue" charset="0"/>
              </a:rPr>
              <a:t>57 %</a:t>
            </a:r>
            <a:endParaRPr lang="en-US" sz="18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40" name="Subtitle 2"/>
          <p:cNvSpPr txBox="1">
            <a:spLocks/>
          </p:cNvSpPr>
          <p:nvPr/>
        </p:nvSpPr>
        <p:spPr>
          <a:xfrm>
            <a:off x="12885687" y="5311719"/>
            <a:ext cx="9162415" cy="2271458"/>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just">
              <a:lnSpc>
                <a:spcPts val="4040"/>
              </a:lnSpc>
            </a:pPr>
            <a:r>
              <a:rPr lang="en-US" dirty="0" smtClean="0">
                <a:solidFill>
                  <a:schemeClr val="tx1"/>
                </a:solidFill>
                <a:latin typeface="Poppins Light" charset="0"/>
                <a:ea typeface="Poppins Light" charset="0"/>
                <a:cs typeface="Poppins Light" charset="0"/>
              </a:rPr>
              <a:t>When </a:t>
            </a:r>
            <a:r>
              <a:rPr lang="en-US" dirty="0">
                <a:solidFill>
                  <a:schemeClr val="tx1"/>
                </a:solidFill>
                <a:latin typeface="Poppins Light" charset="0"/>
                <a:ea typeface="Poppins Light" charset="0"/>
                <a:cs typeface="Poppins Light" charset="0"/>
              </a:rPr>
              <a:t>selecting a typeface for body text, your primary concern should be readability. Don’t concern yourself with personality at this stage. I’m of the school of thought that believes that you’re better off mastering a few </a:t>
            </a:r>
            <a:r>
              <a:rPr lang="en-US" dirty="0" smtClean="0">
                <a:solidFill>
                  <a:schemeClr val="tx1"/>
                </a:solidFill>
                <a:latin typeface="Poppins Light" charset="0"/>
                <a:ea typeface="Poppins Light" charset="0"/>
                <a:cs typeface="Poppins Light" charset="0"/>
              </a:rPr>
              <a:t>typeface.</a:t>
            </a:r>
            <a:endParaRPr lang="en-US" dirty="0">
              <a:solidFill>
                <a:schemeClr val="tx1"/>
              </a:solidFill>
              <a:latin typeface="Poppins Light" charset="0"/>
              <a:ea typeface="Poppins Light" charset="0"/>
              <a:cs typeface="Poppins Light" charset="0"/>
            </a:endParaRPr>
          </a:p>
        </p:txBody>
      </p:sp>
      <p:sp>
        <p:nvSpPr>
          <p:cNvPr id="41" name="Rectangle 40"/>
          <p:cNvSpPr>
            <a:spLocks/>
          </p:cNvSpPr>
          <p:nvPr/>
        </p:nvSpPr>
        <p:spPr bwMode="auto">
          <a:xfrm>
            <a:off x="13125865" y="2408178"/>
            <a:ext cx="8736366" cy="20518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t" anchorCtr="0">
            <a:spAutoFit/>
          </a:bodyPr>
          <a:lstStyle/>
          <a:p>
            <a:pPr defTabSz="4572000">
              <a:lnSpc>
                <a:spcPts val="8000"/>
              </a:lnSpc>
            </a:pPr>
            <a:r>
              <a:rPr lang="en-US" sz="6000" b="1" spc="500" dirty="0" smtClean="0">
                <a:solidFill>
                  <a:schemeClr val="tx2">
                    <a:lumMod val="50000"/>
                  </a:schemeClr>
                </a:solidFill>
                <a:latin typeface="Poppins" charset="0"/>
                <a:ea typeface="Poppins" charset="0"/>
                <a:cs typeface="Poppins" charset="0"/>
                <a:sym typeface="Bebas Neue" charset="0"/>
              </a:rPr>
              <a:t>United States</a:t>
            </a:r>
          </a:p>
          <a:p>
            <a:pPr defTabSz="4572000">
              <a:lnSpc>
                <a:spcPts val="8000"/>
              </a:lnSpc>
            </a:pPr>
            <a:r>
              <a:rPr lang="en-US" sz="6000" b="1" spc="500" dirty="0" smtClean="0">
                <a:solidFill>
                  <a:schemeClr val="tx2">
                    <a:lumMod val="50000"/>
                  </a:schemeClr>
                </a:solidFill>
                <a:latin typeface="Poppins" charset="0"/>
                <a:ea typeface="Poppins" charset="0"/>
                <a:cs typeface="Poppins" charset="0"/>
                <a:sym typeface="Bebas Neue" charset="0"/>
              </a:rPr>
              <a:t>Fully Editable Map</a:t>
            </a:r>
          </a:p>
        </p:txBody>
      </p:sp>
      <p:sp>
        <p:nvSpPr>
          <p:cNvPr id="42" name="Rectangle 41"/>
          <p:cNvSpPr/>
          <p:nvPr/>
        </p:nvSpPr>
        <p:spPr>
          <a:xfrm>
            <a:off x="13127174" y="9267889"/>
            <a:ext cx="7177461" cy="45719"/>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sp>
        <p:nvSpPr>
          <p:cNvPr id="43" name="Rectangle 42"/>
          <p:cNvSpPr/>
          <p:nvPr/>
        </p:nvSpPr>
        <p:spPr>
          <a:xfrm>
            <a:off x="13149476" y="11229902"/>
            <a:ext cx="7177461" cy="45719"/>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sp>
        <p:nvSpPr>
          <p:cNvPr id="44" name="Rectangle 43"/>
          <p:cNvSpPr/>
          <p:nvPr/>
        </p:nvSpPr>
        <p:spPr>
          <a:xfrm>
            <a:off x="13127175" y="9212963"/>
            <a:ext cx="4658426" cy="14525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sp>
        <p:nvSpPr>
          <p:cNvPr id="45" name="Rectangle 44"/>
          <p:cNvSpPr/>
          <p:nvPr/>
        </p:nvSpPr>
        <p:spPr>
          <a:xfrm>
            <a:off x="13150036" y="11190741"/>
            <a:ext cx="4138444" cy="14525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grpSp>
        <p:nvGrpSpPr>
          <p:cNvPr id="17" name="Group 16"/>
          <p:cNvGrpSpPr/>
          <p:nvPr/>
        </p:nvGrpSpPr>
        <p:grpSpPr>
          <a:xfrm>
            <a:off x="1975203" y="3762746"/>
            <a:ext cx="9751208" cy="6374914"/>
            <a:chOff x="5157991" y="1665629"/>
            <a:chExt cx="2936367" cy="1919171"/>
          </a:xfrm>
          <a:solidFill>
            <a:schemeClr val="bg1">
              <a:lumMod val="75000"/>
            </a:schemeClr>
          </a:solidFill>
        </p:grpSpPr>
        <p:sp>
          <p:nvSpPr>
            <p:cNvPr id="18" name="Freeform 5"/>
            <p:cNvSpPr>
              <a:spLocks/>
            </p:cNvSpPr>
            <p:nvPr/>
          </p:nvSpPr>
          <p:spPr bwMode="auto">
            <a:xfrm>
              <a:off x="5379187" y="1665629"/>
              <a:ext cx="365958" cy="271518"/>
            </a:xfrm>
            <a:custGeom>
              <a:avLst/>
              <a:gdLst>
                <a:gd name="T0" fmla="*/ 228 w 257"/>
                <a:gd name="T1" fmla="*/ 167 h 190"/>
                <a:gd name="T2" fmla="*/ 227 w 257"/>
                <a:gd name="T3" fmla="*/ 190 h 190"/>
                <a:gd name="T4" fmla="*/ 150 w 257"/>
                <a:gd name="T5" fmla="*/ 172 h 190"/>
                <a:gd name="T6" fmla="*/ 141 w 257"/>
                <a:gd name="T7" fmla="*/ 172 h 190"/>
                <a:gd name="T8" fmla="*/ 108 w 257"/>
                <a:gd name="T9" fmla="*/ 174 h 190"/>
                <a:gd name="T10" fmla="*/ 102 w 257"/>
                <a:gd name="T11" fmla="*/ 173 h 190"/>
                <a:gd name="T12" fmla="*/ 97 w 257"/>
                <a:gd name="T13" fmla="*/ 174 h 190"/>
                <a:gd name="T14" fmla="*/ 94 w 257"/>
                <a:gd name="T15" fmla="*/ 172 h 190"/>
                <a:gd name="T16" fmla="*/ 86 w 257"/>
                <a:gd name="T17" fmla="*/ 171 h 190"/>
                <a:gd name="T18" fmla="*/ 85 w 257"/>
                <a:gd name="T19" fmla="*/ 168 h 190"/>
                <a:gd name="T20" fmla="*/ 73 w 257"/>
                <a:gd name="T21" fmla="*/ 165 h 190"/>
                <a:gd name="T22" fmla="*/ 66 w 257"/>
                <a:gd name="T23" fmla="*/ 162 h 190"/>
                <a:gd name="T24" fmla="*/ 51 w 257"/>
                <a:gd name="T25" fmla="*/ 165 h 190"/>
                <a:gd name="T26" fmla="*/ 33 w 257"/>
                <a:gd name="T27" fmla="*/ 156 h 190"/>
                <a:gd name="T28" fmla="*/ 29 w 257"/>
                <a:gd name="T29" fmla="*/ 128 h 190"/>
                <a:gd name="T30" fmla="*/ 20 w 257"/>
                <a:gd name="T31" fmla="*/ 126 h 190"/>
                <a:gd name="T32" fmla="*/ 10 w 257"/>
                <a:gd name="T33" fmla="*/ 120 h 190"/>
                <a:gd name="T34" fmla="*/ 0 w 257"/>
                <a:gd name="T35" fmla="*/ 116 h 190"/>
                <a:gd name="T36" fmla="*/ 3 w 257"/>
                <a:gd name="T37" fmla="*/ 103 h 190"/>
                <a:gd name="T38" fmla="*/ 5 w 257"/>
                <a:gd name="T39" fmla="*/ 105 h 190"/>
                <a:gd name="T40" fmla="*/ 7 w 257"/>
                <a:gd name="T41" fmla="*/ 105 h 190"/>
                <a:gd name="T42" fmla="*/ 11 w 257"/>
                <a:gd name="T43" fmla="*/ 99 h 190"/>
                <a:gd name="T44" fmla="*/ 9 w 257"/>
                <a:gd name="T45" fmla="*/ 96 h 190"/>
                <a:gd name="T46" fmla="*/ 7 w 257"/>
                <a:gd name="T47" fmla="*/ 88 h 190"/>
                <a:gd name="T48" fmla="*/ 16 w 257"/>
                <a:gd name="T49" fmla="*/ 85 h 190"/>
                <a:gd name="T50" fmla="*/ 8 w 257"/>
                <a:gd name="T51" fmla="*/ 78 h 190"/>
                <a:gd name="T52" fmla="*/ 6 w 257"/>
                <a:gd name="T53" fmla="*/ 60 h 190"/>
                <a:gd name="T54" fmla="*/ 8 w 257"/>
                <a:gd name="T55" fmla="*/ 41 h 190"/>
                <a:gd name="T56" fmla="*/ 3 w 257"/>
                <a:gd name="T57" fmla="*/ 23 h 190"/>
                <a:gd name="T58" fmla="*/ 10 w 257"/>
                <a:gd name="T59" fmla="*/ 10 h 190"/>
                <a:gd name="T60" fmla="*/ 33 w 257"/>
                <a:gd name="T61" fmla="*/ 30 h 190"/>
                <a:gd name="T62" fmla="*/ 49 w 257"/>
                <a:gd name="T63" fmla="*/ 36 h 190"/>
                <a:gd name="T64" fmla="*/ 55 w 257"/>
                <a:gd name="T65" fmla="*/ 36 h 190"/>
                <a:gd name="T66" fmla="*/ 65 w 257"/>
                <a:gd name="T67" fmla="*/ 42 h 190"/>
                <a:gd name="T68" fmla="*/ 63 w 257"/>
                <a:gd name="T69" fmla="*/ 56 h 190"/>
                <a:gd name="T70" fmla="*/ 48 w 257"/>
                <a:gd name="T71" fmla="*/ 69 h 190"/>
                <a:gd name="T72" fmla="*/ 48 w 257"/>
                <a:gd name="T73" fmla="*/ 74 h 190"/>
                <a:gd name="T74" fmla="*/ 55 w 257"/>
                <a:gd name="T75" fmla="*/ 66 h 190"/>
                <a:gd name="T76" fmla="*/ 70 w 257"/>
                <a:gd name="T77" fmla="*/ 57 h 190"/>
                <a:gd name="T78" fmla="*/ 66 w 257"/>
                <a:gd name="T79" fmla="*/ 64 h 190"/>
                <a:gd name="T80" fmla="*/ 52 w 257"/>
                <a:gd name="T81" fmla="*/ 80 h 190"/>
                <a:gd name="T82" fmla="*/ 46 w 257"/>
                <a:gd name="T83" fmla="*/ 91 h 190"/>
                <a:gd name="T84" fmla="*/ 55 w 257"/>
                <a:gd name="T85" fmla="*/ 87 h 190"/>
                <a:gd name="T86" fmla="*/ 65 w 257"/>
                <a:gd name="T87" fmla="*/ 82 h 190"/>
                <a:gd name="T88" fmla="*/ 71 w 257"/>
                <a:gd name="T89" fmla="*/ 68 h 190"/>
                <a:gd name="T90" fmla="*/ 80 w 257"/>
                <a:gd name="T91" fmla="*/ 54 h 190"/>
                <a:gd name="T92" fmla="*/ 78 w 257"/>
                <a:gd name="T93" fmla="*/ 42 h 190"/>
                <a:gd name="T94" fmla="*/ 75 w 257"/>
                <a:gd name="T95" fmla="*/ 35 h 190"/>
                <a:gd name="T96" fmla="*/ 74 w 257"/>
                <a:gd name="T97" fmla="*/ 46 h 190"/>
                <a:gd name="T98" fmla="*/ 76 w 257"/>
                <a:gd name="T99" fmla="*/ 54 h 190"/>
                <a:gd name="T100" fmla="*/ 72 w 257"/>
                <a:gd name="T101" fmla="*/ 51 h 190"/>
                <a:gd name="T102" fmla="*/ 68 w 257"/>
                <a:gd name="T103" fmla="*/ 41 h 190"/>
                <a:gd name="T104" fmla="*/ 73 w 257"/>
                <a:gd name="T105" fmla="*/ 32 h 190"/>
                <a:gd name="T106" fmla="*/ 74 w 257"/>
                <a:gd name="T107" fmla="*/ 24 h 190"/>
                <a:gd name="T108" fmla="*/ 80 w 257"/>
                <a:gd name="T109" fmla="*/ 30 h 190"/>
                <a:gd name="T110" fmla="*/ 79 w 257"/>
                <a:gd name="T111" fmla="*/ 15 h 190"/>
                <a:gd name="T112" fmla="*/ 77 w 257"/>
                <a:gd name="T113" fmla="*/ 11 h 190"/>
                <a:gd name="T114" fmla="*/ 145 w 257"/>
                <a:gd name="T115" fmla="*/ 19 h 190"/>
                <a:gd name="T116" fmla="*/ 246 w 257"/>
                <a:gd name="T117" fmla="*/ 45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57" h="190">
                  <a:moveTo>
                    <a:pt x="257" y="47"/>
                  </a:moveTo>
                  <a:cubicBezTo>
                    <a:pt x="257" y="47"/>
                    <a:pt x="233" y="161"/>
                    <a:pt x="228" y="167"/>
                  </a:cubicBezTo>
                  <a:cubicBezTo>
                    <a:pt x="224" y="174"/>
                    <a:pt x="229" y="172"/>
                    <a:pt x="229" y="179"/>
                  </a:cubicBezTo>
                  <a:cubicBezTo>
                    <a:pt x="229" y="185"/>
                    <a:pt x="227" y="190"/>
                    <a:pt x="227" y="190"/>
                  </a:cubicBezTo>
                  <a:cubicBezTo>
                    <a:pt x="161" y="173"/>
                    <a:pt x="161" y="173"/>
                    <a:pt x="161" y="173"/>
                  </a:cubicBezTo>
                  <a:cubicBezTo>
                    <a:pt x="150" y="172"/>
                    <a:pt x="150" y="172"/>
                    <a:pt x="150" y="172"/>
                  </a:cubicBezTo>
                  <a:cubicBezTo>
                    <a:pt x="146" y="173"/>
                    <a:pt x="146" y="173"/>
                    <a:pt x="146" y="173"/>
                  </a:cubicBezTo>
                  <a:cubicBezTo>
                    <a:pt x="141" y="172"/>
                    <a:pt x="141" y="172"/>
                    <a:pt x="141" y="172"/>
                  </a:cubicBezTo>
                  <a:cubicBezTo>
                    <a:pt x="137" y="173"/>
                    <a:pt x="137" y="173"/>
                    <a:pt x="137" y="173"/>
                  </a:cubicBezTo>
                  <a:cubicBezTo>
                    <a:pt x="108" y="174"/>
                    <a:pt x="108" y="174"/>
                    <a:pt x="108" y="174"/>
                  </a:cubicBezTo>
                  <a:cubicBezTo>
                    <a:pt x="105" y="172"/>
                    <a:pt x="105" y="172"/>
                    <a:pt x="105" y="172"/>
                  </a:cubicBezTo>
                  <a:cubicBezTo>
                    <a:pt x="102" y="173"/>
                    <a:pt x="102" y="173"/>
                    <a:pt x="102" y="173"/>
                  </a:cubicBezTo>
                  <a:cubicBezTo>
                    <a:pt x="99" y="174"/>
                    <a:pt x="99" y="174"/>
                    <a:pt x="99" y="174"/>
                  </a:cubicBezTo>
                  <a:cubicBezTo>
                    <a:pt x="97" y="174"/>
                    <a:pt x="97" y="174"/>
                    <a:pt x="97" y="174"/>
                  </a:cubicBezTo>
                  <a:cubicBezTo>
                    <a:pt x="94" y="173"/>
                    <a:pt x="94" y="173"/>
                    <a:pt x="94" y="173"/>
                  </a:cubicBezTo>
                  <a:cubicBezTo>
                    <a:pt x="94" y="172"/>
                    <a:pt x="94" y="172"/>
                    <a:pt x="94" y="172"/>
                  </a:cubicBezTo>
                  <a:cubicBezTo>
                    <a:pt x="89" y="172"/>
                    <a:pt x="89" y="172"/>
                    <a:pt x="89" y="172"/>
                  </a:cubicBezTo>
                  <a:cubicBezTo>
                    <a:pt x="86" y="171"/>
                    <a:pt x="86" y="171"/>
                    <a:pt x="86" y="171"/>
                  </a:cubicBezTo>
                  <a:cubicBezTo>
                    <a:pt x="85" y="169"/>
                    <a:pt x="85" y="169"/>
                    <a:pt x="85" y="169"/>
                  </a:cubicBezTo>
                  <a:cubicBezTo>
                    <a:pt x="85" y="168"/>
                    <a:pt x="85" y="168"/>
                    <a:pt x="85" y="168"/>
                  </a:cubicBezTo>
                  <a:cubicBezTo>
                    <a:pt x="81" y="167"/>
                    <a:pt x="81" y="167"/>
                    <a:pt x="81" y="167"/>
                  </a:cubicBezTo>
                  <a:cubicBezTo>
                    <a:pt x="73" y="165"/>
                    <a:pt x="73" y="165"/>
                    <a:pt x="73" y="165"/>
                  </a:cubicBezTo>
                  <a:cubicBezTo>
                    <a:pt x="68" y="163"/>
                    <a:pt x="68" y="163"/>
                    <a:pt x="68" y="163"/>
                  </a:cubicBezTo>
                  <a:cubicBezTo>
                    <a:pt x="66" y="162"/>
                    <a:pt x="66" y="162"/>
                    <a:pt x="66" y="162"/>
                  </a:cubicBezTo>
                  <a:cubicBezTo>
                    <a:pt x="60" y="163"/>
                    <a:pt x="60" y="163"/>
                    <a:pt x="60" y="163"/>
                  </a:cubicBezTo>
                  <a:cubicBezTo>
                    <a:pt x="51" y="165"/>
                    <a:pt x="51" y="165"/>
                    <a:pt x="51" y="165"/>
                  </a:cubicBezTo>
                  <a:cubicBezTo>
                    <a:pt x="40" y="162"/>
                    <a:pt x="40" y="162"/>
                    <a:pt x="40" y="162"/>
                  </a:cubicBezTo>
                  <a:cubicBezTo>
                    <a:pt x="33" y="156"/>
                    <a:pt x="33" y="156"/>
                    <a:pt x="33" y="156"/>
                  </a:cubicBezTo>
                  <a:cubicBezTo>
                    <a:pt x="33" y="156"/>
                    <a:pt x="36" y="149"/>
                    <a:pt x="35" y="140"/>
                  </a:cubicBezTo>
                  <a:cubicBezTo>
                    <a:pt x="34" y="130"/>
                    <a:pt x="29" y="128"/>
                    <a:pt x="29" y="128"/>
                  </a:cubicBezTo>
                  <a:cubicBezTo>
                    <a:pt x="24" y="128"/>
                    <a:pt x="24" y="128"/>
                    <a:pt x="24" y="128"/>
                  </a:cubicBezTo>
                  <a:cubicBezTo>
                    <a:pt x="20" y="126"/>
                    <a:pt x="20" y="126"/>
                    <a:pt x="20" y="126"/>
                  </a:cubicBezTo>
                  <a:cubicBezTo>
                    <a:pt x="20" y="126"/>
                    <a:pt x="20" y="120"/>
                    <a:pt x="15" y="120"/>
                  </a:cubicBezTo>
                  <a:cubicBezTo>
                    <a:pt x="10" y="120"/>
                    <a:pt x="10" y="120"/>
                    <a:pt x="10" y="120"/>
                  </a:cubicBezTo>
                  <a:cubicBezTo>
                    <a:pt x="4" y="119"/>
                    <a:pt x="4" y="119"/>
                    <a:pt x="4" y="119"/>
                  </a:cubicBezTo>
                  <a:cubicBezTo>
                    <a:pt x="0" y="116"/>
                    <a:pt x="0" y="116"/>
                    <a:pt x="0" y="116"/>
                  </a:cubicBezTo>
                  <a:cubicBezTo>
                    <a:pt x="1" y="109"/>
                    <a:pt x="1" y="109"/>
                    <a:pt x="1" y="109"/>
                  </a:cubicBezTo>
                  <a:cubicBezTo>
                    <a:pt x="3" y="103"/>
                    <a:pt x="3" y="103"/>
                    <a:pt x="3" y="103"/>
                  </a:cubicBezTo>
                  <a:cubicBezTo>
                    <a:pt x="4" y="102"/>
                    <a:pt x="4" y="102"/>
                    <a:pt x="4" y="102"/>
                  </a:cubicBezTo>
                  <a:cubicBezTo>
                    <a:pt x="5" y="105"/>
                    <a:pt x="5" y="105"/>
                    <a:pt x="5" y="105"/>
                  </a:cubicBezTo>
                  <a:cubicBezTo>
                    <a:pt x="6" y="106"/>
                    <a:pt x="6" y="106"/>
                    <a:pt x="6" y="106"/>
                  </a:cubicBezTo>
                  <a:cubicBezTo>
                    <a:pt x="7" y="105"/>
                    <a:pt x="7" y="105"/>
                    <a:pt x="7" y="105"/>
                  </a:cubicBezTo>
                  <a:cubicBezTo>
                    <a:pt x="7" y="101"/>
                    <a:pt x="7" y="101"/>
                    <a:pt x="7" y="101"/>
                  </a:cubicBezTo>
                  <a:cubicBezTo>
                    <a:pt x="11" y="99"/>
                    <a:pt x="11" y="99"/>
                    <a:pt x="11" y="99"/>
                  </a:cubicBezTo>
                  <a:cubicBezTo>
                    <a:pt x="11" y="98"/>
                    <a:pt x="11" y="98"/>
                    <a:pt x="11" y="98"/>
                  </a:cubicBezTo>
                  <a:cubicBezTo>
                    <a:pt x="9" y="96"/>
                    <a:pt x="9" y="96"/>
                    <a:pt x="9" y="96"/>
                  </a:cubicBezTo>
                  <a:cubicBezTo>
                    <a:pt x="8" y="95"/>
                    <a:pt x="8" y="95"/>
                    <a:pt x="8" y="95"/>
                  </a:cubicBezTo>
                  <a:cubicBezTo>
                    <a:pt x="7" y="88"/>
                    <a:pt x="7" y="88"/>
                    <a:pt x="7" y="88"/>
                  </a:cubicBezTo>
                  <a:cubicBezTo>
                    <a:pt x="14" y="87"/>
                    <a:pt x="14" y="87"/>
                    <a:pt x="14" y="87"/>
                  </a:cubicBezTo>
                  <a:cubicBezTo>
                    <a:pt x="16" y="85"/>
                    <a:pt x="16" y="85"/>
                    <a:pt x="16" y="85"/>
                  </a:cubicBezTo>
                  <a:cubicBezTo>
                    <a:pt x="10" y="80"/>
                    <a:pt x="10" y="80"/>
                    <a:pt x="10" y="80"/>
                  </a:cubicBezTo>
                  <a:cubicBezTo>
                    <a:pt x="8" y="78"/>
                    <a:pt x="8" y="78"/>
                    <a:pt x="8" y="78"/>
                  </a:cubicBezTo>
                  <a:cubicBezTo>
                    <a:pt x="6" y="64"/>
                    <a:pt x="6" y="64"/>
                    <a:pt x="6" y="64"/>
                  </a:cubicBezTo>
                  <a:cubicBezTo>
                    <a:pt x="6" y="60"/>
                    <a:pt x="6" y="60"/>
                    <a:pt x="6" y="60"/>
                  </a:cubicBezTo>
                  <a:cubicBezTo>
                    <a:pt x="8" y="59"/>
                    <a:pt x="8" y="59"/>
                    <a:pt x="8" y="59"/>
                  </a:cubicBezTo>
                  <a:cubicBezTo>
                    <a:pt x="8" y="41"/>
                    <a:pt x="8" y="41"/>
                    <a:pt x="8" y="41"/>
                  </a:cubicBezTo>
                  <a:cubicBezTo>
                    <a:pt x="3" y="37"/>
                    <a:pt x="3" y="37"/>
                    <a:pt x="3" y="37"/>
                  </a:cubicBezTo>
                  <a:cubicBezTo>
                    <a:pt x="3" y="23"/>
                    <a:pt x="3" y="23"/>
                    <a:pt x="3" y="23"/>
                  </a:cubicBezTo>
                  <a:cubicBezTo>
                    <a:pt x="8" y="17"/>
                    <a:pt x="8" y="17"/>
                    <a:pt x="8" y="17"/>
                  </a:cubicBezTo>
                  <a:cubicBezTo>
                    <a:pt x="10" y="10"/>
                    <a:pt x="10" y="10"/>
                    <a:pt x="10" y="10"/>
                  </a:cubicBezTo>
                  <a:cubicBezTo>
                    <a:pt x="21" y="21"/>
                    <a:pt x="21" y="21"/>
                    <a:pt x="21" y="21"/>
                  </a:cubicBezTo>
                  <a:cubicBezTo>
                    <a:pt x="33" y="30"/>
                    <a:pt x="33" y="30"/>
                    <a:pt x="33" y="30"/>
                  </a:cubicBezTo>
                  <a:cubicBezTo>
                    <a:pt x="42" y="34"/>
                    <a:pt x="42" y="34"/>
                    <a:pt x="42" y="34"/>
                  </a:cubicBezTo>
                  <a:cubicBezTo>
                    <a:pt x="49" y="36"/>
                    <a:pt x="49" y="36"/>
                    <a:pt x="49" y="36"/>
                  </a:cubicBezTo>
                  <a:cubicBezTo>
                    <a:pt x="52" y="36"/>
                    <a:pt x="52" y="36"/>
                    <a:pt x="52" y="36"/>
                  </a:cubicBezTo>
                  <a:cubicBezTo>
                    <a:pt x="55" y="36"/>
                    <a:pt x="55" y="36"/>
                    <a:pt x="55" y="36"/>
                  </a:cubicBezTo>
                  <a:cubicBezTo>
                    <a:pt x="57" y="43"/>
                    <a:pt x="57" y="43"/>
                    <a:pt x="57" y="43"/>
                  </a:cubicBezTo>
                  <a:cubicBezTo>
                    <a:pt x="65" y="42"/>
                    <a:pt x="65" y="42"/>
                    <a:pt x="65" y="42"/>
                  </a:cubicBezTo>
                  <a:cubicBezTo>
                    <a:pt x="66" y="52"/>
                    <a:pt x="66" y="52"/>
                    <a:pt x="66" y="52"/>
                  </a:cubicBezTo>
                  <a:cubicBezTo>
                    <a:pt x="63" y="56"/>
                    <a:pt x="63" y="56"/>
                    <a:pt x="63" y="56"/>
                  </a:cubicBezTo>
                  <a:cubicBezTo>
                    <a:pt x="54" y="61"/>
                    <a:pt x="54" y="61"/>
                    <a:pt x="54" y="61"/>
                  </a:cubicBezTo>
                  <a:cubicBezTo>
                    <a:pt x="48" y="69"/>
                    <a:pt x="48" y="69"/>
                    <a:pt x="48" y="69"/>
                  </a:cubicBezTo>
                  <a:cubicBezTo>
                    <a:pt x="46" y="73"/>
                    <a:pt x="46" y="73"/>
                    <a:pt x="46" y="73"/>
                  </a:cubicBezTo>
                  <a:cubicBezTo>
                    <a:pt x="48" y="74"/>
                    <a:pt x="48" y="74"/>
                    <a:pt x="48" y="74"/>
                  </a:cubicBezTo>
                  <a:cubicBezTo>
                    <a:pt x="52" y="70"/>
                    <a:pt x="52" y="70"/>
                    <a:pt x="52" y="70"/>
                  </a:cubicBezTo>
                  <a:cubicBezTo>
                    <a:pt x="55" y="66"/>
                    <a:pt x="55" y="66"/>
                    <a:pt x="55" y="66"/>
                  </a:cubicBezTo>
                  <a:cubicBezTo>
                    <a:pt x="64" y="60"/>
                    <a:pt x="64" y="60"/>
                    <a:pt x="64" y="60"/>
                  </a:cubicBezTo>
                  <a:cubicBezTo>
                    <a:pt x="70" y="57"/>
                    <a:pt x="70" y="57"/>
                    <a:pt x="70" y="57"/>
                  </a:cubicBezTo>
                  <a:cubicBezTo>
                    <a:pt x="69" y="61"/>
                    <a:pt x="69" y="61"/>
                    <a:pt x="69" y="61"/>
                  </a:cubicBezTo>
                  <a:cubicBezTo>
                    <a:pt x="66" y="64"/>
                    <a:pt x="66" y="64"/>
                    <a:pt x="66" y="64"/>
                  </a:cubicBezTo>
                  <a:cubicBezTo>
                    <a:pt x="62" y="74"/>
                    <a:pt x="62" y="74"/>
                    <a:pt x="62" y="74"/>
                  </a:cubicBezTo>
                  <a:cubicBezTo>
                    <a:pt x="52" y="80"/>
                    <a:pt x="52" y="80"/>
                    <a:pt x="52" y="80"/>
                  </a:cubicBezTo>
                  <a:cubicBezTo>
                    <a:pt x="46" y="86"/>
                    <a:pt x="46" y="86"/>
                    <a:pt x="46" y="86"/>
                  </a:cubicBezTo>
                  <a:cubicBezTo>
                    <a:pt x="46" y="91"/>
                    <a:pt x="46" y="91"/>
                    <a:pt x="46" y="91"/>
                  </a:cubicBezTo>
                  <a:cubicBezTo>
                    <a:pt x="50" y="92"/>
                    <a:pt x="50" y="92"/>
                    <a:pt x="50" y="92"/>
                  </a:cubicBezTo>
                  <a:cubicBezTo>
                    <a:pt x="55" y="87"/>
                    <a:pt x="55" y="87"/>
                    <a:pt x="55" y="87"/>
                  </a:cubicBezTo>
                  <a:cubicBezTo>
                    <a:pt x="60" y="83"/>
                    <a:pt x="60" y="83"/>
                    <a:pt x="60" y="83"/>
                  </a:cubicBezTo>
                  <a:cubicBezTo>
                    <a:pt x="65" y="82"/>
                    <a:pt x="65" y="82"/>
                    <a:pt x="65" y="82"/>
                  </a:cubicBezTo>
                  <a:cubicBezTo>
                    <a:pt x="69" y="78"/>
                    <a:pt x="69" y="78"/>
                    <a:pt x="69" y="78"/>
                  </a:cubicBezTo>
                  <a:cubicBezTo>
                    <a:pt x="71" y="68"/>
                    <a:pt x="71" y="68"/>
                    <a:pt x="71" y="68"/>
                  </a:cubicBezTo>
                  <a:cubicBezTo>
                    <a:pt x="75" y="60"/>
                    <a:pt x="75" y="60"/>
                    <a:pt x="75" y="60"/>
                  </a:cubicBezTo>
                  <a:cubicBezTo>
                    <a:pt x="80" y="54"/>
                    <a:pt x="80" y="54"/>
                    <a:pt x="80" y="54"/>
                  </a:cubicBezTo>
                  <a:cubicBezTo>
                    <a:pt x="81" y="50"/>
                    <a:pt x="81" y="50"/>
                    <a:pt x="81" y="50"/>
                  </a:cubicBezTo>
                  <a:cubicBezTo>
                    <a:pt x="78" y="42"/>
                    <a:pt x="78" y="42"/>
                    <a:pt x="78" y="42"/>
                  </a:cubicBezTo>
                  <a:cubicBezTo>
                    <a:pt x="78" y="34"/>
                    <a:pt x="78" y="34"/>
                    <a:pt x="78" y="34"/>
                  </a:cubicBezTo>
                  <a:cubicBezTo>
                    <a:pt x="75" y="35"/>
                    <a:pt x="75" y="35"/>
                    <a:pt x="75" y="35"/>
                  </a:cubicBezTo>
                  <a:cubicBezTo>
                    <a:pt x="73" y="38"/>
                    <a:pt x="73" y="38"/>
                    <a:pt x="73" y="38"/>
                  </a:cubicBezTo>
                  <a:cubicBezTo>
                    <a:pt x="74" y="46"/>
                    <a:pt x="74" y="46"/>
                    <a:pt x="74" y="46"/>
                  </a:cubicBezTo>
                  <a:cubicBezTo>
                    <a:pt x="76" y="52"/>
                    <a:pt x="76" y="52"/>
                    <a:pt x="76" y="52"/>
                  </a:cubicBezTo>
                  <a:cubicBezTo>
                    <a:pt x="76" y="54"/>
                    <a:pt x="76" y="54"/>
                    <a:pt x="76" y="54"/>
                  </a:cubicBezTo>
                  <a:cubicBezTo>
                    <a:pt x="74" y="53"/>
                    <a:pt x="74" y="53"/>
                    <a:pt x="74" y="53"/>
                  </a:cubicBezTo>
                  <a:cubicBezTo>
                    <a:pt x="72" y="51"/>
                    <a:pt x="72" y="51"/>
                    <a:pt x="72" y="51"/>
                  </a:cubicBezTo>
                  <a:cubicBezTo>
                    <a:pt x="70" y="46"/>
                    <a:pt x="70" y="46"/>
                    <a:pt x="70" y="46"/>
                  </a:cubicBezTo>
                  <a:cubicBezTo>
                    <a:pt x="68" y="41"/>
                    <a:pt x="68" y="41"/>
                    <a:pt x="68" y="41"/>
                  </a:cubicBezTo>
                  <a:cubicBezTo>
                    <a:pt x="68" y="37"/>
                    <a:pt x="68" y="37"/>
                    <a:pt x="68" y="37"/>
                  </a:cubicBezTo>
                  <a:cubicBezTo>
                    <a:pt x="73" y="32"/>
                    <a:pt x="73" y="32"/>
                    <a:pt x="73" y="32"/>
                  </a:cubicBezTo>
                  <a:cubicBezTo>
                    <a:pt x="75" y="28"/>
                    <a:pt x="75" y="28"/>
                    <a:pt x="75" y="28"/>
                  </a:cubicBezTo>
                  <a:cubicBezTo>
                    <a:pt x="74" y="24"/>
                    <a:pt x="74" y="24"/>
                    <a:pt x="74" y="24"/>
                  </a:cubicBezTo>
                  <a:cubicBezTo>
                    <a:pt x="79" y="29"/>
                    <a:pt x="79" y="29"/>
                    <a:pt x="79" y="29"/>
                  </a:cubicBezTo>
                  <a:cubicBezTo>
                    <a:pt x="80" y="30"/>
                    <a:pt x="80" y="30"/>
                    <a:pt x="80" y="30"/>
                  </a:cubicBezTo>
                  <a:cubicBezTo>
                    <a:pt x="81" y="24"/>
                    <a:pt x="81" y="24"/>
                    <a:pt x="81" y="24"/>
                  </a:cubicBezTo>
                  <a:cubicBezTo>
                    <a:pt x="79" y="15"/>
                    <a:pt x="79" y="15"/>
                    <a:pt x="79" y="15"/>
                  </a:cubicBezTo>
                  <a:cubicBezTo>
                    <a:pt x="80" y="12"/>
                    <a:pt x="80" y="12"/>
                    <a:pt x="80" y="12"/>
                  </a:cubicBezTo>
                  <a:cubicBezTo>
                    <a:pt x="77" y="11"/>
                    <a:pt x="77" y="11"/>
                    <a:pt x="77" y="11"/>
                  </a:cubicBezTo>
                  <a:cubicBezTo>
                    <a:pt x="76" y="0"/>
                    <a:pt x="76" y="0"/>
                    <a:pt x="76" y="0"/>
                  </a:cubicBezTo>
                  <a:cubicBezTo>
                    <a:pt x="76" y="0"/>
                    <a:pt x="133" y="16"/>
                    <a:pt x="145" y="19"/>
                  </a:cubicBezTo>
                  <a:cubicBezTo>
                    <a:pt x="156" y="22"/>
                    <a:pt x="230" y="42"/>
                    <a:pt x="235" y="43"/>
                  </a:cubicBezTo>
                  <a:cubicBezTo>
                    <a:pt x="240" y="45"/>
                    <a:pt x="246" y="45"/>
                    <a:pt x="246" y="45"/>
                  </a:cubicBezTo>
                  <a:lnTo>
                    <a:pt x="257" y="47"/>
                  </a:ln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Poppins Light" charset="0"/>
              </a:endParaRPr>
            </a:p>
          </p:txBody>
        </p:sp>
        <p:sp>
          <p:nvSpPr>
            <p:cNvPr id="19" name="Freeform 6"/>
            <p:cNvSpPr>
              <a:spLocks/>
            </p:cNvSpPr>
            <p:nvPr/>
          </p:nvSpPr>
          <p:spPr bwMode="auto">
            <a:xfrm>
              <a:off x="5925594" y="2621841"/>
              <a:ext cx="384509" cy="394627"/>
            </a:xfrm>
            <a:custGeom>
              <a:avLst/>
              <a:gdLst>
                <a:gd name="T0" fmla="*/ 34 w 228"/>
                <a:gd name="T1" fmla="*/ 0 h 234"/>
                <a:gd name="T2" fmla="*/ 228 w 228"/>
                <a:gd name="T3" fmla="*/ 23 h 234"/>
                <a:gd name="T4" fmla="*/ 227 w 228"/>
                <a:gd name="T5" fmla="*/ 44 h 234"/>
                <a:gd name="T6" fmla="*/ 224 w 228"/>
                <a:gd name="T7" fmla="*/ 44 h 234"/>
                <a:gd name="T8" fmla="*/ 210 w 228"/>
                <a:gd name="T9" fmla="*/ 226 h 234"/>
                <a:gd name="T10" fmla="*/ 91 w 228"/>
                <a:gd name="T11" fmla="*/ 215 h 234"/>
                <a:gd name="T12" fmla="*/ 90 w 228"/>
                <a:gd name="T13" fmla="*/ 224 h 234"/>
                <a:gd name="T14" fmla="*/ 32 w 228"/>
                <a:gd name="T15" fmla="*/ 218 h 234"/>
                <a:gd name="T16" fmla="*/ 29 w 228"/>
                <a:gd name="T17" fmla="*/ 234 h 234"/>
                <a:gd name="T18" fmla="*/ 0 w 228"/>
                <a:gd name="T19" fmla="*/ 230 h 234"/>
                <a:gd name="T20" fmla="*/ 34 w 228"/>
                <a:gd name="T21" fmla="*/ 0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8" h="234">
                  <a:moveTo>
                    <a:pt x="34" y="0"/>
                  </a:moveTo>
                  <a:lnTo>
                    <a:pt x="228" y="23"/>
                  </a:lnTo>
                  <a:lnTo>
                    <a:pt x="227" y="44"/>
                  </a:lnTo>
                  <a:lnTo>
                    <a:pt x="224" y="44"/>
                  </a:lnTo>
                  <a:lnTo>
                    <a:pt x="210" y="226"/>
                  </a:lnTo>
                  <a:lnTo>
                    <a:pt x="91" y="215"/>
                  </a:lnTo>
                  <a:lnTo>
                    <a:pt x="90" y="224"/>
                  </a:lnTo>
                  <a:lnTo>
                    <a:pt x="32" y="218"/>
                  </a:lnTo>
                  <a:lnTo>
                    <a:pt x="29" y="234"/>
                  </a:lnTo>
                  <a:lnTo>
                    <a:pt x="0" y="230"/>
                  </a:lnTo>
                  <a:lnTo>
                    <a:pt x="34" y="0"/>
                  </a:ln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Poppins Light" charset="0"/>
              </a:endParaRPr>
            </a:p>
          </p:txBody>
        </p:sp>
        <p:sp>
          <p:nvSpPr>
            <p:cNvPr id="20" name="Freeform 7"/>
            <p:cNvSpPr>
              <a:spLocks/>
            </p:cNvSpPr>
            <p:nvPr/>
          </p:nvSpPr>
          <p:spPr bwMode="auto">
            <a:xfrm>
              <a:off x="6068939" y="2696045"/>
              <a:ext cx="762272" cy="752153"/>
            </a:xfrm>
            <a:custGeom>
              <a:avLst/>
              <a:gdLst>
                <a:gd name="T0" fmla="*/ 450 w 452"/>
                <a:gd name="T1" fmla="*/ 234 h 446"/>
                <a:gd name="T2" fmla="*/ 446 w 452"/>
                <a:gd name="T3" fmla="*/ 215 h 446"/>
                <a:gd name="T4" fmla="*/ 435 w 452"/>
                <a:gd name="T5" fmla="*/ 131 h 446"/>
                <a:gd name="T6" fmla="*/ 417 w 452"/>
                <a:gd name="T7" fmla="*/ 128 h 446"/>
                <a:gd name="T8" fmla="*/ 398 w 452"/>
                <a:gd name="T9" fmla="*/ 117 h 446"/>
                <a:gd name="T10" fmla="*/ 378 w 452"/>
                <a:gd name="T11" fmla="*/ 116 h 446"/>
                <a:gd name="T12" fmla="*/ 365 w 452"/>
                <a:gd name="T13" fmla="*/ 118 h 446"/>
                <a:gd name="T14" fmla="*/ 352 w 452"/>
                <a:gd name="T15" fmla="*/ 122 h 446"/>
                <a:gd name="T16" fmla="*/ 332 w 452"/>
                <a:gd name="T17" fmla="*/ 118 h 446"/>
                <a:gd name="T18" fmla="*/ 325 w 452"/>
                <a:gd name="T19" fmla="*/ 116 h 446"/>
                <a:gd name="T20" fmla="*/ 310 w 452"/>
                <a:gd name="T21" fmla="*/ 112 h 446"/>
                <a:gd name="T22" fmla="*/ 301 w 452"/>
                <a:gd name="T23" fmla="*/ 111 h 446"/>
                <a:gd name="T24" fmla="*/ 284 w 452"/>
                <a:gd name="T25" fmla="*/ 107 h 446"/>
                <a:gd name="T26" fmla="*/ 269 w 452"/>
                <a:gd name="T27" fmla="*/ 101 h 446"/>
                <a:gd name="T28" fmla="*/ 253 w 452"/>
                <a:gd name="T29" fmla="*/ 93 h 446"/>
                <a:gd name="T30" fmla="*/ 242 w 452"/>
                <a:gd name="T31" fmla="*/ 90 h 446"/>
                <a:gd name="T32" fmla="*/ 125 w 452"/>
                <a:gd name="T33" fmla="*/ 182 h 446"/>
                <a:gd name="T34" fmla="*/ 2 w 452"/>
                <a:gd name="T35" fmla="*/ 183 h 446"/>
                <a:gd name="T36" fmla="*/ 13 w 452"/>
                <a:gd name="T37" fmla="*/ 197 h 446"/>
                <a:gd name="T38" fmla="*/ 22 w 452"/>
                <a:gd name="T39" fmla="*/ 205 h 446"/>
                <a:gd name="T40" fmla="*/ 41 w 452"/>
                <a:gd name="T41" fmla="*/ 224 h 446"/>
                <a:gd name="T42" fmla="*/ 55 w 452"/>
                <a:gd name="T43" fmla="*/ 238 h 446"/>
                <a:gd name="T44" fmla="*/ 59 w 452"/>
                <a:gd name="T45" fmla="*/ 259 h 446"/>
                <a:gd name="T46" fmla="*/ 66 w 452"/>
                <a:gd name="T47" fmla="*/ 278 h 446"/>
                <a:gd name="T48" fmla="*/ 74 w 452"/>
                <a:gd name="T49" fmla="*/ 286 h 446"/>
                <a:gd name="T50" fmla="*/ 88 w 452"/>
                <a:gd name="T51" fmla="*/ 296 h 446"/>
                <a:gd name="T52" fmla="*/ 109 w 452"/>
                <a:gd name="T53" fmla="*/ 307 h 446"/>
                <a:gd name="T54" fmla="*/ 120 w 452"/>
                <a:gd name="T55" fmla="*/ 298 h 446"/>
                <a:gd name="T56" fmla="*/ 127 w 452"/>
                <a:gd name="T57" fmla="*/ 283 h 446"/>
                <a:gd name="T58" fmla="*/ 148 w 452"/>
                <a:gd name="T59" fmla="*/ 275 h 446"/>
                <a:gd name="T60" fmla="*/ 170 w 452"/>
                <a:gd name="T61" fmla="*/ 279 h 446"/>
                <a:gd name="T62" fmla="*/ 183 w 452"/>
                <a:gd name="T63" fmla="*/ 292 h 446"/>
                <a:gd name="T64" fmla="*/ 200 w 452"/>
                <a:gd name="T65" fmla="*/ 320 h 446"/>
                <a:gd name="T66" fmla="*/ 210 w 452"/>
                <a:gd name="T67" fmla="*/ 343 h 446"/>
                <a:gd name="T68" fmla="*/ 235 w 452"/>
                <a:gd name="T69" fmla="*/ 372 h 446"/>
                <a:gd name="T70" fmla="*/ 237 w 452"/>
                <a:gd name="T71" fmla="*/ 388 h 446"/>
                <a:gd name="T72" fmla="*/ 249 w 452"/>
                <a:gd name="T73" fmla="*/ 416 h 446"/>
                <a:gd name="T74" fmla="*/ 273 w 452"/>
                <a:gd name="T75" fmla="*/ 427 h 446"/>
                <a:gd name="T76" fmla="*/ 291 w 452"/>
                <a:gd name="T77" fmla="*/ 438 h 446"/>
                <a:gd name="T78" fmla="*/ 305 w 452"/>
                <a:gd name="T79" fmla="*/ 442 h 446"/>
                <a:gd name="T80" fmla="*/ 321 w 452"/>
                <a:gd name="T81" fmla="*/ 441 h 446"/>
                <a:gd name="T82" fmla="*/ 317 w 452"/>
                <a:gd name="T83" fmla="*/ 425 h 446"/>
                <a:gd name="T84" fmla="*/ 308 w 452"/>
                <a:gd name="T85" fmla="*/ 404 h 446"/>
                <a:gd name="T86" fmla="*/ 318 w 452"/>
                <a:gd name="T87" fmla="*/ 370 h 446"/>
                <a:gd name="T88" fmla="*/ 311 w 452"/>
                <a:gd name="T89" fmla="*/ 361 h 446"/>
                <a:gd name="T90" fmla="*/ 326 w 452"/>
                <a:gd name="T91" fmla="*/ 355 h 446"/>
                <a:gd name="T92" fmla="*/ 324 w 452"/>
                <a:gd name="T93" fmla="*/ 350 h 446"/>
                <a:gd name="T94" fmla="*/ 338 w 452"/>
                <a:gd name="T95" fmla="*/ 350 h 446"/>
                <a:gd name="T96" fmla="*/ 336 w 452"/>
                <a:gd name="T97" fmla="*/ 345 h 446"/>
                <a:gd name="T98" fmla="*/ 347 w 452"/>
                <a:gd name="T99" fmla="*/ 342 h 446"/>
                <a:gd name="T100" fmla="*/ 346 w 452"/>
                <a:gd name="T101" fmla="*/ 331 h 446"/>
                <a:gd name="T102" fmla="*/ 357 w 452"/>
                <a:gd name="T103" fmla="*/ 329 h 446"/>
                <a:gd name="T104" fmla="*/ 367 w 452"/>
                <a:gd name="T105" fmla="*/ 329 h 446"/>
                <a:gd name="T106" fmla="*/ 395 w 452"/>
                <a:gd name="T107" fmla="*/ 314 h 446"/>
                <a:gd name="T108" fmla="*/ 403 w 452"/>
                <a:gd name="T109" fmla="*/ 305 h 446"/>
                <a:gd name="T110" fmla="*/ 403 w 452"/>
                <a:gd name="T111" fmla="*/ 296 h 446"/>
                <a:gd name="T112" fmla="*/ 410 w 452"/>
                <a:gd name="T113" fmla="*/ 286 h 446"/>
                <a:gd name="T114" fmla="*/ 412 w 452"/>
                <a:gd name="T115" fmla="*/ 299 h 446"/>
                <a:gd name="T116" fmla="*/ 439 w 452"/>
                <a:gd name="T117" fmla="*/ 288 h 446"/>
                <a:gd name="T118" fmla="*/ 447 w 452"/>
                <a:gd name="T119" fmla="*/ 268 h 4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52" h="446">
                  <a:moveTo>
                    <a:pt x="446" y="253"/>
                  </a:moveTo>
                  <a:lnTo>
                    <a:pt x="448" y="245"/>
                  </a:lnTo>
                  <a:lnTo>
                    <a:pt x="452" y="240"/>
                  </a:lnTo>
                  <a:lnTo>
                    <a:pt x="450" y="234"/>
                  </a:lnTo>
                  <a:lnTo>
                    <a:pt x="448" y="226"/>
                  </a:lnTo>
                  <a:lnTo>
                    <a:pt x="447" y="223"/>
                  </a:lnTo>
                  <a:lnTo>
                    <a:pt x="447" y="217"/>
                  </a:lnTo>
                  <a:lnTo>
                    <a:pt x="446" y="215"/>
                  </a:lnTo>
                  <a:lnTo>
                    <a:pt x="442" y="206"/>
                  </a:lnTo>
                  <a:lnTo>
                    <a:pt x="442" y="204"/>
                  </a:lnTo>
                  <a:lnTo>
                    <a:pt x="435" y="198"/>
                  </a:lnTo>
                  <a:lnTo>
                    <a:pt x="435" y="131"/>
                  </a:lnTo>
                  <a:lnTo>
                    <a:pt x="425" y="130"/>
                  </a:lnTo>
                  <a:lnTo>
                    <a:pt x="423" y="132"/>
                  </a:lnTo>
                  <a:lnTo>
                    <a:pt x="420" y="131"/>
                  </a:lnTo>
                  <a:lnTo>
                    <a:pt x="417" y="128"/>
                  </a:lnTo>
                  <a:lnTo>
                    <a:pt x="413" y="126"/>
                  </a:lnTo>
                  <a:lnTo>
                    <a:pt x="408" y="126"/>
                  </a:lnTo>
                  <a:lnTo>
                    <a:pt x="402" y="122"/>
                  </a:lnTo>
                  <a:lnTo>
                    <a:pt x="398" y="117"/>
                  </a:lnTo>
                  <a:lnTo>
                    <a:pt x="393" y="116"/>
                  </a:lnTo>
                  <a:lnTo>
                    <a:pt x="385" y="118"/>
                  </a:lnTo>
                  <a:lnTo>
                    <a:pt x="383" y="117"/>
                  </a:lnTo>
                  <a:lnTo>
                    <a:pt x="378" y="116"/>
                  </a:lnTo>
                  <a:lnTo>
                    <a:pt x="374" y="119"/>
                  </a:lnTo>
                  <a:lnTo>
                    <a:pt x="372" y="120"/>
                  </a:lnTo>
                  <a:lnTo>
                    <a:pt x="369" y="118"/>
                  </a:lnTo>
                  <a:lnTo>
                    <a:pt x="365" y="118"/>
                  </a:lnTo>
                  <a:lnTo>
                    <a:pt x="363" y="121"/>
                  </a:lnTo>
                  <a:lnTo>
                    <a:pt x="358" y="124"/>
                  </a:lnTo>
                  <a:lnTo>
                    <a:pt x="354" y="125"/>
                  </a:lnTo>
                  <a:lnTo>
                    <a:pt x="352" y="122"/>
                  </a:lnTo>
                  <a:lnTo>
                    <a:pt x="349" y="119"/>
                  </a:lnTo>
                  <a:lnTo>
                    <a:pt x="341" y="120"/>
                  </a:lnTo>
                  <a:lnTo>
                    <a:pt x="336" y="117"/>
                  </a:lnTo>
                  <a:lnTo>
                    <a:pt x="332" y="118"/>
                  </a:lnTo>
                  <a:lnTo>
                    <a:pt x="330" y="122"/>
                  </a:lnTo>
                  <a:lnTo>
                    <a:pt x="328" y="123"/>
                  </a:lnTo>
                  <a:lnTo>
                    <a:pt x="327" y="118"/>
                  </a:lnTo>
                  <a:lnTo>
                    <a:pt x="325" y="116"/>
                  </a:lnTo>
                  <a:lnTo>
                    <a:pt x="319" y="120"/>
                  </a:lnTo>
                  <a:lnTo>
                    <a:pt x="318" y="116"/>
                  </a:lnTo>
                  <a:lnTo>
                    <a:pt x="312" y="112"/>
                  </a:lnTo>
                  <a:lnTo>
                    <a:pt x="310" y="112"/>
                  </a:lnTo>
                  <a:lnTo>
                    <a:pt x="308" y="115"/>
                  </a:lnTo>
                  <a:lnTo>
                    <a:pt x="305" y="117"/>
                  </a:lnTo>
                  <a:lnTo>
                    <a:pt x="302" y="116"/>
                  </a:lnTo>
                  <a:lnTo>
                    <a:pt x="301" y="111"/>
                  </a:lnTo>
                  <a:lnTo>
                    <a:pt x="298" y="111"/>
                  </a:lnTo>
                  <a:lnTo>
                    <a:pt x="295" y="105"/>
                  </a:lnTo>
                  <a:lnTo>
                    <a:pt x="287" y="105"/>
                  </a:lnTo>
                  <a:lnTo>
                    <a:pt x="284" y="107"/>
                  </a:lnTo>
                  <a:lnTo>
                    <a:pt x="281" y="104"/>
                  </a:lnTo>
                  <a:lnTo>
                    <a:pt x="280" y="104"/>
                  </a:lnTo>
                  <a:lnTo>
                    <a:pt x="275" y="105"/>
                  </a:lnTo>
                  <a:lnTo>
                    <a:pt x="269" y="101"/>
                  </a:lnTo>
                  <a:lnTo>
                    <a:pt x="261" y="101"/>
                  </a:lnTo>
                  <a:lnTo>
                    <a:pt x="259" y="94"/>
                  </a:lnTo>
                  <a:lnTo>
                    <a:pt x="255" y="92"/>
                  </a:lnTo>
                  <a:lnTo>
                    <a:pt x="253" y="93"/>
                  </a:lnTo>
                  <a:lnTo>
                    <a:pt x="250" y="92"/>
                  </a:lnTo>
                  <a:lnTo>
                    <a:pt x="247" y="93"/>
                  </a:lnTo>
                  <a:lnTo>
                    <a:pt x="244" y="93"/>
                  </a:lnTo>
                  <a:lnTo>
                    <a:pt x="242" y="90"/>
                  </a:lnTo>
                  <a:lnTo>
                    <a:pt x="235" y="83"/>
                  </a:lnTo>
                  <a:lnTo>
                    <a:pt x="239" y="6"/>
                  </a:lnTo>
                  <a:lnTo>
                    <a:pt x="139" y="0"/>
                  </a:lnTo>
                  <a:lnTo>
                    <a:pt x="125" y="182"/>
                  </a:lnTo>
                  <a:lnTo>
                    <a:pt x="6" y="171"/>
                  </a:lnTo>
                  <a:lnTo>
                    <a:pt x="5" y="180"/>
                  </a:lnTo>
                  <a:lnTo>
                    <a:pt x="0" y="180"/>
                  </a:lnTo>
                  <a:lnTo>
                    <a:pt x="2" y="183"/>
                  </a:lnTo>
                  <a:lnTo>
                    <a:pt x="7" y="186"/>
                  </a:lnTo>
                  <a:lnTo>
                    <a:pt x="10" y="190"/>
                  </a:lnTo>
                  <a:lnTo>
                    <a:pt x="11" y="193"/>
                  </a:lnTo>
                  <a:lnTo>
                    <a:pt x="13" y="197"/>
                  </a:lnTo>
                  <a:lnTo>
                    <a:pt x="15" y="198"/>
                  </a:lnTo>
                  <a:lnTo>
                    <a:pt x="18" y="200"/>
                  </a:lnTo>
                  <a:lnTo>
                    <a:pt x="21" y="202"/>
                  </a:lnTo>
                  <a:lnTo>
                    <a:pt x="22" y="205"/>
                  </a:lnTo>
                  <a:lnTo>
                    <a:pt x="26" y="210"/>
                  </a:lnTo>
                  <a:lnTo>
                    <a:pt x="30" y="213"/>
                  </a:lnTo>
                  <a:lnTo>
                    <a:pt x="38" y="224"/>
                  </a:lnTo>
                  <a:lnTo>
                    <a:pt x="41" y="224"/>
                  </a:lnTo>
                  <a:lnTo>
                    <a:pt x="44" y="227"/>
                  </a:lnTo>
                  <a:lnTo>
                    <a:pt x="48" y="230"/>
                  </a:lnTo>
                  <a:lnTo>
                    <a:pt x="53" y="234"/>
                  </a:lnTo>
                  <a:lnTo>
                    <a:pt x="55" y="238"/>
                  </a:lnTo>
                  <a:lnTo>
                    <a:pt x="55" y="245"/>
                  </a:lnTo>
                  <a:lnTo>
                    <a:pt x="59" y="251"/>
                  </a:lnTo>
                  <a:lnTo>
                    <a:pt x="60" y="255"/>
                  </a:lnTo>
                  <a:lnTo>
                    <a:pt x="59" y="259"/>
                  </a:lnTo>
                  <a:lnTo>
                    <a:pt x="59" y="264"/>
                  </a:lnTo>
                  <a:lnTo>
                    <a:pt x="60" y="270"/>
                  </a:lnTo>
                  <a:lnTo>
                    <a:pt x="65" y="275"/>
                  </a:lnTo>
                  <a:lnTo>
                    <a:pt x="66" y="278"/>
                  </a:lnTo>
                  <a:lnTo>
                    <a:pt x="67" y="279"/>
                  </a:lnTo>
                  <a:lnTo>
                    <a:pt x="69" y="281"/>
                  </a:lnTo>
                  <a:lnTo>
                    <a:pt x="71" y="283"/>
                  </a:lnTo>
                  <a:lnTo>
                    <a:pt x="74" y="286"/>
                  </a:lnTo>
                  <a:lnTo>
                    <a:pt x="78" y="289"/>
                  </a:lnTo>
                  <a:lnTo>
                    <a:pt x="81" y="292"/>
                  </a:lnTo>
                  <a:lnTo>
                    <a:pt x="84" y="293"/>
                  </a:lnTo>
                  <a:lnTo>
                    <a:pt x="88" y="296"/>
                  </a:lnTo>
                  <a:lnTo>
                    <a:pt x="94" y="299"/>
                  </a:lnTo>
                  <a:lnTo>
                    <a:pt x="101" y="304"/>
                  </a:lnTo>
                  <a:lnTo>
                    <a:pt x="104" y="305"/>
                  </a:lnTo>
                  <a:lnTo>
                    <a:pt x="109" y="307"/>
                  </a:lnTo>
                  <a:lnTo>
                    <a:pt x="113" y="307"/>
                  </a:lnTo>
                  <a:lnTo>
                    <a:pt x="115" y="303"/>
                  </a:lnTo>
                  <a:lnTo>
                    <a:pt x="118" y="300"/>
                  </a:lnTo>
                  <a:lnTo>
                    <a:pt x="120" y="298"/>
                  </a:lnTo>
                  <a:lnTo>
                    <a:pt x="123" y="297"/>
                  </a:lnTo>
                  <a:lnTo>
                    <a:pt x="123" y="292"/>
                  </a:lnTo>
                  <a:lnTo>
                    <a:pt x="125" y="288"/>
                  </a:lnTo>
                  <a:lnTo>
                    <a:pt x="127" y="283"/>
                  </a:lnTo>
                  <a:lnTo>
                    <a:pt x="132" y="277"/>
                  </a:lnTo>
                  <a:lnTo>
                    <a:pt x="139" y="276"/>
                  </a:lnTo>
                  <a:lnTo>
                    <a:pt x="143" y="275"/>
                  </a:lnTo>
                  <a:lnTo>
                    <a:pt x="148" y="275"/>
                  </a:lnTo>
                  <a:lnTo>
                    <a:pt x="153" y="277"/>
                  </a:lnTo>
                  <a:lnTo>
                    <a:pt x="159" y="278"/>
                  </a:lnTo>
                  <a:lnTo>
                    <a:pt x="162" y="278"/>
                  </a:lnTo>
                  <a:lnTo>
                    <a:pt x="170" y="279"/>
                  </a:lnTo>
                  <a:lnTo>
                    <a:pt x="173" y="281"/>
                  </a:lnTo>
                  <a:lnTo>
                    <a:pt x="176" y="287"/>
                  </a:lnTo>
                  <a:lnTo>
                    <a:pt x="178" y="287"/>
                  </a:lnTo>
                  <a:lnTo>
                    <a:pt x="183" y="292"/>
                  </a:lnTo>
                  <a:lnTo>
                    <a:pt x="187" y="294"/>
                  </a:lnTo>
                  <a:lnTo>
                    <a:pt x="190" y="300"/>
                  </a:lnTo>
                  <a:lnTo>
                    <a:pt x="196" y="308"/>
                  </a:lnTo>
                  <a:lnTo>
                    <a:pt x="200" y="320"/>
                  </a:lnTo>
                  <a:lnTo>
                    <a:pt x="203" y="324"/>
                  </a:lnTo>
                  <a:lnTo>
                    <a:pt x="207" y="332"/>
                  </a:lnTo>
                  <a:lnTo>
                    <a:pt x="207" y="335"/>
                  </a:lnTo>
                  <a:lnTo>
                    <a:pt x="210" y="343"/>
                  </a:lnTo>
                  <a:lnTo>
                    <a:pt x="218" y="350"/>
                  </a:lnTo>
                  <a:lnTo>
                    <a:pt x="220" y="358"/>
                  </a:lnTo>
                  <a:lnTo>
                    <a:pt x="230" y="370"/>
                  </a:lnTo>
                  <a:lnTo>
                    <a:pt x="235" y="372"/>
                  </a:lnTo>
                  <a:lnTo>
                    <a:pt x="234" y="381"/>
                  </a:lnTo>
                  <a:lnTo>
                    <a:pt x="232" y="383"/>
                  </a:lnTo>
                  <a:lnTo>
                    <a:pt x="234" y="385"/>
                  </a:lnTo>
                  <a:lnTo>
                    <a:pt x="237" y="388"/>
                  </a:lnTo>
                  <a:lnTo>
                    <a:pt x="237" y="394"/>
                  </a:lnTo>
                  <a:lnTo>
                    <a:pt x="243" y="405"/>
                  </a:lnTo>
                  <a:lnTo>
                    <a:pt x="246" y="411"/>
                  </a:lnTo>
                  <a:lnTo>
                    <a:pt x="249" y="416"/>
                  </a:lnTo>
                  <a:lnTo>
                    <a:pt x="251" y="421"/>
                  </a:lnTo>
                  <a:lnTo>
                    <a:pt x="259" y="422"/>
                  </a:lnTo>
                  <a:lnTo>
                    <a:pt x="264" y="427"/>
                  </a:lnTo>
                  <a:lnTo>
                    <a:pt x="273" y="427"/>
                  </a:lnTo>
                  <a:lnTo>
                    <a:pt x="280" y="434"/>
                  </a:lnTo>
                  <a:lnTo>
                    <a:pt x="284" y="434"/>
                  </a:lnTo>
                  <a:lnTo>
                    <a:pt x="286" y="437"/>
                  </a:lnTo>
                  <a:lnTo>
                    <a:pt x="291" y="438"/>
                  </a:lnTo>
                  <a:lnTo>
                    <a:pt x="292" y="436"/>
                  </a:lnTo>
                  <a:lnTo>
                    <a:pt x="302" y="438"/>
                  </a:lnTo>
                  <a:lnTo>
                    <a:pt x="302" y="439"/>
                  </a:lnTo>
                  <a:lnTo>
                    <a:pt x="305" y="442"/>
                  </a:lnTo>
                  <a:lnTo>
                    <a:pt x="310" y="446"/>
                  </a:lnTo>
                  <a:lnTo>
                    <a:pt x="313" y="444"/>
                  </a:lnTo>
                  <a:lnTo>
                    <a:pt x="314" y="442"/>
                  </a:lnTo>
                  <a:lnTo>
                    <a:pt x="321" y="441"/>
                  </a:lnTo>
                  <a:lnTo>
                    <a:pt x="319" y="436"/>
                  </a:lnTo>
                  <a:lnTo>
                    <a:pt x="319" y="433"/>
                  </a:lnTo>
                  <a:lnTo>
                    <a:pt x="318" y="429"/>
                  </a:lnTo>
                  <a:lnTo>
                    <a:pt x="317" y="425"/>
                  </a:lnTo>
                  <a:lnTo>
                    <a:pt x="314" y="423"/>
                  </a:lnTo>
                  <a:lnTo>
                    <a:pt x="312" y="417"/>
                  </a:lnTo>
                  <a:lnTo>
                    <a:pt x="311" y="411"/>
                  </a:lnTo>
                  <a:lnTo>
                    <a:pt x="308" y="404"/>
                  </a:lnTo>
                  <a:lnTo>
                    <a:pt x="308" y="398"/>
                  </a:lnTo>
                  <a:lnTo>
                    <a:pt x="311" y="389"/>
                  </a:lnTo>
                  <a:lnTo>
                    <a:pt x="314" y="380"/>
                  </a:lnTo>
                  <a:lnTo>
                    <a:pt x="318" y="370"/>
                  </a:lnTo>
                  <a:lnTo>
                    <a:pt x="317" y="368"/>
                  </a:lnTo>
                  <a:lnTo>
                    <a:pt x="314" y="366"/>
                  </a:lnTo>
                  <a:lnTo>
                    <a:pt x="311" y="363"/>
                  </a:lnTo>
                  <a:lnTo>
                    <a:pt x="311" y="361"/>
                  </a:lnTo>
                  <a:lnTo>
                    <a:pt x="313" y="362"/>
                  </a:lnTo>
                  <a:lnTo>
                    <a:pt x="322" y="361"/>
                  </a:lnTo>
                  <a:lnTo>
                    <a:pt x="323" y="361"/>
                  </a:lnTo>
                  <a:lnTo>
                    <a:pt x="326" y="355"/>
                  </a:lnTo>
                  <a:lnTo>
                    <a:pt x="323" y="355"/>
                  </a:lnTo>
                  <a:lnTo>
                    <a:pt x="322" y="353"/>
                  </a:lnTo>
                  <a:lnTo>
                    <a:pt x="322" y="351"/>
                  </a:lnTo>
                  <a:lnTo>
                    <a:pt x="324" y="350"/>
                  </a:lnTo>
                  <a:lnTo>
                    <a:pt x="328" y="350"/>
                  </a:lnTo>
                  <a:lnTo>
                    <a:pt x="333" y="350"/>
                  </a:lnTo>
                  <a:lnTo>
                    <a:pt x="335" y="351"/>
                  </a:lnTo>
                  <a:lnTo>
                    <a:pt x="338" y="350"/>
                  </a:lnTo>
                  <a:lnTo>
                    <a:pt x="343" y="346"/>
                  </a:lnTo>
                  <a:lnTo>
                    <a:pt x="341" y="346"/>
                  </a:lnTo>
                  <a:lnTo>
                    <a:pt x="337" y="349"/>
                  </a:lnTo>
                  <a:lnTo>
                    <a:pt x="336" y="345"/>
                  </a:lnTo>
                  <a:lnTo>
                    <a:pt x="338" y="339"/>
                  </a:lnTo>
                  <a:lnTo>
                    <a:pt x="340" y="341"/>
                  </a:lnTo>
                  <a:lnTo>
                    <a:pt x="342" y="342"/>
                  </a:lnTo>
                  <a:lnTo>
                    <a:pt x="347" y="342"/>
                  </a:lnTo>
                  <a:lnTo>
                    <a:pt x="349" y="340"/>
                  </a:lnTo>
                  <a:lnTo>
                    <a:pt x="348" y="336"/>
                  </a:lnTo>
                  <a:lnTo>
                    <a:pt x="345" y="332"/>
                  </a:lnTo>
                  <a:lnTo>
                    <a:pt x="346" y="331"/>
                  </a:lnTo>
                  <a:lnTo>
                    <a:pt x="349" y="331"/>
                  </a:lnTo>
                  <a:lnTo>
                    <a:pt x="352" y="329"/>
                  </a:lnTo>
                  <a:lnTo>
                    <a:pt x="354" y="331"/>
                  </a:lnTo>
                  <a:lnTo>
                    <a:pt x="357" y="329"/>
                  </a:lnTo>
                  <a:lnTo>
                    <a:pt x="358" y="331"/>
                  </a:lnTo>
                  <a:lnTo>
                    <a:pt x="361" y="333"/>
                  </a:lnTo>
                  <a:lnTo>
                    <a:pt x="364" y="331"/>
                  </a:lnTo>
                  <a:lnTo>
                    <a:pt x="367" y="329"/>
                  </a:lnTo>
                  <a:lnTo>
                    <a:pt x="374" y="327"/>
                  </a:lnTo>
                  <a:lnTo>
                    <a:pt x="381" y="326"/>
                  </a:lnTo>
                  <a:lnTo>
                    <a:pt x="392" y="320"/>
                  </a:lnTo>
                  <a:lnTo>
                    <a:pt x="395" y="314"/>
                  </a:lnTo>
                  <a:lnTo>
                    <a:pt x="396" y="309"/>
                  </a:lnTo>
                  <a:lnTo>
                    <a:pt x="399" y="307"/>
                  </a:lnTo>
                  <a:lnTo>
                    <a:pt x="402" y="306"/>
                  </a:lnTo>
                  <a:lnTo>
                    <a:pt x="403" y="305"/>
                  </a:lnTo>
                  <a:lnTo>
                    <a:pt x="406" y="303"/>
                  </a:lnTo>
                  <a:lnTo>
                    <a:pt x="405" y="300"/>
                  </a:lnTo>
                  <a:lnTo>
                    <a:pt x="404" y="297"/>
                  </a:lnTo>
                  <a:lnTo>
                    <a:pt x="403" y="296"/>
                  </a:lnTo>
                  <a:lnTo>
                    <a:pt x="402" y="294"/>
                  </a:lnTo>
                  <a:lnTo>
                    <a:pt x="403" y="291"/>
                  </a:lnTo>
                  <a:lnTo>
                    <a:pt x="407" y="288"/>
                  </a:lnTo>
                  <a:lnTo>
                    <a:pt x="410" y="286"/>
                  </a:lnTo>
                  <a:lnTo>
                    <a:pt x="412" y="286"/>
                  </a:lnTo>
                  <a:lnTo>
                    <a:pt x="412" y="289"/>
                  </a:lnTo>
                  <a:lnTo>
                    <a:pt x="412" y="293"/>
                  </a:lnTo>
                  <a:lnTo>
                    <a:pt x="412" y="299"/>
                  </a:lnTo>
                  <a:lnTo>
                    <a:pt x="413" y="300"/>
                  </a:lnTo>
                  <a:lnTo>
                    <a:pt x="419" y="295"/>
                  </a:lnTo>
                  <a:lnTo>
                    <a:pt x="424" y="294"/>
                  </a:lnTo>
                  <a:lnTo>
                    <a:pt x="439" y="288"/>
                  </a:lnTo>
                  <a:lnTo>
                    <a:pt x="441" y="287"/>
                  </a:lnTo>
                  <a:lnTo>
                    <a:pt x="444" y="282"/>
                  </a:lnTo>
                  <a:lnTo>
                    <a:pt x="447" y="272"/>
                  </a:lnTo>
                  <a:lnTo>
                    <a:pt x="447" y="268"/>
                  </a:lnTo>
                  <a:lnTo>
                    <a:pt x="444" y="261"/>
                  </a:lnTo>
                  <a:lnTo>
                    <a:pt x="446" y="256"/>
                  </a:lnTo>
                  <a:lnTo>
                    <a:pt x="446" y="253"/>
                  </a:lnTo>
                  <a:close/>
                </a:path>
              </a:pathLst>
            </a:custGeom>
            <a:solidFill>
              <a:schemeClr val="accent3"/>
            </a:solid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Poppins Light" charset="0"/>
              </a:endParaRPr>
            </a:p>
          </p:txBody>
        </p:sp>
        <p:sp>
          <p:nvSpPr>
            <p:cNvPr id="21" name="Freeform 8"/>
            <p:cNvSpPr>
              <a:spLocks/>
            </p:cNvSpPr>
            <p:nvPr/>
          </p:nvSpPr>
          <p:spPr bwMode="auto">
            <a:xfrm>
              <a:off x="5613601" y="2574620"/>
              <a:ext cx="369330" cy="435102"/>
            </a:xfrm>
            <a:custGeom>
              <a:avLst/>
              <a:gdLst>
                <a:gd name="T0" fmla="*/ 73 w 259"/>
                <a:gd name="T1" fmla="*/ 0 h 304"/>
                <a:gd name="T2" fmla="*/ 68 w 259"/>
                <a:gd name="T3" fmla="*/ 25 h 304"/>
                <a:gd name="T4" fmla="*/ 62 w 259"/>
                <a:gd name="T5" fmla="*/ 43 h 304"/>
                <a:gd name="T6" fmla="*/ 59 w 259"/>
                <a:gd name="T7" fmla="*/ 45 h 304"/>
                <a:gd name="T8" fmla="*/ 56 w 259"/>
                <a:gd name="T9" fmla="*/ 43 h 304"/>
                <a:gd name="T10" fmla="*/ 51 w 259"/>
                <a:gd name="T11" fmla="*/ 39 h 304"/>
                <a:gd name="T12" fmla="*/ 47 w 259"/>
                <a:gd name="T13" fmla="*/ 41 h 304"/>
                <a:gd name="T14" fmla="*/ 45 w 259"/>
                <a:gd name="T15" fmla="*/ 37 h 304"/>
                <a:gd name="T16" fmla="*/ 38 w 259"/>
                <a:gd name="T17" fmla="*/ 39 h 304"/>
                <a:gd name="T18" fmla="*/ 35 w 259"/>
                <a:gd name="T19" fmla="*/ 42 h 304"/>
                <a:gd name="T20" fmla="*/ 35 w 259"/>
                <a:gd name="T21" fmla="*/ 53 h 304"/>
                <a:gd name="T22" fmla="*/ 35 w 259"/>
                <a:gd name="T23" fmla="*/ 67 h 304"/>
                <a:gd name="T24" fmla="*/ 35 w 259"/>
                <a:gd name="T25" fmla="*/ 80 h 304"/>
                <a:gd name="T26" fmla="*/ 34 w 259"/>
                <a:gd name="T27" fmla="*/ 84 h 304"/>
                <a:gd name="T28" fmla="*/ 31 w 259"/>
                <a:gd name="T29" fmla="*/ 89 h 304"/>
                <a:gd name="T30" fmla="*/ 30 w 259"/>
                <a:gd name="T31" fmla="*/ 94 h 304"/>
                <a:gd name="T32" fmla="*/ 30 w 259"/>
                <a:gd name="T33" fmla="*/ 101 h 304"/>
                <a:gd name="T34" fmla="*/ 34 w 259"/>
                <a:gd name="T35" fmla="*/ 110 h 304"/>
                <a:gd name="T36" fmla="*/ 35 w 259"/>
                <a:gd name="T37" fmla="*/ 119 h 304"/>
                <a:gd name="T38" fmla="*/ 37 w 259"/>
                <a:gd name="T39" fmla="*/ 122 h 304"/>
                <a:gd name="T40" fmla="*/ 42 w 259"/>
                <a:gd name="T41" fmla="*/ 128 h 304"/>
                <a:gd name="T42" fmla="*/ 39 w 259"/>
                <a:gd name="T43" fmla="*/ 130 h 304"/>
                <a:gd name="T44" fmla="*/ 34 w 259"/>
                <a:gd name="T45" fmla="*/ 134 h 304"/>
                <a:gd name="T46" fmla="*/ 24 w 259"/>
                <a:gd name="T47" fmla="*/ 141 h 304"/>
                <a:gd name="T48" fmla="*/ 21 w 259"/>
                <a:gd name="T49" fmla="*/ 154 h 304"/>
                <a:gd name="T50" fmla="*/ 17 w 259"/>
                <a:gd name="T51" fmla="*/ 162 h 304"/>
                <a:gd name="T52" fmla="*/ 13 w 259"/>
                <a:gd name="T53" fmla="*/ 166 h 304"/>
                <a:gd name="T54" fmla="*/ 11 w 259"/>
                <a:gd name="T55" fmla="*/ 167 h 304"/>
                <a:gd name="T56" fmla="*/ 9 w 259"/>
                <a:gd name="T57" fmla="*/ 171 h 304"/>
                <a:gd name="T58" fmla="*/ 10 w 259"/>
                <a:gd name="T59" fmla="*/ 178 h 304"/>
                <a:gd name="T60" fmla="*/ 9 w 259"/>
                <a:gd name="T61" fmla="*/ 183 h 304"/>
                <a:gd name="T62" fmla="*/ 15 w 259"/>
                <a:gd name="T63" fmla="*/ 188 h 304"/>
                <a:gd name="T64" fmla="*/ 13 w 259"/>
                <a:gd name="T65" fmla="*/ 192 h 304"/>
                <a:gd name="T66" fmla="*/ 5 w 259"/>
                <a:gd name="T67" fmla="*/ 196 h 304"/>
                <a:gd name="T68" fmla="*/ 3 w 259"/>
                <a:gd name="T69" fmla="*/ 200 h 304"/>
                <a:gd name="T70" fmla="*/ 0 w 259"/>
                <a:gd name="T71" fmla="*/ 206 h 304"/>
                <a:gd name="T72" fmla="*/ 139 w 259"/>
                <a:gd name="T73" fmla="*/ 291 h 304"/>
                <a:gd name="T74" fmla="*/ 182 w 259"/>
                <a:gd name="T75" fmla="*/ 299 h 304"/>
                <a:gd name="T76" fmla="*/ 218 w 259"/>
                <a:gd name="T77" fmla="*/ 304 h 304"/>
                <a:gd name="T78" fmla="*/ 219 w 259"/>
                <a:gd name="T79" fmla="*/ 304 h 304"/>
                <a:gd name="T80" fmla="*/ 259 w 259"/>
                <a:gd name="T81" fmla="*/ 33 h 304"/>
                <a:gd name="T82" fmla="*/ 73 w 259"/>
                <a:gd name="T83" fmla="*/ 0 h 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59" h="304">
                  <a:moveTo>
                    <a:pt x="73" y="0"/>
                  </a:moveTo>
                  <a:cubicBezTo>
                    <a:pt x="73" y="0"/>
                    <a:pt x="69" y="19"/>
                    <a:pt x="68" y="25"/>
                  </a:cubicBezTo>
                  <a:cubicBezTo>
                    <a:pt x="66" y="29"/>
                    <a:pt x="62" y="43"/>
                    <a:pt x="62" y="43"/>
                  </a:cubicBezTo>
                  <a:cubicBezTo>
                    <a:pt x="59" y="45"/>
                    <a:pt x="59" y="45"/>
                    <a:pt x="59" y="45"/>
                  </a:cubicBezTo>
                  <a:cubicBezTo>
                    <a:pt x="56" y="43"/>
                    <a:pt x="56" y="43"/>
                    <a:pt x="56" y="43"/>
                  </a:cubicBezTo>
                  <a:cubicBezTo>
                    <a:pt x="51" y="39"/>
                    <a:pt x="51" y="39"/>
                    <a:pt x="51" y="39"/>
                  </a:cubicBezTo>
                  <a:cubicBezTo>
                    <a:pt x="47" y="41"/>
                    <a:pt x="47" y="41"/>
                    <a:pt x="47" y="41"/>
                  </a:cubicBezTo>
                  <a:cubicBezTo>
                    <a:pt x="45" y="37"/>
                    <a:pt x="45" y="37"/>
                    <a:pt x="45" y="37"/>
                  </a:cubicBezTo>
                  <a:cubicBezTo>
                    <a:pt x="38" y="39"/>
                    <a:pt x="38" y="39"/>
                    <a:pt x="38" y="39"/>
                  </a:cubicBezTo>
                  <a:cubicBezTo>
                    <a:pt x="35" y="42"/>
                    <a:pt x="35" y="42"/>
                    <a:pt x="35" y="42"/>
                  </a:cubicBezTo>
                  <a:cubicBezTo>
                    <a:pt x="35" y="53"/>
                    <a:pt x="35" y="53"/>
                    <a:pt x="35" y="53"/>
                  </a:cubicBezTo>
                  <a:cubicBezTo>
                    <a:pt x="35" y="67"/>
                    <a:pt x="35" y="67"/>
                    <a:pt x="35" y="67"/>
                  </a:cubicBezTo>
                  <a:cubicBezTo>
                    <a:pt x="35" y="80"/>
                    <a:pt x="35" y="80"/>
                    <a:pt x="35" y="80"/>
                  </a:cubicBezTo>
                  <a:cubicBezTo>
                    <a:pt x="34" y="84"/>
                    <a:pt x="34" y="84"/>
                    <a:pt x="34" y="84"/>
                  </a:cubicBezTo>
                  <a:cubicBezTo>
                    <a:pt x="31" y="89"/>
                    <a:pt x="31" y="89"/>
                    <a:pt x="31" y="89"/>
                  </a:cubicBezTo>
                  <a:cubicBezTo>
                    <a:pt x="30" y="94"/>
                    <a:pt x="30" y="94"/>
                    <a:pt x="30" y="94"/>
                  </a:cubicBezTo>
                  <a:cubicBezTo>
                    <a:pt x="30" y="101"/>
                    <a:pt x="30" y="101"/>
                    <a:pt x="30" y="101"/>
                  </a:cubicBezTo>
                  <a:cubicBezTo>
                    <a:pt x="34" y="110"/>
                    <a:pt x="34" y="110"/>
                    <a:pt x="34" y="110"/>
                  </a:cubicBezTo>
                  <a:cubicBezTo>
                    <a:pt x="35" y="119"/>
                    <a:pt x="35" y="119"/>
                    <a:pt x="35" y="119"/>
                  </a:cubicBezTo>
                  <a:cubicBezTo>
                    <a:pt x="37" y="122"/>
                    <a:pt x="37" y="122"/>
                    <a:pt x="37" y="122"/>
                  </a:cubicBezTo>
                  <a:cubicBezTo>
                    <a:pt x="42" y="128"/>
                    <a:pt x="42" y="128"/>
                    <a:pt x="42" y="128"/>
                  </a:cubicBezTo>
                  <a:cubicBezTo>
                    <a:pt x="39" y="130"/>
                    <a:pt x="39" y="130"/>
                    <a:pt x="39" y="130"/>
                  </a:cubicBezTo>
                  <a:cubicBezTo>
                    <a:pt x="34" y="134"/>
                    <a:pt x="34" y="134"/>
                    <a:pt x="34" y="134"/>
                  </a:cubicBezTo>
                  <a:cubicBezTo>
                    <a:pt x="24" y="141"/>
                    <a:pt x="24" y="141"/>
                    <a:pt x="24" y="141"/>
                  </a:cubicBezTo>
                  <a:cubicBezTo>
                    <a:pt x="21" y="154"/>
                    <a:pt x="21" y="154"/>
                    <a:pt x="21" y="154"/>
                  </a:cubicBezTo>
                  <a:cubicBezTo>
                    <a:pt x="17" y="162"/>
                    <a:pt x="17" y="162"/>
                    <a:pt x="17" y="162"/>
                  </a:cubicBezTo>
                  <a:cubicBezTo>
                    <a:pt x="13" y="166"/>
                    <a:pt x="13" y="166"/>
                    <a:pt x="13" y="166"/>
                  </a:cubicBezTo>
                  <a:cubicBezTo>
                    <a:pt x="11" y="167"/>
                    <a:pt x="11" y="167"/>
                    <a:pt x="11" y="167"/>
                  </a:cubicBezTo>
                  <a:cubicBezTo>
                    <a:pt x="9" y="171"/>
                    <a:pt x="9" y="171"/>
                    <a:pt x="9" y="171"/>
                  </a:cubicBezTo>
                  <a:cubicBezTo>
                    <a:pt x="10" y="178"/>
                    <a:pt x="10" y="178"/>
                    <a:pt x="10" y="178"/>
                  </a:cubicBezTo>
                  <a:cubicBezTo>
                    <a:pt x="9" y="183"/>
                    <a:pt x="9" y="183"/>
                    <a:pt x="9" y="183"/>
                  </a:cubicBezTo>
                  <a:cubicBezTo>
                    <a:pt x="15" y="188"/>
                    <a:pt x="15" y="188"/>
                    <a:pt x="15" y="188"/>
                  </a:cubicBezTo>
                  <a:cubicBezTo>
                    <a:pt x="13" y="192"/>
                    <a:pt x="13" y="192"/>
                    <a:pt x="13" y="192"/>
                  </a:cubicBezTo>
                  <a:cubicBezTo>
                    <a:pt x="5" y="196"/>
                    <a:pt x="5" y="196"/>
                    <a:pt x="5" y="196"/>
                  </a:cubicBezTo>
                  <a:cubicBezTo>
                    <a:pt x="3" y="200"/>
                    <a:pt x="3" y="200"/>
                    <a:pt x="3" y="200"/>
                  </a:cubicBezTo>
                  <a:cubicBezTo>
                    <a:pt x="0" y="206"/>
                    <a:pt x="0" y="206"/>
                    <a:pt x="0" y="206"/>
                  </a:cubicBezTo>
                  <a:cubicBezTo>
                    <a:pt x="139" y="291"/>
                    <a:pt x="139" y="291"/>
                    <a:pt x="139" y="291"/>
                  </a:cubicBezTo>
                  <a:cubicBezTo>
                    <a:pt x="182" y="299"/>
                    <a:pt x="182" y="299"/>
                    <a:pt x="182" y="299"/>
                  </a:cubicBezTo>
                  <a:cubicBezTo>
                    <a:pt x="218" y="304"/>
                    <a:pt x="218" y="304"/>
                    <a:pt x="218" y="304"/>
                  </a:cubicBezTo>
                  <a:cubicBezTo>
                    <a:pt x="219" y="304"/>
                    <a:pt x="219" y="304"/>
                    <a:pt x="219" y="304"/>
                  </a:cubicBezTo>
                  <a:cubicBezTo>
                    <a:pt x="259" y="33"/>
                    <a:pt x="259" y="33"/>
                    <a:pt x="259" y="33"/>
                  </a:cubicBezTo>
                  <a:lnTo>
                    <a:pt x="73" y="0"/>
                  </a:ln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Poppins Light" charset="0"/>
              </a:endParaRPr>
            </a:p>
          </p:txBody>
        </p:sp>
        <p:sp>
          <p:nvSpPr>
            <p:cNvPr id="23" name="Freeform 9"/>
            <p:cNvSpPr>
              <a:spLocks/>
            </p:cNvSpPr>
            <p:nvPr/>
          </p:nvSpPr>
          <p:spPr bwMode="auto">
            <a:xfrm>
              <a:off x="5239211" y="2105790"/>
              <a:ext cx="433415" cy="750467"/>
            </a:xfrm>
            <a:custGeom>
              <a:avLst/>
              <a:gdLst>
                <a:gd name="T0" fmla="*/ 229 w 257"/>
                <a:gd name="T1" fmla="*/ 433 h 445"/>
                <a:gd name="T2" fmla="*/ 231 w 257"/>
                <a:gd name="T3" fmla="*/ 420 h 445"/>
                <a:gd name="T4" fmla="*/ 239 w 257"/>
                <a:gd name="T5" fmla="*/ 409 h 445"/>
                <a:gd name="T6" fmla="*/ 255 w 257"/>
                <a:gd name="T7" fmla="*/ 388 h 445"/>
                <a:gd name="T8" fmla="*/ 251 w 257"/>
                <a:gd name="T9" fmla="*/ 379 h 445"/>
                <a:gd name="T10" fmla="*/ 247 w 257"/>
                <a:gd name="T11" fmla="*/ 358 h 445"/>
                <a:gd name="T12" fmla="*/ 118 w 257"/>
                <a:gd name="T13" fmla="*/ 158 h 445"/>
                <a:gd name="T14" fmla="*/ 113 w 257"/>
                <a:gd name="T15" fmla="*/ 153 h 445"/>
                <a:gd name="T16" fmla="*/ 117 w 257"/>
                <a:gd name="T17" fmla="*/ 146 h 445"/>
                <a:gd name="T18" fmla="*/ 26 w 257"/>
                <a:gd name="T19" fmla="*/ 0 h 445"/>
                <a:gd name="T20" fmla="*/ 23 w 257"/>
                <a:gd name="T21" fmla="*/ 9 h 445"/>
                <a:gd name="T22" fmla="*/ 22 w 257"/>
                <a:gd name="T23" fmla="*/ 25 h 445"/>
                <a:gd name="T24" fmla="*/ 17 w 257"/>
                <a:gd name="T25" fmla="*/ 34 h 445"/>
                <a:gd name="T26" fmla="*/ 7 w 257"/>
                <a:gd name="T27" fmla="*/ 50 h 445"/>
                <a:gd name="T28" fmla="*/ 0 w 257"/>
                <a:gd name="T29" fmla="*/ 62 h 445"/>
                <a:gd name="T30" fmla="*/ 3 w 257"/>
                <a:gd name="T31" fmla="*/ 75 h 445"/>
                <a:gd name="T32" fmla="*/ 9 w 257"/>
                <a:gd name="T33" fmla="*/ 90 h 445"/>
                <a:gd name="T34" fmla="*/ 5 w 257"/>
                <a:gd name="T35" fmla="*/ 110 h 445"/>
                <a:gd name="T36" fmla="*/ 2 w 257"/>
                <a:gd name="T37" fmla="*/ 122 h 445"/>
                <a:gd name="T38" fmla="*/ 11 w 257"/>
                <a:gd name="T39" fmla="*/ 145 h 445"/>
                <a:gd name="T40" fmla="*/ 17 w 257"/>
                <a:gd name="T41" fmla="*/ 161 h 445"/>
                <a:gd name="T42" fmla="*/ 14 w 257"/>
                <a:gd name="T43" fmla="*/ 169 h 445"/>
                <a:gd name="T44" fmla="*/ 23 w 257"/>
                <a:gd name="T45" fmla="*/ 176 h 445"/>
                <a:gd name="T46" fmla="*/ 29 w 257"/>
                <a:gd name="T47" fmla="*/ 175 h 445"/>
                <a:gd name="T48" fmla="*/ 37 w 257"/>
                <a:gd name="T49" fmla="*/ 172 h 445"/>
                <a:gd name="T50" fmla="*/ 51 w 257"/>
                <a:gd name="T51" fmla="*/ 177 h 445"/>
                <a:gd name="T52" fmla="*/ 49 w 257"/>
                <a:gd name="T53" fmla="*/ 179 h 445"/>
                <a:gd name="T54" fmla="*/ 40 w 257"/>
                <a:gd name="T55" fmla="*/ 176 h 445"/>
                <a:gd name="T56" fmla="*/ 33 w 257"/>
                <a:gd name="T57" fmla="*/ 175 h 445"/>
                <a:gd name="T58" fmla="*/ 35 w 257"/>
                <a:gd name="T59" fmla="*/ 187 h 445"/>
                <a:gd name="T60" fmla="*/ 30 w 257"/>
                <a:gd name="T61" fmla="*/ 192 h 445"/>
                <a:gd name="T62" fmla="*/ 29 w 257"/>
                <a:gd name="T63" fmla="*/ 185 h 445"/>
                <a:gd name="T64" fmla="*/ 24 w 257"/>
                <a:gd name="T65" fmla="*/ 187 h 445"/>
                <a:gd name="T66" fmla="*/ 23 w 257"/>
                <a:gd name="T67" fmla="*/ 204 h 445"/>
                <a:gd name="T68" fmla="*/ 30 w 257"/>
                <a:gd name="T69" fmla="*/ 217 h 445"/>
                <a:gd name="T70" fmla="*/ 35 w 257"/>
                <a:gd name="T71" fmla="*/ 229 h 445"/>
                <a:gd name="T72" fmla="*/ 28 w 257"/>
                <a:gd name="T73" fmla="*/ 234 h 445"/>
                <a:gd name="T74" fmla="*/ 34 w 257"/>
                <a:gd name="T75" fmla="*/ 255 h 445"/>
                <a:gd name="T76" fmla="*/ 42 w 257"/>
                <a:gd name="T77" fmla="*/ 275 h 445"/>
                <a:gd name="T78" fmla="*/ 50 w 257"/>
                <a:gd name="T79" fmla="*/ 288 h 445"/>
                <a:gd name="T80" fmla="*/ 50 w 257"/>
                <a:gd name="T81" fmla="*/ 298 h 445"/>
                <a:gd name="T82" fmla="*/ 53 w 257"/>
                <a:gd name="T83" fmla="*/ 307 h 445"/>
                <a:gd name="T84" fmla="*/ 50 w 257"/>
                <a:gd name="T85" fmla="*/ 327 h 445"/>
                <a:gd name="T86" fmla="*/ 73 w 257"/>
                <a:gd name="T87" fmla="*/ 339 h 445"/>
                <a:gd name="T88" fmla="*/ 91 w 257"/>
                <a:gd name="T89" fmla="*/ 355 h 445"/>
                <a:gd name="T90" fmla="*/ 112 w 257"/>
                <a:gd name="T91" fmla="*/ 374 h 445"/>
                <a:gd name="T92" fmla="*/ 128 w 257"/>
                <a:gd name="T93" fmla="*/ 388 h 445"/>
                <a:gd name="T94" fmla="*/ 143 w 257"/>
                <a:gd name="T95" fmla="*/ 414 h 445"/>
                <a:gd name="T96" fmla="*/ 143 w 257"/>
                <a:gd name="T97" fmla="*/ 434 h 445"/>
                <a:gd name="T98" fmla="*/ 226 w 257"/>
                <a:gd name="T99" fmla="*/ 444 h 4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57" h="445">
                  <a:moveTo>
                    <a:pt x="233" y="441"/>
                  </a:moveTo>
                  <a:lnTo>
                    <a:pt x="234" y="438"/>
                  </a:lnTo>
                  <a:lnTo>
                    <a:pt x="229" y="433"/>
                  </a:lnTo>
                  <a:lnTo>
                    <a:pt x="230" y="429"/>
                  </a:lnTo>
                  <a:lnTo>
                    <a:pt x="229" y="423"/>
                  </a:lnTo>
                  <a:lnTo>
                    <a:pt x="231" y="420"/>
                  </a:lnTo>
                  <a:lnTo>
                    <a:pt x="233" y="419"/>
                  </a:lnTo>
                  <a:lnTo>
                    <a:pt x="236" y="416"/>
                  </a:lnTo>
                  <a:lnTo>
                    <a:pt x="239" y="409"/>
                  </a:lnTo>
                  <a:lnTo>
                    <a:pt x="242" y="398"/>
                  </a:lnTo>
                  <a:lnTo>
                    <a:pt x="250" y="392"/>
                  </a:lnTo>
                  <a:lnTo>
                    <a:pt x="255" y="388"/>
                  </a:lnTo>
                  <a:lnTo>
                    <a:pt x="257" y="387"/>
                  </a:lnTo>
                  <a:lnTo>
                    <a:pt x="253" y="382"/>
                  </a:lnTo>
                  <a:lnTo>
                    <a:pt x="251" y="379"/>
                  </a:lnTo>
                  <a:lnTo>
                    <a:pt x="250" y="372"/>
                  </a:lnTo>
                  <a:lnTo>
                    <a:pt x="247" y="364"/>
                  </a:lnTo>
                  <a:lnTo>
                    <a:pt x="247" y="358"/>
                  </a:lnTo>
                  <a:lnTo>
                    <a:pt x="248" y="354"/>
                  </a:lnTo>
                  <a:lnTo>
                    <a:pt x="248" y="353"/>
                  </a:lnTo>
                  <a:lnTo>
                    <a:pt x="118" y="158"/>
                  </a:lnTo>
                  <a:lnTo>
                    <a:pt x="115" y="156"/>
                  </a:lnTo>
                  <a:lnTo>
                    <a:pt x="114" y="155"/>
                  </a:lnTo>
                  <a:lnTo>
                    <a:pt x="113" y="153"/>
                  </a:lnTo>
                  <a:lnTo>
                    <a:pt x="112" y="150"/>
                  </a:lnTo>
                  <a:lnTo>
                    <a:pt x="113" y="147"/>
                  </a:lnTo>
                  <a:lnTo>
                    <a:pt x="117" y="146"/>
                  </a:lnTo>
                  <a:lnTo>
                    <a:pt x="119" y="145"/>
                  </a:lnTo>
                  <a:lnTo>
                    <a:pt x="148" y="35"/>
                  </a:lnTo>
                  <a:lnTo>
                    <a:pt x="26" y="0"/>
                  </a:lnTo>
                  <a:lnTo>
                    <a:pt x="25" y="4"/>
                  </a:lnTo>
                  <a:lnTo>
                    <a:pt x="23" y="5"/>
                  </a:lnTo>
                  <a:lnTo>
                    <a:pt x="23" y="9"/>
                  </a:lnTo>
                  <a:lnTo>
                    <a:pt x="23" y="12"/>
                  </a:lnTo>
                  <a:lnTo>
                    <a:pt x="23" y="21"/>
                  </a:lnTo>
                  <a:lnTo>
                    <a:pt x="22" y="25"/>
                  </a:lnTo>
                  <a:lnTo>
                    <a:pt x="19" y="30"/>
                  </a:lnTo>
                  <a:lnTo>
                    <a:pt x="17" y="33"/>
                  </a:lnTo>
                  <a:lnTo>
                    <a:pt x="17" y="34"/>
                  </a:lnTo>
                  <a:lnTo>
                    <a:pt x="17" y="40"/>
                  </a:lnTo>
                  <a:lnTo>
                    <a:pt x="13" y="45"/>
                  </a:lnTo>
                  <a:lnTo>
                    <a:pt x="7" y="50"/>
                  </a:lnTo>
                  <a:lnTo>
                    <a:pt x="2" y="55"/>
                  </a:lnTo>
                  <a:lnTo>
                    <a:pt x="1" y="57"/>
                  </a:lnTo>
                  <a:lnTo>
                    <a:pt x="0" y="62"/>
                  </a:lnTo>
                  <a:lnTo>
                    <a:pt x="0" y="66"/>
                  </a:lnTo>
                  <a:lnTo>
                    <a:pt x="1" y="71"/>
                  </a:lnTo>
                  <a:lnTo>
                    <a:pt x="3" y="75"/>
                  </a:lnTo>
                  <a:lnTo>
                    <a:pt x="7" y="81"/>
                  </a:lnTo>
                  <a:lnTo>
                    <a:pt x="8" y="85"/>
                  </a:lnTo>
                  <a:lnTo>
                    <a:pt x="9" y="90"/>
                  </a:lnTo>
                  <a:lnTo>
                    <a:pt x="9" y="98"/>
                  </a:lnTo>
                  <a:lnTo>
                    <a:pt x="6" y="104"/>
                  </a:lnTo>
                  <a:lnTo>
                    <a:pt x="5" y="110"/>
                  </a:lnTo>
                  <a:lnTo>
                    <a:pt x="5" y="117"/>
                  </a:lnTo>
                  <a:lnTo>
                    <a:pt x="4" y="120"/>
                  </a:lnTo>
                  <a:lnTo>
                    <a:pt x="2" y="122"/>
                  </a:lnTo>
                  <a:lnTo>
                    <a:pt x="3" y="126"/>
                  </a:lnTo>
                  <a:lnTo>
                    <a:pt x="7" y="133"/>
                  </a:lnTo>
                  <a:lnTo>
                    <a:pt x="11" y="145"/>
                  </a:lnTo>
                  <a:lnTo>
                    <a:pt x="15" y="153"/>
                  </a:lnTo>
                  <a:lnTo>
                    <a:pt x="17" y="156"/>
                  </a:lnTo>
                  <a:lnTo>
                    <a:pt x="17" y="161"/>
                  </a:lnTo>
                  <a:lnTo>
                    <a:pt x="16" y="164"/>
                  </a:lnTo>
                  <a:lnTo>
                    <a:pt x="14" y="166"/>
                  </a:lnTo>
                  <a:lnTo>
                    <a:pt x="14" y="169"/>
                  </a:lnTo>
                  <a:lnTo>
                    <a:pt x="18" y="169"/>
                  </a:lnTo>
                  <a:lnTo>
                    <a:pt x="20" y="172"/>
                  </a:lnTo>
                  <a:lnTo>
                    <a:pt x="23" y="176"/>
                  </a:lnTo>
                  <a:lnTo>
                    <a:pt x="24" y="178"/>
                  </a:lnTo>
                  <a:lnTo>
                    <a:pt x="27" y="179"/>
                  </a:lnTo>
                  <a:lnTo>
                    <a:pt x="29" y="175"/>
                  </a:lnTo>
                  <a:lnTo>
                    <a:pt x="29" y="170"/>
                  </a:lnTo>
                  <a:lnTo>
                    <a:pt x="34" y="169"/>
                  </a:lnTo>
                  <a:lnTo>
                    <a:pt x="37" y="172"/>
                  </a:lnTo>
                  <a:lnTo>
                    <a:pt x="44" y="172"/>
                  </a:lnTo>
                  <a:lnTo>
                    <a:pt x="48" y="176"/>
                  </a:lnTo>
                  <a:lnTo>
                    <a:pt x="51" y="177"/>
                  </a:lnTo>
                  <a:lnTo>
                    <a:pt x="53" y="178"/>
                  </a:lnTo>
                  <a:lnTo>
                    <a:pt x="51" y="180"/>
                  </a:lnTo>
                  <a:lnTo>
                    <a:pt x="49" y="179"/>
                  </a:lnTo>
                  <a:lnTo>
                    <a:pt x="45" y="177"/>
                  </a:lnTo>
                  <a:lnTo>
                    <a:pt x="44" y="177"/>
                  </a:lnTo>
                  <a:lnTo>
                    <a:pt x="40" y="176"/>
                  </a:lnTo>
                  <a:lnTo>
                    <a:pt x="38" y="175"/>
                  </a:lnTo>
                  <a:lnTo>
                    <a:pt x="35" y="174"/>
                  </a:lnTo>
                  <a:lnTo>
                    <a:pt x="33" y="175"/>
                  </a:lnTo>
                  <a:lnTo>
                    <a:pt x="33" y="177"/>
                  </a:lnTo>
                  <a:lnTo>
                    <a:pt x="33" y="184"/>
                  </a:lnTo>
                  <a:lnTo>
                    <a:pt x="35" y="187"/>
                  </a:lnTo>
                  <a:lnTo>
                    <a:pt x="34" y="194"/>
                  </a:lnTo>
                  <a:lnTo>
                    <a:pt x="33" y="194"/>
                  </a:lnTo>
                  <a:lnTo>
                    <a:pt x="30" y="192"/>
                  </a:lnTo>
                  <a:lnTo>
                    <a:pt x="29" y="190"/>
                  </a:lnTo>
                  <a:lnTo>
                    <a:pt x="29" y="186"/>
                  </a:lnTo>
                  <a:lnTo>
                    <a:pt x="29" y="185"/>
                  </a:lnTo>
                  <a:lnTo>
                    <a:pt x="28" y="184"/>
                  </a:lnTo>
                  <a:lnTo>
                    <a:pt x="25" y="183"/>
                  </a:lnTo>
                  <a:lnTo>
                    <a:pt x="24" y="187"/>
                  </a:lnTo>
                  <a:lnTo>
                    <a:pt x="23" y="189"/>
                  </a:lnTo>
                  <a:lnTo>
                    <a:pt x="23" y="195"/>
                  </a:lnTo>
                  <a:lnTo>
                    <a:pt x="23" y="204"/>
                  </a:lnTo>
                  <a:lnTo>
                    <a:pt x="23" y="209"/>
                  </a:lnTo>
                  <a:lnTo>
                    <a:pt x="26" y="214"/>
                  </a:lnTo>
                  <a:lnTo>
                    <a:pt x="30" y="217"/>
                  </a:lnTo>
                  <a:lnTo>
                    <a:pt x="34" y="220"/>
                  </a:lnTo>
                  <a:lnTo>
                    <a:pt x="35" y="225"/>
                  </a:lnTo>
                  <a:lnTo>
                    <a:pt x="35" y="229"/>
                  </a:lnTo>
                  <a:lnTo>
                    <a:pt x="34" y="233"/>
                  </a:lnTo>
                  <a:lnTo>
                    <a:pt x="31" y="234"/>
                  </a:lnTo>
                  <a:lnTo>
                    <a:pt x="28" y="234"/>
                  </a:lnTo>
                  <a:lnTo>
                    <a:pt x="28" y="244"/>
                  </a:lnTo>
                  <a:lnTo>
                    <a:pt x="29" y="247"/>
                  </a:lnTo>
                  <a:lnTo>
                    <a:pt x="34" y="255"/>
                  </a:lnTo>
                  <a:lnTo>
                    <a:pt x="35" y="261"/>
                  </a:lnTo>
                  <a:lnTo>
                    <a:pt x="40" y="268"/>
                  </a:lnTo>
                  <a:lnTo>
                    <a:pt x="42" y="275"/>
                  </a:lnTo>
                  <a:lnTo>
                    <a:pt x="45" y="280"/>
                  </a:lnTo>
                  <a:lnTo>
                    <a:pt x="48" y="287"/>
                  </a:lnTo>
                  <a:lnTo>
                    <a:pt x="50" y="288"/>
                  </a:lnTo>
                  <a:lnTo>
                    <a:pt x="50" y="293"/>
                  </a:lnTo>
                  <a:lnTo>
                    <a:pt x="50" y="296"/>
                  </a:lnTo>
                  <a:lnTo>
                    <a:pt x="50" y="298"/>
                  </a:lnTo>
                  <a:lnTo>
                    <a:pt x="52" y="300"/>
                  </a:lnTo>
                  <a:lnTo>
                    <a:pt x="53" y="303"/>
                  </a:lnTo>
                  <a:lnTo>
                    <a:pt x="53" y="307"/>
                  </a:lnTo>
                  <a:lnTo>
                    <a:pt x="52" y="316"/>
                  </a:lnTo>
                  <a:lnTo>
                    <a:pt x="51" y="322"/>
                  </a:lnTo>
                  <a:lnTo>
                    <a:pt x="50" y="327"/>
                  </a:lnTo>
                  <a:lnTo>
                    <a:pt x="59" y="332"/>
                  </a:lnTo>
                  <a:lnTo>
                    <a:pt x="67" y="335"/>
                  </a:lnTo>
                  <a:lnTo>
                    <a:pt x="73" y="339"/>
                  </a:lnTo>
                  <a:lnTo>
                    <a:pt x="82" y="342"/>
                  </a:lnTo>
                  <a:lnTo>
                    <a:pt x="85" y="345"/>
                  </a:lnTo>
                  <a:lnTo>
                    <a:pt x="91" y="355"/>
                  </a:lnTo>
                  <a:lnTo>
                    <a:pt x="99" y="362"/>
                  </a:lnTo>
                  <a:lnTo>
                    <a:pt x="111" y="365"/>
                  </a:lnTo>
                  <a:lnTo>
                    <a:pt x="112" y="374"/>
                  </a:lnTo>
                  <a:lnTo>
                    <a:pt x="114" y="378"/>
                  </a:lnTo>
                  <a:lnTo>
                    <a:pt x="121" y="380"/>
                  </a:lnTo>
                  <a:lnTo>
                    <a:pt x="128" y="388"/>
                  </a:lnTo>
                  <a:lnTo>
                    <a:pt x="136" y="400"/>
                  </a:lnTo>
                  <a:lnTo>
                    <a:pt x="140" y="405"/>
                  </a:lnTo>
                  <a:lnTo>
                    <a:pt x="143" y="414"/>
                  </a:lnTo>
                  <a:lnTo>
                    <a:pt x="140" y="422"/>
                  </a:lnTo>
                  <a:lnTo>
                    <a:pt x="140" y="427"/>
                  </a:lnTo>
                  <a:lnTo>
                    <a:pt x="143" y="434"/>
                  </a:lnTo>
                  <a:lnTo>
                    <a:pt x="147" y="435"/>
                  </a:lnTo>
                  <a:lnTo>
                    <a:pt x="225" y="445"/>
                  </a:lnTo>
                  <a:lnTo>
                    <a:pt x="226" y="444"/>
                  </a:lnTo>
                  <a:lnTo>
                    <a:pt x="233" y="441"/>
                  </a:lnTo>
                  <a:close/>
                </a:path>
              </a:pathLst>
            </a:custGeom>
            <a:solidFill>
              <a:schemeClr val="accent3"/>
            </a:solid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Poppins Light" charset="0"/>
              </a:endParaRPr>
            </a:p>
          </p:txBody>
        </p:sp>
        <p:sp>
          <p:nvSpPr>
            <p:cNvPr id="24" name="Freeform 10"/>
            <p:cNvSpPr>
              <a:spLocks/>
            </p:cNvSpPr>
            <p:nvPr/>
          </p:nvSpPr>
          <p:spPr bwMode="auto">
            <a:xfrm>
              <a:off x="6303357" y="2660630"/>
              <a:ext cx="473890" cy="254654"/>
            </a:xfrm>
            <a:custGeom>
              <a:avLst/>
              <a:gdLst>
                <a:gd name="T0" fmla="*/ 0 w 332"/>
                <a:gd name="T1" fmla="*/ 25 h 178"/>
                <a:gd name="T2" fmla="*/ 0 w 332"/>
                <a:gd name="T3" fmla="*/ 28 h 178"/>
                <a:gd name="T4" fmla="*/ 0 w 332"/>
                <a:gd name="T5" fmla="*/ 25 h 178"/>
                <a:gd name="T6" fmla="*/ 118 w 332"/>
                <a:gd name="T7" fmla="*/ 32 h 178"/>
                <a:gd name="T8" fmla="*/ 113 w 332"/>
                <a:gd name="T9" fmla="*/ 123 h 178"/>
                <a:gd name="T10" fmla="*/ 121 w 332"/>
                <a:gd name="T11" fmla="*/ 131 h 178"/>
                <a:gd name="T12" fmla="*/ 124 w 332"/>
                <a:gd name="T13" fmla="*/ 134 h 178"/>
                <a:gd name="T14" fmla="*/ 127 w 332"/>
                <a:gd name="T15" fmla="*/ 134 h 178"/>
                <a:gd name="T16" fmla="*/ 131 w 332"/>
                <a:gd name="T17" fmla="*/ 133 h 178"/>
                <a:gd name="T18" fmla="*/ 134 w 332"/>
                <a:gd name="T19" fmla="*/ 134 h 178"/>
                <a:gd name="T20" fmla="*/ 137 w 332"/>
                <a:gd name="T21" fmla="*/ 133 h 178"/>
                <a:gd name="T22" fmla="*/ 141 w 332"/>
                <a:gd name="T23" fmla="*/ 135 h 178"/>
                <a:gd name="T24" fmla="*/ 144 w 332"/>
                <a:gd name="T25" fmla="*/ 144 h 178"/>
                <a:gd name="T26" fmla="*/ 153 w 332"/>
                <a:gd name="T27" fmla="*/ 144 h 178"/>
                <a:gd name="T28" fmla="*/ 160 w 332"/>
                <a:gd name="T29" fmla="*/ 148 h 178"/>
                <a:gd name="T30" fmla="*/ 166 w 332"/>
                <a:gd name="T31" fmla="*/ 147 h 178"/>
                <a:gd name="T32" fmla="*/ 167 w 332"/>
                <a:gd name="T33" fmla="*/ 147 h 178"/>
                <a:gd name="T34" fmla="*/ 171 w 332"/>
                <a:gd name="T35" fmla="*/ 151 h 178"/>
                <a:gd name="T36" fmla="*/ 175 w 332"/>
                <a:gd name="T37" fmla="*/ 148 h 178"/>
                <a:gd name="T38" fmla="*/ 184 w 332"/>
                <a:gd name="T39" fmla="*/ 149 h 178"/>
                <a:gd name="T40" fmla="*/ 188 w 332"/>
                <a:gd name="T41" fmla="*/ 156 h 178"/>
                <a:gd name="T42" fmla="*/ 191 w 332"/>
                <a:gd name="T43" fmla="*/ 156 h 178"/>
                <a:gd name="T44" fmla="*/ 192 w 332"/>
                <a:gd name="T45" fmla="*/ 162 h 178"/>
                <a:gd name="T46" fmla="*/ 196 w 332"/>
                <a:gd name="T47" fmla="*/ 163 h 178"/>
                <a:gd name="T48" fmla="*/ 200 w 332"/>
                <a:gd name="T49" fmla="*/ 160 h 178"/>
                <a:gd name="T50" fmla="*/ 202 w 332"/>
                <a:gd name="T51" fmla="*/ 157 h 178"/>
                <a:gd name="T52" fmla="*/ 204 w 332"/>
                <a:gd name="T53" fmla="*/ 157 h 178"/>
                <a:gd name="T54" fmla="*/ 211 w 332"/>
                <a:gd name="T55" fmla="*/ 162 h 178"/>
                <a:gd name="T56" fmla="*/ 213 w 332"/>
                <a:gd name="T57" fmla="*/ 166 h 178"/>
                <a:gd name="T58" fmla="*/ 220 w 332"/>
                <a:gd name="T59" fmla="*/ 162 h 178"/>
                <a:gd name="T60" fmla="*/ 222 w 332"/>
                <a:gd name="T61" fmla="*/ 164 h 178"/>
                <a:gd name="T62" fmla="*/ 223 w 332"/>
                <a:gd name="T63" fmla="*/ 170 h 178"/>
                <a:gd name="T64" fmla="*/ 225 w 332"/>
                <a:gd name="T65" fmla="*/ 169 h 178"/>
                <a:gd name="T66" fmla="*/ 228 w 332"/>
                <a:gd name="T67" fmla="*/ 164 h 178"/>
                <a:gd name="T68" fmla="*/ 233 w 332"/>
                <a:gd name="T69" fmla="*/ 163 h 178"/>
                <a:gd name="T70" fmla="*/ 239 w 332"/>
                <a:gd name="T71" fmla="*/ 166 h 178"/>
                <a:gd name="T72" fmla="*/ 248 w 332"/>
                <a:gd name="T73" fmla="*/ 165 h 178"/>
                <a:gd name="T74" fmla="*/ 252 w 332"/>
                <a:gd name="T75" fmla="*/ 169 h 178"/>
                <a:gd name="T76" fmla="*/ 254 w 332"/>
                <a:gd name="T77" fmla="*/ 172 h 178"/>
                <a:gd name="T78" fmla="*/ 259 w 332"/>
                <a:gd name="T79" fmla="*/ 171 h 178"/>
                <a:gd name="T80" fmla="*/ 264 w 332"/>
                <a:gd name="T81" fmla="*/ 167 h 178"/>
                <a:gd name="T82" fmla="*/ 267 w 332"/>
                <a:gd name="T83" fmla="*/ 164 h 178"/>
                <a:gd name="T84" fmla="*/ 271 w 332"/>
                <a:gd name="T85" fmla="*/ 164 h 178"/>
                <a:gd name="T86" fmla="*/ 275 w 332"/>
                <a:gd name="T87" fmla="*/ 166 h 178"/>
                <a:gd name="T88" fmla="*/ 278 w 332"/>
                <a:gd name="T89" fmla="*/ 165 h 178"/>
                <a:gd name="T90" fmla="*/ 282 w 332"/>
                <a:gd name="T91" fmla="*/ 162 h 178"/>
                <a:gd name="T92" fmla="*/ 288 w 332"/>
                <a:gd name="T93" fmla="*/ 163 h 178"/>
                <a:gd name="T94" fmla="*/ 291 w 332"/>
                <a:gd name="T95" fmla="*/ 164 h 178"/>
                <a:gd name="T96" fmla="*/ 300 w 332"/>
                <a:gd name="T97" fmla="*/ 161 h 178"/>
                <a:gd name="T98" fmla="*/ 306 w 332"/>
                <a:gd name="T99" fmla="*/ 163 h 178"/>
                <a:gd name="T100" fmla="*/ 311 w 332"/>
                <a:gd name="T101" fmla="*/ 168 h 178"/>
                <a:gd name="T102" fmla="*/ 318 w 332"/>
                <a:gd name="T103" fmla="*/ 173 h 178"/>
                <a:gd name="T104" fmla="*/ 324 w 332"/>
                <a:gd name="T105" fmla="*/ 173 h 178"/>
                <a:gd name="T106" fmla="*/ 328 w 332"/>
                <a:gd name="T107" fmla="*/ 176 h 178"/>
                <a:gd name="T108" fmla="*/ 331 w 332"/>
                <a:gd name="T109" fmla="*/ 178 h 178"/>
                <a:gd name="T110" fmla="*/ 332 w 332"/>
                <a:gd name="T111" fmla="*/ 88 h 178"/>
                <a:gd name="T112" fmla="*/ 324 w 332"/>
                <a:gd name="T113" fmla="*/ 37 h 178"/>
                <a:gd name="T114" fmla="*/ 324 w 332"/>
                <a:gd name="T115" fmla="*/ 12 h 178"/>
                <a:gd name="T116" fmla="*/ 175 w 332"/>
                <a:gd name="T117" fmla="*/ 9 h 178"/>
                <a:gd name="T118" fmla="*/ 4 w 332"/>
                <a:gd name="T119" fmla="*/ 0 h 178"/>
                <a:gd name="T120" fmla="*/ 3 w 332"/>
                <a:gd name="T121" fmla="*/ 25 h 178"/>
                <a:gd name="T122" fmla="*/ 0 w 332"/>
                <a:gd name="T123" fmla="*/ 25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32" h="178">
                  <a:moveTo>
                    <a:pt x="0" y="25"/>
                  </a:moveTo>
                  <a:cubicBezTo>
                    <a:pt x="0" y="28"/>
                    <a:pt x="0" y="28"/>
                    <a:pt x="0" y="28"/>
                  </a:cubicBezTo>
                  <a:cubicBezTo>
                    <a:pt x="0" y="25"/>
                    <a:pt x="0" y="25"/>
                    <a:pt x="0" y="25"/>
                  </a:cubicBezTo>
                  <a:cubicBezTo>
                    <a:pt x="118" y="32"/>
                    <a:pt x="118" y="32"/>
                    <a:pt x="118" y="32"/>
                  </a:cubicBezTo>
                  <a:cubicBezTo>
                    <a:pt x="113" y="123"/>
                    <a:pt x="113" y="123"/>
                    <a:pt x="113" y="123"/>
                  </a:cubicBezTo>
                  <a:cubicBezTo>
                    <a:pt x="121" y="131"/>
                    <a:pt x="121" y="131"/>
                    <a:pt x="121" y="131"/>
                  </a:cubicBezTo>
                  <a:cubicBezTo>
                    <a:pt x="124" y="134"/>
                    <a:pt x="124" y="134"/>
                    <a:pt x="124" y="134"/>
                  </a:cubicBezTo>
                  <a:cubicBezTo>
                    <a:pt x="127" y="134"/>
                    <a:pt x="127" y="134"/>
                    <a:pt x="127" y="134"/>
                  </a:cubicBezTo>
                  <a:cubicBezTo>
                    <a:pt x="131" y="133"/>
                    <a:pt x="131" y="133"/>
                    <a:pt x="131" y="133"/>
                  </a:cubicBezTo>
                  <a:cubicBezTo>
                    <a:pt x="134" y="134"/>
                    <a:pt x="134" y="134"/>
                    <a:pt x="134" y="134"/>
                  </a:cubicBezTo>
                  <a:cubicBezTo>
                    <a:pt x="137" y="133"/>
                    <a:pt x="137" y="133"/>
                    <a:pt x="137" y="133"/>
                  </a:cubicBezTo>
                  <a:cubicBezTo>
                    <a:pt x="141" y="135"/>
                    <a:pt x="141" y="135"/>
                    <a:pt x="141" y="135"/>
                  </a:cubicBezTo>
                  <a:cubicBezTo>
                    <a:pt x="144" y="144"/>
                    <a:pt x="144" y="144"/>
                    <a:pt x="144" y="144"/>
                  </a:cubicBezTo>
                  <a:cubicBezTo>
                    <a:pt x="153" y="144"/>
                    <a:pt x="153" y="144"/>
                    <a:pt x="153" y="144"/>
                  </a:cubicBezTo>
                  <a:cubicBezTo>
                    <a:pt x="160" y="148"/>
                    <a:pt x="160" y="148"/>
                    <a:pt x="160" y="148"/>
                  </a:cubicBezTo>
                  <a:cubicBezTo>
                    <a:pt x="166" y="147"/>
                    <a:pt x="166" y="147"/>
                    <a:pt x="166" y="147"/>
                  </a:cubicBezTo>
                  <a:cubicBezTo>
                    <a:pt x="167" y="147"/>
                    <a:pt x="167" y="147"/>
                    <a:pt x="167" y="147"/>
                  </a:cubicBezTo>
                  <a:cubicBezTo>
                    <a:pt x="171" y="151"/>
                    <a:pt x="171" y="151"/>
                    <a:pt x="171" y="151"/>
                  </a:cubicBezTo>
                  <a:cubicBezTo>
                    <a:pt x="175" y="148"/>
                    <a:pt x="175" y="148"/>
                    <a:pt x="175" y="148"/>
                  </a:cubicBezTo>
                  <a:cubicBezTo>
                    <a:pt x="184" y="149"/>
                    <a:pt x="184" y="149"/>
                    <a:pt x="184" y="149"/>
                  </a:cubicBezTo>
                  <a:cubicBezTo>
                    <a:pt x="188" y="156"/>
                    <a:pt x="188" y="156"/>
                    <a:pt x="188" y="156"/>
                  </a:cubicBezTo>
                  <a:cubicBezTo>
                    <a:pt x="191" y="156"/>
                    <a:pt x="191" y="156"/>
                    <a:pt x="191" y="156"/>
                  </a:cubicBezTo>
                  <a:cubicBezTo>
                    <a:pt x="192" y="162"/>
                    <a:pt x="192" y="162"/>
                    <a:pt x="192" y="162"/>
                  </a:cubicBezTo>
                  <a:cubicBezTo>
                    <a:pt x="196" y="163"/>
                    <a:pt x="196" y="163"/>
                    <a:pt x="196" y="163"/>
                  </a:cubicBezTo>
                  <a:cubicBezTo>
                    <a:pt x="200" y="160"/>
                    <a:pt x="200" y="160"/>
                    <a:pt x="200" y="160"/>
                  </a:cubicBezTo>
                  <a:cubicBezTo>
                    <a:pt x="202" y="157"/>
                    <a:pt x="202" y="157"/>
                    <a:pt x="202" y="157"/>
                  </a:cubicBezTo>
                  <a:cubicBezTo>
                    <a:pt x="204" y="157"/>
                    <a:pt x="204" y="157"/>
                    <a:pt x="204" y="157"/>
                  </a:cubicBezTo>
                  <a:cubicBezTo>
                    <a:pt x="211" y="162"/>
                    <a:pt x="211" y="162"/>
                    <a:pt x="211" y="162"/>
                  </a:cubicBezTo>
                  <a:cubicBezTo>
                    <a:pt x="213" y="166"/>
                    <a:pt x="213" y="166"/>
                    <a:pt x="213" y="166"/>
                  </a:cubicBezTo>
                  <a:cubicBezTo>
                    <a:pt x="220" y="162"/>
                    <a:pt x="220" y="162"/>
                    <a:pt x="220" y="162"/>
                  </a:cubicBezTo>
                  <a:cubicBezTo>
                    <a:pt x="222" y="164"/>
                    <a:pt x="222" y="164"/>
                    <a:pt x="222" y="164"/>
                  </a:cubicBezTo>
                  <a:cubicBezTo>
                    <a:pt x="223" y="170"/>
                    <a:pt x="223" y="170"/>
                    <a:pt x="223" y="170"/>
                  </a:cubicBezTo>
                  <a:cubicBezTo>
                    <a:pt x="225" y="169"/>
                    <a:pt x="225" y="169"/>
                    <a:pt x="225" y="169"/>
                  </a:cubicBezTo>
                  <a:cubicBezTo>
                    <a:pt x="228" y="164"/>
                    <a:pt x="228" y="164"/>
                    <a:pt x="228" y="164"/>
                  </a:cubicBezTo>
                  <a:cubicBezTo>
                    <a:pt x="233" y="163"/>
                    <a:pt x="233" y="163"/>
                    <a:pt x="233" y="163"/>
                  </a:cubicBezTo>
                  <a:cubicBezTo>
                    <a:pt x="239" y="166"/>
                    <a:pt x="239" y="166"/>
                    <a:pt x="239" y="166"/>
                  </a:cubicBezTo>
                  <a:cubicBezTo>
                    <a:pt x="248" y="165"/>
                    <a:pt x="248" y="165"/>
                    <a:pt x="248" y="165"/>
                  </a:cubicBezTo>
                  <a:cubicBezTo>
                    <a:pt x="252" y="169"/>
                    <a:pt x="252" y="169"/>
                    <a:pt x="252" y="169"/>
                  </a:cubicBezTo>
                  <a:cubicBezTo>
                    <a:pt x="254" y="172"/>
                    <a:pt x="254" y="172"/>
                    <a:pt x="254" y="172"/>
                  </a:cubicBezTo>
                  <a:cubicBezTo>
                    <a:pt x="259" y="171"/>
                    <a:pt x="259" y="171"/>
                    <a:pt x="259" y="171"/>
                  </a:cubicBezTo>
                  <a:cubicBezTo>
                    <a:pt x="264" y="167"/>
                    <a:pt x="264" y="167"/>
                    <a:pt x="264" y="167"/>
                  </a:cubicBezTo>
                  <a:cubicBezTo>
                    <a:pt x="267" y="164"/>
                    <a:pt x="267" y="164"/>
                    <a:pt x="267" y="164"/>
                  </a:cubicBezTo>
                  <a:cubicBezTo>
                    <a:pt x="271" y="164"/>
                    <a:pt x="271" y="164"/>
                    <a:pt x="271" y="164"/>
                  </a:cubicBezTo>
                  <a:cubicBezTo>
                    <a:pt x="275" y="166"/>
                    <a:pt x="275" y="166"/>
                    <a:pt x="275" y="166"/>
                  </a:cubicBezTo>
                  <a:cubicBezTo>
                    <a:pt x="278" y="165"/>
                    <a:pt x="278" y="165"/>
                    <a:pt x="278" y="165"/>
                  </a:cubicBezTo>
                  <a:cubicBezTo>
                    <a:pt x="282" y="162"/>
                    <a:pt x="282" y="162"/>
                    <a:pt x="282" y="162"/>
                  </a:cubicBezTo>
                  <a:cubicBezTo>
                    <a:pt x="288" y="163"/>
                    <a:pt x="288" y="163"/>
                    <a:pt x="288" y="163"/>
                  </a:cubicBezTo>
                  <a:cubicBezTo>
                    <a:pt x="291" y="164"/>
                    <a:pt x="291" y="164"/>
                    <a:pt x="291" y="164"/>
                  </a:cubicBezTo>
                  <a:cubicBezTo>
                    <a:pt x="300" y="161"/>
                    <a:pt x="300" y="161"/>
                    <a:pt x="300" y="161"/>
                  </a:cubicBezTo>
                  <a:cubicBezTo>
                    <a:pt x="306" y="163"/>
                    <a:pt x="306" y="163"/>
                    <a:pt x="306" y="163"/>
                  </a:cubicBezTo>
                  <a:cubicBezTo>
                    <a:pt x="311" y="168"/>
                    <a:pt x="311" y="168"/>
                    <a:pt x="311" y="168"/>
                  </a:cubicBezTo>
                  <a:cubicBezTo>
                    <a:pt x="318" y="173"/>
                    <a:pt x="318" y="173"/>
                    <a:pt x="318" y="173"/>
                  </a:cubicBezTo>
                  <a:cubicBezTo>
                    <a:pt x="324" y="173"/>
                    <a:pt x="324" y="173"/>
                    <a:pt x="324" y="173"/>
                  </a:cubicBezTo>
                  <a:cubicBezTo>
                    <a:pt x="328" y="176"/>
                    <a:pt x="328" y="176"/>
                    <a:pt x="328" y="176"/>
                  </a:cubicBezTo>
                  <a:cubicBezTo>
                    <a:pt x="331" y="178"/>
                    <a:pt x="331" y="178"/>
                    <a:pt x="331" y="178"/>
                  </a:cubicBezTo>
                  <a:cubicBezTo>
                    <a:pt x="332" y="88"/>
                    <a:pt x="332" y="88"/>
                    <a:pt x="332" y="88"/>
                  </a:cubicBezTo>
                  <a:cubicBezTo>
                    <a:pt x="324" y="37"/>
                    <a:pt x="324" y="37"/>
                    <a:pt x="324" y="37"/>
                  </a:cubicBezTo>
                  <a:cubicBezTo>
                    <a:pt x="324" y="12"/>
                    <a:pt x="324" y="12"/>
                    <a:pt x="324" y="12"/>
                  </a:cubicBezTo>
                  <a:cubicBezTo>
                    <a:pt x="324" y="12"/>
                    <a:pt x="211" y="10"/>
                    <a:pt x="175" y="9"/>
                  </a:cubicBezTo>
                  <a:cubicBezTo>
                    <a:pt x="131" y="7"/>
                    <a:pt x="4" y="0"/>
                    <a:pt x="4" y="0"/>
                  </a:cubicBezTo>
                  <a:cubicBezTo>
                    <a:pt x="3" y="25"/>
                    <a:pt x="3" y="25"/>
                    <a:pt x="3" y="25"/>
                  </a:cubicBezTo>
                  <a:lnTo>
                    <a:pt x="0" y="25"/>
                  </a:ln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Poppins Light" charset="0"/>
              </a:endParaRPr>
            </a:p>
          </p:txBody>
        </p:sp>
        <p:sp>
          <p:nvSpPr>
            <p:cNvPr id="25" name="Freeform 11"/>
            <p:cNvSpPr>
              <a:spLocks/>
            </p:cNvSpPr>
            <p:nvPr/>
          </p:nvSpPr>
          <p:spPr bwMode="auto">
            <a:xfrm>
              <a:off x="6364068" y="2454884"/>
              <a:ext cx="401373" cy="222611"/>
            </a:xfrm>
            <a:custGeom>
              <a:avLst/>
              <a:gdLst>
                <a:gd name="T0" fmla="*/ 282 w 282"/>
                <a:gd name="T1" fmla="*/ 156 h 156"/>
                <a:gd name="T2" fmla="*/ 282 w 282"/>
                <a:gd name="T3" fmla="*/ 52 h 156"/>
                <a:gd name="T4" fmla="*/ 276 w 282"/>
                <a:gd name="T5" fmla="*/ 49 h 156"/>
                <a:gd name="T6" fmla="*/ 273 w 282"/>
                <a:gd name="T7" fmla="*/ 47 h 156"/>
                <a:gd name="T8" fmla="*/ 271 w 282"/>
                <a:gd name="T9" fmla="*/ 41 h 156"/>
                <a:gd name="T10" fmla="*/ 265 w 282"/>
                <a:gd name="T11" fmla="*/ 35 h 156"/>
                <a:gd name="T12" fmla="*/ 268 w 282"/>
                <a:gd name="T13" fmla="*/ 30 h 156"/>
                <a:gd name="T14" fmla="*/ 271 w 282"/>
                <a:gd name="T15" fmla="*/ 24 h 156"/>
                <a:gd name="T16" fmla="*/ 271 w 282"/>
                <a:gd name="T17" fmla="*/ 19 h 156"/>
                <a:gd name="T18" fmla="*/ 269 w 282"/>
                <a:gd name="T19" fmla="*/ 19 h 156"/>
                <a:gd name="T20" fmla="*/ 260 w 282"/>
                <a:gd name="T21" fmla="*/ 19 h 156"/>
                <a:gd name="T22" fmla="*/ 258 w 282"/>
                <a:gd name="T23" fmla="*/ 15 h 156"/>
                <a:gd name="T24" fmla="*/ 254 w 282"/>
                <a:gd name="T25" fmla="*/ 9 h 156"/>
                <a:gd name="T26" fmla="*/ 165 w 282"/>
                <a:gd name="T27" fmla="*/ 6 h 156"/>
                <a:gd name="T28" fmla="*/ 10 w 282"/>
                <a:gd name="T29" fmla="*/ 0 h 156"/>
                <a:gd name="T30" fmla="*/ 0 w 282"/>
                <a:gd name="T31" fmla="*/ 146 h 156"/>
                <a:gd name="T32" fmla="*/ 133 w 282"/>
                <a:gd name="T33" fmla="*/ 153 h 156"/>
                <a:gd name="T34" fmla="*/ 282 w 282"/>
                <a:gd name="T35" fmla="*/ 156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82" h="156">
                  <a:moveTo>
                    <a:pt x="282" y="156"/>
                  </a:moveTo>
                  <a:cubicBezTo>
                    <a:pt x="282" y="52"/>
                    <a:pt x="282" y="52"/>
                    <a:pt x="282" y="52"/>
                  </a:cubicBezTo>
                  <a:cubicBezTo>
                    <a:pt x="276" y="49"/>
                    <a:pt x="276" y="49"/>
                    <a:pt x="276" y="49"/>
                  </a:cubicBezTo>
                  <a:cubicBezTo>
                    <a:pt x="273" y="47"/>
                    <a:pt x="273" y="47"/>
                    <a:pt x="273" y="47"/>
                  </a:cubicBezTo>
                  <a:cubicBezTo>
                    <a:pt x="271" y="41"/>
                    <a:pt x="271" y="41"/>
                    <a:pt x="271" y="41"/>
                  </a:cubicBezTo>
                  <a:cubicBezTo>
                    <a:pt x="265" y="35"/>
                    <a:pt x="265" y="35"/>
                    <a:pt x="265" y="35"/>
                  </a:cubicBezTo>
                  <a:cubicBezTo>
                    <a:pt x="268" y="30"/>
                    <a:pt x="268" y="30"/>
                    <a:pt x="268" y="30"/>
                  </a:cubicBezTo>
                  <a:cubicBezTo>
                    <a:pt x="271" y="24"/>
                    <a:pt x="271" y="24"/>
                    <a:pt x="271" y="24"/>
                  </a:cubicBezTo>
                  <a:cubicBezTo>
                    <a:pt x="271" y="19"/>
                    <a:pt x="271" y="19"/>
                    <a:pt x="271" y="19"/>
                  </a:cubicBezTo>
                  <a:cubicBezTo>
                    <a:pt x="269" y="19"/>
                    <a:pt x="269" y="19"/>
                    <a:pt x="269" y="19"/>
                  </a:cubicBezTo>
                  <a:cubicBezTo>
                    <a:pt x="260" y="19"/>
                    <a:pt x="260" y="19"/>
                    <a:pt x="260" y="19"/>
                  </a:cubicBezTo>
                  <a:cubicBezTo>
                    <a:pt x="258" y="15"/>
                    <a:pt x="258" y="15"/>
                    <a:pt x="258" y="15"/>
                  </a:cubicBezTo>
                  <a:cubicBezTo>
                    <a:pt x="254" y="9"/>
                    <a:pt x="254" y="9"/>
                    <a:pt x="254" y="9"/>
                  </a:cubicBezTo>
                  <a:cubicBezTo>
                    <a:pt x="254" y="9"/>
                    <a:pt x="187" y="7"/>
                    <a:pt x="165" y="6"/>
                  </a:cubicBezTo>
                  <a:cubicBezTo>
                    <a:pt x="126" y="5"/>
                    <a:pt x="10" y="0"/>
                    <a:pt x="10" y="0"/>
                  </a:cubicBezTo>
                  <a:cubicBezTo>
                    <a:pt x="0" y="146"/>
                    <a:pt x="0" y="146"/>
                    <a:pt x="0" y="146"/>
                  </a:cubicBezTo>
                  <a:cubicBezTo>
                    <a:pt x="41" y="148"/>
                    <a:pt x="104" y="151"/>
                    <a:pt x="133" y="153"/>
                  </a:cubicBezTo>
                  <a:cubicBezTo>
                    <a:pt x="169" y="154"/>
                    <a:pt x="282" y="156"/>
                    <a:pt x="282" y="156"/>
                  </a:cubicBez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Poppins Light" charset="0"/>
              </a:endParaRPr>
            </a:p>
          </p:txBody>
        </p:sp>
        <p:sp>
          <p:nvSpPr>
            <p:cNvPr id="26" name="Freeform 12"/>
            <p:cNvSpPr>
              <a:spLocks/>
            </p:cNvSpPr>
            <p:nvPr/>
          </p:nvSpPr>
          <p:spPr bwMode="auto">
            <a:xfrm>
              <a:off x="6279747" y="2242392"/>
              <a:ext cx="446907" cy="225984"/>
            </a:xfrm>
            <a:custGeom>
              <a:avLst/>
              <a:gdLst>
                <a:gd name="T0" fmla="*/ 313 w 313"/>
                <a:gd name="T1" fmla="*/ 158 h 158"/>
                <a:gd name="T2" fmla="*/ 313 w 313"/>
                <a:gd name="T3" fmla="*/ 158 h 158"/>
                <a:gd name="T4" fmla="*/ 313 w 313"/>
                <a:gd name="T5" fmla="*/ 158 h 158"/>
                <a:gd name="T6" fmla="*/ 311 w 313"/>
                <a:gd name="T7" fmla="*/ 154 h 158"/>
                <a:gd name="T8" fmla="*/ 310 w 313"/>
                <a:gd name="T9" fmla="*/ 148 h 158"/>
                <a:gd name="T10" fmla="*/ 304 w 313"/>
                <a:gd name="T11" fmla="*/ 146 h 158"/>
                <a:gd name="T12" fmla="*/ 304 w 313"/>
                <a:gd name="T13" fmla="*/ 145 h 158"/>
                <a:gd name="T14" fmla="*/ 302 w 313"/>
                <a:gd name="T15" fmla="*/ 142 h 158"/>
                <a:gd name="T16" fmla="*/ 304 w 313"/>
                <a:gd name="T17" fmla="*/ 140 h 158"/>
                <a:gd name="T18" fmla="*/ 303 w 313"/>
                <a:gd name="T19" fmla="*/ 135 h 158"/>
                <a:gd name="T20" fmla="*/ 300 w 313"/>
                <a:gd name="T21" fmla="*/ 133 h 158"/>
                <a:gd name="T22" fmla="*/ 299 w 313"/>
                <a:gd name="T23" fmla="*/ 130 h 158"/>
                <a:gd name="T24" fmla="*/ 297 w 313"/>
                <a:gd name="T25" fmla="*/ 123 h 158"/>
                <a:gd name="T26" fmla="*/ 297 w 313"/>
                <a:gd name="T27" fmla="*/ 113 h 158"/>
                <a:gd name="T28" fmla="*/ 296 w 313"/>
                <a:gd name="T29" fmla="*/ 111 h 158"/>
                <a:gd name="T30" fmla="*/ 294 w 313"/>
                <a:gd name="T31" fmla="*/ 108 h 158"/>
                <a:gd name="T32" fmla="*/ 295 w 313"/>
                <a:gd name="T33" fmla="*/ 104 h 158"/>
                <a:gd name="T34" fmla="*/ 295 w 313"/>
                <a:gd name="T35" fmla="*/ 94 h 158"/>
                <a:gd name="T36" fmla="*/ 293 w 313"/>
                <a:gd name="T37" fmla="*/ 87 h 158"/>
                <a:gd name="T38" fmla="*/ 291 w 313"/>
                <a:gd name="T39" fmla="*/ 85 h 158"/>
                <a:gd name="T40" fmla="*/ 289 w 313"/>
                <a:gd name="T41" fmla="*/ 85 h 158"/>
                <a:gd name="T42" fmla="*/ 288 w 313"/>
                <a:gd name="T43" fmla="*/ 83 h 158"/>
                <a:gd name="T44" fmla="*/ 287 w 313"/>
                <a:gd name="T45" fmla="*/ 78 h 158"/>
                <a:gd name="T46" fmla="*/ 286 w 313"/>
                <a:gd name="T47" fmla="*/ 74 h 158"/>
                <a:gd name="T48" fmla="*/ 289 w 313"/>
                <a:gd name="T49" fmla="*/ 73 h 158"/>
                <a:gd name="T50" fmla="*/ 289 w 313"/>
                <a:gd name="T51" fmla="*/ 72 h 158"/>
                <a:gd name="T52" fmla="*/ 288 w 313"/>
                <a:gd name="T53" fmla="*/ 71 h 158"/>
                <a:gd name="T54" fmla="*/ 287 w 313"/>
                <a:gd name="T55" fmla="*/ 68 h 158"/>
                <a:gd name="T56" fmla="*/ 285 w 313"/>
                <a:gd name="T57" fmla="*/ 65 h 158"/>
                <a:gd name="T58" fmla="*/ 283 w 313"/>
                <a:gd name="T59" fmla="*/ 60 h 158"/>
                <a:gd name="T60" fmla="*/ 281 w 313"/>
                <a:gd name="T61" fmla="*/ 54 h 158"/>
                <a:gd name="T62" fmla="*/ 278 w 313"/>
                <a:gd name="T63" fmla="*/ 49 h 158"/>
                <a:gd name="T64" fmla="*/ 275 w 313"/>
                <a:gd name="T65" fmla="*/ 40 h 158"/>
                <a:gd name="T66" fmla="*/ 272 w 313"/>
                <a:gd name="T67" fmla="*/ 36 h 158"/>
                <a:gd name="T68" fmla="*/ 271 w 313"/>
                <a:gd name="T69" fmla="*/ 35 h 158"/>
                <a:gd name="T70" fmla="*/ 267 w 313"/>
                <a:gd name="T71" fmla="*/ 32 h 158"/>
                <a:gd name="T72" fmla="*/ 260 w 313"/>
                <a:gd name="T73" fmla="*/ 27 h 158"/>
                <a:gd name="T74" fmla="*/ 255 w 313"/>
                <a:gd name="T75" fmla="*/ 25 h 158"/>
                <a:gd name="T76" fmla="*/ 250 w 313"/>
                <a:gd name="T77" fmla="*/ 23 h 158"/>
                <a:gd name="T78" fmla="*/ 246 w 313"/>
                <a:gd name="T79" fmla="*/ 19 h 158"/>
                <a:gd name="T80" fmla="*/ 239 w 313"/>
                <a:gd name="T81" fmla="*/ 18 h 158"/>
                <a:gd name="T82" fmla="*/ 230 w 313"/>
                <a:gd name="T83" fmla="*/ 19 h 158"/>
                <a:gd name="T84" fmla="*/ 227 w 313"/>
                <a:gd name="T85" fmla="*/ 19 h 158"/>
                <a:gd name="T86" fmla="*/ 224 w 313"/>
                <a:gd name="T87" fmla="*/ 20 h 158"/>
                <a:gd name="T88" fmla="*/ 222 w 313"/>
                <a:gd name="T89" fmla="*/ 22 h 158"/>
                <a:gd name="T90" fmla="*/ 219 w 313"/>
                <a:gd name="T91" fmla="*/ 21 h 158"/>
                <a:gd name="T92" fmla="*/ 216 w 313"/>
                <a:gd name="T93" fmla="*/ 19 h 158"/>
                <a:gd name="T94" fmla="*/ 210 w 313"/>
                <a:gd name="T95" fmla="*/ 16 h 158"/>
                <a:gd name="T96" fmla="*/ 202 w 313"/>
                <a:gd name="T97" fmla="*/ 12 h 158"/>
                <a:gd name="T98" fmla="*/ 10 w 313"/>
                <a:gd name="T99" fmla="*/ 0 h 158"/>
                <a:gd name="T100" fmla="*/ 0 w 313"/>
                <a:gd name="T101" fmla="*/ 95 h 158"/>
                <a:gd name="T102" fmla="*/ 73 w 313"/>
                <a:gd name="T103" fmla="*/ 102 h 158"/>
                <a:gd name="T104" fmla="*/ 69 w 313"/>
                <a:gd name="T105" fmla="*/ 149 h 158"/>
                <a:gd name="T106" fmla="*/ 69 w 313"/>
                <a:gd name="T107" fmla="*/ 149 h 158"/>
                <a:gd name="T108" fmla="*/ 224 w 313"/>
                <a:gd name="T109" fmla="*/ 155 h 158"/>
                <a:gd name="T110" fmla="*/ 313 w 313"/>
                <a:gd name="T111"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13" h="158">
                  <a:moveTo>
                    <a:pt x="313" y="158"/>
                  </a:moveTo>
                  <a:cubicBezTo>
                    <a:pt x="313" y="158"/>
                    <a:pt x="313" y="158"/>
                    <a:pt x="313" y="158"/>
                  </a:cubicBezTo>
                  <a:cubicBezTo>
                    <a:pt x="313" y="158"/>
                    <a:pt x="313" y="158"/>
                    <a:pt x="313" y="158"/>
                  </a:cubicBezTo>
                  <a:cubicBezTo>
                    <a:pt x="311" y="154"/>
                    <a:pt x="311" y="154"/>
                    <a:pt x="311" y="154"/>
                  </a:cubicBezTo>
                  <a:cubicBezTo>
                    <a:pt x="310" y="148"/>
                    <a:pt x="310" y="148"/>
                    <a:pt x="310" y="148"/>
                  </a:cubicBezTo>
                  <a:cubicBezTo>
                    <a:pt x="310" y="148"/>
                    <a:pt x="305" y="147"/>
                    <a:pt x="304" y="146"/>
                  </a:cubicBezTo>
                  <a:cubicBezTo>
                    <a:pt x="303" y="145"/>
                    <a:pt x="304" y="145"/>
                    <a:pt x="304" y="145"/>
                  </a:cubicBezTo>
                  <a:cubicBezTo>
                    <a:pt x="302" y="142"/>
                    <a:pt x="302" y="142"/>
                    <a:pt x="302" y="142"/>
                  </a:cubicBezTo>
                  <a:cubicBezTo>
                    <a:pt x="304" y="140"/>
                    <a:pt x="304" y="140"/>
                    <a:pt x="304" y="140"/>
                  </a:cubicBezTo>
                  <a:cubicBezTo>
                    <a:pt x="303" y="135"/>
                    <a:pt x="303" y="135"/>
                    <a:pt x="303" y="135"/>
                  </a:cubicBezTo>
                  <a:cubicBezTo>
                    <a:pt x="300" y="133"/>
                    <a:pt x="300" y="133"/>
                    <a:pt x="300" y="133"/>
                  </a:cubicBezTo>
                  <a:cubicBezTo>
                    <a:pt x="299" y="130"/>
                    <a:pt x="299" y="130"/>
                    <a:pt x="299" y="130"/>
                  </a:cubicBezTo>
                  <a:cubicBezTo>
                    <a:pt x="297" y="123"/>
                    <a:pt x="297" y="123"/>
                    <a:pt x="297" y="123"/>
                  </a:cubicBezTo>
                  <a:cubicBezTo>
                    <a:pt x="297" y="113"/>
                    <a:pt x="297" y="113"/>
                    <a:pt x="297" y="113"/>
                  </a:cubicBezTo>
                  <a:cubicBezTo>
                    <a:pt x="296" y="111"/>
                    <a:pt x="296" y="111"/>
                    <a:pt x="296" y="111"/>
                  </a:cubicBezTo>
                  <a:cubicBezTo>
                    <a:pt x="294" y="108"/>
                    <a:pt x="294" y="108"/>
                    <a:pt x="294" y="108"/>
                  </a:cubicBezTo>
                  <a:cubicBezTo>
                    <a:pt x="295" y="104"/>
                    <a:pt x="295" y="104"/>
                    <a:pt x="295" y="104"/>
                  </a:cubicBezTo>
                  <a:cubicBezTo>
                    <a:pt x="295" y="94"/>
                    <a:pt x="295" y="94"/>
                    <a:pt x="295" y="94"/>
                  </a:cubicBezTo>
                  <a:cubicBezTo>
                    <a:pt x="293" y="87"/>
                    <a:pt x="293" y="87"/>
                    <a:pt x="293" y="87"/>
                  </a:cubicBezTo>
                  <a:cubicBezTo>
                    <a:pt x="291" y="85"/>
                    <a:pt x="291" y="85"/>
                    <a:pt x="291" y="85"/>
                  </a:cubicBezTo>
                  <a:cubicBezTo>
                    <a:pt x="289" y="85"/>
                    <a:pt x="289" y="85"/>
                    <a:pt x="289" y="85"/>
                  </a:cubicBezTo>
                  <a:cubicBezTo>
                    <a:pt x="288" y="83"/>
                    <a:pt x="288" y="83"/>
                    <a:pt x="288" y="83"/>
                  </a:cubicBezTo>
                  <a:cubicBezTo>
                    <a:pt x="287" y="78"/>
                    <a:pt x="287" y="78"/>
                    <a:pt x="287" y="78"/>
                  </a:cubicBezTo>
                  <a:cubicBezTo>
                    <a:pt x="286" y="74"/>
                    <a:pt x="286" y="74"/>
                    <a:pt x="286" y="74"/>
                  </a:cubicBezTo>
                  <a:cubicBezTo>
                    <a:pt x="289" y="73"/>
                    <a:pt x="289" y="73"/>
                    <a:pt x="289" y="73"/>
                  </a:cubicBezTo>
                  <a:cubicBezTo>
                    <a:pt x="289" y="72"/>
                    <a:pt x="289" y="72"/>
                    <a:pt x="289" y="72"/>
                  </a:cubicBezTo>
                  <a:cubicBezTo>
                    <a:pt x="288" y="71"/>
                    <a:pt x="288" y="71"/>
                    <a:pt x="288" y="71"/>
                  </a:cubicBezTo>
                  <a:cubicBezTo>
                    <a:pt x="287" y="68"/>
                    <a:pt x="287" y="68"/>
                    <a:pt x="287" y="68"/>
                  </a:cubicBezTo>
                  <a:cubicBezTo>
                    <a:pt x="285" y="65"/>
                    <a:pt x="285" y="65"/>
                    <a:pt x="285" y="65"/>
                  </a:cubicBezTo>
                  <a:cubicBezTo>
                    <a:pt x="283" y="60"/>
                    <a:pt x="283" y="60"/>
                    <a:pt x="283" y="60"/>
                  </a:cubicBezTo>
                  <a:cubicBezTo>
                    <a:pt x="281" y="54"/>
                    <a:pt x="281" y="54"/>
                    <a:pt x="281" y="54"/>
                  </a:cubicBezTo>
                  <a:cubicBezTo>
                    <a:pt x="278" y="49"/>
                    <a:pt x="278" y="49"/>
                    <a:pt x="278" y="49"/>
                  </a:cubicBezTo>
                  <a:cubicBezTo>
                    <a:pt x="275" y="40"/>
                    <a:pt x="275" y="40"/>
                    <a:pt x="275" y="40"/>
                  </a:cubicBezTo>
                  <a:cubicBezTo>
                    <a:pt x="272" y="36"/>
                    <a:pt x="272" y="36"/>
                    <a:pt x="272" y="36"/>
                  </a:cubicBezTo>
                  <a:cubicBezTo>
                    <a:pt x="271" y="35"/>
                    <a:pt x="271" y="35"/>
                    <a:pt x="271" y="35"/>
                  </a:cubicBezTo>
                  <a:cubicBezTo>
                    <a:pt x="267" y="32"/>
                    <a:pt x="267" y="32"/>
                    <a:pt x="267" y="32"/>
                  </a:cubicBezTo>
                  <a:cubicBezTo>
                    <a:pt x="260" y="27"/>
                    <a:pt x="260" y="27"/>
                    <a:pt x="260" y="27"/>
                  </a:cubicBezTo>
                  <a:cubicBezTo>
                    <a:pt x="255" y="25"/>
                    <a:pt x="255" y="25"/>
                    <a:pt x="255" y="25"/>
                  </a:cubicBezTo>
                  <a:cubicBezTo>
                    <a:pt x="250" y="23"/>
                    <a:pt x="250" y="23"/>
                    <a:pt x="250" y="23"/>
                  </a:cubicBezTo>
                  <a:cubicBezTo>
                    <a:pt x="246" y="19"/>
                    <a:pt x="246" y="19"/>
                    <a:pt x="246" y="19"/>
                  </a:cubicBezTo>
                  <a:cubicBezTo>
                    <a:pt x="239" y="18"/>
                    <a:pt x="239" y="18"/>
                    <a:pt x="239" y="18"/>
                  </a:cubicBezTo>
                  <a:cubicBezTo>
                    <a:pt x="230" y="19"/>
                    <a:pt x="230" y="19"/>
                    <a:pt x="230" y="19"/>
                  </a:cubicBezTo>
                  <a:cubicBezTo>
                    <a:pt x="227" y="19"/>
                    <a:pt x="227" y="19"/>
                    <a:pt x="227" y="19"/>
                  </a:cubicBezTo>
                  <a:cubicBezTo>
                    <a:pt x="224" y="20"/>
                    <a:pt x="224" y="20"/>
                    <a:pt x="224" y="20"/>
                  </a:cubicBezTo>
                  <a:cubicBezTo>
                    <a:pt x="222" y="22"/>
                    <a:pt x="222" y="22"/>
                    <a:pt x="222" y="22"/>
                  </a:cubicBezTo>
                  <a:cubicBezTo>
                    <a:pt x="219" y="21"/>
                    <a:pt x="219" y="21"/>
                    <a:pt x="219" y="21"/>
                  </a:cubicBezTo>
                  <a:cubicBezTo>
                    <a:pt x="216" y="19"/>
                    <a:pt x="216" y="19"/>
                    <a:pt x="216" y="19"/>
                  </a:cubicBezTo>
                  <a:cubicBezTo>
                    <a:pt x="210" y="16"/>
                    <a:pt x="210" y="16"/>
                    <a:pt x="210" y="16"/>
                  </a:cubicBezTo>
                  <a:cubicBezTo>
                    <a:pt x="202" y="12"/>
                    <a:pt x="202" y="12"/>
                    <a:pt x="202" y="12"/>
                  </a:cubicBezTo>
                  <a:cubicBezTo>
                    <a:pt x="10" y="0"/>
                    <a:pt x="10" y="0"/>
                    <a:pt x="10" y="0"/>
                  </a:cubicBezTo>
                  <a:cubicBezTo>
                    <a:pt x="0" y="95"/>
                    <a:pt x="0" y="95"/>
                    <a:pt x="0" y="95"/>
                  </a:cubicBezTo>
                  <a:cubicBezTo>
                    <a:pt x="73" y="102"/>
                    <a:pt x="73" y="102"/>
                    <a:pt x="73" y="102"/>
                  </a:cubicBezTo>
                  <a:cubicBezTo>
                    <a:pt x="69" y="149"/>
                    <a:pt x="69" y="149"/>
                    <a:pt x="69" y="149"/>
                  </a:cubicBezTo>
                  <a:cubicBezTo>
                    <a:pt x="69" y="149"/>
                    <a:pt x="69" y="149"/>
                    <a:pt x="69" y="149"/>
                  </a:cubicBezTo>
                  <a:cubicBezTo>
                    <a:pt x="75" y="149"/>
                    <a:pt x="186" y="154"/>
                    <a:pt x="224" y="155"/>
                  </a:cubicBezTo>
                  <a:cubicBezTo>
                    <a:pt x="246" y="156"/>
                    <a:pt x="313" y="158"/>
                    <a:pt x="313" y="158"/>
                  </a:cubicBez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Poppins Light" charset="0"/>
              </a:endParaRPr>
            </a:p>
          </p:txBody>
        </p:sp>
        <p:sp>
          <p:nvSpPr>
            <p:cNvPr id="27" name="Freeform 13"/>
            <p:cNvSpPr>
              <a:spLocks/>
            </p:cNvSpPr>
            <p:nvPr/>
          </p:nvSpPr>
          <p:spPr bwMode="auto">
            <a:xfrm>
              <a:off x="6293237" y="2040019"/>
              <a:ext cx="384509" cy="256340"/>
            </a:xfrm>
            <a:custGeom>
              <a:avLst/>
              <a:gdLst>
                <a:gd name="T0" fmla="*/ 200 w 269"/>
                <a:gd name="T1" fmla="*/ 158 h 180"/>
                <a:gd name="T2" fmla="*/ 206 w 269"/>
                <a:gd name="T3" fmla="*/ 161 h 180"/>
                <a:gd name="T4" fmla="*/ 209 w 269"/>
                <a:gd name="T5" fmla="*/ 163 h 180"/>
                <a:gd name="T6" fmla="*/ 212 w 269"/>
                <a:gd name="T7" fmla="*/ 164 h 180"/>
                <a:gd name="T8" fmla="*/ 214 w 269"/>
                <a:gd name="T9" fmla="*/ 162 h 180"/>
                <a:gd name="T10" fmla="*/ 217 w 269"/>
                <a:gd name="T11" fmla="*/ 161 h 180"/>
                <a:gd name="T12" fmla="*/ 220 w 269"/>
                <a:gd name="T13" fmla="*/ 161 h 180"/>
                <a:gd name="T14" fmla="*/ 229 w 269"/>
                <a:gd name="T15" fmla="*/ 160 h 180"/>
                <a:gd name="T16" fmla="*/ 236 w 269"/>
                <a:gd name="T17" fmla="*/ 161 h 180"/>
                <a:gd name="T18" fmla="*/ 240 w 269"/>
                <a:gd name="T19" fmla="*/ 165 h 180"/>
                <a:gd name="T20" fmla="*/ 245 w 269"/>
                <a:gd name="T21" fmla="*/ 167 h 180"/>
                <a:gd name="T22" fmla="*/ 250 w 269"/>
                <a:gd name="T23" fmla="*/ 169 h 180"/>
                <a:gd name="T24" fmla="*/ 257 w 269"/>
                <a:gd name="T25" fmla="*/ 174 h 180"/>
                <a:gd name="T26" fmla="*/ 261 w 269"/>
                <a:gd name="T27" fmla="*/ 177 h 180"/>
                <a:gd name="T28" fmla="*/ 262 w 269"/>
                <a:gd name="T29" fmla="*/ 178 h 180"/>
                <a:gd name="T30" fmla="*/ 263 w 269"/>
                <a:gd name="T31" fmla="*/ 180 h 180"/>
                <a:gd name="T32" fmla="*/ 263 w 269"/>
                <a:gd name="T33" fmla="*/ 180 h 180"/>
                <a:gd name="T34" fmla="*/ 263 w 269"/>
                <a:gd name="T35" fmla="*/ 177 h 180"/>
                <a:gd name="T36" fmla="*/ 263 w 269"/>
                <a:gd name="T37" fmla="*/ 173 h 180"/>
                <a:gd name="T38" fmla="*/ 259 w 269"/>
                <a:gd name="T39" fmla="*/ 170 h 180"/>
                <a:gd name="T40" fmla="*/ 259 w 269"/>
                <a:gd name="T41" fmla="*/ 167 h 180"/>
                <a:gd name="T42" fmla="*/ 260 w 269"/>
                <a:gd name="T43" fmla="*/ 164 h 180"/>
                <a:gd name="T44" fmla="*/ 263 w 269"/>
                <a:gd name="T45" fmla="*/ 163 h 180"/>
                <a:gd name="T46" fmla="*/ 263 w 269"/>
                <a:gd name="T47" fmla="*/ 156 h 180"/>
                <a:gd name="T48" fmla="*/ 264 w 269"/>
                <a:gd name="T49" fmla="*/ 153 h 180"/>
                <a:gd name="T50" fmla="*/ 266 w 269"/>
                <a:gd name="T51" fmla="*/ 152 h 180"/>
                <a:gd name="T52" fmla="*/ 266 w 269"/>
                <a:gd name="T53" fmla="*/ 148 h 180"/>
                <a:gd name="T54" fmla="*/ 264 w 269"/>
                <a:gd name="T55" fmla="*/ 143 h 180"/>
                <a:gd name="T56" fmla="*/ 262 w 269"/>
                <a:gd name="T57" fmla="*/ 142 h 180"/>
                <a:gd name="T58" fmla="*/ 263 w 269"/>
                <a:gd name="T59" fmla="*/ 137 h 180"/>
                <a:gd name="T60" fmla="*/ 263 w 269"/>
                <a:gd name="T61" fmla="*/ 134 h 180"/>
                <a:gd name="T62" fmla="*/ 266 w 269"/>
                <a:gd name="T63" fmla="*/ 134 h 180"/>
                <a:gd name="T64" fmla="*/ 269 w 269"/>
                <a:gd name="T65" fmla="*/ 47 h 180"/>
                <a:gd name="T66" fmla="*/ 266 w 269"/>
                <a:gd name="T67" fmla="*/ 44 h 180"/>
                <a:gd name="T68" fmla="*/ 264 w 269"/>
                <a:gd name="T69" fmla="*/ 41 h 180"/>
                <a:gd name="T70" fmla="*/ 259 w 269"/>
                <a:gd name="T71" fmla="*/ 39 h 180"/>
                <a:gd name="T72" fmla="*/ 258 w 269"/>
                <a:gd name="T73" fmla="*/ 36 h 180"/>
                <a:gd name="T74" fmla="*/ 255 w 269"/>
                <a:gd name="T75" fmla="*/ 33 h 180"/>
                <a:gd name="T76" fmla="*/ 254 w 269"/>
                <a:gd name="T77" fmla="*/ 31 h 180"/>
                <a:gd name="T78" fmla="*/ 254 w 269"/>
                <a:gd name="T79" fmla="*/ 29 h 180"/>
                <a:gd name="T80" fmla="*/ 254 w 269"/>
                <a:gd name="T81" fmla="*/ 27 h 180"/>
                <a:gd name="T82" fmla="*/ 257 w 269"/>
                <a:gd name="T83" fmla="*/ 24 h 180"/>
                <a:gd name="T84" fmla="*/ 260 w 269"/>
                <a:gd name="T85" fmla="*/ 21 h 180"/>
                <a:gd name="T86" fmla="*/ 264 w 269"/>
                <a:gd name="T87" fmla="*/ 17 h 180"/>
                <a:gd name="T88" fmla="*/ 263 w 269"/>
                <a:gd name="T89" fmla="*/ 15 h 180"/>
                <a:gd name="T90" fmla="*/ 263 w 269"/>
                <a:gd name="T91" fmla="*/ 14 h 180"/>
                <a:gd name="T92" fmla="*/ 136 w 269"/>
                <a:gd name="T93" fmla="*/ 8 h 180"/>
                <a:gd name="T94" fmla="*/ 14 w 269"/>
                <a:gd name="T95" fmla="*/ 0 h 180"/>
                <a:gd name="T96" fmla="*/ 0 w 269"/>
                <a:gd name="T97" fmla="*/ 142 h 180"/>
                <a:gd name="T98" fmla="*/ 192 w 269"/>
                <a:gd name="T99" fmla="*/ 154 h 180"/>
                <a:gd name="T100" fmla="*/ 200 w 269"/>
                <a:gd name="T101" fmla="*/ 158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69" h="180">
                  <a:moveTo>
                    <a:pt x="200" y="158"/>
                  </a:moveTo>
                  <a:cubicBezTo>
                    <a:pt x="206" y="161"/>
                    <a:pt x="206" y="161"/>
                    <a:pt x="206" y="161"/>
                  </a:cubicBezTo>
                  <a:cubicBezTo>
                    <a:pt x="209" y="163"/>
                    <a:pt x="209" y="163"/>
                    <a:pt x="209" y="163"/>
                  </a:cubicBezTo>
                  <a:cubicBezTo>
                    <a:pt x="212" y="164"/>
                    <a:pt x="212" y="164"/>
                    <a:pt x="212" y="164"/>
                  </a:cubicBezTo>
                  <a:cubicBezTo>
                    <a:pt x="214" y="162"/>
                    <a:pt x="214" y="162"/>
                    <a:pt x="214" y="162"/>
                  </a:cubicBezTo>
                  <a:cubicBezTo>
                    <a:pt x="217" y="161"/>
                    <a:pt x="217" y="161"/>
                    <a:pt x="217" y="161"/>
                  </a:cubicBezTo>
                  <a:cubicBezTo>
                    <a:pt x="220" y="161"/>
                    <a:pt x="220" y="161"/>
                    <a:pt x="220" y="161"/>
                  </a:cubicBezTo>
                  <a:cubicBezTo>
                    <a:pt x="229" y="160"/>
                    <a:pt x="229" y="160"/>
                    <a:pt x="229" y="160"/>
                  </a:cubicBezTo>
                  <a:cubicBezTo>
                    <a:pt x="236" y="161"/>
                    <a:pt x="236" y="161"/>
                    <a:pt x="236" y="161"/>
                  </a:cubicBezTo>
                  <a:cubicBezTo>
                    <a:pt x="240" y="165"/>
                    <a:pt x="240" y="165"/>
                    <a:pt x="240" y="165"/>
                  </a:cubicBezTo>
                  <a:cubicBezTo>
                    <a:pt x="245" y="167"/>
                    <a:pt x="245" y="167"/>
                    <a:pt x="245" y="167"/>
                  </a:cubicBezTo>
                  <a:cubicBezTo>
                    <a:pt x="250" y="169"/>
                    <a:pt x="250" y="169"/>
                    <a:pt x="250" y="169"/>
                  </a:cubicBezTo>
                  <a:cubicBezTo>
                    <a:pt x="257" y="174"/>
                    <a:pt x="257" y="174"/>
                    <a:pt x="257" y="174"/>
                  </a:cubicBezTo>
                  <a:cubicBezTo>
                    <a:pt x="261" y="177"/>
                    <a:pt x="261" y="177"/>
                    <a:pt x="261" y="177"/>
                  </a:cubicBezTo>
                  <a:cubicBezTo>
                    <a:pt x="262" y="178"/>
                    <a:pt x="262" y="178"/>
                    <a:pt x="262" y="178"/>
                  </a:cubicBezTo>
                  <a:cubicBezTo>
                    <a:pt x="263" y="180"/>
                    <a:pt x="263" y="180"/>
                    <a:pt x="263" y="180"/>
                  </a:cubicBezTo>
                  <a:cubicBezTo>
                    <a:pt x="263" y="180"/>
                    <a:pt x="263" y="180"/>
                    <a:pt x="263" y="180"/>
                  </a:cubicBezTo>
                  <a:cubicBezTo>
                    <a:pt x="263" y="177"/>
                    <a:pt x="263" y="177"/>
                    <a:pt x="263" y="177"/>
                  </a:cubicBezTo>
                  <a:cubicBezTo>
                    <a:pt x="263" y="173"/>
                    <a:pt x="263" y="173"/>
                    <a:pt x="263" y="173"/>
                  </a:cubicBezTo>
                  <a:cubicBezTo>
                    <a:pt x="259" y="170"/>
                    <a:pt x="259" y="170"/>
                    <a:pt x="259" y="170"/>
                  </a:cubicBezTo>
                  <a:cubicBezTo>
                    <a:pt x="259" y="167"/>
                    <a:pt x="259" y="167"/>
                    <a:pt x="259" y="167"/>
                  </a:cubicBezTo>
                  <a:cubicBezTo>
                    <a:pt x="260" y="164"/>
                    <a:pt x="260" y="164"/>
                    <a:pt x="260" y="164"/>
                  </a:cubicBezTo>
                  <a:cubicBezTo>
                    <a:pt x="263" y="163"/>
                    <a:pt x="263" y="163"/>
                    <a:pt x="263" y="163"/>
                  </a:cubicBezTo>
                  <a:cubicBezTo>
                    <a:pt x="263" y="156"/>
                    <a:pt x="263" y="156"/>
                    <a:pt x="263" y="156"/>
                  </a:cubicBezTo>
                  <a:cubicBezTo>
                    <a:pt x="264" y="153"/>
                    <a:pt x="264" y="153"/>
                    <a:pt x="264" y="153"/>
                  </a:cubicBezTo>
                  <a:cubicBezTo>
                    <a:pt x="266" y="152"/>
                    <a:pt x="266" y="152"/>
                    <a:pt x="266" y="152"/>
                  </a:cubicBezTo>
                  <a:cubicBezTo>
                    <a:pt x="266" y="148"/>
                    <a:pt x="266" y="148"/>
                    <a:pt x="266" y="148"/>
                  </a:cubicBezTo>
                  <a:cubicBezTo>
                    <a:pt x="264" y="143"/>
                    <a:pt x="264" y="143"/>
                    <a:pt x="264" y="143"/>
                  </a:cubicBezTo>
                  <a:cubicBezTo>
                    <a:pt x="262" y="142"/>
                    <a:pt x="262" y="142"/>
                    <a:pt x="262" y="142"/>
                  </a:cubicBezTo>
                  <a:cubicBezTo>
                    <a:pt x="263" y="137"/>
                    <a:pt x="263" y="137"/>
                    <a:pt x="263" y="137"/>
                  </a:cubicBezTo>
                  <a:cubicBezTo>
                    <a:pt x="263" y="134"/>
                    <a:pt x="263" y="134"/>
                    <a:pt x="263" y="134"/>
                  </a:cubicBezTo>
                  <a:cubicBezTo>
                    <a:pt x="266" y="134"/>
                    <a:pt x="266" y="134"/>
                    <a:pt x="266" y="134"/>
                  </a:cubicBezTo>
                  <a:cubicBezTo>
                    <a:pt x="269" y="47"/>
                    <a:pt x="269" y="47"/>
                    <a:pt x="269" y="47"/>
                  </a:cubicBezTo>
                  <a:cubicBezTo>
                    <a:pt x="266" y="44"/>
                    <a:pt x="266" y="44"/>
                    <a:pt x="266" y="44"/>
                  </a:cubicBezTo>
                  <a:cubicBezTo>
                    <a:pt x="264" y="41"/>
                    <a:pt x="264" y="41"/>
                    <a:pt x="264" y="41"/>
                  </a:cubicBezTo>
                  <a:cubicBezTo>
                    <a:pt x="259" y="39"/>
                    <a:pt x="259" y="39"/>
                    <a:pt x="259" y="39"/>
                  </a:cubicBezTo>
                  <a:cubicBezTo>
                    <a:pt x="258" y="36"/>
                    <a:pt x="258" y="36"/>
                    <a:pt x="258" y="36"/>
                  </a:cubicBezTo>
                  <a:cubicBezTo>
                    <a:pt x="255" y="33"/>
                    <a:pt x="255" y="33"/>
                    <a:pt x="255" y="33"/>
                  </a:cubicBezTo>
                  <a:cubicBezTo>
                    <a:pt x="254" y="31"/>
                    <a:pt x="254" y="31"/>
                    <a:pt x="254" y="31"/>
                  </a:cubicBezTo>
                  <a:cubicBezTo>
                    <a:pt x="254" y="29"/>
                    <a:pt x="254" y="29"/>
                    <a:pt x="254" y="29"/>
                  </a:cubicBezTo>
                  <a:cubicBezTo>
                    <a:pt x="254" y="27"/>
                    <a:pt x="254" y="27"/>
                    <a:pt x="254" y="27"/>
                  </a:cubicBezTo>
                  <a:cubicBezTo>
                    <a:pt x="257" y="24"/>
                    <a:pt x="257" y="24"/>
                    <a:pt x="257" y="24"/>
                  </a:cubicBezTo>
                  <a:cubicBezTo>
                    <a:pt x="260" y="21"/>
                    <a:pt x="260" y="21"/>
                    <a:pt x="260" y="21"/>
                  </a:cubicBezTo>
                  <a:cubicBezTo>
                    <a:pt x="264" y="17"/>
                    <a:pt x="264" y="17"/>
                    <a:pt x="264" y="17"/>
                  </a:cubicBezTo>
                  <a:cubicBezTo>
                    <a:pt x="263" y="15"/>
                    <a:pt x="263" y="15"/>
                    <a:pt x="263" y="15"/>
                  </a:cubicBezTo>
                  <a:cubicBezTo>
                    <a:pt x="263" y="14"/>
                    <a:pt x="263" y="14"/>
                    <a:pt x="263" y="14"/>
                  </a:cubicBezTo>
                  <a:cubicBezTo>
                    <a:pt x="263" y="14"/>
                    <a:pt x="167" y="10"/>
                    <a:pt x="136" y="8"/>
                  </a:cubicBezTo>
                  <a:cubicBezTo>
                    <a:pt x="105" y="6"/>
                    <a:pt x="14" y="0"/>
                    <a:pt x="14" y="0"/>
                  </a:cubicBezTo>
                  <a:cubicBezTo>
                    <a:pt x="0" y="142"/>
                    <a:pt x="0" y="142"/>
                    <a:pt x="0" y="142"/>
                  </a:cubicBezTo>
                  <a:cubicBezTo>
                    <a:pt x="192" y="154"/>
                    <a:pt x="192" y="154"/>
                    <a:pt x="192" y="154"/>
                  </a:cubicBezTo>
                  <a:lnTo>
                    <a:pt x="200" y="158"/>
                  </a:ln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Poppins Light" charset="0"/>
              </a:endParaRPr>
            </a:p>
          </p:txBody>
        </p:sp>
        <p:sp>
          <p:nvSpPr>
            <p:cNvPr id="31" name="Freeform 14"/>
            <p:cNvSpPr>
              <a:spLocks/>
            </p:cNvSpPr>
            <p:nvPr/>
          </p:nvSpPr>
          <p:spPr bwMode="auto">
            <a:xfrm>
              <a:off x="5922221" y="2058569"/>
              <a:ext cx="386195" cy="318738"/>
            </a:xfrm>
            <a:custGeom>
              <a:avLst/>
              <a:gdLst>
                <a:gd name="T0" fmla="*/ 229 w 229"/>
                <a:gd name="T1" fmla="*/ 27 h 189"/>
                <a:gd name="T2" fmla="*/ 228 w 229"/>
                <a:gd name="T3" fmla="*/ 27 h 189"/>
                <a:gd name="T4" fmla="*/ 28 w 229"/>
                <a:gd name="T5" fmla="*/ 0 h 189"/>
                <a:gd name="T6" fmla="*/ 24 w 229"/>
                <a:gd name="T7" fmla="*/ 23 h 189"/>
                <a:gd name="T8" fmla="*/ 7 w 229"/>
                <a:gd name="T9" fmla="*/ 122 h 189"/>
                <a:gd name="T10" fmla="*/ 0 w 229"/>
                <a:gd name="T11" fmla="*/ 162 h 189"/>
                <a:gd name="T12" fmla="*/ 61 w 229"/>
                <a:gd name="T13" fmla="*/ 172 h 189"/>
                <a:gd name="T14" fmla="*/ 212 w 229"/>
                <a:gd name="T15" fmla="*/ 189 h 189"/>
                <a:gd name="T16" fmla="*/ 220 w 229"/>
                <a:gd name="T17" fmla="*/ 109 h 189"/>
                <a:gd name="T18" fmla="*/ 229 w 229"/>
                <a:gd name="T19" fmla="*/ 27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9" h="189">
                  <a:moveTo>
                    <a:pt x="229" y="27"/>
                  </a:moveTo>
                  <a:lnTo>
                    <a:pt x="228" y="27"/>
                  </a:lnTo>
                  <a:lnTo>
                    <a:pt x="28" y="0"/>
                  </a:lnTo>
                  <a:lnTo>
                    <a:pt x="24" y="23"/>
                  </a:lnTo>
                  <a:lnTo>
                    <a:pt x="7" y="122"/>
                  </a:lnTo>
                  <a:lnTo>
                    <a:pt x="0" y="162"/>
                  </a:lnTo>
                  <a:lnTo>
                    <a:pt x="61" y="172"/>
                  </a:lnTo>
                  <a:lnTo>
                    <a:pt x="212" y="189"/>
                  </a:lnTo>
                  <a:lnTo>
                    <a:pt x="220" y="109"/>
                  </a:lnTo>
                  <a:lnTo>
                    <a:pt x="229" y="27"/>
                  </a:ln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Poppins Light" charset="0"/>
              </a:endParaRPr>
            </a:p>
          </p:txBody>
        </p:sp>
        <p:sp>
          <p:nvSpPr>
            <p:cNvPr id="32" name="Freeform 15"/>
            <p:cNvSpPr>
              <a:spLocks/>
            </p:cNvSpPr>
            <p:nvPr/>
          </p:nvSpPr>
          <p:spPr bwMode="auto">
            <a:xfrm>
              <a:off x="6313475" y="1829213"/>
              <a:ext cx="359212" cy="231044"/>
            </a:xfrm>
            <a:custGeom>
              <a:avLst/>
              <a:gdLst>
                <a:gd name="T0" fmla="*/ 249 w 251"/>
                <a:gd name="T1" fmla="*/ 161 h 162"/>
                <a:gd name="T2" fmla="*/ 249 w 251"/>
                <a:gd name="T3" fmla="*/ 162 h 162"/>
                <a:gd name="T4" fmla="*/ 249 w 251"/>
                <a:gd name="T5" fmla="*/ 162 h 162"/>
                <a:gd name="T6" fmla="*/ 251 w 251"/>
                <a:gd name="T7" fmla="*/ 160 h 162"/>
                <a:gd name="T8" fmla="*/ 251 w 251"/>
                <a:gd name="T9" fmla="*/ 155 h 162"/>
                <a:gd name="T10" fmla="*/ 251 w 251"/>
                <a:gd name="T11" fmla="*/ 150 h 162"/>
                <a:gd name="T12" fmla="*/ 250 w 251"/>
                <a:gd name="T13" fmla="*/ 144 h 162"/>
                <a:gd name="T14" fmla="*/ 248 w 251"/>
                <a:gd name="T15" fmla="*/ 141 h 162"/>
                <a:gd name="T16" fmla="*/ 245 w 251"/>
                <a:gd name="T17" fmla="*/ 138 h 162"/>
                <a:gd name="T18" fmla="*/ 245 w 251"/>
                <a:gd name="T19" fmla="*/ 131 h 162"/>
                <a:gd name="T20" fmla="*/ 244 w 251"/>
                <a:gd name="T21" fmla="*/ 129 h 162"/>
                <a:gd name="T22" fmla="*/ 242 w 251"/>
                <a:gd name="T23" fmla="*/ 126 h 162"/>
                <a:gd name="T24" fmla="*/ 242 w 251"/>
                <a:gd name="T25" fmla="*/ 117 h 162"/>
                <a:gd name="T26" fmla="*/ 242 w 251"/>
                <a:gd name="T27" fmla="*/ 103 h 162"/>
                <a:gd name="T28" fmla="*/ 241 w 251"/>
                <a:gd name="T29" fmla="*/ 86 h 162"/>
                <a:gd name="T30" fmla="*/ 241 w 251"/>
                <a:gd name="T31" fmla="*/ 77 h 162"/>
                <a:gd name="T32" fmla="*/ 237 w 251"/>
                <a:gd name="T33" fmla="*/ 70 h 162"/>
                <a:gd name="T34" fmla="*/ 234 w 251"/>
                <a:gd name="T35" fmla="*/ 60 h 162"/>
                <a:gd name="T36" fmla="*/ 232 w 251"/>
                <a:gd name="T37" fmla="*/ 54 h 162"/>
                <a:gd name="T38" fmla="*/ 234 w 251"/>
                <a:gd name="T39" fmla="*/ 47 h 162"/>
                <a:gd name="T40" fmla="*/ 233 w 251"/>
                <a:gd name="T41" fmla="*/ 41 h 162"/>
                <a:gd name="T42" fmla="*/ 232 w 251"/>
                <a:gd name="T43" fmla="*/ 39 h 162"/>
                <a:gd name="T44" fmla="*/ 232 w 251"/>
                <a:gd name="T45" fmla="*/ 34 h 162"/>
                <a:gd name="T46" fmla="*/ 232 w 251"/>
                <a:gd name="T47" fmla="*/ 33 h 162"/>
                <a:gd name="T48" fmla="*/ 234 w 251"/>
                <a:gd name="T49" fmla="*/ 31 h 162"/>
                <a:gd name="T50" fmla="*/ 235 w 251"/>
                <a:gd name="T51" fmla="*/ 29 h 162"/>
                <a:gd name="T52" fmla="*/ 235 w 251"/>
                <a:gd name="T53" fmla="*/ 25 h 162"/>
                <a:gd name="T54" fmla="*/ 232 w 251"/>
                <a:gd name="T55" fmla="*/ 22 h 162"/>
                <a:gd name="T56" fmla="*/ 232 w 251"/>
                <a:gd name="T57" fmla="*/ 21 h 162"/>
                <a:gd name="T58" fmla="*/ 231 w 251"/>
                <a:gd name="T59" fmla="*/ 18 h 162"/>
                <a:gd name="T60" fmla="*/ 230 w 251"/>
                <a:gd name="T61" fmla="*/ 13 h 162"/>
                <a:gd name="T62" fmla="*/ 97 w 251"/>
                <a:gd name="T63" fmla="*/ 7 h 162"/>
                <a:gd name="T64" fmla="*/ 14 w 251"/>
                <a:gd name="T65" fmla="*/ 0 h 162"/>
                <a:gd name="T66" fmla="*/ 0 w 251"/>
                <a:gd name="T67" fmla="*/ 147 h 162"/>
                <a:gd name="T68" fmla="*/ 122 w 251"/>
                <a:gd name="T69" fmla="*/ 155 h 162"/>
                <a:gd name="T70" fmla="*/ 249 w 251"/>
                <a:gd name="T71" fmla="*/ 161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51" h="162">
                  <a:moveTo>
                    <a:pt x="249" y="161"/>
                  </a:moveTo>
                  <a:cubicBezTo>
                    <a:pt x="249" y="162"/>
                    <a:pt x="249" y="162"/>
                    <a:pt x="249" y="162"/>
                  </a:cubicBezTo>
                  <a:cubicBezTo>
                    <a:pt x="249" y="162"/>
                    <a:pt x="249" y="162"/>
                    <a:pt x="249" y="162"/>
                  </a:cubicBezTo>
                  <a:cubicBezTo>
                    <a:pt x="251" y="160"/>
                    <a:pt x="251" y="160"/>
                    <a:pt x="251" y="160"/>
                  </a:cubicBezTo>
                  <a:cubicBezTo>
                    <a:pt x="251" y="155"/>
                    <a:pt x="251" y="155"/>
                    <a:pt x="251" y="155"/>
                  </a:cubicBezTo>
                  <a:cubicBezTo>
                    <a:pt x="251" y="150"/>
                    <a:pt x="251" y="150"/>
                    <a:pt x="251" y="150"/>
                  </a:cubicBezTo>
                  <a:cubicBezTo>
                    <a:pt x="250" y="144"/>
                    <a:pt x="250" y="144"/>
                    <a:pt x="250" y="144"/>
                  </a:cubicBezTo>
                  <a:cubicBezTo>
                    <a:pt x="248" y="141"/>
                    <a:pt x="248" y="141"/>
                    <a:pt x="248" y="141"/>
                  </a:cubicBezTo>
                  <a:cubicBezTo>
                    <a:pt x="245" y="138"/>
                    <a:pt x="245" y="138"/>
                    <a:pt x="245" y="138"/>
                  </a:cubicBezTo>
                  <a:cubicBezTo>
                    <a:pt x="245" y="131"/>
                    <a:pt x="245" y="131"/>
                    <a:pt x="245" y="131"/>
                  </a:cubicBezTo>
                  <a:cubicBezTo>
                    <a:pt x="244" y="129"/>
                    <a:pt x="244" y="129"/>
                    <a:pt x="244" y="129"/>
                  </a:cubicBezTo>
                  <a:cubicBezTo>
                    <a:pt x="242" y="126"/>
                    <a:pt x="242" y="126"/>
                    <a:pt x="242" y="126"/>
                  </a:cubicBezTo>
                  <a:cubicBezTo>
                    <a:pt x="242" y="117"/>
                    <a:pt x="242" y="117"/>
                    <a:pt x="242" y="117"/>
                  </a:cubicBezTo>
                  <a:cubicBezTo>
                    <a:pt x="242" y="103"/>
                    <a:pt x="242" y="103"/>
                    <a:pt x="242" y="103"/>
                  </a:cubicBezTo>
                  <a:cubicBezTo>
                    <a:pt x="241" y="86"/>
                    <a:pt x="241" y="86"/>
                    <a:pt x="241" y="86"/>
                  </a:cubicBezTo>
                  <a:cubicBezTo>
                    <a:pt x="241" y="77"/>
                    <a:pt x="241" y="77"/>
                    <a:pt x="241" y="77"/>
                  </a:cubicBezTo>
                  <a:cubicBezTo>
                    <a:pt x="237" y="70"/>
                    <a:pt x="237" y="70"/>
                    <a:pt x="237" y="70"/>
                  </a:cubicBezTo>
                  <a:cubicBezTo>
                    <a:pt x="234" y="60"/>
                    <a:pt x="234" y="60"/>
                    <a:pt x="234" y="60"/>
                  </a:cubicBezTo>
                  <a:cubicBezTo>
                    <a:pt x="232" y="54"/>
                    <a:pt x="232" y="54"/>
                    <a:pt x="232" y="54"/>
                  </a:cubicBezTo>
                  <a:cubicBezTo>
                    <a:pt x="234" y="47"/>
                    <a:pt x="234" y="47"/>
                    <a:pt x="234" y="47"/>
                  </a:cubicBezTo>
                  <a:cubicBezTo>
                    <a:pt x="233" y="41"/>
                    <a:pt x="233" y="41"/>
                    <a:pt x="233" y="41"/>
                  </a:cubicBezTo>
                  <a:cubicBezTo>
                    <a:pt x="232" y="39"/>
                    <a:pt x="232" y="39"/>
                    <a:pt x="232" y="39"/>
                  </a:cubicBezTo>
                  <a:cubicBezTo>
                    <a:pt x="232" y="34"/>
                    <a:pt x="232" y="34"/>
                    <a:pt x="232" y="34"/>
                  </a:cubicBezTo>
                  <a:cubicBezTo>
                    <a:pt x="232" y="33"/>
                    <a:pt x="232" y="33"/>
                    <a:pt x="232" y="33"/>
                  </a:cubicBezTo>
                  <a:cubicBezTo>
                    <a:pt x="234" y="31"/>
                    <a:pt x="234" y="31"/>
                    <a:pt x="234" y="31"/>
                  </a:cubicBezTo>
                  <a:cubicBezTo>
                    <a:pt x="235" y="29"/>
                    <a:pt x="235" y="29"/>
                    <a:pt x="235" y="29"/>
                  </a:cubicBezTo>
                  <a:cubicBezTo>
                    <a:pt x="235" y="25"/>
                    <a:pt x="235" y="25"/>
                    <a:pt x="235" y="25"/>
                  </a:cubicBezTo>
                  <a:cubicBezTo>
                    <a:pt x="232" y="22"/>
                    <a:pt x="232" y="22"/>
                    <a:pt x="232" y="22"/>
                  </a:cubicBezTo>
                  <a:cubicBezTo>
                    <a:pt x="232" y="21"/>
                    <a:pt x="232" y="21"/>
                    <a:pt x="232" y="21"/>
                  </a:cubicBezTo>
                  <a:cubicBezTo>
                    <a:pt x="231" y="18"/>
                    <a:pt x="231" y="18"/>
                    <a:pt x="231" y="18"/>
                  </a:cubicBezTo>
                  <a:cubicBezTo>
                    <a:pt x="230" y="13"/>
                    <a:pt x="230" y="13"/>
                    <a:pt x="230" y="13"/>
                  </a:cubicBezTo>
                  <a:cubicBezTo>
                    <a:pt x="230" y="13"/>
                    <a:pt x="130" y="9"/>
                    <a:pt x="97" y="7"/>
                  </a:cubicBezTo>
                  <a:cubicBezTo>
                    <a:pt x="76" y="6"/>
                    <a:pt x="14" y="0"/>
                    <a:pt x="14" y="0"/>
                  </a:cubicBezTo>
                  <a:cubicBezTo>
                    <a:pt x="0" y="147"/>
                    <a:pt x="0" y="147"/>
                    <a:pt x="0" y="147"/>
                  </a:cubicBezTo>
                  <a:cubicBezTo>
                    <a:pt x="0" y="147"/>
                    <a:pt x="91" y="153"/>
                    <a:pt x="122" y="155"/>
                  </a:cubicBezTo>
                  <a:cubicBezTo>
                    <a:pt x="153" y="157"/>
                    <a:pt x="249" y="161"/>
                    <a:pt x="249" y="161"/>
                  </a:cubicBez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Poppins Light" charset="0"/>
              </a:endParaRPr>
            </a:p>
          </p:txBody>
        </p:sp>
        <p:sp>
          <p:nvSpPr>
            <p:cNvPr id="33" name="Freeform 16"/>
            <p:cNvSpPr>
              <a:spLocks/>
            </p:cNvSpPr>
            <p:nvPr/>
          </p:nvSpPr>
          <p:spPr bwMode="auto">
            <a:xfrm>
              <a:off x="5982933" y="2348638"/>
              <a:ext cx="401373" cy="315365"/>
            </a:xfrm>
            <a:custGeom>
              <a:avLst/>
              <a:gdLst>
                <a:gd name="T0" fmla="*/ 267 w 281"/>
                <a:gd name="T1" fmla="*/ 221 h 221"/>
                <a:gd name="T2" fmla="*/ 277 w 281"/>
                <a:gd name="T3" fmla="*/ 75 h 221"/>
                <a:gd name="T4" fmla="*/ 277 w 281"/>
                <a:gd name="T5" fmla="*/ 75 h 221"/>
                <a:gd name="T6" fmla="*/ 277 w 281"/>
                <a:gd name="T7" fmla="*/ 75 h 221"/>
                <a:gd name="T8" fmla="*/ 281 w 281"/>
                <a:gd name="T9" fmla="*/ 28 h 221"/>
                <a:gd name="T10" fmla="*/ 208 w 281"/>
                <a:gd name="T11" fmla="*/ 21 h 221"/>
                <a:gd name="T12" fmla="*/ 30 w 281"/>
                <a:gd name="T13" fmla="*/ 0 h 221"/>
                <a:gd name="T14" fmla="*/ 0 w 281"/>
                <a:gd name="T15" fmla="*/ 192 h 221"/>
                <a:gd name="T16" fmla="*/ 229 w 281"/>
                <a:gd name="T17" fmla="*/ 219 h 221"/>
                <a:gd name="T18" fmla="*/ 267 w 281"/>
                <a:gd name="T19" fmla="*/ 221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1" h="221">
                  <a:moveTo>
                    <a:pt x="267" y="221"/>
                  </a:moveTo>
                  <a:cubicBezTo>
                    <a:pt x="277" y="75"/>
                    <a:pt x="277" y="75"/>
                    <a:pt x="277" y="75"/>
                  </a:cubicBezTo>
                  <a:cubicBezTo>
                    <a:pt x="277" y="75"/>
                    <a:pt x="277" y="75"/>
                    <a:pt x="277" y="75"/>
                  </a:cubicBezTo>
                  <a:cubicBezTo>
                    <a:pt x="277" y="75"/>
                    <a:pt x="277" y="75"/>
                    <a:pt x="277" y="75"/>
                  </a:cubicBezTo>
                  <a:cubicBezTo>
                    <a:pt x="281" y="28"/>
                    <a:pt x="281" y="28"/>
                    <a:pt x="281" y="28"/>
                  </a:cubicBezTo>
                  <a:cubicBezTo>
                    <a:pt x="208" y="21"/>
                    <a:pt x="208" y="21"/>
                    <a:pt x="208" y="21"/>
                  </a:cubicBezTo>
                  <a:cubicBezTo>
                    <a:pt x="30" y="0"/>
                    <a:pt x="30" y="0"/>
                    <a:pt x="30" y="0"/>
                  </a:cubicBezTo>
                  <a:cubicBezTo>
                    <a:pt x="0" y="192"/>
                    <a:pt x="0" y="192"/>
                    <a:pt x="0" y="192"/>
                  </a:cubicBezTo>
                  <a:cubicBezTo>
                    <a:pt x="229" y="219"/>
                    <a:pt x="229" y="219"/>
                    <a:pt x="229" y="219"/>
                  </a:cubicBezTo>
                  <a:cubicBezTo>
                    <a:pt x="229" y="219"/>
                    <a:pt x="245" y="220"/>
                    <a:pt x="267" y="221"/>
                  </a:cubicBez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Poppins Light" charset="0"/>
              </a:endParaRPr>
            </a:p>
          </p:txBody>
        </p:sp>
        <p:sp>
          <p:nvSpPr>
            <p:cNvPr id="34" name="Freeform 17"/>
            <p:cNvSpPr>
              <a:spLocks/>
            </p:cNvSpPr>
            <p:nvPr/>
          </p:nvSpPr>
          <p:spPr bwMode="auto">
            <a:xfrm>
              <a:off x="5716475" y="2235646"/>
              <a:ext cx="308619" cy="386196"/>
            </a:xfrm>
            <a:custGeom>
              <a:avLst/>
              <a:gdLst>
                <a:gd name="T0" fmla="*/ 183 w 183"/>
                <a:gd name="T1" fmla="*/ 67 h 229"/>
                <a:gd name="T2" fmla="*/ 122 w 183"/>
                <a:gd name="T3" fmla="*/ 57 h 229"/>
                <a:gd name="T4" fmla="*/ 129 w 183"/>
                <a:gd name="T5" fmla="*/ 17 h 229"/>
                <a:gd name="T6" fmla="*/ 39 w 183"/>
                <a:gd name="T7" fmla="*/ 0 h 229"/>
                <a:gd name="T8" fmla="*/ 0 w 183"/>
                <a:gd name="T9" fmla="*/ 201 h 229"/>
                <a:gd name="T10" fmla="*/ 158 w 183"/>
                <a:gd name="T11" fmla="*/ 229 h 229"/>
                <a:gd name="T12" fmla="*/ 183 w 183"/>
                <a:gd name="T13" fmla="*/ 67 h 229"/>
              </a:gdLst>
              <a:ahLst/>
              <a:cxnLst>
                <a:cxn ang="0">
                  <a:pos x="T0" y="T1"/>
                </a:cxn>
                <a:cxn ang="0">
                  <a:pos x="T2" y="T3"/>
                </a:cxn>
                <a:cxn ang="0">
                  <a:pos x="T4" y="T5"/>
                </a:cxn>
                <a:cxn ang="0">
                  <a:pos x="T6" y="T7"/>
                </a:cxn>
                <a:cxn ang="0">
                  <a:pos x="T8" y="T9"/>
                </a:cxn>
                <a:cxn ang="0">
                  <a:pos x="T10" y="T11"/>
                </a:cxn>
                <a:cxn ang="0">
                  <a:pos x="T12" y="T13"/>
                </a:cxn>
              </a:cxnLst>
              <a:rect l="0" t="0" r="r" b="b"/>
              <a:pathLst>
                <a:path w="183" h="229">
                  <a:moveTo>
                    <a:pt x="183" y="67"/>
                  </a:moveTo>
                  <a:lnTo>
                    <a:pt x="122" y="57"/>
                  </a:lnTo>
                  <a:lnTo>
                    <a:pt x="129" y="17"/>
                  </a:lnTo>
                  <a:lnTo>
                    <a:pt x="39" y="0"/>
                  </a:lnTo>
                  <a:lnTo>
                    <a:pt x="0" y="201"/>
                  </a:lnTo>
                  <a:lnTo>
                    <a:pt x="158" y="229"/>
                  </a:lnTo>
                  <a:lnTo>
                    <a:pt x="183" y="67"/>
                  </a:ln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Poppins Light" charset="0"/>
              </a:endParaRPr>
            </a:p>
          </p:txBody>
        </p:sp>
        <p:sp>
          <p:nvSpPr>
            <p:cNvPr id="35" name="Freeform 18"/>
            <p:cNvSpPr>
              <a:spLocks/>
            </p:cNvSpPr>
            <p:nvPr/>
          </p:nvSpPr>
          <p:spPr bwMode="auto">
            <a:xfrm>
              <a:off x="5428093" y="2164816"/>
              <a:ext cx="354153" cy="536288"/>
            </a:xfrm>
            <a:custGeom>
              <a:avLst/>
              <a:gdLst>
                <a:gd name="T0" fmla="*/ 5 w 248"/>
                <a:gd name="T1" fmla="*/ 131 h 375"/>
                <a:gd name="T2" fmla="*/ 1 w 248"/>
                <a:gd name="T3" fmla="*/ 132 h 375"/>
                <a:gd name="T4" fmla="*/ 0 w 248"/>
                <a:gd name="T5" fmla="*/ 135 h 375"/>
                <a:gd name="T6" fmla="*/ 1 w 248"/>
                <a:gd name="T7" fmla="*/ 139 h 375"/>
                <a:gd name="T8" fmla="*/ 2 w 248"/>
                <a:gd name="T9" fmla="*/ 142 h 375"/>
                <a:gd name="T10" fmla="*/ 3 w 248"/>
                <a:gd name="T11" fmla="*/ 143 h 375"/>
                <a:gd name="T12" fmla="*/ 7 w 248"/>
                <a:gd name="T13" fmla="*/ 145 h 375"/>
                <a:gd name="T14" fmla="*/ 160 w 248"/>
                <a:gd name="T15" fmla="*/ 375 h 375"/>
                <a:gd name="T16" fmla="*/ 163 w 248"/>
                <a:gd name="T17" fmla="*/ 371 h 375"/>
                <a:gd name="T18" fmla="*/ 164 w 248"/>
                <a:gd name="T19" fmla="*/ 367 h 375"/>
                <a:gd name="T20" fmla="*/ 164 w 248"/>
                <a:gd name="T21" fmla="*/ 354 h 375"/>
                <a:gd name="T22" fmla="*/ 164 w 248"/>
                <a:gd name="T23" fmla="*/ 340 h 375"/>
                <a:gd name="T24" fmla="*/ 164 w 248"/>
                <a:gd name="T25" fmla="*/ 329 h 375"/>
                <a:gd name="T26" fmla="*/ 167 w 248"/>
                <a:gd name="T27" fmla="*/ 326 h 375"/>
                <a:gd name="T28" fmla="*/ 174 w 248"/>
                <a:gd name="T29" fmla="*/ 324 h 375"/>
                <a:gd name="T30" fmla="*/ 176 w 248"/>
                <a:gd name="T31" fmla="*/ 328 h 375"/>
                <a:gd name="T32" fmla="*/ 180 w 248"/>
                <a:gd name="T33" fmla="*/ 326 h 375"/>
                <a:gd name="T34" fmla="*/ 185 w 248"/>
                <a:gd name="T35" fmla="*/ 330 h 375"/>
                <a:gd name="T36" fmla="*/ 188 w 248"/>
                <a:gd name="T37" fmla="*/ 332 h 375"/>
                <a:gd name="T38" fmla="*/ 191 w 248"/>
                <a:gd name="T39" fmla="*/ 330 h 375"/>
                <a:gd name="T40" fmla="*/ 197 w 248"/>
                <a:gd name="T41" fmla="*/ 312 h 375"/>
                <a:gd name="T42" fmla="*/ 202 w 248"/>
                <a:gd name="T43" fmla="*/ 287 h 375"/>
                <a:gd name="T44" fmla="*/ 248 w 248"/>
                <a:gd name="T45" fmla="*/ 49 h 375"/>
                <a:gd name="T46" fmla="*/ 134 w 248"/>
                <a:gd name="T47" fmla="*/ 24 h 375"/>
                <a:gd name="T48" fmla="*/ 42 w 248"/>
                <a:gd name="T49" fmla="*/ 0 h 375"/>
                <a:gd name="T50" fmla="*/ 8 w 248"/>
                <a:gd name="T51" fmla="*/ 130 h 375"/>
                <a:gd name="T52" fmla="*/ 5 w 248"/>
                <a:gd name="T53" fmla="*/ 131 h 3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48" h="375">
                  <a:moveTo>
                    <a:pt x="5" y="131"/>
                  </a:moveTo>
                  <a:cubicBezTo>
                    <a:pt x="1" y="132"/>
                    <a:pt x="1" y="132"/>
                    <a:pt x="1" y="132"/>
                  </a:cubicBezTo>
                  <a:cubicBezTo>
                    <a:pt x="0" y="135"/>
                    <a:pt x="0" y="135"/>
                    <a:pt x="0" y="135"/>
                  </a:cubicBezTo>
                  <a:cubicBezTo>
                    <a:pt x="1" y="139"/>
                    <a:pt x="1" y="139"/>
                    <a:pt x="1" y="139"/>
                  </a:cubicBezTo>
                  <a:cubicBezTo>
                    <a:pt x="2" y="142"/>
                    <a:pt x="2" y="142"/>
                    <a:pt x="2" y="142"/>
                  </a:cubicBezTo>
                  <a:cubicBezTo>
                    <a:pt x="3" y="143"/>
                    <a:pt x="3" y="143"/>
                    <a:pt x="3" y="143"/>
                  </a:cubicBezTo>
                  <a:cubicBezTo>
                    <a:pt x="7" y="145"/>
                    <a:pt x="7" y="145"/>
                    <a:pt x="7" y="145"/>
                  </a:cubicBezTo>
                  <a:cubicBezTo>
                    <a:pt x="160" y="375"/>
                    <a:pt x="160" y="375"/>
                    <a:pt x="160" y="375"/>
                  </a:cubicBezTo>
                  <a:cubicBezTo>
                    <a:pt x="163" y="371"/>
                    <a:pt x="163" y="371"/>
                    <a:pt x="163" y="371"/>
                  </a:cubicBezTo>
                  <a:cubicBezTo>
                    <a:pt x="164" y="367"/>
                    <a:pt x="164" y="367"/>
                    <a:pt x="164" y="367"/>
                  </a:cubicBezTo>
                  <a:cubicBezTo>
                    <a:pt x="164" y="354"/>
                    <a:pt x="164" y="354"/>
                    <a:pt x="164" y="354"/>
                  </a:cubicBezTo>
                  <a:cubicBezTo>
                    <a:pt x="164" y="340"/>
                    <a:pt x="164" y="340"/>
                    <a:pt x="164" y="340"/>
                  </a:cubicBezTo>
                  <a:cubicBezTo>
                    <a:pt x="164" y="329"/>
                    <a:pt x="164" y="329"/>
                    <a:pt x="164" y="329"/>
                  </a:cubicBezTo>
                  <a:cubicBezTo>
                    <a:pt x="167" y="326"/>
                    <a:pt x="167" y="326"/>
                    <a:pt x="167" y="326"/>
                  </a:cubicBezTo>
                  <a:cubicBezTo>
                    <a:pt x="174" y="324"/>
                    <a:pt x="174" y="324"/>
                    <a:pt x="174" y="324"/>
                  </a:cubicBezTo>
                  <a:cubicBezTo>
                    <a:pt x="176" y="328"/>
                    <a:pt x="176" y="328"/>
                    <a:pt x="176" y="328"/>
                  </a:cubicBezTo>
                  <a:cubicBezTo>
                    <a:pt x="180" y="326"/>
                    <a:pt x="180" y="326"/>
                    <a:pt x="180" y="326"/>
                  </a:cubicBezTo>
                  <a:cubicBezTo>
                    <a:pt x="185" y="330"/>
                    <a:pt x="185" y="330"/>
                    <a:pt x="185" y="330"/>
                  </a:cubicBezTo>
                  <a:cubicBezTo>
                    <a:pt x="188" y="332"/>
                    <a:pt x="188" y="332"/>
                    <a:pt x="188" y="332"/>
                  </a:cubicBezTo>
                  <a:cubicBezTo>
                    <a:pt x="191" y="330"/>
                    <a:pt x="191" y="330"/>
                    <a:pt x="191" y="330"/>
                  </a:cubicBezTo>
                  <a:cubicBezTo>
                    <a:pt x="191" y="330"/>
                    <a:pt x="195" y="316"/>
                    <a:pt x="197" y="312"/>
                  </a:cubicBezTo>
                  <a:cubicBezTo>
                    <a:pt x="198" y="306"/>
                    <a:pt x="202" y="287"/>
                    <a:pt x="202" y="287"/>
                  </a:cubicBezTo>
                  <a:cubicBezTo>
                    <a:pt x="248" y="49"/>
                    <a:pt x="248" y="49"/>
                    <a:pt x="248" y="49"/>
                  </a:cubicBezTo>
                  <a:cubicBezTo>
                    <a:pt x="248" y="49"/>
                    <a:pt x="163" y="31"/>
                    <a:pt x="134" y="24"/>
                  </a:cubicBezTo>
                  <a:cubicBezTo>
                    <a:pt x="111" y="19"/>
                    <a:pt x="42" y="0"/>
                    <a:pt x="42" y="0"/>
                  </a:cubicBezTo>
                  <a:cubicBezTo>
                    <a:pt x="8" y="130"/>
                    <a:pt x="8" y="130"/>
                    <a:pt x="8" y="130"/>
                  </a:cubicBezTo>
                  <a:lnTo>
                    <a:pt x="5" y="131"/>
                  </a:ln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Poppins Light" charset="0"/>
              </a:endParaRPr>
            </a:p>
          </p:txBody>
        </p:sp>
        <p:sp>
          <p:nvSpPr>
            <p:cNvPr id="46" name="Freeform 19"/>
            <p:cNvSpPr>
              <a:spLocks/>
            </p:cNvSpPr>
            <p:nvPr/>
          </p:nvSpPr>
          <p:spPr bwMode="auto">
            <a:xfrm>
              <a:off x="5278000" y="1830900"/>
              <a:ext cx="440161" cy="372704"/>
            </a:xfrm>
            <a:custGeom>
              <a:avLst/>
              <a:gdLst>
                <a:gd name="T0" fmla="*/ 269 w 308"/>
                <a:gd name="T1" fmla="*/ 182 h 261"/>
                <a:gd name="T2" fmla="*/ 270 w 308"/>
                <a:gd name="T3" fmla="*/ 175 h 261"/>
                <a:gd name="T4" fmla="*/ 275 w 308"/>
                <a:gd name="T5" fmla="*/ 171 h 261"/>
                <a:gd name="T6" fmla="*/ 276 w 308"/>
                <a:gd name="T7" fmla="*/ 159 h 261"/>
                <a:gd name="T8" fmla="*/ 274 w 308"/>
                <a:gd name="T9" fmla="*/ 154 h 261"/>
                <a:gd name="T10" fmla="*/ 271 w 308"/>
                <a:gd name="T11" fmla="*/ 153 h 261"/>
                <a:gd name="T12" fmla="*/ 270 w 308"/>
                <a:gd name="T13" fmla="*/ 145 h 261"/>
                <a:gd name="T14" fmla="*/ 277 w 308"/>
                <a:gd name="T15" fmla="*/ 137 h 261"/>
                <a:gd name="T16" fmla="*/ 288 w 308"/>
                <a:gd name="T17" fmla="*/ 125 h 261"/>
                <a:gd name="T18" fmla="*/ 291 w 308"/>
                <a:gd name="T19" fmla="*/ 120 h 261"/>
                <a:gd name="T20" fmla="*/ 297 w 308"/>
                <a:gd name="T21" fmla="*/ 111 h 261"/>
                <a:gd name="T22" fmla="*/ 304 w 308"/>
                <a:gd name="T23" fmla="*/ 104 h 261"/>
                <a:gd name="T24" fmla="*/ 308 w 308"/>
                <a:gd name="T25" fmla="*/ 98 h 261"/>
                <a:gd name="T26" fmla="*/ 307 w 308"/>
                <a:gd name="T27" fmla="*/ 90 h 261"/>
                <a:gd name="T28" fmla="*/ 300 w 308"/>
                <a:gd name="T29" fmla="*/ 83 h 261"/>
                <a:gd name="T30" fmla="*/ 297 w 308"/>
                <a:gd name="T31" fmla="*/ 74 h 261"/>
                <a:gd name="T32" fmla="*/ 220 w 308"/>
                <a:gd name="T33" fmla="*/ 56 h 261"/>
                <a:gd name="T34" fmla="*/ 211 w 308"/>
                <a:gd name="T35" fmla="*/ 56 h 261"/>
                <a:gd name="T36" fmla="*/ 178 w 308"/>
                <a:gd name="T37" fmla="*/ 58 h 261"/>
                <a:gd name="T38" fmla="*/ 172 w 308"/>
                <a:gd name="T39" fmla="*/ 57 h 261"/>
                <a:gd name="T40" fmla="*/ 167 w 308"/>
                <a:gd name="T41" fmla="*/ 58 h 261"/>
                <a:gd name="T42" fmla="*/ 164 w 308"/>
                <a:gd name="T43" fmla="*/ 56 h 261"/>
                <a:gd name="T44" fmla="*/ 156 w 308"/>
                <a:gd name="T45" fmla="*/ 55 h 261"/>
                <a:gd name="T46" fmla="*/ 155 w 308"/>
                <a:gd name="T47" fmla="*/ 52 h 261"/>
                <a:gd name="T48" fmla="*/ 143 w 308"/>
                <a:gd name="T49" fmla="*/ 49 h 261"/>
                <a:gd name="T50" fmla="*/ 136 w 308"/>
                <a:gd name="T51" fmla="*/ 46 h 261"/>
                <a:gd name="T52" fmla="*/ 121 w 308"/>
                <a:gd name="T53" fmla="*/ 49 h 261"/>
                <a:gd name="T54" fmla="*/ 103 w 308"/>
                <a:gd name="T55" fmla="*/ 40 h 261"/>
                <a:gd name="T56" fmla="*/ 99 w 308"/>
                <a:gd name="T57" fmla="*/ 12 h 261"/>
                <a:gd name="T58" fmla="*/ 90 w 308"/>
                <a:gd name="T59" fmla="*/ 10 h 261"/>
                <a:gd name="T60" fmla="*/ 80 w 308"/>
                <a:gd name="T61" fmla="*/ 4 h 261"/>
                <a:gd name="T62" fmla="*/ 70 w 308"/>
                <a:gd name="T63" fmla="*/ 0 h 261"/>
                <a:gd name="T64" fmla="*/ 68 w 308"/>
                <a:gd name="T65" fmla="*/ 13 h 261"/>
                <a:gd name="T66" fmla="*/ 64 w 308"/>
                <a:gd name="T67" fmla="*/ 28 h 261"/>
                <a:gd name="T68" fmla="*/ 60 w 308"/>
                <a:gd name="T69" fmla="*/ 38 h 261"/>
                <a:gd name="T70" fmla="*/ 55 w 308"/>
                <a:gd name="T71" fmla="*/ 50 h 261"/>
                <a:gd name="T72" fmla="*/ 47 w 308"/>
                <a:gd name="T73" fmla="*/ 67 h 261"/>
                <a:gd name="T74" fmla="*/ 35 w 308"/>
                <a:gd name="T75" fmla="*/ 98 h 261"/>
                <a:gd name="T76" fmla="*/ 24 w 308"/>
                <a:gd name="T77" fmla="*/ 120 h 261"/>
                <a:gd name="T78" fmla="*/ 18 w 308"/>
                <a:gd name="T79" fmla="*/ 130 h 261"/>
                <a:gd name="T80" fmla="*/ 14 w 308"/>
                <a:gd name="T81" fmla="*/ 136 h 261"/>
                <a:gd name="T82" fmla="*/ 5 w 308"/>
                <a:gd name="T83" fmla="*/ 148 h 261"/>
                <a:gd name="T84" fmla="*/ 5 w 308"/>
                <a:gd name="T85" fmla="*/ 160 h 261"/>
                <a:gd name="T86" fmla="*/ 5 w 308"/>
                <a:gd name="T87" fmla="*/ 164 h 261"/>
                <a:gd name="T88" fmla="*/ 3 w 308"/>
                <a:gd name="T89" fmla="*/ 169 h 261"/>
                <a:gd name="T90" fmla="*/ 1 w 308"/>
                <a:gd name="T91" fmla="*/ 174 h 261"/>
                <a:gd name="T92" fmla="*/ 0 w 308"/>
                <a:gd name="T93" fmla="*/ 187 h 261"/>
                <a:gd name="T94" fmla="*/ 3 w 308"/>
                <a:gd name="T95" fmla="*/ 193 h 261"/>
                <a:gd name="T96" fmla="*/ 239 w 308"/>
                <a:gd name="T97" fmla="*/ 258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08" h="261">
                  <a:moveTo>
                    <a:pt x="251" y="261"/>
                  </a:moveTo>
                  <a:cubicBezTo>
                    <a:pt x="269" y="182"/>
                    <a:pt x="269" y="182"/>
                    <a:pt x="269" y="182"/>
                  </a:cubicBezTo>
                  <a:cubicBezTo>
                    <a:pt x="269" y="177"/>
                    <a:pt x="269" y="177"/>
                    <a:pt x="269" y="177"/>
                  </a:cubicBezTo>
                  <a:cubicBezTo>
                    <a:pt x="270" y="175"/>
                    <a:pt x="270" y="175"/>
                    <a:pt x="270" y="175"/>
                  </a:cubicBezTo>
                  <a:cubicBezTo>
                    <a:pt x="275" y="173"/>
                    <a:pt x="275" y="173"/>
                    <a:pt x="275" y="173"/>
                  </a:cubicBezTo>
                  <a:cubicBezTo>
                    <a:pt x="275" y="171"/>
                    <a:pt x="275" y="171"/>
                    <a:pt x="275" y="171"/>
                  </a:cubicBezTo>
                  <a:cubicBezTo>
                    <a:pt x="276" y="167"/>
                    <a:pt x="276" y="167"/>
                    <a:pt x="276" y="167"/>
                  </a:cubicBezTo>
                  <a:cubicBezTo>
                    <a:pt x="276" y="159"/>
                    <a:pt x="276" y="159"/>
                    <a:pt x="276" y="159"/>
                  </a:cubicBezTo>
                  <a:cubicBezTo>
                    <a:pt x="277" y="157"/>
                    <a:pt x="277" y="157"/>
                    <a:pt x="277" y="157"/>
                  </a:cubicBezTo>
                  <a:cubicBezTo>
                    <a:pt x="274" y="154"/>
                    <a:pt x="274" y="154"/>
                    <a:pt x="274" y="154"/>
                  </a:cubicBezTo>
                  <a:cubicBezTo>
                    <a:pt x="273" y="154"/>
                    <a:pt x="273" y="154"/>
                    <a:pt x="273" y="154"/>
                  </a:cubicBezTo>
                  <a:cubicBezTo>
                    <a:pt x="271" y="153"/>
                    <a:pt x="271" y="153"/>
                    <a:pt x="271" y="153"/>
                  </a:cubicBezTo>
                  <a:cubicBezTo>
                    <a:pt x="269" y="150"/>
                    <a:pt x="269" y="150"/>
                    <a:pt x="269" y="150"/>
                  </a:cubicBezTo>
                  <a:cubicBezTo>
                    <a:pt x="270" y="145"/>
                    <a:pt x="270" y="145"/>
                    <a:pt x="270" y="145"/>
                  </a:cubicBezTo>
                  <a:cubicBezTo>
                    <a:pt x="271" y="142"/>
                    <a:pt x="271" y="142"/>
                    <a:pt x="271" y="142"/>
                  </a:cubicBezTo>
                  <a:cubicBezTo>
                    <a:pt x="277" y="137"/>
                    <a:pt x="277" y="137"/>
                    <a:pt x="277" y="137"/>
                  </a:cubicBezTo>
                  <a:cubicBezTo>
                    <a:pt x="285" y="129"/>
                    <a:pt x="285" y="129"/>
                    <a:pt x="285" y="129"/>
                  </a:cubicBezTo>
                  <a:cubicBezTo>
                    <a:pt x="288" y="125"/>
                    <a:pt x="288" y="125"/>
                    <a:pt x="288" y="125"/>
                  </a:cubicBezTo>
                  <a:cubicBezTo>
                    <a:pt x="289" y="121"/>
                    <a:pt x="289" y="121"/>
                    <a:pt x="289" y="121"/>
                  </a:cubicBezTo>
                  <a:cubicBezTo>
                    <a:pt x="291" y="120"/>
                    <a:pt x="291" y="120"/>
                    <a:pt x="291" y="120"/>
                  </a:cubicBezTo>
                  <a:cubicBezTo>
                    <a:pt x="293" y="115"/>
                    <a:pt x="293" y="115"/>
                    <a:pt x="293" y="115"/>
                  </a:cubicBezTo>
                  <a:cubicBezTo>
                    <a:pt x="297" y="111"/>
                    <a:pt x="297" y="111"/>
                    <a:pt x="297" y="111"/>
                  </a:cubicBezTo>
                  <a:cubicBezTo>
                    <a:pt x="300" y="107"/>
                    <a:pt x="300" y="107"/>
                    <a:pt x="300" y="107"/>
                  </a:cubicBezTo>
                  <a:cubicBezTo>
                    <a:pt x="304" y="104"/>
                    <a:pt x="304" y="104"/>
                    <a:pt x="304" y="104"/>
                  </a:cubicBezTo>
                  <a:cubicBezTo>
                    <a:pt x="305" y="99"/>
                    <a:pt x="305" y="99"/>
                    <a:pt x="305" y="99"/>
                  </a:cubicBezTo>
                  <a:cubicBezTo>
                    <a:pt x="308" y="98"/>
                    <a:pt x="308" y="98"/>
                    <a:pt x="308" y="98"/>
                  </a:cubicBezTo>
                  <a:cubicBezTo>
                    <a:pt x="308" y="94"/>
                    <a:pt x="308" y="94"/>
                    <a:pt x="308" y="94"/>
                  </a:cubicBezTo>
                  <a:cubicBezTo>
                    <a:pt x="307" y="90"/>
                    <a:pt x="307" y="90"/>
                    <a:pt x="307" y="90"/>
                  </a:cubicBezTo>
                  <a:cubicBezTo>
                    <a:pt x="305" y="87"/>
                    <a:pt x="305" y="87"/>
                    <a:pt x="305" y="87"/>
                  </a:cubicBezTo>
                  <a:cubicBezTo>
                    <a:pt x="300" y="83"/>
                    <a:pt x="300" y="83"/>
                    <a:pt x="300" y="83"/>
                  </a:cubicBezTo>
                  <a:cubicBezTo>
                    <a:pt x="297" y="78"/>
                    <a:pt x="297" y="78"/>
                    <a:pt x="297" y="78"/>
                  </a:cubicBezTo>
                  <a:cubicBezTo>
                    <a:pt x="297" y="74"/>
                    <a:pt x="297" y="74"/>
                    <a:pt x="297" y="74"/>
                  </a:cubicBezTo>
                  <a:cubicBezTo>
                    <a:pt x="231" y="57"/>
                    <a:pt x="231" y="57"/>
                    <a:pt x="231" y="57"/>
                  </a:cubicBezTo>
                  <a:cubicBezTo>
                    <a:pt x="220" y="56"/>
                    <a:pt x="220" y="56"/>
                    <a:pt x="220" y="56"/>
                  </a:cubicBezTo>
                  <a:cubicBezTo>
                    <a:pt x="216" y="57"/>
                    <a:pt x="216" y="57"/>
                    <a:pt x="216" y="57"/>
                  </a:cubicBezTo>
                  <a:cubicBezTo>
                    <a:pt x="211" y="56"/>
                    <a:pt x="211" y="56"/>
                    <a:pt x="211" y="56"/>
                  </a:cubicBezTo>
                  <a:cubicBezTo>
                    <a:pt x="207" y="57"/>
                    <a:pt x="207" y="57"/>
                    <a:pt x="207" y="57"/>
                  </a:cubicBezTo>
                  <a:cubicBezTo>
                    <a:pt x="178" y="58"/>
                    <a:pt x="178" y="58"/>
                    <a:pt x="178" y="58"/>
                  </a:cubicBezTo>
                  <a:cubicBezTo>
                    <a:pt x="175" y="56"/>
                    <a:pt x="175" y="56"/>
                    <a:pt x="175" y="56"/>
                  </a:cubicBezTo>
                  <a:cubicBezTo>
                    <a:pt x="172" y="57"/>
                    <a:pt x="172" y="57"/>
                    <a:pt x="172" y="57"/>
                  </a:cubicBezTo>
                  <a:cubicBezTo>
                    <a:pt x="169" y="58"/>
                    <a:pt x="169" y="58"/>
                    <a:pt x="169" y="58"/>
                  </a:cubicBezTo>
                  <a:cubicBezTo>
                    <a:pt x="167" y="58"/>
                    <a:pt x="167" y="58"/>
                    <a:pt x="167" y="58"/>
                  </a:cubicBezTo>
                  <a:cubicBezTo>
                    <a:pt x="164" y="57"/>
                    <a:pt x="164" y="57"/>
                    <a:pt x="164" y="57"/>
                  </a:cubicBezTo>
                  <a:cubicBezTo>
                    <a:pt x="164" y="56"/>
                    <a:pt x="164" y="56"/>
                    <a:pt x="164" y="56"/>
                  </a:cubicBezTo>
                  <a:cubicBezTo>
                    <a:pt x="159" y="56"/>
                    <a:pt x="159" y="56"/>
                    <a:pt x="159" y="56"/>
                  </a:cubicBezTo>
                  <a:cubicBezTo>
                    <a:pt x="156" y="55"/>
                    <a:pt x="156" y="55"/>
                    <a:pt x="156" y="55"/>
                  </a:cubicBezTo>
                  <a:cubicBezTo>
                    <a:pt x="155" y="53"/>
                    <a:pt x="155" y="53"/>
                    <a:pt x="155" y="53"/>
                  </a:cubicBezTo>
                  <a:cubicBezTo>
                    <a:pt x="155" y="52"/>
                    <a:pt x="155" y="52"/>
                    <a:pt x="155" y="52"/>
                  </a:cubicBezTo>
                  <a:cubicBezTo>
                    <a:pt x="151" y="51"/>
                    <a:pt x="151" y="51"/>
                    <a:pt x="151" y="51"/>
                  </a:cubicBezTo>
                  <a:cubicBezTo>
                    <a:pt x="143" y="49"/>
                    <a:pt x="143" y="49"/>
                    <a:pt x="143" y="49"/>
                  </a:cubicBezTo>
                  <a:cubicBezTo>
                    <a:pt x="138" y="47"/>
                    <a:pt x="138" y="47"/>
                    <a:pt x="138" y="47"/>
                  </a:cubicBezTo>
                  <a:cubicBezTo>
                    <a:pt x="136" y="46"/>
                    <a:pt x="136" y="46"/>
                    <a:pt x="136" y="46"/>
                  </a:cubicBezTo>
                  <a:cubicBezTo>
                    <a:pt x="130" y="47"/>
                    <a:pt x="130" y="47"/>
                    <a:pt x="130" y="47"/>
                  </a:cubicBezTo>
                  <a:cubicBezTo>
                    <a:pt x="121" y="49"/>
                    <a:pt x="121" y="49"/>
                    <a:pt x="121" y="49"/>
                  </a:cubicBezTo>
                  <a:cubicBezTo>
                    <a:pt x="110" y="46"/>
                    <a:pt x="110" y="46"/>
                    <a:pt x="110" y="46"/>
                  </a:cubicBezTo>
                  <a:cubicBezTo>
                    <a:pt x="103" y="40"/>
                    <a:pt x="103" y="40"/>
                    <a:pt x="103" y="40"/>
                  </a:cubicBezTo>
                  <a:cubicBezTo>
                    <a:pt x="103" y="40"/>
                    <a:pt x="106" y="33"/>
                    <a:pt x="105" y="24"/>
                  </a:cubicBezTo>
                  <a:cubicBezTo>
                    <a:pt x="104" y="14"/>
                    <a:pt x="99" y="12"/>
                    <a:pt x="99" y="12"/>
                  </a:cubicBezTo>
                  <a:cubicBezTo>
                    <a:pt x="94" y="12"/>
                    <a:pt x="94" y="12"/>
                    <a:pt x="94" y="12"/>
                  </a:cubicBezTo>
                  <a:cubicBezTo>
                    <a:pt x="90" y="10"/>
                    <a:pt x="90" y="10"/>
                    <a:pt x="90" y="10"/>
                  </a:cubicBezTo>
                  <a:cubicBezTo>
                    <a:pt x="90" y="10"/>
                    <a:pt x="90" y="4"/>
                    <a:pt x="85" y="4"/>
                  </a:cubicBezTo>
                  <a:cubicBezTo>
                    <a:pt x="80" y="4"/>
                    <a:pt x="80" y="4"/>
                    <a:pt x="80" y="4"/>
                  </a:cubicBezTo>
                  <a:cubicBezTo>
                    <a:pt x="74" y="3"/>
                    <a:pt x="74" y="3"/>
                    <a:pt x="74" y="3"/>
                  </a:cubicBezTo>
                  <a:cubicBezTo>
                    <a:pt x="70" y="0"/>
                    <a:pt x="70" y="0"/>
                    <a:pt x="70" y="0"/>
                  </a:cubicBezTo>
                  <a:cubicBezTo>
                    <a:pt x="70" y="7"/>
                    <a:pt x="70" y="7"/>
                    <a:pt x="70" y="7"/>
                  </a:cubicBezTo>
                  <a:cubicBezTo>
                    <a:pt x="68" y="13"/>
                    <a:pt x="68" y="13"/>
                    <a:pt x="68" y="13"/>
                  </a:cubicBezTo>
                  <a:cubicBezTo>
                    <a:pt x="63" y="22"/>
                    <a:pt x="63" y="22"/>
                    <a:pt x="63" y="22"/>
                  </a:cubicBezTo>
                  <a:cubicBezTo>
                    <a:pt x="64" y="28"/>
                    <a:pt x="64" y="28"/>
                    <a:pt x="64" y="28"/>
                  </a:cubicBezTo>
                  <a:cubicBezTo>
                    <a:pt x="63" y="33"/>
                    <a:pt x="63" y="33"/>
                    <a:pt x="63" y="33"/>
                  </a:cubicBezTo>
                  <a:cubicBezTo>
                    <a:pt x="60" y="38"/>
                    <a:pt x="60" y="38"/>
                    <a:pt x="60" y="38"/>
                  </a:cubicBezTo>
                  <a:cubicBezTo>
                    <a:pt x="58" y="43"/>
                    <a:pt x="58" y="43"/>
                    <a:pt x="58" y="43"/>
                  </a:cubicBezTo>
                  <a:cubicBezTo>
                    <a:pt x="55" y="50"/>
                    <a:pt x="55" y="50"/>
                    <a:pt x="55" y="50"/>
                  </a:cubicBezTo>
                  <a:cubicBezTo>
                    <a:pt x="53" y="55"/>
                    <a:pt x="53" y="55"/>
                    <a:pt x="53" y="55"/>
                  </a:cubicBezTo>
                  <a:cubicBezTo>
                    <a:pt x="47" y="67"/>
                    <a:pt x="47" y="67"/>
                    <a:pt x="47" y="67"/>
                  </a:cubicBezTo>
                  <a:cubicBezTo>
                    <a:pt x="40" y="85"/>
                    <a:pt x="40" y="85"/>
                    <a:pt x="40" y="85"/>
                  </a:cubicBezTo>
                  <a:cubicBezTo>
                    <a:pt x="35" y="98"/>
                    <a:pt x="35" y="98"/>
                    <a:pt x="35" y="98"/>
                  </a:cubicBezTo>
                  <a:cubicBezTo>
                    <a:pt x="30" y="111"/>
                    <a:pt x="30" y="111"/>
                    <a:pt x="30" y="111"/>
                  </a:cubicBezTo>
                  <a:cubicBezTo>
                    <a:pt x="24" y="120"/>
                    <a:pt x="24" y="120"/>
                    <a:pt x="24" y="120"/>
                  </a:cubicBezTo>
                  <a:cubicBezTo>
                    <a:pt x="22" y="124"/>
                    <a:pt x="22" y="124"/>
                    <a:pt x="22" y="124"/>
                  </a:cubicBezTo>
                  <a:cubicBezTo>
                    <a:pt x="18" y="130"/>
                    <a:pt x="18" y="130"/>
                    <a:pt x="18" y="130"/>
                  </a:cubicBezTo>
                  <a:cubicBezTo>
                    <a:pt x="15" y="133"/>
                    <a:pt x="15" y="133"/>
                    <a:pt x="15" y="133"/>
                  </a:cubicBezTo>
                  <a:cubicBezTo>
                    <a:pt x="14" y="136"/>
                    <a:pt x="14" y="136"/>
                    <a:pt x="14" y="136"/>
                  </a:cubicBezTo>
                  <a:cubicBezTo>
                    <a:pt x="11" y="141"/>
                    <a:pt x="11" y="141"/>
                    <a:pt x="11" y="141"/>
                  </a:cubicBezTo>
                  <a:cubicBezTo>
                    <a:pt x="5" y="148"/>
                    <a:pt x="5" y="148"/>
                    <a:pt x="5" y="148"/>
                  </a:cubicBezTo>
                  <a:cubicBezTo>
                    <a:pt x="3" y="152"/>
                    <a:pt x="3" y="152"/>
                    <a:pt x="3" y="152"/>
                  </a:cubicBezTo>
                  <a:cubicBezTo>
                    <a:pt x="5" y="160"/>
                    <a:pt x="5" y="160"/>
                    <a:pt x="5" y="160"/>
                  </a:cubicBezTo>
                  <a:cubicBezTo>
                    <a:pt x="5" y="162"/>
                    <a:pt x="5" y="162"/>
                    <a:pt x="5" y="162"/>
                  </a:cubicBezTo>
                  <a:cubicBezTo>
                    <a:pt x="5" y="164"/>
                    <a:pt x="5" y="164"/>
                    <a:pt x="5" y="164"/>
                  </a:cubicBezTo>
                  <a:cubicBezTo>
                    <a:pt x="4" y="165"/>
                    <a:pt x="4" y="165"/>
                    <a:pt x="4" y="165"/>
                  </a:cubicBezTo>
                  <a:cubicBezTo>
                    <a:pt x="3" y="169"/>
                    <a:pt x="3" y="169"/>
                    <a:pt x="3" y="169"/>
                  </a:cubicBezTo>
                  <a:cubicBezTo>
                    <a:pt x="1" y="170"/>
                    <a:pt x="1" y="170"/>
                    <a:pt x="1" y="170"/>
                  </a:cubicBezTo>
                  <a:cubicBezTo>
                    <a:pt x="1" y="174"/>
                    <a:pt x="1" y="174"/>
                    <a:pt x="1" y="174"/>
                  </a:cubicBezTo>
                  <a:cubicBezTo>
                    <a:pt x="0" y="182"/>
                    <a:pt x="0" y="182"/>
                    <a:pt x="0" y="182"/>
                  </a:cubicBezTo>
                  <a:cubicBezTo>
                    <a:pt x="0" y="187"/>
                    <a:pt x="0" y="187"/>
                    <a:pt x="0" y="187"/>
                  </a:cubicBezTo>
                  <a:cubicBezTo>
                    <a:pt x="2" y="190"/>
                    <a:pt x="2" y="190"/>
                    <a:pt x="2" y="190"/>
                  </a:cubicBezTo>
                  <a:cubicBezTo>
                    <a:pt x="3" y="193"/>
                    <a:pt x="3" y="193"/>
                    <a:pt x="3" y="193"/>
                  </a:cubicBezTo>
                  <a:cubicBezTo>
                    <a:pt x="147" y="234"/>
                    <a:pt x="147" y="234"/>
                    <a:pt x="147" y="234"/>
                  </a:cubicBezTo>
                  <a:cubicBezTo>
                    <a:pt x="147" y="234"/>
                    <a:pt x="216" y="253"/>
                    <a:pt x="239" y="258"/>
                  </a:cubicBezTo>
                  <a:cubicBezTo>
                    <a:pt x="242" y="259"/>
                    <a:pt x="246" y="260"/>
                    <a:pt x="251" y="261"/>
                  </a:cubicBez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Poppins Light" charset="0"/>
              </a:endParaRPr>
            </a:p>
          </p:txBody>
        </p:sp>
        <p:sp>
          <p:nvSpPr>
            <p:cNvPr id="47" name="Freeform 20"/>
            <p:cNvSpPr>
              <a:spLocks/>
            </p:cNvSpPr>
            <p:nvPr/>
          </p:nvSpPr>
          <p:spPr bwMode="auto">
            <a:xfrm>
              <a:off x="5637211" y="1731400"/>
              <a:ext cx="325483" cy="532915"/>
            </a:xfrm>
            <a:custGeom>
              <a:avLst/>
              <a:gdLst>
                <a:gd name="T0" fmla="*/ 46 w 228"/>
                <a:gd name="T1" fmla="*/ 143 h 373"/>
                <a:gd name="T2" fmla="*/ 49 w 228"/>
                <a:gd name="T3" fmla="*/ 152 h 373"/>
                <a:gd name="T4" fmla="*/ 56 w 228"/>
                <a:gd name="T5" fmla="*/ 159 h 373"/>
                <a:gd name="T6" fmla="*/ 57 w 228"/>
                <a:gd name="T7" fmla="*/ 167 h 373"/>
                <a:gd name="T8" fmla="*/ 53 w 228"/>
                <a:gd name="T9" fmla="*/ 173 h 373"/>
                <a:gd name="T10" fmla="*/ 46 w 228"/>
                <a:gd name="T11" fmla="*/ 180 h 373"/>
                <a:gd name="T12" fmla="*/ 40 w 228"/>
                <a:gd name="T13" fmla="*/ 189 h 373"/>
                <a:gd name="T14" fmla="*/ 37 w 228"/>
                <a:gd name="T15" fmla="*/ 194 h 373"/>
                <a:gd name="T16" fmla="*/ 26 w 228"/>
                <a:gd name="T17" fmla="*/ 206 h 373"/>
                <a:gd name="T18" fmla="*/ 19 w 228"/>
                <a:gd name="T19" fmla="*/ 214 h 373"/>
                <a:gd name="T20" fmla="*/ 20 w 228"/>
                <a:gd name="T21" fmla="*/ 222 h 373"/>
                <a:gd name="T22" fmla="*/ 23 w 228"/>
                <a:gd name="T23" fmla="*/ 223 h 373"/>
                <a:gd name="T24" fmla="*/ 25 w 228"/>
                <a:gd name="T25" fmla="*/ 228 h 373"/>
                <a:gd name="T26" fmla="*/ 24 w 228"/>
                <a:gd name="T27" fmla="*/ 240 h 373"/>
                <a:gd name="T28" fmla="*/ 19 w 228"/>
                <a:gd name="T29" fmla="*/ 244 h 373"/>
                <a:gd name="T30" fmla="*/ 18 w 228"/>
                <a:gd name="T31" fmla="*/ 251 h 373"/>
                <a:gd name="T32" fmla="*/ 102 w 228"/>
                <a:gd name="T33" fmla="*/ 352 h 373"/>
                <a:gd name="T34" fmla="*/ 228 w 228"/>
                <a:gd name="T35" fmla="*/ 256 h 373"/>
                <a:gd name="T36" fmla="*/ 224 w 228"/>
                <a:gd name="T37" fmla="*/ 252 h 373"/>
                <a:gd name="T38" fmla="*/ 223 w 228"/>
                <a:gd name="T39" fmla="*/ 247 h 373"/>
                <a:gd name="T40" fmla="*/ 218 w 228"/>
                <a:gd name="T41" fmla="*/ 241 h 373"/>
                <a:gd name="T42" fmla="*/ 213 w 228"/>
                <a:gd name="T43" fmla="*/ 246 h 373"/>
                <a:gd name="T44" fmla="*/ 202 w 228"/>
                <a:gd name="T45" fmla="*/ 248 h 373"/>
                <a:gd name="T46" fmla="*/ 189 w 228"/>
                <a:gd name="T47" fmla="*/ 245 h 373"/>
                <a:gd name="T48" fmla="*/ 184 w 228"/>
                <a:gd name="T49" fmla="*/ 247 h 373"/>
                <a:gd name="T50" fmla="*/ 179 w 228"/>
                <a:gd name="T51" fmla="*/ 247 h 373"/>
                <a:gd name="T52" fmla="*/ 171 w 228"/>
                <a:gd name="T53" fmla="*/ 244 h 373"/>
                <a:gd name="T54" fmla="*/ 168 w 228"/>
                <a:gd name="T55" fmla="*/ 247 h 373"/>
                <a:gd name="T56" fmla="*/ 164 w 228"/>
                <a:gd name="T57" fmla="*/ 249 h 373"/>
                <a:gd name="T58" fmla="*/ 162 w 228"/>
                <a:gd name="T59" fmla="*/ 242 h 373"/>
                <a:gd name="T60" fmla="*/ 160 w 228"/>
                <a:gd name="T61" fmla="*/ 232 h 373"/>
                <a:gd name="T62" fmla="*/ 156 w 228"/>
                <a:gd name="T63" fmla="*/ 226 h 373"/>
                <a:gd name="T64" fmla="*/ 149 w 228"/>
                <a:gd name="T65" fmla="*/ 220 h 373"/>
                <a:gd name="T66" fmla="*/ 149 w 228"/>
                <a:gd name="T67" fmla="*/ 213 h 373"/>
                <a:gd name="T68" fmla="*/ 145 w 228"/>
                <a:gd name="T69" fmla="*/ 204 h 373"/>
                <a:gd name="T70" fmla="*/ 145 w 228"/>
                <a:gd name="T71" fmla="*/ 195 h 373"/>
                <a:gd name="T72" fmla="*/ 142 w 228"/>
                <a:gd name="T73" fmla="*/ 183 h 373"/>
                <a:gd name="T74" fmla="*/ 139 w 228"/>
                <a:gd name="T75" fmla="*/ 179 h 373"/>
                <a:gd name="T76" fmla="*/ 133 w 228"/>
                <a:gd name="T77" fmla="*/ 182 h 373"/>
                <a:gd name="T78" fmla="*/ 127 w 228"/>
                <a:gd name="T79" fmla="*/ 186 h 373"/>
                <a:gd name="T80" fmla="*/ 125 w 228"/>
                <a:gd name="T81" fmla="*/ 183 h 373"/>
                <a:gd name="T82" fmla="*/ 119 w 228"/>
                <a:gd name="T83" fmla="*/ 179 h 373"/>
                <a:gd name="T84" fmla="*/ 125 w 228"/>
                <a:gd name="T85" fmla="*/ 168 h 373"/>
                <a:gd name="T86" fmla="*/ 129 w 228"/>
                <a:gd name="T87" fmla="*/ 166 h 373"/>
                <a:gd name="T88" fmla="*/ 128 w 228"/>
                <a:gd name="T89" fmla="*/ 154 h 373"/>
                <a:gd name="T90" fmla="*/ 134 w 228"/>
                <a:gd name="T91" fmla="*/ 141 h 373"/>
                <a:gd name="T92" fmla="*/ 137 w 228"/>
                <a:gd name="T93" fmla="*/ 131 h 373"/>
                <a:gd name="T94" fmla="*/ 128 w 228"/>
                <a:gd name="T95" fmla="*/ 128 h 373"/>
                <a:gd name="T96" fmla="*/ 123 w 228"/>
                <a:gd name="T97" fmla="*/ 118 h 373"/>
                <a:gd name="T98" fmla="*/ 119 w 228"/>
                <a:gd name="T99" fmla="*/ 106 h 373"/>
                <a:gd name="T100" fmla="*/ 109 w 228"/>
                <a:gd name="T101" fmla="*/ 93 h 373"/>
                <a:gd name="T102" fmla="*/ 104 w 228"/>
                <a:gd name="T103" fmla="*/ 82 h 373"/>
                <a:gd name="T104" fmla="*/ 101 w 228"/>
                <a:gd name="T105" fmla="*/ 76 h 373"/>
                <a:gd name="T106" fmla="*/ 101 w 228"/>
                <a:gd name="T107" fmla="*/ 69 h 373"/>
                <a:gd name="T108" fmla="*/ 97 w 228"/>
                <a:gd name="T109" fmla="*/ 62 h 373"/>
                <a:gd name="T110" fmla="*/ 98 w 228"/>
                <a:gd name="T111" fmla="*/ 48 h 373"/>
                <a:gd name="T112" fmla="*/ 104 w 228"/>
                <a:gd name="T113" fmla="*/ 25 h 373"/>
                <a:gd name="T114" fmla="*/ 108 w 228"/>
                <a:gd name="T115" fmla="*/ 8 h 373"/>
                <a:gd name="T116" fmla="*/ 47 w 228"/>
                <a:gd name="T117" fmla="*/ 120 h 3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28" h="373">
                  <a:moveTo>
                    <a:pt x="48" y="132"/>
                  </a:moveTo>
                  <a:cubicBezTo>
                    <a:pt x="48" y="138"/>
                    <a:pt x="46" y="143"/>
                    <a:pt x="46" y="143"/>
                  </a:cubicBezTo>
                  <a:cubicBezTo>
                    <a:pt x="46" y="147"/>
                    <a:pt x="46" y="147"/>
                    <a:pt x="46" y="147"/>
                  </a:cubicBezTo>
                  <a:cubicBezTo>
                    <a:pt x="49" y="152"/>
                    <a:pt x="49" y="152"/>
                    <a:pt x="49" y="152"/>
                  </a:cubicBezTo>
                  <a:cubicBezTo>
                    <a:pt x="54" y="156"/>
                    <a:pt x="54" y="156"/>
                    <a:pt x="54" y="156"/>
                  </a:cubicBezTo>
                  <a:cubicBezTo>
                    <a:pt x="56" y="159"/>
                    <a:pt x="56" y="159"/>
                    <a:pt x="56" y="159"/>
                  </a:cubicBezTo>
                  <a:cubicBezTo>
                    <a:pt x="57" y="163"/>
                    <a:pt x="57" y="163"/>
                    <a:pt x="57" y="163"/>
                  </a:cubicBezTo>
                  <a:cubicBezTo>
                    <a:pt x="57" y="167"/>
                    <a:pt x="57" y="167"/>
                    <a:pt x="57" y="167"/>
                  </a:cubicBezTo>
                  <a:cubicBezTo>
                    <a:pt x="54" y="168"/>
                    <a:pt x="54" y="168"/>
                    <a:pt x="54" y="168"/>
                  </a:cubicBezTo>
                  <a:cubicBezTo>
                    <a:pt x="53" y="173"/>
                    <a:pt x="53" y="173"/>
                    <a:pt x="53" y="173"/>
                  </a:cubicBezTo>
                  <a:cubicBezTo>
                    <a:pt x="49" y="176"/>
                    <a:pt x="49" y="176"/>
                    <a:pt x="49" y="176"/>
                  </a:cubicBezTo>
                  <a:cubicBezTo>
                    <a:pt x="46" y="180"/>
                    <a:pt x="46" y="180"/>
                    <a:pt x="46" y="180"/>
                  </a:cubicBezTo>
                  <a:cubicBezTo>
                    <a:pt x="42" y="184"/>
                    <a:pt x="42" y="184"/>
                    <a:pt x="42" y="184"/>
                  </a:cubicBezTo>
                  <a:cubicBezTo>
                    <a:pt x="40" y="189"/>
                    <a:pt x="40" y="189"/>
                    <a:pt x="40" y="189"/>
                  </a:cubicBezTo>
                  <a:cubicBezTo>
                    <a:pt x="38" y="190"/>
                    <a:pt x="38" y="190"/>
                    <a:pt x="38" y="190"/>
                  </a:cubicBezTo>
                  <a:cubicBezTo>
                    <a:pt x="37" y="194"/>
                    <a:pt x="37" y="194"/>
                    <a:pt x="37" y="194"/>
                  </a:cubicBezTo>
                  <a:cubicBezTo>
                    <a:pt x="34" y="198"/>
                    <a:pt x="34" y="198"/>
                    <a:pt x="34" y="198"/>
                  </a:cubicBezTo>
                  <a:cubicBezTo>
                    <a:pt x="26" y="206"/>
                    <a:pt x="26" y="206"/>
                    <a:pt x="26" y="206"/>
                  </a:cubicBezTo>
                  <a:cubicBezTo>
                    <a:pt x="20" y="211"/>
                    <a:pt x="20" y="211"/>
                    <a:pt x="20" y="211"/>
                  </a:cubicBezTo>
                  <a:cubicBezTo>
                    <a:pt x="19" y="214"/>
                    <a:pt x="19" y="214"/>
                    <a:pt x="19" y="214"/>
                  </a:cubicBezTo>
                  <a:cubicBezTo>
                    <a:pt x="18" y="219"/>
                    <a:pt x="18" y="219"/>
                    <a:pt x="18" y="219"/>
                  </a:cubicBezTo>
                  <a:cubicBezTo>
                    <a:pt x="20" y="222"/>
                    <a:pt x="20" y="222"/>
                    <a:pt x="20" y="222"/>
                  </a:cubicBezTo>
                  <a:cubicBezTo>
                    <a:pt x="22" y="223"/>
                    <a:pt x="22" y="223"/>
                    <a:pt x="22" y="223"/>
                  </a:cubicBezTo>
                  <a:cubicBezTo>
                    <a:pt x="23" y="223"/>
                    <a:pt x="23" y="223"/>
                    <a:pt x="23" y="223"/>
                  </a:cubicBezTo>
                  <a:cubicBezTo>
                    <a:pt x="26" y="226"/>
                    <a:pt x="26" y="226"/>
                    <a:pt x="26" y="226"/>
                  </a:cubicBezTo>
                  <a:cubicBezTo>
                    <a:pt x="25" y="228"/>
                    <a:pt x="25" y="228"/>
                    <a:pt x="25" y="228"/>
                  </a:cubicBezTo>
                  <a:cubicBezTo>
                    <a:pt x="25" y="236"/>
                    <a:pt x="25" y="236"/>
                    <a:pt x="25" y="236"/>
                  </a:cubicBezTo>
                  <a:cubicBezTo>
                    <a:pt x="24" y="240"/>
                    <a:pt x="24" y="240"/>
                    <a:pt x="24" y="240"/>
                  </a:cubicBezTo>
                  <a:cubicBezTo>
                    <a:pt x="24" y="242"/>
                    <a:pt x="24" y="242"/>
                    <a:pt x="24" y="242"/>
                  </a:cubicBezTo>
                  <a:cubicBezTo>
                    <a:pt x="19" y="244"/>
                    <a:pt x="19" y="244"/>
                    <a:pt x="19" y="244"/>
                  </a:cubicBezTo>
                  <a:cubicBezTo>
                    <a:pt x="18" y="246"/>
                    <a:pt x="18" y="246"/>
                    <a:pt x="18" y="246"/>
                  </a:cubicBezTo>
                  <a:cubicBezTo>
                    <a:pt x="18" y="251"/>
                    <a:pt x="18" y="251"/>
                    <a:pt x="18" y="251"/>
                  </a:cubicBezTo>
                  <a:cubicBezTo>
                    <a:pt x="0" y="330"/>
                    <a:pt x="0" y="330"/>
                    <a:pt x="0" y="330"/>
                  </a:cubicBezTo>
                  <a:cubicBezTo>
                    <a:pt x="35" y="338"/>
                    <a:pt x="102" y="352"/>
                    <a:pt x="102" y="352"/>
                  </a:cubicBezTo>
                  <a:cubicBezTo>
                    <a:pt x="208" y="373"/>
                    <a:pt x="208" y="373"/>
                    <a:pt x="208" y="373"/>
                  </a:cubicBezTo>
                  <a:cubicBezTo>
                    <a:pt x="228" y="256"/>
                    <a:pt x="228" y="256"/>
                    <a:pt x="228" y="256"/>
                  </a:cubicBezTo>
                  <a:cubicBezTo>
                    <a:pt x="226" y="254"/>
                    <a:pt x="226" y="254"/>
                    <a:pt x="226" y="254"/>
                  </a:cubicBezTo>
                  <a:cubicBezTo>
                    <a:pt x="224" y="252"/>
                    <a:pt x="224" y="252"/>
                    <a:pt x="224" y="252"/>
                  </a:cubicBezTo>
                  <a:cubicBezTo>
                    <a:pt x="224" y="251"/>
                    <a:pt x="224" y="251"/>
                    <a:pt x="224" y="251"/>
                  </a:cubicBezTo>
                  <a:cubicBezTo>
                    <a:pt x="223" y="247"/>
                    <a:pt x="223" y="247"/>
                    <a:pt x="223" y="247"/>
                  </a:cubicBezTo>
                  <a:cubicBezTo>
                    <a:pt x="221" y="244"/>
                    <a:pt x="221" y="244"/>
                    <a:pt x="221" y="244"/>
                  </a:cubicBezTo>
                  <a:cubicBezTo>
                    <a:pt x="218" y="241"/>
                    <a:pt x="218" y="241"/>
                    <a:pt x="218" y="241"/>
                  </a:cubicBezTo>
                  <a:cubicBezTo>
                    <a:pt x="214" y="241"/>
                    <a:pt x="214" y="241"/>
                    <a:pt x="214" y="241"/>
                  </a:cubicBezTo>
                  <a:cubicBezTo>
                    <a:pt x="213" y="246"/>
                    <a:pt x="213" y="246"/>
                    <a:pt x="213" y="246"/>
                  </a:cubicBezTo>
                  <a:cubicBezTo>
                    <a:pt x="212" y="249"/>
                    <a:pt x="212" y="249"/>
                    <a:pt x="212" y="249"/>
                  </a:cubicBezTo>
                  <a:cubicBezTo>
                    <a:pt x="202" y="248"/>
                    <a:pt x="202" y="248"/>
                    <a:pt x="202" y="248"/>
                  </a:cubicBezTo>
                  <a:cubicBezTo>
                    <a:pt x="197" y="246"/>
                    <a:pt x="197" y="246"/>
                    <a:pt x="197" y="246"/>
                  </a:cubicBezTo>
                  <a:cubicBezTo>
                    <a:pt x="189" y="245"/>
                    <a:pt x="189" y="245"/>
                    <a:pt x="189" y="245"/>
                  </a:cubicBezTo>
                  <a:cubicBezTo>
                    <a:pt x="185" y="245"/>
                    <a:pt x="185" y="245"/>
                    <a:pt x="185" y="245"/>
                  </a:cubicBezTo>
                  <a:cubicBezTo>
                    <a:pt x="184" y="247"/>
                    <a:pt x="184" y="247"/>
                    <a:pt x="184" y="247"/>
                  </a:cubicBezTo>
                  <a:cubicBezTo>
                    <a:pt x="184" y="249"/>
                    <a:pt x="184" y="249"/>
                    <a:pt x="184" y="249"/>
                  </a:cubicBezTo>
                  <a:cubicBezTo>
                    <a:pt x="179" y="247"/>
                    <a:pt x="179" y="247"/>
                    <a:pt x="179" y="247"/>
                  </a:cubicBezTo>
                  <a:cubicBezTo>
                    <a:pt x="174" y="244"/>
                    <a:pt x="174" y="244"/>
                    <a:pt x="174" y="244"/>
                  </a:cubicBezTo>
                  <a:cubicBezTo>
                    <a:pt x="171" y="244"/>
                    <a:pt x="171" y="244"/>
                    <a:pt x="171" y="244"/>
                  </a:cubicBezTo>
                  <a:cubicBezTo>
                    <a:pt x="169" y="244"/>
                    <a:pt x="169" y="244"/>
                    <a:pt x="169" y="244"/>
                  </a:cubicBezTo>
                  <a:cubicBezTo>
                    <a:pt x="168" y="247"/>
                    <a:pt x="168" y="247"/>
                    <a:pt x="168" y="247"/>
                  </a:cubicBezTo>
                  <a:cubicBezTo>
                    <a:pt x="168" y="249"/>
                    <a:pt x="168" y="249"/>
                    <a:pt x="168" y="249"/>
                  </a:cubicBezTo>
                  <a:cubicBezTo>
                    <a:pt x="164" y="249"/>
                    <a:pt x="164" y="249"/>
                    <a:pt x="164" y="249"/>
                  </a:cubicBezTo>
                  <a:cubicBezTo>
                    <a:pt x="162" y="245"/>
                    <a:pt x="162" y="245"/>
                    <a:pt x="162" y="245"/>
                  </a:cubicBezTo>
                  <a:cubicBezTo>
                    <a:pt x="162" y="242"/>
                    <a:pt x="162" y="242"/>
                    <a:pt x="162" y="242"/>
                  </a:cubicBezTo>
                  <a:cubicBezTo>
                    <a:pt x="162" y="238"/>
                    <a:pt x="162" y="238"/>
                    <a:pt x="162" y="238"/>
                  </a:cubicBezTo>
                  <a:cubicBezTo>
                    <a:pt x="160" y="232"/>
                    <a:pt x="160" y="232"/>
                    <a:pt x="160" y="232"/>
                  </a:cubicBezTo>
                  <a:cubicBezTo>
                    <a:pt x="160" y="226"/>
                    <a:pt x="160" y="226"/>
                    <a:pt x="160" y="226"/>
                  </a:cubicBezTo>
                  <a:cubicBezTo>
                    <a:pt x="156" y="226"/>
                    <a:pt x="156" y="226"/>
                    <a:pt x="156" y="226"/>
                  </a:cubicBezTo>
                  <a:cubicBezTo>
                    <a:pt x="151" y="223"/>
                    <a:pt x="151" y="223"/>
                    <a:pt x="151" y="223"/>
                  </a:cubicBezTo>
                  <a:cubicBezTo>
                    <a:pt x="149" y="220"/>
                    <a:pt x="149" y="220"/>
                    <a:pt x="149" y="220"/>
                  </a:cubicBezTo>
                  <a:cubicBezTo>
                    <a:pt x="149" y="218"/>
                    <a:pt x="149" y="218"/>
                    <a:pt x="149" y="218"/>
                  </a:cubicBezTo>
                  <a:cubicBezTo>
                    <a:pt x="149" y="213"/>
                    <a:pt x="149" y="213"/>
                    <a:pt x="149" y="213"/>
                  </a:cubicBezTo>
                  <a:cubicBezTo>
                    <a:pt x="149" y="208"/>
                    <a:pt x="149" y="208"/>
                    <a:pt x="149" y="208"/>
                  </a:cubicBezTo>
                  <a:cubicBezTo>
                    <a:pt x="145" y="204"/>
                    <a:pt x="145" y="204"/>
                    <a:pt x="145" y="204"/>
                  </a:cubicBezTo>
                  <a:cubicBezTo>
                    <a:pt x="145" y="201"/>
                    <a:pt x="145" y="201"/>
                    <a:pt x="145" y="201"/>
                  </a:cubicBezTo>
                  <a:cubicBezTo>
                    <a:pt x="145" y="195"/>
                    <a:pt x="145" y="195"/>
                    <a:pt x="145" y="195"/>
                  </a:cubicBezTo>
                  <a:cubicBezTo>
                    <a:pt x="144" y="187"/>
                    <a:pt x="144" y="187"/>
                    <a:pt x="144" y="187"/>
                  </a:cubicBezTo>
                  <a:cubicBezTo>
                    <a:pt x="142" y="183"/>
                    <a:pt x="142" y="183"/>
                    <a:pt x="142" y="183"/>
                  </a:cubicBezTo>
                  <a:cubicBezTo>
                    <a:pt x="141" y="179"/>
                    <a:pt x="141" y="179"/>
                    <a:pt x="141" y="179"/>
                  </a:cubicBezTo>
                  <a:cubicBezTo>
                    <a:pt x="139" y="179"/>
                    <a:pt x="139" y="179"/>
                    <a:pt x="139" y="179"/>
                  </a:cubicBezTo>
                  <a:cubicBezTo>
                    <a:pt x="135" y="182"/>
                    <a:pt x="135" y="182"/>
                    <a:pt x="135" y="182"/>
                  </a:cubicBezTo>
                  <a:cubicBezTo>
                    <a:pt x="133" y="182"/>
                    <a:pt x="133" y="182"/>
                    <a:pt x="133" y="182"/>
                  </a:cubicBezTo>
                  <a:cubicBezTo>
                    <a:pt x="130" y="183"/>
                    <a:pt x="130" y="183"/>
                    <a:pt x="130" y="183"/>
                  </a:cubicBezTo>
                  <a:cubicBezTo>
                    <a:pt x="127" y="186"/>
                    <a:pt x="127" y="186"/>
                    <a:pt x="127" y="186"/>
                  </a:cubicBezTo>
                  <a:cubicBezTo>
                    <a:pt x="125" y="186"/>
                    <a:pt x="125" y="186"/>
                    <a:pt x="125" y="186"/>
                  </a:cubicBezTo>
                  <a:cubicBezTo>
                    <a:pt x="125" y="183"/>
                    <a:pt x="125" y="183"/>
                    <a:pt x="125" y="183"/>
                  </a:cubicBezTo>
                  <a:cubicBezTo>
                    <a:pt x="121" y="181"/>
                    <a:pt x="121" y="181"/>
                    <a:pt x="121" y="181"/>
                  </a:cubicBezTo>
                  <a:cubicBezTo>
                    <a:pt x="119" y="179"/>
                    <a:pt x="119" y="179"/>
                    <a:pt x="119" y="179"/>
                  </a:cubicBezTo>
                  <a:cubicBezTo>
                    <a:pt x="122" y="172"/>
                    <a:pt x="122" y="172"/>
                    <a:pt x="122" y="172"/>
                  </a:cubicBezTo>
                  <a:cubicBezTo>
                    <a:pt x="125" y="168"/>
                    <a:pt x="125" y="168"/>
                    <a:pt x="125" y="168"/>
                  </a:cubicBezTo>
                  <a:cubicBezTo>
                    <a:pt x="128" y="168"/>
                    <a:pt x="128" y="168"/>
                    <a:pt x="128" y="168"/>
                  </a:cubicBezTo>
                  <a:cubicBezTo>
                    <a:pt x="129" y="166"/>
                    <a:pt x="129" y="166"/>
                    <a:pt x="129" y="166"/>
                  </a:cubicBezTo>
                  <a:cubicBezTo>
                    <a:pt x="127" y="160"/>
                    <a:pt x="127" y="160"/>
                    <a:pt x="127" y="160"/>
                  </a:cubicBezTo>
                  <a:cubicBezTo>
                    <a:pt x="128" y="154"/>
                    <a:pt x="128" y="154"/>
                    <a:pt x="128" y="154"/>
                  </a:cubicBezTo>
                  <a:cubicBezTo>
                    <a:pt x="131" y="147"/>
                    <a:pt x="131" y="147"/>
                    <a:pt x="131" y="147"/>
                  </a:cubicBezTo>
                  <a:cubicBezTo>
                    <a:pt x="134" y="141"/>
                    <a:pt x="134" y="141"/>
                    <a:pt x="134" y="141"/>
                  </a:cubicBezTo>
                  <a:cubicBezTo>
                    <a:pt x="137" y="135"/>
                    <a:pt x="137" y="135"/>
                    <a:pt x="137" y="135"/>
                  </a:cubicBezTo>
                  <a:cubicBezTo>
                    <a:pt x="137" y="131"/>
                    <a:pt x="137" y="131"/>
                    <a:pt x="137" y="131"/>
                  </a:cubicBezTo>
                  <a:cubicBezTo>
                    <a:pt x="128" y="129"/>
                    <a:pt x="128" y="129"/>
                    <a:pt x="128" y="129"/>
                  </a:cubicBezTo>
                  <a:cubicBezTo>
                    <a:pt x="128" y="128"/>
                    <a:pt x="128" y="128"/>
                    <a:pt x="128" y="128"/>
                  </a:cubicBezTo>
                  <a:cubicBezTo>
                    <a:pt x="125" y="124"/>
                    <a:pt x="125" y="124"/>
                    <a:pt x="125" y="124"/>
                  </a:cubicBezTo>
                  <a:cubicBezTo>
                    <a:pt x="123" y="118"/>
                    <a:pt x="123" y="118"/>
                    <a:pt x="123" y="118"/>
                  </a:cubicBezTo>
                  <a:cubicBezTo>
                    <a:pt x="122" y="111"/>
                    <a:pt x="122" y="111"/>
                    <a:pt x="122" y="111"/>
                  </a:cubicBezTo>
                  <a:cubicBezTo>
                    <a:pt x="119" y="106"/>
                    <a:pt x="119" y="106"/>
                    <a:pt x="119" y="106"/>
                  </a:cubicBezTo>
                  <a:cubicBezTo>
                    <a:pt x="114" y="101"/>
                    <a:pt x="114" y="101"/>
                    <a:pt x="114" y="101"/>
                  </a:cubicBezTo>
                  <a:cubicBezTo>
                    <a:pt x="109" y="93"/>
                    <a:pt x="109" y="93"/>
                    <a:pt x="109" y="93"/>
                  </a:cubicBezTo>
                  <a:cubicBezTo>
                    <a:pt x="108" y="88"/>
                    <a:pt x="108" y="88"/>
                    <a:pt x="108" y="88"/>
                  </a:cubicBezTo>
                  <a:cubicBezTo>
                    <a:pt x="104" y="82"/>
                    <a:pt x="104" y="82"/>
                    <a:pt x="104" y="82"/>
                  </a:cubicBezTo>
                  <a:cubicBezTo>
                    <a:pt x="104" y="79"/>
                    <a:pt x="104" y="79"/>
                    <a:pt x="104" y="79"/>
                  </a:cubicBezTo>
                  <a:cubicBezTo>
                    <a:pt x="101" y="76"/>
                    <a:pt x="101" y="76"/>
                    <a:pt x="101" y="76"/>
                  </a:cubicBezTo>
                  <a:cubicBezTo>
                    <a:pt x="101" y="72"/>
                    <a:pt x="101" y="72"/>
                    <a:pt x="101" y="72"/>
                  </a:cubicBezTo>
                  <a:cubicBezTo>
                    <a:pt x="101" y="69"/>
                    <a:pt x="101" y="69"/>
                    <a:pt x="101" y="69"/>
                  </a:cubicBezTo>
                  <a:cubicBezTo>
                    <a:pt x="99" y="64"/>
                    <a:pt x="99" y="64"/>
                    <a:pt x="99" y="64"/>
                  </a:cubicBezTo>
                  <a:cubicBezTo>
                    <a:pt x="97" y="62"/>
                    <a:pt x="97" y="62"/>
                    <a:pt x="97" y="62"/>
                  </a:cubicBezTo>
                  <a:cubicBezTo>
                    <a:pt x="97" y="59"/>
                    <a:pt x="97" y="59"/>
                    <a:pt x="97" y="59"/>
                  </a:cubicBezTo>
                  <a:cubicBezTo>
                    <a:pt x="98" y="48"/>
                    <a:pt x="98" y="48"/>
                    <a:pt x="98" y="48"/>
                  </a:cubicBezTo>
                  <a:cubicBezTo>
                    <a:pt x="101" y="36"/>
                    <a:pt x="101" y="36"/>
                    <a:pt x="101" y="36"/>
                  </a:cubicBezTo>
                  <a:cubicBezTo>
                    <a:pt x="104" y="25"/>
                    <a:pt x="104" y="25"/>
                    <a:pt x="104" y="25"/>
                  </a:cubicBezTo>
                  <a:cubicBezTo>
                    <a:pt x="106" y="18"/>
                    <a:pt x="106" y="18"/>
                    <a:pt x="106" y="18"/>
                  </a:cubicBezTo>
                  <a:cubicBezTo>
                    <a:pt x="108" y="8"/>
                    <a:pt x="108" y="8"/>
                    <a:pt x="108" y="8"/>
                  </a:cubicBezTo>
                  <a:cubicBezTo>
                    <a:pt x="76" y="0"/>
                    <a:pt x="76" y="0"/>
                    <a:pt x="76" y="0"/>
                  </a:cubicBezTo>
                  <a:cubicBezTo>
                    <a:pt x="76" y="0"/>
                    <a:pt x="52" y="114"/>
                    <a:pt x="47" y="120"/>
                  </a:cubicBezTo>
                  <a:cubicBezTo>
                    <a:pt x="43" y="127"/>
                    <a:pt x="48" y="125"/>
                    <a:pt x="48" y="132"/>
                  </a:cubicBez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Poppins Light" charset="0"/>
              </a:endParaRPr>
            </a:p>
          </p:txBody>
        </p:sp>
        <p:sp>
          <p:nvSpPr>
            <p:cNvPr id="48" name="Freeform 21"/>
            <p:cNvSpPr>
              <a:spLocks/>
            </p:cNvSpPr>
            <p:nvPr/>
          </p:nvSpPr>
          <p:spPr bwMode="auto">
            <a:xfrm>
              <a:off x="5775500" y="1743205"/>
              <a:ext cx="558212" cy="360899"/>
            </a:xfrm>
            <a:custGeom>
              <a:avLst/>
              <a:gdLst>
                <a:gd name="T0" fmla="*/ 184 w 391"/>
                <a:gd name="T1" fmla="*/ 33 h 252"/>
                <a:gd name="T2" fmla="*/ 9 w 391"/>
                <a:gd name="T3" fmla="*/ 10 h 252"/>
                <a:gd name="T4" fmla="*/ 4 w 391"/>
                <a:gd name="T5" fmla="*/ 28 h 252"/>
                <a:gd name="T6" fmla="*/ 0 w 391"/>
                <a:gd name="T7" fmla="*/ 51 h 252"/>
                <a:gd name="T8" fmla="*/ 2 w 391"/>
                <a:gd name="T9" fmla="*/ 56 h 252"/>
                <a:gd name="T10" fmla="*/ 4 w 391"/>
                <a:gd name="T11" fmla="*/ 64 h 252"/>
                <a:gd name="T12" fmla="*/ 7 w 391"/>
                <a:gd name="T13" fmla="*/ 71 h 252"/>
                <a:gd name="T14" fmla="*/ 11 w 391"/>
                <a:gd name="T15" fmla="*/ 80 h 252"/>
                <a:gd name="T16" fmla="*/ 17 w 391"/>
                <a:gd name="T17" fmla="*/ 93 h 252"/>
                <a:gd name="T18" fmla="*/ 25 w 391"/>
                <a:gd name="T19" fmla="*/ 103 h 252"/>
                <a:gd name="T20" fmla="*/ 28 w 391"/>
                <a:gd name="T21" fmla="*/ 116 h 252"/>
                <a:gd name="T22" fmla="*/ 31 w 391"/>
                <a:gd name="T23" fmla="*/ 121 h 252"/>
                <a:gd name="T24" fmla="*/ 40 w 391"/>
                <a:gd name="T25" fmla="*/ 127 h 252"/>
                <a:gd name="T26" fmla="*/ 34 w 391"/>
                <a:gd name="T27" fmla="*/ 139 h 252"/>
                <a:gd name="T28" fmla="*/ 30 w 391"/>
                <a:gd name="T29" fmla="*/ 152 h 252"/>
                <a:gd name="T30" fmla="*/ 31 w 391"/>
                <a:gd name="T31" fmla="*/ 160 h 252"/>
                <a:gd name="T32" fmla="*/ 25 w 391"/>
                <a:gd name="T33" fmla="*/ 164 h 252"/>
                <a:gd name="T34" fmla="*/ 24 w 391"/>
                <a:gd name="T35" fmla="*/ 173 h 252"/>
                <a:gd name="T36" fmla="*/ 28 w 391"/>
                <a:gd name="T37" fmla="*/ 178 h 252"/>
                <a:gd name="T38" fmla="*/ 33 w 391"/>
                <a:gd name="T39" fmla="*/ 175 h 252"/>
                <a:gd name="T40" fmla="*/ 38 w 391"/>
                <a:gd name="T41" fmla="*/ 174 h 252"/>
                <a:gd name="T42" fmla="*/ 44 w 391"/>
                <a:gd name="T43" fmla="*/ 171 h 252"/>
                <a:gd name="T44" fmla="*/ 47 w 391"/>
                <a:gd name="T45" fmla="*/ 179 h 252"/>
                <a:gd name="T46" fmla="*/ 48 w 391"/>
                <a:gd name="T47" fmla="*/ 193 h 252"/>
                <a:gd name="T48" fmla="*/ 52 w 391"/>
                <a:gd name="T49" fmla="*/ 200 h 252"/>
                <a:gd name="T50" fmla="*/ 52 w 391"/>
                <a:gd name="T51" fmla="*/ 210 h 252"/>
                <a:gd name="T52" fmla="*/ 54 w 391"/>
                <a:gd name="T53" fmla="*/ 215 h 252"/>
                <a:gd name="T54" fmla="*/ 63 w 391"/>
                <a:gd name="T55" fmla="*/ 218 h 252"/>
                <a:gd name="T56" fmla="*/ 65 w 391"/>
                <a:gd name="T57" fmla="*/ 230 h 252"/>
                <a:gd name="T58" fmla="*/ 65 w 391"/>
                <a:gd name="T59" fmla="*/ 237 h 252"/>
                <a:gd name="T60" fmla="*/ 71 w 391"/>
                <a:gd name="T61" fmla="*/ 241 h 252"/>
                <a:gd name="T62" fmla="*/ 72 w 391"/>
                <a:gd name="T63" fmla="*/ 236 h 252"/>
                <a:gd name="T64" fmla="*/ 77 w 391"/>
                <a:gd name="T65" fmla="*/ 236 h 252"/>
                <a:gd name="T66" fmla="*/ 87 w 391"/>
                <a:gd name="T67" fmla="*/ 241 h 252"/>
                <a:gd name="T68" fmla="*/ 88 w 391"/>
                <a:gd name="T69" fmla="*/ 237 h 252"/>
                <a:gd name="T70" fmla="*/ 100 w 391"/>
                <a:gd name="T71" fmla="*/ 238 h 252"/>
                <a:gd name="T72" fmla="*/ 115 w 391"/>
                <a:gd name="T73" fmla="*/ 241 h 252"/>
                <a:gd name="T74" fmla="*/ 117 w 391"/>
                <a:gd name="T75" fmla="*/ 233 h 252"/>
                <a:gd name="T76" fmla="*/ 124 w 391"/>
                <a:gd name="T77" fmla="*/ 236 h 252"/>
                <a:gd name="T78" fmla="*/ 127 w 391"/>
                <a:gd name="T79" fmla="*/ 243 h 252"/>
                <a:gd name="T80" fmla="*/ 129 w 391"/>
                <a:gd name="T81" fmla="*/ 246 h 252"/>
                <a:gd name="T82" fmla="*/ 136 w 391"/>
                <a:gd name="T83" fmla="*/ 221 h 252"/>
                <a:gd name="T84" fmla="*/ 373 w 391"/>
                <a:gd name="T85" fmla="*/ 252 h 252"/>
                <a:gd name="T86" fmla="*/ 391 w 391"/>
                <a:gd name="T87" fmla="*/ 60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91" h="252">
                  <a:moveTo>
                    <a:pt x="391" y="60"/>
                  </a:moveTo>
                  <a:cubicBezTo>
                    <a:pt x="391" y="60"/>
                    <a:pt x="243" y="42"/>
                    <a:pt x="184" y="33"/>
                  </a:cubicBezTo>
                  <a:cubicBezTo>
                    <a:pt x="112" y="22"/>
                    <a:pt x="11" y="0"/>
                    <a:pt x="11" y="0"/>
                  </a:cubicBezTo>
                  <a:cubicBezTo>
                    <a:pt x="9" y="10"/>
                    <a:pt x="9" y="10"/>
                    <a:pt x="9" y="10"/>
                  </a:cubicBezTo>
                  <a:cubicBezTo>
                    <a:pt x="7" y="17"/>
                    <a:pt x="7" y="17"/>
                    <a:pt x="7" y="17"/>
                  </a:cubicBezTo>
                  <a:cubicBezTo>
                    <a:pt x="4" y="28"/>
                    <a:pt x="4" y="28"/>
                    <a:pt x="4" y="28"/>
                  </a:cubicBezTo>
                  <a:cubicBezTo>
                    <a:pt x="1" y="40"/>
                    <a:pt x="1" y="40"/>
                    <a:pt x="1" y="40"/>
                  </a:cubicBezTo>
                  <a:cubicBezTo>
                    <a:pt x="0" y="51"/>
                    <a:pt x="0" y="51"/>
                    <a:pt x="0" y="51"/>
                  </a:cubicBezTo>
                  <a:cubicBezTo>
                    <a:pt x="0" y="54"/>
                    <a:pt x="0" y="54"/>
                    <a:pt x="0" y="54"/>
                  </a:cubicBezTo>
                  <a:cubicBezTo>
                    <a:pt x="2" y="56"/>
                    <a:pt x="2" y="56"/>
                    <a:pt x="2" y="56"/>
                  </a:cubicBezTo>
                  <a:cubicBezTo>
                    <a:pt x="4" y="61"/>
                    <a:pt x="4" y="61"/>
                    <a:pt x="4" y="61"/>
                  </a:cubicBezTo>
                  <a:cubicBezTo>
                    <a:pt x="4" y="64"/>
                    <a:pt x="4" y="64"/>
                    <a:pt x="4" y="64"/>
                  </a:cubicBezTo>
                  <a:cubicBezTo>
                    <a:pt x="4" y="68"/>
                    <a:pt x="4" y="68"/>
                    <a:pt x="4" y="68"/>
                  </a:cubicBezTo>
                  <a:cubicBezTo>
                    <a:pt x="7" y="71"/>
                    <a:pt x="7" y="71"/>
                    <a:pt x="7" y="71"/>
                  </a:cubicBezTo>
                  <a:cubicBezTo>
                    <a:pt x="7" y="74"/>
                    <a:pt x="7" y="74"/>
                    <a:pt x="7" y="74"/>
                  </a:cubicBezTo>
                  <a:cubicBezTo>
                    <a:pt x="11" y="80"/>
                    <a:pt x="11" y="80"/>
                    <a:pt x="11" y="80"/>
                  </a:cubicBezTo>
                  <a:cubicBezTo>
                    <a:pt x="12" y="85"/>
                    <a:pt x="12" y="85"/>
                    <a:pt x="12" y="85"/>
                  </a:cubicBezTo>
                  <a:cubicBezTo>
                    <a:pt x="17" y="93"/>
                    <a:pt x="17" y="93"/>
                    <a:pt x="17" y="93"/>
                  </a:cubicBezTo>
                  <a:cubicBezTo>
                    <a:pt x="22" y="98"/>
                    <a:pt x="22" y="98"/>
                    <a:pt x="22" y="98"/>
                  </a:cubicBezTo>
                  <a:cubicBezTo>
                    <a:pt x="25" y="103"/>
                    <a:pt x="25" y="103"/>
                    <a:pt x="25" y="103"/>
                  </a:cubicBezTo>
                  <a:cubicBezTo>
                    <a:pt x="26" y="110"/>
                    <a:pt x="26" y="110"/>
                    <a:pt x="26" y="110"/>
                  </a:cubicBezTo>
                  <a:cubicBezTo>
                    <a:pt x="28" y="116"/>
                    <a:pt x="28" y="116"/>
                    <a:pt x="28" y="116"/>
                  </a:cubicBezTo>
                  <a:cubicBezTo>
                    <a:pt x="31" y="120"/>
                    <a:pt x="31" y="120"/>
                    <a:pt x="31" y="120"/>
                  </a:cubicBezTo>
                  <a:cubicBezTo>
                    <a:pt x="31" y="121"/>
                    <a:pt x="31" y="121"/>
                    <a:pt x="31" y="121"/>
                  </a:cubicBezTo>
                  <a:cubicBezTo>
                    <a:pt x="40" y="123"/>
                    <a:pt x="40" y="123"/>
                    <a:pt x="40" y="123"/>
                  </a:cubicBezTo>
                  <a:cubicBezTo>
                    <a:pt x="40" y="127"/>
                    <a:pt x="40" y="127"/>
                    <a:pt x="40" y="127"/>
                  </a:cubicBezTo>
                  <a:cubicBezTo>
                    <a:pt x="37" y="133"/>
                    <a:pt x="37" y="133"/>
                    <a:pt x="37" y="133"/>
                  </a:cubicBezTo>
                  <a:cubicBezTo>
                    <a:pt x="34" y="139"/>
                    <a:pt x="34" y="139"/>
                    <a:pt x="34" y="139"/>
                  </a:cubicBezTo>
                  <a:cubicBezTo>
                    <a:pt x="31" y="146"/>
                    <a:pt x="31" y="146"/>
                    <a:pt x="31" y="146"/>
                  </a:cubicBezTo>
                  <a:cubicBezTo>
                    <a:pt x="30" y="152"/>
                    <a:pt x="30" y="152"/>
                    <a:pt x="30" y="152"/>
                  </a:cubicBezTo>
                  <a:cubicBezTo>
                    <a:pt x="32" y="158"/>
                    <a:pt x="32" y="158"/>
                    <a:pt x="32" y="158"/>
                  </a:cubicBezTo>
                  <a:cubicBezTo>
                    <a:pt x="31" y="160"/>
                    <a:pt x="31" y="160"/>
                    <a:pt x="31" y="160"/>
                  </a:cubicBezTo>
                  <a:cubicBezTo>
                    <a:pt x="28" y="160"/>
                    <a:pt x="28" y="160"/>
                    <a:pt x="28" y="160"/>
                  </a:cubicBezTo>
                  <a:cubicBezTo>
                    <a:pt x="25" y="164"/>
                    <a:pt x="25" y="164"/>
                    <a:pt x="25" y="164"/>
                  </a:cubicBezTo>
                  <a:cubicBezTo>
                    <a:pt x="22" y="171"/>
                    <a:pt x="22" y="171"/>
                    <a:pt x="22" y="171"/>
                  </a:cubicBezTo>
                  <a:cubicBezTo>
                    <a:pt x="24" y="173"/>
                    <a:pt x="24" y="173"/>
                    <a:pt x="24" y="173"/>
                  </a:cubicBezTo>
                  <a:cubicBezTo>
                    <a:pt x="28" y="175"/>
                    <a:pt x="28" y="175"/>
                    <a:pt x="28" y="175"/>
                  </a:cubicBezTo>
                  <a:cubicBezTo>
                    <a:pt x="28" y="178"/>
                    <a:pt x="28" y="178"/>
                    <a:pt x="28" y="178"/>
                  </a:cubicBezTo>
                  <a:cubicBezTo>
                    <a:pt x="30" y="178"/>
                    <a:pt x="30" y="178"/>
                    <a:pt x="30" y="178"/>
                  </a:cubicBezTo>
                  <a:cubicBezTo>
                    <a:pt x="33" y="175"/>
                    <a:pt x="33" y="175"/>
                    <a:pt x="33" y="175"/>
                  </a:cubicBezTo>
                  <a:cubicBezTo>
                    <a:pt x="36" y="174"/>
                    <a:pt x="36" y="174"/>
                    <a:pt x="36" y="174"/>
                  </a:cubicBezTo>
                  <a:cubicBezTo>
                    <a:pt x="38" y="174"/>
                    <a:pt x="38" y="174"/>
                    <a:pt x="38" y="174"/>
                  </a:cubicBezTo>
                  <a:cubicBezTo>
                    <a:pt x="42" y="171"/>
                    <a:pt x="42" y="171"/>
                    <a:pt x="42" y="171"/>
                  </a:cubicBezTo>
                  <a:cubicBezTo>
                    <a:pt x="44" y="171"/>
                    <a:pt x="44" y="171"/>
                    <a:pt x="44" y="171"/>
                  </a:cubicBezTo>
                  <a:cubicBezTo>
                    <a:pt x="45" y="175"/>
                    <a:pt x="45" y="175"/>
                    <a:pt x="45" y="175"/>
                  </a:cubicBezTo>
                  <a:cubicBezTo>
                    <a:pt x="47" y="179"/>
                    <a:pt x="47" y="179"/>
                    <a:pt x="47" y="179"/>
                  </a:cubicBezTo>
                  <a:cubicBezTo>
                    <a:pt x="48" y="187"/>
                    <a:pt x="48" y="187"/>
                    <a:pt x="48" y="187"/>
                  </a:cubicBezTo>
                  <a:cubicBezTo>
                    <a:pt x="48" y="193"/>
                    <a:pt x="48" y="193"/>
                    <a:pt x="48" y="193"/>
                  </a:cubicBezTo>
                  <a:cubicBezTo>
                    <a:pt x="48" y="196"/>
                    <a:pt x="48" y="196"/>
                    <a:pt x="48" y="196"/>
                  </a:cubicBezTo>
                  <a:cubicBezTo>
                    <a:pt x="52" y="200"/>
                    <a:pt x="52" y="200"/>
                    <a:pt x="52" y="200"/>
                  </a:cubicBezTo>
                  <a:cubicBezTo>
                    <a:pt x="52" y="205"/>
                    <a:pt x="52" y="205"/>
                    <a:pt x="52" y="205"/>
                  </a:cubicBezTo>
                  <a:cubicBezTo>
                    <a:pt x="52" y="210"/>
                    <a:pt x="52" y="210"/>
                    <a:pt x="52" y="210"/>
                  </a:cubicBezTo>
                  <a:cubicBezTo>
                    <a:pt x="52" y="212"/>
                    <a:pt x="52" y="212"/>
                    <a:pt x="52" y="212"/>
                  </a:cubicBezTo>
                  <a:cubicBezTo>
                    <a:pt x="54" y="215"/>
                    <a:pt x="54" y="215"/>
                    <a:pt x="54" y="215"/>
                  </a:cubicBezTo>
                  <a:cubicBezTo>
                    <a:pt x="59" y="218"/>
                    <a:pt x="59" y="218"/>
                    <a:pt x="59" y="218"/>
                  </a:cubicBezTo>
                  <a:cubicBezTo>
                    <a:pt x="63" y="218"/>
                    <a:pt x="63" y="218"/>
                    <a:pt x="63" y="218"/>
                  </a:cubicBezTo>
                  <a:cubicBezTo>
                    <a:pt x="63" y="224"/>
                    <a:pt x="63" y="224"/>
                    <a:pt x="63" y="224"/>
                  </a:cubicBezTo>
                  <a:cubicBezTo>
                    <a:pt x="65" y="230"/>
                    <a:pt x="65" y="230"/>
                    <a:pt x="65" y="230"/>
                  </a:cubicBezTo>
                  <a:cubicBezTo>
                    <a:pt x="65" y="234"/>
                    <a:pt x="65" y="234"/>
                    <a:pt x="65" y="234"/>
                  </a:cubicBezTo>
                  <a:cubicBezTo>
                    <a:pt x="65" y="237"/>
                    <a:pt x="65" y="237"/>
                    <a:pt x="65" y="237"/>
                  </a:cubicBezTo>
                  <a:cubicBezTo>
                    <a:pt x="67" y="241"/>
                    <a:pt x="67" y="241"/>
                    <a:pt x="67" y="241"/>
                  </a:cubicBezTo>
                  <a:cubicBezTo>
                    <a:pt x="71" y="241"/>
                    <a:pt x="71" y="241"/>
                    <a:pt x="71" y="241"/>
                  </a:cubicBezTo>
                  <a:cubicBezTo>
                    <a:pt x="71" y="239"/>
                    <a:pt x="71" y="239"/>
                    <a:pt x="71" y="239"/>
                  </a:cubicBezTo>
                  <a:cubicBezTo>
                    <a:pt x="72" y="236"/>
                    <a:pt x="72" y="236"/>
                    <a:pt x="72" y="236"/>
                  </a:cubicBezTo>
                  <a:cubicBezTo>
                    <a:pt x="74" y="236"/>
                    <a:pt x="74" y="236"/>
                    <a:pt x="74" y="236"/>
                  </a:cubicBezTo>
                  <a:cubicBezTo>
                    <a:pt x="77" y="236"/>
                    <a:pt x="77" y="236"/>
                    <a:pt x="77" y="236"/>
                  </a:cubicBezTo>
                  <a:cubicBezTo>
                    <a:pt x="82" y="239"/>
                    <a:pt x="82" y="239"/>
                    <a:pt x="82" y="239"/>
                  </a:cubicBezTo>
                  <a:cubicBezTo>
                    <a:pt x="87" y="241"/>
                    <a:pt x="87" y="241"/>
                    <a:pt x="87" y="241"/>
                  </a:cubicBezTo>
                  <a:cubicBezTo>
                    <a:pt x="87" y="239"/>
                    <a:pt x="87" y="239"/>
                    <a:pt x="87" y="239"/>
                  </a:cubicBezTo>
                  <a:cubicBezTo>
                    <a:pt x="88" y="237"/>
                    <a:pt x="88" y="237"/>
                    <a:pt x="88" y="237"/>
                  </a:cubicBezTo>
                  <a:cubicBezTo>
                    <a:pt x="92" y="237"/>
                    <a:pt x="92" y="237"/>
                    <a:pt x="92" y="237"/>
                  </a:cubicBezTo>
                  <a:cubicBezTo>
                    <a:pt x="100" y="238"/>
                    <a:pt x="100" y="238"/>
                    <a:pt x="100" y="238"/>
                  </a:cubicBezTo>
                  <a:cubicBezTo>
                    <a:pt x="105" y="240"/>
                    <a:pt x="105" y="240"/>
                    <a:pt x="105" y="240"/>
                  </a:cubicBezTo>
                  <a:cubicBezTo>
                    <a:pt x="115" y="241"/>
                    <a:pt x="115" y="241"/>
                    <a:pt x="115" y="241"/>
                  </a:cubicBezTo>
                  <a:cubicBezTo>
                    <a:pt x="116" y="238"/>
                    <a:pt x="116" y="238"/>
                    <a:pt x="116" y="238"/>
                  </a:cubicBezTo>
                  <a:cubicBezTo>
                    <a:pt x="117" y="233"/>
                    <a:pt x="117" y="233"/>
                    <a:pt x="117" y="233"/>
                  </a:cubicBezTo>
                  <a:cubicBezTo>
                    <a:pt x="121" y="233"/>
                    <a:pt x="121" y="233"/>
                    <a:pt x="121" y="233"/>
                  </a:cubicBezTo>
                  <a:cubicBezTo>
                    <a:pt x="124" y="236"/>
                    <a:pt x="124" y="236"/>
                    <a:pt x="124" y="236"/>
                  </a:cubicBezTo>
                  <a:cubicBezTo>
                    <a:pt x="126" y="239"/>
                    <a:pt x="126" y="239"/>
                    <a:pt x="126" y="239"/>
                  </a:cubicBezTo>
                  <a:cubicBezTo>
                    <a:pt x="127" y="243"/>
                    <a:pt x="127" y="243"/>
                    <a:pt x="127" y="243"/>
                  </a:cubicBezTo>
                  <a:cubicBezTo>
                    <a:pt x="127" y="244"/>
                    <a:pt x="127" y="244"/>
                    <a:pt x="127" y="244"/>
                  </a:cubicBezTo>
                  <a:cubicBezTo>
                    <a:pt x="129" y="246"/>
                    <a:pt x="129" y="246"/>
                    <a:pt x="129" y="246"/>
                  </a:cubicBezTo>
                  <a:cubicBezTo>
                    <a:pt x="131" y="248"/>
                    <a:pt x="131" y="248"/>
                    <a:pt x="131" y="248"/>
                  </a:cubicBezTo>
                  <a:cubicBezTo>
                    <a:pt x="136" y="221"/>
                    <a:pt x="136" y="221"/>
                    <a:pt x="136" y="221"/>
                  </a:cubicBezTo>
                  <a:cubicBezTo>
                    <a:pt x="372" y="252"/>
                    <a:pt x="372" y="252"/>
                    <a:pt x="372" y="252"/>
                  </a:cubicBezTo>
                  <a:cubicBezTo>
                    <a:pt x="373" y="252"/>
                    <a:pt x="373" y="252"/>
                    <a:pt x="373" y="252"/>
                  </a:cubicBezTo>
                  <a:cubicBezTo>
                    <a:pt x="377" y="207"/>
                    <a:pt x="377" y="207"/>
                    <a:pt x="377" y="207"/>
                  </a:cubicBezTo>
                  <a:lnTo>
                    <a:pt x="391" y="60"/>
                  </a:ln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Poppins Light" charset="0"/>
              </a:endParaRPr>
            </a:p>
          </p:txBody>
        </p:sp>
        <p:sp>
          <p:nvSpPr>
            <p:cNvPr id="49" name="Freeform 22"/>
            <p:cNvSpPr>
              <a:spLocks/>
            </p:cNvSpPr>
            <p:nvPr/>
          </p:nvSpPr>
          <p:spPr bwMode="auto">
            <a:xfrm>
              <a:off x="7897044" y="1787053"/>
              <a:ext cx="197314" cy="315365"/>
            </a:xfrm>
            <a:custGeom>
              <a:avLst/>
              <a:gdLst>
                <a:gd name="T0" fmla="*/ 34 w 117"/>
                <a:gd name="T1" fmla="*/ 182 h 187"/>
                <a:gd name="T2" fmla="*/ 34 w 117"/>
                <a:gd name="T3" fmla="*/ 176 h 187"/>
                <a:gd name="T4" fmla="*/ 37 w 117"/>
                <a:gd name="T5" fmla="*/ 171 h 187"/>
                <a:gd name="T6" fmla="*/ 40 w 117"/>
                <a:gd name="T7" fmla="*/ 166 h 187"/>
                <a:gd name="T8" fmla="*/ 44 w 117"/>
                <a:gd name="T9" fmla="*/ 161 h 187"/>
                <a:gd name="T10" fmla="*/ 40 w 117"/>
                <a:gd name="T11" fmla="*/ 159 h 187"/>
                <a:gd name="T12" fmla="*/ 42 w 117"/>
                <a:gd name="T13" fmla="*/ 155 h 187"/>
                <a:gd name="T14" fmla="*/ 45 w 117"/>
                <a:gd name="T15" fmla="*/ 155 h 187"/>
                <a:gd name="T16" fmla="*/ 48 w 117"/>
                <a:gd name="T17" fmla="*/ 150 h 187"/>
                <a:gd name="T18" fmla="*/ 52 w 117"/>
                <a:gd name="T19" fmla="*/ 153 h 187"/>
                <a:gd name="T20" fmla="*/ 51 w 117"/>
                <a:gd name="T21" fmla="*/ 149 h 187"/>
                <a:gd name="T22" fmla="*/ 56 w 117"/>
                <a:gd name="T23" fmla="*/ 148 h 187"/>
                <a:gd name="T24" fmla="*/ 59 w 117"/>
                <a:gd name="T25" fmla="*/ 139 h 187"/>
                <a:gd name="T26" fmla="*/ 67 w 117"/>
                <a:gd name="T27" fmla="*/ 141 h 187"/>
                <a:gd name="T28" fmla="*/ 68 w 117"/>
                <a:gd name="T29" fmla="*/ 132 h 187"/>
                <a:gd name="T30" fmla="*/ 68 w 117"/>
                <a:gd name="T31" fmla="*/ 123 h 187"/>
                <a:gd name="T32" fmla="*/ 69 w 117"/>
                <a:gd name="T33" fmla="*/ 116 h 187"/>
                <a:gd name="T34" fmla="*/ 79 w 117"/>
                <a:gd name="T35" fmla="*/ 122 h 187"/>
                <a:gd name="T36" fmla="*/ 81 w 117"/>
                <a:gd name="T37" fmla="*/ 115 h 187"/>
                <a:gd name="T38" fmla="*/ 84 w 117"/>
                <a:gd name="T39" fmla="*/ 122 h 187"/>
                <a:gd name="T40" fmla="*/ 88 w 117"/>
                <a:gd name="T41" fmla="*/ 116 h 187"/>
                <a:gd name="T42" fmla="*/ 87 w 117"/>
                <a:gd name="T43" fmla="*/ 111 h 187"/>
                <a:gd name="T44" fmla="*/ 95 w 117"/>
                <a:gd name="T45" fmla="*/ 115 h 187"/>
                <a:gd name="T46" fmla="*/ 97 w 117"/>
                <a:gd name="T47" fmla="*/ 111 h 187"/>
                <a:gd name="T48" fmla="*/ 103 w 117"/>
                <a:gd name="T49" fmla="*/ 105 h 187"/>
                <a:gd name="T50" fmla="*/ 106 w 117"/>
                <a:gd name="T51" fmla="*/ 101 h 187"/>
                <a:gd name="T52" fmla="*/ 114 w 117"/>
                <a:gd name="T53" fmla="*/ 97 h 187"/>
                <a:gd name="T54" fmla="*/ 116 w 117"/>
                <a:gd name="T55" fmla="*/ 88 h 187"/>
                <a:gd name="T56" fmla="*/ 112 w 117"/>
                <a:gd name="T57" fmla="*/ 86 h 187"/>
                <a:gd name="T58" fmla="*/ 112 w 117"/>
                <a:gd name="T59" fmla="*/ 82 h 187"/>
                <a:gd name="T60" fmla="*/ 104 w 117"/>
                <a:gd name="T61" fmla="*/ 77 h 187"/>
                <a:gd name="T62" fmla="*/ 101 w 117"/>
                <a:gd name="T63" fmla="*/ 64 h 187"/>
                <a:gd name="T64" fmla="*/ 95 w 117"/>
                <a:gd name="T65" fmla="*/ 63 h 187"/>
                <a:gd name="T66" fmla="*/ 84 w 117"/>
                <a:gd name="T67" fmla="*/ 56 h 187"/>
                <a:gd name="T68" fmla="*/ 77 w 117"/>
                <a:gd name="T69" fmla="*/ 31 h 187"/>
                <a:gd name="T70" fmla="*/ 71 w 117"/>
                <a:gd name="T71" fmla="*/ 11 h 187"/>
                <a:gd name="T72" fmla="*/ 53 w 117"/>
                <a:gd name="T73" fmla="*/ 3 h 187"/>
                <a:gd name="T74" fmla="*/ 42 w 117"/>
                <a:gd name="T75" fmla="*/ 11 h 187"/>
                <a:gd name="T76" fmla="*/ 30 w 117"/>
                <a:gd name="T77" fmla="*/ 5 h 187"/>
                <a:gd name="T78" fmla="*/ 22 w 117"/>
                <a:gd name="T79" fmla="*/ 22 h 187"/>
                <a:gd name="T80" fmla="*/ 13 w 117"/>
                <a:gd name="T81" fmla="*/ 54 h 187"/>
                <a:gd name="T82" fmla="*/ 15 w 117"/>
                <a:gd name="T83" fmla="*/ 71 h 187"/>
                <a:gd name="T84" fmla="*/ 12 w 117"/>
                <a:gd name="T85" fmla="*/ 82 h 187"/>
                <a:gd name="T86" fmla="*/ 7 w 117"/>
                <a:gd name="T87" fmla="*/ 95 h 187"/>
                <a:gd name="T88" fmla="*/ 0 w 117"/>
                <a:gd name="T89" fmla="*/ 103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17" h="187">
                  <a:moveTo>
                    <a:pt x="33" y="187"/>
                  </a:moveTo>
                  <a:lnTo>
                    <a:pt x="33" y="185"/>
                  </a:lnTo>
                  <a:lnTo>
                    <a:pt x="34" y="182"/>
                  </a:lnTo>
                  <a:lnTo>
                    <a:pt x="34" y="181"/>
                  </a:lnTo>
                  <a:lnTo>
                    <a:pt x="34" y="178"/>
                  </a:lnTo>
                  <a:lnTo>
                    <a:pt x="34" y="176"/>
                  </a:lnTo>
                  <a:lnTo>
                    <a:pt x="35" y="174"/>
                  </a:lnTo>
                  <a:lnTo>
                    <a:pt x="37" y="174"/>
                  </a:lnTo>
                  <a:lnTo>
                    <a:pt x="37" y="171"/>
                  </a:lnTo>
                  <a:lnTo>
                    <a:pt x="38" y="169"/>
                  </a:lnTo>
                  <a:lnTo>
                    <a:pt x="38" y="166"/>
                  </a:lnTo>
                  <a:lnTo>
                    <a:pt x="40" y="166"/>
                  </a:lnTo>
                  <a:lnTo>
                    <a:pt x="41" y="166"/>
                  </a:lnTo>
                  <a:lnTo>
                    <a:pt x="44" y="166"/>
                  </a:lnTo>
                  <a:lnTo>
                    <a:pt x="44" y="161"/>
                  </a:lnTo>
                  <a:lnTo>
                    <a:pt x="41" y="161"/>
                  </a:lnTo>
                  <a:lnTo>
                    <a:pt x="40" y="161"/>
                  </a:lnTo>
                  <a:lnTo>
                    <a:pt x="40" y="159"/>
                  </a:lnTo>
                  <a:lnTo>
                    <a:pt x="40" y="158"/>
                  </a:lnTo>
                  <a:lnTo>
                    <a:pt x="42" y="156"/>
                  </a:lnTo>
                  <a:lnTo>
                    <a:pt x="42" y="155"/>
                  </a:lnTo>
                  <a:lnTo>
                    <a:pt x="44" y="153"/>
                  </a:lnTo>
                  <a:lnTo>
                    <a:pt x="45" y="154"/>
                  </a:lnTo>
                  <a:lnTo>
                    <a:pt x="45" y="155"/>
                  </a:lnTo>
                  <a:lnTo>
                    <a:pt x="47" y="154"/>
                  </a:lnTo>
                  <a:lnTo>
                    <a:pt x="48" y="153"/>
                  </a:lnTo>
                  <a:lnTo>
                    <a:pt x="48" y="150"/>
                  </a:lnTo>
                  <a:lnTo>
                    <a:pt x="50" y="152"/>
                  </a:lnTo>
                  <a:lnTo>
                    <a:pt x="51" y="153"/>
                  </a:lnTo>
                  <a:lnTo>
                    <a:pt x="52" y="153"/>
                  </a:lnTo>
                  <a:lnTo>
                    <a:pt x="52" y="150"/>
                  </a:lnTo>
                  <a:lnTo>
                    <a:pt x="52" y="149"/>
                  </a:lnTo>
                  <a:lnTo>
                    <a:pt x="51" y="149"/>
                  </a:lnTo>
                  <a:lnTo>
                    <a:pt x="50" y="147"/>
                  </a:lnTo>
                  <a:lnTo>
                    <a:pt x="54" y="147"/>
                  </a:lnTo>
                  <a:lnTo>
                    <a:pt x="56" y="148"/>
                  </a:lnTo>
                  <a:lnTo>
                    <a:pt x="59" y="147"/>
                  </a:lnTo>
                  <a:lnTo>
                    <a:pt x="60" y="144"/>
                  </a:lnTo>
                  <a:lnTo>
                    <a:pt x="59" y="139"/>
                  </a:lnTo>
                  <a:lnTo>
                    <a:pt x="61" y="139"/>
                  </a:lnTo>
                  <a:lnTo>
                    <a:pt x="64" y="142"/>
                  </a:lnTo>
                  <a:lnTo>
                    <a:pt x="67" y="141"/>
                  </a:lnTo>
                  <a:lnTo>
                    <a:pt x="68" y="139"/>
                  </a:lnTo>
                  <a:lnTo>
                    <a:pt x="69" y="135"/>
                  </a:lnTo>
                  <a:lnTo>
                    <a:pt x="68" y="132"/>
                  </a:lnTo>
                  <a:lnTo>
                    <a:pt x="69" y="128"/>
                  </a:lnTo>
                  <a:lnTo>
                    <a:pt x="69" y="126"/>
                  </a:lnTo>
                  <a:lnTo>
                    <a:pt x="68" y="123"/>
                  </a:lnTo>
                  <a:lnTo>
                    <a:pt x="68" y="121"/>
                  </a:lnTo>
                  <a:lnTo>
                    <a:pt x="69" y="118"/>
                  </a:lnTo>
                  <a:lnTo>
                    <a:pt x="69" y="116"/>
                  </a:lnTo>
                  <a:lnTo>
                    <a:pt x="73" y="120"/>
                  </a:lnTo>
                  <a:lnTo>
                    <a:pt x="74" y="122"/>
                  </a:lnTo>
                  <a:lnTo>
                    <a:pt x="79" y="122"/>
                  </a:lnTo>
                  <a:lnTo>
                    <a:pt x="79" y="120"/>
                  </a:lnTo>
                  <a:lnTo>
                    <a:pt x="79" y="116"/>
                  </a:lnTo>
                  <a:lnTo>
                    <a:pt x="81" y="115"/>
                  </a:lnTo>
                  <a:lnTo>
                    <a:pt x="84" y="116"/>
                  </a:lnTo>
                  <a:lnTo>
                    <a:pt x="84" y="118"/>
                  </a:lnTo>
                  <a:lnTo>
                    <a:pt x="84" y="122"/>
                  </a:lnTo>
                  <a:lnTo>
                    <a:pt x="87" y="121"/>
                  </a:lnTo>
                  <a:lnTo>
                    <a:pt x="90" y="118"/>
                  </a:lnTo>
                  <a:lnTo>
                    <a:pt x="88" y="116"/>
                  </a:lnTo>
                  <a:lnTo>
                    <a:pt x="86" y="114"/>
                  </a:lnTo>
                  <a:lnTo>
                    <a:pt x="86" y="112"/>
                  </a:lnTo>
                  <a:lnTo>
                    <a:pt x="87" y="111"/>
                  </a:lnTo>
                  <a:lnTo>
                    <a:pt x="90" y="114"/>
                  </a:lnTo>
                  <a:lnTo>
                    <a:pt x="93" y="116"/>
                  </a:lnTo>
                  <a:lnTo>
                    <a:pt x="95" y="115"/>
                  </a:lnTo>
                  <a:lnTo>
                    <a:pt x="94" y="111"/>
                  </a:lnTo>
                  <a:lnTo>
                    <a:pt x="95" y="111"/>
                  </a:lnTo>
                  <a:lnTo>
                    <a:pt x="97" y="111"/>
                  </a:lnTo>
                  <a:lnTo>
                    <a:pt x="97" y="105"/>
                  </a:lnTo>
                  <a:lnTo>
                    <a:pt x="101" y="105"/>
                  </a:lnTo>
                  <a:lnTo>
                    <a:pt x="103" y="105"/>
                  </a:lnTo>
                  <a:lnTo>
                    <a:pt x="104" y="104"/>
                  </a:lnTo>
                  <a:lnTo>
                    <a:pt x="104" y="101"/>
                  </a:lnTo>
                  <a:lnTo>
                    <a:pt x="106" y="101"/>
                  </a:lnTo>
                  <a:lnTo>
                    <a:pt x="107" y="100"/>
                  </a:lnTo>
                  <a:lnTo>
                    <a:pt x="110" y="97"/>
                  </a:lnTo>
                  <a:lnTo>
                    <a:pt x="114" y="97"/>
                  </a:lnTo>
                  <a:lnTo>
                    <a:pt x="116" y="95"/>
                  </a:lnTo>
                  <a:lnTo>
                    <a:pt x="117" y="89"/>
                  </a:lnTo>
                  <a:lnTo>
                    <a:pt x="116" y="88"/>
                  </a:lnTo>
                  <a:lnTo>
                    <a:pt x="115" y="88"/>
                  </a:lnTo>
                  <a:lnTo>
                    <a:pt x="113" y="88"/>
                  </a:lnTo>
                  <a:lnTo>
                    <a:pt x="112" y="86"/>
                  </a:lnTo>
                  <a:lnTo>
                    <a:pt x="114" y="84"/>
                  </a:lnTo>
                  <a:lnTo>
                    <a:pt x="114" y="83"/>
                  </a:lnTo>
                  <a:lnTo>
                    <a:pt x="112" y="82"/>
                  </a:lnTo>
                  <a:lnTo>
                    <a:pt x="110" y="77"/>
                  </a:lnTo>
                  <a:lnTo>
                    <a:pt x="106" y="77"/>
                  </a:lnTo>
                  <a:lnTo>
                    <a:pt x="104" y="77"/>
                  </a:lnTo>
                  <a:lnTo>
                    <a:pt x="102" y="73"/>
                  </a:lnTo>
                  <a:lnTo>
                    <a:pt x="101" y="68"/>
                  </a:lnTo>
                  <a:lnTo>
                    <a:pt x="101" y="64"/>
                  </a:lnTo>
                  <a:lnTo>
                    <a:pt x="100" y="61"/>
                  </a:lnTo>
                  <a:lnTo>
                    <a:pt x="97" y="62"/>
                  </a:lnTo>
                  <a:lnTo>
                    <a:pt x="95" y="63"/>
                  </a:lnTo>
                  <a:lnTo>
                    <a:pt x="91" y="63"/>
                  </a:lnTo>
                  <a:lnTo>
                    <a:pt x="87" y="61"/>
                  </a:lnTo>
                  <a:lnTo>
                    <a:pt x="84" y="56"/>
                  </a:lnTo>
                  <a:lnTo>
                    <a:pt x="83" y="49"/>
                  </a:lnTo>
                  <a:lnTo>
                    <a:pt x="79" y="40"/>
                  </a:lnTo>
                  <a:lnTo>
                    <a:pt x="77" y="31"/>
                  </a:lnTo>
                  <a:lnTo>
                    <a:pt x="75" y="26"/>
                  </a:lnTo>
                  <a:lnTo>
                    <a:pt x="73" y="18"/>
                  </a:lnTo>
                  <a:lnTo>
                    <a:pt x="71" y="11"/>
                  </a:lnTo>
                  <a:lnTo>
                    <a:pt x="69" y="8"/>
                  </a:lnTo>
                  <a:lnTo>
                    <a:pt x="56" y="0"/>
                  </a:lnTo>
                  <a:lnTo>
                    <a:pt x="53" y="3"/>
                  </a:lnTo>
                  <a:lnTo>
                    <a:pt x="50" y="7"/>
                  </a:lnTo>
                  <a:lnTo>
                    <a:pt x="45" y="11"/>
                  </a:lnTo>
                  <a:lnTo>
                    <a:pt x="42" y="11"/>
                  </a:lnTo>
                  <a:lnTo>
                    <a:pt x="39" y="9"/>
                  </a:lnTo>
                  <a:lnTo>
                    <a:pt x="34" y="6"/>
                  </a:lnTo>
                  <a:lnTo>
                    <a:pt x="30" y="5"/>
                  </a:lnTo>
                  <a:lnTo>
                    <a:pt x="29" y="5"/>
                  </a:lnTo>
                  <a:lnTo>
                    <a:pt x="27" y="7"/>
                  </a:lnTo>
                  <a:lnTo>
                    <a:pt x="22" y="22"/>
                  </a:lnTo>
                  <a:lnTo>
                    <a:pt x="20" y="33"/>
                  </a:lnTo>
                  <a:lnTo>
                    <a:pt x="15" y="45"/>
                  </a:lnTo>
                  <a:lnTo>
                    <a:pt x="13" y="54"/>
                  </a:lnTo>
                  <a:lnTo>
                    <a:pt x="12" y="64"/>
                  </a:lnTo>
                  <a:lnTo>
                    <a:pt x="13" y="69"/>
                  </a:lnTo>
                  <a:lnTo>
                    <a:pt x="15" y="71"/>
                  </a:lnTo>
                  <a:lnTo>
                    <a:pt x="14" y="73"/>
                  </a:lnTo>
                  <a:lnTo>
                    <a:pt x="12" y="76"/>
                  </a:lnTo>
                  <a:lnTo>
                    <a:pt x="12" y="82"/>
                  </a:lnTo>
                  <a:lnTo>
                    <a:pt x="10" y="87"/>
                  </a:lnTo>
                  <a:lnTo>
                    <a:pt x="10" y="94"/>
                  </a:lnTo>
                  <a:lnTo>
                    <a:pt x="7" y="95"/>
                  </a:lnTo>
                  <a:lnTo>
                    <a:pt x="7" y="100"/>
                  </a:lnTo>
                  <a:lnTo>
                    <a:pt x="1" y="100"/>
                  </a:lnTo>
                  <a:lnTo>
                    <a:pt x="0" y="103"/>
                  </a:lnTo>
                  <a:lnTo>
                    <a:pt x="23" y="178"/>
                  </a:lnTo>
                  <a:lnTo>
                    <a:pt x="33" y="187"/>
                  </a:ln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Poppins Light" charset="0"/>
              </a:endParaRPr>
            </a:p>
          </p:txBody>
        </p:sp>
        <p:sp>
          <p:nvSpPr>
            <p:cNvPr id="50" name="Freeform 23"/>
            <p:cNvSpPr>
              <a:spLocks/>
            </p:cNvSpPr>
            <p:nvPr/>
          </p:nvSpPr>
          <p:spPr bwMode="auto">
            <a:xfrm>
              <a:off x="7517595" y="2002918"/>
              <a:ext cx="408119" cy="300187"/>
            </a:xfrm>
            <a:custGeom>
              <a:avLst/>
              <a:gdLst>
                <a:gd name="T0" fmla="*/ 10 w 242"/>
                <a:gd name="T1" fmla="*/ 136 h 178"/>
                <a:gd name="T2" fmla="*/ 16 w 242"/>
                <a:gd name="T3" fmla="*/ 129 h 178"/>
                <a:gd name="T4" fmla="*/ 22 w 242"/>
                <a:gd name="T5" fmla="*/ 124 h 178"/>
                <a:gd name="T6" fmla="*/ 22 w 242"/>
                <a:gd name="T7" fmla="*/ 119 h 178"/>
                <a:gd name="T8" fmla="*/ 14 w 242"/>
                <a:gd name="T9" fmla="*/ 102 h 178"/>
                <a:gd name="T10" fmla="*/ 31 w 242"/>
                <a:gd name="T11" fmla="*/ 96 h 178"/>
                <a:gd name="T12" fmla="*/ 47 w 242"/>
                <a:gd name="T13" fmla="*/ 96 h 178"/>
                <a:gd name="T14" fmla="*/ 56 w 242"/>
                <a:gd name="T15" fmla="*/ 96 h 178"/>
                <a:gd name="T16" fmla="*/ 67 w 242"/>
                <a:gd name="T17" fmla="*/ 93 h 178"/>
                <a:gd name="T18" fmla="*/ 83 w 242"/>
                <a:gd name="T19" fmla="*/ 83 h 178"/>
                <a:gd name="T20" fmla="*/ 93 w 242"/>
                <a:gd name="T21" fmla="*/ 77 h 178"/>
                <a:gd name="T22" fmla="*/ 93 w 242"/>
                <a:gd name="T23" fmla="*/ 71 h 178"/>
                <a:gd name="T24" fmla="*/ 93 w 242"/>
                <a:gd name="T25" fmla="*/ 63 h 178"/>
                <a:gd name="T26" fmla="*/ 89 w 242"/>
                <a:gd name="T27" fmla="*/ 61 h 178"/>
                <a:gd name="T28" fmla="*/ 85 w 242"/>
                <a:gd name="T29" fmla="*/ 55 h 178"/>
                <a:gd name="T30" fmla="*/ 98 w 242"/>
                <a:gd name="T31" fmla="*/ 44 h 178"/>
                <a:gd name="T32" fmla="*/ 102 w 242"/>
                <a:gd name="T33" fmla="*/ 33 h 178"/>
                <a:gd name="T34" fmla="*/ 116 w 242"/>
                <a:gd name="T35" fmla="*/ 15 h 178"/>
                <a:gd name="T36" fmla="*/ 130 w 242"/>
                <a:gd name="T37" fmla="*/ 8 h 178"/>
                <a:gd name="T38" fmla="*/ 147 w 242"/>
                <a:gd name="T39" fmla="*/ 2 h 178"/>
                <a:gd name="T40" fmla="*/ 163 w 242"/>
                <a:gd name="T41" fmla="*/ 5 h 178"/>
                <a:gd name="T42" fmla="*/ 165 w 242"/>
                <a:gd name="T43" fmla="*/ 16 h 178"/>
                <a:gd name="T44" fmla="*/ 171 w 242"/>
                <a:gd name="T45" fmla="*/ 24 h 178"/>
                <a:gd name="T46" fmla="*/ 171 w 242"/>
                <a:gd name="T47" fmla="*/ 34 h 178"/>
                <a:gd name="T48" fmla="*/ 174 w 242"/>
                <a:gd name="T49" fmla="*/ 48 h 178"/>
                <a:gd name="T50" fmla="*/ 181 w 242"/>
                <a:gd name="T51" fmla="*/ 59 h 178"/>
                <a:gd name="T52" fmla="*/ 184 w 242"/>
                <a:gd name="T53" fmla="*/ 79 h 178"/>
                <a:gd name="T54" fmla="*/ 188 w 242"/>
                <a:gd name="T55" fmla="*/ 89 h 178"/>
                <a:gd name="T56" fmla="*/ 188 w 242"/>
                <a:gd name="T57" fmla="*/ 120 h 178"/>
                <a:gd name="T58" fmla="*/ 192 w 242"/>
                <a:gd name="T59" fmla="*/ 146 h 178"/>
                <a:gd name="T60" fmla="*/ 192 w 242"/>
                <a:gd name="T61" fmla="*/ 158 h 178"/>
                <a:gd name="T62" fmla="*/ 186 w 242"/>
                <a:gd name="T63" fmla="*/ 171 h 178"/>
                <a:gd name="T64" fmla="*/ 198 w 242"/>
                <a:gd name="T65" fmla="*/ 166 h 178"/>
                <a:gd name="T66" fmla="*/ 206 w 242"/>
                <a:gd name="T67" fmla="*/ 160 h 178"/>
                <a:gd name="T68" fmla="*/ 217 w 242"/>
                <a:gd name="T69" fmla="*/ 158 h 178"/>
                <a:gd name="T70" fmla="*/ 225 w 242"/>
                <a:gd name="T71" fmla="*/ 153 h 178"/>
                <a:gd name="T72" fmla="*/ 225 w 242"/>
                <a:gd name="T73" fmla="*/ 157 h 178"/>
                <a:gd name="T74" fmla="*/ 233 w 242"/>
                <a:gd name="T75" fmla="*/ 151 h 178"/>
                <a:gd name="T76" fmla="*/ 240 w 242"/>
                <a:gd name="T77" fmla="*/ 149 h 178"/>
                <a:gd name="T78" fmla="*/ 233 w 242"/>
                <a:gd name="T79" fmla="*/ 157 h 178"/>
                <a:gd name="T80" fmla="*/ 219 w 242"/>
                <a:gd name="T81" fmla="*/ 166 h 178"/>
                <a:gd name="T82" fmla="*/ 206 w 242"/>
                <a:gd name="T83" fmla="*/ 173 h 178"/>
                <a:gd name="T84" fmla="*/ 189 w 242"/>
                <a:gd name="T85" fmla="*/ 178 h 178"/>
                <a:gd name="T86" fmla="*/ 182 w 242"/>
                <a:gd name="T87" fmla="*/ 171 h 178"/>
                <a:gd name="T88" fmla="*/ 180 w 242"/>
                <a:gd name="T89" fmla="*/ 165 h 178"/>
                <a:gd name="T90" fmla="*/ 155 w 242"/>
                <a:gd name="T91" fmla="*/ 158 h 178"/>
                <a:gd name="T92" fmla="*/ 154 w 242"/>
                <a:gd name="T93" fmla="*/ 151 h 178"/>
                <a:gd name="T94" fmla="*/ 148 w 242"/>
                <a:gd name="T95" fmla="*/ 150 h 178"/>
                <a:gd name="T96" fmla="*/ 140 w 242"/>
                <a:gd name="T97" fmla="*/ 138 h 178"/>
                <a:gd name="T98" fmla="*/ 2 w 242"/>
                <a:gd name="T99" fmla="*/ 156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42" h="178">
                  <a:moveTo>
                    <a:pt x="0" y="146"/>
                  </a:moveTo>
                  <a:lnTo>
                    <a:pt x="10" y="136"/>
                  </a:lnTo>
                  <a:lnTo>
                    <a:pt x="12" y="133"/>
                  </a:lnTo>
                  <a:lnTo>
                    <a:pt x="16" y="129"/>
                  </a:lnTo>
                  <a:lnTo>
                    <a:pt x="18" y="127"/>
                  </a:lnTo>
                  <a:lnTo>
                    <a:pt x="22" y="124"/>
                  </a:lnTo>
                  <a:lnTo>
                    <a:pt x="22" y="121"/>
                  </a:lnTo>
                  <a:lnTo>
                    <a:pt x="22" y="119"/>
                  </a:lnTo>
                  <a:lnTo>
                    <a:pt x="17" y="109"/>
                  </a:lnTo>
                  <a:lnTo>
                    <a:pt x="14" y="102"/>
                  </a:lnTo>
                  <a:lnTo>
                    <a:pt x="18" y="99"/>
                  </a:lnTo>
                  <a:lnTo>
                    <a:pt x="31" y="96"/>
                  </a:lnTo>
                  <a:lnTo>
                    <a:pt x="38" y="96"/>
                  </a:lnTo>
                  <a:lnTo>
                    <a:pt x="47" y="96"/>
                  </a:lnTo>
                  <a:lnTo>
                    <a:pt x="53" y="96"/>
                  </a:lnTo>
                  <a:lnTo>
                    <a:pt x="56" y="96"/>
                  </a:lnTo>
                  <a:lnTo>
                    <a:pt x="63" y="93"/>
                  </a:lnTo>
                  <a:lnTo>
                    <a:pt x="67" y="93"/>
                  </a:lnTo>
                  <a:lnTo>
                    <a:pt x="77" y="90"/>
                  </a:lnTo>
                  <a:lnTo>
                    <a:pt x="83" y="83"/>
                  </a:lnTo>
                  <a:lnTo>
                    <a:pt x="89" y="80"/>
                  </a:lnTo>
                  <a:lnTo>
                    <a:pt x="93" y="77"/>
                  </a:lnTo>
                  <a:lnTo>
                    <a:pt x="93" y="75"/>
                  </a:lnTo>
                  <a:lnTo>
                    <a:pt x="93" y="71"/>
                  </a:lnTo>
                  <a:lnTo>
                    <a:pt x="89" y="66"/>
                  </a:lnTo>
                  <a:lnTo>
                    <a:pt x="93" y="63"/>
                  </a:lnTo>
                  <a:lnTo>
                    <a:pt x="94" y="59"/>
                  </a:lnTo>
                  <a:lnTo>
                    <a:pt x="89" y="61"/>
                  </a:lnTo>
                  <a:lnTo>
                    <a:pt x="87" y="59"/>
                  </a:lnTo>
                  <a:lnTo>
                    <a:pt x="85" y="55"/>
                  </a:lnTo>
                  <a:lnTo>
                    <a:pt x="90" y="51"/>
                  </a:lnTo>
                  <a:lnTo>
                    <a:pt x="98" y="44"/>
                  </a:lnTo>
                  <a:lnTo>
                    <a:pt x="101" y="38"/>
                  </a:lnTo>
                  <a:lnTo>
                    <a:pt x="102" y="33"/>
                  </a:lnTo>
                  <a:lnTo>
                    <a:pt x="110" y="23"/>
                  </a:lnTo>
                  <a:lnTo>
                    <a:pt x="116" y="15"/>
                  </a:lnTo>
                  <a:lnTo>
                    <a:pt x="123" y="10"/>
                  </a:lnTo>
                  <a:lnTo>
                    <a:pt x="130" y="8"/>
                  </a:lnTo>
                  <a:lnTo>
                    <a:pt x="141" y="5"/>
                  </a:lnTo>
                  <a:lnTo>
                    <a:pt x="147" y="2"/>
                  </a:lnTo>
                  <a:lnTo>
                    <a:pt x="163" y="0"/>
                  </a:lnTo>
                  <a:lnTo>
                    <a:pt x="163" y="5"/>
                  </a:lnTo>
                  <a:lnTo>
                    <a:pt x="163" y="11"/>
                  </a:lnTo>
                  <a:lnTo>
                    <a:pt x="165" y="16"/>
                  </a:lnTo>
                  <a:lnTo>
                    <a:pt x="168" y="23"/>
                  </a:lnTo>
                  <a:lnTo>
                    <a:pt x="171" y="24"/>
                  </a:lnTo>
                  <a:lnTo>
                    <a:pt x="174" y="32"/>
                  </a:lnTo>
                  <a:lnTo>
                    <a:pt x="171" y="34"/>
                  </a:lnTo>
                  <a:lnTo>
                    <a:pt x="170" y="41"/>
                  </a:lnTo>
                  <a:lnTo>
                    <a:pt x="174" y="48"/>
                  </a:lnTo>
                  <a:lnTo>
                    <a:pt x="177" y="56"/>
                  </a:lnTo>
                  <a:lnTo>
                    <a:pt x="181" y="59"/>
                  </a:lnTo>
                  <a:lnTo>
                    <a:pt x="182" y="70"/>
                  </a:lnTo>
                  <a:lnTo>
                    <a:pt x="184" y="79"/>
                  </a:lnTo>
                  <a:lnTo>
                    <a:pt x="188" y="88"/>
                  </a:lnTo>
                  <a:lnTo>
                    <a:pt x="188" y="89"/>
                  </a:lnTo>
                  <a:lnTo>
                    <a:pt x="188" y="102"/>
                  </a:lnTo>
                  <a:lnTo>
                    <a:pt x="188" y="120"/>
                  </a:lnTo>
                  <a:lnTo>
                    <a:pt x="192" y="139"/>
                  </a:lnTo>
                  <a:lnTo>
                    <a:pt x="192" y="146"/>
                  </a:lnTo>
                  <a:lnTo>
                    <a:pt x="196" y="152"/>
                  </a:lnTo>
                  <a:lnTo>
                    <a:pt x="192" y="158"/>
                  </a:lnTo>
                  <a:lnTo>
                    <a:pt x="193" y="161"/>
                  </a:lnTo>
                  <a:lnTo>
                    <a:pt x="186" y="171"/>
                  </a:lnTo>
                  <a:lnTo>
                    <a:pt x="193" y="168"/>
                  </a:lnTo>
                  <a:lnTo>
                    <a:pt x="198" y="166"/>
                  </a:lnTo>
                  <a:lnTo>
                    <a:pt x="204" y="162"/>
                  </a:lnTo>
                  <a:lnTo>
                    <a:pt x="206" y="160"/>
                  </a:lnTo>
                  <a:lnTo>
                    <a:pt x="212" y="159"/>
                  </a:lnTo>
                  <a:lnTo>
                    <a:pt x="217" y="158"/>
                  </a:lnTo>
                  <a:lnTo>
                    <a:pt x="219" y="156"/>
                  </a:lnTo>
                  <a:lnTo>
                    <a:pt x="225" y="153"/>
                  </a:lnTo>
                  <a:lnTo>
                    <a:pt x="230" y="147"/>
                  </a:lnTo>
                  <a:lnTo>
                    <a:pt x="225" y="157"/>
                  </a:lnTo>
                  <a:lnTo>
                    <a:pt x="230" y="155"/>
                  </a:lnTo>
                  <a:lnTo>
                    <a:pt x="233" y="151"/>
                  </a:lnTo>
                  <a:lnTo>
                    <a:pt x="236" y="150"/>
                  </a:lnTo>
                  <a:lnTo>
                    <a:pt x="240" y="149"/>
                  </a:lnTo>
                  <a:lnTo>
                    <a:pt x="242" y="149"/>
                  </a:lnTo>
                  <a:lnTo>
                    <a:pt x="233" y="157"/>
                  </a:lnTo>
                  <a:lnTo>
                    <a:pt x="225" y="163"/>
                  </a:lnTo>
                  <a:lnTo>
                    <a:pt x="219" y="166"/>
                  </a:lnTo>
                  <a:lnTo>
                    <a:pt x="214" y="171"/>
                  </a:lnTo>
                  <a:lnTo>
                    <a:pt x="206" y="173"/>
                  </a:lnTo>
                  <a:lnTo>
                    <a:pt x="197" y="176"/>
                  </a:lnTo>
                  <a:lnTo>
                    <a:pt x="189" y="178"/>
                  </a:lnTo>
                  <a:lnTo>
                    <a:pt x="184" y="175"/>
                  </a:lnTo>
                  <a:lnTo>
                    <a:pt x="182" y="171"/>
                  </a:lnTo>
                  <a:lnTo>
                    <a:pt x="182" y="167"/>
                  </a:lnTo>
                  <a:lnTo>
                    <a:pt x="180" y="165"/>
                  </a:lnTo>
                  <a:lnTo>
                    <a:pt x="167" y="161"/>
                  </a:lnTo>
                  <a:lnTo>
                    <a:pt x="155" y="158"/>
                  </a:lnTo>
                  <a:lnTo>
                    <a:pt x="157" y="153"/>
                  </a:lnTo>
                  <a:lnTo>
                    <a:pt x="154" y="151"/>
                  </a:lnTo>
                  <a:lnTo>
                    <a:pt x="151" y="151"/>
                  </a:lnTo>
                  <a:lnTo>
                    <a:pt x="148" y="150"/>
                  </a:lnTo>
                  <a:lnTo>
                    <a:pt x="144" y="143"/>
                  </a:lnTo>
                  <a:lnTo>
                    <a:pt x="140" y="138"/>
                  </a:lnTo>
                  <a:lnTo>
                    <a:pt x="132" y="133"/>
                  </a:lnTo>
                  <a:lnTo>
                    <a:pt x="2" y="156"/>
                  </a:lnTo>
                  <a:lnTo>
                    <a:pt x="0" y="146"/>
                  </a:lnTo>
                  <a:close/>
                </a:path>
              </a:pathLst>
            </a:custGeom>
            <a:solidFill>
              <a:schemeClr val="accent2"/>
            </a:solid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Poppins Light" charset="0"/>
              </a:endParaRPr>
            </a:p>
          </p:txBody>
        </p:sp>
        <p:sp>
          <p:nvSpPr>
            <p:cNvPr id="51" name="Freeform 24"/>
            <p:cNvSpPr>
              <a:spLocks/>
            </p:cNvSpPr>
            <p:nvPr/>
          </p:nvSpPr>
          <p:spPr bwMode="auto">
            <a:xfrm>
              <a:off x="7792485" y="1982680"/>
              <a:ext cx="94441" cy="170331"/>
            </a:xfrm>
            <a:custGeom>
              <a:avLst/>
              <a:gdLst>
                <a:gd name="T0" fmla="*/ 0 w 56"/>
                <a:gd name="T1" fmla="*/ 23 h 101"/>
                <a:gd name="T2" fmla="*/ 2 w 56"/>
                <a:gd name="T3" fmla="*/ 28 h 101"/>
                <a:gd name="T4" fmla="*/ 5 w 56"/>
                <a:gd name="T5" fmla="*/ 35 h 101"/>
                <a:gd name="T6" fmla="*/ 8 w 56"/>
                <a:gd name="T7" fmla="*/ 36 h 101"/>
                <a:gd name="T8" fmla="*/ 11 w 56"/>
                <a:gd name="T9" fmla="*/ 44 h 101"/>
                <a:gd name="T10" fmla="*/ 8 w 56"/>
                <a:gd name="T11" fmla="*/ 46 h 101"/>
                <a:gd name="T12" fmla="*/ 7 w 56"/>
                <a:gd name="T13" fmla="*/ 53 h 101"/>
                <a:gd name="T14" fmla="*/ 11 w 56"/>
                <a:gd name="T15" fmla="*/ 60 h 101"/>
                <a:gd name="T16" fmla="*/ 14 w 56"/>
                <a:gd name="T17" fmla="*/ 68 h 101"/>
                <a:gd name="T18" fmla="*/ 18 w 56"/>
                <a:gd name="T19" fmla="*/ 71 h 101"/>
                <a:gd name="T20" fmla="*/ 19 w 56"/>
                <a:gd name="T21" fmla="*/ 82 h 101"/>
                <a:gd name="T22" fmla="*/ 21 w 56"/>
                <a:gd name="T23" fmla="*/ 91 h 101"/>
                <a:gd name="T24" fmla="*/ 25 w 56"/>
                <a:gd name="T25" fmla="*/ 100 h 101"/>
                <a:gd name="T26" fmla="*/ 25 w 56"/>
                <a:gd name="T27" fmla="*/ 101 h 101"/>
                <a:gd name="T28" fmla="*/ 47 w 56"/>
                <a:gd name="T29" fmla="*/ 98 h 101"/>
                <a:gd name="T30" fmla="*/ 45 w 56"/>
                <a:gd name="T31" fmla="*/ 91 h 101"/>
                <a:gd name="T32" fmla="*/ 46 w 56"/>
                <a:gd name="T33" fmla="*/ 82 h 101"/>
                <a:gd name="T34" fmla="*/ 45 w 56"/>
                <a:gd name="T35" fmla="*/ 71 h 101"/>
                <a:gd name="T36" fmla="*/ 44 w 56"/>
                <a:gd name="T37" fmla="*/ 60 h 101"/>
                <a:gd name="T38" fmla="*/ 47 w 56"/>
                <a:gd name="T39" fmla="*/ 45 h 101"/>
                <a:gd name="T40" fmla="*/ 47 w 56"/>
                <a:gd name="T41" fmla="*/ 32 h 101"/>
                <a:gd name="T42" fmla="*/ 56 w 56"/>
                <a:gd name="T43" fmla="*/ 25 h 101"/>
                <a:gd name="T44" fmla="*/ 56 w 56"/>
                <a:gd name="T45" fmla="*/ 21 h 101"/>
                <a:gd name="T46" fmla="*/ 53 w 56"/>
                <a:gd name="T47" fmla="*/ 17 h 101"/>
                <a:gd name="T48" fmla="*/ 53 w 56"/>
                <a:gd name="T49" fmla="*/ 12 h 101"/>
                <a:gd name="T50" fmla="*/ 53 w 56"/>
                <a:gd name="T51" fmla="*/ 4 h 101"/>
                <a:gd name="T52" fmla="*/ 50 w 56"/>
                <a:gd name="T53" fmla="*/ 0 h 101"/>
                <a:gd name="T54" fmla="*/ 43 w 56"/>
                <a:gd name="T55" fmla="*/ 2 h 101"/>
                <a:gd name="T56" fmla="*/ 36 w 56"/>
                <a:gd name="T57" fmla="*/ 4 h 101"/>
                <a:gd name="T58" fmla="*/ 22 w 56"/>
                <a:gd name="T59" fmla="*/ 6 h 101"/>
                <a:gd name="T60" fmla="*/ 15 w 56"/>
                <a:gd name="T61" fmla="*/ 8 h 101"/>
                <a:gd name="T62" fmla="*/ 5 w 56"/>
                <a:gd name="T63" fmla="*/ 12 h 101"/>
                <a:gd name="T64" fmla="*/ 0 w 56"/>
                <a:gd name="T65" fmla="*/ 12 h 101"/>
                <a:gd name="T66" fmla="*/ 0 w 56"/>
                <a:gd name="T67" fmla="*/ 17 h 101"/>
                <a:gd name="T68" fmla="*/ 0 w 56"/>
                <a:gd name="T69" fmla="*/ 23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6" h="101">
                  <a:moveTo>
                    <a:pt x="0" y="23"/>
                  </a:moveTo>
                  <a:lnTo>
                    <a:pt x="2" y="28"/>
                  </a:lnTo>
                  <a:lnTo>
                    <a:pt x="5" y="35"/>
                  </a:lnTo>
                  <a:lnTo>
                    <a:pt x="8" y="36"/>
                  </a:lnTo>
                  <a:lnTo>
                    <a:pt x="11" y="44"/>
                  </a:lnTo>
                  <a:lnTo>
                    <a:pt x="8" y="46"/>
                  </a:lnTo>
                  <a:lnTo>
                    <a:pt x="7" y="53"/>
                  </a:lnTo>
                  <a:lnTo>
                    <a:pt x="11" y="60"/>
                  </a:lnTo>
                  <a:lnTo>
                    <a:pt x="14" y="68"/>
                  </a:lnTo>
                  <a:lnTo>
                    <a:pt x="18" y="71"/>
                  </a:lnTo>
                  <a:lnTo>
                    <a:pt x="19" y="82"/>
                  </a:lnTo>
                  <a:lnTo>
                    <a:pt x="21" y="91"/>
                  </a:lnTo>
                  <a:lnTo>
                    <a:pt x="25" y="100"/>
                  </a:lnTo>
                  <a:lnTo>
                    <a:pt x="25" y="101"/>
                  </a:lnTo>
                  <a:lnTo>
                    <a:pt x="47" y="98"/>
                  </a:lnTo>
                  <a:lnTo>
                    <a:pt x="45" y="91"/>
                  </a:lnTo>
                  <a:lnTo>
                    <a:pt x="46" y="82"/>
                  </a:lnTo>
                  <a:lnTo>
                    <a:pt x="45" y="71"/>
                  </a:lnTo>
                  <a:lnTo>
                    <a:pt x="44" y="60"/>
                  </a:lnTo>
                  <a:lnTo>
                    <a:pt x="47" y="45"/>
                  </a:lnTo>
                  <a:lnTo>
                    <a:pt x="47" y="32"/>
                  </a:lnTo>
                  <a:lnTo>
                    <a:pt x="56" y="25"/>
                  </a:lnTo>
                  <a:lnTo>
                    <a:pt x="56" y="21"/>
                  </a:lnTo>
                  <a:lnTo>
                    <a:pt x="53" y="17"/>
                  </a:lnTo>
                  <a:lnTo>
                    <a:pt x="53" y="12"/>
                  </a:lnTo>
                  <a:lnTo>
                    <a:pt x="53" y="4"/>
                  </a:lnTo>
                  <a:lnTo>
                    <a:pt x="50" y="0"/>
                  </a:lnTo>
                  <a:lnTo>
                    <a:pt x="43" y="2"/>
                  </a:lnTo>
                  <a:lnTo>
                    <a:pt x="36" y="4"/>
                  </a:lnTo>
                  <a:lnTo>
                    <a:pt x="22" y="6"/>
                  </a:lnTo>
                  <a:lnTo>
                    <a:pt x="15" y="8"/>
                  </a:lnTo>
                  <a:lnTo>
                    <a:pt x="5" y="12"/>
                  </a:lnTo>
                  <a:lnTo>
                    <a:pt x="0" y="12"/>
                  </a:lnTo>
                  <a:lnTo>
                    <a:pt x="0" y="17"/>
                  </a:lnTo>
                  <a:lnTo>
                    <a:pt x="0" y="23"/>
                  </a:ln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Poppins Light" charset="0"/>
              </a:endParaRPr>
            </a:p>
          </p:txBody>
        </p:sp>
        <p:sp>
          <p:nvSpPr>
            <p:cNvPr id="52" name="Freeform 25"/>
            <p:cNvSpPr>
              <a:spLocks/>
            </p:cNvSpPr>
            <p:nvPr/>
          </p:nvSpPr>
          <p:spPr bwMode="auto">
            <a:xfrm>
              <a:off x="7866687" y="1960756"/>
              <a:ext cx="84322" cy="187195"/>
            </a:xfrm>
            <a:custGeom>
              <a:avLst/>
              <a:gdLst>
                <a:gd name="T0" fmla="*/ 18 w 50"/>
                <a:gd name="T1" fmla="*/ 0 h 111"/>
                <a:gd name="T2" fmla="*/ 14 w 50"/>
                <a:gd name="T3" fmla="*/ 1 h 111"/>
                <a:gd name="T4" fmla="*/ 9 w 50"/>
                <a:gd name="T5" fmla="*/ 1 h 111"/>
                <a:gd name="T6" fmla="*/ 9 w 50"/>
                <a:gd name="T7" fmla="*/ 6 h 111"/>
                <a:gd name="T8" fmla="*/ 8 w 50"/>
                <a:gd name="T9" fmla="*/ 9 h 111"/>
                <a:gd name="T10" fmla="*/ 6 w 50"/>
                <a:gd name="T11" fmla="*/ 13 h 111"/>
                <a:gd name="T12" fmla="*/ 9 w 50"/>
                <a:gd name="T13" fmla="*/ 17 h 111"/>
                <a:gd name="T14" fmla="*/ 9 w 50"/>
                <a:gd name="T15" fmla="*/ 25 h 111"/>
                <a:gd name="T16" fmla="*/ 9 w 50"/>
                <a:gd name="T17" fmla="*/ 30 h 111"/>
                <a:gd name="T18" fmla="*/ 12 w 50"/>
                <a:gd name="T19" fmla="*/ 34 h 111"/>
                <a:gd name="T20" fmla="*/ 12 w 50"/>
                <a:gd name="T21" fmla="*/ 38 h 111"/>
                <a:gd name="T22" fmla="*/ 3 w 50"/>
                <a:gd name="T23" fmla="*/ 45 h 111"/>
                <a:gd name="T24" fmla="*/ 3 w 50"/>
                <a:gd name="T25" fmla="*/ 58 h 111"/>
                <a:gd name="T26" fmla="*/ 0 w 50"/>
                <a:gd name="T27" fmla="*/ 73 h 111"/>
                <a:gd name="T28" fmla="*/ 1 w 50"/>
                <a:gd name="T29" fmla="*/ 84 h 111"/>
                <a:gd name="T30" fmla="*/ 2 w 50"/>
                <a:gd name="T31" fmla="*/ 95 h 111"/>
                <a:gd name="T32" fmla="*/ 1 w 50"/>
                <a:gd name="T33" fmla="*/ 104 h 111"/>
                <a:gd name="T34" fmla="*/ 3 w 50"/>
                <a:gd name="T35" fmla="*/ 111 h 111"/>
                <a:gd name="T36" fmla="*/ 40 w 50"/>
                <a:gd name="T37" fmla="*/ 102 h 111"/>
                <a:gd name="T38" fmla="*/ 41 w 50"/>
                <a:gd name="T39" fmla="*/ 97 h 111"/>
                <a:gd name="T40" fmla="*/ 49 w 50"/>
                <a:gd name="T41" fmla="*/ 94 h 111"/>
                <a:gd name="T42" fmla="*/ 48 w 50"/>
                <a:gd name="T43" fmla="*/ 91 h 111"/>
                <a:gd name="T44" fmla="*/ 50 w 50"/>
                <a:gd name="T45" fmla="*/ 83 h 111"/>
                <a:gd name="T46" fmla="*/ 50 w 50"/>
                <a:gd name="T47" fmla="*/ 83 h 111"/>
                <a:gd name="T48" fmla="*/ 41 w 50"/>
                <a:gd name="T49" fmla="*/ 75 h 111"/>
                <a:gd name="T50" fmla="*/ 18 w 50"/>
                <a:gd name="T51"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111">
                  <a:moveTo>
                    <a:pt x="18" y="0"/>
                  </a:moveTo>
                  <a:lnTo>
                    <a:pt x="14" y="1"/>
                  </a:lnTo>
                  <a:lnTo>
                    <a:pt x="9" y="1"/>
                  </a:lnTo>
                  <a:lnTo>
                    <a:pt x="9" y="6"/>
                  </a:lnTo>
                  <a:lnTo>
                    <a:pt x="8" y="9"/>
                  </a:lnTo>
                  <a:lnTo>
                    <a:pt x="6" y="13"/>
                  </a:lnTo>
                  <a:lnTo>
                    <a:pt x="9" y="17"/>
                  </a:lnTo>
                  <a:lnTo>
                    <a:pt x="9" y="25"/>
                  </a:lnTo>
                  <a:lnTo>
                    <a:pt x="9" y="30"/>
                  </a:lnTo>
                  <a:lnTo>
                    <a:pt x="12" y="34"/>
                  </a:lnTo>
                  <a:lnTo>
                    <a:pt x="12" y="38"/>
                  </a:lnTo>
                  <a:lnTo>
                    <a:pt x="3" y="45"/>
                  </a:lnTo>
                  <a:lnTo>
                    <a:pt x="3" y="58"/>
                  </a:lnTo>
                  <a:lnTo>
                    <a:pt x="0" y="73"/>
                  </a:lnTo>
                  <a:lnTo>
                    <a:pt x="1" y="84"/>
                  </a:lnTo>
                  <a:lnTo>
                    <a:pt x="2" y="95"/>
                  </a:lnTo>
                  <a:lnTo>
                    <a:pt x="1" y="104"/>
                  </a:lnTo>
                  <a:lnTo>
                    <a:pt x="3" y="111"/>
                  </a:lnTo>
                  <a:lnTo>
                    <a:pt x="40" y="102"/>
                  </a:lnTo>
                  <a:lnTo>
                    <a:pt x="41" y="97"/>
                  </a:lnTo>
                  <a:lnTo>
                    <a:pt x="49" y="94"/>
                  </a:lnTo>
                  <a:lnTo>
                    <a:pt x="48" y="91"/>
                  </a:lnTo>
                  <a:lnTo>
                    <a:pt x="50" y="83"/>
                  </a:lnTo>
                  <a:lnTo>
                    <a:pt x="50" y="83"/>
                  </a:lnTo>
                  <a:lnTo>
                    <a:pt x="41" y="75"/>
                  </a:lnTo>
                  <a:lnTo>
                    <a:pt x="18" y="0"/>
                  </a:ln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Poppins Light" charset="0"/>
              </a:endParaRPr>
            </a:p>
          </p:txBody>
        </p:sp>
        <p:sp>
          <p:nvSpPr>
            <p:cNvPr id="53" name="Freeform 26"/>
            <p:cNvSpPr>
              <a:spLocks/>
            </p:cNvSpPr>
            <p:nvPr/>
          </p:nvSpPr>
          <p:spPr bwMode="auto">
            <a:xfrm>
              <a:off x="7834646" y="2188426"/>
              <a:ext cx="94441" cy="86009"/>
            </a:xfrm>
            <a:custGeom>
              <a:avLst/>
              <a:gdLst>
                <a:gd name="T0" fmla="*/ 4 w 56"/>
                <a:gd name="T1" fmla="*/ 29 h 51"/>
                <a:gd name="T2" fmla="*/ 4 w 56"/>
                <a:gd name="T3" fmla="*/ 36 h 51"/>
                <a:gd name="T4" fmla="*/ 8 w 56"/>
                <a:gd name="T5" fmla="*/ 42 h 51"/>
                <a:gd name="T6" fmla="*/ 4 w 56"/>
                <a:gd name="T7" fmla="*/ 48 h 51"/>
                <a:gd name="T8" fmla="*/ 5 w 56"/>
                <a:gd name="T9" fmla="*/ 51 h 51"/>
                <a:gd name="T10" fmla="*/ 9 w 56"/>
                <a:gd name="T11" fmla="*/ 50 h 51"/>
                <a:gd name="T12" fmla="*/ 13 w 56"/>
                <a:gd name="T13" fmla="*/ 45 h 51"/>
                <a:gd name="T14" fmla="*/ 15 w 56"/>
                <a:gd name="T15" fmla="*/ 44 h 51"/>
                <a:gd name="T16" fmla="*/ 20 w 56"/>
                <a:gd name="T17" fmla="*/ 39 h 51"/>
                <a:gd name="T18" fmla="*/ 25 w 56"/>
                <a:gd name="T19" fmla="*/ 36 h 51"/>
                <a:gd name="T20" fmla="*/ 33 w 56"/>
                <a:gd name="T21" fmla="*/ 36 h 51"/>
                <a:gd name="T22" fmla="*/ 37 w 56"/>
                <a:gd name="T23" fmla="*/ 34 h 51"/>
                <a:gd name="T24" fmla="*/ 39 w 56"/>
                <a:gd name="T25" fmla="*/ 32 h 51"/>
                <a:gd name="T26" fmla="*/ 44 w 56"/>
                <a:gd name="T27" fmla="*/ 30 h 51"/>
                <a:gd name="T28" fmla="*/ 49 w 56"/>
                <a:gd name="T29" fmla="*/ 28 h 51"/>
                <a:gd name="T30" fmla="*/ 55 w 56"/>
                <a:gd name="T31" fmla="*/ 28 h 51"/>
                <a:gd name="T32" fmla="*/ 56 w 56"/>
                <a:gd name="T33" fmla="*/ 26 h 51"/>
                <a:gd name="T34" fmla="*/ 50 w 56"/>
                <a:gd name="T35" fmla="*/ 0 h 51"/>
                <a:gd name="T36" fmla="*/ 24 w 56"/>
                <a:gd name="T37" fmla="*/ 5 h 51"/>
                <a:gd name="T38" fmla="*/ 0 w 56"/>
                <a:gd name="T39" fmla="*/ 9 h 51"/>
                <a:gd name="T40" fmla="*/ 0 w 56"/>
                <a:gd name="T41" fmla="*/ 10 h 51"/>
                <a:gd name="T42" fmla="*/ 4 w 56"/>
                <a:gd name="T43" fmla="*/ 29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6" h="51">
                  <a:moveTo>
                    <a:pt x="4" y="29"/>
                  </a:moveTo>
                  <a:lnTo>
                    <a:pt x="4" y="36"/>
                  </a:lnTo>
                  <a:lnTo>
                    <a:pt x="8" y="42"/>
                  </a:lnTo>
                  <a:lnTo>
                    <a:pt x="4" y="48"/>
                  </a:lnTo>
                  <a:lnTo>
                    <a:pt x="5" y="51"/>
                  </a:lnTo>
                  <a:lnTo>
                    <a:pt x="9" y="50"/>
                  </a:lnTo>
                  <a:lnTo>
                    <a:pt x="13" y="45"/>
                  </a:lnTo>
                  <a:lnTo>
                    <a:pt x="15" y="44"/>
                  </a:lnTo>
                  <a:lnTo>
                    <a:pt x="20" y="39"/>
                  </a:lnTo>
                  <a:lnTo>
                    <a:pt x="25" y="36"/>
                  </a:lnTo>
                  <a:lnTo>
                    <a:pt x="33" y="36"/>
                  </a:lnTo>
                  <a:lnTo>
                    <a:pt x="37" y="34"/>
                  </a:lnTo>
                  <a:lnTo>
                    <a:pt x="39" y="32"/>
                  </a:lnTo>
                  <a:lnTo>
                    <a:pt x="44" y="30"/>
                  </a:lnTo>
                  <a:lnTo>
                    <a:pt x="49" y="28"/>
                  </a:lnTo>
                  <a:lnTo>
                    <a:pt x="55" y="28"/>
                  </a:lnTo>
                  <a:lnTo>
                    <a:pt x="56" y="26"/>
                  </a:lnTo>
                  <a:lnTo>
                    <a:pt x="50" y="0"/>
                  </a:lnTo>
                  <a:lnTo>
                    <a:pt x="24" y="5"/>
                  </a:lnTo>
                  <a:lnTo>
                    <a:pt x="0" y="9"/>
                  </a:lnTo>
                  <a:lnTo>
                    <a:pt x="0" y="10"/>
                  </a:lnTo>
                  <a:lnTo>
                    <a:pt x="4" y="29"/>
                  </a:ln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Poppins Light" charset="0"/>
              </a:endParaRPr>
            </a:p>
          </p:txBody>
        </p:sp>
        <p:sp>
          <p:nvSpPr>
            <p:cNvPr id="54" name="Freeform 27"/>
            <p:cNvSpPr>
              <a:spLocks/>
            </p:cNvSpPr>
            <p:nvPr/>
          </p:nvSpPr>
          <p:spPr bwMode="auto">
            <a:xfrm>
              <a:off x="7918969" y="2179993"/>
              <a:ext cx="40475" cy="52280"/>
            </a:xfrm>
            <a:custGeom>
              <a:avLst/>
              <a:gdLst>
                <a:gd name="T0" fmla="*/ 23 w 24"/>
                <a:gd name="T1" fmla="*/ 15 h 31"/>
                <a:gd name="T2" fmla="*/ 21 w 24"/>
                <a:gd name="T3" fmla="*/ 13 h 31"/>
                <a:gd name="T4" fmla="*/ 21 w 24"/>
                <a:gd name="T5" fmla="*/ 12 h 31"/>
                <a:gd name="T6" fmla="*/ 18 w 24"/>
                <a:gd name="T7" fmla="*/ 11 h 31"/>
                <a:gd name="T8" fmla="*/ 16 w 24"/>
                <a:gd name="T9" fmla="*/ 10 h 31"/>
                <a:gd name="T10" fmla="*/ 16 w 24"/>
                <a:gd name="T11" fmla="*/ 7 h 31"/>
                <a:gd name="T12" fmla="*/ 13 w 24"/>
                <a:gd name="T13" fmla="*/ 5 h 31"/>
                <a:gd name="T14" fmla="*/ 10 w 24"/>
                <a:gd name="T15" fmla="*/ 0 h 31"/>
                <a:gd name="T16" fmla="*/ 0 w 24"/>
                <a:gd name="T17" fmla="*/ 5 h 31"/>
                <a:gd name="T18" fmla="*/ 6 w 24"/>
                <a:gd name="T19" fmla="*/ 31 h 31"/>
                <a:gd name="T20" fmla="*/ 8 w 24"/>
                <a:gd name="T21" fmla="*/ 29 h 31"/>
                <a:gd name="T22" fmla="*/ 10 w 24"/>
                <a:gd name="T23" fmla="*/ 28 h 31"/>
                <a:gd name="T24" fmla="*/ 14 w 24"/>
                <a:gd name="T25" fmla="*/ 26 h 31"/>
                <a:gd name="T26" fmla="*/ 14 w 24"/>
                <a:gd name="T27" fmla="*/ 23 h 31"/>
                <a:gd name="T28" fmla="*/ 14 w 24"/>
                <a:gd name="T29" fmla="*/ 22 h 31"/>
                <a:gd name="T30" fmla="*/ 14 w 24"/>
                <a:gd name="T31" fmla="*/ 20 h 31"/>
                <a:gd name="T32" fmla="*/ 14 w 24"/>
                <a:gd name="T33" fmla="*/ 17 h 31"/>
                <a:gd name="T34" fmla="*/ 14 w 24"/>
                <a:gd name="T35" fmla="*/ 15 h 31"/>
                <a:gd name="T36" fmla="*/ 14 w 24"/>
                <a:gd name="T37" fmla="*/ 14 h 31"/>
                <a:gd name="T38" fmla="*/ 15 w 24"/>
                <a:gd name="T39" fmla="*/ 13 h 31"/>
                <a:gd name="T40" fmla="*/ 16 w 24"/>
                <a:gd name="T41" fmla="*/ 13 h 31"/>
                <a:gd name="T42" fmla="*/ 19 w 24"/>
                <a:gd name="T43" fmla="*/ 14 h 31"/>
                <a:gd name="T44" fmla="*/ 19 w 24"/>
                <a:gd name="T45" fmla="*/ 16 h 31"/>
                <a:gd name="T46" fmla="*/ 21 w 24"/>
                <a:gd name="T47" fmla="*/ 20 h 31"/>
                <a:gd name="T48" fmla="*/ 21 w 24"/>
                <a:gd name="T49" fmla="*/ 21 h 31"/>
                <a:gd name="T50" fmla="*/ 22 w 24"/>
                <a:gd name="T51" fmla="*/ 22 h 31"/>
                <a:gd name="T52" fmla="*/ 24 w 24"/>
                <a:gd name="T53" fmla="*/ 21 h 31"/>
                <a:gd name="T54" fmla="*/ 24 w 24"/>
                <a:gd name="T55" fmla="*/ 20 h 31"/>
                <a:gd name="T56" fmla="*/ 24 w 24"/>
                <a:gd name="T57" fmla="*/ 19 h 31"/>
                <a:gd name="T58" fmla="*/ 23 w 24"/>
                <a:gd name="T59" fmla="*/ 15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4" h="31">
                  <a:moveTo>
                    <a:pt x="23" y="15"/>
                  </a:moveTo>
                  <a:lnTo>
                    <a:pt x="21" y="13"/>
                  </a:lnTo>
                  <a:lnTo>
                    <a:pt x="21" y="12"/>
                  </a:lnTo>
                  <a:lnTo>
                    <a:pt x="18" y="11"/>
                  </a:lnTo>
                  <a:lnTo>
                    <a:pt x="16" y="10"/>
                  </a:lnTo>
                  <a:lnTo>
                    <a:pt x="16" y="7"/>
                  </a:lnTo>
                  <a:lnTo>
                    <a:pt x="13" y="5"/>
                  </a:lnTo>
                  <a:lnTo>
                    <a:pt x="10" y="0"/>
                  </a:lnTo>
                  <a:lnTo>
                    <a:pt x="0" y="5"/>
                  </a:lnTo>
                  <a:lnTo>
                    <a:pt x="6" y="31"/>
                  </a:lnTo>
                  <a:lnTo>
                    <a:pt x="8" y="29"/>
                  </a:lnTo>
                  <a:lnTo>
                    <a:pt x="10" y="28"/>
                  </a:lnTo>
                  <a:lnTo>
                    <a:pt x="14" y="26"/>
                  </a:lnTo>
                  <a:lnTo>
                    <a:pt x="14" y="23"/>
                  </a:lnTo>
                  <a:lnTo>
                    <a:pt x="14" y="22"/>
                  </a:lnTo>
                  <a:lnTo>
                    <a:pt x="14" y="20"/>
                  </a:lnTo>
                  <a:lnTo>
                    <a:pt x="14" y="17"/>
                  </a:lnTo>
                  <a:lnTo>
                    <a:pt x="14" y="15"/>
                  </a:lnTo>
                  <a:lnTo>
                    <a:pt x="14" y="14"/>
                  </a:lnTo>
                  <a:lnTo>
                    <a:pt x="15" y="13"/>
                  </a:lnTo>
                  <a:lnTo>
                    <a:pt x="16" y="13"/>
                  </a:lnTo>
                  <a:lnTo>
                    <a:pt x="19" y="14"/>
                  </a:lnTo>
                  <a:lnTo>
                    <a:pt x="19" y="16"/>
                  </a:lnTo>
                  <a:lnTo>
                    <a:pt x="21" y="20"/>
                  </a:lnTo>
                  <a:lnTo>
                    <a:pt x="21" y="21"/>
                  </a:lnTo>
                  <a:lnTo>
                    <a:pt x="22" y="22"/>
                  </a:lnTo>
                  <a:lnTo>
                    <a:pt x="24" y="21"/>
                  </a:lnTo>
                  <a:lnTo>
                    <a:pt x="24" y="20"/>
                  </a:lnTo>
                  <a:lnTo>
                    <a:pt x="24" y="19"/>
                  </a:lnTo>
                  <a:lnTo>
                    <a:pt x="23" y="15"/>
                  </a:ln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Poppins Light" charset="0"/>
              </a:endParaRPr>
            </a:p>
          </p:txBody>
        </p:sp>
        <p:sp>
          <p:nvSpPr>
            <p:cNvPr id="55" name="Freeform 28"/>
            <p:cNvSpPr>
              <a:spLocks/>
            </p:cNvSpPr>
            <p:nvPr/>
          </p:nvSpPr>
          <p:spPr bwMode="auto">
            <a:xfrm>
              <a:off x="7834646" y="2119281"/>
              <a:ext cx="183822" cy="92755"/>
            </a:xfrm>
            <a:custGeom>
              <a:avLst/>
              <a:gdLst>
                <a:gd name="T0" fmla="*/ 105 w 109"/>
                <a:gd name="T1" fmla="*/ 32 h 55"/>
                <a:gd name="T2" fmla="*/ 101 w 109"/>
                <a:gd name="T3" fmla="*/ 29 h 55"/>
                <a:gd name="T4" fmla="*/ 97 w 109"/>
                <a:gd name="T5" fmla="*/ 25 h 55"/>
                <a:gd name="T6" fmla="*/ 97 w 109"/>
                <a:gd name="T7" fmla="*/ 29 h 55"/>
                <a:gd name="T8" fmla="*/ 102 w 109"/>
                <a:gd name="T9" fmla="*/ 35 h 55"/>
                <a:gd name="T10" fmla="*/ 95 w 109"/>
                <a:gd name="T11" fmla="*/ 36 h 55"/>
                <a:gd name="T12" fmla="*/ 88 w 109"/>
                <a:gd name="T13" fmla="*/ 37 h 55"/>
                <a:gd name="T14" fmla="*/ 85 w 109"/>
                <a:gd name="T15" fmla="*/ 35 h 55"/>
                <a:gd name="T16" fmla="*/ 81 w 109"/>
                <a:gd name="T17" fmla="*/ 32 h 55"/>
                <a:gd name="T18" fmla="*/ 81 w 109"/>
                <a:gd name="T19" fmla="*/ 27 h 55"/>
                <a:gd name="T20" fmla="*/ 73 w 109"/>
                <a:gd name="T21" fmla="*/ 22 h 55"/>
                <a:gd name="T22" fmla="*/ 69 w 109"/>
                <a:gd name="T23" fmla="*/ 22 h 55"/>
                <a:gd name="T24" fmla="*/ 68 w 109"/>
                <a:gd name="T25" fmla="*/ 16 h 55"/>
                <a:gd name="T26" fmla="*/ 71 w 109"/>
                <a:gd name="T27" fmla="*/ 13 h 55"/>
                <a:gd name="T28" fmla="*/ 77 w 109"/>
                <a:gd name="T29" fmla="*/ 9 h 55"/>
                <a:gd name="T30" fmla="*/ 76 w 109"/>
                <a:gd name="T31" fmla="*/ 6 h 55"/>
                <a:gd name="T32" fmla="*/ 71 w 109"/>
                <a:gd name="T33" fmla="*/ 6 h 55"/>
                <a:gd name="T34" fmla="*/ 68 w 109"/>
                <a:gd name="T35" fmla="*/ 0 h 55"/>
                <a:gd name="T36" fmla="*/ 59 w 109"/>
                <a:gd name="T37" fmla="*/ 8 h 55"/>
                <a:gd name="T38" fmla="*/ 0 w 109"/>
                <a:gd name="T39" fmla="*/ 20 h 55"/>
                <a:gd name="T40" fmla="*/ 0 w 109"/>
                <a:gd name="T41" fmla="*/ 50 h 55"/>
                <a:gd name="T42" fmla="*/ 50 w 109"/>
                <a:gd name="T43" fmla="*/ 41 h 55"/>
                <a:gd name="T44" fmla="*/ 63 w 109"/>
                <a:gd name="T45" fmla="*/ 41 h 55"/>
                <a:gd name="T46" fmla="*/ 66 w 109"/>
                <a:gd name="T47" fmla="*/ 46 h 55"/>
                <a:gd name="T48" fmla="*/ 71 w 109"/>
                <a:gd name="T49" fmla="*/ 48 h 55"/>
                <a:gd name="T50" fmla="*/ 73 w 109"/>
                <a:gd name="T51" fmla="*/ 51 h 55"/>
                <a:gd name="T52" fmla="*/ 74 w 109"/>
                <a:gd name="T53" fmla="*/ 55 h 55"/>
                <a:gd name="T54" fmla="*/ 77 w 109"/>
                <a:gd name="T55" fmla="*/ 55 h 55"/>
                <a:gd name="T56" fmla="*/ 79 w 109"/>
                <a:gd name="T57" fmla="*/ 49 h 55"/>
                <a:gd name="T58" fmla="*/ 82 w 109"/>
                <a:gd name="T59" fmla="*/ 45 h 55"/>
                <a:gd name="T60" fmla="*/ 86 w 109"/>
                <a:gd name="T61" fmla="*/ 46 h 55"/>
                <a:gd name="T62" fmla="*/ 87 w 109"/>
                <a:gd name="T63" fmla="*/ 51 h 55"/>
                <a:gd name="T64" fmla="*/ 92 w 109"/>
                <a:gd name="T65" fmla="*/ 47 h 55"/>
                <a:gd name="T66" fmla="*/ 94 w 109"/>
                <a:gd name="T67" fmla="*/ 45 h 55"/>
                <a:gd name="T68" fmla="*/ 101 w 109"/>
                <a:gd name="T69" fmla="*/ 43 h 55"/>
                <a:gd name="T70" fmla="*/ 106 w 109"/>
                <a:gd name="T71" fmla="*/ 40 h 55"/>
                <a:gd name="T72" fmla="*/ 109 w 109"/>
                <a:gd name="T73" fmla="*/ 36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9" h="55">
                  <a:moveTo>
                    <a:pt x="107" y="35"/>
                  </a:moveTo>
                  <a:lnTo>
                    <a:pt x="105" y="32"/>
                  </a:lnTo>
                  <a:lnTo>
                    <a:pt x="104" y="31"/>
                  </a:lnTo>
                  <a:lnTo>
                    <a:pt x="101" y="29"/>
                  </a:lnTo>
                  <a:lnTo>
                    <a:pt x="98" y="27"/>
                  </a:lnTo>
                  <a:lnTo>
                    <a:pt x="97" y="25"/>
                  </a:lnTo>
                  <a:lnTo>
                    <a:pt x="96" y="27"/>
                  </a:lnTo>
                  <a:lnTo>
                    <a:pt x="97" y="29"/>
                  </a:lnTo>
                  <a:lnTo>
                    <a:pt x="100" y="32"/>
                  </a:lnTo>
                  <a:lnTo>
                    <a:pt x="102" y="35"/>
                  </a:lnTo>
                  <a:lnTo>
                    <a:pt x="99" y="36"/>
                  </a:lnTo>
                  <a:lnTo>
                    <a:pt x="95" y="36"/>
                  </a:lnTo>
                  <a:lnTo>
                    <a:pt x="89" y="39"/>
                  </a:lnTo>
                  <a:lnTo>
                    <a:pt x="88" y="37"/>
                  </a:lnTo>
                  <a:lnTo>
                    <a:pt x="87" y="36"/>
                  </a:lnTo>
                  <a:lnTo>
                    <a:pt x="85" y="35"/>
                  </a:lnTo>
                  <a:lnTo>
                    <a:pt x="82" y="33"/>
                  </a:lnTo>
                  <a:lnTo>
                    <a:pt x="81" y="32"/>
                  </a:lnTo>
                  <a:lnTo>
                    <a:pt x="82" y="30"/>
                  </a:lnTo>
                  <a:lnTo>
                    <a:pt x="81" y="27"/>
                  </a:lnTo>
                  <a:lnTo>
                    <a:pt x="77" y="24"/>
                  </a:lnTo>
                  <a:lnTo>
                    <a:pt x="73" y="22"/>
                  </a:lnTo>
                  <a:lnTo>
                    <a:pt x="71" y="22"/>
                  </a:lnTo>
                  <a:lnTo>
                    <a:pt x="69" y="22"/>
                  </a:lnTo>
                  <a:lnTo>
                    <a:pt x="68" y="20"/>
                  </a:lnTo>
                  <a:lnTo>
                    <a:pt x="68" y="16"/>
                  </a:lnTo>
                  <a:lnTo>
                    <a:pt x="70" y="14"/>
                  </a:lnTo>
                  <a:lnTo>
                    <a:pt x="71" y="13"/>
                  </a:lnTo>
                  <a:lnTo>
                    <a:pt x="73" y="11"/>
                  </a:lnTo>
                  <a:lnTo>
                    <a:pt x="77" y="9"/>
                  </a:lnTo>
                  <a:lnTo>
                    <a:pt x="77" y="8"/>
                  </a:lnTo>
                  <a:lnTo>
                    <a:pt x="76" y="6"/>
                  </a:lnTo>
                  <a:lnTo>
                    <a:pt x="73" y="6"/>
                  </a:lnTo>
                  <a:lnTo>
                    <a:pt x="71" y="6"/>
                  </a:lnTo>
                  <a:lnTo>
                    <a:pt x="70" y="3"/>
                  </a:lnTo>
                  <a:lnTo>
                    <a:pt x="68" y="0"/>
                  </a:lnTo>
                  <a:lnTo>
                    <a:pt x="60" y="3"/>
                  </a:lnTo>
                  <a:lnTo>
                    <a:pt x="59" y="8"/>
                  </a:lnTo>
                  <a:lnTo>
                    <a:pt x="22" y="17"/>
                  </a:lnTo>
                  <a:lnTo>
                    <a:pt x="0" y="20"/>
                  </a:lnTo>
                  <a:lnTo>
                    <a:pt x="0" y="33"/>
                  </a:lnTo>
                  <a:lnTo>
                    <a:pt x="0" y="50"/>
                  </a:lnTo>
                  <a:lnTo>
                    <a:pt x="24" y="46"/>
                  </a:lnTo>
                  <a:lnTo>
                    <a:pt x="50" y="41"/>
                  </a:lnTo>
                  <a:lnTo>
                    <a:pt x="60" y="36"/>
                  </a:lnTo>
                  <a:lnTo>
                    <a:pt x="63" y="41"/>
                  </a:lnTo>
                  <a:lnTo>
                    <a:pt x="66" y="43"/>
                  </a:lnTo>
                  <a:lnTo>
                    <a:pt x="66" y="46"/>
                  </a:lnTo>
                  <a:lnTo>
                    <a:pt x="68" y="47"/>
                  </a:lnTo>
                  <a:lnTo>
                    <a:pt x="71" y="48"/>
                  </a:lnTo>
                  <a:lnTo>
                    <a:pt x="71" y="49"/>
                  </a:lnTo>
                  <a:lnTo>
                    <a:pt x="73" y="51"/>
                  </a:lnTo>
                  <a:lnTo>
                    <a:pt x="74" y="55"/>
                  </a:lnTo>
                  <a:lnTo>
                    <a:pt x="74" y="55"/>
                  </a:lnTo>
                  <a:lnTo>
                    <a:pt x="76" y="55"/>
                  </a:lnTo>
                  <a:lnTo>
                    <a:pt x="77" y="55"/>
                  </a:lnTo>
                  <a:lnTo>
                    <a:pt x="79" y="53"/>
                  </a:lnTo>
                  <a:lnTo>
                    <a:pt x="79" y="49"/>
                  </a:lnTo>
                  <a:lnTo>
                    <a:pt x="82" y="47"/>
                  </a:lnTo>
                  <a:lnTo>
                    <a:pt x="82" y="45"/>
                  </a:lnTo>
                  <a:lnTo>
                    <a:pt x="85" y="43"/>
                  </a:lnTo>
                  <a:lnTo>
                    <a:pt x="86" y="46"/>
                  </a:lnTo>
                  <a:lnTo>
                    <a:pt x="87" y="49"/>
                  </a:lnTo>
                  <a:lnTo>
                    <a:pt x="87" y="51"/>
                  </a:lnTo>
                  <a:lnTo>
                    <a:pt x="90" y="49"/>
                  </a:lnTo>
                  <a:lnTo>
                    <a:pt x="92" y="47"/>
                  </a:lnTo>
                  <a:lnTo>
                    <a:pt x="92" y="45"/>
                  </a:lnTo>
                  <a:lnTo>
                    <a:pt x="94" y="45"/>
                  </a:lnTo>
                  <a:lnTo>
                    <a:pt x="97" y="43"/>
                  </a:lnTo>
                  <a:lnTo>
                    <a:pt x="101" y="43"/>
                  </a:lnTo>
                  <a:lnTo>
                    <a:pt x="103" y="41"/>
                  </a:lnTo>
                  <a:lnTo>
                    <a:pt x="106" y="40"/>
                  </a:lnTo>
                  <a:lnTo>
                    <a:pt x="108" y="38"/>
                  </a:lnTo>
                  <a:lnTo>
                    <a:pt x="109" y="36"/>
                  </a:lnTo>
                  <a:lnTo>
                    <a:pt x="107" y="35"/>
                  </a:ln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Poppins Light" charset="0"/>
              </a:endParaRPr>
            </a:p>
          </p:txBody>
        </p:sp>
        <p:sp>
          <p:nvSpPr>
            <p:cNvPr id="56" name="Freeform 29"/>
            <p:cNvSpPr>
              <a:spLocks/>
            </p:cNvSpPr>
            <p:nvPr/>
          </p:nvSpPr>
          <p:spPr bwMode="auto">
            <a:xfrm>
              <a:off x="7976308" y="2205290"/>
              <a:ext cx="16864" cy="11806"/>
            </a:xfrm>
            <a:custGeom>
              <a:avLst/>
              <a:gdLst>
                <a:gd name="T0" fmla="*/ 3 w 12"/>
                <a:gd name="T1" fmla="*/ 9 h 9"/>
                <a:gd name="T2" fmla="*/ 7 w 12"/>
                <a:gd name="T3" fmla="*/ 9 h 9"/>
                <a:gd name="T4" fmla="*/ 10 w 12"/>
                <a:gd name="T5" fmla="*/ 6 h 9"/>
                <a:gd name="T6" fmla="*/ 12 w 12"/>
                <a:gd name="T7" fmla="*/ 4 h 9"/>
                <a:gd name="T8" fmla="*/ 8 w 12"/>
                <a:gd name="T9" fmla="*/ 2 h 9"/>
                <a:gd name="T10" fmla="*/ 4 w 12"/>
                <a:gd name="T11" fmla="*/ 1 h 9"/>
                <a:gd name="T12" fmla="*/ 0 w 12"/>
                <a:gd name="T13" fmla="*/ 7 h 9"/>
                <a:gd name="T14" fmla="*/ 3 w 12"/>
                <a:gd name="T15" fmla="*/ 9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9">
                  <a:moveTo>
                    <a:pt x="3" y="9"/>
                  </a:moveTo>
                  <a:cubicBezTo>
                    <a:pt x="7" y="9"/>
                    <a:pt x="7" y="9"/>
                    <a:pt x="7" y="9"/>
                  </a:cubicBezTo>
                  <a:cubicBezTo>
                    <a:pt x="10" y="6"/>
                    <a:pt x="10" y="6"/>
                    <a:pt x="10" y="6"/>
                  </a:cubicBezTo>
                  <a:cubicBezTo>
                    <a:pt x="12" y="4"/>
                    <a:pt x="12" y="4"/>
                    <a:pt x="12" y="4"/>
                  </a:cubicBezTo>
                  <a:cubicBezTo>
                    <a:pt x="8" y="2"/>
                    <a:pt x="8" y="2"/>
                    <a:pt x="8" y="2"/>
                  </a:cubicBezTo>
                  <a:cubicBezTo>
                    <a:pt x="8" y="2"/>
                    <a:pt x="5" y="0"/>
                    <a:pt x="4" y="1"/>
                  </a:cubicBezTo>
                  <a:cubicBezTo>
                    <a:pt x="4" y="2"/>
                    <a:pt x="0" y="7"/>
                    <a:pt x="0" y="7"/>
                  </a:cubicBezTo>
                  <a:lnTo>
                    <a:pt x="3" y="9"/>
                  </a:ln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Poppins Light" charset="0"/>
              </a:endParaRPr>
            </a:p>
          </p:txBody>
        </p:sp>
        <p:sp>
          <p:nvSpPr>
            <p:cNvPr id="57" name="Freeform 30"/>
            <p:cNvSpPr>
              <a:spLocks/>
            </p:cNvSpPr>
            <p:nvPr/>
          </p:nvSpPr>
          <p:spPr bwMode="auto">
            <a:xfrm>
              <a:off x="7763816" y="2269376"/>
              <a:ext cx="70830" cy="158525"/>
            </a:xfrm>
            <a:custGeom>
              <a:avLst/>
              <a:gdLst>
                <a:gd name="T0" fmla="*/ 36 w 42"/>
                <a:gd name="T1" fmla="*/ 13 h 94"/>
                <a:gd name="T2" fmla="*/ 36 w 42"/>
                <a:gd name="T3" fmla="*/ 9 h 94"/>
                <a:gd name="T4" fmla="*/ 34 w 42"/>
                <a:gd name="T5" fmla="*/ 7 h 94"/>
                <a:gd name="T6" fmla="*/ 21 w 42"/>
                <a:gd name="T7" fmla="*/ 3 h 94"/>
                <a:gd name="T8" fmla="*/ 9 w 42"/>
                <a:gd name="T9" fmla="*/ 0 h 94"/>
                <a:gd name="T10" fmla="*/ 8 w 42"/>
                <a:gd name="T11" fmla="*/ 3 h 94"/>
                <a:gd name="T12" fmla="*/ 6 w 42"/>
                <a:gd name="T13" fmla="*/ 7 h 94"/>
                <a:gd name="T14" fmla="*/ 3 w 42"/>
                <a:gd name="T15" fmla="*/ 9 h 94"/>
                <a:gd name="T16" fmla="*/ 2 w 42"/>
                <a:gd name="T17" fmla="*/ 14 h 94"/>
                <a:gd name="T18" fmla="*/ 3 w 42"/>
                <a:gd name="T19" fmla="*/ 20 h 94"/>
                <a:gd name="T20" fmla="*/ 3 w 42"/>
                <a:gd name="T21" fmla="*/ 25 h 94"/>
                <a:gd name="T22" fmla="*/ 2 w 42"/>
                <a:gd name="T23" fmla="*/ 30 h 94"/>
                <a:gd name="T24" fmla="*/ 5 w 42"/>
                <a:gd name="T25" fmla="*/ 32 h 94"/>
                <a:gd name="T26" fmla="*/ 9 w 42"/>
                <a:gd name="T27" fmla="*/ 34 h 94"/>
                <a:gd name="T28" fmla="*/ 11 w 42"/>
                <a:gd name="T29" fmla="*/ 38 h 94"/>
                <a:gd name="T30" fmla="*/ 15 w 42"/>
                <a:gd name="T31" fmla="*/ 42 h 94"/>
                <a:gd name="T32" fmla="*/ 20 w 42"/>
                <a:gd name="T33" fmla="*/ 46 h 94"/>
                <a:gd name="T34" fmla="*/ 20 w 42"/>
                <a:gd name="T35" fmla="*/ 47 h 94"/>
                <a:gd name="T36" fmla="*/ 18 w 42"/>
                <a:gd name="T37" fmla="*/ 53 h 94"/>
                <a:gd name="T38" fmla="*/ 10 w 42"/>
                <a:gd name="T39" fmla="*/ 58 h 94"/>
                <a:gd name="T40" fmla="*/ 3 w 42"/>
                <a:gd name="T41" fmla="*/ 64 h 94"/>
                <a:gd name="T42" fmla="*/ 2 w 42"/>
                <a:gd name="T43" fmla="*/ 67 h 94"/>
                <a:gd name="T44" fmla="*/ 0 w 42"/>
                <a:gd name="T45" fmla="*/ 72 h 94"/>
                <a:gd name="T46" fmla="*/ 1 w 42"/>
                <a:gd name="T47" fmla="*/ 75 h 94"/>
                <a:gd name="T48" fmla="*/ 3 w 42"/>
                <a:gd name="T49" fmla="*/ 79 h 94"/>
                <a:gd name="T50" fmla="*/ 8 w 42"/>
                <a:gd name="T51" fmla="*/ 83 h 94"/>
                <a:gd name="T52" fmla="*/ 12 w 42"/>
                <a:gd name="T53" fmla="*/ 85 h 94"/>
                <a:gd name="T54" fmla="*/ 15 w 42"/>
                <a:gd name="T55" fmla="*/ 86 h 94"/>
                <a:gd name="T56" fmla="*/ 20 w 42"/>
                <a:gd name="T57" fmla="*/ 86 h 94"/>
                <a:gd name="T58" fmla="*/ 24 w 42"/>
                <a:gd name="T59" fmla="*/ 86 h 94"/>
                <a:gd name="T60" fmla="*/ 25 w 42"/>
                <a:gd name="T61" fmla="*/ 86 h 94"/>
                <a:gd name="T62" fmla="*/ 24 w 42"/>
                <a:gd name="T63" fmla="*/ 90 h 94"/>
                <a:gd name="T64" fmla="*/ 24 w 42"/>
                <a:gd name="T65" fmla="*/ 93 h 94"/>
                <a:gd name="T66" fmla="*/ 25 w 42"/>
                <a:gd name="T67" fmla="*/ 94 h 94"/>
                <a:gd name="T68" fmla="*/ 26 w 42"/>
                <a:gd name="T69" fmla="*/ 94 h 94"/>
                <a:gd name="T70" fmla="*/ 27 w 42"/>
                <a:gd name="T71" fmla="*/ 87 h 94"/>
                <a:gd name="T72" fmla="*/ 28 w 42"/>
                <a:gd name="T73" fmla="*/ 86 h 94"/>
                <a:gd name="T74" fmla="*/ 31 w 42"/>
                <a:gd name="T75" fmla="*/ 82 h 94"/>
                <a:gd name="T76" fmla="*/ 36 w 42"/>
                <a:gd name="T77" fmla="*/ 78 h 94"/>
                <a:gd name="T78" fmla="*/ 36 w 42"/>
                <a:gd name="T79" fmla="*/ 69 h 94"/>
                <a:gd name="T80" fmla="*/ 36 w 42"/>
                <a:gd name="T81" fmla="*/ 65 h 94"/>
                <a:gd name="T82" fmla="*/ 40 w 42"/>
                <a:gd name="T83" fmla="*/ 61 h 94"/>
                <a:gd name="T84" fmla="*/ 41 w 42"/>
                <a:gd name="T85" fmla="*/ 53 h 94"/>
                <a:gd name="T86" fmla="*/ 42 w 42"/>
                <a:gd name="T87" fmla="*/ 48 h 94"/>
                <a:gd name="T88" fmla="*/ 42 w 42"/>
                <a:gd name="T89" fmla="*/ 40 h 94"/>
                <a:gd name="T90" fmla="*/ 42 w 42"/>
                <a:gd name="T91" fmla="*/ 36 h 94"/>
                <a:gd name="T92" fmla="*/ 40 w 42"/>
                <a:gd name="T93" fmla="*/ 30 h 94"/>
                <a:gd name="T94" fmla="*/ 36 w 42"/>
                <a:gd name="T95" fmla="*/ 30 h 94"/>
                <a:gd name="T96" fmla="*/ 34 w 42"/>
                <a:gd name="T97" fmla="*/ 30 h 94"/>
                <a:gd name="T98" fmla="*/ 35 w 42"/>
                <a:gd name="T99" fmla="*/ 25 h 94"/>
                <a:gd name="T100" fmla="*/ 37 w 42"/>
                <a:gd name="T101" fmla="*/ 20 h 94"/>
                <a:gd name="T102" fmla="*/ 39 w 42"/>
                <a:gd name="T103" fmla="*/ 18 h 94"/>
                <a:gd name="T104" fmla="*/ 38 w 42"/>
                <a:gd name="T105" fmla="*/ 17 h 94"/>
                <a:gd name="T106" fmla="*/ 36 w 42"/>
                <a:gd name="T107" fmla="*/ 13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 h="94">
                  <a:moveTo>
                    <a:pt x="36" y="13"/>
                  </a:moveTo>
                  <a:lnTo>
                    <a:pt x="36" y="9"/>
                  </a:lnTo>
                  <a:lnTo>
                    <a:pt x="34" y="7"/>
                  </a:lnTo>
                  <a:lnTo>
                    <a:pt x="21" y="3"/>
                  </a:lnTo>
                  <a:lnTo>
                    <a:pt x="9" y="0"/>
                  </a:lnTo>
                  <a:lnTo>
                    <a:pt x="8" y="3"/>
                  </a:lnTo>
                  <a:lnTo>
                    <a:pt x="6" y="7"/>
                  </a:lnTo>
                  <a:lnTo>
                    <a:pt x="3" y="9"/>
                  </a:lnTo>
                  <a:lnTo>
                    <a:pt x="2" y="14"/>
                  </a:lnTo>
                  <a:lnTo>
                    <a:pt x="3" y="20"/>
                  </a:lnTo>
                  <a:lnTo>
                    <a:pt x="3" y="25"/>
                  </a:lnTo>
                  <a:lnTo>
                    <a:pt x="2" y="30"/>
                  </a:lnTo>
                  <a:lnTo>
                    <a:pt x="5" y="32"/>
                  </a:lnTo>
                  <a:lnTo>
                    <a:pt x="9" y="34"/>
                  </a:lnTo>
                  <a:lnTo>
                    <a:pt x="11" y="38"/>
                  </a:lnTo>
                  <a:lnTo>
                    <a:pt x="15" y="42"/>
                  </a:lnTo>
                  <a:lnTo>
                    <a:pt x="20" y="46"/>
                  </a:lnTo>
                  <a:lnTo>
                    <a:pt x="20" y="47"/>
                  </a:lnTo>
                  <a:lnTo>
                    <a:pt x="18" y="53"/>
                  </a:lnTo>
                  <a:lnTo>
                    <a:pt x="10" y="58"/>
                  </a:lnTo>
                  <a:lnTo>
                    <a:pt x="3" y="64"/>
                  </a:lnTo>
                  <a:lnTo>
                    <a:pt x="2" y="67"/>
                  </a:lnTo>
                  <a:lnTo>
                    <a:pt x="0" y="72"/>
                  </a:lnTo>
                  <a:lnTo>
                    <a:pt x="1" y="75"/>
                  </a:lnTo>
                  <a:lnTo>
                    <a:pt x="3" y="79"/>
                  </a:lnTo>
                  <a:lnTo>
                    <a:pt x="8" y="83"/>
                  </a:lnTo>
                  <a:lnTo>
                    <a:pt x="12" y="85"/>
                  </a:lnTo>
                  <a:lnTo>
                    <a:pt x="15" y="86"/>
                  </a:lnTo>
                  <a:lnTo>
                    <a:pt x="20" y="86"/>
                  </a:lnTo>
                  <a:lnTo>
                    <a:pt x="24" y="86"/>
                  </a:lnTo>
                  <a:lnTo>
                    <a:pt x="25" y="86"/>
                  </a:lnTo>
                  <a:lnTo>
                    <a:pt x="24" y="90"/>
                  </a:lnTo>
                  <a:lnTo>
                    <a:pt x="24" y="93"/>
                  </a:lnTo>
                  <a:lnTo>
                    <a:pt x="25" y="94"/>
                  </a:lnTo>
                  <a:lnTo>
                    <a:pt x="26" y="94"/>
                  </a:lnTo>
                  <a:lnTo>
                    <a:pt x="27" y="87"/>
                  </a:lnTo>
                  <a:lnTo>
                    <a:pt x="28" y="86"/>
                  </a:lnTo>
                  <a:lnTo>
                    <a:pt x="31" y="82"/>
                  </a:lnTo>
                  <a:lnTo>
                    <a:pt x="36" y="78"/>
                  </a:lnTo>
                  <a:lnTo>
                    <a:pt x="36" y="69"/>
                  </a:lnTo>
                  <a:lnTo>
                    <a:pt x="36" y="65"/>
                  </a:lnTo>
                  <a:lnTo>
                    <a:pt x="40" y="61"/>
                  </a:lnTo>
                  <a:lnTo>
                    <a:pt x="41" y="53"/>
                  </a:lnTo>
                  <a:lnTo>
                    <a:pt x="42" y="48"/>
                  </a:lnTo>
                  <a:lnTo>
                    <a:pt x="42" y="40"/>
                  </a:lnTo>
                  <a:lnTo>
                    <a:pt x="42" y="36"/>
                  </a:lnTo>
                  <a:lnTo>
                    <a:pt x="40" y="30"/>
                  </a:lnTo>
                  <a:lnTo>
                    <a:pt x="36" y="30"/>
                  </a:lnTo>
                  <a:lnTo>
                    <a:pt x="34" y="30"/>
                  </a:lnTo>
                  <a:lnTo>
                    <a:pt x="35" y="25"/>
                  </a:lnTo>
                  <a:lnTo>
                    <a:pt x="37" y="20"/>
                  </a:lnTo>
                  <a:lnTo>
                    <a:pt x="39" y="18"/>
                  </a:lnTo>
                  <a:lnTo>
                    <a:pt x="38" y="17"/>
                  </a:lnTo>
                  <a:lnTo>
                    <a:pt x="36" y="13"/>
                  </a:ln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Poppins Light" charset="0"/>
              </a:endParaRPr>
            </a:p>
          </p:txBody>
        </p:sp>
        <p:sp>
          <p:nvSpPr>
            <p:cNvPr id="58" name="Freeform 31"/>
            <p:cNvSpPr>
              <a:spLocks/>
            </p:cNvSpPr>
            <p:nvPr/>
          </p:nvSpPr>
          <p:spPr bwMode="auto">
            <a:xfrm>
              <a:off x="7750325" y="2378994"/>
              <a:ext cx="55652" cy="91068"/>
            </a:xfrm>
            <a:custGeom>
              <a:avLst/>
              <a:gdLst>
                <a:gd name="T0" fmla="*/ 9 w 33"/>
                <a:gd name="T1" fmla="*/ 10 h 54"/>
                <a:gd name="T2" fmla="*/ 8 w 33"/>
                <a:gd name="T3" fmla="*/ 7 h 54"/>
                <a:gd name="T4" fmla="*/ 10 w 33"/>
                <a:gd name="T5" fmla="*/ 2 h 54"/>
                <a:gd name="T6" fmla="*/ 11 w 33"/>
                <a:gd name="T7" fmla="*/ 1 h 54"/>
                <a:gd name="T8" fmla="*/ 9 w 33"/>
                <a:gd name="T9" fmla="*/ 0 h 54"/>
                <a:gd name="T10" fmla="*/ 6 w 33"/>
                <a:gd name="T11" fmla="*/ 0 h 54"/>
                <a:gd name="T12" fmla="*/ 5 w 33"/>
                <a:gd name="T13" fmla="*/ 0 h 54"/>
                <a:gd name="T14" fmla="*/ 2 w 33"/>
                <a:gd name="T15" fmla="*/ 2 h 54"/>
                <a:gd name="T16" fmla="*/ 0 w 33"/>
                <a:gd name="T17" fmla="*/ 5 h 54"/>
                <a:gd name="T18" fmla="*/ 12 w 33"/>
                <a:gd name="T19" fmla="*/ 54 h 54"/>
                <a:gd name="T20" fmla="*/ 33 w 33"/>
                <a:gd name="T21" fmla="*/ 51 h 54"/>
                <a:gd name="T22" fmla="*/ 32 w 33"/>
                <a:gd name="T23" fmla="*/ 43 h 54"/>
                <a:gd name="T24" fmla="*/ 29 w 33"/>
                <a:gd name="T25" fmla="*/ 40 h 54"/>
                <a:gd name="T26" fmla="*/ 28 w 33"/>
                <a:gd name="T27" fmla="*/ 38 h 54"/>
                <a:gd name="T28" fmla="*/ 26 w 33"/>
                <a:gd name="T29" fmla="*/ 37 h 54"/>
                <a:gd name="T30" fmla="*/ 23 w 33"/>
                <a:gd name="T31" fmla="*/ 34 h 54"/>
                <a:gd name="T32" fmla="*/ 20 w 33"/>
                <a:gd name="T33" fmla="*/ 32 h 54"/>
                <a:gd name="T34" fmla="*/ 18 w 33"/>
                <a:gd name="T35" fmla="*/ 28 h 54"/>
                <a:gd name="T36" fmla="*/ 16 w 33"/>
                <a:gd name="T37" fmla="*/ 24 h 54"/>
                <a:gd name="T38" fmla="*/ 14 w 33"/>
                <a:gd name="T39" fmla="*/ 20 h 54"/>
                <a:gd name="T40" fmla="*/ 16 w 33"/>
                <a:gd name="T41" fmla="*/ 17 h 54"/>
                <a:gd name="T42" fmla="*/ 11 w 33"/>
                <a:gd name="T43" fmla="*/ 14 h 54"/>
                <a:gd name="T44" fmla="*/ 9 w 33"/>
                <a:gd name="T45" fmla="*/ 1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3" h="54">
                  <a:moveTo>
                    <a:pt x="9" y="10"/>
                  </a:moveTo>
                  <a:lnTo>
                    <a:pt x="8" y="7"/>
                  </a:lnTo>
                  <a:lnTo>
                    <a:pt x="10" y="2"/>
                  </a:lnTo>
                  <a:lnTo>
                    <a:pt x="11" y="1"/>
                  </a:lnTo>
                  <a:lnTo>
                    <a:pt x="9" y="0"/>
                  </a:lnTo>
                  <a:lnTo>
                    <a:pt x="6" y="0"/>
                  </a:lnTo>
                  <a:lnTo>
                    <a:pt x="5" y="0"/>
                  </a:lnTo>
                  <a:lnTo>
                    <a:pt x="2" y="2"/>
                  </a:lnTo>
                  <a:lnTo>
                    <a:pt x="0" y="5"/>
                  </a:lnTo>
                  <a:lnTo>
                    <a:pt x="12" y="54"/>
                  </a:lnTo>
                  <a:lnTo>
                    <a:pt x="33" y="51"/>
                  </a:lnTo>
                  <a:lnTo>
                    <a:pt x="32" y="43"/>
                  </a:lnTo>
                  <a:lnTo>
                    <a:pt x="29" y="40"/>
                  </a:lnTo>
                  <a:lnTo>
                    <a:pt x="28" y="38"/>
                  </a:lnTo>
                  <a:lnTo>
                    <a:pt x="26" y="37"/>
                  </a:lnTo>
                  <a:lnTo>
                    <a:pt x="23" y="34"/>
                  </a:lnTo>
                  <a:lnTo>
                    <a:pt x="20" y="32"/>
                  </a:lnTo>
                  <a:lnTo>
                    <a:pt x="18" y="28"/>
                  </a:lnTo>
                  <a:lnTo>
                    <a:pt x="16" y="24"/>
                  </a:lnTo>
                  <a:lnTo>
                    <a:pt x="14" y="20"/>
                  </a:lnTo>
                  <a:lnTo>
                    <a:pt x="16" y="17"/>
                  </a:lnTo>
                  <a:lnTo>
                    <a:pt x="11" y="14"/>
                  </a:lnTo>
                  <a:lnTo>
                    <a:pt x="9" y="10"/>
                  </a:ln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Poppins Light" charset="0"/>
              </a:endParaRPr>
            </a:p>
          </p:txBody>
        </p:sp>
        <p:sp>
          <p:nvSpPr>
            <p:cNvPr id="59" name="Freeform 32"/>
            <p:cNvSpPr>
              <a:spLocks/>
            </p:cNvSpPr>
            <p:nvPr/>
          </p:nvSpPr>
          <p:spPr bwMode="auto">
            <a:xfrm>
              <a:off x="7480494" y="2227213"/>
              <a:ext cx="317051" cy="205746"/>
            </a:xfrm>
            <a:custGeom>
              <a:avLst/>
              <a:gdLst>
                <a:gd name="T0" fmla="*/ 165 w 188"/>
                <a:gd name="T1" fmla="*/ 90 h 122"/>
                <a:gd name="T2" fmla="*/ 166 w 188"/>
                <a:gd name="T3" fmla="*/ 90 h 122"/>
                <a:gd name="T4" fmla="*/ 169 w 188"/>
                <a:gd name="T5" fmla="*/ 90 h 122"/>
                <a:gd name="T6" fmla="*/ 171 w 188"/>
                <a:gd name="T7" fmla="*/ 91 h 122"/>
                <a:gd name="T8" fmla="*/ 171 w 188"/>
                <a:gd name="T9" fmla="*/ 89 h 122"/>
                <a:gd name="T10" fmla="*/ 178 w 188"/>
                <a:gd name="T11" fmla="*/ 83 h 122"/>
                <a:gd name="T12" fmla="*/ 186 w 188"/>
                <a:gd name="T13" fmla="*/ 78 h 122"/>
                <a:gd name="T14" fmla="*/ 188 w 188"/>
                <a:gd name="T15" fmla="*/ 72 h 122"/>
                <a:gd name="T16" fmla="*/ 188 w 188"/>
                <a:gd name="T17" fmla="*/ 71 h 122"/>
                <a:gd name="T18" fmla="*/ 183 w 188"/>
                <a:gd name="T19" fmla="*/ 67 h 122"/>
                <a:gd name="T20" fmla="*/ 179 w 188"/>
                <a:gd name="T21" fmla="*/ 63 h 122"/>
                <a:gd name="T22" fmla="*/ 177 w 188"/>
                <a:gd name="T23" fmla="*/ 59 h 122"/>
                <a:gd name="T24" fmla="*/ 173 w 188"/>
                <a:gd name="T25" fmla="*/ 57 h 122"/>
                <a:gd name="T26" fmla="*/ 170 w 188"/>
                <a:gd name="T27" fmla="*/ 55 h 122"/>
                <a:gd name="T28" fmla="*/ 171 w 188"/>
                <a:gd name="T29" fmla="*/ 50 h 122"/>
                <a:gd name="T30" fmla="*/ 171 w 188"/>
                <a:gd name="T31" fmla="*/ 45 h 122"/>
                <a:gd name="T32" fmla="*/ 170 w 188"/>
                <a:gd name="T33" fmla="*/ 39 h 122"/>
                <a:gd name="T34" fmla="*/ 171 w 188"/>
                <a:gd name="T35" fmla="*/ 34 h 122"/>
                <a:gd name="T36" fmla="*/ 174 w 188"/>
                <a:gd name="T37" fmla="*/ 32 h 122"/>
                <a:gd name="T38" fmla="*/ 176 w 188"/>
                <a:gd name="T39" fmla="*/ 28 h 122"/>
                <a:gd name="T40" fmla="*/ 177 w 188"/>
                <a:gd name="T41" fmla="*/ 25 h 122"/>
                <a:gd name="T42" fmla="*/ 179 w 188"/>
                <a:gd name="T43" fmla="*/ 20 h 122"/>
                <a:gd name="T44" fmla="*/ 176 w 188"/>
                <a:gd name="T45" fmla="*/ 18 h 122"/>
                <a:gd name="T46" fmla="*/ 173 w 188"/>
                <a:gd name="T47" fmla="*/ 18 h 122"/>
                <a:gd name="T48" fmla="*/ 170 w 188"/>
                <a:gd name="T49" fmla="*/ 17 h 122"/>
                <a:gd name="T50" fmla="*/ 166 w 188"/>
                <a:gd name="T51" fmla="*/ 10 h 122"/>
                <a:gd name="T52" fmla="*/ 162 w 188"/>
                <a:gd name="T53" fmla="*/ 5 h 122"/>
                <a:gd name="T54" fmla="*/ 154 w 188"/>
                <a:gd name="T55" fmla="*/ 0 h 122"/>
                <a:gd name="T56" fmla="*/ 24 w 188"/>
                <a:gd name="T57" fmla="*/ 23 h 122"/>
                <a:gd name="T58" fmla="*/ 22 w 188"/>
                <a:gd name="T59" fmla="*/ 13 h 122"/>
                <a:gd name="T60" fmla="*/ 16 w 188"/>
                <a:gd name="T61" fmla="*/ 17 h 122"/>
                <a:gd name="T62" fmla="*/ 11 w 188"/>
                <a:gd name="T63" fmla="*/ 21 h 122"/>
                <a:gd name="T64" fmla="*/ 6 w 188"/>
                <a:gd name="T65" fmla="*/ 24 h 122"/>
                <a:gd name="T66" fmla="*/ 0 w 188"/>
                <a:gd name="T67" fmla="*/ 28 h 122"/>
                <a:gd name="T68" fmla="*/ 16 w 188"/>
                <a:gd name="T69" fmla="*/ 122 h 122"/>
                <a:gd name="T70" fmla="*/ 160 w 188"/>
                <a:gd name="T71" fmla="*/ 95 h 122"/>
                <a:gd name="T72" fmla="*/ 162 w 188"/>
                <a:gd name="T73" fmla="*/ 92 h 122"/>
                <a:gd name="T74" fmla="*/ 165 w 188"/>
                <a:gd name="T75" fmla="*/ 90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88" h="122">
                  <a:moveTo>
                    <a:pt x="165" y="90"/>
                  </a:moveTo>
                  <a:lnTo>
                    <a:pt x="166" y="90"/>
                  </a:lnTo>
                  <a:lnTo>
                    <a:pt x="169" y="90"/>
                  </a:lnTo>
                  <a:lnTo>
                    <a:pt x="171" y="91"/>
                  </a:lnTo>
                  <a:lnTo>
                    <a:pt x="171" y="89"/>
                  </a:lnTo>
                  <a:lnTo>
                    <a:pt x="178" y="83"/>
                  </a:lnTo>
                  <a:lnTo>
                    <a:pt x="186" y="78"/>
                  </a:lnTo>
                  <a:lnTo>
                    <a:pt x="188" y="72"/>
                  </a:lnTo>
                  <a:lnTo>
                    <a:pt x="188" y="71"/>
                  </a:lnTo>
                  <a:lnTo>
                    <a:pt x="183" y="67"/>
                  </a:lnTo>
                  <a:lnTo>
                    <a:pt x="179" y="63"/>
                  </a:lnTo>
                  <a:lnTo>
                    <a:pt x="177" y="59"/>
                  </a:lnTo>
                  <a:lnTo>
                    <a:pt x="173" y="57"/>
                  </a:lnTo>
                  <a:lnTo>
                    <a:pt x="170" y="55"/>
                  </a:lnTo>
                  <a:lnTo>
                    <a:pt x="171" y="50"/>
                  </a:lnTo>
                  <a:lnTo>
                    <a:pt x="171" y="45"/>
                  </a:lnTo>
                  <a:lnTo>
                    <a:pt x="170" y="39"/>
                  </a:lnTo>
                  <a:lnTo>
                    <a:pt x="171" y="34"/>
                  </a:lnTo>
                  <a:lnTo>
                    <a:pt x="174" y="32"/>
                  </a:lnTo>
                  <a:lnTo>
                    <a:pt x="176" y="28"/>
                  </a:lnTo>
                  <a:lnTo>
                    <a:pt x="177" y="25"/>
                  </a:lnTo>
                  <a:lnTo>
                    <a:pt x="179" y="20"/>
                  </a:lnTo>
                  <a:lnTo>
                    <a:pt x="176" y="18"/>
                  </a:lnTo>
                  <a:lnTo>
                    <a:pt x="173" y="18"/>
                  </a:lnTo>
                  <a:lnTo>
                    <a:pt x="170" y="17"/>
                  </a:lnTo>
                  <a:lnTo>
                    <a:pt x="166" y="10"/>
                  </a:lnTo>
                  <a:lnTo>
                    <a:pt x="162" y="5"/>
                  </a:lnTo>
                  <a:lnTo>
                    <a:pt x="154" y="0"/>
                  </a:lnTo>
                  <a:lnTo>
                    <a:pt x="24" y="23"/>
                  </a:lnTo>
                  <a:lnTo>
                    <a:pt x="22" y="13"/>
                  </a:lnTo>
                  <a:lnTo>
                    <a:pt x="16" y="17"/>
                  </a:lnTo>
                  <a:lnTo>
                    <a:pt x="11" y="21"/>
                  </a:lnTo>
                  <a:lnTo>
                    <a:pt x="6" y="24"/>
                  </a:lnTo>
                  <a:lnTo>
                    <a:pt x="0" y="28"/>
                  </a:lnTo>
                  <a:lnTo>
                    <a:pt x="16" y="122"/>
                  </a:lnTo>
                  <a:lnTo>
                    <a:pt x="160" y="95"/>
                  </a:lnTo>
                  <a:lnTo>
                    <a:pt x="162" y="92"/>
                  </a:lnTo>
                  <a:lnTo>
                    <a:pt x="165" y="90"/>
                  </a:ln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Poppins Light" charset="0"/>
              </a:endParaRPr>
            </a:p>
          </p:txBody>
        </p:sp>
        <p:sp>
          <p:nvSpPr>
            <p:cNvPr id="60" name="Freeform 33"/>
            <p:cNvSpPr>
              <a:spLocks/>
            </p:cNvSpPr>
            <p:nvPr/>
          </p:nvSpPr>
          <p:spPr bwMode="auto">
            <a:xfrm>
              <a:off x="7183680" y="3051885"/>
              <a:ext cx="490754" cy="384509"/>
            </a:xfrm>
            <a:custGeom>
              <a:avLst/>
              <a:gdLst>
                <a:gd name="T0" fmla="*/ 200 w 291"/>
                <a:gd name="T1" fmla="*/ 0 h 228"/>
                <a:gd name="T2" fmla="*/ 211 w 291"/>
                <a:gd name="T3" fmla="*/ 10 h 228"/>
                <a:gd name="T4" fmla="*/ 223 w 291"/>
                <a:gd name="T5" fmla="*/ 30 h 228"/>
                <a:gd name="T6" fmla="*/ 241 w 291"/>
                <a:gd name="T7" fmla="*/ 62 h 228"/>
                <a:gd name="T8" fmla="*/ 259 w 291"/>
                <a:gd name="T9" fmla="*/ 84 h 228"/>
                <a:gd name="T10" fmla="*/ 256 w 291"/>
                <a:gd name="T11" fmla="*/ 86 h 228"/>
                <a:gd name="T12" fmla="*/ 268 w 291"/>
                <a:gd name="T13" fmla="*/ 116 h 228"/>
                <a:gd name="T14" fmla="*/ 286 w 291"/>
                <a:gd name="T15" fmla="*/ 144 h 228"/>
                <a:gd name="T16" fmla="*/ 291 w 291"/>
                <a:gd name="T17" fmla="*/ 176 h 228"/>
                <a:gd name="T18" fmla="*/ 288 w 291"/>
                <a:gd name="T19" fmla="*/ 196 h 228"/>
                <a:gd name="T20" fmla="*/ 287 w 291"/>
                <a:gd name="T21" fmla="*/ 211 h 228"/>
                <a:gd name="T22" fmla="*/ 280 w 291"/>
                <a:gd name="T23" fmla="*/ 227 h 228"/>
                <a:gd name="T24" fmla="*/ 281 w 291"/>
                <a:gd name="T25" fmla="*/ 222 h 228"/>
                <a:gd name="T26" fmla="*/ 274 w 291"/>
                <a:gd name="T27" fmla="*/ 221 h 228"/>
                <a:gd name="T28" fmla="*/ 264 w 291"/>
                <a:gd name="T29" fmla="*/ 222 h 228"/>
                <a:gd name="T30" fmla="*/ 255 w 291"/>
                <a:gd name="T31" fmla="*/ 222 h 228"/>
                <a:gd name="T32" fmla="*/ 255 w 291"/>
                <a:gd name="T33" fmla="*/ 217 h 228"/>
                <a:gd name="T34" fmla="*/ 263 w 291"/>
                <a:gd name="T35" fmla="*/ 216 h 228"/>
                <a:gd name="T36" fmla="*/ 253 w 291"/>
                <a:gd name="T37" fmla="*/ 212 h 228"/>
                <a:gd name="T38" fmla="*/ 245 w 291"/>
                <a:gd name="T39" fmla="*/ 200 h 228"/>
                <a:gd name="T40" fmla="*/ 233 w 291"/>
                <a:gd name="T41" fmla="*/ 193 h 228"/>
                <a:gd name="T42" fmla="*/ 223 w 291"/>
                <a:gd name="T43" fmla="*/ 177 h 228"/>
                <a:gd name="T44" fmla="*/ 216 w 291"/>
                <a:gd name="T45" fmla="*/ 169 h 228"/>
                <a:gd name="T46" fmla="*/ 215 w 291"/>
                <a:gd name="T47" fmla="*/ 161 h 228"/>
                <a:gd name="T48" fmla="*/ 209 w 291"/>
                <a:gd name="T49" fmla="*/ 158 h 228"/>
                <a:gd name="T50" fmla="*/ 205 w 291"/>
                <a:gd name="T51" fmla="*/ 161 h 228"/>
                <a:gd name="T52" fmla="*/ 194 w 291"/>
                <a:gd name="T53" fmla="*/ 147 h 228"/>
                <a:gd name="T54" fmla="*/ 192 w 291"/>
                <a:gd name="T55" fmla="*/ 140 h 228"/>
                <a:gd name="T56" fmla="*/ 194 w 291"/>
                <a:gd name="T57" fmla="*/ 130 h 228"/>
                <a:gd name="T58" fmla="*/ 194 w 291"/>
                <a:gd name="T59" fmla="*/ 121 h 228"/>
                <a:gd name="T60" fmla="*/ 191 w 291"/>
                <a:gd name="T61" fmla="*/ 122 h 228"/>
                <a:gd name="T62" fmla="*/ 187 w 291"/>
                <a:gd name="T63" fmla="*/ 119 h 228"/>
                <a:gd name="T64" fmla="*/ 189 w 291"/>
                <a:gd name="T65" fmla="*/ 127 h 228"/>
                <a:gd name="T66" fmla="*/ 186 w 291"/>
                <a:gd name="T67" fmla="*/ 129 h 228"/>
                <a:gd name="T68" fmla="*/ 180 w 291"/>
                <a:gd name="T69" fmla="*/ 120 h 228"/>
                <a:gd name="T70" fmla="*/ 182 w 291"/>
                <a:gd name="T71" fmla="*/ 106 h 228"/>
                <a:gd name="T72" fmla="*/ 182 w 291"/>
                <a:gd name="T73" fmla="*/ 86 h 228"/>
                <a:gd name="T74" fmla="*/ 174 w 291"/>
                <a:gd name="T75" fmla="*/ 72 h 228"/>
                <a:gd name="T76" fmla="*/ 163 w 291"/>
                <a:gd name="T77" fmla="*/ 67 h 228"/>
                <a:gd name="T78" fmla="*/ 152 w 291"/>
                <a:gd name="T79" fmla="*/ 60 h 228"/>
                <a:gd name="T80" fmla="*/ 143 w 291"/>
                <a:gd name="T81" fmla="*/ 48 h 228"/>
                <a:gd name="T82" fmla="*/ 130 w 291"/>
                <a:gd name="T83" fmla="*/ 39 h 228"/>
                <a:gd name="T84" fmla="*/ 117 w 291"/>
                <a:gd name="T85" fmla="*/ 39 h 228"/>
                <a:gd name="T86" fmla="*/ 116 w 291"/>
                <a:gd name="T87" fmla="*/ 47 h 228"/>
                <a:gd name="T88" fmla="*/ 107 w 291"/>
                <a:gd name="T89" fmla="*/ 49 h 228"/>
                <a:gd name="T90" fmla="*/ 83 w 291"/>
                <a:gd name="T91" fmla="*/ 59 h 228"/>
                <a:gd name="T92" fmla="*/ 77 w 291"/>
                <a:gd name="T93" fmla="*/ 49 h 228"/>
                <a:gd name="T94" fmla="*/ 77 w 291"/>
                <a:gd name="T95" fmla="*/ 43 h 228"/>
                <a:gd name="T96" fmla="*/ 72 w 291"/>
                <a:gd name="T97" fmla="*/ 39 h 228"/>
                <a:gd name="T98" fmla="*/ 72 w 291"/>
                <a:gd name="T99" fmla="*/ 35 h 228"/>
                <a:gd name="T100" fmla="*/ 69 w 291"/>
                <a:gd name="T101" fmla="*/ 38 h 228"/>
                <a:gd name="T102" fmla="*/ 64 w 291"/>
                <a:gd name="T103" fmla="*/ 39 h 228"/>
                <a:gd name="T104" fmla="*/ 65 w 291"/>
                <a:gd name="T105" fmla="*/ 43 h 228"/>
                <a:gd name="T106" fmla="*/ 53 w 291"/>
                <a:gd name="T107" fmla="*/ 37 h 228"/>
                <a:gd name="T108" fmla="*/ 39 w 291"/>
                <a:gd name="T109" fmla="*/ 33 h 228"/>
                <a:gd name="T110" fmla="*/ 19 w 291"/>
                <a:gd name="T111" fmla="*/ 35 h 228"/>
                <a:gd name="T112" fmla="*/ 7 w 291"/>
                <a:gd name="T113" fmla="*/ 32 h 228"/>
                <a:gd name="T114" fmla="*/ 0 w 291"/>
                <a:gd name="T115" fmla="*/ 20 h 228"/>
                <a:gd name="T116" fmla="*/ 10 w 291"/>
                <a:gd name="T117" fmla="*/ 14 h 228"/>
                <a:gd name="T118" fmla="*/ 98 w 291"/>
                <a:gd name="T119" fmla="*/ 16 h 228"/>
                <a:gd name="T120" fmla="*/ 197 w 291"/>
                <a:gd name="T121" fmla="*/ 19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91" h="228">
                  <a:moveTo>
                    <a:pt x="194" y="0"/>
                  </a:moveTo>
                  <a:lnTo>
                    <a:pt x="194" y="0"/>
                  </a:lnTo>
                  <a:lnTo>
                    <a:pt x="200" y="0"/>
                  </a:lnTo>
                  <a:lnTo>
                    <a:pt x="209" y="2"/>
                  </a:lnTo>
                  <a:lnTo>
                    <a:pt x="210" y="7"/>
                  </a:lnTo>
                  <a:lnTo>
                    <a:pt x="211" y="10"/>
                  </a:lnTo>
                  <a:lnTo>
                    <a:pt x="215" y="12"/>
                  </a:lnTo>
                  <a:lnTo>
                    <a:pt x="218" y="17"/>
                  </a:lnTo>
                  <a:lnTo>
                    <a:pt x="223" y="30"/>
                  </a:lnTo>
                  <a:lnTo>
                    <a:pt x="229" y="40"/>
                  </a:lnTo>
                  <a:lnTo>
                    <a:pt x="237" y="55"/>
                  </a:lnTo>
                  <a:lnTo>
                    <a:pt x="241" y="62"/>
                  </a:lnTo>
                  <a:lnTo>
                    <a:pt x="251" y="77"/>
                  </a:lnTo>
                  <a:lnTo>
                    <a:pt x="256" y="81"/>
                  </a:lnTo>
                  <a:lnTo>
                    <a:pt x="259" y="84"/>
                  </a:lnTo>
                  <a:lnTo>
                    <a:pt x="259" y="87"/>
                  </a:lnTo>
                  <a:lnTo>
                    <a:pt x="259" y="96"/>
                  </a:lnTo>
                  <a:lnTo>
                    <a:pt x="256" y="86"/>
                  </a:lnTo>
                  <a:lnTo>
                    <a:pt x="255" y="96"/>
                  </a:lnTo>
                  <a:lnTo>
                    <a:pt x="261" y="106"/>
                  </a:lnTo>
                  <a:lnTo>
                    <a:pt x="268" y="116"/>
                  </a:lnTo>
                  <a:lnTo>
                    <a:pt x="275" y="129"/>
                  </a:lnTo>
                  <a:lnTo>
                    <a:pt x="280" y="137"/>
                  </a:lnTo>
                  <a:lnTo>
                    <a:pt x="286" y="144"/>
                  </a:lnTo>
                  <a:lnTo>
                    <a:pt x="289" y="153"/>
                  </a:lnTo>
                  <a:lnTo>
                    <a:pt x="291" y="168"/>
                  </a:lnTo>
                  <a:lnTo>
                    <a:pt x="291" y="176"/>
                  </a:lnTo>
                  <a:lnTo>
                    <a:pt x="291" y="185"/>
                  </a:lnTo>
                  <a:lnTo>
                    <a:pt x="291" y="193"/>
                  </a:lnTo>
                  <a:lnTo>
                    <a:pt x="288" y="196"/>
                  </a:lnTo>
                  <a:lnTo>
                    <a:pt x="286" y="200"/>
                  </a:lnTo>
                  <a:lnTo>
                    <a:pt x="286" y="205"/>
                  </a:lnTo>
                  <a:lnTo>
                    <a:pt x="287" y="211"/>
                  </a:lnTo>
                  <a:lnTo>
                    <a:pt x="286" y="218"/>
                  </a:lnTo>
                  <a:lnTo>
                    <a:pt x="283" y="225"/>
                  </a:lnTo>
                  <a:lnTo>
                    <a:pt x="280" y="227"/>
                  </a:lnTo>
                  <a:lnTo>
                    <a:pt x="277" y="228"/>
                  </a:lnTo>
                  <a:lnTo>
                    <a:pt x="279" y="224"/>
                  </a:lnTo>
                  <a:lnTo>
                    <a:pt x="281" y="222"/>
                  </a:lnTo>
                  <a:lnTo>
                    <a:pt x="281" y="217"/>
                  </a:lnTo>
                  <a:lnTo>
                    <a:pt x="280" y="217"/>
                  </a:lnTo>
                  <a:lnTo>
                    <a:pt x="274" y="221"/>
                  </a:lnTo>
                  <a:lnTo>
                    <a:pt x="270" y="222"/>
                  </a:lnTo>
                  <a:lnTo>
                    <a:pt x="267" y="221"/>
                  </a:lnTo>
                  <a:lnTo>
                    <a:pt x="264" y="222"/>
                  </a:lnTo>
                  <a:lnTo>
                    <a:pt x="261" y="224"/>
                  </a:lnTo>
                  <a:lnTo>
                    <a:pt x="259" y="223"/>
                  </a:lnTo>
                  <a:lnTo>
                    <a:pt x="255" y="222"/>
                  </a:lnTo>
                  <a:lnTo>
                    <a:pt x="253" y="219"/>
                  </a:lnTo>
                  <a:lnTo>
                    <a:pt x="254" y="217"/>
                  </a:lnTo>
                  <a:lnTo>
                    <a:pt x="255" y="217"/>
                  </a:lnTo>
                  <a:lnTo>
                    <a:pt x="262" y="218"/>
                  </a:lnTo>
                  <a:lnTo>
                    <a:pt x="264" y="217"/>
                  </a:lnTo>
                  <a:lnTo>
                    <a:pt x="263" y="216"/>
                  </a:lnTo>
                  <a:lnTo>
                    <a:pt x="260" y="214"/>
                  </a:lnTo>
                  <a:lnTo>
                    <a:pt x="256" y="215"/>
                  </a:lnTo>
                  <a:lnTo>
                    <a:pt x="253" y="212"/>
                  </a:lnTo>
                  <a:lnTo>
                    <a:pt x="250" y="207"/>
                  </a:lnTo>
                  <a:lnTo>
                    <a:pt x="246" y="203"/>
                  </a:lnTo>
                  <a:lnTo>
                    <a:pt x="245" y="200"/>
                  </a:lnTo>
                  <a:lnTo>
                    <a:pt x="242" y="196"/>
                  </a:lnTo>
                  <a:lnTo>
                    <a:pt x="237" y="195"/>
                  </a:lnTo>
                  <a:lnTo>
                    <a:pt x="233" y="193"/>
                  </a:lnTo>
                  <a:lnTo>
                    <a:pt x="229" y="192"/>
                  </a:lnTo>
                  <a:lnTo>
                    <a:pt x="225" y="181"/>
                  </a:lnTo>
                  <a:lnTo>
                    <a:pt x="223" y="177"/>
                  </a:lnTo>
                  <a:lnTo>
                    <a:pt x="220" y="174"/>
                  </a:lnTo>
                  <a:lnTo>
                    <a:pt x="219" y="172"/>
                  </a:lnTo>
                  <a:lnTo>
                    <a:pt x="216" y="169"/>
                  </a:lnTo>
                  <a:lnTo>
                    <a:pt x="213" y="167"/>
                  </a:lnTo>
                  <a:lnTo>
                    <a:pt x="214" y="163"/>
                  </a:lnTo>
                  <a:lnTo>
                    <a:pt x="215" y="161"/>
                  </a:lnTo>
                  <a:lnTo>
                    <a:pt x="212" y="155"/>
                  </a:lnTo>
                  <a:lnTo>
                    <a:pt x="209" y="156"/>
                  </a:lnTo>
                  <a:lnTo>
                    <a:pt x="209" y="158"/>
                  </a:lnTo>
                  <a:lnTo>
                    <a:pt x="209" y="163"/>
                  </a:lnTo>
                  <a:lnTo>
                    <a:pt x="207" y="163"/>
                  </a:lnTo>
                  <a:lnTo>
                    <a:pt x="205" y="161"/>
                  </a:lnTo>
                  <a:lnTo>
                    <a:pt x="202" y="158"/>
                  </a:lnTo>
                  <a:lnTo>
                    <a:pt x="197" y="150"/>
                  </a:lnTo>
                  <a:lnTo>
                    <a:pt x="194" y="147"/>
                  </a:lnTo>
                  <a:lnTo>
                    <a:pt x="193" y="146"/>
                  </a:lnTo>
                  <a:lnTo>
                    <a:pt x="194" y="144"/>
                  </a:lnTo>
                  <a:lnTo>
                    <a:pt x="192" y="140"/>
                  </a:lnTo>
                  <a:lnTo>
                    <a:pt x="189" y="139"/>
                  </a:lnTo>
                  <a:lnTo>
                    <a:pt x="192" y="133"/>
                  </a:lnTo>
                  <a:lnTo>
                    <a:pt x="194" y="130"/>
                  </a:lnTo>
                  <a:lnTo>
                    <a:pt x="195" y="127"/>
                  </a:lnTo>
                  <a:lnTo>
                    <a:pt x="196" y="124"/>
                  </a:lnTo>
                  <a:lnTo>
                    <a:pt x="194" y="121"/>
                  </a:lnTo>
                  <a:lnTo>
                    <a:pt x="193" y="125"/>
                  </a:lnTo>
                  <a:lnTo>
                    <a:pt x="191" y="124"/>
                  </a:lnTo>
                  <a:lnTo>
                    <a:pt x="191" y="122"/>
                  </a:lnTo>
                  <a:lnTo>
                    <a:pt x="188" y="118"/>
                  </a:lnTo>
                  <a:lnTo>
                    <a:pt x="187" y="118"/>
                  </a:lnTo>
                  <a:lnTo>
                    <a:pt x="187" y="119"/>
                  </a:lnTo>
                  <a:lnTo>
                    <a:pt x="188" y="121"/>
                  </a:lnTo>
                  <a:lnTo>
                    <a:pt x="189" y="124"/>
                  </a:lnTo>
                  <a:lnTo>
                    <a:pt x="189" y="127"/>
                  </a:lnTo>
                  <a:lnTo>
                    <a:pt x="189" y="128"/>
                  </a:lnTo>
                  <a:lnTo>
                    <a:pt x="187" y="130"/>
                  </a:lnTo>
                  <a:lnTo>
                    <a:pt x="186" y="129"/>
                  </a:lnTo>
                  <a:lnTo>
                    <a:pt x="184" y="127"/>
                  </a:lnTo>
                  <a:lnTo>
                    <a:pt x="181" y="122"/>
                  </a:lnTo>
                  <a:lnTo>
                    <a:pt x="180" y="120"/>
                  </a:lnTo>
                  <a:lnTo>
                    <a:pt x="180" y="116"/>
                  </a:lnTo>
                  <a:lnTo>
                    <a:pt x="180" y="110"/>
                  </a:lnTo>
                  <a:lnTo>
                    <a:pt x="182" y="106"/>
                  </a:lnTo>
                  <a:lnTo>
                    <a:pt x="183" y="98"/>
                  </a:lnTo>
                  <a:lnTo>
                    <a:pt x="183" y="93"/>
                  </a:lnTo>
                  <a:lnTo>
                    <a:pt x="182" y="86"/>
                  </a:lnTo>
                  <a:lnTo>
                    <a:pt x="180" y="79"/>
                  </a:lnTo>
                  <a:lnTo>
                    <a:pt x="177" y="77"/>
                  </a:lnTo>
                  <a:lnTo>
                    <a:pt x="174" y="72"/>
                  </a:lnTo>
                  <a:lnTo>
                    <a:pt x="168" y="71"/>
                  </a:lnTo>
                  <a:lnTo>
                    <a:pt x="165" y="71"/>
                  </a:lnTo>
                  <a:lnTo>
                    <a:pt x="163" y="67"/>
                  </a:lnTo>
                  <a:lnTo>
                    <a:pt x="160" y="66"/>
                  </a:lnTo>
                  <a:lnTo>
                    <a:pt x="156" y="61"/>
                  </a:lnTo>
                  <a:lnTo>
                    <a:pt x="152" y="60"/>
                  </a:lnTo>
                  <a:lnTo>
                    <a:pt x="151" y="55"/>
                  </a:lnTo>
                  <a:lnTo>
                    <a:pt x="149" y="53"/>
                  </a:lnTo>
                  <a:lnTo>
                    <a:pt x="143" y="48"/>
                  </a:lnTo>
                  <a:lnTo>
                    <a:pt x="138" y="44"/>
                  </a:lnTo>
                  <a:lnTo>
                    <a:pt x="134" y="42"/>
                  </a:lnTo>
                  <a:lnTo>
                    <a:pt x="130" y="39"/>
                  </a:lnTo>
                  <a:lnTo>
                    <a:pt x="127" y="38"/>
                  </a:lnTo>
                  <a:lnTo>
                    <a:pt x="122" y="38"/>
                  </a:lnTo>
                  <a:lnTo>
                    <a:pt x="117" y="39"/>
                  </a:lnTo>
                  <a:lnTo>
                    <a:pt x="116" y="42"/>
                  </a:lnTo>
                  <a:lnTo>
                    <a:pt x="117" y="45"/>
                  </a:lnTo>
                  <a:lnTo>
                    <a:pt x="116" y="47"/>
                  </a:lnTo>
                  <a:lnTo>
                    <a:pt x="114" y="47"/>
                  </a:lnTo>
                  <a:lnTo>
                    <a:pt x="112" y="45"/>
                  </a:lnTo>
                  <a:lnTo>
                    <a:pt x="107" y="49"/>
                  </a:lnTo>
                  <a:lnTo>
                    <a:pt x="101" y="54"/>
                  </a:lnTo>
                  <a:lnTo>
                    <a:pt x="94" y="56"/>
                  </a:lnTo>
                  <a:lnTo>
                    <a:pt x="83" y="59"/>
                  </a:lnTo>
                  <a:lnTo>
                    <a:pt x="83" y="53"/>
                  </a:lnTo>
                  <a:lnTo>
                    <a:pt x="80" y="50"/>
                  </a:lnTo>
                  <a:lnTo>
                    <a:pt x="77" y="49"/>
                  </a:lnTo>
                  <a:lnTo>
                    <a:pt x="72" y="46"/>
                  </a:lnTo>
                  <a:lnTo>
                    <a:pt x="76" y="44"/>
                  </a:lnTo>
                  <a:lnTo>
                    <a:pt x="77" y="43"/>
                  </a:lnTo>
                  <a:lnTo>
                    <a:pt x="70" y="42"/>
                  </a:lnTo>
                  <a:lnTo>
                    <a:pt x="70" y="39"/>
                  </a:lnTo>
                  <a:lnTo>
                    <a:pt x="72" y="39"/>
                  </a:lnTo>
                  <a:lnTo>
                    <a:pt x="73" y="37"/>
                  </a:lnTo>
                  <a:lnTo>
                    <a:pt x="73" y="35"/>
                  </a:lnTo>
                  <a:lnTo>
                    <a:pt x="72" y="35"/>
                  </a:lnTo>
                  <a:lnTo>
                    <a:pt x="70" y="36"/>
                  </a:lnTo>
                  <a:lnTo>
                    <a:pt x="70" y="37"/>
                  </a:lnTo>
                  <a:lnTo>
                    <a:pt x="69" y="38"/>
                  </a:lnTo>
                  <a:lnTo>
                    <a:pt x="67" y="36"/>
                  </a:lnTo>
                  <a:lnTo>
                    <a:pt x="62" y="36"/>
                  </a:lnTo>
                  <a:lnTo>
                    <a:pt x="64" y="39"/>
                  </a:lnTo>
                  <a:lnTo>
                    <a:pt x="65" y="39"/>
                  </a:lnTo>
                  <a:lnTo>
                    <a:pt x="66" y="43"/>
                  </a:lnTo>
                  <a:lnTo>
                    <a:pt x="65" y="43"/>
                  </a:lnTo>
                  <a:lnTo>
                    <a:pt x="61" y="41"/>
                  </a:lnTo>
                  <a:lnTo>
                    <a:pt x="57" y="38"/>
                  </a:lnTo>
                  <a:lnTo>
                    <a:pt x="53" y="37"/>
                  </a:lnTo>
                  <a:lnTo>
                    <a:pt x="44" y="37"/>
                  </a:lnTo>
                  <a:lnTo>
                    <a:pt x="41" y="35"/>
                  </a:lnTo>
                  <a:lnTo>
                    <a:pt x="39" y="33"/>
                  </a:lnTo>
                  <a:lnTo>
                    <a:pt x="36" y="33"/>
                  </a:lnTo>
                  <a:lnTo>
                    <a:pt x="26" y="35"/>
                  </a:lnTo>
                  <a:lnTo>
                    <a:pt x="19" y="35"/>
                  </a:lnTo>
                  <a:lnTo>
                    <a:pt x="14" y="38"/>
                  </a:lnTo>
                  <a:lnTo>
                    <a:pt x="11" y="39"/>
                  </a:lnTo>
                  <a:lnTo>
                    <a:pt x="7" y="32"/>
                  </a:lnTo>
                  <a:lnTo>
                    <a:pt x="6" y="27"/>
                  </a:lnTo>
                  <a:lnTo>
                    <a:pt x="2" y="22"/>
                  </a:lnTo>
                  <a:lnTo>
                    <a:pt x="0" y="20"/>
                  </a:lnTo>
                  <a:lnTo>
                    <a:pt x="0" y="17"/>
                  </a:lnTo>
                  <a:lnTo>
                    <a:pt x="3" y="16"/>
                  </a:lnTo>
                  <a:lnTo>
                    <a:pt x="10" y="14"/>
                  </a:lnTo>
                  <a:lnTo>
                    <a:pt x="18" y="12"/>
                  </a:lnTo>
                  <a:lnTo>
                    <a:pt x="93" y="6"/>
                  </a:lnTo>
                  <a:lnTo>
                    <a:pt x="98" y="16"/>
                  </a:lnTo>
                  <a:lnTo>
                    <a:pt x="189" y="11"/>
                  </a:lnTo>
                  <a:lnTo>
                    <a:pt x="190" y="19"/>
                  </a:lnTo>
                  <a:lnTo>
                    <a:pt x="197" y="19"/>
                  </a:lnTo>
                  <a:lnTo>
                    <a:pt x="194" y="0"/>
                  </a:lnTo>
                  <a:close/>
                </a:path>
              </a:pathLst>
            </a:custGeom>
            <a:solidFill>
              <a:schemeClr val="accent3"/>
            </a:solid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Poppins Light" charset="0"/>
              </a:endParaRPr>
            </a:p>
          </p:txBody>
        </p:sp>
        <p:sp>
          <p:nvSpPr>
            <p:cNvPr id="61" name="Freeform 34"/>
            <p:cNvSpPr>
              <a:spLocks/>
            </p:cNvSpPr>
            <p:nvPr/>
          </p:nvSpPr>
          <p:spPr bwMode="auto">
            <a:xfrm>
              <a:off x="6802544" y="2950697"/>
              <a:ext cx="306933" cy="271518"/>
            </a:xfrm>
            <a:custGeom>
              <a:avLst/>
              <a:gdLst>
                <a:gd name="T0" fmla="*/ 176 w 182"/>
                <a:gd name="T1" fmla="*/ 147 h 161"/>
                <a:gd name="T2" fmla="*/ 171 w 182"/>
                <a:gd name="T3" fmla="*/ 146 h 161"/>
                <a:gd name="T4" fmla="*/ 160 w 182"/>
                <a:gd name="T5" fmla="*/ 139 h 161"/>
                <a:gd name="T6" fmla="*/ 152 w 182"/>
                <a:gd name="T7" fmla="*/ 134 h 161"/>
                <a:gd name="T8" fmla="*/ 155 w 182"/>
                <a:gd name="T9" fmla="*/ 130 h 161"/>
                <a:gd name="T10" fmla="*/ 166 w 182"/>
                <a:gd name="T11" fmla="*/ 128 h 161"/>
                <a:gd name="T12" fmla="*/ 162 w 182"/>
                <a:gd name="T13" fmla="*/ 118 h 161"/>
                <a:gd name="T14" fmla="*/ 148 w 182"/>
                <a:gd name="T15" fmla="*/ 122 h 161"/>
                <a:gd name="T16" fmla="*/ 148 w 182"/>
                <a:gd name="T17" fmla="*/ 119 h 161"/>
                <a:gd name="T18" fmla="*/ 154 w 182"/>
                <a:gd name="T19" fmla="*/ 114 h 161"/>
                <a:gd name="T20" fmla="*/ 150 w 182"/>
                <a:gd name="T21" fmla="*/ 99 h 161"/>
                <a:gd name="T22" fmla="*/ 84 w 182"/>
                <a:gd name="T23" fmla="*/ 82 h 161"/>
                <a:gd name="T24" fmla="*/ 84 w 182"/>
                <a:gd name="T25" fmla="*/ 73 h 161"/>
                <a:gd name="T26" fmla="*/ 87 w 182"/>
                <a:gd name="T27" fmla="*/ 64 h 161"/>
                <a:gd name="T28" fmla="*/ 90 w 182"/>
                <a:gd name="T29" fmla="*/ 58 h 161"/>
                <a:gd name="T30" fmla="*/ 97 w 182"/>
                <a:gd name="T31" fmla="*/ 43 h 161"/>
                <a:gd name="T32" fmla="*/ 99 w 182"/>
                <a:gd name="T33" fmla="*/ 37 h 161"/>
                <a:gd name="T34" fmla="*/ 102 w 182"/>
                <a:gd name="T35" fmla="*/ 23 h 161"/>
                <a:gd name="T36" fmla="*/ 98 w 182"/>
                <a:gd name="T37" fmla="*/ 14 h 161"/>
                <a:gd name="T38" fmla="*/ 94 w 182"/>
                <a:gd name="T39" fmla="*/ 9 h 161"/>
                <a:gd name="T40" fmla="*/ 97 w 182"/>
                <a:gd name="T41" fmla="*/ 2 h 161"/>
                <a:gd name="T42" fmla="*/ 0 w 182"/>
                <a:gd name="T43" fmla="*/ 47 h 161"/>
                <a:gd name="T44" fmla="*/ 11 w 182"/>
                <a:gd name="T45" fmla="*/ 64 h 161"/>
                <a:gd name="T46" fmla="*/ 13 w 182"/>
                <a:gd name="T47" fmla="*/ 75 h 161"/>
                <a:gd name="T48" fmla="*/ 13 w 182"/>
                <a:gd name="T49" fmla="*/ 94 h 161"/>
                <a:gd name="T50" fmla="*/ 9 w 182"/>
                <a:gd name="T51" fmla="*/ 110 h 161"/>
                <a:gd name="T52" fmla="*/ 9 w 182"/>
                <a:gd name="T53" fmla="*/ 131 h 161"/>
                <a:gd name="T54" fmla="*/ 15 w 182"/>
                <a:gd name="T55" fmla="*/ 136 h 161"/>
                <a:gd name="T56" fmla="*/ 25 w 182"/>
                <a:gd name="T57" fmla="*/ 134 h 161"/>
                <a:gd name="T58" fmla="*/ 44 w 182"/>
                <a:gd name="T59" fmla="*/ 139 h 161"/>
                <a:gd name="T60" fmla="*/ 72 w 182"/>
                <a:gd name="T61" fmla="*/ 142 h 161"/>
                <a:gd name="T62" fmla="*/ 78 w 182"/>
                <a:gd name="T63" fmla="*/ 138 h 161"/>
                <a:gd name="T64" fmla="*/ 70 w 182"/>
                <a:gd name="T65" fmla="*/ 137 h 161"/>
                <a:gd name="T66" fmla="*/ 77 w 182"/>
                <a:gd name="T67" fmla="*/ 132 h 161"/>
                <a:gd name="T68" fmla="*/ 97 w 182"/>
                <a:gd name="T69" fmla="*/ 142 h 161"/>
                <a:gd name="T70" fmla="*/ 98 w 182"/>
                <a:gd name="T71" fmla="*/ 150 h 161"/>
                <a:gd name="T72" fmla="*/ 111 w 182"/>
                <a:gd name="T73" fmla="*/ 155 h 161"/>
                <a:gd name="T74" fmla="*/ 121 w 182"/>
                <a:gd name="T75" fmla="*/ 154 h 161"/>
                <a:gd name="T76" fmla="*/ 132 w 182"/>
                <a:gd name="T77" fmla="*/ 150 h 161"/>
                <a:gd name="T78" fmla="*/ 142 w 182"/>
                <a:gd name="T79" fmla="*/ 153 h 161"/>
                <a:gd name="T80" fmla="*/ 142 w 182"/>
                <a:gd name="T81" fmla="*/ 141 h 161"/>
                <a:gd name="T82" fmla="*/ 150 w 182"/>
                <a:gd name="T83" fmla="*/ 147 h 161"/>
                <a:gd name="T84" fmla="*/ 168 w 182"/>
                <a:gd name="T85" fmla="*/ 154 h 161"/>
                <a:gd name="T86" fmla="*/ 169 w 182"/>
                <a:gd name="T87" fmla="*/ 161 h 161"/>
                <a:gd name="T88" fmla="*/ 176 w 182"/>
                <a:gd name="T89" fmla="*/ 158 h 161"/>
                <a:gd name="T90" fmla="*/ 181 w 182"/>
                <a:gd name="T91" fmla="*/ 154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82" h="161">
                  <a:moveTo>
                    <a:pt x="181" y="149"/>
                  </a:moveTo>
                  <a:lnTo>
                    <a:pt x="179" y="149"/>
                  </a:lnTo>
                  <a:lnTo>
                    <a:pt x="176" y="147"/>
                  </a:lnTo>
                  <a:lnTo>
                    <a:pt x="175" y="147"/>
                  </a:lnTo>
                  <a:lnTo>
                    <a:pt x="173" y="147"/>
                  </a:lnTo>
                  <a:lnTo>
                    <a:pt x="171" y="146"/>
                  </a:lnTo>
                  <a:lnTo>
                    <a:pt x="166" y="143"/>
                  </a:lnTo>
                  <a:lnTo>
                    <a:pt x="165" y="143"/>
                  </a:lnTo>
                  <a:lnTo>
                    <a:pt x="160" y="139"/>
                  </a:lnTo>
                  <a:lnTo>
                    <a:pt x="158" y="137"/>
                  </a:lnTo>
                  <a:lnTo>
                    <a:pt x="155" y="136"/>
                  </a:lnTo>
                  <a:lnTo>
                    <a:pt x="152" y="134"/>
                  </a:lnTo>
                  <a:lnTo>
                    <a:pt x="150" y="132"/>
                  </a:lnTo>
                  <a:lnTo>
                    <a:pt x="153" y="132"/>
                  </a:lnTo>
                  <a:lnTo>
                    <a:pt x="155" y="130"/>
                  </a:lnTo>
                  <a:lnTo>
                    <a:pt x="160" y="130"/>
                  </a:lnTo>
                  <a:lnTo>
                    <a:pt x="161" y="128"/>
                  </a:lnTo>
                  <a:lnTo>
                    <a:pt x="166" y="128"/>
                  </a:lnTo>
                  <a:lnTo>
                    <a:pt x="168" y="126"/>
                  </a:lnTo>
                  <a:lnTo>
                    <a:pt x="165" y="121"/>
                  </a:lnTo>
                  <a:lnTo>
                    <a:pt x="162" y="118"/>
                  </a:lnTo>
                  <a:lnTo>
                    <a:pt x="161" y="118"/>
                  </a:lnTo>
                  <a:lnTo>
                    <a:pt x="151" y="121"/>
                  </a:lnTo>
                  <a:lnTo>
                    <a:pt x="148" y="122"/>
                  </a:lnTo>
                  <a:lnTo>
                    <a:pt x="145" y="122"/>
                  </a:lnTo>
                  <a:lnTo>
                    <a:pt x="145" y="121"/>
                  </a:lnTo>
                  <a:lnTo>
                    <a:pt x="148" y="119"/>
                  </a:lnTo>
                  <a:lnTo>
                    <a:pt x="151" y="118"/>
                  </a:lnTo>
                  <a:lnTo>
                    <a:pt x="154" y="116"/>
                  </a:lnTo>
                  <a:lnTo>
                    <a:pt x="154" y="114"/>
                  </a:lnTo>
                  <a:lnTo>
                    <a:pt x="154" y="110"/>
                  </a:lnTo>
                  <a:lnTo>
                    <a:pt x="153" y="103"/>
                  </a:lnTo>
                  <a:lnTo>
                    <a:pt x="150" y="99"/>
                  </a:lnTo>
                  <a:lnTo>
                    <a:pt x="148" y="95"/>
                  </a:lnTo>
                  <a:lnTo>
                    <a:pt x="149" y="79"/>
                  </a:lnTo>
                  <a:lnTo>
                    <a:pt x="84" y="82"/>
                  </a:lnTo>
                  <a:lnTo>
                    <a:pt x="83" y="78"/>
                  </a:lnTo>
                  <a:lnTo>
                    <a:pt x="83" y="75"/>
                  </a:lnTo>
                  <a:lnTo>
                    <a:pt x="84" y="73"/>
                  </a:lnTo>
                  <a:lnTo>
                    <a:pt x="87" y="71"/>
                  </a:lnTo>
                  <a:lnTo>
                    <a:pt x="87" y="66"/>
                  </a:lnTo>
                  <a:lnTo>
                    <a:pt x="87" y="64"/>
                  </a:lnTo>
                  <a:lnTo>
                    <a:pt x="88" y="61"/>
                  </a:lnTo>
                  <a:lnTo>
                    <a:pt x="89" y="60"/>
                  </a:lnTo>
                  <a:lnTo>
                    <a:pt x="90" y="58"/>
                  </a:lnTo>
                  <a:lnTo>
                    <a:pt x="91" y="51"/>
                  </a:lnTo>
                  <a:lnTo>
                    <a:pt x="93" y="49"/>
                  </a:lnTo>
                  <a:lnTo>
                    <a:pt x="97" y="43"/>
                  </a:lnTo>
                  <a:lnTo>
                    <a:pt x="98" y="41"/>
                  </a:lnTo>
                  <a:lnTo>
                    <a:pt x="98" y="37"/>
                  </a:lnTo>
                  <a:lnTo>
                    <a:pt x="99" y="37"/>
                  </a:lnTo>
                  <a:lnTo>
                    <a:pt x="102" y="34"/>
                  </a:lnTo>
                  <a:lnTo>
                    <a:pt x="103" y="26"/>
                  </a:lnTo>
                  <a:lnTo>
                    <a:pt x="102" y="23"/>
                  </a:lnTo>
                  <a:lnTo>
                    <a:pt x="99" y="21"/>
                  </a:lnTo>
                  <a:lnTo>
                    <a:pt x="99" y="19"/>
                  </a:lnTo>
                  <a:lnTo>
                    <a:pt x="98" y="14"/>
                  </a:lnTo>
                  <a:lnTo>
                    <a:pt x="98" y="13"/>
                  </a:lnTo>
                  <a:lnTo>
                    <a:pt x="97" y="11"/>
                  </a:lnTo>
                  <a:lnTo>
                    <a:pt x="94" y="9"/>
                  </a:lnTo>
                  <a:lnTo>
                    <a:pt x="98" y="7"/>
                  </a:lnTo>
                  <a:lnTo>
                    <a:pt x="98" y="5"/>
                  </a:lnTo>
                  <a:lnTo>
                    <a:pt x="97" y="2"/>
                  </a:lnTo>
                  <a:lnTo>
                    <a:pt x="94" y="0"/>
                  </a:lnTo>
                  <a:lnTo>
                    <a:pt x="0" y="3"/>
                  </a:lnTo>
                  <a:lnTo>
                    <a:pt x="0" y="47"/>
                  </a:lnTo>
                  <a:lnTo>
                    <a:pt x="7" y="53"/>
                  </a:lnTo>
                  <a:lnTo>
                    <a:pt x="7" y="55"/>
                  </a:lnTo>
                  <a:lnTo>
                    <a:pt x="11" y="64"/>
                  </a:lnTo>
                  <a:lnTo>
                    <a:pt x="12" y="66"/>
                  </a:lnTo>
                  <a:lnTo>
                    <a:pt x="12" y="72"/>
                  </a:lnTo>
                  <a:lnTo>
                    <a:pt x="13" y="75"/>
                  </a:lnTo>
                  <a:lnTo>
                    <a:pt x="15" y="83"/>
                  </a:lnTo>
                  <a:lnTo>
                    <a:pt x="17" y="89"/>
                  </a:lnTo>
                  <a:lnTo>
                    <a:pt x="13" y="94"/>
                  </a:lnTo>
                  <a:lnTo>
                    <a:pt x="11" y="102"/>
                  </a:lnTo>
                  <a:lnTo>
                    <a:pt x="11" y="105"/>
                  </a:lnTo>
                  <a:lnTo>
                    <a:pt x="9" y="110"/>
                  </a:lnTo>
                  <a:lnTo>
                    <a:pt x="12" y="117"/>
                  </a:lnTo>
                  <a:lnTo>
                    <a:pt x="12" y="121"/>
                  </a:lnTo>
                  <a:lnTo>
                    <a:pt x="9" y="131"/>
                  </a:lnTo>
                  <a:lnTo>
                    <a:pt x="6" y="136"/>
                  </a:lnTo>
                  <a:lnTo>
                    <a:pt x="10" y="136"/>
                  </a:lnTo>
                  <a:lnTo>
                    <a:pt x="15" y="136"/>
                  </a:lnTo>
                  <a:lnTo>
                    <a:pt x="18" y="134"/>
                  </a:lnTo>
                  <a:lnTo>
                    <a:pt x="22" y="134"/>
                  </a:lnTo>
                  <a:lnTo>
                    <a:pt x="25" y="134"/>
                  </a:lnTo>
                  <a:lnTo>
                    <a:pt x="34" y="136"/>
                  </a:lnTo>
                  <a:lnTo>
                    <a:pt x="39" y="137"/>
                  </a:lnTo>
                  <a:lnTo>
                    <a:pt x="44" y="139"/>
                  </a:lnTo>
                  <a:lnTo>
                    <a:pt x="51" y="142"/>
                  </a:lnTo>
                  <a:lnTo>
                    <a:pt x="64" y="142"/>
                  </a:lnTo>
                  <a:lnTo>
                    <a:pt x="72" y="142"/>
                  </a:lnTo>
                  <a:lnTo>
                    <a:pt x="79" y="142"/>
                  </a:lnTo>
                  <a:lnTo>
                    <a:pt x="80" y="141"/>
                  </a:lnTo>
                  <a:lnTo>
                    <a:pt x="78" y="138"/>
                  </a:lnTo>
                  <a:lnTo>
                    <a:pt x="73" y="138"/>
                  </a:lnTo>
                  <a:lnTo>
                    <a:pt x="72" y="138"/>
                  </a:lnTo>
                  <a:lnTo>
                    <a:pt x="70" y="137"/>
                  </a:lnTo>
                  <a:lnTo>
                    <a:pt x="71" y="134"/>
                  </a:lnTo>
                  <a:lnTo>
                    <a:pt x="72" y="132"/>
                  </a:lnTo>
                  <a:lnTo>
                    <a:pt x="77" y="132"/>
                  </a:lnTo>
                  <a:lnTo>
                    <a:pt x="84" y="135"/>
                  </a:lnTo>
                  <a:lnTo>
                    <a:pt x="91" y="141"/>
                  </a:lnTo>
                  <a:lnTo>
                    <a:pt x="97" y="142"/>
                  </a:lnTo>
                  <a:lnTo>
                    <a:pt x="101" y="140"/>
                  </a:lnTo>
                  <a:lnTo>
                    <a:pt x="100" y="144"/>
                  </a:lnTo>
                  <a:lnTo>
                    <a:pt x="98" y="150"/>
                  </a:lnTo>
                  <a:lnTo>
                    <a:pt x="100" y="153"/>
                  </a:lnTo>
                  <a:lnTo>
                    <a:pt x="106" y="155"/>
                  </a:lnTo>
                  <a:lnTo>
                    <a:pt x="111" y="155"/>
                  </a:lnTo>
                  <a:lnTo>
                    <a:pt x="115" y="158"/>
                  </a:lnTo>
                  <a:lnTo>
                    <a:pt x="119" y="158"/>
                  </a:lnTo>
                  <a:lnTo>
                    <a:pt x="121" y="154"/>
                  </a:lnTo>
                  <a:lnTo>
                    <a:pt x="125" y="150"/>
                  </a:lnTo>
                  <a:lnTo>
                    <a:pt x="128" y="149"/>
                  </a:lnTo>
                  <a:lnTo>
                    <a:pt x="132" y="150"/>
                  </a:lnTo>
                  <a:lnTo>
                    <a:pt x="136" y="155"/>
                  </a:lnTo>
                  <a:lnTo>
                    <a:pt x="140" y="155"/>
                  </a:lnTo>
                  <a:lnTo>
                    <a:pt x="142" y="153"/>
                  </a:lnTo>
                  <a:lnTo>
                    <a:pt x="140" y="145"/>
                  </a:lnTo>
                  <a:lnTo>
                    <a:pt x="140" y="143"/>
                  </a:lnTo>
                  <a:lnTo>
                    <a:pt x="142" y="141"/>
                  </a:lnTo>
                  <a:lnTo>
                    <a:pt x="146" y="141"/>
                  </a:lnTo>
                  <a:lnTo>
                    <a:pt x="150" y="143"/>
                  </a:lnTo>
                  <a:lnTo>
                    <a:pt x="150" y="147"/>
                  </a:lnTo>
                  <a:lnTo>
                    <a:pt x="158" y="148"/>
                  </a:lnTo>
                  <a:lnTo>
                    <a:pt x="165" y="151"/>
                  </a:lnTo>
                  <a:lnTo>
                    <a:pt x="168" y="154"/>
                  </a:lnTo>
                  <a:lnTo>
                    <a:pt x="166" y="157"/>
                  </a:lnTo>
                  <a:lnTo>
                    <a:pt x="165" y="161"/>
                  </a:lnTo>
                  <a:lnTo>
                    <a:pt x="169" y="161"/>
                  </a:lnTo>
                  <a:lnTo>
                    <a:pt x="171" y="158"/>
                  </a:lnTo>
                  <a:lnTo>
                    <a:pt x="173" y="156"/>
                  </a:lnTo>
                  <a:lnTo>
                    <a:pt x="176" y="158"/>
                  </a:lnTo>
                  <a:lnTo>
                    <a:pt x="176" y="160"/>
                  </a:lnTo>
                  <a:lnTo>
                    <a:pt x="178" y="157"/>
                  </a:lnTo>
                  <a:lnTo>
                    <a:pt x="181" y="154"/>
                  </a:lnTo>
                  <a:lnTo>
                    <a:pt x="182" y="153"/>
                  </a:lnTo>
                  <a:lnTo>
                    <a:pt x="181" y="149"/>
                  </a:ln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Poppins Light" charset="0"/>
              </a:endParaRPr>
            </a:p>
          </p:txBody>
        </p:sp>
        <p:sp>
          <p:nvSpPr>
            <p:cNvPr id="62" name="Freeform 35"/>
            <p:cNvSpPr>
              <a:spLocks/>
            </p:cNvSpPr>
            <p:nvPr/>
          </p:nvSpPr>
          <p:spPr bwMode="auto">
            <a:xfrm>
              <a:off x="6765442" y="2707850"/>
              <a:ext cx="274890" cy="247908"/>
            </a:xfrm>
            <a:custGeom>
              <a:avLst/>
              <a:gdLst>
                <a:gd name="T0" fmla="*/ 6 w 163"/>
                <a:gd name="T1" fmla="*/ 123 h 147"/>
                <a:gd name="T2" fmla="*/ 4 w 163"/>
                <a:gd name="T3" fmla="*/ 121 h 147"/>
                <a:gd name="T4" fmla="*/ 7 w 163"/>
                <a:gd name="T5" fmla="*/ 124 h 147"/>
                <a:gd name="T6" fmla="*/ 10 w 163"/>
                <a:gd name="T7" fmla="*/ 125 h 147"/>
                <a:gd name="T8" fmla="*/ 12 w 163"/>
                <a:gd name="T9" fmla="*/ 123 h 147"/>
                <a:gd name="T10" fmla="*/ 22 w 163"/>
                <a:gd name="T11" fmla="*/ 124 h 147"/>
                <a:gd name="T12" fmla="*/ 22 w 163"/>
                <a:gd name="T13" fmla="*/ 147 h 147"/>
                <a:gd name="T14" fmla="*/ 116 w 163"/>
                <a:gd name="T15" fmla="*/ 144 h 147"/>
                <a:gd name="T16" fmla="*/ 117 w 163"/>
                <a:gd name="T17" fmla="*/ 144 h 147"/>
                <a:gd name="T18" fmla="*/ 119 w 163"/>
                <a:gd name="T19" fmla="*/ 139 h 147"/>
                <a:gd name="T20" fmla="*/ 120 w 163"/>
                <a:gd name="T21" fmla="*/ 136 h 147"/>
                <a:gd name="T22" fmla="*/ 119 w 163"/>
                <a:gd name="T23" fmla="*/ 133 h 147"/>
                <a:gd name="T24" fmla="*/ 119 w 163"/>
                <a:gd name="T25" fmla="*/ 127 h 147"/>
                <a:gd name="T26" fmla="*/ 119 w 163"/>
                <a:gd name="T27" fmla="*/ 125 h 147"/>
                <a:gd name="T28" fmla="*/ 117 w 163"/>
                <a:gd name="T29" fmla="*/ 122 h 147"/>
                <a:gd name="T30" fmla="*/ 116 w 163"/>
                <a:gd name="T31" fmla="*/ 121 h 147"/>
                <a:gd name="T32" fmla="*/ 116 w 163"/>
                <a:gd name="T33" fmla="*/ 119 h 147"/>
                <a:gd name="T34" fmla="*/ 117 w 163"/>
                <a:gd name="T35" fmla="*/ 117 h 147"/>
                <a:gd name="T36" fmla="*/ 116 w 163"/>
                <a:gd name="T37" fmla="*/ 116 h 147"/>
                <a:gd name="T38" fmla="*/ 118 w 163"/>
                <a:gd name="T39" fmla="*/ 113 h 147"/>
                <a:gd name="T40" fmla="*/ 121 w 163"/>
                <a:gd name="T41" fmla="*/ 109 h 147"/>
                <a:gd name="T42" fmla="*/ 122 w 163"/>
                <a:gd name="T43" fmla="*/ 109 h 147"/>
                <a:gd name="T44" fmla="*/ 121 w 163"/>
                <a:gd name="T45" fmla="*/ 107 h 147"/>
                <a:gd name="T46" fmla="*/ 123 w 163"/>
                <a:gd name="T47" fmla="*/ 103 h 147"/>
                <a:gd name="T48" fmla="*/ 125 w 163"/>
                <a:gd name="T49" fmla="*/ 100 h 147"/>
                <a:gd name="T50" fmla="*/ 123 w 163"/>
                <a:gd name="T51" fmla="*/ 99 h 147"/>
                <a:gd name="T52" fmla="*/ 124 w 163"/>
                <a:gd name="T53" fmla="*/ 95 h 147"/>
                <a:gd name="T54" fmla="*/ 127 w 163"/>
                <a:gd name="T55" fmla="*/ 92 h 147"/>
                <a:gd name="T56" fmla="*/ 132 w 163"/>
                <a:gd name="T57" fmla="*/ 86 h 147"/>
                <a:gd name="T58" fmla="*/ 135 w 163"/>
                <a:gd name="T59" fmla="*/ 81 h 147"/>
                <a:gd name="T60" fmla="*/ 135 w 163"/>
                <a:gd name="T61" fmla="*/ 77 h 147"/>
                <a:gd name="T62" fmla="*/ 137 w 163"/>
                <a:gd name="T63" fmla="*/ 72 h 147"/>
                <a:gd name="T64" fmla="*/ 138 w 163"/>
                <a:gd name="T65" fmla="*/ 72 h 147"/>
                <a:gd name="T66" fmla="*/ 140 w 163"/>
                <a:gd name="T67" fmla="*/ 70 h 147"/>
                <a:gd name="T68" fmla="*/ 141 w 163"/>
                <a:gd name="T69" fmla="*/ 67 h 147"/>
                <a:gd name="T70" fmla="*/ 143 w 163"/>
                <a:gd name="T71" fmla="*/ 65 h 147"/>
                <a:gd name="T72" fmla="*/ 147 w 163"/>
                <a:gd name="T73" fmla="*/ 63 h 147"/>
                <a:gd name="T74" fmla="*/ 146 w 163"/>
                <a:gd name="T75" fmla="*/ 60 h 147"/>
                <a:gd name="T76" fmla="*/ 148 w 163"/>
                <a:gd name="T77" fmla="*/ 58 h 147"/>
                <a:gd name="T78" fmla="*/ 150 w 163"/>
                <a:gd name="T79" fmla="*/ 54 h 147"/>
                <a:gd name="T80" fmla="*/ 150 w 163"/>
                <a:gd name="T81" fmla="*/ 48 h 147"/>
                <a:gd name="T82" fmla="*/ 150 w 163"/>
                <a:gd name="T83" fmla="*/ 43 h 147"/>
                <a:gd name="T84" fmla="*/ 153 w 163"/>
                <a:gd name="T85" fmla="*/ 39 h 147"/>
                <a:gd name="T86" fmla="*/ 156 w 163"/>
                <a:gd name="T87" fmla="*/ 37 h 147"/>
                <a:gd name="T88" fmla="*/ 156 w 163"/>
                <a:gd name="T89" fmla="*/ 35 h 147"/>
                <a:gd name="T90" fmla="*/ 157 w 163"/>
                <a:gd name="T91" fmla="*/ 33 h 147"/>
                <a:gd name="T92" fmla="*/ 157 w 163"/>
                <a:gd name="T93" fmla="*/ 29 h 147"/>
                <a:gd name="T94" fmla="*/ 160 w 163"/>
                <a:gd name="T95" fmla="*/ 28 h 147"/>
                <a:gd name="T96" fmla="*/ 161 w 163"/>
                <a:gd name="T97" fmla="*/ 26 h 147"/>
                <a:gd name="T98" fmla="*/ 162 w 163"/>
                <a:gd name="T99" fmla="*/ 24 h 147"/>
                <a:gd name="T100" fmla="*/ 163 w 163"/>
                <a:gd name="T101" fmla="*/ 22 h 147"/>
                <a:gd name="T102" fmla="*/ 163 w 163"/>
                <a:gd name="T103" fmla="*/ 19 h 147"/>
                <a:gd name="T104" fmla="*/ 138 w 163"/>
                <a:gd name="T105" fmla="*/ 20 h 147"/>
                <a:gd name="T106" fmla="*/ 148 w 163"/>
                <a:gd name="T107" fmla="*/ 5 h 147"/>
                <a:gd name="T108" fmla="*/ 147 w 163"/>
                <a:gd name="T109" fmla="*/ 0 h 147"/>
                <a:gd name="T110" fmla="*/ 0 w 163"/>
                <a:gd name="T111" fmla="*/ 4 h 147"/>
                <a:gd name="T112" fmla="*/ 7 w 163"/>
                <a:gd name="T113" fmla="*/ 47 h 147"/>
                <a:gd name="T114" fmla="*/ 6 w 163"/>
                <a:gd name="T115" fmla="*/ 123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3" h="147">
                  <a:moveTo>
                    <a:pt x="6" y="123"/>
                  </a:moveTo>
                  <a:lnTo>
                    <a:pt x="4" y="121"/>
                  </a:lnTo>
                  <a:lnTo>
                    <a:pt x="7" y="124"/>
                  </a:lnTo>
                  <a:lnTo>
                    <a:pt x="10" y="125"/>
                  </a:lnTo>
                  <a:lnTo>
                    <a:pt x="12" y="123"/>
                  </a:lnTo>
                  <a:lnTo>
                    <a:pt x="22" y="124"/>
                  </a:lnTo>
                  <a:lnTo>
                    <a:pt x="22" y="147"/>
                  </a:lnTo>
                  <a:lnTo>
                    <a:pt x="116" y="144"/>
                  </a:lnTo>
                  <a:lnTo>
                    <a:pt x="117" y="144"/>
                  </a:lnTo>
                  <a:lnTo>
                    <a:pt x="119" y="139"/>
                  </a:lnTo>
                  <a:lnTo>
                    <a:pt x="120" y="136"/>
                  </a:lnTo>
                  <a:lnTo>
                    <a:pt x="119" y="133"/>
                  </a:lnTo>
                  <a:lnTo>
                    <a:pt x="119" y="127"/>
                  </a:lnTo>
                  <a:lnTo>
                    <a:pt x="119" y="125"/>
                  </a:lnTo>
                  <a:lnTo>
                    <a:pt x="117" y="122"/>
                  </a:lnTo>
                  <a:lnTo>
                    <a:pt x="116" y="121"/>
                  </a:lnTo>
                  <a:lnTo>
                    <a:pt x="116" y="119"/>
                  </a:lnTo>
                  <a:lnTo>
                    <a:pt x="117" y="117"/>
                  </a:lnTo>
                  <a:lnTo>
                    <a:pt x="116" y="116"/>
                  </a:lnTo>
                  <a:lnTo>
                    <a:pt x="118" y="113"/>
                  </a:lnTo>
                  <a:lnTo>
                    <a:pt x="121" y="109"/>
                  </a:lnTo>
                  <a:lnTo>
                    <a:pt x="122" y="109"/>
                  </a:lnTo>
                  <a:lnTo>
                    <a:pt x="121" y="107"/>
                  </a:lnTo>
                  <a:lnTo>
                    <a:pt x="123" y="103"/>
                  </a:lnTo>
                  <a:lnTo>
                    <a:pt x="125" y="100"/>
                  </a:lnTo>
                  <a:lnTo>
                    <a:pt x="123" y="99"/>
                  </a:lnTo>
                  <a:lnTo>
                    <a:pt x="124" y="95"/>
                  </a:lnTo>
                  <a:lnTo>
                    <a:pt x="127" y="92"/>
                  </a:lnTo>
                  <a:lnTo>
                    <a:pt x="132" y="86"/>
                  </a:lnTo>
                  <a:lnTo>
                    <a:pt x="135" y="81"/>
                  </a:lnTo>
                  <a:lnTo>
                    <a:pt x="135" y="77"/>
                  </a:lnTo>
                  <a:lnTo>
                    <a:pt x="137" y="72"/>
                  </a:lnTo>
                  <a:lnTo>
                    <a:pt x="138" y="72"/>
                  </a:lnTo>
                  <a:lnTo>
                    <a:pt x="140" y="70"/>
                  </a:lnTo>
                  <a:lnTo>
                    <a:pt x="141" y="67"/>
                  </a:lnTo>
                  <a:lnTo>
                    <a:pt x="143" y="65"/>
                  </a:lnTo>
                  <a:lnTo>
                    <a:pt x="147" y="63"/>
                  </a:lnTo>
                  <a:lnTo>
                    <a:pt x="146" y="60"/>
                  </a:lnTo>
                  <a:lnTo>
                    <a:pt x="148" y="58"/>
                  </a:lnTo>
                  <a:lnTo>
                    <a:pt x="150" y="54"/>
                  </a:lnTo>
                  <a:lnTo>
                    <a:pt x="150" y="48"/>
                  </a:lnTo>
                  <a:lnTo>
                    <a:pt x="150" y="43"/>
                  </a:lnTo>
                  <a:lnTo>
                    <a:pt x="153" y="39"/>
                  </a:lnTo>
                  <a:lnTo>
                    <a:pt x="156" y="37"/>
                  </a:lnTo>
                  <a:lnTo>
                    <a:pt x="156" y="35"/>
                  </a:lnTo>
                  <a:lnTo>
                    <a:pt x="157" y="33"/>
                  </a:lnTo>
                  <a:lnTo>
                    <a:pt x="157" y="29"/>
                  </a:lnTo>
                  <a:lnTo>
                    <a:pt x="160" y="28"/>
                  </a:lnTo>
                  <a:lnTo>
                    <a:pt x="161" y="26"/>
                  </a:lnTo>
                  <a:lnTo>
                    <a:pt x="162" y="24"/>
                  </a:lnTo>
                  <a:lnTo>
                    <a:pt x="163" y="22"/>
                  </a:lnTo>
                  <a:lnTo>
                    <a:pt x="163" y="19"/>
                  </a:lnTo>
                  <a:lnTo>
                    <a:pt x="138" y="20"/>
                  </a:lnTo>
                  <a:lnTo>
                    <a:pt x="148" y="5"/>
                  </a:lnTo>
                  <a:lnTo>
                    <a:pt x="147" y="0"/>
                  </a:lnTo>
                  <a:lnTo>
                    <a:pt x="0" y="4"/>
                  </a:lnTo>
                  <a:lnTo>
                    <a:pt x="7" y="47"/>
                  </a:lnTo>
                  <a:lnTo>
                    <a:pt x="6" y="123"/>
                  </a:ln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Poppins Light" charset="0"/>
              </a:endParaRPr>
            </a:p>
          </p:txBody>
        </p:sp>
        <p:sp>
          <p:nvSpPr>
            <p:cNvPr id="63" name="Freeform 36"/>
            <p:cNvSpPr>
              <a:spLocks/>
            </p:cNvSpPr>
            <p:nvPr/>
          </p:nvSpPr>
          <p:spPr bwMode="auto">
            <a:xfrm>
              <a:off x="7011663" y="2657257"/>
              <a:ext cx="465458" cy="151779"/>
            </a:xfrm>
            <a:custGeom>
              <a:avLst/>
              <a:gdLst>
                <a:gd name="T0" fmla="*/ 193 w 326"/>
                <a:gd name="T1" fmla="*/ 14 h 107"/>
                <a:gd name="T2" fmla="*/ 83 w 326"/>
                <a:gd name="T3" fmla="*/ 21 h 107"/>
                <a:gd name="T4" fmla="*/ 85 w 326"/>
                <a:gd name="T5" fmla="*/ 31 h 107"/>
                <a:gd name="T6" fmla="*/ 26 w 326"/>
                <a:gd name="T7" fmla="*/ 32 h 107"/>
                <a:gd name="T8" fmla="*/ 24 w 326"/>
                <a:gd name="T9" fmla="*/ 33 h 107"/>
                <a:gd name="T10" fmla="*/ 24 w 326"/>
                <a:gd name="T11" fmla="*/ 36 h 107"/>
                <a:gd name="T12" fmla="*/ 24 w 326"/>
                <a:gd name="T13" fmla="*/ 39 h 107"/>
                <a:gd name="T14" fmla="*/ 23 w 326"/>
                <a:gd name="T15" fmla="*/ 42 h 107"/>
                <a:gd name="T16" fmla="*/ 21 w 326"/>
                <a:gd name="T17" fmla="*/ 43 h 107"/>
                <a:gd name="T18" fmla="*/ 20 w 326"/>
                <a:gd name="T19" fmla="*/ 45 h 107"/>
                <a:gd name="T20" fmla="*/ 21 w 326"/>
                <a:gd name="T21" fmla="*/ 46 h 107"/>
                <a:gd name="T22" fmla="*/ 23 w 326"/>
                <a:gd name="T23" fmla="*/ 50 h 107"/>
                <a:gd name="T24" fmla="*/ 22 w 326"/>
                <a:gd name="T25" fmla="*/ 52 h 107"/>
                <a:gd name="T26" fmla="*/ 20 w 326"/>
                <a:gd name="T27" fmla="*/ 55 h 107"/>
                <a:gd name="T28" fmla="*/ 19 w 326"/>
                <a:gd name="T29" fmla="*/ 58 h 107"/>
                <a:gd name="T30" fmla="*/ 20 w 326"/>
                <a:gd name="T31" fmla="*/ 58 h 107"/>
                <a:gd name="T32" fmla="*/ 20 w 326"/>
                <a:gd name="T33" fmla="*/ 62 h 107"/>
                <a:gd name="T34" fmla="*/ 19 w 326"/>
                <a:gd name="T35" fmla="*/ 64 h 107"/>
                <a:gd name="T36" fmla="*/ 18 w 326"/>
                <a:gd name="T37" fmla="*/ 66 h 107"/>
                <a:gd name="T38" fmla="*/ 16 w 326"/>
                <a:gd name="T39" fmla="*/ 69 h 107"/>
                <a:gd name="T40" fmla="*/ 13 w 326"/>
                <a:gd name="T41" fmla="*/ 70 h 107"/>
                <a:gd name="T42" fmla="*/ 13 w 326"/>
                <a:gd name="T43" fmla="*/ 75 h 107"/>
                <a:gd name="T44" fmla="*/ 12 w 326"/>
                <a:gd name="T45" fmla="*/ 77 h 107"/>
                <a:gd name="T46" fmla="*/ 12 w 326"/>
                <a:gd name="T47" fmla="*/ 79 h 107"/>
                <a:gd name="T48" fmla="*/ 8 w 326"/>
                <a:gd name="T49" fmla="*/ 82 h 107"/>
                <a:gd name="T50" fmla="*/ 5 w 326"/>
                <a:gd name="T51" fmla="*/ 87 h 107"/>
                <a:gd name="T52" fmla="*/ 5 w 326"/>
                <a:gd name="T53" fmla="*/ 92 h 107"/>
                <a:gd name="T54" fmla="*/ 5 w 326"/>
                <a:gd name="T55" fmla="*/ 99 h 107"/>
                <a:gd name="T56" fmla="*/ 2 w 326"/>
                <a:gd name="T57" fmla="*/ 104 h 107"/>
                <a:gd name="T58" fmla="*/ 0 w 326"/>
                <a:gd name="T59" fmla="*/ 107 h 107"/>
                <a:gd name="T60" fmla="*/ 0 w 326"/>
                <a:gd name="T61" fmla="*/ 107 h 107"/>
                <a:gd name="T62" fmla="*/ 232 w 326"/>
                <a:gd name="T63" fmla="*/ 89 h 107"/>
                <a:gd name="T64" fmla="*/ 232 w 326"/>
                <a:gd name="T65" fmla="*/ 89 h 107"/>
                <a:gd name="T66" fmla="*/ 232 w 326"/>
                <a:gd name="T67" fmla="*/ 88 h 107"/>
                <a:gd name="T68" fmla="*/ 233 w 326"/>
                <a:gd name="T69" fmla="*/ 82 h 107"/>
                <a:gd name="T70" fmla="*/ 233 w 326"/>
                <a:gd name="T71" fmla="*/ 79 h 107"/>
                <a:gd name="T72" fmla="*/ 237 w 326"/>
                <a:gd name="T73" fmla="*/ 75 h 107"/>
                <a:gd name="T74" fmla="*/ 240 w 326"/>
                <a:gd name="T75" fmla="*/ 75 h 107"/>
                <a:gd name="T76" fmla="*/ 244 w 326"/>
                <a:gd name="T77" fmla="*/ 72 h 107"/>
                <a:gd name="T78" fmla="*/ 243 w 326"/>
                <a:gd name="T79" fmla="*/ 68 h 107"/>
                <a:gd name="T80" fmla="*/ 246 w 326"/>
                <a:gd name="T81" fmla="*/ 64 h 107"/>
                <a:gd name="T82" fmla="*/ 280 w 326"/>
                <a:gd name="T83" fmla="*/ 44 h 107"/>
                <a:gd name="T84" fmla="*/ 285 w 326"/>
                <a:gd name="T85" fmla="*/ 41 h 107"/>
                <a:gd name="T86" fmla="*/ 287 w 326"/>
                <a:gd name="T87" fmla="*/ 37 h 107"/>
                <a:gd name="T88" fmla="*/ 291 w 326"/>
                <a:gd name="T89" fmla="*/ 31 h 107"/>
                <a:gd name="T90" fmla="*/ 294 w 326"/>
                <a:gd name="T91" fmla="*/ 31 h 107"/>
                <a:gd name="T92" fmla="*/ 297 w 326"/>
                <a:gd name="T93" fmla="*/ 35 h 107"/>
                <a:gd name="T94" fmla="*/ 301 w 326"/>
                <a:gd name="T95" fmla="*/ 31 h 107"/>
                <a:gd name="T96" fmla="*/ 306 w 326"/>
                <a:gd name="T97" fmla="*/ 25 h 107"/>
                <a:gd name="T98" fmla="*/ 317 w 326"/>
                <a:gd name="T99" fmla="*/ 23 h 107"/>
                <a:gd name="T100" fmla="*/ 318 w 326"/>
                <a:gd name="T101" fmla="*/ 19 h 107"/>
                <a:gd name="T102" fmla="*/ 321 w 326"/>
                <a:gd name="T103" fmla="*/ 14 h 107"/>
                <a:gd name="T104" fmla="*/ 325 w 326"/>
                <a:gd name="T105" fmla="*/ 12 h 107"/>
                <a:gd name="T106" fmla="*/ 326 w 326"/>
                <a:gd name="T107" fmla="*/ 12 h 107"/>
                <a:gd name="T108" fmla="*/ 326 w 326"/>
                <a:gd name="T109" fmla="*/ 0 h 107"/>
                <a:gd name="T110" fmla="*/ 193 w 326"/>
                <a:gd name="T111" fmla="*/ 14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26" h="107">
                  <a:moveTo>
                    <a:pt x="193" y="14"/>
                  </a:moveTo>
                  <a:cubicBezTo>
                    <a:pt x="83" y="21"/>
                    <a:pt x="83" y="21"/>
                    <a:pt x="83" y="21"/>
                  </a:cubicBezTo>
                  <a:cubicBezTo>
                    <a:pt x="85" y="31"/>
                    <a:pt x="85" y="31"/>
                    <a:pt x="85" y="31"/>
                  </a:cubicBezTo>
                  <a:cubicBezTo>
                    <a:pt x="26" y="32"/>
                    <a:pt x="26" y="32"/>
                    <a:pt x="26" y="32"/>
                  </a:cubicBezTo>
                  <a:cubicBezTo>
                    <a:pt x="24" y="33"/>
                    <a:pt x="24" y="33"/>
                    <a:pt x="24" y="33"/>
                  </a:cubicBezTo>
                  <a:cubicBezTo>
                    <a:pt x="24" y="36"/>
                    <a:pt x="24" y="36"/>
                    <a:pt x="24" y="36"/>
                  </a:cubicBezTo>
                  <a:cubicBezTo>
                    <a:pt x="24" y="39"/>
                    <a:pt x="24" y="39"/>
                    <a:pt x="24" y="39"/>
                  </a:cubicBezTo>
                  <a:cubicBezTo>
                    <a:pt x="23" y="42"/>
                    <a:pt x="23" y="42"/>
                    <a:pt x="23" y="42"/>
                  </a:cubicBezTo>
                  <a:cubicBezTo>
                    <a:pt x="21" y="43"/>
                    <a:pt x="21" y="43"/>
                    <a:pt x="21" y="43"/>
                  </a:cubicBezTo>
                  <a:cubicBezTo>
                    <a:pt x="20" y="45"/>
                    <a:pt x="20" y="45"/>
                    <a:pt x="20" y="45"/>
                  </a:cubicBezTo>
                  <a:cubicBezTo>
                    <a:pt x="21" y="46"/>
                    <a:pt x="21" y="46"/>
                    <a:pt x="21" y="46"/>
                  </a:cubicBezTo>
                  <a:cubicBezTo>
                    <a:pt x="21" y="46"/>
                    <a:pt x="23" y="49"/>
                    <a:pt x="23" y="50"/>
                  </a:cubicBezTo>
                  <a:cubicBezTo>
                    <a:pt x="24" y="51"/>
                    <a:pt x="22" y="52"/>
                    <a:pt x="22" y="52"/>
                  </a:cubicBezTo>
                  <a:cubicBezTo>
                    <a:pt x="20" y="55"/>
                    <a:pt x="20" y="55"/>
                    <a:pt x="20" y="55"/>
                  </a:cubicBezTo>
                  <a:cubicBezTo>
                    <a:pt x="19" y="58"/>
                    <a:pt x="19" y="58"/>
                    <a:pt x="19" y="58"/>
                  </a:cubicBezTo>
                  <a:cubicBezTo>
                    <a:pt x="20" y="58"/>
                    <a:pt x="20" y="58"/>
                    <a:pt x="20" y="58"/>
                  </a:cubicBezTo>
                  <a:cubicBezTo>
                    <a:pt x="20" y="62"/>
                    <a:pt x="20" y="62"/>
                    <a:pt x="20" y="62"/>
                  </a:cubicBezTo>
                  <a:cubicBezTo>
                    <a:pt x="19" y="64"/>
                    <a:pt x="19" y="64"/>
                    <a:pt x="19" y="64"/>
                  </a:cubicBezTo>
                  <a:cubicBezTo>
                    <a:pt x="18" y="66"/>
                    <a:pt x="18" y="66"/>
                    <a:pt x="18" y="66"/>
                  </a:cubicBezTo>
                  <a:cubicBezTo>
                    <a:pt x="16" y="69"/>
                    <a:pt x="16" y="69"/>
                    <a:pt x="16" y="69"/>
                  </a:cubicBezTo>
                  <a:cubicBezTo>
                    <a:pt x="13" y="70"/>
                    <a:pt x="13" y="70"/>
                    <a:pt x="13" y="70"/>
                  </a:cubicBezTo>
                  <a:cubicBezTo>
                    <a:pt x="13" y="75"/>
                    <a:pt x="13" y="75"/>
                    <a:pt x="13" y="75"/>
                  </a:cubicBezTo>
                  <a:cubicBezTo>
                    <a:pt x="12" y="77"/>
                    <a:pt x="12" y="77"/>
                    <a:pt x="12" y="77"/>
                  </a:cubicBezTo>
                  <a:cubicBezTo>
                    <a:pt x="12" y="79"/>
                    <a:pt x="12" y="79"/>
                    <a:pt x="12" y="79"/>
                  </a:cubicBezTo>
                  <a:cubicBezTo>
                    <a:pt x="8" y="82"/>
                    <a:pt x="8" y="82"/>
                    <a:pt x="8" y="82"/>
                  </a:cubicBezTo>
                  <a:cubicBezTo>
                    <a:pt x="5" y="87"/>
                    <a:pt x="5" y="87"/>
                    <a:pt x="5" y="87"/>
                  </a:cubicBezTo>
                  <a:cubicBezTo>
                    <a:pt x="5" y="92"/>
                    <a:pt x="5" y="92"/>
                    <a:pt x="5" y="92"/>
                  </a:cubicBezTo>
                  <a:cubicBezTo>
                    <a:pt x="5" y="99"/>
                    <a:pt x="5" y="99"/>
                    <a:pt x="5" y="99"/>
                  </a:cubicBezTo>
                  <a:cubicBezTo>
                    <a:pt x="2" y="104"/>
                    <a:pt x="2" y="104"/>
                    <a:pt x="2" y="104"/>
                  </a:cubicBezTo>
                  <a:cubicBezTo>
                    <a:pt x="0" y="107"/>
                    <a:pt x="0" y="107"/>
                    <a:pt x="0" y="107"/>
                  </a:cubicBezTo>
                  <a:cubicBezTo>
                    <a:pt x="0" y="107"/>
                    <a:pt x="0" y="107"/>
                    <a:pt x="0" y="107"/>
                  </a:cubicBezTo>
                  <a:cubicBezTo>
                    <a:pt x="232" y="89"/>
                    <a:pt x="232" y="89"/>
                    <a:pt x="232" y="89"/>
                  </a:cubicBezTo>
                  <a:cubicBezTo>
                    <a:pt x="232" y="89"/>
                    <a:pt x="232" y="89"/>
                    <a:pt x="232" y="89"/>
                  </a:cubicBezTo>
                  <a:cubicBezTo>
                    <a:pt x="232" y="88"/>
                    <a:pt x="232" y="88"/>
                    <a:pt x="232" y="88"/>
                  </a:cubicBezTo>
                  <a:cubicBezTo>
                    <a:pt x="233" y="82"/>
                    <a:pt x="233" y="82"/>
                    <a:pt x="233" y="82"/>
                  </a:cubicBezTo>
                  <a:cubicBezTo>
                    <a:pt x="233" y="79"/>
                    <a:pt x="233" y="79"/>
                    <a:pt x="233" y="79"/>
                  </a:cubicBezTo>
                  <a:cubicBezTo>
                    <a:pt x="237" y="75"/>
                    <a:pt x="237" y="75"/>
                    <a:pt x="237" y="75"/>
                  </a:cubicBezTo>
                  <a:cubicBezTo>
                    <a:pt x="240" y="75"/>
                    <a:pt x="240" y="75"/>
                    <a:pt x="240" y="75"/>
                  </a:cubicBezTo>
                  <a:cubicBezTo>
                    <a:pt x="244" y="72"/>
                    <a:pt x="244" y="72"/>
                    <a:pt x="244" y="72"/>
                  </a:cubicBezTo>
                  <a:cubicBezTo>
                    <a:pt x="243" y="68"/>
                    <a:pt x="243" y="68"/>
                    <a:pt x="243" y="68"/>
                  </a:cubicBezTo>
                  <a:cubicBezTo>
                    <a:pt x="246" y="64"/>
                    <a:pt x="246" y="64"/>
                    <a:pt x="246" y="64"/>
                  </a:cubicBezTo>
                  <a:cubicBezTo>
                    <a:pt x="280" y="44"/>
                    <a:pt x="280" y="44"/>
                    <a:pt x="280" y="44"/>
                  </a:cubicBezTo>
                  <a:cubicBezTo>
                    <a:pt x="285" y="41"/>
                    <a:pt x="285" y="41"/>
                    <a:pt x="285" y="41"/>
                  </a:cubicBezTo>
                  <a:cubicBezTo>
                    <a:pt x="287" y="37"/>
                    <a:pt x="287" y="37"/>
                    <a:pt x="287" y="37"/>
                  </a:cubicBezTo>
                  <a:cubicBezTo>
                    <a:pt x="291" y="31"/>
                    <a:pt x="291" y="31"/>
                    <a:pt x="291" y="31"/>
                  </a:cubicBezTo>
                  <a:cubicBezTo>
                    <a:pt x="294" y="31"/>
                    <a:pt x="294" y="31"/>
                    <a:pt x="294" y="31"/>
                  </a:cubicBezTo>
                  <a:cubicBezTo>
                    <a:pt x="297" y="35"/>
                    <a:pt x="297" y="35"/>
                    <a:pt x="297" y="35"/>
                  </a:cubicBezTo>
                  <a:cubicBezTo>
                    <a:pt x="301" y="31"/>
                    <a:pt x="301" y="31"/>
                    <a:pt x="301" y="31"/>
                  </a:cubicBezTo>
                  <a:cubicBezTo>
                    <a:pt x="306" y="25"/>
                    <a:pt x="306" y="25"/>
                    <a:pt x="306" y="25"/>
                  </a:cubicBezTo>
                  <a:cubicBezTo>
                    <a:pt x="317" y="23"/>
                    <a:pt x="317" y="23"/>
                    <a:pt x="317" y="23"/>
                  </a:cubicBezTo>
                  <a:cubicBezTo>
                    <a:pt x="318" y="19"/>
                    <a:pt x="318" y="19"/>
                    <a:pt x="318" y="19"/>
                  </a:cubicBezTo>
                  <a:cubicBezTo>
                    <a:pt x="321" y="14"/>
                    <a:pt x="321" y="14"/>
                    <a:pt x="321" y="14"/>
                  </a:cubicBezTo>
                  <a:cubicBezTo>
                    <a:pt x="325" y="12"/>
                    <a:pt x="325" y="12"/>
                    <a:pt x="325" y="12"/>
                  </a:cubicBezTo>
                  <a:cubicBezTo>
                    <a:pt x="326" y="12"/>
                    <a:pt x="326" y="12"/>
                    <a:pt x="326" y="12"/>
                  </a:cubicBezTo>
                  <a:cubicBezTo>
                    <a:pt x="326" y="0"/>
                    <a:pt x="326" y="0"/>
                    <a:pt x="326" y="0"/>
                  </a:cubicBezTo>
                  <a:lnTo>
                    <a:pt x="193" y="14"/>
                  </a:ln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Poppins Light" charset="0"/>
              </a:endParaRPr>
            </a:p>
          </p:txBody>
        </p:sp>
        <p:sp>
          <p:nvSpPr>
            <p:cNvPr id="64" name="Freeform 37"/>
            <p:cNvSpPr>
              <a:spLocks/>
            </p:cNvSpPr>
            <p:nvPr/>
          </p:nvSpPr>
          <p:spPr bwMode="auto">
            <a:xfrm>
              <a:off x="7342206" y="2606663"/>
              <a:ext cx="465458" cy="205746"/>
            </a:xfrm>
            <a:custGeom>
              <a:avLst/>
              <a:gdLst>
                <a:gd name="T0" fmla="*/ 320 w 326"/>
                <a:gd name="T1" fmla="*/ 28 h 144"/>
                <a:gd name="T2" fmla="*/ 315 w 326"/>
                <a:gd name="T3" fmla="*/ 38 h 144"/>
                <a:gd name="T4" fmla="*/ 311 w 326"/>
                <a:gd name="T5" fmla="*/ 32 h 144"/>
                <a:gd name="T6" fmla="*/ 300 w 326"/>
                <a:gd name="T7" fmla="*/ 30 h 144"/>
                <a:gd name="T8" fmla="*/ 289 w 326"/>
                <a:gd name="T9" fmla="*/ 35 h 144"/>
                <a:gd name="T10" fmla="*/ 285 w 326"/>
                <a:gd name="T11" fmla="*/ 32 h 144"/>
                <a:gd name="T12" fmla="*/ 282 w 326"/>
                <a:gd name="T13" fmla="*/ 25 h 144"/>
                <a:gd name="T14" fmla="*/ 281 w 326"/>
                <a:gd name="T15" fmla="*/ 18 h 144"/>
                <a:gd name="T16" fmla="*/ 284 w 326"/>
                <a:gd name="T17" fmla="*/ 20 h 144"/>
                <a:gd name="T18" fmla="*/ 290 w 326"/>
                <a:gd name="T19" fmla="*/ 29 h 144"/>
                <a:gd name="T20" fmla="*/ 295 w 326"/>
                <a:gd name="T21" fmla="*/ 26 h 144"/>
                <a:gd name="T22" fmla="*/ 305 w 326"/>
                <a:gd name="T23" fmla="*/ 22 h 144"/>
                <a:gd name="T24" fmla="*/ 306 w 326"/>
                <a:gd name="T25" fmla="*/ 16 h 144"/>
                <a:gd name="T26" fmla="*/ 303 w 326"/>
                <a:gd name="T27" fmla="*/ 12 h 144"/>
                <a:gd name="T28" fmla="*/ 312 w 326"/>
                <a:gd name="T29" fmla="*/ 14 h 144"/>
                <a:gd name="T30" fmla="*/ 308 w 326"/>
                <a:gd name="T31" fmla="*/ 4 h 144"/>
                <a:gd name="T32" fmla="*/ 155 w 326"/>
                <a:gd name="T33" fmla="*/ 28 h 144"/>
                <a:gd name="T34" fmla="*/ 93 w 326"/>
                <a:gd name="T35" fmla="*/ 47 h 144"/>
                <a:gd name="T36" fmla="*/ 85 w 326"/>
                <a:gd name="T37" fmla="*/ 58 h 144"/>
                <a:gd name="T38" fmla="*/ 65 w 326"/>
                <a:gd name="T39" fmla="*/ 70 h 144"/>
                <a:gd name="T40" fmla="*/ 55 w 326"/>
                <a:gd name="T41" fmla="*/ 72 h 144"/>
                <a:gd name="T42" fmla="*/ 14 w 326"/>
                <a:gd name="T43" fmla="*/ 99 h 144"/>
                <a:gd name="T44" fmla="*/ 8 w 326"/>
                <a:gd name="T45" fmla="*/ 110 h 144"/>
                <a:gd name="T46" fmla="*/ 1 w 326"/>
                <a:gd name="T47" fmla="*/ 117 h 144"/>
                <a:gd name="T48" fmla="*/ 0 w 326"/>
                <a:gd name="T49" fmla="*/ 124 h 144"/>
                <a:gd name="T50" fmla="*/ 83 w 326"/>
                <a:gd name="T51" fmla="*/ 104 h 144"/>
                <a:gd name="T52" fmla="*/ 108 w 326"/>
                <a:gd name="T53" fmla="*/ 105 h 144"/>
                <a:gd name="T54" fmla="*/ 123 w 326"/>
                <a:gd name="T55" fmla="*/ 100 h 144"/>
                <a:gd name="T56" fmla="*/ 142 w 326"/>
                <a:gd name="T57" fmla="*/ 114 h 144"/>
                <a:gd name="T58" fmla="*/ 243 w 326"/>
                <a:gd name="T59" fmla="*/ 140 h 144"/>
                <a:gd name="T60" fmla="*/ 256 w 326"/>
                <a:gd name="T61" fmla="*/ 136 h 144"/>
                <a:gd name="T62" fmla="*/ 263 w 326"/>
                <a:gd name="T63" fmla="*/ 117 h 144"/>
                <a:gd name="T64" fmla="*/ 271 w 326"/>
                <a:gd name="T65" fmla="*/ 106 h 144"/>
                <a:gd name="T66" fmla="*/ 270 w 326"/>
                <a:gd name="T67" fmla="*/ 100 h 144"/>
                <a:gd name="T68" fmla="*/ 272 w 326"/>
                <a:gd name="T69" fmla="*/ 97 h 144"/>
                <a:gd name="T70" fmla="*/ 278 w 326"/>
                <a:gd name="T71" fmla="*/ 100 h 144"/>
                <a:gd name="T72" fmla="*/ 281 w 326"/>
                <a:gd name="T73" fmla="*/ 95 h 144"/>
                <a:gd name="T74" fmla="*/ 285 w 326"/>
                <a:gd name="T75" fmla="*/ 95 h 144"/>
                <a:gd name="T76" fmla="*/ 296 w 326"/>
                <a:gd name="T77" fmla="*/ 91 h 144"/>
                <a:gd name="T78" fmla="*/ 301 w 326"/>
                <a:gd name="T79" fmla="*/ 87 h 144"/>
                <a:gd name="T80" fmla="*/ 308 w 326"/>
                <a:gd name="T81" fmla="*/ 81 h 144"/>
                <a:gd name="T82" fmla="*/ 308 w 326"/>
                <a:gd name="T83" fmla="*/ 75 h 144"/>
                <a:gd name="T84" fmla="*/ 301 w 326"/>
                <a:gd name="T85" fmla="*/ 78 h 144"/>
                <a:gd name="T86" fmla="*/ 291 w 326"/>
                <a:gd name="T87" fmla="*/ 83 h 144"/>
                <a:gd name="T88" fmla="*/ 283 w 326"/>
                <a:gd name="T89" fmla="*/ 77 h 144"/>
                <a:gd name="T90" fmla="*/ 288 w 326"/>
                <a:gd name="T91" fmla="*/ 77 h 144"/>
                <a:gd name="T92" fmla="*/ 296 w 326"/>
                <a:gd name="T93" fmla="*/ 73 h 144"/>
                <a:gd name="T94" fmla="*/ 297 w 326"/>
                <a:gd name="T95" fmla="*/ 68 h 144"/>
                <a:gd name="T96" fmla="*/ 296 w 326"/>
                <a:gd name="T97" fmla="*/ 64 h 144"/>
                <a:gd name="T98" fmla="*/ 280 w 326"/>
                <a:gd name="T99" fmla="*/ 58 h 144"/>
                <a:gd name="T100" fmla="*/ 290 w 326"/>
                <a:gd name="T101" fmla="*/ 57 h 144"/>
                <a:gd name="T102" fmla="*/ 294 w 326"/>
                <a:gd name="T103" fmla="*/ 55 h 144"/>
                <a:gd name="T104" fmla="*/ 294 w 326"/>
                <a:gd name="T105" fmla="*/ 51 h 144"/>
                <a:gd name="T106" fmla="*/ 300 w 326"/>
                <a:gd name="T107" fmla="*/ 58 h 144"/>
                <a:gd name="T108" fmla="*/ 306 w 326"/>
                <a:gd name="T109" fmla="*/ 58 h 144"/>
                <a:gd name="T110" fmla="*/ 317 w 326"/>
                <a:gd name="T111" fmla="*/ 57 h 144"/>
                <a:gd name="T112" fmla="*/ 319 w 326"/>
                <a:gd name="T113" fmla="*/ 48 h 144"/>
                <a:gd name="T114" fmla="*/ 322 w 326"/>
                <a:gd name="T115" fmla="*/ 42 h 144"/>
                <a:gd name="T116" fmla="*/ 325 w 326"/>
                <a:gd name="T117" fmla="*/ 3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26" h="144">
                  <a:moveTo>
                    <a:pt x="324" y="34"/>
                  </a:moveTo>
                  <a:cubicBezTo>
                    <a:pt x="322" y="31"/>
                    <a:pt x="322" y="31"/>
                    <a:pt x="322" y="31"/>
                  </a:cubicBezTo>
                  <a:cubicBezTo>
                    <a:pt x="320" y="28"/>
                    <a:pt x="320" y="28"/>
                    <a:pt x="320" y="28"/>
                  </a:cubicBezTo>
                  <a:cubicBezTo>
                    <a:pt x="317" y="28"/>
                    <a:pt x="317" y="28"/>
                    <a:pt x="317" y="28"/>
                  </a:cubicBezTo>
                  <a:cubicBezTo>
                    <a:pt x="316" y="29"/>
                    <a:pt x="316" y="29"/>
                    <a:pt x="316" y="29"/>
                  </a:cubicBezTo>
                  <a:cubicBezTo>
                    <a:pt x="315" y="38"/>
                    <a:pt x="315" y="38"/>
                    <a:pt x="315" y="38"/>
                  </a:cubicBezTo>
                  <a:cubicBezTo>
                    <a:pt x="315" y="40"/>
                    <a:pt x="315" y="40"/>
                    <a:pt x="315" y="40"/>
                  </a:cubicBezTo>
                  <a:cubicBezTo>
                    <a:pt x="312" y="38"/>
                    <a:pt x="312" y="38"/>
                    <a:pt x="312" y="38"/>
                  </a:cubicBezTo>
                  <a:cubicBezTo>
                    <a:pt x="311" y="32"/>
                    <a:pt x="311" y="32"/>
                    <a:pt x="311" y="32"/>
                  </a:cubicBezTo>
                  <a:cubicBezTo>
                    <a:pt x="309" y="28"/>
                    <a:pt x="309" y="28"/>
                    <a:pt x="309" y="28"/>
                  </a:cubicBezTo>
                  <a:cubicBezTo>
                    <a:pt x="306" y="27"/>
                    <a:pt x="306" y="27"/>
                    <a:pt x="306" y="27"/>
                  </a:cubicBezTo>
                  <a:cubicBezTo>
                    <a:pt x="300" y="30"/>
                    <a:pt x="300" y="30"/>
                    <a:pt x="300" y="30"/>
                  </a:cubicBezTo>
                  <a:cubicBezTo>
                    <a:pt x="298" y="30"/>
                    <a:pt x="298" y="30"/>
                    <a:pt x="298" y="30"/>
                  </a:cubicBezTo>
                  <a:cubicBezTo>
                    <a:pt x="292" y="32"/>
                    <a:pt x="292" y="32"/>
                    <a:pt x="292" y="32"/>
                  </a:cubicBezTo>
                  <a:cubicBezTo>
                    <a:pt x="289" y="35"/>
                    <a:pt x="289" y="35"/>
                    <a:pt x="289" y="35"/>
                  </a:cubicBezTo>
                  <a:cubicBezTo>
                    <a:pt x="286" y="39"/>
                    <a:pt x="286" y="39"/>
                    <a:pt x="286" y="39"/>
                  </a:cubicBezTo>
                  <a:cubicBezTo>
                    <a:pt x="285" y="37"/>
                    <a:pt x="285" y="37"/>
                    <a:pt x="285" y="37"/>
                  </a:cubicBezTo>
                  <a:cubicBezTo>
                    <a:pt x="285" y="32"/>
                    <a:pt x="285" y="32"/>
                    <a:pt x="285" y="32"/>
                  </a:cubicBezTo>
                  <a:cubicBezTo>
                    <a:pt x="285" y="30"/>
                    <a:pt x="285" y="30"/>
                    <a:pt x="285" y="30"/>
                  </a:cubicBezTo>
                  <a:cubicBezTo>
                    <a:pt x="283" y="27"/>
                    <a:pt x="283" y="27"/>
                    <a:pt x="283" y="27"/>
                  </a:cubicBezTo>
                  <a:cubicBezTo>
                    <a:pt x="282" y="25"/>
                    <a:pt x="282" y="25"/>
                    <a:pt x="282" y="25"/>
                  </a:cubicBezTo>
                  <a:cubicBezTo>
                    <a:pt x="281" y="23"/>
                    <a:pt x="281" y="23"/>
                    <a:pt x="281" y="23"/>
                  </a:cubicBezTo>
                  <a:cubicBezTo>
                    <a:pt x="281" y="20"/>
                    <a:pt x="281" y="20"/>
                    <a:pt x="281" y="20"/>
                  </a:cubicBezTo>
                  <a:cubicBezTo>
                    <a:pt x="281" y="18"/>
                    <a:pt x="281" y="18"/>
                    <a:pt x="281" y="18"/>
                  </a:cubicBezTo>
                  <a:cubicBezTo>
                    <a:pt x="283" y="16"/>
                    <a:pt x="283" y="16"/>
                    <a:pt x="283" y="16"/>
                  </a:cubicBezTo>
                  <a:cubicBezTo>
                    <a:pt x="283" y="16"/>
                    <a:pt x="283" y="16"/>
                    <a:pt x="283" y="16"/>
                  </a:cubicBezTo>
                  <a:cubicBezTo>
                    <a:pt x="284" y="20"/>
                    <a:pt x="284" y="20"/>
                    <a:pt x="284" y="20"/>
                  </a:cubicBezTo>
                  <a:cubicBezTo>
                    <a:pt x="285" y="26"/>
                    <a:pt x="285" y="26"/>
                    <a:pt x="285" y="26"/>
                  </a:cubicBezTo>
                  <a:cubicBezTo>
                    <a:pt x="287" y="31"/>
                    <a:pt x="287" y="31"/>
                    <a:pt x="287" y="31"/>
                  </a:cubicBezTo>
                  <a:cubicBezTo>
                    <a:pt x="290" y="29"/>
                    <a:pt x="290" y="29"/>
                    <a:pt x="290" y="29"/>
                  </a:cubicBezTo>
                  <a:cubicBezTo>
                    <a:pt x="291" y="28"/>
                    <a:pt x="291" y="28"/>
                    <a:pt x="291" y="28"/>
                  </a:cubicBezTo>
                  <a:cubicBezTo>
                    <a:pt x="294" y="26"/>
                    <a:pt x="294" y="26"/>
                    <a:pt x="294" y="26"/>
                  </a:cubicBezTo>
                  <a:cubicBezTo>
                    <a:pt x="295" y="26"/>
                    <a:pt x="295" y="26"/>
                    <a:pt x="295" y="26"/>
                  </a:cubicBezTo>
                  <a:cubicBezTo>
                    <a:pt x="299" y="24"/>
                    <a:pt x="299" y="24"/>
                    <a:pt x="299" y="24"/>
                  </a:cubicBezTo>
                  <a:cubicBezTo>
                    <a:pt x="300" y="22"/>
                    <a:pt x="300" y="22"/>
                    <a:pt x="300" y="22"/>
                  </a:cubicBezTo>
                  <a:cubicBezTo>
                    <a:pt x="305" y="22"/>
                    <a:pt x="305" y="22"/>
                    <a:pt x="305" y="22"/>
                  </a:cubicBezTo>
                  <a:cubicBezTo>
                    <a:pt x="306" y="19"/>
                    <a:pt x="306" y="19"/>
                    <a:pt x="306" y="19"/>
                  </a:cubicBezTo>
                  <a:cubicBezTo>
                    <a:pt x="307" y="18"/>
                    <a:pt x="307" y="18"/>
                    <a:pt x="307" y="18"/>
                  </a:cubicBezTo>
                  <a:cubicBezTo>
                    <a:pt x="307" y="18"/>
                    <a:pt x="306" y="17"/>
                    <a:pt x="306" y="16"/>
                  </a:cubicBezTo>
                  <a:cubicBezTo>
                    <a:pt x="305" y="16"/>
                    <a:pt x="305" y="16"/>
                    <a:pt x="305" y="16"/>
                  </a:cubicBezTo>
                  <a:cubicBezTo>
                    <a:pt x="303" y="13"/>
                    <a:pt x="303" y="13"/>
                    <a:pt x="303" y="13"/>
                  </a:cubicBezTo>
                  <a:cubicBezTo>
                    <a:pt x="303" y="12"/>
                    <a:pt x="303" y="12"/>
                    <a:pt x="303" y="12"/>
                  </a:cubicBezTo>
                  <a:cubicBezTo>
                    <a:pt x="304" y="12"/>
                    <a:pt x="304" y="12"/>
                    <a:pt x="304" y="12"/>
                  </a:cubicBezTo>
                  <a:cubicBezTo>
                    <a:pt x="309" y="14"/>
                    <a:pt x="309" y="14"/>
                    <a:pt x="309" y="14"/>
                  </a:cubicBezTo>
                  <a:cubicBezTo>
                    <a:pt x="312" y="14"/>
                    <a:pt x="312" y="14"/>
                    <a:pt x="312" y="14"/>
                  </a:cubicBezTo>
                  <a:cubicBezTo>
                    <a:pt x="312" y="11"/>
                    <a:pt x="312" y="11"/>
                    <a:pt x="312" y="11"/>
                  </a:cubicBezTo>
                  <a:cubicBezTo>
                    <a:pt x="309" y="7"/>
                    <a:pt x="309" y="7"/>
                    <a:pt x="309" y="7"/>
                  </a:cubicBezTo>
                  <a:cubicBezTo>
                    <a:pt x="308" y="4"/>
                    <a:pt x="308" y="4"/>
                    <a:pt x="308" y="4"/>
                  </a:cubicBezTo>
                  <a:cubicBezTo>
                    <a:pt x="305" y="0"/>
                    <a:pt x="305" y="0"/>
                    <a:pt x="305" y="0"/>
                  </a:cubicBezTo>
                  <a:cubicBezTo>
                    <a:pt x="218" y="18"/>
                    <a:pt x="218" y="18"/>
                    <a:pt x="218" y="18"/>
                  </a:cubicBezTo>
                  <a:cubicBezTo>
                    <a:pt x="155" y="28"/>
                    <a:pt x="155" y="28"/>
                    <a:pt x="155" y="28"/>
                  </a:cubicBezTo>
                  <a:cubicBezTo>
                    <a:pt x="94" y="35"/>
                    <a:pt x="94" y="35"/>
                    <a:pt x="94" y="35"/>
                  </a:cubicBezTo>
                  <a:cubicBezTo>
                    <a:pt x="94" y="47"/>
                    <a:pt x="94" y="47"/>
                    <a:pt x="94" y="47"/>
                  </a:cubicBezTo>
                  <a:cubicBezTo>
                    <a:pt x="93" y="47"/>
                    <a:pt x="93" y="47"/>
                    <a:pt x="93" y="47"/>
                  </a:cubicBezTo>
                  <a:cubicBezTo>
                    <a:pt x="89" y="49"/>
                    <a:pt x="89" y="49"/>
                    <a:pt x="89" y="49"/>
                  </a:cubicBezTo>
                  <a:cubicBezTo>
                    <a:pt x="86" y="54"/>
                    <a:pt x="86" y="54"/>
                    <a:pt x="86" y="54"/>
                  </a:cubicBezTo>
                  <a:cubicBezTo>
                    <a:pt x="85" y="58"/>
                    <a:pt x="85" y="58"/>
                    <a:pt x="85" y="58"/>
                  </a:cubicBezTo>
                  <a:cubicBezTo>
                    <a:pt x="74" y="60"/>
                    <a:pt x="74" y="60"/>
                    <a:pt x="74" y="60"/>
                  </a:cubicBezTo>
                  <a:cubicBezTo>
                    <a:pt x="69" y="66"/>
                    <a:pt x="69" y="66"/>
                    <a:pt x="69" y="66"/>
                  </a:cubicBezTo>
                  <a:cubicBezTo>
                    <a:pt x="65" y="70"/>
                    <a:pt x="65" y="70"/>
                    <a:pt x="65" y="70"/>
                  </a:cubicBezTo>
                  <a:cubicBezTo>
                    <a:pt x="62" y="66"/>
                    <a:pt x="62" y="66"/>
                    <a:pt x="62" y="66"/>
                  </a:cubicBezTo>
                  <a:cubicBezTo>
                    <a:pt x="59" y="66"/>
                    <a:pt x="59" y="66"/>
                    <a:pt x="59" y="66"/>
                  </a:cubicBezTo>
                  <a:cubicBezTo>
                    <a:pt x="55" y="72"/>
                    <a:pt x="55" y="72"/>
                    <a:pt x="55" y="72"/>
                  </a:cubicBezTo>
                  <a:cubicBezTo>
                    <a:pt x="53" y="76"/>
                    <a:pt x="53" y="76"/>
                    <a:pt x="53" y="76"/>
                  </a:cubicBezTo>
                  <a:cubicBezTo>
                    <a:pt x="48" y="79"/>
                    <a:pt x="48" y="79"/>
                    <a:pt x="48" y="79"/>
                  </a:cubicBezTo>
                  <a:cubicBezTo>
                    <a:pt x="14" y="99"/>
                    <a:pt x="14" y="99"/>
                    <a:pt x="14" y="99"/>
                  </a:cubicBezTo>
                  <a:cubicBezTo>
                    <a:pt x="11" y="103"/>
                    <a:pt x="11" y="103"/>
                    <a:pt x="11" y="103"/>
                  </a:cubicBezTo>
                  <a:cubicBezTo>
                    <a:pt x="12" y="107"/>
                    <a:pt x="12" y="107"/>
                    <a:pt x="12" y="107"/>
                  </a:cubicBezTo>
                  <a:cubicBezTo>
                    <a:pt x="8" y="110"/>
                    <a:pt x="8" y="110"/>
                    <a:pt x="8" y="110"/>
                  </a:cubicBezTo>
                  <a:cubicBezTo>
                    <a:pt x="5" y="110"/>
                    <a:pt x="5" y="110"/>
                    <a:pt x="5" y="110"/>
                  </a:cubicBezTo>
                  <a:cubicBezTo>
                    <a:pt x="1" y="114"/>
                    <a:pt x="1" y="114"/>
                    <a:pt x="1" y="114"/>
                  </a:cubicBezTo>
                  <a:cubicBezTo>
                    <a:pt x="1" y="117"/>
                    <a:pt x="1" y="117"/>
                    <a:pt x="1" y="117"/>
                  </a:cubicBezTo>
                  <a:cubicBezTo>
                    <a:pt x="0" y="123"/>
                    <a:pt x="0" y="123"/>
                    <a:pt x="0" y="123"/>
                  </a:cubicBezTo>
                  <a:cubicBezTo>
                    <a:pt x="0" y="124"/>
                    <a:pt x="0" y="124"/>
                    <a:pt x="0" y="124"/>
                  </a:cubicBezTo>
                  <a:cubicBezTo>
                    <a:pt x="0" y="124"/>
                    <a:pt x="0" y="124"/>
                    <a:pt x="0" y="124"/>
                  </a:cubicBezTo>
                  <a:cubicBezTo>
                    <a:pt x="56" y="118"/>
                    <a:pt x="56" y="118"/>
                    <a:pt x="56" y="118"/>
                  </a:cubicBezTo>
                  <a:cubicBezTo>
                    <a:pt x="73" y="105"/>
                    <a:pt x="73" y="105"/>
                    <a:pt x="73" y="105"/>
                  </a:cubicBezTo>
                  <a:cubicBezTo>
                    <a:pt x="83" y="104"/>
                    <a:pt x="83" y="104"/>
                    <a:pt x="83" y="104"/>
                  </a:cubicBezTo>
                  <a:cubicBezTo>
                    <a:pt x="90" y="104"/>
                    <a:pt x="90" y="104"/>
                    <a:pt x="90" y="104"/>
                  </a:cubicBezTo>
                  <a:cubicBezTo>
                    <a:pt x="102" y="106"/>
                    <a:pt x="102" y="106"/>
                    <a:pt x="102" y="106"/>
                  </a:cubicBezTo>
                  <a:cubicBezTo>
                    <a:pt x="108" y="105"/>
                    <a:pt x="108" y="105"/>
                    <a:pt x="108" y="105"/>
                  </a:cubicBezTo>
                  <a:cubicBezTo>
                    <a:pt x="111" y="104"/>
                    <a:pt x="111" y="104"/>
                    <a:pt x="111" y="104"/>
                  </a:cubicBezTo>
                  <a:cubicBezTo>
                    <a:pt x="116" y="101"/>
                    <a:pt x="116" y="101"/>
                    <a:pt x="116" y="101"/>
                  </a:cubicBezTo>
                  <a:cubicBezTo>
                    <a:pt x="123" y="100"/>
                    <a:pt x="123" y="100"/>
                    <a:pt x="123" y="100"/>
                  </a:cubicBezTo>
                  <a:cubicBezTo>
                    <a:pt x="132" y="101"/>
                    <a:pt x="132" y="101"/>
                    <a:pt x="132" y="101"/>
                  </a:cubicBezTo>
                  <a:cubicBezTo>
                    <a:pt x="138" y="104"/>
                    <a:pt x="138" y="104"/>
                    <a:pt x="138" y="104"/>
                  </a:cubicBezTo>
                  <a:cubicBezTo>
                    <a:pt x="142" y="114"/>
                    <a:pt x="142" y="114"/>
                    <a:pt x="142" y="114"/>
                  </a:cubicBezTo>
                  <a:cubicBezTo>
                    <a:pt x="182" y="106"/>
                    <a:pt x="182" y="106"/>
                    <a:pt x="182" y="106"/>
                  </a:cubicBezTo>
                  <a:cubicBezTo>
                    <a:pt x="234" y="144"/>
                    <a:pt x="234" y="144"/>
                    <a:pt x="234" y="144"/>
                  </a:cubicBezTo>
                  <a:cubicBezTo>
                    <a:pt x="243" y="140"/>
                    <a:pt x="243" y="140"/>
                    <a:pt x="243" y="140"/>
                  </a:cubicBezTo>
                  <a:cubicBezTo>
                    <a:pt x="245" y="140"/>
                    <a:pt x="245" y="140"/>
                    <a:pt x="245" y="140"/>
                  </a:cubicBezTo>
                  <a:cubicBezTo>
                    <a:pt x="254" y="139"/>
                    <a:pt x="254" y="139"/>
                    <a:pt x="254" y="139"/>
                  </a:cubicBezTo>
                  <a:cubicBezTo>
                    <a:pt x="256" y="136"/>
                    <a:pt x="256" y="136"/>
                    <a:pt x="256" y="136"/>
                  </a:cubicBezTo>
                  <a:cubicBezTo>
                    <a:pt x="259" y="133"/>
                    <a:pt x="259" y="133"/>
                    <a:pt x="259" y="133"/>
                  </a:cubicBezTo>
                  <a:cubicBezTo>
                    <a:pt x="260" y="124"/>
                    <a:pt x="260" y="124"/>
                    <a:pt x="260" y="124"/>
                  </a:cubicBezTo>
                  <a:cubicBezTo>
                    <a:pt x="263" y="117"/>
                    <a:pt x="263" y="117"/>
                    <a:pt x="263" y="117"/>
                  </a:cubicBezTo>
                  <a:cubicBezTo>
                    <a:pt x="267" y="111"/>
                    <a:pt x="267" y="111"/>
                    <a:pt x="267" y="111"/>
                  </a:cubicBezTo>
                  <a:cubicBezTo>
                    <a:pt x="271" y="108"/>
                    <a:pt x="271" y="108"/>
                    <a:pt x="271" y="108"/>
                  </a:cubicBezTo>
                  <a:cubicBezTo>
                    <a:pt x="271" y="106"/>
                    <a:pt x="271" y="106"/>
                    <a:pt x="271" y="106"/>
                  </a:cubicBezTo>
                  <a:cubicBezTo>
                    <a:pt x="270" y="103"/>
                    <a:pt x="270" y="103"/>
                    <a:pt x="270" y="103"/>
                  </a:cubicBezTo>
                  <a:cubicBezTo>
                    <a:pt x="269" y="101"/>
                    <a:pt x="269" y="101"/>
                    <a:pt x="269" y="101"/>
                  </a:cubicBezTo>
                  <a:cubicBezTo>
                    <a:pt x="270" y="100"/>
                    <a:pt x="270" y="100"/>
                    <a:pt x="270" y="100"/>
                  </a:cubicBezTo>
                  <a:cubicBezTo>
                    <a:pt x="270" y="98"/>
                    <a:pt x="270" y="98"/>
                    <a:pt x="270" y="98"/>
                  </a:cubicBezTo>
                  <a:cubicBezTo>
                    <a:pt x="271" y="97"/>
                    <a:pt x="271" y="97"/>
                    <a:pt x="271" y="97"/>
                  </a:cubicBezTo>
                  <a:cubicBezTo>
                    <a:pt x="272" y="97"/>
                    <a:pt x="272" y="97"/>
                    <a:pt x="272" y="97"/>
                  </a:cubicBezTo>
                  <a:cubicBezTo>
                    <a:pt x="273" y="98"/>
                    <a:pt x="273" y="98"/>
                    <a:pt x="273" y="98"/>
                  </a:cubicBezTo>
                  <a:cubicBezTo>
                    <a:pt x="274" y="102"/>
                    <a:pt x="274" y="102"/>
                    <a:pt x="274" y="102"/>
                  </a:cubicBezTo>
                  <a:cubicBezTo>
                    <a:pt x="278" y="100"/>
                    <a:pt x="278" y="100"/>
                    <a:pt x="278" y="100"/>
                  </a:cubicBezTo>
                  <a:cubicBezTo>
                    <a:pt x="281" y="99"/>
                    <a:pt x="281" y="99"/>
                    <a:pt x="281" y="99"/>
                  </a:cubicBezTo>
                  <a:cubicBezTo>
                    <a:pt x="281" y="97"/>
                    <a:pt x="281" y="97"/>
                    <a:pt x="281" y="97"/>
                  </a:cubicBezTo>
                  <a:cubicBezTo>
                    <a:pt x="281" y="95"/>
                    <a:pt x="281" y="95"/>
                    <a:pt x="281" y="95"/>
                  </a:cubicBezTo>
                  <a:cubicBezTo>
                    <a:pt x="283" y="94"/>
                    <a:pt x="283" y="94"/>
                    <a:pt x="283" y="94"/>
                  </a:cubicBezTo>
                  <a:cubicBezTo>
                    <a:pt x="283" y="93"/>
                    <a:pt x="283" y="93"/>
                    <a:pt x="283" y="93"/>
                  </a:cubicBezTo>
                  <a:cubicBezTo>
                    <a:pt x="285" y="95"/>
                    <a:pt x="285" y="95"/>
                    <a:pt x="285" y="95"/>
                  </a:cubicBezTo>
                  <a:cubicBezTo>
                    <a:pt x="290" y="93"/>
                    <a:pt x="290" y="93"/>
                    <a:pt x="290" y="93"/>
                  </a:cubicBezTo>
                  <a:cubicBezTo>
                    <a:pt x="294" y="91"/>
                    <a:pt x="294" y="91"/>
                    <a:pt x="294" y="91"/>
                  </a:cubicBezTo>
                  <a:cubicBezTo>
                    <a:pt x="296" y="91"/>
                    <a:pt x="296" y="91"/>
                    <a:pt x="296" y="91"/>
                  </a:cubicBezTo>
                  <a:cubicBezTo>
                    <a:pt x="299" y="89"/>
                    <a:pt x="299" y="89"/>
                    <a:pt x="299" y="89"/>
                  </a:cubicBezTo>
                  <a:cubicBezTo>
                    <a:pt x="301" y="88"/>
                    <a:pt x="301" y="88"/>
                    <a:pt x="301" y="88"/>
                  </a:cubicBezTo>
                  <a:cubicBezTo>
                    <a:pt x="301" y="87"/>
                    <a:pt x="301" y="87"/>
                    <a:pt x="301" y="87"/>
                  </a:cubicBezTo>
                  <a:cubicBezTo>
                    <a:pt x="305" y="90"/>
                    <a:pt x="305" y="90"/>
                    <a:pt x="305" y="90"/>
                  </a:cubicBezTo>
                  <a:cubicBezTo>
                    <a:pt x="307" y="86"/>
                    <a:pt x="307" y="86"/>
                    <a:pt x="307" y="86"/>
                  </a:cubicBezTo>
                  <a:cubicBezTo>
                    <a:pt x="308" y="81"/>
                    <a:pt x="308" y="81"/>
                    <a:pt x="308" y="81"/>
                  </a:cubicBezTo>
                  <a:cubicBezTo>
                    <a:pt x="309" y="79"/>
                    <a:pt x="309" y="79"/>
                    <a:pt x="309" y="79"/>
                  </a:cubicBezTo>
                  <a:cubicBezTo>
                    <a:pt x="310" y="77"/>
                    <a:pt x="310" y="77"/>
                    <a:pt x="310" y="77"/>
                  </a:cubicBezTo>
                  <a:cubicBezTo>
                    <a:pt x="310" y="77"/>
                    <a:pt x="309" y="74"/>
                    <a:pt x="308" y="75"/>
                  </a:cubicBezTo>
                  <a:cubicBezTo>
                    <a:pt x="307" y="75"/>
                    <a:pt x="304" y="76"/>
                    <a:pt x="304" y="76"/>
                  </a:cubicBezTo>
                  <a:cubicBezTo>
                    <a:pt x="303" y="78"/>
                    <a:pt x="303" y="78"/>
                    <a:pt x="303" y="78"/>
                  </a:cubicBezTo>
                  <a:cubicBezTo>
                    <a:pt x="301" y="78"/>
                    <a:pt x="301" y="78"/>
                    <a:pt x="301" y="78"/>
                  </a:cubicBezTo>
                  <a:cubicBezTo>
                    <a:pt x="299" y="80"/>
                    <a:pt x="299" y="80"/>
                    <a:pt x="299" y="80"/>
                  </a:cubicBezTo>
                  <a:cubicBezTo>
                    <a:pt x="294" y="83"/>
                    <a:pt x="294" y="83"/>
                    <a:pt x="294" y="83"/>
                  </a:cubicBezTo>
                  <a:cubicBezTo>
                    <a:pt x="291" y="83"/>
                    <a:pt x="291" y="83"/>
                    <a:pt x="291" y="83"/>
                  </a:cubicBezTo>
                  <a:cubicBezTo>
                    <a:pt x="283" y="81"/>
                    <a:pt x="283" y="81"/>
                    <a:pt x="283" y="81"/>
                  </a:cubicBezTo>
                  <a:cubicBezTo>
                    <a:pt x="283" y="79"/>
                    <a:pt x="283" y="79"/>
                    <a:pt x="283" y="79"/>
                  </a:cubicBezTo>
                  <a:cubicBezTo>
                    <a:pt x="283" y="77"/>
                    <a:pt x="283" y="77"/>
                    <a:pt x="283" y="77"/>
                  </a:cubicBezTo>
                  <a:cubicBezTo>
                    <a:pt x="284" y="76"/>
                    <a:pt x="284" y="76"/>
                    <a:pt x="284" y="76"/>
                  </a:cubicBezTo>
                  <a:cubicBezTo>
                    <a:pt x="286" y="76"/>
                    <a:pt x="286" y="76"/>
                    <a:pt x="286" y="76"/>
                  </a:cubicBezTo>
                  <a:cubicBezTo>
                    <a:pt x="288" y="77"/>
                    <a:pt x="288" y="77"/>
                    <a:pt x="288" y="77"/>
                  </a:cubicBezTo>
                  <a:cubicBezTo>
                    <a:pt x="293" y="77"/>
                    <a:pt x="293" y="77"/>
                    <a:pt x="293" y="77"/>
                  </a:cubicBezTo>
                  <a:cubicBezTo>
                    <a:pt x="296" y="75"/>
                    <a:pt x="296" y="75"/>
                    <a:pt x="296" y="75"/>
                  </a:cubicBezTo>
                  <a:cubicBezTo>
                    <a:pt x="296" y="73"/>
                    <a:pt x="296" y="73"/>
                    <a:pt x="296" y="73"/>
                  </a:cubicBezTo>
                  <a:cubicBezTo>
                    <a:pt x="295" y="71"/>
                    <a:pt x="295" y="71"/>
                    <a:pt x="295" y="71"/>
                  </a:cubicBezTo>
                  <a:cubicBezTo>
                    <a:pt x="296" y="68"/>
                    <a:pt x="296" y="68"/>
                    <a:pt x="296" y="68"/>
                  </a:cubicBezTo>
                  <a:cubicBezTo>
                    <a:pt x="297" y="68"/>
                    <a:pt x="297" y="68"/>
                    <a:pt x="297" y="68"/>
                  </a:cubicBezTo>
                  <a:cubicBezTo>
                    <a:pt x="299" y="66"/>
                    <a:pt x="299" y="66"/>
                    <a:pt x="299" y="66"/>
                  </a:cubicBezTo>
                  <a:cubicBezTo>
                    <a:pt x="299" y="64"/>
                    <a:pt x="299" y="64"/>
                    <a:pt x="299" y="64"/>
                  </a:cubicBezTo>
                  <a:cubicBezTo>
                    <a:pt x="296" y="64"/>
                    <a:pt x="296" y="64"/>
                    <a:pt x="296" y="64"/>
                  </a:cubicBezTo>
                  <a:cubicBezTo>
                    <a:pt x="290" y="61"/>
                    <a:pt x="290" y="61"/>
                    <a:pt x="290" y="61"/>
                  </a:cubicBezTo>
                  <a:cubicBezTo>
                    <a:pt x="283" y="60"/>
                    <a:pt x="283" y="60"/>
                    <a:pt x="283" y="60"/>
                  </a:cubicBezTo>
                  <a:cubicBezTo>
                    <a:pt x="280" y="58"/>
                    <a:pt x="280" y="58"/>
                    <a:pt x="280" y="58"/>
                  </a:cubicBezTo>
                  <a:cubicBezTo>
                    <a:pt x="280" y="57"/>
                    <a:pt x="280" y="57"/>
                    <a:pt x="280" y="57"/>
                  </a:cubicBezTo>
                  <a:cubicBezTo>
                    <a:pt x="284" y="57"/>
                    <a:pt x="284" y="57"/>
                    <a:pt x="284" y="57"/>
                  </a:cubicBezTo>
                  <a:cubicBezTo>
                    <a:pt x="290" y="57"/>
                    <a:pt x="290" y="57"/>
                    <a:pt x="290" y="57"/>
                  </a:cubicBezTo>
                  <a:cubicBezTo>
                    <a:pt x="294" y="59"/>
                    <a:pt x="294" y="59"/>
                    <a:pt x="294" y="59"/>
                  </a:cubicBezTo>
                  <a:cubicBezTo>
                    <a:pt x="295" y="57"/>
                    <a:pt x="295" y="57"/>
                    <a:pt x="295" y="57"/>
                  </a:cubicBezTo>
                  <a:cubicBezTo>
                    <a:pt x="294" y="55"/>
                    <a:pt x="294" y="55"/>
                    <a:pt x="294" y="55"/>
                  </a:cubicBezTo>
                  <a:cubicBezTo>
                    <a:pt x="293" y="54"/>
                    <a:pt x="293" y="54"/>
                    <a:pt x="293" y="54"/>
                  </a:cubicBezTo>
                  <a:cubicBezTo>
                    <a:pt x="292" y="52"/>
                    <a:pt x="292" y="52"/>
                    <a:pt x="292" y="52"/>
                  </a:cubicBezTo>
                  <a:cubicBezTo>
                    <a:pt x="294" y="51"/>
                    <a:pt x="294" y="51"/>
                    <a:pt x="294" y="51"/>
                  </a:cubicBezTo>
                  <a:cubicBezTo>
                    <a:pt x="297" y="51"/>
                    <a:pt x="297" y="51"/>
                    <a:pt x="297" y="51"/>
                  </a:cubicBezTo>
                  <a:cubicBezTo>
                    <a:pt x="298" y="56"/>
                    <a:pt x="298" y="56"/>
                    <a:pt x="298" y="56"/>
                  </a:cubicBezTo>
                  <a:cubicBezTo>
                    <a:pt x="300" y="58"/>
                    <a:pt x="300" y="58"/>
                    <a:pt x="300" y="58"/>
                  </a:cubicBezTo>
                  <a:cubicBezTo>
                    <a:pt x="303" y="58"/>
                    <a:pt x="303" y="58"/>
                    <a:pt x="303" y="58"/>
                  </a:cubicBezTo>
                  <a:cubicBezTo>
                    <a:pt x="304" y="57"/>
                    <a:pt x="304" y="57"/>
                    <a:pt x="304" y="57"/>
                  </a:cubicBezTo>
                  <a:cubicBezTo>
                    <a:pt x="306" y="58"/>
                    <a:pt x="306" y="58"/>
                    <a:pt x="306" y="58"/>
                  </a:cubicBezTo>
                  <a:cubicBezTo>
                    <a:pt x="310" y="58"/>
                    <a:pt x="310" y="58"/>
                    <a:pt x="310" y="58"/>
                  </a:cubicBezTo>
                  <a:cubicBezTo>
                    <a:pt x="316" y="58"/>
                    <a:pt x="316" y="58"/>
                    <a:pt x="316" y="58"/>
                  </a:cubicBezTo>
                  <a:cubicBezTo>
                    <a:pt x="317" y="57"/>
                    <a:pt x="317" y="57"/>
                    <a:pt x="317" y="57"/>
                  </a:cubicBezTo>
                  <a:cubicBezTo>
                    <a:pt x="317" y="53"/>
                    <a:pt x="317" y="53"/>
                    <a:pt x="317" y="53"/>
                  </a:cubicBezTo>
                  <a:cubicBezTo>
                    <a:pt x="318" y="51"/>
                    <a:pt x="318" y="51"/>
                    <a:pt x="318" y="51"/>
                  </a:cubicBezTo>
                  <a:cubicBezTo>
                    <a:pt x="319" y="48"/>
                    <a:pt x="319" y="48"/>
                    <a:pt x="319" y="48"/>
                  </a:cubicBezTo>
                  <a:cubicBezTo>
                    <a:pt x="319" y="46"/>
                    <a:pt x="319" y="46"/>
                    <a:pt x="319" y="46"/>
                  </a:cubicBezTo>
                  <a:cubicBezTo>
                    <a:pt x="320" y="42"/>
                    <a:pt x="320" y="42"/>
                    <a:pt x="320" y="42"/>
                  </a:cubicBezTo>
                  <a:cubicBezTo>
                    <a:pt x="322" y="42"/>
                    <a:pt x="322" y="42"/>
                    <a:pt x="322" y="42"/>
                  </a:cubicBezTo>
                  <a:cubicBezTo>
                    <a:pt x="323" y="44"/>
                    <a:pt x="323" y="44"/>
                    <a:pt x="323" y="44"/>
                  </a:cubicBezTo>
                  <a:cubicBezTo>
                    <a:pt x="325" y="42"/>
                    <a:pt x="325" y="42"/>
                    <a:pt x="325" y="42"/>
                  </a:cubicBezTo>
                  <a:cubicBezTo>
                    <a:pt x="325" y="39"/>
                    <a:pt x="325" y="39"/>
                    <a:pt x="325" y="39"/>
                  </a:cubicBezTo>
                  <a:cubicBezTo>
                    <a:pt x="326" y="37"/>
                    <a:pt x="326" y="37"/>
                    <a:pt x="326" y="37"/>
                  </a:cubicBezTo>
                  <a:lnTo>
                    <a:pt x="324" y="34"/>
                  </a:ln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Poppins Light" charset="0"/>
              </a:endParaRPr>
            </a:p>
          </p:txBody>
        </p:sp>
        <p:sp>
          <p:nvSpPr>
            <p:cNvPr id="65" name="Freeform 38"/>
            <p:cNvSpPr>
              <a:spLocks/>
            </p:cNvSpPr>
            <p:nvPr/>
          </p:nvSpPr>
          <p:spPr bwMode="auto">
            <a:xfrm>
              <a:off x="7274748" y="2775308"/>
              <a:ext cx="286695" cy="308620"/>
            </a:xfrm>
            <a:custGeom>
              <a:avLst/>
              <a:gdLst>
                <a:gd name="T0" fmla="*/ 196 w 201"/>
                <a:gd name="T1" fmla="*/ 127 h 216"/>
                <a:gd name="T2" fmla="*/ 195 w 201"/>
                <a:gd name="T3" fmla="*/ 120 h 216"/>
                <a:gd name="T4" fmla="*/ 191 w 201"/>
                <a:gd name="T5" fmla="*/ 115 h 216"/>
                <a:gd name="T6" fmla="*/ 190 w 201"/>
                <a:gd name="T7" fmla="*/ 110 h 216"/>
                <a:gd name="T8" fmla="*/ 187 w 201"/>
                <a:gd name="T9" fmla="*/ 107 h 216"/>
                <a:gd name="T10" fmla="*/ 183 w 201"/>
                <a:gd name="T11" fmla="*/ 106 h 216"/>
                <a:gd name="T12" fmla="*/ 181 w 201"/>
                <a:gd name="T13" fmla="*/ 101 h 216"/>
                <a:gd name="T14" fmla="*/ 179 w 201"/>
                <a:gd name="T15" fmla="*/ 96 h 216"/>
                <a:gd name="T16" fmla="*/ 174 w 201"/>
                <a:gd name="T17" fmla="*/ 89 h 216"/>
                <a:gd name="T18" fmla="*/ 168 w 201"/>
                <a:gd name="T19" fmla="*/ 84 h 216"/>
                <a:gd name="T20" fmla="*/ 158 w 201"/>
                <a:gd name="T21" fmla="*/ 78 h 216"/>
                <a:gd name="T22" fmla="*/ 147 w 201"/>
                <a:gd name="T23" fmla="*/ 63 h 216"/>
                <a:gd name="T24" fmla="*/ 126 w 201"/>
                <a:gd name="T25" fmla="*/ 46 h 216"/>
                <a:gd name="T26" fmla="*/ 116 w 201"/>
                <a:gd name="T27" fmla="*/ 35 h 216"/>
                <a:gd name="T28" fmla="*/ 111 w 201"/>
                <a:gd name="T29" fmla="*/ 27 h 216"/>
                <a:gd name="T30" fmla="*/ 96 w 201"/>
                <a:gd name="T31" fmla="*/ 19 h 216"/>
                <a:gd name="T32" fmla="*/ 92 w 201"/>
                <a:gd name="T33" fmla="*/ 14 h 216"/>
                <a:gd name="T34" fmla="*/ 97 w 201"/>
                <a:gd name="T35" fmla="*/ 8 h 216"/>
                <a:gd name="T36" fmla="*/ 103 w 201"/>
                <a:gd name="T37" fmla="*/ 4 h 216"/>
                <a:gd name="T38" fmla="*/ 104 w 201"/>
                <a:gd name="T39" fmla="*/ 0 h 216"/>
                <a:gd name="T40" fmla="*/ 48 w 201"/>
                <a:gd name="T41" fmla="*/ 6 h 216"/>
                <a:gd name="T42" fmla="*/ 0 w 201"/>
                <a:gd name="T43" fmla="*/ 10 h 216"/>
                <a:gd name="T44" fmla="*/ 11 w 201"/>
                <a:gd name="T45" fmla="*/ 58 h 216"/>
                <a:gd name="T46" fmla="*/ 25 w 201"/>
                <a:gd name="T47" fmla="*/ 107 h 216"/>
                <a:gd name="T48" fmla="*/ 38 w 201"/>
                <a:gd name="T49" fmla="*/ 128 h 216"/>
                <a:gd name="T50" fmla="*/ 39 w 201"/>
                <a:gd name="T51" fmla="*/ 137 h 216"/>
                <a:gd name="T52" fmla="*/ 40 w 201"/>
                <a:gd name="T53" fmla="*/ 144 h 216"/>
                <a:gd name="T54" fmla="*/ 39 w 201"/>
                <a:gd name="T55" fmla="*/ 150 h 216"/>
                <a:gd name="T56" fmla="*/ 35 w 201"/>
                <a:gd name="T57" fmla="*/ 157 h 216"/>
                <a:gd name="T58" fmla="*/ 37 w 201"/>
                <a:gd name="T59" fmla="*/ 172 h 216"/>
                <a:gd name="T60" fmla="*/ 40 w 201"/>
                <a:gd name="T61" fmla="*/ 182 h 216"/>
                <a:gd name="T62" fmla="*/ 37 w 201"/>
                <a:gd name="T63" fmla="*/ 186 h 216"/>
                <a:gd name="T64" fmla="*/ 41 w 201"/>
                <a:gd name="T65" fmla="*/ 193 h 216"/>
                <a:gd name="T66" fmla="*/ 46 w 201"/>
                <a:gd name="T67" fmla="*/ 201 h 216"/>
                <a:gd name="T68" fmla="*/ 160 w 201"/>
                <a:gd name="T69" fmla="*/ 207 h 216"/>
                <a:gd name="T70" fmla="*/ 169 w 201"/>
                <a:gd name="T71" fmla="*/ 216 h 216"/>
                <a:gd name="T72" fmla="*/ 166 w 201"/>
                <a:gd name="T73" fmla="*/ 193 h 216"/>
                <a:gd name="T74" fmla="*/ 183 w 201"/>
                <a:gd name="T75" fmla="*/ 196 h 216"/>
                <a:gd name="T76" fmla="*/ 185 w 201"/>
                <a:gd name="T77" fmla="*/ 189 h 216"/>
                <a:gd name="T78" fmla="*/ 182 w 201"/>
                <a:gd name="T79" fmla="*/ 187 h 216"/>
                <a:gd name="T80" fmla="*/ 180 w 201"/>
                <a:gd name="T81" fmla="*/ 183 h 216"/>
                <a:gd name="T82" fmla="*/ 185 w 201"/>
                <a:gd name="T83" fmla="*/ 183 h 216"/>
                <a:gd name="T84" fmla="*/ 183 w 201"/>
                <a:gd name="T85" fmla="*/ 177 h 216"/>
                <a:gd name="T86" fmla="*/ 188 w 201"/>
                <a:gd name="T87" fmla="*/ 174 h 216"/>
                <a:gd name="T88" fmla="*/ 187 w 201"/>
                <a:gd name="T89" fmla="*/ 168 h 216"/>
                <a:gd name="T90" fmla="*/ 188 w 201"/>
                <a:gd name="T91" fmla="*/ 165 h 216"/>
                <a:gd name="T92" fmla="*/ 189 w 201"/>
                <a:gd name="T93" fmla="*/ 161 h 216"/>
                <a:gd name="T94" fmla="*/ 189 w 201"/>
                <a:gd name="T95" fmla="*/ 151 h 216"/>
                <a:gd name="T96" fmla="*/ 194 w 201"/>
                <a:gd name="T97" fmla="*/ 152 h 216"/>
                <a:gd name="T98" fmla="*/ 193 w 201"/>
                <a:gd name="T99" fmla="*/ 149 h 216"/>
                <a:gd name="T100" fmla="*/ 189 w 201"/>
                <a:gd name="T101" fmla="*/ 144 h 216"/>
                <a:gd name="T102" fmla="*/ 196 w 201"/>
                <a:gd name="T103" fmla="*/ 144 h 216"/>
                <a:gd name="T104" fmla="*/ 193 w 201"/>
                <a:gd name="T105" fmla="*/ 141 h 216"/>
                <a:gd name="T106" fmla="*/ 192 w 201"/>
                <a:gd name="T107" fmla="*/ 137 h 216"/>
                <a:gd name="T108" fmla="*/ 197 w 201"/>
                <a:gd name="T109" fmla="*/ 138 h 216"/>
                <a:gd name="T110" fmla="*/ 199 w 201"/>
                <a:gd name="T111" fmla="*/ 134 h 216"/>
                <a:gd name="T112" fmla="*/ 201 w 201"/>
                <a:gd name="T113" fmla="*/ 130 h 216"/>
                <a:gd name="T114" fmla="*/ 198 w 201"/>
                <a:gd name="T115" fmla="*/ 128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01" h="216">
                  <a:moveTo>
                    <a:pt x="198" y="128"/>
                  </a:moveTo>
                  <a:cubicBezTo>
                    <a:pt x="196" y="127"/>
                    <a:pt x="196" y="127"/>
                    <a:pt x="196" y="127"/>
                  </a:cubicBezTo>
                  <a:cubicBezTo>
                    <a:pt x="195" y="124"/>
                    <a:pt x="195" y="124"/>
                    <a:pt x="195" y="124"/>
                  </a:cubicBezTo>
                  <a:cubicBezTo>
                    <a:pt x="195" y="120"/>
                    <a:pt x="195" y="120"/>
                    <a:pt x="195" y="120"/>
                  </a:cubicBezTo>
                  <a:cubicBezTo>
                    <a:pt x="195" y="119"/>
                    <a:pt x="195" y="119"/>
                    <a:pt x="195" y="119"/>
                  </a:cubicBezTo>
                  <a:cubicBezTo>
                    <a:pt x="191" y="115"/>
                    <a:pt x="191" y="115"/>
                    <a:pt x="191" y="115"/>
                  </a:cubicBezTo>
                  <a:cubicBezTo>
                    <a:pt x="190" y="112"/>
                    <a:pt x="190" y="112"/>
                    <a:pt x="190" y="112"/>
                  </a:cubicBezTo>
                  <a:cubicBezTo>
                    <a:pt x="190" y="110"/>
                    <a:pt x="190" y="110"/>
                    <a:pt x="190" y="110"/>
                  </a:cubicBezTo>
                  <a:cubicBezTo>
                    <a:pt x="190" y="109"/>
                    <a:pt x="190" y="109"/>
                    <a:pt x="190" y="109"/>
                  </a:cubicBezTo>
                  <a:cubicBezTo>
                    <a:pt x="187" y="107"/>
                    <a:pt x="187" y="107"/>
                    <a:pt x="187" y="107"/>
                  </a:cubicBezTo>
                  <a:cubicBezTo>
                    <a:pt x="184" y="106"/>
                    <a:pt x="184" y="106"/>
                    <a:pt x="184" y="106"/>
                  </a:cubicBezTo>
                  <a:cubicBezTo>
                    <a:pt x="183" y="106"/>
                    <a:pt x="183" y="106"/>
                    <a:pt x="183" y="106"/>
                  </a:cubicBezTo>
                  <a:cubicBezTo>
                    <a:pt x="182" y="104"/>
                    <a:pt x="182" y="104"/>
                    <a:pt x="182" y="104"/>
                  </a:cubicBezTo>
                  <a:cubicBezTo>
                    <a:pt x="181" y="101"/>
                    <a:pt x="181" y="101"/>
                    <a:pt x="181" y="101"/>
                  </a:cubicBezTo>
                  <a:cubicBezTo>
                    <a:pt x="181" y="99"/>
                    <a:pt x="181" y="99"/>
                    <a:pt x="181" y="99"/>
                  </a:cubicBezTo>
                  <a:cubicBezTo>
                    <a:pt x="179" y="96"/>
                    <a:pt x="179" y="96"/>
                    <a:pt x="179" y="96"/>
                  </a:cubicBezTo>
                  <a:cubicBezTo>
                    <a:pt x="176" y="91"/>
                    <a:pt x="176" y="91"/>
                    <a:pt x="176" y="91"/>
                  </a:cubicBezTo>
                  <a:cubicBezTo>
                    <a:pt x="174" y="89"/>
                    <a:pt x="174" y="89"/>
                    <a:pt x="174" y="89"/>
                  </a:cubicBezTo>
                  <a:cubicBezTo>
                    <a:pt x="171" y="87"/>
                    <a:pt x="171" y="87"/>
                    <a:pt x="171" y="87"/>
                  </a:cubicBezTo>
                  <a:cubicBezTo>
                    <a:pt x="168" y="84"/>
                    <a:pt x="168" y="84"/>
                    <a:pt x="168" y="84"/>
                  </a:cubicBezTo>
                  <a:cubicBezTo>
                    <a:pt x="165" y="81"/>
                    <a:pt x="165" y="81"/>
                    <a:pt x="165" y="81"/>
                  </a:cubicBezTo>
                  <a:cubicBezTo>
                    <a:pt x="158" y="78"/>
                    <a:pt x="158" y="78"/>
                    <a:pt x="158" y="78"/>
                  </a:cubicBezTo>
                  <a:cubicBezTo>
                    <a:pt x="153" y="71"/>
                    <a:pt x="153" y="71"/>
                    <a:pt x="153" y="71"/>
                  </a:cubicBezTo>
                  <a:cubicBezTo>
                    <a:pt x="147" y="63"/>
                    <a:pt x="147" y="63"/>
                    <a:pt x="147" y="63"/>
                  </a:cubicBezTo>
                  <a:cubicBezTo>
                    <a:pt x="142" y="59"/>
                    <a:pt x="142" y="59"/>
                    <a:pt x="142" y="59"/>
                  </a:cubicBezTo>
                  <a:cubicBezTo>
                    <a:pt x="126" y="46"/>
                    <a:pt x="126" y="46"/>
                    <a:pt x="126" y="46"/>
                  </a:cubicBezTo>
                  <a:cubicBezTo>
                    <a:pt x="121" y="40"/>
                    <a:pt x="121" y="40"/>
                    <a:pt x="121" y="40"/>
                  </a:cubicBezTo>
                  <a:cubicBezTo>
                    <a:pt x="116" y="35"/>
                    <a:pt x="116" y="35"/>
                    <a:pt x="116" y="35"/>
                  </a:cubicBezTo>
                  <a:cubicBezTo>
                    <a:pt x="114" y="31"/>
                    <a:pt x="114" y="31"/>
                    <a:pt x="114" y="31"/>
                  </a:cubicBezTo>
                  <a:cubicBezTo>
                    <a:pt x="111" y="27"/>
                    <a:pt x="111" y="27"/>
                    <a:pt x="111" y="27"/>
                  </a:cubicBezTo>
                  <a:cubicBezTo>
                    <a:pt x="108" y="24"/>
                    <a:pt x="108" y="24"/>
                    <a:pt x="108" y="24"/>
                  </a:cubicBezTo>
                  <a:cubicBezTo>
                    <a:pt x="96" y="19"/>
                    <a:pt x="96" y="19"/>
                    <a:pt x="96" y="19"/>
                  </a:cubicBezTo>
                  <a:cubicBezTo>
                    <a:pt x="94" y="16"/>
                    <a:pt x="94" y="16"/>
                    <a:pt x="94" y="16"/>
                  </a:cubicBezTo>
                  <a:cubicBezTo>
                    <a:pt x="92" y="14"/>
                    <a:pt x="92" y="14"/>
                    <a:pt x="92" y="14"/>
                  </a:cubicBezTo>
                  <a:cubicBezTo>
                    <a:pt x="92" y="11"/>
                    <a:pt x="92" y="11"/>
                    <a:pt x="92" y="11"/>
                  </a:cubicBezTo>
                  <a:cubicBezTo>
                    <a:pt x="97" y="8"/>
                    <a:pt x="97" y="8"/>
                    <a:pt x="97" y="8"/>
                  </a:cubicBezTo>
                  <a:cubicBezTo>
                    <a:pt x="101" y="5"/>
                    <a:pt x="101" y="5"/>
                    <a:pt x="101" y="5"/>
                  </a:cubicBezTo>
                  <a:cubicBezTo>
                    <a:pt x="103" y="4"/>
                    <a:pt x="103" y="4"/>
                    <a:pt x="103" y="4"/>
                  </a:cubicBezTo>
                  <a:cubicBezTo>
                    <a:pt x="103" y="2"/>
                    <a:pt x="103" y="2"/>
                    <a:pt x="103" y="2"/>
                  </a:cubicBezTo>
                  <a:cubicBezTo>
                    <a:pt x="104" y="0"/>
                    <a:pt x="104" y="0"/>
                    <a:pt x="104" y="0"/>
                  </a:cubicBezTo>
                  <a:cubicBezTo>
                    <a:pt x="104" y="0"/>
                    <a:pt x="104" y="0"/>
                    <a:pt x="104" y="0"/>
                  </a:cubicBezTo>
                  <a:cubicBezTo>
                    <a:pt x="48" y="6"/>
                    <a:pt x="48" y="6"/>
                    <a:pt x="48" y="6"/>
                  </a:cubicBezTo>
                  <a:cubicBezTo>
                    <a:pt x="48" y="6"/>
                    <a:pt x="48" y="6"/>
                    <a:pt x="48" y="6"/>
                  </a:cubicBezTo>
                  <a:cubicBezTo>
                    <a:pt x="0" y="10"/>
                    <a:pt x="0" y="10"/>
                    <a:pt x="0" y="10"/>
                  </a:cubicBezTo>
                  <a:cubicBezTo>
                    <a:pt x="3" y="24"/>
                    <a:pt x="3" y="24"/>
                    <a:pt x="3" y="24"/>
                  </a:cubicBezTo>
                  <a:cubicBezTo>
                    <a:pt x="11" y="58"/>
                    <a:pt x="11" y="58"/>
                    <a:pt x="11" y="58"/>
                  </a:cubicBezTo>
                  <a:cubicBezTo>
                    <a:pt x="23" y="98"/>
                    <a:pt x="23" y="98"/>
                    <a:pt x="23" y="98"/>
                  </a:cubicBezTo>
                  <a:cubicBezTo>
                    <a:pt x="25" y="107"/>
                    <a:pt x="25" y="107"/>
                    <a:pt x="25" y="107"/>
                  </a:cubicBezTo>
                  <a:cubicBezTo>
                    <a:pt x="33" y="122"/>
                    <a:pt x="33" y="122"/>
                    <a:pt x="33" y="122"/>
                  </a:cubicBezTo>
                  <a:cubicBezTo>
                    <a:pt x="38" y="128"/>
                    <a:pt x="38" y="128"/>
                    <a:pt x="38" y="128"/>
                  </a:cubicBezTo>
                  <a:cubicBezTo>
                    <a:pt x="38" y="132"/>
                    <a:pt x="38" y="132"/>
                    <a:pt x="38" y="132"/>
                  </a:cubicBezTo>
                  <a:cubicBezTo>
                    <a:pt x="39" y="137"/>
                    <a:pt x="39" y="137"/>
                    <a:pt x="39" y="137"/>
                  </a:cubicBezTo>
                  <a:cubicBezTo>
                    <a:pt x="42" y="139"/>
                    <a:pt x="42" y="139"/>
                    <a:pt x="42" y="139"/>
                  </a:cubicBezTo>
                  <a:cubicBezTo>
                    <a:pt x="40" y="144"/>
                    <a:pt x="40" y="144"/>
                    <a:pt x="40" y="144"/>
                  </a:cubicBezTo>
                  <a:cubicBezTo>
                    <a:pt x="35" y="147"/>
                    <a:pt x="35" y="147"/>
                    <a:pt x="35" y="147"/>
                  </a:cubicBezTo>
                  <a:cubicBezTo>
                    <a:pt x="39" y="150"/>
                    <a:pt x="39" y="150"/>
                    <a:pt x="39" y="150"/>
                  </a:cubicBezTo>
                  <a:cubicBezTo>
                    <a:pt x="38" y="155"/>
                    <a:pt x="38" y="155"/>
                    <a:pt x="38" y="155"/>
                  </a:cubicBezTo>
                  <a:cubicBezTo>
                    <a:pt x="35" y="157"/>
                    <a:pt x="35" y="157"/>
                    <a:pt x="35" y="157"/>
                  </a:cubicBezTo>
                  <a:cubicBezTo>
                    <a:pt x="35" y="163"/>
                    <a:pt x="35" y="163"/>
                    <a:pt x="35" y="163"/>
                  </a:cubicBezTo>
                  <a:cubicBezTo>
                    <a:pt x="37" y="172"/>
                    <a:pt x="37" y="172"/>
                    <a:pt x="37" y="172"/>
                  </a:cubicBezTo>
                  <a:cubicBezTo>
                    <a:pt x="39" y="176"/>
                    <a:pt x="39" y="176"/>
                    <a:pt x="39" y="176"/>
                  </a:cubicBezTo>
                  <a:cubicBezTo>
                    <a:pt x="40" y="182"/>
                    <a:pt x="40" y="182"/>
                    <a:pt x="40" y="182"/>
                  </a:cubicBezTo>
                  <a:cubicBezTo>
                    <a:pt x="38" y="184"/>
                    <a:pt x="38" y="184"/>
                    <a:pt x="38" y="184"/>
                  </a:cubicBezTo>
                  <a:cubicBezTo>
                    <a:pt x="37" y="186"/>
                    <a:pt x="37" y="186"/>
                    <a:pt x="37" y="186"/>
                  </a:cubicBezTo>
                  <a:cubicBezTo>
                    <a:pt x="39" y="190"/>
                    <a:pt x="39" y="190"/>
                    <a:pt x="39" y="190"/>
                  </a:cubicBezTo>
                  <a:cubicBezTo>
                    <a:pt x="41" y="193"/>
                    <a:pt x="41" y="193"/>
                    <a:pt x="41" y="193"/>
                  </a:cubicBezTo>
                  <a:cubicBezTo>
                    <a:pt x="45" y="199"/>
                    <a:pt x="45" y="199"/>
                    <a:pt x="45" y="199"/>
                  </a:cubicBezTo>
                  <a:cubicBezTo>
                    <a:pt x="46" y="201"/>
                    <a:pt x="46" y="201"/>
                    <a:pt x="46" y="201"/>
                  </a:cubicBezTo>
                  <a:cubicBezTo>
                    <a:pt x="52" y="213"/>
                    <a:pt x="52" y="213"/>
                    <a:pt x="52" y="213"/>
                  </a:cubicBezTo>
                  <a:cubicBezTo>
                    <a:pt x="160" y="207"/>
                    <a:pt x="160" y="207"/>
                    <a:pt x="160" y="207"/>
                  </a:cubicBezTo>
                  <a:cubicBezTo>
                    <a:pt x="161" y="216"/>
                    <a:pt x="161" y="216"/>
                    <a:pt x="161" y="216"/>
                  </a:cubicBezTo>
                  <a:cubicBezTo>
                    <a:pt x="169" y="216"/>
                    <a:pt x="169" y="216"/>
                    <a:pt x="169" y="216"/>
                  </a:cubicBezTo>
                  <a:cubicBezTo>
                    <a:pt x="166" y="193"/>
                    <a:pt x="166" y="193"/>
                    <a:pt x="166" y="193"/>
                  </a:cubicBezTo>
                  <a:cubicBezTo>
                    <a:pt x="166" y="193"/>
                    <a:pt x="166" y="193"/>
                    <a:pt x="166" y="193"/>
                  </a:cubicBezTo>
                  <a:cubicBezTo>
                    <a:pt x="173" y="194"/>
                    <a:pt x="173" y="194"/>
                    <a:pt x="173" y="194"/>
                  </a:cubicBezTo>
                  <a:cubicBezTo>
                    <a:pt x="183" y="196"/>
                    <a:pt x="183" y="196"/>
                    <a:pt x="183" y="196"/>
                  </a:cubicBezTo>
                  <a:cubicBezTo>
                    <a:pt x="184" y="193"/>
                    <a:pt x="184" y="193"/>
                    <a:pt x="184" y="193"/>
                  </a:cubicBezTo>
                  <a:cubicBezTo>
                    <a:pt x="184" y="193"/>
                    <a:pt x="185" y="189"/>
                    <a:pt x="185" y="189"/>
                  </a:cubicBezTo>
                  <a:cubicBezTo>
                    <a:pt x="185" y="188"/>
                    <a:pt x="184" y="188"/>
                    <a:pt x="184" y="188"/>
                  </a:cubicBezTo>
                  <a:cubicBezTo>
                    <a:pt x="184" y="188"/>
                    <a:pt x="183" y="187"/>
                    <a:pt x="182" y="187"/>
                  </a:cubicBezTo>
                  <a:cubicBezTo>
                    <a:pt x="181" y="186"/>
                    <a:pt x="181" y="185"/>
                    <a:pt x="180" y="184"/>
                  </a:cubicBezTo>
                  <a:cubicBezTo>
                    <a:pt x="179" y="183"/>
                    <a:pt x="180" y="183"/>
                    <a:pt x="180" y="183"/>
                  </a:cubicBezTo>
                  <a:cubicBezTo>
                    <a:pt x="182" y="183"/>
                    <a:pt x="182" y="183"/>
                    <a:pt x="182" y="183"/>
                  </a:cubicBezTo>
                  <a:cubicBezTo>
                    <a:pt x="185" y="183"/>
                    <a:pt x="185" y="183"/>
                    <a:pt x="185" y="183"/>
                  </a:cubicBezTo>
                  <a:cubicBezTo>
                    <a:pt x="185" y="183"/>
                    <a:pt x="184" y="181"/>
                    <a:pt x="184" y="179"/>
                  </a:cubicBezTo>
                  <a:cubicBezTo>
                    <a:pt x="183" y="177"/>
                    <a:pt x="183" y="177"/>
                    <a:pt x="183" y="177"/>
                  </a:cubicBezTo>
                  <a:cubicBezTo>
                    <a:pt x="186" y="176"/>
                    <a:pt x="186" y="176"/>
                    <a:pt x="186" y="176"/>
                  </a:cubicBezTo>
                  <a:cubicBezTo>
                    <a:pt x="188" y="174"/>
                    <a:pt x="188" y="174"/>
                    <a:pt x="188" y="174"/>
                  </a:cubicBezTo>
                  <a:cubicBezTo>
                    <a:pt x="190" y="169"/>
                    <a:pt x="190" y="169"/>
                    <a:pt x="190" y="169"/>
                  </a:cubicBezTo>
                  <a:cubicBezTo>
                    <a:pt x="187" y="168"/>
                    <a:pt x="187" y="168"/>
                    <a:pt x="187" y="168"/>
                  </a:cubicBezTo>
                  <a:cubicBezTo>
                    <a:pt x="187" y="168"/>
                    <a:pt x="187" y="167"/>
                    <a:pt x="187" y="167"/>
                  </a:cubicBezTo>
                  <a:cubicBezTo>
                    <a:pt x="187" y="166"/>
                    <a:pt x="188" y="166"/>
                    <a:pt x="188" y="165"/>
                  </a:cubicBezTo>
                  <a:cubicBezTo>
                    <a:pt x="188" y="165"/>
                    <a:pt x="189" y="164"/>
                    <a:pt x="189" y="164"/>
                  </a:cubicBezTo>
                  <a:cubicBezTo>
                    <a:pt x="189" y="161"/>
                    <a:pt x="189" y="161"/>
                    <a:pt x="189" y="161"/>
                  </a:cubicBezTo>
                  <a:cubicBezTo>
                    <a:pt x="189" y="154"/>
                    <a:pt x="189" y="154"/>
                    <a:pt x="189" y="154"/>
                  </a:cubicBezTo>
                  <a:cubicBezTo>
                    <a:pt x="189" y="151"/>
                    <a:pt x="189" y="151"/>
                    <a:pt x="189" y="151"/>
                  </a:cubicBezTo>
                  <a:cubicBezTo>
                    <a:pt x="189" y="151"/>
                    <a:pt x="191" y="151"/>
                    <a:pt x="192" y="151"/>
                  </a:cubicBezTo>
                  <a:cubicBezTo>
                    <a:pt x="192" y="151"/>
                    <a:pt x="194" y="152"/>
                    <a:pt x="194" y="152"/>
                  </a:cubicBezTo>
                  <a:cubicBezTo>
                    <a:pt x="194" y="152"/>
                    <a:pt x="195" y="151"/>
                    <a:pt x="195" y="150"/>
                  </a:cubicBezTo>
                  <a:cubicBezTo>
                    <a:pt x="195" y="150"/>
                    <a:pt x="195" y="150"/>
                    <a:pt x="193" y="149"/>
                  </a:cubicBezTo>
                  <a:cubicBezTo>
                    <a:pt x="192" y="148"/>
                    <a:pt x="190" y="147"/>
                    <a:pt x="190" y="147"/>
                  </a:cubicBezTo>
                  <a:cubicBezTo>
                    <a:pt x="190" y="146"/>
                    <a:pt x="189" y="144"/>
                    <a:pt x="189" y="144"/>
                  </a:cubicBezTo>
                  <a:cubicBezTo>
                    <a:pt x="191" y="144"/>
                    <a:pt x="191" y="144"/>
                    <a:pt x="191" y="144"/>
                  </a:cubicBezTo>
                  <a:cubicBezTo>
                    <a:pt x="196" y="144"/>
                    <a:pt x="196" y="144"/>
                    <a:pt x="196" y="144"/>
                  </a:cubicBezTo>
                  <a:cubicBezTo>
                    <a:pt x="197" y="141"/>
                    <a:pt x="197" y="141"/>
                    <a:pt x="197" y="141"/>
                  </a:cubicBezTo>
                  <a:cubicBezTo>
                    <a:pt x="197" y="141"/>
                    <a:pt x="193" y="141"/>
                    <a:pt x="193" y="141"/>
                  </a:cubicBezTo>
                  <a:cubicBezTo>
                    <a:pt x="193" y="141"/>
                    <a:pt x="191" y="139"/>
                    <a:pt x="191" y="139"/>
                  </a:cubicBezTo>
                  <a:cubicBezTo>
                    <a:pt x="192" y="137"/>
                    <a:pt x="192" y="137"/>
                    <a:pt x="192" y="137"/>
                  </a:cubicBezTo>
                  <a:cubicBezTo>
                    <a:pt x="193" y="138"/>
                    <a:pt x="193" y="138"/>
                    <a:pt x="193" y="138"/>
                  </a:cubicBezTo>
                  <a:cubicBezTo>
                    <a:pt x="197" y="138"/>
                    <a:pt x="197" y="138"/>
                    <a:pt x="197" y="138"/>
                  </a:cubicBezTo>
                  <a:cubicBezTo>
                    <a:pt x="199" y="137"/>
                    <a:pt x="199" y="137"/>
                    <a:pt x="199" y="137"/>
                  </a:cubicBezTo>
                  <a:cubicBezTo>
                    <a:pt x="199" y="134"/>
                    <a:pt x="199" y="134"/>
                    <a:pt x="199" y="134"/>
                  </a:cubicBezTo>
                  <a:cubicBezTo>
                    <a:pt x="199" y="132"/>
                    <a:pt x="199" y="132"/>
                    <a:pt x="199" y="132"/>
                  </a:cubicBezTo>
                  <a:cubicBezTo>
                    <a:pt x="201" y="130"/>
                    <a:pt x="201" y="130"/>
                    <a:pt x="201" y="130"/>
                  </a:cubicBezTo>
                  <a:cubicBezTo>
                    <a:pt x="200" y="129"/>
                    <a:pt x="200" y="129"/>
                    <a:pt x="200" y="129"/>
                  </a:cubicBezTo>
                  <a:lnTo>
                    <a:pt x="198" y="128"/>
                  </a:ln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accent6"/>
                </a:solidFill>
                <a:latin typeface="Poppins Light" charset="0"/>
              </a:endParaRPr>
            </a:p>
          </p:txBody>
        </p:sp>
        <p:sp>
          <p:nvSpPr>
            <p:cNvPr id="66" name="Freeform 39"/>
            <p:cNvSpPr>
              <a:spLocks/>
            </p:cNvSpPr>
            <p:nvPr/>
          </p:nvSpPr>
          <p:spPr bwMode="auto">
            <a:xfrm>
              <a:off x="7369189" y="2432960"/>
              <a:ext cx="418238" cy="234416"/>
            </a:xfrm>
            <a:custGeom>
              <a:avLst/>
              <a:gdLst>
                <a:gd name="T0" fmla="*/ 169 w 248"/>
                <a:gd name="T1" fmla="*/ 118 h 139"/>
                <a:gd name="T2" fmla="*/ 248 w 248"/>
                <a:gd name="T3" fmla="*/ 101 h 139"/>
                <a:gd name="T4" fmla="*/ 246 w 248"/>
                <a:gd name="T5" fmla="*/ 93 h 139"/>
                <a:gd name="T6" fmla="*/ 239 w 248"/>
                <a:gd name="T7" fmla="*/ 86 h 139"/>
                <a:gd name="T8" fmla="*/ 232 w 248"/>
                <a:gd name="T9" fmla="*/ 83 h 139"/>
                <a:gd name="T10" fmla="*/ 228 w 248"/>
                <a:gd name="T11" fmla="*/ 78 h 139"/>
                <a:gd name="T12" fmla="*/ 224 w 248"/>
                <a:gd name="T13" fmla="*/ 72 h 139"/>
                <a:gd name="T14" fmla="*/ 226 w 248"/>
                <a:gd name="T15" fmla="*/ 68 h 139"/>
                <a:gd name="T16" fmla="*/ 228 w 248"/>
                <a:gd name="T17" fmla="*/ 67 h 139"/>
                <a:gd name="T18" fmla="*/ 224 w 248"/>
                <a:gd name="T19" fmla="*/ 63 h 139"/>
                <a:gd name="T20" fmla="*/ 211 w 248"/>
                <a:gd name="T21" fmla="*/ 54 h 139"/>
                <a:gd name="T22" fmla="*/ 215 w 248"/>
                <a:gd name="T23" fmla="*/ 55 h 139"/>
                <a:gd name="T24" fmla="*/ 221 w 248"/>
                <a:gd name="T25" fmla="*/ 59 h 139"/>
                <a:gd name="T26" fmla="*/ 225 w 248"/>
                <a:gd name="T27" fmla="*/ 56 h 139"/>
                <a:gd name="T28" fmla="*/ 225 w 248"/>
                <a:gd name="T29" fmla="*/ 48 h 139"/>
                <a:gd name="T30" fmla="*/ 215 w 248"/>
                <a:gd name="T31" fmla="*/ 45 h 139"/>
                <a:gd name="T32" fmla="*/ 211 w 248"/>
                <a:gd name="T33" fmla="*/ 41 h 139"/>
                <a:gd name="T34" fmla="*/ 207 w 248"/>
                <a:gd name="T35" fmla="*/ 43 h 139"/>
                <a:gd name="T36" fmla="*/ 199 w 248"/>
                <a:gd name="T37" fmla="*/ 37 h 139"/>
                <a:gd name="T38" fmla="*/ 193 w 248"/>
                <a:gd name="T39" fmla="*/ 37 h 139"/>
                <a:gd name="T40" fmla="*/ 188 w 248"/>
                <a:gd name="T41" fmla="*/ 36 h 139"/>
                <a:gd name="T42" fmla="*/ 191 w 248"/>
                <a:gd name="T43" fmla="*/ 24 h 139"/>
                <a:gd name="T44" fmla="*/ 192 w 248"/>
                <a:gd name="T45" fmla="*/ 17 h 139"/>
                <a:gd name="T46" fmla="*/ 183 w 248"/>
                <a:gd name="T47" fmla="*/ 10 h 139"/>
                <a:gd name="T48" fmla="*/ 171 w 248"/>
                <a:gd name="T49" fmla="*/ 5 h 139"/>
                <a:gd name="T50" fmla="*/ 166 w 248"/>
                <a:gd name="T51" fmla="*/ 8 h 139"/>
                <a:gd name="T52" fmla="*/ 151 w 248"/>
                <a:gd name="T53" fmla="*/ 0 h 139"/>
                <a:gd name="T54" fmla="*/ 149 w 248"/>
                <a:gd name="T55" fmla="*/ 15 h 139"/>
                <a:gd name="T56" fmla="*/ 144 w 248"/>
                <a:gd name="T57" fmla="*/ 21 h 139"/>
                <a:gd name="T58" fmla="*/ 138 w 248"/>
                <a:gd name="T59" fmla="*/ 28 h 139"/>
                <a:gd name="T60" fmla="*/ 134 w 248"/>
                <a:gd name="T61" fmla="*/ 28 h 139"/>
                <a:gd name="T62" fmla="*/ 131 w 248"/>
                <a:gd name="T63" fmla="*/ 36 h 139"/>
                <a:gd name="T64" fmla="*/ 127 w 248"/>
                <a:gd name="T65" fmla="*/ 46 h 139"/>
                <a:gd name="T66" fmla="*/ 120 w 248"/>
                <a:gd name="T67" fmla="*/ 43 h 139"/>
                <a:gd name="T68" fmla="*/ 115 w 248"/>
                <a:gd name="T69" fmla="*/ 48 h 139"/>
                <a:gd name="T70" fmla="*/ 109 w 248"/>
                <a:gd name="T71" fmla="*/ 68 h 139"/>
                <a:gd name="T72" fmla="*/ 103 w 248"/>
                <a:gd name="T73" fmla="*/ 78 h 139"/>
                <a:gd name="T74" fmla="*/ 100 w 248"/>
                <a:gd name="T75" fmla="*/ 89 h 139"/>
                <a:gd name="T76" fmla="*/ 82 w 248"/>
                <a:gd name="T77" fmla="*/ 101 h 139"/>
                <a:gd name="T78" fmla="*/ 69 w 248"/>
                <a:gd name="T79" fmla="*/ 100 h 139"/>
                <a:gd name="T80" fmla="*/ 61 w 248"/>
                <a:gd name="T81" fmla="*/ 107 h 139"/>
                <a:gd name="T82" fmla="*/ 50 w 248"/>
                <a:gd name="T83" fmla="*/ 100 h 139"/>
                <a:gd name="T84" fmla="*/ 46 w 248"/>
                <a:gd name="T85" fmla="*/ 97 h 139"/>
                <a:gd name="T86" fmla="*/ 43 w 248"/>
                <a:gd name="T87" fmla="*/ 103 h 139"/>
                <a:gd name="T88" fmla="*/ 28 w 248"/>
                <a:gd name="T89" fmla="*/ 113 h 139"/>
                <a:gd name="T90" fmla="*/ 22 w 248"/>
                <a:gd name="T91" fmla="*/ 127 h 139"/>
                <a:gd name="T92" fmla="*/ 15 w 248"/>
                <a:gd name="T93" fmla="*/ 130 h 139"/>
                <a:gd name="T94" fmla="*/ 6 w 248"/>
                <a:gd name="T95" fmla="*/ 136 h 139"/>
                <a:gd name="T96" fmla="*/ 64 w 248"/>
                <a:gd name="T97" fmla="*/ 133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48" h="139">
                  <a:moveTo>
                    <a:pt x="116" y="127"/>
                  </a:moveTo>
                  <a:lnTo>
                    <a:pt x="169" y="118"/>
                  </a:lnTo>
                  <a:lnTo>
                    <a:pt x="243" y="103"/>
                  </a:lnTo>
                  <a:lnTo>
                    <a:pt x="248" y="101"/>
                  </a:lnTo>
                  <a:lnTo>
                    <a:pt x="248" y="98"/>
                  </a:lnTo>
                  <a:lnTo>
                    <a:pt x="246" y="93"/>
                  </a:lnTo>
                  <a:lnTo>
                    <a:pt x="243" y="89"/>
                  </a:lnTo>
                  <a:lnTo>
                    <a:pt x="239" y="86"/>
                  </a:lnTo>
                  <a:lnTo>
                    <a:pt x="237" y="86"/>
                  </a:lnTo>
                  <a:lnTo>
                    <a:pt x="232" y="83"/>
                  </a:lnTo>
                  <a:lnTo>
                    <a:pt x="231" y="80"/>
                  </a:lnTo>
                  <a:lnTo>
                    <a:pt x="228" y="78"/>
                  </a:lnTo>
                  <a:lnTo>
                    <a:pt x="226" y="74"/>
                  </a:lnTo>
                  <a:lnTo>
                    <a:pt x="224" y="72"/>
                  </a:lnTo>
                  <a:lnTo>
                    <a:pt x="224" y="70"/>
                  </a:lnTo>
                  <a:lnTo>
                    <a:pt x="226" y="68"/>
                  </a:lnTo>
                  <a:lnTo>
                    <a:pt x="230" y="70"/>
                  </a:lnTo>
                  <a:lnTo>
                    <a:pt x="228" y="67"/>
                  </a:lnTo>
                  <a:lnTo>
                    <a:pt x="226" y="64"/>
                  </a:lnTo>
                  <a:lnTo>
                    <a:pt x="224" y="63"/>
                  </a:lnTo>
                  <a:lnTo>
                    <a:pt x="215" y="60"/>
                  </a:lnTo>
                  <a:lnTo>
                    <a:pt x="211" y="54"/>
                  </a:lnTo>
                  <a:lnTo>
                    <a:pt x="211" y="53"/>
                  </a:lnTo>
                  <a:lnTo>
                    <a:pt x="215" y="55"/>
                  </a:lnTo>
                  <a:lnTo>
                    <a:pt x="220" y="56"/>
                  </a:lnTo>
                  <a:lnTo>
                    <a:pt x="221" y="59"/>
                  </a:lnTo>
                  <a:lnTo>
                    <a:pt x="227" y="60"/>
                  </a:lnTo>
                  <a:lnTo>
                    <a:pt x="225" y="56"/>
                  </a:lnTo>
                  <a:lnTo>
                    <a:pt x="225" y="51"/>
                  </a:lnTo>
                  <a:lnTo>
                    <a:pt x="225" y="48"/>
                  </a:lnTo>
                  <a:lnTo>
                    <a:pt x="221" y="49"/>
                  </a:lnTo>
                  <a:lnTo>
                    <a:pt x="215" y="45"/>
                  </a:lnTo>
                  <a:lnTo>
                    <a:pt x="212" y="41"/>
                  </a:lnTo>
                  <a:lnTo>
                    <a:pt x="211" y="41"/>
                  </a:lnTo>
                  <a:lnTo>
                    <a:pt x="210" y="43"/>
                  </a:lnTo>
                  <a:lnTo>
                    <a:pt x="207" y="43"/>
                  </a:lnTo>
                  <a:lnTo>
                    <a:pt x="203" y="39"/>
                  </a:lnTo>
                  <a:lnTo>
                    <a:pt x="199" y="37"/>
                  </a:lnTo>
                  <a:lnTo>
                    <a:pt x="195" y="36"/>
                  </a:lnTo>
                  <a:lnTo>
                    <a:pt x="193" y="37"/>
                  </a:lnTo>
                  <a:lnTo>
                    <a:pt x="190" y="38"/>
                  </a:lnTo>
                  <a:lnTo>
                    <a:pt x="188" y="36"/>
                  </a:lnTo>
                  <a:lnTo>
                    <a:pt x="188" y="25"/>
                  </a:lnTo>
                  <a:lnTo>
                    <a:pt x="191" y="24"/>
                  </a:lnTo>
                  <a:lnTo>
                    <a:pt x="193" y="21"/>
                  </a:lnTo>
                  <a:lnTo>
                    <a:pt x="192" y="17"/>
                  </a:lnTo>
                  <a:lnTo>
                    <a:pt x="188" y="14"/>
                  </a:lnTo>
                  <a:lnTo>
                    <a:pt x="183" y="10"/>
                  </a:lnTo>
                  <a:lnTo>
                    <a:pt x="173" y="4"/>
                  </a:lnTo>
                  <a:lnTo>
                    <a:pt x="171" y="5"/>
                  </a:lnTo>
                  <a:lnTo>
                    <a:pt x="168" y="8"/>
                  </a:lnTo>
                  <a:lnTo>
                    <a:pt x="166" y="8"/>
                  </a:lnTo>
                  <a:lnTo>
                    <a:pt x="160" y="5"/>
                  </a:lnTo>
                  <a:lnTo>
                    <a:pt x="151" y="0"/>
                  </a:lnTo>
                  <a:lnTo>
                    <a:pt x="151" y="8"/>
                  </a:lnTo>
                  <a:lnTo>
                    <a:pt x="149" y="15"/>
                  </a:lnTo>
                  <a:lnTo>
                    <a:pt x="147" y="18"/>
                  </a:lnTo>
                  <a:lnTo>
                    <a:pt x="144" y="21"/>
                  </a:lnTo>
                  <a:lnTo>
                    <a:pt x="139" y="30"/>
                  </a:lnTo>
                  <a:lnTo>
                    <a:pt x="138" y="28"/>
                  </a:lnTo>
                  <a:lnTo>
                    <a:pt x="135" y="28"/>
                  </a:lnTo>
                  <a:lnTo>
                    <a:pt x="134" y="28"/>
                  </a:lnTo>
                  <a:lnTo>
                    <a:pt x="133" y="32"/>
                  </a:lnTo>
                  <a:lnTo>
                    <a:pt x="131" y="36"/>
                  </a:lnTo>
                  <a:lnTo>
                    <a:pt x="128" y="44"/>
                  </a:lnTo>
                  <a:lnTo>
                    <a:pt x="127" y="46"/>
                  </a:lnTo>
                  <a:lnTo>
                    <a:pt x="125" y="45"/>
                  </a:lnTo>
                  <a:lnTo>
                    <a:pt x="120" y="43"/>
                  </a:lnTo>
                  <a:lnTo>
                    <a:pt x="116" y="41"/>
                  </a:lnTo>
                  <a:lnTo>
                    <a:pt x="115" y="48"/>
                  </a:lnTo>
                  <a:lnTo>
                    <a:pt x="112" y="60"/>
                  </a:lnTo>
                  <a:lnTo>
                    <a:pt x="109" y="68"/>
                  </a:lnTo>
                  <a:lnTo>
                    <a:pt x="104" y="73"/>
                  </a:lnTo>
                  <a:lnTo>
                    <a:pt x="103" y="78"/>
                  </a:lnTo>
                  <a:lnTo>
                    <a:pt x="104" y="86"/>
                  </a:lnTo>
                  <a:lnTo>
                    <a:pt x="100" y="89"/>
                  </a:lnTo>
                  <a:lnTo>
                    <a:pt x="89" y="95"/>
                  </a:lnTo>
                  <a:lnTo>
                    <a:pt x="82" y="101"/>
                  </a:lnTo>
                  <a:lnTo>
                    <a:pt x="73" y="103"/>
                  </a:lnTo>
                  <a:lnTo>
                    <a:pt x="69" y="100"/>
                  </a:lnTo>
                  <a:lnTo>
                    <a:pt x="63" y="107"/>
                  </a:lnTo>
                  <a:lnTo>
                    <a:pt x="61" y="107"/>
                  </a:lnTo>
                  <a:lnTo>
                    <a:pt x="56" y="105"/>
                  </a:lnTo>
                  <a:lnTo>
                    <a:pt x="50" y="100"/>
                  </a:lnTo>
                  <a:lnTo>
                    <a:pt x="49" y="97"/>
                  </a:lnTo>
                  <a:lnTo>
                    <a:pt x="46" y="97"/>
                  </a:lnTo>
                  <a:lnTo>
                    <a:pt x="45" y="99"/>
                  </a:lnTo>
                  <a:lnTo>
                    <a:pt x="43" y="103"/>
                  </a:lnTo>
                  <a:lnTo>
                    <a:pt x="39" y="109"/>
                  </a:lnTo>
                  <a:lnTo>
                    <a:pt x="28" y="113"/>
                  </a:lnTo>
                  <a:lnTo>
                    <a:pt x="25" y="118"/>
                  </a:lnTo>
                  <a:lnTo>
                    <a:pt x="22" y="127"/>
                  </a:lnTo>
                  <a:lnTo>
                    <a:pt x="18" y="128"/>
                  </a:lnTo>
                  <a:lnTo>
                    <a:pt x="15" y="130"/>
                  </a:lnTo>
                  <a:lnTo>
                    <a:pt x="10" y="133"/>
                  </a:lnTo>
                  <a:lnTo>
                    <a:pt x="6" y="136"/>
                  </a:lnTo>
                  <a:lnTo>
                    <a:pt x="0" y="139"/>
                  </a:lnTo>
                  <a:lnTo>
                    <a:pt x="64" y="133"/>
                  </a:lnTo>
                  <a:lnTo>
                    <a:pt x="116" y="127"/>
                  </a:ln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Poppins Light" charset="0"/>
              </a:endParaRPr>
            </a:p>
          </p:txBody>
        </p:sp>
        <p:sp>
          <p:nvSpPr>
            <p:cNvPr id="67" name="Freeform 40"/>
            <p:cNvSpPr>
              <a:spLocks/>
            </p:cNvSpPr>
            <p:nvPr/>
          </p:nvSpPr>
          <p:spPr bwMode="auto">
            <a:xfrm>
              <a:off x="7406290" y="2750011"/>
              <a:ext cx="269831" cy="209119"/>
            </a:xfrm>
            <a:custGeom>
              <a:avLst/>
              <a:gdLst>
                <a:gd name="T0" fmla="*/ 94 w 189"/>
                <a:gd name="T1" fmla="*/ 4 h 147"/>
                <a:gd name="T2" fmla="*/ 79 w 189"/>
                <a:gd name="T3" fmla="*/ 0 h 147"/>
                <a:gd name="T4" fmla="*/ 67 w 189"/>
                <a:gd name="T5" fmla="*/ 4 h 147"/>
                <a:gd name="T6" fmla="*/ 58 w 189"/>
                <a:gd name="T7" fmla="*/ 6 h 147"/>
                <a:gd name="T8" fmla="*/ 39 w 189"/>
                <a:gd name="T9" fmla="*/ 4 h 147"/>
                <a:gd name="T10" fmla="*/ 26 w 189"/>
                <a:gd name="T11" fmla="*/ 7 h 147"/>
                <a:gd name="T12" fmla="*/ 12 w 189"/>
                <a:gd name="T13" fmla="*/ 18 h 147"/>
                <a:gd name="T14" fmla="*/ 11 w 189"/>
                <a:gd name="T15" fmla="*/ 22 h 147"/>
                <a:gd name="T16" fmla="*/ 5 w 189"/>
                <a:gd name="T17" fmla="*/ 26 h 147"/>
                <a:gd name="T18" fmla="*/ 0 w 189"/>
                <a:gd name="T19" fmla="*/ 32 h 147"/>
                <a:gd name="T20" fmla="*/ 4 w 189"/>
                <a:gd name="T21" fmla="*/ 37 h 147"/>
                <a:gd name="T22" fmla="*/ 19 w 189"/>
                <a:gd name="T23" fmla="*/ 45 h 147"/>
                <a:gd name="T24" fmla="*/ 24 w 189"/>
                <a:gd name="T25" fmla="*/ 53 h 147"/>
                <a:gd name="T26" fmla="*/ 34 w 189"/>
                <a:gd name="T27" fmla="*/ 64 h 147"/>
                <a:gd name="T28" fmla="*/ 55 w 189"/>
                <a:gd name="T29" fmla="*/ 81 h 147"/>
                <a:gd name="T30" fmla="*/ 66 w 189"/>
                <a:gd name="T31" fmla="*/ 96 h 147"/>
                <a:gd name="T32" fmla="*/ 76 w 189"/>
                <a:gd name="T33" fmla="*/ 102 h 147"/>
                <a:gd name="T34" fmla="*/ 82 w 189"/>
                <a:gd name="T35" fmla="*/ 107 h 147"/>
                <a:gd name="T36" fmla="*/ 87 w 189"/>
                <a:gd name="T37" fmla="*/ 114 h 147"/>
                <a:gd name="T38" fmla="*/ 89 w 189"/>
                <a:gd name="T39" fmla="*/ 119 h 147"/>
                <a:gd name="T40" fmla="*/ 91 w 189"/>
                <a:gd name="T41" fmla="*/ 124 h 147"/>
                <a:gd name="T42" fmla="*/ 95 w 189"/>
                <a:gd name="T43" fmla="*/ 125 h 147"/>
                <a:gd name="T44" fmla="*/ 98 w 189"/>
                <a:gd name="T45" fmla="*/ 128 h 147"/>
                <a:gd name="T46" fmla="*/ 99 w 189"/>
                <a:gd name="T47" fmla="*/ 133 h 147"/>
                <a:gd name="T48" fmla="*/ 103 w 189"/>
                <a:gd name="T49" fmla="*/ 138 h 147"/>
                <a:gd name="T50" fmla="*/ 104 w 189"/>
                <a:gd name="T51" fmla="*/ 145 h 147"/>
                <a:gd name="T52" fmla="*/ 108 w 189"/>
                <a:gd name="T53" fmla="*/ 147 h 147"/>
                <a:gd name="T54" fmla="*/ 110 w 189"/>
                <a:gd name="T55" fmla="*/ 140 h 147"/>
                <a:gd name="T56" fmla="*/ 116 w 189"/>
                <a:gd name="T57" fmla="*/ 140 h 147"/>
                <a:gd name="T58" fmla="*/ 117 w 189"/>
                <a:gd name="T59" fmla="*/ 137 h 147"/>
                <a:gd name="T60" fmla="*/ 112 w 189"/>
                <a:gd name="T61" fmla="*/ 136 h 147"/>
                <a:gd name="T62" fmla="*/ 110 w 189"/>
                <a:gd name="T63" fmla="*/ 133 h 147"/>
                <a:gd name="T64" fmla="*/ 115 w 189"/>
                <a:gd name="T65" fmla="*/ 132 h 147"/>
                <a:gd name="T66" fmla="*/ 119 w 189"/>
                <a:gd name="T67" fmla="*/ 135 h 147"/>
                <a:gd name="T68" fmla="*/ 124 w 189"/>
                <a:gd name="T69" fmla="*/ 128 h 147"/>
                <a:gd name="T70" fmla="*/ 123 w 189"/>
                <a:gd name="T71" fmla="*/ 123 h 147"/>
                <a:gd name="T72" fmla="*/ 130 w 189"/>
                <a:gd name="T73" fmla="*/ 123 h 147"/>
                <a:gd name="T74" fmla="*/ 135 w 189"/>
                <a:gd name="T75" fmla="*/ 119 h 147"/>
                <a:gd name="T76" fmla="*/ 131 w 189"/>
                <a:gd name="T77" fmla="*/ 118 h 147"/>
                <a:gd name="T78" fmla="*/ 129 w 189"/>
                <a:gd name="T79" fmla="*/ 115 h 147"/>
                <a:gd name="T80" fmla="*/ 133 w 189"/>
                <a:gd name="T81" fmla="*/ 115 h 147"/>
                <a:gd name="T82" fmla="*/ 138 w 189"/>
                <a:gd name="T83" fmla="*/ 117 h 147"/>
                <a:gd name="T84" fmla="*/ 145 w 189"/>
                <a:gd name="T85" fmla="*/ 110 h 147"/>
                <a:gd name="T86" fmla="*/ 141 w 189"/>
                <a:gd name="T87" fmla="*/ 105 h 147"/>
                <a:gd name="T88" fmla="*/ 143 w 189"/>
                <a:gd name="T89" fmla="*/ 103 h 147"/>
                <a:gd name="T90" fmla="*/ 149 w 189"/>
                <a:gd name="T91" fmla="*/ 103 h 147"/>
                <a:gd name="T92" fmla="*/ 155 w 189"/>
                <a:gd name="T93" fmla="*/ 93 h 147"/>
                <a:gd name="T94" fmla="*/ 164 w 189"/>
                <a:gd name="T95" fmla="*/ 89 h 147"/>
                <a:gd name="T96" fmla="*/ 169 w 189"/>
                <a:gd name="T97" fmla="*/ 81 h 147"/>
                <a:gd name="T98" fmla="*/ 165 w 189"/>
                <a:gd name="T99" fmla="*/ 75 h 147"/>
                <a:gd name="T100" fmla="*/ 169 w 189"/>
                <a:gd name="T101" fmla="*/ 75 h 147"/>
                <a:gd name="T102" fmla="*/ 170 w 189"/>
                <a:gd name="T103" fmla="*/ 70 h 147"/>
                <a:gd name="T104" fmla="*/ 175 w 189"/>
                <a:gd name="T105" fmla="*/ 60 h 147"/>
                <a:gd name="T106" fmla="*/ 178 w 189"/>
                <a:gd name="T107" fmla="*/ 54 h 147"/>
                <a:gd name="T108" fmla="*/ 187 w 189"/>
                <a:gd name="T109" fmla="*/ 46 h 147"/>
                <a:gd name="T110" fmla="*/ 138 w 189"/>
                <a:gd name="T111" fmla="*/ 6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89" h="147">
                  <a:moveTo>
                    <a:pt x="98" y="14"/>
                  </a:moveTo>
                  <a:cubicBezTo>
                    <a:pt x="94" y="4"/>
                    <a:pt x="94" y="4"/>
                    <a:pt x="94" y="4"/>
                  </a:cubicBezTo>
                  <a:cubicBezTo>
                    <a:pt x="88" y="1"/>
                    <a:pt x="88" y="1"/>
                    <a:pt x="88" y="1"/>
                  </a:cubicBezTo>
                  <a:cubicBezTo>
                    <a:pt x="79" y="0"/>
                    <a:pt x="79" y="0"/>
                    <a:pt x="79" y="0"/>
                  </a:cubicBezTo>
                  <a:cubicBezTo>
                    <a:pt x="72" y="1"/>
                    <a:pt x="72" y="1"/>
                    <a:pt x="72" y="1"/>
                  </a:cubicBezTo>
                  <a:cubicBezTo>
                    <a:pt x="67" y="4"/>
                    <a:pt x="67" y="4"/>
                    <a:pt x="67" y="4"/>
                  </a:cubicBezTo>
                  <a:cubicBezTo>
                    <a:pt x="64" y="5"/>
                    <a:pt x="64" y="5"/>
                    <a:pt x="64" y="5"/>
                  </a:cubicBezTo>
                  <a:cubicBezTo>
                    <a:pt x="58" y="6"/>
                    <a:pt x="58" y="6"/>
                    <a:pt x="58" y="6"/>
                  </a:cubicBezTo>
                  <a:cubicBezTo>
                    <a:pt x="46" y="4"/>
                    <a:pt x="46" y="4"/>
                    <a:pt x="46" y="4"/>
                  </a:cubicBezTo>
                  <a:cubicBezTo>
                    <a:pt x="39" y="4"/>
                    <a:pt x="39" y="4"/>
                    <a:pt x="39" y="4"/>
                  </a:cubicBezTo>
                  <a:cubicBezTo>
                    <a:pt x="31" y="5"/>
                    <a:pt x="31" y="5"/>
                    <a:pt x="31" y="5"/>
                  </a:cubicBezTo>
                  <a:cubicBezTo>
                    <a:pt x="26" y="7"/>
                    <a:pt x="26" y="7"/>
                    <a:pt x="26" y="7"/>
                  </a:cubicBezTo>
                  <a:cubicBezTo>
                    <a:pt x="12" y="18"/>
                    <a:pt x="12" y="18"/>
                    <a:pt x="12" y="18"/>
                  </a:cubicBezTo>
                  <a:cubicBezTo>
                    <a:pt x="12" y="18"/>
                    <a:pt x="12" y="18"/>
                    <a:pt x="12" y="18"/>
                  </a:cubicBezTo>
                  <a:cubicBezTo>
                    <a:pt x="11" y="20"/>
                    <a:pt x="11" y="20"/>
                    <a:pt x="11" y="20"/>
                  </a:cubicBezTo>
                  <a:cubicBezTo>
                    <a:pt x="11" y="22"/>
                    <a:pt x="11" y="22"/>
                    <a:pt x="11" y="22"/>
                  </a:cubicBezTo>
                  <a:cubicBezTo>
                    <a:pt x="9" y="23"/>
                    <a:pt x="9" y="23"/>
                    <a:pt x="9" y="23"/>
                  </a:cubicBezTo>
                  <a:cubicBezTo>
                    <a:pt x="5" y="26"/>
                    <a:pt x="5" y="26"/>
                    <a:pt x="5" y="26"/>
                  </a:cubicBezTo>
                  <a:cubicBezTo>
                    <a:pt x="0" y="29"/>
                    <a:pt x="0" y="29"/>
                    <a:pt x="0" y="29"/>
                  </a:cubicBezTo>
                  <a:cubicBezTo>
                    <a:pt x="0" y="32"/>
                    <a:pt x="0" y="32"/>
                    <a:pt x="0" y="32"/>
                  </a:cubicBezTo>
                  <a:cubicBezTo>
                    <a:pt x="2" y="34"/>
                    <a:pt x="2" y="34"/>
                    <a:pt x="2" y="34"/>
                  </a:cubicBezTo>
                  <a:cubicBezTo>
                    <a:pt x="4" y="37"/>
                    <a:pt x="4" y="37"/>
                    <a:pt x="4" y="37"/>
                  </a:cubicBezTo>
                  <a:cubicBezTo>
                    <a:pt x="16" y="42"/>
                    <a:pt x="16" y="42"/>
                    <a:pt x="16" y="42"/>
                  </a:cubicBezTo>
                  <a:cubicBezTo>
                    <a:pt x="19" y="45"/>
                    <a:pt x="19" y="45"/>
                    <a:pt x="19" y="45"/>
                  </a:cubicBezTo>
                  <a:cubicBezTo>
                    <a:pt x="22" y="49"/>
                    <a:pt x="22" y="49"/>
                    <a:pt x="22" y="49"/>
                  </a:cubicBezTo>
                  <a:cubicBezTo>
                    <a:pt x="24" y="53"/>
                    <a:pt x="24" y="53"/>
                    <a:pt x="24" y="53"/>
                  </a:cubicBezTo>
                  <a:cubicBezTo>
                    <a:pt x="29" y="58"/>
                    <a:pt x="29" y="58"/>
                    <a:pt x="29" y="58"/>
                  </a:cubicBezTo>
                  <a:cubicBezTo>
                    <a:pt x="34" y="64"/>
                    <a:pt x="34" y="64"/>
                    <a:pt x="34" y="64"/>
                  </a:cubicBezTo>
                  <a:cubicBezTo>
                    <a:pt x="50" y="77"/>
                    <a:pt x="50" y="77"/>
                    <a:pt x="50" y="77"/>
                  </a:cubicBezTo>
                  <a:cubicBezTo>
                    <a:pt x="55" y="81"/>
                    <a:pt x="55" y="81"/>
                    <a:pt x="55" y="81"/>
                  </a:cubicBezTo>
                  <a:cubicBezTo>
                    <a:pt x="61" y="89"/>
                    <a:pt x="61" y="89"/>
                    <a:pt x="61" y="89"/>
                  </a:cubicBezTo>
                  <a:cubicBezTo>
                    <a:pt x="66" y="96"/>
                    <a:pt x="66" y="96"/>
                    <a:pt x="66" y="96"/>
                  </a:cubicBezTo>
                  <a:cubicBezTo>
                    <a:pt x="73" y="99"/>
                    <a:pt x="73" y="99"/>
                    <a:pt x="73" y="99"/>
                  </a:cubicBezTo>
                  <a:cubicBezTo>
                    <a:pt x="76" y="102"/>
                    <a:pt x="76" y="102"/>
                    <a:pt x="76" y="102"/>
                  </a:cubicBezTo>
                  <a:cubicBezTo>
                    <a:pt x="79" y="105"/>
                    <a:pt x="79" y="105"/>
                    <a:pt x="79" y="105"/>
                  </a:cubicBezTo>
                  <a:cubicBezTo>
                    <a:pt x="82" y="107"/>
                    <a:pt x="82" y="107"/>
                    <a:pt x="82" y="107"/>
                  </a:cubicBezTo>
                  <a:cubicBezTo>
                    <a:pt x="84" y="109"/>
                    <a:pt x="84" y="109"/>
                    <a:pt x="84" y="109"/>
                  </a:cubicBezTo>
                  <a:cubicBezTo>
                    <a:pt x="87" y="114"/>
                    <a:pt x="87" y="114"/>
                    <a:pt x="87" y="114"/>
                  </a:cubicBezTo>
                  <a:cubicBezTo>
                    <a:pt x="89" y="117"/>
                    <a:pt x="89" y="117"/>
                    <a:pt x="89" y="117"/>
                  </a:cubicBezTo>
                  <a:cubicBezTo>
                    <a:pt x="89" y="119"/>
                    <a:pt x="89" y="119"/>
                    <a:pt x="89" y="119"/>
                  </a:cubicBezTo>
                  <a:cubicBezTo>
                    <a:pt x="90" y="122"/>
                    <a:pt x="90" y="122"/>
                    <a:pt x="90" y="122"/>
                  </a:cubicBezTo>
                  <a:cubicBezTo>
                    <a:pt x="91" y="124"/>
                    <a:pt x="91" y="124"/>
                    <a:pt x="91" y="124"/>
                  </a:cubicBezTo>
                  <a:cubicBezTo>
                    <a:pt x="92" y="124"/>
                    <a:pt x="92" y="124"/>
                    <a:pt x="92" y="124"/>
                  </a:cubicBezTo>
                  <a:cubicBezTo>
                    <a:pt x="95" y="125"/>
                    <a:pt x="95" y="125"/>
                    <a:pt x="95" y="125"/>
                  </a:cubicBezTo>
                  <a:cubicBezTo>
                    <a:pt x="98" y="127"/>
                    <a:pt x="98" y="127"/>
                    <a:pt x="98" y="127"/>
                  </a:cubicBezTo>
                  <a:cubicBezTo>
                    <a:pt x="98" y="128"/>
                    <a:pt x="98" y="128"/>
                    <a:pt x="98" y="128"/>
                  </a:cubicBezTo>
                  <a:cubicBezTo>
                    <a:pt x="98" y="130"/>
                    <a:pt x="98" y="130"/>
                    <a:pt x="98" y="130"/>
                  </a:cubicBezTo>
                  <a:cubicBezTo>
                    <a:pt x="99" y="133"/>
                    <a:pt x="99" y="133"/>
                    <a:pt x="99" y="133"/>
                  </a:cubicBezTo>
                  <a:cubicBezTo>
                    <a:pt x="103" y="137"/>
                    <a:pt x="103" y="137"/>
                    <a:pt x="103" y="137"/>
                  </a:cubicBezTo>
                  <a:cubicBezTo>
                    <a:pt x="103" y="138"/>
                    <a:pt x="103" y="138"/>
                    <a:pt x="103" y="138"/>
                  </a:cubicBezTo>
                  <a:cubicBezTo>
                    <a:pt x="103" y="142"/>
                    <a:pt x="103" y="142"/>
                    <a:pt x="103" y="142"/>
                  </a:cubicBezTo>
                  <a:cubicBezTo>
                    <a:pt x="104" y="145"/>
                    <a:pt x="104" y="145"/>
                    <a:pt x="104" y="145"/>
                  </a:cubicBezTo>
                  <a:cubicBezTo>
                    <a:pt x="106" y="146"/>
                    <a:pt x="106" y="146"/>
                    <a:pt x="106" y="146"/>
                  </a:cubicBezTo>
                  <a:cubicBezTo>
                    <a:pt x="108" y="147"/>
                    <a:pt x="108" y="147"/>
                    <a:pt x="108" y="147"/>
                  </a:cubicBezTo>
                  <a:cubicBezTo>
                    <a:pt x="108" y="141"/>
                    <a:pt x="108" y="141"/>
                    <a:pt x="108" y="141"/>
                  </a:cubicBezTo>
                  <a:cubicBezTo>
                    <a:pt x="110" y="140"/>
                    <a:pt x="110" y="140"/>
                    <a:pt x="110" y="140"/>
                  </a:cubicBezTo>
                  <a:cubicBezTo>
                    <a:pt x="115" y="140"/>
                    <a:pt x="115" y="140"/>
                    <a:pt x="115" y="140"/>
                  </a:cubicBezTo>
                  <a:cubicBezTo>
                    <a:pt x="116" y="140"/>
                    <a:pt x="116" y="140"/>
                    <a:pt x="116" y="140"/>
                  </a:cubicBezTo>
                  <a:cubicBezTo>
                    <a:pt x="116" y="140"/>
                    <a:pt x="118" y="139"/>
                    <a:pt x="118" y="139"/>
                  </a:cubicBezTo>
                  <a:cubicBezTo>
                    <a:pt x="118" y="138"/>
                    <a:pt x="117" y="137"/>
                    <a:pt x="117" y="137"/>
                  </a:cubicBezTo>
                  <a:cubicBezTo>
                    <a:pt x="116" y="137"/>
                    <a:pt x="116" y="137"/>
                    <a:pt x="116" y="137"/>
                  </a:cubicBezTo>
                  <a:cubicBezTo>
                    <a:pt x="116" y="137"/>
                    <a:pt x="112" y="136"/>
                    <a:pt x="112" y="136"/>
                  </a:cubicBezTo>
                  <a:cubicBezTo>
                    <a:pt x="111" y="136"/>
                    <a:pt x="110" y="134"/>
                    <a:pt x="110" y="134"/>
                  </a:cubicBezTo>
                  <a:cubicBezTo>
                    <a:pt x="110" y="133"/>
                    <a:pt x="110" y="133"/>
                    <a:pt x="110" y="133"/>
                  </a:cubicBezTo>
                  <a:cubicBezTo>
                    <a:pt x="111" y="129"/>
                    <a:pt x="111" y="129"/>
                    <a:pt x="111" y="129"/>
                  </a:cubicBezTo>
                  <a:cubicBezTo>
                    <a:pt x="115" y="132"/>
                    <a:pt x="115" y="132"/>
                    <a:pt x="115" y="132"/>
                  </a:cubicBezTo>
                  <a:cubicBezTo>
                    <a:pt x="116" y="133"/>
                    <a:pt x="116" y="133"/>
                    <a:pt x="116" y="133"/>
                  </a:cubicBezTo>
                  <a:cubicBezTo>
                    <a:pt x="119" y="135"/>
                    <a:pt x="119" y="135"/>
                    <a:pt x="119" y="135"/>
                  </a:cubicBezTo>
                  <a:cubicBezTo>
                    <a:pt x="123" y="134"/>
                    <a:pt x="123" y="134"/>
                    <a:pt x="123" y="134"/>
                  </a:cubicBezTo>
                  <a:cubicBezTo>
                    <a:pt x="124" y="128"/>
                    <a:pt x="124" y="128"/>
                    <a:pt x="124" y="128"/>
                  </a:cubicBezTo>
                  <a:cubicBezTo>
                    <a:pt x="124" y="127"/>
                    <a:pt x="124" y="127"/>
                    <a:pt x="124" y="127"/>
                  </a:cubicBezTo>
                  <a:cubicBezTo>
                    <a:pt x="123" y="123"/>
                    <a:pt x="123" y="123"/>
                    <a:pt x="123" y="123"/>
                  </a:cubicBezTo>
                  <a:cubicBezTo>
                    <a:pt x="126" y="123"/>
                    <a:pt x="126" y="123"/>
                    <a:pt x="126" y="123"/>
                  </a:cubicBezTo>
                  <a:cubicBezTo>
                    <a:pt x="130" y="123"/>
                    <a:pt x="130" y="123"/>
                    <a:pt x="130" y="123"/>
                  </a:cubicBezTo>
                  <a:cubicBezTo>
                    <a:pt x="135" y="120"/>
                    <a:pt x="135" y="120"/>
                    <a:pt x="135" y="120"/>
                  </a:cubicBezTo>
                  <a:cubicBezTo>
                    <a:pt x="135" y="119"/>
                    <a:pt x="135" y="119"/>
                    <a:pt x="135" y="119"/>
                  </a:cubicBezTo>
                  <a:cubicBezTo>
                    <a:pt x="133" y="118"/>
                    <a:pt x="133" y="118"/>
                    <a:pt x="133" y="118"/>
                  </a:cubicBezTo>
                  <a:cubicBezTo>
                    <a:pt x="131" y="118"/>
                    <a:pt x="131" y="118"/>
                    <a:pt x="131" y="118"/>
                  </a:cubicBezTo>
                  <a:cubicBezTo>
                    <a:pt x="129" y="117"/>
                    <a:pt x="129" y="117"/>
                    <a:pt x="129" y="117"/>
                  </a:cubicBezTo>
                  <a:cubicBezTo>
                    <a:pt x="129" y="115"/>
                    <a:pt x="129" y="115"/>
                    <a:pt x="129" y="115"/>
                  </a:cubicBezTo>
                  <a:cubicBezTo>
                    <a:pt x="132" y="114"/>
                    <a:pt x="132" y="114"/>
                    <a:pt x="132" y="114"/>
                  </a:cubicBezTo>
                  <a:cubicBezTo>
                    <a:pt x="133" y="115"/>
                    <a:pt x="133" y="115"/>
                    <a:pt x="133" y="115"/>
                  </a:cubicBezTo>
                  <a:cubicBezTo>
                    <a:pt x="136" y="117"/>
                    <a:pt x="136" y="117"/>
                    <a:pt x="136" y="117"/>
                  </a:cubicBezTo>
                  <a:cubicBezTo>
                    <a:pt x="138" y="117"/>
                    <a:pt x="138" y="117"/>
                    <a:pt x="138" y="117"/>
                  </a:cubicBezTo>
                  <a:cubicBezTo>
                    <a:pt x="142" y="114"/>
                    <a:pt x="142" y="114"/>
                    <a:pt x="142" y="114"/>
                  </a:cubicBezTo>
                  <a:cubicBezTo>
                    <a:pt x="145" y="110"/>
                    <a:pt x="145" y="110"/>
                    <a:pt x="145" y="110"/>
                  </a:cubicBezTo>
                  <a:cubicBezTo>
                    <a:pt x="144" y="107"/>
                    <a:pt x="144" y="107"/>
                    <a:pt x="144" y="107"/>
                  </a:cubicBezTo>
                  <a:cubicBezTo>
                    <a:pt x="141" y="105"/>
                    <a:pt x="141" y="105"/>
                    <a:pt x="141" y="105"/>
                  </a:cubicBezTo>
                  <a:cubicBezTo>
                    <a:pt x="141" y="104"/>
                    <a:pt x="141" y="104"/>
                    <a:pt x="141" y="104"/>
                  </a:cubicBezTo>
                  <a:cubicBezTo>
                    <a:pt x="143" y="103"/>
                    <a:pt x="143" y="103"/>
                    <a:pt x="143" y="103"/>
                  </a:cubicBezTo>
                  <a:cubicBezTo>
                    <a:pt x="147" y="105"/>
                    <a:pt x="147" y="105"/>
                    <a:pt x="147" y="105"/>
                  </a:cubicBezTo>
                  <a:cubicBezTo>
                    <a:pt x="149" y="103"/>
                    <a:pt x="149" y="103"/>
                    <a:pt x="149" y="103"/>
                  </a:cubicBezTo>
                  <a:cubicBezTo>
                    <a:pt x="151" y="100"/>
                    <a:pt x="151" y="100"/>
                    <a:pt x="151" y="100"/>
                  </a:cubicBezTo>
                  <a:cubicBezTo>
                    <a:pt x="155" y="93"/>
                    <a:pt x="155" y="93"/>
                    <a:pt x="155" y="93"/>
                  </a:cubicBezTo>
                  <a:cubicBezTo>
                    <a:pt x="159" y="90"/>
                    <a:pt x="159" y="90"/>
                    <a:pt x="159" y="90"/>
                  </a:cubicBezTo>
                  <a:cubicBezTo>
                    <a:pt x="164" y="89"/>
                    <a:pt x="164" y="89"/>
                    <a:pt x="164" y="89"/>
                  </a:cubicBezTo>
                  <a:cubicBezTo>
                    <a:pt x="167" y="84"/>
                    <a:pt x="167" y="84"/>
                    <a:pt x="167" y="84"/>
                  </a:cubicBezTo>
                  <a:cubicBezTo>
                    <a:pt x="169" y="81"/>
                    <a:pt x="169" y="81"/>
                    <a:pt x="169" y="81"/>
                  </a:cubicBezTo>
                  <a:cubicBezTo>
                    <a:pt x="167" y="79"/>
                    <a:pt x="167" y="79"/>
                    <a:pt x="167" y="79"/>
                  </a:cubicBezTo>
                  <a:cubicBezTo>
                    <a:pt x="165" y="75"/>
                    <a:pt x="165" y="75"/>
                    <a:pt x="165" y="75"/>
                  </a:cubicBezTo>
                  <a:cubicBezTo>
                    <a:pt x="167" y="75"/>
                    <a:pt x="167" y="75"/>
                    <a:pt x="167" y="75"/>
                  </a:cubicBezTo>
                  <a:cubicBezTo>
                    <a:pt x="169" y="75"/>
                    <a:pt x="169" y="75"/>
                    <a:pt x="169" y="75"/>
                  </a:cubicBezTo>
                  <a:cubicBezTo>
                    <a:pt x="169" y="72"/>
                    <a:pt x="169" y="72"/>
                    <a:pt x="169" y="72"/>
                  </a:cubicBezTo>
                  <a:cubicBezTo>
                    <a:pt x="170" y="70"/>
                    <a:pt x="170" y="70"/>
                    <a:pt x="170" y="70"/>
                  </a:cubicBezTo>
                  <a:cubicBezTo>
                    <a:pt x="173" y="66"/>
                    <a:pt x="173" y="66"/>
                    <a:pt x="173" y="66"/>
                  </a:cubicBezTo>
                  <a:cubicBezTo>
                    <a:pt x="175" y="60"/>
                    <a:pt x="175" y="60"/>
                    <a:pt x="175" y="60"/>
                  </a:cubicBezTo>
                  <a:cubicBezTo>
                    <a:pt x="177" y="56"/>
                    <a:pt x="177" y="56"/>
                    <a:pt x="177" y="56"/>
                  </a:cubicBezTo>
                  <a:cubicBezTo>
                    <a:pt x="178" y="54"/>
                    <a:pt x="178" y="54"/>
                    <a:pt x="178" y="54"/>
                  </a:cubicBezTo>
                  <a:cubicBezTo>
                    <a:pt x="180" y="52"/>
                    <a:pt x="180" y="52"/>
                    <a:pt x="180" y="52"/>
                  </a:cubicBezTo>
                  <a:cubicBezTo>
                    <a:pt x="187" y="46"/>
                    <a:pt x="187" y="46"/>
                    <a:pt x="187" y="46"/>
                  </a:cubicBezTo>
                  <a:cubicBezTo>
                    <a:pt x="189" y="44"/>
                    <a:pt x="189" y="44"/>
                    <a:pt x="189" y="44"/>
                  </a:cubicBezTo>
                  <a:cubicBezTo>
                    <a:pt x="138" y="6"/>
                    <a:pt x="138" y="6"/>
                    <a:pt x="138" y="6"/>
                  </a:cubicBezTo>
                  <a:lnTo>
                    <a:pt x="98" y="14"/>
                  </a:ln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Poppins Light" charset="0"/>
              </a:endParaRPr>
            </a:p>
          </p:txBody>
        </p:sp>
        <p:sp>
          <p:nvSpPr>
            <p:cNvPr id="68" name="Freeform 41"/>
            <p:cNvSpPr>
              <a:spLocks/>
            </p:cNvSpPr>
            <p:nvPr/>
          </p:nvSpPr>
          <p:spPr bwMode="auto">
            <a:xfrm>
              <a:off x="7128027" y="2788799"/>
              <a:ext cx="212492" cy="340661"/>
            </a:xfrm>
            <a:custGeom>
              <a:avLst/>
              <a:gdLst>
                <a:gd name="T0" fmla="*/ 39 w 126"/>
                <a:gd name="T1" fmla="*/ 183 h 202"/>
                <a:gd name="T2" fmla="*/ 33 w 126"/>
                <a:gd name="T3" fmla="*/ 176 h 202"/>
                <a:gd name="T4" fmla="*/ 36 w 126"/>
                <a:gd name="T5" fmla="*/ 172 h 202"/>
                <a:gd name="T6" fmla="*/ 51 w 126"/>
                <a:gd name="T7" fmla="*/ 168 h 202"/>
                <a:gd name="T8" fmla="*/ 125 w 126"/>
                <a:gd name="T9" fmla="*/ 161 h 202"/>
                <a:gd name="T10" fmla="*/ 120 w 126"/>
                <a:gd name="T11" fmla="*/ 153 h 202"/>
                <a:gd name="T12" fmla="*/ 119 w 126"/>
                <a:gd name="T13" fmla="*/ 148 h 202"/>
                <a:gd name="T14" fmla="*/ 120 w 126"/>
                <a:gd name="T15" fmla="*/ 141 h 202"/>
                <a:gd name="T16" fmla="*/ 116 w 126"/>
                <a:gd name="T17" fmla="*/ 130 h 202"/>
                <a:gd name="T18" fmla="*/ 119 w 126"/>
                <a:gd name="T19" fmla="*/ 123 h 202"/>
                <a:gd name="T20" fmla="*/ 116 w 126"/>
                <a:gd name="T21" fmla="*/ 117 h 202"/>
                <a:gd name="T22" fmla="*/ 122 w 126"/>
                <a:gd name="T23" fmla="*/ 110 h 202"/>
                <a:gd name="T24" fmla="*/ 119 w 126"/>
                <a:gd name="T25" fmla="*/ 104 h 202"/>
                <a:gd name="T26" fmla="*/ 115 w 126"/>
                <a:gd name="T27" fmla="*/ 95 h 202"/>
                <a:gd name="T28" fmla="*/ 106 w 126"/>
                <a:gd name="T29" fmla="*/ 75 h 202"/>
                <a:gd name="T30" fmla="*/ 89 w 126"/>
                <a:gd name="T31" fmla="*/ 12 h 202"/>
                <a:gd name="T32" fmla="*/ 94 w 126"/>
                <a:gd name="T33" fmla="*/ 0 h 202"/>
                <a:gd name="T34" fmla="*/ 1 w 126"/>
                <a:gd name="T35" fmla="*/ 7 h 202"/>
                <a:gd name="T36" fmla="*/ 0 w 126"/>
                <a:gd name="T37" fmla="*/ 106 h 202"/>
                <a:gd name="T38" fmla="*/ 6 w 126"/>
                <a:gd name="T39" fmla="*/ 196 h 202"/>
                <a:gd name="T40" fmla="*/ 11 w 126"/>
                <a:gd name="T41" fmla="*/ 197 h 202"/>
                <a:gd name="T42" fmla="*/ 16 w 126"/>
                <a:gd name="T43" fmla="*/ 195 h 202"/>
                <a:gd name="T44" fmla="*/ 16 w 126"/>
                <a:gd name="T45" fmla="*/ 187 h 202"/>
                <a:gd name="T46" fmla="*/ 21 w 126"/>
                <a:gd name="T47" fmla="*/ 184 h 202"/>
                <a:gd name="T48" fmla="*/ 22 w 126"/>
                <a:gd name="T49" fmla="*/ 189 h 202"/>
                <a:gd name="T50" fmla="*/ 22 w 126"/>
                <a:gd name="T51" fmla="*/ 193 h 202"/>
                <a:gd name="T52" fmla="*/ 25 w 126"/>
                <a:gd name="T53" fmla="*/ 195 h 202"/>
                <a:gd name="T54" fmla="*/ 27 w 126"/>
                <a:gd name="T55" fmla="*/ 199 h 202"/>
                <a:gd name="T56" fmla="*/ 25 w 126"/>
                <a:gd name="T57" fmla="*/ 202 h 202"/>
                <a:gd name="T58" fmla="*/ 31 w 126"/>
                <a:gd name="T59" fmla="*/ 200 h 202"/>
                <a:gd name="T60" fmla="*/ 38 w 126"/>
                <a:gd name="T61" fmla="*/ 197 h 202"/>
                <a:gd name="T62" fmla="*/ 43 w 126"/>
                <a:gd name="T63" fmla="*/ 196 h 202"/>
                <a:gd name="T64" fmla="*/ 44 w 126"/>
                <a:gd name="T65" fmla="*/ 195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6" h="202">
                  <a:moveTo>
                    <a:pt x="40" y="188"/>
                  </a:moveTo>
                  <a:lnTo>
                    <a:pt x="39" y="183"/>
                  </a:lnTo>
                  <a:lnTo>
                    <a:pt x="35" y="178"/>
                  </a:lnTo>
                  <a:lnTo>
                    <a:pt x="33" y="176"/>
                  </a:lnTo>
                  <a:lnTo>
                    <a:pt x="33" y="173"/>
                  </a:lnTo>
                  <a:lnTo>
                    <a:pt x="36" y="172"/>
                  </a:lnTo>
                  <a:lnTo>
                    <a:pt x="43" y="170"/>
                  </a:lnTo>
                  <a:lnTo>
                    <a:pt x="51" y="168"/>
                  </a:lnTo>
                  <a:lnTo>
                    <a:pt x="126" y="162"/>
                  </a:lnTo>
                  <a:lnTo>
                    <a:pt x="125" y="161"/>
                  </a:lnTo>
                  <a:lnTo>
                    <a:pt x="121" y="156"/>
                  </a:lnTo>
                  <a:lnTo>
                    <a:pt x="120" y="153"/>
                  </a:lnTo>
                  <a:lnTo>
                    <a:pt x="118" y="150"/>
                  </a:lnTo>
                  <a:lnTo>
                    <a:pt x="119" y="148"/>
                  </a:lnTo>
                  <a:lnTo>
                    <a:pt x="121" y="146"/>
                  </a:lnTo>
                  <a:lnTo>
                    <a:pt x="120" y="141"/>
                  </a:lnTo>
                  <a:lnTo>
                    <a:pt x="118" y="138"/>
                  </a:lnTo>
                  <a:lnTo>
                    <a:pt x="116" y="130"/>
                  </a:lnTo>
                  <a:lnTo>
                    <a:pt x="116" y="125"/>
                  </a:lnTo>
                  <a:lnTo>
                    <a:pt x="119" y="123"/>
                  </a:lnTo>
                  <a:lnTo>
                    <a:pt x="120" y="119"/>
                  </a:lnTo>
                  <a:lnTo>
                    <a:pt x="116" y="117"/>
                  </a:lnTo>
                  <a:lnTo>
                    <a:pt x="121" y="114"/>
                  </a:lnTo>
                  <a:lnTo>
                    <a:pt x="122" y="110"/>
                  </a:lnTo>
                  <a:lnTo>
                    <a:pt x="120" y="108"/>
                  </a:lnTo>
                  <a:lnTo>
                    <a:pt x="119" y="104"/>
                  </a:lnTo>
                  <a:lnTo>
                    <a:pt x="119" y="100"/>
                  </a:lnTo>
                  <a:lnTo>
                    <a:pt x="115" y="95"/>
                  </a:lnTo>
                  <a:lnTo>
                    <a:pt x="108" y="83"/>
                  </a:lnTo>
                  <a:lnTo>
                    <a:pt x="106" y="75"/>
                  </a:lnTo>
                  <a:lnTo>
                    <a:pt x="96" y="41"/>
                  </a:lnTo>
                  <a:lnTo>
                    <a:pt x="89" y="12"/>
                  </a:lnTo>
                  <a:lnTo>
                    <a:pt x="87" y="0"/>
                  </a:lnTo>
                  <a:lnTo>
                    <a:pt x="94" y="0"/>
                  </a:lnTo>
                  <a:lnTo>
                    <a:pt x="94" y="0"/>
                  </a:lnTo>
                  <a:lnTo>
                    <a:pt x="1" y="7"/>
                  </a:lnTo>
                  <a:lnTo>
                    <a:pt x="1" y="14"/>
                  </a:lnTo>
                  <a:lnTo>
                    <a:pt x="0" y="106"/>
                  </a:lnTo>
                  <a:lnTo>
                    <a:pt x="0" y="155"/>
                  </a:lnTo>
                  <a:lnTo>
                    <a:pt x="6" y="196"/>
                  </a:lnTo>
                  <a:lnTo>
                    <a:pt x="8" y="196"/>
                  </a:lnTo>
                  <a:lnTo>
                    <a:pt x="11" y="197"/>
                  </a:lnTo>
                  <a:lnTo>
                    <a:pt x="15" y="198"/>
                  </a:lnTo>
                  <a:lnTo>
                    <a:pt x="16" y="195"/>
                  </a:lnTo>
                  <a:lnTo>
                    <a:pt x="15" y="191"/>
                  </a:lnTo>
                  <a:lnTo>
                    <a:pt x="16" y="187"/>
                  </a:lnTo>
                  <a:lnTo>
                    <a:pt x="18" y="185"/>
                  </a:lnTo>
                  <a:lnTo>
                    <a:pt x="21" y="184"/>
                  </a:lnTo>
                  <a:lnTo>
                    <a:pt x="22" y="186"/>
                  </a:lnTo>
                  <a:lnTo>
                    <a:pt x="22" y="189"/>
                  </a:lnTo>
                  <a:lnTo>
                    <a:pt x="21" y="191"/>
                  </a:lnTo>
                  <a:lnTo>
                    <a:pt x="22" y="193"/>
                  </a:lnTo>
                  <a:lnTo>
                    <a:pt x="23" y="194"/>
                  </a:lnTo>
                  <a:lnTo>
                    <a:pt x="25" y="195"/>
                  </a:lnTo>
                  <a:lnTo>
                    <a:pt x="27" y="197"/>
                  </a:lnTo>
                  <a:lnTo>
                    <a:pt x="27" y="199"/>
                  </a:lnTo>
                  <a:lnTo>
                    <a:pt x="27" y="200"/>
                  </a:lnTo>
                  <a:lnTo>
                    <a:pt x="25" y="202"/>
                  </a:lnTo>
                  <a:lnTo>
                    <a:pt x="27" y="201"/>
                  </a:lnTo>
                  <a:lnTo>
                    <a:pt x="31" y="200"/>
                  </a:lnTo>
                  <a:lnTo>
                    <a:pt x="36" y="199"/>
                  </a:lnTo>
                  <a:lnTo>
                    <a:pt x="38" y="197"/>
                  </a:lnTo>
                  <a:lnTo>
                    <a:pt x="39" y="197"/>
                  </a:lnTo>
                  <a:lnTo>
                    <a:pt x="43" y="196"/>
                  </a:lnTo>
                  <a:lnTo>
                    <a:pt x="44" y="195"/>
                  </a:lnTo>
                  <a:lnTo>
                    <a:pt x="44" y="195"/>
                  </a:lnTo>
                  <a:lnTo>
                    <a:pt x="40" y="188"/>
                  </a:ln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Poppins Light" charset="0"/>
              </a:endParaRPr>
            </a:p>
          </p:txBody>
        </p:sp>
        <p:sp>
          <p:nvSpPr>
            <p:cNvPr id="69" name="Freeform 42"/>
            <p:cNvSpPr>
              <a:spLocks/>
            </p:cNvSpPr>
            <p:nvPr/>
          </p:nvSpPr>
          <p:spPr bwMode="auto">
            <a:xfrm>
              <a:off x="6942518" y="2800604"/>
              <a:ext cx="195628" cy="342348"/>
            </a:xfrm>
            <a:custGeom>
              <a:avLst/>
              <a:gdLst>
                <a:gd name="T0" fmla="*/ 110 w 116"/>
                <a:gd name="T1" fmla="*/ 99 h 203"/>
                <a:gd name="T2" fmla="*/ 111 w 116"/>
                <a:gd name="T3" fmla="*/ 0 h 203"/>
                <a:gd name="T4" fmla="*/ 41 w 116"/>
                <a:gd name="T5" fmla="*/ 5 h 203"/>
                <a:gd name="T6" fmla="*/ 38 w 116"/>
                <a:gd name="T7" fmla="*/ 10 h 203"/>
                <a:gd name="T8" fmla="*/ 35 w 116"/>
                <a:gd name="T9" fmla="*/ 15 h 203"/>
                <a:gd name="T10" fmla="*/ 32 w 116"/>
                <a:gd name="T11" fmla="*/ 17 h 203"/>
                <a:gd name="T12" fmla="*/ 30 w 116"/>
                <a:gd name="T13" fmla="*/ 26 h 203"/>
                <a:gd name="T14" fmla="*/ 22 w 116"/>
                <a:gd name="T15" fmla="*/ 37 h 203"/>
                <a:gd name="T16" fmla="*/ 18 w 116"/>
                <a:gd name="T17" fmla="*/ 44 h 203"/>
                <a:gd name="T18" fmla="*/ 18 w 116"/>
                <a:gd name="T19" fmla="*/ 48 h 203"/>
                <a:gd name="T20" fmla="*/ 17 w 116"/>
                <a:gd name="T21" fmla="*/ 54 h 203"/>
                <a:gd name="T22" fmla="*/ 13 w 116"/>
                <a:gd name="T23" fmla="*/ 58 h 203"/>
                <a:gd name="T24" fmla="*/ 12 w 116"/>
                <a:gd name="T25" fmla="*/ 62 h 203"/>
                <a:gd name="T26" fmla="*/ 11 w 116"/>
                <a:gd name="T27" fmla="*/ 66 h 203"/>
                <a:gd name="T28" fmla="*/ 14 w 116"/>
                <a:gd name="T29" fmla="*/ 70 h 203"/>
                <a:gd name="T30" fmla="*/ 14 w 116"/>
                <a:gd name="T31" fmla="*/ 78 h 203"/>
                <a:gd name="T32" fmla="*/ 14 w 116"/>
                <a:gd name="T33" fmla="*/ 84 h 203"/>
                <a:gd name="T34" fmla="*/ 11 w 116"/>
                <a:gd name="T35" fmla="*/ 89 h 203"/>
                <a:gd name="T36" fmla="*/ 15 w 116"/>
                <a:gd name="T37" fmla="*/ 94 h 203"/>
                <a:gd name="T38" fmla="*/ 11 w 116"/>
                <a:gd name="T39" fmla="*/ 98 h 203"/>
                <a:gd name="T40" fmla="*/ 15 w 116"/>
                <a:gd name="T41" fmla="*/ 102 h 203"/>
                <a:gd name="T42" fmla="*/ 16 w 116"/>
                <a:gd name="T43" fmla="*/ 108 h 203"/>
                <a:gd name="T44" fmla="*/ 19 w 116"/>
                <a:gd name="T45" fmla="*/ 112 h 203"/>
                <a:gd name="T46" fmla="*/ 19 w 116"/>
                <a:gd name="T47" fmla="*/ 123 h 203"/>
                <a:gd name="T48" fmla="*/ 15 w 116"/>
                <a:gd name="T49" fmla="*/ 126 h 203"/>
                <a:gd name="T50" fmla="*/ 14 w 116"/>
                <a:gd name="T51" fmla="*/ 132 h 203"/>
                <a:gd name="T52" fmla="*/ 8 w 116"/>
                <a:gd name="T53" fmla="*/ 140 h 203"/>
                <a:gd name="T54" fmla="*/ 6 w 116"/>
                <a:gd name="T55" fmla="*/ 149 h 203"/>
                <a:gd name="T56" fmla="*/ 4 w 116"/>
                <a:gd name="T57" fmla="*/ 153 h 203"/>
                <a:gd name="T58" fmla="*/ 4 w 116"/>
                <a:gd name="T59" fmla="*/ 160 h 203"/>
                <a:gd name="T60" fmla="*/ 0 w 116"/>
                <a:gd name="T61" fmla="*/ 164 h 203"/>
                <a:gd name="T62" fmla="*/ 1 w 116"/>
                <a:gd name="T63" fmla="*/ 171 h 203"/>
                <a:gd name="T64" fmla="*/ 65 w 116"/>
                <a:gd name="T65" fmla="*/ 184 h 203"/>
                <a:gd name="T66" fmla="*/ 70 w 116"/>
                <a:gd name="T67" fmla="*/ 192 h 203"/>
                <a:gd name="T68" fmla="*/ 71 w 116"/>
                <a:gd name="T69" fmla="*/ 203 h 203"/>
                <a:gd name="T70" fmla="*/ 72 w 116"/>
                <a:gd name="T71" fmla="*/ 203 h 203"/>
                <a:gd name="T72" fmla="*/ 79 w 116"/>
                <a:gd name="T73" fmla="*/ 199 h 203"/>
                <a:gd name="T74" fmla="*/ 82 w 116"/>
                <a:gd name="T75" fmla="*/ 193 h 203"/>
                <a:gd name="T76" fmla="*/ 89 w 116"/>
                <a:gd name="T77" fmla="*/ 193 h 203"/>
                <a:gd name="T78" fmla="*/ 98 w 116"/>
                <a:gd name="T79" fmla="*/ 190 h 203"/>
                <a:gd name="T80" fmla="*/ 104 w 116"/>
                <a:gd name="T81" fmla="*/ 190 h 203"/>
                <a:gd name="T82" fmla="*/ 109 w 116"/>
                <a:gd name="T83" fmla="*/ 190 h 203"/>
                <a:gd name="T84" fmla="*/ 115 w 116"/>
                <a:gd name="T85" fmla="*/ 190 h 203"/>
                <a:gd name="T86" fmla="*/ 116 w 116"/>
                <a:gd name="T87" fmla="*/ 189 h 203"/>
                <a:gd name="T88" fmla="*/ 110 w 116"/>
                <a:gd name="T89" fmla="*/ 148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16" h="203">
                  <a:moveTo>
                    <a:pt x="110" y="148"/>
                  </a:moveTo>
                  <a:lnTo>
                    <a:pt x="110" y="99"/>
                  </a:lnTo>
                  <a:lnTo>
                    <a:pt x="111" y="7"/>
                  </a:lnTo>
                  <a:lnTo>
                    <a:pt x="111" y="0"/>
                  </a:lnTo>
                  <a:lnTo>
                    <a:pt x="41" y="5"/>
                  </a:lnTo>
                  <a:lnTo>
                    <a:pt x="41" y="5"/>
                  </a:lnTo>
                  <a:lnTo>
                    <a:pt x="42" y="8"/>
                  </a:lnTo>
                  <a:lnTo>
                    <a:pt x="38" y="10"/>
                  </a:lnTo>
                  <a:lnTo>
                    <a:pt x="36" y="12"/>
                  </a:lnTo>
                  <a:lnTo>
                    <a:pt x="35" y="15"/>
                  </a:lnTo>
                  <a:lnTo>
                    <a:pt x="33" y="17"/>
                  </a:lnTo>
                  <a:lnTo>
                    <a:pt x="32" y="17"/>
                  </a:lnTo>
                  <a:lnTo>
                    <a:pt x="30" y="22"/>
                  </a:lnTo>
                  <a:lnTo>
                    <a:pt x="30" y="26"/>
                  </a:lnTo>
                  <a:lnTo>
                    <a:pt x="27" y="31"/>
                  </a:lnTo>
                  <a:lnTo>
                    <a:pt x="22" y="37"/>
                  </a:lnTo>
                  <a:lnTo>
                    <a:pt x="19" y="40"/>
                  </a:lnTo>
                  <a:lnTo>
                    <a:pt x="18" y="44"/>
                  </a:lnTo>
                  <a:lnTo>
                    <a:pt x="20" y="45"/>
                  </a:lnTo>
                  <a:lnTo>
                    <a:pt x="18" y="48"/>
                  </a:lnTo>
                  <a:lnTo>
                    <a:pt x="16" y="52"/>
                  </a:lnTo>
                  <a:lnTo>
                    <a:pt x="17" y="54"/>
                  </a:lnTo>
                  <a:lnTo>
                    <a:pt x="16" y="54"/>
                  </a:lnTo>
                  <a:lnTo>
                    <a:pt x="13" y="58"/>
                  </a:lnTo>
                  <a:lnTo>
                    <a:pt x="11" y="61"/>
                  </a:lnTo>
                  <a:lnTo>
                    <a:pt x="12" y="62"/>
                  </a:lnTo>
                  <a:lnTo>
                    <a:pt x="11" y="64"/>
                  </a:lnTo>
                  <a:lnTo>
                    <a:pt x="11" y="66"/>
                  </a:lnTo>
                  <a:lnTo>
                    <a:pt x="12" y="67"/>
                  </a:lnTo>
                  <a:lnTo>
                    <a:pt x="14" y="70"/>
                  </a:lnTo>
                  <a:lnTo>
                    <a:pt x="14" y="72"/>
                  </a:lnTo>
                  <a:lnTo>
                    <a:pt x="14" y="78"/>
                  </a:lnTo>
                  <a:lnTo>
                    <a:pt x="15" y="81"/>
                  </a:lnTo>
                  <a:lnTo>
                    <a:pt x="14" y="84"/>
                  </a:lnTo>
                  <a:lnTo>
                    <a:pt x="12" y="89"/>
                  </a:lnTo>
                  <a:lnTo>
                    <a:pt x="11" y="89"/>
                  </a:lnTo>
                  <a:lnTo>
                    <a:pt x="14" y="91"/>
                  </a:lnTo>
                  <a:lnTo>
                    <a:pt x="15" y="94"/>
                  </a:lnTo>
                  <a:lnTo>
                    <a:pt x="15" y="96"/>
                  </a:lnTo>
                  <a:lnTo>
                    <a:pt x="11" y="98"/>
                  </a:lnTo>
                  <a:lnTo>
                    <a:pt x="14" y="100"/>
                  </a:lnTo>
                  <a:lnTo>
                    <a:pt x="15" y="102"/>
                  </a:lnTo>
                  <a:lnTo>
                    <a:pt x="15" y="103"/>
                  </a:lnTo>
                  <a:lnTo>
                    <a:pt x="16" y="108"/>
                  </a:lnTo>
                  <a:lnTo>
                    <a:pt x="16" y="110"/>
                  </a:lnTo>
                  <a:lnTo>
                    <a:pt x="19" y="112"/>
                  </a:lnTo>
                  <a:lnTo>
                    <a:pt x="20" y="115"/>
                  </a:lnTo>
                  <a:lnTo>
                    <a:pt x="19" y="123"/>
                  </a:lnTo>
                  <a:lnTo>
                    <a:pt x="16" y="126"/>
                  </a:lnTo>
                  <a:lnTo>
                    <a:pt x="15" y="126"/>
                  </a:lnTo>
                  <a:lnTo>
                    <a:pt x="15" y="130"/>
                  </a:lnTo>
                  <a:lnTo>
                    <a:pt x="14" y="132"/>
                  </a:lnTo>
                  <a:lnTo>
                    <a:pt x="10" y="138"/>
                  </a:lnTo>
                  <a:lnTo>
                    <a:pt x="8" y="140"/>
                  </a:lnTo>
                  <a:lnTo>
                    <a:pt x="7" y="147"/>
                  </a:lnTo>
                  <a:lnTo>
                    <a:pt x="6" y="149"/>
                  </a:lnTo>
                  <a:lnTo>
                    <a:pt x="5" y="150"/>
                  </a:lnTo>
                  <a:lnTo>
                    <a:pt x="4" y="153"/>
                  </a:lnTo>
                  <a:lnTo>
                    <a:pt x="4" y="155"/>
                  </a:lnTo>
                  <a:lnTo>
                    <a:pt x="4" y="160"/>
                  </a:lnTo>
                  <a:lnTo>
                    <a:pt x="1" y="162"/>
                  </a:lnTo>
                  <a:lnTo>
                    <a:pt x="0" y="164"/>
                  </a:lnTo>
                  <a:lnTo>
                    <a:pt x="0" y="167"/>
                  </a:lnTo>
                  <a:lnTo>
                    <a:pt x="1" y="171"/>
                  </a:lnTo>
                  <a:lnTo>
                    <a:pt x="66" y="168"/>
                  </a:lnTo>
                  <a:lnTo>
                    <a:pt x="65" y="184"/>
                  </a:lnTo>
                  <a:lnTo>
                    <a:pt x="67" y="188"/>
                  </a:lnTo>
                  <a:lnTo>
                    <a:pt x="70" y="192"/>
                  </a:lnTo>
                  <a:lnTo>
                    <a:pt x="71" y="199"/>
                  </a:lnTo>
                  <a:lnTo>
                    <a:pt x="71" y="203"/>
                  </a:lnTo>
                  <a:lnTo>
                    <a:pt x="71" y="203"/>
                  </a:lnTo>
                  <a:lnTo>
                    <a:pt x="72" y="203"/>
                  </a:lnTo>
                  <a:lnTo>
                    <a:pt x="77" y="200"/>
                  </a:lnTo>
                  <a:lnTo>
                    <a:pt x="79" y="199"/>
                  </a:lnTo>
                  <a:lnTo>
                    <a:pt x="82" y="197"/>
                  </a:lnTo>
                  <a:lnTo>
                    <a:pt x="82" y="193"/>
                  </a:lnTo>
                  <a:lnTo>
                    <a:pt x="86" y="193"/>
                  </a:lnTo>
                  <a:lnTo>
                    <a:pt x="89" y="193"/>
                  </a:lnTo>
                  <a:lnTo>
                    <a:pt x="93" y="192"/>
                  </a:lnTo>
                  <a:lnTo>
                    <a:pt x="98" y="190"/>
                  </a:lnTo>
                  <a:lnTo>
                    <a:pt x="102" y="190"/>
                  </a:lnTo>
                  <a:lnTo>
                    <a:pt x="104" y="190"/>
                  </a:lnTo>
                  <a:lnTo>
                    <a:pt x="107" y="190"/>
                  </a:lnTo>
                  <a:lnTo>
                    <a:pt x="109" y="190"/>
                  </a:lnTo>
                  <a:lnTo>
                    <a:pt x="113" y="192"/>
                  </a:lnTo>
                  <a:lnTo>
                    <a:pt x="115" y="190"/>
                  </a:lnTo>
                  <a:lnTo>
                    <a:pt x="116" y="189"/>
                  </a:lnTo>
                  <a:lnTo>
                    <a:pt x="116" y="189"/>
                  </a:lnTo>
                  <a:lnTo>
                    <a:pt x="116" y="189"/>
                  </a:lnTo>
                  <a:lnTo>
                    <a:pt x="110" y="148"/>
                  </a:ln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Poppins Light" charset="0"/>
              </a:endParaRPr>
            </a:p>
          </p:txBody>
        </p:sp>
        <p:sp>
          <p:nvSpPr>
            <p:cNvPr id="70" name="Freeform 43"/>
            <p:cNvSpPr>
              <a:spLocks/>
            </p:cNvSpPr>
            <p:nvPr/>
          </p:nvSpPr>
          <p:spPr bwMode="auto">
            <a:xfrm>
              <a:off x="7559756" y="2387426"/>
              <a:ext cx="242848" cy="177077"/>
            </a:xfrm>
            <a:custGeom>
              <a:avLst/>
              <a:gdLst>
                <a:gd name="T0" fmla="*/ 0 w 170"/>
                <a:gd name="T1" fmla="*/ 24 h 123"/>
                <a:gd name="T2" fmla="*/ 3 w 170"/>
                <a:gd name="T3" fmla="*/ 44 h 123"/>
                <a:gd name="T4" fmla="*/ 16 w 170"/>
                <a:gd name="T5" fmla="*/ 33 h 123"/>
                <a:gd name="T6" fmla="*/ 28 w 170"/>
                <a:gd name="T7" fmla="*/ 25 h 123"/>
                <a:gd name="T8" fmla="*/ 31 w 170"/>
                <a:gd name="T9" fmla="*/ 27 h 123"/>
                <a:gd name="T10" fmla="*/ 41 w 170"/>
                <a:gd name="T11" fmla="*/ 22 h 123"/>
                <a:gd name="T12" fmla="*/ 63 w 170"/>
                <a:gd name="T13" fmla="*/ 22 h 123"/>
                <a:gd name="T14" fmla="*/ 70 w 170"/>
                <a:gd name="T15" fmla="*/ 36 h 123"/>
                <a:gd name="T16" fmla="*/ 83 w 170"/>
                <a:gd name="T17" fmla="*/ 43 h 123"/>
                <a:gd name="T18" fmla="*/ 93 w 170"/>
                <a:gd name="T19" fmla="*/ 51 h 123"/>
                <a:gd name="T20" fmla="*/ 92 w 170"/>
                <a:gd name="T21" fmla="*/ 60 h 123"/>
                <a:gd name="T22" fmla="*/ 89 w 170"/>
                <a:gd name="T23" fmla="*/ 74 h 123"/>
                <a:gd name="T24" fmla="*/ 94 w 170"/>
                <a:gd name="T25" fmla="*/ 75 h 123"/>
                <a:gd name="T26" fmla="*/ 101 w 170"/>
                <a:gd name="T27" fmla="*/ 75 h 123"/>
                <a:gd name="T28" fmla="*/ 106 w 170"/>
                <a:gd name="T29" fmla="*/ 75 h 123"/>
                <a:gd name="T30" fmla="*/ 122 w 170"/>
                <a:gd name="T31" fmla="*/ 78 h 123"/>
                <a:gd name="T32" fmla="*/ 129 w 170"/>
                <a:gd name="T33" fmla="*/ 79 h 123"/>
                <a:gd name="T34" fmla="*/ 124 w 170"/>
                <a:gd name="T35" fmla="*/ 72 h 123"/>
                <a:gd name="T36" fmla="*/ 124 w 170"/>
                <a:gd name="T37" fmla="*/ 68 h 123"/>
                <a:gd name="T38" fmla="*/ 116 w 170"/>
                <a:gd name="T39" fmla="*/ 57 h 123"/>
                <a:gd name="T40" fmla="*/ 115 w 170"/>
                <a:gd name="T41" fmla="*/ 43 h 123"/>
                <a:gd name="T42" fmla="*/ 113 w 170"/>
                <a:gd name="T43" fmla="*/ 31 h 123"/>
                <a:gd name="T44" fmla="*/ 115 w 170"/>
                <a:gd name="T45" fmla="*/ 28 h 123"/>
                <a:gd name="T46" fmla="*/ 124 w 170"/>
                <a:gd name="T47" fmla="*/ 18 h 123"/>
                <a:gd name="T48" fmla="*/ 129 w 170"/>
                <a:gd name="T49" fmla="*/ 13 h 123"/>
                <a:gd name="T50" fmla="*/ 125 w 170"/>
                <a:gd name="T51" fmla="*/ 21 h 123"/>
                <a:gd name="T52" fmla="*/ 123 w 170"/>
                <a:gd name="T53" fmla="*/ 31 h 123"/>
                <a:gd name="T54" fmla="*/ 122 w 170"/>
                <a:gd name="T55" fmla="*/ 36 h 123"/>
                <a:gd name="T56" fmla="*/ 126 w 170"/>
                <a:gd name="T57" fmla="*/ 41 h 123"/>
                <a:gd name="T58" fmla="*/ 131 w 170"/>
                <a:gd name="T59" fmla="*/ 46 h 123"/>
                <a:gd name="T60" fmla="*/ 134 w 170"/>
                <a:gd name="T61" fmla="*/ 51 h 123"/>
                <a:gd name="T62" fmla="*/ 130 w 170"/>
                <a:gd name="T63" fmla="*/ 57 h 123"/>
                <a:gd name="T64" fmla="*/ 128 w 170"/>
                <a:gd name="T65" fmla="*/ 61 h 123"/>
                <a:gd name="T66" fmla="*/ 129 w 170"/>
                <a:gd name="T67" fmla="*/ 65 h 123"/>
                <a:gd name="T68" fmla="*/ 139 w 170"/>
                <a:gd name="T69" fmla="*/ 66 h 123"/>
                <a:gd name="T70" fmla="*/ 146 w 170"/>
                <a:gd name="T71" fmla="*/ 75 h 123"/>
                <a:gd name="T72" fmla="*/ 147 w 170"/>
                <a:gd name="T73" fmla="*/ 81 h 123"/>
                <a:gd name="T74" fmla="*/ 152 w 170"/>
                <a:gd name="T75" fmla="*/ 89 h 123"/>
                <a:gd name="T76" fmla="*/ 148 w 170"/>
                <a:gd name="T77" fmla="*/ 104 h 123"/>
                <a:gd name="T78" fmla="*/ 149 w 170"/>
                <a:gd name="T79" fmla="*/ 120 h 123"/>
                <a:gd name="T80" fmla="*/ 153 w 170"/>
                <a:gd name="T81" fmla="*/ 116 h 123"/>
                <a:gd name="T82" fmla="*/ 157 w 170"/>
                <a:gd name="T83" fmla="*/ 102 h 123"/>
                <a:gd name="T84" fmla="*/ 157 w 170"/>
                <a:gd name="T85" fmla="*/ 97 h 123"/>
                <a:gd name="T86" fmla="*/ 163 w 170"/>
                <a:gd name="T87" fmla="*/ 91 h 123"/>
                <a:gd name="T88" fmla="*/ 163 w 170"/>
                <a:gd name="T89" fmla="*/ 79 h 123"/>
                <a:gd name="T90" fmla="*/ 167 w 170"/>
                <a:gd name="T91" fmla="*/ 71 h 123"/>
                <a:gd name="T92" fmla="*/ 167 w 170"/>
                <a:gd name="T93" fmla="*/ 77 h 123"/>
                <a:gd name="T94" fmla="*/ 168 w 170"/>
                <a:gd name="T95" fmla="*/ 82 h 123"/>
                <a:gd name="T96" fmla="*/ 170 w 170"/>
                <a:gd name="T97" fmla="*/ 68 h 123"/>
                <a:gd name="T98" fmla="*/ 169 w 170"/>
                <a:gd name="T99" fmla="*/ 54 h 123"/>
                <a:gd name="T100" fmla="*/ 134 w 170"/>
                <a:gd name="T101"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70" h="123">
                  <a:moveTo>
                    <a:pt x="134" y="0"/>
                  </a:moveTo>
                  <a:cubicBezTo>
                    <a:pt x="0" y="24"/>
                    <a:pt x="0" y="24"/>
                    <a:pt x="0" y="24"/>
                  </a:cubicBezTo>
                  <a:cubicBezTo>
                    <a:pt x="0" y="24"/>
                    <a:pt x="0" y="24"/>
                    <a:pt x="0" y="24"/>
                  </a:cubicBezTo>
                  <a:cubicBezTo>
                    <a:pt x="3" y="44"/>
                    <a:pt x="3" y="44"/>
                    <a:pt x="3" y="44"/>
                  </a:cubicBezTo>
                  <a:cubicBezTo>
                    <a:pt x="7" y="44"/>
                    <a:pt x="7" y="44"/>
                    <a:pt x="7" y="44"/>
                  </a:cubicBezTo>
                  <a:cubicBezTo>
                    <a:pt x="16" y="33"/>
                    <a:pt x="16" y="33"/>
                    <a:pt x="16" y="33"/>
                  </a:cubicBezTo>
                  <a:cubicBezTo>
                    <a:pt x="22" y="33"/>
                    <a:pt x="22" y="33"/>
                    <a:pt x="22" y="33"/>
                  </a:cubicBezTo>
                  <a:cubicBezTo>
                    <a:pt x="28" y="25"/>
                    <a:pt x="28" y="25"/>
                    <a:pt x="28" y="25"/>
                  </a:cubicBezTo>
                  <a:cubicBezTo>
                    <a:pt x="30" y="25"/>
                    <a:pt x="30" y="25"/>
                    <a:pt x="30" y="25"/>
                  </a:cubicBezTo>
                  <a:cubicBezTo>
                    <a:pt x="31" y="27"/>
                    <a:pt x="31" y="27"/>
                    <a:pt x="31" y="27"/>
                  </a:cubicBezTo>
                  <a:cubicBezTo>
                    <a:pt x="38" y="22"/>
                    <a:pt x="38" y="22"/>
                    <a:pt x="38" y="22"/>
                  </a:cubicBezTo>
                  <a:cubicBezTo>
                    <a:pt x="41" y="22"/>
                    <a:pt x="41" y="22"/>
                    <a:pt x="41" y="22"/>
                  </a:cubicBezTo>
                  <a:cubicBezTo>
                    <a:pt x="49" y="18"/>
                    <a:pt x="49" y="18"/>
                    <a:pt x="49" y="18"/>
                  </a:cubicBezTo>
                  <a:cubicBezTo>
                    <a:pt x="63" y="22"/>
                    <a:pt x="63" y="22"/>
                    <a:pt x="63" y="22"/>
                  </a:cubicBezTo>
                  <a:cubicBezTo>
                    <a:pt x="67" y="28"/>
                    <a:pt x="67" y="28"/>
                    <a:pt x="67" y="28"/>
                  </a:cubicBezTo>
                  <a:cubicBezTo>
                    <a:pt x="70" y="36"/>
                    <a:pt x="70" y="36"/>
                    <a:pt x="70" y="36"/>
                  </a:cubicBezTo>
                  <a:cubicBezTo>
                    <a:pt x="71" y="36"/>
                    <a:pt x="71" y="36"/>
                    <a:pt x="71" y="36"/>
                  </a:cubicBezTo>
                  <a:cubicBezTo>
                    <a:pt x="83" y="43"/>
                    <a:pt x="83" y="43"/>
                    <a:pt x="83" y="43"/>
                  </a:cubicBezTo>
                  <a:cubicBezTo>
                    <a:pt x="88" y="48"/>
                    <a:pt x="88" y="48"/>
                    <a:pt x="88" y="48"/>
                  </a:cubicBezTo>
                  <a:cubicBezTo>
                    <a:pt x="93" y="51"/>
                    <a:pt x="93" y="51"/>
                    <a:pt x="93" y="51"/>
                  </a:cubicBezTo>
                  <a:cubicBezTo>
                    <a:pt x="94" y="56"/>
                    <a:pt x="94" y="56"/>
                    <a:pt x="94" y="56"/>
                  </a:cubicBezTo>
                  <a:cubicBezTo>
                    <a:pt x="92" y="60"/>
                    <a:pt x="92" y="60"/>
                    <a:pt x="92" y="60"/>
                  </a:cubicBezTo>
                  <a:cubicBezTo>
                    <a:pt x="88" y="61"/>
                    <a:pt x="88" y="61"/>
                    <a:pt x="88" y="61"/>
                  </a:cubicBezTo>
                  <a:cubicBezTo>
                    <a:pt x="89" y="74"/>
                    <a:pt x="89" y="74"/>
                    <a:pt x="89" y="74"/>
                  </a:cubicBezTo>
                  <a:cubicBezTo>
                    <a:pt x="91" y="76"/>
                    <a:pt x="91" y="76"/>
                    <a:pt x="91" y="76"/>
                  </a:cubicBezTo>
                  <a:cubicBezTo>
                    <a:pt x="94" y="75"/>
                    <a:pt x="94" y="75"/>
                    <a:pt x="94" y="75"/>
                  </a:cubicBezTo>
                  <a:cubicBezTo>
                    <a:pt x="97" y="74"/>
                    <a:pt x="97" y="74"/>
                    <a:pt x="97" y="74"/>
                  </a:cubicBezTo>
                  <a:cubicBezTo>
                    <a:pt x="101" y="75"/>
                    <a:pt x="101" y="75"/>
                    <a:pt x="101" y="75"/>
                  </a:cubicBezTo>
                  <a:cubicBezTo>
                    <a:pt x="102" y="76"/>
                    <a:pt x="102" y="76"/>
                    <a:pt x="102" y="76"/>
                  </a:cubicBezTo>
                  <a:cubicBezTo>
                    <a:pt x="106" y="75"/>
                    <a:pt x="106" y="75"/>
                    <a:pt x="106" y="75"/>
                  </a:cubicBezTo>
                  <a:cubicBezTo>
                    <a:pt x="119" y="76"/>
                    <a:pt x="119" y="76"/>
                    <a:pt x="119" y="76"/>
                  </a:cubicBezTo>
                  <a:cubicBezTo>
                    <a:pt x="122" y="78"/>
                    <a:pt x="122" y="78"/>
                    <a:pt x="122" y="78"/>
                  </a:cubicBezTo>
                  <a:cubicBezTo>
                    <a:pt x="126" y="80"/>
                    <a:pt x="126" y="80"/>
                    <a:pt x="126" y="80"/>
                  </a:cubicBezTo>
                  <a:cubicBezTo>
                    <a:pt x="129" y="79"/>
                    <a:pt x="129" y="79"/>
                    <a:pt x="129" y="79"/>
                  </a:cubicBezTo>
                  <a:cubicBezTo>
                    <a:pt x="127" y="75"/>
                    <a:pt x="127" y="75"/>
                    <a:pt x="127" y="75"/>
                  </a:cubicBezTo>
                  <a:cubicBezTo>
                    <a:pt x="124" y="72"/>
                    <a:pt x="124" y="72"/>
                    <a:pt x="124" y="72"/>
                  </a:cubicBezTo>
                  <a:cubicBezTo>
                    <a:pt x="124" y="69"/>
                    <a:pt x="124" y="69"/>
                    <a:pt x="124" y="69"/>
                  </a:cubicBezTo>
                  <a:cubicBezTo>
                    <a:pt x="124" y="68"/>
                    <a:pt x="124" y="68"/>
                    <a:pt x="124" y="68"/>
                  </a:cubicBezTo>
                  <a:cubicBezTo>
                    <a:pt x="118" y="60"/>
                    <a:pt x="118" y="60"/>
                    <a:pt x="118" y="60"/>
                  </a:cubicBezTo>
                  <a:cubicBezTo>
                    <a:pt x="116" y="57"/>
                    <a:pt x="116" y="57"/>
                    <a:pt x="116" y="57"/>
                  </a:cubicBezTo>
                  <a:cubicBezTo>
                    <a:pt x="116" y="50"/>
                    <a:pt x="116" y="50"/>
                    <a:pt x="116" y="50"/>
                  </a:cubicBezTo>
                  <a:cubicBezTo>
                    <a:pt x="115" y="43"/>
                    <a:pt x="115" y="43"/>
                    <a:pt x="115" y="43"/>
                  </a:cubicBezTo>
                  <a:cubicBezTo>
                    <a:pt x="116" y="36"/>
                    <a:pt x="116" y="36"/>
                    <a:pt x="116" y="36"/>
                  </a:cubicBezTo>
                  <a:cubicBezTo>
                    <a:pt x="113" y="31"/>
                    <a:pt x="113" y="31"/>
                    <a:pt x="113" y="31"/>
                  </a:cubicBezTo>
                  <a:cubicBezTo>
                    <a:pt x="111" y="28"/>
                    <a:pt x="111" y="28"/>
                    <a:pt x="111" y="28"/>
                  </a:cubicBezTo>
                  <a:cubicBezTo>
                    <a:pt x="115" y="28"/>
                    <a:pt x="115" y="28"/>
                    <a:pt x="115" y="28"/>
                  </a:cubicBezTo>
                  <a:cubicBezTo>
                    <a:pt x="118" y="22"/>
                    <a:pt x="118" y="22"/>
                    <a:pt x="118" y="22"/>
                  </a:cubicBezTo>
                  <a:cubicBezTo>
                    <a:pt x="124" y="18"/>
                    <a:pt x="124" y="18"/>
                    <a:pt x="124" y="18"/>
                  </a:cubicBezTo>
                  <a:cubicBezTo>
                    <a:pt x="127" y="12"/>
                    <a:pt x="127" y="12"/>
                    <a:pt x="127" y="12"/>
                  </a:cubicBezTo>
                  <a:cubicBezTo>
                    <a:pt x="129" y="13"/>
                    <a:pt x="129" y="13"/>
                    <a:pt x="129" y="13"/>
                  </a:cubicBezTo>
                  <a:cubicBezTo>
                    <a:pt x="128" y="20"/>
                    <a:pt x="128" y="20"/>
                    <a:pt x="128" y="20"/>
                  </a:cubicBezTo>
                  <a:cubicBezTo>
                    <a:pt x="125" y="21"/>
                    <a:pt x="125" y="21"/>
                    <a:pt x="125" y="21"/>
                  </a:cubicBezTo>
                  <a:cubicBezTo>
                    <a:pt x="123" y="27"/>
                    <a:pt x="123" y="27"/>
                    <a:pt x="123" y="27"/>
                  </a:cubicBezTo>
                  <a:cubicBezTo>
                    <a:pt x="123" y="31"/>
                    <a:pt x="123" y="31"/>
                    <a:pt x="123" y="31"/>
                  </a:cubicBezTo>
                  <a:cubicBezTo>
                    <a:pt x="127" y="31"/>
                    <a:pt x="127" y="31"/>
                    <a:pt x="127" y="31"/>
                  </a:cubicBezTo>
                  <a:cubicBezTo>
                    <a:pt x="122" y="36"/>
                    <a:pt x="122" y="36"/>
                    <a:pt x="122" y="36"/>
                  </a:cubicBezTo>
                  <a:cubicBezTo>
                    <a:pt x="120" y="39"/>
                    <a:pt x="120" y="39"/>
                    <a:pt x="120" y="39"/>
                  </a:cubicBezTo>
                  <a:cubicBezTo>
                    <a:pt x="126" y="41"/>
                    <a:pt x="126" y="41"/>
                    <a:pt x="126" y="41"/>
                  </a:cubicBezTo>
                  <a:cubicBezTo>
                    <a:pt x="128" y="42"/>
                    <a:pt x="128" y="42"/>
                    <a:pt x="128" y="42"/>
                  </a:cubicBezTo>
                  <a:cubicBezTo>
                    <a:pt x="131" y="46"/>
                    <a:pt x="131" y="46"/>
                    <a:pt x="131" y="46"/>
                  </a:cubicBezTo>
                  <a:cubicBezTo>
                    <a:pt x="130" y="47"/>
                    <a:pt x="130" y="47"/>
                    <a:pt x="130" y="47"/>
                  </a:cubicBezTo>
                  <a:cubicBezTo>
                    <a:pt x="134" y="51"/>
                    <a:pt x="134" y="51"/>
                    <a:pt x="134" y="51"/>
                  </a:cubicBezTo>
                  <a:cubicBezTo>
                    <a:pt x="134" y="53"/>
                    <a:pt x="134" y="53"/>
                    <a:pt x="134" y="53"/>
                  </a:cubicBezTo>
                  <a:cubicBezTo>
                    <a:pt x="130" y="57"/>
                    <a:pt x="130" y="57"/>
                    <a:pt x="130" y="57"/>
                  </a:cubicBezTo>
                  <a:cubicBezTo>
                    <a:pt x="127" y="57"/>
                    <a:pt x="127" y="57"/>
                    <a:pt x="127" y="57"/>
                  </a:cubicBezTo>
                  <a:cubicBezTo>
                    <a:pt x="128" y="61"/>
                    <a:pt x="128" y="61"/>
                    <a:pt x="128" y="61"/>
                  </a:cubicBezTo>
                  <a:cubicBezTo>
                    <a:pt x="127" y="63"/>
                    <a:pt x="127" y="63"/>
                    <a:pt x="127" y="63"/>
                  </a:cubicBezTo>
                  <a:cubicBezTo>
                    <a:pt x="129" y="65"/>
                    <a:pt x="129" y="65"/>
                    <a:pt x="129" y="65"/>
                  </a:cubicBezTo>
                  <a:cubicBezTo>
                    <a:pt x="133" y="66"/>
                    <a:pt x="133" y="66"/>
                    <a:pt x="133" y="66"/>
                  </a:cubicBezTo>
                  <a:cubicBezTo>
                    <a:pt x="139" y="66"/>
                    <a:pt x="139" y="66"/>
                    <a:pt x="139" y="66"/>
                  </a:cubicBezTo>
                  <a:cubicBezTo>
                    <a:pt x="143" y="69"/>
                    <a:pt x="143" y="69"/>
                    <a:pt x="143" y="69"/>
                  </a:cubicBezTo>
                  <a:cubicBezTo>
                    <a:pt x="146" y="75"/>
                    <a:pt x="146" y="75"/>
                    <a:pt x="146" y="75"/>
                  </a:cubicBezTo>
                  <a:cubicBezTo>
                    <a:pt x="148" y="80"/>
                    <a:pt x="148" y="80"/>
                    <a:pt x="148" y="80"/>
                  </a:cubicBezTo>
                  <a:cubicBezTo>
                    <a:pt x="147" y="81"/>
                    <a:pt x="147" y="81"/>
                    <a:pt x="147" y="81"/>
                  </a:cubicBezTo>
                  <a:cubicBezTo>
                    <a:pt x="150" y="84"/>
                    <a:pt x="150" y="84"/>
                    <a:pt x="150" y="84"/>
                  </a:cubicBezTo>
                  <a:cubicBezTo>
                    <a:pt x="152" y="89"/>
                    <a:pt x="152" y="89"/>
                    <a:pt x="152" y="89"/>
                  </a:cubicBezTo>
                  <a:cubicBezTo>
                    <a:pt x="149" y="98"/>
                    <a:pt x="149" y="98"/>
                    <a:pt x="149" y="98"/>
                  </a:cubicBezTo>
                  <a:cubicBezTo>
                    <a:pt x="148" y="104"/>
                    <a:pt x="148" y="104"/>
                    <a:pt x="148" y="104"/>
                  </a:cubicBezTo>
                  <a:cubicBezTo>
                    <a:pt x="148" y="114"/>
                    <a:pt x="148" y="114"/>
                    <a:pt x="148" y="114"/>
                  </a:cubicBezTo>
                  <a:cubicBezTo>
                    <a:pt x="149" y="120"/>
                    <a:pt x="149" y="120"/>
                    <a:pt x="149" y="120"/>
                  </a:cubicBezTo>
                  <a:cubicBezTo>
                    <a:pt x="151" y="123"/>
                    <a:pt x="151" y="123"/>
                    <a:pt x="151" y="123"/>
                  </a:cubicBezTo>
                  <a:cubicBezTo>
                    <a:pt x="153" y="116"/>
                    <a:pt x="153" y="116"/>
                    <a:pt x="153" y="116"/>
                  </a:cubicBezTo>
                  <a:cubicBezTo>
                    <a:pt x="154" y="105"/>
                    <a:pt x="154" y="105"/>
                    <a:pt x="154" y="105"/>
                  </a:cubicBezTo>
                  <a:cubicBezTo>
                    <a:pt x="157" y="102"/>
                    <a:pt x="157" y="102"/>
                    <a:pt x="157" y="102"/>
                  </a:cubicBezTo>
                  <a:cubicBezTo>
                    <a:pt x="157" y="99"/>
                    <a:pt x="157" y="99"/>
                    <a:pt x="157" y="99"/>
                  </a:cubicBezTo>
                  <a:cubicBezTo>
                    <a:pt x="157" y="97"/>
                    <a:pt x="157" y="97"/>
                    <a:pt x="157" y="97"/>
                  </a:cubicBezTo>
                  <a:cubicBezTo>
                    <a:pt x="160" y="95"/>
                    <a:pt x="160" y="95"/>
                    <a:pt x="160" y="95"/>
                  </a:cubicBezTo>
                  <a:cubicBezTo>
                    <a:pt x="163" y="91"/>
                    <a:pt x="163" y="91"/>
                    <a:pt x="163" y="91"/>
                  </a:cubicBezTo>
                  <a:cubicBezTo>
                    <a:pt x="163" y="82"/>
                    <a:pt x="163" y="82"/>
                    <a:pt x="163" y="82"/>
                  </a:cubicBezTo>
                  <a:cubicBezTo>
                    <a:pt x="163" y="79"/>
                    <a:pt x="163" y="79"/>
                    <a:pt x="163" y="79"/>
                  </a:cubicBezTo>
                  <a:cubicBezTo>
                    <a:pt x="163" y="75"/>
                    <a:pt x="163" y="75"/>
                    <a:pt x="163" y="75"/>
                  </a:cubicBezTo>
                  <a:cubicBezTo>
                    <a:pt x="167" y="71"/>
                    <a:pt x="167" y="71"/>
                    <a:pt x="167" y="71"/>
                  </a:cubicBezTo>
                  <a:cubicBezTo>
                    <a:pt x="168" y="74"/>
                    <a:pt x="168" y="74"/>
                    <a:pt x="168" y="74"/>
                  </a:cubicBezTo>
                  <a:cubicBezTo>
                    <a:pt x="167" y="77"/>
                    <a:pt x="167" y="77"/>
                    <a:pt x="167" y="77"/>
                  </a:cubicBezTo>
                  <a:cubicBezTo>
                    <a:pt x="167" y="77"/>
                    <a:pt x="165" y="80"/>
                    <a:pt x="165" y="80"/>
                  </a:cubicBezTo>
                  <a:cubicBezTo>
                    <a:pt x="166" y="81"/>
                    <a:pt x="168" y="82"/>
                    <a:pt x="168" y="82"/>
                  </a:cubicBezTo>
                  <a:cubicBezTo>
                    <a:pt x="170" y="77"/>
                    <a:pt x="170" y="77"/>
                    <a:pt x="170" y="77"/>
                  </a:cubicBezTo>
                  <a:cubicBezTo>
                    <a:pt x="170" y="68"/>
                    <a:pt x="170" y="68"/>
                    <a:pt x="170" y="68"/>
                  </a:cubicBezTo>
                  <a:cubicBezTo>
                    <a:pt x="169" y="54"/>
                    <a:pt x="169" y="54"/>
                    <a:pt x="169" y="54"/>
                  </a:cubicBezTo>
                  <a:cubicBezTo>
                    <a:pt x="169" y="54"/>
                    <a:pt x="169" y="54"/>
                    <a:pt x="169" y="54"/>
                  </a:cubicBezTo>
                  <a:cubicBezTo>
                    <a:pt x="148" y="57"/>
                    <a:pt x="148" y="57"/>
                    <a:pt x="148" y="57"/>
                  </a:cubicBezTo>
                  <a:lnTo>
                    <a:pt x="134" y="0"/>
                  </a:ln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Poppins Light" charset="0"/>
              </a:endParaRPr>
            </a:p>
          </p:txBody>
        </p:sp>
        <p:sp>
          <p:nvSpPr>
            <p:cNvPr id="71" name="Freeform 44"/>
            <p:cNvSpPr>
              <a:spLocks/>
            </p:cNvSpPr>
            <p:nvPr/>
          </p:nvSpPr>
          <p:spPr bwMode="auto">
            <a:xfrm>
              <a:off x="7411348" y="2367189"/>
              <a:ext cx="249594" cy="246221"/>
            </a:xfrm>
            <a:custGeom>
              <a:avLst/>
              <a:gdLst>
                <a:gd name="T0" fmla="*/ 24 w 148"/>
                <a:gd name="T1" fmla="*/ 136 h 146"/>
                <a:gd name="T2" fmla="*/ 31 w 148"/>
                <a:gd name="T3" fmla="*/ 144 h 146"/>
                <a:gd name="T4" fmla="*/ 38 w 148"/>
                <a:gd name="T5" fmla="*/ 146 h 146"/>
                <a:gd name="T6" fmla="*/ 48 w 148"/>
                <a:gd name="T7" fmla="*/ 142 h 146"/>
                <a:gd name="T8" fmla="*/ 64 w 148"/>
                <a:gd name="T9" fmla="*/ 134 h 146"/>
                <a:gd name="T10" fmla="*/ 79 w 148"/>
                <a:gd name="T11" fmla="*/ 125 h 146"/>
                <a:gd name="T12" fmla="*/ 79 w 148"/>
                <a:gd name="T13" fmla="*/ 112 h 146"/>
                <a:gd name="T14" fmla="*/ 87 w 148"/>
                <a:gd name="T15" fmla="*/ 99 h 146"/>
                <a:gd name="T16" fmla="*/ 91 w 148"/>
                <a:gd name="T17" fmla="*/ 80 h 146"/>
                <a:gd name="T18" fmla="*/ 100 w 148"/>
                <a:gd name="T19" fmla="*/ 84 h 146"/>
                <a:gd name="T20" fmla="*/ 103 w 148"/>
                <a:gd name="T21" fmla="*/ 83 h 146"/>
                <a:gd name="T22" fmla="*/ 108 w 148"/>
                <a:gd name="T23" fmla="*/ 71 h 146"/>
                <a:gd name="T24" fmla="*/ 110 w 148"/>
                <a:gd name="T25" fmla="*/ 67 h 146"/>
                <a:gd name="T26" fmla="*/ 114 w 148"/>
                <a:gd name="T27" fmla="*/ 69 h 146"/>
                <a:gd name="T28" fmla="*/ 122 w 148"/>
                <a:gd name="T29" fmla="*/ 57 h 146"/>
                <a:gd name="T30" fmla="*/ 126 w 148"/>
                <a:gd name="T31" fmla="*/ 47 h 146"/>
                <a:gd name="T32" fmla="*/ 135 w 148"/>
                <a:gd name="T33" fmla="*/ 44 h 146"/>
                <a:gd name="T34" fmla="*/ 143 w 148"/>
                <a:gd name="T35" fmla="*/ 47 h 146"/>
                <a:gd name="T36" fmla="*/ 148 w 148"/>
                <a:gd name="T37" fmla="*/ 43 h 146"/>
                <a:gd name="T38" fmla="*/ 145 w 148"/>
                <a:gd name="T39" fmla="*/ 36 h 146"/>
                <a:gd name="T40" fmla="*/ 130 w 148"/>
                <a:gd name="T41" fmla="*/ 28 h 146"/>
                <a:gd name="T42" fmla="*/ 120 w 148"/>
                <a:gd name="T43" fmla="*/ 31 h 146"/>
                <a:gd name="T44" fmla="*/ 113 w 148"/>
                <a:gd name="T45" fmla="*/ 34 h 146"/>
                <a:gd name="T46" fmla="*/ 107 w 148"/>
                <a:gd name="T47" fmla="*/ 40 h 146"/>
                <a:gd name="T48" fmla="*/ 94 w 148"/>
                <a:gd name="T49" fmla="*/ 50 h 146"/>
                <a:gd name="T50" fmla="*/ 88 w 148"/>
                <a:gd name="T51" fmla="*/ 33 h 146"/>
                <a:gd name="T52" fmla="*/ 51 w 148"/>
                <a:gd name="T53" fmla="*/ 0 h 146"/>
                <a:gd name="T54" fmla="*/ 47 w 148"/>
                <a:gd name="T55" fmla="*/ 3 h 146"/>
                <a:gd name="T56" fmla="*/ 48 w 148"/>
                <a:gd name="T57" fmla="*/ 7 h 146"/>
                <a:gd name="T58" fmla="*/ 48 w 148"/>
                <a:gd name="T59" fmla="*/ 19 h 146"/>
                <a:gd name="T60" fmla="*/ 47 w 148"/>
                <a:gd name="T61" fmla="*/ 28 h 146"/>
                <a:gd name="T62" fmla="*/ 46 w 148"/>
                <a:gd name="T63" fmla="*/ 39 h 146"/>
                <a:gd name="T64" fmla="*/ 36 w 148"/>
                <a:gd name="T65" fmla="*/ 51 h 146"/>
                <a:gd name="T66" fmla="*/ 28 w 148"/>
                <a:gd name="T67" fmla="*/ 55 h 146"/>
                <a:gd name="T68" fmla="*/ 21 w 148"/>
                <a:gd name="T69" fmla="*/ 65 h 146"/>
                <a:gd name="T70" fmla="*/ 19 w 148"/>
                <a:gd name="T71" fmla="*/ 76 h 146"/>
                <a:gd name="T72" fmla="*/ 12 w 148"/>
                <a:gd name="T73" fmla="*/ 76 h 146"/>
                <a:gd name="T74" fmla="*/ 9 w 148"/>
                <a:gd name="T75" fmla="*/ 91 h 146"/>
                <a:gd name="T76" fmla="*/ 3 w 148"/>
                <a:gd name="T77" fmla="*/ 98 h 146"/>
                <a:gd name="T78" fmla="*/ 3 w 148"/>
                <a:gd name="T79" fmla="*/ 114 h 146"/>
                <a:gd name="T80" fmla="*/ 10 w 148"/>
                <a:gd name="T81" fmla="*/ 127 h 146"/>
                <a:gd name="T82" fmla="*/ 19 w 148"/>
                <a:gd name="T83" fmla="*/ 138 h 146"/>
                <a:gd name="T84" fmla="*/ 21 w 148"/>
                <a:gd name="T85" fmla="*/ 136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8" h="146">
                  <a:moveTo>
                    <a:pt x="21" y="136"/>
                  </a:moveTo>
                  <a:lnTo>
                    <a:pt x="24" y="136"/>
                  </a:lnTo>
                  <a:lnTo>
                    <a:pt x="25" y="139"/>
                  </a:lnTo>
                  <a:lnTo>
                    <a:pt x="31" y="144"/>
                  </a:lnTo>
                  <a:lnTo>
                    <a:pt x="36" y="146"/>
                  </a:lnTo>
                  <a:lnTo>
                    <a:pt x="38" y="146"/>
                  </a:lnTo>
                  <a:lnTo>
                    <a:pt x="44" y="139"/>
                  </a:lnTo>
                  <a:lnTo>
                    <a:pt x="48" y="142"/>
                  </a:lnTo>
                  <a:lnTo>
                    <a:pt x="57" y="140"/>
                  </a:lnTo>
                  <a:lnTo>
                    <a:pt x="64" y="134"/>
                  </a:lnTo>
                  <a:lnTo>
                    <a:pt x="75" y="128"/>
                  </a:lnTo>
                  <a:lnTo>
                    <a:pt x="79" y="125"/>
                  </a:lnTo>
                  <a:lnTo>
                    <a:pt x="78" y="117"/>
                  </a:lnTo>
                  <a:lnTo>
                    <a:pt x="79" y="112"/>
                  </a:lnTo>
                  <a:lnTo>
                    <a:pt x="84" y="107"/>
                  </a:lnTo>
                  <a:lnTo>
                    <a:pt x="87" y="99"/>
                  </a:lnTo>
                  <a:lnTo>
                    <a:pt x="90" y="87"/>
                  </a:lnTo>
                  <a:lnTo>
                    <a:pt x="91" y="80"/>
                  </a:lnTo>
                  <a:lnTo>
                    <a:pt x="95" y="82"/>
                  </a:lnTo>
                  <a:lnTo>
                    <a:pt x="100" y="84"/>
                  </a:lnTo>
                  <a:lnTo>
                    <a:pt x="102" y="85"/>
                  </a:lnTo>
                  <a:lnTo>
                    <a:pt x="103" y="83"/>
                  </a:lnTo>
                  <a:lnTo>
                    <a:pt x="106" y="75"/>
                  </a:lnTo>
                  <a:lnTo>
                    <a:pt x="108" y="71"/>
                  </a:lnTo>
                  <a:lnTo>
                    <a:pt x="109" y="67"/>
                  </a:lnTo>
                  <a:lnTo>
                    <a:pt x="110" y="67"/>
                  </a:lnTo>
                  <a:lnTo>
                    <a:pt x="113" y="67"/>
                  </a:lnTo>
                  <a:lnTo>
                    <a:pt x="114" y="69"/>
                  </a:lnTo>
                  <a:lnTo>
                    <a:pt x="119" y="60"/>
                  </a:lnTo>
                  <a:lnTo>
                    <a:pt x="122" y="57"/>
                  </a:lnTo>
                  <a:lnTo>
                    <a:pt x="124" y="54"/>
                  </a:lnTo>
                  <a:lnTo>
                    <a:pt x="126" y="47"/>
                  </a:lnTo>
                  <a:lnTo>
                    <a:pt x="126" y="39"/>
                  </a:lnTo>
                  <a:lnTo>
                    <a:pt x="135" y="44"/>
                  </a:lnTo>
                  <a:lnTo>
                    <a:pt x="141" y="47"/>
                  </a:lnTo>
                  <a:lnTo>
                    <a:pt x="143" y="47"/>
                  </a:lnTo>
                  <a:lnTo>
                    <a:pt x="146" y="44"/>
                  </a:lnTo>
                  <a:lnTo>
                    <a:pt x="148" y="43"/>
                  </a:lnTo>
                  <a:lnTo>
                    <a:pt x="147" y="43"/>
                  </a:lnTo>
                  <a:lnTo>
                    <a:pt x="145" y="36"/>
                  </a:lnTo>
                  <a:lnTo>
                    <a:pt x="141" y="31"/>
                  </a:lnTo>
                  <a:lnTo>
                    <a:pt x="130" y="28"/>
                  </a:lnTo>
                  <a:lnTo>
                    <a:pt x="123" y="31"/>
                  </a:lnTo>
                  <a:lnTo>
                    <a:pt x="120" y="31"/>
                  </a:lnTo>
                  <a:lnTo>
                    <a:pt x="114" y="35"/>
                  </a:lnTo>
                  <a:lnTo>
                    <a:pt x="113" y="34"/>
                  </a:lnTo>
                  <a:lnTo>
                    <a:pt x="112" y="34"/>
                  </a:lnTo>
                  <a:lnTo>
                    <a:pt x="107" y="40"/>
                  </a:lnTo>
                  <a:lnTo>
                    <a:pt x="102" y="40"/>
                  </a:lnTo>
                  <a:lnTo>
                    <a:pt x="94" y="50"/>
                  </a:lnTo>
                  <a:lnTo>
                    <a:pt x="91" y="50"/>
                  </a:lnTo>
                  <a:lnTo>
                    <a:pt x="88" y="33"/>
                  </a:lnTo>
                  <a:lnTo>
                    <a:pt x="57" y="39"/>
                  </a:lnTo>
                  <a:lnTo>
                    <a:pt x="51" y="0"/>
                  </a:lnTo>
                  <a:lnTo>
                    <a:pt x="48" y="0"/>
                  </a:lnTo>
                  <a:lnTo>
                    <a:pt x="47" y="3"/>
                  </a:lnTo>
                  <a:lnTo>
                    <a:pt x="48" y="6"/>
                  </a:lnTo>
                  <a:lnTo>
                    <a:pt x="48" y="7"/>
                  </a:lnTo>
                  <a:lnTo>
                    <a:pt x="48" y="15"/>
                  </a:lnTo>
                  <a:lnTo>
                    <a:pt x="48" y="19"/>
                  </a:lnTo>
                  <a:lnTo>
                    <a:pt x="47" y="22"/>
                  </a:lnTo>
                  <a:lnTo>
                    <a:pt x="47" y="28"/>
                  </a:lnTo>
                  <a:lnTo>
                    <a:pt x="46" y="36"/>
                  </a:lnTo>
                  <a:lnTo>
                    <a:pt x="46" y="39"/>
                  </a:lnTo>
                  <a:lnTo>
                    <a:pt x="44" y="44"/>
                  </a:lnTo>
                  <a:lnTo>
                    <a:pt x="36" y="51"/>
                  </a:lnTo>
                  <a:lnTo>
                    <a:pt x="33" y="55"/>
                  </a:lnTo>
                  <a:lnTo>
                    <a:pt x="28" y="55"/>
                  </a:lnTo>
                  <a:lnTo>
                    <a:pt x="24" y="61"/>
                  </a:lnTo>
                  <a:lnTo>
                    <a:pt x="21" y="65"/>
                  </a:lnTo>
                  <a:lnTo>
                    <a:pt x="20" y="75"/>
                  </a:lnTo>
                  <a:lnTo>
                    <a:pt x="19" y="76"/>
                  </a:lnTo>
                  <a:lnTo>
                    <a:pt x="15" y="73"/>
                  </a:lnTo>
                  <a:lnTo>
                    <a:pt x="12" y="76"/>
                  </a:lnTo>
                  <a:lnTo>
                    <a:pt x="9" y="87"/>
                  </a:lnTo>
                  <a:lnTo>
                    <a:pt x="9" y="91"/>
                  </a:lnTo>
                  <a:lnTo>
                    <a:pt x="7" y="94"/>
                  </a:lnTo>
                  <a:lnTo>
                    <a:pt x="3" y="98"/>
                  </a:lnTo>
                  <a:lnTo>
                    <a:pt x="0" y="101"/>
                  </a:lnTo>
                  <a:lnTo>
                    <a:pt x="3" y="114"/>
                  </a:lnTo>
                  <a:lnTo>
                    <a:pt x="5" y="120"/>
                  </a:lnTo>
                  <a:lnTo>
                    <a:pt x="10" y="127"/>
                  </a:lnTo>
                  <a:lnTo>
                    <a:pt x="15" y="132"/>
                  </a:lnTo>
                  <a:lnTo>
                    <a:pt x="19" y="138"/>
                  </a:lnTo>
                  <a:lnTo>
                    <a:pt x="20" y="138"/>
                  </a:lnTo>
                  <a:lnTo>
                    <a:pt x="21" y="136"/>
                  </a:ln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Poppins Light" charset="0"/>
              </a:endParaRPr>
            </a:p>
          </p:txBody>
        </p:sp>
        <p:sp>
          <p:nvSpPr>
            <p:cNvPr id="72" name="Freeform 45"/>
            <p:cNvSpPr>
              <a:spLocks/>
            </p:cNvSpPr>
            <p:nvPr/>
          </p:nvSpPr>
          <p:spPr bwMode="auto">
            <a:xfrm>
              <a:off x="7045391" y="2498731"/>
              <a:ext cx="398000" cy="205746"/>
            </a:xfrm>
            <a:custGeom>
              <a:avLst/>
              <a:gdLst>
                <a:gd name="T0" fmla="*/ 207 w 236"/>
                <a:gd name="T1" fmla="*/ 91 h 122"/>
                <a:gd name="T2" fmla="*/ 214 w 236"/>
                <a:gd name="T3" fmla="*/ 88 h 122"/>
                <a:gd name="T4" fmla="*/ 220 w 236"/>
                <a:gd name="T5" fmla="*/ 74 h 122"/>
                <a:gd name="T6" fmla="*/ 235 w 236"/>
                <a:gd name="T7" fmla="*/ 64 h 122"/>
                <a:gd name="T8" fmla="*/ 232 w 236"/>
                <a:gd name="T9" fmla="*/ 54 h 122"/>
                <a:gd name="T10" fmla="*/ 222 w 236"/>
                <a:gd name="T11" fmla="*/ 42 h 122"/>
                <a:gd name="T12" fmla="*/ 217 w 236"/>
                <a:gd name="T13" fmla="*/ 23 h 122"/>
                <a:gd name="T14" fmla="*/ 215 w 236"/>
                <a:gd name="T15" fmla="*/ 22 h 122"/>
                <a:gd name="T16" fmla="*/ 207 w 236"/>
                <a:gd name="T17" fmla="*/ 13 h 122"/>
                <a:gd name="T18" fmla="*/ 203 w 236"/>
                <a:gd name="T19" fmla="*/ 11 h 122"/>
                <a:gd name="T20" fmla="*/ 199 w 236"/>
                <a:gd name="T21" fmla="*/ 15 h 122"/>
                <a:gd name="T22" fmla="*/ 192 w 236"/>
                <a:gd name="T23" fmla="*/ 17 h 122"/>
                <a:gd name="T24" fmla="*/ 184 w 236"/>
                <a:gd name="T25" fmla="*/ 13 h 122"/>
                <a:gd name="T26" fmla="*/ 181 w 236"/>
                <a:gd name="T27" fmla="*/ 16 h 122"/>
                <a:gd name="T28" fmla="*/ 178 w 236"/>
                <a:gd name="T29" fmla="*/ 18 h 122"/>
                <a:gd name="T30" fmla="*/ 174 w 236"/>
                <a:gd name="T31" fmla="*/ 15 h 122"/>
                <a:gd name="T32" fmla="*/ 166 w 236"/>
                <a:gd name="T33" fmla="*/ 13 h 122"/>
                <a:gd name="T34" fmla="*/ 163 w 236"/>
                <a:gd name="T35" fmla="*/ 7 h 122"/>
                <a:gd name="T36" fmla="*/ 154 w 236"/>
                <a:gd name="T37" fmla="*/ 0 h 122"/>
                <a:gd name="T38" fmla="*/ 148 w 236"/>
                <a:gd name="T39" fmla="*/ 3 h 122"/>
                <a:gd name="T40" fmla="*/ 141 w 236"/>
                <a:gd name="T41" fmla="*/ 2 h 122"/>
                <a:gd name="T42" fmla="*/ 144 w 236"/>
                <a:gd name="T43" fmla="*/ 7 h 122"/>
                <a:gd name="T44" fmla="*/ 144 w 236"/>
                <a:gd name="T45" fmla="*/ 15 h 122"/>
                <a:gd name="T46" fmla="*/ 138 w 236"/>
                <a:gd name="T47" fmla="*/ 17 h 122"/>
                <a:gd name="T48" fmla="*/ 126 w 236"/>
                <a:gd name="T49" fmla="*/ 20 h 122"/>
                <a:gd name="T50" fmla="*/ 125 w 236"/>
                <a:gd name="T51" fmla="*/ 23 h 122"/>
                <a:gd name="T52" fmla="*/ 124 w 236"/>
                <a:gd name="T53" fmla="*/ 29 h 122"/>
                <a:gd name="T54" fmla="*/ 120 w 236"/>
                <a:gd name="T55" fmla="*/ 37 h 122"/>
                <a:gd name="T56" fmla="*/ 115 w 236"/>
                <a:gd name="T57" fmla="*/ 39 h 122"/>
                <a:gd name="T58" fmla="*/ 112 w 236"/>
                <a:gd name="T59" fmla="*/ 47 h 122"/>
                <a:gd name="T60" fmla="*/ 104 w 236"/>
                <a:gd name="T61" fmla="*/ 52 h 122"/>
                <a:gd name="T62" fmla="*/ 100 w 236"/>
                <a:gd name="T63" fmla="*/ 48 h 122"/>
                <a:gd name="T64" fmla="*/ 97 w 236"/>
                <a:gd name="T65" fmla="*/ 44 h 122"/>
                <a:gd name="T66" fmla="*/ 93 w 236"/>
                <a:gd name="T67" fmla="*/ 51 h 122"/>
                <a:gd name="T68" fmla="*/ 92 w 236"/>
                <a:gd name="T69" fmla="*/ 58 h 122"/>
                <a:gd name="T70" fmla="*/ 86 w 236"/>
                <a:gd name="T71" fmla="*/ 55 h 122"/>
                <a:gd name="T72" fmla="*/ 80 w 236"/>
                <a:gd name="T73" fmla="*/ 56 h 122"/>
                <a:gd name="T74" fmla="*/ 76 w 236"/>
                <a:gd name="T75" fmla="*/ 61 h 122"/>
                <a:gd name="T76" fmla="*/ 71 w 236"/>
                <a:gd name="T77" fmla="*/ 60 h 122"/>
                <a:gd name="T78" fmla="*/ 63 w 236"/>
                <a:gd name="T79" fmla="*/ 57 h 122"/>
                <a:gd name="T80" fmla="*/ 57 w 236"/>
                <a:gd name="T81" fmla="*/ 61 h 122"/>
                <a:gd name="T82" fmla="*/ 49 w 236"/>
                <a:gd name="T83" fmla="*/ 66 h 122"/>
                <a:gd name="T84" fmla="*/ 43 w 236"/>
                <a:gd name="T85" fmla="*/ 67 h 122"/>
                <a:gd name="T86" fmla="*/ 43 w 236"/>
                <a:gd name="T87" fmla="*/ 72 h 122"/>
                <a:gd name="T88" fmla="*/ 44 w 236"/>
                <a:gd name="T89" fmla="*/ 78 h 122"/>
                <a:gd name="T90" fmla="*/ 36 w 236"/>
                <a:gd name="T91" fmla="*/ 81 h 122"/>
                <a:gd name="T92" fmla="*/ 33 w 236"/>
                <a:gd name="T93" fmla="*/ 88 h 122"/>
                <a:gd name="T94" fmla="*/ 33 w 236"/>
                <a:gd name="T95" fmla="*/ 94 h 122"/>
                <a:gd name="T96" fmla="*/ 27 w 236"/>
                <a:gd name="T97" fmla="*/ 94 h 122"/>
                <a:gd name="T98" fmla="*/ 19 w 236"/>
                <a:gd name="T99" fmla="*/ 89 h 122"/>
                <a:gd name="T100" fmla="*/ 14 w 236"/>
                <a:gd name="T101" fmla="*/ 93 h 122"/>
                <a:gd name="T102" fmla="*/ 10 w 236"/>
                <a:gd name="T103" fmla="*/ 97 h 122"/>
                <a:gd name="T104" fmla="*/ 14 w 236"/>
                <a:gd name="T105" fmla="*/ 102 h 122"/>
                <a:gd name="T106" fmla="*/ 14 w 236"/>
                <a:gd name="T107" fmla="*/ 107 h 122"/>
                <a:gd name="T108" fmla="*/ 12 w 236"/>
                <a:gd name="T109" fmla="*/ 115 h 122"/>
                <a:gd name="T110" fmla="*/ 7 w 236"/>
                <a:gd name="T111" fmla="*/ 116 h 122"/>
                <a:gd name="T112" fmla="*/ 5 w 236"/>
                <a:gd name="T113" fmla="*/ 117 h 122"/>
                <a:gd name="T114" fmla="*/ 0 w 236"/>
                <a:gd name="T115" fmla="*/ 117 h 122"/>
                <a:gd name="T116" fmla="*/ 0 w 236"/>
                <a:gd name="T117" fmla="*/ 121 h 122"/>
                <a:gd name="T118" fmla="*/ 2 w 236"/>
                <a:gd name="T119" fmla="*/ 121 h 122"/>
                <a:gd name="T120" fmla="*/ 50 w 236"/>
                <a:gd name="T121" fmla="*/ 111 h 122"/>
                <a:gd name="T122" fmla="*/ 192 w 236"/>
                <a:gd name="T123" fmla="*/ 100 h 122"/>
                <a:gd name="T124" fmla="*/ 202 w 236"/>
                <a:gd name="T125" fmla="*/ 94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36" h="122">
                  <a:moveTo>
                    <a:pt x="202" y="94"/>
                  </a:moveTo>
                  <a:lnTo>
                    <a:pt x="207" y="91"/>
                  </a:lnTo>
                  <a:lnTo>
                    <a:pt x="210" y="89"/>
                  </a:lnTo>
                  <a:lnTo>
                    <a:pt x="214" y="88"/>
                  </a:lnTo>
                  <a:lnTo>
                    <a:pt x="217" y="79"/>
                  </a:lnTo>
                  <a:lnTo>
                    <a:pt x="220" y="74"/>
                  </a:lnTo>
                  <a:lnTo>
                    <a:pt x="231" y="70"/>
                  </a:lnTo>
                  <a:lnTo>
                    <a:pt x="235" y="64"/>
                  </a:lnTo>
                  <a:lnTo>
                    <a:pt x="236" y="60"/>
                  </a:lnTo>
                  <a:lnTo>
                    <a:pt x="232" y="54"/>
                  </a:lnTo>
                  <a:lnTo>
                    <a:pt x="227" y="49"/>
                  </a:lnTo>
                  <a:lnTo>
                    <a:pt x="222" y="42"/>
                  </a:lnTo>
                  <a:lnTo>
                    <a:pt x="220" y="36"/>
                  </a:lnTo>
                  <a:lnTo>
                    <a:pt x="217" y="23"/>
                  </a:lnTo>
                  <a:lnTo>
                    <a:pt x="218" y="22"/>
                  </a:lnTo>
                  <a:lnTo>
                    <a:pt x="215" y="22"/>
                  </a:lnTo>
                  <a:lnTo>
                    <a:pt x="211" y="18"/>
                  </a:lnTo>
                  <a:lnTo>
                    <a:pt x="207" y="13"/>
                  </a:lnTo>
                  <a:lnTo>
                    <a:pt x="204" y="10"/>
                  </a:lnTo>
                  <a:lnTo>
                    <a:pt x="203" y="11"/>
                  </a:lnTo>
                  <a:lnTo>
                    <a:pt x="201" y="12"/>
                  </a:lnTo>
                  <a:lnTo>
                    <a:pt x="199" y="15"/>
                  </a:lnTo>
                  <a:lnTo>
                    <a:pt x="198" y="16"/>
                  </a:lnTo>
                  <a:lnTo>
                    <a:pt x="192" y="17"/>
                  </a:lnTo>
                  <a:lnTo>
                    <a:pt x="187" y="15"/>
                  </a:lnTo>
                  <a:lnTo>
                    <a:pt x="184" y="13"/>
                  </a:lnTo>
                  <a:lnTo>
                    <a:pt x="183" y="14"/>
                  </a:lnTo>
                  <a:lnTo>
                    <a:pt x="181" y="16"/>
                  </a:lnTo>
                  <a:lnTo>
                    <a:pt x="181" y="17"/>
                  </a:lnTo>
                  <a:lnTo>
                    <a:pt x="178" y="18"/>
                  </a:lnTo>
                  <a:lnTo>
                    <a:pt x="176" y="16"/>
                  </a:lnTo>
                  <a:lnTo>
                    <a:pt x="174" y="15"/>
                  </a:lnTo>
                  <a:lnTo>
                    <a:pt x="171" y="14"/>
                  </a:lnTo>
                  <a:lnTo>
                    <a:pt x="166" y="13"/>
                  </a:lnTo>
                  <a:lnTo>
                    <a:pt x="165" y="11"/>
                  </a:lnTo>
                  <a:lnTo>
                    <a:pt x="163" y="7"/>
                  </a:lnTo>
                  <a:lnTo>
                    <a:pt x="159" y="4"/>
                  </a:lnTo>
                  <a:lnTo>
                    <a:pt x="154" y="0"/>
                  </a:lnTo>
                  <a:lnTo>
                    <a:pt x="153" y="1"/>
                  </a:lnTo>
                  <a:lnTo>
                    <a:pt x="148" y="3"/>
                  </a:lnTo>
                  <a:lnTo>
                    <a:pt x="143" y="1"/>
                  </a:lnTo>
                  <a:lnTo>
                    <a:pt x="141" y="2"/>
                  </a:lnTo>
                  <a:lnTo>
                    <a:pt x="142" y="6"/>
                  </a:lnTo>
                  <a:lnTo>
                    <a:pt x="144" y="7"/>
                  </a:lnTo>
                  <a:lnTo>
                    <a:pt x="143" y="9"/>
                  </a:lnTo>
                  <a:lnTo>
                    <a:pt x="144" y="15"/>
                  </a:lnTo>
                  <a:lnTo>
                    <a:pt x="142" y="17"/>
                  </a:lnTo>
                  <a:lnTo>
                    <a:pt x="138" y="17"/>
                  </a:lnTo>
                  <a:lnTo>
                    <a:pt x="134" y="19"/>
                  </a:lnTo>
                  <a:lnTo>
                    <a:pt x="126" y="20"/>
                  </a:lnTo>
                  <a:lnTo>
                    <a:pt x="125" y="21"/>
                  </a:lnTo>
                  <a:lnTo>
                    <a:pt x="125" y="23"/>
                  </a:lnTo>
                  <a:lnTo>
                    <a:pt x="124" y="25"/>
                  </a:lnTo>
                  <a:lnTo>
                    <a:pt x="124" y="29"/>
                  </a:lnTo>
                  <a:lnTo>
                    <a:pt x="122" y="33"/>
                  </a:lnTo>
                  <a:lnTo>
                    <a:pt x="120" y="37"/>
                  </a:lnTo>
                  <a:lnTo>
                    <a:pt x="118" y="39"/>
                  </a:lnTo>
                  <a:lnTo>
                    <a:pt x="115" y="39"/>
                  </a:lnTo>
                  <a:lnTo>
                    <a:pt x="112" y="44"/>
                  </a:lnTo>
                  <a:lnTo>
                    <a:pt x="112" y="47"/>
                  </a:lnTo>
                  <a:lnTo>
                    <a:pt x="110" y="51"/>
                  </a:lnTo>
                  <a:lnTo>
                    <a:pt x="104" y="52"/>
                  </a:lnTo>
                  <a:lnTo>
                    <a:pt x="103" y="51"/>
                  </a:lnTo>
                  <a:lnTo>
                    <a:pt x="100" y="48"/>
                  </a:lnTo>
                  <a:lnTo>
                    <a:pt x="99" y="44"/>
                  </a:lnTo>
                  <a:lnTo>
                    <a:pt x="97" y="44"/>
                  </a:lnTo>
                  <a:lnTo>
                    <a:pt x="96" y="48"/>
                  </a:lnTo>
                  <a:lnTo>
                    <a:pt x="93" y="51"/>
                  </a:lnTo>
                  <a:lnTo>
                    <a:pt x="93" y="55"/>
                  </a:lnTo>
                  <a:lnTo>
                    <a:pt x="92" y="58"/>
                  </a:lnTo>
                  <a:lnTo>
                    <a:pt x="88" y="57"/>
                  </a:lnTo>
                  <a:lnTo>
                    <a:pt x="86" y="55"/>
                  </a:lnTo>
                  <a:lnTo>
                    <a:pt x="82" y="55"/>
                  </a:lnTo>
                  <a:lnTo>
                    <a:pt x="80" y="56"/>
                  </a:lnTo>
                  <a:lnTo>
                    <a:pt x="76" y="57"/>
                  </a:lnTo>
                  <a:lnTo>
                    <a:pt x="76" y="61"/>
                  </a:lnTo>
                  <a:lnTo>
                    <a:pt x="75" y="62"/>
                  </a:lnTo>
                  <a:lnTo>
                    <a:pt x="71" y="60"/>
                  </a:lnTo>
                  <a:lnTo>
                    <a:pt x="68" y="57"/>
                  </a:lnTo>
                  <a:lnTo>
                    <a:pt x="63" y="57"/>
                  </a:lnTo>
                  <a:lnTo>
                    <a:pt x="60" y="57"/>
                  </a:lnTo>
                  <a:lnTo>
                    <a:pt x="57" y="61"/>
                  </a:lnTo>
                  <a:lnTo>
                    <a:pt x="49" y="61"/>
                  </a:lnTo>
                  <a:lnTo>
                    <a:pt x="49" y="66"/>
                  </a:lnTo>
                  <a:lnTo>
                    <a:pt x="46" y="66"/>
                  </a:lnTo>
                  <a:lnTo>
                    <a:pt x="43" y="67"/>
                  </a:lnTo>
                  <a:lnTo>
                    <a:pt x="43" y="71"/>
                  </a:lnTo>
                  <a:lnTo>
                    <a:pt x="43" y="72"/>
                  </a:lnTo>
                  <a:lnTo>
                    <a:pt x="43" y="75"/>
                  </a:lnTo>
                  <a:lnTo>
                    <a:pt x="44" y="78"/>
                  </a:lnTo>
                  <a:lnTo>
                    <a:pt x="42" y="79"/>
                  </a:lnTo>
                  <a:lnTo>
                    <a:pt x="36" y="81"/>
                  </a:lnTo>
                  <a:lnTo>
                    <a:pt x="33" y="83"/>
                  </a:lnTo>
                  <a:lnTo>
                    <a:pt x="33" y="88"/>
                  </a:lnTo>
                  <a:lnTo>
                    <a:pt x="35" y="93"/>
                  </a:lnTo>
                  <a:lnTo>
                    <a:pt x="33" y="94"/>
                  </a:lnTo>
                  <a:lnTo>
                    <a:pt x="30" y="94"/>
                  </a:lnTo>
                  <a:lnTo>
                    <a:pt x="27" y="94"/>
                  </a:lnTo>
                  <a:lnTo>
                    <a:pt x="23" y="91"/>
                  </a:lnTo>
                  <a:lnTo>
                    <a:pt x="19" y="89"/>
                  </a:lnTo>
                  <a:lnTo>
                    <a:pt x="17" y="90"/>
                  </a:lnTo>
                  <a:lnTo>
                    <a:pt x="14" y="93"/>
                  </a:lnTo>
                  <a:lnTo>
                    <a:pt x="11" y="94"/>
                  </a:lnTo>
                  <a:lnTo>
                    <a:pt x="10" y="97"/>
                  </a:lnTo>
                  <a:lnTo>
                    <a:pt x="10" y="100"/>
                  </a:lnTo>
                  <a:lnTo>
                    <a:pt x="14" y="102"/>
                  </a:lnTo>
                  <a:lnTo>
                    <a:pt x="14" y="104"/>
                  </a:lnTo>
                  <a:lnTo>
                    <a:pt x="14" y="107"/>
                  </a:lnTo>
                  <a:lnTo>
                    <a:pt x="14" y="112"/>
                  </a:lnTo>
                  <a:lnTo>
                    <a:pt x="12" y="115"/>
                  </a:lnTo>
                  <a:lnTo>
                    <a:pt x="10" y="116"/>
                  </a:lnTo>
                  <a:lnTo>
                    <a:pt x="7" y="116"/>
                  </a:lnTo>
                  <a:lnTo>
                    <a:pt x="5" y="117"/>
                  </a:lnTo>
                  <a:lnTo>
                    <a:pt x="5" y="117"/>
                  </a:lnTo>
                  <a:lnTo>
                    <a:pt x="4" y="117"/>
                  </a:lnTo>
                  <a:lnTo>
                    <a:pt x="0" y="117"/>
                  </a:lnTo>
                  <a:lnTo>
                    <a:pt x="0" y="118"/>
                  </a:lnTo>
                  <a:lnTo>
                    <a:pt x="0" y="121"/>
                  </a:lnTo>
                  <a:lnTo>
                    <a:pt x="0" y="122"/>
                  </a:lnTo>
                  <a:lnTo>
                    <a:pt x="2" y="121"/>
                  </a:lnTo>
                  <a:lnTo>
                    <a:pt x="52" y="120"/>
                  </a:lnTo>
                  <a:lnTo>
                    <a:pt x="50" y="111"/>
                  </a:lnTo>
                  <a:lnTo>
                    <a:pt x="143" y="105"/>
                  </a:lnTo>
                  <a:lnTo>
                    <a:pt x="192" y="100"/>
                  </a:lnTo>
                  <a:lnTo>
                    <a:pt x="198" y="97"/>
                  </a:lnTo>
                  <a:lnTo>
                    <a:pt x="202" y="94"/>
                  </a:ln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Poppins Light" charset="0"/>
              </a:endParaRPr>
            </a:p>
          </p:txBody>
        </p:sp>
        <p:sp>
          <p:nvSpPr>
            <p:cNvPr id="73" name="Freeform 46"/>
            <p:cNvSpPr>
              <a:spLocks/>
            </p:cNvSpPr>
            <p:nvPr/>
          </p:nvSpPr>
          <p:spPr bwMode="auto">
            <a:xfrm>
              <a:off x="6706415" y="2426214"/>
              <a:ext cx="362585" cy="315365"/>
            </a:xfrm>
            <a:custGeom>
              <a:avLst/>
              <a:gdLst>
                <a:gd name="T0" fmla="*/ 238 w 254"/>
                <a:gd name="T1" fmla="*/ 190 h 221"/>
                <a:gd name="T2" fmla="*/ 242 w 254"/>
                <a:gd name="T3" fmla="*/ 189 h 221"/>
                <a:gd name="T4" fmla="*/ 244 w 254"/>
                <a:gd name="T5" fmla="*/ 188 h 221"/>
                <a:gd name="T6" fmla="*/ 249 w 254"/>
                <a:gd name="T7" fmla="*/ 187 h 221"/>
                <a:gd name="T8" fmla="*/ 254 w 254"/>
                <a:gd name="T9" fmla="*/ 183 h 221"/>
                <a:gd name="T10" fmla="*/ 254 w 254"/>
                <a:gd name="T11" fmla="*/ 173 h 221"/>
                <a:gd name="T12" fmla="*/ 250 w 254"/>
                <a:gd name="T13" fmla="*/ 168 h 221"/>
                <a:gd name="T14" fmla="*/ 251 w 254"/>
                <a:gd name="T15" fmla="*/ 161 h 221"/>
                <a:gd name="T16" fmla="*/ 243 w 254"/>
                <a:gd name="T17" fmla="*/ 166 h 221"/>
                <a:gd name="T18" fmla="*/ 238 w 254"/>
                <a:gd name="T19" fmla="*/ 156 h 221"/>
                <a:gd name="T20" fmla="*/ 240 w 254"/>
                <a:gd name="T21" fmla="*/ 146 h 221"/>
                <a:gd name="T22" fmla="*/ 232 w 254"/>
                <a:gd name="T23" fmla="*/ 131 h 221"/>
                <a:gd name="T24" fmla="*/ 216 w 254"/>
                <a:gd name="T25" fmla="*/ 124 h 221"/>
                <a:gd name="T26" fmla="*/ 202 w 254"/>
                <a:gd name="T27" fmla="*/ 112 h 221"/>
                <a:gd name="T28" fmla="*/ 204 w 254"/>
                <a:gd name="T29" fmla="*/ 100 h 221"/>
                <a:gd name="T30" fmla="*/ 206 w 254"/>
                <a:gd name="T31" fmla="*/ 91 h 221"/>
                <a:gd name="T32" fmla="*/ 206 w 254"/>
                <a:gd name="T33" fmla="*/ 80 h 221"/>
                <a:gd name="T34" fmla="*/ 196 w 254"/>
                <a:gd name="T35" fmla="*/ 76 h 221"/>
                <a:gd name="T36" fmla="*/ 191 w 254"/>
                <a:gd name="T37" fmla="*/ 81 h 221"/>
                <a:gd name="T38" fmla="*/ 186 w 254"/>
                <a:gd name="T39" fmla="*/ 67 h 221"/>
                <a:gd name="T40" fmla="*/ 163 w 254"/>
                <a:gd name="T41" fmla="*/ 45 h 221"/>
                <a:gd name="T42" fmla="*/ 156 w 254"/>
                <a:gd name="T43" fmla="*/ 22 h 221"/>
                <a:gd name="T44" fmla="*/ 158 w 254"/>
                <a:gd name="T45" fmla="*/ 10 h 221"/>
                <a:gd name="T46" fmla="*/ 0 w 254"/>
                <a:gd name="T47" fmla="*/ 2 h 221"/>
                <a:gd name="T48" fmla="*/ 4 w 254"/>
                <a:gd name="T49" fmla="*/ 6 h 221"/>
                <a:gd name="T50" fmla="*/ 3 w 254"/>
                <a:gd name="T51" fmla="*/ 13 h 221"/>
                <a:gd name="T52" fmla="*/ 5 w 254"/>
                <a:gd name="T53" fmla="*/ 17 h 221"/>
                <a:gd name="T54" fmla="*/ 12 w 254"/>
                <a:gd name="T55" fmla="*/ 25 h 221"/>
                <a:gd name="T56" fmla="*/ 14 w 254"/>
                <a:gd name="T57" fmla="*/ 29 h 221"/>
                <a:gd name="T58" fmla="*/ 20 w 254"/>
                <a:gd name="T59" fmla="*/ 39 h 221"/>
                <a:gd name="T60" fmla="*/ 31 w 254"/>
                <a:gd name="T61" fmla="*/ 39 h 221"/>
                <a:gd name="T62" fmla="*/ 28 w 254"/>
                <a:gd name="T63" fmla="*/ 50 h 221"/>
                <a:gd name="T64" fmla="*/ 31 w 254"/>
                <a:gd name="T65" fmla="*/ 61 h 221"/>
                <a:gd name="T66" fmla="*/ 36 w 254"/>
                <a:gd name="T67" fmla="*/ 69 h 221"/>
                <a:gd name="T68" fmla="*/ 42 w 254"/>
                <a:gd name="T69" fmla="*/ 176 h 221"/>
                <a:gd name="T70" fmla="*/ 215 w 254"/>
                <a:gd name="T71" fmla="*/ 197 h 221"/>
                <a:gd name="T72" fmla="*/ 205 w 254"/>
                <a:gd name="T73" fmla="*/ 221 h 221"/>
                <a:gd name="T74" fmla="*/ 234 w 254"/>
                <a:gd name="T75" fmla="*/ 216 h 221"/>
                <a:gd name="T76" fmla="*/ 237 w 254"/>
                <a:gd name="T77" fmla="*/ 211 h 221"/>
                <a:gd name="T78" fmla="*/ 234 w 254"/>
                <a:gd name="T79" fmla="*/ 206 h 221"/>
                <a:gd name="T80" fmla="*/ 237 w 254"/>
                <a:gd name="T81" fmla="*/ 203 h 221"/>
                <a:gd name="T82" fmla="*/ 238 w 254"/>
                <a:gd name="T83" fmla="*/ 197 h 221"/>
                <a:gd name="T84" fmla="*/ 238 w 254"/>
                <a:gd name="T85" fmla="*/ 193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54" h="221">
                  <a:moveTo>
                    <a:pt x="238" y="193"/>
                  </a:moveTo>
                  <a:cubicBezTo>
                    <a:pt x="238" y="190"/>
                    <a:pt x="238" y="190"/>
                    <a:pt x="238" y="190"/>
                  </a:cubicBezTo>
                  <a:cubicBezTo>
                    <a:pt x="238" y="189"/>
                    <a:pt x="238" y="189"/>
                    <a:pt x="238" y="189"/>
                  </a:cubicBezTo>
                  <a:cubicBezTo>
                    <a:pt x="242" y="189"/>
                    <a:pt x="242" y="189"/>
                    <a:pt x="242" y="189"/>
                  </a:cubicBezTo>
                  <a:cubicBezTo>
                    <a:pt x="243" y="189"/>
                    <a:pt x="243" y="189"/>
                    <a:pt x="243" y="189"/>
                  </a:cubicBezTo>
                  <a:cubicBezTo>
                    <a:pt x="244" y="188"/>
                    <a:pt x="244" y="188"/>
                    <a:pt x="244" y="188"/>
                  </a:cubicBezTo>
                  <a:cubicBezTo>
                    <a:pt x="246" y="187"/>
                    <a:pt x="246" y="187"/>
                    <a:pt x="246" y="187"/>
                  </a:cubicBezTo>
                  <a:cubicBezTo>
                    <a:pt x="249" y="187"/>
                    <a:pt x="249" y="187"/>
                    <a:pt x="249" y="187"/>
                  </a:cubicBezTo>
                  <a:cubicBezTo>
                    <a:pt x="252" y="186"/>
                    <a:pt x="252" y="186"/>
                    <a:pt x="252" y="186"/>
                  </a:cubicBezTo>
                  <a:cubicBezTo>
                    <a:pt x="254" y="183"/>
                    <a:pt x="254" y="183"/>
                    <a:pt x="254" y="183"/>
                  </a:cubicBezTo>
                  <a:cubicBezTo>
                    <a:pt x="254" y="177"/>
                    <a:pt x="254" y="177"/>
                    <a:pt x="254" y="177"/>
                  </a:cubicBezTo>
                  <a:cubicBezTo>
                    <a:pt x="254" y="173"/>
                    <a:pt x="254" y="173"/>
                    <a:pt x="254" y="173"/>
                  </a:cubicBezTo>
                  <a:cubicBezTo>
                    <a:pt x="254" y="171"/>
                    <a:pt x="254" y="171"/>
                    <a:pt x="254" y="171"/>
                  </a:cubicBezTo>
                  <a:cubicBezTo>
                    <a:pt x="250" y="168"/>
                    <a:pt x="250" y="168"/>
                    <a:pt x="250" y="168"/>
                  </a:cubicBezTo>
                  <a:cubicBezTo>
                    <a:pt x="250" y="165"/>
                    <a:pt x="250" y="165"/>
                    <a:pt x="250" y="165"/>
                  </a:cubicBezTo>
                  <a:cubicBezTo>
                    <a:pt x="251" y="161"/>
                    <a:pt x="251" y="161"/>
                    <a:pt x="251" y="161"/>
                  </a:cubicBezTo>
                  <a:cubicBezTo>
                    <a:pt x="246" y="161"/>
                    <a:pt x="246" y="161"/>
                    <a:pt x="246" y="161"/>
                  </a:cubicBezTo>
                  <a:cubicBezTo>
                    <a:pt x="243" y="166"/>
                    <a:pt x="243" y="166"/>
                    <a:pt x="243" y="166"/>
                  </a:cubicBezTo>
                  <a:cubicBezTo>
                    <a:pt x="243" y="161"/>
                    <a:pt x="243" y="161"/>
                    <a:pt x="243" y="161"/>
                  </a:cubicBezTo>
                  <a:cubicBezTo>
                    <a:pt x="238" y="156"/>
                    <a:pt x="238" y="156"/>
                    <a:pt x="238" y="156"/>
                  </a:cubicBezTo>
                  <a:cubicBezTo>
                    <a:pt x="239" y="152"/>
                    <a:pt x="239" y="152"/>
                    <a:pt x="239" y="152"/>
                  </a:cubicBezTo>
                  <a:cubicBezTo>
                    <a:pt x="240" y="146"/>
                    <a:pt x="240" y="146"/>
                    <a:pt x="240" y="146"/>
                  </a:cubicBezTo>
                  <a:cubicBezTo>
                    <a:pt x="236" y="135"/>
                    <a:pt x="236" y="135"/>
                    <a:pt x="236" y="135"/>
                  </a:cubicBezTo>
                  <a:cubicBezTo>
                    <a:pt x="232" y="131"/>
                    <a:pt x="232" y="131"/>
                    <a:pt x="232" y="131"/>
                  </a:cubicBezTo>
                  <a:cubicBezTo>
                    <a:pt x="219" y="122"/>
                    <a:pt x="219" y="122"/>
                    <a:pt x="219" y="122"/>
                  </a:cubicBezTo>
                  <a:cubicBezTo>
                    <a:pt x="216" y="124"/>
                    <a:pt x="216" y="124"/>
                    <a:pt x="216" y="124"/>
                  </a:cubicBezTo>
                  <a:cubicBezTo>
                    <a:pt x="208" y="118"/>
                    <a:pt x="208" y="118"/>
                    <a:pt x="208" y="118"/>
                  </a:cubicBezTo>
                  <a:cubicBezTo>
                    <a:pt x="202" y="112"/>
                    <a:pt x="202" y="112"/>
                    <a:pt x="202" y="112"/>
                  </a:cubicBezTo>
                  <a:cubicBezTo>
                    <a:pt x="202" y="106"/>
                    <a:pt x="202" y="106"/>
                    <a:pt x="202" y="106"/>
                  </a:cubicBezTo>
                  <a:cubicBezTo>
                    <a:pt x="204" y="100"/>
                    <a:pt x="204" y="100"/>
                    <a:pt x="204" y="100"/>
                  </a:cubicBezTo>
                  <a:cubicBezTo>
                    <a:pt x="205" y="96"/>
                    <a:pt x="205" y="96"/>
                    <a:pt x="205" y="96"/>
                  </a:cubicBezTo>
                  <a:cubicBezTo>
                    <a:pt x="206" y="91"/>
                    <a:pt x="206" y="91"/>
                    <a:pt x="206" y="91"/>
                  </a:cubicBezTo>
                  <a:cubicBezTo>
                    <a:pt x="209" y="84"/>
                    <a:pt x="209" y="84"/>
                    <a:pt x="209" y="84"/>
                  </a:cubicBezTo>
                  <a:cubicBezTo>
                    <a:pt x="206" y="80"/>
                    <a:pt x="206" y="80"/>
                    <a:pt x="206" y="80"/>
                  </a:cubicBezTo>
                  <a:cubicBezTo>
                    <a:pt x="202" y="76"/>
                    <a:pt x="202" y="76"/>
                    <a:pt x="202" y="76"/>
                  </a:cubicBezTo>
                  <a:cubicBezTo>
                    <a:pt x="196" y="76"/>
                    <a:pt x="196" y="76"/>
                    <a:pt x="196" y="76"/>
                  </a:cubicBezTo>
                  <a:cubicBezTo>
                    <a:pt x="193" y="78"/>
                    <a:pt x="193" y="78"/>
                    <a:pt x="193" y="78"/>
                  </a:cubicBezTo>
                  <a:cubicBezTo>
                    <a:pt x="191" y="81"/>
                    <a:pt x="191" y="81"/>
                    <a:pt x="191" y="81"/>
                  </a:cubicBezTo>
                  <a:cubicBezTo>
                    <a:pt x="186" y="76"/>
                    <a:pt x="186" y="76"/>
                    <a:pt x="186" y="76"/>
                  </a:cubicBezTo>
                  <a:cubicBezTo>
                    <a:pt x="186" y="67"/>
                    <a:pt x="186" y="67"/>
                    <a:pt x="186" y="67"/>
                  </a:cubicBezTo>
                  <a:cubicBezTo>
                    <a:pt x="181" y="60"/>
                    <a:pt x="181" y="60"/>
                    <a:pt x="181" y="60"/>
                  </a:cubicBezTo>
                  <a:cubicBezTo>
                    <a:pt x="163" y="45"/>
                    <a:pt x="163" y="45"/>
                    <a:pt x="163" y="45"/>
                  </a:cubicBezTo>
                  <a:cubicBezTo>
                    <a:pt x="156" y="33"/>
                    <a:pt x="156" y="33"/>
                    <a:pt x="156" y="33"/>
                  </a:cubicBezTo>
                  <a:cubicBezTo>
                    <a:pt x="156" y="22"/>
                    <a:pt x="156" y="22"/>
                    <a:pt x="156" y="22"/>
                  </a:cubicBezTo>
                  <a:cubicBezTo>
                    <a:pt x="156" y="11"/>
                    <a:pt x="156" y="11"/>
                    <a:pt x="156" y="11"/>
                  </a:cubicBezTo>
                  <a:cubicBezTo>
                    <a:pt x="158" y="10"/>
                    <a:pt x="158" y="10"/>
                    <a:pt x="158" y="10"/>
                  </a:cubicBezTo>
                  <a:cubicBezTo>
                    <a:pt x="146" y="0"/>
                    <a:pt x="146" y="0"/>
                    <a:pt x="146" y="0"/>
                  </a:cubicBezTo>
                  <a:cubicBezTo>
                    <a:pt x="0" y="2"/>
                    <a:pt x="0" y="2"/>
                    <a:pt x="0" y="2"/>
                  </a:cubicBezTo>
                  <a:cubicBezTo>
                    <a:pt x="1" y="4"/>
                    <a:pt x="1" y="4"/>
                    <a:pt x="1" y="4"/>
                  </a:cubicBezTo>
                  <a:cubicBezTo>
                    <a:pt x="4" y="6"/>
                    <a:pt x="4" y="6"/>
                    <a:pt x="4" y="6"/>
                  </a:cubicBezTo>
                  <a:cubicBezTo>
                    <a:pt x="5" y="11"/>
                    <a:pt x="5" y="11"/>
                    <a:pt x="5" y="11"/>
                  </a:cubicBezTo>
                  <a:cubicBezTo>
                    <a:pt x="3" y="13"/>
                    <a:pt x="3" y="13"/>
                    <a:pt x="3" y="13"/>
                  </a:cubicBezTo>
                  <a:cubicBezTo>
                    <a:pt x="5" y="16"/>
                    <a:pt x="5" y="16"/>
                    <a:pt x="5" y="16"/>
                  </a:cubicBezTo>
                  <a:cubicBezTo>
                    <a:pt x="5" y="16"/>
                    <a:pt x="4" y="16"/>
                    <a:pt x="5" y="17"/>
                  </a:cubicBezTo>
                  <a:cubicBezTo>
                    <a:pt x="6" y="18"/>
                    <a:pt x="11" y="19"/>
                    <a:pt x="11" y="19"/>
                  </a:cubicBezTo>
                  <a:cubicBezTo>
                    <a:pt x="12" y="25"/>
                    <a:pt x="12" y="25"/>
                    <a:pt x="12" y="25"/>
                  </a:cubicBezTo>
                  <a:cubicBezTo>
                    <a:pt x="14" y="29"/>
                    <a:pt x="14" y="29"/>
                    <a:pt x="14" y="29"/>
                  </a:cubicBezTo>
                  <a:cubicBezTo>
                    <a:pt x="14" y="29"/>
                    <a:pt x="14" y="29"/>
                    <a:pt x="14" y="29"/>
                  </a:cubicBezTo>
                  <a:cubicBezTo>
                    <a:pt x="18" y="35"/>
                    <a:pt x="18" y="35"/>
                    <a:pt x="18" y="35"/>
                  </a:cubicBezTo>
                  <a:cubicBezTo>
                    <a:pt x="20" y="39"/>
                    <a:pt x="20" y="39"/>
                    <a:pt x="20" y="39"/>
                  </a:cubicBezTo>
                  <a:cubicBezTo>
                    <a:pt x="29" y="39"/>
                    <a:pt x="29" y="39"/>
                    <a:pt x="29" y="39"/>
                  </a:cubicBezTo>
                  <a:cubicBezTo>
                    <a:pt x="31" y="39"/>
                    <a:pt x="31" y="39"/>
                    <a:pt x="31" y="39"/>
                  </a:cubicBezTo>
                  <a:cubicBezTo>
                    <a:pt x="31" y="44"/>
                    <a:pt x="31" y="44"/>
                    <a:pt x="31" y="44"/>
                  </a:cubicBezTo>
                  <a:cubicBezTo>
                    <a:pt x="28" y="50"/>
                    <a:pt x="28" y="50"/>
                    <a:pt x="28" y="50"/>
                  </a:cubicBezTo>
                  <a:cubicBezTo>
                    <a:pt x="25" y="55"/>
                    <a:pt x="25" y="55"/>
                    <a:pt x="25" y="55"/>
                  </a:cubicBezTo>
                  <a:cubicBezTo>
                    <a:pt x="31" y="61"/>
                    <a:pt x="31" y="61"/>
                    <a:pt x="31" y="61"/>
                  </a:cubicBezTo>
                  <a:cubicBezTo>
                    <a:pt x="33" y="67"/>
                    <a:pt x="33" y="67"/>
                    <a:pt x="33" y="67"/>
                  </a:cubicBezTo>
                  <a:cubicBezTo>
                    <a:pt x="36" y="69"/>
                    <a:pt x="36" y="69"/>
                    <a:pt x="36" y="69"/>
                  </a:cubicBezTo>
                  <a:cubicBezTo>
                    <a:pt x="42" y="72"/>
                    <a:pt x="42" y="72"/>
                    <a:pt x="42" y="72"/>
                  </a:cubicBezTo>
                  <a:cubicBezTo>
                    <a:pt x="42" y="176"/>
                    <a:pt x="42" y="176"/>
                    <a:pt x="42" y="176"/>
                  </a:cubicBezTo>
                  <a:cubicBezTo>
                    <a:pt x="42" y="201"/>
                    <a:pt x="42" y="201"/>
                    <a:pt x="42" y="201"/>
                  </a:cubicBezTo>
                  <a:cubicBezTo>
                    <a:pt x="215" y="197"/>
                    <a:pt x="215" y="197"/>
                    <a:pt x="215" y="197"/>
                  </a:cubicBezTo>
                  <a:cubicBezTo>
                    <a:pt x="216" y="203"/>
                    <a:pt x="216" y="203"/>
                    <a:pt x="216" y="203"/>
                  </a:cubicBezTo>
                  <a:cubicBezTo>
                    <a:pt x="205" y="221"/>
                    <a:pt x="205" y="221"/>
                    <a:pt x="205" y="221"/>
                  </a:cubicBezTo>
                  <a:cubicBezTo>
                    <a:pt x="233" y="219"/>
                    <a:pt x="233" y="219"/>
                    <a:pt x="233" y="219"/>
                  </a:cubicBezTo>
                  <a:cubicBezTo>
                    <a:pt x="234" y="216"/>
                    <a:pt x="234" y="216"/>
                    <a:pt x="234" y="216"/>
                  </a:cubicBezTo>
                  <a:cubicBezTo>
                    <a:pt x="236" y="213"/>
                    <a:pt x="236" y="213"/>
                    <a:pt x="236" y="213"/>
                  </a:cubicBezTo>
                  <a:cubicBezTo>
                    <a:pt x="236" y="213"/>
                    <a:pt x="238" y="212"/>
                    <a:pt x="237" y="211"/>
                  </a:cubicBezTo>
                  <a:cubicBezTo>
                    <a:pt x="237" y="210"/>
                    <a:pt x="235" y="207"/>
                    <a:pt x="235" y="207"/>
                  </a:cubicBezTo>
                  <a:cubicBezTo>
                    <a:pt x="234" y="206"/>
                    <a:pt x="234" y="206"/>
                    <a:pt x="234" y="206"/>
                  </a:cubicBezTo>
                  <a:cubicBezTo>
                    <a:pt x="235" y="204"/>
                    <a:pt x="235" y="204"/>
                    <a:pt x="235" y="204"/>
                  </a:cubicBezTo>
                  <a:cubicBezTo>
                    <a:pt x="237" y="203"/>
                    <a:pt x="237" y="203"/>
                    <a:pt x="237" y="203"/>
                  </a:cubicBezTo>
                  <a:cubicBezTo>
                    <a:pt x="238" y="200"/>
                    <a:pt x="238" y="200"/>
                    <a:pt x="238" y="200"/>
                  </a:cubicBezTo>
                  <a:cubicBezTo>
                    <a:pt x="238" y="197"/>
                    <a:pt x="238" y="197"/>
                    <a:pt x="238" y="197"/>
                  </a:cubicBezTo>
                  <a:cubicBezTo>
                    <a:pt x="238" y="194"/>
                    <a:pt x="238" y="194"/>
                    <a:pt x="238" y="194"/>
                  </a:cubicBezTo>
                  <a:lnTo>
                    <a:pt x="238" y="193"/>
                  </a:ln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Poppins Light" charset="0"/>
              </a:endParaRPr>
            </a:p>
          </p:txBody>
        </p:sp>
        <p:sp>
          <p:nvSpPr>
            <p:cNvPr id="74" name="Freeform 47"/>
            <p:cNvSpPr>
              <a:spLocks/>
            </p:cNvSpPr>
            <p:nvPr/>
          </p:nvSpPr>
          <p:spPr bwMode="auto">
            <a:xfrm>
              <a:off x="6642330" y="1820781"/>
              <a:ext cx="350780" cy="408119"/>
            </a:xfrm>
            <a:custGeom>
              <a:avLst/>
              <a:gdLst>
                <a:gd name="T0" fmla="*/ 139 w 208"/>
                <a:gd name="T1" fmla="*/ 135 h 242"/>
                <a:gd name="T2" fmla="*/ 144 w 208"/>
                <a:gd name="T3" fmla="*/ 107 h 242"/>
                <a:gd name="T4" fmla="*/ 169 w 208"/>
                <a:gd name="T5" fmla="*/ 80 h 242"/>
                <a:gd name="T6" fmla="*/ 208 w 208"/>
                <a:gd name="T7" fmla="*/ 55 h 242"/>
                <a:gd name="T8" fmla="*/ 183 w 208"/>
                <a:gd name="T9" fmla="*/ 52 h 242"/>
                <a:gd name="T10" fmla="*/ 166 w 208"/>
                <a:gd name="T11" fmla="*/ 52 h 242"/>
                <a:gd name="T12" fmla="*/ 154 w 208"/>
                <a:gd name="T13" fmla="*/ 55 h 242"/>
                <a:gd name="T14" fmla="*/ 147 w 208"/>
                <a:gd name="T15" fmla="*/ 48 h 242"/>
                <a:gd name="T16" fmla="*/ 133 w 208"/>
                <a:gd name="T17" fmla="*/ 45 h 242"/>
                <a:gd name="T18" fmla="*/ 128 w 208"/>
                <a:gd name="T19" fmla="*/ 42 h 242"/>
                <a:gd name="T20" fmla="*/ 114 w 208"/>
                <a:gd name="T21" fmla="*/ 36 h 242"/>
                <a:gd name="T22" fmla="*/ 123 w 208"/>
                <a:gd name="T23" fmla="*/ 36 h 242"/>
                <a:gd name="T24" fmla="*/ 114 w 208"/>
                <a:gd name="T25" fmla="*/ 35 h 242"/>
                <a:gd name="T26" fmla="*/ 105 w 208"/>
                <a:gd name="T27" fmla="*/ 35 h 242"/>
                <a:gd name="T28" fmla="*/ 97 w 208"/>
                <a:gd name="T29" fmla="*/ 39 h 242"/>
                <a:gd name="T30" fmla="*/ 87 w 208"/>
                <a:gd name="T31" fmla="*/ 34 h 242"/>
                <a:gd name="T32" fmla="*/ 80 w 208"/>
                <a:gd name="T33" fmla="*/ 34 h 242"/>
                <a:gd name="T34" fmla="*/ 68 w 208"/>
                <a:gd name="T35" fmla="*/ 24 h 242"/>
                <a:gd name="T36" fmla="*/ 66 w 208"/>
                <a:gd name="T37" fmla="*/ 20 h 242"/>
                <a:gd name="T38" fmla="*/ 58 w 208"/>
                <a:gd name="T39" fmla="*/ 20 h 242"/>
                <a:gd name="T40" fmla="*/ 54 w 208"/>
                <a:gd name="T41" fmla="*/ 16 h 242"/>
                <a:gd name="T42" fmla="*/ 58 w 208"/>
                <a:gd name="T43" fmla="*/ 8 h 242"/>
                <a:gd name="T44" fmla="*/ 60 w 208"/>
                <a:gd name="T45" fmla="*/ 2 h 242"/>
                <a:gd name="T46" fmla="*/ 56 w 208"/>
                <a:gd name="T47" fmla="*/ 0 h 242"/>
                <a:gd name="T48" fmla="*/ 54 w 208"/>
                <a:gd name="T49" fmla="*/ 12 h 242"/>
                <a:gd name="T50" fmla="*/ 0 w 208"/>
                <a:gd name="T51" fmla="*/ 16 h 242"/>
                <a:gd name="T52" fmla="*/ 1 w 208"/>
                <a:gd name="T53" fmla="*/ 23 h 242"/>
                <a:gd name="T54" fmla="*/ 4 w 208"/>
                <a:gd name="T55" fmla="*/ 26 h 242"/>
                <a:gd name="T56" fmla="*/ 3 w 208"/>
                <a:gd name="T57" fmla="*/ 31 h 242"/>
                <a:gd name="T58" fmla="*/ 1 w 208"/>
                <a:gd name="T59" fmla="*/ 34 h 242"/>
                <a:gd name="T60" fmla="*/ 2 w 208"/>
                <a:gd name="T61" fmla="*/ 40 h 242"/>
                <a:gd name="T62" fmla="*/ 1 w 208"/>
                <a:gd name="T63" fmla="*/ 51 h 242"/>
                <a:gd name="T64" fmla="*/ 6 w 208"/>
                <a:gd name="T65" fmla="*/ 64 h 242"/>
                <a:gd name="T66" fmla="*/ 9 w 208"/>
                <a:gd name="T67" fmla="*/ 78 h 242"/>
                <a:gd name="T68" fmla="*/ 10 w 208"/>
                <a:gd name="T69" fmla="*/ 104 h 242"/>
                <a:gd name="T70" fmla="*/ 12 w 208"/>
                <a:gd name="T71" fmla="*/ 114 h 242"/>
                <a:gd name="T72" fmla="*/ 12 w 208"/>
                <a:gd name="T73" fmla="*/ 122 h 242"/>
                <a:gd name="T74" fmla="*/ 17 w 208"/>
                <a:gd name="T75" fmla="*/ 127 h 242"/>
                <a:gd name="T76" fmla="*/ 18 w 208"/>
                <a:gd name="T77" fmla="*/ 136 h 242"/>
                <a:gd name="T78" fmla="*/ 16 w 208"/>
                <a:gd name="T79" fmla="*/ 142 h 242"/>
                <a:gd name="T80" fmla="*/ 17 w 208"/>
                <a:gd name="T81" fmla="*/ 144 h 242"/>
                <a:gd name="T82" fmla="*/ 11 w 208"/>
                <a:gd name="T83" fmla="*/ 150 h 242"/>
                <a:gd name="T84" fmla="*/ 8 w 208"/>
                <a:gd name="T85" fmla="*/ 154 h 242"/>
                <a:gd name="T86" fmla="*/ 9 w 208"/>
                <a:gd name="T87" fmla="*/ 158 h 242"/>
                <a:gd name="T88" fmla="*/ 12 w 208"/>
                <a:gd name="T89" fmla="*/ 163 h 242"/>
                <a:gd name="T90" fmla="*/ 18 w 208"/>
                <a:gd name="T91" fmla="*/ 167 h 242"/>
                <a:gd name="T92" fmla="*/ 18 w 208"/>
                <a:gd name="T93" fmla="*/ 242 h 242"/>
                <a:gd name="T94" fmla="*/ 173 w 208"/>
                <a:gd name="T95" fmla="*/ 233 h 242"/>
                <a:gd name="T96" fmla="*/ 166 w 208"/>
                <a:gd name="T97" fmla="*/ 220 h 242"/>
                <a:gd name="T98" fmla="*/ 157 w 208"/>
                <a:gd name="T99" fmla="*/ 213 h 242"/>
                <a:gd name="T100" fmla="*/ 138 w 208"/>
                <a:gd name="T101" fmla="*/ 197 h 242"/>
                <a:gd name="T102" fmla="*/ 125 w 208"/>
                <a:gd name="T103" fmla="*/ 189 h 242"/>
                <a:gd name="T104" fmla="*/ 128 w 208"/>
                <a:gd name="T105" fmla="*/ 159 h 242"/>
                <a:gd name="T106" fmla="*/ 122 w 208"/>
                <a:gd name="T107" fmla="*/ 154 h 242"/>
                <a:gd name="T108" fmla="*/ 128 w 208"/>
                <a:gd name="T109" fmla="*/ 141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08" h="242">
                  <a:moveTo>
                    <a:pt x="128" y="141"/>
                  </a:moveTo>
                  <a:lnTo>
                    <a:pt x="139" y="135"/>
                  </a:lnTo>
                  <a:lnTo>
                    <a:pt x="139" y="111"/>
                  </a:lnTo>
                  <a:lnTo>
                    <a:pt x="144" y="107"/>
                  </a:lnTo>
                  <a:lnTo>
                    <a:pt x="161" y="91"/>
                  </a:lnTo>
                  <a:lnTo>
                    <a:pt x="169" y="80"/>
                  </a:lnTo>
                  <a:lnTo>
                    <a:pt x="185" y="69"/>
                  </a:lnTo>
                  <a:lnTo>
                    <a:pt x="208" y="55"/>
                  </a:lnTo>
                  <a:lnTo>
                    <a:pt x="200" y="53"/>
                  </a:lnTo>
                  <a:lnTo>
                    <a:pt x="183" y="52"/>
                  </a:lnTo>
                  <a:lnTo>
                    <a:pt x="169" y="49"/>
                  </a:lnTo>
                  <a:lnTo>
                    <a:pt x="166" y="52"/>
                  </a:lnTo>
                  <a:lnTo>
                    <a:pt x="162" y="55"/>
                  </a:lnTo>
                  <a:lnTo>
                    <a:pt x="154" y="55"/>
                  </a:lnTo>
                  <a:lnTo>
                    <a:pt x="151" y="51"/>
                  </a:lnTo>
                  <a:lnTo>
                    <a:pt x="147" y="48"/>
                  </a:lnTo>
                  <a:lnTo>
                    <a:pt x="136" y="45"/>
                  </a:lnTo>
                  <a:lnTo>
                    <a:pt x="133" y="45"/>
                  </a:lnTo>
                  <a:lnTo>
                    <a:pt x="129" y="43"/>
                  </a:lnTo>
                  <a:lnTo>
                    <a:pt x="128" y="42"/>
                  </a:lnTo>
                  <a:lnTo>
                    <a:pt x="119" y="41"/>
                  </a:lnTo>
                  <a:lnTo>
                    <a:pt x="114" y="36"/>
                  </a:lnTo>
                  <a:lnTo>
                    <a:pt x="120" y="39"/>
                  </a:lnTo>
                  <a:lnTo>
                    <a:pt x="123" y="36"/>
                  </a:lnTo>
                  <a:lnTo>
                    <a:pt x="119" y="35"/>
                  </a:lnTo>
                  <a:lnTo>
                    <a:pt x="114" y="35"/>
                  </a:lnTo>
                  <a:lnTo>
                    <a:pt x="109" y="35"/>
                  </a:lnTo>
                  <a:lnTo>
                    <a:pt x="105" y="35"/>
                  </a:lnTo>
                  <a:lnTo>
                    <a:pt x="100" y="35"/>
                  </a:lnTo>
                  <a:lnTo>
                    <a:pt x="97" y="39"/>
                  </a:lnTo>
                  <a:lnTo>
                    <a:pt x="93" y="39"/>
                  </a:lnTo>
                  <a:lnTo>
                    <a:pt x="87" y="34"/>
                  </a:lnTo>
                  <a:lnTo>
                    <a:pt x="84" y="34"/>
                  </a:lnTo>
                  <a:lnTo>
                    <a:pt x="80" y="34"/>
                  </a:lnTo>
                  <a:lnTo>
                    <a:pt x="73" y="32"/>
                  </a:lnTo>
                  <a:lnTo>
                    <a:pt x="68" y="24"/>
                  </a:lnTo>
                  <a:lnTo>
                    <a:pt x="68" y="24"/>
                  </a:lnTo>
                  <a:lnTo>
                    <a:pt x="66" y="20"/>
                  </a:lnTo>
                  <a:lnTo>
                    <a:pt x="62" y="20"/>
                  </a:lnTo>
                  <a:lnTo>
                    <a:pt x="58" y="20"/>
                  </a:lnTo>
                  <a:lnTo>
                    <a:pt x="55" y="20"/>
                  </a:lnTo>
                  <a:lnTo>
                    <a:pt x="54" y="16"/>
                  </a:lnTo>
                  <a:lnTo>
                    <a:pt x="57" y="12"/>
                  </a:lnTo>
                  <a:lnTo>
                    <a:pt x="58" y="8"/>
                  </a:lnTo>
                  <a:lnTo>
                    <a:pt x="62" y="5"/>
                  </a:lnTo>
                  <a:lnTo>
                    <a:pt x="60" y="2"/>
                  </a:lnTo>
                  <a:lnTo>
                    <a:pt x="60" y="2"/>
                  </a:lnTo>
                  <a:lnTo>
                    <a:pt x="56" y="0"/>
                  </a:lnTo>
                  <a:lnTo>
                    <a:pt x="56" y="10"/>
                  </a:lnTo>
                  <a:lnTo>
                    <a:pt x="54" y="12"/>
                  </a:lnTo>
                  <a:lnTo>
                    <a:pt x="52" y="16"/>
                  </a:lnTo>
                  <a:lnTo>
                    <a:pt x="0" y="16"/>
                  </a:lnTo>
                  <a:lnTo>
                    <a:pt x="1" y="20"/>
                  </a:lnTo>
                  <a:lnTo>
                    <a:pt x="1" y="23"/>
                  </a:lnTo>
                  <a:lnTo>
                    <a:pt x="1" y="24"/>
                  </a:lnTo>
                  <a:lnTo>
                    <a:pt x="4" y="26"/>
                  </a:lnTo>
                  <a:lnTo>
                    <a:pt x="4" y="30"/>
                  </a:lnTo>
                  <a:lnTo>
                    <a:pt x="3" y="31"/>
                  </a:lnTo>
                  <a:lnTo>
                    <a:pt x="1" y="33"/>
                  </a:lnTo>
                  <a:lnTo>
                    <a:pt x="1" y="34"/>
                  </a:lnTo>
                  <a:lnTo>
                    <a:pt x="1" y="38"/>
                  </a:lnTo>
                  <a:lnTo>
                    <a:pt x="2" y="40"/>
                  </a:lnTo>
                  <a:lnTo>
                    <a:pt x="3" y="45"/>
                  </a:lnTo>
                  <a:lnTo>
                    <a:pt x="1" y="51"/>
                  </a:lnTo>
                  <a:lnTo>
                    <a:pt x="3" y="56"/>
                  </a:lnTo>
                  <a:lnTo>
                    <a:pt x="6" y="64"/>
                  </a:lnTo>
                  <a:lnTo>
                    <a:pt x="9" y="70"/>
                  </a:lnTo>
                  <a:lnTo>
                    <a:pt x="9" y="78"/>
                  </a:lnTo>
                  <a:lnTo>
                    <a:pt x="10" y="92"/>
                  </a:lnTo>
                  <a:lnTo>
                    <a:pt x="10" y="104"/>
                  </a:lnTo>
                  <a:lnTo>
                    <a:pt x="10" y="112"/>
                  </a:lnTo>
                  <a:lnTo>
                    <a:pt x="12" y="114"/>
                  </a:lnTo>
                  <a:lnTo>
                    <a:pt x="12" y="116"/>
                  </a:lnTo>
                  <a:lnTo>
                    <a:pt x="12" y="122"/>
                  </a:lnTo>
                  <a:lnTo>
                    <a:pt x="15" y="124"/>
                  </a:lnTo>
                  <a:lnTo>
                    <a:pt x="17" y="127"/>
                  </a:lnTo>
                  <a:lnTo>
                    <a:pt x="18" y="132"/>
                  </a:lnTo>
                  <a:lnTo>
                    <a:pt x="18" y="136"/>
                  </a:lnTo>
                  <a:lnTo>
                    <a:pt x="18" y="141"/>
                  </a:lnTo>
                  <a:lnTo>
                    <a:pt x="16" y="142"/>
                  </a:lnTo>
                  <a:lnTo>
                    <a:pt x="16" y="142"/>
                  </a:lnTo>
                  <a:lnTo>
                    <a:pt x="17" y="144"/>
                  </a:lnTo>
                  <a:lnTo>
                    <a:pt x="13" y="147"/>
                  </a:lnTo>
                  <a:lnTo>
                    <a:pt x="11" y="150"/>
                  </a:lnTo>
                  <a:lnTo>
                    <a:pt x="8" y="152"/>
                  </a:lnTo>
                  <a:lnTo>
                    <a:pt x="8" y="154"/>
                  </a:lnTo>
                  <a:lnTo>
                    <a:pt x="8" y="156"/>
                  </a:lnTo>
                  <a:lnTo>
                    <a:pt x="9" y="158"/>
                  </a:lnTo>
                  <a:lnTo>
                    <a:pt x="12" y="160"/>
                  </a:lnTo>
                  <a:lnTo>
                    <a:pt x="12" y="163"/>
                  </a:lnTo>
                  <a:lnTo>
                    <a:pt x="17" y="164"/>
                  </a:lnTo>
                  <a:lnTo>
                    <a:pt x="18" y="167"/>
                  </a:lnTo>
                  <a:lnTo>
                    <a:pt x="21" y="169"/>
                  </a:lnTo>
                  <a:lnTo>
                    <a:pt x="18" y="242"/>
                  </a:lnTo>
                  <a:lnTo>
                    <a:pt x="172" y="239"/>
                  </a:lnTo>
                  <a:lnTo>
                    <a:pt x="173" y="233"/>
                  </a:lnTo>
                  <a:lnTo>
                    <a:pt x="172" y="227"/>
                  </a:lnTo>
                  <a:lnTo>
                    <a:pt x="166" y="220"/>
                  </a:lnTo>
                  <a:lnTo>
                    <a:pt x="160" y="216"/>
                  </a:lnTo>
                  <a:lnTo>
                    <a:pt x="157" y="213"/>
                  </a:lnTo>
                  <a:lnTo>
                    <a:pt x="150" y="204"/>
                  </a:lnTo>
                  <a:lnTo>
                    <a:pt x="138" y="197"/>
                  </a:lnTo>
                  <a:lnTo>
                    <a:pt x="130" y="193"/>
                  </a:lnTo>
                  <a:lnTo>
                    <a:pt x="125" y="189"/>
                  </a:lnTo>
                  <a:lnTo>
                    <a:pt x="126" y="174"/>
                  </a:lnTo>
                  <a:lnTo>
                    <a:pt x="128" y="159"/>
                  </a:lnTo>
                  <a:lnTo>
                    <a:pt x="126" y="159"/>
                  </a:lnTo>
                  <a:lnTo>
                    <a:pt x="122" y="154"/>
                  </a:lnTo>
                  <a:lnTo>
                    <a:pt x="126" y="145"/>
                  </a:lnTo>
                  <a:lnTo>
                    <a:pt x="128" y="141"/>
                  </a:ln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Poppins Light" charset="0"/>
              </a:endParaRPr>
            </a:p>
          </p:txBody>
        </p:sp>
        <p:sp>
          <p:nvSpPr>
            <p:cNvPr id="75" name="Line 48"/>
            <p:cNvSpPr>
              <a:spLocks noChangeShapeType="1"/>
            </p:cNvSpPr>
            <p:nvPr/>
          </p:nvSpPr>
          <p:spPr bwMode="auto">
            <a:xfrm>
              <a:off x="6881806" y="2014722"/>
              <a:ext cx="0" cy="0"/>
            </a:xfrm>
            <a:prstGeom prst="line">
              <a:avLst/>
            </a:prstGeom>
            <a:grpFill/>
            <a:ln w="6350">
              <a:solidFill>
                <a:srgbClr val="000000"/>
              </a:solidFill>
              <a:round/>
              <a:headEnd/>
              <a:tailEnd/>
            </a:ln>
            <a:extLst/>
          </p:spPr>
          <p:txBody>
            <a:bodyPr vert="horz" wrap="square" lIns="91440" tIns="45720" rIns="91440" bIns="45720" numCol="1" anchor="t" anchorCtr="0" compatLnSpc="1">
              <a:prstTxWarp prst="textNoShape">
                <a:avLst/>
              </a:prstTxWarp>
            </a:bodyPr>
            <a:lstStyle/>
            <a:p>
              <a:endParaRPr lang="en-US">
                <a:latin typeface="Poppins Light" charset="0"/>
              </a:endParaRPr>
            </a:p>
          </p:txBody>
        </p:sp>
        <p:sp>
          <p:nvSpPr>
            <p:cNvPr id="76" name="Line 49"/>
            <p:cNvSpPr>
              <a:spLocks noChangeShapeType="1"/>
            </p:cNvSpPr>
            <p:nvPr/>
          </p:nvSpPr>
          <p:spPr bwMode="auto">
            <a:xfrm>
              <a:off x="6881806" y="2014722"/>
              <a:ext cx="0" cy="0"/>
            </a:xfrm>
            <a:prstGeom prst="line">
              <a:avLst/>
            </a:prstGeom>
            <a:grpFill/>
            <a:ln w="6350" cap="flat">
              <a:solidFill>
                <a:srgbClr val="FFFFFF"/>
              </a:solidFill>
              <a:prstDash val="solid"/>
              <a:miter lim="800000"/>
              <a:headEnd/>
              <a:tailEnd/>
            </a:ln>
            <a:extLst/>
          </p:spPr>
          <p:txBody>
            <a:bodyPr vert="horz" wrap="square" lIns="91440" tIns="45720" rIns="91440" bIns="45720" numCol="1" anchor="t" anchorCtr="0" compatLnSpc="1">
              <a:prstTxWarp prst="textNoShape">
                <a:avLst/>
              </a:prstTxWarp>
            </a:bodyPr>
            <a:lstStyle/>
            <a:p>
              <a:endParaRPr lang="en-US">
                <a:latin typeface="Poppins Light" charset="0"/>
              </a:endParaRPr>
            </a:p>
          </p:txBody>
        </p:sp>
        <p:sp>
          <p:nvSpPr>
            <p:cNvPr id="77" name="Freeform 50"/>
            <p:cNvSpPr>
              <a:spLocks/>
            </p:cNvSpPr>
            <p:nvPr/>
          </p:nvSpPr>
          <p:spPr bwMode="auto">
            <a:xfrm>
              <a:off x="6964442" y="1940519"/>
              <a:ext cx="409805" cy="386196"/>
            </a:xfrm>
            <a:custGeom>
              <a:avLst/>
              <a:gdLst>
                <a:gd name="T0" fmla="*/ 12 w 287"/>
                <a:gd name="T1" fmla="*/ 44 h 270"/>
                <a:gd name="T2" fmla="*/ 29 w 287"/>
                <a:gd name="T3" fmla="*/ 36 h 270"/>
                <a:gd name="T4" fmla="*/ 52 w 287"/>
                <a:gd name="T5" fmla="*/ 17 h 270"/>
                <a:gd name="T6" fmla="*/ 77 w 287"/>
                <a:gd name="T7" fmla="*/ 0 h 270"/>
                <a:gd name="T8" fmla="*/ 75 w 287"/>
                <a:gd name="T9" fmla="*/ 6 h 270"/>
                <a:gd name="T10" fmla="*/ 65 w 287"/>
                <a:gd name="T11" fmla="*/ 19 h 270"/>
                <a:gd name="T12" fmla="*/ 67 w 287"/>
                <a:gd name="T13" fmla="*/ 29 h 270"/>
                <a:gd name="T14" fmla="*/ 77 w 287"/>
                <a:gd name="T15" fmla="*/ 28 h 270"/>
                <a:gd name="T16" fmla="*/ 111 w 287"/>
                <a:gd name="T17" fmla="*/ 45 h 270"/>
                <a:gd name="T18" fmla="*/ 135 w 287"/>
                <a:gd name="T19" fmla="*/ 39 h 270"/>
                <a:gd name="T20" fmla="*/ 169 w 287"/>
                <a:gd name="T21" fmla="*/ 28 h 270"/>
                <a:gd name="T22" fmla="*/ 198 w 287"/>
                <a:gd name="T23" fmla="*/ 38 h 270"/>
                <a:gd name="T24" fmla="*/ 217 w 287"/>
                <a:gd name="T25" fmla="*/ 55 h 270"/>
                <a:gd name="T26" fmla="*/ 232 w 287"/>
                <a:gd name="T27" fmla="*/ 56 h 270"/>
                <a:gd name="T28" fmla="*/ 219 w 287"/>
                <a:gd name="T29" fmla="*/ 62 h 270"/>
                <a:gd name="T30" fmla="*/ 193 w 287"/>
                <a:gd name="T31" fmla="*/ 64 h 270"/>
                <a:gd name="T32" fmla="*/ 201 w 287"/>
                <a:gd name="T33" fmla="*/ 74 h 270"/>
                <a:gd name="T34" fmla="*/ 204 w 287"/>
                <a:gd name="T35" fmla="*/ 75 h 270"/>
                <a:gd name="T36" fmla="*/ 234 w 287"/>
                <a:gd name="T37" fmla="*/ 88 h 270"/>
                <a:gd name="T38" fmla="*/ 246 w 287"/>
                <a:gd name="T39" fmla="*/ 109 h 270"/>
                <a:gd name="T40" fmla="*/ 245 w 287"/>
                <a:gd name="T41" fmla="*/ 141 h 270"/>
                <a:gd name="T42" fmla="*/ 233 w 287"/>
                <a:gd name="T43" fmla="*/ 168 h 270"/>
                <a:gd name="T44" fmla="*/ 246 w 287"/>
                <a:gd name="T45" fmla="*/ 166 h 270"/>
                <a:gd name="T46" fmla="*/ 255 w 287"/>
                <a:gd name="T47" fmla="*/ 153 h 270"/>
                <a:gd name="T48" fmla="*/ 275 w 287"/>
                <a:gd name="T49" fmla="*/ 154 h 270"/>
                <a:gd name="T50" fmla="*/ 287 w 287"/>
                <a:gd name="T51" fmla="*/ 197 h 270"/>
                <a:gd name="T52" fmla="*/ 275 w 287"/>
                <a:gd name="T53" fmla="*/ 220 h 270"/>
                <a:gd name="T54" fmla="*/ 266 w 287"/>
                <a:gd name="T55" fmla="*/ 249 h 270"/>
                <a:gd name="T56" fmla="*/ 141 w 287"/>
                <a:gd name="T57" fmla="*/ 270 h 270"/>
                <a:gd name="T58" fmla="*/ 158 w 287"/>
                <a:gd name="T59" fmla="*/ 235 h 270"/>
                <a:gd name="T60" fmla="*/ 145 w 287"/>
                <a:gd name="T61" fmla="*/ 191 h 270"/>
                <a:gd name="T62" fmla="*/ 144 w 287"/>
                <a:gd name="T63" fmla="*/ 165 h 270"/>
                <a:gd name="T64" fmla="*/ 148 w 287"/>
                <a:gd name="T65" fmla="*/ 147 h 270"/>
                <a:gd name="T66" fmla="*/ 153 w 287"/>
                <a:gd name="T67" fmla="*/ 122 h 270"/>
                <a:gd name="T68" fmla="*/ 166 w 287"/>
                <a:gd name="T69" fmla="*/ 106 h 270"/>
                <a:gd name="T70" fmla="*/ 169 w 287"/>
                <a:gd name="T71" fmla="*/ 122 h 270"/>
                <a:gd name="T72" fmla="*/ 175 w 287"/>
                <a:gd name="T73" fmla="*/ 111 h 270"/>
                <a:gd name="T74" fmla="*/ 180 w 287"/>
                <a:gd name="T75" fmla="*/ 94 h 270"/>
                <a:gd name="T76" fmla="*/ 184 w 287"/>
                <a:gd name="T77" fmla="*/ 81 h 270"/>
                <a:gd name="T78" fmla="*/ 189 w 287"/>
                <a:gd name="T79" fmla="*/ 74 h 270"/>
                <a:gd name="T80" fmla="*/ 187 w 287"/>
                <a:gd name="T81" fmla="*/ 65 h 270"/>
                <a:gd name="T82" fmla="*/ 159 w 287"/>
                <a:gd name="T83" fmla="*/ 68 h 270"/>
                <a:gd name="T84" fmla="*/ 129 w 287"/>
                <a:gd name="T85" fmla="*/ 85 h 270"/>
                <a:gd name="T86" fmla="*/ 127 w 287"/>
                <a:gd name="T87" fmla="*/ 76 h 270"/>
                <a:gd name="T88" fmla="*/ 118 w 287"/>
                <a:gd name="T89" fmla="*/ 75 h 270"/>
                <a:gd name="T90" fmla="*/ 107 w 287"/>
                <a:gd name="T91" fmla="*/ 101 h 270"/>
                <a:gd name="T92" fmla="*/ 95 w 287"/>
                <a:gd name="T93" fmla="*/ 100 h 270"/>
                <a:gd name="T94" fmla="*/ 84 w 287"/>
                <a:gd name="T95" fmla="*/ 81 h 270"/>
                <a:gd name="T96" fmla="*/ 58 w 287"/>
                <a:gd name="T97" fmla="*/ 74 h 270"/>
                <a:gd name="T98" fmla="*/ 29 w 287"/>
                <a:gd name="T99" fmla="*/ 65 h 270"/>
                <a:gd name="T100" fmla="*/ 9 w 287"/>
                <a:gd name="T101" fmla="*/ 57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87" h="270">
                  <a:moveTo>
                    <a:pt x="0" y="51"/>
                  </a:moveTo>
                  <a:cubicBezTo>
                    <a:pt x="2" y="49"/>
                    <a:pt x="2" y="49"/>
                    <a:pt x="2" y="49"/>
                  </a:cubicBezTo>
                  <a:cubicBezTo>
                    <a:pt x="6" y="49"/>
                    <a:pt x="6" y="49"/>
                    <a:pt x="6" y="49"/>
                  </a:cubicBezTo>
                  <a:cubicBezTo>
                    <a:pt x="11" y="46"/>
                    <a:pt x="11" y="46"/>
                    <a:pt x="11" y="46"/>
                  </a:cubicBezTo>
                  <a:cubicBezTo>
                    <a:pt x="12" y="44"/>
                    <a:pt x="12" y="44"/>
                    <a:pt x="12" y="44"/>
                  </a:cubicBezTo>
                  <a:cubicBezTo>
                    <a:pt x="14" y="40"/>
                    <a:pt x="14" y="40"/>
                    <a:pt x="14" y="40"/>
                  </a:cubicBezTo>
                  <a:cubicBezTo>
                    <a:pt x="17" y="37"/>
                    <a:pt x="17" y="37"/>
                    <a:pt x="17" y="37"/>
                  </a:cubicBezTo>
                  <a:cubicBezTo>
                    <a:pt x="20" y="36"/>
                    <a:pt x="20" y="36"/>
                    <a:pt x="20" y="36"/>
                  </a:cubicBezTo>
                  <a:cubicBezTo>
                    <a:pt x="23" y="36"/>
                    <a:pt x="23" y="36"/>
                    <a:pt x="23" y="36"/>
                  </a:cubicBezTo>
                  <a:cubicBezTo>
                    <a:pt x="29" y="36"/>
                    <a:pt x="29" y="36"/>
                    <a:pt x="29" y="36"/>
                  </a:cubicBezTo>
                  <a:cubicBezTo>
                    <a:pt x="32" y="34"/>
                    <a:pt x="32" y="34"/>
                    <a:pt x="32" y="34"/>
                  </a:cubicBezTo>
                  <a:cubicBezTo>
                    <a:pt x="42" y="27"/>
                    <a:pt x="42" y="27"/>
                    <a:pt x="42" y="27"/>
                  </a:cubicBezTo>
                  <a:cubicBezTo>
                    <a:pt x="45" y="26"/>
                    <a:pt x="45" y="26"/>
                    <a:pt x="45" y="26"/>
                  </a:cubicBezTo>
                  <a:cubicBezTo>
                    <a:pt x="49" y="22"/>
                    <a:pt x="49" y="22"/>
                    <a:pt x="49" y="22"/>
                  </a:cubicBezTo>
                  <a:cubicBezTo>
                    <a:pt x="52" y="17"/>
                    <a:pt x="52" y="17"/>
                    <a:pt x="52" y="17"/>
                  </a:cubicBezTo>
                  <a:cubicBezTo>
                    <a:pt x="56" y="14"/>
                    <a:pt x="56" y="14"/>
                    <a:pt x="56" y="14"/>
                  </a:cubicBezTo>
                  <a:cubicBezTo>
                    <a:pt x="61" y="9"/>
                    <a:pt x="61" y="9"/>
                    <a:pt x="61" y="9"/>
                  </a:cubicBezTo>
                  <a:cubicBezTo>
                    <a:pt x="65" y="4"/>
                    <a:pt x="65" y="4"/>
                    <a:pt x="65" y="4"/>
                  </a:cubicBezTo>
                  <a:cubicBezTo>
                    <a:pt x="70" y="1"/>
                    <a:pt x="70" y="1"/>
                    <a:pt x="70" y="1"/>
                  </a:cubicBezTo>
                  <a:cubicBezTo>
                    <a:pt x="77" y="0"/>
                    <a:pt x="77" y="0"/>
                    <a:pt x="77" y="0"/>
                  </a:cubicBezTo>
                  <a:cubicBezTo>
                    <a:pt x="80" y="0"/>
                    <a:pt x="80" y="0"/>
                    <a:pt x="80" y="0"/>
                  </a:cubicBezTo>
                  <a:cubicBezTo>
                    <a:pt x="85" y="2"/>
                    <a:pt x="85" y="2"/>
                    <a:pt x="85" y="2"/>
                  </a:cubicBezTo>
                  <a:cubicBezTo>
                    <a:pt x="83" y="3"/>
                    <a:pt x="83" y="3"/>
                    <a:pt x="83" y="3"/>
                  </a:cubicBezTo>
                  <a:cubicBezTo>
                    <a:pt x="79" y="5"/>
                    <a:pt x="79" y="5"/>
                    <a:pt x="79" y="5"/>
                  </a:cubicBezTo>
                  <a:cubicBezTo>
                    <a:pt x="75" y="6"/>
                    <a:pt x="75" y="6"/>
                    <a:pt x="75" y="6"/>
                  </a:cubicBezTo>
                  <a:cubicBezTo>
                    <a:pt x="76" y="8"/>
                    <a:pt x="76" y="8"/>
                    <a:pt x="76" y="8"/>
                  </a:cubicBezTo>
                  <a:cubicBezTo>
                    <a:pt x="70" y="14"/>
                    <a:pt x="70" y="14"/>
                    <a:pt x="70" y="14"/>
                  </a:cubicBezTo>
                  <a:cubicBezTo>
                    <a:pt x="70" y="14"/>
                    <a:pt x="68" y="14"/>
                    <a:pt x="68" y="15"/>
                  </a:cubicBezTo>
                  <a:cubicBezTo>
                    <a:pt x="68" y="16"/>
                    <a:pt x="65" y="23"/>
                    <a:pt x="65" y="23"/>
                  </a:cubicBezTo>
                  <a:cubicBezTo>
                    <a:pt x="65" y="19"/>
                    <a:pt x="65" y="19"/>
                    <a:pt x="65" y="19"/>
                  </a:cubicBezTo>
                  <a:cubicBezTo>
                    <a:pt x="63" y="17"/>
                    <a:pt x="63" y="17"/>
                    <a:pt x="63" y="17"/>
                  </a:cubicBezTo>
                  <a:cubicBezTo>
                    <a:pt x="62" y="27"/>
                    <a:pt x="62" y="27"/>
                    <a:pt x="62" y="27"/>
                  </a:cubicBezTo>
                  <a:cubicBezTo>
                    <a:pt x="62" y="33"/>
                    <a:pt x="62" y="33"/>
                    <a:pt x="62" y="33"/>
                  </a:cubicBezTo>
                  <a:cubicBezTo>
                    <a:pt x="65" y="31"/>
                    <a:pt x="65" y="31"/>
                    <a:pt x="65" y="31"/>
                  </a:cubicBezTo>
                  <a:cubicBezTo>
                    <a:pt x="67" y="29"/>
                    <a:pt x="67" y="29"/>
                    <a:pt x="67" y="29"/>
                  </a:cubicBezTo>
                  <a:cubicBezTo>
                    <a:pt x="68" y="29"/>
                    <a:pt x="68" y="29"/>
                    <a:pt x="68" y="29"/>
                  </a:cubicBezTo>
                  <a:cubicBezTo>
                    <a:pt x="69" y="31"/>
                    <a:pt x="69" y="31"/>
                    <a:pt x="69" y="31"/>
                  </a:cubicBezTo>
                  <a:cubicBezTo>
                    <a:pt x="72" y="31"/>
                    <a:pt x="72" y="31"/>
                    <a:pt x="72" y="31"/>
                  </a:cubicBezTo>
                  <a:cubicBezTo>
                    <a:pt x="74" y="30"/>
                    <a:pt x="74" y="30"/>
                    <a:pt x="74" y="30"/>
                  </a:cubicBezTo>
                  <a:cubicBezTo>
                    <a:pt x="77" y="28"/>
                    <a:pt x="77" y="28"/>
                    <a:pt x="77" y="28"/>
                  </a:cubicBezTo>
                  <a:cubicBezTo>
                    <a:pt x="82" y="29"/>
                    <a:pt x="82" y="29"/>
                    <a:pt x="82" y="29"/>
                  </a:cubicBezTo>
                  <a:cubicBezTo>
                    <a:pt x="92" y="34"/>
                    <a:pt x="92" y="34"/>
                    <a:pt x="92" y="34"/>
                  </a:cubicBezTo>
                  <a:cubicBezTo>
                    <a:pt x="98" y="41"/>
                    <a:pt x="98" y="41"/>
                    <a:pt x="98" y="41"/>
                  </a:cubicBezTo>
                  <a:cubicBezTo>
                    <a:pt x="102" y="44"/>
                    <a:pt x="102" y="44"/>
                    <a:pt x="102" y="44"/>
                  </a:cubicBezTo>
                  <a:cubicBezTo>
                    <a:pt x="111" y="45"/>
                    <a:pt x="111" y="45"/>
                    <a:pt x="111" y="45"/>
                  </a:cubicBezTo>
                  <a:cubicBezTo>
                    <a:pt x="114" y="44"/>
                    <a:pt x="114" y="44"/>
                    <a:pt x="114" y="44"/>
                  </a:cubicBezTo>
                  <a:cubicBezTo>
                    <a:pt x="121" y="46"/>
                    <a:pt x="121" y="46"/>
                    <a:pt x="121" y="46"/>
                  </a:cubicBezTo>
                  <a:cubicBezTo>
                    <a:pt x="127" y="48"/>
                    <a:pt x="127" y="48"/>
                    <a:pt x="127" y="48"/>
                  </a:cubicBezTo>
                  <a:cubicBezTo>
                    <a:pt x="130" y="44"/>
                    <a:pt x="130" y="44"/>
                    <a:pt x="130" y="44"/>
                  </a:cubicBezTo>
                  <a:cubicBezTo>
                    <a:pt x="135" y="39"/>
                    <a:pt x="135" y="39"/>
                    <a:pt x="135" y="39"/>
                  </a:cubicBezTo>
                  <a:cubicBezTo>
                    <a:pt x="139" y="35"/>
                    <a:pt x="139" y="35"/>
                    <a:pt x="139" y="35"/>
                  </a:cubicBezTo>
                  <a:cubicBezTo>
                    <a:pt x="148" y="33"/>
                    <a:pt x="148" y="33"/>
                    <a:pt x="148" y="33"/>
                  </a:cubicBezTo>
                  <a:cubicBezTo>
                    <a:pt x="154" y="31"/>
                    <a:pt x="154" y="31"/>
                    <a:pt x="154" y="31"/>
                  </a:cubicBezTo>
                  <a:cubicBezTo>
                    <a:pt x="160" y="31"/>
                    <a:pt x="160" y="31"/>
                    <a:pt x="160" y="31"/>
                  </a:cubicBezTo>
                  <a:cubicBezTo>
                    <a:pt x="169" y="28"/>
                    <a:pt x="169" y="28"/>
                    <a:pt x="169" y="28"/>
                  </a:cubicBezTo>
                  <a:cubicBezTo>
                    <a:pt x="175" y="26"/>
                    <a:pt x="175" y="26"/>
                    <a:pt x="175" y="26"/>
                  </a:cubicBezTo>
                  <a:cubicBezTo>
                    <a:pt x="178" y="28"/>
                    <a:pt x="178" y="28"/>
                    <a:pt x="178" y="28"/>
                  </a:cubicBezTo>
                  <a:cubicBezTo>
                    <a:pt x="180" y="36"/>
                    <a:pt x="180" y="36"/>
                    <a:pt x="180" y="36"/>
                  </a:cubicBezTo>
                  <a:cubicBezTo>
                    <a:pt x="191" y="38"/>
                    <a:pt x="191" y="38"/>
                    <a:pt x="191" y="38"/>
                  </a:cubicBezTo>
                  <a:cubicBezTo>
                    <a:pt x="198" y="38"/>
                    <a:pt x="198" y="38"/>
                    <a:pt x="198" y="38"/>
                  </a:cubicBezTo>
                  <a:cubicBezTo>
                    <a:pt x="203" y="39"/>
                    <a:pt x="203" y="39"/>
                    <a:pt x="203" y="39"/>
                  </a:cubicBezTo>
                  <a:cubicBezTo>
                    <a:pt x="207" y="44"/>
                    <a:pt x="207" y="44"/>
                    <a:pt x="207" y="44"/>
                  </a:cubicBezTo>
                  <a:cubicBezTo>
                    <a:pt x="213" y="51"/>
                    <a:pt x="213" y="51"/>
                    <a:pt x="213" y="51"/>
                  </a:cubicBezTo>
                  <a:cubicBezTo>
                    <a:pt x="215" y="53"/>
                    <a:pt x="215" y="53"/>
                    <a:pt x="215" y="53"/>
                  </a:cubicBezTo>
                  <a:cubicBezTo>
                    <a:pt x="215" y="53"/>
                    <a:pt x="216" y="54"/>
                    <a:pt x="217" y="55"/>
                  </a:cubicBezTo>
                  <a:cubicBezTo>
                    <a:pt x="218" y="56"/>
                    <a:pt x="219" y="58"/>
                    <a:pt x="219" y="58"/>
                  </a:cubicBezTo>
                  <a:cubicBezTo>
                    <a:pt x="224" y="59"/>
                    <a:pt x="224" y="59"/>
                    <a:pt x="224" y="59"/>
                  </a:cubicBezTo>
                  <a:cubicBezTo>
                    <a:pt x="224" y="59"/>
                    <a:pt x="226" y="57"/>
                    <a:pt x="226" y="57"/>
                  </a:cubicBezTo>
                  <a:cubicBezTo>
                    <a:pt x="226" y="56"/>
                    <a:pt x="230" y="54"/>
                    <a:pt x="230" y="54"/>
                  </a:cubicBezTo>
                  <a:cubicBezTo>
                    <a:pt x="232" y="56"/>
                    <a:pt x="232" y="56"/>
                    <a:pt x="232" y="56"/>
                  </a:cubicBezTo>
                  <a:cubicBezTo>
                    <a:pt x="232" y="56"/>
                    <a:pt x="234" y="57"/>
                    <a:pt x="232" y="58"/>
                  </a:cubicBezTo>
                  <a:cubicBezTo>
                    <a:pt x="231" y="58"/>
                    <a:pt x="230" y="60"/>
                    <a:pt x="229" y="60"/>
                  </a:cubicBezTo>
                  <a:cubicBezTo>
                    <a:pt x="227" y="60"/>
                    <a:pt x="225" y="60"/>
                    <a:pt x="225" y="60"/>
                  </a:cubicBezTo>
                  <a:cubicBezTo>
                    <a:pt x="221" y="60"/>
                    <a:pt x="221" y="60"/>
                    <a:pt x="221" y="60"/>
                  </a:cubicBezTo>
                  <a:cubicBezTo>
                    <a:pt x="219" y="62"/>
                    <a:pt x="219" y="62"/>
                    <a:pt x="219" y="62"/>
                  </a:cubicBezTo>
                  <a:cubicBezTo>
                    <a:pt x="208" y="62"/>
                    <a:pt x="208" y="62"/>
                    <a:pt x="208" y="62"/>
                  </a:cubicBezTo>
                  <a:cubicBezTo>
                    <a:pt x="205" y="63"/>
                    <a:pt x="205" y="63"/>
                    <a:pt x="205" y="63"/>
                  </a:cubicBezTo>
                  <a:cubicBezTo>
                    <a:pt x="201" y="61"/>
                    <a:pt x="201" y="61"/>
                    <a:pt x="201" y="61"/>
                  </a:cubicBezTo>
                  <a:cubicBezTo>
                    <a:pt x="197" y="59"/>
                    <a:pt x="197" y="59"/>
                    <a:pt x="197" y="59"/>
                  </a:cubicBezTo>
                  <a:cubicBezTo>
                    <a:pt x="193" y="64"/>
                    <a:pt x="193" y="64"/>
                    <a:pt x="193" y="64"/>
                  </a:cubicBezTo>
                  <a:cubicBezTo>
                    <a:pt x="194" y="67"/>
                    <a:pt x="194" y="67"/>
                    <a:pt x="194" y="67"/>
                  </a:cubicBezTo>
                  <a:cubicBezTo>
                    <a:pt x="194" y="69"/>
                    <a:pt x="194" y="69"/>
                    <a:pt x="194" y="69"/>
                  </a:cubicBezTo>
                  <a:cubicBezTo>
                    <a:pt x="194" y="69"/>
                    <a:pt x="194" y="71"/>
                    <a:pt x="195" y="71"/>
                  </a:cubicBezTo>
                  <a:cubicBezTo>
                    <a:pt x="195" y="71"/>
                    <a:pt x="196" y="72"/>
                    <a:pt x="196" y="72"/>
                  </a:cubicBezTo>
                  <a:cubicBezTo>
                    <a:pt x="201" y="74"/>
                    <a:pt x="201" y="74"/>
                    <a:pt x="201" y="74"/>
                  </a:cubicBezTo>
                  <a:cubicBezTo>
                    <a:pt x="203" y="72"/>
                    <a:pt x="203" y="72"/>
                    <a:pt x="203" y="72"/>
                  </a:cubicBezTo>
                  <a:cubicBezTo>
                    <a:pt x="203" y="72"/>
                    <a:pt x="200" y="70"/>
                    <a:pt x="201" y="70"/>
                  </a:cubicBezTo>
                  <a:cubicBezTo>
                    <a:pt x="202" y="70"/>
                    <a:pt x="206" y="72"/>
                    <a:pt x="206" y="72"/>
                  </a:cubicBezTo>
                  <a:cubicBezTo>
                    <a:pt x="206" y="72"/>
                    <a:pt x="205" y="74"/>
                    <a:pt x="205" y="74"/>
                  </a:cubicBezTo>
                  <a:cubicBezTo>
                    <a:pt x="204" y="75"/>
                    <a:pt x="204" y="75"/>
                    <a:pt x="204" y="75"/>
                  </a:cubicBezTo>
                  <a:cubicBezTo>
                    <a:pt x="205" y="76"/>
                    <a:pt x="210" y="77"/>
                    <a:pt x="210" y="77"/>
                  </a:cubicBezTo>
                  <a:cubicBezTo>
                    <a:pt x="211" y="77"/>
                    <a:pt x="214" y="79"/>
                    <a:pt x="214" y="79"/>
                  </a:cubicBezTo>
                  <a:cubicBezTo>
                    <a:pt x="219" y="82"/>
                    <a:pt x="219" y="82"/>
                    <a:pt x="219" y="82"/>
                  </a:cubicBezTo>
                  <a:cubicBezTo>
                    <a:pt x="226" y="85"/>
                    <a:pt x="226" y="85"/>
                    <a:pt x="226" y="85"/>
                  </a:cubicBezTo>
                  <a:cubicBezTo>
                    <a:pt x="234" y="88"/>
                    <a:pt x="234" y="88"/>
                    <a:pt x="234" y="88"/>
                  </a:cubicBezTo>
                  <a:cubicBezTo>
                    <a:pt x="242" y="96"/>
                    <a:pt x="242" y="96"/>
                    <a:pt x="242" y="96"/>
                  </a:cubicBezTo>
                  <a:cubicBezTo>
                    <a:pt x="246" y="101"/>
                    <a:pt x="246" y="101"/>
                    <a:pt x="246" y="101"/>
                  </a:cubicBezTo>
                  <a:cubicBezTo>
                    <a:pt x="244" y="103"/>
                    <a:pt x="244" y="103"/>
                    <a:pt x="244" y="103"/>
                  </a:cubicBezTo>
                  <a:cubicBezTo>
                    <a:pt x="244" y="103"/>
                    <a:pt x="243" y="103"/>
                    <a:pt x="243" y="104"/>
                  </a:cubicBezTo>
                  <a:cubicBezTo>
                    <a:pt x="244" y="105"/>
                    <a:pt x="246" y="109"/>
                    <a:pt x="246" y="109"/>
                  </a:cubicBezTo>
                  <a:cubicBezTo>
                    <a:pt x="245" y="110"/>
                    <a:pt x="247" y="113"/>
                    <a:pt x="247" y="113"/>
                  </a:cubicBezTo>
                  <a:cubicBezTo>
                    <a:pt x="249" y="124"/>
                    <a:pt x="249" y="124"/>
                    <a:pt x="249" y="124"/>
                  </a:cubicBezTo>
                  <a:cubicBezTo>
                    <a:pt x="250" y="130"/>
                    <a:pt x="250" y="130"/>
                    <a:pt x="250" y="130"/>
                  </a:cubicBezTo>
                  <a:cubicBezTo>
                    <a:pt x="249" y="136"/>
                    <a:pt x="249" y="136"/>
                    <a:pt x="249" y="136"/>
                  </a:cubicBezTo>
                  <a:cubicBezTo>
                    <a:pt x="245" y="141"/>
                    <a:pt x="245" y="141"/>
                    <a:pt x="245" y="141"/>
                  </a:cubicBezTo>
                  <a:cubicBezTo>
                    <a:pt x="242" y="147"/>
                    <a:pt x="242" y="147"/>
                    <a:pt x="242" y="147"/>
                  </a:cubicBezTo>
                  <a:cubicBezTo>
                    <a:pt x="242" y="147"/>
                    <a:pt x="240" y="151"/>
                    <a:pt x="239" y="152"/>
                  </a:cubicBezTo>
                  <a:cubicBezTo>
                    <a:pt x="239" y="152"/>
                    <a:pt x="235" y="155"/>
                    <a:pt x="235" y="156"/>
                  </a:cubicBezTo>
                  <a:cubicBezTo>
                    <a:pt x="235" y="156"/>
                    <a:pt x="233" y="160"/>
                    <a:pt x="233" y="160"/>
                  </a:cubicBezTo>
                  <a:cubicBezTo>
                    <a:pt x="233" y="168"/>
                    <a:pt x="233" y="168"/>
                    <a:pt x="233" y="168"/>
                  </a:cubicBezTo>
                  <a:cubicBezTo>
                    <a:pt x="235" y="170"/>
                    <a:pt x="235" y="170"/>
                    <a:pt x="235" y="170"/>
                  </a:cubicBezTo>
                  <a:cubicBezTo>
                    <a:pt x="240" y="172"/>
                    <a:pt x="240" y="172"/>
                    <a:pt x="240" y="172"/>
                  </a:cubicBezTo>
                  <a:cubicBezTo>
                    <a:pt x="242" y="170"/>
                    <a:pt x="242" y="170"/>
                    <a:pt x="242" y="170"/>
                  </a:cubicBezTo>
                  <a:cubicBezTo>
                    <a:pt x="242" y="170"/>
                    <a:pt x="244" y="169"/>
                    <a:pt x="244" y="168"/>
                  </a:cubicBezTo>
                  <a:cubicBezTo>
                    <a:pt x="245" y="168"/>
                    <a:pt x="246" y="166"/>
                    <a:pt x="246" y="166"/>
                  </a:cubicBezTo>
                  <a:cubicBezTo>
                    <a:pt x="246" y="166"/>
                    <a:pt x="249" y="164"/>
                    <a:pt x="249" y="164"/>
                  </a:cubicBezTo>
                  <a:cubicBezTo>
                    <a:pt x="249" y="164"/>
                    <a:pt x="249" y="161"/>
                    <a:pt x="249" y="161"/>
                  </a:cubicBezTo>
                  <a:cubicBezTo>
                    <a:pt x="249" y="161"/>
                    <a:pt x="250" y="157"/>
                    <a:pt x="250" y="157"/>
                  </a:cubicBezTo>
                  <a:cubicBezTo>
                    <a:pt x="250" y="157"/>
                    <a:pt x="252" y="156"/>
                    <a:pt x="252" y="156"/>
                  </a:cubicBezTo>
                  <a:cubicBezTo>
                    <a:pt x="252" y="155"/>
                    <a:pt x="255" y="153"/>
                    <a:pt x="255" y="153"/>
                  </a:cubicBezTo>
                  <a:cubicBezTo>
                    <a:pt x="255" y="153"/>
                    <a:pt x="259" y="150"/>
                    <a:pt x="259" y="150"/>
                  </a:cubicBezTo>
                  <a:cubicBezTo>
                    <a:pt x="260" y="150"/>
                    <a:pt x="262" y="147"/>
                    <a:pt x="262" y="147"/>
                  </a:cubicBezTo>
                  <a:cubicBezTo>
                    <a:pt x="265" y="147"/>
                    <a:pt x="265" y="147"/>
                    <a:pt x="265" y="147"/>
                  </a:cubicBezTo>
                  <a:cubicBezTo>
                    <a:pt x="269" y="148"/>
                    <a:pt x="269" y="148"/>
                    <a:pt x="269" y="148"/>
                  </a:cubicBezTo>
                  <a:cubicBezTo>
                    <a:pt x="275" y="154"/>
                    <a:pt x="275" y="154"/>
                    <a:pt x="275" y="154"/>
                  </a:cubicBezTo>
                  <a:cubicBezTo>
                    <a:pt x="279" y="162"/>
                    <a:pt x="279" y="162"/>
                    <a:pt x="279" y="162"/>
                  </a:cubicBezTo>
                  <a:cubicBezTo>
                    <a:pt x="283" y="184"/>
                    <a:pt x="283" y="184"/>
                    <a:pt x="283" y="184"/>
                  </a:cubicBezTo>
                  <a:cubicBezTo>
                    <a:pt x="286" y="189"/>
                    <a:pt x="286" y="189"/>
                    <a:pt x="286" y="189"/>
                  </a:cubicBezTo>
                  <a:cubicBezTo>
                    <a:pt x="286" y="193"/>
                    <a:pt x="286" y="193"/>
                    <a:pt x="286" y="193"/>
                  </a:cubicBezTo>
                  <a:cubicBezTo>
                    <a:pt x="286" y="193"/>
                    <a:pt x="287" y="196"/>
                    <a:pt x="287" y="197"/>
                  </a:cubicBezTo>
                  <a:cubicBezTo>
                    <a:pt x="287" y="198"/>
                    <a:pt x="287" y="213"/>
                    <a:pt x="287" y="213"/>
                  </a:cubicBezTo>
                  <a:cubicBezTo>
                    <a:pt x="280" y="213"/>
                    <a:pt x="280" y="213"/>
                    <a:pt x="280" y="213"/>
                  </a:cubicBezTo>
                  <a:cubicBezTo>
                    <a:pt x="278" y="213"/>
                    <a:pt x="278" y="213"/>
                    <a:pt x="278" y="213"/>
                  </a:cubicBezTo>
                  <a:cubicBezTo>
                    <a:pt x="278" y="216"/>
                    <a:pt x="278" y="216"/>
                    <a:pt x="278" y="216"/>
                  </a:cubicBezTo>
                  <a:cubicBezTo>
                    <a:pt x="275" y="220"/>
                    <a:pt x="275" y="220"/>
                    <a:pt x="275" y="220"/>
                  </a:cubicBezTo>
                  <a:cubicBezTo>
                    <a:pt x="274" y="225"/>
                    <a:pt x="274" y="225"/>
                    <a:pt x="274" y="225"/>
                  </a:cubicBezTo>
                  <a:cubicBezTo>
                    <a:pt x="272" y="229"/>
                    <a:pt x="272" y="229"/>
                    <a:pt x="272" y="229"/>
                  </a:cubicBezTo>
                  <a:cubicBezTo>
                    <a:pt x="269" y="233"/>
                    <a:pt x="269" y="233"/>
                    <a:pt x="269" y="233"/>
                  </a:cubicBezTo>
                  <a:cubicBezTo>
                    <a:pt x="266" y="243"/>
                    <a:pt x="266" y="243"/>
                    <a:pt x="266" y="243"/>
                  </a:cubicBezTo>
                  <a:cubicBezTo>
                    <a:pt x="266" y="249"/>
                    <a:pt x="266" y="249"/>
                    <a:pt x="266" y="249"/>
                  </a:cubicBezTo>
                  <a:cubicBezTo>
                    <a:pt x="262" y="254"/>
                    <a:pt x="262" y="254"/>
                    <a:pt x="262" y="254"/>
                  </a:cubicBezTo>
                  <a:cubicBezTo>
                    <a:pt x="259" y="259"/>
                    <a:pt x="259" y="259"/>
                    <a:pt x="259" y="259"/>
                  </a:cubicBezTo>
                  <a:cubicBezTo>
                    <a:pt x="213" y="267"/>
                    <a:pt x="213" y="267"/>
                    <a:pt x="213" y="267"/>
                  </a:cubicBezTo>
                  <a:cubicBezTo>
                    <a:pt x="212" y="265"/>
                    <a:pt x="212" y="265"/>
                    <a:pt x="212" y="265"/>
                  </a:cubicBezTo>
                  <a:cubicBezTo>
                    <a:pt x="141" y="270"/>
                    <a:pt x="141" y="270"/>
                    <a:pt x="141" y="270"/>
                  </a:cubicBezTo>
                  <a:cubicBezTo>
                    <a:pt x="146" y="265"/>
                    <a:pt x="146" y="265"/>
                    <a:pt x="146" y="265"/>
                  </a:cubicBezTo>
                  <a:cubicBezTo>
                    <a:pt x="148" y="261"/>
                    <a:pt x="148" y="261"/>
                    <a:pt x="148" y="261"/>
                  </a:cubicBezTo>
                  <a:cubicBezTo>
                    <a:pt x="152" y="254"/>
                    <a:pt x="152" y="254"/>
                    <a:pt x="152" y="254"/>
                  </a:cubicBezTo>
                  <a:cubicBezTo>
                    <a:pt x="156" y="245"/>
                    <a:pt x="156" y="245"/>
                    <a:pt x="156" y="245"/>
                  </a:cubicBezTo>
                  <a:cubicBezTo>
                    <a:pt x="158" y="235"/>
                    <a:pt x="158" y="235"/>
                    <a:pt x="158" y="235"/>
                  </a:cubicBezTo>
                  <a:cubicBezTo>
                    <a:pt x="157" y="217"/>
                    <a:pt x="157" y="217"/>
                    <a:pt x="157" y="217"/>
                  </a:cubicBezTo>
                  <a:cubicBezTo>
                    <a:pt x="157" y="209"/>
                    <a:pt x="157" y="209"/>
                    <a:pt x="157" y="209"/>
                  </a:cubicBezTo>
                  <a:cubicBezTo>
                    <a:pt x="153" y="203"/>
                    <a:pt x="153" y="203"/>
                    <a:pt x="153" y="203"/>
                  </a:cubicBezTo>
                  <a:cubicBezTo>
                    <a:pt x="149" y="195"/>
                    <a:pt x="149" y="195"/>
                    <a:pt x="149" y="195"/>
                  </a:cubicBezTo>
                  <a:cubicBezTo>
                    <a:pt x="145" y="191"/>
                    <a:pt x="145" y="191"/>
                    <a:pt x="145" y="191"/>
                  </a:cubicBezTo>
                  <a:cubicBezTo>
                    <a:pt x="142" y="184"/>
                    <a:pt x="142" y="184"/>
                    <a:pt x="142" y="184"/>
                  </a:cubicBezTo>
                  <a:cubicBezTo>
                    <a:pt x="144" y="179"/>
                    <a:pt x="144" y="179"/>
                    <a:pt x="144" y="179"/>
                  </a:cubicBezTo>
                  <a:cubicBezTo>
                    <a:pt x="146" y="177"/>
                    <a:pt x="146" y="177"/>
                    <a:pt x="146" y="177"/>
                  </a:cubicBezTo>
                  <a:cubicBezTo>
                    <a:pt x="146" y="173"/>
                    <a:pt x="146" y="173"/>
                    <a:pt x="146" y="173"/>
                  </a:cubicBezTo>
                  <a:cubicBezTo>
                    <a:pt x="144" y="165"/>
                    <a:pt x="144" y="165"/>
                    <a:pt x="144" y="165"/>
                  </a:cubicBezTo>
                  <a:cubicBezTo>
                    <a:pt x="141" y="162"/>
                    <a:pt x="141" y="162"/>
                    <a:pt x="141" y="162"/>
                  </a:cubicBezTo>
                  <a:cubicBezTo>
                    <a:pt x="144" y="160"/>
                    <a:pt x="144" y="160"/>
                    <a:pt x="144" y="160"/>
                  </a:cubicBezTo>
                  <a:cubicBezTo>
                    <a:pt x="145" y="155"/>
                    <a:pt x="145" y="155"/>
                    <a:pt x="145" y="155"/>
                  </a:cubicBezTo>
                  <a:cubicBezTo>
                    <a:pt x="146" y="150"/>
                    <a:pt x="146" y="150"/>
                    <a:pt x="146" y="150"/>
                  </a:cubicBezTo>
                  <a:cubicBezTo>
                    <a:pt x="148" y="147"/>
                    <a:pt x="148" y="147"/>
                    <a:pt x="148" y="147"/>
                  </a:cubicBezTo>
                  <a:cubicBezTo>
                    <a:pt x="148" y="139"/>
                    <a:pt x="148" y="139"/>
                    <a:pt x="148" y="139"/>
                  </a:cubicBezTo>
                  <a:cubicBezTo>
                    <a:pt x="147" y="135"/>
                    <a:pt x="147" y="135"/>
                    <a:pt x="147" y="135"/>
                  </a:cubicBezTo>
                  <a:cubicBezTo>
                    <a:pt x="148" y="130"/>
                    <a:pt x="148" y="130"/>
                    <a:pt x="148" y="130"/>
                  </a:cubicBezTo>
                  <a:cubicBezTo>
                    <a:pt x="151" y="126"/>
                    <a:pt x="151" y="126"/>
                    <a:pt x="151" y="126"/>
                  </a:cubicBezTo>
                  <a:cubicBezTo>
                    <a:pt x="153" y="122"/>
                    <a:pt x="153" y="122"/>
                    <a:pt x="153" y="122"/>
                  </a:cubicBezTo>
                  <a:cubicBezTo>
                    <a:pt x="153" y="117"/>
                    <a:pt x="153" y="117"/>
                    <a:pt x="153" y="117"/>
                  </a:cubicBezTo>
                  <a:cubicBezTo>
                    <a:pt x="157" y="116"/>
                    <a:pt x="157" y="116"/>
                    <a:pt x="157" y="116"/>
                  </a:cubicBezTo>
                  <a:cubicBezTo>
                    <a:pt x="163" y="116"/>
                    <a:pt x="163" y="116"/>
                    <a:pt x="163" y="116"/>
                  </a:cubicBezTo>
                  <a:cubicBezTo>
                    <a:pt x="165" y="108"/>
                    <a:pt x="165" y="108"/>
                    <a:pt x="165" y="108"/>
                  </a:cubicBezTo>
                  <a:cubicBezTo>
                    <a:pt x="166" y="106"/>
                    <a:pt x="166" y="106"/>
                    <a:pt x="166" y="106"/>
                  </a:cubicBezTo>
                  <a:cubicBezTo>
                    <a:pt x="168" y="105"/>
                    <a:pt x="168" y="105"/>
                    <a:pt x="168" y="105"/>
                  </a:cubicBezTo>
                  <a:cubicBezTo>
                    <a:pt x="171" y="114"/>
                    <a:pt x="171" y="114"/>
                    <a:pt x="171" y="114"/>
                  </a:cubicBezTo>
                  <a:cubicBezTo>
                    <a:pt x="167" y="119"/>
                    <a:pt x="167" y="119"/>
                    <a:pt x="167" y="119"/>
                  </a:cubicBezTo>
                  <a:cubicBezTo>
                    <a:pt x="167" y="121"/>
                    <a:pt x="167" y="121"/>
                    <a:pt x="167" y="121"/>
                  </a:cubicBezTo>
                  <a:cubicBezTo>
                    <a:pt x="167" y="121"/>
                    <a:pt x="168" y="122"/>
                    <a:pt x="169" y="122"/>
                  </a:cubicBezTo>
                  <a:cubicBezTo>
                    <a:pt x="170" y="122"/>
                    <a:pt x="170" y="122"/>
                    <a:pt x="170" y="122"/>
                  </a:cubicBezTo>
                  <a:cubicBezTo>
                    <a:pt x="170" y="122"/>
                    <a:pt x="172" y="121"/>
                    <a:pt x="172" y="121"/>
                  </a:cubicBezTo>
                  <a:cubicBezTo>
                    <a:pt x="172" y="120"/>
                    <a:pt x="173" y="117"/>
                    <a:pt x="173" y="117"/>
                  </a:cubicBezTo>
                  <a:cubicBezTo>
                    <a:pt x="174" y="116"/>
                    <a:pt x="174" y="116"/>
                    <a:pt x="174" y="116"/>
                  </a:cubicBezTo>
                  <a:cubicBezTo>
                    <a:pt x="175" y="111"/>
                    <a:pt x="175" y="111"/>
                    <a:pt x="175" y="111"/>
                  </a:cubicBezTo>
                  <a:cubicBezTo>
                    <a:pt x="175" y="108"/>
                    <a:pt x="175" y="108"/>
                    <a:pt x="175" y="108"/>
                  </a:cubicBezTo>
                  <a:cubicBezTo>
                    <a:pt x="175" y="104"/>
                    <a:pt x="175" y="104"/>
                    <a:pt x="175" y="104"/>
                  </a:cubicBezTo>
                  <a:cubicBezTo>
                    <a:pt x="175" y="100"/>
                    <a:pt x="175" y="100"/>
                    <a:pt x="175" y="100"/>
                  </a:cubicBezTo>
                  <a:cubicBezTo>
                    <a:pt x="178" y="96"/>
                    <a:pt x="178" y="96"/>
                    <a:pt x="178" y="96"/>
                  </a:cubicBezTo>
                  <a:cubicBezTo>
                    <a:pt x="180" y="94"/>
                    <a:pt x="180" y="94"/>
                    <a:pt x="180" y="94"/>
                  </a:cubicBezTo>
                  <a:cubicBezTo>
                    <a:pt x="185" y="93"/>
                    <a:pt x="185" y="93"/>
                    <a:pt x="185" y="93"/>
                  </a:cubicBezTo>
                  <a:cubicBezTo>
                    <a:pt x="187" y="91"/>
                    <a:pt x="187" y="91"/>
                    <a:pt x="187" y="91"/>
                  </a:cubicBezTo>
                  <a:cubicBezTo>
                    <a:pt x="183" y="87"/>
                    <a:pt x="183" y="87"/>
                    <a:pt x="183" y="87"/>
                  </a:cubicBezTo>
                  <a:cubicBezTo>
                    <a:pt x="182" y="84"/>
                    <a:pt x="182" y="84"/>
                    <a:pt x="182" y="84"/>
                  </a:cubicBezTo>
                  <a:cubicBezTo>
                    <a:pt x="184" y="81"/>
                    <a:pt x="184" y="81"/>
                    <a:pt x="184" y="81"/>
                  </a:cubicBezTo>
                  <a:cubicBezTo>
                    <a:pt x="186" y="78"/>
                    <a:pt x="186" y="78"/>
                    <a:pt x="186" y="78"/>
                  </a:cubicBezTo>
                  <a:cubicBezTo>
                    <a:pt x="187" y="77"/>
                    <a:pt x="187" y="77"/>
                    <a:pt x="187" y="77"/>
                  </a:cubicBezTo>
                  <a:cubicBezTo>
                    <a:pt x="187" y="75"/>
                    <a:pt x="187" y="75"/>
                    <a:pt x="187" y="75"/>
                  </a:cubicBezTo>
                  <a:cubicBezTo>
                    <a:pt x="188" y="74"/>
                    <a:pt x="188" y="74"/>
                    <a:pt x="188" y="74"/>
                  </a:cubicBezTo>
                  <a:cubicBezTo>
                    <a:pt x="188" y="74"/>
                    <a:pt x="188" y="74"/>
                    <a:pt x="189" y="74"/>
                  </a:cubicBezTo>
                  <a:cubicBezTo>
                    <a:pt x="189" y="74"/>
                    <a:pt x="193" y="73"/>
                    <a:pt x="193" y="73"/>
                  </a:cubicBezTo>
                  <a:cubicBezTo>
                    <a:pt x="195" y="73"/>
                    <a:pt x="195" y="73"/>
                    <a:pt x="195" y="73"/>
                  </a:cubicBezTo>
                  <a:cubicBezTo>
                    <a:pt x="193" y="70"/>
                    <a:pt x="193" y="70"/>
                    <a:pt x="193" y="70"/>
                  </a:cubicBezTo>
                  <a:cubicBezTo>
                    <a:pt x="189" y="67"/>
                    <a:pt x="189" y="67"/>
                    <a:pt x="189" y="67"/>
                  </a:cubicBezTo>
                  <a:cubicBezTo>
                    <a:pt x="187" y="65"/>
                    <a:pt x="187" y="65"/>
                    <a:pt x="187" y="65"/>
                  </a:cubicBezTo>
                  <a:cubicBezTo>
                    <a:pt x="184" y="63"/>
                    <a:pt x="184" y="63"/>
                    <a:pt x="184" y="63"/>
                  </a:cubicBezTo>
                  <a:cubicBezTo>
                    <a:pt x="179" y="61"/>
                    <a:pt x="179" y="61"/>
                    <a:pt x="179" y="61"/>
                  </a:cubicBezTo>
                  <a:cubicBezTo>
                    <a:pt x="170" y="60"/>
                    <a:pt x="170" y="60"/>
                    <a:pt x="170" y="60"/>
                  </a:cubicBezTo>
                  <a:cubicBezTo>
                    <a:pt x="163" y="64"/>
                    <a:pt x="163" y="64"/>
                    <a:pt x="163" y="64"/>
                  </a:cubicBezTo>
                  <a:cubicBezTo>
                    <a:pt x="159" y="68"/>
                    <a:pt x="159" y="68"/>
                    <a:pt x="159" y="68"/>
                  </a:cubicBezTo>
                  <a:cubicBezTo>
                    <a:pt x="152" y="69"/>
                    <a:pt x="152" y="69"/>
                    <a:pt x="152" y="69"/>
                  </a:cubicBezTo>
                  <a:cubicBezTo>
                    <a:pt x="144" y="69"/>
                    <a:pt x="144" y="69"/>
                    <a:pt x="144" y="69"/>
                  </a:cubicBezTo>
                  <a:cubicBezTo>
                    <a:pt x="140" y="72"/>
                    <a:pt x="140" y="72"/>
                    <a:pt x="140" y="72"/>
                  </a:cubicBezTo>
                  <a:cubicBezTo>
                    <a:pt x="135" y="81"/>
                    <a:pt x="135" y="81"/>
                    <a:pt x="135" y="81"/>
                  </a:cubicBezTo>
                  <a:cubicBezTo>
                    <a:pt x="129" y="85"/>
                    <a:pt x="129" y="85"/>
                    <a:pt x="129" y="85"/>
                  </a:cubicBezTo>
                  <a:cubicBezTo>
                    <a:pt x="128" y="84"/>
                    <a:pt x="128" y="84"/>
                    <a:pt x="128" y="84"/>
                  </a:cubicBezTo>
                  <a:cubicBezTo>
                    <a:pt x="130" y="80"/>
                    <a:pt x="130" y="80"/>
                    <a:pt x="130" y="80"/>
                  </a:cubicBezTo>
                  <a:cubicBezTo>
                    <a:pt x="133" y="77"/>
                    <a:pt x="133" y="77"/>
                    <a:pt x="133" y="77"/>
                  </a:cubicBezTo>
                  <a:cubicBezTo>
                    <a:pt x="131" y="74"/>
                    <a:pt x="131" y="74"/>
                    <a:pt x="131" y="74"/>
                  </a:cubicBezTo>
                  <a:cubicBezTo>
                    <a:pt x="127" y="76"/>
                    <a:pt x="127" y="76"/>
                    <a:pt x="127" y="76"/>
                  </a:cubicBezTo>
                  <a:cubicBezTo>
                    <a:pt x="125" y="77"/>
                    <a:pt x="125" y="77"/>
                    <a:pt x="125" y="77"/>
                  </a:cubicBezTo>
                  <a:cubicBezTo>
                    <a:pt x="123" y="81"/>
                    <a:pt x="123" y="81"/>
                    <a:pt x="123" y="81"/>
                  </a:cubicBezTo>
                  <a:cubicBezTo>
                    <a:pt x="121" y="82"/>
                    <a:pt x="121" y="82"/>
                    <a:pt x="121" y="82"/>
                  </a:cubicBezTo>
                  <a:cubicBezTo>
                    <a:pt x="120" y="82"/>
                    <a:pt x="120" y="82"/>
                    <a:pt x="120" y="82"/>
                  </a:cubicBezTo>
                  <a:cubicBezTo>
                    <a:pt x="118" y="75"/>
                    <a:pt x="118" y="75"/>
                    <a:pt x="118" y="75"/>
                  </a:cubicBezTo>
                  <a:cubicBezTo>
                    <a:pt x="117" y="75"/>
                    <a:pt x="117" y="75"/>
                    <a:pt x="117" y="75"/>
                  </a:cubicBezTo>
                  <a:cubicBezTo>
                    <a:pt x="115" y="81"/>
                    <a:pt x="115" y="81"/>
                    <a:pt x="115" y="81"/>
                  </a:cubicBezTo>
                  <a:cubicBezTo>
                    <a:pt x="114" y="85"/>
                    <a:pt x="114" y="85"/>
                    <a:pt x="114" y="85"/>
                  </a:cubicBezTo>
                  <a:cubicBezTo>
                    <a:pt x="110" y="90"/>
                    <a:pt x="110" y="90"/>
                    <a:pt x="110" y="90"/>
                  </a:cubicBezTo>
                  <a:cubicBezTo>
                    <a:pt x="107" y="101"/>
                    <a:pt x="107" y="101"/>
                    <a:pt x="107" y="101"/>
                  </a:cubicBezTo>
                  <a:cubicBezTo>
                    <a:pt x="105" y="107"/>
                    <a:pt x="105" y="107"/>
                    <a:pt x="105" y="107"/>
                  </a:cubicBezTo>
                  <a:cubicBezTo>
                    <a:pt x="99" y="112"/>
                    <a:pt x="99" y="112"/>
                    <a:pt x="99" y="112"/>
                  </a:cubicBezTo>
                  <a:cubicBezTo>
                    <a:pt x="97" y="108"/>
                    <a:pt x="97" y="108"/>
                    <a:pt x="97" y="108"/>
                  </a:cubicBezTo>
                  <a:cubicBezTo>
                    <a:pt x="96" y="101"/>
                    <a:pt x="96" y="101"/>
                    <a:pt x="96" y="101"/>
                  </a:cubicBezTo>
                  <a:cubicBezTo>
                    <a:pt x="95" y="100"/>
                    <a:pt x="95" y="100"/>
                    <a:pt x="95" y="100"/>
                  </a:cubicBezTo>
                  <a:cubicBezTo>
                    <a:pt x="93" y="97"/>
                    <a:pt x="93" y="97"/>
                    <a:pt x="93" y="97"/>
                  </a:cubicBezTo>
                  <a:cubicBezTo>
                    <a:pt x="94" y="94"/>
                    <a:pt x="94" y="94"/>
                    <a:pt x="94" y="94"/>
                  </a:cubicBezTo>
                  <a:cubicBezTo>
                    <a:pt x="93" y="88"/>
                    <a:pt x="93" y="88"/>
                    <a:pt x="93" y="88"/>
                  </a:cubicBezTo>
                  <a:cubicBezTo>
                    <a:pt x="90" y="85"/>
                    <a:pt x="90" y="85"/>
                    <a:pt x="90" y="85"/>
                  </a:cubicBezTo>
                  <a:cubicBezTo>
                    <a:pt x="84" y="81"/>
                    <a:pt x="84" y="81"/>
                    <a:pt x="84" y="81"/>
                  </a:cubicBezTo>
                  <a:cubicBezTo>
                    <a:pt x="82" y="77"/>
                    <a:pt x="82" y="77"/>
                    <a:pt x="82" y="77"/>
                  </a:cubicBezTo>
                  <a:cubicBezTo>
                    <a:pt x="75" y="76"/>
                    <a:pt x="75" y="76"/>
                    <a:pt x="75" y="76"/>
                  </a:cubicBezTo>
                  <a:cubicBezTo>
                    <a:pt x="66" y="76"/>
                    <a:pt x="66" y="76"/>
                    <a:pt x="66" y="76"/>
                  </a:cubicBezTo>
                  <a:cubicBezTo>
                    <a:pt x="64" y="74"/>
                    <a:pt x="64" y="74"/>
                    <a:pt x="64" y="74"/>
                  </a:cubicBezTo>
                  <a:cubicBezTo>
                    <a:pt x="58" y="74"/>
                    <a:pt x="58" y="74"/>
                    <a:pt x="58" y="74"/>
                  </a:cubicBezTo>
                  <a:cubicBezTo>
                    <a:pt x="50" y="73"/>
                    <a:pt x="50" y="73"/>
                    <a:pt x="50" y="73"/>
                  </a:cubicBezTo>
                  <a:cubicBezTo>
                    <a:pt x="49" y="71"/>
                    <a:pt x="49" y="71"/>
                    <a:pt x="49" y="71"/>
                  </a:cubicBezTo>
                  <a:cubicBezTo>
                    <a:pt x="43" y="68"/>
                    <a:pt x="43" y="68"/>
                    <a:pt x="43" y="68"/>
                  </a:cubicBezTo>
                  <a:cubicBezTo>
                    <a:pt x="36" y="67"/>
                    <a:pt x="36" y="67"/>
                    <a:pt x="36" y="67"/>
                  </a:cubicBezTo>
                  <a:cubicBezTo>
                    <a:pt x="29" y="65"/>
                    <a:pt x="29" y="65"/>
                    <a:pt x="29" y="65"/>
                  </a:cubicBezTo>
                  <a:cubicBezTo>
                    <a:pt x="21" y="62"/>
                    <a:pt x="21" y="62"/>
                    <a:pt x="21" y="62"/>
                  </a:cubicBezTo>
                  <a:cubicBezTo>
                    <a:pt x="16" y="59"/>
                    <a:pt x="16" y="59"/>
                    <a:pt x="16" y="59"/>
                  </a:cubicBezTo>
                  <a:cubicBezTo>
                    <a:pt x="12" y="59"/>
                    <a:pt x="12" y="59"/>
                    <a:pt x="12" y="59"/>
                  </a:cubicBezTo>
                  <a:cubicBezTo>
                    <a:pt x="11" y="59"/>
                    <a:pt x="11" y="59"/>
                    <a:pt x="11" y="59"/>
                  </a:cubicBezTo>
                  <a:cubicBezTo>
                    <a:pt x="9" y="57"/>
                    <a:pt x="9" y="57"/>
                    <a:pt x="9" y="57"/>
                  </a:cubicBezTo>
                  <a:cubicBezTo>
                    <a:pt x="7" y="54"/>
                    <a:pt x="7" y="54"/>
                    <a:pt x="7" y="54"/>
                  </a:cubicBezTo>
                  <a:cubicBezTo>
                    <a:pt x="0" y="52"/>
                    <a:pt x="0" y="52"/>
                    <a:pt x="0" y="52"/>
                  </a:cubicBezTo>
                  <a:lnTo>
                    <a:pt x="0" y="51"/>
                  </a:ln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Poppins Light" charset="0"/>
              </a:endParaRPr>
            </a:p>
          </p:txBody>
        </p:sp>
        <p:sp>
          <p:nvSpPr>
            <p:cNvPr id="78" name="Freeform 51"/>
            <p:cNvSpPr>
              <a:spLocks/>
            </p:cNvSpPr>
            <p:nvPr/>
          </p:nvSpPr>
          <p:spPr bwMode="auto">
            <a:xfrm>
              <a:off x="6848077" y="1986053"/>
              <a:ext cx="286695" cy="305247"/>
            </a:xfrm>
            <a:custGeom>
              <a:avLst/>
              <a:gdLst>
                <a:gd name="T0" fmla="*/ 175 w 201"/>
                <a:gd name="T1" fmla="*/ 65 h 213"/>
                <a:gd name="T2" fmla="*/ 172 w 201"/>
                <a:gd name="T3" fmla="*/ 53 h 213"/>
                <a:gd name="T4" fmla="*/ 157 w 201"/>
                <a:gd name="T5" fmla="*/ 44 h 213"/>
                <a:gd name="T6" fmla="*/ 140 w 201"/>
                <a:gd name="T7" fmla="*/ 42 h 213"/>
                <a:gd name="T8" fmla="*/ 125 w 201"/>
                <a:gd name="T9" fmla="*/ 36 h 213"/>
                <a:gd name="T10" fmla="*/ 103 w 201"/>
                <a:gd name="T11" fmla="*/ 30 h 213"/>
                <a:gd name="T12" fmla="*/ 93 w 201"/>
                <a:gd name="T13" fmla="*/ 27 h 213"/>
                <a:gd name="T14" fmla="*/ 82 w 201"/>
                <a:gd name="T15" fmla="*/ 20 h 213"/>
                <a:gd name="T16" fmla="*/ 78 w 201"/>
                <a:gd name="T17" fmla="*/ 18 h 213"/>
                <a:gd name="T18" fmla="*/ 70 w 201"/>
                <a:gd name="T19" fmla="*/ 17 h 213"/>
                <a:gd name="T20" fmla="*/ 67 w 201"/>
                <a:gd name="T21" fmla="*/ 15 h 213"/>
                <a:gd name="T22" fmla="*/ 70 w 201"/>
                <a:gd name="T23" fmla="*/ 2 h 213"/>
                <a:gd name="T24" fmla="*/ 61 w 201"/>
                <a:gd name="T25" fmla="*/ 3 h 213"/>
                <a:gd name="T26" fmla="*/ 47 w 201"/>
                <a:gd name="T27" fmla="*/ 9 h 213"/>
                <a:gd name="T28" fmla="*/ 33 w 201"/>
                <a:gd name="T29" fmla="*/ 16 h 213"/>
                <a:gd name="T30" fmla="*/ 21 w 201"/>
                <a:gd name="T31" fmla="*/ 15 h 213"/>
                <a:gd name="T32" fmla="*/ 5 w 201"/>
                <a:gd name="T33" fmla="*/ 55 h 213"/>
                <a:gd name="T34" fmla="*/ 7 w 201"/>
                <a:gd name="T35" fmla="*/ 72 h 213"/>
                <a:gd name="T36" fmla="*/ 10 w 201"/>
                <a:gd name="T37" fmla="*/ 112 h 213"/>
                <a:gd name="T38" fmla="*/ 42 w 201"/>
                <a:gd name="T39" fmla="*/ 135 h 213"/>
                <a:gd name="T40" fmla="*/ 60 w 201"/>
                <a:gd name="T41" fmla="*/ 152 h 213"/>
                <a:gd name="T42" fmla="*/ 63 w 201"/>
                <a:gd name="T43" fmla="*/ 173 h 213"/>
                <a:gd name="T44" fmla="*/ 65 w 201"/>
                <a:gd name="T45" fmla="*/ 187 h 213"/>
                <a:gd name="T46" fmla="*/ 67 w 201"/>
                <a:gd name="T47" fmla="*/ 203 h 213"/>
                <a:gd name="T48" fmla="*/ 82 w 201"/>
                <a:gd name="T49" fmla="*/ 209 h 213"/>
                <a:gd name="T50" fmla="*/ 184 w 201"/>
                <a:gd name="T51" fmla="*/ 195 h 213"/>
                <a:gd name="T52" fmla="*/ 178 w 201"/>
                <a:gd name="T53" fmla="*/ 172 h 213"/>
                <a:gd name="T54" fmla="*/ 182 w 201"/>
                <a:gd name="T55" fmla="*/ 155 h 213"/>
                <a:gd name="T56" fmla="*/ 182 w 201"/>
                <a:gd name="T57" fmla="*/ 140 h 213"/>
                <a:gd name="T58" fmla="*/ 184 w 201"/>
                <a:gd name="T59" fmla="*/ 131 h 213"/>
                <a:gd name="T60" fmla="*/ 186 w 201"/>
                <a:gd name="T61" fmla="*/ 121 h 213"/>
                <a:gd name="T62" fmla="*/ 188 w 201"/>
                <a:gd name="T63" fmla="*/ 105 h 213"/>
                <a:gd name="T64" fmla="*/ 197 w 201"/>
                <a:gd name="T65" fmla="*/ 85 h 213"/>
                <a:gd name="T66" fmla="*/ 201 w 201"/>
                <a:gd name="T67" fmla="*/ 79 h 213"/>
                <a:gd name="T68" fmla="*/ 201 w 201"/>
                <a:gd name="T69" fmla="*/ 73 h 213"/>
                <a:gd name="T70" fmla="*/ 194 w 201"/>
                <a:gd name="T71" fmla="*/ 79 h 213"/>
                <a:gd name="T72" fmla="*/ 187 w 201"/>
                <a:gd name="T73" fmla="*/ 92 h 213"/>
                <a:gd name="T74" fmla="*/ 177 w 201"/>
                <a:gd name="T75" fmla="*/ 101 h 213"/>
                <a:gd name="T76" fmla="*/ 168 w 201"/>
                <a:gd name="T77" fmla="*/ 107 h 213"/>
                <a:gd name="T78" fmla="*/ 174 w 201"/>
                <a:gd name="T79" fmla="*/ 93 h 213"/>
                <a:gd name="T80" fmla="*/ 179 w 201"/>
                <a:gd name="T81" fmla="*/ 87 h 213"/>
                <a:gd name="T82" fmla="*/ 180 w 201"/>
                <a:gd name="T83" fmla="*/ 78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01" h="213">
                  <a:moveTo>
                    <a:pt x="178" y="69"/>
                  </a:moveTo>
                  <a:cubicBezTo>
                    <a:pt x="177" y="68"/>
                    <a:pt x="177" y="68"/>
                    <a:pt x="177" y="68"/>
                  </a:cubicBezTo>
                  <a:cubicBezTo>
                    <a:pt x="175" y="65"/>
                    <a:pt x="175" y="65"/>
                    <a:pt x="175" y="65"/>
                  </a:cubicBezTo>
                  <a:cubicBezTo>
                    <a:pt x="176" y="62"/>
                    <a:pt x="176" y="62"/>
                    <a:pt x="176" y="62"/>
                  </a:cubicBezTo>
                  <a:cubicBezTo>
                    <a:pt x="175" y="56"/>
                    <a:pt x="175" y="56"/>
                    <a:pt x="175" y="56"/>
                  </a:cubicBezTo>
                  <a:cubicBezTo>
                    <a:pt x="172" y="53"/>
                    <a:pt x="172" y="53"/>
                    <a:pt x="172" y="53"/>
                  </a:cubicBezTo>
                  <a:cubicBezTo>
                    <a:pt x="166" y="49"/>
                    <a:pt x="166" y="49"/>
                    <a:pt x="166" y="49"/>
                  </a:cubicBezTo>
                  <a:cubicBezTo>
                    <a:pt x="164" y="45"/>
                    <a:pt x="164" y="45"/>
                    <a:pt x="164" y="45"/>
                  </a:cubicBezTo>
                  <a:cubicBezTo>
                    <a:pt x="157" y="44"/>
                    <a:pt x="157" y="44"/>
                    <a:pt x="157" y="44"/>
                  </a:cubicBezTo>
                  <a:cubicBezTo>
                    <a:pt x="148" y="44"/>
                    <a:pt x="148" y="44"/>
                    <a:pt x="148" y="44"/>
                  </a:cubicBezTo>
                  <a:cubicBezTo>
                    <a:pt x="146" y="42"/>
                    <a:pt x="146" y="42"/>
                    <a:pt x="146" y="42"/>
                  </a:cubicBezTo>
                  <a:cubicBezTo>
                    <a:pt x="140" y="42"/>
                    <a:pt x="140" y="42"/>
                    <a:pt x="140" y="42"/>
                  </a:cubicBezTo>
                  <a:cubicBezTo>
                    <a:pt x="132" y="41"/>
                    <a:pt x="132" y="41"/>
                    <a:pt x="132" y="41"/>
                  </a:cubicBezTo>
                  <a:cubicBezTo>
                    <a:pt x="131" y="39"/>
                    <a:pt x="131" y="39"/>
                    <a:pt x="131" y="39"/>
                  </a:cubicBezTo>
                  <a:cubicBezTo>
                    <a:pt x="125" y="36"/>
                    <a:pt x="125" y="36"/>
                    <a:pt x="125" y="36"/>
                  </a:cubicBezTo>
                  <a:cubicBezTo>
                    <a:pt x="118" y="35"/>
                    <a:pt x="118" y="35"/>
                    <a:pt x="118" y="35"/>
                  </a:cubicBezTo>
                  <a:cubicBezTo>
                    <a:pt x="111" y="33"/>
                    <a:pt x="111" y="33"/>
                    <a:pt x="111" y="33"/>
                  </a:cubicBezTo>
                  <a:cubicBezTo>
                    <a:pt x="103" y="30"/>
                    <a:pt x="103" y="30"/>
                    <a:pt x="103" y="30"/>
                  </a:cubicBezTo>
                  <a:cubicBezTo>
                    <a:pt x="98" y="27"/>
                    <a:pt x="98" y="27"/>
                    <a:pt x="98" y="27"/>
                  </a:cubicBezTo>
                  <a:cubicBezTo>
                    <a:pt x="94" y="27"/>
                    <a:pt x="94" y="27"/>
                    <a:pt x="94" y="27"/>
                  </a:cubicBezTo>
                  <a:cubicBezTo>
                    <a:pt x="93" y="27"/>
                    <a:pt x="93" y="27"/>
                    <a:pt x="93" y="27"/>
                  </a:cubicBezTo>
                  <a:cubicBezTo>
                    <a:pt x="91" y="25"/>
                    <a:pt x="91" y="25"/>
                    <a:pt x="91" y="25"/>
                  </a:cubicBezTo>
                  <a:cubicBezTo>
                    <a:pt x="89" y="22"/>
                    <a:pt x="89" y="22"/>
                    <a:pt x="89" y="22"/>
                  </a:cubicBezTo>
                  <a:cubicBezTo>
                    <a:pt x="82" y="20"/>
                    <a:pt x="82" y="20"/>
                    <a:pt x="82" y="20"/>
                  </a:cubicBezTo>
                  <a:cubicBezTo>
                    <a:pt x="82" y="20"/>
                    <a:pt x="82" y="20"/>
                    <a:pt x="82" y="20"/>
                  </a:cubicBezTo>
                  <a:cubicBezTo>
                    <a:pt x="81" y="20"/>
                    <a:pt x="81" y="20"/>
                    <a:pt x="81" y="20"/>
                  </a:cubicBezTo>
                  <a:cubicBezTo>
                    <a:pt x="78" y="18"/>
                    <a:pt x="78" y="18"/>
                    <a:pt x="78" y="18"/>
                  </a:cubicBezTo>
                  <a:cubicBezTo>
                    <a:pt x="75" y="16"/>
                    <a:pt x="75" y="16"/>
                    <a:pt x="75" y="16"/>
                  </a:cubicBezTo>
                  <a:cubicBezTo>
                    <a:pt x="72" y="15"/>
                    <a:pt x="72" y="15"/>
                    <a:pt x="72" y="15"/>
                  </a:cubicBezTo>
                  <a:cubicBezTo>
                    <a:pt x="70" y="17"/>
                    <a:pt x="70" y="17"/>
                    <a:pt x="70" y="17"/>
                  </a:cubicBezTo>
                  <a:cubicBezTo>
                    <a:pt x="67" y="18"/>
                    <a:pt x="67" y="18"/>
                    <a:pt x="67" y="18"/>
                  </a:cubicBezTo>
                  <a:cubicBezTo>
                    <a:pt x="66" y="17"/>
                    <a:pt x="66" y="17"/>
                    <a:pt x="66" y="17"/>
                  </a:cubicBezTo>
                  <a:cubicBezTo>
                    <a:pt x="67" y="15"/>
                    <a:pt x="67" y="15"/>
                    <a:pt x="67" y="15"/>
                  </a:cubicBezTo>
                  <a:cubicBezTo>
                    <a:pt x="68" y="9"/>
                    <a:pt x="68" y="9"/>
                    <a:pt x="68" y="9"/>
                  </a:cubicBezTo>
                  <a:cubicBezTo>
                    <a:pt x="69" y="7"/>
                    <a:pt x="69" y="7"/>
                    <a:pt x="69" y="7"/>
                  </a:cubicBezTo>
                  <a:cubicBezTo>
                    <a:pt x="70" y="2"/>
                    <a:pt x="70" y="2"/>
                    <a:pt x="70" y="2"/>
                  </a:cubicBezTo>
                  <a:cubicBezTo>
                    <a:pt x="67" y="0"/>
                    <a:pt x="67" y="0"/>
                    <a:pt x="67" y="0"/>
                  </a:cubicBezTo>
                  <a:cubicBezTo>
                    <a:pt x="65" y="1"/>
                    <a:pt x="65" y="1"/>
                    <a:pt x="65" y="1"/>
                  </a:cubicBezTo>
                  <a:cubicBezTo>
                    <a:pt x="61" y="3"/>
                    <a:pt x="61" y="3"/>
                    <a:pt x="61" y="3"/>
                  </a:cubicBezTo>
                  <a:cubicBezTo>
                    <a:pt x="57" y="4"/>
                    <a:pt x="57" y="4"/>
                    <a:pt x="57" y="4"/>
                  </a:cubicBezTo>
                  <a:cubicBezTo>
                    <a:pt x="52" y="6"/>
                    <a:pt x="52" y="6"/>
                    <a:pt x="52" y="6"/>
                  </a:cubicBezTo>
                  <a:cubicBezTo>
                    <a:pt x="47" y="9"/>
                    <a:pt x="47" y="9"/>
                    <a:pt x="47" y="9"/>
                  </a:cubicBezTo>
                  <a:cubicBezTo>
                    <a:pt x="39" y="13"/>
                    <a:pt x="39" y="13"/>
                    <a:pt x="39" y="13"/>
                  </a:cubicBezTo>
                  <a:cubicBezTo>
                    <a:pt x="37" y="16"/>
                    <a:pt x="37" y="16"/>
                    <a:pt x="37" y="16"/>
                  </a:cubicBezTo>
                  <a:cubicBezTo>
                    <a:pt x="33" y="16"/>
                    <a:pt x="33" y="16"/>
                    <a:pt x="33" y="16"/>
                  </a:cubicBezTo>
                  <a:cubicBezTo>
                    <a:pt x="28" y="14"/>
                    <a:pt x="28" y="14"/>
                    <a:pt x="28" y="14"/>
                  </a:cubicBezTo>
                  <a:cubicBezTo>
                    <a:pt x="25" y="11"/>
                    <a:pt x="25" y="11"/>
                    <a:pt x="25" y="11"/>
                  </a:cubicBezTo>
                  <a:cubicBezTo>
                    <a:pt x="21" y="15"/>
                    <a:pt x="21" y="15"/>
                    <a:pt x="21" y="15"/>
                  </a:cubicBezTo>
                  <a:cubicBezTo>
                    <a:pt x="20" y="43"/>
                    <a:pt x="20" y="43"/>
                    <a:pt x="20" y="43"/>
                  </a:cubicBezTo>
                  <a:cubicBezTo>
                    <a:pt x="7" y="51"/>
                    <a:pt x="7" y="51"/>
                    <a:pt x="7" y="51"/>
                  </a:cubicBezTo>
                  <a:cubicBezTo>
                    <a:pt x="5" y="55"/>
                    <a:pt x="5" y="55"/>
                    <a:pt x="5" y="55"/>
                  </a:cubicBezTo>
                  <a:cubicBezTo>
                    <a:pt x="0" y="66"/>
                    <a:pt x="0" y="66"/>
                    <a:pt x="0" y="66"/>
                  </a:cubicBezTo>
                  <a:cubicBezTo>
                    <a:pt x="5" y="72"/>
                    <a:pt x="5" y="72"/>
                    <a:pt x="5" y="72"/>
                  </a:cubicBezTo>
                  <a:cubicBezTo>
                    <a:pt x="7" y="72"/>
                    <a:pt x="7" y="72"/>
                    <a:pt x="7" y="72"/>
                  </a:cubicBezTo>
                  <a:cubicBezTo>
                    <a:pt x="5" y="89"/>
                    <a:pt x="5" y="89"/>
                    <a:pt x="5" y="89"/>
                  </a:cubicBezTo>
                  <a:cubicBezTo>
                    <a:pt x="4" y="107"/>
                    <a:pt x="4" y="107"/>
                    <a:pt x="4" y="107"/>
                  </a:cubicBezTo>
                  <a:cubicBezTo>
                    <a:pt x="10" y="112"/>
                    <a:pt x="10" y="112"/>
                    <a:pt x="10" y="112"/>
                  </a:cubicBezTo>
                  <a:cubicBezTo>
                    <a:pt x="19" y="117"/>
                    <a:pt x="19" y="117"/>
                    <a:pt x="19" y="117"/>
                  </a:cubicBezTo>
                  <a:cubicBezTo>
                    <a:pt x="33" y="125"/>
                    <a:pt x="33" y="125"/>
                    <a:pt x="33" y="125"/>
                  </a:cubicBezTo>
                  <a:cubicBezTo>
                    <a:pt x="42" y="135"/>
                    <a:pt x="42" y="135"/>
                    <a:pt x="42" y="135"/>
                  </a:cubicBezTo>
                  <a:cubicBezTo>
                    <a:pt x="45" y="139"/>
                    <a:pt x="45" y="139"/>
                    <a:pt x="45" y="139"/>
                  </a:cubicBezTo>
                  <a:cubicBezTo>
                    <a:pt x="52" y="144"/>
                    <a:pt x="52" y="144"/>
                    <a:pt x="52" y="144"/>
                  </a:cubicBezTo>
                  <a:cubicBezTo>
                    <a:pt x="60" y="152"/>
                    <a:pt x="60" y="152"/>
                    <a:pt x="60" y="152"/>
                  </a:cubicBezTo>
                  <a:cubicBezTo>
                    <a:pt x="61" y="159"/>
                    <a:pt x="61" y="159"/>
                    <a:pt x="61" y="159"/>
                  </a:cubicBezTo>
                  <a:cubicBezTo>
                    <a:pt x="60" y="166"/>
                    <a:pt x="60" y="166"/>
                    <a:pt x="60" y="166"/>
                  </a:cubicBezTo>
                  <a:cubicBezTo>
                    <a:pt x="63" y="173"/>
                    <a:pt x="63" y="173"/>
                    <a:pt x="63" y="173"/>
                  </a:cubicBezTo>
                  <a:cubicBezTo>
                    <a:pt x="65" y="176"/>
                    <a:pt x="65" y="176"/>
                    <a:pt x="65" y="176"/>
                  </a:cubicBezTo>
                  <a:cubicBezTo>
                    <a:pt x="65" y="183"/>
                    <a:pt x="65" y="183"/>
                    <a:pt x="65" y="183"/>
                  </a:cubicBezTo>
                  <a:cubicBezTo>
                    <a:pt x="65" y="187"/>
                    <a:pt x="65" y="187"/>
                    <a:pt x="65" y="187"/>
                  </a:cubicBezTo>
                  <a:cubicBezTo>
                    <a:pt x="65" y="193"/>
                    <a:pt x="65" y="193"/>
                    <a:pt x="65" y="193"/>
                  </a:cubicBezTo>
                  <a:cubicBezTo>
                    <a:pt x="67" y="198"/>
                    <a:pt x="67" y="198"/>
                    <a:pt x="67" y="198"/>
                  </a:cubicBezTo>
                  <a:cubicBezTo>
                    <a:pt x="67" y="203"/>
                    <a:pt x="67" y="203"/>
                    <a:pt x="67" y="203"/>
                  </a:cubicBezTo>
                  <a:cubicBezTo>
                    <a:pt x="72" y="203"/>
                    <a:pt x="72" y="203"/>
                    <a:pt x="72" y="203"/>
                  </a:cubicBezTo>
                  <a:cubicBezTo>
                    <a:pt x="72" y="203"/>
                    <a:pt x="76" y="207"/>
                    <a:pt x="77" y="207"/>
                  </a:cubicBezTo>
                  <a:cubicBezTo>
                    <a:pt x="78" y="207"/>
                    <a:pt x="82" y="209"/>
                    <a:pt x="82" y="209"/>
                  </a:cubicBezTo>
                  <a:cubicBezTo>
                    <a:pt x="85" y="213"/>
                    <a:pt x="85" y="213"/>
                    <a:pt x="85" y="213"/>
                  </a:cubicBezTo>
                  <a:cubicBezTo>
                    <a:pt x="184" y="207"/>
                    <a:pt x="184" y="207"/>
                    <a:pt x="184" y="207"/>
                  </a:cubicBezTo>
                  <a:cubicBezTo>
                    <a:pt x="184" y="195"/>
                    <a:pt x="184" y="195"/>
                    <a:pt x="184" y="195"/>
                  </a:cubicBezTo>
                  <a:cubicBezTo>
                    <a:pt x="184" y="191"/>
                    <a:pt x="184" y="191"/>
                    <a:pt x="184" y="191"/>
                  </a:cubicBezTo>
                  <a:cubicBezTo>
                    <a:pt x="179" y="179"/>
                    <a:pt x="179" y="179"/>
                    <a:pt x="179" y="179"/>
                  </a:cubicBezTo>
                  <a:cubicBezTo>
                    <a:pt x="178" y="172"/>
                    <a:pt x="178" y="172"/>
                    <a:pt x="178" y="172"/>
                  </a:cubicBezTo>
                  <a:cubicBezTo>
                    <a:pt x="179" y="164"/>
                    <a:pt x="179" y="164"/>
                    <a:pt x="179" y="164"/>
                  </a:cubicBezTo>
                  <a:cubicBezTo>
                    <a:pt x="181" y="158"/>
                    <a:pt x="181" y="158"/>
                    <a:pt x="181" y="158"/>
                  </a:cubicBezTo>
                  <a:cubicBezTo>
                    <a:pt x="182" y="155"/>
                    <a:pt x="182" y="155"/>
                    <a:pt x="182" y="155"/>
                  </a:cubicBezTo>
                  <a:cubicBezTo>
                    <a:pt x="184" y="152"/>
                    <a:pt x="184" y="152"/>
                    <a:pt x="184" y="152"/>
                  </a:cubicBezTo>
                  <a:cubicBezTo>
                    <a:pt x="182" y="147"/>
                    <a:pt x="182" y="147"/>
                    <a:pt x="182" y="147"/>
                  </a:cubicBezTo>
                  <a:cubicBezTo>
                    <a:pt x="182" y="140"/>
                    <a:pt x="182" y="140"/>
                    <a:pt x="182" y="140"/>
                  </a:cubicBezTo>
                  <a:cubicBezTo>
                    <a:pt x="182" y="136"/>
                    <a:pt x="182" y="136"/>
                    <a:pt x="182" y="136"/>
                  </a:cubicBezTo>
                  <a:cubicBezTo>
                    <a:pt x="184" y="133"/>
                    <a:pt x="184" y="133"/>
                    <a:pt x="184" y="133"/>
                  </a:cubicBezTo>
                  <a:cubicBezTo>
                    <a:pt x="184" y="131"/>
                    <a:pt x="184" y="131"/>
                    <a:pt x="184" y="131"/>
                  </a:cubicBezTo>
                  <a:cubicBezTo>
                    <a:pt x="188" y="127"/>
                    <a:pt x="188" y="127"/>
                    <a:pt x="188" y="127"/>
                  </a:cubicBezTo>
                  <a:cubicBezTo>
                    <a:pt x="188" y="125"/>
                    <a:pt x="188" y="125"/>
                    <a:pt x="188" y="125"/>
                  </a:cubicBezTo>
                  <a:cubicBezTo>
                    <a:pt x="186" y="121"/>
                    <a:pt x="186" y="121"/>
                    <a:pt x="186" y="121"/>
                  </a:cubicBezTo>
                  <a:cubicBezTo>
                    <a:pt x="186" y="118"/>
                    <a:pt x="186" y="118"/>
                    <a:pt x="186" y="118"/>
                  </a:cubicBezTo>
                  <a:cubicBezTo>
                    <a:pt x="187" y="110"/>
                    <a:pt x="187" y="110"/>
                    <a:pt x="187" y="110"/>
                  </a:cubicBezTo>
                  <a:cubicBezTo>
                    <a:pt x="188" y="105"/>
                    <a:pt x="188" y="105"/>
                    <a:pt x="188" y="105"/>
                  </a:cubicBezTo>
                  <a:cubicBezTo>
                    <a:pt x="191" y="99"/>
                    <a:pt x="191" y="99"/>
                    <a:pt x="191" y="99"/>
                  </a:cubicBezTo>
                  <a:cubicBezTo>
                    <a:pt x="196" y="89"/>
                    <a:pt x="196" y="89"/>
                    <a:pt x="196" y="89"/>
                  </a:cubicBezTo>
                  <a:cubicBezTo>
                    <a:pt x="197" y="85"/>
                    <a:pt x="197" y="85"/>
                    <a:pt x="197" y="85"/>
                  </a:cubicBezTo>
                  <a:cubicBezTo>
                    <a:pt x="197" y="82"/>
                    <a:pt x="197" y="82"/>
                    <a:pt x="197" y="82"/>
                  </a:cubicBezTo>
                  <a:cubicBezTo>
                    <a:pt x="201" y="81"/>
                    <a:pt x="201" y="81"/>
                    <a:pt x="201" y="81"/>
                  </a:cubicBezTo>
                  <a:cubicBezTo>
                    <a:pt x="201" y="79"/>
                    <a:pt x="201" y="79"/>
                    <a:pt x="201" y="79"/>
                  </a:cubicBezTo>
                  <a:cubicBezTo>
                    <a:pt x="201" y="77"/>
                    <a:pt x="201" y="77"/>
                    <a:pt x="201" y="77"/>
                  </a:cubicBezTo>
                  <a:cubicBezTo>
                    <a:pt x="201" y="75"/>
                    <a:pt x="201" y="75"/>
                    <a:pt x="201" y="75"/>
                  </a:cubicBezTo>
                  <a:cubicBezTo>
                    <a:pt x="201" y="73"/>
                    <a:pt x="201" y="73"/>
                    <a:pt x="201" y="73"/>
                  </a:cubicBezTo>
                  <a:cubicBezTo>
                    <a:pt x="201" y="71"/>
                    <a:pt x="201" y="71"/>
                    <a:pt x="201" y="71"/>
                  </a:cubicBezTo>
                  <a:cubicBezTo>
                    <a:pt x="197" y="75"/>
                    <a:pt x="197" y="75"/>
                    <a:pt x="197" y="75"/>
                  </a:cubicBezTo>
                  <a:cubicBezTo>
                    <a:pt x="194" y="79"/>
                    <a:pt x="194" y="79"/>
                    <a:pt x="194" y="79"/>
                  </a:cubicBezTo>
                  <a:cubicBezTo>
                    <a:pt x="193" y="84"/>
                    <a:pt x="193" y="84"/>
                    <a:pt x="193" y="84"/>
                  </a:cubicBezTo>
                  <a:cubicBezTo>
                    <a:pt x="190" y="90"/>
                    <a:pt x="190" y="90"/>
                    <a:pt x="190" y="90"/>
                  </a:cubicBezTo>
                  <a:cubicBezTo>
                    <a:pt x="187" y="92"/>
                    <a:pt x="187" y="92"/>
                    <a:pt x="187" y="92"/>
                  </a:cubicBezTo>
                  <a:cubicBezTo>
                    <a:pt x="181" y="95"/>
                    <a:pt x="181" y="95"/>
                    <a:pt x="181" y="95"/>
                  </a:cubicBezTo>
                  <a:cubicBezTo>
                    <a:pt x="178" y="99"/>
                    <a:pt x="178" y="99"/>
                    <a:pt x="178" y="99"/>
                  </a:cubicBezTo>
                  <a:cubicBezTo>
                    <a:pt x="177" y="101"/>
                    <a:pt x="177" y="101"/>
                    <a:pt x="177" y="101"/>
                  </a:cubicBezTo>
                  <a:cubicBezTo>
                    <a:pt x="175" y="105"/>
                    <a:pt x="175" y="105"/>
                    <a:pt x="175" y="105"/>
                  </a:cubicBezTo>
                  <a:cubicBezTo>
                    <a:pt x="171" y="110"/>
                    <a:pt x="171" y="110"/>
                    <a:pt x="171" y="110"/>
                  </a:cubicBezTo>
                  <a:cubicBezTo>
                    <a:pt x="168" y="107"/>
                    <a:pt x="168" y="107"/>
                    <a:pt x="168" y="107"/>
                  </a:cubicBezTo>
                  <a:cubicBezTo>
                    <a:pt x="171" y="103"/>
                    <a:pt x="171" y="103"/>
                    <a:pt x="171" y="103"/>
                  </a:cubicBezTo>
                  <a:cubicBezTo>
                    <a:pt x="173" y="96"/>
                    <a:pt x="173" y="96"/>
                    <a:pt x="173" y="96"/>
                  </a:cubicBezTo>
                  <a:cubicBezTo>
                    <a:pt x="174" y="93"/>
                    <a:pt x="174" y="93"/>
                    <a:pt x="174" y="93"/>
                  </a:cubicBezTo>
                  <a:cubicBezTo>
                    <a:pt x="175" y="91"/>
                    <a:pt x="175" y="91"/>
                    <a:pt x="175" y="91"/>
                  </a:cubicBezTo>
                  <a:cubicBezTo>
                    <a:pt x="177" y="89"/>
                    <a:pt x="177" y="89"/>
                    <a:pt x="177" y="89"/>
                  </a:cubicBezTo>
                  <a:cubicBezTo>
                    <a:pt x="179" y="87"/>
                    <a:pt x="179" y="87"/>
                    <a:pt x="179" y="87"/>
                  </a:cubicBezTo>
                  <a:cubicBezTo>
                    <a:pt x="180" y="85"/>
                    <a:pt x="180" y="85"/>
                    <a:pt x="180" y="85"/>
                  </a:cubicBezTo>
                  <a:cubicBezTo>
                    <a:pt x="179" y="80"/>
                    <a:pt x="179" y="80"/>
                    <a:pt x="179" y="80"/>
                  </a:cubicBezTo>
                  <a:cubicBezTo>
                    <a:pt x="180" y="78"/>
                    <a:pt x="180" y="78"/>
                    <a:pt x="180" y="78"/>
                  </a:cubicBezTo>
                  <a:cubicBezTo>
                    <a:pt x="179" y="76"/>
                    <a:pt x="179" y="76"/>
                    <a:pt x="179" y="76"/>
                  </a:cubicBezTo>
                  <a:lnTo>
                    <a:pt x="178" y="69"/>
                  </a:ln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Poppins Light" charset="0"/>
              </a:endParaRPr>
            </a:p>
          </p:txBody>
        </p:sp>
        <p:sp>
          <p:nvSpPr>
            <p:cNvPr id="79" name="Freeform 52"/>
            <p:cNvSpPr>
              <a:spLocks/>
            </p:cNvSpPr>
            <p:nvPr/>
          </p:nvSpPr>
          <p:spPr bwMode="auto">
            <a:xfrm>
              <a:off x="7268001" y="2274434"/>
              <a:ext cx="229357" cy="263085"/>
            </a:xfrm>
            <a:custGeom>
              <a:avLst/>
              <a:gdLst>
                <a:gd name="T0" fmla="*/ 114 w 136"/>
                <a:gd name="T1" fmla="*/ 8 h 156"/>
                <a:gd name="T2" fmla="*/ 101 w 136"/>
                <a:gd name="T3" fmla="*/ 17 h 156"/>
                <a:gd name="T4" fmla="*/ 93 w 136"/>
                <a:gd name="T5" fmla="*/ 22 h 156"/>
                <a:gd name="T6" fmla="*/ 88 w 136"/>
                <a:gd name="T7" fmla="*/ 27 h 156"/>
                <a:gd name="T8" fmla="*/ 82 w 136"/>
                <a:gd name="T9" fmla="*/ 27 h 156"/>
                <a:gd name="T10" fmla="*/ 74 w 136"/>
                <a:gd name="T11" fmla="*/ 33 h 156"/>
                <a:gd name="T12" fmla="*/ 69 w 136"/>
                <a:gd name="T13" fmla="*/ 33 h 156"/>
                <a:gd name="T14" fmla="*/ 65 w 136"/>
                <a:gd name="T15" fmla="*/ 31 h 156"/>
                <a:gd name="T16" fmla="*/ 60 w 136"/>
                <a:gd name="T17" fmla="*/ 29 h 156"/>
                <a:gd name="T18" fmla="*/ 55 w 136"/>
                <a:gd name="T19" fmla="*/ 27 h 156"/>
                <a:gd name="T20" fmla="*/ 47 w 136"/>
                <a:gd name="T21" fmla="*/ 23 h 156"/>
                <a:gd name="T22" fmla="*/ 0 w 136"/>
                <a:gd name="T23" fmla="*/ 28 h 156"/>
                <a:gd name="T24" fmla="*/ 16 w 136"/>
                <a:gd name="T25" fmla="*/ 136 h 156"/>
                <a:gd name="T26" fmla="*/ 22 w 136"/>
                <a:gd name="T27" fmla="*/ 133 h 156"/>
                <a:gd name="T28" fmla="*/ 31 w 136"/>
                <a:gd name="T29" fmla="*/ 140 h 156"/>
                <a:gd name="T30" fmla="*/ 34 w 136"/>
                <a:gd name="T31" fmla="*/ 146 h 156"/>
                <a:gd name="T32" fmla="*/ 42 w 136"/>
                <a:gd name="T33" fmla="*/ 148 h 156"/>
                <a:gd name="T34" fmla="*/ 46 w 136"/>
                <a:gd name="T35" fmla="*/ 151 h 156"/>
                <a:gd name="T36" fmla="*/ 49 w 136"/>
                <a:gd name="T37" fmla="*/ 149 h 156"/>
                <a:gd name="T38" fmla="*/ 52 w 136"/>
                <a:gd name="T39" fmla="*/ 146 h 156"/>
                <a:gd name="T40" fmla="*/ 60 w 136"/>
                <a:gd name="T41" fmla="*/ 150 h 156"/>
                <a:gd name="T42" fmla="*/ 67 w 136"/>
                <a:gd name="T43" fmla="*/ 148 h 156"/>
                <a:gd name="T44" fmla="*/ 71 w 136"/>
                <a:gd name="T45" fmla="*/ 144 h 156"/>
                <a:gd name="T46" fmla="*/ 75 w 136"/>
                <a:gd name="T47" fmla="*/ 146 h 156"/>
                <a:gd name="T48" fmla="*/ 83 w 136"/>
                <a:gd name="T49" fmla="*/ 155 h 156"/>
                <a:gd name="T50" fmla="*/ 85 w 136"/>
                <a:gd name="T51" fmla="*/ 156 h 156"/>
                <a:gd name="T52" fmla="*/ 92 w 136"/>
                <a:gd name="T53" fmla="*/ 149 h 156"/>
                <a:gd name="T54" fmla="*/ 94 w 136"/>
                <a:gd name="T55" fmla="*/ 142 h 156"/>
                <a:gd name="T56" fmla="*/ 100 w 136"/>
                <a:gd name="T57" fmla="*/ 128 h 156"/>
                <a:gd name="T58" fmla="*/ 105 w 136"/>
                <a:gd name="T59" fmla="*/ 130 h 156"/>
                <a:gd name="T60" fmla="*/ 109 w 136"/>
                <a:gd name="T61" fmla="*/ 116 h 156"/>
                <a:gd name="T62" fmla="*/ 118 w 136"/>
                <a:gd name="T63" fmla="*/ 110 h 156"/>
                <a:gd name="T64" fmla="*/ 129 w 136"/>
                <a:gd name="T65" fmla="*/ 99 h 156"/>
                <a:gd name="T66" fmla="*/ 131 w 136"/>
                <a:gd name="T67" fmla="*/ 91 h 156"/>
                <a:gd name="T68" fmla="*/ 132 w 136"/>
                <a:gd name="T69" fmla="*/ 77 h 156"/>
                <a:gd name="T70" fmla="*/ 133 w 136"/>
                <a:gd name="T71" fmla="*/ 70 h 156"/>
                <a:gd name="T72" fmla="*/ 133 w 136"/>
                <a:gd name="T73" fmla="*/ 61 h 156"/>
                <a:gd name="T74" fmla="*/ 133 w 136"/>
                <a:gd name="T75" fmla="*/ 55 h 156"/>
                <a:gd name="T76" fmla="*/ 126 w 136"/>
                <a:gd name="T77" fmla="*/ 0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36" h="156">
                  <a:moveTo>
                    <a:pt x="121" y="5"/>
                  </a:moveTo>
                  <a:lnTo>
                    <a:pt x="114" y="8"/>
                  </a:lnTo>
                  <a:lnTo>
                    <a:pt x="108" y="13"/>
                  </a:lnTo>
                  <a:lnTo>
                    <a:pt x="101" y="17"/>
                  </a:lnTo>
                  <a:lnTo>
                    <a:pt x="96" y="21"/>
                  </a:lnTo>
                  <a:lnTo>
                    <a:pt x="93" y="22"/>
                  </a:lnTo>
                  <a:lnTo>
                    <a:pt x="91" y="24"/>
                  </a:lnTo>
                  <a:lnTo>
                    <a:pt x="88" y="27"/>
                  </a:lnTo>
                  <a:lnTo>
                    <a:pt x="85" y="27"/>
                  </a:lnTo>
                  <a:lnTo>
                    <a:pt x="82" y="27"/>
                  </a:lnTo>
                  <a:lnTo>
                    <a:pt x="78" y="29"/>
                  </a:lnTo>
                  <a:lnTo>
                    <a:pt x="74" y="33"/>
                  </a:lnTo>
                  <a:lnTo>
                    <a:pt x="71" y="33"/>
                  </a:lnTo>
                  <a:lnTo>
                    <a:pt x="69" y="33"/>
                  </a:lnTo>
                  <a:lnTo>
                    <a:pt x="68" y="33"/>
                  </a:lnTo>
                  <a:lnTo>
                    <a:pt x="65" y="31"/>
                  </a:lnTo>
                  <a:lnTo>
                    <a:pt x="62" y="28"/>
                  </a:lnTo>
                  <a:lnTo>
                    <a:pt x="60" y="29"/>
                  </a:lnTo>
                  <a:lnTo>
                    <a:pt x="56" y="28"/>
                  </a:lnTo>
                  <a:lnTo>
                    <a:pt x="55" y="27"/>
                  </a:lnTo>
                  <a:lnTo>
                    <a:pt x="51" y="24"/>
                  </a:lnTo>
                  <a:lnTo>
                    <a:pt x="47" y="23"/>
                  </a:lnTo>
                  <a:lnTo>
                    <a:pt x="39" y="22"/>
                  </a:lnTo>
                  <a:lnTo>
                    <a:pt x="0" y="28"/>
                  </a:lnTo>
                  <a:lnTo>
                    <a:pt x="11" y="134"/>
                  </a:lnTo>
                  <a:lnTo>
                    <a:pt x="16" y="136"/>
                  </a:lnTo>
                  <a:lnTo>
                    <a:pt x="21" y="134"/>
                  </a:lnTo>
                  <a:lnTo>
                    <a:pt x="22" y="133"/>
                  </a:lnTo>
                  <a:lnTo>
                    <a:pt x="27" y="137"/>
                  </a:lnTo>
                  <a:lnTo>
                    <a:pt x="31" y="140"/>
                  </a:lnTo>
                  <a:lnTo>
                    <a:pt x="33" y="144"/>
                  </a:lnTo>
                  <a:lnTo>
                    <a:pt x="34" y="146"/>
                  </a:lnTo>
                  <a:lnTo>
                    <a:pt x="39" y="147"/>
                  </a:lnTo>
                  <a:lnTo>
                    <a:pt x="42" y="148"/>
                  </a:lnTo>
                  <a:lnTo>
                    <a:pt x="44" y="149"/>
                  </a:lnTo>
                  <a:lnTo>
                    <a:pt x="46" y="151"/>
                  </a:lnTo>
                  <a:lnTo>
                    <a:pt x="49" y="150"/>
                  </a:lnTo>
                  <a:lnTo>
                    <a:pt x="49" y="149"/>
                  </a:lnTo>
                  <a:lnTo>
                    <a:pt x="51" y="147"/>
                  </a:lnTo>
                  <a:lnTo>
                    <a:pt x="52" y="146"/>
                  </a:lnTo>
                  <a:lnTo>
                    <a:pt x="55" y="148"/>
                  </a:lnTo>
                  <a:lnTo>
                    <a:pt x="60" y="150"/>
                  </a:lnTo>
                  <a:lnTo>
                    <a:pt x="66" y="149"/>
                  </a:lnTo>
                  <a:lnTo>
                    <a:pt x="67" y="148"/>
                  </a:lnTo>
                  <a:lnTo>
                    <a:pt x="69" y="145"/>
                  </a:lnTo>
                  <a:lnTo>
                    <a:pt x="71" y="144"/>
                  </a:lnTo>
                  <a:lnTo>
                    <a:pt x="72" y="143"/>
                  </a:lnTo>
                  <a:lnTo>
                    <a:pt x="75" y="146"/>
                  </a:lnTo>
                  <a:lnTo>
                    <a:pt x="79" y="151"/>
                  </a:lnTo>
                  <a:lnTo>
                    <a:pt x="83" y="155"/>
                  </a:lnTo>
                  <a:lnTo>
                    <a:pt x="86" y="155"/>
                  </a:lnTo>
                  <a:lnTo>
                    <a:pt x="85" y="156"/>
                  </a:lnTo>
                  <a:lnTo>
                    <a:pt x="88" y="153"/>
                  </a:lnTo>
                  <a:lnTo>
                    <a:pt x="92" y="149"/>
                  </a:lnTo>
                  <a:lnTo>
                    <a:pt x="94" y="146"/>
                  </a:lnTo>
                  <a:lnTo>
                    <a:pt x="94" y="142"/>
                  </a:lnTo>
                  <a:lnTo>
                    <a:pt x="97" y="131"/>
                  </a:lnTo>
                  <a:lnTo>
                    <a:pt x="100" y="128"/>
                  </a:lnTo>
                  <a:lnTo>
                    <a:pt x="104" y="131"/>
                  </a:lnTo>
                  <a:lnTo>
                    <a:pt x="105" y="130"/>
                  </a:lnTo>
                  <a:lnTo>
                    <a:pt x="106" y="120"/>
                  </a:lnTo>
                  <a:lnTo>
                    <a:pt x="109" y="116"/>
                  </a:lnTo>
                  <a:lnTo>
                    <a:pt x="113" y="110"/>
                  </a:lnTo>
                  <a:lnTo>
                    <a:pt x="118" y="110"/>
                  </a:lnTo>
                  <a:lnTo>
                    <a:pt x="121" y="106"/>
                  </a:lnTo>
                  <a:lnTo>
                    <a:pt x="129" y="99"/>
                  </a:lnTo>
                  <a:lnTo>
                    <a:pt x="131" y="94"/>
                  </a:lnTo>
                  <a:lnTo>
                    <a:pt x="131" y="91"/>
                  </a:lnTo>
                  <a:lnTo>
                    <a:pt x="132" y="83"/>
                  </a:lnTo>
                  <a:lnTo>
                    <a:pt x="132" y="77"/>
                  </a:lnTo>
                  <a:lnTo>
                    <a:pt x="133" y="74"/>
                  </a:lnTo>
                  <a:lnTo>
                    <a:pt x="133" y="70"/>
                  </a:lnTo>
                  <a:lnTo>
                    <a:pt x="133" y="62"/>
                  </a:lnTo>
                  <a:lnTo>
                    <a:pt x="133" y="61"/>
                  </a:lnTo>
                  <a:lnTo>
                    <a:pt x="132" y="58"/>
                  </a:lnTo>
                  <a:lnTo>
                    <a:pt x="133" y="55"/>
                  </a:lnTo>
                  <a:lnTo>
                    <a:pt x="136" y="55"/>
                  </a:lnTo>
                  <a:lnTo>
                    <a:pt x="126" y="0"/>
                  </a:lnTo>
                  <a:lnTo>
                    <a:pt x="121" y="5"/>
                  </a:ln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Poppins Light" charset="0"/>
              </a:endParaRPr>
            </a:p>
          </p:txBody>
        </p:sp>
        <p:sp>
          <p:nvSpPr>
            <p:cNvPr id="80" name="Freeform 53"/>
            <p:cNvSpPr>
              <a:spLocks/>
            </p:cNvSpPr>
            <p:nvPr/>
          </p:nvSpPr>
          <p:spPr bwMode="auto">
            <a:xfrm>
              <a:off x="7119595" y="2319969"/>
              <a:ext cx="168644" cy="290068"/>
            </a:xfrm>
            <a:custGeom>
              <a:avLst/>
              <a:gdLst>
                <a:gd name="T0" fmla="*/ 5 w 100"/>
                <a:gd name="T1" fmla="*/ 167 h 172"/>
                <a:gd name="T2" fmla="*/ 16 w 100"/>
                <a:gd name="T3" fmla="*/ 163 h 172"/>
                <a:gd name="T4" fmla="*/ 24 w 100"/>
                <a:gd name="T5" fmla="*/ 163 h 172"/>
                <a:gd name="T6" fmla="*/ 31 w 100"/>
                <a:gd name="T7" fmla="*/ 168 h 172"/>
                <a:gd name="T8" fmla="*/ 32 w 100"/>
                <a:gd name="T9" fmla="*/ 163 h 172"/>
                <a:gd name="T10" fmla="*/ 38 w 100"/>
                <a:gd name="T11" fmla="*/ 161 h 172"/>
                <a:gd name="T12" fmla="*/ 44 w 100"/>
                <a:gd name="T13" fmla="*/ 163 h 172"/>
                <a:gd name="T14" fmla="*/ 49 w 100"/>
                <a:gd name="T15" fmla="*/ 161 h 172"/>
                <a:gd name="T16" fmla="*/ 52 w 100"/>
                <a:gd name="T17" fmla="*/ 154 h 172"/>
                <a:gd name="T18" fmla="*/ 55 w 100"/>
                <a:gd name="T19" fmla="*/ 150 h 172"/>
                <a:gd name="T20" fmla="*/ 59 w 100"/>
                <a:gd name="T21" fmla="*/ 157 h 172"/>
                <a:gd name="T22" fmla="*/ 66 w 100"/>
                <a:gd name="T23" fmla="*/ 157 h 172"/>
                <a:gd name="T24" fmla="*/ 68 w 100"/>
                <a:gd name="T25" fmla="*/ 150 h 172"/>
                <a:gd name="T26" fmla="*/ 74 w 100"/>
                <a:gd name="T27" fmla="*/ 145 h 172"/>
                <a:gd name="T28" fmla="*/ 78 w 100"/>
                <a:gd name="T29" fmla="*/ 139 h 172"/>
                <a:gd name="T30" fmla="*/ 80 w 100"/>
                <a:gd name="T31" fmla="*/ 131 h 172"/>
                <a:gd name="T32" fmla="*/ 81 w 100"/>
                <a:gd name="T33" fmla="*/ 127 h 172"/>
                <a:gd name="T34" fmla="*/ 90 w 100"/>
                <a:gd name="T35" fmla="*/ 125 h 172"/>
                <a:gd name="T36" fmla="*/ 98 w 100"/>
                <a:gd name="T37" fmla="*/ 123 h 172"/>
                <a:gd name="T38" fmla="*/ 99 w 100"/>
                <a:gd name="T39" fmla="*/ 115 h 172"/>
                <a:gd name="T40" fmla="*/ 98 w 100"/>
                <a:gd name="T41" fmla="*/ 112 h 172"/>
                <a:gd name="T42" fmla="*/ 99 w 100"/>
                <a:gd name="T43" fmla="*/ 107 h 172"/>
                <a:gd name="T44" fmla="*/ 88 w 100"/>
                <a:gd name="T45" fmla="*/ 0 h 172"/>
                <a:gd name="T46" fmla="*/ 27 w 100"/>
                <a:gd name="T47" fmla="*/ 5 h 172"/>
                <a:gd name="T48" fmla="*/ 16 w 100"/>
                <a:gd name="T49" fmla="*/ 12 h 172"/>
                <a:gd name="T50" fmla="*/ 8 w 100"/>
                <a:gd name="T51" fmla="*/ 12 h 172"/>
                <a:gd name="T52" fmla="*/ 10 w 100"/>
                <a:gd name="T53" fmla="*/ 106 h 172"/>
                <a:gd name="T54" fmla="*/ 10 w 100"/>
                <a:gd name="T55" fmla="*/ 113 h 172"/>
                <a:gd name="T56" fmla="*/ 15 w 100"/>
                <a:gd name="T57" fmla="*/ 124 h 172"/>
                <a:gd name="T58" fmla="*/ 16 w 100"/>
                <a:gd name="T59" fmla="*/ 134 h 172"/>
                <a:gd name="T60" fmla="*/ 11 w 100"/>
                <a:gd name="T61" fmla="*/ 140 h 172"/>
                <a:gd name="T62" fmla="*/ 8 w 100"/>
                <a:gd name="T63" fmla="*/ 147 h 172"/>
                <a:gd name="T64" fmla="*/ 4 w 100"/>
                <a:gd name="T65" fmla="*/ 156 h 172"/>
                <a:gd name="T66" fmla="*/ 0 w 100"/>
                <a:gd name="T67" fmla="*/ 161 h 172"/>
                <a:gd name="T68" fmla="*/ 1 w 100"/>
                <a:gd name="T69" fmla="*/ 171 h 172"/>
                <a:gd name="T70" fmla="*/ 2 w 100"/>
                <a:gd name="T71" fmla="*/ 172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0" h="172">
                  <a:moveTo>
                    <a:pt x="5" y="172"/>
                  </a:moveTo>
                  <a:lnTo>
                    <a:pt x="5" y="167"/>
                  </a:lnTo>
                  <a:lnTo>
                    <a:pt x="13" y="167"/>
                  </a:lnTo>
                  <a:lnTo>
                    <a:pt x="16" y="163"/>
                  </a:lnTo>
                  <a:lnTo>
                    <a:pt x="19" y="163"/>
                  </a:lnTo>
                  <a:lnTo>
                    <a:pt x="24" y="163"/>
                  </a:lnTo>
                  <a:lnTo>
                    <a:pt x="27" y="166"/>
                  </a:lnTo>
                  <a:lnTo>
                    <a:pt x="31" y="168"/>
                  </a:lnTo>
                  <a:lnTo>
                    <a:pt x="32" y="167"/>
                  </a:lnTo>
                  <a:lnTo>
                    <a:pt x="32" y="163"/>
                  </a:lnTo>
                  <a:lnTo>
                    <a:pt x="36" y="162"/>
                  </a:lnTo>
                  <a:lnTo>
                    <a:pt x="38" y="161"/>
                  </a:lnTo>
                  <a:lnTo>
                    <a:pt x="42" y="161"/>
                  </a:lnTo>
                  <a:lnTo>
                    <a:pt x="44" y="163"/>
                  </a:lnTo>
                  <a:lnTo>
                    <a:pt x="48" y="164"/>
                  </a:lnTo>
                  <a:lnTo>
                    <a:pt x="49" y="161"/>
                  </a:lnTo>
                  <a:lnTo>
                    <a:pt x="49" y="157"/>
                  </a:lnTo>
                  <a:lnTo>
                    <a:pt x="52" y="154"/>
                  </a:lnTo>
                  <a:lnTo>
                    <a:pt x="53" y="150"/>
                  </a:lnTo>
                  <a:lnTo>
                    <a:pt x="55" y="150"/>
                  </a:lnTo>
                  <a:lnTo>
                    <a:pt x="56" y="154"/>
                  </a:lnTo>
                  <a:lnTo>
                    <a:pt x="59" y="157"/>
                  </a:lnTo>
                  <a:lnTo>
                    <a:pt x="60" y="158"/>
                  </a:lnTo>
                  <a:lnTo>
                    <a:pt x="66" y="157"/>
                  </a:lnTo>
                  <a:lnTo>
                    <a:pt x="68" y="153"/>
                  </a:lnTo>
                  <a:lnTo>
                    <a:pt x="68" y="150"/>
                  </a:lnTo>
                  <a:lnTo>
                    <a:pt x="71" y="145"/>
                  </a:lnTo>
                  <a:lnTo>
                    <a:pt x="74" y="145"/>
                  </a:lnTo>
                  <a:lnTo>
                    <a:pt x="76" y="143"/>
                  </a:lnTo>
                  <a:lnTo>
                    <a:pt x="78" y="139"/>
                  </a:lnTo>
                  <a:lnTo>
                    <a:pt x="80" y="135"/>
                  </a:lnTo>
                  <a:lnTo>
                    <a:pt x="80" y="131"/>
                  </a:lnTo>
                  <a:lnTo>
                    <a:pt x="81" y="129"/>
                  </a:lnTo>
                  <a:lnTo>
                    <a:pt x="81" y="127"/>
                  </a:lnTo>
                  <a:lnTo>
                    <a:pt x="82" y="126"/>
                  </a:lnTo>
                  <a:lnTo>
                    <a:pt x="90" y="125"/>
                  </a:lnTo>
                  <a:lnTo>
                    <a:pt x="94" y="123"/>
                  </a:lnTo>
                  <a:lnTo>
                    <a:pt x="98" y="123"/>
                  </a:lnTo>
                  <a:lnTo>
                    <a:pt x="100" y="121"/>
                  </a:lnTo>
                  <a:lnTo>
                    <a:pt x="99" y="115"/>
                  </a:lnTo>
                  <a:lnTo>
                    <a:pt x="100" y="113"/>
                  </a:lnTo>
                  <a:lnTo>
                    <a:pt x="98" y="112"/>
                  </a:lnTo>
                  <a:lnTo>
                    <a:pt x="97" y="108"/>
                  </a:lnTo>
                  <a:lnTo>
                    <a:pt x="99" y="107"/>
                  </a:lnTo>
                  <a:lnTo>
                    <a:pt x="88" y="1"/>
                  </a:lnTo>
                  <a:lnTo>
                    <a:pt x="88" y="0"/>
                  </a:lnTo>
                  <a:lnTo>
                    <a:pt x="27" y="4"/>
                  </a:lnTo>
                  <a:lnTo>
                    <a:pt x="27" y="5"/>
                  </a:lnTo>
                  <a:lnTo>
                    <a:pt x="20" y="9"/>
                  </a:lnTo>
                  <a:lnTo>
                    <a:pt x="16" y="12"/>
                  </a:lnTo>
                  <a:lnTo>
                    <a:pt x="13" y="13"/>
                  </a:lnTo>
                  <a:lnTo>
                    <a:pt x="8" y="12"/>
                  </a:lnTo>
                  <a:lnTo>
                    <a:pt x="11" y="103"/>
                  </a:lnTo>
                  <a:lnTo>
                    <a:pt x="10" y="106"/>
                  </a:lnTo>
                  <a:lnTo>
                    <a:pt x="10" y="109"/>
                  </a:lnTo>
                  <a:lnTo>
                    <a:pt x="10" y="113"/>
                  </a:lnTo>
                  <a:lnTo>
                    <a:pt x="11" y="117"/>
                  </a:lnTo>
                  <a:lnTo>
                    <a:pt x="15" y="124"/>
                  </a:lnTo>
                  <a:lnTo>
                    <a:pt x="16" y="130"/>
                  </a:lnTo>
                  <a:lnTo>
                    <a:pt x="16" y="134"/>
                  </a:lnTo>
                  <a:lnTo>
                    <a:pt x="13" y="136"/>
                  </a:lnTo>
                  <a:lnTo>
                    <a:pt x="11" y="140"/>
                  </a:lnTo>
                  <a:lnTo>
                    <a:pt x="10" y="145"/>
                  </a:lnTo>
                  <a:lnTo>
                    <a:pt x="8" y="147"/>
                  </a:lnTo>
                  <a:lnTo>
                    <a:pt x="5" y="150"/>
                  </a:lnTo>
                  <a:lnTo>
                    <a:pt x="4" y="156"/>
                  </a:lnTo>
                  <a:lnTo>
                    <a:pt x="2" y="157"/>
                  </a:lnTo>
                  <a:lnTo>
                    <a:pt x="0" y="161"/>
                  </a:lnTo>
                  <a:lnTo>
                    <a:pt x="0" y="167"/>
                  </a:lnTo>
                  <a:lnTo>
                    <a:pt x="1" y="171"/>
                  </a:lnTo>
                  <a:lnTo>
                    <a:pt x="2" y="172"/>
                  </a:lnTo>
                  <a:lnTo>
                    <a:pt x="2" y="172"/>
                  </a:lnTo>
                  <a:lnTo>
                    <a:pt x="5" y="172"/>
                  </a:ln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Poppins Light" charset="0"/>
              </a:endParaRPr>
            </a:p>
          </p:txBody>
        </p:sp>
        <p:sp>
          <p:nvSpPr>
            <p:cNvPr id="81" name="Freeform 54"/>
            <p:cNvSpPr>
              <a:spLocks/>
            </p:cNvSpPr>
            <p:nvPr/>
          </p:nvSpPr>
          <p:spPr bwMode="auto">
            <a:xfrm>
              <a:off x="6929027" y="2282867"/>
              <a:ext cx="217551" cy="381136"/>
            </a:xfrm>
            <a:custGeom>
              <a:avLst/>
              <a:gdLst>
                <a:gd name="T0" fmla="*/ 88 w 129"/>
                <a:gd name="T1" fmla="*/ 217 h 226"/>
                <a:gd name="T2" fmla="*/ 96 w 129"/>
                <a:gd name="T3" fmla="*/ 222 h 226"/>
                <a:gd name="T4" fmla="*/ 102 w 129"/>
                <a:gd name="T5" fmla="*/ 222 h 226"/>
                <a:gd name="T6" fmla="*/ 102 w 129"/>
                <a:gd name="T7" fmla="*/ 216 h 226"/>
                <a:gd name="T8" fmla="*/ 105 w 129"/>
                <a:gd name="T9" fmla="*/ 209 h 226"/>
                <a:gd name="T10" fmla="*/ 113 w 129"/>
                <a:gd name="T11" fmla="*/ 206 h 226"/>
                <a:gd name="T12" fmla="*/ 112 w 129"/>
                <a:gd name="T13" fmla="*/ 200 h 226"/>
                <a:gd name="T14" fmla="*/ 112 w 129"/>
                <a:gd name="T15" fmla="*/ 195 h 226"/>
                <a:gd name="T16" fmla="*/ 115 w 129"/>
                <a:gd name="T17" fmla="*/ 194 h 226"/>
                <a:gd name="T18" fmla="*/ 113 w 129"/>
                <a:gd name="T19" fmla="*/ 189 h 226"/>
                <a:gd name="T20" fmla="*/ 115 w 129"/>
                <a:gd name="T21" fmla="*/ 179 h 226"/>
                <a:gd name="T22" fmla="*/ 118 w 129"/>
                <a:gd name="T23" fmla="*/ 172 h 226"/>
                <a:gd name="T24" fmla="*/ 123 w 129"/>
                <a:gd name="T25" fmla="*/ 167 h 226"/>
                <a:gd name="T26" fmla="*/ 126 w 129"/>
                <a:gd name="T27" fmla="*/ 158 h 226"/>
                <a:gd name="T28" fmla="*/ 129 w 129"/>
                <a:gd name="T29" fmla="*/ 152 h 226"/>
                <a:gd name="T30" fmla="*/ 124 w 129"/>
                <a:gd name="T31" fmla="*/ 139 h 226"/>
                <a:gd name="T32" fmla="*/ 123 w 129"/>
                <a:gd name="T33" fmla="*/ 131 h 226"/>
                <a:gd name="T34" fmla="*/ 124 w 129"/>
                <a:gd name="T35" fmla="*/ 125 h 226"/>
                <a:gd name="T36" fmla="*/ 122 w 129"/>
                <a:gd name="T37" fmla="*/ 34 h 226"/>
                <a:gd name="T38" fmla="*/ 116 w 129"/>
                <a:gd name="T39" fmla="*/ 26 h 226"/>
                <a:gd name="T40" fmla="*/ 113 w 129"/>
                <a:gd name="T41" fmla="*/ 17 h 226"/>
                <a:gd name="T42" fmla="*/ 107 w 129"/>
                <a:gd name="T43" fmla="*/ 3 h 226"/>
                <a:gd name="T44" fmla="*/ 24 w 129"/>
                <a:gd name="T45" fmla="*/ 5 h 226"/>
                <a:gd name="T46" fmla="*/ 22 w 129"/>
                <a:gd name="T47" fmla="*/ 3 h 226"/>
                <a:gd name="T48" fmla="*/ 21 w 129"/>
                <a:gd name="T49" fmla="*/ 8 h 226"/>
                <a:gd name="T50" fmla="*/ 28 w 129"/>
                <a:gd name="T51" fmla="*/ 14 h 226"/>
                <a:gd name="T52" fmla="*/ 38 w 129"/>
                <a:gd name="T53" fmla="*/ 23 h 226"/>
                <a:gd name="T54" fmla="*/ 36 w 129"/>
                <a:gd name="T55" fmla="*/ 32 h 226"/>
                <a:gd name="T56" fmla="*/ 31 w 129"/>
                <a:gd name="T57" fmla="*/ 43 h 226"/>
                <a:gd name="T58" fmla="*/ 27 w 129"/>
                <a:gd name="T59" fmla="*/ 47 h 226"/>
                <a:gd name="T60" fmla="*/ 15 w 129"/>
                <a:gd name="T61" fmla="*/ 50 h 226"/>
                <a:gd name="T62" fmla="*/ 12 w 129"/>
                <a:gd name="T63" fmla="*/ 55 h 226"/>
                <a:gd name="T64" fmla="*/ 15 w 129"/>
                <a:gd name="T65" fmla="*/ 65 h 226"/>
                <a:gd name="T66" fmla="*/ 13 w 129"/>
                <a:gd name="T67" fmla="*/ 70 h 226"/>
                <a:gd name="T68" fmla="*/ 11 w 129"/>
                <a:gd name="T69" fmla="*/ 77 h 226"/>
                <a:gd name="T70" fmla="*/ 2 w 129"/>
                <a:gd name="T71" fmla="*/ 86 h 226"/>
                <a:gd name="T72" fmla="*/ 0 w 129"/>
                <a:gd name="T73" fmla="*/ 95 h 226"/>
                <a:gd name="T74" fmla="*/ 0 w 129"/>
                <a:gd name="T75" fmla="*/ 113 h 226"/>
                <a:gd name="T76" fmla="*/ 21 w 129"/>
                <a:gd name="T77" fmla="*/ 136 h 226"/>
                <a:gd name="T78" fmla="*/ 25 w 129"/>
                <a:gd name="T79" fmla="*/ 150 h 226"/>
                <a:gd name="T80" fmla="*/ 31 w 129"/>
                <a:gd name="T81" fmla="*/ 151 h 226"/>
                <a:gd name="T82" fmla="*/ 39 w 129"/>
                <a:gd name="T83" fmla="*/ 150 h 226"/>
                <a:gd name="T84" fmla="*/ 45 w 129"/>
                <a:gd name="T85" fmla="*/ 156 h 226"/>
                <a:gd name="T86" fmla="*/ 41 w 129"/>
                <a:gd name="T87" fmla="*/ 167 h 226"/>
                <a:gd name="T88" fmla="*/ 39 w 129"/>
                <a:gd name="T89" fmla="*/ 175 h 226"/>
                <a:gd name="T90" fmla="*/ 44 w 129"/>
                <a:gd name="T91" fmla="*/ 185 h 226"/>
                <a:gd name="T92" fmla="*/ 53 w 129"/>
                <a:gd name="T93" fmla="*/ 189 h 226"/>
                <a:gd name="T94" fmla="*/ 68 w 129"/>
                <a:gd name="T95" fmla="*/ 200 h 226"/>
                <a:gd name="T96" fmla="*/ 70 w 129"/>
                <a:gd name="T97" fmla="*/ 214 h 226"/>
                <a:gd name="T98" fmla="*/ 74 w 129"/>
                <a:gd name="T99" fmla="*/ 222 h 226"/>
                <a:gd name="T100" fmla="*/ 76 w 129"/>
                <a:gd name="T101" fmla="*/ 222 h 226"/>
                <a:gd name="T102" fmla="*/ 83 w 129"/>
                <a:gd name="T103" fmla="*/ 221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29" h="226">
                  <a:moveTo>
                    <a:pt x="86" y="218"/>
                  </a:moveTo>
                  <a:lnTo>
                    <a:pt x="88" y="217"/>
                  </a:lnTo>
                  <a:lnTo>
                    <a:pt x="92" y="219"/>
                  </a:lnTo>
                  <a:lnTo>
                    <a:pt x="96" y="222"/>
                  </a:lnTo>
                  <a:lnTo>
                    <a:pt x="99" y="222"/>
                  </a:lnTo>
                  <a:lnTo>
                    <a:pt x="102" y="222"/>
                  </a:lnTo>
                  <a:lnTo>
                    <a:pt x="104" y="221"/>
                  </a:lnTo>
                  <a:lnTo>
                    <a:pt x="102" y="216"/>
                  </a:lnTo>
                  <a:lnTo>
                    <a:pt x="102" y="211"/>
                  </a:lnTo>
                  <a:lnTo>
                    <a:pt x="105" y="209"/>
                  </a:lnTo>
                  <a:lnTo>
                    <a:pt x="111" y="207"/>
                  </a:lnTo>
                  <a:lnTo>
                    <a:pt x="113" y="206"/>
                  </a:lnTo>
                  <a:lnTo>
                    <a:pt x="112" y="203"/>
                  </a:lnTo>
                  <a:lnTo>
                    <a:pt x="112" y="200"/>
                  </a:lnTo>
                  <a:lnTo>
                    <a:pt x="112" y="199"/>
                  </a:lnTo>
                  <a:lnTo>
                    <a:pt x="112" y="195"/>
                  </a:lnTo>
                  <a:lnTo>
                    <a:pt x="115" y="194"/>
                  </a:lnTo>
                  <a:lnTo>
                    <a:pt x="115" y="194"/>
                  </a:lnTo>
                  <a:lnTo>
                    <a:pt x="114" y="193"/>
                  </a:lnTo>
                  <a:lnTo>
                    <a:pt x="113" y="189"/>
                  </a:lnTo>
                  <a:lnTo>
                    <a:pt x="113" y="183"/>
                  </a:lnTo>
                  <a:lnTo>
                    <a:pt x="115" y="179"/>
                  </a:lnTo>
                  <a:lnTo>
                    <a:pt x="117" y="178"/>
                  </a:lnTo>
                  <a:lnTo>
                    <a:pt x="118" y="172"/>
                  </a:lnTo>
                  <a:lnTo>
                    <a:pt x="121" y="169"/>
                  </a:lnTo>
                  <a:lnTo>
                    <a:pt x="123" y="167"/>
                  </a:lnTo>
                  <a:lnTo>
                    <a:pt x="124" y="162"/>
                  </a:lnTo>
                  <a:lnTo>
                    <a:pt x="126" y="158"/>
                  </a:lnTo>
                  <a:lnTo>
                    <a:pt x="129" y="156"/>
                  </a:lnTo>
                  <a:lnTo>
                    <a:pt x="129" y="152"/>
                  </a:lnTo>
                  <a:lnTo>
                    <a:pt x="128" y="146"/>
                  </a:lnTo>
                  <a:lnTo>
                    <a:pt x="124" y="139"/>
                  </a:lnTo>
                  <a:lnTo>
                    <a:pt x="123" y="135"/>
                  </a:lnTo>
                  <a:lnTo>
                    <a:pt x="123" y="131"/>
                  </a:lnTo>
                  <a:lnTo>
                    <a:pt x="123" y="128"/>
                  </a:lnTo>
                  <a:lnTo>
                    <a:pt x="124" y="125"/>
                  </a:lnTo>
                  <a:lnTo>
                    <a:pt x="121" y="34"/>
                  </a:lnTo>
                  <a:lnTo>
                    <a:pt x="122" y="34"/>
                  </a:lnTo>
                  <a:lnTo>
                    <a:pt x="118" y="31"/>
                  </a:lnTo>
                  <a:lnTo>
                    <a:pt x="116" y="26"/>
                  </a:lnTo>
                  <a:lnTo>
                    <a:pt x="114" y="23"/>
                  </a:lnTo>
                  <a:lnTo>
                    <a:pt x="113" y="17"/>
                  </a:lnTo>
                  <a:lnTo>
                    <a:pt x="109" y="13"/>
                  </a:lnTo>
                  <a:lnTo>
                    <a:pt x="107" y="3"/>
                  </a:lnTo>
                  <a:lnTo>
                    <a:pt x="107" y="0"/>
                  </a:lnTo>
                  <a:lnTo>
                    <a:pt x="24" y="5"/>
                  </a:lnTo>
                  <a:lnTo>
                    <a:pt x="22" y="3"/>
                  </a:lnTo>
                  <a:lnTo>
                    <a:pt x="22" y="3"/>
                  </a:lnTo>
                  <a:lnTo>
                    <a:pt x="21" y="6"/>
                  </a:lnTo>
                  <a:lnTo>
                    <a:pt x="21" y="8"/>
                  </a:lnTo>
                  <a:lnTo>
                    <a:pt x="24" y="11"/>
                  </a:lnTo>
                  <a:lnTo>
                    <a:pt x="28" y="14"/>
                  </a:lnTo>
                  <a:lnTo>
                    <a:pt x="33" y="18"/>
                  </a:lnTo>
                  <a:lnTo>
                    <a:pt x="38" y="23"/>
                  </a:lnTo>
                  <a:lnTo>
                    <a:pt x="38" y="26"/>
                  </a:lnTo>
                  <a:lnTo>
                    <a:pt x="36" y="32"/>
                  </a:lnTo>
                  <a:lnTo>
                    <a:pt x="34" y="35"/>
                  </a:lnTo>
                  <a:lnTo>
                    <a:pt x="31" y="43"/>
                  </a:lnTo>
                  <a:lnTo>
                    <a:pt x="29" y="45"/>
                  </a:lnTo>
                  <a:lnTo>
                    <a:pt x="27" y="47"/>
                  </a:lnTo>
                  <a:lnTo>
                    <a:pt x="21" y="50"/>
                  </a:lnTo>
                  <a:lnTo>
                    <a:pt x="15" y="50"/>
                  </a:lnTo>
                  <a:lnTo>
                    <a:pt x="12" y="51"/>
                  </a:lnTo>
                  <a:lnTo>
                    <a:pt x="12" y="55"/>
                  </a:lnTo>
                  <a:lnTo>
                    <a:pt x="12" y="58"/>
                  </a:lnTo>
                  <a:lnTo>
                    <a:pt x="15" y="65"/>
                  </a:lnTo>
                  <a:lnTo>
                    <a:pt x="17" y="67"/>
                  </a:lnTo>
                  <a:lnTo>
                    <a:pt x="13" y="70"/>
                  </a:lnTo>
                  <a:lnTo>
                    <a:pt x="13" y="77"/>
                  </a:lnTo>
                  <a:lnTo>
                    <a:pt x="11" y="77"/>
                  </a:lnTo>
                  <a:lnTo>
                    <a:pt x="8" y="80"/>
                  </a:lnTo>
                  <a:lnTo>
                    <a:pt x="2" y="86"/>
                  </a:lnTo>
                  <a:lnTo>
                    <a:pt x="3" y="92"/>
                  </a:lnTo>
                  <a:lnTo>
                    <a:pt x="0" y="95"/>
                  </a:lnTo>
                  <a:lnTo>
                    <a:pt x="0" y="104"/>
                  </a:lnTo>
                  <a:lnTo>
                    <a:pt x="0" y="113"/>
                  </a:lnTo>
                  <a:lnTo>
                    <a:pt x="6" y="123"/>
                  </a:lnTo>
                  <a:lnTo>
                    <a:pt x="21" y="136"/>
                  </a:lnTo>
                  <a:lnTo>
                    <a:pt x="25" y="142"/>
                  </a:lnTo>
                  <a:lnTo>
                    <a:pt x="25" y="150"/>
                  </a:lnTo>
                  <a:lnTo>
                    <a:pt x="30" y="154"/>
                  </a:lnTo>
                  <a:lnTo>
                    <a:pt x="31" y="151"/>
                  </a:lnTo>
                  <a:lnTo>
                    <a:pt x="34" y="150"/>
                  </a:lnTo>
                  <a:lnTo>
                    <a:pt x="39" y="150"/>
                  </a:lnTo>
                  <a:lnTo>
                    <a:pt x="42" y="153"/>
                  </a:lnTo>
                  <a:lnTo>
                    <a:pt x="45" y="156"/>
                  </a:lnTo>
                  <a:lnTo>
                    <a:pt x="42" y="162"/>
                  </a:lnTo>
                  <a:lnTo>
                    <a:pt x="41" y="167"/>
                  </a:lnTo>
                  <a:lnTo>
                    <a:pt x="41" y="170"/>
                  </a:lnTo>
                  <a:lnTo>
                    <a:pt x="39" y="175"/>
                  </a:lnTo>
                  <a:lnTo>
                    <a:pt x="39" y="180"/>
                  </a:lnTo>
                  <a:lnTo>
                    <a:pt x="44" y="185"/>
                  </a:lnTo>
                  <a:lnTo>
                    <a:pt x="51" y="190"/>
                  </a:lnTo>
                  <a:lnTo>
                    <a:pt x="53" y="189"/>
                  </a:lnTo>
                  <a:lnTo>
                    <a:pt x="64" y="196"/>
                  </a:lnTo>
                  <a:lnTo>
                    <a:pt x="68" y="200"/>
                  </a:lnTo>
                  <a:lnTo>
                    <a:pt x="71" y="209"/>
                  </a:lnTo>
                  <a:lnTo>
                    <a:pt x="70" y="214"/>
                  </a:lnTo>
                  <a:lnTo>
                    <a:pt x="69" y="217"/>
                  </a:lnTo>
                  <a:lnTo>
                    <a:pt x="74" y="222"/>
                  </a:lnTo>
                  <a:lnTo>
                    <a:pt x="74" y="226"/>
                  </a:lnTo>
                  <a:lnTo>
                    <a:pt x="76" y="222"/>
                  </a:lnTo>
                  <a:lnTo>
                    <a:pt x="80" y="222"/>
                  </a:lnTo>
                  <a:lnTo>
                    <a:pt x="83" y="221"/>
                  </a:lnTo>
                  <a:lnTo>
                    <a:pt x="86" y="218"/>
                  </a:ln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Poppins Light" charset="0"/>
              </a:endParaRPr>
            </a:p>
          </p:txBody>
        </p:sp>
        <p:sp>
          <p:nvSpPr>
            <p:cNvPr id="82" name="Freeform 55"/>
            <p:cNvSpPr>
              <a:spLocks/>
            </p:cNvSpPr>
            <p:nvPr/>
          </p:nvSpPr>
          <p:spPr bwMode="auto">
            <a:xfrm>
              <a:off x="6662569" y="2198544"/>
              <a:ext cx="330543" cy="242848"/>
            </a:xfrm>
            <a:custGeom>
              <a:avLst/>
              <a:gdLst>
                <a:gd name="T0" fmla="*/ 196 w 231"/>
                <a:gd name="T1" fmla="*/ 154 h 170"/>
                <a:gd name="T2" fmla="*/ 201 w 231"/>
                <a:gd name="T3" fmla="*/ 150 h 170"/>
                <a:gd name="T4" fmla="*/ 206 w 231"/>
                <a:gd name="T5" fmla="*/ 139 h 170"/>
                <a:gd name="T6" fmla="*/ 200 w 231"/>
                <a:gd name="T7" fmla="*/ 128 h 170"/>
                <a:gd name="T8" fmla="*/ 200 w 231"/>
                <a:gd name="T9" fmla="*/ 120 h 170"/>
                <a:gd name="T10" fmla="*/ 211 w 231"/>
                <a:gd name="T11" fmla="*/ 118 h 170"/>
                <a:gd name="T12" fmla="*/ 220 w 231"/>
                <a:gd name="T13" fmla="*/ 113 h 170"/>
                <a:gd name="T14" fmla="*/ 226 w 231"/>
                <a:gd name="T15" fmla="*/ 101 h 170"/>
                <a:gd name="T16" fmla="*/ 231 w 231"/>
                <a:gd name="T17" fmla="*/ 90 h 170"/>
                <a:gd name="T18" fmla="*/ 225 w 231"/>
                <a:gd name="T19" fmla="*/ 81 h 170"/>
                <a:gd name="T20" fmla="*/ 215 w 231"/>
                <a:gd name="T21" fmla="*/ 72 h 170"/>
                <a:gd name="T22" fmla="*/ 211 w 231"/>
                <a:gd name="T23" fmla="*/ 66 h 170"/>
                <a:gd name="T24" fmla="*/ 214 w 231"/>
                <a:gd name="T25" fmla="*/ 65 h 170"/>
                <a:gd name="T26" fmla="*/ 206 w 231"/>
                <a:gd name="T27" fmla="*/ 59 h 170"/>
                <a:gd name="T28" fmla="*/ 196 w 231"/>
                <a:gd name="T29" fmla="*/ 55 h 170"/>
                <a:gd name="T30" fmla="*/ 194 w 231"/>
                <a:gd name="T31" fmla="*/ 45 h 170"/>
                <a:gd name="T32" fmla="*/ 194 w 231"/>
                <a:gd name="T33" fmla="*/ 35 h 170"/>
                <a:gd name="T34" fmla="*/ 192 w 231"/>
                <a:gd name="T35" fmla="*/ 25 h 170"/>
                <a:gd name="T36" fmla="*/ 7 w 231"/>
                <a:gd name="T37" fmla="*/ 22 h 170"/>
                <a:gd name="T38" fmla="*/ 8 w 231"/>
                <a:gd name="T39" fmla="*/ 0 h 170"/>
                <a:gd name="T40" fmla="*/ 4 w 231"/>
                <a:gd name="T41" fmla="*/ 23 h 170"/>
                <a:gd name="T42" fmla="*/ 3 w 231"/>
                <a:gd name="T43" fmla="*/ 31 h 170"/>
                <a:gd name="T44" fmla="*/ 7 w 231"/>
                <a:gd name="T45" fmla="*/ 37 h 170"/>
                <a:gd name="T46" fmla="*/ 5 w 231"/>
                <a:gd name="T47" fmla="*/ 42 h 170"/>
                <a:gd name="T48" fmla="*/ 4 w 231"/>
                <a:gd name="T49" fmla="*/ 52 h 170"/>
                <a:gd name="T50" fmla="*/ 0 w 231"/>
                <a:gd name="T51" fmla="*/ 56 h 170"/>
                <a:gd name="T52" fmla="*/ 4 w 231"/>
                <a:gd name="T53" fmla="*/ 62 h 170"/>
                <a:gd name="T54" fmla="*/ 4 w 231"/>
                <a:gd name="T55" fmla="*/ 69 h 170"/>
                <a:gd name="T56" fmla="*/ 6 w 231"/>
                <a:gd name="T57" fmla="*/ 71 h 170"/>
                <a:gd name="T58" fmla="*/ 12 w 231"/>
                <a:gd name="T59" fmla="*/ 85 h 170"/>
                <a:gd name="T60" fmla="*/ 16 w 231"/>
                <a:gd name="T61" fmla="*/ 96 h 170"/>
                <a:gd name="T62" fmla="*/ 19 w 231"/>
                <a:gd name="T63" fmla="*/ 102 h 170"/>
                <a:gd name="T64" fmla="*/ 20 w 231"/>
                <a:gd name="T65" fmla="*/ 104 h 170"/>
                <a:gd name="T66" fmla="*/ 18 w 231"/>
                <a:gd name="T67" fmla="*/ 109 h 170"/>
                <a:gd name="T68" fmla="*/ 20 w 231"/>
                <a:gd name="T69" fmla="*/ 116 h 170"/>
                <a:gd name="T70" fmla="*/ 24 w 231"/>
                <a:gd name="T71" fmla="*/ 118 h 170"/>
                <a:gd name="T72" fmla="*/ 26 w 231"/>
                <a:gd name="T73" fmla="*/ 135 h 170"/>
                <a:gd name="T74" fmla="*/ 27 w 231"/>
                <a:gd name="T75" fmla="*/ 142 h 170"/>
                <a:gd name="T76" fmla="*/ 28 w 231"/>
                <a:gd name="T77" fmla="*/ 154 h 170"/>
                <a:gd name="T78" fmla="*/ 30 w 231"/>
                <a:gd name="T79" fmla="*/ 162 h 170"/>
                <a:gd name="T80" fmla="*/ 188 w 231"/>
                <a:gd name="T81" fmla="*/ 170 h 170"/>
                <a:gd name="T82" fmla="*/ 189 w 231"/>
                <a:gd name="T83" fmla="*/ 161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31" h="170">
                  <a:moveTo>
                    <a:pt x="189" y="161"/>
                  </a:moveTo>
                  <a:cubicBezTo>
                    <a:pt x="196" y="154"/>
                    <a:pt x="196" y="154"/>
                    <a:pt x="196" y="154"/>
                  </a:cubicBezTo>
                  <a:cubicBezTo>
                    <a:pt x="199" y="150"/>
                    <a:pt x="199" y="150"/>
                    <a:pt x="199" y="150"/>
                  </a:cubicBezTo>
                  <a:cubicBezTo>
                    <a:pt x="201" y="150"/>
                    <a:pt x="201" y="150"/>
                    <a:pt x="201" y="150"/>
                  </a:cubicBezTo>
                  <a:cubicBezTo>
                    <a:pt x="202" y="142"/>
                    <a:pt x="202" y="142"/>
                    <a:pt x="202" y="142"/>
                  </a:cubicBezTo>
                  <a:cubicBezTo>
                    <a:pt x="206" y="139"/>
                    <a:pt x="206" y="139"/>
                    <a:pt x="206" y="139"/>
                  </a:cubicBezTo>
                  <a:cubicBezTo>
                    <a:pt x="204" y="136"/>
                    <a:pt x="204" y="136"/>
                    <a:pt x="204" y="136"/>
                  </a:cubicBezTo>
                  <a:cubicBezTo>
                    <a:pt x="200" y="128"/>
                    <a:pt x="200" y="128"/>
                    <a:pt x="200" y="128"/>
                  </a:cubicBezTo>
                  <a:cubicBezTo>
                    <a:pt x="200" y="124"/>
                    <a:pt x="200" y="124"/>
                    <a:pt x="200" y="124"/>
                  </a:cubicBezTo>
                  <a:cubicBezTo>
                    <a:pt x="200" y="120"/>
                    <a:pt x="200" y="120"/>
                    <a:pt x="200" y="120"/>
                  </a:cubicBezTo>
                  <a:cubicBezTo>
                    <a:pt x="204" y="118"/>
                    <a:pt x="204" y="118"/>
                    <a:pt x="204" y="118"/>
                  </a:cubicBezTo>
                  <a:cubicBezTo>
                    <a:pt x="211" y="118"/>
                    <a:pt x="211" y="118"/>
                    <a:pt x="211" y="118"/>
                  </a:cubicBezTo>
                  <a:cubicBezTo>
                    <a:pt x="218" y="115"/>
                    <a:pt x="218" y="115"/>
                    <a:pt x="218" y="115"/>
                  </a:cubicBezTo>
                  <a:cubicBezTo>
                    <a:pt x="220" y="113"/>
                    <a:pt x="220" y="113"/>
                    <a:pt x="220" y="113"/>
                  </a:cubicBezTo>
                  <a:cubicBezTo>
                    <a:pt x="223" y="110"/>
                    <a:pt x="223" y="110"/>
                    <a:pt x="223" y="110"/>
                  </a:cubicBezTo>
                  <a:cubicBezTo>
                    <a:pt x="226" y="101"/>
                    <a:pt x="226" y="101"/>
                    <a:pt x="226" y="101"/>
                  </a:cubicBezTo>
                  <a:cubicBezTo>
                    <a:pt x="229" y="97"/>
                    <a:pt x="229" y="97"/>
                    <a:pt x="229" y="97"/>
                  </a:cubicBezTo>
                  <a:cubicBezTo>
                    <a:pt x="231" y="90"/>
                    <a:pt x="231" y="90"/>
                    <a:pt x="231" y="90"/>
                  </a:cubicBezTo>
                  <a:cubicBezTo>
                    <a:pt x="231" y="87"/>
                    <a:pt x="231" y="87"/>
                    <a:pt x="231" y="87"/>
                  </a:cubicBezTo>
                  <a:cubicBezTo>
                    <a:pt x="225" y="81"/>
                    <a:pt x="225" y="81"/>
                    <a:pt x="225" y="81"/>
                  </a:cubicBezTo>
                  <a:cubicBezTo>
                    <a:pt x="219" y="76"/>
                    <a:pt x="219" y="76"/>
                    <a:pt x="219" y="76"/>
                  </a:cubicBezTo>
                  <a:cubicBezTo>
                    <a:pt x="215" y="72"/>
                    <a:pt x="215" y="72"/>
                    <a:pt x="215" y="72"/>
                  </a:cubicBezTo>
                  <a:cubicBezTo>
                    <a:pt x="211" y="69"/>
                    <a:pt x="211" y="69"/>
                    <a:pt x="211" y="69"/>
                  </a:cubicBezTo>
                  <a:cubicBezTo>
                    <a:pt x="211" y="66"/>
                    <a:pt x="211" y="66"/>
                    <a:pt x="211" y="66"/>
                  </a:cubicBezTo>
                  <a:cubicBezTo>
                    <a:pt x="212" y="63"/>
                    <a:pt x="212" y="63"/>
                    <a:pt x="212" y="63"/>
                  </a:cubicBezTo>
                  <a:cubicBezTo>
                    <a:pt x="214" y="65"/>
                    <a:pt x="214" y="65"/>
                    <a:pt x="214" y="65"/>
                  </a:cubicBezTo>
                  <a:cubicBezTo>
                    <a:pt x="211" y="61"/>
                    <a:pt x="211" y="61"/>
                    <a:pt x="211" y="61"/>
                  </a:cubicBezTo>
                  <a:cubicBezTo>
                    <a:pt x="211" y="61"/>
                    <a:pt x="207" y="59"/>
                    <a:pt x="206" y="59"/>
                  </a:cubicBezTo>
                  <a:cubicBezTo>
                    <a:pt x="205" y="59"/>
                    <a:pt x="201" y="55"/>
                    <a:pt x="201" y="55"/>
                  </a:cubicBezTo>
                  <a:cubicBezTo>
                    <a:pt x="196" y="55"/>
                    <a:pt x="196" y="55"/>
                    <a:pt x="196" y="55"/>
                  </a:cubicBezTo>
                  <a:cubicBezTo>
                    <a:pt x="196" y="50"/>
                    <a:pt x="196" y="50"/>
                    <a:pt x="196" y="50"/>
                  </a:cubicBezTo>
                  <a:cubicBezTo>
                    <a:pt x="194" y="45"/>
                    <a:pt x="194" y="45"/>
                    <a:pt x="194" y="45"/>
                  </a:cubicBezTo>
                  <a:cubicBezTo>
                    <a:pt x="194" y="39"/>
                    <a:pt x="194" y="39"/>
                    <a:pt x="194" y="39"/>
                  </a:cubicBezTo>
                  <a:cubicBezTo>
                    <a:pt x="194" y="35"/>
                    <a:pt x="194" y="35"/>
                    <a:pt x="194" y="35"/>
                  </a:cubicBezTo>
                  <a:cubicBezTo>
                    <a:pt x="194" y="28"/>
                    <a:pt x="194" y="28"/>
                    <a:pt x="194" y="28"/>
                  </a:cubicBezTo>
                  <a:cubicBezTo>
                    <a:pt x="192" y="25"/>
                    <a:pt x="192" y="25"/>
                    <a:pt x="192" y="25"/>
                  </a:cubicBezTo>
                  <a:cubicBezTo>
                    <a:pt x="189" y="18"/>
                    <a:pt x="189" y="18"/>
                    <a:pt x="189" y="18"/>
                  </a:cubicBezTo>
                  <a:cubicBezTo>
                    <a:pt x="7" y="22"/>
                    <a:pt x="7" y="22"/>
                    <a:pt x="7" y="22"/>
                  </a:cubicBezTo>
                  <a:cubicBezTo>
                    <a:pt x="8" y="0"/>
                    <a:pt x="8" y="0"/>
                    <a:pt x="8" y="0"/>
                  </a:cubicBezTo>
                  <a:cubicBezTo>
                    <a:pt x="8" y="0"/>
                    <a:pt x="8" y="0"/>
                    <a:pt x="8" y="0"/>
                  </a:cubicBezTo>
                  <a:cubicBezTo>
                    <a:pt x="7" y="23"/>
                    <a:pt x="7" y="23"/>
                    <a:pt x="7" y="23"/>
                  </a:cubicBezTo>
                  <a:cubicBezTo>
                    <a:pt x="4" y="23"/>
                    <a:pt x="4" y="23"/>
                    <a:pt x="4" y="23"/>
                  </a:cubicBezTo>
                  <a:cubicBezTo>
                    <a:pt x="4" y="26"/>
                    <a:pt x="4" y="26"/>
                    <a:pt x="4" y="26"/>
                  </a:cubicBezTo>
                  <a:cubicBezTo>
                    <a:pt x="3" y="31"/>
                    <a:pt x="3" y="31"/>
                    <a:pt x="3" y="31"/>
                  </a:cubicBezTo>
                  <a:cubicBezTo>
                    <a:pt x="5" y="32"/>
                    <a:pt x="5" y="32"/>
                    <a:pt x="5" y="32"/>
                  </a:cubicBezTo>
                  <a:cubicBezTo>
                    <a:pt x="7" y="37"/>
                    <a:pt x="7" y="37"/>
                    <a:pt x="7" y="37"/>
                  </a:cubicBezTo>
                  <a:cubicBezTo>
                    <a:pt x="7" y="41"/>
                    <a:pt x="7" y="41"/>
                    <a:pt x="7" y="41"/>
                  </a:cubicBezTo>
                  <a:cubicBezTo>
                    <a:pt x="5" y="42"/>
                    <a:pt x="5" y="42"/>
                    <a:pt x="5" y="42"/>
                  </a:cubicBezTo>
                  <a:cubicBezTo>
                    <a:pt x="4" y="45"/>
                    <a:pt x="4" y="45"/>
                    <a:pt x="4" y="45"/>
                  </a:cubicBezTo>
                  <a:cubicBezTo>
                    <a:pt x="4" y="52"/>
                    <a:pt x="4" y="52"/>
                    <a:pt x="4" y="52"/>
                  </a:cubicBezTo>
                  <a:cubicBezTo>
                    <a:pt x="1" y="53"/>
                    <a:pt x="1" y="53"/>
                    <a:pt x="1" y="53"/>
                  </a:cubicBezTo>
                  <a:cubicBezTo>
                    <a:pt x="0" y="56"/>
                    <a:pt x="0" y="56"/>
                    <a:pt x="0" y="56"/>
                  </a:cubicBezTo>
                  <a:cubicBezTo>
                    <a:pt x="0" y="59"/>
                    <a:pt x="0" y="59"/>
                    <a:pt x="0" y="59"/>
                  </a:cubicBezTo>
                  <a:cubicBezTo>
                    <a:pt x="4" y="62"/>
                    <a:pt x="4" y="62"/>
                    <a:pt x="4" y="62"/>
                  </a:cubicBezTo>
                  <a:cubicBezTo>
                    <a:pt x="4" y="66"/>
                    <a:pt x="4" y="66"/>
                    <a:pt x="4" y="66"/>
                  </a:cubicBezTo>
                  <a:cubicBezTo>
                    <a:pt x="4" y="69"/>
                    <a:pt x="4" y="69"/>
                    <a:pt x="4" y="69"/>
                  </a:cubicBezTo>
                  <a:cubicBezTo>
                    <a:pt x="3" y="67"/>
                    <a:pt x="3" y="67"/>
                    <a:pt x="3" y="67"/>
                  </a:cubicBezTo>
                  <a:cubicBezTo>
                    <a:pt x="6" y="71"/>
                    <a:pt x="6" y="71"/>
                    <a:pt x="6" y="71"/>
                  </a:cubicBezTo>
                  <a:cubicBezTo>
                    <a:pt x="9" y="80"/>
                    <a:pt x="9" y="80"/>
                    <a:pt x="9" y="80"/>
                  </a:cubicBezTo>
                  <a:cubicBezTo>
                    <a:pt x="12" y="85"/>
                    <a:pt x="12" y="85"/>
                    <a:pt x="12" y="85"/>
                  </a:cubicBezTo>
                  <a:cubicBezTo>
                    <a:pt x="14" y="91"/>
                    <a:pt x="14" y="91"/>
                    <a:pt x="14" y="91"/>
                  </a:cubicBezTo>
                  <a:cubicBezTo>
                    <a:pt x="16" y="96"/>
                    <a:pt x="16" y="96"/>
                    <a:pt x="16" y="96"/>
                  </a:cubicBezTo>
                  <a:cubicBezTo>
                    <a:pt x="18" y="99"/>
                    <a:pt x="18" y="99"/>
                    <a:pt x="18" y="99"/>
                  </a:cubicBezTo>
                  <a:cubicBezTo>
                    <a:pt x="19" y="102"/>
                    <a:pt x="19" y="102"/>
                    <a:pt x="19" y="102"/>
                  </a:cubicBezTo>
                  <a:cubicBezTo>
                    <a:pt x="20" y="103"/>
                    <a:pt x="20" y="103"/>
                    <a:pt x="20" y="103"/>
                  </a:cubicBezTo>
                  <a:cubicBezTo>
                    <a:pt x="20" y="104"/>
                    <a:pt x="20" y="104"/>
                    <a:pt x="20" y="104"/>
                  </a:cubicBezTo>
                  <a:cubicBezTo>
                    <a:pt x="17" y="105"/>
                    <a:pt x="17" y="105"/>
                    <a:pt x="17" y="105"/>
                  </a:cubicBezTo>
                  <a:cubicBezTo>
                    <a:pt x="18" y="109"/>
                    <a:pt x="18" y="109"/>
                    <a:pt x="18" y="109"/>
                  </a:cubicBezTo>
                  <a:cubicBezTo>
                    <a:pt x="19" y="114"/>
                    <a:pt x="19" y="114"/>
                    <a:pt x="19" y="114"/>
                  </a:cubicBezTo>
                  <a:cubicBezTo>
                    <a:pt x="20" y="116"/>
                    <a:pt x="20" y="116"/>
                    <a:pt x="20" y="116"/>
                  </a:cubicBezTo>
                  <a:cubicBezTo>
                    <a:pt x="22" y="116"/>
                    <a:pt x="22" y="116"/>
                    <a:pt x="22" y="116"/>
                  </a:cubicBezTo>
                  <a:cubicBezTo>
                    <a:pt x="24" y="118"/>
                    <a:pt x="24" y="118"/>
                    <a:pt x="24" y="118"/>
                  </a:cubicBezTo>
                  <a:cubicBezTo>
                    <a:pt x="26" y="125"/>
                    <a:pt x="26" y="125"/>
                    <a:pt x="26" y="125"/>
                  </a:cubicBezTo>
                  <a:cubicBezTo>
                    <a:pt x="26" y="135"/>
                    <a:pt x="26" y="135"/>
                    <a:pt x="26" y="135"/>
                  </a:cubicBezTo>
                  <a:cubicBezTo>
                    <a:pt x="25" y="139"/>
                    <a:pt x="25" y="139"/>
                    <a:pt x="25" y="139"/>
                  </a:cubicBezTo>
                  <a:cubicBezTo>
                    <a:pt x="27" y="142"/>
                    <a:pt x="27" y="142"/>
                    <a:pt x="27" y="142"/>
                  </a:cubicBezTo>
                  <a:cubicBezTo>
                    <a:pt x="28" y="144"/>
                    <a:pt x="28" y="144"/>
                    <a:pt x="28" y="144"/>
                  </a:cubicBezTo>
                  <a:cubicBezTo>
                    <a:pt x="28" y="154"/>
                    <a:pt x="28" y="154"/>
                    <a:pt x="28" y="154"/>
                  </a:cubicBezTo>
                  <a:cubicBezTo>
                    <a:pt x="30" y="161"/>
                    <a:pt x="30" y="161"/>
                    <a:pt x="30" y="161"/>
                  </a:cubicBezTo>
                  <a:cubicBezTo>
                    <a:pt x="30" y="162"/>
                    <a:pt x="30" y="162"/>
                    <a:pt x="30" y="162"/>
                  </a:cubicBezTo>
                  <a:cubicBezTo>
                    <a:pt x="176" y="160"/>
                    <a:pt x="176" y="160"/>
                    <a:pt x="176" y="160"/>
                  </a:cubicBezTo>
                  <a:cubicBezTo>
                    <a:pt x="188" y="170"/>
                    <a:pt x="188" y="170"/>
                    <a:pt x="188" y="170"/>
                  </a:cubicBezTo>
                  <a:cubicBezTo>
                    <a:pt x="190" y="168"/>
                    <a:pt x="190" y="168"/>
                    <a:pt x="190" y="168"/>
                  </a:cubicBezTo>
                  <a:lnTo>
                    <a:pt x="189" y="161"/>
                  </a:ln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Poppins Light" charset="0"/>
              </a:endParaRPr>
            </a:p>
          </p:txBody>
        </p:sp>
        <p:sp>
          <p:nvSpPr>
            <p:cNvPr id="83" name="Freeform 82"/>
            <p:cNvSpPr>
              <a:spLocks/>
            </p:cNvSpPr>
            <p:nvPr/>
          </p:nvSpPr>
          <p:spPr bwMode="auto">
            <a:xfrm>
              <a:off x="5157991" y="3013096"/>
              <a:ext cx="735560" cy="571704"/>
            </a:xfrm>
            <a:custGeom>
              <a:avLst/>
              <a:gdLst>
                <a:gd name="connsiteX0" fmla="*/ 302516 w 770887"/>
                <a:gd name="connsiteY0" fmla="*/ 482511 h 599162"/>
                <a:gd name="connsiteX1" fmla="*/ 307819 w 770887"/>
                <a:gd name="connsiteY1" fmla="*/ 487813 h 599162"/>
                <a:gd name="connsiteX2" fmla="*/ 318423 w 770887"/>
                <a:gd name="connsiteY2" fmla="*/ 494883 h 599162"/>
                <a:gd name="connsiteX3" fmla="*/ 311354 w 770887"/>
                <a:gd name="connsiteY3" fmla="*/ 496651 h 599162"/>
                <a:gd name="connsiteX4" fmla="*/ 307819 w 770887"/>
                <a:gd name="connsiteY4" fmla="*/ 496651 h 599162"/>
                <a:gd name="connsiteX5" fmla="*/ 300749 w 770887"/>
                <a:gd name="connsiteY5" fmla="*/ 501953 h 599162"/>
                <a:gd name="connsiteX6" fmla="*/ 300749 w 770887"/>
                <a:gd name="connsiteY6" fmla="*/ 503720 h 599162"/>
                <a:gd name="connsiteX7" fmla="*/ 300749 w 770887"/>
                <a:gd name="connsiteY7" fmla="*/ 509023 h 599162"/>
                <a:gd name="connsiteX8" fmla="*/ 304284 w 770887"/>
                <a:gd name="connsiteY8" fmla="*/ 509023 h 599162"/>
                <a:gd name="connsiteX9" fmla="*/ 311354 w 770887"/>
                <a:gd name="connsiteY9" fmla="*/ 517860 h 599162"/>
                <a:gd name="connsiteX10" fmla="*/ 311354 w 770887"/>
                <a:gd name="connsiteY10" fmla="*/ 521395 h 599162"/>
                <a:gd name="connsiteX11" fmla="*/ 306051 w 770887"/>
                <a:gd name="connsiteY11" fmla="*/ 523162 h 599162"/>
                <a:gd name="connsiteX12" fmla="*/ 302516 w 770887"/>
                <a:gd name="connsiteY12" fmla="*/ 523162 h 599162"/>
                <a:gd name="connsiteX13" fmla="*/ 298982 w 770887"/>
                <a:gd name="connsiteY13" fmla="*/ 524930 h 599162"/>
                <a:gd name="connsiteX14" fmla="*/ 297214 w 770887"/>
                <a:gd name="connsiteY14" fmla="*/ 524930 h 599162"/>
                <a:gd name="connsiteX15" fmla="*/ 291912 w 770887"/>
                <a:gd name="connsiteY15" fmla="*/ 528465 h 599162"/>
                <a:gd name="connsiteX16" fmla="*/ 291912 w 770887"/>
                <a:gd name="connsiteY16" fmla="*/ 533767 h 599162"/>
                <a:gd name="connsiteX17" fmla="*/ 291912 w 770887"/>
                <a:gd name="connsiteY17" fmla="*/ 535534 h 599162"/>
                <a:gd name="connsiteX18" fmla="*/ 288377 w 770887"/>
                <a:gd name="connsiteY18" fmla="*/ 540837 h 599162"/>
                <a:gd name="connsiteX19" fmla="*/ 283075 w 770887"/>
                <a:gd name="connsiteY19" fmla="*/ 531999 h 599162"/>
                <a:gd name="connsiteX20" fmla="*/ 283075 w 770887"/>
                <a:gd name="connsiteY20" fmla="*/ 533767 h 599162"/>
                <a:gd name="connsiteX21" fmla="*/ 281307 w 770887"/>
                <a:gd name="connsiteY21" fmla="*/ 537302 h 599162"/>
                <a:gd name="connsiteX22" fmla="*/ 276005 w 770887"/>
                <a:gd name="connsiteY22" fmla="*/ 542604 h 599162"/>
                <a:gd name="connsiteX23" fmla="*/ 272470 w 770887"/>
                <a:gd name="connsiteY23" fmla="*/ 549674 h 599162"/>
                <a:gd name="connsiteX24" fmla="*/ 272470 w 770887"/>
                <a:gd name="connsiteY24" fmla="*/ 551441 h 599162"/>
                <a:gd name="connsiteX25" fmla="*/ 272470 w 770887"/>
                <a:gd name="connsiteY25" fmla="*/ 558511 h 599162"/>
                <a:gd name="connsiteX26" fmla="*/ 256563 w 770887"/>
                <a:gd name="connsiteY26" fmla="*/ 558511 h 599162"/>
                <a:gd name="connsiteX27" fmla="*/ 268935 w 770887"/>
                <a:gd name="connsiteY27" fmla="*/ 554976 h 599162"/>
                <a:gd name="connsiteX28" fmla="*/ 270703 w 770887"/>
                <a:gd name="connsiteY28" fmla="*/ 551441 h 599162"/>
                <a:gd name="connsiteX29" fmla="*/ 272470 w 770887"/>
                <a:gd name="connsiteY29" fmla="*/ 547906 h 599162"/>
                <a:gd name="connsiteX30" fmla="*/ 270703 w 770887"/>
                <a:gd name="connsiteY30" fmla="*/ 542604 h 599162"/>
                <a:gd name="connsiteX31" fmla="*/ 267168 w 770887"/>
                <a:gd name="connsiteY31" fmla="*/ 540837 h 599162"/>
                <a:gd name="connsiteX32" fmla="*/ 265400 w 770887"/>
                <a:gd name="connsiteY32" fmla="*/ 540837 h 599162"/>
                <a:gd name="connsiteX33" fmla="*/ 261866 w 770887"/>
                <a:gd name="connsiteY33" fmla="*/ 537302 h 599162"/>
                <a:gd name="connsiteX34" fmla="*/ 261866 w 770887"/>
                <a:gd name="connsiteY34" fmla="*/ 535534 h 599162"/>
                <a:gd name="connsiteX35" fmla="*/ 260098 w 770887"/>
                <a:gd name="connsiteY35" fmla="*/ 524930 h 599162"/>
                <a:gd name="connsiteX36" fmla="*/ 263633 w 770887"/>
                <a:gd name="connsiteY36" fmla="*/ 521395 h 599162"/>
                <a:gd name="connsiteX37" fmla="*/ 265400 w 770887"/>
                <a:gd name="connsiteY37" fmla="*/ 517860 h 599162"/>
                <a:gd name="connsiteX38" fmla="*/ 270703 w 770887"/>
                <a:gd name="connsiteY38" fmla="*/ 514325 h 599162"/>
                <a:gd name="connsiteX39" fmla="*/ 272470 w 770887"/>
                <a:gd name="connsiteY39" fmla="*/ 516093 h 599162"/>
                <a:gd name="connsiteX40" fmla="*/ 277772 w 770887"/>
                <a:gd name="connsiteY40" fmla="*/ 521395 h 599162"/>
                <a:gd name="connsiteX41" fmla="*/ 281307 w 770887"/>
                <a:gd name="connsiteY41" fmla="*/ 528465 h 599162"/>
                <a:gd name="connsiteX42" fmla="*/ 281307 w 770887"/>
                <a:gd name="connsiteY42" fmla="*/ 521395 h 599162"/>
                <a:gd name="connsiteX43" fmla="*/ 279540 w 770887"/>
                <a:gd name="connsiteY43" fmla="*/ 514325 h 599162"/>
                <a:gd name="connsiteX44" fmla="*/ 276005 w 770887"/>
                <a:gd name="connsiteY44" fmla="*/ 509023 h 599162"/>
                <a:gd name="connsiteX45" fmla="*/ 281307 w 770887"/>
                <a:gd name="connsiteY45" fmla="*/ 507255 h 599162"/>
                <a:gd name="connsiteX46" fmla="*/ 288377 w 770887"/>
                <a:gd name="connsiteY46" fmla="*/ 510790 h 599162"/>
                <a:gd name="connsiteX47" fmla="*/ 291912 w 770887"/>
                <a:gd name="connsiteY47" fmla="*/ 510790 h 599162"/>
                <a:gd name="connsiteX48" fmla="*/ 291912 w 770887"/>
                <a:gd name="connsiteY48" fmla="*/ 507255 h 599162"/>
                <a:gd name="connsiteX49" fmla="*/ 291912 w 770887"/>
                <a:gd name="connsiteY49" fmla="*/ 505488 h 599162"/>
                <a:gd name="connsiteX50" fmla="*/ 291912 w 770887"/>
                <a:gd name="connsiteY50" fmla="*/ 501953 h 599162"/>
                <a:gd name="connsiteX51" fmla="*/ 291912 w 770887"/>
                <a:gd name="connsiteY51" fmla="*/ 496651 h 599162"/>
                <a:gd name="connsiteX52" fmla="*/ 290144 w 770887"/>
                <a:gd name="connsiteY52" fmla="*/ 493116 h 599162"/>
                <a:gd name="connsiteX53" fmla="*/ 297214 w 770887"/>
                <a:gd name="connsiteY53" fmla="*/ 487813 h 599162"/>
                <a:gd name="connsiteX54" fmla="*/ 55075 w 770887"/>
                <a:gd name="connsiteY54" fmla="*/ 374697 h 599162"/>
                <a:gd name="connsiteX55" fmla="*/ 58610 w 770887"/>
                <a:gd name="connsiteY55" fmla="*/ 374697 h 599162"/>
                <a:gd name="connsiteX56" fmla="*/ 63912 w 770887"/>
                <a:gd name="connsiteY56" fmla="*/ 385302 h 599162"/>
                <a:gd name="connsiteX57" fmla="*/ 63912 w 770887"/>
                <a:gd name="connsiteY57" fmla="*/ 390604 h 599162"/>
                <a:gd name="connsiteX58" fmla="*/ 60377 w 770887"/>
                <a:gd name="connsiteY58" fmla="*/ 395906 h 599162"/>
                <a:gd name="connsiteX59" fmla="*/ 56842 w 770887"/>
                <a:gd name="connsiteY59" fmla="*/ 395906 h 599162"/>
                <a:gd name="connsiteX60" fmla="*/ 51540 w 770887"/>
                <a:gd name="connsiteY60" fmla="*/ 395906 h 599162"/>
                <a:gd name="connsiteX61" fmla="*/ 44470 w 770887"/>
                <a:gd name="connsiteY61" fmla="*/ 390604 h 599162"/>
                <a:gd name="connsiteX62" fmla="*/ 35633 w 770887"/>
                <a:gd name="connsiteY62" fmla="*/ 383534 h 599162"/>
                <a:gd name="connsiteX63" fmla="*/ 44470 w 770887"/>
                <a:gd name="connsiteY63" fmla="*/ 378232 h 599162"/>
                <a:gd name="connsiteX64" fmla="*/ 49773 w 770887"/>
                <a:gd name="connsiteY64" fmla="*/ 378232 h 599162"/>
                <a:gd name="connsiteX65" fmla="*/ 4447 w 770887"/>
                <a:gd name="connsiteY65" fmla="*/ 224465 h 599162"/>
                <a:gd name="connsiteX66" fmla="*/ 5929 w 770887"/>
                <a:gd name="connsiteY66" fmla="*/ 230488 h 599162"/>
                <a:gd name="connsiteX67" fmla="*/ 8894 w 770887"/>
                <a:gd name="connsiteY67" fmla="*/ 233499 h 599162"/>
                <a:gd name="connsiteX68" fmla="*/ 16306 w 770887"/>
                <a:gd name="connsiteY68" fmla="*/ 235005 h 599162"/>
                <a:gd name="connsiteX69" fmla="*/ 23717 w 770887"/>
                <a:gd name="connsiteY69" fmla="*/ 235005 h 599162"/>
                <a:gd name="connsiteX70" fmla="*/ 28164 w 770887"/>
                <a:gd name="connsiteY70" fmla="*/ 238016 h 599162"/>
                <a:gd name="connsiteX71" fmla="*/ 28164 w 770887"/>
                <a:gd name="connsiteY71" fmla="*/ 242533 h 599162"/>
                <a:gd name="connsiteX72" fmla="*/ 31129 w 770887"/>
                <a:gd name="connsiteY72" fmla="*/ 245544 h 599162"/>
                <a:gd name="connsiteX73" fmla="*/ 37058 w 770887"/>
                <a:gd name="connsiteY73" fmla="*/ 251566 h 599162"/>
                <a:gd name="connsiteX74" fmla="*/ 44470 w 770887"/>
                <a:gd name="connsiteY74" fmla="*/ 262106 h 599162"/>
                <a:gd name="connsiteX75" fmla="*/ 40023 w 770887"/>
                <a:gd name="connsiteY75" fmla="*/ 262106 h 599162"/>
                <a:gd name="connsiteX76" fmla="*/ 31129 w 770887"/>
                <a:gd name="connsiteY76" fmla="*/ 262106 h 599162"/>
                <a:gd name="connsiteX77" fmla="*/ 29647 w 770887"/>
                <a:gd name="connsiteY77" fmla="*/ 265117 h 599162"/>
                <a:gd name="connsiteX78" fmla="*/ 23717 w 770887"/>
                <a:gd name="connsiteY78" fmla="*/ 259095 h 599162"/>
                <a:gd name="connsiteX79" fmla="*/ 20753 w 770887"/>
                <a:gd name="connsiteY79" fmla="*/ 250061 h 599162"/>
                <a:gd name="connsiteX80" fmla="*/ 19270 w 770887"/>
                <a:gd name="connsiteY80" fmla="*/ 247050 h 599162"/>
                <a:gd name="connsiteX81" fmla="*/ 16306 w 770887"/>
                <a:gd name="connsiteY81" fmla="*/ 244038 h 599162"/>
                <a:gd name="connsiteX82" fmla="*/ 14823 w 770887"/>
                <a:gd name="connsiteY82" fmla="*/ 244038 h 599162"/>
                <a:gd name="connsiteX83" fmla="*/ 13341 w 770887"/>
                <a:gd name="connsiteY83" fmla="*/ 244038 h 599162"/>
                <a:gd name="connsiteX84" fmla="*/ 10376 w 770887"/>
                <a:gd name="connsiteY84" fmla="*/ 244038 h 599162"/>
                <a:gd name="connsiteX85" fmla="*/ 8894 w 770887"/>
                <a:gd name="connsiteY85" fmla="*/ 244038 h 599162"/>
                <a:gd name="connsiteX86" fmla="*/ 4447 w 770887"/>
                <a:gd name="connsiteY86" fmla="*/ 244038 h 599162"/>
                <a:gd name="connsiteX87" fmla="*/ 2964 w 770887"/>
                <a:gd name="connsiteY87" fmla="*/ 242533 h 599162"/>
                <a:gd name="connsiteX88" fmla="*/ 1482 w 770887"/>
                <a:gd name="connsiteY88" fmla="*/ 239521 h 599162"/>
                <a:gd name="connsiteX89" fmla="*/ 0 w 770887"/>
                <a:gd name="connsiteY89" fmla="*/ 235005 h 599162"/>
                <a:gd name="connsiteX90" fmla="*/ 0 w 770887"/>
                <a:gd name="connsiteY90" fmla="*/ 230488 h 599162"/>
                <a:gd name="connsiteX91" fmla="*/ 4447 w 770887"/>
                <a:gd name="connsiteY91" fmla="*/ 224465 h 599162"/>
                <a:gd name="connsiteX92" fmla="*/ 277183 w 770887"/>
                <a:gd name="connsiteY92" fmla="*/ 0 h 599162"/>
                <a:gd name="connsiteX93" fmla="*/ 283168 w 770887"/>
                <a:gd name="connsiteY93" fmla="*/ 5977 h 599162"/>
                <a:gd name="connsiteX94" fmla="*/ 286160 w 770887"/>
                <a:gd name="connsiteY94" fmla="*/ 10459 h 599162"/>
                <a:gd name="connsiteX95" fmla="*/ 283168 w 770887"/>
                <a:gd name="connsiteY95" fmla="*/ 10459 h 599162"/>
                <a:gd name="connsiteX96" fmla="*/ 283168 w 770887"/>
                <a:gd name="connsiteY96" fmla="*/ 14942 h 599162"/>
                <a:gd name="connsiteX97" fmla="*/ 287656 w 770887"/>
                <a:gd name="connsiteY97" fmla="*/ 17930 h 599162"/>
                <a:gd name="connsiteX98" fmla="*/ 293640 w 770887"/>
                <a:gd name="connsiteY98" fmla="*/ 17930 h 599162"/>
                <a:gd name="connsiteX99" fmla="*/ 293640 w 770887"/>
                <a:gd name="connsiteY99" fmla="*/ 13447 h 599162"/>
                <a:gd name="connsiteX100" fmla="*/ 296632 w 770887"/>
                <a:gd name="connsiteY100" fmla="*/ 10459 h 599162"/>
                <a:gd name="connsiteX101" fmla="*/ 299624 w 770887"/>
                <a:gd name="connsiteY101" fmla="*/ 13447 h 599162"/>
                <a:gd name="connsiteX102" fmla="*/ 304113 w 770887"/>
                <a:gd name="connsiteY102" fmla="*/ 19424 h 599162"/>
                <a:gd name="connsiteX103" fmla="*/ 313089 w 770887"/>
                <a:gd name="connsiteY103" fmla="*/ 17930 h 599162"/>
                <a:gd name="connsiteX104" fmla="*/ 325058 w 770887"/>
                <a:gd name="connsiteY104" fmla="*/ 20918 h 599162"/>
                <a:gd name="connsiteX105" fmla="*/ 325058 w 770887"/>
                <a:gd name="connsiteY105" fmla="*/ 25401 h 599162"/>
                <a:gd name="connsiteX106" fmla="*/ 328050 w 770887"/>
                <a:gd name="connsiteY106" fmla="*/ 31377 h 599162"/>
                <a:gd name="connsiteX107" fmla="*/ 335530 w 770887"/>
                <a:gd name="connsiteY107" fmla="*/ 37354 h 599162"/>
                <a:gd name="connsiteX108" fmla="*/ 351987 w 770887"/>
                <a:gd name="connsiteY108" fmla="*/ 37354 h 599162"/>
                <a:gd name="connsiteX109" fmla="*/ 356475 w 770887"/>
                <a:gd name="connsiteY109" fmla="*/ 37354 h 599162"/>
                <a:gd name="connsiteX110" fmla="*/ 360963 w 770887"/>
                <a:gd name="connsiteY110" fmla="*/ 34366 h 599162"/>
                <a:gd name="connsiteX111" fmla="*/ 366948 w 770887"/>
                <a:gd name="connsiteY111" fmla="*/ 34366 h 599162"/>
                <a:gd name="connsiteX112" fmla="*/ 374428 w 770887"/>
                <a:gd name="connsiteY112" fmla="*/ 38848 h 599162"/>
                <a:gd name="connsiteX113" fmla="*/ 375924 w 770887"/>
                <a:gd name="connsiteY113" fmla="*/ 43331 h 599162"/>
                <a:gd name="connsiteX114" fmla="*/ 375924 w 770887"/>
                <a:gd name="connsiteY114" fmla="*/ 47813 h 599162"/>
                <a:gd name="connsiteX115" fmla="*/ 375924 w 770887"/>
                <a:gd name="connsiteY115" fmla="*/ 48560 h 599162"/>
                <a:gd name="connsiteX116" fmla="*/ 375924 w 770887"/>
                <a:gd name="connsiteY116" fmla="*/ 50802 h 599162"/>
                <a:gd name="connsiteX117" fmla="*/ 383404 w 770887"/>
                <a:gd name="connsiteY117" fmla="*/ 46319 h 599162"/>
                <a:gd name="connsiteX118" fmla="*/ 392381 w 770887"/>
                <a:gd name="connsiteY118" fmla="*/ 43331 h 599162"/>
                <a:gd name="connsiteX119" fmla="*/ 398365 w 770887"/>
                <a:gd name="connsiteY119" fmla="*/ 43331 h 599162"/>
                <a:gd name="connsiteX120" fmla="*/ 410334 w 770887"/>
                <a:gd name="connsiteY120" fmla="*/ 47813 h 599162"/>
                <a:gd name="connsiteX121" fmla="*/ 420806 w 770887"/>
                <a:gd name="connsiteY121" fmla="*/ 50802 h 599162"/>
                <a:gd name="connsiteX122" fmla="*/ 432775 w 770887"/>
                <a:gd name="connsiteY122" fmla="*/ 47813 h 599162"/>
                <a:gd name="connsiteX123" fmla="*/ 438759 w 770887"/>
                <a:gd name="connsiteY123" fmla="*/ 43331 h 599162"/>
                <a:gd name="connsiteX124" fmla="*/ 444743 w 770887"/>
                <a:gd name="connsiteY124" fmla="*/ 43331 h 599162"/>
                <a:gd name="connsiteX125" fmla="*/ 447736 w 770887"/>
                <a:gd name="connsiteY125" fmla="*/ 43331 h 599162"/>
                <a:gd name="connsiteX126" fmla="*/ 455216 w 770887"/>
                <a:gd name="connsiteY126" fmla="*/ 50802 h 599162"/>
                <a:gd name="connsiteX127" fmla="*/ 462696 w 770887"/>
                <a:gd name="connsiteY127" fmla="*/ 56778 h 599162"/>
                <a:gd name="connsiteX128" fmla="*/ 476161 w 770887"/>
                <a:gd name="connsiteY128" fmla="*/ 58272 h 599162"/>
                <a:gd name="connsiteX129" fmla="*/ 482145 w 770887"/>
                <a:gd name="connsiteY129" fmla="*/ 110568 h 599162"/>
                <a:gd name="connsiteX130" fmla="*/ 500098 w 770887"/>
                <a:gd name="connsiteY130" fmla="*/ 242056 h 599162"/>
                <a:gd name="connsiteX131" fmla="*/ 521043 w 770887"/>
                <a:gd name="connsiteY131" fmla="*/ 400438 h 599162"/>
                <a:gd name="connsiteX132" fmla="*/ 525531 w 770887"/>
                <a:gd name="connsiteY132" fmla="*/ 409403 h 599162"/>
                <a:gd name="connsiteX133" fmla="*/ 540492 w 770887"/>
                <a:gd name="connsiteY133" fmla="*/ 409403 h 599162"/>
                <a:gd name="connsiteX134" fmla="*/ 543484 w 770887"/>
                <a:gd name="connsiteY134" fmla="*/ 400438 h 599162"/>
                <a:gd name="connsiteX135" fmla="*/ 555453 w 770887"/>
                <a:gd name="connsiteY135" fmla="*/ 400438 h 599162"/>
                <a:gd name="connsiteX136" fmla="*/ 555453 w 770887"/>
                <a:gd name="connsiteY136" fmla="*/ 404920 h 599162"/>
                <a:gd name="connsiteX137" fmla="*/ 559941 w 770887"/>
                <a:gd name="connsiteY137" fmla="*/ 410897 h 599162"/>
                <a:gd name="connsiteX138" fmla="*/ 579390 w 770887"/>
                <a:gd name="connsiteY138" fmla="*/ 424344 h 599162"/>
                <a:gd name="connsiteX139" fmla="*/ 595847 w 770887"/>
                <a:gd name="connsiteY139" fmla="*/ 442274 h 599162"/>
                <a:gd name="connsiteX140" fmla="*/ 604823 w 770887"/>
                <a:gd name="connsiteY140" fmla="*/ 434803 h 599162"/>
                <a:gd name="connsiteX141" fmla="*/ 610807 w 770887"/>
                <a:gd name="connsiteY141" fmla="*/ 419862 h 599162"/>
                <a:gd name="connsiteX142" fmla="*/ 618288 w 770887"/>
                <a:gd name="connsiteY142" fmla="*/ 412391 h 599162"/>
                <a:gd name="connsiteX143" fmla="*/ 625768 w 770887"/>
                <a:gd name="connsiteY143" fmla="*/ 407908 h 599162"/>
                <a:gd name="connsiteX144" fmla="*/ 639233 w 770887"/>
                <a:gd name="connsiteY144" fmla="*/ 413885 h 599162"/>
                <a:gd name="connsiteX145" fmla="*/ 655690 w 770887"/>
                <a:gd name="connsiteY145" fmla="*/ 425838 h 599162"/>
                <a:gd name="connsiteX146" fmla="*/ 672146 w 770887"/>
                <a:gd name="connsiteY146" fmla="*/ 442274 h 599162"/>
                <a:gd name="connsiteX147" fmla="*/ 684115 w 770887"/>
                <a:gd name="connsiteY147" fmla="*/ 455722 h 599162"/>
                <a:gd name="connsiteX148" fmla="*/ 708052 w 770887"/>
                <a:gd name="connsiteY148" fmla="*/ 479629 h 599162"/>
                <a:gd name="connsiteX149" fmla="*/ 723013 w 770887"/>
                <a:gd name="connsiteY149" fmla="*/ 500547 h 599162"/>
                <a:gd name="connsiteX150" fmla="*/ 731989 w 770887"/>
                <a:gd name="connsiteY150" fmla="*/ 502041 h 599162"/>
                <a:gd name="connsiteX151" fmla="*/ 742462 w 770887"/>
                <a:gd name="connsiteY151" fmla="*/ 503535 h 599162"/>
                <a:gd name="connsiteX152" fmla="*/ 760415 w 770887"/>
                <a:gd name="connsiteY152" fmla="*/ 509512 h 599162"/>
                <a:gd name="connsiteX153" fmla="*/ 767895 w 770887"/>
                <a:gd name="connsiteY153" fmla="*/ 513994 h 599162"/>
                <a:gd name="connsiteX154" fmla="*/ 767895 w 770887"/>
                <a:gd name="connsiteY154" fmla="*/ 519971 h 599162"/>
                <a:gd name="connsiteX155" fmla="*/ 770887 w 770887"/>
                <a:gd name="connsiteY155" fmla="*/ 533419 h 599162"/>
                <a:gd name="connsiteX156" fmla="*/ 770887 w 770887"/>
                <a:gd name="connsiteY156" fmla="*/ 539395 h 599162"/>
                <a:gd name="connsiteX157" fmla="*/ 770887 w 770887"/>
                <a:gd name="connsiteY157" fmla="*/ 545372 h 599162"/>
                <a:gd name="connsiteX158" fmla="*/ 770887 w 770887"/>
                <a:gd name="connsiteY158" fmla="*/ 558820 h 599162"/>
                <a:gd name="connsiteX159" fmla="*/ 764903 w 770887"/>
                <a:gd name="connsiteY159" fmla="*/ 563302 h 599162"/>
                <a:gd name="connsiteX160" fmla="*/ 760415 w 770887"/>
                <a:gd name="connsiteY160" fmla="*/ 557325 h 599162"/>
                <a:gd name="connsiteX161" fmla="*/ 755926 w 770887"/>
                <a:gd name="connsiteY161" fmla="*/ 549855 h 599162"/>
                <a:gd name="connsiteX162" fmla="*/ 751438 w 770887"/>
                <a:gd name="connsiteY162" fmla="*/ 552843 h 599162"/>
                <a:gd name="connsiteX163" fmla="*/ 755926 w 770887"/>
                <a:gd name="connsiteY163" fmla="*/ 560314 h 599162"/>
                <a:gd name="connsiteX164" fmla="*/ 752934 w 770887"/>
                <a:gd name="connsiteY164" fmla="*/ 561808 h 599162"/>
                <a:gd name="connsiteX165" fmla="*/ 748446 w 770887"/>
                <a:gd name="connsiteY165" fmla="*/ 558820 h 599162"/>
                <a:gd name="connsiteX166" fmla="*/ 739470 w 770887"/>
                <a:gd name="connsiteY166" fmla="*/ 555831 h 599162"/>
                <a:gd name="connsiteX167" fmla="*/ 739470 w 770887"/>
                <a:gd name="connsiteY167" fmla="*/ 549855 h 599162"/>
                <a:gd name="connsiteX168" fmla="*/ 736478 w 770887"/>
                <a:gd name="connsiteY168" fmla="*/ 542384 h 599162"/>
                <a:gd name="connsiteX169" fmla="*/ 731989 w 770887"/>
                <a:gd name="connsiteY169" fmla="*/ 539395 h 599162"/>
                <a:gd name="connsiteX170" fmla="*/ 728997 w 770887"/>
                <a:gd name="connsiteY170" fmla="*/ 533419 h 599162"/>
                <a:gd name="connsiteX171" fmla="*/ 717029 w 770887"/>
                <a:gd name="connsiteY171" fmla="*/ 524454 h 599162"/>
                <a:gd name="connsiteX172" fmla="*/ 706556 w 770887"/>
                <a:gd name="connsiteY172" fmla="*/ 525948 h 599162"/>
                <a:gd name="connsiteX173" fmla="*/ 709548 w 770887"/>
                <a:gd name="connsiteY173" fmla="*/ 530430 h 599162"/>
                <a:gd name="connsiteX174" fmla="*/ 712540 w 770887"/>
                <a:gd name="connsiteY174" fmla="*/ 533419 h 599162"/>
                <a:gd name="connsiteX175" fmla="*/ 723013 w 770887"/>
                <a:gd name="connsiteY175" fmla="*/ 539395 h 599162"/>
                <a:gd name="connsiteX176" fmla="*/ 728997 w 770887"/>
                <a:gd name="connsiteY176" fmla="*/ 545372 h 599162"/>
                <a:gd name="connsiteX177" fmla="*/ 728997 w 770887"/>
                <a:gd name="connsiteY177" fmla="*/ 549855 h 599162"/>
                <a:gd name="connsiteX178" fmla="*/ 733485 w 770887"/>
                <a:gd name="connsiteY178" fmla="*/ 554337 h 599162"/>
                <a:gd name="connsiteX179" fmla="*/ 736478 w 770887"/>
                <a:gd name="connsiteY179" fmla="*/ 558820 h 599162"/>
                <a:gd name="connsiteX180" fmla="*/ 739470 w 770887"/>
                <a:gd name="connsiteY180" fmla="*/ 569279 h 599162"/>
                <a:gd name="connsiteX181" fmla="*/ 739470 w 770887"/>
                <a:gd name="connsiteY181" fmla="*/ 572267 h 599162"/>
                <a:gd name="connsiteX182" fmla="*/ 734981 w 770887"/>
                <a:gd name="connsiteY182" fmla="*/ 573761 h 599162"/>
                <a:gd name="connsiteX183" fmla="*/ 731989 w 770887"/>
                <a:gd name="connsiteY183" fmla="*/ 566290 h 599162"/>
                <a:gd name="connsiteX184" fmla="*/ 731989 w 770887"/>
                <a:gd name="connsiteY184" fmla="*/ 573761 h 599162"/>
                <a:gd name="connsiteX185" fmla="*/ 728997 w 770887"/>
                <a:gd name="connsiteY185" fmla="*/ 579738 h 599162"/>
                <a:gd name="connsiteX186" fmla="*/ 724509 w 770887"/>
                <a:gd name="connsiteY186" fmla="*/ 578244 h 599162"/>
                <a:gd name="connsiteX187" fmla="*/ 717029 w 770887"/>
                <a:gd name="connsiteY187" fmla="*/ 570773 h 599162"/>
                <a:gd name="connsiteX188" fmla="*/ 709548 w 770887"/>
                <a:gd name="connsiteY188" fmla="*/ 561808 h 599162"/>
                <a:gd name="connsiteX189" fmla="*/ 703564 w 770887"/>
                <a:gd name="connsiteY189" fmla="*/ 564796 h 599162"/>
                <a:gd name="connsiteX190" fmla="*/ 699076 w 770887"/>
                <a:gd name="connsiteY190" fmla="*/ 564796 h 599162"/>
                <a:gd name="connsiteX191" fmla="*/ 702068 w 770887"/>
                <a:gd name="connsiteY191" fmla="*/ 555831 h 599162"/>
                <a:gd name="connsiteX192" fmla="*/ 709548 w 770887"/>
                <a:gd name="connsiteY192" fmla="*/ 554337 h 599162"/>
                <a:gd name="connsiteX193" fmla="*/ 706556 w 770887"/>
                <a:gd name="connsiteY193" fmla="*/ 545372 h 599162"/>
                <a:gd name="connsiteX194" fmla="*/ 697580 w 770887"/>
                <a:gd name="connsiteY194" fmla="*/ 549855 h 599162"/>
                <a:gd name="connsiteX195" fmla="*/ 700572 w 770887"/>
                <a:gd name="connsiteY195" fmla="*/ 540890 h 599162"/>
                <a:gd name="connsiteX196" fmla="*/ 696084 w 770887"/>
                <a:gd name="connsiteY196" fmla="*/ 534913 h 599162"/>
                <a:gd name="connsiteX197" fmla="*/ 694588 w 770887"/>
                <a:gd name="connsiteY197" fmla="*/ 530430 h 599162"/>
                <a:gd name="connsiteX198" fmla="*/ 694588 w 770887"/>
                <a:gd name="connsiteY198" fmla="*/ 525948 h 599162"/>
                <a:gd name="connsiteX199" fmla="*/ 700572 w 770887"/>
                <a:gd name="connsiteY199" fmla="*/ 516983 h 599162"/>
                <a:gd name="connsiteX200" fmla="*/ 693091 w 770887"/>
                <a:gd name="connsiteY200" fmla="*/ 516983 h 599162"/>
                <a:gd name="connsiteX201" fmla="*/ 690099 w 770887"/>
                <a:gd name="connsiteY201" fmla="*/ 519971 h 599162"/>
                <a:gd name="connsiteX202" fmla="*/ 690099 w 770887"/>
                <a:gd name="connsiteY202" fmla="*/ 522959 h 599162"/>
                <a:gd name="connsiteX203" fmla="*/ 690099 w 770887"/>
                <a:gd name="connsiteY203" fmla="*/ 531925 h 599162"/>
                <a:gd name="connsiteX204" fmla="*/ 685611 w 770887"/>
                <a:gd name="connsiteY204" fmla="*/ 534913 h 599162"/>
                <a:gd name="connsiteX205" fmla="*/ 682619 w 770887"/>
                <a:gd name="connsiteY205" fmla="*/ 537901 h 599162"/>
                <a:gd name="connsiteX206" fmla="*/ 682619 w 770887"/>
                <a:gd name="connsiteY206" fmla="*/ 533419 h 599162"/>
                <a:gd name="connsiteX207" fmla="*/ 681123 w 770887"/>
                <a:gd name="connsiteY207" fmla="*/ 527442 h 599162"/>
                <a:gd name="connsiteX208" fmla="*/ 679627 w 770887"/>
                <a:gd name="connsiteY208" fmla="*/ 519971 h 599162"/>
                <a:gd name="connsiteX209" fmla="*/ 678131 w 770887"/>
                <a:gd name="connsiteY209" fmla="*/ 515489 h 599162"/>
                <a:gd name="connsiteX210" fmla="*/ 676635 w 770887"/>
                <a:gd name="connsiteY210" fmla="*/ 511006 h 599162"/>
                <a:gd name="connsiteX211" fmla="*/ 676635 w 770887"/>
                <a:gd name="connsiteY211" fmla="*/ 506524 h 599162"/>
                <a:gd name="connsiteX212" fmla="*/ 681123 w 770887"/>
                <a:gd name="connsiteY212" fmla="*/ 503535 h 599162"/>
                <a:gd name="connsiteX213" fmla="*/ 684115 w 770887"/>
                <a:gd name="connsiteY213" fmla="*/ 499053 h 599162"/>
                <a:gd name="connsiteX214" fmla="*/ 690099 w 770887"/>
                <a:gd name="connsiteY214" fmla="*/ 493076 h 599162"/>
                <a:gd name="connsiteX215" fmla="*/ 684115 w 770887"/>
                <a:gd name="connsiteY215" fmla="*/ 482617 h 599162"/>
                <a:gd name="connsiteX216" fmla="*/ 681123 w 770887"/>
                <a:gd name="connsiteY216" fmla="*/ 484111 h 599162"/>
                <a:gd name="connsiteX217" fmla="*/ 678131 w 770887"/>
                <a:gd name="connsiteY217" fmla="*/ 491582 h 599162"/>
                <a:gd name="connsiteX218" fmla="*/ 672146 w 770887"/>
                <a:gd name="connsiteY218" fmla="*/ 499053 h 599162"/>
                <a:gd name="connsiteX219" fmla="*/ 667658 w 770887"/>
                <a:gd name="connsiteY219" fmla="*/ 502041 h 599162"/>
                <a:gd name="connsiteX220" fmla="*/ 666162 w 770887"/>
                <a:gd name="connsiteY220" fmla="*/ 505029 h 599162"/>
                <a:gd name="connsiteX221" fmla="*/ 669154 w 770887"/>
                <a:gd name="connsiteY221" fmla="*/ 516983 h 599162"/>
                <a:gd name="connsiteX222" fmla="*/ 675139 w 770887"/>
                <a:gd name="connsiteY222" fmla="*/ 533419 h 599162"/>
                <a:gd name="connsiteX223" fmla="*/ 669154 w 770887"/>
                <a:gd name="connsiteY223" fmla="*/ 531925 h 599162"/>
                <a:gd name="connsiteX224" fmla="*/ 660178 w 770887"/>
                <a:gd name="connsiteY224" fmla="*/ 513994 h 599162"/>
                <a:gd name="connsiteX225" fmla="*/ 649705 w 770887"/>
                <a:gd name="connsiteY225" fmla="*/ 499053 h 599162"/>
                <a:gd name="connsiteX226" fmla="*/ 646713 w 770887"/>
                <a:gd name="connsiteY226" fmla="*/ 508018 h 599162"/>
                <a:gd name="connsiteX227" fmla="*/ 643721 w 770887"/>
                <a:gd name="connsiteY227" fmla="*/ 506524 h 599162"/>
                <a:gd name="connsiteX228" fmla="*/ 639233 w 770887"/>
                <a:gd name="connsiteY228" fmla="*/ 496064 h 599162"/>
                <a:gd name="connsiteX229" fmla="*/ 633249 w 770887"/>
                <a:gd name="connsiteY229" fmla="*/ 491582 h 599162"/>
                <a:gd name="connsiteX230" fmla="*/ 618288 w 770887"/>
                <a:gd name="connsiteY230" fmla="*/ 475146 h 599162"/>
                <a:gd name="connsiteX231" fmla="*/ 618288 w 770887"/>
                <a:gd name="connsiteY231" fmla="*/ 464687 h 599162"/>
                <a:gd name="connsiteX232" fmla="*/ 615296 w 770887"/>
                <a:gd name="connsiteY232" fmla="*/ 470664 h 599162"/>
                <a:gd name="connsiteX233" fmla="*/ 607815 w 770887"/>
                <a:gd name="connsiteY233" fmla="*/ 467675 h 599162"/>
                <a:gd name="connsiteX234" fmla="*/ 591358 w 770887"/>
                <a:gd name="connsiteY234" fmla="*/ 452734 h 599162"/>
                <a:gd name="connsiteX235" fmla="*/ 580886 w 770887"/>
                <a:gd name="connsiteY235" fmla="*/ 440780 h 599162"/>
                <a:gd name="connsiteX236" fmla="*/ 574902 w 770887"/>
                <a:gd name="connsiteY236" fmla="*/ 442274 h 599162"/>
                <a:gd name="connsiteX237" fmla="*/ 561437 w 770887"/>
                <a:gd name="connsiteY237" fmla="*/ 439286 h 599162"/>
                <a:gd name="connsiteX238" fmla="*/ 552461 w 770887"/>
                <a:gd name="connsiteY238" fmla="*/ 430321 h 599162"/>
                <a:gd name="connsiteX239" fmla="*/ 552461 w 770887"/>
                <a:gd name="connsiteY239" fmla="*/ 419862 h 599162"/>
                <a:gd name="connsiteX240" fmla="*/ 547972 w 770887"/>
                <a:gd name="connsiteY240" fmla="*/ 422850 h 599162"/>
                <a:gd name="connsiteX241" fmla="*/ 530020 w 770887"/>
                <a:gd name="connsiteY241" fmla="*/ 422850 h 599162"/>
                <a:gd name="connsiteX242" fmla="*/ 521043 w 770887"/>
                <a:gd name="connsiteY242" fmla="*/ 421356 h 599162"/>
                <a:gd name="connsiteX243" fmla="*/ 510571 w 770887"/>
                <a:gd name="connsiteY243" fmla="*/ 418368 h 599162"/>
                <a:gd name="connsiteX244" fmla="*/ 491122 w 770887"/>
                <a:gd name="connsiteY244" fmla="*/ 416873 h 599162"/>
                <a:gd name="connsiteX245" fmla="*/ 471673 w 770887"/>
                <a:gd name="connsiteY245" fmla="*/ 421356 h 599162"/>
                <a:gd name="connsiteX246" fmla="*/ 458208 w 770887"/>
                <a:gd name="connsiteY246" fmla="*/ 424344 h 599162"/>
                <a:gd name="connsiteX247" fmla="*/ 461200 w 770887"/>
                <a:gd name="connsiteY247" fmla="*/ 412391 h 599162"/>
                <a:gd name="connsiteX248" fmla="*/ 456712 w 770887"/>
                <a:gd name="connsiteY248" fmla="*/ 415379 h 599162"/>
                <a:gd name="connsiteX249" fmla="*/ 449232 w 770887"/>
                <a:gd name="connsiteY249" fmla="*/ 410897 h 599162"/>
                <a:gd name="connsiteX250" fmla="*/ 443247 w 770887"/>
                <a:gd name="connsiteY250" fmla="*/ 407908 h 599162"/>
                <a:gd name="connsiteX251" fmla="*/ 437263 w 770887"/>
                <a:gd name="connsiteY251" fmla="*/ 407908 h 599162"/>
                <a:gd name="connsiteX252" fmla="*/ 432775 w 770887"/>
                <a:gd name="connsiteY252" fmla="*/ 407908 h 599162"/>
                <a:gd name="connsiteX253" fmla="*/ 425294 w 770887"/>
                <a:gd name="connsiteY253" fmla="*/ 412391 h 599162"/>
                <a:gd name="connsiteX254" fmla="*/ 419310 w 770887"/>
                <a:gd name="connsiteY254" fmla="*/ 415379 h 599162"/>
                <a:gd name="connsiteX255" fmla="*/ 413326 w 770887"/>
                <a:gd name="connsiteY255" fmla="*/ 422850 h 599162"/>
                <a:gd name="connsiteX256" fmla="*/ 410334 w 770887"/>
                <a:gd name="connsiteY256" fmla="*/ 425838 h 599162"/>
                <a:gd name="connsiteX257" fmla="*/ 402853 w 770887"/>
                <a:gd name="connsiteY257" fmla="*/ 424344 h 599162"/>
                <a:gd name="connsiteX258" fmla="*/ 410334 w 770887"/>
                <a:gd name="connsiteY258" fmla="*/ 418368 h 599162"/>
                <a:gd name="connsiteX259" fmla="*/ 419310 w 770887"/>
                <a:gd name="connsiteY259" fmla="*/ 409403 h 599162"/>
                <a:gd name="connsiteX260" fmla="*/ 425294 w 770887"/>
                <a:gd name="connsiteY260" fmla="*/ 403426 h 599162"/>
                <a:gd name="connsiteX261" fmla="*/ 429783 w 770887"/>
                <a:gd name="connsiteY261" fmla="*/ 397449 h 599162"/>
                <a:gd name="connsiteX262" fmla="*/ 426791 w 770887"/>
                <a:gd name="connsiteY262" fmla="*/ 397449 h 599162"/>
                <a:gd name="connsiteX263" fmla="*/ 420806 w 770887"/>
                <a:gd name="connsiteY263" fmla="*/ 394461 h 599162"/>
                <a:gd name="connsiteX264" fmla="*/ 420806 w 770887"/>
                <a:gd name="connsiteY264" fmla="*/ 384002 h 599162"/>
                <a:gd name="connsiteX265" fmla="*/ 414822 w 770887"/>
                <a:gd name="connsiteY265" fmla="*/ 388484 h 599162"/>
                <a:gd name="connsiteX266" fmla="*/ 413326 w 770887"/>
                <a:gd name="connsiteY266" fmla="*/ 389978 h 599162"/>
                <a:gd name="connsiteX267" fmla="*/ 402853 w 770887"/>
                <a:gd name="connsiteY267" fmla="*/ 389978 h 599162"/>
                <a:gd name="connsiteX268" fmla="*/ 393877 w 770887"/>
                <a:gd name="connsiteY268" fmla="*/ 388484 h 599162"/>
                <a:gd name="connsiteX269" fmla="*/ 389389 w 770887"/>
                <a:gd name="connsiteY269" fmla="*/ 392967 h 599162"/>
                <a:gd name="connsiteX270" fmla="*/ 386397 w 770887"/>
                <a:gd name="connsiteY270" fmla="*/ 401932 h 599162"/>
                <a:gd name="connsiteX271" fmla="*/ 392381 w 770887"/>
                <a:gd name="connsiteY271" fmla="*/ 409403 h 599162"/>
                <a:gd name="connsiteX272" fmla="*/ 389389 w 770887"/>
                <a:gd name="connsiteY272" fmla="*/ 421356 h 599162"/>
                <a:gd name="connsiteX273" fmla="*/ 381908 w 770887"/>
                <a:gd name="connsiteY273" fmla="*/ 428827 h 599162"/>
                <a:gd name="connsiteX274" fmla="*/ 374428 w 770887"/>
                <a:gd name="connsiteY274" fmla="*/ 428827 h 599162"/>
                <a:gd name="connsiteX275" fmla="*/ 365452 w 770887"/>
                <a:gd name="connsiteY275" fmla="*/ 428827 h 599162"/>
                <a:gd name="connsiteX276" fmla="*/ 362459 w 770887"/>
                <a:gd name="connsiteY276" fmla="*/ 439286 h 599162"/>
                <a:gd name="connsiteX277" fmla="*/ 350491 w 770887"/>
                <a:gd name="connsiteY277" fmla="*/ 443769 h 599162"/>
                <a:gd name="connsiteX278" fmla="*/ 348995 w 770887"/>
                <a:gd name="connsiteY278" fmla="*/ 446757 h 599162"/>
                <a:gd name="connsiteX279" fmla="*/ 338522 w 770887"/>
                <a:gd name="connsiteY279" fmla="*/ 454228 h 599162"/>
                <a:gd name="connsiteX280" fmla="*/ 328050 w 770887"/>
                <a:gd name="connsiteY280" fmla="*/ 457216 h 599162"/>
                <a:gd name="connsiteX281" fmla="*/ 322065 w 770887"/>
                <a:gd name="connsiteY281" fmla="*/ 458710 h 599162"/>
                <a:gd name="connsiteX282" fmla="*/ 319073 w 770887"/>
                <a:gd name="connsiteY282" fmla="*/ 454228 h 599162"/>
                <a:gd name="connsiteX283" fmla="*/ 317577 w 770887"/>
                <a:gd name="connsiteY283" fmla="*/ 451239 h 599162"/>
                <a:gd name="connsiteX284" fmla="*/ 325058 w 770887"/>
                <a:gd name="connsiteY284" fmla="*/ 448251 h 599162"/>
                <a:gd name="connsiteX285" fmla="*/ 331042 w 770887"/>
                <a:gd name="connsiteY285" fmla="*/ 440780 h 599162"/>
                <a:gd name="connsiteX286" fmla="*/ 323561 w 770887"/>
                <a:gd name="connsiteY286" fmla="*/ 440780 h 599162"/>
                <a:gd name="connsiteX287" fmla="*/ 320569 w 770887"/>
                <a:gd name="connsiteY287" fmla="*/ 436298 h 599162"/>
                <a:gd name="connsiteX288" fmla="*/ 328050 w 770887"/>
                <a:gd name="connsiteY288" fmla="*/ 425838 h 599162"/>
                <a:gd name="connsiteX289" fmla="*/ 331042 w 770887"/>
                <a:gd name="connsiteY289" fmla="*/ 415379 h 599162"/>
                <a:gd name="connsiteX290" fmla="*/ 335530 w 770887"/>
                <a:gd name="connsiteY290" fmla="*/ 400438 h 599162"/>
                <a:gd name="connsiteX291" fmla="*/ 343010 w 770887"/>
                <a:gd name="connsiteY291" fmla="*/ 391473 h 599162"/>
                <a:gd name="connsiteX292" fmla="*/ 369940 w 770887"/>
                <a:gd name="connsiteY292" fmla="*/ 394461 h 599162"/>
                <a:gd name="connsiteX293" fmla="*/ 365452 w 770887"/>
                <a:gd name="connsiteY293" fmla="*/ 388484 h 599162"/>
                <a:gd name="connsiteX294" fmla="*/ 357971 w 770887"/>
                <a:gd name="connsiteY294" fmla="*/ 386990 h 599162"/>
                <a:gd name="connsiteX295" fmla="*/ 344507 w 770887"/>
                <a:gd name="connsiteY295" fmla="*/ 381013 h 599162"/>
                <a:gd name="connsiteX296" fmla="*/ 334034 w 770887"/>
                <a:gd name="connsiteY296" fmla="*/ 385496 h 599162"/>
                <a:gd name="connsiteX297" fmla="*/ 325058 w 770887"/>
                <a:gd name="connsiteY297" fmla="*/ 392967 h 599162"/>
                <a:gd name="connsiteX298" fmla="*/ 316081 w 770887"/>
                <a:gd name="connsiteY298" fmla="*/ 400438 h 599162"/>
                <a:gd name="connsiteX299" fmla="*/ 311593 w 770887"/>
                <a:gd name="connsiteY299" fmla="*/ 409403 h 599162"/>
                <a:gd name="connsiteX300" fmla="*/ 310097 w 770887"/>
                <a:gd name="connsiteY300" fmla="*/ 416873 h 599162"/>
                <a:gd name="connsiteX301" fmla="*/ 304113 w 770887"/>
                <a:gd name="connsiteY301" fmla="*/ 416873 h 599162"/>
                <a:gd name="connsiteX302" fmla="*/ 304113 w 770887"/>
                <a:gd name="connsiteY302" fmla="*/ 419862 h 599162"/>
                <a:gd name="connsiteX303" fmla="*/ 307105 w 770887"/>
                <a:gd name="connsiteY303" fmla="*/ 425838 h 599162"/>
                <a:gd name="connsiteX304" fmla="*/ 305609 w 770887"/>
                <a:gd name="connsiteY304" fmla="*/ 430321 h 599162"/>
                <a:gd name="connsiteX305" fmla="*/ 301120 w 770887"/>
                <a:gd name="connsiteY305" fmla="*/ 434803 h 599162"/>
                <a:gd name="connsiteX306" fmla="*/ 290648 w 770887"/>
                <a:gd name="connsiteY306" fmla="*/ 440780 h 599162"/>
                <a:gd name="connsiteX307" fmla="*/ 284664 w 770887"/>
                <a:gd name="connsiteY307" fmla="*/ 445263 h 599162"/>
                <a:gd name="connsiteX308" fmla="*/ 277183 w 770887"/>
                <a:gd name="connsiteY308" fmla="*/ 452734 h 599162"/>
                <a:gd name="connsiteX309" fmla="*/ 275687 w 770887"/>
                <a:gd name="connsiteY309" fmla="*/ 460204 h 599162"/>
                <a:gd name="connsiteX310" fmla="*/ 286160 w 770887"/>
                <a:gd name="connsiteY310" fmla="*/ 463193 h 599162"/>
                <a:gd name="connsiteX311" fmla="*/ 287656 w 770887"/>
                <a:gd name="connsiteY311" fmla="*/ 473652 h 599162"/>
                <a:gd name="connsiteX312" fmla="*/ 283168 w 770887"/>
                <a:gd name="connsiteY312" fmla="*/ 479629 h 599162"/>
                <a:gd name="connsiteX313" fmla="*/ 275687 w 770887"/>
                <a:gd name="connsiteY313" fmla="*/ 484111 h 599162"/>
                <a:gd name="connsiteX314" fmla="*/ 266711 w 770887"/>
                <a:gd name="connsiteY314" fmla="*/ 496064 h 599162"/>
                <a:gd name="connsiteX315" fmla="*/ 253246 w 770887"/>
                <a:gd name="connsiteY315" fmla="*/ 505029 h 599162"/>
                <a:gd name="connsiteX316" fmla="*/ 226317 w 770887"/>
                <a:gd name="connsiteY316" fmla="*/ 518477 h 599162"/>
                <a:gd name="connsiteX317" fmla="*/ 224821 w 770887"/>
                <a:gd name="connsiteY317" fmla="*/ 530430 h 599162"/>
                <a:gd name="connsiteX318" fmla="*/ 214348 w 770887"/>
                <a:gd name="connsiteY318" fmla="*/ 534913 h 599162"/>
                <a:gd name="connsiteX319" fmla="*/ 203876 w 770887"/>
                <a:gd name="connsiteY319" fmla="*/ 540890 h 599162"/>
                <a:gd name="connsiteX320" fmla="*/ 190411 w 770887"/>
                <a:gd name="connsiteY320" fmla="*/ 545372 h 599162"/>
                <a:gd name="connsiteX321" fmla="*/ 185923 w 770887"/>
                <a:gd name="connsiteY321" fmla="*/ 548360 h 599162"/>
                <a:gd name="connsiteX322" fmla="*/ 179939 w 770887"/>
                <a:gd name="connsiteY322" fmla="*/ 552843 h 599162"/>
                <a:gd name="connsiteX323" fmla="*/ 175450 w 770887"/>
                <a:gd name="connsiteY323" fmla="*/ 557325 h 599162"/>
                <a:gd name="connsiteX324" fmla="*/ 172458 w 770887"/>
                <a:gd name="connsiteY324" fmla="*/ 566290 h 599162"/>
                <a:gd name="connsiteX325" fmla="*/ 164978 w 770887"/>
                <a:gd name="connsiteY325" fmla="*/ 567785 h 599162"/>
                <a:gd name="connsiteX326" fmla="*/ 154505 w 770887"/>
                <a:gd name="connsiteY326" fmla="*/ 570773 h 599162"/>
                <a:gd name="connsiteX327" fmla="*/ 147025 w 770887"/>
                <a:gd name="connsiteY327" fmla="*/ 570773 h 599162"/>
                <a:gd name="connsiteX328" fmla="*/ 139545 w 770887"/>
                <a:gd name="connsiteY328" fmla="*/ 573761 h 599162"/>
                <a:gd name="connsiteX329" fmla="*/ 129072 w 770887"/>
                <a:gd name="connsiteY329" fmla="*/ 579738 h 599162"/>
                <a:gd name="connsiteX330" fmla="*/ 132064 w 770887"/>
                <a:gd name="connsiteY330" fmla="*/ 587209 h 599162"/>
                <a:gd name="connsiteX331" fmla="*/ 129072 w 770887"/>
                <a:gd name="connsiteY331" fmla="*/ 588703 h 599162"/>
                <a:gd name="connsiteX332" fmla="*/ 121592 w 770887"/>
                <a:gd name="connsiteY332" fmla="*/ 584220 h 599162"/>
                <a:gd name="connsiteX333" fmla="*/ 114111 w 770887"/>
                <a:gd name="connsiteY333" fmla="*/ 581232 h 599162"/>
                <a:gd name="connsiteX334" fmla="*/ 108127 w 770887"/>
                <a:gd name="connsiteY334" fmla="*/ 572267 h 599162"/>
                <a:gd name="connsiteX335" fmla="*/ 106631 w 770887"/>
                <a:gd name="connsiteY335" fmla="*/ 575255 h 599162"/>
                <a:gd name="connsiteX336" fmla="*/ 106631 w 770887"/>
                <a:gd name="connsiteY336" fmla="*/ 587209 h 599162"/>
                <a:gd name="connsiteX337" fmla="*/ 97655 w 770887"/>
                <a:gd name="connsiteY337" fmla="*/ 587209 h 599162"/>
                <a:gd name="connsiteX338" fmla="*/ 97655 w 770887"/>
                <a:gd name="connsiteY338" fmla="*/ 591691 h 599162"/>
                <a:gd name="connsiteX339" fmla="*/ 88678 w 770887"/>
                <a:gd name="connsiteY339" fmla="*/ 591691 h 599162"/>
                <a:gd name="connsiteX340" fmla="*/ 88678 w 770887"/>
                <a:gd name="connsiteY340" fmla="*/ 590197 h 599162"/>
                <a:gd name="connsiteX341" fmla="*/ 84190 w 770887"/>
                <a:gd name="connsiteY341" fmla="*/ 588703 h 599162"/>
                <a:gd name="connsiteX342" fmla="*/ 78206 w 770887"/>
                <a:gd name="connsiteY342" fmla="*/ 588703 h 599162"/>
                <a:gd name="connsiteX343" fmla="*/ 70725 w 770887"/>
                <a:gd name="connsiteY343" fmla="*/ 590197 h 599162"/>
                <a:gd name="connsiteX344" fmla="*/ 61749 w 770887"/>
                <a:gd name="connsiteY344" fmla="*/ 599162 h 599162"/>
                <a:gd name="connsiteX345" fmla="*/ 45292 w 770887"/>
                <a:gd name="connsiteY345" fmla="*/ 599162 h 599162"/>
                <a:gd name="connsiteX346" fmla="*/ 30331 w 770887"/>
                <a:gd name="connsiteY346" fmla="*/ 599162 h 599162"/>
                <a:gd name="connsiteX347" fmla="*/ 30331 w 770887"/>
                <a:gd name="connsiteY347" fmla="*/ 593185 h 599162"/>
                <a:gd name="connsiteX348" fmla="*/ 40804 w 770887"/>
                <a:gd name="connsiteY348" fmla="*/ 581232 h 599162"/>
                <a:gd name="connsiteX349" fmla="*/ 58757 w 770887"/>
                <a:gd name="connsiteY349" fmla="*/ 581232 h 599162"/>
                <a:gd name="connsiteX350" fmla="*/ 66237 w 770887"/>
                <a:gd name="connsiteY350" fmla="*/ 581232 h 599162"/>
                <a:gd name="connsiteX351" fmla="*/ 73717 w 770887"/>
                <a:gd name="connsiteY351" fmla="*/ 576750 h 599162"/>
                <a:gd name="connsiteX352" fmla="*/ 84190 w 770887"/>
                <a:gd name="connsiteY352" fmla="*/ 573761 h 599162"/>
                <a:gd name="connsiteX353" fmla="*/ 88678 w 770887"/>
                <a:gd name="connsiteY353" fmla="*/ 570773 h 599162"/>
                <a:gd name="connsiteX354" fmla="*/ 93166 w 770887"/>
                <a:gd name="connsiteY354" fmla="*/ 563302 h 599162"/>
                <a:gd name="connsiteX355" fmla="*/ 102143 w 770887"/>
                <a:gd name="connsiteY355" fmla="*/ 558820 h 599162"/>
                <a:gd name="connsiteX356" fmla="*/ 115607 w 770887"/>
                <a:gd name="connsiteY356" fmla="*/ 557325 h 599162"/>
                <a:gd name="connsiteX357" fmla="*/ 123088 w 770887"/>
                <a:gd name="connsiteY357" fmla="*/ 557325 h 599162"/>
                <a:gd name="connsiteX358" fmla="*/ 129072 w 770887"/>
                <a:gd name="connsiteY358" fmla="*/ 563302 h 599162"/>
                <a:gd name="connsiteX359" fmla="*/ 135056 w 770887"/>
                <a:gd name="connsiteY359" fmla="*/ 558820 h 599162"/>
                <a:gd name="connsiteX360" fmla="*/ 141041 w 770887"/>
                <a:gd name="connsiteY360" fmla="*/ 549855 h 599162"/>
                <a:gd name="connsiteX361" fmla="*/ 148521 w 770887"/>
                <a:gd name="connsiteY361" fmla="*/ 542384 h 599162"/>
                <a:gd name="connsiteX362" fmla="*/ 156001 w 770887"/>
                <a:gd name="connsiteY362" fmla="*/ 537901 h 599162"/>
                <a:gd name="connsiteX363" fmla="*/ 170962 w 770887"/>
                <a:gd name="connsiteY363" fmla="*/ 534913 h 599162"/>
                <a:gd name="connsiteX364" fmla="*/ 176946 w 770887"/>
                <a:gd name="connsiteY364" fmla="*/ 528936 h 599162"/>
                <a:gd name="connsiteX365" fmla="*/ 184427 w 770887"/>
                <a:gd name="connsiteY365" fmla="*/ 521465 h 599162"/>
                <a:gd name="connsiteX366" fmla="*/ 193403 w 770887"/>
                <a:gd name="connsiteY366" fmla="*/ 513994 h 599162"/>
                <a:gd name="connsiteX367" fmla="*/ 200884 w 770887"/>
                <a:gd name="connsiteY367" fmla="*/ 509512 h 599162"/>
                <a:gd name="connsiteX368" fmla="*/ 203876 w 770887"/>
                <a:gd name="connsiteY368" fmla="*/ 500547 h 599162"/>
                <a:gd name="connsiteX369" fmla="*/ 205372 w 770887"/>
                <a:gd name="connsiteY369" fmla="*/ 487099 h 599162"/>
                <a:gd name="connsiteX370" fmla="*/ 208364 w 770887"/>
                <a:gd name="connsiteY370" fmla="*/ 478134 h 599162"/>
                <a:gd name="connsiteX371" fmla="*/ 209860 w 770887"/>
                <a:gd name="connsiteY371" fmla="*/ 475146 h 599162"/>
                <a:gd name="connsiteX372" fmla="*/ 217340 w 770887"/>
                <a:gd name="connsiteY372" fmla="*/ 464687 h 599162"/>
                <a:gd name="connsiteX373" fmla="*/ 212852 w 770887"/>
                <a:gd name="connsiteY373" fmla="*/ 464687 h 599162"/>
                <a:gd name="connsiteX374" fmla="*/ 205372 w 770887"/>
                <a:gd name="connsiteY374" fmla="*/ 466181 h 599162"/>
                <a:gd name="connsiteX375" fmla="*/ 200884 w 770887"/>
                <a:gd name="connsiteY375" fmla="*/ 466181 h 599162"/>
                <a:gd name="connsiteX376" fmla="*/ 193403 w 770887"/>
                <a:gd name="connsiteY376" fmla="*/ 464687 h 599162"/>
                <a:gd name="connsiteX377" fmla="*/ 190411 w 770887"/>
                <a:gd name="connsiteY377" fmla="*/ 461699 h 599162"/>
                <a:gd name="connsiteX378" fmla="*/ 197891 w 770887"/>
                <a:gd name="connsiteY378" fmla="*/ 454228 h 599162"/>
                <a:gd name="connsiteX379" fmla="*/ 190411 w 770887"/>
                <a:gd name="connsiteY379" fmla="*/ 455722 h 599162"/>
                <a:gd name="connsiteX380" fmla="*/ 185923 w 770887"/>
                <a:gd name="connsiteY380" fmla="*/ 460204 h 599162"/>
                <a:gd name="connsiteX381" fmla="*/ 182931 w 770887"/>
                <a:gd name="connsiteY381" fmla="*/ 470664 h 599162"/>
                <a:gd name="connsiteX382" fmla="*/ 178442 w 770887"/>
                <a:gd name="connsiteY382" fmla="*/ 475146 h 599162"/>
                <a:gd name="connsiteX383" fmla="*/ 176946 w 770887"/>
                <a:gd name="connsiteY383" fmla="*/ 470664 h 599162"/>
                <a:gd name="connsiteX384" fmla="*/ 172458 w 770887"/>
                <a:gd name="connsiteY384" fmla="*/ 464687 h 599162"/>
                <a:gd name="connsiteX385" fmla="*/ 164978 w 770887"/>
                <a:gd name="connsiteY385" fmla="*/ 457216 h 599162"/>
                <a:gd name="connsiteX386" fmla="*/ 153009 w 770887"/>
                <a:gd name="connsiteY386" fmla="*/ 449745 h 599162"/>
                <a:gd name="connsiteX387" fmla="*/ 150017 w 770887"/>
                <a:gd name="connsiteY387" fmla="*/ 449745 h 599162"/>
                <a:gd name="connsiteX388" fmla="*/ 139545 w 770887"/>
                <a:gd name="connsiteY388" fmla="*/ 457216 h 599162"/>
                <a:gd name="connsiteX389" fmla="*/ 133560 w 770887"/>
                <a:gd name="connsiteY389" fmla="*/ 457216 h 599162"/>
                <a:gd name="connsiteX390" fmla="*/ 124584 w 770887"/>
                <a:gd name="connsiteY390" fmla="*/ 457216 h 599162"/>
                <a:gd name="connsiteX391" fmla="*/ 126080 w 770887"/>
                <a:gd name="connsiteY391" fmla="*/ 437792 h 599162"/>
                <a:gd name="connsiteX392" fmla="*/ 127576 w 770887"/>
                <a:gd name="connsiteY392" fmla="*/ 431815 h 599162"/>
                <a:gd name="connsiteX393" fmla="*/ 132064 w 770887"/>
                <a:gd name="connsiteY393" fmla="*/ 425838 h 599162"/>
                <a:gd name="connsiteX394" fmla="*/ 132064 w 770887"/>
                <a:gd name="connsiteY394" fmla="*/ 418368 h 599162"/>
                <a:gd name="connsiteX395" fmla="*/ 130568 w 770887"/>
                <a:gd name="connsiteY395" fmla="*/ 406414 h 599162"/>
                <a:gd name="connsiteX396" fmla="*/ 127576 w 770887"/>
                <a:gd name="connsiteY396" fmla="*/ 394461 h 599162"/>
                <a:gd name="connsiteX397" fmla="*/ 124584 w 770887"/>
                <a:gd name="connsiteY397" fmla="*/ 397449 h 599162"/>
                <a:gd name="connsiteX398" fmla="*/ 118600 w 770887"/>
                <a:gd name="connsiteY398" fmla="*/ 403426 h 599162"/>
                <a:gd name="connsiteX399" fmla="*/ 114111 w 770887"/>
                <a:gd name="connsiteY399" fmla="*/ 406414 h 599162"/>
                <a:gd name="connsiteX400" fmla="*/ 109623 w 770887"/>
                <a:gd name="connsiteY400" fmla="*/ 406414 h 599162"/>
                <a:gd name="connsiteX401" fmla="*/ 105135 w 770887"/>
                <a:gd name="connsiteY401" fmla="*/ 401932 h 599162"/>
                <a:gd name="connsiteX402" fmla="*/ 102143 w 770887"/>
                <a:gd name="connsiteY402" fmla="*/ 401932 h 599162"/>
                <a:gd name="connsiteX403" fmla="*/ 96158 w 770887"/>
                <a:gd name="connsiteY403" fmla="*/ 398943 h 599162"/>
                <a:gd name="connsiteX404" fmla="*/ 91670 w 770887"/>
                <a:gd name="connsiteY404" fmla="*/ 394461 h 599162"/>
                <a:gd name="connsiteX405" fmla="*/ 87182 w 770887"/>
                <a:gd name="connsiteY405" fmla="*/ 391473 h 599162"/>
                <a:gd name="connsiteX406" fmla="*/ 82694 w 770887"/>
                <a:gd name="connsiteY406" fmla="*/ 386990 h 599162"/>
                <a:gd name="connsiteX407" fmla="*/ 81198 w 770887"/>
                <a:gd name="connsiteY407" fmla="*/ 382508 h 599162"/>
                <a:gd name="connsiteX408" fmla="*/ 79702 w 770887"/>
                <a:gd name="connsiteY408" fmla="*/ 372048 h 599162"/>
                <a:gd name="connsiteX409" fmla="*/ 85686 w 770887"/>
                <a:gd name="connsiteY409" fmla="*/ 367566 h 599162"/>
                <a:gd name="connsiteX410" fmla="*/ 91670 w 770887"/>
                <a:gd name="connsiteY410" fmla="*/ 367566 h 599162"/>
                <a:gd name="connsiteX411" fmla="*/ 99151 w 770887"/>
                <a:gd name="connsiteY411" fmla="*/ 367566 h 599162"/>
                <a:gd name="connsiteX412" fmla="*/ 106631 w 770887"/>
                <a:gd name="connsiteY412" fmla="*/ 372048 h 599162"/>
                <a:gd name="connsiteX413" fmla="*/ 109623 w 770887"/>
                <a:gd name="connsiteY413" fmla="*/ 364578 h 599162"/>
                <a:gd name="connsiteX414" fmla="*/ 105135 w 770887"/>
                <a:gd name="connsiteY414" fmla="*/ 360095 h 599162"/>
                <a:gd name="connsiteX415" fmla="*/ 103639 w 770887"/>
                <a:gd name="connsiteY415" fmla="*/ 360095 h 599162"/>
                <a:gd name="connsiteX416" fmla="*/ 96158 w 770887"/>
                <a:gd name="connsiteY416" fmla="*/ 360095 h 599162"/>
                <a:gd name="connsiteX417" fmla="*/ 91670 w 770887"/>
                <a:gd name="connsiteY417" fmla="*/ 360095 h 599162"/>
                <a:gd name="connsiteX418" fmla="*/ 82694 w 770887"/>
                <a:gd name="connsiteY418" fmla="*/ 354118 h 599162"/>
                <a:gd name="connsiteX419" fmla="*/ 79702 w 770887"/>
                <a:gd name="connsiteY419" fmla="*/ 348142 h 599162"/>
                <a:gd name="connsiteX420" fmla="*/ 76710 w 770887"/>
                <a:gd name="connsiteY420" fmla="*/ 340671 h 599162"/>
                <a:gd name="connsiteX421" fmla="*/ 73717 w 770887"/>
                <a:gd name="connsiteY421" fmla="*/ 333200 h 599162"/>
                <a:gd name="connsiteX422" fmla="*/ 73717 w 770887"/>
                <a:gd name="connsiteY422" fmla="*/ 330212 h 599162"/>
                <a:gd name="connsiteX423" fmla="*/ 76710 w 770887"/>
                <a:gd name="connsiteY423" fmla="*/ 327223 h 599162"/>
                <a:gd name="connsiteX424" fmla="*/ 81198 w 770887"/>
                <a:gd name="connsiteY424" fmla="*/ 319752 h 599162"/>
                <a:gd name="connsiteX425" fmla="*/ 88678 w 770887"/>
                <a:gd name="connsiteY425" fmla="*/ 310787 h 599162"/>
                <a:gd name="connsiteX426" fmla="*/ 97655 w 770887"/>
                <a:gd name="connsiteY426" fmla="*/ 304811 h 599162"/>
                <a:gd name="connsiteX427" fmla="*/ 103639 w 770887"/>
                <a:gd name="connsiteY427" fmla="*/ 297340 h 599162"/>
                <a:gd name="connsiteX428" fmla="*/ 105135 w 770887"/>
                <a:gd name="connsiteY428" fmla="*/ 289869 h 599162"/>
                <a:gd name="connsiteX429" fmla="*/ 112615 w 770887"/>
                <a:gd name="connsiteY429" fmla="*/ 282398 h 599162"/>
                <a:gd name="connsiteX430" fmla="*/ 118600 w 770887"/>
                <a:gd name="connsiteY430" fmla="*/ 280904 h 599162"/>
                <a:gd name="connsiteX431" fmla="*/ 123088 w 770887"/>
                <a:gd name="connsiteY431" fmla="*/ 283892 h 599162"/>
                <a:gd name="connsiteX432" fmla="*/ 127576 w 770887"/>
                <a:gd name="connsiteY432" fmla="*/ 289869 h 599162"/>
                <a:gd name="connsiteX433" fmla="*/ 130568 w 770887"/>
                <a:gd name="connsiteY433" fmla="*/ 289869 h 599162"/>
                <a:gd name="connsiteX434" fmla="*/ 136552 w 770887"/>
                <a:gd name="connsiteY434" fmla="*/ 289869 h 599162"/>
                <a:gd name="connsiteX435" fmla="*/ 139545 w 770887"/>
                <a:gd name="connsiteY435" fmla="*/ 289869 h 599162"/>
                <a:gd name="connsiteX436" fmla="*/ 144033 w 770887"/>
                <a:gd name="connsiteY436" fmla="*/ 283892 h 599162"/>
                <a:gd name="connsiteX437" fmla="*/ 148521 w 770887"/>
                <a:gd name="connsiteY437" fmla="*/ 283892 h 599162"/>
                <a:gd name="connsiteX438" fmla="*/ 150017 w 770887"/>
                <a:gd name="connsiteY438" fmla="*/ 280904 h 599162"/>
                <a:gd name="connsiteX439" fmla="*/ 153009 w 770887"/>
                <a:gd name="connsiteY439" fmla="*/ 276422 h 599162"/>
                <a:gd name="connsiteX440" fmla="*/ 154505 w 770887"/>
                <a:gd name="connsiteY440" fmla="*/ 280904 h 599162"/>
                <a:gd name="connsiteX441" fmla="*/ 158994 w 770887"/>
                <a:gd name="connsiteY441" fmla="*/ 280904 h 599162"/>
                <a:gd name="connsiteX442" fmla="*/ 161986 w 770887"/>
                <a:gd name="connsiteY442" fmla="*/ 280904 h 599162"/>
                <a:gd name="connsiteX443" fmla="*/ 167970 w 770887"/>
                <a:gd name="connsiteY443" fmla="*/ 280904 h 599162"/>
                <a:gd name="connsiteX444" fmla="*/ 172458 w 770887"/>
                <a:gd name="connsiteY444" fmla="*/ 276422 h 599162"/>
                <a:gd name="connsiteX445" fmla="*/ 176946 w 770887"/>
                <a:gd name="connsiteY445" fmla="*/ 276422 h 599162"/>
                <a:gd name="connsiteX446" fmla="*/ 178442 w 770887"/>
                <a:gd name="connsiteY446" fmla="*/ 265962 h 599162"/>
                <a:gd name="connsiteX447" fmla="*/ 175450 w 770887"/>
                <a:gd name="connsiteY447" fmla="*/ 258491 h 599162"/>
                <a:gd name="connsiteX448" fmla="*/ 172458 w 770887"/>
                <a:gd name="connsiteY448" fmla="*/ 246538 h 599162"/>
                <a:gd name="connsiteX449" fmla="*/ 178442 w 770887"/>
                <a:gd name="connsiteY449" fmla="*/ 246538 h 599162"/>
                <a:gd name="connsiteX450" fmla="*/ 184427 w 770887"/>
                <a:gd name="connsiteY450" fmla="*/ 240561 h 599162"/>
                <a:gd name="connsiteX451" fmla="*/ 182931 w 770887"/>
                <a:gd name="connsiteY451" fmla="*/ 231596 h 599162"/>
                <a:gd name="connsiteX452" fmla="*/ 173954 w 770887"/>
                <a:gd name="connsiteY452" fmla="*/ 230102 h 599162"/>
                <a:gd name="connsiteX453" fmla="*/ 169466 w 770887"/>
                <a:gd name="connsiteY453" fmla="*/ 230102 h 599162"/>
                <a:gd name="connsiteX454" fmla="*/ 164978 w 770887"/>
                <a:gd name="connsiteY454" fmla="*/ 231596 h 599162"/>
                <a:gd name="connsiteX455" fmla="*/ 160490 w 770887"/>
                <a:gd name="connsiteY455" fmla="*/ 234585 h 599162"/>
                <a:gd name="connsiteX456" fmla="*/ 157497 w 770887"/>
                <a:gd name="connsiteY456" fmla="*/ 240561 h 599162"/>
                <a:gd name="connsiteX457" fmla="*/ 153009 w 770887"/>
                <a:gd name="connsiteY457" fmla="*/ 240561 h 599162"/>
                <a:gd name="connsiteX458" fmla="*/ 148521 w 770887"/>
                <a:gd name="connsiteY458" fmla="*/ 231596 h 599162"/>
                <a:gd name="connsiteX459" fmla="*/ 136552 w 770887"/>
                <a:gd name="connsiteY459" fmla="*/ 231596 h 599162"/>
                <a:gd name="connsiteX460" fmla="*/ 123088 w 770887"/>
                <a:gd name="connsiteY460" fmla="*/ 231596 h 599162"/>
                <a:gd name="connsiteX461" fmla="*/ 112615 w 770887"/>
                <a:gd name="connsiteY461" fmla="*/ 228608 h 599162"/>
                <a:gd name="connsiteX462" fmla="*/ 102143 w 770887"/>
                <a:gd name="connsiteY462" fmla="*/ 224125 h 599162"/>
                <a:gd name="connsiteX463" fmla="*/ 96158 w 770887"/>
                <a:gd name="connsiteY463" fmla="*/ 216654 h 599162"/>
                <a:gd name="connsiteX464" fmla="*/ 94662 w 770887"/>
                <a:gd name="connsiteY464" fmla="*/ 201713 h 599162"/>
                <a:gd name="connsiteX465" fmla="*/ 102143 w 770887"/>
                <a:gd name="connsiteY465" fmla="*/ 198724 h 599162"/>
                <a:gd name="connsiteX466" fmla="*/ 106631 w 770887"/>
                <a:gd name="connsiteY466" fmla="*/ 195736 h 599162"/>
                <a:gd name="connsiteX467" fmla="*/ 96158 w 770887"/>
                <a:gd name="connsiteY467" fmla="*/ 191254 h 599162"/>
                <a:gd name="connsiteX468" fmla="*/ 90174 w 770887"/>
                <a:gd name="connsiteY468" fmla="*/ 186771 h 599162"/>
                <a:gd name="connsiteX469" fmla="*/ 82694 w 770887"/>
                <a:gd name="connsiteY469" fmla="*/ 180794 h 599162"/>
                <a:gd name="connsiteX470" fmla="*/ 81198 w 770887"/>
                <a:gd name="connsiteY470" fmla="*/ 177806 h 599162"/>
                <a:gd name="connsiteX471" fmla="*/ 87182 w 770887"/>
                <a:gd name="connsiteY471" fmla="*/ 173324 h 599162"/>
                <a:gd name="connsiteX472" fmla="*/ 91670 w 770887"/>
                <a:gd name="connsiteY472" fmla="*/ 173324 h 599162"/>
                <a:gd name="connsiteX473" fmla="*/ 100647 w 770887"/>
                <a:gd name="connsiteY473" fmla="*/ 171829 h 599162"/>
                <a:gd name="connsiteX474" fmla="*/ 112615 w 770887"/>
                <a:gd name="connsiteY474" fmla="*/ 164359 h 599162"/>
                <a:gd name="connsiteX475" fmla="*/ 114111 w 770887"/>
                <a:gd name="connsiteY475" fmla="*/ 167347 h 599162"/>
                <a:gd name="connsiteX476" fmla="*/ 121592 w 770887"/>
                <a:gd name="connsiteY476" fmla="*/ 164359 h 599162"/>
                <a:gd name="connsiteX477" fmla="*/ 121592 w 770887"/>
                <a:gd name="connsiteY477" fmla="*/ 162864 h 599162"/>
                <a:gd name="connsiteX478" fmla="*/ 126080 w 770887"/>
                <a:gd name="connsiteY478" fmla="*/ 161370 h 599162"/>
                <a:gd name="connsiteX479" fmla="*/ 135056 w 770887"/>
                <a:gd name="connsiteY479" fmla="*/ 159876 h 599162"/>
                <a:gd name="connsiteX480" fmla="*/ 145529 w 770887"/>
                <a:gd name="connsiteY480" fmla="*/ 159876 h 599162"/>
                <a:gd name="connsiteX481" fmla="*/ 150017 w 770887"/>
                <a:gd name="connsiteY481" fmla="*/ 162864 h 599162"/>
                <a:gd name="connsiteX482" fmla="*/ 147025 w 770887"/>
                <a:gd name="connsiteY482" fmla="*/ 170335 h 599162"/>
                <a:gd name="connsiteX483" fmla="*/ 147025 w 770887"/>
                <a:gd name="connsiteY483" fmla="*/ 173324 h 599162"/>
                <a:gd name="connsiteX484" fmla="*/ 151513 w 770887"/>
                <a:gd name="connsiteY484" fmla="*/ 176312 h 599162"/>
                <a:gd name="connsiteX485" fmla="*/ 156001 w 770887"/>
                <a:gd name="connsiteY485" fmla="*/ 180794 h 599162"/>
                <a:gd name="connsiteX486" fmla="*/ 164978 w 770887"/>
                <a:gd name="connsiteY486" fmla="*/ 180794 h 599162"/>
                <a:gd name="connsiteX487" fmla="*/ 176946 w 770887"/>
                <a:gd name="connsiteY487" fmla="*/ 183783 h 599162"/>
                <a:gd name="connsiteX488" fmla="*/ 185923 w 770887"/>
                <a:gd name="connsiteY488" fmla="*/ 179300 h 599162"/>
                <a:gd name="connsiteX489" fmla="*/ 191907 w 770887"/>
                <a:gd name="connsiteY489" fmla="*/ 173324 h 599162"/>
                <a:gd name="connsiteX490" fmla="*/ 199387 w 770887"/>
                <a:gd name="connsiteY490" fmla="*/ 168841 h 599162"/>
                <a:gd name="connsiteX491" fmla="*/ 191907 w 770887"/>
                <a:gd name="connsiteY491" fmla="*/ 165853 h 599162"/>
                <a:gd name="connsiteX492" fmla="*/ 185923 w 770887"/>
                <a:gd name="connsiteY492" fmla="*/ 162864 h 599162"/>
                <a:gd name="connsiteX493" fmla="*/ 181435 w 770887"/>
                <a:gd name="connsiteY493" fmla="*/ 159876 h 599162"/>
                <a:gd name="connsiteX494" fmla="*/ 181435 w 770887"/>
                <a:gd name="connsiteY494" fmla="*/ 153899 h 599162"/>
                <a:gd name="connsiteX495" fmla="*/ 179939 w 770887"/>
                <a:gd name="connsiteY495" fmla="*/ 146428 h 599162"/>
                <a:gd name="connsiteX496" fmla="*/ 157497 w 770887"/>
                <a:gd name="connsiteY496" fmla="*/ 140452 h 599162"/>
                <a:gd name="connsiteX497" fmla="*/ 157497 w 770887"/>
                <a:gd name="connsiteY497" fmla="*/ 118039 h 599162"/>
                <a:gd name="connsiteX498" fmla="*/ 147025 w 770887"/>
                <a:gd name="connsiteY498" fmla="*/ 107580 h 599162"/>
                <a:gd name="connsiteX499" fmla="*/ 126080 w 770887"/>
                <a:gd name="connsiteY499" fmla="*/ 85168 h 599162"/>
                <a:gd name="connsiteX500" fmla="*/ 129072 w 770887"/>
                <a:gd name="connsiteY500" fmla="*/ 85168 h 599162"/>
                <a:gd name="connsiteX501" fmla="*/ 129072 w 770887"/>
                <a:gd name="connsiteY501" fmla="*/ 80685 h 599162"/>
                <a:gd name="connsiteX502" fmla="*/ 136552 w 770887"/>
                <a:gd name="connsiteY502" fmla="*/ 80685 h 599162"/>
                <a:gd name="connsiteX503" fmla="*/ 136552 w 770887"/>
                <a:gd name="connsiteY503" fmla="*/ 74708 h 599162"/>
                <a:gd name="connsiteX504" fmla="*/ 138048 w 770887"/>
                <a:gd name="connsiteY504" fmla="*/ 67238 h 599162"/>
                <a:gd name="connsiteX505" fmla="*/ 142537 w 770887"/>
                <a:gd name="connsiteY505" fmla="*/ 67238 h 599162"/>
                <a:gd name="connsiteX506" fmla="*/ 147025 w 770887"/>
                <a:gd name="connsiteY506" fmla="*/ 70226 h 599162"/>
                <a:gd name="connsiteX507" fmla="*/ 154505 w 770887"/>
                <a:gd name="connsiteY507" fmla="*/ 70226 h 599162"/>
                <a:gd name="connsiteX508" fmla="*/ 157497 w 770887"/>
                <a:gd name="connsiteY508" fmla="*/ 70226 h 599162"/>
                <a:gd name="connsiteX509" fmla="*/ 164978 w 770887"/>
                <a:gd name="connsiteY509" fmla="*/ 70226 h 599162"/>
                <a:gd name="connsiteX510" fmla="*/ 178442 w 770887"/>
                <a:gd name="connsiteY510" fmla="*/ 65743 h 599162"/>
                <a:gd name="connsiteX511" fmla="*/ 182931 w 770887"/>
                <a:gd name="connsiteY511" fmla="*/ 61261 h 599162"/>
                <a:gd name="connsiteX512" fmla="*/ 187419 w 770887"/>
                <a:gd name="connsiteY512" fmla="*/ 53790 h 599162"/>
                <a:gd name="connsiteX513" fmla="*/ 187419 w 770887"/>
                <a:gd name="connsiteY513" fmla="*/ 41837 h 599162"/>
                <a:gd name="connsiteX514" fmla="*/ 191907 w 770887"/>
                <a:gd name="connsiteY514" fmla="*/ 41837 h 599162"/>
                <a:gd name="connsiteX515" fmla="*/ 196395 w 770887"/>
                <a:gd name="connsiteY515" fmla="*/ 37354 h 599162"/>
                <a:gd name="connsiteX516" fmla="*/ 205372 w 770887"/>
                <a:gd name="connsiteY516" fmla="*/ 29883 h 599162"/>
                <a:gd name="connsiteX517" fmla="*/ 221829 w 770887"/>
                <a:gd name="connsiteY517" fmla="*/ 26895 h 599162"/>
                <a:gd name="connsiteX518" fmla="*/ 227813 w 770887"/>
                <a:gd name="connsiteY518" fmla="*/ 19424 h 599162"/>
                <a:gd name="connsiteX519" fmla="*/ 233797 w 770887"/>
                <a:gd name="connsiteY519" fmla="*/ 16436 h 599162"/>
                <a:gd name="connsiteX520" fmla="*/ 238285 w 770887"/>
                <a:gd name="connsiteY520" fmla="*/ 11953 h 599162"/>
                <a:gd name="connsiteX521" fmla="*/ 262223 w 770887"/>
                <a:gd name="connsiteY521" fmla="*/ 13447 h 599162"/>
                <a:gd name="connsiteX522" fmla="*/ 265215 w 770887"/>
                <a:gd name="connsiteY522" fmla="*/ 5977 h 599162"/>
                <a:gd name="connsiteX523" fmla="*/ 277183 w 770887"/>
                <a:gd name="connsiteY523" fmla="*/ 0 h 599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Lst>
              <a:rect l="l" t="t" r="r" b="b"/>
              <a:pathLst>
                <a:path w="770887" h="599162">
                  <a:moveTo>
                    <a:pt x="302516" y="482511"/>
                  </a:moveTo>
                  <a:lnTo>
                    <a:pt x="307819" y="487813"/>
                  </a:lnTo>
                  <a:lnTo>
                    <a:pt x="318423" y="494883"/>
                  </a:lnTo>
                  <a:lnTo>
                    <a:pt x="311354" y="496651"/>
                  </a:lnTo>
                  <a:lnTo>
                    <a:pt x="307819" y="496651"/>
                  </a:lnTo>
                  <a:lnTo>
                    <a:pt x="300749" y="501953"/>
                  </a:lnTo>
                  <a:lnTo>
                    <a:pt x="300749" y="503720"/>
                  </a:lnTo>
                  <a:lnTo>
                    <a:pt x="300749" y="509023"/>
                  </a:lnTo>
                  <a:lnTo>
                    <a:pt x="304284" y="509023"/>
                  </a:lnTo>
                  <a:lnTo>
                    <a:pt x="311354" y="517860"/>
                  </a:lnTo>
                  <a:lnTo>
                    <a:pt x="311354" y="521395"/>
                  </a:lnTo>
                  <a:lnTo>
                    <a:pt x="306051" y="523162"/>
                  </a:lnTo>
                  <a:lnTo>
                    <a:pt x="302516" y="523162"/>
                  </a:lnTo>
                  <a:lnTo>
                    <a:pt x="298982" y="524930"/>
                  </a:lnTo>
                  <a:lnTo>
                    <a:pt x="297214" y="524930"/>
                  </a:lnTo>
                  <a:lnTo>
                    <a:pt x="291912" y="528465"/>
                  </a:lnTo>
                  <a:lnTo>
                    <a:pt x="291912" y="533767"/>
                  </a:lnTo>
                  <a:lnTo>
                    <a:pt x="291912" y="535534"/>
                  </a:lnTo>
                  <a:lnTo>
                    <a:pt x="288377" y="540837"/>
                  </a:lnTo>
                  <a:lnTo>
                    <a:pt x="283075" y="531999"/>
                  </a:lnTo>
                  <a:lnTo>
                    <a:pt x="283075" y="533767"/>
                  </a:lnTo>
                  <a:lnTo>
                    <a:pt x="281307" y="537302"/>
                  </a:lnTo>
                  <a:lnTo>
                    <a:pt x="276005" y="542604"/>
                  </a:lnTo>
                  <a:lnTo>
                    <a:pt x="272470" y="549674"/>
                  </a:lnTo>
                  <a:lnTo>
                    <a:pt x="272470" y="551441"/>
                  </a:lnTo>
                  <a:lnTo>
                    <a:pt x="272470" y="558511"/>
                  </a:lnTo>
                  <a:lnTo>
                    <a:pt x="256563" y="558511"/>
                  </a:lnTo>
                  <a:lnTo>
                    <a:pt x="268935" y="554976"/>
                  </a:lnTo>
                  <a:lnTo>
                    <a:pt x="270703" y="551441"/>
                  </a:lnTo>
                  <a:lnTo>
                    <a:pt x="272470" y="547906"/>
                  </a:lnTo>
                  <a:lnTo>
                    <a:pt x="270703" y="542604"/>
                  </a:lnTo>
                  <a:lnTo>
                    <a:pt x="267168" y="540837"/>
                  </a:lnTo>
                  <a:lnTo>
                    <a:pt x="265400" y="540837"/>
                  </a:lnTo>
                  <a:lnTo>
                    <a:pt x="261866" y="537302"/>
                  </a:lnTo>
                  <a:lnTo>
                    <a:pt x="261866" y="535534"/>
                  </a:lnTo>
                  <a:lnTo>
                    <a:pt x="260098" y="524930"/>
                  </a:lnTo>
                  <a:lnTo>
                    <a:pt x="263633" y="521395"/>
                  </a:lnTo>
                  <a:lnTo>
                    <a:pt x="265400" y="517860"/>
                  </a:lnTo>
                  <a:lnTo>
                    <a:pt x="270703" y="514325"/>
                  </a:lnTo>
                  <a:lnTo>
                    <a:pt x="272470" y="516093"/>
                  </a:lnTo>
                  <a:lnTo>
                    <a:pt x="277772" y="521395"/>
                  </a:lnTo>
                  <a:lnTo>
                    <a:pt x="281307" y="528465"/>
                  </a:lnTo>
                  <a:lnTo>
                    <a:pt x="281307" y="521395"/>
                  </a:lnTo>
                  <a:lnTo>
                    <a:pt x="279540" y="514325"/>
                  </a:lnTo>
                  <a:lnTo>
                    <a:pt x="276005" y="509023"/>
                  </a:lnTo>
                  <a:lnTo>
                    <a:pt x="281307" y="507255"/>
                  </a:lnTo>
                  <a:lnTo>
                    <a:pt x="288377" y="510790"/>
                  </a:lnTo>
                  <a:lnTo>
                    <a:pt x="291912" y="510790"/>
                  </a:lnTo>
                  <a:lnTo>
                    <a:pt x="291912" y="507255"/>
                  </a:lnTo>
                  <a:lnTo>
                    <a:pt x="291912" y="505488"/>
                  </a:lnTo>
                  <a:lnTo>
                    <a:pt x="291912" y="501953"/>
                  </a:lnTo>
                  <a:lnTo>
                    <a:pt x="291912" y="496651"/>
                  </a:lnTo>
                  <a:lnTo>
                    <a:pt x="290144" y="493116"/>
                  </a:lnTo>
                  <a:lnTo>
                    <a:pt x="297214" y="487813"/>
                  </a:lnTo>
                  <a:close/>
                  <a:moveTo>
                    <a:pt x="55075" y="374697"/>
                  </a:moveTo>
                  <a:lnTo>
                    <a:pt x="58610" y="374697"/>
                  </a:lnTo>
                  <a:lnTo>
                    <a:pt x="63912" y="385302"/>
                  </a:lnTo>
                  <a:lnTo>
                    <a:pt x="63912" y="390604"/>
                  </a:lnTo>
                  <a:lnTo>
                    <a:pt x="60377" y="395906"/>
                  </a:lnTo>
                  <a:lnTo>
                    <a:pt x="56842" y="395906"/>
                  </a:lnTo>
                  <a:lnTo>
                    <a:pt x="51540" y="395906"/>
                  </a:lnTo>
                  <a:lnTo>
                    <a:pt x="44470" y="390604"/>
                  </a:lnTo>
                  <a:lnTo>
                    <a:pt x="35633" y="383534"/>
                  </a:lnTo>
                  <a:lnTo>
                    <a:pt x="44470" y="378232"/>
                  </a:lnTo>
                  <a:lnTo>
                    <a:pt x="49773" y="378232"/>
                  </a:lnTo>
                  <a:close/>
                  <a:moveTo>
                    <a:pt x="4447" y="224465"/>
                  </a:moveTo>
                  <a:cubicBezTo>
                    <a:pt x="4447" y="224465"/>
                    <a:pt x="4447" y="224465"/>
                    <a:pt x="5929" y="230488"/>
                  </a:cubicBezTo>
                  <a:cubicBezTo>
                    <a:pt x="5929" y="230488"/>
                    <a:pt x="5929" y="230488"/>
                    <a:pt x="8894" y="233499"/>
                  </a:cubicBezTo>
                  <a:cubicBezTo>
                    <a:pt x="8894" y="233499"/>
                    <a:pt x="8894" y="233499"/>
                    <a:pt x="16306" y="235005"/>
                  </a:cubicBezTo>
                  <a:cubicBezTo>
                    <a:pt x="16306" y="235005"/>
                    <a:pt x="16306" y="235005"/>
                    <a:pt x="23717" y="235005"/>
                  </a:cubicBezTo>
                  <a:cubicBezTo>
                    <a:pt x="23717" y="235005"/>
                    <a:pt x="23717" y="235005"/>
                    <a:pt x="28164" y="238016"/>
                  </a:cubicBezTo>
                  <a:cubicBezTo>
                    <a:pt x="28164" y="238016"/>
                    <a:pt x="28164" y="238016"/>
                    <a:pt x="28164" y="242533"/>
                  </a:cubicBezTo>
                  <a:cubicBezTo>
                    <a:pt x="28164" y="242533"/>
                    <a:pt x="28164" y="242533"/>
                    <a:pt x="31129" y="245544"/>
                  </a:cubicBezTo>
                  <a:cubicBezTo>
                    <a:pt x="31129" y="245544"/>
                    <a:pt x="31129" y="245544"/>
                    <a:pt x="37058" y="251566"/>
                  </a:cubicBezTo>
                  <a:cubicBezTo>
                    <a:pt x="37058" y="251566"/>
                    <a:pt x="37058" y="251566"/>
                    <a:pt x="44470" y="262106"/>
                  </a:cubicBezTo>
                  <a:cubicBezTo>
                    <a:pt x="44470" y="262106"/>
                    <a:pt x="44470" y="262106"/>
                    <a:pt x="40023" y="262106"/>
                  </a:cubicBezTo>
                  <a:cubicBezTo>
                    <a:pt x="40023" y="262106"/>
                    <a:pt x="40023" y="262106"/>
                    <a:pt x="31129" y="262106"/>
                  </a:cubicBezTo>
                  <a:lnTo>
                    <a:pt x="29647" y="265117"/>
                  </a:lnTo>
                  <a:cubicBezTo>
                    <a:pt x="29647" y="265117"/>
                    <a:pt x="29647" y="265117"/>
                    <a:pt x="23717" y="259095"/>
                  </a:cubicBezTo>
                  <a:cubicBezTo>
                    <a:pt x="23717" y="259095"/>
                    <a:pt x="23717" y="259095"/>
                    <a:pt x="20753" y="250061"/>
                  </a:cubicBezTo>
                  <a:cubicBezTo>
                    <a:pt x="20753" y="250061"/>
                    <a:pt x="20753" y="250061"/>
                    <a:pt x="19270" y="247050"/>
                  </a:cubicBezTo>
                  <a:cubicBezTo>
                    <a:pt x="19270" y="247050"/>
                    <a:pt x="19270" y="247050"/>
                    <a:pt x="16306" y="244038"/>
                  </a:cubicBezTo>
                  <a:cubicBezTo>
                    <a:pt x="16306" y="244038"/>
                    <a:pt x="16306" y="244038"/>
                    <a:pt x="14823" y="244038"/>
                  </a:cubicBezTo>
                  <a:cubicBezTo>
                    <a:pt x="14823" y="244038"/>
                    <a:pt x="14823" y="244038"/>
                    <a:pt x="13341" y="244038"/>
                  </a:cubicBezTo>
                  <a:cubicBezTo>
                    <a:pt x="13341" y="244038"/>
                    <a:pt x="10376" y="244038"/>
                    <a:pt x="10376" y="244038"/>
                  </a:cubicBezTo>
                  <a:cubicBezTo>
                    <a:pt x="8894" y="242533"/>
                    <a:pt x="8894" y="244038"/>
                    <a:pt x="8894" y="244038"/>
                  </a:cubicBezTo>
                  <a:cubicBezTo>
                    <a:pt x="8894" y="244038"/>
                    <a:pt x="8894" y="244038"/>
                    <a:pt x="4447" y="244038"/>
                  </a:cubicBezTo>
                  <a:cubicBezTo>
                    <a:pt x="-1483" y="242533"/>
                    <a:pt x="2964" y="242533"/>
                    <a:pt x="2964" y="242533"/>
                  </a:cubicBezTo>
                  <a:cubicBezTo>
                    <a:pt x="1482" y="241027"/>
                    <a:pt x="1482" y="241027"/>
                    <a:pt x="1482" y="239521"/>
                  </a:cubicBezTo>
                  <a:cubicBezTo>
                    <a:pt x="1482" y="239521"/>
                    <a:pt x="0" y="236510"/>
                    <a:pt x="0" y="235005"/>
                  </a:cubicBezTo>
                  <a:cubicBezTo>
                    <a:pt x="0" y="235005"/>
                    <a:pt x="0" y="230488"/>
                    <a:pt x="0" y="230488"/>
                  </a:cubicBezTo>
                  <a:cubicBezTo>
                    <a:pt x="0" y="230488"/>
                    <a:pt x="0" y="230488"/>
                    <a:pt x="4447" y="224465"/>
                  </a:cubicBezTo>
                  <a:close/>
                  <a:moveTo>
                    <a:pt x="277183" y="0"/>
                  </a:moveTo>
                  <a:cubicBezTo>
                    <a:pt x="277183" y="0"/>
                    <a:pt x="277183" y="0"/>
                    <a:pt x="283168" y="5977"/>
                  </a:cubicBezTo>
                  <a:cubicBezTo>
                    <a:pt x="283168" y="5977"/>
                    <a:pt x="283168" y="5977"/>
                    <a:pt x="286160" y="10459"/>
                  </a:cubicBezTo>
                  <a:cubicBezTo>
                    <a:pt x="286160" y="10459"/>
                    <a:pt x="286160" y="10459"/>
                    <a:pt x="283168" y="10459"/>
                  </a:cubicBezTo>
                  <a:cubicBezTo>
                    <a:pt x="283168" y="10459"/>
                    <a:pt x="283168" y="10459"/>
                    <a:pt x="283168" y="14942"/>
                  </a:cubicBezTo>
                  <a:cubicBezTo>
                    <a:pt x="283168" y="14942"/>
                    <a:pt x="283168" y="14942"/>
                    <a:pt x="287656" y="17930"/>
                  </a:cubicBezTo>
                  <a:cubicBezTo>
                    <a:pt x="287656" y="17930"/>
                    <a:pt x="287656" y="17930"/>
                    <a:pt x="293640" y="17930"/>
                  </a:cubicBezTo>
                  <a:cubicBezTo>
                    <a:pt x="293640" y="17930"/>
                    <a:pt x="293640" y="17930"/>
                    <a:pt x="293640" y="13447"/>
                  </a:cubicBezTo>
                  <a:cubicBezTo>
                    <a:pt x="293640" y="13447"/>
                    <a:pt x="293640" y="13447"/>
                    <a:pt x="296632" y="10459"/>
                  </a:cubicBezTo>
                  <a:cubicBezTo>
                    <a:pt x="296632" y="10459"/>
                    <a:pt x="296632" y="10459"/>
                    <a:pt x="299624" y="13447"/>
                  </a:cubicBezTo>
                  <a:cubicBezTo>
                    <a:pt x="299624" y="13447"/>
                    <a:pt x="299624" y="13447"/>
                    <a:pt x="304113" y="19424"/>
                  </a:cubicBezTo>
                  <a:cubicBezTo>
                    <a:pt x="304113" y="19424"/>
                    <a:pt x="304113" y="19424"/>
                    <a:pt x="313089" y="17930"/>
                  </a:cubicBezTo>
                  <a:cubicBezTo>
                    <a:pt x="313089" y="17930"/>
                    <a:pt x="313089" y="17930"/>
                    <a:pt x="325058" y="20918"/>
                  </a:cubicBezTo>
                  <a:cubicBezTo>
                    <a:pt x="325058" y="20918"/>
                    <a:pt x="325058" y="20918"/>
                    <a:pt x="325058" y="25401"/>
                  </a:cubicBezTo>
                  <a:cubicBezTo>
                    <a:pt x="325058" y="25401"/>
                    <a:pt x="325058" y="25401"/>
                    <a:pt x="328050" y="31377"/>
                  </a:cubicBezTo>
                  <a:cubicBezTo>
                    <a:pt x="328050" y="31377"/>
                    <a:pt x="328050" y="31377"/>
                    <a:pt x="335530" y="37354"/>
                  </a:cubicBezTo>
                  <a:cubicBezTo>
                    <a:pt x="335530" y="37354"/>
                    <a:pt x="335530" y="37354"/>
                    <a:pt x="351987" y="37354"/>
                  </a:cubicBezTo>
                  <a:cubicBezTo>
                    <a:pt x="351987" y="37354"/>
                    <a:pt x="351987" y="37354"/>
                    <a:pt x="356475" y="37354"/>
                  </a:cubicBezTo>
                  <a:cubicBezTo>
                    <a:pt x="356475" y="37354"/>
                    <a:pt x="356475" y="37354"/>
                    <a:pt x="360963" y="34366"/>
                  </a:cubicBezTo>
                  <a:cubicBezTo>
                    <a:pt x="360963" y="34366"/>
                    <a:pt x="360963" y="34366"/>
                    <a:pt x="366948" y="34366"/>
                  </a:cubicBezTo>
                  <a:cubicBezTo>
                    <a:pt x="366948" y="34366"/>
                    <a:pt x="366948" y="34366"/>
                    <a:pt x="374428" y="38848"/>
                  </a:cubicBezTo>
                  <a:cubicBezTo>
                    <a:pt x="374428" y="38848"/>
                    <a:pt x="374428" y="38848"/>
                    <a:pt x="375924" y="43331"/>
                  </a:cubicBezTo>
                  <a:cubicBezTo>
                    <a:pt x="375924" y="43331"/>
                    <a:pt x="375924" y="43331"/>
                    <a:pt x="375924" y="47813"/>
                  </a:cubicBezTo>
                  <a:cubicBezTo>
                    <a:pt x="375924" y="47813"/>
                    <a:pt x="375924" y="47813"/>
                    <a:pt x="375924" y="48560"/>
                  </a:cubicBezTo>
                  <a:lnTo>
                    <a:pt x="375924" y="50802"/>
                  </a:lnTo>
                  <a:cubicBezTo>
                    <a:pt x="375924" y="50802"/>
                    <a:pt x="375924" y="50802"/>
                    <a:pt x="383404" y="46319"/>
                  </a:cubicBezTo>
                  <a:cubicBezTo>
                    <a:pt x="383404" y="46319"/>
                    <a:pt x="383404" y="46319"/>
                    <a:pt x="392381" y="43331"/>
                  </a:cubicBezTo>
                  <a:cubicBezTo>
                    <a:pt x="392381" y="43331"/>
                    <a:pt x="392381" y="43331"/>
                    <a:pt x="398365" y="43331"/>
                  </a:cubicBezTo>
                  <a:cubicBezTo>
                    <a:pt x="398365" y="43331"/>
                    <a:pt x="398365" y="43331"/>
                    <a:pt x="410334" y="47813"/>
                  </a:cubicBezTo>
                  <a:cubicBezTo>
                    <a:pt x="410334" y="47813"/>
                    <a:pt x="410334" y="47813"/>
                    <a:pt x="420806" y="50802"/>
                  </a:cubicBezTo>
                  <a:cubicBezTo>
                    <a:pt x="420806" y="50802"/>
                    <a:pt x="420806" y="50802"/>
                    <a:pt x="432775" y="47813"/>
                  </a:cubicBezTo>
                  <a:cubicBezTo>
                    <a:pt x="432775" y="47813"/>
                    <a:pt x="432775" y="47813"/>
                    <a:pt x="438759" y="43331"/>
                  </a:cubicBezTo>
                  <a:cubicBezTo>
                    <a:pt x="438759" y="43331"/>
                    <a:pt x="438759" y="43331"/>
                    <a:pt x="444743" y="43331"/>
                  </a:cubicBezTo>
                  <a:cubicBezTo>
                    <a:pt x="444743" y="43331"/>
                    <a:pt x="444743" y="43331"/>
                    <a:pt x="447736" y="43331"/>
                  </a:cubicBezTo>
                  <a:cubicBezTo>
                    <a:pt x="447736" y="43331"/>
                    <a:pt x="447736" y="43331"/>
                    <a:pt x="455216" y="50802"/>
                  </a:cubicBezTo>
                  <a:cubicBezTo>
                    <a:pt x="455216" y="50802"/>
                    <a:pt x="455216" y="50802"/>
                    <a:pt x="462696" y="56778"/>
                  </a:cubicBezTo>
                  <a:cubicBezTo>
                    <a:pt x="462696" y="56778"/>
                    <a:pt x="462696" y="56778"/>
                    <a:pt x="476161" y="58272"/>
                  </a:cubicBezTo>
                  <a:lnTo>
                    <a:pt x="482145" y="110568"/>
                  </a:lnTo>
                  <a:cubicBezTo>
                    <a:pt x="482145" y="110568"/>
                    <a:pt x="482145" y="110568"/>
                    <a:pt x="500098" y="242056"/>
                  </a:cubicBezTo>
                  <a:cubicBezTo>
                    <a:pt x="500098" y="242056"/>
                    <a:pt x="500098" y="242056"/>
                    <a:pt x="521043" y="400438"/>
                  </a:cubicBezTo>
                  <a:cubicBezTo>
                    <a:pt x="521043" y="400438"/>
                    <a:pt x="521043" y="400438"/>
                    <a:pt x="525531" y="409403"/>
                  </a:cubicBezTo>
                  <a:cubicBezTo>
                    <a:pt x="525531" y="409403"/>
                    <a:pt x="525531" y="409403"/>
                    <a:pt x="540492" y="409403"/>
                  </a:cubicBezTo>
                  <a:cubicBezTo>
                    <a:pt x="540492" y="409403"/>
                    <a:pt x="540492" y="409403"/>
                    <a:pt x="543484" y="400438"/>
                  </a:cubicBezTo>
                  <a:cubicBezTo>
                    <a:pt x="543484" y="400438"/>
                    <a:pt x="543484" y="400438"/>
                    <a:pt x="555453" y="400438"/>
                  </a:cubicBezTo>
                  <a:cubicBezTo>
                    <a:pt x="555453" y="400438"/>
                    <a:pt x="555453" y="400438"/>
                    <a:pt x="555453" y="404920"/>
                  </a:cubicBezTo>
                  <a:cubicBezTo>
                    <a:pt x="555453" y="404920"/>
                    <a:pt x="555453" y="404920"/>
                    <a:pt x="559941" y="410897"/>
                  </a:cubicBezTo>
                  <a:cubicBezTo>
                    <a:pt x="559941" y="410897"/>
                    <a:pt x="559941" y="410897"/>
                    <a:pt x="579390" y="424344"/>
                  </a:cubicBezTo>
                  <a:cubicBezTo>
                    <a:pt x="579390" y="424344"/>
                    <a:pt x="579390" y="424344"/>
                    <a:pt x="595847" y="442274"/>
                  </a:cubicBezTo>
                  <a:cubicBezTo>
                    <a:pt x="595847" y="442274"/>
                    <a:pt x="595847" y="442274"/>
                    <a:pt x="604823" y="434803"/>
                  </a:cubicBezTo>
                  <a:cubicBezTo>
                    <a:pt x="604823" y="434803"/>
                    <a:pt x="604823" y="434803"/>
                    <a:pt x="610807" y="419862"/>
                  </a:cubicBezTo>
                  <a:cubicBezTo>
                    <a:pt x="610807" y="419862"/>
                    <a:pt x="610807" y="419862"/>
                    <a:pt x="618288" y="412391"/>
                  </a:cubicBezTo>
                  <a:cubicBezTo>
                    <a:pt x="618288" y="412391"/>
                    <a:pt x="618288" y="412391"/>
                    <a:pt x="625768" y="407908"/>
                  </a:cubicBezTo>
                  <a:cubicBezTo>
                    <a:pt x="625768" y="407908"/>
                    <a:pt x="625768" y="407908"/>
                    <a:pt x="639233" y="413885"/>
                  </a:cubicBezTo>
                  <a:cubicBezTo>
                    <a:pt x="639233" y="413885"/>
                    <a:pt x="639233" y="413885"/>
                    <a:pt x="655690" y="425838"/>
                  </a:cubicBezTo>
                  <a:cubicBezTo>
                    <a:pt x="655690" y="425838"/>
                    <a:pt x="655690" y="425838"/>
                    <a:pt x="672146" y="442274"/>
                  </a:cubicBezTo>
                  <a:cubicBezTo>
                    <a:pt x="672146" y="442274"/>
                    <a:pt x="672146" y="442274"/>
                    <a:pt x="684115" y="455722"/>
                  </a:cubicBezTo>
                  <a:cubicBezTo>
                    <a:pt x="684115" y="455722"/>
                    <a:pt x="684115" y="455722"/>
                    <a:pt x="708052" y="479629"/>
                  </a:cubicBezTo>
                  <a:cubicBezTo>
                    <a:pt x="708052" y="479629"/>
                    <a:pt x="708052" y="479629"/>
                    <a:pt x="723013" y="500547"/>
                  </a:cubicBezTo>
                  <a:cubicBezTo>
                    <a:pt x="723013" y="500547"/>
                    <a:pt x="723013" y="500547"/>
                    <a:pt x="731989" y="502041"/>
                  </a:cubicBezTo>
                  <a:cubicBezTo>
                    <a:pt x="731989" y="502041"/>
                    <a:pt x="731989" y="502041"/>
                    <a:pt x="742462" y="503535"/>
                  </a:cubicBezTo>
                  <a:cubicBezTo>
                    <a:pt x="742462" y="503535"/>
                    <a:pt x="742462" y="503535"/>
                    <a:pt x="760415" y="509512"/>
                  </a:cubicBezTo>
                  <a:cubicBezTo>
                    <a:pt x="760415" y="509512"/>
                    <a:pt x="760415" y="509512"/>
                    <a:pt x="767895" y="513994"/>
                  </a:cubicBezTo>
                  <a:cubicBezTo>
                    <a:pt x="767895" y="513994"/>
                    <a:pt x="767895" y="513994"/>
                    <a:pt x="767895" y="519971"/>
                  </a:cubicBezTo>
                  <a:cubicBezTo>
                    <a:pt x="767895" y="519971"/>
                    <a:pt x="767895" y="519971"/>
                    <a:pt x="770887" y="533419"/>
                  </a:cubicBezTo>
                  <a:cubicBezTo>
                    <a:pt x="770887" y="533419"/>
                    <a:pt x="770887" y="533419"/>
                    <a:pt x="770887" y="539395"/>
                  </a:cubicBezTo>
                  <a:cubicBezTo>
                    <a:pt x="770887" y="539395"/>
                    <a:pt x="770887" y="539395"/>
                    <a:pt x="770887" y="545372"/>
                  </a:cubicBezTo>
                  <a:cubicBezTo>
                    <a:pt x="770887" y="545372"/>
                    <a:pt x="770887" y="545372"/>
                    <a:pt x="770887" y="558820"/>
                  </a:cubicBezTo>
                  <a:cubicBezTo>
                    <a:pt x="770887" y="558820"/>
                    <a:pt x="770887" y="558820"/>
                    <a:pt x="764903" y="563302"/>
                  </a:cubicBezTo>
                  <a:cubicBezTo>
                    <a:pt x="764903" y="563302"/>
                    <a:pt x="764903" y="563302"/>
                    <a:pt x="760415" y="557325"/>
                  </a:cubicBezTo>
                  <a:cubicBezTo>
                    <a:pt x="760415" y="557325"/>
                    <a:pt x="760415" y="557325"/>
                    <a:pt x="755926" y="549855"/>
                  </a:cubicBezTo>
                  <a:cubicBezTo>
                    <a:pt x="755926" y="549855"/>
                    <a:pt x="755926" y="549855"/>
                    <a:pt x="751438" y="552843"/>
                  </a:cubicBezTo>
                  <a:cubicBezTo>
                    <a:pt x="751438" y="552843"/>
                    <a:pt x="751438" y="552843"/>
                    <a:pt x="755926" y="560314"/>
                  </a:cubicBezTo>
                  <a:cubicBezTo>
                    <a:pt x="755926" y="560314"/>
                    <a:pt x="755926" y="560314"/>
                    <a:pt x="752934" y="561808"/>
                  </a:cubicBezTo>
                  <a:cubicBezTo>
                    <a:pt x="752934" y="561808"/>
                    <a:pt x="752934" y="561808"/>
                    <a:pt x="748446" y="558820"/>
                  </a:cubicBezTo>
                  <a:cubicBezTo>
                    <a:pt x="748446" y="558820"/>
                    <a:pt x="748446" y="558820"/>
                    <a:pt x="739470" y="555831"/>
                  </a:cubicBezTo>
                  <a:cubicBezTo>
                    <a:pt x="739470" y="555831"/>
                    <a:pt x="739470" y="555831"/>
                    <a:pt x="739470" y="549855"/>
                  </a:cubicBezTo>
                  <a:cubicBezTo>
                    <a:pt x="739470" y="549855"/>
                    <a:pt x="739470" y="549855"/>
                    <a:pt x="736478" y="542384"/>
                  </a:cubicBezTo>
                  <a:cubicBezTo>
                    <a:pt x="736478" y="542384"/>
                    <a:pt x="736478" y="542384"/>
                    <a:pt x="731989" y="539395"/>
                  </a:cubicBezTo>
                  <a:cubicBezTo>
                    <a:pt x="731989" y="539395"/>
                    <a:pt x="731989" y="539395"/>
                    <a:pt x="728997" y="533419"/>
                  </a:cubicBezTo>
                  <a:cubicBezTo>
                    <a:pt x="728997" y="533419"/>
                    <a:pt x="728997" y="533419"/>
                    <a:pt x="717029" y="524454"/>
                  </a:cubicBezTo>
                  <a:cubicBezTo>
                    <a:pt x="717029" y="524454"/>
                    <a:pt x="717029" y="524454"/>
                    <a:pt x="706556" y="525948"/>
                  </a:cubicBezTo>
                  <a:cubicBezTo>
                    <a:pt x="706556" y="525948"/>
                    <a:pt x="706556" y="525948"/>
                    <a:pt x="709548" y="530430"/>
                  </a:cubicBezTo>
                  <a:cubicBezTo>
                    <a:pt x="709548" y="530430"/>
                    <a:pt x="709548" y="530430"/>
                    <a:pt x="712540" y="533419"/>
                  </a:cubicBezTo>
                  <a:cubicBezTo>
                    <a:pt x="712540" y="533419"/>
                    <a:pt x="712540" y="533419"/>
                    <a:pt x="723013" y="539395"/>
                  </a:cubicBezTo>
                  <a:cubicBezTo>
                    <a:pt x="723013" y="539395"/>
                    <a:pt x="723013" y="539395"/>
                    <a:pt x="728997" y="545372"/>
                  </a:cubicBezTo>
                  <a:cubicBezTo>
                    <a:pt x="728997" y="545372"/>
                    <a:pt x="728997" y="545372"/>
                    <a:pt x="728997" y="549855"/>
                  </a:cubicBezTo>
                  <a:cubicBezTo>
                    <a:pt x="728997" y="549855"/>
                    <a:pt x="728997" y="549855"/>
                    <a:pt x="733485" y="554337"/>
                  </a:cubicBezTo>
                  <a:cubicBezTo>
                    <a:pt x="733485" y="554337"/>
                    <a:pt x="733485" y="554337"/>
                    <a:pt x="736478" y="558820"/>
                  </a:cubicBezTo>
                  <a:cubicBezTo>
                    <a:pt x="736478" y="558820"/>
                    <a:pt x="736478" y="558820"/>
                    <a:pt x="739470" y="569279"/>
                  </a:cubicBezTo>
                  <a:cubicBezTo>
                    <a:pt x="739470" y="569279"/>
                    <a:pt x="739470" y="569279"/>
                    <a:pt x="739470" y="572267"/>
                  </a:cubicBezTo>
                  <a:cubicBezTo>
                    <a:pt x="739470" y="572267"/>
                    <a:pt x="739470" y="572267"/>
                    <a:pt x="734981" y="573761"/>
                  </a:cubicBezTo>
                  <a:cubicBezTo>
                    <a:pt x="734981" y="573761"/>
                    <a:pt x="734981" y="573761"/>
                    <a:pt x="731989" y="566290"/>
                  </a:cubicBezTo>
                  <a:cubicBezTo>
                    <a:pt x="731989" y="566290"/>
                    <a:pt x="731989" y="566290"/>
                    <a:pt x="731989" y="573761"/>
                  </a:cubicBezTo>
                  <a:cubicBezTo>
                    <a:pt x="731989" y="573761"/>
                    <a:pt x="731989" y="573761"/>
                    <a:pt x="728997" y="579738"/>
                  </a:cubicBezTo>
                  <a:cubicBezTo>
                    <a:pt x="728997" y="579738"/>
                    <a:pt x="728997" y="579738"/>
                    <a:pt x="724509" y="578244"/>
                  </a:cubicBezTo>
                  <a:cubicBezTo>
                    <a:pt x="724509" y="578244"/>
                    <a:pt x="724509" y="578244"/>
                    <a:pt x="717029" y="570773"/>
                  </a:cubicBezTo>
                  <a:cubicBezTo>
                    <a:pt x="717029" y="570773"/>
                    <a:pt x="717029" y="570773"/>
                    <a:pt x="709548" y="561808"/>
                  </a:cubicBezTo>
                  <a:cubicBezTo>
                    <a:pt x="709548" y="561808"/>
                    <a:pt x="709548" y="561808"/>
                    <a:pt x="703564" y="564796"/>
                  </a:cubicBezTo>
                  <a:cubicBezTo>
                    <a:pt x="703564" y="564796"/>
                    <a:pt x="703564" y="564796"/>
                    <a:pt x="699076" y="564796"/>
                  </a:cubicBezTo>
                  <a:cubicBezTo>
                    <a:pt x="699076" y="564796"/>
                    <a:pt x="699076" y="564796"/>
                    <a:pt x="702068" y="555831"/>
                  </a:cubicBezTo>
                  <a:cubicBezTo>
                    <a:pt x="702068" y="555831"/>
                    <a:pt x="702068" y="555831"/>
                    <a:pt x="709548" y="554337"/>
                  </a:cubicBezTo>
                  <a:cubicBezTo>
                    <a:pt x="709548" y="554337"/>
                    <a:pt x="709548" y="554337"/>
                    <a:pt x="706556" y="545372"/>
                  </a:cubicBezTo>
                  <a:cubicBezTo>
                    <a:pt x="706556" y="545372"/>
                    <a:pt x="706556" y="545372"/>
                    <a:pt x="697580" y="549855"/>
                  </a:cubicBezTo>
                  <a:cubicBezTo>
                    <a:pt x="697580" y="549855"/>
                    <a:pt x="697580" y="549855"/>
                    <a:pt x="700572" y="540890"/>
                  </a:cubicBezTo>
                  <a:cubicBezTo>
                    <a:pt x="700572" y="540890"/>
                    <a:pt x="700572" y="540890"/>
                    <a:pt x="696084" y="534913"/>
                  </a:cubicBezTo>
                  <a:cubicBezTo>
                    <a:pt x="696084" y="534913"/>
                    <a:pt x="696084" y="534913"/>
                    <a:pt x="694588" y="530430"/>
                  </a:cubicBezTo>
                  <a:cubicBezTo>
                    <a:pt x="694588" y="530430"/>
                    <a:pt x="694588" y="530430"/>
                    <a:pt x="694588" y="525948"/>
                  </a:cubicBezTo>
                  <a:cubicBezTo>
                    <a:pt x="694588" y="525948"/>
                    <a:pt x="694588" y="525948"/>
                    <a:pt x="700572" y="516983"/>
                  </a:cubicBezTo>
                  <a:cubicBezTo>
                    <a:pt x="700572" y="516983"/>
                    <a:pt x="700572" y="516983"/>
                    <a:pt x="693091" y="516983"/>
                  </a:cubicBezTo>
                  <a:cubicBezTo>
                    <a:pt x="693091" y="516983"/>
                    <a:pt x="693091" y="516983"/>
                    <a:pt x="690099" y="519971"/>
                  </a:cubicBezTo>
                  <a:cubicBezTo>
                    <a:pt x="690099" y="519971"/>
                    <a:pt x="690099" y="519971"/>
                    <a:pt x="690099" y="522959"/>
                  </a:cubicBezTo>
                  <a:cubicBezTo>
                    <a:pt x="690099" y="522959"/>
                    <a:pt x="690099" y="522959"/>
                    <a:pt x="690099" y="531925"/>
                  </a:cubicBezTo>
                  <a:cubicBezTo>
                    <a:pt x="690099" y="531925"/>
                    <a:pt x="690099" y="531925"/>
                    <a:pt x="685611" y="534913"/>
                  </a:cubicBezTo>
                  <a:cubicBezTo>
                    <a:pt x="685611" y="534913"/>
                    <a:pt x="685611" y="534913"/>
                    <a:pt x="682619" y="537901"/>
                  </a:cubicBezTo>
                  <a:cubicBezTo>
                    <a:pt x="682619" y="537901"/>
                    <a:pt x="682619" y="534913"/>
                    <a:pt x="682619" y="533419"/>
                  </a:cubicBezTo>
                  <a:cubicBezTo>
                    <a:pt x="682619" y="531925"/>
                    <a:pt x="681123" y="527442"/>
                    <a:pt x="681123" y="527442"/>
                  </a:cubicBezTo>
                  <a:cubicBezTo>
                    <a:pt x="681123" y="527442"/>
                    <a:pt x="679627" y="522959"/>
                    <a:pt x="679627" y="519971"/>
                  </a:cubicBezTo>
                  <a:cubicBezTo>
                    <a:pt x="679627" y="518477"/>
                    <a:pt x="678131" y="515489"/>
                    <a:pt x="678131" y="515489"/>
                  </a:cubicBezTo>
                  <a:cubicBezTo>
                    <a:pt x="678131" y="515489"/>
                    <a:pt x="676635" y="512500"/>
                    <a:pt x="676635" y="511006"/>
                  </a:cubicBezTo>
                  <a:cubicBezTo>
                    <a:pt x="676635" y="508018"/>
                    <a:pt x="676635" y="506524"/>
                    <a:pt x="676635" y="506524"/>
                  </a:cubicBezTo>
                  <a:cubicBezTo>
                    <a:pt x="676635" y="506524"/>
                    <a:pt x="678131" y="503535"/>
                    <a:pt x="681123" y="503535"/>
                  </a:cubicBezTo>
                  <a:cubicBezTo>
                    <a:pt x="682619" y="502041"/>
                    <a:pt x="684115" y="499053"/>
                    <a:pt x="684115" y="499053"/>
                  </a:cubicBezTo>
                  <a:cubicBezTo>
                    <a:pt x="684115" y="499053"/>
                    <a:pt x="684115" y="499053"/>
                    <a:pt x="690099" y="493076"/>
                  </a:cubicBezTo>
                  <a:cubicBezTo>
                    <a:pt x="690099" y="493076"/>
                    <a:pt x="690099" y="493076"/>
                    <a:pt x="684115" y="482617"/>
                  </a:cubicBezTo>
                  <a:cubicBezTo>
                    <a:pt x="684115" y="482617"/>
                    <a:pt x="684115" y="482617"/>
                    <a:pt x="681123" y="484111"/>
                  </a:cubicBezTo>
                  <a:cubicBezTo>
                    <a:pt x="681123" y="484111"/>
                    <a:pt x="681123" y="484111"/>
                    <a:pt x="678131" y="491582"/>
                  </a:cubicBezTo>
                  <a:cubicBezTo>
                    <a:pt x="678131" y="491582"/>
                    <a:pt x="678131" y="491582"/>
                    <a:pt x="672146" y="499053"/>
                  </a:cubicBezTo>
                  <a:cubicBezTo>
                    <a:pt x="672146" y="499053"/>
                    <a:pt x="672146" y="499053"/>
                    <a:pt x="667658" y="502041"/>
                  </a:cubicBezTo>
                  <a:cubicBezTo>
                    <a:pt x="667658" y="502041"/>
                    <a:pt x="667658" y="502041"/>
                    <a:pt x="666162" y="505029"/>
                  </a:cubicBezTo>
                  <a:cubicBezTo>
                    <a:pt x="666162" y="505029"/>
                    <a:pt x="666162" y="505029"/>
                    <a:pt x="669154" y="516983"/>
                  </a:cubicBezTo>
                  <a:cubicBezTo>
                    <a:pt x="669154" y="516983"/>
                    <a:pt x="669154" y="516983"/>
                    <a:pt x="675139" y="533419"/>
                  </a:cubicBezTo>
                  <a:cubicBezTo>
                    <a:pt x="675139" y="533419"/>
                    <a:pt x="675139" y="533419"/>
                    <a:pt x="669154" y="531925"/>
                  </a:cubicBezTo>
                  <a:cubicBezTo>
                    <a:pt x="669154" y="531925"/>
                    <a:pt x="669154" y="531925"/>
                    <a:pt x="660178" y="513994"/>
                  </a:cubicBezTo>
                  <a:cubicBezTo>
                    <a:pt x="660178" y="513994"/>
                    <a:pt x="660178" y="513994"/>
                    <a:pt x="649705" y="499053"/>
                  </a:cubicBezTo>
                  <a:cubicBezTo>
                    <a:pt x="649705" y="499053"/>
                    <a:pt x="649705" y="499053"/>
                    <a:pt x="646713" y="508018"/>
                  </a:cubicBezTo>
                  <a:cubicBezTo>
                    <a:pt x="646713" y="508018"/>
                    <a:pt x="646713" y="508018"/>
                    <a:pt x="643721" y="506524"/>
                  </a:cubicBezTo>
                  <a:cubicBezTo>
                    <a:pt x="643721" y="506524"/>
                    <a:pt x="643721" y="506524"/>
                    <a:pt x="639233" y="496064"/>
                  </a:cubicBezTo>
                  <a:cubicBezTo>
                    <a:pt x="639233" y="496064"/>
                    <a:pt x="639233" y="496064"/>
                    <a:pt x="633249" y="491582"/>
                  </a:cubicBezTo>
                  <a:cubicBezTo>
                    <a:pt x="633249" y="491582"/>
                    <a:pt x="633249" y="491582"/>
                    <a:pt x="618288" y="475146"/>
                  </a:cubicBezTo>
                  <a:cubicBezTo>
                    <a:pt x="618288" y="475146"/>
                    <a:pt x="618288" y="475146"/>
                    <a:pt x="618288" y="464687"/>
                  </a:cubicBezTo>
                  <a:cubicBezTo>
                    <a:pt x="618288" y="464687"/>
                    <a:pt x="618288" y="464687"/>
                    <a:pt x="615296" y="470664"/>
                  </a:cubicBezTo>
                  <a:cubicBezTo>
                    <a:pt x="615296" y="470664"/>
                    <a:pt x="615296" y="470664"/>
                    <a:pt x="607815" y="467675"/>
                  </a:cubicBezTo>
                  <a:cubicBezTo>
                    <a:pt x="607815" y="467675"/>
                    <a:pt x="607815" y="467675"/>
                    <a:pt x="591358" y="452734"/>
                  </a:cubicBezTo>
                  <a:cubicBezTo>
                    <a:pt x="591358" y="452734"/>
                    <a:pt x="591358" y="452734"/>
                    <a:pt x="580886" y="440780"/>
                  </a:cubicBezTo>
                  <a:cubicBezTo>
                    <a:pt x="580886" y="440780"/>
                    <a:pt x="580886" y="440780"/>
                    <a:pt x="574902" y="442274"/>
                  </a:cubicBezTo>
                  <a:cubicBezTo>
                    <a:pt x="574902" y="442274"/>
                    <a:pt x="574902" y="442274"/>
                    <a:pt x="561437" y="439286"/>
                  </a:cubicBezTo>
                  <a:cubicBezTo>
                    <a:pt x="561437" y="439286"/>
                    <a:pt x="561437" y="439286"/>
                    <a:pt x="552461" y="430321"/>
                  </a:cubicBezTo>
                  <a:cubicBezTo>
                    <a:pt x="552461" y="430321"/>
                    <a:pt x="552461" y="430321"/>
                    <a:pt x="552461" y="419862"/>
                  </a:cubicBezTo>
                  <a:cubicBezTo>
                    <a:pt x="552461" y="419862"/>
                    <a:pt x="552461" y="419862"/>
                    <a:pt x="547972" y="422850"/>
                  </a:cubicBezTo>
                  <a:cubicBezTo>
                    <a:pt x="547972" y="422850"/>
                    <a:pt x="547972" y="422850"/>
                    <a:pt x="530020" y="422850"/>
                  </a:cubicBezTo>
                  <a:cubicBezTo>
                    <a:pt x="530020" y="422850"/>
                    <a:pt x="530020" y="422850"/>
                    <a:pt x="521043" y="421356"/>
                  </a:cubicBezTo>
                  <a:cubicBezTo>
                    <a:pt x="521043" y="421356"/>
                    <a:pt x="521043" y="421356"/>
                    <a:pt x="510571" y="418368"/>
                  </a:cubicBezTo>
                  <a:cubicBezTo>
                    <a:pt x="510571" y="418368"/>
                    <a:pt x="510571" y="418368"/>
                    <a:pt x="491122" y="416873"/>
                  </a:cubicBezTo>
                  <a:cubicBezTo>
                    <a:pt x="491122" y="416873"/>
                    <a:pt x="491122" y="416873"/>
                    <a:pt x="471673" y="421356"/>
                  </a:cubicBezTo>
                  <a:cubicBezTo>
                    <a:pt x="471673" y="421356"/>
                    <a:pt x="471673" y="421356"/>
                    <a:pt x="458208" y="424344"/>
                  </a:cubicBezTo>
                  <a:cubicBezTo>
                    <a:pt x="458208" y="424344"/>
                    <a:pt x="458208" y="424344"/>
                    <a:pt x="461200" y="412391"/>
                  </a:cubicBezTo>
                  <a:cubicBezTo>
                    <a:pt x="461200" y="412391"/>
                    <a:pt x="461200" y="412391"/>
                    <a:pt x="456712" y="415379"/>
                  </a:cubicBezTo>
                  <a:cubicBezTo>
                    <a:pt x="456712" y="415379"/>
                    <a:pt x="456712" y="415379"/>
                    <a:pt x="449232" y="410897"/>
                  </a:cubicBezTo>
                  <a:cubicBezTo>
                    <a:pt x="449232" y="410897"/>
                    <a:pt x="449232" y="410897"/>
                    <a:pt x="443247" y="407908"/>
                  </a:cubicBezTo>
                  <a:cubicBezTo>
                    <a:pt x="443247" y="407908"/>
                    <a:pt x="443247" y="407908"/>
                    <a:pt x="437263" y="407908"/>
                  </a:cubicBezTo>
                  <a:cubicBezTo>
                    <a:pt x="437263" y="407908"/>
                    <a:pt x="437263" y="407908"/>
                    <a:pt x="432775" y="407908"/>
                  </a:cubicBezTo>
                  <a:cubicBezTo>
                    <a:pt x="432775" y="407908"/>
                    <a:pt x="432775" y="407908"/>
                    <a:pt x="425294" y="412391"/>
                  </a:cubicBezTo>
                  <a:cubicBezTo>
                    <a:pt x="425294" y="412391"/>
                    <a:pt x="425294" y="412391"/>
                    <a:pt x="419310" y="415379"/>
                  </a:cubicBezTo>
                  <a:cubicBezTo>
                    <a:pt x="419310" y="415379"/>
                    <a:pt x="419310" y="415379"/>
                    <a:pt x="413326" y="422850"/>
                  </a:cubicBezTo>
                  <a:cubicBezTo>
                    <a:pt x="413326" y="422850"/>
                    <a:pt x="413326" y="422850"/>
                    <a:pt x="410334" y="425838"/>
                  </a:cubicBezTo>
                  <a:cubicBezTo>
                    <a:pt x="410334" y="425838"/>
                    <a:pt x="410334" y="425838"/>
                    <a:pt x="402853" y="424344"/>
                  </a:cubicBezTo>
                  <a:cubicBezTo>
                    <a:pt x="402853" y="424344"/>
                    <a:pt x="402853" y="424344"/>
                    <a:pt x="410334" y="418368"/>
                  </a:cubicBezTo>
                  <a:cubicBezTo>
                    <a:pt x="410334" y="418368"/>
                    <a:pt x="410334" y="418368"/>
                    <a:pt x="419310" y="409403"/>
                  </a:cubicBezTo>
                  <a:cubicBezTo>
                    <a:pt x="419310" y="409403"/>
                    <a:pt x="419310" y="409403"/>
                    <a:pt x="425294" y="403426"/>
                  </a:cubicBezTo>
                  <a:cubicBezTo>
                    <a:pt x="425294" y="403426"/>
                    <a:pt x="425294" y="403426"/>
                    <a:pt x="429783" y="397449"/>
                  </a:cubicBezTo>
                  <a:cubicBezTo>
                    <a:pt x="429783" y="397449"/>
                    <a:pt x="429783" y="397449"/>
                    <a:pt x="426791" y="397449"/>
                  </a:cubicBezTo>
                  <a:cubicBezTo>
                    <a:pt x="426791" y="397449"/>
                    <a:pt x="426791" y="397449"/>
                    <a:pt x="420806" y="394461"/>
                  </a:cubicBezTo>
                  <a:cubicBezTo>
                    <a:pt x="420806" y="394461"/>
                    <a:pt x="420806" y="394461"/>
                    <a:pt x="420806" y="384002"/>
                  </a:cubicBezTo>
                  <a:cubicBezTo>
                    <a:pt x="420806" y="384002"/>
                    <a:pt x="420806" y="384002"/>
                    <a:pt x="414822" y="388484"/>
                  </a:cubicBezTo>
                  <a:cubicBezTo>
                    <a:pt x="414822" y="388484"/>
                    <a:pt x="414822" y="388484"/>
                    <a:pt x="413326" y="389978"/>
                  </a:cubicBezTo>
                  <a:cubicBezTo>
                    <a:pt x="413326" y="389978"/>
                    <a:pt x="413326" y="389978"/>
                    <a:pt x="402853" y="389978"/>
                  </a:cubicBezTo>
                  <a:cubicBezTo>
                    <a:pt x="402853" y="389978"/>
                    <a:pt x="402853" y="389978"/>
                    <a:pt x="393877" y="388484"/>
                  </a:cubicBezTo>
                  <a:cubicBezTo>
                    <a:pt x="393877" y="388484"/>
                    <a:pt x="393877" y="388484"/>
                    <a:pt x="389389" y="392967"/>
                  </a:cubicBezTo>
                  <a:cubicBezTo>
                    <a:pt x="389389" y="392967"/>
                    <a:pt x="389389" y="392967"/>
                    <a:pt x="386397" y="401932"/>
                  </a:cubicBezTo>
                  <a:cubicBezTo>
                    <a:pt x="386397" y="401932"/>
                    <a:pt x="386397" y="401932"/>
                    <a:pt x="392381" y="409403"/>
                  </a:cubicBezTo>
                  <a:cubicBezTo>
                    <a:pt x="392381" y="409403"/>
                    <a:pt x="392381" y="409403"/>
                    <a:pt x="389389" y="421356"/>
                  </a:cubicBezTo>
                  <a:cubicBezTo>
                    <a:pt x="389389" y="421356"/>
                    <a:pt x="389389" y="421356"/>
                    <a:pt x="381908" y="428827"/>
                  </a:cubicBezTo>
                  <a:cubicBezTo>
                    <a:pt x="381908" y="428827"/>
                    <a:pt x="381908" y="428827"/>
                    <a:pt x="374428" y="428827"/>
                  </a:cubicBezTo>
                  <a:cubicBezTo>
                    <a:pt x="374428" y="428827"/>
                    <a:pt x="374428" y="428827"/>
                    <a:pt x="365452" y="428827"/>
                  </a:cubicBezTo>
                  <a:cubicBezTo>
                    <a:pt x="365452" y="428827"/>
                    <a:pt x="365452" y="428827"/>
                    <a:pt x="362459" y="439286"/>
                  </a:cubicBezTo>
                  <a:cubicBezTo>
                    <a:pt x="362459" y="439286"/>
                    <a:pt x="362459" y="439286"/>
                    <a:pt x="350491" y="443769"/>
                  </a:cubicBezTo>
                  <a:cubicBezTo>
                    <a:pt x="350491" y="443769"/>
                    <a:pt x="350491" y="443769"/>
                    <a:pt x="348995" y="446757"/>
                  </a:cubicBezTo>
                  <a:cubicBezTo>
                    <a:pt x="348995" y="446757"/>
                    <a:pt x="348995" y="446757"/>
                    <a:pt x="338522" y="454228"/>
                  </a:cubicBezTo>
                  <a:cubicBezTo>
                    <a:pt x="338522" y="454228"/>
                    <a:pt x="338522" y="454228"/>
                    <a:pt x="328050" y="457216"/>
                  </a:cubicBezTo>
                  <a:cubicBezTo>
                    <a:pt x="328050" y="457216"/>
                    <a:pt x="328050" y="457216"/>
                    <a:pt x="322065" y="458710"/>
                  </a:cubicBezTo>
                  <a:cubicBezTo>
                    <a:pt x="322065" y="458710"/>
                    <a:pt x="322065" y="458710"/>
                    <a:pt x="319073" y="454228"/>
                  </a:cubicBezTo>
                  <a:cubicBezTo>
                    <a:pt x="319073" y="454228"/>
                    <a:pt x="319073" y="454228"/>
                    <a:pt x="317577" y="451239"/>
                  </a:cubicBezTo>
                  <a:cubicBezTo>
                    <a:pt x="317577" y="451239"/>
                    <a:pt x="317577" y="451239"/>
                    <a:pt x="325058" y="448251"/>
                  </a:cubicBezTo>
                  <a:cubicBezTo>
                    <a:pt x="325058" y="448251"/>
                    <a:pt x="325058" y="448251"/>
                    <a:pt x="331042" y="440780"/>
                  </a:cubicBezTo>
                  <a:cubicBezTo>
                    <a:pt x="331042" y="440780"/>
                    <a:pt x="331042" y="440780"/>
                    <a:pt x="323561" y="440780"/>
                  </a:cubicBezTo>
                  <a:cubicBezTo>
                    <a:pt x="323561" y="440780"/>
                    <a:pt x="323561" y="440780"/>
                    <a:pt x="320569" y="436298"/>
                  </a:cubicBezTo>
                  <a:cubicBezTo>
                    <a:pt x="320569" y="436298"/>
                    <a:pt x="320569" y="436298"/>
                    <a:pt x="328050" y="425838"/>
                  </a:cubicBezTo>
                  <a:cubicBezTo>
                    <a:pt x="328050" y="425838"/>
                    <a:pt x="328050" y="425838"/>
                    <a:pt x="331042" y="415379"/>
                  </a:cubicBezTo>
                  <a:cubicBezTo>
                    <a:pt x="331042" y="415379"/>
                    <a:pt x="331042" y="415379"/>
                    <a:pt x="335530" y="400438"/>
                  </a:cubicBezTo>
                  <a:cubicBezTo>
                    <a:pt x="335530" y="400438"/>
                    <a:pt x="335530" y="400438"/>
                    <a:pt x="343010" y="391473"/>
                  </a:cubicBezTo>
                  <a:cubicBezTo>
                    <a:pt x="343010" y="391473"/>
                    <a:pt x="343010" y="391473"/>
                    <a:pt x="369940" y="394461"/>
                  </a:cubicBezTo>
                  <a:cubicBezTo>
                    <a:pt x="369940" y="394461"/>
                    <a:pt x="369940" y="394461"/>
                    <a:pt x="365452" y="388484"/>
                  </a:cubicBezTo>
                  <a:cubicBezTo>
                    <a:pt x="365452" y="388484"/>
                    <a:pt x="365452" y="388484"/>
                    <a:pt x="357971" y="386990"/>
                  </a:cubicBezTo>
                  <a:cubicBezTo>
                    <a:pt x="357971" y="386990"/>
                    <a:pt x="357971" y="386990"/>
                    <a:pt x="344507" y="381013"/>
                  </a:cubicBezTo>
                  <a:cubicBezTo>
                    <a:pt x="344507" y="381013"/>
                    <a:pt x="344507" y="381013"/>
                    <a:pt x="334034" y="385496"/>
                  </a:cubicBezTo>
                  <a:cubicBezTo>
                    <a:pt x="334034" y="385496"/>
                    <a:pt x="334034" y="385496"/>
                    <a:pt x="325058" y="392967"/>
                  </a:cubicBezTo>
                  <a:cubicBezTo>
                    <a:pt x="325058" y="392967"/>
                    <a:pt x="325058" y="392967"/>
                    <a:pt x="316081" y="400438"/>
                  </a:cubicBezTo>
                  <a:cubicBezTo>
                    <a:pt x="316081" y="400438"/>
                    <a:pt x="316081" y="400438"/>
                    <a:pt x="311593" y="409403"/>
                  </a:cubicBezTo>
                  <a:cubicBezTo>
                    <a:pt x="311593" y="409403"/>
                    <a:pt x="311593" y="409403"/>
                    <a:pt x="310097" y="416873"/>
                  </a:cubicBezTo>
                  <a:cubicBezTo>
                    <a:pt x="310097" y="416873"/>
                    <a:pt x="310097" y="416873"/>
                    <a:pt x="304113" y="416873"/>
                  </a:cubicBezTo>
                  <a:cubicBezTo>
                    <a:pt x="304113" y="416873"/>
                    <a:pt x="304113" y="416873"/>
                    <a:pt x="304113" y="419862"/>
                  </a:cubicBezTo>
                  <a:cubicBezTo>
                    <a:pt x="304113" y="419862"/>
                    <a:pt x="304113" y="419862"/>
                    <a:pt x="307105" y="425838"/>
                  </a:cubicBezTo>
                  <a:cubicBezTo>
                    <a:pt x="307105" y="425838"/>
                    <a:pt x="307105" y="425838"/>
                    <a:pt x="305609" y="430321"/>
                  </a:cubicBezTo>
                  <a:cubicBezTo>
                    <a:pt x="305609" y="430321"/>
                    <a:pt x="305609" y="430321"/>
                    <a:pt x="301120" y="434803"/>
                  </a:cubicBezTo>
                  <a:cubicBezTo>
                    <a:pt x="301120" y="434803"/>
                    <a:pt x="301120" y="434803"/>
                    <a:pt x="290648" y="440780"/>
                  </a:cubicBezTo>
                  <a:cubicBezTo>
                    <a:pt x="290648" y="440780"/>
                    <a:pt x="290648" y="440780"/>
                    <a:pt x="284664" y="445263"/>
                  </a:cubicBezTo>
                  <a:cubicBezTo>
                    <a:pt x="284664" y="445263"/>
                    <a:pt x="284664" y="445263"/>
                    <a:pt x="277183" y="452734"/>
                  </a:cubicBezTo>
                  <a:cubicBezTo>
                    <a:pt x="277183" y="452734"/>
                    <a:pt x="277183" y="452734"/>
                    <a:pt x="275687" y="460204"/>
                  </a:cubicBezTo>
                  <a:cubicBezTo>
                    <a:pt x="275687" y="460204"/>
                    <a:pt x="275687" y="460204"/>
                    <a:pt x="286160" y="463193"/>
                  </a:cubicBezTo>
                  <a:cubicBezTo>
                    <a:pt x="286160" y="463193"/>
                    <a:pt x="286160" y="463193"/>
                    <a:pt x="287656" y="473652"/>
                  </a:cubicBezTo>
                  <a:cubicBezTo>
                    <a:pt x="287656" y="473652"/>
                    <a:pt x="287656" y="473652"/>
                    <a:pt x="283168" y="479629"/>
                  </a:cubicBezTo>
                  <a:cubicBezTo>
                    <a:pt x="283168" y="479629"/>
                    <a:pt x="283168" y="479629"/>
                    <a:pt x="275687" y="484111"/>
                  </a:cubicBezTo>
                  <a:cubicBezTo>
                    <a:pt x="275687" y="484111"/>
                    <a:pt x="275687" y="484111"/>
                    <a:pt x="266711" y="496064"/>
                  </a:cubicBezTo>
                  <a:cubicBezTo>
                    <a:pt x="266711" y="496064"/>
                    <a:pt x="266711" y="496064"/>
                    <a:pt x="253246" y="505029"/>
                  </a:cubicBezTo>
                  <a:cubicBezTo>
                    <a:pt x="253246" y="505029"/>
                    <a:pt x="253246" y="505029"/>
                    <a:pt x="226317" y="518477"/>
                  </a:cubicBezTo>
                  <a:cubicBezTo>
                    <a:pt x="226317" y="518477"/>
                    <a:pt x="226317" y="518477"/>
                    <a:pt x="224821" y="530430"/>
                  </a:cubicBezTo>
                  <a:cubicBezTo>
                    <a:pt x="224821" y="530430"/>
                    <a:pt x="224821" y="530430"/>
                    <a:pt x="214348" y="534913"/>
                  </a:cubicBezTo>
                  <a:cubicBezTo>
                    <a:pt x="214348" y="534913"/>
                    <a:pt x="214348" y="534913"/>
                    <a:pt x="203876" y="540890"/>
                  </a:cubicBezTo>
                  <a:cubicBezTo>
                    <a:pt x="203876" y="540890"/>
                    <a:pt x="203876" y="540890"/>
                    <a:pt x="190411" y="545372"/>
                  </a:cubicBezTo>
                  <a:cubicBezTo>
                    <a:pt x="190411" y="545372"/>
                    <a:pt x="190411" y="545372"/>
                    <a:pt x="185923" y="548360"/>
                  </a:cubicBezTo>
                  <a:cubicBezTo>
                    <a:pt x="185923" y="548360"/>
                    <a:pt x="185923" y="548360"/>
                    <a:pt x="179939" y="552843"/>
                  </a:cubicBezTo>
                  <a:cubicBezTo>
                    <a:pt x="179939" y="552843"/>
                    <a:pt x="179939" y="552843"/>
                    <a:pt x="175450" y="557325"/>
                  </a:cubicBezTo>
                  <a:cubicBezTo>
                    <a:pt x="175450" y="557325"/>
                    <a:pt x="175450" y="557325"/>
                    <a:pt x="172458" y="566290"/>
                  </a:cubicBezTo>
                  <a:cubicBezTo>
                    <a:pt x="172458" y="566290"/>
                    <a:pt x="172458" y="566290"/>
                    <a:pt x="164978" y="567785"/>
                  </a:cubicBezTo>
                  <a:cubicBezTo>
                    <a:pt x="164978" y="567785"/>
                    <a:pt x="164978" y="567785"/>
                    <a:pt x="154505" y="570773"/>
                  </a:cubicBezTo>
                  <a:cubicBezTo>
                    <a:pt x="154505" y="570773"/>
                    <a:pt x="154505" y="570773"/>
                    <a:pt x="147025" y="570773"/>
                  </a:cubicBezTo>
                  <a:cubicBezTo>
                    <a:pt x="147025" y="570773"/>
                    <a:pt x="147025" y="570773"/>
                    <a:pt x="139545" y="573761"/>
                  </a:cubicBezTo>
                  <a:cubicBezTo>
                    <a:pt x="139545" y="573761"/>
                    <a:pt x="139545" y="573761"/>
                    <a:pt x="129072" y="579738"/>
                  </a:cubicBezTo>
                  <a:cubicBezTo>
                    <a:pt x="129072" y="579738"/>
                    <a:pt x="129072" y="579738"/>
                    <a:pt x="132064" y="587209"/>
                  </a:cubicBezTo>
                  <a:cubicBezTo>
                    <a:pt x="132064" y="587209"/>
                    <a:pt x="132064" y="587209"/>
                    <a:pt x="129072" y="588703"/>
                  </a:cubicBezTo>
                  <a:cubicBezTo>
                    <a:pt x="129072" y="588703"/>
                    <a:pt x="129072" y="588703"/>
                    <a:pt x="121592" y="584220"/>
                  </a:cubicBezTo>
                  <a:cubicBezTo>
                    <a:pt x="121592" y="584220"/>
                    <a:pt x="121592" y="584220"/>
                    <a:pt x="114111" y="581232"/>
                  </a:cubicBezTo>
                  <a:cubicBezTo>
                    <a:pt x="114111" y="581232"/>
                    <a:pt x="114111" y="581232"/>
                    <a:pt x="108127" y="572267"/>
                  </a:cubicBezTo>
                  <a:cubicBezTo>
                    <a:pt x="108127" y="572267"/>
                    <a:pt x="108127" y="572267"/>
                    <a:pt x="106631" y="575255"/>
                  </a:cubicBezTo>
                  <a:cubicBezTo>
                    <a:pt x="106631" y="575255"/>
                    <a:pt x="106631" y="575255"/>
                    <a:pt x="106631" y="587209"/>
                  </a:cubicBezTo>
                  <a:cubicBezTo>
                    <a:pt x="106631" y="587209"/>
                    <a:pt x="106631" y="587209"/>
                    <a:pt x="97655" y="587209"/>
                  </a:cubicBezTo>
                  <a:cubicBezTo>
                    <a:pt x="97655" y="587209"/>
                    <a:pt x="97655" y="587209"/>
                    <a:pt x="97655" y="591691"/>
                  </a:cubicBezTo>
                  <a:cubicBezTo>
                    <a:pt x="97655" y="591691"/>
                    <a:pt x="97655" y="591691"/>
                    <a:pt x="88678" y="591691"/>
                  </a:cubicBezTo>
                  <a:cubicBezTo>
                    <a:pt x="88678" y="591691"/>
                    <a:pt x="88678" y="591691"/>
                    <a:pt x="88678" y="590197"/>
                  </a:cubicBezTo>
                  <a:cubicBezTo>
                    <a:pt x="88678" y="588703"/>
                    <a:pt x="84190" y="588703"/>
                    <a:pt x="84190" y="588703"/>
                  </a:cubicBezTo>
                  <a:cubicBezTo>
                    <a:pt x="84190" y="588703"/>
                    <a:pt x="84190" y="588703"/>
                    <a:pt x="78206" y="588703"/>
                  </a:cubicBezTo>
                  <a:cubicBezTo>
                    <a:pt x="78206" y="588703"/>
                    <a:pt x="78206" y="588703"/>
                    <a:pt x="70725" y="590197"/>
                  </a:cubicBezTo>
                  <a:cubicBezTo>
                    <a:pt x="70725" y="590197"/>
                    <a:pt x="70725" y="590197"/>
                    <a:pt x="61749" y="599162"/>
                  </a:cubicBezTo>
                  <a:cubicBezTo>
                    <a:pt x="61749" y="599162"/>
                    <a:pt x="61749" y="599162"/>
                    <a:pt x="45292" y="599162"/>
                  </a:cubicBezTo>
                  <a:cubicBezTo>
                    <a:pt x="45292" y="599162"/>
                    <a:pt x="45292" y="599162"/>
                    <a:pt x="30331" y="599162"/>
                  </a:cubicBezTo>
                  <a:cubicBezTo>
                    <a:pt x="30331" y="599162"/>
                    <a:pt x="30331" y="599162"/>
                    <a:pt x="30331" y="593185"/>
                  </a:cubicBezTo>
                  <a:cubicBezTo>
                    <a:pt x="30331" y="593185"/>
                    <a:pt x="30331" y="593185"/>
                    <a:pt x="40804" y="581232"/>
                  </a:cubicBezTo>
                  <a:cubicBezTo>
                    <a:pt x="40804" y="581232"/>
                    <a:pt x="40804" y="581232"/>
                    <a:pt x="58757" y="581232"/>
                  </a:cubicBezTo>
                  <a:cubicBezTo>
                    <a:pt x="58757" y="581232"/>
                    <a:pt x="58757" y="581232"/>
                    <a:pt x="66237" y="581232"/>
                  </a:cubicBezTo>
                  <a:cubicBezTo>
                    <a:pt x="66237" y="581232"/>
                    <a:pt x="66237" y="581232"/>
                    <a:pt x="73717" y="576750"/>
                  </a:cubicBezTo>
                  <a:cubicBezTo>
                    <a:pt x="73717" y="576750"/>
                    <a:pt x="73717" y="576750"/>
                    <a:pt x="84190" y="573761"/>
                  </a:cubicBezTo>
                  <a:cubicBezTo>
                    <a:pt x="84190" y="573761"/>
                    <a:pt x="84190" y="573761"/>
                    <a:pt x="88678" y="570773"/>
                  </a:cubicBezTo>
                  <a:cubicBezTo>
                    <a:pt x="88678" y="570773"/>
                    <a:pt x="88678" y="570773"/>
                    <a:pt x="93166" y="563302"/>
                  </a:cubicBezTo>
                  <a:cubicBezTo>
                    <a:pt x="93166" y="563302"/>
                    <a:pt x="93166" y="563302"/>
                    <a:pt x="102143" y="558820"/>
                  </a:cubicBezTo>
                  <a:cubicBezTo>
                    <a:pt x="102143" y="558820"/>
                    <a:pt x="102143" y="558820"/>
                    <a:pt x="115607" y="557325"/>
                  </a:cubicBezTo>
                  <a:cubicBezTo>
                    <a:pt x="115607" y="557325"/>
                    <a:pt x="115607" y="557325"/>
                    <a:pt x="123088" y="557325"/>
                  </a:cubicBezTo>
                  <a:cubicBezTo>
                    <a:pt x="123088" y="557325"/>
                    <a:pt x="123088" y="557325"/>
                    <a:pt x="129072" y="563302"/>
                  </a:cubicBezTo>
                  <a:cubicBezTo>
                    <a:pt x="129072" y="563302"/>
                    <a:pt x="129072" y="563302"/>
                    <a:pt x="135056" y="558820"/>
                  </a:cubicBezTo>
                  <a:cubicBezTo>
                    <a:pt x="135056" y="558820"/>
                    <a:pt x="135056" y="558820"/>
                    <a:pt x="141041" y="549855"/>
                  </a:cubicBezTo>
                  <a:cubicBezTo>
                    <a:pt x="141041" y="549855"/>
                    <a:pt x="141041" y="549855"/>
                    <a:pt x="148521" y="542384"/>
                  </a:cubicBezTo>
                  <a:cubicBezTo>
                    <a:pt x="148521" y="542384"/>
                    <a:pt x="148521" y="542384"/>
                    <a:pt x="156001" y="537901"/>
                  </a:cubicBezTo>
                  <a:cubicBezTo>
                    <a:pt x="156001" y="537901"/>
                    <a:pt x="156001" y="537901"/>
                    <a:pt x="170962" y="534913"/>
                  </a:cubicBezTo>
                  <a:cubicBezTo>
                    <a:pt x="170962" y="534913"/>
                    <a:pt x="170962" y="534913"/>
                    <a:pt x="176946" y="528936"/>
                  </a:cubicBezTo>
                  <a:cubicBezTo>
                    <a:pt x="176946" y="528936"/>
                    <a:pt x="176946" y="528936"/>
                    <a:pt x="184427" y="521465"/>
                  </a:cubicBezTo>
                  <a:cubicBezTo>
                    <a:pt x="184427" y="521465"/>
                    <a:pt x="184427" y="521465"/>
                    <a:pt x="193403" y="513994"/>
                  </a:cubicBezTo>
                  <a:cubicBezTo>
                    <a:pt x="193403" y="513994"/>
                    <a:pt x="193403" y="513994"/>
                    <a:pt x="200884" y="509512"/>
                  </a:cubicBezTo>
                  <a:cubicBezTo>
                    <a:pt x="200884" y="509512"/>
                    <a:pt x="200884" y="509512"/>
                    <a:pt x="203876" y="500547"/>
                  </a:cubicBezTo>
                  <a:cubicBezTo>
                    <a:pt x="203876" y="500547"/>
                    <a:pt x="203876" y="500547"/>
                    <a:pt x="205372" y="487099"/>
                  </a:cubicBezTo>
                  <a:cubicBezTo>
                    <a:pt x="205372" y="487099"/>
                    <a:pt x="205372" y="487099"/>
                    <a:pt x="208364" y="478134"/>
                  </a:cubicBezTo>
                  <a:cubicBezTo>
                    <a:pt x="208364" y="478134"/>
                    <a:pt x="208364" y="478134"/>
                    <a:pt x="209860" y="475146"/>
                  </a:cubicBezTo>
                  <a:cubicBezTo>
                    <a:pt x="209860" y="475146"/>
                    <a:pt x="209860" y="475146"/>
                    <a:pt x="217340" y="464687"/>
                  </a:cubicBezTo>
                  <a:cubicBezTo>
                    <a:pt x="217340" y="464687"/>
                    <a:pt x="217340" y="464687"/>
                    <a:pt x="212852" y="464687"/>
                  </a:cubicBezTo>
                  <a:cubicBezTo>
                    <a:pt x="212852" y="464687"/>
                    <a:pt x="212852" y="464687"/>
                    <a:pt x="205372" y="466181"/>
                  </a:cubicBezTo>
                  <a:cubicBezTo>
                    <a:pt x="205372" y="466181"/>
                    <a:pt x="205372" y="466181"/>
                    <a:pt x="200884" y="466181"/>
                  </a:cubicBezTo>
                  <a:cubicBezTo>
                    <a:pt x="200884" y="466181"/>
                    <a:pt x="200884" y="466181"/>
                    <a:pt x="193403" y="464687"/>
                  </a:cubicBezTo>
                  <a:cubicBezTo>
                    <a:pt x="193403" y="464687"/>
                    <a:pt x="193403" y="464687"/>
                    <a:pt x="190411" y="461699"/>
                  </a:cubicBezTo>
                  <a:cubicBezTo>
                    <a:pt x="190411" y="461699"/>
                    <a:pt x="190411" y="461699"/>
                    <a:pt x="197891" y="454228"/>
                  </a:cubicBezTo>
                  <a:cubicBezTo>
                    <a:pt x="197891" y="454228"/>
                    <a:pt x="197891" y="454228"/>
                    <a:pt x="190411" y="455722"/>
                  </a:cubicBezTo>
                  <a:cubicBezTo>
                    <a:pt x="190411" y="455722"/>
                    <a:pt x="190411" y="455722"/>
                    <a:pt x="185923" y="460204"/>
                  </a:cubicBezTo>
                  <a:cubicBezTo>
                    <a:pt x="185923" y="460204"/>
                    <a:pt x="185923" y="460204"/>
                    <a:pt x="182931" y="470664"/>
                  </a:cubicBezTo>
                  <a:cubicBezTo>
                    <a:pt x="182931" y="470664"/>
                    <a:pt x="182931" y="470664"/>
                    <a:pt x="178442" y="475146"/>
                  </a:cubicBezTo>
                  <a:cubicBezTo>
                    <a:pt x="178442" y="475146"/>
                    <a:pt x="178442" y="475146"/>
                    <a:pt x="176946" y="470664"/>
                  </a:cubicBezTo>
                  <a:cubicBezTo>
                    <a:pt x="176946" y="470664"/>
                    <a:pt x="176946" y="470664"/>
                    <a:pt x="172458" y="464687"/>
                  </a:cubicBezTo>
                  <a:cubicBezTo>
                    <a:pt x="172458" y="464687"/>
                    <a:pt x="172458" y="464687"/>
                    <a:pt x="164978" y="457216"/>
                  </a:cubicBezTo>
                  <a:cubicBezTo>
                    <a:pt x="164978" y="457216"/>
                    <a:pt x="164978" y="457216"/>
                    <a:pt x="153009" y="449745"/>
                  </a:cubicBezTo>
                  <a:cubicBezTo>
                    <a:pt x="153009" y="449745"/>
                    <a:pt x="153009" y="449745"/>
                    <a:pt x="150017" y="449745"/>
                  </a:cubicBezTo>
                  <a:cubicBezTo>
                    <a:pt x="150017" y="449745"/>
                    <a:pt x="150017" y="449745"/>
                    <a:pt x="139545" y="457216"/>
                  </a:cubicBezTo>
                  <a:cubicBezTo>
                    <a:pt x="139545" y="457216"/>
                    <a:pt x="139545" y="457216"/>
                    <a:pt x="133560" y="457216"/>
                  </a:cubicBezTo>
                  <a:cubicBezTo>
                    <a:pt x="133560" y="457216"/>
                    <a:pt x="133560" y="457216"/>
                    <a:pt x="124584" y="457216"/>
                  </a:cubicBezTo>
                  <a:cubicBezTo>
                    <a:pt x="124584" y="457216"/>
                    <a:pt x="124584" y="457216"/>
                    <a:pt x="126080" y="437792"/>
                  </a:cubicBezTo>
                  <a:cubicBezTo>
                    <a:pt x="126080" y="437792"/>
                    <a:pt x="126080" y="437792"/>
                    <a:pt x="127576" y="431815"/>
                  </a:cubicBezTo>
                  <a:cubicBezTo>
                    <a:pt x="127576" y="431815"/>
                    <a:pt x="127576" y="431815"/>
                    <a:pt x="132064" y="425838"/>
                  </a:cubicBezTo>
                  <a:cubicBezTo>
                    <a:pt x="132064" y="425838"/>
                    <a:pt x="132064" y="425838"/>
                    <a:pt x="132064" y="418368"/>
                  </a:cubicBezTo>
                  <a:cubicBezTo>
                    <a:pt x="132064" y="418368"/>
                    <a:pt x="132064" y="418368"/>
                    <a:pt x="130568" y="406414"/>
                  </a:cubicBezTo>
                  <a:cubicBezTo>
                    <a:pt x="130568" y="406414"/>
                    <a:pt x="130568" y="406414"/>
                    <a:pt x="127576" y="394461"/>
                  </a:cubicBezTo>
                  <a:cubicBezTo>
                    <a:pt x="127576" y="394461"/>
                    <a:pt x="127576" y="394461"/>
                    <a:pt x="124584" y="397449"/>
                  </a:cubicBezTo>
                  <a:cubicBezTo>
                    <a:pt x="124584" y="397449"/>
                    <a:pt x="124584" y="397449"/>
                    <a:pt x="118600" y="403426"/>
                  </a:cubicBezTo>
                  <a:cubicBezTo>
                    <a:pt x="118600" y="403426"/>
                    <a:pt x="118600" y="403426"/>
                    <a:pt x="114111" y="406414"/>
                  </a:cubicBezTo>
                  <a:cubicBezTo>
                    <a:pt x="114111" y="406414"/>
                    <a:pt x="114111" y="406414"/>
                    <a:pt x="109623" y="406414"/>
                  </a:cubicBezTo>
                  <a:cubicBezTo>
                    <a:pt x="109623" y="406414"/>
                    <a:pt x="109623" y="406414"/>
                    <a:pt x="105135" y="401932"/>
                  </a:cubicBezTo>
                  <a:cubicBezTo>
                    <a:pt x="105135" y="401932"/>
                    <a:pt x="105135" y="401932"/>
                    <a:pt x="102143" y="401932"/>
                  </a:cubicBezTo>
                  <a:cubicBezTo>
                    <a:pt x="102143" y="401932"/>
                    <a:pt x="102143" y="401932"/>
                    <a:pt x="96158" y="398943"/>
                  </a:cubicBezTo>
                  <a:cubicBezTo>
                    <a:pt x="96158" y="398943"/>
                    <a:pt x="96158" y="398943"/>
                    <a:pt x="91670" y="394461"/>
                  </a:cubicBezTo>
                  <a:cubicBezTo>
                    <a:pt x="91670" y="394461"/>
                    <a:pt x="91670" y="394461"/>
                    <a:pt x="87182" y="391473"/>
                  </a:cubicBezTo>
                  <a:cubicBezTo>
                    <a:pt x="87182" y="391473"/>
                    <a:pt x="87182" y="391473"/>
                    <a:pt x="82694" y="386990"/>
                  </a:cubicBezTo>
                  <a:cubicBezTo>
                    <a:pt x="82694" y="386990"/>
                    <a:pt x="82694" y="386990"/>
                    <a:pt x="81198" y="382508"/>
                  </a:cubicBezTo>
                  <a:cubicBezTo>
                    <a:pt x="81198" y="382508"/>
                    <a:pt x="81198" y="382508"/>
                    <a:pt x="79702" y="372048"/>
                  </a:cubicBezTo>
                  <a:cubicBezTo>
                    <a:pt x="79702" y="372048"/>
                    <a:pt x="79702" y="372048"/>
                    <a:pt x="85686" y="367566"/>
                  </a:cubicBezTo>
                  <a:cubicBezTo>
                    <a:pt x="85686" y="367566"/>
                    <a:pt x="85686" y="367566"/>
                    <a:pt x="91670" y="367566"/>
                  </a:cubicBezTo>
                  <a:cubicBezTo>
                    <a:pt x="91670" y="367566"/>
                    <a:pt x="91670" y="367566"/>
                    <a:pt x="99151" y="367566"/>
                  </a:cubicBezTo>
                  <a:cubicBezTo>
                    <a:pt x="99151" y="367566"/>
                    <a:pt x="99151" y="367566"/>
                    <a:pt x="106631" y="372048"/>
                  </a:cubicBezTo>
                  <a:cubicBezTo>
                    <a:pt x="106631" y="372048"/>
                    <a:pt x="106631" y="372048"/>
                    <a:pt x="109623" y="364578"/>
                  </a:cubicBezTo>
                  <a:cubicBezTo>
                    <a:pt x="109623" y="364578"/>
                    <a:pt x="109623" y="364578"/>
                    <a:pt x="105135" y="360095"/>
                  </a:cubicBezTo>
                  <a:cubicBezTo>
                    <a:pt x="105135" y="360095"/>
                    <a:pt x="105135" y="360095"/>
                    <a:pt x="103639" y="360095"/>
                  </a:cubicBezTo>
                  <a:cubicBezTo>
                    <a:pt x="103639" y="360095"/>
                    <a:pt x="103639" y="360095"/>
                    <a:pt x="96158" y="360095"/>
                  </a:cubicBezTo>
                  <a:cubicBezTo>
                    <a:pt x="96158" y="360095"/>
                    <a:pt x="96158" y="360095"/>
                    <a:pt x="91670" y="360095"/>
                  </a:cubicBezTo>
                  <a:cubicBezTo>
                    <a:pt x="91670" y="360095"/>
                    <a:pt x="91670" y="360095"/>
                    <a:pt x="82694" y="354118"/>
                  </a:cubicBezTo>
                  <a:cubicBezTo>
                    <a:pt x="82694" y="354118"/>
                    <a:pt x="82694" y="354118"/>
                    <a:pt x="79702" y="348142"/>
                  </a:cubicBezTo>
                  <a:cubicBezTo>
                    <a:pt x="79702" y="348142"/>
                    <a:pt x="79702" y="348142"/>
                    <a:pt x="76710" y="340671"/>
                  </a:cubicBezTo>
                  <a:cubicBezTo>
                    <a:pt x="76710" y="340671"/>
                    <a:pt x="76710" y="340671"/>
                    <a:pt x="73717" y="333200"/>
                  </a:cubicBezTo>
                  <a:cubicBezTo>
                    <a:pt x="73717" y="333200"/>
                    <a:pt x="73717" y="333200"/>
                    <a:pt x="73717" y="330212"/>
                  </a:cubicBezTo>
                  <a:cubicBezTo>
                    <a:pt x="73717" y="330212"/>
                    <a:pt x="73717" y="330212"/>
                    <a:pt x="76710" y="327223"/>
                  </a:cubicBezTo>
                  <a:cubicBezTo>
                    <a:pt x="76710" y="327223"/>
                    <a:pt x="76710" y="327223"/>
                    <a:pt x="81198" y="319752"/>
                  </a:cubicBezTo>
                  <a:cubicBezTo>
                    <a:pt x="81198" y="319752"/>
                    <a:pt x="81198" y="319752"/>
                    <a:pt x="88678" y="310787"/>
                  </a:cubicBezTo>
                  <a:cubicBezTo>
                    <a:pt x="88678" y="310787"/>
                    <a:pt x="88678" y="310787"/>
                    <a:pt x="97655" y="304811"/>
                  </a:cubicBezTo>
                  <a:cubicBezTo>
                    <a:pt x="97655" y="304811"/>
                    <a:pt x="97655" y="304811"/>
                    <a:pt x="103639" y="297340"/>
                  </a:cubicBezTo>
                  <a:cubicBezTo>
                    <a:pt x="103639" y="297340"/>
                    <a:pt x="103639" y="297340"/>
                    <a:pt x="105135" y="289869"/>
                  </a:cubicBezTo>
                  <a:cubicBezTo>
                    <a:pt x="105135" y="289869"/>
                    <a:pt x="105135" y="289869"/>
                    <a:pt x="112615" y="282398"/>
                  </a:cubicBezTo>
                  <a:cubicBezTo>
                    <a:pt x="112615" y="282398"/>
                    <a:pt x="112615" y="282398"/>
                    <a:pt x="118600" y="280904"/>
                  </a:cubicBezTo>
                  <a:cubicBezTo>
                    <a:pt x="118600" y="280904"/>
                    <a:pt x="118600" y="280904"/>
                    <a:pt x="123088" y="283892"/>
                  </a:cubicBezTo>
                  <a:cubicBezTo>
                    <a:pt x="123088" y="283892"/>
                    <a:pt x="123088" y="283892"/>
                    <a:pt x="127576" y="289869"/>
                  </a:cubicBezTo>
                  <a:cubicBezTo>
                    <a:pt x="127576" y="289869"/>
                    <a:pt x="127576" y="289869"/>
                    <a:pt x="130568" y="289869"/>
                  </a:cubicBezTo>
                  <a:cubicBezTo>
                    <a:pt x="130568" y="289869"/>
                    <a:pt x="130568" y="289869"/>
                    <a:pt x="136552" y="289869"/>
                  </a:cubicBezTo>
                  <a:cubicBezTo>
                    <a:pt x="136552" y="289869"/>
                    <a:pt x="136552" y="289869"/>
                    <a:pt x="139545" y="289869"/>
                  </a:cubicBezTo>
                  <a:cubicBezTo>
                    <a:pt x="139545" y="289869"/>
                    <a:pt x="139545" y="289869"/>
                    <a:pt x="144033" y="283892"/>
                  </a:cubicBezTo>
                  <a:cubicBezTo>
                    <a:pt x="144033" y="283892"/>
                    <a:pt x="144033" y="283892"/>
                    <a:pt x="148521" y="283892"/>
                  </a:cubicBezTo>
                  <a:cubicBezTo>
                    <a:pt x="148521" y="283892"/>
                    <a:pt x="148521" y="283892"/>
                    <a:pt x="150017" y="280904"/>
                  </a:cubicBezTo>
                  <a:cubicBezTo>
                    <a:pt x="150017" y="280904"/>
                    <a:pt x="150017" y="280904"/>
                    <a:pt x="153009" y="276422"/>
                  </a:cubicBezTo>
                  <a:cubicBezTo>
                    <a:pt x="153009" y="276422"/>
                    <a:pt x="153009" y="276422"/>
                    <a:pt x="154505" y="280904"/>
                  </a:cubicBezTo>
                  <a:cubicBezTo>
                    <a:pt x="154505" y="280904"/>
                    <a:pt x="154505" y="280904"/>
                    <a:pt x="158994" y="280904"/>
                  </a:cubicBezTo>
                  <a:cubicBezTo>
                    <a:pt x="158994" y="280904"/>
                    <a:pt x="158994" y="280904"/>
                    <a:pt x="161986" y="280904"/>
                  </a:cubicBezTo>
                  <a:cubicBezTo>
                    <a:pt x="161986" y="280904"/>
                    <a:pt x="161986" y="280904"/>
                    <a:pt x="167970" y="280904"/>
                  </a:cubicBezTo>
                  <a:cubicBezTo>
                    <a:pt x="167970" y="280904"/>
                    <a:pt x="167970" y="280904"/>
                    <a:pt x="172458" y="276422"/>
                  </a:cubicBezTo>
                  <a:cubicBezTo>
                    <a:pt x="172458" y="276422"/>
                    <a:pt x="172458" y="276422"/>
                    <a:pt x="176946" y="276422"/>
                  </a:cubicBezTo>
                  <a:cubicBezTo>
                    <a:pt x="176946" y="276422"/>
                    <a:pt x="176946" y="276422"/>
                    <a:pt x="178442" y="265962"/>
                  </a:cubicBezTo>
                  <a:cubicBezTo>
                    <a:pt x="178442" y="265962"/>
                    <a:pt x="178442" y="265962"/>
                    <a:pt x="175450" y="258491"/>
                  </a:cubicBezTo>
                  <a:cubicBezTo>
                    <a:pt x="175450" y="258491"/>
                    <a:pt x="175450" y="258491"/>
                    <a:pt x="172458" y="246538"/>
                  </a:cubicBezTo>
                  <a:cubicBezTo>
                    <a:pt x="172458" y="246538"/>
                    <a:pt x="172458" y="246538"/>
                    <a:pt x="178442" y="246538"/>
                  </a:cubicBezTo>
                  <a:cubicBezTo>
                    <a:pt x="178442" y="246538"/>
                    <a:pt x="178442" y="246538"/>
                    <a:pt x="184427" y="240561"/>
                  </a:cubicBezTo>
                  <a:cubicBezTo>
                    <a:pt x="184427" y="240561"/>
                    <a:pt x="184427" y="240561"/>
                    <a:pt x="182931" y="231596"/>
                  </a:cubicBezTo>
                  <a:cubicBezTo>
                    <a:pt x="182931" y="231596"/>
                    <a:pt x="182931" y="231596"/>
                    <a:pt x="173954" y="230102"/>
                  </a:cubicBezTo>
                  <a:cubicBezTo>
                    <a:pt x="173954" y="230102"/>
                    <a:pt x="173954" y="230102"/>
                    <a:pt x="169466" y="230102"/>
                  </a:cubicBezTo>
                  <a:cubicBezTo>
                    <a:pt x="169466" y="230102"/>
                    <a:pt x="169466" y="230102"/>
                    <a:pt x="164978" y="231596"/>
                  </a:cubicBezTo>
                  <a:cubicBezTo>
                    <a:pt x="164978" y="231596"/>
                    <a:pt x="164978" y="231596"/>
                    <a:pt x="160490" y="234585"/>
                  </a:cubicBezTo>
                  <a:cubicBezTo>
                    <a:pt x="160490" y="234585"/>
                    <a:pt x="160490" y="234585"/>
                    <a:pt x="157497" y="240561"/>
                  </a:cubicBezTo>
                  <a:cubicBezTo>
                    <a:pt x="157497" y="240561"/>
                    <a:pt x="157497" y="240561"/>
                    <a:pt x="153009" y="240561"/>
                  </a:cubicBezTo>
                  <a:cubicBezTo>
                    <a:pt x="153009" y="240561"/>
                    <a:pt x="153009" y="240561"/>
                    <a:pt x="148521" y="231596"/>
                  </a:cubicBezTo>
                  <a:cubicBezTo>
                    <a:pt x="148521" y="231596"/>
                    <a:pt x="148521" y="231596"/>
                    <a:pt x="136552" y="231596"/>
                  </a:cubicBezTo>
                  <a:cubicBezTo>
                    <a:pt x="136552" y="231596"/>
                    <a:pt x="136552" y="231596"/>
                    <a:pt x="123088" y="231596"/>
                  </a:cubicBezTo>
                  <a:cubicBezTo>
                    <a:pt x="123088" y="231596"/>
                    <a:pt x="123088" y="231596"/>
                    <a:pt x="112615" y="228608"/>
                  </a:cubicBezTo>
                  <a:cubicBezTo>
                    <a:pt x="112615" y="228608"/>
                    <a:pt x="112615" y="228608"/>
                    <a:pt x="102143" y="224125"/>
                  </a:cubicBezTo>
                  <a:cubicBezTo>
                    <a:pt x="102143" y="224125"/>
                    <a:pt x="102143" y="224125"/>
                    <a:pt x="96158" y="216654"/>
                  </a:cubicBezTo>
                  <a:cubicBezTo>
                    <a:pt x="96158" y="216654"/>
                    <a:pt x="96158" y="216654"/>
                    <a:pt x="94662" y="201713"/>
                  </a:cubicBezTo>
                  <a:cubicBezTo>
                    <a:pt x="94662" y="201713"/>
                    <a:pt x="94662" y="201713"/>
                    <a:pt x="102143" y="198724"/>
                  </a:cubicBezTo>
                  <a:cubicBezTo>
                    <a:pt x="102143" y="198724"/>
                    <a:pt x="102143" y="198724"/>
                    <a:pt x="106631" y="195736"/>
                  </a:cubicBezTo>
                  <a:cubicBezTo>
                    <a:pt x="106631" y="195736"/>
                    <a:pt x="106631" y="195736"/>
                    <a:pt x="96158" y="191254"/>
                  </a:cubicBezTo>
                  <a:cubicBezTo>
                    <a:pt x="96158" y="191254"/>
                    <a:pt x="96158" y="191254"/>
                    <a:pt x="90174" y="186771"/>
                  </a:cubicBezTo>
                  <a:cubicBezTo>
                    <a:pt x="90174" y="186771"/>
                    <a:pt x="90174" y="186771"/>
                    <a:pt x="82694" y="180794"/>
                  </a:cubicBezTo>
                  <a:cubicBezTo>
                    <a:pt x="82694" y="180794"/>
                    <a:pt x="82694" y="180794"/>
                    <a:pt x="81198" y="177806"/>
                  </a:cubicBezTo>
                  <a:cubicBezTo>
                    <a:pt x="81198" y="177806"/>
                    <a:pt x="81198" y="177806"/>
                    <a:pt x="87182" y="173324"/>
                  </a:cubicBezTo>
                  <a:cubicBezTo>
                    <a:pt x="87182" y="173324"/>
                    <a:pt x="87182" y="173324"/>
                    <a:pt x="91670" y="173324"/>
                  </a:cubicBezTo>
                  <a:cubicBezTo>
                    <a:pt x="91670" y="173324"/>
                    <a:pt x="91670" y="173324"/>
                    <a:pt x="100647" y="171829"/>
                  </a:cubicBezTo>
                  <a:cubicBezTo>
                    <a:pt x="100647" y="171829"/>
                    <a:pt x="100647" y="171829"/>
                    <a:pt x="112615" y="164359"/>
                  </a:cubicBezTo>
                  <a:cubicBezTo>
                    <a:pt x="112615" y="164359"/>
                    <a:pt x="112615" y="164359"/>
                    <a:pt x="114111" y="167347"/>
                  </a:cubicBezTo>
                  <a:cubicBezTo>
                    <a:pt x="114111" y="167347"/>
                    <a:pt x="114111" y="167347"/>
                    <a:pt x="121592" y="164359"/>
                  </a:cubicBezTo>
                  <a:cubicBezTo>
                    <a:pt x="121592" y="164359"/>
                    <a:pt x="121592" y="164359"/>
                    <a:pt x="121592" y="162864"/>
                  </a:cubicBezTo>
                  <a:cubicBezTo>
                    <a:pt x="121592" y="162864"/>
                    <a:pt x="121592" y="162864"/>
                    <a:pt x="126080" y="161370"/>
                  </a:cubicBezTo>
                  <a:cubicBezTo>
                    <a:pt x="126080" y="161370"/>
                    <a:pt x="126080" y="161370"/>
                    <a:pt x="135056" y="159876"/>
                  </a:cubicBezTo>
                  <a:cubicBezTo>
                    <a:pt x="135056" y="159876"/>
                    <a:pt x="135056" y="159876"/>
                    <a:pt x="145529" y="159876"/>
                  </a:cubicBezTo>
                  <a:cubicBezTo>
                    <a:pt x="145529" y="159876"/>
                    <a:pt x="145529" y="159876"/>
                    <a:pt x="150017" y="162864"/>
                  </a:cubicBezTo>
                  <a:cubicBezTo>
                    <a:pt x="150017" y="162864"/>
                    <a:pt x="150017" y="162864"/>
                    <a:pt x="147025" y="170335"/>
                  </a:cubicBezTo>
                  <a:cubicBezTo>
                    <a:pt x="147025" y="170335"/>
                    <a:pt x="147025" y="170335"/>
                    <a:pt x="147025" y="173324"/>
                  </a:cubicBezTo>
                  <a:cubicBezTo>
                    <a:pt x="147025" y="173324"/>
                    <a:pt x="147025" y="173324"/>
                    <a:pt x="151513" y="176312"/>
                  </a:cubicBezTo>
                  <a:cubicBezTo>
                    <a:pt x="151513" y="176312"/>
                    <a:pt x="151513" y="176312"/>
                    <a:pt x="156001" y="180794"/>
                  </a:cubicBezTo>
                  <a:cubicBezTo>
                    <a:pt x="156001" y="180794"/>
                    <a:pt x="156001" y="180794"/>
                    <a:pt x="164978" y="180794"/>
                  </a:cubicBezTo>
                  <a:cubicBezTo>
                    <a:pt x="164978" y="180794"/>
                    <a:pt x="164978" y="180794"/>
                    <a:pt x="176946" y="183783"/>
                  </a:cubicBezTo>
                  <a:cubicBezTo>
                    <a:pt x="176946" y="183783"/>
                    <a:pt x="176946" y="183783"/>
                    <a:pt x="185923" y="179300"/>
                  </a:cubicBezTo>
                  <a:cubicBezTo>
                    <a:pt x="185923" y="179300"/>
                    <a:pt x="185923" y="179300"/>
                    <a:pt x="191907" y="173324"/>
                  </a:cubicBezTo>
                  <a:cubicBezTo>
                    <a:pt x="191907" y="173324"/>
                    <a:pt x="191907" y="173324"/>
                    <a:pt x="199387" y="168841"/>
                  </a:cubicBezTo>
                  <a:cubicBezTo>
                    <a:pt x="199387" y="168841"/>
                    <a:pt x="193403" y="165853"/>
                    <a:pt x="191907" y="165853"/>
                  </a:cubicBezTo>
                  <a:cubicBezTo>
                    <a:pt x="188915" y="165853"/>
                    <a:pt x="185923" y="162864"/>
                    <a:pt x="185923" y="162864"/>
                  </a:cubicBezTo>
                  <a:cubicBezTo>
                    <a:pt x="185923" y="162864"/>
                    <a:pt x="185923" y="162864"/>
                    <a:pt x="181435" y="159876"/>
                  </a:cubicBezTo>
                  <a:cubicBezTo>
                    <a:pt x="181435" y="159876"/>
                    <a:pt x="181435" y="159876"/>
                    <a:pt x="181435" y="153899"/>
                  </a:cubicBezTo>
                  <a:cubicBezTo>
                    <a:pt x="181435" y="153899"/>
                    <a:pt x="181435" y="153899"/>
                    <a:pt x="179939" y="146428"/>
                  </a:cubicBezTo>
                  <a:cubicBezTo>
                    <a:pt x="179939" y="146428"/>
                    <a:pt x="179939" y="146428"/>
                    <a:pt x="157497" y="140452"/>
                  </a:cubicBezTo>
                  <a:cubicBezTo>
                    <a:pt x="157497" y="140452"/>
                    <a:pt x="157497" y="140452"/>
                    <a:pt x="157497" y="118039"/>
                  </a:cubicBezTo>
                  <a:cubicBezTo>
                    <a:pt x="157497" y="118039"/>
                    <a:pt x="157497" y="118039"/>
                    <a:pt x="147025" y="107580"/>
                  </a:cubicBezTo>
                  <a:cubicBezTo>
                    <a:pt x="147025" y="107580"/>
                    <a:pt x="147025" y="107580"/>
                    <a:pt x="126080" y="85168"/>
                  </a:cubicBezTo>
                  <a:cubicBezTo>
                    <a:pt x="126080" y="85168"/>
                    <a:pt x="126080" y="85168"/>
                    <a:pt x="129072" y="85168"/>
                  </a:cubicBezTo>
                  <a:cubicBezTo>
                    <a:pt x="129072" y="85168"/>
                    <a:pt x="129072" y="85168"/>
                    <a:pt x="129072" y="80685"/>
                  </a:cubicBezTo>
                  <a:cubicBezTo>
                    <a:pt x="129072" y="80685"/>
                    <a:pt x="129072" y="80685"/>
                    <a:pt x="136552" y="80685"/>
                  </a:cubicBezTo>
                  <a:cubicBezTo>
                    <a:pt x="136552" y="80685"/>
                    <a:pt x="136552" y="80685"/>
                    <a:pt x="136552" y="74708"/>
                  </a:cubicBezTo>
                  <a:cubicBezTo>
                    <a:pt x="136552" y="74708"/>
                    <a:pt x="136552" y="74708"/>
                    <a:pt x="138048" y="67238"/>
                  </a:cubicBezTo>
                  <a:cubicBezTo>
                    <a:pt x="138048" y="67238"/>
                    <a:pt x="138048" y="67238"/>
                    <a:pt x="142537" y="67238"/>
                  </a:cubicBezTo>
                  <a:cubicBezTo>
                    <a:pt x="142537" y="67238"/>
                    <a:pt x="142537" y="67238"/>
                    <a:pt x="147025" y="70226"/>
                  </a:cubicBezTo>
                  <a:cubicBezTo>
                    <a:pt x="147025" y="70226"/>
                    <a:pt x="147025" y="70226"/>
                    <a:pt x="154505" y="70226"/>
                  </a:cubicBezTo>
                  <a:cubicBezTo>
                    <a:pt x="154505" y="70226"/>
                    <a:pt x="154505" y="70226"/>
                    <a:pt x="157497" y="70226"/>
                  </a:cubicBezTo>
                  <a:cubicBezTo>
                    <a:pt x="157497" y="70226"/>
                    <a:pt x="157497" y="70226"/>
                    <a:pt x="164978" y="70226"/>
                  </a:cubicBezTo>
                  <a:cubicBezTo>
                    <a:pt x="164978" y="70226"/>
                    <a:pt x="164978" y="70226"/>
                    <a:pt x="178442" y="65743"/>
                  </a:cubicBezTo>
                  <a:cubicBezTo>
                    <a:pt x="178442" y="65743"/>
                    <a:pt x="178442" y="65743"/>
                    <a:pt x="182931" y="61261"/>
                  </a:cubicBezTo>
                  <a:cubicBezTo>
                    <a:pt x="182931" y="61261"/>
                    <a:pt x="182931" y="61261"/>
                    <a:pt x="187419" y="53790"/>
                  </a:cubicBezTo>
                  <a:cubicBezTo>
                    <a:pt x="187419" y="53790"/>
                    <a:pt x="187419" y="53790"/>
                    <a:pt x="187419" y="41837"/>
                  </a:cubicBezTo>
                  <a:cubicBezTo>
                    <a:pt x="187419" y="41837"/>
                    <a:pt x="187419" y="41837"/>
                    <a:pt x="191907" y="41837"/>
                  </a:cubicBezTo>
                  <a:cubicBezTo>
                    <a:pt x="191907" y="41837"/>
                    <a:pt x="191907" y="41837"/>
                    <a:pt x="196395" y="37354"/>
                  </a:cubicBezTo>
                  <a:cubicBezTo>
                    <a:pt x="196395" y="37354"/>
                    <a:pt x="196395" y="37354"/>
                    <a:pt x="205372" y="29883"/>
                  </a:cubicBezTo>
                  <a:cubicBezTo>
                    <a:pt x="205372" y="29883"/>
                    <a:pt x="205372" y="29883"/>
                    <a:pt x="221829" y="26895"/>
                  </a:cubicBezTo>
                  <a:cubicBezTo>
                    <a:pt x="221829" y="26895"/>
                    <a:pt x="221829" y="26895"/>
                    <a:pt x="227813" y="19424"/>
                  </a:cubicBezTo>
                  <a:cubicBezTo>
                    <a:pt x="227813" y="19424"/>
                    <a:pt x="227813" y="19424"/>
                    <a:pt x="233797" y="16436"/>
                  </a:cubicBezTo>
                  <a:cubicBezTo>
                    <a:pt x="233797" y="16436"/>
                    <a:pt x="233797" y="16436"/>
                    <a:pt x="238285" y="11953"/>
                  </a:cubicBezTo>
                  <a:cubicBezTo>
                    <a:pt x="238285" y="11953"/>
                    <a:pt x="238285" y="11953"/>
                    <a:pt x="262223" y="13447"/>
                  </a:cubicBezTo>
                  <a:cubicBezTo>
                    <a:pt x="262223" y="13447"/>
                    <a:pt x="262223" y="13447"/>
                    <a:pt x="265215" y="5977"/>
                  </a:cubicBezTo>
                  <a:cubicBezTo>
                    <a:pt x="265215" y="5977"/>
                    <a:pt x="265215" y="5977"/>
                    <a:pt x="277183" y="0"/>
                  </a:cubicBez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noAutofit/>
            </a:bodyPr>
            <a:lstStyle/>
            <a:p>
              <a:endParaRPr lang="en-US">
                <a:latin typeface="Poppins Light" charset="0"/>
              </a:endParaRPr>
            </a:p>
          </p:txBody>
        </p:sp>
        <p:sp>
          <p:nvSpPr>
            <p:cNvPr id="84" name="Freeform 83"/>
            <p:cNvSpPr>
              <a:spLocks/>
            </p:cNvSpPr>
            <p:nvPr/>
          </p:nvSpPr>
          <p:spPr bwMode="auto">
            <a:xfrm>
              <a:off x="5957637" y="3282926"/>
              <a:ext cx="448593" cy="285010"/>
            </a:xfrm>
            <a:custGeom>
              <a:avLst/>
              <a:gdLst>
                <a:gd name="connsiteX0" fmla="*/ 373837 w 470138"/>
                <a:gd name="connsiteY0" fmla="*/ 178512 h 298698"/>
                <a:gd name="connsiteX1" fmla="*/ 376847 w 470138"/>
                <a:gd name="connsiteY1" fmla="*/ 178512 h 298698"/>
                <a:gd name="connsiteX2" fmla="*/ 382865 w 470138"/>
                <a:gd name="connsiteY2" fmla="*/ 178512 h 298698"/>
                <a:gd name="connsiteX3" fmla="*/ 391894 w 470138"/>
                <a:gd name="connsiteY3" fmla="*/ 184447 h 298698"/>
                <a:gd name="connsiteX4" fmla="*/ 399417 w 470138"/>
                <a:gd name="connsiteY4" fmla="*/ 191866 h 298698"/>
                <a:gd name="connsiteX5" fmla="*/ 405436 w 470138"/>
                <a:gd name="connsiteY5" fmla="*/ 193350 h 298698"/>
                <a:gd name="connsiteX6" fmla="*/ 409950 w 470138"/>
                <a:gd name="connsiteY6" fmla="*/ 193350 h 298698"/>
                <a:gd name="connsiteX7" fmla="*/ 417474 w 470138"/>
                <a:gd name="connsiteY7" fmla="*/ 193350 h 298698"/>
                <a:gd name="connsiteX8" fmla="*/ 432521 w 470138"/>
                <a:gd name="connsiteY8" fmla="*/ 199285 h 298698"/>
                <a:gd name="connsiteX9" fmla="*/ 441549 w 470138"/>
                <a:gd name="connsiteY9" fmla="*/ 206704 h 298698"/>
                <a:gd name="connsiteX10" fmla="*/ 441549 w 470138"/>
                <a:gd name="connsiteY10" fmla="*/ 212639 h 298698"/>
                <a:gd name="connsiteX11" fmla="*/ 444558 w 470138"/>
                <a:gd name="connsiteY11" fmla="*/ 225993 h 298698"/>
                <a:gd name="connsiteX12" fmla="*/ 449072 w 470138"/>
                <a:gd name="connsiteY12" fmla="*/ 225993 h 298698"/>
                <a:gd name="connsiteX13" fmla="*/ 452082 w 470138"/>
                <a:gd name="connsiteY13" fmla="*/ 225993 h 298698"/>
                <a:gd name="connsiteX14" fmla="*/ 452082 w 470138"/>
                <a:gd name="connsiteY14" fmla="*/ 234896 h 298698"/>
                <a:gd name="connsiteX15" fmla="*/ 456596 w 470138"/>
                <a:gd name="connsiteY15" fmla="*/ 234896 h 298698"/>
                <a:gd name="connsiteX16" fmla="*/ 462615 w 470138"/>
                <a:gd name="connsiteY16" fmla="*/ 240831 h 298698"/>
                <a:gd name="connsiteX17" fmla="*/ 470138 w 470138"/>
                <a:gd name="connsiteY17" fmla="*/ 240831 h 298698"/>
                <a:gd name="connsiteX18" fmla="*/ 462615 w 470138"/>
                <a:gd name="connsiteY18" fmla="*/ 251217 h 298698"/>
                <a:gd name="connsiteX19" fmla="*/ 456596 w 470138"/>
                <a:gd name="connsiteY19" fmla="*/ 254185 h 298698"/>
                <a:gd name="connsiteX20" fmla="*/ 449072 w 470138"/>
                <a:gd name="connsiteY20" fmla="*/ 267539 h 298698"/>
                <a:gd name="connsiteX21" fmla="*/ 440044 w 470138"/>
                <a:gd name="connsiteY21" fmla="*/ 270506 h 298698"/>
                <a:gd name="connsiteX22" fmla="*/ 421988 w 470138"/>
                <a:gd name="connsiteY22" fmla="*/ 270506 h 298698"/>
                <a:gd name="connsiteX23" fmla="*/ 418978 w 470138"/>
                <a:gd name="connsiteY23" fmla="*/ 274958 h 298698"/>
                <a:gd name="connsiteX24" fmla="*/ 406941 w 470138"/>
                <a:gd name="connsiteY24" fmla="*/ 274958 h 298698"/>
                <a:gd name="connsiteX25" fmla="*/ 403931 w 470138"/>
                <a:gd name="connsiteY25" fmla="*/ 285344 h 298698"/>
                <a:gd name="connsiteX26" fmla="*/ 402427 w 470138"/>
                <a:gd name="connsiteY26" fmla="*/ 292763 h 298698"/>
                <a:gd name="connsiteX27" fmla="*/ 399417 w 470138"/>
                <a:gd name="connsiteY27" fmla="*/ 295731 h 298698"/>
                <a:gd name="connsiteX28" fmla="*/ 396408 w 470138"/>
                <a:gd name="connsiteY28" fmla="*/ 298698 h 298698"/>
                <a:gd name="connsiteX29" fmla="*/ 391894 w 470138"/>
                <a:gd name="connsiteY29" fmla="*/ 298698 h 298698"/>
                <a:gd name="connsiteX30" fmla="*/ 387380 w 470138"/>
                <a:gd name="connsiteY30" fmla="*/ 291279 h 298698"/>
                <a:gd name="connsiteX31" fmla="*/ 376847 w 470138"/>
                <a:gd name="connsiteY31" fmla="*/ 286828 h 298698"/>
                <a:gd name="connsiteX32" fmla="*/ 370828 w 470138"/>
                <a:gd name="connsiteY32" fmla="*/ 280893 h 298698"/>
                <a:gd name="connsiteX33" fmla="*/ 370828 w 470138"/>
                <a:gd name="connsiteY33" fmla="*/ 277925 h 298698"/>
                <a:gd name="connsiteX34" fmla="*/ 370828 w 470138"/>
                <a:gd name="connsiteY34" fmla="*/ 273474 h 298698"/>
                <a:gd name="connsiteX35" fmla="*/ 370828 w 470138"/>
                <a:gd name="connsiteY35" fmla="*/ 267539 h 298698"/>
                <a:gd name="connsiteX36" fmla="*/ 370828 w 470138"/>
                <a:gd name="connsiteY36" fmla="*/ 264571 h 298698"/>
                <a:gd name="connsiteX37" fmla="*/ 370828 w 470138"/>
                <a:gd name="connsiteY37" fmla="*/ 252701 h 298698"/>
                <a:gd name="connsiteX38" fmla="*/ 370828 w 470138"/>
                <a:gd name="connsiteY38" fmla="*/ 249733 h 298698"/>
                <a:gd name="connsiteX39" fmla="*/ 370828 w 470138"/>
                <a:gd name="connsiteY39" fmla="*/ 242315 h 298698"/>
                <a:gd name="connsiteX40" fmla="*/ 363304 w 470138"/>
                <a:gd name="connsiteY40" fmla="*/ 231928 h 298698"/>
                <a:gd name="connsiteX41" fmla="*/ 358790 w 470138"/>
                <a:gd name="connsiteY41" fmla="*/ 227477 h 298698"/>
                <a:gd name="connsiteX42" fmla="*/ 358790 w 470138"/>
                <a:gd name="connsiteY42" fmla="*/ 223025 h 298698"/>
                <a:gd name="connsiteX43" fmla="*/ 358790 w 470138"/>
                <a:gd name="connsiteY43" fmla="*/ 220058 h 298698"/>
                <a:gd name="connsiteX44" fmla="*/ 363304 w 470138"/>
                <a:gd name="connsiteY44" fmla="*/ 214123 h 298698"/>
                <a:gd name="connsiteX45" fmla="*/ 370828 w 470138"/>
                <a:gd name="connsiteY45" fmla="*/ 212639 h 298698"/>
                <a:gd name="connsiteX46" fmla="*/ 376847 w 470138"/>
                <a:gd name="connsiteY46" fmla="*/ 206704 h 298698"/>
                <a:gd name="connsiteX47" fmla="*/ 376847 w 470138"/>
                <a:gd name="connsiteY47" fmla="*/ 199285 h 298698"/>
                <a:gd name="connsiteX48" fmla="*/ 373837 w 470138"/>
                <a:gd name="connsiteY48" fmla="*/ 185931 h 298698"/>
                <a:gd name="connsiteX49" fmla="*/ 373837 w 470138"/>
                <a:gd name="connsiteY49" fmla="*/ 182963 h 298698"/>
                <a:gd name="connsiteX50" fmla="*/ 373837 w 470138"/>
                <a:gd name="connsiteY50" fmla="*/ 178512 h 298698"/>
                <a:gd name="connsiteX51" fmla="*/ 275720 w 470138"/>
                <a:gd name="connsiteY51" fmla="*/ 116651 h 298698"/>
                <a:gd name="connsiteX52" fmla="*/ 281022 w 470138"/>
                <a:gd name="connsiteY52" fmla="*/ 116651 h 298698"/>
                <a:gd name="connsiteX53" fmla="*/ 284556 w 470138"/>
                <a:gd name="connsiteY53" fmla="*/ 116651 h 298698"/>
                <a:gd name="connsiteX54" fmla="*/ 288091 w 470138"/>
                <a:gd name="connsiteY54" fmla="*/ 120186 h 298698"/>
                <a:gd name="connsiteX55" fmla="*/ 291626 w 470138"/>
                <a:gd name="connsiteY55" fmla="*/ 125488 h 298698"/>
                <a:gd name="connsiteX56" fmla="*/ 291626 w 470138"/>
                <a:gd name="connsiteY56" fmla="*/ 130790 h 298698"/>
                <a:gd name="connsiteX57" fmla="*/ 284556 w 470138"/>
                <a:gd name="connsiteY57" fmla="*/ 134325 h 298698"/>
                <a:gd name="connsiteX58" fmla="*/ 281022 w 470138"/>
                <a:gd name="connsiteY58" fmla="*/ 130790 h 298698"/>
                <a:gd name="connsiteX59" fmla="*/ 281022 w 470138"/>
                <a:gd name="connsiteY59" fmla="*/ 125488 h 298698"/>
                <a:gd name="connsiteX60" fmla="*/ 275720 w 470138"/>
                <a:gd name="connsiteY60" fmla="*/ 121953 h 298698"/>
                <a:gd name="connsiteX61" fmla="*/ 275720 w 470138"/>
                <a:gd name="connsiteY61" fmla="*/ 120186 h 298698"/>
                <a:gd name="connsiteX62" fmla="*/ 309302 w 470138"/>
                <a:gd name="connsiteY62" fmla="*/ 107814 h 298698"/>
                <a:gd name="connsiteX63" fmla="*/ 314604 w 470138"/>
                <a:gd name="connsiteY63" fmla="*/ 107814 h 298698"/>
                <a:gd name="connsiteX64" fmla="*/ 319906 w 470138"/>
                <a:gd name="connsiteY64" fmla="*/ 113116 h 298698"/>
                <a:gd name="connsiteX65" fmla="*/ 323441 w 470138"/>
                <a:gd name="connsiteY65" fmla="*/ 116651 h 298698"/>
                <a:gd name="connsiteX66" fmla="*/ 330511 w 470138"/>
                <a:gd name="connsiteY66" fmla="*/ 120186 h 298698"/>
                <a:gd name="connsiteX67" fmla="*/ 330511 w 470138"/>
                <a:gd name="connsiteY67" fmla="*/ 116651 h 298698"/>
                <a:gd name="connsiteX68" fmla="*/ 339348 w 470138"/>
                <a:gd name="connsiteY68" fmla="*/ 116651 h 298698"/>
                <a:gd name="connsiteX69" fmla="*/ 344650 w 470138"/>
                <a:gd name="connsiteY69" fmla="*/ 116651 h 298698"/>
                <a:gd name="connsiteX70" fmla="*/ 351720 w 470138"/>
                <a:gd name="connsiteY70" fmla="*/ 121954 h 298698"/>
                <a:gd name="connsiteX71" fmla="*/ 364092 w 470138"/>
                <a:gd name="connsiteY71" fmla="*/ 130791 h 298698"/>
                <a:gd name="connsiteX72" fmla="*/ 364092 w 470138"/>
                <a:gd name="connsiteY72" fmla="*/ 139628 h 298698"/>
                <a:gd name="connsiteX73" fmla="*/ 358789 w 470138"/>
                <a:gd name="connsiteY73" fmla="*/ 144930 h 298698"/>
                <a:gd name="connsiteX74" fmla="*/ 353487 w 470138"/>
                <a:gd name="connsiteY74" fmla="*/ 144930 h 298698"/>
                <a:gd name="connsiteX75" fmla="*/ 348185 w 470138"/>
                <a:gd name="connsiteY75" fmla="*/ 144930 h 298698"/>
                <a:gd name="connsiteX76" fmla="*/ 348185 w 470138"/>
                <a:gd name="connsiteY76" fmla="*/ 146698 h 298698"/>
                <a:gd name="connsiteX77" fmla="*/ 335813 w 470138"/>
                <a:gd name="connsiteY77" fmla="*/ 146698 h 298698"/>
                <a:gd name="connsiteX78" fmla="*/ 330511 w 470138"/>
                <a:gd name="connsiteY78" fmla="*/ 146698 h 298698"/>
                <a:gd name="connsiteX79" fmla="*/ 328743 w 470138"/>
                <a:gd name="connsiteY79" fmla="*/ 146698 h 298698"/>
                <a:gd name="connsiteX80" fmla="*/ 325209 w 470138"/>
                <a:gd name="connsiteY80" fmla="*/ 141396 h 298698"/>
                <a:gd name="connsiteX81" fmla="*/ 323441 w 470138"/>
                <a:gd name="connsiteY81" fmla="*/ 134326 h 298698"/>
                <a:gd name="connsiteX82" fmla="*/ 325209 w 470138"/>
                <a:gd name="connsiteY82" fmla="*/ 127256 h 298698"/>
                <a:gd name="connsiteX83" fmla="*/ 316371 w 470138"/>
                <a:gd name="connsiteY83" fmla="*/ 127256 h 298698"/>
                <a:gd name="connsiteX84" fmla="*/ 309302 w 470138"/>
                <a:gd name="connsiteY84" fmla="*/ 125488 h 298698"/>
                <a:gd name="connsiteX85" fmla="*/ 309302 w 470138"/>
                <a:gd name="connsiteY85" fmla="*/ 120186 h 298698"/>
                <a:gd name="connsiteX86" fmla="*/ 309302 w 470138"/>
                <a:gd name="connsiteY86" fmla="*/ 116651 h 298698"/>
                <a:gd name="connsiteX87" fmla="*/ 309302 w 470138"/>
                <a:gd name="connsiteY87" fmla="*/ 111349 h 298698"/>
                <a:gd name="connsiteX88" fmla="*/ 258045 w 470138"/>
                <a:gd name="connsiteY88" fmla="*/ 93675 h 298698"/>
                <a:gd name="connsiteX89" fmla="*/ 261580 w 470138"/>
                <a:gd name="connsiteY89" fmla="*/ 93675 h 298698"/>
                <a:gd name="connsiteX90" fmla="*/ 272184 w 470138"/>
                <a:gd name="connsiteY90" fmla="*/ 93675 h 298698"/>
                <a:gd name="connsiteX91" fmla="*/ 281021 w 470138"/>
                <a:gd name="connsiteY91" fmla="*/ 93675 h 298698"/>
                <a:gd name="connsiteX92" fmla="*/ 282788 w 470138"/>
                <a:gd name="connsiteY92" fmla="*/ 100745 h 298698"/>
                <a:gd name="connsiteX93" fmla="*/ 302230 w 470138"/>
                <a:gd name="connsiteY93" fmla="*/ 100745 h 298698"/>
                <a:gd name="connsiteX94" fmla="*/ 293393 w 470138"/>
                <a:gd name="connsiteY94" fmla="*/ 106047 h 298698"/>
                <a:gd name="connsiteX95" fmla="*/ 291625 w 470138"/>
                <a:gd name="connsiteY95" fmla="*/ 107815 h 298698"/>
                <a:gd name="connsiteX96" fmla="*/ 291625 w 470138"/>
                <a:gd name="connsiteY96" fmla="*/ 104280 h 298698"/>
                <a:gd name="connsiteX97" fmla="*/ 286323 w 470138"/>
                <a:gd name="connsiteY97" fmla="*/ 104280 h 298698"/>
                <a:gd name="connsiteX98" fmla="*/ 282788 w 470138"/>
                <a:gd name="connsiteY98" fmla="*/ 104280 h 298698"/>
                <a:gd name="connsiteX99" fmla="*/ 277486 w 470138"/>
                <a:gd name="connsiteY99" fmla="*/ 104280 h 298698"/>
                <a:gd name="connsiteX100" fmla="*/ 273951 w 470138"/>
                <a:gd name="connsiteY100" fmla="*/ 104280 h 298698"/>
                <a:gd name="connsiteX101" fmla="*/ 270417 w 470138"/>
                <a:gd name="connsiteY101" fmla="*/ 104280 h 298698"/>
                <a:gd name="connsiteX102" fmla="*/ 265114 w 470138"/>
                <a:gd name="connsiteY102" fmla="*/ 104280 h 298698"/>
                <a:gd name="connsiteX103" fmla="*/ 258045 w 470138"/>
                <a:gd name="connsiteY103" fmla="*/ 102512 h 298698"/>
                <a:gd name="connsiteX104" fmla="*/ 258045 w 470138"/>
                <a:gd name="connsiteY104" fmla="*/ 100745 h 298698"/>
                <a:gd name="connsiteX105" fmla="*/ 258045 w 470138"/>
                <a:gd name="connsiteY105" fmla="*/ 97210 h 298698"/>
                <a:gd name="connsiteX106" fmla="*/ 187348 w 470138"/>
                <a:gd name="connsiteY106" fmla="*/ 51256 h 298698"/>
                <a:gd name="connsiteX107" fmla="*/ 194417 w 470138"/>
                <a:gd name="connsiteY107" fmla="*/ 51256 h 298698"/>
                <a:gd name="connsiteX108" fmla="*/ 197952 w 470138"/>
                <a:gd name="connsiteY108" fmla="*/ 51256 h 298698"/>
                <a:gd name="connsiteX109" fmla="*/ 201487 w 470138"/>
                <a:gd name="connsiteY109" fmla="*/ 53023 h 298698"/>
                <a:gd name="connsiteX110" fmla="*/ 203254 w 470138"/>
                <a:gd name="connsiteY110" fmla="*/ 56558 h 298698"/>
                <a:gd name="connsiteX111" fmla="*/ 208557 w 470138"/>
                <a:gd name="connsiteY111" fmla="*/ 65395 h 298698"/>
                <a:gd name="connsiteX112" fmla="*/ 213859 w 470138"/>
                <a:gd name="connsiteY112" fmla="*/ 65395 h 298698"/>
                <a:gd name="connsiteX113" fmla="*/ 217394 w 470138"/>
                <a:gd name="connsiteY113" fmla="*/ 74233 h 298698"/>
                <a:gd name="connsiteX114" fmla="*/ 217394 w 470138"/>
                <a:gd name="connsiteY114" fmla="*/ 81303 h 298698"/>
                <a:gd name="connsiteX115" fmla="*/ 217394 w 470138"/>
                <a:gd name="connsiteY115" fmla="*/ 86605 h 298698"/>
                <a:gd name="connsiteX116" fmla="*/ 212092 w 470138"/>
                <a:gd name="connsiteY116" fmla="*/ 86605 h 298698"/>
                <a:gd name="connsiteX117" fmla="*/ 206789 w 470138"/>
                <a:gd name="connsiteY117" fmla="*/ 81303 h 298698"/>
                <a:gd name="connsiteX118" fmla="*/ 203254 w 470138"/>
                <a:gd name="connsiteY118" fmla="*/ 77768 h 298698"/>
                <a:gd name="connsiteX119" fmla="*/ 194417 w 470138"/>
                <a:gd name="connsiteY119" fmla="*/ 81303 h 298698"/>
                <a:gd name="connsiteX120" fmla="*/ 187348 w 470138"/>
                <a:gd name="connsiteY120" fmla="*/ 83070 h 298698"/>
                <a:gd name="connsiteX121" fmla="*/ 182046 w 470138"/>
                <a:gd name="connsiteY121" fmla="*/ 79535 h 298698"/>
                <a:gd name="connsiteX122" fmla="*/ 178511 w 470138"/>
                <a:gd name="connsiteY122" fmla="*/ 74233 h 298698"/>
                <a:gd name="connsiteX123" fmla="*/ 169674 w 470138"/>
                <a:gd name="connsiteY123" fmla="*/ 68930 h 298698"/>
                <a:gd name="connsiteX124" fmla="*/ 169674 w 470138"/>
                <a:gd name="connsiteY124" fmla="*/ 63628 h 298698"/>
                <a:gd name="connsiteX125" fmla="*/ 169674 w 470138"/>
                <a:gd name="connsiteY125" fmla="*/ 56558 h 298698"/>
                <a:gd name="connsiteX126" fmla="*/ 174976 w 470138"/>
                <a:gd name="connsiteY126" fmla="*/ 56558 h 298698"/>
                <a:gd name="connsiteX127" fmla="*/ 180278 w 470138"/>
                <a:gd name="connsiteY127" fmla="*/ 56558 h 298698"/>
                <a:gd name="connsiteX128" fmla="*/ 180278 w 470138"/>
                <a:gd name="connsiteY128" fmla="*/ 53023 h 298698"/>
                <a:gd name="connsiteX129" fmla="*/ 12372 w 470138"/>
                <a:gd name="connsiteY129" fmla="*/ 15908 h 298698"/>
                <a:gd name="connsiteX130" fmla="*/ 12372 w 470138"/>
                <a:gd name="connsiteY130" fmla="*/ 21210 h 298698"/>
                <a:gd name="connsiteX131" fmla="*/ 12372 w 470138"/>
                <a:gd name="connsiteY131" fmla="*/ 24745 h 298698"/>
                <a:gd name="connsiteX132" fmla="*/ 8837 w 470138"/>
                <a:gd name="connsiteY132" fmla="*/ 28280 h 298698"/>
                <a:gd name="connsiteX133" fmla="*/ 7069 w 470138"/>
                <a:gd name="connsiteY133" fmla="*/ 31815 h 298698"/>
                <a:gd name="connsiteX134" fmla="*/ 7069 w 470138"/>
                <a:gd name="connsiteY134" fmla="*/ 38885 h 298698"/>
                <a:gd name="connsiteX135" fmla="*/ 0 w 470138"/>
                <a:gd name="connsiteY135" fmla="*/ 35350 h 298698"/>
                <a:gd name="connsiteX136" fmla="*/ 0 w 470138"/>
                <a:gd name="connsiteY136" fmla="*/ 31815 h 298698"/>
                <a:gd name="connsiteX137" fmla="*/ 0 w 470138"/>
                <a:gd name="connsiteY137" fmla="*/ 28280 h 298698"/>
                <a:gd name="connsiteX138" fmla="*/ 7069 w 470138"/>
                <a:gd name="connsiteY138" fmla="*/ 21210 h 298698"/>
                <a:gd name="connsiteX139" fmla="*/ 58325 w 470138"/>
                <a:gd name="connsiteY139" fmla="*/ 0 h 298698"/>
                <a:gd name="connsiteX140" fmla="*/ 63627 w 470138"/>
                <a:gd name="connsiteY140" fmla="*/ 0 h 298698"/>
                <a:gd name="connsiteX141" fmla="*/ 77767 w 470138"/>
                <a:gd name="connsiteY141" fmla="*/ 0 h 298698"/>
                <a:gd name="connsiteX142" fmla="*/ 83069 w 470138"/>
                <a:gd name="connsiteY142" fmla="*/ 0 h 298698"/>
                <a:gd name="connsiteX143" fmla="*/ 88372 w 470138"/>
                <a:gd name="connsiteY143" fmla="*/ 8837 h 298698"/>
                <a:gd name="connsiteX144" fmla="*/ 88372 w 470138"/>
                <a:gd name="connsiteY144" fmla="*/ 10604 h 298698"/>
                <a:gd name="connsiteX145" fmla="*/ 88372 w 470138"/>
                <a:gd name="connsiteY145" fmla="*/ 15907 h 298698"/>
                <a:gd name="connsiteX146" fmla="*/ 86604 w 470138"/>
                <a:gd name="connsiteY146" fmla="*/ 21209 h 298698"/>
                <a:gd name="connsiteX147" fmla="*/ 86604 w 470138"/>
                <a:gd name="connsiteY147" fmla="*/ 22977 h 298698"/>
                <a:gd name="connsiteX148" fmla="*/ 81302 w 470138"/>
                <a:gd name="connsiteY148" fmla="*/ 28279 h 298698"/>
                <a:gd name="connsiteX149" fmla="*/ 77767 w 470138"/>
                <a:gd name="connsiteY149" fmla="*/ 28279 h 298698"/>
                <a:gd name="connsiteX150" fmla="*/ 72465 w 470138"/>
                <a:gd name="connsiteY150" fmla="*/ 28279 h 298698"/>
                <a:gd name="connsiteX151" fmla="*/ 68930 w 470138"/>
                <a:gd name="connsiteY151" fmla="*/ 28279 h 298698"/>
                <a:gd name="connsiteX152" fmla="*/ 60092 w 470138"/>
                <a:gd name="connsiteY152" fmla="*/ 22977 h 298698"/>
                <a:gd name="connsiteX153" fmla="*/ 58325 w 470138"/>
                <a:gd name="connsiteY153" fmla="*/ 22977 h 298698"/>
                <a:gd name="connsiteX154" fmla="*/ 49488 w 470138"/>
                <a:gd name="connsiteY154" fmla="*/ 15907 h 298698"/>
                <a:gd name="connsiteX155" fmla="*/ 49488 w 470138"/>
                <a:gd name="connsiteY155" fmla="*/ 7070 h 298698"/>
                <a:gd name="connsiteX156" fmla="*/ 49488 w 470138"/>
                <a:gd name="connsiteY156" fmla="*/ 3535 h 2986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470138" h="298698">
                  <a:moveTo>
                    <a:pt x="373837" y="178512"/>
                  </a:moveTo>
                  <a:cubicBezTo>
                    <a:pt x="376847" y="178512"/>
                    <a:pt x="376847" y="178512"/>
                    <a:pt x="376847" y="178512"/>
                  </a:cubicBezTo>
                  <a:cubicBezTo>
                    <a:pt x="382865" y="178512"/>
                    <a:pt x="382865" y="178512"/>
                    <a:pt x="382865" y="178512"/>
                  </a:cubicBezTo>
                  <a:cubicBezTo>
                    <a:pt x="391894" y="184447"/>
                    <a:pt x="391894" y="184447"/>
                    <a:pt x="391894" y="184447"/>
                  </a:cubicBezTo>
                  <a:cubicBezTo>
                    <a:pt x="399417" y="191866"/>
                    <a:pt x="399417" y="191866"/>
                    <a:pt x="399417" y="191866"/>
                  </a:cubicBezTo>
                  <a:cubicBezTo>
                    <a:pt x="399417" y="191866"/>
                    <a:pt x="403931" y="193350"/>
                    <a:pt x="405436" y="193350"/>
                  </a:cubicBezTo>
                  <a:cubicBezTo>
                    <a:pt x="406941" y="193350"/>
                    <a:pt x="408445" y="193350"/>
                    <a:pt x="409950" y="193350"/>
                  </a:cubicBezTo>
                  <a:cubicBezTo>
                    <a:pt x="411455" y="193350"/>
                    <a:pt x="417474" y="193350"/>
                    <a:pt x="417474" y="193350"/>
                  </a:cubicBezTo>
                  <a:cubicBezTo>
                    <a:pt x="432521" y="199285"/>
                    <a:pt x="432521" y="199285"/>
                    <a:pt x="432521" y="199285"/>
                  </a:cubicBezTo>
                  <a:cubicBezTo>
                    <a:pt x="441549" y="206704"/>
                    <a:pt x="441549" y="206704"/>
                    <a:pt x="441549" y="206704"/>
                  </a:cubicBezTo>
                  <a:cubicBezTo>
                    <a:pt x="441549" y="212639"/>
                    <a:pt x="441549" y="212639"/>
                    <a:pt x="441549" y="212639"/>
                  </a:cubicBezTo>
                  <a:cubicBezTo>
                    <a:pt x="444558" y="225993"/>
                    <a:pt x="444558" y="225993"/>
                    <a:pt x="444558" y="225993"/>
                  </a:cubicBezTo>
                  <a:cubicBezTo>
                    <a:pt x="449072" y="225993"/>
                    <a:pt x="449072" y="225993"/>
                    <a:pt x="449072" y="225993"/>
                  </a:cubicBezTo>
                  <a:cubicBezTo>
                    <a:pt x="452082" y="225993"/>
                    <a:pt x="452082" y="225993"/>
                    <a:pt x="452082" y="225993"/>
                  </a:cubicBezTo>
                  <a:cubicBezTo>
                    <a:pt x="452082" y="234896"/>
                    <a:pt x="452082" y="234896"/>
                    <a:pt x="452082" y="234896"/>
                  </a:cubicBezTo>
                  <a:cubicBezTo>
                    <a:pt x="456596" y="234896"/>
                    <a:pt x="456596" y="234896"/>
                    <a:pt x="456596" y="234896"/>
                  </a:cubicBezTo>
                  <a:cubicBezTo>
                    <a:pt x="462615" y="240831"/>
                    <a:pt x="462615" y="240831"/>
                    <a:pt x="462615" y="240831"/>
                  </a:cubicBezTo>
                  <a:cubicBezTo>
                    <a:pt x="470138" y="240831"/>
                    <a:pt x="470138" y="240831"/>
                    <a:pt x="470138" y="240831"/>
                  </a:cubicBezTo>
                  <a:cubicBezTo>
                    <a:pt x="462615" y="251217"/>
                    <a:pt x="462615" y="251217"/>
                    <a:pt x="462615" y="251217"/>
                  </a:cubicBezTo>
                  <a:cubicBezTo>
                    <a:pt x="456596" y="254185"/>
                    <a:pt x="456596" y="254185"/>
                    <a:pt x="456596" y="254185"/>
                  </a:cubicBezTo>
                  <a:cubicBezTo>
                    <a:pt x="449072" y="267539"/>
                    <a:pt x="449072" y="267539"/>
                    <a:pt x="449072" y="267539"/>
                  </a:cubicBezTo>
                  <a:cubicBezTo>
                    <a:pt x="440044" y="270506"/>
                    <a:pt x="440044" y="270506"/>
                    <a:pt x="440044" y="270506"/>
                  </a:cubicBezTo>
                  <a:cubicBezTo>
                    <a:pt x="421988" y="270506"/>
                    <a:pt x="421988" y="270506"/>
                    <a:pt x="421988" y="270506"/>
                  </a:cubicBezTo>
                  <a:cubicBezTo>
                    <a:pt x="418978" y="274958"/>
                    <a:pt x="418978" y="274958"/>
                    <a:pt x="418978" y="274958"/>
                  </a:cubicBezTo>
                  <a:cubicBezTo>
                    <a:pt x="406941" y="274958"/>
                    <a:pt x="406941" y="274958"/>
                    <a:pt x="406941" y="274958"/>
                  </a:cubicBezTo>
                  <a:cubicBezTo>
                    <a:pt x="403931" y="285344"/>
                    <a:pt x="403931" y="285344"/>
                    <a:pt x="403931" y="285344"/>
                  </a:cubicBezTo>
                  <a:cubicBezTo>
                    <a:pt x="402427" y="292763"/>
                    <a:pt x="402427" y="292763"/>
                    <a:pt x="402427" y="292763"/>
                  </a:cubicBezTo>
                  <a:cubicBezTo>
                    <a:pt x="399417" y="295731"/>
                    <a:pt x="399417" y="295731"/>
                    <a:pt x="399417" y="295731"/>
                  </a:cubicBezTo>
                  <a:cubicBezTo>
                    <a:pt x="396408" y="298698"/>
                    <a:pt x="396408" y="298698"/>
                    <a:pt x="396408" y="298698"/>
                  </a:cubicBezTo>
                  <a:cubicBezTo>
                    <a:pt x="391894" y="298698"/>
                    <a:pt x="391894" y="298698"/>
                    <a:pt x="391894" y="298698"/>
                  </a:cubicBezTo>
                  <a:cubicBezTo>
                    <a:pt x="387380" y="291279"/>
                    <a:pt x="387380" y="291279"/>
                    <a:pt x="387380" y="291279"/>
                  </a:cubicBezTo>
                  <a:cubicBezTo>
                    <a:pt x="376847" y="286828"/>
                    <a:pt x="376847" y="286828"/>
                    <a:pt x="376847" y="286828"/>
                  </a:cubicBezTo>
                  <a:cubicBezTo>
                    <a:pt x="370828" y="280893"/>
                    <a:pt x="370828" y="280893"/>
                    <a:pt x="370828" y="280893"/>
                  </a:cubicBezTo>
                  <a:cubicBezTo>
                    <a:pt x="370828" y="277925"/>
                    <a:pt x="370828" y="277925"/>
                    <a:pt x="370828" y="277925"/>
                  </a:cubicBezTo>
                  <a:cubicBezTo>
                    <a:pt x="370828" y="273474"/>
                    <a:pt x="370828" y="273474"/>
                    <a:pt x="370828" y="273474"/>
                  </a:cubicBezTo>
                  <a:cubicBezTo>
                    <a:pt x="370828" y="267539"/>
                    <a:pt x="370828" y="267539"/>
                    <a:pt x="370828" y="267539"/>
                  </a:cubicBezTo>
                  <a:cubicBezTo>
                    <a:pt x="370828" y="264571"/>
                    <a:pt x="370828" y="264571"/>
                    <a:pt x="370828" y="264571"/>
                  </a:cubicBezTo>
                  <a:cubicBezTo>
                    <a:pt x="370828" y="252701"/>
                    <a:pt x="370828" y="252701"/>
                    <a:pt x="370828" y="252701"/>
                  </a:cubicBezTo>
                  <a:cubicBezTo>
                    <a:pt x="370828" y="249733"/>
                    <a:pt x="370828" y="249733"/>
                    <a:pt x="370828" y="249733"/>
                  </a:cubicBezTo>
                  <a:cubicBezTo>
                    <a:pt x="370828" y="242315"/>
                    <a:pt x="370828" y="242315"/>
                    <a:pt x="370828" y="242315"/>
                  </a:cubicBezTo>
                  <a:cubicBezTo>
                    <a:pt x="363304" y="231928"/>
                    <a:pt x="363304" y="231928"/>
                    <a:pt x="363304" y="231928"/>
                  </a:cubicBezTo>
                  <a:cubicBezTo>
                    <a:pt x="358790" y="227477"/>
                    <a:pt x="358790" y="227477"/>
                    <a:pt x="358790" y="227477"/>
                  </a:cubicBezTo>
                  <a:cubicBezTo>
                    <a:pt x="358790" y="223025"/>
                    <a:pt x="358790" y="223025"/>
                    <a:pt x="358790" y="223025"/>
                  </a:cubicBezTo>
                  <a:cubicBezTo>
                    <a:pt x="358790" y="220058"/>
                    <a:pt x="358790" y="220058"/>
                    <a:pt x="358790" y="220058"/>
                  </a:cubicBezTo>
                  <a:cubicBezTo>
                    <a:pt x="363304" y="214123"/>
                    <a:pt x="363304" y="214123"/>
                    <a:pt x="363304" y="214123"/>
                  </a:cubicBezTo>
                  <a:cubicBezTo>
                    <a:pt x="370828" y="212639"/>
                    <a:pt x="370828" y="212639"/>
                    <a:pt x="370828" y="212639"/>
                  </a:cubicBezTo>
                  <a:cubicBezTo>
                    <a:pt x="376847" y="206704"/>
                    <a:pt x="376847" y="206704"/>
                    <a:pt x="376847" y="206704"/>
                  </a:cubicBezTo>
                  <a:lnTo>
                    <a:pt x="376847" y="199285"/>
                  </a:lnTo>
                  <a:cubicBezTo>
                    <a:pt x="373837" y="185931"/>
                    <a:pt x="373837" y="185931"/>
                    <a:pt x="373837" y="185931"/>
                  </a:cubicBezTo>
                  <a:cubicBezTo>
                    <a:pt x="373837" y="182963"/>
                    <a:pt x="373837" y="182963"/>
                    <a:pt x="373837" y="182963"/>
                  </a:cubicBezTo>
                  <a:cubicBezTo>
                    <a:pt x="373837" y="178512"/>
                    <a:pt x="373837" y="178512"/>
                    <a:pt x="373837" y="178512"/>
                  </a:cubicBezTo>
                  <a:close/>
                  <a:moveTo>
                    <a:pt x="275720" y="116651"/>
                  </a:moveTo>
                  <a:lnTo>
                    <a:pt x="281022" y="116651"/>
                  </a:lnTo>
                  <a:lnTo>
                    <a:pt x="284556" y="116651"/>
                  </a:lnTo>
                  <a:lnTo>
                    <a:pt x="288091" y="120186"/>
                  </a:lnTo>
                  <a:lnTo>
                    <a:pt x="291626" y="125488"/>
                  </a:lnTo>
                  <a:lnTo>
                    <a:pt x="291626" y="130790"/>
                  </a:lnTo>
                  <a:lnTo>
                    <a:pt x="284556" y="134325"/>
                  </a:lnTo>
                  <a:lnTo>
                    <a:pt x="281022" y="130790"/>
                  </a:lnTo>
                  <a:lnTo>
                    <a:pt x="281022" y="125488"/>
                  </a:lnTo>
                  <a:lnTo>
                    <a:pt x="275720" y="121953"/>
                  </a:lnTo>
                  <a:lnTo>
                    <a:pt x="275720" y="120186"/>
                  </a:lnTo>
                  <a:close/>
                  <a:moveTo>
                    <a:pt x="309302" y="107814"/>
                  </a:moveTo>
                  <a:lnTo>
                    <a:pt x="314604" y="107814"/>
                  </a:lnTo>
                  <a:lnTo>
                    <a:pt x="319906" y="113116"/>
                  </a:lnTo>
                  <a:lnTo>
                    <a:pt x="323441" y="116651"/>
                  </a:lnTo>
                  <a:lnTo>
                    <a:pt x="330511" y="120186"/>
                  </a:lnTo>
                  <a:lnTo>
                    <a:pt x="330511" y="116651"/>
                  </a:lnTo>
                  <a:lnTo>
                    <a:pt x="339348" y="116651"/>
                  </a:lnTo>
                  <a:lnTo>
                    <a:pt x="344650" y="116651"/>
                  </a:lnTo>
                  <a:lnTo>
                    <a:pt x="351720" y="121954"/>
                  </a:lnTo>
                  <a:lnTo>
                    <a:pt x="364092" y="130791"/>
                  </a:lnTo>
                  <a:lnTo>
                    <a:pt x="364092" y="139628"/>
                  </a:lnTo>
                  <a:lnTo>
                    <a:pt x="358789" y="144930"/>
                  </a:lnTo>
                  <a:lnTo>
                    <a:pt x="353487" y="144930"/>
                  </a:lnTo>
                  <a:lnTo>
                    <a:pt x="348185" y="144930"/>
                  </a:lnTo>
                  <a:lnTo>
                    <a:pt x="348185" y="146698"/>
                  </a:lnTo>
                  <a:lnTo>
                    <a:pt x="335813" y="146698"/>
                  </a:lnTo>
                  <a:lnTo>
                    <a:pt x="330511" y="146698"/>
                  </a:lnTo>
                  <a:lnTo>
                    <a:pt x="328743" y="146698"/>
                  </a:lnTo>
                  <a:lnTo>
                    <a:pt x="325209" y="141396"/>
                  </a:lnTo>
                  <a:lnTo>
                    <a:pt x="323441" y="134326"/>
                  </a:lnTo>
                  <a:lnTo>
                    <a:pt x="325209" y="127256"/>
                  </a:lnTo>
                  <a:lnTo>
                    <a:pt x="316371" y="127256"/>
                  </a:lnTo>
                  <a:lnTo>
                    <a:pt x="309302" y="125488"/>
                  </a:lnTo>
                  <a:lnTo>
                    <a:pt x="309302" y="120186"/>
                  </a:lnTo>
                  <a:lnTo>
                    <a:pt x="309302" y="116651"/>
                  </a:lnTo>
                  <a:lnTo>
                    <a:pt x="309302" y="111349"/>
                  </a:lnTo>
                  <a:close/>
                  <a:moveTo>
                    <a:pt x="258045" y="93675"/>
                  </a:moveTo>
                  <a:lnTo>
                    <a:pt x="261580" y="93675"/>
                  </a:lnTo>
                  <a:lnTo>
                    <a:pt x="272184" y="93675"/>
                  </a:lnTo>
                  <a:lnTo>
                    <a:pt x="281021" y="93675"/>
                  </a:lnTo>
                  <a:lnTo>
                    <a:pt x="282788" y="100745"/>
                  </a:lnTo>
                  <a:lnTo>
                    <a:pt x="302230" y="100745"/>
                  </a:lnTo>
                  <a:lnTo>
                    <a:pt x="293393" y="106047"/>
                  </a:lnTo>
                  <a:lnTo>
                    <a:pt x="291625" y="107815"/>
                  </a:lnTo>
                  <a:lnTo>
                    <a:pt x="291625" y="104280"/>
                  </a:lnTo>
                  <a:lnTo>
                    <a:pt x="286323" y="104280"/>
                  </a:lnTo>
                  <a:lnTo>
                    <a:pt x="282788" y="104280"/>
                  </a:lnTo>
                  <a:lnTo>
                    <a:pt x="277486" y="104280"/>
                  </a:lnTo>
                  <a:lnTo>
                    <a:pt x="273951" y="104280"/>
                  </a:lnTo>
                  <a:lnTo>
                    <a:pt x="270417" y="104280"/>
                  </a:lnTo>
                  <a:lnTo>
                    <a:pt x="265114" y="104280"/>
                  </a:lnTo>
                  <a:lnTo>
                    <a:pt x="258045" y="102512"/>
                  </a:lnTo>
                  <a:lnTo>
                    <a:pt x="258045" y="100745"/>
                  </a:lnTo>
                  <a:lnTo>
                    <a:pt x="258045" y="97210"/>
                  </a:lnTo>
                  <a:close/>
                  <a:moveTo>
                    <a:pt x="187348" y="51256"/>
                  </a:moveTo>
                  <a:lnTo>
                    <a:pt x="194417" y="51256"/>
                  </a:lnTo>
                  <a:lnTo>
                    <a:pt x="197952" y="51256"/>
                  </a:lnTo>
                  <a:lnTo>
                    <a:pt x="201487" y="53023"/>
                  </a:lnTo>
                  <a:lnTo>
                    <a:pt x="203254" y="56558"/>
                  </a:lnTo>
                  <a:lnTo>
                    <a:pt x="208557" y="65395"/>
                  </a:lnTo>
                  <a:lnTo>
                    <a:pt x="213859" y="65395"/>
                  </a:lnTo>
                  <a:lnTo>
                    <a:pt x="217394" y="74233"/>
                  </a:lnTo>
                  <a:lnTo>
                    <a:pt x="217394" y="81303"/>
                  </a:lnTo>
                  <a:lnTo>
                    <a:pt x="217394" y="86605"/>
                  </a:lnTo>
                  <a:lnTo>
                    <a:pt x="212092" y="86605"/>
                  </a:lnTo>
                  <a:lnTo>
                    <a:pt x="206789" y="81303"/>
                  </a:lnTo>
                  <a:lnTo>
                    <a:pt x="203254" y="77768"/>
                  </a:lnTo>
                  <a:lnTo>
                    <a:pt x="194417" y="81303"/>
                  </a:lnTo>
                  <a:lnTo>
                    <a:pt x="187348" y="83070"/>
                  </a:lnTo>
                  <a:lnTo>
                    <a:pt x="182046" y="79535"/>
                  </a:lnTo>
                  <a:lnTo>
                    <a:pt x="178511" y="74233"/>
                  </a:lnTo>
                  <a:lnTo>
                    <a:pt x="169674" y="68930"/>
                  </a:lnTo>
                  <a:lnTo>
                    <a:pt x="169674" y="63628"/>
                  </a:lnTo>
                  <a:lnTo>
                    <a:pt x="169674" y="56558"/>
                  </a:lnTo>
                  <a:lnTo>
                    <a:pt x="174976" y="56558"/>
                  </a:lnTo>
                  <a:lnTo>
                    <a:pt x="180278" y="56558"/>
                  </a:lnTo>
                  <a:lnTo>
                    <a:pt x="180278" y="53023"/>
                  </a:lnTo>
                  <a:close/>
                  <a:moveTo>
                    <a:pt x="12372" y="15908"/>
                  </a:moveTo>
                  <a:lnTo>
                    <a:pt x="12372" y="21210"/>
                  </a:lnTo>
                  <a:lnTo>
                    <a:pt x="12372" y="24745"/>
                  </a:lnTo>
                  <a:lnTo>
                    <a:pt x="8837" y="28280"/>
                  </a:lnTo>
                  <a:lnTo>
                    <a:pt x="7069" y="31815"/>
                  </a:lnTo>
                  <a:lnTo>
                    <a:pt x="7069" y="38885"/>
                  </a:lnTo>
                  <a:lnTo>
                    <a:pt x="0" y="35350"/>
                  </a:lnTo>
                  <a:lnTo>
                    <a:pt x="0" y="31815"/>
                  </a:lnTo>
                  <a:lnTo>
                    <a:pt x="0" y="28280"/>
                  </a:lnTo>
                  <a:lnTo>
                    <a:pt x="7069" y="21210"/>
                  </a:lnTo>
                  <a:close/>
                  <a:moveTo>
                    <a:pt x="58325" y="0"/>
                  </a:moveTo>
                  <a:lnTo>
                    <a:pt x="63627" y="0"/>
                  </a:lnTo>
                  <a:lnTo>
                    <a:pt x="77767" y="0"/>
                  </a:lnTo>
                  <a:lnTo>
                    <a:pt x="83069" y="0"/>
                  </a:lnTo>
                  <a:lnTo>
                    <a:pt x="88372" y="8837"/>
                  </a:lnTo>
                  <a:lnTo>
                    <a:pt x="88372" y="10604"/>
                  </a:lnTo>
                  <a:lnTo>
                    <a:pt x="88372" y="15907"/>
                  </a:lnTo>
                  <a:lnTo>
                    <a:pt x="86604" y="21209"/>
                  </a:lnTo>
                  <a:lnTo>
                    <a:pt x="86604" y="22977"/>
                  </a:lnTo>
                  <a:lnTo>
                    <a:pt x="81302" y="28279"/>
                  </a:lnTo>
                  <a:lnTo>
                    <a:pt x="77767" y="28279"/>
                  </a:lnTo>
                  <a:lnTo>
                    <a:pt x="72465" y="28279"/>
                  </a:lnTo>
                  <a:lnTo>
                    <a:pt x="68930" y="28279"/>
                  </a:lnTo>
                  <a:lnTo>
                    <a:pt x="60092" y="22977"/>
                  </a:lnTo>
                  <a:lnTo>
                    <a:pt x="58325" y="22977"/>
                  </a:lnTo>
                  <a:lnTo>
                    <a:pt x="49488" y="15907"/>
                  </a:lnTo>
                  <a:lnTo>
                    <a:pt x="49488" y="7070"/>
                  </a:lnTo>
                  <a:lnTo>
                    <a:pt x="49488" y="3535"/>
                  </a:ln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noAutofit/>
            </a:bodyPr>
            <a:lstStyle/>
            <a:p>
              <a:endParaRPr lang="en-US">
                <a:latin typeface="Poppins Light" charset="0"/>
              </a:endParaRPr>
            </a:p>
          </p:txBody>
        </p:sp>
      </p:grpSp>
    </p:spTree>
    <p:extLst>
      <p:ext uri="{BB962C8B-B14F-4D97-AF65-F5344CB8AC3E}">
        <p14:creationId xmlns:p14="http://schemas.microsoft.com/office/powerpoint/2010/main" val="1158707297"/>
      </p:ext>
    </p:extLst>
  </p:cSld>
  <p:clrMapOvr>
    <a:masterClrMapping/>
  </p:clrMapOvr>
  <mc:AlternateContent xmlns:mc="http://schemas.openxmlformats.org/markup-compatibility/2006" xmlns:p14="http://schemas.microsoft.com/office/powerpoint/2010/main">
    <mc:Choice Requires="p14">
      <p:transition p14:dur="0" advClick="0" advTm="1000"/>
    </mc:Choice>
    <mc:Fallback xmlns="">
      <p:transition advClick="0" advTm="1000"/>
    </mc:Fallback>
  </mc:AlternateContent>
  <p:timing>
    <p:tnLst>
      <p:par>
        <p:cTn id="1" dur="indefinite" restart="never" nodeType="tmRoot"/>
      </p:par>
    </p:tn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5" name="Group 84"/>
          <p:cNvGrpSpPr/>
          <p:nvPr/>
        </p:nvGrpSpPr>
        <p:grpSpPr>
          <a:xfrm>
            <a:off x="2461963" y="3216282"/>
            <a:ext cx="19453724" cy="9623418"/>
            <a:chOff x="3843499" y="3719582"/>
            <a:chExt cx="16665619" cy="8244192"/>
          </a:xfrm>
        </p:grpSpPr>
        <p:sp>
          <p:nvSpPr>
            <p:cNvPr id="86" name="Freeform 781"/>
            <p:cNvSpPr>
              <a:spLocks/>
            </p:cNvSpPr>
            <p:nvPr/>
          </p:nvSpPr>
          <p:spPr bwMode="auto">
            <a:xfrm>
              <a:off x="9818027" y="3757809"/>
              <a:ext cx="85988" cy="38227"/>
            </a:xfrm>
            <a:custGeom>
              <a:avLst/>
              <a:gdLst>
                <a:gd name="T0" fmla="*/ 4 w 9"/>
                <a:gd name="T1" fmla="*/ 3 h 4"/>
                <a:gd name="T2" fmla="*/ 1 w 9"/>
                <a:gd name="T3" fmla="*/ 2 h 4"/>
                <a:gd name="T4" fmla="*/ 5 w 9"/>
                <a:gd name="T5" fmla="*/ 2 h 4"/>
                <a:gd name="T6" fmla="*/ 0 w 9"/>
                <a:gd name="T7" fmla="*/ 0 h 4"/>
                <a:gd name="T8" fmla="*/ 9 w 9"/>
                <a:gd name="T9" fmla="*/ 2 h 4"/>
                <a:gd name="T10" fmla="*/ 5 w 9"/>
                <a:gd name="T11" fmla="*/ 2 h 4"/>
                <a:gd name="T12" fmla="*/ 4 w 9"/>
                <a:gd name="T13" fmla="*/ 3 h 4"/>
                <a:gd name="T14" fmla="*/ 4 w 9"/>
                <a:gd name="T15" fmla="*/ 3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4">
                  <a:moveTo>
                    <a:pt x="4" y="3"/>
                  </a:moveTo>
                  <a:cubicBezTo>
                    <a:pt x="4" y="3"/>
                    <a:pt x="1" y="2"/>
                    <a:pt x="1" y="2"/>
                  </a:cubicBezTo>
                  <a:cubicBezTo>
                    <a:pt x="1" y="2"/>
                    <a:pt x="4" y="2"/>
                    <a:pt x="5" y="2"/>
                  </a:cubicBezTo>
                  <a:cubicBezTo>
                    <a:pt x="3" y="1"/>
                    <a:pt x="1" y="2"/>
                    <a:pt x="0" y="0"/>
                  </a:cubicBezTo>
                  <a:cubicBezTo>
                    <a:pt x="1" y="1"/>
                    <a:pt x="8" y="0"/>
                    <a:pt x="9" y="2"/>
                  </a:cubicBezTo>
                  <a:cubicBezTo>
                    <a:pt x="9" y="2"/>
                    <a:pt x="6" y="2"/>
                    <a:pt x="5" y="2"/>
                  </a:cubicBezTo>
                  <a:cubicBezTo>
                    <a:pt x="5" y="2"/>
                    <a:pt x="7" y="4"/>
                    <a:pt x="4" y="3"/>
                  </a:cubicBezTo>
                  <a:cubicBezTo>
                    <a:pt x="3" y="3"/>
                    <a:pt x="6" y="4"/>
                    <a:pt x="4" y="3"/>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87" name="Freeform 403"/>
            <p:cNvSpPr>
              <a:spLocks/>
            </p:cNvSpPr>
            <p:nvPr/>
          </p:nvSpPr>
          <p:spPr bwMode="auto">
            <a:xfrm>
              <a:off x="16859435" y="9558687"/>
              <a:ext cx="1904460" cy="1423937"/>
            </a:xfrm>
            <a:custGeom>
              <a:avLst/>
              <a:gdLst>
                <a:gd name="T0" fmla="*/ 96 w 204"/>
                <a:gd name="T1" fmla="*/ 3 h 152"/>
                <a:gd name="T2" fmla="*/ 97 w 204"/>
                <a:gd name="T3" fmla="*/ 7 h 152"/>
                <a:gd name="T4" fmla="*/ 86 w 204"/>
                <a:gd name="T5" fmla="*/ 13 h 152"/>
                <a:gd name="T6" fmla="*/ 76 w 204"/>
                <a:gd name="T7" fmla="*/ 24 h 152"/>
                <a:gd name="T8" fmla="*/ 71 w 204"/>
                <a:gd name="T9" fmla="*/ 15 h 152"/>
                <a:gd name="T10" fmla="*/ 65 w 204"/>
                <a:gd name="T11" fmla="*/ 19 h 152"/>
                <a:gd name="T12" fmla="*/ 62 w 204"/>
                <a:gd name="T13" fmla="*/ 22 h 152"/>
                <a:gd name="T14" fmla="*/ 59 w 204"/>
                <a:gd name="T15" fmla="*/ 26 h 152"/>
                <a:gd name="T16" fmla="*/ 55 w 204"/>
                <a:gd name="T17" fmla="*/ 33 h 152"/>
                <a:gd name="T18" fmla="*/ 51 w 204"/>
                <a:gd name="T19" fmla="*/ 30 h 152"/>
                <a:gd name="T20" fmla="*/ 47 w 204"/>
                <a:gd name="T21" fmla="*/ 38 h 152"/>
                <a:gd name="T22" fmla="*/ 24 w 204"/>
                <a:gd name="T23" fmla="*/ 50 h 152"/>
                <a:gd name="T24" fmla="*/ 7 w 204"/>
                <a:gd name="T25" fmla="*/ 60 h 152"/>
                <a:gd name="T26" fmla="*/ 3 w 204"/>
                <a:gd name="T27" fmla="*/ 68 h 152"/>
                <a:gd name="T28" fmla="*/ 4 w 204"/>
                <a:gd name="T29" fmla="*/ 82 h 152"/>
                <a:gd name="T30" fmla="*/ 7 w 204"/>
                <a:gd name="T31" fmla="*/ 91 h 152"/>
                <a:gd name="T32" fmla="*/ 13 w 204"/>
                <a:gd name="T33" fmla="*/ 106 h 152"/>
                <a:gd name="T34" fmla="*/ 11 w 204"/>
                <a:gd name="T35" fmla="*/ 121 h 152"/>
                <a:gd name="T36" fmla="*/ 30 w 204"/>
                <a:gd name="T37" fmla="*/ 125 h 152"/>
                <a:gd name="T38" fmla="*/ 54 w 204"/>
                <a:gd name="T39" fmla="*/ 121 h 152"/>
                <a:gd name="T40" fmla="*/ 73 w 204"/>
                <a:gd name="T41" fmla="*/ 112 h 152"/>
                <a:gd name="T42" fmla="*/ 96 w 204"/>
                <a:gd name="T43" fmla="*/ 111 h 152"/>
                <a:gd name="T44" fmla="*/ 111 w 204"/>
                <a:gd name="T45" fmla="*/ 121 h 152"/>
                <a:gd name="T46" fmla="*/ 116 w 204"/>
                <a:gd name="T47" fmla="*/ 125 h 152"/>
                <a:gd name="T48" fmla="*/ 125 w 204"/>
                <a:gd name="T49" fmla="*/ 120 h 152"/>
                <a:gd name="T50" fmla="*/ 122 w 204"/>
                <a:gd name="T51" fmla="*/ 129 h 152"/>
                <a:gd name="T52" fmla="*/ 131 w 204"/>
                <a:gd name="T53" fmla="*/ 132 h 152"/>
                <a:gd name="T54" fmla="*/ 145 w 204"/>
                <a:gd name="T55" fmla="*/ 147 h 152"/>
                <a:gd name="T56" fmla="*/ 161 w 204"/>
                <a:gd name="T57" fmla="*/ 145 h 152"/>
                <a:gd name="T58" fmla="*/ 165 w 204"/>
                <a:gd name="T59" fmla="*/ 149 h 152"/>
                <a:gd name="T60" fmla="*/ 174 w 204"/>
                <a:gd name="T61" fmla="*/ 145 h 152"/>
                <a:gd name="T62" fmla="*/ 194 w 204"/>
                <a:gd name="T63" fmla="*/ 118 h 152"/>
                <a:gd name="T64" fmla="*/ 200 w 204"/>
                <a:gd name="T65" fmla="*/ 108 h 152"/>
                <a:gd name="T66" fmla="*/ 202 w 204"/>
                <a:gd name="T67" fmla="*/ 96 h 152"/>
                <a:gd name="T68" fmla="*/ 201 w 204"/>
                <a:gd name="T69" fmla="*/ 83 h 152"/>
                <a:gd name="T70" fmla="*/ 196 w 204"/>
                <a:gd name="T71" fmla="*/ 70 h 152"/>
                <a:gd name="T72" fmla="*/ 184 w 204"/>
                <a:gd name="T73" fmla="*/ 59 h 152"/>
                <a:gd name="T74" fmla="*/ 180 w 204"/>
                <a:gd name="T75" fmla="*/ 50 h 152"/>
                <a:gd name="T76" fmla="*/ 166 w 204"/>
                <a:gd name="T77" fmla="*/ 36 h 152"/>
                <a:gd name="T78" fmla="*/ 161 w 204"/>
                <a:gd name="T79" fmla="*/ 20 h 152"/>
                <a:gd name="T80" fmla="*/ 152 w 204"/>
                <a:gd name="T81" fmla="*/ 8 h 152"/>
                <a:gd name="T82" fmla="*/ 145 w 204"/>
                <a:gd name="T83" fmla="*/ 6 h 152"/>
                <a:gd name="T84" fmla="*/ 143 w 204"/>
                <a:gd name="T85" fmla="*/ 16 h 152"/>
                <a:gd name="T86" fmla="*/ 130 w 204"/>
                <a:gd name="T87" fmla="*/ 31 h 152"/>
                <a:gd name="T88" fmla="*/ 115 w 204"/>
                <a:gd name="T89" fmla="*/ 17 h 152"/>
                <a:gd name="T90" fmla="*/ 118 w 204"/>
                <a:gd name="T91" fmla="*/ 11 h 152"/>
                <a:gd name="T92" fmla="*/ 117 w 204"/>
                <a:gd name="T93" fmla="*/ 8 h 152"/>
                <a:gd name="T94" fmla="*/ 109 w 204"/>
                <a:gd name="T95" fmla="*/ 7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04" h="152">
                  <a:moveTo>
                    <a:pt x="101" y="4"/>
                  </a:moveTo>
                  <a:cubicBezTo>
                    <a:pt x="99" y="4"/>
                    <a:pt x="98" y="2"/>
                    <a:pt x="96" y="2"/>
                  </a:cubicBezTo>
                  <a:cubicBezTo>
                    <a:pt x="95" y="1"/>
                    <a:pt x="95" y="2"/>
                    <a:pt x="96" y="3"/>
                  </a:cubicBezTo>
                  <a:cubicBezTo>
                    <a:pt x="96" y="4"/>
                    <a:pt x="98" y="3"/>
                    <a:pt x="98" y="3"/>
                  </a:cubicBezTo>
                  <a:cubicBezTo>
                    <a:pt x="99" y="4"/>
                    <a:pt x="98" y="6"/>
                    <a:pt x="99" y="6"/>
                  </a:cubicBezTo>
                  <a:cubicBezTo>
                    <a:pt x="99" y="7"/>
                    <a:pt x="98" y="7"/>
                    <a:pt x="97" y="7"/>
                  </a:cubicBezTo>
                  <a:cubicBezTo>
                    <a:pt x="96" y="8"/>
                    <a:pt x="95" y="8"/>
                    <a:pt x="94" y="8"/>
                  </a:cubicBezTo>
                  <a:cubicBezTo>
                    <a:pt x="92" y="7"/>
                    <a:pt x="92" y="8"/>
                    <a:pt x="90" y="8"/>
                  </a:cubicBezTo>
                  <a:cubicBezTo>
                    <a:pt x="87" y="9"/>
                    <a:pt x="88" y="12"/>
                    <a:pt x="86" y="13"/>
                  </a:cubicBezTo>
                  <a:cubicBezTo>
                    <a:pt x="84" y="15"/>
                    <a:pt x="83" y="18"/>
                    <a:pt x="84" y="20"/>
                  </a:cubicBezTo>
                  <a:cubicBezTo>
                    <a:pt x="86" y="23"/>
                    <a:pt x="81" y="21"/>
                    <a:pt x="80" y="21"/>
                  </a:cubicBezTo>
                  <a:cubicBezTo>
                    <a:pt x="79" y="21"/>
                    <a:pt x="76" y="24"/>
                    <a:pt x="76" y="24"/>
                  </a:cubicBezTo>
                  <a:cubicBezTo>
                    <a:pt x="76" y="24"/>
                    <a:pt x="75" y="19"/>
                    <a:pt x="74" y="18"/>
                  </a:cubicBezTo>
                  <a:cubicBezTo>
                    <a:pt x="74" y="17"/>
                    <a:pt x="73" y="17"/>
                    <a:pt x="72" y="17"/>
                  </a:cubicBezTo>
                  <a:cubicBezTo>
                    <a:pt x="71" y="16"/>
                    <a:pt x="71" y="16"/>
                    <a:pt x="71" y="15"/>
                  </a:cubicBezTo>
                  <a:cubicBezTo>
                    <a:pt x="70" y="14"/>
                    <a:pt x="70" y="16"/>
                    <a:pt x="70" y="17"/>
                  </a:cubicBezTo>
                  <a:cubicBezTo>
                    <a:pt x="69" y="17"/>
                    <a:pt x="68" y="17"/>
                    <a:pt x="68" y="16"/>
                  </a:cubicBezTo>
                  <a:cubicBezTo>
                    <a:pt x="66" y="16"/>
                    <a:pt x="67" y="20"/>
                    <a:pt x="65" y="19"/>
                  </a:cubicBezTo>
                  <a:cubicBezTo>
                    <a:pt x="65" y="19"/>
                    <a:pt x="64" y="18"/>
                    <a:pt x="64" y="18"/>
                  </a:cubicBezTo>
                  <a:cubicBezTo>
                    <a:pt x="63" y="19"/>
                    <a:pt x="63" y="19"/>
                    <a:pt x="63" y="19"/>
                  </a:cubicBezTo>
                  <a:cubicBezTo>
                    <a:pt x="60" y="18"/>
                    <a:pt x="62" y="22"/>
                    <a:pt x="62" y="22"/>
                  </a:cubicBezTo>
                  <a:cubicBezTo>
                    <a:pt x="62" y="22"/>
                    <a:pt x="60" y="22"/>
                    <a:pt x="60" y="22"/>
                  </a:cubicBezTo>
                  <a:cubicBezTo>
                    <a:pt x="60" y="23"/>
                    <a:pt x="61" y="23"/>
                    <a:pt x="61" y="23"/>
                  </a:cubicBezTo>
                  <a:cubicBezTo>
                    <a:pt x="60" y="25"/>
                    <a:pt x="59" y="23"/>
                    <a:pt x="59" y="26"/>
                  </a:cubicBezTo>
                  <a:cubicBezTo>
                    <a:pt x="59" y="27"/>
                    <a:pt x="60" y="27"/>
                    <a:pt x="60" y="28"/>
                  </a:cubicBezTo>
                  <a:cubicBezTo>
                    <a:pt x="60" y="30"/>
                    <a:pt x="53" y="26"/>
                    <a:pt x="53" y="29"/>
                  </a:cubicBezTo>
                  <a:cubicBezTo>
                    <a:pt x="53" y="30"/>
                    <a:pt x="57" y="32"/>
                    <a:pt x="55" y="33"/>
                  </a:cubicBezTo>
                  <a:cubicBezTo>
                    <a:pt x="54" y="33"/>
                    <a:pt x="54" y="32"/>
                    <a:pt x="54" y="33"/>
                  </a:cubicBezTo>
                  <a:cubicBezTo>
                    <a:pt x="53" y="34"/>
                    <a:pt x="53" y="34"/>
                    <a:pt x="52" y="33"/>
                  </a:cubicBezTo>
                  <a:cubicBezTo>
                    <a:pt x="51" y="33"/>
                    <a:pt x="52" y="31"/>
                    <a:pt x="51" y="30"/>
                  </a:cubicBezTo>
                  <a:cubicBezTo>
                    <a:pt x="50" y="28"/>
                    <a:pt x="48" y="32"/>
                    <a:pt x="47" y="33"/>
                  </a:cubicBezTo>
                  <a:cubicBezTo>
                    <a:pt x="47" y="34"/>
                    <a:pt x="46" y="35"/>
                    <a:pt x="46" y="36"/>
                  </a:cubicBezTo>
                  <a:cubicBezTo>
                    <a:pt x="46" y="36"/>
                    <a:pt x="47" y="37"/>
                    <a:pt x="47" y="38"/>
                  </a:cubicBezTo>
                  <a:cubicBezTo>
                    <a:pt x="47" y="38"/>
                    <a:pt x="45" y="40"/>
                    <a:pt x="44" y="41"/>
                  </a:cubicBezTo>
                  <a:cubicBezTo>
                    <a:pt x="41" y="44"/>
                    <a:pt x="38" y="46"/>
                    <a:pt x="34" y="47"/>
                  </a:cubicBezTo>
                  <a:cubicBezTo>
                    <a:pt x="31" y="47"/>
                    <a:pt x="28" y="49"/>
                    <a:pt x="24" y="50"/>
                  </a:cubicBezTo>
                  <a:cubicBezTo>
                    <a:pt x="21" y="51"/>
                    <a:pt x="18" y="51"/>
                    <a:pt x="15" y="53"/>
                  </a:cubicBezTo>
                  <a:cubicBezTo>
                    <a:pt x="13" y="55"/>
                    <a:pt x="12" y="55"/>
                    <a:pt x="10" y="56"/>
                  </a:cubicBezTo>
                  <a:cubicBezTo>
                    <a:pt x="9" y="57"/>
                    <a:pt x="7" y="60"/>
                    <a:pt x="7" y="60"/>
                  </a:cubicBezTo>
                  <a:cubicBezTo>
                    <a:pt x="6" y="60"/>
                    <a:pt x="7" y="57"/>
                    <a:pt x="7" y="56"/>
                  </a:cubicBezTo>
                  <a:cubicBezTo>
                    <a:pt x="5" y="56"/>
                    <a:pt x="4" y="61"/>
                    <a:pt x="4" y="61"/>
                  </a:cubicBezTo>
                  <a:cubicBezTo>
                    <a:pt x="5" y="64"/>
                    <a:pt x="3" y="65"/>
                    <a:pt x="3" y="68"/>
                  </a:cubicBezTo>
                  <a:cubicBezTo>
                    <a:pt x="3" y="69"/>
                    <a:pt x="8" y="80"/>
                    <a:pt x="6" y="81"/>
                  </a:cubicBezTo>
                  <a:cubicBezTo>
                    <a:pt x="6" y="81"/>
                    <a:pt x="3" y="77"/>
                    <a:pt x="3" y="77"/>
                  </a:cubicBezTo>
                  <a:cubicBezTo>
                    <a:pt x="3" y="78"/>
                    <a:pt x="6" y="81"/>
                    <a:pt x="4" y="82"/>
                  </a:cubicBezTo>
                  <a:cubicBezTo>
                    <a:pt x="2" y="82"/>
                    <a:pt x="2" y="77"/>
                    <a:pt x="0" y="77"/>
                  </a:cubicBezTo>
                  <a:cubicBezTo>
                    <a:pt x="0" y="77"/>
                    <a:pt x="6" y="85"/>
                    <a:pt x="6" y="86"/>
                  </a:cubicBezTo>
                  <a:cubicBezTo>
                    <a:pt x="7" y="87"/>
                    <a:pt x="6" y="89"/>
                    <a:pt x="7" y="91"/>
                  </a:cubicBezTo>
                  <a:cubicBezTo>
                    <a:pt x="8" y="93"/>
                    <a:pt x="9" y="94"/>
                    <a:pt x="10" y="96"/>
                  </a:cubicBezTo>
                  <a:cubicBezTo>
                    <a:pt x="11" y="97"/>
                    <a:pt x="11" y="100"/>
                    <a:pt x="11" y="101"/>
                  </a:cubicBezTo>
                  <a:cubicBezTo>
                    <a:pt x="11" y="103"/>
                    <a:pt x="12" y="105"/>
                    <a:pt x="13" y="106"/>
                  </a:cubicBezTo>
                  <a:cubicBezTo>
                    <a:pt x="14" y="109"/>
                    <a:pt x="14" y="110"/>
                    <a:pt x="14" y="113"/>
                  </a:cubicBezTo>
                  <a:cubicBezTo>
                    <a:pt x="14" y="114"/>
                    <a:pt x="14" y="119"/>
                    <a:pt x="14" y="119"/>
                  </a:cubicBezTo>
                  <a:cubicBezTo>
                    <a:pt x="13" y="120"/>
                    <a:pt x="12" y="120"/>
                    <a:pt x="11" y="121"/>
                  </a:cubicBezTo>
                  <a:cubicBezTo>
                    <a:pt x="10" y="124"/>
                    <a:pt x="12" y="124"/>
                    <a:pt x="13" y="125"/>
                  </a:cubicBezTo>
                  <a:cubicBezTo>
                    <a:pt x="17" y="127"/>
                    <a:pt x="20" y="129"/>
                    <a:pt x="25" y="128"/>
                  </a:cubicBezTo>
                  <a:cubicBezTo>
                    <a:pt x="27" y="127"/>
                    <a:pt x="29" y="126"/>
                    <a:pt x="30" y="125"/>
                  </a:cubicBezTo>
                  <a:cubicBezTo>
                    <a:pt x="33" y="124"/>
                    <a:pt x="32" y="125"/>
                    <a:pt x="33" y="123"/>
                  </a:cubicBezTo>
                  <a:cubicBezTo>
                    <a:pt x="35" y="121"/>
                    <a:pt x="42" y="121"/>
                    <a:pt x="44" y="122"/>
                  </a:cubicBezTo>
                  <a:cubicBezTo>
                    <a:pt x="47" y="122"/>
                    <a:pt x="52" y="124"/>
                    <a:pt x="54" y="121"/>
                  </a:cubicBezTo>
                  <a:cubicBezTo>
                    <a:pt x="55" y="120"/>
                    <a:pt x="55" y="118"/>
                    <a:pt x="57" y="117"/>
                  </a:cubicBezTo>
                  <a:cubicBezTo>
                    <a:pt x="59" y="116"/>
                    <a:pt x="61" y="115"/>
                    <a:pt x="63" y="114"/>
                  </a:cubicBezTo>
                  <a:cubicBezTo>
                    <a:pt x="66" y="112"/>
                    <a:pt x="70" y="114"/>
                    <a:pt x="73" y="112"/>
                  </a:cubicBezTo>
                  <a:cubicBezTo>
                    <a:pt x="78" y="110"/>
                    <a:pt x="82" y="110"/>
                    <a:pt x="88" y="109"/>
                  </a:cubicBezTo>
                  <a:cubicBezTo>
                    <a:pt x="89" y="109"/>
                    <a:pt x="90" y="108"/>
                    <a:pt x="92" y="108"/>
                  </a:cubicBezTo>
                  <a:cubicBezTo>
                    <a:pt x="93" y="109"/>
                    <a:pt x="95" y="110"/>
                    <a:pt x="96" y="111"/>
                  </a:cubicBezTo>
                  <a:cubicBezTo>
                    <a:pt x="97" y="111"/>
                    <a:pt x="107" y="113"/>
                    <a:pt x="107" y="114"/>
                  </a:cubicBezTo>
                  <a:cubicBezTo>
                    <a:pt x="106" y="115"/>
                    <a:pt x="105" y="118"/>
                    <a:pt x="107" y="117"/>
                  </a:cubicBezTo>
                  <a:cubicBezTo>
                    <a:pt x="108" y="117"/>
                    <a:pt x="110" y="120"/>
                    <a:pt x="111" y="121"/>
                  </a:cubicBezTo>
                  <a:cubicBezTo>
                    <a:pt x="112" y="122"/>
                    <a:pt x="112" y="123"/>
                    <a:pt x="112" y="125"/>
                  </a:cubicBezTo>
                  <a:cubicBezTo>
                    <a:pt x="113" y="126"/>
                    <a:pt x="115" y="128"/>
                    <a:pt x="115" y="128"/>
                  </a:cubicBezTo>
                  <a:cubicBezTo>
                    <a:pt x="115" y="127"/>
                    <a:pt x="114" y="126"/>
                    <a:pt x="116" y="125"/>
                  </a:cubicBezTo>
                  <a:cubicBezTo>
                    <a:pt x="117" y="124"/>
                    <a:pt x="118" y="123"/>
                    <a:pt x="120" y="122"/>
                  </a:cubicBezTo>
                  <a:cubicBezTo>
                    <a:pt x="121" y="121"/>
                    <a:pt x="126" y="116"/>
                    <a:pt x="125" y="115"/>
                  </a:cubicBezTo>
                  <a:cubicBezTo>
                    <a:pt x="126" y="117"/>
                    <a:pt x="125" y="118"/>
                    <a:pt x="125" y="120"/>
                  </a:cubicBezTo>
                  <a:cubicBezTo>
                    <a:pt x="126" y="121"/>
                    <a:pt x="124" y="122"/>
                    <a:pt x="124" y="122"/>
                  </a:cubicBezTo>
                  <a:cubicBezTo>
                    <a:pt x="123" y="124"/>
                    <a:pt x="123" y="125"/>
                    <a:pt x="123" y="126"/>
                  </a:cubicBezTo>
                  <a:cubicBezTo>
                    <a:pt x="123" y="128"/>
                    <a:pt x="119" y="129"/>
                    <a:pt x="122" y="129"/>
                  </a:cubicBezTo>
                  <a:cubicBezTo>
                    <a:pt x="126" y="129"/>
                    <a:pt x="124" y="125"/>
                    <a:pt x="125" y="123"/>
                  </a:cubicBezTo>
                  <a:cubicBezTo>
                    <a:pt x="125" y="123"/>
                    <a:pt x="129" y="127"/>
                    <a:pt x="128" y="129"/>
                  </a:cubicBezTo>
                  <a:cubicBezTo>
                    <a:pt x="125" y="133"/>
                    <a:pt x="129" y="130"/>
                    <a:pt x="131" y="132"/>
                  </a:cubicBezTo>
                  <a:cubicBezTo>
                    <a:pt x="134" y="135"/>
                    <a:pt x="134" y="136"/>
                    <a:pt x="134" y="139"/>
                  </a:cubicBezTo>
                  <a:cubicBezTo>
                    <a:pt x="133" y="142"/>
                    <a:pt x="137" y="145"/>
                    <a:pt x="139" y="145"/>
                  </a:cubicBezTo>
                  <a:cubicBezTo>
                    <a:pt x="141" y="146"/>
                    <a:pt x="143" y="147"/>
                    <a:pt x="145" y="147"/>
                  </a:cubicBezTo>
                  <a:cubicBezTo>
                    <a:pt x="147" y="147"/>
                    <a:pt x="151" y="152"/>
                    <a:pt x="153" y="151"/>
                  </a:cubicBezTo>
                  <a:cubicBezTo>
                    <a:pt x="155" y="150"/>
                    <a:pt x="157" y="149"/>
                    <a:pt x="158" y="147"/>
                  </a:cubicBezTo>
                  <a:cubicBezTo>
                    <a:pt x="158" y="147"/>
                    <a:pt x="160" y="144"/>
                    <a:pt x="161" y="145"/>
                  </a:cubicBezTo>
                  <a:cubicBezTo>
                    <a:pt x="161" y="146"/>
                    <a:pt x="159" y="147"/>
                    <a:pt x="160" y="148"/>
                  </a:cubicBezTo>
                  <a:cubicBezTo>
                    <a:pt x="161" y="149"/>
                    <a:pt x="161" y="146"/>
                    <a:pt x="162" y="146"/>
                  </a:cubicBezTo>
                  <a:cubicBezTo>
                    <a:pt x="162" y="146"/>
                    <a:pt x="164" y="149"/>
                    <a:pt x="165" y="149"/>
                  </a:cubicBezTo>
                  <a:cubicBezTo>
                    <a:pt x="165" y="150"/>
                    <a:pt x="167" y="152"/>
                    <a:pt x="168" y="152"/>
                  </a:cubicBezTo>
                  <a:cubicBezTo>
                    <a:pt x="167" y="152"/>
                    <a:pt x="170" y="149"/>
                    <a:pt x="170" y="149"/>
                  </a:cubicBezTo>
                  <a:cubicBezTo>
                    <a:pt x="172" y="148"/>
                    <a:pt x="173" y="146"/>
                    <a:pt x="174" y="145"/>
                  </a:cubicBezTo>
                  <a:cubicBezTo>
                    <a:pt x="177" y="144"/>
                    <a:pt x="185" y="146"/>
                    <a:pt x="185" y="142"/>
                  </a:cubicBezTo>
                  <a:cubicBezTo>
                    <a:pt x="186" y="137"/>
                    <a:pt x="187" y="134"/>
                    <a:pt x="188" y="130"/>
                  </a:cubicBezTo>
                  <a:cubicBezTo>
                    <a:pt x="190" y="126"/>
                    <a:pt x="191" y="122"/>
                    <a:pt x="194" y="118"/>
                  </a:cubicBezTo>
                  <a:cubicBezTo>
                    <a:pt x="195" y="117"/>
                    <a:pt x="197" y="116"/>
                    <a:pt x="198" y="114"/>
                  </a:cubicBezTo>
                  <a:cubicBezTo>
                    <a:pt x="198" y="113"/>
                    <a:pt x="198" y="113"/>
                    <a:pt x="198" y="112"/>
                  </a:cubicBezTo>
                  <a:cubicBezTo>
                    <a:pt x="199" y="111"/>
                    <a:pt x="200" y="110"/>
                    <a:pt x="200" y="108"/>
                  </a:cubicBezTo>
                  <a:cubicBezTo>
                    <a:pt x="201" y="106"/>
                    <a:pt x="200" y="104"/>
                    <a:pt x="201" y="102"/>
                  </a:cubicBezTo>
                  <a:cubicBezTo>
                    <a:pt x="201" y="101"/>
                    <a:pt x="202" y="100"/>
                    <a:pt x="202" y="99"/>
                  </a:cubicBezTo>
                  <a:cubicBezTo>
                    <a:pt x="203" y="98"/>
                    <a:pt x="201" y="97"/>
                    <a:pt x="202" y="96"/>
                  </a:cubicBezTo>
                  <a:cubicBezTo>
                    <a:pt x="203" y="95"/>
                    <a:pt x="204" y="92"/>
                    <a:pt x="203" y="91"/>
                  </a:cubicBezTo>
                  <a:cubicBezTo>
                    <a:pt x="203" y="89"/>
                    <a:pt x="202" y="88"/>
                    <a:pt x="202" y="87"/>
                  </a:cubicBezTo>
                  <a:cubicBezTo>
                    <a:pt x="201" y="86"/>
                    <a:pt x="201" y="84"/>
                    <a:pt x="201" y="83"/>
                  </a:cubicBezTo>
                  <a:cubicBezTo>
                    <a:pt x="200" y="79"/>
                    <a:pt x="203" y="77"/>
                    <a:pt x="202" y="73"/>
                  </a:cubicBezTo>
                  <a:cubicBezTo>
                    <a:pt x="202" y="74"/>
                    <a:pt x="201" y="76"/>
                    <a:pt x="200" y="76"/>
                  </a:cubicBezTo>
                  <a:cubicBezTo>
                    <a:pt x="198" y="76"/>
                    <a:pt x="197" y="72"/>
                    <a:pt x="196" y="70"/>
                  </a:cubicBezTo>
                  <a:cubicBezTo>
                    <a:pt x="194" y="67"/>
                    <a:pt x="190" y="67"/>
                    <a:pt x="190" y="62"/>
                  </a:cubicBezTo>
                  <a:cubicBezTo>
                    <a:pt x="189" y="60"/>
                    <a:pt x="188" y="60"/>
                    <a:pt x="187" y="59"/>
                  </a:cubicBezTo>
                  <a:cubicBezTo>
                    <a:pt x="185" y="58"/>
                    <a:pt x="185" y="61"/>
                    <a:pt x="184" y="59"/>
                  </a:cubicBezTo>
                  <a:cubicBezTo>
                    <a:pt x="184" y="56"/>
                    <a:pt x="183" y="55"/>
                    <a:pt x="181" y="53"/>
                  </a:cubicBezTo>
                  <a:cubicBezTo>
                    <a:pt x="181" y="53"/>
                    <a:pt x="180" y="52"/>
                    <a:pt x="180" y="51"/>
                  </a:cubicBezTo>
                  <a:cubicBezTo>
                    <a:pt x="179" y="51"/>
                    <a:pt x="180" y="49"/>
                    <a:pt x="180" y="50"/>
                  </a:cubicBezTo>
                  <a:cubicBezTo>
                    <a:pt x="178" y="48"/>
                    <a:pt x="176" y="47"/>
                    <a:pt x="174" y="46"/>
                  </a:cubicBezTo>
                  <a:cubicBezTo>
                    <a:pt x="172" y="44"/>
                    <a:pt x="169" y="45"/>
                    <a:pt x="168" y="43"/>
                  </a:cubicBezTo>
                  <a:cubicBezTo>
                    <a:pt x="166" y="41"/>
                    <a:pt x="167" y="37"/>
                    <a:pt x="166" y="36"/>
                  </a:cubicBezTo>
                  <a:cubicBezTo>
                    <a:pt x="166" y="34"/>
                    <a:pt x="166" y="32"/>
                    <a:pt x="165" y="31"/>
                  </a:cubicBezTo>
                  <a:cubicBezTo>
                    <a:pt x="164" y="30"/>
                    <a:pt x="163" y="30"/>
                    <a:pt x="163" y="28"/>
                  </a:cubicBezTo>
                  <a:cubicBezTo>
                    <a:pt x="163" y="26"/>
                    <a:pt x="163" y="23"/>
                    <a:pt x="161" y="20"/>
                  </a:cubicBezTo>
                  <a:cubicBezTo>
                    <a:pt x="160" y="20"/>
                    <a:pt x="158" y="17"/>
                    <a:pt x="158" y="18"/>
                  </a:cubicBezTo>
                  <a:cubicBezTo>
                    <a:pt x="156" y="18"/>
                    <a:pt x="156" y="19"/>
                    <a:pt x="155" y="17"/>
                  </a:cubicBezTo>
                  <a:cubicBezTo>
                    <a:pt x="153" y="15"/>
                    <a:pt x="154" y="11"/>
                    <a:pt x="152" y="8"/>
                  </a:cubicBezTo>
                  <a:cubicBezTo>
                    <a:pt x="152" y="7"/>
                    <a:pt x="148" y="0"/>
                    <a:pt x="148" y="0"/>
                  </a:cubicBezTo>
                  <a:cubicBezTo>
                    <a:pt x="147" y="0"/>
                    <a:pt x="147" y="2"/>
                    <a:pt x="147" y="3"/>
                  </a:cubicBezTo>
                  <a:cubicBezTo>
                    <a:pt x="147" y="4"/>
                    <a:pt x="146" y="5"/>
                    <a:pt x="145" y="6"/>
                  </a:cubicBezTo>
                  <a:cubicBezTo>
                    <a:pt x="145" y="6"/>
                    <a:pt x="143" y="8"/>
                    <a:pt x="144" y="9"/>
                  </a:cubicBezTo>
                  <a:cubicBezTo>
                    <a:pt x="144" y="9"/>
                    <a:pt x="146" y="9"/>
                    <a:pt x="145" y="10"/>
                  </a:cubicBezTo>
                  <a:cubicBezTo>
                    <a:pt x="144" y="10"/>
                    <a:pt x="143" y="15"/>
                    <a:pt x="143" y="16"/>
                  </a:cubicBezTo>
                  <a:cubicBezTo>
                    <a:pt x="144" y="18"/>
                    <a:pt x="144" y="20"/>
                    <a:pt x="144" y="22"/>
                  </a:cubicBezTo>
                  <a:cubicBezTo>
                    <a:pt x="143" y="26"/>
                    <a:pt x="143" y="36"/>
                    <a:pt x="137" y="36"/>
                  </a:cubicBezTo>
                  <a:cubicBezTo>
                    <a:pt x="133" y="36"/>
                    <a:pt x="133" y="32"/>
                    <a:pt x="130" y="31"/>
                  </a:cubicBezTo>
                  <a:cubicBezTo>
                    <a:pt x="128" y="30"/>
                    <a:pt x="126" y="30"/>
                    <a:pt x="124" y="28"/>
                  </a:cubicBezTo>
                  <a:cubicBezTo>
                    <a:pt x="123" y="27"/>
                    <a:pt x="112" y="21"/>
                    <a:pt x="113" y="20"/>
                  </a:cubicBezTo>
                  <a:cubicBezTo>
                    <a:pt x="113" y="19"/>
                    <a:pt x="114" y="18"/>
                    <a:pt x="115" y="17"/>
                  </a:cubicBezTo>
                  <a:cubicBezTo>
                    <a:pt x="115" y="16"/>
                    <a:pt x="117" y="16"/>
                    <a:pt x="117" y="15"/>
                  </a:cubicBezTo>
                  <a:cubicBezTo>
                    <a:pt x="117" y="15"/>
                    <a:pt x="116" y="14"/>
                    <a:pt x="116" y="13"/>
                  </a:cubicBezTo>
                  <a:cubicBezTo>
                    <a:pt x="117" y="12"/>
                    <a:pt x="117" y="12"/>
                    <a:pt x="118" y="11"/>
                  </a:cubicBezTo>
                  <a:cubicBezTo>
                    <a:pt x="118" y="10"/>
                    <a:pt x="120" y="9"/>
                    <a:pt x="121" y="8"/>
                  </a:cubicBezTo>
                  <a:cubicBezTo>
                    <a:pt x="121" y="7"/>
                    <a:pt x="119" y="5"/>
                    <a:pt x="118" y="6"/>
                  </a:cubicBezTo>
                  <a:cubicBezTo>
                    <a:pt x="118" y="6"/>
                    <a:pt x="117" y="8"/>
                    <a:pt x="117" y="8"/>
                  </a:cubicBezTo>
                  <a:cubicBezTo>
                    <a:pt x="116" y="7"/>
                    <a:pt x="116" y="7"/>
                    <a:pt x="115" y="6"/>
                  </a:cubicBezTo>
                  <a:cubicBezTo>
                    <a:pt x="115" y="5"/>
                    <a:pt x="113" y="7"/>
                    <a:pt x="112" y="7"/>
                  </a:cubicBezTo>
                  <a:cubicBezTo>
                    <a:pt x="111" y="8"/>
                    <a:pt x="110" y="7"/>
                    <a:pt x="109" y="7"/>
                  </a:cubicBezTo>
                  <a:cubicBezTo>
                    <a:pt x="107" y="6"/>
                    <a:pt x="104" y="5"/>
                    <a:pt x="101" y="4"/>
                  </a:cubicBezTo>
                  <a:cubicBezTo>
                    <a:pt x="99" y="4"/>
                    <a:pt x="103" y="5"/>
                    <a:pt x="101" y="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88" name="Freeform 404"/>
            <p:cNvSpPr>
              <a:spLocks/>
            </p:cNvSpPr>
            <p:nvPr/>
          </p:nvSpPr>
          <p:spPr bwMode="auto">
            <a:xfrm>
              <a:off x="11416754" y="5927165"/>
              <a:ext cx="372610" cy="563840"/>
            </a:xfrm>
            <a:custGeom>
              <a:avLst/>
              <a:gdLst>
                <a:gd name="T0" fmla="*/ 7 w 40"/>
                <a:gd name="T1" fmla="*/ 0 h 60"/>
                <a:gd name="T2" fmla="*/ 4 w 40"/>
                <a:gd name="T3" fmla="*/ 3 h 60"/>
                <a:gd name="T4" fmla="*/ 2 w 40"/>
                <a:gd name="T5" fmla="*/ 8 h 60"/>
                <a:gd name="T6" fmla="*/ 5 w 40"/>
                <a:gd name="T7" fmla="*/ 14 h 60"/>
                <a:gd name="T8" fmla="*/ 3 w 40"/>
                <a:gd name="T9" fmla="*/ 18 h 60"/>
                <a:gd name="T10" fmla="*/ 3 w 40"/>
                <a:gd name="T11" fmla="*/ 19 h 60"/>
                <a:gd name="T12" fmla="*/ 2 w 40"/>
                <a:gd name="T13" fmla="*/ 23 h 60"/>
                <a:gd name="T14" fmla="*/ 5 w 40"/>
                <a:gd name="T15" fmla="*/ 23 h 60"/>
                <a:gd name="T16" fmla="*/ 7 w 40"/>
                <a:gd name="T17" fmla="*/ 19 h 60"/>
                <a:gd name="T18" fmla="*/ 7 w 40"/>
                <a:gd name="T19" fmla="*/ 23 h 60"/>
                <a:gd name="T20" fmla="*/ 11 w 40"/>
                <a:gd name="T21" fmla="*/ 27 h 60"/>
                <a:gd name="T22" fmla="*/ 14 w 40"/>
                <a:gd name="T23" fmla="*/ 30 h 60"/>
                <a:gd name="T24" fmla="*/ 16 w 40"/>
                <a:gd name="T25" fmla="*/ 36 h 60"/>
                <a:gd name="T26" fmla="*/ 8 w 40"/>
                <a:gd name="T27" fmla="*/ 39 h 60"/>
                <a:gd name="T28" fmla="*/ 9 w 40"/>
                <a:gd name="T29" fmla="*/ 42 h 60"/>
                <a:gd name="T30" fmla="*/ 5 w 40"/>
                <a:gd name="T31" fmla="*/ 47 h 60"/>
                <a:gd name="T32" fmla="*/ 9 w 40"/>
                <a:gd name="T33" fmla="*/ 48 h 60"/>
                <a:gd name="T34" fmla="*/ 18 w 40"/>
                <a:gd name="T35" fmla="*/ 48 h 60"/>
                <a:gd name="T36" fmla="*/ 10 w 40"/>
                <a:gd name="T37" fmla="*/ 52 h 60"/>
                <a:gd name="T38" fmla="*/ 7 w 40"/>
                <a:gd name="T39" fmla="*/ 55 h 60"/>
                <a:gd name="T40" fmla="*/ 3 w 40"/>
                <a:gd name="T41" fmla="*/ 59 h 60"/>
                <a:gd name="T42" fmla="*/ 5 w 40"/>
                <a:gd name="T43" fmla="*/ 60 h 60"/>
                <a:gd name="T44" fmla="*/ 12 w 40"/>
                <a:gd name="T45" fmla="*/ 57 h 60"/>
                <a:gd name="T46" fmla="*/ 19 w 40"/>
                <a:gd name="T47" fmla="*/ 55 h 60"/>
                <a:gd name="T48" fmla="*/ 27 w 40"/>
                <a:gd name="T49" fmla="*/ 54 h 60"/>
                <a:gd name="T50" fmla="*/ 38 w 40"/>
                <a:gd name="T51" fmla="*/ 51 h 60"/>
                <a:gd name="T52" fmla="*/ 38 w 40"/>
                <a:gd name="T53" fmla="*/ 46 h 60"/>
                <a:gd name="T54" fmla="*/ 32 w 40"/>
                <a:gd name="T55" fmla="*/ 41 h 60"/>
                <a:gd name="T56" fmla="*/ 31 w 40"/>
                <a:gd name="T57" fmla="*/ 36 h 60"/>
                <a:gd name="T58" fmla="*/ 30 w 40"/>
                <a:gd name="T59" fmla="*/ 34 h 60"/>
                <a:gd name="T60" fmla="*/ 23 w 40"/>
                <a:gd name="T61" fmla="*/ 25 h 60"/>
                <a:gd name="T62" fmla="*/ 12 w 40"/>
                <a:gd name="T63" fmla="*/ 18 h 60"/>
                <a:gd name="T64" fmla="*/ 14 w 40"/>
                <a:gd name="T65" fmla="*/ 16 h 60"/>
                <a:gd name="T66" fmla="*/ 21 w 40"/>
                <a:gd name="T67" fmla="*/ 8 h 60"/>
                <a:gd name="T68" fmla="*/ 9 w 40"/>
                <a:gd name="T69" fmla="*/ 7 h 60"/>
                <a:gd name="T70" fmla="*/ 9 w 40"/>
                <a:gd name="T71" fmla="*/ 6 h 60"/>
                <a:gd name="T72" fmla="*/ 15 w 40"/>
                <a:gd name="T73"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0" h="60">
                  <a:moveTo>
                    <a:pt x="15" y="0"/>
                  </a:moveTo>
                  <a:cubicBezTo>
                    <a:pt x="12" y="0"/>
                    <a:pt x="10" y="1"/>
                    <a:pt x="7" y="0"/>
                  </a:cubicBezTo>
                  <a:cubicBezTo>
                    <a:pt x="6" y="0"/>
                    <a:pt x="5" y="0"/>
                    <a:pt x="5" y="1"/>
                  </a:cubicBezTo>
                  <a:cubicBezTo>
                    <a:pt x="6" y="3"/>
                    <a:pt x="5" y="2"/>
                    <a:pt x="4" y="3"/>
                  </a:cubicBezTo>
                  <a:cubicBezTo>
                    <a:pt x="5" y="2"/>
                    <a:pt x="5" y="4"/>
                    <a:pt x="5" y="4"/>
                  </a:cubicBezTo>
                  <a:cubicBezTo>
                    <a:pt x="4" y="6"/>
                    <a:pt x="1" y="5"/>
                    <a:pt x="2" y="8"/>
                  </a:cubicBezTo>
                  <a:cubicBezTo>
                    <a:pt x="4" y="10"/>
                    <a:pt x="3" y="11"/>
                    <a:pt x="2" y="13"/>
                  </a:cubicBezTo>
                  <a:cubicBezTo>
                    <a:pt x="2" y="15"/>
                    <a:pt x="4" y="15"/>
                    <a:pt x="5" y="14"/>
                  </a:cubicBezTo>
                  <a:cubicBezTo>
                    <a:pt x="4" y="15"/>
                    <a:pt x="5" y="15"/>
                    <a:pt x="5" y="16"/>
                  </a:cubicBezTo>
                  <a:cubicBezTo>
                    <a:pt x="5" y="15"/>
                    <a:pt x="3" y="18"/>
                    <a:pt x="3" y="18"/>
                  </a:cubicBezTo>
                  <a:cubicBezTo>
                    <a:pt x="2" y="18"/>
                    <a:pt x="0" y="18"/>
                    <a:pt x="0" y="20"/>
                  </a:cubicBezTo>
                  <a:cubicBezTo>
                    <a:pt x="1" y="20"/>
                    <a:pt x="2" y="18"/>
                    <a:pt x="3" y="19"/>
                  </a:cubicBezTo>
                  <a:cubicBezTo>
                    <a:pt x="3" y="20"/>
                    <a:pt x="3" y="21"/>
                    <a:pt x="3" y="21"/>
                  </a:cubicBezTo>
                  <a:cubicBezTo>
                    <a:pt x="2" y="22"/>
                    <a:pt x="2" y="23"/>
                    <a:pt x="2" y="23"/>
                  </a:cubicBezTo>
                  <a:cubicBezTo>
                    <a:pt x="2" y="24"/>
                    <a:pt x="3" y="22"/>
                    <a:pt x="4" y="22"/>
                  </a:cubicBezTo>
                  <a:cubicBezTo>
                    <a:pt x="4" y="21"/>
                    <a:pt x="5" y="23"/>
                    <a:pt x="5" y="23"/>
                  </a:cubicBezTo>
                  <a:cubicBezTo>
                    <a:pt x="6" y="23"/>
                    <a:pt x="5" y="19"/>
                    <a:pt x="4" y="19"/>
                  </a:cubicBezTo>
                  <a:cubicBezTo>
                    <a:pt x="5" y="19"/>
                    <a:pt x="7" y="20"/>
                    <a:pt x="7" y="19"/>
                  </a:cubicBezTo>
                  <a:cubicBezTo>
                    <a:pt x="7" y="19"/>
                    <a:pt x="6" y="20"/>
                    <a:pt x="6" y="20"/>
                  </a:cubicBezTo>
                  <a:cubicBezTo>
                    <a:pt x="6" y="21"/>
                    <a:pt x="7" y="22"/>
                    <a:pt x="7" y="23"/>
                  </a:cubicBezTo>
                  <a:cubicBezTo>
                    <a:pt x="7" y="24"/>
                    <a:pt x="4" y="27"/>
                    <a:pt x="7" y="27"/>
                  </a:cubicBezTo>
                  <a:cubicBezTo>
                    <a:pt x="7" y="27"/>
                    <a:pt x="10" y="27"/>
                    <a:pt x="11" y="27"/>
                  </a:cubicBezTo>
                  <a:cubicBezTo>
                    <a:pt x="12" y="26"/>
                    <a:pt x="15" y="26"/>
                    <a:pt x="15" y="26"/>
                  </a:cubicBezTo>
                  <a:cubicBezTo>
                    <a:pt x="14" y="28"/>
                    <a:pt x="13" y="28"/>
                    <a:pt x="14" y="30"/>
                  </a:cubicBezTo>
                  <a:cubicBezTo>
                    <a:pt x="15" y="33"/>
                    <a:pt x="15" y="31"/>
                    <a:pt x="16" y="32"/>
                  </a:cubicBezTo>
                  <a:cubicBezTo>
                    <a:pt x="16" y="33"/>
                    <a:pt x="15" y="35"/>
                    <a:pt x="16" y="36"/>
                  </a:cubicBezTo>
                  <a:cubicBezTo>
                    <a:pt x="17" y="38"/>
                    <a:pt x="14" y="38"/>
                    <a:pt x="13" y="38"/>
                  </a:cubicBezTo>
                  <a:cubicBezTo>
                    <a:pt x="11" y="39"/>
                    <a:pt x="10" y="37"/>
                    <a:pt x="8" y="39"/>
                  </a:cubicBezTo>
                  <a:cubicBezTo>
                    <a:pt x="7" y="41"/>
                    <a:pt x="12" y="40"/>
                    <a:pt x="11" y="41"/>
                  </a:cubicBezTo>
                  <a:cubicBezTo>
                    <a:pt x="11" y="41"/>
                    <a:pt x="9" y="42"/>
                    <a:pt x="9" y="42"/>
                  </a:cubicBezTo>
                  <a:cubicBezTo>
                    <a:pt x="9" y="43"/>
                    <a:pt x="10" y="43"/>
                    <a:pt x="9" y="44"/>
                  </a:cubicBezTo>
                  <a:cubicBezTo>
                    <a:pt x="8" y="45"/>
                    <a:pt x="7" y="46"/>
                    <a:pt x="5" y="47"/>
                  </a:cubicBezTo>
                  <a:cubicBezTo>
                    <a:pt x="4" y="48"/>
                    <a:pt x="6" y="49"/>
                    <a:pt x="6" y="49"/>
                  </a:cubicBezTo>
                  <a:cubicBezTo>
                    <a:pt x="7" y="49"/>
                    <a:pt x="9" y="48"/>
                    <a:pt x="9" y="48"/>
                  </a:cubicBezTo>
                  <a:cubicBezTo>
                    <a:pt x="9" y="49"/>
                    <a:pt x="12" y="49"/>
                    <a:pt x="13" y="50"/>
                  </a:cubicBezTo>
                  <a:cubicBezTo>
                    <a:pt x="15" y="50"/>
                    <a:pt x="17" y="48"/>
                    <a:pt x="18" y="48"/>
                  </a:cubicBezTo>
                  <a:cubicBezTo>
                    <a:pt x="18" y="48"/>
                    <a:pt x="16" y="53"/>
                    <a:pt x="13" y="52"/>
                  </a:cubicBezTo>
                  <a:cubicBezTo>
                    <a:pt x="12" y="51"/>
                    <a:pt x="11" y="52"/>
                    <a:pt x="10" y="52"/>
                  </a:cubicBezTo>
                  <a:cubicBezTo>
                    <a:pt x="8" y="52"/>
                    <a:pt x="9" y="51"/>
                    <a:pt x="8" y="51"/>
                  </a:cubicBezTo>
                  <a:cubicBezTo>
                    <a:pt x="8" y="51"/>
                    <a:pt x="8" y="54"/>
                    <a:pt x="7" y="55"/>
                  </a:cubicBezTo>
                  <a:cubicBezTo>
                    <a:pt x="7" y="55"/>
                    <a:pt x="6" y="56"/>
                    <a:pt x="5" y="57"/>
                  </a:cubicBezTo>
                  <a:cubicBezTo>
                    <a:pt x="5" y="57"/>
                    <a:pt x="3" y="58"/>
                    <a:pt x="3" y="59"/>
                  </a:cubicBezTo>
                  <a:cubicBezTo>
                    <a:pt x="3" y="59"/>
                    <a:pt x="5" y="59"/>
                    <a:pt x="5" y="59"/>
                  </a:cubicBezTo>
                  <a:cubicBezTo>
                    <a:pt x="5" y="59"/>
                    <a:pt x="4" y="59"/>
                    <a:pt x="5" y="60"/>
                  </a:cubicBezTo>
                  <a:cubicBezTo>
                    <a:pt x="5" y="60"/>
                    <a:pt x="7" y="57"/>
                    <a:pt x="8" y="57"/>
                  </a:cubicBezTo>
                  <a:cubicBezTo>
                    <a:pt x="9" y="57"/>
                    <a:pt x="11" y="58"/>
                    <a:pt x="12" y="57"/>
                  </a:cubicBezTo>
                  <a:cubicBezTo>
                    <a:pt x="14" y="57"/>
                    <a:pt x="13" y="55"/>
                    <a:pt x="15" y="55"/>
                  </a:cubicBezTo>
                  <a:cubicBezTo>
                    <a:pt x="16" y="54"/>
                    <a:pt x="17" y="55"/>
                    <a:pt x="19" y="55"/>
                  </a:cubicBezTo>
                  <a:cubicBezTo>
                    <a:pt x="20" y="56"/>
                    <a:pt x="21" y="54"/>
                    <a:pt x="23" y="55"/>
                  </a:cubicBezTo>
                  <a:cubicBezTo>
                    <a:pt x="24" y="56"/>
                    <a:pt x="26" y="55"/>
                    <a:pt x="27" y="54"/>
                  </a:cubicBezTo>
                  <a:cubicBezTo>
                    <a:pt x="29" y="54"/>
                    <a:pt x="32" y="54"/>
                    <a:pt x="34" y="54"/>
                  </a:cubicBezTo>
                  <a:cubicBezTo>
                    <a:pt x="34" y="54"/>
                    <a:pt x="38" y="51"/>
                    <a:pt x="38" y="51"/>
                  </a:cubicBezTo>
                  <a:cubicBezTo>
                    <a:pt x="37" y="50"/>
                    <a:pt x="33" y="51"/>
                    <a:pt x="33" y="50"/>
                  </a:cubicBezTo>
                  <a:cubicBezTo>
                    <a:pt x="33" y="49"/>
                    <a:pt x="37" y="46"/>
                    <a:pt x="38" y="46"/>
                  </a:cubicBezTo>
                  <a:cubicBezTo>
                    <a:pt x="39" y="44"/>
                    <a:pt x="40" y="40"/>
                    <a:pt x="36" y="40"/>
                  </a:cubicBezTo>
                  <a:cubicBezTo>
                    <a:pt x="35" y="40"/>
                    <a:pt x="33" y="41"/>
                    <a:pt x="32" y="41"/>
                  </a:cubicBezTo>
                  <a:cubicBezTo>
                    <a:pt x="30" y="40"/>
                    <a:pt x="32" y="40"/>
                    <a:pt x="32" y="39"/>
                  </a:cubicBezTo>
                  <a:cubicBezTo>
                    <a:pt x="32" y="38"/>
                    <a:pt x="32" y="37"/>
                    <a:pt x="31" y="36"/>
                  </a:cubicBezTo>
                  <a:cubicBezTo>
                    <a:pt x="31" y="36"/>
                    <a:pt x="27" y="35"/>
                    <a:pt x="28" y="34"/>
                  </a:cubicBezTo>
                  <a:cubicBezTo>
                    <a:pt x="28" y="34"/>
                    <a:pt x="30" y="35"/>
                    <a:pt x="30" y="34"/>
                  </a:cubicBezTo>
                  <a:cubicBezTo>
                    <a:pt x="31" y="33"/>
                    <a:pt x="30" y="32"/>
                    <a:pt x="29" y="31"/>
                  </a:cubicBezTo>
                  <a:cubicBezTo>
                    <a:pt x="26" y="29"/>
                    <a:pt x="25" y="29"/>
                    <a:pt x="23" y="25"/>
                  </a:cubicBezTo>
                  <a:cubicBezTo>
                    <a:pt x="22" y="23"/>
                    <a:pt x="21" y="21"/>
                    <a:pt x="18" y="19"/>
                  </a:cubicBezTo>
                  <a:cubicBezTo>
                    <a:pt x="17" y="18"/>
                    <a:pt x="13" y="20"/>
                    <a:pt x="12" y="18"/>
                  </a:cubicBezTo>
                  <a:cubicBezTo>
                    <a:pt x="12" y="18"/>
                    <a:pt x="18" y="17"/>
                    <a:pt x="17" y="16"/>
                  </a:cubicBezTo>
                  <a:cubicBezTo>
                    <a:pt x="17" y="16"/>
                    <a:pt x="15" y="17"/>
                    <a:pt x="14" y="16"/>
                  </a:cubicBezTo>
                  <a:cubicBezTo>
                    <a:pt x="14" y="16"/>
                    <a:pt x="18" y="15"/>
                    <a:pt x="18" y="15"/>
                  </a:cubicBezTo>
                  <a:cubicBezTo>
                    <a:pt x="19" y="14"/>
                    <a:pt x="22" y="9"/>
                    <a:pt x="21" y="8"/>
                  </a:cubicBezTo>
                  <a:cubicBezTo>
                    <a:pt x="20" y="6"/>
                    <a:pt x="17" y="6"/>
                    <a:pt x="15" y="6"/>
                  </a:cubicBezTo>
                  <a:cubicBezTo>
                    <a:pt x="14" y="7"/>
                    <a:pt x="9" y="7"/>
                    <a:pt x="9" y="7"/>
                  </a:cubicBezTo>
                  <a:cubicBezTo>
                    <a:pt x="9" y="7"/>
                    <a:pt x="11" y="6"/>
                    <a:pt x="11" y="6"/>
                  </a:cubicBezTo>
                  <a:cubicBezTo>
                    <a:pt x="11" y="6"/>
                    <a:pt x="9" y="5"/>
                    <a:pt x="9" y="6"/>
                  </a:cubicBezTo>
                  <a:cubicBezTo>
                    <a:pt x="9" y="5"/>
                    <a:pt x="18" y="1"/>
                    <a:pt x="15" y="0"/>
                  </a:cubicBezTo>
                  <a:cubicBezTo>
                    <a:pt x="14" y="0"/>
                    <a:pt x="17" y="1"/>
                    <a:pt x="15" y="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89" name="Freeform 405"/>
            <p:cNvSpPr>
              <a:spLocks/>
            </p:cNvSpPr>
            <p:nvPr/>
          </p:nvSpPr>
          <p:spPr bwMode="auto">
            <a:xfrm>
              <a:off x="10566434" y="5337841"/>
              <a:ext cx="503186" cy="245289"/>
            </a:xfrm>
            <a:custGeom>
              <a:avLst/>
              <a:gdLst>
                <a:gd name="T0" fmla="*/ 53 w 54"/>
                <a:gd name="T1" fmla="*/ 10 h 26"/>
                <a:gd name="T2" fmla="*/ 49 w 54"/>
                <a:gd name="T3" fmla="*/ 9 h 26"/>
                <a:gd name="T4" fmla="*/ 50 w 54"/>
                <a:gd name="T5" fmla="*/ 8 h 26"/>
                <a:gd name="T6" fmla="*/ 48 w 54"/>
                <a:gd name="T7" fmla="*/ 7 h 26"/>
                <a:gd name="T8" fmla="*/ 49 w 54"/>
                <a:gd name="T9" fmla="*/ 6 h 26"/>
                <a:gd name="T10" fmla="*/ 46 w 54"/>
                <a:gd name="T11" fmla="*/ 5 h 26"/>
                <a:gd name="T12" fmla="*/ 48 w 54"/>
                <a:gd name="T13" fmla="*/ 3 h 26"/>
                <a:gd name="T14" fmla="*/ 43 w 54"/>
                <a:gd name="T15" fmla="*/ 3 h 26"/>
                <a:gd name="T16" fmla="*/ 39 w 54"/>
                <a:gd name="T17" fmla="*/ 1 h 26"/>
                <a:gd name="T18" fmla="*/ 39 w 54"/>
                <a:gd name="T19" fmla="*/ 4 h 26"/>
                <a:gd name="T20" fmla="*/ 36 w 54"/>
                <a:gd name="T21" fmla="*/ 5 h 26"/>
                <a:gd name="T22" fmla="*/ 32 w 54"/>
                <a:gd name="T23" fmla="*/ 5 h 26"/>
                <a:gd name="T24" fmla="*/ 32 w 54"/>
                <a:gd name="T25" fmla="*/ 9 h 26"/>
                <a:gd name="T26" fmla="*/ 26 w 54"/>
                <a:gd name="T27" fmla="*/ 5 h 26"/>
                <a:gd name="T28" fmla="*/ 25 w 54"/>
                <a:gd name="T29" fmla="*/ 8 h 26"/>
                <a:gd name="T30" fmla="*/ 21 w 54"/>
                <a:gd name="T31" fmla="*/ 5 h 26"/>
                <a:gd name="T32" fmla="*/ 21 w 54"/>
                <a:gd name="T33" fmla="*/ 9 h 26"/>
                <a:gd name="T34" fmla="*/ 19 w 54"/>
                <a:gd name="T35" fmla="*/ 9 h 26"/>
                <a:gd name="T36" fmla="*/ 17 w 54"/>
                <a:gd name="T37" fmla="*/ 12 h 26"/>
                <a:gd name="T38" fmla="*/ 14 w 54"/>
                <a:gd name="T39" fmla="*/ 8 h 26"/>
                <a:gd name="T40" fmla="*/ 16 w 54"/>
                <a:gd name="T41" fmla="*/ 8 h 26"/>
                <a:gd name="T42" fmla="*/ 14 w 54"/>
                <a:gd name="T43" fmla="*/ 5 h 26"/>
                <a:gd name="T44" fmla="*/ 7 w 54"/>
                <a:gd name="T45" fmla="*/ 2 h 26"/>
                <a:gd name="T46" fmla="*/ 9 w 54"/>
                <a:gd name="T47" fmla="*/ 4 h 26"/>
                <a:gd name="T48" fmla="*/ 8 w 54"/>
                <a:gd name="T49" fmla="*/ 4 h 26"/>
                <a:gd name="T50" fmla="*/ 10 w 54"/>
                <a:gd name="T51" fmla="*/ 8 h 26"/>
                <a:gd name="T52" fmla="*/ 5 w 54"/>
                <a:gd name="T53" fmla="*/ 6 h 26"/>
                <a:gd name="T54" fmla="*/ 3 w 54"/>
                <a:gd name="T55" fmla="*/ 6 h 26"/>
                <a:gd name="T56" fmla="*/ 5 w 54"/>
                <a:gd name="T57" fmla="*/ 7 h 26"/>
                <a:gd name="T58" fmla="*/ 5 w 54"/>
                <a:gd name="T59" fmla="*/ 8 h 26"/>
                <a:gd name="T60" fmla="*/ 2 w 54"/>
                <a:gd name="T61" fmla="*/ 7 h 26"/>
                <a:gd name="T62" fmla="*/ 1 w 54"/>
                <a:gd name="T63" fmla="*/ 9 h 26"/>
                <a:gd name="T64" fmla="*/ 8 w 54"/>
                <a:gd name="T65" fmla="*/ 10 h 26"/>
                <a:gd name="T66" fmla="*/ 13 w 54"/>
                <a:gd name="T67" fmla="*/ 11 h 26"/>
                <a:gd name="T68" fmla="*/ 11 w 54"/>
                <a:gd name="T69" fmla="*/ 12 h 26"/>
                <a:gd name="T70" fmla="*/ 12 w 54"/>
                <a:gd name="T71" fmla="*/ 13 h 26"/>
                <a:gd name="T72" fmla="*/ 8 w 54"/>
                <a:gd name="T73" fmla="*/ 14 h 26"/>
                <a:gd name="T74" fmla="*/ 3 w 54"/>
                <a:gd name="T75" fmla="*/ 15 h 26"/>
                <a:gd name="T76" fmla="*/ 10 w 54"/>
                <a:gd name="T77" fmla="*/ 16 h 26"/>
                <a:gd name="T78" fmla="*/ 12 w 54"/>
                <a:gd name="T79" fmla="*/ 18 h 26"/>
                <a:gd name="T80" fmla="*/ 15 w 54"/>
                <a:gd name="T81" fmla="*/ 17 h 26"/>
                <a:gd name="T82" fmla="*/ 13 w 54"/>
                <a:gd name="T83" fmla="*/ 18 h 26"/>
                <a:gd name="T84" fmla="*/ 15 w 54"/>
                <a:gd name="T85" fmla="*/ 18 h 26"/>
                <a:gd name="T86" fmla="*/ 10 w 54"/>
                <a:gd name="T87" fmla="*/ 23 h 26"/>
                <a:gd name="T88" fmla="*/ 15 w 54"/>
                <a:gd name="T89" fmla="*/ 23 h 26"/>
                <a:gd name="T90" fmla="*/ 21 w 54"/>
                <a:gd name="T91" fmla="*/ 24 h 26"/>
                <a:gd name="T92" fmla="*/ 20 w 54"/>
                <a:gd name="T93" fmla="*/ 24 h 26"/>
                <a:gd name="T94" fmla="*/ 22 w 54"/>
                <a:gd name="T95" fmla="*/ 25 h 26"/>
                <a:gd name="T96" fmla="*/ 29 w 54"/>
                <a:gd name="T97" fmla="*/ 26 h 26"/>
                <a:gd name="T98" fmla="*/ 33 w 54"/>
                <a:gd name="T99" fmla="*/ 25 h 26"/>
                <a:gd name="T100" fmla="*/ 39 w 54"/>
                <a:gd name="T101" fmla="*/ 23 h 26"/>
                <a:gd name="T102" fmla="*/ 46 w 54"/>
                <a:gd name="T103" fmla="*/ 19 h 26"/>
                <a:gd name="T104" fmla="*/ 52 w 54"/>
                <a:gd name="T105" fmla="*/ 16 h 26"/>
                <a:gd name="T106" fmla="*/ 52 w 54"/>
                <a:gd name="T107" fmla="*/ 14 h 26"/>
                <a:gd name="T108" fmla="*/ 54 w 54"/>
                <a:gd name="T109" fmla="*/ 13 h 26"/>
                <a:gd name="T110" fmla="*/ 52 w 54"/>
                <a:gd name="T111" fmla="*/ 12 h 26"/>
                <a:gd name="T112" fmla="*/ 53 w 54"/>
                <a:gd name="T113" fmla="*/ 10 h 26"/>
                <a:gd name="T114" fmla="*/ 53 w 54"/>
                <a:gd name="T115" fmla="*/ 1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4" h="26">
                  <a:moveTo>
                    <a:pt x="53" y="10"/>
                  </a:moveTo>
                  <a:cubicBezTo>
                    <a:pt x="53" y="10"/>
                    <a:pt x="49" y="9"/>
                    <a:pt x="49" y="9"/>
                  </a:cubicBezTo>
                  <a:cubicBezTo>
                    <a:pt x="49" y="9"/>
                    <a:pt x="50" y="8"/>
                    <a:pt x="50" y="8"/>
                  </a:cubicBezTo>
                  <a:cubicBezTo>
                    <a:pt x="49" y="8"/>
                    <a:pt x="47" y="8"/>
                    <a:pt x="48" y="7"/>
                  </a:cubicBezTo>
                  <a:cubicBezTo>
                    <a:pt x="48" y="7"/>
                    <a:pt x="49" y="6"/>
                    <a:pt x="49" y="6"/>
                  </a:cubicBezTo>
                  <a:cubicBezTo>
                    <a:pt x="48" y="5"/>
                    <a:pt x="46" y="5"/>
                    <a:pt x="46" y="5"/>
                  </a:cubicBezTo>
                  <a:cubicBezTo>
                    <a:pt x="46" y="4"/>
                    <a:pt x="48" y="3"/>
                    <a:pt x="48" y="3"/>
                  </a:cubicBezTo>
                  <a:cubicBezTo>
                    <a:pt x="48" y="3"/>
                    <a:pt x="44" y="4"/>
                    <a:pt x="43" y="3"/>
                  </a:cubicBezTo>
                  <a:cubicBezTo>
                    <a:pt x="42" y="2"/>
                    <a:pt x="41" y="1"/>
                    <a:pt x="39" y="1"/>
                  </a:cubicBezTo>
                  <a:cubicBezTo>
                    <a:pt x="38" y="1"/>
                    <a:pt x="40" y="3"/>
                    <a:pt x="39" y="4"/>
                  </a:cubicBezTo>
                  <a:cubicBezTo>
                    <a:pt x="38" y="5"/>
                    <a:pt x="37" y="4"/>
                    <a:pt x="36" y="5"/>
                  </a:cubicBezTo>
                  <a:cubicBezTo>
                    <a:pt x="35" y="6"/>
                    <a:pt x="34" y="5"/>
                    <a:pt x="32" y="5"/>
                  </a:cubicBezTo>
                  <a:cubicBezTo>
                    <a:pt x="30" y="4"/>
                    <a:pt x="33" y="8"/>
                    <a:pt x="32" y="9"/>
                  </a:cubicBezTo>
                  <a:cubicBezTo>
                    <a:pt x="32" y="9"/>
                    <a:pt x="28" y="2"/>
                    <a:pt x="26" y="5"/>
                  </a:cubicBezTo>
                  <a:cubicBezTo>
                    <a:pt x="25" y="5"/>
                    <a:pt x="26" y="7"/>
                    <a:pt x="25" y="8"/>
                  </a:cubicBezTo>
                  <a:cubicBezTo>
                    <a:pt x="25" y="9"/>
                    <a:pt x="22" y="5"/>
                    <a:pt x="21" y="5"/>
                  </a:cubicBezTo>
                  <a:cubicBezTo>
                    <a:pt x="20" y="5"/>
                    <a:pt x="23" y="9"/>
                    <a:pt x="21" y="9"/>
                  </a:cubicBezTo>
                  <a:cubicBezTo>
                    <a:pt x="20" y="9"/>
                    <a:pt x="20" y="9"/>
                    <a:pt x="19" y="9"/>
                  </a:cubicBezTo>
                  <a:cubicBezTo>
                    <a:pt x="18" y="9"/>
                    <a:pt x="17" y="11"/>
                    <a:pt x="17" y="12"/>
                  </a:cubicBezTo>
                  <a:cubicBezTo>
                    <a:pt x="17" y="11"/>
                    <a:pt x="14" y="9"/>
                    <a:pt x="14" y="8"/>
                  </a:cubicBezTo>
                  <a:cubicBezTo>
                    <a:pt x="14" y="8"/>
                    <a:pt x="16" y="8"/>
                    <a:pt x="16" y="8"/>
                  </a:cubicBezTo>
                  <a:cubicBezTo>
                    <a:pt x="16" y="7"/>
                    <a:pt x="14" y="5"/>
                    <a:pt x="14" y="5"/>
                  </a:cubicBezTo>
                  <a:cubicBezTo>
                    <a:pt x="13" y="5"/>
                    <a:pt x="8" y="0"/>
                    <a:pt x="7" y="2"/>
                  </a:cubicBezTo>
                  <a:cubicBezTo>
                    <a:pt x="7" y="3"/>
                    <a:pt x="10" y="3"/>
                    <a:pt x="9" y="4"/>
                  </a:cubicBezTo>
                  <a:cubicBezTo>
                    <a:pt x="9" y="4"/>
                    <a:pt x="9" y="4"/>
                    <a:pt x="8" y="4"/>
                  </a:cubicBezTo>
                  <a:cubicBezTo>
                    <a:pt x="10" y="3"/>
                    <a:pt x="11" y="7"/>
                    <a:pt x="10" y="8"/>
                  </a:cubicBezTo>
                  <a:cubicBezTo>
                    <a:pt x="10" y="8"/>
                    <a:pt x="2" y="1"/>
                    <a:pt x="5" y="6"/>
                  </a:cubicBezTo>
                  <a:cubicBezTo>
                    <a:pt x="5" y="6"/>
                    <a:pt x="3" y="6"/>
                    <a:pt x="3" y="6"/>
                  </a:cubicBezTo>
                  <a:cubicBezTo>
                    <a:pt x="3" y="7"/>
                    <a:pt x="5" y="7"/>
                    <a:pt x="5" y="7"/>
                  </a:cubicBezTo>
                  <a:cubicBezTo>
                    <a:pt x="5" y="6"/>
                    <a:pt x="5" y="8"/>
                    <a:pt x="5" y="8"/>
                  </a:cubicBezTo>
                  <a:cubicBezTo>
                    <a:pt x="5" y="8"/>
                    <a:pt x="3" y="7"/>
                    <a:pt x="2" y="7"/>
                  </a:cubicBezTo>
                  <a:cubicBezTo>
                    <a:pt x="3" y="7"/>
                    <a:pt x="0" y="10"/>
                    <a:pt x="1" y="9"/>
                  </a:cubicBezTo>
                  <a:cubicBezTo>
                    <a:pt x="0" y="11"/>
                    <a:pt x="8" y="10"/>
                    <a:pt x="8" y="10"/>
                  </a:cubicBezTo>
                  <a:cubicBezTo>
                    <a:pt x="9" y="10"/>
                    <a:pt x="13" y="11"/>
                    <a:pt x="13" y="11"/>
                  </a:cubicBezTo>
                  <a:cubicBezTo>
                    <a:pt x="12" y="11"/>
                    <a:pt x="11" y="11"/>
                    <a:pt x="11" y="12"/>
                  </a:cubicBezTo>
                  <a:cubicBezTo>
                    <a:pt x="11" y="12"/>
                    <a:pt x="12" y="13"/>
                    <a:pt x="12" y="13"/>
                  </a:cubicBezTo>
                  <a:cubicBezTo>
                    <a:pt x="11" y="14"/>
                    <a:pt x="9" y="14"/>
                    <a:pt x="8" y="14"/>
                  </a:cubicBezTo>
                  <a:cubicBezTo>
                    <a:pt x="8" y="14"/>
                    <a:pt x="2" y="15"/>
                    <a:pt x="3" y="15"/>
                  </a:cubicBezTo>
                  <a:cubicBezTo>
                    <a:pt x="5" y="16"/>
                    <a:pt x="8" y="15"/>
                    <a:pt x="10" y="16"/>
                  </a:cubicBezTo>
                  <a:cubicBezTo>
                    <a:pt x="11" y="17"/>
                    <a:pt x="11" y="18"/>
                    <a:pt x="12" y="18"/>
                  </a:cubicBezTo>
                  <a:cubicBezTo>
                    <a:pt x="12" y="18"/>
                    <a:pt x="14" y="17"/>
                    <a:pt x="15" y="17"/>
                  </a:cubicBezTo>
                  <a:cubicBezTo>
                    <a:pt x="14" y="17"/>
                    <a:pt x="13" y="18"/>
                    <a:pt x="13" y="18"/>
                  </a:cubicBezTo>
                  <a:cubicBezTo>
                    <a:pt x="13" y="19"/>
                    <a:pt x="15" y="18"/>
                    <a:pt x="15" y="18"/>
                  </a:cubicBezTo>
                  <a:cubicBezTo>
                    <a:pt x="16" y="19"/>
                    <a:pt x="8" y="23"/>
                    <a:pt x="10" y="23"/>
                  </a:cubicBezTo>
                  <a:cubicBezTo>
                    <a:pt x="12" y="24"/>
                    <a:pt x="14" y="23"/>
                    <a:pt x="15" y="23"/>
                  </a:cubicBezTo>
                  <a:cubicBezTo>
                    <a:pt x="17" y="23"/>
                    <a:pt x="19" y="23"/>
                    <a:pt x="21" y="24"/>
                  </a:cubicBezTo>
                  <a:cubicBezTo>
                    <a:pt x="20" y="23"/>
                    <a:pt x="20" y="24"/>
                    <a:pt x="20" y="24"/>
                  </a:cubicBezTo>
                  <a:cubicBezTo>
                    <a:pt x="21" y="25"/>
                    <a:pt x="22" y="25"/>
                    <a:pt x="22" y="25"/>
                  </a:cubicBezTo>
                  <a:cubicBezTo>
                    <a:pt x="24" y="26"/>
                    <a:pt x="27" y="26"/>
                    <a:pt x="29" y="26"/>
                  </a:cubicBezTo>
                  <a:cubicBezTo>
                    <a:pt x="31" y="26"/>
                    <a:pt x="31" y="25"/>
                    <a:pt x="33" y="25"/>
                  </a:cubicBezTo>
                  <a:cubicBezTo>
                    <a:pt x="35" y="24"/>
                    <a:pt x="37" y="24"/>
                    <a:pt x="39" y="23"/>
                  </a:cubicBezTo>
                  <a:cubicBezTo>
                    <a:pt x="42" y="21"/>
                    <a:pt x="43" y="20"/>
                    <a:pt x="46" y="19"/>
                  </a:cubicBezTo>
                  <a:cubicBezTo>
                    <a:pt x="48" y="19"/>
                    <a:pt x="49" y="16"/>
                    <a:pt x="52" y="16"/>
                  </a:cubicBezTo>
                  <a:cubicBezTo>
                    <a:pt x="52" y="15"/>
                    <a:pt x="53" y="15"/>
                    <a:pt x="52" y="14"/>
                  </a:cubicBezTo>
                  <a:cubicBezTo>
                    <a:pt x="51" y="13"/>
                    <a:pt x="53" y="13"/>
                    <a:pt x="54" y="13"/>
                  </a:cubicBezTo>
                  <a:cubicBezTo>
                    <a:pt x="54" y="13"/>
                    <a:pt x="52" y="12"/>
                    <a:pt x="52" y="12"/>
                  </a:cubicBezTo>
                  <a:cubicBezTo>
                    <a:pt x="52" y="11"/>
                    <a:pt x="54" y="10"/>
                    <a:pt x="53" y="10"/>
                  </a:cubicBezTo>
                  <a:cubicBezTo>
                    <a:pt x="51" y="9"/>
                    <a:pt x="54" y="10"/>
                    <a:pt x="53" y="1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90" name="Freeform 406"/>
            <p:cNvSpPr>
              <a:spLocks/>
            </p:cNvSpPr>
            <p:nvPr/>
          </p:nvSpPr>
          <p:spPr bwMode="auto">
            <a:xfrm>
              <a:off x="14085545" y="4439516"/>
              <a:ext cx="840765" cy="579771"/>
            </a:xfrm>
            <a:custGeom>
              <a:avLst/>
              <a:gdLst>
                <a:gd name="T0" fmla="*/ 77 w 90"/>
                <a:gd name="T1" fmla="*/ 2 h 62"/>
                <a:gd name="T2" fmla="*/ 66 w 90"/>
                <a:gd name="T3" fmla="*/ 6 h 62"/>
                <a:gd name="T4" fmla="*/ 51 w 90"/>
                <a:gd name="T5" fmla="*/ 8 h 62"/>
                <a:gd name="T6" fmla="*/ 48 w 90"/>
                <a:gd name="T7" fmla="*/ 9 h 62"/>
                <a:gd name="T8" fmla="*/ 39 w 90"/>
                <a:gd name="T9" fmla="*/ 11 h 62"/>
                <a:gd name="T10" fmla="*/ 32 w 90"/>
                <a:gd name="T11" fmla="*/ 14 h 62"/>
                <a:gd name="T12" fmla="*/ 26 w 90"/>
                <a:gd name="T13" fmla="*/ 19 h 62"/>
                <a:gd name="T14" fmla="*/ 26 w 90"/>
                <a:gd name="T15" fmla="*/ 21 h 62"/>
                <a:gd name="T16" fmla="*/ 27 w 90"/>
                <a:gd name="T17" fmla="*/ 23 h 62"/>
                <a:gd name="T18" fmla="*/ 23 w 90"/>
                <a:gd name="T19" fmla="*/ 25 h 62"/>
                <a:gd name="T20" fmla="*/ 21 w 90"/>
                <a:gd name="T21" fmla="*/ 28 h 62"/>
                <a:gd name="T22" fmla="*/ 21 w 90"/>
                <a:gd name="T23" fmla="*/ 29 h 62"/>
                <a:gd name="T24" fmla="*/ 14 w 90"/>
                <a:gd name="T25" fmla="*/ 31 h 62"/>
                <a:gd name="T26" fmla="*/ 19 w 90"/>
                <a:gd name="T27" fmla="*/ 34 h 62"/>
                <a:gd name="T28" fmla="*/ 9 w 90"/>
                <a:gd name="T29" fmla="*/ 38 h 62"/>
                <a:gd name="T30" fmla="*/ 6 w 90"/>
                <a:gd name="T31" fmla="*/ 41 h 62"/>
                <a:gd name="T32" fmla="*/ 5 w 90"/>
                <a:gd name="T33" fmla="*/ 47 h 62"/>
                <a:gd name="T34" fmla="*/ 4 w 90"/>
                <a:gd name="T35" fmla="*/ 53 h 62"/>
                <a:gd name="T36" fmla="*/ 12 w 90"/>
                <a:gd name="T37" fmla="*/ 55 h 62"/>
                <a:gd name="T38" fmla="*/ 12 w 90"/>
                <a:gd name="T39" fmla="*/ 56 h 62"/>
                <a:gd name="T40" fmla="*/ 16 w 90"/>
                <a:gd name="T41" fmla="*/ 62 h 62"/>
                <a:gd name="T42" fmla="*/ 26 w 90"/>
                <a:gd name="T43" fmla="*/ 61 h 62"/>
                <a:gd name="T44" fmla="*/ 26 w 90"/>
                <a:gd name="T45" fmla="*/ 59 h 62"/>
                <a:gd name="T46" fmla="*/ 20 w 90"/>
                <a:gd name="T47" fmla="*/ 48 h 62"/>
                <a:gd name="T48" fmla="*/ 20 w 90"/>
                <a:gd name="T49" fmla="*/ 42 h 62"/>
                <a:gd name="T50" fmla="*/ 22 w 90"/>
                <a:gd name="T51" fmla="*/ 40 h 62"/>
                <a:gd name="T52" fmla="*/ 21 w 90"/>
                <a:gd name="T53" fmla="*/ 36 h 62"/>
                <a:gd name="T54" fmla="*/ 27 w 90"/>
                <a:gd name="T55" fmla="*/ 34 h 62"/>
                <a:gd name="T56" fmla="*/ 27 w 90"/>
                <a:gd name="T57" fmla="*/ 32 h 62"/>
                <a:gd name="T58" fmla="*/ 32 w 90"/>
                <a:gd name="T59" fmla="*/ 31 h 62"/>
                <a:gd name="T60" fmla="*/ 35 w 90"/>
                <a:gd name="T61" fmla="*/ 29 h 62"/>
                <a:gd name="T62" fmla="*/ 35 w 90"/>
                <a:gd name="T63" fmla="*/ 26 h 62"/>
                <a:gd name="T64" fmla="*/ 42 w 90"/>
                <a:gd name="T65" fmla="*/ 24 h 62"/>
                <a:gd name="T66" fmla="*/ 45 w 90"/>
                <a:gd name="T67" fmla="*/ 22 h 62"/>
                <a:gd name="T68" fmla="*/ 58 w 90"/>
                <a:gd name="T69" fmla="*/ 15 h 62"/>
                <a:gd name="T70" fmla="*/ 81 w 90"/>
                <a:gd name="T71" fmla="*/ 8 h 62"/>
                <a:gd name="T72" fmla="*/ 84 w 90"/>
                <a:gd name="T73" fmla="*/ 1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0" h="62">
                  <a:moveTo>
                    <a:pt x="84" y="1"/>
                  </a:moveTo>
                  <a:cubicBezTo>
                    <a:pt x="81" y="1"/>
                    <a:pt x="80" y="0"/>
                    <a:pt x="77" y="2"/>
                  </a:cubicBezTo>
                  <a:cubicBezTo>
                    <a:pt x="76" y="2"/>
                    <a:pt x="72" y="3"/>
                    <a:pt x="73" y="4"/>
                  </a:cubicBezTo>
                  <a:cubicBezTo>
                    <a:pt x="72" y="4"/>
                    <a:pt x="68" y="6"/>
                    <a:pt x="66" y="6"/>
                  </a:cubicBezTo>
                  <a:cubicBezTo>
                    <a:pt x="64" y="6"/>
                    <a:pt x="61" y="7"/>
                    <a:pt x="59" y="8"/>
                  </a:cubicBezTo>
                  <a:cubicBezTo>
                    <a:pt x="56" y="8"/>
                    <a:pt x="54" y="8"/>
                    <a:pt x="51" y="8"/>
                  </a:cubicBezTo>
                  <a:cubicBezTo>
                    <a:pt x="51" y="8"/>
                    <a:pt x="45" y="8"/>
                    <a:pt x="46" y="9"/>
                  </a:cubicBezTo>
                  <a:cubicBezTo>
                    <a:pt x="46" y="9"/>
                    <a:pt x="48" y="9"/>
                    <a:pt x="48" y="9"/>
                  </a:cubicBezTo>
                  <a:cubicBezTo>
                    <a:pt x="47" y="10"/>
                    <a:pt x="45" y="10"/>
                    <a:pt x="44" y="11"/>
                  </a:cubicBezTo>
                  <a:cubicBezTo>
                    <a:pt x="43" y="11"/>
                    <a:pt x="41" y="11"/>
                    <a:pt x="39" y="11"/>
                  </a:cubicBezTo>
                  <a:cubicBezTo>
                    <a:pt x="38" y="11"/>
                    <a:pt x="38" y="11"/>
                    <a:pt x="36" y="12"/>
                  </a:cubicBezTo>
                  <a:cubicBezTo>
                    <a:pt x="35" y="15"/>
                    <a:pt x="34" y="14"/>
                    <a:pt x="32" y="14"/>
                  </a:cubicBezTo>
                  <a:cubicBezTo>
                    <a:pt x="30" y="15"/>
                    <a:pt x="31" y="17"/>
                    <a:pt x="28" y="17"/>
                  </a:cubicBezTo>
                  <a:cubicBezTo>
                    <a:pt x="26" y="17"/>
                    <a:pt x="27" y="19"/>
                    <a:pt x="26" y="19"/>
                  </a:cubicBezTo>
                  <a:cubicBezTo>
                    <a:pt x="25" y="20"/>
                    <a:pt x="22" y="18"/>
                    <a:pt x="23" y="19"/>
                  </a:cubicBezTo>
                  <a:cubicBezTo>
                    <a:pt x="23" y="20"/>
                    <a:pt x="26" y="21"/>
                    <a:pt x="26" y="21"/>
                  </a:cubicBezTo>
                  <a:cubicBezTo>
                    <a:pt x="26" y="21"/>
                    <a:pt x="22" y="22"/>
                    <a:pt x="22" y="22"/>
                  </a:cubicBezTo>
                  <a:cubicBezTo>
                    <a:pt x="22" y="23"/>
                    <a:pt x="27" y="23"/>
                    <a:pt x="27" y="23"/>
                  </a:cubicBezTo>
                  <a:cubicBezTo>
                    <a:pt x="27" y="24"/>
                    <a:pt x="20" y="24"/>
                    <a:pt x="21" y="25"/>
                  </a:cubicBezTo>
                  <a:cubicBezTo>
                    <a:pt x="21" y="24"/>
                    <a:pt x="23" y="25"/>
                    <a:pt x="23" y="25"/>
                  </a:cubicBezTo>
                  <a:cubicBezTo>
                    <a:pt x="21" y="26"/>
                    <a:pt x="20" y="25"/>
                    <a:pt x="20" y="26"/>
                  </a:cubicBezTo>
                  <a:cubicBezTo>
                    <a:pt x="19" y="27"/>
                    <a:pt x="21" y="28"/>
                    <a:pt x="21" y="28"/>
                  </a:cubicBezTo>
                  <a:cubicBezTo>
                    <a:pt x="20" y="28"/>
                    <a:pt x="19" y="28"/>
                    <a:pt x="18" y="28"/>
                  </a:cubicBezTo>
                  <a:cubicBezTo>
                    <a:pt x="18" y="28"/>
                    <a:pt x="20" y="29"/>
                    <a:pt x="21" y="29"/>
                  </a:cubicBezTo>
                  <a:cubicBezTo>
                    <a:pt x="19" y="29"/>
                    <a:pt x="18" y="29"/>
                    <a:pt x="17" y="30"/>
                  </a:cubicBezTo>
                  <a:cubicBezTo>
                    <a:pt x="16" y="31"/>
                    <a:pt x="15" y="31"/>
                    <a:pt x="14" y="31"/>
                  </a:cubicBezTo>
                  <a:cubicBezTo>
                    <a:pt x="12" y="32"/>
                    <a:pt x="12" y="33"/>
                    <a:pt x="14" y="33"/>
                  </a:cubicBezTo>
                  <a:cubicBezTo>
                    <a:pt x="15" y="33"/>
                    <a:pt x="18" y="34"/>
                    <a:pt x="19" y="34"/>
                  </a:cubicBezTo>
                  <a:cubicBezTo>
                    <a:pt x="17" y="35"/>
                    <a:pt x="15" y="33"/>
                    <a:pt x="15" y="36"/>
                  </a:cubicBezTo>
                  <a:cubicBezTo>
                    <a:pt x="15" y="37"/>
                    <a:pt x="10" y="37"/>
                    <a:pt x="9" y="38"/>
                  </a:cubicBezTo>
                  <a:cubicBezTo>
                    <a:pt x="8" y="39"/>
                    <a:pt x="9" y="39"/>
                    <a:pt x="9" y="40"/>
                  </a:cubicBezTo>
                  <a:cubicBezTo>
                    <a:pt x="9" y="40"/>
                    <a:pt x="6" y="41"/>
                    <a:pt x="6" y="41"/>
                  </a:cubicBezTo>
                  <a:cubicBezTo>
                    <a:pt x="2" y="42"/>
                    <a:pt x="7" y="42"/>
                    <a:pt x="7" y="43"/>
                  </a:cubicBezTo>
                  <a:cubicBezTo>
                    <a:pt x="8" y="44"/>
                    <a:pt x="5" y="47"/>
                    <a:pt x="5" y="47"/>
                  </a:cubicBezTo>
                  <a:cubicBezTo>
                    <a:pt x="3" y="49"/>
                    <a:pt x="0" y="47"/>
                    <a:pt x="0" y="51"/>
                  </a:cubicBezTo>
                  <a:cubicBezTo>
                    <a:pt x="0" y="55"/>
                    <a:pt x="2" y="53"/>
                    <a:pt x="4" y="53"/>
                  </a:cubicBezTo>
                  <a:cubicBezTo>
                    <a:pt x="6" y="54"/>
                    <a:pt x="7" y="55"/>
                    <a:pt x="9" y="54"/>
                  </a:cubicBezTo>
                  <a:cubicBezTo>
                    <a:pt x="9" y="54"/>
                    <a:pt x="11" y="56"/>
                    <a:pt x="12" y="55"/>
                  </a:cubicBezTo>
                  <a:cubicBezTo>
                    <a:pt x="12" y="55"/>
                    <a:pt x="10" y="55"/>
                    <a:pt x="10" y="56"/>
                  </a:cubicBezTo>
                  <a:cubicBezTo>
                    <a:pt x="11" y="56"/>
                    <a:pt x="12" y="56"/>
                    <a:pt x="12" y="56"/>
                  </a:cubicBezTo>
                  <a:cubicBezTo>
                    <a:pt x="12" y="56"/>
                    <a:pt x="10" y="60"/>
                    <a:pt x="10" y="60"/>
                  </a:cubicBezTo>
                  <a:cubicBezTo>
                    <a:pt x="12" y="61"/>
                    <a:pt x="14" y="61"/>
                    <a:pt x="16" y="62"/>
                  </a:cubicBezTo>
                  <a:cubicBezTo>
                    <a:pt x="19" y="62"/>
                    <a:pt x="20" y="62"/>
                    <a:pt x="23" y="62"/>
                  </a:cubicBezTo>
                  <a:cubicBezTo>
                    <a:pt x="24" y="61"/>
                    <a:pt x="25" y="61"/>
                    <a:pt x="26" y="61"/>
                  </a:cubicBezTo>
                  <a:cubicBezTo>
                    <a:pt x="27" y="62"/>
                    <a:pt x="28" y="62"/>
                    <a:pt x="30" y="62"/>
                  </a:cubicBezTo>
                  <a:cubicBezTo>
                    <a:pt x="31" y="62"/>
                    <a:pt x="27" y="59"/>
                    <a:pt x="26" y="59"/>
                  </a:cubicBezTo>
                  <a:cubicBezTo>
                    <a:pt x="24" y="57"/>
                    <a:pt x="23" y="55"/>
                    <a:pt x="22" y="53"/>
                  </a:cubicBezTo>
                  <a:cubicBezTo>
                    <a:pt x="20" y="51"/>
                    <a:pt x="21" y="50"/>
                    <a:pt x="20" y="48"/>
                  </a:cubicBezTo>
                  <a:cubicBezTo>
                    <a:pt x="19" y="45"/>
                    <a:pt x="18" y="45"/>
                    <a:pt x="20" y="43"/>
                  </a:cubicBezTo>
                  <a:cubicBezTo>
                    <a:pt x="21" y="43"/>
                    <a:pt x="20" y="43"/>
                    <a:pt x="20" y="42"/>
                  </a:cubicBezTo>
                  <a:cubicBezTo>
                    <a:pt x="21" y="41"/>
                    <a:pt x="24" y="42"/>
                    <a:pt x="24" y="41"/>
                  </a:cubicBezTo>
                  <a:cubicBezTo>
                    <a:pt x="24" y="41"/>
                    <a:pt x="22" y="40"/>
                    <a:pt x="22" y="40"/>
                  </a:cubicBezTo>
                  <a:cubicBezTo>
                    <a:pt x="23" y="39"/>
                    <a:pt x="26" y="40"/>
                    <a:pt x="26" y="39"/>
                  </a:cubicBezTo>
                  <a:cubicBezTo>
                    <a:pt x="26" y="38"/>
                    <a:pt x="21" y="37"/>
                    <a:pt x="21" y="36"/>
                  </a:cubicBezTo>
                  <a:cubicBezTo>
                    <a:pt x="21" y="36"/>
                    <a:pt x="29" y="37"/>
                    <a:pt x="29" y="37"/>
                  </a:cubicBezTo>
                  <a:cubicBezTo>
                    <a:pt x="29" y="36"/>
                    <a:pt x="27" y="35"/>
                    <a:pt x="27" y="34"/>
                  </a:cubicBezTo>
                  <a:cubicBezTo>
                    <a:pt x="27" y="33"/>
                    <a:pt x="30" y="35"/>
                    <a:pt x="31" y="34"/>
                  </a:cubicBezTo>
                  <a:cubicBezTo>
                    <a:pt x="31" y="33"/>
                    <a:pt x="27" y="31"/>
                    <a:pt x="27" y="32"/>
                  </a:cubicBezTo>
                  <a:cubicBezTo>
                    <a:pt x="27" y="31"/>
                    <a:pt x="31" y="33"/>
                    <a:pt x="32" y="32"/>
                  </a:cubicBezTo>
                  <a:cubicBezTo>
                    <a:pt x="32" y="32"/>
                    <a:pt x="33" y="31"/>
                    <a:pt x="32" y="31"/>
                  </a:cubicBezTo>
                  <a:cubicBezTo>
                    <a:pt x="32" y="31"/>
                    <a:pt x="30" y="29"/>
                    <a:pt x="30" y="29"/>
                  </a:cubicBezTo>
                  <a:cubicBezTo>
                    <a:pt x="32" y="29"/>
                    <a:pt x="33" y="30"/>
                    <a:pt x="35" y="29"/>
                  </a:cubicBezTo>
                  <a:cubicBezTo>
                    <a:pt x="35" y="28"/>
                    <a:pt x="37" y="27"/>
                    <a:pt x="37" y="27"/>
                  </a:cubicBezTo>
                  <a:cubicBezTo>
                    <a:pt x="37" y="26"/>
                    <a:pt x="35" y="26"/>
                    <a:pt x="35" y="26"/>
                  </a:cubicBezTo>
                  <a:cubicBezTo>
                    <a:pt x="36" y="26"/>
                    <a:pt x="39" y="26"/>
                    <a:pt x="39" y="24"/>
                  </a:cubicBezTo>
                  <a:cubicBezTo>
                    <a:pt x="39" y="22"/>
                    <a:pt x="41" y="25"/>
                    <a:pt x="42" y="24"/>
                  </a:cubicBezTo>
                  <a:cubicBezTo>
                    <a:pt x="42" y="24"/>
                    <a:pt x="41" y="23"/>
                    <a:pt x="41" y="23"/>
                  </a:cubicBezTo>
                  <a:cubicBezTo>
                    <a:pt x="42" y="22"/>
                    <a:pt x="45" y="23"/>
                    <a:pt x="45" y="22"/>
                  </a:cubicBezTo>
                  <a:cubicBezTo>
                    <a:pt x="46" y="21"/>
                    <a:pt x="45" y="20"/>
                    <a:pt x="44" y="20"/>
                  </a:cubicBezTo>
                  <a:cubicBezTo>
                    <a:pt x="49" y="18"/>
                    <a:pt x="53" y="16"/>
                    <a:pt x="58" y="15"/>
                  </a:cubicBezTo>
                  <a:cubicBezTo>
                    <a:pt x="61" y="14"/>
                    <a:pt x="65" y="13"/>
                    <a:pt x="68" y="12"/>
                  </a:cubicBezTo>
                  <a:cubicBezTo>
                    <a:pt x="73" y="11"/>
                    <a:pt x="77" y="10"/>
                    <a:pt x="81" y="8"/>
                  </a:cubicBezTo>
                  <a:cubicBezTo>
                    <a:pt x="83" y="8"/>
                    <a:pt x="86" y="6"/>
                    <a:pt x="88" y="4"/>
                  </a:cubicBezTo>
                  <a:cubicBezTo>
                    <a:pt x="90" y="2"/>
                    <a:pt x="86" y="1"/>
                    <a:pt x="84" y="1"/>
                  </a:cubicBezTo>
                  <a:cubicBezTo>
                    <a:pt x="82" y="1"/>
                    <a:pt x="86" y="1"/>
                    <a:pt x="84"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91" name="Freeform 407"/>
            <p:cNvSpPr>
              <a:spLocks/>
            </p:cNvSpPr>
            <p:nvPr/>
          </p:nvSpPr>
          <p:spPr bwMode="auto">
            <a:xfrm>
              <a:off x="16241600" y="4197415"/>
              <a:ext cx="299364" cy="149721"/>
            </a:xfrm>
            <a:custGeom>
              <a:avLst/>
              <a:gdLst>
                <a:gd name="T0" fmla="*/ 16 w 32"/>
                <a:gd name="T1" fmla="*/ 6 h 16"/>
                <a:gd name="T2" fmla="*/ 19 w 32"/>
                <a:gd name="T3" fmla="*/ 1 h 16"/>
                <a:gd name="T4" fmla="*/ 16 w 32"/>
                <a:gd name="T5" fmla="*/ 0 h 16"/>
                <a:gd name="T6" fmla="*/ 15 w 32"/>
                <a:gd name="T7" fmla="*/ 2 h 16"/>
                <a:gd name="T8" fmla="*/ 10 w 32"/>
                <a:gd name="T9" fmla="*/ 2 h 16"/>
                <a:gd name="T10" fmla="*/ 9 w 32"/>
                <a:gd name="T11" fmla="*/ 4 h 16"/>
                <a:gd name="T12" fmla="*/ 12 w 32"/>
                <a:gd name="T13" fmla="*/ 4 h 16"/>
                <a:gd name="T14" fmla="*/ 10 w 32"/>
                <a:gd name="T15" fmla="*/ 8 h 16"/>
                <a:gd name="T16" fmla="*/ 5 w 32"/>
                <a:gd name="T17" fmla="*/ 10 h 16"/>
                <a:gd name="T18" fmla="*/ 1 w 32"/>
                <a:gd name="T19" fmla="*/ 15 h 16"/>
                <a:gd name="T20" fmla="*/ 8 w 32"/>
                <a:gd name="T21" fmla="*/ 15 h 16"/>
                <a:gd name="T22" fmla="*/ 17 w 32"/>
                <a:gd name="T23" fmla="*/ 14 h 16"/>
                <a:gd name="T24" fmla="*/ 28 w 32"/>
                <a:gd name="T25" fmla="*/ 12 h 16"/>
                <a:gd name="T26" fmla="*/ 29 w 32"/>
                <a:gd name="T27" fmla="*/ 7 h 16"/>
                <a:gd name="T28" fmla="*/ 22 w 32"/>
                <a:gd name="T29" fmla="*/ 3 h 16"/>
                <a:gd name="T30" fmla="*/ 16 w 32"/>
                <a:gd name="T31" fmla="*/ 6 h 16"/>
                <a:gd name="T32" fmla="*/ 16 w 32"/>
                <a:gd name="T33" fmla="*/ 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2" h="16">
                  <a:moveTo>
                    <a:pt x="16" y="6"/>
                  </a:moveTo>
                  <a:cubicBezTo>
                    <a:pt x="16" y="6"/>
                    <a:pt x="19" y="2"/>
                    <a:pt x="19" y="1"/>
                  </a:cubicBezTo>
                  <a:cubicBezTo>
                    <a:pt x="18" y="0"/>
                    <a:pt x="17" y="0"/>
                    <a:pt x="16" y="0"/>
                  </a:cubicBezTo>
                  <a:cubicBezTo>
                    <a:pt x="15" y="0"/>
                    <a:pt x="15" y="2"/>
                    <a:pt x="15" y="2"/>
                  </a:cubicBezTo>
                  <a:cubicBezTo>
                    <a:pt x="13" y="2"/>
                    <a:pt x="12" y="0"/>
                    <a:pt x="10" y="2"/>
                  </a:cubicBezTo>
                  <a:cubicBezTo>
                    <a:pt x="10" y="2"/>
                    <a:pt x="8" y="3"/>
                    <a:pt x="9" y="4"/>
                  </a:cubicBezTo>
                  <a:cubicBezTo>
                    <a:pt x="10" y="4"/>
                    <a:pt x="11" y="5"/>
                    <a:pt x="12" y="4"/>
                  </a:cubicBezTo>
                  <a:cubicBezTo>
                    <a:pt x="10" y="5"/>
                    <a:pt x="5" y="6"/>
                    <a:pt x="10" y="8"/>
                  </a:cubicBezTo>
                  <a:cubicBezTo>
                    <a:pt x="7" y="7"/>
                    <a:pt x="6" y="8"/>
                    <a:pt x="5" y="10"/>
                  </a:cubicBezTo>
                  <a:cubicBezTo>
                    <a:pt x="4" y="11"/>
                    <a:pt x="0" y="15"/>
                    <a:pt x="1" y="15"/>
                  </a:cubicBezTo>
                  <a:cubicBezTo>
                    <a:pt x="3" y="16"/>
                    <a:pt x="6" y="16"/>
                    <a:pt x="8" y="15"/>
                  </a:cubicBezTo>
                  <a:cubicBezTo>
                    <a:pt x="11" y="13"/>
                    <a:pt x="14" y="13"/>
                    <a:pt x="17" y="14"/>
                  </a:cubicBezTo>
                  <a:cubicBezTo>
                    <a:pt x="21" y="14"/>
                    <a:pt x="24" y="13"/>
                    <a:pt x="28" y="12"/>
                  </a:cubicBezTo>
                  <a:cubicBezTo>
                    <a:pt x="30" y="11"/>
                    <a:pt x="32" y="8"/>
                    <a:pt x="29" y="7"/>
                  </a:cubicBezTo>
                  <a:cubicBezTo>
                    <a:pt x="27" y="6"/>
                    <a:pt x="24" y="2"/>
                    <a:pt x="22" y="3"/>
                  </a:cubicBezTo>
                  <a:cubicBezTo>
                    <a:pt x="20" y="3"/>
                    <a:pt x="18" y="6"/>
                    <a:pt x="16" y="6"/>
                  </a:cubicBezTo>
                  <a:cubicBezTo>
                    <a:pt x="15" y="6"/>
                    <a:pt x="17" y="6"/>
                    <a:pt x="16" y="6"/>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92" name="Freeform 408"/>
            <p:cNvSpPr>
              <a:spLocks/>
            </p:cNvSpPr>
            <p:nvPr/>
          </p:nvSpPr>
          <p:spPr bwMode="auto">
            <a:xfrm>
              <a:off x="15999561" y="4111405"/>
              <a:ext cx="280256" cy="149721"/>
            </a:xfrm>
            <a:custGeom>
              <a:avLst/>
              <a:gdLst>
                <a:gd name="T0" fmla="*/ 26 w 30"/>
                <a:gd name="T1" fmla="*/ 10 h 16"/>
                <a:gd name="T2" fmla="*/ 28 w 30"/>
                <a:gd name="T3" fmla="*/ 7 h 16"/>
                <a:gd name="T4" fmla="*/ 29 w 30"/>
                <a:gd name="T5" fmla="*/ 5 h 16"/>
                <a:gd name="T6" fmla="*/ 26 w 30"/>
                <a:gd name="T7" fmla="*/ 3 h 16"/>
                <a:gd name="T8" fmla="*/ 22 w 30"/>
                <a:gd name="T9" fmla="*/ 3 h 16"/>
                <a:gd name="T10" fmla="*/ 17 w 30"/>
                <a:gd name="T11" fmla="*/ 4 h 16"/>
                <a:gd name="T12" fmla="*/ 18 w 30"/>
                <a:gd name="T13" fmla="*/ 1 h 16"/>
                <a:gd name="T14" fmla="*/ 12 w 30"/>
                <a:gd name="T15" fmla="*/ 1 h 16"/>
                <a:gd name="T16" fmla="*/ 5 w 30"/>
                <a:gd name="T17" fmla="*/ 4 h 16"/>
                <a:gd name="T18" fmla="*/ 7 w 30"/>
                <a:gd name="T19" fmla="*/ 4 h 16"/>
                <a:gd name="T20" fmla="*/ 0 w 30"/>
                <a:gd name="T21" fmla="*/ 8 h 16"/>
                <a:gd name="T22" fmla="*/ 4 w 30"/>
                <a:gd name="T23" fmla="*/ 9 h 16"/>
                <a:gd name="T24" fmla="*/ 7 w 30"/>
                <a:gd name="T25" fmla="*/ 12 h 16"/>
                <a:gd name="T26" fmla="*/ 12 w 30"/>
                <a:gd name="T27" fmla="*/ 13 h 16"/>
                <a:gd name="T28" fmla="*/ 19 w 30"/>
                <a:gd name="T29" fmla="*/ 16 h 16"/>
                <a:gd name="T30" fmla="*/ 28 w 30"/>
                <a:gd name="T31" fmla="*/ 15 h 16"/>
                <a:gd name="T32" fmla="*/ 26 w 30"/>
                <a:gd name="T33" fmla="*/ 10 h 16"/>
                <a:gd name="T34" fmla="*/ 26 w 30"/>
                <a:gd name="T35"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0" h="16">
                  <a:moveTo>
                    <a:pt x="26" y="10"/>
                  </a:moveTo>
                  <a:cubicBezTo>
                    <a:pt x="29" y="11"/>
                    <a:pt x="27" y="9"/>
                    <a:pt x="28" y="7"/>
                  </a:cubicBezTo>
                  <a:cubicBezTo>
                    <a:pt x="28" y="6"/>
                    <a:pt x="29" y="6"/>
                    <a:pt x="29" y="5"/>
                  </a:cubicBezTo>
                  <a:cubicBezTo>
                    <a:pt x="29" y="4"/>
                    <a:pt x="27" y="3"/>
                    <a:pt x="26" y="3"/>
                  </a:cubicBezTo>
                  <a:cubicBezTo>
                    <a:pt x="25" y="2"/>
                    <a:pt x="23" y="2"/>
                    <a:pt x="22" y="3"/>
                  </a:cubicBezTo>
                  <a:cubicBezTo>
                    <a:pt x="22" y="3"/>
                    <a:pt x="17" y="4"/>
                    <a:pt x="17" y="4"/>
                  </a:cubicBezTo>
                  <a:cubicBezTo>
                    <a:pt x="17" y="4"/>
                    <a:pt x="21" y="2"/>
                    <a:pt x="18" y="1"/>
                  </a:cubicBezTo>
                  <a:cubicBezTo>
                    <a:pt x="16" y="0"/>
                    <a:pt x="14" y="1"/>
                    <a:pt x="12" y="1"/>
                  </a:cubicBezTo>
                  <a:cubicBezTo>
                    <a:pt x="11" y="1"/>
                    <a:pt x="6" y="2"/>
                    <a:pt x="5" y="4"/>
                  </a:cubicBezTo>
                  <a:cubicBezTo>
                    <a:pt x="5" y="4"/>
                    <a:pt x="7" y="4"/>
                    <a:pt x="7" y="4"/>
                  </a:cubicBezTo>
                  <a:cubicBezTo>
                    <a:pt x="7" y="4"/>
                    <a:pt x="0" y="7"/>
                    <a:pt x="0" y="8"/>
                  </a:cubicBezTo>
                  <a:cubicBezTo>
                    <a:pt x="0" y="8"/>
                    <a:pt x="4" y="9"/>
                    <a:pt x="4" y="9"/>
                  </a:cubicBezTo>
                  <a:cubicBezTo>
                    <a:pt x="5" y="9"/>
                    <a:pt x="6" y="11"/>
                    <a:pt x="7" y="12"/>
                  </a:cubicBezTo>
                  <a:cubicBezTo>
                    <a:pt x="9" y="13"/>
                    <a:pt x="10" y="13"/>
                    <a:pt x="12" y="13"/>
                  </a:cubicBezTo>
                  <a:cubicBezTo>
                    <a:pt x="14" y="14"/>
                    <a:pt x="17" y="16"/>
                    <a:pt x="19" y="16"/>
                  </a:cubicBezTo>
                  <a:cubicBezTo>
                    <a:pt x="22" y="16"/>
                    <a:pt x="25" y="16"/>
                    <a:pt x="28" y="15"/>
                  </a:cubicBezTo>
                  <a:cubicBezTo>
                    <a:pt x="30" y="15"/>
                    <a:pt x="26" y="10"/>
                    <a:pt x="26" y="10"/>
                  </a:cubicBezTo>
                  <a:cubicBezTo>
                    <a:pt x="27" y="10"/>
                    <a:pt x="25" y="10"/>
                    <a:pt x="26" y="1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93" name="Freeform 409"/>
            <p:cNvSpPr>
              <a:spLocks/>
            </p:cNvSpPr>
            <p:nvPr/>
          </p:nvSpPr>
          <p:spPr bwMode="auto">
            <a:xfrm>
              <a:off x="15916758" y="4120960"/>
              <a:ext cx="140127" cy="47785"/>
            </a:xfrm>
            <a:custGeom>
              <a:avLst/>
              <a:gdLst>
                <a:gd name="T0" fmla="*/ 9 w 15"/>
                <a:gd name="T1" fmla="*/ 1 h 5"/>
                <a:gd name="T2" fmla="*/ 4 w 15"/>
                <a:gd name="T3" fmla="*/ 1 h 5"/>
                <a:gd name="T4" fmla="*/ 0 w 15"/>
                <a:gd name="T5" fmla="*/ 1 h 5"/>
                <a:gd name="T6" fmla="*/ 1 w 15"/>
                <a:gd name="T7" fmla="*/ 3 h 5"/>
                <a:gd name="T8" fmla="*/ 6 w 15"/>
                <a:gd name="T9" fmla="*/ 5 h 5"/>
                <a:gd name="T10" fmla="*/ 9 w 15"/>
                <a:gd name="T11" fmla="*/ 1 h 5"/>
                <a:gd name="T12" fmla="*/ 9 w 15"/>
                <a:gd name="T13" fmla="*/ 1 h 5"/>
              </a:gdLst>
              <a:ahLst/>
              <a:cxnLst>
                <a:cxn ang="0">
                  <a:pos x="T0" y="T1"/>
                </a:cxn>
                <a:cxn ang="0">
                  <a:pos x="T2" y="T3"/>
                </a:cxn>
                <a:cxn ang="0">
                  <a:pos x="T4" y="T5"/>
                </a:cxn>
                <a:cxn ang="0">
                  <a:pos x="T6" y="T7"/>
                </a:cxn>
                <a:cxn ang="0">
                  <a:pos x="T8" y="T9"/>
                </a:cxn>
                <a:cxn ang="0">
                  <a:pos x="T10" y="T11"/>
                </a:cxn>
                <a:cxn ang="0">
                  <a:pos x="T12" y="T13"/>
                </a:cxn>
              </a:cxnLst>
              <a:rect l="0" t="0" r="r" b="b"/>
              <a:pathLst>
                <a:path w="15" h="5">
                  <a:moveTo>
                    <a:pt x="9" y="1"/>
                  </a:moveTo>
                  <a:cubicBezTo>
                    <a:pt x="8" y="1"/>
                    <a:pt x="6" y="1"/>
                    <a:pt x="4" y="1"/>
                  </a:cubicBezTo>
                  <a:cubicBezTo>
                    <a:pt x="3" y="1"/>
                    <a:pt x="1" y="0"/>
                    <a:pt x="0" y="1"/>
                  </a:cubicBezTo>
                  <a:cubicBezTo>
                    <a:pt x="0" y="1"/>
                    <a:pt x="0" y="3"/>
                    <a:pt x="1" y="3"/>
                  </a:cubicBezTo>
                  <a:cubicBezTo>
                    <a:pt x="3" y="4"/>
                    <a:pt x="4" y="5"/>
                    <a:pt x="6" y="5"/>
                  </a:cubicBezTo>
                  <a:cubicBezTo>
                    <a:pt x="8" y="5"/>
                    <a:pt x="15" y="2"/>
                    <a:pt x="9" y="1"/>
                  </a:cubicBezTo>
                  <a:cubicBezTo>
                    <a:pt x="8" y="1"/>
                    <a:pt x="10" y="2"/>
                    <a:pt x="9"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94" name="Freeform 410"/>
            <p:cNvSpPr>
              <a:spLocks/>
            </p:cNvSpPr>
            <p:nvPr/>
          </p:nvSpPr>
          <p:spPr bwMode="auto">
            <a:xfrm>
              <a:off x="15942235" y="3990355"/>
              <a:ext cx="235667" cy="149721"/>
            </a:xfrm>
            <a:custGeom>
              <a:avLst/>
              <a:gdLst>
                <a:gd name="T0" fmla="*/ 7 w 25"/>
                <a:gd name="T1" fmla="*/ 15 h 16"/>
                <a:gd name="T2" fmla="*/ 3 w 25"/>
                <a:gd name="T3" fmla="*/ 13 h 16"/>
                <a:gd name="T4" fmla="*/ 4 w 25"/>
                <a:gd name="T5" fmla="*/ 12 h 16"/>
                <a:gd name="T6" fmla="*/ 0 w 25"/>
                <a:gd name="T7" fmla="*/ 12 h 16"/>
                <a:gd name="T8" fmla="*/ 3 w 25"/>
                <a:gd name="T9" fmla="*/ 11 h 16"/>
                <a:gd name="T10" fmla="*/ 2 w 25"/>
                <a:gd name="T11" fmla="*/ 10 h 16"/>
                <a:gd name="T12" fmla="*/ 6 w 25"/>
                <a:gd name="T13" fmla="*/ 6 h 16"/>
                <a:gd name="T14" fmla="*/ 5 w 25"/>
                <a:gd name="T15" fmla="*/ 6 h 16"/>
                <a:gd name="T16" fmla="*/ 11 w 25"/>
                <a:gd name="T17" fmla="*/ 3 h 16"/>
                <a:gd name="T18" fmla="*/ 18 w 25"/>
                <a:gd name="T19" fmla="*/ 0 h 16"/>
                <a:gd name="T20" fmla="*/ 20 w 25"/>
                <a:gd name="T21" fmla="*/ 4 h 16"/>
                <a:gd name="T22" fmla="*/ 25 w 25"/>
                <a:gd name="T23" fmla="*/ 7 h 16"/>
                <a:gd name="T24" fmla="*/ 21 w 25"/>
                <a:gd name="T25" fmla="*/ 9 h 16"/>
                <a:gd name="T26" fmla="*/ 23 w 25"/>
                <a:gd name="T27" fmla="*/ 12 h 16"/>
                <a:gd name="T28" fmla="*/ 19 w 25"/>
                <a:gd name="T29" fmla="*/ 13 h 16"/>
                <a:gd name="T30" fmla="*/ 7 w 25"/>
                <a:gd name="T31" fmla="*/ 15 h 16"/>
                <a:gd name="T32" fmla="*/ 7 w 25"/>
                <a:gd name="T33" fmla="*/ 1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5" h="16">
                  <a:moveTo>
                    <a:pt x="7" y="15"/>
                  </a:moveTo>
                  <a:cubicBezTo>
                    <a:pt x="6" y="14"/>
                    <a:pt x="4" y="14"/>
                    <a:pt x="3" y="13"/>
                  </a:cubicBezTo>
                  <a:cubicBezTo>
                    <a:pt x="2" y="12"/>
                    <a:pt x="4" y="12"/>
                    <a:pt x="4" y="12"/>
                  </a:cubicBezTo>
                  <a:cubicBezTo>
                    <a:pt x="4" y="12"/>
                    <a:pt x="0" y="13"/>
                    <a:pt x="0" y="12"/>
                  </a:cubicBezTo>
                  <a:cubicBezTo>
                    <a:pt x="0" y="10"/>
                    <a:pt x="3" y="11"/>
                    <a:pt x="3" y="11"/>
                  </a:cubicBezTo>
                  <a:cubicBezTo>
                    <a:pt x="3" y="10"/>
                    <a:pt x="2" y="10"/>
                    <a:pt x="2" y="10"/>
                  </a:cubicBezTo>
                  <a:cubicBezTo>
                    <a:pt x="2" y="10"/>
                    <a:pt x="7" y="7"/>
                    <a:pt x="6" y="6"/>
                  </a:cubicBezTo>
                  <a:cubicBezTo>
                    <a:pt x="6" y="6"/>
                    <a:pt x="5" y="6"/>
                    <a:pt x="5" y="6"/>
                  </a:cubicBezTo>
                  <a:cubicBezTo>
                    <a:pt x="6" y="4"/>
                    <a:pt x="9" y="4"/>
                    <a:pt x="11" y="3"/>
                  </a:cubicBezTo>
                  <a:cubicBezTo>
                    <a:pt x="13" y="2"/>
                    <a:pt x="16" y="1"/>
                    <a:pt x="18" y="0"/>
                  </a:cubicBezTo>
                  <a:cubicBezTo>
                    <a:pt x="18" y="0"/>
                    <a:pt x="19" y="3"/>
                    <a:pt x="20" y="4"/>
                  </a:cubicBezTo>
                  <a:cubicBezTo>
                    <a:pt x="20" y="4"/>
                    <a:pt x="25" y="6"/>
                    <a:pt x="25" y="7"/>
                  </a:cubicBezTo>
                  <a:cubicBezTo>
                    <a:pt x="25" y="8"/>
                    <a:pt x="20" y="7"/>
                    <a:pt x="21" y="9"/>
                  </a:cubicBezTo>
                  <a:cubicBezTo>
                    <a:pt x="21" y="9"/>
                    <a:pt x="23" y="10"/>
                    <a:pt x="23" y="12"/>
                  </a:cubicBezTo>
                  <a:cubicBezTo>
                    <a:pt x="22" y="12"/>
                    <a:pt x="20" y="12"/>
                    <a:pt x="19" y="13"/>
                  </a:cubicBezTo>
                  <a:cubicBezTo>
                    <a:pt x="16" y="14"/>
                    <a:pt x="10" y="16"/>
                    <a:pt x="7" y="15"/>
                  </a:cubicBezTo>
                  <a:cubicBezTo>
                    <a:pt x="6" y="14"/>
                    <a:pt x="9" y="16"/>
                    <a:pt x="7" y="15"/>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95" name="Freeform 411"/>
            <p:cNvSpPr>
              <a:spLocks/>
            </p:cNvSpPr>
            <p:nvPr/>
          </p:nvSpPr>
          <p:spPr bwMode="auto">
            <a:xfrm>
              <a:off x="18426316" y="4579679"/>
              <a:ext cx="235667" cy="76452"/>
            </a:xfrm>
            <a:custGeom>
              <a:avLst/>
              <a:gdLst>
                <a:gd name="T0" fmla="*/ 5 w 25"/>
                <a:gd name="T1" fmla="*/ 3 h 8"/>
                <a:gd name="T2" fmla="*/ 3 w 25"/>
                <a:gd name="T3" fmla="*/ 1 h 8"/>
                <a:gd name="T4" fmla="*/ 1 w 25"/>
                <a:gd name="T5" fmla="*/ 2 h 8"/>
                <a:gd name="T6" fmla="*/ 2 w 25"/>
                <a:gd name="T7" fmla="*/ 4 h 8"/>
                <a:gd name="T8" fmla="*/ 5 w 25"/>
                <a:gd name="T9" fmla="*/ 6 h 8"/>
                <a:gd name="T10" fmla="*/ 16 w 25"/>
                <a:gd name="T11" fmla="*/ 8 h 8"/>
                <a:gd name="T12" fmla="*/ 24 w 25"/>
                <a:gd name="T13" fmla="*/ 5 h 8"/>
                <a:gd name="T14" fmla="*/ 23 w 25"/>
                <a:gd name="T15" fmla="*/ 6 h 8"/>
                <a:gd name="T16" fmla="*/ 20 w 25"/>
                <a:gd name="T17" fmla="*/ 4 h 8"/>
                <a:gd name="T18" fmla="*/ 15 w 25"/>
                <a:gd name="T19" fmla="*/ 4 h 8"/>
                <a:gd name="T20" fmla="*/ 10 w 25"/>
                <a:gd name="T21" fmla="*/ 2 h 8"/>
                <a:gd name="T22" fmla="*/ 5 w 25"/>
                <a:gd name="T23" fmla="*/ 3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 h="8">
                  <a:moveTo>
                    <a:pt x="5" y="3"/>
                  </a:moveTo>
                  <a:cubicBezTo>
                    <a:pt x="4" y="3"/>
                    <a:pt x="4" y="1"/>
                    <a:pt x="3" y="1"/>
                  </a:cubicBezTo>
                  <a:cubicBezTo>
                    <a:pt x="3" y="0"/>
                    <a:pt x="1" y="2"/>
                    <a:pt x="1" y="2"/>
                  </a:cubicBezTo>
                  <a:cubicBezTo>
                    <a:pt x="0" y="4"/>
                    <a:pt x="1" y="4"/>
                    <a:pt x="2" y="4"/>
                  </a:cubicBezTo>
                  <a:cubicBezTo>
                    <a:pt x="3" y="4"/>
                    <a:pt x="4" y="6"/>
                    <a:pt x="5" y="6"/>
                  </a:cubicBezTo>
                  <a:cubicBezTo>
                    <a:pt x="9" y="7"/>
                    <a:pt x="12" y="8"/>
                    <a:pt x="16" y="8"/>
                  </a:cubicBezTo>
                  <a:cubicBezTo>
                    <a:pt x="17" y="8"/>
                    <a:pt x="25" y="7"/>
                    <a:pt x="24" y="5"/>
                  </a:cubicBezTo>
                  <a:cubicBezTo>
                    <a:pt x="23" y="5"/>
                    <a:pt x="23" y="6"/>
                    <a:pt x="23" y="6"/>
                  </a:cubicBezTo>
                  <a:cubicBezTo>
                    <a:pt x="22" y="6"/>
                    <a:pt x="21" y="5"/>
                    <a:pt x="20" y="4"/>
                  </a:cubicBezTo>
                  <a:cubicBezTo>
                    <a:pt x="19" y="4"/>
                    <a:pt x="17" y="3"/>
                    <a:pt x="15" y="4"/>
                  </a:cubicBezTo>
                  <a:cubicBezTo>
                    <a:pt x="14" y="4"/>
                    <a:pt x="12" y="2"/>
                    <a:pt x="10" y="2"/>
                  </a:cubicBezTo>
                  <a:cubicBezTo>
                    <a:pt x="8" y="2"/>
                    <a:pt x="7" y="3"/>
                    <a:pt x="5" y="3"/>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96" name="Freeform 412"/>
            <p:cNvSpPr>
              <a:spLocks/>
            </p:cNvSpPr>
            <p:nvPr/>
          </p:nvSpPr>
          <p:spPr bwMode="auto">
            <a:xfrm>
              <a:off x="18126952" y="4729398"/>
              <a:ext cx="197453" cy="76452"/>
            </a:xfrm>
            <a:custGeom>
              <a:avLst/>
              <a:gdLst>
                <a:gd name="T0" fmla="*/ 2 w 21"/>
                <a:gd name="T1" fmla="*/ 6 h 8"/>
                <a:gd name="T2" fmla="*/ 8 w 21"/>
                <a:gd name="T3" fmla="*/ 6 h 8"/>
                <a:gd name="T4" fmla="*/ 14 w 21"/>
                <a:gd name="T5" fmla="*/ 8 h 8"/>
                <a:gd name="T6" fmla="*/ 19 w 21"/>
                <a:gd name="T7" fmla="*/ 7 h 8"/>
                <a:gd name="T8" fmla="*/ 17 w 21"/>
                <a:gd name="T9" fmla="*/ 4 h 8"/>
                <a:gd name="T10" fmla="*/ 7 w 21"/>
                <a:gd name="T11" fmla="*/ 2 h 8"/>
                <a:gd name="T12" fmla="*/ 4 w 21"/>
                <a:gd name="T13" fmla="*/ 5 h 8"/>
                <a:gd name="T14" fmla="*/ 2 w 21"/>
                <a:gd name="T15" fmla="*/ 6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8">
                  <a:moveTo>
                    <a:pt x="2" y="6"/>
                  </a:moveTo>
                  <a:cubicBezTo>
                    <a:pt x="5" y="6"/>
                    <a:pt x="6" y="6"/>
                    <a:pt x="8" y="6"/>
                  </a:cubicBezTo>
                  <a:cubicBezTo>
                    <a:pt x="10" y="7"/>
                    <a:pt x="12" y="7"/>
                    <a:pt x="14" y="8"/>
                  </a:cubicBezTo>
                  <a:cubicBezTo>
                    <a:pt x="16" y="8"/>
                    <a:pt x="18" y="8"/>
                    <a:pt x="19" y="7"/>
                  </a:cubicBezTo>
                  <a:cubicBezTo>
                    <a:pt x="21" y="6"/>
                    <a:pt x="18" y="5"/>
                    <a:pt x="17" y="4"/>
                  </a:cubicBezTo>
                  <a:cubicBezTo>
                    <a:pt x="14" y="2"/>
                    <a:pt x="11" y="0"/>
                    <a:pt x="7" y="2"/>
                  </a:cubicBezTo>
                  <a:cubicBezTo>
                    <a:pt x="5" y="3"/>
                    <a:pt x="5" y="4"/>
                    <a:pt x="4" y="5"/>
                  </a:cubicBezTo>
                  <a:cubicBezTo>
                    <a:pt x="3" y="5"/>
                    <a:pt x="0" y="6"/>
                    <a:pt x="2" y="6"/>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97" name="Freeform 413"/>
            <p:cNvSpPr>
              <a:spLocks/>
            </p:cNvSpPr>
            <p:nvPr/>
          </p:nvSpPr>
          <p:spPr bwMode="auto">
            <a:xfrm>
              <a:off x="18136507" y="4694361"/>
              <a:ext cx="76432" cy="44598"/>
            </a:xfrm>
            <a:custGeom>
              <a:avLst/>
              <a:gdLst>
                <a:gd name="T0" fmla="*/ 3 w 8"/>
                <a:gd name="T1" fmla="*/ 5 h 5"/>
                <a:gd name="T2" fmla="*/ 4 w 8"/>
                <a:gd name="T3" fmla="*/ 1 h 5"/>
                <a:gd name="T4" fmla="*/ 3 w 8"/>
                <a:gd name="T5" fmla="*/ 5 h 5"/>
                <a:gd name="T6" fmla="*/ 3 w 8"/>
                <a:gd name="T7" fmla="*/ 5 h 5"/>
              </a:gdLst>
              <a:ahLst/>
              <a:cxnLst>
                <a:cxn ang="0">
                  <a:pos x="T0" y="T1"/>
                </a:cxn>
                <a:cxn ang="0">
                  <a:pos x="T2" y="T3"/>
                </a:cxn>
                <a:cxn ang="0">
                  <a:pos x="T4" y="T5"/>
                </a:cxn>
                <a:cxn ang="0">
                  <a:pos x="T6" y="T7"/>
                </a:cxn>
              </a:cxnLst>
              <a:rect l="0" t="0" r="r" b="b"/>
              <a:pathLst>
                <a:path w="8" h="5">
                  <a:moveTo>
                    <a:pt x="3" y="5"/>
                  </a:moveTo>
                  <a:cubicBezTo>
                    <a:pt x="0" y="5"/>
                    <a:pt x="1" y="0"/>
                    <a:pt x="4" y="1"/>
                  </a:cubicBezTo>
                  <a:cubicBezTo>
                    <a:pt x="8" y="2"/>
                    <a:pt x="6" y="4"/>
                    <a:pt x="3" y="5"/>
                  </a:cubicBezTo>
                  <a:cubicBezTo>
                    <a:pt x="1" y="5"/>
                    <a:pt x="5" y="5"/>
                    <a:pt x="3" y="5"/>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98" name="Freeform 414"/>
            <p:cNvSpPr>
              <a:spLocks/>
            </p:cNvSpPr>
            <p:nvPr/>
          </p:nvSpPr>
          <p:spPr bwMode="auto">
            <a:xfrm>
              <a:off x="17932683" y="4560566"/>
              <a:ext cx="28662" cy="47785"/>
            </a:xfrm>
            <a:custGeom>
              <a:avLst/>
              <a:gdLst>
                <a:gd name="T0" fmla="*/ 1 w 3"/>
                <a:gd name="T1" fmla="*/ 3 h 5"/>
                <a:gd name="T2" fmla="*/ 3 w 3"/>
                <a:gd name="T3" fmla="*/ 1 h 5"/>
                <a:gd name="T4" fmla="*/ 1 w 3"/>
                <a:gd name="T5" fmla="*/ 5 h 5"/>
                <a:gd name="T6" fmla="*/ 1 w 3"/>
                <a:gd name="T7" fmla="*/ 3 h 5"/>
                <a:gd name="T8" fmla="*/ 1 w 3"/>
                <a:gd name="T9" fmla="*/ 3 h 5"/>
              </a:gdLst>
              <a:ahLst/>
              <a:cxnLst>
                <a:cxn ang="0">
                  <a:pos x="T0" y="T1"/>
                </a:cxn>
                <a:cxn ang="0">
                  <a:pos x="T2" y="T3"/>
                </a:cxn>
                <a:cxn ang="0">
                  <a:pos x="T4" y="T5"/>
                </a:cxn>
                <a:cxn ang="0">
                  <a:pos x="T6" y="T7"/>
                </a:cxn>
                <a:cxn ang="0">
                  <a:pos x="T8" y="T9"/>
                </a:cxn>
              </a:cxnLst>
              <a:rect l="0" t="0" r="r" b="b"/>
              <a:pathLst>
                <a:path w="3" h="5">
                  <a:moveTo>
                    <a:pt x="1" y="3"/>
                  </a:moveTo>
                  <a:cubicBezTo>
                    <a:pt x="0" y="2"/>
                    <a:pt x="2" y="0"/>
                    <a:pt x="3" y="1"/>
                  </a:cubicBezTo>
                  <a:cubicBezTo>
                    <a:pt x="3" y="2"/>
                    <a:pt x="2" y="5"/>
                    <a:pt x="1" y="5"/>
                  </a:cubicBezTo>
                  <a:cubicBezTo>
                    <a:pt x="1" y="5"/>
                    <a:pt x="1" y="3"/>
                    <a:pt x="1" y="3"/>
                  </a:cubicBezTo>
                  <a:cubicBezTo>
                    <a:pt x="0" y="2"/>
                    <a:pt x="1" y="3"/>
                    <a:pt x="1" y="3"/>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99" name="Freeform 415"/>
            <p:cNvSpPr>
              <a:spLocks/>
            </p:cNvSpPr>
            <p:nvPr/>
          </p:nvSpPr>
          <p:spPr bwMode="auto">
            <a:xfrm>
              <a:off x="17932683" y="4700729"/>
              <a:ext cx="38217" cy="47785"/>
            </a:xfrm>
            <a:custGeom>
              <a:avLst/>
              <a:gdLst>
                <a:gd name="T0" fmla="*/ 4 w 4"/>
                <a:gd name="T1" fmla="*/ 4 h 5"/>
                <a:gd name="T2" fmla="*/ 0 w 4"/>
                <a:gd name="T3" fmla="*/ 1 h 5"/>
                <a:gd name="T4" fmla="*/ 4 w 4"/>
                <a:gd name="T5" fmla="*/ 4 h 5"/>
              </a:gdLst>
              <a:ahLst/>
              <a:cxnLst>
                <a:cxn ang="0">
                  <a:pos x="T0" y="T1"/>
                </a:cxn>
                <a:cxn ang="0">
                  <a:pos x="T2" y="T3"/>
                </a:cxn>
                <a:cxn ang="0">
                  <a:pos x="T4" y="T5"/>
                </a:cxn>
              </a:cxnLst>
              <a:rect l="0" t="0" r="r" b="b"/>
              <a:pathLst>
                <a:path w="4" h="5">
                  <a:moveTo>
                    <a:pt x="4" y="4"/>
                  </a:moveTo>
                  <a:cubicBezTo>
                    <a:pt x="4" y="3"/>
                    <a:pt x="1" y="0"/>
                    <a:pt x="0" y="1"/>
                  </a:cubicBezTo>
                  <a:cubicBezTo>
                    <a:pt x="0" y="1"/>
                    <a:pt x="3" y="5"/>
                    <a:pt x="4" y="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00" name="Freeform 416"/>
            <p:cNvSpPr>
              <a:spLocks/>
            </p:cNvSpPr>
            <p:nvPr/>
          </p:nvSpPr>
          <p:spPr bwMode="auto">
            <a:xfrm>
              <a:off x="17996378" y="4525526"/>
              <a:ext cx="394905" cy="149721"/>
            </a:xfrm>
            <a:custGeom>
              <a:avLst/>
              <a:gdLst>
                <a:gd name="T0" fmla="*/ 34 w 42"/>
                <a:gd name="T1" fmla="*/ 4 h 16"/>
                <a:gd name="T2" fmla="*/ 29 w 42"/>
                <a:gd name="T3" fmla="*/ 3 h 16"/>
                <a:gd name="T4" fmla="*/ 23 w 42"/>
                <a:gd name="T5" fmla="*/ 0 h 16"/>
                <a:gd name="T6" fmla="*/ 22 w 42"/>
                <a:gd name="T7" fmla="*/ 2 h 16"/>
                <a:gd name="T8" fmla="*/ 20 w 42"/>
                <a:gd name="T9" fmla="*/ 6 h 16"/>
                <a:gd name="T10" fmla="*/ 11 w 42"/>
                <a:gd name="T11" fmla="*/ 1 h 16"/>
                <a:gd name="T12" fmla="*/ 4 w 42"/>
                <a:gd name="T13" fmla="*/ 3 h 16"/>
                <a:gd name="T14" fmla="*/ 2 w 42"/>
                <a:gd name="T15" fmla="*/ 6 h 16"/>
                <a:gd name="T16" fmla="*/ 1 w 42"/>
                <a:gd name="T17" fmla="*/ 10 h 16"/>
                <a:gd name="T18" fmla="*/ 9 w 42"/>
                <a:gd name="T19" fmla="*/ 14 h 16"/>
                <a:gd name="T20" fmla="*/ 13 w 42"/>
                <a:gd name="T21" fmla="*/ 15 h 16"/>
                <a:gd name="T22" fmla="*/ 15 w 42"/>
                <a:gd name="T23" fmla="*/ 13 h 16"/>
                <a:gd name="T24" fmla="*/ 16 w 42"/>
                <a:gd name="T25" fmla="*/ 14 h 16"/>
                <a:gd name="T26" fmla="*/ 18 w 42"/>
                <a:gd name="T27" fmla="*/ 14 h 16"/>
                <a:gd name="T28" fmla="*/ 25 w 42"/>
                <a:gd name="T29" fmla="*/ 12 h 16"/>
                <a:gd name="T30" fmla="*/ 28 w 42"/>
                <a:gd name="T31" fmla="*/ 14 h 16"/>
                <a:gd name="T32" fmla="*/ 34 w 42"/>
                <a:gd name="T33" fmla="*/ 13 h 16"/>
                <a:gd name="T34" fmla="*/ 33 w 42"/>
                <a:gd name="T35" fmla="*/ 12 h 16"/>
                <a:gd name="T36" fmla="*/ 37 w 42"/>
                <a:gd name="T37" fmla="*/ 12 h 16"/>
                <a:gd name="T38" fmla="*/ 39 w 42"/>
                <a:gd name="T39" fmla="*/ 11 h 16"/>
                <a:gd name="T40" fmla="*/ 40 w 42"/>
                <a:gd name="T41" fmla="*/ 9 h 16"/>
                <a:gd name="T42" fmla="*/ 39 w 42"/>
                <a:gd name="T43" fmla="*/ 9 h 16"/>
                <a:gd name="T44" fmla="*/ 42 w 42"/>
                <a:gd name="T45" fmla="*/ 6 h 16"/>
                <a:gd name="T46" fmla="*/ 34 w 42"/>
                <a:gd name="T47" fmla="*/ 4 h 16"/>
                <a:gd name="T48" fmla="*/ 34 w 42"/>
                <a:gd name="T49" fmla="*/ 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2" h="16">
                  <a:moveTo>
                    <a:pt x="34" y="4"/>
                  </a:moveTo>
                  <a:cubicBezTo>
                    <a:pt x="32" y="3"/>
                    <a:pt x="31" y="4"/>
                    <a:pt x="29" y="3"/>
                  </a:cubicBezTo>
                  <a:cubicBezTo>
                    <a:pt x="29" y="3"/>
                    <a:pt x="24" y="0"/>
                    <a:pt x="23" y="0"/>
                  </a:cubicBezTo>
                  <a:cubicBezTo>
                    <a:pt x="23" y="0"/>
                    <a:pt x="24" y="1"/>
                    <a:pt x="22" y="2"/>
                  </a:cubicBezTo>
                  <a:cubicBezTo>
                    <a:pt x="20" y="2"/>
                    <a:pt x="22" y="5"/>
                    <a:pt x="20" y="6"/>
                  </a:cubicBezTo>
                  <a:cubicBezTo>
                    <a:pt x="19" y="6"/>
                    <a:pt x="12" y="1"/>
                    <a:pt x="11" y="1"/>
                  </a:cubicBezTo>
                  <a:cubicBezTo>
                    <a:pt x="9" y="0"/>
                    <a:pt x="4" y="1"/>
                    <a:pt x="4" y="3"/>
                  </a:cubicBezTo>
                  <a:cubicBezTo>
                    <a:pt x="4" y="5"/>
                    <a:pt x="0" y="4"/>
                    <a:pt x="2" y="6"/>
                  </a:cubicBezTo>
                  <a:cubicBezTo>
                    <a:pt x="3" y="7"/>
                    <a:pt x="0" y="9"/>
                    <a:pt x="1" y="10"/>
                  </a:cubicBezTo>
                  <a:cubicBezTo>
                    <a:pt x="3" y="12"/>
                    <a:pt x="6" y="13"/>
                    <a:pt x="9" y="14"/>
                  </a:cubicBezTo>
                  <a:cubicBezTo>
                    <a:pt x="10" y="15"/>
                    <a:pt x="12" y="16"/>
                    <a:pt x="13" y="15"/>
                  </a:cubicBezTo>
                  <a:cubicBezTo>
                    <a:pt x="14" y="15"/>
                    <a:pt x="14" y="12"/>
                    <a:pt x="15" y="13"/>
                  </a:cubicBezTo>
                  <a:cubicBezTo>
                    <a:pt x="15" y="13"/>
                    <a:pt x="15" y="14"/>
                    <a:pt x="16" y="14"/>
                  </a:cubicBezTo>
                  <a:cubicBezTo>
                    <a:pt x="17" y="14"/>
                    <a:pt x="18" y="14"/>
                    <a:pt x="18" y="14"/>
                  </a:cubicBezTo>
                  <a:cubicBezTo>
                    <a:pt x="20" y="13"/>
                    <a:pt x="22" y="13"/>
                    <a:pt x="25" y="12"/>
                  </a:cubicBezTo>
                  <a:cubicBezTo>
                    <a:pt x="27" y="12"/>
                    <a:pt x="27" y="14"/>
                    <a:pt x="28" y="14"/>
                  </a:cubicBezTo>
                  <a:cubicBezTo>
                    <a:pt x="29" y="14"/>
                    <a:pt x="34" y="13"/>
                    <a:pt x="34" y="13"/>
                  </a:cubicBezTo>
                  <a:cubicBezTo>
                    <a:pt x="34" y="13"/>
                    <a:pt x="33" y="12"/>
                    <a:pt x="33" y="12"/>
                  </a:cubicBezTo>
                  <a:cubicBezTo>
                    <a:pt x="33" y="11"/>
                    <a:pt x="36" y="12"/>
                    <a:pt x="37" y="12"/>
                  </a:cubicBezTo>
                  <a:cubicBezTo>
                    <a:pt x="37" y="12"/>
                    <a:pt x="39" y="12"/>
                    <a:pt x="39" y="11"/>
                  </a:cubicBezTo>
                  <a:cubicBezTo>
                    <a:pt x="39" y="10"/>
                    <a:pt x="40" y="9"/>
                    <a:pt x="40" y="9"/>
                  </a:cubicBezTo>
                  <a:cubicBezTo>
                    <a:pt x="40" y="9"/>
                    <a:pt x="40" y="9"/>
                    <a:pt x="39" y="9"/>
                  </a:cubicBezTo>
                  <a:cubicBezTo>
                    <a:pt x="39" y="8"/>
                    <a:pt x="42" y="7"/>
                    <a:pt x="42" y="6"/>
                  </a:cubicBezTo>
                  <a:cubicBezTo>
                    <a:pt x="41" y="5"/>
                    <a:pt x="36" y="4"/>
                    <a:pt x="34" y="4"/>
                  </a:cubicBezTo>
                  <a:cubicBezTo>
                    <a:pt x="32" y="3"/>
                    <a:pt x="36" y="4"/>
                    <a:pt x="34" y="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01" name="Freeform 417"/>
            <p:cNvSpPr>
              <a:spLocks/>
            </p:cNvSpPr>
            <p:nvPr/>
          </p:nvSpPr>
          <p:spPr bwMode="auto">
            <a:xfrm>
              <a:off x="18222495" y="4570124"/>
              <a:ext cx="73248" cy="76452"/>
            </a:xfrm>
            <a:custGeom>
              <a:avLst/>
              <a:gdLst>
                <a:gd name="T0" fmla="*/ 7 w 8"/>
                <a:gd name="T1" fmla="*/ 6 h 8"/>
                <a:gd name="T2" fmla="*/ 4 w 8"/>
                <a:gd name="T3" fmla="*/ 0 h 8"/>
                <a:gd name="T4" fmla="*/ 6 w 8"/>
                <a:gd name="T5" fmla="*/ 2 h 8"/>
                <a:gd name="T6" fmla="*/ 7 w 8"/>
                <a:gd name="T7" fmla="*/ 6 h 8"/>
                <a:gd name="T8" fmla="*/ 7 w 8"/>
                <a:gd name="T9" fmla="*/ 6 h 8"/>
              </a:gdLst>
              <a:ahLst/>
              <a:cxnLst>
                <a:cxn ang="0">
                  <a:pos x="T0" y="T1"/>
                </a:cxn>
                <a:cxn ang="0">
                  <a:pos x="T2" y="T3"/>
                </a:cxn>
                <a:cxn ang="0">
                  <a:pos x="T4" y="T5"/>
                </a:cxn>
                <a:cxn ang="0">
                  <a:pos x="T6" y="T7"/>
                </a:cxn>
                <a:cxn ang="0">
                  <a:pos x="T8" y="T9"/>
                </a:cxn>
              </a:cxnLst>
              <a:rect l="0" t="0" r="r" b="b"/>
              <a:pathLst>
                <a:path w="8" h="8">
                  <a:moveTo>
                    <a:pt x="7" y="6"/>
                  </a:moveTo>
                  <a:cubicBezTo>
                    <a:pt x="6" y="7"/>
                    <a:pt x="0" y="1"/>
                    <a:pt x="4" y="0"/>
                  </a:cubicBezTo>
                  <a:cubicBezTo>
                    <a:pt x="5" y="0"/>
                    <a:pt x="8" y="0"/>
                    <a:pt x="6" y="2"/>
                  </a:cubicBezTo>
                  <a:cubicBezTo>
                    <a:pt x="3" y="4"/>
                    <a:pt x="7" y="4"/>
                    <a:pt x="7" y="6"/>
                  </a:cubicBezTo>
                  <a:cubicBezTo>
                    <a:pt x="6" y="8"/>
                    <a:pt x="7" y="5"/>
                    <a:pt x="7" y="6"/>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02" name="Freeform 418"/>
            <p:cNvSpPr>
              <a:spLocks/>
            </p:cNvSpPr>
            <p:nvPr/>
          </p:nvSpPr>
          <p:spPr bwMode="auto">
            <a:xfrm>
              <a:off x="19445425" y="5076623"/>
              <a:ext cx="101909" cy="57338"/>
            </a:xfrm>
            <a:custGeom>
              <a:avLst/>
              <a:gdLst>
                <a:gd name="T0" fmla="*/ 3 w 11"/>
                <a:gd name="T1" fmla="*/ 4 h 6"/>
                <a:gd name="T2" fmla="*/ 1 w 11"/>
                <a:gd name="T3" fmla="*/ 1 h 6"/>
                <a:gd name="T4" fmla="*/ 6 w 11"/>
                <a:gd name="T5" fmla="*/ 1 h 6"/>
                <a:gd name="T6" fmla="*/ 3 w 11"/>
                <a:gd name="T7" fmla="*/ 4 h 6"/>
                <a:gd name="T8" fmla="*/ 3 w 11"/>
                <a:gd name="T9" fmla="*/ 4 h 6"/>
              </a:gdLst>
              <a:ahLst/>
              <a:cxnLst>
                <a:cxn ang="0">
                  <a:pos x="T0" y="T1"/>
                </a:cxn>
                <a:cxn ang="0">
                  <a:pos x="T2" y="T3"/>
                </a:cxn>
                <a:cxn ang="0">
                  <a:pos x="T4" y="T5"/>
                </a:cxn>
                <a:cxn ang="0">
                  <a:pos x="T6" y="T7"/>
                </a:cxn>
                <a:cxn ang="0">
                  <a:pos x="T8" y="T9"/>
                </a:cxn>
              </a:cxnLst>
              <a:rect l="0" t="0" r="r" b="b"/>
              <a:pathLst>
                <a:path w="11" h="6">
                  <a:moveTo>
                    <a:pt x="3" y="4"/>
                  </a:moveTo>
                  <a:cubicBezTo>
                    <a:pt x="1" y="3"/>
                    <a:pt x="0" y="3"/>
                    <a:pt x="1" y="1"/>
                  </a:cubicBezTo>
                  <a:cubicBezTo>
                    <a:pt x="2" y="0"/>
                    <a:pt x="4" y="1"/>
                    <a:pt x="6" y="1"/>
                  </a:cubicBezTo>
                  <a:cubicBezTo>
                    <a:pt x="11" y="2"/>
                    <a:pt x="6" y="6"/>
                    <a:pt x="3" y="4"/>
                  </a:cubicBezTo>
                  <a:cubicBezTo>
                    <a:pt x="2" y="3"/>
                    <a:pt x="4" y="5"/>
                    <a:pt x="3" y="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03" name="Freeform 419"/>
            <p:cNvSpPr>
              <a:spLocks/>
            </p:cNvSpPr>
            <p:nvPr/>
          </p:nvSpPr>
          <p:spPr bwMode="auto">
            <a:xfrm>
              <a:off x="19247970" y="5898496"/>
              <a:ext cx="57323" cy="47785"/>
            </a:xfrm>
            <a:custGeom>
              <a:avLst/>
              <a:gdLst>
                <a:gd name="T0" fmla="*/ 5 w 6"/>
                <a:gd name="T1" fmla="*/ 2 h 5"/>
                <a:gd name="T2" fmla="*/ 5 w 6"/>
                <a:gd name="T3" fmla="*/ 1 h 5"/>
                <a:gd name="T4" fmla="*/ 2 w 6"/>
                <a:gd name="T5" fmla="*/ 1 h 5"/>
                <a:gd name="T6" fmla="*/ 1 w 6"/>
                <a:gd name="T7" fmla="*/ 3 h 5"/>
                <a:gd name="T8" fmla="*/ 0 w 6"/>
                <a:gd name="T9" fmla="*/ 4 h 5"/>
                <a:gd name="T10" fmla="*/ 5 w 6"/>
                <a:gd name="T11" fmla="*/ 2 h 5"/>
                <a:gd name="T12" fmla="*/ 5 w 6"/>
                <a:gd name="T13" fmla="*/ 2 h 5"/>
              </a:gdLst>
              <a:ahLst/>
              <a:cxnLst>
                <a:cxn ang="0">
                  <a:pos x="T0" y="T1"/>
                </a:cxn>
                <a:cxn ang="0">
                  <a:pos x="T2" y="T3"/>
                </a:cxn>
                <a:cxn ang="0">
                  <a:pos x="T4" y="T5"/>
                </a:cxn>
                <a:cxn ang="0">
                  <a:pos x="T6" y="T7"/>
                </a:cxn>
                <a:cxn ang="0">
                  <a:pos x="T8" y="T9"/>
                </a:cxn>
                <a:cxn ang="0">
                  <a:pos x="T10" y="T11"/>
                </a:cxn>
                <a:cxn ang="0">
                  <a:pos x="T12" y="T13"/>
                </a:cxn>
              </a:cxnLst>
              <a:rect l="0" t="0" r="r" b="b"/>
              <a:pathLst>
                <a:path w="6" h="5">
                  <a:moveTo>
                    <a:pt x="5" y="2"/>
                  </a:moveTo>
                  <a:cubicBezTo>
                    <a:pt x="6" y="2"/>
                    <a:pt x="5" y="1"/>
                    <a:pt x="5" y="1"/>
                  </a:cubicBezTo>
                  <a:cubicBezTo>
                    <a:pt x="4" y="0"/>
                    <a:pt x="3" y="1"/>
                    <a:pt x="2" y="1"/>
                  </a:cubicBezTo>
                  <a:cubicBezTo>
                    <a:pt x="1" y="1"/>
                    <a:pt x="0" y="2"/>
                    <a:pt x="1" y="3"/>
                  </a:cubicBezTo>
                  <a:cubicBezTo>
                    <a:pt x="1" y="3"/>
                    <a:pt x="0" y="5"/>
                    <a:pt x="0" y="4"/>
                  </a:cubicBezTo>
                  <a:cubicBezTo>
                    <a:pt x="0" y="4"/>
                    <a:pt x="5" y="2"/>
                    <a:pt x="5" y="2"/>
                  </a:cubicBezTo>
                  <a:cubicBezTo>
                    <a:pt x="6" y="2"/>
                    <a:pt x="3" y="3"/>
                    <a:pt x="5" y="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04" name="Freeform 420"/>
            <p:cNvSpPr>
              <a:spLocks/>
            </p:cNvSpPr>
            <p:nvPr/>
          </p:nvSpPr>
          <p:spPr bwMode="auto">
            <a:xfrm>
              <a:off x="18005931" y="6172454"/>
              <a:ext cx="47770" cy="25484"/>
            </a:xfrm>
            <a:custGeom>
              <a:avLst/>
              <a:gdLst>
                <a:gd name="T0" fmla="*/ 3 w 5"/>
                <a:gd name="T1" fmla="*/ 3 h 3"/>
                <a:gd name="T2" fmla="*/ 3 w 5"/>
                <a:gd name="T3" fmla="*/ 0 h 3"/>
                <a:gd name="T4" fmla="*/ 3 w 5"/>
                <a:gd name="T5" fmla="*/ 3 h 3"/>
              </a:gdLst>
              <a:ahLst/>
              <a:cxnLst>
                <a:cxn ang="0">
                  <a:pos x="T0" y="T1"/>
                </a:cxn>
                <a:cxn ang="0">
                  <a:pos x="T2" y="T3"/>
                </a:cxn>
                <a:cxn ang="0">
                  <a:pos x="T4" y="T5"/>
                </a:cxn>
              </a:cxnLst>
              <a:rect l="0" t="0" r="r" b="b"/>
              <a:pathLst>
                <a:path w="5" h="3">
                  <a:moveTo>
                    <a:pt x="3" y="3"/>
                  </a:moveTo>
                  <a:cubicBezTo>
                    <a:pt x="1" y="3"/>
                    <a:pt x="0" y="1"/>
                    <a:pt x="3" y="0"/>
                  </a:cubicBezTo>
                  <a:cubicBezTo>
                    <a:pt x="5" y="0"/>
                    <a:pt x="4" y="3"/>
                    <a:pt x="3" y="3"/>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05" name="Freeform 421"/>
            <p:cNvSpPr>
              <a:spLocks/>
            </p:cNvSpPr>
            <p:nvPr/>
          </p:nvSpPr>
          <p:spPr bwMode="auto">
            <a:xfrm>
              <a:off x="18846696" y="6452780"/>
              <a:ext cx="47770" cy="44598"/>
            </a:xfrm>
            <a:custGeom>
              <a:avLst/>
              <a:gdLst>
                <a:gd name="T0" fmla="*/ 5 w 5"/>
                <a:gd name="T1" fmla="*/ 1 h 5"/>
                <a:gd name="T2" fmla="*/ 1 w 5"/>
                <a:gd name="T3" fmla="*/ 5 h 5"/>
                <a:gd name="T4" fmla="*/ 4 w 5"/>
                <a:gd name="T5" fmla="*/ 3 h 5"/>
                <a:gd name="T6" fmla="*/ 5 w 5"/>
                <a:gd name="T7" fmla="*/ 1 h 5"/>
              </a:gdLst>
              <a:ahLst/>
              <a:cxnLst>
                <a:cxn ang="0">
                  <a:pos x="T0" y="T1"/>
                </a:cxn>
                <a:cxn ang="0">
                  <a:pos x="T2" y="T3"/>
                </a:cxn>
                <a:cxn ang="0">
                  <a:pos x="T4" y="T5"/>
                </a:cxn>
                <a:cxn ang="0">
                  <a:pos x="T6" y="T7"/>
                </a:cxn>
              </a:cxnLst>
              <a:rect l="0" t="0" r="r" b="b"/>
              <a:pathLst>
                <a:path w="5" h="5">
                  <a:moveTo>
                    <a:pt x="5" y="1"/>
                  </a:moveTo>
                  <a:cubicBezTo>
                    <a:pt x="5" y="1"/>
                    <a:pt x="0" y="5"/>
                    <a:pt x="1" y="5"/>
                  </a:cubicBezTo>
                  <a:cubicBezTo>
                    <a:pt x="2" y="5"/>
                    <a:pt x="4" y="3"/>
                    <a:pt x="4" y="3"/>
                  </a:cubicBezTo>
                  <a:cubicBezTo>
                    <a:pt x="5" y="2"/>
                    <a:pt x="5" y="0"/>
                    <a:pt x="5"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06" name="Freeform 422"/>
            <p:cNvSpPr>
              <a:spLocks/>
            </p:cNvSpPr>
            <p:nvPr/>
          </p:nvSpPr>
          <p:spPr bwMode="auto">
            <a:xfrm>
              <a:off x="18818035" y="6526047"/>
              <a:ext cx="19109" cy="9556"/>
            </a:xfrm>
            <a:custGeom>
              <a:avLst/>
              <a:gdLst>
                <a:gd name="T0" fmla="*/ 1 w 2"/>
                <a:gd name="T1" fmla="*/ 0 h 1"/>
                <a:gd name="T2" fmla="*/ 1 w 2"/>
                <a:gd name="T3" fmla="*/ 1 h 1"/>
                <a:gd name="T4" fmla="*/ 1 w 2"/>
                <a:gd name="T5" fmla="*/ 0 h 1"/>
              </a:gdLst>
              <a:ahLst/>
              <a:cxnLst>
                <a:cxn ang="0">
                  <a:pos x="T0" y="T1"/>
                </a:cxn>
                <a:cxn ang="0">
                  <a:pos x="T2" y="T3"/>
                </a:cxn>
                <a:cxn ang="0">
                  <a:pos x="T4" y="T5"/>
                </a:cxn>
              </a:cxnLst>
              <a:rect l="0" t="0" r="r" b="b"/>
              <a:pathLst>
                <a:path w="2" h="1">
                  <a:moveTo>
                    <a:pt x="1" y="0"/>
                  </a:moveTo>
                  <a:cubicBezTo>
                    <a:pt x="1" y="0"/>
                    <a:pt x="0" y="1"/>
                    <a:pt x="1" y="1"/>
                  </a:cubicBezTo>
                  <a:cubicBezTo>
                    <a:pt x="1" y="1"/>
                    <a:pt x="2" y="0"/>
                    <a:pt x="1" y="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07" name="Freeform 423"/>
            <p:cNvSpPr>
              <a:spLocks/>
            </p:cNvSpPr>
            <p:nvPr/>
          </p:nvSpPr>
          <p:spPr bwMode="auto">
            <a:xfrm>
              <a:off x="18687463" y="6675768"/>
              <a:ext cx="28662" cy="9556"/>
            </a:xfrm>
            <a:custGeom>
              <a:avLst/>
              <a:gdLst>
                <a:gd name="T0" fmla="*/ 2 w 3"/>
                <a:gd name="T1" fmla="*/ 0 h 1"/>
                <a:gd name="T2" fmla="*/ 1 w 3"/>
                <a:gd name="T3" fmla="*/ 1 h 1"/>
                <a:gd name="T4" fmla="*/ 2 w 3"/>
                <a:gd name="T5" fmla="*/ 0 h 1"/>
              </a:gdLst>
              <a:ahLst/>
              <a:cxnLst>
                <a:cxn ang="0">
                  <a:pos x="T0" y="T1"/>
                </a:cxn>
                <a:cxn ang="0">
                  <a:pos x="T2" y="T3"/>
                </a:cxn>
                <a:cxn ang="0">
                  <a:pos x="T4" y="T5"/>
                </a:cxn>
              </a:cxnLst>
              <a:rect l="0" t="0" r="r" b="b"/>
              <a:pathLst>
                <a:path w="3" h="1">
                  <a:moveTo>
                    <a:pt x="2" y="0"/>
                  </a:moveTo>
                  <a:cubicBezTo>
                    <a:pt x="2" y="0"/>
                    <a:pt x="0" y="1"/>
                    <a:pt x="1" y="1"/>
                  </a:cubicBezTo>
                  <a:cubicBezTo>
                    <a:pt x="1" y="1"/>
                    <a:pt x="3" y="0"/>
                    <a:pt x="2" y="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08" name="Freeform 424"/>
            <p:cNvSpPr>
              <a:spLocks/>
            </p:cNvSpPr>
            <p:nvPr/>
          </p:nvSpPr>
          <p:spPr bwMode="auto">
            <a:xfrm>
              <a:off x="18575996" y="6723551"/>
              <a:ext cx="66879" cy="38227"/>
            </a:xfrm>
            <a:custGeom>
              <a:avLst/>
              <a:gdLst>
                <a:gd name="T0" fmla="*/ 6 w 7"/>
                <a:gd name="T1" fmla="*/ 0 h 4"/>
                <a:gd name="T2" fmla="*/ 1 w 7"/>
                <a:gd name="T3" fmla="*/ 3 h 4"/>
                <a:gd name="T4" fmla="*/ 6 w 7"/>
                <a:gd name="T5" fmla="*/ 0 h 4"/>
              </a:gdLst>
              <a:ahLst/>
              <a:cxnLst>
                <a:cxn ang="0">
                  <a:pos x="T0" y="T1"/>
                </a:cxn>
                <a:cxn ang="0">
                  <a:pos x="T2" y="T3"/>
                </a:cxn>
                <a:cxn ang="0">
                  <a:pos x="T4" y="T5"/>
                </a:cxn>
              </a:cxnLst>
              <a:rect l="0" t="0" r="r" b="b"/>
              <a:pathLst>
                <a:path w="7" h="4">
                  <a:moveTo>
                    <a:pt x="6" y="0"/>
                  </a:moveTo>
                  <a:cubicBezTo>
                    <a:pt x="5" y="0"/>
                    <a:pt x="0" y="2"/>
                    <a:pt x="1" y="3"/>
                  </a:cubicBezTo>
                  <a:cubicBezTo>
                    <a:pt x="2" y="4"/>
                    <a:pt x="7" y="0"/>
                    <a:pt x="6" y="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09" name="Freeform 425"/>
            <p:cNvSpPr>
              <a:spLocks/>
            </p:cNvSpPr>
            <p:nvPr/>
          </p:nvSpPr>
          <p:spPr bwMode="auto">
            <a:xfrm>
              <a:off x="18502748" y="6761778"/>
              <a:ext cx="54139" cy="35042"/>
            </a:xfrm>
            <a:custGeom>
              <a:avLst/>
              <a:gdLst>
                <a:gd name="T0" fmla="*/ 5 w 6"/>
                <a:gd name="T1" fmla="*/ 0 h 4"/>
                <a:gd name="T2" fmla="*/ 1 w 6"/>
                <a:gd name="T3" fmla="*/ 3 h 4"/>
                <a:gd name="T4" fmla="*/ 5 w 6"/>
                <a:gd name="T5" fmla="*/ 0 h 4"/>
                <a:gd name="T6" fmla="*/ 5 w 6"/>
                <a:gd name="T7" fmla="*/ 0 h 4"/>
              </a:gdLst>
              <a:ahLst/>
              <a:cxnLst>
                <a:cxn ang="0">
                  <a:pos x="T0" y="T1"/>
                </a:cxn>
                <a:cxn ang="0">
                  <a:pos x="T2" y="T3"/>
                </a:cxn>
                <a:cxn ang="0">
                  <a:pos x="T4" y="T5"/>
                </a:cxn>
                <a:cxn ang="0">
                  <a:pos x="T6" y="T7"/>
                </a:cxn>
              </a:cxnLst>
              <a:rect l="0" t="0" r="r" b="b"/>
              <a:pathLst>
                <a:path w="6" h="4">
                  <a:moveTo>
                    <a:pt x="5" y="0"/>
                  </a:moveTo>
                  <a:cubicBezTo>
                    <a:pt x="5" y="0"/>
                    <a:pt x="0" y="2"/>
                    <a:pt x="1" y="3"/>
                  </a:cubicBezTo>
                  <a:cubicBezTo>
                    <a:pt x="2" y="4"/>
                    <a:pt x="5" y="0"/>
                    <a:pt x="5" y="0"/>
                  </a:cubicBezTo>
                  <a:cubicBezTo>
                    <a:pt x="5" y="0"/>
                    <a:pt x="6" y="0"/>
                    <a:pt x="5" y="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10" name="Freeform 426"/>
            <p:cNvSpPr>
              <a:spLocks/>
            </p:cNvSpPr>
            <p:nvPr/>
          </p:nvSpPr>
          <p:spPr bwMode="auto">
            <a:xfrm>
              <a:off x="18454978" y="6790447"/>
              <a:ext cx="47770" cy="44598"/>
            </a:xfrm>
            <a:custGeom>
              <a:avLst/>
              <a:gdLst>
                <a:gd name="T0" fmla="*/ 4 w 5"/>
                <a:gd name="T1" fmla="*/ 0 h 5"/>
                <a:gd name="T2" fmla="*/ 0 w 5"/>
                <a:gd name="T3" fmla="*/ 4 h 5"/>
                <a:gd name="T4" fmla="*/ 4 w 5"/>
                <a:gd name="T5" fmla="*/ 0 h 5"/>
                <a:gd name="T6" fmla="*/ 4 w 5"/>
                <a:gd name="T7" fmla="*/ 0 h 5"/>
              </a:gdLst>
              <a:ahLst/>
              <a:cxnLst>
                <a:cxn ang="0">
                  <a:pos x="T0" y="T1"/>
                </a:cxn>
                <a:cxn ang="0">
                  <a:pos x="T2" y="T3"/>
                </a:cxn>
                <a:cxn ang="0">
                  <a:pos x="T4" y="T5"/>
                </a:cxn>
                <a:cxn ang="0">
                  <a:pos x="T6" y="T7"/>
                </a:cxn>
              </a:cxnLst>
              <a:rect l="0" t="0" r="r" b="b"/>
              <a:pathLst>
                <a:path w="5" h="5">
                  <a:moveTo>
                    <a:pt x="4" y="0"/>
                  </a:moveTo>
                  <a:cubicBezTo>
                    <a:pt x="4" y="0"/>
                    <a:pt x="0" y="4"/>
                    <a:pt x="0" y="4"/>
                  </a:cubicBezTo>
                  <a:cubicBezTo>
                    <a:pt x="2" y="5"/>
                    <a:pt x="4" y="0"/>
                    <a:pt x="4" y="0"/>
                  </a:cubicBezTo>
                  <a:cubicBezTo>
                    <a:pt x="4" y="0"/>
                    <a:pt x="5" y="0"/>
                    <a:pt x="4" y="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11" name="Freeform 427"/>
            <p:cNvSpPr>
              <a:spLocks/>
            </p:cNvSpPr>
            <p:nvPr/>
          </p:nvSpPr>
          <p:spPr bwMode="auto">
            <a:xfrm>
              <a:off x="18445422" y="6854158"/>
              <a:ext cx="9553" cy="9556"/>
            </a:xfrm>
            <a:custGeom>
              <a:avLst/>
              <a:gdLst>
                <a:gd name="T0" fmla="*/ 1 w 1"/>
                <a:gd name="T1" fmla="*/ 0 h 1"/>
                <a:gd name="T2" fmla="*/ 1 w 1"/>
                <a:gd name="T3" fmla="*/ 1 h 1"/>
                <a:gd name="T4" fmla="*/ 1 w 1"/>
                <a:gd name="T5" fmla="*/ 0 h 1"/>
              </a:gdLst>
              <a:ahLst/>
              <a:cxnLst>
                <a:cxn ang="0">
                  <a:pos x="T0" y="T1"/>
                </a:cxn>
                <a:cxn ang="0">
                  <a:pos x="T2" y="T3"/>
                </a:cxn>
                <a:cxn ang="0">
                  <a:pos x="T4" y="T5"/>
                </a:cxn>
              </a:cxnLst>
              <a:rect l="0" t="0" r="r" b="b"/>
              <a:pathLst>
                <a:path w="1" h="1">
                  <a:moveTo>
                    <a:pt x="1" y="0"/>
                  </a:moveTo>
                  <a:cubicBezTo>
                    <a:pt x="0" y="0"/>
                    <a:pt x="0" y="1"/>
                    <a:pt x="1" y="1"/>
                  </a:cubicBezTo>
                  <a:cubicBezTo>
                    <a:pt x="1" y="1"/>
                    <a:pt x="1" y="0"/>
                    <a:pt x="1" y="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12" name="Freeform 428"/>
            <p:cNvSpPr>
              <a:spLocks/>
            </p:cNvSpPr>
            <p:nvPr/>
          </p:nvSpPr>
          <p:spPr bwMode="auto">
            <a:xfrm>
              <a:off x="18397652" y="6815931"/>
              <a:ext cx="47770" cy="38227"/>
            </a:xfrm>
            <a:custGeom>
              <a:avLst/>
              <a:gdLst>
                <a:gd name="T0" fmla="*/ 4 w 5"/>
                <a:gd name="T1" fmla="*/ 1 h 4"/>
                <a:gd name="T2" fmla="*/ 0 w 5"/>
                <a:gd name="T3" fmla="*/ 4 h 4"/>
                <a:gd name="T4" fmla="*/ 4 w 5"/>
                <a:gd name="T5" fmla="*/ 1 h 4"/>
                <a:gd name="T6" fmla="*/ 4 w 5"/>
                <a:gd name="T7" fmla="*/ 1 h 4"/>
              </a:gdLst>
              <a:ahLst/>
              <a:cxnLst>
                <a:cxn ang="0">
                  <a:pos x="T0" y="T1"/>
                </a:cxn>
                <a:cxn ang="0">
                  <a:pos x="T2" y="T3"/>
                </a:cxn>
                <a:cxn ang="0">
                  <a:pos x="T4" y="T5"/>
                </a:cxn>
                <a:cxn ang="0">
                  <a:pos x="T6" y="T7"/>
                </a:cxn>
              </a:cxnLst>
              <a:rect l="0" t="0" r="r" b="b"/>
              <a:pathLst>
                <a:path w="5" h="4">
                  <a:moveTo>
                    <a:pt x="4" y="1"/>
                  </a:moveTo>
                  <a:cubicBezTo>
                    <a:pt x="2" y="2"/>
                    <a:pt x="0" y="3"/>
                    <a:pt x="0" y="4"/>
                  </a:cubicBezTo>
                  <a:cubicBezTo>
                    <a:pt x="0" y="4"/>
                    <a:pt x="4" y="1"/>
                    <a:pt x="4" y="1"/>
                  </a:cubicBezTo>
                  <a:cubicBezTo>
                    <a:pt x="3" y="1"/>
                    <a:pt x="5" y="0"/>
                    <a:pt x="4"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13" name="Freeform 429"/>
            <p:cNvSpPr>
              <a:spLocks/>
            </p:cNvSpPr>
            <p:nvPr/>
          </p:nvSpPr>
          <p:spPr bwMode="auto">
            <a:xfrm>
              <a:off x="18053701" y="7163156"/>
              <a:ext cx="19109" cy="28669"/>
            </a:xfrm>
            <a:custGeom>
              <a:avLst/>
              <a:gdLst>
                <a:gd name="T0" fmla="*/ 1 w 2"/>
                <a:gd name="T1" fmla="*/ 0 h 3"/>
                <a:gd name="T2" fmla="*/ 1 w 2"/>
                <a:gd name="T3" fmla="*/ 3 h 3"/>
                <a:gd name="T4" fmla="*/ 1 w 2"/>
                <a:gd name="T5" fmla="*/ 0 h 3"/>
              </a:gdLst>
              <a:ahLst/>
              <a:cxnLst>
                <a:cxn ang="0">
                  <a:pos x="T0" y="T1"/>
                </a:cxn>
                <a:cxn ang="0">
                  <a:pos x="T2" y="T3"/>
                </a:cxn>
                <a:cxn ang="0">
                  <a:pos x="T4" y="T5"/>
                </a:cxn>
              </a:cxnLst>
              <a:rect l="0" t="0" r="r" b="b"/>
              <a:pathLst>
                <a:path w="2" h="3">
                  <a:moveTo>
                    <a:pt x="1" y="0"/>
                  </a:moveTo>
                  <a:cubicBezTo>
                    <a:pt x="1" y="0"/>
                    <a:pt x="0" y="3"/>
                    <a:pt x="1" y="3"/>
                  </a:cubicBezTo>
                  <a:cubicBezTo>
                    <a:pt x="2" y="3"/>
                    <a:pt x="2" y="0"/>
                    <a:pt x="1" y="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grpSp>
          <p:nvGrpSpPr>
            <p:cNvPr id="114" name="Group 113"/>
            <p:cNvGrpSpPr/>
            <p:nvPr/>
          </p:nvGrpSpPr>
          <p:grpSpPr>
            <a:xfrm>
              <a:off x="17709756" y="6761778"/>
              <a:ext cx="697449" cy="662593"/>
              <a:chOff x="5961121" y="2686387"/>
              <a:chExt cx="288233" cy="273757"/>
            </a:xfrm>
            <a:solidFill>
              <a:schemeClr val="bg1">
                <a:lumMod val="75000"/>
              </a:schemeClr>
            </a:solidFill>
          </p:grpSpPr>
          <p:sp>
            <p:nvSpPr>
              <p:cNvPr id="479" name="Freeform 430"/>
              <p:cNvSpPr>
                <a:spLocks/>
              </p:cNvSpPr>
              <p:nvPr/>
            </p:nvSpPr>
            <p:spPr bwMode="auto">
              <a:xfrm>
                <a:off x="6130902" y="2686387"/>
                <a:ext cx="118452" cy="100026"/>
              </a:xfrm>
              <a:custGeom>
                <a:avLst/>
                <a:gdLst>
                  <a:gd name="T0" fmla="*/ 28 w 31"/>
                  <a:gd name="T1" fmla="*/ 10 h 26"/>
                  <a:gd name="T2" fmla="*/ 29 w 31"/>
                  <a:gd name="T3" fmla="*/ 7 h 26"/>
                  <a:gd name="T4" fmla="*/ 27 w 31"/>
                  <a:gd name="T5" fmla="*/ 10 h 26"/>
                  <a:gd name="T6" fmla="*/ 20 w 31"/>
                  <a:gd name="T7" fmla="*/ 8 h 26"/>
                  <a:gd name="T8" fmla="*/ 11 w 31"/>
                  <a:gd name="T9" fmla="*/ 1 h 26"/>
                  <a:gd name="T10" fmla="*/ 11 w 31"/>
                  <a:gd name="T11" fmla="*/ 5 h 26"/>
                  <a:gd name="T12" fmla="*/ 9 w 31"/>
                  <a:gd name="T13" fmla="*/ 11 h 26"/>
                  <a:gd name="T14" fmla="*/ 7 w 31"/>
                  <a:gd name="T15" fmla="*/ 14 h 26"/>
                  <a:gd name="T16" fmla="*/ 4 w 31"/>
                  <a:gd name="T17" fmla="*/ 14 h 26"/>
                  <a:gd name="T18" fmla="*/ 5 w 31"/>
                  <a:gd name="T19" fmla="*/ 16 h 26"/>
                  <a:gd name="T20" fmla="*/ 1 w 31"/>
                  <a:gd name="T21" fmla="*/ 18 h 26"/>
                  <a:gd name="T22" fmla="*/ 2 w 31"/>
                  <a:gd name="T23" fmla="*/ 23 h 26"/>
                  <a:gd name="T24" fmla="*/ 4 w 31"/>
                  <a:gd name="T25" fmla="*/ 25 h 26"/>
                  <a:gd name="T26" fmla="*/ 6 w 31"/>
                  <a:gd name="T27" fmla="*/ 23 h 26"/>
                  <a:gd name="T28" fmla="*/ 7 w 31"/>
                  <a:gd name="T29" fmla="*/ 23 h 26"/>
                  <a:gd name="T30" fmla="*/ 4 w 31"/>
                  <a:gd name="T31" fmla="*/ 20 h 26"/>
                  <a:gd name="T32" fmla="*/ 7 w 31"/>
                  <a:gd name="T33" fmla="*/ 19 h 26"/>
                  <a:gd name="T34" fmla="*/ 12 w 31"/>
                  <a:gd name="T35" fmla="*/ 18 h 26"/>
                  <a:gd name="T36" fmla="*/ 17 w 31"/>
                  <a:gd name="T37" fmla="*/ 21 h 26"/>
                  <a:gd name="T38" fmla="*/ 21 w 31"/>
                  <a:gd name="T39" fmla="*/ 16 h 26"/>
                  <a:gd name="T40" fmla="*/ 31 w 31"/>
                  <a:gd name="T41" fmla="*/ 14 h 26"/>
                  <a:gd name="T42" fmla="*/ 29 w 31"/>
                  <a:gd name="T43" fmla="*/ 12 h 26"/>
                  <a:gd name="T44" fmla="*/ 28 w 31"/>
                  <a:gd name="T45" fmla="*/ 10 h 26"/>
                  <a:gd name="T46" fmla="*/ 28 w 31"/>
                  <a:gd name="T47" fmla="*/ 1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1" h="26">
                    <a:moveTo>
                      <a:pt x="28" y="10"/>
                    </a:moveTo>
                    <a:cubicBezTo>
                      <a:pt x="28" y="10"/>
                      <a:pt x="29" y="8"/>
                      <a:pt x="29" y="7"/>
                    </a:cubicBezTo>
                    <a:cubicBezTo>
                      <a:pt x="29" y="8"/>
                      <a:pt x="27" y="10"/>
                      <a:pt x="27" y="10"/>
                    </a:cubicBezTo>
                    <a:cubicBezTo>
                      <a:pt x="25" y="10"/>
                      <a:pt x="21" y="9"/>
                      <a:pt x="20" y="8"/>
                    </a:cubicBezTo>
                    <a:cubicBezTo>
                      <a:pt x="17" y="7"/>
                      <a:pt x="15" y="2"/>
                      <a:pt x="11" y="1"/>
                    </a:cubicBezTo>
                    <a:cubicBezTo>
                      <a:pt x="9" y="0"/>
                      <a:pt x="10" y="4"/>
                      <a:pt x="11" y="5"/>
                    </a:cubicBezTo>
                    <a:cubicBezTo>
                      <a:pt x="11" y="7"/>
                      <a:pt x="10" y="9"/>
                      <a:pt x="9" y="11"/>
                    </a:cubicBezTo>
                    <a:cubicBezTo>
                      <a:pt x="8" y="12"/>
                      <a:pt x="10" y="15"/>
                      <a:pt x="7" y="14"/>
                    </a:cubicBezTo>
                    <a:cubicBezTo>
                      <a:pt x="7" y="14"/>
                      <a:pt x="5" y="13"/>
                      <a:pt x="4" y="14"/>
                    </a:cubicBezTo>
                    <a:cubicBezTo>
                      <a:pt x="4" y="15"/>
                      <a:pt x="5" y="16"/>
                      <a:pt x="5" y="16"/>
                    </a:cubicBezTo>
                    <a:cubicBezTo>
                      <a:pt x="5" y="16"/>
                      <a:pt x="2" y="18"/>
                      <a:pt x="1" y="18"/>
                    </a:cubicBezTo>
                    <a:cubicBezTo>
                      <a:pt x="0" y="20"/>
                      <a:pt x="3" y="21"/>
                      <a:pt x="2" y="23"/>
                    </a:cubicBezTo>
                    <a:cubicBezTo>
                      <a:pt x="1" y="24"/>
                      <a:pt x="3" y="26"/>
                      <a:pt x="4" y="25"/>
                    </a:cubicBezTo>
                    <a:cubicBezTo>
                      <a:pt x="5" y="24"/>
                      <a:pt x="5" y="23"/>
                      <a:pt x="6" y="23"/>
                    </a:cubicBezTo>
                    <a:cubicBezTo>
                      <a:pt x="6" y="23"/>
                      <a:pt x="7" y="24"/>
                      <a:pt x="7" y="23"/>
                    </a:cubicBezTo>
                    <a:cubicBezTo>
                      <a:pt x="7" y="22"/>
                      <a:pt x="5" y="21"/>
                      <a:pt x="4" y="20"/>
                    </a:cubicBezTo>
                    <a:cubicBezTo>
                      <a:pt x="3" y="18"/>
                      <a:pt x="7" y="19"/>
                      <a:pt x="7" y="19"/>
                    </a:cubicBezTo>
                    <a:cubicBezTo>
                      <a:pt x="9" y="19"/>
                      <a:pt x="10" y="17"/>
                      <a:pt x="12" y="18"/>
                    </a:cubicBezTo>
                    <a:cubicBezTo>
                      <a:pt x="14" y="19"/>
                      <a:pt x="15" y="20"/>
                      <a:pt x="17" y="21"/>
                    </a:cubicBezTo>
                    <a:cubicBezTo>
                      <a:pt x="20" y="23"/>
                      <a:pt x="19" y="17"/>
                      <a:pt x="21" y="16"/>
                    </a:cubicBezTo>
                    <a:cubicBezTo>
                      <a:pt x="21" y="16"/>
                      <a:pt x="31" y="16"/>
                      <a:pt x="31" y="14"/>
                    </a:cubicBezTo>
                    <a:cubicBezTo>
                      <a:pt x="30" y="13"/>
                      <a:pt x="27" y="15"/>
                      <a:pt x="29" y="12"/>
                    </a:cubicBezTo>
                    <a:cubicBezTo>
                      <a:pt x="30" y="11"/>
                      <a:pt x="27" y="12"/>
                      <a:pt x="28" y="10"/>
                    </a:cubicBezTo>
                    <a:cubicBezTo>
                      <a:pt x="29" y="7"/>
                      <a:pt x="28" y="11"/>
                      <a:pt x="28" y="10"/>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80" name="Freeform 431"/>
              <p:cNvSpPr>
                <a:spLocks/>
              </p:cNvSpPr>
              <p:nvPr/>
            </p:nvSpPr>
            <p:spPr bwMode="auto">
              <a:xfrm>
                <a:off x="5961121" y="2778517"/>
                <a:ext cx="215847" cy="181627"/>
              </a:xfrm>
              <a:custGeom>
                <a:avLst/>
                <a:gdLst>
                  <a:gd name="T0" fmla="*/ 52 w 56"/>
                  <a:gd name="T1" fmla="*/ 1 h 47"/>
                  <a:gd name="T2" fmla="*/ 51 w 56"/>
                  <a:gd name="T3" fmla="*/ 1 h 47"/>
                  <a:gd name="T4" fmla="*/ 52 w 56"/>
                  <a:gd name="T5" fmla="*/ 3 h 47"/>
                  <a:gd name="T6" fmla="*/ 49 w 56"/>
                  <a:gd name="T7" fmla="*/ 3 h 47"/>
                  <a:gd name="T8" fmla="*/ 47 w 56"/>
                  <a:gd name="T9" fmla="*/ 5 h 47"/>
                  <a:gd name="T10" fmla="*/ 45 w 56"/>
                  <a:gd name="T11" fmla="*/ 6 h 47"/>
                  <a:gd name="T12" fmla="*/ 46 w 56"/>
                  <a:gd name="T13" fmla="*/ 7 h 47"/>
                  <a:gd name="T14" fmla="*/ 46 w 56"/>
                  <a:gd name="T15" fmla="*/ 10 h 47"/>
                  <a:gd name="T16" fmla="*/ 46 w 56"/>
                  <a:gd name="T17" fmla="*/ 13 h 47"/>
                  <a:gd name="T18" fmla="*/ 41 w 56"/>
                  <a:gd name="T19" fmla="*/ 22 h 47"/>
                  <a:gd name="T20" fmla="*/ 36 w 56"/>
                  <a:gd name="T21" fmla="*/ 27 h 47"/>
                  <a:gd name="T22" fmla="*/ 31 w 56"/>
                  <a:gd name="T23" fmla="*/ 27 h 47"/>
                  <a:gd name="T24" fmla="*/ 32 w 56"/>
                  <a:gd name="T25" fmla="*/ 24 h 47"/>
                  <a:gd name="T26" fmla="*/ 30 w 56"/>
                  <a:gd name="T27" fmla="*/ 25 h 47"/>
                  <a:gd name="T28" fmla="*/ 29 w 56"/>
                  <a:gd name="T29" fmla="*/ 27 h 47"/>
                  <a:gd name="T30" fmla="*/ 25 w 56"/>
                  <a:gd name="T31" fmla="*/ 33 h 47"/>
                  <a:gd name="T32" fmla="*/ 25 w 56"/>
                  <a:gd name="T33" fmla="*/ 34 h 47"/>
                  <a:gd name="T34" fmla="*/ 23 w 56"/>
                  <a:gd name="T35" fmla="*/ 36 h 47"/>
                  <a:gd name="T36" fmla="*/ 21 w 56"/>
                  <a:gd name="T37" fmla="*/ 35 h 47"/>
                  <a:gd name="T38" fmla="*/ 17 w 56"/>
                  <a:gd name="T39" fmla="*/ 35 h 47"/>
                  <a:gd name="T40" fmla="*/ 9 w 56"/>
                  <a:gd name="T41" fmla="*/ 36 h 47"/>
                  <a:gd name="T42" fmla="*/ 2 w 56"/>
                  <a:gd name="T43" fmla="*/ 42 h 47"/>
                  <a:gd name="T44" fmla="*/ 1 w 56"/>
                  <a:gd name="T45" fmla="*/ 44 h 47"/>
                  <a:gd name="T46" fmla="*/ 3 w 56"/>
                  <a:gd name="T47" fmla="*/ 43 h 47"/>
                  <a:gd name="T48" fmla="*/ 5 w 56"/>
                  <a:gd name="T49" fmla="*/ 44 h 47"/>
                  <a:gd name="T50" fmla="*/ 22 w 56"/>
                  <a:gd name="T51" fmla="*/ 40 h 47"/>
                  <a:gd name="T52" fmla="*/ 21 w 56"/>
                  <a:gd name="T53" fmla="*/ 43 h 47"/>
                  <a:gd name="T54" fmla="*/ 24 w 56"/>
                  <a:gd name="T55" fmla="*/ 47 h 47"/>
                  <a:gd name="T56" fmla="*/ 27 w 56"/>
                  <a:gd name="T57" fmla="*/ 44 h 47"/>
                  <a:gd name="T58" fmla="*/ 30 w 56"/>
                  <a:gd name="T59" fmla="*/ 43 h 47"/>
                  <a:gd name="T60" fmla="*/ 31 w 56"/>
                  <a:gd name="T61" fmla="*/ 40 h 47"/>
                  <a:gd name="T62" fmla="*/ 38 w 56"/>
                  <a:gd name="T63" fmla="*/ 39 h 47"/>
                  <a:gd name="T64" fmla="*/ 41 w 56"/>
                  <a:gd name="T65" fmla="*/ 40 h 47"/>
                  <a:gd name="T66" fmla="*/ 43 w 56"/>
                  <a:gd name="T67" fmla="*/ 37 h 47"/>
                  <a:gd name="T68" fmla="*/ 45 w 56"/>
                  <a:gd name="T69" fmla="*/ 35 h 47"/>
                  <a:gd name="T70" fmla="*/ 46 w 56"/>
                  <a:gd name="T71" fmla="*/ 38 h 47"/>
                  <a:gd name="T72" fmla="*/ 48 w 56"/>
                  <a:gd name="T73" fmla="*/ 37 h 47"/>
                  <a:gd name="T74" fmla="*/ 49 w 56"/>
                  <a:gd name="T75" fmla="*/ 35 h 47"/>
                  <a:gd name="T76" fmla="*/ 49 w 56"/>
                  <a:gd name="T77" fmla="*/ 32 h 47"/>
                  <a:gd name="T78" fmla="*/ 51 w 56"/>
                  <a:gd name="T79" fmla="*/ 26 h 47"/>
                  <a:gd name="T80" fmla="*/ 51 w 56"/>
                  <a:gd name="T81" fmla="*/ 19 h 47"/>
                  <a:gd name="T82" fmla="*/ 53 w 56"/>
                  <a:gd name="T83" fmla="*/ 19 h 47"/>
                  <a:gd name="T84" fmla="*/ 55 w 56"/>
                  <a:gd name="T85" fmla="*/ 17 h 47"/>
                  <a:gd name="T86" fmla="*/ 55 w 56"/>
                  <a:gd name="T87" fmla="*/ 9 h 47"/>
                  <a:gd name="T88" fmla="*/ 52 w 56"/>
                  <a:gd name="T89" fmla="*/ 1 h 47"/>
                  <a:gd name="T90" fmla="*/ 52 w 56"/>
                  <a:gd name="T91" fmla="*/ 1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6" h="47">
                    <a:moveTo>
                      <a:pt x="52" y="1"/>
                    </a:moveTo>
                    <a:cubicBezTo>
                      <a:pt x="51" y="1"/>
                      <a:pt x="51" y="0"/>
                      <a:pt x="51" y="1"/>
                    </a:cubicBezTo>
                    <a:cubicBezTo>
                      <a:pt x="49" y="2"/>
                      <a:pt x="51" y="2"/>
                      <a:pt x="52" y="3"/>
                    </a:cubicBezTo>
                    <a:cubicBezTo>
                      <a:pt x="53" y="4"/>
                      <a:pt x="50" y="5"/>
                      <a:pt x="49" y="3"/>
                    </a:cubicBezTo>
                    <a:cubicBezTo>
                      <a:pt x="48" y="1"/>
                      <a:pt x="47" y="4"/>
                      <a:pt x="47" y="5"/>
                    </a:cubicBezTo>
                    <a:cubicBezTo>
                      <a:pt x="46" y="5"/>
                      <a:pt x="45" y="6"/>
                      <a:pt x="45" y="6"/>
                    </a:cubicBezTo>
                    <a:cubicBezTo>
                      <a:pt x="45" y="8"/>
                      <a:pt x="46" y="7"/>
                      <a:pt x="46" y="7"/>
                    </a:cubicBezTo>
                    <a:cubicBezTo>
                      <a:pt x="46" y="8"/>
                      <a:pt x="46" y="9"/>
                      <a:pt x="46" y="10"/>
                    </a:cubicBezTo>
                    <a:cubicBezTo>
                      <a:pt x="46" y="11"/>
                      <a:pt x="47" y="11"/>
                      <a:pt x="46" y="13"/>
                    </a:cubicBezTo>
                    <a:cubicBezTo>
                      <a:pt x="44" y="16"/>
                      <a:pt x="43" y="19"/>
                      <a:pt x="41" y="22"/>
                    </a:cubicBezTo>
                    <a:cubicBezTo>
                      <a:pt x="40" y="23"/>
                      <a:pt x="37" y="27"/>
                      <a:pt x="36" y="27"/>
                    </a:cubicBezTo>
                    <a:cubicBezTo>
                      <a:pt x="34" y="27"/>
                      <a:pt x="32" y="28"/>
                      <a:pt x="31" y="27"/>
                    </a:cubicBezTo>
                    <a:cubicBezTo>
                      <a:pt x="30" y="26"/>
                      <a:pt x="32" y="25"/>
                      <a:pt x="32" y="24"/>
                    </a:cubicBezTo>
                    <a:cubicBezTo>
                      <a:pt x="33" y="23"/>
                      <a:pt x="30" y="25"/>
                      <a:pt x="30" y="25"/>
                    </a:cubicBezTo>
                    <a:cubicBezTo>
                      <a:pt x="29" y="26"/>
                      <a:pt x="29" y="26"/>
                      <a:pt x="29" y="27"/>
                    </a:cubicBezTo>
                    <a:cubicBezTo>
                      <a:pt x="29" y="30"/>
                      <a:pt x="26" y="31"/>
                      <a:pt x="25" y="33"/>
                    </a:cubicBezTo>
                    <a:cubicBezTo>
                      <a:pt x="25" y="33"/>
                      <a:pt x="25" y="34"/>
                      <a:pt x="25" y="34"/>
                    </a:cubicBezTo>
                    <a:cubicBezTo>
                      <a:pt x="25" y="35"/>
                      <a:pt x="23" y="36"/>
                      <a:pt x="23" y="36"/>
                    </a:cubicBezTo>
                    <a:cubicBezTo>
                      <a:pt x="22" y="36"/>
                      <a:pt x="23" y="35"/>
                      <a:pt x="21" y="35"/>
                    </a:cubicBezTo>
                    <a:cubicBezTo>
                      <a:pt x="20" y="35"/>
                      <a:pt x="19" y="35"/>
                      <a:pt x="17" y="35"/>
                    </a:cubicBezTo>
                    <a:cubicBezTo>
                      <a:pt x="14" y="36"/>
                      <a:pt x="12" y="35"/>
                      <a:pt x="9" y="36"/>
                    </a:cubicBezTo>
                    <a:cubicBezTo>
                      <a:pt x="7" y="38"/>
                      <a:pt x="4" y="40"/>
                      <a:pt x="2" y="42"/>
                    </a:cubicBezTo>
                    <a:cubicBezTo>
                      <a:pt x="0" y="42"/>
                      <a:pt x="0" y="45"/>
                      <a:pt x="1" y="44"/>
                    </a:cubicBezTo>
                    <a:cubicBezTo>
                      <a:pt x="2" y="44"/>
                      <a:pt x="2" y="43"/>
                      <a:pt x="3" y="43"/>
                    </a:cubicBezTo>
                    <a:cubicBezTo>
                      <a:pt x="4" y="44"/>
                      <a:pt x="5" y="45"/>
                      <a:pt x="5" y="44"/>
                    </a:cubicBezTo>
                    <a:cubicBezTo>
                      <a:pt x="10" y="43"/>
                      <a:pt x="17" y="39"/>
                      <a:pt x="22" y="40"/>
                    </a:cubicBezTo>
                    <a:cubicBezTo>
                      <a:pt x="23" y="41"/>
                      <a:pt x="21" y="43"/>
                      <a:pt x="21" y="43"/>
                    </a:cubicBezTo>
                    <a:cubicBezTo>
                      <a:pt x="22" y="44"/>
                      <a:pt x="23" y="47"/>
                      <a:pt x="24" y="47"/>
                    </a:cubicBezTo>
                    <a:cubicBezTo>
                      <a:pt x="25" y="46"/>
                      <a:pt x="26" y="45"/>
                      <a:pt x="27" y="44"/>
                    </a:cubicBezTo>
                    <a:cubicBezTo>
                      <a:pt x="28" y="42"/>
                      <a:pt x="28" y="43"/>
                      <a:pt x="30" y="43"/>
                    </a:cubicBezTo>
                    <a:cubicBezTo>
                      <a:pt x="29" y="43"/>
                      <a:pt x="28" y="35"/>
                      <a:pt x="31" y="40"/>
                    </a:cubicBezTo>
                    <a:cubicBezTo>
                      <a:pt x="32" y="42"/>
                      <a:pt x="37" y="40"/>
                      <a:pt x="38" y="39"/>
                    </a:cubicBezTo>
                    <a:cubicBezTo>
                      <a:pt x="40" y="36"/>
                      <a:pt x="40" y="42"/>
                      <a:pt x="41" y="40"/>
                    </a:cubicBezTo>
                    <a:cubicBezTo>
                      <a:pt x="41" y="39"/>
                      <a:pt x="42" y="37"/>
                      <a:pt x="43" y="37"/>
                    </a:cubicBezTo>
                    <a:cubicBezTo>
                      <a:pt x="44" y="36"/>
                      <a:pt x="44" y="37"/>
                      <a:pt x="45" y="35"/>
                    </a:cubicBezTo>
                    <a:cubicBezTo>
                      <a:pt x="45" y="35"/>
                      <a:pt x="45" y="39"/>
                      <a:pt x="46" y="38"/>
                    </a:cubicBezTo>
                    <a:cubicBezTo>
                      <a:pt x="46" y="38"/>
                      <a:pt x="47" y="38"/>
                      <a:pt x="48" y="37"/>
                    </a:cubicBezTo>
                    <a:cubicBezTo>
                      <a:pt x="49" y="37"/>
                      <a:pt x="48" y="36"/>
                      <a:pt x="49" y="35"/>
                    </a:cubicBezTo>
                    <a:cubicBezTo>
                      <a:pt x="51" y="34"/>
                      <a:pt x="51" y="34"/>
                      <a:pt x="49" y="32"/>
                    </a:cubicBezTo>
                    <a:cubicBezTo>
                      <a:pt x="48" y="31"/>
                      <a:pt x="51" y="28"/>
                      <a:pt x="51" y="26"/>
                    </a:cubicBezTo>
                    <a:cubicBezTo>
                      <a:pt x="52" y="24"/>
                      <a:pt x="50" y="21"/>
                      <a:pt x="51" y="19"/>
                    </a:cubicBezTo>
                    <a:cubicBezTo>
                      <a:pt x="52" y="18"/>
                      <a:pt x="52" y="19"/>
                      <a:pt x="53" y="19"/>
                    </a:cubicBezTo>
                    <a:cubicBezTo>
                      <a:pt x="54" y="19"/>
                      <a:pt x="55" y="17"/>
                      <a:pt x="55" y="17"/>
                    </a:cubicBezTo>
                    <a:cubicBezTo>
                      <a:pt x="56" y="14"/>
                      <a:pt x="56" y="11"/>
                      <a:pt x="55" y="9"/>
                    </a:cubicBezTo>
                    <a:cubicBezTo>
                      <a:pt x="55" y="8"/>
                      <a:pt x="52" y="1"/>
                      <a:pt x="52" y="1"/>
                    </a:cubicBezTo>
                    <a:cubicBezTo>
                      <a:pt x="52" y="1"/>
                      <a:pt x="52" y="1"/>
                      <a:pt x="52" y="1"/>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grpSp>
        <p:sp>
          <p:nvSpPr>
            <p:cNvPr id="115" name="Freeform 432"/>
            <p:cNvSpPr>
              <a:spLocks/>
            </p:cNvSpPr>
            <p:nvPr/>
          </p:nvSpPr>
          <p:spPr bwMode="auto">
            <a:xfrm>
              <a:off x="17884911" y="7370216"/>
              <a:ext cx="19109" cy="25484"/>
            </a:xfrm>
            <a:custGeom>
              <a:avLst/>
              <a:gdLst>
                <a:gd name="T0" fmla="*/ 2 w 2"/>
                <a:gd name="T1" fmla="*/ 0 h 3"/>
                <a:gd name="T2" fmla="*/ 0 w 2"/>
                <a:gd name="T3" fmla="*/ 1 h 3"/>
                <a:gd name="T4" fmla="*/ 2 w 2"/>
                <a:gd name="T5" fmla="*/ 0 h 3"/>
              </a:gdLst>
              <a:ahLst/>
              <a:cxnLst>
                <a:cxn ang="0">
                  <a:pos x="T0" y="T1"/>
                </a:cxn>
                <a:cxn ang="0">
                  <a:pos x="T2" y="T3"/>
                </a:cxn>
                <a:cxn ang="0">
                  <a:pos x="T4" y="T5"/>
                </a:cxn>
              </a:cxnLst>
              <a:rect l="0" t="0" r="r" b="b"/>
              <a:pathLst>
                <a:path w="2" h="3">
                  <a:moveTo>
                    <a:pt x="2" y="0"/>
                  </a:moveTo>
                  <a:cubicBezTo>
                    <a:pt x="2" y="0"/>
                    <a:pt x="0" y="1"/>
                    <a:pt x="0" y="1"/>
                  </a:cubicBezTo>
                  <a:cubicBezTo>
                    <a:pt x="1" y="3"/>
                    <a:pt x="2" y="1"/>
                    <a:pt x="2" y="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16" name="Freeform 433"/>
            <p:cNvSpPr>
              <a:spLocks/>
            </p:cNvSpPr>
            <p:nvPr/>
          </p:nvSpPr>
          <p:spPr bwMode="auto">
            <a:xfrm>
              <a:off x="17773446" y="7370216"/>
              <a:ext cx="121018" cy="92380"/>
            </a:xfrm>
            <a:custGeom>
              <a:avLst/>
              <a:gdLst>
                <a:gd name="T0" fmla="*/ 11 w 13"/>
                <a:gd name="T1" fmla="*/ 2 h 10"/>
                <a:gd name="T2" fmla="*/ 7 w 13"/>
                <a:gd name="T3" fmla="*/ 2 h 10"/>
                <a:gd name="T4" fmla="*/ 5 w 13"/>
                <a:gd name="T5" fmla="*/ 3 h 10"/>
                <a:gd name="T6" fmla="*/ 3 w 13"/>
                <a:gd name="T7" fmla="*/ 4 h 10"/>
                <a:gd name="T8" fmla="*/ 0 w 13"/>
                <a:gd name="T9" fmla="*/ 6 h 10"/>
                <a:gd name="T10" fmla="*/ 3 w 13"/>
                <a:gd name="T11" fmla="*/ 9 h 10"/>
                <a:gd name="T12" fmla="*/ 6 w 13"/>
                <a:gd name="T13" fmla="*/ 6 h 10"/>
                <a:gd name="T14" fmla="*/ 10 w 13"/>
                <a:gd name="T15" fmla="*/ 6 h 10"/>
                <a:gd name="T16" fmla="*/ 11 w 13"/>
                <a:gd name="T17" fmla="*/ 2 h 10"/>
                <a:gd name="T18" fmla="*/ 11 w 13"/>
                <a:gd name="T19"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 h="10">
                  <a:moveTo>
                    <a:pt x="11" y="2"/>
                  </a:moveTo>
                  <a:cubicBezTo>
                    <a:pt x="9" y="2"/>
                    <a:pt x="9" y="0"/>
                    <a:pt x="7" y="2"/>
                  </a:cubicBezTo>
                  <a:cubicBezTo>
                    <a:pt x="6" y="2"/>
                    <a:pt x="5" y="4"/>
                    <a:pt x="5" y="3"/>
                  </a:cubicBezTo>
                  <a:cubicBezTo>
                    <a:pt x="4" y="2"/>
                    <a:pt x="3" y="4"/>
                    <a:pt x="3" y="4"/>
                  </a:cubicBezTo>
                  <a:cubicBezTo>
                    <a:pt x="2" y="6"/>
                    <a:pt x="1" y="5"/>
                    <a:pt x="0" y="6"/>
                  </a:cubicBezTo>
                  <a:cubicBezTo>
                    <a:pt x="0" y="5"/>
                    <a:pt x="2" y="9"/>
                    <a:pt x="3" y="9"/>
                  </a:cubicBezTo>
                  <a:cubicBezTo>
                    <a:pt x="3" y="10"/>
                    <a:pt x="5" y="6"/>
                    <a:pt x="6" y="6"/>
                  </a:cubicBezTo>
                  <a:cubicBezTo>
                    <a:pt x="7" y="6"/>
                    <a:pt x="9" y="7"/>
                    <a:pt x="10" y="6"/>
                  </a:cubicBezTo>
                  <a:cubicBezTo>
                    <a:pt x="11" y="6"/>
                    <a:pt x="13" y="3"/>
                    <a:pt x="11" y="2"/>
                  </a:cubicBezTo>
                  <a:cubicBezTo>
                    <a:pt x="10" y="2"/>
                    <a:pt x="11" y="2"/>
                    <a:pt x="11" y="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17" name="Freeform 434"/>
            <p:cNvSpPr>
              <a:spLocks/>
            </p:cNvSpPr>
            <p:nvPr/>
          </p:nvSpPr>
          <p:spPr bwMode="auto">
            <a:xfrm>
              <a:off x="17652427" y="7405258"/>
              <a:ext cx="101909" cy="149721"/>
            </a:xfrm>
            <a:custGeom>
              <a:avLst/>
              <a:gdLst>
                <a:gd name="T0" fmla="*/ 7 w 11"/>
                <a:gd name="T1" fmla="*/ 0 h 16"/>
                <a:gd name="T2" fmla="*/ 2 w 11"/>
                <a:gd name="T3" fmla="*/ 2 h 16"/>
                <a:gd name="T4" fmla="*/ 0 w 11"/>
                <a:gd name="T5" fmla="*/ 6 h 16"/>
                <a:gd name="T6" fmla="*/ 2 w 11"/>
                <a:gd name="T7" fmla="*/ 6 h 16"/>
                <a:gd name="T8" fmla="*/ 3 w 11"/>
                <a:gd name="T9" fmla="*/ 4 h 16"/>
                <a:gd name="T10" fmla="*/ 4 w 11"/>
                <a:gd name="T11" fmla="*/ 5 h 16"/>
                <a:gd name="T12" fmla="*/ 3 w 11"/>
                <a:gd name="T13" fmla="*/ 10 h 16"/>
                <a:gd name="T14" fmla="*/ 3 w 11"/>
                <a:gd name="T15" fmla="*/ 11 h 16"/>
                <a:gd name="T16" fmla="*/ 3 w 11"/>
                <a:gd name="T17" fmla="*/ 13 h 16"/>
                <a:gd name="T18" fmla="*/ 5 w 11"/>
                <a:gd name="T19" fmla="*/ 12 h 16"/>
                <a:gd name="T20" fmla="*/ 6 w 11"/>
                <a:gd name="T21" fmla="*/ 15 h 16"/>
                <a:gd name="T22" fmla="*/ 8 w 11"/>
                <a:gd name="T23" fmla="*/ 12 h 16"/>
                <a:gd name="T24" fmla="*/ 11 w 11"/>
                <a:gd name="T25" fmla="*/ 7 h 16"/>
                <a:gd name="T26" fmla="*/ 10 w 11"/>
                <a:gd name="T27" fmla="*/ 2 h 16"/>
                <a:gd name="T28" fmla="*/ 7 w 11"/>
                <a:gd name="T29"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 h="16">
                  <a:moveTo>
                    <a:pt x="7" y="0"/>
                  </a:moveTo>
                  <a:cubicBezTo>
                    <a:pt x="5" y="0"/>
                    <a:pt x="3" y="1"/>
                    <a:pt x="2" y="2"/>
                  </a:cubicBezTo>
                  <a:cubicBezTo>
                    <a:pt x="0" y="3"/>
                    <a:pt x="0" y="4"/>
                    <a:pt x="0" y="6"/>
                  </a:cubicBezTo>
                  <a:cubicBezTo>
                    <a:pt x="0" y="5"/>
                    <a:pt x="3" y="5"/>
                    <a:pt x="2" y="6"/>
                  </a:cubicBezTo>
                  <a:cubicBezTo>
                    <a:pt x="3" y="5"/>
                    <a:pt x="2" y="4"/>
                    <a:pt x="3" y="4"/>
                  </a:cubicBezTo>
                  <a:cubicBezTo>
                    <a:pt x="3" y="4"/>
                    <a:pt x="4" y="4"/>
                    <a:pt x="4" y="5"/>
                  </a:cubicBezTo>
                  <a:cubicBezTo>
                    <a:pt x="4" y="7"/>
                    <a:pt x="4" y="8"/>
                    <a:pt x="3" y="10"/>
                  </a:cubicBezTo>
                  <a:cubicBezTo>
                    <a:pt x="2" y="11"/>
                    <a:pt x="3" y="11"/>
                    <a:pt x="3" y="11"/>
                  </a:cubicBezTo>
                  <a:cubicBezTo>
                    <a:pt x="3" y="12"/>
                    <a:pt x="3" y="13"/>
                    <a:pt x="3" y="13"/>
                  </a:cubicBezTo>
                  <a:cubicBezTo>
                    <a:pt x="3" y="16"/>
                    <a:pt x="5" y="12"/>
                    <a:pt x="5" y="12"/>
                  </a:cubicBezTo>
                  <a:cubicBezTo>
                    <a:pt x="5" y="12"/>
                    <a:pt x="5" y="15"/>
                    <a:pt x="6" y="15"/>
                  </a:cubicBezTo>
                  <a:cubicBezTo>
                    <a:pt x="6" y="16"/>
                    <a:pt x="8" y="13"/>
                    <a:pt x="8" y="12"/>
                  </a:cubicBezTo>
                  <a:cubicBezTo>
                    <a:pt x="10" y="10"/>
                    <a:pt x="10" y="8"/>
                    <a:pt x="11" y="7"/>
                  </a:cubicBezTo>
                  <a:cubicBezTo>
                    <a:pt x="11" y="5"/>
                    <a:pt x="10" y="4"/>
                    <a:pt x="10" y="2"/>
                  </a:cubicBezTo>
                  <a:cubicBezTo>
                    <a:pt x="10" y="0"/>
                    <a:pt x="7" y="2"/>
                    <a:pt x="7" y="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18" name="Freeform 435"/>
            <p:cNvSpPr>
              <a:spLocks/>
            </p:cNvSpPr>
            <p:nvPr/>
          </p:nvSpPr>
          <p:spPr bwMode="auto">
            <a:xfrm>
              <a:off x="17550518" y="7771599"/>
              <a:ext cx="35033" cy="28669"/>
            </a:xfrm>
            <a:custGeom>
              <a:avLst/>
              <a:gdLst>
                <a:gd name="T0" fmla="*/ 4 w 4"/>
                <a:gd name="T1" fmla="*/ 0 h 3"/>
                <a:gd name="T2" fmla="*/ 1 w 4"/>
                <a:gd name="T3" fmla="*/ 3 h 3"/>
                <a:gd name="T4" fmla="*/ 4 w 4"/>
                <a:gd name="T5" fmla="*/ 0 h 3"/>
              </a:gdLst>
              <a:ahLst/>
              <a:cxnLst>
                <a:cxn ang="0">
                  <a:pos x="T0" y="T1"/>
                </a:cxn>
                <a:cxn ang="0">
                  <a:pos x="T2" y="T3"/>
                </a:cxn>
                <a:cxn ang="0">
                  <a:pos x="T4" y="T5"/>
                </a:cxn>
              </a:cxnLst>
              <a:rect l="0" t="0" r="r" b="b"/>
              <a:pathLst>
                <a:path w="4" h="3">
                  <a:moveTo>
                    <a:pt x="4" y="0"/>
                  </a:moveTo>
                  <a:cubicBezTo>
                    <a:pt x="3" y="0"/>
                    <a:pt x="0" y="1"/>
                    <a:pt x="1" y="3"/>
                  </a:cubicBezTo>
                  <a:cubicBezTo>
                    <a:pt x="1" y="3"/>
                    <a:pt x="4" y="0"/>
                    <a:pt x="4" y="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19" name="Freeform 436"/>
            <p:cNvSpPr>
              <a:spLocks/>
            </p:cNvSpPr>
            <p:nvPr/>
          </p:nvSpPr>
          <p:spPr bwMode="auto">
            <a:xfrm>
              <a:off x="17633319" y="7679216"/>
              <a:ext cx="19109" cy="15928"/>
            </a:xfrm>
            <a:custGeom>
              <a:avLst/>
              <a:gdLst>
                <a:gd name="T0" fmla="*/ 2 w 2"/>
                <a:gd name="T1" fmla="*/ 0 h 2"/>
                <a:gd name="T2" fmla="*/ 0 w 2"/>
                <a:gd name="T3" fmla="*/ 1 h 2"/>
                <a:gd name="T4" fmla="*/ 2 w 2"/>
                <a:gd name="T5" fmla="*/ 0 h 2"/>
              </a:gdLst>
              <a:ahLst/>
              <a:cxnLst>
                <a:cxn ang="0">
                  <a:pos x="T0" y="T1"/>
                </a:cxn>
                <a:cxn ang="0">
                  <a:pos x="T2" y="T3"/>
                </a:cxn>
                <a:cxn ang="0">
                  <a:pos x="T4" y="T5"/>
                </a:cxn>
              </a:cxnLst>
              <a:rect l="0" t="0" r="r" b="b"/>
              <a:pathLst>
                <a:path w="2" h="2">
                  <a:moveTo>
                    <a:pt x="2" y="0"/>
                  </a:moveTo>
                  <a:cubicBezTo>
                    <a:pt x="1" y="0"/>
                    <a:pt x="0" y="1"/>
                    <a:pt x="0" y="1"/>
                  </a:cubicBezTo>
                  <a:cubicBezTo>
                    <a:pt x="0" y="2"/>
                    <a:pt x="2" y="0"/>
                    <a:pt x="2" y="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20" name="Freeform 437"/>
            <p:cNvSpPr>
              <a:spLocks/>
            </p:cNvSpPr>
            <p:nvPr/>
          </p:nvSpPr>
          <p:spPr bwMode="auto">
            <a:xfrm>
              <a:off x="17381727" y="7873535"/>
              <a:ext cx="19109" cy="9556"/>
            </a:xfrm>
            <a:custGeom>
              <a:avLst/>
              <a:gdLst>
                <a:gd name="T0" fmla="*/ 2 w 2"/>
                <a:gd name="T1" fmla="*/ 0 h 1"/>
                <a:gd name="T2" fmla="*/ 1 w 2"/>
                <a:gd name="T3" fmla="*/ 1 h 1"/>
                <a:gd name="T4" fmla="*/ 2 w 2"/>
                <a:gd name="T5" fmla="*/ 0 h 1"/>
              </a:gdLst>
              <a:ahLst/>
              <a:cxnLst>
                <a:cxn ang="0">
                  <a:pos x="T0" y="T1"/>
                </a:cxn>
                <a:cxn ang="0">
                  <a:pos x="T2" y="T3"/>
                </a:cxn>
                <a:cxn ang="0">
                  <a:pos x="T4" y="T5"/>
                </a:cxn>
              </a:cxnLst>
              <a:rect l="0" t="0" r="r" b="b"/>
              <a:pathLst>
                <a:path w="2" h="1">
                  <a:moveTo>
                    <a:pt x="2" y="0"/>
                  </a:moveTo>
                  <a:cubicBezTo>
                    <a:pt x="1" y="0"/>
                    <a:pt x="0" y="1"/>
                    <a:pt x="1" y="1"/>
                  </a:cubicBezTo>
                  <a:cubicBezTo>
                    <a:pt x="2" y="1"/>
                    <a:pt x="2" y="0"/>
                    <a:pt x="2" y="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21" name="Freeform 438"/>
            <p:cNvSpPr>
              <a:spLocks/>
            </p:cNvSpPr>
            <p:nvPr/>
          </p:nvSpPr>
          <p:spPr bwMode="auto">
            <a:xfrm>
              <a:off x="17203386" y="7838493"/>
              <a:ext cx="111465" cy="156092"/>
            </a:xfrm>
            <a:custGeom>
              <a:avLst/>
              <a:gdLst>
                <a:gd name="T0" fmla="*/ 8 w 12"/>
                <a:gd name="T1" fmla="*/ 1 h 17"/>
                <a:gd name="T2" fmla="*/ 0 w 12"/>
                <a:gd name="T3" fmla="*/ 8 h 17"/>
                <a:gd name="T4" fmla="*/ 1 w 12"/>
                <a:gd name="T5" fmla="*/ 14 h 17"/>
                <a:gd name="T6" fmla="*/ 3 w 12"/>
                <a:gd name="T7" fmla="*/ 17 h 17"/>
                <a:gd name="T8" fmla="*/ 8 w 12"/>
                <a:gd name="T9" fmla="*/ 1 h 17"/>
                <a:gd name="T10" fmla="*/ 8 w 12"/>
                <a:gd name="T11" fmla="*/ 1 h 17"/>
              </a:gdLst>
              <a:ahLst/>
              <a:cxnLst>
                <a:cxn ang="0">
                  <a:pos x="T0" y="T1"/>
                </a:cxn>
                <a:cxn ang="0">
                  <a:pos x="T2" y="T3"/>
                </a:cxn>
                <a:cxn ang="0">
                  <a:pos x="T4" y="T5"/>
                </a:cxn>
                <a:cxn ang="0">
                  <a:pos x="T6" y="T7"/>
                </a:cxn>
                <a:cxn ang="0">
                  <a:pos x="T8" y="T9"/>
                </a:cxn>
                <a:cxn ang="0">
                  <a:pos x="T10" y="T11"/>
                </a:cxn>
              </a:cxnLst>
              <a:rect l="0" t="0" r="r" b="b"/>
              <a:pathLst>
                <a:path w="12" h="17">
                  <a:moveTo>
                    <a:pt x="8" y="1"/>
                  </a:moveTo>
                  <a:cubicBezTo>
                    <a:pt x="5" y="0"/>
                    <a:pt x="1" y="6"/>
                    <a:pt x="0" y="8"/>
                  </a:cubicBezTo>
                  <a:cubicBezTo>
                    <a:pt x="0" y="10"/>
                    <a:pt x="0" y="12"/>
                    <a:pt x="1" y="14"/>
                  </a:cubicBezTo>
                  <a:cubicBezTo>
                    <a:pt x="1" y="14"/>
                    <a:pt x="3" y="17"/>
                    <a:pt x="3" y="17"/>
                  </a:cubicBezTo>
                  <a:cubicBezTo>
                    <a:pt x="4" y="15"/>
                    <a:pt x="12" y="2"/>
                    <a:pt x="8" y="1"/>
                  </a:cubicBezTo>
                  <a:cubicBezTo>
                    <a:pt x="7" y="1"/>
                    <a:pt x="9" y="1"/>
                    <a:pt x="8"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22" name="Freeform 439"/>
            <p:cNvSpPr>
              <a:spLocks/>
            </p:cNvSpPr>
            <p:nvPr/>
          </p:nvSpPr>
          <p:spPr bwMode="auto">
            <a:xfrm>
              <a:off x="16652429" y="8099708"/>
              <a:ext cx="130574" cy="92380"/>
            </a:xfrm>
            <a:custGeom>
              <a:avLst/>
              <a:gdLst>
                <a:gd name="T0" fmla="*/ 13 w 14"/>
                <a:gd name="T1" fmla="*/ 1 h 10"/>
                <a:gd name="T2" fmla="*/ 9 w 14"/>
                <a:gd name="T3" fmla="*/ 0 h 10"/>
                <a:gd name="T4" fmla="*/ 4 w 14"/>
                <a:gd name="T5" fmla="*/ 2 h 10"/>
                <a:gd name="T6" fmla="*/ 4 w 14"/>
                <a:gd name="T7" fmla="*/ 9 h 10"/>
                <a:gd name="T8" fmla="*/ 11 w 14"/>
                <a:gd name="T9" fmla="*/ 6 h 10"/>
                <a:gd name="T10" fmla="*/ 13 w 14"/>
                <a:gd name="T11" fmla="*/ 1 h 10"/>
              </a:gdLst>
              <a:ahLst/>
              <a:cxnLst>
                <a:cxn ang="0">
                  <a:pos x="T0" y="T1"/>
                </a:cxn>
                <a:cxn ang="0">
                  <a:pos x="T2" y="T3"/>
                </a:cxn>
                <a:cxn ang="0">
                  <a:pos x="T4" y="T5"/>
                </a:cxn>
                <a:cxn ang="0">
                  <a:pos x="T6" y="T7"/>
                </a:cxn>
                <a:cxn ang="0">
                  <a:pos x="T8" y="T9"/>
                </a:cxn>
                <a:cxn ang="0">
                  <a:pos x="T10" y="T11"/>
                </a:cxn>
              </a:cxnLst>
              <a:rect l="0" t="0" r="r" b="b"/>
              <a:pathLst>
                <a:path w="14" h="10">
                  <a:moveTo>
                    <a:pt x="13" y="1"/>
                  </a:moveTo>
                  <a:cubicBezTo>
                    <a:pt x="12" y="1"/>
                    <a:pt x="11" y="0"/>
                    <a:pt x="9" y="0"/>
                  </a:cubicBezTo>
                  <a:cubicBezTo>
                    <a:pt x="7" y="0"/>
                    <a:pt x="6" y="1"/>
                    <a:pt x="4" y="2"/>
                  </a:cubicBezTo>
                  <a:cubicBezTo>
                    <a:pt x="2" y="4"/>
                    <a:pt x="0" y="7"/>
                    <a:pt x="4" y="9"/>
                  </a:cubicBezTo>
                  <a:cubicBezTo>
                    <a:pt x="6" y="10"/>
                    <a:pt x="10" y="8"/>
                    <a:pt x="11" y="6"/>
                  </a:cubicBezTo>
                  <a:cubicBezTo>
                    <a:pt x="11" y="5"/>
                    <a:pt x="14" y="1"/>
                    <a:pt x="13"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23" name="Freeform 440"/>
            <p:cNvSpPr>
              <a:spLocks/>
            </p:cNvSpPr>
            <p:nvPr/>
          </p:nvSpPr>
          <p:spPr bwMode="auto">
            <a:xfrm>
              <a:off x="17184277" y="8163419"/>
              <a:ext cx="187897" cy="264400"/>
            </a:xfrm>
            <a:custGeom>
              <a:avLst/>
              <a:gdLst>
                <a:gd name="T0" fmla="*/ 12 w 20"/>
                <a:gd name="T1" fmla="*/ 2 h 28"/>
                <a:gd name="T2" fmla="*/ 9 w 20"/>
                <a:gd name="T3" fmla="*/ 2 h 28"/>
                <a:gd name="T4" fmla="*/ 4 w 20"/>
                <a:gd name="T5" fmla="*/ 3 h 28"/>
                <a:gd name="T6" fmla="*/ 3 w 20"/>
                <a:gd name="T7" fmla="*/ 11 h 28"/>
                <a:gd name="T8" fmla="*/ 3 w 20"/>
                <a:gd name="T9" fmla="*/ 13 h 28"/>
                <a:gd name="T10" fmla="*/ 0 w 20"/>
                <a:gd name="T11" fmla="*/ 13 h 28"/>
                <a:gd name="T12" fmla="*/ 3 w 20"/>
                <a:gd name="T13" fmla="*/ 22 h 28"/>
                <a:gd name="T14" fmla="*/ 5 w 20"/>
                <a:gd name="T15" fmla="*/ 20 h 28"/>
                <a:gd name="T16" fmla="*/ 7 w 20"/>
                <a:gd name="T17" fmla="*/ 22 h 28"/>
                <a:gd name="T18" fmla="*/ 4 w 20"/>
                <a:gd name="T19" fmla="*/ 23 h 28"/>
                <a:gd name="T20" fmla="*/ 8 w 20"/>
                <a:gd name="T21" fmla="*/ 26 h 28"/>
                <a:gd name="T22" fmla="*/ 11 w 20"/>
                <a:gd name="T23" fmla="*/ 25 h 28"/>
                <a:gd name="T24" fmla="*/ 15 w 20"/>
                <a:gd name="T25" fmla="*/ 28 h 28"/>
                <a:gd name="T26" fmla="*/ 14 w 20"/>
                <a:gd name="T27" fmla="*/ 25 h 28"/>
                <a:gd name="T28" fmla="*/ 17 w 20"/>
                <a:gd name="T29" fmla="*/ 24 h 28"/>
                <a:gd name="T30" fmla="*/ 10 w 20"/>
                <a:gd name="T31" fmla="*/ 22 h 28"/>
                <a:gd name="T32" fmla="*/ 9 w 20"/>
                <a:gd name="T33" fmla="*/ 16 h 28"/>
                <a:gd name="T34" fmla="*/ 12 w 20"/>
                <a:gd name="T35" fmla="*/ 12 h 28"/>
                <a:gd name="T36" fmla="*/ 13 w 20"/>
                <a:gd name="T37" fmla="*/ 7 h 28"/>
                <a:gd name="T38" fmla="*/ 12 w 20"/>
                <a:gd name="T39" fmla="*/ 2 h 28"/>
                <a:gd name="T40" fmla="*/ 12 w 20"/>
                <a:gd name="T41" fmla="*/ 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 h="28">
                  <a:moveTo>
                    <a:pt x="12" y="2"/>
                  </a:moveTo>
                  <a:cubicBezTo>
                    <a:pt x="10" y="1"/>
                    <a:pt x="11" y="5"/>
                    <a:pt x="9" y="2"/>
                  </a:cubicBezTo>
                  <a:cubicBezTo>
                    <a:pt x="8" y="0"/>
                    <a:pt x="4" y="1"/>
                    <a:pt x="4" y="3"/>
                  </a:cubicBezTo>
                  <a:cubicBezTo>
                    <a:pt x="3" y="6"/>
                    <a:pt x="4" y="8"/>
                    <a:pt x="3" y="11"/>
                  </a:cubicBezTo>
                  <a:cubicBezTo>
                    <a:pt x="3" y="12"/>
                    <a:pt x="3" y="13"/>
                    <a:pt x="3" y="13"/>
                  </a:cubicBezTo>
                  <a:cubicBezTo>
                    <a:pt x="2" y="14"/>
                    <a:pt x="0" y="13"/>
                    <a:pt x="0" y="13"/>
                  </a:cubicBezTo>
                  <a:cubicBezTo>
                    <a:pt x="0" y="13"/>
                    <a:pt x="2" y="22"/>
                    <a:pt x="3" y="22"/>
                  </a:cubicBezTo>
                  <a:cubicBezTo>
                    <a:pt x="3" y="22"/>
                    <a:pt x="4" y="19"/>
                    <a:pt x="5" y="20"/>
                  </a:cubicBezTo>
                  <a:cubicBezTo>
                    <a:pt x="5" y="20"/>
                    <a:pt x="7" y="21"/>
                    <a:pt x="7" y="22"/>
                  </a:cubicBezTo>
                  <a:cubicBezTo>
                    <a:pt x="7" y="23"/>
                    <a:pt x="4" y="21"/>
                    <a:pt x="4" y="23"/>
                  </a:cubicBezTo>
                  <a:cubicBezTo>
                    <a:pt x="4" y="25"/>
                    <a:pt x="6" y="27"/>
                    <a:pt x="8" y="26"/>
                  </a:cubicBezTo>
                  <a:cubicBezTo>
                    <a:pt x="9" y="26"/>
                    <a:pt x="10" y="24"/>
                    <a:pt x="11" y="25"/>
                  </a:cubicBezTo>
                  <a:cubicBezTo>
                    <a:pt x="11" y="25"/>
                    <a:pt x="15" y="28"/>
                    <a:pt x="15" y="28"/>
                  </a:cubicBezTo>
                  <a:cubicBezTo>
                    <a:pt x="16" y="27"/>
                    <a:pt x="13" y="26"/>
                    <a:pt x="14" y="25"/>
                  </a:cubicBezTo>
                  <a:cubicBezTo>
                    <a:pt x="13" y="26"/>
                    <a:pt x="20" y="28"/>
                    <a:pt x="17" y="24"/>
                  </a:cubicBezTo>
                  <a:cubicBezTo>
                    <a:pt x="15" y="22"/>
                    <a:pt x="11" y="25"/>
                    <a:pt x="10" y="22"/>
                  </a:cubicBezTo>
                  <a:cubicBezTo>
                    <a:pt x="9" y="20"/>
                    <a:pt x="9" y="19"/>
                    <a:pt x="9" y="16"/>
                  </a:cubicBezTo>
                  <a:cubicBezTo>
                    <a:pt x="9" y="14"/>
                    <a:pt x="11" y="14"/>
                    <a:pt x="12" y="12"/>
                  </a:cubicBezTo>
                  <a:cubicBezTo>
                    <a:pt x="14" y="10"/>
                    <a:pt x="14" y="9"/>
                    <a:pt x="13" y="7"/>
                  </a:cubicBezTo>
                  <a:cubicBezTo>
                    <a:pt x="13" y="7"/>
                    <a:pt x="13" y="2"/>
                    <a:pt x="12" y="2"/>
                  </a:cubicBezTo>
                  <a:cubicBezTo>
                    <a:pt x="11" y="2"/>
                    <a:pt x="13" y="2"/>
                    <a:pt x="12" y="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24" name="Freeform 441"/>
            <p:cNvSpPr>
              <a:spLocks/>
            </p:cNvSpPr>
            <p:nvPr/>
          </p:nvSpPr>
          <p:spPr bwMode="auto">
            <a:xfrm>
              <a:off x="17343512" y="8389592"/>
              <a:ext cx="57323" cy="73269"/>
            </a:xfrm>
            <a:custGeom>
              <a:avLst/>
              <a:gdLst>
                <a:gd name="T0" fmla="*/ 3 w 6"/>
                <a:gd name="T1" fmla="*/ 1 h 8"/>
                <a:gd name="T2" fmla="*/ 1 w 6"/>
                <a:gd name="T3" fmla="*/ 1 h 8"/>
                <a:gd name="T4" fmla="*/ 0 w 6"/>
                <a:gd name="T5" fmla="*/ 3 h 8"/>
                <a:gd name="T6" fmla="*/ 2 w 6"/>
                <a:gd name="T7" fmla="*/ 6 h 8"/>
                <a:gd name="T8" fmla="*/ 5 w 6"/>
                <a:gd name="T9" fmla="*/ 7 h 8"/>
                <a:gd name="T10" fmla="*/ 4 w 6"/>
                <a:gd name="T11" fmla="*/ 4 h 8"/>
                <a:gd name="T12" fmla="*/ 3 w 6"/>
                <a:gd name="T13" fmla="*/ 1 h 8"/>
                <a:gd name="T14" fmla="*/ 3 w 6"/>
                <a:gd name="T15" fmla="*/ 1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8">
                  <a:moveTo>
                    <a:pt x="3" y="1"/>
                  </a:moveTo>
                  <a:cubicBezTo>
                    <a:pt x="3" y="1"/>
                    <a:pt x="2" y="0"/>
                    <a:pt x="1" y="1"/>
                  </a:cubicBezTo>
                  <a:cubicBezTo>
                    <a:pt x="1" y="2"/>
                    <a:pt x="0" y="2"/>
                    <a:pt x="0" y="3"/>
                  </a:cubicBezTo>
                  <a:cubicBezTo>
                    <a:pt x="1" y="4"/>
                    <a:pt x="0" y="5"/>
                    <a:pt x="2" y="6"/>
                  </a:cubicBezTo>
                  <a:cubicBezTo>
                    <a:pt x="2" y="6"/>
                    <a:pt x="6" y="8"/>
                    <a:pt x="5" y="7"/>
                  </a:cubicBezTo>
                  <a:cubicBezTo>
                    <a:pt x="5" y="6"/>
                    <a:pt x="5" y="5"/>
                    <a:pt x="4" y="4"/>
                  </a:cubicBezTo>
                  <a:cubicBezTo>
                    <a:pt x="2" y="4"/>
                    <a:pt x="2" y="1"/>
                    <a:pt x="3" y="1"/>
                  </a:cubicBezTo>
                  <a:cubicBezTo>
                    <a:pt x="2" y="1"/>
                    <a:pt x="4" y="1"/>
                    <a:pt x="3"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25" name="Freeform 442"/>
            <p:cNvSpPr>
              <a:spLocks/>
            </p:cNvSpPr>
            <p:nvPr/>
          </p:nvSpPr>
          <p:spPr bwMode="auto">
            <a:xfrm>
              <a:off x="17381727" y="8453303"/>
              <a:ext cx="92356" cy="124237"/>
            </a:xfrm>
            <a:custGeom>
              <a:avLst/>
              <a:gdLst>
                <a:gd name="T0" fmla="*/ 4 w 10"/>
                <a:gd name="T1" fmla="*/ 0 h 13"/>
                <a:gd name="T2" fmla="*/ 2 w 10"/>
                <a:gd name="T3" fmla="*/ 1 h 13"/>
                <a:gd name="T4" fmla="*/ 4 w 10"/>
                <a:gd name="T5" fmla="*/ 4 h 13"/>
                <a:gd name="T6" fmla="*/ 4 w 10"/>
                <a:gd name="T7" fmla="*/ 9 h 13"/>
                <a:gd name="T8" fmla="*/ 5 w 10"/>
                <a:gd name="T9" fmla="*/ 13 h 13"/>
                <a:gd name="T10" fmla="*/ 5 w 10"/>
                <a:gd name="T11" fmla="*/ 11 h 13"/>
                <a:gd name="T12" fmla="*/ 9 w 10"/>
                <a:gd name="T13" fmla="*/ 8 h 13"/>
                <a:gd name="T14" fmla="*/ 8 w 10"/>
                <a:gd name="T15" fmla="*/ 6 h 13"/>
                <a:gd name="T16" fmla="*/ 9 w 10"/>
                <a:gd name="T17" fmla="*/ 5 h 13"/>
                <a:gd name="T18" fmla="*/ 7 w 10"/>
                <a:gd name="T19" fmla="*/ 1 h 13"/>
                <a:gd name="T20" fmla="*/ 4 w 10"/>
                <a:gd name="T21"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3">
                  <a:moveTo>
                    <a:pt x="4" y="0"/>
                  </a:moveTo>
                  <a:cubicBezTo>
                    <a:pt x="3" y="0"/>
                    <a:pt x="4" y="0"/>
                    <a:pt x="2" y="1"/>
                  </a:cubicBezTo>
                  <a:cubicBezTo>
                    <a:pt x="1" y="2"/>
                    <a:pt x="3" y="3"/>
                    <a:pt x="4" y="4"/>
                  </a:cubicBezTo>
                  <a:cubicBezTo>
                    <a:pt x="5" y="6"/>
                    <a:pt x="0" y="7"/>
                    <a:pt x="4" y="9"/>
                  </a:cubicBezTo>
                  <a:cubicBezTo>
                    <a:pt x="5" y="10"/>
                    <a:pt x="3" y="12"/>
                    <a:pt x="5" y="13"/>
                  </a:cubicBezTo>
                  <a:cubicBezTo>
                    <a:pt x="6" y="13"/>
                    <a:pt x="6" y="12"/>
                    <a:pt x="5" y="11"/>
                  </a:cubicBezTo>
                  <a:cubicBezTo>
                    <a:pt x="3" y="5"/>
                    <a:pt x="9" y="10"/>
                    <a:pt x="9" y="8"/>
                  </a:cubicBezTo>
                  <a:cubicBezTo>
                    <a:pt x="9" y="7"/>
                    <a:pt x="7" y="6"/>
                    <a:pt x="8" y="6"/>
                  </a:cubicBezTo>
                  <a:cubicBezTo>
                    <a:pt x="8" y="5"/>
                    <a:pt x="10" y="6"/>
                    <a:pt x="9" y="5"/>
                  </a:cubicBezTo>
                  <a:cubicBezTo>
                    <a:pt x="8" y="4"/>
                    <a:pt x="6" y="3"/>
                    <a:pt x="7" y="1"/>
                  </a:cubicBezTo>
                  <a:cubicBezTo>
                    <a:pt x="7" y="0"/>
                    <a:pt x="5" y="0"/>
                    <a:pt x="4" y="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26" name="Freeform 443"/>
            <p:cNvSpPr>
              <a:spLocks/>
            </p:cNvSpPr>
            <p:nvPr/>
          </p:nvSpPr>
          <p:spPr bwMode="auto">
            <a:xfrm>
              <a:off x="17212936" y="8399150"/>
              <a:ext cx="57323" cy="73269"/>
            </a:xfrm>
            <a:custGeom>
              <a:avLst/>
              <a:gdLst>
                <a:gd name="T0" fmla="*/ 6 w 6"/>
                <a:gd name="T1" fmla="*/ 5 h 8"/>
                <a:gd name="T2" fmla="*/ 0 w 6"/>
                <a:gd name="T3" fmla="*/ 2 h 8"/>
                <a:gd name="T4" fmla="*/ 3 w 6"/>
                <a:gd name="T5" fmla="*/ 6 h 8"/>
                <a:gd name="T6" fmla="*/ 6 w 6"/>
                <a:gd name="T7" fmla="*/ 5 h 8"/>
                <a:gd name="T8" fmla="*/ 6 w 6"/>
                <a:gd name="T9" fmla="*/ 5 h 8"/>
              </a:gdLst>
              <a:ahLst/>
              <a:cxnLst>
                <a:cxn ang="0">
                  <a:pos x="T0" y="T1"/>
                </a:cxn>
                <a:cxn ang="0">
                  <a:pos x="T2" y="T3"/>
                </a:cxn>
                <a:cxn ang="0">
                  <a:pos x="T4" y="T5"/>
                </a:cxn>
                <a:cxn ang="0">
                  <a:pos x="T6" y="T7"/>
                </a:cxn>
                <a:cxn ang="0">
                  <a:pos x="T8" y="T9"/>
                </a:cxn>
              </a:cxnLst>
              <a:rect l="0" t="0" r="r" b="b"/>
              <a:pathLst>
                <a:path w="6" h="8">
                  <a:moveTo>
                    <a:pt x="6" y="5"/>
                  </a:moveTo>
                  <a:cubicBezTo>
                    <a:pt x="5" y="4"/>
                    <a:pt x="3" y="0"/>
                    <a:pt x="0" y="2"/>
                  </a:cubicBezTo>
                  <a:cubicBezTo>
                    <a:pt x="0" y="2"/>
                    <a:pt x="3" y="5"/>
                    <a:pt x="3" y="6"/>
                  </a:cubicBezTo>
                  <a:cubicBezTo>
                    <a:pt x="3" y="8"/>
                    <a:pt x="6" y="8"/>
                    <a:pt x="6" y="5"/>
                  </a:cubicBezTo>
                  <a:cubicBezTo>
                    <a:pt x="6" y="5"/>
                    <a:pt x="6" y="6"/>
                    <a:pt x="6" y="5"/>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27" name="Freeform 444"/>
            <p:cNvSpPr>
              <a:spLocks/>
            </p:cNvSpPr>
            <p:nvPr/>
          </p:nvSpPr>
          <p:spPr bwMode="auto">
            <a:xfrm>
              <a:off x="17279818" y="8472417"/>
              <a:ext cx="82803" cy="95566"/>
            </a:xfrm>
            <a:custGeom>
              <a:avLst/>
              <a:gdLst>
                <a:gd name="T0" fmla="*/ 3 w 9"/>
                <a:gd name="T1" fmla="*/ 2 h 10"/>
                <a:gd name="T2" fmla="*/ 0 w 9"/>
                <a:gd name="T3" fmla="*/ 2 h 10"/>
                <a:gd name="T4" fmla="*/ 2 w 9"/>
                <a:gd name="T5" fmla="*/ 4 h 10"/>
                <a:gd name="T6" fmla="*/ 1 w 9"/>
                <a:gd name="T7" fmla="*/ 9 h 10"/>
                <a:gd name="T8" fmla="*/ 6 w 9"/>
                <a:gd name="T9" fmla="*/ 6 h 10"/>
                <a:gd name="T10" fmla="*/ 3 w 9"/>
                <a:gd name="T11" fmla="*/ 2 h 10"/>
                <a:gd name="T12" fmla="*/ 3 w 9"/>
                <a:gd name="T13" fmla="*/ 2 h 10"/>
              </a:gdLst>
              <a:ahLst/>
              <a:cxnLst>
                <a:cxn ang="0">
                  <a:pos x="T0" y="T1"/>
                </a:cxn>
                <a:cxn ang="0">
                  <a:pos x="T2" y="T3"/>
                </a:cxn>
                <a:cxn ang="0">
                  <a:pos x="T4" y="T5"/>
                </a:cxn>
                <a:cxn ang="0">
                  <a:pos x="T6" y="T7"/>
                </a:cxn>
                <a:cxn ang="0">
                  <a:pos x="T8" y="T9"/>
                </a:cxn>
                <a:cxn ang="0">
                  <a:pos x="T10" y="T11"/>
                </a:cxn>
                <a:cxn ang="0">
                  <a:pos x="T12" y="T13"/>
                </a:cxn>
              </a:cxnLst>
              <a:rect l="0" t="0" r="r" b="b"/>
              <a:pathLst>
                <a:path w="9" h="10">
                  <a:moveTo>
                    <a:pt x="3" y="2"/>
                  </a:moveTo>
                  <a:cubicBezTo>
                    <a:pt x="2" y="1"/>
                    <a:pt x="1" y="1"/>
                    <a:pt x="0" y="2"/>
                  </a:cubicBezTo>
                  <a:cubicBezTo>
                    <a:pt x="0" y="3"/>
                    <a:pt x="2" y="3"/>
                    <a:pt x="2" y="4"/>
                  </a:cubicBezTo>
                  <a:cubicBezTo>
                    <a:pt x="3" y="5"/>
                    <a:pt x="0" y="8"/>
                    <a:pt x="1" y="9"/>
                  </a:cubicBezTo>
                  <a:cubicBezTo>
                    <a:pt x="1" y="10"/>
                    <a:pt x="5" y="6"/>
                    <a:pt x="6" y="6"/>
                  </a:cubicBezTo>
                  <a:cubicBezTo>
                    <a:pt x="9" y="6"/>
                    <a:pt x="3" y="2"/>
                    <a:pt x="3" y="2"/>
                  </a:cubicBezTo>
                  <a:cubicBezTo>
                    <a:pt x="1" y="0"/>
                    <a:pt x="3" y="2"/>
                    <a:pt x="3" y="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28" name="Freeform 445"/>
            <p:cNvSpPr>
              <a:spLocks/>
            </p:cNvSpPr>
            <p:nvPr/>
          </p:nvSpPr>
          <p:spPr bwMode="auto">
            <a:xfrm>
              <a:off x="17298926" y="8529755"/>
              <a:ext cx="63695" cy="101936"/>
            </a:xfrm>
            <a:custGeom>
              <a:avLst/>
              <a:gdLst>
                <a:gd name="T0" fmla="*/ 6 w 7"/>
                <a:gd name="T1" fmla="*/ 1 h 11"/>
                <a:gd name="T2" fmla="*/ 3 w 7"/>
                <a:gd name="T3" fmla="*/ 5 h 11"/>
                <a:gd name="T4" fmla="*/ 3 w 7"/>
                <a:gd name="T5" fmla="*/ 9 h 11"/>
                <a:gd name="T6" fmla="*/ 5 w 7"/>
                <a:gd name="T7" fmla="*/ 6 h 11"/>
                <a:gd name="T8" fmla="*/ 6 w 7"/>
                <a:gd name="T9" fmla="*/ 1 h 11"/>
                <a:gd name="T10" fmla="*/ 6 w 7"/>
                <a:gd name="T11" fmla="*/ 1 h 11"/>
              </a:gdLst>
              <a:ahLst/>
              <a:cxnLst>
                <a:cxn ang="0">
                  <a:pos x="T0" y="T1"/>
                </a:cxn>
                <a:cxn ang="0">
                  <a:pos x="T2" y="T3"/>
                </a:cxn>
                <a:cxn ang="0">
                  <a:pos x="T4" y="T5"/>
                </a:cxn>
                <a:cxn ang="0">
                  <a:pos x="T6" y="T7"/>
                </a:cxn>
                <a:cxn ang="0">
                  <a:pos x="T8" y="T9"/>
                </a:cxn>
                <a:cxn ang="0">
                  <a:pos x="T10" y="T11"/>
                </a:cxn>
              </a:cxnLst>
              <a:rect l="0" t="0" r="r" b="b"/>
              <a:pathLst>
                <a:path w="7" h="11">
                  <a:moveTo>
                    <a:pt x="6" y="1"/>
                  </a:moveTo>
                  <a:cubicBezTo>
                    <a:pt x="3" y="1"/>
                    <a:pt x="4" y="4"/>
                    <a:pt x="3" y="5"/>
                  </a:cubicBezTo>
                  <a:cubicBezTo>
                    <a:pt x="0" y="7"/>
                    <a:pt x="1" y="7"/>
                    <a:pt x="3" y="9"/>
                  </a:cubicBezTo>
                  <a:cubicBezTo>
                    <a:pt x="6" y="11"/>
                    <a:pt x="4" y="8"/>
                    <a:pt x="5" y="6"/>
                  </a:cubicBezTo>
                  <a:cubicBezTo>
                    <a:pt x="5" y="6"/>
                    <a:pt x="7" y="0"/>
                    <a:pt x="6" y="1"/>
                  </a:cubicBezTo>
                  <a:cubicBezTo>
                    <a:pt x="5" y="1"/>
                    <a:pt x="6" y="0"/>
                    <a:pt x="6"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29" name="Freeform 446"/>
            <p:cNvSpPr>
              <a:spLocks/>
            </p:cNvSpPr>
            <p:nvPr/>
          </p:nvSpPr>
          <p:spPr bwMode="auto">
            <a:xfrm>
              <a:off x="17353063" y="8520200"/>
              <a:ext cx="38217" cy="73269"/>
            </a:xfrm>
            <a:custGeom>
              <a:avLst/>
              <a:gdLst>
                <a:gd name="T0" fmla="*/ 3 w 4"/>
                <a:gd name="T1" fmla="*/ 1 h 8"/>
                <a:gd name="T2" fmla="*/ 0 w 4"/>
                <a:gd name="T3" fmla="*/ 8 h 8"/>
                <a:gd name="T4" fmla="*/ 3 w 4"/>
                <a:gd name="T5" fmla="*/ 5 h 8"/>
                <a:gd name="T6" fmla="*/ 3 w 4"/>
                <a:gd name="T7" fmla="*/ 1 h 8"/>
                <a:gd name="T8" fmla="*/ 3 w 4"/>
                <a:gd name="T9" fmla="*/ 1 h 8"/>
              </a:gdLst>
              <a:ahLst/>
              <a:cxnLst>
                <a:cxn ang="0">
                  <a:pos x="T0" y="T1"/>
                </a:cxn>
                <a:cxn ang="0">
                  <a:pos x="T2" y="T3"/>
                </a:cxn>
                <a:cxn ang="0">
                  <a:pos x="T4" y="T5"/>
                </a:cxn>
                <a:cxn ang="0">
                  <a:pos x="T6" y="T7"/>
                </a:cxn>
                <a:cxn ang="0">
                  <a:pos x="T8" y="T9"/>
                </a:cxn>
              </a:cxnLst>
              <a:rect l="0" t="0" r="r" b="b"/>
              <a:pathLst>
                <a:path w="4" h="8">
                  <a:moveTo>
                    <a:pt x="3" y="1"/>
                  </a:moveTo>
                  <a:cubicBezTo>
                    <a:pt x="2" y="1"/>
                    <a:pt x="0" y="7"/>
                    <a:pt x="0" y="8"/>
                  </a:cubicBezTo>
                  <a:cubicBezTo>
                    <a:pt x="0" y="8"/>
                    <a:pt x="2" y="6"/>
                    <a:pt x="3" y="5"/>
                  </a:cubicBezTo>
                  <a:cubicBezTo>
                    <a:pt x="3" y="5"/>
                    <a:pt x="4" y="0"/>
                    <a:pt x="3" y="1"/>
                  </a:cubicBezTo>
                  <a:cubicBezTo>
                    <a:pt x="2" y="1"/>
                    <a:pt x="3" y="1"/>
                    <a:pt x="3"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30" name="Freeform 447"/>
            <p:cNvSpPr>
              <a:spLocks/>
            </p:cNvSpPr>
            <p:nvPr/>
          </p:nvSpPr>
          <p:spPr bwMode="auto">
            <a:xfrm>
              <a:off x="17372174" y="8567983"/>
              <a:ext cx="57323" cy="35042"/>
            </a:xfrm>
            <a:custGeom>
              <a:avLst/>
              <a:gdLst>
                <a:gd name="T0" fmla="*/ 1 w 6"/>
                <a:gd name="T1" fmla="*/ 1 h 4"/>
                <a:gd name="T2" fmla="*/ 3 w 6"/>
                <a:gd name="T3" fmla="*/ 3 h 4"/>
                <a:gd name="T4" fmla="*/ 1 w 6"/>
                <a:gd name="T5" fmla="*/ 1 h 4"/>
                <a:gd name="T6" fmla="*/ 1 w 6"/>
                <a:gd name="T7" fmla="*/ 1 h 4"/>
              </a:gdLst>
              <a:ahLst/>
              <a:cxnLst>
                <a:cxn ang="0">
                  <a:pos x="T0" y="T1"/>
                </a:cxn>
                <a:cxn ang="0">
                  <a:pos x="T2" y="T3"/>
                </a:cxn>
                <a:cxn ang="0">
                  <a:pos x="T4" y="T5"/>
                </a:cxn>
                <a:cxn ang="0">
                  <a:pos x="T6" y="T7"/>
                </a:cxn>
              </a:cxnLst>
              <a:rect l="0" t="0" r="r" b="b"/>
              <a:pathLst>
                <a:path w="6" h="4">
                  <a:moveTo>
                    <a:pt x="1" y="1"/>
                  </a:moveTo>
                  <a:cubicBezTo>
                    <a:pt x="0" y="3"/>
                    <a:pt x="1" y="4"/>
                    <a:pt x="3" y="3"/>
                  </a:cubicBezTo>
                  <a:cubicBezTo>
                    <a:pt x="6" y="3"/>
                    <a:pt x="2" y="0"/>
                    <a:pt x="1" y="1"/>
                  </a:cubicBezTo>
                  <a:cubicBezTo>
                    <a:pt x="1" y="2"/>
                    <a:pt x="2" y="1"/>
                    <a:pt x="1"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31" name="Freeform 448"/>
            <p:cNvSpPr>
              <a:spLocks/>
            </p:cNvSpPr>
            <p:nvPr/>
          </p:nvSpPr>
          <p:spPr bwMode="auto">
            <a:xfrm>
              <a:off x="17372174" y="8593469"/>
              <a:ext cx="130574" cy="197506"/>
            </a:xfrm>
            <a:custGeom>
              <a:avLst/>
              <a:gdLst>
                <a:gd name="T0" fmla="*/ 10 w 14"/>
                <a:gd name="T1" fmla="*/ 0 h 21"/>
                <a:gd name="T2" fmla="*/ 9 w 14"/>
                <a:gd name="T3" fmla="*/ 2 h 21"/>
                <a:gd name="T4" fmla="*/ 7 w 14"/>
                <a:gd name="T5" fmla="*/ 4 h 21"/>
                <a:gd name="T6" fmla="*/ 3 w 14"/>
                <a:gd name="T7" fmla="*/ 6 h 21"/>
                <a:gd name="T8" fmla="*/ 2 w 14"/>
                <a:gd name="T9" fmla="*/ 11 h 21"/>
                <a:gd name="T10" fmla="*/ 2 w 14"/>
                <a:gd name="T11" fmla="*/ 14 h 21"/>
                <a:gd name="T12" fmla="*/ 3 w 14"/>
                <a:gd name="T13" fmla="*/ 18 h 21"/>
                <a:gd name="T14" fmla="*/ 8 w 14"/>
                <a:gd name="T15" fmla="*/ 19 h 21"/>
                <a:gd name="T16" fmla="*/ 8 w 14"/>
                <a:gd name="T17" fmla="*/ 16 h 21"/>
                <a:gd name="T18" fmla="*/ 10 w 14"/>
                <a:gd name="T19" fmla="*/ 12 h 21"/>
                <a:gd name="T20" fmla="*/ 12 w 14"/>
                <a:gd name="T21" fmla="*/ 17 h 21"/>
                <a:gd name="T22" fmla="*/ 13 w 14"/>
                <a:gd name="T23" fmla="*/ 14 h 21"/>
                <a:gd name="T24" fmla="*/ 13 w 14"/>
                <a:gd name="T25" fmla="*/ 10 h 21"/>
                <a:gd name="T26" fmla="*/ 10 w 14"/>
                <a:gd name="T27" fmla="*/ 0 h 21"/>
                <a:gd name="T28" fmla="*/ 10 w 14"/>
                <a:gd name="T29"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 h="21">
                  <a:moveTo>
                    <a:pt x="10" y="0"/>
                  </a:moveTo>
                  <a:cubicBezTo>
                    <a:pt x="9" y="0"/>
                    <a:pt x="9" y="1"/>
                    <a:pt x="9" y="2"/>
                  </a:cubicBezTo>
                  <a:cubicBezTo>
                    <a:pt x="9" y="3"/>
                    <a:pt x="9" y="3"/>
                    <a:pt x="7" y="4"/>
                  </a:cubicBezTo>
                  <a:cubicBezTo>
                    <a:pt x="6" y="4"/>
                    <a:pt x="4" y="6"/>
                    <a:pt x="3" y="6"/>
                  </a:cubicBezTo>
                  <a:cubicBezTo>
                    <a:pt x="1" y="9"/>
                    <a:pt x="0" y="9"/>
                    <a:pt x="2" y="11"/>
                  </a:cubicBezTo>
                  <a:cubicBezTo>
                    <a:pt x="3" y="12"/>
                    <a:pt x="2" y="13"/>
                    <a:pt x="2" y="14"/>
                  </a:cubicBezTo>
                  <a:cubicBezTo>
                    <a:pt x="1" y="16"/>
                    <a:pt x="2" y="17"/>
                    <a:pt x="3" y="18"/>
                  </a:cubicBezTo>
                  <a:cubicBezTo>
                    <a:pt x="5" y="19"/>
                    <a:pt x="7" y="19"/>
                    <a:pt x="8" y="19"/>
                  </a:cubicBezTo>
                  <a:cubicBezTo>
                    <a:pt x="11" y="21"/>
                    <a:pt x="9" y="18"/>
                    <a:pt x="8" y="16"/>
                  </a:cubicBezTo>
                  <a:cubicBezTo>
                    <a:pt x="8" y="16"/>
                    <a:pt x="8" y="12"/>
                    <a:pt x="10" y="12"/>
                  </a:cubicBezTo>
                  <a:cubicBezTo>
                    <a:pt x="11" y="12"/>
                    <a:pt x="11" y="17"/>
                    <a:pt x="12" y="17"/>
                  </a:cubicBezTo>
                  <a:cubicBezTo>
                    <a:pt x="12" y="17"/>
                    <a:pt x="13" y="14"/>
                    <a:pt x="13" y="14"/>
                  </a:cubicBezTo>
                  <a:cubicBezTo>
                    <a:pt x="14" y="12"/>
                    <a:pt x="14" y="11"/>
                    <a:pt x="13" y="10"/>
                  </a:cubicBezTo>
                  <a:cubicBezTo>
                    <a:pt x="13" y="7"/>
                    <a:pt x="13" y="1"/>
                    <a:pt x="10" y="0"/>
                  </a:cubicBezTo>
                  <a:cubicBezTo>
                    <a:pt x="9" y="0"/>
                    <a:pt x="10" y="1"/>
                    <a:pt x="10" y="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32" name="Freeform 449"/>
            <p:cNvSpPr>
              <a:spLocks/>
            </p:cNvSpPr>
            <p:nvPr/>
          </p:nvSpPr>
          <p:spPr bwMode="auto">
            <a:xfrm>
              <a:off x="17289371" y="8631694"/>
              <a:ext cx="111465" cy="95566"/>
            </a:xfrm>
            <a:custGeom>
              <a:avLst/>
              <a:gdLst>
                <a:gd name="T0" fmla="*/ 8 w 12"/>
                <a:gd name="T1" fmla="*/ 1 h 10"/>
                <a:gd name="T2" fmla="*/ 2 w 12"/>
                <a:gd name="T3" fmla="*/ 4 h 10"/>
                <a:gd name="T4" fmla="*/ 0 w 12"/>
                <a:gd name="T5" fmla="*/ 10 h 10"/>
                <a:gd name="T6" fmla="*/ 2 w 12"/>
                <a:gd name="T7" fmla="*/ 6 h 10"/>
                <a:gd name="T8" fmla="*/ 4 w 12"/>
                <a:gd name="T9" fmla="*/ 6 h 10"/>
                <a:gd name="T10" fmla="*/ 6 w 12"/>
                <a:gd name="T11" fmla="*/ 7 h 10"/>
                <a:gd name="T12" fmla="*/ 8 w 12"/>
                <a:gd name="T13" fmla="*/ 7 h 10"/>
                <a:gd name="T14" fmla="*/ 8 w 12"/>
                <a:gd name="T15" fmla="*/ 5 h 10"/>
                <a:gd name="T16" fmla="*/ 8 w 12"/>
                <a:gd name="T17" fmla="*/ 1 h 10"/>
                <a:gd name="T18" fmla="*/ 8 w 12"/>
                <a:gd name="T19" fmla="*/ 1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 h="10">
                  <a:moveTo>
                    <a:pt x="8" y="1"/>
                  </a:moveTo>
                  <a:cubicBezTo>
                    <a:pt x="6" y="0"/>
                    <a:pt x="5" y="4"/>
                    <a:pt x="2" y="4"/>
                  </a:cubicBezTo>
                  <a:cubicBezTo>
                    <a:pt x="0" y="5"/>
                    <a:pt x="0" y="9"/>
                    <a:pt x="0" y="10"/>
                  </a:cubicBezTo>
                  <a:cubicBezTo>
                    <a:pt x="1" y="9"/>
                    <a:pt x="1" y="7"/>
                    <a:pt x="2" y="6"/>
                  </a:cubicBezTo>
                  <a:cubicBezTo>
                    <a:pt x="2" y="6"/>
                    <a:pt x="4" y="5"/>
                    <a:pt x="4" y="6"/>
                  </a:cubicBezTo>
                  <a:cubicBezTo>
                    <a:pt x="4" y="7"/>
                    <a:pt x="6" y="7"/>
                    <a:pt x="6" y="7"/>
                  </a:cubicBezTo>
                  <a:cubicBezTo>
                    <a:pt x="7" y="7"/>
                    <a:pt x="7" y="8"/>
                    <a:pt x="8" y="7"/>
                  </a:cubicBezTo>
                  <a:cubicBezTo>
                    <a:pt x="8" y="7"/>
                    <a:pt x="8" y="5"/>
                    <a:pt x="8" y="5"/>
                  </a:cubicBezTo>
                  <a:cubicBezTo>
                    <a:pt x="9" y="3"/>
                    <a:pt x="11" y="2"/>
                    <a:pt x="8" y="1"/>
                  </a:cubicBezTo>
                  <a:cubicBezTo>
                    <a:pt x="7" y="1"/>
                    <a:pt x="12" y="3"/>
                    <a:pt x="8"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33" name="Freeform 450"/>
            <p:cNvSpPr>
              <a:spLocks/>
            </p:cNvSpPr>
            <p:nvPr/>
          </p:nvSpPr>
          <p:spPr bwMode="auto">
            <a:xfrm>
              <a:off x="17063256" y="8539313"/>
              <a:ext cx="111465" cy="111494"/>
            </a:xfrm>
            <a:custGeom>
              <a:avLst/>
              <a:gdLst>
                <a:gd name="T0" fmla="*/ 11 w 12"/>
                <a:gd name="T1" fmla="*/ 0 h 12"/>
                <a:gd name="T2" fmla="*/ 6 w 12"/>
                <a:gd name="T3" fmla="*/ 6 h 12"/>
                <a:gd name="T4" fmla="*/ 0 w 12"/>
                <a:gd name="T5" fmla="*/ 12 h 12"/>
                <a:gd name="T6" fmla="*/ 4 w 12"/>
                <a:gd name="T7" fmla="*/ 10 h 12"/>
                <a:gd name="T8" fmla="*/ 8 w 12"/>
                <a:gd name="T9" fmla="*/ 7 h 12"/>
                <a:gd name="T10" fmla="*/ 10 w 12"/>
                <a:gd name="T11" fmla="*/ 3 h 12"/>
                <a:gd name="T12" fmla="*/ 11 w 12"/>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12" h="12">
                  <a:moveTo>
                    <a:pt x="11" y="0"/>
                  </a:moveTo>
                  <a:cubicBezTo>
                    <a:pt x="9" y="1"/>
                    <a:pt x="7" y="4"/>
                    <a:pt x="6" y="6"/>
                  </a:cubicBezTo>
                  <a:cubicBezTo>
                    <a:pt x="5" y="7"/>
                    <a:pt x="0" y="10"/>
                    <a:pt x="0" y="12"/>
                  </a:cubicBezTo>
                  <a:cubicBezTo>
                    <a:pt x="0" y="12"/>
                    <a:pt x="3" y="11"/>
                    <a:pt x="4" y="10"/>
                  </a:cubicBezTo>
                  <a:cubicBezTo>
                    <a:pt x="5" y="10"/>
                    <a:pt x="7" y="8"/>
                    <a:pt x="8" y="7"/>
                  </a:cubicBezTo>
                  <a:cubicBezTo>
                    <a:pt x="8" y="5"/>
                    <a:pt x="9" y="4"/>
                    <a:pt x="10" y="3"/>
                  </a:cubicBezTo>
                  <a:cubicBezTo>
                    <a:pt x="11" y="3"/>
                    <a:pt x="12" y="0"/>
                    <a:pt x="11" y="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34" name="Freeform 451"/>
            <p:cNvSpPr>
              <a:spLocks/>
            </p:cNvSpPr>
            <p:nvPr/>
          </p:nvSpPr>
          <p:spPr bwMode="auto">
            <a:xfrm>
              <a:off x="17391283" y="8399150"/>
              <a:ext cx="19109" cy="9556"/>
            </a:xfrm>
            <a:custGeom>
              <a:avLst/>
              <a:gdLst>
                <a:gd name="T0" fmla="*/ 0 w 2"/>
                <a:gd name="T1" fmla="*/ 1 h 1"/>
                <a:gd name="T2" fmla="*/ 1 w 2"/>
                <a:gd name="T3" fmla="*/ 0 h 1"/>
                <a:gd name="T4" fmla="*/ 0 w 2"/>
                <a:gd name="T5" fmla="*/ 1 h 1"/>
              </a:gdLst>
              <a:ahLst/>
              <a:cxnLst>
                <a:cxn ang="0">
                  <a:pos x="T0" y="T1"/>
                </a:cxn>
                <a:cxn ang="0">
                  <a:pos x="T2" y="T3"/>
                </a:cxn>
                <a:cxn ang="0">
                  <a:pos x="T4" y="T5"/>
                </a:cxn>
              </a:cxnLst>
              <a:rect l="0" t="0" r="r" b="b"/>
              <a:pathLst>
                <a:path w="2" h="1">
                  <a:moveTo>
                    <a:pt x="0" y="1"/>
                  </a:moveTo>
                  <a:cubicBezTo>
                    <a:pt x="1" y="1"/>
                    <a:pt x="2" y="0"/>
                    <a:pt x="1" y="0"/>
                  </a:cubicBezTo>
                  <a:cubicBezTo>
                    <a:pt x="0" y="0"/>
                    <a:pt x="0" y="1"/>
                    <a:pt x="0"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35" name="Freeform 452"/>
            <p:cNvSpPr>
              <a:spLocks/>
            </p:cNvSpPr>
            <p:nvPr/>
          </p:nvSpPr>
          <p:spPr bwMode="auto">
            <a:xfrm>
              <a:off x="16037776" y="8781415"/>
              <a:ext cx="522294" cy="544729"/>
            </a:xfrm>
            <a:custGeom>
              <a:avLst/>
              <a:gdLst>
                <a:gd name="T0" fmla="*/ 12 w 56"/>
                <a:gd name="T1" fmla="*/ 3 h 58"/>
                <a:gd name="T2" fmla="*/ 4 w 56"/>
                <a:gd name="T3" fmla="*/ 2 h 58"/>
                <a:gd name="T4" fmla="*/ 2 w 56"/>
                <a:gd name="T5" fmla="*/ 3 h 58"/>
                <a:gd name="T6" fmla="*/ 6 w 56"/>
                <a:gd name="T7" fmla="*/ 9 h 58"/>
                <a:gd name="T8" fmla="*/ 11 w 56"/>
                <a:gd name="T9" fmla="*/ 13 h 58"/>
                <a:gd name="T10" fmla="*/ 13 w 56"/>
                <a:gd name="T11" fmla="*/ 17 h 58"/>
                <a:gd name="T12" fmla="*/ 17 w 56"/>
                <a:gd name="T13" fmla="*/ 19 h 58"/>
                <a:gd name="T14" fmla="*/ 20 w 56"/>
                <a:gd name="T15" fmla="*/ 26 h 58"/>
                <a:gd name="T16" fmla="*/ 22 w 56"/>
                <a:gd name="T17" fmla="*/ 28 h 58"/>
                <a:gd name="T18" fmla="*/ 26 w 56"/>
                <a:gd name="T19" fmla="*/ 33 h 58"/>
                <a:gd name="T20" fmla="*/ 30 w 56"/>
                <a:gd name="T21" fmla="*/ 42 h 58"/>
                <a:gd name="T22" fmla="*/ 41 w 56"/>
                <a:gd name="T23" fmla="*/ 52 h 58"/>
                <a:gd name="T24" fmla="*/ 46 w 56"/>
                <a:gd name="T25" fmla="*/ 57 h 58"/>
                <a:gd name="T26" fmla="*/ 54 w 56"/>
                <a:gd name="T27" fmla="*/ 57 h 58"/>
                <a:gd name="T28" fmla="*/ 54 w 56"/>
                <a:gd name="T29" fmla="*/ 46 h 58"/>
                <a:gd name="T30" fmla="*/ 55 w 56"/>
                <a:gd name="T31" fmla="*/ 44 h 58"/>
                <a:gd name="T32" fmla="*/ 52 w 56"/>
                <a:gd name="T33" fmla="*/ 41 h 58"/>
                <a:gd name="T34" fmla="*/ 50 w 56"/>
                <a:gd name="T35" fmla="*/ 40 h 58"/>
                <a:gd name="T36" fmla="*/ 48 w 56"/>
                <a:gd name="T37" fmla="*/ 42 h 58"/>
                <a:gd name="T38" fmla="*/ 48 w 56"/>
                <a:gd name="T39" fmla="*/ 38 h 58"/>
                <a:gd name="T40" fmla="*/ 47 w 56"/>
                <a:gd name="T41" fmla="*/ 36 h 58"/>
                <a:gd name="T42" fmla="*/ 44 w 56"/>
                <a:gd name="T43" fmla="*/ 34 h 58"/>
                <a:gd name="T44" fmla="*/ 42 w 56"/>
                <a:gd name="T45" fmla="*/ 30 h 58"/>
                <a:gd name="T46" fmla="*/ 42 w 56"/>
                <a:gd name="T47" fmla="*/ 29 h 58"/>
                <a:gd name="T48" fmla="*/ 43 w 56"/>
                <a:gd name="T49" fmla="*/ 28 h 58"/>
                <a:gd name="T50" fmla="*/ 38 w 56"/>
                <a:gd name="T51" fmla="*/ 27 h 58"/>
                <a:gd name="T52" fmla="*/ 38 w 56"/>
                <a:gd name="T53" fmla="*/ 25 h 58"/>
                <a:gd name="T54" fmla="*/ 36 w 56"/>
                <a:gd name="T55" fmla="*/ 24 h 58"/>
                <a:gd name="T56" fmla="*/ 37 w 56"/>
                <a:gd name="T57" fmla="*/ 23 h 58"/>
                <a:gd name="T58" fmla="*/ 35 w 56"/>
                <a:gd name="T59" fmla="*/ 22 h 58"/>
                <a:gd name="T60" fmla="*/ 34 w 56"/>
                <a:gd name="T61" fmla="*/ 21 h 58"/>
                <a:gd name="T62" fmla="*/ 31 w 56"/>
                <a:gd name="T63" fmla="*/ 19 h 58"/>
                <a:gd name="T64" fmla="*/ 30 w 56"/>
                <a:gd name="T65" fmla="*/ 19 h 58"/>
                <a:gd name="T66" fmla="*/ 25 w 56"/>
                <a:gd name="T67" fmla="*/ 16 h 58"/>
                <a:gd name="T68" fmla="*/ 21 w 56"/>
                <a:gd name="T69" fmla="*/ 11 h 58"/>
                <a:gd name="T70" fmla="*/ 16 w 56"/>
                <a:gd name="T71" fmla="*/ 7 h 58"/>
                <a:gd name="T72" fmla="*/ 12 w 56"/>
                <a:gd name="T73" fmla="*/ 3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6" h="58">
                  <a:moveTo>
                    <a:pt x="12" y="3"/>
                  </a:moveTo>
                  <a:cubicBezTo>
                    <a:pt x="9" y="3"/>
                    <a:pt x="7" y="3"/>
                    <a:pt x="4" y="2"/>
                  </a:cubicBezTo>
                  <a:cubicBezTo>
                    <a:pt x="2" y="1"/>
                    <a:pt x="0" y="0"/>
                    <a:pt x="2" y="3"/>
                  </a:cubicBezTo>
                  <a:cubicBezTo>
                    <a:pt x="3" y="5"/>
                    <a:pt x="4" y="8"/>
                    <a:pt x="6" y="9"/>
                  </a:cubicBezTo>
                  <a:cubicBezTo>
                    <a:pt x="8" y="10"/>
                    <a:pt x="10" y="11"/>
                    <a:pt x="11" y="13"/>
                  </a:cubicBezTo>
                  <a:cubicBezTo>
                    <a:pt x="12" y="14"/>
                    <a:pt x="12" y="16"/>
                    <a:pt x="13" y="17"/>
                  </a:cubicBezTo>
                  <a:cubicBezTo>
                    <a:pt x="15" y="18"/>
                    <a:pt x="16" y="18"/>
                    <a:pt x="17" y="19"/>
                  </a:cubicBezTo>
                  <a:cubicBezTo>
                    <a:pt x="19" y="21"/>
                    <a:pt x="19" y="24"/>
                    <a:pt x="20" y="26"/>
                  </a:cubicBezTo>
                  <a:cubicBezTo>
                    <a:pt x="21" y="27"/>
                    <a:pt x="22" y="28"/>
                    <a:pt x="22" y="28"/>
                  </a:cubicBezTo>
                  <a:cubicBezTo>
                    <a:pt x="24" y="30"/>
                    <a:pt x="25" y="31"/>
                    <a:pt x="26" y="33"/>
                  </a:cubicBezTo>
                  <a:cubicBezTo>
                    <a:pt x="28" y="36"/>
                    <a:pt x="28" y="39"/>
                    <a:pt x="30" y="42"/>
                  </a:cubicBezTo>
                  <a:cubicBezTo>
                    <a:pt x="34" y="45"/>
                    <a:pt x="37" y="49"/>
                    <a:pt x="41" y="52"/>
                  </a:cubicBezTo>
                  <a:cubicBezTo>
                    <a:pt x="43" y="54"/>
                    <a:pt x="44" y="55"/>
                    <a:pt x="46" y="57"/>
                  </a:cubicBezTo>
                  <a:cubicBezTo>
                    <a:pt x="47" y="57"/>
                    <a:pt x="53" y="58"/>
                    <a:pt x="54" y="57"/>
                  </a:cubicBezTo>
                  <a:cubicBezTo>
                    <a:pt x="55" y="56"/>
                    <a:pt x="53" y="48"/>
                    <a:pt x="54" y="46"/>
                  </a:cubicBezTo>
                  <a:cubicBezTo>
                    <a:pt x="54" y="45"/>
                    <a:pt x="56" y="45"/>
                    <a:pt x="55" y="44"/>
                  </a:cubicBezTo>
                  <a:cubicBezTo>
                    <a:pt x="54" y="43"/>
                    <a:pt x="53" y="42"/>
                    <a:pt x="52" y="41"/>
                  </a:cubicBezTo>
                  <a:cubicBezTo>
                    <a:pt x="52" y="41"/>
                    <a:pt x="51" y="40"/>
                    <a:pt x="50" y="40"/>
                  </a:cubicBezTo>
                  <a:cubicBezTo>
                    <a:pt x="49" y="40"/>
                    <a:pt x="49" y="42"/>
                    <a:pt x="48" y="42"/>
                  </a:cubicBezTo>
                  <a:cubicBezTo>
                    <a:pt x="49" y="42"/>
                    <a:pt x="48" y="38"/>
                    <a:pt x="48" y="38"/>
                  </a:cubicBezTo>
                  <a:cubicBezTo>
                    <a:pt x="47" y="37"/>
                    <a:pt x="47" y="37"/>
                    <a:pt x="47" y="36"/>
                  </a:cubicBezTo>
                  <a:cubicBezTo>
                    <a:pt x="47" y="35"/>
                    <a:pt x="45" y="34"/>
                    <a:pt x="44" y="34"/>
                  </a:cubicBezTo>
                  <a:cubicBezTo>
                    <a:pt x="43" y="33"/>
                    <a:pt x="41" y="32"/>
                    <a:pt x="42" y="30"/>
                  </a:cubicBezTo>
                  <a:cubicBezTo>
                    <a:pt x="42" y="30"/>
                    <a:pt x="41" y="29"/>
                    <a:pt x="42" y="29"/>
                  </a:cubicBezTo>
                  <a:cubicBezTo>
                    <a:pt x="42" y="28"/>
                    <a:pt x="43" y="29"/>
                    <a:pt x="43" y="28"/>
                  </a:cubicBezTo>
                  <a:cubicBezTo>
                    <a:pt x="44" y="26"/>
                    <a:pt x="38" y="26"/>
                    <a:pt x="38" y="27"/>
                  </a:cubicBezTo>
                  <a:cubicBezTo>
                    <a:pt x="38" y="26"/>
                    <a:pt x="42" y="25"/>
                    <a:pt x="38" y="25"/>
                  </a:cubicBezTo>
                  <a:cubicBezTo>
                    <a:pt x="37" y="25"/>
                    <a:pt x="36" y="24"/>
                    <a:pt x="36" y="24"/>
                  </a:cubicBezTo>
                  <a:cubicBezTo>
                    <a:pt x="36" y="23"/>
                    <a:pt x="37" y="23"/>
                    <a:pt x="37" y="23"/>
                  </a:cubicBezTo>
                  <a:cubicBezTo>
                    <a:pt x="37" y="22"/>
                    <a:pt x="35" y="22"/>
                    <a:pt x="35" y="22"/>
                  </a:cubicBezTo>
                  <a:cubicBezTo>
                    <a:pt x="35" y="22"/>
                    <a:pt x="36" y="21"/>
                    <a:pt x="34" y="21"/>
                  </a:cubicBezTo>
                  <a:cubicBezTo>
                    <a:pt x="33" y="20"/>
                    <a:pt x="32" y="20"/>
                    <a:pt x="31" y="19"/>
                  </a:cubicBezTo>
                  <a:cubicBezTo>
                    <a:pt x="28" y="15"/>
                    <a:pt x="30" y="19"/>
                    <a:pt x="30" y="19"/>
                  </a:cubicBezTo>
                  <a:cubicBezTo>
                    <a:pt x="29" y="19"/>
                    <a:pt x="26" y="16"/>
                    <a:pt x="25" y="16"/>
                  </a:cubicBezTo>
                  <a:cubicBezTo>
                    <a:pt x="24" y="14"/>
                    <a:pt x="23" y="12"/>
                    <a:pt x="21" y="11"/>
                  </a:cubicBezTo>
                  <a:cubicBezTo>
                    <a:pt x="19" y="10"/>
                    <a:pt x="18" y="9"/>
                    <a:pt x="16" y="7"/>
                  </a:cubicBezTo>
                  <a:cubicBezTo>
                    <a:pt x="15" y="6"/>
                    <a:pt x="14" y="3"/>
                    <a:pt x="12" y="3"/>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36" name="Freeform 453"/>
            <p:cNvSpPr>
              <a:spLocks/>
            </p:cNvSpPr>
            <p:nvPr/>
          </p:nvSpPr>
          <p:spPr bwMode="auto">
            <a:xfrm>
              <a:off x="16130132" y="8978921"/>
              <a:ext cx="47770" cy="47785"/>
            </a:xfrm>
            <a:custGeom>
              <a:avLst/>
              <a:gdLst>
                <a:gd name="T0" fmla="*/ 4 w 5"/>
                <a:gd name="T1" fmla="*/ 4 h 5"/>
                <a:gd name="T2" fmla="*/ 1 w 5"/>
                <a:gd name="T3" fmla="*/ 0 h 5"/>
                <a:gd name="T4" fmla="*/ 4 w 5"/>
                <a:gd name="T5" fmla="*/ 4 h 5"/>
              </a:gdLst>
              <a:ahLst/>
              <a:cxnLst>
                <a:cxn ang="0">
                  <a:pos x="T0" y="T1"/>
                </a:cxn>
                <a:cxn ang="0">
                  <a:pos x="T2" y="T3"/>
                </a:cxn>
                <a:cxn ang="0">
                  <a:pos x="T4" y="T5"/>
                </a:cxn>
              </a:cxnLst>
              <a:rect l="0" t="0" r="r" b="b"/>
              <a:pathLst>
                <a:path w="5" h="5">
                  <a:moveTo>
                    <a:pt x="4" y="4"/>
                  </a:moveTo>
                  <a:cubicBezTo>
                    <a:pt x="5" y="3"/>
                    <a:pt x="2" y="0"/>
                    <a:pt x="1" y="0"/>
                  </a:cubicBezTo>
                  <a:cubicBezTo>
                    <a:pt x="0" y="1"/>
                    <a:pt x="3" y="5"/>
                    <a:pt x="4" y="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37" name="Freeform 454"/>
            <p:cNvSpPr>
              <a:spLocks/>
            </p:cNvSpPr>
            <p:nvPr/>
          </p:nvSpPr>
          <p:spPr bwMode="auto">
            <a:xfrm>
              <a:off x="16197014" y="9090415"/>
              <a:ext cx="44586" cy="47785"/>
            </a:xfrm>
            <a:custGeom>
              <a:avLst/>
              <a:gdLst>
                <a:gd name="T0" fmla="*/ 4 w 5"/>
                <a:gd name="T1" fmla="*/ 4 h 5"/>
                <a:gd name="T2" fmla="*/ 1 w 5"/>
                <a:gd name="T3" fmla="*/ 0 h 5"/>
                <a:gd name="T4" fmla="*/ 4 w 5"/>
                <a:gd name="T5" fmla="*/ 4 h 5"/>
              </a:gdLst>
              <a:ahLst/>
              <a:cxnLst>
                <a:cxn ang="0">
                  <a:pos x="T0" y="T1"/>
                </a:cxn>
                <a:cxn ang="0">
                  <a:pos x="T2" y="T3"/>
                </a:cxn>
                <a:cxn ang="0">
                  <a:pos x="T4" y="T5"/>
                </a:cxn>
              </a:cxnLst>
              <a:rect l="0" t="0" r="r" b="b"/>
              <a:pathLst>
                <a:path w="5" h="5">
                  <a:moveTo>
                    <a:pt x="4" y="4"/>
                  </a:moveTo>
                  <a:cubicBezTo>
                    <a:pt x="5" y="3"/>
                    <a:pt x="2" y="0"/>
                    <a:pt x="1" y="0"/>
                  </a:cubicBezTo>
                  <a:cubicBezTo>
                    <a:pt x="0" y="1"/>
                    <a:pt x="3" y="5"/>
                    <a:pt x="4" y="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38" name="Freeform 455"/>
            <p:cNvSpPr>
              <a:spLocks/>
            </p:cNvSpPr>
            <p:nvPr/>
          </p:nvSpPr>
          <p:spPr bwMode="auto">
            <a:xfrm>
              <a:off x="16512300" y="9119082"/>
              <a:ext cx="66879" cy="66896"/>
            </a:xfrm>
            <a:custGeom>
              <a:avLst/>
              <a:gdLst>
                <a:gd name="T0" fmla="*/ 7 w 7"/>
                <a:gd name="T1" fmla="*/ 7 h 7"/>
                <a:gd name="T2" fmla="*/ 5 w 7"/>
                <a:gd name="T3" fmla="*/ 3 h 7"/>
                <a:gd name="T4" fmla="*/ 0 w 7"/>
                <a:gd name="T5" fmla="*/ 1 h 7"/>
                <a:gd name="T6" fmla="*/ 1 w 7"/>
                <a:gd name="T7" fmla="*/ 3 h 7"/>
                <a:gd name="T8" fmla="*/ 3 w 7"/>
                <a:gd name="T9" fmla="*/ 5 h 7"/>
                <a:gd name="T10" fmla="*/ 7 w 7"/>
                <a:gd name="T11" fmla="*/ 7 h 7"/>
              </a:gdLst>
              <a:ahLst/>
              <a:cxnLst>
                <a:cxn ang="0">
                  <a:pos x="T0" y="T1"/>
                </a:cxn>
                <a:cxn ang="0">
                  <a:pos x="T2" y="T3"/>
                </a:cxn>
                <a:cxn ang="0">
                  <a:pos x="T4" y="T5"/>
                </a:cxn>
                <a:cxn ang="0">
                  <a:pos x="T6" y="T7"/>
                </a:cxn>
                <a:cxn ang="0">
                  <a:pos x="T8" y="T9"/>
                </a:cxn>
                <a:cxn ang="0">
                  <a:pos x="T10" y="T11"/>
                </a:cxn>
              </a:cxnLst>
              <a:rect l="0" t="0" r="r" b="b"/>
              <a:pathLst>
                <a:path w="7" h="7">
                  <a:moveTo>
                    <a:pt x="7" y="7"/>
                  </a:moveTo>
                  <a:cubicBezTo>
                    <a:pt x="7" y="5"/>
                    <a:pt x="5" y="5"/>
                    <a:pt x="5" y="3"/>
                  </a:cubicBezTo>
                  <a:cubicBezTo>
                    <a:pt x="5" y="1"/>
                    <a:pt x="2" y="0"/>
                    <a:pt x="0" y="1"/>
                  </a:cubicBezTo>
                  <a:cubicBezTo>
                    <a:pt x="0" y="2"/>
                    <a:pt x="0" y="3"/>
                    <a:pt x="1" y="3"/>
                  </a:cubicBezTo>
                  <a:cubicBezTo>
                    <a:pt x="3" y="3"/>
                    <a:pt x="2" y="4"/>
                    <a:pt x="3" y="5"/>
                  </a:cubicBezTo>
                  <a:cubicBezTo>
                    <a:pt x="3" y="6"/>
                    <a:pt x="7" y="7"/>
                    <a:pt x="7" y="7"/>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39" name="Freeform 456"/>
            <p:cNvSpPr>
              <a:spLocks/>
            </p:cNvSpPr>
            <p:nvPr/>
          </p:nvSpPr>
          <p:spPr bwMode="auto">
            <a:xfrm>
              <a:off x="16617396" y="9166867"/>
              <a:ext cx="35033" cy="35042"/>
            </a:xfrm>
            <a:custGeom>
              <a:avLst/>
              <a:gdLst>
                <a:gd name="T0" fmla="*/ 2 w 4"/>
                <a:gd name="T1" fmla="*/ 3 h 4"/>
                <a:gd name="T2" fmla="*/ 2 w 4"/>
                <a:gd name="T3" fmla="*/ 0 h 4"/>
                <a:gd name="T4" fmla="*/ 2 w 4"/>
                <a:gd name="T5" fmla="*/ 3 h 4"/>
                <a:gd name="T6" fmla="*/ 2 w 4"/>
                <a:gd name="T7" fmla="*/ 3 h 4"/>
              </a:gdLst>
              <a:ahLst/>
              <a:cxnLst>
                <a:cxn ang="0">
                  <a:pos x="T0" y="T1"/>
                </a:cxn>
                <a:cxn ang="0">
                  <a:pos x="T2" y="T3"/>
                </a:cxn>
                <a:cxn ang="0">
                  <a:pos x="T4" y="T5"/>
                </a:cxn>
                <a:cxn ang="0">
                  <a:pos x="T6" y="T7"/>
                </a:cxn>
              </a:cxnLst>
              <a:rect l="0" t="0" r="r" b="b"/>
              <a:pathLst>
                <a:path w="4" h="4">
                  <a:moveTo>
                    <a:pt x="2" y="3"/>
                  </a:moveTo>
                  <a:cubicBezTo>
                    <a:pt x="0" y="4"/>
                    <a:pt x="0" y="1"/>
                    <a:pt x="2" y="0"/>
                  </a:cubicBezTo>
                  <a:cubicBezTo>
                    <a:pt x="4" y="0"/>
                    <a:pt x="4" y="3"/>
                    <a:pt x="2" y="3"/>
                  </a:cubicBezTo>
                  <a:cubicBezTo>
                    <a:pt x="1" y="4"/>
                    <a:pt x="3" y="3"/>
                    <a:pt x="2" y="3"/>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40" name="Freeform 457"/>
            <p:cNvSpPr>
              <a:spLocks/>
            </p:cNvSpPr>
            <p:nvPr/>
          </p:nvSpPr>
          <p:spPr bwMode="auto">
            <a:xfrm>
              <a:off x="16521853" y="9326144"/>
              <a:ext cx="429938" cy="140163"/>
            </a:xfrm>
            <a:custGeom>
              <a:avLst/>
              <a:gdLst>
                <a:gd name="T0" fmla="*/ 9 w 46"/>
                <a:gd name="T1" fmla="*/ 0 h 15"/>
                <a:gd name="T2" fmla="*/ 3 w 46"/>
                <a:gd name="T3" fmla="*/ 0 h 15"/>
                <a:gd name="T4" fmla="*/ 0 w 46"/>
                <a:gd name="T5" fmla="*/ 4 h 15"/>
                <a:gd name="T6" fmla="*/ 5 w 46"/>
                <a:gd name="T7" fmla="*/ 6 h 15"/>
                <a:gd name="T8" fmla="*/ 11 w 46"/>
                <a:gd name="T9" fmla="*/ 9 h 15"/>
                <a:gd name="T10" fmla="*/ 15 w 46"/>
                <a:gd name="T11" fmla="*/ 9 h 15"/>
                <a:gd name="T12" fmla="*/ 24 w 46"/>
                <a:gd name="T13" fmla="*/ 11 h 15"/>
                <a:gd name="T14" fmla="*/ 40 w 46"/>
                <a:gd name="T15" fmla="*/ 13 h 15"/>
                <a:gd name="T16" fmla="*/ 45 w 46"/>
                <a:gd name="T17" fmla="*/ 13 h 15"/>
                <a:gd name="T18" fmla="*/ 43 w 46"/>
                <a:gd name="T19" fmla="*/ 9 h 15"/>
                <a:gd name="T20" fmla="*/ 41 w 46"/>
                <a:gd name="T21" fmla="*/ 9 h 15"/>
                <a:gd name="T22" fmla="*/ 37 w 46"/>
                <a:gd name="T23" fmla="*/ 9 h 15"/>
                <a:gd name="T24" fmla="*/ 35 w 46"/>
                <a:gd name="T25" fmla="*/ 6 h 15"/>
                <a:gd name="T26" fmla="*/ 32 w 46"/>
                <a:gd name="T27" fmla="*/ 4 h 15"/>
                <a:gd name="T28" fmla="*/ 27 w 46"/>
                <a:gd name="T29" fmla="*/ 3 h 15"/>
                <a:gd name="T30" fmla="*/ 25 w 46"/>
                <a:gd name="T31" fmla="*/ 4 h 15"/>
                <a:gd name="T32" fmla="*/ 21 w 46"/>
                <a:gd name="T33" fmla="*/ 5 h 15"/>
                <a:gd name="T34" fmla="*/ 15 w 46"/>
                <a:gd name="T35" fmla="*/ 3 h 15"/>
                <a:gd name="T36" fmla="*/ 11 w 46"/>
                <a:gd name="T37" fmla="*/ 2 h 15"/>
                <a:gd name="T38" fmla="*/ 9 w 46"/>
                <a:gd name="T39" fmla="*/ 0 h 15"/>
                <a:gd name="T40" fmla="*/ 9 w 46"/>
                <a:gd name="T41"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6" h="15">
                  <a:moveTo>
                    <a:pt x="9" y="0"/>
                  </a:moveTo>
                  <a:cubicBezTo>
                    <a:pt x="7" y="1"/>
                    <a:pt x="6" y="0"/>
                    <a:pt x="3" y="0"/>
                  </a:cubicBezTo>
                  <a:cubicBezTo>
                    <a:pt x="3" y="0"/>
                    <a:pt x="0" y="3"/>
                    <a:pt x="0" y="4"/>
                  </a:cubicBezTo>
                  <a:cubicBezTo>
                    <a:pt x="0" y="5"/>
                    <a:pt x="4" y="4"/>
                    <a:pt x="5" y="6"/>
                  </a:cubicBezTo>
                  <a:cubicBezTo>
                    <a:pt x="6" y="8"/>
                    <a:pt x="9" y="8"/>
                    <a:pt x="11" y="9"/>
                  </a:cubicBezTo>
                  <a:cubicBezTo>
                    <a:pt x="13" y="9"/>
                    <a:pt x="14" y="9"/>
                    <a:pt x="15" y="9"/>
                  </a:cubicBezTo>
                  <a:cubicBezTo>
                    <a:pt x="18" y="9"/>
                    <a:pt x="21" y="10"/>
                    <a:pt x="24" y="11"/>
                  </a:cubicBezTo>
                  <a:cubicBezTo>
                    <a:pt x="29" y="12"/>
                    <a:pt x="35" y="11"/>
                    <a:pt x="40" y="13"/>
                  </a:cubicBezTo>
                  <a:cubicBezTo>
                    <a:pt x="41" y="13"/>
                    <a:pt x="44" y="15"/>
                    <a:pt x="45" y="13"/>
                  </a:cubicBezTo>
                  <a:cubicBezTo>
                    <a:pt x="46" y="13"/>
                    <a:pt x="44" y="9"/>
                    <a:pt x="43" y="9"/>
                  </a:cubicBezTo>
                  <a:cubicBezTo>
                    <a:pt x="42" y="8"/>
                    <a:pt x="42" y="9"/>
                    <a:pt x="41" y="9"/>
                  </a:cubicBezTo>
                  <a:cubicBezTo>
                    <a:pt x="39" y="10"/>
                    <a:pt x="38" y="9"/>
                    <a:pt x="37" y="9"/>
                  </a:cubicBezTo>
                  <a:cubicBezTo>
                    <a:pt x="36" y="8"/>
                    <a:pt x="36" y="7"/>
                    <a:pt x="35" y="6"/>
                  </a:cubicBezTo>
                  <a:cubicBezTo>
                    <a:pt x="35" y="5"/>
                    <a:pt x="33" y="5"/>
                    <a:pt x="32" y="4"/>
                  </a:cubicBezTo>
                  <a:cubicBezTo>
                    <a:pt x="31" y="4"/>
                    <a:pt x="28" y="3"/>
                    <a:pt x="27" y="3"/>
                  </a:cubicBezTo>
                  <a:cubicBezTo>
                    <a:pt x="26" y="3"/>
                    <a:pt x="25" y="4"/>
                    <a:pt x="25" y="4"/>
                  </a:cubicBezTo>
                  <a:cubicBezTo>
                    <a:pt x="24" y="5"/>
                    <a:pt x="23" y="5"/>
                    <a:pt x="21" y="5"/>
                  </a:cubicBezTo>
                  <a:cubicBezTo>
                    <a:pt x="19" y="5"/>
                    <a:pt x="17" y="4"/>
                    <a:pt x="15" y="3"/>
                  </a:cubicBezTo>
                  <a:cubicBezTo>
                    <a:pt x="14" y="2"/>
                    <a:pt x="12" y="2"/>
                    <a:pt x="11" y="2"/>
                  </a:cubicBezTo>
                  <a:cubicBezTo>
                    <a:pt x="11" y="2"/>
                    <a:pt x="10" y="0"/>
                    <a:pt x="9" y="0"/>
                  </a:cubicBezTo>
                  <a:cubicBezTo>
                    <a:pt x="8" y="1"/>
                    <a:pt x="10" y="0"/>
                    <a:pt x="9" y="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41" name="Freeform 458"/>
            <p:cNvSpPr>
              <a:spLocks/>
            </p:cNvSpPr>
            <p:nvPr/>
          </p:nvSpPr>
          <p:spPr bwMode="auto">
            <a:xfrm>
              <a:off x="16840326" y="9361183"/>
              <a:ext cx="73248" cy="28669"/>
            </a:xfrm>
            <a:custGeom>
              <a:avLst/>
              <a:gdLst>
                <a:gd name="T0" fmla="*/ 3 w 8"/>
                <a:gd name="T1" fmla="*/ 3 h 3"/>
                <a:gd name="T2" fmla="*/ 8 w 8"/>
                <a:gd name="T3" fmla="*/ 1 h 3"/>
                <a:gd name="T4" fmla="*/ 3 w 8"/>
                <a:gd name="T5" fmla="*/ 3 h 3"/>
                <a:gd name="T6" fmla="*/ 3 w 8"/>
                <a:gd name="T7" fmla="*/ 3 h 3"/>
              </a:gdLst>
              <a:ahLst/>
              <a:cxnLst>
                <a:cxn ang="0">
                  <a:pos x="T0" y="T1"/>
                </a:cxn>
                <a:cxn ang="0">
                  <a:pos x="T2" y="T3"/>
                </a:cxn>
                <a:cxn ang="0">
                  <a:pos x="T4" y="T5"/>
                </a:cxn>
                <a:cxn ang="0">
                  <a:pos x="T6" y="T7"/>
                </a:cxn>
              </a:cxnLst>
              <a:rect l="0" t="0" r="r" b="b"/>
              <a:pathLst>
                <a:path w="8" h="3">
                  <a:moveTo>
                    <a:pt x="3" y="3"/>
                  </a:moveTo>
                  <a:cubicBezTo>
                    <a:pt x="0" y="2"/>
                    <a:pt x="7" y="0"/>
                    <a:pt x="8" y="1"/>
                  </a:cubicBezTo>
                  <a:cubicBezTo>
                    <a:pt x="8" y="2"/>
                    <a:pt x="4" y="3"/>
                    <a:pt x="3" y="3"/>
                  </a:cubicBezTo>
                  <a:cubicBezTo>
                    <a:pt x="2" y="3"/>
                    <a:pt x="4" y="3"/>
                    <a:pt x="3" y="3"/>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42" name="Freeform 459"/>
            <p:cNvSpPr>
              <a:spLocks/>
            </p:cNvSpPr>
            <p:nvPr/>
          </p:nvSpPr>
          <p:spPr bwMode="auto">
            <a:xfrm>
              <a:off x="16942236" y="9428080"/>
              <a:ext cx="57323" cy="38227"/>
            </a:xfrm>
            <a:custGeom>
              <a:avLst/>
              <a:gdLst>
                <a:gd name="T0" fmla="*/ 3 w 6"/>
                <a:gd name="T1" fmla="*/ 0 h 4"/>
                <a:gd name="T2" fmla="*/ 1 w 6"/>
                <a:gd name="T3" fmla="*/ 1 h 4"/>
                <a:gd name="T4" fmla="*/ 3 w 6"/>
                <a:gd name="T5" fmla="*/ 4 h 4"/>
                <a:gd name="T6" fmla="*/ 3 w 6"/>
                <a:gd name="T7" fmla="*/ 0 h 4"/>
              </a:gdLst>
              <a:ahLst/>
              <a:cxnLst>
                <a:cxn ang="0">
                  <a:pos x="T0" y="T1"/>
                </a:cxn>
                <a:cxn ang="0">
                  <a:pos x="T2" y="T3"/>
                </a:cxn>
                <a:cxn ang="0">
                  <a:pos x="T4" y="T5"/>
                </a:cxn>
                <a:cxn ang="0">
                  <a:pos x="T6" y="T7"/>
                </a:cxn>
              </a:cxnLst>
              <a:rect l="0" t="0" r="r" b="b"/>
              <a:pathLst>
                <a:path w="6" h="4">
                  <a:moveTo>
                    <a:pt x="3" y="0"/>
                  </a:moveTo>
                  <a:cubicBezTo>
                    <a:pt x="2" y="0"/>
                    <a:pt x="0" y="0"/>
                    <a:pt x="1" y="1"/>
                  </a:cubicBezTo>
                  <a:cubicBezTo>
                    <a:pt x="1" y="1"/>
                    <a:pt x="3" y="4"/>
                    <a:pt x="3" y="4"/>
                  </a:cubicBezTo>
                  <a:cubicBezTo>
                    <a:pt x="5" y="4"/>
                    <a:pt x="6" y="0"/>
                    <a:pt x="3" y="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43" name="Freeform 460"/>
            <p:cNvSpPr>
              <a:spLocks/>
            </p:cNvSpPr>
            <p:nvPr/>
          </p:nvSpPr>
          <p:spPr bwMode="auto">
            <a:xfrm>
              <a:off x="16999562" y="9437635"/>
              <a:ext cx="44586" cy="28669"/>
            </a:xfrm>
            <a:custGeom>
              <a:avLst/>
              <a:gdLst>
                <a:gd name="T0" fmla="*/ 4 w 5"/>
                <a:gd name="T1" fmla="*/ 1 h 3"/>
                <a:gd name="T2" fmla="*/ 2 w 5"/>
                <a:gd name="T3" fmla="*/ 0 h 3"/>
                <a:gd name="T4" fmla="*/ 1 w 5"/>
                <a:gd name="T5" fmla="*/ 2 h 3"/>
                <a:gd name="T6" fmla="*/ 2 w 5"/>
                <a:gd name="T7" fmla="*/ 2 h 3"/>
                <a:gd name="T8" fmla="*/ 4 w 5"/>
                <a:gd name="T9" fmla="*/ 1 h 3"/>
                <a:gd name="T10" fmla="*/ 4 w 5"/>
                <a:gd name="T11" fmla="*/ 1 h 3"/>
              </a:gdLst>
              <a:ahLst/>
              <a:cxnLst>
                <a:cxn ang="0">
                  <a:pos x="T0" y="T1"/>
                </a:cxn>
                <a:cxn ang="0">
                  <a:pos x="T2" y="T3"/>
                </a:cxn>
                <a:cxn ang="0">
                  <a:pos x="T4" y="T5"/>
                </a:cxn>
                <a:cxn ang="0">
                  <a:pos x="T6" y="T7"/>
                </a:cxn>
                <a:cxn ang="0">
                  <a:pos x="T8" y="T9"/>
                </a:cxn>
                <a:cxn ang="0">
                  <a:pos x="T10" y="T11"/>
                </a:cxn>
              </a:cxnLst>
              <a:rect l="0" t="0" r="r" b="b"/>
              <a:pathLst>
                <a:path w="5" h="3">
                  <a:moveTo>
                    <a:pt x="4" y="1"/>
                  </a:moveTo>
                  <a:cubicBezTo>
                    <a:pt x="4" y="1"/>
                    <a:pt x="3" y="0"/>
                    <a:pt x="2" y="0"/>
                  </a:cubicBezTo>
                  <a:cubicBezTo>
                    <a:pt x="2" y="1"/>
                    <a:pt x="0" y="2"/>
                    <a:pt x="1" y="2"/>
                  </a:cubicBezTo>
                  <a:cubicBezTo>
                    <a:pt x="1" y="2"/>
                    <a:pt x="2" y="3"/>
                    <a:pt x="2" y="2"/>
                  </a:cubicBezTo>
                  <a:cubicBezTo>
                    <a:pt x="3" y="2"/>
                    <a:pt x="5" y="2"/>
                    <a:pt x="4" y="1"/>
                  </a:cubicBezTo>
                  <a:cubicBezTo>
                    <a:pt x="4" y="1"/>
                    <a:pt x="5" y="2"/>
                    <a:pt x="4"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44" name="Freeform 461"/>
            <p:cNvSpPr>
              <a:spLocks/>
            </p:cNvSpPr>
            <p:nvPr/>
          </p:nvSpPr>
          <p:spPr bwMode="auto">
            <a:xfrm>
              <a:off x="17034592" y="9437635"/>
              <a:ext cx="66879" cy="38227"/>
            </a:xfrm>
            <a:custGeom>
              <a:avLst/>
              <a:gdLst>
                <a:gd name="T0" fmla="*/ 2 w 7"/>
                <a:gd name="T1" fmla="*/ 1 h 4"/>
                <a:gd name="T2" fmla="*/ 2 w 7"/>
                <a:gd name="T3" fmla="*/ 4 h 4"/>
                <a:gd name="T4" fmla="*/ 6 w 7"/>
                <a:gd name="T5" fmla="*/ 3 h 4"/>
                <a:gd name="T6" fmla="*/ 5 w 7"/>
                <a:gd name="T7" fmla="*/ 1 h 4"/>
                <a:gd name="T8" fmla="*/ 2 w 7"/>
                <a:gd name="T9" fmla="*/ 1 h 4"/>
              </a:gdLst>
              <a:ahLst/>
              <a:cxnLst>
                <a:cxn ang="0">
                  <a:pos x="T0" y="T1"/>
                </a:cxn>
                <a:cxn ang="0">
                  <a:pos x="T2" y="T3"/>
                </a:cxn>
                <a:cxn ang="0">
                  <a:pos x="T4" y="T5"/>
                </a:cxn>
                <a:cxn ang="0">
                  <a:pos x="T6" y="T7"/>
                </a:cxn>
                <a:cxn ang="0">
                  <a:pos x="T8" y="T9"/>
                </a:cxn>
              </a:cxnLst>
              <a:rect l="0" t="0" r="r" b="b"/>
              <a:pathLst>
                <a:path w="7" h="4">
                  <a:moveTo>
                    <a:pt x="2" y="1"/>
                  </a:moveTo>
                  <a:cubicBezTo>
                    <a:pt x="1" y="2"/>
                    <a:pt x="0" y="4"/>
                    <a:pt x="2" y="4"/>
                  </a:cubicBezTo>
                  <a:cubicBezTo>
                    <a:pt x="4" y="4"/>
                    <a:pt x="5" y="4"/>
                    <a:pt x="6" y="3"/>
                  </a:cubicBezTo>
                  <a:cubicBezTo>
                    <a:pt x="7" y="3"/>
                    <a:pt x="5" y="2"/>
                    <a:pt x="5" y="1"/>
                  </a:cubicBezTo>
                  <a:cubicBezTo>
                    <a:pt x="4" y="0"/>
                    <a:pt x="3" y="0"/>
                    <a:pt x="2"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45" name="Freeform 462"/>
            <p:cNvSpPr>
              <a:spLocks/>
            </p:cNvSpPr>
            <p:nvPr/>
          </p:nvSpPr>
          <p:spPr bwMode="auto">
            <a:xfrm>
              <a:off x="17082363" y="9428080"/>
              <a:ext cx="76432" cy="47785"/>
            </a:xfrm>
            <a:custGeom>
              <a:avLst/>
              <a:gdLst>
                <a:gd name="T0" fmla="*/ 1 w 8"/>
                <a:gd name="T1" fmla="*/ 0 h 5"/>
                <a:gd name="T2" fmla="*/ 0 w 8"/>
                <a:gd name="T3" fmla="*/ 1 h 5"/>
                <a:gd name="T4" fmla="*/ 2 w 8"/>
                <a:gd name="T5" fmla="*/ 2 h 5"/>
                <a:gd name="T6" fmla="*/ 2 w 8"/>
                <a:gd name="T7" fmla="*/ 3 h 5"/>
                <a:gd name="T8" fmla="*/ 7 w 8"/>
                <a:gd name="T9" fmla="*/ 4 h 5"/>
                <a:gd name="T10" fmla="*/ 7 w 8"/>
                <a:gd name="T11" fmla="*/ 1 h 5"/>
                <a:gd name="T12" fmla="*/ 1 w 8"/>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8" h="5">
                  <a:moveTo>
                    <a:pt x="1" y="0"/>
                  </a:moveTo>
                  <a:cubicBezTo>
                    <a:pt x="0" y="0"/>
                    <a:pt x="0" y="0"/>
                    <a:pt x="0" y="1"/>
                  </a:cubicBezTo>
                  <a:cubicBezTo>
                    <a:pt x="0" y="1"/>
                    <a:pt x="2" y="1"/>
                    <a:pt x="2" y="2"/>
                  </a:cubicBezTo>
                  <a:cubicBezTo>
                    <a:pt x="2" y="2"/>
                    <a:pt x="2" y="3"/>
                    <a:pt x="2" y="3"/>
                  </a:cubicBezTo>
                  <a:cubicBezTo>
                    <a:pt x="2" y="4"/>
                    <a:pt x="6" y="5"/>
                    <a:pt x="7" y="4"/>
                  </a:cubicBezTo>
                  <a:cubicBezTo>
                    <a:pt x="8" y="3"/>
                    <a:pt x="8" y="2"/>
                    <a:pt x="7" y="1"/>
                  </a:cubicBezTo>
                  <a:cubicBezTo>
                    <a:pt x="5" y="1"/>
                    <a:pt x="3" y="1"/>
                    <a:pt x="1" y="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46" name="Freeform 463"/>
            <p:cNvSpPr>
              <a:spLocks/>
            </p:cNvSpPr>
            <p:nvPr/>
          </p:nvSpPr>
          <p:spPr bwMode="auto">
            <a:xfrm>
              <a:off x="17184277" y="9437635"/>
              <a:ext cx="114649" cy="38227"/>
            </a:xfrm>
            <a:custGeom>
              <a:avLst/>
              <a:gdLst>
                <a:gd name="T0" fmla="*/ 2 w 12"/>
                <a:gd name="T1" fmla="*/ 0 h 4"/>
                <a:gd name="T2" fmla="*/ 0 w 12"/>
                <a:gd name="T3" fmla="*/ 2 h 4"/>
                <a:gd name="T4" fmla="*/ 12 w 12"/>
                <a:gd name="T5" fmla="*/ 2 h 4"/>
                <a:gd name="T6" fmla="*/ 9 w 12"/>
                <a:gd name="T7" fmla="*/ 2 h 4"/>
                <a:gd name="T8" fmla="*/ 2 w 12"/>
                <a:gd name="T9" fmla="*/ 0 h 4"/>
                <a:gd name="T10" fmla="*/ 2 w 12"/>
                <a:gd name="T11" fmla="*/ 0 h 4"/>
              </a:gdLst>
              <a:ahLst/>
              <a:cxnLst>
                <a:cxn ang="0">
                  <a:pos x="T0" y="T1"/>
                </a:cxn>
                <a:cxn ang="0">
                  <a:pos x="T2" y="T3"/>
                </a:cxn>
                <a:cxn ang="0">
                  <a:pos x="T4" y="T5"/>
                </a:cxn>
                <a:cxn ang="0">
                  <a:pos x="T6" y="T7"/>
                </a:cxn>
                <a:cxn ang="0">
                  <a:pos x="T8" y="T9"/>
                </a:cxn>
                <a:cxn ang="0">
                  <a:pos x="T10" y="T11"/>
                </a:cxn>
              </a:cxnLst>
              <a:rect l="0" t="0" r="r" b="b"/>
              <a:pathLst>
                <a:path w="12" h="4">
                  <a:moveTo>
                    <a:pt x="2" y="0"/>
                  </a:moveTo>
                  <a:cubicBezTo>
                    <a:pt x="2" y="0"/>
                    <a:pt x="0" y="1"/>
                    <a:pt x="0" y="2"/>
                  </a:cubicBezTo>
                  <a:cubicBezTo>
                    <a:pt x="0" y="2"/>
                    <a:pt x="11" y="4"/>
                    <a:pt x="12" y="2"/>
                  </a:cubicBezTo>
                  <a:cubicBezTo>
                    <a:pt x="12" y="1"/>
                    <a:pt x="9" y="2"/>
                    <a:pt x="9" y="2"/>
                  </a:cubicBezTo>
                  <a:cubicBezTo>
                    <a:pt x="7" y="2"/>
                    <a:pt x="4" y="1"/>
                    <a:pt x="2" y="0"/>
                  </a:cubicBezTo>
                  <a:cubicBezTo>
                    <a:pt x="2" y="0"/>
                    <a:pt x="3" y="0"/>
                    <a:pt x="2" y="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47" name="Freeform 464"/>
            <p:cNvSpPr>
              <a:spLocks/>
            </p:cNvSpPr>
            <p:nvPr/>
          </p:nvSpPr>
          <p:spPr bwMode="auto">
            <a:xfrm>
              <a:off x="17149244" y="9491791"/>
              <a:ext cx="101909" cy="57338"/>
            </a:xfrm>
            <a:custGeom>
              <a:avLst/>
              <a:gdLst>
                <a:gd name="T0" fmla="*/ 0 w 11"/>
                <a:gd name="T1" fmla="*/ 0 h 6"/>
                <a:gd name="T2" fmla="*/ 8 w 11"/>
                <a:gd name="T3" fmla="*/ 4 h 6"/>
                <a:gd name="T4" fmla="*/ 0 w 11"/>
                <a:gd name="T5" fmla="*/ 0 h 6"/>
              </a:gdLst>
              <a:ahLst/>
              <a:cxnLst>
                <a:cxn ang="0">
                  <a:pos x="T0" y="T1"/>
                </a:cxn>
                <a:cxn ang="0">
                  <a:pos x="T2" y="T3"/>
                </a:cxn>
                <a:cxn ang="0">
                  <a:pos x="T4" y="T5"/>
                </a:cxn>
              </a:cxnLst>
              <a:rect l="0" t="0" r="r" b="b"/>
              <a:pathLst>
                <a:path w="11" h="6">
                  <a:moveTo>
                    <a:pt x="0" y="0"/>
                  </a:moveTo>
                  <a:cubicBezTo>
                    <a:pt x="1" y="0"/>
                    <a:pt x="7" y="6"/>
                    <a:pt x="8" y="4"/>
                  </a:cubicBezTo>
                  <a:cubicBezTo>
                    <a:pt x="11" y="1"/>
                    <a:pt x="1" y="0"/>
                    <a:pt x="0" y="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48" name="Freeform 465"/>
            <p:cNvSpPr>
              <a:spLocks/>
            </p:cNvSpPr>
            <p:nvPr/>
          </p:nvSpPr>
          <p:spPr bwMode="auto">
            <a:xfrm>
              <a:off x="17474083" y="9192351"/>
              <a:ext cx="57323" cy="38227"/>
            </a:xfrm>
            <a:custGeom>
              <a:avLst/>
              <a:gdLst>
                <a:gd name="T0" fmla="*/ 3 w 6"/>
                <a:gd name="T1" fmla="*/ 3 h 4"/>
                <a:gd name="T2" fmla="*/ 4 w 6"/>
                <a:gd name="T3" fmla="*/ 0 h 4"/>
                <a:gd name="T4" fmla="*/ 3 w 6"/>
                <a:gd name="T5" fmla="*/ 3 h 4"/>
                <a:gd name="T6" fmla="*/ 3 w 6"/>
                <a:gd name="T7" fmla="*/ 3 h 4"/>
              </a:gdLst>
              <a:ahLst/>
              <a:cxnLst>
                <a:cxn ang="0">
                  <a:pos x="T0" y="T1"/>
                </a:cxn>
                <a:cxn ang="0">
                  <a:pos x="T2" y="T3"/>
                </a:cxn>
                <a:cxn ang="0">
                  <a:pos x="T4" y="T5"/>
                </a:cxn>
                <a:cxn ang="0">
                  <a:pos x="T6" y="T7"/>
                </a:cxn>
              </a:cxnLst>
              <a:rect l="0" t="0" r="r" b="b"/>
              <a:pathLst>
                <a:path w="6" h="4">
                  <a:moveTo>
                    <a:pt x="3" y="3"/>
                  </a:moveTo>
                  <a:cubicBezTo>
                    <a:pt x="0" y="4"/>
                    <a:pt x="1" y="0"/>
                    <a:pt x="4" y="0"/>
                  </a:cubicBezTo>
                  <a:cubicBezTo>
                    <a:pt x="6" y="0"/>
                    <a:pt x="5" y="3"/>
                    <a:pt x="3" y="3"/>
                  </a:cubicBezTo>
                  <a:cubicBezTo>
                    <a:pt x="2" y="4"/>
                    <a:pt x="5" y="3"/>
                    <a:pt x="3" y="3"/>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49" name="Freeform 466"/>
            <p:cNvSpPr>
              <a:spLocks/>
            </p:cNvSpPr>
            <p:nvPr/>
          </p:nvSpPr>
          <p:spPr bwMode="auto">
            <a:xfrm>
              <a:off x="17569627" y="9185981"/>
              <a:ext cx="140127" cy="44598"/>
            </a:xfrm>
            <a:custGeom>
              <a:avLst/>
              <a:gdLst>
                <a:gd name="T0" fmla="*/ 2 w 15"/>
                <a:gd name="T1" fmla="*/ 3 h 5"/>
                <a:gd name="T2" fmla="*/ 1 w 15"/>
                <a:gd name="T3" fmla="*/ 1 h 5"/>
                <a:gd name="T4" fmla="*/ 5 w 15"/>
                <a:gd name="T5" fmla="*/ 0 h 5"/>
                <a:gd name="T6" fmla="*/ 13 w 15"/>
                <a:gd name="T7" fmla="*/ 2 h 5"/>
                <a:gd name="T8" fmla="*/ 15 w 15"/>
                <a:gd name="T9" fmla="*/ 5 h 5"/>
                <a:gd name="T10" fmla="*/ 11 w 15"/>
                <a:gd name="T11" fmla="*/ 3 h 5"/>
                <a:gd name="T12" fmla="*/ 2 w 15"/>
                <a:gd name="T13" fmla="*/ 3 h 5"/>
                <a:gd name="T14" fmla="*/ 2 w 15"/>
                <a:gd name="T15" fmla="*/ 3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5">
                  <a:moveTo>
                    <a:pt x="2" y="3"/>
                  </a:moveTo>
                  <a:cubicBezTo>
                    <a:pt x="1" y="3"/>
                    <a:pt x="0" y="2"/>
                    <a:pt x="1" y="1"/>
                  </a:cubicBezTo>
                  <a:cubicBezTo>
                    <a:pt x="2" y="0"/>
                    <a:pt x="3" y="0"/>
                    <a:pt x="5" y="0"/>
                  </a:cubicBezTo>
                  <a:cubicBezTo>
                    <a:pt x="8" y="0"/>
                    <a:pt x="10" y="0"/>
                    <a:pt x="13" y="2"/>
                  </a:cubicBezTo>
                  <a:cubicBezTo>
                    <a:pt x="14" y="3"/>
                    <a:pt x="15" y="4"/>
                    <a:pt x="15" y="5"/>
                  </a:cubicBezTo>
                  <a:cubicBezTo>
                    <a:pt x="14" y="5"/>
                    <a:pt x="11" y="3"/>
                    <a:pt x="11" y="3"/>
                  </a:cubicBezTo>
                  <a:cubicBezTo>
                    <a:pt x="8" y="2"/>
                    <a:pt x="5" y="3"/>
                    <a:pt x="2" y="3"/>
                  </a:cubicBezTo>
                  <a:cubicBezTo>
                    <a:pt x="1" y="3"/>
                    <a:pt x="3" y="3"/>
                    <a:pt x="2" y="3"/>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50" name="Freeform 467"/>
            <p:cNvSpPr>
              <a:spLocks/>
            </p:cNvSpPr>
            <p:nvPr/>
          </p:nvSpPr>
          <p:spPr bwMode="auto">
            <a:xfrm>
              <a:off x="17139689" y="8969361"/>
              <a:ext cx="299364" cy="337667"/>
            </a:xfrm>
            <a:custGeom>
              <a:avLst/>
              <a:gdLst>
                <a:gd name="T0" fmla="*/ 13 w 32"/>
                <a:gd name="T1" fmla="*/ 32 h 36"/>
                <a:gd name="T2" fmla="*/ 14 w 32"/>
                <a:gd name="T3" fmla="*/ 30 h 36"/>
                <a:gd name="T4" fmla="*/ 11 w 32"/>
                <a:gd name="T5" fmla="*/ 28 h 36"/>
                <a:gd name="T6" fmla="*/ 12 w 32"/>
                <a:gd name="T7" fmla="*/ 23 h 36"/>
                <a:gd name="T8" fmla="*/ 8 w 32"/>
                <a:gd name="T9" fmla="*/ 23 h 36"/>
                <a:gd name="T10" fmla="*/ 8 w 32"/>
                <a:gd name="T11" fmla="*/ 29 h 36"/>
                <a:gd name="T12" fmla="*/ 8 w 32"/>
                <a:gd name="T13" fmla="*/ 30 h 36"/>
                <a:gd name="T14" fmla="*/ 7 w 32"/>
                <a:gd name="T15" fmla="*/ 34 h 36"/>
                <a:gd name="T16" fmla="*/ 4 w 32"/>
                <a:gd name="T17" fmla="*/ 36 h 36"/>
                <a:gd name="T18" fmla="*/ 4 w 32"/>
                <a:gd name="T19" fmla="*/ 31 h 36"/>
                <a:gd name="T20" fmla="*/ 2 w 32"/>
                <a:gd name="T21" fmla="*/ 26 h 36"/>
                <a:gd name="T22" fmla="*/ 1 w 32"/>
                <a:gd name="T23" fmla="*/ 21 h 36"/>
                <a:gd name="T24" fmla="*/ 3 w 32"/>
                <a:gd name="T25" fmla="*/ 14 h 36"/>
                <a:gd name="T26" fmla="*/ 9 w 32"/>
                <a:gd name="T27" fmla="*/ 5 h 36"/>
                <a:gd name="T28" fmla="*/ 11 w 32"/>
                <a:gd name="T29" fmla="*/ 2 h 36"/>
                <a:gd name="T30" fmla="*/ 18 w 32"/>
                <a:gd name="T31" fmla="*/ 4 h 36"/>
                <a:gd name="T32" fmla="*/ 25 w 32"/>
                <a:gd name="T33" fmla="*/ 4 h 36"/>
                <a:gd name="T34" fmla="*/ 32 w 32"/>
                <a:gd name="T35" fmla="*/ 1 h 36"/>
                <a:gd name="T36" fmla="*/ 29 w 32"/>
                <a:gd name="T37" fmla="*/ 6 h 36"/>
                <a:gd name="T38" fmla="*/ 23 w 32"/>
                <a:gd name="T39" fmla="*/ 7 h 36"/>
                <a:gd name="T40" fmla="*/ 10 w 32"/>
                <a:gd name="T41" fmla="*/ 7 h 36"/>
                <a:gd name="T42" fmla="*/ 6 w 32"/>
                <a:gd name="T43" fmla="*/ 10 h 36"/>
                <a:gd name="T44" fmla="*/ 10 w 32"/>
                <a:gd name="T45" fmla="*/ 15 h 36"/>
                <a:gd name="T46" fmla="*/ 13 w 32"/>
                <a:gd name="T47" fmla="*/ 14 h 36"/>
                <a:gd name="T48" fmla="*/ 20 w 32"/>
                <a:gd name="T49" fmla="*/ 13 h 36"/>
                <a:gd name="T50" fmla="*/ 17 w 32"/>
                <a:gd name="T51" fmla="*/ 16 h 36"/>
                <a:gd name="T52" fmla="*/ 13 w 32"/>
                <a:gd name="T53" fmla="*/ 17 h 36"/>
                <a:gd name="T54" fmla="*/ 14 w 32"/>
                <a:gd name="T55" fmla="*/ 20 h 36"/>
                <a:gd name="T56" fmla="*/ 18 w 32"/>
                <a:gd name="T57" fmla="*/ 25 h 36"/>
                <a:gd name="T58" fmla="*/ 19 w 32"/>
                <a:gd name="T59" fmla="*/ 28 h 36"/>
                <a:gd name="T60" fmla="*/ 22 w 32"/>
                <a:gd name="T61" fmla="*/ 30 h 36"/>
                <a:gd name="T62" fmla="*/ 13 w 32"/>
                <a:gd name="T63" fmla="*/ 32 h 36"/>
                <a:gd name="T64" fmla="*/ 13 w 32"/>
                <a:gd name="T65" fmla="*/ 32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2" h="36">
                  <a:moveTo>
                    <a:pt x="13" y="32"/>
                  </a:moveTo>
                  <a:cubicBezTo>
                    <a:pt x="13" y="31"/>
                    <a:pt x="14" y="31"/>
                    <a:pt x="14" y="30"/>
                  </a:cubicBezTo>
                  <a:cubicBezTo>
                    <a:pt x="14" y="29"/>
                    <a:pt x="12" y="28"/>
                    <a:pt x="11" y="28"/>
                  </a:cubicBezTo>
                  <a:cubicBezTo>
                    <a:pt x="10" y="26"/>
                    <a:pt x="12" y="25"/>
                    <a:pt x="12" y="23"/>
                  </a:cubicBezTo>
                  <a:cubicBezTo>
                    <a:pt x="12" y="22"/>
                    <a:pt x="8" y="22"/>
                    <a:pt x="8" y="23"/>
                  </a:cubicBezTo>
                  <a:cubicBezTo>
                    <a:pt x="7" y="25"/>
                    <a:pt x="8" y="27"/>
                    <a:pt x="8" y="29"/>
                  </a:cubicBezTo>
                  <a:cubicBezTo>
                    <a:pt x="7" y="29"/>
                    <a:pt x="8" y="30"/>
                    <a:pt x="8" y="30"/>
                  </a:cubicBezTo>
                  <a:cubicBezTo>
                    <a:pt x="8" y="32"/>
                    <a:pt x="7" y="33"/>
                    <a:pt x="7" y="34"/>
                  </a:cubicBezTo>
                  <a:cubicBezTo>
                    <a:pt x="6" y="36"/>
                    <a:pt x="7" y="36"/>
                    <a:pt x="4" y="36"/>
                  </a:cubicBezTo>
                  <a:cubicBezTo>
                    <a:pt x="1" y="36"/>
                    <a:pt x="4" y="32"/>
                    <a:pt x="4" y="31"/>
                  </a:cubicBezTo>
                  <a:cubicBezTo>
                    <a:pt x="5" y="30"/>
                    <a:pt x="4" y="27"/>
                    <a:pt x="2" y="26"/>
                  </a:cubicBezTo>
                  <a:cubicBezTo>
                    <a:pt x="0" y="25"/>
                    <a:pt x="0" y="23"/>
                    <a:pt x="1" y="21"/>
                  </a:cubicBezTo>
                  <a:cubicBezTo>
                    <a:pt x="2" y="19"/>
                    <a:pt x="2" y="16"/>
                    <a:pt x="3" y="14"/>
                  </a:cubicBezTo>
                  <a:cubicBezTo>
                    <a:pt x="5" y="11"/>
                    <a:pt x="4" y="5"/>
                    <a:pt x="9" y="5"/>
                  </a:cubicBezTo>
                  <a:cubicBezTo>
                    <a:pt x="10" y="5"/>
                    <a:pt x="9" y="2"/>
                    <a:pt x="11" y="2"/>
                  </a:cubicBezTo>
                  <a:cubicBezTo>
                    <a:pt x="14" y="3"/>
                    <a:pt x="16" y="4"/>
                    <a:pt x="18" y="4"/>
                  </a:cubicBezTo>
                  <a:cubicBezTo>
                    <a:pt x="20" y="4"/>
                    <a:pt x="23" y="5"/>
                    <a:pt x="25" y="4"/>
                  </a:cubicBezTo>
                  <a:cubicBezTo>
                    <a:pt x="26" y="4"/>
                    <a:pt x="32" y="0"/>
                    <a:pt x="32" y="1"/>
                  </a:cubicBezTo>
                  <a:cubicBezTo>
                    <a:pt x="32" y="2"/>
                    <a:pt x="29" y="5"/>
                    <a:pt x="29" y="6"/>
                  </a:cubicBezTo>
                  <a:cubicBezTo>
                    <a:pt x="27" y="7"/>
                    <a:pt x="25" y="7"/>
                    <a:pt x="23" y="7"/>
                  </a:cubicBezTo>
                  <a:cubicBezTo>
                    <a:pt x="18" y="6"/>
                    <a:pt x="14" y="7"/>
                    <a:pt x="10" y="7"/>
                  </a:cubicBezTo>
                  <a:cubicBezTo>
                    <a:pt x="7" y="6"/>
                    <a:pt x="6" y="7"/>
                    <a:pt x="6" y="10"/>
                  </a:cubicBezTo>
                  <a:cubicBezTo>
                    <a:pt x="6" y="13"/>
                    <a:pt x="9" y="13"/>
                    <a:pt x="10" y="15"/>
                  </a:cubicBezTo>
                  <a:cubicBezTo>
                    <a:pt x="11" y="17"/>
                    <a:pt x="12" y="15"/>
                    <a:pt x="13" y="14"/>
                  </a:cubicBezTo>
                  <a:cubicBezTo>
                    <a:pt x="13" y="13"/>
                    <a:pt x="20" y="12"/>
                    <a:pt x="20" y="13"/>
                  </a:cubicBezTo>
                  <a:cubicBezTo>
                    <a:pt x="21" y="13"/>
                    <a:pt x="18" y="16"/>
                    <a:pt x="17" y="16"/>
                  </a:cubicBezTo>
                  <a:cubicBezTo>
                    <a:pt x="15" y="18"/>
                    <a:pt x="15" y="18"/>
                    <a:pt x="13" y="17"/>
                  </a:cubicBezTo>
                  <a:cubicBezTo>
                    <a:pt x="13" y="17"/>
                    <a:pt x="14" y="20"/>
                    <a:pt x="14" y="20"/>
                  </a:cubicBezTo>
                  <a:cubicBezTo>
                    <a:pt x="15" y="21"/>
                    <a:pt x="18" y="23"/>
                    <a:pt x="18" y="25"/>
                  </a:cubicBezTo>
                  <a:cubicBezTo>
                    <a:pt x="18" y="26"/>
                    <a:pt x="18" y="27"/>
                    <a:pt x="19" y="28"/>
                  </a:cubicBezTo>
                  <a:cubicBezTo>
                    <a:pt x="19" y="28"/>
                    <a:pt x="21" y="30"/>
                    <a:pt x="22" y="30"/>
                  </a:cubicBezTo>
                  <a:cubicBezTo>
                    <a:pt x="20" y="31"/>
                    <a:pt x="15" y="33"/>
                    <a:pt x="13" y="32"/>
                  </a:cubicBezTo>
                  <a:cubicBezTo>
                    <a:pt x="13" y="31"/>
                    <a:pt x="14" y="33"/>
                    <a:pt x="13" y="3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51" name="Freeform 468"/>
            <p:cNvSpPr>
              <a:spLocks/>
            </p:cNvSpPr>
            <p:nvPr/>
          </p:nvSpPr>
          <p:spPr bwMode="auto">
            <a:xfrm>
              <a:off x="17540962" y="8950247"/>
              <a:ext cx="73248" cy="140163"/>
            </a:xfrm>
            <a:custGeom>
              <a:avLst/>
              <a:gdLst>
                <a:gd name="T0" fmla="*/ 3 w 8"/>
                <a:gd name="T1" fmla="*/ 2 h 15"/>
                <a:gd name="T2" fmla="*/ 3 w 8"/>
                <a:gd name="T3" fmla="*/ 0 h 15"/>
                <a:gd name="T4" fmla="*/ 0 w 8"/>
                <a:gd name="T5" fmla="*/ 4 h 15"/>
                <a:gd name="T6" fmla="*/ 1 w 8"/>
                <a:gd name="T7" fmla="*/ 8 h 15"/>
                <a:gd name="T8" fmla="*/ 2 w 8"/>
                <a:gd name="T9" fmla="*/ 12 h 15"/>
                <a:gd name="T10" fmla="*/ 5 w 8"/>
                <a:gd name="T11" fmla="*/ 15 h 15"/>
                <a:gd name="T12" fmla="*/ 4 w 8"/>
                <a:gd name="T13" fmla="*/ 13 h 15"/>
                <a:gd name="T14" fmla="*/ 3 w 8"/>
                <a:gd name="T15" fmla="*/ 9 h 15"/>
                <a:gd name="T16" fmla="*/ 7 w 8"/>
                <a:gd name="T17" fmla="*/ 9 h 15"/>
                <a:gd name="T18" fmla="*/ 5 w 8"/>
                <a:gd name="T19" fmla="*/ 7 h 15"/>
                <a:gd name="T20" fmla="*/ 6 w 8"/>
                <a:gd name="T21" fmla="*/ 5 h 15"/>
                <a:gd name="T22" fmla="*/ 2 w 8"/>
                <a:gd name="T23" fmla="*/ 6 h 15"/>
                <a:gd name="T24" fmla="*/ 3 w 8"/>
                <a:gd name="T25" fmla="*/ 2 h 15"/>
                <a:gd name="T26" fmla="*/ 3 w 8"/>
                <a:gd name="T27" fmla="*/ 2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 h="15">
                  <a:moveTo>
                    <a:pt x="3" y="2"/>
                  </a:moveTo>
                  <a:cubicBezTo>
                    <a:pt x="3" y="1"/>
                    <a:pt x="3" y="1"/>
                    <a:pt x="3" y="0"/>
                  </a:cubicBezTo>
                  <a:cubicBezTo>
                    <a:pt x="2" y="0"/>
                    <a:pt x="0" y="3"/>
                    <a:pt x="0" y="4"/>
                  </a:cubicBezTo>
                  <a:cubicBezTo>
                    <a:pt x="0" y="5"/>
                    <a:pt x="1" y="6"/>
                    <a:pt x="1" y="8"/>
                  </a:cubicBezTo>
                  <a:cubicBezTo>
                    <a:pt x="1" y="9"/>
                    <a:pt x="1" y="11"/>
                    <a:pt x="2" y="12"/>
                  </a:cubicBezTo>
                  <a:cubicBezTo>
                    <a:pt x="2" y="12"/>
                    <a:pt x="5" y="15"/>
                    <a:pt x="5" y="15"/>
                  </a:cubicBezTo>
                  <a:cubicBezTo>
                    <a:pt x="5" y="15"/>
                    <a:pt x="4" y="13"/>
                    <a:pt x="4" y="13"/>
                  </a:cubicBezTo>
                  <a:cubicBezTo>
                    <a:pt x="3" y="12"/>
                    <a:pt x="3" y="10"/>
                    <a:pt x="3" y="9"/>
                  </a:cubicBezTo>
                  <a:cubicBezTo>
                    <a:pt x="3" y="8"/>
                    <a:pt x="7" y="9"/>
                    <a:pt x="7" y="9"/>
                  </a:cubicBezTo>
                  <a:cubicBezTo>
                    <a:pt x="8" y="9"/>
                    <a:pt x="6" y="8"/>
                    <a:pt x="5" y="7"/>
                  </a:cubicBezTo>
                  <a:cubicBezTo>
                    <a:pt x="5" y="7"/>
                    <a:pt x="6" y="6"/>
                    <a:pt x="6" y="5"/>
                  </a:cubicBezTo>
                  <a:cubicBezTo>
                    <a:pt x="7" y="1"/>
                    <a:pt x="3" y="6"/>
                    <a:pt x="2" y="6"/>
                  </a:cubicBezTo>
                  <a:cubicBezTo>
                    <a:pt x="2" y="6"/>
                    <a:pt x="4" y="3"/>
                    <a:pt x="3" y="2"/>
                  </a:cubicBezTo>
                  <a:cubicBezTo>
                    <a:pt x="3" y="1"/>
                    <a:pt x="4" y="3"/>
                    <a:pt x="3" y="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52" name="Freeform 469"/>
            <p:cNvSpPr>
              <a:spLocks/>
            </p:cNvSpPr>
            <p:nvPr/>
          </p:nvSpPr>
          <p:spPr bwMode="auto">
            <a:xfrm>
              <a:off x="17579182" y="8931136"/>
              <a:ext cx="25477" cy="19114"/>
            </a:xfrm>
            <a:custGeom>
              <a:avLst/>
              <a:gdLst>
                <a:gd name="T0" fmla="*/ 1 w 3"/>
                <a:gd name="T1" fmla="*/ 2 h 2"/>
                <a:gd name="T2" fmla="*/ 2 w 3"/>
                <a:gd name="T3" fmla="*/ 0 h 2"/>
                <a:gd name="T4" fmla="*/ 1 w 3"/>
                <a:gd name="T5" fmla="*/ 2 h 2"/>
              </a:gdLst>
              <a:ahLst/>
              <a:cxnLst>
                <a:cxn ang="0">
                  <a:pos x="T0" y="T1"/>
                </a:cxn>
                <a:cxn ang="0">
                  <a:pos x="T2" y="T3"/>
                </a:cxn>
                <a:cxn ang="0">
                  <a:pos x="T4" y="T5"/>
                </a:cxn>
              </a:cxnLst>
              <a:rect l="0" t="0" r="r" b="b"/>
              <a:pathLst>
                <a:path w="3" h="2">
                  <a:moveTo>
                    <a:pt x="1" y="2"/>
                  </a:moveTo>
                  <a:cubicBezTo>
                    <a:pt x="0" y="2"/>
                    <a:pt x="1" y="0"/>
                    <a:pt x="2" y="0"/>
                  </a:cubicBezTo>
                  <a:cubicBezTo>
                    <a:pt x="3" y="0"/>
                    <a:pt x="2" y="2"/>
                    <a:pt x="1" y="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53" name="Freeform 470"/>
            <p:cNvSpPr>
              <a:spLocks/>
            </p:cNvSpPr>
            <p:nvPr/>
          </p:nvSpPr>
          <p:spPr bwMode="auto">
            <a:xfrm>
              <a:off x="17681092" y="9052186"/>
              <a:ext cx="44586" cy="19114"/>
            </a:xfrm>
            <a:custGeom>
              <a:avLst/>
              <a:gdLst>
                <a:gd name="T0" fmla="*/ 5 w 5"/>
                <a:gd name="T1" fmla="*/ 1 h 2"/>
                <a:gd name="T2" fmla="*/ 0 w 5"/>
                <a:gd name="T3" fmla="*/ 1 h 2"/>
                <a:gd name="T4" fmla="*/ 5 w 5"/>
                <a:gd name="T5" fmla="*/ 1 h 2"/>
              </a:gdLst>
              <a:ahLst/>
              <a:cxnLst>
                <a:cxn ang="0">
                  <a:pos x="T0" y="T1"/>
                </a:cxn>
                <a:cxn ang="0">
                  <a:pos x="T2" y="T3"/>
                </a:cxn>
                <a:cxn ang="0">
                  <a:pos x="T4" y="T5"/>
                </a:cxn>
              </a:cxnLst>
              <a:rect l="0" t="0" r="r" b="b"/>
              <a:pathLst>
                <a:path w="5" h="2">
                  <a:moveTo>
                    <a:pt x="5" y="1"/>
                  </a:moveTo>
                  <a:cubicBezTo>
                    <a:pt x="5" y="0"/>
                    <a:pt x="0" y="0"/>
                    <a:pt x="0" y="1"/>
                  </a:cubicBezTo>
                  <a:cubicBezTo>
                    <a:pt x="0" y="1"/>
                    <a:pt x="5" y="2"/>
                    <a:pt x="5"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54" name="Freeform 471"/>
            <p:cNvSpPr>
              <a:spLocks/>
            </p:cNvSpPr>
            <p:nvPr/>
          </p:nvSpPr>
          <p:spPr bwMode="auto">
            <a:xfrm>
              <a:off x="17690647" y="9061741"/>
              <a:ext cx="175160" cy="105124"/>
            </a:xfrm>
            <a:custGeom>
              <a:avLst/>
              <a:gdLst>
                <a:gd name="T0" fmla="*/ 10 w 19"/>
                <a:gd name="T1" fmla="*/ 1 h 11"/>
                <a:gd name="T2" fmla="*/ 4 w 19"/>
                <a:gd name="T3" fmla="*/ 3 h 11"/>
                <a:gd name="T4" fmla="*/ 3 w 19"/>
                <a:gd name="T5" fmla="*/ 4 h 11"/>
                <a:gd name="T6" fmla="*/ 1 w 19"/>
                <a:gd name="T7" fmla="*/ 3 h 11"/>
                <a:gd name="T8" fmla="*/ 3 w 19"/>
                <a:gd name="T9" fmla="*/ 6 h 11"/>
                <a:gd name="T10" fmla="*/ 6 w 19"/>
                <a:gd name="T11" fmla="*/ 7 h 11"/>
                <a:gd name="T12" fmla="*/ 9 w 19"/>
                <a:gd name="T13" fmla="*/ 10 h 11"/>
                <a:gd name="T14" fmla="*/ 14 w 19"/>
                <a:gd name="T15" fmla="*/ 10 h 11"/>
                <a:gd name="T16" fmla="*/ 18 w 19"/>
                <a:gd name="T17" fmla="*/ 5 h 11"/>
                <a:gd name="T18" fmla="*/ 15 w 19"/>
                <a:gd name="T19" fmla="*/ 2 h 11"/>
                <a:gd name="T20" fmla="*/ 10 w 19"/>
                <a:gd name="T21" fmla="*/ 1 h 11"/>
                <a:gd name="T22" fmla="*/ 10 w 19"/>
                <a:gd name="T23" fmla="*/ 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 h="11">
                  <a:moveTo>
                    <a:pt x="10" y="1"/>
                  </a:moveTo>
                  <a:cubicBezTo>
                    <a:pt x="9" y="0"/>
                    <a:pt x="5" y="2"/>
                    <a:pt x="4" y="3"/>
                  </a:cubicBezTo>
                  <a:cubicBezTo>
                    <a:pt x="3" y="3"/>
                    <a:pt x="4" y="3"/>
                    <a:pt x="3" y="4"/>
                  </a:cubicBezTo>
                  <a:cubicBezTo>
                    <a:pt x="3" y="5"/>
                    <a:pt x="2" y="3"/>
                    <a:pt x="1" y="3"/>
                  </a:cubicBezTo>
                  <a:cubicBezTo>
                    <a:pt x="0" y="3"/>
                    <a:pt x="2" y="6"/>
                    <a:pt x="3" y="6"/>
                  </a:cubicBezTo>
                  <a:cubicBezTo>
                    <a:pt x="3" y="7"/>
                    <a:pt x="5" y="7"/>
                    <a:pt x="6" y="7"/>
                  </a:cubicBezTo>
                  <a:cubicBezTo>
                    <a:pt x="8" y="7"/>
                    <a:pt x="8" y="9"/>
                    <a:pt x="9" y="10"/>
                  </a:cubicBezTo>
                  <a:cubicBezTo>
                    <a:pt x="10" y="11"/>
                    <a:pt x="13" y="10"/>
                    <a:pt x="14" y="10"/>
                  </a:cubicBezTo>
                  <a:cubicBezTo>
                    <a:pt x="18" y="10"/>
                    <a:pt x="19" y="8"/>
                    <a:pt x="18" y="5"/>
                  </a:cubicBezTo>
                  <a:cubicBezTo>
                    <a:pt x="18" y="3"/>
                    <a:pt x="17" y="2"/>
                    <a:pt x="15" y="2"/>
                  </a:cubicBezTo>
                  <a:cubicBezTo>
                    <a:pt x="14" y="2"/>
                    <a:pt x="12" y="1"/>
                    <a:pt x="10" y="1"/>
                  </a:cubicBezTo>
                  <a:cubicBezTo>
                    <a:pt x="10" y="1"/>
                    <a:pt x="11" y="1"/>
                    <a:pt x="10"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55" name="Freeform 472"/>
            <p:cNvSpPr>
              <a:spLocks/>
            </p:cNvSpPr>
            <p:nvPr/>
          </p:nvSpPr>
          <p:spPr bwMode="auto">
            <a:xfrm>
              <a:off x="18521857" y="9240134"/>
              <a:ext cx="194268" cy="111494"/>
            </a:xfrm>
            <a:custGeom>
              <a:avLst/>
              <a:gdLst>
                <a:gd name="T0" fmla="*/ 0 w 21"/>
                <a:gd name="T1" fmla="*/ 8 h 12"/>
                <a:gd name="T2" fmla="*/ 6 w 21"/>
                <a:gd name="T3" fmla="*/ 8 h 12"/>
                <a:gd name="T4" fmla="*/ 9 w 21"/>
                <a:gd name="T5" fmla="*/ 7 h 12"/>
                <a:gd name="T6" fmla="*/ 13 w 21"/>
                <a:gd name="T7" fmla="*/ 7 h 12"/>
                <a:gd name="T8" fmla="*/ 14 w 21"/>
                <a:gd name="T9" fmla="*/ 5 h 12"/>
                <a:gd name="T10" fmla="*/ 17 w 21"/>
                <a:gd name="T11" fmla="*/ 3 h 12"/>
                <a:gd name="T12" fmla="*/ 20 w 21"/>
                <a:gd name="T13" fmla="*/ 4 h 12"/>
                <a:gd name="T14" fmla="*/ 18 w 21"/>
                <a:gd name="T15" fmla="*/ 7 h 12"/>
                <a:gd name="T16" fmla="*/ 11 w 21"/>
                <a:gd name="T17" fmla="*/ 11 h 12"/>
                <a:gd name="T18" fmla="*/ 0 w 21"/>
                <a:gd name="T19" fmla="*/ 8 h 12"/>
                <a:gd name="T20" fmla="*/ 0 w 21"/>
                <a:gd name="T21" fmla="*/ 8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 h="12">
                  <a:moveTo>
                    <a:pt x="0" y="8"/>
                  </a:moveTo>
                  <a:cubicBezTo>
                    <a:pt x="1" y="7"/>
                    <a:pt x="5" y="8"/>
                    <a:pt x="6" y="8"/>
                  </a:cubicBezTo>
                  <a:cubicBezTo>
                    <a:pt x="7" y="8"/>
                    <a:pt x="8" y="6"/>
                    <a:pt x="9" y="7"/>
                  </a:cubicBezTo>
                  <a:cubicBezTo>
                    <a:pt x="10" y="8"/>
                    <a:pt x="12" y="8"/>
                    <a:pt x="13" y="7"/>
                  </a:cubicBezTo>
                  <a:cubicBezTo>
                    <a:pt x="13" y="6"/>
                    <a:pt x="14" y="5"/>
                    <a:pt x="14" y="5"/>
                  </a:cubicBezTo>
                  <a:cubicBezTo>
                    <a:pt x="15" y="5"/>
                    <a:pt x="17" y="5"/>
                    <a:pt x="17" y="3"/>
                  </a:cubicBezTo>
                  <a:cubicBezTo>
                    <a:pt x="17" y="0"/>
                    <a:pt x="21" y="2"/>
                    <a:pt x="20" y="4"/>
                  </a:cubicBezTo>
                  <a:cubicBezTo>
                    <a:pt x="19" y="5"/>
                    <a:pt x="18" y="7"/>
                    <a:pt x="18" y="7"/>
                  </a:cubicBezTo>
                  <a:cubicBezTo>
                    <a:pt x="15" y="8"/>
                    <a:pt x="14" y="10"/>
                    <a:pt x="11" y="11"/>
                  </a:cubicBezTo>
                  <a:cubicBezTo>
                    <a:pt x="9" y="12"/>
                    <a:pt x="0" y="11"/>
                    <a:pt x="0" y="8"/>
                  </a:cubicBezTo>
                  <a:cubicBezTo>
                    <a:pt x="0" y="7"/>
                    <a:pt x="0" y="10"/>
                    <a:pt x="0" y="8"/>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56" name="Freeform 473"/>
            <p:cNvSpPr>
              <a:spLocks/>
            </p:cNvSpPr>
            <p:nvPr/>
          </p:nvSpPr>
          <p:spPr bwMode="auto">
            <a:xfrm>
              <a:off x="18802113" y="9297472"/>
              <a:ext cx="82803" cy="101936"/>
            </a:xfrm>
            <a:custGeom>
              <a:avLst/>
              <a:gdLst>
                <a:gd name="T0" fmla="*/ 1 w 9"/>
                <a:gd name="T1" fmla="*/ 0 h 11"/>
                <a:gd name="T2" fmla="*/ 8 w 9"/>
                <a:gd name="T3" fmla="*/ 8 h 11"/>
                <a:gd name="T4" fmla="*/ 5 w 9"/>
                <a:gd name="T5" fmla="*/ 4 h 11"/>
                <a:gd name="T6" fmla="*/ 1 w 9"/>
                <a:gd name="T7" fmla="*/ 0 h 11"/>
                <a:gd name="T8" fmla="*/ 1 w 9"/>
                <a:gd name="T9" fmla="*/ 0 h 11"/>
              </a:gdLst>
              <a:ahLst/>
              <a:cxnLst>
                <a:cxn ang="0">
                  <a:pos x="T0" y="T1"/>
                </a:cxn>
                <a:cxn ang="0">
                  <a:pos x="T2" y="T3"/>
                </a:cxn>
                <a:cxn ang="0">
                  <a:pos x="T4" y="T5"/>
                </a:cxn>
                <a:cxn ang="0">
                  <a:pos x="T6" y="T7"/>
                </a:cxn>
                <a:cxn ang="0">
                  <a:pos x="T8" y="T9"/>
                </a:cxn>
              </a:cxnLst>
              <a:rect l="0" t="0" r="r" b="b"/>
              <a:pathLst>
                <a:path w="9" h="11">
                  <a:moveTo>
                    <a:pt x="1" y="0"/>
                  </a:moveTo>
                  <a:cubicBezTo>
                    <a:pt x="0" y="1"/>
                    <a:pt x="5" y="11"/>
                    <a:pt x="8" y="8"/>
                  </a:cubicBezTo>
                  <a:cubicBezTo>
                    <a:pt x="9" y="6"/>
                    <a:pt x="6" y="4"/>
                    <a:pt x="5" y="4"/>
                  </a:cubicBezTo>
                  <a:cubicBezTo>
                    <a:pt x="4" y="3"/>
                    <a:pt x="1" y="0"/>
                    <a:pt x="1" y="0"/>
                  </a:cubicBezTo>
                  <a:cubicBezTo>
                    <a:pt x="0" y="1"/>
                    <a:pt x="2" y="0"/>
                    <a:pt x="1" y="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57" name="Freeform 474"/>
            <p:cNvSpPr>
              <a:spLocks/>
            </p:cNvSpPr>
            <p:nvPr/>
          </p:nvSpPr>
          <p:spPr bwMode="auto">
            <a:xfrm>
              <a:off x="19044149" y="9485423"/>
              <a:ext cx="54139" cy="54153"/>
            </a:xfrm>
            <a:custGeom>
              <a:avLst/>
              <a:gdLst>
                <a:gd name="T0" fmla="*/ 6 w 6"/>
                <a:gd name="T1" fmla="*/ 4 h 6"/>
                <a:gd name="T2" fmla="*/ 1 w 6"/>
                <a:gd name="T3" fmla="*/ 2 h 6"/>
                <a:gd name="T4" fmla="*/ 6 w 6"/>
                <a:gd name="T5" fmla="*/ 4 h 6"/>
                <a:gd name="T6" fmla="*/ 6 w 6"/>
                <a:gd name="T7" fmla="*/ 4 h 6"/>
              </a:gdLst>
              <a:ahLst/>
              <a:cxnLst>
                <a:cxn ang="0">
                  <a:pos x="T0" y="T1"/>
                </a:cxn>
                <a:cxn ang="0">
                  <a:pos x="T2" y="T3"/>
                </a:cxn>
                <a:cxn ang="0">
                  <a:pos x="T4" y="T5"/>
                </a:cxn>
                <a:cxn ang="0">
                  <a:pos x="T6" y="T7"/>
                </a:cxn>
              </a:cxnLst>
              <a:rect l="0" t="0" r="r" b="b"/>
              <a:pathLst>
                <a:path w="6" h="6">
                  <a:moveTo>
                    <a:pt x="6" y="4"/>
                  </a:moveTo>
                  <a:cubicBezTo>
                    <a:pt x="6" y="2"/>
                    <a:pt x="0" y="0"/>
                    <a:pt x="1" y="2"/>
                  </a:cubicBezTo>
                  <a:cubicBezTo>
                    <a:pt x="1" y="3"/>
                    <a:pt x="6" y="5"/>
                    <a:pt x="6" y="4"/>
                  </a:cubicBezTo>
                  <a:cubicBezTo>
                    <a:pt x="6" y="3"/>
                    <a:pt x="6" y="6"/>
                    <a:pt x="6" y="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58" name="Freeform 475"/>
            <p:cNvSpPr>
              <a:spLocks/>
            </p:cNvSpPr>
            <p:nvPr/>
          </p:nvSpPr>
          <p:spPr bwMode="auto">
            <a:xfrm>
              <a:off x="18986825" y="9399411"/>
              <a:ext cx="85988" cy="57338"/>
            </a:xfrm>
            <a:custGeom>
              <a:avLst/>
              <a:gdLst>
                <a:gd name="T0" fmla="*/ 8 w 9"/>
                <a:gd name="T1" fmla="*/ 6 h 6"/>
                <a:gd name="T2" fmla="*/ 0 w 9"/>
                <a:gd name="T3" fmla="*/ 1 h 6"/>
                <a:gd name="T4" fmla="*/ 3 w 9"/>
                <a:gd name="T5" fmla="*/ 4 h 6"/>
                <a:gd name="T6" fmla="*/ 8 w 9"/>
                <a:gd name="T7" fmla="*/ 6 h 6"/>
                <a:gd name="T8" fmla="*/ 8 w 9"/>
                <a:gd name="T9" fmla="*/ 6 h 6"/>
              </a:gdLst>
              <a:ahLst/>
              <a:cxnLst>
                <a:cxn ang="0">
                  <a:pos x="T0" y="T1"/>
                </a:cxn>
                <a:cxn ang="0">
                  <a:pos x="T2" y="T3"/>
                </a:cxn>
                <a:cxn ang="0">
                  <a:pos x="T4" y="T5"/>
                </a:cxn>
                <a:cxn ang="0">
                  <a:pos x="T6" y="T7"/>
                </a:cxn>
                <a:cxn ang="0">
                  <a:pos x="T8" y="T9"/>
                </a:cxn>
              </a:cxnLst>
              <a:rect l="0" t="0" r="r" b="b"/>
              <a:pathLst>
                <a:path w="9" h="6">
                  <a:moveTo>
                    <a:pt x="8" y="6"/>
                  </a:moveTo>
                  <a:cubicBezTo>
                    <a:pt x="6" y="5"/>
                    <a:pt x="3" y="0"/>
                    <a:pt x="0" y="1"/>
                  </a:cubicBezTo>
                  <a:cubicBezTo>
                    <a:pt x="0" y="2"/>
                    <a:pt x="3" y="3"/>
                    <a:pt x="3" y="4"/>
                  </a:cubicBezTo>
                  <a:cubicBezTo>
                    <a:pt x="5" y="4"/>
                    <a:pt x="6" y="5"/>
                    <a:pt x="8" y="6"/>
                  </a:cubicBezTo>
                  <a:cubicBezTo>
                    <a:pt x="9" y="6"/>
                    <a:pt x="6" y="5"/>
                    <a:pt x="8" y="6"/>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59" name="Freeform 476"/>
            <p:cNvSpPr>
              <a:spLocks/>
            </p:cNvSpPr>
            <p:nvPr/>
          </p:nvSpPr>
          <p:spPr bwMode="auto">
            <a:xfrm>
              <a:off x="18904022" y="9361183"/>
              <a:ext cx="38217" cy="47785"/>
            </a:xfrm>
            <a:custGeom>
              <a:avLst/>
              <a:gdLst>
                <a:gd name="T0" fmla="*/ 4 w 4"/>
                <a:gd name="T1" fmla="*/ 4 h 5"/>
                <a:gd name="T2" fmla="*/ 0 w 4"/>
                <a:gd name="T3" fmla="*/ 0 h 5"/>
                <a:gd name="T4" fmla="*/ 4 w 4"/>
                <a:gd name="T5" fmla="*/ 4 h 5"/>
              </a:gdLst>
              <a:ahLst/>
              <a:cxnLst>
                <a:cxn ang="0">
                  <a:pos x="T0" y="T1"/>
                </a:cxn>
                <a:cxn ang="0">
                  <a:pos x="T2" y="T3"/>
                </a:cxn>
                <a:cxn ang="0">
                  <a:pos x="T4" y="T5"/>
                </a:cxn>
              </a:cxnLst>
              <a:rect l="0" t="0" r="r" b="b"/>
              <a:pathLst>
                <a:path w="4" h="5">
                  <a:moveTo>
                    <a:pt x="4" y="4"/>
                  </a:moveTo>
                  <a:cubicBezTo>
                    <a:pt x="4" y="2"/>
                    <a:pt x="0" y="0"/>
                    <a:pt x="0" y="0"/>
                  </a:cubicBezTo>
                  <a:cubicBezTo>
                    <a:pt x="0" y="1"/>
                    <a:pt x="4" y="5"/>
                    <a:pt x="4" y="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60" name="Freeform 477"/>
            <p:cNvSpPr>
              <a:spLocks/>
            </p:cNvSpPr>
            <p:nvPr/>
          </p:nvSpPr>
          <p:spPr bwMode="auto">
            <a:xfrm>
              <a:off x="19247970" y="10017406"/>
              <a:ext cx="149680" cy="111494"/>
            </a:xfrm>
            <a:custGeom>
              <a:avLst/>
              <a:gdLst>
                <a:gd name="T0" fmla="*/ 15 w 16"/>
                <a:gd name="T1" fmla="*/ 11 h 12"/>
                <a:gd name="T2" fmla="*/ 2 w 16"/>
                <a:gd name="T3" fmla="*/ 0 h 12"/>
                <a:gd name="T4" fmla="*/ 15 w 16"/>
                <a:gd name="T5" fmla="*/ 11 h 12"/>
              </a:gdLst>
              <a:ahLst/>
              <a:cxnLst>
                <a:cxn ang="0">
                  <a:pos x="T0" y="T1"/>
                </a:cxn>
                <a:cxn ang="0">
                  <a:pos x="T2" y="T3"/>
                </a:cxn>
                <a:cxn ang="0">
                  <a:pos x="T4" y="T5"/>
                </a:cxn>
              </a:cxnLst>
              <a:rect l="0" t="0" r="r" b="b"/>
              <a:pathLst>
                <a:path w="16" h="12">
                  <a:moveTo>
                    <a:pt x="15" y="11"/>
                  </a:moveTo>
                  <a:cubicBezTo>
                    <a:pt x="16" y="12"/>
                    <a:pt x="3" y="0"/>
                    <a:pt x="2" y="0"/>
                  </a:cubicBezTo>
                  <a:cubicBezTo>
                    <a:pt x="0" y="0"/>
                    <a:pt x="7" y="9"/>
                    <a:pt x="15" y="1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61" name="Freeform 478"/>
            <p:cNvSpPr>
              <a:spLocks/>
            </p:cNvSpPr>
            <p:nvPr/>
          </p:nvSpPr>
          <p:spPr bwMode="auto">
            <a:xfrm>
              <a:off x="19649244" y="10727782"/>
              <a:ext cx="105096" cy="130608"/>
            </a:xfrm>
            <a:custGeom>
              <a:avLst/>
              <a:gdLst>
                <a:gd name="T0" fmla="*/ 11 w 11"/>
                <a:gd name="T1" fmla="*/ 14 h 14"/>
                <a:gd name="T2" fmla="*/ 9 w 11"/>
                <a:gd name="T3" fmla="*/ 10 h 14"/>
                <a:gd name="T4" fmla="*/ 9 w 11"/>
                <a:gd name="T5" fmla="*/ 7 h 14"/>
                <a:gd name="T6" fmla="*/ 0 w 11"/>
                <a:gd name="T7" fmla="*/ 0 h 14"/>
                <a:gd name="T8" fmla="*/ 3 w 11"/>
                <a:gd name="T9" fmla="*/ 4 h 14"/>
                <a:gd name="T10" fmla="*/ 5 w 11"/>
                <a:gd name="T11" fmla="*/ 8 h 14"/>
                <a:gd name="T12" fmla="*/ 8 w 11"/>
                <a:gd name="T13" fmla="*/ 11 h 14"/>
                <a:gd name="T14" fmla="*/ 11 w 11"/>
                <a:gd name="T15" fmla="*/ 14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14">
                  <a:moveTo>
                    <a:pt x="11" y="14"/>
                  </a:moveTo>
                  <a:cubicBezTo>
                    <a:pt x="10" y="12"/>
                    <a:pt x="11" y="11"/>
                    <a:pt x="9" y="10"/>
                  </a:cubicBezTo>
                  <a:cubicBezTo>
                    <a:pt x="8" y="8"/>
                    <a:pt x="9" y="8"/>
                    <a:pt x="9" y="7"/>
                  </a:cubicBezTo>
                  <a:cubicBezTo>
                    <a:pt x="8" y="5"/>
                    <a:pt x="0" y="1"/>
                    <a:pt x="0" y="0"/>
                  </a:cubicBezTo>
                  <a:cubicBezTo>
                    <a:pt x="0" y="1"/>
                    <a:pt x="3" y="3"/>
                    <a:pt x="3" y="4"/>
                  </a:cubicBezTo>
                  <a:cubicBezTo>
                    <a:pt x="4" y="6"/>
                    <a:pt x="4" y="7"/>
                    <a:pt x="5" y="8"/>
                  </a:cubicBezTo>
                  <a:cubicBezTo>
                    <a:pt x="6" y="9"/>
                    <a:pt x="9" y="10"/>
                    <a:pt x="8" y="11"/>
                  </a:cubicBezTo>
                  <a:cubicBezTo>
                    <a:pt x="8" y="13"/>
                    <a:pt x="9" y="13"/>
                    <a:pt x="11" y="1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62" name="Freeform 479"/>
            <p:cNvSpPr>
              <a:spLocks/>
            </p:cNvSpPr>
            <p:nvPr/>
          </p:nvSpPr>
          <p:spPr bwMode="auto">
            <a:xfrm>
              <a:off x="19677908" y="10848834"/>
              <a:ext cx="242036" cy="283514"/>
            </a:xfrm>
            <a:custGeom>
              <a:avLst/>
              <a:gdLst>
                <a:gd name="T0" fmla="*/ 8 w 26"/>
                <a:gd name="T1" fmla="*/ 2 h 30"/>
                <a:gd name="T2" fmla="*/ 7 w 26"/>
                <a:gd name="T3" fmla="*/ 11 h 30"/>
                <a:gd name="T4" fmla="*/ 5 w 26"/>
                <a:gd name="T5" fmla="*/ 18 h 30"/>
                <a:gd name="T6" fmla="*/ 9 w 26"/>
                <a:gd name="T7" fmla="*/ 25 h 30"/>
                <a:gd name="T8" fmla="*/ 14 w 26"/>
                <a:gd name="T9" fmla="*/ 26 h 30"/>
                <a:gd name="T10" fmla="*/ 17 w 26"/>
                <a:gd name="T11" fmla="*/ 22 h 30"/>
                <a:gd name="T12" fmla="*/ 18 w 26"/>
                <a:gd name="T13" fmla="*/ 16 h 30"/>
                <a:gd name="T14" fmla="*/ 22 w 26"/>
                <a:gd name="T15" fmla="*/ 14 h 30"/>
                <a:gd name="T16" fmla="*/ 26 w 26"/>
                <a:gd name="T17" fmla="*/ 10 h 30"/>
                <a:gd name="T18" fmla="*/ 25 w 26"/>
                <a:gd name="T19" fmla="*/ 6 h 30"/>
                <a:gd name="T20" fmla="*/ 20 w 26"/>
                <a:gd name="T21" fmla="*/ 8 h 30"/>
                <a:gd name="T22" fmla="*/ 14 w 26"/>
                <a:gd name="T23" fmla="*/ 5 h 30"/>
                <a:gd name="T24" fmla="*/ 11 w 26"/>
                <a:gd name="T25" fmla="*/ 0 h 30"/>
                <a:gd name="T26" fmla="*/ 11 w 26"/>
                <a:gd name="T27" fmla="*/ 3 h 30"/>
                <a:gd name="T28" fmla="*/ 8 w 26"/>
                <a:gd name="T29" fmla="*/ 2 h 30"/>
                <a:gd name="T30" fmla="*/ 8 w 26"/>
                <a:gd name="T31" fmla="*/ 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6" h="30">
                  <a:moveTo>
                    <a:pt x="8" y="2"/>
                  </a:moveTo>
                  <a:cubicBezTo>
                    <a:pt x="7" y="2"/>
                    <a:pt x="7" y="9"/>
                    <a:pt x="7" y="11"/>
                  </a:cubicBezTo>
                  <a:cubicBezTo>
                    <a:pt x="6" y="13"/>
                    <a:pt x="0" y="16"/>
                    <a:pt x="5" y="18"/>
                  </a:cubicBezTo>
                  <a:cubicBezTo>
                    <a:pt x="8" y="19"/>
                    <a:pt x="11" y="21"/>
                    <a:pt x="9" y="25"/>
                  </a:cubicBezTo>
                  <a:cubicBezTo>
                    <a:pt x="6" y="30"/>
                    <a:pt x="11" y="29"/>
                    <a:pt x="14" y="26"/>
                  </a:cubicBezTo>
                  <a:cubicBezTo>
                    <a:pt x="15" y="25"/>
                    <a:pt x="16" y="23"/>
                    <a:pt x="17" y="22"/>
                  </a:cubicBezTo>
                  <a:cubicBezTo>
                    <a:pt x="19" y="19"/>
                    <a:pt x="18" y="19"/>
                    <a:pt x="18" y="16"/>
                  </a:cubicBezTo>
                  <a:cubicBezTo>
                    <a:pt x="19" y="14"/>
                    <a:pt x="21" y="14"/>
                    <a:pt x="22" y="14"/>
                  </a:cubicBezTo>
                  <a:cubicBezTo>
                    <a:pt x="23" y="15"/>
                    <a:pt x="25" y="11"/>
                    <a:pt x="26" y="10"/>
                  </a:cubicBezTo>
                  <a:cubicBezTo>
                    <a:pt x="26" y="9"/>
                    <a:pt x="26" y="6"/>
                    <a:pt x="25" y="6"/>
                  </a:cubicBezTo>
                  <a:cubicBezTo>
                    <a:pt x="23" y="6"/>
                    <a:pt x="21" y="8"/>
                    <a:pt x="20" y="8"/>
                  </a:cubicBezTo>
                  <a:cubicBezTo>
                    <a:pt x="18" y="8"/>
                    <a:pt x="15" y="7"/>
                    <a:pt x="14" y="5"/>
                  </a:cubicBezTo>
                  <a:cubicBezTo>
                    <a:pt x="13" y="4"/>
                    <a:pt x="13" y="0"/>
                    <a:pt x="11" y="0"/>
                  </a:cubicBezTo>
                  <a:cubicBezTo>
                    <a:pt x="11" y="0"/>
                    <a:pt x="11" y="3"/>
                    <a:pt x="11" y="3"/>
                  </a:cubicBezTo>
                  <a:cubicBezTo>
                    <a:pt x="10" y="3"/>
                    <a:pt x="9" y="1"/>
                    <a:pt x="8" y="2"/>
                  </a:cubicBezTo>
                  <a:cubicBezTo>
                    <a:pt x="7" y="2"/>
                    <a:pt x="9" y="1"/>
                    <a:pt x="8" y="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63" name="Freeform 480"/>
            <p:cNvSpPr>
              <a:spLocks/>
            </p:cNvSpPr>
            <p:nvPr/>
          </p:nvSpPr>
          <p:spPr bwMode="auto">
            <a:xfrm>
              <a:off x="19359438" y="11055894"/>
              <a:ext cx="366243" cy="356781"/>
            </a:xfrm>
            <a:custGeom>
              <a:avLst/>
              <a:gdLst>
                <a:gd name="T0" fmla="*/ 33 w 39"/>
                <a:gd name="T1" fmla="*/ 4 h 38"/>
                <a:gd name="T2" fmla="*/ 30 w 39"/>
                <a:gd name="T3" fmla="*/ 1 h 38"/>
                <a:gd name="T4" fmla="*/ 26 w 39"/>
                <a:gd name="T5" fmla="*/ 8 h 38"/>
                <a:gd name="T6" fmla="*/ 22 w 39"/>
                <a:gd name="T7" fmla="*/ 13 h 38"/>
                <a:gd name="T8" fmla="*/ 15 w 39"/>
                <a:gd name="T9" fmla="*/ 18 h 38"/>
                <a:gd name="T10" fmla="*/ 9 w 39"/>
                <a:gd name="T11" fmla="*/ 22 h 38"/>
                <a:gd name="T12" fmla="*/ 4 w 39"/>
                <a:gd name="T13" fmla="*/ 27 h 38"/>
                <a:gd name="T14" fmla="*/ 2 w 39"/>
                <a:gd name="T15" fmla="*/ 33 h 38"/>
                <a:gd name="T16" fmla="*/ 1 w 39"/>
                <a:gd name="T17" fmla="*/ 34 h 38"/>
                <a:gd name="T18" fmla="*/ 3 w 39"/>
                <a:gd name="T19" fmla="*/ 35 h 38"/>
                <a:gd name="T20" fmla="*/ 10 w 39"/>
                <a:gd name="T21" fmla="*/ 37 h 38"/>
                <a:gd name="T22" fmla="*/ 19 w 39"/>
                <a:gd name="T23" fmla="*/ 34 h 38"/>
                <a:gd name="T24" fmla="*/ 22 w 39"/>
                <a:gd name="T25" fmla="*/ 27 h 38"/>
                <a:gd name="T26" fmla="*/ 27 w 39"/>
                <a:gd name="T27" fmla="*/ 22 h 38"/>
                <a:gd name="T28" fmla="*/ 29 w 39"/>
                <a:gd name="T29" fmla="*/ 21 h 38"/>
                <a:gd name="T30" fmla="*/ 33 w 39"/>
                <a:gd name="T31" fmla="*/ 21 h 38"/>
                <a:gd name="T32" fmla="*/ 32 w 39"/>
                <a:gd name="T33" fmla="*/ 19 h 38"/>
                <a:gd name="T34" fmla="*/ 32 w 39"/>
                <a:gd name="T35" fmla="*/ 17 h 38"/>
                <a:gd name="T36" fmla="*/ 38 w 39"/>
                <a:gd name="T37" fmla="*/ 9 h 38"/>
                <a:gd name="T38" fmla="*/ 38 w 39"/>
                <a:gd name="T39" fmla="*/ 6 h 38"/>
                <a:gd name="T40" fmla="*/ 38 w 39"/>
                <a:gd name="T41" fmla="*/ 4 h 38"/>
                <a:gd name="T42" fmla="*/ 37 w 39"/>
                <a:gd name="T43" fmla="*/ 4 h 38"/>
                <a:gd name="T44" fmla="*/ 37 w 39"/>
                <a:gd name="T45" fmla="*/ 2 h 38"/>
                <a:gd name="T46" fmla="*/ 33 w 39"/>
                <a:gd name="T47" fmla="*/ 4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9" h="38">
                  <a:moveTo>
                    <a:pt x="33" y="4"/>
                  </a:moveTo>
                  <a:cubicBezTo>
                    <a:pt x="33" y="4"/>
                    <a:pt x="32" y="0"/>
                    <a:pt x="30" y="1"/>
                  </a:cubicBezTo>
                  <a:cubicBezTo>
                    <a:pt x="27" y="3"/>
                    <a:pt x="28" y="5"/>
                    <a:pt x="26" y="8"/>
                  </a:cubicBezTo>
                  <a:cubicBezTo>
                    <a:pt x="25" y="9"/>
                    <a:pt x="24" y="12"/>
                    <a:pt x="22" y="13"/>
                  </a:cubicBezTo>
                  <a:cubicBezTo>
                    <a:pt x="20" y="16"/>
                    <a:pt x="18" y="17"/>
                    <a:pt x="15" y="18"/>
                  </a:cubicBezTo>
                  <a:cubicBezTo>
                    <a:pt x="13" y="19"/>
                    <a:pt x="12" y="21"/>
                    <a:pt x="9" y="22"/>
                  </a:cubicBezTo>
                  <a:cubicBezTo>
                    <a:pt x="7" y="23"/>
                    <a:pt x="7" y="27"/>
                    <a:pt x="4" y="27"/>
                  </a:cubicBezTo>
                  <a:cubicBezTo>
                    <a:pt x="0" y="28"/>
                    <a:pt x="4" y="31"/>
                    <a:pt x="2" y="33"/>
                  </a:cubicBezTo>
                  <a:cubicBezTo>
                    <a:pt x="1" y="33"/>
                    <a:pt x="0" y="33"/>
                    <a:pt x="1" y="34"/>
                  </a:cubicBezTo>
                  <a:cubicBezTo>
                    <a:pt x="1" y="35"/>
                    <a:pt x="1" y="35"/>
                    <a:pt x="3" y="35"/>
                  </a:cubicBezTo>
                  <a:cubicBezTo>
                    <a:pt x="5" y="35"/>
                    <a:pt x="8" y="37"/>
                    <a:pt x="10" y="37"/>
                  </a:cubicBezTo>
                  <a:cubicBezTo>
                    <a:pt x="14" y="38"/>
                    <a:pt x="16" y="36"/>
                    <a:pt x="19" y="34"/>
                  </a:cubicBezTo>
                  <a:cubicBezTo>
                    <a:pt x="21" y="32"/>
                    <a:pt x="22" y="30"/>
                    <a:pt x="22" y="27"/>
                  </a:cubicBezTo>
                  <a:cubicBezTo>
                    <a:pt x="23" y="24"/>
                    <a:pt x="24" y="24"/>
                    <a:pt x="27" y="22"/>
                  </a:cubicBezTo>
                  <a:cubicBezTo>
                    <a:pt x="28" y="22"/>
                    <a:pt x="28" y="21"/>
                    <a:pt x="29" y="21"/>
                  </a:cubicBezTo>
                  <a:cubicBezTo>
                    <a:pt x="30" y="21"/>
                    <a:pt x="31" y="21"/>
                    <a:pt x="33" y="21"/>
                  </a:cubicBezTo>
                  <a:cubicBezTo>
                    <a:pt x="34" y="20"/>
                    <a:pt x="33" y="19"/>
                    <a:pt x="32" y="19"/>
                  </a:cubicBezTo>
                  <a:cubicBezTo>
                    <a:pt x="31" y="18"/>
                    <a:pt x="31" y="18"/>
                    <a:pt x="32" y="17"/>
                  </a:cubicBezTo>
                  <a:cubicBezTo>
                    <a:pt x="34" y="14"/>
                    <a:pt x="36" y="12"/>
                    <a:pt x="38" y="9"/>
                  </a:cubicBezTo>
                  <a:cubicBezTo>
                    <a:pt x="38" y="8"/>
                    <a:pt x="38" y="7"/>
                    <a:pt x="38" y="6"/>
                  </a:cubicBezTo>
                  <a:cubicBezTo>
                    <a:pt x="38" y="5"/>
                    <a:pt x="38" y="5"/>
                    <a:pt x="38" y="4"/>
                  </a:cubicBezTo>
                  <a:cubicBezTo>
                    <a:pt x="39" y="3"/>
                    <a:pt x="37" y="4"/>
                    <a:pt x="37" y="4"/>
                  </a:cubicBezTo>
                  <a:cubicBezTo>
                    <a:pt x="37" y="3"/>
                    <a:pt x="37" y="3"/>
                    <a:pt x="37" y="2"/>
                  </a:cubicBezTo>
                  <a:cubicBezTo>
                    <a:pt x="36" y="3"/>
                    <a:pt x="35" y="5"/>
                    <a:pt x="33" y="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64" name="Freeform 481"/>
            <p:cNvSpPr>
              <a:spLocks/>
            </p:cNvSpPr>
            <p:nvPr/>
          </p:nvSpPr>
          <p:spPr bwMode="auto">
            <a:xfrm>
              <a:off x="19416761" y="11412677"/>
              <a:ext cx="19109" cy="19114"/>
            </a:xfrm>
            <a:custGeom>
              <a:avLst/>
              <a:gdLst>
                <a:gd name="T0" fmla="*/ 2 w 2"/>
                <a:gd name="T1" fmla="*/ 2 h 2"/>
                <a:gd name="T2" fmla="*/ 1 w 2"/>
                <a:gd name="T3" fmla="*/ 0 h 2"/>
                <a:gd name="T4" fmla="*/ 0 w 2"/>
                <a:gd name="T5" fmla="*/ 2 h 2"/>
                <a:gd name="T6" fmla="*/ 2 w 2"/>
                <a:gd name="T7" fmla="*/ 2 h 2"/>
              </a:gdLst>
              <a:ahLst/>
              <a:cxnLst>
                <a:cxn ang="0">
                  <a:pos x="T0" y="T1"/>
                </a:cxn>
                <a:cxn ang="0">
                  <a:pos x="T2" y="T3"/>
                </a:cxn>
                <a:cxn ang="0">
                  <a:pos x="T4" y="T5"/>
                </a:cxn>
                <a:cxn ang="0">
                  <a:pos x="T6" y="T7"/>
                </a:cxn>
              </a:cxnLst>
              <a:rect l="0" t="0" r="r" b="b"/>
              <a:pathLst>
                <a:path w="2" h="2">
                  <a:moveTo>
                    <a:pt x="2" y="2"/>
                  </a:moveTo>
                  <a:cubicBezTo>
                    <a:pt x="2" y="1"/>
                    <a:pt x="1" y="1"/>
                    <a:pt x="1" y="0"/>
                  </a:cubicBezTo>
                  <a:cubicBezTo>
                    <a:pt x="0" y="1"/>
                    <a:pt x="0" y="1"/>
                    <a:pt x="0" y="2"/>
                  </a:cubicBezTo>
                  <a:cubicBezTo>
                    <a:pt x="1" y="2"/>
                    <a:pt x="2" y="2"/>
                    <a:pt x="2" y="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65" name="Freeform 482"/>
            <p:cNvSpPr>
              <a:spLocks/>
            </p:cNvSpPr>
            <p:nvPr/>
          </p:nvSpPr>
          <p:spPr bwMode="auto">
            <a:xfrm>
              <a:off x="18343513" y="11065452"/>
              <a:ext cx="178346" cy="168835"/>
            </a:xfrm>
            <a:custGeom>
              <a:avLst/>
              <a:gdLst>
                <a:gd name="T0" fmla="*/ 0 w 19"/>
                <a:gd name="T1" fmla="*/ 2 h 18"/>
                <a:gd name="T2" fmla="*/ 2 w 19"/>
                <a:gd name="T3" fmla="*/ 7 h 18"/>
                <a:gd name="T4" fmla="*/ 4 w 19"/>
                <a:gd name="T5" fmla="*/ 10 h 18"/>
                <a:gd name="T6" fmla="*/ 3 w 19"/>
                <a:gd name="T7" fmla="*/ 12 h 18"/>
                <a:gd name="T8" fmla="*/ 9 w 19"/>
                <a:gd name="T9" fmla="*/ 18 h 18"/>
                <a:gd name="T10" fmla="*/ 12 w 19"/>
                <a:gd name="T11" fmla="*/ 15 h 18"/>
                <a:gd name="T12" fmla="*/ 13 w 19"/>
                <a:gd name="T13" fmla="*/ 17 h 18"/>
                <a:gd name="T14" fmla="*/ 14 w 19"/>
                <a:gd name="T15" fmla="*/ 14 h 18"/>
                <a:gd name="T16" fmla="*/ 16 w 19"/>
                <a:gd name="T17" fmla="*/ 15 h 18"/>
                <a:gd name="T18" fmla="*/ 18 w 19"/>
                <a:gd name="T19" fmla="*/ 7 h 18"/>
                <a:gd name="T20" fmla="*/ 16 w 19"/>
                <a:gd name="T21" fmla="*/ 1 h 18"/>
                <a:gd name="T22" fmla="*/ 7 w 19"/>
                <a:gd name="T23" fmla="*/ 3 h 18"/>
                <a:gd name="T24" fmla="*/ 0 w 19"/>
                <a:gd name="T25" fmla="*/ 2 h 18"/>
                <a:gd name="T26" fmla="*/ 0 w 19"/>
                <a:gd name="T27" fmla="*/ 2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18">
                  <a:moveTo>
                    <a:pt x="0" y="2"/>
                  </a:moveTo>
                  <a:cubicBezTo>
                    <a:pt x="0" y="3"/>
                    <a:pt x="2" y="6"/>
                    <a:pt x="2" y="7"/>
                  </a:cubicBezTo>
                  <a:cubicBezTo>
                    <a:pt x="3" y="8"/>
                    <a:pt x="4" y="9"/>
                    <a:pt x="4" y="10"/>
                  </a:cubicBezTo>
                  <a:cubicBezTo>
                    <a:pt x="4" y="11"/>
                    <a:pt x="3" y="11"/>
                    <a:pt x="3" y="12"/>
                  </a:cubicBezTo>
                  <a:cubicBezTo>
                    <a:pt x="4" y="15"/>
                    <a:pt x="7" y="17"/>
                    <a:pt x="9" y="18"/>
                  </a:cubicBezTo>
                  <a:cubicBezTo>
                    <a:pt x="11" y="18"/>
                    <a:pt x="11" y="16"/>
                    <a:pt x="12" y="15"/>
                  </a:cubicBezTo>
                  <a:cubicBezTo>
                    <a:pt x="12" y="15"/>
                    <a:pt x="13" y="17"/>
                    <a:pt x="13" y="17"/>
                  </a:cubicBezTo>
                  <a:cubicBezTo>
                    <a:pt x="13" y="16"/>
                    <a:pt x="13" y="14"/>
                    <a:pt x="14" y="14"/>
                  </a:cubicBezTo>
                  <a:cubicBezTo>
                    <a:pt x="15" y="13"/>
                    <a:pt x="15" y="15"/>
                    <a:pt x="16" y="15"/>
                  </a:cubicBezTo>
                  <a:cubicBezTo>
                    <a:pt x="15" y="15"/>
                    <a:pt x="18" y="8"/>
                    <a:pt x="18" y="7"/>
                  </a:cubicBezTo>
                  <a:cubicBezTo>
                    <a:pt x="18" y="6"/>
                    <a:pt x="19" y="0"/>
                    <a:pt x="16" y="1"/>
                  </a:cubicBezTo>
                  <a:cubicBezTo>
                    <a:pt x="13" y="2"/>
                    <a:pt x="10" y="4"/>
                    <a:pt x="7" y="3"/>
                  </a:cubicBezTo>
                  <a:cubicBezTo>
                    <a:pt x="6" y="3"/>
                    <a:pt x="1" y="0"/>
                    <a:pt x="0" y="2"/>
                  </a:cubicBezTo>
                  <a:cubicBezTo>
                    <a:pt x="0" y="3"/>
                    <a:pt x="1" y="0"/>
                    <a:pt x="0" y="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66" name="Freeform 483"/>
            <p:cNvSpPr>
              <a:spLocks/>
            </p:cNvSpPr>
            <p:nvPr/>
          </p:nvSpPr>
          <p:spPr bwMode="auto">
            <a:xfrm>
              <a:off x="18483640" y="11017669"/>
              <a:ext cx="28662" cy="47785"/>
            </a:xfrm>
            <a:custGeom>
              <a:avLst/>
              <a:gdLst>
                <a:gd name="T0" fmla="*/ 3 w 3"/>
                <a:gd name="T1" fmla="*/ 4 h 5"/>
                <a:gd name="T2" fmla="*/ 1 w 3"/>
                <a:gd name="T3" fmla="*/ 0 h 5"/>
                <a:gd name="T4" fmla="*/ 3 w 3"/>
                <a:gd name="T5" fmla="*/ 4 h 5"/>
              </a:gdLst>
              <a:ahLst/>
              <a:cxnLst>
                <a:cxn ang="0">
                  <a:pos x="T0" y="T1"/>
                </a:cxn>
                <a:cxn ang="0">
                  <a:pos x="T2" y="T3"/>
                </a:cxn>
                <a:cxn ang="0">
                  <a:pos x="T4" y="T5"/>
                </a:cxn>
              </a:cxnLst>
              <a:rect l="0" t="0" r="r" b="b"/>
              <a:pathLst>
                <a:path w="3" h="5">
                  <a:moveTo>
                    <a:pt x="3" y="4"/>
                  </a:moveTo>
                  <a:cubicBezTo>
                    <a:pt x="3" y="5"/>
                    <a:pt x="0" y="1"/>
                    <a:pt x="1" y="0"/>
                  </a:cubicBezTo>
                  <a:cubicBezTo>
                    <a:pt x="2" y="0"/>
                    <a:pt x="3" y="1"/>
                    <a:pt x="3" y="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67" name="Freeform 484"/>
            <p:cNvSpPr>
              <a:spLocks/>
            </p:cNvSpPr>
            <p:nvPr/>
          </p:nvSpPr>
          <p:spPr bwMode="auto">
            <a:xfrm>
              <a:off x="18295742" y="11017669"/>
              <a:ext cx="19109" cy="19114"/>
            </a:xfrm>
            <a:custGeom>
              <a:avLst/>
              <a:gdLst>
                <a:gd name="T0" fmla="*/ 1 w 2"/>
                <a:gd name="T1" fmla="*/ 2 h 2"/>
                <a:gd name="T2" fmla="*/ 1 w 2"/>
                <a:gd name="T3" fmla="*/ 0 h 2"/>
                <a:gd name="T4" fmla="*/ 1 w 2"/>
                <a:gd name="T5" fmla="*/ 2 h 2"/>
              </a:gdLst>
              <a:ahLst/>
              <a:cxnLst>
                <a:cxn ang="0">
                  <a:pos x="T0" y="T1"/>
                </a:cxn>
                <a:cxn ang="0">
                  <a:pos x="T2" y="T3"/>
                </a:cxn>
                <a:cxn ang="0">
                  <a:pos x="T4" y="T5"/>
                </a:cxn>
              </a:cxnLst>
              <a:rect l="0" t="0" r="r" b="b"/>
              <a:pathLst>
                <a:path w="2" h="2">
                  <a:moveTo>
                    <a:pt x="1" y="2"/>
                  </a:moveTo>
                  <a:cubicBezTo>
                    <a:pt x="0" y="2"/>
                    <a:pt x="0" y="0"/>
                    <a:pt x="1" y="0"/>
                  </a:cubicBezTo>
                  <a:cubicBezTo>
                    <a:pt x="2" y="0"/>
                    <a:pt x="2" y="2"/>
                    <a:pt x="1" y="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68" name="Freeform 485"/>
            <p:cNvSpPr>
              <a:spLocks/>
            </p:cNvSpPr>
            <p:nvPr/>
          </p:nvSpPr>
          <p:spPr bwMode="auto">
            <a:xfrm>
              <a:off x="15384910" y="8593469"/>
              <a:ext cx="101909" cy="168835"/>
            </a:xfrm>
            <a:custGeom>
              <a:avLst/>
              <a:gdLst>
                <a:gd name="T0" fmla="*/ 2 w 11"/>
                <a:gd name="T1" fmla="*/ 0 h 18"/>
                <a:gd name="T2" fmla="*/ 1 w 11"/>
                <a:gd name="T3" fmla="*/ 0 h 18"/>
                <a:gd name="T4" fmla="*/ 1 w 11"/>
                <a:gd name="T5" fmla="*/ 3 h 18"/>
                <a:gd name="T6" fmla="*/ 0 w 11"/>
                <a:gd name="T7" fmla="*/ 8 h 18"/>
                <a:gd name="T8" fmla="*/ 4 w 11"/>
                <a:gd name="T9" fmla="*/ 18 h 18"/>
                <a:gd name="T10" fmla="*/ 9 w 11"/>
                <a:gd name="T11" fmla="*/ 15 h 18"/>
                <a:gd name="T12" fmla="*/ 9 w 11"/>
                <a:gd name="T13" fmla="*/ 8 h 18"/>
                <a:gd name="T14" fmla="*/ 2 w 11"/>
                <a:gd name="T15" fmla="*/ 0 h 18"/>
                <a:gd name="T16" fmla="*/ 2 w 11"/>
                <a:gd name="T1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18">
                  <a:moveTo>
                    <a:pt x="2" y="0"/>
                  </a:moveTo>
                  <a:cubicBezTo>
                    <a:pt x="2" y="0"/>
                    <a:pt x="2" y="0"/>
                    <a:pt x="1" y="0"/>
                  </a:cubicBezTo>
                  <a:cubicBezTo>
                    <a:pt x="1" y="0"/>
                    <a:pt x="1" y="3"/>
                    <a:pt x="1" y="3"/>
                  </a:cubicBezTo>
                  <a:cubicBezTo>
                    <a:pt x="1" y="5"/>
                    <a:pt x="0" y="6"/>
                    <a:pt x="0" y="8"/>
                  </a:cubicBezTo>
                  <a:cubicBezTo>
                    <a:pt x="0" y="11"/>
                    <a:pt x="0" y="18"/>
                    <a:pt x="4" y="18"/>
                  </a:cubicBezTo>
                  <a:cubicBezTo>
                    <a:pt x="6" y="18"/>
                    <a:pt x="9" y="17"/>
                    <a:pt x="9" y="15"/>
                  </a:cubicBezTo>
                  <a:cubicBezTo>
                    <a:pt x="11" y="13"/>
                    <a:pt x="9" y="10"/>
                    <a:pt x="9" y="8"/>
                  </a:cubicBezTo>
                  <a:cubicBezTo>
                    <a:pt x="7" y="6"/>
                    <a:pt x="5" y="0"/>
                    <a:pt x="2" y="0"/>
                  </a:cubicBezTo>
                  <a:cubicBezTo>
                    <a:pt x="1" y="0"/>
                    <a:pt x="3" y="0"/>
                    <a:pt x="2" y="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69" name="Freeform 486"/>
            <p:cNvSpPr>
              <a:spLocks/>
            </p:cNvSpPr>
            <p:nvPr/>
          </p:nvSpPr>
          <p:spPr bwMode="auto">
            <a:xfrm>
              <a:off x="13665165" y="9606473"/>
              <a:ext cx="337579" cy="653035"/>
            </a:xfrm>
            <a:custGeom>
              <a:avLst/>
              <a:gdLst>
                <a:gd name="T0" fmla="*/ 31 w 36"/>
                <a:gd name="T1" fmla="*/ 2 h 70"/>
                <a:gd name="T2" fmla="*/ 29 w 36"/>
                <a:gd name="T3" fmla="*/ 0 h 70"/>
                <a:gd name="T4" fmla="*/ 28 w 36"/>
                <a:gd name="T5" fmla="*/ 3 h 70"/>
                <a:gd name="T6" fmla="*/ 26 w 36"/>
                <a:gd name="T7" fmla="*/ 8 h 70"/>
                <a:gd name="T8" fmla="*/ 23 w 36"/>
                <a:gd name="T9" fmla="*/ 8 h 70"/>
                <a:gd name="T10" fmla="*/ 23 w 36"/>
                <a:gd name="T11" fmla="*/ 10 h 70"/>
                <a:gd name="T12" fmla="*/ 22 w 36"/>
                <a:gd name="T13" fmla="*/ 12 h 70"/>
                <a:gd name="T14" fmla="*/ 23 w 36"/>
                <a:gd name="T15" fmla="*/ 13 h 70"/>
                <a:gd name="T16" fmla="*/ 21 w 36"/>
                <a:gd name="T17" fmla="*/ 14 h 70"/>
                <a:gd name="T18" fmla="*/ 19 w 36"/>
                <a:gd name="T19" fmla="*/ 16 h 70"/>
                <a:gd name="T20" fmla="*/ 15 w 36"/>
                <a:gd name="T21" fmla="*/ 18 h 70"/>
                <a:gd name="T22" fmla="*/ 15 w 36"/>
                <a:gd name="T23" fmla="*/ 19 h 70"/>
                <a:gd name="T24" fmla="*/ 13 w 36"/>
                <a:gd name="T25" fmla="*/ 19 h 70"/>
                <a:gd name="T26" fmla="*/ 8 w 36"/>
                <a:gd name="T27" fmla="*/ 21 h 70"/>
                <a:gd name="T28" fmla="*/ 6 w 36"/>
                <a:gd name="T29" fmla="*/ 21 h 70"/>
                <a:gd name="T30" fmla="*/ 4 w 36"/>
                <a:gd name="T31" fmla="*/ 27 h 70"/>
                <a:gd name="T32" fmla="*/ 4 w 36"/>
                <a:gd name="T33" fmla="*/ 44 h 70"/>
                <a:gd name="T34" fmla="*/ 0 w 36"/>
                <a:gd name="T35" fmla="*/ 51 h 70"/>
                <a:gd name="T36" fmla="*/ 0 w 36"/>
                <a:gd name="T37" fmla="*/ 55 h 70"/>
                <a:gd name="T38" fmla="*/ 2 w 36"/>
                <a:gd name="T39" fmla="*/ 59 h 70"/>
                <a:gd name="T40" fmla="*/ 5 w 36"/>
                <a:gd name="T41" fmla="*/ 68 h 70"/>
                <a:gd name="T42" fmla="*/ 16 w 36"/>
                <a:gd name="T43" fmla="*/ 68 h 70"/>
                <a:gd name="T44" fmla="*/ 24 w 36"/>
                <a:gd name="T45" fmla="*/ 50 h 70"/>
                <a:gd name="T46" fmla="*/ 31 w 36"/>
                <a:gd name="T47" fmla="*/ 30 h 70"/>
                <a:gd name="T48" fmla="*/ 32 w 36"/>
                <a:gd name="T49" fmla="*/ 23 h 70"/>
                <a:gd name="T50" fmla="*/ 34 w 36"/>
                <a:gd name="T51" fmla="*/ 19 h 70"/>
                <a:gd name="T52" fmla="*/ 36 w 36"/>
                <a:gd name="T53" fmla="*/ 17 h 70"/>
                <a:gd name="T54" fmla="*/ 35 w 36"/>
                <a:gd name="T55" fmla="*/ 11 h 70"/>
                <a:gd name="T56" fmla="*/ 31 w 36"/>
                <a:gd name="T57" fmla="*/ 2 h 70"/>
                <a:gd name="T58" fmla="*/ 31 w 36"/>
                <a:gd name="T59"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6" h="70">
                  <a:moveTo>
                    <a:pt x="31" y="2"/>
                  </a:moveTo>
                  <a:cubicBezTo>
                    <a:pt x="31" y="2"/>
                    <a:pt x="30" y="0"/>
                    <a:pt x="29" y="0"/>
                  </a:cubicBezTo>
                  <a:cubicBezTo>
                    <a:pt x="29" y="1"/>
                    <a:pt x="28" y="2"/>
                    <a:pt x="28" y="3"/>
                  </a:cubicBezTo>
                  <a:cubicBezTo>
                    <a:pt x="27" y="5"/>
                    <a:pt x="27" y="6"/>
                    <a:pt x="26" y="8"/>
                  </a:cubicBezTo>
                  <a:cubicBezTo>
                    <a:pt x="25" y="9"/>
                    <a:pt x="24" y="8"/>
                    <a:pt x="23" y="8"/>
                  </a:cubicBezTo>
                  <a:cubicBezTo>
                    <a:pt x="23" y="8"/>
                    <a:pt x="24" y="9"/>
                    <a:pt x="23" y="10"/>
                  </a:cubicBezTo>
                  <a:cubicBezTo>
                    <a:pt x="23" y="11"/>
                    <a:pt x="22" y="11"/>
                    <a:pt x="22" y="12"/>
                  </a:cubicBezTo>
                  <a:cubicBezTo>
                    <a:pt x="22" y="12"/>
                    <a:pt x="23" y="13"/>
                    <a:pt x="23" y="13"/>
                  </a:cubicBezTo>
                  <a:cubicBezTo>
                    <a:pt x="23" y="14"/>
                    <a:pt x="22" y="13"/>
                    <a:pt x="21" y="14"/>
                  </a:cubicBezTo>
                  <a:cubicBezTo>
                    <a:pt x="20" y="14"/>
                    <a:pt x="20" y="15"/>
                    <a:pt x="19" y="16"/>
                  </a:cubicBezTo>
                  <a:cubicBezTo>
                    <a:pt x="18" y="17"/>
                    <a:pt x="17" y="17"/>
                    <a:pt x="15" y="18"/>
                  </a:cubicBezTo>
                  <a:cubicBezTo>
                    <a:pt x="14" y="18"/>
                    <a:pt x="16" y="19"/>
                    <a:pt x="15" y="19"/>
                  </a:cubicBezTo>
                  <a:cubicBezTo>
                    <a:pt x="15" y="20"/>
                    <a:pt x="13" y="18"/>
                    <a:pt x="13" y="19"/>
                  </a:cubicBezTo>
                  <a:cubicBezTo>
                    <a:pt x="11" y="20"/>
                    <a:pt x="10" y="20"/>
                    <a:pt x="8" y="21"/>
                  </a:cubicBezTo>
                  <a:cubicBezTo>
                    <a:pt x="7" y="21"/>
                    <a:pt x="6" y="20"/>
                    <a:pt x="6" y="21"/>
                  </a:cubicBezTo>
                  <a:cubicBezTo>
                    <a:pt x="5" y="23"/>
                    <a:pt x="5" y="25"/>
                    <a:pt x="4" y="27"/>
                  </a:cubicBezTo>
                  <a:cubicBezTo>
                    <a:pt x="3" y="32"/>
                    <a:pt x="8" y="39"/>
                    <a:pt x="4" y="44"/>
                  </a:cubicBezTo>
                  <a:cubicBezTo>
                    <a:pt x="3" y="46"/>
                    <a:pt x="1" y="48"/>
                    <a:pt x="0" y="51"/>
                  </a:cubicBezTo>
                  <a:cubicBezTo>
                    <a:pt x="0" y="52"/>
                    <a:pt x="0" y="54"/>
                    <a:pt x="0" y="55"/>
                  </a:cubicBezTo>
                  <a:cubicBezTo>
                    <a:pt x="1" y="56"/>
                    <a:pt x="3" y="57"/>
                    <a:pt x="2" y="59"/>
                  </a:cubicBezTo>
                  <a:cubicBezTo>
                    <a:pt x="1" y="62"/>
                    <a:pt x="2" y="66"/>
                    <a:pt x="5" y="68"/>
                  </a:cubicBezTo>
                  <a:cubicBezTo>
                    <a:pt x="8" y="70"/>
                    <a:pt x="11" y="70"/>
                    <a:pt x="16" y="68"/>
                  </a:cubicBezTo>
                  <a:cubicBezTo>
                    <a:pt x="21" y="66"/>
                    <a:pt x="22" y="55"/>
                    <a:pt x="24" y="50"/>
                  </a:cubicBezTo>
                  <a:cubicBezTo>
                    <a:pt x="26" y="43"/>
                    <a:pt x="29" y="37"/>
                    <a:pt x="31" y="30"/>
                  </a:cubicBezTo>
                  <a:cubicBezTo>
                    <a:pt x="31" y="28"/>
                    <a:pt x="31" y="25"/>
                    <a:pt x="32" y="23"/>
                  </a:cubicBezTo>
                  <a:cubicBezTo>
                    <a:pt x="33" y="22"/>
                    <a:pt x="31" y="14"/>
                    <a:pt x="34" y="19"/>
                  </a:cubicBezTo>
                  <a:cubicBezTo>
                    <a:pt x="35" y="20"/>
                    <a:pt x="35" y="18"/>
                    <a:pt x="36" y="17"/>
                  </a:cubicBezTo>
                  <a:cubicBezTo>
                    <a:pt x="36" y="15"/>
                    <a:pt x="35" y="13"/>
                    <a:pt x="35" y="11"/>
                  </a:cubicBezTo>
                  <a:cubicBezTo>
                    <a:pt x="34" y="9"/>
                    <a:pt x="33" y="4"/>
                    <a:pt x="31" y="2"/>
                  </a:cubicBezTo>
                  <a:cubicBezTo>
                    <a:pt x="30" y="1"/>
                    <a:pt x="32" y="2"/>
                    <a:pt x="31" y="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70" name="Freeform 487"/>
            <p:cNvSpPr>
              <a:spLocks/>
            </p:cNvSpPr>
            <p:nvPr/>
          </p:nvSpPr>
          <p:spPr bwMode="auto">
            <a:xfrm>
              <a:off x="14413572" y="5028840"/>
              <a:ext cx="101909" cy="76452"/>
            </a:xfrm>
            <a:custGeom>
              <a:avLst/>
              <a:gdLst>
                <a:gd name="T0" fmla="*/ 9 w 11"/>
                <a:gd name="T1" fmla="*/ 7 h 8"/>
                <a:gd name="T2" fmla="*/ 8 w 11"/>
                <a:gd name="T3" fmla="*/ 4 h 8"/>
                <a:gd name="T4" fmla="*/ 3 w 11"/>
                <a:gd name="T5" fmla="*/ 0 h 8"/>
                <a:gd name="T6" fmla="*/ 1 w 11"/>
                <a:gd name="T7" fmla="*/ 2 h 8"/>
                <a:gd name="T8" fmla="*/ 3 w 11"/>
                <a:gd name="T9" fmla="*/ 5 h 8"/>
                <a:gd name="T10" fmla="*/ 9 w 11"/>
                <a:gd name="T11" fmla="*/ 7 h 8"/>
                <a:gd name="T12" fmla="*/ 9 w 11"/>
                <a:gd name="T13" fmla="*/ 7 h 8"/>
              </a:gdLst>
              <a:ahLst/>
              <a:cxnLst>
                <a:cxn ang="0">
                  <a:pos x="T0" y="T1"/>
                </a:cxn>
                <a:cxn ang="0">
                  <a:pos x="T2" y="T3"/>
                </a:cxn>
                <a:cxn ang="0">
                  <a:pos x="T4" y="T5"/>
                </a:cxn>
                <a:cxn ang="0">
                  <a:pos x="T6" y="T7"/>
                </a:cxn>
                <a:cxn ang="0">
                  <a:pos x="T8" y="T9"/>
                </a:cxn>
                <a:cxn ang="0">
                  <a:pos x="T10" y="T11"/>
                </a:cxn>
                <a:cxn ang="0">
                  <a:pos x="T12" y="T13"/>
                </a:cxn>
              </a:cxnLst>
              <a:rect l="0" t="0" r="r" b="b"/>
              <a:pathLst>
                <a:path w="11" h="8">
                  <a:moveTo>
                    <a:pt x="9" y="7"/>
                  </a:moveTo>
                  <a:cubicBezTo>
                    <a:pt x="11" y="8"/>
                    <a:pt x="9" y="5"/>
                    <a:pt x="8" y="4"/>
                  </a:cubicBezTo>
                  <a:cubicBezTo>
                    <a:pt x="7" y="3"/>
                    <a:pt x="4" y="1"/>
                    <a:pt x="3" y="0"/>
                  </a:cubicBezTo>
                  <a:cubicBezTo>
                    <a:pt x="2" y="0"/>
                    <a:pt x="1" y="1"/>
                    <a:pt x="1" y="2"/>
                  </a:cubicBezTo>
                  <a:cubicBezTo>
                    <a:pt x="0" y="3"/>
                    <a:pt x="2" y="4"/>
                    <a:pt x="3" y="5"/>
                  </a:cubicBezTo>
                  <a:cubicBezTo>
                    <a:pt x="5" y="6"/>
                    <a:pt x="7" y="7"/>
                    <a:pt x="9" y="7"/>
                  </a:cubicBezTo>
                  <a:cubicBezTo>
                    <a:pt x="10" y="7"/>
                    <a:pt x="7" y="7"/>
                    <a:pt x="9" y="7"/>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71" name="Freeform 488"/>
            <p:cNvSpPr>
              <a:spLocks/>
            </p:cNvSpPr>
            <p:nvPr/>
          </p:nvSpPr>
          <p:spPr bwMode="auto">
            <a:xfrm>
              <a:off x="13926310" y="5086181"/>
              <a:ext cx="101909" cy="92380"/>
            </a:xfrm>
            <a:custGeom>
              <a:avLst/>
              <a:gdLst>
                <a:gd name="T0" fmla="*/ 10 w 11"/>
                <a:gd name="T1" fmla="*/ 6 h 10"/>
                <a:gd name="T2" fmla="*/ 6 w 11"/>
                <a:gd name="T3" fmla="*/ 10 h 10"/>
                <a:gd name="T4" fmla="*/ 0 w 11"/>
                <a:gd name="T5" fmla="*/ 6 h 10"/>
                <a:gd name="T6" fmla="*/ 10 w 11"/>
                <a:gd name="T7" fmla="*/ 6 h 10"/>
                <a:gd name="T8" fmla="*/ 10 w 11"/>
                <a:gd name="T9" fmla="*/ 6 h 10"/>
              </a:gdLst>
              <a:ahLst/>
              <a:cxnLst>
                <a:cxn ang="0">
                  <a:pos x="T0" y="T1"/>
                </a:cxn>
                <a:cxn ang="0">
                  <a:pos x="T2" y="T3"/>
                </a:cxn>
                <a:cxn ang="0">
                  <a:pos x="T4" y="T5"/>
                </a:cxn>
                <a:cxn ang="0">
                  <a:pos x="T6" y="T7"/>
                </a:cxn>
                <a:cxn ang="0">
                  <a:pos x="T8" y="T9"/>
                </a:cxn>
              </a:cxnLst>
              <a:rect l="0" t="0" r="r" b="b"/>
              <a:pathLst>
                <a:path w="11" h="10">
                  <a:moveTo>
                    <a:pt x="10" y="6"/>
                  </a:moveTo>
                  <a:cubicBezTo>
                    <a:pt x="10" y="8"/>
                    <a:pt x="7" y="9"/>
                    <a:pt x="6" y="10"/>
                  </a:cubicBezTo>
                  <a:cubicBezTo>
                    <a:pt x="4" y="10"/>
                    <a:pt x="0" y="9"/>
                    <a:pt x="0" y="6"/>
                  </a:cubicBezTo>
                  <a:cubicBezTo>
                    <a:pt x="1" y="0"/>
                    <a:pt x="11" y="6"/>
                    <a:pt x="10" y="6"/>
                  </a:cubicBezTo>
                  <a:cubicBezTo>
                    <a:pt x="10" y="7"/>
                    <a:pt x="11" y="5"/>
                    <a:pt x="10" y="6"/>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72" name="Freeform 489"/>
            <p:cNvSpPr>
              <a:spLocks/>
            </p:cNvSpPr>
            <p:nvPr/>
          </p:nvSpPr>
          <p:spPr bwMode="auto">
            <a:xfrm>
              <a:off x="14945419" y="4767625"/>
              <a:ext cx="82803" cy="47785"/>
            </a:xfrm>
            <a:custGeom>
              <a:avLst/>
              <a:gdLst>
                <a:gd name="T0" fmla="*/ 9 w 9"/>
                <a:gd name="T1" fmla="*/ 3 h 5"/>
                <a:gd name="T2" fmla="*/ 4 w 9"/>
                <a:gd name="T3" fmla="*/ 5 h 5"/>
                <a:gd name="T4" fmla="*/ 1 w 9"/>
                <a:gd name="T5" fmla="*/ 1 h 5"/>
                <a:gd name="T6" fmla="*/ 6 w 9"/>
                <a:gd name="T7" fmla="*/ 1 h 5"/>
                <a:gd name="T8" fmla="*/ 9 w 9"/>
                <a:gd name="T9" fmla="*/ 3 h 5"/>
              </a:gdLst>
              <a:ahLst/>
              <a:cxnLst>
                <a:cxn ang="0">
                  <a:pos x="T0" y="T1"/>
                </a:cxn>
                <a:cxn ang="0">
                  <a:pos x="T2" y="T3"/>
                </a:cxn>
                <a:cxn ang="0">
                  <a:pos x="T4" y="T5"/>
                </a:cxn>
                <a:cxn ang="0">
                  <a:pos x="T6" y="T7"/>
                </a:cxn>
                <a:cxn ang="0">
                  <a:pos x="T8" y="T9"/>
                </a:cxn>
              </a:cxnLst>
              <a:rect l="0" t="0" r="r" b="b"/>
              <a:pathLst>
                <a:path w="9" h="5">
                  <a:moveTo>
                    <a:pt x="9" y="3"/>
                  </a:moveTo>
                  <a:cubicBezTo>
                    <a:pt x="7" y="4"/>
                    <a:pt x="6" y="4"/>
                    <a:pt x="4" y="5"/>
                  </a:cubicBezTo>
                  <a:cubicBezTo>
                    <a:pt x="2" y="5"/>
                    <a:pt x="0" y="3"/>
                    <a:pt x="1" y="1"/>
                  </a:cubicBezTo>
                  <a:cubicBezTo>
                    <a:pt x="1" y="0"/>
                    <a:pt x="5" y="0"/>
                    <a:pt x="6" y="1"/>
                  </a:cubicBezTo>
                  <a:cubicBezTo>
                    <a:pt x="7" y="1"/>
                    <a:pt x="8" y="3"/>
                    <a:pt x="9" y="3"/>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73" name="Freeform 490"/>
            <p:cNvSpPr>
              <a:spLocks/>
            </p:cNvSpPr>
            <p:nvPr/>
          </p:nvSpPr>
          <p:spPr bwMode="auto">
            <a:xfrm>
              <a:off x="16811662" y="4675245"/>
              <a:ext cx="92356" cy="44598"/>
            </a:xfrm>
            <a:custGeom>
              <a:avLst/>
              <a:gdLst>
                <a:gd name="T0" fmla="*/ 6 w 10"/>
                <a:gd name="T1" fmla="*/ 5 h 5"/>
                <a:gd name="T2" fmla="*/ 1 w 10"/>
                <a:gd name="T3" fmla="*/ 4 h 5"/>
                <a:gd name="T4" fmla="*/ 4 w 10"/>
                <a:gd name="T5" fmla="*/ 1 h 5"/>
                <a:gd name="T6" fmla="*/ 9 w 10"/>
                <a:gd name="T7" fmla="*/ 1 h 5"/>
                <a:gd name="T8" fmla="*/ 6 w 10"/>
                <a:gd name="T9" fmla="*/ 5 h 5"/>
                <a:gd name="T10" fmla="*/ 6 w 10"/>
                <a:gd name="T11" fmla="*/ 5 h 5"/>
              </a:gdLst>
              <a:ahLst/>
              <a:cxnLst>
                <a:cxn ang="0">
                  <a:pos x="T0" y="T1"/>
                </a:cxn>
                <a:cxn ang="0">
                  <a:pos x="T2" y="T3"/>
                </a:cxn>
                <a:cxn ang="0">
                  <a:pos x="T4" y="T5"/>
                </a:cxn>
                <a:cxn ang="0">
                  <a:pos x="T6" y="T7"/>
                </a:cxn>
                <a:cxn ang="0">
                  <a:pos x="T8" y="T9"/>
                </a:cxn>
                <a:cxn ang="0">
                  <a:pos x="T10" y="T11"/>
                </a:cxn>
              </a:cxnLst>
              <a:rect l="0" t="0" r="r" b="b"/>
              <a:pathLst>
                <a:path w="10" h="5">
                  <a:moveTo>
                    <a:pt x="6" y="5"/>
                  </a:moveTo>
                  <a:cubicBezTo>
                    <a:pt x="4" y="5"/>
                    <a:pt x="2" y="4"/>
                    <a:pt x="1" y="4"/>
                  </a:cubicBezTo>
                  <a:cubicBezTo>
                    <a:pt x="0" y="3"/>
                    <a:pt x="3" y="1"/>
                    <a:pt x="4" y="1"/>
                  </a:cubicBezTo>
                  <a:cubicBezTo>
                    <a:pt x="5" y="0"/>
                    <a:pt x="8" y="0"/>
                    <a:pt x="9" y="1"/>
                  </a:cubicBezTo>
                  <a:cubicBezTo>
                    <a:pt x="10" y="2"/>
                    <a:pt x="7" y="5"/>
                    <a:pt x="6" y="5"/>
                  </a:cubicBezTo>
                  <a:cubicBezTo>
                    <a:pt x="4" y="5"/>
                    <a:pt x="6" y="5"/>
                    <a:pt x="6" y="5"/>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74" name="Freeform 491"/>
            <p:cNvSpPr>
              <a:spLocks/>
            </p:cNvSpPr>
            <p:nvPr/>
          </p:nvSpPr>
          <p:spPr bwMode="auto">
            <a:xfrm>
              <a:off x="15868988" y="3999911"/>
              <a:ext cx="57323" cy="19114"/>
            </a:xfrm>
            <a:custGeom>
              <a:avLst/>
              <a:gdLst>
                <a:gd name="T0" fmla="*/ 6 w 6"/>
                <a:gd name="T1" fmla="*/ 1 h 2"/>
                <a:gd name="T2" fmla="*/ 0 w 6"/>
                <a:gd name="T3" fmla="*/ 1 h 2"/>
                <a:gd name="T4" fmla="*/ 6 w 6"/>
                <a:gd name="T5" fmla="*/ 1 h 2"/>
              </a:gdLst>
              <a:ahLst/>
              <a:cxnLst>
                <a:cxn ang="0">
                  <a:pos x="T0" y="T1"/>
                </a:cxn>
                <a:cxn ang="0">
                  <a:pos x="T2" y="T3"/>
                </a:cxn>
                <a:cxn ang="0">
                  <a:pos x="T4" y="T5"/>
                </a:cxn>
              </a:cxnLst>
              <a:rect l="0" t="0" r="r" b="b"/>
              <a:pathLst>
                <a:path w="6" h="2">
                  <a:moveTo>
                    <a:pt x="6" y="1"/>
                  </a:moveTo>
                  <a:cubicBezTo>
                    <a:pt x="6" y="2"/>
                    <a:pt x="0" y="2"/>
                    <a:pt x="0" y="1"/>
                  </a:cubicBezTo>
                  <a:cubicBezTo>
                    <a:pt x="0" y="0"/>
                    <a:pt x="6" y="0"/>
                    <a:pt x="6"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75" name="Freeform 492"/>
            <p:cNvSpPr>
              <a:spLocks/>
            </p:cNvSpPr>
            <p:nvPr/>
          </p:nvSpPr>
          <p:spPr bwMode="auto">
            <a:xfrm>
              <a:off x="15346696" y="4805855"/>
              <a:ext cx="54139" cy="38227"/>
            </a:xfrm>
            <a:custGeom>
              <a:avLst/>
              <a:gdLst>
                <a:gd name="T0" fmla="*/ 5 w 6"/>
                <a:gd name="T1" fmla="*/ 4 h 4"/>
                <a:gd name="T2" fmla="*/ 2 w 6"/>
                <a:gd name="T3" fmla="*/ 1 h 4"/>
                <a:gd name="T4" fmla="*/ 5 w 6"/>
                <a:gd name="T5" fmla="*/ 4 h 4"/>
              </a:gdLst>
              <a:ahLst/>
              <a:cxnLst>
                <a:cxn ang="0">
                  <a:pos x="T0" y="T1"/>
                </a:cxn>
                <a:cxn ang="0">
                  <a:pos x="T2" y="T3"/>
                </a:cxn>
                <a:cxn ang="0">
                  <a:pos x="T4" y="T5"/>
                </a:cxn>
              </a:cxnLst>
              <a:rect l="0" t="0" r="r" b="b"/>
              <a:pathLst>
                <a:path w="6" h="4">
                  <a:moveTo>
                    <a:pt x="5" y="4"/>
                  </a:moveTo>
                  <a:cubicBezTo>
                    <a:pt x="4" y="4"/>
                    <a:pt x="0" y="3"/>
                    <a:pt x="2" y="1"/>
                  </a:cubicBezTo>
                  <a:cubicBezTo>
                    <a:pt x="5" y="0"/>
                    <a:pt x="6" y="4"/>
                    <a:pt x="5" y="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76" name="Freeform 493"/>
            <p:cNvSpPr>
              <a:spLocks/>
            </p:cNvSpPr>
            <p:nvPr/>
          </p:nvSpPr>
          <p:spPr bwMode="auto">
            <a:xfrm>
              <a:off x="12098282" y="6892386"/>
              <a:ext cx="54139" cy="101936"/>
            </a:xfrm>
            <a:custGeom>
              <a:avLst/>
              <a:gdLst>
                <a:gd name="T0" fmla="*/ 5 w 6"/>
                <a:gd name="T1" fmla="*/ 1 h 11"/>
                <a:gd name="T2" fmla="*/ 5 w 6"/>
                <a:gd name="T3" fmla="*/ 7 h 11"/>
                <a:gd name="T4" fmla="*/ 3 w 6"/>
                <a:gd name="T5" fmla="*/ 10 h 11"/>
                <a:gd name="T6" fmla="*/ 1 w 6"/>
                <a:gd name="T7" fmla="*/ 4 h 11"/>
                <a:gd name="T8" fmla="*/ 5 w 6"/>
                <a:gd name="T9" fmla="*/ 1 h 11"/>
                <a:gd name="T10" fmla="*/ 5 w 6"/>
                <a:gd name="T11" fmla="*/ 1 h 11"/>
              </a:gdLst>
              <a:ahLst/>
              <a:cxnLst>
                <a:cxn ang="0">
                  <a:pos x="T0" y="T1"/>
                </a:cxn>
                <a:cxn ang="0">
                  <a:pos x="T2" y="T3"/>
                </a:cxn>
                <a:cxn ang="0">
                  <a:pos x="T4" y="T5"/>
                </a:cxn>
                <a:cxn ang="0">
                  <a:pos x="T6" y="T7"/>
                </a:cxn>
                <a:cxn ang="0">
                  <a:pos x="T8" y="T9"/>
                </a:cxn>
                <a:cxn ang="0">
                  <a:pos x="T10" y="T11"/>
                </a:cxn>
              </a:cxnLst>
              <a:rect l="0" t="0" r="r" b="b"/>
              <a:pathLst>
                <a:path w="6" h="11">
                  <a:moveTo>
                    <a:pt x="5" y="1"/>
                  </a:moveTo>
                  <a:cubicBezTo>
                    <a:pt x="5" y="3"/>
                    <a:pt x="6" y="5"/>
                    <a:pt x="5" y="7"/>
                  </a:cubicBezTo>
                  <a:cubicBezTo>
                    <a:pt x="4" y="8"/>
                    <a:pt x="5" y="11"/>
                    <a:pt x="3" y="10"/>
                  </a:cubicBezTo>
                  <a:cubicBezTo>
                    <a:pt x="1" y="8"/>
                    <a:pt x="0" y="6"/>
                    <a:pt x="1" y="4"/>
                  </a:cubicBezTo>
                  <a:cubicBezTo>
                    <a:pt x="1" y="3"/>
                    <a:pt x="5" y="0"/>
                    <a:pt x="5" y="1"/>
                  </a:cubicBezTo>
                  <a:cubicBezTo>
                    <a:pt x="5" y="2"/>
                    <a:pt x="5" y="0"/>
                    <a:pt x="5"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77" name="Freeform 494"/>
            <p:cNvSpPr>
              <a:spLocks/>
            </p:cNvSpPr>
            <p:nvPr/>
          </p:nvSpPr>
          <p:spPr bwMode="auto">
            <a:xfrm>
              <a:off x="12079173" y="6984768"/>
              <a:ext cx="82803" cy="140163"/>
            </a:xfrm>
            <a:custGeom>
              <a:avLst/>
              <a:gdLst>
                <a:gd name="T0" fmla="*/ 7 w 9"/>
                <a:gd name="T1" fmla="*/ 3 h 15"/>
                <a:gd name="T2" fmla="*/ 5 w 9"/>
                <a:gd name="T3" fmla="*/ 2 h 15"/>
                <a:gd name="T4" fmla="*/ 0 w 9"/>
                <a:gd name="T5" fmla="*/ 2 h 15"/>
                <a:gd name="T6" fmla="*/ 1 w 9"/>
                <a:gd name="T7" fmla="*/ 8 h 15"/>
                <a:gd name="T8" fmla="*/ 2 w 9"/>
                <a:gd name="T9" fmla="*/ 13 h 15"/>
                <a:gd name="T10" fmla="*/ 4 w 9"/>
                <a:gd name="T11" fmla="*/ 14 h 15"/>
                <a:gd name="T12" fmla="*/ 8 w 9"/>
                <a:gd name="T13" fmla="*/ 10 h 15"/>
                <a:gd name="T14" fmla="*/ 7 w 9"/>
                <a:gd name="T15" fmla="*/ 3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15">
                  <a:moveTo>
                    <a:pt x="7" y="3"/>
                  </a:moveTo>
                  <a:cubicBezTo>
                    <a:pt x="6" y="3"/>
                    <a:pt x="7" y="0"/>
                    <a:pt x="5" y="2"/>
                  </a:cubicBezTo>
                  <a:cubicBezTo>
                    <a:pt x="2" y="4"/>
                    <a:pt x="3" y="4"/>
                    <a:pt x="0" y="2"/>
                  </a:cubicBezTo>
                  <a:cubicBezTo>
                    <a:pt x="0" y="2"/>
                    <a:pt x="1" y="8"/>
                    <a:pt x="1" y="8"/>
                  </a:cubicBezTo>
                  <a:cubicBezTo>
                    <a:pt x="2" y="10"/>
                    <a:pt x="2" y="11"/>
                    <a:pt x="2" y="13"/>
                  </a:cubicBezTo>
                  <a:cubicBezTo>
                    <a:pt x="2" y="14"/>
                    <a:pt x="2" y="15"/>
                    <a:pt x="4" y="14"/>
                  </a:cubicBezTo>
                  <a:cubicBezTo>
                    <a:pt x="6" y="13"/>
                    <a:pt x="8" y="13"/>
                    <a:pt x="8" y="10"/>
                  </a:cubicBezTo>
                  <a:cubicBezTo>
                    <a:pt x="8" y="9"/>
                    <a:pt x="9" y="3"/>
                    <a:pt x="7" y="3"/>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78" name="Freeform 495"/>
            <p:cNvSpPr>
              <a:spLocks/>
            </p:cNvSpPr>
            <p:nvPr/>
          </p:nvSpPr>
          <p:spPr bwMode="auto">
            <a:xfrm>
              <a:off x="12273444" y="7153601"/>
              <a:ext cx="149680" cy="92380"/>
            </a:xfrm>
            <a:custGeom>
              <a:avLst/>
              <a:gdLst>
                <a:gd name="T0" fmla="*/ 5 w 16"/>
                <a:gd name="T1" fmla="*/ 1 h 10"/>
                <a:gd name="T2" fmla="*/ 0 w 16"/>
                <a:gd name="T3" fmla="*/ 2 h 10"/>
                <a:gd name="T4" fmla="*/ 3 w 16"/>
                <a:gd name="T5" fmla="*/ 5 h 10"/>
                <a:gd name="T6" fmla="*/ 8 w 16"/>
                <a:gd name="T7" fmla="*/ 7 h 10"/>
                <a:gd name="T8" fmla="*/ 14 w 16"/>
                <a:gd name="T9" fmla="*/ 8 h 10"/>
                <a:gd name="T10" fmla="*/ 13 w 16"/>
                <a:gd name="T11" fmla="*/ 4 h 10"/>
                <a:gd name="T12" fmla="*/ 15 w 16"/>
                <a:gd name="T13" fmla="*/ 1 h 10"/>
                <a:gd name="T14" fmla="*/ 11 w 16"/>
                <a:gd name="T15" fmla="*/ 1 h 10"/>
                <a:gd name="T16" fmla="*/ 5 w 16"/>
                <a:gd name="T17" fmla="*/ 1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10">
                  <a:moveTo>
                    <a:pt x="5" y="1"/>
                  </a:moveTo>
                  <a:cubicBezTo>
                    <a:pt x="4" y="1"/>
                    <a:pt x="1" y="1"/>
                    <a:pt x="0" y="2"/>
                  </a:cubicBezTo>
                  <a:cubicBezTo>
                    <a:pt x="0" y="3"/>
                    <a:pt x="2" y="4"/>
                    <a:pt x="3" y="5"/>
                  </a:cubicBezTo>
                  <a:cubicBezTo>
                    <a:pt x="5" y="5"/>
                    <a:pt x="7" y="6"/>
                    <a:pt x="8" y="7"/>
                  </a:cubicBezTo>
                  <a:cubicBezTo>
                    <a:pt x="10" y="8"/>
                    <a:pt x="12" y="10"/>
                    <a:pt x="14" y="8"/>
                  </a:cubicBezTo>
                  <a:cubicBezTo>
                    <a:pt x="16" y="7"/>
                    <a:pt x="12" y="6"/>
                    <a:pt x="13" y="4"/>
                  </a:cubicBezTo>
                  <a:cubicBezTo>
                    <a:pt x="13" y="4"/>
                    <a:pt x="16" y="2"/>
                    <a:pt x="15" y="1"/>
                  </a:cubicBezTo>
                  <a:cubicBezTo>
                    <a:pt x="15" y="0"/>
                    <a:pt x="11" y="1"/>
                    <a:pt x="11" y="1"/>
                  </a:cubicBezTo>
                  <a:cubicBezTo>
                    <a:pt x="9" y="2"/>
                    <a:pt x="7" y="1"/>
                    <a:pt x="5"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79" name="Freeform 496"/>
            <p:cNvSpPr>
              <a:spLocks/>
            </p:cNvSpPr>
            <p:nvPr/>
          </p:nvSpPr>
          <p:spPr bwMode="auto">
            <a:xfrm>
              <a:off x="13161977" y="7284208"/>
              <a:ext cx="121018" cy="66896"/>
            </a:xfrm>
            <a:custGeom>
              <a:avLst/>
              <a:gdLst>
                <a:gd name="T0" fmla="*/ 12 w 13"/>
                <a:gd name="T1" fmla="*/ 1 h 7"/>
                <a:gd name="T2" fmla="*/ 10 w 13"/>
                <a:gd name="T3" fmla="*/ 2 h 7"/>
                <a:gd name="T4" fmla="*/ 10 w 13"/>
                <a:gd name="T5" fmla="*/ 5 h 7"/>
                <a:gd name="T6" fmla="*/ 6 w 13"/>
                <a:gd name="T7" fmla="*/ 6 h 7"/>
                <a:gd name="T8" fmla="*/ 2 w 13"/>
                <a:gd name="T9" fmla="*/ 6 h 7"/>
                <a:gd name="T10" fmla="*/ 5 w 13"/>
                <a:gd name="T11" fmla="*/ 3 h 7"/>
                <a:gd name="T12" fmla="*/ 12 w 13"/>
                <a:gd name="T13" fmla="*/ 1 h 7"/>
                <a:gd name="T14" fmla="*/ 12 w 13"/>
                <a:gd name="T15" fmla="*/ 1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7">
                  <a:moveTo>
                    <a:pt x="12" y="1"/>
                  </a:moveTo>
                  <a:cubicBezTo>
                    <a:pt x="12" y="1"/>
                    <a:pt x="10" y="2"/>
                    <a:pt x="10" y="2"/>
                  </a:cubicBezTo>
                  <a:cubicBezTo>
                    <a:pt x="9" y="3"/>
                    <a:pt x="10" y="5"/>
                    <a:pt x="10" y="5"/>
                  </a:cubicBezTo>
                  <a:cubicBezTo>
                    <a:pt x="9" y="5"/>
                    <a:pt x="7" y="5"/>
                    <a:pt x="6" y="6"/>
                  </a:cubicBezTo>
                  <a:cubicBezTo>
                    <a:pt x="4" y="7"/>
                    <a:pt x="3" y="7"/>
                    <a:pt x="2" y="6"/>
                  </a:cubicBezTo>
                  <a:cubicBezTo>
                    <a:pt x="0" y="4"/>
                    <a:pt x="4" y="3"/>
                    <a:pt x="5" y="3"/>
                  </a:cubicBezTo>
                  <a:cubicBezTo>
                    <a:pt x="7" y="3"/>
                    <a:pt x="10" y="2"/>
                    <a:pt x="12" y="1"/>
                  </a:cubicBezTo>
                  <a:cubicBezTo>
                    <a:pt x="13" y="0"/>
                    <a:pt x="11" y="2"/>
                    <a:pt x="12"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80" name="Freeform 497"/>
            <p:cNvSpPr>
              <a:spLocks/>
            </p:cNvSpPr>
            <p:nvPr/>
          </p:nvSpPr>
          <p:spPr bwMode="auto">
            <a:xfrm>
              <a:off x="12760705" y="7293764"/>
              <a:ext cx="140127" cy="38227"/>
            </a:xfrm>
            <a:custGeom>
              <a:avLst/>
              <a:gdLst>
                <a:gd name="T0" fmla="*/ 8 w 15"/>
                <a:gd name="T1" fmla="*/ 4 h 4"/>
                <a:gd name="T2" fmla="*/ 1 w 15"/>
                <a:gd name="T3" fmla="*/ 1 h 4"/>
                <a:gd name="T4" fmla="*/ 7 w 15"/>
                <a:gd name="T5" fmla="*/ 1 h 4"/>
                <a:gd name="T6" fmla="*/ 15 w 15"/>
                <a:gd name="T7" fmla="*/ 2 h 4"/>
                <a:gd name="T8" fmla="*/ 13 w 15"/>
                <a:gd name="T9" fmla="*/ 3 h 4"/>
                <a:gd name="T10" fmla="*/ 8 w 15"/>
                <a:gd name="T11" fmla="*/ 4 h 4"/>
                <a:gd name="T12" fmla="*/ 8 w 15"/>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5" h="4">
                  <a:moveTo>
                    <a:pt x="8" y="4"/>
                  </a:moveTo>
                  <a:cubicBezTo>
                    <a:pt x="7" y="4"/>
                    <a:pt x="0" y="2"/>
                    <a:pt x="1" y="1"/>
                  </a:cubicBezTo>
                  <a:cubicBezTo>
                    <a:pt x="1" y="0"/>
                    <a:pt x="7" y="1"/>
                    <a:pt x="7" y="1"/>
                  </a:cubicBezTo>
                  <a:cubicBezTo>
                    <a:pt x="10" y="2"/>
                    <a:pt x="12" y="2"/>
                    <a:pt x="15" y="2"/>
                  </a:cubicBezTo>
                  <a:cubicBezTo>
                    <a:pt x="15" y="2"/>
                    <a:pt x="13" y="3"/>
                    <a:pt x="13" y="3"/>
                  </a:cubicBezTo>
                  <a:cubicBezTo>
                    <a:pt x="12" y="4"/>
                    <a:pt x="10" y="4"/>
                    <a:pt x="8" y="4"/>
                  </a:cubicBezTo>
                  <a:cubicBezTo>
                    <a:pt x="6" y="4"/>
                    <a:pt x="9" y="4"/>
                    <a:pt x="8" y="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81" name="Freeform 498"/>
            <p:cNvSpPr>
              <a:spLocks/>
            </p:cNvSpPr>
            <p:nvPr/>
          </p:nvSpPr>
          <p:spPr bwMode="auto">
            <a:xfrm>
              <a:off x="12693826" y="5917609"/>
              <a:ext cx="66879" cy="66896"/>
            </a:xfrm>
            <a:custGeom>
              <a:avLst/>
              <a:gdLst>
                <a:gd name="T0" fmla="*/ 1 w 7"/>
                <a:gd name="T1" fmla="*/ 4 h 7"/>
                <a:gd name="T2" fmla="*/ 1 w 7"/>
                <a:gd name="T3" fmla="*/ 1 h 7"/>
                <a:gd name="T4" fmla="*/ 7 w 7"/>
                <a:gd name="T5" fmla="*/ 1 h 7"/>
                <a:gd name="T6" fmla="*/ 1 w 7"/>
                <a:gd name="T7" fmla="*/ 4 h 7"/>
                <a:gd name="T8" fmla="*/ 1 w 7"/>
                <a:gd name="T9" fmla="*/ 4 h 7"/>
              </a:gdLst>
              <a:ahLst/>
              <a:cxnLst>
                <a:cxn ang="0">
                  <a:pos x="T0" y="T1"/>
                </a:cxn>
                <a:cxn ang="0">
                  <a:pos x="T2" y="T3"/>
                </a:cxn>
                <a:cxn ang="0">
                  <a:pos x="T4" y="T5"/>
                </a:cxn>
                <a:cxn ang="0">
                  <a:pos x="T6" y="T7"/>
                </a:cxn>
                <a:cxn ang="0">
                  <a:pos x="T8" y="T9"/>
                </a:cxn>
              </a:cxnLst>
              <a:rect l="0" t="0" r="r" b="b"/>
              <a:pathLst>
                <a:path w="7" h="7">
                  <a:moveTo>
                    <a:pt x="1" y="4"/>
                  </a:moveTo>
                  <a:cubicBezTo>
                    <a:pt x="1" y="3"/>
                    <a:pt x="0" y="1"/>
                    <a:pt x="1" y="1"/>
                  </a:cubicBezTo>
                  <a:cubicBezTo>
                    <a:pt x="2" y="1"/>
                    <a:pt x="7" y="0"/>
                    <a:pt x="7" y="1"/>
                  </a:cubicBezTo>
                  <a:cubicBezTo>
                    <a:pt x="7" y="2"/>
                    <a:pt x="2" y="6"/>
                    <a:pt x="1" y="4"/>
                  </a:cubicBezTo>
                  <a:cubicBezTo>
                    <a:pt x="1" y="1"/>
                    <a:pt x="2" y="7"/>
                    <a:pt x="1" y="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82" name="Freeform 499"/>
            <p:cNvSpPr>
              <a:spLocks/>
            </p:cNvSpPr>
            <p:nvPr/>
          </p:nvSpPr>
          <p:spPr bwMode="auto">
            <a:xfrm>
              <a:off x="12703380" y="5892125"/>
              <a:ext cx="47770" cy="25484"/>
            </a:xfrm>
            <a:custGeom>
              <a:avLst/>
              <a:gdLst>
                <a:gd name="T0" fmla="*/ 3 w 5"/>
                <a:gd name="T1" fmla="*/ 2 h 3"/>
                <a:gd name="T2" fmla="*/ 0 w 5"/>
                <a:gd name="T3" fmla="*/ 1 h 3"/>
                <a:gd name="T4" fmla="*/ 4 w 5"/>
                <a:gd name="T5" fmla="*/ 1 h 3"/>
                <a:gd name="T6" fmla="*/ 3 w 5"/>
                <a:gd name="T7" fmla="*/ 2 h 3"/>
                <a:gd name="T8" fmla="*/ 3 w 5"/>
                <a:gd name="T9" fmla="*/ 2 h 3"/>
              </a:gdLst>
              <a:ahLst/>
              <a:cxnLst>
                <a:cxn ang="0">
                  <a:pos x="T0" y="T1"/>
                </a:cxn>
                <a:cxn ang="0">
                  <a:pos x="T2" y="T3"/>
                </a:cxn>
                <a:cxn ang="0">
                  <a:pos x="T4" y="T5"/>
                </a:cxn>
                <a:cxn ang="0">
                  <a:pos x="T6" y="T7"/>
                </a:cxn>
                <a:cxn ang="0">
                  <a:pos x="T8" y="T9"/>
                </a:cxn>
              </a:cxnLst>
              <a:rect l="0" t="0" r="r" b="b"/>
              <a:pathLst>
                <a:path w="5" h="3">
                  <a:moveTo>
                    <a:pt x="3" y="2"/>
                  </a:moveTo>
                  <a:cubicBezTo>
                    <a:pt x="2" y="2"/>
                    <a:pt x="0" y="1"/>
                    <a:pt x="0" y="1"/>
                  </a:cubicBezTo>
                  <a:cubicBezTo>
                    <a:pt x="0" y="1"/>
                    <a:pt x="4" y="0"/>
                    <a:pt x="4" y="1"/>
                  </a:cubicBezTo>
                  <a:cubicBezTo>
                    <a:pt x="5" y="2"/>
                    <a:pt x="4" y="3"/>
                    <a:pt x="3" y="2"/>
                  </a:cubicBezTo>
                  <a:cubicBezTo>
                    <a:pt x="1" y="2"/>
                    <a:pt x="5" y="3"/>
                    <a:pt x="3" y="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83" name="Freeform 500"/>
            <p:cNvSpPr>
              <a:spLocks/>
            </p:cNvSpPr>
            <p:nvPr/>
          </p:nvSpPr>
          <p:spPr bwMode="auto">
            <a:xfrm>
              <a:off x="12509111" y="5955834"/>
              <a:ext cx="54139" cy="92380"/>
            </a:xfrm>
            <a:custGeom>
              <a:avLst/>
              <a:gdLst>
                <a:gd name="T0" fmla="*/ 6 w 6"/>
                <a:gd name="T1" fmla="*/ 2 h 10"/>
                <a:gd name="T2" fmla="*/ 3 w 6"/>
                <a:gd name="T3" fmla="*/ 9 h 10"/>
                <a:gd name="T4" fmla="*/ 6 w 6"/>
                <a:gd name="T5" fmla="*/ 2 h 10"/>
                <a:gd name="T6" fmla="*/ 6 w 6"/>
                <a:gd name="T7" fmla="*/ 2 h 10"/>
              </a:gdLst>
              <a:ahLst/>
              <a:cxnLst>
                <a:cxn ang="0">
                  <a:pos x="T0" y="T1"/>
                </a:cxn>
                <a:cxn ang="0">
                  <a:pos x="T2" y="T3"/>
                </a:cxn>
                <a:cxn ang="0">
                  <a:pos x="T4" y="T5"/>
                </a:cxn>
                <a:cxn ang="0">
                  <a:pos x="T6" y="T7"/>
                </a:cxn>
              </a:cxnLst>
              <a:rect l="0" t="0" r="r" b="b"/>
              <a:pathLst>
                <a:path w="6" h="10">
                  <a:moveTo>
                    <a:pt x="6" y="2"/>
                  </a:moveTo>
                  <a:cubicBezTo>
                    <a:pt x="6" y="0"/>
                    <a:pt x="0" y="10"/>
                    <a:pt x="3" y="9"/>
                  </a:cubicBezTo>
                  <a:cubicBezTo>
                    <a:pt x="4" y="9"/>
                    <a:pt x="6" y="3"/>
                    <a:pt x="6" y="2"/>
                  </a:cubicBezTo>
                  <a:cubicBezTo>
                    <a:pt x="6" y="1"/>
                    <a:pt x="6" y="3"/>
                    <a:pt x="6" y="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84" name="Freeform 501"/>
            <p:cNvSpPr>
              <a:spLocks/>
            </p:cNvSpPr>
            <p:nvPr/>
          </p:nvSpPr>
          <p:spPr bwMode="auto">
            <a:xfrm>
              <a:off x="12591917" y="5796557"/>
              <a:ext cx="38217" cy="38227"/>
            </a:xfrm>
            <a:custGeom>
              <a:avLst/>
              <a:gdLst>
                <a:gd name="T0" fmla="*/ 3 w 4"/>
                <a:gd name="T1" fmla="*/ 3 h 4"/>
                <a:gd name="T2" fmla="*/ 1 w 4"/>
                <a:gd name="T3" fmla="*/ 1 h 4"/>
                <a:gd name="T4" fmla="*/ 3 w 4"/>
                <a:gd name="T5" fmla="*/ 0 h 4"/>
                <a:gd name="T6" fmla="*/ 3 w 4"/>
                <a:gd name="T7" fmla="*/ 3 h 4"/>
                <a:gd name="T8" fmla="*/ 3 w 4"/>
                <a:gd name="T9" fmla="*/ 3 h 4"/>
              </a:gdLst>
              <a:ahLst/>
              <a:cxnLst>
                <a:cxn ang="0">
                  <a:pos x="T0" y="T1"/>
                </a:cxn>
                <a:cxn ang="0">
                  <a:pos x="T2" y="T3"/>
                </a:cxn>
                <a:cxn ang="0">
                  <a:pos x="T4" y="T5"/>
                </a:cxn>
                <a:cxn ang="0">
                  <a:pos x="T6" y="T7"/>
                </a:cxn>
                <a:cxn ang="0">
                  <a:pos x="T8" y="T9"/>
                </a:cxn>
              </a:cxnLst>
              <a:rect l="0" t="0" r="r" b="b"/>
              <a:pathLst>
                <a:path w="4" h="4">
                  <a:moveTo>
                    <a:pt x="3" y="3"/>
                  </a:moveTo>
                  <a:cubicBezTo>
                    <a:pt x="2" y="3"/>
                    <a:pt x="0" y="2"/>
                    <a:pt x="1" y="1"/>
                  </a:cubicBezTo>
                  <a:cubicBezTo>
                    <a:pt x="2" y="1"/>
                    <a:pt x="3" y="0"/>
                    <a:pt x="3" y="0"/>
                  </a:cubicBezTo>
                  <a:cubicBezTo>
                    <a:pt x="4" y="0"/>
                    <a:pt x="4" y="2"/>
                    <a:pt x="3" y="3"/>
                  </a:cubicBezTo>
                  <a:cubicBezTo>
                    <a:pt x="2" y="4"/>
                    <a:pt x="4" y="2"/>
                    <a:pt x="3" y="3"/>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85" name="Freeform 502"/>
            <p:cNvSpPr>
              <a:spLocks/>
            </p:cNvSpPr>
            <p:nvPr/>
          </p:nvSpPr>
          <p:spPr bwMode="auto">
            <a:xfrm>
              <a:off x="12219302" y="6086441"/>
              <a:ext cx="54139" cy="86010"/>
            </a:xfrm>
            <a:custGeom>
              <a:avLst/>
              <a:gdLst>
                <a:gd name="T0" fmla="*/ 6 w 6"/>
                <a:gd name="T1" fmla="*/ 2 h 9"/>
                <a:gd name="T2" fmla="*/ 6 w 6"/>
                <a:gd name="T3" fmla="*/ 4 h 9"/>
                <a:gd name="T4" fmla="*/ 5 w 6"/>
                <a:gd name="T5" fmla="*/ 9 h 9"/>
                <a:gd name="T6" fmla="*/ 0 w 6"/>
                <a:gd name="T7" fmla="*/ 3 h 9"/>
                <a:gd name="T8" fmla="*/ 3 w 6"/>
                <a:gd name="T9" fmla="*/ 3 h 9"/>
                <a:gd name="T10" fmla="*/ 6 w 6"/>
                <a:gd name="T11" fmla="*/ 2 h 9"/>
                <a:gd name="T12" fmla="*/ 6 w 6"/>
                <a:gd name="T13" fmla="*/ 2 h 9"/>
              </a:gdLst>
              <a:ahLst/>
              <a:cxnLst>
                <a:cxn ang="0">
                  <a:pos x="T0" y="T1"/>
                </a:cxn>
                <a:cxn ang="0">
                  <a:pos x="T2" y="T3"/>
                </a:cxn>
                <a:cxn ang="0">
                  <a:pos x="T4" y="T5"/>
                </a:cxn>
                <a:cxn ang="0">
                  <a:pos x="T6" y="T7"/>
                </a:cxn>
                <a:cxn ang="0">
                  <a:pos x="T8" y="T9"/>
                </a:cxn>
                <a:cxn ang="0">
                  <a:pos x="T10" y="T11"/>
                </a:cxn>
                <a:cxn ang="0">
                  <a:pos x="T12" y="T13"/>
                </a:cxn>
              </a:cxnLst>
              <a:rect l="0" t="0" r="r" b="b"/>
              <a:pathLst>
                <a:path w="6" h="9">
                  <a:moveTo>
                    <a:pt x="6" y="2"/>
                  </a:moveTo>
                  <a:cubicBezTo>
                    <a:pt x="6" y="1"/>
                    <a:pt x="6" y="4"/>
                    <a:pt x="6" y="4"/>
                  </a:cubicBezTo>
                  <a:cubicBezTo>
                    <a:pt x="6" y="6"/>
                    <a:pt x="6" y="8"/>
                    <a:pt x="5" y="9"/>
                  </a:cubicBezTo>
                  <a:cubicBezTo>
                    <a:pt x="5" y="9"/>
                    <a:pt x="0" y="5"/>
                    <a:pt x="0" y="3"/>
                  </a:cubicBezTo>
                  <a:cubicBezTo>
                    <a:pt x="0" y="3"/>
                    <a:pt x="2" y="2"/>
                    <a:pt x="3" y="3"/>
                  </a:cubicBezTo>
                  <a:cubicBezTo>
                    <a:pt x="4" y="4"/>
                    <a:pt x="5" y="4"/>
                    <a:pt x="6" y="2"/>
                  </a:cubicBezTo>
                  <a:cubicBezTo>
                    <a:pt x="6" y="0"/>
                    <a:pt x="6" y="3"/>
                    <a:pt x="6" y="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86" name="Freeform 503"/>
            <p:cNvSpPr>
              <a:spLocks/>
            </p:cNvSpPr>
            <p:nvPr/>
          </p:nvSpPr>
          <p:spPr bwMode="auto">
            <a:xfrm>
              <a:off x="12152426" y="6105555"/>
              <a:ext cx="76432" cy="76452"/>
            </a:xfrm>
            <a:custGeom>
              <a:avLst/>
              <a:gdLst>
                <a:gd name="T0" fmla="*/ 6 w 8"/>
                <a:gd name="T1" fmla="*/ 7 h 8"/>
                <a:gd name="T2" fmla="*/ 1 w 8"/>
                <a:gd name="T3" fmla="*/ 4 h 8"/>
                <a:gd name="T4" fmla="*/ 6 w 8"/>
                <a:gd name="T5" fmla="*/ 7 h 8"/>
                <a:gd name="T6" fmla="*/ 6 w 8"/>
                <a:gd name="T7" fmla="*/ 7 h 8"/>
              </a:gdLst>
              <a:ahLst/>
              <a:cxnLst>
                <a:cxn ang="0">
                  <a:pos x="T0" y="T1"/>
                </a:cxn>
                <a:cxn ang="0">
                  <a:pos x="T2" y="T3"/>
                </a:cxn>
                <a:cxn ang="0">
                  <a:pos x="T4" y="T5"/>
                </a:cxn>
                <a:cxn ang="0">
                  <a:pos x="T6" y="T7"/>
                </a:cxn>
              </a:cxnLst>
              <a:rect l="0" t="0" r="r" b="b"/>
              <a:pathLst>
                <a:path w="8" h="8">
                  <a:moveTo>
                    <a:pt x="6" y="7"/>
                  </a:moveTo>
                  <a:cubicBezTo>
                    <a:pt x="5" y="8"/>
                    <a:pt x="0" y="5"/>
                    <a:pt x="1" y="4"/>
                  </a:cubicBezTo>
                  <a:cubicBezTo>
                    <a:pt x="3" y="0"/>
                    <a:pt x="8" y="5"/>
                    <a:pt x="6" y="7"/>
                  </a:cubicBezTo>
                  <a:cubicBezTo>
                    <a:pt x="5" y="8"/>
                    <a:pt x="7" y="6"/>
                    <a:pt x="6" y="7"/>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87" name="Freeform 504"/>
            <p:cNvSpPr>
              <a:spLocks/>
            </p:cNvSpPr>
            <p:nvPr/>
          </p:nvSpPr>
          <p:spPr bwMode="auto">
            <a:xfrm>
              <a:off x="11818028" y="7070776"/>
              <a:ext cx="44586" cy="35042"/>
            </a:xfrm>
            <a:custGeom>
              <a:avLst/>
              <a:gdLst>
                <a:gd name="T0" fmla="*/ 4 w 5"/>
                <a:gd name="T1" fmla="*/ 2 h 4"/>
                <a:gd name="T2" fmla="*/ 3 w 5"/>
                <a:gd name="T3" fmla="*/ 3 h 4"/>
                <a:gd name="T4" fmla="*/ 0 w 5"/>
                <a:gd name="T5" fmla="*/ 2 h 4"/>
                <a:gd name="T6" fmla="*/ 4 w 5"/>
                <a:gd name="T7" fmla="*/ 0 h 4"/>
                <a:gd name="T8" fmla="*/ 4 w 5"/>
                <a:gd name="T9" fmla="*/ 2 h 4"/>
                <a:gd name="T10" fmla="*/ 4 w 5"/>
                <a:gd name="T11" fmla="*/ 2 h 4"/>
              </a:gdLst>
              <a:ahLst/>
              <a:cxnLst>
                <a:cxn ang="0">
                  <a:pos x="T0" y="T1"/>
                </a:cxn>
                <a:cxn ang="0">
                  <a:pos x="T2" y="T3"/>
                </a:cxn>
                <a:cxn ang="0">
                  <a:pos x="T4" y="T5"/>
                </a:cxn>
                <a:cxn ang="0">
                  <a:pos x="T6" y="T7"/>
                </a:cxn>
                <a:cxn ang="0">
                  <a:pos x="T8" y="T9"/>
                </a:cxn>
                <a:cxn ang="0">
                  <a:pos x="T10" y="T11"/>
                </a:cxn>
              </a:cxnLst>
              <a:rect l="0" t="0" r="r" b="b"/>
              <a:pathLst>
                <a:path w="5" h="4">
                  <a:moveTo>
                    <a:pt x="4" y="2"/>
                  </a:moveTo>
                  <a:cubicBezTo>
                    <a:pt x="5" y="1"/>
                    <a:pt x="4" y="4"/>
                    <a:pt x="3" y="3"/>
                  </a:cubicBezTo>
                  <a:cubicBezTo>
                    <a:pt x="3" y="3"/>
                    <a:pt x="0" y="2"/>
                    <a:pt x="0" y="2"/>
                  </a:cubicBezTo>
                  <a:cubicBezTo>
                    <a:pt x="0" y="2"/>
                    <a:pt x="3" y="0"/>
                    <a:pt x="4" y="0"/>
                  </a:cubicBezTo>
                  <a:cubicBezTo>
                    <a:pt x="4" y="0"/>
                    <a:pt x="3" y="2"/>
                    <a:pt x="4" y="2"/>
                  </a:cubicBezTo>
                  <a:cubicBezTo>
                    <a:pt x="5" y="1"/>
                    <a:pt x="3" y="2"/>
                    <a:pt x="4" y="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88" name="Freeform 505"/>
            <p:cNvSpPr>
              <a:spLocks/>
            </p:cNvSpPr>
            <p:nvPr/>
          </p:nvSpPr>
          <p:spPr bwMode="auto">
            <a:xfrm>
              <a:off x="11359426" y="5927165"/>
              <a:ext cx="57323" cy="57338"/>
            </a:xfrm>
            <a:custGeom>
              <a:avLst/>
              <a:gdLst>
                <a:gd name="T0" fmla="*/ 5 w 6"/>
                <a:gd name="T1" fmla="*/ 1 h 6"/>
                <a:gd name="T2" fmla="*/ 4 w 6"/>
                <a:gd name="T3" fmla="*/ 5 h 6"/>
                <a:gd name="T4" fmla="*/ 1 w 6"/>
                <a:gd name="T5" fmla="*/ 5 h 6"/>
                <a:gd name="T6" fmla="*/ 5 w 6"/>
                <a:gd name="T7" fmla="*/ 1 h 6"/>
                <a:gd name="T8" fmla="*/ 5 w 6"/>
                <a:gd name="T9" fmla="*/ 1 h 6"/>
              </a:gdLst>
              <a:ahLst/>
              <a:cxnLst>
                <a:cxn ang="0">
                  <a:pos x="T0" y="T1"/>
                </a:cxn>
                <a:cxn ang="0">
                  <a:pos x="T2" y="T3"/>
                </a:cxn>
                <a:cxn ang="0">
                  <a:pos x="T4" y="T5"/>
                </a:cxn>
                <a:cxn ang="0">
                  <a:pos x="T6" y="T7"/>
                </a:cxn>
                <a:cxn ang="0">
                  <a:pos x="T8" y="T9"/>
                </a:cxn>
              </a:cxnLst>
              <a:rect l="0" t="0" r="r" b="b"/>
              <a:pathLst>
                <a:path w="6" h="6">
                  <a:moveTo>
                    <a:pt x="5" y="1"/>
                  </a:moveTo>
                  <a:cubicBezTo>
                    <a:pt x="6" y="2"/>
                    <a:pt x="4" y="3"/>
                    <a:pt x="4" y="5"/>
                  </a:cubicBezTo>
                  <a:cubicBezTo>
                    <a:pt x="3" y="6"/>
                    <a:pt x="2" y="6"/>
                    <a:pt x="1" y="5"/>
                  </a:cubicBezTo>
                  <a:cubicBezTo>
                    <a:pt x="0" y="4"/>
                    <a:pt x="5" y="0"/>
                    <a:pt x="5" y="1"/>
                  </a:cubicBezTo>
                  <a:cubicBezTo>
                    <a:pt x="6" y="2"/>
                    <a:pt x="5" y="0"/>
                    <a:pt x="5"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89" name="Freeform 506"/>
            <p:cNvSpPr>
              <a:spLocks/>
            </p:cNvSpPr>
            <p:nvPr/>
          </p:nvSpPr>
          <p:spPr bwMode="auto">
            <a:xfrm>
              <a:off x="11388093" y="5994061"/>
              <a:ext cx="28662" cy="28669"/>
            </a:xfrm>
            <a:custGeom>
              <a:avLst/>
              <a:gdLst>
                <a:gd name="T0" fmla="*/ 3 w 3"/>
                <a:gd name="T1" fmla="*/ 1 h 3"/>
                <a:gd name="T2" fmla="*/ 0 w 3"/>
                <a:gd name="T3" fmla="*/ 2 h 3"/>
                <a:gd name="T4" fmla="*/ 2 w 3"/>
                <a:gd name="T5" fmla="*/ 3 h 3"/>
                <a:gd name="T6" fmla="*/ 3 w 3"/>
                <a:gd name="T7" fmla="*/ 1 h 3"/>
                <a:gd name="T8" fmla="*/ 3 w 3"/>
                <a:gd name="T9" fmla="*/ 1 h 3"/>
              </a:gdLst>
              <a:ahLst/>
              <a:cxnLst>
                <a:cxn ang="0">
                  <a:pos x="T0" y="T1"/>
                </a:cxn>
                <a:cxn ang="0">
                  <a:pos x="T2" y="T3"/>
                </a:cxn>
                <a:cxn ang="0">
                  <a:pos x="T4" y="T5"/>
                </a:cxn>
                <a:cxn ang="0">
                  <a:pos x="T6" y="T7"/>
                </a:cxn>
                <a:cxn ang="0">
                  <a:pos x="T8" y="T9"/>
                </a:cxn>
              </a:cxnLst>
              <a:rect l="0" t="0" r="r" b="b"/>
              <a:pathLst>
                <a:path w="3" h="3">
                  <a:moveTo>
                    <a:pt x="3" y="1"/>
                  </a:moveTo>
                  <a:cubicBezTo>
                    <a:pt x="2" y="1"/>
                    <a:pt x="0" y="1"/>
                    <a:pt x="0" y="2"/>
                  </a:cubicBezTo>
                  <a:cubicBezTo>
                    <a:pt x="0" y="3"/>
                    <a:pt x="2" y="3"/>
                    <a:pt x="2" y="3"/>
                  </a:cubicBezTo>
                  <a:cubicBezTo>
                    <a:pt x="3" y="3"/>
                    <a:pt x="3" y="0"/>
                    <a:pt x="3" y="1"/>
                  </a:cubicBezTo>
                  <a:cubicBezTo>
                    <a:pt x="2" y="1"/>
                    <a:pt x="3" y="1"/>
                    <a:pt x="3"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90" name="Freeform 507"/>
            <p:cNvSpPr>
              <a:spLocks/>
            </p:cNvSpPr>
            <p:nvPr/>
          </p:nvSpPr>
          <p:spPr bwMode="auto">
            <a:xfrm>
              <a:off x="11416754" y="6022733"/>
              <a:ext cx="15924" cy="9556"/>
            </a:xfrm>
            <a:custGeom>
              <a:avLst/>
              <a:gdLst>
                <a:gd name="T0" fmla="*/ 2 w 2"/>
                <a:gd name="T1" fmla="*/ 0 h 1"/>
                <a:gd name="T2" fmla="*/ 1 w 2"/>
                <a:gd name="T3" fmla="*/ 1 h 1"/>
                <a:gd name="T4" fmla="*/ 2 w 2"/>
                <a:gd name="T5" fmla="*/ 0 h 1"/>
              </a:gdLst>
              <a:ahLst/>
              <a:cxnLst>
                <a:cxn ang="0">
                  <a:pos x="T0" y="T1"/>
                </a:cxn>
                <a:cxn ang="0">
                  <a:pos x="T2" y="T3"/>
                </a:cxn>
                <a:cxn ang="0">
                  <a:pos x="T4" y="T5"/>
                </a:cxn>
              </a:cxnLst>
              <a:rect l="0" t="0" r="r" b="b"/>
              <a:pathLst>
                <a:path w="2" h="1">
                  <a:moveTo>
                    <a:pt x="2" y="0"/>
                  </a:moveTo>
                  <a:cubicBezTo>
                    <a:pt x="1" y="0"/>
                    <a:pt x="0" y="1"/>
                    <a:pt x="1" y="1"/>
                  </a:cubicBezTo>
                  <a:cubicBezTo>
                    <a:pt x="2" y="1"/>
                    <a:pt x="2" y="0"/>
                    <a:pt x="2" y="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91" name="Freeform 508"/>
            <p:cNvSpPr>
              <a:spLocks/>
            </p:cNvSpPr>
            <p:nvPr/>
          </p:nvSpPr>
          <p:spPr bwMode="auto">
            <a:xfrm>
              <a:off x="11416754" y="6048217"/>
              <a:ext cx="9553" cy="19114"/>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1" y="1"/>
                    <a:pt x="0" y="2"/>
                    <a:pt x="0" y="2"/>
                  </a:cubicBezTo>
                  <a:cubicBezTo>
                    <a:pt x="1" y="2"/>
                    <a:pt x="1" y="0"/>
                    <a:pt x="1" y="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92" name="Freeform 509"/>
            <p:cNvSpPr>
              <a:spLocks/>
            </p:cNvSpPr>
            <p:nvPr/>
          </p:nvSpPr>
          <p:spPr bwMode="auto">
            <a:xfrm>
              <a:off x="11416754" y="6067328"/>
              <a:ext cx="15924" cy="9556"/>
            </a:xfrm>
            <a:custGeom>
              <a:avLst/>
              <a:gdLst>
                <a:gd name="T0" fmla="*/ 2 w 2"/>
                <a:gd name="T1" fmla="*/ 0 h 1"/>
                <a:gd name="T2" fmla="*/ 1 w 2"/>
                <a:gd name="T3" fmla="*/ 1 h 1"/>
                <a:gd name="T4" fmla="*/ 2 w 2"/>
                <a:gd name="T5" fmla="*/ 0 h 1"/>
              </a:gdLst>
              <a:ahLst/>
              <a:cxnLst>
                <a:cxn ang="0">
                  <a:pos x="T0" y="T1"/>
                </a:cxn>
                <a:cxn ang="0">
                  <a:pos x="T2" y="T3"/>
                </a:cxn>
                <a:cxn ang="0">
                  <a:pos x="T4" y="T5"/>
                </a:cxn>
              </a:cxnLst>
              <a:rect l="0" t="0" r="r" b="b"/>
              <a:pathLst>
                <a:path w="2" h="1">
                  <a:moveTo>
                    <a:pt x="2" y="0"/>
                  </a:moveTo>
                  <a:cubicBezTo>
                    <a:pt x="1" y="0"/>
                    <a:pt x="0" y="1"/>
                    <a:pt x="1" y="1"/>
                  </a:cubicBezTo>
                  <a:cubicBezTo>
                    <a:pt x="2" y="1"/>
                    <a:pt x="2" y="0"/>
                    <a:pt x="2" y="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93" name="Freeform 510"/>
            <p:cNvSpPr>
              <a:spLocks/>
            </p:cNvSpPr>
            <p:nvPr/>
          </p:nvSpPr>
          <p:spPr bwMode="auto">
            <a:xfrm>
              <a:off x="11490002" y="6207491"/>
              <a:ext cx="9553" cy="19114"/>
            </a:xfrm>
            <a:custGeom>
              <a:avLst/>
              <a:gdLst>
                <a:gd name="T0" fmla="*/ 0 w 1"/>
                <a:gd name="T1" fmla="*/ 0 h 2"/>
                <a:gd name="T2" fmla="*/ 0 w 1"/>
                <a:gd name="T3" fmla="*/ 2 h 2"/>
                <a:gd name="T4" fmla="*/ 0 w 1"/>
                <a:gd name="T5" fmla="*/ 0 h 2"/>
              </a:gdLst>
              <a:ahLst/>
              <a:cxnLst>
                <a:cxn ang="0">
                  <a:pos x="T0" y="T1"/>
                </a:cxn>
                <a:cxn ang="0">
                  <a:pos x="T2" y="T3"/>
                </a:cxn>
                <a:cxn ang="0">
                  <a:pos x="T4" y="T5"/>
                </a:cxn>
              </a:cxnLst>
              <a:rect l="0" t="0" r="r" b="b"/>
              <a:pathLst>
                <a:path w="1" h="2">
                  <a:moveTo>
                    <a:pt x="0" y="0"/>
                  </a:moveTo>
                  <a:cubicBezTo>
                    <a:pt x="0" y="1"/>
                    <a:pt x="0" y="2"/>
                    <a:pt x="0" y="2"/>
                  </a:cubicBezTo>
                  <a:cubicBezTo>
                    <a:pt x="0" y="2"/>
                    <a:pt x="1" y="0"/>
                    <a:pt x="0" y="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94" name="Freeform 511"/>
            <p:cNvSpPr>
              <a:spLocks/>
            </p:cNvSpPr>
            <p:nvPr/>
          </p:nvSpPr>
          <p:spPr bwMode="auto">
            <a:xfrm>
              <a:off x="11630131" y="5787002"/>
              <a:ext cx="19109" cy="38227"/>
            </a:xfrm>
            <a:custGeom>
              <a:avLst/>
              <a:gdLst>
                <a:gd name="T0" fmla="*/ 1 w 2"/>
                <a:gd name="T1" fmla="*/ 4 h 4"/>
                <a:gd name="T2" fmla="*/ 2 w 2"/>
                <a:gd name="T3" fmla="*/ 1 h 4"/>
                <a:gd name="T4" fmla="*/ 1 w 2"/>
                <a:gd name="T5" fmla="*/ 4 h 4"/>
                <a:gd name="T6" fmla="*/ 1 w 2"/>
                <a:gd name="T7" fmla="*/ 4 h 4"/>
              </a:gdLst>
              <a:ahLst/>
              <a:cxnLst>
                <a:cxn ang="0">
                  <a:pos x="T0" y="T1"/>
                </a:cxn>
                <a:cxn ang="0">
                  <a:pos x="T2" y="T3"/>
                </a:cxn>
                <a:cxn ang="0">
                  <a:pos x="T4" y="T5"/>
                </a:cxn>
                <a:cxn ang="0">
                  <a:pos x="T6" y="T7"/>
                </a:cxn>
              </a:cxnLst>
              <a:rect l="0" t="0" r="r" b="b"/>
              <a:pathLst>
                <a:path w="2" h="4">
                  <a:moveTo>
                    <a:pt x="1" y="4"/>
                  </a:moveTo>
                  <a:cubicBezTo>
                    <a:pt x="0" y="3"/>
                    <a:pt x="0" y="1"/>
                    <a:pt x="2" y="1"/>
                  </a:cubicBezTo>
                  <a:cubicBezTo>
                    <a:pt x="2" y="0"/>
                    <a:pt x="2" y="4"/>
                    <a:pt x="1" y="4"/>
                  </a:cubicBezTo>
                  <a:cubicBezTo>
                    <a:pt x="0" y="3"/>
                    <a:pt x="1" y="4"/>
                    <a:pt x="1" y="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95" name="Freeform 512"/>
            <p:cNvSpPr>
              <a:spLocks/>
            </p:cNvSpPr>
            <p:nvPr/>
          </p:nvSpPr>
          <p:spPr bwMode="auto">
            <a:xfrm>
              <a:off x="8260699" y="11747159"/>
              <a:ext cx="111465" cy="57338"/>
            </a:xfrm>
            <a:custGeom>
              <a:avLst/>
              <a:gdLst>
                <a:gd name="T0" fmla="*/ 10 w 12"/>
                <a:gd name="T1" fmla="*/ 3 h 6"/>
                <a:gd name="T2" fmla="*/ 8 w 12"/>
                <a:gd name="T3" fmla="*/ 2 h 6"/>
                <a:gd name="T4" fmla="*/ 5 w 12"/>
                <a:gd name="T5" fmla="*/ 2 h 6"/>
                <a:gd name="T6" fmla="*/ 3 w 12"/>
                <a:gd name="T7" fmla="*/ 1 h 6"/>
                <a:gd name="T8" fmla="*/ 0 w 12"/>
                <a:gd name="T9" fmla="*/ 3 h 6"/>
                <a:gd name="T10" fmla="*/ 2 w 12"/>
                <a:gd name="T11" fmla="*/ 5 h 6"/>
                <a:gd name="T12" fmla="*/ 6 w 12"/>
                <a:gd name="T13" fmla="*/ 5 h 6"/>
                <a:gd name="T14" fmla="*/ 11 w 12"/>
                <a:gd name="T15" fmla="*/ 3 h 6"/>
                <a:gd name="T16" fmla="*/ 10 w 12"/>
                <a:gd name="T17" fmla="*/ 3 h 6"/>
                <a:gd name="T18" fmla="*/ 10 w 12"/>
                <a:gd name="T19"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 h="6">
                  <a:moveTo>
                    <a:pt x="10" y="3"/>
                  </a:moveTo>
                  <a:cubicBezTo>
                    <a:pt x="9" y="3"/>
                    <a:pt x="9" y="2"/>
                    <a:pt x="8" y="2"/>
                  </a:cubicBezTo>
                  <a:cubicBezTo>
                    <a:pt x="7" y="2"/>
                    <a:pt x="6" y="2"/>
                    <a:pt x="5" y="2"/>
                  </a:cubicBezTo>
                  <a:cubicBezTo>
                    <a:pt x="4" y="2"/>
                    <a:pt x="4" y="0"/>
                    <a:pt x="3" y="1"/>
                  </a:cubicBezTo>
                  <a:cubicBezTo>
                    <a:pt x="3" y="1"/>
                    <a:pt x="0" y="3"/>
                    <a:pt x="0" y="3"/>
                  </a:cubicBezTo>
                  <a:cubicBezTo>
                    <a:pt x="0" y="3"/>
                    <a:pt x="2" y="5"/>
                    <a:pt x="2" y="5"/>
                  </a:cubicBezTo>
                  <a:cubicBezTo>
                    <a:pt x="3" y="6"/>
                    <a:pt x="5" y="5"/>
                    <a:pt x="6" y="5"/>
                  </a:cubicBezTo>
                  <a:cubicBezTo>
                    <a:pt x="7" y="5"/>
                    <a:pt x="11" y="4"/>
                    <a:pt x="11" y="3"/>
                  </a:cubicBezTo>
                  <a:cubicBezTo>
                    <a:pt x="10" y="3"/>
                    <a:pt x="10" y="3"/>
                    <a:pt x="10" y="3"/>
                  </a:cubicBezTo>
                  <a:cubicBezTo>
                    <a:pt x="9" y="3"/>
                    <a:pt x="12" y="2"/>
                    <a:pt x="10" y="3"/>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96" name="Freeform 513"/>
            <p:cNvSpPr>
              <a:spLocks/>
            </p:cNvSpPr>
            <p:nvPr/>
          </p:nvSpPr>
          <p:spPr bwMode="auto">
            <a:xfrm>
              <a:off x="8251144" y="11804497"/>
              <a:ext cx="82803" cy="57338"/>
            </a:xfrm>
            <a:custGeom>
              <a:avLst/>
              <a:gdLst>
                <a:gd name="T0" fmla="*/ 7 w 9"/>
                <a:gd name="T1" fmla="*/ 3 h 6"/>
                <a:gd name="T2" fmla="*/ 0 w 9"/>
                <a:gd name="T3" fmla="*/ 1 h 6"/>
                <a:gd name="T4" fmla="*/ 2 w 9"/>
                <a:gd name="T5" fmla="*/ 2 h 6"/>
                <a:gd name="T6" fmla="*/ 1 w 9"/>
                <a:gd name="T7" fmla="*/ 5 h 6"/>
                <a:gd name="T8" fmla="*/ 3 w 9"/>
                <a:gd name="T9" fmla="*/ 5 h 6"/>
                <a:gd name="T10" fmla="*/ 4 w 9"/>
                <a:gd name="T11" fmla="*/ 5 h 6"/>
                <a:gd name="T12" fmla="*/ 7 w 9"/>
                <a:gd name="T13" fmla="*/ 3 h 6"/>
                <a:gd name="T14" fmla="*/ 7 w 9"/>
                <a:gd name="T15" fmla="*/ 3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6">
                  <a:moveTo>
                    <a:pt x="7" y="3"/>
                  </a:moveTo>
                  <a:cubicBezTo>
                    <a:pt x="7" y="2"/>
                    <a:pt x="0" y="0"/>
                    <a:pt x="0" y="1"/>
                  </a:cubicBezTo>
                  <a:cubicBezTo>
                    <a:pt x="0" y="1"/>
                    <a:pt x="2" y="2"/>
                    <a:pt x="2" y="2"/>
                  </a:cubicBezTo>
                  <a:cubicBezTo>
                    <a:pt x="3" y="3"/>
                    <a:pt x="1" y="4"/>
                    <a:pt x="1" y="5"/>
                  </a:cubicBezTo>
                  <a:cubicBezTo>
                    <a:pt x="1" y="6"/>
                    <a:pt x="3" y="5"/>
                    <a:pt x="3" y="5"/>
                  </a:cubicBezTo>
                  <a:cubicBezTo>
                    <a:pt x="4" y="4"/>
                    <a:pt x="3" y="5"/>
                    <a:pt x="4" y="5"/>
                  </a:cubicBezTo>
                  <a:cubicBezTo>
                    <a:pt x="5" y="6"/>
                    <a:pt x="9" y="4"/>
                    <a:pt x="7" y="3"/>
                  </a:cubicBezTo>
                  <a:cubicBezTo>
                    <a:pt x="6" y="2"/>
                    <a:pt x="8" y="3"/>
                    <a:pt x="7" y="3"/>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97" name="Freeform 514"/>
            <p:cNvSpPr>
              <a:spLocks/>
            </p:cNvSpPr>
            <p:nvPr/>
          </p:nvSpPr>
          <p:spPr bwMode="auto">
            <a:xfrm>
              <a:off x="8241593" y="11731231"/>
              <a:ext cx="73248" cy="44598"/>
            </a:xfrm>
            <a:custGeom>
              <a:avLst/>
              <a:gdLst>
                <a:gd name="T0" fmla="*/ 6 w 8"/>
                <a:gd name="T1" fmla="*/ 0 h 5"/>
                <a:gd name="T2" fmla="*/ 3 w 8"/>
                <a:gd name="T3" fmla="*/ 1 h 5"/>
                <a:gd name="T4" fmla="*/ 0 w 8"/>
                <a:gd name="T5" fmla="*/ 1 h 5"/>
                <a:gd name="T6" fmla="*/ 0 w 8"/>
                <a:gd name="T7" fmla="*/ 3 h 5"/>
                <a:gd name="T8" fmla="*/ 5 w 8"/>
                <a:gd name="T9" fmla="*/ 2 h 5"/>
                <a:gd name="T10" fmla="*/ 6 w 8"/>
                <a:gd name="T11" fmla="*/ 0 h 5"/>
                <a:gd name="T12" fmla="*/ 6 w 8"/>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8" h="5">
                  <a:moveTo>
                    <a:pt x="6" y="0"/>
                  </a:moveTo>
                  <a:cubicBezTo>
                    <a:pt x="5" y="0"/>
                    <a:pt x="4" y="1"/>
                    <a:pt x="3" y="1"/>
                  </a:cubicBezTo>
                  <a:cubicBezTo>
                    <a:pt x="2" y="0"/>
                    <a:pt x="0" y="1"/>
                    <a:pt x="0" y="1"/>
                  </a:cubicBezTo>
                  <a:cubicBezTo>
                    <a:pt x="1" y="0"/>
                    <a:pt x="0" y="4"/>
                    <a:pt x="0" y="3"/>
                  </a:cubicBezTo>
                  <a:cubicBezTo>
                    <a:pt x="1" y="5"/>
                    <a:pt x="4" y="3"/>
                    <a:pt x="5" y="2"/>
                  </a:cubicBezTo>
                  <a:cubicBezTo>
                    <a:pt x="6" y="2"/>
                    <a:pt x="8" y="0"/>
                    <a:pt x="6" y="0"/>
                  </a:cubicBezTo>
                  <a:cubicBezTo>
                    <a:pt x="5" y="0"/>
                    <a:pt x="8" y="0"/>
                    <a:pt x="6" y="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98" name="Freeform 515"/>
            <p:cNvSpPr>
              <a:spLocks/>
            </p:cNvSpPr>
            <p:nvPr/>
          </p:nvSpPr>
          <p:spPr bwMode="auto">
            <a:xfrm>
              <a:off x="8203376" y="11766272"/>
              <a:ext cx="76432" cy="47785"/>
            </a:xfrm>
            <a:custGeom>
              <a:avLst/>
              <a:gdLst>
                <a:gd name="T0" fmla="*/ 7 w 8"/>
                <a:gd name="T1" fmla="*/ 4 h 5"/>
                <a:gd name="T2" fmla="*/ 1 w 8"/>
                <a:gd name="T3" fmla="*/ 1 h 5"/>
                <a:gd name="T4" fmla="*/ 7 w 8"/>
                <a:gd name="T5" fmla="*/ 4 h 5"/>
              </a:gdLst>
              <a:ahLst/>
              <a:cxnLst>
                <a:cxn ang="0">
                  <a:pos x="T0" y="T1"/>
                </a:cxn>
                <a:cxn ang="0">
                  <a:pos x="T2" y="T3"/>
                </a:cxn>
                <a:cxn ang="0">
                  <a:pos x="T4" y="T5"/>
                </a:cxn>
              </a:cxnLst>
              <a:rect l="0" t="0" r="r" b="b"/>
              <a:pathLst>
                <a:path w="8" h="5">
                  <a:moveTo>
                    <a:pt x="7" y="4"/>
                  </a:moveTo>
                  <a:cubicBezTo>
                    <a:pt x="6" y="3"/>
                    <a:pt x="0" y="0"/>
                    <a:pt x="1" y="1"/>
                  </a:cubicBezTo>
                  <a:cubicBezTo>
                    <a:pt x="2" y="2"/>
                    <a:pt x="8" y="5"/>
                    <a:pt x="7" y="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99" name="Freeform 516"/>
            <p:cNvSpPr>
              <a:spLocks/>
            </p:cNvSpPr>
            <p:nvPr/>
          </p:nvSpPr>
          <p:spPr bwMode="auto">
            <a:xfrm>
              <a:off x="8184267" y="11702559"/>
              <a:ext cx="28662" cy="28669"/>
            </a:xfrm>
            <a:custGeom>
              <a:avLst/>
              <a:gdLst>
                <a:gd name="T0" fmla="*/ 2 w 3"/>
                <a:gd name="T1" fmla="*/ 2 h 3"/>
                <a:gd name="T2" fmla="*/ 0 w 3"/>
                <a:gd name="T3" fmla="*/ 1 h 3"/>
                <a:gd name="T4" fmla="*/ 2 w 3"/>
                <a:gd name="T5" fmla="*/ 2 h 3"/>
                <a:gd name="T6" fmla="*/ 2 w 3"/>
                <a:gd name="T7" fmla="*/ 2 h 3"/>
              </a:gdLst>
              <a:ahLst/>
              <a:cxnLst>
                <a:cxn ang="0">
                  <a:pos x="T0" y="T1"/>
                </a:cxn>
                <a:cxn ang="0">
                  <a:pos x="T2" y="T3"/>
                </a:cxn>
                <a:cxn ang="0">
                  <a:pos x="T4" y="T5"/>
                </a:cxn>
                <a:cxn ang="0">
                  <a:pos x="T6" y="T7"/>
                </a:cxn>
              </a:cxnLst>
              <a:rect l="0" t="0" r="r" b="b"/>
              <a:pathLst>
                <a:path w="3" h="3">
                  <a:moveTo>
                    <a:pt x="2" y="2"/>
                  </a:moveTo>
                  <a:cubicBezTo>
                    <a:pt x="2" y="3"/>
                    <a:pt x="1" y="2"/>
                    <a:pt x="0" y="1"/>
                  </a:cubicBezTo>
                  <a:cubicBezTo>
                    <a:pt x="0" y="0"/>
                    <a:pt x="3" y="0"/>
                    <a:pt x="2" y="2"/>
                  </a:cubicBezTo>
                  <a:cubicBezTo>
                    <a:pt x="2" y="3"/>
                    <a:pt x="2" y="1"/>
                    <a:pt x="2" y="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00" name="Freeform 517"/>
            <p:cNvSpPr>
              <a:spLocks/>
            </p:cNvSpPr>
            <p:nvPr/>
          </p:nvSpPr>
          <p:spPr bwMode="auto">
            <a:xfrm>
              <a:off x="8184267" y="11626107"/>
              <a:ext cx="66879" cy="66896"/>
            </a:xfrm>
            <a:custGeom>
              <a:avLst/>
              <a:gdLst>
                <a:gd name="T0" fmla="*/ 5 w 7"/>
                <a:gd name="T1" fmla="*/ 2 h 7"/>
                <a:gd name="T2" fmla="*/ 4 w 7"/>
                <a:gd name="T3" fmla="*/ 0 h 7"/>
                <a:gd name="T4" fmla="*/ 2 w 7"/>
                <a:gd name="T5" fmla="*/ 1 h 7"/>
                <a:gd name="T6" fmla="*/ 0 w 7"/>
                <a:gd name="T7" fmla="*/ 1 h 7"/>
                <a:gd name="T8" fmla="*/ 2 w 7"/>
                <a:gd name="T9" fmla="*/ 4 h 7"/>
                <a:gd name="T10" fmla="*/ 0 w 7"/>
                <a:gd name="T11" fmla="*/ 6 h 7"/>
                <a:gd name="T12" fmla="*/ 3 w 7"/>
                <a:gd name="T13" fmla="*/ 5 h 7"/>
                <a:gd name="T14" fmla="*/ 4 w 7"/>
                <a:gd name="T15" fmla="*/ 2 h 7"/>
                <a:gd name="T16" fmla="*/ 4 w 7"/>
                <a:gd name="T17" fmla="*/ 4 h 7"/>
                <a:gd name="T18" fmla="*/ 6 w 7"/>
                <a:gd name="T19" fmla="*/ 2 h 7"/>
                <a:gd name="T20" fmla="*/ 5 w 7"/>
                <a:gd name="T21" fmla="*/ 2 h 7"/>
                <a:gd name="T22" fmla="*/ 5 w 7"/>
                <a:gd name="T23" fmla="*/ 2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 h="7">
                  <a:moveTo>
                    <a:pt x="5" y="2"/>
                  </a:moveTo>
                  <a:cubicBezTo>
                    <a:pt x="5" y="1"/>
                    <a:pt x="4" y="1"/>
                    <a:pt x="4" y="0"/>
                  </a:cubicBezTo>
                  <a:cubicBezTo>
                    <a:pt x="3" y="0"/>
                    <a:pt x="1" y="0"/>
                    <a:pt x="2" y="1"/>
                  </a:cubicBezTo>
                  <a:cubicBezTo>
                    <a:pt x="4" y="3"/>
                    <a:pt x="1" y="2"/>
                    <a:pt x="0" y="1"/>
                  </a:cubicBezTo>
                  <a:cubicBezTo>
                    <a:pt x="1" y="3"/>
                    <a:pt x="2" y="3"/>
                    <a:pt x="2" y="4"/>
                  </a:cubicBezTo>
                  <a:cubicBezTo>
                    <a:pt x="3" y="6"/>
                    <a:pt x="1" y="5"/>
                    <a:pt x="0" y="6"/>
                  </a:cubicBezTo>
                  <a:cubicBezTo>
                    <a:pt x="0" y="7"/>
                    <a:pt x="4" y="6"/>
                    <a:pt x="3" y="5"/>
                  </a:cubicBezTo>
                  <a:cubicBezTo>
                    <a:pt x="3" y="5"/>
                    <a:pt x="4" y="3"/>
                    <a:pt x="4" y="2"/>
                  </a:cubicBezTo>
                  <a:cubicBezTo>
                    <a:pt x="4" y="2"/>
                    <a:pt x="4" y="3"/>
                    <a:pt x="4" y="4"/>
                  </a:cubicBezTo>
                  <a:cubicBezTo>
                    <a:pt x="4" y="3"/>
                    <a:pt x="6" y="2"/>
                    <a:pt x="6" y="2"/>
                  </a:cubicBezTo>
                  <a:cubicBezTo>
                    <a:pt x="6" y="2"/>
                    <a:pt x="6" y="2"/>
                    <a:pt x="5" y="2"/>
                  </a:cubicBezTo>
                  <a:cubicBezTo>
                    <a:pt x="5" y="1"/>
                    <a:pt x="7" y="2"/>
                    <a:pt x="5" y="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01" name="Freeform 518"/>
            <p:cNvSpPr>
              <a:spLocks/>
            </p:cNvSpPr>
            <p:nvPr/>
          </p:nvSpPr>
          <p:spPr bwMode="auto">
            <a:xfrm>
              <a:off x="8174712" y="11505057"/>
              <a:ext cx="47770" cy="101936"/>
            </a:xfrm>
            <a:custGeom>
              <a:avLst/>
              <a:gdLst>
                <a:gd name="T0" fmla="*/ 5 w 5"/>
                <a:gd name="T1" fmla="*/ 7 h 11"/>
                <a:gd name="T2" fmla="*/ 2 w 5"/>
                <a:gd name="T3" fmla="*/ 2 h 11"/>
                <a:gd name="T4" fmla="*/ 1 w 5"/>
                <a:gd name="T5" fmla="*/ 6 h 11"/>
                <a:gd name="T6" fmla="*/ 0 w 5"/>
                <a:gd name="T7" fmla="*/ 9 h 11"/>
                <a:gd name="T8" fmla="*/ 2 w 5"/>
                <a:gd name="T9" fmla="*/ 7 h 11"/>
                <a:gd name="T10" fmla="*/ 5 w 5"/>
                <a:gd name="T11" fmla="*/ 7 h 11"/>
                <a:gd name="T12" fmla="*/ 5 w 5"/>
                <a:gd name="T13" fmla="*/ 7 h 11"/>
              </a:gdLst>
              <a:ahLst/>
              <a:cxnLst>
                <a:cxn ang="0">
                  <a:pos x="T0" y="T1"/>
                </a:cxn>
                <a:cxn ang="0">
                  <a:pos x="T2" y="T3"/>
                </a:cxn>
                <a:cxn ang="0">
                  <a:pos x="T4" y="T5"/>
                </a:cxn>
                <a:cxn ang="0">
                  <a:pos x="T6" y="T7"/>
                </a:cxn>
                <a:cxn ang="0">
                  <a:pos x="T8" y="T9"/>
                </a:cxn>
                <a:cxn ang="0">
                  <a:pos x="T10" y="T11"/>
                </a:cxn>
                <a:cxn ang="0">
                  <a:pos x="T12" y="T13"/>
                </a:cxn>
              </a:cxnLst>
              <a:rect l="0" t="0" r="r" b="b"/>
              <a:pathLst>
                <a:path w="5" h="11">
                  <a:moveTo>
                    <a:pt x="5" y="7"/>
                  </a:moveTo>
                  <a:cubicBezTo>
                    <a:pt x="5" y="6"/>
                    <a:pt x="4" y="0"/>
                    <a:pt x="2" y="2"/>
                  </a:cubicBezTo>
                  <a:cubicBezTo>
                    <a:pt x="2" y="3"/>
                    <a:pt x="3" y="6"/>
                    <a:pt x="1" y="6"/>
                  </a:cubicBezTo>
                  <a:cubicBezTo>
                    <a:pt x="0" y="6"/>
                    <a:pt x="0" y="7"/>
                    <a:pt x="0" y="9"/>
                  </a:cubicBezTo>
                  <a:cubicBezTo>
                    <a:pt x="1" y="9"/>
                    <a:pt x="2" y="7"/>
                    <a:pt x="2" y="7"/>
                  </a:cubicBezTo>
                  <a:cubicBezTo>
                    <a:pt x="1" y="7"/>
                    <a:pt x="5" y="11"/>
                    <a:pt x="5" y="7"/>
                  </a:cubicBezTo>
                  <a:cubicBezTo>
                    <a:pt x="5" y="6"/>
                    <a:pt x="5" y="8"/>
                    <a:pt x="5" y="7"/>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02" name="Freeform 519"/>
            <p:cNvSpPr>
              <a:spLocks/>
            </p:cNvSpPr>
            <p:nvPr/>
          </p:nvSpPr>
          <p:spPr bwMode="auto">
            <a:xfrm>
              <a:off x="8165159" y="11587880"/>
              <a:ext cx="28662" cy="57338"/>
            </a:xfrm>
            <a:custGeom>
              <a:avLst/>
              <a:gdLst>
                <a:gd name="T0" fmla="*/ 3 w 3"/>
                <a:gd name="T1" fmla="*/ 2 h 6"/>
                <a:gd name="T2" fmla="*/ 1 w 3"/>
                <a:gd name="T3" fmla="*/ 6 h 6"/>
                <a:gd name="T4" fmla="*/ 3 w 3"/>
                <a:gd name="T5" fmla="*/ 2 h 6"/>
                <a:gd name="T6" fmla="*/ 3 w 3"/>
                <a:gd name="T7" fmla="*/ 2 h 6"/>
              </a:gdLst>
              <a:ahLst/>
              <a:cxnLst>
                <a:cxn ang="0">
                  <a:pos x="T0" y="T1"/>
                </a:cxn>
                <a:cxn ang="0">
                  <a:pos x="T2" y="T3"/>
                </a:cxn>
                <a:cxn ang="0">
                  <a:pos x="T4" y="T5"/>
                </a:cxn>
                <a:cxn ang="0">
                  <a:pos x="T6" y="T7"/>
                </a:cxn>
              </a:cxnLst>
              <a:rect l="0" t="0" r="r" b="b"/>
              <a:pathLst>
                <a:path w="3" h="6">
                  <a:moveTo>
                    <a:pt x="3" y="2"/>
                  </a:moveTo>
                  <a:cubicBezTo>
                    <a:pt x="2" y="0"/>
                    <a:pt x="0" y="5"/>
                    <a:pt x="1" y="6"/>
                  </a:cubicBezTo>
                  <a:cubicBezTo>
                    <a:pt x="0" y="5"/>
                    <a:pt x="3" y="3"/>
                    <a:pt x="3" y="2"/>
                  </a:cubicBezTo>
                  <a:cubicBezTo>
                    <a:pt x="2" y="1"/>
                    <a:pt x="3" y="2"/>
                    <a:pt x="3" y="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03" name="Freeform 520"/>
            <p:cNvSpPr>
              <a:spLocks/>
            </p:cNvSpPr>
            <p:nvPr/>
          </p:nvSpPr>
          <p:spPr bwMode="auto">
            <a:xfrm>
              <a:off x="8165159" y="11466830"/>
              <a:ext cx="47770" cy="66896"/>
            </a:xfrm>
            <a:custGeom>
              <a:avLst/>
              <a:gdLst>
                <a:gd name="T0" fmla="*/ 4 w 5"/>
                <a:gd name="T1" fmla="*/ 2 h 7"/>
                <a:gd name="T2" fmla="*/ 3 w 5"/>
                <a:gd name="T3" fmla="*/ 0 h 7"/>
                <a:gd name="T4" fmla="*/ 2 w 5"/>
                <a:gd name="T5" fmla="*/ 3 h 7"/>
                <a:gd name="T6" fmla="*/ 1 w 5"/>
                <a:gd name="T7" fmla="*/ 2 h 7"/>
                <a:gd name="T8" fmla="*/ 0 w 5"/>
                <a:gd name="T9" fmla="*/ 5 h 7"/>
                <a:gd name="T10" fmla="*/ 2 w 5"/>
                <a:gd name="T11" fmla="*/ 7 h 7"/>
                <a:gd name="T12" fmla="*/ 5 w 5"/>
                <a:gd name="T13" fmla="*/ 5 h 7"/>
                <a:gd name="T14" fmla="*/ 4 w 5"/>
                <a:gd name="T15" fmla="*/ 2 h 7"/>
                <a:gd name="T16" fmla="*/ 4 w 5"/>
                <a:gd name="T17" fmla="*/ 2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7">
                  <a:moveTo>
                    <a:pt x="4" y="2"/>
                  </a:moveTo>
                  <a:cubicBezTo>
                    <a:pt x="3" y="3"/>
                    <a:pt x="3" y="0"/>
                    <a:pt x="3" y="0"/>
                  </a:cubicBezTo>
                  <a:cubicBezTo>
                    <a:pt x="3" y="0"/>
                    <a:pt x="3" y="3"/>
                    <a:pt x="2" y="3"/>
                  </a:cubicBezTo>
                  <a:cubicBezTo>
                    <a:pt x="2" y="3"/>
                    <a:pt x="2" y="2"/>
                    <a:pt x="1" y="2"/>
                  </a:cubicBezTo>
                  <a:cubicBezTo>
                    <a:pt x="2" y="2"/>
                    <a:pt x="0" y="5"/>
                    <a:pt x="0" y="5"/>
                  </a:cubicBezTo>
                  <a:cubicBezTo>
                    <a:pt x="0" y="4"/>
                    <a:pt x="4" y="5"/>
                    <a:pt x="2" y="7"/>
                  </a:cubicBezTo>
                  <a:cubicBezTo>
                    <a:pt x="3" y="6"/>
                    <a:pt x="5" y="6"/>
                    <a:pt x="5" y="5"/>
                  </a:cubicBezTo>
                  <a:cubicBezTo>
                    <a:pt x="5" y="4"/>
                    <a:pt x="4" y="1"/>
                    <a:pt x="4" y="2"/>
                  </a:cubicBezTo>
                  <a:cubicBezTo>
                    <a:pt x="3" y="3"/>
                    <a:pt x="4" y="1"/>
                    <a:pt x="4" y="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04" name="Freeform 521"/>
            <p:cNvSpPr>
              <a:spLocks/>
            </p:cNvSpPr>
            <p:nvPr/>
          </p:nvSpPr>
          <p:spPr bwMode="auto">
            <a:xfrm>
              <a:off x="8212931" y="11282067"/>
              <a:ext cx="47770" cy="44598"/>
            </a:xfrm>
            <a:custGeom>
              <a:avLst/>
              <a:gdLst>
                <a:gd name="T0" fmla="*/ 3 w 5"/>
                <a:gd name="T1" fmla="*/ 4 h 5"/>
                <a:gd name="T2" fmla="*/ 3 w 5"/>
                <a:gd name="T3" fmla="*/ 0 h 5"/>
                <a:gd name="T4" fmla="*/ 0 w 5"/>
                <a:gd name="T5" fmla="*/ 0 h 5"/>
                <a:gd name="T6" fmla="*/ 2 w 5"/>
                <a:gd name="T7" fmla="*/ 1 h 5"/>
                <a:gd name="T8" fmla="*/ 3 w 5"/>
                <a:gd name="T9" fmla="*/ 4 h 5"/>
                <a:gd name="T10" fmla="*/ 3 w 5"/>
                <a:gd name="T11" fmla="*/ 4 h 5"/>
              </a:gdLst>
              <a:ahLst/>
              <a:cxnLst>
                <a:cxn ang="0">
                  <a:pos x="T0" y="T1"/>
                </a:cxn>
                <a:cxn ang="0">
                  <a:pos x="T2" y="T3"/>
                </a:cxn>
                <a:cxn ang="0">
                  <a:pos x="T4" y="T5"/>
                </a:cxn>
                <a:cxn ang="0">
                  <a:pos x="T6" y="T7"/>
                </a:cxn>
                <a:cxn ang="0">
                  <a:pos x="T8" y="T9"/>
                </a:cxn>
                <a:cxn ang="0">
                  <a:pos x="T10" y="T11"/>
                </a:cxn>
              </a:cxnLst>
              <a:rect l="0" t="0" r="r" b="b"/>
              <a:pathLst>
                <a:path w="5" h="5">
                  <a:moveTo>
                    <a:pt x="3" y="4"/>
                  </a:moveTo>
                  <a:cubicBezTo>
                    <a:pt x="5" y="2"/>
                    <a:pt x="2" y="2"/>
                    <a:pt x="3" y="0"/>
                  </a:cubicBezTo>
                  <a:cubicBezTo>
                    <a:pt x="3" y="0"/>
                    <a:pt x="1" y="0"/>
                    <a:pt x="0" y="0"/>
                  </a:cubicBezTo>
                  <a:cubicBezTo>
                    <a:pt x="0" y="0"/>
                    <a:pt x="2" y="1"/>
                    <a:pt x="2" y="1"/>
                  </a:cubicBezTo>
                  <a:cubicBezTo>
                    <a:pt x="2" y="2"/>
                    <a:pt x="3" y="4"/>
                    <a:pt x="3" y="4"/>
                  </a:cubicBezTo>
                  <a:cubicBezTo>
                    <a:pt x="4" y="3"/>
                    <a:pt x="2" y="5"/>
                    <a:pt x="3" y="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05" name="Freeform 522"/>
            <p:cNvSpPr>
              <a:spLocks/>
            </p:cNvSpPr>
            <p:nvPr/>
          </p:nvSpPr>
          <p:spPr bwMode="auto">
            <a:xfrm>
              <a:off x="8222485" y="11113235"/>
              <a:ext cx="57323" cy="101936"/>
            </a:xfrm>
            <a:custGeom>
              <a:avLst/>
              <a:gdLst>
                <a:gd name="T0" fmla="*/ 3 w 6"/>
                <a:gd name="T1" fmla="*/ 10 h 11"/>
                <a:gd name="T2" fmla="*/ 0 w 6"/>
                <a:gd name="T3" fmla="*/ 9 h 11"/>
                <a:gd name="T4" fmla="*/ 1 w 6"/>
                <a:gd name="T5" fmla="*/ 2 h 11"/>
                <a:gd name="T6" fmla="*/ 4 w 6"/>
                <a:gd name="T7" fmla="*/ 3 h 11"/>
                <a:gd name="T8" fmla="*/ 3 w 6"/>
                <a:gd name="T9" fmla="*/ 10 h 11"/>
                <a:gd name="T10" fmla="*/ 3 w 6"/>
                <a:gd name="T11" fmla="*/ 10 h 11"/>
              </a:gdLst>
              <a:ahLst/>
              <a:cxnLst>
                <a:cxn ang="0">
                  <a:pos x="T0" y="T1"/>
                </a:cxn>
                <a:cxn ang="0">
                  <a:pos x="T2" y="T3"/>
                </a:cxn>
                <a:cxn ang="0">
                  <a:pos x="T4" y="T5"/>
                </a:cxn>
                <a:cxn ang="0">
                  <a:pos x="T6" y="T7"/>
                </a:cxn>
                <a:cxn ang="0">
                  <a:pos x="T8" y="T9"/>
                </a:cxn>
                <a:cxn ang="0">
                  <a:pos x="T10" y="T11"/>
                </a:cxn>
              </a:cxnLst>
              <a:rect l="0" t="0" r="r" b="b"/>
              <a:pathLst>
                <a:path w="6" h="11">
                  <a:moveTo>
                    <a:pt x="3" y="10"/>
                  </a:moveTo>
                  <a:cubicBezTo>
                    <a:pt x="1" y="11"/>
                    <a:pt x="0" y="11"/>
                    <a:pt x="0" y="9"/>
                  </a:cubicBezTo>
                  <a:cubicBezTo>
                    <a:pt x="1" y="7"/>
                    <a:pt x="1" y="4"/>
                    <a:pt x="1" y="2"/>
                  </a:cubicBezTo>
                  <a:cubicBezTo>
                    <a:pt x="1" y="0"/>
                    <a:pt x="5" y="0"/>
                    <a:pt x="4" y="3"/>
                  </a:cubicBezTo>
                  <a:cubicBezTo>
                    <a:pt x="4" y="5"/>
                    <a:pt x="6" y="8"/>
                    <a:pt x="3" y="10"/>
                  </a:cubicBezTo>
                  <a:cubicBezTo>
                    <a:pt x="2" y="10"/>
                    <a:pt x="4" y="9"/>
                    <a:pt x="3" y="1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06" name="Freeform 523"/>
            <p:cNvSpPr>
              <a:spLocks/>
            </p:cNvSpPr>
            <p:nvPr/>
          </p:nvSpPr>
          <p:spPr bwMode="auto">
            <a:xfrm>
              <a:off x="8410382" y="8462859"/>
              <a:ext cx="44586" cy="38227"/>
            </a:xfrm>
            <a:custGeom>
              <a:avLst/>
              <a:gdLst>
                <a:gd name="T0" fmla="*/ 3 w 5"/>
                <a:gd name="T1" fmla="*/ 3 h 4"/>
                <a:gd name="T2" fmla="*/ 1 w 5"/>
                <a:gd name="T3" fmla="*/ 1 h 4"/>
                <a:gd name="T4" fmla="*/ 3 w 5"/>
                <a:gd name="T5" fmla="*/ 3 h 4"/>
                <a:gd name="T6" fmla="*/ 3 w 5"/>
                <a:gd name="T7" fmla="*/ 3 h 4"/>
              </a:gdLst>
              <a:ahLst/>
              <a:cxnLst>
                <a:cxn ang="0">
                  <a:pos x="T0" y="T1"/>
                </a:cxn>
                <a:cxn ang="0">
                  <a:pos x="T2" y="T3"/>
                </a:cxn>
                <a:cxn ang="0">
                  <a:pos x="T4" y="T5"/>
                </a:cxn>
                <a:cxn ang="0">
                  <a:pos x="T6" y="T7"/>
                </a:cxn>
              </a:cxnLst>
              <a:rect l="0" t="0" r="r" b="b"/>
              <a:pathLst>
                <a:path w="5" h="4">
                  <a:moveTo>
                    <a:pt x="3" y="3"/>
                  </a:moveTo>
                  <a:cubicBezTo>
                    <a:pt x="2" y="4"/>
                    <a:pt x="0" y="3"/>
                    <a:pt x="1" y="1"/>
                  </a:cubicBezTo>
                  <a:cubicBezTo>
                    <a:pt x="1" y="0"/>
                    <a:pt x="5" y="2"/>
                    <a:pt x="3" y="3"/>
                  </a:cubicBezTo>
                  <a:cubicBezTo>
                    <a:pt x="2" y="4"/>
                    <a:pt x="5" y="2"/>
                    <a:pt x="3" y="3"/>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07" name="Freeform 524"/>
            <p:cNvSpPr>
              <a:spLocks/>
            </p:cNvSpPr>
            <p:nvPr/>
          </p:nvSpPr>
          <p:spPr bwMode="auto">
            <a:xfrm>
              <a:off x="8811656" y="8520200"/>
              <a:ext cx="54139" cy="73269"/>
            </a:xfrm>
            <a:custGeom>
              <a:avLst/>
              <a:gdLst>
                <a:gd name="T0" fmla="*/ 1 w 6"/>
                <a:gd name="T1" fmla="*/ 5 h 8"/>
                <a:gd name="T2" fmla="*/ 2 w 6"/>
                <a:gd name="T3" fmla="*/ 4 h 8"/>
                <a:gd name="T4" fmla="*/ 4 w 6"/>
                <a:gd name="T5" fmla="*/ 2 h 8"/>
                <a:gd name="T6" fmla="*/ 1 w 6"/>
                <a:gd name="T7" fmla="*/ 5 h 8"/>
                <a:gd name="T8" fmla="*/ 1 w 6"/>
                <a:gd name="T9" fmla="*/ 5 h 8"/>
              </a:gdLst>
              <a:ahLst/>
              <a:cxnLst>
                <a:cxn ang="0">
                  <a:pos x="T0" y="T1"/>
                </a:cxn>
                <a:cxn ang="0">
                  <a:pos x="T2" y="T3"/>
                </a:cxn>
                <a:cxn ang="0">
                  <a:pos x="T4" y="T5"/>
                </a:cxn>
                <a:cxn ang="0">
                  <a:pos x="T6" y="T7"/>
                </a:cxn>
                <a:cxn ang="0">
                  <a:pos x="T8" y="T9"/>
                </a:cxn>
              </a:cxnLst>
              <a:rect l="0" t="0" r="r" b="b"/>
              <a:pathLst>
                <a:path w="6" h="8">
                  <a:moveTo>
                    <a:pt x="1" y="5"/>
                  </a:moveTo>
                  <a:cubicBezTo>
                    <a:pt x="0" y="4"/>
                    <a:pt x="2" y="4"/>
                    <a:pt x="2" y="4"/>
                  </a:cubicBezTo>
                  <a:cubicBezTo>
                    <a:pt x="3" y="4"/>
                    <a:pt x="3" y="0"/>
                    <a:pt x="4" y="2"/>
                  </a:cubicBezTo>
                  <a:cubicBezTo>
                    <a:pt x="6" y="4"/>
                    <a:pt x="2" y="8"/>
                    <a:pt x="1" y="5"/>
                  </a:cubicBezTo>
                  <a:cubicBezTo>
                    <a:pt x="0" y="4"/>
                    <a:pt x="1" y="6"/>
                    <a:pt x="1" y="5"/>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08" name="Freeform 525"/>
            <p:cNvSpPr>
              <a:spLocks/>
            </p:cNvSpPr>
            <p:nvPr/>
          </p:nvSpPr>
          <p:spPr bwMode="auto">
            <a:xfrm>
              <a:off x="9324397" y="9026702"/>
              <a:ext cx="130574" cy="121050"/>
            </a:xfrm>
            <a:custGeom>
              <a:avLst/>
              <a:gdLst>
                <a:gd name="T0" fmla="*/ 12 w 14"/>
                <a:gd name="T1" fmla="*/ 4 h 13"/>
                <a:gd name="T2" fmla="*/ 10 w 14"/>
                <a:gd name="T3" fmla="*/ 3 h 13"/>
                <a:gd name="T4" fmla="*/ 6 w 14"/>
                <a:gd name="T5" fmla="*/ 1 h 13"/>
                <a:gd name="T6" fmla="*/ 2 w 14"/>
                <a:gd name="T7" fmla="*/ 1 h 13"/>
                <a:gd name="T8" fmla="*/ 1 w 14"/>
                <a:gd name="T9" fmla="*/ 2 h 13"/>
                <a:gd name="T10" fmla="*/ 2 w 14"/>
                <a:gd name="T11" fmla="*/ 4 h 13"/>
                <a:gd name="T12" fmla="*/ 1 w 14"/>
                <a:gd name="T13" fmla="*/ 7 h 13"/>
                <a:gd name="T14" fmla="*/ 2 w 14"/>
                <a:gd name="T15" fmla="*/ 10 h 13"/>
                <a:gd name="T16" fmla="*/ 4 w 14"/>
                <a:gd name="T17" fmla="*/ 10 h 13"/>
                <a:gd name="T18" fmla="*/ 7 w 14"/>
                <a:gd name="T19" fmla="*/ 12 h 13"/>
                <a:gd name="T20" fmla="*/ 10 w 14"/>
                <a:gd name="T21" fmla="*/ 10 h 13"/>
                <a:gd name="T22" fmla="*/ 12 w 14"/>
                <a:gd name="T23" fmla="*/ 4 h 13"/>
                <a:gd name="T24" fmla="*/ 12 w 14"/>
                <a:gd name="T25" fmla="*/ 4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 h="13">
                  <a:moveTo>
                    <a:pt x="12" y="4"/>
                  </a:moveTo>
                  <a:cubicBezTo>
                    <a:pt x="12" y="3"/>
                    <a:pt x="11" y="3"/>
                    <a:pt x="10" y="3"/>
                  </a:cubicBezTo>
                  <a:cubicBezTo>
                    <a:pt x="8" y="2"/>
                    <a:pt x="8" y="1"/>
                    <a:pt x="6" y="1"/>
                  </a:cubicBezTo>
                  <a:cubicBezTo>
                    <a:pt x="5" y="0"/>
                    <a:pt x="3" y="0"/>
                    <a:pt x="2" y="1"/>
                  </a:cubicBezTo>
                  <a:cubicBezTo>
                    <a:pt x="2" y="1"/>
                    <a:pt x="2" y="2"/>
                    <a:pt x="1" y="2"/>
                  </a:cubicBezTo>
                  <a:cubicBezTo>
                    <a:pt x="0" y="4"/>
                    <a:pt x="1" y="3"/>
                    <a:pt x="2" y="4"/>
                  </a:cubicBezTo>
                  <a:cubicBezTo>
                    <a:pt x="2" y="4"/>
                    <a:pt x="1" y="7"/>
                    <a:pt x="1" y="7"/>
                  </a:cubicBezTo>
                  <a:cubicBezTo>
                    <a:pt x="1" y="9"/>
                    <a:pt x="1" y="9"/>
                    <a:pt x="2" y="10"/>
                  </a:cubicBezTo>
                  <a:cubicBezTo>
                    <a:pt x="3" y="11"/>
                    <a:pt x="3" y="10"/>
                    <a:pt x="4" y="10"/>
                  </a:cubicBezTo>
                  <a:cubicBezTo>
                    <a:pt x="6" y="10"/>
                    <a:pt x="5" y="12"/>
                    <a:pt x="7" y="12"/>
                  </a:cubicBezTo>
                  <a:cubicBezTo>
                    <a:pt x="9" y="13"/>
                    <a:pt x="8" y="11"/>
                    <a:pt x="10" y="10"/>
                  </a:cubicBezTo>
                  <a:cubicBezTo>
                    <a:pt x="12" y="8"/>
                    <a:pt x="14" y="7"/>
                    <a:pt x="12" y="4"/>
                  </a:cubicBezTo>
                  <a:cubicBezTo>
                    <a:pt x="12" y="2"/>
                    <a:pt x="14" y="8"/>
                    <a:pt x="12" y="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09" name="Freeform 526"/>
            <p:cNvSpPr>
              <a:spLocks/>
            </p:cNvSpPr>
            <p:nvPr/>
          </p:nvSpPr>
          <p:spPr bwMode="auto">
            <a:xfrm>
              <a:off x="8560064" y="8163419"/>
              <a:ext cx="92356" cy="38227"/>
            </a:xfrm>
            <a:custGeom>
              <a:avLst/>
              <a:gdLst>
                <a:gd name="T0" fmla="*/ 9 w 10"/>
                <a:gd name="T1" fmla="*/ 2 h 4"/>
                <a:gd name="T2" fmla="*/ 4 w 10"/>
                <a:gd name="T3" fmla="*/ 0 h 4"/>
                <a:gd name="T4" fmla="*/ 1 w 10"/>
                <a:gd name="T5" fmla="*/ 3 h 4"/>
                <a:gd name="T6" fmla="*/ 9 w 10"/>
                <a:gd name="T7" fmla="*/ 2 h 4"/>
                <a:gd name="T8" fmla="*/ 9 w 10"/>
                <a:gd name="T9" fmla="*/ 2 h 4"/>
              </a:gdLst>
              <a:ahLst/>
              <a:cxnLst>
                <a:cxn ang="0">
                  <a:pos x="T0" y="T1"/>
                </a:cxn>
                <a:cxn ang="0">
                  <a:pos x="T2" y="T3"/>
                </a:cxn>
                <a:cxn ang="0">
                  <a:pos x="T4" y="T5"/>
                </a:cxn>
                <a:cxn ang="0">
                  <a:pos x="T6" y="T7"/>
                </a:cxn>
                <a:cxn ang="0">
                  <a:pos x="T8" y="T9"/>
                </a:cxn>
              </a:cxnLst>
              <a:rect l="0" t="0" r="r" b="b"/>
              <a:pathLst>
                <a:path w="10" h="4">
                  <a:moveTo>
                    <a:pt x="9" y="2"/>
                  </a:moveTo>
                  <a:cubicBezTo>
                    <a:pt x="7" y="1"/>
                    <a:pt x="6" y="0"/>
                    <a:pt x="4" y="0"/>
                  </a:cubicBezTo>
                  <a:cubicBezTo>
                    <a:pt x="3" y="0"/>
                    <a:pt x="0" y="1"/>
                    <a:pt x="1" y="3"/>
                  </a:cubicBezTo>
                  <a:cubicBezTo>
                    <a:pt x="2" y="4"/>
                    <a:pt x="9" y="2"/>
                    <a:pt x="9" y="2"/>
                  </a:cubicBezTo>
                  <a:cubicBezTo>
                    <a:pt x="6" y="1"/>
                    <a:pt x="10" y="3"/>
                    <a:pt x="9" y="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10" name="Freeform 527"/>
            <p:cNvSpPr>
              <a:spLocks/>
            </p:cNvSpPr>
            <p:nvPr/>
          </p:nvSpPr>
          <p:spPr bwMode="auto">
            <a:xfrm>
              <a:off x="8034585" y="8153861"/>
              <a:ext cx="105096" cy="47785"/>
            </a:xfrm>
            <a:custGeom>
              <a:avLst/>
              <a:gdLst>
                <a:gd name="T0" fmla="*/ 10 w 11"/>
                <a:gd name="T1" fmla="*/ 4 h 5"/>
                <a:gd name="T2" fmla="*/ 0 w 11"/>
                <a:gd name="T3" fmla="*/ 2 h 5"/>
                <a:gd name="T4" fmla="*/ 5 w 11"/>
                <a:gd name="T5" fmla="*/ 5 h 5"/>
                <a:gd name="T6" fmla="*/ 10 w 11"/>
                <a:gd name="T7" fmla="*/ 4 h 5"/>
                <a:gd name="T8" fmla="*/ 10 w 11"/>
                <a:gd name="T9" fmla="*/ 4 h 5"/>
              </a:gdLst>
              <a:ahLst/>
              <a:cxnLst>
                <a:cxn ang="0">
                  <a:pos x="T0" y="T1"/>
                </a:cxn>
                <a:cxn ang="0">
                  <a:pos x="T2" y="T3"/>
                </a:cxn>
                <a:cxn ang="0">
                  <a:pos x="T4" y="T5"/>
                </a:cxn>
                <a:cxn ang="0">
                  <a:pos x="T6" y="T7"/>
                </a:cxn>
                <a:cxn ang="0">
                  <a:pos x="T8" y="T9"/>
                </a:cxn>
              </a:cxnLst>
              <a:rect l="0" t="0" r="r" b="b"/>
              <a:pathLst>
                <a:path w="11" h="5">
                  <a:moveTo>
                    <a:pt x="10" y="4"/>
                  </a:moveTo>
                  <a:cubicBezTo>
                    <a:pt x="10" y="1"/>
                    <a:pt x="2" y="0"/>
                    <a:pt x="0" y="2"/>
                  </a:cubicBezTo>
                  <a:cubicBezTo>
                    <a:pt x="0" y="2"/>
                    <a:pt x="4" y="5"/>
                    <a:pt x="5" y="5"/>
                  </a:cubicBezTo>
                  <a:cubicBezTo>
                    <a:pt x="6" y="5"/>
                    <a:pt x="11" y="4"/>
                    <a:pt x="10" y="4"/>
                  </a:cubicBezTo>
                  <a:cubicBezTo>
                    <a:pt x="10" y="3"/>
                    <a:pt x="11" y="5"/>
                    <a:pt x="10" y="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11" name="Freeform 528"/>
            <p:cNvSpPr>
              <a:spLocks/>
            </p:cNvSpPr>
            <p:nvPr/>
          </p:nvSpPr>
          <p:spPr bwMode="auto">
            <a:xfrm>
              <a:off x="7747963" y="7940431"/>
              <a:ext cx="484077" cy="168835"/>
            </a:xfrm>
            <a:custGeom>
              <a:avLst/>
              <a:gdLst>
                <a:gd name="T0" fmla="*/ 52 w 52"/>
                <a:gd name="T1" fmla="*/ 16 h 18"/>
                <a:gd name="T2" fmla="*/ 41 w 52"/>
                <a:gd name="T3" fmla="*/ 17 h 18"/>
                <a:gd name="T4" fmla="*/ 35 w 52"/>
                <a:gd name="T5" fmla="*/ 17 h 18"/>
                <a:gd name="T6" fmla="*/ 37 w 52"/>
                <a:gd name="T7" fmla="*/ 14 h 18"/>
                <a:gd name="T8" fmla="*/ 32 w 52"/>
                <a:gd name="T9" fmla="*/ 11 h 18"/>
                <a:gd name="T10" fmla="*/ 28 w 52"/>
                <a:gd name="T11" fmla="*/ 8 h 18"/>
                <a:gd name="T12" fmla="*/ 20 w 52"/>
                <a:gd name="T13" fmla="*/ 5 h 18"/>
                <a:gd name="T14" fmla="*/ 14 w 52"/>
                <a:gd name="T15" fmla="*/ 5 h 18"/>
                <a:gd name="T16" fmla="*/ 16 w 52"/>
                <a:gd name="T17" fmla="*/ 3 h 18"/>
                <a:gd name="T18" fmla="*/ 8 w 52"/>
                <a:gd name="T19" fmla="*/ 3 h 18"/>
                <a:gd name="T20" fmla="*/ 0 w 52"/>
                <a:gd name="T21" fmla="*/ 6 h 18"/>
                <a:gd name="T22" fmla="*/ 6 w 52"/>
                <a:gd name="T23" fmla="*/ 2 h 18"/>
                <a:gd name="T24" fmla="*/ 16 w 52"/>
                <a:gd name="T25" fmla="*/ 0 h 18"/>
                <a:gd name="T26" fmla="*/ 24 w 52"/>
                <a:gd name="T27" fmla="*/ 1 h 18"/>
                <a:gd name="T28" fmla="*/ 31 w 52"/>
                <a:gd name="T29" fmla="*/ 4 h 18"/>
                <a:gd name="T30" fmla="*/ 32 w 52"/>
                <a:gd name="T31" fmla="*/ 4 h 18"/>
                <a:gd name="T32" fmla="*/ 34 w 52"/>
                <a:gd name="T33" fmla="*/ 5 h 18"/>
                <a:gd name="T34" fmla="*/ 38 w 52"/>
                <a:gd name="T35" fmla="*/ 8 h 18"/>
                <a:gd name="T36" fmla="*/ 45 w 52"/>
                <a:gd name="T37" fmla="*/ 11 h 18"/>
                <a:gd name="T38" fmla="*/ 52 w 52"/>
                <a:gd name="T39" fmla="*/ 16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2" h="18">
                  <a:moveTo>
                    <a:pt x="52" y="16"/>
                  </a:moveTo>
                  <a:cubicBezTo>
                    <a:pt x="52" y="17"/>
                    <a:pt x="42" y="17"/>
                    <a:pt x="41" y="17"/>
                  </a:cubicBezTo>
                  <a:cubicBezTo>
                    <a:pt x="39" y="17"/>
                    <a:pt x="37" y="18"/>
                    <a:pt x="35" y="17"/>
                  </a:cubicBezTo>
                  <a:cubicBezTo>
                    <a:pt x="34" y="16"/>
                    <a:pt x="41" y="15"/>
                    <a:pt x="37" y="14"/>
                  </a:cubicBezTo>
                  <a:cubicBezTo>
                    <a:pt x="35" y="13"/>
                    <a:pt x="33" y="13"/>
                    <a:pt x="32" y="11"/>
                  </a:cubicBezTo>
                  <a:cubicBezTo>
                    <a:pt x="30" y="9"/>
                    <a:pt x="31" y="8"/>
                    <a:pt x="28" y="8"/>
                  </a:cubicBezTo>
                  <a:cubicBezTo>
                    <a:pt x="24" y="9"/>
                    <a:pt x="23" y="6"/>
                    <a:pt x="20" y="5"/>
                  </a:cubicBezTo>
                  <a:cubicBezTo>
                    <a:pt x="19" y="5"/>
                    <a:pt x="15" y="6"/>
                    <a:pt x="14" y="5"/>
                  </a:cubicBezTo>
                  <a:cubicBezTo>
                    <a:pt x="14" y="4"/>
                    <a:pt x="16" y="4"/>
                    <a:pt x="16" y="3"/>
                  </a:cubicBezTo>
                  <a:cubicBezTo>
                    <a:pt x="16" y="2"/>
                    <a:pt x="9" y="3"/>
                    <a:pt x="8" y="3"/>
                  </a:cubicBezTo>
                  <a:cubicBezTo>
                    <a:pt x="8" y="4"/>
                    <a:pt x="0" y="7"/>
                    <a:pt x="0" y="6"/>
                  </a:cubicBezTo>
                  <a:cubicBezTo>
                    <a:pt x="0" y="4"/>
                    <a:pt x="4" y="2"/>
                    <a:pt x="6" y="2"/>
                  </a:cubicBezTo>
                  <a:cubicBezTo>
                    <a:pt x="9" y="0"/>
                    <a:pt x="12" y="0"/>
                    <a:pt x="16" y="0"/>
                  </a:cubicBezTo>
                  <a:cubicBezTo>
                    <a:pt x="18" y="0"/>
                    <a:pt x="22" y="0"/>
                    <a:pt x="24" y="1"/>
                  </a:cubicBezTo>
                  <a:cubicBezTo>
                    <a:pt x="26" y="2"/>
                    <a:pt x="28" y="4"/>
                    <a:pt x="31" y="4"/>
                  </a:cubicBezTo>
                  <a:cubicBezTo>
                    <a:pt x="31" y="4"/>
                    <a:pt x="31" y="3"/>
                    <a:pt x="32" y="4"/>
                  </a:cubicBezTo>
                  <a:cubicBezTo>
                    <a:pt x="33" y="5"/>
                    <a:pt x="33" y="5"/>
                    <a:pt x="34" y="5"/>
                  </a:cubicBezTo>
                  <a:cubicBezTo>
                    <a:pt x="35" y="6"/>
                    <a:pt x="37" y="7"/>
                    <a:pt x="38" y="8"/>
                  </a:cubicBezTo>
                  <a:cubicBezTo>
                    <a:pt x="40" y="9"/>
                    <a:pt x="44" y="9"/>
                    <a:pt x="45" y="11"/>
                  </a:cubicBezTo>
                  <a:cubicBezTo>
                    <a:pt x="47" y="13"/>
                    <a:pt x="52" y="13"/>
                    <a:pt x="52" y="16"/>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12" name="Freeform 529"/>
            <p:cNvSpPr>
              <a:spLocks/>
            </p:cNvSpPr>
            <p:nvPr/>
          </p:nvSpPr>
          <p:spPr bwMode="auto">
            <a:xfrm>
              <a:off x="8034585" y="7838493"/>
              <a:ext cx="38217" cy="35042"/>
            </a:xfrm>
            <a:custGeom>
              <a:avLst/>
              <a:gdLst>
                <a:gd name="T0" fmla="*/ 2 w 4"/>
                <a:gd name="T1" fmla="*/ 4 h 4"/>
                <a:gd name="T2" fmla="*/ 1 w 4"/>
                <a:gd name="T3" fmla="*/ 0 h 4"/>
                <a:gd name="T4" fmla="*/ 2 w 4"/>
                <a:gd name="T5" fmla="*/ 4 h 4"/>
                <a:gd name="T6" fmla="*/ 2 w 4"/>
                <a:gd name="T7" fmla="*/ 4 h 4"/>
              </a:gdLst>
              <a:ahLst/>
              <a:cxnLst>
                <a:cxn ang="0">
                  <a:pos x="T0" y="T1"/>
                </a:cxn>
                <a:cxn ang="0">
                  <a:pos x="T2" y="T3"/>
                </a:cxn>
                <a:cxn ang="0">
                  <a:pos x="T4" y="T5"/>
                </a:cxn>
                <a:cxn ang="0">
                  <a:pos x="T6" y="T7"/>
                </a:cxn>
              </a:cxnLst>
              <a:rect l="0" t="0" r="r" b="b"/>
              <a:pathLst>
                <a:path w="4" h="4">
                  <a:moveTo>
                    <a:pt x="2" y="4"/>
                  </a:moveTo>
                  <a:cubicBezTo>
                    <a:pt x="0" y="4"/>
                    <a:pt x="1" y="1"/>
                    <a:pt x="1" y="0"/>
                  </a:cubicBezTo>
                  <a:cubicBezTo>
                    <a:pt x="2" y="0"/>
                    <a:pt x="4" y="4"/>
                    <a:pt x="2" y="4"/>
                  </a:cubicBezTo>
                  <a:cubicBezTo>
                    <a:pt x="1" y="4"/>
                    <a:pt x="4" y="4"/>
                    <a:pt x="2" y="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13" name="Freeform 530"/>
            <p:cNvSpPr>
              <a:spLocks/>
            </p:cNvSpPr>
            <p:nvPr/>
          </p:nvSpPr>
          <p:spPr bwMode="auto">
            <a:xfrm>
              <a:off x="8270255" y="8032812"/>
              <a:ext cx="19109" cy="19114"/>
            </a:xfrm>
            <a:custGeom>
              <a:avLst/>
              <a:gdLst>
                <a:gd name="T0" fmla="*/ 2 w 2"/>
                <a:gd name="T1" fmla="*/ 1 h 2"/>
                <a:gd name="T2" fmla="*/ 0 w 2"/>
                <a:gd name="T3" fmla="*/ 1 h 2"/>
                <a:gd name="T4" fmla="*/ 2 w 2"/>
                <a:gd name="T5" fmla="*/ 1 h 2"/>
              </a:gdLst>
              <a:ahLst/>
              <a:cxnLst>
                <a:cxn ang="0">
                  <a:pos x="T0" y="T1"/>
                </a:cxn>
                <a:cxn ang="0">
                  <a:pos x="T2" y="T3"/>
                </a:cxn>
                <a:cxn ang="0">
                  <a:pos x="T4" y="T5"/>
                </a:cxn>
              </a:cxnLst>
              <a:rect l="0" t="0" r="r" b="b"/>
              <a:pathLst>
                <a:path w="2" h="2">
                  <a:moveTo>
                    <a:pt x="2" y="1"/>
                  </a:moveTo>
                  <a:cubicBezTo>
                    <a:pt x="2" y="0"/>
                    <a:pt x="0" y="0"/>
                    <a:pt x="0" y="1"/>
                  </a:cubicBezTo>
                  <a:cubicBezTo>
                    <a:pt x="0" y="1"/>
                    <a:pt x="2" y="2"/>
                    <a:pt x="2"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14" name="Freeform 531"/>
            <p:cNvSpPr>
              <a:spLocks/>
            </p:cNvSpPr>
            <p:nvPr/>
          </p:nvSpPr>
          <p:spPr bwMode="auto">
            <a:xfrm>
              <a:off x="8830764" y="6656657"/>
              <a:ext cx="54139" cy="95566"/>
            </a:xfrm>
            <a:custGeom>
              <a:avLst/>
              <a:gdLst>
                <a:gd name="T0" fmla="*/ 3 w 6"/>
                <a:gd name="T1" fmla="*/ 8 h 10"/>
                <a:gd name="T2" fmla="*/ 0 w 6"/>
                <a:gd name="T3" fmla="*/ 7 h 10"/>
                <a:gd name="T4" fmla="*/ 4 w 6"/>
                <a:gd name="T5" fmla="*/ 2 h 10"/>
                <a:gd name="T6" fmla="*/ 6 w 6"/>
                <a:gd name="T7" fmla="*/ 4 h 10"/>
                <a:gd name="T8" fmla="*/ 3 w 6"/>
                <a:gd name="T9" fmla="*/ 8 h 10"/>
                <a:gd name="T10" fmla="*/ 3 w 6"/>
                <a:gd name="T11" fmla="*/ 8 h 10"/>
              </a:gdLst>
              <a:ahLst/>
              <a:cxnLst>
                <a:cxn ang="0">
                  <a:pos x="T0" y="T1"/>
                </a:cxn>
                <a:cxn ang="0">
                  <a:pos x="T2" y="T3"/>
                </a:cxn>
                <a:cxn ang="0">
                  <a:pos x="T4" y="T5"/>
                </a:cxn>
                <a:cxn ang="0">
                  <a:pos x="T6" y="T7"/>
                </a:cxn>
                <a:cxn ang="0">
                  <a:pos x="T8" y="T9"/>
                </a:cxn>
                <a:cxn ang="0">
                  <a:pos x="T10" y="T11"/>
                </a:cxn>
              </a:cxnLst>
              <a:rect l="0" t="0" r="r" b="b"/>
              <a:pathLst>
                <a:path w="6" h="10">
                  <a:moveTo>
                    <a:pt x="3" y="8"/>
                  </a:moveTo>
                  <a:cubicBezTo>
                    <a:pt x="2" y="10"/>
                    <a:pt x="0" y="9"/>
                    <a:pt x="0" y="7"/>
                  </a:cubicBezTo>
                  <a:cubicBezTo>
                    <a:pt x="1" y="6"/>
                    <a:pt x="3" y="3"/>
                    <a:pt x="4" y="2"/>
                  </a:cubicBezTo>
                  <a:cubicBezTo>
                    <a:pt x="6" y="0"/>
                    <a:pt x="6" y="3"/>
                    <a:pt x="6" y="4"/>
                  </a:cubicBezTo>
                  <a:cubicBezTo>
                    <a:pt x="6" y="6"/>
                    <a:pt x="3" y="6"/>
                    <a:pt x="3" y="8"/>
                  </a:cubicBezTo>
                  <a:cubicBezTo>
                    <a:pt x="2" y="10"/>
                    <a:pt x="3" y="8"/>
                    <a:pt x="3" y="8"/>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15" name="Freeform 532"/>
            <p:cNvSpPr>
              <a:spLocks/>
            </p:cNvSpPr>
            <p:nvPr/>
          </p:nvSpPr>
          <p:spPr bwMode="auto">
            <a:xfrm>
              <a:off x="8856242" y="6704440"/>
              <a:ext cx="66879" cy="38227"/>
            </a:xfrm>
            <a:custGeom>
              <a:avLst/>
              <a:gdLst>
                <a:gd name="T0" fmla="*/ 3 w 7"/>
                <a:gd name="T1" fmla="*/ 4 h 4"/>
                <a:gd name="T2" fmla="*/ 5 w 7"/>
                <a:gd name="T3" fmla="*/ 1 h 4"/>
                <a:gd name="T4" fmla="*/ 3 w 7"/>
                <a:gd name="T5" fmla="*/ 4 h 4"/>
                <a:gd name="T6" fmla="*/ 3 w 7"/>
                <a:gd name="T7" fmla="*/ 4 h 4"/>
              </a:gdLst>
              <a:ahLst/>
              <a:cxnLst>
                <a:cxn ang="0">
                  <a:pos x="T0" y="T1"/>
                </a:cxn>
                <a:cxn ang="0">
                  <a:pos x="T2" y="T3"/>
                </a:cxn>
                <a:cxn ang="0">
                  <a:pos x="T4" y="T5"/>
                </a:cxn>
                <a:cxn ang="0">
                  <a:pos x="T6" y="T7"/>
                </a:cxn>
              </a:cxnLst>
              <a:rect l="0" t="0" r="r" b="b"/>
              <a:pathLst>
                <a:path w="7" h="4">
                  <a:moveTo>
                    <a:pt x="3" y="4"/>
                  </a:moveTo>
                  <a:cubicBezTo>
                    <a:pt x="0" y="4"/>
                    <a:pt x="3" y="0"/>
                    <a:pt x="5" y="1"/>
                  </a:cubicBezTo>
                  <a:cubicBezTo>
                    <a:pt x="7" y="1"/>
                    <a:pt x="4" y="4"/>
                    <a:pt x="3" y="4"/>
                  </a:cubicBezTo>
                  <a:cubicBezTo>
                    <a:pt x="2" y="4"/>
                    <a:pt x="4" y="4"/>
                    <a:pt x="3" y="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16" name="Freeform 533"/>
            <p:cNvSpPr>
              <a:spLocks/>
            </p:cNvSpPr>
            <p:nvPr/>
          </p:nvSpPr>
          <p:spPr bwMode="auto">
            <a:xfrm>
              <a:off x="8671526" y="6666212"/>
              <a:ext cx="140127" cy="66896"/>
            </a:xfrm>
            <a:custGeom>
              <a:avLst/>
              <a:gdLst>
                <a:gd name="T0" fmla="*/ 11 w 15"/>
                <a:gd name="T1" fmla="*/ 6 h 7"/>
                <a:gd name="T2" fmla="*/ 10 w 15"/>
                <a:gd name="T3" fmla="*/ 5 h 7"/>
                <a:gd name="T4" fmla="*/ 7 w 15"/>
                <a:gd name="T5" fmla="*/ 5 h 7"/>
                <a:gd name="T6" fmla="*/ 3 w 15"/>
                <a:gd name="T7" fmla="*/ 0 h 7"/>
                <a:gd name="T8" fmla="*/ 6 w 15"/>
                <a:gd name="T9" fmla="*/ 2 h 7"/>
                <a:gd name="T10" fmla="*/ 8 w 15"/>
                <a:gd name="T11" fmla="*/ 3 h 7"/>
                <a:gd name="T12" fmla="*/ 15 w 15"/>
                <a:gd name="T13" fmla="*/ 3 h 7"/>
                <a:gd name="T14" fmla="*/ 11 w 15"/>
                <a:gd name="T15" fmla="*/ 6 h 7"/>
                <a:gd name="T16" fmla="*/ 11 w 15"/>
                <a:gd name="T17" fmla="*/ 6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7">
                  <a:moveTo>
                    <a:pt x="11" y="6"/>
                  </a:moveTo>
                  <a:cubicBezTo>
                    <a:pt x="10" y="6"/>
                    <a:pt x="10" y="6"/>
                    <a:pt x="10" y="5"/>
                  </a:cubicBezTo>
                  <a:cubicBezTo>
                    <a:pt x="10" y="5"/>
                    <a:pt x="8" y="6"/>
                    <a:pt x="7" y="5"/>
                  </a:cubicBezTo>
                  <a:cubicBezTo>
                    <a:pt x="7" y="4"/>
                    <a:pt x="0" y="1"/>
                    <a:pt x="3" y="0"/>
                  </a:cubicBezTo>
                  <a:cubicBezTo>
                    <a:pt x="4" y="0"/>
                    <a:pt x="5" y="2"/>
                    <a:pt x="6" y="2"/>
                  </a:cubicBezTo>
                  <a:cubicBezTo>
                    <a:pt x="7" y="3"/>
                    <a:pt x="7" y="2"/>
                    <a:pt x="8" y="3"/>
                  </a:cubicBezTo>
                  <a:cubicBezTo>
                    <a:pt x="9" y="4"/>
                    <a:pt x="13" y="2"/>
                    <a:pt x="15" y="3"/>
                  </a:cubicBezTo>
                  <a:cubicBezTo>
                    <a:pt x="14" y="3"/>
                    <a:pt x="12" y="6"/>
                    <a:pt x="11" y="6"/>
                  </a:cubicBezTo>
                  <a:cubicBezTo>
                    <a:pt x="9" y="7"/>
                    <a:pt x="12" y="6"/>
                    <a:pt x="11" y="6"/>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17" name="Freeform 534"/>
            <p:cNvSpPr>
              <a:spLocks/>
            </p:cNvSpPr>
            <p:nvPr/>
          </p:nvSpPr>
          <p:spPr bwMode="auto">
            <a:xfrm>
              <a:off x="8700193" y="6481449"/>
              <a:ext cx="146495" cy="73269"/>
            </a:xfrm>
            <a:custGeom>
              <a:avLst/>
              <a:gdLst>
                <a:gd name="T0" fmla="*/ 13 w 16"/>
                <a:gd name="T1" fmla="*/ 6 h 8"/>
                <a:gd name="T2" fmla="*/ 0 w 16"/>
                <a:gd name="T3" fmla="*/ 2 h 8"/>
                <a:gd name="T4" fmla="*/ 13 w 16"/>
                <a:gd name="T5" fmla="*/ 6 h 8"/>
                <a:gd name="T6" fmla="*/ 13 w 16"/>
                <a:gd name="T7" fmla="*/ 6 h 8"/>
              </a:gdLst>
              <a:ahLst/>
              <a:cxnLst>
                <a:cxn ang="0">
                  <a:pos x="T0" y="T1"/>
                </a:cxn>
                <a:cxn ang="0">
                  <a:pos x="T2" y="T3"/>
                </a:cxn>
                <a:cxn ang="0">
                  <a:pos x="T4" y="T5"/>
                </a:cxn>
                <a:cxn ang="0">
                  <a:pos x="T6" y="T7"/>
                </a:cxn>
              </a:cxnLst>
              <a:rect l="0" t="0" r="r" b="b"/>
              <a:pathLst>
                <a:path w="16" h="8">
                  <a:moveTo>
                    <a:pt x="13" y="6"/>
                  </a:moveTo>
                  <a:cubicBezTo>
                    <a:pt x="11" y="8"/>
                    <a:pt x="1" y="4"/>
                    <a:pt x="0" y="2"/>
                  </a:cubicBezTo>
                  <a:cubicBezTo>
                    <a:pt x="0" y="0"/>
                    <a:pt x="16" y="4"/>
                    <a:pt x="13" y="6"/>
                  </a:cubicBezTo>
                  <a:cubicBezTo>
                    <a:pt x="12" y="7"/>
                    <a:pt x="14" y="5"/>
                    <a:pt x="13" y="6"/>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18" name="Freeform 535"/>
            <p:cNvSpPr>
              <a:spLocks/>
            </p:cNvSpPr>
            <p:nvPr/>
          </p:nvSpPr>
          <p:spPr bwMode="auto">
            <a:xfrm>
              <a:off x="8932676" y="6385884"/>
              <a:ext cx="299364" cy="289884"/>
            </a:xfrm>
            <a:custGeom>
              <a:avLst/>
              <a:gdLst>
                <a:gd name="T0" fmla="*/ 19 w 32"/>
                <a:gd name="T1" fmla="*/ 1 h 31"/>
                <a:gd name="T2" fmla="*/ 17 w 32"/>
                <a:gd name="T3" fmla="*/ 0 h 31"/>
                <a:gd name="T4" fmla="*/ 14 w 32"/>
                <a:gd name="T5" fmla="*/ 2 h 31"/>
                <a:gd name="T6" fmla="*/ 11 w 32"/>
                <a:gd name="T7" fmla="*/ 5 h 31"/>
                <a:gd name="T8" fmla="*/ 9 w 32"/>
                <a:gd name="T9" fmla="*/ 7 h 31"/>
                <a:gd name="T10" fmla="*/ 7 w 32"/>
                <a:gd name="T11" fmla="*/ 13 h 31"/>
                <a:gd name="T12" fmla="*/ 5 w 32"/>
                <a:gd name="T13" fmla="*/ 17 h 31"/>
                <a:gd name="T14" fmla="*/ 2 w 32"/>
                <a:gd name="T15" fmla="*/ 19 h 31"/>
                <a:gd name="T16" fmla="*/ 4 w 32"/>
                <a:gd name="T17" fmla="*/ 21 h 31"/>
                <a:gd name="T18" fmla="*/ 0 w 32"/>
                <a:gd name="T19" fmla="*/ 25 h 31"/>
                <a:gd name="T20" fmla="*/ 4 w 32"/>
                <a:gd name="T21" fmla="*/ 25 h 31"/>
                <a:gd name="T22" fmla="*/ 10 w 32"/>
                <a:gd name="T23" fmla="*/ 26 h 31"/>
                <a:gd name="T24" fmla="*/ 19 w 32"/>
                <a:gd name="T25" fmla="*/ 27 h 31"/>
                <a:gd name="T26" fmla="*/ 22 w 32"/>
                <a:gd name="T27" fmla="*/ 26 h 31"/>
                <a:gd name="T28" fmla="*/ 19 w 32"/>
                <a:gd name="T29" fmla="*/ 30 h 31"/>
                <a:gd name="T30" fmla="*/ 22 w 32"/>
                <a:gd name="T31" fmla="*/ 28 h 31"/>
                <a:gd name="T32" fmla="*/ 27 w 32"/>
                <a:gd name="T33" fmla="*/ 26 h 31"/>
                <a:gd name="T34" fmla="*/ 32 w 32"/>
                <a:gd name="T35" fmla="*/ 20 h 31"/>
                <a:gd name="T36" fmla="*/ 29 w 32"/>
                <a:gd name="T37" fmla="*/ 20 h 31"/>
                <a:gd name="T38" fmla="*/ 26 w 32"/>
                <a:gd name="T39" fmla="*/ 18 h 31"/>
                <a:gd name="T40" fmla="*/ 29 w 32"/>
                <a:gd name="T41" fmla="*/ 15 h 31"/>
                <a:gd name="T42" fmla="*/ 26 w 32"/>
                <a:gd name="T43" fmla="*/ 15 h 31"/>
                <a:gd name="T44" fmla="*/ 24 w 32"/>
                <a:gd name="T45" fmla="*/ 13 h 31"/>
                <a:gd name="T46" fmla="*/ 21 w 32"/>
                <a:gd name="T47" fmla="*/ 16 h 31"/>
                <a:gd name="T48" fmla="*/ 18 w 32"/>
                <a:gd name="T49" fmla="*/ 13 h 31"/>
                <a:gd name="T50" fmla="*/ 19 w 32"/>
                <a:gd name="T51" fmla="*/ 11 h 31"/>
                <a:gd name="T52" fmla="*/ 16 w 32"/>
                <a:gd name="T53" fmla="*/ 9 h 31"/>
                <a:gd name="T54" fmla="*/ 14 w 32"/>
                <a:gd name="T55" fmla="*/ 12 h 31"/>
                <a:gd name="T56" fmla="*/ 16 w 32"/>
                <a:gd name="T57" fmla="*/ 7 h 31"/>
                <a:gd name="T58" fmla="*/ 18 w 32"/>
                <a:gd name="T59" fmla="*/ 4 h 31"/>
                <a:gd name="T60" fmla="*/ 18 w 32"/>
                <a:gd name="T61" fmla="*/ 2 h 31"/>
                <a:gd name="T62" fmla="*/ 19 w 32"/>
                <a:gd name="T63" fmla="*/ 1 h 31"/>
                <a:gd name="T64" fmla="*/ 19 w 32"/>
                <a:gd name="T65" fmla="*/ 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2" h="31">
                  <a:moveTo>
                    <a:pt x="19" y="1"/>
                  </a:moveTo>
                  <a:cubicBezTo>
                    <a:pt x="20" y="0"/>
                    <a:pt x="17" y="0"/>
                    <a:pt x="17" y="0"/>
                  </a:cubicBezTo>
                  <a:cubicBezTo>
                    <a:pt x="16" y="0"/>
                    <a:pt x="15" y="1"/>
                    <a:pt x="14" y="2"/>
                  </a:cubicBezTo>
                  <a:cubicBezTo>
                    <a:pt x="13" y="3"/>
                    <a:pt x="12" y="4"/>
                    <a:pt x="11" y="5"/>
                  </a:cubicBezTo>
                  <a:cubicBezTo>
                    <a:pt x="11" y="6"/>
                    <a:pt x="10" y="7"/>
                    <a:pt x="9" y="7"/>
                  </a:cubicBezTo>
                  <a:cubicBezTo>
                    <a:pt x="9" y="9"/>
                    <a:pt x="8" y="11"/>
                    <a:pt x="7" y="13"/>
                  </a:cubicBezTo>
                  <a:cubicBezTo>
                    <a:pt x="7" y="15"/>
                    <a:pt x="6" y="16"/>
                    <a:pt x="5" y="17"/>
                  </a:cubicBezTo>
                  <a:cubicBezTo>
                    <a:pt x="4" y="18"/>
                    <a:pt x="2" y="19"/>
                    <a:pt x="2" y="19"/>
                  </a:cubicBezTo>
                  <a:cubicBezTo>
                    <a:pt x="2" y="20"/>
                    <a:pt x="4" y="20"/>
                    <a:pt x="4" y="21"/>
                  </a:cubicBezTo>
                  <a:cubicBezTo>
                    <a:pt x="4" y="22"/>
                    <a:pt x="0" y="24"/>
                    <a:pt x="0" y="25"/>
                  </a:cubicBezTo>
                  <a:cubicBezTo>
                    <a:pt x="0" y="27"/>
                    <a:pt x="3" y="26"/>
                    <a:pt x="4" y="25"/>
                  </a:cubicBezTo>
                  <a:cubicBezTo>
                    <a:pt x="6" y="25"/>
                    <a:pt x="8" y="26"/>
                    <a:pt x="10" y="26"/>
                  </a:cubicBezTo>
                  <a:cubicBezTo>
                    <a:pt x="13" y="27"/>
                    <a:pt x="16" y="26"/>
                    <a:pt x="19" y="27"/>
                  </a:cubicBezTo>
                  <a:cubicBezTo>
                    <a:pt x="19" y="27"/>
                    <a:pt x="22" y="25"/>
                    <a:pt x="22" y="26"/>
                  </a:cubicBezTo>
                  <a:cubicBezTo>
                    <a:pt x="22" y="27"/>
                    <a:pt x="19" y="30"/>
                    <a:pt x="19" y="30"/>
                  </a:cubicBezTo>
                  <a:cubicBezTo>
                    <a:pt x="20" y="31"/>
                    <a:pt x="22" y="28"/>
                    <a:pt x="22" y="28"/>
                  </a:cubicBezTo>
                  <a:cubicBezTo>
                    <a:pt x="24" y="27"/>
                    <a:pt x="26" y="27"/>
                    <a:pt x="27" y="26"/>
                  </a:cubicBezTo>
                  <a:cubicBezTo>
                    <a:pt x="27" y="25"/>
                    <a:pt x="32" y="20"/>
                    <a:pt x="32" y="20"/>
                  </a:cubicBezTo>
                  <a:cubicBezTo>
                    <a:pt x="31" y="19"/>
                    <a:pt x="30" y="20"/>
                    <a:pt x="29" y="20"/>
                  </a:cubicBezTo>
                  <a:cubicBezTo>
                    <a:pt x="29" y="20"/>
                    <a:pt x="26" y="18"/>
                    <a:pt x="26" y="18"/>
                  </a:cubicBezTo>
                  <a:cubicBezTo>
                    <a:pt x="26" y="17"/>
                    <a:pt x="30" y="16"/>
                    <a:pt x="29" y="15"/>
                  </a:cubicBezTo>
                  <a:cubicBezTo>
                    <a:pt x="29" y="14"/>
                    <a:pt x="27" y="15"/>
                    <a:pt x="26" y="15"/>
                  </a:cubicBezTo>
                  <a:cubicBezTo>
                    <a:pt x="25" y="15"/>
                    <a:pt x="25" y="13"/>
                    <a:pt x="24" y="13"/>
                  </a:cubicBezTo>
                  <a:cubicBezTo>
                    <a:pt x="24" y="13"/>
                    <a:pt x="21" y="16"/>
                    <a:pt x="21" y="16"/>
                  </a:cubicBezTo>
                  <a:cubicBezTo>
                    <a:pt x="20" y="14"/>
                    <a:pt x="20" y="14"/>
                    <a:pt x="18" y="13"/>
                  </a:cubicBezTo>
                  <a:cubicBezTo>
                    <a:pt x="16" y="12"/>
                    <a:pt x="19" y="12"/>
                    <a:pt x="19" y="11"/>
                  </a:cubicBezTo>
                  <a:cubicBezTo>
                    <a:pt x="19" y="11"/>
                    <a:pt x="17" y="9"/>
                    <a:pt x="16" y="9"/>
                  </a:cubicBezTo>
                  <a:cubicBezTo>
                    <a:pt x="16" y="10"/>
                    <a:pt x="14" y="13"/>
                    <a:pt x="14" y="12"/>
                  </a:cubicBezTo>
                  <a:cubicBezTo>
                    <a:pt x="12" y="11"/>
                    <a:pt x="15" y="7"/>
                    <a:pt x="16" y="7"/>
                  </a:cubicBezTo>
                  <a:cubicBezTo>
                    <a:pt x="17" y="6"/>
                    <a:pt x="17" y="5"/>
                    <a:pt x="18" y="4"/>
                  </a:cubicBezTo>
                  <a:cubicBezTo>
                    <a:pt x="18" y="3"/>
                    <a:pt x="18" y="2"/>
                    <a:pt x="18" y="2"/>
                  </a:cubicBezTo>
                  <a:cubicBezTo>
                    <a:pt x="18" y="2"/>
                    <a:pt x="19" y="1"/>
                    <a:pt x="19" y="1"/>
                  </a:cubicBezTo>
                  <a:cubicBezTo>
                    <a:pt x="20" y="0"/>
                    <a:pt x="19" y="1"/>
                    <a:pt x="19"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19" name="Freeform 536"/>
            <p:cNvSpPr>
              <a:spLocks/>
            </p:cNvSpPr>
            <p:nvPr/>
          </p:nvSpPr>
          <p:spPr bwMode="auto">
            <a:xfrm>
              <a:off x="9174715" y="6592943"/>
              <a:ext cx="76432" cy="92380"/>
            </a:xfrm>
            <a:custGeom>
              <a:avLst/>
              <a:gdLst>
                <a:gd name="T0" fmla="*/ 6 w 8"/>
                <a:gd name="T1" fmla="*/ 1 h 10"/>
                <a:gd name="T2" fmla="*/ 1 w 8"/>
                <a:gd name="T3" fmla="*/ 9 h 10"/>
                <a:gd name="T4" fmla="*/ 4 w 8"/>
                <a:gd name="T5" fmla="*/ 7 h 10"/>
                <a:gd name="T6" fmla="*/ 3 w 8"/>
                <a:gd name="T7" fmla="*/ 10 h 10"/>
                <a:gd name="T8" fmla="*/ 6 w 8"/>
                <a:gd name="T9" fmla="*/ 8 h 10"/>
                <a:gd name="T10" fmla="*/ 8 w 8"/>
                <a:gd name="T11" fmla="*/ 4 h 10"/>
                <a:gd name="T12" fmla="*/ 5 w 8"/>
                <a:gd name="T13" fmla="*/ 4 h 10"/>
                <a:gd name="T14" fmla="*/ 6 w 8"/>
                <a:gd name="T15" fmla="*/ 1 h 10"/>
                <a:gd name="T16" fmla="*/ 6 w 8"/>
                <a:gd name="T17" fmla="*/ 1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10">
                  <a:moveTo>
                    <a:pt x="6" y="1"/>
                  </a:moveTo>
                  <a:cubicBezTo>
                    <a:pt x="5" y="2"/>
                    <a:pt x="0" y="6"/>
                    <a:pt x="1" y="9"/>
                  </a:cubicBezTo>
                  <a:cubicBezTo>
                    <a:pt x="1" y="9"/>
                    <a:pt x="3" y="6"/>
                    <a:pt x="4" y="7"/>
                  </a:cubicBezTo>
                  <a:cubicBezTo>
                    <a:pt x="4" y="7"/>
                    <a:pt x="3" y="10"/>
                    <a:pt x="3" y="10"/>
                  </a:cubicBezTo>
                  <a:cubicBezTo>
                    <a:pt x="4" y="10"/>
                    <a:pt x="6" y="9"/>
                    <a:pt x="6" y="8"/>
                  </a:cubicBezTo>
                  <a:cubicBezTo>
                    <a:pt x="6" y="7"/>
                    <a:pt x="7" y="6"/>
                    <a:pt x="8" y="4"/>
                  </a:cubicBezTo>
                  <a:cubicBezTo>
                    <a:pt x="8" y="2"/>
                    <a:pt x="6" y="4"/>
                    <a:pt x="5" y="4"/>
                  </a:cubicBezTo>
                  <a:cubicBezTo>
                    <a:pt x="6" y="4"/>
                    <a:pt x="6" y="0"/>
                    <a:pt x="6" y="1"/>
                  </a:cubicBezTo>
                  <a:cubicBezTo>
                    <a:pt x="5" y="1"/>
                    <a:pt x="7" y="0"/>
                    <a:pt x="6"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20" name="Freeform 537"/>
            <p:cNvSpPr>
              <a:spLocks/>
            </p:cNvSpPr>
            <p:nvPr/>
          </p:nvSpPr>
          <p:spPr bwMode="auto">
            <a:xfrm>
              <a:off x="8652423" y="5694619"/>
              <a:ext cx="28662" cy="54153"/>
            </a:xfrm>
            <a:custGeom>
              <a:avLst/>
              <a:gdLst>
                <a:gd name="T0" fmla="*/ 3 w 3"/>
                <a:gd name="T1" fmla="*/ 4 h 6"/>
                <a:gd name="T2" fmla="*/ 1 w 3"/>
                <a:gd name="T3" fmla="*/ 1 h 6"/>
                <a:gd name="T4" fmla="*/ 1 w 3"/>
                <a:gd name="T5" fmla="*/ 2 h 6"/>
                <a:gd name="T6" fmla="*/ 0 w 3"/>
                <a:gd name="T7" fmla="*/ 2 h 6"/>
                <a:gd name="T8" fmla="*/ 3 w 3"/>
                <a:gd name="T9" fmla="*/ 4 h 6"/>
                <a:gd name="T10" fmla="*/ 3 w 3"/>
                <a:gd name="T11" fmla="*/ 4 h 6"/>
              </a:gdLst>
              <a:ahLst/>
              <a:cxnLst>
                <a:cxn ang="0">
                  <a:pos x="T0" y="T1"/>
                </a:cxn>
                <a:cxn ang="0">
                  <a:pos x="T2" y="T3"/>
                </a:cxn>
                <a:cxn ang="0">
                  <a:pos x="T4" y="T5"/>
                </a:cxn>
                <a:cxn ang="0">
                  <a:pos x="T6" y="T7"/>
                </a:cxn>
                <a:cxn ang="0">
                  <a:pos x="T8" y="T9"/>
                </a:cxn>
                <a:cxn ang="0">
                  <a:pos x="T10" y="T11"/>
                </a:cxn>
              </a:cxnLst>
              <a:rect l="0" t="0" r="r" b="b"/>
              <a:pathLst>
                <a:path w="3" h="6">
                  <a:moveTo>
                    <a:pt x="3" y="4"/>
                  </a:moveTo>
                  <a:cubicBezTo>
                    <a:pt x="3" y="3"/>
                    <a:pt x="1" y="0"/>
                    <a:pt x="1" y="1"/>
                  </a:cubicBezTo>
                  <a:cubicBezTo>
                    <a:pt x="1" y="1"/>
                    <a:pt x="1" y="1"/>
                    <a:pt x="1" y="2"/>
                  </a:cubicBezTo>
                  <a:cubicBezTo>
                    <a:pt x="1" y="2"/>
                    <a:pt x="0" y="2"/>
                    <a:pt x="0" y="2"/>
                  </a:cubicBezTo>
                  <a:cubicBezTo>
                    <a:pt x="0" y="2"/>
                    <a:pt x="3" y="6"/>
                    <a:pt x="3" y="4"/>
                  </a:cubicBezTo>
                  <a:cubicBezTo>
                    <a:pt x="3" y="3"/>
                    <a:pt x="3" y="6"/>
                    <a:pt x="3" y="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21" name="Freeform 538"/>
            <p:cNvSpPr>
              <a:spLocks/>
            </p:cNvSpPr>
            <p:nvPr/>
          </p:nvSpPr>
          <p:spPr bwMode="auto">
            <a:xfrm>
              <a:off x="8512296" y="5787002"/>
              <a:ext cx="28662" cy="28669"/>
            </a:xfrm>
            <a:custGeom>
              <a:avLst/>
              <a:gdLst>
                <a:gd name="T0" fmla="*/ 2 w 3"/>
                <a:gd name="T1" fmla="*/ 1 h 3"/>
                <a:gd name="T2" fmla="*/ 0 w 3"/>
                <a:gd name="T3" fmla="*/ 2 h 3"/>
                <a:gd name="T4" fmla="*/ 2 w 3"/>
                <a:gd name="T5" fmla="*/ 1 h 3"/>
              </a:gdLst>
              <a:ahLst/>
              <a:cxnLst>
                <a:cxn ang="0">
                  <a:pos x="T0" y="T1"/>
                </a:cxn>
                <a:cxn ang="0">
                  <a:pos x="T2" y="T3"/>
                </a:cxn>
                <a:cxn ang="0">
                  <a:pos x="T4" y="T5"/>
                </a:cxn>
              </a:cxnLst>
              <a:rect l="0" t="0" r="r" b="b"/>
              <a:pathLst>
                <a:path w="3" h="3">
                  <a:moveTo>
                    <a:pt x="2" y="1"/>
                  </a:moveTo>
                  <a:cubicBezTo>
                    <a:pt x="2" y="0"/>
                    <a:pt x="0" y="2"/>
                    <a:pt x="0" y="2"/>
                  </a:cubicBezTo>
                  <a:cubicBezTo>
                    <a:pt x="1" y="3"/>
                    <a:pt x="3" y="2"/>
                    <a:pt x="2"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22" name="Freeform 539"/>
            <p:cNvSpPr>
              <a:spLocks/>
            </p:cNvSpPr>
            <p:nvPr/>
          </p:nvSpPr>
          <p:spPr bwMode="auto">
            <a:xfrm>
              <a:off x="7868981" y="6283948"/>
              <a:ext cx="63695" cy="38227"/>
            </a:xfrm>
            <a:custGeom>
              <a:avLst/>
              <a:gdLst>
                <a:gd name="T0" fmla="*/ 7 w 7"/>
                <a:gd name="T1" fmla="*/ 3 h 4"/>
                <a:gd name="T2" fmla="*/ 1 w 7"/>
                <a:gd name="T3" fmla="*/ 1 h 4"/>
                <a:gd name="T4" fmla="*/ 7 w 7"/>
                <a:gd name="T5" fmla="*/ 3 h 4"/>
                <a:gd name="T6" fmla="*/ 7 w 7"/>
                <a:gd name="T7" fmla="*/ 3 h 4"/>
              </a:gdLst>
              <a:ahLst/>
              <a:cxnLst>
                <a:cxn ang="0">
                  <a:pos x="T0" y="T1"/>
                </a:cxn>
                <a:cxn ang="0">
                  <a:pos x="T2" y="T3"/>
                </a:cxn>
                <a:cxn ang="0">
                  <a:pos x="T4" y="T5"/>
                </a:cxn>
                <a:cxn ang="0">
                  <a:pos x="T6" y="T7"/>
                </a:cxn>
              </a:cxnLst>
              <a:rect l="0" t="0" r="r" b="b"/>
              <a:pathLst>
                <a:path w="7" h="4">
                  <a:moveTo>
                    <a:pt x="7" y="3"/>
                  </a:moveTo>
                  <a:cubicBezTo>
                    <a:pt x="7" y="0"/>
                    <a:pt x="3" y="0"/>
                    <a:pt x="1" y="1"/>
                  </a:cubicBezTo>
                  <a:cubicBezTo>
                    <a:pt x="0" y="1"/>
                    <a:pt x="7" y="4"/>
                    <a:pt x="7" y="3"/>
                  </a:cubicBezTo>
                  <a:cubicBezTo>
                    <a:pt x="7" y="0"/>
                    <a:pt x="7" y="4"/>
                    <a:pt x="7" y="3"/>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23" name="Freeform 540"/>
            <p:cNvSpPr>
              <a:spLocks/>
            </p:cNvSpPr>
            <p:nvPr/>
          </p:nvSpPr>
          <p:spPr bwMode="auto">
            <a:xfrm>
              <a:off x="7970890" y="6057775"/>
              <a:ext cx="57323" cy="57338"/>
            </a:xfrm>
            <a:custGeom>
              <a:avLst/>
              <a:gdLst>
                <a:gd name="T0" fmla="*/ 3 w 6"/>
                <a:gd name="T1" fmla="*/ 5 h 6"/>
                <a:gd name="T2" fmla="*/ 0 w 6"/>
                <a:gd name="T3" fmla="*/ 3 h 6"/>
                <a:gd name="T4" fmla="*/ 4 w 6"/>
                <a:gd name="T5" fmla="*/ 2 h 6"/>
                <a:gd name="T6" fmla="*/ 3 w 6"/>
                <a:gd name="T7" fmla="*/ 5 h 6"/>
                <a:gd name="T8" fmla="*/ 3 w 6"/>
                <a:gd name="T9" fmla="*/ 5 h 6"/>
              </a:gdLst>
              <a:ahLst/>
              <a:cxnLst>
                <a:cxn ang="0">
                  <a:pos x="T0" y="T1"/>
                </a:cxn>
                <a:cxn ang="0">
                  <a:pos x="T2" y="T3"/>
                </a:cxn>
                <a:cxn ang="0">
                  <a:pos x="T4" y="T5"/>
                </a:cxn>
                <a:cxn ang="0">
                  <a:pos x="T6" y="T7"/>
                </a:cxn>
                <a:cxn ang="0">
                  <a:pos x="T8" y="T9"/>
                </a:cxn>
              </a:cxnLst>
              <a:rect l="0" t="0" r="r" b="b"/>
              <a:pathLst>
                <a:path w="6" h="6">
                  <a:moveTo>
                    <a:pt x="3" y="5"/>
                  </a:moveTo>
                  <a:cubicBezTo>
                    <a:pt x="2" y="4"/>
                    <a:pt x="1" y="4"/>
                    <a:pt x="0" y="3"/>
                  </a:cubicBezTo>
                  <a:cubicBezTo>
                    <a:pt x="1" y="3"/>
                    <a:pt x="3" y="0"/>
                    <a:pt x="4" y="2"/>
                  </a:cubicBezTo>
                  <a:cubicBezTo>
                    <a:pt x="6" y="3"/>
                    <a:pt x="5" y="6"/>
                    <a:pt x="3" y="5"/>
                  </a:cubicBezTo>
                  <a:cubicBezTo>
                    <a:pt x="2" y="4"/>
                    <a:pt x="4" y="6"/>
                    <a:pt x="3" y="5"/>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24" name="Freeform 541"/>
            <p:cNvSpPr>
              <a:spLocks/>
            </p:cNvSpPr>
            <p:nvPr/>
          </p:nvSpPr>
          <p:spPr bwMode="auto">
            <a:xfrm>
              <a:off x="7942229" y="5656392"/>
              <a:ext cx="57323" cy="66896"/>
            </a:xfrm>
            <a:custGeom>
              <a:avLst/>
              <a:gdLst>
                <a:gd name="T0" fmla="*/ 3 w 6"/>
                <a:gd name="T1" fmla="*/ 6 h 7"/>
                <a:gd name="T2" fmla="*/ 4 w 6"/>
                <a:gd name="T3" fmla="*/ 1 h 7"/>
                <a:gd name="T4" fmla="*/ 3 w 6"/>
                <a:gd name="T5" fmla="*/ 6 h 7"/>
                <a:gd name="T6" fmla="*/ 3 w 6"/>
                <a:gd name="T7" fmla="*/ 6 h 7"/>
              </a:gdLst>
              <a:ahLst/>
              <a:cxnLst>
                <a:cxn ang="0">
                  <a:pos x="T0" y="T1"/>
                </a:cxn>
                <a:cxn ang="0">
                  <a:pos x="T2" y="T3"/>
                </a:cxn>
                <a:cxn ang="0">
                  <a:pos x="T4" y="T5"/>
                </a:cxn>
                <a:cxn ang="0">
                  <a:pos x="T6" y="T7"/>
                </a:cxn>
              </a:cxnLst>
              <a:rect l="0" t="0" r="r" b="b"/>
              <a:pathLst>
                <a:path w="6" h="7">
                  <a:moveTo>
                    <a:pt x="3" y="6"/>
                  </a:moveTo>
                  <a:cubicBezTo>
                    <a:pt x="0" y="7"/>
                    <a:pt x="1" y="0"/>
                    <a:pt x="4" y="1"/>
                  </a:cubicBezTo>
                  <a:cubicBezTo>
                    <a:pt x="6" y="1"/>
                    <a:pt x="5" y="6"/>
                    <a:pt x="3" y="6"/>
                  </a:cubicBezTo>
                  <a:cubicBezTo>
                    <a:pt x="2" y="6"/>
                    <a:pt x="6" y="6"/>
                    <a:pt x="3" y="6"/>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25" name="Freeform 542"/>
            <p:cNvSpPr>
              <a:spLocks/>
            </p:cNvSpPr>
            <p:nvPr/>
          </p:nvSpPr>
          <p:spPr bwMode="auto">
            <a:xfrm>
              <a:off x="7782993" y="5618167"/>
              <a:ext cx="111465" cy="57338"/>
            </a:xfrm>
            <a:custGeom>
              <a:avLst/>
              <a:gdLst>
                <a:gd name="T0" fmla="*/ 4 w 12"/>
                <a:gd name="T1" fmla="*/ 6 h 6"/>
                <a:gd name="T2" fmla="*/ 1 w 12"/>
                <a:gd name="T3" fmla="*/ 3 h 6"/>
                <a:gd name="T4" fmla="*/ 8 w 12"/>
                <a:gd name="T5" fmla="*/ 0 h 6"/>
                <a:gd name="T6" fmla="*/ 4 w 12"/>
                <a:gd name="T7" fmla="*/ 6 h 6"/>
              </a:gdLst>
              <a:ahLst/>
              <a:cxnLst>
                <a:cxn ang="0">
                  <a:pos x="T0" y="T1"/>
                </a:cxn>
                <a:cxn ang="0">
                  <a:pos x="T2" y="T3"/>
                </a:cxn>
                <a:cxn ang="0">
                  <a:pos x="T4" y="T5"/>
                </a:cxn>
                <a:cxn ang="0">
                  <a:pos x="T6" y="T7"/>
                </a:cxn>
              </a:cxnLst>
              <a:rect l="0" t="0" r="r" b="b"/>
              <a:pathLst>
                <a:path w="12" h="6">
                  <a:moveTo>
                    <a:pt x="4" y="6"/>
                  </a:moveTo>
                  <a:cubicBezTo>
                    <a:pt x="2" y="6"/>
                    <a:pt x="0" y="5"/>
                    <a:pt x="1" y="3"/>
                  </a:cubicBezTo>
                  <a:cubicBezTo>
                    <a:pt x="2" y="1"/>
                    <a:pt x="5" y="1"/>
                    <a:pt x="8" y="0"/>
                  </a:cubicBezTo>
                  <a:cubicBezTo>
                    <a:pt x="12" y="0"/>
                    <a:pt x="6" y="6"/>
                    <a:pt x="4" y="6"/>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26" name="Freeform 543"/>
            <p:cNvSpPr>
              <a:spLocks/>
            </p:cNvSpPr>
            <p:nvPr/>
          </p:nvSpPr>
          <p:spPr bwMode="auto">
            <a:xfrm>
              <a:off x="8018661" y="5583125"/>
              <a:ext cx="63695" cy="25484"/>
            </a:xfrm>
            <a:custGeom>
              <a:avLst/>
              <a:gdLst>
                <a:gd name="T0" fmla="*/ 5 w 7"/>
                <a:gd name="T1" fmla="*/ 3 h 3"/>
                <a:gd name="T2" fmla="*/ 3 w 7"/>
                <a:gd name="T3" fmla="*/ 0 h 3"/>
                <a:gd name="T4" fmla="*/ 7 w 7"/>
                <a:gd name="T5" fmla="*/ 1 h 3"/>
                <a:gd name="T6" fmla="*/ 5 w 7"/>
                <a:gd name="T7" fmla="*/ 3 h 3"/>
                <a:gd name="T8" fmla="*/ 5 w 7"/>
                <a:gd name="T9" fmla="*/ 3 h 3"/>
              </a:gdLst>
              <a:ahLst/>
              <a:cxnLst>
                <a:cxn ang="0">
                  <a:pos x="T0" y="T1"/>
                </a:cxn>
                <a:cxn ang="0">
                  <a:pos x="T2" y="T3"/>
                </a:cxn>
                <a:cxn ang="0">
                  <a:pos x="T4" y="T5"/>
                </a:cxn>
                <a:cxn ang="0">
                  <a:pos x="T6" y="T7"/>
                </a:cxn>
                <a:cxn ang="0">
                  <a:pos x="T8" y="T9"/>
                </a:cxn>
              </a:cxnLst>
              <a:rect l="0" t="0" r="r" b="b"/>
              <a:pathLst>
                <a:path w="7" h="3">
                  <a:moveTo>
                    <a:pt x="5" y="3"/>
                  </a:moveTo>
                  <a:cubicBezTo>
                    <a:pt x="4" y="3"/>
                    <a:pt x="0" y="0"/>
                    <a:pt x="3" y="0"/>
                  </a:cubicBezTo>
                  <a:cubicBezTo>
                    <a:pt x="4" y="0"/>
                    <a:pt x="6" y="0"/>
                    <a:pt x="7" y="1"/>
                  </a:cubicBezTo>
                  <a:cubicBezTo>
                    <a:pt x="7" y="1"/>
                    <a:pt x="6" y="3"/>
                    <a:pt x="5" y="3"/>
                  </a:cubicBezTo>
                  <a:cubicBezTo>
                    <a:pt x="4" y="3"/>
                    <a:pt x="7" y="3"/>
                    <a:pt x="5" y="3"/>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27" name="Freeform 544"/>
            <p:cNvSpPr>
              <a:spLocks/>
            </p:cNvSpPr>
            <p:nvPr/>
          </p:nvSpPr>
          <p:spPr bwMode="auto">
            <a:xfrm>
              <a:off x="7623756" y="5395179"/>
              <a:ext cx="318473" cy="222990"/>
            </a:xfrm>
            <a:custGeom>
              <a:avLst/>
              <a:gdLst>
                <a:gd name="T0" fmla="*/ 31 w 34"/>
                <a:gd name="T1" fmla="*/ 21 h 24"/>
                <a:gd name="T2" fmla="*/ 25 w 34"/>
                <a:gd name="T3" fmla="*/ 18 h 24"/>
                <a:gd name="T4" fmla="*/ 24 w 34"/>
                <a:gd name="T5" fmla="*/ 16 h 24"/>
                <a:gd name="T6" fmla="*/ 22 w 34"/>
                <a:gd name="T7" fmla="*/ 17 h 24"/>
                <a:gd name="T8" fmla="*/ 18 w 34"/>
                <a:gd name="T9" fmla="*/ 16 h 24"/>
                <a:gd name="T10" fmla="*/ 16 w 34"/>
                <a:gd name="T11" fmla="*/ 19 h 24"/>
                <a:gd name="T12" fmla="*/ 11 w 34"/>
                <a:gd name="T13" fmla="*/ 23 h 24"/>
                <a:gd name="T14" fmla="*/ 8 w 34"/>
                <a:gd name="T15" fmla="*/ 19 h 24"/>
                <a:gd name="T16" fmla="*/ 2 w 34"/>
                <a:gd name="T17" fmla="*/ 19 h 24"/>
                <a:gd name="T18" fmla="*/ 4 w 34"/>
                <a:gd name="T19" fmla="*/ 16 h 24"/>
                <a:gd name="T20" fmla="*/ 5 w 34"/>
                <a:gd name="T21" fmla="*/ 10 h 24"/>
                <a:gd name="T22" fmla="*/ 6 w 34"/>
                <a:gd name="T23" fmla="*/ 3 h 24"/>
                <a:gd name="T24" fmla="*/ 11 w 34"/>
                <a:gd name="T25" fmla="*/ 3 h 24"/>
                <a:gd name="T26" fmla="*/ 12 w 34"/>
                <a:gd name="T27" fmla="*/ 5 h 24"/>
                <a:gd name="T28" fmla="*/ 14 w 34"/>
                <a:gd name="T29" fmla="*/ 4 h 24"/>
                <a:gd name="T30" fmla="*/ 17 w 34"/>
                <a:gd name="T31" fmla="*/ 6 h 24"/>
                <a:gd name="T32" fmla="*/ 20 w 34"/>
                <a:gd name="T33" fmla="*/ 7 h 24"/>
                <a:gd name="T34" fmla="*/ 25 w 34"/>
                <a:gd name="T35" fmla="*/ 10 h 24"/>
                <a:gd name="T36" fmla="*/ 28 w 34"/>
                <a:gd name="T37" fmla="*/ 15 h 24"/>
                <a:gd name="T38" fmla="*/ 30 w 34"/>
                <a:gd name="T39" fmla="*/ 15 h 24"/>
                <a:gd name="T40" fmla="*/ 33 w 34"/>
                <a:gd name="T41" fmla="*/ 17 h 24"/>
                <a:gd name="T42" fmla="*/ 34 w 34"/>
                <a:gd name="T43" fmla="*/ 18 h 24"/>
                <a:gd name="T44" fmla="*/ 31 w 34"/>
                <a:gd name="T45" fmla="*/ 21 h 24"/>
                <a:gd name="T46" fmla="*/ 31 w 34"/>
                <a:gd name="T47" fmla="*/ 21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4" h="24">
                  <a:moveTo>
                    <a:pt x="31" y="21"/>
                  </a:moveTo>
                  <a:cubicBezTo>
                    <a:pt x="30" y="20"/>
                    <a:pt x="27" y="19"/>
                    <a:pt x="25" y="18"/>
                  </a:cubicBezTo>
                  <a:cubicBezTo>
                    <a:pt x="24" y="18"/>
                    <a:pt x="25" y="17"/>
                    <a:pt x="24" y="16"/>
                  </a:cubicBezTo>
                  <a:cubicBezTo>
                    <a:pt x="24" y="16"/>
                    <a:pt x="22" y="17"/>
                    <a:pt x="22" y="17"/>
                  </a:cubicBezTo>
                  <a:cubicBezTo>
                    <a:pt x="20" y="17"/>
                    <a:pt x="20" y="15"/>
                    <a:pt x="18" y="16"/>
                  </a:cubicBezTo>
                  <a:cubicBezTo>
                    <a:pt x="18" y="17"/>
                    <a:pt x="17" y="18"/>
                    <a:pt x="16" y="19"/>
                  </a:cubicBezTo>
                  <a:cubicBezTo>
                    <a:pt x="14" y="20"/>
                    <a:pt x="13" y="22"/>
                    <a:pt x="11" y="23"/>
                  </a:cubicBezTo>
                  <a:cubicBezTo>
                    <a:pt x="8" y="24"/>
                    <a:pt x="10" y="20"/>
                    <a:pt x="8" y="19"/>
                  </a:cubicBezTo>
                  <a:cubicBezTo>
                    <a:pt x="8" y="18"/>
                    <a:pt x="3" y="19"/>
                    <a:pt x="2" y="19"/>
                  </a:cubicBezTo>
                  <a:cubicBezTo>
                    <a:pt x="0" y="19"/>
                    <a:pt x="4" y="16"/>
                    <a:pt x="4" y="16"/>
                  </a:cubicBezTo>
                  <a:cubicBezTo>
                    <a:pt x="6" y="14"/>
                    <a:pt x="5" y="12"/>
                    <a:pt x="5" y="10"/>
                  </a:cubicBezTo>
                  <a:cubicBezTo>
                    <a:pt x="5" y="8"/>
                    <a:pt x="5" y="5"/>
                    <a:pt x="6" y="3"/>
                  </a:cubicBezTo>
                  <a:cubicBezTo>
                    <a:pt x="7" y="0"/>
                    <a:pt x="10" y="0"/>
                    <a:pt x="11" y="3"/>
                  </a:cubicBezTo>
                  <a:cubicBezTo>
                    <a:pt x="11" y="4"/>
                    <a:pt x="11" y="6"/>
                    <a:pt x="12" y="5"/>
                  </a:cubicBezTo>
                  <a:cubicBezTo>
                    <a:pt x="13" y="5"/>
                    <a:pt x="13" y="4"/>
                    <a:pt x="14" y="4"/>
                  </a:cubicBezTo>
                  <a:cubicBezTo>
                    <a:pt x="15" y="5"/>
                    <a:pt x="16" y="6"/>
                    <a:pt x="17" y="6"/>
                  </a:cubicBezTo>
                  <a:cubicBezTo>
                    <a:pt x="18" y="7"/>
                    <a:pt x="19" y="7"/>
                    <a:pt x="20" y="7"/>
                  </a:cubicBezTo>
                  <a:cubicBezTo>
                    <a:pt x="21" y="8"/>
                    <a:pt x="23" y="9"/>
                    <a:pt x="25" y="10"/>
                  </a:cubicBezTo>
                  <a:cubicBezTo>
                    <a:pt x="28" y="11"/>
                    <a:pt x="28" y="12"/>
                    <a:pt x="28" y="15"/>
                  </a:cubicBezTo>
                  <a:cubicBezTo>
                    <a:pt x="28" y="16"/>
                    <a:pt x="30" y="16"/>
                    <a:pt x="30" y="15"/>
                  </a:cubicBezTo>
                  <a:cubicBezTo>
                    <a:pt x="32" y="15"/>
                    <a:pt x="32" y="16"/>
                    <a:pt x="33" y="17"/>
                  </a:cubicBezTo>
                  <a:cubicBezTo>
                    <a:pt x="34" y="17"/>
                    <a:pt x="34" y="17"/>
                    <a:pt x="34" y="18"/>
                  </a:cubicBezTo>
                  <a:cubicBezTo>
                    <a:pt x="33" y="19"/>
                    <a:pt x="33" y="21"/>
                    <a:pt x="31" y="21"/>
                  </a:cubicBezTo>
                  <a:cubicBezTo>
                    <a:pt x="30" y="20"/>
                    <a:pt x="33" y="21"/>
                    <a:pt x="31" y="2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28" name="Freeform 545"/>
            <p:cNvSpPr>
              <a:spLocks/>
            </p:cNvSpPr>
            <p:nvPr/>
          </p:nvSpPr>
          <p:spPr bwMode="auto">
            <a:xfrm>
              <a:off x="7747963" y="5376063"/>
              <a:ext cx="63695" cy="47785"/>
            </a:xfrm>
            <a:custGeom>
              <a:avLst/>
              <a:gdLst>
                <a:gd name="T0" fmla="*/ 5 w 7"/>
                <a:gd name="T1" fmla="*/ 4 h 5"/>
                <a:gd name="T2" fmla="*/ 1 w 7"/>
                <a:gd name="T3" fmla="*/ 0 h 5"/>
                <a:gd name="T4" fmla="*/ 5 w 7"/>
                <a:gd name="T5" fmla="*/ 4 h 5"/>
              </a:gdLst>
              <a:ahLst/>
              <a:cxnLst>
                <a:cxn ang="0">
                  <a:pos x="T0" y="T1"/>
                </a:cxn>
                <a:cxn ang="0">
                  <a:pos x="T2" y="T3"/>
                </a:cxn>
                <a:cxn ang="0">
                  <a:pos x="T4" y="T5"/>
                </a:cxn>
              </a:cxnLst>
              <a:rect l="0" t="0" r="r" b="b"/>
              <a:pathLst>
                <a:path w="7" h="5">
                  <a:moveTo>
                    <a:pt x="5" y="4"/>
                  </a:moveTo>
                  <a:cubicBezTo>
                    <a:pt x="3" y="5"/>
                    <a:pt x="0" y="0"/>
                    <a:pt x="1" y="0"/>
                  </a:cubicBezTo>
                  <a:cubicBezTo>
                    <a:pt x="2" y="1"/>
                    <a:pt x="7" y="3"/>
                    <a:pt x="5" y="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29" name="Freeform 546"/>
            <p:cNvSpPr>
              <a:spLocks/>
            </p:cNvSpPr>
            <p:nvPr/>
          </p:nvSpPr>
          <p:spPr bwMode="auto">
            <a:xfrm>
              <a:off x="7728852" y="5385621"/>
              <a:ext cx="35033" cy="47785"/>
            </a:xfrm>
            <a:custGeom>
              <a:avLst/>
              <a:gdLst>
                <a:gd name="T0" fmla="*/ 3 w 4"/>
                <a:gd name="T1" fmla="*/ 4 h 5"/>
                <a:gd name="T2" fmla="*/ 0 w 4"/>
                <a:gd name="T3" fmla="*/ 1 h 5"/>
                <a:gd name="T4" fmla="*/ 3 w 4"/>
                <a:gd name="T5" fmla="*/ 4 h 5"/>
              </a:gdLst>
              <a:ahLst/>
              <a:cxnLst>
                <a:cxn ang="0">
                  <a:pos x="T0" y="T1"/>
                </a:cxn>
                <a:cxn ang="0">
                  <a:pos x="T2" y="T3"/>
                </a:cxn>
                <a:cxn ang="0">
                  <a:pos x="T4" y="T5"/>
                </a:cxn>
              </a:cxnLst>
              <a:rect l="0" t="0" r="r" b="b"/>
              <a:pathLst>
                <a:path w="4" h="5">
                  <a:moveTo>
                    <a:pt x="3" y="4"/>
                  </a:moveTo>
                  <a:cubicBezTo>
                    <a:pt x="1" y="5"/>
                    <a:pt x="0" y="2"/>
                    <a:pt x="0" y="1"/>
                  </a:cubicBezTo>
                  <a:cubicBezTo>
                    <a:pt x="1" y="0"/>
                    <a:pt x="4" y="3"/>
                    <a:pt x="3" y="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30" name="Freeform 547"/>
            <p:cNvSpPr>
              <a:spLocks/>
            </p:cNvSpPr>
            <p:nvPr/>
          </p:nvSpPr>
          <p:spPr bwMode="auto">
            <a:xfrm>
              <a:off x="7642864" y="5207233"/>
              <a:ext cx="28662" cy="57338"/>
            </a:xfrm>
            <a:custGeom>
              <a:avLst/>
              <a:gdLst>
                <a:gd name="T0" fmla="*/ 3 w 3"/>
                <a:gd name="T1" fmla="*/ 5 h 6"/>
                <a:gd name="T2" fmla="*/ 3 w 3"/>
                <a:gd name="T3" fmla="*/ 2 h 6"/>
                <a:gd name="T4" fmla="*/ 1 w 3"/>
                <a:gd name="T5" fmla="*/ 1 h 6"/>
                <a:gd name="T6" fmla="*/ 1 w 3"/>
                <a:gd name="T7" fmla="*/ 4 h 6"/>
                <a:gd name="T8" fmla="*/ 3 w 3"/>
                <a:gd name="T9" fmla="*/ 5 h 6"/>
                <a:gd name="T10" fmla="*/ 3 w 3"/>
                <a:gd name="T11" fmla="*/ 5 h 6"/>
              </a:gdLst>
              <a:ahLst/>
              <a:cxnLst>
                <a:cxn ang="0">
                  <a:pos x="T0" y="T1"/>
                </a:cxn>
                <a:cxn ang="0">
                  <a:pos x="T2" y="T3"/>
                </a:cxn>
                <a:cxn ang="0">
                  <a:pos x="T4" y="T5"/>
                </a:cxn>
                <a:cxn ang="0">
                  <a:pos x="T6" y="T7"/>
                </a:cxn>
                <a:cxn ang="0">
                  <a:pos x="T8" y="T9"/>
                </a:cxn>
                <a:cxn ang="0">
                  <a:pos x="T10" y="T11"/>
                </a:cxn>
              </a:cxnLst>
              <a:rect l="0" t="0" r="r" b="b"/>
              <a:pathLst>
                <a:path w="3" h="6">
                  <a:moveTo>
                    <a:pt x="3" y="5"/>
                  </a:moveTo>
                  <a:cubicBezTo>
                    <a:pt x="3" y="4"/>
                    <a:pt x="3" y="3"/>
                    <a:pt x="3" y="2"/>
                  </a:cubicBezTo>
                  <a:cubicBezTo>
                    <a:pt x="3" y="2"/>
                    <a:pt x="1" y="0"/>
                    <a:pt x="1" y="1"/>
                  </a:cubicBezTo>
                  <a:cubicBezTo>
                    <a:pt x="1" y="2"/>
                    <a:pt x="0" y="4"/>
                    <a:pt x="1" y="4"/>
                  </a:cubicBezTo>
                  <a:cubicBezTo>
                    <a:pt x="1" y="5"/>
                    <a:pt x="2" y="6"/>
                    <a:pt x="3" y="5"/>
                  </a:cubicBezTo>
                  <a:cubicBezTo>
                    <a:pt x="3" y="4"/>
                    <a:pt x="2" y="6"/>
                    <a:pt x="3" y="5"/>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31" name="Freeform 548"/>
            <p:cNvSpPr>
              <a:spLocks/>
            </p:cNvSpPr>
            <p:nvPr/>
          </p:nvSpPr>
          <p:spPr bwMode="auto">
            <a:xfrm>
              <a:off x="7502737" y="4719845"/>
              <a:ext cx="1343951" cy="984332"/>
            </a:xfrm>
            <a:custGeom>
              <a:avLst/>
              <a:gdLst>
                <a:gd name="T0" fmla="*/ 63 w 144"/>
                <a:gd name="T1" fmla="*/ 86 h 105"/>
                <a:gd name="T2" fmla="*/ 81 w 144"/>
                <a:gd name="T3" fmla="*/ 76 h 105"/>
                <a:gd name="T4" fmla="*/ 91 w 144"/>
                <a:gd name="T5" fmla="*/ 67 h 105"/>
                <a:gd name="T6" fmla="*/ 103 w 144"/>
                <a:gd name="T7" fmla="*/ 68 h 105"/>
                <a:gd name="T8" fmla="*/ 87 w 144"/>
                <a:gd name="T9" fmla="*/ 66 h 105"/>
                <a:gd name="T10" fmla="*/ 80 w 144"/>
                <a:gd name="T11" fmla="*/ 48 h 105"/>
                <a:gd name="T12" fmla="*/ 67 w 144"/>
                <a:gd name="T13" fmla="*/ 49 h 105"/>
                <a:gd name="T14" fmla="*/ 64 w 144"/>
                <a:gd name="T15" fmla="*/ 40 h 105"/>
                <a:gd name="T16" fmla="*/ 54 w 144"/>
                <a:gd name="T17" fmla="*/ 32 h 105"/>
                <a:gd name="T18" fmla="*/ 53 w 144"/>
                <a:gd name="T19" fmla="*/ 38 h 105"/>
                <a:gd name="T20" fmla="*/ 52 w 144"/>
                <a:gd name="T21" fmla="*/ 39 h 105"/>
                <a:gd name="T22" fmla="*/ 37 w 144"/>
                <a:gd name="T23" fmla="*/ 38 h 105"/>
                <a:gd name="T24" fmla="*/ 5 w 144"/>
                <a:gd name="T25" fmla="*/ 32 h 105"/>
                <a:gd name="T26" fmla="*/ 8 w 144"/>
                <a:gd name="T27" fmla="*/ 26 h 105"/>
                <a:gd name="T28" fmla="*/ 16 w 144"/>
                <a:gd name="T29" fmla="*/ 2 h 105"/>
                <a:gd name="T30" fmla="*/ 18 w 144"/>
                <a:gd name="T31" fmla="*/ 18 h 105"/>
                <a:gd name="T32" fmla="*/ 26 w 144"/>
                <a:gd name="T33" fmla="*/ 29 h 105"/>
                <a:gd name="T34" fmla="*/ 20 w 144"/>
                <a:gd name="T35" fmla="*/ 19 h 105"/>
                <a:gd name="T36" fmla="*/ 22 w 144"/>
                <a:gd name="T37" fmla="*/ 13 h 105"/>
                <a:gd name="T38" fmla="*/ 25 w 144"/>
                <a:gd name="T39" fmla="*/ 7 h 105"/>
                <a:gd name="T40" fmla="*/ 34 w 144"/>
                <a:gd name="T41" fmla="*/ 3 h 105"/>
                <a:gd name="T42" fmla="*/ 43 w 144"/>
                <a:gd name="T43" fmla="*/ 16 h 105"/>
                <a:gd name="T44" fmla="*/ 52 w 144"/>
                <a:gd name="T45" fmla="*/ 16 h 105"/>
                <a:gd name="T46" fmla="*/ 54 w 144"/>
                <a:gd name="T47" fmla="*/ 15 h 105"/>
                <a:gd name="T48" fmla="*/ 66 w 144"/>
                <a:gd name="T49" fmla="*/ 13 h 105"/>
                <a:gd name="T50" fmla="*/ 70 w 144"/>
                <a:gd name="T51" fmla="*/ 21 h 105"/>
                <a:gd name="T52" fmla="*/ 76 w 144"/>
                <a:gd name="T53" fmla="*/ 22 h 105"/>
                <a:gd name="T54" fmla="*/ 81 w 144"/>
                <a:gd name="T55" fmla="*/ 23 h 105"/>
                <a:gd name="T56" fmla="*/ 86 w 144"/>
                <a:gd name="T57" fmla="*/ 23 h 105"/>
                <a:gd name="T58" fmla="*/ 92 w 144"/>
                <a:gd name="T59" fmla="*/ 28 h 105"/>
                <a:gd name="T60" fmla="*/ 94 w 144"/>
                <a:gd name="T61" fmla="*/ 31 h 105"/>
                <a:gd name="T62" fmla="*/ 100 w 144"/>
                <a:gd name="T63" fmla="*/ 29 h 105"/>
                <a:gd name="T64" fmla="*/ 99 w 144"/>
                <a:gd name="T65" fmla="*/ 38 h 105"/>
                <a:gd name="T66" fmla="*/ 104 w 144"/>
                <a:gd name="T67" fmla="*/ 38 h 105"/>
                <a:gd name="T68" fmla="*/ 109 w 144"/>
                <a:gd name="T69" fmla="*/ 40 h 105"/>
                <a:gd name="T70" fmla="*/ 106 w 144"/>
                <a:gd name="T71" fmla="*/ 45 h 105"/>
                <a:gd name="T72" fmla="*/ 118 w 144"/>
                <a:gd name="T73" fmla="*/ 54 h 105"/>
                <a:gd name="T74" fmla="*/ 124 w 144"/>
                <a:gd name="T75" fmla="*/ 55 h 105"/>
                <a:gd name="T76" fmla="*/ 128 w 144"/>
                <a:gd name="T77" fmla="*/ 60 h 105"/>
                <a:gd name="T78" fmla="*/ 141 w 144"/>
                <a:gd name="T79" fmla="*/ 64 h 105"/>
                <a:gd name="T80" fmla="*/ 139 w 144"/>
                <a:gd name="T81" fmla="*/ 69 h 105"/>
                <a:gd name="T82" fmla="*/ 133 w 144"/>
                <a:gd name="T83" fmla="*/ 73 h 105"/>
                <a:gd name="T84" fmla="*/ 128 w 144"/>
                <a:gd name="T85" fmla="*/ 77 h 105"/>
                <a:gd name="T86" fmla="*/ 125 w 144"/>
                <a:gd name="T87" fmla="*/ 74 h 105"/>
                <a:gd name="T88" fmla="*/ 120 w 144"/>
                <a:gd name="T89" fmla="*/ 72 h 105"/>
                <a:gd name="T90" fmla="*/ 113 w 144"/>
                <a:gd name="T91" fmla="*/ 67 h 105"/>
                <a:gd name="T92" fmla="*/ 108 w 144"/>
                <a:gd name="T93" fmla="*/ 70 h 105"/>
                <a:gd name="T94" fmla="*/ 118 w 144"/>
                <a:gd name="T95" fmla="*/ 80 h 105"/>
                <a:gd name="T96" fmla="*/ 123 w 144"/>
                <a:gd name="T97" fmla="*/ 82 h 105"/>
                <a:gd name="T98" fmla="*/ 128 w 144"/>
                <a:gd name="T99" fmla="*/ 93 h 105"/>
                <a:gd name="T100" fmla="*/ 126 w 144"/>
                <a:gd name="T101" fmla="*/ 95 h 105"/>
                <a:gd name="T102" fmla="*/ 118 w 144"/>
                <a:gd name="T103" fmla="*/ 96 h 105"/>
                <a:gd name="T104" fmla="*/ 110 w 144"/>
                <a:gd name="T105" fmla="*/ 93 h 105"/>
                <a:gd name="T106" fmla="*/ 109 w 144"/>
                <a:gd name="T107" fmla="*/ 94 h 105"/>
                <a:gd name="T108" fmla="*/ 103 w 144"/>
                <a:gd name="T109" fmla="*/ 99 h 105"/>
                <a:gd name="T110" fmla="*/ 91 w 144"/>
                <a:gd name="T111" fmla="*/ 90 h 105"/>
                <a:gd name="T112" fmla="*/ 77 w 144"/>
                <a:gd name="T113" fmla="*/ 83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44" h="105">
                  <a:moveTo>
                    <a:pt x="77" y="83"/>
                  </a:moveTo>
                  <a:cubicBezTo>
                    <a:pt x="76" y="86"/>
                    <a:pt x="74" y="83"/>
                    <a:pt x="71" y="84"/>
                  </a:cubicBezTo>
                  <a:cubicBezTo>
                    <a:pt x="70" y="84"/>
                    <a:pt x="69" y="85"/>
                    <a:pt x="68" y="86"/>
                  </a:cubicBezTo>
                  <a:cubicBezTo>
                    <a:pt x="66" y="87"/>
                    <a:pt x="65" y="86"/>
                    <a:pt x="63" y="86"/>
                  </a:cubicBezTo>
                  <a:cubicBezTo>
                    <a:pt x="60" y="85"/>
                    <a:pt x="56" y="83"/>
                    <a:pt x="60" y="80"/>
                  </a:cubicBezTo>
                  <a:cubicBezTo>
                    <a:pt x="62" y="78"/>
                    <a:pt x="62" y="76"/>
                    <a:pt x="65" y="76"/>
                  </a:cubicBezTo>
                  <a:cubicBezTo>
                    <a:pt x="68" y="77"/>
                    <a:pt x="71" y="78"/>
                    <a:pt x="75" y="77"/>
                  </a:cubicBezTo>
                  <a:cubicBezTo>
                    <a:pt x="77" y="77"/>
                    <a:pt x="79" y="76"/>
                    <a:pt x="81" y="76"/>
                  </a:cubicBezTo>
                  <a:cubicBezTo>
                    <a:pt x="82" y="76"/>
                    <a:pt x="81" y="75"/>
                    <a:pt x="81" y="74"/>
                  </a:cubicBezTo>
                  <a:cubicBezTo>
                    <a:pt x="78" y="72"/>
                    <a:pt x="77" y="71"/>
                    <a:pt x="80" y="69"/>
                  </a:cubicBezTo>
                  <a:cubicBezTo>
                    <a:pt x="82" y="66"/>
                    <a:pt x="84" y="66"/>
                    <a:pt x="87" y="66"/>
                  </a:cubicBezTo>
                  <a:cubicBezTo>
                    <a:pt x="88" y="66"/>
                    <a:pt x="90" y="66"/>
                    <a:pt x="91" y="67"/>
                  </a:cubicBezTo>
                  <a:cubicBezTo>
                    <a:pt x="93" y="68"/>
                    <a:pt x="93" y="69"/>
                    <a:pt x="93" y="71"/>
                  </a:cubicBezTo>
                  <a:cubicBezTo>
                    <a:pt x="94" y="73"/>
                    <a:pt x="95" y="70"/>
                    <a:pt x="96" y="70"/>
                  </a:cubicBezTo>
                  <a:cubicBezTo>
                    <a:pt x="96" y="69"/>
                    <a:pt x="99" y="70"/>
                    <a:pt x="99" y="70"/>
                  </a:cubicBezTo>
                  <a:cubicBezTo>
                    <a:pt x="100" y="70"/>
                    <a:pt x="103" y="70"/>
                    <a:pt x="103" y="68"/>
                  </a:cubicBezTo>
                  <a:cubicBezTo>
                    <a:pt x="103" y="67"/>
                    <a:pt x="100" y="66"/>
                    <a:pt x="99" y="66"/>
                  </a:cubicBezTo>
                  <a:cubicBezTo>
                    <a:pt x="97" y="65"/>
                    <a:pt x="96" y="64"/>
                    <a:pt x="95" y="63"/>
                  </a:cubicBezTo>
                  <a:cubicBezTo>
                    <a:pt x="94" y="63"/>
                    <a:pt x="93" y="65"/>
                    <a:pt x="93" y="66"/>
                  </a:cubicBezTo>
                  <a:cubicBezTo>
                    <a:pt x="92" y="67"/>
                    <a:pt x="88" y="66"/>
                    <a:pt x="87" y="66"/>
                  </a:cubicBezTo>
                  <a:cubicBezTo>
                    <a:pt x="81" y="65"/>
                    <a:pt x="89" y="63"/>
                    <a:pt x="88" y="61"/>
                  </a:cubicBezTo>
                  <a:cubicBezTo>
                    <a:pt x="87" y="58"/>
                    <a:pt x="86" y="54"/>
                    <a:pt x="84" y="52"/>
                  </a:cubicBezTo>
                  <a:cubicBezTo>
                    <a:pt x="83" y="52"/>
                    <a:pt x="81" y="53"/>
                    <a:pt x="81" y="52"/>
                  </a:cubicBezTo>
                  <a:cubicBezTo>
                    <a:pt x="81" y="51"/>
                    <a:pt x="81" y="49"/>
                    <a:pt x="80" y="48"/>
                  </a:cubicBezTo>
                  <a:cubicBezTo>
                    <a:pt x="79" y="47"/>
                    <a:pt x="78" y="53"/>
                    <a:pt x="79" y="53"/>
                  </a:cubicBezTo>
                  <a:cubicBezTo>
                    <a:pt x="78" y="53"/>
                    <a:pt x="75" y="46"/>
                    <a:pt x="75" y="46"/>
                  </a:cubicBezTo>
                  <a:cubicBezTo>
                    <a:pt x="73" y="46"/>
                    <a:pt x="72" y="47"/>
                    <a:pt x="71" y="48"/>
                  </a:cubicBezTo>
                  <a:cubicBezTo>
                    <a:pt x="70" y="48"/>
                    <a:pt x="67" y="50"/>
                    <a:pt x="67" y="49"/>
                  </a:cubicBezTo>
                  <a:cubicBezTo>
                    <a:pt x="67" y="46"/>
                    <a:pt x="66" y="46"/>
                    <a:pt x="69" y="46"/>
                  </a:cubicBezTo>
                  <a:cubicBezTo>
                    <a:pt x="70" y="46"/>
                    <a:pt x="71" y="45"/>
                    <a:pt x="71" y="44"/>
                  </a:cubicBezTo>
                  <a:cubicBezTo>
                    <a:pt x="72" y="43"/>
                    <a:pt x="69" y="43"/>
                    <a:pt x="69" y="43"/>
                  </a:cubicBezTo>
                  <a:cubicBezTo>
                    <a:pt x="68" y="42"/>
                    <a:pt x="64" y="40"/>
                    <a:pt x="64" y="40"/>
                  </a:cubicBezTo>
                  <a:cubicBezTo>
                    <a:pt x="64" y="37"/>
                    <a:pt x="63" y="39"/>
                    <a:pt x="62" y="39"/>
                  </a:cubicBezTo>
                  <a:cubicBezTo>
                    <a:pt x="61" y="39"/>
                    <a:pt x="62" y="34"/>
                    <a:pt x="60" y="35"/>
                  </a:cubicBezTo>
                  <a:cubicBezTo>
                    <a:pt x="59" y="35"/>
                    <a:pt x="59" y="36"/>
                    <a:pt x="57" y="34"/>
                  </a:cubicBezTo>
                  <a:cubicBezTo>
                    <a:pt x="56" y="34"/>
                    <a:pt x="55" y="32"/>
                    <a:pt x="54" y="32"/>
                  </a:cubicBezTo>
                  <a:cubicBezTo>
                    <a:pt x="54" y="32"/>
                    <a:pt x="55" y="33"/>
                    <a:pt x="55" y="33"/>
                  </a:cubicBezTo>
                  <a:cubicBezTo>
                    <a:pt x="55" y="33"/>
                    <a:pt x="52" y="33"/>
                    <a:pt x="52" y="34"/>
                  </a:cubicBezTo>
                  <a:cubicBezTo>
                    <a:pt x="53" y="35"/>
                    <a:pt x="55" y="34"/>
                    <a:pt x="56" y="36"/>
                  </a:cubicBezTo>
                  <a:cubicBezTo>
                    <a:pt x="56" y="38"/>
                    <a:pt x="54" y="38"/>
                    <a:pt x="53" y="38"/>
                  </a:cubicBezTo>
                  <a:cubicBezTo>
                    <a:pt x="51" y="39"/>
                    <a:pt x="46" y="35"/>
                    <a:pt x="44" y="37"/>
                  </a:cubicBezTo>
                  <a:cubicBezTo>
                    <a:pt x="43" y="37"/>
                    <a:pt x="45" y="38"/>
                    <a:pt x="46" y="39"/>
                  </a:cubicBezTo>
                  <a:cubicBezTo>
                    <a:pt x="46" y="40"/>
                    <a:pt x="47" y="39"/>
                    <a:pt x="48" y="39"/>
                  </a:cubicBezTo>
                  <a:cubicBezTo>
                    <a:pt x="49" y="39"/>
                    <a:pt x="52" y="38"/>
                    <a:pt x="52" y="39"/>
                  </a:cubicBezTo>
                  <a:cubicBezTo>
                    <a:pt x="52" y="40"/>
                    <a:pt x="51" y="41"/>
                    <a:pt x="50" y="42"/>
                  </a:cubicBezTo>
                  <a:cubicBezTo>
                    <a:pt x="50" y="42"/>
                    <a:pt x="39" y="35"/>
                    <a:pt x="37" y="36"/>
                  </a:cubicBezTo>
                  <a:cubicBezTo>
                    <a:pt x="38" y="36"/>
                    <a:pt x="39" y="37"/>
                    <a:pt x="40" y="37"/>
                  </a:cubicBezTo>
                  <a:cubicBezTo>
                    <a:pt x="42" y="39"/>
                    <a:pt x="37" y="38"/>
                    <a:pt x="37" y="38"/>
                  </a:cubicBezTo>
                  <a:cubicBezTo>
                    <a:pt x="34" y="36"/>
                    <a:pt x="30" y="38"/>
                    <a:pt x="27" y="37"/>
                  </a:cubicBezTo>
                  <a:cubicBezTo>
                    <a:pt x="23" y="36"/>
                    <a:pt x="20" y="37"/>
                    <a:pt x="17" y="34"/>
                  </a:cubicBezTo>
                  <a:cubicBezTo>
                    <a:pt x="14" y="32"/>
                    <a:pt x="12" y="35"/>
                    <a:pt x="9" y="34"/>
                  </a:cubicBezTo>
                  <a:cubicBezTo>
                    <a:pt x="8" y="33"/>
                    <a:pt x="6" y="33"/>
                    <a:pt x="5" y="32"/>
                  </a:cubicBezTo>
                  <a:cubicBezTo>
                    <a:pt x="5" y="31"/>
                    <a:pt x="2" y="28"/>
                    <a:pt x="4" y="28"/>
                  </a:cubicBezTo>
                  <a:cubicBezTo>
                    <a:pt x="7" y="28"/>
                    <a:pt x="11" y="31"/>
                    <a:pt x="14" y="29"/>
                  </a:cubicBezTo>
                  <a:cubicBezTo>
                    <a:pt x="15" y="28"/>
                    <a:pt x="13" y="27"/>
                    <a:pt x="13" y="27"/>
                  </a:cubicBezTo>
                  <a:cubicBezTo>
                    <a:pt x="11" y="26"/>
                    <a:pt x="9" y="26"/>
                    <a:pt x="8" y="26"/>
                  </a:cubicBezTo>
                  <a:cubicBezTo>
                    <a:pt x="5" y="26"/>
                    <a:pt x="0" y="26"/>
                    <a:pt x="0" y="23"/>
                  </a:cubicBezTo>
                  <a:cubicBezTo>
                    <a:pt x="0" y="19"/>
                    <a:pt x="0" y="16"/>
                    <a:pt x="2" y="12"/>
                  </a:cubicBezTo>
                  <a:cubicBezTo>
                    <a:pt x="3" y="9"/>
                    <a:pt x="6" y="7"/>
                    <a:pt x="9" y="5"/>
                  </a:cubicBezTo>
                  <a:cubicBezTo>
                    <a:pt x="11" y="3"/>
                    <a:pt x="13" y="3"/>
                    <a:pt x="16" y="2"/>
                  </a:cubicBezTo>
                  <a:cubicBezTo>
                    <a:pt x="18" y="2"/>
                    <a:pt x="24" y="0"/>
                    <a:pt x="25" y="3"/>
                  </a:cubicBezTo>
                  <a:cubicBezTo>
                    <a:pt x="25" y="2"/>
                    <a:pt x="20" y="7"/>
                    <a:pt x="19" y="7"/>
                  </a:cubicBezTo>
                  <a:cubicBezTo>
                    <a:pt x="17" y="9"/>
                    <a:pt x="15" y="11"/>
                    <a:pt x="17" y="13"/>
                  </a:cubicBezTo>
                  <a:cubicBezTo>
                    <a:pt x="19" y="15"/>
                    <a:pt x="17" y="16"/>
                    <a:pt x="18" y="18"/>
                  </a:cubicBezTo>
                  <a:cubicBezTo>
                    <a:pt x="18" y="20"/>
                    <a:pt x="20" y="21"/>
                    <a:pt x="21" y="22"/>
                  </a:cubicBezTo>
                  <a:cubicBezTo>
                    <a:pt x="22" y="23"/>
                    <a:pt x="24" y="24"/>
                    <a:pt x="25" y="25"/>
                  </a:cubicBezTo>
                  <a:cubicBezTo>
                    <a:pt x="26" y="26"/>
                    <a:pt x="22" y="26"/>
                    <a:pt x="22" y="27"/>
                  </a:cubicBezTo>
                  <a:cubicBezTo>
                    <a:pt x="22" y="26"/>
                    <a:pt x="26" y="29"/>
                    <a:pt x="26" y="29"/>
                  </a:cubicBezTo>
                  <a:cubicBezTo>
                    <a:pt x="27" y="28"/>
                    <a:pt x="26" y="26"/>
                    <a:pt x="26" y="25"/>
                  </a:cubicBezTo>
                  <a:cubicBezTo>
                    <a:pt x="26" y="25"/>
                    <a:pt x="28" y="24"/>
                    <a:pt x="27" y="23"/>
                  </a:cubicBezTo>
                  <a:cubicBezTo>
                    <a:pt x="26" y="22"/>
                    <a:pt x="22" y="21"/>
                    <a:pt x="21" y="20"/>
                  </a:cubicBezTo>
                  <a:cubicBezTo>
                    <a:pt x="20" y="20"/>
                    <a:pt x="19" y="19"/>
                    <a:pt x="20" y="19"/>
                  </a:cubicBezTo>
                  <a:cubicBezTo>
                    <a:pt x="22" y="19"/>
                    <a:pt x="22" y="18"/>
                    <a:pt x="23" y="17"/>
                  </a:cubicBezTo>
                  <a:cubicBezTo>
                    <a:pt x="25" y="16"/>
                    <a:pt x="28" y="18"/>
                    <a:pt x="29" y="19"/>
                  </a:cubicBezTo>
                  <a:cubicBezTo>
                    <a:pt x="28" y="18"/>
                    <a:pt x="27" y="17"/>
                    <a:pt x="27" y="16"/>
                  </a:cubicBezTo>
                  <a:cubicBezTo>
                    <a:pt x="27" y="14"/>
                    <a:pt x="22" y="15"/>
                    <a:pt x="22" y="13"/>
                  </a:cubicBezTo>
                  <a:cubicBezTo>
                    <a:pt x="20" y="7"/>
                    <a:pt x="29" y="12"/>
                    <a:pt x="29" y="12"/>
                  </a:cubicBezTo>
                  <a:cubicBezTo>
                    <a:pt x="29" y="11"/>
                    <a:pt x="23" y="9"/>
                    <a:pt x="23" y="9"/>
                  </a:cubicBezTo>
                  <a:cubicBezTo>
                    <a:pt x="23" y="8"/>
                    <a:pt x="28" y="9"/>
                    <a:pt x="28" y="9"/>
                  </a:cubicBezTo>
                  <a:cubicBezTo>
                    <a:pt x="28" y="8"/>
                    <a:pt x="25" y="7"/>
                    <a:pt x="25" y="7"/>
                  </a:cubicBezTo>
                  <a:cubicBezTo>
                    <a:pt x="24" y="6"/>
                    <a:pt x="25" y="6"/>
                    <a:pt x="26" y="6"/>
                  </a:cubicBezTo>
                  <a:cubicBezTo>
                    <a:pt x="27" y="7"/>
                    <a:pt x="27" y="6"/>
                    <a:pt x="28" y="6"/>
                  </a:cubicBezTo>
                  <a:cubicBezTo>
                    <a:pt x="30" y="5"/>
                    <a:pt x="30" y="6"/>
                    <a:pt x="32" y="6"/>
                  </a:cubicBezTo>
                  <a:cubicBezTo>
                    <a:pt x="29" y="5"/>
                    <a:pt x="33" y="3"/>
                    <a:pt x="34" y="3"/>
                  </a:cubicBezTo>
                  <a:cubicBezTo>
                    <a:pt x="36" y="2"/>
                    <a:pt x="42" y="2"/>
                    <a:pt x="43" y="4"/>
                  </a:cubicBezTo>
                  <a:cubicBezTo>
                    <a:pt x="44" y="5"/>
                    <a:pt x="44" y="6"/>
                    <a:pt x="44" y="7"/>
                  </a:cubicBezTo>
                  <a:cubicBezTo>
                    <a:pt x="45" y="8"/>
                    <a:pt x="46" y="9"/>
                    <a:pt x="47" y="10"/>
                  </a:cubicBezTo>
                  <a:cubicBezTo>
                    <a:pt x="48" y="12"/>
                    <a:pt x="43" y="16"/>
                    <a:pt x="43" y="16"/>
                  </a:cubicBezTo>
                  <a:cubicBezTo>
                    <a:pt x="44" y="17"/>
                    <a:pt x="46" y="14"/>
                    <a:pt x="47" y="14"/>
                  </a:cubicBezTo>
                  <a:cubicBezTo>
                    <a:pt x="47" y="14"/>
                    <a:pt x="45" y="20"/>
                    <a:pt x="46" y="19"/>
                  </a:cubicBezTo>
                  <a:cubicBezTo>
                    <a:pt x="47" y="19"/>
                    <a:pt x="47" y="17"/>
                    <a:pt x="48" y="17"/>
                  </a:cubicBezTo>
                  <a:cubicBezTo>
                    <a:pt x="50" y="17"/>
                    <a:pt x="50" y="18"/>
                    <a:pt x="52" y="16"/>
                  </a:cubicBezTo>
                  <a:cubicBezTo>
                    <a:pt x="53" y="15"/>
                    <a:pt x="53" y="16"/>
                    <a:pt x="54" y="17"/>
                  </a:cubicBezTo>
                  <a:cubicBezTo>
                    <a:pt x="55" y="18"/>
                    <a:pt x="54" y="18"/>
                    <a:pt x="54" y="19"/>
                  </a:cubicBezTo>
                  <a:cubicBezTo>
                    <a:pt x="54" y="20"/>
                    <a:pt x="59" y="21"/>
                    <a:pt x="60" y="21"/>
                  </a:cubicBezTo>
                  <a:cubicBezTo>
                    <a:pt x="60" y="21"/>
                    <a:pt x="55" y="16"/>
                    <a:pt x="54" y="15"/>
                  </a:cubicBezTo>
                  <a:cubicBezTo>
                    <a:pt x="54" y="15"/>
                    <a:pt x="63" y="18"/>
                    <a:pt x="63" y="17"/>
                  </a:cubicBezTo>
                  <a:cubicBezTo>
                    <a:pt x="63" y="17"/>
                    <a:pt x="57" y="16"/>
                    <a:pt x="57" y="14"/>
                  </a:cubicBezTo>
                  <a:cubicBezTo>
                    <a:pt x="57" y="13"/>
                    <a:pt x="60" y="12"/>
                    <a:pt x="61" y="12"/>
                  </a:cubicBezTo>
                  <a:cubicBezTo>
                    <a:pt x="63" y="11"/>
                    <a:pt x="64" y="12"/>
                    <a:pt x="66" y="13"/>
                  </a:cubicBezTo>
                  <a:cubicBezTo>
                    <a:pt x="69" y="14"/>
                    <a:pt x="73" y="13"/>
                    <a:pt x="74" y="17"/>
                  </a:cubicBezTo>
                  <a:cubicBezTo>
                    <a:pt x="74" y="17"/>
                    <a:pt x="67" y="17"/>
                    <a:pt x="68" y="20"/>
                  </a:cubicBezTo>
                  <a:cubicBezTo>
                    <a:pt x="68" y="19"/>
                    <a:pt x="71" y="18"/>
                    <a:pt x="71" y="18"/>
                  </a:cubicBezTo>
                  <a:cubicBezTo>
                    <a:pt x="73" y="18"/>
                    <a:pt x="70" y="20"/>
                    <a:pt x="70" y="21"/>
                  </a:cubicBezTo>
                  <a:cubicBezTo>
                    <a:pt x="70" y="21"/>
                    <a:pt x="73" y="19"/>
                    <a:pt x="73" y="19"/>
                  </a:cubicBezTo>
                  <a:cubicBezTo>
                    <a:pt x="73" y="18"/>
                    <a:pt x="77" y="18"/>
                    <a:pt x="78" y="19"/>
                  </a:cubicBezTo>
                  <a:cubicBezTo>
                    <a:pt x="82" y="19"/>
                    <a:pt x="73" y="22"/>
                    <a:pt x="74" y="23"/>
                  </a:cubicBezTo>
                  <a:cubicBezTo>
                    <a:pt x="74" y="23"/>
                    <a:pt x="76" y="21"/>
                    <a:pt x="76" y="22"/>
                  </a:cubicBezTo>
                  <a:cubicBezTo>
                    <a:pt x="76" y="23"/>
                    <a:pt x="74" y="25"/>
                    <a:pt x="75" y="26"/>
                  </a:cubicBezTo>
                  <a:cubicBezTo>
                    <a:pt x="74" y="25"/>
                    <a:pt x="78" y="21"/>
                    <a:pt x="79" y="22"/>
                  </a:cubicBezTo>
                  <a:cubicBezTo>
                    <a:pt x="79" y="24"/>
                    <a:pt x="78" y="26"/>
                    <a:pt x="79" y="27"/>
                  </a:cubicBezTo>
                  <a:cubicBezTo>
                    <a:pt x="79" y="27"/>
                    <a:pt x="79" y="23"/>
                    <a:pt x="81" y="23"/>
                  </a:cubicBezTo>
                  <a:cubicBezTo>
                    <a:pt x="83" y="24"/>
                    <a:pt x="80" y="27"/>
                    <a:pt x="81" y="28"/>
                  </a:cubicBezTo>
                  <a:cubicBezTo>
                    <a:pt x="81" y="28"/>
                    <a:pt x="82" y="25"/>
                    <a:pt x="83" y="25"/>
                  </a:cubicBezTo>
                  <a:cubicBezTo>
                    <a:pt x="83" y="25"/>
                    <a:pt x="82" y="28"/>
                    <a:pt x="83" y="28"/>
                  </a:cubicBezTo>
                  <a:cubicBezTo>
                    <a:pt x="82" y="28"/>
                    <a:pt x="85" y="24"/>
                    <a:pt x="86" y="23"/>
                  </a:cubicBezTo>
                  <a:cubicBezTo>
                    <a:pt x="87" y="22"/>
                    <a:pt x="90" y="23"/>
                    <a:pt x="91" y="24"/>
                  </a:cubicBezTo>
                  <a:cubicBezTo>
                    <a:pt x="93" y="25"/>
                    <a:pt x="94" y="27"/>
                    <a:pt x="91" y="27"/>
                  </a:cubicBezTo>
                  <a:cubicBezTo>
                    <a:pt x="90" y="27"/>
                    <a:pt x="86" y="27"/>
                    <a:pt x="86" y="30"/>
                  </a:cubicBezTo>
                  <a:cubicBezTo>
                    <a:pt x="86" y="29"/>
                    <a:pt x="92" y="27"/>
                    <a:pt x="92" y="28"/>
                  </a:cubicBezTo>
                  <a:cubicBezTo>
                    <a:pt x="92" y="28"/>
                    <a:pt x="88" y="30"/>
                    <a:pt x="88" y="31"/>
                  </a:cubicBezTo>
                  <a:cubicBezTo>
                    <a:pt x="88" y="30"/>
                    <a:pt x="92" y="30"/>
                    <a:pt x="92" y="30"/>
                  </a:cubicBezTo>
                  <a:cubicBezTo>
                    <a:pt x="93" y="29"/>
                    <a:pt x="95" y="26"/>
                    <a:pt x="96" y="27"/>
                  </a:cubicBezTo>
                  <a:cubicBezTo>
                    <a:pt x="97" y="29"/>
                    <a:pt x="96" y="31"/>
                    <a:pt x="94" y="31"/>
                  </a:cubicBezTo>
                  <a:cubicBezTo>
                    <a:pt x="93" y="32"/>
                    <a:pt x="92" y="33"/>
                    <a:pt x="91" y="34"/>
                  </a:cubicBezTo>
                  <a:cubicBezTo>
                    <a:pt x="91" y="34"/>
                    <a:pt x="93" y="32"/>
                    <a:pt x="94" y="32"/>
                  </a:cubicBezTo>
                  <a:cubicBezTo>
                    <a:pt x="94" y="32"/>
                    <a:pt x="93" y="36"/>
                    <a:pt x="93" y="36"/>
                  </a:cubicBezTo>
                  <a:cubicBezTo>
                    <a:pt x="92" y="34"/>
                    <a:pt x="99" y="27"/>
                    <a:pt x="100" y="29"/>
                  </a:cubicBezTo>
                  <a:cubicBezTo>
                    <a:pt x="101" y="30"/>
                    <a:pt x="99" y="31"/>
                    <a:pt x="98" y="31"/>
                  </a:cubicBezTo>
                  <a:cubicBezTo>
                    <a:pt x="99" y="31"/>
                    <a:pt x="102" y="31"/>
                    <a:pt x="103" y="31"/>
                  </a:cubicBezTo>
                  <a:cubicBezTo>
                    <a:pt x="104" y="31"/>
                    <a:pt x="106" y="31"/>
                    <a:pt x="107" y="32"/>
                  </a:cubicBezTo>
                  <a:cubicBezTo>
                    <a:pt x="108" y="35"/>
                    <a:pt x="98" y="35"/>
                    <a:pt x="99" y="38"/>
                  </a:cubicBezTo>
                  <a:cubicBezTo>
                    <a:pt x="99" y="38"/>
                    <a:pt x="102" y="35"/>
                    <a:pt x="103" y="35"/>
                  </a:cubicBezTo>
                  <a:cubicBezTo>
                    <a:pt x="104" y="35"/>
                    <a:pt x="106" y="35"/>
                    <a:pt x="106" y="36"/>
                  </a:cubicBezTo>
                  <a:cubicBezTo>
                    <a:pt x="107" y="37"/>
                    <a:pt x="101" y="39"/>
                    <a:pt x="101" y="39"/>
                  </a:cubicBezTo>
                  <a:cubicBezTo>
                    <a:pt x="101" y="39"/>
                    <a:pt x="104" y="38"/>
                    <a:pt x="104" y="38"/>
                  </a:cubicBezTo>
                  <a:cubicBezTo>
                    <a:pt x="105" y="38"/>
                    <a:pt x="107" y="37"/>
                    <a:pt x="108" y="36"/>
                  </a:cubicBezTo>
                  <a:cubicBezTo>
                    <a:pt x="109" y="36"/>
                    <a:pt x="108" y="35"/>
                    <a:pt x="109" y="34"/>
                  </a:cubicBezTo>
                  <a:cubicBezTo>
                    <a:pt x="110" y="34"/>
                    <a:pt x="112" y="36"/>
                    <a:pt x="112" y="37"/>
                  </a:cubicBezTo>
                  <a:cubicBezTo>
                    <a:pt x="116" y="40"/>
                    <a:pt x="112" y="39"/>
                    <a:pt x="109" y="40"/>
                  </a:cubicBezTo>
                  <a:cubicBezTo>
                    <a:pt x="109" y="40"/>
                    <a:pt x="102" y="42"/>
                    <a:pt x="102" y="41"/>
                  </a:cubicBezTo>
                  <a:cubicBezTo>
                    <a:pt x="102" y="42"/>
                    <a:pt x="118" y="42"/>
                    <a:pt x="117" y="44"/>
                  </a:cubicBezTo>
                  <a:cubicBezTo>
                    <a:pt x="116" y="45"/>
                    <a:pt x="111" y="45"/>
                    <a:pt x="110" y="44"/>
                  </a:cubicBezTo>
                  <a:cubicBezTo>
                    <a:pt x="110" y="44"/>
                    <a:pt x="106" y="45"/>
                    <a:pt x="106" y="45"/>
                  </a:cubicBezTo>
                  <a:cubicBezTo>
                    <a:pt x="107" y="46"/>
                    <a:pt x="110" y="45"/>
                    <a:pt x="110" y="46"/>
                  </a:cubicBezTo>
                  <a:cubicBezTo>
                    <a:pt x="111" y="46"/>
                    <a:pt x="107" y="47"/>
                    <a:pt x="107" y="48"/>
                  </a:cubicBezTo>
                  <a:cubicBezTo>
                    <a:pt x="107" y="50"/>
                    <a:pt x="111" y="51"/>
                    <a:pt x="112" y="51"/>
                  </a:cubicBezTo>
                  <a:cubicBezTo>
                    <a:pt x="114" y="52"/>
                    <a:pt x="117" y="52"/>
                    <a:pt x="118" y="54"/>
                  </a:cubicBezTo>
                  <a:cubicBezTo>
                    <a:pt x="119" y="55"/>
                    <a:pt x="119" y="56"/>
                    <a:pt x="120" y="56"/>
                  </a:cubicBezTo>
                  <a:cubicBezTo>
                    <a:pt x="120" y="56"/>
                    <a:pt x="122" y="55"/>
                    <a:pt x="122" y="55"/>
                  </a:cubicBezTo>
                  <a:cubicBezTo>
                    <a:pt x="122" y="55"/>
                    <a:pt x="122" y="57"/>
                    <a:pt x="123" y="57"/>
                  </a:cubicBezTo>
                  <a:cubicBezTo>
                    <a:pt x="123" y="57"/>
                    <a:pt x="123" y="55"/>
                    <a:pt x="124" y="55"/>
                  </a:cubicBezTo>
                  <a:cubicBezTo>
                    <a:pt x="124" y="55"/>
                    <a:pt x="124" y="57"/>
                    <a:pt x="124" y="57"/>
                  </a:cubicBezTo>
                  <a:cubicBezTo>
                    <a:pt x="124" y="58"/>
                    <a:pt x="126" y="57"/>
                    <a:pt x="127" y="57"/>
                  </a:cubicBezTo>
                  <a:cubicBezTo>
                    <a:pt x="127" y="57"/>
                    <a:pt x="129" y="58"/>
                    <a:pt x="129" y="59"/>
                  </a:cubicBezTo>
                  <a:cubicBezTo>
                    <a:pt x="129" y="60"/>
                    <a:pt x="128" y="59"/>
                    <a:pt x="128" y="60"/>
                  </a:cubicBezTo>
                  <a:cubicBezTo>
                    <a:pt x="129" y="59"/>
                    <a:pt x="138" y="62"/>
                    <a:pt x="138" y="62"/>
                  </a:cubicBezTo>
                  <a:cubicBezTo>
                    <a:pt x="137" y="63"/>
                    <a:pt x="137" y="63"/>
                    <a:pt x="137" y="63"/>
                  </a:cubicBezTo>
                  <a:cubicBezTo>
                    <a:pt x="137" y="64"/>
                    <a:pt x="139" y="63"/>
                    <a:pt x="139" y="63"/>
                  </a:cubicBezTo>
                  <a:cubicBezTo>
                    <a:pt x="140" y="62"/>
                    <a:pt x="140" y="63"/>
                    <a:pt x="141" y="64"/>
                  </a:cubicBezTo>
                  <a:cubicBezTo>
                    <a:pt x="142" y="64"/>
                    <a:pt x="144" y="66"/>
                    <a:pt x="143" y="67"/>
                  </a:cubicBezTo>
                  <a:cubicBezTo>
                    <a:pt x="143" y="67"/>
                    <a:pt x="141" y="67"/>
                    <a:pt x="141" y="67"/>
                  </a:cubicBezTo>
                  <a:cubicBezTo>
                    <a:pt x="141" y="68"/>
                    <a:pt x="143" y="68"/>
                    <a:pt x="142" y="69"/>
                  </a:cubicBezTo>
                  <a:cubicBezTo>
                    <a:pt x="142" y="69"/>
                    <a:pt x="139" y="69"/>
                    <a:pt x="139" y="69"/>
                  </a:cubicBezTo>
                  <a:cubicBezTo>
                    <a:pt x="137" y="70"/>
                    <a:pt x="139" y="70"/>
                    <a:pt x="139" y="71"/>
                  </a:cubicBezTo>
                  <a:cubicBezTo>
                    <a:pt x="140" y="73"/>
                    <a:pt x="136" y="71"/>
                    <a:pt x="135" y="71"/>
                  </a:cubicBezTo>
                  <a:cubicBezTo>
                    <a:pt x="136" y="72"/>
                    <a:pt x="138" y="73"/>
                    <a:pt x="137" y="74"/>
                  </a:cubicBezTo>
                  <a:cubicBezTo>
                    <a:pt x="136" y="74"/>
                    <a:pt x="132" y="74"/>
                    <a:pt x="133" y="73"/>
                  </a:cubicBezTo>
                  <a:cubicBezTo>
                    <a:pt x="132" y="74"/>
                    <a:pt x="135" y="76"/>
                    <a:pt x="134" y="77"/>
                  </a:cubicBezTo>
                  <a:cubicBezTo>
                    <a:pt x="133" y="77"/>
                    <a:pt x="133" y="75"/>
                    <a:pt x="132" y="76"/>
                  </a:cubicBezTo>
                  <a:cubicBezTo>
                    <a:pt x="131" y="77"/>
                    <a:pt x="135" y="82"/>
                    <a:pt x="131" y="79"/>
                  </a:cubicBezTo>
                  <a:cubicBezTo>
                    <a:pt x="131" y="79"/>
                    <a:pt x="128" y="77"/>
                    <a:pt x="128" y="77"/>
                  </a:cubicBezTo>
                  <a:cubicBezTo>
                    <a:pt x="127" y="78"/>
                    <a:pt x="127" y="79"/>
                    <a:pt x="126" y="79"/>
                  </a:cubicBezTo>
                  <a:cubicBezTo>
                    <a:pt x="126" y="78"/>
                    <a:pt x="127" y="77"/>
                    <a:pt x="127" y="76"/>
                  </a:cubicBezTo>
                  <a:cubicBezTo>
                    <a:pt x="127" y="77"/>
                    <a:pt x="125" y="77"/>
                    <a:pt x="125" y="77"/>
                  </a:cubicBezTo>
                  <a:cubicBezTo>
                    <a:pt x="124" y="76"/>
                    <a:pt x="126" y="75"/>
                    <a:pt x="125" y="74"/>
                  </a:cubicBezTo>
                  <a:cubicBezTo>
                    <a:pt x="125" y="74"/>
                    <a:pt x="123" y="75"/>
                    <a:pt x="123" y="75"/>
                  </a:cubicBezTo>
                  <a:cubicBezTo>
                    <a:pt x="122" y="74"/>
                    <a:pt x="123" y="72"/>
                    <a:pt x="123" y="72"/>
                  </a:cubicBezTo>
                  <a:cubicBezTo>
                    <a:pt x="124" y="72"/>
                    <a:pt x="128" y="70"/>
                    <a:pt x="127" y="70"/>
                  </a:cubicBezTo>
                  <a:cubicBezTo>
                    <a:pt x="126" y="69"/>
                    <a:pt x="122" y="73"/>
                    <a:pt x="120" y="72"/>
                  </a:cubicBezTo>
                  <a:cubicBezTo>
                    <a:pt x="120" y="72"/>
                    <a:pt x="123" y="69"/>
                    <a:pt x="122" y="69"/>
                  </a:cubicBezTo>
                  <a:cubicBezTo>
                    <a:pt x="121" y="69"/>
                    <a:pt x="120" y="71"/>
                    <a:pt x="119" y="70"/>
                  </a:cubicBezTo>
                  <a:cubicBezTo>
                    <a:pt x="118" y="69"/>
                    <a:pt x="117" y="69"/>
                    <a:pt x="116" y="68"/>
                  </a:cubicBezTo>
                  <a:cubicBezTo>
                    <a:pt x="115" y="67"/>
                    <a:pt x="114" y="66"/>
                    <a:pt x="113" y="67"/>
                  </a:cubicBezTo>
                  <a:cubicBezTo>
                    <a:pt x="113" y="68"/>
                    <a:pt x="113" y="68"/>
                    <a:pt x="113" y="69"/>
                  </a:cubicBezTo>
                  <a:cubicBezTo>
                    <a:pt x="113" y="69"/>
                    <a:pt x="112" y="69"/>
                    <a:pt x="112" y="69"/>
                  </a:cubicBezTo>
                  <a:cubicBezTo>
                    <a:pt x="112" y="70"/>
                    <a:pt x="116" y="72"/>
                    <a:pt x="112" y="72"/>
                  </a:cubicBezTo>
                  <a:cubicBezTo>
                    <a:pt x="111" y="72"/>
                    <a:pt x="107" y="71"/>
                    <a:pt x="108" y="70"/>
                  </a:cubicBezTo>
                  <a:cubicBezTo>
                    <a:pt x="107" y="72"/>
                    <a:pt x="111" y="74"/>
                    <a:pt x="112" y="75"/>
                  </a:cubicBezTo>
                  <a:cubicBezTo>
                    <a:pt x="114" y="75"/>
                    <a:pt x="114" y="78"/>
                    <a:pt x="115" y="79"/>
                  </a:cubicBezTo>
                  <a:cubicBezTo>
                    <a:pt x="116" y="80"/>
                    <a:pt x="116" y="81"/>
                    <a:pt x="117" y="81"/>
                  </a:cubicBezTo>
                  <a:cubicBezTo>
                    <a:pt x="118" y="81"/>
                    <a:pt x="117" y="80"/>
                    <a:pt x="118" y="80"/>
                  </a:cubicBezTo>
                  <a:cubicBezTo>
                    <a:pt x="118" y="80"/>
                    <a:pt x="119" y="81"/>
                    <a:pt x="119" y="82"/>
                  </a:cubicBezTo>
                  <a:cubicBezTo>
                    <a:pt x="120" y="83"/>
                    <a:pt x="120" y="82"/>
                    <a:pt x="121" y="81"/>
                  </a:cubicBezTo>
                  <a:cubicBezTo>
                    <a:pt x="122" y="81"/>
                    <a:pt x="121" y="85"/>
                    <a:pt x="122" y="84"/>
                  </a:cubicBezTo>
                  <a:cubicBezTo>
                    <a:pt x="123" y="84"/>
                    <a:pt x="122" y="83"/>
                    <a:pt x="123" y="82"/>
                  </a:cubicBezTo>
                  <a:cubicBezTo>
                    <a:pt x="123" y="82"/>
                    <a:pt x="123" y="84"/>
                    <a:pt x="123" y="85"/>
                  </a:cubicBezTo>
                  <a:cubicBezTo>
                    <a:pt x="123" y="86"/>
                    <a:pt x="123" y="86"/>
                    <a:pt x="124" y="87"/>
                  </a:cubicBezTo>
                  <a:cubicBezTo>
                    <a:pt x="125" y="87"/>
                    <a:pt x="126" y="88"/>
                    <a:pt x="126" y="89"/>
                  </a:cubicBezTo>
                  <a:cubicBezTo>
                    <a:pt x="127" y="89"/>
                    <a:pt x="128" y="93"/>
                    <a:pt x="128" y="93"/>
                  </a:cubicBezTo>
                  <a:cubicBezTo>
                    <a:pt x="127" y="92"/>
                    <a:pt x="127" y="91"/>
                    <a:pt x="127" y="91"/>
                  </a:cubicBezTo>
                  <a:cubicBezTo>
                    <a:pt x="126" y="91"/>
                    <a:pt x="127" y="95"/>
                    <a:pt x="127" y="95"/>
                  </a:cubicBezTo>
                  <a:cubicBezTo>
                    <a:pt x="127" y="95"/>
                    <a:pt x="125" y="91"/>
                    <a:pt x="124" y="90"/>
                  </a:cubicBezTo>
                  <a:cubicBezTo>
                    <a:pt x="124" y="90"/>
                    <a:pt x="125" y="94"/>
                    <a:pt x="126" y="95"/>
                  </a:cubicBezTo>
                  <a:cubicBezTo>
                    <a:pt x="126" y="98"/>
                    <a:pt x="124" y="95"/>
                    <a:pt x="124" y="96"/>
                  </a:cubicBezTo>
                  <a:cubicBezTo>
                    <a:pt x="123" y="97"/>
                    <a:pt x="128" y="99"/>
                    <a:pt x="128" y="100"/>
                  </a:cubicBezTo>
                  <a:cubicBezTo>
                    <a:pt x="128" y="101"/>
                    <a:pt x="119" y="95"/>
                    <a:pt x="118" y="95"/>
                  </a:cubicBezTo>
                  <a:cubicBezTo>
                    <a:pt x="118" y="95"/>
                    <a:pt x="118" y="96"/>
                    <a:pt x="118" y="96"/>
                  </a:cubicBezTo>
                  <a:cubicBezTo>
                    <a:pt x="118" y="97"/>
                    <a:pt x="116" y="93"/>
                    <a:pt x="115" y="93"/>
                  </a:cubicBezTo>
                  <a:cubicBezTo>
                    <a:pt x="115" y="93"/>
                    <a:pt x="116" y="95"/>
                    <a:pt x="116" y="95"/>
                  </a:cubicBezTo>
                  <a:cubicBezTo>
                    <a:pt x="115" y="96"/>
                    <a:pt x="113" y="92"/>
                    <a:pt x="112" y="91"/>
                  </a:cubicBezTo>
                  <a:cubicBezTo>
                    <a:pt x="111" y="90"/>
                    <a:pt x="111" y="92"/>
                    <a:pt x="110" y="93"/>
                  </a:cubicBezTo>
                  <a:cubicBezTo>
                    <a:pt x="110" y="94"/>
                    <a:pt x="108" y="90"/>
                    <a:pt x="108" y="90"/>
                  </a:cubicBezTo>
                  <a:cubicBezTo>
                    <a:pt x="108" y="90"/>
                    <a:pt x="105" y="90"/>
                    <a:pt x="105" y="90"/>
                  </a:cubicBezTo>
                  <a:cubicBezTo>
                    <a:pt x="105" y="91"/>
                    <a:pt x="106" y="92"/>
                    <a:pt x="107" y="92"/>
                  </a:cubicBezTo>
                  <a:cubicBezTo>
                    <a:pt x="108" y="93"/>
                    <a:pt x="108" y="93"/>
                    <a:pt x="109" y="94"/>
                  </a:cubicBezTo>
                  <a:cubicBezTo>
                    <a:pt x="110" y="95"/>
                    <a:pt x="112" y="96"/>
                    <a:pt x="114" y="97"/>
                  </a:cubicBezTo>
                  <a:cubicBezTo>
                    <a:pt x="116" y="99"/>
                    <a:pt x="117" y="100"/>
                    <a:pt x="118" y="102"/>
                  </a:cubicBezTo>
                  <a:cubicBezTo>
                    <a:pt x="120" y="105"/>
                    <a:pt x="120" y="105"/>
                    <a:pt x="117" y="104"/>
                  </a:cubicBezTo>
                  <a:cubicBezTo>
                    <a:pt x="113" y="102"/>
                    <a:pt x="106" y="103"/>
                    <a:pt x="103" y="99"/>
                  </a:cubicBezTo>
                  <a:cubicBezTo>
                    <a:pt x="102" y="97"/>
                    <a:pt x="99" y="99"/>
                    <a:pt x="97" y="97"/>
                  </a:cubicBezTo>
                  <a:cubicBezTo>
                    <a:pt x="96" y="96"/>
                    <a:pt x="90" y="94"/>
                    <a:pt x="90" y="93"/>
                  </a:cubicBezTo>
                  <a:cubicBezTo>
                    <a:pt x="90" y="92"/>
                    <a:pt x="93" y="93"/>
                    <a:pt x="93" y="92"/>
                  </a:cubicBezTo>
                  <a:cubicBezTo>
                    <a:pt x="94" y="91"/>
                    <a:pt x="91" y="90"/>
                    <a:pt x="91" y="90"/>
                  </a:cubicBezTo>
                  <a:cubicBezTo>
                    <a:pt x="88" y="89"/>
                    <a:pt x="86" y="87"/>
                    <a:pt x="84" y="86"/>
                  </a:cubicBezTo>
                  <a:cubicBezTo>
                    <a:pt x="83" y="85"/>
                    <a:pt x="84" y="84"/>
                    <a:pt x="82" y="84"/>
                  </a:cubicBezTo>
                  <a:cubicBezTo>
                    <a:pt x="82" y="83"/>
                    <a:pt x="77" y="83"/>
                    <a:pt x="77" y="83"/>
                  </a:cubicBezTo>
                  <a:cubicBezTo>
                    <a:pt x="77" y="84"/>
                    <a:pt x="78" y="82"/>
                    <a:pt x="77" y="83"/>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32" name="Freeform 549"/>
            <p:cNvSpPr>
              <a:spLocks/>
            </p:cNvSpPr>
            <p:nvPr/>
          </p:nvSpPr>
          <p:spPr bwMode="auto">
            <a:xfrm>
              <a:off x="8372164" y="5637283"/>
              <a:ext cx="57323" cy="19114"/>
            </a:xfrm>
            <a:custGeom>
              <a:avLst/>
              <a:gdLst>
                <a:gd name="T0" fmla="*/ 5 w 6"/>
                <a:gd name="T1" fmla="*/ 1 h 2"/>
                <a:gd name="T2" fmla="*/ 1 w 6"/>
                <a:gd name="T3" fmla="*/ 0 h 2"/>
                <a:gd name="T4" fmla="*/ 5 w 6"/>
                <a:gd name="T5" fmla="*/ 1 h 2"/>
              </a:gdLst>
              <a:ahLst/>
              <a:cxnLst>
                <a:cxn ang="0">
                  <a:pos x="T0" y="T1"/>
                </a:cxn>
                <a:cxn ang="0">
                  <a:pos x="T2" y="T3"/>
                </a:cxn>
                <a:cxn ang="0">
                  <a:pos x="T4" y="T5"/>
                </a:cxn>
              </a:cxnLst>
              <a:rect l="0" t="0" r="r" b="b"/>
              <a:pathLst>
                <a:path w="6" h="2">
                  <a:moveTo>
                    <a:pt x="5" y="1"/>
                  </a:moveTo>
                  <a:cubicBezTo>
                    <a:pt x="5" y="2"/>
                    <a:pt x="0" y="0"/>
                    <a:pt x="1" y="0"/>
                  </a:cubicBezTo>
                  <a:cubicBezTo>
                    <a:pt x="3" y="0"/>
                    <a:pt x="6" y="0"/>
                    <a:pt x="5"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33" name="Freeform 550"/>
            <p:cNvSpPr>
              <a:spLocks/>
            </p:cNvSpPr>
            <p:nvPr/>
          </p:nvSpPr>
          <p:spPr bwMode="auto">
            <a:xfrm>
              <a:off x="8203376" y="5226347"/>
              <a:ext cx="76432" cy="19114"/>
            </a:xfrm>
            <a:custGeom>
              <a:avLst/>
              <a:gdLst>
                <a:gd name="T0" fmla="*/ 7 w 8"/>
                <a:gd name="T1" fmla="*/ 1 h 2"/>
                <a:gd name="T2" fmla="*/ 2 w 8"/>
                <a:gd name="T3" fmla="*/ 2 h 2"/>
                <a:gd name="T4" fmla="*/ 3 w 8"/>
                <a:gd name="T5" fmla="*/ 0 h 2"/>
                <a:gd name="T6" fmla="*/ 7 w 8"/>
                <a:gd name="T7" fmla="*/ 1 h 2"/>
                <a:gd name="T8" fmla="*/ 7 w 8"/>
                <a:gd name="T9" fmla="*/ 1 h 2"/>
              </a:gdLst>
              <a:ahLst/>
              <a:cxnLst>
                <a:cxn ang="0">
                  <a:pos x="T0" y="T1"/>
                </a:cxn>
                <a:cxn ang="0">
                  <a:pos x="T2" y="T3"/>
                </a:cxn>
                <a:cxn ang="0">
                  <a:pos x="T4" y="T5"/>
                </a:cxn>
                <a:cxn ang="0">
                  <a:pos x="T6" y="T7"/>
                </a:cxn>
                <a:cxn ang="0">
                  <a:pos x="T8" y="T9"/>
                </a:cxn>
              </a:cxnLst>
              <a:rect l="0" t="0" r="r" b="b"/>
              <a:pathLst>
                <a:path w="8" h="2">
                  <a:moveTo>
                    <a:pt x="7" y="1"/>
                  </a:moveTo>
                  <a:cubicBezTo>
                    <a:pt x="8" y="2"/>
                    <a:pt x="3" y="2"/>
                    <a:pt x="2" y="2"/>
                  </a:cubicBezTo>
                  <a:cubicBezTo>
                    <a:pt x="0" y="1"/>
                    <a:pt x="2" y="0"/>
                    <a:pt x="3" y="0"/>
                  </a:cubicBezTo>
                  <a:cubicBezTo>
                    <a:pt x="5" y="0"/>
                    <a:pt x="7" y="0"/>
                    <a:pt x="7" y="1"/>
                  </a:cubicBezTo>
                  <a:cubicBezTo>
                    <a:pt x="8" y="2"/>
                    <a:pt x="7" y="0"/>
                    <a:pt x="7"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34" name="Freeform 551"/>
            <p:cNvSpPr>
              <a:spLocks/>
            </p:cNvSpPr>
            <p:nvPr/>
          </p:nvSpPr>
          <p:spPr bwMode="auto">
            <a:xfrm>
              <a:off x="8091911" y="5207233"/>
              <a:ext cx="111465" cy="92380"/>
            </a:xfrm>
            <a:custGeom>
              <a:avLst/>
              <a:gdLst>
                <a:gd name="T0" fmla="*/ 10 w 12"/>
                <a:gd name="T1" fmla="*/ 7 h 10"/>
                <a:gd name="T2" fmla="*/ 3 w 12"/>
                <a:gd name="T3" fmla="*/ 9 h 10"/>
                <a:gd name="T4" fmla="*/ 2 w 12"/>
                <a:gd name="T5" fmla="*/ 2 h 10"/>
                <a:gd name="T6" fmla="*/ 9 w 12"/>
                <a:gd name="T7" fmla="*/ 0 h 10"/>
                <a:gd name="T8" fmla="*/ 10 w 12"/>
                <a:gd name="T9" fmla="*/ 7 h 10"/>
                <a:gd name="T10" fmla="*/ 10 w 12"/>
                <a:gd name="T11" fmla="*/ 7 h 10"/>
              </a:gdLst>
              <a:ahLst/>
              <a:cxnLst>
                <a:cxn ang="0">
                  <a:pos x="T0" y="T1"/>
                </a:cxn>
                <a:cxn ang="0">
                  <a:pos x="T2" y="T3"/>
                </a:cxn>
                <a:cxn ang="0">
                  <a:pos x="T4" y="T5"/>
                </a:cxn>
                <a:cxn ang="0">
                  <a:pos x="T6" y="T7"/>
                </a:cxn>
                <a:cxn ang="0">
                  <a:pos x="T8" y="T9"/>
                </a:cxn>
                <a:cxn ang="0">
                  <a:pos x="T10" y="T11"/>
                </a:cxn>
              </a:cxnLst>
              <a:rect l="0" t="0" r="r" b="b"/>
              <a:pathLst>
                <a:path w="12" h="10">
                  <a:moveTo>
                    <a:pt x="10" y="7"/>
                  </a:moveTo>
                  <a:cubicBezTo>
                    <a:pt x="8" y="8"/>
                    <a:pt x="6" y="10"/>
                    <a:pt x="3" y="9"/>
                  </a:cubicBezTo>
                  <a:cubicBezTo>
                    <a:pt x="0" y="7"/>
                    <a:pt x="0" y="4"/>
                    <a:pt x="2" y="2"/>
                  </a:cubicBezTo>
                  <a:cubicBezTo>
                    <a:pt x="3" y="0"/>
                    <a:pt x="7" y="0"/>
                    <a:pt x="9" y="0"/>
                  </a:cubicBezTo>
                  <a:cubicBezTo>
                    <a:pt x="11" y="0"/>
                    <a:pt x="12" y="5"/>
                    <a:pt x="10" y="7"/>
                  </a:cubicBezTo>
                  <a:cubicBezTo>
                    <a:pt x="9" y="8"/>
                    <a:pt x="12" y="6"/>
                    <a:pt x="10" y="7"/>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35" name="Freeform 552"/>
            <p:cNvSpPr>
              <a:spLocks/>
            </p:cNvSpPr>
            <p:nvPr/>
          </p:nvSpPr>
          <p:spPr bwMode="auto">
            <a:xfrm>
              <a:off x="7989999" y="5124408"/>
              <a:ext cx="63695" cy="35042"/>
            </a:xfrm>
            <a:custGeom>
              <a:avLst/>
              <a:gdLst>
                <a:gd name="T0" fmla="*/ 1 w 7"/>
                <a:gd name="T1" fmla="*/ 4 h 4"/>
                <a:gd name="T2" fmla="*/ 5 w 7"/>
                <a:gd name="T3" fmla="*/ 0 h 4"/>
                <a:gd name="T4" fmla="*/ 1 w 7"/>
                <a:gd name="T5" fmla="*/ 4 h 4"/>
              </a:gdLst>
              <a:ahLst/>
              <a:cxnLst>
                <a:cxn ang="0">
                  <a:pos x="T0" y="T1"/>
                </a:cxn>
                <a:cxn ang="0">
                  <a:pos x="T2" y="T3"/>
                </a:cxn>
                <a:cxn ang="0">
                  <a:pos x="T4" y="T5"/>
                </a:cxn>
              </a:cxnLst>
              <a:rect l="0" t="0" r="r" b="b"/>
              <a:pathLst>
                <a:path w="7" h="4">
                  <a:moveTo>
                    <a:pt x="1" y="4"/>
                  </a:moveTo>
                  <a:cubicBezTo>
                    <a:pt x="0" y="4"/>
                    <a:pt x="4" y="0"/>
                    <a:pt x="5" y="0"/>
                  </a:cubicBezTo>
                  <a:cubicBezTo>
                    <a:pt x="7" y="1"/>
                    <a:pt x="3" y="4"/>
                    <a:pt x="1" y="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36" name="Freeform 553"/>
            <p:cNvSpPr>
              <a:spLocks/>
            </p:cNvSpPr>
            <p:nvPr/>
          </p:nvSpPr>
          <p:spPr bwMode="auto">
            <a:xfrm>
              <a:off x="8082358" y="5114850"/>
              <a:ext cx="57323" cy="28669"/>
            </a:xfrm>
            <a:custGeom>
              <a:avLst/>
              <a:gdLst>
                <a:gd name="T0" fmla="*/ 2 w 6"/>
                <a:gd name="T1" fmla="*/ 3 h 3"/>
                <a:gd name="T2" fmla="*/ 2 w 6"/>
                <a:gd name="T3" fmla="*/ 1 h 3"/>
                <a:gd name="T4" fmla="*/ 2 w 6"/>
                <a:gd name="T5" fmla="*/ 3 h 3"/>
              </a:gdLst>
              <a:ahLst/>
              <a:cxnLst>
                <a:cxn ang="0">
                  <a:pos x="T0" y="T1"/>
                </a:cxn>
                <a:cxn ang="0">
                  <a:pos x="T2" y="T3"/>
                </a:cxn>
                <a:cxn ang="0">
                  <a:pos x="T4" y="T5"/>
                </a:cxn>
              </a:cxnLst>
              <a:rect l="0" t="0" r="r" b="b"/>
              <a:pathLst>
                <a:path w="6" h="3">
                  <a:moveTo>
                    <a:pt x="2" y="3"/>
                  </a:moveTo>
                  <a:cubicBezTo>
                    <a:pt x="2" y="3"/>
                    <a:pt x="0" y="1"/>
                    <a:pt x="2" y="1"/>
                  </a:cubicBezTo>
                  <a:cubicBezTo>
                    <a:pt x="3" y="0"/>
                    <a:pt x="6" y="3"/>
                    <a:pt x="2" y="3"/>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37" name="Freeform 554"/>
            <p:cNvSpPr>
              <a:spLocks/>
            </p:cNvSpPr>
            <p:nvPr/>
          </p:nvSpPr>
          <p:spPr bwMode="auto">
            <a:xfrm>
              <a:off x="8028216" y="5095739"/>
              <a:ext cx="44586" cy="19114"/>
            </a:xfrm>
            <a:custGeom>
              <a:avLst/>
              <a:gdLst>
                <a:gd name="T0" fmla="*/ 0 w 5"/>
                <a:gd name="T1" fmla="*/ 1 h 2"/>
                <a:gd name="T2" fmla="*/ 4 w 5"/>
                <a:gd name="T3" fmla="*/ 0 h 2"/>
                <a:gd name="T4" fmla="*/ 0 w 5"/>
                <a:gd name="T5" fmla="*/ 1 h 2"/>
              </a:gdLst>
              <a:ahLst/>
              <a:cxnLst>
                <a:cxn ang="0">
                  <a:pos x="T0" y="T1"/>
                </a:cxn>
                <a:cxn ang="0">
                  <a:pos x="T2" y="T3"/>
                </a:cxn>
                <a:cxn ang="0">
                  <a:pos x="T4" y="T5"/>
                </a:cxn>
              </a:cxnLst>
              <a:rect l="0" t="0" r="r" b="b"/>
              <a:pathLst>
                <a:path w="5" h="2">
                  <a:moveTo>
                    <a:pt x="0" y="1"/>
                  </a:moveTo>
                  <a:cubicBezTo>
                    <a:pt x="2" y="2"/>
                    <a:pt x="5" y="1"/>
                    <a:pt x="4" y="0"/>
                  </a:cubicBezTo>
                  <a:cubicBezTo>
                    <a:pt x="2" y="0"/>
                    <a:pt x="0" y="1"/>
                    <a:pt x="0"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38" name="Freeform 555"/>
            <p:cNvSpPr>
              <a:spLocks/>
            </p:cNvSpPr>
            <p:nvPr/>
          </p:nvSpPr>
          <p:spPr bwMode="auto">
            <a:xfrm>
              <a:off x="7913567" y="4738956"/>
              <a:ext cx="245223" cy="105124"/>
            </a:xfrm>
            <a:custGeom>
              <a:avLst/>
              <a:gdLst>
                <a:gd name="T0" fmla="*/ 25 w 26"/>
                <a:gd name="T1" fmla="*/ 9 h 11"/>
                <a:gd name="T2" fmla="*/ 18 w 26"/>
                <a:gd name="T3" fmla="*/ 8 h 11"/>
                <a:gd name="T4" fmla="*/ 10 w 26"/>
                <a:gd name="T5" fmla="*/ 10 h 11"/>
                <a:gd name="T6" fmla="*/ 3 w 26"/>
                <a:gd name="T7" fmla="*/ 6 h 11"/>
                <a:gd name="T8" fmla="*/ 2 w 26"/>
                <a:gd name="T9" fmla="*/ 1 h 11"/>
                <a:gd name="T10" fmla="*/ 8 w 26"/>
                <a:gd name="T11" fmla="*/ 2 h 11"/>
                <a:gd name="T12" fmla="*/ 17 w 26"/>
                <a:gd name="T13" fmla="*/ 2 h 11"/>
                <a:gd name="T14" fmla="*/ 22 w 26"/>
                <a:gd name="T15" fmla="*/ 5 h 11"/>
                <a:gd name="T16" fmla="*/ 25 w 26"/>
                <a:gd name="T17" fmla="*/ 9 h 11"/>
                <a:gd name="T18" fmla="*/ 25 w 26"/>
                <a:gd name="T19" fmla="*/ 9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11">
                  <a:moveTo>
                    <a:pt x="25" y="9"/>
                  </a:moveTo>
                  <a:cubicBezTo>
                    <a:pt x="22" y="9"/>
                    <a:pt x="20" y="8"/>
                    <a:pt x="18" y="8"/>
                  </a:cubicBezTo>
                  <a:cubicBezTo>
                    <a:pt x="15" y="8"/>
                    <a:pt x="13" y="10"/>
                    <a:pt x="10" y="10"/>
                  </a:cubicBezTo>
                  <a:cubicBezTo>
                    <a:pt x="7" y="11"/>
                    <a:pt x="6" y="7"/>
                    <a:pt x="3" y="6"/>
                  </a:cubicBezTo>
                  <a:cubicBezTo>
                    <a:pt x="2" y="5"/>
                    <a:pt x="0" y="3"/>
                    <a:pt x="2" y="1"/>
                  </a:cubicBezTo>
                  <a:cubicBezTo>
                    <a:pt x="3" y="0"/>
                    <a:pt x="7" y="2"/>
                    <a:pt x="8" y="2"/>
                  </a:cubicBezTo>
                  <a:cubicBezTo>
                    <a:pt x="11" y="3"/>
                    <a:pt x="14" y="1"/>
                    <a:pt x="17" y="2"/>
                  </a:cubicBezTo>
                  <a:cubicBezTo>
                    <a:pt x="19" y="2"/>
                    <a:pt x="20" y="4"/>
                    <a:pt x="22" y="5"/>
                  </a:cubicBezTo>
                  <a:cubicBezTo>
                    <a:pt x="22" y="6"/>
                    <a:pt x="25" y="9"/>
                    <a:pt x="25" y="9"/>
                  </a:cubicBezTo>
                  <a:cubicBezTo>
                    <a:pt x="23" y="9"/>
                    <a:pt x="26" y="9"/>
                    <a:pt x="25" y="9"/>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39" name="Freeform 556"/>
            <p:cNvSpPr>
              <a:spLocks/>
            </p:cNvSpPr>
            <p:nvPr/>
          </p:nvSpPr>
          <p:spPr bwMode="auto">
            <a:xfrm>
              <a:off x="5709742" y="6433669"/>
              <a:ext cx="270700" cy="178393"/>
            </a:xfrm>
            <a:custGeom>
              <a:avLst/>
              <a:gdLst>
                <a:gd name="T0" fmla="*/ 27 w 29"/>
                <a:gd name="T1" fmla="*/ 16 h 19"/>
                <a:gd name="T2" fmla="*/ 24 w 29"/>
                <a:gd name="T3" fmla="*/ 12 h 19"/>
                <a:gd name="T4" fmla="*/ 19 w 29"/>
                <a:gd name="T5" fmla="*/ 10 h 19"/>
                <a:gd name="T6" fmla="*/ 14 w 29"/>
                <a:gd name="T7" fmla="*/ 3 h 19"/>
                <a:gd name="T8" fmla="*/ 8 w 29"/>
                <a:gd name="T9" fmla="*/ 2 h 19"/>
                <a:gd name="T10" fmla="*/ 2 w 29"/>
                <a:gd name="T11" fmla="*/ 0 h 19"/>
                <a:gd name="T12" fmla="*/ 3 w 29"/>
                <a:gd name="T13" fmla="*/ 2 h 19"/>
                <a:gd name="T14" fmla="*/ 5 w 29"/>
                <a:gd name="T15" fmla="*/ 3 h 19"/>
                <a:gd name="T16" fmla="*/ 6 w 29"/>
                <a:gd name="T17" fmla="*/ 4 h 19"/>
                <a:gd name="T18" fmla="*/ 4 w 29"/>
                <a:gd name="T19" fmla="*/ 2 h 19"/>
                <a:gd name="T20" fmla="*/ 4 w 29"/>
                <a:gd name="T21" fmla="*/ 4 h 19"/>
                <a:gd name="T22" fmla="*/ 7 w 29"/>
                <a:gd name="T23" fmla="*/ 6 h 19"/>
                <a:gd name="T24" fmla="*/ 12 w 29"/>
                <a:gd name="T25" fmla="*/ 9 h 19"/>
                <a:gd name="T26" fmla="*/ 10 w 29"/>
                <a:gd name="T27" fmla="*/ 10 h 19"/>
                <a:gd name="T28" fmla="*/ 14 w 29"/>
                <a:gd name="T29" fmla="*/ 10 h 19"/>
                <a:gd name="T30" fmla="*/ 14 w 29"/>
                <a:gd name="T31" fmla="*/ 12 h 19"/>
                <a:gd name="T32" fmla="*/ 19 w 29"/>
                <a:gd name="T33" fmla="*/ 12 h 19"/>
                <a:gd name="T34" fmla="*/ 27 w 29"/>
                <a:gd name="T35" fmla="*/ 16 h 19"/>
                <a:gd name="T36" fmla="*/ 27 w 29"/>
                <a:gd name="T37" fmla="*/ 16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9" h="19">
                  <a:moveTo>
                    <a:pt x="27" y="16"/>
                  </a:moveTo>
                  <a:cubicBezTo>
                    <a:pt x="26" y="15"/>
                    <a:pt x="25" y="13"/>
                    <a:pt x="24" y="12"/>
                  </a:cubicBezTo>
                  <a:cubicBezTo>
                    <a:pt x="23" y="10"/>
                    <a:pt x="21" y="10"/>
                    <a:pt x="19" y="10"/>
                  </a:cubicBezTo>
                  <a:cubicBezTo>
                    <a:pt x="17" y="8"/>
                    <a:pt x="17" y="4"/>
                    <a:pt x="14" y="3"/>
                  </a:cubicBezTo>
                  <a:cubicBezTo>
                    <a:pt x="13" y="3"/>
                    <a:pt x="10" y="3"/>
                    <a:pt x="8" y="2"/>
                  </a:cubicBezTo>
                  <a:cubicBezTo>
                    <a:pt x="7" y="1"/>
                    <a:pt x="5" y="0"/>
                    <a:pt x="2" y="0"/>
                  </a:cubicBezTo>
                  <a:cubicBezTo>
                    <a:pt x="0" y="0"/>
                    <a:pt x="1" y="2"/>
                    <a:pt x="3" y="2"/>
                  </a:cubicBezTo>
                  <a:cubicBezTo>
                    <a:pt x="4" y="2"/>
                    <a:pt x="4" y="2"/>
                    <a:pt x="5" y="3"/>
                  </a:cubicBezTo>
                  <a:cubicBezTo>
                    <a:pt x="5" y="3"/>
                    <a:pt x="6" y="4"/>
                    <a:pt x="6" y="4"/>
                  </a:cubicBezTo>
                  <a:cubicBezTo>
                    <a:pt x="5" y="4"/>
                    <a:pt x="4" y="3"/>
                    <a:pt x="4" y="2"/>
                  </a:cubicBezTo>
                  <a:cubicBezTo>
                    <a:pt x="4" y="2"/>
                    <a:pt x="4" y="4"/>
                    <a:pt x="4" y="4"/>
                  </a:cubicBezTo>
                  <a:cubicBezTo>
                    <a:pt x="4" y="6"/>
                    <a:pt x="6" y="6"/>
                    <a:pt x="7" y="6"/>
                  </a:cubicBezTo>
                  <a:cubicBezTo>
                    <a:pt x="7" y="6"/>
                    <a:pt x="12" y="9"/>
                    <a:pt x="12" y="9"/>
                  </a:cubicBezTo>
                  <a:cubicBezTo>
                    <a:pt x="12" y="9"/>
                    <a:pt x="11" y="9"/>
                    <a:pt x="10" y="10"/>
                  </a:cubicBezTo>
                  <a:cubicBezTo>
                    <a:pt x="10" y="10"/>
                    <a:pt x="14" y="10"/>
                    <a:pt x="14" y="10"/>
                  </a:cubicBezTo>
                  <a:cubicBezTo>
                    <a:pt x="16" y="11"/>
                    <a:pt x="14" y="12"/>
                    <a:pt x="14" y="12"/>
                  </a:cubicBezTo>
                  <a:cubicBezTo>
                    <a:pt x="15" y="13"/>
                    <a:pt x="18" y="12"/>
                    <a:pt x="19" y="12"/>
                  </a:cubicBezTo>
                  <a:cubicBezTo>
                    <a:pt x="14" y="13"/>
                    <a:pt x="29" y="19"/>
                    <a:pt x="27" y="16"/>
                  </a:cubicBezTo>
                  <a:cubicBezTo>
                    <a:pt x="26" y="15"/>
                    <a:pt x="28" y="18"/>
                    <a:pt x="27" y="16"/>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40" name="Freeform 557"/>
            <p:cNvSpPr>
              <a:spLocks/>
            </p:cNvSpPr>
            <p:nvPr/>
          </p:nvSpPr>
          <p:spPr bwMode="auto">
            <a:xfrm>
              <a:off x="5496368" y="6226607"/>
              <a:ext cx="121018" cy="130608"/>
            </a:xfrm>
            <a:custGeom>
              <a:avLst/>
              <a:gdLst>
                <a:gd name="T0" fmla="*/ 11 w 13"/>
                <a:gd name="T1" fmla="*/ 14 h 14"/>
                <a:gd name="T2" fmla="*/ 11 w 13"/>
                <a:gd name="T3" fmla="*/ 14 h 14"/>
                <a:gd name="T4" fmla="*/ 8 w 13"/>
                <a:gd name="T5" fmla="*/ 11 h 14"/>
                <a:gd name="T6" fmla="*/ 7 w 13"/>
                <a:gd name="T7" fmla="*/ 7 h 14"/>
                <a:gd name="T8" fmla="*/ 6 w 13"/>
                <a:gd name="T9" fmla="*/ 5 h 14"/>
                <a:gd name="T10" fmla="*/ 7 w 13"/>
                <a:gd name="T11" fmla="*/ 2 h 14"/>
                <a:gd name="T12" fmla="*/ 4 w 13"/>
                <a:gd name="T13" fmla="*/ 4 h 14"/>
                <a:gd name="T14" fmla="*/ 6 w 13"/>
                <a:gd name="T15" fmla="*/ 1 h 14"/>
                <a:gd name="T16" fmla="*/ 1 w 13"/>
                <a:gd name="T17" fmla="*/ 0 h 14"/>
                <a:gd name="T18" fmla="*/ 3 w 13"/>
                <a:gd name="T19" fmla="*/ 6 h 14"/>
                <a:gd name="T20" fmla="*/ 11 w 13"/>
                <a:gd name="T21" fmla="*/ 14 h 14"/>
                <a:gd name="T22" fmla="*/ 11 w 13"/>
                <a:gd name="T23"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 h="14">
                  <a:moveTo>
                    <a:pt x="11" y="14"/>
                  </a:moveTo>
                  <a:cubicBezTo>
                    <a:pt x="11" y="14"/>
                    <a:pt x="11" y="14"/>
                    <a:pt x="11" y="14"/>
                  </a:cubicBezTo>
                  <a:cubicBezTo>
                    <a:pt x="11" y="13"/>
                    <a:pt x="9" y="11"/>
                    <a:pt x="8" y="11"/>
                  </a:cubicBezTo>
                  <a:cubicBezTo>
                    <a:pt x="7" y="9"/>
                    <a:pt x="8" y="8"/>
                    <a:pt x="7" y="7"/>
                  </a:cubicBezTo>
                  <a:cubicBezTo>
                    <a:pt x="6" y="6"/>
                    <a:pt x="6" y="6"/>
                    <a:pt x="6" y="5"/>
                  </a:cubicBezTo>
                  <a:cubicBezTo>
                    <a:pt x="5" y="3"/>
                    <a:pt x="6" y="3"/>
                    <a:pt x="7" y="2"/>
                  </a:cubicBezTo>
                  <a:cubicBezTo>
                    <a:pt x="9" y="0"/>
                    <a:pt x="3" y="3"/>
                    <a:pt x="4" y="4"/>
                  </a:cubicBezTo>
                  <a:cubicBezTo>
                    <a:pt x="3" y="3"/>
                    <a:pt x="6" y="1"/>
                    <a:pt x="6" y="1"/>
                  </a:cubicBezTo>
                  <a:cubicBezTo>
                    <a:pt x="5" y="0"/>
                    <a:pt x="1" y="0"/>
                    <a:pt x="1" y="0"/>
                  </a:cubicBezTo>
                  <a:cubicBezTo>
                    <a:pt x="0" y="1"/>
                    <a:pt x="2" y="5"/>
                    <a:pt x="3" y="6"/>
                  </a:cubicBezTo>
                  <a:cubicBezTo>
                    <a:pt x="5" y="8"/>
                    <a:pt x="8" y="13"/>
                    <a:pt x="11" y="14"/>
                  </a:cubicBezTo>
                  <a:cubicBezTo>
                    <a:pt x="13" y="14"/>
                    <a:pt x="8" y="13"/>
                    <a:pt x="11" y="1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41" name="Freeform 558"/>
            <p:cNvSpPr>
              <a:spLocks/>
            </p:cNvSpPr>
            <p:nvPr/>
          </p:nvSpPr>
          <p:spPr bwMode="auto">
            <a:xfrm>
              <a:off x="5505923" y="6076886"/>
              <a:ext cx="38217" cy="38227"/>
            </a:xfrm>
            <a:custGeom>
              <a:avLst/>
              <a:gdLst>
                <a:gd name="T0" fmla="*/ 3 w 4"/>
                <a:gd name="T1" fmla="*/ 3 h 4"/>
                <a:gd name="T2" fmla="*/ 2 w 4"/>
                <a:gd name="T3" fmla="*/ 1 h 4"/>
                <a:gd name="T4" fmla="*/ 3 w 4"/>
                <a:gd name="T5" fmla="*/ 3 h 4"/>
                <a:gd name="T6" fmla="*/ 3 w 4"/>
                <a:gd name="T7" fmla="*/ 3 h 4"/>
                <a:gd name="T8" fmla="*/ 3 w 4"/>
                <a:gd name="T9" fmla="*/ 3 h 4"/>
              </a:gdLst>
              <a:ahLst/>
              <a:cxnLst>
                <a:cxn ang="0">
                  <a:pos x="T0" y="T1"/>
                </a:cxn>
                <a:cxn ang="0">
                  <a:pos x="T2" y="T3"/>
                </a:cxn>
                <a:cxn ang="0">
                  <a:pos x="T4" y="T5"/>
                </a:cxn>
                <a:cxn ang="0">
                  <a:pos x="T6" y="T7"/>
                </a:cxn>
                <a:cxn ang="0">
                  <a:pos x="T8" y="T9"/>
                </a:cxn>
              </a:cxnLst>
              <a:rect l="0" t="0" r="r" b="b"/>
              <a:pathLst>
                <a:path w="4" h="4">
                  <a:moveTo>
                    <a:pt x="3" y="3"/>
                  </a:moveTo>
                  <a:cubicBezTo>
                    <a:pt x="2" y="2"/>
                    <a:pt x="0" y="2"/>
                    <a:pt x="2" y="1"/>
                  </a:cubicBezTo>
                  <a:cubicBezTo>
                    <a:pt x="3" y="0"/>
                    <a:pt x="4" y="3"/>
                    <a:pt x="3" y="3"/>
                  </a:cubicBezTo>
                  <a:cubicBezTo>
                    <a:pt x="3" y="3"/>
                    <a:pt x="3" y="3"/>
                    <a:pt x="3" y="3"/>
                  </a:cubicBezTo>
                  <a:cubicBezTo>
                    <a:pt x="2" y="2"/>
                    <a:pt x="4" y="4"/>
                    <a:pt x="3" y="3"/>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42" name="Freeform 559"/>
            <p:cNvSpPr>
              <a:spLocks/>
            </p:cNvSpPr>
            <p:nvPr/>
          </p:nvSpPr>
          <p:spPr bwMode="auto">
            <a:xfrm>
              <a:off x="5458150" y="6032291"/>
              <a:ext cx="57323" cy="54153"/>
            </a:xfrm>
            <a:custGeom>
              <a:avLst/>
              <a:gdLst>
                <a:gd name="T0" fmla="*/ 5 w 6"/>
                <a:gd name="T1" fmla="*/ 2 h 6"/>
                <a:gd name="T2" fmla="*/ 0 w 6"/>
                <a:gd name="T3" fmla="*/ 1 h 6"/>
                <a:gd name="T4" fmla="*/ 1 w 6"/>
                <a:gd name="T5" fmla="*/ 3 h 6"/>
                <a:gd name="T6" fmla="*/ 1 w 6"/>
                <a:gd name="T7" fmla="*/ 6 h 6"/>
                <a:gd name="T8" fmla="*/ 5 w 6"/>
                <a:gd name="T9" fmla="*/ 5 h 6"/>
                <a:gd name="T10" fmla="*/ 3 w 6"/>
                <a:gd name="T11" fmla="*/ 3 h 6"/>
                <a:gd name="T12" fmla="*/ 5 w 6"/>
                <a:gd name="T13" fmla="*/ 2 h 6"/>
                <a:gd name="T14" fmla="*/ 5 w 6"/>
                <a:gd name="T15" fmla="*/ 2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6">
                  <a:moveTo>
                    <a:pt x="5" y="2"/>
                  </a:moveTo>
                  <a:cubicBezTo>
                    <a:pt x="4" y="2"/>
                    <a:pt x="1" y="0"/>
                    <a:pt x="0" y="1"/>
                  </a:cubicBezTo>
                  <a:cubicBezTo>
                    <a:pt x="1" y="0"/>
                    <a:pt x="2" y="4"/>
                    <a:pt x="1" y="3"/>
                  </a:cubicBezTo>
                  <a:cubicBezTo>
                    <a:pt x="1" y="4"/>
                    <a:pt x="1" y="5"/>
                    <a:pt x="1" y="6"/>
                  </a:cubicBezTo>
                  <a:cubicBezTo>
                    <a:pt x="1" y="5"/>
                    <a:pt x="5" y="4"/>
                    <a:pt x="5" y="5"/>
                  </a:cubicBezTo>
                  <a:cubicBezTo>
                    <a:pt x="5" y="4"/>
                    <a:pt x="4" y="4"/>
                    <a:pt x="3" y="3"/>
                  </a:cubicBezTo>
                  <a:cubicBezTo>
                    <a:pt x="4" y="4"/>
                    <a:pt x="6" y="2"/>
                    <a:pt x="5" y="2"/>
                  </a:cubicBezTo>
                  <a:cubicBezTo>
                    <a:pt x="4" y="2"/>
                    <a:pt x="6" y="2"/>
                    <a:pt x="5" y="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43" name="Freeform 560"/>
            <p:cNvSpPr>
              <a:spLocks/>
            </p:cNvSpPr>
            <p:nvPr/>
          </p:nvSpPr>
          <p:spPr bwMode="auto">
            <a:xfrm>
              <a:off x="5432673" y="6048217"/>
              <a:ext cx="35033" cy="57338"/>
            </a:xfrm>
            <a:custGeom>
              <a:avLst/>
              <a:gdLst>
                <a:gd name="T0" fmla="*/ 2 w 4"/>
                <a:gd name="T1" fmla="*/ 0 h 6"/>
                <a:gd name="T2" fmla="*/ 2 w 4"/>
                <a:gd name="T3" fmla="*/ 2 h 6"/>
                <a:gd name="T4" fmla="*/ 2 w 4"/>
                <a:gd name="T5" fmla="*/ 5 h 6"/>
                <a:gd name="T6" fmla="*/ 3 w 4"/>
                <a:gd name="T7" fmla="*/ 3 h 6"/>
                <a:gd name="T8" fmla="*/ 2 w 4"/>
                <a:gd name="T9" fmla="*/ 0 h 6"/>
              </a:gdLst>
              <a:ahLst/>
              <a:cxnLst>
                <a:cxn ang="0">
                  <a:pos x="T0" y="T1"/>
                </a:cxn>
                <a:cxn ang="0">
                  <a:pos x="T2" y="T3"/>
                </a:cxn>
                <a:cxn ang="0">
                  <a:pos x="T4" y="T5"/>
                </a:cxn>
                <a:cxn ang="0">
                  <a:pos x="T6" y="T7"/>
                </a:cxn>
                <a:cxn ang="0">
                  <a:pos x="T8" y="T9"/>
                </a:cxn>
              </a:cxnLst>
              <a:rect l="0" t="0" r="r" b="b"/>
              <a:pathLst>
                <a:path w="4" h="6">
                  <a:moveTo>
                    <a:pt x="2" y="0"/>
                  </a:moveTo>
                  <a:cubicBezTo>
                    <a:pt x="0" y="0"/>
                    <a:pt x="2" y="1"/>
                    <a:pt x="2" y="2"/>
                  </a:cubicBezTo>
                  <a:cubicBezTo>
                    <a:pt x="2" y="3"/>
                    <a:pt x="1" y="5"/>
                    <a:pt x="2" y="5"/>
                  </a:cubicBezTo>
                  <a:cubicBezTo>
                    <a:pt x="3" y="6"/>
                    <a:pt x="3" y="3"/>
                    <a:pt x="3" y="3"/>
                  </a:cubicBezTo>
                  <a:cubicBezTo>
                    <a:pt x="3" y="2"/>
                    <a:pt x="4" y="0"/>
                    <a:pt x="2" y="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44" name="Freeform 561"/>
            <p:cNvSpPr>
              <a:spLocks/>
            </p:cNvSpPr>
            <p:nvPr/>
          </p:nvSpPr>
          <p:spPr bwMode="auto">
            <a:xfrm>
              <a:off x="5375347" y="5994061"/>
              <a:ext cx="47770" cy="101936"/>
            </a:xfrm>
            <a:custGeom>
              <a:avLst/>
              <a:gdLst>
                <a:gd name="T0" fmla="*/ 4 w 5"/>
                <a:gd name="T1" fmla="*/ 10 h 11"/>
                <a:gd name="T2" fmla="*/ 2 w 5"/>
                <a:gd name="T3" fmla="*/ 6 h 11"/>
                <a:gd name="T4" fmla="*/ 1 w 5"/>
                <a:gd name="T5" fmla="*/ 3 h 11"/>
                <a:gd name="T6" fmla="*/ 5 w 5"/>
                <a:gd name="T7" fmla="*/ 5 h 11"/>
                <a:gd name="T8" fmla="*/ 4 w 5"/>
                <a:gd name="T9" fmla="*/ 10 h 11"/>
                <a:gd name="T10" fmla="*/ 4 w 5"/>
                <a:gd name="T11" fmla="*/ 10 h 11"/>
              </a:gdLst>
              <a:ahLst/>
              <a:cxnLst>
                <a:cxn ang="0">
                  <a:pos x="T0" y="T1"/>
                </a:cxn>
                <a:cxn ang="0">
                  <a:pos x="T2" y="T3"/>
                </a:cxn>
                <a:cxn ang="0">
                  <a:pos x="T4" y="T5"/>
                </a:cxn>
                <a:cxn ang="0">
                  <a:pos x="T6" y="T7"/>
                </a:cxn>
                <a:cxn ang="0">
                  <a:pos x="T8" y="T9"/>
                </a:cxn>
                <a:cxn ang="0">
                  <a:pos x="T10" y="T11"/>
                </a:cxn>
              </a:cxnLst>
              <a:rect l="0" t="0" r="r" b="b"/>
              <a:pathLst>
                <a:path w="5" h="11">
                  <a:moveTo>
                    <a:pt x="4" y="10"/>
                  </a:moveTo>
                  <a:cubicBezTo>
                    <a:pt x="4" y="9"/>
                    <a:pt x="2" y="6"/>
                    <a:pt x="2" y="6"/>
                  </a:cubicBezTo>
                  <a:cubicBezTo>
                    <a:pt x="4" y="4"/>
                    <a:pt x="0" y="4"/>
                    <a:pt x="1" y="3"/>
                  </a:cubicBezTo>
                  <a:cubicBezTo>
                    <a:pt x="2" y="0"/>
                    <a:pt x="5" y="5"/>
                    <a:pt x="5" y="5"/>
                  </a:cubicBezTo>
                  <a:cubicBezTo>
                    <a:pt x="5" y="6"/>
                    <a:pt x="5" y="11"/>
                    <a:pt x="4" y="10"/>
                  </a:cubicBezTo>
                  <a:cubicBezTo>
                    <a:pt x="4" y="9"/>
                    <a:pt x="5" y="11"/>
                    <a:pt x="4" y="1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45" name="Freeform 562"/>
            <p:cNvSpPr>
              <a:spLocks/>
            </p:cNvSpPr>
            <p:nvPr/>
          </p:nvSpPr>
          <p:spPr bwMode="auto">
            <a:xfrm>
              <a:off x="5337130" y="5955834"/>
              <a:ext cx="66879" cy="66896"/>
            </a:xfrm>
            <a:custGeom>
              <a:avLst/>
              <a:gdLst>
                <a:gd name="T0" fmla="*/ 4 w 7"/>
                <a:gd name="T1" fmla="*/ 6 h 7"/>
                <a:gd name="T2" fmla="*/ 2 w 7"/>
                <a:gd name="T3" fmla="*/ 3 h 7"/>
                <a:gd name="T4" fmla="*/ 0 w 7"/>
                <a:gd name="T5" fmla="*/ 2 h 7"/>
                <a:gd name="T6" fmla="*/ 5 w 7"/>
                <a:gd name="T7" fmla="*/ 1 h 7"/>
                <a:gd name="T8" fmla="*/ 4 w 7"/>
                <a:gd name="T9" fmla="*/ 3 h 7"/>
                <a:gd name="T10" fmla="*/ 7 w 7"/>
                <a:gd name="T11" fmla="*/ 4 h 7"/>
                <a:gd name="T12" fmla="*/ 5 w 7"/>
                <a:gd name="T13" fmla="*/ 5 h 7"/>
                <a:gd name="T14" fmla="*/ 4 w 7"/>
                <a:gd name="T15" fmla="*/ 6 h 7"/>
                <a:gd name="T16" fmla="*/ 4 w 7"/>
                <a:gd name="T17" fmla="*/ 6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7">
                  <a:moveTo>
                    <a:pt x="4" y="6"/>
                  </a:moveTo>
                  <a:cubicBezTo>
                    <a:pt x="2" y="4"/>
                    <a:pt x="1" y="4"/>
                    <a:pt x="2" y="3"/>
                  </a:cubicBezTo>
                  <a:cubicBezTo>
                    <a:pt x="2" y="2"/>
                    <a:pt x="0" y="2"/>
                    <a:pt x="0" y="2"/>
                  </a:cubicBezTo>
                  <a:cubicBezTo>
                    <a:pt x="0" y="1"/>
                    <a:pt x="4" y="0"/>
                    <a:pt x="5" y="1"/>
                  </a:cubicBezTo>
                  <a:cubicBezTo>
                    <a:pt x="5" y="1"/>
                    <a:pt x="3" y="2"/>
                    <a:pt x="4" y="3"/>
                  </a:cubicBezTo>
                  <a:cubicBezTo>
                    <a:pt x="5" y="3"/>
                    <a:pt x="7" y="4"/>
                    <a:pt x="7" y="4"/>
                  </a:cubicBezTo>
                  <a:cubicBezTo>
                    <a:pt x="7" y="5"/>
                    <a:pt x="5" y="5"/>
                    <a:pt x="5" y="5"/>
                  </a:cubicBezTo>
                  <a:cubicBezTo>
                    <a:pt x="4" y="5"/>
                    <a:pt x="5" y="7"/>
                    <a:pt x="4" y="6"/>
                  </a:cubicBezTo>
                  <a:cubicBezTo>
                    <a:pt x="2" y="5"/>
                    <a:pt x="4" y="6"/>
                    <a:pt x="4" y="6"/>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46" name="Freeform 563"/>
            <p:cNvSpPr>
              <a:spLocks/>
            </p:cNvSpPr>
            <p:nvPr/>
          </p:nvSpPr>
          <p:spPr bwMode="auto">
            <a:xfrm>
              <a:off x="5404009" y="5955834"/>
              <a:ext cx="63695" cy="86010"/>
            </a:xfrm>
            <a:custGeom>
              <a:avLst/>
              <a:gdLst>
                <a:gd name="T0" fmla="*/ 3 w 7"/>
                <a:gd name="T1" fmla="*/ 8 h 9"/>
                <a:gd name="T2" fmla="*/ 4 w 7"/>
                <a:gd name="T3" fmla="*/ 6 h 9"/>
                <a:gd name="T4" fmla="*/ 2 w 7"/>
                <a:gd name="T5" fmla="*/ 4 h 9"/>
                <a:gd name="T6" fmla="*/ 3 w 7"/>
                <a:gd name="T7" fmla="*/ 1 h 9"/>
                <a:gd name="T8" fmla="*/ 6 w 7"/>
                <a:gd name="T9" fmla="*/ 5 h 9"/>
                <a:gd name="T10" fmla="*/ 3 w 7"/>
                <a:gd name="T11" fmla="*/ 8 h 9"/>
                <a:gd name="T12" fmla="*/ 3 w 7"/>
                <a:gd name="T13" fmla="*/ 8 h 9"/>
                <a:gd name="T14" fmla="*/ 3 w 7"/>
                <a:gd name="T15" fmla="*/ 8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9">
                  <a:moveTo>
                    <a:pt x="3" y="8"/>
                  </a:moveTo>
                  <a:cubicBezTo>
                    <a:pt x="4" y="7"/>
                    <a:pt x="5" y="7"/>
                    <a:pt x="4" y="6"/>
                  </a:cubicBezTo>
                  <a:cubicBezTo>
                    <a:pt x="4" y="5"/>
                    <a:pt x="2" y="5"/>
                    <a:pt x="2" y="4"/>
                  </a:cubicBezTo>
                  <a:cubicBezTo>
                    <a:pt x="3" y="3"/>
                    <a:pt x="0" y="0"/>
                    <a:pt x="3" y="1"/>
                  </a:cubicBezTo>
                  <a:cubicBezTo>
                    <a:pt x="6" y="2"/>
                    <a:pt x="6" y="3"/>
                    <a:pt x="6" y="5"/>
                  </a:cubicBezTo>
                  <a:cubicBezTo>
                    <a:pt x="7" y="7"/>
                    <a:pt x="3" y="8"/>
                    <a:pt x="3" y="8"/>
                  </a:cubicBezTo>
                  <a:cubicBezTo>
                    <a:pt x="3" y="8"/>
                    <a:pt x="3" y="8"/>
                    <a:pt x="3" y="8"/>
                  </a:cubicBezTo>
                  <a:cubicBezTo>
                    <a:pt x="4" y="7"/>
                    <a:pt x="2" y="9"/>
                    <a:pt x="3" y="8"/>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47" name="Freeform 564"/>
            <p:cNvSpPr>
              <a:spLocks/>
            </p:cNvSpPr>
            <p:nvPr/>
          </p:nvSpPr>
          <p:spPr bwMode="auto">
            <a:xfrm>
              <a:off x="5384900" y="5974948"/>
              <a:ext cx="28662" cy="9556"/>
            </a:xfrm>
            <a:custGeom>
              <a:avLst/>
              <a:gdLst>
                <a:gd name="T0" fmla="*/ 2 w 3"/>
                <a:gd name="T1" fmla="*/ 1 h 1"/>
                <a:gd name="T2" fmla="*/ 0 w 3"/>
                <a:gd name="T3" fmla="*/ 0 h 1"/>
                <a:gd name="T4" fmla="*/ 3 w 3"/>
                <a:gd name="T5" fmla="*/ 0 h 1"/>
                <a:gd name="T6" fmla="*/ 2 w 3"/>
                <a:gd name="T7" fmla="*/ 1 h 1"/>
              </a:gdLst>
              <a:ahLst/>
              <a:cxnLst>
                <a:cxn ang="0">
                  <a:pos x="T0" y="T1"/>
                </a:cxn>
                <a:cxn ang="0">
                  <a:pos x="T2" y="T3"/>
                </a:cxn>
                <a:cxn ang="0">
                  <a:pos x="T4" y="T5"/>
                </a:cxn>
                <a:cxn ang="0">
                  <a:pos x="T6" y="T7"/>
                </a:cxn>
              </a:cxnLst>
              <a:rect l="0" t="0" r="r" b="b"/>
              <a:pathLst>
                <a:path w="3" h="1">
                  <a:moveTo>
                    <a:pt x="2" y="1"/>
                  </a:moveTo>
                  <a:cubicBezTo>
                    <a:pt x="1" y="1"/>
                    <a:pt x="0" y="1"/>
                    <a:pt x="0" y="0"/>
                  </a:cubicBezTo>
                  <a:cubicBezTo>
                    <a:pt x="0" y="0"/>
                    <a:pt x="2" y="0"/>
                    <a:pt x="3" y="0"/>
                  </a:cubicBezTo>
                  <a:cubicBezTo>
                    <a:pt x="3" y="0"/>
                    <a:pt x="2" y="1"/>
                    <a:pt x="2"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48" name="Freeform 565"/>
            <p:cNvSpPr>
              <a:spLocks/>
            </p:cNvSpPr>
            <p:nvPr/>
          </p:nvSpPr>
          <p:spPr bwMode="auto">
            <a:xfrm>
              <a:off x="4486812" y="5984506"/>
              <a:ext cx="124202" cy="63711"/>
            </a:xfrm>
            <a:custGeom>
              <a:avLst/>
              <a:gdLst>
                <a:gd name="T0" fmla="*/ 10 w 13"/>
                <a:gd name="T1" fmla="*/ 1 h 7"/>
                <a:gd name="T2" fmla="*/ 7 w 13"/>
                <a:gd name="T3" fmla="*/ 1 h 7"/>
                <a:gd name="T4" fmla="*/ 5 w 13"/>
                <a:gd name="T5" fmla="*/ 1 h 7"/>
                <a:gd name="T6" fmla="*/ 5 w 13"/>
                <a:gd name="T7" fmla="*/ 4 h 7"/>
                <a:gd name="T8" fmla="*/ 1 w 13"/>
                <a:gd name="T9" fmla="*/ 3 h 7"/>
                <a:gd name="T10" fmla="*/ 1 w 13"/>
                <a:gd name="T11" fmla="*/ 6 h 7"/>
                <a:gd name="T12" fmla="*/ 11 w 13"/>
                <a:gd name="T13" fmla="*/ 4 h 7"/>
                <a:gd name="T14" fmla="*/ 9 w 13"/>
                <a:gd name="T15" fmla="*/ 3 h 7"/>
                <a:gd name="T16" fmla="*/ 12 w 13"/>
                <a:gd name="T17" fmla="*/ 3 h 7"/>
                <a:gd name="T18" fmla="*/ 10 w 13"/>
                <a:gd name="T19" fmla="*/ 1 h 7"/>
                <a:gd name="T20" fmla="*/ 10 w 13"/>
                <a:gd name="T21"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7">
                  <a:moveTo>
                    <a:pt x="10" y="1"/>
                  </a:moveTo>
                  <a:cubicBezTo>
                    <a:pt x="9" y="1"/>
                    <a:pt x="8" y="1"/>
                    <a:pt x="7" y="1"/>
                  </a:cubicBezTo>
                  <a:cubicBezTo>
                    <a:pt x="6" y="1"/>
                    <a:pt x="6" y="1"/>
                    <a:pt x="5" y="1"/>
                  </a:cubicBezTo>
                  <a:cubicBezTo>
                    <a:pt x="3" y="2"/>
                    <a:pt x="4" y="4"/>
                    <a:pt x="5" y="4"/>
                  </a:cubicBezTo>
                  <a:cubicBezTo>
                    <a:pt x="4" y="4"/>
                    <a:pt x="2" y="1"/>
                    <a:pt x="1" y="3"/>
                  </a:cubicBezTo>
                  <a:cubicBezTo>
                    <a:pt x="0" y="4"/>
                    <a:pt x="0" y="5"/>
                    <a:pt x="1" y="6"/>
                  </a:cubicBezTo>
                  <a:cubicBezTo>
                    <a:pt x="2" y="7"/>
                    <a:pt x="10" y="5"/>
                    <a:pt x="11" y="4"/>
                  </a:cubicBezTo>
                  <a:cubicBezTo>
                    <a:pt x="11" y="4"/>
                    <a:pt x="10" y="3"/>
                    <a:pt x="9" y="3"/>
                  </a:cubicBezTo>
                  <a:cubicBezTo>
                    <a:pt x="10" y="3"/>
                    <a:pt x="12" y="3"/>
                    <a:pt x="12" y="3"/>
                  </a:cubicBezTo>
                  <a:cubicBezTo>
                    <a:pt x="13" y="2"/>
                    <a:pt x="11" y="0"/>
                    <a:pt x="10" y="1"/>
                  </a:cubicBezTo>
                  <a:cubicBezTo>
                    <a:pt x="9" y="1"/>
                    <a:pt x="11" y="0"/>
                    <a:pt x="10"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49" name="Freeform 566"/>
            <p:cNvSpPr>
              <a:spLocks/>
            </p:cNvSpPr>
            <p:nvPr/>
          </p:nvSpPr>
          <p:spPr bwMode="auto">
            <a:xfrm>
              <a:off x="4534582" y="5927165"/>
              <a:ext cx="76432" cy="66896"/>
            </a:xfrm>
            <a:custGeom>
              <a:avLst/>
              <a:gdLst>
                <a:gd name="T0" fmla="*/ 2 w 8"/>
                <a:gd name="T1" fmla="*/ 6 h 7"/>
                <a:gd name="T2" fmla="*/ 5 w 8"/>
                <a:gd name="T3" fmla="*/ 4 h 7"/>
                <a:gd name="T4" fmla="*/ 8 w 8"/>
                <a:gd name="T5" fmla="*/ 4 h 7"/>
                <a:gd name="T6" fmla="*/ 5 w 8"/>
                <a:gd name="T7" fmla="*/ 2 h 7"/>
                <a:gd name="T8" fmla="*/ 2 w 8"/>
                <a:gd name="T9" fmla="*/ 6 h 7"/>
                <a:gd name="T10" fmla="*/ 2 w 8"/>
                <a:gd name="T11" fmla="*/ 6 h 7"/>
                <a:gd name="T12" fmla="*/ 2 w 8"/>
                <a:gd name="T13" fmla="*/ 6 h 7"/>
              </a:gdLst>
              <a:ahLst/>
              <a:cxnLst>
                <a:cxn ang="0">
                  <a:pos x="T0" y="T1"/>
                </a:cxn>
                <a:cxn ang="0">
                  <a:pos x="T2" y="T3"/>
                </a:cxn>
                <a:cxn ang="0">
                  <a:pos x="T4" y="T5"/>
                </a:cxn>
                <a:cxn ang="0">
                  <a:pos x="T6" y="T7"/>
                </a:cxn>
                <a:cxn ang="0">
                  <a:pos x="T8" y="T9"/>
                </a:cxn>
                <a:cxn ang="0">
                  <a:pos x="T10" y="T11"/>
                </a:cxn>
                <a:cxn ang="0">
                  <a:pos x="T12" y="T13"/>
                </a:cxn>
              </a:cxnLst>
              <a:rect l="0" t="0" r="r" b="b"/>
              <a:pathLst>
                <a:path w="8" h="7">
                  <a:moveTo>
                    <a:pt x="2" y="6"/>
                  </a:moveTo>
                  <a:cubicBezTo>
                    <a:pt x="3" y="5"/>
                    <a:pt x="4" y="5"/>
                    <a:pt x="5" y="4"/>
                  </a:cubicBezTo>
                  <a:cubicBezTo>
                    <a:pt x="6" y="4"/>
                    <a:pt x="8" y="4"/>
                    <a:pt x="8" y="4"/>
                  </a:cubicBezTo>
                  <a:cubicBezTo>
                    <a:pt x="8" y="4"/>
                    <a:pt x="7" y="0"/>
                    <a:pt x="5" y="2"/>
                  </a:cubicBezTo>
                  <a:cubicBezTo>
                    <a:pt x="5" y="2"/>
                    <a:pt x="1" y="5"/>
                    <a:pt x="2" y="6"/>
                  </a:cubicBezTo>
                  <a:cubicBezTo>
                    <a:pt x="2" y="6"/>
                    <a:pt x="2" y="6"/>
                    <a:pt x="2" y="6"/>
                  </a:cubicBezTo>
                  <a:cubicBezTo>
                    <a:pt x="4" y="5"/>
                    <a:pt x="0" y="7"/>
                    <a:pt x="2" y="6"/>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50" name="Freeform 567"/>
            <p:cNvSpPr>
              <a:spLocks/>
            </p:cNvSpPr>
            <p:nvPr/>
          </p:nvSpPr>
          <p:spPr bwMode="auto">
            <a:xfrm>
              <a:off x="4002734" y="6182007"/>
              <a:ext cx="92356" cy="35042"/>
            </a:xfrm>
            <a:custGeom>
              <a:avLst/>
              <a:gdLst>
                <a:gd name="T0" fmla="*/ 9 w 10"/>
                <a:gd name="T1" fmla="*/ 2 h 4"/>
                <a:gd name="T2" fmla="*/ 9 w 10"/>
                <a:gd name="T3" fmla="*/ 1 h 4"/>
                <a:gd name="T4" fmla="*/ 6 w 10"/>
                <a:gd name="T5" fmla="*/ 0 h 4"/>
                <a:gd name="T6" fmla="*/ 2 w 10"/>
                <a:gd name="T7" fmla="*/ 2 h 4"/>
                <a:gd name="T8" fmla="*/ 3 w 10"/>
                <a:gd name="T9" fmla="*/ 4 h 4"/>
                <a:gd name="T10" fmla="*/ 9 w 10"/>
                <a:gd name="T11" fmla="*/ 2 h 4"/>
                <a:gd name="T12" fmla="*/ 9 w 10"/>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10" h="4">
                  <a:moveTo>
                    <a:pt x="9" y="2"/>
                  </a:moveTo>
                  <a:cubicBezTo>
                    <a:pt x="10" y="2"/>
                    <a:pt x="8" y="1"/>
                    <a:pt x="9" y="1"/>
                  </a:cubicBezTo>
                  <a:cubicBezTo>
                    <a:pt x="8" y="0"/>
                    <a:pt x="7" y="0"/>
                    <a:pt x="6" y="0"/>
                  </a:cubicBezTo>
                  <a:cubicBezTo>
                    <a:pt x="5" y="1"/>
                    <a:pt x="3" y="1"/>
                    <a:pt x="2" y="2"/>
                  </a:cubicBezTo>
                  <a:cubicBezTo>
                    <a:pt x="0" y="3"/>
                    <a:pt x="2" y="4"/>
                    <a:pt x="3" y="4"/>
                  </a:cubicBezTo>
                  <a:cubicBezTo>
                    <a:pt x="5" y="4"/>
                    <a:pt x="7" y="1"/>
                    <a:pt x="9" y="2"/>
                  </a:cubicBezTo>
                  <a:cubicBezTo>
                    <a:pt x="10" y="2"/>
                    <a:pt x="7" y="1"/>
                    <a:pt x="9" y="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51" name="Freeform 568"/>
            <p:cNvSpPr>
              <a:spLocks/>
            </p:cNvSpPr>
            <p:nvPr/>
          </p:nvSpPr>
          <p:spPr bwMode="auto">
            <a:xfrm>
              <a:off x="3891269" y="6236163"/>
              <a:ext cx="54139" cy="47785"/>
            </a:xfrm>
            <a:custGeom>
              <a:avLst/>
              <a:gdLst>
                <a:gd name="T0" fmla="*/ 6 w 6"/>
                <a:gd name="T1" fmla="*/ 2 h 5"/>
                <a:gd name="T2" fmla="*/ 3 w 6"/>
                <a:gd name="T3" fmla="*/ 2 h 5"/>
                <a:gd name="T4" fmla="*/ 3 w 6"/>
                <a:gd name="T5" fmla="*/ 4 h 5"/>
                <a:gd name="T6" fmla="*/ 0 w 6"/>
                <a:gd name="T7" fmla="*/ 5 h 5"/>
                <a:gd name="T8" fmla="*/ 6 w 6"/>
                <a:gd name="T9" fmla="*/ 2 h 5"/>
              </a:gdLst>
              <a:ahLst/>
              <a:cxnLst>
                <a:cxn ang="0">
                  <a:pos x="T0" y="T1"/>
                </a:cxn>
                <a:cxn ang="0">
                  <a:pos x="T2" y="T3"/>
                </a:cxn>
                <a:cxn ang="0">
                  <a:pos x="T4" y="T5"/>
                </a:cxn>
                <a:cxn ang="0">
                  <a:pos x="T6" y="T7"/>
                </a:cxn>
                <a:cxn ang="0">
                  <a:pos x="T8" y="T9"/>
                </a:cxn>
              </a:cxnLst>
              <a:rect l="0" t="0" r="r" b="b"/>
              <a:pathLst>
                <a:path w="6" h="5">
                  <a:moveTo>
                    <a:pt x="6" y="2"/>
                  </a:moveTo>
                  <a:cubicBezTo>
                    <a:pt x="6" y="0"/>
                    <a:pt x="4" y="1"/>
                    <a:pt x="3" y="2"/>
                  </a:cubicBezTo>
                  <a:cubicBezTo>
                    <a:pt x="3" y="2"/>
                    <a:pt x="3" y="3"/>
                    <a:pt x="3" y="4"/>
                  </a:cubicBezTo>
                  <a:cubicBezTo>
                    <a:pt x="2" y="4"/>
                    <a:pt x="0" y="5"/>
                    <a:pt x="0" y="5"/>
                  </a:cubicBezTo>
                  <a:cubicBezTo>
                    <a:pt x="0" y="5"/>
                    <a:pt x="6" y="5"/>
                    <a:pt x="6" y="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52" name="Freeform 569"/>
            <p:cNvSpPr>
              <a:spLocks/>
            </p:cNvSpPr>
            <p:nvPr/>
          </p:nvSpPr>
          <p:spPr bwMode="auto">
            <a:xfrm>
              <a:off x="7066431" y="5076623"/>
              <a:ext cx="194268" cy="121050"/>
            </a:xfrm>
            <a:custGeom>
              <a:avLst/>
              <a:gdLst>
                <a:gd name="T0" fmla="*/ 19 w 21"/>
                <a:gd name="T1" fmla="*/ 9 h 13"/>
                <a:gd name="T2" fmla="*/ 18 w 21"/>
                <a:gd name="T3" fmla="*/ 7 h 13"/>
                <a:gd name="T4" fmla="*/ 14 w 21"/>
                <a:gd name="T5" fmla="*/ 4 h 13"/>
                <a:gd name="T6" fmla="*/ 8 w 21"/>
                <a:gd name="T7" fmla="*/ 1 h 13"/>
                <a:gd name="T8" fmla="*/ 5 w 21"/>
                <a:gd name="T9" fmla="*/ 6 h 13"/>
                <a:gd name="T10" fmla="*/ 0 w 21"/>
                <a:gd name="T11" fmla="*/ 8 h 13"/>
                <a:gd name="T12" fmla="*/ 7 w 21"/>
                <a:gd name="T13" fmla="*/ 11 h 13"/>
                <a:gd name="T14" fmla="*/ 15 w 21"/>
                <a:gd name="T15" fmla="*/ 12 h 13"/>
                <a:gd name="T16" fmla="*/ 20 w 21"/>
                <a:gd name="T17" fmla="*/ 9 h 13"/>
                <a:gd name="T18" fmla="*/ 19 w 21"/>
                <a:gd name="T19" fmla="*/ 9 h 13"/>
                <a:gd name="T20" fmla="*/ 19 w 21"/>
                <a:gd name="T21" fmla="*/ 9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 h="13">
                  <a:moveTo>
                    <a:pt x="19" y="9"/>
                  </a:moveTo>
                  <a:cubicBezTo>
                    <a:pt x="15" y="10"/>
                    <a:pt x="19" y="8"/>
                    <a:pt x="18" y="7"/>
                  </a:cubicBezTo>
                  <a:cubicBezTo>
                    <a:pt x="17" y="7"/>
                    <a:pt x="15" y="4"/>
                    <a:pt x="14" y="4"/>
                  </a:cubicBezTo>
                  <a:cubicBezTo>
                    <a:pt x="12" y="4"/>
                    <a:pt x="10" y="1"/>
                    <a:pt x="8" y="1"/>
                  </a:cubicBezTo>
                  <a:cubicBezTo>
                    <a:pt x="6" y="0"/>
                    <a:pt x="6" y="5"/>
                    <a:pt x="5" y="6"/>
                  </a:cubicBezTo>
                  <a:cubicBezTo>
                    <a:pt x="4" y="6"/>
                    <a:pt x="0" y="6"/>
                    <a:pt x="0" y="8"/>
                  </a:cubicBezTo>
                  <a:cubicBezTo>
                    <a:pt x="1" y="10"/>
                    <a:pt x="6" y="11"/>
                    <a:pt x="7" y="11"/>
                  </a:cubicBezTo>
                  <a:cubicBezTo>
                    <a:pt x="9" y="12"/>
                    <a:pt x="13" y="13"/>
                    <a:pt x="15" y="12"/>
                  </a:cubicBezTo>
                  <a:cubicBezTo>
                    <a:pt x="15" y="12"/>
                    <a:pt x="20" y="10"/>
                    <a:pt x="20" y="9"/>
                  </a:cubicBezTo>
                  <a:cubicBezTo>
                    <a:pt x="20" y="9"/>
                    <a:pt x="19" y="9"/>
                    <a:pt x="19" y="9"/>
                  </a:cubicBezTo>
                  <a:cubicBezTo>
                    <a:pt x="18" y="10"/>
                    <a:pt x="21" y="9"/>
                    <a:pt x="19" y="9"/>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53" name="Freeform 570"/>
            <p:cNvSpPr>
              <a:spLocks/>
            </p:cNvSpPr>
            <p:nvPr/>
          </p:nvSpPr>
          <p:spPr bwMode="auto">
            <a:xfrm>
              <a:off x="6999554" y="5133964"/>
              <a:ext cx="47770" cy="35042"/>
            </a:xfrm>
            <a:custGeom>
              <a:avLst/>
              <a:gdLst>
                <a:gd name="T0" fmla="*/ 2 w 5"/>
                <a:gd name="T1" fmla="*/ 4 h 4"/>
                <a:gd name="T2" fmla="*/ 4 w 5"/>
                <a:gd name="T3" fmla="*/ 1 h 4"/>
                <a:gd name="T4" fmla="*/ 2 w 5"/>
                <a:gd name="T5" fmla="*/ 4 h 4"/>
                <a:gd name="T6" fmla="*/ 2 w 5"/>
                <a:gd name="T7" fmla="*/ 4 h 4"/>
              </a:gdLst>
              <a:ahLst/>
              <a:cxnLst>
                <a:cxn ang="0">
                  <a:pos x="T0" y="T1"/>
                </a:cxn>
                <a:cxn ang="0">
                  <a:pos x="T2" y="T3"/>
                </a:cxn>
                <a:cxn ang="0">
                  <a:pos x="T4" y="T5"/>
                </a:cxn>
                <a:cxn ang="0">
                  <a:pos x="T6" y="T7"/>
                </a:cxn>
              </a:cxnLst>
              <a:rect l="0" t="0" r="r" b="b"/>
              <a:pathLst>
                <a:path w="5" h="4">
                  <a:moveTo>
                    <a:pt x="2" y="4"/>
                  </a:moveTo>
                  <a:cubicBezTo>
                    <a:pt x="0" y="4"/>
                    <a:pt x="4" y="0"/>
                    <a:pt x="4" y="1"/>
                  </a:cubicBezTo>
                  <a:cubicBezTo>
                    <a:pt x="5" y="1"/>
                    <a:pt x="3" y="4"/>
                    <a:pt x="2" y="4"/>
                  </a:cubicBezTo>
                  <a:cubicBezTo>
                    <a:pt x="1" y="4"/>
                    <a:pt x="4" y="4"/>
                    <a:pt x="2" y="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54" name="Freeform 571"/>
            <p:cNvSpPr>
              <a:spLocks/>
            </p:cNvSpPr>
            <p:nvPr/>
          </p:nvSpPr>
          <p:spPr bwMode="auto">
            <a:xfrm>
              <a:off x="6942228" y="5169003"/>
              <a:ext cx="19109" cy="19114"/>
            </a:xfrm>
            <a:custGeom>
              <a:avLst/>
              <a:gdLst>
                <a:gd name="T0" fmla="*/ 1 w 2"/>
                <a:gd name="T1" fmla="*/ 2 h 2"/>
                <a:gd name="T2" fmla="*/ 1 w 2"/>
                <a:gd name="T3" fmla="*/ 0 h 2"/>
                <a:gd name="T4" fmla="*/ 1 w 2"/>
                <a:gd name="T5" fmla="*/ 2 h 2"/>
              </a:gdLst>
              <a:ahLst/>
              <a:cxnLst>
                <a:cxn ang="0">
                  <a:pos x="T0" y="T1"/>
                </a:cxn>
                <a:cxn ang="0">
                  <a:pos x="T2" y="T3"/>
                </a:cxn>
                <a:cxn ang="0">
                  <a:pos x="T4" y="T5"/>
                </a:cxn>
              </a:cxnLst>
              <a:rect l="0" t="0" r="r" b="b"/>
              <a:pathLst>
                <a:path w="2" h="2">
                  <a:moveTo>
                    <a:pt x="1" y="2"/>
                  </a:moveTo>
                  <a:cubicBezTo>
                    <a:pt x="0" y="2"/>
                    <a:pt x="0" y="1"/>
                    <a:pt x="1" y="0"/>
                  </a:cubicBezTo>
                  <a:cubicBezTo>
                    <a:pt x="2" y="0"/>
                    <a:pt x="2" y="2"/>
                    <a:pt x="1" y="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55" name="Freeform 572"/>
            <p:cNvSpPr>
              <a:spLocks/>
            </p:cNvSpPr>
            <p:nvPr/>
          </p:nvSpPr>
          <p:spPr bwMode="auto">
            <a:xfrm>
              <a:off x="6139678" y="4777183"/>
              <a:ext cx="859874" cy="420492"/>
            </a:xfrm>
            <a:custGeom>
              <a:avLst/>
              <a:gdLst>
                <a:gd name="T0" fmla="*/ 76 w 92"/>
                <a:gd name="T1" fmla="*/ 41 h 45"/>
                <a:gd name="T2" fmla="*/ 71 w 92"/>
                <a:gd name="T3" fmla="*/ 39 h 45"/>
                <a:gd name="T4" fmla="*/ 61 w 92"/>
                <a:gd name="T5" fmla="*/ 38 h 45"/>
                <a:gd name="T6" fmla="*/ 45 w 92"/>
                <a:gd name="T7" fmla="*/ 43 h 45"/>
                <a:gd name="T8" fmla="*/ 29 w 92"/>
                <a:gd name="T9" fmla="*/ 41 h 45"/>
                <a:gd name="T10" fmla="*/ 21 w 92"/>
                <a:gd name="T11" fmla="*/ 38 h 45"/>
                <a:gd name="T12" fmla="*/ 10 w 92"/>
                <a:gd name="T13" fmla="*/ 31 h 45"/>
                <a:gd name="T14" fmla="*/ 40 w 92"/>
                <a:gd name="T15" fmla="*/ 29 h 45"/>
                <a:gd name="T16" fmla="*/ 9 w 92"/>
                <a:gd name="T17" fmla="*/ 26 h 45"/>
                <a:gd name="T18" fmla="*/ 16 w 92"/>
                <a:gd name="T19" fmla="*/ 19 h 45"/>
                <a:gd name="T20" fmla="*/ 14 w 92"/>
                <a:gd name="T21" fmla="*/ 18 h 45"/>
                <a:gd name="T22" fmla="*/ 7 w 92"/>
                <a:gd name="T23" fmla="*/ 17 h 45"/>
                <a:gd name="T24" fmla="*/ 4 w 92"/>
                <a:gd name="T25" fmla="*/ 11 h 45"/>
                <a:gd name="T26" fmla="*/ 8 w 92"/>
                <a:gd name="T27" fmla="*/ 7 h 45"/>
                <a:gd name="T28" fmla="*/ 24 w 92"/>
                <a:gd name="T29" fmla="*/ 1 h 45"/>
                <a:gd name="T30" fmla="*/ 29 w 92"/>
                <a:gd name="T31" fmla="*/ 7 h 45"/>
                <a:gd name="T32" fmla="*/ 39 w 92"/>
                <a:gd name="T33" fmla="*/ 6 h 45"/>
                <a:gd name="T34" fmla="*/ 43 w 92"/>
                <a:gd name="T35" fmla="*/ 8 h 45"/>
                <a:gd name="T36" fmla="*/ 47 w 92"/>
                <a:gd name="T37" fmla="*/ 9 h 45"/>
                <a:gd name="T38" fmla="*/ 43 w 92"/>
                <a:gd name="T39" fmla="*/ 4 h 45"/>
                <a:gd name="T40" fmla="*/ 54 w 92"/>
                <a:gd name="T41" fmla="*/ 10 h 45"/>
                <a:gd name="T42" fmla="*/ 60 w 92"/>
                <a:gd name="T43" fmla="*/ 14 h 45"/>
                <a:gd name="T44" fmla="*/ 59 w 92"/>
                <a:gd name="T45" fmla="*/ 1 h 45"/>
                <a:gd name="T46" fmla="*/ 69 w 92"/>
                <a:gd name="T47" fmla="*/ 6 h 45"/>
                <a:gd name="T48" fmla="*/ 74 w 92"/>
                <a:gd name="T49" fmla="*/ 19 h 45"/>
                <a:gd name="T50" fmla="*/ 82 w 92"/>
                <a:gd name="T51" fmla="*/ 26 h 45"/>
                <a:gd name="T52" fmla="*/ 92 w 92"/>
                <a:gd name="T53" fmla="*/ 33 h 45"/>
                <a:gd name="T54" fmla="*/ 83 w 92"/>
                <a:gd name="T55" fmla="*/ 35 h 45"/>
                <a:gd name="T56" fmla="*/ 81 w 92"/>
                <a:gd name="T57" fmla="*/ 36 h 45"/>
                <a:gd name="T58" fmla="*/ 85 w 92"/>
                <a:gd name="T59" fmla="*/ 36 h 45"/>
                <a:gd name="T60" fmla="*/ 89 w 92"/>
                <a:gd name="T61" fmla="*/ 39 h 45"/>
                <a:gd name="T62" fmla="*/ 83 w 92"/>
                <a:gd name="T63" fmla="*/ 41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2" h="45">
                  <a:moveTo>
                    <a:pt x="83" y="41"/>
                  </a:moveTo>
                  <a:cubicBezTo>
                    <a:pt x="81" y="41"/>
                    <a:pt x="79" y="41"/>
                    <a:pt x="76" y="41"/>
                  </a:cubicBezTo>
                  <a:cubicBezTo>
                    <a:pt x="75" y="41"/>
                    <a:pt x="74" y="41"/>
                    <a:pt x="73" y="41"/>
                  </a:cubicBezTo>
                  <a:cubicBezTo>
                    <a:pt x="72" y="41"/>
                    <a:pt x="72" y="40"/>
                    <a:pt x="71" y="39"/>
                  </a:cubicBezTo>
                  <a:cubicBezTo>
                    <a:pt x="70" y="39"/>
                    <a:pt x="66" y="40"/>
                    <a:pt x="65" y="38"/>
                  </a:cubicBezTo>
                  <a:cubicBezTo>
                    <a:pt x="65" y="35"/>
                    <a:pt x="63" y="37"/>
                    <a:pt x="61" y="38"/>
                  </a:cubicBezTo>
                  <a:cubicBezTo>
                    <a:pt x="58" y="40"/>
                    <a:pt x="56" y="39"/>
                    <a:pt x="54" y="40"/>
                  </a:cubicBezTo>
                  <a:cubicBezTo>
                    <a:pt x="51" y="41"/>
                    <a:pt x="48" y="42"/>
                    <a:pt x="45" y="43"/>
                  </a:cubicBezTo>
                  <a:cubicBezTo>
                    <a:pt x="41" y="43"/>
                    <a:pt x="35" y="45"/>
                    <a:pt x="31" y="43"/>
                  </a:cubicBezTo>
                  <a:cubicBezTo>
                    <a:pt x="31" y="43"/>
                    <a:pt x="29" y="42"/>
                    <a:pt x="29" y="41"/>
                  </a:cubicBezTo>
                  <a:cubicBezTo>
                    <a:pt x="29" y="40"/>
                    <a:pt x="29" y="38"/>
                    <a:pt x="27" y="38"/>
                  </a:cubicBezTo>
                  <a:cubicBezTo>
                    <a:pt x="25" y="38"/>
                    <a:pt x="23" y="38"/>
                    <a:pt x="21" y="38"/>
                  </a:cubicBezTo>
                  <a:cubicBezTo>
                    <a:pt x="19" y="38"/>
                    <a:pt x="17" y="38"/>
                    <a:pt x="15" y="36"/>
                  </a:cubicBezTo>
                  <a:cubicBezTo>
                    <a:pt x="14" y="36"/>
                    <a:pt x="9" y="32"/>
                    <a:pt x="10" y="31"/>
                  </a:cubicBezTo>
                  <a:cubicBezTo>
                    <a:pt x="16" y="28"/>
                    <a:pt x="23" y="29"/>
                    <a:pt x="28" y="29"/>
                  </a:cubicBezTo>
                  <a:cubicBezTo>
                    <a:pt x="29" y="29"/>
                    <a:pt x="40" y="29"/>
                    <a:pt x="40" y="29"/>
                  </a:cubicBezTo>
                  <a:cubicBezTo>
                    <a:pt x="40" y="27"/>
                    <a:pt x="26" y="25"/>
                    <a:pt x="25" y="25"/>
                  </a:cubicBezTo>
                  <a:cubicBezTo>
                    <a:pt x="20" y="25"/>
                    <a:pt x="14" y="28"/>
                    <a:pt x="9" y="26"/>
                  </a:cubicBezTo>
                  <a:cubicBezTo>
                    <a:pt x="7" y="25"/>
                    <a:pt x="3" y="23"/>
                    <a:pt x="7" y="21"/>
                  </a:cubicBezTo>
                  <a:cubicBezTo>
                    <a:pt x="10" y="20"/>
                    <a:pt x="13" y="19"/>
                    <a:pt x="16" y="19"/>
                  </a:cubicBezTo>
                  <a:cubicBezTo>
                    <a:pt x="18" y="18"/>
                    <a:pt x="20" y="18"/>
                    <a:pt x="21" y="18"/>
                  </a:cubicBezTo>
                  <a:cubicBezTo>
                    <a:pt x="19" y="19"/>
                    <a:pt x="16" y="18"/>
                    <a:pt x="14" y="18"/>
                  </a:cubicBezTo>
                  <a:cubicBezTo>
                    <a:pt x="13" y="18"/>
                    <a:pt x="7" y="19"/>
                    <a:pt x="6" y="18"/>
                  </a:cubicBezTo>
                  <a:cubicBezTo>
                    <a:pt x="6" y="18"/>
                    <a:pt x="7" y="17"/>
                    <a:pt x="7" y="17"/>
                  </a:cubicBezTo>
                  <a:cubicBezTo>
                    <a:pt x="7" y="16"/>
                    <a:pt x="0" y="17"/>
                    <a:pt x="1" y="15"/>
                  </a:cubicBezTo>
                  <a:cubicBezTo>
                    <a:pt x="2" y="14"/>
                    <a:pt x="3" y="12"/>
                    <a:pt x="4" y="11"/>
                  </a:cubicBezTo>
                  <a:cubicBezTo>
                    <a:pt x="8" y="10"/>
                    <a:pt x="4" y="10"/>
                    <a:pt x="4" y="9"/>
                  </a:cubicBezTo>
                  <a:cubicBezTo>
                    <a:pt x="4" y="9"/>
                    <a:pt x="7" y="7"/>
                    <a:pt x="8" y="7"/>
                  </a:cubicBezTo>
                  <a:cubicBezTo>
                    <a:pt x="10" y="6"/>
                    <a:pt x="11" y="5"/>
                    <a:pt x="13" y="4"/>
                  </a:cubicBezTo>
                  <a:cubicBezTo>
                    <a:pt x="17" y="2"/>
                    <a:pt x="20" y="1"/>
                    <a:pt x="24" y="1"/>
                  </a:cubicBezTo>
                  <a:cubicBezTo>
                    <a:pt x="29" y="1"/>
                    <a:pt x="24" y="7"/>
                    <a:pt x="24" y="7"/>
                  </a:cubicBezTo>
                  <a:cubicBezTo>
                    <a:pt x="26" y="8"/>
                    <a:pt x="28" y="8"/>
                    <a:pt x="29" y="7"/>
                  </a:cubicBezTo>
                  <a:cubicBezTo>
                    <a:pt x="30" y="7"/>
                    <a:pt x="30" y="4"/>
                    <a:pt x="31" y="4"/>
                  </a:cubicBezTo>
                  <a:cubicBezTo>
                    <a:pt x="33" y="4"/>
                    <a:pt x="37" y="4"/>
                    <a:pt x="39" y="6"/>
                  </a:cubicBezTo>
                  <a:cubicBezTo>
                    <a:pt x="42" y="8"/>
                    <a:pt x="35" y="11"/>
                    <a:pt x="40" y="10"/>
                  </a:cubicBezTo>
                  <a:cubicBezTo>
                    <a:pt x="41" y="10"/>
                    <a:pt x="42" y="9"/>
                    <a:pt x="43" y="8"/>
                  </a:cubicBezTo>
                  <a:cubicBezTo>
                    <a:pt x="44" y="8"/>
                    <a:pt x="44" y="8"/>
                    <a:pt x="45" y="8"/>
                  </a:cubicBezTo>
                  <a:cubicBezTo>
                    <a:pt x="46" y="8"/>
                    <a:pt x="46" y="8"/>
                    <a:pt x="47" y="9"/>
                  </a:cubicBezTo>
                  <a:cubicBezTo>
                    <a:pt x="48" y="9"/>
                    <a:pt x="48" y="7"/>
                    <a:pt x="48" y="6"/>
                  </a:cubicBezTo>
                  <a:cubicBezTo>
                    <a:pt x="47" y="6"/>
                    <a:pt x="44" y="4"/>
                    <a:pt x="43" y="4"/>
                  </a:cubicBezTo>
                  <a:cubicBezTo>
                    <a:pt x="45" y="3"/>
                    <a:pt x="49" y="5"/>
                    <a:pt x="50" y="6"/>
                  </a:cubicBezTo>
                  <a:cubicBezTo>
                    <a:pt x="53" y="7"/>
                    <a:pt x="53" y="8"/>
                    <a:pt x="54" y="10"/>
                  </a:cubicBezTo>
                  <a:cubicBezTo>
                    <a:pt x="54" y="11"/>
                    <a:pt x="54" y="16"/>
                    <a:pt x="56" y="16"/>
                  </a:cubicBezTo>
                  <a:cubicBezTo>
                    <a:pt x="57" y="16"/>
                    <a:pt x="61" y="16"/>
                    <a:pt x="60" y="14"/>
                  </a:cubicBezTo>
                  <a:cubicBezTo>
                    <a:pt x="59" y="10"/>
                    <a:pt x="57" y="7"/>
                    <a:pt x="56" y="3"/>
                  </a:cubicBezTo>
                  <a:cubicBezTo>
                    <a:pt x="55" y="0"/>
                    <a:pt x="58" y="1"/>
                    <a:pt x="59" y="1"/>
                  </a:cubicBezTo>
                  <a:cubicBezTo>
                    <a:pt x="62" y="2"/>
                    <a:pt x="62" y="0"/>
                    <a:pt x="64" y="1"/>
                  </a:cubicBezTo>
                  <a:cubicBezTo>
                    <a:pt x="66" y="3"/>
                    <a:pt x="69" y="4"/>
                    <a:pt x="69" y="6"/>
                  </a:cubicBezTo>
                  <a:cubicBezTo>
                    <a:pt x="70" y="9"/>
                    <a:pt x="71" y="11"/>
                    <a:pt x="73" y="13"/>
                  </a:cubicBezTo>
                  <a:cubicBezTo>
                    <a:pt x="74" y="16"/>
                    <a:pt x="75" y="17"/>
                    <a:pt x="74" y="19"/>
                  </a:cubicBezTo>
                  <a:cubicBezTo>
                    <a:pt x="73" y="22"/>
                    <a:pt x="76" y="25"/>
                    <a:pt x="78" y="26"/>
                  </a:cubicBezTo>
                  <a:cubicBezTo>
                    <a:pt x="79" y="26"/>
                    <a:pt x="81" y="26"/>
                    <a:pt x="82" y="26"/>
                  </a:cubicBezTo>
                  <a:cubicBezTo>
                    <a:pt x="83" y="27"/>
                    <a:pt x="84" y="28"/>
                    <a:pt x="85" y="28"/>
                  </a:cubicBezTo>
                  <a:cubicBezTo>
                    <a:pt x="88" y="29"/>
                    <a:pt x="92" y="29"/>
                    <a:pt x="92" y="33"/>
                  </a:cubicBezTo>
                  <a:cubicBezTo>
                    <a:pt x="92" y="35"/>
                    <a:pt x="83" y="32"/>
                    <a:pt x="83" y="32"/>
                  </a:cubicBezTo>
                  <a:cubicBezTo>
                    <a:pt x="83" y="33"/>
                    <a:pt x="83" y="34"/>
                    <a:pt x="83" y="35"/>
                  </a:cubicBezTo>
                  <a:cubicBezTo>
                    <a:pt x="83" y="35"/>
                    <a:pt x="80" y="35"/>
                    <a:pt x="80" y="35"/>
                  </a:cubicBezTo>
                  <a:cubicBezTo>
                    <a:pt x="81" y="35"/>
                    <a:pt x="81" y="36"/>
                    <a:pt x="81" y="36"/>
                  </a:cubicBezTo>
                  <a:cubicBezTo>
                    <a:pt x="81" y="37"/>
                    <a:pt x="81" y="38"/>
                    <a:pt x="81" y="38"/>
                  </a:cubicBezTo>
                  <a:cubicBezTo>
                    <a:pt x="81" y="38"/>
                    <a:pt x="85" y="36"/>
                    <a:pt x="85" y="36"/>
                  </a:cubicBezTo>
                  <a:cubicBezTo>
                    <a:pt x="87" y="36"/>
                    <a:pt x="86" y="37"/>
                    <a:pt x="86" y="38"/>
                  </a:cubicBezTo>
                  <a:cubicBezTo>
                    <a:pt x="86" y="38"/>
                    <a:pt x="88" y="38"/>
                    <a:pt x="89" y="39"/>
                  </a:cubicBezTo>
                  <a:cubicBezTo>
                    <a:pt x="89" y="39"/>
                    <a:pt x="83" y="41"/>
                    <a:pt x="83" y="41"/>
                  </a:cubicBezTo>
                  <a:cubicBezTo>
                    <a:pt x="81" y="41"/>
                    <a:pt x="86" y="41"/>
                    <a:pt x="83" y="4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56" name="Freeform 573"/>
            <p:cNvSpPr>
              <a:spLocks/>
            </p:cNvSpPr>
            <p:nvPr/>
          </p:nvSpPr>
          <p:spPr bwMode="auto">
            <a:xfrm>
              <a:off x="6709745" y="4738956"/>
              <a:ext cx="130574" cy="86010"/>
            </a:xfrm>
            <a:custGeom>
              <a:avLst/>
              <a:gdLst>
                <a:gd name="T0" fmla="*/ 9 w 14"/>
                <a:gd name="T1" fmla="*/ 8 h 9"/>
                <a:gd name="T2" fmla="*/ 5 w 14"/>
                <a:gd name="T3" fmla="*/ 5 h 9"/>
                <a:gd name="T4" fmla="*/ 0 w 14"/>
                <a:gd name="T5" fmla="*/ 3 h 9"/>
                <a:gd name="T6" fmla="*/ 4 w 14"/>
                <a:gd name="T7" fmla="*/ 0 h 9"/>
                <a:gd name="T8" fmla="*/ 10 w 14"/>
                <a:gd name="T9" fmla="*/ 1 h 9"/>
                <a:gd name="T10" fmla="*/ 12 w 14"/>
                <a:gd name="T11" fmla="*/ 4 h 9"/>
                <a:gd name="T12" fmla="*/ 9 w 14"/>
                <a:gd name="T13" fmla="*/ 8 h 9"/>
                <a:gd name="T14" fmla="*/ 9 w 14"/>
                <a:gd name="T15" fmla="*/ 8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9">
                  <a:moveTo>
                    <a:pt x="9" y="8"/>
                  </a:moveTo>
                  <a:cubicBezTo>
                    <a:pt x="7" y="8"/>
                    <a:pt x="6" y="5"/>
                    <a:pt x="5" y="5"/>
                  </a:cubicBezTo>
                  <a:cubicBezTo>
                    <a:pt x="4" y="4"/>
                    <a:pt x="0" y="3"/>
                    <a:pt x="0" y="3"/>
                  </a:cubicBezTo>
                  <a:cubicBezTo>
                    <a:pt x="1" y="2"/>
                    <a:pt x="3" y="1"/>
                    <a:pt x="4" y="0"/>
                  </a:cubicBezTo>
                  <a:cubicBezTo>
                    <a:pt x="6" y="0"/>
                    <a:pt x="8" y="0"/>
                    <a:pt x="10" y="1"/>
                  </a:cubicBezTo>
                  <a:cubicBezTo>
                    <a:pt x="12" y="2"/>
                    <a:pt x="14" y="2"/>
                    <a:pt x="12" y="4"/>
                  </a:cubicBezTo>
                  <a:cubicBezTo>
                    <a:pt x="11" y="5"/>
                    <a:pt x="10" y="9"/>
                    <a:pt x="9" y="8"/>
                  </a:cubicBezTo>
                  <a:cubicBezTo>
                    <a:pt x="8" y="8"/>
                    <a:pt x="9" y="8"/>
                    <a:pt x="9" y="8"/>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57" name="Freeform 574"/>
            <p:cNvSpPr>
              <a:spLocks/>
            </p:cNvSpPr>
            <p:nvPr/>
          </p:nvSpPr>
          <p:spPr bwMode="auto">
            <a:xfrm>
              <a:off x="6916751" y="4700729"/>
              <a:ext cx="296178" cy="273958"/>
            </a:xfrm>
            <a:custGeom>
              <a:avLst/>
              <a:gdLst>
                <a:gd name="T0" fmla="*/ 18 w 32"/>
                <a:gd name="T1" fmla="*/ 27 h 29"/>
                <a:gd name="T2" fmla="*/ 10 w 32"/>
                <a:gd name="T3" fmla="*/ 19 h 29"/>
                <a:gd name="T4" fmla="*/ 1 w 32"/>
                <a:gd name="T5" fmla="*/ 15 h 29"/>
                <a:gd name="T6" fmla="*/ 0 w 32"/>
                <a:gd name="T7" fmla="*/ 13 h 29"/>
                <a:gd name="T8" fmla="*/ 4 w 32"/>
                <a:gd name="T9" fmla="*/ 12 h 29"/>
                <a:gd name="T10" fmla="*/ 11 w 32"/>
                <a:gd name="T11" fmla="*/ 14 h 29"/>
                <a:gd name="T12" fmla="*/ 11 w 32"/>
                <a:gd name="T13" fmla="*/ 12 h 29"/>
                <a:gd name="T14" fmla="*/ 13 w 32"/>
                <a:gd name="T15" fmla="*/ 11 h 29"/>
                <a:gd name="T16" fmla="*/ 7 w 32"/>
                <a:gd name="T17" fmla="*/ 8 h 29"/>
                <a:gd name="T18" fmla="*/ 7 w 32"/>
                <a:gd name="T19" fmla="*/ 6 h 29"/>
                <a:gd name="T20" fmla="*/ 10 w 32"/>
                <a:gd name="T21" fmla="*/ 7 h 29"/>
                <a:gd name="T22" fmla="*/ 11 w 32"/>
                <a:gd name="T23" fmla="*/ 5 h 29"/>
                <a:gd name="T24" fmla="*/ 8 w 32"/>
                <a:gd name="T25" fmla="*/ 4 h 29"/>
                <a:gd name="T26" fmla="*/ 10 w 32"/>
                <a:gd name="T27" fmla="*/ 3 h 29"/>
                <a:gd name="T28" fmla="*/ 14 w 32"/>
                <a:gd name="T29" fmla="*/ 4 h 29"/>
                <a:gd name="T30" fmla="*/ 13 w 32"/>
                <a:gd name="T31" fmla="*/ 3 h 29"/>
                <a:gd name="T32" fmla="*/ 19 w 32"/>
                <a:gd name="T33" fmla="*/ 5 h 29"/>
                <a:gd name="T34" fmla="*/ 18 w 32"/>
                <a:gd name="T35" fmla="*/ 3 h 29"/>
                <a:gd name="T36" fmla="*/ 19 w 32"/>
                <a:gd name="T37" fmla="*/ 3 h 29"/>
                <a:gd name="T38" fmla="*/ 17 w 32"/>
                <a:gd name="T39" fmla="*/ 2 h 29"/>
                <a:gd name="T40" fmla="*/ 25 w 32"/>
                <a:gd name="T41" fmla="*/ 1 h 29"/>
                <a:gd name="T42" fmla="*/ 23 w 32"/>
                <a:gd name="T43" fmla="*/ 3 h 29"/>
                <a:gd name="T44" fmla="*/ 28 w 32"/>
                <a:gd name="T45" fmla="*/ 4 h 29"/>
                <a:gd name="T46" fmla="*/ 27 w 32"/>
                <a:gd name="T47" fmla="*/ 7 h 29"/>
                <a:gd name="T48" fmla="*/ 26 w 32"/>
                <a:gd name="T49" fmla="*/ 8 h 29"/>
                <a:gd name="T50" fmla="*/ 23 w 32"/>
                <a:gd name="T51" fmla="*/ 10 h 29"/>
                <a:gd name="T52" fmla="*/ 21 w 32"/>
                <a:gd name="T53" fmla="*/ 13 h 29"/>
                <a:gd name="T54" fmla="*/ 24 w 32"/>
                <a:gd name="T55" fmla="*/ 11 h 29"/>
                <a:gd name="T56" fmla="*/ 26 w 32"/>
                <a:gd name="T57" fmla="*/ 13 h 29"/>
                <a:gd name="T58" fmla="*/ 29 w 32"/>
                <a:gd name="T59" fmla="*/ 13 h 29"/>
                <a:gd name="T60" fmla="*/ 28 w 32"/>
                <a:gd name="T61" fmla="*/ 10 h 29"/>
                <a:gd name="T62" fmla="*/ 30 w 32"/>
                <a:gd name="T63" fmla="*/ 11 h 29"/>
                <a:gd name="T64" fmla="*/ 30 w 32"/>
                <a:gd name="T65" fmla="*/ 14 h 29"/>
                <a:gd name="T66" fmla="*/ 31 w 32"/>
                <a:gd name="T67" fmla="*/ 17 h 29"/>
                <a:gd name="T68" fmla="*/ 28 w 32"/>
                <a:gd name="T69" fmla="*/ 23 h 29"/>
                <a:gd name="T70" fmla="*/ 22 w 32"/>
                <a:gd name="T71" fmla="*/ 23 h 29"/>
                <a:gd name="T72" fmla="*/ 21 w 32"/>
                <a:gd name="T73" fmla="*/ 23 h 29"/>
                <a:gd name="T74" fmla="*/ 23 w 32"/>
                <a:gd name="T75" fmla="*/ 26 h 29"/>
                <a:gd name="T76" fmla="*/ 18 w 32"/>
                <a:gd name="T77" fmla="*/ 27 h 29"/>
                <a:gd name="T78" fmla="*/ 18 w 32"/>
                <a:gd name="T79" fmla="*/ 2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 h="29">
                  <a:moveTo>
                    <a:pt x="18" y="27"/>
                  </a:moveTo>
                  <a:cubicBezTo>
                    <a:pt x="15" y="25"/>
                    <a:pt x="13" y="21"/>
                    <a:pt x="10" y="19"/>
                  </a:cubicBezTo>
                  <a:cubicBezTo>
                    <a:pt x="7" y="18"/>
                    <a:pt x="4" y="16"/>
                    <a:pt x="1" y="15"/>
                  </a:cubicBezTo>
                  <a:cubicBezTo>
                    <a:pt x="0" y="14"/>
                    <a:pt x="0" y="14"/>
                    <a:pt x="0" y="13"/>
                  </a:cubicBezTo>
                  <a:cubicBezTo>
                    <a:pt x="0" y="10"/>
                    <a:pt x="2" y="11"/>
                    <a:pt x="4" y="12"/>
                  </a:cubicBezTo>
                  <a:cubicBezTo>
                    <a:pt x="6" y="13"/>
                    <a:pt x="8" y="15"/>
                    <a:pt x="11" y="14"/>
                  </a:cubicBezTo>
                  <a:cubicBezTo>
                    <a:pt x="12" y="14"/>
                    <a:pt x="11" y="12"/>
                    <a:pt x="11" y="12"/>
                  </a:cubicBezTo>
                  <a:cubicBezTo>
                    <a:pt x="11" y="11"/>
                    <a:pt x="13" y="12"/>
                    <a:pt x="13" y="11"/>
                  </a:cubicBezTo>
                  <a:cubicBezTo>
                    <a:pt x="14" y="10"/>
                    <a:pt x="7" y="8"/>
                    <a:pt x="7" y="8"/>
                  </a:cubicBezTo>
                  <a:cubicBezTo>
                    <a:pt x="5" y="7"/>
                    <a:pt x="6" y="6"/>
                    <a:pt x="7" y="6"/>
                  </a:cubicBezTo>
                  <a:cubicBezTo>
                    <a:pt x="9" y="5"/>
                    <a:pt x="9" y="6"/>
                    <a:pt x="10" y="7"/>
                  </a:cubicBezTo>
                  <a:cubicBezTo>
                    <a:pt x="10" y="7"/>
                    <a:pt x="11" y="5"/>
                    <a:pt x="11" y="5"/>
                  </a:cubicBezTo>
                  <a:cubicBezTo>
                    <a:pt x="12" y="5"/>
                    <a:pt x="8" y="4"/>
                    <a:pt x="8" y="4"/>
                  </a:cubicBezTo>
                  <a:cubicBezTo>
                    <a:pt x="8" y="4"/>
                    <a:pt x="10" y="3"/>
                    <a:pt x="10" y="3"/>
                  </a:cubicBezTo>
                  <a:cubicBezTo>
                    <a:pt x="11" y="3"/>
                    <a:pt x="13" y="4"/>
                    <a:pt x="14" y="4"/>
                  </a:cubicBezTo>
                  <a:cubicBezTo>
                    <a:pt x="14" y="4"/>
                    <a:pt x="13" y="3"/>
                    <a:pt x="13" y="3"/>
                  </a:cubicBezTo>
                  <a:cubicBezTo>
                    <a:pt x="14" y="2"/>
                    <a:pt x="18" y="5"/>
                    <a:pt x="19" y="5"/>
                  </a:cubicBezTo>
                  <a:cubicBezTo>
                    <a:pt x="20" y="4"/>
                    <a:pt x="18" y="4"/>
                    <a:pt x="18" y="3"/>
                  </a:cubicBezTo>
                  <a:cubicBezTo>
                    <a:pt x="18" y="3"/>
                    <a:pt x="19" y="3"/>
                    <a:pt x="19" y="3"/>
                  </a:cubicBezTo>
                  <a:cubicBezTo>
                    <a:pt x="19" y="3"/>
                    <a:pt x="17" y="3"/>
                    <a:pt x="17" y="2"/>
                  </a:cubicBezTo>
                  <a:cubicBezTo>
                    <a:pt x="17" y="2"/>
                    <a:pt x="24" y="0"/>
                    <a:pt x="25" y="1"/>
                  </a:cubicBezTo>
                  <a:cubicBezTo>
                    <a:pt x="26" y="1"/>
                    <a:pt x="23" y="2"/>
                    <a:pt x="23" y="3"/>
                  </a:cubicBezTo>
                  <a:cubicBezTo>
                    <a:pt x="24" y="4"/>
                    <a:pt x="27" y="3"/>
                    <a:pt x="28" y="4"/>
                  </a:cubicBezTo>
                  <a:cubicBezTo>
                    <a:pt x="28" y="5"/>
                    <a:pt x="24" y="7"/>
                    <a:pt x="27" y="7"/>
                  </a:cubicBezTo>
                  <a:cubicBezTo>
                    <a:pt x="28" y="7"/>
                    <a:pt x="27" y="8"/>
                    <a:pt x="26" y="8"/>
                  </a:cubicBezTo>
                  <a:cubicBezTo>
                    <a:pt x="25" y="8"/>
                    <a:pt x="24" y="8"/>
                    <a:pt x="23" y="10"/>
                  </a:cubicBezTo>
                  <a:cubicBezTo>
                    <a:pt x="23" y="10"/>
                    <a:pt x="21" y="13"/>
                    <a:pt x="21" y="13"/>
                  </a:cubicBezTo>
                  <a:cubicBezTo>
                    <a:pt x="22" y="13"/>
                    <a:pt x="23" y="11"/>
                    <a:pt x="24" y="11"/>
                  </a:cubicBezTo>
                  <a:cubicBezTo>
                    <a:pt x="25" y="11"/>
                    <a:pt x="25" y="12"/>
                    <a:pt x="26" y="13"/>
                  </a:cubicBezTo>
                  <a:cubicBezTo>
                    <a:pt x="27" y="13"/>
                    <a:pt x="30" y="17"/>
                    <a:pt x="29" y="13"/>
                  </a:cubicBezTo>
                  <a:cubicBezTo>
                    <a:pt x="29" y="12"/>
                    <a:pt x="27" y="11"/>
                    <a:pt x="28" y="10"/>
                  </a:cubicBezTo>
                  <a:cubicBezTo>
                    <a:pt x="29" y="10"/>
                    <a:pt x="30" y="10"/>
                    <a:pt x="30" y="11"/>
                  </a:cubicBezTo>
                  <a:cubicBezTo>
                    <a:pt x="30" y="12"/>
                    <a:pt x="29" y="13"/>
                    <a:pt x="30" y="14"/>
                  </a:cubicBezTo>
                  <a:cubicBezTo>
                    <a:pt x="31" y="15"/>
                    <a:pt x="32" y="16"/>
                    <a:pt x="31" y="17"/>
                  </a:cubicBezTo>
                  <a:cubicBezTo>
                    <a:pt x="29" y="19"/>
                    <a:pt x="32" y="22"/>
                    <a:pt x="28" y="23"/>
                  </a:cubicBezTo>
                  <a:cubicBezTo>
                    <a:pt x="28" y="23"/>
                    <a:pt x="21" y="25"/>
                    <a:pt x="22" y="23"/>
                  </a:cubicBezTo>
                  <a:cubicBezTo>
                    <a:pt x="22" y="22"/>
                    <a:pt x="21" y="22"/>
                    <a:pt x="21" y="23"/>
                  </a:cubicBezTo>
                  <a:cubicBezTo>
                    <a:pt x="22" y="24"/>
                    <a:pt x="22" y="25"/>
                    <a:pt x="23" y="26"/>
                  </a:cubicBezTo>
                  <a:cubicBezTo>
                    <a:pt x="23" y="28"/>
                    <a:pt x="19" y="27"/>
                    <a:pt x="18" y="27"/>
                  </a:cubicBezTo>
                  <a:cubicBezTo>
                    <a:pt x="17" y="26"/>
                    <a:pt x="22" y="29"/>
                    <a:pt x="18" y="27"/>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58" name="Freeform 575"/>
            <p:cNvSpPr>
              <a:spLocks/>
            </p:cNvSpPr>
            <p:nvPr/>
          </p:nvSpPr>
          <p:spPr bwMode="auto">
            <a:xfrm>
              <a:off x="7232037" y="4700729"/>
              <a:ext cx="261145" cy="207060"/>
            </a:xfrm>
            <a:custGeom>
              <a:avLst/>
              <a:gdLst>
                <a:gd name="T0" fmla="*/ 7 w 28"/>
                <a:gd name="T1" fmla="*/ 22 h 22"/>
                <a:gd name="T2" fmla="*/ 3 w 28"/>
                <a:gd name="T3" fmla="*/ 19 h 22"/>
                <a:gd name="T4" fmla="*/ 1 w 28"/>
                <a:gd name="T5" fmla="*/ 11 h 22"/>
                <a:gd name="T6" fmla="*/ 1 w 28"/>
                <a:gd name="T7" fmla="*/ 4 h 22"/>
                <a:gd name="T8" fmla="*/ 6 w 28"/>
                <a:gd name="T9" fmla="*/ 4 h 22"/>
                <a:gd name="T10" fmla="*/ 5 w 28"/>
                <a:gd name="T11" fmla="*/ 1 h 22"/>
                <a:gd name="T12" fmla="*/ 16 w 28"/>
                <a:gd name="T13" fmla="*/ 2 h 22"/>
                <a:gd name="T14" fmla="*/ 25 w 28"/>
                <a:gd name="T15" fmla="*/ 3 h 22"/>
                <a:gd name="T16" fmla="*/ 23 w 28"/>
                <a:gd name="T17" fmla="*/ 8 h 22"/>
                <a:gd name="T18" fmla="*/ 19 w 28"/>
                <a:gd name="T19" fmla="*/ 13 h 22"/>
                <a:gd name="T20" fmla="*/ 12 w 28"/>
                <a:gd name="T21" fmla="*/ 13 h 22"/>
                <a:gd name="T22" fmla="*/ 10 w 28"/>
                <a:gd name="T23" fmla="*/ 14 h 22"/>
                <a:gd name="T24" fmla="*/ 11 w 28"/>
                <a:gd name="T25" fmla="*/ 17 h 22"/>
                <a:gd name="T26" fmla="*/ 7 w 28"/>
                <a:gd name="T27" fmla="*/ 22 h 22"/>
                <a:gd name="T28" fmla="*/ 7 w 28"/>
                <a:gd name="T29"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8" h="22">
                  <a:moveTo>
                    <a:pt x="7" y="22"/>
                  </a:moveTo>
                  <a:cubicBezTo>
                    <a:pt x="5" y="21"/>
                    <a:pt x="3" y="21"/>
                    <a:pt x="3" y="19"/>
                  </a:cubicBezTo>
                  <a:cubicBezTo>
                    <a:pt x="3" y="16"/>
                    <a:pt x="0" y="14"/>
                    <a:pt x="1" y="11"/>
                  </a:cubicBezTo>
                  <a:cubicBezTo>
                    <a:pt x="1" y="9"/>
                    <a:pt x="0" y="6"/>
                    <a:pt x="1" y="4"/>
                  </a:cubicBezTo>
                  <a:cubicBezTo>
                    <a:pt x="2" y="4"/>
                    <a:pt x="6" y="5"/>
                    <a:pt x="6" y="4"/>
                  </a:cubicBezTo>
                  <a:cubicBezTo>
                    <a:pt x="6" y="3"/>
                    <a:pt x="0" y="3"/>
                    <a:pt x="5" y="1"/>
                  </a:cubicBezTo>
                  <a:cubicBezTo>
                    <a:pt x="9" y="0"/>
                    <a:pt x="12" y="1"/>
                    <a:pt x="16" y="2"/>
                  </a:cubicBezTo>
                  <a:cubicBezTo>
                    <a:pt x="19" y="2"/>
                    <a:pt x="22" y="2"/>
                    <a:pt x="25" y="3"/>
                  </a:cubicBezTo>
                  <a:cubicBezTo>
                    <a:pt x="28" y="4"/>
                    <a:pt x="25" y="6"/>
                    <a:pt x="23" y="8"/>
                  </a:cubicBezTo>
                  <a:cubicBezTo>
                    <a:pt x="22" y="10"/>
                    <a:pt x="21" y="12"/>
                    <a:pt x="19" y="13"/>
                  </a:cubicBezTo>
                  <a:cubicBezTo>
                    <a:pt x="18" y="15"/>
                    <a:pt x="14" y="13"/>
                    <a:pt x="12" y="13"/>
                  </a:cubicBezTo>
                  <a:cubicBezTo>
                    <a:pt x="12" y="13"/>
                    <a:pt x="9" y="13"/>
                    <a:pt x="10" y="14"/>
                  </a:cubicBezTo>
                  <a:cubicBezTo>
                    <a:pt x="10" y="15"/>
                    <a:pt x="12" y="15"/>
                    <a:pt x="11" y="17"/>
                  </a:cubicBezTo>
                  <a:cubicBezTo>
                    <a:pt x="10" y="17"/>
                    <a:pt x="8" y="22"/>
                    <a:pt x="7" y="22"/>
                  </a:cubicBezTo>
                  <a:cubicBezTo>
                    <a:pt x="5" y="21"/>
                    <a:pt x="8" y="22"/>
                    <a:pt x="7" y="2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59" name="Freeform 576"/>
            <p:cNvSpPr>
              <a:spLocks/>
            </p:cNvSpPr>
            <p:nvPr/>
          </p:nvSpPr>
          <p:spPr bwMode="auto">
            <a:xfrm>
              <a:off x="5833947" y="4675245"/>
              <a:ext cx="503186" cy="308998"/>
            </a:xfrm>
            <a:custGeom>
              <a:avLst/>
              <a:gdLst>
                <a:gd name="T0" fmla="*/ 52 w 54"/>
                <a:gd name="T1" fmla="*/ 10 h 33"/>
                <a:gd name="T2" fmla="*/ 45 w 54"/>
                <a:gd name="T3" fmla="*/ 4 h 33"/>
                <a:gd name="T4" fmla="*/ 41 w 54"/>
                <a:gd name="T5" fmla="*/ 3 h 33"/>
                <a:gd name="T6" fmla="*/ 35 w 54"/>
                <a:gd name="T7" fmla="*/ 4 h 33"/>
                <a:gd name="T8" fmla="*/ 32 w 54"/>
                <a:gd name="T9" fmla="*/ 3 h 33"/>
                <a:gd name="T10" fmla="*/ 27 w 54"/>
                <a:gd name="T11" fmla="*/ 1 h 33"/>
                <a:gd name="T12" fmla="*/ 20 w 54"/>
                <a:gd name="T13" fmla="*/ 0 h 33"/>
                <a:gd name="T14" fmla="*/ 11 w 54"/>
                <a:gd name="T15" fmla="*/ 1 h 33"/>
                <a:gd name="T16" fmla="*/ 8 w 54"/>
                <a:gd name="T17" fmla="*/ 3 h 33"/>
                <a:gd name="T18" fmla="*/ 7 w 54"/>
                <a:gd name="T19" fmla="*/ 11 h 33"/>
                <a:gd name="T20" fmla="*/ 7 w 54"/>
                <a:gd name="T21" fmla="*/ 15 h 33"/>
                <a:gd name="T22" fmla="*/ 4 w 54"/>
                <a:gd name="T23" fmla="*/ 18 h 33"/>
                <a:gd name="T24" fmla="*/ 0 w 54"/>
                <a:gd name="T25" fmla="*/ 24 h 33"/>
                <a:gd name="T26" fmla="*/ 7 w 54"/>
                <a:gd name="T27" fmla="*/ 26 h 33"/>
                <a:gd name="T28" fmla="*/ 15 w 54"/>
                <a:gd name="T29" fmla="*/ 32 h 33"/>
                <a:gd name="T30" fmla="*/ 19 w 54"/>
                <a:gd name="T31" fmla="*/ 30 h 33"/>
                <a:gd name="T32" fmla="*/ 25 w 54"/>
                <a:gd name="T33" fmla="*/ 29 h 33"/>
                <a:gd name="T34" fmla="*/ 28 w 54"/>
                <a:gd name="T35" fmla="*/ 26 h 33"/>
                <a:gd name="T36" fmla="*/ 31 w 54"/>
                <a:gd name="T37" fmla="*/ 21 h 33"/>
                <a:gd name="T38" fmla="*/ 37 w 54"/>
                <a:gd name="T39" fmla="*/ 17 h 33"/>
                <a:gd name="T40" fmla="*/ 46 w 54"/>
                <a:gd name="T41" fmla="*/ 13 h 33"/>
                <a:gd name="T42" fmla="*/ 52 w 54"/>
                <a:gd name="T43" fmla="*/ 10 h 33"/>
                <a:gd name="T44" fmla="*/ 52 w 54"/>
                <a:gd name="T45" fmla="*/ 1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4" h="33">
                  <a:moveTo>
                    <a:pt x="52" y="10"/>
                  </a:moveTo>
                  <a:cubicBezTo>
                    <a:pt x="50" y="8"/>
                    <a:pt x="48" y="6"/>
                    <a:pt x="45" y="4"/>
                  </a:cubicBezTo>
                  <a:cubicBezTo>
                    <a:pt x="44" y="4"/>
                    <a:pt x="42" y="3"/>
                    <a:pt x="41" y="3"/>
                  </a:cubicBezTo>
                  <a:cubicBezTo>
                    <a:pt x="38" y="2"/>
                    <a:pt x="37" y="3"/>
                    <a:pt x="35" y="4"/>
                  </a:cubicBezTo>
                  <a:cubicBezTo>
                    <a:pt x="34" y="4"/>
                    <a:pt x="33" y="3"/>
                    <a:pt x="32" y="3"/>
                  </a:cubicBezTo>
                  <a:cubicBezTo>
                    <a:pt x="31" y="2"/>
                    <a:pt x="29" y="2"/>
                    <a:pt x="27" y="1"/>
                  </a:cubicBezTo>
                  <a:cubicBezTo>
                    <a:pt x="25" y="1"/>
                    <a:pt x="22" y="0"/>
                    <a:pt x="20" y="0"/>
                  </a:cubicBezTo>
                  <a:cubicBezTo>
                    <a:pt x="17" y="0"/>
                    <a:pt x="14" y="1"/>
                    <a:pt x="11" y="1"/>
                  </a:cubicBezTo>
                  <a:cubicBezTo>
                    <a:pt x="9" y="2"/>
                    <a:pt x="6" y="1"/>
                    <a:pt x="8" y="3"/>
                  </a:cubicBezTo>
                  <a:cubicBezTo>
                    <a:pt x="10" y="7"/>
                    <a:pt x="10" y="8"/>
                    <a:pt x="7" y="11"/>
                  </a:cubicBezTo>
                  <a:cubicBezTo>
                    <a:pt x="5" y="13"/>
                    <a:pt x="7" y="14"/>
                    <a:pt x="7" y="15"/>
                  </a:cubicBezTo>
                  <a:cubicBezTo>
                    <a:pt x="6" y="16"/>
                    <a:pt x="4" y="16"/>
                    <a:pt x="4" y="18"/>
                  </a:cubicBezTo>
                  <a:cubicBezTo>
                    <a:pt x="3" y="20"/>
                    <a:pt x="1" y="22"/>
                    <a:pt x="0" y="24"/>
                  </a:cubicBezTo>
                  <a:cubicBezTo>
                    <a:pt x="0" y="25"/>
                    <a:pt x="6" y="26"/>
                    <a:pt x="7" y="26"/>
                  </a:cubicBezTo>
                  <a:cubicBezTo>
                    <a:pt x="10" y="28"/>
                    <a:pt x="12" y="32"/>
                    <a:pt x="15" y="32"/>
                  </a:cubicBezTo>
                  <a:cubicBezTo>
                    <a:pt x="16" y="33"/>
                    <a:pt x="18" y="31"/>
                    <a:pt x="19" y="30"/>
                  </a:cubicBezTo>
                  <a:cubicBezTo>
                    <a:pt x="21" y="29"/>
                    <a:pt x="23" y="30"/>
                    <a:pt x="25" y="29"/>
                  </a:cubicBezTo>
                  <a:cubicBezTo>
                    <a:pt x="27" y="29"/>
                    <a:pt x="27" y="28"/>
                    <a:pt x="28" y="26"/>
                  </a:cubicBezTo>
                  <a:cubicBezTo>
                    <a:pt x="28" y="24"/>
                    <a:pt x="28" y="23"/>
                    <a:pt x="31" y="21"/>
                  </a:cubicBezTo>
                  <a:cubicBezTo>
                    <a:pt x="33" y="20"/>
                    <a:pt x="34" y="18"/>
                    <a:pt x="37" y="17"/>
                  </a:cubicBezTo>
                  <a:cubicBezTo>
                    <a:pt x="40" y="15"/>
                    <a:pt x="43" y="14"/>
                    <a:pt x="46" y="13"/>
                  </a:cubicBezTo>
                  <a:cubicBezTo>
                    <a:pt x="46" y="13"/>
                    <a:pt x="53" y="10"/>
                    <a:pt x="52" y="10"/>
                  </a:cubicBezTo>
                  <a:cubicBezTo>
                    <a:pt x="51" y="9"/>
                    <a:pt x="54" y="11"/>
                    <a:pt x="52" y="1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60" name="Freeform 577"/>
            <p:cNvSpPr>
              <a:spLocks/>
            </p:cNvSpPr>
            <p:nvPr/>
          </p:nvSpPr>
          <p:spPr bwMode="auto">
            <a:xfrm>
              <a:off x="6811655" y="4589235"/>
              <a:ext cx="66879" cy="38227"/>
            </a:xfrm>
            <a:custGeom>
              <a:avLst/>
              <a:gdLst>
                <a:gd name="T0" fmla="*/ 4 w 7"/>
                <a:gd name="T1" fmla="*/ 4 h 4"/>
                <a:gd name="T2" fmla="*/ 1 w 7"/>
                <a:gd name="T3" fmla="*/ 3 h 4"/>
                <a:gd name="T4" fmla="*/ 3 w 7"/>
                <a:gd name="T5" fmla="*/ 0 h 4"/>
                <a:gd name="T6" fmla="*/ 4 w 7"/>
                <a:gd name="T7" fmla="*/ 4 h 4"/>
                <a:gd name="T8" fmla="*/ 4 w 7"/>
                <a:gd name="T9" fmla="*/ 4 h 4"/>
              </a:gdLst>
              <a:ahLst/>
              <a:cxnLst>
                <a:cxn ang="0">
                  <a:pos x="T0" y="T1"/>
                </a:cxn>
                <a:cxn ang="0">
                  <a:pos x="T2" y="T3"/>
                </a:cxn>
                <a:cxn ang="0">
                  <a:pos x="T4" y="T5"/>
                </a:cxn>
                <a:cxn ang="0">
                  <a:pos x="T6" y="T7"/>
                </a:cxn>
                <a:cxn ang="0">
                  <a:pos x="T8" y="T9"/>
                </a:cxn>
              </a:cxnLst>
              <a:rect l="0" t="0" r="r" b="b"/>
              <a:pathLst>
                <a:path w="7" h="4">
                  <a:moveTo>
                    <a:pt x="4" y="4"/>
                  </a:moveTo>
                  <a:cubicBezTo>
                    <a:pt x="3" y="4"/>
                    <a:pt x="1" y="4"/>
                    <a:pt x="1" y="3"/>
                  </a:cubicBezTo>
                  <a:cubicBezTo>
                    <a:pt x="0" y="2"/>
                    <a:pt x="3" y="0"/>
                    <a:pt x="3" y="0"/>
                  </a:cubicBezTo>
                  <a:cubicBezTo>
                    <a:pt x="6" y="0"/>
                    <a:pt x="7" y="4"/>
                    <a:pt x="4" y="4"/>
                  </a:cubicBezTo>
                  <a:cubicBezTo>
                    <a:pt x="1" y="3"/>
                    <a:pt x="6" y="4"/>
                    <a:pt x="4" y="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61" name="Freeform 578"/>
            <p:cNvSpPr>
              <a:spLocks/>
            </p:cNvSpPr>
            <p:nvPr/>
          </p:nvSpPr>
          <p:spPr bwMode="auto">
            <a:xfrm>
              <a:off x="6235221" y="4420403"/>
              <a:ext cx="560509" cy="264400"/>
            </a:xfrm>
            <a:custGeom>
              <a:avLst/>
              <a:gdLst>
                <a:gd name="T0" fmla="*/ 50 w 60"/>
                <a:gd name="T1" fmla="*/ 22 h 28"/>
                <a:gd name="T2" fmla="*/ 48 w 60"/>
                <a:gd name="T3" fmla="*/ 21 h 28"/>
                <a:gd name="T4" fmla="*/ 46 w 60"/>
                <a:gd name="T5" fmla="*/ 23 h 28"/>
                <a:gd name="T6" fmla="*/ 43 w 60"/>
                <a:gd name="T7" fmla="*/ 22 h 28"/>
                <a:gd name="T8" fmla="*/ 40 w 60"/>
                <a:gd name="T9" fmla="*/ 23 h 28"/>
                <a:gd name="T10" fmla="*/ 24 w 60"/>
                <a:gd name="T11" fmla="*/ 27 h 28"/>
                <a:gd name="T12" fmla="*/ 19 w 60"/>
                <a:gd name="T13" fmla="*/ 28 h 28"/>
                <a:gd name="T14" fmla="*/ 17 w 60"/>
                <a:gd name="T15" fmla="*/ 24 h 28"/>
                <a:gd name="T16" fmla="*/ 24 w 60"/>
                <a:gd name="T17" fmla="*/ 22 h 28"/>
                <a:gd name="T18" fmla="*/ 29 w 60"/>
                <a:gd name="T19" fmla="*/ 22 h 28"/>
                <a:gd name="T20" fmla="*/ 31 w 60"/>
                <a:gd name="T21" fmla="*/ 20 h 28"/>
                <a:gd name="T22" fmla="*/ 24 w 60"/>
                <a:gd name="T23" fmla="*/ 20 h 28"/>
                <a:gd name="T24" fmla="*/ 19 w 60"/>
                <a:gd name="T25" fmla="*/ 21 h 28"/>
                <a:gd name="T26" fmla="*/ 19 w 60"/>
                <a:gd name="T27" fmla="*/ 19 h 28"/>
                <a:gd name="T28" fmla="*/ 12 w 60"/>
                <a:gd name="T29" fmla="*/ 21 h 28"/>
                <a:gd name="T30" fmla="*/ 11 w 60"/>
                <a:gd name="T31" fmla="*/ 22 h 28"/>
                <a:gd name="T32" fmla="*/ 9 w 60"/>
                <a:gd name="T33" fmla="*/ 23 h 28"/>
                <a:gd name="T34" fmla="*/ 5 w 60"/>
                <a:gd name="T35" fmla="*/ 21 h 28"/>
                <a:gd name="T36" fmla="*/ 0 w 60"/>
                <a:gd name="T37" fmla="*/ 20 h 28"/>
                <a:gd name="T38" fmla="*/ 4 w 60"/>
                <a:gd name="T39" fmla="*/ 18 h 28"/>
                <a:gd name="T40" fmla="*/ 9 w 60"/>
                <a:gd name="T41" fmla="*/ 17 h 28"/>
                <a:gd name="T42" fmla="*/ 11 w 60"/>
                <a:gd name="T43" fmla="*/ 16 h 28"/>
                <a:gd name="T44" fmla="*/ 5 w 60"/>
                <a:gd name="T45" fmla="*/ 16 h 28"/>
                <a:gd name="T46" fmla="*/ 4 w 60"/>
                <a:gd name="T47" fmla="*/ 14 h 28"/>
                <a:gd name="T48" fmla="*/ 12 w 60"/>
                <a:gd name="T49" fmla="*/ 13 h 28"/>
                <a:gd name="T50" fmla="*/ 4 w 60"/>
                <a:gd name="T51" fmla="*/ 12 h 28"/>
                <a:gd name="T52" fmla="*/ 13 w 60"/>
                <a:gd name="T53" fmla="*/ 10 h 28"/>
                <a:gd name="T54" fmla="*/ 9 w 60"/>
                <a:gd name="T55" fmla="*/ 8 h 28"/>
                <a:gd name="T56" fmla="*/ 14 w 60"/>
                <a:gd name="T57" fmla="*/ 6 h 28"/>
                <a:gd name="T58" fmla="*/ 17 w 60"/>
                <a:gd name="T59" fmla="*/ 10 h 28"/>
                <a:gd name="T60" fmla="*/ 25 w 60"/>
                <a:gd name="T61" fmla="*/ 11 h 28"/>
                <a:gd name="T62" fmla="*/ 29 w 60"/>
                <a:gd name="T63" fmla="*/ 14 h 28"/>
                <a:gd name="T64" fmla="*/ 32 w 60"/>
                <a:gd name="T65" fmla="*/ 17 h 28"/>
                <a:gd name="T66" fmla="*/ 39 w 60"/>
                <a:gd name="T67" fmla="*/ 16 h 28"/>
                <a:gd name="T68" fmla="*/ 37 w 60"/>
                <a:gd name="T69" fmla="*/ 13 h 28"/>
                <a:gd name="T70" fmla="*/ 38 w 60"/>
                <a:gd name="T71" fmla="*/ 9 h 28"/>
                <a:gd name="T72" fmla="*/ 36 w 60"/>
                <a:gd name="T73" fmla="*/ 8 h 28"/>
                <a:gd name="T74" fmla="*/ 38 w 60"/>
                <a:gd name="T75" fmla="*/ 5 h 28"/>
                <a:gd name="T76" fmla="*/ 43 w 60"/>
                <a:gd name="T77" fmla="*/ 3 h 28"/>
                <a:gd name="T78" fmla="*/ 44 w 60"/>
                <a:gd name="T79" fmla="*/ 7 h 28"/>
                <a:gd name="T80" fmla="*/ 45 w 60"/>
                <a:gd name="T81" fmla="*/ 9 h 28"/>
                <a:gd name="T82" fmla="*/ 44 w 60"/>
                <a:gd name="T83" fmla="*/ 10 h 28"/>
                <a:gd name="T84" fmla="*/ 47 w 60"/>
                <a:gd name="T85" fmla="*/ 11 h 28"/>
                <a:gd name="T86" fmla="*/ 51 w 60"/>
                <a:gd name="T87" fmla="*/ 14 h 28"/>
                <a:gd name="T88" fmla="*/ 53 w 60"/>
                <a:gd name="T89" fmla="*/ 13 h 28"/>
                <a:gd name="T90" fmla="*/ 57 w 60"/>
                <a:gd name="T91" fmla="*/ 12 h 28"/>
                <a:gd name="T92" fmla="*/ 59 w 60"/>
                <a:gd name="T93" fmla="*/ 15 h 28"/>
                <a:gd name="T94" fmla="*/ 58 w 60"/>
                <a:gd name="T95" fmla="*/ 20 h 28"/>
                <a:gd name="T96" fmla="*/ 50 w 60"/>
                <a:gd name="T97" fmla="*/ 22 h 28"/>
                <a:gd name="T98" fmla="*/ 50 w 60"/>
                <a:gd name="T99" fmla="*/ 2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0" h="28">
                  <a:moveTo>
                    <a:pt x="50" y="22"/>
                  </a:moveTo>
                  <a:cubicBezTo>
                    <a:pt x="49" y="22"/>
                    <a:pt x="49" y="21"/>
                    <a:pt x="48" y="21"/>
                  </a:cubicBezTo>
                  <a:cubicBezTo>
                    <a:pt x="48" y="21"/>
                    <a:pt x="46" y="22"/>
                    <a:pt x="46" y="23"/>
                  </a:cubicBezTo>
                  <a:cubicBezTo>
                    <a:pt x="45" y="23"/>
                    <a:pt x="44" y="23"/>
                    <a:pt x="43" y="22"/>
                  </a:cubicBezTo>
                  <a:cubicBezTo>
                    <a:pt x="42" y="22"/>
                    <a:pt x="41" y="22"/>
                    <a:pt x="40" y="23"/>
                  </a:cubicBezTo>
                  <a:cubicBezTo>
                    <a:pt x="35" y="25"/>
                    <a:pt x="30" y="26"/>
                    <a:pt x="24" y="27"/>
                  </a:cubicBezTo>
                  <a:cubicBezTo>
                    <a:pt x="23" y="27"/>
                    <a:pt x="20" y="28"/>
                    <a:pt x="19" y="28"/>
                  </a:cubicBezTo>
                  <a:cubicBezTo>
                    <a:pt x="17" y="27"/>
                    <a:pt x="13" y="26"/>
                    <a:pt x="17" y="24"/>
                  </a:cubicBezTo>
                  <a:cubicBezTo>
                    <a:pt x="19" y="24"/>
                    <a:pt x="22" y="22"/>
                    <a:pt x="24" y="22"/>
                  </a:cubicBezTo>
                  <a:cubicBezTo>
                    <a:pt x="26" y="22"/>
                    <a:pt x="28" y="22"/>
                    <a:pt x="29" y="22"/>
                  </a:cubicBezTo>
                  <a:cubicBezTo>
                    <a:pt x="29" y="22"/>
                    <a:pt x="32" y="20"/>
                    <a:pt x="31" y="20"/>
                  </a:cubicBezTo>
                  <a:cubicBezTo>
                    <a:pt x="30" y="19"/>
                    <a:pt x="25" y="20"/>
                    <a:pt x="24" y="20"/>
                  </a:cubicBezTo>
                  <a:cubicBezTo>
                    <a:pt x="22" y="21"/>
                    <a:pt x="21" y="21"/>
                    <a:pt x="19" y="21"/>
                  </a:cubicBezTo>
                  <a:cubicBezTo>
                    <a:pt x="17" y="21"/>
                    <a:pt x="19" y="20"/>
                    <a:pt x="19" y="19"/>
                  </a:cubicBezTo>
                  <a:cubicBezTo>
                    <a:pt x="19" y="16"/>
                    <a:pt x="13" y="21"/>
                    <a:pt x="12" y="21"/>
                  </a:cubicBezTo>
                  <a:cubicBezTo>
                    <a:pt x="12" y="21"/>
                    <a:pt x="11" y="22"/>
                    <a:pt x="11" y="22"/>
                  </a:cubicBezTo>
                  <a:cubicBezTo>
                    <a:pt x="9" y="20"/>
                    <a:pt x="9" y="22"/>
                    <a:pt x="9" y="23"/>
                  </a:cubicBezTo>
                  <a:cubicBezTo>
                    <a:pt x="9" y="23"/>
                    <a:pt x="6" y="21"/>
                    <a:pt x="5" y="21"/>
                  </a:cubicBezTo>
                  <a:cubicBezTo>
                    <a:pt x="4" y="21"/>
                    <a:pt x="0" y="22"/>
                    <a:pt x="0" y="20"/>
                  </a:cubicBezTo>
                  <a:cubicBezTo>
                    <a:pt x="0" y="18"/>
                    <a:pt x="2" y="19"/>
                    <a:pt x="4" y="18"/>
                  </a:cubicBezTo>
                  <a:cubicBezTo>
                    <a:pt x="6" y="18"/>
                    <a:pt x="8" y="18"/>
                    <a:pt x="9" y="17"/>
                  </a:cubicBezTo>
                  <a:cubicBezTo>
                    <a:pt x="9" y="17"/>
                    <a:pt x="12" y="16"/>
                    <a:pt x="11" y="16"/>
                  </a:cubicBezTo>
                  <a:cubicBezTo>
                    <a:pt x="9" y="15"/>
                    <a:pt x="6" y="16"/>
                    <a:pt x="5" y="16"/>
                  </a:cubicBezTo>
                  <a:cubicBezTo>
                    <a:pt x="2" y="16"/>
                    <a:pt x="0" y="14"/>
                    <a:pt x="4" y="14"/>
                  </a:cubicBezTo>
                  <a:cubicBezTo>
                    <a:pt x="6" y="14"/>
                    <a:pt x="10" y="13"/>
                    <a:pt x="12" y="13"/>
                  </a:cubicBezTo>
                  <a:cubicBezTo>
                    <a:pt x="11" y="13"/>
                    <a:pt x="4" y="14"/>
                    <a:pt x="4" y="12"/>
                  </a:cubicBezTo>
                  <a:cubicBezTo>
                    <a:pt x="3" y="10"/>
                    <a:pt x="12" y="11"/>
                    <a:pt x="13" y="10"/>
                  </a:cubicBezTo>
                  <a:cubicBezTo>
                    <a:pt x="13" y="10"/>
                    <a:pt x="9" y="9"/>
                    <a:pt x="9" y="8"/>
                  </a:cubicBezTo>
                  <a:cubicBezTo>
                    <a:pt x="8" y="7"/>
                    <a:pt x="14" y="6"/>
                    <a:pt x="14" y="6"/>
                  </a:cubicBezTo>
                  <a:cubicBezTo>
                    <a:pt x="17" y="6"/>
                    <a:pt x="15" y="10"/>
                    <a:pt x="17" y="10"/>
                  </a:cubicBezTo>
                  <a:cubicBezTo>
                    <a:pt x="20" y="10"/>
                    <a:pt x="22" y="10"/>
                    <a:pt x="25" y="11"/>
                  </a:cubicBezTo>
                  <a:cubicBezTo>
                    <a:pt x="26" y="12"/>
                    <a:pt x="28" y="13"/>
                    <a:pt x="29" y="14"/>
                  </a:cubicBezTo>
                  <a:cubicBezTo>
                    <a:pt x="31" y="16"/>
                    <a:pt x="30" y="17"/>
                    <a:pt x="32" y="17"/>
                  </a:cubicBezTo>
                  <a:cubicBezTo>
                    <a:pt x="35" y="17"/>
                    <a:pt x="37" y="17"/>
                    <a:pt x="39" y="16"/>
                  </a:cubicBezTo>
                  <a:cubicBezTo>
                    <a:pt x="43" y="15"/>
                    <a:pt x="37" y="14"/>
                    <a:pt x="37" y="13"/>
                  </a:cubicBezTo>
                  <a:cubicBezTo>
                    <a:pt x="37" y="13"/>
                    <a:pt x="45" y="12"/>
                    <a:pt x="38" y="9"/>
                  </a:cubicBezTo>
                  <a:cubicBezTo>
                    <a:pt x="37" y="9"/>
                    <a:pt x="35" y="9"/>
                    <a:pt x="36" y="8"/>
                  </a:cubicBezTo>
                  <a:cubicBezTo>
                    <a:pt x="37" y="7"/>
                    <a:pt x="38" y="6"/>
                    <a:pt x="38" y="5"/>
                  </a:cubicBezTo>
                  <a:cubicBezTo>
                    <a:pt x="39" y="4"/>
                    <a:pt x="43" y="0"/>
                    <a:pt x="43" y="3"/>
                  </a:cubicBezTo>
                  <a:cubicBezTo>
                    <a:pt x="43" y="4"/>
                    <a:pt x="44" y="5"/>
                    <a:pt x="44" y="7"/>
                  </a:cubicBezTo>
                  <a:cubicBezTo>
                    <a:pt x="45" y="7"/>
                    <a:pt x="45" y="8"/>
                    <a:pt x="45" y="9"/>
                  </a:cubicBezTo>
                  <a:cubicBezTo>
                    <a:pt x="46" y="10"/>
                    <a:pt x="44" y="9"/>
                    <a:pt x="44" y="10"/>
                  </a:cubicBezTo>
                  <a:cubicBezTo>
                    <a:pt x="44" y="12"/>
                    <a:pt x="47" y="10"/>
                    <a:pt x="47" y="11"/>
                  </a:cubicBezTo>
                  <a:cubicBezTo>
                    <a:pt x="47" y="13"/>
                    <a:pt x="50" y="14"/>
                    <a:pt x="51" y="14"/>
                  </a:cubicBezTo>
                  <a:cubicBezTo>
                    <a:pt x="53" y="14"/>
                    <a:pt x="53" y="15"/>
                    <a:pt x="53" y="13"/>
                  </a:cubicBezTo>
                  <a:cubicBezTo>
                    <a:pt x="53" y="11"/>
                    <a:pt x="55" y="11"/>
                    <a:pt x="57" y="12"/>
                  </a:cubicBezTo>
                  <a:cubicBezTo>
                    <a:pt x="58" y="12"/>
                    <a:pt x="60" y="14"/>
                    <a:pt x="59" y="15"/>
                  </a:cubicBezTo>
                  <a:cubicBezTo>
                    <a:pt x="59" y="16"/>
                    <a:pt x="58" y="19"/>
                    <a:pt x="58" y="20"/>
                  </a:cubicBezTo>
                  <a:cubicBezTo>
                    <a:pt x="57" y="21"/>
                    <a:pt x="51" y="22"/>
                    <a:pt x="50" y="22"/>
                  </a:cubicBezTo>
                  <a:cubicBezTo>
                    <a:pt x="48" y="21"/>
                    <a:pt x="51" y="22"/>
                    <a:pt x="50" y="2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62" name="Freeform 579"/>
            <p:cNvSpPr>
              <a:spLocks/>
            </p:cNvSpPr>
            <p:nvPr/>
          </p:nvSpPr>
          <p:spPr bwMode="auto">
            <a:xfrm>
              <a:off x="6139678" y="4525526"/>
              <a:ext cx="95541" cy="63711"/>
            </a:xfrm>
            <a:custGeom>
              <a:avLst/>
              <a:gdLst>
                <a:gd name="T0" fmla="*/ 9 w 10"/>
                <a:gd name="T1" fmla="*/ 1 h 7"/>
                <a:gd name="T2" fmla="*/ 0 w 10"/>
                <a:gd name="T3" fmla="*/ 5 h 7"/>
                <a:gd name="T4" fmla="*/ 6 w 10"/>
                <a:gd name="T5" fmla="*/ 5 h 7"/>
                <a:gd name="T6" fmla="*/ 9 w 10"/>
                <a:gd name="T7" fmla="*/ 1 h 7"/>
                <a:gd name="T8" fmla="*/ 9 w 10"/>
                <a:gd name="T9" fmla="*/ 1 h 7"/>
              </a:gdLst>
              <a:ahLst/>
              <a:cxnLst>
                <a:cxn ang="0">
                  <a:pos x="T0" y="T1"/>
                </a:cxn>
                <a:cxn ang="0">
                  <a:pos x="T2" y="T3"/>
                </a:cxn>
                <a:cxn ang="0">
                  <a:pos x="T4" y="T5"/>
                </a:cxn>
                <a:cxn ang="0">
                  <a:pos x="T6" y="T7"/>
                </a:cxn>
                <a:cxn ang="0">
                  <a:pos x="T8" y="T9"/>
                </a:cxn>
              </a:cxnLst>
              <a:rect l="0" t="0" r="r" b="b"/>
              <a:pathLst>
                <a:path w="10" h="7">
                  <a:moveTo>
                    <a:pt x="9" y="1"/>
                  </a:moveTo>
                  <a:cubicBezTo>
                    <a:pt x="8" y="1"/>
                    <a:pt x="0" y="5"/>
                    <a:pt x="0" y="5"/>
                  </a:cubicBezTo>
                  <a:cubicBezTo>
                    <a:pt x="2" y="6"/>
                    <a:pt x="5" y="7"/>
                    <a:pt x="6" y="5"/>
                  </a:cubicBezTo>
                  <a:cubicBezTo>
                    <a:pt x="7" y="4"/>
                    <a:pt x="9" y="0"/>
                    <a:pt x="9" y="1"/>
                  </a:cubicBezTo>
                  <a:cubicBezTo>
                    <a:pt x="7" y="1"/>
                    <a:pt x="10" y="0"/>
                    <a:pt x="9"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63" name="Freeform 580"/>
            <p:cNvSpPr>
              <a:spLocks/>
            </p:cNvSpPr>
            <p:nvPr/>
          </p:nvSpPr>
          <p:spPr bwMode="auto">
            <a:xfrm>
              <a:off x="5974074" y="4385363"/>
              <a:ext cx="343950" cy="159279"/>
            </a:xfrm>
            <a:custGeom>
              <a:avLst/>
              <a:gdLst>
                <a:gd name="T0" fmla="*/ 30 w 37"/>
                <a:gd name="T1" fmla="*/ 12 h 17"/>
                <a:gd name="T2" fmla="*/ 27 w 37"/>
                <a:gd name="T3" fmla="*/ 13 h 17"/>
                <a:gd name="T4" fmla="*/ 26 w 37"/>
                <a:gd name="T5" fmla="*/ 10 h 17"/>
                <a:gd name="T6" fmla="*/ 23 w 37"/>
                <a:gd name="T7" fmla="*/ 8 h 17"/>
                <a:gd name="T8" fmla="*/ 22 w 37"/>
                <a:gd name="T9" fmla="*/ 10 h 17"/>
                <a:gd name="T10" fmla="*/ 21 w 37"/>
                <a:gd name="T11" fmla="*/ 9 h 17"/>
                <a:gd name="T12" fmla="*/ 20 w 37"/>
                <a:gd name="T13" fmla="*/ 13 h 17"/>
                <a:gd name="T14" fmla="*/ 17 w 37"/>
                <a:gd name="T15" fmla="*/ 14 h 17"/>
                <a:gd name="T16" fmla="*/ 16 w 37"/>
                <a:gd name="T17" fmla="*/ 16 h 17"/>
                <a:gd name="T18" fmla="*/ 12 w 37"/>
                <a:gd name="T19" fmla="*/ 17 h 17"/>
                <a:gd name="T20" fmla="*/ 10 w 37"/>
                <a:gd name="T21" fmla="*/ 15 h 17"/>
                <a:gd name="T22" fmla="*/ 5 w 37"/>
                <a:gd name="T23" fmla="*/ 16 h 17"/>
                <a:gd name="T24" fmla="*/ 1 w 37"/>
                <a:gd name="T25" fmla="*/ 17 h 17"/>
                <a:gd name="T26" fmla="*/ 2 w 37"/>
                <a:gd name="T27" fmla="*/ 13 h 17"/>
                <a:gd name="T28" fmla="*/ 0 w 37"/>
                <a:gd name="T29" fmla="*/ 14 h 17"/>
                <a:gd name="T30" fmla="*/ 6 w 37"/>
                <a:gd name="T31" fmla="*/ 12 h 17"/>
                <a:gd name="T32" fmla="*/ 9 w 37"/>
                <a:gd name="T33" fmla="*/ 10 h 17"/>
                <a:gd name="T34" fmla="*/ 13 w 37"/>
                <a:gd name="T35" fmla="*/ 7 h 17"/>
                <a:gd name="T36" fmla="*/ 18 w 37"/>
                <a:gd name="T37" fmla="*/ 3 h 17"/>
                <a:gd name="T38" fmla="*/ 24 w 37"/>
                <a:gd name="T39" fmla="*/ 3 h 17"/>
                <a:gd name="T40" fmla="*/ 30 w 37"/>
                <a:gd name="T41" fmla="*/ 3 h 17"/>
                <a:gd name="T42" fmla="*/ 32 w 37"/>
                <a:gd name="T43" fmla="*/ 0 h 17"/>
                <a:gd name="T44" fmla="*/ 36 w 37"/>
                <a:gd name="T45" fmla="*/ 2 h 17"/>
                <a:gd name="T46" fmla="*/ 34 w 37"/>
                <a:gd name="T47" fmla="*/ 4 h 17"/>
                <a:gd name="T48" fmla="*/ 34 w 37"/>
                <a:gd name="T49" fmla="*/ 7 h 17"/>
                <a:gd name="T50" fmla="*/ 35 w 37"/>
                <a:gd name="T51" fmla="*/ 9 h 17"/>
                <a:gd name="T52" fmla="*/ 31 w 37"/>
                <a:gd name="T53" fmla="*/ 10 h 17"/>
                <a:gd name="T54" fmla="*/ 30 w 37"/>
                <a:gd name="T55" fmla="*/ 12 h 17"/>
                <a:gd name="T56" fmla="*/ 30 w 37"/>
                <a:gd name="T57" fmla="*/ 1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7" h="17">
                  <a:moveTo>
                    <a:pt x="30" y="12"/>
                  </a:moveTo>
                  <a:cubicBezTo>
                    <a:pt x="29" y="13"/>
                    <a:pt x="27" y="13"/>
                    <a:pt x="27" y="13"/>
                  </a:cubicBezTo>
                  <a:cubicBezTo>
                    <a:pt x="24" y="13"/>
                    <a:pt x="25" y="11"/>
                    <a:pt x="26" y="10"/>
                  </a:cubicBezTo>
                  <a:cubicBezTo>
                    <a:pt x="27" y="8"/>
                    <a:pt x="24" y="7"/>
                    <a:pt x="23" y="8"/>
                  </a:cubicBezTo>
                  <a:cubicBezTo>
                    <a:pt x="23" y="9"/>
                    <a:pt x="23" y="10"/>
                    <a:pt x="22" y="10"/>
                  </a:cubicBezTo>
                  <a:cubicBezTo>
                    <a:pt x="22" y="10"/>
                    <a:pt x="21" y="10"/>
                    <a:pt x="21" y="9"/>
                  </a:cubicBezTo>
                  <a:cubicBezTo>
                    <a:pt x="20" y="10"/>
                    <a:pt x="21" y="12"/>
                    <a:pt x="20" y="13"/>
                  </a:cubicBezTo>
                  <a:cubicBezTo>
                    <a:pt x="19" y="15"/>
                    <a:pt x="18" y="13"/>
                    <a:pt x="17" y="14"/>
                  </a:cubicBezTo>
                  <a:cubicBezTo>
                    <a:pt x="16" y="14"/>
                    <a:pt x="17" y="16"/>
                    <a:pt x="16" y="16"/>
                  </a:cubicBezTo>
                  <a:cubicBezTo>
                    <a:pt x="16" y="17"/>
                    <a:pt x="13" y="17"/>
                    <a:pt x="12" y="17"/>
                  </a:cubicBezTo>
                  <a:cubicBezTo>
                    <a:pt x="11" y="16"/>
                    <a:pt x="11" y="14"/>
                    <a:pt x="10" y="15"/>
                  </a:cubicBezTo>
                  <a:cubicBezTo>
                    <a:pt x="8" y="16"/>
                    <a:pt x="7" y="16"/>
                    <a:pt x="5" y="16"/>
                  </a:cubicBezTo>
                  <a:cubicBezTo>
                    <a:pt x="4" y="16"/>
                    <a:pt x="2" y="17"/>
                    <a:pt x="1" y="17"/>
                  </a:cubicBezTo>
                  <a:cubicBezTo>
                    <a:pt x="0" y="17"/>
                    <a:pt x="3" y="14"/>
                    <a:pt x="2" y="13"/>
                  </a:cubicBezTo>
                  <a:cubicBezTo>
                    <a:pt x="2" y="13"/>
                    <a:pt x="1" y="14"/>
                    <a:pt x="0" y="14"/>
                  </a:cubicBezTo>
                  <a:cubicBezTo>
                    <a:pt x="0" y="13"/>
                    <a:pt x="5" y="12"/>
                    <a:pt x="6" y="12"/>
                  </a:cubicBezTo>
                  <a:cubicBezTo>
                    <a:pt x="8" y="12"/>
                    <a:pt x="8" y="11"/>
                    <a:pt x="9" y="10"/>
                  </a:cubicBezTo>
                  <a:cubicBezTo>
                    <a:pt x="11" y="8"/>
                    <a:pt x="12" y="8"/>
                    <a:pt x="13" y="7"/>
                  </a:cubicBezTo>
                  <a:cubicBezTo>
                    <a:pt x="15" y="5"/>
                    <a:pt x="16" y="3"/>
                    <a:pt x="18" y="3"/>
                  </a:cubicBezTo>
                  <a:cubicBezTo>
                    <a:pt x="20" y="2"/>
                    <a:pt x="22" y="2"/>
                    <a:pt x="24" y="3"/>
                  </a:cubicBezTo>
                  <a:cubicBezTo>
                    <a:pt x="26" y="3"/>
                    <a:pt x="29" y="4"/>
                    <a:pt x="30" y="3"/>
                  </a:cubicBezTo>
                  <a:cubicBezTo>
                    <a:pt x="31" y="2"/>
                    <a:pt x="30" y="0"/>
                    <a:pt x="32" y="0"/>
                  </a:cubicBezTo>
                  <a:cubicBezTo>
                    <a:pt x="32" y="0"/>
                    <a:pt x="36" y="1"/>
                    <a:pt x="36" y="2"/>
                  </a:cubicBezTo>
                  <a:cubicBezTo>
                    <a:pt x="37" y="2"/>
                    <a:pt x="34" y="3"/>
                    <a:pt x="34" y="4"/>
                  </a:cubicBezTo>
                  <a:cubicBezTo>
                    <a:pt x="34" y="5"/>
                    <a:pt x="37" y="6"/>
                    <a:pt x="34" y="7"/>
                  </a:cubicBezTo>
                  <a:cubicBezTo>
                    <a:pt x="33" y="8"/>
                    <a:pt x="36" y="9"/>
                    <a:pt x="35" y="9"/>
                  </a:cubicBezTo>
                  <a:cubicBezTo>
                    <a:pt x="33" y="10"/>
                    <a:pt x="32" y="10"/>
                    <a:pt x="31" y="10"/>
                  </a:cubicBezTo>
                  <a:cubicBezTo>
                    <a:pt x="31" y="11"/>
                    <a:pt x="31" y="11"/>
                    <a:pt x="30" y="12"/>
                  </a:cubicBezTo>
                  <a:cubicBezTo>
                    <a:pt x="29" y="13"/>
                    <a:pt x="31" y="11"/>
                    <a:pt x="30" y="1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64" name="Freeform 581"/>
            <p:cNvSpPr>
              <a:spLocks/>
            </p:cNvSpPr>
            <p:nvPr/>
          </p:nvSpPr>
          <p:spPr bwMode="auto">
            <a:xfrm>
              <a:off x="6346686" y="4449069"/>
              <a:ext cx="73248" cy="19114"/>
            </a:xfrm>
            <a:custGeom>
              <a:avLst/>
              <a:gdLst>
                <a:gd name="T0" fmla="*/ 6 w 8"/>
                <a:gd name="T1" fmla="*/ 2 h 2"/>
                <a:gd name="T2" fmla="*/ 3 w 8"/>
                <a:gd name="T3" fmla="*/ 0 h 2"/>
                <a:gd name="T4" fmla="*/ 6 w 8"/>
                <a:gd name="T5" fmla="*/ 2 h 2"/>
              </a:gdLst>
              <a:ahLst/>
              <a:cxnLst>
                <a:cxn ang="0">
                  <a:pos x="T0" y="T1"/>
                </a:cxn>
                <a:cxn ang="0">
                  <a:pos x="T2" y="T3"/>
                </a:cxn>
                <a:cxn ang="0">
                  <a:pos x="T4" y="T5"/>
                </a:cxn>
              </a:cxnLst>
              <a:rect l="0" t="0" r="r" b="b"/>
              <a:pathLst>
                <a:path w="8" h="2">
                  <a:moveTo>
                    <a:pt x="6" y="2"/>
                  </a:moveTo>
                  <a:cubicBezTo>
                    <a:pt x="4" y="2"/>
                    <a:pt x="0" y="1"/>
                    <a:pt x="3" y="0"/>
                  </a:cubicBezTo>
                  <a:cubicBezTo>
                    <a:pt x="5" y="0"/>
                    <a:pt x="8" y="2"/>
                    <a:pt x="6" y="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65" name="Freeform 582"/>
            <p:cNvSpPr>
              <a:spLocks/>
            </p:cNvSpPr>
            <p:nvPr/>
          </p:nvSpPr>
          <p:spPr bwMode="auto">
            <a:xfrm>
              <a:off x="6410381" y="4318467"/>
              <a:ext cx="197453" cy="92380"/>
            </a:xfrm>
            <a:custGeom>
              <a:avLst/>
              <a:gdLst>
                <a:gd name="T0" fmla="*/ 7 w 21"/>
                <a:gd name="T1" fmla="*/ 9 h 10"/>
                <a:gd name="T2" fmla="*/ 2 w 21"/>
                <a:gd name="T3" fmla="*/ 4 h 10"/>
                <a:gd name="T4" fmla="*/ 9 w 21"/>
                <a:gd name="T5" fmla="*/ 2 h 10"/>
                <a:gd name="T6" fmla="*/ 17 w 21"/>
                <a:gd name="T7" fmla="*/ 0 h 10"/>
                <a:gd name="T8" fmla="*/ 19 w 21"/>
                <a:gd name="T9" fmla="*/ 2 h 10"/>
                <a:gd name="T10" fmla="*/ 14 w 21"/>
                <a:gd name="T11" fmla="*/ 4 h 10"/>
                <a:gd name="T12" fmla="*/ 15 w 21"/>
                <a:gd name="T13" fmla="*/ 7 h 10"/>
                <a:gd name="T14" fmla="*/ 7 w 21"/>
                <a:gd name="T15" fmla="*/ 9 h 10"/>
                <a:gd name="T16" fmla="*/ 7 w 21"/>
                <a:gd name="T17" fmla="*/ 9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10">
                  <a:moveTo>
                    <a:pt x="7" y="9"/>
                  </a:moveTo>
                  <a:cubicBezTo>
                    <a:pt x="6" y="9"/>
                    <a:pt x="0" y="6"/>
                    <a:pt x="2" y="4"/>
                  </a:cubicBezTo>
                  <a:cubicBezTo>
                    <a:pt x="4" y="2"/>
                    <a:pt x="7" y="2"/>
                    <a:pt x="9" y="2"/>
                  </a:cubicBezTo>
                  <a:cubicBezTo>
                    <a:pt x="12" y="1"/>
                    <a:pt x="15" y="0"/>
                    <a:pt x="17" y="0"/>
                  </a:cubicBezTo>
                  <a:cubicBezTo>
                    <a:pt x="18" y="0"/>
                    <a:pt x="21" y="1"/>
                    <a:pt x="19" y="2"/>
                  </a:cubicBezTo>
                  <a:cubicBezTo>
                    <a:pt x="18" y="3"/>
                    <a:pt x="15" y="2"/>
                    <a:pt x="14" y="4"/>
                  </a:cubicBezTo>
                  <a:cubicBezTo>
                    <a:pt x="14" y="4"/>
                    <a:pt x="19" y="6"/>
                    <a:pt x="15" y="7"/>
                  </a:cubicBezTo>
                  <a:cubicBezTo>
                    <a:pt x="13" y="8"/>
                    <a:pt x="10" y="10"/>
                    <a:pt x="7" y="9"/>
                  </a:cubicBezTo>
                  <a:cubicBezTo>
                    <a:pt x="5" y="9"/>
                    <a:pt x="9" y="10"/>
                    <a:pt x="7" y="9"/>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66" name="Freeform 583"/>
            <p:cNvSpPr>
              <a:spLocks/>
            </p:cNvSpPr>
            <p:nvPr/>
          </p:nvSpPr>
          <p:spPr bwMode="auto">
            <a:xfrm>
              <a:off x="6327577" y="4337578"/>
              <a:ext cx="73248" cy="38227"/>
            </a:xfrm>
            <a:custGeom>
              <a:avLst/>
              <a:gdLst>
                <a:gd name="T0" fmla="*/ 6 w 8"/>
                <a:gd name="T1" fmla="*/ 4 h 4"/>
                <a:gd name="T2" fmla="*/ 3 w 8"/>
                <a:gd name="T3" fmla="*/ 0 h 4"/>
                <a:gd name="T4" fmla="*/ 6 w 8"/>
                <a:gd name="T5" fmla="*/ 4 h 4"/>
              </a:gdLst>
              <a:ahLst/>
              <a:cxnLst>
                <a:cxn ang="0">
                  <a:pos x="T0" y="T1"/>
                </a:cxn>
                <a:cxn ang="0">
                  <a:pos x="T2" y="T3"/>
                </a:cxn>
                <a:cxn ang="0">
                  <a:pos x="T4" y="T5"/>
                </a:cxn>
              </a:cxnLst>
              <a:rect l="0" t="0" r="r" b="b"/>
              <a:pathLst>
                <a:path w="8" h="4">
                  <a:moveTo>
                    <a:pt x="6" y="4"/>
                  </a:moveTo>
                  <a:cubicBezTo>
                    <a:pt x="4" y="4"/>
                    <a:pt x="0" y="0"/>
                    <a:pt x="3" y="0"/>
                  </a:cubicBezTo>
                  <a:cubicBezTo>
                    <a:pt x="6" y="0"/>
                    <a:pt x="8" y="3"/>
                    <a:pt x="6" y="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67" name="Freeform 584"/>
            <p:cNvSpPr>
              <a:spLocks/>
            </p:cNvSpPr>
            <p:nvPr/>
          </p:nvSpPr>
          <p:spPr bwMode="auto">
            <a:xfrm>
              <a:off x="6429489" y="4251568"/>
              <a:ext cx="197453" cy="66896"/>
            </a:xfrm>
            <a:custGeom>
              <a:avLst/>
              <a:gdLst>
                <a:gd name="T0" fmla="*/ 1 w 21"/>
                <a:gd name="T1" fmla="*/ 5 h 7"/>
                <a:gd name="T2" fmla="*/ 4 w 21"/>
                <a:gd name="T3" fmla="*/ 4 h 7"/>
                <a:gd name="T4" fmla="*/ 9 w 21"/>
                <a:gd name="T5" fmla="*/ 1 h 7"/>
                <a:gd name="T6" fmla="*/ 18 w 21"/>
                <a:gd name="T7" fmla="*/ 3 h 7"/>
                <a:gd name="T8" fmla="*/ 11 w 21"/>
                <a:gd name="T9" fmla="*/ 6 h 7"/>
                <a:gd name="T10" fmla="*/ 6 w 21"/>
                <a:gd name="T11" fmla="*/ 6 h 7"/>
                <a:gd name="T12" fmla="*/ 1 w 21"/>
                <a:gd name="T13" fmla="*/ 5 h 7"/>
                <a:gd name="T14" fmla="*/ 1 w 21"/>
                <a:gd name="T15" fmla="*/ 5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7">
                  <a:moveTo>
                    <a:pt x="1" y="5"/>
                  </a:moveTo>
                  <a:cubicBezTo>
                    <a:pt x="0" y="5"/>
                    <a:pt x="3" y="4"/>
                    <a:pt x="4" y="4"/>
                  </a:cubicBezTo>
                  <a:cubicBezTo>
                    <a:pt x="6" y="3"/>
                    <a:pt x="7" y="2"/>
                    <a:pt x="9" y="1"/>
                  </a:cubicBezTo>
                  <a:cubicBezTo>
                    <a:pt x="12" y="0"/>
                    <a:pt x="15" y="1"/>
                    <a:pt x="18" y="3"/>
                  </a:cubicBezTo>
                  <a:cubicBezTo>
                    <a:pt x="21" y="6"/>
                    <a:pt x="12" y="6"/>
                    <a:pt x="11" y="6"/>
                  </a:cubicBezTo>
                  <a:cubicBezTo>
                    <a:pt x="9" y="6"/>
                    <a:pt x="8" y="7"/>
                    <a:pt x="6" y="6"/>
                  </a:cubicBezTo>
                  <a:cubicBezTo>
                    <a:pt x="4" y="5"/>
                    <a:pt x="2" y="6"/>
                    <a:pt x="1" y="5"/>
                  </a:cubicBezTo>
                  <a:cubicBezTo>
                    <a:pt x="0" y="4"/>
                    <a:pt x="2" y="6"/>
                    <a:pt x="1" y="5"/>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68" name="Freeform 585"/>
            <p:cNvSpPr>
              <a:spLocks/>
            </p:cNvSpPr>
            <p:nvPr/>
          </p:nvSpPr>
          <p:spPr bwMode="auto">
            <a:xfrm>
              <a:off x="6907195" y="4449069"/>
              <a:ext cx="261145" cy="178393"/>
            </a:xfrm>
            <a:custGeom>
              <a:avLst/>
              <a:gdLst>
                <a:gd name="T0" fmla="*/ 22 w 28"/>
                <a:gd name="T1" fmla="*/ 19 h 19"/>
                <a:gd name="T2" fmla="*/ 15 w 28"/>
                <a:gd name="T3" fmla="*/ 19 h 19"/>
                <a:gd name="T4" fmla="*/ 15 w 28"/>
                <a:gd name="T5" fmla="*/ 17 h 19"/>
                <a:gd name="T6" fmla="*/ 12 w 28"/>
                <a:gd name="T7" fmla="*/ 15 h 19"/>
                <a:gd name="T8" fmla="*/ 17 w 28"/>
                <a:gd name="T9" fmla="*/ 13 h 19"/>
                <a:gd name="T10" fmla="*/ 16 w 28"/>
                <a:gd name="T11" fmla="*/ 12 h 19"/>
                <a:gd name="T12" fmla="*/ 9 w 28"/>
                <a:gd name="T13" fmla="*/ 13 h 19"/>
                <a:gd name="T14" fmla="*/ 2 w 28"/>
                <a:gd name="T15" fmla="*/ 13 h 19"/>
                <a:gd name="T16" fmla="*/ 1 w 28"/>
                <a:gd name="T17" fmla="*/ 12 h 19"/>
                <a:gd name="T18" fmla="*/ 7 w 28"/>
                <a:gd name="T19" fmla="*/ 10 h 19"/>
                <a:gd name="T20" fmla="*/ 4 w 28"/>
                <a:gd name="T21" fmla="*/ 8 h 19"/>
                <a:gd name="T22" fmla="*/ 7 w 28"/>
                <a:gd name="T23" fmla="*/ 6 h 19"/>
                <a:gd name="T24" fmla="*/ 3 w 28"/>
                <a:gd name="T25" fmla="*/ 6 h 19"/>
                <a:gd name="T26" fmla="*/ 7 w 28"/>
                <a:gd name="T27" fmla="*/ 4 h 19"/>
                <a:gd name="T28" fmla="*/ 13 w 28"/>
                <a:gd name="T29" fmla="*/ 8 h 19"/>
                <a:gd name="T30" fmla="*/ 16 w 28"/>
                <a:gd name="T31" fmla="*/ 9 h 19"/>
                <a:gd name="T32" fmla="*/ 13 w 28"/>
                <a:gd name="T33" fmla="*/ 7 h 19"/>
                <a:gd name="T34" fmla="*/ 14 w 28"/>
                <a:gd name="T35" fmla="*/ 5 h 19"/>
                <a:gd name="T36" fmla="*/ 11 w 28"/>
                <a:gd name="T37" fmla="*/ 4 h 19"/>
                <a:gd name="T38" fmla="*/ 11 w 28"/>
                <a:gd name="T39" fmla="*/ 2 h 19"/>
                <a:gd name="T40" fmla="*/ 7 w 28"/>
                <a:gd name="T41" fmla="*/ 3 h 19"/>
                <a:gd name="T42" fmla="*/ 13 w 28"/>
                <a:gd name="T43" fmla="*/ 1 h 19"/>
                <a:gd name="T44" fmla="*/ 12 w 28"/>
                <a:gd name="T45" fmla="*/ 2 h 19"/>
                <a:gd name="T46" fmla="*/ 15 w 28"/>
                <a:gd name="T47" fmla="*/ 3 h 19"/>
                <a:gd name="T48" fmla="*/ 21 w 28"/>
                <a:gd name="T49" fmla="*/ 2 h 19"/>
                <a:gd name="T50" fmla="*/ 26 w 28"/>
                <a:gd name="T51" fmla="*/ 8 h 19"/>
                <a:gd name="T52" fmla="*/ 27 w 28"/>
                <a:gd name="T53" fmla="*/ 12 h 19"/>
                <a:gd name="T54" fmla="*/ 26 w 28"/>
                <a:gd name="T55" fmla="*/ 14 h 19"/>
                <a:gd name="T56" fmla="*/ 26 w 28"/>
                <a:gd name="T57" fmla="*/ 17 h 19"/>
                <a:gd name="T58" fmla="*/ 22 w 28"/>
                <a:gd name="T59" fmla="*/ 1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8" h="19">
                  <a:moveTo>
                    <a:pt x="22" y="19"/>
                  </a:moveTo>
                  <a:cubicBezTo>
                    <a:pt x="20" y="19"/>
                    <a:pt x="17" y="19"/>
                    <a:pt x="15" y="19"/>
                  </a:cubicBezTo>
                  <a:cubicBezTo>
                    <a:pt x="12" y="19"/>
                    <a:pt x="15" y="18"/>
                    <a:pt x="15" y="17"/>
                  </a:cubicBezTo>
                  <a:cubicBezTo>
                    <a:pt x="16" y="16"/>
                    <a:pt x="11" y="16"/>
                    <a:pt x="12" y="15"/>
                  </a:cubicBezTo>
                  <a:cubicBezTo>
                    <a:pt x="13" y="14"/>
                    <a:pt x="15" y="13"/>
                    <a:pt x="17" y="13"/>
                  </a:cubicBezTo>
                  <a:cubicBezTo>
                    <a:pt x="18" y="12"/>
                    <a:pt x="17" y="12"/>
                    <a:pt x="16" y="12"/>
                  </a:cubicBezTo>
                  <a:cubicBezTo>
                    <a:pt x="14" y="11"/>
                    <a:pt x="12" y="12"/>
                    <a:pt x="9" y="13"/>
                  </a:cubicBezTo>
                  <a:cubicBezTo>
                    <a:pt x="7" y="13"/>
                    <a:pt x="5" y="13"/>
                    <a:pt x="2" y="13"/>
                  </a:cubicBezTo>
                  <a:cubicBezTo>
                    <a:pt x="2" y="14"/>
                    <a:pt x="0" y="14"/>
                    <a:pt x="1" y="12"/>
                  </a:cubicBezTo>
                  <a:cubicBezTo>
                    <a:pt x="3" y="10"/>
                    <a:pt x="5" y="11"/>
                    <a:pt x="7" y="10"/>
                  </a:cubicBezTo>
                  <a:cubicBezTo>
                    <a:pt x="11" y="9"/>
                    <a:pt x="4" y="9"/>
                    <a:pt x="4" y="8"/>
                  </a:cubicBezTo>
                  <a:cubicBezTo>
                    <a:pt x="3" y="8"/>
                    <a:pt x="7" y="6"/>
                    <a:pt x="7" y="6"/>
                  </a:cubicBezTo>
                  <a:cubicBezTo>
                    <a:pt x="7" y="6"/>
                    <a:pt x="4" y="6"/>
                    <a:pt x="3" y="6"/>
                  </a:cubicBezTo>
                  <a:cubicBezTo>
                    <a:pt x="3" y="5"/>
                    <a:pt x="6" y="4"/>
                    <a:pt x="7" y="4"/>
                  </a:cubicBezTo>
                  <a:cubicBezTo>
                    <a:pt x="9" y="4"/>
                    <a:pt x="11" y="7"/>
                    <a:pt x="13" y="8"/>
                  </a:cubicBezTo>
                  <a:cubicBezTo>
                    <a:pt x="14" y="8"/>
                    <a:pt x="15" y="10"/>
                    <a:pt x="16" y="9"/>
                  </a:cubicBezTo>
                  <a:cubicBezTo>
                    <a:pt x="19" y="7"/>
                    <a:pt x="13" y="7"/>
                    <a:pt x="13" y="7"/>
                  </a:cubicBezTo>
                  <a:cubicBezTo>
                    <a:pt x="14" y="7"/>
                    <a:pt x="18" y="6"/>
                    <a:pt x="14" y="5"/>
                  </a:cubicBezTo>
                  <a:cubicBezTo>
                    <a:pt x="13" y="5"/>
                    <a:pt x="12" y="5"/>
                    <a:pt x="11" y="4"/>
                  </a:cubicBezTo>
                  <a:cubicBezTo>
                    <a:pt x="9" y="3"/>
                    <a:pt x="11" y="3"/>
                    <a:pt x="11" y="2"/>
                  </a:cubicBezTo>
                  <a:cubicBezTo>
                    <a:pt x="10" y="2"/>
                    <a:pt x="7" y="3"/>
                    <a:pt x="7" y="3"/>
                  </a:cubicBezTo>
                  <a:cubicBezTo>
                    <a:pt x="6" y="2"/>
                    <a:pt x="13" y="1"/>
                    <a:pt x="13" y="1"/>
                  </a:cubicBezTo>
                  <a:cubicBezTo>
                    <a:pt x="13" y="1"/>
                    <a:pt x="12" y="2"/>
                    <a:pt x="12" y="2"/>
                  </a:cubicBezTo>
                  <a:cubicBezTo>
                    <a:pt x="11" y="3"/>
                    <a:pt x="14" y="3"/>
                    <a:pt x="15" y="3"/>
                  </a:cubicBezTo>
                  <a:cubicBezTo>
                    <a:pt x="18" y="4"/>
                    <a:pt x="19" y="4"/>
                    <a:pt x="21" y="2"/>
                  </a:cubicBezTo>
                  <a:cubicBezTo>
                    <a:pt x="24" y="0"/>
                    <a:pt x="27" y="6"/>
                    <a:pt x="26" y="8"/>
                  </a:cubicBezTo>
                  <a:cubicBezTo>
                    <a:pt x="26" y="10"/>
                    <a:pt x="26" y="11"/>
                    <a:pt x="27" y="12"/>
                  </a:cubicBezTo>
                  <a:cubicBezTo>
                    <a:pt x="28" y="14"/>
                    <a:pt x="28" y="15"/>
                    <a:pt x="26" y="14"/>
                  </a:cubicBezTo>
                  <a:cubicBezTo>
                    <a:pt x="24" y="12"/>
                    <a:pt x="25" y="16"/>
                    <a:pt x="26" y="17"/>
                  </a:cubicBezTo>
                  <a:cubicBezTo>
                    <a:pt x="27" y="18"/>
                    <a:pt x="23" y="19"/>
                    <a:pt x="22" y="19"/>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69" name="Freeform 586"/>
            <p:cNvSpPr>
              <a:spLocks/>
            </p:cNvSpPr>
            <p:nvPr/>
          </p:nvSpPr>
          <p:spPr bwMode="auto">
            <a:xfrm>
              <a:off x="6878534" y="4535082"/>
              <a:ext cx="82803" cy="25484"/>
            </a:xfrm>
            <a:custGeom>
              <a:avLst/>
              <a:gdLst>
                <a:gd name="T0" fmla="*/ 1 w 9"/>
                <a:gd name="T1" fmla="*/ 3 h 3"/>
                <a:gd name="T2" fmla="*/ 7 w 9"/>
                <a:gd name="T3" fmla="*/ 0 h 3"/>
                <a:gd name="T4" fmla="*/ 1 w 9"/>
                <a:gd name="T5" fmla="*/ 3 h 3"/>
              </a:gdLst>
              <a:ahLst/>
              <a:cxnLst>
                <a:cxn ang="0">
                  <a:pos x="T0" y="T1"/>
                </a:cxn>
                <a:cxn ang="0">
                  <a:pos x="T2" y="T3"/>
                </a:cxn>
                <a:cxn ang="0">
                  <a:pos x="T4" y="T5"/>
                </a:cxn>
              </a:cxnLst>
              <a:rect l="0" t="0" r="r" b="b"/>
              <a:pathLst>
                <a:path w="9" h="3">
                  <a:moveTo>
                    <a:pt x="1" y="3"/>
                  </a:moveTo>
                  <a:cubicBezTo>
                    <a:pt x="4" y="2"/>
                    <a:pt x="9" y="0"/>
                    <a:pt x="7" y="0"/>
                  </a:cubicBezTo>
                  <a:cubicBezTo>
                    <a:pt x="4" y="0"/>
                    <a:pt x="0" y="3"/>
                    <a:pt x="1" y="3"/>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70" name="Freeform 587"/>
            <p:cNvSpPr>
              <a:spLocks/>
            </p:cNvSpPr>
            <p:nvPr/>
          </p:nvSpPr>
          <p:spPr bwMode="auto">
            <a:xfrm>
              <a:off x="6859425" y="4525526"/>
              <a:ext cx="76432" cy="19114"/>
            </a:xfrm>
            <a:custGeom>
              <a:avLst/>
              <a:gdLst>
                <a:gd name="T0" fmla="*/ 1 w 8"/>
                <a:gd name="T1" fmla="*/ 2 h 2"/>
                <a:gd name="T2" fmla="*/ 6 w 8"/>
                <a:gd name="T3" fmla="*/ 0 h 2"/>
                <a:gd name="T4" fmla="*/ 1 w 8"/>
                <a:gd name="T5" fmla="*/ 2 h 2"/>
              </a:gdLst>
              <a:ahLst/>
              <a:cxnLst>
                <a:cxn ang="0">
                  <a:pos x="T0" y="T1"/>
                </a:cxn>
                <a:cxn ang="0">
                  <a:pos x="T2" y="T3"/>
                </a:cxn>
                <a:cxn ang="0">
                  <a:pos x="T4" y="T5"/>
                </a:cxn>
              </a:cxnLst>
              <a:rect l="0" t="0" r="r" b="b"/>
              <a:pathLst>
                <a:path w="8" h="2">
                  <a:moveTo>
                    <a:pt x="1" y="2"/>
                  </a:moveTo>
                  <a:cubicBezTo>
                    <a:pt x="0" y="2"/>
                    <a:pt x="4" y="0"/>
                    <a:pt x="6" y="0"/>
                  </a:cubicBezTo>
                  <a:cubicBezTo>
                    <a:pt x="8" y="0"/>
                    <a:pt x="4" y="2"/>
                    <a:pt x="1" y="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71" name="Freeform 588"/>
            <p:cNvSpPr>
              <a:spLocks/>
            </p:cNvSpPr>
            <p:nvPr/>
          </p:nvSpPr>
          <p:spPr bwMode="auto">
            <a:xfrm>
              <a:off x="6821208" y="4496854"/>
              <a:ext cx="95541" cy="47785"/>
            </a:xfrm>
            <a:custGeom>
              <a:avLst/>
              <a:gdLst>
                <a:gd name="T0" fmla="*/ 2 w 10"/>
                <a:gd name="T1" fmla="*/ 3 h 5"/>
                <a:gd name="T2" fmla="*/ 10 w 10"/>
                <a:gd name="T3" fmla="*/ 1 h 5"/>
                <a:gd name="T4" fmla="*/ 2 w 10"/>
                <a:gd name="T5" fmla="*/ 3 h 5"/>
              </a:gdLst>
              <a:ahLst/>
              <a:cxnLst>
                <a:cxn ang="0">
                  <a:pos x="T0" y="T1"/>
                </a:cxn>
                <a:cxn ang="0">
                  <a:pos x="T2" y="T3"/>
                </a:cxn>
                <a:cxn ang="0">
                  <a:pos x="T4" y="T5"/>
                </a:cxn>
              </a:cxnLst>
              <a:rect l="0" t="0" r="r" b="b"/>
              <a:pathLst>
                <a:path w="10" h="5">
                  <a:moveTo>
                    <a:pt x="2" y="3"/>
                  </a:moveTo>
                  <a:cubicBezTo>
                    <a:pt x="0" y="2"/>
                    <a:pt x="10" y="0"/>
                    <a:pt x="10" y="1"/>
                  </a:cubicBezTo>
                  <a:cubicBezTo>
                    <a:pt x="10" y="2"/>
                    <a:pt x="6" y="5"/>
                    <a:pt x="2" y="3"/>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72" name="Freeform 589"/>
            <p:cNvSpPr>
              <a:spLocks/>
            </p:cNvSpPr>
            <p:nvPr/>
          </p:nvSpPr>
          <p:spPr bwMode="auto">
            <a:xfrm>
              <a:off x="6830763" y="4458630"/>
              <a:ext cx="66879" cy="47785"/>
            </a:xfrm>
            <a:custGeom>
              <a:avLst/>
              <a:gdLst>
                <a:gd name="T0" fmla="*/ 1 w 7"/>
                <a:gd name="T1" fmla="*/ 5 h 5"/>
                <a:gd name="T2" fmla="*/ 0 w 7"/>
                <a:gd name="T3" fmla="*/ 1 h 5"/>
                <a:gd name="T4" fmla="*/ 4 w 7"/>
                <a:gd name="T5" fmla="*/ 2 h 5"/>
                <a:gd name="T6" fmla="*/ 7 w 7"/>
                <a:gd name="T7" fmla="*/ 4 h 5"/>
                <a:gd name="T8" fmla="*/ 1 w 7"/>
                <a:gd name="T9" fmla="*/ 5 h 5"/>
                <a:gd name="T10" fmla="*/ 1 w 7"/>
                <a:gd name="T11" fmla="*/ 5 h 5"/>
              </a:gdLst>
              <a:ahLst/>
              <a:cxnLst>
                <a:cxn ang="0">
                  <a:pos x="T0" y="T1"/>
                </a:cxn>
                <a:cxn ang="0">
                  <a:pos x="T2" y="T3"/>
                </a:cxn>
                <a:cxn ang="0">
                  <a:pos x="T4" y="T5"/>
                </a:cxn>
                <a:cxn ang="0">
                  <a:pos x="T6" y="T7"/>
                </a:cxn>
                <a:cxn ang="0">
                  <a:pos x="T8" y="T9"/>
                </a:cxn>
                <a:cxn ang="0">
                  <a:pos x="T10" y="T11"/>
                </a:cxn>
              </a:cxnLst>
              <a:rect l="0" t="0" r="r" b="b"/>
              <a:pathLst>
                <a:path w="7" h="5">
                  <a:moveTo>
                    <a:pt x="1" y="5"/>
                  </a:moveTo>
                  <a:cubicBezTo>
                    <a:pt x="0" y="4"/>
                    <a:pt x="0" y="2"/>
                    <a:pt x="0" y="1"/>
                  </a:cubicBezTo>
                  <a:cubicBezTo>
                    <a:pt x="1" y="0"/>
                    <a:pt x="3" y="1"/>
                    <a:pt x="4" y="2"/>
                  </a:cubicBezTo>
                  <a:cubicBezTo>
                    <a:pt x="4" y="2"/>
                    <a:pt x="7" y="3"/>
                    <a:pt x="7" y="4"/>
                  </a:cubicBezTo>
                  <a:cubicBezTo>
                    <a:pt x="7" y="4"/>
                    <a:pt x="2" y="5"/>
                    <a:pt x="1" y="5"/>
                  </a:cubicBezTo>
                  <a:cubicBezTo>
                    <a:pt x="0" y="4"/>
                    <a:pt x="4" y="5"/>
                    <a:pt x="1" y="5"/>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73" name="Freeform 590"/>
            <p:cNvSpPr>
              <a:spLocks/>
            </p:cNvSpPr>
            <p:nvPr/>
          </p:nvSpPr>
          <p:spPr bwMode="auto">
            <a:xfrm>
              <a:off x="6738407" y="4347133"/>
              <a:ext cx="111465" cy="82827"/>
            </a:xfrm>
            <a:custGeom>
              <a:avLst/>
              <a:gdLst>
                <a:gd name="T0" fmla="*/ 8 w 12"/>
                <a:gd name="T1" fmla="*/ 8 h 9"/>
                <a:gd name="T2" fmla="*/ 3 w 12"/>
                <a:gd name="T3" fmla="*/ 1 h 9"/>
                <a:gd name="T4" fmla="*/ 8 w 12"/>
                <a:gd name="T5" fmla="*/ 8 h 9"/>
              </a:gdLst>
              <a:ahLst/>
              <a:cxnLst>
                <a:cxn ang="0">
                  <a:pos x="T0" y="T1"/>
                </a:cxn>
                <a:cxn ang="0">
                  <a:pos x="T2" y="T3"/>
                </a:cxn>
                <a:cxn ang="0">
                  <a:pos x="T4" y="T5"/>
                </a:cxn>
              </a:cxnLst>
              <a:rect l="0" t="0" r="r" b="b"/>
              <a:pathLst>
                <a:path w="12" h="9">
                  <a:moveTo>
                    <a:pt x="8" y="8"/>
                  </a:moveTo>
                  <a:cubicBezTo>
                    <a:pt x="6" y="9"/>
                    <a:pt x="0" y="0"/>
                    <a:pt x="3" y="1"/>
                  </a:cubicBezTo>
                  <a:cubicBezTo>
                    <a:pt x="6" y="3"/>
                    <a:pt x="12" y="8"/>
                    <a:pt x="8" y="8"/>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74" name="Freeform 591"/>
            <p:cNvSpPr>
              <a:spLocks/>
            </p:cNvSpPr>
            <p:nvPr/>
          </p:nvSpPr>
          <p:spPr bwMode="auto">
            <a:xfrm>
              <a:off x="6916751" y="4337578"/>
              <a:ext cx="82803" cy="28669"/>
            </a:xfrm>
            <a:custGeom>
              <a:avLst/>
              <a:gdLst>
                <a:gd name="T0" fmla="*/ 2 w 9"/>
                <a:gd name="T1" fmla="*/ 1 h 3"/>
                <a:gd name="T2" fmla="*/ 8 w 9"/>
                <a:gd name="T3" fmla="*/ 2 h 3"/>
                <a:gd name="T4" fmla="*/ 2 w 9"/>
                <a:gd name="T5" fmla="*/ 1 h 3"/>
              </a:gdLst>
              <a:ahLst/>
              <a:cxnLst>
                <a:cxn ang="0">
                  <a:pos x="T0" y="T1"/>
                </a:cxn>
                <a:cxn ang="0">
                  <a:pos x="T2" y="T3"/>
                </a:cxn>
                <a:cxn ang="0">
                  <a:pos x="T4" y="T5"/>
                </a:cxn>
              </a:cxnLst>
              <a:rect l="0" t="0" r="r" b="b"/>
              <a:pathLst>
                <a:path w="9" h="3">
                  <a:moveTo>
                    <a:pt x="2" y="1"/>
                  </a:moveTo>
                  <a:cubicBezTo>
                    <a:pt x="5" y="0"/>
                    <a:pt x="9" y="2"/>
                    <a:pt x="8" y="2"/>
                  </a:cubicBezTo>
                  <a:cubicBezTo>
                    <a:pt x="3" y="3"/>
                    <a:pt x="0" y="2"/>
                    <a:pt x="2"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75" name="Freeform 592"/>
            <p:cNvSpPr>
              <a:spLocks/>
            </p:cNvSpPr>
            <p:nvPr/>
          </p:nvSpPr>
          <p:spPr bwMode="auto">
            <a:xfrm>
              <a:off x="6757513" y="4187857"/>
              <a:ext cx="334395" cy="178393"/>
            </a:xfrm>
            <a:custGeom>
              <a:avLst/>
              <a:gdLst>
                <a:gd name="T0" fmla="*/ 28 w 36"/>
                <a:gd name="T1" fmla="*/ 17 h 19"/>
                <a:gd name="T2" fmla="*/ 27 w 36"/>
                <a:gd name="T3" fmla="*/ 15 h 19"/>
                <a:gd name="T4" fmla="*/ 22 w 36"/>
                <a:gd name="T5" fmla="*/ 13 h 19"/>
                <a:gd name="T6" fmla="*/ 14 w 36"/>
                <a:gd name="T7" fmla="*/ 14 h 19"/>
                <a:gd name="T8" fmla="*/ 18 w 36"/>
                <a:gd name="T9" fmla="*/ 12 h 19"/>
                <a:gd name="T10" fmla="*/ 8 w 36"/>
                <a:gd name="T11" fmla="*/ 12 h 19"/>
                <a:gd name="T12" fmla="*/ 13 w 36"/>
                <a:gd name="T13" fmla="*/ 10 h 19"/>
                <a:gd name="T14" fmla="*/ 12 w 36"/>
                <a:gd name="T15" fmla="*/ 9 h 19"/>
                <a:gd name="T16" fmla="*/ 13 w 36"/>
                <a:gd name="T17" fmla="*/ 8 h 19"/>
                <a:gd name="T18" fmla="*/ 11 w 36"/>
                <a:gd name="T19" fmla="*/ 8 h 19"/>
                <a:gd name="T20" fmla="*/ 10 w 36"/>
                <a:gd name="T21" fmla="*/ 6 h 19"/>
                <a:gd name="T22" fmla="*/ 6 w 36"/>
                <a:gd name="T23" fmla="*/ 6 h 19"/>
                <a:gd name="T24" fmla="*/ 3 w 36"/>
                <a:gd name="T25" fmla="*/ 5 h 19"/>
                <a:gd name="T26" fmla="*/ 9 w 36"/>
                <a:gd name="T27" fmla="*/ 2 h 19"/>
                <a:gd name="T28" fmla="*/ 16 w 36"/>
                <a:gd name="T29" fmla="*/ 1 h 19"/>
                <a:gd name="T30" fmla="*/ 18 w 36"/>
                <a:gd name="T31" fmla="*/ 5 h 19"/>
                <a:gd name="T32" fmla="*/ 22 w 36"/>
                <a:gd name="T33" fmla="*/ 4 h 19"/>
                <a:gd name="T34" fmla="*/ 25 w 36"/>
                <a:gd name="T35" fmla="*/ 7 h 19"/>
                <a:gd name="T36" fmla="*/ 30 w 36"/>
                <a:gd name="T37" fmla="*/ 7 h 19"/>
                <a:gd name="T38" fmla="*/ 33 w 36"/>
                <a:gd name="T39" fmla="*/ 12 h 19"/>
                <a:gd name="T40" fmla="*/ 34 w 36"/>
                <a:gd name="T41" fmla="*/ 16 h 19"/>
                <a:gd name="T42" fmla="*/ 28 w 36"/>
                <a:gd name="T43" fmla="*/ 17 h 19"/>
                <a:gd name="T44" fmla="*/ 28 w 36"/>
                <a:gd name="T45" fmla="*/ 17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6" h="19">
                  <a:moveTo>
                    <a:pt x="28" y="17"/>
                  </a:moveTo>
                  <a:cubicBezTo>
                    <a:pt x="27" y="17"/>
                    <a:pt x="27" y="16"/>
                    <a:pt x="27" y="15"/>
                  </a:cubicBezTo>
                  <a:cubicBezTo>
                    <a:pt x="26" y="14"/>
                    <a:pt x="23" y="13"/>
                    <a:pt x="22" y="13"/>
                  </a:cubicBezTo>
                  <a:cubicBezTo>
                    <a:pt x="21" y="13"/>
                    <a:pt x="14" y="15"/>
                    <a:pt x="14" y="14"/>
                  </a:cubicBezTo>
                  <a:cubicBezTo>
                    <a:pt x="14" y="14"/>
                    <a:pt x="18" y="12"/>
                    <a:pt x="18" y="12"/>
                  </a:cubicBezTo>
                  <a:cubicBezTo>
                    <a:pt x="15" y="11"/>
                    <a:pt x="11" y="14"/>
                    <a:pt x="8" y="12"/>
                  </a:cubicBezTo>
                  <a:cubicBezTo>
                    <a:pt x="2" y="9"/>
                    <a:pt x="13" y="10"/>
                    <a:pt x="13" y="10"/>
                  </a:cubicBezTo>
                  <a:cubicBezTo>
                    <a:pt x="13" y="10"/>
                    <a:pt x="12" y="9"/>
                    <a:pt x="12" y="9"/>
                  </a:cubicBezTo>
                  <a:cubicBezTo>
                    <a:pt x="12" y="9"/>
                    <a:pt x="13" y="8"/>
                    <a:pt x="13" y="8"/>
                  </a:cubicBezTo>
                  <a:cubicBezTo>
                    <a:pt x="14" y="7"/>
                    <a:pt x="11" y="8"/>
                    <a:pt x="11" y="8"/>
                  </a:cubicBezTo>
                  <a:cubicBezTo>
                    <a:pt x="10" y="7"/>
                    <a:pt x="12" y="6"/>
                    <a:pt x="10" y="6"/>
                  </a:cubicBezTo>
                  <a:cubicBezTo>
                    <a:pt x="9" y="6"/>
                    <a:pt x="7" y="7"/>
                    <a:pt x="6" y="6"/>
                  </a:cubicBezTo>
                  <a:cubicBezTo>
                    <a:pt x="6" y="5"/>
                    <a:pt x="4" y="6"/>
                    <a:pt x="3" y="5"/>
                  </a:cubicBezTo>
                  <a:cubicBezTo>
                    <a:pt x="0" y="0"/>
                    <a:pt x="7" y="2"/>
                    <a:pt x="9" y="2"/>
                  </a:cubicBezTo>
                  <a:cubicBezTo>
                    <a:pt x="11" y="1"/>
                    <a:pt x="14" y="0"/>
                    <a:pt x="16" y="1"/>
                  </a:cubicBezTo>
                  <a:cubicBezTo>
                    <a:pt x="19" y="2"/>
                    <a:pt x="14" y="7"/>
                    <a:pt x="18" y="5"/>
                  </a:cubicBezTo>
                  <a:cubicBezTo>
                    <a:pt x="19" y="5"/>
                    <a:pt x="21" y="3"/>
                    <a:pt x="22" y="4"/>
                  </a:cubicBezTo>
                  <a:cubicBezTo>
                    <a:pt x="23" y="5"/>
                    <a:pt x="24" y="7"/>
                    <a:pt x="25" y="7"/>
                  </a:cubicBezTo>
                  <a:cubicBezTo>
                    <a:pt x="26" y="7"/>
                    <a:pt x="29" y="6"/>
                    <a:pt x="30" y="7"/>
                  </a:cubicBezTo>
                  <a:cubicBezTo>
                    <a:pt x="32" y="8"/>
                    <a:pt x="32" y="11"/>
                    <a:pt x="33" y="12"/>
                  </a:cubicBezTo>
                  <a:cubicBezTo>
                    <a:pt x="34" y="14"/>
                    <a:pt x="36" y="15"/>
                    <a:pt x="34" y="16"/>
                  </a:cubicBezTo>
                  <a:cubicBezTo>
                    <a:pt x="33" y="18"/>
                    <a:pt x="30" y="18"/>
                    <a:pt x="28" y="17"/>
                  </a:cubicBezTo>
                  <a:cubicBezTo>
                    <a:pt x="27" y="16"/>
                    <a:pt x="31" y="19"/>
                    <a:pt x="28" y="17"/>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76" name="Freeform 593"/>
            <p:cNvSpPr>
              <a:spLocks/>
            </p:cNvSpPr>
            <p:nvPr/>
          </p:nvSpPr>
          <p:spPr bwMode="auto">
            <a:xfrm>
              <a:off x="7018660" y="4101847"/>
              <a:ext cx="101909" cy="47785"/>
            </a:xfrm>
            <a:custGeom>
              <a:avLst/>
              <a:gdLst>
                <a:gd name="T0" fmla="*/ 8 w 11"/>
                <a:gd name="T1" fmla="*/ 5 h 5"/>
                <a:gd name="T2" fmla="*/ 4 w 11"/>
                <a:gd name="T3" fmla="*/ 4 h 5"/>
                <a:gd name="T4" fmla="*/ 2 w 11"/>
                <a:gd name="T5" fmla="*/ 3 h 5"/>
                <a:gd name="T6" fmla="*/ 7 w 11"/>
                <a:gd name="T7" fmla="*/ 2 h 5"/>
                <a:gd name="T8" fmla="*/ 8 w 11"/>
                <a:gd name="T9" fmla="*/ 5 h 5"/>
              </a:gdLst>
              <a:ahLst/>
              <a:cxnLst>
                <a:cxn ang="0">
                  <a:pos x="T0" y="T1"/>
                </a:cxn>
                <a:cxn ang="0">
                  <a:pos x="T2" y="T3"/>
                </a:cxn>
                <a:cxn ang="0">
                  <a:pos x="T4" y="T5"/>
                </a:cxn>
                <a:cxn ang="0">
                  <a:pos x="T6" y="T7"/>
                </a:cxn>
                <a:cxn ang="0">
                  <a:pos x="T8" y="T9"/>
                </a:cxn>
              </a:cxnLst>
              <a:rect l="0" t="0" r="r" b="b"/>
              <a:pathLst>
                <a:path w="11" h="5">
                  <a:moveTo>
                    <a:pt x="8" y="5"/>
                  </a:moveTo>
                  <a:cubicBezTo>
                    <a:pt x="6" y="5"/>
                    <a:pt x="6" y="4"/>
                    <a:pt x="4" y="4"/>
                  </a:cubicBezTo>
                  <a:cubicBezTo>
                    <a:pt x="4" y="4"/>
                    <a:pt x="0" y="4"/>
                    <a:pt x="2" y="3"/>
                  </a:cubicBezTo>
                  <a:cubicBezTo>
                    <a:pt x="3" y="1"/>
                    <a:pt x="6" y="0"/>
                    <a:pt x="7" y="2"/>
                  </a:cubicBezTo>
                  <a:cubicBezTo>
                    <a:pt x="9" y="3"/>
                    <a:pt x="11" y="5"/>
                    <a:pt x="8" y="5"/>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77" name="Freeform 594"/>
            <p:cNvSpPr>
              <a:spLocks/>
            </p:cNvSpPr>
            <p:nvPr/>
          </p:nvSpPr>
          <p:spPr bwMode="auto">
            <a:xfrm>
              <a:off x="7101463" y="4251568"/>
              <a:ext cx="187897" cy="105124"/>
            </a:xfrm>
            <a:custGeom>
              <a:avLst/>
              <a:gdLst>
                <a:gd name="T0" fmla="*/ 8 w 20"/>
                <a:gd name="T1" fmla="*/ 7 h 11"/>
                <a:gd name="T2" fmla="*/ 3 w 20"/>
                <a:gd name="T3" fmla="*/ 5 h 11"/>
                <a:gd name="T4" fmla="*/ 4 w 20"/>
                <a:gd name="T5" fmla="*/ 3 h 11"/>
                <a:gd name="T6" fmla="*/ 1 w 20"/>
                <a:gd name="T7" fmla="*/ 1 h 11"/>
                <a:gd name="T8" fmla="*/ 6 w 20"/>
                <a:gd name="T9" fmla="*/ 1 h 11"/>
                <a:gd name="T10" fmla="*/ 12 w 20"/>
                <a:gd name="T11" fmla="*/ 3 h 11"/>
                <a:gd name="T12" fmla="*/ 16 w 20"/>
                <a:gd name="T13" fmla="*/ 3 h 11"/>
                <a:gd name="T14" fmla="*/ 19 w 20"/>
                <a:gd name="T15" fmla="*/ 4 h 11"/>
                <a:gd name="T16" fmla="*/ 18 w 20"/>
                <a:gd name="T17" fmla="*/ 8 h 11"/>
                <a:gd name="T18" fmla="*/ 15 w 20"/>
                <a:gd name="T19" fmla="*/ 10 h 11"/>
                <a:gd name="T20" fmla="*/ 9 w 20"/>
                <a:gd name="T21" fmla="*/ 11 h 11"/>
                <a:gd name="T22" fmla="*/ 4 w 20"/>
                <a:gd name="T23" fmla="*/ 8 h 11"/>
                <a:gd name="T24" fmla="*/ 8 w 20"/>
                <a:gd name="T25" fmla="*/ 7 h 11"/>
                <a:gd name="T26" fmla="*/ 8 w 20"/>
                <a:gd name="T27" fmla="*/ 7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11">
                  <a:moveTo>
                    <a:pt x="8" y="7"/>
                  </a:moveTo>
                  <a:cubicBezTo>
                    <a:pt x="6" y="7"/>
                    <a:pt x="4" y="6"/>
                    <a:pt x="3" y="5"/>
                  </a:cubicBezTo>
                  <a:cubicBezTo>
                    <a:pt x="0" y="4"/>
                    <a:pt x="4" y="3"/>
                    <a:pt x="4" y="3"/>
                  </a:cubicBezTo>
                  <a:cubicBezTo>
                    <a:pt x="4" y="2"/>
                    <a:pt x="2" y="1"/>
                    <a:pt x="1" y="1"/>
                  </a:cubicBezTo>
                  <a:cubicBezTo>
                    <a:pt x="1" y="0"/>
                    <a:pt x="6" y="1"/>
                    <a:pt x="6" y="1"/>
                  </a:cubicBezTo>
                  <a:cubicBezTo>
                    <a:pt x="8" y="1"/>
                    <a:pt x="10" y="2"/>
                    <a:pt x="12" y="3"/>
                  </a:cubicBezTo>
                  <a:cubicBezTo>
                    <a:pt x="14" y="3"/>
                    <a:pt x="15" y="3"/>
                    <a:pt x="16" y="3"/>
                  </a:cubicBezTo>
                  <a:cubicBezTo>
                    <a:pt x="17" y="3"/>
                    <a:pt x="20" y="4"/>
                    <a:pt x="19" y="4"/>
                  </a:cubicBezTo>
                  <a:cubicBezTo>
                    <a:pt x="17" y="6"/>
                    <a:pt x="16" y="5"/>
                    <a:pt x="18" y="8"/>
                  </a:cubicBezTo>
                  <a:cubicBezTo>
                    <a:pt x="19" y="9"/>
                    <a:pt x="16" y="9"/>
                    <a:pt x="15" y="10"/>
                  </a:cubicBezTo>
                  <a:cubicBezTo>
                    <a:pt x="13" y="10"/>
                    <a:pt x="11" y="11"/>
                    <a:pt x="9" y="11"/>
                  </a:cubicBezTo>
                  <a:cubicBezTo>
                    <a:pt x="8" y="10"/>
                    <a:pt x="4" y="9"/>
                    <a:pt x="4" y="8"/>
                  </a:cubicBezTo>
                  <a:cubicBezTo>
                    <a:pt x="4" y="8"/>
                    <a:pt x="10" y="7"/>
                    <a:pt x="8" y="7"/>
                  </a:cubicBezTo>
                  <a:cubicBezTo>
                    <a:pt x="5" y="6"/>
                    <a:pt x="10" y="7"/>
                    <a:pt x="8" y="7"/>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78" name="Freeform 595"/>
            <p:cNvSpPr>
              <a:spLocks/>
            </p:cNvSpPr>
            <p:nvPr/>
          </p:nvSpPr>
          <p:spPr bwMode="auto">
            <a:xfrm>
              <a:off x="7206560" y="4347133"/>
              <a:ext cx="165604" cy="47785"/>
            </a:xfrm>
            <a:custGeom>
              <a:avLst/>
              <a:gdLst>
                <a:gd name="T0" fmla="*/ 14 w 18"/>
                <a:gd name="T1" fmla="*/ 5 h 5"/>
                <a:gd name="T2" fmla="*/ 16 w 18"/>
                <a:gd name="T3" fmla="*/ 2 h 5"/>
                <a:gd name="T4" fmla="*/ 13 w 18"/>
                <a:gd name="T5" fmla="*/ 1 h 5"/>
                <a:gd name="T6" fmla="*/ 3 w 18"/>
                <a:gd name="T7" fmla="*/ 1 h 5"/>
                <a:gd name="T8" fmla="*/ 4 w 18"/>
                <a:gd name="T9" fmla="*/ 4 h 5"/>
                <a:gd name="T10" fmla="*/ 14 w 18"/>
                <a:gd name="T11" fmla="*/ 5 h 5"/>
                <a:gd name="T12" fmla="*/ 14 w 18"/>
                <a:gd name="T13" fmla="*/ 5 h 5"/>
              </a:gdLst>
              <a:ahLst/>
              <a:cxnLst>
                <a:cxn ang="0">
                  <a:pos x="T0" y="T1"/>
                </a:cxn>
                <a:cxn ang="0">
                  <a:pos x="T2" y="T3"/>
                </a:cxn>
                <a:cxn ang="0">
                  <a:pos x="T4" y="T5"/>
                </a:cxn>
                <a:cxn ang="0">
                  <a:pos x="T6" y="T7"/>
                </a:cxn>
                <a:cxn ang="0">
                  <a:pos x="T8" y="T9"/>
                </a:cxn>
                <a:cxn ang="0">
                  <a:pos x="T10" y="T11"/>
                </a:cxn>
                <a:cxn ang="0">
                  <a:pos x="T12" y="T13"/>
                </a:cxn>
              </a:cxnLst>
              <a:rect l="0" t="0" r="r" b="b"/>
              <a:pathLst>
                <a:path w="18" h="5">
                  <a:moveTo>
                    <a:pt x="14" y="5"/>
                  </a:moveTo>
                  <a:cubicBezTo>
                    <a:pt x="14" y="4"/>
                    <a:pt x="18" y="2"/>
                    <a:pt x="16" y="2"/>
                  </a:cubicBezTo>
                  <a:cubicBezTo>
                    <a:pt x="15" y="1"/>
                    <a:pt x="14" y="1"/>
                    <a:pt x="13" y="1"/>
                  </a:cubicBezTo>
                  <a:cubicBezTo>
                    <a:pt x="10" y="1"/>
                    <a:pt x="6" y="0"/>
                    <a:pt x="3" y="1"/>
                  </a:cubicBezTo>
                  <a:cubicBezTo>
                    <a:pt x="0" y="1"/>
                    <a:pt x="1" y="4"/>
                    <a:pt x="4" y="4"/>
                  </a:cubicBezTo>
                  <a:cubicBezTo>
                    <a:pt x="7" y="4"/>
                    <a:pt x="11" y="5"/>
                    <a:pt x="14" y="5"/>
                  </a:cubicBezTo>
                  <a:cubicBezTo>
                    <a:pt x="16" y="4"/>
                    <a:pt x="12" y="5"/>
                    <a:pt x="14" y="5"/>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79" name="Freeform 596"/>
            <p:cNvSpPr>
              <a:spLocks/>
            </p:cNvSpPr>
            <p:nvPr/>
          </p:nvSpPr>
          <p:spPr bwMode="auto">
            <a:xfrm>
              <a:off x="7197007" y="4560566"/>
              <a:ext cx="156051" cy="105124"/>
            </a:xfrm>
            <a:custGeom>
              <a:avLst/>
              <a:gdLst>
                <a:gd name="T0" fmla="*/ 7 w 17"/>
                <a:gd name="T1" fmla="*/ 1 h 11"/>
                <a:gd name="T2" fmla="*/ 1 w 17"/>
                <a:gd name="T3" fmla="*/ 6 h 11"/>
                <a:gd name="T4" fmla="*/ 10 w 17"/>
                <a:gd name="T5" fmla="*/ 10 h 11"/>
                <a:gd name="T6" fmla="*/ 15 w 17"/>
                <a:gd name="T7" fmla="*/ 10 h 11"/>
                <a:gd name="T8" fmla="*/ 15 w 17"/>
                <a:gd name="T9" fmla="*/ 8 h 11"/>
                <a:gd name="T10" fmla="*/ 16 w 17"/>
                <a:gd name="T11" fmla="*/ 6 h 11"/>
                <a:gd name="T12" fmla="*/ 7 w 17"/>
                <a:gd name="T13" fmla="*/ 1 h 11"/>
                <a:gd name="T14" fmla="*/ 7 w 17"/>
                <a:gd name="T15" fmla="*/ 1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 h="11">
                  <a:moveTo>
                    <a:pt x="7" y="1"/>
                  </a:moveTo>
                  <a:cubicBezTo>
                    <a:pt x="5" y="0"/>
                    <a:pt x="2" y="4"/>
                    <a:pt x="1" y="6"/>
                  </a:cubicBezTo>
                  <a:cubicBezTo>
                    <a:pt x="0" y="8"/>
                    <a:pt x="8" y="10"/>
                    <a:pt x="10" y="10"/>
                  </a:cubicBezTo>
                  <a:cubicBezTo>
                    <a:pt x="11" y="11"/>
                    <a:pt x="14" y="11"/>
                    <a:pt x="15" y="10"/>
                  </a:cubicBezTo>
                  <a:cubicBezTo>
                    <a:pt x="16" y="10"/>
                    <a:pt x="15" y="9"/>
                    <a:pt x="15" y="8"/>
                  </a:cubicBezTo>
                  <a:cubicBezTo>
                    <a:pt x="15" y="7"/>
                    <a:pt x="15" y="6"/>
                    <a:pt x="16" y="6"/>
                  </a:cubicBezTo>
                  <a:cubicBezTo>
                    <a:pt x="17" y="4"/>
                    <a:pt x="9" y="1"/>
                    <a:pt x="7" y="1"/>
                  </a:cubicBezTo>
                  <a:cubicBezTo>
                    <a:pt x="5" y="0"/>
                    <a:pt x="8" y="1"/>
                    <a:pt x="7"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80" name="Freeform 597"/>
            <p:cNvSpPr>
              <a:spLocks/>
            </p:cNvSpPr>
            <p:nvPr/>
          </p:nvSpPr>
          <p:spPr bwMode="auto">
            <a:xfrm>
              <a:off x="7270254" y="4535082"/>
              <a:ext cx="38217" cy="25484"/>
            </a:xfrm>
            <a:custGeom>
              <a:avLst/>
              <a:gdLst>
                <a:gd name="T0" fmla="*/ 3 w 4"/>
                <a:gd name="T1" fmla="*/ 2 h 3"/>
                <a:gd name="T2" fmla="*/ 1 w 4"/>
                <a:gd name="T3" fmla="*/ 1 h 3"/>
                <a:gd name="T4" fmla="*/ 3 w 4"/>
                <a:gd name="T5" fmla="*/ 2 h 3"/>
              </a:gdLst>
              <a:ahLst/>
              <a:cxnLst>
                <a:cxn ang="0">
                  <a:pos x="T0" y="T1"/>
                </a:cxn>
                <a:cxn ang="0">
                  <a:pos x="T2" y="T3"/>
                </a:cxn>
                <a:cxn ang="0">
                  <a:pos x="T4" y="T5"/>
                </a:cxn>
              </a:cxnLst>
              <a:rect l="0" t="0" r="r" b="b"/>
              <a:pathLst>
                <a:path w="4" h="3">
                  <a:moveTo>
                    <a:pt x="3" y="2"/>
                  </a:moveTo>
                  <a:cubicBezTo>
                    <a:pt x="1" y="3"/>
                    <a:pt x="0" y="1"/>
                    <a:pt x="1" y="1"/>
                  </a:cubicBezTo>
                  <a:cubicBezTo>
                    <a:pt x="2" y="0"/>
                    <a:pt x="4" y="2"/>
                    <a:pt x="3" y="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81" name="Freeform 598"/>
            <p:cNvSpPr>
              <a:spLocks/>
            </p:cNvSpPr>
            <p:nvPr/>
          </p:nvSpPr>
          <p:spPr bwMode="auto">
            <a:xfrm>
              <a:off x="7439043" y="4366247"/>
              <a:ext cx="82803" cy="54153"/>
            </a:xfrm>
            <a:custGeom>
              <a:avLst/>
              <a:gdLst>
                <a:gd name="T0" fmla="*/ 1 w 9"/>
                <a:gd name="T1" fmla="*/ 5 h 6"/>
                <a:gd name="T2" fmla="*/ 1 w 9"/>
                <a:gd name="T3" fmla="*/ 1 h 6"/>
                <a:gd name="T4" fmla="*/ 5 w 9"/>
                <a:gd name="T5" fmla="*/ 1 h 6"/>
                <a:gd name="T6" fmla="*/ 9 w 9"/>
                <a:gd name="T7" fmla="*/ 3 h 6"/>
                <a:gd name="T8" fmla="*/ 5 w 9"/>
                <a:gd name="T9" fmla="*/ 5 h 6"/>
                <a:gd name="T10" fmla="*/ 1 w 9"/>
                <a:gd name="T11" fmla="*/ 5 h 6"/>
                <a:gd name="T12" fmla="*/ 1 w 9"/>
                <a:gd name="T13" fmla="*/ 5 h 6"/>
              </a:gdLst>
              <a:ahLst/>
              <a:cxnLst>
                <a:cxn ang="0">
                  <a:pos x="T0" y="T1"/>
                </a:cxn>
                <a:cxn ang="0">
                  <a:pos x="T2" y="T3"/>
                </a:cxn>
                <a:cxn ang="0">
                  <a:pos x="T4" y="T5"/>
                </a:cxn>
                <a:cxn ang="0">
                  <a:pos x="T6" y="T7"/>
                </a:cxn>
                <a:cxn ang="0">
                  <a:pos x="T8" y="T9"/>
                </a:cxn>
                <a:cxn ang="0">
                  <a:pos x="T10" y="T11"/>
                </a:cxn>
                <a:cxn ang="0">
                  <a:pos x="T12" y="T13"/>
                </a:cxn>
              </a:cxnLst>
              <a:rect l="0" t="0" r="r" b="b"/>
              <a:pathLst>
                <a:path w="9" h="6">
                  <a:moveTo>
                    <a:pt x="1" y="5"/>
                  </a:moveTo>
                  <a:cubicBezTo>
                    <a:pt x="1" y="5"/>
                    <a:pt x="2" y="2"/>
                    <a:pt x="1" y="1"/>
                  </a:cubicBezTo>
                  <a:cubicBezTo>
                    <a:pt x="1" y="0"/>
                    <a:pt x="4" y="1"/>
                    <a:pt x="5" y="1"/>
                  </a:cubicBezTo>
                  <a:cubicBezTo>
                    <a:pt x="6" y="1"/>
                    <a:pt x="9" y="2"/>
                    <a:pt x="9" y="3"/>
                  </a:cubicBezTo>
                  <a:cubicBezTo>
                    <a:pt x="8" y="4"/>
                    <a:pt x="6" y="5"/>
                    <a:pt x="5" y="5"/>
                  </a:cubicBezTo>
                  <a:cubicBezTo>
                    <a:pt x="3" y="6"/>
                    <a:pt x="3" y="6"/>
                    <a:pt x="1" y="5"/>
                  </a:cubicBezTo>
                  <a:cubicBezTo>
                    <a:pt x="0" y="4"/>
                    <a:pt x="2" y="6"/>
                    <a:pt x="1" y="5"/>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82" name="Freeform 599"/>
            <p:cNvSpPr>
              <a:spLocks/>
            </p:cNvSpPr>
            <p:nvPr/>
          </p:nvSpPr>
          <p:spPr bwMode="auto">
            <a:xfrm>
              <a:off x="7483629" y="4449069"/>
              <a:ext cx="28662" cy="38227"/>
            </a:xfrm>
            <a:custGeom>
              <a:avLst/>
              <a:gdLst>
                <a:gd name="T0" fmla="*/ 2 w 3"/>
                <a:gd name="T1" fmla="*/ 1 h 4"/>
                <a:gd name="T2" fmla="*/ 1 w 3"/>
                <a:gd name="T3" fmla="*/ 3 h 4"/>
                <a:gd name="T4" fmla="*/ 2 w 3"/>
                <a:gd name="T5" fmla="*/ 1 h 4"/>
              </a:gdLst>
              <a:ahLst/>
              <a:cxnLst>
                <a:cxn ang="0">
                  <a:pos x="T0" y="T1"/>
                </a:cxn>
                <a:cxn ang="0">
                  <a:pos x="T2" y="T3"/>
                </a:cxn>
                <a:cxn ang="0">
                  <a:pos x="T4" y="T5"/>
                </a:cxn>
              </a:cxnLst>
              <a:rect l="0" t="0" r="r" b="b"/>
              <a:pathLst>
                <a:path w="3" h="4">
                  <a:moveTo>
                    <a:pt x="2" y="1"/>
                  </a:moveTo>
                  <a:cubicBezTo>
                    <a:pt x="0" y="0"/>
                    <a:pt x="0" y="3"/>
                    <a:pt x="1" y="3"/>
                  </a:cubicBezTo>
                  <a:cubicBezTo>
                    <a:pt x="2" y="4"/>
                    <a:pt x="3" y="2"/>
                    <a:pt x="2"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83" name="Freeform 600"/>
            <p:cNvSpPr>
              <a:spLocks/>
            </p:cNvSpPr>
            <p:nvPr/>
          </p:nvSpPr>
          <p:spPr bwMode="auto">
            <a:xfrm>
              <a:off x="7177896" y="4420403"/>
              <a:ext cx="831212" cy="254845"/>
            </a:xfrm>
            <a:custGeom>
              <a:avLst/>
              <a:gdLst>
                <a:gd name="T0" fmla="*/ 17 w 89"/>
                <a:gd name="T1" fmla="*/ 7 h 27"/>
                <a:gd name="T2" fmla="*/ 19 w 89"/>
                <a:gd name="T3" fmla="*/ 4 h 27"/>
                <a:gd name="T4" fmla="*/ 15 w 89"/>
                <a:gd name="T5" fmla="*/ 2 h 27"/>
                <a:gd name="T6" fmla="*/ 12 w 89"/>
                <a:gd name="T7" fmla="*/ 2 h 27"/>
                <a:gd name="T8" fmla="*/ 4 w 89"/>
                <a:gd name="T9" fmla="*/ 1 h 27"/>
                <a:gd name="T10" fmla="*/ 4 w 89"/>
                <a:gd name="T11" fmla="*/ 3 h 27"/>
                <a:gd name="T12" fmla="*/ 0 w 89"/>
                <a:gd name="T13" fmla="*/ 4 h 27"/>
                <a:gd name="T14" fmla="*/ 5 w 89"/>
                <a:gd name="T15" fmla="*/ 5 h 27"/>
                <a:gd name="T16" fmla="*/ 7 w 89"/>
                <a:gd name="T17" fmla="*/ 6 h 27"/>
                <a:gd name="T18" fmla="*/ 6 w 89"/>
                <a:gd name="T19" fmla="*/ 7 h 27"/>
                <a:gd name="T20" fmla="*/ 24 w 89"/>
                <a:gd name="T21" fmla="*/ 13 h 27"/>
                <a:gd name="T22" fmla="*/ 25 w 89"/>
                <a:gd name="T23" fmla="*/ 16 h 27"/>
                <a:gd name="T24" fmla="*/ 24 w 89"/>
                <a:gd name="T25" fmla="*/ 21 h 27"/>
                <a:gd name="T26" fmla="*/ 27 w 89"/>
                <a:gd name="T27" fmla="*/ 25 h 27"/>
                <a:gd name="T28" fmla="*/ 30 w 89"/>
                <a:gd name="T29" fmla="*/ 24 h 27"/>
                <a:gd name="T30" fmla="*/ 33 w 89"/>
                <a:gd name="T31" fmla="*/ 26 h 27"/>
                <a:gd name="T32" fmla="*/ 38 w 89"/>
                <a:gd name="T33" fmla="*/ 26 h 27"/>
                <a:gd name="T34" fmla="*/ 42 w 89"/>
                <a:gd name="T35" fmla="*/ 23 h 27"/>
                <a:gd name="T36" fmla="*/ 45 w 89"/>
                <a:gd name="T37" fmla="*/ 26 h 27"/>
                <a:gd name="T38" fmla="*/ 52 w 89"/>
                <a:gd name="T39" fmla="*/ 27 h 27"/>
                <a:gd name="T40" fmla="*/ 62 w 89"/>
                <a:gd name="T41" fmla="*/ 27 h 27"/>
                <a:gd name="T42" fmla="*/ 65 w 89"/>
                <a:gd name="T43" fmla="*/ 27 h 27"/>
                <a:gd name="T44" fmla="*/ 67 w 89"/>
                <a:gd name="T45" fmla="*/ 24 h 27"/>
                <a:gd name="T46" fmla="*/ 70 w 89"/>
                <a:gd name="T47" fmla="*/ 25 h 27"/>
                <a:gd name="T48" fmla="*/ 76 w 89"/>
                <a:gd name="T49" fmla="*/ 27 h 27"/>
                <a:gd name="T50" fmla="*/ 82 w 89"/>
                <a:gd name="T51" fmla="*/ 26 h 27"/>
                <a:gd name="T52" fmla="*/ 85 w 89"/>
                <a:gd name="T53" fmla="*/ 24 h 27"/>
                <a:gd name="T54" fmla="*/ 85 w 89"/>
                <a:gd name="T55" fmla="*/ 22 h 27"/>
                <a:gd name="T56" fmla="*/ 82 w 89"/>
                <a:gd name="T57" fmla="*/ 22 h 27"/>
                <a:gd name="T58" fmla="*/ 85 w 89"/>
                <a:gd name="T59" fmla="*/ 17 h 27"/>
                <a:gd name="T60" fmla="*/ 80 w 89"/>
                <a:gd name="T61" fmla="*/ 16 h 27"/>
                <a:gd name="T62" fmla="*/ 78 w 89"/>
                <a:gd name="T63" fmla="*/ 14 h 27"/>
                <a:gd name="T64" fmla="*/ 70 w 89"/>
                <a:gd name="T65" fmla="*/ 14 h 27"/>
                <a:gd name="T66" fmla="*/ 65 w 89"/>
                <a:gd name="T67" fmla="*/ 14 h 27"/>
                <a:gd name="T68" fmla="*/ 55 w 89"/>
                <a:gd name="T69" fmla="*/ 17 h 27"/>
                <a:gd name="T70" fmla="*/ 56 w 89"/>
                <a:gd name="T71" fmla="*/ 18 h 27"/>
                <a:gd name="T72" fmla="*/ 52 w 89"/>
                <a:gd name="T73" fmla="*/ 18 h 27"/>
                <a:gd name="T74" fmla="*/ 49 w 89"/>
                <a:gd name="T75" fmla="*/ 16 h 27"/>
                <a:gd name="T76" fmla="*/ 46 w 89"/>
                <a:gd name="T77" fmla="*/ 17 h 27"/>
                <a:gd name="T78" fmla="*/ 42 w 89"/>
                <a:gd name="T79" fmla="*/ 16 h 27"/>
                <a:gd name="T80" fmla="*/ 41 w 89"/>
                <a:gd name="T81" fmla="*/ 18 h 27"/>
                <a:gd name="T82" fmla="*/ 38 w 89"/>
                <a:gd name="T83" fmla="*/ 16 h 27"/>
                <a:gd name="T84" fmla="*/ 39 w 89"/>
                <a:gd name="T85" fmla="*/ 14 h 27"/>
                <a:gd name="T86" fmla="*/ 34 w 89"/>
                <a:gd name="T87" fmla="*/ 12 h 27"/>
                <a:gd name="T88" fmla="*/ 30 w 89"/>
                <a:gd name="T89" fmla="*/ 13 h 27"/>
                <a:gd name="T90" fmla="*/ 32 w 89"/>
                <a:gd name="T91" fmla="*/ 12 h 27"/>
                <a:gd name="T92" fmla="*/ 28 w 89"/>
                <a:gd name="T93" fmla="*/ 9 h 27"/>
                <a:gd name="T94" fmla="*/ 38 w 89"/>
                <a:gd name="T95" fmla="*/ 10 h 27"/>
                <a:gd name="T96" fmla="*/ 33 w 89"/>
                <a:gd name="T97" fmla="*/ 7 h 27"/>
                <a:gd name="T98" fmla="*/ 28 w 89"/>
                <a:gd name="T99" fmla="*/ 7 h 27"/>
                <a:gd name="T100" fmla="*/ 32 w 89"/>
                <a:gd name="T101" fmla="*/ 6 h 27"/>
                <a:gd name="T102" fmla="*/ 27 w 89"/>
                <a:gd name="T103" fmla="*/ 5 h 27"/>
                <a:gd name="T104" fmla="*/ 17 w 89"/>
                <a:gd name="T105" fmla="*/ 7 h 27"/>
                <a:gd name="T106" fmla="*/ 17 w 89"/>
                <a:gd name="T107" fmla="*/ 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9" h="27">
                  <a:moveTo>
                    <a:pt x="17" y="7"/>
                  </a:moveTo>
                  <a:cubicBezTo>
                    <a:pt x="18" y="7"/>
                    <a:pt x="20" y="5"/>
                    <a:pt x="19" y="4"/>
                  </a:cubicBezTo>
                  <a:cubicBezTo>
                    <a:pt x="18" y="3"/>
                    <a:pt x="16" y="2"/>
                    <a:pt x="15" y="2"/>
                  </a:cubicBezTo>
                  <a:cubicBezTo>
                    <a:pt x="14" y="2"/>
                    <a:pt x="13" y="2"/>
                    <a:pt x="12" y="2"/>
                  </a:cubicBezTo>
                  <a:cubicBezTo>
                    <a:pt x="9" y="1"/>
                    <a:pt x="7" y="0"/>
                    <a:pt x="4" y="1"/>
                  </a:cubicBezTo>
                  <a:cubicBezTo>
                    <a:pt x="0" y="2"/>
                    <a:pt x="3" y="2"/>
                    <a:pt x="4" y="3"/>
                  </a:cubicBezTo>
                  <a:cubicBezTo>
                    <a:pt x="4" y="3"/>
                    <a:pt x="0" y="3"/>
                    <a:pt x="0" y="4"/>
                  </a:cubicBezTo>
                  <a:cubicBezTo>
                    <a:pt x="0" y="5"/>
                    <a:pt x="4" y="5"/>
                    <a:pt x="5" y="5"/>
                  </a:cubicBezTo>
                  <a:cubicBezTo>
                    <a:pt x="5" y="6"/>
                    <a:pt x="7" y="6"/>
                    <a:pt x="7" y="6"/>
                  </a:cubicBezTo>
                  <a:cubicBezTo>
                    <a:pt x="7" y="7"/>
                    <a:pt x="6" y="7"/>
                    <a:pt x="6" y="7"/>
                  </a:cubicBezTo>
                  <a:cubicBezTo>
                    <a:pt x="12" y="11"/>
                    <a:pt x="21" y="5"/>
                    <a:pt x="24" y="13"/>
                  </a:cubicBezTo>
                  <a:cubicBezTo>
                    <a:pt x="24" y="14"/>
                    <a:pt x="26" y="15"/>
                    <a:pt x="25" y="16"/>
                  </a:cubicBezTo>
                  <a:cubicBezTo>
                    <a:pt x="24" y="18"/>
                    <a:pt x="23" y="19"/>
                    <a:pt x="24" y="21"/>
                  </a:cubicBezTo>
                  <a:cubicBezTo>
                    <a:pt x="24" y="21"/>
                    <a:pt x="26" y="25"/>
                    <a:pt x="27" y="25"/>
                  </a:cubicBezTo>
                  <a:cubicBezTo>
                    <a:pt x="28" y="26"/>
                    <a:pt x="30" y="23"/>
                    <a:pt x="30" y="24"/>
                  </a:cubicBezTo>
                  <a:cubicBezTo>
                    <a:pt x="31" y="24"/>
                    <a:pt x="32" y="26"/>
                    <a:pt x="33" y="26"/>
                  </a:cubicBezTo>
                  <a:cubicBezTo>
                    <a:pt x="35" y="27"/>
                    <a:pt x="37" y="26"/>
                    <a:pt x="38" y="26"/>
                  </a:cubicBezTo>
                  <a:cubicBezTo>
                    <a:pt x="39" y="25"/>
                    <a:pt x="41" y="23"/>
                    <a:pt x="42" y="23"/>
                  </a:cubicBezTo>
                  <a:cubicBezTo>
                    <a:pt x="42" y="23"/>
                    <a:pt x="44" y="26"/>
                    <a:pt x="45" y="26"/>
                  </a:cubicBezTo>
                  <a:cubicBezTo>
                    <a:pt x="47" y="27"/>
                    <a:pt x="50" y="27"/>
                    <a:pt x="52" y="27"/>
                  </a:cubicBezTo>
                  <a:cubicBezTo>
                    <a:pt x="56" y="27"/>
                    <a:pt x="59" y="27"/>
                    <a:pt x="62" y="27"/>
                  </a:cubicBezTo>
                  <a:cubicBezTo>
                    <a:pt x="63" y="27"/>
                    <a:pt x="64" y="27"/>
                    <a:pt x="65" y="27"/>
                  </a:cubicBezTo>
                  <a:cubicBezTo>
                    <a:pt x="67" y="26"/>
                    <a:pt x="66" y="24"/>
                    <a:pt x="67" y="24"/>
                  </a:cubicBezTo>
                  <a:cubicBezTo>
                    <a:pt x="68" y="23"/>
                    <a:pt x="69" y="24"/>
                    <a:pt x="70" y="25"/>
                  </a:cubicBezTo>
                  <a:cubicBezTo>
                    <a:pt x="71" y="26"/>
                    <a:pt x="74" y="27"/>
                    <a:pt x="76" y="27"/>
                  </a:cubicBezTo>
                  <a:cubicBezTo>
                    <a:pt x="78" y="27"/>
                    <a:pt x="80" y="27"/>
                    <a:pt x="82" y="26"/>
                  </a:cubicBezTo>
                  <a:cubicBezTo>
                    <a:pt x="84" y="26"/>
                    <a:pt x="83" y="24"/>
                    <a:pt x="85" y="24"/>
                  </a:cubicBezTo>
                  <a:cubicBezTo>
                    <a:pt x="86" y="24"/>
                    <a:pt x="87" y="21"/>
                    <a:pt x="85" y="22"/>
                  </a:cubicBezTo>
                  <a:cubicBezTo>
                    <a:pt x="85" y="22"/>
                    <a:pt x="83" y="22"/>
                    <a:pt x="82" y="22"/>
                  </a:cubicBezTo>
                  <a:cubicBezTo>
                    <a:pt x="82" y="22"/>
                    <a:pt x="89" y="18"/>
                    <a:pt x="85" y="17"/>
                  </a:cubicBezTo>
                  <a:cubicBezTo>
                    <a:pt x="84" y="17"/>
                    <a:pt x="82" y="16"/>
                    <a:pt x="80" y="16"/>
                  </a:cubicBezTo>
                  <a:cubicBezTo>
                    <a:pt x="78" y="16"/>
                    <a:pt x="80" y="14"/>
                    <a:pt x="78" y="14"/>
                  </a:cubicBezTo>
                  <a:cubicBezTo>
                    <a:pt x="75" y="14"/>
                    <a:pt x="73" y="14"/>
                    <a:pt x="70" y="14"/>
                  </a:cubicBezTo>
                  <a:cubicBezTo>
                    <a:pt x="68" y="14"/>
                    <a:pt x="67" y="13"/>
                    <a:pt x="65" y="14"/>
                  </a:cubicBezTo>
                  <a:cubicBezTo>
                    <a:pt x="64" y="14"/>
                    <a:pt x="55" y="16"/>
                    <a:pt x="55" y="17"/>
                  </a:cubicBezTo>
                  <a:cubicBezTo>
                    <a:pt x="55" y="17"/>
                    <a:pt x="56" y="17"/>
                    <a:pt x="56" y="18"/>
                  </a:cubicBezTo>
                  <a:cubicBezTo>
                    <a:pt x="56" y="18"/>
                    <a:pt x="53" y="18"/>
                    <a:pt x="52" y="18"/>
                  </a:cubicBezTo>
                  <a:cubicBezTo>
                    <a:pt x="51" y="18"/>
                    <a:pt x="50" y="17"/>
                    <a:pt x="49" y="16"/>
                  </a:cubicBezTo>
                  <a:cubicBezTo>
                    <a:pt x="48" y="16"/>
                    <a:pt x="47" y="17"/>
                    <a:pt x="46" y="17"/>
                  </a:cubicBezTo>
                  <a:cubicBezTo>
                    <a:pt x="45" y="17"/>
                    <a:pt x="43" y="16"/>
                    <a:pt x="42" y="16"/>
                  </a:cubicBezTo>
                  <a:cubicBezTo>
                    <a:pt x="41" y="16"/>
                    <a:pt x="42" y="18"/>
                    <a:pt x="41" y="18"/>
                  </a:cubicBezTo>
                  <a:cubicBezTo>
                    <a:pt x="40" y="18"/>
                    <a:pt x="39" y="16"/>
                    <a:pt x="38" y="16"/>
                  </a:cubicBezTo>
                  <a:cubicBezTo>
                    <a:pt x="35" y="16"/>
                    <a:pt x="39" y="15"/>
                    <a:pt x="39" y="14"/>
                  </a:cubicBezTo>
                  <a:cubicBezTo>
                    <a:pt x="39" y="13"/>
                    <a:pt x="35" y="12"/>
                    <a:pt x="34" y="12"/>
                  </a:cubicBezTo>
                  <a:cubicBezTo>
                    <a:pt x="34" y="12"/>
                    <a:pt x="30" y="13"/>
                    <a:pt x="30" y="13"/>
                  </a:cubicBezTo>
                  <a:cubicBezTo>
                    <a:pt x="30" y="12"/>
                    <a:pt x="32" y="12"/>
                    <a:pt x="32" y="12"/>
                  </a:cubicBezTo>
                  <a:cubicBezTo>
                    <a:pt x="32" y="11"/>
                    <a:pt x="27" y="10"/>
                    <a:pt x="28" y="9"/>
                  </a:cubicBezTo>
                  <a:cubicBezTo>
                    <a:pt x="28" y="9"/>
                    <a:pt x="38" y="10"/>
                    <a:pt x="38" y="10"/>
                  </a:cubicBezTo>
                  <a:cubicBezTo>
                    <a:pt x="38" y="9"/>
                    <a:pt x="34" y="8"/>
                    <a:pt x="33" y="7"/>
                  </a:cubicBezTo>
                  <a:cubicBezTo>
                    <a:pt x="32" y="7"/>
                    <a:pt x="30" y="7"/>
                    <a:pt x="28" y="7"/>
                  </a:cubicBezTo>
                  <a:cubicBezTo>
                    <a:pt x="29" y="7"/>
                    <a:pt x="31" y="7"/>
                    <a:pt x="32" y="6"/>
                  </a:cubicBezTo>
                  <a:cubicBezTo>
                    <a:pt x="32" y="5"/>
                    <a:pt x="27" y="5"/>
                    <a:pt x="27" y="5"/>
                  </a:cubicBezTo>
                  <a:cubicBezTo>
                    <a:pt x="23" y="5"/>
                    <a:pt x="21" y="6"/>
                    <a:pt x="17" y="7"/>
                  </a:cubicBezTo>
                  <a:cubicBezTo>
                    <a:pt x="17" y="7"/>
                    <a:pt x="18" y="7"/>
                    <a:pt x="17" y="7"/>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84" name="Freeform 601"/>
            <p:cNvSpPr>
              <a:spLocks/>
            </p:cNvSpPr>
            <p:nvPr/>
          </p:nvSpPr>
          <p:spPr bwMode="auto">
            <a:xfrm>
              <a:off x="7197007" y="3980797"/>
              <a:ext cx="550956" cy="347225"/>
            </a:xfrm>
            <a:custGeom>
              <a:avLst/>
              <a:gdLst>
                <a:gd name="T0" fmla="*/ 55 w 59"/>
                <a:gd name="T1" fmla="*/ 21 h 37"/>
                <a:gd name="T2" fmla="*/ 46 w 59"/>
                <a:gd name="T3" fmla="*/ 20 h 37"/>
                <a:gd name="T4" fmla="*/ 46 w 59"/>
                <a:gd name="T5" fmla="*/ 18 h 37"/>
                <a:gd name="T6" fmla="*/ 44 w 59"/>
                <a:gd name="T7" fmla="*/ 15 h 37"/>
                <a:gd name="T8" fmla="*/ 44 w 59"/>
                <a:gd name="T9" fmla="*/ 11 h 37"/>
                <a:gd name="T10" fmla="*/ 43 w 59"/>
                <a:gd name="T11" fmla="*/ 15 h 37"/>
                <a:gd name="T12" fmla="*/ 35 w 59"/>
                <a:gd name="T13" fmla="*/ 10 h 37"/>
                <a:gd name="T14" fmla="*/ 24 w 59"/>
                <a:gd name="T15" fmla="*/ 2 h 37"/>
                <a:gd name="T16" fmla="*/ 12 w 59"/>
                <a:gd name="T17" fmla="*/ 1 h 37"/>
                <a:gd name="T18" fmla="*/ 12 w 59"/>
                <a:gd name="T19" fmla="*/ 3 h 37"/>
                <a:gd name="T20" fmla="*/ 6 w 59"/>
                <a:gd name="T21" fmla="*/ 5 h 37"/>
                <a:gd name="T22" fmla="*/ 11 w 59"/>
                <a:gd name="T23" fmla="*/ 9 h 37"/>
                <a:gd name="T24" fmla="*/ 6 w 59"/>
                <a:gd name="T25" fmla="*/ 9 h 37"/>
                <a:gd name="T26" fmla="*/ 5 w 59"/>
                <a:gd name="T27" fmla="*/ 11 h 37"/>
                <a:gd name="T28" fmla="*/ 6 w 59"/>
                <a:gd name="T29" fmla="*/ 14 h 37"/>
                <a:gd name="T30" fmla="*/ 10 w 59"/>
                <a:gd name="T31" fmla="*/ 14 h 37"/>
                <a:gd name="T32" fmla="*/ 0 w 59"/>
                <a:gd name="T33" fmla="*/ 15 h 37"/>
                <a:gd name="T34" fmla="*/ 7 w 59"/>
                <a:gd name="T35" fmla="*/ 20 h 37"/>
                <a:gd name="T36" fmla="*/ 8 w 59"/>
                <a:gd name="T37" fmla="*/ 23 h 37"/>
                <a:gd name="T38" fmla="*/ 14 w 59"/>
                <a:gd name="T39" fmla="*/ 23 h 37"/>
                <a:gd name="T40" fmla="*/ 26 w 59"/>
                <a:gd name="T41" fmla="*/ 23 h 37"/>
                <a:gd name="T42" fmla="*/ 28 w 59"/>
                <a:gd name="T43" fmla="*/ 24 h 37"/>
                <a:gd name="T44" fmla="*/ 16 w 59"/>
                <a:gd name="T45" fmla="*/ 25 h 37"/>
                <a:gd name="T46" fmla="*/ 16 w 59"/>
                <a:gd name="T47" fmla="*/ 30 h 37"/>
                <a:gd name="T48" fmla="*/ 19 w 59"/>
                <a:gd name="T49" fmla="*/ 33 h 37"/>
                <a:gd name="T50" fmla="*/ 32 w 59"/>
                <a:gd name="T51" fmla="*/ 35 h 37"/>
                <a:gd name="T52" fmla="*/ 34 w 59"/>
                <a:gd name="T53" fmla="*/ 36 h 37"/>
                <a:gd name="T54" fmla="*/ 40 w 59"/>
                <a:gd name="T55" fmla="*/ 35 h 37"/>
                <a:gd name="T56" fmla="*/ 41 w 59"/>
                <a:gd name="T57" fmla="*/ 35 h 37"/>
                <a:gd name="T58" fmla="*/ 41 w 59"/>
                <a:gd name="T59" fmla="*/ 29 h 37"/>
                <a:gd name="T60" fmla="*/ 46 w 59"/>
                <a:gd name="T61" fmla="*/ 30 h 37"/>
                <a:gd name="T62" fmla="*/ 51 w 59"/>
                <a:gd name="T63" fmla="*/ 28 h 37"/>
                <a:gd name="T64" fmla="*/ 54 w 59"/>
                <a:gd name="T65" fmla="*/ 26 h 37"/>
                <a:gd name="T66" fmla="*/ 58 w 59"/>
                <a:gd name="T67" fmla="*/ 24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9" h="37">
                  <a:moveTo>
                    <a:pt x="58" y="24"/>
                  </a:moveTo>
                  <a:cubicBezTo>
                    <a:pt x="58" y="22"/>
                    <a:pt x="56" y="22"/>
                    <a:pt x="55" y="21"/>
                  </a:cubicBezTo>
                  <a:cubicBezTo>
                    <a:pt x="54" y="20"/>
                    <a:pt x="53" y="22"/>
                    <a:pt x="52" y="21"/>
                  </a:cubicBezTo>
                  <a:cubicBezTo>
                    <a:pt x="50" y="19"/>
                    <a:pt x="48" y="21"/>
                    <a:pt x="46" y="20"/>
                  </a:cubicBezTo>
                  <a:cubicBezTo>
                    <a:pt x="46" y="20"/>
                    <a:pt x="48" y="19"/>
                    <a:pt x="48" y="18"/>
                  </a:cubicBezTo>
                  <a:cubicBezTo>
                    <a:pt x="48" y="18"/>
                    <a:pt x="46" y="18"/>
                    <a:pt x="46" y="18"/>
                  </a:cubicBezTo>
                  <a:cubicBezTo>
                    <a:pt x="46" y="17"/>
                    <a:pt x="47" y="17"/>
                    <a:pt x="47" y="16"/>
                  </a:cubicBezTo>
                  <a:cubicBezTo>
                    <a:pt x="47" y="15"/>
                    <a:pt x="44" y="16"/>
                    <a:pt x="44" y="15"/>
                  </a:cubicBezTo>
                  <a:cubicBezTo>
                    <a:pt x="43" y="15"/>
                    <a:pt x="45" y="14"/>
                    <a:pt x="45" y="14"/>
                  </a:cubicBezTo>
                  <a:cubicBezTo>
                    <a:pt x="46" y="13"/>
                    <a:pt x="44" y="12"/>
                    <a:pt x="44" y="11"/>
                  </a:cubicBezTo>
                  <a:cubicBezTo>
                    <a:pt x="43" y="10"/>
                    <a:pt x="38" y="11"/>
                    <a:pt x="38" y="11"/>
                  </a:cubicBezTo>
                  <a:cubicBezTo>
                    <a:pt x="38" y="12"/>
                    <a:pt x="43" y="14"/>
                    <a:pt x="43" y="15"/>
                  </a:cubicBezTo>
                  <a:cubicBezTo>
                    <a:pt x="42" y="16"/>
                    <a:pt x="39" y="14"/>
                    <a:pt x="38" y="13"/>
                  </a:cubicBezTo>
                  <a:cubicBezTo>
                    <a:pt x="36" y="12"/>
                    <a:pt x="39" y="10"/>
                    <a:pt x="35" y="10"/>
                  </a:cubicBezTo>
                  <a:cubicBezTo>
                    <a:pt x="33" y="10"/>
                    <a:pt x="30" y="10"/>
                    <a:pt x="29" y="8"/>
                  </a:cubicBezTo>
                  <a:cubicBezTo>
                    <a:pt x="28" y="6"/>
                    <a:pt x="26" y="3"/>
                    <a:pt x="24" y="2"/>
                  </a:cubicBezTo>
                  <a:cubicBezTo>
                    <a:pt x="21" y="1"/>
                    <a:pt x="18" y="0"/>
                    <a:pt x="16" y="0"/>
                  </a:cubicBezTo>
                  <a:cubicBezTo>
                    <a:pt x="15" y="0"/>
                    <a:pt x="10" y="0"/>
                    <a:pt x="12" y="1"/>
                  </a:cubicBezTo>
                  <a:cubicBezTo>
                    <a:pt x="13" y="1"/>
                    <a:pt x="17" y="2"/>
                    <a:pt x="17" y="2"/>
                  </a:cubicBezTo>
                  <a:cubicBezTo>
                    <a:pt x="17" y="4"/>
                    <a:pt x="13" y="3"/>
                    <a:pt x="12" y="3"/>
                  </a:cubicBezTo>
                  <a:cubicBezTo>
                    <a:pt x="12" y="3"/>
                    <a:pt x="13" y="4"/>
                    <a:pt x="13" y="4"/>
                  </a:cubicBezTo>
                  <a:cubicBezTo>
                    <a:pt x="13" y="5"/>
                    <a:pt x="7" y="2"/>
                    <a:pt x="6" y="5"/>
                  </a:cubicBezTo>
                  <a:cubicBezTo>
                    <a:pt x="6" y="5"/>
                    <a:pt x="11" y="7"/>
                    <a:pt x="12" y="7"/>
                  </a:cubicBezTo>
                  <a:cubicBezTo>
                    <a:pt x="10" y="6"/>
                    <a:pt x="11" y="9"/>
                    <a:pt x="11" y="9"/>
                  </a:cubicBezTo>
                  <a:cubicBezTo>
                    <a:pt x="11" y="10"/>
                    <a:pt x="4" y="7"/>
                    <a:pt x="3" y="8"/>
                  </a:cubicBezTo>
                  <a:cubicBezTo>
                    <a:pt x="3" y="7"/>
                    <a:pt x="6" y="8"/>
                    <a:pt x="6" y="9"/>
                  </a:cubicBezTo>
                  <a:cubicBezTo>
                    <a:pt x="6" y="8"/>
                    <a:pt x="4" y="9"/>
                    <a:pt x="4" y="9"/>
                  </a:cubicBezTo>
                  <a:cubicBezTo>
                    <a:pt x="3" y="10"/>
                    <a:pt x="5" y="11"/>
                    <a:pt x="5" y="11"/>
                  </a:cubicBezTo>
                  <a:cubicBezTo>
                    <a:pt x="6" y="12"/>
                    <a:pt x="2" y="12"/>
                    <a:pt x="1" y="12"/>
                  </a:cubicBezTo>
                  <a:cubicBezTo>
                    <a:pt x="2" y="12"/>
                    <a:pt x="4" y="13"/>
                    <a:pt x="6" y="14"/>
                  </a:cubicBezTo>
                  <a:cubicBezTo>
                    <a:pt x="8" y="14"/>
                    <a:pt x="10" y="13"/>
                    <a:pt x="12" y="13"/>
                  </a:cubicBezTo>
                  <a:cubicBezTo>
                    <a:pt x="12" y="13"/>
                    <a:pt x="10" y="14"/>
                    <a:pt x="10" y="14"/>
                  </a:cubicBezTo>
                  <a:cubicBezTo>
                    <a:pt x="10" y="15"/>
                    <a:pt x="11" y="15"/>
                    <a:pt x="11" y="15"/>
                  </a:cubicBezTo>
                  <a:cubicBezTo>
                    <a:pt x="11" y="16"/>
                    <a:pt x="0" y="15"/>
                    <a:pt x="0" y="15"/>
                  </a:cubicBezTo>
                  <a:cubicBezTo>
                    <a:pt x="0" y="15"/>
                    <a:pt x="2" y="18"/>
                    <a:pt x="2" y="18"/>
                  </a:cubicBezTo>
                  <a:cubicBezTo>
                    <a:pt x="3" y="19"/>
                    <a:pt x="7" y="21"/>
                    <a:pt x="7" y="20"/>
                  </a:cubicBezTo>
                  <a:cubicBezTo>
                    <a:pt x="7" y="21"/>
                    <a:pt x="5" y="20"/>
                    <a:pt x="6" y="22"/>
                  </a:cubicBezTo>
                  <a:cubicBezTo>
                    <a:pt x="6" y="22"/>
                    <a:pt x="7" y="23"/>
                    <a:pt x="8" y="23"/>
                  </a:cubicBezTo>
                  <a:cubicBezTo>
                    <a:pt x="9" y="24"/>
                    <a:pt x="10" y="23"/>
                    <a:pt x="11" y="23"/>
                  </a:cubicBezTo>
                  <a:cubicBezTo>
                    <a:pt x="12" y="22"/>
                    <a:pt x="13" y="24"/>
                    <a:pt x="14" y="23"/>
                  </a:cubicBezTo>
                  <a:cubicBezTo>
                    <a:pt x="17" y="22"/>
                    <a:pt x="19" y="21"/>
                    <a:pt x="21" y="22"/>
                  </a:cubicBezTo>
                  <a:cubicBezTo>
                    <a:pt x="23" y="23"/>
                    <a:pt x="24" y="23"/>
                    <a:pt x="26" y="23"/>
                  </a:cubicBezTo>
                  <a:cubicBezTo>
                    <a:pt x="25" y="23"/>
                    <a:pt x="23" y="23"/>
                    <a:pt x="21" y="23"/>
                  </a:cubicBezTo>
                  <a:cubicBezTo>
                    <a:pt x="23" y="23"/>
                    <a:pt x="27" y="23"/>
                    <a:pt x="28" y="24"/>
                  </a:cubicBezTo>
                  <a:cubicBezTo>
                    <a:pt x="28" y="24"/>
                    <a:pt x="23" y="25"/>
                    <a:pt x="23" y="25"/>
                  </a:cubicBezTo>
                  <a:cubicBezTo>
                    <a:pt x="21" y="25"/>
                    <a:pt x="18" y="25"/>
                    <a:pt x="16" y="25"/>
                  </a:cubicBezTo>
                  <a:cubicBezTo>
                    <a:pt x="16" y="26"/>
                    <a:pt x="12" y="27"/>
                    <a:pt x="13" y="27"/>
                  </a:cubicBezTo>
                  <a:cubicBezTo>
                    <a:pt x="14" y="28"/>
                    <a:pt x="15" y="28"/>
                    <a:pt x="16" y="30"/>
                  </a:cubicBezTo>
                  <a:cubicBezTo>
                    <a:pt x="16" y="32"/>
                    <a:pt x="22" y="30"/>
                    <a:pt x="23" y="32"/>
                  </a:cubicBezTo>
                  <a:cubicBezTo>
                    <a:pt x="23" y="32"/>
                    <a:pt x="19" y="32"/>
                    <a:pt x="19" y="33"/>
                  </a:cubicBezTo>
                  <a:cubicBezTo>
                    <a:pt x="20" y="34"/>
                    <a:pt x="25" y="36"/>
                    <a:pt x="26" y="36"/>
                  </a:cubicBezTo>
                  <a:cubicBezTo>
                    <a:pt x="26" y="36"/>
                    <a:pt x="32" y="36"/>
                    <a:pt x="32" y="35"/>
                  </a:cubicBezTo>
                  <a:cubicBezTo>
                    <a:pt x="32" y="35"/>
                    <a:pt x="31" y="35"/>
                    <a:pt x="31" y="35"/>
                  </a:cubicBezTo>
                  <a:cubicBezTo>
                    <a:pt x="31" y="33"/>
                    <a:pt x="35" y="36"/>
                    <a:pt x="34" y="36"/>
                  </a:cubicBezTo>
                  <a:cubicBezTo>
                    <a:pt x="35" y="36"/>
                    <a:pt x="33" y="33"/>
                    <a:pt x="33" y="32"/>
                  </a:cubicBezTo>
                  <a:cubicBezTo>
                    <a:pt x="35" y="31"/>
                    <a:pt x="37" y="37"/>
                    <a:pt x="40" y="35"/>
                  </a:cubicBezTo>
                  <a:cubicBezTo>
                    <a:pt x="41" y="34"/>
                    <a:pt x="39" y="32"/>
                    <a:pt x="40" y="32"/>
                  </a:cubicBezTo>
                  <a:cubicBezTo>
                    <a:pt x="41" y="32"/>
                    <a:pt x="41" y="34"/>
                    <a:pt x="41" y="35"/>
                  </a:cubicBezTo>
                  <a:cubicBezTo>
                    <a:pt x="42" y="35"/>
                    <a:pt x="43" y="31"/>
                    <a:pt x="42" y="31"/>
                  </a:cubicBezTo>
                  <a:cubicBezTo>
                    <a:pt x="42" y="30"/>
                    <a:pt x="42" y="29"/>
                    <a:pt x="41" y="29"/>
                  </a:cubicBezTo>
                  <a:cubicBezTo>
                    <a:pt x="41" y="28"/>
                    <a:pt x="42" y="26"/>
                    <a:pt x="43" y="27"/>
                  </a:cubicBezTo>
                  <a:cubicBezTo>
                    <a:pt x="44" y="28"/>
                    <a:pt x="43" y="32"/>
                    <a:pt x="46" y="30"/>
                  </a:cubicBezTo>
                  <a:cubicBezTo>
                    <a:pt x="47" y="29"/>
                    <a:pt x="50" y="25"/>
                    <a:pt x="52" y="27"/>
                  </a:cubicBezTo>
                  <a:cubicBezTo>
                    <a:pt x="53" y="27"/>
                    <a:pt x="51" y="28"/>
                    <a:pt x="51" y="28"/>
                  </a:cubicBezTo>
                  <a:cubicBezTo>
                    <a:pt x="51" y="28"/>
                    <a:pt x="56" y="27"/>
                    <a:pt x="56" y="27"/>
                  </a:cubicBezTo>
                  <a:cubicBezTo>
                    <a:pt x="56" y="27"/>
                    <a:pt x="54" y="27"/>
                    <a:pt x="54" y="26"/>
                  </a:cubicBezTo>
                  <a:cubicBezTo>
                    <a:pt x="54" y="25"/>
                    <a:pt x="59" y="25"/>
                    <a:pt x="58" y="24"/>
                  </a:cubicBezTo>
                  <a:cubicBezTo>
                    <a:pt x="58" y="22"/>
                    <a:pt x="58" y="25"/>
                    <a:pt x="58" y="2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85" name="Freeform 602"/>
            <p:cNvSpPr>
              <a:spLocks/>
            </p:cNvSpPr>
            <p:nvPr/>
          </p:nvSpPr>
          <p:spPr bwMode="auto">
            <a:xfrm>
              <a:off x="7419934" y="3767367"/>
              <a:ext cx="1455416" cy="758159"/>
            </a:xfrm>
            <a:custGeom>
              <a:avLst/>
              <a:gdLst>
                <a:gd name="T0" fmla="*/ 15 w 156"/>
                <a:gd name="T1" fmla="*/ 77 h 81"/>
                <a:gd name="T2" fmla="*/ 27 w 156"/>
                <a:gd name="T3" fmla="*/ 76 h 81"/>
                <a:gd name="T4" fmla="*/ 37 w 156"/>
                <a:gd name="T5" fmla="*/ 78 h 81"/>
                <a:gd name="T6" fmla="*/ 48 w 156"/>
                <a:gd name="T7" fmla="*/ 77 h 81"/>
                <a:gd name="T8" fmla="*/ 65 w 156"/>
                <a:gd name="T9" fmla="*/ 76 h 81"/>
                <a:gd name="T10" fmla="*/ 59 w 156"/>
                <a:gd name="T11" fmla="*/ 70 h 81"/>
                <a:gd name="T12" fmla="*/ 50 w 156"/>
                <a:gd name="T13" fmla="*/ 65 h 81"/>
                <a:gd name="T14" fmla="*/ 73 w 156"/>
                <a:gd name="T15" fmla="*/ 61 h 81"/>
                <a:gd name="T16" fmla="*/ 76 w 156"/>
                <a:gd name="T17" fmla="*/ 55 h 81"/>
                <a:gd name="T18" fmla="*/ 71 w 156"/>
                <a:gd name="T19" fmla="*/ 50 h 81"/>
                <a:gd name="T20" fmla="*/ 72 w 156"/>
                <a:gd name="T21" fmla="*/ 48 h 81"/>
                <a:gd name="T22" fmla="*/ 78 w 156"/>
                <a:gd name="T23" fmla="*/ 45 h 81"/>
                <a:gd name="T24" fmla="*/ 90 w 156"/>
                <a:gd name="T25" fmla="*/ 44 h 81"/>
                <a:gd name="T26" fmla="*/ 105 w 156"/>
                <a:gd name="T27" fmla="*/ 37 h 81"/>
                <a:gd name="T28" fmla="*/ 105 w 156"/>
                <a:gd name="T29" fmla="*/ 32 h 81"/>
                <a:gd name="T30" fmla="*/ 136 w 156"/>
                <a:gd name="T31" fmla="*/ 21 h 81"/>
                <a:gd name="T32" fmla="*/ 115 w 156"/>
                <a:gd name="T33" fmla="*/ 23 h 81"/>
                <a:gd name="T34" fmla="*/ 134 w 156"/>
                <a:gd name="T35" fmla="*/ 18 h 81"/>
                <a:gd name="T36" fmla="*/ 146 w 156"/>
                <a:gd name="T37" fmla="*/ 10 h 81"/>
                <a:gd name="T38" fmla="*/ 133 w 156"/>
                <a:gd name="T39" fmla="*/ 5 h 81"/>
                <a:gd name="T40" fmla="*/ 121 w 156"/>
                <a:gd name="T41" fmla="*/ 5 h 81"/>
                <a:gd name="T42" fmla="*/ 100 w 156"/>
                <a:gd name="T43" fmla="*/ 2 h 81"/>
                <a:gd name="T44" fmla="*/ 91 w 156"/>
                <a:gd name="T45" fmla="*/ 5 h 81"/>
                <a:gd name="T46" fmla="*/ 80 w 156"/>
                <a:gd name="T47" fmla="*/ 8 h 81"/>
                <a:gd name="T48" fmla="*/ 58 w 156"/>
                <a:gd name="T49" fmla="*/ 4 h 81"/>
                <a:gd name="T50" fmla="*/ 52 w 156"/>
                <a:gd name="T51" fmla="*/ 5 h 81"/>
                <a:gd name="T52" fmla="*/ 46 w 156"/>
                <a:gd name="T53" fmla="*/ 10 h 81"/>
                <a:gd name="T54" fmla="*/ 45 w 156"/>
                <a:gd name="T55" fmla="*/ 12 h 81"/>
                <a:gd name="T56" fmla="*/ 31 w 156"/>
                <a:gd name="T57" fmla="*/ 10 h 81"/>
                <a:gd name="T58" fmla="*/ 34 w 156"/>
                <a:gd name="T59" fmla="*/ 16 h 81"/>
                <a:gd name="T60" fmla="*/ 23 w 156"/>
                <a:gd name="T61" fmla="*/ 16 h 81"/>
                <a:gd name="T62" fmla="*/ 5 w 156"/>
                <a:gd name="T63" fmla="*/ 17 h 81"/>
                <a:gd name="T64" fmla="*/ 11 w 156"/>
                <a:gd name="T65" fmla="*/ 21 h 81"/>
                <a:gd name="T66" fmla="*/ 13 w 156"/>
                <a:gd name="T67" fmla="*/ 26 h 81"/>
                <a:gd name="T68" fmla="*/ 23 w 156"/>
                <a:gd name="T69" fmla="*/ 27 h 81"/>
                <a:gd name="T70" fmla="*/ 20 w 156"/>
                <a:gd name="T71" fmla="*/ 31 h 81"/>
                <a:gd name="T72" fmla="*/ 26 w 156"/>
                <a:gd name="T73" fmla="*/ 30 h 81"/>
                <a:gd name="T74" fmla="*/ 42 w 156"/>
                <a:gd name="T75" fmla="*/ 30 h 81"/>
                <a:gd name="T76" fmla="*/ 52 w 156"/>
                <a:gd name="T77" fmla="*/ 31 h 81"/>
                <a:gd name="T78" fmla="*/ 73 w 156"/>
                <a:gd name="T79" fmla="*/ 21 h 81"/>
                <a:gd name="T80" fmla="*/ 60 w 156"/>
                <a:gd name="T81" fmla="*/ 31 h 81"/>
                <a:gd name="T82" fmla="*/ 44 w 156"/>
                <a:gd name="T83" fmla="*/ 35 h 81"/>
                <a:gd name="T84" fmla="*/ 58 w 156"/>
                <a:gd name="T85" fmla="*/ 42 h 81"/>
                <a:gd name="T86" fmla="*/ 32 w 156"/>
                <a:gd name="T87" fmla="*/ 39 h 81"/>
                <a:gd name="T88" fmla="*/ 42 w 156"/>
                <a:gd name="T89" fmla="*/ 50 h 81"/>
                <a:gd name="T90" fmla="*/ 44 w 156"/>
                <a:gd name="T91" fmla="*/ 52 h 81"/>
                <a:gd name="T92" fmla="*/ 30 w 156"/>
                <a:gd name="T93" fmla="*/ 52 h 81"/>
                <a:gd name="T94" fmla="*/ 27 w 156"/>
                <a:gd name="T95" fmla="*/ 59 h 81"/>
                <a:gd name="T96" fmla="*/ 36 w 156"/>
                <a:gd name="T97" fmla="*/ 57 h 81"/>
                <a:gd name="T98" fmla="*/ 34 w 156"/>
                <a:gd name="T99" fmla="*/ 60 h 81"/>
                <a:gd name="T100" fmla="*/ 37 w 156"/>
                <a:gd name="T101" fmla="*/ 65 h 81"/>
                <a:gd name="T102" fmla="*/ 38 w 156"/>
                <a:gd name="T103" fmla="*/ 68 h 81"/>
                <a:gd name="T104" fmla="*/ 19 w 156"/>
                <a:gd name="T105" fmla="*/ 65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56" h="81">
                  <a:moveTo>
                    <a:pt x="26" y="70"/>
                  </a:moveTo>
                  <a:cubicBezTo>
                    <a:pt x="22" y="70"/>
                    <a:pt x="17" y="70"/>
                    <a:pt x="13" y="71"/>
                  </a:cubicBezTo>
                  <a:cubicBezTo>
                    <a:pt x="11" y="72"/>
                    <a:pt x="11" y="75"/>
                    <a:pt x="12" y="76"/>
                  </a:cubicBezTo>
                  <a:cubicBezTo>
                    <a:pt x="13" y="77"/>
                    <a:pt x="15" y="78"/>
                    <a:pt x="15" y="77"/>
                  </a:cubicBezTo>
                  <a:cubicBezTo>
                    <a:pt x="17" y="77"/>
                    <a:pt x="16" y="76"/>
                    <a:pt x="17" y="75"/>
                  </a:cubicBezTo>
                  <a:cubicBezTo>
                    <a:pt x="17" y="75"/>
                    <a:pt x="17" y="78"/>
                    <a:pt x="17" y="78"/>
                  </a:cubicBezTo>
                  <a:cubicBezTo>
                    <a:pt x="19" y="78"/>
                    <a:pt x="22" y="78"/>
                    <a:pt x="24" y="78"/>
                  </a:cubicBezTo>
                  <a:cubicBezTo>
                    <a:pt x="26" y="78"/>
                    <a:pt x="26" y="76"/>
                    <a:pt x="27" y="76"/>
                  </a:cubicBezTo>
                  <a:cubicBezTo>
                    <a:pt x="29" y="76"/>
                    <a:pt x="27" y="78"/>
                    <a:pt x="27" y="78"/>
                  </a:cubicBezTo>
                  <a:cubicBezTo>
                    <a:pt x="27" y="78"/>
                    <a:pt x="37" y="79"/>
                    <a:pt x="37" y="78"/>
                  </a:cubicBezTo>
                  <a:cubicBezTo>
                    <a:pt x="37" y="78"/>
                    <a:pt x="35" y="77"/>
                    <a:pt x="34" y="76"/>
                  </a:cubicBezTo>
                  <a:cubicBezTo>
                    <a:pt x="34" y="76"/>
                    <a:pt x="38" y="77"/>
                    <a:pt x="37" y="78"/>
                  </a:cubicBezTo>
                  <a:cubicBezTo>
                    <a:pt x="38" y="77"/>
                    <a:pt x="37" y="76"/>
                    <a:pt x="38" y="76"/>
                  </a:cubicBezTo>
                  <a:cubicBezTo>
                    <a:pt x="38" y="76"/>
                    <a:pt x="40" y="77"/>
                    <a:pt x="41" y="77"/>
                  </a:cubicBezTo>
                  <a:cubicBezTo>
                    <a:pt x="43" y="79"/>
                    <a:pt x="41" y="76"/>
                    <a:pt x="42" y="75"/>
                  </a:cubicBezTo>
                  <a:cubicBezTo>
                    <a:pt x="42" y="75"/>
                    <a:pt x="48" y="78"/>
                    <a:pt x="48" y="77"/>
                  </a:cubicBezTo>
                  <a:cubicBezTo>
                    <a:pt x="48" y="76"/>
                    <a:pt x="46" y="76"/>
                    <a:pt x="46" y="75"/>
                  </a:cubicBezTo>
                  <a:cubicBezTo>
                    <a:pt x="46" y="75"/>
                    <a:pt x="53" y="76"/>
                    <a:pt x="53" y="76"/>
                  </a:cubicBezTo>
                  <a:cubicBezTo>
                    <a:pt x="57" y="76"/>
                    <a:pt x="52" y="79"/>
                    <a:pt x="52" y="80"/>
                  </a:cubicBezTo>
                  <a:cubicBezTo>
                    <a:pt x="52" y="81"/>
                    <a:pt x="64" y="76"/>
                    <a:pt x="65" y="76"/>
                  </a:cubicBezTo>
                  <a:cubicBezTo>
                    <a:pt x="67" y="76"/>
                    <a:pt x="72" y="73"/>
                    <a:pt x="68" y="72"/>
                  </a:cubicBezTo>
                  <a:cubicBezTo>
                    <a:pt x="66" y="71"/>
                    <a:pt x="63" y="73"/>
                    <a:pt x="61" y="72"/>
                  </a:cubicBezTo>
                  <a:cubicBezTo>
                    <a:pt x="61" y="72"/>
                    <a:pt x="63" y="70"/>
                    <a:pt x="63" y="70"/>
                  </a:cubicBezTo>
                  <a:cubicBezTo>
                    <a:pt x="63" y="69"/>
                    <a:pt x="60" y="70"/>
                    <a:pt x="59" y="70"/>
                  </a:cubicBezTo>
                  <a:cubicBezTo>
                    <a:pt x="57" y="70"/>
                    <a:pt x="56" y="68"/>
                    <a:pt x="54" y="68"/>
                  </a:cubicBezTo>
                  <a:cubicBezTo>
                    <a:pt x="53" y="69"/>
                    <a:pt x="50" y="70"/>
                    <a:pt x="48" y="69"/>
                  </a:cubicBezTo>
                  <a:cubicBezTo>
                    <a:pt x="49" y="69"/>
                    <a:pt x="50" y="69"/>
                    <a:pt x="51" y="69"/>
                  </a:cubicBezTo>
                  <a:cubicBezTo>
                    <a:pt x="52" y="68"/>
                    <a:pt x="50" y="66"/>
                    <a:pt x="50" y="65"/>
                  </a:cubicBezTo>
                  <a:cubicBezTo>
                    <a:pt x="50" y="67"/>
                    <a:pt x="59" y="68"/>
                    <a:pt x="60" y="68"/>
                  </a:cubicBezTo>
                  <a:cubicBezTo>
                    <a:pt x="61" y="68"/>
                    <a:pt x="63" y="68"/>
                    <a:pt x="65" y="68"/>
                  </a:cubicBezTo>
                  <a:cubicBezTo>
                    <a:pt x="67" y="68"/>
                    <a:pt x="69" y="65"/>
                    <a:pt x="68" y="64"/>
                  </a:cubicBezTo>
                  <a:cubicBezTo>
                    <a:pt x="65" y="61"/>
                    <a:pt x="71" y="61"/>
                    <a:pt x="73" y="61"/>
                  </a:cubicBezTo>
                  <a:cubicBezTo>
                    <a:pt x="74" y="61"/>
                    <a:pt x="79" y="61"/>
                    <a:pt x="80" y="60"/>
                  </a:cubicBezTo>
                  <a:cubicBezTo>
                    <a:pt x="80" y="60"/>
                    <a:pt x="75" y="58"/>
                    <a:pt x="75" y="58"/>
                  </a:cubicBezTo>
                  <a:cubicBezTo>
                    <a:pt x="77" y="57"/>
                    <a:pt x="81" y="59"/>
                    <a:pt x="82" y="57"/>
                  </a:cubicBezTo>
                  <a:cubicBezTo>
                    <a:pt x="83" y="56"/>
                    <a:pt x="77" y="55"/>
                    <a:pt x="76" y="55"/>
                  </a:cubicBezTo>
                  <a:cubicBezTo>
                    <a:pt x="77" y="55"/>
                    <a:pt x="84" y="54"/>
                    <a:pt x="85" y="53"/>
                  </a:cubicBezTo>
                  <a:cubicBezTo>
                    <a:pt x="87" y="52"/>
                    <a:pt x="77" y="50"/>
                    <a:pt x="77" y="51"/>
                  </a:cubicBezTo>
                  <a:cubicBezTo>
                    <a:pt x="77" y="50"/>
                    <a:pt x="79" y="50"/>
                    <a:pt x="79" y="50"/>
                  </a:cubicBezTo>
                  <a:cubicBezTo>
                    <a:pt x="79" y="49"/>
                    <a:pt x="72" y="50"/>
                    <a:pt x="71" y="50"/>
                  </a:cubicBezTo>
                  <a:cubicBezTo>
                    <a:pt x="69" y="50"/>
                    <a:pt x="68" y="51"/>
                    <a:pt x="66" y="52"/>
                  </a:cubicBezTo>
                  <a:cubicBezTo>
                    <a:pt x="67" y="52"/>
                    <a:pt x="70" y="49"/>
                    <a:pt x="68" y="49"/>
                  </a:cubicBezTo>
                  <a:cubicBezTo>
                    <a:pt x="68" y="49"/>
                    <a:pt x="64" y="49"/>
                    <a:pt x="64" y="48"/>
                  </a:cubicBezTo>
                  <a:cubicBezTo>
                    <a:pt x="64" y="48"/>
                    <a:pt x="71" y="48"/>
                    <a:pt x="72" y="48"/>
                  </a:cubicBezTo>
                  <a:cubicBezTo>
                    <a:pt x="71" y="48"/>
                    <a:pt x="68" y="47"/>
                    <a:pt x="68" y="47"/>
                  </a:cubicBezTo>
                  <a:cubicBezTo>
                    <a:pt x="69" y="46"/>
                    <a:pt x="72" y="48"/>
                    <a:pt x="74" y="47"/>
                  </a:cubicBezTo>
                  <a:cubicBezTo>
                    <a:pt x="73" y="47"/>
                    <a:pt x="69" y="46"/>
                    <a:pt x="69" y="46"/>
                  </a:cubicBezTo>
                  <a:cubicBezTo>
                    <a:pt x="69" y="45"/>
                    <a:pt x="77" y="46"/>
                    <a:pt x="78" y="45"/>
                  </a:cubicBezTo>
                  <a:cubicBezTo>
                    <a:pt x="78" y="45"/>
                    <a:pt x="75" y="44"/>
                    <a:pt x="75" y="44"/>
                  </a:cubicBezTo>
                  <a:cubicBezTo>
                    <a:pt x="74" y="44"/>
                    <a:pt x="77" y="44"/>
                    <a:pt x="77" y="44"/>
                  </a:cubicBezTo>
                  <a:cubicBezTo>
                    <a:pt x="79" y="45"/>
                    <a:pt x="80" y="46"/>
                    <a:pt x="82" y="46"/>
                  </a:cubicBezTo>
                  <a:cubicBezTo>
                    <a:pt x="84" y="46"/>
                    <a:pt x="87" y="45"/>
                    <a:pt x="90" y="44"/>
                  </a:cubicBezTo>
                  <a:cubicBezTo>
                    <a:pt x="98" y="43"/>
                    <a:pt x="85" y="42"/>
                    <a:pt x="84" y="40"/>
                  </a:cubicBezTo>
                  <a:cubicBezTo>
                    <a:pt x="84" y="39"/>
                    <a:pt x="93" y="40"/>
                    <a:pt x="94" y="41"/>
                  </a:cubicBezTo>
                  <a:cubicBezTo>
                    <a:pt x="96" y="42"/>
                    <a:pt x="97" y="42"/>
                    <a:pt x="100" y="41"/>
                  </a:cubicBezTo>
                  <a:cubicBezTo>
                    <a:pt x="101" y="41"/>
                    <a:pt x="106" y="39"/>
                    <a:pt x="105" y="37"/>
                  </a:cubicBezTo>
                  <a:cubicBezTo>
                    <a:pt x="105" y="36"/>
                    <a:pt x="94" y="41"/>
                    <a:pt x="97" y="36"/>
                  </a:cubicBezTo>
                  <a:cubicBezTo>
                    <a:pt x="96" y="37"/>
                    <a:pt x="101" y="37"/>
                    <a:pt x="101" y="37"/>
                  </a:cubicBezTo>
                  <a:cubicBezTo>
                    <a:pt x="104" y="37"/>
                    <a:pt x="106" y="36"/>
                    <a:pt x="108" y="36"/>
                  </a:cubicBezTo>
                  <a:cubicBezTo>
                    <a:pt x="108" y="35"/>
                    <a:pt x="105" y="32"/>
                    <a:pt x="105" y="32"/>
                  </a:cubicBezTo>
                  <a:cubicBezTo>
                    <a:pt x="106" y="32"/>
                    <a:pt x="107" y="33"/>
                    <a:pt x="107" y="34"/>
                  </a:cubicBezTo>
                  <a:cubicBezTo>
                    <a:pt x="108" y="35"/>
                    <a:pt x="110" y="34"/>
                    <a:pt x="111" y="34"/>
                  </a:cubicBezTo>
                  <a:cubicBezTo>
                    <a:pt x="114" y="32"/>
                    <a:pt x="116" y="30"/>
                    <a:pt x="119" y="29"/>
                  </a:cubicBezTo>
                  <a:cubicBezTo>
                    <a:pt x="121" y="28"/>
                    <a:pt x="136" y="22"/>
                    <a:pt x="136" y="21"/>
                  </a:cubicBezTo>
                  <a:cubicBezTo>
                    <a:pt x="136" y="20"/>
                    <a:pt x="123" y="23"/>
                    <a:pt x="122" y="23"/>
                  </a:cubicBezTo>
                  <a:cubicBezTo>
                    <a:pt x="119" y="24"/>
                    <a:pt x="116" y="24"/>
                    <a:pt x="112" y="25"/>
                  </a:cubicBezTo>
                  <a:cubicBezTo>
                    <a:pt x="112" y="25"/>
                    <a:pt x="108" y="25"/>
                    <a:pt x="108" y="25"/>
                  </a:cubicBezTo>
                  <a:cubicBezTo>
                    <a:pt x="108" y="24"/>
                    <a:pt x="114" y="24"/>
                    <a:pt x="115" y="23"/>
                  </a:cubicBezTo>
                  <a:cubicBezTo>
                    <a:pt x="116" y="23"/>
                    <a:pt x="123" y="22"/>
                    <a:pt x="123" y="21"/>
                  </a:cubicBezTo>
                  <a:cubicBezTo>
                    <a:pt x="123" y="22"/>
                    <a:pt x="113" y="20"/>
                    <a:pt x="114" y="19"/>
                  </a:cubicBezTo>
                  <a:cubicBezTo>
                    <a:pt x="114" y="19"/>
                    <a:pt x="126" y="20"/>
                    <a:pt x="127" y="19"/>
                  </a:cubicBezTo>
                  <a:cubicBezTo>
                    <a:pt x="129" y="19"/>
                    <a:pt x="132" y="18"/>
                    <a:pt x="134" y="18"/>
                  </a:cubicBezTo>
                  <a:cubicBezTo>
                    <a:pt x="135" y="18"/>
                    <a:pt x="137" y="18"/>
                    <a:pt x="138" y="18"/>
                  </a:cubicBezTo>
                  <a:cubicBezTo>
                    <a:pt x="142" y="17"/>
                    <a:pt x="146" y="16"/>
                    <a:pt x="149" y="15"/>
                  </a:cubicBezTo>
                  <a:cubicBezTo>
                    <a:pt x="149" y="15"/>
                    <a:pt x="156" y="11"/>
                    <a:pt x="153" y="10"/>
                  </a:cubicBezTo>
                  <a:cubicBezTo>
                    <a:pt x="151" y="10"/>
                    <a:pt x="148" y="10"/>
                    <a:pt x="146" y="10"/>
                  </a:cubicBezTo>
                  <a:cubicBezTo>
                    <a:pt x="145" y="9"/>
                    <a:pt x="143" y="10"/>
                    <a:pt x="143" y="9"/>
                  </a:cubicBezTo>
                  <a:cubicBezTo>
                    <a:pt x="143" y="7"/>
                    <a:pt x="141" y="7"/>
                    <a:pt x="141" y="5"/>
                  </a:cubicBezTo>
                  <a:cubicBezTo>
                    <a:pt x="141" y="5"/>
                    <a:pt x="137" y="6"/>
                    <a:pt x="136" y="6"/>
                  </a:cubicBezTo>
                  <a:cubicBezTo>
                    <a:pt x="135" y="5"/>
                    <a:pt x="134" y="3"/>
                    <a:pt x="133" y="5"/>
                  </a:cubicBezTo>
                  <a:cubicBezTo>
                    <a:pt x="133" y="5"/>
                    <a:pt x="127" y="6"/>
                    <a:pt x="126" y="6"/>
                  </a:cubicBezTo>
                  <a:cubicBezTo>
                    <a:pt x="124" y="7"/>
                    <a:pt x="122" y="7"/>
                    <a:pt x="120" y="7"/>
                  </a:cubicBezTo>
                  <a:cubicBezTo>
                    <a:pt x="120" y="7"/>
                    <a:pt x="116" y="7"/>
                    <a:pt x="116" y="7"/>
                  </a:cubicBezTo>
                  <a:cubicBezTo>
                    <a:pt x="116" y="6"/>
                    <a:pt x="120" y="6"/>
                    <a:pt x="121" y="5"/>
                  </a:cubicBezTo>
                  <a:cubicBezTo>
                    <a:pt x="123" y="5"/>
                    <a:pt x="125" y="4"/>
                    <a:pt x="126" y="3"/>
                  </a:cubicBezTo>
                  <a:cubicBezTo>
                    <a:pt x="124" y="6"/>
                    <a:pt x="103" y="0"/>
                    <a:pt x="102" y="2"/>
                  </a:cubicBezTo>
                  <a:cubicBezTo>
                    <a:pt x="102" y="3"/>
                    <a:pt x="104" y="3"/>
                    <a:pt x="105" y="4"/>
                  </a:cubicBezTo>
                  <a:cubicBezTo>
                    <a:pt x="105" y="5"/>
                    <a:pt x="100" y="2"/>
                    <a:pt x="100" y="2"/>
                  </a:cubicBezTo>
                  <a:cubicBezTo>
                    <a:pt x="98" y="1"/>
                    <a:pt x="95" y="2"/>
                    <a:pt x="94" y="2"/>
                  </a:cubicBezTo>
                  <a:cubicBezTo>
                    <a:pt x="93" y="2"/>
                    <a:pt x="90" y="2"/>
                    <a:pt x="91" y="3"/>
                  </a:cubicBezTo>
                  <a:cubicBezTo>
                    <a:pt x="92" y="4"/>
                    <a:pt x="94" y="7"/>
                    <a:pt x="95" y="6"/>
                  </a:cubicBezTo>
                  <a:cubicBezTo>
                    <a:pt x="95" y="7"/>
                    <a:pt x="91" y="6"/>
                    <a:pt x="91" y="5"/>
                  </a:cubicBezTo>
                  <a:cubicBezTo>
                    <a:pt x="88" y="5"/>
                    <a:pt x="87" y="2"/>
                    <a:pt x="85" y="2"/>
                  </a:cubicBezTo>
                  <a:cubicBezTo>
                    <a:pt x="81" y="2"/>
                    <a:pt x="78" y="2"/>
                    <a:pt x="75" y="2"/>
                  </a:cubicBezTo>
                  <a:cubicBezTo>
                    <a:pt x="70" y="3"/>
                    <a:pt x="73" y="4"/>
                    <a:pt x="76" y="5"/>
                  </a:cubicBezTo>
                  <a:cubicBezTo>
                    <a:pt x="77" y="6"/>
                    <a:pt x="79" y="7"/>
                    <a:pt x="80" y="8"/>
                  </a:cubicBezTo>
                  <a:cubicBezTo>
                    <a:pt x="80" y="8"/>
                    <a:pt x="77" y="10"/>
                    <a:pt x="77" y="10"/>
                  </a:cubicBezTo>
                  <a:cubicBezTo>
                    <a:pt x="76" y="10"/>
                    <a:pt x="78" y="9"/>
                    <a:pt x="78" y="9"/>
                  </a:cubicBezTo>
                  <a:cubicBezTo>
                    <a:pt x="78" y="8"/>
                    <a:pt x="71" y="4"/>
                    <a:pt x="70" y="4"/>
                  </a:cubicBezTo>
                  <a:cubicBezTo>
                    <a:pt x="66" y="4"/>
                    <a:pt x="62" y="3"/>
                    <a:pt x="58" y="4"/>
                  </a:cubicBezTo>
                  <a:cubicBezTo>
                    <a:pt x="58" y="4"/>
                    <a:pt x="60" y="6"/>
                    <a:pt x="61" y="6"/>
                  </a:cubicBezTo>
                  <a:cubicBezTo>
                    <a:pt x="62" y="6"/>
                    <a:pt x="64" y="7"/>
                    <a:pt x="66" y="6"/>
                  </a:cubicBezTo>
                  <a:cubicBezTo>
                    <a:pt x="64" y="7"/>
                    <a:pt x="61" y="8"/>
                    <a:pt x="59" y="7"/>
                  </a:cubicBezTo>
                  <a:cubicBezTo>
                    <a:pt x="58" y="7"/>
                    <a:pt x="51" y="4"/>
                    <a:pt x="52" y="5"/>
                  </a:cubicBezTo>
                  <a:cubicBezTo>
                    <a:pt x="52" y="4"/>
                    <a:pt x="57" y="10"/>
                    <a:pt x="53" y="9"/>
                  </a:cubicBezTo>
                  <a:cubicBezTo>
                    <a:pt x="52" y="8"/>
                    <a:pt x="49" y="7"/>
                    <a:pt x="47" y="8"/>
                  </a:cubicBezTo>
                  <a:cubicBezTo>
                    <a:pt x="48" y="8"/>
                    <a:pt x="51" y="9"/>
                    <a:pt x="51" y="9"/>
                  </a:cubicBezTo>
                  <a:cubicBezTo>
                    <a:pt x="50" y="10"/>
                    <a:pt x="46" y="8"/>
                    <a:pt x="46" y="10"/>
                  </a:cubicBezTo>
                  <a:cubicBezTo>
                    <a:pt x="46" y="11"/>
                    <a:pt x="50" y="12"/>
                    <a:pt x="51" y="13"/>
                  </a:cubicBezTo>
                  <a:cubicBezTo>
                    <a:pt x="54" y="13"/>
                    <a:pt x="61" y="14"/>
                    <a:pt x="61" y="17"/>
                  </a:cubicBezTo>
                  <a:cubicBezTo>
                    <a:pt x="61" y="16"/>
                    <a:pt x="54" y="15"/>
                    <a:pt x="52" y="14"/>
                  </a:cubicBezTo>
                  <a:cubicBezTo>
                    <a:pt x="50" y="14"/>
                    <a:pt x="47" y="11"/>
                    <a:pt x="45" y="12"/>
                  </a:cubicBezTo>
                  <a:cubicBezTo>
                    <a:pt x="45" y="12"/>
                    <a:pt x="48" y="14"/>
                    <a:pt x="48" y="14"/>
                  </a:cubicBezTo>
                  <a:cubicBezTo>
                    <a:pt x="48" y="14"/>
                    <a:pt x="45" y="15"/>
                    <a:pt x="45" y="14"/>
                  </a:cubicBezTo>
                  <a:cubicBezTo>
                    <a:pt x="43" y="13"/>
                    <a:pt x="42" y="12"/>
                    <a:pt x="40" y="11"/>
                  </a:cubicBezTo>
                  <a:cubicBezTo>
                    <a:pt x="39" y="10"/>
                    <a:pt x="31" y="10"/>
                    <a:pt x="31" y="10"/>
                  </a:cubicBezTo>
                  <a:cubicBezTo>
                    <a:pt x="31" y="11"/>
                    <a:pt x="34" y="11"/>
                    <a:pt x="31" y="12"/>
                  </a:cubicBezTo>
                  <a:cubicBezTo>
                    <a:pt x="30" y="12"/>
                    <a:pt x="25" y="14"/>
                    <a:pt x="25" y="14"/>
                  </a:cubicBezTo>
                  <a:cubicBezTo>
                    <a:pt x="26" y="14"/>
                    <a:pt x="29" y="13"/>
                    <a:pt x="29" y="13"/>
                  </a:cubicBezTo>
                  <a:cubicBezTo>
                    <a:pt x="30" y="14"/>
                    <a:pt x="34" y="16"/>
                    <a:pt x="34" y="16"/>
                  </a:cubicBezTo>
                  <a:cubicBezTo>
                    <a:pt x="34" y="16"/>
                    <a:pt x="31" y="15"/>
                    <a:pt x="31" y="16"/>
                  </a:cubicBezTo>
                  <a:cubicBezTo>
                    <a:pt x="31" y="16"/>
                    <a:pt x="32" y="19"/>
                    <a:pt x="30" y="17"/>
                  </a:cubicBezTo>
                  <a:cubicBezTo>
                    <a:pt x="29" y="16"/>
                    <a:pt x="28" y="14"/>
                    <a:pt x="26" y="15"/>
                  </a:cubicBezTo>
                  <a:cubicBezTo>
                    <a:pt x="25" y="15"/>
                    <a:pt x="24" y="17"/>
                    <a:pt x="23" y="16"/>
                  </a:cubicBezTo>
                  <a:cubicBezTo>
                    <a:pt x="22" y="15"/>
                    <a:pt x="21" y="14"/>
                    <a:pt x="19" y="14"/>
                  </a:cubicBezTo>
                  <a:cubicBezTo>
                    <a:pt x="18" y="14"/>
                    <a:pt x="15" y="15"/>
                    <a:pt x="14" y="16"/>
                  </a:cubicBezTo>
                  <a:cubicBezTo>
                    <a:pt x="12" y="17"/>
                    <a:pt x="13" y="18"/>
                    <a:pt x="10" y="17"/>
                  </a:cubicBezTo>
                  <a:cubicBezTo>
                    <a:pt x="8" y="16"/>
                    <a:pt x="7" y="17"/>
                    <a:pt x="5" y="17"/>
                  </a:cubicBezTo>
                  <a:cubicBezTo>
                    <a:pt x="4" y="18"/>
                    <a:pt x="0" y="18"/>
                    <a:pt x="0" y="19"/>
                  </a:cubicBezTo>
                  <a:cubicBezTo>
                    <a:pt x="0" y="21"/>
                    <a:pt x="9" y="19"/>
                    <a:pt x="9" y="20"/>
                  </a:cubicBezTo>
                  <a:cubicBezTo>
                    <a:pt x="9" y="21"/>
                    <a:pt x="6" y="21"/>
                    <a:pt x="5" y="22"/>
                  </a:cubicBezTo>
                  <a:cubicBezTo>
                    <a:pt x="5" y="21"/>
                    <a:pt x="10" y="21"/>
                    <a:pt x="11" y="21"/>
                  </a:cubicBezTo>
                  <a:cubicBezTo>
                    <a:pt x="12" y="21"/>
                    <a:pt x="17" y="21"/>
                    <a:pt x="17" y="21"/>
                  </a:cubicBezTo>
                  <a:cubicBezTo>
                    <a:pt x="17" y="21"/>
                    <a:pt x="15" y="22"/>
                    <a:pt x="14" y="22"/>
                  </a:cubicBezTo>
                  <a:cubicBezTo>
                    <a:pt x="12" y="22"/>
                    <a:pt x="11" y="22"/>
                    <a:pt x="9" y="24"/>
                  </a:cubicBezTo>
                  <a:cubicBezTo>
                    <a:pt x="5" y="26"/>
                    <a:pt x="12" y="26"/>
                    <a:pt x="13" y="26"/>
                  </a:cubicBezTo>
                  <a:cubicBezTo>
                    <a:pt x="17" y="27"/>
                    <a:pt x="20" y="27"/>
                    <a:pt x="24" y="26"/>
                  </a:cubicBezTo>
                  <a:cubicBezTo>
                    <a:pt x="26" y="25"/>
                    <a:pt x="31" y="22"/>
                    <a:pt x="34" y="24"/>
                  </a:cubicBezTo>
                  <a:cubicBezTo>
                    <a:pt x="34" y="24"/>
                    <a:pt x="29" y="26"/>
                    <a:pt x="29" y="26"/>
                  </a:cubicBezTo>
                  <a:cubicBezTo>
                    <a:pt x="27" y="26"/>
                    <a:pt x="25" y="26"/>
                    <a:pt x="23" y="27"/>
                  </a:cubicBezTo>
                  <a:cubicBezTo>
                    <a:pt x="22" y="27"/>
                    <a:pt x="20" y="27"/>
                    <a:pt x="18" y="27"/>
                  </a:cubicBezTo>
                  <a:cubicBezTo>
                    <a:pt x="16" y="28"/>
                    <a:pt x="14" y="27"/>
                    <a:pt x="12" y="28"/>
                  </a:cubicBezTo>
                  <a:cubicBezTo>
                    <a:pt x="13" y="28"/>
                    <a:pt x="16" y="29"/>
                    <a:pt x="16" y="29"/>
                  </a:cubicBezTo>
                  <a:cubicBezTo>
                    <a:pt x="17" y="30"/>
                    <a:pt x="18" y="31"/>
                    <a:pt x="20" y="31"/>
                  </a:cubicBezTo>
                  <a:cubicBezTo>
                    <a:pt x="24" y="31"/>
                    <a:pt x="26" y="28"/>
                    <a:pt x="30" y="27"/>
                  </a:cubicBezTo>
                  <a:cubicBezTo>
                    <a:pt x="31" y="27"/>
                    <a:pt x="44" y="26"/>
                    <a:pt x="44" y="25"/>
                  </a:cubicBezTo>
                  <a:cubicBezTo>
                    <a:pt x="44" y="26"/>
                    <a:pt x="38" y="26"/>
                    <a:pt x="37" y="26"/>
                  </a:cubicBezTo>
                  <a:cubicBezTo>
                    <a:pt x="34" y="27"/>
                    <a:pt x="29" y="28"/>
                    <a:pt x="26" y="30"/>
                  </a:cubicBezTo>
                  <a:cubicBezTo>
                    <a:pt x="23" y="33"/>
                    <a:pt x="32" y="32"/>
                    <a:pt x="33" y="32"/>
                  </a:cubicBezTo>
                  <a:cubicBezTo>
                    <a:pt x="35" y="32"/>
                    <a:pt x="37" y="33"/>
                    <a:pt x="39" y="31"/>
                  </a:cubicBezTo>
                  <a:cubicBezTo>
                    <a:pt x="40" y="31"/>
                    <a:pt x="40" y="30"/>
                    <a:pt x="40" y="29"/>
                  </a:cubicBezTo>
                  <a:cubicBezTo>
                    <a:pt x="41" y="29"/>
                    <a:pt x="42" y="29"/>
                    <a:pt x="42" y="30"/>
                  </a:cubicBezTo>
                  <a:cubicBezTo>
                    <a:pt x="42" y="30"/>
                    <a:pt x="42" y="30"/>
                    <a:pt x="41" y="30"/>
                  </a:cubicBezTo>
                  <a:cubicBezTo>
                    <a:pt x="43" y="30"/>
                    <a:pt x="48" y="28"/>
                    <a:pt x="50" y="29"/>
                  </a:cubicBezTo>
                  <a:cubicBezTo>
                    <a:pt x="49" y="28"/>
                    <a:pt x="44" y="32"/>
                    <a:pt x="43" y="32"/>
                  </a:cubicBezTo>
                  <a:cubicBezTo>
                    <a:pt x="44" y="33"/>
                    <a:pt x="50" y="31"/>
                    <a:pt x="52" y="31"/>
                  </a:cubicBezTo>
                  <a:cubicBezTo>
                    <a:pt x="55" y="31"/>
                    <a:pt x="58" y="30"/>
                    <a:pt x="61" y="28"/>
                  </a:cubicBezTo>
                  <a:cubicBezTo>
                    <a:pt x="62" y="27"/>
                    <a:pt x="62" y="25"/>
                    <a:pt x="62" y="25"/>
                  </a:cubicBezTo>
                  <a:cubicBezTo>
                    <a:pt x="64" y="25"/>
                    <a:pt x="64" y="25"/>
                    <a:pt x="65" y="24"/>
                  </a:cubicBezTo>
                  <a:cubicBezTo>
                    <a:pt x="66" y="24"/>
                    <a:pt x="73" y="20"/>
                    <a:pt x="73" y="21"/>
                  </a:cubicBezTo>
                  <a:cubicBezTo>
                    <a:pt x="73" y="21"/>
                    <a:pt x="69" y="24"/>
                    <a:pt x="69" y="24"/>
                  </a:cubicBezTo>
                  <a:cubicBezTo>
                    <a:pt x="68" y="25"/>
                    <a:pt x="64" y="27"/>
                    <a:pt x="64" y="28"/>
                  </a:cubicBezTo>
                  <a:cubicBezTo>
                    <a:pt x="64" y="29"/>
                    <a:pt x="75" y="28"/>
                    <a:pt x="75" y="29"/>
                  </a:cubicBezTo>
                  <a:cubicBezTo>
                    <a:pt x="75" y="28"/>
                    <a:pt x="60" y="32"/>
                    <a:pt x="60" y="31"/>
                  </a:cubicBezTo>
                  <a:cubicBezTo>
                    <a:pt x="60" y="31"/>
                    <a:pt x="69" y="32"/>
                    <a:pt x="68" y="32"/>
                  </a:cubicBezTo>
                  <a:cubicBezTo>
                    <a:pt x="68" y="33"/>
                    <a:pt x="64" y="33"/>
                    <a:pt x="63" y="33"/>
                  </a:cubicBezTo>
                  <a:cubicBezTo>
                    <a:pt x="61" y="33"/>
                    <a:pt x="58" y="33"/>
                    <a:pt x="56" y="34"/>
                  </a:cubicBezTo>
                  <a:cubicBezTo>
                    <a:pt x="52" y="34"/>
                    <a:pt x="48" y="34"/>
                    <a:pt x="44" y="35"/>
                  </a:cubicBezTo>
                  <a:cubicBezTo>
                    <a:pt x="43" y="35"/>
                    <a:pt x="43" y="36"/>
                    <a:pt x="45" y="36"/>
                  </a:cubicBezTo>
                  <a:cubicBezTo>
                    <a:pt x="46" y="37"/>
                    <a:pt x="49" y="38"/>
                    <a:pt x="50" y="39"/>
                  </a:cubicBezTo>
                  <a:cubicBezTo>
                    <a:pt x="52" y="41"/>
                    <a:pt x="50" y="43"/>
                    <a:pt x="53" y="43"/>
                  </a:cubicBezTo>
                  <a:cubicBezTo>
                    <a:pt x="54" y="42"/>
                    <a:pt x="57" y="43"/>
                    <a:pt x="58" y="42"/>
                  </a:cubicBezTo>
                  <a:cubicBezTo>
                    <a:pt x="49" y="47"/>
                    <a:pt x="44" y="36"/>
                    <a:pt x="37" y="36"/>
                  </a:cubicBezTo>
                  <a:cubicBezTo>
                    <a:pt x="35" y="36"/>
                    <a:pt x="26" y="34"/>
                    <a:pt x="26" y="36"/>
                  </a:cubicBezTo>
                  <a:cubicBezTo>
                    <a:pt x="26" y="36"/>
                    <a:pt x="25" y="38"/>
                    <a:pt x="25" y="38"/>
                  </a:cubicBezTo>
                  <a:cubicBezTo>
                    <a:pt x="26" y="38"/>
                    <a:pt x="32" y="38"/>
                    <a:pt x="32" y="39"/>
                  </a:cubicBezTo>
                  <a:cubicBezTo>
                    <a:pt x="32" y="39"/>
                    <a:pt x="26" y="39"/>
                    <a:pt x="26" y="41"/>
                  </a:cubicBezTo>
                  <a:cubicBezTo>
                    <a:pt x="26" y="42"/>
                    <a:pt x="32" y="42"/>
                    <a:pt x="34" y="43"/>
                  </a:cubicBezTo>
                  <a:cubicBezTo>
                    <a:pt x="35" y="44"/>
                    <a:pt x="36" y="45"/>
                    <a:pt x="37" y="46"/>
                  </a:cubicBezTo>
                  <a:cubicBezTo>
                    <a:pt x="38" y="48"/>
                    <a:pt x="40" y="49"/>
                    <a:pt x="42" y="50"/>
                  </a:cubicBezTo>
                  <a:cubicBezTo>
                    <a:pt x="44" y="51"/>
                    <a:pt x="45" y="51"/>
                    <a:pt x="47" y="50"/>
                  </a:cubicBezTo>
                  <a:cubicBezTo>
                    <a:pt x="48" y="50"/>
                    <a:pt x="50" y="49"/>
                    <a:pt x="51" y="50"/>
                  </a:cubicBezTo>
                  <a:cubicBezTo>
                    <a:pt x="51" y="50"/>
                    <a:pt x="50" y="52"/>
                    <a:pt x="50" y="52"/>
                  </a:cubicBezTo>
                  <a:cubicBezTo>
                    <a:pt x="48" y="52"/>
                    <a:pt x="45" y="51"/>
                    <a:pt x="44" y="52"/>
                  </a:cubicBezTo>
                  <a:cubicBezTo>
                    <a:pt x="44" y="51"/>
                    <a:pt x="48" y="54"/>
                    <a:pt x="48" y="54"/>
                  </a:cubicBezTo>
                  <a:cubicBezTo>
                    <a:pt x="48" y="55"/>
                    <a:pt x="43" y="53"/>
                    <a:pt x="43" y="53"/>
                  </a:cubicBezTo>
                  <a:cubicBezTo>
                    <a:pt x="40" y="51"/>
                    <a:pt x="38" y="51"/>
                    <a:pt x="35" y="51"/>
                  </a:cubicBezTo>
                  <a:cubicBezTo>
                    <a:pt x="33" y="51"/>
                    <a:pt x="32" y="51"/>
                    <a:pt x="30" y="52"/>
                  </a:cubicBezTo>
                  <a:cubicBezTo>
                    <a:pt x="28" y="53"/>
                    <a:pt x="27" y="52"/>
                    <a:pt x="26" y="53"/>
                  </a:cubicBezTo>
                  <a:cubicBezTo>
                    <a:pt x="25" y="54"/>
                    <a:pt x="25" y="55"/>
                    <a:pt x="23" y="55"/>
                  </a:cubicBezTo>
                  <a:cubicBezTo>
                    <a:pt x="22" y="56"/>
                    <a:pt x="21" y="59"/>
                    <a:pt x="23" y="59"/>
                  </a:cubicBezTo>
                  <a:cubicBezTo>
                    <a:pt x="25" y="59"/>
                    <a:pt x="27" y="58"/>
                    <a:pt x="27" y="59"/>
                  </a:cubicBezTo>
                  <a:cubicBezTo>
                    <a:pt x="28" y="61"/>
                    <a:pt x="32" y="60"/>
                    <a:pt x="32" y="59"/>
                  </a:cubicBezTo>
                  <a:cubicBezTo>
                    <a:pt x="33" y="59"/>
                    <a:pt x="35" y="56"/>
                    <a:pt x="35" y="55"/>
                  </a:cubicBezTo>
                  <a:cubicBezTo>
                    <a:pt x="35" y="56"/>
                    <a:pt x="35" y="56"/>
                    <a:pt x="35" y="57"/>
                  </a:cubicBezTo>
                  <a:cubicBezTo>
                    <a:pt x="35" y="57"/>
                    <a:pt x="36" y="57"/>
                    <a:pt x="36" y="57"/>
                  </a:cubicBezTo>
                  <a:cubicBezTo>
                    <a:pt x="36" y="57"/>
                    <a:pt x="35" y="58"/>
                    <a:pt x="35" y="59"/>
                  </a:cubicBezTo>
                  <a:cubicBezTo>
                    <a:pt x="35" y="59"/>
                    <a:pt x="35" y="59"/>
                    <a:pt x="36" y="59"/>
                  </a:cubicBezTo>
                  <a:cubicBezTo>
                    <a:pt x="36" y="59"/>
                    <a:pt x="33" y="60"/>
                    <a:pt x="34" y="60"/>
                  </a:cubicBezTo>
                  <a:cubicBezTo>
                    <a:pt x="34" y="60"/>
                    <a:pt x="34" y="60"/>
                    <a:pt x="34" y="60"/>
                  </a:cubicBezTo>
                  <a:cubicBezTo>
                    <a:pt x="34" y="61"/>
                    <a:pt x="31" y="60"/>
                    <a:pt x="30" y="61"/>
                  </a:cubicBezTo>
                  <a:cubicBezTo>
                    <a:pt x="31" y="61"/>
                    <a:pt x="35" y="61"/>
                    <a:pt x="36" y="62"/>
                  </a:cubicBezTo>
                  <a:cubicBezTo>
                    <a:pt x="36" y="62"/>
                    <a:pt x="31" y="65"/>
                    <a:pt x="32" y="65"/>
                  </a:cubicBezTo>
                  <a:cubicBezTo>
                    <a:pt x="32" y="66"/>
                    <a:pt x="37" y="65"/>
                    <a:pt x="37" y="65"/>
                  </a:cubicBezTo>
                  <a:cubicBezTo>
                    <a:pt x="37" y="65"/>
                    <a:pt x="36" y="65"/>
                    <a:pt x="36" y="65"/>
                  </a:cubicBezTo>
                  <a:cubicBezTo>
                    <a:pt x="36" y="66"/>
                    <a:pt x="41" y="65"/>
                    <a:pt x="42" y="64"/>
                  </a:cubicBezTo>
                  <a:cubicBezTo>
                    <a:pt x="42" y="64"/>
                    <a:pt x="46" y="59"/>
                    <a:pt x="47" y="60"/>
                  </a:cubicBezTo>
                  <a:cubicBezTo>
                    <a:pt x="48" y="61"/>
                    <a:pt x="40" y="67"/>
                    <a:pt x="38" y="68"/>
                  </a:cubicBezTo>
                  <a:cubicBezTo>
                    <a:pt x="35" y="68"/>
                    <a:pt x="33" y="68"/>
                    <a:pt x="30" y="66"/>
                  </a:cubicBezTo>
                  <a:cubicBezTo>
                    <a:pt x="28" y="65"/>
                    <a:pt x="28" y="63"/>
                    <a:pt x="26" y="63"/>
                  </a:cubicBezTo>
                  <a:cubicBezTo>
                    <a:pt x="24" y="62"/>
                    <a:pt x="22" y="62"/>
                    <a:pt x="20" y="62"/>
                  </a:cubicBezTo>
                  <a:cubicBezTo>
                    <a:pt x="17" y="62"/>
                    <a:pt x="17" y="63"/>
                    <a:pt x="19" y="65"/>
                  </a:cubicBezTo>
                  <a:cubicBezTo>
                    <a:pt x="20" y="66"/>
                    <a:pt x="20" y="67"/>
                    <a:pt x="22" y="67"/>
                  </a:cubicBezTo>
                  <a:cubicBezTo>
                    <a:pt x="25" y="67"/>
                    <a:pt x="22" y="67"/>
                    <a:pt x="22" y="68"/>
                  </a:cubicBezTo>
                  <a:cubicBezTo>
                    <a:pt x="22" y="68"/>
                    <a:pt x="26" y="70"/>
                    <a:pt x="26" y="7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86" name="Freeform 604"/>
            <p:cNvSpPr>
              <a:spLocks/>
            </p:cNvSpPr>
            <p:nvPr/>
          </p:nvSpPr>
          <p:spPr bwMode="auto">
            <a:xfrm>
              <a:off x="8101466" y="4187857"/>
              <a:ext cx="130574" cy="47785"/>
            </a:xfrm>
            <a:custGeom>
              <a:avLst/>
              <a:gdLst>
                <a:gd name="T0" fmla="*/ 13 w 14"/>
                <a:gd name="T1" fmla="*/ 4 h 5"/>
                <a:gd name="T2" fmla="*/ 11 w 14"/>
                <a:gd name="T3" fmla="*/ 2 h 5"/>
                <a:gd name="T4" fmla="*/ 8 w 14"/>
                <a:gd name="T5" fmla="*/ 2 h 5"/>
                <a:gd name="T6" fmla="*/ 1 w 14"/>
                <a:gd name="T7" fmla="*/ 1 h 5"/>
                <a:gd name="T8" fmla="*/ 2 w 14"/>
                <a:gd name="T9" fmla="*/ 2 h 5"/>
                <a:gd name="T10" fmla="*/ 0 w 14"/>
                <a:gd name="T11" fmla="*/ 3 h 5"/>
                <a:gd name="T12" fmla="*/ 3 w 14"/>
                <a:gd name="T13" fmla="*/ 3 h 5"/>
                <a:gd name="T14" fmla="*/ 8 w 14"/>
                <a:gd name="T15" fmla="*/ 4 h 5"/>
                <a:gd name="T16" fmla="*/ 13 w 14"/>
                <a:gd name="T17" fmla="*/ 4 h 5"/>
                <a:gd name="T18" fmla="*/ 13 w 14"/>
                <a:gd name="T19"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 h="5">
                  <a:moveTo>
                    <a:pt x="13" y="4"/>
                  </a:moveTo>
                  <a:cubicBezTo>
                    <a:pt x="12" y="3"/>
                    <a:pt x="13" y="3"/>
                    <a:pt x="11" y="2"/>
                  </a:cubicBezTo>
                  <a:cubicBezTo>
                    <a:pt x="10" y="2"/>
                    <a:pt x="9" y="2"/>
                    <a:pt x="8" y="2"/>
                  </a:cubicBezTo>
                  <a:cubicBezTo>
                    <a:pt x="7" y="2"/>
                    <a:pt x="2" y="0"/>
                    <a:pt x="1" y="1"/>
                  </a:cubicBezTo>
                  <a:cubicBezTo>
                    <a:pt x="1" y="1"/>
                    <a:pt x="3" y="2"/>
                    <a:pt x="2" y="2"/>
                  </a:cubicBezTo>
                  <a:cubicBezTo>
                    <a:pt x="2" y="3"/>
                    <a:pt x="0" y="4"/>
                    <a:pt x="0" y="3"/>
                  </a:cubicBezTo>
                  <a:cubicBezTo>
                    <a:pt x="0" y="4"/>
                    <a:pt x="2" y="3"/>
                    <a:pt x="3" y="3"/>
                  </a:cubicBezTo>
                  <a:cubicBezTo>
                    <a:pt x="4" y="3"/>
                    <a:pt x="6" y="4"/>
                    <a:pt x="8" y="4"/>
                  </a:cubicBezTo>
                  <a:cubicBezTo>
                    <a:pt x="9" y="4"/>
                    <a:pt x="13" y="4"/>
                    <a:pt x="13" y="4"/>
                  </a:cubicBezTo>
                  <a:cubicBezTo>
                    <a:pt x="12" y="3"/>
                    <a:pt x="14" y="5"/>
                    <a:pt x="13" y="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87" name="Freeform 605"/>
            <p:cNvSpPr>
              <a:spLocks/>
            </p:cNvSpPr>
            <p:nvPr/>
          </p:nvSpPr>
          <p:spPr bwMode="auto">
            <a:xfrm>
              <a:off x="7738407" y="4226081"/>
              <a:ext cx="54142" cy="19114"/>
            </a:xfrm>
            <a:custGeom>
              <a:avLst/>
              <a:gdLst>
                <a:gd name="T0" fmla="*/ 5 w 6"/>
                <a:gd name="T1" fmla="*/ 1 h 2"/>
                <a:gd name="T2" fmla="*/ 2 w 6"/>
                <a:gd name="T3" fmla="*/ 0 h 2"/>
                <a:gd name="T4" fmla="*/ 5 w 6"/>
                <a:gd name="T5" fmla="*/ 1 h 2"/>
              </a:gdLst>
              <a:ahLst/>
              <a:cxnLst>
                <a:cxn ang="0">
                  <a:pos x="T0" y="T1"/>
                </a:cxn>
                <a:cxn ang="0">
                  <a:pos x="T2" y="T3"/>
                </a:cxn>
                <a:cxn ang="0">
                  <a:pos x="T4" y="T5"/>
                </a:cxn>
              </a:cxnLst>
              <a:rect l="0" t="0" r="r" b="b"/>
              <a:pathLst>
                <a:path w="6" h="2">
                  <a:moveTo>
                    <a:pt x="5" y="1"/>
                  </a:moveTo>
                  <a:cubicBezTo>
                    <a:pt x="4" y="2"/>
                    <a:pt x="0" y="0"/>
                    <a:pt x="2" y="0"/>
                  </a:cubicBezTo>
                  <a:cubicBezTo>
                    <a:pt x="3" y="0"/>
                    <a:pt x="6" y="1"/>
                    <a:pt x="5"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88" name="Freeform 606"/>
            <p:cNvSpPr>
              <a:spLocks/>
            </p:cNvSpPr>
            <p:nvPr/>
          </p:nvSpPr>
          <p:spPr bwMode="auto">
            <a:xfrm>
              <a:off x="7980446" y="4515968"/>
              <a:ext cx="54142" cy="28672"/>
            </a:xfrm>
            <a:custGeom>
              <a:avLst/>
              <a:gdLst>
                <a:gd name="T0" fmla="*/ 4 w 6"/>
                <a:gd name="T1" fmla="*/ 1 h 3"/>
                <a:gd name="T2" fmla="*/ 1 w 6"/>
                <a:gd name="T3" fmla="*/ 2 h 3"/>
                <a:gd name="T4" fmla="*/ 4 w 6"/>
                <a:gd name="T5" fmla="*/ 1 h 3"/>
              </a:gdLst>
              <a:ahLst/>
              <a:cxnLst>
                <a:cxn ang="0">
                  <a:pos x="T0" y="T1"/>
                </a:cxn>
                <a:cxn ang="0">
                  <a:pos x="T2" y="T3"/>
                </a:cxn>
                <a:cxn ang="0">
                  <a:pos x="T4" y="T5"/>
                </a:cxn>
              </a:cxnLst>
              <a:rect l="0" t="0" r="r" b="b"/>
              <a:pathLst>
                <a:path w="6" h="3">
                  <a:moveTo>
                    <a:pt x="4" y="1"/>
                  </a:moveTo>
                  <a:cubicBezTo>
                    <a:pt x="3" y="0"/>
                    <a:pt x="0" y="2"/>
                    <a:pt x="1" y="2"/>
                  </a:cubicBezTo>
                  <a:cubicBezTo>
                    <a:pt x="2" y="3"/>
                    <a:pt x="6" y="1"/>
                    <a:pt x="4"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89" name="Freeform 607"/>
            <p:cNvSpPr>
              <a:spLocks/>
            </p:cNvSpPr>
            <p:nvPr/>
          </p:nvSpPr>
          <p:spPr bwMode="auto">
            <a:xfrm>
              <a:off x="4805282" y="5815671"/>
              <a:ext cx="47770" cy="38227"/>
            </a:xfrm>
            <a:custGeom>
              <a:avLst/>
              <a:gdLst>
                <a:gd name="T0" fmla="*/ 4 w 5"/>
                <a:gd name="T1" fmla="*/ 1 h 4"/>
                <a:gd name="T2" fmla="*/ 1 w 5"/>
                <a:gd name="T3" fmla="*/ 4 h 4"/>
                <a:gd name="T4" fmla="*/ 4 w 5"/>
                <a:gd name="T5" fmla="*/ 1 h 4"/>
              </a:gdLst>
              <a:ahLst/>
              <a:cxnLst>
                <a:cxn ang="0">
                  <a:pos x="T0" y="T1"/>
                </a:cxn>
                <a:cxn ang="0">
                  <a:pos x="T2" y="T3"/>
                </a:cxn>
                <a:cxn ang="0">
                  <a:pos x="T4" y="T5"/>
                </a:cxn>
              </a:cxnLst>
              <a:rect l="0" t="0" r="r" b="b"/>
              <a:pathLst>
                <a:path w="5" h="4">
                  <a:moveTo>
                    <a:pt x="4" y="1"/>
                  </a:moveTo>
                  <a:cubicBezTo>
                    <a:pt x="3" y="0"/>
                    <a:pt x="0" y="4"/>
                    <a:pt x="1" y="4"/>
                  </a:cubicBezTo>
                  <a:cubicBezTo>
                    <a:pt x="1" y="4"/>
                    <a:pt x="5" y="1"/>
                    <a:pt x="4"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90" name="Freeform 608"/>
            <p:cNvSpPr>
              <a:spLocks/>
            </p:cNvSpPr>
            <p:nvPr/>
          </p:nvSpPr>
          <p:spPr bwMode="auto">
            <a:xfrm>
              <a:off x="4872164" y="5806113"/>
              <a:ext cx="9556" cy="9558"/>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1" y="0"/>
                    <a:pt x="0" y="0"/>
                    <a:pt x="0" y="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91" name="Freeform 609"/>
            <p:cNvSpPr>
              <a:spLocks/>
            </p:cNvSpPr>
            <p:nvPr/>
          </p:nvSpPr>
          <p:spPr bwMode="auto">
            <a:xfrm>
              <a:off x="3919931" y="5815671"/>
              <a:ext cx="63695" cy="57338"/>
            </a:xfrm>
            <a:custGeom>
              <a:avLst/>
              <a:gdLst>
                <a:gd name="T0" fmla="*/ 5 w 7"/>
                <a:gd name="T1" fmla="*/ 2 h 6"/>
                <a:gd name="T2" fmla="*/ 1 w 7"/>
                <a:gd name="T3" fmla="*/ 2 h 6"/>
                <a:gd name="T4" fmla="*/ 5 w 7"/>
                <a:gd name="T5" fmla="*/ 2 h 6"/>
                <a:gd name="T6" fmla="*/ 5 w 7"/>
                <a:gd name="T7" fmla="*/ 2 h 6"/>
              </a:gdLst>
              <a:ahLst/>
              <a:cxnLst>
                <a:cxn ang="0">
                  <a:pos x="T0" y="T1"/>
                </a:cxn>
                <a:cxn ang="0">
                  <a:pos x="T2" y="T3"/>
                </a:cxn>
                <a:cxn ang="0">
                  <a:pos x="T4" y="T5"/>
                </a:cxn>
                <a:cxn ang="0">
                  <a:pos x="T6" y="T7"/>
                </a:cxn>
              </a:cxnLst>
              <a:rect l="0" t="0" r="r" b="b"/>
              <a:pathLst>
                <a:path w="7" h="6">
                  <a:moveTo>
                    <a:pt x="5" y="2"/>
                  </a:moveTo>
                  <a:cubicBezTo>
                    <a:pt x="7" y="0"/>
                    <a:pt x="2" y="0"/>
                    <a:pt x="1" y="2"/>
                  </a:cubicBezTo>
                  <a:cubicBezTo>
                    <a:pt x="0" y="3"/>
                    <a:pt x="4" y="5"/>
                    <a:pt x="5" y="2"/>
                  </a:cubicBezTo>
                  <a:cubicBezTo>
                    <a:pt x="6" y="1"/>
                    <a:pt x="3" y="6"/>
                    <a:pt x="5" y="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92" name="Freeform 610"/>
            <p:cNvSpPr>
              <a:spLocks/>
            </p:cNvSpPr>
            <p:nvPr/>
          </p:nvSpPr>
          <p:spPr bwMode="auto">
            <a:xfrm>
              <a:off x="17661981" y="9138193"/>
              <a:ext cx="19109" cy="9558"/>
            </a:xfrm>
            <a:custGeom>
              <a:avLst/>
              <a:gdLst>
                <a:gd name="T0" fmla="*/ 2 w 2"/>
                <a:gd name="T1" fmla="*/ 0 h 1"/>
                <a:gd name="T2" fmla="*/ 0 w 2"/>
                <a:gd name="T3" fmla="*/ 0 h 1"/>
                <a:gd name="T4" fmla="*/ 2 w 2"/>
                <a:gd name="T5" fmla="*/ 0 h 1"/>
              </a:gdLst>
              <a:ahLst/>
              <a:cxnLst>
                <a:cxn ang="0">
                  <a:pos x="T0" y="T1"/>
                </a:cxn>
                <a:cxn ang="0">
                  <a:pos x="T2" y="T3"/>
                </a:cxn>
                <a:cxn ang="0">
                  <a:pos x="T4" y="T5"/>
                </a:cxn>
              </a:cxnLst>
              <a:rect l="0" t="0" r="r" b="b"/>
              <a:pathLst>
                <a:path w="2" h="1">
                  <a:moveTo>
                    <a:pt x="2" y="0"/>
                  </a:moveTo>
                  <a:cubicBezTo>
                    <a:pt x="2" y="1"/>
                    <a:pt x="0" y="0"/>
                    <a:pt x="0" y="0"/>
                  </a:cubicBezTo>
                  <a:cubicBezTo>
                    <a:pt x="1" y="0"/>
                    <a:pt x="2" y="0"/>
                    <a:pt x="2" y="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93" name="Freeform 611"/>
            <p:cNvSpPr>
              <a:spLocks/>
            </p:cNvSpPr>
            <p:nvPr/>
          </p:nvSpPr>
          <p:spPr bwMode="auto">
            <a:xfrm>
              <a:off x="17540962" y="9119079"/>
              <a:ext cx="19109" cy="19114"/>
            </a:xfrm>
            <a:custGeom>
              <a:avLst/>
              <a:gdLst>
                <a:gd name="T0" fmla="*/ 2 w 2"/>
                <a:gd name="T1" fmla="*/ 0 h 2"/>
                <a:gd name="T2" fmla="*/ 0 w 2"/>
                <a:gd name="T3" fmla="*/ 1 h 2"/>
                <a:gd name="T4" fmla="*/ 2 w 2"/>
                <a:gd name="T5" fmla="*/ 0 h 2"/>
              </a:gdLst>
              <a:ahLst/>
              <a:cxnLst>
                <a:cxn ang="0">
                  <a:pos x="T0" y="T1"/>
                </a:cxn>
                <a:cxn ang="0">
                  <a:pos x="T2" y="T3"/>
                </a:cxn>
                <a:cxn ang="0">
                  <a:pos x="T4" y="T5"/>
                </a:cxn>
              </a:cxnLst>
              <a:rect l="0" t="0" r="r" b="b"/>
              <a:pathLst>
                <a:path w="2" h="2">
                  <a:moveTo>
                    <a:pt x="2" y="0"/>
                  </a:moveTo>
                  <a:cubicBezTo>
                    <a:pt x="2" y="1"/>
                    <a:pt x="0" y="2"/>
                    <a:pt x="0" y="1"/>
                  </a:cubicBezTo>
                  <a:cubicBezTo>
                    <a:pt x="0" y="0"/>
                    <a:pt x="2" y="0"/>
                    <a:pt x="2" y="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94" name="Freeform 612"/>
            <p:cNvSpPr>
              <a:spLocks/>
            </p:cNvSpPr>
            <p:nvPr/>
          </p:nvSpPr>
          <p:spPr bwMode="auto">
            <a:xfrm>
              <a:off x="17961345" y="10785121"/>
              <a:ext cx="63695" cy="47785"/>
            </a:xfrm>
            <a:custGeom>
              <a:avLst/>
              <a:gdLst>
                <a:gd name="T0" fmla="*/ 6 w 7"/>
                <a:gd name="T1" fmla="*/ 2 h 5"/>
                <a:gd name="T2" fmla="*/ 1 w 7"/>
                <a:gd name="T3" fmla="*/ 2 h 5"/>
                <a:gd name="T4" fmla="*/ 6 w 7"/>
                <a:gd name="T5" fmla="*/ 2 h 5"/>
              </a:gdLst>
              <a:ahLst/>
              <a:cxnLst>
                <a:cxn ang="0">
                  <a:pos x="T0" y="T1"/>
                </a:cxn>
                <a:cxn ang="0">
                  <a:pos x="T2" y="T3"/>
                </a:cxn>
                <a:cxn ang="0">
                  <a:pos x="T4" y="T5"/>
                </a:cxn>
              </a:cxnLst>
              <a:rect l="0" t="0" r="r" b="b"/>
              <a:pathLst>
                <a:path w="7" h="5">
                  <a:moveTo>
                    <a:pt x="6" y="2"/>
                  </a:moveTo>
                  <a:cubicBezTo>
                    <a:pt x="7" y="0"/>
                    <a:pt x="0" y="1"/>
                    <a:pt x="1" y="2"/>
                  </a:cubicBezTo>
                  <a:cubicBezTo>
                    <a:pt x="1" y="3"/>
                    <a:pt x="5" y="5"/>
                    <a:pt x="6" y="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95" name="Rectangle 613"/>
            <p:cNvSpPr>
              <a:spLocks noChangeArrowheads="1"/>
            </p:cNvSpPr>
            <p:nvPr/>
          </p:nvSpPr>
          <p:spPr bwMode="auto">
            <a:xfrm>
              <a:off x="12451788" y="5197675"/>
              <a:ext cx="3187" cy="3188"/>
            </a:xfrm>
            <a:prstGeom prst="rect">
              <a:avLst/>
            </a:pr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96" name="Freeform 614"/>
            <p:cNvSpPr>
              <a:spLocks/>
            </p:cNvSpPr>
            <p:nvPr/>
          </p:nvSpPr>
          <p:spPr bwMode="auto">
            <a:xfrm>
              <a:off x="9257516" y="10504795"/>
              <a:ext cx="95541" cy="82827"/>
            </a:xfrm>
            <a:custGeom>
              <a:avLst/>
              <a:gdLst>
                <a:gd name="T0" fmla="*/ 4 w 10"/>
                <a:gd name="T1" fmla="*/ 4 h 9"/>
                <a:gd name="T2" fmla="*/ 0 w 10"/>
                <a:gd name="T3" fmla="*/ 8 h 9"/>
                <a:gd name="T4" fmla="*/ 2 w 10"/>
                <a:gd name="T5" fmla="*/ 8 h 9"/>
                <a:gd name="T6" fmla="*/ 5 w 10"/>
                <a:gd name="T7" fmla="*/ 5 h 9"/>
                <a:gd name="T8" fmla="*/ 8 w 10"/>
                <a:gd name="T9" fmla="*/ 0 h 9"/>
                <a:gd name="T10" fmla="*/ 4 w 10"/>
                <a:gd name="T11" fmla="*/ 4 h 9"/>
                <a:gd name="T12" fmla="*/ 4 w 10"/>
                <a:gd name="T13" fmla="*/ 4 h 9"/>
              </a:gdLst>
              <a:ahLst/>
              <a:cxnLst>
                <a:cxn ang="0">
                  <a:pos x="T0" y="T1"/>
                </a:cxn>
                <a:cxn ang="0">
                  <a:pos x="T2" y="T3"/>
                </a:cxn>
                <a:cxn ang="0">
                  <a:pos x="T4" y="T5"/>
                </a:cxn>
                <a:cxn ang="0">
                  <a:pos x="T6" y="T7"/>
                </a:cxn>
                <a:cxn ang="0">
                  <a:pos x="T8" y="T9"/>
                </a:cxn>
                <a:cxn ang="0">
                  <a:pos x="T10" y="T11"/>
                </a:cxn>
                <a:cxn ang="0">
                  <a:pos x="T12" y="T13"/>
                </a:cxn>
              </a:cxnLst>
              <a:rect l="0" t="0" r="r" b="b"/>
              <a:pathLst>
                <a:path w="10" h="9">
                  <a:moveTo>
                    <a:pt x="4" y="4"/>
                  </a:moveTo>
                  <a:cubicBezTo>
                    <a:pt x="4" y="5"/>
                    <a:pt x="1" y="7"/>
                    <a:pt x="0" y="8"/>
                  </a:cubicBezTo>
                  <a:cubicBezTo>
                    <a:pt x="0" y="9"/>
                    <a:pt x="2" y="8"/>
                    <a:pt x="2" y="8"/>
                  </a:cubicBezTo>
                  <a:cubicBezTo>
                    <a:pt x="3" y="7"/>
                    <a:pt x="4" y="6"/>
                    <a:pt x="5" y="5"/>
                  </a:cubicBezTo>
                  <a:cubicBezTo>
                    <a:pt x="6" y="4"/>
                    <a:pt x="10" y="0"/>
                    <a:pt x="8" y="0"/>
                  </a:cubicBezTo>
                  <a:cubicBezTo>
                    <a:pt x="7" y="0"/>
                    <a:pt x="4" y="3"/>
                    <a:pt x="4" y="4"/>
                  </a:cubicBezTo>
                  <a:cubicBezTo>
                    <a:pt x="4" y="5"/>
                    <a:pt x="4" y="3"/>
                    <a:pt x="4" y="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97" name="Freeform 615"/>
            <p:cNvSpPr>
              <a:spLocks/>
            </p:cNvSpPr>
            <p:nvPr/>
          </p:nvSpPr>
          <p:spPr bwMode="auto">
            <a:xfrm>
              <a:off x="7821211" y="6733109"/>
              <a:ext cx="66879" cy="28672"/>
            </a:xfrm>
            <a:custGeom>
              <a:avLst/>
              <a:gdLst>
                <a:gd name="T0" fmla="*/ 7 w 7"/>
                <a:gd name="T1" fmla="*/ 1 h 3"/>
                <a:gd name="T2" fmla="*/ 1 w 7"/>
                <a:gd name="T3" fmla="*/ 0 h 3"/>
                <a:gd name="T4" fmla="*/ 7 w 7"/>
                <a:gd name="T5" fmla="*/ 1 h 3"/>
              </a:gdLst>
              <a:ahLst/>
              <a:cxnLst>
                <a:cxn ang="0">
                  <a:pos x="T0" y="T1"/>
                </a:cxn>
                <a:cxn ang="0">
                  <a:pos x="T2" y="T3"/>
                </a:cxn>
                <a:cxn ang="0">
                  <a:pos x="T4" y="T5"/>
                </a:cxn>
              </a:cxnLst>
              <a:rect l="0" t="0" r="r" b="b"/>
              <a:pathLst>
                <a:path w="7" h="3">
                  <a:moveTo>
                    <a:pt x="7" y="1"/>
                  </a:moveTo>
                  <a:cubicBezTo>
                    <a:pt x="7" y="0"/>
                    <a:pt x="0" y="0"/>
                    <a:pt x="1" y="0"/>
                  </a:cubicBezTo>
                  <a:cubicBezTo>
                    <a:pt x="2" y="0"/>
                    <a:pt x="6" y="3"/>
                    <a:pt x="7"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98" name="Freeform 616"/>
            <p:cNvSpPr>
              <a:spLocks/>
            </p:cNvSpPr>
            <p:nvPr/>
          </p:nvSpPr>
          <p:spPr bwMode="auto">
            <a:xfrm>
              <a:off x="8483629" y="11766268"/>
              <a:ext cx="168791" cy="149721"/>
            </a:xfrm>
            <a:custGeom>
              <a:avLst/>
              <a:gdLst>
                <a:gd name="T0" fmla="*/ 17 w 18"/>
                <a:gd name="T1" fmla="*/ 14 h 16"/>
                <a:gd name="T2" fmla="*/ 8 w 18"/>
                <a:gd name="T3" fmla="*/ 9 h 16"/>
                <a:gd name="T4" fmla="*/ 4 w 18"/>
                <a:gd name="T5" fmla="*/ 5 h 16"/>
                <a:gd name="T6" fmla="*/ 1 w 18"/>
                <a:gd name="T7" fmla="*/ 3 h 16"/>
                <a:gd name="T8" fmla="*/ 2 w 18"/>
                <a:gd name="T9" fmla="*/ 2 h 16"/>
                <a:gd name="T10" fmla="*/ 0 w 18"/>
                <a:gd name="T11" fmla="*/ 0 h 16"/>
                <a:gd name="T12" fmla="*/ 0 w 18"/>
                <a:gd name="T13" fmla="*/ 14 h 16"/>
                <a:gd name="T14" fmla="*/ 7 w 18"/>
                <a:gd name="T15" fmla="*/ 15 h 16"/>
                <a:gd name="T16" fmla="*/ 10 w 18"/>
                <a:gd name="T17" fmla="*/ 16 h 16"/>
                <a:gd name="T18" fmla="*/ 13 w 18"/>
                <a:gd name="T19" fmla="*/ 15 h 16"/>
                <a:gd name="T20" fmla="*/ 18 w 18"/>
                <a:gd name="T21" fmla="*/ 14 h 16"/>
                <a:gd name="T22" fmla="*/ 17 w 18"/>
                <a:gd name="T23" fmla="*/ 1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 h="16">
                  <a:moveTo>
                    <a:pt x="17" y="14"/>
                  </a:moveTo>
                  <a:cubicBezTo>
                    <a:pt x="13" y="14"/>
                    <a:pt x="11" y="11"/>
                    <a:pt x="8" y="9"/>
                  </a:cubicBezTo>
                  <a:cubicBezTo>
                    <a:pt x="7" y="7"/>
                    <a:pt x="5" y="6"/>
                    <a:pt x="4" y="5"/>
                  </a:cubicBezTo>
                  <a:cubicBezTo>
                    <a:pt x="3" y="5"/>
                    <a:pt x="1" y="4"/>
                    <a:pt x="1" y="3"/>
                  </a:cubicBezTo>
                  <a:cubicBezTo>
                    <a:pt x="1" y="3"/>
                    <a:pt x="2" y="3"/>
                    <a:pt x="2" y="2"/>
                  </a:cubicBezTo>
                  <a:cubicBezTo>
                    <a:pt x="3" y="2"/>
                    <a:pt x="1" y="0"/>
                    <a:pt x="0" y="0"/>
                  </a:cubicBezTo>
                  <a:cubicBezTo>
                    <a:pt x="0" y="5"/>
                    <a:pt x="0" y="10"/>
                    <a:pt x="0" y="14"/>
                  </a:cubicBezTo>
                  <a:cubicBezTo>
                    <a:pt x="0" y="15"/>
                    <a:pt x="6" y="15"/>
                    <a:pt x="7" y="15"/>
                  </a:cubicBezTo>
                  <a:cubicBezTo>
                    <a:pt x="8" y="15"/>
                    <a:pt x="9" y="15"/>
                    <a:pt x="10" y="16"/>
                  </a:cubicBezTo>
                  <a:cubicBezTo>
                    <a:pt x="12" y="16"/>
                    <a:pt x="12" y="16"/>
                    <a:pt x="13" y="15"/>
                  </a:cubicBezTo>
                  <a:cubicBezTo>
                    <a:pt x="14" y="15"/>
                    <a:pt x="18" y="15"/>
                    <a:pt x="18" y="14"/>
                  </a:cubicBezTo>
                  <a:cubicBezTo>
                    <a:pt x="18" y="14"/>
                    <a:pt x="18" y="13"/>
                    <a:pt x="17" y="1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99" name="Freeform 617"/>
            <p:cNvSpPr>
              <a:spLocks/>
            </p:cNvSpPr>
            <p:nvPr/>
          </p:nvSpPr>
          <p:spPr bwMode="auto">
            <a:xfrm>
              <a:off x="8305288" y="11747159"/>
              <a:ext cx="280256" cy="216615"/>
            </a:xfrm>
            <a:custGeom>
              <a:avLst/>
              <a:gdLst>
                <a:gd name="T0" fmla="*/ 19 w 30"/>
                <a:gd name="T1" fmla="*/ 17 h 23"/>
                <a:gd name="T2" fmla="*/ 19 w 30"/>
                <a:gd name="T3" fmla="*/ 7 h 23"/>
                <a:gd name="T4" fmla="*/ 19 w 30"/>
                <a:gd name="T5" fmla="*/ 3 h 23"/>
                <a:gd name="T6" fmla="*/ 15 w 30"/>
                <a:gd name="T7" fmla="*/ 1 h 23"/>
                <a:gd name="T8" fmla="*/ 12 w 30"/>
                <a:gd name="T9" fmla="*/ 3 h 23"/>
                <a:gd name="T10" fmla="*/ 13 w 30"/>
                <a:gd name="T11" fmla="*/ 6 h 23"/>
                <a:gd name="T12" fmla="*/ 15 w 30"/>
                <a:gd name="T13" fmla="*/ 6 h 23"/>
                <a:gd name="T14" fmla="*/ 14 w 30"/>
                <a:gd name="T15" fmla="*/ 8 h 23"/>
                <a:gd name="T16" fmla="*/ 13 w 30"/>
                <a:gd name="T17" fmla="*/ 11 h 23"/>
                <a:gd name="T18" fmla="*/ 16 w 30"/>
                <a:gd name="T19" fmla="*/ 13 h 23"/>
                <a:gd name="T20" fmla="*/ 12 w 30"/>
                <a:gd name="T21" fmla="*/ 13 h 23"/>
                <a:gd name="T22" fmla="*/ 9 w 30"/>
                <a:gd name="T23" fmla="*/ 12 h 23"/>
                <a:gd name="T24" fmla="*/ 10 w 30"/>
                <a:gd name="T25" fmla="*/ 12 h 23"/>
                <a:gd name="T26" fmla="*/ 10 w 30"/>
                <a:gd name="T27" fmla="*/ 9 h 23"/>
                <a:gd name="T28" fmla="*/ 8 w 30"/>
                <a:gd name="T29" fmla="*/ 11 h 23"/>
                <a:gd name="T30" fmla="*/ 5 w 30"/>
                <a:gd name="T31" fmla="*/ 11 h 23"/>
                <a:gd name="T32" fmla="*/ 0 w 30"/>
                <a:gd name="T33" fmla="*/ 12 h 23"/>
                <a:gd name="T34" fmla="*/ 2 w 30"/>
                <a:gd name="T35" fmla="*/ 12 h 23"/>
                <a:gd name="T36" fmla="*/ 3 w 30"/>
                <a:gd name="T37" fmla="*/ 12 h 23"/>
                <a:gd name="T38" fmla="*/ 5 w 30"/>
                <a:gd name="T39" fmla="*/ 12 h 23"/>
                <a:gd name="T40" fmla="*/ 6 w 30"/>
                <a:gd name="T41" fmla="*/ 13 h 23"/>
                <a:gd name="T42" fmla="*/ 4 w 30"/>
                <a:gd name="T43" fmla="*/ 15 h 23"/>
                <a:gd name="T44" fmla="*/ 6 w 30"/>
                <a:gd name="T45" fmla="*/ 15 h 23"/>
                <a:gd name="T46" fmla="*/ 8 w 30"/>
                <a:gd name="T47" fmla="*/ 16 h 23"/>
                <a:gd name="T48" fmla="*/ 7 w 30"/>
                <a:gd name="T49" fmla="*/ 16 h 23"/>
                <a:gd name="T50" fmla="*/ 10 w 30"/>
                <a:gd name="T51" fmla="*/ 17 h 23"/>
                <a:gd name="T52" fmla="*/ 12 w 30"/>
                <a:gd name="T53" fmla="*/ 17 h 23"/>
                <a:gd name="T54" fmla="*/ 17 w 30"/>
                <a:gd name="T55" fmla="*/ 21 h 23"/>
                <a:gd name="T56" fmla="*/ 16 w 30"/>
                <a:gd name="T57" fmla="*/ 20 h 23"/>
                <a:gd name="T58" fmla="*/ 23 w 30"/>
                <a:gd name="T59" fmla="*/ 23 h 23"/>
                <a:gd name="T60" fmla="*/ 19 w 30"/>
                <a:gd name="T61" fmla="*/ 18 h 23"/>
                <a:gd name="T62" fmla="*/ 24 w 30"/>
                <a:gd name="T63" fmla="*/ 19 h 23"/>
                <a:gd name="T64" fmla="*/ 30 w 30"/>
                <a:gd name="T65" fmla="*/ 18 h 23"/>
                <a:gd name="T66" fmla="*/ 19 w 30"/>
                <a:gd name="T67" fmla="*/ 17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0" h="23">
                  <a:moveTo>
                    <a:pt x="19" y="17"/>
                  </a:moveTo>
                  <a:cubicBezTo>
                    <a:pt x="19" y="13"/>
                    <a:pt x="19" y="10"/>
                    <a:pt x="19" y="7"/>
                  </a:cubicBezTo>
                  <a:cubicBezTo>
                    <a:pt x="19" y="6"/>
                    <a:pt x="19" y="4"/>
                    <a:pt x="19" y="3"/>
                  </a:cubicBezTo>
                  <a:cubicBezTo>
                    <a:pt x="19" y="2"/>
                    <a:pt x="16" y="0"/>
                    <a:pt x="15" y="1"/>
                  </a:cubicBezTo>
                  <a:cubicBezTo>
                    <a:pt x="14" y="2"/>
                    <a:pt x="12" y="1"/>
                    <a:pt x="12" y="3"/>
                  </a:cubicBezTo>
                  <a:cubicBezTo>
                    <a:pt x="11" y="5"/>
                    <a:pt x="9" y="7"/>
                    <a:pt x="13" y="6"/>
                  </a:cubicBezTo>
                  <a:cubicBezTo>
                    <a:pt x="13" y="6"/>
                    <a:pt x="15" y="6"/>
                    <a:pt x="15" y="6"/>
                  </a:cubicBezTo>
                  <a:cubicBezTo>
                    <a:pt x="16" y="6"/>
                    <a:pt x="14" y="8"/>
                    <a:pt x="14" y="8"/>
                  </a:cubicBezTo>
                  <a:cubicBezTo>
                    <a:pt x="13" y="8"/>
                    <a:pt x="11" y="10"/>
                    <a:pt x="13" y="11"/>
                  </a:cubicBezTo>
                  <a:cubicBezTo>
                    <a:pt x="13" y="12"/>
                    <a:pt x="16" y="12"/>
                    <a:pt x="16" y="13"/>
                  </a:cubicBezTo>
                  <a:cubicBezTo>
                    <a:pt x="16" y="13"/>
                    <a:pt x="12" y="13"/>
                    <a:pt x="12" y="13"/>
                  </a:cubicBezTo>
                  <a:cubicBezTo>
                    <a:pt x="11" y="13"/>
                    <a:pt x="9" y="12"/>
                    <a:pt x="9" y="12"/>
                  </a:cubicBezTo>
                  <a:cubicBezTo>
                    <a:pt x="9" y="12"/>
                    <a:pt x="10" y="13"/>
                    <a:pt x="10" y="12"/>
                  </a:cubicBezTo>
                  <a:cubicBezTo>
                    <a:pt x="10" y="11"/>
                    <a:pt x="11" y="10"/>
                    <a:pt x="10" y="9"/>
                  </a:cubicBezTo>
                  <a:cubicBezTo>
                    <a:pt x="10" y="9"/>
                    <a:pt x="8" y="11"/>
                    <a:pt x="8" y="11"/>
                  </a:cubicBezTo>
                  <a:cubicBezTo>
                    <a:pt x="7" y="12"/>
                    <a:pt x="6" y="11"/>
                    <a:pt x="5" y="11"/>
                  </a:cubicBezTo>
                  <a:cubicBezTo>
                    <a:pt x="4" y="11"/>
                    <a:pt x="0" y="10"/>
                    <a:pt x="0" y="12"/>
                  </a:cubicBezTo>
                  <a:cubicBezTo>
                    <a:pt x="0" y="13"/>
                    <a:pt x="2" y="12"/>
                    <a:pt x="2" y="12"/>
                  </a:cubicBezTo>
                  <a:cubicBezTo>
                    <a:pt x="3" y="11"/>
                    <a:pt x="2" y="12"/>
                    <a:pt x="3" y="12"/>
                  </a:cubicBezTo>
                  <a:cubicBezTo>
                    <a:pt x="4" y="13"/>
                    <a:pt x="4" y="11"/>
                    <a:pt x="5" y="12"/>
                  </a:cubicBezTo>
                  <a:cubicBezTo>
                    <a:pt x="5" y="12"/>
                    <a:pt x="6" y="13"/>
                    <a:pt x="6" y="13"/>
                  </a:cubicBezTo>
                  <a:cubicBezTo>
                    <a:pt x="6" y="13"/>
                    <a:pt x="2" y="14"/>
                    <a:pt x="4" y="15"/>
                  </a:cubicBezTo>
                  <a:cubicBezTo>
                    <a:pt x="5" y="16"/>
                    <a:pt x="6" y="14"/>
                    <a:pt x="6" y="15"/>
                  </a:cubicBezTo>
                  <a:cubicBezTo>
                    <a:pt x="7" y="15"/>
                    <a:pt x="8" y="16"/>
                    <a:pt x="8" y="16"/>
                  </a:cubicBezTo>
                  <a:cubicBezTo>
                    <a:pt x="8" y="16"/>
                    <a:pt x="8" y="16"/>
                    <a:pt x="7" y="16"/>
                  </a:cubicBezTo>
                  <a:cubicBezTo>
                    <a:pt x="7" y="17"/>
                    <a:pt x="9" y="17"/>
                    <a:pt x="10" y="17"/>
                  </a:cubicBezTo>
                  <a:cubicBezTo>
                    <a:pt x="11" y="17"/>
                    <a:pt x="11" y="15"/>
                    <a:pt x="12" y="17"/>
                  </a:cubicBezTo>
                  <a:cubicBezTo>
                    <a:pt x="12" y="17"/>
                    <a:pt x="16" y="22"/>
                    <a:pt x="17" y="21"/>
                  </a:cubicBezTo>
                  <a:cubicBezTo>
                    <a:pt x="17" y="21"/>
                    <a:pt x="16" y="20"/>
                    <a:pt x="16" y="20"/>
                  </a:cubicBezTo>
                  <a:cubicBezTo>
                    <a:pt x="16" y="19"/>
                    <a:pt x="22" y="23"/>
                    <a:pt x="23" y="23"/>
                  </a:cubicBezTo>
                  <a:cubicBezTo>
                    <a:pt x="23" y="22"/>
                    <a:pt x="19" y="19"/>
                    <a:pt x="19" y="18"/>
                  </a:cubicBezTo>
                  <a:cubicBezTo>
                    <a:pt x="20" y="18"/>
                    <a:pt x="24" y="19"/>
                    <a:pt x="24" y="19"/>
                  </a:cubicBezTo>
                  <a:cubicBezTo>
                    <a:pt x="26" y="19"/>
                    <a:pt x="28" y="19"/>
                    <a:pt x="30" y="18"/>
                  </a:cubicBezTo>
                  <a:cubicBezTo>
                    <a:pt x="27" y="16"/>
                    <a:pt x="23" y="17"/>
                    <a:pt x="19" y="17"/>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00" name="Freeform 618"/>
            <p:cNvSpPr>
              <a:spLocks/>
            </p:cNvSpPr>
            <p:nvPr/>
          </p:nvSpPr>
          <p:spPr bwMode="auto">
            <a:xfrm>
              <a:off x="8260699" y="8501084"/>
              <a:ext cx="710194" cy="516057"/>
            </a:xfrm>
            <a:custGeom>
              <a:avLst/>
              <a:gdLst>
                <a:gd name="T0" fmla="*/ 63 w 76"/>
                <a:gd name="T1" fmla="*/ 28 h 55"/>
                <a:gd name="T2" fmla="*/ 66 w 76"/>
                <a:gd name="T3" fmla="*/ 24 h 55"/>
                <a:gd name="T4" fmla="*/ 67 w 76"/>
                <a:gd name="T5" fmla="*/ 22 h 55"/>
                <a:gd name="T6" fmla="*/ 67 w 76"/>
                <a:gd name="T7" fmla="*/ 18 h 55"/>
                <a:gd name="T8" fmla="*/ 61 w 76"/>
                <a:gd name="T9" fmla="*/ 15 h 55"/>
                <a:gd name="T10" fmla="*/ 63 w 76"/>
                <a:gd name="T11" fmla="*/ 14 h 55"/>
                <a:gd name="T12" fmla="*/ 64 w 76"/>
                <a:gd name="T13" fmla="*/ 11 h 55"/>
                <a:gd name="T14" fmla="*/ 60 w 76"/>
                <a:gd name="T15" fmla="*/ 9 h 55"/>
                <a:gd name="T16" fmla="*/ 59 w 76"/>
                <a:gd name="T17" fmla="*/ 8 h 55"/>
                <a:gd name="T18" fmla="*/ 57 w 76"/>
                <a:gd name="T19" fmla="*/ 9 h 55"/>
                <a:gd name="T20" fmla="*/ 57 w 76"/>
                <a:gd name="T21" fmla="*/ 7 h 55"/>
                <a:gd name="T22" fmla="*/ 54 w 76"/>
                <a:gd name="T23" fmla="*/ 8 h 55"/>
                <a:gd name="T24" fmla="*/ 54 w 76"/>
                <a:gd name="T25" fmla="*/ 6 h 55"/>
                <a:gd name="T26" fmla="*/ 58 w 76"/>
                <a:gd name="T27" fmla="*/ 5 h 55"/>
                <a:gd name="T28" fmla="*/ 55 w 76"/>
                <a:gd name="T29" fmla="*/ 4 h 55"/>
                <a:gd name="T30" fmla="*/ 49 w 76"/>
                <a:gd name="T31" fmla="*/ 4 h 55"/>
                <a:gd name="T32" fmla="*/ 44 w 76"/>
                <a:gd name="T33" fmla="*/ 7 h 55"/>
                <a:gd name="T34" fmla="*/ 38 w 76"/>
                <a:gd name="T35" fmla="*/ 5 h 55"/>
                <a:gd name="T36" fmla="*/ 29 w 76"/>
                <a:gd name="T37" fmla="*/ 5 h 55"/>
                <a:gd name="T38" fmla="*/ 26 w 76"/>
                <a:gd name="T39" fmla="*/ 2 h 55"/>
                <a:gd name="T40" fmla="*/ 20 w 76"/>
                <a:gd name="T41" fmla="*/ 0 h 55"/>
                <a:gd name="T42" fmla="*/ 11 w 76"/>
                <a:gd name="T43" fmla="*/ 4 h 55"/>
                <a:gd name="T44" fmla="*/ 13 w 76"/>
                <a:gd name="T45" fmla="*/ 12 h 55"/>
                <a:gd name="T46" fmla="*/ 8 w 76"/>
                <a:gd name="T47" fmla="*/ 8 h 55"/>
                <a:gd name="T48" fmla="*/ 10 w 76"/>
                <a:gd name="T49" fmla="*/ 5 h 55"/>
                <a:gd name="T50" fmla="*/ 8 w 76"/>
                <a:gd name="T51" fmla="*/ 1 h 55"/>
                <a:gd name="T52" fmla="*/ 4 w 76"/>
                <a:gd name="T53" fmla="*/ 7 h 55"/>
                <a:gd name="T54" fmla="*/ 3 w 76"/>
                <a:gd name="T55" fmla="*/ 12 h 55"/>
                <a:gd name="T56" fmla="*/ 5 w 76"/>
                <a:gd name="T57" fmla="*/ 13 h 55"/>
                <a:gd name="T58" fmla="*/ 7 w 76"/>
                <a:gd name="T59" fmla="*/ 16 h 55"/>
                <a:gd name="T60" fmla="*/ 10 w 76"/>
                <a:gd name="T61" fmla="*/ 23 h 55"/>
                <a:gd name="T62" fmla="*/ 13 w 76"/>
                <a:gd name="T63" fmla="*/ 23 h 55"/>
                <a:gd name="T64" fmla="*/ 15 w 76"/>
                <a:gd name="T65" fmla="*/ 22 h 55"/>
                <a:gd name="T66" fmla="*/ 21 w 76"/>
                <a:gd name="T67" fmla="*/ 27 h 55"/>
                <a:gd name="T68" fmla="*/ 23 w 76"/>
                <a:gd name="T69" fmla="*/ 27 h 55"/>
                <a:gd name="T70" fmla="*/ 26 w 76"/>
                <a:gd name="T71" fmla="*/ 27 h 55"/>
                <a:gd name="T72" fmla="*/ 31 w 76"/>
                <a:gd name="T73" fmla="*/ 29 h 55"/>
                <a:gd name="T74" fmla="*/ 31 w 76"/>
                <a:gd name="T75" fmla="*/ 38 h 55"/>
                <a:gd name="T76" fmla="*/ 32 w 76"/>
                <a:gd name="T77" fmla="*/ 41 h 55"/>
                <a:gd name="T78" fmla="*/ 30 w 76"/>
                <a:gd name="T79" fmla="*/ 44 h 55"/>
                <a:gd name="T80" fmla="*/ 40 w 76"/>
                <a:gd name="T81" fmla="*/ 53 h 55"/>
                <a:gd name="T82" fmla="*/ 42 w 76"/>
                <a:gd name="T83" fmla="*/ 54 h 55"/>
                <a:gd name="T84" fmla="*/ 45 w 76"/>
                <a:gd name="T85" fmla="*/ 52 h 55"/>
                <a:gd name="T86" fmla="*/ 51 w 76"/>
                <a:gd name="T87" fmla="*/ 47 h 55"/>
                <a:gd name="T88" fmla="*/ 49 w 76"/>
                <a:gd name="T89" fmla="*/ 44 h 55"/>
                <a:gd name="T90" fmla="*/ 48 w 76"/>
                <a:gd name="T91" fmla="*/ 41 h 55"/>
                <a:gd name="T92" fmla="*/ 45 w 76"/>
                <a:gd name="T93" fmla="*/ 38 h 55"/>
                <a:gd name="T94" fmla="*/ 52 w 76"/>
                <a:gd name="T95" fmla="*/ 38 h 55"/>
                <a:gd name="T96" fmla="*/ 54 w 76"/>
                <a:gd name="T97" fmla="*/ 40 h 55"/>
                <a:gd name="T98" fmla="*/ 56 w 76"/>
                <a:gd name="T99" fmla="*/ 38 h 55"/>
                <a:gd name="T100" fmla="*/ 62 w 76"/>
                <a:gd name="T101" fmla="*/ 36 h 55"/>
                <a:gd name="T102" fmla="*/ 67 w 76"/>
                <a:gd name="T103" fmla="*/ 33 h 55"/>
                <a:gd name="T104" fmla="*/ 63 w 76"/>
                <a:gd name="T105" fmla="*/ 28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6" h="55">
                  <a:moveTo>
                    <a:pt x="63" y="28"/>
                  </a:moveTo>
                  <a:cubicBezTo>
                    <a:pt x="63" y="26"/>
                    <a:pt x="63" y="25"/>
                    <a:pt x="66" y="24"/>
                  </a:cubicBezTo>
                  <a:cubicBezTo>
                    <a:pt x="66" y="23"/>
                    <a:pt x="68" y="23"/>
                    <a:pt x="67" y="22"/>
                  </a:cubicBezTo>
                  <a:cubicBezTo>
                    <a:pt x="66" y="21"/>
                    <a:pt x="65" y="19"/>
                    <a:pt x="67" y="18"/>
                  </a:cubicBezTo>
                  <a:cubicBezTo>
                    <a:pt x="76" y="14"/>
                    <a:pt x="61" y="15"/>
                    <a:pt x="61" y="15"/>
                  </a:cubicBezTo>
                  <a:cubicBezTo>
                    <a:pt x="61" y="14"/>
                    <a:pt x="62" y="14"/>
                    <a:pt x="63" y="14"/>
                  </a:cubicBezTo>
                  <a:cubicBezTo>
                    <a:pt x="64" y="14"/>
                    <a:pt x="64" y="12"/>
                    <a:pt x="64" y="11"/>
                  </a:cubicBezTo>
                  <a:cubicBezTo>
                    <a:pt x="64" y="10"/>
                    <a:pt x="60" y="8"/>
                    <a:pt x="60" y="9"/>
                  </a:cubicBezTo>
                  <a:cubicBezTo>
                    <a:pt x="60" y="10"/>
                    <a:pt x="59" y="8"/>
                    <a:pt x="59" y="8"/>
                  </a:cubicBezTo>
                  <a:cubicBezTo>
                    <a:pt x="58" y="8"/>
                    <a:pt x="58" y="10"/>
                    <a:pt x="57" y="9"/>
                  </a:cubicBezTo>
                  <a:cubicBezTo>
                    <a:pt x="57" y="9"/>
                    <a:pt x="57" y="8"/>
                    <a:pt x="57" y="7"/>
                  </a:cubicBezTo>
                  <a:cubicBezTo>
                    <a:pt x="56" y="6"/>
                    <a:pt x="55" y="8"/>
                    <a:pt x="54" y="8"/>
                  </a:cubicBezTo>
                  <a:cubicBezTo>
                    <a:pt x="54" y="8"/>
                    <a:pt x="54" y="6"/>
                    <a:pt x="54" y="6"/>
                  </a:cubicBezTo>
                  <a:cubicBezTo>
                    <a:pt x="54" y="4"/>
                    <a:pt x="57" y="5"/>
                    <a:pt x="58" y="5"/>
                  </a:cubicBezTo>
                  <a:cubicBezTo>
                    <a:pt x="59" y="4"/>
                    <a:pt x="55" y="4"/>
                    <a:pt x="55" y="4"/>
                  </a:cubicBezTo>
                  <a:cubicBezTo>
                    <a:pt x="53" y="4"/>
                    <a:pt x="51" y="3"/>
                    <a:pt x="49" y="4"/>
                  </a:cubicBezTo>
                  <a:cubicBezTo>
                    <a:pt x="47" y="5"/>
                    <a:pt x="46" y="8"/>
                    <a:pt x="44" y="7"/>
                  </a:cubicBezTo>
                  <a:cubicBezTo>
                    <a:pt x="41" y="7"/>
                    <a:pt x="40" y="7"/>
                    <a:pt x="38" y="5"/>
                  </a:cubicBezTo>
                  <a:cubicBezTo>
                    <a:pt x="36" y="3"/>
                    <a:pt x="32" y="5"/>
                    <a:pt x="29" y="5"/>
                  </a:cubicBezTo>
                  <a:cubicBezTo>
                    <a:pt x="27" y="5"/>
                    <a:pt x="27" y="4"/>
                    <a:pt x="26" y="2"/>
                  </a:cubicBezTo>
                  <a:cubicBezTo>
                    <a:pt x="25" y="0"/>
                    <a:pt x="23" y="0"/>
                    <a:pt x="20" y="0"/>
                  </a:cubicBezTo>
                  <a:cubicBezTo>
                    <a:pt x="19" y="0"/>
                    <a:pt x="11" y="1"/>
                    <a:pt x="11" y="4"/>
                  </a:cubicBezTo>
                  <a:cubicBezTo>
                    <a:pt x="11" y="7"/>
                    <a:pt x="15" y="8"/>
                    <a:pt x="13" y="12"/>
                  </a:cubicBezTo>
                  <a:cubicBezTo>
                    <a:pt x="11" y="14"/>
                    <a:pt x="7" y="10"/>
                    <a:pt x="8" y="8"/>
                  </a:cubicBezTo>
                  <a:cubicBezTo>
                    <a:pt x="8" y="7"/>
                    <a:pt x="10" y="6"/>
                    <a:pt x="10" y="5"/>
                  </a:cubicBezTo>
                  <a:cubicBezTo>
                    <a:pt x="11" y="3"/>
                    <a:pt x="8" y="2"/>
                    <a:pt x="8" y="1"/>
                  </a:cubicBezTo>
                  <a:cubicBezTo>
                    <a:pt x="5" y="3"/>
                    <a:pt x="4" y="4"/>
                    <a:pt x="4" y="7"/>
                  </a:cubicBezTo>
                  <a:cubicBezTo>
                    <a:pt x="3" y="8"/>
                    <a:pt x="0" y="12"/>
                    <a:pt x="3" y="12"/>
                  </a:cubicBezTo>
                  <a:cubicBezTo>
                    <a:pt x="3" y="12"/>
                    <a:pt x="4" y="12"/>
                    <a:pt x="5" y="13"/>
                  </a:cubicBezTo>
                  <a:cubicBezTo>
                    <a:pt x="5" y="14"/>
                    <a:pt x="6" y="15"/>
                    <a:pt x="7" y="16"/>
                  </a:cubicBezTo>
                  <a:cubicBezTo>
                    <a:pt x="9" y="18"/>
                    <a:pt x="5" y="22"/>
                    <a:pt x="10" y="23"/>
                  </a:cubicBezTo>
                  <a:cubicBezTo>
                    <a:pt x="10" y="23"/>
                    <a:pt x="12" y="23"/>
                    <a:pt x="13" y="23"/>
                  </a:cubicBezTo>
                  <a:cubicBezTo>
                    <a:pt x="14" y="23"/>
                    <a:pt x="14" y="22"/>
                    <a:pt x="15" y="22"/>
                  </a:cubicBezTo>
                  <a:cubicBezTo>
                    <a:pt x="18" y="22"/>
                    <a:pt x="19" y="25"/>
                    <a:pt x="21" y="27"/>
                  </a:cubicBezTo>
                  <a:cubicBezTo>
                    <a:pt x="21" y="27"/>
                    <a:pt x="22" y="28"/>
                    <a:pt x="23" y="27"/>
                  </a:cubicBezTo>
                  <a:cubicBezTo>
                    <a:pt x="23" y="26"/>
                    <a:pt x="24" y="27"/>
                    <a:pt x="26" y="27"/>
                  </a:cubicBezTo>
                  <a:cubicBezTo>
                    <a:pt x="28" y="28"/>
                    <a:pt x="33" y="25"/>
                    <a:pt x="31" y="29"/>
                  </a:cubicBezTo>
                  <a:cubicBezTo>
                    <a:pt x="29" y="32"/>
                    <a:pt x="29" y="35"/>
                    <a:pt x="31" y="38"/>
                  </a:cubicBezTo>
                  <a:cubicBezTo>
                    <a:pt x="31" y="39"/>
                    <a:pt x="32" y="40"/>
                    <a:pt x="32" y="41"/>
                  </a:cubicBezTo>
                  <a:cubicBezTo>
                    <a:pt x="32" y="42"/>
                    <a:pt x="29" y="43"/>
                    <a:pt x="30" y="44"/>
                  </a:cubicBezTo>
                  <a:cubicBezTo>
                    <a:pt x="33" y="47"/>
                    <a:pt x="34" y="55"/>
                    <a:pt x="40" y="53"/>
                  </a:cubicBezTo>
                  <a:cubicBezTo>
                    <a:pt x="41" y="53"/>
                    <a:pt x="41" y="54"/>
                    <a:pt x="42" y="54"/>
                  </a:cubicBezTo>
                  <a:cubicBezTo>
                    <a:pt x="43" y="54"/>
                    <a:pt x="44" y="53"/>
                    <a:pt x="45" y="52"/>
                  </a:cubicBezTo>
                  <a:cubicBezTo>
                    <a:pt x="47" y="51"/>
                    <a:pt x="48" y="49"/>
                    <a:pt x="51" y="47"/>
                  </a:cubicBezTo>
                  <a:cubicBezTo>
                    <a:pt x="53" y="46"/>
                    <a:pt x="49" y="46"/>
                    <a:pt x="49" y="44"/>
                  </a:cubicBezTo>
                  <a:cubicBezTo>
                    <a:pt x="49" y="43"/>
                    <a:pt x="48" y="42"/>
                    <a:pt x="48" y="41"/>
                  </a:cubicBezTo>
                  <a:cubicBezTo>
                    <a:pt x="48" y="40"/>
                    <a:pt x="45" y="39"/>
                    <a:pt x="45" y="38"/>
                  </a:cubicBezTo>
                  <a:cubicBezTo>
                    <a:pt x="45" y="37"/>
                    <a:pt x="51" y="38"/>
                    <a:pt x="52" y="38"/>
                  </a:cubicBezTo>
                  <a:cubicBezTo>
                    <a:pt x="54" y="38"/>
                    <a:pt x="53" y="39"/>
                    <a:pt x="54" y="40"/>
                  </a:cubicBezTo>
                  <a:cubicBezTo>
                    <a:pt x="55" y="40"/>
                    <a:pt x="55" y="38"/>
                    <a:pt x="56" y="38"/>
                  </a:cubicBezTo>
                  <a:cubicBezTo>
                    <a:pt x="57" y="37"/>
                    <a:pt x="60" y="37"/>
                    <a:pt x="62" y="36"/>
                  </a:cubicBezTo>
                  <a:cubicBezTo>
                    <a:pt x="63" y="35"/>
                    <a:pt x="65" y="34"/>
                    <a:pt x="67" y="33"/>
                  </a:cubicBezTo>
                  <a:cubicBezTo>
                    <a:pt x="66" y="31"/>
                    <a:pt x="63" y="30"/>
                    <a:pt x="63" y="28"/>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01" name="Freeform 619"/>
            <p:cNvSpPr>
              <a:spLocks/>
            </p:cNvSpPr>
            <p:nvPr/>
          </p:nvSpPr>
          <p:spPr bwMode="auto">
            <a:xfrm>
              <a:off x="8830764" y="8641249"/>
              <a:ext cx="242036" cy="356781"/>
            </a:xfrm>
            <a:custGeom>
              <a:avLst/>
              <a:gdLst>
                <a:gd name="T0" fmla="*/ 22 w 26"/>
                <a:gd name="T1" fmla="*/ 29 h 38"/>
                <a:gd name="T2" fmla="*/ 18 w 26"/>
                <a:gd name="T3" fmla="*/ 21 h 38"/>
                <a:gd name="T4" fmla="*/ 20 w 26"/>
                <a:gd name="T5" fmla="*/ 18 h 38"/>
                <a:gd name="T6" fmla="*/ 22 w 26"/>
                <a:gd name="T7" fmla="*/ 15 h 38"/>
                <a:gd name="T8" fmla="*/ 22 w 26"/>
                <a:gd name="T9" fmla="*/ 13 h 38"/>
                <a:gd name="T10" fmla="*/ 20 w 26"/>
                <a:gd name="T11" fmla="*/ 11 h 38"/>
                <a:gd name="T12" fmla="*/ 16 w 26"/>
                <a:gd name="T13" fmla="*/ 7 h 38"/>
                <a:gd name="T14" fmla="*/ 9 w 26"/>
                <a:gd name="T15" fmla="*/ 0 h 38"/>
                <a:gd name="T16" fmla="*/ 5 w 26"/>
                <a:gd name="T17" fmla="*/ 5 h 38"/>
                <a:gd name="T18" fmla="*/ 6 w 26"/>
                <a:gd name="T19" fmla="*/ 8 h 38"/>
                <a:gd name="T20" fmla="*/ 3 w 26"/>
                <a:gd name="T21" fmla="*/ 10 h 38"/>
                <a:gd name="T22" fmla="*/ 4 w 26"/>
                <a:gd name="T23" fmla="*/ 16 h 38"/>
                <a:gd name="T24" fmla="*/ 7 w 26"/>
                <a:gd name="T25" fmla="*/ 18 h 38"/>
                <a:gd name="T26" fmla="*/ 8 w 26"/>
                <a:gd name="T27" fmla="*/ 20 h 38"/>
                <a:gd name="T28" fmla="*/ 8 w 26"/>
                <a:gd name="T29" fmla="*/ 27 h 38"/>
                <a:gd name="T30" fmla="*/ 11 w 26"/>
                <a:gd name="T31" fmla="*/ 35 h 38"/>
                <a:gd name="T32" fmla="*/ 17 w 26"/>
                <a:gd name="T33" fmla="*/ 35 h 38"/>
                <a:gd name="T34" fmla="*/ 21 w 26"/>
                <a:gd name="T35" fmla="*/ 34 h 38"/>
                <a:gd name="T36" fmla="*/ 26 w 26"/>
                <a:gd name="T37" fmla="*/ 34 h 38"/>
                <a:gd name="T38" fmla="*/ 22 w 26"/>
                <a:gd name="T39" fmla="*/ 29 h 38"/>
                <a:gd name="T40" fmla="*/ 22 w 26"/>
                <a:gd name="T41" fmla="*/ 29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6" h="38">
                  <a:moveTo>
                    <a:pt x="22" y="29"/>
                  </a:moveTo>
                  <a:cubicBezTo>
                    <a:pt x="22" y="28"/>
                    <a:pt x="17" y="22"/>
                    <a:pt x="18" y="21"/>
                  </a:cubicBezTo>
                  <a:cubicBezTo>
                    <a:pt x="19" y="20"/>
                    <a:pt x="18" y="19"/>
                    <a:pt x="20" y="18"/>
                  </a:cubicBezTo>
                  <a:cubicBezTo>
                    <a:pt x="23" y="18"/>
                    <a:pt x="22" y="16"/>
                    <a:pt x="22" y="15"/>
                  </a:cubicBezTo>
                  <a:cubicBezTo>
                    <a:pt x="22" y="14"/>
                    <a:pt x="22" y="13"/>
                    <a:pt x="22" y="13"/>
                  </a:cubicBezTo>
                  <a:cubicBezTo>
                    <a:pt x="22" y="12"/>
                    <a:pt x="21" y="12"/>
                    <a:pt x="20" y="11"/>
                  </a:cubicBezTo>
                  <a:cubicBezTo>
                    <a:pt x="19" y="9"/>
                    <a:pt x="16" y="9"/>
                    <a:pt x="16" y="7"/>
                  </a:cubicBezTo>
                  <a:cubicBezTo>
                    <a:pt x="15" y="4"/>
                    <a:pt x="11" y="1"/>
                    <a:pt x="9" y="0"/>
                  </a:cubicBezTo>
                  <a:cubicBezTo>
                    <a:pt x="9" y="3"/>
                    <a:pt x="4" y="3"/>
                    <a:pt x="5" y="5"/>
                  </a:cubicBezTo>
                  <a:cubicBezTo>
                    <a:pt x="5" y="6"/>
                    <a:pt x="7" y="7"/>
                    <a:pt x="6" y="8"/>
                  </a:cubicBezTo>
                  <a:cubicBezTo>
                    <a:pt x="5" y="8"/>
                    <a:pt x="3" y="9"/>
                    <a:pt x="3" y="10"/>
                  </a:cubicBezTo>
                  <a:cubicBezTo>
                    <a:pt x="0" y="11"/>
                    <a:pt x="2" y="14"/>
                    <a:pt x="4" y="16"/>
                  </a:cubicBezTo>
                  <a:cubicBezTo>
                    <a:pt x="5" y="17"/>
                    <a:pt x="5" y="18"/>
                    <a:pt x="7" y="18"/>
                  </a:cubicBezTo>
                  <a:cubicBezTo>
                    <a:pt x="8" y="18"/>
                    <a:pt x="7" y="19"/>
                    <a:pt x="8" y="20"/>
                  </a:cubicBezTo>
                  <a:cubicBezTo>
                    <a:pt x="10" y="23"/>
                    <a:pt x="9" y="24"/>
                    <a:pt x="8" y="27"/>
                  </a:cubicBezTo>
                  <a:cubicBezTo>
                    <a:pt x="8" y="30"/>
                    <a:pt x="10" y="33"/>
                    <a:pt x="11" y="35"/>
                  </a:cubicBezTo>
                  <a:cubicBezTo>
                    <a:pt x="14" y="38"/>
                    <a:pt x="15" y="35"/>
                    <a:pt x="17" y="35"/>
                  </a:cubicBezTo>
                  <a:cubicBezTo>
                    <a:pt x="19" y="35"/>
                    <a:pt x="20" y="34"/>
                    <a:pt x="21" y="34"/>
                  </a:cubicBezTo>
                  <a:cubicBezTo>
                    <a:pt x="23" y="33"/>
                    <a:pt x="24" y="33"/>
                    <a:pt x="26" y="34"/>
                  </a:cubicBezTo>
                  <a:cubicBezTo>
                    <a:pt x="25" y="32"/>
                    <a:pt x="24" y="30"/>
                    <a:pt x="22" y="29"/>
                  </a:cubicBezTo>
                  <a:cubicBezTo>
                    <a:pt x="21" y="27"/>
                    <a:pt x="23" y="29"/>
                    <a:pt x="22" y="29"/>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02" name="Freeform 620"/>
            <p:cNvSpPr>
              <a:spLocks/>
            </p:cNvSpPr>
            <p:nvPr/>
          </p:nvSpPr>
          <p:spPr bwMode="auto">
            <a:xfrm>
              <a:off x="8986815" y="8752743"/>
              <a:ext cx="207006" cy="216615"/>
            </a:xfrm>
            <a:custGeom>
              <a:avLst/>
              <a:gdLst>
                <a:gd name="T0" fmla="*/ 19 w 22"/>
                <a:gd name="T1" fmla="*/ 7 h 23"/>
                <a:gd name="T2" fmla="*/ 22 w 22"/>
                <a:gd name="T3" fmla="*/ 2 h 23"/>
                <a:gd name="T4" fmla="*/ 12 w 22"/>
                <a:gd name="T5" fmla="*/ 2 h 23"/>
                <a:gd name="T6" fmla="*/ 9 w 22"/>
                <a:gd name="T7" fmla="*/ 0 h 23"/>
                <a:gd name="T8" fmla="*/ 5 w 22"/>
                <a:gd name="T9" fmla="*/ 1 h 23"/>
                <a:gd name="T10" fmla="*/ 4 w 22"/>
                <a:gd name="T11" fmla="*/ 6 h 23"/>
                <a:gd name="T12" fmla="*/ 1 w 22"/>
                <a:gd name="T13" fmla="*/ 10 h 23"/>
                <a:gd name="T14" fmla="*/ 4 w 22"/>
                <a:gd name="T15" fmla="*/ 15 h 23"/>
                <a:gd name="T16" fmla="*/ 9 w 22"/>
                <a:gd name="T17" fmla="*/ 22 h 23"/>
                <a:gd name="T18" fmla="*/ 12 w 22"/>
                <a:gd name="T19" fmla="*/ 19 h 23"/>
                <a:gd name="T20" fmla="*/ 16 w 22"/>
                <a:gd name="T21" fmla="*/ 18 h 23"/>
                <a:gd name="T22" fmla="*/ 19 w 22"/>
                <a:gd name="T23" fmla="*/ 19 h 23"/>
                <a:gd name="T24" fmla="*/ 20 w 22"/>
                <a:gd name="T25" fmla="*/ 14 h 23"/>
                <a:gd name="T26" fmla="*/ 19 w 22"/>
                <a:gd name="T27" fmla="*/ 7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2" h="23">
                  <a:moveTo>
                    <a:pt x="19" y="7"/>
                  </a:moveTo>
                  <a:cubicBezTo>
                    <a:pt x="19" y="5"/>
                    <a:pt x="21" y="3"/>
                    <a:pt x="22" y="2"/>
                  </a:cubicBezTo>
                  <a:cubicBezTo>
                    <a:pt x="19" y="1"/>
                    <a:pt x="14" y="0"/>
                    <a:pt x="12" y="2"/>
                  </a:cubicBezTo>
                  <a:cubicBezTo>
                    <a:pt x="10" y="3"/>
                    <a:pt x="9" y="1"/>
                    <a:pt x="9" y="0"/>
                  </a:cubicBezTo>
                  <a:cubicBezTo>
                    <a:pt x="8" y="0"/>
                    <a:pt x="7" y="2"/>
                    <a:pt x="5" y="1"/>
                  </a:cubicBezTo>
                  <a:cubicBezTo>
                    <a:pt x="5" y="2"/>
                    <a:pt x="7" y="6"/>
                    <a:pt x="4" y="6"/>
                  </a:cubicBezTo>
                  <a:cubicBezTo>
                    <a:pt x="2" y="7"/>
                    <a:pt x="0" y="8"/>
                    <a:pt x="1" y="10"/>
                  </a:cubicBezTo>
                  <a:cubicBezTo>
                    <a:pt x="2" y="12"/>
                    <a:pt x="3" y="13"/>
                    <a:pt x="4" y="15"/>
                  </a:cubicBezTo>
                  <a:cubicBezTo>
                    <a:pt x="5" y="17"/>
                    <a:pt x="7" y="19"/>
                    <a:pt x="9" y="22"/>
                  </a:cubicBezTo>
                  <a:cubicBezTo>
                    <a:pt x="12" y="23"/>
                    <a:pt x="10" y="19"/>
                    <a:pt x="12" y="19"/>
                  </a:cubicBezTo>
                  <a:cubicBezTo>
                    <a:pt x="14" y="19"/>
                    <a:pt x="15" y="19"/>
                    <a:pt x="16" y="18"/>
                  </a:cubicBezTo>
                  <a:cubicBezTo>
                    <a:pt x="17" y="18"/>
                    <a:pt x="17" y="20"/>
                    <a:pt x="19" y="19"/>
                  </a:cubicBezTo>
                  <a:cubicBezTo>
                    <a:pt x="20" y="17"/>
                    <a:pt x="21" y="16"/>
                    <a:pt x="20" y="14"/>
                  </a:cubicBezTo>
                  <a:cubicBezTo>
                    <a:pt x="20" y="12"/>
                    <a:pt x="19" y="9"/>
                    <a:pt x="19" y="7"/>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03" name="Freeform 621"/>
            <p:cNvSpPr>
              <a:spLocks/>
            </p:cNvSpPr>
            <p:nvPr/>
          </p:nvSpPr>
          <p:spPr bwMode="auto">
            <a:xfrm>
              <a:off x="9155606" y="8771859"/>
              <a:ext cx="149682" cy="168837"/>
            </a:xfrm>
            <a:custGeom>
              <a:avLst/>
              <a:gdLst>
                <a:gd name="T0" fmla="*/ 12 w 16"/>
                <a:gd name="T1" fmla="*/ 5 h 18"/>
                <a:gd name="T2" fmla="*/ 5 w 16"/>
                <a:gd name="T3" fmla="*/ 1 h 18"/>
                <a:gd name="T4" fmla="*/ 1 w 16"/>
                <a:gd name="T5" fmla="*/ 6 h 18"/>
                <a:gd name="T6" fmla="*/ 2 w 16"/>
                <a:gd name="T7" fmla="*/ 12 h 18"/>
                <a:gd name="T8" fmla="*/ 0 w 16"/>
                <a:gd name="T9" fmla="*/ 17 h 18"/>
                <a:gd name="T10" fmla="*/ 4 w 16"/>
                <a:gd name="T11" fmla="*/ 17 h 18"/>
                <a:gd name="T12" fmla="*/ 9 w 16"/>
                <a:gd name="T13" fmla="*/ 17 h 18"/>
                <a:gd name="T14" fmla="*/ 16 w 16"/>
                <a:gd name="T15" fmla="*/ 8 h 18"/>
                <a:gd name="T16" fmla="*/ 12 w 16"/>
                <a:gd name="T17" fmla="*/ 5 h 18"/>
                <a:gd name="T18" fmla="*/ 12 w 16"/>
                <a:gd name="T19" fmla="*/ 5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18">
                  <a:moveTo>
                    <a:pt x="12" y="5"/>
                  </a:moveTo>
                  <a:cubicBezTo>
                    <a:pt x="10" y="3"/>
                    <a:pt x="8" y="1"/>
                    <a:pt x="5" y="1"/>
                  </a:cubicBezTo>
                  <a:cubicBezTo>
                    <a:pt x="3" y="0"/>
                    <a:pt x="0" y="4"/>
                    <a:pt x="1" y="6"/>
                  </a:cubicBezTo>
                  <a:cubicBezTo>
                    <a:pt x="1" y="8"/>
                    <a:pt x="2" y="10"/>
                    <a:pt x="2" y="12"/>
                  </a:cubicBezTo>
                  <a:cubicBezTo>
                    <a:pt x="3" y="14"/>
                    <a:pt x="1" y="16"/>
                    <a:pt x="0" y="17"/>
                  </a:cubicBezTo>
                  <a:cubicBezTo>
                    <a:pt x="1" y="18"/>
                    <a:pt x="3" y="17"/>
                    <a:pt x="4" y="17"/>
                  </a:cubicBezTo>
                  <a:cubicBezTo>
                    <a:pt x="6" y="17"/>
                    <a:pt x="7" y="18"/>
                    <a:pt x="9" y="17"/>
                  </a:cubicBezTo>
                  <a:cubicBezTo>
                    <a:pt x="12" y="16"/>
                    <a:pt x="13" y="10"/>
                    <a:pt x="16" y="8"/>
                  </a:cubicBezTo>
                  <a:cubicBezTo>
                    <a:pt x="14" y="7"/>
                    <a:pt x="13" y="6"/>
                    <a:pt x="12" y="5"/>
                  </a:cubicBezTo>
                  <a:cubicBezTo>
                    <a:pt x="10" y="4"/>
                    <a:pt x="13" y="6"/>
                    <a:pt x="12" y="5"/>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04" name="Freeform 622"/>
            <p:cNvSpPr>
              <a:spLocks/>
            </p:cNvSpPr>
            <p:nvPr/>
          </p:nvSpPr>
          <p:spPr bwMode="auto">
            <a:xfrm>
              <a:off x="7821211" y="8453303"/>
              <a:ext cx="754780" cy="786831"/>
            </a:xfrm>
            <a:custGeom>
              <a:avLst/>
              <a:gdLst>
                <a:gd name="T0" fmla="*/ 76 w 81"/>
                <a:gd name="T1" fmla="*/ 39 h 84"/>
                <a:gd name="T2" fmla="*/ 74 w 81"/>
                <a:gd name="T3" fmla="*/ 32 h 84"/>
                <a:gd name="T4" fmla="*/ 69 w 81"/>
                <a:gd name="T5" fmla="*/ 33 h 84"/>
                <a:gd name="T6" fmla="*/ 58 w 81"/>
                <a:gd name="T7" fmla="*/ 28 h 84"/>
                <a:gd name="T8" fmla="*/ 53 w 81"/>
                <a:gd name="T9" fmla="*/ 20 h 84"/>
                <a:gd name="T10" fmla="*/ 50 w 81"/>
                <a:gd name="T11" fmla="*/ 15 h 84"/>
                <a:gd name="T12" fmla="*/ 56 w 81"/>
                <a:gd name="T13" fmla="*/ 5 h 84"/>
                <a:gd name="T14" fmla="*/ 56 w 81"/>
                <a:gd name="T15" fmla="*/ 1 h 84"/>
                <a:gd name="T16" fmla="*/ 44 w 81"/>
                <a:gd name="T17" fmla="*/ 8 h 84"/>
                <a:gd name="T18" fmla="*/ 36 w 81"/>
                <a:gd name="T19" fmla="*/ 16 h 84"/>
                <a:gd name="T20" fmla="*/ 31 w 81"/>
                <a:gd name="T21" fmla="*/ 23 h 84"/>
                <a:gd name="T22" fmla="*/ 25 w 81"/>
                <a:gd name="T23" fmla="*/ 17 h 84"/>
                <a:gd name="T24" fmla="*/ 7 w 81"/>
                <a:gd name="T25" fmla="*/ 18 h 84"/>
                <a:gd name="T26" fmla="*/ 1 w 81"/>
                <a:gd name="T27" fmla="*/ 16 h 84"/>
                <a:gd name="T28" fmla="*/ 1 w 81"/>
                <a:gd name="T29" fmla="*/ 21 h 84"/>
                <a:gd name="T30" fmla="*/ 8 w 81"/>
                <a:gd name="T31" fmla="*/ 24 h 84"/>
                <a:gd name="T32" fmla="*/ 11 w 81"/>
                <a:gd name="T33" fmla="*/ 26 h 84"/>
                <a:gd name="T34" fmla="*/ 13 w 81"/>
                <a:gd name="T35" fmla="*/ 23 h 84"/>
                <a:gd name="T36" fmla="*/ 20 w 81"/>
                <a:gd name="T37" fmla="*/ 18 h 84"/>
                <a:gd name="T38" fmla="*/ 24 w 81"/>
                <a:gd name="T39" fmla="*/ 20 h 84"/>
                <a:gd name="T40" fmla="*/ 25 w 81"/>
                <a:gd name="T41" fmla="*/ 26 h 84"/>
                <a:gd name="T42" fmla="*/ 28 w 81"/>
                <a:gd name="T43" fmla="*/ 42 h 84"/>
                <a:gd name="T44" fmla="*/ 28 w 81"/>
                <a:gd name="T45" fmla="*/ 47 h 84"/>
                <a:gd name="T46" fmla="*/ 22 w 81"/>
                <a:gd name="T47" fmla="*/ 53 h 84"/>
                <a:gd name="T48" fmla="*/ 26 w 81"/>
                <a:gd name="T49" fmla="*/ 58 h 84"/>
                <a:gd name="T50" fmla="*/ 34 w 81"/>
                <a:gd name="T51" fmla="*/ 61 h 84"/>
                <a:gd name="T52" fmla="*/ 41 w 81"/>
                <a:gd name="T53" fmla="*/ 64 h 84"/>
                <a:gd name="T54" fmla="*/ 54 w 81"/>
                <a:gd name="T55" fmla="*/ 76 h 84"/>
                <a:gd name="T56" fmla="*/ 60 w 81"/>
                <a:gd name="T57" fmla="*/ 75 h 84"/>
                <a:gd name="T58" fmla="*/ 64 w 81"/>
                <a:gd name="T59" fmla="*/ 80 h 84"/>
                <a:gd name="T60" fmla="*/ 65 w 81"/>
                <a:gd name="T61" fmla="*/ 84 h 84"/>
                <a:gd name="T62" fmla="*/ 65 w 81"/>
                <a:gd name="T63" fmla="*/ 63 h 84"/>
                <a:gd name="T64" fmla="*/ 70 w 81"/>
                <a:gd name="T65" fmla="*/ 58 h 84"/>
                <a:gd name="T66" fmla="*/ 66 w 81"/>
                <a:gd name="T67" fmla="*/ 55 h 84"/>
                <a:gd name="T68" fmla="*/ 79 w 81"/>
                <a:gd name="T69" fmla="*/ 53 h 84"/>
                <a:gd name="T70" fmla="*/ 77 w 81"/>
                <a:gd name="T71" fmla="*/ 48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1" h="84">
                  <a:moveTo>
                    <a:pt x="77" y="48"/>
                  </a:moveTo>
                  <a:cubicBezTo>
                    <a:pt x="81" y="45"/>
                    <a:pt x="76" y="42"/>
                    <a:pt x="76" y="39"/>
                  </a:cubicBezTo>
                  <a:cubicBezTo>
                    <a:pt x="76" y="37"/>
                    <a:pt x="78" y="35"/>
                    <a:pt x="78" y="33"/>
                  </a:cubicBezTo>
                  <a:cubicBezTo>
                    <a:pt x="79" y="30"/>
                    <a:pt x="75" y="32"/>
                    <a:pt x="74" y="32"/>
                  </a:cubicBezTo>
                  <a:cubicBezTo>
                    <a:pt x="73" y="32"/>
                    <a:pt x="72" y="32"/>
                    <a:pt x="71" y="32"/>
                  </a:cubicBezTo>
                  <a:cubicBezTo>
                    <a:pt x="70" y="32"/>
                    <a:pt x="70" y="33"/>
                    <a:pt x="69" y="33"/>
                  </a:cubicBezTo>
                  <a:cubicBezTo>
                    <a:pt x="68" y="33"/>
                    <a:pt x="67" y="30"/>
                    <a:pt x="66" y="30"/>
                  </a:cubicBezTo>
                  <a:cubicBezTo>
                    <a:pt x="64" y="26"/>
                    <a:pt x="62" y="28"/>
                    <a:pt x="58" y="28"/>
                  </a:cubicBezTo>
                  <a:cubicBezTo>
                    <a:pt x="56" y="28"/>
                    <a:pt x="55" y="28"/>
                    <a:pt x="54" y="26"/>
                  </a:cubicBezTo>
                  <a:cubicBezTo>
                    <a:pt x="53" y="24"/>
                    <a:pt x="56" y="22"/>
                    <a:pt x="53" y="20"/>
                  </a:cubicBezTo>
                  <a:cubicBezTo>
                    <a:pt x="52" y="19"/>
                    <a:pt x="52" y="17"/>
                    <a:pt x="50" y="17"/>
                  </a:cubicBezTo>
                  <a:cubicBezTo>
                    <a:pt x="48" y="17"/>
                    <a:pt x="49" y="17"/>
                    <a:pt x="50" y="15"/>
                  </a:cubicBezTo>
                  <a:cubicBezTo>
                    <a:pt x="51" y="13"/>
                    <a:pt x="50" y="11"/>
                    <a:pt x="51" y="9"/>
                  </a:cubicBezTo>
                  <a:cubicBezTo>
                    <a:pt x="52" y="7"/>
                    <a:pt x="54" y="6"/>
                    <a:pt x="56" y="5"/>
                  </a:cubicBezTo>
                  <a:cubicBezTo>
                    <a:pt x="57" y="4"/>
                    <a:pt x="59" y="4"/>
                    <a:pt x="60" y="2"/>
                  </a:cubicBezTo>
                  <a:cubicBezTo>
                    <a:pt x="60" y="0"/>
                    <a:pt x="56" y="0"/>
                    <a:pt x="56" y="1"/>
                  </a:cubicBezTo>
                  <a:cubicBezTo>
                    <a:pt x="54" y="3"/>
                    <a:pt x="51" y="6"/>
                    <a:pt x="48" y="6"/>
                  </a:cubicBezTo>
                  <a:cubicBezTo>
                    <a:pt x="45" y="6"/>
                    <a:pt x="45" y="6"/>
                    <a:pt x="44" y="8"/>
                  </a:cubicBezTo>
                  <a:cubicBezTo>
                    <a:pt x="43" y="10"/>
                    <a:pt x="43" y="7"/>
                    <a:pt x="41" y="7"/>
                  </a:cubicBezTo>
                  <a:cubicBezTo>
                    <a:pt x="37" y="8"/>
                    <a:pt x="39" y="14"/>
                    <a:pt x="36" y="16"/>
                  </a:cubicBezTo>
                  <a:cubicBezTo>
                    <a:pt x="35" y="17"/>
                    <a:pt x="33" y="18"/>
                    <a:pt x="32" y="20"/>
                  </a:cubicBezTo>
                  <a:cubicBezTo>
                    <a:pt x="32" y="20"/>
                    <a:pt x="32" y="23"/>
                    <a:pt x="31" y="23"/>
                  </a:cubicBezTo>
                  <a:cubicBezTo>
                    <a:pt x="30" y="21"/>
                    <a:pt x="29" y="20"/>
                    <a:pt x="28" y="19"/>
                  </a:cubicBezTo>
                  <a:cubicBezTo>
                    <a:pt x="27" y="17"/>
                    <a:pt x="26" y="17"/>
                    <a:pt x="25" y="17"/>
                  </a:cubicBezTo>
                  <a:cubicBezTo>
                    <a:pt x="21" y="16"/>
                    <a:pt x="19" y="13"/>
                    <a:pt x="15" y="16"/>
                  </a:cubicBezTo>
                  <a:cubicBezTo>
                    <a:pt x="13" y="17"/>
                    <a:pt x="9" y="20"/>
                    <a:pt x="7" y="18"/>
                  </a:cubicBezTo>
                  <a:cubicBezTo>
                    <a:pt x="6" y="17"/>
                    <a:pt x="5" y="17"/>
                    <a:pt x="4" y="16"/>
                  </a:cubicBezTo>
                  <a:cubicBezTo>
                    <a:pt x="2" y="16"/>
                    <a:pt x="3" y="14"/>
                    <a:pt x="1" y="16"/>
                  </a:cubicBezTo>
                  <a:cubicBezTo>
                    <a:pt x="0" y="17"/>
                    <a:pt x="1" y="17"/>
                    <a:pt x="2" y="18"/>
                  </a:cubicBezTo>
                  <a:cubicBezTo>
                    <a:pt x="2" y="19"/>
                    <a:pt x="1" y="20"/>
                    <a:pt x="1" y="21"/>
                  </a:cubicBezTo>
                  <a:cubicBezTo>
                    <a:pt x="3" y="21"/>
                    <a:pt x="5" y="22"/>
                    <a:pt x="6" y="22"/>
                  </a:cubicBezTo>
                  <a:cubicBezTo>
                    <a:pt x="7" y="23"/>
                    <a:pt x="8" y="23"/>
                    <a:pt x="8" y="24"/>
                  </a:cubicBezTo>
                  <a:cubicBezTo>
                    <a:pt x="9" y="25"/>
                    <a:pt x="9" y="24"/>
                    <a:pt x="10" y="24"/>
                  </a:cubicBezTo>
                  <a:cubicBezTo>
                    <a:pt x="10" y="23"/>
                    <a:pt x="10" y="26"/>
                    <a:pt x="11" y="26"/>
                  </a:cubicBezTo>
                  <a:cubicBezTo>
                    <a:pt x="12" y="27"/>
                    <a:pt x="13" y="26"/>
                    <a:pt x="15" y="25"/>
                  </a:cubicBezTo>
                  <a:cubicBezTo>
                    <a:pt x="16" y="25"/>
                    <a:pt x="13" y="23"/>
                    <a:pt x="13" y="23"/>
                  </a:cubicBezTo>
                  <a:cubicBezTo>
                    <a:pt x="13" y="22"/>
                    <a:pt x="16" y="20"/>
                    <a:pt x="16" y="19"/>
                  </a:cubicBezTo>
                  <a:cubicBezTo>
                    <a:pt x="17" y="18"/>
                    <a:pt x="19" y="17"/>
                    <a:pt x="20" y="18"/>
                  </a:cubicBezTo>
                  <a:cubicBezTo>
                    <a:pt x="21" y="18"/>
                    <a:pt x="23" y="19"/>
                    <a:pt x="23" y="19"/>
                  </a:cubicBezTo>
                  <a:cubicBezTo>
                    <a:pt x="23" y="20"/>
                    <a:pt x="23" y="20"/>
                    <a:pt x="24" y="20"/>
                  </a:cubicBezTo>
                  <a:cubicBezTo>
                    <a:pt x="24" y="21"/>
                    <a:pt x="23" y="22"/>
                    <a:pt x="23" y="22"/>
                  </a:cubicBezTo>
                  <a:cubicBezTo>
                    <a:pt x="23" y="23"/>
                    <a:pt x="25" y="25"/>
                    <a:pt x="25" y="26"/>
                  </a:cubicBezTo>
                  <a:cubicBezTo>
                    <a:pt x="27" y="29"/>
                    <a:pt x="29" y="29"/>
                    <a:pt x="29" y="33"/>
                  </a:cubicBezTo>
                  <a:cubicBezTo>
                    <a:pt x="29" y="36"/>
                    <a:pt x="29" y="39"/>
                    <a:pt x="28" y="42"/>
                  </a:cubicBezTo>
                  <a:cubicBezTo>
                    <a:pt x="28" y="43"/>
                    <a:pt x="30" y="43"/>
                    <a:pt x="30" y="44"/>
                  </a:cubicBezTo>
                  <a:cubicBezTo>
                    <a:pt x="29" y="45"/>
                    <a:pt x="28" y="46"/>
                    <a:pt x="28" y="47"/>
                  </a:cubicBezTo>
                  <a:cubicBezTo>
                    <a:pt x="27" y="48"/>
                    <a:pt x="27" y="50"/>
                    <a:pt x="26" y="50"/>
                  </a:cubicBezTo>
                  <a:cubicBezTo>
                    <a:pt x="24" y="51"/>
                    <a:pt x="22" y="50"/>
                    <a:pt x="22" y="53"/>
                  </a:cubicBezTo>
                  <a:cubicBezTo>
                    <a:pt x="22" y="55"/>
                    <a:pt x="19" y="55"/>
                    <a:pt x="22" y="56"/>
                  </a:cubicBezTo>
                  <a:cubicBezTo>
                    <a:pt x="23" y="57"/>
                    <a:pt x="24" y="57"/>
                    <a:pt x="26" y="58"/>
                  </a:cubicBezTo>
                  <a:cubicBezTo>
                    <a:pt x="27" y="59"/>
                    <a:pt x="28" y="60"/>
                    <a:pt x="29" y="61"/>
                  </a:cubicBezTo>
                  <a:cubicBezTo>
                    <a:pt x="31" y="62"/>
                    <a:pt x="32" y="61"/>
                    <a:pt x="34" y="61"/>
                  </a:cubicBezTo>
                  <a:cubicBezTo>
                    <a:pt x="35" y="61"/>
                    <a:pt x="36" y="62"/>
                    <a:pt x="38" y="63"/>
                  </a:cubicBezTo>
                  <a:cubicBezTo>
                    <a:pt x="39" y="63"/>
                    <a:pt x="40" y="63"/>
                    <a:pt x="41" y="64"/>
                  </a:cubicBezTo>
                  <a:cubicBezTo>
                    <a:pt x="44" y="66"/>
                    <a:pt x="46" y="68"/>
                    <a:pt x="48" y="71"/>
                  </a:cubicBezTo>
                  <a:cubicBezTo>
                    <a:pt x="49" y="74"/>
                    <a:pt x="50" y="75"/>
                    <a:pt x="54" y="76"/>
                  </a:cubicBezTo>
                  <a:cubicBezTo>
                    <a:pt x="55" y="76"/>
                    <a:pt x="56" y="75"/>
                    <a:pt x="57" y="74"/>
                  </a:cubicBezTo>
                  <a:cubicBezTo>
                    <a:pt x="58" y="74"/>
                    <a:pt x="59" y="76"/>
                    <a:pt x="60" y="75"/>
                  </a:cubicBezTo>
                  <a:cubicBezTo>
                    <a:pt x="62" y="74"/>
                    <a:pt x="64" y="75"/>
                    <a:pt x="65" y="76"/>
                  </a:cubicBezTo>
                  <a:cubicBezTo>
                    <a:pt x="65" y="77"/>
                    <a:pt x="64" y="79"/>
                    <a:pt x="64" y="80"/>
                  </a:cubicBezTo>
                  <a:cubicBezTo>
                    <a:pt x="63" y="81"/>
                    <a:pt x="62" y="81"/>
                    <a:pt x="64" y="82"/>
                  </a:cubicBezTo>
                  <a:cubicBezTo>
                    <a:pt x="64" y="82"/>
                    <a:pt x="66" y="84"/>
                    <a:pt x="65" y="84"/>
                  </a:cubicBezTo>
                  <a:cubicBezTo>
                    <a:pt x="67" y="84"/>
                    <a:pt x="68" y="73"/>
                    <a:pt x="69" y="71"/>
                  </a:cubicBezTo>
                  <a:cubicBezTo>
                    <a:pt x="69" y="67"/>
                    <a:pt x="66" y="66"/>
                    <a:pt x="65" y="63"/>
                  </a:cubicBezTo>
                  <a:cubicBezTo>
                    <a:pt x="65" y="61"/>
                    <a:pt x="65" y="60"/>
                    <a:pt x="66" y="60"/>
                  </a:cubicBezTo>
                  <a:cubicBezTo>
                    <a:pt x="67" y="60"/>
                    <a:pt x="70" y="59"/>
                    <a:pt x="70" y="58"/>
                  </a:cubicBezTo>
                  <a:cubicBezTo>
                    <a:pt x="69" y="58"/>
                    <a:pt x="67" y="58"/>
                    <a:pt x="67" y="57"/>
                  </a:cubicBezTo>
                  <a:cubicBezTo>
                    <a:pt x="66" y="57"/>
                    <a:pt x="66" y="55"/>
                    <a:pt x="66" y="55"/>
                  </a:cubicBezTo>
                  <a:cubicBezTo>
                    <a:pt x="68" y="55"/>
                    <a:pt x="70" y="55"/>
                    <a:pt x="72" y="55"/>
                  </a:cubicBezTo>
                  <a:cubicBezTo>
                    <a:pt x="73" y="55"/>
                    <a:pt x="79" y="52"/>
                    <a:pt x="79" y="53"/>
                  </a:cubicBezTo>
                  <a:cubicBezTo>
                    <a:pt x="79" y="51"/>
                    <a:pt x="76" y="48"/>
                    <a:pt x="77" y="48"/>
                  </a:cubicBezTo>
                  <a:cubicBezTo>
                    <a:pt x="78" y="47"/>
                    <a:pt x="76" y="48"/>
                    <a:pt x="77" y="48"/>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05" name="Freeform 623"/>
            <p:cNvSpPr>
              <a:spLocks/>
            </p:cNvSpPr>
            <p:nvPr/>
          </p:nvSpPr>
          <p:spPr bwMode="auto">
            <a:xfrm>
              <a:off x="7923120" y="8978916"/>
              <a:ext cx="261145" cy="309000"/>
            </a:xfrm>
            <a:custGeom>
              <a:avLst/>
              <a:gdLst>
                <a:gd name="T0" fmla="*/ 20 w 28"/>
                <a:gd name="T1" fmla="*/ 6 h 33"/>
                <a:gd name="T2" fmla="*/ 15 w 28"/>
                <a:gd name="T3" fmla="*/ 3 h 33"/>
                <a:gd name="T4" fmla="*/ 10 w 28"/>
                <a:gd name="T5" fmla="*/ 0 h 33"/>
                <a:gd name="T6" fmla="*/ 4 w 28"/>
                <a:gd name="T7" fmla="*/ 4 h 33"/>
                <a:gd name="T8" fmla="*/ 3 w 28"/>
                <a:gd name="T9" fmla="*/ 7 h 33"/>
                <a:gd name="T10" fmla="*/ 2 w 28"/>
                <a:gd name="T11" fmla="*/ 10 h 33"/>
                <a:gd name="T12" fmla="*/ 0 w 28"/>
                <a:gd name="T13" fmla="*/ 13 h 33"/>
                <a:gd name="T14" fmla="*/ 0 w 28"/>
                <a:gd name="T15" fmla="*/ 15 h 33"/>
                <a:gd name="T16" fmla="*/ 0 w 28"/>
                <a:gd name="T17" fmla="*/ 18 h 33"/>
                <a:gd name="T18" fmla="*/ 2 w 28"/>
                <a:gd name="T19" fmla="*/ 20 h 33"/>
                <a:gd name="T20" fmla="*/ 5 w 28"/>
                <a:gd name="T21" fmla="*/ 18 h 33"/>
                <a:gd name="T22" fmla="*/ 5 w 28"/>
                <a:gd name="T23" fmla="*/ 20 h 33"/>
                <a:gd name="T24" fmla="*/ 3 w 28"/>
                <a:gd name="T25" fmla="*/ 24 h 33"/>
                <a:gd name="T26" fmla="*/ 3 w 28"/>
                <a:gd name="T27" fmla="*/ 26 h 33"/>
                <a:gd name="T28" fmla="*/ 3 w 28"/>
                <a:gd name="T29" fmla="*/ 28 h 33"/>
                <a:gd name="T30" fmla="*/ 8 w 28"/>
                <a:gd name="T31" fmla="*/ 32 h 33"/>
                <a:gd name="T32" fmla="*/ 11 w 28"/>
                <a:gd name="T33" fmla="*/ 29 h 33"/>
                <a:gd name="T34" fmla="*/ 16 w 28"/>
                <a:gd name="T35" fmla="*/ 22 h 33"/>
                <a:gd name="T36" fmla="*/ 22 w 28"/>
                <a:gd name="T37" fmla="*/ 19 h 33"/>
                <a:gd name="T38" fmla="*/ 27 w 28"/>
                <a:gd name="T39" fmla="*/ 13 h 33"/>
                <a:gd name="T40" fmla="*/ 27 w 28"/>
                <a:gd name="T41" fmla="*/ 8 h 33"/>
                <a:gd name="T42" fmla="*/ 24 w 28"/>
                <a:gd name="T43" fmla="*/ 5 h 33"/>
                <a:gd name="T44" fmla="*/ 20 w 28"/>
                <a:gd name="T45" fmla="*/ 6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8" h="33">
                  <a:moveTo>
                    <a:pt x="20" y="6"/>
                  </a:moveTo>
                  <a:cubicBezTo>
                    <a:pt x="18" y="6"/>
                    <a:pt x="17" y="4"/>
                    <a:pt x="15" y="3"/>
                  </a:cubicBezTo>
                  <a:cubicBezTo>
                    <a:pt x="14" y="2"/>
                    <a:pt x="12" y="0"/>
                    <a:pt x="10" y="0"/>
                  </a:cubicBezTo>
                  <a:cubicBezTo>
                    <a:pt x="10" y="3"/>
                    <a:pt x="4" y="1"/>
                    <a:pt x="4" y="4"/>
                  </a:cubicBezTo>
                  <a:cubicBezTo>
                    <a:pt x="4" y="6"/>
                    <a:pt x="4" y="6"/>
                    <a:pt x="3" y="7"/>
                  </a:cubicBezTo>
                  <a:cubicBezTo>
                    <a:pt x="1" y="8"/>
                    <a:pt x="2" y="9"/>
                    <a:pt x="2" y="10"/>
                  </a:cubicBezTo>
                  <a:cubicBezTo>
                    <a:pt x="2" y="11"/>
                    <a:pt x="1" y="12"/>
                    <a:pt x="0" y="13"/>
                  </a:cubicBezTo>
                  <a:cubicBezTo>
                    <a:pt x="0" y="13"/>
                    <a:pt x="0" y="14"/>
                    <a:pt x="0" y="15"/>
                  </a:cubicBezTo>
                  <a:cubicBezTo>
                    <a:pt x="1" y="16"/>
                    <a:pt x="0" y="17"/>
                    <a:pt x="0" y="18"/>
                  </a:cubicBezTo>
                  <a:cubicBezTo>
                    <a:pt x="0" y="18"/>
                    <a:pt x="1" y="21"/>
                    <a:pt x="2" y="20"/>
                  </a:cubicBezTo>
                  <a:cubicBezTo>
                    <a:pt x="4" y="20"/>
                    <a:pt x="4" y="18"/>
                    <a:pt x="5" y="18"/>
                  </a:cubicBezTo>
                  <a:cubicBezTo>
                    <a:pt x="4" y="18"/>
                    <a:pt x="6" y="20"/>
                    <a:pt x="5" y="20"/>
                  </a:cubicBezTo>
                  <a:cubicBezTo>
                    <a:pt x="5" y="22"/>
                    <a:pt x="5" y="23"/>
                    <a:pt x="3" y="24"/>
                  </a:cubicBezTo>
                  <a:cubicBezTo>
                    <a:pt x="3" y="24"/>
                    <a:pt x="4" y="26"/>
                    <a:pt x="3" y="26"/>
                  </a:cubicBezTo>
                  <a:cubicBezTo>
                    <a:pt x="3" y="27"/>
                    <a:pt x="2" y="27"/>
                    <a:pt x="3" y="28"/>
                  </a:cubicBezTo>
                  <a:cubicBezTo>
                    <a:pt x="5" y="29"/>
                    <a:pt x="6" y="29"/>
                    <a:pt x="8" y="32"/>
                  </a:cubicBezTo>
                  <a:cubicBezTo>
                    <a:pt x="9" y="33"/>
                    <a:pt x="10" y="29"/>
                    <a:pt x="11" y="29"/>
                  </a:cubicBezTo>
                  <a:cubicBezTo>
                    <a:pt x="12" y="26"/>
                    <a:pt x="13" y="23"/>
                    <a:pt x="16" y="22"/>
                  </a:cubicBezTo>
                  <a:cubicBezTo>
                    <a:pt x="18" y="21"/>
                    <a:pt x="20" y="21"/>
                    <a:pt x="22" y="19"/>
                  </a:cubicBezTo>
                  <a:cubicBezTo>
                    <a:pt x="24" y="18"/>
                    <a:pt x="26" y="16"/>
                    <a:pt x="27" y="13"/>
                  </a:cubicBezTo>
                  <a:cubicBezTo>
                    <a:pt x="27" y="11"/>
                    <a:pt x="28" y="10"/>
                    <a:pt x="27" y="8"/>
                  </a:cubicBezTo>
                  <a:cubicBezTo>
                    <a:pt x="26" y="7"/>
                    <a:pt x="25" y="6"/>
                    <a:pt x="24" y="5"/>
                  </a:cubicBezTo>
                  <a:cubicBezTo>
                    <a:pt x="23" y="5"/>
                    <a:pt x="21" y="6"/>
                    <a:pt x="20" y="6"/>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06" name="Freeform 624"/>
            <p:cNvSpPr>
              <a:spLocks/>
            </p:cNvSpPr>
            <p:nvPr/>
          </p:nvSpPr>
          <p:spPr bwMode="auto">
            <a:xfrm>
              <a:off x="7894458" y="9036257"/>
              <a:ext cx="598727" cy="888769"/>
            </a:xfrm>
            <a:custGeom>
              <a:avLst/>
              <a:gdLst>
                <a:gd name="T0" fmla="*/ 57 w 64"/>
                <a:gd name="T1" fmla="*/ 21 h 95"/>
                <a:gd name="T2" fmla="*/ 56 w 64"/>
                <a:gd name="T3" fmla="*/ 14 h 95"/>
                <a:gd name="T4" fmla="*/ 50 w 64"/>
                <a:gd name="T5" fmla="*/ 13 h 95"/>
                <a:gd name="T6" fmla="*/ 46 w 64"/>
                <a:gd name="T7" fmla="*/ 14 h 95"/>
                <a:gd name="T8" fmla="*/ 41 w 64"/>
                <a:gd name="T9" fmla="*/ 11 h 95"/>
                <a:gd name="T10" fmla="*/ 38 w 64"/>
                <a:gd name="T11" fmla="*/ 6 h 95"/>
                <a:gd name="T12" fmla="*/ 33 w 64"/>
                <a:gd name="T13" fmla="*/ 2 h 95"/>
                <a:gd name="T14" fmla="*/ 28 w 64"/>
                <a:gd name="T15" fmla="*/ 0 h 95"/>
                <a:gd name="T16" fmla="*/ 31 w 64"/>
                <a:gd name="T17" fmla="*/ 5 h 95"/>
                <a:gd name="T18" fmla="*/ 28 w 64"/>
                <a:gd name="T19" fmla="*/ 10 h 95"/>
                <a:gd name="T20" fmla="*/ 23 w 64"/>
                <a:gd name="T21" fmla="*/ 14 h 95"/>
                <a:gd name="T22" fmla="*/ 17 w 64"/>
                <a:gd name="T23" fmla="*/ 17 h 95"/>
                <a:gd name="T24" fmla="*/ 11 w 64"/>
                <a:gd name="T25" fmla="*/ 26 h 95"/>
                <a:gd name="T26" fmla="*/ 6 w 64"/>
                <a:gd name="T27" fmla="*/ 22 h 95"/>
                <a:gd name="T28" fmla="*/ 6 w 64"/>
                <a:gd name="T29" fmla="*/ 21 h 95"/>
                <a:gd name="T30" fmla="*/ 6 w 64"/>
                <a:gd name="T31" fmla="*/ 18 h 95"/>
                <a:gd name="T32" fmla="*/ 2 w 64"/>
                <a:gd name="T33" fmla="*/ 26 h 95"/>
                <a:gd name="T34" fmla="*/ 3 w 64"/>
                <a:gd name="T35" fmla="*/ 30 h 95"/>
                <a:gd name="T36" fmla="*/ 3 w 64"/>
                <a:gd name="T37" fmla="*/ 32 h 95"/>
                <a:gd name="T38" fmla="*/ 14 w 64"/>
                <a:gd name="T39" fmla="*/ 47 h 95"/>
                <a:gd name="T40" fmla="*/ 23 w 64"/>
                <a:gd name="T41" fmla="*/ 63 h 95"/>
                <a:gd name="T42" fmla="*/ 26 w 64"/>
                <a:gd name="T43" fmla="*/ 70 h 95"/>
                <a:gd name="T44" fmla="*/ 25 w 64"/>
                <a:gd name="T45" fmla="*/ 71 h 95"/>
                <a:gd name="T46" fmla="*/ 28 w 64"/>
                <a:gd name="T47" fmla="*/ 74 h 95"/>
                <a:gd name="T48" fmla="*/ 32 w 64"/>
                <a:gd name="T49" fmla="*/ 79 h 95"/>
                <a:gd name="T50" fmla="*/ 41 w 64"/>
                <a:gd name="T51" fmla="*/ 83 h 95"/>
                <a:gd name="T52" fmla="*/ 48 w 64"/>
                <a:gd name="T53" fmla="*/ 87 h 95"/>
                <a:gd name="T54" fmla="*/ 54 w 64"/>
                <a:gd name="T55" fmla="*/ 93 h 95"/>
                <a:gd name="T56" fmla="*/ 59 w 64"/>
                <a:gd name="T57" fmla="*/ 90 h 95"/>
                <a:gd name="T58" fmla="*/ 61 w 64"/>
                <a:gd name="T59" fmla="*/ 86 h 95"/>
                <a:gd name="T60" fmla="*/ 63 w 64"/>
                <a:gd name="T61" fmla="*/ 82 h 95"/>
                <a:gd name="T62" fmla="*/ 61 w 64"/>
                <a:gd name="T63" fmla="*/ 78 h 95"/>
                <a:gd name="T64" fmla="*/ 61 w 64"/>
                <a:gd name="T65" fmla="*/ 76 h 95"/>
                <a:gd name="T66" fmla="*/ 63 w 64"/>
                <a:gd name="T67" fmla="*/ 74 h 95"/>
                <a:gd name="T68" fmla="*/ 64 w 64"/>
                <a:gd name="T69" fmla="*/ 64 h 95"/>
                <a:gd name="T70" fmla="*/ 62 w 64"/>
                <a:gd name="T71" fmla="*/ 59 h 95"/>
                <a:gd name="T72" fmla="*/ 57 w 64"/>
                <a:gd name="T73" fmla="*/ 57 h 95"/>
                <a:gd name="T74" fmla="*/ 55 w 64"/>
                <a:gd name="T75" fmla="*/ 48 h 95"/>
                <a:gd name="T76" fmla="*/ 50 w 64"/>
                <a:gd name="T77" fmla="*/ 51 h 95"/>
                <a:gd name="T78" fmla="*/ 46 w 64"/>
                <a:gd name="T79" fmla="*/ 51 h 95"/>
                <a:gd name="T80" fmla="*/ 44 w 64"/>
                <a:gd name="T81" fmla="*/ 48 h 95"/>
                <a:gd name="T82" fmla="*/ 40 w 64"/>
                <a:gd name="T83" fmla="*/ 42 h 95"/>
                <a:gd name="T84" fmla="*/ 39 w 64"/>
                <a:gd name="T85" fmla="*/ 35 h 95"/>
                <a:gd name="T86" fmla="*/ 42 w 64"/>
                <a:gd name="T87" fmla="*/ 33 h 95"/>
                <a:gd name="T88" fmla="*/ 42 w 64"/>
                <a:gd name="T89" fmla="*/ 30 h 95"/>
                <a:gd name="T90" fmla="*/ 45 w 64"/>
                <a:gd name="T91" fmla="*/ 25 h 95"/>
                <a:gd name="T92" fmla="*/ 50 w 64"/>
                <a:gd name="T93" fmla="*/ 24 h 95"/>
                <a:gd name="T94" fmla="*/ 53 w 64"/>
                <a:gd name="T95" fmla="*/ 22 h 95"/>
                <a:gd name="T96" fmla="*/ 57 w 64"/>
                <a:gd name="T97" fmla="*/ 2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4" h="95">
                  <a:moveTo>
                    <a:pt x="57" y="21"/>
                  </a:moveTo>
                  <a:cubicBezTo>
                    <a:pt x="53" y="19"/>
                    <a:pt x="59" y="15"/>
                    <a:pt x="56" y="14"/>
                  </a:cubicBezTo>
                  <a:cubicBezTo>
                    <a:pt x="54" y="12"/>
                    <a:pt x="52" y="13"/>
                    <a:pt x="50" y="13"/>
                  </a:cubicBezTo>
                  <a:cubicBezTo>
                    <a:pt x="48" y="12"/>
                    <a:pt x="48" y="14"/>
                    <a:pt x="46" y="14"/>
                  </a:cubicBezTo>
                  <a:cubicBezTo>
                    <a:pt x="44" y="13"/>
                    <a:pt x="42" y="13"/>
                    <a:pt x="41" y="11"/>
                  </a:cubicBezTo>
                  <a:cubicBezTo>
                    <a:pt x="40" y="10"/>
                    <a:pt x="39" y="7"/>
                    <a:pt x="38" y="6"/>
                  </a:cubicBezTo>
                  <a:cubicBezTo>
                    <a:pt x="36" y="5"/>
                    <a:pt x="35" y="3"/>
                    <a:pt x="33" y="2"/>
                  </a:cubicBezTo>
                  <a:cubicBezTo>
                    <a:pt x="32" y="0"/>
                    <a:pt x="30" y="1"/>
                    <a:pt x="28" y="0"/>
                  </a:cubicBezTo>
                  <a:cubicBezTo>
                    <a:pt x="30" y="2"/>
                    <a:pt x="31" y="3"/>
                    <a:pt x="31" y="5"/>
                  </a:cubicBezTo>
                  <a:cubicBezTo>
                    <a:pt x="30" y="7"/>
                    <a:pt x="30" y="9"/>
                    <a:pt x="28" y="10"/>
                  </a:cubicBezTo>
                  <a:cubicBezTo>
                    <a:pt x="26" y="12"/>
                    <a:pt x="25" y="14"/>
                    <a:pt x="23" y="14"/>
                  </a:cubicBezTo>
                  <a:cubicBezTo>
                    <a:pt x="21" y="15"/>
                    <a:pt x="19" y="15"/>
                    <a:pt x="17" y="17"/>
                  </a:cubicBezTo>
                  <a:cubicBezTo>
                    <a:pt x="16" y="18"/>
                    <a:pt x="12" y="27"/>
                    <a:pt x="11" y="26"/>
                  </a:cubicBezTo>
                  <a:cubicBezTo>
                    <a:pt x="9" y="23"/>
                    <a:pt x="8" y="23"/>
                    <a:pt x="6" y="22"/>
                  </a:cubicBezTo>
                  <a:cubicBezTo>
                    <a:pt x="5" y="22"/>
                    <a:pt x="5" y="22"/>
                    <a:pt x="6" y="21"/>
                  </a:cubicBezTo>
                  <a:cubicBezTo>
                    <a:pt x="7" y="20"/>
                    <a:pt x="7" y="19"/>
                    <a:pt x="6" y="18"/>
                  </a:cubicBezTo>
                  <a:cubicBezTo>
                    <a:pt x="4" y="19"/>
                    <a:pt x="0" y="23"/>
                    <a:pt x="2" y="26"/>
                  </a:cubicBezTo>
                  <a:cubicBezTo>
                    <a:pt x="2" y="26"/>
                    <a:pt x="4" y="29"/>
                    <a:pt x="3" y="30"/>
                  </a:cubicBezTo>
                  <a:cubicBezTo>
                    <a:pt x="2" y="30"/>
                    <a:pt x="1" y="31"/>
                    <a:pt x="3" y="32"/>
                  </a:cubicBezTo>
                  <a:cubicBezTo>
                    <a:pt x="8" y="35"/>
                    <a:pt x="12" y="41"/>
                    <a:pt x="14" y="47"/>
                  </a:cubicBezTo>
                  <a:cubicBezTo>
                    <a:pt x="17" y="52"/>
                    <a:pt x="19" y="58"/>
                    <a:pt x="23" y="63"/>
                  </a:cubicBezTo>
                  <a:cubicBezTo>
                    <a:pt x="24" y="65"/>
                    <a:pt x="26" y="67"/>
                    <a:pt x="26" y="70"/>
                  </a:cubicBezTo>
                  <a:cubicBezTo>
                    <a:pt x="26" y="71"/>
                    <a:pt x="25" y="70"/>
                    <a:pt x="25" y="71"/>
                  </a:cubicBezTo>
                  <a:cubicBezTo>
                    <a:pt x="26" y="72"/>
                    <a:pt x="27" y="73"/>
                    <a:pt x="28" y="74"/>
                  </a:cubicBezTo>
                  <a:cubicBezTo>
                    <a:pt x="29" y="76"/>
                    <a:pt x="30" y="78"/>
                    <a:pt x="32" y="79"/>
                  </a:cubicBezTo>
                  <a:cubicBezTo>
                    <a:pt x="35" y="80"/>
                    <a:pt x="38" y="82"/>
                    <a:pt x="41" y="83"/>
                  </a:cubicBezTo>
                  <a:cubicBezTo>
                    <a:pt x="43" y="84"/>
                    <a:pt x="45" y="86"/>
                    <a:pt x="48" y="87"/>
                  </a:cubicBezTo>
                  <a:cubicBezTo>
                    <a:pt x="50" y="89"/>
                    <a:pt x="52" y="91"/>
                    <a:pt x="54" y="93"/>
                  </a:cubicBezTo>
                  <a:cubicBezTo>
                    <a:pt x="58" y="95"/>
                    <a:pt x="57" y="91"/>
                    <a:pt x="59" y="90"/>
                  </a:cubicBezTo>
                  <a:cubicBezTo>
                    <a:pt x="60" y="89"/>
                    <a:pt x="60" y="87"/>
                    <a:pt x="61" y="86"/>
                  </a:cubicBezTo>
                  <a:cubicBezTo>
                    <a:pt x="61" y="85"/>
                    <a:pt x="64" y="83"/>
                    <a:pt x="63" y="82"/>
                  </a:cubicBezTo>
                  <a:cubicBezTo>
                    <a:pt x="61" y="81"/>
                    <a:pt x="60" y="81"/>
                    <a:pt x="61" y="78"/>
                  </a:cubicBezTo>
                  <a:cubicBezTo>
                    <a:pt x="61" y="77"/>
                    <a:pt x="61" y="76"/>
                    <a:pt x="61" y="76"/>
                  </a:cubicBezTo>
                  <a:cubicBezTo>
                    <a:pt x="62" y="75"/>
                    <a:pt x="63" y="74"/>
                    <a:pt x="63" y="74"/>
                  </a:cubicBezTo>
                  <a:cubicBezTo>
                    <a:pt x="64" y="71"/>
                    <a:pt x="62" y="66"/>
                    <a:pt x="64" y="64"/>
                  </a:cubicBezTo>
                  <a:cubicBezTo>
                    <a:pt x="64" y="63"/>
                    <a:pt x="63" y="61"/>
                    <a:pt x="62" y="59"/>
                  </a:cubicBezTo>
                  <a:cubicBezTo>
                    <a:pt x="61" y="56"/>
                    <a:pt x="60" y="56"/>
                    <a:pt x="57" y="57"/>
                  </a:cubicBezTo>
                  <a:cubicBezTo>
                    <a:pt x="53" y="57"/>
                    <a:pt x="55" y="50"/>
                    <a:pt x="55" y="48"/>
                  </a:cubicBezTo>
                  <a:cubicBezTo>
                    <a:pt x="53" y="49"/>
                    <a:pt x="52" y="51"/>
                    <a:pt x="50" y="51"/>
                  </a:cubicBezTo>
                  <a:cubicBezTo>
                    <a:pt x="49" y="51"/>
                    <a:pt x="47" y="51"/>
                    <a:pt x="46" y="51"/>
                  </a:cubicBezTo>
                  <a:cubicBezTo>
                    <a:pt x="45" y="50"/>
                    <a:pt x="45" y="48"/>
                    <a:pt x="44" y="48"/>
                  </a:cubicBezTo>
                  <a:cubicBezTo>
                    <a:pt x="41" y="48"/>
                    <a:pt x="41" y="44"/>
                    <a:pt x="40" y="42"/>
                  </a:cubicBezTo>
                  <a:cubicBezTo>
                    <a:pt x="38" y="40"/>
                    <a:pt x="37" y="37"/>
                    <a:pt x="39" y="35"/>
                  </a:cubicBezTo>
                  <a:cubicBezTo>
                    <a:pt x="40" y="34"/>
                    <a:pt x="42" y="34"/>
                    <a:pt x="42" y="33"/>
                  </a:cubicBezTo>
                  <a:cubicBezTo>
                    <a:pt x="42" y="32"/>
                    <a:pt x="42" y="31"/>
                    <a:pt x="42" y="30"/>
                  </a:cubicBezTo>
                  <a:cubicBezTo>
                    <a:pt x="42" y="27"/>
                    <a:pt x="42" y="26"/>
                    <a:pt x="45" y="25"/>
                  </a:cubicBezTo>
                  <a:cubicBezTo>
                    <a:pt x="47" y="24"/>
                    <a:pt x="48" y="24"/>
                    <a:pt x="50" y="24"/>
                  </a:cubicBezTo>
                  <a:cubicBezTo>
                    <a:pt x="51" y="24"/>
                    <a:pt x="52" y="23"/>
                    <a:pt x="53" y="22"/>
                  </a:cubicBezTo>
                  <a:cubicBezTo>
                    <a:pt x="54" y="22"/>
                    <a:pt x="59" y="23"/>
                    <a:pt x="57" y="2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07" name="Freeform 625"/>
            <p:cNvSpPr>
              <a:spLocks/>
            </p:cNvSpPr>
            <p:nvPr/>
          </p:nvSpPr>
          <p:spPr bwMode="auto">
            <a:xfrm>
              <a:off x="8158790" y="9867685"/>
              <a:ext cx="407643" cy="1984597"/>
            </a:xfrm>
            <a:custGeom>
              <a:avLst/>
              <a:gdLst>
                <a:gd name="T0" fmla="*/ 38 w 44"/>
                <a:gd name="T1" fmla="*/ 20 h 212"/>
                <a:gd name="T2" fmla="*/ 36 w 44"/>
                <a:gd name="T3" fmla="*/ 12 h 212"/>
                <a:gd name="T4" fmla="*/ 34 w 44"/>
                <a:gd name="T5" fmla="*/ 5 h 212"/>
                <a:gd name="T6" fmla="*/ 30 w 44"/>
                <a:gd name="T7" fmla="*/ 3 h 212"/>
                <a:gd name="T8" fmla="*/ 28 w 44"/>
                <a:gd name="T9" fmla="*/ 15 h 212"/>
                <a:gd name="T10" fmla="*/ 26 w 44"/>
                <a:gd name="T11" fmla="*/ 31 h 212"/>
                <a:gd name="T12" fmla="*/ 23 w 44"/>
                <a:gd name="T13" fmla="*/ 56 h 212"/>
                <a:gd name="T14" fmla="*/ 21 w 44"/>
                <a:gd name="T15" fmla="*/ 68 h 212"/>
                <a:gd name="T16" fmla="*/ 21 w 44"/>
                <a:gd name="T17" fmla="*/ 80 h 212"/>
                <a:gd name="T18" fmla="*/ 20 w 44"/>
                <a:gd name="T19" fmla="*/ 88 h 212"/>
                <a:gd name="T20" fmla="*/ 11 w 44"/>
                <a:gd name="T21" fmla="*/ 110 h 212"/>
                <a:gd name="T22" fmla="*/ 10 w 44"/>
                <a:gd name="T23" fmla="*/ 132 h 212"/>
                <a:gd name="T24" fmla="*/ 17 w 44"/>
                <a:gd name="T25" fmla="*/ 133 h 212"/>
                <a:gd name="T26" fmla="*/ 16 w 44"/>
                <a:gd name="T27" fmla="*/ 136 h 212"/>
                <a:gd name="T28" fmla="*/ 14 w 44"/>
                <a:gd name="T29" fmla="*/ 145 h 212"/>
                <a:gd name="T30" fmla="*/ 15 w 44"/>
                <a:gd name="T31" fmla="*/ 150 h 212"/>
                <a:gd name="T32" fmla="*/ 13 w 44"/>
                <a:gd name="T33" fmla="*/ 152 h 212"/>
                <a:gd name="T34" fmla="*/ 11 w 44"/>
                <a:gd name="T35" fmla="*/ 158 h 212"/>
                <a:gd name="T36" fmla="*/ 8 w 44"/>
                <a:gd name="T37" fmla="*/ 159 h 212"/>
                <a:gd name="T38" fmla="*/ 4 w 44"/>
                <a:gd name="T39" fmla="*/ 159 h 212"/>
                <a:gd name="T40" fmla="*/ 0 w 44"/>
                <a:gd name="T41" fmla="*/ 164 h 212"/>
                <a:gd name="T42" fmla="*/ 2 w 44"/>
                <a:gd name="T43" fmla="*/ 163 h 212"/>
                <a:gd name="T44" fmla="*/ 7 w 44"/>
                <a:gd name="T45" fmla="*/ 171 h 212"/>
                <a:gd name="T46" fmla="*/ 11 w 44"/>
                <a:gd name="T47" fmla="*/ 173 h 212"/>
                <a:gd name="T48" fmla="*/ 7 w 44"/>
                <a:gd name="T49" fmla="*/ 174 h 212"/>
                <a:gd name="T50" fmla="*/ 7 w 44"/>
                <a:gd name="T51" fmla="*/ 179 h 212"/>
                <a:gd name="T52" fmla="*/ 9 w 44"/>
                <a:gd name="T53" fmla="*/ 182 h 212"/>
                <a:gd name="T54" fmla="*/ 9 w 44"/>
                <a:gd name="T55" fmla="*/ 185 h 212"/>
                <a:gd name="T56" fmla="*/ 7 w 44"/>
                <a:gd name="T57" fmla="*/ 187 h 212"/>
                <a:gd name="T58" fmla="*/ 10 w 44"/>
                <a:gd name="T59" fmla="*/ 190 h 212"/>
                <a:gd name="T60" fmla="*/ 8 w 44"/>
                <a:gd name="T61" fmla="*/ 193 h 212"/>
                <a:gd name="T62" fmla="*/ 11 w 44"/>
                <a:gd name="T63" fmla="*/ 194 h 212"/>
                <a:gd name="T64" fmla="*/ 11 w 44"/>
                <a:gd name="T65" fmla="*/ 198 h 212"/>
                <a:gd name="T66" fmla="*/ 15 w 44"/>
                <a:gd name="T67" fmla="*/ 197 h 212"/>
                <a:gd name="T68" fmla="*/ 15 w 44"/>
                <a:gd name="T69" fmla="*/ 197 h 212"/>
                <a:gd name="T70" fmla="*/ 16 w 44"/>
                <a:gd name="T71" fmla="*/ 198 h 212"/>
                <a:gd name="T72" fmla="*/ 18 w 44"/>
                <a:gd name="T73" fmla="*/ 202 h 212"/>
                <a:gd name="T74" fmla="*/ 16 w 44"/>
                <a:gd name="T75" fmla="*/ 207 h 212"/>
                <a:gd name="T76" fmla="*/ 18 w 44"/>
                <a:gd name="T77" fmla="*/ 209 h 212"/>
                <a:gd name="T78" fmla="*/ 25 w 44"/>
                <a:gd name="T79" fmla="*/ 204 h 212"/>
                <a:gd name="T80" fmla="*/ 26 w 44"/>
                <a:gd name="T81" fmla="*/ 199 h 212"/>
                <a:gd name="T82" fmla="*/ 17 w 44"/>
                <a:gd name="T83" fmla="*/ 192 h 212"/>
                <a:gd name="T84" fmla="*/ 12 w 44"/>
                <a:gd name="T85" fmla="*/ 185 h 212"/>
                <a:gd name="T86" fmla="*/ 15 w 44"/>
                <a:gd name="T87" fmla="*/ 177 h 212"/>
                <a:gd name="T88" fmla="*/ 17 w 44"/>
                <a:gd name="T89" fmla="*/ 169 h 212"/>
                <a:gd name="T90" fmla="*/ 21 w 44"/>
                <a:gd name="T91" fmla="*/ 158 h 212"/>
                <a:gd name="T92" fmla="*/ 21 w 44"/>
                <a:gd name="T93" fmla="*/ 152 h 212"/>
                <a:gd name="T94" fmla="*/ 19 w 44"/>
                <a:gd name="T95" fmla="*/ 140 h 212"/>
                <a:gd name="T96" fmla="*/ 23 w 44"/>
                <a:gd name="T97" fmla="*/ 117 h 212"/>
                <a:gd name="T98" fmla="*/ 26 w 44"/>
                <a:gd name="T99" fmla="*/ 102 h 212"/>
                <a:gd name="T100" fmla="*/ 29 w 44"/>
                <a:gd name="T101" fmla="*/ 85 h 212"/>
                <a:gd name="T102" fmla="*/ 27 w 44"/>
                <a:gd name="T103" fmla="*/ 73 h 212"/>
                <a:gd name="T104" fmla="*/ 30 w 44"/>
                <a:gd name="T105" fmla="*/ 62 h 212"/>
                <a:gd name="T106" fmla="*/ 34 w 44"/>
                <a:gd name="T107" fmla="*/ 54 h 212"/>
                <a:gd name="T108" fmla="*/ 36 w 44"/>
                <a:gd name="T109" fmla="*/ 44 h 212"/>
                <a:gd name="T110" fmla="*/ 40 w 44"/>
                <a:gd name="T111" fmla="*/ 35 h 212"/>
                <a:gd name="T112" fmla="*/ 40 w 44"/>
                <a:gd name="T113" fmla="*/ 28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4" h="212">
                  <a:moveTo>
                    <a:pt x="40" y="28"/>
                  </a:moveTo>
                  <a:cubicBezTo>
                    <a:pt x="38" y="27"/>
                    <a:pt x="40" y="22"/>
                    <a:pt x="38" y="20"/>
                  </a:cubicBezTo>
                  <a:cubicBezTo>
                    <a:pt x="37" y="19"/>
                    <a:pt x="35" y="16"/>
                    <a:pt x="36" y="14"/>
                  </a:cubicBezTo>
                  <a:cubicBezTo>
                    <a:pt x="38" y="13"/>
                    <a:pt x="35" y="13"/>
                    <a:pt x="36" y="12"/>
                  </a:cubicBezTo>
                  <a:cubicBezTo>
                    <a:pt x="37" y="11"/>
                    <a:pt x="36" y="10"/>
                    <a:pt x="35" y="9"/>
                  </a:cubicBezTo>
                  <a:cubicBezTo>
                    <a:pt x="34" y="8"/>
                    <a:pt x="34" y="7"/>
                    <a:pt x="34" y="5"/>
                  </a:cubicBezTo>
                  <a:cubicBezTo>
                    <a:pt x="34" y="3"/>
                    <a:pt x="33" y="2"/>
                    <a:pt x="32" y="0"/>
                  </a:cubicBezTo>
                  <a:cubicBezTo>
                    <a:pt x="31" y="1"/>
                    <a:pt x="30" y="2"/>
                    <a:pt x="30" y="3"/>
                  </a:cubicBezTo>
                  <a:cubicBezTo>
                    <a:pt x="29" y="5"/>
                    <a:pt x="27" y="4"/>
                    <a:pt x="28" y="6"/>
                  </a:cubicBezTo>
                  <a:cubicBezTo>
                    <a:pt x="28" y="9"/>
                    <a:pt x="28" y="12"/>
                    <a:pt x="28" y="15"/>
                  </a:cubicBezTo>
                  <a:cubicBezTo>
                    <a:pt x="28" y="19"/>
                    <a:pt x="29" y="24"/>
                    <a:pt x="28" y="28"/>
                  </a:cubicBezTo>
                  <a:cubicBezTo>
                    <a:pt x="27" y="29"/>
                    <a:pt x="26" y="30"/>
                    <a:pt x="26" y="31"/>
                  </a:cubicBezTo>
                  <a:cubicBezTo>
                    <a:pt x="26" y="33"/>
                    <a:pt x="27" y="35"/>
                    <a:pt x="27" y="37"/>
                  </a:cubicBezTo>
                  <a:cubicBezTo>
                    <a:pt x="27" y="43"/>
                    <a:pt x="25" y="50"/>
                    <a:pt x="23" y="56"/>
                  </a:cubicBezTo>
                  <a:cubicBezTo>
                    <a:pt x="22" y="59"/>
                    <a:pt x="22" y="61"/>
                    <a:pt x="23" y="64"/>
                  </a:cubicBezTo>
                  <a:cubicBezTo>
                    <a:pt x="23" y="66"/>
                    <a:pt x="23" y="67"/>
                    <a:pt x="21" y="68"/>
                  </a:cubicBezTo>
                  <a:cubicBezTo>
                    <a:pt x="20" y="69"/>
                    <a:pt x="21" y="70"/>
                    <a:pt x="21" y="71"/>
                  </a:cubicBezTo>
                  <a:cubicBezTo>
                    <a:pt x="21" y="74"/>
                    <a:pt x="21" y="77"/>
                    <a:pt x="21" y="80"/>
                  </a:cubicBezTo>
                  <a:cubicBezTo>
                    <a:pt x="21" y="81"/>
                    <a:pt x="21" y="83"/>
                    <a:pt x="21" y="84"/>
                  </a:cubicBezTo>
                  <a:cubicBezTo>
                    <a:pt x="20" y="85"/>
                    <a:pt x="21" y="87"/>
                    <a:pt x="20" y="88"/>
                  </a:cubicBezTo>
                  <a:cubicBezTo>
                    <a:pt x="18" y="93"/>
                    <a:pt x="16" y="98"/>
                    <a:pt x="14" y="103"/>
                  </a:cubicBezTo>
                  <a:cubicBezTo>
                    <a:pt x="13" y="106"/>
                    <a:pt x="10" y="107"/>
                    <a:pt x="11" y="110"/>
                  </a:cubicBezTo>
                  <a:cubicBezTo>
                    <a:pt x="12" y="113"/>
                    <a:pt x="14" y="118"/>
                    <a:pt x="12" y="122"/>
                  </a:cubicBezTo>
                  <a:cubicBezTo>
                    <a:pt x="10" y="124"/>
                    <a:pt x="8" y="129"/>
                    <a:pt x="10" y="132"/>
                  </a:cubicBezTo>
                  <a:cubicBezTo>
                    <a:pt x="11" y="134"/>
                    <a:pt x="12" y="134"/>
                    <a:pt x="13" y="133"/>
                  </a:cubicBezTo>
                  <a:cubicBezTo>
                    <a:pt x="14" y="132"/>
                    <a:pt x="18" y="132"/>
                    <a:pt x="17" y="133"/>
                  </a:cubicBezTo>
                  <a:cubicBezTo>
                    <a:pt x="17" y="133"/>
                    <a:pt x="16" y="133"/>
                    <a:pt x="15" y="134"/>
                  </a:cubicBezTo>
                  <a:cubicBezTo>
                    <a:pt x="15" y="135"/>
                    <a:pt x="15" y="135"/>
                    <a:pt x="16" y="136"/>
                  </a:cubicBezTo>
                  <a:cubicBezTo>
                    <a:pt x="16" y="136"/>
                    <a:pt x="15" y="137"/>
                    <a:pt x="15" y="137"/>
                  </a:cubicBezTo>
                  <a:cubicBezTo>
                    <a:pt x="14" y="139"/>
                    <a:pt x="13" y="143"/>
                    <a:pt x="14" y="145"/>
                  </a:cubicBezTo>
                  <a:cubicBezTo>
                    <a:pt x="14" y="146"/>
                    <a:pt x="14" y="146"/>
                    <a:pt x="13" y="148"/>
                  </a:cubicBezTo>
                  <a:cubicBezTo>
                    <a:pt x="12" y="149"/>
                    <a:pt x="14" y="149"/>
                    <a:pt x="15" y="150"/>
                  </a:cubicBezTo>
                  <a:cubicBezTo>
                    <a:pt x="15" y="150"/>
                    <a:pt x="15" y="150"/>
                    <a:pt x="14" y="151"/>
                  </a:cubicBezTo>
                  <a:cubicBezTo>
                    <a:pt x="13" y="151"/>
                    <a:pt x="11" y="152"/>
                    <a:pt x="13" y="152"/>
                  </a:cubicBezTo>
                  <a:cubicBezTo>
                    <a:pt x="12" y="153"/>
                    <a:pt x="13" y="156"/>
                    <a:pt x="14" y="156"/>
                  </a:cubicBezTo>
                  <a:cubicBezTo>
                    <a:pt x="13" y="156"/>
                    <a:pt x="10" y="155"/>
                    <a:pt x="11" y="158"/>
                  </a:cubicBezTo>
                  <a:cubicBezTo>
                    <a:pt x="11" y="158"/>
                    <a:pt x="12" y="163"/>
                    <a:pt x="10" y="162"/>
                  </a:cubicBezTo>
                  <a:cubicBezTo>
                    <a:pt x="10" y="162"/>
                    <a:pt x="8" y="160"/>
                    <a:pt x="8" y="159"/>
                  </a:cubicBezTo>
                  <a:cubicBezTo>
                    <a:pt x="6" y="158"/>
                    <a:pt x="7" y="157"/>
                    <a:pt x="5" y="158"/>
                  </a:cubicBezTo>
                  <a:cubicBezTo>
                    <a:pt x="5" y="158"/>
                    <a:pt x="4" y="159"/>
                    <a:pt x="4" y="159"/>
                  </a:cubicBezTo>
                  <a:cubicBezTo>
                    <a:pt x="4" y="160"/>
                    <a:pt x="5" y="160"/>
                    <a:pt x="4" y="161"/>
                  </a:cubicBezTo>
                  <a:cubicBezTo>
                    <a:pt x="4" y="162"/>
                    <a:pt x="0" y="162"/>
                    <a:pt x="0" y="164"/>
                  </a:cubicBezTo>
                  <a:cubicBezTo>
                    <a:pt x="0" y="164"/>
                    <a:pt x="1" y="165"/>
                    <a:pt x="2" y="165"/>
                  </a:cubicBezTo>
                  <a:cubicBezTo>
                    <a:pt x="2" y="165"/>
                    <a:pt x="1" y="164"/>
                    <a:pt x="2" y="163"/>
                  </a:cubicBezTo>
                  <a:cubicBezTo>
                    <a:pt x="2" y="163"/>
                    <a:pt x="5" y="165"/>
                    <a:pt x="7" y="164"/>
                  </a:cubicBezTo>
                  <a:cubicBezTo>
                    <a:pt x="11" y="163"/>
                    <a:pt x="5" y="170"/>
                    <a:pt x="7" y="171"/>
                  </a:cubicBezTo>
                  <a:cubicBezTo>
                    <a:pt x="8" y="171"/>
                    <a:pt x="10" y="170"/>
                    <a:pt x="11" y="171"/>
                  </a:cubicBezTo>
                  <a:cubicBezTo>
                    <a:pt x="12" y="171"/>
                    <a:pt x="12" y="174"/>
                    <a:pt x="11" y="173"/>
                  </a:cubicBezTo>
                  <a:cubicBezTo>
                    <a:pt x="11" y="173"/>
                    <a:pt x="8" y="171"/>
                    <a:pt x="8" y="172"/>
                  </a:cubicBezTo>
                  <a:cubicBezTo>
                    <a:pt x="7" y="173"/>
                    <a:pt x="6" y="173"/>
                    <a:pt x="7" y="174"/>
                  </a:cubicBezTo>
                  <a:cubicBezTo>
                    <a:pt x="7" y="174"/>
                    <a:pt x="9" y="176"/>
                    <a:pt x="8" y="176"/>
                  </a:cubicBezTo>
                  <a:cubicBezTo>
                    <a:pt x="7" y="176"/>
                    <a:pt x="7" y="179"/>
                    <a:pt x="7" y="179"/>
                  </a:cubicBezTo>
                  <a:cubicBezTo>
                    <a:pt x="6" y="182"/>
                    <a:pt x="9" y="178"/>
                    <a:pt x="9" y="178"/>
                  </a:cubicBezTo>
                  <a:cubicBezTo>
                    <a:pt x="9" y="178"/>
                    <a:pt x="8" y="183"/>
                    <a:pt x="9" y="182"/>
                  </a:cubicBezTo>
                  <a:cubicBezTo>
                    <a:pt x="9" y="182"/>
                    <a:pt x="8" y="182"/>
                    <a:pt x="8" y="183"/>
                  </a:cubicBezTo>
                  <a:cubicBezTo>
                    <a:pt x="7" y="184"/>
                    <a:pt x="8" y="184"/>
                    <a:pt x="9" y="185"/>
                  </a:cubicBezTo>
                  <a:cubicBezTo>
                    <a:pt x="9" y="185"/>
                    <a:pt x="7" y="186"/>
                    <a:pt x="7" y="186"/>
                  </a:cubicBezTo>
                  <a:cubicBezTo>
                    <a:pt x="6" y="186"/>
                    <a:pt x="7" y="186"/>
                    <a:pt x="7" y="187"/>
                  </a:cubicBezTo>
                  <a:cubicBezTo>
                    <a:pt x="6" y="189"/>
                    <a:pt x="10" y="189"/>
                    <a:pt x="10" y="188"/>
                  </a:cubicBezTo>
                  <a:cubicBezTo>
                    <a:pt x="10" y="189"/>
                    <a:pt x="9" y="189"/>
                    <a:pt x="10" y="190"/>
                  </a:cubicBezTo>
                  <a:cubicBezTo>
                    <a:pt x="10" y="190"/>
                    <a:pt x="10" y="190"/>
                    <a:pt x="10" y="190"/>
                  </a:cubicBezTo>
                  <a:cubicBezTo>
                    <a:pt x="10" y="191"/>
                    <a:pt x="8" y="192"/>
                    <a:pt x="8" y="193"/>
                  </a:cubicBezTo>
                  <a:cubicBezTo>
                    <a:pt x="7" y="195"/>
                    <a:pt x="10" y="192"/>
                    <a:pt x="11" y="192"/>
                  </a:cubicBezTo>
                  <a:cubicBezTo>
                    <a:pt x="10" y="193"/>
                    <a:pt x="11" y="194"/>
                    <a:pt x="11" y="194"/>
                  </a:cubicBezTo>
                  <a:cubicBezTo>
                    <a:pt x="11" y="195"/>
                    <a:pt x="8" y="196"/>
                    <a:pt x="8" y="196"/>
                  </a:cubicBezTo>
                  <a:cubicBezTo>
                    <a:pt x="10" y="197"/>
                    <a:pt x="10" y="196"/>
                    <a:pt x="11" y="198"/>
                  </a:cubicBezTo>
                  <a:cubicBezTo>
                    <a:pt x="12" y="200"/>
                    <a:pt x="14" y="195"/>
                    <a:pt x="13" y="195"/>
                  </a:cubicBezTo>
                  <a:cubicBezTo>
                    <a:pt x="14" y="195"/>
                    <a:pt x="14" y="196"/>
                    <a:pt x="15" y="197"/>
                  </a:cubicBezTo>
                  <a:cubicBezTo>
                    <a:pt x="15" y="197"/>
                    <a:pt x="15" y="195"/>
                    <a:pt x="15" y="195"/>
                  </a:cubicBezTo>
                  <a:cubicBezTo>
                    <a:pt x="15" y="195"/>
                    <a:pt x="15" y="197"/>
                    <a:pt x="15" y="197"/>
                  </a:cubicBezTo>
                  <a:cubicBezTo>
                    <a:pt x="16" y="196"/>
                    <a:pt x="16" y="195"/>
                    <a:pt x="16" y="196"/>
                  </a:cubicBezTo>
                  <a:cubicBezTo>
                    <a:pt x="17" y="196"/>
                    <a:pt x="16" y="198"/>
                    <a:pt x="16" y="198"/>
                  </a:cubicBezTo>
                  <a:cubicBezTo>
                    <a:pt x="15" y="199"/>
                    <a:pt x="17" y="199"/>
                    <a:pt x="16" y="200"/>
                  </a:cubicBezTo>
                  <a:cubicBezTo>
                    <a:pt x="15" y="202"/>
                    <a:pt x="17" y="201"/>
                    <a:pt x="18" y="202"/>
                  </a:cubicBezTo>
                  <a:cubicBezTo>
                    <a:pt x="21" y="202"/>
                    <a:pt x="24" y="204"/>
                    <a:pt x="21" y="206"/>
                  </a:cubicBezTo>
                  <a:cubicBezTo>
                    <a:pt x="20" y="207"/>
                    <a:pt x="17" y="206"/>
                    <a:pt x="16" y="207"/>
                  </a:cubicBezTo>
                  <a:cubicBezTo>
                    <a:pt x="15" y="209"/>
                    <a:pt x="18" y="208"/>
                    <a:pt x="19" y="209"/>
                  </a:cubicBezTo>
                  <a:cubicBezTo>
                    <a:pt x="18" y="209"/>
                    <a:pt x="18" y="209"/>
                    <a:pt x="18" y="209"/>
                  </a:cubicBezTo>
                  <a:cubicBezTo>
                    <a:pt x="18" y="209"/>
                    <a:pt x="22" y="212"/>
                    <a:pt x="24" y="210"/>
                  </a:cubicBezTo>
                  <a:cubicBezTo>
                    <a:pt x="25" y="208"/>
                    <a:pt x="23" y="206"/>
                    <a:pt x="25" y="204"/>
                  </a:cubicBezTo>
                  <a:cubicBezTo>
                    <a:pt x="26" y="202"/>
                    <a:pt x="29" y="202"/>
                    <a:pt x="30" y="202"/>
                  </a:cubicBezTo>
                  <a:cubicBezTo>
                    <a:pt x="35" y="199"/>
                    <a:pt x="28" y="199"/>
                    <a:pt x="26" y="199"/>
                  </a:cubicBezTo>
                  <a:cubicBezTo>
                    <a:pt x="24" y="199"/>
                    <a:pt x="21" y="199"/>
                    <a:pt x="19" y="198"/>
                  </a:cubicBezTo>
                  <a:cubicBezTo>
                    <a:pt x="17" y="196"/>
                    <a:pt x="17" y="196"/>
                    <a:pt x="17" y="192"/>
                  </a:cubicBezTo>
                  <a:cubicBezTo>
                    <a:pt x="17" y="188"/>
                    <a:pt x="16" y="191"/>
                    <a:pt x="13" y="189"/>
                  </a:cubicBezTo>
                  <a:cubicBezTo>
                    <a:pt x="12" y="189"/>
                    <a:pt x="12" y="186"/>
                    <a:pt x="12" y="185"/>
                  </a:cubicBezTo>
                  <a:cubicBezTo>
                    <a:pt x="11" y="183"/>
                    <a:pt x="11" y="180"/>
                    <a:pt x="13" y="179"/>
                  </a:cubicBezTo>
                  <a:cubicBezTo>
                    <a:pt x="14" y="178"/>
                    <a:pt x="14" y="178"/>
                    <a:pt x="15" y="177"/>
                  </a:cubicBezTo>
                  <a:cubicBezTo>
                    <a:pt x="15" y="176"/>
                    <a:pt x="16" y="175"/>
                    <a:pt x="17" y="175"/>
                  </a:cubicBezTo>
                  <a:cubicBezTo>
                    <a:pt x="18" y="174"/>
                    <a:pt x="16" y="171"/>
                    <a:pt x="17" y="169"/>
                  </a:cubicBezTo>
                  <a:cubicBezTo>
                    <a:pt x="17" y="168"/>
                    <a:pt x="19" y="167"/>
                    <a:pt x="20" y="165"/>
                  </a:cubicBezTo>
                  <a:cubicBezTo>
                    <a:pt x="20" y="163"/>
                    <a:pt x="20" y="160"/>
                    <a:pt x="21" y="158"/>
                  </a:cubicBezTo>
                  <a:cubicBezTo>
                    <a:pt x="21" y="156"/>
                    <a:pt x="23" y="156"/>
                    <a:pt x="21" y="154"/>
                  </a:cubicBezTo>
                  <a:cubicBezTo>
                    <a:pt x="20" y="153"/>
                    <a:pt x="17" y="153"/>
                    <a:pt x="21" y="152"/>
                  </a:cubicBezTo>
                  <a:cubicBezTo>
                    <a:pt x="26" y="151"/>
                    <a:pt x="20" y="151"/>
                    <a:pt x="19" y="149"/>
                  </a:cubicBezTo>
                  <a:cubicBezTo>
                    <a:pt x="19" y="146"/>
                    <a:pt x="19" y="142"/>
                    <a:pt x="19" y="140"/>
                  </a:cubicBezTo>
                  <a:cubicBezTo>
                    <a:pt x="19" y="136"/>
                    <a:pt x="19" y="131"/>
                    <a:pt x="19" y="127"/>
                  </a:cubicBezTo>
                  <a:cubicBezTo>
                    <a:pt x="20" y="124"/>
                    <a:pt x="21" y="119"/>
                    <a:pt x="23" y="117"/>
                  </a:cubicBezTo>
                  <a:cubicBezTo>
                    <a:pt x="26" y="114"/>
                    <a:pt x="23" y="109"/>
                    <a:pt x="23" y="106"/>
                  </a:cubicBezTo>
                  <a:cubicBezTo>
                    <a:pt x="23" y="104"/>
                    <a:pt x="24" y="103"/>
                    <a:pt x="26" y="102"/>
                  </a:cubicBezTo>
                  <a:cubicBezTo>
                    <a:pt x="28" y="100"/>
                    <a:pt x="27" y="99"/>
                    <a:pt x="27" y="96"/>
                  </a:cubicBezTo>
                  <a:cubicBezTo>
                    <a:pt x="27" y="92"/>
                    <a:pt x="30" y="89"/>
                    <a:pt x="29" y="85"/>
                  </a:cubicBezTo>
                  <a:cubicBezTo>
                    <a:pt x="29" y="82"/>
                    <a:pt x="28" y="79"/>
                    <a:pt x="27" y="76"/>
                  </a:cubicBezTo>
                  <a:cubicBezTo>
                    <a:pt x="27" y="75"/>
                    <a:pt x="26" y="74"/>
                    <a:pt x="27" y="73"/>
                  </a:cubicBezTo>
                  <a:cubicBezTo>
                    <a:pt x="28" y="72"/>
                    <a:pt x="29" y="68"/>
                    <a:pt x="29" y="67"/>
                  </a:cubicBezTo>
                  <a:cubicBezTo>
                    <a:pt x="29" y="66"/>
                    <a:pt x="28" y="64"/>
                    <a:pt x="30" y="62"/>
                  </a:cubicBezTo>
                  <a:cubicBezTo>
                    <a:pt x="31" y="61"/>
                    <a:pt x="30" y="59"/>
                    <a:pt x="31" y="58"/>
                  </a:cubicBezTo>
                  <a:cubicBezTo>
                    <a:pt x="31" y="56"/>
                    <a:pt x="33" y="55"/>
                    <a:pt x="34" y="54"/>
                  </a:cubicBezTo>
                  <a:cubicBezTo>
                    <a:pt x="34" y="53"/>
                    <a:pt x="37" y="50"/>
                    <a:pt x="37" y="49"/>
                  </a:cubicBezTo>
                  <a:cubicBezTo>
                    <a:pt x="37" y="48"/>
                    <a:pt x="36" y="46"/>
                    <a:pt x="36" y="44"/>
                  </a:cubicBezTo>
                  <a:cubicBezTo>
                    <a:pt x="36" y="42"/>
                    <a:pt x="36" y="41"/>
                    <a:pt x="36" y="39"/>
                  </a:cubicBezTo>
                  <a:cubicBezTo>
                    <a:pt x="36" y="36"/>
                    <a:pt x="37" y="36"/>
                    <a:pt x="40" y="35"/>
                  </a:cubicBezTo>
                  <a:cubicBezTo>
                    <a:pt x="44" y="34"/>
                    <a:pt x="44" y="32"/>
                    <a:pt x="44" y="28"/>
                  </a:cubicBezTo>
                  <a:cubicBezTo>
                    <a:pt x="43" y="29"/>
                    <a:pt x="41" y="29"/>
                    <a:pt x="40" y="28"/>
                  </a:cubicBezTo>
                  <a:cubicBezTo>
                    <a:pt x="40" y="28"/>
                    <a:pt x="40" y="29"/>
                    <a:pt x="40" y="28"/>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08" name="Freeform 626"/>
            <p:cNvSpPr>
              <a:spLocks/>
            </p:cNvSpPr>
            <p:nvPr/>
          </p:nvSpPr>
          <p:spPr bwMode="auto">
            <a:xfrm>
              <a:off x="8435859" y="9485418"/>
              <a:ext cx="598727" cy="653038"/>
            </a:xfrm>
            <a:custGeom>
              <a:avLst/>
              <a:gdLst>
                <a:gd name="T0" fmla="*/ 61 w 64"/>
                <a:gd name="T1" fmla="*/ 42 h 70"/>
                <a:gd name="T2" fmla="*/ 58 w 64"/>
                <a:gd name="T3" fmla="*/ 35 h 70"/>
                <a:gd name="T4" fmla="*/ 50 w 64"/>
                <a:gd name="T5" fmla="*/ 35 h 70"/>
                <a:gd name="T6" fmla="*/ 49 w 64"/>
                <a:gd name="T7" fmla="*/ 33 h 70"/>
                <a:gd name="T8" fmla="*/ 47 w 64"/>
                <a:gd name="T9" fmla="*/ 30 h 70"/>
                <a:gd name="T10" fmla="*/ 48 w 64"/>
                <a:gd name="T11" fmla="*/ 28 h 70"/>
                <a:gd name="T12" fmla="*/ 47 w 64"/>
                <a:gd name="T13" fmla="*/ 26 h 70"/>
                <a:gd name="T14" fmla="*/ 47 w 64"/>
                <a:gd name="T15" fmla="*/ 23 h 70"/>
                <a:gd name="T16" fmla="*/ 41 w 64"/>
                <a:gd name="T17" fmla="*/ 21 h 70"/>
                <a:gd name="T18" fmla="*/ 37 w 64"/>
                <a:gd name="T19" fmla="*/ 18 h 70"/>
                <a:gd name="T20" fmla="*/ 33 w 64"/>
                <a:gd name="T21" fmla="*/ 16 h 70"/>
                <a:gd name="T22" fmla="*/ 29 w 64"/>
                <a:gd name="T23" fmla="*/ 16 h 70"/>
                <a:gd name="T24" fmla="*/ 23 w 64"/>
                <a:gd name="T25" fmla="*/ 9 h 70"/>
                <a:gd name="T26" fmla="*/ 23 w 64"/>
                <a:gd name="T27" fmla="*/ 6 h 70"/>
                <a:gd name="T28" fmla="*/ 23 w 64"/>
                <a:gd name="T29" fmla="*/ 4 h 70"/>
                <a:gd name="T30" fmla="*/ 18 w 64"/>
                <a:gd name="T31" fmla="*/ 3 h 70"/>
                <a:gd name="T32" fmla="*/ 10 w 64"/>
                <a:gd name="T33" fmla="*/ 6 h 70"/>
                <a:gd name="T34" fmla="*/ 7 w 64"/>
                <a:gd name="T35" fmla="*/ 9 h 70"/>
                <a:gd name="T36" fmla="*/ 2 w 64"/>
                <a:gd name="T37" fmla="*/ 8 h 70"/>
                <a:gd name="T38" fmla="*/ 6 w 64"/>
                <a:gd name="T39" fmla="*/ 16 h 70"/>
                <a:gd name="T40" fmla="*/ 5 w 64"/>
                <a:gd name="T41" fmla="*/ 23 h 70"/>
                <a:gd name="T42" fmla="*/ 4 w 64"/>
                <a:gd name="T43" fmla="*/ 27 h 70"/>
                <a:gd name="T44" fmla="*/ 3 w 64"/>
                <a:gd name="T45" fmla="*/ 31 h 70"/>
                <a:gd name="T46" fmla="*/ 5 w 64"/>
                <a:gd name="T47" fmla="*/ 35 h 70"/>
                <a:gd name="T48" fmla="*/ 3 w 64"/>
                <a:gd name="T49" fmla="*/ 38 h 70"/>
                <a:gd name="T50" fmla="*/ 4 w 64"/>
                <a:gd name="T51" fmla="*/ 46 h 70"/>
                <a:gd name="T52" fmla="*/ 4 w 64"/>
                <a:gd name="T53" fmla="*/ 49 h 70"/>
                <a:gd name="T54" fmla="*/ 7 w 64"/>
                <a:gd name="T55" fmla="*/ 52 h 70"/>
                <a:gd name="T56" fmla="*/ 7 w 64"/>
                <a:gd name="T57" fmla="*/ 54 h 70"/>
                <a:gd name="T58" fmla="*/ 6 w 64"/>
                <a:gd name="T59" fmla="*/ 56 h 70"/>
                <a:gd name="T60" fmla="*/ 9 w 64"/>
                <a:gd name="T61" fmla="*/ 63 h 70"/>
                <a:gd name="T62" fmla="*/ 13 w 64"/>
                <a:gd name="T63" fmla="*/ 69 h 70"/>
                <a:gd name="T64" fmla="*/ 14 w 64"/>
                <a:gd name="T65" fmla="*/ 67 h 70"/>
                <a:gd name="T66" fmla="*/ 17 w 64"/>
                <a:gd name="T67" fmla="*/ 65 h 70"/>
                <a:gd name="T68" fmla="*/ 20 w 64"/>
                <a:gd name="T69" fmla="*/ 65 h 70"/>
                <a:gd name="T70" fmla="*/ 25 w 64"/>
                <a:gd name="T71" fmla="*/ 65 h 70"/>
                <a:gd name="T72" fmla="*/ 28 w 64"/>
                <a:gd name="T73" fmla="*/ 68 h 70"/>
                <a:gd name="T74" fmla="*/ 31 w 64"/>
                <a:gd name="T75" fmla="*/ 65 h 70"/>
                <a:gd name="T76" fmla="*/ 37 w 64"/>
                <a:gd name="T77" fmla="*/ 64 h 70"/>
                <a:gd name="T78" fmla="*/ 44 w 64"/>
                <a:gd name="T79" fmla="*/ 52 h 70"/>
                <a:gd name="T80" fmla="*/ 52 w 64"/>
                <a:gd name="T81" fmla="*/ 51 h 70"/>
                <a:gd name="T82" fmla="*/ 59 w 64"/>
                <a:gd name="T83" fmla="*/ 54 h 70"/>
                <a:gd name="T84" fmla="*/ 61 w 64"/>
                <a:gd name="T85" fmla="*/ 42 h 70"/>
                <a:gd name="T86" fmla="*/ 61 w 64"/>
                <a:gd name="T87" fmla="*/ 4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64" h="70">
                  <a:moveTo>
                    <a:pt x="61" y="42"/>
                  </a:moveTo>
                  <a:cubicBezTo>
                    <a:pt x="57" y="40"/>
                    <a:pt x="58" y="39"/>
                    <a:pt x="58" y="35"/>
                  </a:cubicBezTo>
                  <a:cubicBezTo>
                    <a:pt x="55" y="35"/>
                    <a:pt x="52" y="35"/>
                    <a:pt x="50" y="35"/>
                  </a:cubicBezTo>
                  <a:cubicBezTo>
                    <a:pt x="48" y="35"/>
                    <a:pt x="49" y="34"/>
                    <a:pt x="49" y="33"/>
                  </a:cubicBezTo>
                  <a:cubicBezTo>
                    <a:pt x="49" y="32"/>
                    <a:pt x="48" y="30"/>
                    <a:pt x="47" y="30"/>
                  </a:cubicBezTo>
                  <a:cubicBezTo>
                    <a:pt x="47" y="29"/>
                    <a:pt x="48" y="29"/>
                    <a:pt x="48" y="28"/>
                  </a:cubicBezTo>
                  <a:cubicBezTo>
                    <a:pt x="49" y="27"/>
                    <a:pt x="48" y="26"/>
                    <a:pt x="47" y="26"/>
                  </a:cubicBezTo>
                  <a:cubicBezTo>
                    <a:pt x="47" y="25"/>
                    <a:pt x="48" y="24"/>
                    <a:pt x="47" y="23"/>
                  </a:cubicBezTo>
                  <a:cubicBezTo>
                    <a:pt x="45" y="21"/>
                    <a:pt x="43" y="21"/>
                    <a:pt x="41" y="21"/>
                  </a:cubicBezTo>
                  <a:cubicBezTo>
                    <a:pt x="40" y="21"/>
                    <a:pt x="38" y="19"/>
                    <a:pt x="37" y="18"/>
                  </a:cubicBezTo>
                  <a:cubicBezTo>
                    <a:pt x="35" y="18"/>
                    <a:pt x="34" y="16"/>
                    <a:pt x="33" y="16"/>
                  </a:cubicBezTo>
                  <a:cubicBezTo>
                    <a:pt x="31" y="16"/>
                    <a:pt x="30" y="16"/>
                    <a:pt x="29" y="16"/>
                  </a:cubicBezTo>
                  <a:cubicBezTo>
                    <a:pt x="27" y="16"/>
                    <a:pt x="23" y="11"/>
                    <a:pt x="23" y="9"/>
                  </a:cubicBezTo>
                  <a:cubicBezTo>
                    <a:pt x="23" y="8"/>
                    <a:pt x="23" y="7"/>
                    <a:pt x="23" y="6"/>
                  </a:cubicBezTo>
                  <a:cubicBezTo>
                    <a:pt x="23" y="5"/>
                    <a:pt x="23" y="5"/>
                    <a:pt x="23" y="4"/>
                  </a:cubicBezTo>
                  <a:cubicBezTo>
                    <a:pt x="23" y="0"/>
                    <a:pt x="21" y="2"/>
                    <a:pt x="18" y="3"/>
                  </a:cubicBezTo>
                  <a:cubicBezTo>
                    <a:pt x="15" y="3"/>
                    <a:pt x="13" y="6"/>
                    <a:pt x="10" y="6"/>
                  </a:cubicBezTo>
                  <a:cubicBezTo>
                    <a:pt x="8" y="6"/>
                    <a:pt x="8" y="8"/>
                    <a:pt x="7" y="9"/>
                  </a:cubicBezTo>
                  <a:cubicBezTo>
                    <a:pt x="6" y="9"/>
                    <a:pt x="3" y="8"/>
                    <a:pt x="2" y="8"/>
                  </a:cubicBezTo>
                  <a:cubicBezTo>
                    <a:pt x="4" y="9"/>
                    <a:pt x="5" y="14"/>
                    <a:pt x="6" y="16"/>
                  </a:cubicBezTo>
                  <a:cubicBezTo>
                    <a:pt x="4" y="17"/>
                    <a:pt x="5" y="21"/>
                    <a:pt x="5" y="23"/>
                  </a:cubicBezTo>
                  <a:cubicBezTo>
                    <a:pt x="5" y="25"/>
                    <a:pt x="5" y="26"/>
                    <a:pt x="4" y="27"/>
                  </a:cubicBezTo>
                  <a:cubicBezTo>
                    <a:pt x="3" y="28"/>
                    <a:pt x="3" y="30"/>
                    <a:pt x="3" y="31"/>
                  </a:cubicBezTo>
                  <a:cubicBezTo>
                    <a:pt x="2" y="33"/>
                    <a:pt x="5" y="33"/>
                    <a:pt x="5" y="35"/>
                  </a:cubicBezTo>
                  <a:cubicBezTo>
                    <a:pt x="5" y="36"/>
                    <a:pt x="3" y="37"/>
                    <a:pt x="3" y="38"/>
                  </a:cubicBezTo>
                  <a:cubicBezTo>
                    <a:pt x="0" y="41"/>
                    <a:pt x="4" y="42"/>
                    <a:pt x="4" y="46"/>
                  </a:cubicBezTo>
                  <a:cubicBezTo>
                    <a:pt x="4" y="47"/>
                    <a:pt x="4" y="48"/>
                    <a:pt x="4" y="49"/>
                  </a:cubicBezTo>
                  <a:cubicBezTo>
                    <a:pt x="5" y="50"/>
                    <a:pt x="6" y="51"/>
                    <a:pt x="7" y="52"/>
                  </a:cubicBezTo>
                  <a:cubicBezTo>
                    <a:pt x="7" y="53"/>
                    <a:pt x="5" y="53"/>
                    <a:pt x="7" y="54"/>
                  </a:cubicBezTo>
                  <a:cubicBezTo>
                    <a:pt x="7" y="54"/>
                    <a:pt x="6" y="56"/>
                    <a:pt x="6" y="56"/>
                  </a:cubicBezTo>
                  <a:cubicBezTo>
                    <a:pt x="6" y="59"/>
                    <a:pt x="9" y="61"/>
                    <a:pt x="9" y="63"/>
                  </a:cubicBezTo>
                  <a:cubicBezTo>
                    <a:pt x="10" y="66"/>
                    <a:pt x="8" y="69"/>
                    <a:pt x="13" y="69"/>
                  </a:cubicBezTo>
                  <a:cubicBezTo>
                    <a:pt x="14" y="70"/>
                    <a:pt x="14" y="68"/>
                    <a:pt x="14" y="67"/>
                  </a:cubicBezTo>
                  <a:cubicBezTo>
                    <a:pt x="14" y="66"/>
                    <a:pt x="16" y="65"/>
                    <a:pt x="17" y="65"/>
                  </a:cubicBezTo>
                  <a:cubicBezTo>
                    <a:pt x="18" y="64"/>
                    <a:pt x="19" y="63"/>
                    <a:pt x="20" y="65"/>
                  </a:cubicBezTo>
                  <a:cubicBezTo>
                    <a:pt x="22" y="66"/>
                    <a:pt x="24" y="65"/>
                    <a:pt x="25" y="65"/>
                  </a:cubicBezTo>
                  <a:cubicBezTo>
                    <a:pt x="27" y="65"/>
                    <a:pt x="27" y="68"/>
                    <a:pt x="28" y="68"/>
                  </a:cubicBezTo>
                  <a:cubicBezTo>
                    <a:pt x="29" y="68"/>
                    <a:pt x="30" y="66"/>
                    <a:pt x="31" y="65"/>
                  </a:cubicBezTo>
                  <a:cubicBezTo>
                    <a:pt x="32" y="63"/>
                    <a:pt x="36" y="66"/>
                    <a:pt x="37" y="64"/>
                  </a:cubicBezTo>
                  <a:cubicBezTo>
                    <a:pt x="39" y="59"/>
                    <a:pt x="38" y="54"/>
                    <a:pt x="44" y="52"/>
                  </a:cubicBezTo>
                  <a:cubicBezTo>
                    <a:pt x="46" y="51"/>
                    <a:pt x="49" y="51"/>
                    <a:pt x="52" y="51"/>
                  </a:cubicBezTo>
                  <a:cubicBezTo>
                    <a:pt x="55" y="51"/>
                    <a:pt x="57" y="52"/>
                    <a:pt x="59" y="54"/>
                  </a:cubicBezTo>
                  <a:cubicBezTo>
                    <a:pt x="60" y="51"/>
                    <a:pt x="64" y="43"/>
                    <a:pt x="61" y="42"/>
                  </a:cubicBezTo>
                  <a:cubicBezTo>
                    <a:pt x="60" y="41"/>
                    <a:pt x="62" y="42"/>
                    <a:pt x="61" y="4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09" name="Freeform 627"/>
            <p:cNvSpPr>
              <a:spLocks/>
            </p:cNvSpPr>
            <p:nvPr/>
          </p:nvSpPr>
          <p:spPr bwMode="auto">
            <a:xfrm>
              <a:off x="8773441" y="9950508"/>
              <a:ext cx="420383" cy="414121"/>
            </a:xfrm>
            <a:custGeom>
              <a:avLst/>
              <a:gdLst>
                <a:gd name="T0" fmla="*/ 40 w 45"/>
                <a:gd name="T1" fmla="*/ 24 h 44"/>
                <a:gd name="T2" fmla="*/ 36 w 45"/>
                <a:gd name="T3" fmla="*/ 24 h 44"/>
                <a:gd name="T4" fmla="*/ 36 w 45"/>
                <a:gd name="T5" fmla="*/ 20 h 44"/>
                <a:gd name="T6" fmla="*/ 34 w 45"/>
                <a:gd name="T7" fmla="*/ 17 h 44"/>
                <a:gd name="T8" fmla="*/ 29 w 45"/>
                <a:gd name="T9" fmla="*/ 16 h 44"/>
                <a:gd name="T10" fmla="*/ 25 w 45"/>
                <a:gd name="T11" fmla="*/ 15 h 44"/>
                <a:gd name="T12" fmla="*/ 25 w 45"/>
                <a:gd name="T13" fmla="*/ 12 h 44"/>
                <a:gd name="T14" fmla="*/ 24 w 45"/>
                <a:gd name="T15" fmla="*/ 7 h 44"/>
                <a:gd name="T16" fmla="*/ 21 w 45"/>
                <a:gd name="T17" fmla="*/ 3 h 44"/>
                <a:gd name="T18" fmla="*/ 14 w 45"/>
                <a:gd name="T19" fmla="*/ 1 h 44"/>
                <a:gd name="T20" fmla="*/ 5 w 45"/>
                <a:gd name="T21" fmla="*/ 3 h 44"/>
                <a:gd name="T22" fmla="*/ 2 w 45"/>
                <a:gd name="T23" fmla="*/ 11 h 44"/>
                <a:gd name="T24" fmla="*/ 1 w 45"/>
                <a:gd name="T25" fmla="*/ 14 h 44"/>
                <a:gd name="T26" fmla="*/ 2 w 45"/>
                <a:gd name="T27" fmla="*/ 17 h 44"/>
                <a:gd name="T28" fmla="*/ 9 w 45"/>
                <a:gd name="T29" fmla="*/ 24 h 44"/>
                <a:gd name="T30" fmla="*/ 13 w 45"/>
                <a:gd name="T31" fmla="*/ 25 h 44"/>
                <a:gd name="T32" fmla="*/ 17 w 45"/>
                <a:gd name="T33" fmla="*/ 27 h 44"/>
                <a:gd name="T34" fmla="*/ 25 w 45"/>
                <a:gd name="T35" fmla="*/ 35 h 44"/>
                <a:gd name="T36" fmla="*/ 22 w 45"/>
                <a:gd name="T37" fmla="*/ 39 h 44"/>
                <a:gd name="T38" fmla="*/ 20 w 45"/>
                <a:gd name="T39" fmla="*/ 42 h 44"/>
                <a:gd name="T40" fmla="*/ 28 w 45"/>
                <a:gd name="T41" fmla="*/ 44 h 44"/>
                <a:gd name="T42" fmla="*/ 32 w 45"/>
                <a:gd name="T43" fmla="*/ 43 h 44"/>
                <a:gd name="T44" fmla="*/ 37 w 45"/>
                <a:gd name="T45" fmla="*/ 42 h 44"/>
                <a:gd name="T46" fmla="*/ 40 w 45"/>
                <a:gd name="T47" fmla="*/ 39 h 44"/>
                <a:gd name="T48" fmla="*/ 41 w 45"/>
                <a:gd name="T49" fmla="*/ 34 h 44"/>
                <a:gd name="T50" fmla="*/ 40 w 45"/>
                <a:gd name="T51" fmla="*/ 24 h 44"/>
                <a:gd name="T52" fmla="*/ 40 w 45"/>
                <a:gd name="T53" fmla="*/ 2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5" h="44">
                  <a:moveTo>
                    <a:pt x="40" y="24"/>
                  </a:moveTo>
                  <a:cubicBezTo>
                    <a:pt x="39" y="25"/>
                    <a:pt x="37" y="26"/>
                    <a:pt x="36" y="24"/>
                  </a:cubicBezTo>
                  <a:cubicBezTo>
                    <a:pt x="35" y="23"/>
                    <a:pt x="37" y="22"/>
                    <a:pt x="36" y="20"/>
                  </a:cubicBezTo>
                  <a:cubicBezTo>
                    <a:pt x="35" y="19"/>
                    <a:pt x="35" y="18"/>
                    <a:pt x="34" y="17"/>
                  </a:cubicBezTo>
                  <a:cubicBezTo>
                    <a:pt x="31" y="15"/>
                    <a:pt x="31" y="17"/>
                    <a:pt x="29" y="16"/>
                  </a:cubicBezTo>
                  <a:cubicBezTo>
                    <a:pt x="28" y="16"/>
                    <a:pt x="27" y="16"/>
                    <a:pt x="25" y="15"/>
                  </a:cubicBezTo>
                  <a:cubicBezTo>
                    <a:pt x="23" y="15"/>
                    <a:pt x="24" y="13"/>
                    <a:pt x="25" y="12"/>
                  </a:cubicBezTo>
                  <a:cubicBezTo>
                    <a:pt x="25" y="10"/>
                    <a:pt x="24" y="8"/>
                    <a:pt x="24" y="7"/>
                  </a:cubicBezTo>
                  <a:cubicBezTo>
                    <a:pt x="23" y="4"/>
                    <a:pt x="24" y="4"/>
                    <a:pt x="21" y="3"/>
                  </a:cubicBezTo>
                  <a:cubicBezTo>
                    <a:pt x="19" y="1"/>
                    <a:pt x="18" y="0"/>
                    <a:pt x="14" y="1"/>
                  </a:cubicBezTo>
                  <a:cubicBezTo>
                    <a:pt x="11" y="1"/>
                    <a:pt x="7" y="2"/>
                    <a:pt x="5" y="3"/>
                  </a:cubicBezTo>
                  <a:cubicBezTo>
                    <a:pt x="2" y="6"/>
                    <a:pt x="3" y="8"/>
                    <a:pt x="2" y="11"/>
                  </a:cubicBezTo>
                  <a:cubicBezTo>
                    <a:pt x="2" y="12"/>
                    <a:pt x="1" y="13"/>
                    <a:pt x="1" y="14"/>
                  </a:cubicBezTo>
                  <a:cubicBezTo>
                    <a:pt x="0" y="15"/>
                    <a:pt x="1" y="15"/>
                    <a:pt x="2" y="17"/>
                  </a:cubicBezTo>
                  <a:cubicBezTo>
                    <a:pt x="4" y="20"/>
                    <a:pt x="6" y="21"/>
                    <a:pt x="9" y="24"/>
                  </a:cubicBezTo>
                  <a:cubicBezTo>
                    <a:pt x="10" y="25"/>
                    <a:pt x="12" y="25"/>
                    <a:pt x="13" y="25"/>
                  </a:cubicBezTo>
                  <a:cubicBezTo>
                    <a:pt x="15" y="25"/>
                    <a:pt x="16" y="26"/>
                    <a:pt x="17" y="27"/>
                  </a:cubicBezTo>
                  <a:cubicBezTo>
                    <a:pt x="19" y="28"/>
                    <a:pt x="27" y="31"/>
                    <a:pt x="25" y="35"/>
                  </a:cubicBezTo>
                  <a:cubicBezTo>
                    <a:pt x="24" y="36"/>
                    <a:pt x="22" y="37"/>
                    <a:pt x="22" y="39"/>
                  </a:cubicBezTo>
                  <a:cubicBezTo>
                    <a:pt x="22" y="41"/>
                    <a:pt x="22" y="41"/>
                    <a:pt x="20" y="42"/>
                  </a:cubicBezTo>
                  <a:cubicBezTo>
                    <a:pt x="19" y="44"/>
                    <a:pt x="27" y="43"/>
                    <a:pt x="28" y="44"/>
                  </a:cubicBezTo>
                  <a:cubicBezTo>
                    <a:pt x="30" y="44"/>
                    <a:pt x="30" y="44"/>
                    <a:pt x="32" y="43"/>
                  </a:cubicBezTo>
                  <a:cubicBezTo>
                    <a:pt x="33" y="41"/>
                    <a:pt x="36" y="43"/>
                    <a:pt x="37" y="42"/>
                  </a:cubicBezTo>
                  <a:cubicBezTo>
                    <a:pt x="38" y="41"/>
                    <a:pt x="39" y="40"/>
                    <a:pt x="40" y="39"/>
                  </a:cubicBezTo>
                  <a:cubicBezTo>
                    <a:pt x="41" y="37"/>
                    <a:pt x="40" y="35"/>
                    <a:pt x="41" y="34"/>
                  </a:cubicBezTo>
                  <a:cubicBezTo>
                    <a:pt x="41" y="32"/>
                    <a:pt x="45" y="24"/>
                    <a:pt x="40" y="24"/>
                  </a:cubicBezTo>
                  <a:cubicBezTo>
                    <a:pt x="40" y="25"/>
                    <a:pt x="41" y="24"/>
                    <a:pt x="40" y="2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10" name="Freeform 628"/>
            <p:cNvSpPr>
              <a:spLocks noEditPoints="1"/>
            </p:cNvSpPr>
            <p:nvPr/>
          </p:nvSpPr>
          <p:spPr bwMode="auto">
            <a:xfrm>
              <a:off x="8241593" y="8800526"/>
              <a:ext cx="1856688" cy="1882659"/>
            </a:xfrm>
            <a:custGeom>
              <a:avLst/>
              <a:gdLst>
                <a:gd name="T0" fmla="*/ 188 w 199"/>
                <a:gd name="T1" fmla="*/ 51 h 201"/>
                <a:gd name="T2" fmla="*/ 165 w 199"/>
                <a:gd name="T3" fmla="*/ 41 h 201"/>
                <a:gd name="T4" fmla="*/ 135 w 199"/>
                <a:gd name="T5" fmla="*/ 30 h 201"/>
                <a:gd name="T6" fmla="*/ 122 w 199"/>
                <a:gd name="T7" fmla="*/ 36 h 201"/>
                <a:gd name="T8" fmla="*/ 116 w 199"/>
                <a:gd name="T9" fmla="*/ 29 h 201"/>
                <a:gd name="T10" fmla="*/ 111 w 199"/>
                <a:gd name="T11" fmla="*/ 33 h 201"/>
                <a:gd name="T12" fmla="*/ 120 w 199"/>
                <a:gd name="T13" fmla="*/ 23 h 201"/>
                <a:gd name="T14" fmla="*/ 116 w 199"/>
                <a:gd name="T15" fmla="*/ 8 h 201"/>
                <a:gd name="T16" fmla="*/ 105 w 199"/>
                <a:gd name="T17" fmla="*/ 15 h 201"/>
                <a:gd name="T18" fmla="*/ 93 w 199"/>
                <a:gd name="T19" fmla="*/ 14 h 201"/>
                <a:gd name="T20" fmla="*/ 77 w 199"/>
                <a:gd name="T21" fmla="*/ 19 h 201"/>
                <a:gd name="T22" fmla="*/ 69 w 199"/>
                <a:gd name="T23" fmla="*/ 1 h 201"/>
                <a:gd name="T24" fmla="*/ 56 w 199"/>
                <a:gd name="T25" fmla="*/ 7 h 201"/>
                <a:gd name="T26" fmla="*/ 50 w 199"/>
                <a:gd name="T27" fmla="*/ 11 h 201"/>
                <a:gd name="T28" fmla="*/ 51 w 199"/>
                <a:gd name="T29" fmla="*/ 16 h 201"/>
                <a:gd name="T30" fmla="*/ 41 w 199"/>
                <a:gd name="T31" fmla="*/ 22 h 201"/>
                <a:gd name="T32" fmla="*/ 27 w 199"/>
                <a:gd name="T33" fmla="*/ 18 h 201"/>
                <a:gd name="T34" fmla="*/ 25 w 199"/>
                <a:gd name="T35" fmla="*/ 21 h 201"/>
                <a:gd name="T36" fmla="*/ 22 w 199"/>
                <a:gd name="T37" fmla="*/ 39 h 201"/>
                <a:gd name="T38" fmla="*/ 10 w 199"/>
                <a:gd name="T39" fmla="*/ 49 h 201"/>
                <a:gd name="T40" fmla="*/ 2 w 199"/>
                <a:gd name="T41" fmla="*/ 66 h 201"/>
                <a:gd name="T42" fmla="*/ 9 w 199"/>
                <a:gd name="T43" fmla="*/ 75 h 201"/>
                <a:gd name="T44" fmla="*/ 24 w 199"/>
                <a:gd name="T45" fmla="*/ 81 h 201"/>
                <a:gd name="T46" fmla="*/ 39 w 199"/>
                <a:gd name="T47" fmla="*/ 76 h 201"/>
                <a:gd name="T48" fmla="*/ 49 w 199"/>
                <a:gd name="T49" fmla="*/ 88 h 201"/>
                <a:gd name="T50" fmla="*/ 61 w 199"/>
                <a:gd name="T51" fmla="*/ 94 h 201"/>
                <a:gd name="T52" fmla="*/ 68 w 199"/>
                <a:gd name="T53" fmla="*/ 102 h 201"/>
                <a:gd name="T54" fmla="*/ 80 w 199"/>
                <a:gd name="T55" fmla="*/ 114 h 201"/>
                <a:gd name="T56" fmla="*/ 82 w 199"/>
                <a:gd name="T57" fmla="*/ 135 h 201"/>
                <a:gd name="T58" fmla="*/ 93 w 199"/>
                <a:gd name="T59" fmla="*/ 145 h 201"/>
                <a:gd name="T60" fmla="*/ 98 w 199"/>
                <a:gd name="T61" fmla="*/ 157 h 201"/>
                <a:gd name="T62" fmla="*/ 90 w 199"/>
                <a:gd name="T63" fmla="*/ 173 h 201"/>
                <a:gd name="T64" fmla="*/ 86 w 199"/>
                <a:gd name="T65" fmla="*/ 181 h 201"/>
                <a:gd name="T66" fmla="*/ 94 w 199"/>
                <a:gd name="T67" fmla="*/ 187 h 201"/>
                <a:gd name="T68" fmla="*/ 107 w 199"/>
                <a:gd name="T69" fmla="*/ 197 h 201"/>
                <a:gd name="T70" fmla="*/ 119 w 199"/>
                <a:gd name="T71" fmla="*/ 180 h 201"/>
                <a:gd name="T72" fmla="*/ 128 w 199"/>
                <a:gd name="T73" fmla="*/ 157 h 201"/>
                <a:gd name="T74" fmla="*/ 137 w 199"/>
                <a:gd name="T75" fmla="*/ 149 h 201"/>
                <a:gd name="T76" fmla="*/ 144 w 199"/>
                <a:gd name="T77" fmla="*/ 147 h 201"/>
                <a:gd name="T78" fmla="*/ 155 w 199"/>
                <a:gd name="T79" fmla="*/ 142 h 201"/>
                <a:gd name="T80" fmla="*/ 163 w 199"/>
                <a:gd name="T81" fmla="*/ 139 h 201"/>
                <a:gd name="T82" fmla="*/ 169 w 199"/>
                <a:gd name="T83" fmla="*/ 130 h 201"/>
                <a:gd name="T84" fmla="*/ 175 w 199"/>
                <a:gd name="T85" fmla="*/ 116 h 201"/>
                <a:gd name="T86" fmla="*/ 176 w 199"/>
                <a:gd name="T87" fmla="*/ 98 h 201"/>
                <a:gd name="T88" fmla="*/ 178 w 199"/>
                <a:gd name="T89" fmla="*/ 91 h 201"/>
                <a:gd name="T90" fmla="*/ 182 w 199"/>
                <a:gd name="T91" fmla="*/ 86 h 201"/>
                <a:gd name="T92" fmla="*/ 196 w 199"/>
                <a:gd name="T93" fmla="*/ 57 h 201"/>
                <a:gd name="T94" fmla="*/ 110 w 199"/>
                <a:gd name="T95" fmla="*/ 190 h 201"/>
                <a:gd name="T96" fmla="*/ 115 w 199"/>
                <a:gd name="T97" fmla="*/ 186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99" h="201">
                  <a:moveTo>
                    <a:pt x="196" y="57"/>
                  </a:moveTo>
                  <a:cubicBezTo>
                    <a:pt x="195" y="55"/>
                    <a:pt x="195" y="53"/>
                    <a:pt x="194" y="52"/>
                  </a:cubicBezTo>
                  <a:cubicBezTo>
                    <a:pt x="192" y="51"/>
                    <a:pt x="189" y="52"/>
                    <a:pt x="188" y="51"/>
                  </a:cubicBezTo>
                  <a:cubicBezTo>
                    <a:pt x="183" y="50"/>
                    <a:pt x="180" y="46"/>
                    <a:pt x="177" y="44"/>
                  </a:cubicBezTo>
                  <a:cubicBezTo>
                    <a:pt x="175" y="43"/>
                    <a:pt x="173" y="42"/>
                    <a:pt x="172" y="41"/>
                  </a:cubicBezTo>
                  <a:cubicBezTo>
                    <a:pt x="169" y="40"/>
                    <a:pt x="168" y="41"/>
                    <a:pt x="165" y="41"/>
                  </a:cubicBezTo>
                  <a:cubicBezTo>
                    <a:pt x="161" y="42"/>
                    <a:pt x="157" y="37"/>
                    <a:pt x="153" y="39"/>
                  </a:cubicBezTo>
                  <a:cubicBezTo>
                    <a:pt x="150" y="40"/>
                    <a:pt x="147" y="35"/>
                    <a:pt x="145" y="34"/>
                  </a:cubicBezTo>
                  <a:cubicBezTo>
                    <a:pt x="142" y="32"/>
                    <a:pt x="138" y="30"/>
                    <a:pt x="135" y="30"/>
                  </a:cubicBezTo>
                  <a:cubicBezTo>
                    <a:pt x="133" y="29"/>
                    <a:pt x="131" y="29"/>
                    <a:pt x="130" y="30"/>
                  </a:cubicBezTo>
                  <a:cubicBezTo>
                    <a:pt x="129" y="33"/>
                    <a:pt x="126" y="34"/>
                    <a:pt x="125" y="36"/>
                  </a:cubicBezTo>
                  <a:cubicBezTo>
                    <a:pt x="123" y="39"/>
                    <a:pt x="124" y="38"/>
                    <a:pt x="122" y="36"/>
                  </a:cubicBezTo>
                  <a:cubicBezTo>
                    <a:pt x="122" y="36"/>
                    <a:pt x="121" y="35"/>
                    <a:pt x="121" y="35"/>
                  </a:cubicBezTo>
                  <a:cubicBezTo>
                    <a:pt x="119" y="34"/>
                    <a:pt x="120" y="36"/>
                    <a:pt x="119" y="37"/>
                  </a:cubicBezTo>
                  <a:cubicBezTo>
                    <a:pt x="118" y="38"/>
                    <a:pt x="115" y="29"/>
                    <a:pt x="116" y="29"/>
                  </a:cubicBezTo>
                  <a:cubicBezTo>
                    <a:pt x="116" y="29"/>
                    <a:pt x="113" y="33"/>
                    <a:pt x="112" y="33"/>
                  </a:cubicBezTo>
                  <a:cubicBezTo>
                    <a:pt x="112" y="33"/>
                    <a:pt x="116" y="30"/>
                    <a:pt x="115" y="29"/>
                  </a:cubicBezTo>
                  <a:cubicBezTo>
                    <a:pt x="113" y="28"/>
                    <a:pt x="113" y="33"/>
                    <a:pt x="111" y="33"/>
                  </a:cubicBezTo>
                  <a:cubicBezTo>
                    <a:pt x="111" y="33"/>
                    <a:pt x="115" y="27"/>
                    <a:pt x="115" y="26"/>
                  </a:cubicBezTo>
                  <a:cubicBezTo>
                    <a:pt x="115" y="25"/>
                    <a:pt x="117" y="25"/>
                    <a:pt x="117" y="24"/>
                  </a:cubicBezTo>
                  <a:cubicBezTo>
                    <a:pt x="118" y="23"/>
                    <a:pt x="119" y="25"/>
                    <a:pt x="120" y="23"/>
                  </a:cubicBezTo>
                  <a:cubicBezTo>
                    <a:pt x="121" y="22"/>
                    <a:pt x="120" y="22"/>
                    <a:pt x="120" y="20"/>
                  </a:cubicBezTo>
                  <a:cubicBezTo>
                    <a:pt x="121" y="19"/>
                    <a:pt x="121" y="17"/>
                    <a:pt x="119" y="16"/>
                  </a:cubicBezTo>
                  <a:cubicBezTo>
                    <a:pt x="116" y="15"/>
                    <a:pt x="116" y="11"/>
                    <a:pt x="116" y="8"/>
                  </a:cubicBezTo>
                  <a:cubicBezTo>
                    <a:pt x="116" y="7"/>
                    <a:pt x="115" y="6"/>
                    <a:pt x="114" y="5"/>
                  </a:cubicBezTo>
                  <a:cubicBezTo>
                    <a:pt x="113" y="4"/>
                    <a:pt x="112" y="7"/>
                    <a:pt x="111" y="8"/>
                  </a:cubicBezTo>
                  <a:cubicBezTo>
                    <a:pt x="110" y="11"/>
                    <a:pt x="108" y="15"/>
                    <a:pt x="105" y="15"/>
                  </a:cubicBezTo>
                  <a:cubicBezTo>
                    <a:pt x="104" y="15"/>
                    <a:pt x="103" y="14"/>
                    <a:pt x="101" y="14"/>
                  </a:cubicBezTo>
                  <a:cubicBezTo>
                    <a:pt x="100" y="14"/>
                    <a:pt x="99" y="15"/>
                    <a:pt x="98" y="14"/>
                  </a:cubicBezTo>
                  <a:cubicBezTo>
                    <a:pt x="96" y="13"/>
                    <a:pt x="95" y="14"/>
                    <a:pt x="93" y="14"/>
                  </a:cubicBezTo>
                  <a:cubicBezTo>
                    <a:pt x="91" y="14"/>
                    <a:pt x="92" y="14"/>
                    <a:pt x="91" y="16"/>
                  </a:cubicBezTo>
                  <a:cubicBezTo>
                    <a:pt x="90" y="17"/>
                    <a:pt x="85" y="16"/>
                    <a:pt x="84" y="17"/>
                  </a:cubicBezTo>
                  <a:cubicBezTo>
                    <a:pt x="82" y="17"/>
                    <a:pt x="79" y="19"/>
                    <a:pt x="77" y="19"/>
                  </a:cubicBezTo>
                  <a:cubicBezTo>
                    <a:pt x="74" y="19"/>
                    <a:pt x="72" y="15"/>
                    <a:pt x="72" y="13"/>
                  </a:cubicBezTo>
                  <a:cubicBezTo>
                    <a:pt x="70" y="10"/>
                    <a:pt x="74" y="8"/>
                    <a:pt x="73" y="5"/>
                  </a:cubicBezTo>
                  <a:cubicBezTo>
                    <a:pt x="72" y="3"/>
                    <a:pt x="71" y="0"/>
                    <a:pt x="69" y="1"/>
                  </a:cubicBezTo>
                  <a:cubicBezTo>
                    <a:pt x="69" y="2"/>
                    <a:pt x="62" y="5"/>
                    <a:pt x="61" y="5"/>
                  </a:cubicBezTo>
                  <a:cubicBezTo>
                    <a:pt x="60" y="5"/>
                    <a:pt x="58" y="5"/>
                    <a:pt x="58" y="6"/>
                  </a:cubicBezTo>
                  <a:cubicBezTo>
                    <a:pt x="57" y="6"/>
                    <a:pt x="57" y="9"/>
                    <a:pt x="56" y="7"/>
                  </a:cubicBezTo>
                  <a:cubicBezTo>
                    <a:pt x="55" y="6"/>
                    <a:pt x="47" y="5"/>
                    <a:pt x="47" y="6"/>
                  </a:cubicBezTo>
                  <a:cubicBezTo>
                    <a:pt x="47" y="6"/>
                    <a:pt x="49" y="7"/>
                    <a:pt x="49" y="7"/>
                  </a:cubicBezTo>
                  <a:cubicBezTo>
                    <a:pt x="50" y="8"/>
                    <a:pt x="50" y="9"/>
                    <a:pt x="50" y="11"/>
                  </a:cubicBezTo>
                  <a:cubicBezTo>
                    <a:pt x="51" y="11"/>
                    <a:pt x="51" y="13"/>
                    <a:pt x="52" y="14"/>
                  </a:cubicBezTo>
                  <a:cubicBezTo>
                    <a:pt x="52" y="14"/>
                    <a:pt x="54" y="14"/>
                    <a:pt x="54" y="14"/>
                  </a:cubicBezTo>
                  <a:cubicBezTo>
                    <a:pt x="54" y="15"/>
                    <a:pt x="52" y="16"/>
                    <a:pt x="51" y="16"/>
                  </a:cubicBezTo>
                  <a:cubicBezTo>
                    <a:pt x="50" y="17"/>
                    <a:pt x="50" y="18"/>
                    <a:pt x="49" y="19"/>
                  </a:cubicBezTo>
                  <a:cubicBezTo>
                    <a:pt x="49" y="19"/>
                    <a:pt x="44" y="23"/>
                    <a:pt x="43" y="22"/>
                  </a:cubicBezTo>
                  <a:cubicBezTo>
                    <a:pt x="43" y="21"/>
                    <a:pt x="42" y="21"/>
                    <a:pt x="41" y="22"/>
                  </a:cubicBezTo>
                  <a:cubicBezTo>
                    <a:pt x="40" y="23"/>
                    <a:pt x="38" y="21"/>
                    <a:pt x="38" y="21"/>
                  </a:cubicBezTo>
                  <a:cubicBezTo>
                    <a:pt x="36" y="20"/>
                    <a:pt x="35" y="16"/>
                    <a:pt x="34" y="16"/>
                  </a:cubicBezTo>
                  <a:cubicBezTo>
                    <a:pt x="32" y="15"/>
                    <a:pt x="29" y="18"/>
                    <a:pt x="27" y="18"/>
                  </a:cubicBezTo>
                  <a:cubicBezTo>
                    <a:pt x="25" y="18"/>
                    <a:pt x="23" y="18"/>
                    <a:pt x="21" y="18"/>
                  </a:cubicBezTo>
                  <a:cubicBezTo>
                    <a:pt x="21" y="18"/>
                    <a:pt x="21" y="20"/>
                    <a:pt x="22" y="20"/>
                  </a:cubicBezTo>
                  <a:cubicBezTo>
                    <a:pt x="22" y="21"/>
                    <a:pt x="24" y="21"/>
                    <a:pt x="25" y="21"/>
                  </a:cubicBezTo>
                  <a:cubicBezTo>
                    <a:pt x="25" y="22"/>
                    <a:pt x="21" y="23"/>
                    <a:pt x="20" y="23"/>
                  </a:cubicBezTo>
                  <a:cubicBezTo>
                    <a:pt x="19" y="24"/>
                    <a:pt x="21" y="27"/>
                    <a:pt x="22" y="28"/>
                  </a:cubicBezTo>
                  <a:cubicBezTo>
                    <a:pt x="24" y="32"/>
                    <a:pt x="24" y="35"/>
                    <a:pt x="22" y="39"/>
                  </a:cubicBezTo>
                  <a:cubicBezTo>
                    <a:pt x="22" y="41"/>
                    <a:pt x="22" y="47"/>
                    <a:pt x="20" y="47"/>
                  </a:cubicBezTo>
                  <a:cubicBezTo>
                    <a:pt x="19" y="48"/>
                    <a:pt x="17" y="47"/>
                    <a:pt x="15" y="48"/>
                  </a:cubicBezTo>
                  <a:cubicBezTo>
                    <a:pt x="14" y="49"/>
                    <a:pt x="11" y="49"/>
                    <a:pt x="10" y="49"/>
                  </a:cubicBezTo>
                  <a:cubicBezTo>
                    <a:pt x="5" y="51"/>
                    <a:pt x="5" y="53"/>
                    <a:pt x="5" y="57"/>
                  </a:cubicBezTo>
                  <a:cubicBezTo>
                    <a:pt x="5" y="59"/>
                    <a:pt x="2" y="59"/>
                    <a:pt x="2" y="60"/>
                  </a:cubicBezTo>
                  <a:cubicBezTo>
                    <a:pt x="2" y="63"/>
                    <a:pt x="0" y="64"/>
                    <a:pt x="2" y="66"/>
                  </a:cubicBezTo>
                  <a:cubicBezTo>
                    <a:pt x="4" y="68"/>
                    <a:pt x="4" y="70"/>
                    <a:pt x="5" y="72"/>
                  </a:cubicBezTo>
                  <a:cubicBezTo>
                    <a:pt x="5" y="73"/>
                    <a:pt x="6" y="73"/>
                    <a:pt x="7" y="73"/>
                  </a:cubicBezTo>
                  <a:cubicBezTo>
                    <a:pt x="8" y="73"/>
                    <a:pt x="8" y="74"/>
                    <a:pt x="9" y="75"/>
                  </a:cubicBezTo>
                  <a:cubicBezTo>
                    <a:pt x="11" y="78"/>
                    <a:pt x="16" y="75"/>
                    <a:pt x="18" y="73"/>
                  </a:cubicBezTo>
                  <a:cubicBezTo>
                    <a:pt x="18" y="76"/>
                    <a:pt x="16" y="81"/>
                    <a:pt x="19" y="82"/>
                  </a:cubicBezTo>
                  <a:cubicBezTo>
                    <a:pt x="20" y="82"/>
                    <a:pt x="23" y="81"/>
                    <a:pt x="24" y="81"/>
                  </a:cubicBezTo>
                  <a:cubicBezTo>
                    <a:pt x="27" y="82"/>
                    <a:pt x="28" y="82"/>
                    <a:pt x="30" y="80"/>
                  </a:cubicBezTo>
                  <a:cubicBezTo>
                    <a:pt x="30" y="79"/>
                    <a:pt x="32" y="79"/>
                    <a:pt x="33" y="79"/>
                  </a:cubicBezTo>
                  <a:cubicBezTo>
                    <a:pt x="35" y="77"/>
                    <a:pt x="37" y="76"/>
                    <a:pt x="39" y="76"/>
                  </a:cubicBezTo>
                  <a:cubicBezTo>
                    <a:pt x="41" y="75"/>
                    <a:pt x="46" y="73"/>
                    <a:pt x="44" y="77"/>
                  </a:cubicBezTo>
                  <a:cubicBezTo>
                    <a:pt x="44" y="79"/>
                    <a:pt x="43" y="81"/>
                    <a:pt x="44" y="83"/>
                  </a:cubicBezTo>
                  <a:cubicBezTo>
                    <a:pt x="45" y="85"/>
                    <a:pt x="47" y="87"/>
                    <a:pt x="49" y="88"/>
                  </a:cubicBezTo>
                  <a:cubicBezTo>
                    <a:pt x="51" y="90"/>
                    <a:pt x="54" y="89"/>
                    <a:pt x="56" y="90"/>
                  </a:cubicBezTo>
                  <a:cubicBezTo>
                    <a:pt x="57" y="91"/>
                    <a:pt x="58" y="92"/>
                    <a:pt x="59" y="92"/>
                  </a:cubicBezTo>
                  <a:cubicBezTo>
                    <a:pt x="60" y="92"/>
                    <a:pt x="61" y="93"/>
                    <a:pt x="61" y="94"/>
                  </a:cubicBezTo>
                  <a:cubicBezTo>
                    <a:pt x="63" y="94"/>
                    <a:pt x="68" y="93"/>
                    <a:pt x="68" y="96"/>
                  </a:cubicBezTo>
                  <a:cubicBezTo>
                    <a:pt x="69" y="98"/>
                    <a:pt x="68" y="98"/>
                    <a:pt x="69" y="100"/>
                  </a:cubicBezTo>
                  <a:cubicBezTo>
                    <a:pt x="70" y="101"/>
                    <a:pt x="69" y="101"/>
                    <a:pt x="68" y="102"/>
                  </a:cubicBezTo>
                  <a:cubicBezTo>
                    <a:pt x="68" y="102"/>
                    <a:pt x="70" y="107"/>
                    <a:pt x="70" y="108"/>
                  </a:cubicBezTo>
                  <a:cubicBezTo>
                    <a:pt x="70" y="109"/>
                    <a:pt x="78" y="108"/>
                    <a:pt x="79" y="108"/>
                  </a:cubicBezTo>
                  <a:cubicBezTo>
                    <a:pt x="79" y="110"/>
                    <a:pt x="78" y="113"/>
                    <a:pt x="80" y="114"/>
                  </a:cubicBezTo>
                  <a:cubicBezTo>
                    <a:pt x="83" y="116"/>
                    <a:pt x="83" y="118"/>
                    <a:pt x="82" y="122"/>
                  </a:cubicBezTo>
                  <a:cubicBezTo>
                    <a:pt x="81" y="124"/>
                    <a:pt x="80" y="127"/>
                    <a:pt x="81" y="130"/>
                  </a:cubicBezTo>
                  <a:cubicBezTo>
                    <a:pt x="81" y="131"/>
                    <a:pt x="82" y="133"/>
                    <a:pt x="82" y="135"/>
                  </a:cubicBezTo>
                  <a:cubicBezTo>
                    <a:pt x="82" y="136"/>
                    <a:pt x="80" y="138"/>
                    <a:pt x="82" y="138"/>
                  </a:cubicBezTo>
                  <a:cubicBezTo>
                    <a:pt x="83" y="139"/>
                    <a:pt x="86" y="140"/>
                    <a:pt x="88" y="139"/>
                  </a:cubicBezTo>
                  <a:cubicBezTo>
                    <a:pt x="90" y="137"/>
                    <a:pt x="94" y="144"/>
                    <a:pt x="93" y="145"/>
                  </a:cubicBezTo>
                  <a:cubicBezTo>
                    <a:pt x="93" y="146"/>
                    <a:pt x="93" y="147"/>
                    <a:pt x="94" y="148"/>
                  </a:cubicBezTo>
                  <a:cubicBezTo>
                    <a:pt x="95" y="149"/>
                    <a:pt x="97" y="147"/>
                    <a:pt x="98" y="148"/>
                  </a:cubicBezTo>
                  <a:cubicBezTo>
                    <a:pt x="102" y="150"/>
                    <a:pt x="98" y="154"/>
                    <a:pt x="98" y="157"/>
                  </a:cubicBezTo>
                  <a:cubicBezTo>
                    <a:pt x="100" y="154"/>
                    <a:pt x="102" y="160"/>
                    <a:pt x="102" y="160"/>
                  </a:cubicBezTo>
                  <a:cubicBezTo>
                    <a:pt x="103" y="164"/>
                    <a:pt x="101" y="165"/>
                    <a:pt x="98" y="166"/>
                  </a:cubicBezTo>
                  <a:cubicBezTo>
                    <a:pt x="94" y="168"/>
                    <a:pt x="92" y="170"/>
                    <a:pt x="90" y="173"/>
                  </a:cubicBezTo>
                  <a:cubicBezTo>
                    <a:pt x="89" y="175"/>
                    <a:pt x="88" y="176"/>
                    <a:pt x="86" y="177"/>
                  </a:cubicBezTo>
                  <a:cubicBezTo>
                    <a:pt x="85" y="179"/>
                    <a:pt x="83" y="180"/>
                    <a:pt x="81" y="182"/>
                  </a:cubicBezTo>
                  <a:cubicBezTo>
                    <a:pt x="83" y="182"/>
                    <a:pt x="85" y="181"/>
                    <a:pt x="86" y="181"/>
                  </a:cubicBezTo>
                  <a:cubicBezTo>
                    <a:pt x="87" y="181"/>
                    <a:pt x="88" y="183"/>
                    <a:pt x="89" y="183"/>
                  </a:cubicBezTo>
                  <a:cubicBezTo>
                    <a:pt x="89" y="184"/>
                    <a:pt x="90" y="185"/>
                    <a:pt x="91" y="186"/>
                  </a:cubicBezTo>
                  <a:cubicBezTo>
                    <a:pt x="92" y="187"/>
                    <a:pt x="93" y="186"/>
                    <a:pt x="94" y="187"/>
                  </a:cubicBezTo>
                  <a:cubicBezTo>
                    <a:pt x="96" y="189"/>
                    <a:pt x="100" y="190"/>
                    <a:pt x="101" y="193"/>
                  </a:cubicBezTo>
                  <a:cubicBezTo>
                    <a:pt x="102" y="195"/>
                    <a:pt x="103" y="199"/>
                    <a:pt x="104" y="201"/>
                  </a:cubicBezTo>
                  <a:cubicBezTo>
                    <a:pt x="105" y="200"/>
                    <a:pt x="106" y="199"/>
                    <a:pt x="107" y="197"/>
                  </a:cubicBezTo>
                  <a:cubicBezTo>
                    <a:pt x="107" y="196"/>
                    <a:pt x="108" y="194"/>
                    <a:pt x="109" y="193"/>
                  </a:cubicBezTo>
                  <a:cubicBezTo>
                    <a:pt x="110" y="190"/>
                    <a:pt x="113" y="189"/>
                    <a:pt x="116" y="187"/>
                  </a:cubicBezTo>
                  <a:cubicBezTo>
                    <a:pt x="118" y="185"/>
                    <a:pt x="118" y="183"/>
                    <a:pt x="119" y="180"/>
                  </a:cubicBezTo>
                  <a:cubicBezTo>
                    <a:pt x="121" y="176"/>
                    <a:pt x="124" y="175"/>
                    <a:pt x="126" y="172"/>
                  </a:cubicBezTo>
                  <a:cubicBezTo>
                    <a:pt x="129" y="169"/>
                    <a:pt x="126" y="165"/>
                    <a:pt x="127" y="161"/>
                  </a:cubicBezTo>
                  <a:cubicBezTo>
                    <a:pt x="128" y="160"/>
                    <a:pt x="128" y="159"/>
                    <a:pt x="128" y="157"/>
                  </a:cubicBezTo>
                  <a:cubicBezTo>
                    <a:pt x="128" y="156"/>
                    <a:pt x="128" y="156"/>
                    <a:pt x="129" y="156"/>
                  </a:cubicBezTo>
                  <a:cubicBezTo>
                    <a:pt x="131" y="155"/>
                    <a:pt x="132" y="153"/>
                    <a:pt x="133" y="152"/>
                  </a:cubicBezTo>
                  <a:cubicBezTo>
                    <a:pt x="134" y="151"/>
                    <a:pt x="135" y="150"/>
                    <a:pt x="137" y="149"/>
                  </a:cubicBezTo>
                  <a:cubicBezTo>
                    <a:pt x="138" y="149"/>
                    <a:pt x="139" y="148"/>
                    <a:pt x="141" y="147"/>
                  </a:cubicBezTo>
                  <a:cubicBezTo>
                    <a:pt x="142" y="147"/>
                    <a:pt x="143" y="148"/>
                    <a:pt x="144" y="148"/>
                  </a:cubicBezTo>
                  <a:cubicBezTo>
                    <a:pt x="145" y="148"/>
                    <a:pt x="144" y="147"/>
                    <a:pt x="144" y="147"/>
                  </a:cubicBezTo>
                  <a:cubicBezTo>
                    <a:pt x="143" y="146"/>
                    <a:pt x="147" y="145"/>
                    <a:pt x="147" y="145"/>
                  </a:cubicBezTo>
                  <a:cubicBezTo>
                    <a:pt x="147" y="145"/>
                    <a:pt x="149" y="142"/>
                    <a:pt x="149" y="143"/>
                  </a:cubicBezTo>
                  <a:cubicBezTo>
                    <a:pt x="150" y="144"/>
                    <a:pt x="155" y="142"/>
                    <a:pt x="155" y="142"/>
                  </a:cubicBezTo>
                  <a:cubicBezTo>
                    <a:pt x="156" y="142"/>
                    <a:pt x="155" y="143"/>
                    <a:pt x="156" y="143"/>
                  </a:cubicBezTo>
                  <a:cubicBezTo>
                    <a:pt x="157" y="143"/>
                    <a:pt x="160" y="143"/>
                    <a:pt x="161" y="142"/>
                  </a:cubicBezTo>
                  <a:cubicBezTo>
                    <a:pt x="162" y="141"/>
                    <a:pt x="162" y="140"/>
                    <a:pt x="163" y="139"/>
                  </a:cubicBezTo>
                  <a:cubicBezTo>
                    <a:pt x="164" y="139"/>
                    <a:pt x="165" y="138"/>
                    <a:pt x="165" y="137"/>
                  </a:cubicBezTo>
                  <a:cubicBezTo>
                    <a:pt x="166" y="136"/>
                    <a:pt x="165" y="134"/>
                    <a:pt x="166" y="133"/>
                  </a:cubicBezTo>
                  <a:cubicBezTo>
                    <a:pt x="167" y="132"/>
                    <a:pt x="168" y="131"/>
                    <a:pt x="169" y="130"/>
                  </a:cubicBezTo>
                  <a:cubicBezTo>
                    <a:pt x="171" y="127"/>
                    <a:pt x="172" y="126"/>
                    <a:pt x="172" y="123"/>
                  </a:cubicBezTo>
                  <a:cubicBezTo>
                    <a:pt x="172" y="121"/>
                    <a:pt x="172" y="120"/>
                    <a:pt x="173" y="118"/>
                  </a:cubicBezTo>
                  <a:cubicBezTo>
                    <a:pt x="173" y="117"/>
                    <a:pt x="174" y="117"/>
                    <a:pt x="175" y="116"/>
                  </a:cubicBezTo>
                  <a:cubicBezTo>
                    <a:pt x="176" y="115"/>
                    <a:pt x="175" y="113"/>
                    <a:pt x="175" y="112"/>
                  </a:cubicBezTo>
                  <a:cubicBezTo>
                    <a:pt x="175" y="110"/>
                    <a:pt x="176" y="109"/>
                    <a:pt x="176" y="107"/>
                  </a:cubicBezTo>
                  <a:cubicBezTo>
                    <a:pt x="177" y="104"/>
                    <a:pt x="176" y="101"/>
                    <a:pt x="176" y="98"/>
                  </a:cubicBezTo>
                  <a:cubicBezTo>
                    <a:pt x="176" y="96"/>
                    <a:pt x="175" y="94"/>
                    <a:pt x="176" y="93"/>
                  </a:cubicBezTo>
                  <a:cubicBezTo>
                    <a:pt x="177" y="91"/>
                    <a:pt x="176" y="92"/>
                    <a:pt x="176" y="90"/>
                  </a:cubicBezTo>
                  <a:cubicBezTo>
                    <a:pt x="176" y="90"/>
                    <a:pt x="178" y="91"/>
                    <a:pt x="178" y="91"/>
                  </a:cubicBezTo>
                  <a:cubicBezTo>
                    <a:pt x="178" y="91"/>
                    <a:pt x="178" y="90"/>
                    <a:pt x="178" y="90"/>
                  </a:cubicBezTo>
                  <a:cubicBezTo>
                    <a:pt x="178" y="90"/>
                    <a:pt x="179" y="90"/>
                    <a:pt x="179" y="90"/>
                  </a:cubicBezTo>
                  <a:cubicBezTo>
                    <a:pt x="181" y="90"/>
                    <a:pt x="182" y="87"/>
                    <a:pt x="182" y="86"/>
                  </a:cubicBezTo>
                  <a:cubicBezTo>
                    <a:pt x="183" y="85"/>
                    <a:pt x="184" y="83"/>
                    <a:pt x="185" y="81"/>
                  </a:cubicBezTo>
                  <a:cubicBezTo>
                    <a:pt x="187" y="79"/>
                    <a:pt x="189" y="79"/>
                    <a:pt x="190" y="77"/>
                  </a:cubicBezTo>
                  <a:cubicBezTo>
                    <a:pt x="195" y="71"/>
                    <a:pt x="199" y="64"/>
                    <a:pt x="196" y="57"/>
                  </a:cubicBezTo>
                  <a:cubicBezTo>
                    <a:pt x="194" y="53"/>
                    <a:pt x="198" y="60"/>
                    <a:pt x="196" y="57"/>
                  </a:cubicBezTo>
                  <a:close/>
                  <a:moveTo>
                    <a:pt x="115" y="186"/>
                  </a:moveTo>
                  <a:cubicBezTo>
                    <a:pt x="113" y="187"/>
                    <a:pt x="112" y="189"/>
                    <a:pt x="110" y="190"/>
                  </a:cubicBezTo>
                  <a:cubicBezTo>
                    <a:pt x="107" y="191"/>
                    <a:pt x="112" y="188"/>
                    <a:pt x="112" y="187"/>
                  </a:cubicBezTo>
                  <a:cubicBezTo>
                    <a:pt x="113" y="186"/>
                    <a:pt x="114" y="184"/>
                    <a:pt x="116" y="182"/>
                  </a:cubicBezTo>
                  <a:cubicBezTo>
                    <a:pt x="118" y="180"/>
                    <a:pt x="117" y="184"/>
                    <a:pt x="115" y="186"/>
                  </a:cubicBezTo>
                  <a:cubicBezTo>
                    <a:pt x="115" y="186"/>
                    <a:pt x="116" y="185"/>
                    <a:pt x="115" y="186"/>
                  </a:cubicBezTo>
                  <a:close/>
                </a:path>
              </a:pathLst>
            </a:custGeom>
            <a:solidFill>
              <a:schemeClr val="accent2"/>
            </a:solidFill>
            <a:ln w="9525"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11" name="Freeform 629"/>
            <p:cNvSpPr>
              <a:spLocks/>
            </p:cNvSpPr>
            <p:nvPr/>
          </p:nvSpPr>
          <p:spPr bwMode="auto">
            <a:xfrm>
              <a:off x="8961338" y="10485681"/>
              <a:ext cx="251592" cy="261215"/>
            </a:xfrm>
            <a:custGeom>
              <a:avLst/>
              <a:gdLst>
                <a:gd name="T0" fmla="*/ 21 w 27"/>
                <a:gd name="T1" fmla="*/ 10 h 28"/>
                <a:gd name="T2" fmla="*/ 17 w 27"/>
                <a:gd name="T3" fmla="*/ 7 h 28"/>
                <a:gd name="T4" fmla="*/ 14 w 27"/>
                <a:gd name="T5" fmla="*/ 6 h 28"/>
                <a:gd name="T6" fmla="*/ 11 w 27"/>
                <a:gd name="T7" fmla="*/ 3 h 28"/>
                <a:gd name="T8" fmla="*/ 6 w 27"/>
                <a:gd name="T9" fmla="*/ 2 h 28"/>
                <a:gd name="T10" fmla="*/ 4 w 27"/>
                <a:gd name="T11" fmla="*/ 3 h 28"/>
                <a:gd name="T12" fmla="*/ 3 w 27"/>
                <a:gd name="T13" fmla="*/ 6 h 28"/>
                <a:gd name="T14" fmla="*/ 3 w 27"/>
                <a:gd name="T15" fmla="*/ 12 h 28"/>
                <a:gd name="T16" fmla="*/ 2 w 27"/>
                <a:gd name="T17" fmla="*/ 17 h 28"/>
                <a:gd name="T18" fmla="*/ 1 w 27"/>
                <a:gd name="T19" fmla="*/ 22 h 28"/>
                <a:gd name="T20" fmla="*/ 4 w 27"/>
                <a:gd name="T21" fmla="*/ 25 h 28"/>
                <a:gd name="T22" fmla="*/ 9 w 27"/>
                <a:gd name="T23" fmla="*/ 26 h 28"/>
                <a:gd name="T24" fmla="*/ 13 w 27"/>
                <a:gd name="T25" fmla="*/ 28 h 28"/>
                <a:gd name="T26" fmla="*/ 19 w 27"/>
                <a:gd name="T27" fmla="*/ 28 h 28"/>
                <a:gd name="T28" fmla="*/ 24 w 27"/>
                <a:gd name="T29" fmla="*/ 25 h 28"/>
                <a:gd name="T30" fmla="*/ 26 w 27"/>
                <a:gd name="T31" fmla="*/ 19 h 28"/>
                <a:gd name="T32" fmla="*/ 24 w 27"/>
                <a:gd name="T33" fmla="*/ 14 h 28"/>
                <a:gd name="T34" fmla="*/ 21 w 27"/>
                <a:gd name="T35" fmla="*/ 10 h 28"/>
                <a:gd name="T36" fmla="*/ 21 w 27"/>
                <a:gd name="T37" fmla="*/ 1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7" h="28">
                  <a:moveTo>
                    <a:pt x="21" y="10"/>
                  </a:moveTo>
                  <a:cubicBezTo>
                    <a:pt x="20" y="8"/>
                    <a:pt x="18" y="8"/>
                    <a:pt x="17" y="7"/>
                  </a:cubicBezTo>
                  <a:cubicBezTo>
                    <a:pt x="16" y="6"/>
                    <a:pt x="15" y="7"/>
                    <a:pt x="14" y="6"/>
                  </a:cubicBezTo>
                  <a:cubicBezTo>
                    <a:pt x="13" y="5"/>
                    <a:pt x="12" y="4"/>
                    <a:pt x="11" y="3"/>
                  </a:cubicBezTo>
                  <a:cubicBezTo>
                    <a:pt x="10" y="0"/>
                    <a:pt x="9" y="1"/>
                    <a:pt x="6" y="2"/>
                  </a:cubicBezTo>
                  <a:cubicBezTo>
                    <a:pt x="5" y="2"/>
                    <a:pt x="5" y="1"/>
                    <a:pt x="4" y="3"/>
                  </a:cubicBezTo>
                  <a:cubicBezTo>
                    <a:pt x="3" y="4"/>
                    <a:pt x="3" y="5"/>
                    <a:pt x="3" y="6"/>
                  </a:cubicBezTo>
                  <a:cubicBezTo>
                    <a:pt x="3" y="8"/>
                    <a:pt x="3" y="10"/>
                    <a:pt x="3" y="12"/>
                  </a:cubicBezTo>
                  <a:cubicBezTo>
                    <a:pt x="3" y="13"/>
                    <a:pt x="3" y="15"/>
                    <a:pt x="2" y="17"/>
                  </a:cubicBezTo>
                  <a:cubicBezTo>
                    <a:pt x="0" y="19"/>
                    <a:pt x="0" y="19"/>
                    <a:pt x="1" y="22"/>
                  </a:cubicBezTo>
                  <a:cubicBezTo>
                    <a:pt x="2" y="24"/>
                    <a:pt x="2" y="24"/>
                    <a:pt x="4" y="25"/>
                  </a:cubicBezTo>
                  <a:cubicBezTo>
                    <a:pt x="6" y="25"/>
                    <a:pt x="8" y="25"/>
                    <a:pt x="9" y="26"/>
                  </a:cubicBezTo>
                  <a:cubicBezTo>
                    <a:pt x="10" y="26"/>
                    <a:pt x="12" y="28"/>
                    <a:pt x="13" y="28"/>
                  </a:cubicBezTo>
                  <a:cubicBezTo>
                    <a:pt x="15" y="27"/>
                    <a:pt x="17" y="28"/>
                    <a:pt x="19" y="28"/>
                  </a:cubicBezTo>
                  <a:cubicBezTo>
                    <a:pt x="20" y="28"/>
                    <a:pt x="23" y="26"/>
                    <a:pt x="24" y="25"/>
                  </a:cubicBezTo>
                  <a:cubicBezTo>
                    <a:pt x="26" y="23"/>
                    <a:pt x="27" y="21"/>
                    <a:pt x="26" y="19"/>
                  </a:cubicBezTo>
                  <a:cubicBezTo>
                    <a:pt x="25" y="17"/>
                    <a:pt x="25" y="16"/>
                    <a:pt x="24" y="14"/>
                  </a:cubicBezTo>
                  <a:cubicBezTo>
                    <a:pt x="24" y="12"/>
                    <a:pt x="23" y="11"/>
                    <a:pt x="21" y="10"/>
                  </a:cubicBezTo>
                  <a:cubicBezTo>
                    <a:pt x="20" y="9"/>
                    <a:pt x="22" y="10"/>
                    <a:pt x="21" y="1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12" name="Freeform 630"/>
            <p:cNvSpPr>
              <a:spLocks/>
            </p:cNvSpPr>
            <p:nvPr/>
          </p:nvSpPr>
          <p:spPr bwMode="auto">
            <a:xfrm>
              <a:off x="8241593" y="10074745"/>
              <a:ext cx="961783" cy="1672412"/>
            </a:xfrm>
            <a:custGeom>
              <a:avLst/>
              <a:gdLst>
                <a:gd name="T0" fmla="*/ 80 w 103"/>
                <a:gd name="T1" fmla="*/ 52 h 179"/>
                <a:gd name="T2" fmla="*/ 85 w 103"/>
                <a:gd name="T3" fmla="*/ 42 h 179"/>
                <a:gd name="T4" fmla="*/ 102 w 103"/>
                <a:gd name="T5" fmla="*/ 29 h 179"/>
                <a:gd name="T6" fmla="*/ 99 w 103"/>
                <a:gd name="T7" fmla="*/ 21 h 179"/>
                <a:gd name="T8" fmla="*/ 94 w 103"/>
                <a:gd name="T9" fmla="*/ 29 h 179"/>
                <a:gd name="T10" fmla="*/ 82 w 103"/>
                <a:gd name="T11" fmla="*/ 30 h 179"/>
                <a:gd name="T12" fmla="*/ 79 w 103"/>
                <a:gd name="T13" fmla="*/ 28 h 179"/>
                <a:gd name="T14" fmla="*/ 81 w 103"/>
                <a:gd name="T15" fmla="*/ 22 h 179"/>
                <a:gd name="T16" fmla="*/ 64 w 103"/>
                <a:gd name="T17" fmla="*/ 9 h 179"/>
                <a:gd name="T18" fmla="*/ 57 w 103"/>
                <a:gd name="T19" fmla="*/ 2 h 179"/>
                <a:gd name="T20" fmla="*/ 48 w 103"/>
                <a:gd name="T21" fmla="*/ 4 h 179"/>
                <a:gd name="T22" fmla="*/ 39 w 103"/>
                <a:gd name="T23" fmla="*/ 1 h 179"/>
                <a:gd name="T24" fmla="*/ 35 w 103"/>
                <a:gd name="T25" fmla="*/ 9 h 179"/>
                <a:gd name="T26" fmla="*/ 27 w 103"/>
                <a:gd name="T27" fmla="*/ 22 h 179"/>
                <a:gd name="T28" fmla="*/ 25 w 103"/>
                <a:gd name="T29" fmla="*/ 32 h 179"/>
                <a:gd name="T30" fmla="*/ 21 w 103"/>
                <a:gd name="T31" fmla="*/ 39 h 179"/>
                <a:gd name="T32" fmla="*/ 19 w 103"/>
                <a:gd name="T33" fmla="*/ 47 h 179"/>
                <a:gd name="T34" fmla="*/ 17 w 103"/>
                <a:gd name="T35" fmla="*/ 52 h 179"/>
                <a:gd name="T36" fmla="*/ 20 w 103"/>
                <a:gd name="T37" fmla="*/ 61 h 179"/>
                <a:gd name="T38" fmla="*/ 18 w 103"/>
                <a:gd name="T39" fmla="*/ 79 h 179"/>
                <a:gd name="T40" fmla="*/ 15 w 103"/>
                <a:gd name="T41" fmla="*/ 94 h 179"/>
                <a:gd name="T42" fmla="*/ 10 w 103"/>
                <a:gd name="T43" fmla="*/ 117 h 179"/>
                <a:gd name="T44" fmla="*/ 13 w 103"/>
                <a:gd name="T45" fmla="*/ 130 h 179"/>
                <a:gd name="T46" fmla="*/ 12 w 103"/>
                <a:gd name="T47" fmla="*/ 135 h 179"/>
                <a:gd name="T48" fmla="*/ 8 w 103"/>
                <a:gd name="T49" fmla="*/ 147 h 179"/>
                <a:gd name="T50" fmla="*/ 5 w 103"/>
                <a:gd name="T51" fmla="*/ 156 h 179"/>
                <a:gd name="T52" fmla="*/ 8 w 103"/>
                <a:gd name="T53" fmla="*/ 170 h 179"/>
                <a:gd name="T54" fmla="*/ 13 w 103"/>
                <a:gd name="T55" fmla="*/ 176 h 179"/>
                <a:gd name="T56" fmla="*/ 23 w 103"/>
                <a:gd name="T57" fmla="*/ 178 h 179"/>
                <a:gd name="T58" fmla="*/ 27 w 103"/>
                <a:gd name="T59" fmla="*/ 179 h 179"/>
                <a:gd name="T60" fmla="*/ 24 w 103"/>
                <a:gd name="T61" fmla="*/ 169 h 179"/>
                <a:gd name="T62" fmla="*/ 25 w 103"/>
                <a:gd name="T63" fmla="*/ 163 h 179"/>
                <a:gd name="T64" fmla="*/ 28 w 103"/>
                <a:gd name="T65" fmla="*/ 163 h 179"/>
                <a:gd name="T66" fmla="*/ 31 w 103"/>
                <a:gd name="T67" fmla="*/ 157 h 179"/>
                <a:gd name="T68" fmla="*/ 40 w 103"/>
                <a:gd name="T69" fmla="*/ 151 h 179"/>
                <a:gd name="T70" fmla="*/ 41 w 103"/>
                <a:gd name="T71" fmla="*/ 145 h 179"/>
                <a:gd name="T72" fmla="*/ 32 w 103"/>
                <a:gd name="T73" fmla="*/ 140 h 179"/>
                <a:gd name="T74" fmla="*/ 39 w 103"/>
                <a:gd name="T75" fmla="*/ 131 h 179"/>
                <a:gd name="T76" fmla="*/ 43 w 103"/>
                <a:gd name="T77" fmla="*/ 124 h 179"/>
                <a:gd name="T78" fmla="*/ 48 w 103"/>
                <a:gd name="T79" fmla="*/ 116 h 179"/>
                <a:gd name="T80" fmla="*/ 51 w 103"/>
                <a:gd name="T81" fmla="*/ 114 h 179"/>
                <a:gd name="T82" fmla="*/ 45 w 103"/>
                <a:gd name="T83" fmla="*/ 113 h 179"/>
                <a:gd name="T84" fmla="*/ 54 w 103"/>
                <a:gd name="T85" fmla="*/ 108 h 179"/>
                <a:gd name="T86" fmla="*/ 58 w 103"/>
                <a:gd name="T87" fmla="*/ 102 h 179"/>
                <a:gd name="T88" fmla="*/ 59 w 103"/>
                <a:gd name="T89" fmla="*/ 97 h 179"/>
                <a:gd name="T90" fmla="*/ 60 w 103"/>
                <a:gd name="T91" fmla="*/ 96 h 179"/>
                <a:gd name="T92" fmla="*/ 76 w 103"/>
                <a:gd name="T93" fmla="*/ 93 h 179"/>
                <a:gd name="T94" fmla="*/ 84 w 103"/>
                <a:gd name="T95" fmla="*/ 87 h 179"/>
                <a:gd name="T96" fmla="*/ 83 w 103"/>
                <a:gd name="T97" fmla="*/ 78 h 179"/>
                <a:gd name="T98" fmla="*/ 78 w 103"/>
                <a:gd name="T99" fmla="*/ 69 h 179"/>
                <a:gd name="T100" fmla="*/ 78 w 103"/>
                <a:gd name="T101" fmla="*/ 66 h 179"/>
                <a:gd name="T102" fmla="*/ 78 w 103"/>
                <a:gd name="T103" fmla="*/ 62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3" h="179">
                  <a:moveTo>
                    <a:pt x="78" y="62"/>
                  </a:moveTo>
                  <a:cubicBezTo>
                    <a:pt x="81" y="59"/>
                    <a:pt x="79" y="56"/>
                    <a:pt x="80" y="52"/>
                  </a:cubicBezTo>
                  <a:cubicBezTo>
                    <a:pt x="80" y="51"/>
                    <a:pt x="80" y="49"/>
                    <a:pt x="80" y="48"/>
                  </a:cubicBezTo>
                  <a:cubicBezTo>
                    <a:pt x="81" y="45"/>
                    <a:pt x="83" y="44"/>
                    <a:pt x="85" y="42"/>
                  </a:cubicBezTo>
                  <a:cubicBezTo>
                    <a:pt x="89" y="39"/>
                    <a:pt x="91" y="34"/>
                    <a:pt x="95" y="31"/>
                  </a:cubicBezTo>
                  <a:cubicBezTo>
                    <a:pt x="97" y="30"/>
                    <a:pt x="100" y="30"/>
                    <a:pt x="102" y="29"/>
                  </a:cubicBezTo>
                  <a:cubicBezTo>
                    <a:pt x="103" y="27"/>
                    <a:pt x="102" y="24"/>
                    <a:pt x="101" y="23"/>
                  </a:cubicBezTo>
                  <a:cubicBezTo>
                    <a:pt x="100" y="21"/>
                    <a:pt x="101" y="21"/>
                    <a:pt x="99" y="21"/>
                  </a:cubicBezTo>
                  <a:cubicBezTo>
                    <a:pt x="97" y="20"/>
                    <a:pt x="98" y="24"/>
                    <a:pt x="97" y="25"/>
                  </a:cubicBezTo>
                  <a:cubicBezTo>
                    <a:pt x="96" y="26"/>
                    <a:pt x="95" y="28"/>
                    <a:pt x="94" y="29"/>
                  </a:cubicBezTo>
                  <a:cubicBezTo>
                    <a:pt x="93" y="30"/>
                    <a:pt x="90" y="29"/>
                    <a:pt x="88" y="30"/>
                  </a:cubicBezTo>
                  <a:cubicBezTo>
                    <a:pt x="87" y="32"/>
                    <a:pt x="84" y="30"/>
                    <a:pt x="82" y="30"/>
                  </a:cubicBezTo>
                  <a:cubicBezTo>
                    <a:pt x="81" y="30"/>
                    <a:pt x="79" y="31"/>
                    <a:pt x="78" y="30"/>
                  </a:cubicBezTo>
                  <a:cubicBezTo>
                    <a:pt x="76" y="30"/>
                    <a:pt x="79" y="28"/>
                    <a:pt x="79" y="28"/>
                  </a:cubicBezTo>
                  <a:cubicBezTo>
                    <a:pt x="80" y="27"/>
                    <a:pt x="79" y="26"/>
                    <a:pt x="79" y="26"/>
                  </a:cubicBezTo>
                  <a:cubicBezTo>
                    <a:pt x="79" y="24"/>
                    <a:pt x="80" y="23"/>
                    <a:pt x="81" y="22"/>
                  </a:cubicBezTo>
                  <a:cubicBezTo>
                    <a:pt x="85" y="18"/>
                    <a:pt x="77" y="16"/>
                    <a:pt x="74" y="14"/>
                  </a:cubicBezTo>
                  <a:cubicBezTo>
                    <a:pt x="71" y="12"/>
                    <a:pt x="67" y="12"/>
                    <a:pt x="64" y="9"/>
                  </a:cubicBezTo>
                  <a:cubicBezTo>
                    <a:pt x="63" y="8"/>
                    <a:pt x="61" y="7"/>
                    <a:pt x="60" y="6"/>
                  </a:cubicBezTo>
                  <a:cubicBezTo>
                    <a:pt x="59" y="4"/>
                    <a:pt x="58" y="2"/>
                    <a:pt x="57" y="2"/>
                  </a:cubicBezTo>
                  <a:cubicBezTo>
                    <a:pt x="56" y="1"/>
                    <a:pt x="53" y="1"/>
                    <a:pt x="52" y="2"/>
                  </a:cubicBezTo>
                  <a:cubicBezTo>
                    <a:pt x="51" y="3"/>
                    <a:pt x="50" y="6"/>
                    <a:pt x="48" y="4"/>
                  </a:cubicBezTo>
                  <a:cubicBezTo>
                    <a:pt x="47" y="2"/>
                    <a:pt x="45" y="2"/>
                    <a:pt x="43" y="2"/>
                  </a:cubicBezTo>
                  <a:cubicBezTo>
                    <a:pt x="41" y="2"/>
                    <a:pt x="41" y="0"/>
                    <a:pt x="39" y="1"/>
                  </a:cubicBezTo>
                  <a:cubicBezTo>
                    <a:pt x="38" y="2"/>
                    <a:pt x="35" y="3"/>
                    <a:pt x="35" y="4"/>
                  </a:cubicBezTo>
                  <a:cubicBezTo>
                    <a:pt x="34" y="6"/>
                    <a:pt x="35" y="8"/>
                    <a:pt x="35" y="9"/>
                  </a:cubicBezTo>
                  <a:cubicBezTo>
                    <a:pt x="34" y="13"/>
                    <a:pt x="31" y="13"/>
                    <a:pt x="28" y="14"/>
                  </a:cubicBezTo>
                  <a:cubicBezTo>
                    <a:pt x="26" y="15"/>
                    <a:pt x="27" y="20"/>
                    <a:pt x="27" y="22"/>
                  </a:cubicBezTo>
                  <a:cubicBezTo>
                    <a:pt x="27" y="24"/>
                    <a:pt x="28" y="26"/>
                    <a:pt x="28" y="27"/>
                  </a:cubicBezTo>
                  <a:cubicBezTo>
                    <a:pt x="28" y="28"/>
                    <a:pt x="25" y="31"/>
                    <a:pt x="25" y="32"/>
                  </a:cubicBezTo>
                  <a:cubicBezTo>
                    <a:pt x="24" y="33"/>
                    <a:pt x="21" y="35"/>
                    <a:pt x="21" y="36"/>
                  </a:cubicBezTo>
                  <a:cubicBezTo>
                    <a:pt x="21" y="37"/>
                    <a:pt x="21" y="38"/>
                    <a:pt x="21" y="39"/>
                  </a:cubicBezTo>
                  <a:cubicBezTo>
                    <a:pt x="21" y="40"/>
                    <a:pt x="20" y="41"/>
                    <a:pt x="20" y="42"/>
                  </a:cubicBezTo>
                  <a:cubicBezTo>
                    <a:pt x="20" y="43"/>
                    <a:pt x="21" y="46"/>
                    <a:pt x="19" y="47"/>
                  </a:cubicBezTo>
                  <a:cubicBezTo>
                    <a:pt x="19" y="48"/>
                    <a:pt x="19" y="50"/>
                    <a:pt x="19" y="51"/>
                  </a:cubicBezTo>
                  <a:cubicBezTo>
                    <a:pt x="18" y="51"/>
                    <a:pt x="17" y="51"/>
                    <a:pt x="17" y="52"/>
                  </a:cubicBezTo>
                  <a:cubicBezTo>
                    <a:pt x="17" y="54"/>
                    <a:pt x="19" y="55"/>
                    <a:pt x="19" y="57"/>
                  </a:cubicBezTo>
                  <a:cubicBezTo>
                    <a:pt x="19" y="58"/>
                    <a:pt x="19" y="60"/>
                    <a:pt x="20" y="61"/>
                  </a:cubicBezTo>
                  <a:cubicBezTo>
                    <a:pt x="22" y="65"/>
                    <a:pt x="18" y="69"/>
                    <a:pt x="18" y="73"/>
                  </a:cubicBezTo>
                  <a:cubicBezTo>
                    <a:pt x="17" y="75"/>
                    <a:pt x="19" y="77"/>
                    <a:pt x="18" y="79"/>
                  </a:cubicBezTo>
                  <a:cubicBezTo>
                    <a:pt x="17" y="80"/>
                    <a:pt x="15" y="81"/>
                    <a:pt x="14" y="83"/>
                  </a:cubicBezTo>
                  <a:cubicBezTo>
                    <a:pt x="13" y="85"/>
                    <a:pt x="17" y="93"/>
                    <a:pt x="15" y="94"/>
                  </a:cubicBezTo>
                  <a:cubicBezTo>
                    <a:pt x="11" y="96"/>
                    <a:pt x="12" y="101"/>
                    <a:pt x="11" y="105"/>
                  </a:cubicBezTo>
                  <a:cubicBezTo>
                    <a:pt x="9" y="108"/>
                    <a:pt x="10" y="113"/>
                    <a:pt x="10" y="117"/>
                  </a:cubicBezTo>
                  <a:cubicBezTo>
                    <a:pt x="10" y="120"/>
                    <a:pt x="10" y="123"/>
                    <a:pt x="10" y="126"/>
                  </a:cubicBezTo>
                  <a:cubicBezTo>
                    <a:pt x="10" y="127"/>
                    <a:pt x="15" y="130"/>
                    <a:pt x="13" y="130"/>
                  </a:cubicBezTo>
                  <a:cubicBezTo>
                    <a:pt x="13" y="130"/>
                    <a:pt x="9" y="131"/>
                    <a:pt x="11" y="132"/>
                  </a:cubicBezTo>
                  <a:cubicBezTo>
                    <a:pt x="13" y="132"/>
                    <a:pt x="13" y="133"/>
                    <a:pt x="12" y="135"/>
                  </a:cubicBezTo>
                  <a:cubicBezTo>
                    <a:pt x="11" y="137"/>
                    <a:pt x="11" y="139"/>
                    <a:pt x="11" y="142"/>
                  </a:cubicBezTo>
                  <a:cubicBezTo>
                    <a:pt x="11" y="144"/>
                    <a:pt x="9" y="145"/>
                    <a:pt x="8" y="147"/>
                  </a:cubicBezTo>
                  <a:cubicBezTo>
                    <a:pt x="7" y="148"/>
                    <a:pt x="8" y="150"/>
                    <a:pt x="8" y="152"/>
                  </a:cubicBezTo>
                  <a:cubicBezTo>
                    <a:pt x="8" y="153"/>
                    <a:pt x="6" y="156"/>
                    <a:pt x="5" y="156"/>
                  </a:cubicBezTo>
                  <a:cubicBezTo>
                    <a:pt x="0" y="158"/>
                    <a:pt x="3" y="164"/>
                    <a:pt x="4" y="167"/>
                  </a:cubicBezTo>
                  <a:cubicBezTo>
                    <a:pt x="5" y="169"/>
                    <a:pt x="8" y="166"/>
                    <a:pt x="8" y="170"/>
                  </a:cubicBezTo>
                  <a:cubicBezTo>
                    <a:pt x="8" y="171"/>
                    <a:pt x="7" y="174"/>
                    <a:pt x="9" y="175"/>
                  </a:cubicBezTo>
                  <a:cubicBezTo>
                    <a:pt x="10" y="176"/>
                    <a:pt x="11" y="176"/>
                    <a:pt x="13" y="176"/>
                  </a:cubicBezTo>
                  <a:cubicBezTo>
                    <a:pt x="15" y="177"/>
                    <a:pt x="18" y="177"/>
                    <a:pt x="20" y="177"/>
                  </a:cubicBezTo>
                  <a:cubicBezTo>
                    <a:pt x="21" y="177"/>
                    <a:pt x="22" y="177"/>
                    <a:pt x="23" y="178"/>
                  </a:cubicBezTo>
                  <a:cubicBezTo>
                    <a:pt x="23" y="177"/>
                    <a:pt x="24" y="177"/>
                    <a:pt x="25" y="177"/>
                  </a:cubicBezTo>
                  <a:cubicBezTo>
                    <a:pt x="25" y="178"/>
                    <a:pt x="27" y="179"/>
                    <a:pt x="27" y="179"/>
                  </a:cubicBezTo>
                  <a:cubicBezTo>
                    <a:pt x="28" y="179"/>
                    <a:pt x="26" y="176"/>
                    <a:pt x="26" y="175"/>
                  </a:cubicBezTo>
                  <a:cubicBezTo>
                    <a:pt x="24" y="173"/>
                    <a:pt x="24" y="171"/>
                    <a:pt x="24" y="169"/>
                  </a:cubicBezTo>
                  <a:cubicBezTo>
                    <a:pt x="24" y="167"/>
                    <a:pt x="24" y="166"/>
                    <a:pt x="27" y="164"/>
                  </a:cubicBezTo>
                  <a:cubicBezTo>
                    <a:pt x="29" y="163"/>
                    <a:pt x="25" y="163"/>
                    <a:pt x="25" y="163"/>
                  </a:cubicBezTo>
                  <a:cubicBezTo>
                    <a:pt x="25" y="163"/>
                    <a:pt x="27" y="162"/>
                    <a:pt x="26" y="162"/>
                  </a:cubicBezTo>
                  <a:cubicBezTo>
                    <a:pt x="27" y="162"/>
                    <a:pt x="27" y="163"/>
                    <a:pt x="28" y="163"/>
                  </a:cubicBezTo>
                  <a:cubicBezTo>
                    <a:pt x="29" y="164"/>
                    <a:pt x="30" y="163"/>
                    <a:pt x="31" y="163"/>
                  </a:cubicBezTo>
                  <a:cubicBezTo>
                    <a:pt x="32" y="161"/>
                    <a:pt x="31" y="159"/>
                    <a:pt x="31" y="157"/>
                  </a:cubicBezTo>
                  <a:cubicBezTo>
                    <a:pt x="32" y="155"/>
                    <a:pt x="34" y="154"/>
                    <a:pt x="37" y="153"/>
                  </a:cubicBezTo>
                  <a:cubicBezTo>
                    <a:pt x="38" y="152"/>
                    <a:pt x="39" y="152"/>
                    <a:pt x="40" y="151"/>
                  </a:cubicBezTo>
                  <a:cubicBezTo>
                    <a:pt x="41" y="150"/>
                    <a:pt x="39" y="149"/>
                    <a:pt x="39" y="149"/>
                  </a:cubicBezTo>
                  <a:cubicBezTo>
                    <a:pt x="39" y="148"/>
                    <a:pt x="42" y="147"/>
                    <a:pt x="41" y="145"/>
                  </a:cubicBezTo>
                  <a:cubicBezTo>
                    <a:pt x="40" y="143"/>
                    <a:pt x="36" y="145"/>
                    <a:pt x="35" y="143"/>
                  </a:cubicBezTo>
                  <a:cubicBezTo>
                    <a:pt x="34" y="142"/>
                    <a:pt x="33" y="142"/>
                    <a:pt x="32" y="140"/>
                  </a:cubicBezTo>
                  <a:cubicBezTo>
                    <a:pt x="31" y="138"/>
                    <a:pt x="33" y="135"/>
                    <a:pt x="34" y="134"/>
                  </a:cubicBezTo>
                  <a:cubicBezTo>
                    <a:pt x="36" y="133"/>
                    <a:pt x="37" y="131"/>
                    <a:pt x="39" y="131"/>
                  </a:cubicBezTo>
                  <a:cubicBezTo>
                    <a:pt x="41" y="130"/>
                    <a:pt x="41" y="132"/>
                    <a:pt x="42" y="129"/>
                  </a:cubicBezTo>
                  <a:cubicBezTo>
                    <a:pt x="42" y="127"/>
                    <a:pt x="44" y="126"/>
                    <a:pt x="43" y="124"/>
                  </a:cubicBezTo>
                  <a:cubicBezTo>
                    <a:pt x="42" y="121"/>
                    <a:pt x="47" y="121"/>
                    <a:pt x="48" y="119"/>
                  </a:cubicBezTo>
                  <a:cubicBezTo>
                    <a:pt x="48" y="119"/>
                    <a:pt x="43" y="115"/>
                    <a:pt x="48" y="116"/>
                  </a:cubicBezTo>
                  <a:cubicBezTo>
                    <a:pt x="49" y="117"/>
                    <a:pt x="49" y="118"/>
                    <a:pt x="50" y="118"/>
                  </a:cubicBezTo>
                  <a:cubicBezTo>
                    <a:pt x="52" y="118"/>
                    <a:pt x="52" y="115"/>
                    <a:pt x="51" y="114"/>
                  </a:cubicBezTo>
                  <a:cubicBezTo>
                    <a:pt x="51" y="113"/>
                    <a:pt x="49" y="115"/>
                    <a:pt x="49" y="115"/>
                  </a:cubicBezTo>
                  <a:cubicBezTo>
                    <a:pt x="47" y="115"/>
                    <a:pt x="45" y="114"/>
                    <a:pt x="45" y="113"/>
                  </a:cubicBezTo>
                  <a:cubicBezTo>
                    <a:pt x="45" y="112"/>
                    <a:pt x="43" y="105"/>
                    <a:pt x="45" y="105"/>
                  </a:cubicBezTo>
                  <a:cubicBezTo>
                    <a:pt x="48" y="106"/>
                    <a:pt x="50" y="108"/>
                    <a:pt x="54" y="108"/>
                  </a:cubicBezTo>
                  <a:cubicBezTo>
                    <a:pt x="55" y="108"/>
                    <a:pt x="56" y="107"/>
                    <a:pt x="57" y="107"/>
                  </a:cubicBezTo>
                  <a:cubicBezTo>
                    <a:pt x="59" y="105"/>
                    <a:pt x="57" y="104"/>
                    <a:pt x="58" y="102"/>
                  </a:cubicBezTo>
                  <a:cubicBezTo>
                    <a:pt x="58" y="101"/>
                    <a:pt x="59" y="100"/>
                    <a:pt x="59" y="100"/>
                  </a:cubicBezTo>
                  <a:cubicBezTo>
                    <a:pt x="60" y="98"/>
                    <a:pt x="59" y="98"/>
                    <a:pt x="59" y="97"/>
                  </a:cubicBezTo>
                  <a:cubicBezTo>
                    <a:pt x="58" y="96"/>
                    <a:pt x="58" y="94"/>
                    <a:pt x="59" y="94"/>
                  </a:cubicBezTo>
                  <a:cubicBezTo>
                    <a:pt x="61" y="94"/>
                    <a:pt x="60" y="96"/>
                    <a:pt x="60" y="96"/>
                  </a:cubicBezTo>
                  <a:cubicBezTo>
                    <a:pt x="59" y="95"/>
                    <a:pt x="65" y="95"/>
                    <a:pt x="65" y="95"/>
                  </a:cubicBezTo>
                  <a:cubicBezTo>
                    <a:pt x="69" y="95"/>
                    <a:pt x="72" y="93"/>
                    <a:pt x="76" y="93"/>
                  </a:cubicBezTo>
                  <a:cubicBezTo>
                    <a:pt x="77" y="92"/>
                    <a:pt x="80" y="91"/>
                    <a:pt x="82" y="90"/>
                  </a:cubicBezTo>
                  <a:cubicBezTo>
                    <a:pt x="83" y="89"/>
                    <a:pt x="83" y="88"/>
                    <a:pt x="84" y="87"/>
                  </a:cubicBezTo>
                  <a:cubicBezTo>
                    <a:pt x="85" y="86"/>
                    <a:pt x="86" y="85"/>
                    <a:pt x="87" y="83"/>
                  </a:cubicBezTo>
                  <a:cubicBezTo>
                    <a:pt x="87" y="80"/>
                    <a:pt x="85" y="80"/>
                    <a:pt x="83" y="78"/>
                  </a:cubicBezTo>
                  <a:cubicBezTo>
                    <a:pt x="82" y="76"/>
                    <a:pt x="85" y="75"/>
                    <a:pt x="83" y="73"/>
                  </a:cubicBezTo>
                  <a:cubicBezTo>
                    <a:pt x="82" y="72"/>
                    <a:pt x="78" y="71"/>
                    <a:pt x="78" y="69"/>
                  </a:cubicBezTo>
                  <a:cubicBezTo>
                    <a:pt x="78" y="69"/>
                    <a:pt x="78" y="68"/>
                    <a:pt x="79" y="68"/>
                  </a:cubicBezTo>
                  <a:cubicBezTo>
                    <a:pt x="79" y="67"/>
                    <a:pt x="78" y="67"/>
                    <a:pt x="78" y="66"/>
                  </a:cubicBezTo>
                  <a:cubicBezTo>
                    <a:pt x="78" y="65"/>
                    <a:pt x="77" y="63"/>
                    <a:pt x="78" y="62"/>
                  </a:cubicBezTo>
                  <a:cubicBezTo>
                    <a:pt x="79" y="61"/>
                    <a:pt x="77" y="63"/>
                    <a:pt x="78" y="6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13" name="Freeform 631"/>
            <p:cNvSpPr>
              <a:spLocks/>
            </p:cNvSpPr>
            <p:nvPr/>
          </p:nvSpPr>
          <p:spPr bwMode="auto">
            <a:xfrm>
              <a:off x="7617387" y="8313140"/>
              <a:ext cx="203824" cy="226173"/>
            </a:xfrm>
            <a:custGeom>
              <a:avLst/>
              <a:gdLst>
                <a:gd name="T0" fmla="*/ 15 w 22"/>
                <a:gd name="T1" fmla="*/ 23 h 24"/>
                <a:gd name="T2" fmla="*/ 19 w 22"/>
                <a:gd name="T3" fmla="*/ 24 h 24"/>
                <a:gd name="T4" fmla="*/ 19 w 22"/>
                <a:gd name="T5" fmla="*/ 17 h 24"/>
                <a:gd name="T6" fmla="*/ 20 w 22"/>
                <a:gd name="T7" fmla="*/ 10 h 24"/>
                <a:gd name="T8" fmla="*/ 21 w 22"/>
                <a:gd name="T9" fmla="*/ 7 h 24"/>
                <a:gd name="T10" fmla="*/ 22 w 22"/>
                <a:gd name="T11" fmla="*/ 3 h 24"/>
                <a:gd name="T12" fmla="*/ 17 w 22"/>
                <a:gd name="T13" fmla="*/ 4 h 24"/>
                <a:gd name="T14" fmla="*/ 12 w 22"/>
                <a:gd name="T15" fmla="*/ 5 h 24"/>
                <a:gd name="T16" fmla="*/ 9 w 22"/>
                <a:gd name="T17" fmla="*/ 8 h 24"/>
                <a:gd name="T18" fmla="*/ 4 w 22"/>
                <a:gd name="T19" fmla="*/ 9 h 24"/>
                <a:gd name="T20" fmla="*/ 3 w 22"/>
                <a:gd name="T21" fmla="*/ 12 h 24"/>
                <a:gd name="T22" fmla="*/ 0 w 22"/>
                <a:gd name="T23" fmla="*/ 13 h 24"/>
                <a:gd name="T24" fmla="*/ 6 w 22"/>
                <a:gd name="T25" fmla="*/ 19 h 24"/>
                <a:gd name="T26" fmla="*/ 11 w 22"/>
                <a:gd name="T27" fmla="*/ 22 h 24"/>
                <a:gd name="T28" fmla="*/ 15 w 22"/>
                <a:gd name="T29" fmla="*/ 23 h 24"/>
                <a:gd name="T30" fmla="*/ 15 w 22"/>
                <a:gd name="T31" fmla="*/ 23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2" h="24">
                  <a:moveTo>
                    <a:pt x="15" y="23"/>
                  </a:moveTo>
                  <a:cubicBezTo>
                    <a:pt x="16" y="24"/>
                    <a:pt x="17" y="24"/>
                    <a:pt x="19" y="24"/>
                  </a:cubicBezTo>
                  <a:cubicBezTo>
                    <a:pt x="17" y="21"/>
                    <a:pt x="19" y="20"/>
                    <a:pt x="19" y="17"/>
                  </a:cubicBezTo>
                  <a:cubicBezTo>
                    <a:pt x="19" y="15"/>
                    <a:pt x="20" y="12"/>
                    <a:pt x="20" y="10"/>
                  </a:cubicBezTo>
                  <a:cubicBezTo>
                    <a:pt x="20" y="9"/>
                    <a:pt x="21" y="8"/>
                    <a:pt x="21" y="7"/>
                  </a:cubicBezTo>
                  <a:cubicBezTo>
                    <a:pt x="22" y="6"/>
                    <a:pt x="21" y="5"/>
                    <a:pt x="22" y="3"/>
                  </a:cubicBezTo>
                  <a:cubicBezTo>
                    <a:pt x="22" y="0"/>
                    <a:pt x="18" y="4"/>
                    <a:pt x="17" y="4"/>
                  </a:cubicBezTo>
                  <a:cubicBezTo>
                    <a:pt x="15" y="4"/>
                    <a:pt x="14" y="3"/>
                    <a:pt x="12" y="5"/>
                  </a:cubicBezTo>
                  <a:cubicBezTo>
                    <a:pt x="12" y="5"/>
                    <a:pt x="10" y="9"/>
                    <a:pt x="9" y="8"/>
                  </a:cubicBezTo>
                  <a:cubicBezTo>
                    <a:pt x="7" y="8"/>
                    <a:pt x="6" y="8"/>
                    <a:pt x="4" y="9"/>
                  </a:cubicBezTo>
                  <a:cubicBezTo>
                    <a:pt x="4" y="10"/>
                    <a:pt x="4" y="12"/>
                    <a:pt x="3" y="12"/>
                  </a:cubicBezTo>
                  <a:cubicBezTo>
                    <a:pt x="3" y="13"/>
                    <a:pt x="1" y="13"/>
                    <a:pt x="0" y="13"/>
                  </a:cubicBezTo>
                  <a:cubicBezTo>
                    <a:pt x="2" y="15"/>
                    <a:pt x="4" y="18"/>
                    <a:pt x="6" y="19"/>
                  </a:cubicBezTo>
                  <a:cubicBezTo>
                    <a:pt x="7" y="21"/>
                    <a:pt x="9" y="22"/>
                    <a:pt x="11" y="22"/>
                  </a:cubicBezTo>
                  <a:cubicBezTo>
                    <a:pt x="12" y="22"/>
                    <a:pt x="14" y="22"/>
                    <a:pt x="15" y="23"/>
                  </a:cubicBezTo>
                  <a:cubicBezTo>
                    <a:pt x="16" y="23"/>
                    <a:pt x="15" y="22"/>
                    <a:pt x="15" y="23"/>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14" name="Freeform 632"/>
            <p:cNvSpPr>
              <a:spLocks/>
            </p:cNvSpPr>
            <p:nvPr/>
          </p:nvSpPr>
          <p:spPr bwMode="auto">
            <a:xfrm>
              <a:off x="7681084" y="8520197"/>
              <a:ext cx="159235" cy="140163"/>
            </a:xfrm>
            <a:custGeom>
              <a:avLst/>
              <a:gdLst>
                <a:gd name="T0" fmla="*/ 16 w 17"/>
                <a:gd name="T1" fmla="*/ 10 h 15"/>
                <a:gd name="T2" fmla="*/ 17 w 17"/>
                <a:gd name="T3" fmla="*/ 8 h 15"/>
                <a:gd name="T4" fmla="*/ 15 w 17"/>
                <a:gd name="T5" fmla="*/ 6 h 15"/>
                <a:gd name="T6" fmla="*/ 12 w 17"/>
                <a:gd name="T7" fmla="*/ 2 h 15"/>
                <a:gd name="T8" fmla="*/ 8 w 17"/>
                <a:gd name="T9" fmla="*/ 1 h 15"/>
                <a:gd name="T10" fmla="*/ 3 w 17"/>
                <a:gd name="T11" fmla="*/ 0 h 15"/>
                <a:gd name="T12" fmla="*/ 3 w 17"/>
                <a:gd name="T13" fmla="*/ 6 h 15"/>
                <a:gd name="T14" fmla="*/ 6 w 17"/>
                <a:gd name="T15" fmla="*/ 7 h 15"/>
                <a:gd name="T16" fmla="*/ 4 w 17"/>
                <a:gd name="T17" fmla="*/ 5 h 15"/>
                <a:gd name="T18" fmla="*/ 7 w 17"/>
                <a:gd name="T19" fmla="*/ 7 h 15"/>
                <a:gd name="T20" fmla="*/ 11 w 17"/>
                <a:gd name="T21" fmla="*/ 10 h 15"/>
                <a:gd name="T22" fmla="*/ 14 w 17"/>
                <a:gd name="T23" fmla="*/ 14 h 15"/>
                <a:gd name="T24" fmla="*/ 16 w 17"/>
                <a:gd name="T25" fmla="*/ 10 h 15"/>
                <a:gd name="T26" fmla="*/ 16 w 17"/>
                <a:gd name="T27" fmla="*/ 1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 h="15">
                  <a:moveTo>
                    <a:pt x="16" y="10"/>
                  </a:moveTo>
                  <a:cubicBezTo>
                    <a:pt x="16" y="9"/>
                    <a:pt x="16" y="8"/>
                    <a:pt x="17" y="8"/>
                  </a:cubicBezTo>
                  <a:cubicBezTo>
                    <a:pt x="16" y="7"/>
                    <a:pt x="16" y="6"/>
                    <a:pt x="15" y="6"/>
                  </a:cubicBezTo>
                  <a:cubicBezTo>
                    <a:pt x="14" y="5"/>
                    <a:pt x="13" y="2"/>
                    <a:pt x="12" y="2"/>
                  </a:cubicBezTo>
                  <a:cubicBezTo>
                    <a:pt x="10" y="2"/>
                    <a:pt x="9" y="2"/>
                    <a:pt x="8" y="1"/>
                  </a:cubicBezTo>
                  <a:cubicBezTo>
                    <a:pt x="7" y="0"/>
                    <a:pt x="4" y="0"/>
                    <a:pt x="3" y="0"/>
                  </a:cubicBezTo>
                  <a:cubicBezTo>
                    <a:pt x="4" y="1"/>
                    <a:pt x="0" y="6"/>
                    <a:pt x="3" y="6"/>
                  </a:cubicBezTo>
                  <a:cubicBezTo>
                    <a:pt x="4" y="6"/>
                    <a:pt x="4" y="8"/>
                    <a:pt x="6" y="7"/>
                  </a:cubicBezTo>
                  <a:cubicBezTo>
                    <a:pt x="7" y="6"/>
                    <a:pt x="4" y="5"/>
                    <a:pt x="4" y="5"/>
                  </a:cubicBezTo>
                  <a:cubicBezTo>
                    <a:pt x="5" y="5"/>
                    <a:pt x="7" y="6"/>
                    <a:pt x="7" y="7"/>
                  </a:cubicBezTo>
                  <a:cubicBezTo>
                    <a:pt x="8" y="9"/>
                    <a:pt x="10" y="8"/>
                    <a:pt x="11" y="10"/>
                  </a:cubicBezTo>
                  <a:cubicBezTo>
                    <a:pt x="12" y="11"/>
                    <a:pt x="12" y="13"/>
                    <a:pt x="14" y="14"/>
                  </a:cubicBezTo>
                  <a:cubicBezTo>
                    <a:pt x="17" y="15"/>
                    <a:pt x="17" y="12"/>
                    <a:pt x="16" y="10"/>
                  </a:cubicBezTo>
                  <a:cubicBezTo>
                    <a:pt x="16" y="9"/>
                    <a:pt x="16" y="11"/>
                    <a:pt x="16" y="1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15" name="Freeform 633"/>
            <p:cNvSpPr>
              <a:spLocks/>
            </p:cNvSpPr>
            <p:nvPr/>
          </p:nvSpPr>
          <p:spPr bwMode="auto">
            <a:xfrm>
              <a:off x="7502737" y="8360921"/>
              <a:ext cx="105096" cy="82827"/>
            </a:xfrm>
            <a:custGeom>
              <a:avLst/>
              <a:gdLst>
                <a:gd name="T0" fmla="*/ 4 w 11"/>
                <a:gd name="T1" fmla="*/ 1 h 9"/>
                <a:gd name="T2" fmla="*/ 4 w 11"/>
                <a:gd name="T3" fmla="*/ 0 h 9"/>
                <a:gd name="T4" fmla="*/ 0 w 11"/>
                <a:gd name="T5" fmla="*/ 4 h 9"/>
                <a:gd name="T6" fmla="*/ 11 w 11"/>
                <a:gd name="T7" fmla="*/ 5 h 9"/>
                <a:gd name="T8" fmla="*/ 4 w 11"/>
                <a:gd name="T9" fmla="*/ 1 h 9"/>
              </a:gdLst>
              <a:ahLst/>
              <a:cxnLst>
                <a:cxn ang="0">
                  <a:pos x="T0" y="T1"/>
                </a:cxn>
                <a:cxn ang="0">
                  <a:pos x="T2" y="T3"/>
                </a:cxn>
                <a:cxn ang="0">
                  <a:pos x="T4" y="T5"/>
                </a:cxn>
                <a:cxn ang="0">
                  <a:pos x="T6" y="T7"/>
                </a:cxn>
                <a:cxn ang="0">
                  <a:pos x="T8" y="T9"/>
                </a:cxn>
              </a:cxnLst>
              <a:rect l="0" t="0" r="r" b="b"/>
              <a:pathLst>
                <a:path w="11" h="9">
                  <a:moveTo>
                    <a:pt x="4" y="1"/>
                  </a:moveTo>
                  <a:cubicBezTo>
                    <a:pt x="4" y="0"/>
                    <a:pt x="4" y="0"/>
                    <a:pt x="4" y="0"/>
                  </a:cubicBezTo>
                  <a:cubicBezTo>
                    <a:pt x="3" y="1"/>
                    <a:pt x="1" y="3"/>
                    <a:pt x="0" y="4"/>
                  </a:cubicBezTo>
                  <a:cubicBezTo>
                    <a:pt x="2" y="5"/>
                    <a:pt x="11" y="9"/>
                    <a:pt x="11" y="5"/>
                  </a:cubicBezTo>
                  <a:cubicBezTo>
                    <a:pt x="11" y="2"/>
                    <a:pt x="6" y="3"/>
                    <a:pt x="4"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16" name="Freeform 634"/>
            <p:cNvSpPr>
              <a:spLocks/>
            </p:cNvSpPr>
            <p:nvPr/>
          </p:nvSpPr>
          <p:spPr bwMode="auto">
            <a:xfrm>
              <a:off x="7391272" y="8192091"/>
              <a:ext cx="187902" cy="216615"/>
            </a:xfrm>
            <a:custGeom>
              <a:avLst/>
              <a:gdLst>
                <a:gd name="T0" fmla="*/ 16 w 20"/>
                <a:gd name="T1" fmla="*/ 16 h 23"/>
                <a:gd name="T2" fmla="*/ 20 w 20"/>
                <a:gd name="T3" fmla="*/ 12 h 23"/>
                <a:gd name="T4" fmla="*/ 16 w 20"/>
                <a:gd name="T5" fmla="*/ 8 h 23"/>
                <a:gd name="T6" fmla="*/ 16 w 20"/>
                <a:gd name="T7" fmla="*/ 1 h 23"/>
                <a:gd name="T8" fmla="*/ 8 w 20"/>
                <a:gd name="T9" fmla="*/ 1 h 23"/>
                <a:gd name="T10" fmla="*/ 7 w 20"/>
                <a:gd name="T11" fmla="*/ 6 h 23"/>
                <a:gd name="T12" fmla="*/ 8 w 20"/>
                <a:gd name="T13" fmla="*/ 10 h 23"/>
                <a:gd name="T14" fmla="*/ 4 w 20"/>
                <a:gd name="T15" fmla="*/ 10 h 23"/>
                <a:gd name="T16" fmla="*/ 2 w 20"/>
                <a:gd name="T17" fmla="*/ 15 h 23"/>
                <a:gd name="T18" fmla="*/ 12 w 20"/>
                <a:gd name="T19" fmla="*/ 21 h 23"/>
                <a:gd name="T20" fmla="*/ 16 w 20"/>
                <a:gd name="T21" fmla="*/ 16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 h="23">
                  <a:moveTo>
                    <a:pt x="16" y="16"/>
                  </a:moveTo>
                  <a:cubicBezTo>
                    <a:pt x="16" y="14"/>
                    <a:pt x="19" y="13"/>
                    <a:pt x="20" y="12"/>
                  </a:cubicBezTo>
                  <a:cubicBezTo>
                    <a:pt x="17" y="11"/>
                    <a:pt x="16" y="11"/>
                    <a:pt x="16" y="8"/>
                  </a:cubicBezTo>
                  <a:cubicBezTo>
                    <a:pt x="16" y="7"/>
                    <a:pt x="17" y="2"/>
                    <a:pt x="16" y="1"/>
                  </a:cubicBezTo>
                  <a:cubicBezTo>
                    <a:pt x="15" y="0"/>
                    <a:pt x="10" y="1"/>
                    <a:pt x="8" y="1"/>
                  </a:cubicBezTo>
                  <a:cubicBezTo>
                    <a:pt x="6" y="1"/>
                    <a:pt x="6" y="4"/>
                    <a:pt x="7" y="6"/>
                  </a:cubicBezTo>
                  <a:cubicBezTo>
                    <a:pt x="8" y="7"/>
                    <a:pt x="12" y="10"/>
                    <a:pt x="8" y="10"/>
                  </a:cubicBezTo>
                  <a:cubicBezTo>
                    <a:pt x="7" y="10"/>
                    <a:pt x="5" y="10"/>
                    <a:pt x="4" y="10"/>
                  </a:cubicBezTo>
                  <a:cubicBezTo>
                    <a:pt x="2" y="10"/>
                    <a:pt x="2" y="14"/>
                    <a:pt x="2" y="15"/>
                  </a:cubicBezTo>
                  <a:cubicBezTo>
                    <a:pt x="0" y="21"/>
                    <a:pt x="8" y="20"/>
                    <a:pt x="12" y="21"/>
                  </a:cubicBezTo>
                  <a:cubicBezTo>
                    <a:pt x="13" y="23"/>
                    <a:pt x="16" y="17"/>
                    <a:pt x="16" y="16"/>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17" name="Freeform 635"/>
            <p:cNvSpPr>
              <a:spLocks/>
            </p:cNvSpPr>
            <p:nvPr/>
          </p:nvSpPr>
          <p:spPr bwMode="auto">
            <a:xfrm>
              <a:off x="6254330" y="7453043"/>
              <a:ext cx="1398093" cy="898324"/>
            </a:xfrm>
            <a:custGeom>
              <a:avLst/>
              <a:gdLst>
                <a:gd name="T0" fmla="*/ 132 w 150"/>
                <a:gd name="T1" fmla="*/ 88 h 96"/>
                <a:gd name="T2" fmla="*/ 130 w 150"/>
                <a:gd name="T3" fmla="*/ 80 h 96"/>
                <a:gd name="T4" fmla="*/ 144 w 150"/>
                <a:gd name="T5" fmla="*/ 78 h 96"/>
                <a:gd name="T6" fmla="*/ 146 w 150"/>
                <a:gd name="T7" fmla="*/ 68 h 96"/>
                <a:gd name="T8" fmla="*/ 146 w 150"/>
                <a:gd name="T9" fmla="*/ 61 h 96"/>
                <a:gd name="T10" fmla="*/ 132 w 150"/>
                <a:gd name="T11" fmla="*/ 64 h 96"/>
                <a:gd name="T12" fmla="*/ 126 w 150"/>
                <a:gd name="T13" fmla="*/ 76 h 96"/>
                <a:gd name="T14" fmla="*/ 110 w 150"/>
                <a:gd name="T15" fmla="*/ 76 h 96"/>
                <a:gd name="T16" fmla="*/ 102 w 150"/>
                <a:gd name="T17" fmla="*/ 69 h 96"/>
                <a:gd name="T18" fmla="*/ 96 w 150"/>
                <a:gd name="T19" fmla="*/ 51 h 96"/>
                <a:gd name="T20" fmla="*/ 98 w 150"/>
                <a:gd name="T21" fmla="*/ 38 h 96"/>
                <a:gd name="T22" fmla="*/ 90 w 150"/>
                <a:gd name="T23" fmla="*/ 35 h 96"/>
                <a:gd name="T24" fmla="*/ 82 w 150"/>
                <a:gd name="T25" fmla="*/ 24 h 96"/>
                <a:gd name="T26" fmla="*/ 75 w 150"/>
                <a:gd name="T27" fmla="*/ 17 h 96"/>
                <a:gd name="T28" fmla="*/ 68 w 150"/>
                <a:gd name="T29" fmla="*/ 20 h 96"/>
                <a:gd name="T30" fmla="*/ 59 w 150"/>
                <a:gd name="T31" fmla="*/ 10 h 96"/>
                <a:gd name="T32" fmla="*/ 45 w 150"/>
                <a:gd name="T33" fmla="*/ 6 h 96"/>
                <a:gd name="T34" fmla="*/ 29 w 150"/>
                <a:gd name="T35" fmla="*/ 8 h 96"/>
                <a:gd name="T36" fmla="*/ 13 w 150"/>
                <a:gd name="T37" fmla="*/ 1 h 96"/>
                <a:gd name="T38" fmla="*/ 7 w 150"/>
                <a:gd name="T39" fmla="*/ 16 h 96"/>
                <a:gd name="T40" fmla="*/ 15 w 150"/>
                <a:gd name="T41" fmla="*/ 28 h 96"/>
                <a:gd name="T42" fmla="*/ 15 w 150"/>
                <a:gd name="T43" fmla="*/ 32 h 96"/>
                <a:gd name="T44" fmla="*/ 25 w 150"/>
                <a:gd name="T45" fmla="*/ 38 h 96"/>
                <a:gd name="T46" fmla="*/ 26 w 150"/>
                <a:gd name="T47" fmla="*/ 44 h 96"/>
                <a:gd name="T48" fmla="*/ 36 w 150"/>
                <a:gd name="T49" fmla="*/ 53 h 96"/>
                <a:gd name="T50" fmla="*/ 36 w 150"/>
                <a:gd name="T51" fmla="*/ 47 h 96"/>
                <a:gd name="T52" fmla="*/ 32 w 150"/>
                <a:gd name="T53" fmla="*/ 42 h 96"/>
                <a:gd name="T54" fmla="*/ 26 w 150"/>
                <a:gd name="T55" fmla="*/ 32 h 96"/>
                <a:gd name="T56" fmla="*/ 20 w 150"/>
                <a:gd name="T57" fmla="*/ 23 h 96"/>
                <a:gd name="T58" fmla="*/ 13 w 150"/>
                <a:gd name="T59" fmla="*/ 16 h 96"/>
                <a:gd name="T60" fmla="*/ 11 w 150"/>
                <a:gd name="T61" fmla="*/ 5 h 96"/>
                <a:gd name="T62" fmla="*/ 15 w 150"/>
                <a:gd name="T63" fmla="*/ 7 h 96"/>
                <a:gd name="T64" fmla="*/ 20 w 150"/>
                <a:gd name="T65" fmla="*/ 9 h 96"/>
                <a:gd name="T66" fmla="*/ 23 w 150"/>
                <a:gd name="T67" fmla="*/ 19 h 96"/>
                <a:gd name="T68" fmla="*/ 23 w 150"/>
                <a:gd name="T69" fmla="*/ 20 h 96"/>
                <a:gd name="T70" fmla="*/ 32 w 150"/>
                <a:gd name="T71" fmla="*/ 27 h 96"/>
                <a:gd name="T72" fmla="*/ 36 w 150"/>
                <a:gd name="T73" fmla="*/ 33 h 96"/>
                <a:gd name="T74" fmla="*/ 38 w 150"/>
                <a:gd name="T75" fmla="*/ 38 h 96"/>
                <a:gd name="T76" fmla="*/ 46 w 150"/>
                <a:gd name="T77" fmla="*/ 45 h 96"/>
                <a:gd name="T78" fmla="*/ 54 w 150"/>
                <a:gd name="T79" fmla="*/ 53 h 96"/>
                <a:gd name="T80" fmla="*/ 56 w 150"/>
                <a:gd name="T81" fmla="*/ 59 h 96"/>
                <a:gd name="T82" fmla="*/ 58 w 150"/>
                <a:gd name="T83" fmla="*/ 65 h 96"/>
                <a:gd name="T84" fmla="*/ 60 w 150"/>
                <a:gd name="T85" fmla="*/ 72 h 96"/>
                <a:gd name="T86" fmla="*/ 68 w 150"/>
                <a:gd name="T87" fmla="*/ 77 h 96"/>
                <a:gd name="T88" fmla="*/ 89 w 150"/>
                <a:gd name="T89" fmla="*/ 86 h 96"/>
                <a:gd name="T90" fmla="*/ 113 w 150"/>
                <a:gd name="T91" fmla="*/ 88 h 96"/>
                <a:gd name="T92" fmla="*/ 126 w 150"/>
                <a:gd name="T93" fmla="*/ 89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50" h="96">
                  <a:moveTo>
                    <a:pt x="126" y="89"/>
                  </a:moveTo>
                  <a:cubicBezTo>
                    <a:pt x="127" y="89"/>
                    <a:pt x="134" y="90"/>
                    <a:pt x="132" y="88"/>
                  </a:cubicBezTo>
                  <a:cubicBezTo>
                    <a:pt x="131" y="86"/>
                    <a:pt x="129" y="85"/>
                    <a:pt x="128" y="83"/>
                  </a:cubicBezTo>
                  <a:cubicBezTo>
                    <a:pt x="128" y="83"/>
                    <a:pt x="129" y="80"/>
                    <a:pt x="130" y="80"/>
                  </a:cubicBezTo>
                  <a:cubicBezTo>
                    <a:pt x="131" y="79"/>
                    <a:pt x="136" y="80"/>
                    <a:pt x="138" y="80"/>
                  </a:cubicBezTo>
                  <a:cubicBezTo>
                    <a:pt x="141" y="80"/>
                    <a:pt x="140" y="75"/>
                    <a:pt x="144" y="78"/>
                  </a:cubicBezTo>
                  <a:cubicBezTo>
                    <a:pt x="145" y="76"/>
                    <a:pt x="146" y="75"/>
                    <a:pt x="146" y="73"/>
                  </a:cubicBezTo>
                  <a:cubicBezTo>
                    <a:pt x="146" y="71"/>
                    <a:pt x="145" y="69"/>
                    <a:pt x="146" y="68"/>
                  </a:cubicBezTo>
                  <a:cubicBezTo>
                    <a:pt x="147" y="66"/>
                    <a:pt x="150" y="64"/>
                    <a:pt x="150" y="63"/>
                  </a:cubicBezTo>
                  <a:cubicBezTo>
                    <a:pt x="149" y="61"/>
                    <a:pt x="148" y="61"/>
                    <a:pt x="146" y="61"/>
                  </a:cubicBezTo>
                  <a:cubicBezTo>
                    <a:pt x="143" y="61"/>
                    <a:pt x="139" y="61"/>
                    <a:pt x="136" y="62"/>
                  </a:cubicBezTo>
                  <a:cubicBezTo>
                    <a:pt x="134" y="62"/>
                    <a:pt x="133" y="63"/>
                    <a:pt x="132" y="64"/>
                  </a:cubicBezTo>
                  <a:cubicBezTo>
                    <a:pt x="131" y="66"/>
                    <a:pt x="132" y="68"/>
                    <a:pt x="131" y="70"/>
                  </a:cubicBezTo>
                  <a:cubicBezTo>
                    <a:pt x="131" y="71"/>
                    <a:pt x="126" y="76"/>
                    <a:pt x="126" y="76"/>
                  </a:cubicBezTo>
                  <a:cubicBezTo>
                    <a:pt x="122" y="75"/>
                    <a:pt x="118" y="76"/>
                    <a:pt x="114" y="78"/>
                  </a:cubicBezTo>
                  <a:cubicBezTo>
                    <a:pt x="112" y="78"/>
                    <a:pt x="111" y="77"/>
                    <a:pt x="110" y="76"/>
                  </a:cubicBezTo>
                  <a:cubicBezTo>
                    <a:pt x="109" y="75"/>
                    <a:pt x="107" y="75"/>
                    <a:pt x="105" y="74"/>
                  </a:cubicBezTo>
                  <a:cubicBezTo>
                    <a:pt x="103" y="74"/>
                    <a:pt x="103" y="71"/>
                    <a:pt x="102" y="69"/>
                  </a:cubicBezTo>
                  <a:cubicBezTo>
                    <a:pt x="101" y="67"/>
                    <a:pt x="99" y="66"/>
                    <a:pt x="98" y="64"/>
                  </a:cubicBezTo>
                  <a:cubicBezTo>
                    <a:pt x="97" y="60"/>
                    <a:pt x="95" y="55"/>
                    <a:pt x="96" y="51"/>
                  </a:cubicBezTo>
                  <a:cubicBezTo>
                    <a:pt x="96" y="48"/>
                    <a:pt x="95" y="44"/>
                    <a:pt x="97" y="41"/>
                  </a:cubicBezTo>
                  <a:cubicBezTo>
                    <a:pt x="98" y="40"/>
                    <a:pt x="98" y="39"/>
                    <a:pt x="98" y="38"/>
                  </a:cubicBezTo>
                  <a:cubicBezTo>
                    <a:pt x="99" y="36"/>
                    <a:pt x="97" y="37"/>
                    <a:pt x="96" y="36"/>
                  </a:cubicBezTo>
                  <a:cubicBezTo>
                    <a:pt x="94" y="36"/>
                    <a:pt x="92" y="35"/>
                    <a:pt x="90" y="35"/>
                  </a:cubicBezTo>
                  <a:cubicBezTo>
                    <a:pt x="89" y="34"/>
                    <a:pt x="87" y="32"/>
                    <a:pt x="87" y="30"/>
                  </a:cubicBezTo>
                  <a:cubicBezTo>
                    <a:pt x="87" y="27"/>
                    <a:pt x="84" y="26"/>
                    <a:pt x="82" y="24"/>
                  </a:cubicBezTo>
                  <a:cubicBezTo>
                    <a:pt x="81" y="22"/>
                    <a:pt x="81" y="20"/>
                    <a:pt x="80" y="18"/>
                  </a:cubicBezTo>
                  <a:cubicBezTo>
                    <a:pt x="79" y="17"/>
                    <a:pt x="77" y="17"/>
                    <a:pt x="75" y="17"/>
                  </a:cubicBezTo>
                  <a:cubicBezTo>
                    <a:pt x="74" y="16"/>
                    <a:pt x="72" y="16"/>
                    <a:pt x="71" y="17"/>
                  </a:cubicBezTo>
                  <a:cubicBezTo>
                    <a:pt x="71" y="18"/>
                    <a:pt x="70" y="20"/>
                    <a:pt x="68" y="20"/>
                  </a:cubicBezTo>
                  <a:cubicBezTo>
                    <a:pt x="66" y="20"/>
                    <a:pt x="63" y="18"/>
                    <a:pt x="62" y="16"/>
                  </a:cubicBezTo>
                  <a:cubicBezTo>
                    <a:pt x="61" y="13"/>
                    <a:pt x="61" y="12"/>
                    <a:pt x="59" y="10"/>
                  </a:cubicBezTo>
                  <a:cubicBezTo>
                    <a:pt x="57" y="9"/>
                    <a:pt x="54" y="6"/>
                    <a:pt x="52" y="6"/>
                  </a:cubicBezTo>
                  <a:cubicBezTo>
                    <a:pt x="51" y="5"/>
                    <a:pt x="45" y="5"/>
                    <a:pt x="45" y="6"/>
                  </a:cubicBezTo>
                  <a:cubicBezTo>
                    <a:pt x="43" y="9"/>
                    <a:pt x="42" y="8"/>
                    <a:pt x="39" y="8"/>
                  </a:cubicBezTo>
                  <a:cubicBezTo>
                    <a:pt x="35" y="8"/>
                    <a:pt x="32" y="8"/>
                    <a:pt x="29" y="8"/>
                  </a:cubicBezTo>
                  <a:cubicBezTo>
                    <a:pt x="28" y="8"/>
                    <a:pt x="25" y="6"/>
                    <a:pt x="23" y="5"/>
                  </a:cubicBezTo>
                  <a:cubicBezTo>
                    <a:pt x="20" y="4"/>
                    <a:pt x="17" y="3"/>
                    <a:pt x="13" y="1"/>
                  </a:cubicBezTo>
                  <a:cubicBezTo>
                    <a:pt x="9" y="0"/>
                    <a:pt x="4" y="1"/>
                    <a:pt x="0" y="2"/>
                  </a:cubicBezTo>
                  <a:cubicBezTo>
                    <a:pt x="1" y="7"/>
                    <a:pt x="5" y="11"/>
                    <a:pt x="7" y="16"/>
                  </a:cubicBezTo>
                  <a:cubicBezTo>
                    <a:pt x="8" y="18"/>
                    <a:pt x="11" y="20"/>
                    <a:pt x="13" y="21"/>
                  </a:cubicBezTo>
                  <a:cubicBezTo>
                    <a:pt x="14" y="23"/>
                    <a:pt x="16" y="26"/>
                    <a:pt x="15" y="28"/>
                  </a:cubicBezTo>
                  <a:cubicBezTo>
                    <a:pt x="15" y="28"/>
                    <a:pt x="8" y="26"/>
                    <a:pt x="12" y="29"/>
                  </a:cubicBezTo>
                  <a:cubicBezTo>
                    <a:pt x="13" y="30"/>
                    <a:pt x="14" y="31"/>
                    <a:pt x="15" y="32"/>
                  </a:cubicBezTo>
                  <a:cubicBezTo>
                    <a:pt x="17" y="32"/>
                    <a:pt x="18" y="32"/>
                    <a:pt x="19" y="33"/>
                  </a:cubicBezTo>
                  <a:cubicBezTo>
                    <a:pt x="21" y="34"/>
                    <a:pt x="23" y="36"/>
                    <a:pt x="25" y="38"/>
                  </a:cubicBezTo>
                  <a:cubicBezTo>
                    <a:pt x="26" y="39"/>
                    <a:pt x="25" y="41"/>
                    <a:pt x="24" y="42"/>
                  </a:cubicBezTo>
                  <a:cubicBezTo>
                    <a:pt x="23" y="43"/>
                    <a:pt x="25" y="44"/>
                    <a:pt x="26" y="44"/>
                  </a:cubicBezTo>
                  <a:cubicBezTo>
                    <a:pt x="29" y="46"/>
                    <a:pt x="31" y="48"/>
                    <a:pt x="33" y="50"/>
                  </a:cubicBezTo>
                  <a:cubicBezTo>
                    <a:pt x="34" y="51"/>
                    <a:pt x="35" y="53"/>
                    <a:pt x="36" y="53"/>
                  </a:cubicBezTo>
                  <a:cubicBezTo>
                    <a:pt x="37" y="53"/>
                    <a:pt x="38" y="51"/>
                    <a:pt x="37" y="50"/>
                  </a:cubicBezTo>
                  <a:cubicBezTo>
                    <a:pt x="37" y="49"/>
                    <a:pt x="36" y="48"/>
                    <a:pt x="36" y="47"/>
                  </a:cubicBezTo>
                  <a:cubicBezTo>
                    <a:pt x="35" y="46"/>
                    <a:pt x="33" y="47"/>
                    <a:pt x="32" y="46"/>
                  </a:cubicBezTo>
                  <a:cubicBezTo>
                    <a:pt x="30" y="44"/>
                    <a:pt x="32" y="44"/>
                    <a:pt x="32" y="42"/>
                  </a:cubicBezTo>
                  <a:cubicBezTo>
                    <a:pt x="32" y="42"/>
                    <a:pt x="30" y="40"/>
                    <a:pt x="30" y="39"/>
                  </a:cubicBezTo>
                  <a:cubicBezTo>
                    <a:pt x="28" y="37"/>
                    <a:pt x="28" y="34"/>
                    <a:pt x="26" y="32"/>
                  </a:cubicBezTo>
                  <a:cubicBezTo>
                    <a:pt x="24" y="31"/>
                    <a:pt x="22" y="29"/>
                    <a:pt x="21" y="27"/>
                  </a:cubicBezTo>
                  <a:cubicBezTo>
                    <a:pt x="21" y="26"/>
                    <a:pt x="21" y="24"/>
                    <a:pt x="20" y="23"/>
                  </a:cubicBezTo>
                  <a:cubicBezTo>
                    <a:pt x="19" y="22"/>
                    <a:pt x="18" y="21"/>
                    <a:pt x="17" y="20"/>
                  </a:cubicBezTo>
                  <a:cubicBezTo>
                    <a:pt x="16" y="18"/>
                    <a:pt x="15" y="17"/>
                    <a:pt x="13" y="16"/>
                  </a:cubicBezTo>
                  <a:cubicBezTo>
                    <a:pt x="12" y="15"/>
                    <a:pt x="12" y="13"/>
                    <a:pt x="12" y="12"/>
                  </a:cubicBezTo>
                  <a:cubicBezTo>
                    <a:pt x="12" y="11"/>
                    <a:pt x="10" y="6"/>
                    <a:pt x="11" y="5"/>
                  </a:cubicBezTo>
                  <a:cubicBezTo>
                    <a:pt x="12" y="4"/>
                    <a:pt x="13" y="7"/>
                    <a:pt x="14" y="7"/>
                  </a:cubicBezTo>
                  <a:cubicBezTo>
                    <a:pt x="15" y="7"/>
                    <a:pt x="15" y="7"/>
                    <a:pt x="15" y="7"/>
                  </a:cubicBezTo>
                  <a:cubicBezTo>
                    <a:pt x="17" y="6"/>
                    <a:pt x="17" y="7"/>
                    <a:pt x="18" y="8"/>
                  </a:cubicBezTo>
                  <a:cubicBezTo>
                    <a:pt x="19" y="8"/>
                    <a:pt x="20" y="8"/>
                    <a:pt x="20" y="9"/>
                  </a:cubicBezTo>
                  <a:cubicBezTo>
                    <a:pt x="20" y="11"/>
                    <a:pt x="21" y="13"/>
                    <a:pt x="22" y="15"/>
                  </a:cubicBezTo>
                  <a:cubicBezTo>
                    <a:pt x="22" y="16"/>
                    <a:pt x="23" y="18"/>
                    <a:pt x="23" y="19"/>
                  </a:cubicBezTo>
                  <a:cubicBezTo>
                    <a:pt x="23" y="20"/>
                    <a:pt x="22" y="21"/>
                    <a:pt x="22" y="22"/>
                  </a:cubicBezTo>
                  <a:cubicBezTo>
                    <a:pt x="23" y="22"/>
                    <a:pt x="23" y="20"/>
                    <a:pt x="23" y="20"/>
                  </a:cubicBezTo>
                  <a:cubicBezTo>
                    <a:pt x="24" y="19"/>
                    <a:pt x="25" y="22"/>
                    <a:pt x="26" y="22"/>
                  </a:cubicBezTo>
                  <a:cubicBezTo>
                    <a:pt x="27" y="23"/>
                    <a:pt x="32" y="26"/>
                    <a:pt x="32" y="27"/>
                  </a:cubicBezTo>
                  <a:cubicBezTo>
                    <a:pt x="32" y="29"/>
                    <a:pt x="33" y="30"/>
                    <a:pt x="34" y="30"/>
                  </a:cubicBezTo>
                  <a:cubicBezTo>
                    <a:pt x="35" y="31"/>
                    <a:pt x="35" y="32"/>
                    <a:pt x="36" y="33"/>
                  </a:cubicBezTo>
                  <a:cubicBezTo>
                    <a:pt x="37" y="34"/>
                    <a:pt x="38" y="33"/>
                    <a:pt x="38" y="34"/>
                  </a:cubicBezTo>
                  <a:cubicBezTo>
                    <a:pt x="39" y="35"/>
                    <a:pt x="37" y="36"/>
                    <a:pt x="38" y="38"/>
                  </a:cubicBezTo>
                  <a:cubicBezTo>
                    <a:pt x="40" y="39"/>
                    <a:pt x="42" y="40"/>
                    <a:pt x="44" y="42"/>
                  </a:cubicBezTo>
                  <a:cubicBezTo>
                    <a:pt x="45" y="43"/>
                    <a:pt x="45" y="44"/>
                    <a:pt x="46" y="45"/>
                  </a:cubicBezTo>
                  <a:cubicBezTo>
                    <a:pt x="47" y="46"/>
                    <a:pt x="48" y="46"/>
                    <a:pt x="49" y="48"/>
                  </a:cubicBezTo>
                  <a:cubicBezTo>
                    <a:pt x="51" y="49"/>
                    <a:pt x="52" y="51"/>
                    <a:pt x="54" y="53"/>
                  </a:cubicBezTo>
                  <a:cubicBezTo>
                    <a:pt x="55" y="54"/>
                    <a:pt x="56" y="55"/>
                    <a:pt x="57" y="56"/>
                  </a:cubicBezTo>
                  <a:cubicBezTo>
                    <a:pt x="58" y="58"/>
                    <a:pt x="56" y="58"/>
                    <a:pt x="56" y="59"/>
                  </a:cubicBezTo>
                  <a:cubicBezTo>
                    <a:pt x="56" y="60"/>
                    <a:pt x="59" y="59"/>
                    <a:pt x="59" y="61"/>
                  </a:cubicBezTo>
                  <a:cubicBezTo>
                    <a:pt x="58" y="63"/>
                    <a:pt x="57" y="63"/>
                    <a:pt x="58" y="65"/>
                  </a:cubicBezTo>
                  <a:cubicBezTo>
                    <a:pt x="58" y="65"/>
                    <a:pt x="56" y="67"/>
                    <a:pt x="57" y="68"/>
                  </a:cubicBezTo>
                  <a:cubicBezTo>
                    <a:pt x="58" y="69"/>
                    <a:pt x="59" y="71"/>
                    <a:pt x="60" y="72"/>
                  </a:cubicBezTo>
                  <a:cubicBezTo>
                    <a:pt x="61" y="73"/>
                    <a:pt x="62" y="73"/>
                    <a:pt x="63" y="73"/>
                  </a:cubicBezTo>
                  <a:cubicBezTo>
                    <a:pt x="66" y="74"/>
                    <a:pt x="66" y="76"/>
                    <a:pt x="68" y="77"/>
                  </a:cubicBezTo>
                  <a:cubicBezTo>
                    <a:pt x="71" y="79"/>
                    <a:pt x="75" y="79"/>
                    <a:pt x="77" y="81"/>
                  </a:cubicBezTo>
                  <a:cubicBezTo>
                    <a:pt x="81" y="83"/>
                    <a:pt x="85" y="85"/>
                    <a:pt x="89" y="86"/>
                  </a:cubicBezTo>
                  <a:cubicBezTo>
                    <a:pt x="92" y="88"/>
                    <a:pt x="97" y="90"/>
                    <a:pt x="101" y="91"/>
                  </a:cubicBezTo>
                  <a:cubicBezTo>
                    <a:pt x="105" y="91"/>
                    <a:pt x="108" y="87"/>
                    <a:pt x="113" y="88"/>
                  </a:cubicBezTo>
                  <a:cubicBezTo>
                    <a:pt x="117" y="89"/>
                    <a:pt x="120" y="93"/>
                    <a:pt x="123" y="96"/>
                  </a:cubicBezTo>
                  <a:cubicBezTo>
                    <a:pt x="123" y="95"/>
                    <a:pt x="124" y="90"/>
                    <a:pt x="126" y="89"/>
                  </a:cubicBezTo>
                  <a:cubicBezTo>
                    <a:pt x="127" y="89"/>
                    <a:pt x="125" y="89"/>
                    <a:pt x="126" y="89"/>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18" name="Freeform 636"/>
            <p:cNvSpPr>
              <a:spLocks/>
            </p:cNvSpPr>
            <p:nvPr/>
          </p:nvSpPr>
          <p:spPr bwMode="auto">
            <a:xfrm>
              <a:off x="7531402" y="8287656"/>
              <a:ext cx="280256" cy="149721"/>
            </a:xfrm>
            <a:custGeom>
              <a:avLst/>
              <a:gdLst>
                <a:gd name="T0" fmla="*/ 12 w 30"/>
                <a:gd name="T1" fmla="*/ 15 h 16"/>
                <a:gd name="T2" fmla="*/ 13 w 30"/>
                <a:gd name="T3" fmla="*/ 13 h 16"/>
                <a:gd name="T4" fmla="*/ 16 w 30"/>
                <a:gd name="T5" fmla="*/ 11 h 16"/>
                <a:gd name="T6" fmla="*/ 20 w 30"/>
                <a:gd name="T7" fmla="*/ 10 h 16"/>
                <a:gd name="T8" fmla="*/ 24 w 30"/>
                <a:gd name="T9" fmla="*/ 7 h 16"/>
                <a:gd name="T10" fmla="*/ 30 w 30"/>
                <a:gd name="T11" fmla="*/ 5 h 16"/>
                <a:gd name="T12" fmla="*/ 20 w 30"/>
                <a:gd name="T13" fmla="*/ 1 h 16"/>
                <a:gd name="T14" fmla="*/ 14 w 30"/>
                <a:gd name="T15" fmla="*/ 2 h 16"/>
                <a:gd name="T16" fmla="*/ 8 w 30"/>
                <a:gd name="T17" fmla="*/ 1 h 16"/>
                <a:gd name="T18" fmla="*/ 2 w 30"/>
                <a:gd name="T19" fmla="*/ 4 h 16"/>
                <a:gd name="T20" fmla="*/ 1 w 30"/>
                <a:gd name="T21" fmla="*/ 9 h 16"/>
                <a:gd name="T22" fmla="*/ 8 w 30"/>
                <a:gd name="T23" fmla="*/ 14 h 16"/>
                <a:gd name="T24" fmla="*/ 10 w 30"/>
                <a:gd name="T25" fmla="*/ 14 h 16"/>
                <a:gd name="T26" fmla="*/ 9 w 30"/>
                <a:gd name="T27" fmla="*/ 16 h 16"/>
                <a:gd name="T28" fmla="*/ 12 w 30"/>
                <a:gd name="T29" fmla="*/ 1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0" h="16">
                  <a:moveTo>
                    <a:pt x="12" y="15"/>
                  </a:moveTo>
                  <a:cubicBezTo>
                    <a:pt x="13" y="15"/>
                    <a:pt x="13" y="14"/>
                    <a:pt x="13" y="13"/>
                  </a:cubicBezTo>
                  <a:cubicBezTo>
                    <a:pt x="13" y="12"/>
                    <a:pt x="15" y="11"/>
                    <a:pt x="16" y="11"/>
                  </a:cubicBezTo>
                  <a:cubicBezTo>
                    <a:pt x="18" y="10"/>
                    <a:pt x="18" y="12"/>
                    <a:pt x="20" y="10"/>
                  </a:cubicBezTo>
                  <a:cubicBezTo>
                    <a:pt x="21" y="9"/>
                    <a:pt x="22" y="6"/>
                    <a:pt x="24" y="7"/>
                  </a:cubicBezTo>
                  <a:cubicBezTo>
                    <a:pt x="27" y="7"/>
                    <a:pt x="27" y="6"/>
                    <a:pt x="30" y="5"/>
                  </a:cubicBezTo>
                  <a:cubicBezTo>
                    <a:pt x="26" y="3"/>
                    <a:pt x="25" y="0"/>
                    <a:pt x="20" y="1"/>
                  </a:cubicBezTo>
                  <a:cubicBezTo>
                    <a:pt x="18" y="1"/>
                    <a:pt x="16" y="2"/>
                    <a:pt x="14" y="2"/>
                  </a:cubicBezTo>
                  <a:cubicBezTo>
                    <a:pt x="12" y="2"/>
                    <a:pt x="10" y="1"/>
                    <a:pt x="8" y="1"/>
                  </a:cubicBezTo>
                  <a:cubicBezTo>
                    <a:pt x="5" y="2"/>
                    <a:pt x="4" y="2"/>
                    <a:pt x="2" y="4"/>
                  </a:cubicBezTo>
                  <a:cubicBezTo>
                    <a:pt x="2" y="5"/>
                    <a:pt x="0" y="7"/>
                    <a:pt x="1" y="9"/>
                  </a:cubicBezTo>
                  <a:cubicBezTo>
                    <a:pt x="4" y="11"/>
                    <a:pt x="8" y="9"/>
                    <a:pt x="8" y="14"/>
                  </a:cubicBezTo>
                  <a:cubicBezTo>
                    <a:pt x="8" y="14"/>
                    <a:pt x="10" y="14"/>
                    <a:pt x="10" y="14"/>
                  </a:cubicBezTo>
                  <a:cubicBezTo>
                    <a:pt x="10" y="14"/>
                    <a:pt x="9" y="16"/>
                    <a:pt x="9" y="16"/>
                  </a:cubicBezTo>
                  <a:cubicBezTo>
                    <a:pt x="10" y="16"/>
                    <a:pt x="12" y="16"/>
                    <a:pt x="12" y="15"/>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19" name="Freeform 637"/>
            <p:cNvSpPr>
              <a:spLocks/>
            </p:cNvSpPr>
            <p:nvPr/>
          </p:nvSpPr>
          <p:spPr bwMode="auto">
            <a:xfrm>
              <a:off x="7531402" y="8163419"/>
              <a:ext cx="66879" cy="140163"/>
            </a:xfrm>
            <a:custGeom>
              <a:avLst/>
              <a:gdLst>
                <a:gd name="T0" fmla="*/ 5 w 7"/>
                <a:gd name="T1" fmla="*/ 1 h 15"/>
                <a:gd name="T2" fmla="*/ 2 w 7"/>
                <a:gd name="T3" fmla="*/ 4 h 15"/>
                <a:gd name="T4" fmla="*/ 1 w 7"/>
                <a:gd name="T5" fmla="*/ 6 h 15"/>
                <a:gd name="T6" fmla="*/ 2 w 7"/>
                <a:gd name="T7" fmla="*/ 14 h 15"/>
                <a:gd name="T8" fmla="*/ 6 w 7"/>
                <a:gd name="T9" fmla="*/ 8 h 15"/>
                <a:gd name="T10" fmla="*/ 7 w 7"/>
                <a:gd name="T11" fmla="*/ 2 h 15"/>
                <a:gd name="T12" fmla="*/ 5 w 7"/>
                <a:gd name="T13" fmla="*/ 1 h 15"/>
                <a:gd name="T14" fmla="*/ 5 w 7"/>
                <a:gd name="T15" fmla="*/ 1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15">
                  <a:moveTo>
                    <a:pt x="5" y="1"/>
                  </a:moveTo>
                  <a:cubicBezTo>
                    <a:pt x="4" y="0"/>
                    <a:pt x="2" y="3"/>
                    <a:pt x="2" y="4"/>
                  </a:cubicBezTo>
                  <a:cubicBezTo>
                    <a:pt x="1" y="5"/>
                    <a:pt x="1" y="4"/>
                    <a:pt x="1" y="6"/>
                  </a:cubicBezTo>
                  <a:cubicBezTo>
                    <a:pt x="1" y="7"/>
                    <a:pt x="0" y="15"/>
                    <a:pt x="2" y="14"/>
                  </a:cubicBezTo>
                  <a:cubicBezTo>
                    <a:pt x="2" y="13"/>
                    <a:pt x="5" y="10"/>
                    <a:pt x="6" y="8"/>
                  </a:cubicBezTo>
                  <a:cubicBezTo>
                    <a:pt x="6" y="5"/>
                    <a:pt x="6" y="4"/>
                    <a:pt x="7" y="2"/>
                  </a:cubicBezTo>
                  <a:cubicBezTo>
                    <a:pt x="7" y="1"/>
                    <a:pt x="6" y="1"/>
                    <a:pt x="5" y="1"/>
                  </a:cubicBezTo>
                  <a:cubicBezTo>
                    <a:pt x="4" y="0"/>
                    <a:pt x="6" y="1"/>
                    <a:pt x="5"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20" name="Freeform 638"/>
            <p:cNvSpPr>
              <a:spLocks/>
            </p:cNvSpPr>
            <p:nvPr/>
          </p:nvSpPr>
          <p:spPr bwMode="auto">
            <a:xfrm>
              <a:off x="8232035" y="8080592"/>
              <a:ext cx="121018" cy="101936"/>
            </a:xfrm>
            <a:custGeom>
              <a:avLst/>
              <a:gdLst>
                <a:gd name="T0" fmla="*/ 12 w 13"/>
                <a:gd name="T1" fmla="*/ 3 h 11"/>
                <a:gd name="T2" fmla="*/ 6 w 13"/>
                <a:gd name="T3" fmla="*/ 1 h 11"/>
                <a:gd name="T4" fmla="*/ 7 w 13"/>
                <a:gd name="T5" fmla="*/ 5 h 11"/>
                <a:gd name="T6" fmla="*/ 9 w 13"/>
                <a:gd name="T7" fmla="*/ 9 h 11"/>
                <a:gd name="T8" fmla="*/ 6 w 13"/>
                <a:gd name="T9" fmla="*/ 10 h 11"/>
                <a:gd name="T10" fmla="*/ 5 w 13"/>
                <a:gd name="T11" fmla="*/ 8 h 11"/>
                <a:gd name="T12" fmla="*/ 0 w 13"/>
                <a:gd name="T13" fmla="*/ 9 h 11"/>
                <a:gd name="T14" fmla="*/ 3 w 13"/>
                <a:gd name="T15" fmla="*/ 11 h 11"/>
                <a:gd name="T16" fmla="*/ 13 w 13"/>
                <a:gd name="T17" fmla="*/ 11 h 11"/>
                <a:gd name="T18" fmla="*/ 12 w 13"/>
                <a:gd name="T19" fmla="*/ 3 h 11"/>
                <a:gd name="T20" fmla="*/ 12 w 13"/>
                <a:gd name="T21"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11">
                  <a:moveTo>
                    <a:pt x="12" y="3"/>
                  </a:moveTo>
                  <a:cubicBezTo>
                    <a:pt x="10" y="3"/>
                    <a:pt x="8" y="0"/>
                    <a:pt x="6" y="1"/>
                  </a:cubicBezTo>
                  <a:cubicBezTo>
                    <a:pt x="3" y="2"/>
                    <a:pt x="7" y="3"/>
                    <a:pt x="7" y="5"/>
                  </a:cubicBezTo>
                  <a:cubicBezTo>
                    <a:pt x="8" y="6"/>
                    <a:pt x="10" y="8"/>
                    <a:pt x="9" y="9"/>
                  </a:cubicBezTo>
                  <a:cubicBezTo>
                    <a:pt x="8" y="10"/>
                    <a:pt x="7" y="10"/>
                    <a:pt x="6" y="10"/>
                  </a:cubicBezTo>
                  <a:cubicBezTo>
                    <a:pt x="4" y="9"/>
                    <a:pt x="6" y="9"/>
                    <a:pt x="5" y="8"/>
                  </a:cubicBezTo>
                  <a:cubicBezTo>
                    <a:pt x="5" y="8"/>
                    <a:pt x="0" y="9"/>
                    <a:pt x="0" y="9"/>
                  </a:cubicBezTo>
                  <a:cubicBezTo>
                    <a:pt x="0" y="11"/>
                    <a:pt x="2" y="11"/>
                    <a:pt x="3" y="11"/>
                  </a:cubicBezTo>
                  <a:cubicBezTo>
                    <a:pt x="6" y="10"/>
                    <a:pt x="9" y="11"/>
                    <a:pt x="13" y="11"/>
                  </a:cubicBezTo>
                  <a:cubicBezTo>
                    <a:pt x="13" y="8"/>
                    <a:pt x="12" y="5"/>
                    <a:pt x="12" y="3"/>
                  </a:cubicBezTo>
                  <a:cubicBezTo>
                    <a:pt x="11" y="3"/>
                    <a:pt x="12" y="5"/>
                    <a:pt x="12" y="3"/>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21" name="Freeform 639"/>
            <p:cNvSpPr>
              <a:spLocks/>
            </p:cNvSpPr>
            <p:nvPr/>
          </p:nvSpPr>
          <p:spPr bwMode="auto">
            <a:xfrm>
              <a:off x="8343503" y="8080592"/>
              <a:ext cx="168791" cy="140163"/>
            </a:xfrm>
            <a:custGeom>
              <a:avLst/>
              <a:gdLst>
                <a:gd name="T0" fmla="*/ 14 w 18"/>
                <a:gd name="T1" fmla="*/ 7 h 15"/>
                <a:gd name="T2" fmla="*/ 8 w 18"/>
                <a:gd name="T3" fmla="*/ 3 h 15"/>
                <a:gd name="T4" fmla="*/ 1 w 18"/>
                <a:gd name="T5" fmla="*/ 1 h 15"/>
                <a:gd name="T6" fmla="*/ 0 w 18"/>
                <a:gd name="T7" fmla="*/ 3 h 15"/>
                <a:gd name="T8" fmla="*/ 1 w 18"/>
                <a:gd name="T9" fmla="*/ 10 h 15"/>
                <a:gd name="T10" fmla="*/ 2 w 18"/>
                <a:gd name="T11" fmla="*/ 12 h 15"/>
                <a:gd name="T12" fmla="*/ 4 w 18"/>
                <a:gd name="T13" fmla="*/ 10 h 15"/>
                <a:gd name="T14" fmla="*/ 13 w 18"/>
                <a:gd name="T15" fmla="*/ 10 h 15"/>
                <a:gd name="T16" fmla="*/ 17 w 18"/>
                <a:gd name="T17" fmla="*/ 10 h 15"/>
                <a:gd name="T18" fmla="*/ 14 w 18"/>
                <a:gd name="T19" fmla="*/ 7 h 15"/>
                <a:gd name="T20" fmla="*/ 14 w 18"/>
                <a:gd name="T21" fmla="*/ 7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15">
                  <a:moveTo>
                    <a:pt x="14" y="7"/>
                  </a:moveTo>
                  <a:cubicBezTo>
                    <a:pt x="12" y="6"/>
                    <a:pt x="10" y="4"/>
                    <a:pt x="8" y="3"/>
                  </a:cubicBezTo>
                  <a:cubicBezTo>
                    <a:pt x="7" y="2"/>
                    <a:pt x="2" y="0"/>
                    <a:pt x="1" y="1"/>
                  </a:cubicBezTo>
                  <a:cubicBezTo>
                    <a:pt x="1" y="1"/>
                    <a:pt x="3" y="3"/>
                    <a:pt x="0" y="3"/>
                  </a:cubicBezTo>
                  <a:cubicBezTo>
                    <a:pt x="0" y="5"/>
                    <a:pt x="1" y="7"/>
                    <a:pt x="1" y="10"/>
                  </a:cubicBezTo>
                  <a:cubicBezTo>
                    <a:pt x="1" y="11"/>
                    <a:pt x="1" y="11"/>
                    <a:pt x="2" y="12"/>
                  </a:cubicBezTo>
                  <a:cubicBezTo>
                    <a:pt x="3" y="15"/>
                    <a:pt x="3" y="11"/>
                    <a:pt x="4" y="10"/>
                  </a:cubicBezTo>
                  <a:cubicBezTo>
                    <a:pt x="6" y="8"/>
                    <a:pt x="11" y="10"/>
                    <a:pt x="13" y="10"/>
                  </a:cubicBezTo>
                  <a:cubicBezTo>
                    <a:pt x="15" y="10"/>
                    <a:pt x="15" y="11"/>
                    <a:pt x="17" y="10"/>
                  </a:cubicBezTo>
                  <a:cubicBezTo>
                    <a:pt x="18" y="8"/>
                    <a:pt x="17" y="7"/>
                    <a:pt x="14" y="7"/>
                  </a:cubicBezTo>
                  <a:cubicBezTo>
                    <a:pt x="12" y="7"/>
                    <a:pt x="16" y="7"/>
                    <a:pt x="14" y="7"/>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22" name="Freeform 640"/>
            <p:cNvSpPr>
              <a:spLocks/>
            </p:cNvSpPr>
            <p:nvPr/>
          </p:nvSpPr>
          <p:spPr bwMode="auto">
            <a:xfrm>
              <a:off x="3843499" y="4965129"/>
              <a:ext cx="1812106" cy="1216878"/>
            </a:xfrm>
            <a:custGeom>
              <a:avLst/>
              <a:gdLst>
                <a:gd name="T0" fmla="*/ 184 w 194"/>
                <a:gd name="T1" fmla="*/ 118 h 130"/>
                <a:gd name="T2" fmla="*/ 161 w 194"/>
                <a:gd name="T3" fmla="*/ 97 h 130"/>
                <a:gd name="T4" fmla="*/ 143 w 194"/>
                <a:gd name="T5" fmla="*/ 92 h 130"/>
                <a:gd name="T6" fmla="*/ 138 w 194"/>
                <a:gd name="T7" fmla="*/ 76 h 130"/>
                <a:gd name="T8" fmla="*/ 135 w 194"/>
                <a:gd name="T9" fmla="*/ 14 h 130"/>
                <a:gd name="T10" fmla="*/ 84 w 194"/>
                <a:gd name="T11" fmla="*/ 8 h 130"/>
                <a:gd name="T12" fmla="*/ 71 w 194"/>
                <a:gd name="T13" fmla="*/ 5 h 130"/>
                <a:gd name="T14" fmla="*/ 62 w 194"/>
                <a:gd name="T15" fmla="*/ 1 h 130"/>
                <a:gd name="T16" fmla="*/ 43 w 194"/>
                <a:gd name="T17" fmla="*/ 8 h 130"/>
                <a:gd name="T18" fmla="*/ 32 w 194"/>
                <a:gd name="T19" fmla="*/ 11 h 130"/>
                <a:gd name="T20" fmla="*/ 12 w 194"/>
                <a:gd name="T21" fmla="*/ 23 h 130"/>
                <a:gd name="T22" fmla="*/ 26 w 194"/>
                <a:gd name="T23" fmla="*/ 38 h 130"/>
                <a:gd name="T24" fmla="*/ 33 w 194"/>
                <a:gd name="T25" fmla="*/ 42 h 130"/>
                <a:gd name="T26" fmla="*/ 38 w 194"/>
                <a:gd name="T27" fmla="*/ 45 h 130"/>
                <a:gd name="T28" fmla="*/ 24 w 194"/>
                <a:gd name="T29" fmla="*/ 42 h 130"/>
                <a:gd name="T30" fmla="*/ 9 w 194"/>
                <a:gd name="T31" fmla="*/ 46 h 130"/>
                <a:gd name="T32" fmla="*/ 12 w 194"/>
                <a:gd name="T33" fmla="*/ 58 h 130"/>
                <a:gd name="T34" fmla="*/ 32 w 194"/>
                <a:gd name="T35" fmla="*/ 58 h 130"/>
                <a:gd name="T36" fmla="*/ 38 w 194"/>
                <a:gd name="T37" fmla="*/ 61 h 130"/>
                <a:gd name="T38" fmla="*/ 21 w 194"/>
                <a:gd name="T39" fmla="*/ 71 h 130"/>
                <a:gd name="T40" fmla="*/ 15 w 194"/>
                <a:gd name="T41" fmla="*/ 78 h 130"/>
                <a:gd name="T42" fmla="*/ 17 w 194"/>
                <a:gd name="T43" fmla="*/ 84 h 130"/>
                <a:gd name="T44" fmla="*/ 26 w 194"/>
                <a:gd name="T45" fmla="*/ 89 h 130"/>
                <a:gd name="T46" fmla="*/ 22 w 194"/>
                <a:gd name="T47" fmla="*/ 94 h 130"/>
                <a:gd name="T48" fmla="*/ 31 w 194"/>
                <a:gd name="T49" fmla="*/ 93 h 130"/>
                <a:gd name="T50" fmla="*/ 38 w 194"/>
                <a:gd name="T51" fmla="*/ 102 h 130"/>
                <a:gd name="T52" fmla="*/ 48 w 194"/>
                <a:gd name="T53" fmla="*/ 105 h 130"/>
                <a:gd name="T54" fmla="*/ 54 w 194"/>
                <a:gd name="T55" fmla="*/ 103 h 130"/>
                <a:gd name="T56" fmla="*/ 55 w 194"/>
                <a:gd name="T57" fmla="*/ 106 h 130"/>
                <a:gd name="T58" fmla="*/ 51 w 194"/>
                <a:gd name="T59" fmla="*/ 114 h 130"/>
                <a:gd name="T60" fmla="*/ 41 w 194"/>
                <a:gd name="T61" fmla="*/ 124 h 130"/>
                <a:gd name="T62" fmla="*/ 36 w 194"/>
                <a:gd name="T63" fmla="*/ 126 h 130"/>
                <a:gd name="T64" fmla="*/ 43 w 194"/>
                <a:gd name="T65" fmla="*/ 125 h 130"/>
                <a:gd name="T66" fmla="*/ 54 w 194"/>
                <a:gd name="T67" fmla="*/ 118 h 130"/>
                <a:gd name="T68" fmla="*/ 72 w 194"/>
                <a:gd name="T69" fmla="*/ 107 h 130"/>
                <a:gd name="T70" fmla="*/ 77 w 194"/>
                <a:gd name="T71" fmla="*/ 91 h 130"/>
                <a:gd name="T72" fmla="*/ 94 w 194"/>
                <a:gd name="T73" fmla="*/ 86 h 130"/>
                <a:gd name="T74" fmla="*/ 87 w 194"/>
                <a:gd name="T75" fmla="*/ 97 h 130"/>
                <a:gd name="T76" fmla="*/ 101 w 194"/>
                <a:gd name="T77" fmla="*/ 88 h 130"/>
                <a:gd name="T78" fmla="*/ 119 w 194"/>
                <a:gd name="T79" fmla="*/ 92 h 130"/>
                <a:gd name="T80" fmla="*/ 136 w 194"/>
                <a:gd name="T81" fmla="*/ 95 h 130"/>
                <a:gd name="T82" fmla="*/ 145 w 194"/>
                <a:gd name="T83" fmla="*/ 98 h 130"/>
                <a:gd name="T84" fmla="*/ 160 w 194"/>
                <a:gd name="T85" fmla="*/ 102 h 130"/>
                <a:gd name="T86" fmla="*/ 169 w 194"/>
                <a:gd name="T87" fmla="*/ 104 h 130"/>
                <a:gd name="T88" fmla="*/ 176 w 194"/>
                <a:gd name="T89" fmla="*/ 111 h 130"/>
                <a:gd name="T90" fmla="*/ 184 w 194"/>
                <a:gd name="T91" fmla="*/ 121 h 130"/>
                <a:gd name="T92" fmla="*/ 186 w 194"/>
                <a:gd name="T93" fmla="*/ 125 h 130"/>
                <a:gd name="T94" fmla="*/ 194 w 194"/>
                <a:gd name="T95" fmla="*/ 126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94" h="130">
                  <a:moveTo>
                    <a:pt x="194" y="126"/>
                  </a:moveTo>
                  <a:cubicBezTo>
                    <a:pt x="193" y="125"/>
                    <a:pt x="191" y="125"/>
                    <a:pt x="193" y="123"/>
                  </a:cubicBezTo>
                  <a:cubicBezTo>
                    <a:pt x="193" y="122"/>
                    <a:pt x="192" y="122"/>
                    <a:pt x="191" y="122"/>
                  </a:cubicBezTo>
                  <a:cubicBezTo>
                    <a:pt x="189" y="120"/>
                    <a:pt x="185" y="119"/>
                    <a:pt x="184" y="118"/>
                  </a:cubicBezTo>
                  <a:cubicBezTo>
                    <a:pt x="180" y="113"/>
                    <a:pt x="178" y="107"/>
                    <a:pt x="174" y="103"/>
                  </a:cubicBezTo>
                  <a:cubicBezTo>
                    <a:pt x="172" y="102"/>
                    <a:pt x="170" y="100"/>
                    <a:pt x="169" y="99"/>
                  </a:cubicBezTo>
                  <a:cubicBezTo>
                    <a:pt x="167" y="98"/>
                    <a:pt x="167" y="95"/>
                    <a:pt x="165" y="95"/>
                  </a:cubicBezTo>
                  <a:cubicBezTo>
                    <a:pt x="164" y="95"/>
                    <a:pt x="161" y="97"/>
                    <a:pt x="161" y="97"/>
                  </a:cubicBezTo>
                  <a:cubicBezTo>
                    <a:pt x="162" y="99"/>
                    <a:pt x="159" y="100"/>
                    <a:pt x="158" y="100"/>
                  </a:cubicBezTo>
                  <a:cubicBezTo>
                    <a:pt x="155" y="101"/>
                    <a:pt x="152" y="97"/>
                    <a:pt x="150" y="95"/>
                  </a:cubicBezTo>
                  <a:cubicBezTo>
                    <a:pt x="149" y="94"/>
                    <a:pt x="148" y="94"/>
                    <a:pt x="147" y="92"/>
                  </a:cubicBezTo>
                  <a:cubicBezTo>
                    <a:pt x="146" y="90"/>
                    <a:pt x="144" y="91"/>
                    <a:pt x="143" y="92"/>
                  </a:cubicBezTo>
                  <a:cubicBezTo>
                    <a:pt x="141" y="92"/>
                    <a:pt x="141" y="91"/>
                    <a:pt x="139" y="92"/>
                  </a:cubicBezTo>
                  <a:cubicBezTo>
                    <a:pt x="139" y="92"/>
                    <a:pt x="138" y="92"/>
                    <a:pt x="138" y="91"/>
                  </a:cubicBezTo>
                  <a:cubicBezTo>
                    <a:pt x="138" y="90"/>
                    <a:pt x="138" y="90"/>
                    <a:pt x="138" y="89"/>
                  </a:cubicBezTo>
                  <a:cubicBezTo>
                    <a:pt x="138" y="85"/>
                    <a:pt x="138" y="80"/>
                    <a:pt x="138" y="76"/>
                  </a:cubicBezTo>
                  <a:cubicBezTo>
                    <a:pt x="138" y="64"/>
                    <a:pt x="138" y="51"/>
                    <a:pt x="138" y="38"/>
                  </a:cubicBezTo>
                  <a:cubicBezTo>
                    <a:pt x="138" y="33"/>
                    <a:pt x="138" y="27"/>
                    <a:pt x="138" y="21"/>
                  </a:cubicBezTo>
                  <a:cubicBezTo>
                    <a:pt x="138" y="20"/>
                    <a:pt x="138" y="18"/>
                    <a:pt x="138" y="16"/>
                  </a:cubicBezTo>
                  <a:cubicBezTo>
                    <a:pt x="138" y="15"/>
                    <a:pt x="137" y="15"/>
                    <a:pt x="135" y="14"/>
                  </a:cubicBezTo>
                  <a:cubicBezTo>
                    <a:pt x="130" y="12"/>
                    <a:pt x="127" y="12"/>
                    <a:pt x="122" y="12"/>
                  </a:cubicBezTo>
                  <a:cubicBezTo>
                    <a:pt x="117" y="12"/>
                    <a:pt x="113" y="11"/>
                    <a:pt x="108" y="10"/>
                  </a:cubicBezTo>
                  <a:cubicBezTo>
                    <a:pt x="102" y="10"/>
                    <a:pt x="97" y="8"/>
                    <a:pt x="92" y="8"/>
                  </a:cubicBezTo>
                  <a:cubicBezTo>
                    <a:pt x="89" y="8"/>
                    <a:pt x="87" y="9"/>
                    <a:pt x="84" y="8"/>
                  </a:cubicBezTo>
                  <a:cubicBezTo>
                    <a:pt x="84" y="8"/>
                    <a:pt x="80" y="7"/>
                    <a:pt x="80" y="7"/>
                  </a:cubicBezTo>
                  <a:cubicBezTo>
                    <a:pt x="80" y="7"/>
                    <a:pt x="81" y="5"/>
                    <a:pt x="81" y="4"/>
                  </a:cubicBezTo>
                  <a:cubicBezTo>
                    <a:pt x="81" y="4"/>
                    <a:pt x="78" y="4"/>
                    <a:pt x="78" y="4"/>
                  </a:cubicBezTo>
                  <a:cubicBezTo>
                    <a:pt x="76" y="4"/>
                    <a:pt x="73" y="5"/>
                    <a:pt x="71" y="5"/>
                  </a:cubicBezTo>
                  <a:cubicBezTo>
                    <a:pt x="69" y="5"/>
                    <a:pt x="70" y="1"/>
                    <a:pt x="67" y="3"/>
                  </a:cubicBezTo>
                  <a:cubicBezTo>
                    <a:pt x="66" y="3"/>
                    <a:pt x="65" y="5"/>
                    <a:pt x="64" y="4"/>
                  </a:cubicBezTo>
                  <a:cubicBezTo>
                    <a:pt x="62" y="4"/>
                    <a:pt x="62" y="3"/>
                    <a:pt x="64" y="2"/>
                  </a:cubicBezTo>
                  <a:cubicBezTo>
                    <a:pt x="66" y="2"/>
                    <a:pt x="63" y="1"/>
                    <a:pt x="62" y="1"/>
                  </a:cubicBezTo>
                  <a:cubicBezTo>
                    <a:pt x="58" y="0"/>
                    <a:pt x="58" y="1"/>
                    <a:pt x="56" y="3"/>
                  </a:cubicBezTo>
                  <a:cubicBezTo>
                    <a:pt x="53" y="6"/>
                    <a:pt x="49" y="4"/>
                    <a:pt x="45" y="5"/>
                  </a:cubicBezTo>
                  <a:cubicBezTo>
                    <a:pt x="41" y="6"/>
                    <a:pt x="45" y="8"/>
                    <a:pt x="45" y="8"/>
                  </a:cubicBezTo>
                  <a:cubicBezTo>
                    <a:pt x="44" y="8"/>
                    <a:pt x="43" y="8"/>
                    <a:pt x="43" y="8"/>
                  </a:cubicBezTo>
                  <a:cubicBezTo>
                    <a:pt x="43" y="8"/>
                    <a:pt x="44" y="10"/>
                    <a:pt x="43" y="10"/>
                  </a:cubicBezTo>
                  <a:cubicBezTo>
                    <a:pt x="42" y="10"/>
                    <a:pt x="42" y="8"/>
                    <a:pt x="42" y="7"/>
                  </a:cubicBezTo>
                  <a:cubicBezTo>
                    <a:pt x="41" y="7"/>
                    <a:pt x="38" y="10"/>
                    <a:pt x="38" y="10"/>
                  </a:cubicBezTo>
                  <a:cubicBezTo>
                    <a:pt x="36" y="11"/>
                    <a:pt x="34" y="9"/>
                    <a:pt x="32" y="11"/>
                  </a:cubicBezTo>
                  <a:cubicBezTo>
                    <a:pt x="30" y="12"/>
                    <a:pt x="28" y="13"/>
                    <a:pt x="27" y="15"/>
                  </a:cubicBezTo>
                  <a:cubicBezTo>
                    <a:pt x="27" y="17"/>
                    <a:pt x="27" y="19"/>
                    <a:pt x="25" y="20"/>
                  </a:cubicBezTo>
                  <a:cubicBezTo>
                    <a:pt x="23" y="21"/>
                    <a:pt x="22" y="22"/>
                    <a:pt x="20" y="22"/>
                  </a:cubicBezTo>
                  <a:cubicBezTo>
                    <a:pt x="19" y="22"/>
                    <a:pt x="13" y="22"/>
                    <a:pt x="12" y="23"/>
                  </a:cubicBezTo>
                  <a:cubicBezTo>
                    <a:pt x="12" y="24"/>
                    <a:pt x="10" y="27"/>
                    <a:pt x="10" y="27"/>
                  </a:cubicBezTo>
                  <a:cubicBezTo>
                    <a:pt x="11" y="28"/>
                    <a:pt x="14" y="28"/>
                    <a:pt x="15" y="29"/>
                  </a:cubicBezTo>
                  <a:cubicBezTo>
                    <a:pt x="18" y="30"/>
                    <a:pt x="21" y="32"/>
                    <a:pt x="23" y="34"/>
                  </a:cubicBezTo>
                  <a:cubicBezTo>
                    <a:pt x="24" y="35"/>
                    <a:pt x="24" y="37"/>
                    <a:pt x="26" y="38"/>
                  </a:cubicBezTo>
                  <a:cubicBezTo>
                    <a:pt x="28" y="38"/>
                    <a:pt x="29" y="38"/>
                    <a:pt x="31" y="37"/>
                  </a:cubicBezTo>
                  <a:cubicBezTo>
                    <a:pt x="31" y="37"/>
                    <a:pt x="34" y="38"/>
                    <a:pt x="34" y="38"/>
                  </a:cubicBezTo>
                  <a:cubicBezTo>
                    <a:pt x="36" y="41"/>
                    <a:pt x="31" y="39"/>
                    <a:pt x="31" y="39"/>
                  </a:cubicBezTo>
                  <a:cubicBezTo>
                    <a:pt x="29" y="39"/>
                    <a:pt x="32" y="41"/>
                    <a:pt x="33" y="42"/>
                  </a:cubicBezTo>
                  <a:cubicBezTo>
                    <a:pt x="34" y="44"/>
                    <a:pt x="35" y="43"/>
                    <a:pt x="37" y="42"/>
                  </a:cubicBezTo>
                  <a:cubicBezTo>
                    <a:pt x="38" y="41"/>
                    <a:pt x="41" y="41"/>
                    <a:pt x="42" y="42"/>
                  </a:cubicBezTo>
                  <a:cubicBezTo>
                    <a:pt x="43" y="43"/>
                    <a:pt x="38" y="44"/>
                    <a:pt x="38" y="44"/>
                  </a:cubicBezTo>
                  <a:cubicBezTo>
                    <a:pt x="37" y="44"/>
                    <a:pt x="38" y="44"/>
                    <a:pt x="38" y="45"/>
                  </a:cubicBezTo>
                  <a:cubicBezTo>
                    <a:pt x="38" y="46"/>
                    <a:pt x="36" y="45"/>
                    <a:pt x="36" y="45"/>
                  </a:cubicBezTo>
                  <a:cubicBezTo>
                    <a:pt x="35" y="45"/>
                    <a:pt x="34" y="46"/>
                    <a:pt x="32" y="46"/>
                  </a:cubicBezTo>
                  <a:cubicBezTo>
                    <a:pt x="30" y="46"/>
                    <a:pt x="26" y="47"/>
                    <a:pt x="24" y="46"/>
                  </a:cubicBezTo>
                  <a:cubicBezTo>
                    <a:pt x="22" y="45"/>
                    <a:pt x="25" y="43"/>
                    <a:pt x="24" y="42"/>
                  </a:cubicBezTo>
                  <a:cubicBezTo>
                    <a:pt x="23" y="42"/>
                    <a:pt x="21" y="42"/>
                    <a:pt x="20" y="43"/>
                  </a:cubicBezTo>
                  <a:cubicBezTo>
                    <a:pt x="19" y="43"/>
                    <a:pt x="17" y="43"/>
                    <a:pt x="16" y="43"/>
                  </a:cubicBezTo>
                  <a:cubicBezTo>
                    <a:pt x="14" y="44"/>
                    <a:pt x="15" y="46"/>
                    <a:pt x="15" y="46"/>
                  </a:cubicBezTo>
                  <a:cubicBezTo>
                    <a:pt x="13" y="46"/>
                    <a:pt x="11" y="45"/>
                    <a:pt x="9" y="46"/>
                  </a:cubicBezTo>
                  <a:cubicBezTo>
                    <a:pt x="8" y="47"/>
                    <a:pt x="6" y="48"/>
                    <a:pt x="5" y="49"/>
                  </a:cubicBezTo>
                  <a:cubicBezTo>
                    <a:pt x="0" y="52"/>
                    <a:pt x="12" y="52"/>
                    <a:pt x="12" y="53"/>
                  </a:cubicBezTo>
                  <a:cubicBezTo>
                    <a:pt x="11" y="54"/>
                    <a:pt x="8" y="54"/>
                    <a:pt x="10" y="55"/>
                  </a:cubicBezTo>
                  <a:cubicBezTo>
                    <a:pt x="11" y="56"/>
                    <a:pt x="11" y="58"/>
                    <a:pt x="12" y="58"/>
                  </a:cubicBezTo>
                  <a:cubicBezTo>
                    <a:pt x="16" y="59"/>
                    <a:pt x="19" y="58"/>
                    <a:pt x="23" y="58"/>
                  </a:cubicBezTo>
                  <a:cubicBezTo>
                    <a:pt x="24" y="59"/>
                    <a:pt x="25" y="59"/>
                    <a:pt x="26" y="59"/>
                  </a:cubicBezTo>
                  <a:cubicBezTo>
                    <a:pt x="28" y="59"/>
                    <a:pt x="27" y="59"/>
                    <a:pt x="29" y="60"/>
                  </a:cubicBezTo>
                  <a:cubicBezTo>
                    <a:pt x="29" y="60"/>
                    <a:pt x="31" y="58"/>
                    <a:pt x="32" y="58"/>
                  </a:cubicBezTo>
                  <a:cubicBezTo>
                    <a:pt x="33" y="57"/>
                    <a:pt x="34" y="57"/>
                    <a:pt x="35" y="57"/>
                  </a:cubicBezTo>
                  <a:cubicBezTo>
                    <a:pt x="36" y="56"/>
                    <a:pt x="37" y="55"/>
                    <a:pt x="37" y="55"/>
                  </a:cubicBezTo>
                  <a:cubicBezTo>
                    <a:pt x="38" y="56"/>
                    <a:pt x="39" y="57"/>
                    <a:pt x="38" y="58"/>
                  </a:cubicBezTo>
                  <a:cubicBezTo>
                    <a:pt x="37" y="59"/>
                    <a:pt x="36" y="59"/>
                    <a:pt x="38" y="61"/>
                  </a:cubicBezTo>
                  <a:cubicBezTo>
                    <a:pt x="40" y="65"/>
                    <a:pt x="38" y="68"/>
                    <a:pt x="33" y="67"/>
                  </a:cubicBezTo>
                  <a:cubicBezTo>
                    <a:pt x="33" y="67"/>
                    <a:pt x="32" y="66"/>
                    <a:pt x="31" y="67"/>
                  </a:cubicBezTo>
                  <a:cubicBezTo>
                    <a:pt x="30" y="68"/>
                    <a:pt x="29" y="70"/>
                    <a:pt x="28" y="70"/>
                  </a:cubicBezTo>
                  <a:cubicBezTo>
                    <a:pt x="26" y="71"/>
                    <a:pt x="20" y="68"/>
                    <a:pt x="21" y="71"/>
                  </a:cubicBezTo>
                  <a:cubicBezTo>
                    <a:pt x="21" y="71"/>
                    <a:pt x="18" y="73"/>
                    <a:pt x="19" y="73"/>
                  </a:cubicBezTo>
                  <a:cubicBezTo>
                    <a:pt x="19" y="73"/>
                    <a:pt x="20" y="73"/>
                    <a:pt x="20" y="73"/>
                  </a:cubicBezTo>
                  <a:cubicBezTo>
                    <a:pt x="21" y="74"/>
                    <a:pt x="18" y="75"/>
                    <a:pt x="17" y="76"/>
                  </a:cubicBezTo>
                  <a:cubicBezTo>
                    <a:pt x="16" y="76"/>
                    <a:pt x="15" y="77"/>
                    <a:pt x="15" y="78"/>
                  </a:cubicBezTo>
                  <a:cubicBezTo>
                    <a:pt x="14" y="80"/>
                    <a:pt x="16" y="80"/>
                    <a:pt x="14" y="81"/>
                  </a:cubicBezTo>
                  <a:cubicBezTo>
                    <a:pt x="12" y="82"/>
                    <a:pt x="14" y="84"/>
                    <a:pt x="15" y="85"/>
                  </a:cubicBezTo>
                  <a:cubicBezTo>
                    <a:pt x="15" y="86"/>
                    <a:pt x="18" y="81"/>
                    <a:pt x="19" y="81"/>
                  </a:cubicBezTo>
                  <a:cubicBezTo>
                    <a:pt x="19" y="81"/>
                    <a:pt x="17" y="84"/>
                    <a:pt x="17" y="84"/>
                  </a:cubicBezTo>
                  <a:cubicBezTo>
                    <a:pt x="16" y="85"/>
                    <a:pt x="19" y="87"/>
                    <a:pt x="20" y="87"/>
                  </a:cubicBezTo>
                  <a:cubicBezTo>
                    <a:pt x="21" y="88"/>
                    <a:pt x="21" y="89"/>
                    <a:pt x="22" y="88"/>
                  </a:cubicBezTo>
                  <a:cubicBezTo>
                    <a:pt x="23" y="87"/>
                    <a:pt x="24" y="86"/>
                    <a:pt x="24" y="86"/>
                  </a:cubicBezTo>
                  <a:cubicBezTo>
                    <a:pt x="24" y="87"/>
                    <a:pt x="25" y="89"/>
                    <a:pt x="26" y="89"/>
                  </a:cubicBezTo>
                  <a:cubicBezTo>
                    <a:pt x="24" y="90"/>
                    <a:pt x="23" y="89"/>
                    <a:pt x="22" y="89"/>
                  </a:cubicBezTo>
                  <a:cubicBezTo>
                    <a:pt x="21" y="90"/>
                    <a:pt x="20" y="87"/>
                    <a:pt x="19" y="87"/>
                  </a:cubicBezTo>
                  <a:cubicBezTo>
                    <a:pt x="18" y="87"/>
                    <a:pt x="16" y="90"/>
                    <a:pt x="18" y="91"/>
                  </a:cubicBezTo>
                  <a:cubicBezTo>
                    <a:pt x="20" y="92"/>
                    <a:pt x="20" y="93"/>
                    <a:pt x="22" y="94"/>
                  </a:cubicBezTo>
                  <a:cubicBezTo>
                    <a:pt x="23" y="96"/>
                    <a:pt x="25" y="95"/>
                    <a:pt x="27" y="95"/>
                  </a:cubicBezTo>
                  <a:cubicBezTo>
                    <a:pt x="28" y="94"/>
                    <a:pt x="30" y="95"/>
                    <a:pt x="30" y="93"/>
                  </a:cubicBezTo>
                  <a:cubicBezTo>
                    <a:pt x="30" y="91"/>
                    <a:pt x="31" y="88"/>
                    <a:pt x="33" y="89"/>
                  </a:cubicBezTo>
                  <a:cubicBezTo>
                    <a:pt x="33" y="88"/>
                    <a:pt x="31" y="92"/>
                    <a:pt x="31" y="93"/>
                  </a:cubicBezTo>
                  <a:cubicBezTo>
                    <a:pt x="31" y="94"/>
                    <a:pt x="35" y="97"/>
                    <a:pt x="34" y="98"/>
                  </a:cubicBezTo>
                  <a:cubicBezTo>
                    <a:pt x="32" y="100"/>
                    <a:pt x="35" y="101"/>
                    <a:pt x="35" y="101"/>
                  </a:cubicBezTo>
                  <a:cubicBezTo>
                    <a:pt x="34" y="101"/>
                    <a:pt x="32" y="104"/>
                    <a:pt x="32" y="104"/>
                  </a:cubicBezTo>
                  <a:cubicBezTo>
                    <a:pt x="33" y="105"/>
                    <a:pt x="38" y="102"/>
                    <a:pt x="38" y="102"/>
                  </a:cubicBezTo>
                  <a:cubicBezTo>
                    <a:pt x="38" y="103"/>
                    <a:pt x="37" y="103"/>
                    <a:pt x="37" y="104"/>
                  </a:cubicBezTo>
                  <a:cubicBezTo>
                    <a:pt x="37" y="104"/>
                    <a:pt x="39" y="102"/>
                    <a:pt x="40" y="101"/>
                  </a:cubicBezTo>
                  <a:cubicBezTo>
                    <a:pt x="41" y="101"/>
                    <a:pt x="45" y="102"/>
                    <a:pt x="45" y="103"/>
                  </a:cubicBezTo>
                  <a:cubicBezTo>
                    <a:pt x="46" y="104"/>
                    <a:pt x="48" y="107"/>
                    <a:pt x="48" y="105"/>
                  </a:cubicBezTo>
                  <a:cubicBezTo>
                    <a:pt x="48" y="104"/>
                    <a:pt x="50" y="100"/>
                    <a:pt x="50" y="100"/>
                  </a:cubicBezTo>
                  <a:cubicBezTo>
                    <a:pt x="50" y="99"/>
                    <a:pt x="53" y="102"/>
                    <a:pt x="53" y="101"/>
                  </a:cubicBezTo>
                  <a:cubicBezTo>
                    <a:pt x="53" y="101"/>
                    <a:pt x="50" y="101"/>
                    <a:pt x="50" y="102"/>
                  </a:cubicBezTo>
                  <a:cubicBezTo>
                    <a:pt x="50" y="104"/>
                    <a:pt x="53" y="104"/>
                    <a:pt x="54" y="103"/>
                  </a:cubicBezTo>
                  <a:cubicBezTo>
                    <a:pt x="55" y="102"/>
                    <a:pt x="56" y="103"/>
                    <a:pt x="57" y="102"/>
                  </a:cubicBezTo>
                  <a:cubicBezTo>
                    <a:pt x="57" y="102"/>
                    <a:pt x="59" y="100"/>
                    <a:pt x="59" y="100"/>
                  </a:cubicBezTo>
                  <a:cubicBezTo>
                    <a:pt x="59" y="100"/>
                    <a:pt x="57" y="103"/>
                    <a:pt x="56" y="104"/>
                  </a:cubicBezTo>
                  <a:cubicBezTo>
                    <a:pt x="56" y="105"/>
                    <a:pt x="56" y="105"/>
                    <a:pt x="55" y="106"/>
                  </a:cubicBezTo>
                  <a:cubicBezTo>
                    <a:pt x="55" y="107"/>
                    <a:pt x="56" y="106"/>
                    <a:pt x="56" y="107"/>
                  </a:cubicBezTo>
                  <a:cubicBezTo>
                    <a:pt x="56" y="107"/>
                    <a:pt x="55" y="108"/>
                    <a:pt x="54" y="109"/>
                  </a:cubicBezTo>
                  <a:cubicBezTo>
                    <a:pt x="54" y="111"/>
                    <a:pt x="54" y="111"/>
                    <a:pt x="55" y="112"/>
                  </a:cubicBezTo>
                  <a:cubicBezTo>
                    <a:pt x="55" y="112"/>
                    <a:pt x="52" y="114"/>
                    <a:pt x="51" y="114"/>
                  </a:cubicBezTo>
                  <a:cubicBezTo>
                    <a:pt x="50" y="116"/>
                    <a:pt x="49" y="117"/>
                    <a:pt x="47" y="118"/>
                  </a:cubicBezTo>
                  <a:cubicBezTo>
                    <a:pt x="45" y="118"/>
                    <a:pt x="43" y="120"/>
                    <a:pt x="42" y="121"/>
                  </a:cubicBezTo>
                  <a:cubicBezTo>
                    <a:pt x="41" y="121"/>
                    <a:pt x="41" y="122"/>
                    <a:pt x="40" y="122"/>
                  </a:cubicBezTo>
                  <a:cubicBezTo>
                    <a:pt x="40" y="123"/>
                    <a:pt x="41" y="124"/>
                    <a:pt x="41" y="124"/>
                  </a:cubicBezTo>
                  <a:cubicBezTo>
                    <a:pt x="40" y="125"/>
                    <a:pt x="37" y="124"/>
                    <a:pt x="36" y="124"/>
                  </a:cubicBezTo>
                  <a:cubicBezTo>
                    <a:pt x="33" y="124"/>
                    <a:pt x="32" y="125"/>
                    <a:pt x="30" y="127"/>
                  </a:cubicBezTo>
                  <a:cubicBezTo>
                    <a:pt x="29" y="128"/>
                    <a:pt x="30" y="130"/>
                    <a:pt x="31" y="129"/>
                  </a:cubicBezTo>
                  <a:cubicBezTo>
                    <a:pt x="33" y="128"/>
                    <a:pt x="35" y="125"/>
                    <a:pt x="36" y="126"/>
                  </a:cubicBezTo>
                  <a:cubicBezTo>
                    <a:pt x="36" y="125"/>
                    <a:pt x="35" y="129"/>
                    <a:pt x="38" y="126"/>
                  </a:cubicBezTo>
                  <a:cubicBezTo>
                    <a:pt x="38" y="126"/>
                    <a:pt x="40" y="129"/>
                    <a:pt x="41" y="127"/>
                  </a:cubicBezTo>
                  <a:cubicBezTo>
                    <a:pt x="41" y="126"/>
                    <a:pt x="40" y="126"/>
                    <a:pt x="41" y="126"/>
                  </a:cubicBezTo>
                  <a:cubicBezTo>
                    <a:pt x="42" y="125"/>
                    <a:pt x="42" y="125"/>
                    <a:pt x="43" y="125"/>
                  </a:cubicBezTo>
                  <a:cubicBezTo>
                    <a:pt x="44" y="125"/>
                    <a:pt x="44" y="125"/>
                    <a:pt x="45" y="124"/>
                  </a:cubicBezTo>
                  <a:cubicBezTo>
                    <a:pt x="46" y="123"/>
                    <a:pt x="48" y="123"/>
                    <a:pt x="50" y="122"/>
                  </a:cubicBezTo>
                  <a:cubicBezTo>
                    <a:pt x="53" y="121"/>
                    <a:pt x="49" y="121"/>
                    <a:pt x="51" y="120"/>
                  </a:cubicBezTo>
                  <a:cubicBezTo>
                    <a:pt x="52" y="119"/>
                    <a:pt x="53" y="118"/>
                    <a:pt x="54" y="118"/>
                  </a:cubicBezTo>
                  <a:cubicBezTo>
                    <a:pt x="56" y="117"/>
                    <a:pt x="58" y="116"/>
                    <a:pt x="59" y="116"/>
                  </a:cubicBezTo>
                  <a:cubicBezTo>
                    <a:pt x="62" y="114"/>
                    <a:pt x="60" y="115"/>
                    <a:pt x="60" y="113"/>
                  </a:cubicBezTo>
                  <a:cubicBezTo>
                    <a:pt x="60" y="113"/>
                    <a:pt x="68" y="109"/>
                    <a:pt x="69" y="108"/>
                  </a:cubicBezTo>
                  <a:cubicBezTo>
                    <a:pt x="70" y="108"/>
                    <a:pt x="72" y="108"/>
                    <a:pt x="72" y="107"/>
                  </a:cubicBezTo>
                  <a:cubicBezTo>
                    <a:pt x="72" y="104"/>
                    <a:pt x="73" y="105"/>
                    <a:pt x="75" y="104"/>
                  </a:cubicBezTo>
                  <a:cubicBezTo>
                    <a:pt x="78" y="102"/>
                    <a:pt x="69" y="101"/>
                    <a:pt x="73" y="97"/>
                  </a:cubicBezTo>
                  <a:cubicBezTo>
                    <a:pt x="75" y="96"/>
                    <a:pt x="77" y="96"/>
                    <a:pt x="78" y="95"/>
                  </a:cubicBezTo>
                  <a:cubicBezTo>
                    <a:pt x="79" y="94"/>
                    <a:pt x="79" y="91"/>
                    <a:pt x="77" y="91"/>
                  </a:cubicBezTo>
                  <a:cubicBezTo>
                    <a:pt x="79" y="91"/>
                    <a:pt x="79" y="92"/>
                    <a:pt x="81" y="91"/>
                  </a:cubicBezTo>
                  <a:cubicBezTo>
                    <a:pt x="82" y="90"/>
                    <a:pt x="83" y="88"/>
                    <a:pt x="85" y="87"/>
                  </a:cubicBezTo>
                  <a:cubicBezTo>
                    <a:pt x="86" y="86"/>
                    <a:pt x="88" y="84"/>
                    <a:pt x="89" y="84"/>
                  </a:cubicBezTo>
                  <a:cubicBezTo>
                    <a:pt x="90" y="84"/>
                    <a:pt x="95" y="84"/>
                    <a:pt x="94" y="86"/>
                  </a:cubicBezTo>
                  <a:cubicBezTo>
                    <a:pt x="93" y="87"/>
                    <a:pt x="91" y="85"/>
                    <a:pt x="89" y="86"/>
                  </a:cubicBezTo>
                  <a:cubicBezTo>
                    <a:pt x="87" y="87"/>
                    <a:pt x="87" y="88"/>
                    <a:pt x="86" y="90"/>
                  </a:cubicBezTo>
                  <a:cubicBezTo>
                    <a:pt x="86" y="92"/>
                    <a:pt x="84" y="94"/>
                    <a:pt x="84" y="96"/>
                  </a:cubicBezTo>
                  <a:cubicBezTo>
                    <a:pt x="83" y="97"/>
                    <a:pt x="87" y="96"/>
                    <a:pt x="87" y="97"/>
                  </a:cubicBezTo>
                  <a:cubicBezTo>
                    <a:pt x="86" y="97"/>
                    <a:pt x="81" y="99"/>
                    <a:pt x="85" y="99"/>
                  </a:cubicBezTo>
                  <a:cubicBezTo>
                    <a:pt x="88" y="99"/>
                    <a:pt x="90" y="97"/>
                    <a:pt x="93" y="96"/>
                  </a:cubicBezTo>
                  <a:cubicBezTo>
                    <a:pt x="95" y="94"/>
                    <a:pt x="97" y="94"/>
                    <a:pt x="99" y="93"/>
                  </a:cubicBezTo>
                  <a:cubicBezTo>
                    <a:pt x="103" y="92"/>
                    <a:pt x="101" y="90"/>
                    <a:pt x="101" y="88"/>
                  </a:cubicBezTo>
                  <a:cubicBezTo>
                    <a:pt x="100" y="84"/>
                    <a:pt x="109" y="87"/>
                    <a:pt x="111" y="88"/>
                  </a:cubicBezTo>
                  <a:cubicBezTo>
                    <a:pt x="113" y="88"/>
                    <a:pt x="114" y="90"/>
                    <a:pt x="116" y="91"/>
                  </a:cubicBezTo>
                  <a:cubicBezTo>
                    <a:pt x="116" y="91"/>
                    <a:pt x="118" y="88"/>
                    <a:pt x="119" y="89"/>
                  </a:cubicBezTo>
                  <a:cubicBezTo>
                    <a:pt x="119" y="89"/>
                    <a:pt x="119" y="91"/>
                    <a:pt x="119" y="92"/>
                  </a:cubicBezTo>
                  <a:cubicBezTo>
                    <a:pt x="121" y="93"/>
                    <a:pt x="122" y="93"/>
                    <a:pt x="123" y="93"/>
                  </a:cubicBezTo>
                  <a:cubicBezTo>
                    <a:pt x="126" y="93"/>
                    <a:pt x="129" y="92"/>
                    <a:pt x="131" y="93"/>
                  </a:cubicBezTo>
                  <a:cubicBezTo>
                    <a:pt x="132" y="93"/>
                    <a:pt x="133" y="94"/>
                    <a:pt x="134" y="93"/>
                  </a:cubicBezTo>
                  <a:cubicBezTo>
                    <a:pt x="135" y="93"/>
                    <a:pt x="135" y="94"/>
                    <a:pt x="136" y="95"/>
                  </a:cubicBezTo>
                  <a:cubicBezTo>
                    <a:pt x="137" y="95"/>
                    <a:pt x="139" y="96"/>
                    <a:pt x="140" y="96"/>
                  </a:cubicBezTo>
                  <a:cubicBezTo>
                    <a:pt x="142" y="96"/>
                    <a:pt x="143" y="94"/>
                    <a:pt x="144" y="94"/>
                  </a:cubicBezTo>
                  <a:cubicBezTo>
                    <a:pt x="146" y="93"/>
                    <a:pt x="145" y="96"/>
                    <a:pt x="145" y="96"/>
                  </a:cubicBezTo>
                  <a:cubicBezTo>
                    <a:pt x="144" y="97"/>
                    <a:pt x="144" y="97"/>
                    <a:pt x="145" y="98"/>
                  </a:cubicBezTo>
                  <a:cubicBezTo>
                    <a:pt x="148" y="99"/>
                    <a:pt x="150" y="100"/>
                    <a:pt x="152" y="101"/>
                  </a:cubicBezTo>
                  <a:cubicBezTo>
                    <a:pt x="154" y="103"/>
                    <a:pt x="156" y="105"/>
                    <a:pt x="158" y="106"/>
                  </a:cubicBezTo>
                  <a:cubicBezTo>
                    <a:pt x="159" y="106"/>
                    <a:pt x="160" y="105"/>
                    <a:pt x="161" y="105"/>
                  </a:cubicBezTo>
                  <a:cubicBezTo>
                    <a:pt x="162" y="104"/>
                    <a:pt x="160" y="103"/>
                    <a:pt x="160" y="102"/>
                  </a:cubicBezTo>
                  <a:cubicBezTo>
                    <a:pt x="160" y="101"/>
                    <a:pt x="163" y="103"/>
                    <a:pt x="163" y="103"/>
                  </a:cubicBezTo>
                  <a:cubicBezTo>
                    <a:pt x="163" y="104"/>
                    <a:pt x="166" y="106"/>
                    <a:pt x="167" y="105"/>
                  </a:cubicBezTo>
                  <a:cubicBezTo>
                    <a:pt x="167" y="105"/>
                    <a:pt x="165" y="99"/>
                    <a:pt x="165" y="99"/>
                  </a:cubicBezTo>
                  <a:cubicBezTo>
                    <a:pt x="166" y="99"/>
                    <a:pt x="168" y="104"/>
                    <a:pt x="169" y="104"/>
                  </a:cubicBezTo>
                  <a:cubicBezTo>
                    <a:pt x="169" y="105"/>
                    <a:pt x="170" y="107"/>
                    <a:pt x="171" y="107"/>
                  </a:cubicBezTo>
                  <a:cubicBezTo>
                    <a:pt x="172" y="107"/>
                    <a:pt x="173" y="105"/>
                    <a:pt x="173" y="105"/>
                  </a:cubicBezTo>
                  <a:cubicBezTo>
                    <a:pt x="171" y="106"/>
                    <a:pt x="177" y="110"/>
                    <a:pt x="177" y="111"/>
                  </a:cubicBezTo>
                  <a:cubicBezTo>
                    <a:pt x="176" y="111"/>
                    <a:pt x="176" y="111"/>
                    <a:pt x="176" y="111"/>
                  </a:cubicBezTo>
                  <a:cubicBezTo>
                    <a:pt x="175" y="112"/>
                    <a:pt x="177" y="112"/>
                    <a:pt x="177" y="113"/>
                  </a:cubicBezTo>
                  <a:cubicBezTo>
                    <a:pt x="177" y="113"/>
                    <a:pt x="175" y="114"/>
                    <a:pt x="176" y="114"/>
                  </a:cubicBezTo>
                  <a:cubicBezTo>
                    <a:pt x="177" y="115"/>
                    <a:pt x="178" y="116"/>
                    <a:pt x="179" y="117"/>
                  </a:cubicBezTo>
                  <a:cubicBezTo>
                    <a:pt x="181" y="119"/>
                    <a:pt x="182" y="120"/>
                    <a:pt x="184" y="121"/>
                  </a:cubicBezTo>
                  <a:cubicBezTo>
                    <a:pt x="184" y="121"/>
                    <a:pt x="182" y="125"/>
                    <a:pt x="183" y="125"/>
                  </a:cubicBezTo>
                  <a:cubicBezTo>
                    <a:pt x="184" y="126"/>
                    <a:pt x="184" y="124"/>
                    <a:pt x="184" y="124"/>
                  </a:cubicBezTo>
                  <a:cubicBezTo>
                    <a:pt x="185" y="123"/>
                    <a:pt x="185" y="126"/>
                    <a:pt x="186" y="127"/>
                  </a:cubicBezTo>
                  <a:cubicBezTo>
                    <a:pt x="186" y="127"/>
                    <a:pt x="186" y="126"/>
                    <a:pt x="186" y="125"/>
                  </a:cubicBezTo>
                  <a:cubicBezTo>
                    <a:pt x="186" y="127"/>
                    <a:pt x="192" y="130"/>
                    <a:pt x="193" y="127"/>
                  </a:cubicBezTo>
                  <a:cubicBezTo>
                    <a:pt x="193" y="127"/>
                    <a:pt x="193" y="128"/>
                    <a:pt x="193" y="128"/>
                  </a:cubicBezTo>
                  <a:cubicBezTo>
                    <a:pt x="193" y="128"/>
                    <a:pt x="194" y="127"/>
                    <a:pt x="194" y="126"/>
                  </a:cubicBezTo>
                  <a:cubicBezTo>
                    <a:pt x="193" y="126"/>
                    <a:pt x="194" y="127"/>
                    <a:pt x="194" y="126"/>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23" name="Freeform 641"/>
            <p:cNvSpPr>
              <a:spLocks/>
            </p:cNvSpPr>
            <p:nvPr/>
          </p:nvSpPr>
          <p:spPr bwMode="auto">
            <a:xfrm>
              <a:off x="5888086" y="6516489"/>
              <a:ext cx="2697455" cy="1337930"/>
            </a:xfrm>
            <a:custGeom>
              <a:avLst/>
              <a:gdLst>
                <a:gd name="T0" fmla="*/ 84 w 289"/>
                <a:gd name="T1" fmla="*/ 106 h 143"/>
                <a:gd name="T2" fmla="*/ 105 w 289"/>
                <a:gd name="T3" fmla="*/ 119 h 143"/>
                <a:gd name="T4" fmla="*/ 125 w 289"/>
                <a:gd name="T5" fmla="*/ 127 h 143"/>
                <a:gd name="T6" fmla="*/ 137 w 289"/>
                <a:gd name="T7" fmla="*/ 127 h 143"/>
                <a:gd name="T8" fmla="*/ 149 w 289"/>
                <a:gd name="T9" fmla="*/ 119 h 143"/>
                <a:gd name="T10" fmla="*/ 162 w 289"/>
                <a:gd name="T11" fmla="*/ 118 h 143"/>
                <a:gd name="T12" fmla="*/ 177 w 289"/>
                <a:gd name="T13" fmla="*/ 119 h 143"/>
                <a:gd name="T14" fmla="*/ 171 w 289"/>
                <a:gd name="T15" fmla="*/ 113 h 143"/>
                <a:gd name="T16" fmla="*/ 186 w 289"/>
                <a:gd name="T17" fmla="*/ 113 h 143"/>
                <a:gd name="T18" fmla="*/ 209 w 289"/>
                <a:gd name="T19" fmla="*/ 122 h 143"/>
                <a:gd name="T20" fmla="*/ 213 w 289"/>
                <a:gd name="T21" fmla="*/ 133 h 143"/>
                <a:gd name="T22" fmla="*/ 220 w 289"/>
                <a:gd name="T23" fmla="*/ 143 h 143"/>
                <a:gd name="T24" fmla="*/ 215 w 289"/>
                <a:gd name="T25" fmla="*/ 108 h 143"/>
                <a:gd name="T26" fmla="*/ 234 w 289"/>
                <a:gd name="T27" fmla="*/ 92 h 143"/>
                <a:gd name="T28" fmla="*/ 239 w 289"/>
                <a:gd name="T29" fmla="*/ 86 h 143"/>
                <a:gd name="T30" fmla="*/ 244 w 289"/>
                <a:gd name="T31" fmla="*/ 82 h 143"/>
                <a:gd name="T32" fmla="*/ 242 w 289"/>
                <a:gd name="T33" fmla="*/ 78 h 143"/>
                <a:gd name="T34" fmla="*/ 238 w 289"/>
                <a:gd name="T35" fmla="*/ 71 h 143"/>
                <a:gd name="T36" fmla="*/ 239 w 289"/>
                <a:gd name="T37" fmla="*/ 69 h 143"/>
                <a:gd name="T38" fmla="*/ 242 w 289"/>
                <a:gd name="T39" fmla="*/ 75 h 143"/>
                <a:gd name="T40" fmla="*/ 246 w 289"/>
                <a:gd name="T41" fmla="*/ 62 h 143"/>
                <a:gd name="T42" fmla="*/ 253 w 289"/>
                <a:gd name="T43" fmla="*/ 52 h 143"/>
                <a:gd name="T44" fmla="*/ 265 w 289"/>
                <a:gd name="T45" fmla="*/ 48 h 143"/>
                <a:gd name="T46" fmla="*/ 271 w 289"/>
                <a:gd name="T47" fmla="*/ 48 h 143"/>
                <a:gd name="T48" fmla="*/ 274 w 289"/>
                <a:gd name="T49" fmla="*/ 35 h 143"/>
                <a:gd name="T50" fmla="*/ 288 w 289"/>
                <a:gd name="T51" fmla="*/ 28 h 143"/>
                <a:gd name="T52" fmla="*/ 276 w 289"/>
                <a:gd name="T53" fmla="*/ 13 h 143"/>
                <a:gd name="T54" fmla="*/ 264 w 289"/>
                <a:gd name="T55" fmla="*/ 28 h 143"/>
                <a:gd name="T56" fmla="*/ 237 w 289"/>
                <a:gd name="T57" fmla="*/ 39 h 143"/>
                <a:gd name="T58" fmla="*/ 224 w 289"/>
                <a:gd name="T59" fmla="*/ 45 h 143"/>
                <a:gd name="T60" fmla="*/ 208 w 289"/>
                <a:gd name="T61" fmla="*/ 44 h 143"/>
                <a:gd name="T62" fmla="*/ 203 w 289"/>
                <a:gd name="T63" fmla="*/ 36 h 143"/>
                <a:gd name="T64" fmla="*/ 196 w 289"/>
                <a:gd name="T65" fmla="*/ 28 h 143"/>
                <a:gd name="T66" fmla="*/ 185 w 289"/>
                <a:gd name="T67" fmla="*/ 48 h 143"/>
                <a:gd name="T68" fmla="*/ 187 w 289"/>
                <a:gd name="T69" fmla="*/ 25 h 143"/>
                <a:gd name="T70" fmla="*/ 196 w 289"/>
                <a:gd name="T71" fmla="*/ 17 h 143"/>
                <a:gd name="T72" fmla="*/ 184 w 289"/>
                <a:gd name="T73" fmla="*/ 13 h 143"/>
                <a:gd name="T74" fmla="*/ 165 w 289"/>
                <a:gd name="T75" fmla="*/ 15 h 143"/>
                <a:gd name="T76" fmla="*/ 158 w 289"/>
                <a:gd name="T77" fmla="*/ 5 h 143"/>
                <a:gd name="T78" fmla="*/ 147 w 289"/>
                <a:gd name="T79" fmla="*/ 4 h 143"/>
                <a:gd name="T80" fmla="*/ 30 w 289"/>
                <a:gd name="T81" fmla="*/ 4 h 143"/>
                <a:gd name="T82" fmla="*/ 7 w 289"/>
                <a:gd name="T83" fmla="*/ 9 h 143"/>
                <a:gd name="T84" fmla="*/ 8 w 289"/>
                <a:gd name="T85" fmla="*/ 21 h 143"/>
                <a:gd name="T86" fmla="*/ 2 w 289"/>
                <a:gd name="T87" fmla="*/ 40 h 143"/>
                <a:gd name="T88" fmla="*/ 5 w 289"/>
                <a:gd name="T89" fmla="*/ 63 h 143"/>
                <a:gd name="T90" fmla="*/ 12 w 289"/>
                <a:gd name="T91" fmla="*/ 73 h 143"/>
                <a:gd name="T92" fmla="*/ 21 w 289"/>
                <a:gd name="T93" fmla="*/ 88 h 143"/>
                <a:gd name="T94" fmla="*/ 39 w 289"/>
                <a:gd name="T95" fmla="*/ 102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89" h="143">
                  <a:moveTo>
                    <a:pt x="68" y="108"/>
                  </a:moveTo>
                  <a:cubicBezTo>
                    <a:pt x="71" y="108"/>
                    <a:pt x="74" y="108"/>
                    <a:pt x="78" y="108"/>
                  </a:cubicBezTo>
                  <a:cubicBezTo>
                    <a:pt x="79" y="108"/>
                    <a:pt x="81" y="108"/>
                    <a:pt x="82" y="108"/>
                  </a:cubicBezTo>
                  <a:cubicBezTo>
                    <a:pt x="83" y="108"/>
                    <a:pt x="83" y="106"/>
                    <a:pt x="84" y="106"/>
                  </a:cubicBezTo>
                  <a:cubicBezTo>
                    <a:pt x="85" y="105"/>
                    <a:pt x="91" y="105"/>
                    <a:pt x="91" y="106"/>
                  </a:cubicBezTo>
                  <a:cubicBezTo>
                    <a:pt x="94" y="108"/>
                    <a:pt x="97" y="110"/>
                    <a:pt x="100" y="112"/>
                  </a:cubicBezTo>
                  <a:cubicBezTo>
                    <a:pt x="100" y="112"/>
                    <a:pt x="101" y="115"/>
                    <a:pt x="101" y="116"/>
                  </a:cubicBezTo>
                  <a:cubicBezTo>
                    <a:pt x="102" y="118"/>
                    <a:pt x="102" y="118"/>
                    <a:pt x="105" y="119"/>
                  </a:cubicBezTo>
                  <a:cubicBezTo>
                    <a:pt x="107" y="120"/>
                    <a:pt x="108" y="121"/>
                    <a:pt x="109" y="119"/>
                  </a:cubicBezTo>
                  <a:cubicBezTo>
                    <a:pt x="110" y="116"/>
                    <a:pt x="111" y="116"/>
                    <a:pt x="114" y="117"/>
                  </a:cubicBezTo>
                  <a:cubicBezTo>
                    <a:pt x="116" y="117"/>
                    <a:pt x="119" y="118"/>
                    <a:pt x="119" y="120"/>
                  </a:cubicBezTo>
                  <a:cubicBezTo>
                    <a:pt x="121" y="123"/>
                    <a:pt x="123" y="124"/>
                    <a:pt x="125" y="127"/>
                  </a:cubicBezTo>
                  <a:cubicBezTo>
                    <a:pt x="127" y="129"/>
                    <a:pt x="126" y="133"/>
                    <a:pt x="129" y="134"/>
                  </a:cubicBezTo>
                  <a:cubicBezTo>
                    <a:pt x="131" y="136"/>
                    <a:pt x="135" y="136"/>
                    <a:pt x="137" y="137"/>
                  </a:cubicBezTo>
                  <a:cubicBezTo>
                    <a:pt x="137" y="136"/>
                    <a:pt x="135" y="129"/>
                    <a:pt x="135" y="129"/>
                  </a:cubicBezTo>
                  <a:cubicBezTo>
                    <a:pt x="137" y="130"/>
                    <a:pt x="136" y="127"/>
                    <a:pt x="137" y="127"/>
                  </a:cubicBezTo>
                  <a:cubicBezTo>
                    <a:pt x="137" y="126"/>
                    <a:pt x="139" y="126"/>
                    <a:pt x="140" y="125"/>
                  </a:cubicBezTo>
                  <a:cubicBezTo>
                    <a:pt x="141" y="125"/>
                    <a:pt x="142" y="122"/>
                    <a:pt x="142" y="122"/>
                  </a:cubicBezTo>
                  <a:cubicBezTo>
                    <a:pt x="143" y="123"/>
                    <a:pt x="144" y="123"/>
                    <a:pt x="145" y="122"/>
                  </a:cubicBezTo>
                  <a:cubicBezTo>
                    <a:pt x="147" y="121"/>
                    <a:pt x="148" y="121"/>
                    <a:pt x="149" y="119"/>
                  </a:cubicBezTo>
                  <a:cubicBezTo>
                    <a:pt x="151" y="118"/>
                    <a:pt x="148" y="118"/>
                    <a:pt x="148" y="117"/>
                  </a:cubicBezTo>
                  <a:cubicBezTo>
                    <a:pt x="148" y="117"/>
                    <a:pt x="151" y="118"/>
                    <a:pt x="152" y="117"/>
                  </a:cubicBezTo>
                  <a:cubicBezTo>
                    <a:pt x="154" y="116"/>
                    <a:pt x="155" y="116"/>
                    <a:pt x="157" y="116"/>
                  </a:cubicBezTo>
                  <a:cubicBezTo>
                    <a:pt x="159" y="116"/>
                    <a:pt x="160" y="119"/>
                    <a:pt x="162" y="118"/>
                  </a:cubicBezTo>
                  <a:cubicBezTo>
                    <a:pt x="165" y="116"/>
                    <a:pt x="166" y="118"/>
                    <a:pt x="168" y="119"/>
                  </a:cubicBezTo>
                  <a:cubicBezTo>
                    <a:pt x="170" y="120"/>
                    <a:pt x="171" y="118"/>
                    <a:pt x="172" y="118"/>
                  </a:cubicBezTo>
                  <a:cubicBezTo>
                    <a:pt x="173" y="117"/>
                    <a:pt x="176" y="119"/>
                    <a:pt x="176" y="120"/>
                  </a:cubicBezTo>
                  <a:cubicBezTo>
                    <a:pt x="177" y="121"/>
                    <a:pt x="178" y="120"/>
                    <a:pt x="177" y="119"/>
                  </a:cubicBezTo>
                  <a:cubicBezTo>
                    <a:pt x="177" y="119"/>
                    <a:pt x="176" y="118"/>
                    <a:pt x="175" y="118"/>
                  </a:cubicBezTo>
                  <a:cubicBezTo>
                    <a:pt x="174" y="117"/>
                    <a:pt x="176" y="117"/>
                    <a:pt x="176" y="117"/>
                  </a:cubicBezTo>
                  <a:cubicBezTo>
                    <a:pt x="175" y="115"/>
                    <a:pt x="175" y="114"/>
                    <a:pt x="173" y="115"/>
                  </a:cubicBezTo>
                  <a:cubicBezTo>
                    <a:pt x="173" y="115"/>
                    <a:pt x="169" y="115"/>
                    <a:pt x="171" y="113"/>
                  </a:cubicBezTo>
                  <a:cubicBezTo>
                    <a:pt x="173" y="113"/>
                    <a:pt x="174" y="114"/>
                    <a:pt x="175" y="114"/>
                  </a:cubicBezTo>
                  <a:cubicBezTo>
                    <a:pt x="178" y="113"/>
                    <a:pt x="180" y="113"/>
                    <a:pt x="183" y="113"/>
                  </a:cubicBezTo>
                  <a:cubicBezTo>
                    <a:pt x="184" y="113"/>
                    <a:pt x="183" y="113"/>
                    <a:pt x="184" y="114"/>
                  </a:cubicBezTo>
                  <a:cubicBezTo>
                    <a:pt x="184" y="114"/>
                    <a:pt x="185" y="114"/>
                    <a:pt x="186" y="113"/>
                  </a:cubicBezTo>
                  <a:cubicBezTo>
                    <a:pt x="188" y="113"/>
                    <a:pt x="190" y="113"/>
                    <a:pt x="192" y="113"/>
                  </a:cubicBezTo>
                  <a:cubicBezTo>
                    <a:pt x="194" y="113"/>
                    <a:pt x="194" y="115"/>
                    <a:pt x="196" y="116"/>
                  </a:cubicBezTo>
                  <a:cubicBezTo>
                    <a:pt x="198" y="118"/>
                    <a:pt x="200" y="116"/>
                    <a:pt x="202" y="115"/>
                  </a:cubicBezTo>
                  <a:cubicBezTo>
                    <a:pt x="203" y="115"/>
                    <a:pt x="209" y="121"/>
                    <a:pt x="209" y="122"/>
                  </a:cubicBezTo>
                  <a:cubicBezTo>
                    <a:pt x="210" y="123"/>
                    <a:pt x="208" y="125"/>
                    <a:pt x="209" y="126"/>
                  </a:cubicBezTo>
                  <a:cubicBezTo>
                    <a:pt x="210" y="128"/>
                    <a:pt x="209" y="128"/>
                    <a:pt x="210" y="130"/>
                  </a:cubicBezTo>
                  <a:cubicBezTo>
                    <a:pt x="210" y="131"/>
                    <a:pt x="211" y="132"/>
                    <a:pt x="211" y="132"/>
                  </a:cubicBezTo>
                  <a:cubicBezTo>
                    <a:pt x="212" y="132"/>
                    <a:pt x="212" y="133"/>
                    <a:pt x="213" y="133"/>
                  </a:cubicBezTo>
                  <a:cubicBezTo>
                    <a:pt x="214" y="134"/>
                    <a:pt x="213" y="136"/>
                    <a:pt x="214" y="137"/>
                  </a:cubicBezTo>
                  <a:cubicBezTo>
                    <a:pt x="215" y="138"/>
                    <a:pt x="216" y="138"/>
                    <a:pt x="217" y="140"/>
                  </a:cubicBezTo>
                  <a:cubicBezTo>
                    <a:pt x="219" y="143"/>
                    <a:pt x="218" y="140"/>
                    <a:pt x="220" y="141"/>
                  </a:cubicBezTo>
                  <a:cubicBezTo>
                    <a:pt x="220" y="141"/>
                    <a:pt x="220" y="143"/>
                    <a:pt x="220" y="143"/>
                  </a:cubicBezTo>
                  <a:cubicBezTo>
                    <a:pt x="221" y="143"/>
                    <a:pt x="222" y="136"/>
                    <a:pt x="222" y="135"/>
                  </a:cubicBezTo>
                  <a:cubicBezTo>
                    <a:pt x="222" y="132"/>
                    <a:pt x="221" y="130"/>
                    <a:pt x="220" y="126"/>
                  </a:cubicBezTo>
                  <a:cubicBezTo>
                    <a:pt x="218" y="123"/>
                    <a:pt x="218" y="120"/>
                    <a:pt x="217" y="117"/>
                  </a:cubicBezTo>
                  <a:cubicBezTo>
                    <a:pt x="215" y="115"/>
                    <a:pt x="214" y="111"/>
                    <a:pt x="215" y="108"/>
                  </a:cubicBezTo>
                  <a:cubicBezTo>
                    <a:pt x="216" y="105"/>
                    <a:pt x="218" y="103"/>
                    <a:pt x="221" y="101"/>
                  </a:cubicBezTo>
                  <a:cubicBezTo>
                    <a:pt x="222" y="100"/>
                    <a:pt x="223" y="100"/>
                    <a:pt x="224" y="99"/>
                  </a:cubicBezTo>
                  <a:cubicBezTo>
                    <a:pt x="225" y="98"/>
                    <a:pt x="226" y="96"/>
                    <a:pt x="227" y="96"/>
                  </a:cubicBezTo>
                  <a:cubicBezTo>
                    <a:pt x="229" y="94"/>
                    <a:pt x="232" y="94"/>
                    <a:pt x="234" y="92"/>
                  </a:cubicBezTo>
                  <a:cubicBezTo>
                    <a:pt x="235" y="91"/>
                    <a:pt x="236" y="89"/>
                    <a:pt x="238" y="89"/>
                  </a:cubicBezTo>
                  <a:cubicBezTo>
                    <a:pt x="238" y="89"/>
                    <a:pt x="242" y="89"/>
                    <a:pt x="241" y="87"/>
                  </a:cubicBezTo>
                  <a:cubicBezTo>
                    <a:pt x="241" y="87"/>
                    <a:pt x="238" y="88"/>
                    <a:pt x="238" y="88"/>
                  </a:cubicBezTo>
                  <a:cubicBezTo>
                    <a:pt x="238" y="87"/>
                    <a:pt x="240" y="88"/>
                    <a:pt x="239" y="86"/>
                  </a:cubicBezTo>
                  <a:cubicBezTo>
                    <a:pt x="239" y="86"/>
                    <a:pt x="238" y="85"/>
                    <a:pt x="239" y="85"/>
                  </a:cubicBezTo>
                  <a:cubicBezTo>
                    <a:pt x="239" y="84"/>
                    <a:pt x="239" y="85"/>
                    <a:pt x="240" y="84"/>
                  </a:cubicBezTo>
                  <a:cubicBezTo>
                    <a:pt x="239" y="85"/>
                    <a:pt x="241" y="86"/>
                    <a:pt x="241" y="85"/>
                  </a:cubicBezTo>
                  <a:cubicBezTo>
                    <a:pt x="242" y="85"/>
                    <a:pt x="245" y="83"/>
                    <a:pt x="244" y="82"/>
                  </a:cubicBezTo>
                  <a:cubicBezTo>
                    <a:pt x="244" y="83"/>
                    <a:pt x="238" y="82"/>
                    <a:pt x="239" y="81"/>
                  </a:cubicBezTo>
                  <a:cubicBezTo>
                    <a:pt x="239" y="80"/>
                    <a:pt x="240" y="82"/>
                    <a:pt x="241" y="81"/>
                  </a:cubicBezTo>
                  <a:cubicBezTo>
                    <a:pt x="241" y="81"/>
                    <a:pt x="243" y="80"/>
                    <a:pt x="243" y="80"/>
                  </a:cubicBezTo>
                  <a:cubicBezTo>
                    <a:pt x="243" y="80"/>
                    <a:pt x="242" y="79"/>
                    <a:pt x="242" y="78"/>
                  </a:cubicBezTo>
                  <a:cubicBezTo>
                    <a:pt x="243" y="77"/>
                    <a:pt x="243" y="76"/>
                    <a:pt x="241" y="76"/>
                  </a:cubicBezTo>
                  <a:cubicBezTo>
                    <a:pt x="241" y="76"/>
                    <a:pt x="237" y="74"/>
                    <a:pt x="237" y="74"/>
                  </a:cubicBezTo>
                  <a:cubicBezTo>
                    <a:pt x="238" y="73"/>
                    <a:pt x="239" y="74"/>
                    <a:pt x="240" y="74"/>
                  </a:cubicBezTo>
                  <a:cubicBezTo>
                    <a:pt x="241" y="73"/>
                    <a:pt x="239" y="71"/>
                    <a:pt x="238" y="71"/>
                  </a:cubicBezTo>
                  <a:cubicBezTo>
                    <a:pt x="237" y="70"/>
                    <a:pt x="236" y="69"/>
                    <a:pt x="236" y="68"/>
                  </a:cubicBezTo>
                  <a:cubicBezTo>
                    <a:pt x="235" y="67"/>
                    <a:pt x="238" y="65"/>
                    <a:pt x="237" y="64"/>
                  </a:cubicBezTo>
                  <a:cubicBezTo>
                    <a:pt x="238" y="65"/>
                    <a:pt x="237" y="66"/>
                    <a:pt x="237" y="67"/>
                  </a:cubicBezTo>
                  <a:cubicBezTo>
                    <a:pt x="237" y="67"/>
                    <a:pt x="239" y="69"/>
                    <a:pt x="239" y="69"/>
                  </a:cubicBezTo>
                  <a:cubicBezTo>
                    <a:pt x="241" y="67"/>
                    <a:pt x="239" y="62"/>
                    <a:pt x="242" y="61"/>
                  </a:cubicBezTo>
                  <a:cubicBezTo>
                    <a:pt x="241" y="61"/>
                    <a:pt x="241" y="66"/>
                    <a:pt x="242" y="67"/>
                  </a:cubicBezTo>
                  <a:cubicBezTo>
                    <a:pt x="242" y="69"/>
                    <a:pt x="244" y="69"/>
                    <a:pt x="244" y="71"/>
                  </a:cubicBezTo>
                  <a:cubicBezTo>
                    <a:pt x="244" y="72"/>
                    <a:pt x="241" y="74"/>
                    <a:pt x="242" y="75"/>
                  </a:cubicBezTo>
                  <a:cubicBezTo>
                    <a:pt x="242" y="75"/>
                    <a:pt x="248" y="69"/>
                    <a:pt x="247" y="67"/>
                  </a:cubicBezTo>
                  <a:cubicBezTo>
                    <a:pt x="247" y="65"/>
                    <a:pt x="245" y="64"/>
                    <a:pt x="245" y="62"/>
                  </a:cubicBezTo>
                  <a:cubicBezTo>
                    <a:pt x="244" y="61"/>
                    <a:pt x="245" y="58"/>
                    <a:pt x="247" y="59"/>
                  </a:cubicBezTo>
                  <a:cubicBezTo>
                    <a:pt x="246" y="58"/>
                    <a:pt x="245" y="61"/>
                    <a:pt x="246" y="62"/>
                  </a:cubicBezTo>
                  <a:cubicBezTo>
                    <a:pt x="248" y="64"/>
                    <a:pt x="248" y="65"/>
                    <a:pt x="250" y="62"/>
                  </a:cubicBezTo>
                  <a:cubicBezTo>
                    <a:pt x="251" y="61"/>
                    <a:pt x="253" y="58"/>
                    <a:pt x="252" y="56"/>
                  </a:cubicBezTo>
                  <a:cubicBezTo>
                    <a:pt x="252" y="56"/>
                    <a:pt x="251" y="55"/>
                    <a:pt x="252" y="54"/>
                  </a:cubicBezTo>
                  <a:cubicBezTo>
                    <a:pt x="252" y="54"/>
                    <a:pt x="253" y="52"/>
                    <a:pt x="253" y="52"/>
                  </a:cubicBezTo>
                  <a:cubicBezTo>
                    <a:pt x="253" y="52"/>
                    <a:pt x="253" y="54"/>
                    <a:pt x="253" y="54"/>
                  </a:cubicBezTo>
                  <a:cubicBezTo>
                    <a:pt x="253" y="54"/>
                    <a:pt x="258" y="51"/>
                    <a:pt x="260" y="51"/>
                  </a:cubicBezTo>
                  <a:cubicBezTo>
                    <a:pt x="261" y="50"/>
                    <a:pt x="263" y="51"/>
                    <a:pt x="264" y="51"/>
                  </a:cubicBezTo>
                  <a:cubicBezTo>
                    <a:pt x="266" y="50"/>
                    <a:pt x="265" y="49"/>
                    <a:pt x="265" y="48"/>
                  </a:cubicBezTo>
                  <a:cubicBezTo>
                    <a:pt x="266" y="48"/>
                    <a:pt x="266" y="50"/>
                    <a:pt x="267" y="50"/>
                  </a:cubicBezTo>
                  <a:cubicBezTo>
                    <a:pt x="267" y="50"/>
                    <a:pt x="269" y="49"/>
                    <a:pt x="269" y="49"/>
                  </a:cubicBezTo>
                  <a:cubicBezTo>
                    <a:pt x="271" y="51"/>
                    <a:pt x="275" y="46"/>
                    <a:pt x="272" y="46"/>
                  </a:cubicBezTo>
                  <a:cubicBezTo>
                    <a:pt x="272" y="46"/>
                    <a:pt x="272" y="48"/>
                    <a:pt x="271" y="48"/>
                  </a:cubicBezTo>
                  <a:cubicBezTo>
                    <a:pt x="270" y="48"/>
                    <a:pt x="268" y="44"/>
                    <a:pt x="268" y="44"/>
                  </a:cubicBezTo>
                  <a:cubicBezTo>
                    <a:pt x="269" y="43"/>
                    <a:pt x="268" y="42"/>
                    <a:pt x="269" y="41"/>
                  </a:cubicBezTo>
                  <a:cubicBezTo>
                    <a:pt x="270" y="39"/>
                    <a:pt x="271" y="37"/>
                    <a:pt x="272" y="36"/>
                  </a:cubicBezTo>
                  <a:cubicBezTo>
                    <a:pt x="273" y="36"/>
                    <a:pt x="274" y="35"/>
                    <a:pt x="274" y="35"/>
                  </a:cubicBezTo>
                  <a:cubicBezTo>
                    <a:pt x="276" y="36"/>
                    <a:pt x="277" y="33"/>
                    <a:pt x="278" y="32"/>
                  </a:cubicBezTo>
                  <a:cubicBezTo>
                    <a:pt x="278" y="32"/>
                    <a:pt x="280" y="33"/>
                    <a:pt x="281" y="32"/>
                  </a:cubicBezTo>
                  <a:cubicBezTo>
                    <a:pt x="283" y="31"/>
                    <a:pt x="285" y="31"/>
                    <a:pt x="286" y="30"/>
                  </a:cubicBezTo>
                  <a:cubicBezTo>
                    <a:pt x="287" y="30"/>
                    <a:pt x="289" y="29"/>
                    <a:pt x="288" y="28"/>
                  </a:cubicBezTo>
                  <a:cubicBezTo>
                    <a:pt x="286" y="26"/>
                    <a:pt x="286" y="25"/>
                    <a:pt x="285" y="24"/>
                  </a:cubicBezTo>
                  <a:cubicBezTo>
                    <a:pt x="281" y="23"/>
                    <a:pt x="287" y="14"/>
                    <a:pt x="281" y="14"/>
                  </a:cubicBezTo>
                  <a:cubicBezTo>
                    <a:pt x="280" y="13"/>
                    <a:pt x="279" y="15"/>
                    <a:pt x="278" y="14"/>
                  </a:cubicBezTo>
                  <a:cubicBezTo>
                    <a:pt x="277" y="13"/>
                    <a:pt x="277" y="12"/>
                    <a:pt x="276" y="13"/>
                  </a:cubicBezTo>
                  <a:cubicBezTo>
                    <a:pt x="275" y="14"/>
                    <a:pt x="274" y="16"/>
                    <a:pt x="273" y="17"/>
                  </a:cubicBezTo>
                  <a:cubicBezTo>
                    <a:pt x="272" y="18"/>
                    <a:pt x="272" y="20"/>
                    <a:pt x="271" y="21"/>
                  </a:cubicBezTo>
                  <a:cubicBezTo>
                    <a:pt x="271" y="23"/>
                    <a:pt x="270" y="26"/>
                    <a:pt x="268" y="26"/>
                  </a:cubicBezTo>
                  <a:cubicBezTo>
                    <a:pt x="266" y="26"/>
                    <a:pt x="266" y="28"/>
                    <a:pt x="264" y="28"/>
                  </a:cubicBezTo>
                  <a:cubicBezTo>
                    <a:pt x="259" y="28"/>
                    <a:pt x="254" y="28"/>
                    <a:pt x="249" y="28"/>
                  </a:cubicBezTo>
                  <a:cubicBezTo>
                    <a:pt x="247" y="28"/>
                    <a:pt x="247" y="28"/>
                    <a:pt x="246" y="29"/>
                  </a:cubicBezTo>
                  <a:cubicBezTo>
                    <a:pt x="245" y="31"/>
                    <a:pt x="241" y="33"/>
                    <a:pt x="241" y="34"/>
                  </a:cubicBezTo>
                  <a:cubicBezTo>
                    <a:pt x="242" y="37"/>
                    <a:pt x="239" y="39"/>
                    <a:pt x="237" y="39"/>
                  </a:cubicBezTo>
                  <a:cubicBezTo>
                    <a:pt x="235" y="39"/>
                    <a:pt x="234" y="38"/>
                    <a:pt x="232" y="38"/>
                  </a:cubicBezTo>
                  <a:cubicBezTo>
                    <a:pt x="230" y="38"/>
                    <a:pt x="228" y="39"/>
                    <a:pt x="227" y="39"/>
                  </a:cubicBezTo>
                  <a:cubicBezTo>
                    <a:pt x="227" y="39"/>
                    <a:pt x="227" y="42"/>
                    <a:pt x="228" y="42"/>
                  </a:cubicBezTo>
                  <a:cubicBezTo>
                    <a:pt x="227" y="43"/>
                    <a:pt x="226" y="44"/>
                    <a:pt x="224" y="45"/>
                  </a:cubicBezTo>
                  <a:cubicBezTo>
                    <a:pt x="222" y="46"/>
                    <a:pt x="219" y="48"/>
                    <a:pt x="216" y="49"/>
                  </a:cubicBezTo>
                  <a:cubicBezTo>
                    <a:pt x="213" y="50"/>
                    <a:pt x="210" y="50"/>
                    <a:pt x="207" y="49"/>
                  </a:cubicBezTo>
                  <a:cubicBezTo>
                    <a:pt x="206" y="48"/>
                    <a:pt x="205" y="47"/>
                    <a:pt x="206" y="46"/>
                  </a:cubicBezTo>
                  <a:cubicBezTo>
                    <a:pt x="206" y="46"/>
                    <a:pt x="207" y="44"/>
                    <a:pt x="208" y="44"/>
                  </a:cubicBezTo>
                  <a:cubicBezTo>
                    <a:pt x="208" y="44"/>
                    <a:pt x="208" y="45"/>
                    <a:pt x="208" y="46"/>
                  </a:cubicBezTo>
                  <a:cubicBezTo>
                    <a:pt x="210" y="42"/>
                    <a:pt x="211" y="39"/>
                    <a:pt x="209" y="35"/>
                  </a:cubicBezTo>
                  <a:cubicBezTo>
                    <a:pt x="208" y="34"/>
                    <a:pt x="206" y="36"/>
                    <a:pt x="205" y="36"/>
                  </a:cubicBezTo>
                  <a:cubicBezTo>
                    <a:pt x="204" y="37"/>
                    <a:pt x="204" y="36"/>
                    <a:pt x="203" y="36"/>
                  </a:cubicBezTo>
                  <a:cubicBezTo>
                    <a:pt x="202" y="35"/>
                    <a:pt x="204" y="34"/>
                    <a:pt x="204" y="34"/>
                  </a:cubicBezTo>
                  <a:cubicBezTo>
                    <a:pt x="208" y="30"/>
                    <a:pt x="205" y="26"/>
                    <a:pt x="201" y="25"/>
                  </a:cubicBezTo>
                  <a:cubicBezTo>
                    <a:pt x="198" y="24"/>
                    <a:pt x="198" y="25"/>
                    <a:pt x="196" y="26"/>
                  </a:cubicBezTo>
                  <a:cubicBezTo>
                    <a:pt x="196" y="27"/>
                    <a:pt x="196" y="27"/>
                    <a:pt x="196" y="28"/>
                  </a:cubicBezTo>
                  <a:cubicBezTo>
                    <a:pt x="196" y="29"/>
                    <a:pt x="194" y="28"/>
                    <a:pt x="193" y="28"/>
                  </a:cubicBezTo>
                  <a:cubicBezTo>
                    <a:pt x="192" y="28"/>
                    <a:pt x="190" y="36"/>
                    <a:pt x="190" y="37"/>
                  </a:cubicBezTo>
                  <a:cubicBezTo>
                    <a:pt x="191" y="42"/>
                    <a:pt x="192" y="45"/>
                    <a:pt x="188" y="47"/>
                  </a:cubicBezTo>
                  <a:cubicBezTo>
                    <a:pt x="188" y="48"/>
                    <a:pt x="185" y="49"/>
                    <a:pt x="185" y="48"/>
                  </a:cubicBezTo>
                  <a:cubicBezTo>
                    <a:pt x="185" y="46"/>
                    <a:pt x="184" y="44"/>
                    <a:pt x="184" y="42"/>
                  </a:cubicBezTo>
                  <a:cubicBezTo>
                    <a:pt x="184" y="41"/>
                    <a:pt x="186" y="30"/>
                    <a:pt x="186" y="30"/>
                  </a:cubicBezTo>
                  <a:cubicBezTo>
                    <a:pt x="185" y="30"/>
                    <a:pt x="183" y="32"/>
                    <a:pt x="183" y="31"/>
                  </a:cubicBezTo>
                  <a:cubicBezTo>
                    <a:pt x="183" y="30"/>
                    <a:pt x="186" y="26"/>
                    <a:pt x="187" y="25"/>
                  </a:cubicBezTo>
                  <a:cubicBezTo>
                    <a:pt x="188" y="23"/>
                    <a:pt x="191" y="23"/>
                    <a:pt x="193" y="22"/>
                  </a:cubicBezTo>
                  <a:cubicBezTo>
                    <a:pt x="196" y="22"/>
                    <a:pt x="199" y="23"/>
                    <a:pt x="202" y="23"/>
                  </a:cubicBezTo>
                  <a:cubicBezTo>
                    <a:pt x="205" y="23"/>
                    <a:pt x="201" y="20"/>
                    <a:pt x="199" y="20"/>
                  </a:cubicBezTo>
                  <a:cubicBezTo>
                    <a:pt x="197" y="20"/>
                    <a:pt x="199" y="17"/>
                    <a:pt x="196" y="17"/>
                  </a:cubicBezTo>
                  <a:cubicBezTo>
                    <a:pt x="194" y="18"/>
                    <a:pt x="192" y="19"/>
                    <a:pt x="189" y="19"/>
                  </a:cubicBezTo>
                  <a:cubicBezTo>
                    <a:pt x="187" y="19"/>
                    <a:pt x="185" y="17"/>
                    <a:pt x="183" y="16"/>
                  </a:cubicBezTo>
                  <a:cubicBezTo>
                    <a:pt x="183" y="16"/>
                    <a:pt x="180" y="16"/>
                    <a:pt x="181" y="15"/>
                  </a:cubicBezTo>
                  <a:cubicBezTo>
                    <a:pt x="182" y="15"/>
                    <a:pt x="184" y="14"/>
                    <a:pt x="184" y="13"/>
                  </a:cubicBezTo>
                  <a:cubicBezTo>
                    <a:pt x="184" y="13"/>
                    <a:pt x="176" y="16"/>
                    <a:pt x="175" y="16"/>
                  </a:cubicBezTo>
                  <a:cubicBezTo>
                    <a:pt x="174" y="17"/>
                    <a:pt x="173" y="18"/>
                    <a:pt x="172" y="18"/>
                  </a:cubicBezTo>
                  <a:cubicBezTo>
                    <a:pt x="170" y="18"/>
                    <a:pt x="170" y="16"/>
                    <a:pt x="168" y="16"/>
                  </a:cubicBezTo>
                  <a:cubicBezTo>
                    <a:pt x="167" y="16"/>
                    <a:pt x="162" y="18"/>
                    <a:pt x="165" y="15"/>
                  </a:cubicBezTo>
                  <a:cubicBezTo>
                    <a:pt x="168" y="13"/>
                    <a:pt x="171" y="11"/>
                    <a:pt x="174" y="9"/>
                  </a:cubicBezTo>
                  <a:cubicBezTo>
                    <a:pt x="172" y="9"/>
                    <a:pt x="170" y="7"/>
                    <a:pt x="168" y="9"/>
                  </a:cubicBezTo>
                  <a:cubicBezTo>
                    <a:pt x="165" y="10"/>
                    <a:pt x="164" y="8"/>
                    <a:pt x="161" y="7"/>
                  </a:cubicBezTo>
                  <a:cubicBezTo>
                    <a:pt x="160" y="7"/>
                    <a:pt x="159" y="6"/>
                    <a:pt x="158" y="5"/>
                  </a:cubicBezTo>
                  <a:cubicBezTo>
                    <a:pt x="156" y="5"/>
                    <a:pt x="155" y="6"/>
                    <a:pt x="153" y="6"/>
                  </a:cubicBezTo>
                  <a:cubicBezTo>
                    <a:pt x="152" y="5"/>
                    <a:pt x="150" y="5"/>
                    <a:pt x="150" y="3"/>
                  </a:cubicBezTo>
                  <a:cubicBezTo>
                    <a:pt x="150" y="3"/>
                    <a:pt x="148" y="0"/>
                    <a:pt x="148" y="1"/>
                  </a:cubicBezTo>
                  <a:cubicBezTo>
                    <a:pt x="147" y="1"/>
                    <a:pt x="148" y="4"/>
                    <a:pt x="147" y="4"/>
                  </a:cubicBezTo>
                  <a:cubicBezTo>
                    <a:pt x="146" y="4"/>
                    <a:pt x="145" y="4"/>
                    <a:pt x="145" y="4"/>
                  </a:cubicBezTo>
                  <a:cubicBezTo>
                    <a:pt x="142" y="4"/>
                    <a:pt x="139" y="4"/>
                    <a:pt x="136" y="4"/>
                  </a:cubicBezTo>
                  <a:cubicBezTo>
                    <a:pt x="125" y="4"/>
                    <a:pt x="115" y="4"/>
                    <a:pt x="105" y="4"/>
                  </a:cubicBezTo>
                  <a:cubicBezTo>
                    <a:pt x="80" y="4"/>
                    <a:pt x="55" y="4"/>
                    <a:pt x="30" y="4"/>
                  </a:cubicBezTo>
                  <a:cubicBezTo>
                    <a:pt x="24" y="4"/>
                    <a:pt x="17" y="4"/>
                    <a:pt x="11" y="4"/>
                  </a:cubicBezTo>
                  <a:cubicBezTo>
                    <a:pt x="12" y="5"/>
                    <a:pt x="14" y="13"/>
                    <a:pt x="11" y="14"/>
                  </a:cubicBezTo>
                  <a:cubicBezTo>
                    <a:pt x="9" y="14"/>
                    <a:pt x="8" y="14"/>
                    <a:pt x="10" y="12"/>
                  </a:cubicBezTo>
                  <a:cubicBezTo>
                    <a:pt x="12" y="9"/>
                    <a:pt x="9" y="9"/>
                    <a:pt x="7" y="9"/>
                  </a:cubicBezTo>
                  <a:cubicBezTo>
                    <a:pt x="5" y="9"/>
                    <a:pt x="2" y="7"/>
                    <a:pt x="1" y="7"/>
                  </a:cubicBezTo>
                  <a:cubicBezTo>
                    <a:pt x="0" y="8"/>
                    <a:pt x="2" y="12"/>
                    <a:pt x="2" y="12"/>
                  </a:cubicBezTo>
                  <a:cubicBezTo>
                    <a:pt x="3" y="15"/>
                    <a:pt x="4" y="16"/>
                    <a:pt x="4" y="18"/>
                  </a:cubicBezTo>
                  <a:cubicBezTo>
                    <a:pt x="4" y="19"/>
                    <a:pt x="7" y="21"/>
                    <a:pt x="8" y="21"/>
                  </a:cubicBezTo>
                  <a:cubicBezTo>
                    <a:pt x="7" y="21"/>
                    <a:pt x="6" y="21"/>
                    <a:pt x="5" y="22"/>
                  </a:cubicBezTo>
                  <a:cubicBezTo>
                    <a:pt x="4" y="23"/>
                    <a:pt x="5" y="24"/>
                    <a:pt x="5" y="25"/>
                  </a:cubicBezTo>
                  <a:cubicBezTo>
                    <a:pt x="5" y="28"/>
                    <a:pt x="5" y="30"/>
                    <a:pt x="4" y="32"/>
                  </a:cubicBezTo>
                  <a:cubicBezTo>
                    <a:pt x="4" y="35"/>
                    <a:pt x="3" y="37"/>
                    <a:pt x="2" y="40"/>
                  </a:cubicBezTo>
                  <a:cubicBezTo>
                    <a:pt x="1" y="43"/>
                    <a:pt x="3" y="46"/>
                    <a:pt x="4" y="49"/>
                  </a:cubicBezTo>
                  <a:cubicBezTo>
                    <a:pt x="4" y="52"/>
                    <a:pt x="3" y="54"/>
                    <a:pt x="3" y="56"/>
                  </a:cubicBezTo>
                  <a:cubicBezTo>
                    <a:pt x="3" y="57"/>
                    <a:pt x="4" y="58"/>
                    <a:pt x="4" y="59"/>
                  </a:cubicBezTo>
                  <a:cubicBezTo>
                    <a:pt x="5" y="60"/>
                    <a:pt x="5" y="62"/>
                    <a:pt x="5" y="63"/>
                  </a:cubicBezTo>
                  <a:cubicBezTo>
                    <a:pt x="6" y="66"/>
                    <a:pt x="9" y="67"/>
                    <a:pt x="10" y="70"/>
                  </a:cubicBezTo>
                  <a:cubicBezTo>
                    <a:pt x="11" y="72"/>
                    <a:pt x="11" y="71"/>
                    <a:pt x="12" y="70"/>
                  </a:cubicBezTo>
                  <a:cubicBezTo>
                    <a:pt x="12" y="70"/>
                    <a:pt x="13" y="73"/>
                    <a:pt x="13" y="73"/>
                  </a:cubicBezTo>
                  <a:cubicBezTo>
                    <a:pt x="13" y="73"/>
                    <a:pt x="12" y="72"/>
                    <a:pt x="12" y="73"/>
                  </a:cubicBezTo>
                  <a:cubicBezTo>
                    <a:pt x="12" y="74"/>
                    <a:pt x="12" y="75"/>
                    <a:pt x="13" y="76"/>
                  </a:cubicBezTo>
                  <a:cubicBezTo>
                    <a:pt x="14" y="76"/>
                    <a:pt x="14" y="76"/>
                    <a:pt x="15" y="77"/>
                  </a:cubicBezTo>
                  <a:cubicBezTo>
                    <a:pt x="16" y="78"/>
                    <a:pt x="14" y="79"/>
                    <a:pt x="15" y="80"/>
                  </a:cubicBezTo>
                  <a:cubicBezTo>
                    <a:pt x="17" y="83"/>
                    <a:pt x="21" y="85"/>
                    <a:pt x="21" y="88"/>
                  </a:cubicBezTo>
                  <a:cubicBezTo>
                    <a:pt x="22" y="90"/>
                    <a:pt x="23" y="90"/>
                    <a:pt x="25" y="91"/>
                  </a:cubicBezTo>
                  <a:cubicBezTo>
                    <a:pt x="27" y="92"/>
                    <a:pt x="29" y="93"/>
                    <a:pt x="31" y="93"/>
                  </a:cubicBezTo>
                  <a:cubicBezTo>
                    <a:pt x="33" y="93"/>
                    <a:pt x="35" y="95"/>
                    <a:pt x="36" y="96"/>
                  </a:cubicBezTo>
                  <a:cubicBezTo>
                    <a:pt x="36" y="97"/>
                    <a:pt x="40" y="101"/>
                    <a:pt x="39" y="102"/>
                  </a:cubicBezTo>
                  <a:cubicBezTo>
                    <a:pt x="43" y="101"/>
                    <a:pt x="48" y="100"/>
                    <a:pt x="52" y="101"/>
                  </a:cubicBezTo>
                  <a:cubicBezTo>
                    <a:pt x="58" y="103"/>
                    <a:pt x="63" y="106"/>
                    <a:pt x="68" y="108"/>
                  </a:cubicBezTo>
                  <a:close/>
                </a:path>
              </a:pathLst>
            </a:custGeom>
            <a:solidFill>
              <a:schemeClr val="bg1">
                <a:lumMod val="75000"/>
              </a:schemeClr>
            </a:solidFill>
            <a:ln w="9525"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24" name="Freeform 642"/>
            <p:cNvSpPr>
              <a:spLocks noEditPoints="1"/>
            </p:cNvSpPr>
            <p:nvPr/>
          </p:nvSpPr>
          <p:spPr bwMode="auto">
            <a:xfrm>
              <a:off x="5133309" y="4907791"/>
              <a:ext cx="3984080" cy="2048308"/>
            </a:xfrm>
            <a:custGeom>
              <a:avLst/>
              <a:gdLst>
                <a:gd name="T0" fmla="*/ 255 w 427"/>
                <a:gd name="T1" fmla="*/ 181 h 219"/>
                <a:gd name="T2" fmla="*/ 299 w 427"/>
                <a:gd name="T3" fmla="*/ 195 h 219"/>
                <a:gd name="T4" fmla="*/ 296 w 427"/>
                <a:gd name="T5" fmla="*/ 215 h 219"/>
                <a:gd name="T6" fmla="*/ 332 w 427"/>
                <a:gd name="T7" fmla="*/ 200 h 219"/>
                <a:gd name="T8" fmla="*/ 366 w 427"/>
                <a:gd name="T9" fmla="*/ 196 h 219"/>
                <a:gd name="T10" fmla="*/ 383 w 427"/>
                <a:gd name="T11" fmla="*/ 200 h 219"/>
                <a:gd name="T12" fmla="*/ 391 w 427"/>
                <a:gd name="T13" fmla="*/ 201 h 219"/>
                <a:gd name="T14" fmla="*/ 380 w 427"/>
                <a:gd name="T15" fmla="*/ 188 h 219"/>
                <a:gd name="T16" fmla="*/ 382 w 427"/>
                <a:gd name="T17" fmla="*/ 176 h 219"/>
                <a:gd name="T18" fmla="*/ 354 w 427"/>
                <a:gd name="T19" fmla="*/ 180 h 219"/>
                <a:gd name="T20" fmla="*/ 414 w 427"/>
                <a:gd name="T21" fmla="*/ 160 h 219"/>
                <a:gd name="T22" fmla="*/ 417 w 427"/>
                <a:gd name="T23" fmla="*/ 144 h 219"/>
                <a:gd name="T24" fmla="*/ 415 w 427"/>
                <a:gd name="T25" fmla="*/ 139 h 219"/>
                <a:gd name="T26" fmla="*/ 394 w 427"/>
                <a:gd name="T27" fmla="*/ 126 h 219"/>
                <a:gd name="T28" fmla="*/ 390 w 427"/>
                <a:gd name="T29" fmla="*/ 110 h 219"/>
                <a:gd name="T30" fmla="*/ 378 w 427"/>
                <a:gd name="T31" fmla="*/ 104 h 219"/>
                <a:gd name="T32" fmla="*/ 364 w 427"/>
                <a:gd name="T33" fmla="*/ 112 h 219"/>
                <a:gd name="T34" fmla="*/ 356 w 427"/>
                <a:gd name="T35" fmla="*/ 107 h 219"/>
                <a:gd name="T36" fmla="*/ 342 w 427"/>
                <a:gd name="T37" fmla="*/ 85 h 219"/>
                <a:gd name="T38" fmla="*/ 314 w 427"/>
                <a:gd name="T39" fmla="*/ 91 h 219"/>
                <a:gd name="T40" fmla="*/ 320 w 427"/>
                <a:gd name="T41" fmla="*/ 116 h 219"/>
                <a:gd name="T42" fmla="*/ 306 w 427"/>
                <a:gd name="T43" fmla="*/ 159 h 219"/>
                <a:gd name="T44" fmla="*/ 292 w 427"/>
                <a:gd name="T45" fmla="*/ 135 h 219"/>
                <a:gd name="T46" fmla="*/ 250 w 427"/>
                <a:gd name="T47" fmla="*/ 119 h 219"/>
                <a:gd name="T48" fmla="*/ 237 w 427"/>
                <a:gd name="T49" fmla="*/ 86 h 219"/>
                <a:gd name="T50" fmla="*/ 246 w 427"/>
                <a:gd name="T51" fmla="*/ 77 h 219"/>
                <a:gd name="T52" fmla="*/ 246 w 427"/>
                <a:gd name="T53" fmla="*/ 70 h 219"/>
                <a:gd name="T54" fmla="*/ 263 w 427"/>
                <a:gd name="T55" fmla="*/ 58 h 219"/>
                <a:gd name="T56" fmla="*/ 276 w 427"/>
                <a:gd name="T57" fmla="*/ 48 h 219"/>
                <a:gd name="T58" fmla="*/ 293 w 427"/>
                <a:gd name="T59" fmla="*/ 36 h 219"/>
                <a:gd name="T60" fmla="*/ 276 w 427"/>
                <a:gd name="T61" fmla="*/ 23 h 219"/>
                <a:gd name="T62" fmla="*/ 262 w 427"/>
                <a:gd name="T63" fmla="*/ 35 h 219"/>
                <a:gd name="T64" fmla="*/ 252 w 427"/>
                <a:gd name="T65" fmla="*/ 23 h 219"/>
                <a:gd name="T66" fmla="*/ 241 w 427"/>
                <a:gd name="T67" fmla="*/ 10 h 219"/>
                <a:gd name="T68" fmla="*/ 223 w 427"/>
                <a:gd name="T69" fmla="*/ 6 h 219"/>
                <a:gd name="T70" fmla="*/ 232 w 427"/>
                <a:gd name="T71" fmla="*/ 27 h 219"/>
                <a:gd name="T72" fmla="*/ 226 w 427"/>
                <a:gd name="T73" fmla="*/ 40 h 219"/>
                <a:gd name="T74" fmla="*/ 218 w 427"/>
                <a:gd name="T75" fmla="*/ 37 h 219"/>
                <a:gd name="T76" fmla="*/ 164 w 427"/>
                <a:gd name="T77" fmla="*/ 29 h 219"/>
                <a:gd name="T78" fmla="*/ 166 w 427"/>
                <a:gd name="T79" fmla="*/ 41 h 219"/>
                <a:gd name="T80" fmla="*/ 160 w 427"/>
                <a:gd name="T81" fmla="*/ 40 h 219"/>
                <a:gd name="T82" fmla="*/ 133 w 427"/>
                <a:gd name="T83" fmla="*/ 30 h 219"/>
                <a:gd name="T84" fmla="*/ 83 w 427"/>
                <a:gd name="T85" fmla="*/ 23 h 219"/>
                <a:gd name="T86" fmla="*/ 71 w 427"/>
                <a:gd name="T87" fmla="*/ 18 h 219"/>
                <a:gd name="T88" fmla="*/ 50 w 427"/>
                <a:gd name="T89" fmla="*/ 24 h 219"/>
                <a:gd name="T90" fmla="*/ 49 w 427"/>
                <a:gd name="T91" fmla="*/ 22 h 219"/>
                <a:gd name="T92" fmla="*/ 29 w 427"/>
                <a:gd name="T93" fmla="*/ 23 h 219"/>
                <a:gd name="T94" fmla="*/ 21 w 427"/>
                <a:gd name="T95" fmla="*/ 28 h 219"/>
                <a:gd name="T96" fmla="*/ 3 w 427"/>
                <a:gd name="T97" fmla="*/ 97 h 219"/>
                <a:gd name="T98" fmla="*/ 40 w 427"/>
                <a:gd name="T99" fmla="*/ 116 h 219"/>
                <a:gd name="T100" fmla="*/ 53 w 427"/>
                <a:gd name="T101" fmla="*/ 141 h 219"/>
                <a:gd name="T102" fmla="*/ 62 w 427"/>
                <a:gd name="T103" fmla="*/ 150 h 219"/>
                <a:gd name="T104" fmla="*/ 67 w 427"/>
                <a:gd name="T105" fmla="*/ 160 h 219"/>
                <a:gd name="T106" fmla="*/ 80 w 427"/>
                <a:gd name="T107" fmla="*/ 166 h 219"/>
                <a:gd name="T108" fmla="*/ 133 w 427"/>
                <a:gd name="T109" fmla="*/ 176 h 219"/>
                <a:gd name="T110" fmla="*/ 97 w 427"/>
                <a:gd name="T111" fmla="*/ 57 h 219"/>
                <a:gd name="T112" fmla="*/ 87 w 427"/>
                <a:gd name="T113" fmla="*/ 51 h 219"/>
                <a:gd name="T114" fmla="*/ 113 w 427"/>
                <a:gd name="T115" fmla="*/ 49 h 219"/>
                <a:gd name="T116" fmla="*/ 142 w 427"/>
                <a:gd name="T117" fmla="*/ 85 h 219"/>
                <a:gd name="T118" fmla="*/ 131 w 427"/>
                <a:gd name="T119" fmla="*/ 85 h 219"/>
                <a:gd name="T120" fmla="*/ 160 w 427"/>
                <a:gd name="T121" fmla="*/ 78 h 219"/>
                <a:gd name="T122" fmla="*/ 210 w 427"/>
                <a:gd name="T123" fmla="*/ 150 h 219"/>
                <a:gd name="T124" fmla="*/ 222 w 427"/>
                <a:gd name="T125" fmla="*/ 165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27" h="219">
                  <a:moveTo>
                    <a:pt x="229" y="174"/>
                  </a:moveTo>
                  <a:cubicBezTo>
                    <a:pt x="229" y="174"/>
                    <a:pt x="229" y="173"/>
                    <a:pt x="229" y="173"/>
                  </a:cubicBezTo>
                  <a:cubicBezTo>
                    <a:pt x="229" y="173"/>
                    <a:pt x="232" y="177"/>
                    <a:pt x="232" y="177"/>
                  </a:cubicBezTo>
                  <a:cubicBezTo>
                    <a:pt x="234" y="177"/>
                    <a:pt x="235" y="178"/>
                    <a:pt x="236" y="178"/>
                  </a:cubicBezTo>
                  <a:cubicBezTo>
                    <a:pt x="238" y="178"/>
                    <a:pt x="238" y="177"/>
                    <a:pt x="239" y="178"/>
                  </a:cubicBezTo>
                  <a:cubicBezTo>
                    <a:pt x="242" y="179"/>
                    <a:pt x="244" y="180"/>
                    <a:pt x="246" y="181"/>
                  </a:cubicBezTo>
                  <a:cubicBezTo>
                    <a:pt x="247" y="182"/>
                    <a:pt x="248" y="181"/>
                    <a:pt x="249" y="181"/>
                  </a:cubicBezTo>
                  <a:cubicBezTo>
                    <a:pt x="250" y="180"/>
                    <a:pt x="251" y="180"/>
                    <a:pt x="252" y="180"/>
                  </a:cubicBezTo>
                  <a:cubicBezTo>
                    <a:pt x="253" y="180"/>
                    <a:pt x="254" y="181"/>
                    <a:pt x="255" y="181"/>
                  </a:cubicBezTo>
                  <a:cubicBezTo>
                    <a:pt x="257" y="181"/>
                    <a:pt x="258" y="180"/>
                    <a:pt x="259" y="179"/>
                  </a:cubicBezTo>
                  <a:cubicBezTo>
                    <a:pt x="260" y="178"/>
                    <a:pt x="263" y="175"/>
                    <a:pt x="264" y="175"/>
                  </a:cubicBezTo>
                  <a:cubicBezTo>
                    <a:pt x="264" y="175"/>
                    <a:pt x="265" y="176"/>
                    <a:pt x="265" y="176"/>
                  </a:cubicBezTo>
                  <a:cubicBezTo>
                    <a:pt x="267" y="176"/>
                    <a:pt x="268" y="176"/>
                    <a:pt x="269" y="176"/>
                  </a:cubicBezTo>
                  <a:cubicBezTo>
                    <a:pt x="273" y="176"/>
                    <a:pt x="272" y="179"/>
                    <a:pt x="274" y="181"/>
                  </a:cubicBezTo>
                  <a:cubicBezTo>
                    <a:pt x="275" y="182"/>
                    <a:pt x="279" y="181"/>
                    <a:pt x="279" y="183"/>
                  </a:cubicBezTo>
                  <a:cubicBezTo>
                    <a:pt x="279" y="185"/>
                    <a:pt x="280" y="187"/>
                    <a:pt x="281" y="189"/>
                  </a:cubicBezTo>
                  <a:cubicBezTo>
                    <a:pt x="281" y="194"/>
                    <a:pt x="290" y="193"/>
                    <a:pt x="293" y="194"/>
                  </a:cubicBezTo>
                  <a:cubicBezTo>
                    <a:pt x="295" y="194"/>
                    <a:pt x="298" y="194"/>
                    <a:pt x="299" y="195"/>
                  </a:cubicBezTo>
                  <a:cubicBezTo>
                    <a:pt x="300" y="196"/>
                    <a:pt x="305" y="201"/>
                    <a:pt x="304" y="201"/>
                  </a:cubicBezTo>
                  <a:cubicBezTo>
                    <a:pt x="302" y="203"/>
                    <a:pt x="302" y="203"/>
                    <a:pt x="300" y="202"/>
                  </a:cubicBezTo>
                  <a:cubicBezTo>
                    <a:pt x="299" y="201"/>
                    <a:pt x="295" y="199"/>
                    <a:pt x="295" y="199"/>
                  </a:cubicBezTo>
                  <a:cubicBezTo>
                    <a:pt x="295" y="200"/>
                    <a:pt x="298" y="201"/>
                    <a:pt x="297" y="203"/>
                  </a:cubicBezTo>
                  <a:cubicBezTo>
                    <a:pt x="296" y="204"/>
                    <a:pt x="295" y="206"/>
                    <a:pt x="295" y="207"/>
                  </a:cubicBezTo>
                  <a:cubicBezTo>
                    <a:pt x="295" y="209"/>
                    <a:pt x="295" y="210"/>
                    <a:pt x="294" y="211"/>
                  </a:cubicBezTo>
                  <a:cubicBezTo>
                    <a:pt x="294" y="212"/>
                    <a:pt x="291" y="213"/>
                    <a:pt x="291" y="213"/>
                  </a:cubicBezTo>
                  <a:cubicBezTo>
                    <a:pt x="290" y="214"/>
                    <a:pt x="287" y="219"/>
                    <a:pt x="291" y="219"/>
                  </a:cubicBezTo>
                  <a:cubicBezTo>
                    <a:pt x="292" y="219"/>
                    <a:pt x="294" y="217"/>
                    <a:pt x="296" y="215"/>
                  </a:cubicBezTo>
                  <a:cubicBezTo>
                    <a:pt x="298" y="214"/>
                    <a:pt x="299" y="216"/>
                    <a:pt x="301" y="215"/>
                  </a:cubicBezTo>
                  <a:cubicBezTo>
                    <a:pt x="304" y="215"/>
                    <a:pt x="305" y="213"/>
                    <a:pt x="308" y="213"/>
                  </a:cubicBezTo>
                  <a:cubicBezTo>
                    <a:pt x="308" y="211"/>
                    <a:pt x="308" y="212"/>
                    <a:pt x="306" y="211"/>
                  </a:cubicBezTo>
                  <a:cubicBezTo>
                    <a:pt x="305" y="211"/>
                    <a:pt x="305" y="210"/>
                    <a:pt x="306" y="210"/>
                  </a:cubicBezTo>
                  <a:cubicBezTo>
                    <a:pt x="307" y="208"/>
                    <a:pt x="308" y="207"/>
                    <a:pt x="311" y="207"/>
                  </a:cubicBezTo>
                  <a:cubicBezTo>
                    <a:pt x="312" y="207"/>
                    <a:pt x="315" y="205"/>
                    <a:pt x="317" y="206"/>
                  </a:cubicBezTo>
                  <a:cubicBezTo>
                    <a:pt x="319" y="207"/>
                    <a:pt x="320" y="203"/>
                    <a:pt x="322" y="206"/>
                  </a:cubicBezTo>
                  <a:cubicBezTo>
                    <a:pt x="324" y="204"/>
                    <a:pt x="325" y="203"/>
                    <a:pt x="327" y="201"/>
                  </a:cubicBezTo>
                  <a:cubicBezTo>
                    <a:pt x="329" y="200"/>
                    <a:pt x="330" y="200"/>
                    <a:pt x="332" y="200"/>
                  </a:cubicBezTo>
                  <a:cubicBezTo>
                    <a:pt x="335" y="200"/>
                    <a:pt x="339" y="200"/>
                    <a:pt x="342" y="200"/>
                  </a:cubicBezTo>
                  <a:cubicBezTo>
                    <a:pt x="345" y="200"/>
                    <a:pt x="346" y="201"/>
                    <a:pt x="347" y="199"/>
                  </a:cubicBezTo>
                  <a:cubicBezTo>
                    <a:pt x="348" y="198"/>
                    <a:pt x="349" y="199"/>
                    <a:pt x="350" y="198"/>
                  </a:cubicBezTo>
                  <a:cubicBezTo>
                    <a:pt x="351" y="196"/>
                    <a:pt x="352" y="195"/>
                    <a:pt x="352" y="193"/>
                  </a:cubicBezTo>
                  <a:cubicBezTo>
                    <a:pt x="353" y="191"/>
                    <a:pt x="353" y="190"/>
                    <a:pt x="354" y="188"/>
                  </a:cubicBezTo>
                  <a:cubicBezTo>
                    <a:pt x="355" y="187"/>
                    <a:pt x="356" y="186"/>
                    <a:pt x="357" y="185"/>
                  </a:cubicBezTo>
                  <a:cubicBezTo>
                    <a:pt x="358" y="184"/>
                    <a:pt x="359" y="187"/>
                    <a:pt x="361" y="186"/>
                  </a:cubicBezTo>
                  <a:cubicBezTo>
                    <a:pt x="363" y="184"/>
                    <a:pt x="365" y="187"/>
                    <a:pt x="365" y="189"/>
                  </a:cubicBezTo>
                  <a:cubicBezTo>
                    <a:pt x="365" y="190"/>
                    <a:pt x="364" y="196"/>
                    <a:pt x="366" y="196"/>
                  </a:cubicBezTo>
                  <a:cubicBezTo>
                    <a:pt x="367" y="197"/>
                    <a:pt x="368" y="199"/>
                    <a:pt x="369" y="201"/>
                  </a:cubicBezTo>
                  <a:cubicBezTo>
                    <a:pt x="370" y="199"/>
                    <a:pt x="381" y="196"/>
                    <a:pt x="381" y="196"/>
                  </a:cubicBezTo>
                  <a:cubicBezTo>
                    <a:pt x="381" y="195"/>
                    <a:pt x="380" y="195"/>
                    <a:pt x="380" y="194"/>
                  </a:cubicBezTo>
                  <a:cubicBezTo>
                    <a:pt x="380" y="194"/>
                    <a:pt x="382" y="196"/>
                    <a:pt x="382" y="196"/>
                  </a:cubicBezTo>
                  <a:cubicBezTo>
                    <a:pt x="382" y="197"/>
                    <a:pt x="380" y="197"/>
                    <a:pt x="380" y="197"/>
                  </a:cubicBezTo>
                  <a:cubicBezTo>
                    <a:pt x="380" y="197"/>
                    <a:pt x="386" y="198"/>
                    <a:pt x="386" y="198"/>
                  </a:cubicBezTo>
                  <a:cubicBezTo>
                    <a:pt x="386" y="198"/>
                    <a:pt x="386" y="198"/>
                    <a:pt x="386" y="198"/>
                  </a:cubicBezTo>
                  <a:cubicBezTo>
                    <a:pt x="386" y="198"/>
                    <a:pt x="386" y="199"/>
                    <a:pt x="386" y="199"/>
                  </a:cubicBezTo>
                  <a:cubicBezTo>
                    <a:pt x="385" y="199"/>
                    <a:pt x="384" y="199"/>
                    <a:pt x="383" y="200"/>
                  </a:cubicBezTo>
                  <a:cubicBezTo>
                    <a:pt x="383" y="201"/>
                    <a:pt x="382" y="198"/>
                    <a:pt x="382" y="198"/>
                  </a:cubicBezTo>
                  <a:cubicBezTo>
                    <a:pt x="381" y="198"/>
                    <a:pt x="381" y="199"/>
                    <a:pt x="381" y="199"/>
                  </a:cubicBezTo>
                  <a:cubicBezTo>
                    <a:pt x="381" y="199"/>
                    <a:pt x="381" y="198"/>
                    <a:pt x="380" y="199"/>
                  </a:cubicBezTo>
                  <a:cubicBezTo>
                    <a:pt x="379" y="200"/>
                    <a:pt x="378" y="200"/>
                    <a:pt x="377" y="201"/>
                  </a:cubicBezTo>
                  <a:cubicBezTo>
                    <a:pt x="375" y="202"/>
                    <a:pt x="371" y="205"/>
                    <a:pt x="373" y="208"/>
                  </a:cubicBezTo>
                  <a:cubicBezTo>
                    <a:pt x="376" y="210"/>
                    <a:pt x="378" y="208"/>
                    <a:pt x="379" y="207"/>
                  </a:cubicBezTo>
                  <a:cubicBezTo>
                    <a:pt x="380" y="206"/>
                    <a:pt x="384" y="203"/>
                    <a:pt x="384" y="202"/>
                  </a:cubicBezTo>
                  <a:cubicBezTo>
                    <a:pt x="384" y="203"/>
                    <a:pt x="386" y="204"/>
                    <a:pt x="387" y="203"/>
                  </a:cubicBezTo>
                  <a:cubicBezTo>
                    <a:pt x="387" y="202"/>
                    <a:pt x="390" y="201"/>
                    <a:pt x="391" y="201"/>
                  </a:cubicBezTo>
                  <a:cubicBezTo>
                    <a:pt x="393" y="200"/>
                    <a:pt x="395" y="199"/>
                    <a:pt x="397" y="199"/>
                  </a:cubicBezTo>
                  <a:cubicBezTo>
                    <a:pt x="398" y="199"/>
                    <a:pt x="398" y="199"/>
                    <a:pt x="398" y="198"/>
                  </a:cubicBezTo>
                  <a:cubicBezTo>
                    <a:pt x="397" y="197"/>
                    <a:pt x="398" y="197"/>
                    <a:pt x="398" y="197"/>
                  </a:cubicBezTo>
                  <a:cubicBezTo>
                    <a:pt x="398" y="196"/>
                    <a:pt x="396" y="197"/>
                    <a:pt x="395" y="196"/>
                  </a:cubicBezTo>
                  <a:cubicBezTo>
                    <a:pt x="394" y="196"/>
                    <a:pt x="395" y="194"/>
                    <a:pt x="393" y="196"/>
                  </a:cubicBezTo>
                  <a:cubicBezTo>
                    <a:pt x="391" y="197"/>
                    <a:pt x="387" y="196"/>
                    <a:pt x="385" y="195"/>
                  </a:cubicBezTo>
                  <a:cubicBezTo>
                    <a:pt x="384" y="195"/>
                    <a:pt x="385" y="193"/>
                    <a:pt x="384" y="193"/>
                  </a:cubicBezTo>
                  <a:cubicBezTo>
                    <a:pt x="384" y="193"/>
                    <a:pt x="382" y="193"/>
                    <a:pt x="381" y="192"/>
                  </a:cubicBezTo>
                  <a:cubicBezTo>
                    <a:pt x="380" y="192"/>
                    <a:pt x="380" y="189"/>
                    <a:pt x="380" y="188"/>
                  </a:cubicBezTo>
                  <a:cubicBezTo>
                    <a:pt x="380" y="187"/>
                    <a:pt x="378" y="188"/>
                    <a:pt x="377" y="187"/>
                  </a:cubicBezTo>
                  <a:cubicBezTo>
                    <a:pt x="377" y="187"/>
                    <a:pt x="379" y="185"/>
                    <a:pt x="379" y="185"/>
                  </a:cubicBezTo>
                  <a:cubicBezTo>
                    <a:pt x="380" y="184"/>
                    <a:pt x="380" y="181"/>
                    <a:pt x="378" y="181"/>
                  </a:cubicBezTo>
                  <a:cubicBezTo>
                    <a:pt x="378" y="181"/>
                    <a:pt x="376" y="185"/>
                    <a:pt x="375" y="183"/>
                  </a:cubicBezTo>
                  <a:cubicBezTo>
                    <a:pt x="375" y="181"/>
                    <a:pt x="374" y="182"/>
                    <a:pt x="373" y="181"/>
                  </a:cubicBezTo>
                  <a:cubicBezTo>
                    <a:pt x="373" y="180"/>
                    <a:pt x="376" y="181"/>
                    <a:pt x="376" y="181"/>
                  </a:cubicBezTo>
                  <a:cubicBezTo>
                    <a:pt x="378" y="181"/>
                    <a:pt x="379" y="180"/>
                    <a:pt x="380" y="180"/>
                  </a:cubicBezTo>
                  <a:cubicBezTo>
                    <a:pt x="381" y="179"/>
                    <a:pt x="382" y="179"/>
                    <a:pt x="383" y="179"/>
                  </a:cubicBezTo>
                  <a:cubicBezTo>
                    <a:pt x="384" y="178"/>
                    <a:pt x="382" y="176"/>
                    <a:pt x="382" y="176"/>
                  </a:cubicBezTo>
                  <a:cubicBezTo>
                    <a:pt x="382" y="176"/>
                    <a:pt x="383" y="176"/>
                    <a:pt x="383" y="176"/>
                  </a:cubicBezTo>
                  <a:cubicBezTo>
                    <a:pt x="383" y="176"/>
                    <a:pt x="379" y="174"/>
                    <a:pt x="379" y="174"/>
                  </a:cubicBezTo>
                  <a:cubicBezTo>
                    <a:pt x="377" y="173"/>
                    <a:pt x="375" y="173"/>
                    <a:pt x="373" y="174"/>
                  </a:cubicBezTo>
                  <a:cubicBezTo>
                    <a:pt x="369" y="175"/>
                    <a:pt x="366" y="176"/>
                    <a:pt x="363" y="178"/>
                  </a:cubicBezTo>
                  <a:cubicBezTo>
                    <a:pt x="360" y="179"/>
                    <a:pt x="358" y="181"/>
                    <a:pt x="355" y="183"/>
                  </a:cubicBezTo>
                  <a:cubicBezTo>
                    <a:pt x="354" y="184"/>
                    <a:pt x="353" y="185"/>
                    <a:pt x="352" y="187"/>
                  </a:cubicBezTo>
                  <a:cubicBezTo>
                    <a:pt x="352" y="187"/>
                    <a:pt x="348" y="189"/>
                    <a:pt x="348" y="189"/>
                  </a:cubicBezTo>
                  <a:cubicBezTo>
                    <a:pt x="348" y="188"/>
                    <a:pt x="353" y="184"/>
                    <a:pt x="354" y="183"/>
                  </a:cubicBezTo>
                  <a:cubicBezTo>
                    <a:pt x="354" y="182"/>
                    <a:pt x="355" y="181"/>
                    <a:pt x="354" y="180"/>
                  </a:cubicBezTo>
                  <a:cubicBezTo>
                    <a:pt x="353" y="180"/>
                    <a:pt x="351" y="179"/>
                    <a:pt x="350" y="179"/>
                  </a:cubicBezTo>
                  <a:cubicBezTo>
                    <a:pt x="351" y="179"/>
                    <a:pt x="353" y="180"/>
                    <a:pt x="354" y="180"/>
                  </a:cubicBezTo>
                  <a:cubicBezTo>
                    <a:pt x="356" y="181"/>
                    <a:pt x="358" y="178"/>
                    <a:pt x="359" y="177"/>
                  </a:cubicBezTo>
                  <a:cubicBezTo>
                    <a:pt x="360" y="176"/>
                    <a:pt x="361" y="174"/>
                    <a:pt x="363" y="173"/>
                  </a:cubicBezTo>
                  <a:cubicBezTo>
                    <a:pt x="365" y="173"/>
                    <a:pt x="367" y="174"/>
                    <a:pt x="368" y="172"/>
                  </a:cubicBezTo>
                  <a:cubicBezTo>
                    <a:pt x="369" y="168"/>
                    <a:pt x="371" y="167"/>
                    <a:pt x="375" y="167"/>
                  </a:cubicBezTo>
                  <a:cubicBezTo>
                    <a:pt x="379" y="167"/>
                    <a:pt x="383" y="167"/>
                    <a:pt x="387" y="167"/>
                  </a:cubicBezTo>
                  <a:cubicBezTo>
                    <a:pt x="394" y="167"/>
                    <a:pt x="404" y="169"/>
                    <a:pt x="409" y="163"/>
                  </a:cubicBezTo>
                  <a:cubicBezTo>
                    <a:pt x="411" y="161"/>
                    <a:pt x="412" y="160"/>
                    <a:pt x="414" y="160"/>
                  </a:cubicBezTo>
                  <a:cubicBezTo>
                    <a:pt x="416" y="160"/>
                    <a:pt x="418" y="160"/>
                    <a:pt x="421" y="158"/>
                  </a:cubicBezTo>
                  <a:cubicBezTo>
                    <a:pt x="422" y="158"/>
                    <a:pt x="425" y="156"/>
                    <a:pt x="425" y="155"/>
                  </a:cubicBezTo>
                  <a:cubicBezTo>
                    <a:pt x="427" y="152"/>
                    <a:pt x="422" y="153"/>
                    <a:pt x="422" y="152"/>
                  </a:cubicBezTo>
                  <a:cubicBezTo>
                    <a:pt x="422" y="151"/>
                    <a:pt x="424" y="151"/>
                    <a:pt x="424" y="151"/>
                  </a:cubicBezTo>
                  <a:cubicBezTo>
                    <a:pt x="425" y="150"/>
                    <a:pt x="424" y="149"/>
                    <a:pt x="424" y="148"/>
                  </a:cubicBezTo>
                  <a:cubicBezTo>
                    <a:pt x="424" y="148"/>
                    <a:pt x="425" y="147"/>
                    <a:pt x="425" y="147"/>
                  </a:cubicBezTo>
                  <a:cubicBezTo>
                    <a:pt x="425" y="146"/>
                    <a:pt x="423" y="145"/>
                    <a:pt x="423" y="145"/>
                  </a:cubicBezTo>
                  <a:cubicBezTo>
                    <a:pt x="422" y="144"/>
                    <a:pt x="421" y="144"/>
                    <a:pt x="421" y="143"/>
                  </a:cubicBezTo>
                  <a:cubicBezTo>
                    <a:pt x="420" y="143"/>
                    <a:pt x="418" y="146"/>
                    <a:pt x="417" y="144"/>
                  </a:cubicBezTo>
                  <a:cubicBezTo>
                    <a:pt x="417" y="144"/>
                    <a:pt x="419" y="143"/>
                    <a:pt x="418" y="143"/>
                  </a:cubicBezTo>
                  <a:cubicBezTo>
                    <a:pt x="418" y="142"/>
                    <a:pt x="417" y="141"/>
                    <a:pt x="416" y="141"/>
                  </a:cubicBezTo>
                  <a:cubicBezTo>
                    <a:pt x="415" y="140"/>
                    <a:pt x="411" y="141"/>
                    <a:pt x="410" y="142"/>
                  </a:cubicBezTo>
                  <a:cubicBezTo>
                    <a:pt x="409" y="144"/>
                    <a:pt x="406" y="145"/>
                    <a:pt x="404" y="146"/>
                  </a:cubicBezTo>
                  <a:cubicBezTo>
                    <a:pt x="403" y="146"/>
                    <a:pt x="400" y="144"/>
                    <a:pt x="400" y="143"/>
                  </a:cubicBezTo>
                  <a:cubicBezTo>
                    <a:pt x="400" y="142"/>
                    <a:pt x="403" y="145"/>
                    <a:pt x="403" y="145"/>
                  </a:cubicBezTo>
                  <a:cubicBezTo>
                    <a:pt x="404" y="145"/>
                    <a:pt x="408" y="142"/>
                    <a:pt x="408" y="142"/>
                  </a:cubicBezTo>
                  <a:cubicBezTo>
                    <a:pt x="408" y="142"/>
                    <a:pt x="406" y="141"/>
                    <a:pt x="406" y="141"/>
                  </a:cubicBezTo>
                  <a:cubicBezTo>
                    <a:pt x="409" y="140"/>
                    <a:pt x="412" y="140"/>
                    <a:pt x="415" y="139"/>
                  </a:cubicBezTo>
                  <a:cubicBezTo>
                    <a:pt x="415" y="139"/>
                    <a:pt x="417" y="138"/>
                    <a:pt x="416" y="137"/>
                  </a:cubicBezTo>
                  <a:cubicBezTo>
                    <a:pt x="416" y="137"/>
                    <a:pt x="414" y="135"/>
                    <a:pt x="414" y="135"/>
                  </a:cubicBezTo>
                  <a:cubicBezTo>
                    <a:pt x="412" y="136"/>
                    <a:pt x="410" y="136"/>
                    <a:pt x="409" y="134"/>
                  </a:cubicBezTo>
                  <a:cubicBezTo>
                    <a:pt x="408" y="134"/>
                    <a:pt x="404" y="137"/>
                    <a:pt x="404" y="136"/>
                  </a:cubicBezTo>
                  <a:cubicBezTo>
                    <a:pt x="404" y="136"/>
                    <a:pt x="407" y="133"/>
                    <a:pt x="404" y="134"/>
                  </a:cubicBezTo>
                  <a:cubicBezTo>
                    <a:pt x="404" y="134"/>
                    <a:pt x="400" y="135"/>
                    <a:pt x="400" y="135"/>
                  </a:cubicBezTo>
                  <a:cubicBezTo>
                    <a:pt x="401" y="133"/>
                    <a:pt x="404" y="133"/>
                    <a:pt x="402" y="130"/>
                  </a:cubicBezTo>
                  <a:cubicBezTo>
                    <a:pt x="402" y="130"/>
                    <a:pt x="398" y="128"/>
                    <a:pt x="398" y="128"/>
                  </a:cubicBezTo>
                  <a:cubicBezTo>
                    <a:pt x="396" y="128"/>
                    <a:pt x="396" y="126"/>
                    <a:pt x="394" y="126"/>
                  </a:cubicBezTo>
                  <a:cubicBezTo>
                    <a:pt x="395" y="126"/>
                    <a:pt x="392" y="122"/>
                    <a:pt x="392" y="122"/>
                  </a:cubicBezTo>
                  <a:cubicBezTo>
                    <a:pt x="392" y="122"/>
                    <a:pt x="393" y="123"/>
                    <a:pt x="394" y="123"/>
                  </a:cubicBezTo>
                  <a:cubicBezTo>
                    <a:pt x="395" y="124"/>
                    <a:pt x="395" y="122"/>
                    <a:pt x="396" y="122"/>
                  </a:cubicBezTo>
                  <a:cubicBezTo>
                    <a:pt x="400" y="121"/>
                    <a:pt x="393" y="118"/>
                    <a:pt x="392" y="117"/>
                  </a:cubicBezTo>
                  <a:cubicBezTo>
                    <a:pt x="392" y="118"/>
                    <a:pt x="394" y="116"/>
                    <a:pt x="394" y="116"/>
                  </a:cubicBezTo>
                  <a:cubicBezTo>
                    <a:pt x="395" y="115"/>
                    <a:pt x="393" y="115"/>
                    <a:pt x="392" y="114"/>
                  </a:cubicBezTo>
                  <a:cubicBezTo>
                    <a:pt x="392" y="114"/>
                    <a:pt x="391" y="113"/>
                    <a:pt x="390" y="113"/>
                  </a:cubicBezTo>
                  <a:cubicBezTo>
                    <a:pt x="390" y="113"/>
                    <a:pt x="388" y="113"/>
                    <a:pt x="388" y="113"/>
                  </a:cubicBezTo>
                  <a:cubicBezTo>
                    <a:pt x="389" y="112"/>
                    <a:pt x="391" y="113"/>
                    <a:pt x="390" y="110"/>
                  </a:cubicBezTo>
                  <a:cubicBezTo>
                    <a:pt x="389" y="110"/>
                    <a:pt x="386" y="111"/>
                    <a:pt x="386" y="111"/>
                  </a:cubicBezTo>
                  <a:cubicBezTo>
                    <a:pt x="386" y="110"/>
                    <a:pt x="389" y="110"/>
                    <a:pt x="388" y="108"/>
                  </a:cubicBezTo>
                  <a:cubicBezTo>
                    <a:pt x="388" y="107"/>
                    <a:pt x="388" y="106"/>
                    <a:pt x="387" y="105"/>
                  </a:cubicBezTo>
                  <a:cubicBezTo>
                    <a:pt x="387" y="105"/>
                    <a:pt x="386" y="106"/>
                    <a:pt x="386" y="105"/>
                  </a:cubicBezTo>
                  <a:cubicBezTo>
                    <a:pt x="386" y="106"/>
                    <a:pt x="384" y="102"/>
                    <a:pt x="384" y="102"/>
                  </a:cubicBezTo>
                  <a:cubicBezTo>
                    <a:pt x="383" y="100"/>
                    <a:pt x="382" y="99"/>
                    <a:pt x="382" y="98"/>
                  </a:cubicBezTo>
                  <a:cubicBezTo>
                    <a:pt x="381" y="96"/>
                    <a:pt x="381" y="94"/>
                    <a:pt x="379" y="97"/>
                  </a:cubicBezTo>
                  <a:cubicBezTo>
                    <a:pt x="379" y="97"/>
                    <a:pt x="378" y="101"/>
                    <a:pt x="379" y="100"/>
                  </a:cubicBezTo>
                  <a:cubicBezTo>
                    <a:pt x="375" y="101"/>
                    <a:pt x="377" y="101"/>
                    <a:pt x="378" y="104"/>
                  </a:cubicBezTo>
                  <a:cubicBezTo>
                    <a:pt x="378" y="103"/>
                    <a:pt x="377" y="103"/>
                    <a:pt x="377" y="104"/>
                  </a:cubicBezTo>
                  <a:cubicBezTo>
                    <a:pt x="376" y="104"/>
                    <a:pt x="376" y="104"/>
                    <a:pt x="375" y="105"/>
                  </a:cubicBezTo>
                  <a:cubicBezTo>
                    <a:pt x="375" y="105"/>
                    <a:pt x="377" y="106"/>
                    <a:pt x="377" y="106"/>
                  </a:cubicBezTo>
                  <a:cubicBezTo>
                    <a:pt x="376" y="107"/>
                    <a:pt x="374" y="106"/>
                    <a:pt x="374" y="107"/>
                  </a:cubicBezTo>
                  <a:cubicBezTo>
                    <a:pt x="373" y="108"/>
                    <a:pt x="375" y="110"/>
                    <a:pt x="373" y="111"/>
                  </a:cubicBezTo>
                  <a:cubicBezTo>
                    <a:pt x="374" y="111"/>
                    <a:pt x="372" y="107"/>
                    <a:pt x="370" y="109"/>
                  </a:cubicBezTo>
                  <a:cubicBezTo>
                    <a:pt x="370" y="110"/>
                    <a:pt x="366" y="113"/>
                    <a:pt x="366" y="113"/>
                  </a:cubicBezTo>
                  <a:cubicBezTo>
                    <a:pt x="365" y="113"/>
                    <a:pt x="365" y="112"/>
                    <a:pt x="365" y="111"/>
                  </a:cubicBezTo>
                  <a:cubicBezTo>
                    <a:pt x="364" y="111"/>
                    <a:pt x="364" y="112"/>
                    <a:pt x="364" y="112"/>
                  </a:cubicBezTo>
                  <a:cubicBezTo>
                    <a:pt x="363" y="111"/>
                    <a:pt x="364" y="111"/>
                    <a:pt x="364" y="110"/>
                  </a:cubicBezTo>
                  <a:cubicBezTo>
                    <a:pt x="364" y="111"/>
                    <a:pt x="357" y="116"/>
                    <a:pt x="357" y="115"/>
                  </a:cubicBezTo>
                  <a:cubicBezTo>
                    <a:pt x="356" y="114"/>
                    <a:pt x="360" y="113"/>
                    <a:pt x="361" y="113"/>
                  </a:cubicBezTo>
                  <a:cubicBezTo>
                    <a:pt x="363" y="111"/>
                    <a:pt x="363" y="110"/>
                    <a:pt x="362" y="108"/>
                  </a:cubicBezTo>
                  <a:cubicBezTo>
                    <a:pt x="361" y="107"/>
                    <a:pt x="358" y="107"/>
                    <a:pt x="357" y="107"/>
                  </a:cubicBezTo>
                  <a:cubicBezTo>
                    <a:pt x="356" y="107"/>
                    <a:pt x="356" y="108"/>
                    <a:pt x="356" y="108"/>
                  </a:cubicBezTo>
                  <a:cubicBezTo>
                    <a:pt x="355" y="110"/>
                    <a:pt x="353" y="108"/>
                    <a:pt x="352" y="108"/>
                  </a:cubicBezTo>
                  <a:cubicBezTo>
                    <a:pt x="353" y="108"/>
                    <a:pt x="355" y="106"/>
                    <a:pt x="355" y="106"/>
                  </a:cubicBezTo>
                  <a:cubicBezTo>
                    <a:pt x="355" y="106"/>
                    <a:pt x="356" y="107"/>
                    <a:pt x="356" y="107"/>
                  </a:cubicBezTo>
                  <a:cubicBezTo>
                    <a:pt x="355" y="107"/>
                    <a:pt x="357" y="105"/>
                    <a:pt x="357" y="105"/>
                  </a:cubicBezTo>
                  <a:cubicBezTo>
                    <a:pt x="358" y="103"/>
                    <a:pt x="356" y="104"/>
                    <a:pt x="355" y="103"/>
                  </a:cubicBezTo>
                  <a:cubicBezTo>
                    <a:pt x="355" y="103"/>
                    <a:pt x="356" y="98"/>
                    <a:pt x="354" y="99"/>
                  </a:cubicBezTo>
                  <a:cubicBezTo>
                    <a:pt x="355" y="98"/>
                    <a:pt x="356" y="98"/>
                    <a:pt x="355" y="96"/>
                  </a:cubicBezTo>
                  <a:cubicBezTo>
                    <a:pt x="353" y="95"/>
                    <a:pt x="357" y="94"/>
                    <a:pt x="356" y="92"/>
                  </a:cubicBezTo>
                  <a:cubicBezTo>
                    <a:pt x="356" y="91"/>
                    <a:pt x="354" y="93"/>
                    <a:pt x="353" y="92"/>
                  </a:cubicBezTo>
                  <a:cubicBezTo>
                    <a:pt x="352" y="91"/>
                    <a:pt x="350" y="91"/>
                    <a:pt x="349" y="91"/>
                  </a:cubicBezTo>
                  <a:cubicBezTo>
                    <a:pt x="347" y="90"/>
                    <a:pt x="346" y="90"/>
                    <a:pt x="345" y="88"/>
                  </a:cubicBezTo>
                  <a:cubicBezTo>
                    <a:pt x="345" y="86"/>
                    <a:pt x="342" y="87"/>
                    <a:pt x="342" y="85"/>
                  </a:cubicBezTo>
                  <a:cubicBezTo>
                    <a:pt x="342" y="84"/>
                    <a:pt x="340" y="85"/>
                    <a:pt x="340" y="85"/>
                  </a:cubicBezTo>
                  <a:cubicBezTo>
                    <a:pt x="341" y="83"/>
                    <a:pt x="339" y="83"/>
                    <a:pt x="338" y="82"/>
                  </a:cubicBezTo>
                  <a:cubicBezTo>
                    <a:pt x="336" y="81"/>
                    <a:pt x="336" y="80"/>
                    <a:pt x="334" y="81"/>
                  </a:cubicBezTo>
                  <a:cubicBezTo>
                    <a:pt x="332" y="82"/>
                    <a:pt x="331" y="83"/>
                    <a:pt x="329" y="82"/>
                  </a:cubicBezTo>
                  <a:cubicBezTo>
                    <a:pt x="327" y="81"/>
                    <a:pt x="326" y="83"/>
                    <a:pt x="324" y="82"/>
                  </a:cubicBezTo>
                  <a:cubicBezTo>
                    <a:pt x="322" y="80"/>
                    <a:pt x="320" y="80"/>
                    <a:pt x="318" y="80"/>
                  </a:cubicBezTo>
                  <a:cubicBezTo>
                    <a:pt x="316" y="80"/>
                    <a:pt x="314" y="80"/>
                    <a:pt x="313" y="82"/>
                  </a:cubicBezTo>
                  <a:cubicBezTo>
                    <a:pt x="312" y="84"/>
                    <a:pt x="315" y="85"/>
                    <a:pt x="315" y="86"/>
                  </a:cubicBezTo>
                  <a:cubicBezTo>
                    <a:pt x="316" y="87"/>
                    <a:pt x="315" y="90"/>
                    <a:pt x="314" y="91"/>
                  </a:cubicBezTo>
                  <a:cubicBezTo>
                    <a:pt x="314" y="92"/>
                    <a:pt x="314" y="91"/>
                    <a:pt x="313" y="92"/>
                  </a:cubicBezTo>
                  <a:cubicBezTo>
                    <a:pt x="313" y="92"/>
                    <a:pt x="315" y="94"/>
                    <a:pt x="315" y="94"/>
                  </a:cubicBezTo>
                  <a:cubicBezTo>
                    <a:pt x="315" y="96"/>
                    <a:pt x="316" y="98"/>
                    <a:pt x="316" y="99"/>
                  </a:cubicBezTo>
                  <a:cubicBezTo>
                    <a:pt x="316" y="100"/>
                    <a:pt x="316" y="100"/>
                    <a:pt x="316" y="101"/>
                  </a:cubicBezTo>
                  <a:cubicBezTo>
                    <a:pt x="316" y="102"/>
                    <a:pt x="315" y="101"/>
                    <a:pt x="315" y="101"/>
                  </a:cubicBezTo>
                  <a:cubicBezTo>
                    <a:pt x="314" y="102"/>
                    <a:pt x="314" y="104"/>
                    <a:pt x="314" y="104"/>
                  </a:cubicBezTo>
                  <a:cubicBezTo>
                    <a:pt x="313" y="105"/>
                    <a:pt x="312" y="106"/>
                    <a:pt x="312" y="107"/>
                  </a:cubicBezTo>
                  <a:cubicBezTo>
                    <a:pt x="311" y="109"/>
                    <a:pt x="311" y="109"/>
                    <a:pt x="312" y="110"/>
                  </a:cubicBezTo>
                  <a:cubicBezTo>
                    <a:pt x="315" y="112"/>
                    <a:pt x="318" y="114"/>
                    <a:pt x="320" y="116"/>
                  </a:cubicBezTo>
                  <a:cubicBezTo>
                    <a:pt x="321" y="119"/>
                    <a:pt x="322" y="124"/>
                    <a:pt x="321" y="127"/>
                  </a:cubicBezTo>
                  <a:cubicBezTo>
                    <a:pt x="319" y="131"/>
                    <a:pt x="313" y="133"/>
                    <a:pt x="310" y="135"/>
                  </a:cubicBezTo>
                  <a:cubicBezTo>
                    <a:pt x="309" y="136"/>
                    <a:pt x="308" y="136"/>
                    <a:pt x="307" y="137"/>
                  </a:cubicBezTo>
                  <a:cubicBezTo>
                    <a:pt x="304" y="138"/>
                    <a:pt x="308" y="141"/>
                    <a:pt x="308" y="143"/>
                  </a:cubicBezTo>
                  <a:cubicBezTo>
                    <a:pt x="308" y="143"/>
                    <a:pt x="309" y="145"/>
                    <a:pt x="309" y="146"/>
                  </a:cubicBezTo>
                  <a:cubicBezTo>
                    <a:pt x="309" y="148"/>
                    <a:pt x="309" y="149"/>
                    <a:pt x="310" y="151"/>
                  </a:cubicBezTo>
                  <a:cubicBezTo>
                    <a:pt x="311" y="153"/>
                    <a:pt x="311" y="154"/>
                    <a:pt x="309" y="156"/>
                  </a:cubicBezTo>
                  <a:cubicBezTo>
                    <a:pt x="309" y="156"/>
                    <a:pt x="310" y="160"/>
                    <a:pt x="309" y="161"/>
                  </a:cubicBezTo>
                  <a:cubicBezTo>
                    <a:pt x="308" y="161"/>
                    <a:pt x="307" y="157"/>
                    <a:pt x="306" y="159"/>
                  </a:cubicBezTo>
                  <a:cubicBezTo>
                    <a:pt x="305" y="161"/>
                    <a:pt x="307" y="164"/>
                    <a:pt x="307" y="164"/>
                  </a:cubicBezTo>
                  <a:cubicBezTo>
                    <a:pt x="307" y="163"/>
                    <a:pt x="301" y="158"/>
                    <a:pt x="298" y="161"/>
                  </a:cubicBezTo>
                  <a:cubicBezTo>
                    <a:pt x="299" y="160"/>
                    <a:pt x="302" y="159"/>
                    <a:pt x="300" y="157"/>
                  </a:cubicBezTo>
                  <a:cubicBezTo>
                    <a:pt x="299" y="156"/>
                    <a:pt x="298" y="155"/>
                    <a:pt x="297" y="155"/>
                  </a:cubicBezTo>
                  <a:cubicBezTo>
                    <a:pt x="297" y="154"/>
                    <a:pt x="295" y="154"/>
                    <a:pt x="294" y="154"/>
                  </a:cubicBezTo>
                  <a:cubicBezTo>
                    <a:pt x="294" y="153"/>
                    <a:pt x="295" y="153"/>
                    <a:pt x="294" y="151"/>
                  </a:cubicBezTo>
                  <a:cubicBezTo>
                    <a:pt x="293" y="150"/>
                    <a:pt x="292" y="148"/>
                    <a:pt x="293" y="146"/>
                  </a:cubicBezTo>
                  <a:cubicBezTo>
                    <a:pt x="294" y="143"/>
                    <a:pt x="291" y="142"/>
                    <a:pt x="291" y="140"/>
                  </a:cubicBezTo>
                  <a:cubicBezTo>
                    <a:pt x="291" y="138"/>
                    <a:pt x="293" y="137"/>
                    <a:pt x="292" y="135"/>
                  </a:cubicBezTo>
                  <a:cubicBezTo>
                    <a:pt x="290" y="133"/>
                    <a:pt x="286" y="133"/>
                    <a:pt x="283" y="133"/>
                  </a:cubicBezTo>
                  <a:cubicBezTo>
                    <a:pt x="282" y="133"/>
                    <a:pt x="281" y="133"/>
                    <a:pt x="279" y="133"/>
                  </a:cubicBezTo>
                  <a:cubicBezTo>
                    <a:pt x="279" y="133"/>
                    <a:pt x="277" y="135"/>
                    <a:pt x="277" y="135"/>
                  </a:cubicBezTo>
                  <a:cubicBezTo>
                    <a:pt x="277" y="134"/>
                    <a:pt x="278" y="134"/>
                    <a:pt x="277" y="133"/>
                  </a:cubicBezTo>
                  <a:cubicBezTo>
                    <a:pt x="277" y="132"/>
                    <a:pt x="276" y="131"/>
                    <a:pt x="275" y="131"/>
                  </a:cubicBezTo>
                  <a:cubicBezTo>
                    <a:pt x="273" y="130"/>
                    <a:pt x="271" y="130"/>
                    <a:pt x="269" y="129"/>
                  </a:cubicBezTo>
                  <a:cubicBezTo>
                    <a:pt x="266" y="128"/>
                    <a:pt x="264" y="125"/>
                    <a:pt x="261" y="123"/>
                  </a:cubicBezTo>
                  <a:cubicBezTo>
                    <a:pt x="259" y="122"/>
                    <a:pt x="257" y="121"/>
                    <a:pt x="256" y="121"/>
                  </a:cubicBezTo>
                  <a:cubicBezTo>
                    <a:pt x="254" y="121"/>
                    <a:pt x="252" y="119"/>
                    <a:pt x="250" y="119"/>
                  </a:cubicBezTo>
                  <a:cubicBezTo>
                    <a:pt x="249" y="119"/>
                    <a:pt x="240" y="121"/>
                    <a:pt x="240" y="121"/>
                  </a:cubicBezTo>
                  <a:cubicBezTo>
                    <a:pt x="240" y="120"/>
                    <a:pt x="241" y="120"/>
                    <a:pt x="242" y="119"/>
                  </a:cubicBezTo>
                  <a:cubicBezTo>
                    <a:pt x="242" y="118"/>
                    <a:pt x="241" y="117"/>
                    <a:pt x="241" y="117"/>
                  </a:cubicBezTo>
                  <a:cubicBezTo>
                    <a:pt x="240" y="114"/>
                    <a:pt x="239" y="112"/>
                    <a:pt x="238" y="110"/>
                  </a:cubicBezTo>
                  <a:cubicBezTo>
                    <a:pt x="237" y="108"/>
                    <a:pt x="236" y="108"/>
                    <a:pt x="234" y="108"/>
                  </a:cubicBezTo>
                  <a:cubicBezTo>
                    <a:pt x="231" y="108"/>
                    <a:pt x="230" y="108"/>
                    <a:pt x="230" y="105"/>
                  </a:cubicBezTo>
                  <a:cubicBezTo>
                    <a:pt x="231" y="103"/>
                    <a:pt x="230" y="100"/>
                    <a:pt x="230" y="98"/>
                  </a:cubicBezTo>
                  <a:cubicBezTo>
                    <a:pt x="231" y="95"/>
                    <a:pt x="233" y="93"/>
                    <a:pt x="234" y="90"/>
                  </a:cubicBezTo>
                  <a:cubicBezTo>
                    <a:pt x="235" y="88"/>
                    <a:pt x="235" y="87"/>
                    <a:pt x="237" y="86"/>
                  </a:cubicBezTo>
                  <a:cubicBezTo>
                    <a:pt x="238" y="86"/>
                    <a:pt x="237" y="85"/>
                    <a:pt x="237" y="84"/>
                  </a:cubicBezTo>
                  <a:cubicBezTo>
                    <a:pt x="238" y="84"/>
                    <a:pt x="240" y="82"/>
                    <a:pt x="240" y="82"/>
                  </a:cubicBezTo>
                  <a:cubicBezTo>
                    <a:pt x="240" y="82"/>
                    <a:pt x="240" y="82"/>
                    <a:pt x="239" y="81"/>
                  </a:cubicBezTo>
                  <a:cubicBezTo>
                    <a:pt x="239" y="81"/>
                    <a:pt x="240" y="81"/>
                    <a:pt x="240" y="81"/>
                  </a:cubicBezTo>
                  <a:cubicBezTo>
                    <a:pt x="240" y="79"/>
                    <a:pt x="242" y="80"/>
                    <a:pt x="243" y="80"/>
                  </a:cubicBezTo>
                  <a:cubicBezTo>
                    <a:pt x="244" y="80"/>
                    <a:pt x="244" y="79"/>
                    <a:pt x="244" y="79"/>
                  </a:cubicBezTo>
                  <a:cubicBezTo>
                    <a:pt x="245" y="77"/>
                    <a:pt x="243" y="78"/>
                    <a:pt x="242" y="77"/>
                  </a:cubicBezTo>
                  <a:cubicBezTo>
                    <a:pt x="242" y="77"/>
                    <a:pt x="244" y="77"/>
                    <a:pt x="244" y="77"/>
                  </a:cubicBezTo>
                  <a:cubicBezTo>
                    <a:pt x="245" y="76"/>
                    <a:pt x="246" y="77"/>
                    <a:pt x="246" y="77"/>
                  </a:cubicBezTo>
                  <a:cubicBezTo>
                    <a:pt x="248" y="79"/>
                    <a:pt x="248" y="77"/>
                    <a:pt x="250" y="76"/>
                  </a:cubicBezTo>
                  <a:cubicBezTo>
                    <a:pt x="252" y="74"/>
                    <a:pt x="248" y="72"/>
                    <a:pt x="246" y="71"/>
                  </a:cubicBezTo>
                  <a:cubicBezTo>
                    <a:pt x="245" y="71"/>
                    <a:pt x="241" y="72"/>
                    <a:pt x="241" y="72"/>
                  </a:cubicBezTo>
                  <a:cubicBezTo>
                    <a:pt x="240" y="70"/>
                    <a:pt x="243" y="70"/>
                    <a:pt x="240" y="69"/>
                  </a:cubicBezTo>
                  <a:cubicBezTo>
                    <a:pt x="239" y="69"/>
                    <a:pt x="234" y="69"/>
                    <a:pt x="234" y="68"/>
                  </a:cubicBezTo>
                  <a:cubicBezTo>
                    <a:pt x="234" y="67"/>
                    <a:pt x="236" y="67"/>
                    <a:pt x="236" y="67"/>
                  </a:cubicBezTo>
                  <a:cubicBezTo>
                    <a:pt x="237" y="66"/>
                    <a:pt x="237" y="67"/>
                    <a:pt x="238" y="67"/>
                  </a:cubicBezTo>
                  <a:cubicBezTo>
                    <a:pt x="237" y="68"/>
                    <a:pt x="240" y="68"/>
                    <a:pt x="240" y="68"/>
                  </a:cubicBezTo>
                  <a:cubicBezTo>
                    <a:pt x="242" y="68"/>
                    <a:pt x="245" y="70"/>
                    <a:pt x="246" y="70"/>
                  </a:cubicBezTo>
                  <a:cubicBezTo>
                    <a:pt x="247" y="70"/>
                    <a:pt x="248" y="71"/>
                    <a:pt x="249" y="71"/>
                  </a:cubicBezTo>
                  <a:cubicBezTo>
                    <a:pt x="251" y="72"/>
                    <a:pt x="250" y="71"/>
                    <a:pt x="251" y="71"/>
                  </a:cubicBezTo>
                  <a:cubicBezTo>
                    <a:pt x="252" y="71"/>
                    <a:pt x="255" y="71"/>
                    <a:pt x="254" y="70"/>
                  </a:cubicBezTo>
                  <a:cubicBezTo>
                    <a:pt x="253" y="69"/>
                    <a:pt x="254" y="67"/>
                    <a:pt x="255" y="66"/>
                  </a:cubicBezTo>
                  <a:cubicBezTo>
                    <a:pt x="255" y="67"/>
                    <a:pt x="258" y="68"/>
                    <a:pt x="258" y="68"/>
                  </a:cubicBezTo>
                  <a:cubicBezTo>
                    <a:pt x="260" y="68"/>
                    <a:pt x="261" y="68"/>
                    <a:pt x="263" y="67"/>
                  </a:cubicBezTo>
                  <a:cubicBezTo>
                    <a:pt x="264" y="66"/>
                    <a:pt x="265" y="64"/>
                    <a:pt x="266" y="63"/>
                  </a:cubicBezTo>
                  <a:cubicBezTo>
                    <a:pt x="267" y="62"/>
                    <a:pt x="269" y="61"/>
                    <a:pt x="268" y="59"/>
                  </a:cubicBezTo>
                  <a:cubicBezTo>
                    <a:pt x="267" y="57"/>
                    <a:pt x="264" y="58"/>
                    <a:pt x="263" y="58"/>
                  </a:cubicBezTo>
                  <a:cubicBezTo>
                    <a:pt x="260" y="58"/>
                    <a:pt x="258" y="57"/>
                    <a:pt x="256" y="56"/>
                  </a:cubicBezTo>
                  <a:cubicBezTo>
                    <a:pt x="255" y="55"/>
                    <a:pt x="254" y="54"/>
                    <a:pt x="252" y="53"/>
                  </a:cubicBezTo>
                  <a:cubicBezTo>
                    <a:pt x="252" y="53"/>
                    <a:pt x="247" y="53"/>
                    <a:pt x="247" y="53"/>
                  </a:cubicBezTo>
                  <a:cubicBezTo>
                    <a:pt x="247" y="52"/>
                    <a:pt x="252" y="53"/>
                    <a:pt x="253" y="53"/>
                  </a:cubicBezTo>
                  <a:cubicBezTo>
                    <a:pt x="255" y="53"/>
                    <a:pt x="255" y="52"/>
                    <a:pt x="257" y="53"/>
                  </a:cubicBezTo>
                  <a:cubicBezTo>
                    <a:pt x="261" y="55"/>
                    <a:pt x="265" y="59"/>
                    <a:pt x="269" y="56"/>
                  </a:cubicBezTo>
                  <a:cubicBezTo>
                    <a:pt x="271" y="54"/>
                    <a:pt x="272" y="53"/>
                    <a:pt x="273" y="51"/>
                  </a:cubicBezTo>
                  <a:cubicBezTo>
                    <a:pt x="274" y="50"/>
                    <a:pt x="268" y="49"/>
                    <a:pt x="271" y="47"/>
                  </a:cubicBezTo>
                  <a:cubicBezTo>
                    <a:pt x="272" y="47"/>
                    <a:pt x="275" y="47"/>
                    <a:pt x="276" y="48"/>
                  </a:cubicBezTo>
                  <a:cubicBezTo>
                    <a:pt x="279" y="48"/>
                    <a:pt x="279" y="50"/>
                    <a:pt x="282" y="48"/>
                  </a:cubicBezTo>
                  <a:cubicBezTo>
                    <a:pt x="282" y="48"/>
                    <a:pt x="285" y="49"/>
                    <a:pt x="284" y="47"/>
                  </a:cubicBezTo>
                  <a:cubicBezTo>
                    <a:pt x="283" y="46"/>
                    <a:pt x="279" y="44"/>
                    <a:pt x="278" y="44"/>
                  </a:cubicBezTo>
                  <a:cubicBezTo>
                    <a:pt x="280" y="43"/>
                    <a:pt x="282" y="45"/>
                    <a:pt x="284" y="45"/>
                  </a:cubicBezTo>
                  <a:cubicBezTo>
                    <a:pt x="285" y="45"/>
                    <a:pt x="287" y="50"/>
                    <a:pt x="289" y="49"/>
                  </a:cubicBezTo>
                  <a:cubicBezTo>
                    <a:pt x="289" y="49"/>
                    <a:pt x="288" y="48"/>
                    <a:pt x="288" y="48"/>
                  </a:cubicBezTo>
                  <a:cubicBezTo>
                    <a:pt x="289" y="47"/>
                    <a:pt x="290" y="47"/>
                    <a:pt x="292" y="46"/>
                  </a:cubicBezTo>
                  <a:cubicBezTo>
                    <a:pt x="293" y="45"/>
                    <a:pt x="296" y="42"/>
                    <a:pt x="297" y="41"/>
                  </a:cubicBezTo>
                  <a:cubicBezTo>
                    <a:pt x="297" y="38"/>
                    <a:pt x="295" y="38"/>
                    <a:pt x="293" y="36"/>
                  </a:cubicBezTo>
                  <a:cubicBezTo>
                    <a:pt x="293" y="36"/>
                    <a:pt x="290" y="30"/>
                    <a:pt x="290" y="31"/>
                  </a:cubicBezTo>
                  <a:cubicBezTo>
                    <a:pt x="291" y="30"/>
                    <a:pt x="295" y="30"/>
                    <a:pt x="296" y="30"/>
                  </a:cubicBezTo>
                  <a:cubicBezTo>
                    <a:pt x="299" y="29"/>
                    <a:pt x="294" y="28"/>
                    <a:pt x="294" y="27"/>
                  </a:cubicBezTo>
                  <a:cubicBezTo>
                    <a:pt x="293" y="26"/>
                    <a:pt x="297" y="26"/>
                    <a:pt x="297" y="25"/>
                  </a:cubicBezTo>
                  <a:cubicBezTo>
                    <a:pt x="297" y="25"/>
                    <a:pt x="287" y="21"/>
                    <a:pt x="287" y="21"/>
                  </a:cubicBezTo>
                  <a:cubicBezTo>
                    <a:pt x="288" y="21"/>
                    <a:pt x="290" y="20"/>
                    <a:pt x="291" y="20"/>
                  </a:cubicBezTo>
                  <a:cubicBezTo>
                    <a:pt x="288" y="20"/>
                    <a:pt x="285" y="19"/>
                    <a:pt x="282" y="19"/>
                  </a:cubicBezTo>
                  <a:cubicBezTo>
                    <a:pt x="280" y="19"/>
                    <a:pt x="277" y="20"/>
                    <a:pt x="276" y="19"/>
                  </a:cubicBezTo>
                  <a:cubicBezTo>
                    <a:pt x="278" y="20"/>
                    <a:pt x="275" y="21"/>
                    <a:pt x="276" y="23"/>
                  </a:cubicBezTo>
                  <a:cubicBezTo>
                    <a:pt x="277" y="24"/>
                    <a:pt x="280" y="25"/>
                    <a:pt x="280" y="26"/>
                  </a:cubicBezTo>
                  <a:cubicBezTo>
                    <a:pt x="280" y="26"/>
                    <a:pt x="278" y="27"/>
                    <a:pt x="278" y="27"/>
                  </a:cubicBezTo>
                  <a:cubicBezTo>
                    <a:pt x="278" y="27"/>
                    <a:pt x="280" y="28"/>
                    <a:pt x="279" y="28"/>
                  </a:cubicBezTo>
                  <a:cubicBezTo>
                    <a:pt x="277" y="29"/>
                    <a:pt x="276" y="27"/>
                    <a:pt x="275" y="31"/>
                  </a:cubicBezTo>
                  <a:cubicBezTo>
                    <a:pt x="274" y="33"/>
                    <a:pt x="274" y="35"/>
                    <a:pt x="273" y="37"/>
                  </a:cubicBezTo>
                  <a:cubicBezTo>
                    <a:pt x="272" y="37"/>
                    <a:pt x="271" y="38"/>
                    <a:pt x="271" y="39"/>
                  </a:cubicBezTo>
                  <a:cubicBezTo>
                    <a:pt x="271" y="40"/>
                    <a:pt x="270" y="40"/>
                    <a:pt x="270" y="41"/>
                  </a:cubicBezTo>
                  <a:cubicBezTo>
                    <a:pt x="267" y="42"/>
                    <a:pt x="268" y="43"/>
                    <a:pt x="266" y="40"/>
                  </a:cubicBezTo>
                  <a:cubicBezTo>
                    <a:pt x="265" y="39"/>
                    <a:pt x="262" y="37"/>
                    <a:pt x="262" y="35"/>
                  </a:cubicBezTo>
                  <a:cubicBezTo>
                    <a:pt x="262" y="35"/>
                    <a:pt x="262" y="32"/>
                    <a:pt x="263" y="32"/>
                  </a:cubicBezTo>
                  <a:cubicBezTo>
                    <a:pt x="263" y="32"/>
                    <a:pt x="265" y="33"/>
                    <a:pt x="265" y="31"/>
                  </a:cubicBezTo>
                  <a:cubicBezTo>
                    <a:pt x="264" y="29"/>
                    <a:pt x="264" y="28"/>
                    <a:pt x="262" y="26"/>
                  </a:cubicBezTo>
                  <a:cubicBezTo>
                    <a:pt x="260" y="25"/>
                    <a:pt x="258" y="23"/>
                    <a:pt x="256" y="25"/>
                  </a:cubicBezTo>
                  <a:cubicBezTo>
                    <a:pt x="255" y="26"/>
                    <a:pt x="255" y="28"/>
                    <a:pt x="255" y="30"/>
                  </a:cubicBezTo>
                  <a:cubicBezTo>
                    <a:pt x="255" y="31"/>
                    <a:pt x="251" y="31"/>
                    <a:pt x="251" y="30"/>
                  </a:cubicBezTo>
                  <a:cubicBezTo>
                    <a:pt x="251" y="29"/>
                    <a:pt x="251" y="26"/>
                    <a:pt x="250" y="25"/>
                  </a:cubicBezTo>
                  <a:cubicBezTo>
                    <a:pt x="246" y="22"/>
                    <a:pt x="251" y="25"/>
                    <a:pt x="251" y="24"/>
                  </a:cubicBezTo>
                  <a:cubicBezTo>
                    <a:pt x="252" y="24"/>
                    <a:pt x="253" y="23"/>
                    <a:pt x="252" y="23"/>
                  </a:cubicBezTo>
                  <a:cubicBezTo>
                    <a:pt x="252" y="22"/>
                    <a:pt x="251" y="21"/>
                    <a:pt x="250" y="22"/>
                  </a:cubicBezTo>
                  <a:cubicBezTo>
                    <a:pt x="249" y="23"/>
                    <a:pt x="249" y="21"/>
                    <a:pt x="248" y="21"/>
                  </a:cubicBezTo>
                  <a:cubicBezTo>
                    <a:pt x="247" y="20"/>
                    <a:pt x="246" y="22"/>
                    <a:pt x="245" y="21"/>
                  </a:cubicBezTo>
                  <a:cubicBezTo>
                    <a:pt x="243" y="20"/>
                    <a:pt x="242" y="21"/>
                    <a:pt x="243" y="18"/>
                  </a:cubicBezTo>
                  <a:cubicBezTo>
                    <a:pt x="243" y="18"/>
                    <a:pt x="243" y="18"/>
                    <a:pt x="244" y="18"/>
                  </a:cubicBezTo>
                  <a:cubicBezTo>
                    <a:pt x="244" y="17"/>
                    <a:pt x="244" y="17"/>
                    <a:pt x="244" y="16"/>
                  </a:cubicBezTo>
                  <a:cubicBezTo>
                    <a:pt x="245" y="16"/>
                    <a:pt x="245" y="16"/>
                    <a:pt x="246" y="16"/>
                  </a:cubicBezTo>
                  <a:cubicBezTo>
                    <a:pt x="245" y="16"/>
                    <a:pt x="244" y="13"/>
                    <a:pt x="244" y="13"/>
                  </a:cubicBezTo>
                  <a:cubicBezTo>
                    <a:pt x="243" y="11"/>
                    <a:pt x="241" y="11"/>
                    <a:pt x="241" y="10"/>
                  </a:cubicBezTo>
                  <a:cubicBezTo>
                    <a:pt x="239" y="9"/>
                    <a:pt x="240" y="9"/>
                    <a:pt x="239" y="7"/>
                  </a:cubicBezTo>
                  <a:cubicBezTo>
                    <a:pt x="239" y="5"/>
                    <a:pt x="237" y="4"/>
                    <a:pt x="237" y="3"/>
                  </a:cubicBezTo>
                  <a:cubicBezTo>
                    <a:pt x="236" y="1"/>
                    <a:pt x="234" y="1"/>
                    <a:pt x="232" y="1"/>
                  </a:cubicBezTo>
                  <a:cubicBezTo>
                    <a:pt x="231" y="1"/>
                    <a:pt x="232" y="0"/>
                    <a:pt x="230" y="0"/>
                  </a:cubicBezTo>
                  <a:cubicBezTo>
                    <a:pt x="229" y="0"/>
                    <a:pt x="228" y="0"/>
                    <a:pt x="228" y="2"/>
                  </a:cubicBezTo>
                  <a:cubicBezTo>
                    <a:pt x="228" y="2"/>
                    <a:pt x="225" y="3"/>
                    <a:pt x="225" y="3"/>
                  </a:cubicBezTo>
                  <a:cubicBezTo>
                    <a:pt x="226" y="3"/>
                    <a:pt x="228" y="3"/>
                    <a:pt x="228" y="4"/>
                  </a:cubicBezTo>
                  <a:cubicBezTo>
                    <a:pt x="228" y="4"/>
                    <a:pt x="226" y="5"/>
                    <a:pt x="226" y="5"/>
                  </a:cubicBezTo>
                  <a:cubicBezTo>
                    <a:pt x="225" y="6"/>
                    <a:pt x="224" y="4"/>
                    <a:pt x="223" y="6"/>
                  </a:cubicBezTo>
                  <a:cubicBezTo>
                    <a:pt x="222" y="6"/>
                    <a:pt x="221" y="9"/>
                    <a:pt x="221" y="10"/>
                  </a:cubicBezTo>
                  <a:cubicBezTo>
                    <a:pt x="222" y="10"/>
                    <a:pt x="224" y="10"/>
                    <a:pt x="225" y="11"/>
                  </a:cubicBezTo>
                  <a:cubicBezTo>
                    <a:pt x="224" y="10"/>
                    <a:pt x="222" y="14"/>
                    <a:pt x="222" y="15"/>
                  </a:cubicBezTo>
                  <a:cubicBezTo>
                    <a:pt x="222" y="16"/>
                    <a:pt x="224" y="18"/>
                    <a:pt x="225" y="19"/>
                  </a:cubicBezTo>
                  <a:cubicBezTo>
                    <a:pt x="226" y="19"/>
                    <a:pt x="228" y="21"/>
                    <a:pt x="229" y="21"/>
                  </a:cubicBezTo>
                  <a:cubicBezTo>
                    <a:pt x="231" y="20"/>
                    <a:pt x="231" y="20"/>
                    <a:pt x="232" y="21"/>
                  </a:cubicBezTo>
                  <a:cubicBezTo>
                    <a:pt x="233" y="21"/>
                    <a:pt x="235" y="23"/>
                    <a:pt x="235" y="23"/>
                  </a:cubicBezTo>
                  <a:cubicBezTo>
                    <a:pt x="234" y="24"/>
                    <a:pt x="233" y="22"/>
                    <a:pt x="233" y="24"/>
                  </a:cubicBezTo>
                  <a:cubicBezTo>
                    <a:pt x="233" y="26"/>
                    <a:pt x="232" y="26"/>
                    <a:pt x="232" y="27"/>
                  </a:cubicBezTo>
                  <a:cubicBezTo>
                    <a:pt x="231" y="29"/>
                    <a:pt x="233" y="29"/>
                    <a:pt x="234" y="28"/>
                  </a:cubicBezTo>
                  <a:cubicBezTo>
                    <a:pt x="234" y="28"/>
                    <a:pt x="236" y="25"/>
                    <a:pt x="236" y="26"/>
                  </a:cubicBezTo>
                  <a:cubicBezTo>
                    <a:pt x="237" y="27"/>
                    <a:pt x="236" y="29"/>
                    <a:pt x="236" y="30"/>
                  </a:cubicBezTo>
                  <a:cubicBezTo>
                    <a:pt x="235" y="31"/>
                    <a:pt x="234" y="31"/>
                    <a:pt x="233" y="31"/>
                  </a:cubicBezTo>
                  <a:cubicBezTo>
                    <a:pt x="233" y="32"/>
                    <a:pt x="233" y="33"/>
                    <a:pt x="232" y="34"/>
                  </a:cubicBezTo>
                  <a:cubicBezTo>
                    <a:pt x="231" y="34"/>
                    <a:pt x="229" y="34"/>
                    <a:pt x="228" y="35"/>
                  </a:cubicBezTo>
                  <a:cubicBezTo>
                    <a:pt x="227" y="35"/>
                    <a:pt x="226" y="37"/>
                    <a:pt x="226" y="37"/>
                  </a:cubicBezTo>
                  <a:cubicBezTo>
                    <a:pt x="227" y="38"/>
                    <a:pt x="228" y="39"/>
                    <a:pt x="228" y="41"/>
                  </a:cubicBezTo>
                  <a:cubicBezTo>
                    <a:pt x="228" y="42"/>
                    <a:pt x="227" y="41"/>
                    <a:pt x="226" y="40"/>
                  </a:cubicBezTo>
                  <a:cubicBezTo>
                    <a:pt x="226" y="40"/>
                    <a:pt x="225" y="40"/>
                    <a:pt x="225" y="41"/>
                  </a:cubicBezTo>
                  <a:cubicBezTo>
                    <a:pt x="224" y="41"/>
                    <a:pt x="222" y="40"/>
                    <a:pt x="222" y="39"/>
                  </a:cubicBezTo>
                  <a:cubicBezTo>
                    <a:pt x="222" y="38"/>
                    <a:pt x="224" y="35"/>
                    <a:pt x="224" y="34"/>
                  </a:cubicBezTo>
                  <a:cubicBezTo>
                    <a:pt x="225" y="32"/>
                    <a:pt x="222" y="34"/>
                    <a:pt x="222" y="34"/>
                  </a:cubicBezTo>
                  <a:cubicBezTo>
                    <a:pt x="221" y="34"/>
                    <a:pt x="218" y="32"/>
                    <a:pt x="217" y="31"/>
                  </a:cubicBezTo>
                  <a:cubicBezTo>
                    <a:pt x="215" y="30"/>
                    <a:pt x="216" y="32"/>
                    <a:pt x="214" y="32"/>
                  </a:cubicBezTo>
                  <a:cubicBezTo>
                    <a:pt x="213" y="32"/>
                    <a:pt x="210" y="31"/>
                    <a:pt x="212" y="33"/>
                  </a:cubicBezTo>
                  <a:cubicBezTo>
                    <a:pt x="213" y="34"/>
                    <a:pt x="213" y="35"/>
                    <a:pt x="215" y="35"/>
                  </a:cubicBezTo>
                  <a:cubicBezTo>
                    <a:pt x="216" y="35"/>
                    <a:pt x="218" y="35"/>
                    <a:pt x="218" y="37"/>
                  </a:cubicBezTo>
                  <a:cubicBezTo>
                    <a:pt x="220" y="41"/>
                    <a:pt x="214" y="36"/>
                    <a:pt x="213" y="35"/>
                  </a:cubicBezTo>
                  <a:cubicBezTo>
                    <a:pt x="211" y="35"/>
                    <a:pt x="211" y="37"/>
                    <a:pt x="209" y="37"/>
                  </a:cubicBezTo>
                  <a:cubicBezTo>
                    <a:pt x="207" y="37"/>
                    <a:pt x="206" y="36"/>
                    <a:pt x="204" y="36"/>
                  </a:cubicBezTo>
                  <a:cubicBezTo>
                    <a:pt x="200" y="37"/>
                    <a:pt x="197" y="37"/>
                    <a:pt x="193" y="37"/>
                  </a:cubicBezTo>
                  <a:cubicBezTo>
                    <a:pt x="190" y="36"/>
                    <a:pt x="186" y="34"/>
                    <a:pt x="182" y="33"/>
                  </a:cubicBezTo>
                  <a:cubicBezTo>
                    <a:pt x="181" y="33"/>
                    <a:pt x="179" y="33"/>
                    <a:pt x="178" y="32"/>
                  </a:cubicBezTo>
                  <a:cubicBezTo>
                    <a:pt x="177" y="30"/>
                    <a:pt x="177" y="28"/>
                    <a:pt x="176" y="28"/>
                  </a:cubicBezTo>
                  <a:cubicBezTo>
                    <a:pt x="174" y="27"/>
                    <a:pt x="172" y="28"/>
                    <a:pt x="171" y="28"/>
                  </a:cubicBezTo>
                  <a:cubicBezTo>
                    <a:pt x="168" y="29"/>
                    <a:pt x="166" y="29"/>
                    <a:pt x="164" y="29"/>
                  </a:cubicBezTo>
                  <a:cubicBezTo>
                    <a:pt x="163" y="30"/>
                    <a:pt x="161" y="31"/>
                    <a:pt x="161" y="32"/>
                  </a:cubicBezTo>
                  <a:cubicBezTo>
                    <a:pt x="161" y="32"/>
                    <a:pt x="165" y="34"/>
                    <a:pt x="166" y="34"/>
                  </a:cubicBezTo>
                  <a:cubicBezTo>
                    <a:pt x="166" y="34"/>
                    <a:pt x="165" y="31"/>
                    <a:pt x="167" y="32"/>
                  </a:cubicBezTo>
                  <a:cubicBezTo>
                    <a:pt x="168" y="32"/>
                    <a:pt x="168" y="33"/>
                    <a:pt x="169" y="32"/>
                  </a:cubicBezTo>
                  <a:cubicBezTo>
                    <a:pt x="170" y="32"/>
                    <a:pt x="176" y="28"/>
                    <a:pt x="176" y="30"/>
                  </a:cubicBezTo>
                  <a:cubicBezTo>
                    <a:pt x="176" y="31"/>
                    <a:pt x="173" y="32"/>
                    <a:pt x="172" y="33"/>
                  </a:cubicBezTo>
                  <a:cubicBezTo>
                    <a:pt x="171" y="34"/>
                    <a:pt x="169" y="34"/>
                    <a:pt x="167" y="34"/>
                  </a:cubicBezTo>
                  <a:cubicBezTo>
                    <a:pt x="166" y="35"/>
                    <a:pt x="163" y="37"/>
                    <a:pt x="165" y="38"/>
                  </a:cubicBezTo>
                  <a:cubicBezTo>
                    <a:pt x="167" y="38"/>
                    <a:pt x="167" y="39"/>
                    <a:pt x="166" y="41"/>
                  </a:cubicBezTo>
                  <a:cubicBezTo>
                    <a:pt x="166" y="42"/>
                    <a:pt x="168" y="42"/>
                    <a:pt x="168" y="43"/>
                  </a:cubicBezTo>
                  <a:cubicBezTo>
                    <a:pt x="169" y="44"/>
                    <a:pt x="169" y="46"/>
                    <a:pt x="167" y="44"/>
                  </a:cubicBezTo>
                  <a:cubicBezTo>
                    <a:pt x="165" y="42"/>
                    <a:pt x="167" y="46"/>
                    <a:pt x="166" y="45"/>
                  </a:cubicBezTo>
                  <a:cubicBezTo>
                    <a:pt x="165" y="45"/>
                    <a:pt x="163" y="42"/>
                    <a:pt x="162" y="43"/>
                  </a:cubicBezTo>
                  <a:cubicBezTo>
                    <a:pt x="164" y="42"/>
                    <a:pt x="167" y="43"/>
                    <a:pt x="164" y="41"/>
                  </a:cubicBezTo>
                  <a:cubicBezTo>
                    <a:pt x="165" y="41"/>
                    <a:pt x="166" y="40"/>
                    <a:pt x="164" y="39"/>
                  </a:cubicBezTo>
                  <a:cubicBezTo>
                    <a:pt x="166" y="40"/>
                    <a:pt x="161" y="40"/>
                    <a:pt x="162" y="40"/>
                  </a:cubicBezTo>
                  <a:cubicBezTo>
                    <a:pt x="162" y="39"/>
                    <a:pt x="162" y="39"/>
                    <a:pt x="163" y="39"/>
                  </a:cubicBezTo>
                  <a:cubicBezTo>
                    <a:pt x="163" y="38"/>
                    <a:pt x="160" y="40"/>
                    <a:pt x="160" y="40"/>
                  </a:cubicBezTo>
                  <a:cubicBezTo>
                    <a:pt x="159" y="40"/>
                    <a:pt x="160" y="38"/>
                    <a:pt x="159" y="37"/>
                  </a:cubicBezTo>
                  <a:cubicBezTo>
                    <a:pt x="159" y="37"/>
                    <a:pt x="157" y="37"/>
                    <a:pt x="157" y="37"/>
                  </a:cubicBezTo>
                  <a:cubicBezTo>
                    <a:pt x="155" y="37"/>
                    <a:pt x="155" y="34"/>
                    <a:pt x="153" y="35"/>
                  </a:cubicBezTo>
                  <a:cubicBezTo>
                    <a:pt x="151" y="37"/>
                    <a:pt x="150" y="37"/>
                    <a:pt x="147" y="37"/>
                  </a:cubicBezTo>
                  <a:cubicBezTo>
                    <a:pt x="143" y="37"/>
                    <a:pt x="140" y="37"/>
                    <a:pt x="136" y="37"/>
                  </a:cubicBezTo>
                  <a:cubicBezTo>
                    <a:pt x="135" y="37"/>
                    <a:pt x="128" y="37"/>
                    <a:pt x="128" y="36"/>
                  </a:cubicBezTo>
                  <a:cubicBezTo>
                    <a:pt x="127" y="36"/>
                    <a:pt x="130" y="34"/>
                    <a:pt x="131" y="33"/>
                  </a:cubicBezTo>
                  <a:cubicBezTo>
                    <a:pt x="132" y="32"/>
                    <a:pt x="133" y="33"/>
                    <a:pt x="135" y="33"/>
                  </a:cubicBezTo>
                  <a:cubicBezTo>
                    <a:pt x="136" y="32"/>
                    <a:pt x="133" y="30"/>
                    <a:pt x="133" y="30"/>
                  </a:cubicBezTo>
                  <a:cubicBezTo>
                    <a:pt x="131" y="28"/>
                    <a:pt x="130" y="28"/>
                    <a:pt x="128" y="27"/>
                  </a:cubicBezTo>
                  <a:cubicBezTo>
                    <a:pt x="127" y="27"/>
                    <a:pt x="126" y="26"/>
                    <a:pt x="125" y="27"/>
                  </a:cubicBezTo>
                  <a:cubicBezTo>
                    <a:pt x="124" y="28"/>
                    <a:pt x="123" y="29"/>
                    <a:pt x="122" y="28"/>
                  </a:cubicBezTo>
                  <a:cubicBezTo>
                    <a:pt x="119" y="26"/>
                    <a:pt x="116" y="26"/>
                    <a:pt x="113" y="25"/>
                  </a:cubicBezTo>
                  <a:cubicBezTo>
                    <a:pt x="109" y="24"/>
                    <a:pt x="106" y="24"/>
                    <a:pt x="102" y="22"/>
                  </a:cubicBezTo>
                  <a:cubicBezTo>
                    <a:pt x="99" y="20"/>
                    <a:pt x="97" y="19"/>
                    <a:pt x="93" y="19"/>
                  </a:cubicBezTo>
                  <a:cubicBezTo>
                    <a:pt x="92" y="19"/>
                    <a:pt x="91" y="19"/>
                    <a:pt x="90" y="20"/>
                  </a:cubicBezTo>
                  <a:cubicBezTo>
                    <a:pt x="89" y="21"/>
                    <a:pt x="88" y="23"/>
                    <a:pt x="87" y="23"/>
                  </a:cubicBezTo>
                  <a:cubicBezTo>
                    <a:pt x="86" y="23"/>
                    <a:pt x="83" y="24"/>
                    <a:pt x="83" y="23"/>
                  </a:cubicBezTo>
                  <a:cubicBezTo>
                    <a:pt x="83" y="22"/>
                    <a:pt x="85" y="21"/>
                    <a:pt x="85" y="20"/>
                  </a:cubicBezTo>
                  <a:cubicBezTo>
                    <a:pt x="85" y="20"/>
                    <a:pt x="82" y="21"/>
                    <a:pt x="82" y="20"/>
                  </a:cubicBezTo>
                  <a:cubicBezTo>
                    <a:pt x="83" y="19"/>
                    <a:pt x="83" y="18"/>
                    <a:pt x="82" y="17"/>
                  </a:cubicBezTo>
                  <a:cubicBezTo>
                    <a:pt x="82" y="15"/>
                    <a:pt x="78" y="17"/>
                    <a:pt x="78" y="18"/>
                  </a:cubicBezTo>
                  <a:cubicBezTo>
                    <a:pt x="78" y="18"/>
                    <a:pt x="80" y="17"/>
                    <a:pt x="80" y="18"/>
                  </a:cubicBezTo>
                  <a:cubicBezTo>
                    <a:pt x="81" y="18"/>
                    <a:pt x="77" y="20"/>
                    <a:pt x="80" y="20"/>
                  </a:cubicBezTo>
                  <a:cubicBezTo>
                    <a:pt x="79" y="20"/>
                    <a:pt x="78" y="20"/>
                    <a:pt x="78" y="22"/>
                  </a:cubicBezTo>
                  <a:cubicBezTo>
                    <a:pt x="78" y="23"/>
                    <a:pt x="77" y="24"/>
                    <a:pt x="76" y="23"/>
                  </a:cubicBezTo>
                  <a:cubicBezTo>
                    <a:pt x="73" y="22"/>
                    <a:pt x="72" y="21"/>
                    <a:pt x="71" y="18"/>
                  </a:cubicBezTo>
                  <a:cubicBezTo>
                    <a:pt x="70" y="16"/>
                    <a:pt x="68" y="15"/>
                    <a:pt x="66" y="13"/>
                  </a:cubicBezTo>
                  <a:cubicBezTo>
                    <a:pt x="65" y="13"/>
                    <a:pt x="64" y="11"/>
                    <a:pt x="63" y="12"/>
                  </a:cubicBezTo>
                  <a:cubicBezTo>
                    <a:pt x="63" y="14"/>
                    <a:pt x="66" y="15"/>
                    <a:pt x="67" y="16"/>
                  </a:cubicBezTo>
                  <a:cubicBezTo>
                    <a:pt x="67" y="15"/>
                    <a:pt x="63" y="16"/>
                    <a:pt x="63" y="17"/>
                  </a:cubicBezTo>
                  <a:cubicBezTo>
                    <a:pt x="62" y="18"/>
                    <a:pt x="63" y="18"/>
                    <a:pt x="62" y="19"/>
                  </a:cubicBezTo>
                  <a:cubicBezTo>
                    <a:pt x="61" y="19"/>
                    <a:pt x="60" y="21"/>
                    <a:pt x="59" y="20"/>
                  </a:cubicBezTo>
                  <a:cubicBezTo>
                    <a:pt x="59" y="20"/>
                    <a:pt x="59" y="19"/>
                    <a:pt x="59" y="19"/>
                  </a:cubicBezTo>
                  <a:cubicBezTo>
                    <a:pt x="59" y="18"/>
                    <a:pt x="54" y="20"/>
                    <a:pt x="54" y="21"/>
                  </a:cubicBezTo>
                  <a:cubicBezTo>
                    <a:pt x="53" y="22"/>
                    <a:pt x="52" y="23"/>
                    <a:pt x="50" y="24"/>
                  </a:cubicBezTo>
                  <a:cubicBezTo>
                    <a:pt x="49" y="25"/>
                    <a:pt x="50" y="22"/>
                    <a:pt x="49" y="22"/>
                  </a:cubicBezTo>
                  <a:cubicBezTo>
                    <a:pt x="48" y="22"/>
                    <a:pt x="47" y="23"/>
                    <a:pt x="46" y="23"/>
                  </a:cubicBezTo>
                  <a:cubicBezTo>
                    <a:pt x="45" y="23"/>
                    <a:pt x="45" y="25"/>
                    <a:pt x="44" y="25"/>
                  </a:cubicBezTo>
                  <a:cubicBezTo>
                    <a:pt x="43" y="25"/>
                    <a:pt x="40" y="27"/>
                    <a:pt x="41" y="27"/>
                  </a:cubicBezTo>
                  <a:cubicBezTo>
                    <a:pt x="41" y="28"/>
                    <a:pt x="43" y="28"/>
                    <a:pt x="40" y="29"/>
                  </a:cubicBezTo>
                  <a:cubicBezTo>
                    <a:pt x="40" y="29"/>
                    <a:pt x="37" y="29"/>
                    <a:pt x="37" y="28"/>
                  </a:cubicBezTo>
                  <a:cubicBezTo>
                    <a:pt x="37" y="27"/>
                    <a:pt x="40" y="26"/>
                    <a:pt x="40" y="26"/>
                  </a:cubicBezTo>
                  <a:cubicBezTo>
                    <a:pt x="41" y="24"/>
                    <a:pt x="43" y="23"/>
                    <a:pt x="44" y="22"/>
                  </a:cubicBezTo>
                  <a:cubicBezTo>
                    <a:pt x="46" y="21"/>
                    <a:pt x="47" y="21"/>
                    <a:pt x="49" y="22"/>
                  </a:cubicBezTo>
                  <a:cubicBezTo>
                    <a:pt x="48" y="22"/>
                    <a:pt x="56" y="18"/>
                    <a:pt x="56" y="18"/>
                  </a:cubicBezTo>
                  <a:cubicBezTo>
                    <a:pt x="58" y="17"/>
                    <a:pt x="57" y="16"/>
                    <a:pt x="56" y="16"/>
                  </a:cubicBezTo>
                  <a:cubicBezTo>
                    <a:pt x="54" y="16"/>
                    <a:pt x="52" y="16"/>
                    <a:pt x="50" y="17"/>
                  </a:cubicBezTo>
                  <a:cubicBezTo>
                    <a:pt x="49" y="17"/>
                    <a:pt x="49" y="19"/>
                    <a:pt x="47" y="19"/>
                  </a:cubicBezTo>
                  <a:cubicBezTo>
                    <a:pt x="46" y="19"/>
                    <a:pt x="44" y="20"/>
                    <a:pt x="43" y="20"/>
                  </a:cubicBezTo>
                  <a:cubicBezTo>
                    <a:pt x="41" y="20"/>
                    <a:pt x="36" y="25"/>
                    <a:pt x="35" y="24"/>
                  </a:cubicBezTo>
                  <a:cubicBezTo>
                    <a:pt x="34" y="24"/>
                    <a:pt x="36" y="23"/>
                    <a:pt x="36" y="22"/>
                  </a:cubicBezTo>
                  <a:cubicBezTo>
                    <a:pt x="36" y="22"/>
                    <a:pt x="33" y="21"/>
                    <a:pt x="33" y="21"/>
                  </a:cubicBezTo>
                  <a:cubicBezTo>
                    <a:pt x="33" y="21"/>
                    <a:pt x="30" y="23"/>
                    <a:pt x="29" y="23"/>
                  </a:cubicBezTo>
                  <a:cubicBezTo>
                    <a:pt x="28" y="23"/>
                    <a:pt x="26" y="24"/>
                    <a:pt x="25" y="25"/>
                  </a:cubicBezTo>
                  <a:cubicBezTo>
                    <a:pt x="24" y="25"/>
                    <a:pt x="26" y="26"/>
                    <a:pt x="26" y="26"/>
                  </a:cubicBezTo>
                  <a:cubicBezTo>
                    <a:pt x="27" y="26"/>
                    <a:pt x="26" y="27"/>
                    <a:pt x="26" y="27"/>
                  </a:cubicBezTo>
                  <a:cubicBezTo>
                    <a:pt x="26" y="28"/>
                    <a:pt x="30" y="27"/>
                    <a:pt x="30" y="27"/>
                  </a:cubicBezTo>
                  <a:cubicBezTo>
                    <a:pt x="31" y="26"/>
                    <a:pt x="33" y="25"/>
                    <a:pt x="34" y="24"/>
                  </a:cubicBezTo>
                  <a:cubicBezTo>
                    <a:pt x="29" y="26"/>
                    <a:pt x="34" y="27"/>
                    <a:pt x="33" y="29"/>
                  </a:cubicBezTo>
                  <a:cubicBezTo>
                    <a:pt x="33" y="29"/>
                    <a:pt x="32" y="28"/>
                    <a:pt x="32" y="28"/>
                  </a:cubicBezTo>
                  <a:cubicBezTo>
                    <a:pt x="30" y="27"/>
                    <a:pt x="29" y="28"/>
                    <a:pt x="28" y="29"/>
                  </a:cubicBezTo>
                  <a:cubicBezTo>
                    <a:pt x="27" y="29"/>
                    <a:pt x="23" y="28"/>
                    <a:pt x="21" y="28"/>
                  </a:cubicBezTo>
                  <a:cubicBezTo>
                    <a:pt x="19" y="28"/>
                    <a:pt x="16" y="26"/>
                    <a:pt x="14" y="25"/>
                  </a:cubicBezTo>
                  <a:cubicBezTo>
                    <a:pt x="13" y="25"/>
                    <a:pt x="12" y="24"/>
                    <a:pt x="11" y="24"/>
                  </a:cubicBezTo>
                  <a:cubicBezTo>
                    <a:pt x="10" y="23"/>
                    <a:pt x="9" y="21"/>
                    <a:pt x="10" y="21"/>
                  </a:cubicBezTo>
                  <a:cubicBezTo>
                    <a:pt x="9" y="21"/>
                    <a:pt x="7" y="21"/>
                    <a:pt x="6" y="22"/>
                  </a:cubicBezTo>
                  <a:cubicBezTo>
                    <a:pt x="4" y="22"/>
                    <a:pt x="2" y="22"/>
                    <a:pt x="0" y="21"/>
                  </a:cubicBezTo>
                  <a:cubicBezTo>
                    <a:pt x="0" y="41"/>
                    <a:pt x="0" y="61"/>
                    <a:pt x="0" y="80"/>
                  </a:cubicBezTo>
                  <a:cubicBezTo>
                    <a:pt x="0" y="85"/>
                    <a:pt x="0" y="89"/>
                    <a:pt x="0" y="94"/>
                  </a:cubicBezTo>
                  <a:cubicBezTo>
                    <a:pt x="0" y="95"/>
                    <a:pt x="0" y="96"/>
                    <a:pt x="0" y="97"/>
                  </a:cubicBezTo>
                  <a:cubicBezTo>
                    <a:pt x="0" y="99"/>
                    <a:pt x="2" y="97"/>
                    <a:pt x="3" y="97"/>
                  </a:cubicBezTo>
                  <a:cubicBezTo>
                    <a:pt x="5" y="98"/>
                    <a:pt x="5" y="97"/>
                    <a:pt x="7" y="97"/>
                  </a:cubicBezTo>
                  <a:cubicBezTo>
                    <a:pt x="9" y="97"/>
                    <a:pt x="9" y="98"/>
                    <a:pt x="10" y="99"/>
                  </a:cubicBezTo>
                  <a:cubicBezTo>
                    <a:pt x="11" y="101"/>
                    <a:pt x="16" y="107"/>
                    <a:pt x="18" y="107"/>
                  </a:cubicBezTo>
                  <a:cubicBezTo>
                    <a:pt x="19" y="107"/>
                    <a:pt x="21" y="106"/>
                    <a:pt x="22" y="105"/>
                  </a:cubicBezTo>
                  <a:cubicBezTo>
                    <a:pt x="23" y="104"/>
                    <a:pt x="22" y="103"/>
                    <a:pt x="23" y="102"/>
                  </a:cubicBezTo>
                  <a:cubicBezTo>
                    <a:pt x="24" y="102"/>
                    <a:pt x="28" y="101"/>
                    <a:pt x="28" y="102"/>
                  </a:cubicBezTo>
                  <a:cubicBezTo>
                    <a:pt x="30" y="104"/>
                    <a:pt x="32" y="105"/>
                    <a:pt x="33" y="107"/>
                  </a:cubicBezTo>
                  <a:cubicBezTo>
                    <a:pt x="35" y="109"/>
                    <a:pt x="37" y="110"/>
                    <a:pt x="38" y="112"/>
                  </a:cubicBezTo>
                  <a:cubicBezTo>
                    <a:pt x="39" y="113"/>
                    <a:pt x="39" y="114"/>
                    <a:pt x="40" y="116"/>
                  </a:cubicBezTo>
                  <a:cubicBezTo>
                    <a:pt x="42" y="118"/>
                    <a:pt x="43" y="122"/>
                    <a:pt x="46" y="124"/>
                  </a:cubicBezTo>
                  <a:cubicBezTo>
                    <a:pt x="48" y="126"/>
                    <a:pt x="52" y="127"/>
                    <a:pt x="54" y="128"/>
                  </a:cubicBezTo>
                  <a:cubicBezTo>
                    <a:pt x="56" y="129"/>
                    <a:pt x="53" y="130"/>
                    <a:pt x="54" y="132"/>
                  </a:cubicBezTo>
                  <a:cubicBezTo>
                    <a:pt x="55" y="132"/>
                    <a:pt x="56" y="132"/>
                    <a:pt x="56" y="133"/>
                  </a:cubicBezTo>
                  <a:cubicBezTo>
                    <a:pt x="56" y="133"/>
                    <a:pt x="55" y="136"/>
                    <a:pt x="56" y="135"/>
                  </a:cubicBezTo>
                  <a:cubicBezTo>
                    <a:pt x="55" y="136"/>
                    <a:pt x="53" y="136"/>
                    <a:pt x="53" y="138"/>
                  </a:cubicBezTo>
                  <a:cubicBezTo>
                    <a:pt x="52" y="139"/>
                    <a:pt x="55" y="141"/>
                    <a:pt x="56" y="141"/>
                  </a:cubicBezTo>
                  <a:cubicBezTo>
                    <a:pt x="56" y="141"/>
                    <a:pt x="54" y="143"/>
                    <a:pt x="54" y="143"/>
                  </a:cubicBezTo>
                  <a:cubicBezTo>
                    <a:pt x="54" y="143"/>
                    <a:pt x="53" y="142"/>
                    <a:pt x="53" y="141"/>
                  </a:cubicBezTo>
                  <a:cubicBezTo>
                    <a:pt x="52" y="141"/>
                    <a:pt x="53" y="143"/>
                    <a:pt x="53" y="143"/>
                  </a:cubicBezTo>
                  <a:cubicBezTo>
                    <a:pt x="54" y="144"/>
                    <a:pt x="53" y="145"/>
                    <a:pt x="54" y="146"/>
                  </a:cubicBezTo>
                  <a:cubicBezTo>
                    <a:pt x="55" y="148"/>
                    <a:pt x="55" y="148"/>
                    <a:pt x="57" y="147"/>
                  </a:cubicBezTo>
                  <a:cubicBezTo>
                    <a:pt x="57" y="147"/>
                    <a:pt x="58" y="147"/>
                    <a:pt x="58" y="147"/>
                  </a:cubicBezTo>
                  <a:cubicBezTo>
                    <a:pt x="59" y="147"/>
                    <a:pt x="59" y="145"/>
                    <a:pt x="59" y="145"/>
                  </a:cubicBezTo>
                  <a:cubicBezTo>
                    <a:pt x="59" y="145"/>
                    <a:pt x="60" y="147"/>
                    <a:pt x="61" y="147"/>
                  </a:cubicBezTo>
                  <a:cubicBezTo>
                    <a:pt x="61" y="147"/>
                    <a:pt x="60" y="149"/>
                    <a:pt x="60" y="150"/>
                  </a:cubicBezTo>
                  <a:cubicBezTo>
                    <a:pt x="59" y="151"/>
                    <a:pt x="59" y="152"/>
                    <a:pt x="61" y="151"/>
                  </a:cubicBezTo>
                  <a:cubicBezTo>
                    <a:pt x="61" y="150"/>
                    <a:pt x="62" y="150"/>
                    <a:pt x="62" y="150"/>
                  </a:cubicBezTo>
                  <a:cubicBezTo>
                    <a:pt x="63" y="150"/>
                    <a:pt x="63" y="149"/>
                    <a:pt x="63" y="149"/>
                  </a:cubicBezTo>
                  <a:cubicBezTo>
                    <a:pt x="65" y="148"/>
                    <a:pt x="64" y="151"/>
                    <a:pt x="64" y="152"/>
                  </a:cubicBezTo>
                  <a:cubicBezTo>
                    <a:pt x="64" y="153"/>
                    <a:pt x="65" y="154"/>
                    <a:pt x="66" y="154"/>
                  </a:cubicBezTo>
                  <a:cubicBezTo>
                    <a:pt x="67" y="154"/>
                    <a:pt x="68" y="152"/>
                    <a:pt x="69" y="152"/>
                  </a:cubicBezTo>
                  <a:cubicBezTo>
                    <a:pt x="69" y="152"/>
                    <a:pt x="68" y="153"/>
                    <a:pt x="68" y="153"/>
                  </a:cubicBezTo>
                  <a:cubicBezTo>
                    <a:pt x="68" y="153"/>
                    <a:pt x="70" y="154"/>
                    <a:pt x="70" y="154"/>
                  </a:cubicBezTo>
                  <a:cubicBezTo>
                    <a:pt x="70" y="154"/>
                    <a:pt x="63" y="156"/>
                    <a:pt x="66" y="158"/>
                  </a:cubicBezTo>
                  <a:cubicBezTo>
                    <a:pt x="66" y="158"/>
                    <a:pt x="72" y="157"/>
                    <a:pt x="71" y="158"/>
                  </a:cubicBezTo>
                  <a:cubicBezTo>
                    <a:pt x="71" y="158"/>
                    <a:pt x="66" y="158"/>
                    <a:pt x="67" y="160"/>
                  </a:cubicBezTo>
                  <a:cubicBezTo>
                    <a:pt x="67" y="160"/>
                    <a:pt x="69" y="160"/>
                    <a:pt x="69" y="160"/>
                  </a:cubicBezTo>
                  <a:cubicBezTo>
                    <a:pt x="68" y="161"/>
                    <a:pt x="66" y="161"/>
                    <a:pt x="67" y="162"/>
                  </a:cubicBezTo>
                  <a:cubicBezTo>
                    <a:pt x="69" y="163"/>
                    <a:pt x="71" y="163"/>
                    <a:pt x="72" y="163"/>
                  </a:cubicBezTo>
                  <a:cubicBezTo>
                    <a:pt x="74" y="163"/>
                    <a:pt x="73" y="164"/>
                    <a:pt x="74" y="164"/>
                  </a:cubicBezTo>
                  <a:cubicBezTo>
                    <a:pt x="76" y="165"/>
                    <a:pt x="76" y="162"/>
                    <a:pt x="77" y="162"/>
                  </a:cubicBezTo>
                  <a:cubicBezTo>
                    <a:pt x="78" y="162"/>
                    <a:pt x="77" y="164"/>
                    <a:pt x="77" y="164"/>
                  </a:cubicBezTo>
                  <a:cubicBezTo>
                    <a:pt x="76" y="165"/>
                    <a:pt x="76" y="165"/>
                    <a:pt x="77" y="166"/>
                  </a:cubicBezTo>
                  <a:cubicBezTo>
                    <a:pt x="80" y="168"/>
                    <a:pt x="81" y="163"/>
                    <a:pt x="81" y="163"/>
                  </a:cubicBezTo>
                  <a:cubicBezTo>
                    <a:pt x="81" y="163"/>
                    <a:pt x="81" y="166"/>
                    <a:pt x="80" y="166"/>
                  </a:cubicBezTo>
                  <a:cubicBezTo>
                    <a:pt x="80" y="167"/>
                    <a:pt x="82" y="166"/>
                    <a:pt x="83" y="166"/>
                  </a:cubicBezTo>
                  <a:cubicBezTo>
                    <a:pt x="82" y="168"/>
                    <a:pt x="81" y="169"/>
                    <a:pt x="83" y="170"/>
                  </a:cubicBezTo>
                  <a:cubicBezTo>
                    <a:pt x="85" y="171"/>
                    <a:pt x="86" y="168"/>
                    <a:pt x="86" y="168"/>
                  </a:cubicBezTo>
                  <a:cubicBezTo>
                    <a:pt x="86" y="168"/>
                    <a:pt x="86" y="169"/>
                    <a:pt x="86" y="170"/>
                  </a:cubicBezTo>
                  <a:cubicBezTo>
                    <a:pt x="87" y="172"/>
                    <a:pt x="86" y="171"/>
                    <a:pt x="85" y="171"/>
                  </a:cubicBezTo>
                  <a:cubicBezTo>
                    <a:pt x="84" y="172"/>
                    <a:pt x="90" y="173"/>
                    <a:pt x="89" y="171"/>
                  </a:cubicBezTo>
                  <a:cubicBezTo>
                    <a:pt x="91" y="174"/>
                    <a:pt x="90" y="176"/>
                    <a:pt x="94" y="176"/>
                  </a:cubicBezTo>
                  <a:cubicBezTo>
                    <a:pt x="97" y="176"/>
                    <a:pt x="99" y="176"/>
                    <a:pt x="102" y="176"/>
                  </a:cubicBezTo>
                  <a:cubicBezTo>
                    <a:pt x="113" y="176"/>
                    <a:pt x="123" y="176"/>
                    <a:pt x="133" y="176"/>
                  </a:cubicBezTo>
                  <a:cubicBezTo>
                    <a:pt x="158" y="176"/>
                    <a:pt x="183" y="176"/>
                    <a:pt x="208" y="176"/>
                  </a:cubicBezTo>
                  <a:cubicBezTo>
                    <a:pt x="213" y="176"/>
                    <a:pt x="218" y="176"/>
                    <a:pt x="223" y="176"/>
                  </a:cubicBezTo>
                  <a:cubicBezTo>
                    <a:pt x="224" y="176"/>
                    <a:pt x="229" y="177"/>
                    <a:pt x="229" y="174"/>
                  </a:cubicBezTo>
                  <a:close/>
                  <a:moveTo>
                    <a:pt x="112" y="54"/>
                  </a:moveTo>
                  <a:cubicBezTo>
                    <a:pt x="110" y="54"/>
                    <a:pt x="108" y="53"/>
                    <a:pt x="106" y="54"/>
                  </a:cubicBezTo>
                  <a:cubicBezTo>
                    <a:pt x="104" y="57"/>
                    <a:pt x="108" y="56"/>
                    <a:pt x="108" y="57"/>
                  </a:cubicBezTo>
                  <a:cubicBezTo>
                    <a:pt x="108" y="56"/>
                    <a:pt x="100" y="60"/>
                    <a:pt x="100" y="60"/>
                  </a:cubicBezTo>
                  <a:cubicBezTo>
                    <a:pt x="98" y="59"/>
                    <a:pt x="107" y="53"/>
                    <a:pt x="99" y="56"/>
                  </a:cubicBezTo>
                  <a:cubicBezTo>
                    <a:pt x="98" y="56"/>
                    <a:pt x="97" y="57"/>
                    <a:pt x="97" y="57"/>
                  </a:cubicBezTo>
                  <a:cubicBezTo>
                    <a:pt x="96" y="58"/>
                    <a:pt x="97" y="59"/>
                    <a:pt x="96" y="60"/>
                  </a:cubicBezTo>
                  <a:cubicBezTo>
                    <a:pt x="95" y="60"/>
                    <a:pt x="88" y="59"/>
                    <a:pt x="88" y="59"/>
                  </a:cubicBezTo>
                  <a:cubicBezTo>
                    <a:pt x="88" y="58"/>
                    <a:pt x="91" y="59"/>
                    <a:pt x="91" y="58"/>
                  </a:cubicBezTo>
                  <a:cubicBezTo>
                    <a:pt x="92" y="57"/>
                    <a:pt x="91" y="57"/>
                    <a:pt x="92" y="56"/>
                  </a:cubicBezTo>
                  <a:cubicBezTo>
                    <a:pt x="92" y="55"/>
                    <a:pt x="94" y="54"/>
                    <a:pt x="94" y="54"/>
                  </a:cubicBezTo>
                  <a:cubicBezTo>
                    <a:pt x="94" y="53"/>
                    <a:pt x="91" y="52"/>
                    <a:pt x="94" y="52"/>
                  </a:cubicBezTo>
                  <a:cubicBezTo>
                    <a:pt x="94" y="52"/>
                    <a:pt x="98" y="53"/>
                    <a:pt x="98" y="52"/>
                  </a:cubicBezTo>
                  <a:cubicBezTo>
                    <a:pt x="98" y="51"/>
                    <a:pt x="93" y="50"/>
                    <a:pt x="92" y="50"/>
                  </a:cubicBezTo>
                  <a:cubicBezTo>
                    <a:pt x="91" y="50"/>
                    <a:pt x="89" y="51"/>
                    <a:pt x="87" y="51"/>
                  </a:cubicBezTo>
                  <a:cubicBezTo>
                    <a:pt x="86" y="51"/>
                    <a:pt x="84" y="50"/>
                    <a:pt x="82" y="51"/>
                  </a:cubicBezTo>
                  <a:cubicBezTo>
                    <a:pt x="81" y="51"/>
                    <a:pt x="79" y="53"/>
                    <a:pt x="80" y="51"/>
                  </a:cubicBezTo>
                  <a:cubicBezTo>
                    <a:pt x="81" y="49"/>
                    <a:pt x="83" y="50"/>
                    <a:pt x="84" y="49"/>
                  </a:cubicBezTo>
                  <a:cubicBezTo>
                    <a:pt x="86" y="49"/>
                    <a:pt x="89" y="48"/>
                    <a:pt x="91" y="47"/>
                  </a:cubicBezTo>
                  <a:cubicBezTo>
                    <a:pt x="95" y="46"/>
                    <a:pt x="99" y="46"/>
                    <a:pt x="102" y="44"/>
                  </a:cubicBezTo>
                  <a:cubicBezTo>
                    <a:pt x="104" y="44"/>
                    <a:pt x="107" y="43"/>
                    <a:pt x="108" y="45"/>
                  </a:cubicBezTo>
                  <a:cubicBezTo>
                    <a:pt x="109" y="46"/>
                    <a:pt x="105" y="47"/>
                    <a:pt x="104" y="48"/>
                  </a:cubicBezTo>
                  <a:cubicBezTo>
                    <a:pt x="102" y="49"/>
                    <a:pt x="110" y="49"/>
                    <a:pt x="111" y="49"/>
                  </a:cubicBezTo>
                  <a:cubicBezTo>
                    <a:pt x="111" y="49"/>
                    <a:pt x="113" y="49"/>
                    <a:pt x="113" y="49"/>
                  </a:cubicBezTo>
                  <a:cubicBezTo>
                    <a:pt x="114" y="48"/>
                    <a:pt x="116" y="46"/>
                    <a:pt x="117" y="47"/>
                  </a:cubicBezTo>
                  <a:cubicBezTo>
                    <a:pt x="118" y="48"/>
                    <a:pt x="113" y="54"/>
                    <a:pt x="112" y="54"/>
                  </a:cubicBezTo>
                  <a:cubicBezTo>
                    <a:pt x="110" y="54"/>
                    <a:pt x="114" y="54"/>
                    <a:pt x="112" y="54"/>
                  </a:cubicBezTo>
                  <a:close/>
                  <a:moveTo>
                    <a:pt x="157" y="78"/>
                  </a:moveTo>
                  <a:cubicBezTo>
                    <a:pt x="157" y="78"/>
                    <a:pt x="152" y="78"/>
                    <a:pt x="153" y="78"/>
                  </a:cubicBezTo>
                  <a:cubicBezTo>
                    <a:pt x="153" y="79"/>
                    <a:pt x="155" y="78"/>
                    <a:pt x="155" y="79"/>
                  </a:cubicBezTo>
                  <a:cubicBezTo>
                    <a:pt x="155" y="80"/>
                    <a:pt x="151" y="81"/>
                    <a:pt x="150" y="81"/>
                  </a:cubicBezTo>
                  <a:cubicBezTo>
                    <a:pt x="148" y="81"/>
                    <a:pt x="147" y="83"/>
                    <a:pt x="145" y="84"/>
                  </a:cubicBezTo>
                  <a:cubicBezTo>
                    <a:pt x="145" y="84"/>
                    <a:pt x="141" y="84"/>
                    <a:pt x="142" y="85"/>
                  </a:cubicBezTo>
                  <a:cubicBezTo>
                    <a:pt x="142" y="86"/>
                    <a:pt x="145" y="86"/>
                    <a:pt x="142" y="88"/>
                  </a:cubicBezTo>
                  <a:cubicBezTo>
                    <a:pt x="141" y="88"/>
                    <a:pt x="137" y="88"/>
                    <a:pt x="137" y="89"/>
                  </a:cubicBezTo>
                  <a:cubicBezTo>
                    <a:pt x="136" y="89"/>
                    <a:pt x="137" y="90"/>
                    <a:pt x="137" y="90"/>
                  </a:cubicBezTo>
                  <a:cubicBezTo>
                    <a:pt x="137" y="92"/>
                    <a:pt x="135" y="92"/>
                    <a:pt x="134" y="92"/>
                  </a:cubicBezTo>
                  <a:cubicBezTo>
                    <a:pt x="131" y="93"/>
                    <a:pt x="128" y="93"/>
                    <a:pt x="125" y="93"/>
                  </a:cubicBezTo>
                  <a:cubicBezTo>
                    <a:pt x="125" y="93"/>
                    <a:pt x="120" y="90"/>
                    <a:pt x="120" y="90"/>
                  </a:cubicBezTo>
                  <a:cubicBezTo>
                    <a:pt x="122" y="89"/>
                    <a:pt x="125" y="90"/>
                    <a:pt x="126" y="89"/>
                  </a:cubicBezTo>
                  <a:cubicBezTo>
                    <a:pt x="127" y="89"/>
                    <a:pt x="126" y="87"/>
                    <a:pt x="127" y="87"/>
                  </a:cubicBezTo>
                  <a:cubicBezTo>
                    <a:pt x="128" y="85"/>
                    <a:pt x="130" y="86"/>
                    <a:pt x="131" y="85"/>
                  </a:cubicBezTo>
                  <a:cubicBezTo>
                    <a:pt x="132" y="85"/>
                    <a:pt x="130" y="83"/>
                    <a:pt x="130" y="83"/>
                  </a:cubicBezTo>
                  <a:cubicBezTo>
                    <a:pt x="128" y="82"/>
                    <a:pt x="128" y="82"/>
                    <a:pt x="128" y="81"/>
                  </a:cubicBezTo>
                  <a:cubicBezTo>
                    <a:pt x="128" y="79"/>
                    <a:pt x="126" y="80"/>
                    <a:pt x="126" y="79"/>
                  </a:cubicBezTo>
                  <a:cubicBezTo>
                    <a:pt x="125" y="78"/>
                    <a:pt x="128" y="79"/>
                    <a:pt x="128" y="79"/>
                  </a:cubicBezTo>
                  <a:cubicBezTo>
                    <a:pt x="131" y="80"/>
                    <a:pt x="134" y="81"/>
                    <a:pt x="136" y="82"/>
                  </a:cubicBezTo>
                  <a:cubicBezTo>
                    <a:pt x="138" y="84"/>
                    <a:pt x="142" y="83"/>
                    <a:pt x="144" y="82"/>
                  </a:cubicBezTo>
                  <a:cubicBezTo>
                    <a:pt x="147" y="81"/>
                    <a:pt x="148" y="78"/>
                    <a:pt x="152" y="77"/>
                  </a:cubicBezTo>
                  <a:cubicBezTo>
                    <a:pt x="153" y="76"/>
                    <a:pt x="155" y="76"/>
                    <a:pt x="157" y="77"/>
                  </a:cubicBezTo>
                  <a:cubicBezTo>
                    <a:pt x="157" y="77"/>
                    <a:pt x="160" y="78"/>
                    <a:pt x="160" y="78"/>
                  </a:cubicBezTo>
                  <a:cubicBezTo>
                    <a:pt x="160" y="78"/>
                    <a:pt x="158" y="78"/>
                    <a:pt x="157" y="78"/>
                  </a:cubicBezTo>
                  <a:close/>
                  <a:moveTo>
                    <a:pt x="222" y="165"/>
                  </a:moveTo>
                  <a:cubicBezTo>
                    <a:pt x="221" y="167"/>
                    <a:pt x="219" y="163"/>
                    <a:pt x="219" y="162"/>
                  </a:cubicBezTo>
                  <a:cubicBezTo>
                    <a:pt x="219" y="160"/>
                    <a:pt x="221" y="159"/>
                    <a:pt x="221" y="157"/>
                  </a:cubicBezTo>
                  <a:cubicBezTo>
                    <a:pt x="220" y="156"/>
                    <a:pt x="219" y="159"/>
                    <a:pt x="218" y="158"/>
                  </a:cubicBezTo>
                  <a:cubicBezTo>
                    <a:pt x="218" y="157"/>
                    <a:pt x="218" y="154"/>
                    <a:pt x="216" y="154"/>
                  </a:cubicBezTo>
                  <a:cubicBezTo>
                    <a:pt x="216" y="154"/>
                    <a:pt x="216" y="156"/>
                    <a:pt x="215" y="156"/>
                  </a:cubicBezTo>
                  <a:cubicBezTo>
                    <a:pt x="214" y="155"/>
                    <a:pt x="214" y="154"/>
                    <a:pt x="213" y="153"/>
                  </a:cubicBezTo>
                  <a:cubicBezTo>
                    <a:pt x="212" y="152"/>
                    <a:pt x="211" y="151"/>
                    <a:pt x="210" y="150"/>
                  </a:cubicBezTo>
                  <a:cubicBezTo>
                    <a:pt x="209" y="149"/>
                    <a:pt x="212" y="149"/>
                    <a:pt x="212" y="148"/>
                  </a:cubicBezTo>
                  <a:cubicBezTo>
                    <a:pt x="211" y="147"/>
                    <a:pt x="209" y="148"/>
                    <a:pt x="209" y="147"/>
                  </a:cubicBezTo>
                  <a:cubicBezTo>
                    <a:pt x="209" y="146"/>
                    <a:pt x="210" y="143"/>
                    <a:pt x="210" y="142"/>
                  </a:cubicBezTo>
                  <a:cubicBezTo>
                    <a:pt x="212" y="140"/>
                    <a:pt x="217" y="147"/>
                    <a:pt x="217" y="148"/>
                  </a:cubicBezTo>
                  <a:cubicBezTo>
                    <a:pt x="218" y="150"/>
                    <a:pt x="219" y="151"/>
                    <a:pt x="219" y="153"/>
                  </a:cubicBezTo>
                  <a:cubicBezTo>
                    <a:pt x="220" y="155"/>
                    <a:pt x="220" y="154"/>
                    <a:pt x="221" y="156"/>
                  </a:cubicBezTo>
                  <a:cubicBezTo>
                    <a:pt x="221" y="157"/>
                    <a:pt x="222" y="158"/>
                    <a:pt x="222" y="159"/>
                  </a:cubicBezTo>
                  <a:cubicBezTo>
                    <a:pt x="223" y="161"/>
                    <a:pt x="222" y="163"/>
                    <a:pt x="222" y="165"/>
                  </a:cubicBezTo>
                  <a:cubicBezTo>
                    <a:pt x="221" y="166"/>
                    <a:pt x="222" y="164"/>
                    <a:pt x="222" y="165"/>
                  </a:cubicBezTo>
                  <a:close/>
                </a:path>
              </a:pathLst>
            </a:custGeom>
            <a:solidFill>
              <a:schemeClr val="accent3"/>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25" name="Freeform 643"/>
            <p:cNvSpPr>
              <a:spLocks/>
            </p:cNvSpPr>
            <p:nvPr/>
          </p:nvSpPr>
          <p:spPr bwMode="auto">
            <a:xfrm>
              <a:off x="17343512" y="9466307"/>
              <a:ext cx="95541" cy="82827"/>
            </a:xfrm>
            <a:custGeom>
              <a:avLst/>
              <a:gdLst>
                <a:gd name="T0" fmla="*/ 9 w 10"/>
                <a:gd name="T1" fmla="*/ 0 h 9"/>
                <a:gd name="T2" fmla="*/ 2 w 10"/>
                <a:gd name="T3" fmla="*/ 7 h 9"/>
                <a:gd name="T4" fmla="*/ 10 w 10"/>
                <a:gd name="T5" fmla="*/ 3 h 9"/>
                <a:gd name="T6" fmla="*/ 9 w 10"/>
                <a:gd name="T7" fmla="*/ 0 h 9"/>
              </a:gdLst>
              <a:ahLst/>
              <a:cxnLst>
                <a:cxn ang="0">
                  <a:pos x="T0" y="T1"/>
                </a:cxn>
                <a:cxn ang="0">
                  <a:pos x="T2" y="T3"/>
                </a:cxn>
                <a:cxn ang="0">
                  <a:pos x="T4" y="T5"/>
                </a:cxn>
                <a:cxn ang="0">
                  <a:pos x="T6" y="T7"/>
                </a:cxn>
              </a:cxnLst>
              <a:rect l="0" t="0" r="r" b="b"/>
              <a:pathLst>
                <a:path w="10" h="9">
                  <a:moveTo>
                    <a:pt x="9" y="0"/>
                  </a:moveTo>
                  <a:cubicBezTo>
                    <a:pt x="7" y="1"/>
                    <a:pt x="0" y="4"/>
                    <a:pt x="2" y="7"/>
                  </a:cubicBezTo>
                  <a:cubicBezTo>
                    <a:pt x="4" y="9"/>
                    <a:pt x="9" y="3"/>
                    <a:pt x="10" y="3"/>
                  </a:cubicBezTo>
                  <a:cubicBezTo>
                    <a:pt x="10" y="2"/>
                    <a:pt x="9" y="1"/>
                    <a:pt x="9" y="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26" name="Freeform 644"/>
            <p:cNvSpPr>
              <a:spLocks/>
            </p:cNvSpPr>
            <p:nvPr/>
          </p:nvSpPr>
          <p:spPr bwMode="auto">
            <a:xfrm>
              <a:off x="17419944" y="9447193"/>
              <a:ext cx="121018" cy="44598"/>
            </a:xfrm>
            <a:custGeom>
              <a:avLst/>
              <a:gdLst>
                <a:gd name="T0" fmla="*/ 12 w 13"/>
                <a:gd name="T1" fmla="*/ 0 h 5"/>
                <a:gd name="T2" fmla="*/ 7 w 13"/>
                <a:gd name="T3" fmla="*/ 0 h 5"/>
                <a:gd name="T4" fmla="*/ 1 w 13"/>
                <a:gd name="T5" fmla="*/ 2 h 5"/>
                <a:gd name="T6" fmla="*/ 5 w 13"/>
                <a:gd name="T7" fmla="*/ 3 h 5"/>
                <a:gd name="T8" fmla="*/ 12 w 13"/>
                <a:gd name="T9" fmla="*/ 0 h 5"/>
              </a:gdLst>
              <a:ahLst/>
              <a:cxnLst>
                <a:cxn ang="0">
                  <a:pos x="T0" y="T1"/>
                </a:cxn>
                <a:cxn ang="0">
                  <a:pos x="T2" y="T3"/>
                </a:cxn>
                <a:cxn ang="0">
                  <a:pos x="T4" y="T5"/>
                </a:cxn>
                <a:cxn ang="0">
                  <a:pos x="T6" y="T7"/>
                </a:cxn>
                <a:cxn ang="0">
                  <a:pos x="T8" y="T9"/>
                </a:cxn>
              </a:cxnLst>
              <a:rect l="0" t="0" r="r" b="b"/>
              <a:pathLst>
                <a:path w="13" h="5">
                  <a:moveTo>
                    <a:pt x="12" y="0"/>
                  </a:moveTo>
                  <a:cubicBezTo>
                    <a:pt x="13" y="0"/>
                    <a:pt x="7" y="0"/>
                    <a:pt x="7" y="0"/>
                  </a:cubicBezTo>
                  <a:cubicBezTo>
                    <a:pt x="6" y="0"/>
                    <a:pt x="0" y="1"/>
                    <a:pt x="1" y="2"/>
                  </a:cubicBezTo>
                  <a:cubicBezTo>
                    <a:pt x="3" y="5"/>
                    <a:pt x="2" y="5"/>
                    <a:pt x="5" y="3"/>
                  </a:cubicBezTo>
                  <a:cubicBezTo>
                    <a:pt x="8" y="2"/>
                    <a:pt x="10" y="2"/>
                    <a:pt x="12" y="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27" name="Freeform 645"/>
            <p:cNvSpPr>
              <a:spLocks/>
            </p:cNvSpPr>
            <p:nvPr/>
          </p:nvSpPr>
          <p:spPr bwMode="auto">
            <a:xfrm>
              <a:off x="12273444" y="6414553"/>
              <a:ext cx="289811" cy="159279"/>
            </a:xfrm>
            <a:custGeom>
              <a:avLst/>
              <a:gdLst>
                <a:gd name="T0" fmla="*/ 10 w 31"/>
                <a:gd name="T1" fmla="*/ 17 h 17"/>
                <a:gd name="T2" fmla="*/ 13 w 31"/>
                <a:gd name="T3" fmla="*/ 14 h 17"/>
                <a:gd name="T4" fmla="*/ 18 w 31"/>
                <a:gd name="T5" fmla="*/ 16 h 17"/>
                <a:gd name="T6" fmla="*/ 21 w 31"/>
                <a:gd name="T7" fmla="*/ 16 h 17"/>
                <a:gd name="T8" fmla="*/ 23 w 31"/>
                <a:gd name="T9" fmla="*/ 15 h 17"/>
                <a:gd name="T10" fmla="*/ 29 w 31"/>
                <a:gd name="T11" fmla="*/ 11 h 17"/>
                <a:gd name="T12" fmla="*/ 27 w 31"/>
                <a:gd name="T13" fmla="*/ 7 h 17"/>
                <a:gd name="T14" fmla="*/ 21 w 31"/>
                <a:gd name="T15" fmla="*/ 5 h 17"/>
                <a:gd name="T16" fmla="*/ 17 w 31"/>
                <a:gd name="T17" fmla="*/ 3 h 17"/>
                <a:gd name="T18" fmla="*/ 13 w 31"/>
                <a:gd name="T19" fmla="*/ 0 h 17"/>
                <a:gd name="T20" fmla="*/ 11 w 31"/>
                <a:gd name="T21" fmla="*/ 2 h 17"/>
                <a:gd name="T22" fmla="*/ 8 w 31"/>
                <a:gd name="T23" fmla="*/ 2 h 17"/>
                <a:gd name="T24" fmla="*/ 0 w 31"/>
                <a:gd name="T25" fmla="*/ 6 h 17"/>
                <a:gd name="T26" fmla="*/ 2 w 31"/>
                <a:gd name="T27" fmla="*/ 10 h 17"/>
                <a:gd name="T28" fmla="*/ 4 w 31"/>
                <a:gd name="T29" fmla="*/ 13 h 17"/>
                <a:gd name="T30" fmla="*/ 10 w 31"/>
                <a:gd name="T31"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1" h="17">
                  <a:moveTo>
                    <a:pt x="10" y="17"/>
                  </a:moveTo>
                  <a:cubicBezTo>
                    <a:pt x="12" y="17"/>
                    <a:pt x="11" y="14"/>
                    <a:pt x="13" y="14"/>
                  </a:cubicBezTo>
                  <a:cubicBezTo>
                    <a:pt x="15" y="14"/>
                    <a:pt x="16" y="16"/>
                    <a:pt x="18" y="16"/>
                  </a:cubicBezTo>
                  <a:cubicBezTo>
                    <a:pt x="19" y="16"/>
                    <a:pt x="20" y="16"/>
                    <a:pt x="21" y="16"/>
                  </a:cubicBezTo>
                  <a:cubicBezTo>
                    <a:pt x="22" y="16"/>
                    <a:pt x="23" y="15"/>
                    <a:pt x="23" y="15"/>
                  </a:cubicBezTo>
                  <a:cubicBezTo>
                    <a:pt x="26" y="14"/>
                    <a:pt x="27" y="13"/>
                    <a:pt x="29" y="11"/>
                  </a:cubicBezTo>
                  <a:cubicBezTo>
                    <a:pt x="31" y="9"/>
                    <a:pt x="29" y="8"/>
                    <a:pt x="27" y="7"/>
                  </a:cubicBezTo>
                  <a:cubicBezTo>
                    <a:pt x="25" y="6"/>
                    <a:pt x="22" y="3"/>
                    <a:pt x="21" y="5"/>
                  </a:cubicBezTo>
                  <a:cubicBezTo>
                    <a:pt x="19" y="8"/>
                    <a:pt x="18" y="4"/>
                    <a:pt x="17" y="3"/>
                  </a:cubicBezTo>
                  <a:cubicBezTo>
                    <a:pt x="16" y="2"/>
                    <a:pt x="13" y="3"/>
                    <a:pt x="13" y="0"/>
                  </a:cubicBezTo>
                  <a:cubicBezTo>
                    <a:pt x="13" y="1"/>
                    <a:pt x="12" y="3"/>
                    <a:pt x="11" y="2"/>
                  </a:cubicBezTo>
                  <a:cubicBezTo>
                    <a:pt x="9" y="0"/>
                    <a:pt x="9" y="0"/>
                    <a:pt x="8" y="2"/>
                  </a:cubicBezTo>
                  <a:cubicBezTo>
                    <a:pt x="7" y="3"/>
                    <a:pt x="0" y="5"/>
                    <a:pt x="0" y="6"/>
                  </a:cubicBezTo>
                  <a:cubicBezTo>
                    <a:pt x="0" y="6"/>
                    <a:pt x="1" y="9"/>
                    <a:pt x="2" y="10"/>
                  </a:cubicBezTo>
                  <a:cubicBezTo>
                    <a:pt x="2" y="11"/>
                    <a:pt x="3" y="12"/>
                    <a:pt x="4" y="13"/>
                  </a:cubicBezTo>
                  <a:cubicBezTo>
                    <a:pt x="6" y="14"/>
                    <a:pt x="8" y="17"/>
                    <a:pt x="10" y="17"/>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28" name="Freeform 646"/>
            <p:cNvSpPr>
              <a:spLocks/>
            </p:cNvSpPr>
            <p:nvPr/>
          </p:nvSpPr>
          <p:spPr bwMode="auto">
            <a:xfrm>
              <a:off x="12142870" y="6545160"/>
              <a:ext cx="347132" cy="149721"/>
            </a:xfrm>
            <a:custGeom>
              <a:avLst/>
              <a:gdLst>
                <a:gd name="T0" fmla="*/ 32 w 37"/>
                <a:gd name="T1" fmla="*/ 2 h 16"/>
                <a:gd name="T2" fmla="*/ 27 w 37"/>
                <a:gd name="T3" fmla="*/ 0 h 16"/>
                <a:gd name="T4" fmla="*/ 24 w 37"/>
                <a:gd name="T5" fmla="*/ 3 h 16"/>
                <a:gd name="T6" fmla="*/ 20 w 37"/>
                <a:gd name="T7" fmla="*/ 3 h 16"/>
                <a:gd name="T8" fmla="*/ 17 w 37"/>
                <a:gd name="T9" fmla="*/ 7 h 16"/>
                <a:gd name="T10" fmla="*/ 16 w 37"/>
                <a:gd name="T11" fmla="*/ 9 h 16"/>
                <a:gd name="T12" fmla="*/ 13 w 37"/>
                <a:gd name="T13" fmla="*/ 9 h 16"/>
                <a:gd name="T14" fmla="*/ 9 w 37"/>
                <a:gd name="T15" fmla="*/ 10 h 16"/>
                <a:gd name="T16" fmla="*/ 5 w 37"/>
                <a:gd name="T17" fmla="*/ 11 h 16"/>
                <a:gd name="T18" fmla="*/ 0 w 37"/>
                <a:gd name="T19" fmla="*/ 9 h 16"/>
                <a:gd name="T20" fmla="*/ 4 w 37"/>
                <a:gd name="T21" fmla="*/ 13 h 16"/>
                <a:gd name="T22" fmla="*/ 6 w 37"/>
                <a:gd name="T23" fmla="*/ 13 h 16"/>
                <a:gd name="T24" fmla="*/ 8 w 37"/>
                <a:gd name="T25" fmla="*/ 14 h 16"/>
                <a:gd name="T26" fmla="*/ 12 w 37"/>
                <a:gd name="T27" fmla="*/ 13 h 16"/>
                <a:gd name="T28" fmla="*/ 15 w 37"/>
                <a:gd name="T29" fmla="*/ 15 h 16"/>
                <a:gd name="T30" fmla="*/ 22 w 37"/>
                <a:gd name="T31" fmla="*/ 16 h 16"/>
                <a:gd name="T32" fmla="*/ 29 w 37"/>
                <a:gd name="T33" fmla="*/ 14 h 16"/>
                <a:gd name="T34" fmla="*/ 33 w 37"/>
                <a:gd name="T35" fmla="*/ 12 h 16"/>
                <a:gd name="T36" fmla="*/ 34 w 37"/>
                <a:gd name="T37" fmla="*/ 9 h 16"/>
                <a:gd name="T38" fmla="*/ 36 w 37"/>
                <a:gd name="T39" fmla="*/ 8 h 16"/>
                <a:gd name="T40" fmla="*/ 36 w 37"/>
                <a:gd name="T41" fmla="*/ 2 h 16"/>
                <a:gd name="T42" fmla="*/ 32 w 37"/>
                <a:gd name="T43" fmla="*/ 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7" h="16">
                  <a:moveTo>
                    <a:pt x="32" y="2"/>
                  </a:moveTo>
                  <a:cubicBezTo>
                    <a:pt x="30" y="2"/>
                    <a:pt x="28" y="0"/>
                    <a:pt x="27" y="0"/>
                  </a:cubicBezTo>
                  <a:cubicBezTo>
                    <a:pt x="25" y="0"/>
                    <a:pt x="26" y="3"/>
                    <a:pt x="24" y="3"/>
                  </a:cubicBezTo>
                  <a:cubicBezTo>
                    <a:pt x="22" y="3"/>
                    <a:pt x="22" y="2"/>
                    <a:pt x="20" y="3"/>
                  </a:cubicBezTo>
                  <a:cubicBezTo>
                    <a:pt x="20" y="3"/>
                    <a:pt x="16" y="6"/>
                    <a:pt x="17" y="7"/>
                  </a:cubicBezTo>
                  <a:cubicBezTo>
                    <a:pt x="17" y="8"/>
                    <a:pt x="19" y="10"/>
                    <a:pt x="16" y="9"/>
                  </a:cubicBezTo>
                  <a:cubicBezTo>
                    <a:pt x="15" y="9"/>
                    <a:pt x="14" y="8"/>
                    <a:pt x="13" y="9"/>
                  </a:cubicBezTo>
                  <a:cubicBezTo>
                    <a:pt x="12" y="9"/>
                    <a:pt x="10" y="10"/>
                    <a:pt x="9" y="10"/>
                  </a:cubicBezTo>
                  <a:cubicBezTo>
                    <a:pt x="7" y="10"/>
                    <a:pt x="6" y="8"/>
                    <a:pt x="5" y="11"/>
                  </a:cubicBezTo>
                  <a:cubicBezTo>
                    <a:pt x="5" y="11"/>
                    <a:pt x="1" y="9"/>
                    <a:pt x="0" y="9"/>
                  </a:cubicBezTo>
                  <a:cubicBezTo>
                    <a:pt x="0" y="11"/>
                    <a:pt x="1" y="12"/>
                    <a:pt x="4" y="13"/>
                  </a:cubicBezTo>
                  <a:cubicBezTo>
                    <a:pt x="5" y="13"/>
                    <a:pt x="5" y="13"/>
                    <a:pt x="6" y="13"/>
                  </a:cubicBezTo>
                  <a:cubicBezTo>
                    <a:pt x="7" y="13"/>
                    <a:pt x="7" y="15"/>
                    <a:pt x="8" y="14"/>
                  </a:cubicBezTo>
                  <a:cubicBezTo>
                    <a:pt x="10" y="13"/>
                    <a:pt x="10" y="13"/>
                    <a:pt x="12" y="13"/>
                  </a:cubicBezTo>
                  <a:cubicBezTo>
                    <a:pt x="14" y="13"/>
                    <a:pt x="13" y="14"/>
                    <a:pt x="15" y="15"/>
                  </a:cubicBezTo>
                  <a:cubicBezTo>
                    <a:pt x="17" y="16"/>
                    <a:pt x="20" y="16"/>
                    <a:pt x="22" y="16"/>
                  </a:cubicBezTo>
                  <a:cubicBezTo>
                    <a:pt x="25" y="16"/>
                    <a:pt x="26" y="14"/>
                    <a:pt x="29" y="14"/>
                  </a:cubicBezTo>
                  <a:cubicBezTo>
                    <a:pt x="31" y="14"/>
                    <a:pt x="33" y="13"/>
                    <a:pt x="33" y="12"/>
                  </a:cubicBezTo>
                  <a:cubicBezTo>
                    <a:pt x="34" y="11"/>
                    <a:pt x="34" y="10"/>
                    <a:pt x="34" y="9"/>
                  </a:cubicBezTo>
                  <a:cubicBezTo>
                    <a:pt x="34" y="7"/>
                    <a:pt x="35" y="9"/>
                    <a:pt x="36" y="8"/>
                  </a:cubicBezTo>
                  <a:cubicBezTo>
                    <a:pt x="37" y="6"/>
                    <a:pt x="36" y="3"/>
                    <a:pt x="36" y="2"/>
                  </a:cubicBezTo>
                  <a:cubicBezTo>
                    <a:pt x="34" y="2"/>
                    <a:pt x="33" y="2"/>
                    <a:pt x="32" y="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29" name="Freeform 647"/>
            <p:cNvSpPr>
              <a:spLocks/>
            </p:cNvSpPr>
            <p:nvPr/>
          </p:nvSpPr>
          <p:spPr bwMode="auto">
            <a:xfrm>
              <a:off x="12021850" y="6656654"/>
              <a:ext cx="531848" cy="516057"/>
            </a:xfrm>
            <a:custGeom>
              <a:avLst/>
              <a:gdLst>
                <a:gd name="T0" fmla="*/ 37 w 57"/>
                <a:gd name="T1" fmla="*/ 10 h 55"/>
                <a:gd name="T2" fmla="*/ 41 w 57"/>
                <a:gd name="T3" fmla="*/ 9 h 55"/>
                <a:gd name="T4" fmla="*/ 43 w 57"/>
                <a:gd name="T5" fmla="*/ 6 h 55"/>
                <a:gd name="T6" fmla="*/ 45 w 57"/>
                <a:gd name="T7" fmla="*/ 4 h 55"/>
                <a:gd name="T8" fmla="*/ 45 w 57"/>
                <a:gd name="T9" fmla="*/ 1 h 55"/>
                <a:gd name="T10" fmla="*/ 41 w 57"/>
                <a:gd name="T11" fmla="*/ 2 h 55"/>
                <a:gd name="T12" fmla="*/ 36 w 57"/>
                <a:gd name="T13" fmla="*/ 4 h 55"/>
                <a:gd name="T14" fmla="*/ 27 w 57"/>
                <a:gd name="T15" fmla="*/ 1 h 55"/>
                <a:gd name="T16" fmla="*/ 22 w 57"/>
                <a:gd name="T17" fmla="*/ 1 h 55"/>
                <a:gd name="T18" fmla="*/ 19 w 57"/>
                <a:gd name="T19" fmla="*/ 1 h 55"/>
                <a:gd name="T20" fmla="*/ 18 w 57"/>
                <a:gd name="T21" fmla="*/ 3 h 55"/>
                <a:gd name="T22" fmla="*/ 17 w 57"/>
                <a:gd name="T23" fmla="*/ 4 h 55"/>
                <a:gd name="T24" fmla="*/ 15 w 57"/>
                <a:gd name="T25" fmla="*/ 5 h 55"/>
                <a:gd name="T26" fmla="*/ 13 w 57"/>
                <a:gd name="T27" fmla="*/ 5 h 55"/>
                <a:gd name="T28" fmla="*/ 12 w 57"/>
                <a:gd name="T29" fmla="*/ 4 h 55"/>
                <a:gd name="T30" fmla="*/ 11 w 57"/>
                <a:gd name="T31" fmla="*/ 8 h 55"/>
                <a:gd name="T32" fmla="*/ 9 w 57"/>
                <a:gd name="T33" fmla="*/ 5 h 55"/>
                <a:gd name="T34" fmla="*/ 5 w 57"/>
                <a:gd name="T35" fmla="*/ 7 h 55"/>
                <a:gd name="T36" fmla="*/ 0 w 57"/>
                <a:gd name="T37" fmla="*/ 7 h 55"/>
                <a:gd name="T38" fmla="*/ 1 w 57"/>
                <a:gd name="T39" fmla="*/ 10 h 55"/>
                <a:gd name="T40" fmla="*/ 0 w 57"/>
                <a:gd name="T41" fmla="*/ 14 h 55"/>
                <a:gd name="T42" fmla="*/ 2 w 57"/>
                <a:gd name="T43" fmla="*/ 18 h 55"/>
                <a:gd name="T44" fmla="*/ 4 w 57"/>
                <a:gd name="T45" fmla="*/ 21 h 55"/>
                <a:gd name="T46" fmla="*/ 12 w 57"/>
                <a:gd name="T47" fmla="*/ 17 h 55"/>
                <a:gd name="T48" fmla="*/ 15 w 57"/>
                <a:gd name="T49" fmla="*/ 19 h 55"/>
                <a:gd name="T50" fmla="*/ 17 w 57"/>
                <a:gd name="T51" fmla="*/ 22 h 55"/>
                <a:gd name="T52" fmla="*/ 18 w 57"/>
                <a:gd name="T53" fmla="*/ 25 h 55"/>
                <a:gd name="T54" fmla="*/ 21 w 57"/>
                <a:gd name="T55" fmla="*/ 28 h 55"/>
                <a:gd name="T56" fmla="*/ 28 w 57"/>
                <a:gd name="T57" fmla="*/ 33 h 55"/>
                <a:gd name="T58" fmla="*/ 33 w 57"/>
                <a:gd name="T59" fmla="*/ 36 h 55"/>
                <a:gd name="T60" fmla="*/ 42 w 57"/>
                <a:gd name="T61" fmla="*/ 42 h 55"/>
                <a:gd name="T62" fmla="*/ 45 w 57"/>
                <a:gd name="T63" fmla="*/ 48 h 55"/>
                <a:gd name="T64" fmla="*/ 43 w 57"/>
                <a:gd name="T65" fmla="*/ 55 h 55"/>
                <a:gd name="T66" fmla="*/ 49 w 57"/>
                <a:gd name="T67" fmla="*/ 48 h 55"/>
                <a:gd name="T68" fmla="*/ 47 w 57"/>
                <a:gd name="T69" fmla="*/ 45 h 55"/>
                <a:gd name="T70" fmla="*/ 50 w 57"/>
                <a:gd name="T71" fmla="*/ 40 h 55"/>
                <a:gd name="T72" fmla="*/ 53 w 57"/>
                <a:gd name="T73" fmla="*/ 41 h 55"/>
                <a:gd name="T74" fmla="*/ 55 w 57"/>
                <a:gd name="T75" fmla="*/ 44 h 55"/>
                <a:gd name="T76" fmla="*/ 53 w 57"/>
                <a:gd name="T77" fmla="*/ 39 h 55"/>
                <a:gd name="T78" fmla="*/ 44 w 57"/>
                <a:gd name="T79" fmla="*/ 35 h 55"/>
                <a:gd name="T80" fmla="*/ 44 w 57"/>
                <a:gd name="T81" fmla="*/ 32 h 55"/>
                <a:gd name="T82" fmla="*/ 39 w 57"/>
                <a:gd name="T83" fmla="*/ 31 h 55"/>
                <a:gd name="T84" fmla="*/ 35 w 57"/>
                <a:gd name="T85" fmla="*/ 26 h 55"/>
                <a:gd name="T86" fmla="*/ 32 w 57"/>
                <a:gd name="T87" fmla="*/ 21 h 55"/>
                <a:gd name="T88" fmla="*/ 27 w 57"/>
                <a:gd name="T89" fmla="*/ 17 h 55"/>
                <a:gd name="T90" fmla="*/ 27 w 57"/>
                <a:gd name="T91" fmla="*/ 15 h 55"/>
                <a:gd name="T92" fmla="*/ 28 w 57"/>
                <a:gd name="T93" fmla="*/ 12 h 55"/>
                <a:gd name="T94" fmla="*/ 30 w 57"/>
                <a:gd name="T95" fmla="*/ 9 h 55"/>
                <a:gd name="T96" fmla="*/ 32 w 57"/>
                <a:gd name="T97" fmla="*/ 8 h 55"/>
                <a:gd name="T98" fmla="*/ 34 w 57"/>
                <a:gd name="T99" fmla="*/ 10 h 55"/>
                <a:gd name="T100" fmla="*/ 37 w 57"/>
                <a:gd name="T101" fmla="*/ 10 h 55"/>
                <a:gd name="T102" fmla="*/ 37 w 57"/>
                <a:gd name="T103" fmla="*/ 1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7" h="55">
                  <a:moveTo>
                    <a:pt x="37" y="10"/>
                  </a:moveTo>
                  <a:cubicBezTo>
                    <a:pt x="38" y="9"/>
                    <a:pt x="40" y="10"/>
                    <a:pt x="41" y="9"/>
                  </a:cubicBezTo>
                  <a:cubicBezTo>
                    <a:pt x="43" y="8"/>
                    <a:pt x="42" y="7"/>
                    <a:pt x="43" y="6"/>
                  </a:cubicBezTo>
                  <a:cubicBezTo>
                    <a:pt x="43" y="5"/>
                    <a:pt x="44" y="4"/>
                    <a:pt x="45" y="4"/>
                  </a:cubicBezTo>
                  <a:cubicBezTo>
                    <a:pt x="46" y="3"/>
                    <a:pt x="45" y="3"/>
                    <a:pt x="45" y="1"/>
                  </a:cubicBezTo>
                  <a:cubicBezTo>
                    <a:pt x="44" y="2"/>
                    <a:pt x="43" y="2"/>
                    <a:pt x="41" y="2"/>
                  </a:cubicBezTo>
                  <a:cubicBezTo>
                    <a:pt x="39" y="2"/>
                    <a:pt x="37" y="5"/>
                    <a:pt x="36" y="4"/>
                  </a:cubicBezTo>
                  <a:cubicBezTo>
                    <a:pt x="33" y="3"/>
                    <a:pt x="28" y="4"/>
                    <a:pt x="27" y="1"/>
                  </a:cubicBezTo>
                  <a:cubicBezTo>
                    <a:pt x="26" y="0"/>
                    <a:pt x="23" y="1"/>
                    <a:pt x="22" y="1"/>
                  </a:cubicBezTo>
                  <a:cubicBezTo>
                    <a:pt x="20" y="3"/>
                    <a:pt x="20" y="1"/>
                    <a:pt x="19" y="1"/>
                  </a:cubicBezTo>
                  <a:cubicBezTo>
                    <a:pt x="18" y="1"/>
                    <a:pt x="18" y="3"/>
                    <a:pt x="18" y="3"/>
                  </a:cubicBezTo>
                  <a:cubicBezTo>
                    <a:pt x="18" y="3"/>
                    <a:pt x="17" y="4"/>
                    <a:pt x="17" y="4"/>
                  </a:cubicBezTo>
                  <a:cubicBezTo>
                    <a:pt x="17" y="5"/>
                    <a:pt x="16" y="5"/>
                    <a:pt x="15" y="5"/>
                  </a:cubicBezTo>
                  <a:cubicBezTo>
                    <a:pt x="15" y="5"/>
                    <a:pt x="14" y="5"/>
                    <a:pt x="13" y="5"/>
                  </a:cubicBezTo>
                  <a:cubicBezTo>
                    <a:pt x="13" y="5"/>
                    <a:pt x="13" y="5"/>
                    <a:pt x="12" y="4"/>
                  </a:cubicBezTo>
                  <a:cubicBezTo>
                    <a:pt x="12" y="4"/>
                    <a:pt x="11" y="7"/>
                    <a:pt x="11" y="8"/>
                  </a:cubicBezTo>
                  <a:cubicBezTo>
                    <a:pt x="11" y="9"/>
                    <a:pt x="9" y="6"/>
                    <a:pt x="9" y="5"/>
                  </a:cubicBezTo>
                  <a:cubicBezTo>
                    <a:pt x="7" y="4"/>
                    <a:pt x="6" y="7"/>
                    <a:pt x="5" y="7"/>
                  </a:cubicBezTo>
                  <a:cubicBezTo>
                    <a:pt x="3" y="7"/>
                    <a:pt x="1" y="7"/>
                    <a:pt x="0" y="7"/>
                  </a:cubicBezTo>
                  <a:cubicBezTo>
                    <a:pt x="0" y="8"/>
                    <a:pt x="1" y="9"/>
                    <a:pt x="1" y="10"/>
                  </a:cubicBezTo>
                  <a:cubicBezTo>
                    <a:pt x="1" y="12"/>
                    <a:pt x="0" y="12"/>
                    <a:pt x="0" y="14"/>
                  </a:cubicBezTo>
                  <a:cubicBezTo>
                    <a:pt x="0" y="15"/>
                    <a:pt x="0" y="18"/>
                    <a:pt x="2" y="18"/>
                  </a:cubicBezTo>
                  <a:cubicBezTo>
                    <a:pt x="3" y="19"/>
                    <a:pt x="4" y="18"/>
                    <a:pt x="4" y="21"/>
                  </a:cubicBezTo>
                  <a:cubicBezTo>
                    <a:pt x="6" y="20"/>
                    <a:pt x="10" y="16"/>
                    <a:pt x="12" y="17"/>
                  </a:cubicBezTo>
                  <a:cubicBezTo>
                    <a:pt x="13" y="18"/>
                    <a:pt x="14" y="19"/>
                    <a:pt x="15" y="19"/>
                  </a:cubicBezTo>
                  <a:cubicBezTo>
                    <a:pt x="16" y="19"/>
                    <a:pt x="17" y="21"/>
                    <a:pt x="17" y="22"/>
                  </a:cubicBezTo>
                  <a:cubicBezTo>
                    <a:pt x="18" y="23"/>
                    <a:pt x="18" y="24"/>
                    <a:pt x="18" y="25"/>
                  </a:cubicBezTo>
                  <a:cubicBezTo>
                    <a:pt x="19" y="26"/>
                    <a:pt x="20" y="27"/>
                    <a:pt x="21" y="28"/>
                  </a:cubicBezTo>
                  <a:cubicBezTo>
                    <a:pt x="23" y="29"/>
                    <a:pt x="25" y="31"/>
                    <a:pt x="28" y="33"/>
                  </a:cubicBezTo>
                  <a:cubicBezTo>
                    <a:pt x="30" y="35"/>
                    <a:pt x="31" y="35"/>
                    <a:pt x="33" y="36"/>
                  </a:cubicBezTo>
                  <a:cubicBezTo>
                    <a:pt x="36" y="38"/>
                    <a:pt x="38" y="41"/>
                    <a:pt x="42" y="42"/>
                  </a:cubicBezTo>
                  <a:cubicBezTo>
                    <a:pt x="44" y="43"/>
                    <a:pt x="44" y="46"/>
                    <a:pt x="45" y="48"/>
                  </a:cubicBezTo>
                  <a:cubicBezTo>
                    <a:pt x="45" y="50"/>
                    <a:pt x="42" y="52"/>
                    <a:pt x="43" y="55"/>
                  </a:cubicBezTo>
                  <a:cubicBezTo>
                    <a:pt x="43" y="54"/>
                    <a:pt x="49" y="49"/>
                    <a:pt x="49" y="48"/>
                  </a:cubicBezTo>
                  <a:cubicBezTo>
                    <a:pt x="50" y="47"/>
                    <a:pt x="47" y="45"/>
                    <a:pt x="47" y="45"/>
                  </a:cubicBezTo>
                  <a:cubicBezTo>
                    <a:pt x="45" y="43"/>
                    <a:pt x="49" y="39"/>
                    <a:pt x="50" y="40"/>
                  </a:cubicBezTo>
                  <a:cubicBezTo>
                    <a:pt x="51" y="41"/>
                    <a:pt x="52" y="41"/>
                    <a:pt x="53" y="41"/>
                  </a:cubicBezTo>
                  <a:cubicBezTo>
                    <a:pt x="54" y="42"/>
                    <a:pt x="54" y="43"/>
                    <a:pt x="55" y="44"/>
                  </a:cubicBezTo>
                  <a:cubicBezTo>
                    <a:pt x="57" y="44"/>
                    <a:pt x="54" y="40"/>
                    <a:pt x="53" y="39"/>
                  </a:cubicBezTo>
                  <a:cubicBezTo>
                    <a:pt x="51" y="37"/>
                    <a:pt x="47" y="37"/>
                    <a:pt x="44" y="35"/>
                  </a:cubicBezTo>
                  <a:cubicBezTo>
                    <a:pt x="43" y="34"/>
                    <a:pt x="46" y="32"/>
                    <a:pt x="44" y="32"/>
                  </a:cubicBezTo>
                  <a:cubicBezTo>
                    <a:pt x="43" y="31"/>
                    <a:pt x="41" y="32"/>
                    <a:pt x="39" y="31"/>
                  </a:cubicBezTo>
                  <a:cubicBezTo>
                    <a:pt x="37" y="30"/>
                    <a:pt x="36" y="28"/>
                    <a:pt x="35" y="26"/>
                  </a:cubicBezTo>
                  <a:cubicBezTo>
                    <a:pt x="34" y="24"/>
                    <a:pt x="34" y="22"/>
                    <a:pt x="32" y="21"/>
                  </a:cubicBezTo>
                  <a:cubicBezTo>
                    <a:pt x="31" y="20"/>
                    <a:pt x="27" y="19"/>
                    <a:pt x="27" y="17"/>
                  </a:cubicBezTo>
                  <a:cubicBezTo>
                    <a:pt x="27" y="16"/>
                    <a:pt x="27" y="15"/>
                    <a:pt x="27" y="15"/>
                  </a:cubicBezTo>
                  <a:cubicBezTo>
                    <a:pt x="28" y="13"/>
                    <a:pt x="28" y="13"/>
                    <a:pt x="28" y="12"/>
                  </a:cubicBezTo>
                  <a:cubicBezTo>
                    <a:pt x="27" y="9"/>
                    <a:pt x="30" y="10"/>
                    <a:pt x="30" y="9"/>
                  </a:cubicBezTo>
                  <a:cubicBezTo>
                    <a:pt x="31" y="8"/>
                    <a:pt x="32" y="8"/>
                    <a:pt x="32" y="8"/>
                  </a:cubicBezTo>
                  <a:cubicBezTo>
                    <a:pt x="34" y="8"/>
                    <a:pt x="34" y="9"/>
                    <a:pt x="34" y="10"/>
                  </a:cubicBezTo>
                  <a:cubicBezTo>
                    <a:pt x="35" y="10"/>
                    <a:pt x="36" y="10"/>
                    <a:pt x="37" y="10"/>
                  </a:cubicBezTo>
                  <a:cubicBezTo>
                    <a:pt x="37" y="9"/>
                    <a:pt x="36" y="10"/>
                    <a:pt x="37" y="1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30" name="Freeform 648"/>
            <p:cNvSpPr>
              <a:spLocks/>
            </p:cNvSpPr>
            <p:nvPr/>
          </p:nvSpPr>
          <p:spPr bwMode="auto">
            <a:xfrm>
              <a:off x="12330767" y="6685324"/>
              <a:ext cx="251592" cy="235731"/>
            </a:xfrm>
            <a:custGeom>
              <a:avLst/>
              <a:gdLst>
                <a:gd name="T0" fmla="*/ 12 w 27"/>
                <a:gd name="T1" fmla="*/ 10 h 25"/>
                <a:gd name="T2" fmla="*/ 21 w 27"/>
                <a:gd name="T3" fmla="*/ 9 h 25"/>
                <a:gd name="T4" fmla="*/ 27 w 27"/>
                <a:gd name="T5" fmla="*/ 11 h 25"/>
                <a:gd name="T6" fmla="*/ 25 w 27"/>
                <a:gd name="T7" fmla="*/ 4 h 25"/>
                <a:gd name="T8" fmla="*/ 17 w 27"/>
                <a:gd name="T9" fmla="*/ 3 h 25"/>
                <a:gd name="T10" fmla="*/ 13 w 27"/>
                <a:gd name="T11" fmla="*/ 0 h 25"/>
                <a:gd name="T12" fmla="*/ 11 w 27"/>
                <a:gd name="T13" fmla="*/ 2 h 25"/>
                <a:gd name="T14" fmla="*/ 6 w 27"/>
                <a:gd name="T15" fmla="*/ 7 h 25"/>
                <a:gd name="T16" fmla="*/ 1 w 27"/>
                <a:gd name="T17" fmla="*/ 7 h 25"/>
                <a:gd name="T18" fmla="*/ 1 w 27"/>
                <a:gd name="T19" fmla="*/ 11 h 25"/>
                <a:gd name="T20" fmla="*/ 3 w 27"/>
                <a:gd name="T21" fmla="*/ 10 h 25"/>
                <a:gd name="T22" fmla="*/ 4 w 27"/>
                <a:gd name="T23" fmla="*/ 13 h 25"/>
                <a:gd name="T24" fmla="*/ 6 w 27"/>
                <a:gd name="T25" fmla="*/ 10 h 25"/>
                <a:gd name="T26" fmla="*/ 11 w 27"/>
                <a:gd name="T27" fmla="*/ 17 h 25"/>
                <a:gd name="T28" fmla="*/ 23 w 27"/>
                <a:gd name="T29" fmla="*/ 25 h 25"/>
                <a:gd name="T30" fmla="*/ 21 w 27"/>
                <a:gd name="T31" fmla="*/ 22 h 25"/>
                <a:gd name="T32" fmla="*/ 16 w 27"/>
                <a:gd name="T33" fmla="*/ 19 h 25"/>
                <a:gd name="T34" fmla="*/ 12 w 27"/>
                <a:gd name="T35" fmla="*/ 1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7" h="25">
                  <a:moveTo>
                    <a:pt x="12" y="10"/>
                  </a:moveTo>
                  <a:cubicBezTo>
                    <a:pt x="15" y="10"/>
                    <a:pt x="18" y="8"/>
                    <a:pt x="21" y="9"/>
                  </a:cubicBezTo>
                  <a:cubicBezTo>
                    <a:pt x="23" y="9"/>
                    <a:pt x="25" y="10"/>
                    <a:pt x="27" y="11"/>
                  </a:cubicBezTo>
                  <a:cubicBezTo>
                    <a:pt x="26" y="9"/>
                    <a:pt x="26" y="7"/>
                    <a:pt x="25" y="4"/>
                  </a:cubicBezTo>
                  <a:cubicBezTo>
                    <a:pt x="22" y="6"/>
                    <a:pt x="19" y="4"/>
                    <a:pt x="17" y="3"/>
                  </a:cubicBezTo>
                  <a:cubicBezTo>
                    <a:pt x="15" y="2"/>
                    <a:pt x="14" y="2"/>
                    <a:pt x="13" y="0"/>
                  </a:cubicBezTo>
                  <a:cubicBezTo>
                    <a:pt x="13" y="0"/>
                    <a:pt x="11" y="1"/>
                    <a:pt x="11" y="2"/>
                  </a:cubicBezTo>
                  <a:cubicBezTo>
                    <a:pt x="9" y="3"/>
                    <a:pt x="10" y="8"/>
                    <a:pt x="6" y="7"/>
                  </a:cubicBezTo>
                  <a:cubicBezTo>
                    <a:pt x="4" y="6"/>
                    <a:pt x="2" y="7"/>
                    <a:pt x="1" y="7"/>
                  </a:cubicBezTo>
                  <a:cubicBezTo>
                    <a:pt x="0" y="8"/>
                    <a:pt x="1" y="11"/>
                    <a:pt x="1" y="11"/>
                  </a:cubicBezTo>
                  <a:cubicBezTo>
                    <a:pt x="1" y="11"/>
                    <a:pt x="3" y="10"/>
                    <a:pt x="3" y="10"/>
                  </a:cubicBezTo>
                  <a:cubicBezTo>
                    <a:pt x="4" y="10"/>
                    <a:pt x="4" y="12"/>
                    <a:pt x="4" y="13"/>
                  </a:cubicBezTo>
                  <a:cubicBezTo>
                    <a:pt x="4" y="11"/>
                    <a:pt x="5" y="8"/>
                    <a:pt x="6" y="10"/>
                  </a:cubicBezTo>
                  <a:cubicBezTo>
                    <a:pt x="7" y="13"/>
                    <a:pt x="9" y="15"/>
                    <a:pt x="11" y="17"/>
                  </a:cubicBezTo>
                  <a:cubicBezTo>
                    <a:pt x="14" y="20"/>
                    <a:pt x="19" y="22"/>
                    <a:pt x="23" y="25"/>
                  </a:cubicBezTo>
                  <a:cubicBezTo>
                    <a:pt x="23" y="23"/>
                    <a:pt x="23" y="23"/>
                    <a:pt x="21" y="22"/>
                  </a:cubicBezTo>
                  <a:cubicBezTo>
                    <a:pt x="19" y="21"/>
                    <a:pt x="17" y="20"/>
                    <a:pt x="16" y="19"/>
                  </a:cubicBezTo>
                  <a:cubicBezTo>
                    <a:pt x="14" y="17"/>
                    <a:pt x="9" y="10"/>
                    <a:pt x="12" y="1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31" name="Freeform 649"/>
            <p:cNvSpPr>
              <a:spLocks/>
            </p:cNvSpPr>
            <p:nvPr/>
          </p:nvSpPr>
          <p:spPr bwMode="auto">
            <a:xfrm>
              <a:off x="11470893" y="6414553"/>
              <a:ext cx="617835" cy="531986"/>
            </a:xfrm>
            <a:custGeom>
              <a:avLst/>
              <a:gdLst>
                <a:gd name="T0" fmla="*/ 59 w 66"/>
                <a:gd name="T1" fmla="*/ 31 h 57"/>
                <a:gd name="T2" fmla="*/ 56 w 66"/>
                <a:gd name="T3" fmla="*/ 30 h 57"/>
                <a:gd name="T4" fmla="*/ 60 w 66"/>
                <a:gd name="T5" fmla="*/ 24 h 57"/>
                <a:gd name="T6" fmla="*/ 63 w 66"/>
                <a:gd name="T7" fmla="*/ 23 h 57"/>
                <a:gd name="T8" fmla="*/ 65 w 66"/>
                <a:gd name="T9" fmla="*/ 15 h 57"/>
                <a:gd name="T10" fmla="*/ 60 w 66"/>
                <a:gd name="T11" fmla="*/ 13 h 57"/>
                <a:gd name="T12" fmla="*/ 57 w 66"/>
                <a:gd name="T13" fmla="*/ 11 h 57"/>
                <a:gd name="T14" fmla="*/ 55 w 66"/>
                <a:gd name="T15" fmla="*/ 11 h 57"/>
                <a:gd name="T16" fmla="*/ 48 w 66"/>
                <a:gd name="T17" fmla="*/ 7 h 57"/>
                <a:gd name="T18" fmla="*/ 43 w 66"/>
                <a:gd name="T19" fmla="*/ 5 h 57"/>
                <a:gd name="T20" fmla="*/ 38 w 66"/>
                <a:gd name="T21" fmla="*/ 1 h 57"/>
                <a:gd name="T22" fmla="*/ 34 w 66"/>
                <a:gd name="T23" fmla="*/ 1 h 57"/>
                <a:gd name="T24" fmla="*/ 33 w 66"/>
                <a:gd name="T25" fmla="*/ 5 h 57"/>
                <a:gd name="T26" fmla="*/ 30 w 66"/>
                <a:gd name="T27" fmla="*/ 8 h 57"/>
                <a:gd name="T28" fmla="*/ 26 w 66"/>
                <a:gd name="T29" fmla="*/ 10 h 57"/>
                <a:gd name="T30" fmla="*/ 24 w 66"/>
                <a:gd name="T31" fmla="*/ 12 h 57"/>
                <a:gd name="T32" fmla="*/ 20 w 66"/>
                <a:gd name="T33" fmla="*/ 11 h 57"/>
                <a:gd name="T34" fmla="*/ 16 w 66"/>
                <a:gd name="T35" fmla="*/ 10 h 57"/>
                <a:gd name="T36" fmla="*/ 16 w 66"/>
                <a:gd name="T37" fmla="*/ 16 h 57"/>
                <a:gd name="T38" fmla="*/ 9 w 66"/>
                <a:gd name="T39" fmla="*/ 15 h 57"/>
                <a:gd name="T40" fmla="*/ 1 w 66"/>
                <a:gd name="T41" fmla="*/ 17 h 57"/>
                <a:gd name="T42" fmla="*/ 2 w 66"/>
                <a:gd name="T43" fmla="*/ 19 h 57"/>
                <a:gd name="T44" fmla="*/ 4 w 66"/>
                <a:gd name="T45" fmla="*/ 21 h 57"/>
                <a:gd name="T46" fmla="*/ 15 w 66"/>
                <a:gd name="T47" fmla="*/ 25 h 57"/>
                <a:gd name="T48" fmla="*/ 14 w 66"/>
                <a:gd name="T49" fmla="*/ 28 h 57"/>
                <a:gd name="T50" fmla="*/ 19 w 66"/>
                <a:gd name="T51" fmla="*/ 31 h 57"/>
                <a:gd name="T52" fmla="*/ 20 w 66"/>
                <a:gd name="T53" fmla="*/ 35 h 57"/>
                <a:gd name="T54" fmla="*/ 22 w 66"/>
                <a:gd name="T55" fmla="*/ 38 h 57"/>
                <a:gd name="T56" fmla="*/ 19 w 66"/>
                <a:gd name="T57" fmla="*/ 36 h 57"/>
                <a:gd name="T58" fmla="*/ 16 w 66"/>
                <a:gd name="T59" fmla="*/ 49 h 57"/>
                <a:gd name="T60" fmla="*/ 27 w 66"/>
                <a:gd name="T61" fmla="*/ 53 h 57"/>
                <a:gd name="T62" fmla="*/ 30 w 66"/>
                <a:gd name="T63" fmla="*/ 53 h 57"/>
                <a:gd name="T64" fmla="*/ 33 w 66"/>
                <a:gd name="T65" fmla="*/ 55 h 57"/>
                <a:gd name="T66" fmla="*/ 40 w 66"/>
                <a:gd name="T67" fmla="*/ 54 h 57"/>
                <a:gd name="T68" fmla="*/ 47 w 66"/>
                <a:gd name="T69" fmla="*/ 48 h 57"/>
                <a:gd name="T70" fmla="*/ 57 w 66"/>
                <a:gd name="T71" fmla="*/ 50 h 57"/>
                <a:gd name="T72" fmla="*/ 62 w 66"/>
                <a:gd name="T73" fmla="*/ 47 h 57"/>
                <a:gd name="T74" fmla="*/ 62 w 66"/>
                <a:gd name="T75" fmla="*/ 45 h 57"/>
                <a:gd name="T76" fmla="*/ 59 w 66"/>
                <a:gd name="T77" fmla="*/ 38 h 57"/>
                <a:gd name="T78" fmla="*/ 59 w 66"/>
                <a:gd name="T79" fmla="*/ 34 h 57"/>
                <a:gd name="T80" fmla="*/ 59 w 66"/>
                <a:gd name="T81" fmla="*/ 31 h 57"/>
                <a:gd name="T82" fmla="*/ 59 w 66"/>
                <a:gd name="T83" fmla="*/ 31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 h="57">
                  <a:moveTo>
                    <a:pt x="59" y="31"/>
                  </a:moveTo>
                  <a:cubicBezTo>
                    <a:pt x="58" y="29"/>
                    <a:pt x="55" y="33"/>
                    <a:pt x="56" y="30"/>
                  </a:cubicBezTo>
                  <a:cubicBezTo>
                    <a:pt x="56" y="29"/>
                    <a:pt x="59" y="24"/>
                    <a:pt x="60" y="24"/>
                  </a:cubicBezTo>
                  <a:cubicBezTo>
                    <a:pt x="61" y="23"/>
                    <a:pt x="62" y="25"/>
                    <a:pt x="63" y="23"/>
                  </a:cubicBezTo>
                  <a:cubicBezTo>
                    <a:pt x="64" y="20"/>
                    <a:pt x="63" y="18"/>
                    <a:pt x="65" y="15"/>
                  </a:cubicBezTo>
                  <a:cubicBezTo>
                    <a:pt x="66" y="13"/>
                    <a:pt x="61" y="13"/>
                    <a:pt x="60" y="13"/>
                  </a:cubicBezTo>
                  <a:cubicBezTo>
                    <a:pt x="58" y="13"/>
                    <a:pt x="57" y="12"/>
                    <a:pt x="57" y="11"/>
                  </a:cubicBezTo>
                  <a:cubicBezTo>
                    <a:pt x="56" y="11"/>
                    <a:pt x="55" y="11"/>
                    <a:pt x="55" y="11"/>
                  </a:cubicBezTo>
                  <a:cubicBezTo>
                    <a:pt x="53" y="11"/>
                    <a:pt x="48" y="9"/>
                    <a:pt x="48" y="7"/>
                  </a:cubicBezTo>
                  <a:cubicBezTo>
                    <a:pt x="47" y="10"/>
                    <a:pt x="44" y="5"/>
                    <a:pt x="43" y="5"/>
                  </a:cubicBezTo>
                  <a:cubicBezTo>
                    <a:pt x="41" y="4"/>
                    <a:pt x="39" y="3"/>
                    <a:pt x="38" y="1"/>
                  </a:cubicBezTo>
                  <a:cubicBezTo>
                    <a:pt x="37" y="0"/>
                    <a:pt x="35" y="0"/>
                    <a:pt x="34" y="1"/>
                  </a:cubicBezTo>
                  <a:cubicBezTo>
                    <a:pt x="33" y="2"/>
                    <a:pt x="32" y="4"/>
                    <a:pt x="33" y="5"/>
                  </a:cubicBezTo>
                  <a:cubicBezTo>
                    <a:pt x="33" y="6"/>
                    <a:pt x="31" y="7"/>
                    <a:pt x="30" y="8"/>
                  </a:cubicBezTo>
                  <a:cubicBezTo>
                    <a:pt x="29" y="8"/>
                    <a:pt x="27" y="8"/>
                    <a:pt x="26" y="10"/>
                  </a:cubicBezTo>
                  <a:cubicBezTo>
                    <a:pt x="26" y="11"/>
                    <a:pt x="25" y="12"/>
                    <a:pt x="24" y="12"/>
                  </a:cubicBezTo>
                  <a:cubicBezTo>
                    <a:pt x="22" y="12"/>
                    <a:pt x="21" y="12"/>
                    <a:pt x="20" y="11"/>
                  </a:cubicBezTo>
                  <a:cubicBezTo>
                    <a:pt x="18" y="11"/>
                    <a:pt x="18" y="10"/>
                    <a:pt x="16" y="10"/>
                  </a:cubicBezTo>
                  <a:cubicBezTo>
                    <a:pt x="14" y="9"/>
                    <a:pt x="20" y="16"/>
                    <a:pt x="16" y="16"/>
                  </a:cubicBezTo>
                  <a:cubicBezTo>
                    <a:pt x="13" y="16"/>
                    <a:pt x="11" y="17"/>
                    <a:pt x="9" y="15"/>
                  </a:cubicBezTo>
                  <a:cubicBezTo>
                    <a:pt x="8" y="14"/>
                    <a:pt x="1" y="16"/>
                    <a:pt x="1" y="17"/>
                  </a:cubicBezTo>
                  <a:cubicBezTo>
                    <a:pt x="1" y="18"/>
                    <a:pt x="4" y="18"/>
                    <a:pt x="2" y="19"/>
                  </a:cubicBezTo>
                  <a:cubicBezTo>
                    <a:pt x="0" y="20"/>
                    <a:pt x="3" y="21"/>
                    <a:pt x="4" y="21"/>
                  </a:cubicBezTo>
                  <a:cubicBezTo>
                    <a:pt x="6" y="22"/>
                    <a:pt x="15" y="23"/>
                    <a:pt x="15" y="25"/>
                  </a:cubicBezTo>
                  <a:cubicBezTo>
                    <a:pt x="15" y="26"/>
                    <a:pt x="13" y="26"/>
                    <a:pt x="14" y="28"/>
                  </a:cubicBezTo>
                  <a:cubicBezTo>
                    <a:pt x="16" y="30"/>
                    <a:pt x="17" y="30"/>
                    <a:pt x="19" y="31"/>
                  </a:cubicBezTo>
                  <a:cubicBezTo>
                    <a:pt x="21" y="32"/>
                    <a:pt x="18" y="34"/>
                    <a:pt x="20" y="35"/>
                  </a:cubicBezTo>
                  <a:cubicBezTo>
                    <a:pt x="20" y="35"/>
                    <a:pt x="22" y="38"/>
                    <a:pt x="22" y="38"/>
                  </a:cubicBezTo>
                  <a:cubicBezTo>
                    <a:pt x="21" y="39"/>
                    <a:pt x="20" y="36"/>
                    <a:pt x="19" y="36"/>
                  </a:cubicBezTo>
                  <a:cubicBezTo>
                    <a:pt x="18" y="36"/>
                    <a:pt x="19" y="48"/>
                    <a:pt x="16" y="49"/>
                  </a:cubicBezTo>
                  <a:cubicBezTo>
                    <a:pt x="19" y="51"/>
                    <a:pt x="23" y="54"/>
                    <a:pt x="27" y="53"/>
                  </a:cubicBezTo>
                  <a:cubicBezTo>
                    <a:pt x="28" y="53"/>
                    <a:pt x="29" y="52"/>
                    <a:pt x="30" y="53"/>
                  </a:cubicBezTo>
                  <a:cubicBezTo>
                    <a:pt x="31" y="53"/>
                    <a:pt x="32" y="54"/>
                    <a:pt x="33" y="55"/>
                  </a:cubicBezTo>
                  <a:cubicBezTo>
                    <a:pt x="35" y="56"/>
                    <a:pt x="41" y="57"/>
                    <a:pt x="40" y="54"/>
                  </a:cubicBezTo>
                  <a:cubicBezTo>
                    <a:pt x="39" y="49"/>
                    <a:pt x="44" y="47"/>
                    <a:pt x="47" y="48"/>
                  </a:cubicBezTo>
                  <a:cubicBezTo>
                    <a:pt x="51" y="49"/>
                    <a:pt x="53" y="52"/>
                    <a:pt x="57" y="50"/>
                  </a:cubicBezTo>
                  <a:cubicBezTo>
                    <a:pt x="59" y="49"/>
                    <a:pt x="60" y="48"/>
                    <a:pt x="62" y="47"/>
                  </a:cubicBezTo>
                  <a:cubicBezTo>
                    <a:pt x="62" y="47"/>
                    <a:pt x="64" y="45"/>
                    <a:pt x="62" y="45"/>
                  </a:cubicBezTo>
                  <a:cubicBezTo>
                    <a:pt x="60" y="44"/>
                    <a:pt x="58" y="40"/>
                    <a:pt x="59" y="38"/>
                  </a:cubicBezTo>
                  <a:cubicBezTo>
                    <a:pt x="61" y="36"/>
                    <a:pt x="60" y="36"/>
                    <a:pt x="59" y="34"/>
                  </a:cubicBezTo>
                  <a:cubicBezTo>
                    <a:pt x="59" y="33"/>
                    <a:pt x="59" y="32"/>
                    <a:pt x="59" y="31"/>
                  </a:cubicBezTo>
                  <a:cubicBezTo>
                    <a:pt x="58" y="30"/>
                    <a:pt x="59" y="32"/>
                    <a:pt x="59" y="31"/>
                  </a:cubicBezTo>
                  <a:close/>
                </a:path>
              </a:pathLst>
            </a:custGeom>
            <a:solidFill>
              <a:schemeClr val="bg1">
                <a:lumMod val="75000"/>
              </a:schemeClr>
            </a:solidFill>
            <a:ln w="9525"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32" name="Freeform 650"/>
            <p:cNvSpPr>
              <a:spLocks/>
            </p:cNvSpPr>
            <p:nvPr/>
          </p:nvSpPr>
          <p:spPr bwMode="auto">
            <a:xfrm>
              <a:off x="11983632" y="6621615"/>
              <a:ext cx="207006" cy="140163"/>
            </a:xfrm>
            <a:custGeom>
              <a:avLst/>
              <a:gdLst>
                <a:gd name="T0" fmla="*/ 17 w 22"/>
                <a:gd name="T1" fmla="*/ 1 h 15"/>
                <a:gd name="T2" fmla="*/ 9 w 22"/>
                <a:gd name="T3" fmla="*/ 1 h 15"/>
                <a:gd name="T4" fmla="*/ 8 w 22"/>
                <a:gd name="T5" fmla="*/ 2 h 15"/>
                <a:gd name="T6" fmla="*/ 5 w 22"/>
                <a:gd name="T7" fmla="*/ 2 h 15"/>
                <a:gd name="T8" fmla="*/ 3 w 22"/>
                <a:gd name="T9" fmla="*/ 5 h 15"/>
                <a:gd name="T10" fmla="*/ 1 w 22"/>
                <a:gd name="T11" fmla="*/ 9 h 15"/>
                <a:gd name="T12" fmla="*/ 4 w 22"/>
                <a:gd name="T13" fmla="*/ 10 h 15"/>
                <a:gd name="T14" fmla="*/ 7 w 22"/>
                <a:gd name="T15" fmla="*/ 11 h 15"/>
                <a:gd name="T16" fmla="*/ 11 w 22"/>
                <a:gd name="T17" fmla="*/ 10 h 15"/>
                <a:gd name="T18" fmla="*/ 13 w 22"/>
                <a:gd name="T19" fmla="*/ 10 h 15"/>
                <a:gd name="T20" fmla="*/ 16 w 22"/>
                <a:gd name="T21" fmla="*/ 8 h 15"/>
                <a:gd name="T22" fmla="*/ 18 w 22"/>
                <a:gd name="T23" fmla="*/ 9 h 15"/>
                <a:gd name="T24" fmla="*/ 21 w 22"/>
                <a:gd name="T25" fmla="*/ 8 h 15"/>
                <a:gd name="T26" fmla="*/ 22 w 22"/>
                <a:gd name="T27" fmla="*/ 5 h 15"/>
                <a:gd name="T28" fmla="*/ 18 w 22"/>
                <a:gd name="T29" fmla="*/ 4 h 15"/>
                <a:gd name="T30" fmla="*/ 17 w 22"/>
                <a:gd name="T31" fmla="*/ 1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2" h="15">
                  <a:moveTo>
                    <a:pt x="17" y="1"/>
                  </a:moveTo>
                  <a:cubicBezTo>
                    <a:pt x="14" y="0"/>
                    <a:pt x="12" y="1"/>
                    <a:pt x="9" y="1"/>
                  </a:cubicBezTo>
                  <a:cubicBezTo>
                    <a:pt x="7" y="1"/>
                    <a:pt x="9" y="1"/>
                    <a:pt x="8" y="2"/>
                  </a:cubicBezTo>
                  <a:cubicBezTo>
                    <a:pt x="7" y="2"/>
                    <a:pt x="5" y="2"/>
                    <a:pt x="5" y="2"/>
                  </a:cubicBezTo>
                  <a:cubicBezTo>
                    <a:pt x="4" y="2"/>
                    <a:pt x="3" y="5"/>
                    <a:pt x="3" y="5"/>
                  </a:cubicBezTo>
                  <a:cubicBezTo>
                    <a:pt x="2" y="6"/>
                    <a:pt x="0" y="10"/>
                    <a:pt x="1" y="9"/>
                  </a:cubicBezTo>
                  <a:cubicBezTo>
                    <a:pt x="3" y="9"/>
                    <a:pt x="3" y="8"/>
                    <a:pt x="4" y="10"/>
                  </a:cubicBezTo>
                  <a:cubicBezTo>
                    <a:pt x="4" y="12"/>
                    <a:pt x="5" y="11"/>
                    <a:pt x="7" y="11"/>
                  </a:cubicBezTo>
                  <a:cubicBezTo>
                    <a:pt x="8" y="11"/>
                    <a:pt x="10" y="11"/>
                    <a:pt x="11" y="10"/>
                  </a:cubicBezTo>
                  <a:cubicBezTo>
                    <a:pt x="12" y="8"/>
                    <a:pt x="13" y="9"/>
                    <a:pt x="13" y="10"/>
                  </a:cubicBezTo>
                  <a:cubicBezTo>
                    <a:pt x="16" y="15"/>
                    <a:pt x="15" y="8"/>
                    <a:pt x="16" y="8"/>
                  </a:cubicBezTo>
                  <a:cubicBezTo>
                    <a:pt x="17" y="8"/>
                    <a:pt x="17" y="9"/>
                    <a:pt x="18" y="9"/>
                  </a:cubicBezTo>
                  <a:cubicBezTo>
                    <a:pt x="19" y="9"/>
                    <a:pt x="20" y="9"/>
                    <a:pt x="21" y="8"/>
                  </a:cubicBezTo>
                  <a:cubicBezTo>
                    <a:pt x="22" y="7"/>
                    <a:pt x="22" y="7"/>
                    <a:pt x="22" y="5"/>
                  </a:cubicBezTo>
                  <a:cubicBezTo>
                    <a:pt x="22" y="5"/>
                    <a:pt x="19" y="4"/>
                    <a:pt x="18" y="4"/>
                  </a:cubicBezTo>
                  <a:cubicBezTo>
                    <a:pt x="17" y="3"/>
                    <a:pt x="17" y="2"/>
                    <a:pt x="17"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33" name="Freeform 651"/>
            <p:cNvSpPr>
              <a:spLocks/>
            </p:cNvSpPr>
            <p:nvPr/>
          </p:nvSpPr>
          <p:spPr bwMode="auto">
            <a:xfrm>
              <a:off x="11808475" y="6395439"/>
              <a:ext cx="194268" cy="121050"/>
            </a:xfrm>
            <a:custGeom>
              <a:avLst/>
              <a:gdLst>
                <a:gd name="T0" fmla="*/ 19 w 21"/>
                <a:gd name="T1" fmla="*/ 9 h 13"/>
                <a:gd name="T2" fmla="*/ 20 w 21"/>
                <a:gd name="T3" fmla="*/ 6 h 13"/>
                <a:gd name="T4" fmla="*/ 18 w 21"/>
                <a:gd name="T5" fmla="*/ 3 h 13"/>
                <a:gd name="T6" fmla="*/ 13 w 21"/>
                <a:gd name="T7" fmla="*/ 0 h 13"/>
                <a:gd name="T8" fmla="*/ 8 w 21"/>
                <a:gd name="T9" fmla="*/ 1 h 13"/>
                <a:gd name="T10" fmla="*/ 3 w 21"/>
                <a:gd name="T11" fmla="*/ 1 h 13"/>
                <a:gd name="T12" fmla="*/ 5 w 21"/>
                <a:gd name="T13" fmla="*/ 6 h 13"/>
                <a:gd name="T14" fmla="*/ 10 w 21"/>
                <a:gd name="T15" fmla="*/ 9 h 13"/>
                <a:gd name="T16" fmla="*/ 12 w 21"/>
                <a:gd name="T17" fmla="*/ 9 h 13"/>
                <a:gd name="T18" fmla="*/ 18 w 21"/>
                <a:gd name="T19" fmla="*/ 13 h 13"/>
                <a:gd name="T20" fmla="*/ 19 w 21"/>
                <a:gd name="T21" fmla="*/ 9 h 13"/>
                <a:gd name="T22" fmla="*/ 19 w 21"/>
                <a:gd name="T23" fmla="*/ 9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 h="13">
                  <a:moveTo>
                    <a:pt x="19" y="9"/>
                  </a:moveTo>
                  <a:cubicBezTo>
                    <a:pt x="18" y="9"/>
                    <a:pt x="21" y="7"/>
                    <a:pt x="20" y="6"/>
                  </a:cubicBezTo>
                  <a:cubicBezTo>
                    <a:pt x="20" y="5"/>
                    <a:pt x="19" y="3"/>
                    <a:pt x="18" y="3"/>
                  </a:cubicBezTo>
                  <a:cubicBezTo>
                    <a:pt x="17" y="2"/>
                    <a:pt x="15" y="0"/>
                    <a:pt x="13" y="0"/>
                  </a:cubicBezTo>
                  <a:cubicBezTo>
                    <a:pt x="11" y="0"/>
                    <a:pt x="10" y="1"/>
                    <a:pt x="8" y="1"/>
                  </a:cubicBezTo>
                  <a:cubicBezTo>
                    <a:pt x="6" y="1"/>
                    <a:pt x="5" y="0"/>
                    <a:pt x="3" y="1"/>
                  </a:cubicBezTo>
                  <a:cubicBezTo>
                    <a:pt x="0" y="3"/>
                    <a:pt x="3" y="5"/>
                    <a:pt x="5" y="6"/>
                  </a:cubicBezTo>
                  <a:cubicBezTo>
                    <a:pt x="7" y="7"/>
                    <a:pt x="8" y="7"/>
                    <a:pt x="10" y="9"/>
                  </a:cubicBezTo>
                  <a:cubicBezTo>
                    <a:pt x="10" y="10"/>
                    <a:pt x="12" y="10"/>
                    <a:pt x="12" y="9"/>
                  </a:cubicBezTo>
                  <a:cubicBezTo>
                    <a:pt x="12" y="10"/>
                    <a:pt x="17" y="13"/>
                    <a:pt x="18" y="13"/>
                  </a:cubicBezTo>
                  <a:cubicBezTo>
                    <a:pt x="18" y="11"/>
                    <a:pt x="18" y="10"/>
                    <a:pt x="19" y="9"/>
                  </a:cubicBezTo>
                  <a:cubicBezTo>
                    <a:pt x="19" y="9"/>
                    <a:pt x="17" y="10"/>
                    <a:pt x="19" y="9"/>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34" name="Freeform 652"/>
            <p:cNvSpPr>
              <a:spLocks/>
            </p:cNvSpPr>
            <p:nvPr/>
          </p:nvSpPr>
          <p:spPr bwMode="auto">
            <a:xfrm>
              <a:off x="11967711" y="6481449"/>
              <a:ext cx="35033" cy="35042"/>
            </a:xfrm>
            <a:custGeom>
              <a:avLst/>
              <a:gdLst>
                <a:gd name="T0" fmla="*/ 2 w 4"/>
                <a:gd name="T1" fmla="*/ 0 h 4"/>
                <a:gd name="T2" fmla="*/ 1 w 4"/>
                <a:gd name="T3" fmla="*/ 3 h 4"/>
                <a:gd name="T4" fmla="*/ 4 w 4"/>
                <a:gd name="T5" fmla="*/ 4 h 4"/>
                <a:gd name="T6" fmla="*/ 2 w 4"/>
                <a:gd name="T7" fmla="*/ 0 h 4"/>
                <a:gd name="T8" fmla="*/ 2 w 4"/>
                <a:gd name="T9" fmla="*/ 0 h 4"/>
              </a:gdLst>
              <a:ahLst/>
              <a:cxnLst>
                <a:cxn ang="0">
                  <a:pos x="T0" y="T1"/>
                </a:cxn>
                <a:cxn ang="0">
                  <a:pos x="T2" y="T3"/>
                </a:cxn>
                <a:cxn ang="0">
                  <a:pos x="T4" y="T5"/>
                </a:cxn>
                <a:cxn ang="0">
                  <a:pos x="T6" y="T7"/>
                </a:cxn>
                <a:cxn ang="0">
                  <a:pos x="T8" y="T9"/>
                </a:cxn>
              </a:cxnLst>
              <a:rect l="0" t="0" r="r" b="b"/>
              <a:pathLst>
                <a:path w="4" h="4">
                  <a:moveTo>
                    <a:pt x="2" y="0"/>
                  </a:moveTo>
                  <a:cubicBezTo>
                    <a:pt x="1" y="0"/>
                    <a:pt x="1" y="2"/>
                    <a:pt x="1" y="3"/>
                  </a:cubicBezTo>
                  <a:cubicBezTo>
                    <a:pt x="1" y="4"/>
                    <a:pt x="3" y="4"/>
                    <a:pt x="4" y="4"/>
                  </a:cubicBezTo>
                  <a:cubicBezTo>
                    <a:pt x="4" y="2"/>
                    <a:pt x="4" y="1"/>
                    <a:pt x="2" y="0"/>
                  </a:cubicBezTo>
                  <a:cubicBezTo>
                    <a:pt x="0" y="1"/>
                    <a:pt x="3" y="1"/>
                    <a:pt x="2" y="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35" name="Freeform 653"/>
            <p:cNvSpPr>
              <a:spLocks/>
            </p:cNvSpPr>
            <p:nvPr/>
          </p:nvSpPr>
          <p:spPr bwMode="auto">
            <a:xfrm>
              <a:off x="11853061" y="6264832"/>
              <a:ext cx="187902" cy="168837"/>
            </a:xfrm>
            <a:custGeom>
              <a:avLst/>
              <a:gdLst>
                <a:gd name="T0" fmla="*/ 5 w 20"/>
                <a:gd name="T1" fmla="*/ 14 h 18"/>
                <a:gd name="T2" fmla="*/ 14 w 20"/>
                <a:gd name="T3" fmla="*/ 18 h 18"/>
                <a:gd name="T4" fmla="*/ 14 w 20"/>
                <a:gd name="T5" fmla="*/ 13 h 18"/>
                <a:gd name="T6" fmla="*/ 17 w 20"/>
                <a:gd name="T7" fmla="*/ 11 h 18"/>
                <a:gd name="T8" fmla="*/ 18 w 20"/>
                <a:gd name="T9" fmla="*/ 6 h 18"/>
                <a:gd name="T10" fmla="*/ 20 w 20"/>
                <a:gd name="T11" fmla="*/ 5 h 18"/>
                <a:gd name="T12" fmla="*/ 19 w 20"/>
                <a:gd name="T13" fmla="*/ 0 h 18"/>
                <a:gd name="T14" fmla="*/ 15 w 20"/>
                <a:gd name="T15" fmla="*/ 1 h 18"/>
                <a:gd name="T16" fmla="*/ 10 w 20"/>
                <a:gd name="T17" fmla="*/ 3 h 18"/>
                <a:gd name="T18" fmla="*/ 12 w 20"/>
                <a:gd name="T19" fmla="*/ 6 h 18"/>
                <a:gd name="T20" fmla="*/ 10 w 20"/>
                <a:gd name="T21" fmla="*/ 4 h 18"/>
                <a:gd name="T22" fmla="*/ 7 w 20"/>
                <a:gd name="T23" fmla="*/ 6 h 18"/>
                <a:gd name="T24" fmla="*/ 5 w 20"/>
                <a:gd name="T25" fmla="*/ 8 h 18"/>
                <a:gd name="T26" fmla="*/ 5 w 20"/>
                <a:gd name="T27" fmla="*/ 12 h 18"/>
                <a:gd name="T28" fmla="*/ 3 w 20"/>
                <a:gd name="T29" fmla="*/ 12 h 18"/>
                <a:gd name="T30" fmla="*/ 4 w 20"/>
                <a:gd name="T31" fmla="*/ 12 h 18"/>
                <a:gd name="T32" fmla="*/ 3 w 20"/>
                <a:gd name="T33" fmla="*/ 12 h 18"/>
                <a:gd name="T34" fmla="*/ 4 w 20"/>
                <a:gd name="T35" fmla="*/ 14 h 18"/>
                <a:gd name="T36" fmla="*/ 2 w 20"/>
                <a:gd name="T37" fmla="*/ 13 h 18"/>
                <a:gd name="T38" fmla="*/ 3 w 20"/>
                <a:gd name="T39" fmla="*/ 14 h 18"/>
                <a:gd name="T40" fmla="*/ 1 w 20"/>
                <a:gd name="T41" fmla="*/ 14 h 18"/>
                <a:gd name="T42" fmla="*/ 2 w 20"/>
                <a:gd name="T43" fmla="*/ 15 h 18"/>
                <a:gd name="T44" fmla="*/ 0 w 20"/>
                <a:gd name="T45" fmla="*/ 15 h 18"/>
                <a:gd name="T46" fmla="*/ 5 w 20"/>
                <a:gd name="T47" fmla="*/ 14 h 18"/>
                <a:gd name="T48" fmla="*/ 5 w 20"/>
                <a:gd name="T49" fmla="*/ 14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0" h="18">
                  <a:moveTo>
                    <a:pt x="5" y="14"/>
                  </a:moveTo>
                  <a:cubicBezTo>
                    <a:pt x="7" y="12"/>
                    <a:pt x="13" y="16"/>
                    <a:pt x="14" y="18"/>
                  </a:cubicBezTo>
                  <a:cubicBezTo>
                    <a:pt x="15" y="16"/>
                    <a:pt x="15" y="14"/>
                    <a:pt x="14" y="13"/>
                  </a:cubicBezTo>
                  <a:cubicBezTo>
                    <a:pt x="13" y="9"/>
                    <a:pt x="15" y="11"/>
                    <a:pt x="17" y="11"/>
                  </a:cubicBezTo>
                  <a:cubicBezTo>
                    <a:pt x="19" y="10"/>
                    <a:pt x="19" y="8"/>
                    <a:pt x="18" y="6"/>
                  </a:cubicBezTo>
                  <a:cubicBezTo>
                    <a:pt x="18" y="6"/>
                    <a:pt x="20" y="5"/>
                    <a:pt x="20" y="5"/>
                  </a:cubicBezTo>
                  <a:cubicBezTo>
                    <a:pt x="20" y="3"/>
                    <a:pt x="20" y="2"/>
                    <a:pt x="19" y="0"/>
                  </a:cubicBezTo>
                  <a:cubicBezTo>
                    <a:pt x="19" y="0"/>
                    <a:pt x="15" y="1"/>
                    <a:pt x="15" y="1"/>
                  </a:cubicBezTo>
                  <a:cubicBezTo>
                    <a:pt x="13" y="1"/>
                    <a:pt x="12" y="1"/>
                    <a:pt x="10" y="3"/>
                  </a:cubicBezTo>
                  <a:cubicBezTo>
                    <a:pt x="10" y="3"/>
                    <a:pt x="13" y="5"/>
                    <a:pt x="12" y="6"/>
                  </a:cubicBezTo>
                  <a:cubicBezTo>
                    <a:pt x="10" y="8"/>
                    <a:pt x="9" y="4"/>
                    <a:pt x="10" y="4"/>
                  </a:cubicBezTo>
                  <a:cubicBezTo>
                    <a:pt x="10" y="4"/>
                    <a:pt x="7" y="5"/>
                    <a:pt x="7" y="6"/>
                  </a:cubicBezTo>
                  <a:cubicBezTo>
                    <a:pt x="7" y="7"/>
                    <a:pt x="6" y="7"/>
                    <a:pt x="5" y="8"/>
                  </a:cubicBezTo>
                  <a:cubicBezTo>
                    <a:pt x="5" y="9"/>
                    <a:pt x="3" y="12"/>
                    <a:pt x="5" y="12"/>
                  </a:cubicBezTo>
                  <a:cubicBezTo>
                    <a:pt x="5" y="12"/>
                    <a:pt x="4" y="12"/>
                    <a:pt x="3" y="12"/>
                  </a:cubicBezTo>
                  <a:cubicBezTo>
                    <a:pt x="3" y="12"/>
                    <a:pt x="4" y="12"/>
                    <a:pt x="4" y="12"/>
                  </a:cubicBezTo>
                  <a:cubicBezTo>
                    <a:pt x="4" y="12"/>
                    <a:pt x="3" y="12"/>
                    <a:pt x="3" y="12"/>
                  </a:cubicBezTo>
                  <a:cubicBezTo>
                    <a:pt x="2" y="13"/>
                    <a:pt x="4" y="14"/>
                    <a:pt x="4" y="14"/>
                  </a:cubicBezTo>
                  <a:cubicBezTo>
                    <a:pt x="4" y="13"/>
                    <a:pt x="2" y="13"/>
                    <a:pt x="2" y="13"/>
                  </a:cubicBezTo>
                  <a:cubicBezTo>
                    <a:pt x="2" y="13"/>
                    <a:pt x="3" y="14"/>
                    <a:pt x="3" y="14"/>
                  </a:cubicBezTo>
                  <a:cubicBezTo>
                    <a:pt x="3" y="14"/>
                    <a:pt x="2" y="13"/>
                    <a:pt x="1" y="14"/>
                  </a:cubicBezTo>
                  <a:cubicBezTo>
                    <a:pt x="1" y="14"/>
                    <a:pt x="2" y="15"/>
                    <a:pt x="2" y="15"/>
                  </a:cubicBezTo>
                  <a:cubicBezTo>
                    <a:pt x="2" y="14"/>
                    <a:pt x="1" y="14"/>
                    <a:pt x="0" y="15"/>
                  </a:cubicBezTo>
                  <a:cubicBezTo>
                    <a:pt x="1" y="15"/>
                    <a:pt x="4" y="16"/>
                    <a:pt x="5" y="14"/>
                  </a:cubicBezTo>
                  <a:cubicBezTo>
                    <a:pt x="5" y="14"/>
                    <a:pt x="5" y="15"/>
                    <a:pt x="5" y="1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36" name="Freeform 654"/>
            <p:cNvSpPr>
              <a:spLocks/>
            </p:cNvSpPr>
            <p:nvPr/>
          </p:nvSpPr>
          <p:spPr bwMode="auto">
            <a:xfrm>
              <a:off x="12079173" y="5984503"/>
              <a:ext cx="140127" cy="207060"/>
            </a:xfrm>
            <a:custGeom>
              <a:avLst/>
              <a:gdLst>
                <a:gd name="T0" fmla="*/ 10 w 15"/>
                <a:gd name="T1" fmla="*/ 21 h 22"/>
                <a:gd name="T2" fmla="*/ 8 w 15"/>
                <a:gd name="T3" fmla="*/ 17 h 22"/>
                <a:gd name="T4" fmla="*/ 11 w 15"/>
                <a:gd name="T5" fmla="*/ 12 h 22"/>
                <a:gd name="T6" fmla="*/ 11 w 15"/>
                <a:gd name="T7" fmla="*/ 13 h 22"/>
                <a:gd name="T8" fmla="*/ 15 w 15"/>
                <a:gd name="T9" fmla="*/ 10 h 22"/>
                <a:gd name="T10" fmla="*/ 11 w 15"/>
                <a:gd name="T11" fmla="*/ 7 h 22"/>
                <a:gd name="T12" fmla="*/ 10 w 15"/>
                <a:gd name="T13" fmla="*/ 5 h 22"/>
                <a:gd name="T14" fmla="*/ 12 w 15"/>
                <a:gd name="T15" fmla="*/ 4 h 22"/>
                <a:gd name="T16" fmla="*/ 12 w 15"/>
                <a:gd name="T17" fmla="*/ 1 h 22"/>
                <a:gd name="T18" fmla="*/ 11 w 15"/>
                <a:gd name="T19" fmla="*/ 1 h 22"/>
                <a:gd name="T20" fmla="*/ 7 w 15"/>
                <a:gd name="T21" fmla="*/ 4 h 22"/>
                <a:gd name="T22" fmla="*/ 2 w 15"/>
                <a:gd name="T23" fmla="*/ 5 h 22"/>
                <a:gd name="T24" fmla="*/ 4 w 15"/>
                <a:gd name="T25" fmla="*/ 6 h 22"/>
                <a:gd name="T26" fmla="*/ 6 w 15"/>
                <a:gd name="T27" fmla="*/ 8 h 22"/>
                <a:gd name="T28" fmla="*/ 4 w 15"/>
                <a:gd name="T29" fmla="*/ 8 h 22"/>
                <a:gd name="T30" fmla="*/ 2 w 15"/>
                <a:gd name="T31" fmla="*/ 8 h 22"/>
                <a:gd name="T32" fmla="*/ 0 w 15"/>
                <a:gd name="T33" fmla="*/ 9 h 22"/>
                <a:gd name="T34" fmla="*/ 0 w 15"/>
                <a:gd name="T35" fmla="*/ 14 h 22"/>
                <a:gd name="T36" fmla="*/ 2 w 15"/>
                <a:gd name="T37" fmla="*/ 16 h 22"/>
                <a:gd name="T38" fmla="*/ 2 w 15"/>
                <a:gd name="T39" fmla="*/ 20 h 22"/>
                <a:gd name="T40" fmla="*/ 10 w 15"/>
                <a:gd name="T41" fmla="*/ 2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5" h="22">
                  <a:moveTo>
                    <a:pt x="10" y="21"/>
                  </a:moveTo>
                  <a:cubicBezTo>
                    <a:pt x="10" y="20"/>
                    <a:pt x="6" y="18"/>
                    <a:pt x="8" y="17"/>
                  </a:cubicBezTo>
                  <a:cubicBezTo>
                    <a:pt x="9" y="16"/>
                    <a:pt x="9" y="13"/>
                    <a:pt x="11" y="12"/>
                  </a:cubicBezTo>
                  <a:cubicBezTo>
                    <a:pt x="11" y="12"/>
                    <a:pt x="11" y="13"/>
                    <a:pt x="11" y="13"/>
                  </a:cubicBezTo>
                  <a:cubicBezTo>
                    <a:pt x="12" y="13"/>
                    <a:pt x="15" y="11"/>
                    <a:pt x="15" y="10"/>
                  </a:cubicBezTo>
                  <a:cubicBezTo>
                    <a:pt x="15" y="9"/>
                    <a:pt x="11" y="9"/>
                    <a:pt x="11" y="7"/>
                  </a:cubicBezTo>
                  <a:cubicBezTo>
                    <a:pt x="11" y="6"/>
                    <a:pt x="10" y="6"/>
                    <a:pt x="10" y="5"/>
                  </a:cubicBezTo>
                  <a:cubicBezTo>
                    <a:pt x="10" y="4"/>
                    <a:pt x="12" y="5"/>
                    <a:pt x="12" y="4"/>
                  </a:cubicBezTo>
                  <a:cubicBezTo>
                    <a:pt x="12" y="3"/>
                    <a:pt x="12" y="2"/>
                    <a:pt x="12" y="1"/>
                  </a:cubicBezTo>
                  <a:cubicBezTo>
                    <a:pt x="12" y="0"/>
                    <a:pt x="12" y="1"/>
                    <a:pt x="11" y="1"/>
                  </a:cubicBezTo>
                  <a:cubicBezTo>
                    <a:pt x="8" y="1"/>
                    <a:pt x="9" y="2"/>
                    <a:pt x="7" y="4"/>
                  </a:cubicBezTo>
                  <a:cubicBezTo>
                    <a:pt x="6" y="5"/>
                    <a:pt x="3" y="3"/>
                    <a:pt x="2" y="5"/>
                  </a:cubicBezTo>
                  <a:cubicBezTo>
                    <a:pt x="0" y="7"/>
                    <a:pt x="3" y="7"/>
                    <a:pt x="4" y="6"/>
                  </a:cubicBezTo>
                  <a:cubicBezTo>
                    <a:pt x="5" y="5"/>
                    <a:pt x="7" y="6"/>
                    <a:pt x="6" y="8"/>
                  </a:cubicBezTo>
                  <a:cubicBezTo>
                    <a:pt x="6" y="7"/>
                    <a:pt x="4" y="6"/>
                    <a:pt x="4" y="8"/>
                  </a:cubicBezTo>
                  <a:cubicBezTo>
                    <a:pt x="3" y="8"/>
                    <a:pt x="2" y="9"/>
                    <a:pt x="2" y="8"/>
                  </a:cubicBezTo>
                  <a:cubicBezTo>
                    <a:pt x="2" y="9"/>
                    <a:pt x="0" y="7"/>
                    <a:pt x="0" y="9"/>
                  </a:cubicBezTo>
                  <a:cubicBezTo>
                    <a:pt x="0" y="11"/>
                    <a:pt x="0" y="12"/>
                    <a:pt x="0" y="14"/>
                  </a:cubicBezTo>
                  <a:cubicBezTo>
                    <a:pt x="1" y="15"/>
                    <a:pt x="2" y="15"/>
                    <a:pt x="2" y="16"/>
                  </a:cubicBezTo>
                  <a:cubicBezTo>
                    <a:pt x="3" y="18"/>
                    <a:pt x="1" y="19"/>
                    <a:pt x="2" y="20"/>
                  </a:cubicBezTo>
                  <a:cubicBezTo>
                    <a:pt x="4" y="22"/>
                    <a:pt x="8" y="21"/>
                    <a:pt x="10" y="2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37" name="Freeform 655"/>
            <p:cNvSpPr>
              <a:spLocks/>
            </p:cNvSpPr>
            <p:nvPr/>
          </p:nvSpPr>
          <p:spPr bwMode="auto">
            <a:xfrm>
              <a:off x="11977264" y="6172454"/>
              <a:ext cx="417198" cy="484203"/>
            </a:xfrm>
            <a:custGeom>
              <a:avLst/>
              <a:gdLst>
                <a:gd name="T0" fmla="*/ 44 w 45"/>
                <a:gd name="T1" fmla="*/ 24 h 52"/>
                <a:gd name="T2" fmla="*/ 43 w 45"/>
                <a:gd name="T3" fmla="*/ 18 h 52"/>
                <a:gd name="T4" fmla="*/ 42 w 45"/>
                <a:gd name="T5" fmla="*/ 12 h 52"/>
                <a:gd name="T6" fmla="*/ 41 w 45"/>
                <a:gd name="T7" fmla="*/ 7 h 52"/>
                <a:gd name="T8" fmla="*/ 38 w 45"/>
                <a:gd name="T9" fmla="*/ 4 h 52"/>
                <a:gd name="T10" fmla="*/ 38 w 45"/>
                <a:gd name="T11" fmla="*/ 2 h 52"/>
                <a:gd name="T12" fmla="*/ 37 w 45"/>
                <a:gd name="T13" fmla="*/ 5 h 52"/>
                <a:gd name="T14" fmla="*/ 33 w 45"/>
                <a:gd name="T15" fmla="*/ 4 h 52"/>
                <a:gd name="T16" fmla="*/ 25 w 45"/>
                <a:gd name="T17" fmla="*/ 7 h 52"/>
                <a:gd name="T18" fmla="*/ 26 w 45"/>
                <a:gd name="T19" fmla="*/ 4 h 52"/>
                <a:gd name="T20" fmla="*/ 21 w 45"/>
                <a:gd name="T21" fmla="*/ 4 h 52"/>
                <a:gd name="T22" fmla="*/ 20 w 45"/>
                <a:gd name="T23" fmla="*/ 1 h 52"/>
                <a:gd name="T24" fmla="*/ 13 w 45"/>
                <a:gd name="T25" fmla="*/ 0 h 52"/>
                <a:gd name="T26" fmla="*/ 15 w 45"/>
                <a:gd name="T27" fmla="*/ 3 h 52"/>
                <a:gd name="T28" fmla="*/ 15 w 45"/>
                <a:gd name="T29" fmla="*/ 6 h 52"/>
                <a:gd name="T30" fmla="*/ 17 w 45"/>
                <a:gd name="T31" fmla="*/ 7 h 52"/>
                <a:gd name="T32" fmla="*/ 20 w 45"/>
                <a:gd name="T33" fmla="*/ 9 h 52"/>
                <a:gd name="T34" fmla="*/ 15 w 45"/>
                <a:gd name="T35" fmla="*/ 8 h 52"/>
                <a:gd name="T36" fmla="*/ 14 w 45"/>
                <a:gd name="T37" fmla="*/ 8 h 52"/>
                <a:gd name="T38" fmla="*/ 13 w 45"/>
                <a:gd name="T39" fmla="*/ 10 h 52"/>
                <a:gd name="T40" fmla="*/ 6 w 45"/>
                <a:gd name="T41" fmla="*/ 10 h 52"/>
                <a:gd name="T42" fmla="*/ 6 w 45"/>
                <a:gd name="T43" fmla="*/ 15 h 52"/>
                <a:gd name="T44" fmla="*/ 6 w 45"/>
                <a:gd name="T45" fmla="*/ 17 h 52"/>
                <a:gd name="T46" fmla="*/ 1 w 45"/>
                <a:gd name="T47" fmla="*/ 22 h 52"/>
                <a:gd name="T48" fmla="*/ 2 w 45"/>
                <a:gd name="T49" fmla="*/ 26 h 52"/>
                <a:gd name="T50" fmla="*/ 2 w 45"/>
                <a:gd name="T51" fmla="*/ 30 h 52"/>
                <a:gd name="T52" fmla="*/ 1 w 45"/>
                <a:gd name="T53" fmla="*/ 33 h 52"/>
                <a:gd name="T54" fmla="*/ 3 w 45"/>
                <a:gd name="T55" fmla="*/ 37 h 52"/>
                <a:gd name="T56" fmla="*/ 11 w 45"/>
                <a:gd name="T57" fmla="*/ 40 h 52"/>
                <a:gd name="T58" fmla="*/ 9 w 45"/>
                <a:gd name="T59" fmla="*/ 49 h 52"/>
                <a:gd name="T60" fmla="*/ 19 w 45"/>
                <a:gd name="T61" fmla="*/ 49 h 52"/>
                <a:gd name="T62" fmla="*/ 23 w 45"/>
                <a:gd name="T63" fmla="*/ 51 h 52"/>
                <a:gd name="T64" fmla="*/ 26 w 45"/>
                <a:gd name="T65" fmla="*/ 50 h 52"/>
                <a:gd name="T66" fmla="*/ 33 w 45"/>
                <a:gd name="T67" fmla="*/ 49 h 52"/>
                <a:gd name="T68" fmla="*/ 36 w 45"/>
                <a:gd name="T69" fmla="*/ 49 h 52"/>
                <a:gd name="T70" fmla="*/ 36 w 45"/>
                <a:gd name="T71" fmla="*/ 45 h 52"/>
                <a:gd name="T72" fmla="*/ 40 w 45"/>
                <a:gd name="T73" fmla="*/ 43 h 52"/>
                <a:gd name="T74" fmla="*/ 35 w 45"/>
                <a:gd name="T75" fmla="*/ 37 h 52"/>
                <a:gd name="T76" fmla="*/ 32 w 45"/>
                <a:gd name="T77" fmla="*/ 31 h 52"/>
                <a:gd name="T78" fmla="*/ 41 w 45"/>
                <a:gd name="T79" fmla="*/ 26 h 52"/>
                <a:gd name="T80" fmla="*/ 44 w 45"/>
                <a:gd name="T81" fmla="*/ 28 h 52"/>
                <a:gd name="T82" fmla="*/ 44 w 45"/>
                <a:gd name="T83" fmla="*/ 24 h 52"/>
                <a:gd name="T84" fmla="*/ 44 w 45"/>
                <a:gd name="T85" fmla="*/ 2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 h="52">
                  <a:moveTo>
                    <a:pt x="44" y="24"/>
                  </a:moveTo>
                  <a:cubicBezTo>
                    <a:pt x="43" y="22"/>
                    <a:pt x="43" y="20"/>
                    <a:pt x="43" y="18"/>
                  </a:cubicBezTo>
                  <a:cubicBezTo>
                    <a:pt x="42" y="16"/>
                    <a:pt x="41" y="15"/>
                    <a:pt x="42" y="12"/>
                  </a:cubicBezTo>
                  <a:cubicBezTo>
                    <a:pt x="43" y="10"/>
                    <a:pt x="42" y="8"/>
                    <a:pt x="41" y="7"/>
                  </a:cubicBezTo>
                  <a:cubicBezTo>
                    <a:pt x="40" y="6"/>
                    <a:pt x="38" y="5"/>
                    <a:pt x="38" y="4"/>
                  </a:cubicBezTo>
                  <a:cubicBezTo>
                    <a:pt x="38" y="4"/>
                    <a:pt x="39" y="3"/>
                    <a:pt x="38" y="2"/>
                  </a:cubicBezTo>
                  <a:cubicBezTo>
                    <a:pt x="37" y="2"/>
                    <a:pt x="37" y="5"/>
                    <a:pt x="37" y="5"/>
                  </a:cubicBezTo>
                  <a:cubicBezTo>
                    <a:pt x="35" y="5"/>
                    <a:pt x="35" y="4"/>
                    <a:pt x="33" y="4"/>
                  </a:cubicBezTo>
                  <a:cubicBezTo>
                    <a:pt x="31" y="5"/>
                    <a:pt x="28" y="7"/>
                    <a:pt x="25" y="7"/>
                  </a:cubicBezTo>
                  <a:cubicBezTo>
                    <a:pt x="24" y="6"/>
                    <a:pt x="26" y="5"/>
                    <a:pt x="26" y="4"/>
                  </a:cubicBezTo>
                  <a:cubicBezTo>
                    <a:pt x="24" y="4"/>
                    <a:pt x="23" y="5"/>
                    <a:pt x="21" y="4"/>
                  </a:cubicBezTo>
                  <a:cubicBezTo>
                    <a:pt x="20" y="3"/>
                    <a:pt x="23" y="1"/>
                    <a:pt x="20" y="1"/>
                  </a:cubicBezTo>
                  <a:cubicBezTo>
                    <a:pt x="18" y="1"/>
                    <a:pt x="16" y="1"/>
                    <a:pt x="13" y="0"/>
                  </a:cubicBezTo>
                  <a:cubicBezTo>
                    <a:pt x="14" y="1"/>
                    <a:pt x="15" y="1"/>
                    <a:pt x="15" y="3"/>
                  </a:cubicBezTo>
                  <a:cubicBezTo>
                    <a:pt x="14" y="4"/>
                    <a:pt x="14" y="4"/>
                    <a:pt x="15" y="6"/>
                  </a:cubicBezTo>
                  <a:cubicBezTo>
                    <a:pt x="15" y="8"/>
                    <a:pt x="15" y="7"/>
                    <a:pt x="17" y="7"/>
                  </a:cubicBezTo>
                  <a:cubicBezTo>
                    <a:pt x="18" y="7"/>
                    <a:pt x="19" y="8"/>
                    <a:pt x="20" y="9"/>
                  </a:cubicBezTo>
                  <a:cubicBezTo>
                    <a:pt x="19" y="8"/>
                    <a:pt x="16" y="8"/>
                    <a:pt x="15" y="8"/>
                  </a:cubicBezTo>
                  <a:cubicBezTo>
                    <a:pt x="15" y="8"/>
                    <a:pt x="14" y="8"/>
                    <a:pt x="14" y="8"/>
                  </a:cubicBezTo>
                  <a:cubicBezTo>
                    <a:pt x="13" y="9"/>
                    <a:pt x="14" y="10"/>
                    <a:pt x="13" y="10"/>
                  </a:cubicBezTo>
                  <a:cubicBezTo>
                    <a:pt x="11" y="11"/>
                    <a:pt x="7" y="6"/>
                    <a:pt x="6" y="10"/>
                  </a:cubicBezTo>
                  <a:cubicBezTo>
                    <a:pt x="7" y="12"/>
                    <a:pt x="8" y="14"/>
                    <a:pt x="6" y="15"/>
                  </a:cubicBezTo>
                  <a:cubicBezTo>
                    <a:pt x="5" y="17"/>
                    <a:pt x="5" y="15"/>
                    <a:pt x="6" y="17"/>
                  </a:cubicBezTo>
                  <a:cubicBezTo>
                    <a:pt x="6" y="22"/>
                    <a:pt x="0" y="20"/>
                    <a:pt x="1" y="22"/>
                  </a:cubicBezTo>
                  <a:cubicBezTo>
                    <a:pt x="1" y="23"/>
                    <a:pt x="2" y="24"/>
                    <a:pt x="2" y="26"/>
                  </a:cubicBezTo>
                  <a:cubicBezTo>
                    <a:pt x="2" y="28"/>
                    <a:pt x="1" y="28"/>
                    <a:pt x="2" y="30"/>
                  </a:cubicBezTo>
                  <a:cubicBezTo>
                    <a:pt x="3" y="31"/>
                    <a:pt x="0" y="33"/>
                    <a:pt x="1" y="33"/>
                  </a:cubicBezTo>
                  <a:cubicBezTo>
                    <a:pt x="3" y="34"/>
                    <a:pt x="2" y="36"/>
                    <a:pt x="3" y="37"/>
                  </a:cubicBezTo>
                  <a:cubicBezTo>
                    <a:pt x="4" y="40"/>
                    <a:pt x="8" y="39"/>
                    <a:pt x="11" y="40"/>
                  </a:cubicBezTo>
                  <a:cubicBezTo>
                    <a:pt x="11" y="40"/>
                    <a:pt x="9" y="48"/>
                    <a:pt x="9" y="49"/>
                  </a:cubicBezTo>
                  <a:cubicBezTo>
                    <a:pt x="13" y="49"/>
                    <a:pt x="15" y="48"/>
                    <a:pt x="19" y="49"/>
                  </a:cubicBezTo>
                  <a:cubicBezTo>
                    <a:pt x="19" y="49"/>
                    <a:pt x="23" y="52"/>
                    <a:pt x="23" y="51"/>
                  </a:cubicBezTo>
                  <a:cubicBezTo>
                    <a:pt x="24" y="49"/>
                    <a:pt x="25" y="49"/>
                    <a:pt x="26" y="50"/>
                  </a:cubicBezTo>
                  <a:cubicBezTo>
                    <a:pt x="27" y="51"/>
                    <a:pt x="32" y="48"/>
                    <a:pt x="33" y="49"/>
                  </a:cubicBezTo>
                  <a:cubicBezTo>
                    <a:pt x="33" y="49"/>
                    <a:pt x="37" y="50"/>
                    <a:pt x="36" y="49"/>
                  </a:cubicBezTo>
                  <a:cubicBezTo>
                    <a:pt x="35" y="46"/>
                    <a:pt x="34" y="46"/>
                    <a:pt x="36" y="45"/>
                  </a:cubicBezTo>
                  <a:cubicBezTo>
                    <a:pt x="38" y="43"/>
                    <a:pt x="38" y="43"/>
                    <a:pt x="40" y="43"/>
                  </a:cubicBezTo>
                  <a:cubicBezTo>
                    <a:pt x="41" y="42"/>
                    <a:pt x="36" y="38"/>
                    <a:pt x="35" y="37"/>
                  </a:cubicBezTo>
                  <a:cubicBezTo>
                    <a:pt x="34" y="37"/>
                    <a:pt x="31" y="32"/>
                    <a:pt x="32" y="31"/>
                  </a:cubicBezTo>
                  <a:cubicBezTo>
                    <a:pt x="36" y="30"/>
                    <a:pt x="38" y="29"/>
                    <a:pt x="41" y="26"/>
                  </a:cubicBezTo>
                  <a:cubicBezTo>
                    <a:pt x="42" y="25"/>
                    <a:pt x="43" y="29"/>
                    <a:pt x="44" y="28"/>
                  </a:cubicBezTo>
                  <a:cubicBezTo>
                    <a:pt x="45" y="27"/>
                    <a:pt x="45" y="25"/>
                    <a:pt x="44" y="24"/>
                  </a:cubicBezTo>
                  <a:cubicBezTo>
                    <a:pt x="44" y="23"/>
                    <a:pt x="44" y="24"/>
                    <a:pt x="44" y="2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38" name="Freeform 656"/>
            <p:cNvSpPr>
              <a:spLocks/>
            </p:cNvSpPr>
            <p:nvPr/>
          </p:nvSpPr>
          <p:spPr bwMode="auto">
            <a:xfrm>
              <a:off x="12712935" y="6322173"/>
              <a:ext cx="831212" cy="493761"/>
            </a:xfrm>
            <a:custGeom>
              <a:avLst/>
              <a:gdLst>
                <a:gd name="T0" fmla="*/ 0 w 89"/>
                <a:gd name="T1" fmla="*/ 27 h 53"/>
                <a:gd name="T2" fmla="*/ 9 w 89"/>
                <a:gd name="T3" fmla="*/ 30 h 53"/>
                <a:gd name="T4" fmla="*/ 16 w 89"/>
                <a:gd name="T5" fmla="*/ 31 h 53"/>
                <a:gd name="T6" fmla="*/ 22 w 89"/>
                <a:gd name="T7" fmla="*/ 28 h 53"/>
                <a:gd name="T8" fmla="*/ 33 w 89"/>
                <a:gd name="T9" fmla="*/ 30 h 53"/>
                <a:gd name="T10" fmla="*/ 40 w 89"/>
                <a:gd name="T11" fmla="*/ 41 h 53"/>
                <a:gd name="T12" fmla="*/ 44 w 89"/>
                <a:gd name="T13" fmla="*/ 38 h 53"/>
                <a:gd name="T14" fmla="*/ 47 w 89"/>
                <a:gd name="T15" fmla="*/ 41 h 53"/>
                <a:gd name="T16" fmla="*/ 57 w 89"/>
                <a:gd name="T17" fmla="*/ 42 h 53"/>
                <a:gd name="T18" fmla="*/ 51 w 89"/>
                <a:gd name="T19" fmla="*/ 46 h 53"/>
                <a:gd name="T20" fmla="*/ 55 w 89"/>
                <a:gd name="T21" fmla="*/ 49 h 53"/>
                <a:gd name="T22" fmla="*/ 59 w 89"/>
                <a:gd name="T23" fmla="*/ 51 h 53"/>
                <a:gd name="T24" fmla="*/ 67 w 89"/>
                <a:gd name="T25" fmla="*/ 48 h 53"/>
                <a:gd name="T26" fmla="*/ 72 w 89"/>
                <a:gd name="T27" fmla="*/ 46 h 53"/>
                <a:gd name="T28" fmla="*/ 68 w 89"/>
                <a:gd name="T29" fmla="*/ 46 h 53"/>
                <a:gd name="T30" fmla="*/ 63 w 89"/>
                <a:gd name="T31" fmla="*/ 44 h 53"/>
                <a:gd name="T32" fmla="*/ 72 w 89"/>
                <a:gd name="T33" fmla="*/ 38 h 53"/>
                <a:gd name="T34" fmla="*/ 78 w 89"/>
                <a:gd name="T35" fmla="*/ 35 h 53"/>
                <a:gd name="T36" fmla="*/ 84 w 89"/>
                <a:gd name="T37" fmla="*/ 31 h 53"/>
                <a:gd name="T38" fmla="*/ 87 w 89"/>
                <a:gd name="T39" fmla="*/ 28 h 53"/>
                <a:gd name="T40" fmla="*/ 86 w 89"/>
                <a:gd name="T41" fmla="*/ 26 h 53"/>
                <a:gd name="T42" fmla="*/ 88 w 89"/>
                <a:gd name="T43" fmla="*/ 25 h 53"/>
                <a:gd name="T44" fmla="*/ 86 w 89"/>
                <a:gd name="T45" fmla="*/ 24 h 53"/>
                <a:gd name="T46" fmla="*/ 88 w 89"/>
                <a:gd name="T47" fmla="*/ 21 h 53"/>
                <a:gd name="T48" fmla="*/ 85 w 89"/>
                <a:gd name="T49" fmla="*/ 19 h 53"/>
                <a:gd name="T50" fmla="*/ 82 w 89"/>
                <a:gd name="T51" fmla="*/ 18 h 53"/>
                <a:gd name="T52" fmla="*/ 78 w 89"/>
                <a:gd name="T53" fmla="*/ 18 h 53"/>
                <a:gd name="T54" fmla="*/ 75 w 89"/>
                <a:gd name="T55" fmla="*/ 15 h 53"/>
                <a:gd name="T56" fmla="*/ 72 w 89"/>
                <a:gd name="T57" fmla="*/ 17 h 53"/>
                <a:gd name="T58" fmla="*/ 69 w 89"/>
                <a:gd name="T59" fmla="*/ 14 h 53"/>
                <a:gd name="T60" fmla="*/ 65 w 89"/>
                <a:gd name="T61" fmla="*/ 14 h 53"/>
                <a:gd name="T62" fmla="*/ 64 w 89"/>
                <a:gd name="T63" fmla="*/ 10 h 53"/>
                <a:gd name="T64" fmla="*/ 60 w 89"/>
                <a:gd name="T65" fmla="*/ 9 h 53"/>
                <a:gd name="T66" fmla="*/ 60 w 89"/>
                <a:gd name="T67" fmla="*/ 5 h 53"/>
                <a:gd name="T68" fmla="*/ 58 w 89"/>
                <a:gd name="T69" fmla="*/ 2 h 53"/>
                <a:gd name="T70" fmla="*/ 53 w 89"/>
                <a:gd name="T71" fmla="*/ 1 h 53"/>
                <a:gd name="T72" fmla="*/ 47 w 89"/>
                <a:gd name="T73" fmla="*/ 2 h 53"/>
                <a:gd name="T74" fmla="*/ 43 w 89"/>
                <a:gd name="T75" fmla="*/ 3 h 53"/>
                <a:gd name="T76" fmla="*/ 41 w 89"/>
                <a:gd name="T77" fmla="*/ 9 h 53"/>
                <a:gd name="T78" fmla="*/ 38 w 89"/>
                <a:gd name="T79" fmla="*/ 7 h 53"/>
                <a:gd name="T80" fmla="*/ 36 w 89"/>
                <a:gd name="T81" fmla="*/ 8 h 53"/>
                <a:gd name="T82" fmla="*/ 34 w 89"/>
                <a:gd name="T83" fmla="*/ 6 h 53"/>
                <a:gd name="T84" fmla="*/ 31 w 89"/>
                <a:gd name="T85" fmla="*/ 7 h 53"/>
                <a:gd name="T86" fmla="*/ 29 w 89"/>
                <a:gd name="T87" fmla="*/ 6 h 53"/>
                <a:gd name="T88" fmla="*/ 28 w 89"/>
                <a:gd name="T89" fmla="*/ 8 h 53"/>
                <a:gd name="T90" fmla="*/ 21 w 89"/>
                <a:gd name="T91" fmla="*/ 5 h 53"/>
                <a:gd name="T92" fmla="*/ 12 w 89"/>
                <a:gd name="T93" fmla="*/ 4 h 53"/>
                <a:gd name="T94" fmla="*/ 6 w 89"/>
                <a:gd name="T95" fmla="*/ 6 h 53"/>
                <a:gd name="T96" fmla="*/ 9 w 89"/>
                <a:gd name="T97" fmla="*/ 11 h 53"/>
                <a:gd name="T98" fmla="*/ 10 w 89"/>
                <a:gd name="T99" fmla="*/ 14 h 53"/>
                <a:gd name="T100" fmla="*/ 5 w 89"/>
                <a:gd name="T101" fmla="*/ 16 h 53"/>
                <a:gd name="T102" fmla="*/ 2 w 89"/>
                <a:gd name="T103" fmla="*/ 23 h 53"/>
                <a:gd name="T104" fmla="*/ 0 w 89"/>
                <a:gd name="T105" fmla="*/ 27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9" h="53">
                  <a:moveTo>
                    <a:pt x="0" y="27"/>
                  </a:moveTo>
                  <a:cubicBezTo>
                    <a:pt x="0" y="30"/>
                    <a:pt x="7" y="30"/>
                    <a:pt x="9" y="30"/>
                  </a:cubicBezTo>
                  <a:cubicBezTo>
                    <a:pt x="11" y="30"/>
                    <a:pt x="13" y="32"/>
                    <a:pt x="16" y="31"/>
                  </a:cubicBezTo>
                  <a:cubicBezTo>
                    <a:pt x="17" y="29"/>
                    <a:pt x="20" y="28"/>
                    <a:pt x="22" y="28"/>
                  </a:cubicBezTo>
                  <a:cubicBezTo>
                    <a:pt x="25" y="26"/>
                    <a:pt x="31" y="28"/>
                    <a:pt x="33" y="30"/>
                  </a:cubicBezTo>
                  <a:cubicBezTo>
                    <a:pt x="36" y="34"/>
                    <a:pt x="37" y="38"/>
                    <a:pt x="40" y="41"/>
                  </a:cubicBezTo>
                  <a:cubicBezTo>
                    <a:pt x="42" y="40"/>
                    <a:pt x="42" y="39"/>
                    <a:pt x="44" y="38"/>
                  </a:cubicBezTo>
                  <a:cubicBezTo>
                    <a:pt x="46" y="38"/>
                    <a:pt x="46" y="40"/>
                    <a:pt x="47" y="41"/>
                  </a:cubicBezTo>
                  <a:cubicBezTo>
                    <a:pt x="48" y="42"/>
                    <a:pt x="57" y="43"/>
                    <a:pt x="57" y="42"/>
                  </a:cubicBezTo>
                  <a:cubicBezTo>
                    <a:pt x="57" y="43"/>
                    <a:pt x="51" y="45"/>
                    <a:pt x="51" y="46"/>
                  </a:cubicBezTo>
                  <a:cubicBezTo>
                    <a:pt x="52" y="47"/>
                    <a:pt x="56" y="46"/>
                    <a:pt x="55" y="49"/>
                  </a:cubicBezTo>
                  <a:cubicBezTo>
                    <a:pt x="54" y="51"/>
                    <a:pt x="57" y="53"/>
                    <a:pt x="59" y="51"/>
                  </a:cubicBezTo>
                  <a:cubicBezTo>
                    <a:pt x="61" y="50"/>
                    <a:pt x="64" y="48"/>
                    <a:pt x="67" y="48"/>
                  </a:cubicBezTo>
                  <a:cubicBezTo>
                    <a:pt x="70" y="48"/>
                    <a:pt x="71" y="48"/>
                    <a:pt x="72" y="46"/>
                  </a:cubicBezTo>
                  <a:cubicBezTo>
                    <a:pt x="72" y="46"/>
                    <a:pt x="69" y="46"/>
                    <a:pt x="68" y="46"/>
                  </a:cubicBezTo>
                  <a:cubicBezTo>
                    <a:pt x="66" y="46"/>
                    <a:pt x="64" y="47"/>
                    <a:pt x="63" y="44"/>
                  </a:cubicBezTo>
                  <a:cubicBezTo>
                    <a:pt x="60" y="40"/>
                    <a:pt x="70" y="38"/>
                    <a:pt x="72" y="38"/>
                  </a:cubicBezTo>
                  <a:cubicBezTo>
                    <a:pt x="74" y="37"/>
                    <a:pt x="76" y="36"/>
                    <a:pt x="78" y="35"/>
                  </a:cubicBezTo>
                  <a:cubicBezTo>
                    <a:pt x="79" y="33"/>
                    <a:pt x="81" y="31"/>
                    <a:pt x="84" y="31"/>
                  </a:cubicBezTo>
                  <a:cubicBezTo>
                    <a:pt x="85" y="31"/>
                    <a:pt x="87" y="31"/>
                    <a:pt x="87" y="28"/>
                  </a:cubicBezTo>
                  <a:cubicBezTo>
                    <a:pt x="87" y="27"/>
                    <a:pt x="86" y="27"/>
                    <a:pt x="86" y="26"/>
                  </a:cubicBezTo>
                  <a:cubicBezTo>
                    <a:pt x="86" y="25"/>
                    <a:pt x="88" y="25"/>
                    <a:pt x="88" y="25"/>
                  </a:cubicBezTo>
                  <a:cubicBezTo>
                    <a:pt x="88" y="25"/>
                    <a:pt x="86" y="24"/>
                    <a:pt x="86" y="24"/>
                  </a:cubicBezTo>
                  <a:cubicBezTo>
                    <a:pt x="86" y="23"/>
                    <a:pt x="89" y="23"/>
                    <a:pt x="88" y="21"/>
                  </a:cubicBezTo>
                  <a:cubicBezTo>
                    <a:pt x="88" y="21"/>
                    <a:pt x="86" y="20"/>
                    <a:pt x="85" y="19"/>
                  </a:cubicBezTo>
                  <a:cubicBezTo>
                    <a:pt x="84" y="18"/>
                    <a:pt x="83" y="20"/>
                    <a:pt x="82" y="18"/>
                  </a:cubicBezTo>
                  <a:cubicBezTo>
                    <a:pt x="81" y="17"/>
                    <a:pt x="80" y="17"/>
                    <a:pt x="78" y="18"/>
                  </a:cubicBezTo>
                  <a:cubicBezTo>
                    <a:pt x="77" y="18"/>
                    <a:pt x="76" y="15"/>
                    <a:pt x="75" y="15"/>
                  </a:cubicBezTo>
                  <a:cubicBezTo>
                    <a:pt x="74" y="14"/>
                    <a:pt x="73" y="16"/>
                    <a:pt x="72" y="17"/>
                  </a:cubicBezTo>
                  <a:cubicBezTo>
                    <a:pt x="71" y="17"/>
                    <a:pt x="70" y="14"/>
                    <a:pt x="69" y="14"/>
                  </a:cubicBezTo>
                  <a:cubicBezTo>
                    <a:pt x="68" y="14"/>
                    <a:pt x="65" y="15"/>
                    <a:pt x="65" y="14"/>
                  </a:cubicBezTo>
                  <a:cubicBezTo>
                    <a:pt x="65" y="13"/>
                    <a:pt x="65" y="11"/>
                    <a:pt x="64" y="10"/>
                  </a:cubicBezTo>
                  <a:cubicBezTo>
                    <a:pt x="63" y="9"/>
                    <a:pt x="61" y="10"/>
                    <a:pt x="60" y="9"/>
                  </a:cubicBezTo>
                  <a:cubicBezTo>
                    <a:pt x="59" y="8"/>
                    <a:pt x="58" y="6"/>
                    <a:pt x="60" y="5"/>
                  </a:cubicBezTo>
                  <a:cubicBezTo>
                    <a:pt x="61" y="5"/>
                    <a:pt x="59" y="2"/>
                    <a:pt x="58" y="2"/>
                  </a:cubicBezTo>
                  <a:cubicBezTo>
                    <a:pt x="57" y="1"/>
                    <a:pt x="54" y="2"/>
                    <a:pt x="53" y="1"/>
                  </a:cubicBezTo>
                  <a:cubicBezTo>
                    <a:pt x="50" y="0"/>
                    <a:pt x="50" y="6"/>
                    <a:pt x="47" y="2"/>
                  </a:cubicBezTo>
                  <a:cubicBezTo>
                    <a:pt x="46" y="2"/>
                    <a:pt x="44" y="3"/>
                    <a:pt x="43" y="3"/>
                  </a:cubicBezTo>
                  <a:cubicBezTo>
                    <a:pt x="41" y="4"/>
                    <a:pt x="42" y="9"/>
                    <a:pt x="41" y="9"/>
                  </a:cubicBezTo>
                  <a:cubicBezTo>
                    <a:pt x="40" y="9"/>
                    <a:pt x="39" y="7"/>
                    <a:pt x="38" y="7"/>
                  </a:cubicBezTo>
                  <a:cubicBezTo>
                    <a:pt x="38" y="7"/>
                    <a:pt x="37" y="8"/>
                    <a:pt x="36" y="8"/>
                  </a:cubicBezTo>
                  <a:cubicBezTo>
                    <a:pt x="35" y="8"/>
                    <a:pt x="34" y="7"/>
                    <a:pt x="34" y="6"/>
                  </a:cubicBezTo>
                  <a:cubicBezTo>
                    <a:pt x="34" y="5"/>
                    <a:pt x="32" y="7"/>
                    <a:pt x="31" y="7"/>
                  </a:cubicBezTo>
                  <a:cubicBezTo>
                    <a:pt x="30" y="7"/>
                    <a:pt x="30" y="6"/>
                    <a:pt x="29" y="6"/>
                  </a:cubicBezTo>
                  <a:cubicBezTo>
                    <a:pt x="28" y="6"/>
                    <a:pt x="28" y="7"/>
                    <a:pt x="28" y="8"/>
                  </a:cubicBezTo>
                  <a:cubicBezTo>
                    <a:pt x="28" y="8"/>
                    <a:pt x="21" y="5"/>
                    <a:pt x="21" y="5"/>
                  </a:cubicBezTo>
                  <a:cubicBezTo>
                    <a:pt x="18" y="4"/>
                    <a:pt x="15" y="4"/>
                    <a:pt x="12" y="4"/>
                  </a:cubicBezTo>
                  <a:cubicBezTo>
                    <a:pt x="10" y="4"/>
                    <a:pt x="9" y="6"/>
                    <a:pt x="6" y="6"/>
                  </a:cubicBezTo>
                  <a:cubicBezTo>
                    <a:pt x="6" y="9"/>
                    <a:pt x="9" y="9"/>
                    <a:pt x="9" y="11"/>
                  </a:cubicBezTo>
                  <a:cubicBezTo>
                    <a:pt x="9" y="12"/>
                    <a:pt x="10" y="13"/>
                    <a:pt x="10" y="14"/>
                  </a:cubicBezTo>
                  <a:cubicBezTo>
                    <a:pt x="9" y="15"/>
                    <a:pt x="6" y="15"/>
                    <a:pt x="5" y="16"/>
                  </a:cubicBezTo>
                  <a:cubicBezTo>
                    <a:pt x="2" y="18"/>
                    <a:pt x="3" y="20"/>
                    <a:pt x="2" y="23"/>
                  </a:cubicBezTo>
                  <a:cubicBezTo>
                    <a:pt x="2" y="25"/>
                    <a:pt x="1" y="26"/>
                    <a:pt x="0" y="27"/>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39" name="Freeform 657"/>
            <p:cNvSpPr>
              <a:spLocks/>
            </p:cNvSpPr>
            <p:nvPr/>
          </p:nvSpPr>
          <p:spPr bwMode="auto">
            <a:xfrm>
              <a:off x="12451788" y="6506933"/>
              <a:ext cx="280256" cy="114679"/>
            </a:xfrm>
            <a:custGeom>
              <a:avLst/>
              <a:gdLst>
                <a:gd name="T0" fmla="*/ 30 w 30"/>
                <a:gd name="T1" fmla="*/ 4 h 12"/>
                <a:gd name="T2" fmla="*/ 22 w 30"/>
                <a:gd name="T3" fmla="*/ 0 h 12"/>
                <a:gd name="T4" fmla="*/ 17 w 30"/>
                <a:gd name="T5" fmla="*/ 0 h 12"/>
                <a:gd name="T6" fmla="*/ 14 w 30"/>
                <a:gd name="T7" fmla="*/ 1 h 12"/>
                <a:gd name="T8" fmla="*/ 11 w 30"/>
                <a:gd name="T9" fmla="*/ 0 h 12"/>
                <a:gd name="T10" fmla="*/ 8 w 30"/>
                <a:gd name="T11" fmla="*/ 3 h 12"/>
                <a:gd name="T12" fmla="*/ 3 w 30"/>
                <a:gd name="T13" fmla="*/ 9 h 12"/>
                <a:gd name="T14" fmla="*/ 11 w 30"/>
                <a:gd name="T15" fmla="*/ 11 h 12"/>
                <a:gd name="T16" fmla="*/ 13 w 30"/>
                <a:gd name="T17" fmla="*/ 9 h 12"/>
                <a:gd name="T18" fmla="*/ 18 w 30"/>
                <a:gd name="T19" fmla="*/ 9 h 12"/>
                <a:gd name="T20" fmla="*/ 19 w 30"/>
                <a:gd name="T21" fmla="*/ 6 h 12"/>
                <a:gd name="T22" fmla="*/ 24 w 30"/>
                <a:gd name="T23" fmla="*/ 7 h 12"/>
                <a:gd name="T24" fmla="*/ 28 w 30"/>
                <a:gd name="T25" fmla="*/ 7 h 12"/>
                <a:gd name="T26" fmla="*/ 30 w 30"/>
                <a:gd name="T27"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0" h="12">
                  <a:moveTo>
                    <a:pt x="30" y="4"/>
                  </a:moveTo>
                  <a:cubicBezTo>
                    <a:pt x="27" y="2"/>
                    <a:pt x="26" y="0"/>
                    <a:pt x="22" y="0"/>
                  </a:cubicBezTo>
                  <a:cubicBezTo>
                    <a:pt x="20" y="0"/>
                    <a:pt x="19" y="0"/>
                    <a:pt x="17" y="0"/>
                  </a:cubicBezTo>
                  <a:cubicBezTo>
                    <a:pt x="15" y="0"/>
                    <a:pt x="15" y="1"/>
                    <a:pt x="14" y="1"/>
                  </a:cubicBezTo>
                  <a:cubicBezTo>
                    <a:pt x="13" y="1"/>
                    <a:pt x="12" y="0"/>
                    <a:pt x="11" y="0"/>
                  </a:cubicBezTo>
                  <a:cubicBezTo>
                    <a:pt x="10" y="1"/>
                    <a:pt x="9" y="2"/>
                    <a:pt x="8" y="3"/>
                  </a:cubicBezTo>
                  <a:cubicBezTo>
                    <a:pt x="6" y="5"/>
                    <a:pt x="0" y="4"/>
                    <a:pt x="3" y="9"/>
                  </a:cubicBezTo>
                  <a:cubicBezTo>
                    <a:pt x="4" y="11"/>
                    <a:pt x="8" y="12"/>
                    <a:pt x="11" y="11"/>
                  </a:cubicBezTo>
                  <a:cubicBezTo>
                    <a:pt x="12" y="11"/>
                    <a:pt x="12" y="9"/>
                    <a:pt x="13" y="9"/>
                  </a:cubicBezTo>
                  <a:cubicBezTo>
                    <a:pt x="15" y="9"/>
                    <a:pt x="17" y="9"/>
                    <a:pt x="18" y="9"/>
                  </a:cubicBezTo>
                  <a:cubicBezTo>
                    <a:pt x="19" y="9"/>
                    <a:pt x="19" y="7"/>
                    <a:pt x="19" y="6"/>
                  </a:cubicBezTo>
                  <a:cubicBezTo>
                    <a:pt x="20" y="5"/>
                    <a:pt x="23" y="7"/>
                    <a:pt x="24" y="7"/>
                  </a:cubicBezTo>
                  <a:cubicBezTo>
                    <a:pt x="25" y="7"/>
                    <a:pt x="27" y="7"/>
                    <a:pt x="28" y="7"/>
                  </a:cubicBezTo>
                  <a:cubicBezTo>
                    <a:pt x="29" y="7"/>
                    <a:pt x="29" y="5"/>
                    <a:pt x="30" y="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40" name="Freeform 658"/>
            <p:cNvSpPr>
              <a:spLocks/>
            </p:cNvSpPr>
            <p:nvPr/>
          </p:nvSpPr>
          <p:spPr bwMode="auto">
            <a:xfrm>
              <a:off x="12760703" y="6086441"/>
              <a:ext cx="439491" cy="328114"/>
            </a:xfrm>
            <a:custGeom>
              <a:avLst/>
              <a:gdLst>
                <a:gd name="T0" fmla="*/ 11 w 47"/>
                <a:gd name="T1" fmla="*/ 29 h 35"/>
                <a:gd name="T2" fmla="*/ 18 w 47"/>
                <a:gd name="T3" fmla="*/ 30 h 35"/>
                <a:gd name="T4" fmla="*/ 23 w 47"/>
                <a:gd name="T5" fmla="*/ 33 h 35"/>
                <a:gd name="T6" fmla="*/ 25 w 47"/>
                <a:gd name="T7" fmla="*/ 31 h 35"/>
                <a:gd name="T8" fmla="*/ 29 w 47"/>
                <a:gd name="T9" fmla="*/ 32 h 35"/>
                <a:gd name="T10" fmla="*/ 33 w 47"/>
                <a:gd name="T11" fmla="*/ 32 h 35"/>
                <a:gd name="T12" fmla="*/ 36 w 47"/>
                <a:gd name="T13" fmla="*/ 33 h 35"/>
                <a:gd name="T14" fmla="*/ 38 w 47"/>
                <a:gd name="T15" fmla="*/ 28 h 35"/>
                <a:gd name="T16" fmla="*/ 42 w 47"/>
                <a:gd name="T17" fmla="*/ 27 h 35"/>
                <a:gd name="T18" fmla="*/ 40 w 47"/>
                <a:gd name="T19" fmla="*/ 22 h 35"/>
                <a:gd name="T20" fmla="*/ 44 w 47"/>
                <a:gd name="T21" fmla="*/ 21 h 35"/>
                <a:gd name="T22" fmla="*/ 45 w 47"/>
                <a:gd name="T23" fmla="*/ 17 h 35"/>
                <a:gd name="T24" fmla="*/ 42 w 47"/>
                <a:gd name="T25" fmla="*/ 15 h 35"/>
                <a:gd name="T26" fmla="*/ 39 w 47"/>
                <a:gd name="T27" fmla="*/ 11 h 35"/>
                <a:gd name="T28" fmla="*/ 38 w 47"/>
                <a:gd name="T29" fmla="*/ 6 h 35"/>
                <a:gd name="T30" fmla="*/ 35 w 47"/>
                <a:gd name="T31" fmla="*/ 2 h 35"/>
                <a:gd name="T32" fmla="*/ 33 w 47"/>
                <a:gd name="T33" fmla="*/ 2 h 35"/>
                <a:gd name="T34" fmla="*/ 30 w 47"/>
                <a:gd name="T35" fmla="*/ 1 h 35"/>
                <a:gd name="T36" fmla="*/ 28 w 47"/>
                <a:gd name="T37" fmla="*/ 2 h 35"/>
                <a:gd name="T38" fmla="*/ 25 w 47"/>
                <a:gd name="T39" fmla="*/ 0 h 35"/>
                <a:gd name="T40" fmla="*/ 22 w 47"/>
                <a:gd name="T41" fmla="*/ 2 h 35"/>
                <a:gd name="T42" fmla="*/ 17 w 47"/>
                <a:gd name="T43" fmla="*/ 3 h 35"/>
                <a:gd name="T44" fmla="*/ 17 w 47"/>
                <a:gd name="T45" fmla="*/ 6 h 35"/>
                <a:gd name="T46" fmla="*/ 13 w 47"/>
                <a:gd name="T47" fmla="*/ 9 h 35"/>
                <a:gd name="T48" fmla="*/ 12 w 47"/>
                <a:gd name="T49" fmla="*/ 13 h 35"/>
                <a:gd name="T50" fmla="*/ 8 w 47"/>
                <a:gd name="T51" fmla="*/ 14 h 35"/>
                <a:gd name="T52" fmla="*/ 1 w 47"/>
                <a:gd name="T53" fmla="*/ 16 h 35"/>
                <a:gd name="T54" fmla="*/ 2 w 47"/>
                <a:gd name="T55" fmla="*/ 24 h 35"/>
                <a:gd name="T56" fmla="*/ 1 w 47"/>
                <a:gd name="T57" fmla="*/ 27 h 35"/>
                <a:gd name="T58" fmla="*/ 1 w 47"/>
                <a:gd name="T59" fmla="*/ 31 h 35"/>
                <a:gd name="T60" fmla="*/ 5 w 47"/>
                <a:gd name="T61" fmla="*/ 30 h 35"/>
                <a:gd name="T62" fmla="*/ 11 w 47"/>
                <a:gd name="T63" fmla="*/ 29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7" h="35">
                  <a:moveTo>
                    <a:pt x="11" y="29"/>
                  </a:moveTo>
                  <a:cubicBezTo>
                    <a:pt x="14" y="29"/>
                    <a:pt x="16" y="30"/>
                    <a:pt x="18" y="30"/>
                  </a:cubicBezTo>
                  <a:cubicBezTo>
                    <a:pt x="18" y="30"/>
                    <a:pt x="23" y="33"/>
                    <a:pt x="23" y="33"/>
                  </a:cubicBezTo>
                  <a:cubicBezTo>
                    <a:pt x="23" y="32"/>
                    <a:pt x="24" y="29"/>
                    <a:pt x="25" y="31"/>
                  </a:cubicBezTo>
                  <a:cubicBezTo>
                    <a:pt x="27" y="34"/>
                    <a:pt x="28" y="29"/>
                    <a:pt x="29" y="32"/>
                  </a:cubicBezTo>
                  <a:cubicBezTo>
                    <a:pt x="30" y="34"/>
                    <a:pt x="32" y="32"/>
                    <a:pt x="33" y="32"/>
                  </a:cubicBezTo>
                  <a:cubicBezTo>
                    <a:pt x="34" y="31"/>
                    <a:pt x="36" y="35"/>
                    <a:pt x="36" y="33"/>
                  </a:cubicBezTo>
                  <a:cubicBezTo>
                    <a:pt x="37" y="31"/>
                    <a:pt x="36" y="29"/>
                    <a:pt x="38" y="28"/>
                  </a:cubicBezTo>
                  <a:cubicBezTo>
                    <a:pt x="39" y="28"/>
                    <a:pt x="41" y="27"/>
                    <a:pt x="42" y="27"/>
                  </a:cubicBezTo>
                  <a:cubicBezTo>
                    <a:pt x="41" y="26"/>
                    <a:pt x="40" y="24"/>
                    <a:pt x="40" y="22"/>
                  </a:cubicBezTo>
                  <a:cubicBezTo>
                    <a:pt x="40" y="20"/>
                    <a:pt x="42" y="22"/>
                    <a:pt x="44" y="21"/>
                  </a:cubicBezTo>
                  <a:cubicBezTo>
                    <a:pt x="46" y="21"/>
                    <a:pt x="47" y="19"/>
                    <a:pt x="45" y="17"/>
                  </a:cubicBezTo>
                  <a:cubicBezTo>
                    <a:pt x="44" y="16"/>
                    <a:pt x="43" y="17"/>
                    <a:pt x="42" y="15"/>
                  </a:cubicBezTo>
                  <a:cubicBezTo>
                    <a:pt x="41" y="14"/>
                    <a:pt x="40" y="13"/>
                    <a:pt x="39" y="11"/>
                  </a:cubicBezTo>
                  <a:cubicBezTo>
                    <a:pt x="38" y="10"/>
                    <a:pt x="38" y="8"/>
                    <a:pt x="38" y="6"/>
                  </a:cubicBezTo>
                  <a:cubicBezTo>
                    <a:pt x="39" y="4"/>
                    <a:pt x="36" y="2"/>
                    <a:pt x="35" y="2"/>
                  </a:cubicBezTo>
                  <a:cubicBezTo>
                    <a:pt x="34" y="1"/>
                    <a:pt x="34" y="2"/>
                    <a:pt x="33" y="2"/>
                  </a:cubicBezTo>
                  <a:cubicBezTo>
                    <a:pt x="31" y="3"/>
                    <a:pt x="31" y="2"/>
                    <a:pt x="30" y="1"/>
                  </a:cubicBezTo>
                  <a:cubicBezTo>
                    <a:pt x="29" y="0"/>
                    <a:pt x="29" y="2"/>
                    <a:pt x="28" y="2"/>
                  </a:cubicBezTo>
                  <a:cubicBezTo>
                    <a:pt x="27" y="2"/>
                    <a:pt x="25" y="0"/>
                    <a:pt x="25" y="0"/>
                  </a:cubicBezTo>
                  <a:cubicBezTo>
                    <a:pt x="23" y="0"/>
                    <a:pt x="23" y="2"/>
                    <a:pt x="22" y="2"/>
                  </a:cubicBezTo>
                  <a:cubicBezTo>
                    <a:pt x="20" y="3"/>
                    <a:pt x="19" y="3"/>
                    <a:pt x="17" y="3"/>
                  </a:cubicBezTo>
                  <a:cubicBezTo>
                    <a:pt x="16" y="4"/>
                    <a:pt x="17" y="6"/>
                    <a:pt x="17" y="6"/>
                  </a:cubicBezTo>
                  <a:cubicBezTo>
                    <a:pt x="16" y="8"/>
                    <a:pt x="13" y="7"/>
                    <a:pt x="13" y="9"/>
                  </a:cubicBezTo>
                  <a:cubicBezTo>
                    <a:pt x="12" y="10"/>
                    <a:pt x="12" y="11"/>
                    <a:pt x="12" y="13"/>
                  </a:cubicBezTo>
                  <a:cubicBezTo>
                    <a:pt x="12" y="14"/>
                    <a:pt x="9" y="14"/>
                    <a:pt x="8" y="14"/>
                  </a:cubicBezTo>
                  <a:cubicBezTo>
                    <a:pt x="5" y="15"/>
                    <a:pt x="4" y="16"/>
                    <a:pt x="1" y="16"/>
                  </a:cubicBezTo>
                  <a:cubicBezTo>
                    <a:pt x="2" y="19"/>
                    <a:pt x="5" y="21"/>
                    <a:pt x="2" y="24"/>
                  </a:cubicBezTo>
                  <a:cubicBezTo>
                    <a:pt x="0" y="25"/>
                    <a:pt x="0" y="26"/>
                    <a:pt x="1" y="27"/>
                  </a:cubicBezTo>
                  <a:cubicBezTo>
                    <a:pt x="3" y="28"/>
                    <a:pt x="1" y="30"/>
                    <a:pt x="1" y="31"/>
                  </a:cubicBezTo>
                  <a:cubicBezTo>
                    <a:pt x="3" y="31"/>
                    <a:pt x="4" y="31"/>
                    <a:pt x="5" y="30"/>
                  </a:cubicBezTo>
                  <a:cubicBezTo>
                    <a:pt x="7" y="29"/>
                    <a:pt x="10" y="29"/>
                    <a:pt x="11" y="29"/>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41" name="Freeform 659"/>
            <p:cNvSpPr>
              <a:spLocks/>
            </p:cNvSpPr>
            <p:nvPr/>
          </p:nvSpPr>
          <p:spPr bwMode="auto">
            <a:xfrm>
              <a:off x="12658794" y="6067328"/>
              <a:ext cx="270700" cy="178393"/>
            </a:xfrm>
            <a:custGeom>
              <a:avLst/>
              <a:gdLst>
                <a:gd name="T0" fmla="*/ 16 w 29"/>
                <a:gd name="T1" fmla="*/ 18 h 19"/>
                <a:gd name="T2" fmla="*/ 23 w 29"/>
                <a:gd name="T3" fmla="*/ 15 h 19"/>
                <a:gd name="T4" fmla="*/ 23 w 29"/>
                <a:gd name="T5" fmla="*/ 12 h 19"/>
                <a:gd name="T6" fmla="*/ 27 w 29"/>
                <a:gd name="T7" fmla="*/ 9 h 19"/>
                <a:gd name="T8" fmla="*/ 26 w 29"/>
                <a:gd name="T9" fmla="*/ 4 h 19"/>
                <a:gd name="T10" fmla="*/ 19 w 29"/>
                <a:gd name="T11" fmla="*/ 1 h 19"/>
                <a:gd name="T12" fmla="*/ 10 w 29"/>
                <a:gd name="T13" fmla="*/ 1 h 19"/>
                <a:gd name="T14" fmla="*/ 0 w 29"/>
                <a:gd name="T15" fmla="*/ 4 h 19"/>
                <a:gd name="T16" fmla="*/ 1 w 29"/>
                <a:gd name="T17" fmla="*/ 6 h 19"/>
                <a:gd name="T18" fmla="*/ 2 w 29"/>
                <a:gd name="T19" fmla="*/ 9 h 19"/>
                <a:gd name="T20" fmla="*/ 5 w 29"/>
                <a:gd name="T21" fmla="*/ 10 h 19"/>
                <a:gd name="T22" fmla="*/ 9 w 29"/>
                <a:gd name="T23" fmla="*/ 11 h 19"/>
                <a:gd name="T24" fmla="*/ 8 w 29"/>
                <a:gd name="T25" fmla="*/ 15 h 19"/>
                <a:gd name="T26" fmla="*/ 12 w 29"/>
                <a:gd name="T27" fmla="*/ 18 h 19"/>
                <a:gd name="T28" fmla="*/ 16 w 29"/>
                <a:gd name="T29" fmla="*/ 18 h 19"/>
                <a:gd name="T30" fmla="*/ 16 w 29"/>
                <a:gd name="T31" fmla="*/ 18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9" h="19">
                  <a:moveTo>
                    <a:pt x="16" y="18"/>
                  </a:moveTo>
                  <a:cubicBezTo>
                    <a:pt x="18" y="16"/>
                    <a:pt x="21" y="16"/>
                    <a:pt x="23" y="15"/>
                  </a:cubicBezTo>
                  <a:cubicBezTo>
                    <a:pt x="23" y="14"/>
                    <a:pt x="23" y="13"/>
                    <a:pt x="23" y="12"/>
                  </a:cubicBezTo>
                  <a:cubicBezTo>
                    <a:pt x="24" y="10"/>
                    <a:pt x="25" y="10"/>
                    <a:pt x="27" y="9"/>
                  </a:cubicBezTo>
                  <a:cubicBezTo>
                    <a:pt x="29" y="8"/>
                    <a:pt x="28" y="5"/>
                    <a:pt x="26" y="4"/>
                  </a:cubicBezTo>
                  <a:cubicBezTo>
                    <a:pt x="24" y="3"/>
                    <a:pt x="22" y="2"/>
                    <a:pt x="19" y="1"/>
                  </a:cubicBezTo>
                  <a:cubicBezTo>
                    <a:pt x="17" y="0"/>
                    <a:pt x="13" y="1"/>
                    <a:pt x="10" y="1"/>
                  </a:cubicBezTo>
                  <a:cubicBezTo>
                    <a:pt x="8" y="1"/>
                    <a:pt x="0" y="0"/>
                    <a:pt x="0" y="4"/>
                  </a:cubicBezTo>
                  <a:cubicBezTo>
                    <a:pt x="0" y="4"/>
                    <a:pt x="1" y="5"/>
                    <a:pt x="1" y="6"/>
                  </a:cubicBezTo>
                  <a:cubicBezTo>
                    <a:pt x="2" y="7"/>
                    <a:pt x="1" y="8"/>
                    <a:pt x="2" y="9"/>
                  </a:cubicBezTo>
                  <a:cubicBezTo>
                    <a:pt x="3" y="9"/>
                    <a:pt x="4" y="11"/>
                    <a:pt x="5" y="10"/>
                  </a:cubicBezTo>
                  <a:cubicBezTo>
                    <a:pt x="7" y="10"/>
                    <a:pt x="9" y="9"/>
                    <a:pt x="9" y="11"/>
                  </a:cubicBezTo>
                  <a:cubicBezTo>
                    <a:pt x="9" y="12"/>
                    <a:pt x="9" y="14"/>
                    <a:pt x="8" y="15"/>
                  </a:cubicBezTo>
                  <a:cubicBezTo>
                    <a:pt x="11" y="15"/>
                    <a:pt x="11" y="15"/>
                    <a:pt x="12" y="18"/>
                  </a:cubicBezTo>
                  <a:cubicBezTo>
                    <a:pt x="13" y="18"/>
                    <a:pt x="16" y="18"/>
                    <a:pt x="16" y="18"/>
                  </a:cubicBezTo>
                  <a:cubicBezTo>
                    <a:pt x="17" y="17"/>
                    <a:pt x="15" y="19"/>
                    <a:pt x="16" y="18"/>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42" name="Freeform 660"/>
            <p:cNvSpPr>
              <a:spLocks/>
            </p:cNvSpPr>
            <p:nvPr/>
          </p:nvSpPr>
          <p:spPr bwMode="auto">
            <a:xfrm>
              <a:off x="12658794" y="5955834"/>
              <a:ext cx="334397" cy="168837"/>
            </a:xfrm>
            <a:custGeom>
              <a:avLst/>
              <a:gdLst>
                <a:gd name="T0" fmla="*/ 11 w 36"/>
                <a:gd name="T1" fmla="*/ 13 h 18"/>
                <a:gd name="T2" fmla="*/ 19 w 36"/>
                <a:gd name="T3" fmla="*/ 12 h 18"/>
                <a:gd name="T4" fmla="*/ 25 w 36"/>
                <a:gd name="T5" fmla="*/ 15 h 18"/>
                <a:gd name="T6" fmla="*/ 29 w 36"/>
                <a:gd name="T7" fmla="*/ 17 h 18"/>
                <a:gd name="T8" fmla="*/ 33 w 36"/>
                <a:gd name="T9" fmla="*/ 16 h 18"/>
                <a:gd name="T10" fmla="*/ 36 w 36"/>
                <a:gd name="T11" fmla="*/ 14 h 18"/>
                <a:gd name="T12" fmla="*/ 34 w 36"/>
                <a:gd name="T13" fmla="*/ 8 h 18"/>
                <a:gd name="T14" fmla="*/ 31 w 36"/>
                <a:gd name="T15" fmla="*/ 4 h 18"/>
                <a:gd name="T16" fmla="*/ 25 w 36"/>
                <a:gd name="T17" fmla="*/ 3 h 18"/>
                <a:gd name="T18" fmla="*/ 18 w 36"/>
                <a:gd name="T19" fmla="*/ 1 h 18"/>
                <a:gd name="T20" fmla="*/ 17 w 36"/>
                <a:gd name="T21" fmla="*/ 5 h 18"/>
                <a:gd name="T22" fmla="*/ 15 w 36"/>
                <a:gd name="T23" fmla="*/ 7 h 18"/>
                <a:gd name="T24" fmla="*/ 8 w 36"/>
                <a:gd name="T25" fmla="*/ 4 h 18"/>
                <a:gd name="T26" fmla="*/ 0 w 36"/>
                <a:gd name="T27" fmla="*/ 15 h 18"/>
                <a:gd name="T28" fmla="*/ 11 w 36"/>
                <a:gd name="T29" fmla="*/ 13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6" h="18">
                  <a:moveTo>
                    <a:pt x="11" y="13"/>
                  </a:moveTo>
                  <a:cubicBezTo>
                    <a:pt x="14" y="13"/>
                    <a:pt x="16" y="12"/>
                    <a:pt x="19" y="12"/>
                  </a:cubicBezTo>
                  <a:cubicBezTo>
                    <a:pt x="20" y="12"/>
                    <a:pt x="24" y="14"/>
                    <a:pt x="25" y="15"/>
                  </a:cubicBezTo>
                  <a:cubicBezTo>
                    <a:pt x="26" y="16"/>
                    <a:pt x="27" y="18"/>
                    <a:pt x="29" y="17"/>
                  </a:cubicBezTo>
                  <a:cubicBezTo>
                    <a:pt x="30" y="17"/>
                    <a:pt x="31" y="16"/>
                    <a:pt x="33" y="16"/>
                  </a:cubicBezTo>
                  <a:cubicBezTo>
                    <a:pt x="34" y="16"/>
                    <a:pt x="34" y="14"/>
                    <a:pt x="36" y="14"/>
                  </a:cubicBezTo>
                  <a:cubicBezTo>
                    <a:pt x="35" y="12"/>
                    <a:pt x="33" y="9"/>
                    <a:pt x="34" y="8"/>
                  </a:cubicBezTo>
                  <a:cubicBezTo>
                    <a:pt x="35" y="6"/>
                    <a:pt x="32" y="4"/>
                    <a:pt x="31" y="4"/>
                  </a:cubicBezTo>
                  <a:cubicBezTo>
                    <a:pt x="29" y="3"/>
                    <a:pt x="27" y="5"/>
                    <a:pt x="25" y="3"/>
                  </a:cubicBezTo>
                  <a:cubicBezTo>
                    <a:pt x="22" y="1"/>
                    <a:pt x="21" y="0"/>
                    <a:pt x="18" y="1"/>
                  </a:cubicBezTo>
                  <a:cubicBezTo>
                    <a:pt x="16" y="2"/>
                    <a:pt x="17" y="3"/>
                    <a:pt x="17" y="5"/>
                  </a:cubicBezTo>
                  <a:cubicBezTo>
                    <a:pt x="16" y="6"/>
                    <a:pt x="16" y="7"/>
                    <a:pt x="15" y="7"/>
                  </a:cubicBezTo>
                  <a:cubicBezTo>
                    <a:pt x="12" y="9"/>
                    <a:pt x="10" y="5"/>
                    <a:pt x="8" y="4"/>
                  </a:cubicBezTo>
                  <a:cubicBezTo>
                    <a:pt x="3" y="0"/>
                    <a:pt x="0" y="11"/>
                    <a:pt x="0" y="15"/>
                  </a:cubicBezTo>
                  <a:cubicBezTo>
                    <a:pt x="4" y="13"/>
                    <a:pt x="7" y="13"/>
                    <a:pt x="11" y="13"/>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43" name="Freeform 661"/>
            <p:cNvSpPr>
              <a:spLocks/>
            </p:cNvSpPr>
            <p:nvPr/>
          </p:nvSpPr>
          <p:spPr bwMode="auto">
            <a:xfrm>
              <a:off x="12760703" y="5853898"/>
              <a:ext cx="222932" cy="140163"/>
            </a:xfrm>
            <a:custGeom>
              <a:avLst/>
              <a:gdLst>
                <a:gd name="T0" fmla="*/ 16 w 24"/>
                <a:gd name="T1" fmla="*/ 15 h 15"/>
                <a:gd name="T2" fmla="*/ 20 w 24"/>
                <a:gd name="T3" fmla="*/ 15 h 15"/>
                <a:gd name="T4" fmla="*/ 22 w 24"/>
                <a:gd name="T5" fmla="*/ 13 h 15"/>
                <a:gd name="T6" fmla="*/ 22 w 24"/>
                <a:gd name="T7" fmla="*/ 10 h 15"/>
                <a:gd name="T8" fmla="*/ 21 w 24"/>
                <a:gd name="T9" fmla="*/ 5 h 15"/>
                <a:gd name="T10" fmla="*/ 24 w 24"/>
                <a:gd name="T11" fmla="*/ 0 h 15"/>
                <a:gd name="T12" fmla="*/ 12 w 24"/>
                <a:gd name="T13" fmla="*/ 0 h 15"/>
                <a:gd name="T14" fmla="*/ 6 w 24"/>
                <a:gd name="T15" fmla="*/ 1 h 15"/>
                <a:gd name="T16" fmla="*/ 0 w 24"/>
                <a:gd name="T17" fmla="*/ 5 h 15"/>
                <a:gd name="T18" fmla="*/ 2 w 24"/>
                <a:gd name="T19" fmla="*/ 6 h 15"/>
                <a:gd name="T20" fmla="*/ 2 w 24"/>
                <a:gd name="T21" fmla="*/ 8 h 15"/>
                <a:gd name="T22" fmla="*/ 7 w 24"/>
                <a:gd name="T23" fmla="*/ 9 h 15"/>
                <a:gd name="T24" fmla="*/ 6 w 24"/>
                <a:gd name="T25" fmla="*/ 13 h 15"/>
                <a:gd name="T26" fmla="*/ 11 w 24"/>
                <a:gd name="T27" fmla="*/ 12 h 15"/>
                <a:gd name="T28" fmla="*/ 16 w 24"/>
                <a:gd name="T29"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4" h="15">
                  <a:moveTo>
                    <a:pt x="16" y="15"/>
                  </a:moveTo>
                  <a:cubicBezTo>
                    <a:pt x="17" y="15"/>
                    <a:pt x="19" y="15"/>
                    <a:pt x="20" y="15"/>
                  </a:cubicBezTo>
                  <a:cubicBezTo>
                    <a:pt x="20" y="14"/>
                    <a:pt x="22" y="14"/>
                    <a:pt x="22" y="13"/>
                  </a:cubicBezTo>
                  <a:cubicBezTo>
                    <a:pt x="22" y="12"/>
                    <a:pt x="22" y="11"/>
                    <a:pt x="22" y="10"/>
                  </a:cubicBezTo>
                  <a:cubicBezTo>
                    <a:pt x="21" y="8"/>
                    <a:pt x="20" y="7"/>
                    <a:pt x="21" y="5"/>
                  </a:cubicBezTo>
                  <a:cubicBezTo>
                    <a:pt x="23" y="4"/>
                    <a:pt x="24" y="2"/>
                    <a:pt x="24" y="0"/>
                  </a:cubicBezTo>
                  <a:cubicBezTo>
                    <a:pt x="22" y="3"/>
                    <a:pt x="15" y="0"/>
                    <a:pt x="12" y="0"/>
                  </a:cubicBezTo>
                  <a:cubicBezTo>
                    <a:pt x="10" y="0"/>
                    <a:pt x="8" y="0"/>
                    <a:pt x="6" y="1"/>
                  </a:cubicBezTo>
                  <a:cubicBezTo>
                    <a:pt x="5" y="1"/>
                    <a:pt x="0" y="5"/>
                    <a:pt x="0" y="5"/>
                  </a:cubicBezTo>
                  <a:cubicBezTo>
                    <a:pt x="0" y="6"/>
                    <a:pt x="3" y="5"/>
                    <a:pt x="2" y="6"/>
                  </a:cubicBezTo>
                  <a:cubicBezTo>
                    <a:pt x="2" y="7"/>
                    <a:pt x="2" y="7"/>
                    <a:pt x="2" y="8"/>
                  </a:cubicBezTo>
                  <a:cubicBezTo>
                    <a:pt x="3" y="10"/>
                    <a:pt x="7" y="9"/>
                    <a:pt x="7" y="9"/>
                  </a:cubicBezTo>
                  <a:cubicBezTo>
                    <a:pt x="7" y="10"/>
                    <a:pt x="6" y="12"/>
                    <a:pt x="6" y="13"/>
                  </a:cubicBezTo>
                  <a:cubicBezTo>
                    <a:pt x="7" y="12"/>
                    <a:pt x="9" y="11"/>
                    <a:pt x="11" y="12"/>
                  </a:cubicBezTo>
                  <a:cubicBezTo>
                    <a:pt x="13" y="13"/>
                    <a:pt x="14" y="15"/>
                    <a:pt x="16" y="15"/>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44" name="Freeform 662"/>
            <p:cNvSpPr>
              <a:spLocks/>
            </p:cNvSpPr>
            <p:nvPr/>
          </p:nvSpPr>
          <p:spPr bwMode="auto">
            <a:xfrm>
              <a:off x="12591917" y="6143782"/>
              <a:ext cx="149682" cy="73269"/>
            </a:xfrm>
            <a:custGeom>
              <a:avLst/>
              <a:gdLst>
                <a:gd name="T0" fmla="*/ 16 w 16"/>
                <a:gd name="T1" fmla="*/ 4 h 8"/>
                <a:gd name="T2" fmla="*/ 12 w 16"/>
                <a:gd name="T3" fmla="*/ 2 h 8"/>
                <a:gd name="T4" fmla="*/ 8 w 16"/>
                <a:gd name="T5" fmla="*/ 0 h 8"/>
                <a:gd name="T6" fmla="*/ 7 w 16"/>
                <a:gd name="T7" fmla="*/ 3 h 8"/>
                <a:gd name="T8" fmla="*/ 5 w 16"/>
                <a:gd name="T9" fmla="*/ 2 h 8"/>
                <a:gd name="T10" fmla="*/ 2 w 16"/>
                <a:gd name="T11" fmla="*/ 3 h 8"/>
                <a:gd name="T12" fmla="*/ 0 w 16"/>
                <a:gd name="T13" fmla="*/ 5 h 8"/>
                <a:gd name="T14" fmla="*/ 0 w 16"/>
                <a:gd name="T15" fmla="*/ 6 h 8"/>
                <a:gd name="T16" fmla="*/ 2 w 16"/>
                <a:gd name="T17" fmla="*/ 6 h 8"/>
                <a:gd name="T18" fmla="*/ 8 w 16"/>
                <a:gd name="T19" fmla="*/ 7 h 8"/>
                <a:gd name="T20" fmla="*/ 16 w 16"/>
                <a:gd name="T21"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 h="8">
                  <a:moveTo>
                    <a:pt x="16" y="4"/>
                  </a:moveTo>
                  <a:cubicBezTo>
                    <a:pt x="16" y="1"/>
                    <a:pt x="14" y="2"/>
                    <a:pt x="12" y="2"/>
                  </a:cubicBezTo>
                  <a:cubicBezTo>
                    <a:pt x="11" y="3"/>
                    <a:pt x="10" y="1"/>
                    <a:pt x="8" y="0"/>
                  </a:cubicBezTo>
                  <a:cubicBezTo>
                    <a:pt x="8" y="1"/>
                    <a:pt x="8" y="2"/>
                    <a:pt x="7" y="3"/>
                  </a:cubicBezTo>
                  <a:cubicBezTo>
                    <a:pt x="6" y="3"/>
                    <a:pt x="7" y="1"/>
                    <a:pt x="5" y="2"/>
                  </a:cubicBezTo>
                  <a:cubicBezTo>
                    <a:pt x="4" y="2"/>
                    <a:pt x="2" y="2"/>
                    <a:pt x="2" y="3"/>
                  </a:cubicBezTo>
                  <a:cubicBezTo>
                    <a:pt x="1" y="5"/>
                    <a:pt x="2" y="6"/>
                    <a:pt x="0" y="5"/>
                  </a:cubicBezTo>
                  <a:cubicBezTo>
                    <a:pt x="0" y="5"/>
                    <a:pt x="0" y="5"/>
                    <a:pt x="0" y="6"/>
                  </a:cubicBezTo>
                  <a:cubicBezTo>
                    <a:pt x="0" y="6"/>
                    <a:pt x="1" y="6"/>
                    <a:pt x="2" y="6"/>
                  </a:cubicBezTo>
                  <a:cubicBezTo>
                    <a:pt x="4" y="7"/>
                    <a:pt x="6" y="7"/>
                    <a:pt x="8" y="7"/>
                  </a:cubicBezTo>
                  <a:cubicBezTo>
                    <a:pt x="10" y="7"/>
                    <a:pt x="16" y="8"/>
                    <a:pt x="16" y="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45" name="Freeform 663"/>
            <p:cNvSpPr>
              <a:spLocks/>
            </p:cNvSpPr>
            <p:nvPr/>
          </p:nvSpPr>
          <p:spPr bwMode="auto">
            <a:xfrm>
              <a:off x="12359429" y="6162893"/>
              <a:ext cx="445860" cy="391823"/>
            </a:xfrm>
            <a:custGeom>
              <a:avLst/>
              <a:gdLst>
                <a:gd name="T0" fmla="*/ 1 w 48"/>
                <a:gd name="T1" fmla="*/ 12 h 42"/>
                <a:gd name="T2" fmla="*/ 0 w 48"/>
                <a:gd name="T3" fmla="*/ 16 h 42"/>
                <a:gd name="T4" fmla="*/ 2 w 48"/>
                <a:gd name="T5" fmla="*/ 20 h 42"/>
                <a:gd name="T6" fmla="*/ 4 w 48"/>
                <a:gd name="T7" fmla="*/ 27 h 42"/>
                <a:gd name="T8" fmla="*/ 9 w 48"/>
                <a:gd name="T9" fmla="*/ 31 h 42"/>
                <a:gd name="T10" fmla="*/ 10 w 48"/>
                <a:gd name="T11" fmla="*/ 33 h 42"/>
                <a:gd name="T12" fmla="*/ 13 w 48"/>
                <a:gd name="T13" fmla="*/ 32 h 42"/>
                <a:gd name="T14" fmla="*/ 21 w 48"/>
                <a:gd name="T15" fmla="*/ 36 h 42"/>
                <a:gd name="T16" fmla="*/ 25 w 48"/>
                <a:gd name="T17" fmla="*/ 37 h 42"/>
                <a:gd name="T18" fmla="*/ 33 w 48"/>
                <a:gd name="T19" fmla="*/ 37 h 42"/>
                <a:gd name="T20" fmla="*/ 39 w 48"/>
                <a:gd name="T21" fmla="*/ 41 h 42"/>
                <a:gd name="T22" fmla="*/ 41 w 48"/>
                <a:gd name="T23" fmla="*/ 35 h 42"/>
                <a:gd name="T24" fmla="*/ 44 w 48"/>
                <a:gd name="T25" fmla="*/ 32 h 42"/>
                <a:gd name="T26" fmla="*/ 48 w 48"/>
                <a:gd name="T27" fmla="*/ 31 h 42"/>
                <a:gd name="T28" fmla="*/ 45 w 48"/>
                <a:gd name="T29" fmla="*/ 26 h 42"/>
                <a:gd name="T30" fmla="*/ 44 w 48"/>
                <a:gd name="T31" fmla="*/ 19 h 42"/>
                <a:gd name="T32" fmla="*/ 46 w 48"/>
                <a:gd name="T33" fmla="*/ 12 h 42"/>
                <a:gd name="T34" fmla="*/ 44 w 48"/>
                <a:gd name="T35" fmla="*/ 7 h 42"/>
                <a:gd name="T36" fmla="*/ 42 w 48"/>
                <a:gd name="T37" fmla="*/ 5 h 42"/>
                <a:gd name="T38" fmla="*/ 25 w 48"/>
                <a:gd name="T39" fmla="*/ 4 h 42"/>
                <a:gd name="T40" fmla="*/ 20 w 48"/>
                <a:gd name="T41" fmla="*/ 2 h 42"/>
                <a:gd name="T42" fmla="*/ 13 w 48"/>
                <a:gd name="T43" fmla="*/ 4 h 42"/>
                <a:gd name="T44" fmla="*/ 6 w 48"/>
                <a:gd name="T45" fmla="*/ 6 h 42"/>
                <a:gd name="T46" fmla="*/ 2 w 48"/>
                <a:gd name="T47" fmla="*/ 7 h 42"/>
                <a:gd name="T48" fmla="*/ 1 w 48"/>
                <a:gd name="T49" fmla="*/ 9 h 42"/>
                <a:gd name="T50" fmla="*/ 1 w 48"/>
                <a:gd name="T51" fmla="*/ 12 h 42"/>
                <a:gd name="T52" fmla="*/ 1 w 48"/>
                <a:gd name="T53" fmla="*/ 1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8" h="42">
                  <a:moveTo>
                    <a:pt x="1" y="12"/>
                  </a:moveTo>
                  <a:cubicBezTo>
                    <a:pt x="1" y="13"/>
                    <a:pt x="0" y="15"/>
                    <a:pt x="0" y="16"/>
                  </a:cubicBezTo>
                  <a:cubicBezTo>
                    <a:pt x="1" y="17"/>
                    <a:pt x="2" y="19"/>
                    <a:pt x="2" y="20"/>
                  </a:cubicBezTo>
                  <a:cubicBezTo>
                    <a:pt x="2" y="22"/>
                    <a:pt x="3" y="25"/>
                    <a:pt x="4" y="27"/>
                  </a:cubicBezTo>
                  <a:cubicBezTo>
                    <a:pt x="5" y="30"/>
                    <a:pt x="8" y="29"/>
                    <a:pt x="9" y="31"/>
                  </a:cubicBezTo>
                  <a:cubicBezTo>
                    <a:pt x="9" y="31"/>
                    <a:pt x="9" y="33"/>
                    <a:pt x="10" y="33"/>
                  </a:cubicBezTo>
                  <a:cubicBezTo>
                    <a:pt x="11" y="34"/>
                    <a:pt x="12" y="32"/>
                    <a:pt x="13" y="32"/>
                  </a:cubicBezTo>
                  <a:cubicBezTo>
                    <a:pt x="15" y="31"/>
                    <a:pt x="19" y="35"/>
                    <a:pt x="21" y="36"/>
                  </a:cubicBezTo>
                  <a:cubicBezTo>
                    <a:pt x="22" y="37"/>
                    <a:pt x="23" y="39"/>
                    <a:pt x="25" y="37"/>
                  </a:cubicBezTo>
                  <a:cubicBezTo>
                    <a:pt x="26" y="36"/>
                    <a:pt x="31" y="37"/>
                    <a:pt x="33" y="37"/>
                  </a:cubicBezTo>
                  <a:cubicBezTo>
                    <a:pt x="36" y="37"/>
                    <a:pt x="37" y="39"/>
                    <a:pt x="39" y="41"/>
                  </a:cubicBezTo>
                  <a:cubicBezTo>
                    <a:pt x="40" y="42"/>
                    <a:pt x="40" y="36"/>
                    <a:pt x="41" y="35"/>
                  </a:cubicBezTo>
                  <a:cubicBezTo>
                    <a:pt x="42" y="34"/>
                    <a:pt x="43" y="33"/>
                    <a:pt x="44" y="32"/>
                  </a:cubicBezTo>
                  <a:cubicBezTo>
                    <a:pt x="45" y="32"/>
                    <a:pt x="48" y="32"/>
                    <a:pt x="48" y="31"/>
                  </a:cubicBezTo>
                  <a:cubicBezTo>
                    <a:pt x="47" y="28"/>
                    <a:pt x="47" y="27"/>
                    <a:pt x="45" y="26"/>
                  </a:cubicBezTo>
                  <a:cubicBezTo>
                    <a:pt x="43" y="24"/>
                    <a:pt x="46" y="21"/>
                    <a:pt x="44" y="19"/>
                  </a:cubicBezTo>
                  <a:cubicBezTo>
                    <a:pt x="42" y="18"/>
                    <a:pt x="47" y="14"/>
                    <a:pt x="46" y="12"/>
                  </a:cubicBezTo>
                  <a:cubicBezTo>
                    <a:pt x="45" y="10"/>
                    <a:pt x="44" y="9"/>
                    <a:pt x="44" y="7"/>
                  </a:cubicBezTo>
                  <a:cubicBezTo>
                    <a:pt x="44" y="6"/>
                    <a:pt x="44" y="5"/>
                    <a:pt x="42" y="5"/>
                  </a:cubicBezTo>
                  <a:cubicBezTo>
                    <a:pt x="37" y="3"/>
                    <a:pt x="30" y="6"/>
                    <a:pt x="25" y="4"/>
                  </a:cubicBezTo>
                  <a:cubicBezTo>
                    <a:pt x="25" y="7"/>
                    <a:pt x="21" y="2"/>
                    <a:pt x="20" y="2"/>
                  </a:cubicBezTo>
                  <a:cubicBezTo>
                    <a:pt x="17" y="0"/>
                    <a:pt x="15" y="2"/>
                    <a:pt x="13" y="4"/>
                  </a:cubicBezTo>
                  <a:cubicBezTo>
                    <a:pt x="10" y="5"/>
                    <a:pt x="8" y="6"/>
                    <a:pt x="6" y="6"/>
                  </a:cubicBezTo>
                  <a:cubicBezTo>
                    <a:pt x="5" y="7"/>
                    <a:pt x="3" y="7"/>
                    <a:pt x="2" y="7"/>
                  </a:cubicBezTo>
                  <a:cubicBezTo>
                    <a:pt x="1" y="8"/>
                    <a:pt x="3" y="9"/>
                    <a:pt x="1" y="9"/>
                  </a:cubicBezTo>
                  <a:cubicBezTo>
                    <a:pt x="1" y="10"/>
                    <a:pt x="1" y="11"/>
                    <a:pt x="1" y="12"/>
                  </a:cubicBezTo>
                  <a:cubicBezTo>
                    <a:pt x="1" y="14"/>
                    <a:pt x="1" y="12"/>
                    <a:pt x="1" y="1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46" name="Freeform 664"/>
            <p:cNvSpPr>
              <a:spLocks/>
            </p:cNvSpPr>
            <p:nvPr/>
          </p:nvSpPr>
          <p:spPr bwMode="auto">
            <a:xfrm>
              <a:off x="12630129" y="6573832"/>
              <a:ext cx="429938" cy="280329"/>
            </a:xfrm>
            <a:custGeom>
              <a:avLst/>
              <a:gdLst>
                <a:gd name="T0" fmla="*/ 38 w 46"/>
                <a:gd name="T1" fmla="*/ 13 h 30"/>
                <a:gd name="T2" fmla="*/ 35 w 46"/>
                <a:gd name="T3" fmla="*/ 6 h 30"/>
                <a:gd name="T4" fmla="*/ 32 w 46"/>
                <a:gd name="T5" fmla="*/ 0 h 30"/>
                <a:gd name="T6" fmla="*/ 22 w 46"/>
                <a:gd name="T7" fmla="*/ 4 h 30"/>
                <a:gd name="T8" fmla="*/ 18 w 46"/>
                <a:gd name="T9" fmla="*/ 3 h 30"/>
                <a:gd name="T10" fmla="*/ 12 w 46"/>
                <a:gd name="T11" fmla="*/ 3 h 30"/>
                <a:gd name="T12" fmla="*/ 8 w 46"/>
                <a:gd name="T13" fmla="*/ 6 h 30"/>
                <a:gd name="T14" fmla="*/ 4 w 46"/>
                <a:gd name="T15" fmla="*/ 14 h 30"/>
                <a:gd name="T16" fmla="*/ 0 w 46"/>
                <a:gd name="T17" fmla="*/ 15 h 30"/>
                <a:gd name="T18" fmla="*/ 3 w 46"/>
                <a:gd name="T19" fmla="*/ 18 h 30"/>
                <a:gd name="T20" fmla="*/ 5 w 46"/>
                <a:gd name="T21" fmla="*/ 22 h 30"/>
                <a:gd name="T22" fmla="*/ 8 w 46"/>
                <a:gd name="T23" fmla="*/ 24 h 30"/>
                <a:gd name="T24" fmla="*/ 11 w 46"/>
                <a:gd name="T25" fmla="*/ 25 h 30"/>
                <a:gd name="T26" fmla="*/ 11 w 46"/>
                <a:gd name="T27" fmla="*/ 28 h 30"/>
                <a:gd name="T28" fmla="*/ 21 w 46"/>
                <a:gd name="T29" fmla="*/ 30 h 30"/>
                <a:gd name="T30" fmla="*/ 28 w 46"/>
                <a:gd name="T31" fmla="*/ 28 h 30"/>
                <a:gd name="T32" fmla="*/ 40 w 46"/>
                <a:gd name="T33" fmla="*/ 30 h 30"/>
                <a:gd name="T34" fmla="*/ 41 w 46"/>
                <a:gd name="T35" fmla="*/ 23 h 30"/>
                <a:gd name="T36" fmla="*/ 46 w 46"/>
                <a:gd name="T37" fmla="*/ 20 h 30"/>
                <a:gd name="T38" fmla="*/ 39 w 46"/>
                <a:gd name="T39" fmla="*/ 20 h 30"/>
                <a:gd name="T40" fmla="*/ 38 w 46"/>
                <a:gd name="T41" fmla="*/ 13 h 30"/>
                <a:gd name="T42" fmla="*/ 38 w 46"/>
                <a:gd name="T43" fmla="*/ 13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6" h="30">
                  <a:moveTo>
                    <a:pt x="38" y="13"/>
                  </a:moveTo>
                  <a:cubicBezTo>
                    <a:pt x="39" y="10"/>
                    <a:pt x="36" y="8"/>
                    <a:pt x="35" y="6"/>
                  </a:cubicBezTo>
                  <a:cubicBezTo>
                    <a:pt x="33" y="5"/>
                    <a:pt x="32" y="2"/>
                    <a:pt x="32" y="0"/>
                  </a:cubicBezTo>
                  <a:cubicBezTo>
                    <a:pt x="29" y="1"/>
                    <a:pt x="26" y="4"/>
                    <a:pt x="22" y="4"/>
                  </a:cubicBezTo>
                  <a:cubicBezTo>
                    <a:pt x="21" y="4"/>
                    <a:pt x="19" y="3"/>
                    <a:pt x="18" y="3"/>
                  </a:cubicBezTo>
                  <a:cubicBezTo>
                    <a:pt x="16" y="3"/>
                    <a:pt x="14" y="3"/>
                    <a:pt x="12" y="3"/>
                  </a:cubicBezTo>
                  <a:cubicBezTo>
                    <a:pt x="12" y="3"/>
                    <a:pt x="9" y="6"/>
                    <a:pt x="8" y="6"/>
                  </a:cubicBezTo>
                  <a:cubicBezTo>
                    <a:pt x="7" y="9"/>
                    <a:pt x="5" y="11"/>
                    <a:pt x="4" y="14"/>
                  </a:cubicBezTo>
                  <a:cubicBezTo>
                    <a:pt x="3" y="14"/>
                    <a:pt x="1" y="14"/>
                    <a:pt x="0" y="15"/>
                  </a:cubicBezTo>
                  <a:cubicBezTo>
                    <a:pt x="0" y="16"/>
                    <a:pt x="3" y="17"/>
                    <a:pt x="3" y="18"/>
                  </a:cubicBezTo>
                  <a:cubicBezTo>
                    <a:pt x="3" y="20"/>
                    <a:pt x="4" y="20"/>
                    <a:pt x="5" y="22"/>
                  </a:cubicBezTo>
                  <a:cubicBezTo>
                    <a:pt x="5" y="24"/>
                    <a:pt x="6" y="24"/>
                    <a:pt x="8" y="24"/>
                  </a:cubicBezTo>
                  <a:cubicBezTo>
                    <a:pt x="9" y="24"/>
                    <a:pt x="11" y="24"/>
                    <a:pt x="11" y="25"/>
                  </a:cubicBezTo>
                  <a:cubicBezTo>
                    <a:pt x="11" y="26"/>
                    <a:pt x="11" y="27"/>
                    <a:pt x="11" y="28"/>
                  </a:cubicBezTo>
                  <a:cubicBezTo>
                    <a:pt x="13" y="30"/>
                    <a:pt x="18" y="30"/>
                    <a:pt x="21" y="30"/>
                  </a:cubicBezTo>
                  <a:cubicBezTo>
                    <a:pt x="24" y="30"/>
                    <a:pt x="26" y="30"/>
                    <a:pt x="28" y="28"/>
                  </a:cubicBezTo>
                  <a:cubicBezTo>
                    <a:pt x="32" y="26"/>
                    <a:pt x="36" y="28"/>
                    <a:pt x="40" y="30"/>
                  </a:cubicBezTo>
                  <a:cubicBezTo>
                    <a:pt x="40" y="28"/>
                    <a:pt x="40" y="25"/>
                    <a:pt x="41" y="23"/>
                  </a:cubicBezTo>
                  <a:cubicBezTo>
                    <a:pt x="42" y="22"/>
                    <a:pt x="45" y="24"/>
                    <a:pt x="46" y="20"/>
                  </a:cubicBezTo>
                  <a:cubicBezTo>
                    <a:pt x="43" y="18"/>
                    <a:pt x="42" y="20"/>
                    <a:pt x="39" y="20"/>
                  </a:cubicBezTo>
                  <a:cubicBezTo>
                    <a:pt x="37" y="19"/>
                    <a:pt x="37" y="14"/>
                    <a:pt x="38" y="13"/>
                  </a:cubicBezTo>
                  <a:cubicBezTo>
                    <a:pt x="39" y="11"/>
                    <a:pt x="37" y="15"/>
                    <a:pt x="38" y="13"/>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47" name="Freeform 665"/>
            <p:cNvSpPr>
              <a:spLocks/>
            </p:cNvSpPr>
            <p:nvPr/>
          </p:nvSpPr>
          <p:spPr bwMode="auto">
            <a:xfrm>
              <a:off x="12929494" y="6564274"/>
              <a:ext cx="156051" cy="187951"/>
            </a:xfrm>
            <a:custGeom>
              <a:avLst/>
              <a:gdLst>
                <a:gd name="T0" fmla="*/ 14 w 17"/>
                <a:gd name="T1" fmla="*/ 10 h 20"/>
                <a:gd name="T2" fmla="*/ 9 w 17"/>
                <a:gd name="T3" fmla="*/ 3 h 20"/>
                <a:gd name="T4" fmla="*/ 0 w 17"/>
                <a:gd name="T5" fmla="*/ 1 h 20"/>
                <a:gd name="T6" fmla="*/ 5 w 17"/>
                <a:gd name="T7" fmla="*/ 10 h 20"/>
                <a:gd name="T8" fmla="*/ 7 w 17"/>
                <a:gd name="T9" fmla="*/ 20 h 20"/>
                <a:gd name="T10" fmla="*/ 10 w 17"/>
                <a:gd name="T11" fmla="*/ 14 h 20"/>
                <a:gd name="T12" fmla="*/ 14 w 17"/>
                <a:gd name="T13" fmla="*/ 14 h 20"/>
                <a:gd name="T14" fmla="*/ 14 w 17"/>
                <a:gd name="T15" fmla="*/ 10 h 20"/>
                <a:gd name="T16" fmla="*/ 14 w 17"/>
                <a:gd name="T17" fmla="*/ 1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0">
                  <a:moveTo>
                    <a:pt x="14" y="10"/>
                  </a:moveTo>
                  <a:cubicBezTo>
                    <a:pt x="12" y="8"/>
                    <a:pt x="11" y="4"/>
                    <a:pt x="9" y="3"/>
                  </a:cubicBezTo>
                  <a:cubicBezTo>
                    <a:pt x="8" y="3"/>
                    <a:pt x="0" y="0"/>
                    <a:pt x="0" y="1"/>
                  </a:cubicBezTo>
                  <a:cubicBezTo>
                    <a:pt x="1" y="5"/>
                    <a:pt x="3" y="7"/>
                    <a:pt x="5" y="10"/>
                  </a:cubicBezTo>
                  <a:cubicBezTo>
                    <a:pt x="7" y="13"/>
                    <a:pt x="4" y="17"/>
                    <a:pt x="7" y="20"/>
                  </a:cubicBezTo>
                  <a:cubicBezTo>
                    <a:pt x="8" y="19"/>
                    <a:pt x="9" y="16"/>
                    <a:pt x="10" y="14"/>
                  </a:cubicBezTo>
                  <a:cubicBezTo>
                    <a:pt x="12" y="13"/>
                    <a:pt x="13" y="14"/>
                    <a:pt x="14" y="14"/>
                  </a:cubicBezTo>
                  <a:cubicBezTo>
                    <a:pt x="17" y="14"/>
                    <a:pt x="14" y="10"/>
                    <a:pt x="14" y="10"/>
                  </a:cubicBezTo>
                  <a:cubicBezTo>
                    <a:pt x="13" y="9"/>
                    <a:pt x="14" y="10"/>
                    <a:pt x="14" y="1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48" name="Freeform 666"/>
            <p:cNvSpPr>
              <a:spLocks/>
            </p:cNvSpPr>
            <p:nvPr/>
          </p:nvSpPr>
          <p:spPr bwMode="auto">
            <a:xfrm>
              <a:off x="12993189" y="6666210"/>
              <a:ext cx="92356" cy="95566"/>
            </a:xfrm>
            <a:custGeom>
              <a:avLst/>
              <a:gdLst>
                <a:gd name="T0" fmla="*/ 7 w 10"/>
                <a:gd name="T1" fmla="*/ 9 h 10"/>
                <a:gd name="T2" fmla="*/ 7 w 10"/>
                <a:gd name="T3" fmla="*/ 7 h 10"/>
                <a:gd name="T4" fmla="*/ 10 w 10"/>
                <a:gd name="T5" fmla="*/ 4 h 10"/>
                <a:gd name="T6" fmla="*/ 8 w 10"/>
                <a:gd name="T7" fmla="*/ 1 h 10"/>
                <a:gd name="T8" fmla="*/ 3 w 10"/>
                <a:gd name="T9" fmla="*/ 4 h 10"/>
                <a:gd name="T10" fmla="*/ 0 w 10"/>
                <a:gd name="T11" fmla="*/ 9 h 10"/>
                <a:gd name="T12" fmla="*/ 3 w 10"/>
                <a:gd name="T13" fmla="*/ 9 h 10"/>
                <a:gd name="T14" fmla="*/ 7 w 10"/>
                <a:gd name="T15" fmla="*/ 10 h 10"/>
                <a:gd name="T16" fmla="*/ 7 w 10"/>
                <a:gd name="T17" fmla="*/ 9 h 10"/>
                <a:gd name="T18" fmla="*/ 7 w 10"/>
                <a:gd name="T19" fmla="*/ 9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10">
                  <a:moveTo>
                    <a:pt x="7" y="9"/>
                  </a:moveTo>
                  <a:cubicBezTo>
                    <a:pt x="6" y="8"/>
                    <a:pt x="6" y="8"/>
                    <a:pt x="7" y="7"/>
                  </a:cubicBezTo>
                  <a:cubicBezTo>
                    <a:pt x="8" y="6"/>
                    <a:pt x="9" y="5"/>
                    <a:pt x="10" y="4"/>
                  </a:cubicBezTo>
                  <a:cubicBezTo>
                    <a:pt x="10" y="4"/>
                    <a:pt x="8" y="2"/>
                    <a:pt x="8" y="1"/>
                  </a:cubicBezTo>
                  <a:cubicBezTo>
                    <a:pt x="8" y="5"/>
                    <a:pt x="3" y="0"/>
                    <a:pt x="3" y="4"/>
                  </a:cubicBezTo>
                  <a:cubicBezTo>
                    <a:pt x="3" y="6"/>
                    <a:pt x="1" y="8"/>
                    <a:pt x="0" y="9"/>
                  </a:cubicBezTo>
                  <a:cubicBezTo>
                    <a:pt x="0" y="10"/>
                    <a:pt x="2" y="9"/>
                    <a:pt x="3" y="9"/>
                  </a:cubicBezTo>
                  <a:cubicBezTo>
                    <a:pt x="5" y="9"/>
                    <a:pt x="6" y="9"/>
                    <a:pt x="7" y="10"/>
                  </a:cubicBezTo>
                  <a:cubicBezTo>
                    <a:pt x="7" y="10"/>
                    <a:pt x="7" y="9"/>
                    <a:pt x="7" y="9"/>
                  </a:cubicBezTo>
                  <a:cubicBezTo>
                    <a:pt x="6" y="8"/>
                    <a:pt x="7" y="9"/>
                    <a:pt x="7" y="9"/>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49" name="Freeform 667"/>
            <p:cNvSpPr>
              <a:spLocks/>
            </p:cNvSpPr>
            <p:nvPr/>
          </p:nvSpPr>
          <p:spPr bwMode="auto">
            <a:xfrm>
              <a:off x="12712935" y="6815931"/>
              <a:ext cx="299364" cy="178393"/>
            </a:xfrm>
            <a:custGeom>
              <a:avLst/>
              <a:gdLst>
                <a:gd name="T0" fmla="*/ 17 w 32"/>
                <a:gd name="T1" fmla="*/ 4 h 19"/>
                <a:gd name="T2" fmla="*/ 2 w 32"/>
                <a:gd name="T3" fmla="*/ 0 h 19"/>
                <a:gd name="T4" fmla="*/ 2 w 32"/>
                <a:gd name="T5" fmla="*/ 5 h 19"/>
                <a:gd name="T6" fmla="*/ 3 w 32"/>
                <a:gd name="T7" fmla="*/ 8 h 19"/>
                <a:gd name="T8" fmla="*/ 1 w 32"/>
                <a:gd name="T9" fmla="*/ 11 h 19"/>
                <a:gd name="T10" fmla="*/ 3 w 32"/>
                <a:gd name="T11" fmla="*/ 17 h 19"/>
                <a:gd name="T12" fmla="*/ 9 w 32"/>
                <a:gd name="T13" fmla="*/ 17 h 19"/>
                <a:gd name="T14" fmla="*/ 16 w 32"/>
                <a:gd name="T15" fmla="*/ 18 h 19"/>
                <a:gd name="T16" fmla="*/ 21 w 32"/>
                <a:gd name="T17" fmla="*/ 15 h 19"/>
                <a:gd name="T18" fmla="*/ 28 w 32"/>
                <a:gd name="T19" fmla="*/ 14 h 19"/>
                <a:gd name="T20" fmla="*/ 28 w 32"/>
                <a:gd name="T21" fmla="*/ 8 h 19"/>
                <a:gd name="T22" fmla="*/ 29 w 32"/>
                <a:gd name="T23" fmla="*/ 3 h 19"/>
                <a:gd name="T24" fmla="*/ 21 w 32"/>
                <a:gd name="T25" fmla="*/ 2 h 19"/>
                <a:gd name="T26" fmla="*/ 17 w 32"/>
                <a:gd name="T27" fmla="*/ 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2" h="19">
                  <a:moveTo>
                    <a:pt x="17" y="4"/>
                  </a:moveTo>
                  <a:cubicBezTo>
                    <a:pt x="13" y="4"/>
                    <a:pt x="3" y="6"/>
                    <a:pt x="2" y="0"/>
                  </a:cubicBezTo>
                  <a:cubicBezTo>
                    <a:pt x="1" y="2"/>
                    <a:pt x="0" y="4"/>
                    <a:pt x="2" y="5"/>
                  </a:cubicBezTo>
                  <a:cubicBezTo>
                    <a:pt x="3" y="6"/>
                    <a:pt x="4" y="7"/>
                    <a:pt x="3" y="8"/>
                  </a:cubicBezTo>
                  <a:cubicBezTo>
                    <a:pt x="2" y="9"/>
                    <a:pt x="1" y="9"/>
                    <a:pt x="1" y="11"/>
                  </a:cubicBezTo>
                  <a:cubicBezTo>
                    <a:pt x="2" y="13"/>
                    <a:pt x="3" y="14"/>
                    <a:pt x="3" y="17"/>
                  </a:cubicBezTo>
                  <a:cubicBezTo>
                    <a:pt x="5" y="17"/>
                    <a:pt x="7" y="17"/>
                    <a:pt x="9" y="17"/>
                  </a:cubicBezTo>
                  <a:cubicBezTo>
                    <a:pt x="11" y="17"/>
                    <a:pt x="14" y="19"/>
                    <a:pt x="16" y="18"/>
                  </a:cubicBezTo>
                  <a:cubicBezTo>
                    <a:pt x="18" y="18"/>
                    <a:pt x="20" y="16"/>
                    <a:pt x="21" y="15"/>
                  </a:cubicBezTo>
                  <a:cubicBezTo>
                    <a:pt x="23" y="13"/>
                    <a:pt x="25" y="14"/>
                    <a:pt x="28" y="14"/>
                  </a:cubicBezTo>
                  <a:cubicBezTo>
                    <a:pt x="27" y="12"/>
                    <a:pt x="27" y="11"/>
                    <a:pt x="28" y="8"/>
                  </a:cubicBezTo>
                  <a:cubicBezTo>
                    <a:pt x="29" y="6"/>
                    <a:pt x="32" y="4"/>
                    <a:pt x="29" y="3"/>
                  </a:cubicBezTo>
                  <a:cubicBezTo>
                    <a:pt x="27" y="2"/>
                    <a:pt x="24" y="1"/>
                    <a:pt x="21" y="2"/>
                  </a:cubicBezTo>
                  <a:cubicBezTo>
                    <a:pt x="19" y="2"/>
                    <a:pt x="18" y="4"/>
                    <a:pt x="17" y="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50" name="Freeform 668"/>
            <p:cNvSpPr>
              <a:spLocks/>
            </p:cNvSpPr>
            <p:nvPr/>
          </p:nvSpPr>
          <p:spPr bwMode="auto">
            <a:xfrm>
              <a:off x="12423124" y="6771334"/>
              <a:ext cx="168791" cy="140163"/>
            </a:xfrm>
            <a:custGeom>
              <a:avLst/>
              <a:gdLst>
                <a:gd name="T0" fmla="*/ 10 w 18"/>
                <a:gd name="T1" fmla="*/ 0 h 15"/>
                <a:gd name="T2" fmla="*/ 1 w 18"/>
                <a:gd name="T3" fmla="*/ 2 h 15"/>
                <a:gd name="T4" fmla="*/ 4 w 18"/>
                <a:gd name="T5" fmla="*/ 8 h 15"/>
                <a:gd name="T6" fmla="*/ 13 w 18"/>
                <a:gd name="T7" fmla="*/ 15 h 15"/>
                <a:gd name="T8" fmla="*/ 15 w 18"/>
                <a:gd name="T9" fmla="*/ 10 h 15"/>
                <a:gd name="T10" fmla="*/ 17 w 18"/>
                <a:gd name="T11" fmla="*/ 6 h 15"/>
                <a:gd name="T12" fmla="*/ 16 w 18"/>
                <a:gd name="T13" fmla="*/ 2 h 15"/>
                <a:gd name="T14" fmla="*/ 10 w 18"/>
                <a:gd name="T15" fmla="*/ 0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15">
                  <a:moveTo>
                    <a:pt x="10" y="0"/>
                  </a:moveTo>
                  <a:cubicBezTo>
                    <a:pt x="8" y="0"/>
                    <a:pt x="0" y="0"/>
                    <a:pt x="1" y="2"/>
                  </a:cubicBezTo>
                  <a:cubicBezTo>
                    <a:pt x="1" y="3"/>
                    <a:pt x="3" y="7"/>
                    <a:pt x="4" y="8"/>
                  </a:cubicBezTo>
                  <a:cubicBezTo>
                    <a:pt x="6" y="11"/>
                    <a:pt x="10" y="13"/>
                    <a:pt x="13" y="15"/>
                  </a:cubicBezTo>
                  <a:cubicBezTo>
                    <a:pt x="13" y="13"/>
                    <a:pt x="13" y="11"/>
                    <a:pt x="15" y="10"/>
                  </a:cubicBezTo>
                  <a:cubicBezTo>
                    <a:pt x="17" y="9"/>
                    <a:pt x="18" y="8"/>
                    <a:pt x="17" y="6"/>
                  </a:cubicBezTo>
                  <a:cubicBezTo>
                    <a:pt x="17" y="4"/>
                    <a:pt x="17" y="3"/>
                    <a:pt x="16" y="2"/>
                  </a:cubicBezTo>
                  <a:cubicBezTo>
                    <a:pt x="14" y="1"/>
                    <a:pt x="12" y="0"/>
                    <a:pt x="10" y="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51" name="Freeform 669"/>
            <p:cNvSpPr>
              <a:spLocks/>
            </p:cNvSpPr>
            <p:nvPr/>
          </p:nvSpPr>
          <p:spPr bwMode="auto">
            <a:xfrm>
              <a:off x="12544142" y="6704437"/>
              <a:ext cx="207006" cy="251657"/>
            </a:xfrm>
            <a:custGeom>
              <a:avLst/>
              <a:gdLst>
                <a:gd name="T0" fmla="*/ 21 w 22"/>
                <a:gd name="T1" fmla="*/ 19 h 27"/>
                <a:gd name="T2" fmla="*/ 20 w 22"/>
                <a:gd name="T3" fmla="*/ 17 h 27"/>
                <a:gd name="T4" fmla="*/ 19 w 22"/>
                <a:gd name="T5" fmla="*/ 13 h 27"/>
                <a:gd name="T6" fmla="*/ 15 w 22"/>
                <a:gd name="T7" fmla="*/ 10 h 27"/>
                <a:gd name="T8" fmla="*/ 14 w 22"/>
                <a:gd name="T9" fmla="*/ 8 h 27"/>
                <a:gd name="T10" fmla="*/ 12 w 22"/>
                <a:gd name="T11" fmla="*/ 5 h 27"/>
                <a:gd name="T12" fmla="*/ 5 w 22"/>
                <a:gd name="T13" fmla="*/ 1 h 27"/>
                <a:gd name="T14" fmla="*/ 2 w 22"/>
                <a:gd name="T15" fmla="*/ 4 h 27"/>
                <a:gd name="T16" fmla="*/ 4 w 22"/>
                <a:gd name="T17" fmla="*/ 14 h 27"/>
                <a:gd name="T18" fmla="*/ 1 w 22"/>
                <a:gd name="T19" fmla="*/ 19 h 27"/>
                <a:gd name="T20" fmla="*/ 0 w 22"/>
                <a:gd name="T21" fmla="*/ 23 h 27"/>
                <a:gd name="T22" fmla="*/ 4 w 22"/>
                <a:gd name="T23" fmla="*/ 27 h 27"/>
                <a:gd name="T24" fmla="*/ 6 w 22"/>
                <a:gd name="T25" fmla="*/ 23 h 27"/>
                <a:gd name="T26" fmla="*/ 10 w 22"/>
                <a:gd name="T27" fmla="*/ 26 h 27"/>
                <a:gd name="T28" fmla="*/ 20 w 22"/>
                <a:gd name="T29" fmla="*/ 24 h 27"/>
                <a:gd name="T30" fmla="*/ 21 w 22"/>
                <a:gd name="T31" fmla="*/ 19 h 27"/>
                <a:gd name="T32" fmla="*/ 21 w 22"/>
                <a:gd name="T33"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 h="27">
                  <a:moveTo>
                    <a:pt x="21" y="19"/>
                  </a:moveTo>
                  <a:cubicBezTo>
                    <a:pt x="22" y="18"/>
                    <a:pt x="21" y="18"/>
                    <a:pt x="20" y="17"/>
                  </a:cubicBezTo>
                  <a:cubicBezTo>
                    <a:pt x="19" y="16"/>
                    <a:pt x="19" y="15"/>
                    <a:pt x="19" y="13"/>
                  </a:cubicBezTo>
                  <a:cubicBezTo>
                    <a:pt x="21" y="10"/>
                    <a:pt x="18" y="10"/>
                    <a:pt x="15" y="10"/>
                  </a:cubicBezTo>
                  <a:cubicBezTo>
                    <a:pt x="14" y="10"/>
                    <a:pt x="14" y="9"/>
                    <a:pt x="14" y="8"/>
                  </a:cubicBezTo>
                  <a:cubicBezTo>
                    <a:pt x="13" y="6"/>
                    <a:pt x="12" y="7"/>
                    <a:pt x="12" y="5"/>
                  </a:cubicBezTo>
                  <a:cubicBezTo>
                    <a:pt x="11" y="2"/>
                    <a:pt x="9" y="0"/>
                    <a:pt x="5" y="1"/>
                  </a:cubicBezTo>
                  <a:cubicBezTo>
                    <a:pt x="2" y="2"/>
                    <a:pt x="2" y="2"/>
                    <a:pt x="2" y="4"/>
                  </a:cubicBezTo>
                  <a:cubicBezTo>
                    <a:pt x="3" y="7"/>
                    <a:pt x="4" y="10"/>
                    <a:pt x="4" y="14"/>
                  </a:cubicBezTo>
                  <a:cubicBezTo>
                    <a:pt x="5" y="17"/>
                    <a:pt x="2" y="16"/>
                    <a:pt x="1" y="19"/>
                  </a:cubicBezTo>
                  <a:cubicBezTo>
                    <a:pt x="0" y="20"/>
                    <a:pt x="0" y="22"/>
                    <a:pt x="0" y="23"/>
                  </a:cubicBezTo>
                  <a:cubicBezTo>
                    <a:pt x="0" y="25"/>
                    <a:pt x="3" y="26"/>
                    <a:pt x="4" y="27"/>
                  </a:cubicBezTo>
                  <a:cubicBezTo>
                    <a:pt x="4" y="26"/>
                    <a:pt x="4" y="23"/>
                    <a:pt x="6" y="23"/>
                  </a:cubicBezTo>
                  <a:cubicBezTo>
                    <a:pt x="8" y="23"/>
                    <a:pt x="9" y="24"/>
                    <a:pt x="10" y="26"/>
                  </a:cubicBezTo>
                  <a:cubicBezTo>
                    <a:pt x="11" y="26"/>
                    <a:pt x="18" y="24"/>
                    <a:pt x="20" y="24"/>
                  </a:cubicBezTo>
                  <a:cubicBezTo>
                    <a:pt x="18" y="22"/>
                    <a:pt x="20" y="21"/>
                    <a:pt x="21" y="19"/>
                  </a:cubicBezTo>
                  <a:cubicBezTo>
                    <a:pt x="22" y="18"/>
                    <a:pt x="20" y="20"/>
                    <a:pt x="21" y="19"/>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52" name="Freeform 670"/>
            <p:cNvSpPr>
              <a:spLocks/>
            </p:cNvSpPr>
            <p:nvPr/>
          </p:nvSpPr>
          <p:spPr bwMode="auto">
            <a:xfrm>
              <a:off x="12432679" y="6554719"/>
              <a:ext cx="328029" cy="178393"/>
            </a:xfrm>
            <a:custGeom>
              <a:avLst/>
              <a:gdLst>
                <a:gd name="T0" fmla="*/ 30 w 35"/>
                <a:gd name="T1" fmla="*/ 3 h 19"/>
                <a:gd name="T2" fmla="*/ 24 w 35"/>
                <a:gd name="T3" fmla="*/ 1 h 19"/>
                <a:gd name="T4" fmla="*/ 19 w 35"/>
                <a:gd name="T5" fmla="*/ 4 h 19"/>
                <a:gd name="T6" fmla="*/ 15 w 35"/>
                <a:gd name="T7" fmla="*/ 4 h 19"/>
                <a:gd name="T8" fmla="*/ 13 w 35"/>
                <a:gd name="T9" fmla="*/ 6 h 19"/>
                <a:gd name="T10" fmla="*/ 5 w 35"/>
                <a:gd name="T11" fmla="*/ 4 h 19"/>
                <a:gd name="T12" fmla="*/ 5 w 35"/>
                <a:gd name="T13" fmla="*/ 7 h 19"/>
                <a:gd name="T14" fmla="*/ 3 w 35"/>
                <a:gd name="T15" fmla="*/ 8 h 19"/>
                <a:gd name="T16" fmla="*/ 3 w 35"/>
                <a:gd name="T17" fmla="*/ 15 h 19"/>
                <a:gd name="T18" fmla="*/ 11 w 35"/>
                <a:gd name="T19" fmla="*/ 19 h 19"/>
                <a:gd name="T20" fmla="*/ 21 w 35"/>
                <a:gd name="T21" fmla="*/ 17 h 19"/>
                <a:gd name="T22" fmla="*/ 25 w 35"/>
                <a:gd name="T23" fmla="*/ 15 h 19"/>
                <a:gd name="T24" fmla="*/ 29 w 35"/>
                <a:gd name="T25" fmla="*/ 9 h 19"/>
                <a:gd name="T26" fmla="*/ 33 w 35"/>
                <a:gd name="T27" fmla="*/ 6 h 19"/>
                <a:gd name="T28" fmla="*/ 30 w 35"/>
                <a:gd name="T29" fmla="*/ 3 h 19"/>
                <a:gd name="T30" fmla="*/ 30 w 35"/>
                <a:gd name="T31" fmla="*/ 3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5" h="19">
                  <a:moveTo>
                    <a:pt x="30" y="3"/>
                  </a:moveTo>
                  <a:cubicBezTo>
                    <a:pt x="30" y="2"/>
                    <a:pt x="25" y="2"/>
                    <a:pt x="24" y="1"/>
                  </a:cubicBezTo>
                  <a:cubicBezTo>
                    <a:pt x="20" y="0"/>
                    <a:pt x="22" y="4"/>
                    <a:pt x="19" y="4"/>
                  </a:cubicBezTo>
                  <a:cubicBezTo>
                    <a:pt x="18" y="3"/>
                    <a:pt x="17" y="4"/>
                    <a:pt x="15" y="4"/>
                  </a:cubicBezTo>
                  <a:cubicBezTo>
                    <a:pt x="14" y="4"/>
                    <a:pt x="14" y="6"/>
                    <a:pt x="13" y="6"/>
                  </a:cubicBezTo>
                  <a:cubicBezTo>
                    <a:pt x="9" y="8"/>
                    <a:pt x="7" y="6"/>
                    <a:pt x="5" y="4"/>
                  </a:cubicBezTo>
                  <a:cubicBezTo>
                    <a:pt x="5" y="5"/>
                    <a:pt x="5" y="6"/>
                    <a:pt x="5" y="7"/>
                  </a:cubicBezTo>
                  <a:cubicBezTo>
                    <a:pt x="4" y="8"/>
                    <a:pt x="3" y="6"/>
                    <a:pt x="3" y="8"/>
                  </a:cubicBezTo>
                  <a:cubicBezTo>
                    <a:pt x="3" y="11"/>
                    <a:pt x="0" y="13"/>
                    <a:pt x="3" y="15"/>
                  </a:cubicBezTo>
                  <a:cubicBezTo>
                    <a:pt x="5" y="17"/>
                    <a:pt x="8" y="19"/>
                    <a:pt x="11" y="19"/>
                  </a:cubicBezTo>
                  <a:cubicBezTo>
                    <a:pt x="15" y="19"/>
                    <a:pt x="17" y="16"/>
                    <a:pt x="21" y="17"/>
                  </a:cubicBezTo>
                  <a:cubicBezTo>
                    <a:pt x="21" y="16"/>
                    <a:pt x="24" y="16"/>
                    <a:pt x="25" y="15"/>
                  </a:cubicBezTo>
                  <a:cubicBezTo>
                    <a:pt x="26" y="13"/>
                    <a:pt x="27" y="11"/>
                    <a:pt x="29" y="9"/>
                  </a:cubicBezTo>
                  <a:cubicBezTo>
                    <a:pt x="30" y="7"/>
                    <a:pt x="31" y="7"/>
                    <a:pt x="33" y="6"/>
                  </a:cubicBezTo>
                  <a:cubicBezTo>
                    <a:pt x="35" y="4"/>
                    <a:pt x="30" y="4"/>
                    <a:pt x="30" y="3"/>
                  </a:cubicBezTo>
                  <a:cubicBezTo>
                    <a:pt x="30" y="3"/>
                    <a:pt x="30" y="4"/>
                    <a:pt x="30" y="3"/>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53" name="Freeform 671"/>
            <p:cNvSpPr>
              <a:spLocks/>
            </p:cNvSpPr>
            <p:nvPr/>
          </p:nvSpPr>
          <p:spPr bwMode="auto">
            <a:xfrm>
              <a:off x="12620574" y="6956097"/>
              <a:ext cx="289811" cy="299442"/>
            </a:xfrm>
            <a:custGeom>
              <a:avLst/>
              <a:gdLst>
                <a:gd name="T0" fmla="*/ 31 w 31"/>
                <a:gd name="T1" fmla="*/ 0 h 32"/>
                <a:gd name="T2" fmla="*/ 23 w 31"/>
                <a:gd name="T3" fmla="*/ 3 h 32"/>
                <a:gd name="T4" fmla="*/ 13 w 31"/>
                <a:gd name="T5" fmla="*/ 2 h 32"/>
                <a:gd name="T6" fmla="*/ 9 w 31"/>
                <a:gd name="T7" fmla="*/ 4 h 32"/>
                <a:gd name="T8" fmla="*/ 6 w 31"/>
                <a:gd name="T9" fmla="*/ 5 h 32"/>
                <a:gd name="T10" fmla="*/ 4 w 31"/>
                <a:gd name="T11" fmla="*/ 8 h 32"/>
                <a:gd name="T12" fmla="*/ 2 w 31"/>
                <a:gd name="T13" fmla="*/ 11 h 32"/>
                <a:gd name="T14" fmla="*/ 2 w 31"/>
                <a:gd name="T15" fmla="*/ 15 h 32"/>
                <a:gd name="T16" fmla="*/ 4 w 31"/>
                <a:gd name="T17" fmla="*/ 17 h 32"/>
                <a:gd name="T18" fmla="*/ 5 w 31"/>
                <a:gd name="T19" fmla="*/ 22 h 32"/>
                <a:gd name="T20" fmla="*/ 6 w 31"/>
                <a:gd name="T21" fmla="*/ 25 h 32"/>
                <a:gd name="T22" fmla="*/ 7 w 31"/>
                <a:gd name="T23" fmla="*/ 28 h 32"/>
                <a:gd name="T24" fmla="*/ 8 w 31"/>
                <a:gd name="T25" fmla="*/ 29 h 32"/>
                <a:gd name="T26" fmla="*/ 10 w 31"/>
                <a:gd name="T27" fmla="*/ 31 h 32"/>
                <a:gd name="T28" fmla="*/ 12 w 31"/>
                <a:gd name="T29" fmla="*/ 30 h 32"/>
                <a:gd name="T30" fmla="*/ 13 w 31"/>
                <a:gd name="T31" fmla="*/ 31 h 32"/>
                <a:gd name="T32" fmla="*/ 13 w 31"/>
                <a:gd name="T33" fmla="*/ 26 h 32"/>
                <a:gd name="T34" fmla="*/ 17 w 31"/>
                <a:gd name="T35" fmla="*/ 26 h 32"/>
                <a:gd name="T36" fmla="*/ 14 w 31"/>
                <a:gd name="T37" fmla="*/ 23 h 32"/>
                <a:gd name="T38" fmla="*/ 17 w 31"/>
                <a:gd name="T39" fmla="*/ 24 h 32"/>
                <a:gd name="T40" fmla="*/ 18 w 31"/>
                <a:gd name="T41" fmla="*/ 22 h 32"/>
                <a:gd name="T42" fmla="*/ 21 w 31"/>
                <a:gd name="T43" fmla="*/ 23 h 32"/>
                <a:gd name="T44" fmla="*/ 19 w 31"/>
                <a:gd name="T45" fmla="*/ 19 h 32"/>
                <a:gd name="T46" fmla="*/ 15 w 31"/>
                <a:gd name="T47" fmla="*/ 17 h 32"/>
                <a:gd name="T48" fmla="*/ 15 w 31"/>
                <a:gd name="T49" fmla="*/ 16 h 32"/>
                <a:gd name="T50" fmla="*/ 11 w 31"/>
                <a:gd name="T51" fmla="*/ 10 h 32"/>
                <a:gd name="T52" fmla="*/ 16 w 31"/>
                <a:gd name="T53" fmla="*/ 11 h 32"/>
                <a:gd name="T54" fmla="*/ 16 w 31"/>
                <a:gd name="T55" fmla="*/ 10 h 32"/>
                <a:gd name="T56" fmla="*/ 18 w 31"/>
                <a:gd name="T57" fmla="*/ 11 h 32"/>
                <a:gd name="T58" fmla="*/ 17 w 31"/>
                <a:gd name="T59" fmla="*/ 9 h 32"/>
                <a:gd name="T60" fmla="*/ 21 w 31"/>
                <a:gd name="T61" fmla="*/ 10 h 32"/>
                <a:gd name="T62" fmla="*/ 17 w 31"/>
                <a:gd name="T63" fmla="*/ 7 h 32"/>
                <a:gd name="T64" fmla="*/ 22 w 31"/>
                <a:gd name="T65" fmla="*/ 5 h 32"/>
                <a:gd name="T66" fmla="*/ 21 w 31"/>
                <a:gd name="T67" fmla="*/ 7 h 32"/>
                <a:gd name="T68" fmla="*/ 25 w 31"/>
                <a:gd name="T69" fmla="*/ 5 h 32"/>
                <a:gd name="T70" fmla="*/ 29 w 31"/>
                <a:gd name="T71" fmla="*/ 7 h 32"/>
                <a:gd name="T72" fmla="*/ 31 w 31"/>
                <a:gd name="T73"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1" h="32">
                  <a:moveTo>
                    <a:pt x="31" y="0"/>
                  </a:moveTo>
                  <a:cubicBezTo>
                    <a:pt x="28" y="2"/>
                    <a:pt x="27" y="4"/>
                    <a:pt x="23" y="3"/>
                  </a:cubicBezTo>
                  <a:cubicBezTo>
                    <a:pt x="21" y="2"/>
                    <a:pt x="15" y="1"/>
                    <a:pt x="13" y="2"/>
                  </a:cubicBezTo>
                  <a:cubicBezTo>
                    <a:pt x="13" y="5"/>
                    <a:pt x="10" y="3"/>
                    <a:pt x="9" y="4"/>
                  </a:cubicBezTo>
                  <a:cubicBezTo>
                    <a:pt x="8" y="5"/>
                    <a:pt x="7" y="5"/>
                    <a:pt x="6" y="5"/>
                  </a:cubicBezTo>
                  <a:cubicBezTo>
                    <a:pt x="4" y="6"/>
                    <a:pt x="4" y="7"/>
                    <a:pt x="4" y="8"/>
                  </a:cubicBezTo>
                  <a:cubicBezTo>
                    <a:pt x="3" y="9"/>
                    <a:pt x="3" y="10"/>
                    <a:pt x="2" y="11"/>
                  </a:cubicBezTo>
                  <a:cubicBezTo>
                    <a:pt x="0" y="13"/>
                    <a:pt x="0" y="13"/>
                    <a:pt x="2" y="15"/>
                  </a:cubicBezTo>
                  <a:cubicBezTo>
                    <a:pt x="3" y="16"/>
                    <a:pt x="4" y="16"/>
                    <a:pt x="4" y="17"/>
                  </a:cubicBezTo>
                  <a:cubicBezTo>
                    <a:pt x="4" y="19"/>
                    <a:pt x="4" y="20"/>
                    <a:pt x="5" y="22"/>
                  </a:cubicBezTo>
                  <a:cubicBezTo>
                    <a:pt x="5" y="23"/>
                    <a:pt x="5" y="24"/>
                    <a:pt x="6" y="25"/>
                  </a:cubicBezTo>
                  <a:cubicBezTo>
                    <a:pt x="8" y="26"/>
                    <a:pt x="6" y="27"/>
                    <a:pt x="7" y="28"/>
                  </a:cubicBezTo>
                  <a:cubicBezTo>
                    <a:pt x="7" y="30"/>
                    <a:pt x="8" y="29"/>
                    <a:pt x="8" y="29"/>
                  </a:cubicBezTo>
                  <a:cubicBezTo>
                    <a:pt x="10" y="29"/>
                    <a:pt x="10" y="30"/>
                    <a:pt x="10" y="31"/>
                  </a:cubicBezTo>
                  <a:cubicBezTo>
                    <a:pt x="11" y="31"/>
                    <a:pt x="12" y="30"/>
                    <a:pt x="12" y="30"/>
                  </a:cubicBezTo>
                  <a:cubicBezTo>
                    <a:pt x="13" y="29"/>
                    <a:pt x="13" y="31"/>
                    <a:pt x="13" y="31"/>
                  </a:cubicBezTo>
                  <a:cubicBezTo>
                    <a:pt x="14" y="32"/>
                    <a:pt x="13" y="25"/>
                    <a:pt x="13" y="26"/>
                  </a:cubicBezTo>
                  <a:cubicBezTo>
                    <a:pt x="13" y="25"/>
                    <a:pt x="16" y="26"/>
                    <a:pt x="17" y="26"/>
                  </a:cubicBezTo>
                  <a:cubicBezTo>
                    <a:pt x="17" y="25"/>
                    <a:pt x="14" y="24"/>
                    <a:pt x="14" y="23"/>
                  </a:cubicBezTo>
                  <a:cubicBezTo>
                    <a:pt x="15" y="21"/>
                    <a:pt x="17" y="23"/>
                    <a:pt x="17" y="24"/>
                  </a:cubicBezTo>
                  <a:cubicBezTo>
                    <a:pt x="19" y="25"/>
                    <a:pt x="18" y="23"/>
                    <a:pt x="18" y="22"/>
                  </a:cubicBezTo>
                  <a:cubicBezTo>
                    <a:pt x="18" y="21"/>
                    <a:pt x="21" y="23"/>
                    <a:pt x="21" y="23"/>
                  </a:cubicBezTo>
                  <a:cubicBezTo>
                    <a:pt x="21" y="22"/>
                    <a:pt x="19" y="19"/>
                    <a:pt x="19" y="19"/>
                  </a:cubicBezTo>
                  <a:cubicBezTo>
                    <a:pt x="18" y="18"/>
                    <a:pt x="16" y="18"/>
                    <a:pt x="15" y="17"/>
                  </a:cubicBezTo>
                  <a:cubicBezTo>
                    <a:pt x="15" y="17"/>
                    <a:pt x="15" y="15"/>
                    <a:pt x="15" y="16"/>
                  </a:cubicBezTo>
                  <a:cubicBezTo>
                    <a:pt x="14" y="14"/>
                    <a:pt x="11" y="12"/>
                    <a:pt x="11" y="10"/>
                  </a:cubicBezTo>
                  <a:cubicBezTo>
                    <a:pt x="12" y="6"/>
                    <a:pt x="15" y="10"/>
                    <a:pt x="16" y="11"/>
                  </a:cubicBezTo>
                  <a:cubicBezTo>
                    <a:pt x="16" y="11"/>
                    <a:pt x="16" y="10"/>
                    <a:pt x="16" y="10"/>
                  </a:cubicBezTo>
                  <a:cubicBezTo>
                    <a:pt x="17" y="9"/>
                    <a:pt x="18" y="10"/>
                    <a:pt x="18" y="11"/>
                  </a:cubicBezTo>
                  <a:cubicBezTo>
                    <a:pt x="18" y="11"/>
                    <a:pt x="17" y="9"/>
                    <a:pt x="17" y="9"/>
                  </a:cubicBezTo>
                  <a:cubicBezTo>
                    <a:pt x="18" y="9"/>
                    <a:pt x="20" y="10"/>
                    <a:pt x="21" y="10"/>
                  </a:cubicBezTo>
                  <a:cubicBezTo>
                    <a:pt x="21" y="9"/>
                    <a:pt x="17" y="9"/>
                    <a:pt x="17" y="7"/>
                  </a:cubicBezTo>
                  <a:cubicBezTo>
                    <a:pt x="17" y="7"/>
                    <a:pt x="21" y="5"/>
                    <a:pt x="22" y="5"/>
                  </a:cubicBezTo>
                  <a:cubicBezTo>
                    <a:pt x="22" y="5"/>
                    <a:pt x="21" y="7"/>
                    <a:pt x="21" y="7"/>
                  </a:cubicBezTo>
                  <a:cubicBezTo>
                    <a:pt x="21" y="7"/>
                    <a:pt x="24" y="5"/>
                    <a:pt x="25" y="5"/>
                  </a:cubicBezTo>
                  <a:cubicBezTo>
                    <a:pt x="26" y="5"/>
                    <a:pt x="27" y="6"/>
                    <a:pt x="29" y="7"/>
                  </a:cubicBezTo>
                  <a:cubicBezTo>
                    <a:pt x="30" y="5"/>
                    <a:pt x="31" y="2"/>
                    <a:pt x="31" y="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54" name="Freeform 672"/>
            <p:cNvSpPr>
              <a:spLocks/>
            </p:cNvSpPr>
            <p:nvPr/>
          </p:nvSpPr>
          <p:spPr bwMode="auto">
            <a:xfrm>
              <a:off x="12881724" y="6940166"/>
              <a:ext cx="140127" cy="92380"/>
            </a:xfrm>
            <a:custGeom>
              <a:avLst/>
              <a:gdLst>
                <a:gd name="T0" fmla="*/ 15 w 15"/>
                <a:gd name="T1" fmla="*/ 6 h 10"/>
                <a:gd name="T2" fmla="*/ 10 w 15"/>
                <a:gd name="T3" fmla="*/ 1 h 10"/>
                <a:gd name="T4" fmla="*/ 2 w 15"/>
                <a:gd name="T5" fmla="*/ 5 h 10"/>
                <a:gd name="T6" fmla="*/ 1 w 15"/>
                <a:gd name="T7" fmla="*/ 9 h 10"/>
                <a:gd name="T8" fmla="*/ 6 w 15"/>
                <a:gd name="T9" fmla="*/ 9 h 10"/>
                <a:gd name="T10" fmla="*/ 11 w 15"/>
                <a:gd name="T11" fmla="*/ 7 h 10"/>
                <a:gd name="T12" fmla="*/ 15 w 15"/>
                <a:gd name="T13" fmla="*/ 6 h 10"/>
                <a:gd name="T14" fmla="*/ 15 w 15"/>
                <a:gd name="T15" fmla="*/ 6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10">
                  <a:moveTo>
                    <a:pt x="15" y="6"/>
                  </a:moveTo>
                  <a:cubicBezTo>
                    <a:pt x="13" y="4"/>
                    <a:pt x="10" y="4"/>
                    <a:pt x="10" y="1"/>
                  </a:cubicBezTo>
                  <a:cubicBezTo>
                    <a:pt x="5" y="0"/>
                    <a:pt x="4" y="0"/>
                    <a:pt x="2" y="5"/>
                  </a:cubicBezTo>
                  <a:cubicBezTo>
                    <a:pt x="2" y="6"/>
                    <a:pt x="0" y="9"/>
                    <a:pt x="1" y="9"/>
                  </a:cubicBezTo>
                  <a:cubicBezTo>
                    <a:pt x="3" y="10"/>
                    <a:pt x="5" y="10"/>
                    <a:pt x="6" y="9"/>
                  </a:cubicBezTo>
                  <a:cubicBezTo>
                    <a:pt x="8" y="8"/>
                    <a:pt x="9" y="7"/>
                    <a:pt x="11" y="7"/>
                  </a:cubicBezTo>
                  <a:cubicBezTo>
                    <a:pt x="11" y="7"/>
                    <a:pt x="15" y="7"/>
                    <a:pt x="15" y="6"/>
                  </a:cubicBezTo>
                  <a:cubicBezTo>
                    <a:pt x="14" y="6"/>
                    <a:pt x="15" y="7"/>
                    <a:pt x="15" y="6"/>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55" name="Freeform 673"/>
            <p:cNvSpPr>
              <a:spLocks/>
            </p:cNvSpPr>
            <p:nvPr/>
          </p:nvSpPr>
          <p:spPr bwMode="auto">
            <a:xfrm>
              <a:off x="12582361" y="6911499"/>
              <a:ext cx="82803" cy="168837"/>
            </a:xfrm>
            <a:custGeom>
              <a:avLst/>
              <a:gdLst>
                <a:gd name="T0" fmla="*/ 6 w 9"/>
                <a:gd name="T1" fmla="*/ 16 h 18"/>
                <a:gd name="T2" fmla="*/ 7 w 9"/>
                <a:gd name="T3" fmla="*/ 11 h 18"/>
                <a:gd name="T4" fmla="*/ 6 w 9"/>
                <a:gd name="T5" fmla="*/ 6 h 18"/>
                <a:gd name="T6" fmla="*/ 7 w 9"/>
                <a:gd name="T7" fmla="*/ 4 h 18"/>
                <a:gd name="T8" fmla="*/ 3 w 9"/>
                <a:gd name="T9" fmla="*/ 1 h 18"/>
                <a:gd name="T10" fmla="*/ 0 w 9"/>
                <a:gd name="T11" fmla="*/ 9 h 18"/>
                <a:gd name="T12" fmla="*/ 4 w 9"/>
                <a:gd name="T13" fmla="*/ 18 h 18"/>
                <a:gd name="T14" fmla="*/ 6 w 9"/>
                <a:gd name="T15" fmla="*/ 16 h 18"/>
                <a:gd name="T16" fmla="*/ 6 w 9"/>
                <a:gd name="T17" fmla="*/ 16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18">
                  <a:moveTo>
                    <a:pt x="6" y="16"/>
                  </a:moveTo>
                  <a:cubicBezTo>
                    <a:pt x="7" y="14"/>
                    <a:pt x="9" y="12"/>
                    <a:pt x="7" y="11"/>
                  </a:cubicBezTo>
                  <a:cubicBezTo>
                    <a:pt x="6" y="10"/>
                    <a:pt x="5" y="8"/>
                    <a:pt x="6" y="6"/>
                  </a:cubicBezTo>
                  <a:cubicBezTo>
                    <a:pt x="6" y="6"/>
                    <a:pt x="7" y="4"/>
                    <a:pt x="7" y="4"/>
                  </a:cubicBezTo>
                  <a:cubicBezTo>
                    <a:pt x="6" y="3"/>
                    <a:pt x="4" y="1"/>
                    <a:pt x="3" y="1"/>
                  </a:cubicBezTo>
                  <a:cubicBezTo>
                    <a:pt x="0" y="0"/>
                    <a:pt x="0" y="7"/>
                    <a:pt x="0" y="9"/>
                  </a:cubicBezTo>
                  <a:cubicBezTo>
                    <a:pt x="0" y="13"/>
                    <a:pt x="2" y="15"/>
                    <a:pt x="4" y="18"/>
                  </a:cubicBezTo>
                  <a:cubicBezTo>
                    <a:pt x="5" y="17"/>
                    <a:pt x="6" y="16"/>
                    <a:pt x="6" y="16"/>
                  </a:cubicBezTo>
                  <a:cubicBezTo>
                    <a:pt x="7" y="14"/>
                    <a:pt x="6" y="16"/>
                    <a:pt x="6" y="16"/>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56" name="Freeform 674"/>
            <p:cNvSpPr>
              <a:spLocks/>
            </p:cNvSpPr>
            <p:nvPr/>
          </p:nvSpPr>
          <p:spPr bwMode="auto">
            <a:xfrm>
              <a:off x="12630129" y="6930613"/>
              <a:ext cx="121018" cy="82827"/>
            </a:xfrm>
            <a:custGeom>
              <a:avLst/>
              <a:gdLst>
                <a:gd name="T0" fmla="*/ 11 w 13"/>
                <a:gd name="T1" fmla="*/ 0 h 9"/>
                <a:gd name="T2" fmla="*/ 2 w 13"/>
                <a:gd name="T3" fmla="*/ 2 h 9"/>
                <a:gd name="T4" fmla="*/ 3 w 13"/>
                <a:gd name="T5" fmla="*/ 9 h 9"/>
                <a:gd name="T6" fmla="*/ 7 w 13"/>
                <a:gd name="T7" fmla="*/ 8 h 9"/>
                <a:gd name="T8" fmla="*/ 10 w 13"/>
                <a:gd name="T9" fmla="*/ 7 h 9"/>
                <a:gd name="T10" fmla="*/ 11 w 13"/>
                <a:gd name="T11" fmla="*/ 0 h 9"/>
              </a:gdLst>
              <a:ahLst/>
              <a:cxnLst>
                <a:cxn ang="0">
                  <a:pos x="T0" y="T1"/>
                </a:cxn>
                <a:cxn ang="0">
                  <a:pos x="T2" y="T3"/>
                </a:cxn>
                <a:cxn ang="0">
                  <a:pos x="T4" y="T5"/>
                </a:cxn>
                <a:cxn ang="0">
                  <a:pos x="T6" y="T7"/>
                </a:cxn>
                <a:cxn ang="0">
                  <a:pos x="T8" y="T9"/>
                </a:cxn>
                <a:cxn ang="0">
                  <a:pos x="T10" y="T11"/>
                </a:cxn>
              </a:cxnLst>
              <a:rect l="0" t="0" r="r" b="b"/>
              <a:pathLst>
                <a:path w="13" h="9">
                  <a:moveTo>
                    <a:pt x="11" y="0"/>
                  </a:moveTo>
                  <a:cubicBezTo>
                    <a:pt x="9" y="0"/>
                    <a:pt x="2" y="0"/>
                    <a:pt x="2" y="2"/>
                  </a:cubicBezTo>
                  <a:cubicBezTo>
                    <a:pt x="0" y="4"/>
                    <a:pt x="0" y="8"/>
                    <a:pt x="3" y="9"/>
                  </a:cubicBezTo>
                  <a:cubicBezTo>
                    <a:pt x="4" y="8"/>
                    <a:pt x="6" y="9"/>
                    <a:pt x="7" y="8"/>
                  </a:cubicBezTo>
                  <a:cubicBezTo>
                    <a:pt x="8" y="8"/>
                    <a:pt x="9" y="6"/>
                    <a:pt x="10" y="7"/>
                  </a:cubicBezTo>
                  <a:cubicBezTo>
                    <a:pt x="13" y="9"/>
                    <a:pt x="11" y="1"/>
                    <a:pt x="11" y="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57" name="Freeform 675"/>
            <p:cNvSpPr>
              <a:spLocks/>
            </p:cNvSpPr>
            <p:nvPr/>
          </p:nvSpPr>
          <p:spPr bwMode="auto">
            <a:xfrm>
              <a:off x="13655610" y="6984764"/>
              <a:ext cx="178346" cy="149721"/>
            </a:xfrm>
            <a:custGeom>
              <a:avLst/>
              <a:gdLst>
                <a:gd name="T0" fmla="*/ 19 w 19"/>
                <a:gd name="T1" fmla="*/ 14 h 16"/>
                <a:gd name="T2" fmla="*/ 17 w 19"/>
                <a:gd name="T3" fmla="*/ 10 h 16"/>
                <a:gd name="T4" fmla="*/ 16 w 19"/>
                <a:gd name="T5" fmla="*/ 7 h 16"/>
                <a:gd name="T6" fmla="*/ 14 w 19"/>
                <a:gd name="T7" fmla="*/ 3 h 16"/>
                <a:gd name="T8" fmla="*/ 12 w 19"/>
                <a:gd name="T9" fmla="*/ 0 h 16"/>
                <a:gd name="T10" fmla="*/ 6 w 19"/>
                <a:gd name="T11" fmla="*/ 6 h 16"/>
                <a:gd name="T12" fmla="*/ 9 w 19"/>
                <a:gd name="T13" fmla="*/ 9 h 16"/>
                <a:gd name="T14" fmla="*/ 12 w 19"/>
                <a:gd name="T15" fmla="*/ 11 h 16"/>
                <a:gd name="T16" fmla="*/ 16 w 19"/>
                <a:gd name="T17" fmla="*/ 13 h 16"/>
                <a:gd name="T18" fmla="*/ 19 w 19"/>
                <a:gd name="T19" fmla="*/ 14 h 16"/>
                <a:gd name="T20" fmla="*/ 19 w 19"/>
                <a:gd name="T21" fmla="*/ 1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 h="16">
                  <a:moveTo>
                    <a:pt x="19" y="14"/>
                  </a:moveTo>
                  <a:cubicBezTo>
                    <a:pt x="19" y="12"/>
                    <a:pt x="19" y="11"/>
                    <a:pt x="17" y="10"/>
                  </a:cubicBezTo>
                  <a:cubicBezTo>
                    <a:pt x="15" y="9"/>
                    <a:pt x="17" y="8"/>
                    <a:pt x="16" y="7"/>
                  </a:cubicBezTo>
                  <a:cubicBezTo>
                    <a:pt x="15" y="5"/>
                    <a:pt x="14" y="6"/>
                    <a:pt x="14" y="3"/>
                  </a:cubicBezTo>
                  <a:cubicBezTo>
                    <a:pt x="14" y="3"/>
                    <a:pt x="11" y="1"/>
                    <a:pt x="12" y="0"/>
                  </a:cubicBezTo>
                  <a:cubicBezTo>
                    <a:pt x="9" y="0"/>
                    <a:pt x="0" y="1"/>
                    <a:pt x="6" y="6"/>
                  </a:cubicBezTo>
                  <a:cubicBezTo>
                    <a:pt x="7" y="7"/>
                    <a:pt x="8" y="8"/>
                    <a:pt x="9" y="9"/>
                  </a:cubicBezTo>
                  <a:cubicBezTo>
                    <a:pt x="10" y="10"/>
                    <a:pt x="11" y="10"/>
                    <a:pt x="12" y="11"/>
                  </a:cubicBezTo>
                  <a:cubicBezTo>
                    <a:pt x="14" y="11"/>
                    <a:pt x="16" y="11"/>
                    <a:pt x="16" y="13"/>
                  </a:cubicBezTo>
                  <a:cubicBezTo>
                    <a:pt x="17" y="14"/>
                    <a:pt x="18" y="16"/>
                    <a:pt x="19" y="14"/>
                  </a:cubicBezTo>
                  <a:cubicBezTo>
                    <a:pt x="19" y="13"/>
                    <a:pt x="18" y="15"/>
                    <a:pt x="19" y="1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58" name="Freeform 676"/>
            <p:cNvSpPr>
              <a:spLocks/>
            </p:cNvSpPr>
            <p:nvPr/>
          </p:nvSpPr>
          <p:spPr bwMode="auto">
            <a:xfrm>
              <a:off x="13722489" y="7061218"/>
              <a:ext cx="923568" cy="783643"/>
            </a:xfrm>
            <a:custGeom>
              <a:avLst/>
              <a:gdLst>
                <a:gd name="T0" fmla="*/ 95 w 99"/>
                <a:gd name="T1" fmla="*/ 73 h 84"/>
                <a:gd name="T2" fmla="*/ 93 w 99"/>
                <a:gd name="T3" fmla="*/ 68 h 84"/>
                <a:gd name="T4" fmla="*/ 90 w 99"/>
                <a:gd name="T5" fmla="*/ 65 h 84"/>
                <a:gd name="T6" fmla="*/ 86 w 99"/>
                <a:gd name="T7" fmla="*/ 60 h 84"/>
                <a:gd name="T8" fmla="*/ 87 w 99"/>
                <a:gd name="T9" fmla="*/ 55 h 84"/>
                <a:gd name="T10" fmla="*/ 89 w 99"/>
                <a:gd name="T11" fmla="*/ 50 h 84"/>
                <a:gd name="T12" fmla="*/ 84 w 99"/>
                <a:gd name="T13" fmla="*/ 49 h 84"/>
                <a:gd name="T14" fmla="*/ 84 w 99"/>
                <a:gd name="T15" fmla="*/ 46 h 84"/>
                <a:gd name="T16" fmla="*/ 84 w 99"/>
                <a:gd name="T17" fmla="*/ 40 h 84"/>
                <a:gd name="T18" fmla="*/ 82 w 99"/>
                <a:gd name="T19" fmla="*/ 36 h 84"/>
                <a:gd name="T20" fmla="*/ 85 w 99"/>
                <a:gd name="T21" fmla="*/ 31 h 84"/>
                <a:gd name="T22" fmla="*/ 86 w 99"/>
                <a:gd name="T23" fmla="*/ 20 h 84"/>
                <a:gd name="T24" fmla="*/ 79 w 99"/>
                <a:gd name="T25" fmla="*/ 18 h 84"/>
                <a:gd name="T26" fmla="*/ 76 w 99"/>
                <a:gd name="T27" fmla="*/ 15 h 84"/>
                <a:gd name="T28" fmla="*/ 71 w 99"/>
                <a:gd name="T29" fmla="*/ 13 h 84"/>
                <a:gd name="T30" fmla="*/ 66 w 99"/>
                <a:gd name="T31" fmla="*/ 12 h 84"/>
                <a:gd name="T32" fmla="*/ 61 w 99"/>
                <a:gd name="T33" fmla="*/ 11 h 84"/>
                <a:gd name="T34" fmla="*/ 57 w 99"/>
                <a:gd name="T35" fmla="*/ 12 h 84"/>
                <a:gd name="T36" fmla="*/ 53 w 99"/>
                <a:gd name="T37" fmla="*/ 15 h 84"/>
                <a:gd name="T38" fmla="*/ 49 w 99"/>
                <a:gd name="T39" fmla="*/ 17 h 84"/>
                <a:gd name="T40" fmla="*/ 46 w 99"/>
                <a:gd name="T41" fmla="*/ 20 h 84"/>
                <a:gd name="T42" fmla="*/ 33 w 99"/>
                <a:gd name="T43" fmla="*/ 18 h 84"/>
                <a:gd name="T44" fmla="*/ 30 w 99"/>
                <a:gd name="T45" fmla="*/ 16 h 84"/>
                <a:gd name="T46" fmla="*/ 25 w 99"/>
                <a:gd name="T47" fmla="*/ 15 h 84"/>
                <a:gd name="T48" fmla="*/ 24 w 99"/>
                <a:gd name="T49" fmla="*/ 10 h 84"/>
                <a:gd name="T50" fmla="*/ 20 w 99"/>
                <a:gd name="T51" fmla="*/ 5 h 84"/>
                <a:gd name="T52" fmla="*/ 14 w 99"/>
                <a:gd name="T53" fmla="*/ 5 h 84"/>
                <a:gd name="T54" fmla="*/ 11 w 99"/>
                <a:gd name="T55" fmla="*/ 7 h 84"/>
                <a:gd name="T56" fmla="*/ 5 w 99"/>
                <a:gd name="T57" fmla="*/ 4 h 84"/>
                <a:gd name="T58" fmla="*/ 1 w 99"/>
                <a:gd name="T59" fmla="*/ 3 h 84"/>
                <a:gd name="T60" fmla="*/ 0 w 99"/>
                <a:gd name="T61" fmla="*/ 5 h 84"/>
                <a:gd name="T62" fmla="*/ 1 w 99"/>
                <a:gd name="T63" fmla="*/ 8 h 84"/>
                <a:gd name="T64" fmla="*/ 1 w 99"/>
                <a:gd name="T65" fmla="*/ 10 h 84"/>
                <a:gd name="T66" fmla="*/ 1 w 99"/>
                <a:gd name="T67" fmla="*/ 12 h 84"/>
                <a:gd name="T68" fmla="*/ 3 w 99"/>
                <a:gd name="T69" fmla="*/ 14 h 84"/>
                <a:gd name="T70" fmla="*/ 3 w 99"/>
                <a:gd name="T71" fmla="*/ 16 h 84"/>
                <a:gd name="T72" fmla="*/ 5 w 99"/>
                <a:gd name="T73" fmla="*/ 21 h 84"/>
                <a:gd name="T74" fmla="*/ 8 w 99"/>
                <a:gd name="T75" fmla="*/ 24 h 84"/>
                <a:gd name="T76" fmla="*/ 10 w 99"/>
                <a:gd name="T77" fmla="*/ 25 h 84"/>
                <a:gd name="T78" fmla="*/ 8 w 99"/>
                <a:gd name="T79" fmla="*/ 37 h 84"/>
                <a:gd name="T80" fmla="*/ 12 w 99"/>
                <a:gd name="T81" fmla="*/ 41 h 84"/>
                <a:gd name="T82" fmla="*/ 18 w 99"/>
                <a:gd name="T83" fmla="*/ 47 h 84"/>
                <a:gd name="T84" fmla="*/ 17 w 99"/>
                <a:gd name="T85" fmla="*/ 50 h 84"/>
                <a:gd name="T86" fmla="*/ 19 w 99"/>
                <a:gd name="T87" fmla="*/ 52 h 84"/>
                <a:gd name="T88" fmla="*/ 22 w 99"/>
                <a:gd name="T89" fmla="*/ 58 h 84"/>
                <a:gd name="T90" fmla="*/ 24 w 99"/>
                <a:gd name="T91" fmla="*/ 55 h 84"/>
                <a:gd name="T92" fmla="*/ 25 w 99"/>
                <a:gd name="T93" fmla="*/ 56 h 84"/>
                <a:gd name="T94" fmla="*/ 26 w 99"/>
                <a:gd name="T95" fmla="*/ 57 h 84"/>
                <a:gd name="T96" fmla="*/ 30 w 99"/>
                <a:gd name="T97" fmla="*/ 57 h 84"/>
                <a:gd name="T98" fmla="*/ 35 w 99"/>
                <a:gd name="T99" fmla="*/ 66 h 84"/>
                <a:gd name="T100" fmla="*/ 46 w 99"/>
                <a:gd name="T101" fmla="*/ 74 h 84"/>
                <a:gd name="T102" fmla="*/ 52 w 99"/>
                <a:gd name="T103" fmla="*/ 76 h 84"/>
                <a:gd name="T104" fmla="*/ 56 w 99"/>
                <a:gd name="T105" fmla="*/ 75 h 84"/>
                <a:gd name="T106" fmla="*/ 56 w 99"/>
                <a:gd name="T107" fmla="*/ 76 h 84"/>
                <a:gd name="T108" fmla="*/ 61 w 99"/>
                <a:gd name="T109" fmla="*/ 73 h 84"/>
                <a:gd name="T110" fmla="*/ 60 w 99"/>
                <a:gd name="T111" fmla="*/ 73 h 84"/>
                <a:gd name="T112" fmla="*/ 62 w 99"/>
                <a:gd name="T113" fmla="*/ 73 h 84"/>
                <a:gd name="T114" fmla="*/ 65 w 99"/>
                <a:gd name="T115" fmla="*/ 77 h 84"/>
                <a:gd name="T116" fmla="*/ 69 w 99"/>
                <a:gd name="T117" fmla="*/ 81 h 84"/>
                <a:gd name="T118" fmla="*/ 88 w 99"/>
                <a:gd name="T119" fmla="*/ 84 h 84"/>
                <a:gd name="T120" fmla="*/ 92 w 99"/>
                <a:gd name="T121" fmla="*/ 77 h 84"/>
                <a:gd name="T122" fmla="*/ 95 w 99"/>
                <a:gd name="T123" fmla="*/ 73 h 84"/>
                <a:gd name="T124" fmla="*/ 95 w 99"/>
                <a:gd name="T125" fmla="*/ 73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9" h="84">
                  <a:moveTo>
                    <a:pt x="95" y="73"/>
                  </a:moveTo>
                  <a:cubicBezTo>
                    <a:pt x="93" y="72"/>
                    <a:pt x="94" y="70"/>
                    <a:pt x="93" y="68"/>
                  </a:cubicBezTo>
                  <a:cubicBezTo>
                    <a:pt x="93" y="67"/>
                    <a:pt x="91" y="66"/>
                    <a:pt x="90" y="65"/>
                  </a:cubicBezTo>
                  <a:cubicBezTo>
                    <a:pt x="88" y="64"/>
                    <a:pt x="87" y="62"/>
                    <a:pt x="86" y="60"/>
                  </a:cubicBezTo>
                  <a:cubicBezTo>
                    <a:pt x="84" y="58"/>
                    <a:pt x="85" y="58"/>
                    <a:pt x="87" y="55"/>
                  </a:cubicBezTo>
                  <a:cubicBezTo>
                    <a:pt x="88" y="54"/>
                    <a:pt x="90" y="52"/>
                    <a:pt x="89" y="50"/>
                  </a:cubicBezTo>
                  <a:cubicBezTo>
                    <a:pt x="88" y="49"/>
                    <a:pt x="85" y="49"/>
                    <a:pt x="84" y="49"/>
                  </a:cubicBezTo>
                  <a:cubicBezTo>
                    <a:pt x="83" y="48"/>
                    <a:pt x="84" y="46"/>
                    <a:pt x="84" y="46"/>
                  </a:cubicBezTo>
                  <a:cubicBezTo>
                    <a:pt x="83" y="44"/>
                    <a:pt x="83" y="41"/>
                    <a:pt x="84" y="40"/>
                  </a:cubicBezTo>
                  <a:cubicBezTo>
                    <a:pt x="86" y="38"/>
                    <a:pt x="83" y="37"/>
                    <a:pt x="82" y="36"/>
                  </a:cubicBezTo>
                  <a:cubicBezTo>
                    <a:pt x="82" y="35"/>
                    <a:pt x="84" y="32"/>
                    <a:pt x="85" y="31"/>
                  </a:cubicBezTo>
                  <a:cubicBezTo>
                    <a:pt x="85" y="30"/>
                    <a:pt x="87" y="20"/>
                    <a:pt x="86" y="20"/>
                  </a:cubicBezTo>
                  <a:cubicBezTo>
                    <a:pt x="83" y="20"/>
                    <a:pt x="82" y="20"/>
                    <a:pt x="79" y="18"/>
                  </a:cubicBezTo>
                  <a:cubicBezTo>
                    <a:pt x="78" y="17"/>
                    <a:pt x="77" y="16"/>
                    <a:pt x="76" y="15"/>
                  </a:cubicBezTo>
                  <a:cubicBezTo>
                    <a:pt x="75" y="14"/>
                    <a:pt x="72" y="14"/>
                    <a:pt x="71" y="13"/>
                  </a:cubicBezTo>
                  <a:cubicBezTo>
                    <a:pt x="69" y="13"/>
                    <a:pt x="68" y="13"/>
                    <a:pt x="66" y="12"/>
                  </a:cubicBezTo>
                  <a:cubicBezTo>
                    <a:pt x="65" y="10"/>
                    <a:pt x="63" y="11"/>
                    <a:pt x="61" y="11"/>
                  </a:cubicBezTo>
                  <a:cubicBezTo>
                    <a:pt x="60" y="12"/>
                    <a:pt x="58" y="11"/>
                    <a:pt x="57" y="12"/>
                  </a:cubicBezTo>
                  <a:cubicBezTo>
                    <a:pt x="55" y="12"/>
                    <a:pt x="54" y="14"/>
                    <a:pt x="53" y="15"/>
                  </a:cubicBezTo>
                  <a:cubicBezTo>
                    <a:pt x="52" y="16"/>
                    <a:pt x="49" y="15"/>
                    <a:pt x="49" y="17"/>
                  </a:cubicBezTo>
                  <a:cubicBezTo>
                    <a:pt x="49" y="19"/>
                    <a:pt x="48" y="19"/>
                    <a:pt x="46" y="20"/>
                  </a:cubicBezTo>
                  <a:cubicBezTo>
                    <a:pt x="41" y="21"/>
                    <a:pt x="37" y="21"/>
                    <a:pt x="33" y="18"/>
                  </a:cubicBezTo>
                  <a:cubicBezTo>
                    <a:pt x="32" y="17"/>
                    <a:pt x="31" y="16"/>
                    <a:pt x="30" y="16"/>
                  </a:cubicBezTo>
                  <a:cubicBezTo>
                    <a:pt x="28" y="14"/>
                    <a:pt x="27" y="15"/>
                    <a:pt x="25" y="15"/>
                  </a:cubicBezTo>
                  <a:cubicBezTo>
                    <a:pt x="24" y="14"/>
                    <a:pt x="24" y="11"/>
                    <a:pt x="24" y="10"/>
                  </a:cubicBezTo>
                  <a:cubicBezTo>
                    <a:pt x="21" y="9"/>
                    <a:pt x="20" y="8"/>
                    <a:pt x="20" y="5"/>
                  </a:cubicBezTo>
                  <a:cubicBezTo>
                    <a:pt x="20" y="0"/>
                    <a:pt x="16" y="3"/>
                    <a:pt x="14" y="5"/>
                  </a:cubicBezTo>
                  <a:cubicBezTo>
                    <a:pt x="13" y="6"/>
                    <a:pt x="12" y="7"/>
                    <a:pt x="11" y="7"/>
                  </a:cubicBezTo>
                  <a:cubicBezTo>
                    <a:pt x="9" y="6"/>
                    <a:pt x="6" y="6"/>
                    <a:pt x="5" y="4"/>
                  </a:cubicBezTo>
                  <a:cubicBezTo>
                    <a:pt x="3" y="2"/>
                    <a:pt x="3" y="1"/>
                    <a:pt x="1" y="3"/>
                  </a:cubicBezTo>
                  <a:cubicBezTo>
                    <a:pt x="1" y="4"/>
                    <a:pt x="0" y="4"/>
                    <a:pt x="0" y="5"/>
                  </a:cubicBezTo>
                  <a:cubicBezTo>
                    <a:pt x="0" y="6"/>
                    <a:pt x="0" y="7"/>
                    <a:pt x="1" y="8"/>
                  </a:cubicBezTo>
                  <a:cubicBezTo>
                    <a:pt x="1" y="8"/>
                    <a:pt x="2" y="10"/>
                    <a:pt x="1" y="10"/>
                  </a:cubicBezTo>
                  <a:cubicBezTo>
                    <a:pt x="1" y="11"/>
                    <a:pt x="0" y="11"/>
                    <a:pt x="1" y="12"/>
                  </a:cubicBezTo>
                  <a:cubicBezTo>
                    <a:pt x="1" y="13"/>
                    <a:pt x="3" y="13"/>
                    <a:pt x="3" y="14"/>
                  </a:cubicBezTo>
                  <a:cubicBezTo>
                    <a:pt x="3" y="15"/>
                    <a:pt x="2" y="16"/>
                    <a:pt x="3" y="16"/>
                  </a:cubicBezTo>
                  <a:cubicBezTo>
                    <a:pt x="4" y="18"/>
                    <a:pt x="4" y="19"/>
                    <a:pt x="5" y="21"/>
                  </a:cubicBezTo>
                  <a:cubicBezTo>
                    <a:pt x="6" y="22"/>
                    <a:pt x="6" y="23"/>
                    <a:pt x="8" y="24"/>
                  </a:cubicBezTo>
                  <a:cubicBezTo>
                    <a:pt x="8" y="24"/>
                    <a:pt x="10" y="25"/>
                    <a:pt x="10" y="25"/>
                  </a:cubicBezTo>
                  <a:cubicBezTo>
                    <a:pt x="11" y="29"/>
                    <a:pt x="2" y="33"/>
                    <a:pt x="8" y="37"/>
                  </a:cubicBezTo>
                  <a:cubicBezTo>
                    <a:pt x="10" y="38"/>
                    <a:pt x="10" y="40"/>
                    <a:pt x="12" y="41"/>
                  </a:cubicBezTo>
                  <a:cubicBezTo>
                    <a:pt x="14" y="43"/>
                    <a:pt x="16" y="44"/>
                    <a:pt x="18" y="47"/>
                  </a:cubicBezTo>
                  <a:cubicBezTo>
                    <a:pt x="18" y="48"/>
                    <a:pt x="17" y="49"/>
                    <a:pt x="17" y="50"/>
                  </a:cubicBezTo>
                  <a:cubicBezTo>
                    <a:pt x="18" y="51"/>
                    <a:pt x="20" y="51"/>
                    <a:pt x="19" y="52"/>
                  </a:cubicBezTo>
                  <a:cubicBezTo>
                    <a:pt x="19" y="55"/>
                    <a:pt x="21" y="56"/>
                    <a:pt x="22" y="58"/>
                  </a:cubicBezTo>
                  <a:cubicBezTo>
                    <a:pt x="24" y="57"/>
                    <a:pt x="23" y="56"/>
                    <a:pt x="24" y="55"/>
                  </a:cubicBezTo>
                  <a:cubicBezTo>
                    <a:pt x="24" y="55"/>
                    <a:pt x="25" y="56"/>
                    <a:pt x="25" y="56"/>
                  </a:cubicBezTo>
                  <a:cubicBezTo>
                    <a:pt x="27" y="56"/>
                    <a:pt x="25" y="56"/>
                    <a:pt x="26" y="57"/>
                  </a:cubicBezTo>
                  <a:cubicBezTo>
                    <a:pt x="27" y="58"/>
                    <a:pt x="28" y="55"/>
                    <a:pt x="30" y="57"/>
                  </a:cubicBezTo>
                  <a:cubicBezTo>
                    <a:pt x="32" y="60"/>
                    <a:pt x="33" y="63"/>
                    <a:pt x="35" y="66"/>
                  </a:cubicBezTo>
                  <a:cubicBezTo>
                    <a:pt x="37" y="69"/>
                    <a:pt x="42" y="72"/>
                    <a:pt x="46" y="74"/>
                  </a:cubicBezTo>
                  <a:cubicBezTo>
                    <a:pt x="48" y="75"/>
                    <a:pt x="50" y="75"/>
                    <a:pt x="52" y="76"/>
                  </a:cubicBezTo>
                  <a:cubicBezTo>
                    <a:pt x="53" y="76"/>
                    <a:pt x="56" y="75"/>
                    <a:pt x="56" y="75"/>
                  </a:cubicBezTo>
                  <a:cubicBezTo>
                    <a:pt x="56" y="75"/>
                    <a:pt x="56" y="76"/>
                    <a:pt x="56" y="76"/>
                  </a:cubicBezTo>
                  <a:cubicBezTo>
                    <a:pt x="57" y="76"/>
                    <a:pt x="60" y="74"/>
                    <a:pt x="61" y="73"/>
                  </a:cubicBezTo>
                  <a:cubicBezTo>
                    <a:pt x="61" y="73"/>
                    <a:pt x="60" y="73"/>
                    <a:pt x="60" y="73"/>
                  </a:cubicBezTo>
                  <a:cubicBezTo>
                    <a:pt x="60" y="72"/>
                    <a:pt x="62" y="73"/>
                    <a:pt x="62" y="73"/>
                  </a:cubicBezTo>
                  <a:cubicBezTo>
                    <a:pt x="64" y="74"/>
                    <a:pt x="64" y="75"/>
                    <a:pt x="65" y="77"/>
                  </a:cubicBezTo>
                  <a:cubicBezTo>
                    <a:pt x="66" y="80"/>
                    <a:pt x="67" y="80"/>
                    <a:pt x="69" y="81"/>
                  </a:cubicBezTo>
                  <a:cubicBezTo>
                    <a:pt x="75" y="82"/>
                    <a:pt x="82" y="83"/>
                    <a:pt x="88" y="84"/>
                  </a:cubicBezTo>
                  <a:cubicBezTo>
                    <a:pt x="88" y="80"/>
                    <a:pt x="89" y="79"/>
                    <a:pt x="92" y="77"/>
                  </a:cubicBezTo>
                  <a:cubicBezTo>
                    <a:pt x="94" y="76"/>
                    <a:pt x="99" y="75"/>
                    <a:pt x="95" y="73"/>
                  </a:cubicBezTo>
                  <a:cubicBezTo>
                    <a:pt x="94" y="72"/>
                    <a:pt x="97" y="74"/>
                    <a:pt x="95" y="73"/>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59" name="Freeform 677"/>
            <p:cNvSpPr>
              <a:spLocks/>
            </p:cNvSpPr>
            <p:nvPr/>
          </p:nvSpPr>
          <p:spPr bwMode="auto">
            <a:xfrm>
              <a:off x="13741597" y="7070776"/>
              <a:ext cx="73250" cy="54156"/>
            </a:xfrm>
            <a:custGeom>
              <a:avLst/>
              <a:gdLst>
                <a:gd name="T0" fmla="*/ 1 w 8"/>
                <a:gd name="T1" fmla="*/ 1 h 6"/>
                <a:gd name="T2" fmla="*/ 3 w 8"/>
                <a:gd name="T3" fmla="*/ 4 h 6"/>
                <a:gd name="T4" fmla="*/ 8 w 8"/>
                <a:gd name="T5" fmla="*/ 6 h 6"/>
                <a:gd name="T6" fmla="*/ 0 w 8"/>
                <a:gd name="T7" fmla="*/ 0 h 6"/>
                <a:gd name="T8" fmla="*/ 1 w 8"/>
                <a:gd name="T9" fmla="*/ 1 h 6"/>
                <a:gd name="T10" fmla="*/ 1 w 8"/>
                <a:gd name="T11" fmla="*/ 1 h 6"/>
              </a:gdLst>
              <a:ahLst/>
              <a:cxnLst>
                <a:cxn ang="0">
                  <a:pos x="T0" y="T1"/>
                </a:cxn>
                <a:cxn ang="0">
                  <a:pos x="T2" y="T3"/>
                </a:cxn>
                <a:cxn ang="0">
                  <a:pos x="T4" y="T5"/>
                </a:cxn>
                <a:cxn ang="0">
                  <a:pos x="T6" y="T7"/>
                </a:cxn>
                <a:cxn ang="0">
                  <a:pos x="T8" y="T9"/>
                </a:cxn>
                <a:cxn ang="0">
                  <a:pos x="T10" y="T11"/>
                </a:cxn>
              </a:cxnLst>
              <a:rect l="0" t="0" r="r" b="b"/>
              <a:pathLst>
                <a:path w="8" h="6">
                  <a:moveTo>
                    <a:pt x="1" y="1"/>
                  </a:moveTo>
                  <a:cubicBezTo>
                    <a:pt x="2" y="1"/>
                    <a:pt x="2" y="3"/>
                    <a:pt x="3" y="4"/>
                  </a:cubicBezTo>
                  <a:cubicBezTo>
                    <a:pt x="5" y="4"/>
                    <a:pt x="6" y="5"/>
                    <a:pt x="8" y="6"/>
                  </a:cubicBezTo>
                  <a:cubicBezTo>
                    <a:pt x="7" y="2"/>
                    <a:pt x="3" y="1"/>
                    <a:pt x="0" y="0"/>
                  </a:cubicBezTo>
                  <a:cubicBezTo>
                    <a:pt x="0" y="1"/>
                    <a:pt x="0" y="1"/>
                    <a:pt x="1" y="1"/>
                  </a:cubicBezTo>
                  <a:cubicBezTo>
                    <a:pt x="2" y="1"/>
                    <a:pt x="0" y="1"/>
                    <a:pt x="1"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60" name="Freeform 678"/>
            <p:cNvSpPr>
              <a:spLocks/>
            </p:cNvSpPr>
            <p:nvPr/>
          </p:nvSpPr>
          <p:spPr bwMode="auto">
            <a:xfrm>
              <a:off x="13525034" y="6844600"/>
              <a:ext cx="328029" cy="168837"/>
            </a:xfrm>
            <a:custGeom>
              <a:avLst/>
              <a:gdLst>
                <a:gd name="T0" fmla="*/ 26 w 35"/>
                <a:gd name="T1" fmla="*/ 15 h 18"/>
                <a:gd name="T2" fmla="*/ 30 w 35"/>
                <a:gd name="T3" fmla="*/ 17 h 18"/>
                <a:gd name="T4" fmla="*/ 34 w 35"/>
                <a:gd name="T5" fmla="*/ 17 h 18"/>
                <a:gd name="T6" fmla="*/ 33 w 35"/>
                <a:gd name="T7" fmla="*/ 12 h 18"/>
                <a:gd name="T8" fmla="*/ 30 w 35"/>
                <a:gd name="T9" fmla="*/ 10 h 18"/>
                <a:gd name="T10" fmla="*/ 27 w 35"/>
                <a:gd name="T11" fmla="*/ 7 h 18"/>
                <a:gd name="T12" fmla="*/ 19 w 35"/>
                <a:gd name="T13" fmla="*/ 6 h 18"/>
                <a:gd name="T14" fmla="*/ 9 w 35"/>
                <a:gd name="T15" fmla="*/ 4 h 18"/>
                <a:gd name="T16" fmla="*/ 0 w 35"/>
                <a:gd name="T17" fmla="*/ 2 h 18"/>
                <a:gd name="T18" fmla="*/ 8 w 35"/>
                <a:gd name="T19" fmla="*/ 14 h 18"/>
                <a:gd name="T20" fmla="*/ 18 w 35"/>
                <a:gd name="T21" fmla="*/ 18 h 18"/>
                <a:gd name="T22" fmla="*/ 26 w 35"/>
                <a:gd name="T23" fmla="*/ 15 h 18"/>
                <a:gd name="T24" fmla="*/ 26 w 35"/>
                <a:gd name="T25" fmla="*/ 15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5" h="18">
                  <a:moveTo>
                    <a:pt x="26" y="15"/>
                  </a:moveTo>
                  <a:cubicBezTo>
                    <a:pt x="27" y="14"/>
                    <a:pt x="29" y="16"/>
                    <a:pt x="30" y="17"/>
                  </a:cubicBezTo>
                  <a:cubicBezTo>
                    <a:pt x="30" y="17"/>
                    <a:pt x="34" y="17"/>
                    <a:pt x="34" y="17"/>
                  </a:cubicBezTo>
                  <a:cubicBezTo>
                    <a:pt x="35" y="16"/>
                    <a:pt x="30" y="12"/>
                    <a:pt x="33" y="12"/>
                  </a:cubicBezTo>
                  <a:cubicBezTo>
                    <a:pt x="32" y="11"/>
                    <a:pt x="30" y="11"/>
                    <a:pt x="30" y="10"/>
                  </a:cubicBezTo>
                  <a:cubicBezTo>
                    <a:pt x="30" y="8"/>
                    <a:pt x="29" y="7"/>
                    <a:pt x="27" y="7"/>
                  </a:cubicBezTo>
                  <a:cubicBezTo>
                    <a:pt x="24" y="7"/>
                    <a:pt x="22" y="8"/>
                    <a:pt x="19" y="6"/>
                  </a:cubicBezTo>
                  <a:cubicBezTo>
                    <a:pt x="16" y="5"/>
                    <a:pt x="13" y="5"/>
                    <a:pt x="9" y="4"/>
                  </a:cubicBezTo>
                  <a:cubicBezTo>
                    <a:pt x="6" y="3"/>
                    <a:pt x="4" y="0"/>
                    <a:pt x="0" y="2"/>
                  </a:cubicBezTo>
                  <a:cubicBezTo>
                    <a:pt x="3" y="6"/>
                    <a:pt x="11" y="7"/>
                    <a:pt x="8" y="14"/>
                  </a:cubicBezTo>
                  <a:cubicBezTo>
                    <a:pt x="11" y="14"/>
                    <a:pt x="18" y="14"/>
                    <a:pt x="18" y="18"/>
                  </a:cubicBezTo>
                  <a:cubicBezTo>
                    <a:pt x="18" y="15"/>
                    <a:pt x="24" y="15"/>
                    <a:pt x="26" y="15"/>
                  </a:cubicBezTo>
                  <a:cubicBezTo>
                    <a:pt x="27" y="14"/>
                    <a:pt x="19" y="15"/>
                    <a:pt x="26" y="15"/>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61" name="Freeform 679"/>
            <p:cNvSpPr>
              <a:spLocks/>
            </p:cNvSpPr>
            <p:nvPr/>
          </p:nvSpPr>
          <p:spPr bwMode="auto">
            <a:xfrm>
              <a:off x="13751153" y="6956097"/>
              <a:ext cx="251592" cy="197506"/>
            </a:xfrm>
            <a:custGeom>
              <a:avLst/>
              <a:gdLst>
                <a:gd name="T0" fmla="*/ 8 w 27"/>
                <a:gd name="T1" fmla="*/ 2 h 21"/>
                <a:gd name="T2" fmla="*/ 10 w 27"/>
                <a:gd name="T3" fmla="*/ 5 h 21"/>
                <a:gd name="T4" fmla="*/ 7 w 27"/>
                <a:gd name="T5" fmla="*/ 5 h 21"/>
                <a:gd name="T6" fmla="*/ 4 w 27"/>
                <a:gd name="T7" fmla="*/ 3 h 21"/>
                <a:gd name="T8" fmla="*/ 4 w 27"/>
                <a:gd name="T9" fmla="*/ 7 h 21"/>
                <a:gd name="T10" fmla="*/ 6 w 27"/>
                <a:gd name="T11" fmla="*/ 11 h 21"/>
                <a:gd name="T12" fmla="*/ 8 w 27"/>
                <a:gd name="T13" fmla="*/ 14 h 21"/>
                <a:gd name="T14" fmla="*/ 9 w 27"/>
                <a:gd name="T15" fmla="*/ 17 h 21"/>
                <a:gd name="T16" fmla="*/ 16 w 27"/>
                <a:gd name="T17" fmla="*/ 13 h 21"/>
                <a:gd name="T18" fmla="*/ 17 w 27"/>
                <a:gd name="T19" fmla="*/ 16 h 21"/>
                <a:gd name="T20" fmla="*/ 21 w 27"/>
                <a:gd name="T21" fmla="*/ 21 h 21"/>
                <a:gd name="T22" fmla="*/ 21 w 27"/>
                <a:gd name="T23" fmla="*/ 18 h 21"/>
                <a:gd name="T24" fmla="*/ 23 w 27"/>
                <a:gd name="T25" fmla="*/ 16 h 21"/>
                <a:gd name="T26" fmla="*/ 25 w 27"/>
                <a:gd name="T27" fmla="*/ 11 h 21"/>
                <a:gd name="T28" fmla="*/ 19 w 27"/>
                <a:gd name="T29" fmla="*/ 1 h 21"/>
                <a:gd name="T30" fmla="*/ 12 w 27"/>
                <a:gd name="T31" fmla="*/ 2 h 21"/>
                <a:gd name="T32" fmla="*/ 9 w 27"/>
                <a:gd name="T33" fmla="*/ 0 h 21"/>
                <a:gd name="T34" fmla="*/ 8 w 27"/>
                <a:gd name="T35" fmla="*/ 2 h 21"/>
                <a:gd name="T36" fmla="*/ 8 w 27"/>
                <a:gd name="T37" fmla="*/ 2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7" h="21">
                  <a:moveTo>
                    <a:pt x="8" y="2"/>
                  </a:moveTo>
                  <a:cubicBezTo>
                    <a:pt x="8" y="2"/>
                    <a:pt x="11" y="4"/>
                    <a:pt x="10" y="5"/>
                  </a:cubicBezTo>
                  <a:cubicBezTo>
                    <a:pt x="10" y="5"/>
                    <a:pt x="7" y="5"/>
                    <a:pt x="7" y="5"/>
                  </a:cubicBezTo>
                  <a:cubicBezTo>
                    <a:pt x="5" y="5"/>
                    <a:pt x="5" y="3"/>
                    <a:pt x="4" y="3"/>
                  </a:cubicBezTo>
                  <a:cubicBezTo>
                    <a:pt x="0" y="2"/>
                    <a:pt x="4" y="6"/>
                    <a:pt x="4" y="7"/>
                  </a:cubicBezTo>
                  <a:cubicBezTo>
                    <a:pt x="4" y="10"/>
                    <a:pt x="7" y="8"/>
                    <a:pt x="6" y="11"/>
                  </a:cubicBezTo>
                  <a:cubicBezTo>
                    <a:pt x="5" y="13"/>
                    <a:pt x="7" y="13"/>
                    <a:pt x="8" y="14"/>
                  </a:cubicBezTo>
                  <a:cubicBezTo>
                    <a:pt x="9" y="14"/>
                    <a:pt x="9" y="16"/>
                    <a:pt x="9" y="17"/>
                  </a:cubicBezTo>
                  <a:cubicBezTo>
                    <a:pt x="10" y="16"/>
                    <a:pt x="14" y="14"/>
                    <a:pt x="16" y="13"/>
                  </a:cubicBezTo>
                  <a:cubicBezTo>
                    <a:pt x="17" y="13"/>
                    <a:pt x="17" y="15"/>
                    <a:pt x="17" y="16"/>
                  </a:cubicBezTo>
                  <a:cubicBezTo>
                    <a:pt x="17" y="19"/>
                    <a:pt x="18" y="20"/>
                    <a:pt x="21" y="21"/>
                  </a:cubicBezTo>
                  <a:cubicBezTo>
                    <a:pt x="21" y="20"/>
                    <a:pt x="21" y="18"/>
                    <a:pt x="21" y="18"/>
                  </a:cubicBezTo>
                  <a:cubicBezTo>
                    <a:pt x="22" y="17"/>
                    <a:pt x="23" y="17"/>
                    <a:pt x="23" y="16"/>
                  </a:cubicBezTo>
                  <a:cubicBezTo>
                    <a:pt x="24" y="14"/>
                    <a:pt x="24" y="12"/>
                    <a:pt x="25" y="11"/>
                  </a:cubicBezTo>
                  <a:cubicBezTo>
                    <a:pt x="27" y="8"/>
                    <a:pt x="21" y="2"/>
                    <a:pt x="19" y="1"/>
                  </a:cubicBezTo>
                  <a:cubicBezTo>
                    <a:pt x="17" y="4"/>
                    <a:pt x="15" y="4"/>
                    <a:pt x="12" y="2"/>
                  </a:cubicBezTo>
                  <a:cubicBezTo>
                    <a:pt x="12" y="1"/>
                    <a:pt x="10" y="0"/>
                    <a:pt x="9" y="0"/>
                  </a:cubicBezTo>
                  <a:cubicBezTo>
                    <a:pt x="8" y="0"/>
                    <a:pt x="8" y="1"/>
                    <a:pt x="8" y="2"/>
                  </a:cubicBezTo>
                  <a:cubicBezTo>
                    <a:pt x="9" y="3"/>
                    <a:pt x="7" y="0"/>
                    <a:pt x="8" y="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62" name="Freeform 680"/>
            <p:cNvSpPr>
              <a:spLocks/>
            </p:cNvSpPr>
            <p:nvPr/>
          </p:nvSpPr>
          <p:spPr bwMode="auto">
            <a:xfrm>
              <a:off x="13833954" y="7574093"/>
              <a:ext cx="82803" cy="95566"/>
            </a:xfrm>
            <a:custGeom>
              <a:avLst/>
              <a:gdLst>
                <a:gd name="T0" fmla="*/ 3 w 9"/>
                <a:gd name="T1" fmla="*/ 2 h 10"/>
                <a:gd name="T2" fmla="*/ 0 w 9"/>
                <a:gd name="T3" fmla="*/ 7 h 10"/>
                <a:gd name="T4" fmla="*/ 4 w 9"/>
                <a:gd name="T5" fmla="*/ 8 h 10"/>
                <a:gd name="T6" fmla="*/ 9 w 9"/>
                <a:gd name="T7" fmla="*/ 10 h 10"/>
                <a:gd name="T8" fmla="*/ 7 w 9"/>
                <a:gd name="T9" fmla="*/ 5 h 10"/>
                <a:gd name="T10" fmla="*/ 8 w 9"/>
                <a:gd name="T11" fmla="*/ 3 h 10"/>
                <a:gd name="T12" fmla="*/ 3 w 9"/>
                <a:gd name="T13" fmla="*/ 2 h 10"/>
                <a:gd name="T14" fmla="*/ 3 w 9"/>
                <a:gd name="T15" fmla="*/ 2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10">
                  <a:moveTo>
                    <a:pt x="3" y="2"/>
                  </a:moveTo>
                  <a:cubicBezTo>
                    <a:pt x="1" y="3"/>
                    <a:pt x="0" y="5"/>
                    <a:pt x="0" y="7"/>
                  </a:cubicBezTo>
                  <a:cubicBezTo>
                    <a:pt x="1" y="7"/>
                    <a:pt x="4" y="7"/>
                    <a:pt x="4" y="8"/>
                  </a:cubicBezTo>
                  <a:cubicBezTo>
                    <a:pt x="6" y="10"/>
                    <a:pt x="7" y="10"/>
                    <a:pt x="9" y="10"/>
                  </a:cubicBezTo>
                  <a:cubicBezTo>
                    <a:pt x="9" y="10"/>
                    <a:pt x="7" y="5"/>
                    <a:pt x="7" y="5"/>
                  </a:cubicBezTo>
                  <a:cubicBezTo>
                    <a:pt x="8" y="5"/>
                    <a:pt x="9" y="5"/>
                    <a:pt x="8" y="3"/>
                  </a:cubicBezTo>
                  <a:cubicBezTo>
                    <a:pt x="6" y="2"/>
                    <a:pt x="5" y="0"/>
                    <a:pt x="3" y="2"/>
                  </a:cubicBezTo>
                  <a:cubicBezTo>
                    <a:pt x="1" y="4"/>
                    <a:pt x="4" y="1"/>
                    <a:pt x="3" y="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63" name="Freeform 681"/>
            <p:cNvSpPr>
              <a:spLocks/>
            </p:cNvSpPr>
            <p:nvPr/>
          </p:nvSpPr>
          <p:spPr bwMode="auto">
            <a:xfrm>
              <a:off x="13311662" y="7220495"/>
              <a:ext cx="324842" cy="251657"/>
            </a:xfrm>
            <a:custGeom>
              <a:avLst/>
              <a:gdLst>
                <a:gd name="T0" fmla="*/ 29 w 35"/>
                <a:gd name="T1" fmla="*/ 10 h 27"/>
                <a:gd name="T2" fmla="*/ 30 w 35"/>
                <a:gd name="T3" fmla="*/ 7 h 27"/>
                <a:gd name="T4" fmla="*/ 29 w 35"/>
                <a:gd name="T5" fmla="*/ 5 h 27"/>
                <a:gd name="T6" fmla="*/ 35 w 35"/>
                <a:gd name="T7" fmla="*/ 0 h 27"/>
                <a:gd name="T8" fmla="*/ 25 w 35"/>
                <a:gd name="T9" fmla="*/ 1 h 27"/>
                <a:gd name="T10" fmla="*/ 19 w 35"/>
                <a:gd name="T11" fmla="*/ 2 h 27"/>
                <a:gd name="T12" fmla="*/ 13 w 35"/>
                <a:gd name="T13" fmla="*/ 2 h 27"/>
                <a:gd name="T14" fmla="*/ 8 w 35"/>
                <a:gd name="T15" fmla="*/ 2 h 27"/>
                <a:gd name="T16" fmla="*/ 7 w 35"/>
                <a:gd name="T17" fmla="*/ 4 h 27"/>
                <a:gd name="T18" fmla="*/ 6 w 35"/>
                <a:gd name="T19" fmla="*/ 6 h 27"/>
                <a:gd name="T20" fmla="*/ 3 w 35"/>
                <a:gd name="T21" fmla="*/ 6 h 27"/>
                <a:gd name="T22" fmla="*/ 3 w 35"/>
                <a:gd name="T23" fmla="*/ 10 h 27"/>
                <a:gd name="T24" fmla="*/ 4 w 35"/>
                <a:gd name="T25" fmla="*/ 14 h 27"/>
                <a:gd name="T26" fmla="*/ 2 w 35"/>
                <a:gd name="T27" fmla="*/ 22 h 27"/>
                <a:gd name="T28" fmla="*/ 7 w 35"/>
                <a:gd name="T29" fmla="*/ 27 h 27"/>
                <a:gd name="T30" fmla="*/ 13 w 35"/>
                <a:gd name="T31" fmla="*/ 24 h 27"/>
                <a:gd name="T32" fmla="*/ 22 w 35"/>
                <a:gd name="T33" fmla="*/ 19 h 27"/>
                <a:gd name="T34" fmla="*/ 28 w 35"/>
                <a:gd name="T35" fmla="*/ 15 h 27"/>
                <a:gd name="T36" fmla="*/ 29 w 35"/>
                <a:gd name="T37" fmla="*/ 10 h 27"/>
                <a:gd name="T38" fmla="*/ 29 w 35"/>
                <a:gd name="T39" fmla="*/ 1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5" h="27">
                  <a:moveTo>
                    <a:pt x="29" y="10"/>
                  </a:moveTo>
                  <a:cubicBezTo>
                    <a:pt x="30" y="9"/>
                    <a:pt x="31" y="8"/>
                    <a:pt x="30" y="7"/>
                  </a:cubicBezTo>
                  <a:cubicBezTo>
                    <a:pt x="29" y="6"/>
                    <a:pt x="28" y="6"/>
                    <a:pt x="29" y="5"/>
                  </a:cubicBezTo>
                  <a:cubicBezTo>
                    <a:pt x="31" y="3"/>
                    <a:pt x="35" y="3"/>
                    <a:pt x="35" y="0"/>
                  </a:cubicBezTo>
                  <a:cubicBezTo>
                    <a:pt x="32" y="0"/>
                    <a:pt x="28" y="0"/>
                    <a:pt x="25" y="1"/>
                  </a:cubicBezTo>
                  <a:cubicBezTo>
                    <a:pt x="23" y="1"/>
                    <a:pt x="21" y="2"/>
                    <a:pt x="19" y="2"/>
                  </a:cubicBezTo>
                  <a:cubicBezTo>
                    <a:pt x="16" y="2"/>
                    <a:pt x="15" y="1"/>
                    <a:pt x="13" y="2"/>
                  </a:cubicBezTo>
                  <a:cubicBezTo>
                    <a:pt x="11" y="3"/>
                    <a:pt x="10" y="3"/>
                    <a:pt x="8" y="2"/>
                  </a:cubicBezTo>
                  <a:cubicBezTo>
                    <a:pt x="6" y="0"/>
                    <a:pt x="7" y="4"/>
                    <a:pt x="7" y="4"/>
                  </a:cubicBezTo>
                  <a:cubicBezTo>
                    <a:pt x="6" y="5"/>
                    <a:pt x="6" y="6"/>
                    <a:pt x="6" y="6"/>
                  </a:cubicBezTo>
                  <a:cubicBezTo>
                    <a:pt x="5" y="8"/>
                    <a:pt x="4" y="6"/>
                    <a:pt x="3" y="6"/>
                  </a:cubicBezTo>
                  <a:cubicBezTo>
                    <a:pt x="2" y="7"/>
                    <a:pt x="3" y="9"/>
                    <a:pt x="3" y="10"/>
                  </a:cubicBezTo>
                  <a:cubicBezTo>
                    <a:pt x="3" y="11"/>
                    <a:pt x="2" y="13"/>
                    <a:pt x="4" y="14"/>
                  </a:cubicBezTo>
                  <a:cubicBezTo>
                    <a:pt x="9" y="17"/>
                    <a:pt x="5" y="19"/>
                    <a:pt x="2" y="22"/>
                  </a:cubicBezTo>
                  <a:cubicBezTo>
                    <a:pt x="0" y="24"/>
                    <a:pt x="5" y="27"/>
                    <a:pt x="7" y="27"/>
                  </a:cubicBezTo>
                  <a:cubicBezTo>
                    <a:pt x="9" y="27"/>
                    <a:pt x="11" y="25"/>
                    <a:pt x="13" y="24"/>
                  </a:cubicBezTo>
                  <a:cubicBezTo>
                    <a:pt x="16" y="22"/>
                    <a:pt x="19" y="21"/>
                    <a:pt x="22" y="19"/>
                  </a:cubicBezTo>
                  <a:cubicBezTo>
                    <a:pt x="24" y="18"/>
                    <a:pt x="26" y="17"/>
                    <a:pt x="28" y="15"/>
                  </a:cubicBezTo>
                  <a:cubicBezTo>
                    <a:pt x="29" y="13"/>
                    <a:pt x="28" y="11"/>
                    <a:pt x="29" y="10"/>
                  </a:cubicBezTo>
                  <a:cubicBezTo>
                    <a:pt x="30" y="8"/>
                    <a:pt x="29" y="11"/>
                    <a:pt x="29" y="1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64" name="Freeform 682"/>
            <p:cNvSpPr>
              <a:spLocks/>
            </p:cNvSpPr>
            <p:nvPr/>
          </p:nvSpPr>
          <p:spPr bwMode="auto">
            <a:xfrm>
              <a:off x="13461341" y="7201383"/>
              <a:ext cx="464969" cy="439605"/>
            </a:xfrm>
            <a:custGeom>
              <a:avLst/>
              <a:gdLst>
                <a:gd name="T0" fmla="*/ 47 w 50"/>
                <a:gd name="T1" fmla="*/ 36 h 47"/>
                <a:gd name="T2" fmla="*/ 45 w 50"/>
                <a:gd name="T3" fmla="*/ 34 h 47"/>
                <a:gd name="T4" fmla="*/ 46 w 50"/>
                <a:gd name="T5" fmla="*/ 32 h 47"/>
                <a:gd name="T6" fmla="*/ 41 w 50"/>
                <a:gd name="T7" fmla="*/ 27 h 47"/>
                <a:gd name="T8" fmla="*/ 38 w 50"/>
                <a:gd name="T9" fmla="*/ 25 h 47"/>
                <a:gd name="T10" fmla="*/ 35 w 50"/>
                <a:gd name="T11" fmla="*/ 18 h 47"/>
                <a:gd name="T12" fmla="*/ 38 w 50"/>
                <a:gd name="T13" fmla="*/ 10 h 47"/>
                <a:gd name="T14" fmla="*/ 34 w 50"/>
                <a:gd name="T15" fmla="*/ 6 h 47"/>
                <a:gd name="T16" fmla="*/ 32 w 50"/>
                <a:gd name="T17" fmla="*/ 2 h 47"/>
                <a:gd name="T18" fmla="*/ 30 w 50"/>
                <a:gd name="T19" fmla="*/ 3 h 47"/>
                <a:gd name="T20" fmla="*/ 28 w 50"/>
                <a:gd name="T21" fmla="*/ 1 h 47"/>
                <a:gd name="T22" fmla="*/ 25 w 50"/>
                <a:gd name="T23" fmla="*/ 2 h 47"/>
                <a:gd name="T24" fmla="*/ 20 w 50"/>
                <a:gd name="T25" fmla="*/ 1 h 47"/>
                <a:gd name="T26" fmla="*/ 18 w 50"/>
                <a:gd name="T27" fmla="*/ 4 h 47"/>
                <a:gd name="T28" fmla="*/ 13 w 50"/>
                <a:gd name="T29" fmla="*/ 7 h 47"/>
                <a:gd name="T30" fmla="*/ 14 w 50"/>
                <a:gd name="T31" fmla="*/ 10 h 47"/>
                <a:gd name="T32" fmla="*/ 13 w 50"/>
                <a:gd name="T33" fmla="*/ 13 h 47"/>
                <a:gd name="T34" fmla="*/ 9 w 50"/>
                <a:gd name="T35" fmla="*/ 19 h 47"/>
                <a:gd name="T36" fmla="*/ 1 w 50"/>
                <a:gd name="T37" fmla="*/ 25 h 47"/>
                <a:gd name="T38" fmla="*/ 3 w 50"/>
                <a:gd name="T39" fmla="*/ 30 h 47"/>
                <a:gd name="T40" fmla="*/ 9 w 50"/>
                <a:gd name="T41" fmla="*/ 31 h 47"/>
                <a:gd name="T42" fmla="*/ 18 w 50"/>
                <a:gd name="T43" fmla="*/ 36 h 47"/>
                <a:gd name="T44" fmla="*/ 29 w 50"/>
                <a:gd name="T45" fmla="*/ 45 h 47"/>
                <a:gd name="T46" fmla="*/ 38 w 50"/>
                <a:gd name="T47" fmla="*/ 47 h 47"/>
                <a:gd name="T48" fmla="*/ 43 w 50"/>
                <a:gd name="T49" fmla="*/ 42 h 47"/>
                <a:gd name="T50" fmla="*/ 50 w 50"/>
                <a:gd name="T51" fmla="*/ 43 h 47"/>
                <a:gd name="T52" fmla="*/ 47 w 50"/>
                <a:gd name="T53" fmla="*/ 39 h 47"/>
                <a:gd name="T54" fmla="*/ 47 w 50"/>
                <a:gd name="T55" fmla="*/ 36 h 47"/>
                <a:gd name="T56" fmla="*/ 47 w 50"/>
                <a:gd name="T57" fmla="*/ 36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0" h="47">
                  <a:moveTo>
                    <a:pt x="47" y="36"/>
                  </a:moveTo>
                  <a:cubicBezTo>
                    <a:pt x="47" y="36"/>
                    <a:pt x="45" y="35"/>
                    <a:pt x="45" y="34"/>
                  </a:cubicBezTo>
                  <a:cubicBezTo>
                    <a:pt x="45" y="33"/>
                    <a:pt x="46" y="33"/>
                    <a:pt x="46" y="32"/>
                  </a:cubicBezTo>
                  <a:cubicBezTo>
                    <a:pt x="45" y="30"/>
                    <a:pt x="43" y="29"/>
                    <a:pt x="41" y="27"/>
                  </a:cubicBezTo>
                  <a:cubicBezTo>
                    <a:pt x="40" y="27"/>
                    <a:pt x="38" y="26"/>
                    <a:pt x="38" y="25"/>
                  </a:cubicBezTo>
                  <a:cubicBezTo>
                    <a:pt x="37" y="23"/>
                    <a:pt x="35" y="21"/>
                    <a:pt x="35" y="18"/>
                  </a:cubicBezTo>
                  <a:cubicBezTo>
                    <a:pt x="34" y="16"/>
                    <a:pt x="40" y="12"/>
                    <a:pt x="38" y="10"/>
                  </a:cubicBezTo>
                  <a:cubicBezTo>
                    <a:pt x="36" y="9"/>
                    <a:pt x="35" y="8"/>
                    <a:pt x="34" y="6"/>
                  </a:cubicBezTo>
                  <a:cubicBezTo>
                    <a:pt x="33" y="5"/>
                    <a:pt x="33" y="3"/>
                    <a:pt x="32" y="2"/>
                  </a:cubicBezTo>
                  <a:cubicBezTo>
                    <a:pt x="31" y="2"/>
                    <a:pt x="31" y="3"/>
                    <a:pt x="30" y="3"/>
                  </a:cubicBezTo>
                  <a:cubicBezTo>
                    <a:pt x="28" y="3"/>
                    <a:pt x="29" y="1"/>
                    <a:pt x="28" y="1"/>
                  </a:cubicBezTo>
                  <a:cubicBezTo>
                    <a:pt x="27" y="1"/>
                    <a:pt x="25" y="2"/>
                    <a:pt x="25" y="2"/>
                  </a:cubicBezTo>
                  <a:cubicBezTo>
                    <a:pt x="23" y="0"/>
                    <a:pt x="22" y="1"/>
                    <a:pt x="20" y="1"/>
                  </a:cubicBezTo>
                  <a:cubicBezTo>
                    <a:pt x="18" y="2"/>
                    <a:pt x="19" y="3"/>
                    <a:pt x="18" y="4"/>
                  </a:cubicBezTo>
                  <a:cubicBezTo>
                    <a:pt x="16" y="5"/>
                    <a:pt x="14" y="5"/>
                    <a:pt x="13" y="7"/>
                  </a:cubicBezTo>
                  <a:cubicBezTo>
                    <a:pt x="12" y="9"/>
                    <a:pt x="14" y="8"/>
                    <a:pt x="14" y="10"/>
                  </a:cubicBezTo>
                  <a:cubicBezTo>
                    <a:pt x="14" y="11"/>
                    <a:pt x="13" y="11"/>
                    <a:pt x="13" y="13"/>
                  </a:cubicBezTo>
                  <a:cubicBezTo>
                    <a:pt x="13" y="16"/>
                    <a:pt x="12" y="17"/>
                    <a:pt x="9" y="19"/>
                  </a:cubicBezTo>
                  <a:cubicBezTo>
                    <a:pt x="7" y="20"/>
                    <a:pt x="0" y="23"/>
                    <a:pt x="1" y="25"/>
                  </a:cubicBezTo>
                  <a:cubicBezTo>
                    <a:pt x="2" y="26"/>
                    <a:pt x="2" y="29"/>
                    <a:pt x="3" y="30"/>
                  </a:cubicBezTo>
                  <a:cubicBezTo>
                    <a:pt x="4" y="31"/>
                    <a:pt x="8" y="31"/>
                    <a:pt x="9" y="31"/>
                  </a:cubicBezTo>
                  <a:cubicBezTo>
                    <a:pt x="12" y="32"/>
                    <a:pt x="15" y="34"/>
                    <a:pt x="18" y="36"/>
                  </a:cubicBezTo>
                  <a:cubicBezTo>
                    <a:pt x="22" y="39"/>
                    <a:pt x="25" y="42"/>
                    <a:pt x="29" y="45"/>
                  </a:cubicBezTo>
                  <a:cubicBezTo>
                    <a:pt x="32" y="47"/>
                    <a:pt x="35" y="47"/>
                    <a:pt x="38" y="47"/>
                  </a:cubicBezTo>
                  <a:cubicBezTo>
                    <a:pt x="41" y="47"/>
                    <a:pt x="41" y="44"/>
                    <a:pt x="43" y="42"/>
                  </a:cubicBezTo>
                  <a:cubicBezTo>
                    <a:pt x="45" y="40"/>
                    <a:pt x="49" y="44"/>
                    <a:pt x="50" y="43"/>
                  </a:cubicBezTo>
                  <a:cubicBezTo>
                    <a:pt x="49" y="42"/>
                    <a:pt x="48" y="41"/>
                    <a:pt x="47" y="39"/>
                  </a:cubicBezTo>
                  <a:cubicBezTo>
                    <a:pt x="47" y="38"/>
                    <a:pt x="48" y="37"/>
                    <a:pt x="47" y="36"/>
                  </a:cubicBezTo>
                  <a:cubicBezTo>
                    <a:pt x="46" y="35"/>
                    <a:pt x="48" y="37"/>
                    <a:pt x="47" y="36"/>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65" name="Freeform 683"/>
            <p:cNvSpPr>
              <a:spLocks/>
            </p:cNvSpPr>
            <p:nvPr/>
          </p:nvSpPr>
          <p:spPr bwMode="auto">
            <a:xfrm>
              <a:off x="12872168" y="6946541"/>
              <a:ext cx="885351" cy="337667"/>
            </a:xfrm>
            <a:custGeom>
              <a:avLst/>
              <a:gdLst>
                <a:gd name="T0" fmla="*/ 52 w 95"/>
                <a:gd name="T1" fmla="*/ 36 h 36"/>
                <a:gd name="T2" fmla="*/ 54 w 95"/>
                <a:gd name="T3" fmla="*/ 33 h 36"/>
                <a:gd name="T4" fmla="*/ 55 w 95"/>
                <a:gd name="T5" fmla="*/ 31 h 36"/>
                <a:gd name="T6" fmla="*/ 60 w 95"/>
                <a:gd name="T7" fmla="*/ 31 h 36"/>
                <a:gd name="T8" fmla="*/ 64 w 95"/>
                <a:gd name="T9" fmla="*/ 31 h 36"/>
                <a:gd name="T10" fmla="*/ 75 w 95"/>
                <a:gd name="T11" fmla="*/ 29 h 36"/>
                <a:gd name="T12" fmla="*/ 85 w 95"/>
                <a:gd name="T13" fmla="*/ 28 h 36"/>
                <a:gd name="T14" fmla="*/ 90 w 95"/>
                <a:gd name="T15" fmla="*/ 28 h 36"/>
                <a:gd name="T16" fmla="*/ 92 w 95"/>
                <a:gd name="T17" fmla="*/ 30 h 36"/>
                <a:gd name="T18" fmla="*/ 94 w 95"/>
                <a:gd name="T19" fmla="*/ 28 h 36"/>
                <a:gd name="T20" fmla="*/ 92 w 95"/>
                <a:gd name="T21" fmla="*/ 24 h 36"/>
                <a:gd name="T22" fmla="*/ 92 w 95"/>
                <a:gd name="T23" fmla="*/ 22 h 36"/>
                <a:gd name="T24" fmla="*/ 91 w 95"/>
                <a:gd name="T25" fmla="*/ 17 h 36"/>
                <a:gd name="T26" fmla="*/ 93 w 95"/>
                <a:gd name="T27" fmla="*/ 14 h 36"/>
                <a:gd name="T28" fmla="*/ 89 w 95"/>
                <a:gd name="T29" fmla="*/ 8 h 36"/>
                <a:gd name="T30" fmla="*/ 83 w 95"/>
                <a:gd name="T31" fmla="*/ 3 h 36"/>
                <a:gd name="T32" fmla="*/ 80 w 95"/>
                <a:gd name="T33" fmla="*/ 3 h 36"/>
                <a:gd name="T34" fmla="*/ 78 w 95"/>
                <a:gd name="T35" fmla="*/ 3 h 36"/>
                <a:gd name="T36" fmla="*/ 73 w 95"/>
                <a:gd name="T37" fmla="*/ 6 h 36"/>
                <a:gd name="T38" fmla="*/ 63 w 95"/>
                <a:gd name="T39" fmla="*/ 6 h 36"/>
                <a:gd name="T40" fmla="*/ 58 w 95"/>
                <a:gd name="T41" fmla="*/ 6 h 36"/>
                <a:gd name="T42" fmla="*/ 54 w 95"/>
                <a:gd name="T43" fmla="*/ 4 h 36"/>
                <a:gd name="T44" fmla="*/ 50 w 95"/>
                <a:gd name="T45" fmla="*/ 2 h 36"/>
                <a:gd name="T46" fmla="*/ 46 w 95"/>
                <a:gd name="T47" fmla="*/ 0 h 36"/>
                <a:gd name="T48" fmla="*/ 37 w 95"/>
                <a:gd name="T49" fmla="*/ 0 h 36"/>
                <a:gd name="T50" fmla="*/ 29 w 95"/>
                <a:gd name="T51" fmla="*/ 4 h 36"/>
                <a:gd name="T52" fmla="*/ 18 w 95"/>
                <a:gd name="T53" fmla="*/ 5 h 36"/>
                <a:gd name="T54" fmla="*/ 16 w 95"/>
                <a:gd name="T55" fmla="*/ 6 h 36"/>
                <a:gd name="T56" fmla="*/ 18 w 95"/>
                <a:gd name="T57" fmla="*/ 7 h 36"/>
                <a:gd name="T58" fmla="*/ 15 w 95"/>
                <a:gd name="T59" fmla="*/ 8 h 36"/>
                <a:gd name="T60" fmla="*/ 13 w 95"/>
                <a:gd name="T61" fmla="*/ 9 h 36"/>
                <a:gd name="T62" fmla="*/ 4 w 95"/>
                <a:gd name="T63" fmla="*/ 9 h 36"/>
                <a:gd name="T64" fmla="*/ 3 w 95"/>
                <a:gd name="T65" fmla="*/ 11 h 36"/>
                <a:gd name="T66" fmla="*/ 3 w 95"/>
                <a:gd name="T67" fmla="*/ 15 h 36"/>
                <a:gd name="T68" fmla="*/ 5 w 95"/>
                <a:gd name="T69" fmla="*/ 14 h 36"/>
                <a:gd name="T70" fmla="*/ 3 w 95"/>
                <a:gd name="T71" fmla="*/ 17 h 36"/>
                <a:gd name="T72" fmla="*/ 5 w 95"/>
                <a:gd name="T73" fmla="*/ 17 h 36"/>
                <a:gd name="T74" fmla="*/ 5 w 95"/>
                <a:gd name="T75" fmla="*/ 19 h 36"/>
                <a:gd name="T76" fmla="*/ 3 w 95"/>
                <a:gd name="T77" fmla="*/ 20 h 36"/>
                <a:gd name="T78" fmla="*/ 4 w 95"/>
                <a:gd name="T79" fmla="*/ 22 h 36"/>
                <a:gd name="T80" fmla="*/ 4 w 95"/>
                <a:gd name="T81" fmla="*/ 25 h 36"/>
                <a:gd name="T82" fmla="*/ 8 w 95"/>
                <a:gd name="T83" fmla="*/ 27 h 36"/>
                <a:gd name="T84" fmla="*/ 7 w 95"/>
                <a:gd name="T85" fmla="*/ 30 h 36"/>
                <a:gd name="T86" fmla="*/ 10 w 95"/>
                <a:gd name="T87" fmla="*/ 30 h 36"/>
                <a:gd name="T88" fmla="*/ 8 w 95"/>
                <a:gd name="T89" fmla="*/ 31 h 36"/>
                <a:gd name="T90" fmla="*/ 10 w 95"/>
                <a:gd name="T91" fmla="*/ 31 h 36"/>
                <a:gd name="T92" fmla="*/ 9 w 95"/>
                <a:gd name="T93" fmla="*/ 34 h 36"/>
                <a:gd name="T94" fmla="*/ 11 w 95"/>
                <a:gd name="T95" fmla="*/ 35 h 36"/>
                <a:gd name="T96" fmla="*/ 12 w 95"/>
                <a:gd name="T97" fmla="*/ 31 h 36"/>
                <a:gd name="T98" fmla="*/ 16 w 95"/>
                <a:gd name="T99" fmla="*/ 32 h 36"/>
                <a:gd name="T100" fmla="*/ 22 w 95"/>
                <a:gd name="T101" fmla="*/ 33 h 36"/>
                <a:gd name="T102" fmla="*/ 27 w 95"/>
                <a:gd name="T103" fmla="*/ 31 h 36"/>
                <a:gd name="T104" fmla="*/ 35 w 95"/>
                <a:gd name="T105" fmla="*/ 35 h 36"/>
                <a:gd name="T106" fmla="*/ 42 w 95"/>
                <a:gd name="T107" fmla="*/ 32 h 36"/>
                <a:gd name="T108" fmla="*/ 44 w 95"/>
                <a:gd name="T109" fmla="*/ 30 h 36"/>
                <a:gd name="T110" fmla="*/ 48 w 95"/>
                <a:gd name="T111" fmla="*/ 31 h 36"/>
                <a:gd name="T112" fmla="*/ 50 w 95"/>
                <a:gd name="T113" fmla="*/ 33 h 36"/>
                <a:gd name="T114" fmla="*/ 50 w 95"/>
                <a:gd name="T115" fmla="*/ 35 h 36"/>
                <a:gd name="T116" fmla="*/ 52 w 95"/>
                <a:gd name="T117" fmla="*/ 36 h 36"/>
                <a:gd name="T118" fmla="*/ 52 w 95"/>
                <a:gd name="T119" fmla="*/ 3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5" h="36">
                  <a:moveTo>
                    <a:pt x="52" y="36"/>
                  </a:moveTo>
                  <a:cubicBezTo>
                    <a:pt x="53" y="35"/>
                    <a:pt x="54" y="33"/>
                    <a:pt x="54" y="33"/>
                  </a:cubicBezTo>
                  <a:cubicBezTo>
                    <a:pt x="53" y="31"/>
                    <a:pt x="54" y="30"/>
                    <a:pt x="55" y="31"/>
                  </a:cubicBezTo>
                  <a:cubicBezTo>
                    <a:pt x="57" y="32"/>
                    <a:pt x="58" y="31"/>
                    <a:pt x="60" y="31"/>
                  </a:cubicBezTo>
                  <a:cubicBezTo>
                    <a:pt x="62" y="30"/>
                    <a:pt x="62" y="30"/>
                    <a:pt x="64" y="31"/>
                  </a:cubicBezTo>
                  <a:cubicBezTo>
                    <a:pt x="68" y="31"/>
                    <a:pt x="71" y="29"/>
                    <a:pt x="75" y="29"/>
                  </a:cubicBezTo>
                  <a:cubicBezTo>
                    <a:pt x="78" y="29"/>
                    <a:pt x="82" y="29"/>
                    <a:pt x="85" y="28"/>
                  </a:cubicBezTo>
                  <a:cubicBezTo>
                    <a:pt x="87" y="27"/>
                    <a:pt x="87" y="29"/>
                    <a:pt x="90" y="28"/>
                  </a:cubicBezTo>
                  <a:cubicBezTo>
                    <a:pt x="92" y="27"/>
                    <a:pt x="91" y="29"/>
                    <a:pt x="92" y="30"/>
                  </a:cubicBezTo>
                  <a:cubicBezTo>
                    <a:pt x="93" y="31"/>
                    <a:pt x="95" y="29"/>
                    <a:pt x="94" y="28"/>
                  </a:cubicBezTo>
                  <a:cubicBezTo>
                    <a:pt x="93" y="27"/>
                    <a:pt x="95" y="25"/>
                    <a:pt x="92" y="24"/>
                  </a:cubicBezTo>
                  <a:cubicBezTo>
                    <a:pt x="91" y="23"/>
                    <a:pt x="93" y="23"/>
                    <a:pt x="92" y="22"/>
                  </a:cubicBezTo>
                  <a:cubicBezTo>
                    <a:pt x="92" y="20"/>
                    <a:pt x="91" y="19"/>
                    <a:pt x="91" y="17"/>
                  </a:cubicBezTo>
                  <a:cubicBezTo>
                    <a:pt x="91" y="16"/>
                    <a:pt x="93" y="14"/>
                    <a:pt x="93" y="14"/>
                  </a:cubicBezTo>
                  <a:cubicBezTo>
                    <a:pt x="92" y="12"/>
                    <a:pt x="90" y="11"/>
                    <a:pt x="89" y="8"/>
                  </a:cubicBezTo>
                  <a:cubicBezTo>
                    <a:pt x="87" y="5"/>
                    <a:pt x="87" y="4"/>
                    <a:pt x="83" y="3"/>
                  </a:cubicBezTo>
                  <a:cubicBezTo>
                    <a:pt x="82" y="3"/>
                    <a:pt x="81" y="3"/>
                    <a:pt x="80" y="3"/>
                  </a:cubicBezTo>
                  <a:cubicBezTo>
                    <a:pt x="78" y="2"/>
                    <a:pt x="79" y="3"/>
                    <a:pt x="78" y="3"/>
                  </a:cubicBezTo>
                  <a:cubicBezTo>
                    <a:pt x="76" y="5"/>
                    <a:pt x="74" y="5"/>
                    <a:pt x="73" y="6"/>
                  </a:cubicBezTo>
                  <a:cubicBezTo>
                    <a:pt x="70" y="7"/>
                    <a:pt x="66" y="6"/>
                    <a:pt x="63" y="6"/>
                  </a:cubicBezTo>
                  <a:cubicBezTo>
                    <a:pt x="61" y="6"/>
                    <a:pt x="59" y="6"/>
                    <a:pt x="58" y="6"/>
                  </a:cubicBezTo>
                  <a:cubicBezTo>
                    <a:pt x="56" y="5"/>
                    <a:pt x="56" y="4"/>
                    <a:pt x="54" y="4"/>
                  </a:cubicBezTo>
                  <a:cubicBezTo>
                    <a:pt x="52" y="4"/>
                    <a:pt x="51" y="3"/>
                    <a:pt x="50" y="2"/>
                  </a:cubicBezTo>
                  <a:cubicBezTo>
                    <a:pt x="49" y="2"/>
                    <a:pt x="45" y="0"/>
                    <a:pt x="46" y="0"/>
                  </a:cubicBezTo>
                  <a:cubicBezTo>
                    <a:pt x="44" y="1"/>
                    <a:pt x="39" y="0"/>
                    <a:pt x="37" y="0"/>
                  </a:cubicBezTo>
                  <a:cubicBezTo>
                    <a:pt x="34" y="0"/>
                    <a:pt x="31" y="3"/>
                    <a:pt x="29" y="4"/>
                  </a:cubicBezTo>
                  <a:cubicBezTo>
                    <a:pt x="26" y="6"/>
                    <a:pt x="21" y="4"/>
                    <a:pt x="18" y="5"/>
                  </a:cubicBezTo>
                  <a:cubicBezTo>
                    <a:pt x="17" y="5"/>
                    <a:pt x="16" y="5"/>
                    <a:pt x="16" y="6"/>
                  </a:cubicBezTo>
                  <a:cubicBezTo>
                    <a:pt x="16" y="6"/>
                    <a:pt x="18" y="6"/>
                    <a:pt x="18" y="7"/>
                  </a:cubicBezTo>
                  <a:cubicBezTo>
                    <a:pt x="18" y="7"/>
                    <a:pt x="15" y="7"/>
                    <a:pt x="15" y="8"/>
                  </a:cubicBezTo>
                  <a:cubicBezTo>
                    <a:pt x="15" y="9"/>
                    <a:pt x="15" y="9"/>
                    <a:pt x="13" y="9"/>
                  </a:cubicBezTo>
                  <a:cubicBezTo>
                    <a:pt x="10" y="9"/>
                    <a:pt x="7" y="9"/>
                    <a:pt x="4" y="9"/>
                  </a:cubicBezTo>
                  <a:cubicBezTo>
                    <a:pt x="2" y="9"/>
                    <a:pt x="3" y="10"/>
                    <a:pt x="3" y="11"/>
                  </a:cubicBezTo>
                  <a:cubicBezTo>
                    <a:pt x="2" y="13"/>
                    <a:pt x="0" y="14"/>
                    <a:pt x="3" y="15"/>
                  </a:cubicBezTo>
                  <a:cubicBezTo>
                    <a:pt x="3" y="15"/>
                    <a:pt x="5" y="14"/>
                    <a:pt x="5" y="14"/>
                  </a:cubicBezTo>
                  <a:cubicBezTo>
                    <a:pt x="5" y="15"/>
                    <a:pt x="3" y="17"/>
                    <a:pt x="3" y="17"/>
                  </a:cubicBezTo>
                  <a:cubicBezTo>
                    <a:pt x="4" y="18"/>
                    <a:pt x="4" y="17"/>
                    <a:pt x="5" y="17"/>
                  </a:cubicBezTo>
                  <a:cubicBezTo>
                    <a:pt x="5" y="17"/>
                    <a:pt x="5" y="19"/>
                    <a:pt x="5" y="19"/>
                  </a:cubicBezTo>
                  <a:cubicBezTo>
                    <a:pt x="7" y="22"/>
                    <a:pt x="4" y="20"/>
                    <a:pt x="3" y="20"/>
                  </a:cubicBezTo>
                  <a:cubicBezTo>
                    <a:pt x="3" y="20"/>
                    <a:pt x="2" y="23"/>
                    <a:pt x="4" y="22"/>
                  </a:cubicBezTo>
                  <a:cubicBezTo>
                    <a:pt x="6" y="22"/>
                    <a:pt x="4" y="24"/>
                    <a:pt x="4" y="25"/>
                  </a:cubicBezTo>
                  <a:cubicBezTo>
                    <a:pt x="4" y="26"/>
                    <a:pt x="7" y="26"/>
                    <a:pt x="8" y="27"/>
                  </a:cubicBezTo>
                  <a:cubicBezTo>
                    <a:pt x="9" y="28"/>
                    <a:pt x="7" y="30"/>
                    <a:pt x="7" y="30"/>
                  </a:cubicBezTo>
                  <a:cubicBezTo>
                    <a:pt x="8" y="30"/>
                    <a:pt x="9" y="28"/>
                    <a:pt x="10" y="30"/>
                  </a:cubicBezTo>
                  <a:cubicBezTo>
                    <a:pt x="10" y="31"/>
                    <a:pt x="8" y="31"/>
                    <a:pt x="8" y="31"/>
                  </a:cubicBezTo>
                  <a:cubicBezTo>
                    <a:pt x="8" y="31"/>
                    <a:pt x="10" y="31"/>
                    <a:pt x="10" y="31"/>
                  </a:cubicBezTo>
                  <a:cubicBezTo>
                    <a:pt x="11" y="32"/>
                    <a:pt x="10" y="33"/>
                    <a:pt x="9" y="34"/>
                  </a:cubicBezTo>
                  <a:cubicBezTo>
                    <a:pt x="9" y="35"/>
                    <a:pt x="11" y="36"/>
                    <a:pt x="11" y="35"/>
                  </a:cubicBezTo>
                  <a:cubicBezTo>
                    <a:pt x="12" y="34"/>
                    <a:pt x="11" y="32"/>
                    <a:pt x="12" y="31"/>
                  </a:cubicBezTo>
                  <a:cubicBezTo>
                    <a:pt x="13" y="30"/>
                    <a:pt x="15" y="32"/>
                    <a:pt x="16" y="32"/>
                  </a:cubicBezTo>
                  <a:cubicBezTo>
                    <a:pt x="18" y="33"/>
                    <a:pt x="20" y="35"/>
                    <a:pt x="22" y="33"/>
                  </a:cubicBezTo>
                  <a:cubicBezTo>
                    <a:pt x="25" y="32"/>
                    <a:pt x="23" y="29"/>
                    <a:pt x="27" y="31"/>
                  </a:cubicBezTo>
                  <a:cubicBezTo>
                    <a:pt x="29" y="33"/>
                    <a:pt x="32" y="35"/>
                    <a:pt x="35" y="35"/>
                  </a:cubicBezTo>
                  <a:cubicBezTo>
                    <a:pt x="37" y="34"/>
                    <a:pt x="40" y="33"/>
                    <a:pt x="42" y="32"/>
                  </a:cubicBezTo>
                  <a:cubicBezTo>
                    <a:pt x="43" y="31"/>
                    <a:pt x="43" y="30"/>
                    <a:pt x="44" y="30"/>
                  </a:cubicBezTo>
                  <a:cubicBezTo>
                    <a:pt x="46" y="31"/>
                    <a:pt x="47" y="32"/>
                    <a:pt x="48" y="31"/>
                  </a:cubicBezTo>
                  <a:cubicBezTo>
                    <a:pt x="51" y="30"/>
                    <a:pt x="51" y="31"/>
                    <a:pt x="50" y="33"/>
                  </a:cubicBezTo>
                  <a:cubicBezTo>
                    <a:pt x="50" y="34"/>
                    <a:pt x="52" y="34"/>
                    <a:pt x="50" y="35"/>
                  </a:cubicBezTo>
                  <a:cubicBezTo>
                    <a:pt x="51" y="36"/>
                    <a:pt x="51" y="36"/>
                    <a:pt x="52" y="36"/>
                  </a:cubicBezTo>
                  <a:cubicBezTo>
                    <a:pt x="53" y="35"/>
                    <a:pt x="51" y="36"/>
                    <a:pt x="52" y="36"/>
                  </a:cubicBezTo>
                  <a:close/>
                </a:path>
              </a:pathLst>
            </a:custGeom>
            <a:solidFill>
              <a:schemeClr val="bg1">
                <a:lumMod val="75000"/>
              </a:schemeClr>
            </a:solidFill>
            <a:ln w="9525"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66" name="Freeform 684"/>
            <p:cNvSpPr>
              <a:spLocks/>
            </p:cNvSpPr>
            <p:nvPr/>
          </p:nvSpPr>
          <p:spPr bwMode="auto">
            <a:xfrm>
              <a:off x="13273442" y="7481712"/>
              <a:ext cx="980892" cy="786831"/>
            </a:xfrm>
            <a:custGeom>
              <a:avLst/>
              <a:gdLst>
                <a:gd name="T0" fmla="*/ 65 w 105"/>
                <a:gd name="T1" fmla="*/ 20 h 84"/>
                <a:gd name="T2" fmla="*/ 61 w 105"/>
                <a:gd name="T3" fmla="*/ 17 h 84"/>
                <a:gd name="T4" fmla="*/ 52 w 105"/>
                <a:gd name="T5" fmla="*/ 17 h 84"/>
                <a:gd name="T6" fmla="*/ 48 w 105"/>
                <a:gd name="T7" fmla="*/ 15 h 84"/>
                <a:gd name="T8" fmla="*/ 40 w 105"/>
                <a:gd name="T9" fmla="*/ 8 h 84"/>
                <a:gd name="T10" fmla="*/ 27 w 105"/>
                <a:gd name="T11" fmla="*/ 1 h 84"/>
                <a:gd name="T12" fmla="*/ 21 w 105"/>
                <a:gd name="T13" fmla="*/ 1 h 84"/>
                <a:gd name="T14" fmla="*/ 13 w 105"/>
                <a:gd name="T15" fmla="*/ 3 h 84"/>
                <a:gd name="T16" fmla="*/ 17 w 105"/>
                <a:gd name="T17" fmla="*/ 9 h 84"/>
                <a:gd name="T18" fmla="*/ 13 w 105"/>
                <a:gd name="T19" fmla="*/ 12 h 84"/>
                <a:gd name="T20" fmla="*/ 10 w 105"/>
                <a:gd name="T21" fmla="*/ 12 h 84"/>
                <a:gd name="T22" fmla="*/ 9 w 105"/>
                <a:gd name="T23" fmla="*/ 14 h 84"/>
                <a:gd name="T24" fmla="*/ 2 w 105"/>
                <a:gd name="T25" fmla="*/ 14 h 84"/>
                <a:gd name="T26" fmla="*/ 1 w 105"/>
                <a:gd name="T27" fmla="*/ 19 h 84"/>
                <a:gd name="T28" fmla="*/ 3 w 105"/>
                <a:gd name="T29" fmla="*/ 22 h 84"/>
                <a:gd name="T30" fmla="*/ 8 w 105"/>
                <a:gd name="T31" fmla="*/ 31 h 84"/>
                <a:gd name="T32" fmla="*/ 12 w 105"/>
                <a:gd name="T33" fmla="*/ 38 h 84"/>
                <a:gd name="T34" fmla="*/ 15 w 105"/>
                <a:gd name="T35" fmla="*/ 42 h 84"/>
                <a:gd name="T36" fmla="*/ 20 w 105"/>
                <a:gd name="T37" fmla="*/ 46 h 84"/>
                <a:gd name="T38" fmla="*/ 22 w 105"/>
                <a:gd name="T39" fmla="*/ 53 h 84"/>
                <a:gd name="T40" fmla="*/ 23 w 105"/>
                <a:gd name="T41" fmla="*/ 59 h 84"/>
                <a:gd name="T42" fmla="*/ 31 w 105"/>
                <a:gd name="T43" fmla="*/ 67 h 84"/>
                <a:gd name="T44" fmla="*/ 36 w 105"/>
                <a:gd name="T45" fmla="*/ 76 h 84"/>
                <a:gd name="T46" fmla="*/ 40 w 105"/>
                <a:gd name="T47" fmla="*/ 81 h 84"/>
                <a:gd name="T48" fmla="*/ 41 w 105"/>
                <a:gd name="T49" fmla="*/ 84 h 84"/>
                <a:gd name="T50" fmla="*/ 43 w 105"/>
                <a:gd name="T51" fmla="*/ 81 h 84"/>
                <a:gd name="T52" fmla="*/ 50 w 105"/>
                <a:gd name="T53" fmla="*/ 79 h 84"/>
                <a:gd name="T54" fmla="*/ 60 w 105"/>
                <a:gd name="T55" fmla="*/ 80 h 84"/>
                <a:gd name="T56" fmla="*/ 66 w 105"/>
                <a:gd name="T57" fmla="*/ 77 h 84"/>
                <a:gd name="T58" fmla="*/ 76 w 105"/>
                <a:gd name="T59" fmla="*/ 72 h 84"/>
                <a:gd name="T60" fmla="*/ 94 w 105"/>
                <a:gd name="T61" fmla="*/ 68 h 84"/>
                <a:gd name="T62" fmla="*/ 102 w 105"/>
                <a:gd name="T63" fmla="*/ 66 h 84"/>
                <a:gd name="T64" fmla="*/ 104 w 105"/>
                <a:gd name="T65" fmla="*/ 61 h 84"/>
                <a:gd name="T66" fmla="*/ 105 w 105"/>
                <a:gd name="T67" fmla="*/ 56 h 84"/>
                <a:gd name="T68" fmla="*/ 103 w 105"/>
                <a:gd name="T69" fmla="*/ 51 h 84"/>
                <a:gd name="T70" fmla="*/ 93 w 105"/>
                <a:gd name="T71" fmla="*/ 50 h 84"/>
                <a:gd name="T72" fmla="*/ 88 w 105"/>
                <a:gd name="T73" fmla="*/ 47 h 84"/>
                <a:gd name="T74" fmla="*/ 81 w 105"/>
                <a:gd name="T75" fmla="*/ 39 h 84"/>
                <a:gd name="T76" fmla="*/ 77 w 105"/>
                <a:gd name="T77" fmla="*/ 34 h 84"/>
                <a:gd name="T78" fmla="*/ 77 w 105"/>
                <a:gd name="T79" fmla="*/ 29 h 84"/>
                <a:gd name="T80" fmla="*/ 74 w 105"/>
                <a:gd name="T81" fmla="*/ 27 h 84"/>
                <a:gd name="T82" fmla="*/ 70 w 105"/>
                <a:gd name="T83" fmla="*/ 22 h 84"/>
                <a:gd name="T84" fmla="*/ 65 w 105"/>
                <a:gd name="T85" fmla="*/ 20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5" h="84">
                  <a:moveTo>
                    <a:pt x="65" y="20"/>
                  </a:moveTo>
                  <a:cubicBezTo>
                    <a:pt x="64" y="17"/>
                    <a:pt x="64" y="17"/>
                    <a:pt x="61" y="17"/>
                  </a:cubicBezTo>
                  <a:cubicBezTo>
                    <a:pt x="58" y="17"/>
                    <a:pt x="55" y="17"/>
                    <a:pt x="52" y="17"/>
                  </a:cubicBezTo>
                  <a:cubicBezTo>
                    <a:pt x="50" y="17"/>
                    <a:pt x="49" y="15"/>
                    <a:pt x="48" y="15"/>
                  </a:cubicBezTo>
                  <a:cubicBezTo>
                    <a:pt x="45" y="12"/>
                    <a:pt x="42" y="10"/>
                    <a:pt x="40" y="8"/>
                  </a:cubicBezTo>
                  <a:cubicBezTo>
                    <a:pt x="36" y="5"/>
                    <a:pt x="32" y="2"/>
                    <a:pt x="27" y="1"/>
                  </a:cubicBezTo>
                  <a:cubicBezTo>
                    <a:pt x="25" y="0"/>
                    <a:pt x="24" y="0"/>
                    <a:pt x="21" y="1"/>
                  </a:cubicBezTo>
                  <a:cubicBezTo>
                    <a:pt x="19" y="1"/>
                    <a:pt x="16" y="2"/>
                    <a:pt x="13" y="3"/>
                  </a:cubicBezTo>
                  <a:cubicBezTo>
                    <a:pt x="14" y="5"/>
                    <a:pt x="17" y="7"/>
                    <a:pt x="17" y="9"/>
                  </a:cubicBezTo>
                  <a:cubicBezTo>
                    <a:pt x="17" y="11"/>
                    <a:pt x="14" y="12"/>
                    <a:pt x="13" y="12"/>
                  </a:cubicBezTo>
                  <a:cubicBezTo>
                    <a:pt x="12" y="13"/>
                    <a:pt x="11" y="12"/>
                    <a:pt x="10" y="12"/>
                  </a:cubicBezTo>
                  <a:cubicBezTo>
                    <a:pt x="9" y="13"/>
                    <a:pt x="9" y="14"/>
                    <a:pt x="9" y="14"/>
                  </a:cubicBezTo>
                  <a:cubicBezTo>
                    <a:pt x="7" y="17"/>
                    <a:pt x="3" y="15"/>
                    <a:pt x="2" y="14"/>
                  </a:cubicBezTo>
                  <a:cubicBezTo>
                    <a:pt x="1" y="16"/>
                    <a:pt x="1" y="17"/>
                    <a:pt x="1" y="19"/>
                  </a:cubicBezTo>
                  <a:cubicBezTo>
                    <a:pt x="0" y="22"/>
                    <a:pt x="1" y="21"/>
                    <a:pt x="3" y="22"/>
                  </a:cubicBezTo>
                  <a:cubicBezTo>
                    <a:pt x="5" y="24"/>
                    <a:pt x="7" y="28"/>
                    <a:pt x="8" y="31"/>
                  </a:cubicBezTo>
                  <a:cubicBezTo>
                    <a:pt x="10" y="33"/>
                    <a:pt x="11" y="35"/>
                    <a:pt x="12" y="38"/>
                  </a:cubicBezTo>
                  <a:cubicBezTo>
                    <a:pt x="13" y="40"/>
                    <a:pt x="14" y="41"/>
                    <a:pt x="15" y="42"/>
                  </a:cubicBezTo>
                  <a:cubicBezTo>
                    <a:pt x="17" y="44"/>
                    <a:pt x="19" y="44"/>
                    <a:pt x="20" y="46"/>
                  </a:cubicBezTo>
                  <a:cubicBezTo>
                    <a:pt x="21" y="48"/>
                    <a:pt x="22" y="50"/>
                    <a:pt x="22" y="53"/>
                  </a:cubicBezTo>
                  <a:cubicBezTo>
                    <a:pt x="23" y="55"/>
                    <a:pt x="22" y="57"/>
                    <a:pt x="23" y="59"/>
                  </a:cubicBezTo>
                  <a:cubicBezTo>
                    <a:pt x="25" y="63"/>
                    <a:pt x="29" y="64"/>
                    <a:pt x="31" y="67"/>
                  </a:cubicBezTo>
                  <a:cubicBezTo>
                    <a:pt x="33" y="70"/>
                    <a:pt x="34" y="74"/>
                    <a:pt x="36" y="76"/>
                  </a:cubicBezTo>
                  <a:cubicBezTo>
                    <a:pt x="37" y="78"/>
                    <a:pt x="39" y="80"/>
                    <a:pt x="40" y="81"/>
                  </a:cubicBezTo>
                  <a:cubicBezTo>
                    <a:pt x="40" y="82"/>
                    <a:pt x="40" y="84"/>
                    <a:pt x="41" y="84"/>
                  </a:cubicBezTo>
                  <a:cubicBezTo>
                    <a:pt x="43" y="84"/>
                    <a:pt x="42" y="82"/>
                    <a:pt x="43" y="81"/>
                  </a:cubicBezTo>
                  <a:cubicBezTo>
                    <a:pt x="43" y="78"/>
                    <a:pt x="48" y="79"/>
                    <a:pt x="50" y="79"/>
                  </a:cubicBezTo>
                  <a:cubicBezTo>
                    <a:pt x="53" y="79"/>
                    <a:pt x="58" y="78"/>
                    <a:pt x="60" y="80"/>
                  </a:cubicBezTo>
                  <a:cubicBezTo>
                    <a:pt x="63" y="81"/>
                    <a:pt x="64" y="79"/>
                    <a:pt x="66" y="77"/>
                  </a:cubicBezTo>
                  <a:cubicBezTo>
                    <a:pt x="69" y="73"/>
                    <a:pt x="72" y="73"/>
                    <a:pt x="76" y="72"/>
                  </a:cubicBezTo>
                  <a:cubicBezTo>
                    <a:pt x="82" y="72"/>
                    <a:pt x="88" y="70"/>
                    <a:pt x="94" y="68"/>
                  </a:cubicBezTo>
                  <a:cubicBezTo>
                    <a:pt x="96" y="67"/>
                    <a:pt x="99" y="66"/>
                    <a:pt x="102" y="66"/>
                  </a:cubicBezTo>
                  <a:cubicBezTo>
                    <a:pt x="103" y="65"/>
                    <a:pt x="103" y="63"/>
                    <a:pt x="104" y="61"/>
                  </a:cubicBezTo>
                  <a:cubicBezTo>
                    <a:pt x="104" y="60"/>
                    <a:pt x="105" y="58"/>
                    <a:pt x="105" y="56"/>
                  </a:cubicBezTo>
                  <a:cubicBezTo>
                    <a:pt x="105" y="55"/>
                    <a:pt x="104" y="52"/>
                    <a:pt x="103" y="51"/>
                  </a:cubicBezTo>
                  <a:cubicBezTo>
                    <a:pt x="100" y="51"/>
                    <a:pt x="96" y="51"/>
                    <a:pt x="93" y="50"/>
                  </a:cubicBezTo>
                  <a:cubicBezTo>
                    <a:pt x="90" y="50"/>
                    <a:pt x="90" y="49"/>
                    <a:pt x="88" y="47"/>
                  </a:cubicBezTo>
                  <a:cubicBezTo>
                    <a:pt x="86" y="43"/>
                    <a:pt x="83" y="42"/>
                    <a:pt x="81" y="39"/>
                  </a:cubicBezTo>
                  <a:cubicBezTo>
                    <a:pt x="80" y="39"/>
                    <a:pt x="78" y="35"/>
                    <a:pt x="77" y="34"/>
                  </a:cubicBezTo>
                  <a:cubicBezTo>
                    <a:pt x="76" y="32"/>
                    <a:pt x="81" y="31"/>
                    <a:pt x="77" y="29"/>
                  </a:cubicBezTo>
                  <a:cubicBezTo>
                    <a:pt x="76" y="29"/>
                    <a:pt x="75" y="27"/>
                    <a:pt x="74" y="27"/>
                  </a:cubicBezTo>
                  <a:cubicBezTo>
                    <a:pt x="72" y="27"/>
                    <a:pt x="71" y="24"/>
                    <a:pt x="70" y="22"/>
                  </a:cubicBezTo>
                  <a:cubicBezTo>
                    <a:pt x="69" y="19"/>
                    <a:pt x="69" y="20"/>
                    <a:pt x="65" y="2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67" name="Freeform 685"/>
            <p:cNvSpPr>
              <a:spLocks/>
            </p:cNvSpPr>
            <p:nvPr/>
          </p:nvSpPr>
          <p:spPr bwMode="auto">
            <a:xfrm>
              <a:off x="13292551" y="7424369"/>
              <a:ext cx="194268" cy="207060"/>
            </a:xfrm>
            <a:custGeom>
              <a:avLst/>
              <a:gdLst>
                <a:gd name="T0" fmla="*/ 5 w 21"/>
                <a:gd name="T1" fmla="*/ 22 h 22"/>
                <a:gd name="T2" fmla="*/ 8 w 21"/>
                <a:gd name="T3" fmla="*/ 19 h 22"/>
                <a:gd name="T4" fmla="*/ 12 w 21"/>
                <a:gd name="T5" fmla="*/ 18 h 22"/>
                <a:gd name="T6" fmla="*/ 15 w 21"/>
                <a:gd name="T7" fmla="*/ 15 h 22"/>
                <a:gd name="T8" fmla="*/ 11 w 21"/>
                <a:gd name="T9" fmla="*/ 9 h 22"/>
                <a:gd name="T10" fmla="*/ 21 w 21"/>
                <a:gd name="T11" fmla="*/ 6 h 22"/>
                <a:gd name="T12" fmla="*/ 19 w 21"/>
                <a:gd name="T13" fmla="*/ 0 h 22"/>
                <a:gd name="T14" fmla="*/ 9 w 21"/>
                <a:gd name="T15" fmla="*/ 5 h 22"/>
                <a:gd name="T16" fmla="*/ 4 w 21"/>
                <a:gd name="T17" fmla="*/ 1 h 22"/>
                <a:gd name="T18" fmla="*/ 3 w 21"/>
                <a:gd name="T19" fmla="*/ 11 h 22"/>
                <a:gd name="T20" fmla="*/ 0 w 21"/>
                <a:gd name="T21" fmla="*/ 18 h 22"/>
                <a:gd name="T22" fmla="*/ 1 w 21"/>
                <a:gd name="T23" fmla="*/ 21 h 22"/>
                <a:gd name="T24" fmla="*/ 5 w 21"/>
                <a:gd name="T25"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1" h="22">
                  <a:moveTo>
                    <a:pt x="5" y="22"/>
                  </a:moveTo>
                  <a:cubicBezTo>
                    <a:pt x="7" y="22"/>
                    <a:pt x="7" y="19"/>
                    <a:pt x="8" y="19"/>
                  </a:cubicBezTo>
                  <a:cubicBezTo>
                    <a:pt x="9" y="17"/>
                    <a:pt x="11" y="18"/>
                    <a:pt x="12" y="18"/>
                  </a:cubicBezTo>
                  <a:cubicBezTo>
                    <a:pt x="13" y="17"/>
                    <a:pt x="16" y="16"/>
                    <a:pt x="15" y="15"/>
                  </a:cubicBezTo>
                  <a:cubicBezTo>
                    <a:pt x="14" y="13"/>
                    <a:pt x="13" y="11"/>
                    <a:pt x="11" y="9"/>
                  </a:cubicBezTo>
                  <a:cubicBezTo>
                    <a:pt x="15" y="8"/>
                    <a:pt x="18" y="7"/>
                    <a:pt x="21" y="6"/>
                  </a:cubicBezTo>
                  <a:cubicBezTo>
                    <a:pt x="21" y="4"/>
                    <a:pt x="20" y="2"/>
                    <a:pt x="19" y="0"/>
                  </a:cubicBezTo>
                  <a:cubicBezTo>
                    <a:pt x="16" y="1"/>
                    <a:pt x="12" y="5"/>
                    <a:pt x="9" y="5"/>
                  </a:cubicBezTo>
                  <a:cubicBezTo>
                    <a:pt x="7" y="5"/>
                    <a:pt x="4" y="3"/>
                    <a:pt x="4" y="1"/>
                  </a:cubicBezTo>
                  <a:cubicBezTo>
                    <a:pt x="3" y="5"/>
                    <a:pt x="3" y="8"/>
                    <a:pt x="3" y="11"/>
                  </a:cubicBezTo>
                  <a:cubicBezTo>
                    <a:pt x="2" y="13"/>
                    <a:pt x="0" y="16"/>
                    <a:pt x="0" y="18"/>
                  </a:cubicBezTo>
                  <a:cubicBezTo>
                    <a:pt x="0" y="20"/>
                    <a:pt x="0" y="20"/>
                    <a:pt x="1" y="21"/>
                  </a:cubicBezTo>
                  <a:cubicBezTo>
                    <a:pt x="3" y="21"/>
                    <a:pt x="4" y="22"/>
                    <a:pt x="5" y="2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68" name="Freeform 686"/>
            <p:cNvSpPr>
              <a:spLocks/>
            </p:cNvSpPr>
            <p:nvPr/>
          </p:nvSpPr>
          <p:spPr bwMode="auto">
            <a:xfrm>
              <a:off x="13302106" y="7351105"/>
              <a:ext cx="73250" cy="82827"/>
            </a:xfrm>
            <a:custGeom>
              <a:avLst/>
              <a:gdLst>
                <a:gd name="T0" fmla="*/ 7 w 8"/>
                <a:gd name="T1" fmla="*/ 2 h 9"/>
                <a:gd name="T2" fmla="*/ 4 w 8"/>
                <a:gd name="T3" fmla="*/ 0 h 9"/>
                <a:gd name="T4" fmla="*/ 2 w 8"/>
                <a:gd name="T5" fmla="*/ 2 h 9"/>
                <a:gd name="T6" fmla="*/ 0 w 8"/>
                <a:gd name="T7" fmla="*/ 8 h 9"/>
                <a:gd name="T8" fmla="*/ 4 w 8"/>
                <a:gd name="T9" fmla="*/ 8 h 9"/>
                <a:gd name="T10" fmla="*/ 7 w 8"/>
                <a:gd name="T11" fmla="*/ 2 h 9"/>
              </a:gdLst>
              <a:ahLst/>
              <a:cxnLst>
                <a:cxn ang="0">
                  <a:pos x="T0" y="T1"/>
                </a:cxn>
                <a:cxn ang="0">
                  <a:pos x="T2" y="T3"/>
                </a:cxn>
                <a:cxn ang="0">
                  <a:pos x="T4" y="T5"/>
                </a:cxn>
                <a:cxn ang="0">
                  <a:pos x="T6" y="T7"/>
                </a:cxn>
                <a:cxn ang="0">
                  <a:pos x="T8" y="T9"/>
                </a:cxn>
                <a:cxn ang="0">
                  <a:pos x="T10" y="T11"/>
                </a:cxn>
              </a:cxnLst>
              <a:rect l="0" t="0" r="r" b="b"/>
              <a:pathLst>
                <a:path w="8" h="9">
                  <a:moveTo>
                    <a:pt x="7" y="2"/>
                  </a:moveTo>
                  <a:cubicBezTo>
                    <a:pt x="7" y="1"/>
                    <a:pt x="5" y="0"/>
                    <a:pt x="4" y="0"/>
                  </a:cubicBezTo>
                  <a:cubicBezTo>
                    <a:pt x="3" y="1"/>
                    <a:pt x="3" y="1"/>
                    <a:pt x="2" y="2"/>
                  </a:cubicBezTo>
                  <a:cubicBezTo>
                    <a:pt x="2" y="4"/>
                    <a:pt x="1" y="6"/>
                    <a:pt x="0" y="8"/>
                  </a:cubicBezTo>
                  <a:cubicBezTo>
                    <a:pt x="2" y="8"/>
                    <a:pt x="2" y="9"/>
                    <a:pt x="4" y="8"/>
                  </a:cubicBezTo>
                  <a:cubicBezTo>
                    <a:pt x="5" y="7"/>
                    <a:pt x="8" y="4"/>
                    <a:pt x="7" y="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69" name="Freeform 687"/>
            <p:cNvSpPr>
              <a:spLocks/>
            </p:cNvSpPr>
            <p:nvPr/>
          </p:nvSpPr>
          <p:spPr bwMode="auto">
            <a:xfrm>
              <a:off x="13292551" y="7462599"/>
              <a:ext cx="28664" cy="66896"/>
            </a:xfrm>
            <a:custGeom>
              <a:avLst/>
              <a:gdLst>
                <a:gd name="T0" fmla="*/ 0 w 3"/>
                <a:gd name="T1" fmla="*/ 3 h 7"/>
                <a:gd name="T2" fmla="*/ 3 w 3"/>
                <a:gd name="T3" fmla="*/ 7 h 7"/>
                <a:gd name="T4" fmla="*/ 3 w 3"/>
                <a:gd name="T5" fmla="*/ 1 h 7"/>
                <a:gd name="T6" fmla="*/ 2 w 3"/>
                <a:gd name="T7" fmla="*/ 0 h 7"/>
                <a:gd name="T8" fmla="*/ 0 w 3"/>
                <a:gd name="T9" fmla="*/ 3 h 7"/>
              </a:gdLst>
              <a:ahLst/>
              <a:cxnLst>
                <a:cxn ang="0">
                  <a:pos x="T0" y="T1"/>
                </a:cxn>
                <a:cxn ang="0">
                  <a:pos x="T2" y="T3"/>
                </a:cxn>
                <a:cxn ang="0">
                  <a:pos x="T4" y="T5"/>
                </a:cxn>
                <a:cxn ang="0">
                  <a:pos x="T6" y="T7"/>
                </a:cxn>
                <a:cxn ang="0">
                  <a:pos x="T8" y="T9"/>
                </a:cxn>
              </a:cxnLst>
              <a:rect l="0" t="0" r="r" b="b"/>
              <a:pathLst>
                <a:path w="3" h="7">
                  <a:moveTo>
                    <a:pt x="0" y="3"/>
                  </a:moveTo>
                  <a:cubicBezTo>
                    <a:pt x="0" y="5"/>
                    <a:pt x="1" y="6"/>
                    <a:pt x="3" y="7"/>
                  </a:cubicBezTo>
                  <a:cubicBezTo>
                    <a:pt x="3" y="5"/>
                    <a:pt x="3" y="3"/>
                    <a:pt x="3" y="1"/>
                  </a:cubicBezTo>
                  <a:cubicBezTo>
                    <a:pt x="3" y="0"/>
                    <a:pt x="3" y="0"/>
                    <a:pt x="2" y="0"/>
                  </a:cubicBezTo>
                  <a:cubicBezTo>
                    <a:pt x="0" y="0"/>
                    <a:pt x="0" y="2"/>
                    <a:pt x="0" y="3"/>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70" name="Freeform 688"/>
            <p:cNvSpPr>
              <a:spLocks/>
            </p:cNvSpPr>
            <p:nvPr/>
          </p:nvSpPr>
          <p:spPr bwMode="auto">
            <a:xfrm>
              <a:off x="13254336" y="7424369"/>
              <a:ext cx="76432" cy="245289"/>
            </a:xfrm>
            <a:custGeom>
              <a:avLst/>
              <a:gdLst>
                <a:gd name="T0" fmla="*/ 4 w 8"/>
                <a:gd name="T1" fmla="*/ 17 h 26"/>
                <a:gd name="T2" fmla="*/ 6 w 8"/>
                <a:gd name="T3" fmla="*/ 13 h 26"/>
                <a:gd name="T4" fmla="*/ 5 w 8"/>
                <a:gd name="T5" fmla="*/ 10 h 26"/>
                <a:gd name="T6" fmla="*/ 7 w 8"/>
                <a:gd name="T7" fmla="*/ 4 h 26"/>
                <a:gd name="T8" fmla="*/ 6 w 8"/>
                <a:gd name="T9" fmla="*/ 0 h 26"/>
                <a:gd name="T10" fmla="*/ 2 w 8"/>
                <a:gd name="T11" fmla="*/ 7 h 26"/>
                <a:gd name="T12" fmla="*/ 0 w 8"/>
                <a:gd name="T13" fmla="*/ 11 h 26"/>
                <a:gd name="T14" fmla="*/ 1 w 8"/>
                <a:gd name="T15" fmla="*/ 16 h 26"/>
                <a:gd name="T16" fmla="*/ 2 w 8"/>
                <a:gd name="T17" fmla="*/ 26 h 26"/>
                <a:gd name="T18" fmla="*/ 2 w 8"/>
                <a:gd name="T19" fmla="*/ 25 h 26"/>
                <a:gd name="T20" fmla="*/ 4 w 8"/>
                <a:gd name="T21" fmla="*/ 17 h 26"/>
                <a:gd name="T22" fmla="*/ 4 w 8"/>
                <a:gd name="T23" fmla="*/ 17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 h="26">
                  <a:moveTo>
                    <a:pt x="4" y="17"/>
                  </a:moveTo>
                  <a:cubicBezTo>
                    <a:pt x="4" y="16"/>
                    <a:pt x="5" y="15"/>
                    <a:pt x="6" y="13"/>
                  </a:cubicBezTo>
                  <a:cubicBezTo>
                    <a:pt x="7" y="11"/>
                    <a:pt x="6" y="12"/>
                    <a:pt x="5" y="10"/>
                  </a:cubicBezTo>
                  <a:cubicBezTo>
                    <a:pt x="3" y="8"/>
                    <a:pt x="4" y="3"/>
                    <a:pt x="7" y="4"/>
                  </a:cubicBezTo>
                  <a:cubicBezTo>
                    <a:pt x="8" y="1"/>
                    <a:pt x="8" y="1"/>
                    <a:pt x="6" y="0"/>
                  </a:cubicBezTo>
                  <a:cubicBezTo>
                    <a:pt x="4" y="0"/>
                    <a:pt x="3" y="5"/>
                    <a:pt x="2" y="7"/>
                  </a:cubicBezTo>
                  <a:cubicBezTo>
                    <a:pt x="1" y="8"/>
                    <a:pt x="0" y="9"/>
                    <a:pt x="0" y="11"/>
                  </a:cubicBezTo>
                  <a:cubicBezTo>
                    <a:pt x="0" y="12"/>
                    <a:pt x="1" y="14"/>
                    <a:pt x="1" y="16"/>
                  </a:cubicBezTo>
                  <a:cubicBezTo>
                    <a:pt x="1" y="19"/>
                    <a:pt x="2" y="22"/>
                    <a:pt x="2" y="26"/>
                  </a:cubicBezTo>
                  <a:cubicBezTo>
                    <a:pt x="2" y="25"/>
                    <a:pt x="2" y="25"/>
                    <a:pt x="2" y="25"/>
                  </a:cubicBezTo>
                  <a:cubicBezTo>
                    <a:pt x="3" y="23"/>
                    <a:pt x="3" y="20"/>
                    <a:pt x="4" y="17"/>
                  </a:cubicBezTo>
                  <a:cubicBezTo>
                    <a:pt x="4" y="16"/>
                    <a:pt x="4" y="18"/>
                    <a:pt x="4" y="17"/>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71" name="Freeform 689"/>
            <p:cNvSpPr>
              <a:spLocks/>
            </p:cNvSpPr>
            <p:nvPr/>
          </p:nvSpPr>
          <p:spPr bwMode="auto">
            <a:xfrm>
              <a:off x="14028220" y="7790708"/>
              <a:ext cx="47770" cy="73269"/>
            </a:xfrm>
            <a:custGeom>
              <a:avLst/>
              <a:gdLst>
                <a:gd name="T0" fmla="*/ 3 w 5"/>
                <a:gd name="T1" fmla="*/ 8 h 8"/>
                <a:gd name="T2" fmla="*/ 2 w 5"/>
                <a:gd name="T3" fmla="*/ 0 h 8"/>
                <a:gd name="T4" fmla="*/ 0 w 5"/>
                <a:gd name="T5" fmla="*/ 4 h 8"/>
                <a:gd name="T6" fmla="*/ 3 w 5"/>
                <a:gd name="T7" fmla="*/ 8 h 8"/>
                <a:gd name="T8" fmla="*/ 3 w 5"/>
                <a:gd name="T9" fmla="*/ 8 h 8"/>
              </a:gdLst>
              <a:ahLst/>
              <a:cxnLst>
                <a:cxn ang="0">
                  <a:pos x="T0" y="T1"/>
                </a:cxn>
                <a:cxn ang="0">
                  <a:pos x="T2" y="T3"/>
                </a:cxn>
                <a:cxn ang="0">
                  <a:pos x="T4" y="T5"/>
                </a:cxn>
                <a:cxn ang="0">
                  <a:pos x="T6" y="T7"/>
                </a:cxn>
                <a:cxn ang="0">
                  <a:pos x="T8" y="T9"/>
                </a:cxn>
              </a:cxnLst>
              <a:rect l="0" t="0" r="r" b="b"/>
              <a:pathLst>
                <a:path w="5" h="8">
                  <a:moveTo>
                    <a:pt x="3" y="8"/>
                  </a:moveTo>
                  <a:cubicBezTo>
                    <a:pt x="3" y="7"/>
                    <a:pt x="5" y="0"/>
                    <a:pt x="2" y="0"/>
                  </a:cubicBezTo>
                  <a:cubicBezTo>
                    <a:pt x="1" y="1"/>
                    <a:pt x="0" y="3"/>
                    <a:pt x="0" y="4"/>
                  </a:cubicBezTo>
                  <a:cubicBezTo>
                    <a:pt x="0" y="6"/>
                    <a:pt x="1" y="7"/>
                    <a:pt x="3" y="8"/>
                  </a:cubicBezTo>
                  <a:cubicBezTo>
                    <a:pt x="3" y="8"/>
                    <a:pt x="2" y="8"/>
                    <a:pt x="3" y="8"/>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72" name="Freeform 690"/>
            <p:cNvSpPr>
              <a:spLocks/>
            </p:cNvSpPr>
            <p:nvPr/>
          </p:nvSpPr>
          <p:spPr bwMode="auto">
            <a:xfrm>
              <a:off x="13646057" y="8137935"/>
              <a:ext cx="496815" cy="315371"/>
            </a:xfrm>
            <a:custGeom>
              <a:avLst/>
              <a:gdLst>
                <a:gd name="T0" fmla="*/ 47 w 53"/>
                <a:gd name="T1" fmla="*/ 0 h 34"/>
                <a:gd name="T2" fmla="*/ 38 w 53"/>
                <a:gd name="T3" fmla="*/ 2 h 34"/>
                <a:gd name="T4" fmla="*/ 28 w 53"/>
                <a:gd name="T5" fmla="*/ 4 h 34"/>
                <a:gd name="T6" fmla="*/ 23 w 53"/>
                <a:gd name="T7" fmla="*/ 10 h 34"/>
                <a:gd name="T8" fmla="*/ 17 w 53"/>
                <a:gd name="T9" fmla="*/ 9 h 34"/>
                <a:gd name="T10" fmla="*/ 9 w 53"/>
                <a:gd name="T11" fmla="*/ 9 h 34"/>
                <a:gd name="T12" fmla="*/ 3 w 53"/>
                <a:gd name="T13" fmla="*/ 12 h 34"/>
                <a:gd name="T14" fmla="*/ 1 w 53"/>
                <a:gd name="T15" fmla="*/ 15 h 34"/>
                <a:gd name="T16" fmla="*/ 1 w 53"/>
                <a:gd name="T17" fmla="*/ 21 h 34"/>
                <a:gd name="T18" fmla="*/ 3 w 53"/>
                <a:gd name="T19" fmla="*/ 28 h 34"/>
                <a:gd name="T20" fmla="*/ 4 w 53"/>
                <a:gd name="T21" fmla="*/ 32 h 34"/>
                <a:gd name="T22" fmla="*/ 12 w 53"/>
                <a:gd name="T23" fmla="*/ 32 h 34"/>
                <a:gd name="T24" fmla="*/ 16 w 53"/>
                <a:gd name="T25" fmla="*/ 29 h 34"/>
                <a:gd name="T26" fmla="*/ 21 w 53"/>
                <a:gd name="T27" fmla="*/ 29 h 34"/>
                <a:gd name="T28" fmla="*/ 24 w 53"/>
                <a:gd name="T29" fmla="*/ 26 h 34"/>
                <a:gd name="T30" fmla="*/ 32 w 53"/>
                <a:gd name="T31" fmla="*/ 24 h 34"/>
                <a:gd name="T32" fmla="*/ 41 w 53"/>
                <a:gd name="T33" fmla="*/ 21 h 34"/>
                <a:gd name="T34" fmla="*/ 47 w 53"/>
                <a:gd name="T35" fmla="*/ 17 h 34"/>
                <a:gd name="T36" fmla="*/ 52 w 53"/>
                <a:gd name="T37" fmla="*/ 12 h 34"/>
                <a:gd name="T38" fmla="*/ 47 w 53"/>
                <a:gd name="T3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3" h="34">
                  <a:moveTo>
                    <a:pt x="47" y="0"/>
                  </a:moveTo>
                  <a:cubicBezTo>
                    <a:pt x="44" y="1"/>
                    <a:pt x="41" y="2"/>
                    <a:pt x="38" y="2"/>
                  </a:cubicBezTo>
                  <a:cubicBezTo>
                    <a:pt x="35" y="3"/>
                    <a:pt x="31" y="2"/>
                    <a:pt x="28" y="4"/>
                  </a:cubicBezTo>
                  <a:cubicBezTo>
                    <a:pt x="26" y="6"/>
                    <a:pt x="25" y="8"/>
                    <a:pt x="23" y="10"/>
                  </a:cubicBezTo>
                  <a:cubicBezTo>
                    <a:pt x="22" y="11"/>
                    <a:pt x="19" y="9"/>
                    <a:pt x="17" y="9"/>
                  </a:cubicBezTo>
                  <a:cubicBezTo>
                    <a:pt x="14" y="9"/>
                    <a:pt x="12" y="9"/>
                    <a:pt x="9" y="9"/>
                  </a:cubicBezTo>
                  <a:cubicBezTo>
                    <a:pt x="6" y="9"/>
                    <a:pt x="3" y="8"/>
                    <a:pt x="3" y="12"/>
                  </a:cubicBezTo>
                  <a:cubicBezTo>
                    <a:pt x="2" y="14"/>
                    <a:pt x="1" y="13"/>
                    <a:pt x="1" y="15"/>
                  </a:cubicBezTo>
                  <a:cubicBezTo>
                    <a:pt x="0" y="17"/>
                    <a:pt x="0" y="19"/>
                    <a:pt x="1" y="21"/>
                  </a:cubicBezTo>
                  <a:cubicBezTo>
                    <a:pt x="1" y="23"/>
                    <a:pt x="2" y="26"/>
                    <a:pt x="3" y="28"/>
                  </a:cubicBezTo>
                  <a:cubicBezTo>
                    <a:pt x="3" y="29"/>
                    <a:pt x="3" y="31"/>
                    <a:pt x="4" y="32"/>
                  </a:cubicBezTo>
                  <a:cubicBezTo>
                    <a:pt x="5" y="34"/>
                    <a:pt x="10" y="33"/>
                    <a:pt x="12" y="32"/>
                  </a:cubicBezTo>
                  <a:cubicBezTo>
                    <a:pt x="13" y="31"/>
                    <a:pt x="14" y="30"/>
                    <a:pt x="16" y="29"/>
                  </a:cubicBezTo>
                  <a:cubicBezTo>
                    <a:pt x="17" y="29"/>
                    <a:pt x="19" y="29"/>
                    <a:pt x="21" y="29"/>
                  </a:cubicBezTo>
                  <a:cubicBezTo>
                    <a:pt x="22" y="28"/>
                    <a:pt x="23" y="27"/>
                    <a:pt x="24" y="26"/>
                  </a:cubicBezTo>
                  <a:cubicBezTo>
                    <a:pt x="27" y="25"/>
                    <a:pt x="29" y="25"/>
                    <a:pt x="32" y="24"/>
                  </a:cubicBezTo>
                  <a:cubicBezTo>
                    <a:pt x="35" y="23"/>
                    <a:pt x="38" y="22"/>
                    <a:pt x="41" y="21"/>
                  </a:cubicBezTo>
                  <a:cubicBezTo>
                    <a:pt x="43" y="20"/>
                    <a:pt x="47" y="19"/>
                    <a:pt x="47" y="17"/>
                  </a:cubicBezTo>
                  <a:cubicBezTo>
                    <a:pt x="48" y="14"/>
                    <a:pt x="53" y="14"/>
                    <a:pt x="52" y="12"/>
                  </a:cubicBezTo>
                  <a:cubicBezTo>
                    <a:pt x="50" y="8"/>
                    <a:pt x="49" y="4"/>
                    <a:pt x="47" y="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73" name="Freeform 691"/>
            <p:cNvSpPr>
              <a:spLocks/>
            </p:cNvSpPr>
            <p:nvPr/>
          </p:nvSpPr>
          <p:spPr bwMode="auto">
            <a:xfrm>
              <a:off x="14085545" y="7790708"/>
              <a:ext cx="382165" cy="458719"/>
            </a:xfrm>
            <a:custGeom>
              <a:avLst/>
              <a:gdLst>
                <a:gd name="T0" fmla="*/ 39 w 41"/>
                <a:gd name="T1" fmla="*/ 19 h 49"/>
                <a:gd name="T2" fmla="*/ 34 w 41"/>
                <a:gd name="T3" fmla="*/ 14 h 49"/>
                <a:gd name="T4" fmla="*/ 28 w 41"/>
                <a:gd name="T5" fmla="*/ 12 h 49"/>
                <a:gd name="T6" fmla="*/ 22 w 41"/>
                <a:gd name="T7" fmla="*/ 6 h 49"/>
                <a:gd name="T8" fmla="*/ 21 w 41"/>
                <a:gd name="T9" fmla="*/ 3 h 49"/>
                <a:gd name="T10" fmla="*/ 22 w 41"/>
                <a:gd name="T11" fmla="*/ 0 h 49"/>
                <a:gd name="T12" fmla="*/ 17 w 41"/>
                <a:gd name="T13" fmla="*/ 5 h 49"/>
                <a:gd name="T14" fmla="*/ 10 w 41"/>
                <a:gd name="T15" fmla="*/ 10 h 49"/>
                <a:gd name="T16" fmla="*/ 5 w 41"/>
                <a:gd name="T17" fmla="*/ 10 h 49"/>
                <a:gd name="T18" fmla="*/ 0 w 41"/>
                <a:gd name="T19" fmla="*/ 11 h 49"/>
                <a:gd name="T20" fmla="*/ 5 w 41"/>
                <a:gd name="T21" fmla="*/ 17 h 49"/>
                <a:gd name="T22" fmla="*/ 16 w 41"/>
                <a:gd name="T23" fmla="*/ 19 h 49"/>
                <a:gd name="T24" fmla="*/ 16 w 41"/>
                <a:gd name="T25" fmla="*/ 32 h 49"/>
                <a:gd name="T26" fmla="*/ 11 w 41"/>
                <a:gd name="T27" fmla="*/ 34 h 49"/>
                <a:gd name="T28" fmla="*/ 0 w 41"/>
                <a:gd name="T29" fmla="*/ 37 h 49"/>
                <a:gd name="T30" fmla="*/ 5 w 41"/>
                <a:gd name="T31" fmla="*/ 49 h 49"/>
                <a:gd name="T32" fmla="*/ 14 w 41"/>
                <a:gd name="T33" fmla="*/ 48 h 49"/>
                <a:gd name="T34" fmla="*/ 17 w 41"/>
                <a:gd name="T35" fmla="*/ 44 h 49"/>
                <a:gd name="T36" fmla="*/ 23 w 41"/>
                <a:gd name="T37" fmla="*/ 42 h 49"/>
                <a:gd name="T38" fmla="*/ 28 w 41"/>
                <a:gd name="T39" fmla="*/ 38 h 49"/>
                <a:gd name="T40" fmla="*/ 29 w 41"/>
                <a:gd name="T41" fmla="*/ 32 h 49"/>
                <a:gd name="T42" fmla="*/ 32 w 41"/>
                <a:gd name="T43" fmla="*/ 30 h 49"/>
                <a:gd name="T44" fmla="*/ 37 w 41"/>
                <a:gd name="T45" fmla="*/ 24 h 49"/>
                <a:gd name="T46" fmla="*/ 39 w 41"/>
                <a:gd name="T47" fmla="*/ 19 h 49"/>
                <a:gd name="T48" fmla="*/ 39 w 41"/>
                <a:gd name="T49" fmla="*/ 1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1" h="49">
                  <a:moveTo>
                    <a:pt x="39" y="19"/>
                  </a:moveTo>
                  <a:cubicBezTo>
                    <a:pt x="36" y="19"/>
                    <a:pt x="35" y="16"/>
                    <a:pt x="34" y="14"/>
                  </a:cubicBezTo>
                  <a:cubicBezTo>
                    <a:pt x="33" y="13"/>
                    <a:pt x="29" y="13"/>
                    <a:pt x="28" y="12"/>
                  </a:cubicBezTo>
                  <a:cubicBezTo>
                    <a:pt x="25" y="11"/>
                    <a:pt x="24" y="9"/>
                    <a:pt x="22" y="6"/>
                  </a:cubicBezTo>
                  <a:cubicBezTo>
                    <a:pt x="22" y="5"/>
                    <a:pt x="21" y="4"/>
                    <a:pt x="21" y="3"/>
                  </a:cubicBezTo>
                  <a:cubicBezTo>
                    <a:pt x="21" y="3"/>
                    <a:pt x="22" y="0"/>
                    <a:pt x="22" y="0"/>
                  </a:cubicBezTo>
                  <a:cubicBezTo>
                    <a:pt x="21" y="0"/>
                    <a:pt x="18" y="4"/>
                    <a:pt x="17" y="5"/>
                  </a:cubicBezTo>
                  <a:cubicBezTo>
                    <a:pt x="15" y="7"/>
                    <a:pt x="13" y="10"/>
                    <a:pt x="10" y="10"/>
                  </a:cubicBezTo>
                  <a:cubicBezTo>
                    <a:pt x="8" y="11"/>
                    <a:pt x="7" y="10"/>
                    <a:pt x="5" y="10"/>
                  </a:cubicBezTo>
                  <a:cubicBezTo>
                    <a:pt x="3" y="11"/>
                    <a:pt x="1" y="13"/>
                    <a:pt x="0" y="11"/>
                  </a:cubicBezTo>
                  <a:cubicBezTo>
                    <a:pt x="1" y="14"/>
                    <a:pt x="2" y="17"/>
                    <a:pt x="5" y="17"/>
                  </a:cubicBezTo>
                  <a:cubicBezTo>
                    <a:pt x="7" y="17"/>
                    <a:pt x="15" y="17"/>
                    <a:pt x="16" y="19"/>
                  </a:cubicBezTo>
                  <a:cubicBezTo>
                    <a:pt x="19" y="23"/>
                    <a:pt x="17" y="27"/>
                    <a:pt x="16" y="32"/>
                  </a:cubicBezTo>
                  <a:cubicBezTo>
                    <a:pt x="15" y="33"/>
                    <a:pt x="11" y="34"/>
                    <a:pt x="11" y="34"/>
                  </a:cubicBezTo>
                  <a:cubicBezTo>
                    <a:pt x="7" y="35"/>
                    <a:pt x="3" y="36"/>
                    <a:pt x="0" y="37"/>
                  </a:cubicBezTo>
                  <a:cubicBezTo>
                    <a:pt x="2" y="41"/>
                    <a:pt x="4" y="45"/>
                    <a:pt x="5" y="49"/>
                  </a:cubicBezTo>
                  <a:cubicBezTo>
                    <a:pt x="8" y="48"/>
                    <a:pt x="11" y="48"/>
                    <a:pt x="14" y="48"/>
                  </a:cubicBezTo>
                  <a:cubicBezTo>
                    <a:pt x="18" y="47"/>
                    <a:pt x="15" y="46"/>
                    <a:pt x="17" y="44"/>
                  </a:cubicBezTo>
                  <a:cubicBezTo>
                    <a:pt x="19" y="43"/>
                    <a:pt x="22" y="44"/>
                    <a:pt x="23" y="42"/>
                  </a:cubicBezTo>
                  <a:cubicBezTo>
                    <a:pt x="25" y="40"/>
                    <a:pt x="25" y="39"/>
                    <a:pt x="28" y="38"/>
                  </a:cubicBezTo>
                  <a:cubicBezTo>
                    <a:pt x="30" y="37"/>
                    <a:pt x="29" y="34"/>
                    <a:pt x="29" y="32"/>
                  </a:cubicBezTo>
                  <a:cubicBezTo>
                    <a:pt x="28" y="30"/>
                    <a:pt x="30" y="30"/>
                    <a:pt x="32" y="30"/>
                  </a:cubicBezTo>
                  <a:cubicBezTo>
                    <a:pt x="35" y="29"/>
                    <a:pt x="35" y="26"/>
                    <a:pt x="37" y="24"/>
                  </a:cubicBezTo>
                  <a:cubicBezTo>
                    <a:pt x="38" y="23"/>
                    <a:pt x="41" y="20"/>
                    <a:pt x="39" y="19"/>
                  </a:cubicBezTo>
                  <a:cubicBezTo>
                    <a:pt x="38" y="19"/>
                    <a:pt x="40" y="20"/>
                    <a:pt x="39" y="19"/>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74" name="Freeform 692"/>
            <p:cNvSpPr>
              <a:spLocks/>
            </p:cNvSpPr>
            <p:nvPr/>
          </p:nvSpPr>
          <p:spPr bwMode="auto">
            <a:xfrm>
              <a:off x="14897646" y="6892386"/>
              <a:ext cx="512741" cy="222990"/>
            </a:xfrm>
            <a:custGeom>
              <a:avLst/>
              <a:gdLst>
                <a:gd name="T0" fmla="*/ 55 w 55"/>
                <a:gd name="T1" fmla="*/ 5 h 24"/>
                <a:gd name="T2" fmla="*/ 47 w 55"/>
                <a:gd name="T3" fmla="*/ 3 h 24"/>
                <a:gd name="T4" fmla="*/ 36 w 55"/>
                <a:gd name="T5" fmla="*/ 2 h 24"/>
                <a:gd name="T6" fmla="*/ 27 w 55"/>
                <a:gd name="T7" fmla="*/ 0 h 24"/>
                <a:gd name="T8" fmla="*/ 22 w 55"/>
                <a:gd name="T9" fmla="*/ 2 h 24"/>
                <a:gd name="T10" fmla="*/ 19 w 55"/>
                <a:gd name="T11" fmla="*/ 4 h 24"/>
                <a:gd name="T12" fmla="*/ 11 w 55"/>
                <a:gd name="T13" fmla="*/ 5 h 24"/>
                <a:gd name="T14" fmla="*/ 9 w 55"/>
                <a:gd name="T15" fmla="*/ 7 h 24"/>
                <a:gd name="T16" fmla="*/ 8 w 55"/>
                <a:gd name="T17" fmla="*/ 11 h 24"/>
                <a:gd name="T18" fmla="*/ 12 w 55"/>
                <a:gd name="T19" fmla="*/ 12 h 24"/>
                <a:gd name="T20" fmla="*/ 15 w 55"/>
                <a:gd name="T21" fmla="*/ 12 h 24"/>
                <a:gd name="T22" fmla="*/ 19 w 55"/>
                <a:gd name="T23" fmla="*/ 15 h 24"/>
                <a:gd name="T24" fmla="*/ 15 w 55"/>
                <a:gd name="T25" fmla="*/ 17 h 24"/>
                <a:gd name="T26" fmla="*/ 11 w 55"/>
                <a:gd name="T27" fmla="*/ 17 h 24"/>
                <a:gd name="T28" fmla="*/ 10 w 55"/>
                <a:gd name="T29" fmla="*/ 20 h 24"/>
                <a:gd name="T30" fmla="*/ 1 w 55"/>
                <a:gd name="T31" fmla="*/ 20 h 24"/>
                <a:gd name="T32" fmla="*/ 11 w 55"/>
                <a:gd name="T33" fmla="*/ 22 h 24"/>
                <a:gd name="T34" fmla="*/ 15 w 55"/>
                <a:gd name="T35" fmla="*/ 23 h 24"/>
                <a:gd name="T36" fmla="*/ 21 w 55"/>
                <a:gd name="T37" fmla="*/ 23 h 24"/>
                <a:gd name="T38" fmla="*/ 25 w 55"/>
                <a:gd name="T39" fmla="*/ 20 h 24"/>
                <a:gd name="T40" fmla="*/ 28 w 55"/>
                <a:gd name="T41" fmla="*/ 17 h 24"/>
                <a:gd name="T42" fmla="*/ 33 w 55"/>
                <a:gd name="T43" fmla="*/ 16 h 24"/>
                <a:gd name="T44" fmla="*/ 37 w 55"/>
                <a:gd name="T45" fmla="*/ 16 h 24"/>
                <a:gd name="T46" fmla="*/ 40 w 55"/>
                <a:gd name="T47" fmla="*/ 13 h 24"/>
                <a:gd name="T48" fmla="*/ 44 w 55"/>
                <a:gd name="T49" fmla="*/ 12 h 24"/>
                <a:gd name="T50" fmla="*/ 54 w 55"/>
                <a:gd name="T51" fmla="*/ 7 h 24"/>
                <a:gd name="T52" fmla="*/ 55 w 55"/>
                <a:gd name="T53" fmla="*/ 5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5" h="24">
                  <a:moveTo>
                    <a:pt x="55" y="5"/>
                  </a:moveTo>
                  <a:cubicBezTo>
                    <a:pt x="52" y="5"/>
                    <a:pt x="50" y="3"/>
                    <a:pt x="47" y="3"/>
                  </a:cubicBezTo>
                  <a:cubicBezTo>
                    <a:pt x="44" y="2"/>
                    <a:pt x="40" y="2"/>
                    <a:pt x="36" y="2"/>
                  </a:cubicBezTo>
                  <a:cubicBezTo>
                    <a:pt x="33" y="2"/>
                    <a:pt x="30" y="2"/>
                    <a:pt x="27" y="0"/>
                  </a:cubicBezTo>
                  <a:cubicBezTo>
                    <a:pt x="25" y="0"/>
                    <a:pt x="23" y="0"/>
                    <a:pt x="22" y="2"/>
                  </a:cubicBezTo>
                  <a:cubicBezTo>
                    <a:pt x="22" y="4"/>
                    <a:pt x="21" y="5"/>
                    <a:pt x="19" y="4"/>
                  </a:cubicBezTo>
                  <a:cubicBezTo>
                    <a:pt x="17" y="3"/>
                    <a:pt x="12" y="1"/>
                    <a:pt x="11" y="5"/>
                  </a:cubicBezTo>
                  <a:cubicBezTo>
                    <a:pt x="10" y="6"/>
                    <a:pt x="11" y="6"/>
                    <a:pt x="9" y="7"/>
                  </a:cubicBezTo>
                  <a:cubicBezTo>
                    <a:pt x="8" y="8"/>
                    <a:pt x="6" y="10"/>
                    <a:pt x="8" y="11"/>
                  </a:cubicBezTo>
                  <a:cubicBezTo>
                    <a:pt x="9" y="12"/>
                    <a:pt x="12" y="13"/>
                    <a:pt x="12" y="12"/>
                  </a:cubicBezTo>
                  <a:cubicBezTo>
                    <a:pt x="13" y="10"/>
                    <a:pt x="14" y="11"/>
                    <a:pt x="15" y="12"/>
                  </a:cubicBezTo>
                  <a:cubicBezTo>
                    <a:pt x="16" y="13"/>
                    <a:pt x="20" y="14"/>
                    <a:pt x="19" y="15"/>
                  </a:cubicBezTo>
                  <a:cubicBezTo>
                    <a:pt x="19" y="16"/>
                    <a:pt x="16" y="16"/>
                    <a:pt x="15" y="17"/>
                  </a:cubicBezTo>
                  <a:cubicBezTo>
                    <a:pt x="14" y="18"/>
                    <a:pt x="13" y="19"/>
                    <a:pt x="11" y="17"/>
                  </a:cubicBezTo>
                  <a:cubicBezTo>
                    <a:pt x="10" y="16"/>
                    <a:pt x="10" y="19"/>
                    <a:pt x="10" y="20"/>
                  </a:cubicBezTo>
                  <a:cubicBezTo>
                    <a:pt x="6" y="22"/>
                    <a:pt x="4" y="15"/>
                    <a:pt x="1" y="20"/>
                  </a:cubicBezTo>
                  <a:cubicBezTo>
                    <a:pt x="0" y="21"/>
                    <a:pt x="10" y="23"/>
                    <a:pt x="11" y="22"/>
                  </a:cubicBezTo>
                  <a:cubicBezTo>
                    <a:pt x="12" y="21"/>
                    <a:pt x="14" y="22"/>
                    <a:pt x="15" y="23"/>
                  </a:cubicBezTo>
                  <a:cubicBezTo>
                    <a:pt x="16" y="23"/>
                    <a:pt x="19" y="24"/>
                    <a:pt x="21" y="23"/>
                  </a:cubicBezTo>
                  <a:cubicBezTo>
                    <a:pt x="22" y="22"/>
                    <a:pt x="24" y="23"/>
                    <a:pt x="25" y="20"/>
                  </a:cubicBezTo>
                  <a:cubicBezTo>
                    <a:pt x="25" y="19"/>
                    <a:pt x="27" y="18"/>
                    <a:pt x="28" y="17"/>
                  </a:cubicBezTo>
                  <a:cubicBezTo>
                    <a:pt x="29" y="16"/>
                    <a:pt x="33" y="16"/>
                    <a:pt x="33" y="16"/>
                  </a:cubicBezTo>
                  <a:cubicBezTo>
                    <a:pt x="34" y="18"/>
                    <a:pt x="35" y="16"/>
                    <a:pt x="37" y="16"/>
                  </a:cubicBezTo>
                  <a:cubicBezTo>
                    <a:pt x="38" y="16"/>
                    <a:pt x="39" y="13"/>
                    <a:pt x="40" y="13"/>
                  </a:cubicBezTo>
                  <a:cubicBezTo>
                    <a:pt x="41" y="12"/>
                    <a:pt x="43" y="13"/>
                    <a:pt x="44" y="12"/>
                  </a:cubicBezTo>
                  <a:cubicBezTo>
                    <a:pt x="48" y="11"/>
                    <a:pt x="50" y="9"/>
                    <a:pt x="54" y="7"/>
                  </a:cubicBezTo>
                  <a:cubicBezTo>
                    <a:pt x="55" y="7"/>
                    <a:pt x="55" y="7"/>
                    <a:pt x="55" y="5"/>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75" name="Freeform 693"/>
            <p:cNvSpPr>
              <a:spLocks/>
            </p:cNvSpPr>
            <p:nvPr/>
          </p:nvSpPr>
          <p:spPr bwMode="auto">
            <a:xfrm>
              <a:off x="14273445" y="6752222"/>
              <a:ext cx="831212" cy="487388"/>
            </a:xfrm>
            <a:custGeom>
              <a:avLst/>
              <a:gdLst>
                <a:gd name="T0" fmla="*/ 78 w 89"/>
                <a:gd name="T1" fmla="*/ 32 h 52"/>
                <a:gd name="T2" fmla="*/ 81 w 89"/>
                <a:gd name="T3" fmla="*/ 33 h 52"/>
                <a:gd name="T4" fmla="*/ 84 w 89"/>
                <a:gd name="T5" fmla="*/ 31 h 52"/>
                <a:gd name="T6" fmla="*/ 81 w 89"/>
                <a:gd name="T7" fmla="*/ 26 h 52"/>
                <a:gd name="T8" fmla="*/ 79 w 89"/>
                <a:gd name="T9" fmla="*/ 27 h 52"/>
                <a:gd name="T10" fmla="*/ 75 w 89"/>
                <a:gd name="T11" fmla="*/ 27 h 52"/>
                <a:gd name="T12" fmla="*/ 78 w 89"/>
                <a:gd name="T13" fmla="*/ 21 h 52"/>
                <a:gd name="T14" fmla="*/ 74 w 89"/>
                <a:gd name="T15" fmla="*/ 22 h 52"/>
                <a:gd name="T16" fmla="*/ 68 w 89"/>
                <a:gd name="T17" fmla="*/ 25 h 52"/>
                <a:gd name="T18" fmla="*/ 65 w 89"/>
                <a:gd name="T19" fmla="*/ 29 h 52"/>
                <a:gd name="T20" fmla="*/ 62 w 89"/>
                <a:gd name="T21" fmla="*/ 28 h 52"/>
                <a:gd name="T22" fmla="*/ 57 w 89"/>
                <a:gd name="T23" fmla="*/ 27 h 52"/>
                <a:gd name="T24" fmla="*/ 53 w 89"/>
                <a:gd name="T25" fmla="*/ 23 h 52"/>
                <a:gd name="T26" fmla="*/ 52 w 89"/>
                <a:gd name="T27" fmla="*/ 17 h 52"/>
                <a:gd name="T28" fmla="*/ 49 w 89"/>
                <a:gd name="T29" fmla="*/ 13 h 52"/>
                <a:gd name="T30" fmla="*/ 45 w 89"/>
                <a:gd name="T31" fmla="*/ 12 h 52"/>
                <a:gd name="T32" fmla="*/ 38 w 89"/>
                <a:gd name="T33" fmla="*/ 12 h 52"/>
                <a:gd name="T34" fmla="*/ 31 w 89"/>
                <a:gd name="T35" fmla="*/ 12 h 52"/>
                <a:gd name="T36" fmla="*/ 27 w 89"/>
                <a:gd name="T37" fmla="*/ 8 h 52"/>
                <a:gd name="T38" fmla="*/ 23 w 89"/>
                <a:gd name="T39" fmla="*/ 8 h 52"/>
                <a:gd name="T40" fmla="*/ 19 w 89"/>
                <a:gd name="T41" fmla="*/ 10 h 52"/>
                <a:gd name="T42" fmla="*/ 17 w 89"/>
                <a:gd name="T43" fmla="*/ 6 h 52"/>
                <a:gd name="T44" fmla="*/ 15 w 89"/>
                <a:gd name="T45" fmla="*/ 1 h 52"/>
                <a:gd name="T46" fmla="*/ 15 w 89"/>
                <a:gd name="T47" fmla="*/ 5 h 52"/>
                <a:gd name="T48" fmla="*/ 14 w 89"/>
                <a:gd name="T49" fmla="*/ 8 h 52"/>
                <a:gd name="T50" fmla="*/ 13 w 89"/>
                <a:gd name="T51" fmla="*/ 3 h 52"/>
                <a:gd name="T52" fmla="*/ 14 w 89"/>
                <a:gd name="T53" fmla="*/ 0 h 52"/>
                <a:gd name="T54" fmla="*/ 1 w 89"/>
                <a:gd name="T55" fmla="*/ 4 h 52"/>
                <a:gd name="T56" fmla="*/ 1 w 89"/>
                <a:gd name="T57" fmla="*/ 15 h 52"/>
                <a:gd name="T58" fmla="*/ 1 w 89"/>
                <a:gd name="T59" fmla="*/ 23 h 52"/>
                <a:gd name="T60" fmla="*/ 2 w 89"/>
                <a:gd name="T61" fmla="*/ 26 h 52"/>
                <a:gd name="T62" fmla="*/ 6 w 89"/>
                <a:gd name="T63" fmla="*/ 26 h 52"/>
                <a:gd name="T64" fmla="*/ 6 w 89"/>
                <a:gd name="T65" fmla="*/ 23 h 52"/>
                <a:gd name="T66" fmla="*/ 10 w 89"/>
                <a:gd name="T67" fmla="*/ 20 h 52"/>
                <a:gd name="T68" fmla="*/ 13 w 89"/>
                <a:gd name="T69" fmla="*/ 18 h 52"/>
                <a:gd name="T70" fmla="*/ 17 w 89"/>
                <a:gd name="T71" fmla="*/ 19 h 52"/>
                <a:gd name="T72" fmla="*/ 21 w 89"/>
                <a:gd name="T73" fmla="*/ 20 h 52"/>
                <a:gd name="T74" fmla="*/ 21 w 89"/>
                <a:gd name="T75" fmla="*/ 24 h 52"/>
                <a:gd name="T76" fmla="*/ 26 w 89"/>
                <a:gd name="T77" fmla="*/ 27 h 52"/>
                <a:gd name="T78" fmla="*/ 33 w 89"/>
                <a:gd name="T79" fmla="*/ 34 h 52"/>
                <a:gd name="T80" fmla="*/ 38 w 89"/>
                <a:gd name="T81" fmla="*/ 37 h 52"/>
                <a:gd name="T82" fmla="*/ 41 w 89"/>
                <a:gd name="T83" fmla="*/ 39 h 52"/>
                <a:gd name="T84" fmla="*/ 50 w 89"/>
                <a:gd name="T85" fmla="*/ 45 h 52"/>
                <a:gd name="T86" fmla="*/ 54 w 89"/>
                <a:gd name="T87" fmla="*/ 49 h 52"/>
                <a:gd name="T88" fmla="*/ 61 w 89"/>
                <a:gd name="T89" fmla="*/ 52 h 52"/>
                <a:gd name="T90" fmla="*/ 63 w 89"/>
                <a:gd name="T91" fmla="*/ 47 h 52"/>
                <a:gd name="T92" fmla="*/ 62 w 89"/>
                <a:gd name="T93" fmla="*/ 42 h 52"/>
                <a:gd name="T94" fmla="*/ 59 w 89"/>
                <a:gd name="T95" fmla="*/ 38 h 52"/>
                <a:gd name="T96" fmla="*/ 64 w 89"/>
                <a:gd name="T97" fmla="*/ 36 h 52"/>
                <a:gd name="T98" fmla="*/ 66 w 89"/>
                <a:gd name="T99" fmla="*/ 33 h 52"/>
                <a:gd name="T100" fmla="*/ 68 w 89"/>
                <a:gd name="T101" fmla="*/ 30 h 52"/>
                <a:gd name="T102" fmla="*/ 71 w 89"/>
                <a:gd name="T103" fmla="*/ 30 h 52"/>
                <a:gd name="T104" fmla="*/ 74 w 89"/>
                <a:gd name="T105" fmla="*/ 29 h 52"/>
                <a:gd name="T106" fmla="*/ 74 w 89"/>
                <a:gd name="T107" fmla="*/ 34 h 52"/>
                <a:gd name="T108" fmla="*/ 77 w 89"/>
                <a:gd name="T109" fmla="*/ 34 h 52"/>
                <a:gd name="T110" fmla="*/ 78 w 89"/>
                <a:gd name="T111" fmla="*/ 32 h 52"/>
                <a:gd name="T112" fmla="*/ 78 w 89"/>
                <a:gd name="T113" fmla="*/ 3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9" h="52">
                  <a:moveTo>
                    <a:pt x="78" y="32"/>
                  </a:moveTo>
                  <a:cubicBezTo>
                    <a:pt x="79" y="33"/>
                    <a:pt x="79" y="34"/>
                    <a:pt x="81" y="33"/>
                  </a:cubicBezTo>
                  <a:cubicBezTo>
                    <a:pt x="82" y="33"/>
                    <a:pt x="83" y="31"/>
                    <a:pt x="84" y="31"/>
                  </a:cubicBezTo>
                  <a:cubicBezTo>
                    <a:pt x="89" y="30"/>
                    <a:pt x="83" y="28"/>
                    <a:pt x="81" y="26"/>
                  </a:cubicBezTo>
                  <a:cubicBezTo>
                    <a:pt x="80" y="25"/>
                    <a:pt x="80" y="26"/>
                    <a:pt x="79" y="27"/>
                  </a:cubicBezTo>
                  <a:cubicBezTo>
                    <a:pt x="79" y="28"/>
                    <a:pt x="76" y="27"/>
                    <a:pt x="75" y="27"/>
                  </a:cubicBezTo>
                  <a:cubicBezTo>
                    <a:pt x="71" y="25"/>
                    <a:pt x="77" y="22"/>
                    <a:pt x="78" y="21"/>
                  </a:cubicBezTo>
                  <a:cubicBezTo>
                    <a:pt x="78" y="21"/>
                    <a:pt x="74" y="22"/>
                    <a:pt x="74" y="22"/>
                  </a:cubicBezTo>
                  <a:cubicBezTo>
                    <a:pt x="72" y="23"/>
                    <a:pt x="70" y="23"/>
                    <a:pt x="68" y="25"/>
                  </a:cubicBezTo>
                  <a:cubicBezTo>
                    <a:pt x="67" y="26"/>
                    <a:pt x="66" y="28"/>
                    <a:pt x="65" y="29"/>
                  </a:cubicBezTo>
                  <a:cubicBezTo>
                    <a:pt x="64" y="32"/>
                    <a:pt x="63" y="30"/>
                    <a:pt x="62" y="28"/>
                  </a:cubicBezTo>
                  <a:cubicBezTo>
                    <a:pt x="61" y="26"/>
                    <a:pt x="59" y="27"/>
                    <a:pt x="57" y="27"/>
                  </a:cubicBezTo>
                  <a:cubicBezTo>
                    <a:pt x="55" y="27"/>
                    <a:pt x="54" y="24"/>
                    <a:pt x="53" y="23"/>
                  </a:cubicBezTo>
                  <a:cubicBezTo>
                    <a:pt x="51" y="21"/>
                    <a:pt x="54" y="19"/>
                    <a:pt x="52" y="17"/>
                  </a:cubicBezTo>
                  <a:cubicBezTo>
                    <a:pt x="51" y="16"/>
                    <a:pt x="50" y="14"/>
                    <a:pt x="49" y="13"/>
                  </a:cubicBezTo>
                  <a:cubicBezTo>
                    <a:pt x="48" y="12"/>
                    <a:pt x="46" y="11"/>
                    <a:pt x="45" y="12"/>
                  </a:cubicBezTo>
                  <a:cubicBezTo>
                    <a:pt x="43" y="13"/>
                    <a:pt x="41" y="12"/>
                    <a:pt x="38" y="12"/>
                  </a:cubicBezTo>
                  <a:cubicBezTo>
                    <a:pt x="36" y="12"/>
                    <a:pt x="33" y="13"/>
                    <a:pt x="31" y="12"/>
                  </a:cubicBezTo>
                  <a:cubicBezTo>
                    <a:pt x="30" y="11"/>
                    <a:pt x="28" y="9"/>
                    <a:pt x="27" y="8"/>
                  </a:cubicBezTo>
                  <a:cubicBezTo>
                    <a:pt x="25" y="6"/>
                    <a:pt x="24" y="6"/>
                    <a:pt x="23" y="8"/>
                  </a:cubicBezTo>
                  <a:cubicBezTo>
                    <a:pt x="22" y="9"/>
                    <a:pt x="21" y="10"/>
                    <a:pt x="19" y="10"/>
                  </a:cubicBezTo>
                  <a:cubicBezTo>
                    <a:pt x="16" y="10"/>
                    <a:pt x="16" y="8"/>
                    <a:pt x="17" y="6"/>
                  </a:cubicBezTo>
                  <a:cubicBezTo>
                    <a:pt x="18" y="3"/>
                    <a:pt x="18" y="3"/>
                    <a:pt x="15" y="1"/>
                  </a:cubicBezTo>
                  <a:cubicBezTo>
                    <a:pt x="15" y="2"/>
                    <a:pt x="15" y="4"/>
                    <a:pt x="15" y="5"/>
                  </a:cubicBezTo>
                  <a:cubicBezTo>
                    <a:pt x="15" y="7"/>
                    <a:pt x="16" y="8"/>
                    <a:pt x="14" y="8"/>
                  </a:cubicBezTo>
                  <a:cubicBezTo>
                    <a:pt x="12" y="7"/>
                    <a:pt x="12" y="4"/>
                    <a:pt x="13" y="3"/>
                  </a:cubicBezTo>
                  <a:cubicBezTo>
                    <a:pt x="13" y="3"/>
                    <a:pt x="15" y="0"/>
                    <a:pt x="14" y="0"/>
                  </a:cubicBezTo>
                  <a:cubicBezTo>
                    <a:pt x="9" y="1"/>
                    <a:pt x="5" y="2"/>
                    <a:pt x="1" y="4"/>
                  </a:cubicBezTo>
                  <a:cubicBezTo>
                    <a:pt x="0" y="4"/>
                    <a:pt x="1" y="14"/>
                    <a:pt x="1" y="15"/>
                  </a:cubicBezTo>
                  <a:cubicBezTo>
                    <a:pt x="1" y="18"/>
                    <a:pt x="1" y="21"/>
                    <a:pt x="1" y="23"/>
                  </a:cubicBezTo>
                  <a:cubicBezTo>
                    <a:pt x="1" y="25"/>
                    <a:pt x="0" y="26"/>
                    <a:pt x="2" y="26"/>
                  </a:cubicBezTo>
                  <a:cubicBezTo>
                    <a:pt x="3" y="26"/>
                    <a:pt x="4" y="26"/>
                    <a:pt x="6" y="26"/>
                  </a:cubicBezTo>
                  <a:cubicBezTo>
                    <a:pt x="8" y="26"/>
                    <a:pt x="5" y="24"/>
                    <a:pt x="6" y="23"/>
                  </a:cubicBezTo>
                  <a:cubicBezTo>
                    <a:pt x="7" y="21"/>
                    <a:pt x="9" y="22"/>
                    <a:pt x="10" y="20"/>
                  </a:cubicBezTo>
                  <a:cubicBezTo>
                    <a:pt x="12" y="19"/>
                    <a:pt x="12" y="19"/>
                    <a:pt x="13" y="18"/>
                  </a:cubicBezTo>
                  <a:cubicBezTo>
                    <a:pt x="15" y="17"/>
                    <a:pt x="16" y="18"/>
                    <a:pt x="17" y="19"/>
                  </a:cubicBezTo>
                  <a:cubicBezTo>
                    <a:pt x="18" y="20"/>
                    <a:pt x="21" y="20"/>
                    <a:pt x="21" y="20"/>
                  </a:cubicBezTo>
                  <a:cubicBezTo>
                    <a:pt x="22" y="22"/>
                    <a:pt x="21" y="23"/>
                    <a:pt x="21" y="24"/>
                  </a:cubicBezTo>
                  <a:cubicBezTo>
                    <a:pt x="22" y="27"/>
                    <a:pt x="25" y="27"/>
                    <a:pt x="26" y="27"/>
                  </a:cubicBezTo>
                  <a:cubicBezTo>
                    <a:pt x="31" y="27"/>
                    <a:pt x="31" y="30"/>
                    <a:pt x="33" y="34"/>
                  </a:cubicBezTo>
                  <a:cubicBezTo>
                    <a:pt x="34" y="35"/>
                    <a:pt x="36" y="36"/>
                    <a:pt x="38" y="37"/>
                  </a:cubicBezTo>
                  <a:cubicBezTo>
                    <a:pt x="39" y="37"/>
                    <a:pt x="40" y="38"/>
                    <a:pt x="41" y="39"/>
                  </a:cubicBezTo>
                  <a:cubicBezTo>
                    <a:pt x="44" y="41"/>
                    <a:pt x="47" y="44"/>
                    <a:pt x="50" y="45"/>
                  </a:cubicBezTo>
                  <a:cubicBezTo>
                    <a:pt x="54" y="46"/>
                    <a:pt x="54" y="46"/>
                    <a:pt x="54" y="49"/>
                  </a:cubicBezTo>
                  <a:cubicBezTo>
                    <a:pt x="56" y="49"/>
                    <a:pt x="59" y="51"/>
                    <a:pt x="61" y="52"/>
                  </a:cubicBezTo>
                  <a:cubicBezTo>
                    <a:pt x="61" y="49"/>
                    <a:pt x="60" y="49"/>
                    <a:pt x="63" y="47"/>
                  </a:cubicBezTo>
                  <a:cubicBezTo>
                    <a:pt x="64" y="45"/>
                    <a:pt x="62" y="44"/>
                    <a:pt x="62" y="42"/>
                  </a:cubicBezTo>
                  <a:cubicBezTo>
                    <a:pt x="63" y="39"/>
                    <a:pt x="60" y="40"/>
                    <a:pt x="59" y="38"/>
                  </a:cubicBezTo>
                  <a:cubicBezTo>
                    <a:pt x="58" y="36"/>
                    <a:pt x="63" y="37"/>
                    <a:pt x="64" y="36"/>
                  </a:cubicBezTo>
                  <a:cubicBezTo>
                    <a:pt x="67" y="35"/>
                    <a:pt x="64" y="32"/>
                    <a:pt x="66" y="33"/>
                  </a:cubicBezTo>
                  <a:cubicBezTo>
                    <a:pt x="70" y="33"/>
                    <a:pt x="66" y="30"/>
                    <a:pt x="68" y="30"/>
                  </a:cubicBezTo>
                  <a:cubicBezTo>
                    <a:pt x="69" y="29"/>
                    <a:pt x="70" y="31"/>
                    <a:pt x="71" y="30"/>
                  </a:cubicBezTo>
                  <a:cubicBezTo>
                    <a:pt x="72" y="30"/>
                    <a:pt x="73" y="29"/>
                    <a:pt x="74" y="29"/>
                  </a:cubicBezTo>
                  <a:cubicBezTo>
                    <a:pt x="76" y="29"/>
                    <a:pt x="74" y="33"/>
                    <a:pt x="74" y="34"/>
                  </a:cubicBezTo>
                  <a:cubicBezTo>
                    <a:pt x="75" y="34"/>
                    <a:pt x="77" y="31"/>
                    <a:pt x="77" y="34"/>
                  </a:cubicBezTo>
                  <a:cubicBezTo>
                    <a:pt x="77" y="34"/>
                    <a:pt x="77" y="32"/>
                    <a:pt x="78" y="32"/>
                  </a:cubicBezTo>
                  <a:cubicBezTo>
                    <a:pt x="79" y="32"/>
                    <a:pt x="77" y="32"/>
                    <a:pt x="78" y="3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76" name="Freeform 694"/>
            <p:cNvSpPr>
              <a:spLocks/>
            </p:cNvSpPr>
            <p:nvPr/>
          </p:nvSpPr>
          <p:spPr bwMode="auto">
            <a:xfrm>
              <a:off x="14525037" y="7293764"/>
              <a:ext cx="0" cy="9558"/>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77" name="Freeform 695"/>
            <p:cNvSpPr>
              <a:spLocks/>
            </p:cNvSpPr>
            <p:nvPr/>
          </p:nvSpPr>
          <p:spPr bwMode="auto">
            <a:xfrm>
              <a:off x="14095099" y="6921055"/>
              <a:ext cx="681527" cy="401378"/>
            </a:xfrm>
            <a:custGeom>
              <a:avLst/>
              <a:gdLst>
                <a:gd name="T0" fmla="*/ 73 w 73"/>
                <a:gd name="T1" fmla="*/ 28 h 43"/>
                <a:gd name="T2" fmla="*/ 69 w 73"/>
                <a:gd name="T3" fmla="*/ 27 h 43"/>
                <a:gd name="T4" fmla="*/ 65 w 73"/>
                <a:gd name="T5" fmla="*/ 24 h 43"/>
                <a:gd name="T6" fmla="*/ 58 w 73"/>
                <a:gd name="T7" fmla="*/ 20 h 43"/>
                <a:gd name="T8" fmla="*/ 52 w 73"/>
                <a:gd name="T9" fmla="*/ 16 h 43"/>
                <a:gd name="T10" fmla="*/ 47 w 73"/>
                <a:gd name="T11" fmla="*/ 9 h 43"/>
                <a:gd name="T12" fmla="*/ 40 w 73"/>
                <a:gd name="T13" fmla="*/ 5 h 43"/>
                <a:gd name="T14" fmla="*/ 40 w 73"/>
                <a:gd name="T15" fmla="*/ 2 h 43"/>
                <a:gd name="T16" fmla="*/ 36 w 73"/>
                <a:gd name="T17" fmla="*/ 1 h 43"/>
                <a:gd name="T18" fmla="*/ 34 w 73"/>
                <a:gd name="T19" fmla="*/ 0 h 43"/>
                <a:gd name="T20" fmla="*/ 31 w 73"/>
                <a:gd name="T21" fmla="*/ 1 h 43"/>
                <a:gd name="T22" fmla="*/ 28 w 73"/>
                <a:gd name="T23" fmla="*/ 3 h 43"/>
                <a:gd name="T24" fmla="*/ 25 w 73"/>
                <a:gd name="T25" fmla="*/ 6 h 43"/>
                <a:gd name="T26" fmla="*/ 22 w 73"/>
                <a:gd name="T27" fmla="*/ 8 h 43"/>
                <a:gd name="T28" fmla="*/ 17 w 73"/>
                <a:gd name="T29" fmla="*/ 8 h 43"/>
                <a:gd name="T30" fmla="*/ 12 w 73"/>
                <a:gd name="T31" fmla="*/ 2 h 43"/>
                <a:gd name="T32" fmla="*/ 2 w 73"/>
                <a:gd name="T33" fmla="*/ 5 h 43"/>
                <a:gd name="T34" fmla="*/ 5 w 73"/>
                <a:gd name="T35" fmla="*/ 12 h 43"/>
                <a:gd name="T36" fmla="*/ 8 w 73"/>
                <a:gd name="T37" fmla="*/ 17 h 43"/>
                <a:gd name="T38" fmla="*/ 8 w 73"/>
                <a:gd name="T39" fmla="*/ 19 h 43"/>
                <a:gd name="T40" fmla="*/ 10 w 73"/>
                <a:gd name="T41" fmla="*/ 22 h 43"/>
                <a:gd name="T42" fmla="*/ 9 w 73"/>
                <a:gd name="T43" fmla="*/ 26 h 43"/>
                <a:gd name="T44" fmla="*/ 9 w 73"/>
                <a:gd name="T45" fmla="*/ 31 h 43"/>
                <a:gd name="T46" fmla="*/ 14 w 73"/>
                <a:gd name="T47" fmla="*/ 29 h 43"/>
                <a:gd name="T48" fmla="*/ 17 w 73"/>
                <a:gd name="T49" fmla="*/ 26 h 43"/>
                <a:gd name="T50" fmla="*/ 27 w 73"/>
                <a:gd name="T51" fmla="*/ 27 h 43"/>
                <a:gd name="T52" fmla="*/ 37 w 73"/>
                <a:gd name="T53" fmla="*/ 31 h 43"/>
                <a:gd name="T54" fmla="*/ 45 w 73"/>
                <a:gd name="T55" fmla="*/ 35 h 43"/>
                <a:gd name="T56" fmla="*/ 46 w 73"/>
                <a:gd name="T57" fmla="*/ 37 h 43"/>
                <a:gd name="T58" fmla="*/ 48 w 73"/>
                <a:gd name="T59" fmla="*/ 42 h 43"/>
                <a:gd name="T60" fmla="*/ 53 w 73"/>
                <a:gd name="T61" fmla="*/ 43 h 43"/>
                <a:gd name="T62" fmla="*/ 57 w 73"/>
                <a:gd name="T63" fmla="*/ 40 h 43"/>
                <a:gd name="T64" fmla="*/ 62 w 73"/>
                <a:gd name="T65" fmla="*/ 38 h 43"/>
                <a:gd name="T66" fmla="*/ 65 w 73"/>
                <a:gd name="T67" fmla="*/ 33 h 43"/>
                <a:gd name="T68" fmla="*/ 69 w 73"/>
                <a:gd name="T69" fmla="*/ 31 h 43"/>
                <a:gd name="T70" fmla="*/ 73 w 73"/>
                <a:gd name="T71" fmla="*/ 31 h 43"/>
                <a:gd name="T72" fmla="*/ 73 w 73"/>
                <a:gd name="T73" fmla="*/ 28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3" h="43">
                  <a:moveTo>
                    <a:pt x="73" y="28"/>
                  </a:moveTo>
                  <a:cubicBezTo>
                    <a:pt x="72" y="27"/>
                    <a:pt x="71" y="27"/>
                    <a:pt x="69" y="27"/>
                  </a:cubicBezTo>
                  <a:cubicBezTo>
                    <a:pt x="68" y="26"/>
                    <a:pt x="66" y="25"/>
                    <a:pt x="65" y="24"/>
                  </a:cubicBezTo>
                  <a:cubicBezTo>
                    <a:pt x="63" y="23"/>
                    <a:pt x="60" y="22"/>
                    <a:pt x="58" y="20"/>
                  </a:cubicBezTo>
                  <a:cubicBezTo>
                    <a:pt x="57" y="18"/>
                    <a:pt x="54" y="18"/>
                    <a:pt x="52" y="16"/>
                  </a:cubicBezTo>
                  <a:cubicBezTo>
                    <a:pt x="51" y="13"/>
                    <a:pt x="50" y="9"/>
                    <a:pt x="47" y="9"/>
                  </a:cubicBezTo>
                  <a:cubicBezTo>
                    <a:pt x="44" y="9"/>
                    <a:pt x="40" y="9"/>
                    <a:pt x="40" y="5"/>
                  </a:cubicBezTo>
                  <a:cubicBezTo>
                    <a:pt x="40" y="4"/>
                    <a:pt x="41" y="2"/>
                    <a:pt x="40" y="2"/>
                  </a:cubicBezTo>
                  <a:cubicBezTo>
                    <a:pt x="39" y="1"/>
                    <a:pt x="38" y="2"/>
                    <a:pt x="36" y="1"/>
                  </a:cubicBezTo>
                  <a:cubicBezTo>
                    <a:pt x="36" y="1"/>
                    <a:pt x="35" y="0"/>
                    <a:pt x="34" y="0"/>
                  </a:cubicBezTo>
                  <a:cubicBezTo>
                    <a:pt x="33" y="0"/>
                    <a:pt x="32" y="1"/>
                    <a:pt x="31" y="1"/>
                  </a:cubicBezTo>
                  <a:cubicBezTo>
                    <a:pt x="30" y="0"/>
                    <a:pt x="29" y="3"/>
                    <a:pt x="28" y="3"/>
                  </a:cubicBezTo>
                  <a:cubicBezTo>
                    <a:pt x="27" y="3"/>
                    <a:pt x="24" y="4"/>
                    <a:pt x="25" y="6"/>
                  </a:cubicBezTo>
                  <a:cubicBezTo>
                    <a:pt x="26" y="9"/>
                    <a:pt x="25" y="8"/>
                    <a:pt x="22" y="8"/>
                  </a:cubicBezTo>
                  <a:cubicBezTo>
                    <a:pt x="21" y="8"/>
                    <a:pt x="18" y="8"/>
                    <a:pt x="17" y="8"/>
                  </a:cubicBezTo>
                  <a:cubicBezTo>
                    <a:pt x="15" y="6"/>
                    <a:pt x="14" y="4"/>
                    <a:pt x="12" y="2"/>
                  </a:cubicBezTo>
                  <a:cubicBezTo>
                    <a:pt x="9" y="0"/>
                    <a:pt x="5" y="3"/>
                    <a:pt x="2" y="5"/>
                  </a:cubicBezTo>
                  <a:cubicBezTo>
                    <a:pt x="3" y="6"/>
                    <a:pt x="6" y="10"/>
                    <a:pt x="5" y="12"/>
                  </a:cubicBezTo>
                  <a:cubicBezTo>
                    <a:pt x="0" y="15"/>
                    <a:pt x="6" y="15"/>
                    <a:pt x="8" y="17"/>
                  </a:cubicBezTo>
                  <a:cubicBezTo>
                    <a:pt x="8" y="17"/>
                    <a:pt x="8" y="19"/>
                    <a:pt x="8" y="19"/>
                  </a:cubicBezTo>
                  <a:cubicBezTo>
                    <a:pt x="7" y="20"/>
                    <a:pt x="9" y="22"/>
                    <a:pt x="10" y="22"/>
                  </a:cubicBezTo>
                  <a:cubicBezTo>
                    <a:pt x="10" y="23"/>
                    <a:pt x="9" y="24"/>
                    <a:pt x="9" y="26"/>
                  </a:cubicBezTo>
                  <a:cubicBezTo>
                    <a:pt x="9" y="27"/>
                    <a:pt x="9" y="29"/>
                    <a:pt x="9" y="31"/>
                  </a:cubicBezTo>
                  <a:cubicBezTo>
                    <a:pt x="11" y="31"/>
                    <a:pt x="12" y="31"/>
                    <a:pt x="14" y="29"/>
                  </a:cubicBezTo>
                  <a:cubicBezTo>
                    <a:pt x="15" y="28"/>
                    <a:pt x="16" y="27"/>
                    <a:pt x="17" y="26"/>
                  </a:cubicBezTo>
                  <a:cubicBezTo>
                    <a:pt x="21" y="26"/>
                    <a:pt x="24" y="25"/>
                    <a:pt x="27" y="27"/>
                  </a:cubicBezTo>
                  <a:cubicBezTo>
                    <a:pt x="29" y="30"/>
                    <a:pt x="35" y="28"/>
                    <a:pt x="37" y="31"/>
                  </a:cubicBezTo>
                  <a:cubicBezTo>
                    <a:pt x="39" y="34"/>
                    <a:pt x="41" y="35"/>
                    <a:pt x="45" y="35"/>
                  </a:cubicBezTo>
                  <a:cubicBezTo>
                    <a:pt x="46" y="35"/>
                    <a:pt x="46" y="35"/>
                    <a:pt x="46" y="37"/>
                  </a:cubicBezTo>
                  <a:cubicBezTo>
                    <a:pt x="46" y="40"/>
                    <a:pt x="46" y="40"/>
                    <a:pt x="48" y="42"/>
                  </a:cubicBezTo>
                  <a:cubicBezTo>
                    <a:pt x="50" y="42"/>
                    <a:pt x="51" y="43"/>
                    <a:pt x="53" y="43"/>
                  </a:cubicBezTo>
                  <a:cubicBezTo>
                    <a:pt x="56" y="43"/>
                    <a:pt x="56" y="42"/>
                    <a:pt x="57" y="40"/>
                  </a:cubicBezTo>
                  <a:cubicBezTo>
                    <a:pt x="58" y="38"/>
                    <a:pt x="60" y="39"/>
                    <a:pt x="62" y="38"/>
                  </a:cubicBezTo>
                  <a:cubicBezTo>
                    <a:pt x="64" y="37"/>
                    <a:pt x="64" y="35"/>
                    <a:pt x="65" y="33"/>
                  </a:cubicBezTo>
                  <a:cubicBezTo>
                    <a:pt x="65" y="31"/>
                    <a:pt x="68" y="33"/>
                    <a:pt x="69" y="31"/>
                  </a:cubicBezTo>
                  <a:cubicBezTo>
                    <a:pt x="69" y="29"/>
                    <a:pt x="72" y="31"/>
                    <a:pt x="73" y="31"/>
                  </a:cubicBezTo>
                  <a:cubicBezTo>
                    <a:pt x="73" y="30"/>
                    <a:pt x="73" y="29"/>
                    <a:pt x="73" y="28"/>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78" name="Freeform 696"/>
            <p:cNvSpPr>
              <a:spLocks/>
            </p:cNvSpPr>
            <p:nvPr/>
          </p:nvSpPr>
          <p:spPr bwMode="auto">
            <a:xfrm>
              <a:off x="14814846" y="7013435"/>
              <a:ext cx="372610" cy="251657"/>
            </a:xfrm>
            <a:custGeom>
              <a:avLst/>
              <a:gdLst>
                <a:gd name="T0" fmla="*/ 30 w 40"/>
                <a:gd name="T1" fmla="*/ 10 h 27"/>
                <a:gd name="T2" fmla="*/ 25 w 40"/>
                <a:gd name="T3" fmla="*/ 10 h 27"/>
                <a:gd name="T4" fmla="*/ 21 w 40"/>
                <a:gd name="T5" fmla="*/ 8 h 27"/>
                <a:gd name="T6" fmla="*/ 19 w 40"/>
                <a:gd name="T7" fmla="*/ 9 h 27"/>
                <a:gd name="T8" fmla="*/ 17 w 40"/>
                <a:gd name="T9" fmla="*/ 9 h 27"/>
                <a:gd name="T10" fmla="*/ 10 w 40"/>
                <a:gd name="T11" fmla="*/ 8 h 27"/>
                <a:gd name="T12" fmla="*/ 12 w 40"/>
                <a:gd name="T13" fmla="*/ 5 h 27"/>
                <a:gd name="T14" fmla="*/ 16 w 40"/>
                <a:gd name="T15" fmla="*/ 7 h 27"/>
                <a:gd name="T16" fmla="*/ 19 w 40"/>
                <a:gd name="T17" fmla="*/ 5 h 27"/>
                <a:gd name="T18" fmla="*/ 16 w 40"/>
                <a:gd name="T19" fmla="*/ 6 h 27"/>
                <a:gd name="T20" fmla="*/ 16 w 40"/>
                <a:gd name="T21" fmla="*/ 1 h 27"/>
                <a:gd name="T22" fmla="*/ 14 w 40"/>
                <a:gd name="T23" fmla="*/ 2 h 27"/>
                <a:gd name="T24" fmla="*/ 10 w 40"/>
                <a:gd name="T25" fmla="*/ 2 h 27"/>
                <a:gd name="T26" fmla="*/ 8 w 40"/>
                <a:gd name="T27" fmla="*/ 5 h 27"/>
                <a:gd name="T28" fmla="*/ 6 w 40"/>
                <a:gd name="T29" fmla="*/ 8 h 27"/>
                <a:gd name="T30" fmla="*/ 1 w 40"/>
                <a:gd name="T31" fmla="*/ 10 h 27"/>
                <a:gd name="T32" fmla="*/ 4 w 40"/>
                <a:gd name="T33" fmla="*/ 14 h 27"/>
                <a:gd name="T34" fmla="*/ 4 w 40"/>
                <a:gd name="T35" fmla="*/ 19 h 27"/>
                <a:gd name="T36" fmla="*/ 4 w 40"/>
                <a:gd name="T37" fmla="*/ 24 h 27"/>
                <a:gd name="T38" fmla="*/ 9 w 40"/>
                <a:gd name="T39" fmla="*/ 22 h 27"/>
                <a:gd name="T40" fmla="*/ 12 w 40"/>
                <a:gd name="T41" fmla="*/ 20 h 27"/>
                <a:gd name="T42" fmla="*/ 17 w 40"/>
                <a:gd name="T43" fmla="*/ 17 h 27"/>
                <a:gd name="T44" fmla="*/ 20 w 40"/>
                <a:gd name="T45" fmla="*/ 17 h 27"/>
                <a:gd name="T46" fmla="*/ 22 w 40"/>
                <a:gd name="T47" fmla="*/ 21 h 27"/>
                <a:gd name="T48" fmla="*/ 21 w 40"/>
                <a:gd name="T49" fmla="*/ 24 h 27"/>
                <a:gd name="T50" fmla="*/ 27 w 40"/>
                <a:gd name="T51" fmla="*/ 23 h 27"/>
                <a:gd name="T52" fmla="*/ 32 w 40"/>
                <a:gd name="T53" fmla="*/ 21 h 27"/>
                <a:gd name="T54" fmla="*/ 39 w 40"/>
                <a:gd name="T55" fmla="*/ 21 h 27"/>
                <a:gd name="T56" fmla="*/ 38 w 40"/>
                <a:gd name="T57" fmla="*/ 18 h 27"/>
                <a:gd name="T58" fmla="*/ 36 w 40"/>
                <a:gd name="T59" fmla="*/ 14 h 27"/>
                <a:gd name="T60" fmla="*/ 32 w 40"/>
                <a:gd name="T61" fmla="*/ 9 h 27"/>
                <a:gd name="T62" fmla="*/ 30 w 40"/>
                <a:gd name="T63" fmla="*/ 10 h 27"/>
                <a:gd name="T64" fmla="*/ 30 w 40"/>
                <a:gd name="T65" fmla="*/ 1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0" h="27">
                  <a:moveTo>
                    <a:pt x="30" y="10"/>
                  </a:moveTo>
                  <a:cubicBezTo>
                    <a:pt x="28" y="11"/>
                    <a:pt x="27" y="10"/>
                    <a:pt x="25" y="10"/>
                  </a:cubicBezTo>
                  <a:cubicBezTo>
                    <a:pt x="23" y="10"/>
                    <a:pt x="22" y="8"/>
                    <a:pt x="21" y="8"/>
                  </a:cubicBezTo>
                  <a:cubicBezTo>
                    <a:pt x="20" y="8"/>
                    <a:pt x="20" y="9"/>
                    <a:pt x="19" y="9"/>
                  </a:cubicBezTo>
                  <a:cubicBezTo>
                    <a:pt x="19" y="10"/>
                    <a:pt x="18" y="9"/>
                    <a:pt x="17" y="9"/>
                  </a:cubicBezTo>
                  <a:cubicBezTo>
                    <a:pt x="15" y="9"/>
                    <a:pt x="12" y="9"/>
                    <a:pt x="10" y="8"/>
                  </a:cubicBezTo>
                  <a:cubicBezTo>
                    <a:pt x="9" y="7"/>
                    <a:pt x="12" y="5"/>
                    <a:pt x="12" y="5"/>
                  </a:cubicBezTo>
                  <a:cubicBezTo>
                    <a:pt x="14" y="4"/>
                    <a:pt x="15" y="7"/>
                    <a:pt x="16" y="7"/>
                  </a:cubicBezTo>
                  <a:cubicBezTo>
                    <a:pt x="18" y="7"/>
                    <a:pt x="19" y="6"/>
                    <a:pt x="19" y="5"/>
                  </a:cubicBezTo>
                  <a:cubicBezTo>
                    <a:pt x="18" y="4"/>
                    <a:pt x="17" y="6"/>
                    <a:pt x="16" y="6"/>
                  </a:cubicBezTo>
                  <a:cubicBezTo>
                    <a:pt x="15" y="5"/>
                    <a:pt x="17" y="2"/>
                    <a:pt x="16" y="1"/>
                  </a:cubicBezTo>
                  <a:cubicBezTo>
                    <a:pt x="16" y="0"/>
                    <a:pt x="14" y="2"/>
                    <a:pt x="14" y="2"/>
                  </a:cubicBezTo>
                  <a:cubicBezTo>
                    <a:pt x="12" y="3"/>
                    <a:pt x="11" y="1"/>
                    <a:pt x="10" y="2"/>
                  </a:cubicBezTo>
                  <a:cubicBezTo>
                    <a:pt x="8" y="2"/>
                    <a:pt x="12" y="5"/>
                    <a:pt x="8" y="5"/>
                  </a:cubicBezTo>
                  <a:cubicBezTo>
                    <a:pt x="6" y="4"/>
                    <a:pt x="9" y="8"/>
                    <a:pt x="6" y="8"/>
                  </a:cubicBezTo>
                  <a:cubicBezTo>
                    <a:pt x="5" y="9"/>
                    <a:pt x="0" y="8"/>
                    <a:pt x="1" y="10"/>
                  </a:cubicBezTo>
                  <a:cubicBezTo>
                    <a:pt x="2" y="13"/>
                    <a:pt x="5" y="11"/>
                    <a:pt x="4" y="14"/>
                  </a:cubicBezTo>
                  <a:cubicBezTo>
                    <a:pt x="4" y="17"/>
                    <a:pt x="7" y="17"/>
                    <a:pt x="4" y="19"/>
                  </a:cubicBezTo>
                  <a:cubicBezTo>
                    <a:pt x="3" y="20"/>
                    <a:pt x="1" y="24"/>
                    <a:pt x="4" y="24"/>
                  </a:cubicBezTo>
                  <a:cubicBezTo>
                    <a:pt x="6" y="24"/>
                    <a:pt x="8" y="21"/>
                    <a:pt x="9" y="22"/>
                  </a:cubicBezTo>
                  <a:cubicBezTo>
                    <a:pt x="12" y="25"/>
                    <a:pt x="9" y="20"/>
                    <a:pt x="12" y="20"/>
                  </a:cubicBezTo>
                  <a:cubicBezTo>
                    <a:pt x="14" y="20"/>
                    <a:pt x="15" y="19"/>
                    <a:pt x="17" y="17"/>
                  </a:cubicBezTo>
                  <a:cubicBezTo>
                    <a:pt x="18" y="14"/>
                    <a:pt x="19" y="15"/>
                    <a:pt x="20" y="17"/>
                  </a:cubicBezTo>
                  <a:cubicBezTo>
                    <a:pt x="21" y="18"/>
                    <a:pt x="22" y="19"/>
                    <a:pt x="22" y="21"/>
                  </a:cubicBezTo>
                  <a:cubicBezTo>
                    <a:pt x="22" y="22"/>
                    <a:pt x="21" y="23"/>
                    <a:pt x="21" y="24"/>
                  </a:cubicBezTo>
                  <a:cubicBezTo>
                    <a:pt x="22" y="27"/>
                    <a:pt x="26" y="24"/>
                    <a:pt x="27" y="23"/>
                  </a:cubicBezTo>
                  <a:cubicBezTo>
                    <a:pt x="28" y="22"/>
                    <a:pt x="31" y="20"/>
                    <a:pt x="32" y="21"/>
                  </a:cubicBezTo>
                  <a:cubicBezTo>
                    <a:pt x="34" y="23"/>
                    <a:pt x="36" y="20"/>
                    <a:pt x="39" y="21"/>
                  </a:cubicBezTo>
                  <a:cubicBezTo>
                    <a:pt x="40" y="20"/>
                    <a:pt x="38" y="18"/>
                    <a:pt x="38" y="18"/>
                  </a:cubicBezTo>
                  <a:cubicBezTo>
                    <a:pt x="37" y="16"/>
                    <a:pt x="38" y="14"/>
                    <a:pt x="36" y="14"/>
                  </a:cubicBezTo>
                  <a:cubicBezTo>
                    <a:pt x="33" y="15"/>
                    <a:pt x="31" y="12"/>
                    <a:pt x="32" y="9"/>
                  </a:cubicBezTo>
                  <a:cubicBezTo>
                    <a:pt x="32" y="9"/>
                    <a:pt x="31" y="9"/>
                    <a:pt x="30" y="10"/>
                  </a:cubicBezTo>
                  <a:cubicBezTo>
                    <a:pt x="29" y="10"/>
                    <a:pt x="31" y="9"/>
                    <a:pt x="30" y="1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79" name="Freeform 697"/>
            <p:cNvSpPr>
              <a:spLocks/>
            </p:cNvSpPr>
            <p:nvPr/>
          </p:nvSpPr>
          <p:spPr bwMode="auto">
            <a:xfrm>
              <a:off x="14515484" y="7230053"/>
              <a:ext cx="773889" cy="691265"/>
            </a:xfrm>
            <a:custGeom>
              <a:avLst/>
              <a:gdLst>
                <a:gd name="T0" fmla="*/ 8 w 83"/>
                <a:gd name="T1" fmla="*/ 51 h 74"/>
                <a:gd name="T2" fmla="*/ 9 w 83"/>
                <a:gd name="T3" fmla="*/ 54 h 74"/>
                <a:gd name="T4" fmla="*/ 11 w 83"/>
                <a:gd name="T5" fmla="*/ 57 h 74"/>
                <a:gd name="T6" fmla="*/ 5 w 83"/>
                <a:gd name="T7" fmla="*/ 61 h 74"/>
                <a:gd name="T8" fmla="*/ 3 w 83"/>
                <a:gd name="T9" fmla="*/ 64 h 74"/>
                <a:gd name="T10" fmla="*/ 6 w 83"/>
                <a:gd name="T11" fmla="*/ 66 h 74"/>
                <a:gd name="T12" fmla="*/ 13 w 83"/>
                <a:gd name="T13" fmla="*/ 64 h 74"/>
                <a:gd name="T14" fmla="*/ 19 w 83"/>
                <a:gd name="T15" fmla="*/ 65 h 74"/>
                <a:gd name="T16" fmla="*/ 23 w 83"/>
                <a:gd name="T17" fmla="*/ 65 h 74"/>
                <a:gd name="T18" fmla="*/ 28 w 83"/>
                <a:gd name="T19" fmla="*/ 64 h 74"/>
                <a:gd name="T20" fmla="*/ 29 w 83"/>
                <a:gd name="T21" fmla="*/ 67 h 74"/>
                <a:gd name="T22" fmla="*/ 32 w 83"/>
                <a:gd name="T23" fmla="*/ 69 h 74"/>
                <a:gd name="T24" fmla="*/ 33 w 83"/>
                <a:gd name="T25" fmla="*/ 73 h 74"/>
                <a:gd name="T26" fmla="*/ 34 w 83"/>
                <a:gd name="T27" fmla="*/ 71 h 74"/>
                <a:gd name="T28" fmla="*/ 36 w 83"/>
                <a:gd name="T29" fmla="*/ 73 h 74"/>
                <a:gd name="T30" fmla="*/ 43 w 83"/>
                <a:gd name="T31" fmla="*/ 71 h 74"/>
                <a:gd name="T32" fmla="*/ 46 w 83"/>
                <a:gd name="T33" fmla="*/ 70 h 74"/>
                <a:gd name="T34" fmla="*/ 50 w 83"/>
                <a:gd name="T35" fmla="*/ 70 h 74"/>
                <a:gd name="T36" fmla="*/ 48 w 83"/>
                <a:gd name="T37" fmla="*/ 64 h 74"/>
                <a:gd name="T38" fmla="*/ 46 w 83"/>
                <a:gd name="T39" fmla="*/ 61 h 74"/>
                <a:gd name="T40" fmla="*/ 44 w 83"/>
                <a:gd name="T41" fmla="*/ 57 h 74"/>
                <a:gd name="T42" fmla="*/ 46 w 83"/>
                <a:gd name="T43" fmla="*/ 52 h 74"/>
                <a:gd name="T44" fmla="*/ 49 w 83"/>
                <a:gd name="T45" fmla="*/ 52 h 74"/>
                <a:gd name="T46" fmla="*/ 52 w 83"/>
                <a:gd name="T47" fmla="*/ 52 h 74"/>
                <a:gd name="T48" fmla="*/ 57 w 83"/>
                <a:gd name="T49" fmla="*/ 46 h 74"/>
                <a:gd name="T50" fmla="*/ 60 w 83"/>
                <a:gd name="T51" fmla="*/ 44 h 74"/>
                <a:gd name="T52" fmla="*/ 62 w 83"/>
                <a:gd name="T53" fmla="*/ 41 h 74"/>
                <a:gd name="T54" fmla="*/ 65 w 83"/>
                <a:gd name="T55" fmla="*/ 39 h 74"/>
                <a:gd name="T56" fmla="*/ 66 w 83"/>
                <a:gd name="T57" fmla="*/ 37 h 74"/>
                <a:gd name="T58" fmla="*/ 69 w 83"/>
                <a:gd name="T59" fmla="*/ 33 h 74"/>
                <a:gd name="T60" fmla="*/ 71 w 83"/>
                <a:gd name="T61" fmla="*/ 27 h 74"/>
                <a:gd name="T62" fmla="*/ 66 w 83"/>
                <a:gd name="T63" fmla="*/ 23 h 74"/>
                <a:gd name="T64" fmla="*/ 65 w 83"/>
                <a:gd name="T65" fmla="*/ 16 h 74"/>
                <a:gd name="T66" fmla="*/ 70 w 83"/>
                <a:gd name="T67" fmla="*/ 14 h 74"/>
                <a:gd name="T68" fmla="*/ 74 w 83"/>
                <a:gd name="T69" fmla="*/ 15 h 74"/>
                <a:gd name="T70" fmla="*/ 77 w 83"/>
                <a:gd name="T71" fmla="*/ 13 h 74"/>
                <a:gd name="T72" fmla="*/ 83 w 83"/>
                <a:gd name="T73" fmla="*/ 10 h 74"/>
                <a:gd name="T74" fmla="*/ 76 w 83"/>
                <a:gd name="T75" fmla="*/ 6 h 74"/>
                <a:gd name="T76" fmla="*/ 74 w 83"/>
                <a:gd name="T77" fmla="*/ 2 h 74"/>
                <a:gd name="T78" fmla="*/ 71 w 83"/>
                <a:gd name="T79" fmla="*/ 0 h 74"/>
                <a:gd name="T80" fmla="*/ 65 w 83"/>
                <a:gd name="T81" fmla="*/ 1 h 74"/>
                <a:gd name="T82" fmla="*/ 56 w 83"/>
                <a:gd name="T83" fmla="*/ 4 h 74"/>
                <a:gd name="T84" fmla="*/ 53 w 83"/>
                <a:gd name="T85" fmla="*/ 8 h 74"/>
                <a:gd name="T86" fmla="*/ 51 w 83"/>
                <a:gd name="T87" fmla="*/ 13 h 74"/>
                <a:gd name="T88" fmla="*/ 48 w 83"/>
                <a:gd name="T89" fmla="*/ 18 h 74"/>
                <a:gd name="T90" fmla="*/ 47 w 83"/>
                <a:gd name="T91" fmla="*/ 21 h 74"/>
                <a:gd name="T92" fmla="*/ 43 w 83"/>
                <a:gd name="T93" fmla="*/ 24 h 74"/>
                <a:gd name="T94" fmla="*/ 41 w 83"/>
                <a:gd name="T95" fmla="*/ 30 h 74"/>
                <a:gd name="T96" fmla="*/ 38 w 83"/>
                <a:gd name="T97" fmla="*/ 30 h 74"/>
                <a:gd name="T98" fmla="*/ 34 w 83"/>
                <a:gd name="T99" fmla="*/ 32 h 74"/>
                <a:gd name="T100" fmla="*/ 30 w 83"/>
                <a:gd name="T101" fmla="*/ 33 h 74"/>
                <a:gd name="T102" fmla="*/ 27 w 83"/>
                <a:gd name="T103" fmla="*/ 37 h 74"/>
                <a:gd name="T104" fmla="*/ 22 w 83"/>
                <a:gd name="T105" fmla="*/ 42 h 74"/>
                <a:gd name="T106" fmla="*/ 13 w 83"/>
                <a:gd name="T107" fmla="*/ 43 h 74"/>
                <a:gd name="T108" fmla="*/ 0 w 83"/>
                <a:gd name="T109" fmla="*/ 40 h 74"/>
                <a:gd name="T110" fmla="*/ 3 w 83"/>
                <a:gd name="T111" fmla="*/ 46 h 74"/>
                <a:gd name="T112" fmla="*/ 8 w 83"/>
                <a:gd name="T113" fmla="*/ 51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3" h="74">
                  <a:moveTo>
                    <a:pt x="8" y="51"/>
                  </a:moveTo>
                  <a:cubicBezTo>
                    <a:pt x="8" y="52"/>
                    <a:pt x="8" y="53"/>
                    <a:pt x="9" y="54"/>
                  </a:cubicBezTo>
                  <a:cubicBezTo>
                    <a:pt x="10" y="55"/>
                    <a:pt x="11" y="56"/>
                    <a:pt x="11" y="57"/>
                  </a:cubicBezTo>
                  <a:cubicBezTo>
                    <a:pt x="11" y="58"/>
                    <a:pt x="6" y="60"/>
                    <a:pt x="5" y="61"/>
                  </a:cubicBezTo>
                  <a:cubicBezTo>
                    <a:pt x="4" y="61"/>
                    <a:pt x="3" y="62"/>
                    <a:pt x="3" y="64"/>
                  </a:cubicBezTo>
                  <a:cubicBezTo>
                    <a:pt x="3" y="66"/>
                    <a:pt x="3" y="66"/>
                    <a:pt x="6" y="66"/>
                  </a:cubicBezTo>
                  <a:cubicBezTo>
                    <a:pt x="8" y="65"/>
                    <a:pt x="11" y="65"/>
                    <a:pt x="13" y="64"/>
                  </a:cubicBezTo>
                  <a:cubicBezTo>
                    <a:pt x="15" y="64"/>
                    <a:pt x="17" y="64"/>
                    <a:pt x="19" y="65"/>
                  </a:cubicBezTo>
                  <a:cubicBezTo>
                    <a:pt x="20" y="65"/>
                    <a:pt x="22" y="65"/>
                    <a:pt x="23" y="65"/>
                  </a:cubicBezTo>
                  <a:cubicBezTo>
                    <a:pt x="25" y="65"/>
                    <a:pt x="26" y="64"/>
                    <a:pt x="28" y="64"/>
                  </a:cubicBezTo>
                  <a:cubicBezTo>
                    <a:pt x="29" y="64"/>
                    <a:pt x="29" y="66"/>
                    <a:pt x="29" y="67"/>
                  </a:cubicBezTo>
                  <a:cubicBezTo>
                    <a:pt x="30" y="68"/>
                    <a:pt x="31" y="68"/>
                    <a:pt x="32" y="69"/>
                  </a:cubicBezTo>
                  <a:cubicBezTo>
                    <a:pt x="32" y="70"/>
                    <a:pt x="33" y="72"/>
                    <a:pt x="33" y="73"/>
                  </a:cubicBezTo>
                  <a:cubicBezTo>
                    <a:pt x="35" y="74"/>
                    <a:pt x="34" y="72"/>
                    <a:pt x="34" y="71"/>
                  </a:cubicBezTo>
                  <a:cubicBezTo>
                    <a:pt x="35" y="71"/>
                    <a:pt x="36" y="73"/>
                    <a:pt x="36" y="73"/>
                  </a:cubicBezTo>
                  <a:cubicBezTo>
                    <a:pt x="38" y="72"/>
                    <a:pt x="40" y="70"/>
                    <a:pt x="43" y="71"/>
                  </a:cubicBezTo>
                  <a:cubicBezTo>
                    <a:pt x="44" y="71"/>
                    <a:pt x="45" y="71"/>
                    <a:pt x="46" y="70"/>
                  </a:cubicBezTo>
                  <a:cubicBezTo>
                    <a:pt x="47" y="70"/>
                    <a:pt x="49" y="70"/>
                    <a:pt x="50" y="70"/>
                  </a:cubicBezTo>
                  <a:cubicBezTo>
                    <a:pt x="51" y="69"/>
                    <a:pt x="49" y="64"/>
                    <a:pt x="48" y="64"/>
                  </a:cubicBezTo>
                  <a:cubicBezTo>
                    <a:pt x="47" y="63"/>
                    <a:pt x="46" y="63"/>
                    <a:pt x="46" y="61"/>
                  </a:cubicBezTo>
                  <a:cubicBezTo>
                    <a:pt x="46" y="59"/>
                    <a:pt x="45" y="58"/>
                    <a:pt x="44" y="57"/>
                  </a:cubicBezTo>
                  <a:cubicBezTo>
                    <a:pt x="41" y="56"/>
                    <a:pt x="45" y="54"/>
                    <a:pt x="46" y="52"/>
                  </a:cubicBezTo>
                  <a:cubicBezTo>
                    <a:pt x="47" y="52"/>
                    <a:pt x="47" y="51"/>
                    <a:pt x="49" y="52"/>
                  </a:cubicBezTo>
                  <a:cubicBezTo>
                    <a:pt x="51" y="54"/>
                    <a:pt x="50" y="52"/>
                    <a:pt x="52" y="52"/>
                  </a:cubicBezTo>
                  <a:cubicBezTo>
                    <a:pt x="56" y="51"/>
                    <a:pt x="55" y="48"/>
                    <a:pt x="57" y="46"/>
                  </a:cubicBezTo>
                  <a:cubicBezTo>
                    <a:pt x="58" y="45"/>
                    <a:pt x="60" y="45"/>
                    <a:pt x="60" y="44"/>
                  </a:cubicBezTo>
                  <a:cubicBezTo>
                    <a:pt x="61" y="43"/>
                    <a:pt x="62" y="42"/>
                    <a:pt x="62" y="41"/>
                  </a:cubicBezTo>
                  <a:cubicBezTo>
                    <a:pt x="62" y="40"/>
                    <a:pt x="64" y="39"/>
                    <a:pt x="65" y="39"/>
                  </a:cubicBezTo>
                  <a:cubicBezTo>
                    <a:pt x="66" y="39"/>
                    <a:pt x="66" y="37"/>
                    <a:pt x="66" y="37"/>
                  </a:cubicBezTo>
                  <a:cubicBezTo>
                    <a:pt x="66" y="34"/>
                    <a:pt x="70" y="36"/>
                    <a:pt x="69" y="33"/>
                  </a:cubicBezTo>
                  <a:cubicBezTo>
                    <a:pt x="69" y="30"/>
                    <a:pt x="68" y="29"/>
                    <a:pt x="71" y="27"/>
                  </a:cubicBezTo>
                  <a:cubicBezTo>
                    <a:pt x="72" y="27"/>
                    <a:pt x="67" y="24"/>
                    <a:pt x="66" y="23"/>
                  </a:cubicBezTo>
                  <a:cubicBezTo>
                    <a:pt x="65" y="21"/>
                    <a:pt x="66" y="18"/>
                    <a:pt x="65" y="16"/>
                  </a:cubicBezTo>
                  <a:cubicBezTo>
                    <a:pt x="65" y="13"/>
                    <a:pt x="68" y="13"/>
                    <a:pt x="70" y="14"/>
                  </a:cubicBezTo>
                  <a:cubicBezTo>
                    <a:pt x="71" y="14"/>
                    <a:pt x="73" y="15"/>
                    <a:pt x="74" y="15"/>
                  </a:cubicBezTo>
                  <a:cubicBezTo>
                    <a:pt x="76" y="15"/>
                    <a:pt x="76" y="14"/>
                    <a:pt x="77" y="13"/>
                  </a:cubicBezTo>
                  <a:cubicBezTo>
                    <a:pt x="80" y="13"/>
                    <a:pt x="81" y="13"/>
                    <a:pt x="83" y="10"/>
                  </a:cubicBezTo>
                  <a:cubicBezTo>
                    <a:pt x="80" y="9"/>
                    <a:pt x="77" y="8"/>
                    <a:pt x="76" y="6"/>
                  </a:cubicBezTo>
                  <a:cubicBezTo>
                    <a:pt x="75" y="5"/>
                    <a:pt x="75" y="3"/>
                    <a:pt x="74" y="2"/>
                  </a:cubicBezTo>
                  <a:cubicBezTo>
                    <a:pt x="73" y="1"/>
                    <a:pt x="72" y="1"/>
                    <a:pt x="71" y="0"/>
                  </a:cubicBezTo>
                  <a:cubicBezTo>
                    <a:pt x="69" y="0"/>
                    <a:pt x="66" y="1"/>
                    <a:pt x="65" y="1"/>
                  </a:cubicBezTo>
                  <a:cubicBezTo>
                    <a:pt x="61" y="0"/>
                    <a:pt x="59" y="2"/>
                    <a:pt x="56" y="4"/>
                  </a:cubicBezTo>
                  <a:cubicBezTo>
                    <a:pt x="53" y="5"/>
                    <a:pt x="51" y="5"/>
                    <a:pt x="53" y="8"/>
                  </a:cubicBezTo>
                  <a:cubicBezTo>
                    <a:pt x="55" y="10"/>
                    <a:pt x="53" y="12"/>
                    <a:pt x="51" y="13"/>
                  </a:cubicBezTo>
                  <a:cubicBezTo>
                    <a:pt x="49" y="15"/>
                    <a:pt x="52" y="19"/>
                    <a:pt x="48" y="18"/>
                  </a:cubicBezTo>
                  <a:cubicBezTo>
                    <a:pt x="43" y="18"/>
                    <a:pt x="47" y="19"/>
                    <a:pt x="47" y="21"/>
                  </a:cubicBezTo>
                  <a:cubicBezTo>
                    <a:pt x="48" y="22"/>
                    <a:pt x="44" y="23"/>
                    <a:pt x="43" y="24"/>
                  </a:cubicBezTo>
                  <a:cubicBezTo>
                    <a:pt x="42" y="26"/>
                    <a:pt x="42" y="30"/>
                    <a:pt x="41" y="30"/>
                  </a:cubicBezTo>
                  <a:cubicBezTo>
                    <a:pt x="40" y="31"/>
                    <a:pt x="39" y="30"/>
                    <a:pt x="38" y="30"/>
                  </a:cubicBezTo>
                  <a:cubicBezTo>
                    <a:pt x="36" y="30"/>
                    <a:pt x="35" y="31"/>
                    <a:pt x="34" y="32"/>
                  </a:cubicBezTo>
                  <a:cubicBezTo>
                    <a:pt x="32" y="33"/>
                    <a:pt x="31" y="32"/>
                    <a:pt x="30" y="33"/>
                  </a:cubicBezTo>
                  <a:cubicBezTo>
                    <a:pt x="28" y="34"/>
                    <a:pt x="28" y="35"/>
                    <a:pt x="27" y="37"/>
                  </a:cubicBezTo>
                  <a:cubicBezTo>
                    <a:pt x="27" y="40"/>
                    <a:pt x="25" y="41"/>
                    <a:pt x="22" y="42"/>
                  </a:cubicBezTo>
                  <a:cubicBezTo>
                    <a:pt x="19" y="43"/>
                    <a:pt x="16" y="43"/>
                    <a:pt x="13" y="43"/>
                  </a:cubicBezTo>
                  <a:cubicBezTo>
                    <a:pt x="8" y="43"/>
                    <a:pt x="4" y="42"/>
                    <a:pt x="0" y="40"/>
                  </a:cubicBezTo>
                  <a:cubicBezTo>
                    <a:pt x="1" y="42"/>
                    <a:pt x="2" y="44"/>
                    <a:pt x="3" y="46"/>
                  </a:cubicBezTo>
                  <a:cubicBezTo>
                    <a:pt x="4" y="47"/>
                    <a:pt x="8" y="48"/>
                    <a:pt x="8" y="5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80" name="Freeform 698"/>
            <p:cNvSpPr>
              <a:spLocks/>
            </p:cNvSpPr>
            <p:nvPr/>
          </p:nvSpPr>
          <p:spPr bwMode="auto">
            <a:xfrm>
              <a:off x="14477266" y="7144043"/>
              <a:ext cx="700638" cy="496944"/>
            </a:xfrm>
            <a:custGeom>
              <a:avLst/>
              <a:gdLst>
                <a:gd name="T0" fmla="*/ 72 w 75"/>
                <a:gd name="T1" fmla="*/ 7 h 53"/>
                <a:gd name="T2" fmla="*/ 69 w 75"/>
                <a:gd name="T3" fmla="*/ 8 h 53"/>
                <a:gd name="T4" fmla="*/ 67 w 75"/>
                <a:gd name="T5" fmla="*/ 7 h 53"/>
                <a:gd name="T6" fmla="*/ 62 w 75"/>
                <a:gd name="T7" fmla="*/ 10 h 53"/>
                <a:gd name="T8" fmla="*/ 57 w 75"/>
                <a:gd name="T9" fmla="*/ 11 h 53"/>
                <a:gd name="T10" fmla="*/ 57 w 75"/>
                <a:gd name="T11" fmla="*/ 4 h 53"/>
                <a:gd name="T12" fmla="*/ 54 w 75"/>
                <a:gd name="T13" fmla="*/ 1 h 53"/>
                <a:gd name="T14" fmla="*/ 50 w 75"/>
                <a:gd name="T15" fmla="*/ 6 h 53"/>
                <a:gd name="T16" fmla="*/ 47 w 75"/>
                <a:gd name="T17" fmla="*/ 8 h 53"/>
                <a:gd name="T18" fmla="*/ 44 w 75"/>
                <a:gd name="T19" fmla="*/ 8 h 53"/>
                <a:gd name="T20" fmla="*/ 39 w 75"/>
                <a:gd name="T21" fmla="*/ 10 h 53"/>
                <a:gd name="T22" fmla="*/ 34 w 75"/>
                <a:gd name="T23" fmla="*/ 7 h 53"/>
                <a:gd name="T24" fmla="*/ 28 w 75"/>
                <a:gd name="T25" fmla="*/ 6 h 53"/>
                <a:gd name="T26" fmla="*/ 27 w 75"/>
                <a:gd name="T27" fmla="*/ 8 h 53"/>
                <a:gd name="T28" fmla="*/ 24 w 75"/>
                <a:gd name="T29" fmla="*/ 9 h 53"/>
                <a:gd name="T30" fmla="*/ 21 w 75"/>
                <a:gd name="T31" fmla="*/ 14 h 53"/>
                <a:gd name="T32" fmla="*/ 15 w 75"/>
                <a:gd name="T33" fmla="*/ 17 h 53"/>
                <a:gd name="T34" fmla="*/ 11 w 75"/>
                <a:gd name="T35" fmla="*/ 19 h 53"/>
                <a:gd name="T36" fmla="*/ 5 w 75"/>
                <a:gd name="T37" fmla="*/ 16 h 53"/>
                <a:gd name="T38" fmla="*/ 4 w 75"/>
                <a:gd name="T39" fmla="*/ 23 h 53"/>
                <a:gd name="T40" fmla="*/ 3 w 75"/>
                <a:gd name="T41" fmla="*/ 29 h 53"/>
                <a:gd name="T42" fmla="*/ 2 w 75"/>
                <a:gd name="T43" fmla="*/ 33 h 53"/>
                <a:gd name="T44" fmla="*/ 3 w 75"/>
                <a:gd name="T45" fmla="*/ 37 h 53"/>
                <a:gd name="T46" fmla="*/ 4 w 75"/>
                <a:gd name="T47" fmla="*/ 40 h 53"/>
                <a:gd name="T48" fmla="*/ 8 w 75"/>
                <a:gd name="T49" fmla="*/ 43 h 53"/>
                <a:gd name="T50" fmla="*/ 4 w 75"/>
                <a:gd name="T51" fmla="*/ 49 h 53"/>
                <a:gd name="T52" fmla="*/ 29 w 75"/>
                <a:gd name="T53" fmla="*/ 50 h 53"/>
                <a:gd name="T54" fmla="*/ 32 w 75"/>
                <a:gd name="T55" fmla="*/ 43 h 53"/>
                <a:gd name="T56" fmla="*/ 39 w 75"/>
                <a:gd name="T57" fmla="*/ 40 h 53"/>
                <a:gd name="T58" fmla="*/ 43 w 75"/>
                <a:gd name="T59" fmla="*/ 39 h 53"/>
                <a:gd name="T60" fmla="*/ 45 w 75"/>
                <a:gd name="T61" fmla="*/ 39 h 53"/>
                <a:gd name="T62" fmla="*/ 47 w 75"/>
                <a:gd name="T63" fmla="*/ 33 h 53"/>
                <a:gd name="T64" fmla="*/ 51 w 75"/>
                <a:gd name="T65" fmla="*/ 30 h 53"/>
                <a:gd name="T66" fmla="*/ 51 w 75"/>
                <a:gd name="T67" fmla="*/ 27 h 53"/>
                <a:gd name="T68" fmla="*/ 55 w 75"/>
                <a:gd name="T69" fmla="*/ 26 h 53"/>
                <a:gd name="T70" fmla="*/ 55 w 75"/>
                <a:gd name="T71" fmla="*/ 23 h 53"/>
                <a:gd name="T72" fmla="*/ 58 w 75"/>
                <a:gd name="T73" fmla="*/ 19 h 53"/>
                <a:gd name="T74" fmla="*/ 56 w 75"/>
                <a:gd name="T75" fmla="*/ 14 h 53"/>
                <a:gd name="T76" fmla="*/ 63 w 75"/>
                <a:gd name="T77" fmla="*/ 11 h 53"/>
                <a:gd name="T78" fmla="*/ 70 w 75"/>
                <a:gd name="T79" fmla="*/ 10 h 53"/>
                <a:gd name="T80" fmla="*/ 74 w 75"/>
                <a:gd name="T81" fmla="*/ 9 h 53"/>
                <a:gd name="T82" fmla="*/ 75 w 75"/>
                <a:gd name="T83" fmla="*/ 7 h 53"/>
                <a:gd name="T84" fmla="*/ 72 w 75"/>
                <a:gd name="T85" fmla="*/ 7 h 53"/>
                <a:gd name="T86" fmla="*/ 72 w 75"/>
                <a:gd name="T87" fmla="*/ 7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5" h="53">
                  <a:moveTo>
                    <a:pt x="72" y="7"/>
                  </a:moveTo>
                  <a:cubicBezTo>
                    <a:pt x="71" y="7"/>
                    <a:pt x="70" y="9"/>
                    <a:pt x="69" y="8"/>
                  </a:cubicBezTo>
                  <a:cubicBezTo>
                    <a:pt x="68" y="8"/>
                    <a:pt x="68" y="6"/>
                    <a:pt x="67" y="7"/>
                  </a:cubicBezTo>
                  <a:cubicBezTo>
                    <a:pt x="65" y="7"/>
                    <a:pt x="63" y="9"/>
                    <a:pt x="62" y="10"/>
                  </a:cubicBezTo>
                  <a:cubicBezTo>
                    <a:pt x="61" y="10"/>
                    <a:pt x="59" y="12"/>
                    <a:pt x="57" y="11"/>
                  </a:cubicBezTo>
                  <a:cubicBezTo>
                    <a:pt x="56" y="10"/>
                    <a:pt x="59" y="6"/>
                    <a:pt x="57" y="4"/>
                  </a:cubicBezTo>
                  <a:cubicBezTo>
                    <a:pt x="57" y="4"/>
                    <a:pt x="55" y="0"/>
                    <a:pt x="54" y="1"/>
                  </a:cubicBezTo>
                  <a:cubicBezTo>
                    <a:pt x="53" y="3"/>
                    <a:pt x="52" y="5"/>
                    <a:pt x="50" y="6"/>
                  </a:cubicBezTo>
                  <a:cubicBezTo>
                    <a:pt x="48" y="7"/>
                    <a:pt x="47" y="6"/>
                    <a:pt x="47" y="8"/>
                  </a:cubicBezTo>
                  <a:cubicBezTo>
                    <a:pt x="46" y="11"/>
                    <a:pt x="45" y="7"/>
                    <a:pt x="44" y="8"/>
                  </a:cubicBezTo>
                  <a:cubicBezTo>
                    <a:pt x="42" y="9"/>
                    <a:pt x="41" y="10"/>
                    <a:pt x="39" y="10"/>
                  </a:cubicBezTo>
                  <a:cubicBezTo>
                    <a:pt x="37" y="9"/>
                    <a:pt x="35" y="8"/>
                    <a:pt x="34" y="7"/>
                  </a:cubicBezTo>
                  <a:cubicBezTo>
                    <a:pt x="33" y="7"/>
                    <a:pt x="28" y="6"/>
                    <a:pt x="28" y="6"/>
                  </a:cubicBezTo>
                  <a:cubicBezTo>
                    <a:pt x="27" y="7"/>
                    <a:pt x="28" y="8"/>
                    <a:pt x="27" y="8"/>
                  </a:cubicBezTo>
                  <a:cubicBezTo>
                    <a:pt x="26" y="8"/>
                    <a:pt x="24" y="8"/>
                    <a:pt x="24" y="9"/>
                  </a:cubicBezTo>
                  <a:cubicBezTo>
                    <a:pt x="23" y="11"/>
                    <a:pt x="23" y="13"/>
                    <a:pt x="21" y="14"/>
                  </a:cubicBezTo>
                  <a:cubicBezTo>
                    <a:pt x="18" y="16"/>
                    <a:pt x="17" y="15"/>
                    <a:pt x="15" y="17"/>
                  </a:cubicBezTo>
                  <a:cubicBezTo>
                    <a:pt x="14" y="19"/>
                    <a:pt x="12" y="19"/>
                    <a:pt x="11" y="19"/>
                  </a:cubicBezTo>
                  <a:cubicBezTo>
                    <a:pt x="10" y="18"/>
                    <a:pt x="5" y="17"/>
                    <a:pt x="5" y="16"/>
                  </a:cubicBezTo>
                  <a:cubicBezTo>
                    <a:pt x="5" y="19"/>
                    <a:pt x="5" y="21"/>
                    <a:pt x="4" y="23"/>
                  </a:cubicBezTo>
                  <a:cubicBezTo>
                    <a:pt x="2" y="25"/>
                    <a:pt x="0" y="27"/>
                    <a:pt x="3" y="29"/>
                  </a:cubicBezTo>
                  <a:cubicBezTo>
                    <a:pt x="4" y="30"/>
                    <a:pt x="2" y="31"/>
                    <a:pt x="2" y="33"/>
                  </a:cubicBezTo>
                  <a:cubicBezTo>
                    <a:pt x="2" y="34"/>
                    <a:pt x="2" y="36"/>
                    <a:pt x="3" y="37"/>
                  </a:cubicBezTo>
                  <a:cubicBezTo>
                    <a:pt x="3" y="39"/>
                    <a:pt x="2" y="40"/>
                    <a:pt x="4" y="40"/>
                  </a:cubicBezTo>
                  <a:cubicBezTo>
                    <a:pt x="7" y="41"/>
                    <a:pt x="8" y="40"/>
                    <a:pt x="8" y="43"/>
                  </a:cubicBezTo>
                  <a:cubicBezTo>
                    <a:pt x="8" y="45"/>
                    <a:pt x="5" y="48"/>
                    <a:pt x="4" y="49"/>
                  </a:cubicBezTo>
                  <a:cubicBezTo>
                    <a:pt x="12" y="53"/>
                    <a:pt x="21" y="52"/>
                    <a:pt x="29" y="50"/>
                  </a:cubicBezTo>
                  <a:cubicBezTo>
                    <a:pt x="32" y="49"/>
                    <a:pt x="31" y="45"/>
                    <a:pt x="32" y="43"/>
                  </a:cubicBezTo>
                  <a:cubicBezTo>
                    <a:pt x="33" y="41"/>
                    <a:pt x="37" y="42"/>
                    <a:pt x="39" y="40"/>
                  </a:cubicBezTo>
                  <a:cubicBezTo>
                    <a:pt x="40" y="40"/>
                    <a:pt x="41" y="39"/>
                    <a:pt x="43" y="39"/>
                  </a:cubicBezTo>
                  <a:cubicBezTo>
                    <a:pt x="43" y="39"/>
                    <a:pt x="45" y="40"/>
                    <a:pt x="45" y="39"/>
                  </a:cubicBezTo>
                  <a:cubicBezTo>
                    <a:pt x="46" y="37"/>
                    <a:pt x="46" y="35"/>
                    <a:pt x="47" y="33"/>
                  </a:cubicBezTo>
                  <a:cubicBezTo>
                    <a:pt x="48" y="32"/>
                    <a:pt x="52" y="31"/>
                    <a:pt x="51" y="30"/>
                  </a:cubicBezTo>
                  <a:cubicBezTo>
                    <a:pt x="51" y="29"/>
                    <a:pt x="47" y="27"/>
                    <a:pt x="51" y="27"/>
                  </a:cubicBezTo>
                  <a:cubicBezTo>
                    <a:pt x="52" y="27"/>
                    <a:pt x="54" y="28"/>
                    <a:pt x="55" y="26"/>
                  </a:cubicBezTo>
                  <a:cubicBezTo>
                    <a:pt x="55" y="25"/>
                    <a:pt x="54" y="24"/>
                    <a:pt x="55" y="23"/>
                  </a:cubicBezTo>
                  <a:cubicBezTo>
                    <a:pt x="55" y="21"/>
                    <a:pt x="58" y="21"/>
                    <a:pt x="58" y="19"/>
                  </a:cubicBezTo>
                  <a:cubicBezTo>
                    <a:pt x="58" y="17"/>
                    <a:pt x="55" y="16"/>
                    <a:pt x="56" y="14"/>
                  </a:cubicBezTo>
                  <a:cubicBezTo>
                    <a:pt x="58" y="13"/>
                    <a:pt x="61" y="12"/>
                    <a:pt x="63" y="11"/>
                  </a:cubicBezTo>
                  <a:cubicBezTo>
                    <a:pt x="65" y="9"/>
                    <a:pt x="68" y="10"/>
                    <a:pt x="70" y="10"/>
                  </a:cubicBezTo>
                  <a:cubicBezTo>
                    <a:pt x="71" y="10"/>
                    <a:pt x="73" y="10"/>
                    <a:pt x="74" y="9"/>
                  </a:cubicBezTo>
                  <a:cubicBezTo>
                    <a:pt x="74" y="9"/>
                    <a:pt x="75" y="8"/>
                    <a:pt x="75" y="7"/>
                  </a:cubicBezTo>
                  <a:cubicBezTo>
                    <a:pt x="74" y="7"/>
                    <a:pt x="73" y="7"/>
                    <a:pt x="72" y="7"/>
                  </a:cubicBezTo>
                  <a:cubicBezTo>
                    <a:pt x="71" y="8"/>
                    <a:pt x="73" y="7"/>
                    <a:pt x="72" y="7"/>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81" name="Freeform 699"/>
            <p:cNvSpPr>
              <a:spLocks/>
            </p:cNvSpPr>
            <p:nvPr/>
          </p:nvSpPr>
          <p:spPr bwMode="auto">
            <a:xfrm>
              <a:off x="14413572" y="6742664"/>
              <a:ext cx="25477" cy="38227"/>
            </a:xfrm>
            <a:custGeom>
              <a:avLst/>
              <a:gdLst>
                <a:gd name="T0" fmla="*/ 3 w 3"/>
                <a:gd name="T1" fmla="*/ 2 h 4"/>
                <a:gd name="T2" fmla="*/ 1 w 3"/>
                <a:gd name="T3" fmla="*/ 1 h 4"/>
                <a:gd name="T4" fmla="*/ 3 w 3"/>
                <a:gd name="T5" fmla="*/ 4 h 4"/>
                <a:gd name="T6" fmla="*/ 3 w 3"/>
                <a:gd name="T7" fmla="*/ 2 h 4"/>
                <a:gd name="T8" fmla="*/ 3 w 3"/>
                <a:gd name="T9" fmla="*/ 2 h 4"/>
              </a:gdLst>
              <a:ahLst/>
              <a:cxnLst>
                <a:cxn ang="0">
                  <a:pos x="T0" y="T1"/>
                </a:cxn>
                <a:cxn ang="0">
                  <a:pos x="T2" y="T3"/>
                </a:cxn>
                <a:cxn ang="0">
                  <a:pos x="T4" y="T5"/>
                </a:cxn>
                <a:cxn ang="0">
                  <a:pos x="T6" y="T7"/>
                </a:cxn>
                <a:cxn ang="0">
                  <a:pos x="T8" y="T9"/>
                </a:cxn>
              </a:cxnLst>
              <a:rect l="0" t="0" r="r" b="b"/>
              <a:pathLst>
                <a:path w="3" h="4">
                  <a:moveTo>
                    <a:pt x="3" y="2"/>
                  </a:moveTo>
                  <a:cubicBezTo>
                    <a:pt x="2" y="2"/>
                    <a:pt x="1" y="0"/>
                    <a:pt x="1" y="1"/>
                  </a:cubicBezTo>
                  <a:cubicBezTo>
                    <a:pt x="0" y="2"/>
                    <a:pt x="2" y="3"/>
                    <a:pt x="3" y="4"/>
                  </a:cubicBezTo>
                  <a:cubicBezTo>
                    <a:pt x="3" y="3"/>
                    <a:pt x="3" y="2"/>
                    <a:pt x="3" y="2"/>
                  </a:cubicBezTo>
                  <a:cubicBezTo>
                    <a:pt x="2" y="1"/>
                    <a:pt x="3" y="2"/>
                    <a:pt x="3" y="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82" name="Freeform 700"/>
            <p:cNvSpPr>
              <a:spLocks noEditPoints="1"/>
            </p:cNvSpPr>
            <p:nvPr/>
          </p:nvSpPr>
          <p:spPr bwMode="auto">
            <a:xfrm>
              <a:off x="13824398" y="6153340"/>
              <a:ext cx="1894907" cy="907882"/>
            </a:xfrm>
            <a:custGeom>
              <a:avLst/>
              <a:gdLst>
                <a:gd name="T0" fmla="*/ 194 w 203"/>
                <a:gd name="T1" fmla="*/ 37 h 97"/>
                <a:gd name="T2" fmla="*/ 177 w 203"/>
                <a:gd name="T3" fmla="*/ 31 h 97"/>
                <a:gd name="T4" fmla="*/ 163 w 203"/>
                <a:gd name="T5" fmla="*/ 19 h 97"/>
                <a:gd name="T6" fmla="*/ 154 w 203"/>
                <a:gd name="T7" fmla="*/ 7 h 97"/>
                <a:gd name="T8" fmla="*/ 137 w 203"/>
                <a:gd name="T9" fmla="*/ 10 h 97"/>
                <a:gd name="T10" fmla="*/ 129 w 203"/>
                <a:gd name="T11" fmla="*/ 8 h 97"/>
                <a:gd name="T12" fmla="*/ 112 w 203"/>
                <a:gd name="T13" fmla="*/ 2 h 97"/>
                <a:gd name="T14" fmla="*/ 76 w 203"/>
                <a:gd name="T15" fmla="*/ 10 h 97"/>
                <a:gd name="T16" fmla="*/ 75 w 203"/>
                <a:gd name="T17" fmla="*/ 20 h 97"/>
                <a:gd name="T18" fmla="*/ 74 w 203"/>
                <a:gd name="T19" fmla="*/ 31 h 97"/>
                <a:gd name="T20" fmla="*/ 60 w 203"/>
                <a:gd name="T21" fmla="*/ 29 h 97"/>
                <a:gd name="T22" fmla="*/ 48 w 203"/>
                <a:gd name="T23" fmla="*/ 32 h 97"/>
                <a:gd name="T24" fmla="*/ 37 w 203"/>
                <a:gd name="T25" fmla="*/ 27 h 97"/>
                <a:gd name="T26" fmla="*/ 22 w 203"/>
                <a:gd name="T27" fmla="*/ 25 h 97"/>
                <a:gd name="T28" fmla="*/ 13 w 203"/>
                <a:gd name="T29" fmla="*/ 32 h 97"/>
                <a:gd name="T30" fmla="*/ 3 w 203"/>
                <a:gd name="T31" fmla="*/ 38 h 97"/>
                <a:gd name="T32" fmla="*/ 4 w 203"/>
                <a:gd name="T33" fmla="*/ 47 h 97"/>
                <a:gd name="T34" fmla="*/ 14 w 203"/>
                <a:gd name="T35" fmla="*/ 57 h 97"/>
                <a:gd name="T36" fmla="*/ 17 w 203"/>
                <a:gd name="T37" fmla="*/ 57 h 97"/>
                <a:gd name="T38" fmla="*/ 36 w 203"/>
                <a:gd name="T39" fmla="*/ 63 h 97"/>
                <a:gd name="T40" fmla="*/ 33 w 203"/>
                <a:gd name="T41" fmla="*/ 66 h 97"/>
                <a:gd name="T42" fmla="*/ 22 w 203"/>
                <a:gd name="T43" fmla="*/ 72 h 97"/>
                <a:gd name="T44" fmla="*/ 31 w 203"/>
                <a:gd name="T45" fmla="*/ 82 h 97"/>
                <a:gd name="T46" fmla="*/ 48 w 203"/>
                <a:gd name="T47" fmla="*/ 90 h 97"/>
                <a:gd name="T48" fmla="*/ 50 w 203"/>
                <a:gd name="T49" fmla="*/ 68 h 97"/>
                <a:gd name="T50" fmla="*/ 64 w 203"/>
                <a:gd name="T51" fmla="*/ 62 h 97"/>
                <a:gd name="T52" fmla="*/ 72 w 203"/>
                <a:gd name="T53" fmla="*/ 66 h 97"/>
                <a:gd name="T54" fmla="*/ 84 w 203"/>
                <a:gd name="T55" fmla="*/ 76 h 97"/>
                <a:gd name="T56" fmla="*/ 100 w 203"/>
                <a:gd name="T57" fmla="*/ 81 h 97"/>
                <a:gd name="T58" fmla="*/ 107 w 203"/>
                <a:gd name="T59" fmla="*/ 91 h 97"/>
                <a:gd name="T60" fmla="*/ 123 w 203"/>
                <a:gd name="T61" fmla="*/ 85 h 97"/>
                <a:gd name="T62" fmla="*/ 137 w 203"/>
                <a:gd name="T63" fmla="*/ 83 h 97"/>
                <a:gd name="T64" fmla="*/ 153 w 203"/>
                <a:gd name="T65" fmla="*/ 81 h 97"/>
                <a:gd name="T66" fmla="*/ 172 w 203"/>
                <a:gd name="T67" fmla="*/ 76 h 97"/>
                <a:gd name="T68" fmla="*/ 175 w 203"/>
                <a:gd name="T69" fmla="*/ 66 h 97"/>
                <a:gd name="T70" fmla="*/ 182 w 203"/>
                <a:gd name="T71" fmla="*/ 60 h 97"/>
                <a:gd name="T72" fmla="*/ 193 w 203"/>
                <a:gd name="T73" fmla="*/ 56 h 97"/>
                <a:gd name="T74" fmla="*/ 202 w 203"/>
                <a:gd name="T75" fmla="*/ 44 h 97"/>
                <a:gd name="T76" fmla="*/ 201 w 203"/>
                <a:gd name="T77" fmla="*/ 39 h 97"/>
                <a:gd name="T78" fmla="*/ 140 w 203"/>
                <a:gd name="T79" fmla="*/ 65 h 97"/>
                <a:gd name="T80" fmla="*/ 141 w 203"/>
                <a:gd name="T81" fmla="*/ 59 h 97"/>
                <a:gd name="T82" fmla="*/ 148 w 203"/>
                <a:gd name="T83" fmla="*/ 58 h 97"/>
                <a:gd name="T84" fmla="*/ 156 w 203"/>
                <a:gd name="T85" fmla="*/ 58 h 97"/>
                <a:gd name="T86" fmla="*/ 165 w 203"/>
                <a:gd name="T87" fmla="*/ 59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03" h="97">
                  <a:moveTo>
                    <a:pt x="201" y="39"/>
                  </a:moveTo>
                  <a:cubicBezTo>
                    <a:pt x="201" y="38"/>
                    <a:pt x="197" y="39"/>
                    <a:pt x="197" y="39"/>
                  </a:cubicBezTo>
                  <a:cubicBezTo>
                    <a:pt x="195" y="39"/>
                    <a:pt x="194" y="38"/>
                    <a:pt x="194" y="37"/>
                  </a:cubicBezTo>
                  <a:cubicBezTo>
                    <a:pt x="193" y="35"/>
                    <a:pt x="191" y="35"/>
                    <a:pt x="191" y="34"/>
                  </a:cubicBezTo>
                  <a:cubicBezTo>
                    <a:pt x="190" y="33"/>
                    <a:pt x="189" y="30"/>
                    <a:pt x="186" y="30"/>
                  </a:cubicBezTo>
                  <a:cubicBezTo>
                    <a:pt x="183" y="30"/>
                    <a:pt x="180" y="33"/>
                    <a:pt x="177" y="31"/>
                  </a:cubicBezTo>
                  <a:cubicBezTo>
                    <a:pt x="176" y="30"/>
                    <a:pt x="175" y="29"/>
                    <a:pt x="174" y="28"/>
                  </a:cubicBezTo>
                  <a:cubicBezTo>
                    <a:pt x="173" y="28"/>
                    <a:pt x="171" y="31"/>
                    <a:pt x="170" y="31"/>
                  </a:cubicBezTo>
                  <a:cubicBezTo>
                    <a:pt x="169" y="32"/>
                    <a:pt x="163" y="21"/>
                    <a:pt x="163" y="19"/>
                  </a:cubicBezTo>
                  <a:cubicBezTo>
                    <a:pt x="161" y="17"/>
                    <a:pt x="160" y="14"/>
                    <a:pt x="157" y="13"/>
                  </a:cubicBezTo>
                  <a:cubicBezTo>
                    <a:pt x="156" y="12"/>
                    <a:pt x="155" y="11"/>
                    <a:pt x="154" y="11"/>
                  </a:cubicBezTo>
                  <a:cubicBezTo>
                    <a:pt x="152" y="10"/>
                    <a:pt x="154" y="8"/>
                    <a:pt x="154" y="7"/>
                  </a:cubicBezTo>
                  <a:cubicBezTo>
                    <a:pt x="154" y="6"/>
                    <a:pt x="147" y="10"/>
                    <a:pt x="146" y="11"/>
                  </a:cubicBezTo>
                  <a:cubicBezTo>
                    <a:pt x="145" y="11"/>
                    <a:pt x="137" y="14"/>
                    <a:pt x="137" y="13"/>
                  </a:cubicBezTo>
                  <a:cubicBezTo>
                    <a:pt x="137" y="11"/>
                    <a:pt x="139" y="10"/>
                    <a:pt x="137" y="10"/>
                  </a:cubicBezTo>
                  <a:cubicBezTo>
                    <a:pt x="136" y="9"/>
                    <a:pt x="135" y="8"/>
                    <a:pt x="134" y="9"/>
                  </a:cubicBezTo>
                  <a:cubicBezTo>
                    <a:pt x="134" y="9"/>
                    <a:pt x="134" y="10"/>
                    <a:pt x="133" y="9"/>
                  </a:cubicBezTo>
                  <a:cubicBezTo>
                    <a:pt x="131" y="8"/>
                    <a:pt x="132" y="7"/>
                    <a:pt x="129" y="8"/>
                  </a:cubicBezTo>
                  <a:cubicBezTo>
                    <a:pt x="126" y="10"/>
                    <a:pt x="126" y="7"/>
                    <a:pt x="126" y="5"/>
                  </a:cubicBezTo>
                  <a:cubicBezTo>
                    <a:pt x="127" y="1"/>
                    <a:pt x="121" y="0"/>
                    <a:pt x="118" y="0"/>
                  </a:cubicBezTo>
                  <a:cubicBezTo>
                    <a:pt x="116" y="0"/>
                    <a:pt x="114" y="1"/>
                    <a:pt x="112" y="2"/>
                  </a:cubicBezTo>
                  <a:cubicBezTo>
                    <a:pt x="110" y="3"/>
                    <a:pt x="108" y="4"/>
                    <a:pt x="105" y="4"/>
                  </a:cubicBezTo>
                  <a:cubicBezTo>
                    <a:pt x="97" y="6"/>
                    <a:pt x="89" y="9"/>
                    <a:pt x="81" y="9"/>
                  </a:cubicBezTo>
                  <a:cubicBezTo>
                    <a:pt x="79" y="9"/>
                    <a:pt x="77" y="9"/>
                    <a:pt x="76" y="10"/>
                  </a:cubicBezTo>
                  <a:cubicBezTo>
                    <a:pt x="75" y="11"/>
                    <a:pt x="77" y="14"/>
                    <a:pt x="79" y="14"/>
                  </a:cubicBezTo>
                  <a:cubicBezTo>
                    <a:pt x="83" y="17"/>
                    <a:pt x="76" y="16"/>
                    <a:pt x="74" y="17"/>
                  </a:cubicBezTo>
                  <a:cubicBezTo>
                    <a:pt x="72" y="18"/>
                    <a:pt x="75" y="19"/>
                    <a:pt x="75" y="20"/>
                  </a:cubicBezTo>
                  <a:cubicBezTo>
                    <a:pt x="75" y="22"/>
                    <a:pt x="71" y="22"/>
                    <a:pt x="71" y="23"/>
                  </a:cubicBezTo>
                  <a:cubicBezTo>
                    <a:pt x="71" y="26"/>
                    <a:pt x="79" y="25"/>
                    <a:pt x="78" y="29"/>
                  </a:cubicBezTo>
                  <a:cubicBezTo>
                    <a:pt x="77" y="30"/>
                    <a:pt x="76" y="31"/>
                    <a:pt x="74" y="31"/>
                  </a:cubicBezTo>
                  <a:cubicBezTo>
                    <a:pt x="73" y="31"/>
                    <a:pt x="70" y="31"/>
                    <a:pt x="69" y="31"/>
                  </a:cubicBezTo>
                  <a:cubicBezTo>
                    <a:pt x="67" y="32"/>
                    <a:pt x="68" y="33"/>
                    <a:pt x="66" y="32"/>
                  </a:cubicBezTo>
                  <a:cubicBezTo>
                    <a:pt x="64" y="31"/>
                    <a:pt x="62" y="29"/>
                    <a:pt x="60" y="29"/>
                  </a:cubicBezTo>
                  <a:cubicBezTo>
                    <a:pt x="59" y="28"/>
                    <a:pt x="57" y="30"/>
                    <a:pt x="56" y="30"/>
                  </a:cubicBezTo>
                  <a:cubicBezTo>
                    <a:pt x="54" y="29"/>
                    <a:pt x="53" y="29"/>
                    <a:pt x="51" y="30"/>
                  </a:cubicBezTo>
                  <a:cubicBezTo>
                    <a:pt x="50" y="31"/>
                    <a:pt x="49" y="33"/>
                    <a:pt x="48" y="32"/>
                  </a:cubicBezTo>
                  <a:cubicBezTo>
                    <a:pt x="47" y="32"/>
                    <a:pt x="44" y="29"/>
                    <a:pt x="43" y="30"/>
                  </a:cubicBezTo>
                  <a:cubicBezTo>
                    <a:pt x="42" y="30"/>
                    <a:pt x="42" y="33"/>
                    <a:pt x="41" y="31"/>
                  </a:cubicBezTo>
                  <a:cubicBezTo>
                    <a:pt x="40" y="29"/>
                    <a:pt x="39" y="28"/>
                    <a:pt x="37" y="27"/>
                  </a:cubicBezTo>
                  <a:cubicBezTo>
                    <a:pt x="35" y="26"/>
                    <a:pt x="33" y="26"/>
                    <a:pt x="32" y="25"/>
                  </a:cubicBezTo>
                  <a:cubicBezTo>
                    <a:pt x="29" y="24"/>
                    <a:pt x="29" y="26"/>
                    <a:pt x="27" y="26"/>
                  </a:cubicBezTo>
                  <a:cubicBezTo>
                    <a:pt x="25" y="27"/>
                    <a:pt x="24" y="24"/>
                    <a:pt x="22" y="25"/>
                  </a:cubicBezTo>
                  <a:cubicBezTo>
                    <a:pt x="21" y="26"/>
                    <a:pt x="21" y="27"/>
                    <a:pt x="20" y="27"/>
                  </a:cubicBezTo>
                  <a:cubicBezTo>
                    <a:pt x="19" y="28"/>
                    <a:pt x="17" y="28"/>
                    <a:pt x="16" y="28"/>
                  </a:cubicBezTo>
                  <a:cubicBezTo>
                    <a:pt x="15" y="29"/>
                    <a:pt x="13" y="31"/>
                    <a:pt x="13" y="32"/>
                  </a:cubicBezTo>
                  <a:cubicBezTo>
                    <a:pt x="12" y="33"/>
                    <a:pt x="14" y="36"/>
                    <a:pt x="12" y="36"/>
                  </a:cubicBezTo>
                  <a:cubicBezTo>
                    <a:pt x="10" y="37"/>
                    <a:pt x="7" y="31"/>
                    <a:pt x="6" y="34"/>
                  </a:cubicBezTo>
                  <a:cubicBezTo>
                    <a:pt x="5" y="36"/>
                    <a:pt x="4" y="36"/>
                    <a:pt x="3" y="38"/>
                  </a:cubicBezTo>
                  <a:cubicBezTo>
                    <a:pt x="2" y="40"/>
                    <a:pt x="6" y="40"/>
                    <a:pt x="4" y="42"/>
                  </a:cubicBezTo>
                  <a:cubicBezTo>
                    <a:pt x="3" y="43"/>
                    <a:pt x="0" y="45"/>
                    <a:pt x="2" y="46"/>
                  </a:cubicBezTo>
                  <a:cubicBezTo>
                    <a:pt x="3" y="46"/>
                    <a:pt x="4" y="47"/>
                    <a:pt x="4" y="47"/>
                  </a:cubicBezTo>
                  <a:cubicBezTo>
                    <a:pt x="5" y="48"/>
                    <a:pt x="4" y="49"/>
                    <a:pt x="5" y="50"/>
                  </a:cubicBezTo>
                  <a:cubicBezTo>
                    <a:pt x="7" y="51"/>
                    <a:pt x="9" y="49"/>
                    <a:pt x="11" y="51"/>
                  </a:cubicBezTo>
                  <a:cubicBezTo>
                    <a:pt x="12" y="52"/>
                    <a:pt x="14" y="55"/>
                    <a:pt x="14" y="57"/>
                  </a:cubicBezTo>
                  <a:cubicBezTo>
                    <a:pt x="13" y="57"/>
                    <a:pt x="10" y="56"/>
                    <a:pt x="13" y="58"/>
                  </a:cubicBezTo>
                  <a:cubicBezTo>
                    <a:pt x="14" y="59"/>
                    <a:pt x="14" y="60"/>
                    <a:pt x="16" y="58"/>
                  </a:cubicBezTo>
                  <a:cubicBezTo>
                    <a:pt x="16" y="57"/>
                    <a:pt x="16" y="57"/>
                    <a:pt x="17" y="57"/>
                  </a:cubicBezTo>
                  <a:cubicBezTo>
                    <a:pt x="22" y="57"/>
                    <a:pt x="24" y="54"/>
                    <a:pt x="29" y="56"/>
                  </a:cubicBezTo>
                  <a:cubicBezTo>
                    <a:pt x="31" y="57"/>
                    <a:pt x="33" y="54"/>
                    <a:pt x="34" y="56"/>
                  </a:cubicBezTo>
                  <a:cubicBezTo>
                    <a:pt x="35" y="57"/>
                    <a:pt x="37" y="61"/>
                    <a:pt x="36" y="63"/>
                  </a:cubicBezTo>
                  <a:cubicBezTo>
                    <a:pt x="35" y="63"/>
                    <a:pt x="33" y="64"/>
                    <a:pt x="35" y="64"/>
                  </a:cubicBezTo>
                  <a:cubicBezTo>
                    <a:pt x="35" y="65"/>
                    <a:pt x="35" y="65"/>
                    <a:pt x="35" y="65"/>
                  </a:cubicBezTo>
                  <a:cubicBezTo>
                    <a:pt x="34" y="66"/>
                    <a:pt x="33" y="66"/>
                    <a:pt x="33" y="66"/>
                  </a:cubicBezTo>
                  <a:cubicBezTo>
                    <a:pt x="30" y="66"/>
                    <a:pt x="22" y="64"/>
                    <a:pt x="24" y="69"/>
                  </a:cubicBezTo>
                  <a:cubicBezTo>
                    <a:pt x="25" y="71"/>
                    <a:pt x="24" y="71"/>
                    <a:pt x="22" y="70"/>
                  </a:cubicBezTo>
                  <a:cubicBezTo>
                    <a:pt x="20" y="69"/>
                    <a:pt x="21" y="71"/>
                    <a:pt x="22" y="72"/>
                  </a:cubicBezTo>
                  <a:cubicBezTo>
                    <a:pt x="24" y="72"/>
                    <a:pt x="24" y="75"/>
                    <a:pt x="25" y="76"/>
                  </a:cubicBezTo>
                  <a:cubicBezTo>
                    <a:pt x="27" y="77"/>
                    <a:pt x="24" y="79"/>
                    <a:pt x="27" y="79"/>
                  </a:cubicBezTo>
                  <a:cubicBezTo>
                    <a:pt x="28" y="79"/>
                    <a:pt x="30" y="81"/>
                    <a:pt x="31" y="82"/>
                  </a:cubicBezTo>
                  <a:cubicBezTo>
                    <a:pt x="34" y="82"/>
                    <a:pt x="31" y="85"/>
                    <a:pt x="31" y="87"/>
                  </a:cubicBezTo>
                  <a:cubicBezTo>
                    <a:pt x="34" y="85"/>
                    <a:pt x="38" y="82"/>
                    <a:pt x="42" y="85"/>
                  </a:cubicBezTo>
                  <a:cubicBezTo>
                    <a:pt x="44" y="87"/>
                    <a:pt x="45" y="90"/>
                    <a:pt x="48" y="90"/>
                  </a:cubicBezTo>
                  <a:cubicBezTo>
                    <a:pt x="50" y="90"/>
                    <a:pt x="49" y="88"/>
                    <a:pt x="49" y="87"/>
                  </a:cubicBezTo>
                  <a:cubicBezTo>
                    <a:pt x="49" y="84"/>
                    <a:pt x="49" y="81"/>
                    <a:pt x="49" y="78"/>
                  </a:cubicBezTo>
                  <a:cubicBezTo>
                    <a:pt x="49" y="76"/>
                    <a:pt x="48" y="68"/>
                    <a:pt x="50" y="68"/>
                  </a:cubicBezTo>
                  <a:cubicBezTo>
                    <a:pt x="52" y="67"/>
                    <a:pt x="55" y="66"/>
                    <a:pt x="57" y="65"/>
                  </a:cubicBezTo>
                  <a:cubicBezTo>
                    <a:pt x="59" y="65"/>
                    <a:pt x="61" y="64"/>
                    <a:pt x="62" y="64"/>
                  </a:cubicBezTo>
                  <a:cubicBezTo>
                    <a:pt x="63" y="63"/>
                    <a:pt x="62" y="61"/>
                    <a:pt x="64" y="62"/>
                  </a:cubicBezTo>
                  <a:cubicBezTo>
                    <a:pt x="65" y="62"/>
                    <a:pt x="68" y="64"/>
                    <a:pt x="68" y="62"/>
                  </a:cubicBezTo>
                  <a:cubicBezTo>
                    <a:pt x="68" y="61"/>
                    <a:pt x="70" y="60"/>
                    <a:pt x="71" y="62"/>
                  </a:cubicBezTo>
                  <a:cubicBezTo>
                    <a:pt x="72" y="63"/>
                    <a:pt x="71" y="64"/>
                    <a:pt x="72" y="66"/>
                  </a:cubicBezTo>
                  <a:cubicBezTo>
                    <a:pt x="72" y="67"/>
                    <a:pt x="73" y="69"/>
                    <a:pt x="72" y="70"/>
                  </a:cubicBezTo>
                  <a:cubicBezTo>
                    <a:pt x="73" y="71"/>
                    <a:pt x="74" y="71"/>
                    <a:pt x="75" y="72"/>
                  </a:cubicBezTo>
                  <a:cubicBezTo>
                    <a:pt x="78" y="75"/>
                    <a:pt x="80" y="77"/>
                    <a:pt x="84" y="76"/>
                  </a:cubicBezTo>
                  <a:cubicBezTo>
                    <a:pt x="86" y="76"/>
                    <a:pt x="88" y="77"/>
                    <a:pt x="90" y="77"/>
                  </a:cubicBezTo>
                  <a:cubicBezTo>
                    <a:pt x="92" y="77"/>
                    <a:pt x="93" y="75"/>
                    <a:pt x="95" y="75"/>
                  </a:cubicBezTo>
                  <a:cubicBezTo>
                    <a:pt x="97" y="76"/>
                    <a:pt x="99" y="79"/>
                    <a:pt x="100" y="81"/>
                  </a:cubicBezTo>
                  <a:cubicBezTo>
                    <a:pt x="101" y="82"/>
                    <a:pt x="100" y="83"/>
                    <a:pt x="100" y="85"/>
                  </a:cubicBezTo>
                  <a:cubicBezTo>
                    <a:pt x="100" y="87"/>
                    <a:pt x="103" y="88"/>
                    <a:pt x="103" y="90"/>
                  </a:cubicBezTo>
                  <a:cubicBezTo>
                    <a:pt x="103" y="91"/>
                    <a:pt x="106" y="91"/>
                    <a:pt x="107" y="91"/>
                  </a:cubicBezTo>
                  <a:cubicBezTo>
                    <a:pt x="109" y="91"/>
                    <a:pt x="109" y="91"/>
                    <a:pt x="110" y="93"/>
                  </a:cubicBezTo>
                  <a:cubicBezTo>
                    <a:pt x="112" y="97"/>
                    <a:pt x="114" y="92"/>
                    <a:pt x="116" y="90"/>
                  </a:cubicBezTo>
                  <a:cubicBezTo>
                    <a:pt x="117" y="87"/>
                    <a:pt x="121" y="87"/>
                    <a:pt x="123" y="85"/>
                  </a:cubicBezTo>
                  <a:cubicBezTo>
                    <a:pt x="125" y="85"/>
                    <a:pt x="125" y="85"/>
                    <a:pt x="126" y="84"/>
                  </a:cubicBezTo>
                  <a:cubicBezTo>
                    <a:pt x="127" y="81"/>
                    <a:pt x="128" y="82"/>
                    <a:pt x="130" y="82"/>
                  </a:cubicBezTo>
                  <a:cubicBezTo>
                    <a:pt x="132" y="82"/>
                    <a:pt x="136" y="85"/>
                    <a:pt x="137" y="83"/>
                  </a:cubicBezTo>
                  <a:cubicBezTo>
                    <a:pt x="137" y="81"/>
                    <a:pt x="137" y="80"/>
                    <a:pt x="139" y="79"/>
                  </a:cubicBezTo>
                  <a:cubicBezTo>
                    <a:pt x="141" y="78"/>
                    <a:pt x="143" y="80"/>
                    <a:pt x="145" y="80"/>
                  </a:cubicBezTo>
                  <a:cubicBezTo>
                    <a:pt x="147" y="81"/>
                    <a:pt x="151" y="81"/>
                    <a:pt x="153" y="81"/>
                  </a:cubicBezTo>
                  <a:cubicBezTo>
                    <a:pt x="159" y="81"/>
                    <a:pt x="164" y="83"/>
                    <a:pt x="170" y="84"/>
                  </a:cubicBezTo>
                  <a:cubicBezTo>
                    <a:pt x="169" y="82"/>
                    <a:pt x="171" y="81"/>
                    <a:pt x="173" y="79"/>
                  </a:cubicBezTo>
                  <a:cubicBezTo>
                    <a:pt x="174" y="78"/>
                    <a:pt x="173" y="78"/>
                    <a:pt x="172" y="76"/>
                  </a:cubicBezTo>
                  <a:cubicBezTo>
                    <a:pt x="171" y="75"/>
                    <a:pt x="171" y="73"/>
                    <a:pt x="171" y="71"/>
                  </a:cubicBezTo>
                  <a:cubicBezTo>
                    <a:pt x="170" y="71"/>
                    <a:pt x="170" y="67"/>
                    <a:pt x="169" y="68"/>
                  </a:cubicBezTo>
                  <a:cubicBezTo>
                    <a:pt x="170" y="67"/>
                    <a:pt x="173" y="67"/>
                    <a:pt x="175" y="66"/>
                  </a:cubicBezTo>
                  <a:cubicBezTo>
                    <a:pt x="178" y="66"/>
                    <a:pt x="180" y="68"/>
                    <a:pt x="182" y="66"/>
                  </a:cubicBezTo>
                  <a:cubicBezTo>
                    <a:pt x="183" y="66"/>
                    <a:pt x="181" y="65"/>
                    <a:pt x="181" y="64"/>
                  </a:cubicBezTo>
                  <a:cubicBezTo>
                    <a:pt x="180" y="63"/>
                    <a:pt x="181" y="61"/>
                    <a:pt x="182" y="60"/>
                  </a:cubicBezTo>
                  <a:cubicBezTo>
                    <a:pt x="183" y="59"/>
                    <a:pt x="184" y="53"/>
                    <a:pt x="185" y="54"/>
                  </a:cubicBezTo>
                  <a:cubicBezTo>
                    <a:pt x="187" y="55"/>
                    <a:pt x="188" y="56"/>
                    <a:pt x="190" y="56"/>
                  </a:cubicBezTo>
                  <a:cubicBezTo>
                    <a:pt x="191" y="55"/>
                    <a:pt x="192" y="57"/>
                    <a:pt x="193" y="56"/>
                  </a:cubicBezTo>
                  <a:cubicBezTo>
                    <a:pt x="194" y="56"/>
                    <a:pt x="196" y="55"/>
                    <a:pt x="197" y="54"/>
                  </a:cubicBezTo>
                  <a:cubicBezTo>
                    <a:pt x="198" y="53"/>
                    <a:pt x="196" y="51"/>
                    <a:pt x="196" y="49"/>
                  </a:cubicBezTo>
                  <a:cubicBezTo>
                    <a:pt x="197" y="46"/>
                    <a:pt x="200" y="47"/>
                    <a:pt x="202" y="44"/>
                  </a:cubicBezTo>
                  <a:cubicBezTo>
                    <a:pt x="202" y="43"/>
                    <a:pt x="202" y="43"/>
                    <a:pt x="203" y="42"/>
                  </a:cubicBezTo>
                  <a:cubicBezTo>
                    <a:pt x="203" y="41"/>
                    <a:pt x="202" y="40"/>
                    <a:pt x="201" y="39"/>
                  </a:cubicBezTo>
                  <a:cubicBezTo>
                    <a:pt x="201" y="38"/>
                    <a:pt x="202" y="39"/>
                    <a:pt x="201" y="39"/>
                  </a:cubicBezTo>
                  <a:close/>
                  <a:moveTo>
                    <a:pt x="148" y="58"/>
                  </a:moveTo>
                  <a:cubicBezTo>
                    <a:pt x="146" y="58"/>
                    <a:pt x="143" y="61"/>
                    <a:pt x="142" y="62"/>
                  </a:cubicBezTo>
                  <a:cubicBezTo>
                    <a:pt x="141" y="62"/>
                    <a:pt x="140" y="64"/>
                    <a:pt x="140" y="65"/>
                  </a:cubicBezTo>
                  <a:cubicBezTo>
                    <a:pt x="140" y="66"/>
                    <a:pt x="141" y="67"/>
                    <a:pt x="141" y="67"/>
                  </a:cubicBezTo>
                  <a:cubicBezTo>
                    <a:pt x="140" y="68"/>
                    <a:pt x="138" y="64"/>
                    <a:pt x="138" y="63"/>
                  </a:cubicBezTo>
                  <a:cubicBezTo>
                    <a:pt x="138" y="61"/>
                    <a:pt x="139" y="60"/>
                    <a:pt x="141" y="59"/>
                  </a:cubicBezTo>
                  <a:cubicBezTo>
                    <a:pt x="143" y="58"/>
                    <a:pt x="145" y="57"/>
                    <a:pt x="147" y="57"/>
                  </a:cubicBezTo>
                  <a:cubicBezTo>
                    <a:pt x="147" y="57"/>
                    <a:pt x="152" y="58"/>
                    <a:pt x="152" y="58"/>
                  </a:cubicBezTo>
                  <a:cubicBezTo>
                    <a:pt x="151" y="59"/>
                    <a:pt x="148" y="58"/>
                    <a:pt x="148" y="58"/>
                  </a:cubicBezTo>
                  <a:cubicBezTo>
                    <a:pt x="146" y="58"/>
                    <a:pt x="149" y="58"/>
                    <a:pt x="148" y="58"/>
                  </a:cubicBezTo>
                  <a:close/>
                  <a:moveTo>
                    <a:pt x="165" y="59"/>
                  </a:moveTo>
                  <a:cubicBezTo>
                    <a:pt x="164" y="61"/>
                    <a:pt x="157" y="60"/>
                    <a:pt x="156" y="58"/>
                  </a:cubicBezTo>
                  <a:cubicBezTo>
                    <a:pt x="156" y="58"/>
                    <a:pt x="160" y="58"/>
                    <a:pt x="160" y="58"/>
                  </a:cubicBezTo>
                  <a:cubicBezTo>
                    <a:pt x="162" y="58"/>
                    <a:pt x="163" y="58"/>
                    <a:pt x="165" y="57"/>
                  </a:cubicBezTo>
                  <a:cubicBezTo>
                    <a:pt x="165" y="57"/>
                    <a:pt x="165" y="59"/>
                    <a:pt x="165" y="59"/>
                  </a:cubicBezTo>
                  <a:cubicBezTo>
                    <a:pt x="164" y="60"/>
                    <a:pt x="165" y="58"/>
                    <a:pt x="165" y="59"/>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83" name="Freeform 701"/>
            <p:cNvSpPr>
              <a:spLocks/>
            </p:cNvSpPr>
            <p:nvPr/>
          </p:nvSpPr>
          <p:spPr bwMode="auto">
            <a:xfrm>
              <a:off x="14849878" y="7284206"/>
              <a:ext cx="1308918" cy="1395268"/>
            </a:xfrm>
            <a:custGeom>
              <a:avLst/>
              <a:gdLst>
                <a:gd name="T0" fmla="*/ 121 w 140"/>
                <a:gd name="T1" fmla="*/ 66 h 149"/>
                <a:gd name="T2" fmla="*/ 129 w 140"/>
                <a:gd name="T3" fmla="*/ 54 h 149"/>
                <a:gd name="T4" fmla="*/ 137 w 140"/>
                <a:gd name="T5" fmla="*/ 46 h 149"/>
                <a:gd name="T6" fmla="*/ 135 w 140"/>
                <a:gd name="T7" fmla="*/ 41 h 149"/>
                <a:gd name="T8" fmla="*/ 127 w 140"/>
                <a:gd name="T9" fmla="*/ 37 h 149"/>
                <a:gd name="T10" fmla="*/ 119 w 140"/>
                <a:gd name="T11" fmla="*/ 43 h 149"/>
                <a:gd name="T12" fmla="*/ 106 w 140"/>
                <a:gd name="T13" fmla="*/ 51 h 149"/>
                <a:gd name="T14" fmla="*/ 100 w 140"/>
                <a:gd name="T15" fmla="*/ 45 h 149"/>
                <a:gd name="T16" fmla="*/ 92 w 140"/>
                <a:gd name="T17" fmla="*/ 52 h 149"/>
                <a:gd name="T18" fmla="*/ 77 w 140"/>
                <a:gd name="T19" fmla="*/ 47 h 149"/>
                <a:gd name="T20" fmla="*/ 62 w 140"/>
                <a:gd name="T21" fmla="*/ 41 h 149"/>
                <a:gd name="T22" fmla="*/ 63 w 140"/>
                <a:gd name="T23" fmla="*/ 32 h 149"/>
                <a:gd name="T24" fmla="*/ 52 w 140"/>
                <a:gd name="T25" fmla="*/ 22 h 149"/>
                <a:gd name="T26" fmla="*/ 55 w 140"/>
                <a:gd name="T27" fmla="*/ 12 h 149"/>
                <a:gd name="T28" fmla="*/ 50 w 140"/>
                <a:gd name="T29" fmla="*/ 2 h 149"/>
                <a:gd name="T30" fmla="*/ 40 w 140"/>
                <a:gd name="T31" fmla="*/ 8 h 149"/>
                <a:gd name="T32" fmla="*/ 30 w 140"/>
                <a:gd name="T33" fmla="*/ 12 h 149"/>
                <a:gd name="T34" fmla="*/ 33 w 140"/>
                <a:gd name="T35" fmla="*/ 22 h 149"/>
                <a:gd name="T36" fmla="*/ 29 w 140"/>
                <a:gd name="T37" fmla="*/ 33 h 149"/>
                <a:gd name="T38" fmla="*/ 19 w 140"/>
                <a:gd name="T39" fmla="*/ 44 h 149"/>
                <a:gd name="T40" fmla="*/ 7 w 140"/>
                <a:gd name="T41" fmla="*/ 50 h 149"/>
                <a:gd name="T42" fmla="*/ 14 w 140"/>
                <a:gd name="T43" fmla="*/ 64 h 149"/>
                <a:gd name="T44" fmla="*/ 5 w 140"/>
                <a:gd name="T45" fmla="*/ 64 h 149"/>
                <a:gd name="T46" fmla="*/ 11 w 140"/>
                <a:gd name="T47" fmla="*/ 72 h 149"/>
                <a:gd name="T48" fmla="*/ 11 w 140"/>
                <a:gd name="T49" fmla="*/ 82 h 149"/>
                <a:gd name="T50" fmla="*/ 19 w 140"/>
                <a:gd name="T51" fmla="*/ 78 h 149"/>
                <a:gd name="T52" fmla="*/ 23 w 140"/>
                <a:gd name="T53" fmla="*/ 75 h 149"/>
                <a:gd name="T54" fmla="*/ 22 w 140"/>
                <a:gd name="T55" fmla="*/ 78 h 149"/>
                <a:gd name="T56" fmla="*/ 24 w 140"/>
                <a:gd name="T57" fmla="*/ 82 h 149"/>
                <a:gd name="T58" fmla="*/ 24 w 140"/>
                <a:gd name="T59" fmla="*/ 95 h 149"/>
                <a:gd name="T60" fmla="*/ 26 w 140"/>
                <a:gd name="T61" fmla="*/ 107 h 149"/>
                <a:gd name="T62" fmla="*/ 39 w 140"/>
                <a:gd name="T63" fmla="*/ 134 h 149"/>
                <a:gd name="T64" fmla="*/ 50 w 140"/>
                <a:gd name="T65" fmla="*/ 143 h 149"/>
                <a:gd name="T66" fmla="*/ 57 w 140"/>
                <a:gd name="T67" fmla="*/ 132 h 149"/>
                <a:gd name="T68" fmla="*/ 65 w 140"/>
                <a:gd name="T69" fmla="*/ 107 h 149"/>
                <a:gd name="T70" fmla="*/ 81 w 140"/>
                <a:gd name="T71" fmla="*/ 93 h 149"/>
                <a:gd name="T72" fmla="*/ 91 w 140"/>
                <a:gd name="T73" fmla="*/ 84 h 149"/>
                <a:gd name="T74" fmla="*/ 98 w 140"/>
                <a:gd name="T75" fmla="*/ 74 h 149"/>
                <a:gd name="T76" fmla="*/ 101 w 140"/>
                <a:gd name="T77" fmla="*/ 78 h 149"/>
                <a:gd name="T78" fmla="*/ 100 w 140"/>
                <a:gd name="T79" fmla="*/ 58 h 149"/>
                <a:gd name="T80" fmla="*/ 104 w 140"/>
                <a:gd name="T81" fmla="*/ 57 h 149"/>
                <a:gd name="T82" fmla="*/ 114 w 140"/>
                <a:gd name="T83" fmla="*/ 60 h 149"/>
                <a:gd name="T84" fmla="*/ 115 w 140"/>
                <a:gd name="T85" fmla="*/ 68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0" h="149">
                  <a:moveTo>
                    <a:pt x="117" y="76"/>
                  </a:moveTo>
                  <a:cubicBezTo>
                    <a:pt x="121" y="77"/>
                    <a:pt x="119" y="73"/>
                    <a:pt x="120" y="71"/>
                  </a:cubicBezTo>
                  <a:cubicBezTo>
                    <a:pt x="120" y="69"/>
                    <a:pt x="121" y="67"/>
                    <a:pt x="121" y="66"/>
                  </a:cubicBezTo>
                  <a:cubicBezTo>
                    <a:pt x="122" y="65"/>
                    <a:pt x="124" y="67"/>
                    <a:pt x="125" y="65"/>
                  </a:cubicBezTo>
                  <a:cubicBezTo>
                    <a:pt x="126" y="63"/>
                    <a:pt x="126" y="61"/>
                    <a:pt x="126" y="59"/>
                  </a:cubicBezTo>
                  <a:cubicBezTo>
                    <a:pt x="127" y="57"/>
                    <a:pt x="129" y="56"/>
                    <a:pt x="129" y="54"/>
                  </a:cubicBezTo>
                  <a:cubicBezTo>
                    <a:pt x="129" y="52"/>
                    <a:pt x="132" y="50"/>
                    <a:pt x="133" y="49"/>
                  </a:cubicBezTo>
                  <a:cubicBezTo>
                    <a:pt x="136" y="46"/>
                    <a:pt x="135" y="49"/>
                    <a:pt x="137" y="50"/>
                  </a:cubicBezTo>
                  <a:cubicBezTo>
                    <a:pt x="137" y="50"/>
                    <a:pt x="137" y="46"/>
                    <a:pt x="137" y="46"/>
                  </a:cubicBezTo>
                  <a:cubicBezTo>
                    <a:pt x="137" y="45"/>
                    <a:pt x="140" y="45"/>
                    <a:pt x="138" y="43"/>
                  </a:cubicBezTo>
                  <a:cubicBezTo>
                    <a:pt x="137" y="43"/>
                    <a:pt x="135" y="43"/>
                    <a:pt x="134" y="43"/>
                  </a:cubicBezTo>
                  <a:cubicBezTo>
                    <a:pt x="134" y="42"/>
                    <a:pt x="135" y="41"/>
                    <a:pt x="135" y="41"/>
                  </a:cubicBezTo>
                  <a:cubicBezTo>
                    <a:pt x="136" y="40"/>
                    <a:pt x="135" y="39"/>
                    <a:pt x="134" y="38"/>
                  </a:cubicBezTo>
                  <a:cubicBezTo>
                    <a:pt x="133" y="37"/>
                    <a:pt x="133" y="37"/>
                    <a:pt x="132" y="38"/>
                  </a:cubicBezTo>
                  <a:cubicBezTo>
                    <a:pt x="130" y="39"/>
                    <a:pt x="129" y="38"/>
                    <a:pt x="127" y="37"/>
                  </a:cubicBezTo>
                  <a:cubicBezTo>
                    <a:pt x="126" y="37"/>
                    <a:pt x="124" y="39"/>
                    <a:pt x="124" y="40"/>
                  </a:cubicBezTo>
                  <a:cubicBezTo>
                    <a:pt x="123" y="41"/>
                    <a:pt x="122" y="40"/>
                    <a:pt x="121" y="41"/>
                  </a:cubicBezTo>
                  <a:cubicBezTo>
                    <a:pt x="120" y="41"/>
                    <a:pt x="119" y="42"/>
                    <a:pt x="119" y="43"/>
                  </a:cubicBezTo>
                  <a:cubicBezTo>
                    <a:pt x="117" y="45"/>
                    <a:pt x="116" y="46"/>
                    <a:pt x="114" y="45"/>
                  </a:cubicBezTo>
                  <a:cubicBezTo>
                    <a:pt x="113" y="46"/>
                    <a:pt x="114" y="48"/>
                    <a:pt x="115" y="49"/>
                  </a:cubicBezTo>
                  <a:cubicBezTo>
                    <a:pt x="117" y="53"/>
                    <a:pt x="108" y="50"/>
                    <a:pt x="106" y="51"/>
                  </a:cubicBezTo>
                  <a:cubicBezTo>
                    <a:pt x="105" y="52"/>
                    <a:pt x="102" y="51"/>
                    <a:pt x="101" y="50"/>
                  </a:cubicBezTo>
                  <a:cubicBezTo>
                    <a:pt x="100" y="49"/>
                    <a:pt x="101" y="47"/>
                    <a:pt x="101" y="47"/>
                  </a:cubicBezTo>
                  <a:cubicBezTo>
                    <a:pt x="101" y="47"/>
                    <a:pt x="101" y="44"/>
                    <a:pt x="100" y="45"/>
                  </a:cubicBezTo>
                  <a:cubicBezTo>
                    <a:pt x="98" y="45"/>
                    <a:pt x="96" y="45"/>
                    <a:pt x="96" y="48"/>
                  </a:cubicBezTo>
                  <a:cubicBezTo>
                    <a:pt x="97" y="49"/>
                    <a:pt x="98" y="52"/>
                    <a:pt x="97" y="52"/>
                  </a:cubicBezTo>
                  <a:cubicBezTo>
                    <a:pt x="95" y="52"/>
                    <a:pt x="94" y="54"/>
                    <a:pt x="92" y="52"/>
                  </a:cubicBezTo>
                  <a:cubicBezTo>
                    <a:pt x="91" y="50"/>
                    <a:pt x="90" y="53"/>
                    <a:pt x="89" y="52"/>
                  </a:cubicBezTo>
                  <a:cubicBezTo>
                    <a:pt x="86" y="51"/>
                    <a:pt x="85" y="51"/>
                    <a:pt x="82" y="50"/>
                  </a:cubicBezTo>
                  <a:cubicBezTo>
                    <a:pt x="80" y="49"/>
                    <a:pt x="79" y="47"/>
                    <a:pt x="77" y="47"/>
                  </a:cubicBezTo>
                  <a:cubicBezTo>
                    <a:pt x="74" y="48"/>
                    <a:pt x="74" y="47"/>
                    <a:pt x="72" y="46"/>
                  </a:cubicBezTo>
                  <a:cubicBezTo>
                    <a:pt x="70" y="45"/>
                    <a:pt x="68" y="46"/>
                    <a:pt x="67" y="45"/>
                  </a:cubicBezTo>
                  <a:cubicBezTo>
                    <a:pt x="65" y="43"/>
                    <a:pt x="63" y="42"/>
                    <a:pt x="62" y="41"/>
                  </a:cubicBezTo>
                  <a:cubicBezTo>
                    <a:pt x="60" y="40"/>
                    <a:pt x="59" y="40"/>
                    <a:pt x="60" y="38"/>
                  </a:cubicBezTo>
                  <a:cubicBezTo>
                    <a:pt x="61" y="37"/>
                    <a:pt x="60" y="35"/>
                    <a:pt x="62" y="34"/>
                  </a:cubicBezTo>
                  <a:cubicBezTo>
                    <a:pt x="64" y="33"/>
                    <a:pt x="65" y="34"/>
                    <a:pt x="63" y="32"/>
                  </a:cubicBezTo>
                  <a:cubicBezTo>
                    <a:pt x="61" y="31"/>
                    <a:pt x="59" y="29"/>
                    <a:pt x="57" y="28"/>
                  </a:cubicBezTo>
                  <a:cubicBezTo>
                    <a:pt x="56" y="28"/>
                    <a:pt x="55" y="26"/>
                    <a:pt x="53" y="26"/>
                  </a:cubicBezTo>
                  <a:cubicBezTo>
                    <a:pt x="53" y="26"/>
                    <a:pt x="53" y="23"/>
                    <a:pt x="52" y="22"/>
                  </a:cubicBezTo>
                  <a:cubicBezTo>
                    <a:pt x="47" y="17"/>
                    <a:pt x="57" y="23"/>
                    <a:pt x="57" y="19"/>
                  </a:cubicBezTo>
                  <a:cubicBezTo>
                    <a:pt x="57" y="17"/>
                    <a:pt x="56" y="17"/>
                    <a:pt x="54" y="15"/>
                  </a:cubicBezTo>
                  <a:cubicBezTo>
                    <a:pt x="53" y="14"/>
                    <a:pt x="53" y="13"/>
                    <a:pt x="55" y="12"/>
                  </a:cubicBezTo>
                  <a:cubicBezTo>
                    <a:pt x="57" y="12"/>
                    <a:pt x="56" y="9"/>
                    <a:pt x="58" y="8"/>
                  </a:cubicBezTo>
                  <a:cubicBezTo>
                    <a:pt x="59" y="7"/>
                    <a:pt x="61" y="6"/>
                    <a:pt x="60" y="4"/>
                  </a:cubicBezTo>
                  <a:cubicBezTo>
                    <a:pt x="58" y="1"/>
                    <a:pt x="53" y="0"/>
                    <a:pt x="50" y="2"/>
                  </a:cubicBezTo>
                  <a:cubicBezTo>
                    <a:pt x="49" y="3"/>
                    <a:pt x="49" y="3"/>
                    <a:pt x="47" y="4"/>
                  </a:cubicBezTo>
                  <a:cubicBezTo>
                    <a:pt x="46" y="4"/>
                    <a:pt x="46" y="6"/>
                    <a:pt x="45" y="7"/>
                  </a:cubicBezTo>
                  <a:cubicBezTo>
                    <a:pt x="43" y="8"/>
                    <a:pt x="41" y="7"/>
                    <a:pt x="40" y="8"/>
                  </a:cubicBezTo>
                  <a:cubicBezTo>
                    <a:pt x="39" y="9"/>
                    <a:pt x="37" y="9"/>
                    <a:pt x="35" y="8"/>
                  </a:cubicBezTo>
                  <a:cubicBezTo>
                    <a:pt x="33" y="8"/>
                    <a:pt x="32" y="7"/>
                    <a:pt x="30" y="8"/>
                  </a:cubicBezTo>
                  <a:cubicBezTo>
                    <a:pt x="28" y="8"/>
                    <a:pt x="29" y="11"/>
                    <a:pt x="30" y="12"/>
                  </a:cubicBezTo>
                  <a:cubicBezTo>
                    <a:pt x="30" y="14"/>
                    <a:pt x="30" y="16"/>
                    <a:pt x="30" y="17"/>
                  </a:cubicBezTo>
                  <a:cubicBezTo>
                    <a:pt x="31" y="19"/>
                    <a:pt x="33" y="19"/>
                    <a:pt x="35" y="20"/>
                  </a:cubicBezTo>
                  <a:cubicBezTo>
                    <a:pt x="36" y="22"/>
                    <a:pt x="34" y="22"/>
                    <a:pt x="33" y="22"/>
                  </a:cubicBezTo>
                  <a:cubicBezTo>
                    <a:pt x="32" y="24"/>
                    <a:pt x="33" y="26"/>
                    <a:pt x="33" y="28"/>
                  </a:cubicBezTo>
                  <a:cubicBezTo>
                    <a:pt x="33" y="29"/>
                    <a:pt x="31" y="29"/>
                    <a:pt x="31" y="29"/>
                  </a:cubicBezTo>
                  <a:cubicBezTo>
                    <a:pt x="29" y="30"/>
                    <a:pt x="31" y="33"/>
                    <a:pt x="29" y="33"/>
                  </a:cubicBezTo>
                  <a:cubicBezTo>
                    <a:pt x="27" y="34"/>
                    <a:pt x="26" y="35"/>
                    <a:pt x="26" y="36"/>
                  </a:cubicBezTo>
                  <a:cubicBezTo>
                    <a:pt x="25" y="38"/>
                    <a:pt x="24" y="38"/>
                    <a:pt x="22" y="39"/>
                  </a:cubicBezTo>
                  <a:cubicBezTo>
                    <a:pt x="20" y="40"/>
                    <a:pt x="20" y="43"/>
                    <a:pt x="19" y="44"/>
                  </a:cubicBezTo>
                  <a:cubicBezTo>
                    <a:pt x="18" y="46"/>
                    <a:pt x="16" y="45"/>
                    <a:pt x="15" y="47"/>
                  </a:cubicBezTo>
                  <a:cubicBezTo>
                    <a:pt x="13" y="48"/>
                    <a:pt x="12" y="44"/>
                    <a:pt x="11" y="46"/>
                  </a:cubicBezTo>
                  <a:cubicBezTo>
                    <a:pt x="10" y="47"/>
                    <a:pt x="6" y="49"/>
                    <a:pt x="7" y="50"/>
                  </a:cubicBezTo>
                  <a:cubicBezTo>
                    <a:pt x="7" y="52"/>
                    <a:pt x="10" y="52"/>
                    <a:pt x="10" y="54"/>
                  </a:cubicBezTo>
                  <a:cubicBezTo>
                    <a:pt x="9" y="57"/>
                    <a:pt x="11" y="57"/>
                    <a:pt x="13" y="58"/>
                  </a:cubicBezTo>
                  <a:cubicBezTo>
                    <a:pt x="13" y="60"/>
                    <a:pt x="14" y="62"/>
                    <a:pt x="14" y="64"/>
                  </a:cubicBezTo>
                  <a:cubicBezTo>
                    <a:pt x="14" y="64"/>
                    <a:pt x="11" y="64"/>
                    <a:pt x="10" y="64"/>
                  </a:cubicBezTo>
                  <a:cubicBezTo>
                    <a:pt x="9" y="64"/>
                    <a:pt x="8" y="65"/>
                    <a:pt x="7" y="65"/>
                  </a:cubicBezTo>
                  <a:cubicBezTo>
                    <a:pt x="7" y="65"/>
                    <a:pt x="6" y="64"/>
                    <a:pt x="5" y="64"/>
                  </a:cubicBezTo>
                  <a:cubicBezTo>
                    <a:pt x="4" y="64"/>
                    <a:pt x="0" y="66"/>
                    <a:pt x="0" y="67"/>
                  </a:cubicBezTo>
                  <a:cubicBezTo>
                    <a:pt x="2" y="69"/>
                    <a:pt x="3" y="70"/>
                    <a:pt x="5" y="72"/>
                  </a:cubicBezTo>
                  <a:cubicBezTo>
                    <a:pt x="5" y="72"/>
                    <a:pt x="11" y="72"/>
                    <a:pt x="11" y="72"/>
                  </a:cubicBezTo>
                  <a:cubicBezTo>
                    <a:pt x="11" y="73"/>
                    <a:pt x="9" y="74"/>
                    <a:pt x="8" y="74"/>
                  </a:cubicBezTo>
                  <a:cubicBezTo>
                    <a:pt x="7" y="75"/>
                    <a:pt x="4" y="73"/>
                    <a:pt x="4" y="75"/>
                  </a:cubicBezTo>
                  <a:cubicBezTo>
                    <a:pt x="4" y="77"/>
                    <a:pt x="9" y="80"/>
                    <a:pt x="11" y="82"/>
                  </a:cubicBezTo>
                  <a:cubicBezTo>
                    <a:pt x="12" y="83"/>
                    <a:pt x="13" y="83"/>
                    <a:pt x="15" y="83"/>
                  </a:cubicBezTo>
                  <a:cubicBezTo>
                    <a:pt x="17" y="82"/>
                    <a:pt x="20" y="81"/>
                    <a:pt x="21" y="79"/>
                  </a:cubicBezTo>
                  <a:cubicBezTo>
                    <a:pt x="21" y="79"/>
                    <a:pt x="20" y="78"/>
                    <a:pt x="19" y="78"/>
                  </a:cubicBezTo>
                  <a:cubicBezTo>
                    <a:pt x="19" y="77"/>
                    <a:pt x="20" y="77"/>
                    <a:pt x="20" y="77"/>
                  </a:cubicBezTo>
                  <a:cubicBezTo>
                    <a:pt x="21" y="76"/>
                    <a:pt x="20" y="75"/>
                    <a:pt x="21" y="75"/>
                  </a:cubicBezTo>
                  <a:cubicBezTo>
                    <a:pt x="21" y="75"/>
                    <a:pt x="23" y="75"/>
                    <a:pt x="23" y="75"/>
                  </a:cubicBezTo>
                  <a:cubicBezTo>
                    <a:pt x="23" y="76"/>
                    <a:pt x="21" y="76"/>
                    <a:pt x="22" y="77"/>
                  </a:cubicBezTo>
                  <a:cubicBezTo>
                    <a:pt x="22" y="77"/>
                    <a:pt x="23" y="77"/>
                    <a:pt x="23" y="77"/>
                  </a:cubicBezTo>
                  <a:cubicBezTo>
                    <a:pt x="23" y="78"/>
                    <a:pt x="22" y="78"/>
                    <a:pt x="22" y="78"/>
                  </a:cubicBezTo>
                  <a:cubicBezTo>
                    <a:pt x="21" y="78"/>
                    <a:pt x="23" y="78"/>
                    <a:pt x="23" y="78"/>
                  </a:cubicBezTo>
                  <a:cubicBezTo>
                    <a:pt x="23" y="79"/>
                    <a:pt x="22" y="79"/>
                    <a:pt x="22" y="80"/>
                  </a:cubicBezTo>
                  <a:cubicBezTo>
                    <a:pt x="21" y="80"/>
                    <a:pt x="23" y="81"/>
                    <a:pt x="24" y="82"/>
                  </a:cubicBezTo>
                  <a:cubicBezTo>
                    <a:pt x="25" y="83"/>
                    <a:pt x="23" y="85"/>
                    <a:pt x="22" y="87"/>
                  </a:cubicBezTo>
                  <a:cubicBezTo>
                    <a:pt x="22" y="88"/>
                    <a:pt x="23" y="89"/>
                    <a:pt x="24" y="90"/>
                  </a:cubicBezTo>
                  <a:cubicBezTo>
                    <a:pt x="24" y="92"/>
                    <a:pt x="24" y="93"/>
                    <a:pt x="24" y="95"/>
                  </a:cubicBezTo>
                  <a:cubicBezTo>
                    <a:pt x="24" y="97"/>
                    <a:pt x="23" y="100"/>
                    <a:pt x="23" y="101"/>
                  </a:cubicBezTo>
                  <a:cubicBezTo>
                    <a:pt x="23" y="101"/>
                    <a:pt x="24" y="99"/>
                    <a:pt x="24" y="99"/>
                  </a:cubicBezTo>
                  <a:cubicBezTo>
                    <a:pt x="25" y="100"/>
                    <a:pt x="26" y="106"/>
                    <a:pt x="26" y="107"/>
                  </a:cubicBezTo>
                  <a:cubicBezTo>
                    <a:pt x="27" y="109"/>
                    <a:pt x="29" y="112"/>
                    <a:pt x="30" y="115"/>
                  </a:cubicBezTo>
                  <a:cubicBezTo>
                    <a:pt x="31" y="118"/>
                    <a:pt x="31" y="121"/>
                    <a:pt x="32" y="124"/>
                  </a:cubicBezTo>
                  <a:cubicBezTo>
                    <a:pt x="34" y="128"/>
                    <a:pt x="37" y="131"/>
                    <a:pt x="39" y="134"/>
                  </a:cubicBezTo>
                  <a:cubicBezTo>
                    <a:pt x="40" y="137"/>
                    <a:pt x="40" y="140"/>
                    <a:pt x="41" y="143"/>
                  </a:cubicBezTo>
                  <a:cubicBezTo>
                    <a:pt x="43" y="146"/>
                    <a:pt x="45" y="149"/>
                    <a:pt x="48" y="146"/>
                  </a:cubicBezTo>
                  <a:cubicBezTo>
                    <a:pt x="50" y="145"/>
                    <a:pt x="50" y="144"/>
                    <a:pt x="50" y="143"/>
                  </a:cubicBezTo>
                  <a:cubicBezTo>
                    <a:pt x="50" y="141"/>
                    <a:pt x="52" y="140"/>
                    <a:pt x="53" y="139"/>
                  </a:cubicBezTo>
                  <a:cubicBezTo>
                    <a:pt x="54" y="138"/>
                    <a:pt x="56" y="138"/>
                    <a:pt x="57" y="137"/>
                  </a:cubicBezTo>
                  <a:cubicBezTo>
                    <a:pt x="58" y="136"/>
                    <a:pt x="57" y="133"/>
                    <a:pt x="57" y="132"/>
                  </a:cubicBezTo>
                  <a:cubicBezTo>
                    <a:pt x="56" y="128"/>
                    <a:pt x="61" y="125"/>
                    <a:pt x="60" y="122"/>
                  </a:cubicBezTo>
                  <a:cubicBezTo>
                    <a:pt x="59" y="119"/>
                    <a:pt x="58" y="116"/>
                    <a:pt x="58" y="113"/>
                  </a:cubicBezTo>
                  <a:cubicBezTo>
                    <a:pt x="58" y="109"/>
                    <a:pt x="62" y="108"/>
                    <a:pt x="65" y="107"/>
                  </a:cubicBezTo>
                  <a:cubicBezTo>
                    <a:pt x="66" y="106"/>
                    <a:pt x="69" y="106"/>
                    <a:pt x="69" y="105"/>
                  </a:cubicBezTo>
                  <a:cubicBezTo>
                    <a:pt x="70" y="103"/>
                    <a:pt x="71" y="102"/>
                    <a:pt x="72" y="101"/>
                  </a:cubicBezTo>
                  <a:cubicBezTo>
                    <a:pt x="75" y="98"/>
                    <a:pt x="78" y="95"/>
                    <a:pt x="81" y="93"/>
                  </a:cubicBezTo>
                  <a:cubicBezTo>
                    <a:pt x="82" y="92"/>
                    <a:pt x="83" y="90"/>
                    <a:pt x="84" y="89"/>
                  </a:cubicBezTo>
                  <a:cubicBezTo>
                    <a:pt x="85" y="88"/>
                    <a:pt x="87" y="88"/>
                    <a:pt x="88" y="87"/>
                  </a:cubicBezTo>
                  <a:cubicBezTo>
                    <a:pt x="89" y="86"/>
                    <a:pt x="90" y="85"/>
                    <a:pt x="91" y="84"/>
                  </a:cubicBezTo>
                  <a:cubicBezTo>
                    <a:pt x="92" y="83"/>
                    <a:pt x="90" y="82"/>
                    <a:pt x="90" y="81"/>
                  </a:cubicBezTo>
                  <a:cubicBezTo>
                    <a:pt x="91" y="79"/>
                    <a:pt x="94" y="79"/>
                    <a:pt x="95" y="78"/>
                  </a:cubicBezTo>
                  <a:cubicBezTo>
                    <a:pt x="96" y="78"/>
                    <a:pt x="98" y="75"/>
                    <a:pt x="98" y="74"/>
                  </a:cubicBezTo>
                  <a:cubicBezTo>
                    <a:pt x="98" y="76"/>
                    <a:pt x="96" y="76"/>
                    <a:pt x="97" y="78"/>
                  </a:cubicBezTo>
                  <a:cubicBezTo>
                    <a:pt x="99" y="79"/>
                    <a:pt x="100" y="76"/>
                    <a:pt x="100" y="76"/>
                  </a:cubicBezTo>
                  <a:cubicBezTo>
                    <a:pt x="101" y="77"/>
                    <a:pt x="100" y="78"/>
                    <a:pt x="101" y="78"/>
                  </a:cubicBezTo>
                  <a:cubicBezTo>
                    <a:pt x="102" y="75"/>
                    <a:pt x="101" y="72"/>
                    <a:pt x="99" y="69"/>
                  </a:cubicBezTo>
                  <a:cubicBezTo>
                    <a:pt x="98" y="67"/>
                    <a:pt x="96" y="65"/>
                    <a:pt x="97" y="62"/>
                  </a:cubicBezTo>
                  <a:cubicBezTo>
                    <a:pt x="98" y="59"/>
                    <a:pt x="103" y="61"/>
                    <a:pt x="100" y="58"/>
                  </a:cubicBezTo>
                  <a:cubicBezTo>
                    <a:pt x="99" y="57"/>
                    <a:pt x="97" y="56"/>
                    <a:pt x="98" y="54"/>
                  </a:cubicBezTo>
                  <a:cubicBezTo>
                    <a:pt x="99" y="53"/>
                    <a:pt x="100" y="54"/>
                    <a:pt x="102" y="55"/>
                  </a:cubicBezTo>
                  <a:cubicBezTo>
                    <a:pt x="103" y="56"/>
                    <a:pt x="104" y="55"/>
                    <a:pt x="104" y="57"/>
                  </a:cubicBezTo>
                  <a:cubicBezTo>
                    <a:pt x="104" y="58"/>
                    <a:pt x="104" y="59"/>
                    <a:pt x="106" y="60"/>
                  </a:cubicBezTo>
                  <a:cubicBezTo>
                    <a:pt x="107" y="60"/>
                    <a:pt x="109" y="60"/>
                    <a:pt x="110" y="60"/>
                  </a:cubicBezTo>
                  <a:cubicBezTo>
                    <a:pt x="111" y="60"/>
                    <a:pt x="113" y="61"/>
                    <a:pt x="114" y="60"/>
                  </a:cubicBezTo>
                  <a:cubicBezTo>
                    <a:pt x="119" y="59"/>
                    <a:pt x="115" y="65"/>
                    <a:pt x="113" y="66"/>
                  </a:cubicBezTo>
                  <a:cubicBezTo>
                    <a:pt x="110" y="66"/>
                    <a:pt x="112" y="70"/>
                    <a:pt x="112" y="71"/>
                  </a:cubicBezTo>
                  <a:cubicBezTo>
                    <a:pt x="113" y="71"/>
                    <a:pt x="115" y="67"/>
                    <a:pt x="115" y="68"/>
                  </a:cubicBezTo>
                  <a:cubicBezTo>
                    <a:pt x="115" y="71"/>
                    <a:pt x="117" y="74"/>
                    <a:pt x="117" y="76"/>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84" name="Freeform 702"/>
            <p:cNvSpPr>
              <a:spLocks/>
            </p:cNvSpPr>
            <p:nvPr/>
          </p:nvSpPr>
          <p:spPr bwMode="auto">
            <a:xfrm>
              <a:off x="15926311" y="7669658"/>
              <a:ext cx="382165" cy="917438"/>
            </a:xfrm>
            <a:custGeom>
              <a:avLst/>
              <a:gdLst>
                <a:gd name="T0" fmla="*/ 37 w 41"/>
                <a:gd name="T1" fmla="*/ 37 h 98"/>
                <a:gd name="T2" fmla="*/ 34 w 41"/>
                <a:gd name="T3" fmla="*/ 35 h 98"/>
                <a:gd name="T4" fmla="*/ 31 w 41"/>
                <a:gd name="T5" fmla="*/ 29 h 98"/>
                <a:gd name="T6" fmla="*/ 32 w 41"/>
                <a:gd name="T7" fmla="*/ 25 h 98"/>
                <a:gd name="T8" fmla="*/ 25 w 41"/>
                <a:gd name="T9" fmla="*/ 22 h 98"/>
                <a:gd name="T10" fmla="*/ 30 w 41"/>
                <a:gd name="T11" fmla="*/ 10 h 98"/>
                <a:gd name="T12" fmla="*/ 28 w 41"/>
                <a:gd name="T13" fmla="*/ 6 h 98"/>
                <a:gd name="T14" fmla="*/ 23 w 41"/>
                <a:gd name="T15" fmla="*/ 2 h 98"/>
                <a:gd name="T16" fmla="*/ 22 w 41"/>
                <a:gd name="T17" fmla="*/ 9 h 98"/>
                <a:gd name="T18" fmla="*/ 18 w 41"/>
                <a:gd name="T19" fmla="*/ 9 h 98"/>
                <a:gd name="T20" fmla="*/ 13 w 41"/>
                <a:gd name="T21" fmla="*/ 15 h 98"/>
                <a:gd name="T22" fmla="*/ 11 w 41"/>
                <a:gd name="T23" fmla="*/ 21 h 98"/>
                <a:gd name="T24" fmla="*/ 6 w 41"/>
                <a:gd name="T25" fmla="*/ 25 h 98"/>
                <a:gd name="T26" fmla="*/ 2 w 41"/>
                <a:gd name="T27" fmla="*/ 35 h 98"/>
                <a:gd name="T28" fmla="*/ 0 w 41"/>
                <a:gd name="T29" fmla="*/ 40 h 98"/>
                <a:gd name="T30" fmla="*/ 4 w 41"/>
                <a:gd name="T31" fmla="*/ 44 h 98"/>
                <a:gd name="T32" fmla="*/ 7 w 41"/>
                <a:gd name="T33" fmla="*/ 52 h 98"/>
                <a:gd name="T34" fmla="*/ 11 w 41"/>
                <a:gd name="T35" fmla="*/ 58 h 98"/>
                <a:gd name="T36" fmla="*/ 11 w 41"/>
                <a:gd name="T37" fmla="*/ 64 h 98"/>
                <a:gd name="T38" fmla="*/ 12 w 41"/>
                <a:gd name="T39" fmla="*/ 66 h 98"/>
                <a:gd name="T40" fmla="*/ 14 w 41"/>
                <a:gd name="T41" fmla="*/ 66 h 98"/>
                <a:gd name="T42" fmla="*/ 17 w 41"/>
                <a:gd name="T43" fmla="*/ 65 h 98"/>
                <a:gd name="T44" fmla="*/ 22 w 41"/>
                <a:gd name="T45" fmla="*/ 64 h 98"/>
                <a:gd name="T46" fmla="*/ 25 w 41"/>
                <a:gd name="T47" fmla="*/ 72 h 98"/>
                <a:gd name="T48" fmla="*/ 29 w 41"/>
                <a:gd name="T49" fmla="*/ 80 h 98"/>
                <a:gd name="T50" fmla="*/ 30 w 41"/>
                <a:gd name="T51" fmla="*/ 85 h 98"/>
                <a:gd name="T52" fmla="*/ 29 w 41"/>
                <a:gd name="T53" fmla="*/ 88 h 98"/>
                <a:gd name="T54" fmla="*/ 29 w 41"/>
                <a:gd name="T55" fmla="*/ 98 h 98"/>
                <a:gd name="T56" fmla="*/ 34 w 41"/>
                <a:gd name="T57" fmla="*/ 85 h 98"/>
                <a:gd name="T58" fmla="*/ 28 w 41"/>
                <a:gd name="T59" fmla="*/ 71 h 98"/>
                <a:gd name="T60" fmla="*/ 30 w 41"/>
                <a:gd name="T61" fmla="*/ 65 h 98"/>
                <a:gd name="T62" fmla="*/ 26 w 41"/>
                <a:gd name="T63" fmla="*/ 49 h 98"/>
                <a:gd name="T64" fmla="*/ 34 w 41"/>
                <a:gd name="T65" fmla="*/ 44 h 98"/>
                <a:gd name="T66" fmla="*/ 41 w 41"/>
                <a:gd name="T67" fmla="*/ 38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1" h="98">
                  <a:moveTo>
                    <a:pt x="39" y="38"/>
                  </a:moveTo>
                  <a:cubicBezTo>
                    <a:pt x="38" y="38"/>
                    <a:pt x="37" y="39"/>
                    <a:pt x="37" y="37"/>
                  </a:cubicBezTo>
                  <a:cubicBezTo>
                    <a:pt x="37" y="37"/>
                    <a:pt x="37" y="36"/>
                    <a:pt x="37" y="36"/>
                  </a:cubicBezTo>
                  <a:cubicBezTo>
                    <a:pt x="37" y="35"/>
                    <a:pt x="34" y="35"/>
                    <a:pt x="34" y="35"/>
                  </a:cubicBezTo>
                  <a:cubicBezTo>
                    <a:pt x="33" y="34"/>
                    <a:pt x="34" y="32"/>
                    <a:pt x="34" y="31"/>
                  </a:cubicBezTo>
                  <a:cubicBezTo>
                    <a:pt x="35" y="29"/>
                    <a:pt x="32" y="30"/>
                    <a:pt x="31" y="29"/>
                  </a:cubicBezTo>
                  <a:cubicBezTo>
                    <a:pt x="31" y="28"/>
                    <a:pt x="30" y="28"/>
                    <a:pt x="30" y="27"/>
                  </a:cubicBezTo>
                  <a:cubicBezTo>
                    <a:pt x="30" y="26"/>
                    <a:pt x="32" y="25"/>
                    <a:pt x="32" y="25"/>
                  </a:cubicBezTo>
                  <a:cubicBezTo>
                    <a:pt x="31" y="23"/>
                    <a:pt x="25" y="26"/>
                    <a:pt x="24" y="25"/>
                  </a:cubicBezTo>
                  <a:cubicBezTo>
                    <a:pt x="24" y="25"/>
                    <a:pt x="25" y="23"/>
                    <a:pt x="25" y="22"/>
                  </a:cubicBezTo>
                  <a:cubicBezTo>
                    <a:pt x="24" y="21"/>
                    <a:pt x="27" y="19"/>
                    <a:pt x="27" y="18"/>
                  </a:cubicBezTo>
                  <a:cubicBezTo>
                    <a:pt x="29" y="15"/>
                    <a:pt x="31" y="13"/>
                    <a:pt x="30" y="10"/>
                  </a:cubicBezTo>
                  <a:cubicBezTo>
                    <a:pt x="30" y="9"/>
                    <a:pt x="31" y="8"/>
                    <a:pt x="31" y="7"/>
                  </a:cubicBezTo>
                  <a:cubicBezTo>
                    <a:pt x="31" y="5"/>
                    <a:pt x="29" y="7"/>
                    <a:pt x="28" y="6"/>
                  </a:cubicBezTo>
                  <a:cubicBezTo>
                    <a:pt x="28" y="4"/>
                    <a:pt x="27" y="3"/>
                    <a:pt x="27" y="2"/>
                  </a:cubicBezTo>
                  <a:cubicBezTo>
                    <a:pt x="25" y="0"/>
                    <a:pt x="25" y="3"/>
                    <a:pt x="23" y="2"/>
                  </a:cubicBezTo>
                  <a:cubicBezTo>
                    <a:pt x="24" y="4"/>
                    <a:pt x="22" y="4"/>
                    <a:pt x="22" y="5"/>
                  </a:cubicBezTo>
                  <a:cubicBezTo>
                    <a:pt x="22" y="5"/>
                    <a:pt x="22" y="9"/>
                    <a:pt x="22" y="9"/>
                  </a:cubicBezTo>
                  <a:cubicBezTo>
                    <a:pt x="21" y="9"/>
                    <a:pt x="21" y="7"/>
                    <a:pt x="21" y="7"/>
                  </a:cubicBezTo>
                  <a:cubicBezTo>
                    <a:pt x="19" y="7"/>
                    <a:pt x="18" y="8"/>
                    <a:pt x="18" y="9"/>
                  </a:cubicBezTo>
                  <a:cubicBezTo>
                    <a:pt x="17" y="10"/>
                    <a:pt x="15" y="10"/>
                    <a:pt x="14" y="11"/>
                  </a:cubicBezTo>
                  <a:cubicBezTo>
                    <a:pt x="13" y="12"/>
                    <a:pt x="14" y="14"/>
                    <a:pt x="13" y="15"/>
                  </a:cubicBezTo>
                  <a:cubicBezTo>
                    <a:pt x="13" y="16"/>
                    <a:pt x="12" y="17"/>
                    <a:pt x="11" y="18"/>
                  </a:cubicBezTo>
                  <a:cubicBezTo>
                    <a:pt x="11" y="19"/>
                    <a:pt x="11" y="20"/>
                    <a:pt x="11" y="21"/>
                  </a:cubicBezTo>
                  <a:cubicBezTo>
                    <a:pt x="11" y="23"/>
                    <a:pt x="10" y="25"/>
                    <a:pt x="9" y="25"/>
                  </a:cubicBezTo>
                  <a:cubicBezTo>
                    <a:pt x="8" y="25"/>
                    <a:pt x="7" y="25"/>
                    <a:pt x="6" y="25"/>
                  </a:cubicBezTo>
                  <a:cubicBezTo>
                    <a:pt x="5" y="27"/>
                    <a:pt x="6" y="35"/>
                    <a:pt x="4" y="35"/>
                  </a:cubicBezTo>
                  <a:cubicBezTo>
                    <a:pt x="4" y="35"/>
                    <a:pt x="2" y="35"/>
                    <a:pt x="2" y="35"/>
                  </a:cubicBezTo>
                  <a:cubicBezTo>
                    <a:pt x="2" y="36"/>
                    <a:pt x="2" y="37"/>
                    <a:pt x="2" y="37"/>
                  </a:cubicBezTo>
                  <a:cubicBezTo>
                    <a:pt x="2" y="38"/>
                    <a:pt x="1" y="39"/>
                    <a:pt x="0" y="40"/>
                  </a:cubicBezTo>
                  <a:cubicBezTo>
                    <a:pt x="0" y="41"/>
                    <a:pt x="4" y="46"/>
                    <a:pt x="5" y="47"/>
                  </a:cubicBezTo>
                  <a:cubicBezTo>
                    <a:pt x="5" y="47"/>
                    <a:pt x="4" y="44"/>
                    <a:pt x="4" y="44"/>
                  </a:cubicBezTo>
                  <a:cubicBezTo>
                    <a:pt x="4" y="44"/>
                    <a:pt x="7" y="48"/>
                    <a:pt x="7" y="48"/>
                  </a:cubicBezTo>
                  <a:cubicBezTo>
                    <a:pt x="8" y="50"/>
                    <a:pt x="6" y="50"/>
                    <a:pt x="7" y="52"/>
                  </a:cubicBezTo>
                  <a:cubicBezTo>
                    <a:pt x="6" y="51"/>
                    <a:pt x="8" y="51"/>
                    <a:pt x="9" y="52"/>
                  </a:cubicBezTo>
                  <a:cubicBezTo>
                    <a:pt x="10" y="54"/>
                    <a:pt x="11" y="56"/>
                    <a:pt x="11" y="58"/>
                  </a:cubicBezTo>
                  <a:cubicBezTo>
                    <a:pt x="11" y="58"/>
                    <a:pt x="10" y="67"/>
                    <a:pt x="10" y="67"/>
                  </a:cubicBezTo>
                  <a:cubicBezTo>
                    <a:pt x="11" y="67"/>
                    <a:pt x="11" y="64"/>
                    <a:pt x="11" y="64"/>
                  </a:cubicBezTo>
                  <a:cubicBezTo>
                    <a:pt x="11" y="64"/>
                    <a:pt x="11" y="67"/>
                    <a:pt x="11" y="67"/>
                  </a:cubicBezTo>
                  <a:cubicBezTo>
                    <a:pt x="11" y="67"/>
                    <a:pt x="12" y="66"/>
                    <a:pt x="12" y="66"/>
                  </a:cubicBezTo>
                  <a:cubicBezTo>
                    <a:pt x="12" y="66"/>
                    <a:pt x="12" y="68"/>
                    <a:pt x="12" y="68"/>
                  </a:cubicBezTo>
                  <a:cubicBezTo>
                    <a:pt x="13" y="68"/>
                    <a:pt x="13" y="66"/>
                    <a:pt x="14" y="66"/>
                  </a:cubicBezTo>
                  <a:cubicBezTo>
                    <a:pt x="14" y="66"/>
                    <a:pt x="14" y="67"/>
                    <a:pt x="14" y="67"/>
                  </a:cubicBezTo>
                  <a:cubicBezTo>
                    <a:pt x="14" y="67"/>
                    <a:pt x="17" y="66"/>
                    <a:pt x="17" y="65"/>
                  </a:cubicBezTo>
                  <a:cubicBezTo>
                    <a:pt x="18" y="65"/>
                    <a:pt x="23" y="62"/>
                    <a:pt x="21" y="61"/>
                  </a:cubicBezTo>
                  <a:cubicBezTo>
                    <a:pt x="22" y="61"/>
                    <a:pt x="21" y="63"/>
                    <a:pt x="22" y="64"/>
                  </a:cubicBezTo>
                  <a:cubicBezTo>
                    <a:pt x="23" y="64"/>
                    <a:pt x="24" y="64"/>
                    <a:pt x="24" y="65"/>
                  </a:cubicBezTo>
                  <a:cubicBezTo>
                    <a:pt x="25" y="67"/>
                    <a:pt x="25" y="70"/>
                    <a:pt x="25" y="72"/>
                  </a:cubicBezTo>
                  <a:cubicBezTo>
                    <a:pt x="26" y="75"/>
                    <a:pt x="26" y="77"/>
                    <a:pt x="28" y="79"/>
                  </a:cubicBezTo>
                  <a:cubicBezTo>
                    <a:pt x="28" y="79"/>
                    <a:pt x="29" y="80"/>
                    <a:pt x="29" y="80"/>
                  </a:cubicBezTo>
                  <a:cubicBezTo>
                    <a:pt x="29" y="82"/>
                    <a:pt x="30" y="82"/>
                    <a:pt x="30" y="82"/>
                  </a:cubicBezTo>
                  <a:cubicBezTo>
                    <a:pt x="31" y="83"/>
                    <a:pt x="29" y="85"/>
                    <a:pt x="30" y="85"/>
                  </a:cubicBezTo>
                  <a:cubicBezTo>
                    <a:pt x="30" y="85"/>
                    <a:pt x="30" y="85"/>
                    <a:pt x="31" y="85"/>
                  </a:cubicBezTo>
                  <a:cubicBezTo>
                    <a:pt x="31" y="86"/>
                    <a:pt x="29" y="87"/>
                    <a:pt x="29" y="88"/>
                  </a:cubicBezTo>
                  <a:cubicBezTo>
                    <a:pt x="29" y="90"/>
                    <a:pt x="30" y="88"/>
                    <a:pt x="31" y="89"/>
                  </a:cubicBezTo>
                  <a:cubicBezTo>
                    <a:pt x="31" y="89"/>
                    <a:pt x="29" y="97"/>
                    <a:pt x="29" y="98"/>
                  </a:cubicBezTo>
                  <a:cubicBezTo>
                    <a:pt x="31" y="96"/>
                    <a:pt x="32" y="92"/>
                    <a:pt x="33" y="90"/>
                  </a:cubicBezTo>
                  <a:cubicBezTo>
                    <a:pt x="34" y="88"/>
                    <a:pt x="35" y="87"/>
                    <a:pt x="34" y="85"/>
                  </a:cubicBezTo>
                  <a:cubicBezTo>
                    <a:pt x="33" y="83"/>
                    <a:pt x="33" y="82"/>
                    <a:pt x="33" y="80"/>
                  </a:cubicBezTo>
                  <a:cubicBezTo>
                    <a:pt x="32" y="78"/>
                    <a:pt x="27" y="74"/>
                    <a:pt x="28" y="71"/>
                  </a:cubicBezTo>
                  <a:cubicBezTo>
                    <a:pt x="28" y="71"/>
                    <a:pt x="30" y="70"/>
                    <a:pt x="30" y="69"/>
                  </a:cubicBezTo>
                  <a:cubicBezTo>
                    <a:pt x="29" y="67"/>
                    <a:pt x="30" y="67"/>
                    <a:pt x="30" y="65"/>
                  </a:cubicBezTo>
                  <a:cubicBezTo>
                    <a:pt x="31" y="62"/>
                    <a:pt x="27" y="60"/>
                    <a:pt x="26" y="58"/>
                  </a:cubicBezTo>
                  <a:cubicBezTo>
                    <a:pt x="23" y="56"/>
                    <a:pt x="25" y="52"/>
                    <a:pt x="26" y="49"/>
                  </a:cubicBezTo>
                  <a:cubicBezTo>
                    <a:pt x="26" y="47"/>
                    <a:pt x="27" y="47"/>
                    <a:pt x="29" y="47"/>
                  </a:cubicBezTo>
                  <a:cubicBezTo>
                    <a:pt x="31" y="47"/>
                    <a:pt x="33" y="45"/>
                    <a:pt x="34" y="44"/>
                  </a:cubicBezTo>
                  <a:cubicBezTo>
                    <a:pt x="36" y="43"/>
                    <a:pt x="37" y="44"/>
                    <a:pt x="39" y="42"/>
                  </a:cubicBezTo>
                  <a:cubicBezTo>
                    <a:pt x="40" y="40"/>
                    <a:pt x="41" y="39"/>
                    <a:pt x="41" y="38"/>
                  </a:cubicBezTo>
                  <a:cubicBezTo>
                    <a:pt x="41" y="38"/>
                    <a:pt x="40" y="38"/>
                    <a:pt x="39" y="38"/>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85" name="Freeform 703"/>
            <p:cNvSpPr>
              <a:spLocks/>
            </p:cNvSpPr>
            <p:nvPr/>
          </p:nvSpPr>
          <p:spPr bwMode="auto">
            <a:xfrm>
              <a:off x="15747967" y="7781150"/>
              <a:ext cx="213379" cy="261215"/>
            </a:xfrm>
            <a:custGeom>
              <a:avLst/>
              <a:gdLst>
                <a:gd name="T0" fmla="*/ 21 w 23"/>
                <a:gd name="T1" fmla="*/ 26 h 28"/>
                <a:gd name="T2" fmla="*/ 20 w 23"/>
                <a:gd name="T3" fmla="*/ 17 h 28"/>
                <a:gd name="T4" fmla="*/ 18 w 23"/>
                <a:gd name="T5" fmla="*/ 16 h 28"/>
                <a:gd name="T6" fmla="*/ 16 w 23"/>
                <a:gd name="T7" fmla="*/ 18 h 28"/>
                <a:gd name="T8" fmla="*/ 17 w 23"/>
                <a:gd name="T9" fmla="*/ 13 h 28"/>
                <a:gd name="T10" fmla="*/ 18 w 23"/>
                <a:gd name="T11" fmla="*/ 7 h 28"/>
                <a:gd name="T12" fmla="*/ 14 w 23"/>
                <a:gd name="T13" fmla="*/ 7 h 28"/>
                <a:gd name="T14" fmla="*/ 10 w 23"/>
                <a:gd name="T15" fmla="*/ 7 h 28"/>
                <a:gd name="T16" fmla="*/ 8 w 23"/>
                <a:gd name="T17" fmla="*/ 4 h 28"/>
                <a:gd name="T18" fmla="*/ 6 w 23"/>
                <a:gd name="T19" fmla="*/ 2 h 28"/>
                <a:gd name="T20" fmla="*/ 2 w 23"/>
                <a:gd name="T21" fmla="*/ 1 h 28"/>
                <a:gd name="T22" fmla="*/ 4 w 23"/>
                <a:gd name="T23" fmla="*/ 5 h 28"/>
                <a:gd name="T24" fmla="*/ 1 w 23"/>
                <a:gd name="T25" fmla="*/ 9 h 28"/>
                <a:gd name="T26" fmla="*/ 3 w 23"/>
                <a:gd name="T27" fmla="*/ 16 h 28"/>
                <a:gd name="T28" fmla="*/ 5 w 23"/>
                <a:gd name="T29" fmla="*/ 25 h 28"/>
                <a:gd name="T30" fmla="*/ 6 w 23"/>
                <a:gd name="T31" fmla="*/ 22 h 28"/>
                <a:gd name="T32" fmla="*/ 7 w 23"/>
                <a:gd name="T33" fmla="*/ 24 h 28"/>
                <a:gd name="T34" fmla="*/ 7 w 23"/>
                <a:gd name="T35" fmla="*/ 23 h 28"/>
                <a:gd name="T36" fmla="*/ 8 w 23"/>
                <a:gd name="T37" fmla="*/ 21 h 28"/>
                <a:gd name="T38" fmla="*/ 13 w 23"/>
                <a:gd name="T39" fmla="*/ 22 h 28"/>
                <a:gd name="T40" fmla="*/ 11 w 23"/>
                <a:gd name="T41" fmla="*/ 16 h 28"/>
                <a:gd name="T42" fmla="*/ 13 w 23"/>
                <a:gd name="T43" fmla="*/ 19 h 28"/>
                <a:gd name="T44" fmla="*/ 17 w 23"/>
                <a:gd name="T45" fmla="*/ 20 h 28"/>
                <a:gd name="T46" fmla="*/ 18 w 23"/>
                <a:gd name="T47" fmla="*/ 22 h 28"/>
                <a:gd name="T48" fmla="*/ 19 w 23"/>
                <a:gd name="T49" fmla="*/ 28 h 28"/>
                <a:gd name="T50" fmla="*/ 21 w 23"/>
                <a:gd name="T51" fmla="*/ 26 h 28"/>
                <a:gd name="T52" fmla="*/ 21 w 23"/>
                <a:gd name="T53" fmla="*/ 26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3" h="28">
                  <a:moveTo>
                    <a:pt x="21" y="26"/>
                  </a:moveTo>
                  <a:cubicBezTo>
                    <a:pt x="22" y="24"/>
                    <a:pt x="20" y="19"/>
                    <a:pt x="20" y="17"/>
                  </a:cubicBezTo>
                  <a:cubicBezTo>
                    <a:pt x="20" y="17"/>
                    <a:pt x="19" y="13"/>
                    <a:pt x="18" y="16"/>
                  </a:cubicBezTo>
                  <a:cubicBezTo>
                    <a:pt x="18" y="16"/>
                    <a:pt x="17" y="17"/>
                    <a:pt x="16" y="18"/>
                  </a:cubicBezTo>
                  <a:cubicBezTo>
                    <a:pt x="16" y="17"/>
                    <a:pt x="14" y="13"/>
                    <a:pt x="17" y="13"/>
                  </a:cubicBezTo>
                  <a:cubicBezTo>
                    <a:pt x="19" y="12"/>
                    <a:pt x="23" y="6"/>
                    <a:pt x="18" y="7"/>
                  </a:cubicBezTo>
                  <a:cubicBezTo>
                    <a:pt x="17" y="8"/>
                    <a:pt x="15" y="7"/>
                    <a:pt x="14" y="7"/>
                  </a:cubicBezTo>
                  <a:cubicBezTo>
                    <a:pt x="13" y="7"/>
                    <a:pt x="11" y="7"/>
                    <a:pt x="10" y="7"/>
                  </a:cubicBezTo>
                  <a:cubicBezTo>
                    <a:pt x="8" y="6"/>
                    <a:pt x="8" y="5"/>
                    <a:pt x="8" y="4"/>
                  </a:cubicBezTo>
                  <a:cubicBezTo>
                    <a:pt x="8" y="2"/>
                    <a:pt x="7" y="3"/>
                    <a:pt x="6" y="2"/>
                  </a:cubicBezTo>
                  <a:cubicBezTo>
                    <a:pt x="4" y="1"/>
                    <a:pt x="3" y="0"/>
                    <a:pt x="2" y="1"/>
                  </a:cubicBezTo>
                  <a:cubicBezTo>
                    <a:pt x="1" y="3"/>
                    <a:pt x="3" y="4"/>
                    <a:pt x="4" y="5"/>
                  </a:cubicBezTo>
                  <a:cubicBezTo>
                    <a:pt x="7" y="8"/>
                    <a:pt x="2" y="6"/>
                    <a:pt x="1" y="9"/>
                  </a:cubicBezTo>
                  <a:cubicBezTo>
                    <a:pt x="0" y="12"/>
                    <a:pt x="2" y="14"/>
                    <a:pt x="3" y="16"/>
                  </a:cubicBezTo>
                  <a:cubicBezTo>
                    <a:pt x="5" y="19"/>
                    <a:pt x="6" y="22"/>
                    <a:pt x="5" y="25"/>
                  </a:cubicBezTo>
                  <a:cubicBezTo>
                    <a:pt x="6" y="26"/>
                    <a:pt x="6" y="23"/>
                    <a:pt x="6" y="22"/>
                  </a:cubicBezTo>
                  <a:cubicBezTo>
                    <a:pt x="6" y="23"/>
                    <a:pt x="6" y="24"/>
                    <a:pt x="7" y="24"/>
                  </a:cubicBezTo>
                  <a:cubicBezTo>
                    <a:pt x="7" y="24"/>
                    <a:pt x="7" y="23"/>
                    <a:pt x="7" y="23"/>
                  </a:cubicBezTo>
                  <a:cubicBezTo>
                    <a:pt x="8" y="26"/>
                    <a:pt x="8" y="23"/>
                    <a:pt x="8" y="21"/>
                  </a:cubicBezTo>
                  <a:cubicBezTo>
                    <a:pt x="8" y="22"/>
                    <a:pt x="12" y="25"/>
                    <a:pt x="13" y="22"/>
                  </a:cubicBezTo>
                  <a:cubicBezTo>
                    <a:pt x="13" y="21"/>
                    <a:pt x="12" y="16"/>
                    <a:pt x="11" y="16"/>
                  </a:cubicBezTo>
                  <a:cubicBezTo>
                    <a:pt x="12" y="16"/>
                    <a:pt x="13" y="18"/>
                    <a:pt x="13" y="19"/>
                  </a:cubicBezTo>
                  <a:cubicBezTo>
                    <a:pt x="14" y="20"/>
                    <a:pt x="17" y="18"/>
                    <a:pt x="17" y="20"/>
                  </a:cubicBezTo>
                  <a:cubicBezTo>
                    <a:pt x="17" y="21"/>
                    <a:pt x="18" y="20"/>
                    <a:pt x="18" y="22"/>
                  </a:cubicBezTo>
                  <a:cubicBezTo>
                    <a:pt x="18" y="24"/>
                    <a:pt x="18" y="26"/>
                    <a:pt x="19" y="28"/>
                  </a:cubicBezTo>
                  <a:cubicBezTo>
                    <a:pt x="20" y="27"/>
                    <a:pt x="20" y="27"/>
                    <a:pt x="21" y="26"/>
                  </a:cubicBezTo>
                  <a:cubicBezTo>
                    <a:pt x="22" y="25"/>
                    <a:pt x="20" y="27"/>
                    <a:pt x="21" y="26"/>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86" name="Freeform 704"/>
            <p:cNvSpPr>
              <a:spLocks/>
            </p:cNvSpPr>
            <p:nvPr/>
          </p:nvSpPr>
          <p:spPr bwMode="auto">
            <a:xfrm>
              <a:off x="16149241" y="8071036"/>
              <a:ext cx="391721" cy="719934"/>
            </a:xfrm>
            <a:custGeom>
              <a:avLst/>
              <a:gdLst>
                <a:gd name="T0" fmla="*/ 40 w 42"/>
                <a:gd name="T1" fmla="*/ 30 h 77"/>
                <a:gd name="T2" fmla="*/ 41 w 42"/>
                <a:gd name="T3" fmla="*/ 27 h 77"/>
                <a:gd name="T4" fmla="*/ 39 w 42"/>
                <a:gd name="T5" fmla="*/ 24 h 77"/>
                <a:gd name="T6" fmla="*/ 36 w 42"/>
                <a:gd name="T7" fmla="*/ 20 h 77"/>
                <a:gd name="T8" fmla="*/ 35 w 42"/>
                <a:gd name="T9" fmla="*/ 15 h 77"/>
                <a:gd name="T10" fmla="*/ 30 w 42"/>
                <a:gd name="T11" fmla="*/ 12 h 77"/>
                <a:gd name="T12" fmla="*/ 25 w 42"/>
                <a:gd name="T13" fmla="*/ 14 h 77"/>
                <a:gd name="T14" fmla="*/ 21 w 42"/>
                <a:gd name="T15" fmla="*/ 14 h 77"/>
                <a:gd name="T16" fmla="*/ 17 w 42"/>
                <a:gd name="T17" fmla="*/ 16 h 77"/>
                <a:gd name="T18" fmla="*/ 19 w 42"/>
                <a:gd name="T19" fmla="*/ 12 h 77"/>
                <a:gd name="T20" fmla="*/ 19 w 42"/>
                <a:gd name="T21" fmla="*/ 9 h 77"/>
                <a:gd name="T22" fmla="*/ 18 w 42"/>
                <a:gd name="T23" fmla="*/ 5 h 77"/>
                <a:gd name="T24" fmla="*/ 15 w 42"/>
                <a:gd name="T25" fmla="*/ 4 h 77"/>
                <a:gd name="T26" fmla="*/ 9 w 42"/>
                <a:gd name="T27" fmla="*/ 1 h 77"/>
                <a:gd name="T28" fmla="*/ 4 w 42"/>
                <a:gd name="T29" fmla="*/ 4 h 77"/>
                <a:gd name="T30" fmla="*/ 1 w 42"/>
                <a:gd name="T31" fmla="*/ 8 h 77"/>
                <a:gd name="T32" fmla="*/ 0 w 42"/>
                <a:gd name="T33" fmla="*/ 13 h 77"/>
                <a:gd name="T34" fmla="*/ 3 w 42"/>
                <a:gd name="T35" fmla="*/ 16 h 77"/>
                <a:gd name="T36" fmla="*/ 6 w 42"/>
                <a:gd name="T37" fmla="*/ 20 h 77"/>
                <a:gd name="T38" fmla="*/ 5 w 42"/>
                <a:gd name="T39" fmla="*/ 24 h 77"/>
                <a:gd name="T40" fmla="*/ 5 w 42"/>
                <a:gd name="T41" fmla="*/ 27 h 77"/>
                <a:gd name="T42" fmla="*/ 4 w 42"/>
                <a:gd name="T43" fmla="*/ 28 h 77"/>
                <a:gd name="T44" fmla="*/ 6 w 42"/>
                <a:gd name="T45" fmla="*/ 33 h 77"/>
                <a:gd name="T46" fmla="*/ 9 w 42"/>
                <a:gd name="T47" fmla="*/ 37 h 77"/>
                <a:gd name="T48" fmla="*/ 10 w 42"/>
                <a:gd name="T49" fmla="*/ 42 h 77"/>
                <a:gd name="T50" fmla="*/ 6 w 42"/>
                <a:gd name="T51" fmla="*/ 52 h 77"/>
                <a:gd name="T52" fmla="*/ 5 w 42"/>
                <a:gd name="T53" fmla="*/ 55 h 77"/>
                <a:gd name="T54" fmla="*/ 4 w 42"/>
                <a:gd name="T55" fmla="*/ 58 h 77"/>
                <a:gd name="T56" fmla="*/ 5 w 42"/>
                <a:gd name="T57" fmla="*/ 62 h 77"/>
                <a:gd name="T58" fmla="*/ 11 w 42"/>
                <a:gd name="T59" fmla="*/ 69 h 77"/>
                <a:gd name="T60" fmla="*/ 13 w 42"/>
                <a:gd name="T61" fmla="*/ 72 h 77"/>
                <a:gd name="T62" fmla="*/ 16 w 42"/>
                <a:gd name="T63" fmla="*/ 72 h 77"/>
                <a:gd name="T64" fmla="*/ 18 w 42"/>
                <a:gd name="T65" fmla="*/ 74 h 77"/>
                <a:gd name="T66" fmla="*/ 19 w 42"/>
                <a:gd name="T67" fmla="*/ 76 h 77"/>
                <a:gd name="T68" fmla="*/ 21 w 42"/>
                <a:gd name="T69" fmla="*/ 76 h 77"/>
                <a:gd name="T70" fmla="*/ 23 w 42"/>
                <a:gd name="T71" fmla="*/ 74 h 77"/>
                <a:gd name="T72" fmla="*/ 16 w 42"/>
                <a:gd name="T73" fmla="*/ 69 h 77"/>
                <a:gd name="T74" fmla="*/ 13 w 42"/>
                <a:gd name="T75" fmla="*/ 67 h 77"/>
                <a:gd name="T76" fmla="*/ 15 w 42"/>
                <a:gd name="T77" fmla="*/ 67 h 77"/>
                <a:gd name="T78" fmla="*/ 12 w 42"/>
                <a:gd name="T79" fmla="*/ 60 h 77"/>
                <a:gd name="T80" fmla="*/ 11 w 42"/>
                <a:gd name="T81" fmla="*/ 58 h 77"/>
                <a:gd name="T82" fmla="*/ 9 w 42"/>
                <a:gd name="T83" fmla="*/ 56 h 77"/>
                <a:gd name="T84" fmla="*/ 11 w 42"/>
                <a:gd name="T85" fmla="*/ 48 h 77"/>
                <a:gd name="T86" fmla="*/ 13 w 42"/>
                <a:gd name="T87" fmla="*/ 43 h 77"/>
                <a:gd name="T88" fmla="*/ 14 w 42"/>
                <a:gd name="T89" fmla="*/ 36 h 77"/>
                <a:gd name="T90" fmla="*/ 17 w 42"/>
                <a:gd name="T91" fmla="*/ 40 h 77"/>
                <a:gd name="T92" fmla="*/ 22 w 42"/>
                <a:gd name="T93" fmla="*/ 41 h 77"/>
                <a:gd name="T94" fmla="*/ 27 w 42"/>
                <a:gd name="T95" fmla="*/ 44 h 77"/>
                <a:gd name="T96" fmla="*/ 24 w 42"/>
                <a:gd name="T97" fmla="*/ 38 h 77"/>
                <a:gd name="T98" fmla="*/ 28 w 42"/>
                <a:gd name="T99" fmla="*/ 33 h 77"/>
                <a:gd name="T100" fmla="*/ 34 w 42"/>
                <a:gd name="T101" fmla="*/ 32 h 77"/>
                <a:gd name="T102" fmla="*/ 38 w 42"/>
                <a:gd name="T103" fmla="*/ 33 h 77"/>
                <a:gd name="T104" fmla="*/ 40 w 42"/>
                <a:gd name="T105" fmla="*/ 30 h 77"/>
                <a:gd name="T106" fmla="*/ 40 w 42"/>
                <a:gd name="T107" fmla="*/ 3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 h="77">
                  <a:moveTo>
                    <a:pt x="40" y="30"/>
                  </a:moveTo>
                  <a:cubicBezTo>
                    <a:pt x="41" y="30"/>
                    <a:pt x="40" y="28"/>
                    <a:pt x="41" y="27"/>
                  </a:cubicBezTo>
                  <a:cubicBezTo>
                    <a:pt x="42" y="26"/>
                    <a:pt x="40" y="24"/>
                    <a:pt x="39" y="24"/>
                  </a:cubicBezTo>
                  <a:cubicBezTo>
                    <a:pt x="38" y="23"/>
                    <a:pt x="36" y="22"/>
                    <a:pt x="36" y="20"/>
                  </a:cubicBezTo>
                  <a:cubicBezTo>
                    <a:pt x="36" y="18"/>
                    <a:pt x="37" y="17"/>
                    <a:pt x="35" y="15"/>
                  </a:cubicBezTo>
                  <a:cubicBezTo>
                    <a:pt x="34" y="14"/>
                    <a:pt x="32" y="12"/>
                    <a:pt x="30" y="12"/>
                  </a:cubicBezTo>
                  <a:cubicBezTo>
                    <a:pt x="28" y="12"/>
                    <a:pt x="27" y="14"/>
                    <a:pt x="25" y="14"/>
                  </a:cubicBezTo>
                  <a:cubicBezTo>
                    <a:pt x="23" y="13"/>
                    <a:pt x="23" y="13"/>
                    <a:pt x="21" y="14"/>
                  </a:cubicBezTo>
                  <a:cubicBezTo>
                    <a:pt x="21" y="14"/>
                    <a:pt x="18" y="17"/>
                    <a:pt x="17" y="16"/>
                  </a:cubicBezTo>
                  <a:cubicBezTo>
                    <a:pt x="17" y="15"/>
                    <a:pt x="20" y="13"/>
                    <a:pt x="19" y="12"/>
                  </a:cubicBezTo>
                  <a:cubicBezTo>
                    <a:pt x="17" y="11"/>
                    <a:pt x="19" y="10"/>
                    <a:pt x="19" y="9"/>
                  </a:cubicBezTo>
                  <a:cubicBezTo>
                    <a:pt x="19" y="8"/>
                    <a:pt x="19" y="5"/>
                    <a:pt x="18" y="5"/>
                  </a:cubicBezTo>
                  <a:cubicBezTo>
                    <a:pt x="16" y="6"/>
                    <a:pt x="14" y="6"/>
                    <a:pt x="15" y="4"/>
                  </a:cubicBezTo>
                  <a:cubicBezTo>
                    <a:pt x="16" y="0"/>
                    <a:pt x="11" y="0"/>
                    <a:pt x="9" y="1"/>
                  </a:cubicBezTo>
                  <a:cubicBezTo>
                    <a:pt x="8" y="3"/>
                    <a:pt x="6" y="4"/>
                    <a:pt x="4" y="4"/>
                  </a:cubicBezTo>
                  <a:cubicBezTo>
                    <a:pt x="2" y="4"/>
                    <a:pt x="1" y="7"/>
                    <a:pt x="1" y="8"/>
                  </a:cubicBezTo>
                  <a:cubicBezTo>
                    <a:pt x="1" y="10"/>
                    <a:pt x="0" y="11"/>
                    <a:pt x="0" y="13"/>
                  </a:cubicBezTo>
                  <a:cubicBezTo>
                    <a:pt x="0" y="15"/>
                    <a:pt x="1" y="15"/>
                    <a:pt x="3" y="16"/>
                  </a:cubicBezTo>
                  <a:cubicBezTo>
                    <a:pt x="4" y="18"/>
                    <a:pt x="5" y="19"/>
                    <a:pt x="6" y="20"/>
                  </a:cubicBezTo>
                  <a:cubicBezTo>
                    <a:pt x="7" y="22"/>
                    <a:pt x="5" y="23"/>
                    <a:pt x="5" y="24"/>
                  </a:cubicBezTo>
                  <a:cubicBezTo>
                    <a:pt x="5" y="25"/>
                    <a:pt x="6" y="26"/>
                    <a:pt x="5" y="27"/>
                  </a:cubicBezTo>
                  <a:cubicBezTo>
                    <a:pt x="5" y="27"/>
                    <a:pt x="4" y="27"/>
                    <a:pt x="4" y="28"/>
                  </a:cubicBezTo>
                  <a:cubicBezTo>
                    <a:pt x="3" y="29"/>
                    <a:pt x="5" y="32"/>
                    <a:pt x="6" y="33"/>
                  </a:cubicBezTo>
                  <a:cubicBezTo>
                    <a:pt x="7" y="34"/>
                    <a:pt x="8" y="35"/>
                    <a:pt x="9" y="37"/>
                  </a:cubicBezTo>
                  <a:cubicBezTo>
                    <a:pt x="9" y="39"/>
                    <a:pt x="9" y="40"/>
                    <a:pt x="10" y="42"/>
                  </a:cubicBezTo>
                  <a:cubicBezTo>
                    <a:pt x="11" y="46"/>
                    <a:pt x="8" y="49"/>
                    <a:pt x="6" y="52"/>
                  </a:cubicBezTo>
                  <a:cubicBezTo>
                    <a:pt x="6" y="53"/>
                    <a:pt x="5" y="54"/>
                    <a:pt x="5" y="55"/>
                  </a:cubicBezTo>
                  <a:cubicBezTo>
                    <a:pt x="4" y="56"/>
                    <a:pt x="4" y="57"/>
                    <a:pt x="4" y="58"/>
                  </a:cubicBezTo>
                  <a:cubicBezTo>
                    <a:pt x="4" y="59"/>
                    <a:pt x="3" y="62"/>
                    <a:pt x="5" y="62"/>
                  </a:cubicBezTo>
                  <a:cubicBezTo>
                    <a:pt x="8" y="64"/>
                    <a:pt x="9" y="67"/>
                    <a:pt x="11" y="69"/>
                  </a:cubicBezTo>
                  <a:cubicBezTo>
                    <a:pt x="12" y="70"/>
                    <a:pt x="12" y="71"/>
                    <a:pt x="13" y="72"/>
                  </a:cubicBezTo>
                  <a:cubicBezTo>
                    <a:pt x="14" y="72"/>
                    <a:pt x="15" y="72"/>
                    <a:pt x="16" y="72"/>
                  </a:cubicBezTo>
                  <a:cubicBezTo>
                    <a:pt x="17" y="73"/>
                    <a:pt x="18" y="73"/>
                    <a:pt x="18" y="74"/>
                  </a:cubicBezTo>
                  <a:cubicBezTo>
                    <a:pt x="18" y="75"/>
                    <a:pt x="18" y="76"/>
                    <a:pt x="19" y="76"/>
                  </a:cubicBezTo>
                  <a:cubicBezTo>
                    <a:pt x="19" y="77"/>
                    <a:pt x="20" y="76"/>
                    <a:pt x="21" y="76"/>
                  </a:cubicBezTo>
                  <a:cubicBezTo>
                    <a:pt x="22" y="76"/>
                    <a:pt x="23" y="74"/>
                    <a:pt x="23" y="74"/>
                  </a:cubicBezTo>
                  <a:cubicBezTo>
                    <a:pt x="21" y="71"/>
                    <a:pt x="20" y="70"/>
                    <a:pt x="16" y="69"/>
                  </a:cubicBezTo>
                  <a:cubicBezTo>
                    <a:pt x="15" y="69"/>
                    <a:pt x="14" y="68"/>
                    <a:pt x="13" y="67"/>
                  </a:cubicBezTo>
                  <a:cubicBezTo>
                    <a:pt x="13" y="65"/>
                    <a:pt x="14" y="67"/>
                    <a:pt x="15" y="67"/>
                  </a:cubicBezTo>
                  <a:cubicBezTo>
                    <a:pt x="14" y="67"/>
                    <a:pt x="12" y="61"/>
                    <a:pt x="12" y="60"/>
                  </a:cubicBezTo>
                  <a:cubicBezTo>
                    <a:pt x="12" y="59"/>
                    <a:pt x="12" y="59"/>
                    <a:pt x="11" y="58"/>
                  </a:cubicBezTo>
                  <a:cubicBezTo>
                    <a:pt x="10" y="58"/>
                    <a:pt x="9" y="57"/>
                    <a:pt x="9" y="56"/>
                  </a:cubicBezTo>
                  <a:cubicBezTo>
                    <a:pt x="8" y="53"/>
                    <a:pt x="10" y="50"/>
                    <a:pt x="11" y="48"/>
                  </a:cubicBezTo>
                  <a:cubicBezTo>
                    <a:pt x="11" y="46"/>
                    <a:pt x="13" y="44"/>
                    <a:pt x="13" y="43"/>
                  </a:cubicBezTo>
                  <a:cubicBezTo>
                    <a:pt x="13" y="41"/>
                    <a:pt x="12" y="37"/>
                    <a:pt x="14" y="36"/>
                  </a:cubicBezTo>
                  <a:cubicBezTo>
                    <a:pt x="17" y="36"/>
                    <a:pt x="17" y="37"/>
                    <a:pt x="17" y="40"/>
                  </a:cubicBezTo>
                  <a:cubicBezTo>
                    <a:pt x="16" y="42"/>
                    <a:pt x="20" y="41"/>
                    <a:pt x="22" y="41"/>
                  </a:cubicBezTo>
                  <a:cubicBezTo>
                    <a:pt x="23" y="41"/>
                    <a:pt x="26" y="43"/>
                    <a:pt x="27" y="44"/>
                  </a:cubicBezTo>
                  <a:cubicBezTo>
                    <a:pt x="27" y="42"/>
                    <a:pt x="25" y="41"/>
                    <a:pt x="24" y="38"/>
                  </a:cubicBezTo>
                  <a:cubicBezTo>
                    <a:pt x="24" y="36"/>
                    <a:pt x="26" y="35"/>
                    <a:pt x="28" y="33"/>
                  </a:cubicBezTo>
                  <a:cubicBezTo>
                    <a:pt x="29" y="32"/>
                    <a:pt x="32" y="32"/>
                    <a:pt x="34" y="32"/>
                  </a:cubicBezTo>
                  <a:cubicBezTo>
                    <a:pt x="36" y="32"/>
                    <a:pt x="37" y="32"/>
                    <a:pt x="38" y="33"/>
                  </a:cubicBezTo>
                  <a:cubicBezTo>
                    <a:pt x="40" y="33"/>
                    <a:pt x="39" y="32"/>
                    <a:pt x="40" y="30"/>
                  </a:cubicBezTo>
                  <a:cubicBezTo>
                    <a:pt x="41" y="30"/>
                    <a:pt x="40" y="31"/>
                    <a:pt x="40" y="3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87" name="Freeform 705"/>
            <p:cNvSpPr>
              <a:spLocks/>
            </p:cNvSpPr>
            <p:nvPr/>
          </p:nvSpPr>
          <p:spPr bwMode="auto">
            <a:xfrm>
              <a:off x="16362618" y="7921315"/>
              <a:ext cx="356688" cy="729492"/>
            </a:xfrm>
            <a:custGeom>
              <a:avLst/>
              <a:gdLst>
                <a:gd name="T0" fmla="*/ 37 w 38"/>
                <a:gd name="T1" fmla="*/ 55 h 78"/>
                <a:gd name="T2" fmla="*/ 36 w 38"/>
                <a:gd name="T3" fmla="*/ 49 h 78"/>
                <a:gd name="T4" fmla="*/ 32 w 38"/>
                <a:gd name="T5" fmla="*/ 41 h 78"/>
                <a:gd name="T6" fmla="*/ 28 w 38"/>
                <a:gd name="T7" fmla="*/ 37 h 78"/>
                <a:gd name="T8" fmla="*/ 22 w 38"/>
                <a:gd name="T9" fmla="*/ 31 h 78"/>
                <a:gd name="T10" fmla="*/ 18 w 38"/>
                <a:gd name="T11" fmla="*/ 26 h 78"/>
                <a:gd name="T12" fmla="*/ 19 w 38"/>
                <a:gd name="T13" fmla="*/ 20 h 78"/>
                <a:gd name="T14" fmla="*/ 23 w 38"/>
                <a:gd name="T15" fmla="*/ 15 h 78"/>
                <a:gd name="T16" fmla="*/ 29 w 38"/>
                <a:gd name="T17" fmla="*/ 11 h 78"/>
                <a:gd name="T18" fmla="*/ 23 w 38"/>
                <a:gd name="T19" fmla="*/ 7 h 78"/>
                <a:gd name="T20" fmla="*/ 24 w 38"/>
                <a:gd name="T21" fmla="*/ 4 h 78"/>
                <a:gd name="T22" fmla="*/ 19 w 38"/>
                <a:gd name="T23" fmla="*/ 3 h 78"/>
                <a:gd name="T24" fmla="*/ 14 w 38"/>
                <a:gd name="T25" fmla="*/ 3 h 78"/>
                <a:gd name="T26" fmla="*/ 11 w 38"/>
                <a:gd name="T27" fmla="*/ 5 h 78"/>
                <a:gd name="T28" fmla="*/ 8 w 38"/>
                <a:gd name="T29" fmla="*/ 5 h 78"/>
                <a:gd name="T30" fmla="*/ 5 w 38"/>
                <a:gd name="T31" fmla="*/ 5 h 78"/>
                <a:gd name="T32" fmla="*/ 3 w 38"/>
                <a:gd name="T33" fmla="*/ 5 h 78"/>
                <a:gd name="T34" fmla="*/ 0 w 38"/>
                <a:gd name="T35" fmla="*/ 6 h 78"/>
                <a:gd name="T36" fmla="*/ 4 w 38"/>
                <a:gd name="T37" fmla="*/ 9 h 78"/>
                <a:gd name="T38" fmla="*/ 5 w 38"/>
                <a:gd name="T39" fmla="*/ 13 h 78"/>
                <a:gd name="T40" fmla="*/ 9 w 38"/>
                <a:gd name="T41" fmla="*/ 14 h 78"/>
                <a:gd name="T42" fmla="*/ 12 w 38"/>
                <a:gd name="T43" fmla="*/ 17 h 78"/>
                <a:gd name="T44" fmla="*/ 13 w 38"/>
                <a:gd name="T45" fmla="*/ 21 h 78"/>
                <a:gd name="T46" fmla="*/ 10 w 38"/>
                <a:gd name="T47" fmla="*/ 22 h 78"/>
                <a:gd name="T48" fmla="*/ 14 w 38"/>
                <a:gd name="T49" fmla="*/ 25 h 78"/>
                <a:gd name="T50" fmla="*/ 19 w 38"/>
                <a:gd name="T51" fmla="*/ 31 h 78"/>
                <a:gd name="T52" fmla="*/ 23 w 38"/>
                <a:gd name="T53" fmla="*/ 35 h 78"/>
                <a:gd name="T54" fmla="*/ 26 w 38"/>
                <a:gd name="T55" fmla="*/ 39 h 78"/>
                <a:gd name="T56" fmla="*/ 28 w 38"/>
                <a:gd name="T57" fmla="*/ 43 h 78"/>
                <a:gd name="T58" fmla="*/ 27 w 38"/>
                <a:gd name="T59" fmla="*/ 48 h 78"/>
                <a:gd name="T60" fmla="*/ 28 w 38"/>
                <a:gd name="T61" fmla="*/ 52 h 78"/>
                <a:gd name="T62" fmla="*/ 28 w 38"/>
                <a:gd name="T63" fmla="*/ 57 h 78"/>
                <a:gd name="T64" fmla="*/ 23 w 38"/>
                <a:gd name="T65" fmla="*/ 60 h 78"/>
                <a:gd name="T66" fmla="*/ 20 w 38"/>
                <a:gd name="T67" fmla="*/ 62 h 78"/>
                <a:gd name="T68" fmla="*/ 20 w 38"/>
                <a:gd name="T69" fmla="*/ 65 h 78"/>
                <a:gd name="T70" fmla="*/ 18 w 38"/>
                <a:gd name="T71" fmla="*/ 66 h 78"/>
                <a:gd name="T72" fmla="*/ 14 w 38"/>
                <a:gd name="T73" fmla="*/ 67 h 78"/>
                <a:gd name="T74" fmla="*/ 15 w 38"/>
                <a:gd name="T75" fmla="*/ 70 h 78"/>
                <a:gd name="T76" fmla="*/ 14 w 38"/>
                <a:gd name="T77" fmla="*/ 74 h 78"/>
                <a:gd name="T78" fmla="*/ 14 w 38"/>
                <a:gd name="T79" fmla="*/ 77 h 78"/>
                <a:gd name="T80" fmla="*/ 18 w 38"/>
                <a:gd name="T81" fmla="*/ 75 h 78"/>
                <a:gd name="T82" fmla="*/ 19 w 38"/>
                <a:gd name="T83" fmla="*/ 71 h 78"/>
                <a:gd name="T84" fmla="*/ 22 w 38"/>
                <a:gd name="T85" fmla="*/ 72 h 78"/>
                <a:gd name="T86" fmla="*/ 21 w 38"/>
                <a:gd name="T87" fmla="*/ 70 h 78"/>
                <a:gd name="T88" fmla="*/ 23 w 38"/>
                <a:gd name="T89" fmla="*/ 71 h 78"/>
                <a:gd name="T90" fmla="*/ 24 w 38"/>
                <a:gd name="T91" fmla="*/ 67 h 78"/>
                <a:gd name="T92" fmla="*/ 26 w 38"/>
                <a:gd name="T93" fmla="*/ 68 h 78"/>
                <a:gd name="T94" fmla="*/ 30 w 38"/>
                <a:gd name="T95" fmla="*/ 66 h 78"/>
                <a:gd name="T96" fmla="*/ 36 w 38"/>
                <a:gd name="T97" fmla="*/ 61 h 78"/>
                <a:gd name="T98" fmla="*/ 36 w 38"/>
                <a:gd name="T99" fmla="*/ 57 h 78"/>
                <a:gd name="T100" fmla="*/ 37 w 38"/>
                <a:gd name="T101" fmla="*/ 55 h 78"/>
                <a:gd name="T102" fmla="*/ 37 w 38"/>
                <a:gd name="T103" fmla="*/ 55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8" h="78">
                  <a:moveTo>
                    <a:pt x="37" y="55"/>
                  </a:moveTo>
                  <a:cubicBezTo>
                    <a:pt x="36" y="54"/>
                    <a:pt x="36" y="52"/>
                    <a:pt x="36" y="49"/>
                  </a:cubicBezTo>
                  <a:cubicBezTo>
                    <a:pt x="35" y="46"/>
                    <a:pt x="34" y="44"/>
                    <a:pt x="32" y="41"/>
                  </a:cubicBezTo>
                  <a:cubicBezTo>
                    <a:pt x="31" y="39"/>
                    <a:pt x="30" y="38"/>
                    <a:pt x="28" y="37"/>
                  </a:cubicBezTo>
                  <a:cubicBezTo>
                    <a:pt x="26" y="35"/>
                    <a:pt x="23" y="34"/>
                    <a:pt x="22" y="31"/>
                  </a:cubicBezTo>
                  <a:cubicBezTo>
                    <a:pt x="22" y="29"/>
                    <a:pt x="20" y="28"/>
                    <a:pt x="18" y="26"/>
                  </a:cubicBezTo>
                  <a:cubicBezTo>
                    <a:pt x="17" y="25"/>
                    <a:pt x="18" y="21"/>
                    <a:pt x="19" y="20"/>
                  </a:cubicBezTo>
                  <a:cubicBezTo>
                    <a:pt x="21" y="19"/>
                    <a:pt x="23" y="17"/>
                    <a:pt x="23" y="15"/>
                  </a:cubicBezTo>
                  <a:cubicBezTo>
                    <a:pt x="24" y="14"/>
                    <a:pt x="28" y="12"/>
                    <a:pt x="29" y="11"/>
                  </a:cubicBezTo>
                  <a:cubicBezTo>
                    <a:pt x="27" y="10"/>
                    <a:pt x="25" y="9"/>
                    <a:pt x="23" y="7"/>
                  </a:cubicBezTo>
                  <a:cubicBezTo>
                    <a:pt x="21" y="6"/>
                    <a:pt x="24" y="6"/>
                    <a:pt x="24" y="4"/>
                  </a:cubicBezTo>
                  <a:cubicBezTo>
                    <a:pt x="24" y="4"/>
                    <a:pt x="19" y="3"/>
                    <a:pt x="19" y="3"/>
                  </a:cubicBezTo>
                  <a:cubicBezTo>
                    <a:pt x="17" y="2"/>
                    <a:pt x="15" y="0"/>
                    <a:pt x="14" y="3"/>
                  </a:cubicBezTo>
                  <a:cubicBezTo>
                    <a:pt x="13" y="4"/>
                    <a:pt x="12" y="4"/>
                    <a:pt x="11" y="5"/>
                  </a:cubicBezTo>
                  <a:cubicBezTo>
                    <a:pt x="9" y="8"/>
                    <a:pt x="9" y="4"/>
                    <a:pt x="8" y="5"/>
                  </a:cubicBezTo>
                  <a:cubicBezTo>
                    <a:pt x="6" y="6"/>
                    <a:pt x="6" y="5"/>
                    <a:pt x="5" y="5"/>
                  </a:cubicBezTo>
                  <a:cubicBezTo>
                    <a:pt x="4" y="6"/>
                    <a:pt x="3" y="6"/>
                    <a:pt x="3" y="5"/>
                  </a:cubicBezTo>
                  <a:cubicBezTo>
                    <a:pt x="3" y="4"/>
                    <a:pt x="1" y="6"/>
                    <a:pt x="0" y="6"/>
                  </a:cubicBezTo>
                  <a:cubicBezTo>
                    <a:pt x="0" y="7"/>
                    <a:pt x="3" y="9"/>
                    <a:pt x="4" y="9"/>
                  </a:cubicBezTo>
                  <a:cubicBezTo>
                    <a:pt x="5" y="11"/>
                    <a:pt x="4" y="12"/>
                    <a:pt x="5" y="13"/>
                  </a:cubicBezTo>
                  <a:cubicBezTo>
                    <a:pt x="5" y="15"/>
                    <a:pt x="8" y="15"/>
                    <a:pt x="9" y="14"/>
                  </a:cubicBezTo>
                  <a:cubicBezTo>
                    <a:pt x="11" y="13"/>
                    <a:pt x="12" y="16"/>
                    <a:pt x="12" y="17"/>
                  </a:cubicBezTo>
                  <a:cubicBezTo>
                    <a:pt x="13" y="19"/>
                    <a:pt x="15" y="19"/>
                    <a:pt x="13" y="21"/>
                  </a:cubicBezTo>
                  <a:cubicBezTo>
                    <a:pt x="11" y="22"/>
                    <a:pt x="10" y="19"/>
                    <a:pt x="10" y="22"/>
                  </a:cubicBezTo>
                  <a:cubicBezTo>
                    <a:pt x="10" y="24"/>
                    <a:pt x="13" y="24"/>
                    <a:pt x="14" y="25"/>
                  </a:cubicBezTo>
                  <a:cubicBezTo>
                    <a:pt x="16" y="27"/>
                    <a:pt x="17" y="29"/>
                    <a:pt x="19" y="31"/>
                  </a:cubicBezTo>
                  <a:cubicBezTo>
                    <a:pt x="20" y="33"/>
                    <a:pt x="22" y="33"/>
                    <a:pt x="23" y="35"/>
                  </a:cubicBezTo>
                  <a:cubicBezTo>
                    <a:pt x="24" y="37"/>
                    <a:pt x="24" y="38"/>
                    <a:pt x="26" y="39"/>
                  </a:cubicBezTo>
                  <a:cubicBezTo>
                    <a:pt x="27" y="40"/>
                    <a:pt x="26" y="42"/>
                    <a:pt x="28" y="43"/>
                  </a:cubicBezTo>
                  <a:cubicBezTo>
                    <a:pt x="29" y="44"/>
                    <a:pt x="28" y="47"/>
                    <a:pt x="27" y="48"/>
                  </a:cubicBezTo>
                  <a:cubicBezTo>
                    <a:pt x="26" y="49"/>
                    <a:pt x="27" y="51"/>
                    <a:pt x="28" y="52"/>
                  </a:cubicBezTo>
                  <a:cubicBezTo>
                    <a:pt x="28" y="54"/>
                    <a:pt x="28" y="55"/>
                    <a:pt x="28" y="57"/>
                  </a:cubicBezTo>
                  <a:cubicBezTo>
                    <a:pt x="26" y="59"/>
                    <a:pt x="26" y="59"/>
                    <a:pt x="23" y="60"/>
                  </a:cubicBezTo>
                  <a:cubicBezTo>
                    <a:pt x="21" y="60"/>
                    <a:pt x="24" y="63"/>
                    <a:pt x="20" y="62"/>
                  </a:cubicBezTo>
                  <a:cubicBezTo>
                    <a:pt x="18" y="62"/>
                    <a:pt x="20" y="64"/>
                    <a:pt x="20" y="65"/>
                  </a:cubicBezTo>
                  <a:cubicBezTo>
                    <a:pt x="21" y="67"/>
                    <a:pt x="19" y="66"/>
                    <a:pt x="18" y="66"/>
                  </a:cubicBezTo>
                  <a:cubicBezTo>
                    <a:pt x="16" y="66"/>
                    <a:pt x="15" y="66"/>
                    <a:pt x="14" y="67"/>
                  </a:cubicBezTo>
                  <a:cubicBezTo>
                    <a:pt x="11" y="69"/>
                    <a:pt x="13" y="69"/>
                    <a:pt x="15" y="70"/>
                  </a:cubicBezTo>
                  <a:cubicBezTo>
                    <a:pt x="16" y="70"/>
                    <a:pt x="14" y="73"/>
                    <a:pt x="14" y="74"/>
                  </a:cubicBezTo>
                  <a:cubicBezTo>
                    <a:pt x="13" y="74"/>
                    <a:pt x="13" y="78"/>
                    <a:pt x="14" y="77"/>
                  </a:cubicBezTo>
                  <a:cubicBezTo>
                    <a:pt x="16" y="76"/>
                    <a:pt x="17" y="75"/>
                    <a:pt x="18" y="75"/>
                  </a:cubicBezTo>
                  <a:cubicBezTo>
                    <a:pt x="22" y="74"/>
                    <a:pt x="20" y="73"/>
                    <a:pt x="19" y="71"/>
                  </a:cubicBezTo>
                  <a:cubicBezTo>
                    <a:pt x="20" y="71"/>
                    <a:pt x="21" y="73"/>
                    <a:pt x="22" y="72"/>
                  </a:cubicBezTo>
                  <a:cubicBezTo>
                    <a:pt x="23" y="71"/>
                    <a:pt x="21" y="70"/>
                    <a:pt x="21" y="70"/>
                  </a:cubicBezTo>
                  <a:cubicBezTo>
                    <a:pt x="21" y="69"/>
                    <a:pt x="23" y="71"/>
                    <a:pt x="23" y="71"/>
                  </a:cubicBezTo>
                  <a:cubicBezTo>
                    <a:pt x="22" y="71"/>
                    <a:pt x="23" y="67"/>
                    <a:pt x="24" y="67"/>
                  </a:cubicBezTo>
                  <a:cubicBezTo>
                    <a:pt x="24" y="66"/>
                    <a:pt x="26" y="68"/>
                    <a:pt x="26" y="68"/>
                  </a:cubicBezTo>
                  <a:cubicBezTo>
                    <a:pt x="28" y="68"/>
                    <a:pt x="29" y="67"/>
                    <a:pt x="30" y="66"/>
                  </a:cubicBezTo>
                  <a:cubicBezTo>
                    <a:pt x="31" y="65"/>
                    <a:pt x="36" y="63"/>
                    <a:pt x="36" y="61"/>
                  </a:cubicBezTo>
                  <a:cubicBezTo>
                    <a:pt x="36" y="60"/>
                    <a:pt x="35" y="59"/>
                    <a:pt x="36" y="57"/>
                  </a:cubicBezTo>
                  <a:cubicBezTo>
                    <a:pt x="36" y="56"/>
                    <a:pt x="38" y="57"/>
                    <a:pt x="37" y="55"/>
                  </a:cubicBezTo>
                  <a:cubicBezTo>
                    <a:pt x="36" y="54"/>
                    <a:pt x="38" y="56"/>
                    <a:pt x="37" y="55"/>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88" name="Freeform 706"/>
            <p:cNvSpPr>
              <a:spLocks/>
            </p:cNvSpPr>
            <p:nvPr/>
          </p:nvSpPr>
          <p:spPr bwMode="auto">
            <a:xfrm>
              <a:off x="16279815" y="7978656"/>
              <a:ext cx="343950" cy="420492"/>
            </a:xfrm>
            <a:custGeom>
              <a:avLst/>
              <a:gdLst>
                <a:gd name="T0" fmla="*/ 37 w 37"/>
                <a:gd name="T1" fmla="*/ 38 h 45"/>
                <a:gd name="T2" fmla="*/ 35 w 37"/>
                <a:gd name="T3" fmla="*/ 35 h 45"/>
                <a:gd name="T4" fmla="*/ 33 w 37"/>
                <a:gd name="T5" fmla="*/ 32 h 45"/>
                <a:gd name="T6" fmla="*/ 30 w 37"/>
                <a:gd name="T7" fmla="*/ 28 h 45"/>
                <a:gd name="T8" fmla="*/ 26 w 37"/>
                <a:gd name="T9" fmla="*/ 22 h 45"/>
                <a:gd name="T10" fmla="*/ 22 w 37"/>
                <a:gd name="T11" fmla="*/ 18 h 45"/>
                <a:gd name="T12" fmla="*/ 19 w 37"/>
                <a:gd name="T13" fmla="*/ 15 h 45"/>
                <a:gd name="T14" fmla="*/ 22 w 37"/>
                <a:gd name="T15" fmla="*/ 14 h 45"/>
                <a:gd name="T16" fmla="*/ 21 w 37"/>
                <a:gd name="T17" fmla="*/ 10 h 45"/>
                <a:gd name="T18" fmla="*/ 14 w 37"/>
                <a:gd name="T19" fmla="*/ 8 h 45"/>
                <a:gd name="T20" fmla="*/ 13 w 37"/>
                <a:gd name="T21" fmla="*/ 4 h 45"/>
                <a:gd name="T22" fmla="*/ 9 w 37"/>
                <a:gd name="T23" fmla="*/ 0 h 45"/>
                <a:gd name="T24" fmla="*/ 7 w 37"/>
                <a:gd name="T25" fmla="*/ 0 h 45"/>
                <a:gd name="T26" fmla="*/ 8 w 37"/>
                <a:gd name="T27" fmla="*/ 4 h 45"/>
                <a:gd name="T28" fmla="*/ 8 w 37"/>
                <a:gd name="T29" fmla="*/ 7 h 45"/>
                <a:gd name="T30" fmla="*/ 4 w 37"/>
                <a:gd name="T31" fmla="*/ 5 h 45"/>
                <a:gd name="T32" fmla="*/ 0 w 37"/>
                <a:gd name="T33" fmla="*/ 10 h 45"/>
                <a:gd name="T34" fmla="*/ 4 w 37"/>
                <a:gd name="T35" fmla="*/ 15 h 45"/>
                <a:gd name="T36" fmla="*/ 4 w 37"/>
                <a:gd name="T37" fmla="*/ 22 h 45"/>
                <a:gd name="T38" fmla="*/ 3 w 37"/>
                <a:gd name="T39" fmla="*/ 26 h 45"/>
                <a:gd name="T40" fmla="*/ 7 w 37"/>
                <a:gd name="T41" fmla="*/ 25 h 45"/>
                <a:gd name="T42" fmla="*/ 10 w 37"/>
                <a:gd name="T43" fmla="*/ 23 h 45"/>
                <a:gd name="T44" fmla="*/ 15 w 37"/>
                <a:gd name="T45" fmla="*/ 22 h 45"/>
                <a:gd name="T46" fmla="*/ 23 w 37"/>
                <a:gd name="T47" fmla="*/ 28 h 45"/>
                <a:gd name="T48" fmla="*/ 27 w 37"/>
                <a:gd name="T49" fmla="*/ 36 h 45"/>
                <a:gd name="T50" fmla="*/ 27 w 37"/>
                <a:gd name="T51" fmla="*/ 39 h 45"/>
                <a:gd name="T52" fmla="*/ 25 w 37"/>
                <a:gd name="T53" fmla="*/ 43 h 45"/>
                <a:gd name="T54" fmla="*/ 29 w 37"/>
                <a:gd name="T55" fmla="*/ 43 h 45"/>
                <a:gd name="T56" fmla="*/ 32 w 37"/>
                <a:gd name="T57" fmla="*/ 42 h 45"/>
                <a:gd name="T58" fmla="*/ 35 w 37"/>
                <a:gd name="T59" fmla="*/ 42 h 45"/>
                <a:gd name="T60" fmla="*/ 37 w 37"/>
                <a:gd name="T61" fmla="*/ 38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7" h="45">
                  <a:moveTo>
                    <a:pt x="37" y="38"/>
                  </a:moveTo>
                  <a:cubicBezTo>
                    <a:pt x="37" y="37"/>
                    <a:pt x="36" y="37"/>
                    <a:pt x="35" y="35"/>
                  </a:cubicBezTo>
                  <a:cubicBezTo>
                    <a:pt x="35" y="33"/>
                    <a:pt x="34" y="34"/>
                    <a:pt x="33" y="32"/>
                  </a:cubicBezTo>
                  <a:cubicBezTo>
                    <a:pt x="32" y="30"/>
                    <a:pt x="32" y="29"/>
                    <a:pt x="30" y="28"/>
                  </a:cubicBezTo>
                  <a:cubicBezTo>
                    <a:pt x="28" y="26"/>
                    <a:pt x="27" y="24"/>
                    <a:pt x="26" y="22"/>
                  </a:cubicBezTo>
                  <a:cubicBezTo>
                    <a:pt x="25" y="21"/>
                    <a:pt x="23" y="19"/>
                    <a:pt x="22" y="18"/>
                  </a:cubicBezTo>
                  <a:cubicBezTo>
                    <a:pt x="20" y="17"/>
                    <a:pt x="19" y="18"/>
                    <a:pt x="19" y="15"/>
                  </a:cubicBezTo>
                  <a:cubicBezTo>
                    <a:pt x="19" y="14"/>
                    <a:pt x="21" y="16"/>
                    <a:pt x="22" y="14"/>
                  </a:cubicBezTo>
                  <a:cubicBezTo>
                    <a:pt x="24" y="13"/>
                    <a:pt x="22" y="12"/>
                    <a:pt x="21" y="10"/>
                  </a:cubicBezTo>
                  <a:cubicBezTo>
                    <a:pt x="19" y="5"/>
                    <a:pt x="16" y="11"/>
                    <a:pt x="14" y="8"/>
                  </a:cubicBezTo>
                  <a:cubicBezTo>
                    <a:pt x="13" y="7"/>
                    <a:pt x="14" y="5"/>
                    <a:pt x="13" y="4"/>
                  </a:cubicBezTo>
                  <a:cubicBezTo>
                    <a:pt x="12" y="3"/>
                    <a:pt x="10" y="2"/>
                    <a:pt x="9" y="0"/>
                  </a:cubicBezTo>
                  <a:cubicBezTo>
                    <a:pt x="9" y="0"/>
                    <a:pt x="7" y="0"/>
                    <a:pt x="7" y="0"/>
                  </a:cubicBezTo>
                  <a:cubicBezTo>
                    <a:pt x="6" y="1"/>
                    <a:pt x="8" y="3"/>
                    <a:pt x="8" y="4"/>
                  </a:cubicBezTo>
                  <a:cubicBezTo>
                    <a:pt x="8" y="5"/>
                    <a:pt x="9" y="7"/>
                    <a:pt x="8" y="7"/>
                  </a:cubicBezTo>
                  <a:cubicBezTo>
                    <a:pt x="6" y="7"/>
                    <a:pt x="6" y="5"/>
                    <a:pt x="4" y="5"/>
                  </a:cubicBezTo>
                  <a:cubicBezTo>
                    <a:pt x="3" y="4"/>
                    <a:pt x="0" y="10"/>
                    <a:pt x="0" y="10"/>
                  </a:cubicBezTo>
                  <a:cubicBezTo>
                    <a:pt x="1" y="13"/>
                    <a:pt x="0" y="17"/>
                    <a:pt x="4" y="15"/>
                  </a:cubicBezTo>
                  <a:cubicBezTo>
                    <a:pt x="6" y="14"/>
                    <a:pt x="4" y="22"/>
                    <a:pt x="4" y="22"/>
                  </a:cubicBezTo>
                  <a:cubicBezTo>
                    <a:pt x="6" y="23"/>
                    <a:pt x="4" y="24"/>
                    <a:pt x="3" y="26"/>
                  </a:cubicBezTo>
                  <a:cubicBezTo>
                    <a:pt x="3" y="27"/>
                    <a:pt x="6" y="25"/>
                    <a:pt x="7" y="25"/>
                  </a:cubicBezTo>
                  <a:cubicBezTo>
                    <a:pt x="7" y="24"/>
                    <a:pt x="9" y="23"/>
                    <a:pt x="10" y="23"/>
                  </a:cubicBezTo>
                  <a:cubicBezTo>
                    <a:pt x="12" y="24"/>
                    <a:pt x="13" y="24"/>
                    <a:pt x="15" y="22"/>
                  </a:cubicBezTo>
                  <a:cubicBezTo>
                    <a:pt x="17" y="21"/>
                    <a:pt x="24" y="25"/>
                    <a:pt x="23" y="28"/>
                  </a:cubicBezTo>
                  <a:cubicBezTo>
                    <a:pt x="21" y="32"/>
                    <a:pt x="25" y="33"/>
                    <a:pt x="27" y="36"/>
                  </a:cubicBezTo>
                  <a:cubicBezTo>
                    <a:pt x="27" y="37"/>
                    <a:pt x="27" y="38"/>
                    <a:pt x="27" y="39"/>
                  </a:cubicBezTo>
                  <a:cubicBezTo>
                    <a:pt x="27" y="40"/>
                    <a:pt x="26" y="42"/>
                    <a:pt x="25" y="43"/>
                  </a:cubicBezTo>
                  <a:cubicBezTo>
                    <a:pt x="26" y="43"/>
                    <a:pt x="29" y="45"/>
                    <a:pt x="29" y="43"/>
                  </a:cubicBezTo>
                  <a:cubicBezTo>
                    <a:pt x="29" y="42"/>
                    <a:pt x="31" y="41"/>
                    <a:pt x="32" y="42"/>
                  </a:cubicBezTo>
                  <a:cubicBezTo>
                    <a:pt x="33" y="43"/>
                    <a:pt x="34" y="43"/>
                    <a:pt x="35" y="42"/>
                  </a:cubicBezTo>
                  <a:cubicBezTo>
                    <a:pt x="37" y="42"/>
                    <a:pt x="37" y="40"/>
                    <a:pt x="37" y="38"/>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89" name="Freeform 707"/>
            <p:cNvSpPr>
              <a:spLocks/>
            </p:cNvSpPr>
            <p:nvPr/>
          </p:nvSpPr>
          <p:spPr bwMode="auto">
            <a:xfrm>
              <a:off x="17754337" y="9119079"/>
              <a:ext cx="420383" cy="356781"/>
            </a:xfrm>
            <a:custGeom>
              <a:avLst/>
              <a:gdLst>
                <a:gd name="T0" fmla="*/ 45 w 45"/>
                <a:gd name="T1" fmla="*/ 29 h 38"/>
                <a:gd name="T2" fmla="*/ 45 w 45"/>
                <a:gd name="T3" fmla="*/ 26 h 38"/>
                <a:gd name="T4" fmla="*/ 45 w 45"/>
                <a:gd name="T5" fmla="*/ 24 h 38"/>
                <a:gd name="T6" fmla="*/ 45 w 45"/>
                <a:gd name="T7" fmla="*/ 15 h 38"/>
                <a:gd name="T8" fmla="*/ 45 w 45"/>
                <a:gd name="T9" fmla="*/ 6 h 38"/>
                <a:gd name="T10" fmla="*/ 35 w 45"/>
                <a:gd name="T11" fmla="*/ 3 h 38"/>
                <a:gd name="T12" fmla="*/ 30 w 45"/>
                <a:gd name="T13" fmla="*/ 0 h 38"/>
                <a:gd name="T14" fmla="*/ 26 w 45"/>
                <a:gd name="T15" fmla="*/ 3 h 38"/>
                <a:gd name="T16" fmla="*/ 22 w 45"/>
                <a:gd name="T17" fmla="*/ 5 h 38"/>
                <a:gd name="T18" fmla="*/ 18 w 45"/>
                <a:gd name="T19" fmla="*/ 10 h 38"/>
                <a:gd name="T20" fmla="*/ 14 w 45"/>
                <a:gd name="T21" fmla="*/ 8 h 38"/>
                <a:gd name="T22" fmla="*/ 11 w 45"/>
                <a:gd name="T23" fmla="*/ 5 h 38"/>
                <a:gd name="T24" fmla="*/ 9 w 45"/>
                <a:gd name="T25" fmla="*/ 6 h 38"/>
                <a:gd name="T26" fmla="*/ 7 w 45"/>
                <a:gd name="T27" fmla="*/ 5 h 38"/>
                <a:gd name="T28" fmla="*/ 4 w 45"/>
                <a:gd name="T29" fmla="*/ 6 h 38"/>
                <a:gd name="T30" fmla="*/ 0 w 45"/>
                <a:gd name="T31" fmla="*/ 7 h 38"/>
                <a:gd name="T32" fmla="*/ 3 w 45"/>
                <a:gd name="T33" fmla="*/ 8 h 38"/>
                <a:gd name="T34" fmla="*/ 4 w 45"/>
                <a:gd name="T35" fmla="*/ 11 h 38"/>
                <a:gd name="T36" fmla="*/ 7 w 45"/>
                <a:gd name="T37" fmla="*/ 14 h 38"/>
                <a:gd name="T38" fmla="*/ 9 w 45"/>
                <a:gd name="T39" fmla="*/ 8 h 38"/>
                <a:gd name="T40" fmla="*/ 10 w 45"/>
                <a:gd name="T41" fmla="*/ 12 h 38"/>
                <a:gd name="T42" fmla="*/ 15 w 45"/>
                <a:gd name="T43" fmla="*/ 12 h 38"/>
                <a:gd name="T44" fmla="*/ 18 w 45"/>
                <a:gd name="T45" fmla="*/ 15 h 38"/>
                <a:gd name="T46" fmla="*/ 27 w 45"/>
                <a:gd name="T47" fmla="*/ 19 h 38"/>
                <a:gd name="T48" fmla="*/ 32 w 45"/>
                <a:gd name="T49" fmla="*/ 22 h 38"/>
                <a:gd name="T50" fmla="*/ 34 w 45"/>
                <a:gd name="T51" fmla="*/ 26 h 38"/>
                <a:gd name="T52" fmla="*/ 36 w 45"/>
                <a:gd name="T53" fmla="*/ 27 h 38"/>
                <a:gd name="T54" fmla="*/ 34 w 45"/>
                <a:gd name="T55" fmla="*/ 28 h 38"/>
                <a:gd name="T56" fmla="*/ 36 w 45"/>
                <a:gd name="T57" fmla="*/ 29 h 38"/>
                <a:gd name="T58" fmla="*/ 35 w 45"/>
                <a:gd name="T59" fmla="*/ 30 h 38"/>
                <a:gd name="T60" fmla="*/ 32 w 45"/>
                <a:gd name="T61" fmla="*/ 31 h 38"/>
                <a:gd name="T62" fmla="*/ 29 w 45"/>
                <a:gd name="T63" fmla="*/ 34 h 38"/>
                <a:gd name="T64" fmla="*/ 34 w 45"/>
                <a:gd name="T65" fmla="*/ 35 h 38"/>
                <a:gd name="T66" fmla="*/ 36 w 45"/>
                <a:gd name="T67" fmla="*/ 31 h 38"/>
                <a:gd name="T68" fmla="*/ 36 w 45"/>
                <a:gd name="T69" fmla="*/ 33 h 38"/>
                <a:gd name="T70" fmla="*/ 40 w 45"/>
                <a:gd name="T71" fmla="*/ 32 h 38"/>
                <a:gd name="T72" fmla="*/ 45 w 45"/>
                <a:gd name="T73" fmla="*/ 38 h 38"/>
                <a:gd name="T74" fmla="*/ 45 w 45"/>
                <a:gd name="T75" fmla="*/ 29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5" h="38">
                  <a:moveTo>
                    <a:pt x="45" y="29"/>
                  </a:moveTo>
                  <a:cubicBezTo>
                    <a:pt x="45" y="28"/>
                    <a:pt x="44" y="27"/>
                    <a:pt x="45" y="26"/>
                  </a:cubicBezTo>
                  <a:cubicBezTo>
                    <a:pt x="45" y="25"/>
                    <a:pt x="45" y="25"/>
                    <a:pt x="45" y="24"/>
                  </a:cubicBezTo>
                  <a:cubicBezTo>
                    <a:pt x="45" y="21"/>
                    <a:pt x="45" y="18"/>
                    <a:pt x="45" y="15"/>
                  </a:cubicBezTo>
                  <a:cubicBezTo>
                    <a:pt x="45" y="12"/>
                    <a:pt x="45" y="9"/>
                    <a:pt x="45" y="6"/>
                  </a:cubicBezTo>
                  <a:cubicBezTo>
                    <a:pt x="45" y="6"/>
                    <a:pt x="36" y="3"/>
                    <a:pt x="35" y="3"/>
                  </a:cubicBezTo>
                  <a:cubicBezTo>
                    <a:pt x="33" y="2"/>
                    <a:pt x="32" y="1"/>
                    <a:pt x="30" y="0"/>
                  </a:cubicBezTo>
                  <a:cubicBezTo>
                    <a:pt x="27" y="0"/>
                    <a:pt x="27" y="2"/>
                    <a:pt x="26" y="3"/>
                  </a:cubicBezTo>
                  <a:cubicBezTo>
                    <a:pt x="26" y="4"/>
                    <a:pt x="23" y="4"/>
                    <a:pt x="22" y="5"/>
                  </a:cubicBezTo>
                  <a:cubicBezTo>
                    <a:pt x="21" y="7"/>
                    <a:pt x="20" y="9"/>
                    <a:pt x="18" y="10"/>
                  </a:cubicBezTo>
                  <a:cubicBezTo>
                    <a:pt x="16" y="11"/>
                    <a:pt x="14" y="10"/>
                    <a:pt x="14" y="8"/>
                  </a:cubicBezTo>
                  <a:cubicBezTo>
                    <a:pt x="13" y="6"/>
                    <a:pt x="12" y="6"/>
                    <a:pt x="11" y="5"/>
                  </a:cubicBezTo>
                  <a:cubicBezTo>
                    <a:pt x="11" y="3"/>
                    <a:pt x="10" y="5"/>
                    <a:pt x="9" y="6"/>
                  </a:cubicBezTo>
                  <a:cubicBezTo>
                    <a:pt x="8" y="6"/>
                    <a:pt x="7" y="5"/>
                    <a:pt x="7" y="5"/>
                  </a:cubicBezTo>
                  <a:cubicBezTo>
                    <a:pt x="6" y="5"/>
                    <a:pt x="5" y="6"/>
                    <a:pt x="4" y="6"/>
                  </a:cubicBezTo>
                  <a:cubicBezTo>
                    <a:pt x="4" y="7"/>
                    <a:pt x="0" y="6"/>
                    <a:pt x="0" y="7"/>
                  </a:cubicBezTo>
                  <a:cubicBezTo>
                    <a:pt x="0" y="8"/>
                    <a:pt x="2" y="8"/>
                    <a:pt x="3" y="8"/>
                  </a:cubicBezTo>
                  <a:cubicBezTo>
                    <a:pt x="4" y="9"/>
                    <a:pt x="4" y="10"/>
                    <a:pt x="4" y="11"/>
                  </a:cubicBezTo>
                  <a:cubicBezTo>
                    <a:pt x="4" y="13"/>
                    <a:pt x="7" y="13"/>
                    <a:pt x="7" y="14"/>
                  </a:cubicBezTo>
                  <a:cubicBezTo>
                    <a:pt x="7" y="12"/>
                    <a:pt x="7" y="9"/>
                    <a:pt x="9" y="8"/>
                  </a:cubicBezTo>
                  <a:cubicBezTo>
                    <a:pt x="7" y="9"/>
                    <a:pt x="8" y="11"/>
                    <a:pt x="10" y="12"/>
                  </a:cubicBezTo>
                  <a:cubicBezTo>
                    <a:pt x="12" y="13"/>
                    <a:pt x="13" y="13"/>
                    <a:pt x="15" y="12"/>
                  </a:cubicBezTo>
                  <a:cubicBezTo>
                    <a:pt x="12" y="13"/>
                    <a:pt x="17" y="15"/>
                    <a:pt x="18" y="15"/>
                  </a:cubicBezTo>
                  <a:cubicBezTo>
                    <a:pt x="21" y="16"/>
                    <a:pt x="24" y="18"/>
                    <a:pt x="27" y="19"/>
                  </a:cubicBezTo>
                  <a:cubicBezTo>
                    <a:pt x="29" y="20"/>
                    <a:pt x="31" y="21"/>
                    <a:pt x="32" y="22"/>
                  </a:cubicBezTo>
                  <a:cubicBezTo>
                    <a:pt x="32" y="24"/>
                    <a:pt x="33" y="25"/>
                    <a:pt x="34" y="26"/>
                  </a:cubicBezTo>
                  <a:cubicBezTo>
                    <a:pt x="34" y="26"/>
                    <a:pt x="36" y="27"/>
                    <a:pt x="36" y="27"/>
                  </a:cubicBezTo>
                  <a:cubicBezTo>
                    <a:pt x="36" y="27"/>
                    <a:pt x="34" y="28"/>
                    <a:pt x="34" y="28"/>
                  </a:cubicBezTo>
                  <a:cubicBezTo>
                    <a:pt x="34" y="28"/>
                    <a:pt x="36" y="28"/>
                    <a:pt x="36" y="29"/>
                  </a:cubicBezTo>
                  <a:cubicBezTo>
                    <a:pt x="36" y="28"/>
                    <a:pt x="35" y="29"/>
                    <a:pt x="35" y="30"/>
                  </a:cubicBezTo>
                  <a:cubicBezTo>
                    <a:pt x="34" y="31"/>
                    <a:pt x="33" y="30"/>
                    <a:pt x="32" y="31"/>
                  </a:cubicBezTo>
                  <a:cubicBezTo>
                    <a:pt x="31" y="31"/>
                    <a:pt x="28" y="34"/>
                    <a:pt x="29" y="34"/>
                  </a:cubicBezTo>
                  <a:cubicBezTo>
                    <a:pt x="30" y="35"/>
                    <a:pt x="32" y="35"/>
                    <a:pt x="34" y="35"/>
                  </a:cubicBezTo>
                  <a:cubicBezTo>
                    <a:pt x="34" y="34"/>
                    <a:pt x="35" y="30"/>
                    <a:pt x="36" y="31"/>
                  </a:cubicBezTo>
                  <a:cubicBezTo>
                    <a:pt x="36" y="32"/>
                    <a:pt x="33" y="33"/>
                    <a:pt x="36" y="33"/>
                  </a:cubicBezTo>
                  <a:cubicBezTo>
                    <a:pt x="38" y="34"/>
                    <a:pt x="39" y="34"/>
                    <a:pt x="40" y="32"/>
                  </a:cubicBezTo>
                  <a:cubicBezTo>
                    <a:pt x="39" y="34"/>
                    <a:pt x="44" y="37"/>
                    <a:pt x="45" y="38"/>
                  </a:cubicBezTo>
                  <a:cubicBezTo>
                    <a:pt x="45" y="35"/>
                    <a:pt x="45" y="32"/>
                    <a:pt x="45" y="29"/>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90" name="Freeform 708"/>
            <p:cNvSpPr>
              <a:spLocks/>
            </p:cNvSpPr>
            <p:nvPr/>
          </p:nvSpPr>
          <p:spPr bwMode="auto">
            <a:xfrm>
              <a:off x="18165166" y="9176423"/>
              <a:ext cx="477708" cy="382265"/>
            </a:xfrm>
            <a:custGeom>
              <a:avLst/>
              <a:gdLst>
                <a:gd name="T0" fmla="*/ 50 w 51"/>
                <a:gd name="T1" fmla="*/ 39 h 41"/>
                <a:gd name="T2" fmla="*/ 45 w 51"/>
                <a:gd name="T3" fmla="*/ 37 h 41"/>
                <a:gd name="T4" fmla="*/ 47 w 51"/>
                <a:gd name="T5" fmla="*/ 36 h 41"/>
                <a:gd name="T6" fmla="*/ 42 w 51"/>
                <a:gd name="T7" fmla="*/ 34 h 41"/>
                <a:gd name="T8" fmla="*/ 38 w 51"/>
                <a:gd name="T9" fmla="*/ 30 h 41"/>
                <a:gd name="T10" fmla="*/ 37 w 51"/>
                <a:gd name="T11" fmla="*/ 28 h 41"/>
                <a:gd name="T12" fmla="*/ 34 w 51"/>
                <a:gd name="T13" fmla="*/ 26 h 41"/>
                <a:gd name="T14" fmla="*/ 29 w 51"/>
                <a:gd name="T15" fmla="*/ 21 h 41"/>
                <a:gd name="T16" fmla="*/ 34 w 51"/>
                <a:gd name="T17" fmla="*/ 21 h 41"/>
                <a:gd name="T18" fmla="*/ 34 w 51"/>
                <a:gd name="T19" fmla="*/ 18 h 41"/>
                <a:gd name="T20" fmla="*/ 31 w 51"/>
                <a:gd name="T21" fmla="*/ 17 h 41"/>
                <a:gd name="T22" fmla="*/ 25 w 51"/>
                <a:gd name="T23" fmla="*/ 12 h 41"/>
                <a:gd name="T24" fmla="*/ 19 w 51"/>
                <a:gd name="T25" fmla="*/ 7 h 41"/>
                <a:gd name="T26" fmla="*/ 16 w 51"/>
                <a:gd name="T27" fmla="*/ 6 h 41"/>
                <a:gd name="T28" fmla="*/ 13 w 51"/>
                <a:gd name="T29" fmla="*/ 4 h 41"/>
                <a:gd name="T30" fmla="*/ 8 w 51"/>
                <a:gd name="T31" fmla="*/ 2 h 41"/>
                <a:gd name="T32" fmla="*/ 1 w 51"/>
                <a:gd name="T33" fmla="*/ 0 h 41"/>
                <a:gd name="T34" fmla="*/ 1 w 51"/>
                <a:gd name="T35" fmla="*/ 10 h 41"/>
                <a:gd name="T36" fmla="*/ 1 w 51"/>
                <a:gd name="T37" fmla="*/ 20 h 41"/>
                <a:gd name="T38" fmla="*/ 1 w 51"/>
                <a:gd name="T39" fmla="*/ 25 h 41"/>
                <a:gd name="T40" fmla="*/ 1 w 51"/>
                <a:gd name="T41" fmla="*/ 30 h 41"/>
                <a:gd name="T42" fmla="*/ 4 w 51"/>
                <a:gd name="T43" fmla="*/ 33 h 41"/>
                <a:gd name="T44" fmla="*/ 13 w 51"/>
                <a:gd name="T45" fmla="*/ 31 h 41"/>
                <a:gd name="T46" fmla="*/ 9 w 51"/>
                <a:gd name="T47" fmla="*/ 28 h 41"/>
                <a:gd name="T48" fmla="*/ 14 w 51"/>
                <a:gd name="T49" fmla="*/ 30 h 41"/>
                <a:gd name="T50" fmla="*/ 13 w 51"/>
                <a:gd name="T51" fmla="*/ 26 h 41"/>
                <a:gd name="T52" fmla="*/ 15 w 51"/>
                <a:gd name="T53" fmla="*/ 27 h 41"/>
                <a:gd name="T54" fmla="*/ 18 w 51"/>
                <a:gd name="T55" fmla="*/ 25 h 41"/>
                <a:gd name="T56" fmla="*/ 26 w 51"/>
                <a:gd name="T57" fmla="*/ 27 h 41"/>
                <a:gd name="T58" fmla="*/ 31 w 51"/>
                <a:gd name="T59" fmla="*/ 33 h 41"/>
                <a:gd name="T60" fmla="*/ 36 w 51"/>
                <a:gd name="T61" fmla="*/ 38 h 41"/>
                <a:gd name="T62" fmla="*/ 45 w 51"/>
                <a:gd name="T63" fmla="*/ 40 h 41"/>
                <a:gd name="T64" fmla="*/ 48 w 51"/>
                <a:gd name="T65" fmla="*/ 40 h 41"/>
                <a:gd name="T66" fmla="*/ 50 w 51"/>
                <a:gd name="T67" fmla="*/ 39 h 41"/>
                <a:gd name="T68" fmla="*/ 50 w 51"/>
                <a:gd name="T69" fmla="*/ 39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1" h="41">
                  <a:moveTo>
                    <a:pt x="50" y="39"/>
                  </a:moveTo>
                  <a:cubicBezTo>
                    <a:pt x="48" y="38"/>
                    <a:pt x="46" y="38"/>
                    <a:pt x="45" y="37"/>
                  </a:cubicBezTo>
                  <a:cubicBezTo>
                    <a:pt x="44" y="36"/>
                    <a:pt x="46" y="35"/>
                    <a:pt x="47" y="36"/>
                  </a:cubicBezTo>
                  <a:cubicBezTo>
                    <a:pt x="45" y="35"/>
                    <a:pt x="42" y="36"/>
                    <a:pt x="42" y="34"/>
                  </a:cubicBezTo>
                  <a:cubicBezTo>
                    <a:pt x="42" y="32"/>
                    <a:pt x="39" y="32"/>
                    <a:pt x="38" y="30"/>
                  </a:cubicBezTo>
                  <a:cubicBezTo>
                    <a:pt x="37" y="29"/>
                    <a:pt x="38" y="29"/>
                    <a:pt x="37" y="28"/>
                  </a:cubicBezTo>
                  <a:cubicBezTo>
                    <a:pt x="36" y="27"/>
                    <a:pt x="35" y="27"/>
                    <a:pt x="34" y="26"/>
                  </a:cubicBezTo>
                  <a:cubicBezTo>
                    <a:pt x="34" y="26"/>
                    <a:pt x="30" y="21"/>
                    <a:pt x="29" y="21"/>
                  </a:cubicBezTo>
                  <a:cubicBezTo>
                    <a:pt x="30" y="20"/>
                    <a:pt x="33" y="21"/>
                    <a:pt x="34" y="21"/>
                  </a:cubicBezTo>
                  <a:cubicBezTo>
                    <a:pt x="36" y="21"/>
                    <a:pt x="35" y="20"/>
                    <a:pt x="34" y="18"/>
                  </a:cubicBezTo>
                  <a:cubicBezTo>
                    <a:pt x="34" y="17"/>
                    <a:pt x="32" y="17"/>
                    <a:pt x="31" y="17"/>
                  </a:cubicBezTo>
                  <a:cubicBezTo>
                    <a:pt x="28" y="15"/>
                    <a:pt x="26" y="14"/>
                    <a:pt x="25" y="12"/>
                  </a:cubicBezTo>
                  <a:cubicBezTo>
                    <a:pt x="24" y="10"/>
                    <a:pt x="21" y="8"/>
                    <a:pt x="19" y="7"/>
                  </a:cubicBezTo>
                  <a:cubicBezTo>
                    <a:pt x="18" y="6"/>
                    <a:pt x="17" y="6"/>
                    <a:pt x="16" y="6"/>
                  </a:cubicBezTo>
                  <a:cubicBezTo>
                    <a:pt x="15" y="6"/>
                    <a:pt x="14" y="4"/>
                    <a:pt x="13" y="4"/>
                  </a:cubicBezTo>
                  <a:cubicBezTo>
                    <a:pt x="12" y="3"/>
                    <a:pt x="10" y="3"/>
                    <a:pt x="8" y="2"/>
                  </a:cubicBezTo>
                  <a:cubicBezTo>
                    <a:pt x="6" y="2"/>
                    <a:pt x="4" y="0"/>
                    <a:pt x="1" y="0"/>
                  </a:cubicBezTo>
                  <a:cubicBezTo>
                    <a:pt x="1" y="3"/>
                    <a:pt x="1" y="7"/>
                    <a:pt x="1" y="10"/>
                  </a:cubicBezTo>
                  <a:cubicBezTo>
                    <a:pt x="1" y="13"/>
                    <a:pt x="2" y="17"/>
                    <a:pt x="1" y="20"/>
                  </a:cubicBezTo>
                  <a:cubicBezTo>
                    <a:pt x="0" y="21"/>
                    <a:pt x="1" y="23"/>
                    <a:pt x="1" y="25"/>
                  </a:cubicBezTo>
                  <a:cubicBezTo>
                    <a:pt x="1" y="27"/>
                    <a:pt x="1" y="28"/>
                    <a:pt x="1" y="30"/>
                  </a:cubicBezTo>
                  <a:cubicBezTo>
                    <a:pt x="1" y="33"/>
                    <a:pt x="2" y="33"/>
                    <a:pt x="4" y="33"/>
                  </a:cubicBezTo>
                  <a:cubicBezTo>
                    <a:pt x="7" y="33"/>
                    <a:pt x="10" y="33"/>
                    <a:pt x="13" y="31"/>
                  </a:cubicBezTo>
                  <a:cubicBezTo>
                    <a:pt x="14" y="31"/>
                    <a:pt x="9" y="28"/>
                    <a:pt x="9" y="28"/>
                  </a:cubicBezTo>
                  <a:cubicBezTo>
                    <a:pt x="10" y="28"/>
                    <a:pt x="14" y="31"/>
                    <a:pt x="14" y="30"/>
                  </a:cubicBezTo>
                  <a:cubicBezTo>
                    <a:pt x="14" y="29"/>
                    <a:pt x="13" y="28"/>
                    <a:pt x="13" y="26"/>
                  </a:cubicBezTo>
                  <a:cubicBezTo>
                    <a:pt x="13" y="26"/>
                    <a:pt x="16" y="28"/>
                    <a:pt x="15" y="27"/>
                  </a:cubicBezTo>
                  <a:cubicBezTo>
                    <a:pt x="15" y="25"/>
                    <a:pt x="17" y="25"/>
                    <a:pt x="18" y="25"/>
                  </a:cubicBezTo>
                  <a:cubicBezTo>
                    <a:pt x="19" y="25"/>
                    <a:pt x="26" y="28"/>
                    <a:pt x="26" y="27"/>
                  </a:cubicBezTo>
                  <a:cubicBezTo>
                    <a:pt x="26" y="29"/>
                    <a:pt x="30" y="31"/>
                    <a:pt x="31" y="33"/>
                  </a:cubicBezTo>
                  <a:cubicBezTo>
                    <a:pt x="32" y="35"/>
                    <a:pt x="34" y="38"/>
                    <a:pt x="36" y="38"/>
                  </a:cubicBezTo>
                  <a:cubicBezTo>
                    <a:pt x="39" y="38"/>
                    <a:pt x="42" y="39"/>
                    <a:pt x="45" y="40"/>
                  </a:cubicBezTo>
                  <a:cubicBezTo>
                    <a:pt x="46" y="40"/>
                    <a:pt x="48" y="41"/>
                    <a:pt x="48" y="40"/>
                  </a:cubicBezTo>
                  <a:cubicBezTo>
                    <a:pt x="48" y="39"/>
                    <a:pt x="51" y="39"/>
                    <a:pt x="50" y="39"/>
                  </a:cubicBezTo>
                  <a:cubicBezTo>
                    <a:pt x="49" y="38"/>
                    <a:pt x="51" y="39"/>
                    <a:pt x="50" y="39"/>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91" name="Freeform 709"/>
            <p:cNvSpPr>
              <a:spLocks/>
            </p:cNvSpPr>
            <p:nvPr/>
          </p:nvSpPr>
          <p:spPr bwMode="auto">
            <a:xfrm>
              <a:off x="16681089" y="8829198"/>
              <a:ext cx="477708" cy="420492"/>
            </a:xfrm>
            <a:custGeom>
              <a:avLst/>
              <a:gdLst>
                <a:gd name="T0" fmla="*/ 33 w 51"/>
                <a:gd name="T1" fmla="*/ 5 h 45"/>
                <a:gd name="T2" fmla="*/ 29 w 51"/>
                <a:gd name="T3" fmla="*/ 13 h 45"/>
                <a:gd name="T4" fmla="*/ 20 w 51"/>
                <a:gd name="T5" fmla="*/ 16 h 45"/>
                <a:gd name="T6" fmla="*/ 15 w 51"/>
                <a:gd name="T7" fmla="*/ 18 h 45"/>
                <a:gd name="T8" fmla="*/ 10 w 51"/>
                <a:gd name="T9" fmla="*/ 19 h 45"/>
                <a:gd name="T10" fmla="*/ 7 w 51"/>
                <a:gd name="T11" fmla="*/ 18 h 45"/>
                <a:gd name="T12" fmla="*/ 3 w 51"/>
                <a:gd name="T13" fmla="*/ 14 h 45"/>
                <a:gd name="T14" fmla="*/ 0 w 51"/>
                <a:gd name="T15" fmla="*/ 20 h 45"/>
                <a:gd name="T16" fmla="*/ 4 w 51"/>
                <a:gd name="T17" fmla="*/ 29 h 45"/>
                <a:gd name="T18" fmla="*/ 8 w 51"/>
                <a:gd name="T19" fmla="*/ 37 h 45"/>
                <a:gd name="T20" fmla="*/ 13 w 51"/>
                <a:gd name="T21" fmla="*/ 39 h 45"/>
                <a:gd name="T22" fmla="*/ 14 w 51"/>
                <a:gd name="T23" fmla="*/ 41 h 45"/>
                <a:gd name="T24" fmla="*/ 19 w 51"/>
                <a:gd name="T25" fmla="*/ 41 h 45"/>
                <a:gd name="T26" fmla="*/ 21 w 51"/>
                <a:gd name="T27" fmla="*/ 39 h 45"/>
                <a:gd name="T28" fmla="*/ 25 w 51"/>
                <a:gd name="T29" fmla="*/ 40 h 45"/>
                <a:gd name="T30" fmla="*/ 28 w 51"/>
                <a:gd name="T31" fmla="*/ 40 h 45"/>
                <a:gd name="T32" fmla="*/ 31 w 51"/>
                <a:gd name="T33" fmla="*/ 43 h 45"/>
                <a:gd name="T34" fmla="*/ 34 w 51"/>
                <a:gd name="T35" fmla="*/ 42 h 45"/>
                <a:gd name="T36" fmla="*/ 36 w 51"/>
                <a:gd name="T37" fmla="*/ 43 h 45"/>
                <a:gd name="T38" fmla="*/ 37 w 51"/>
                <a:gd name="T39" fmla="*/ 37 h 45"/>
                <a:gd name="T40" fmla="*/ 37 w 51"/>
                <a:gd name="T41" fmla="*/ 33 h 45"/>
                <a:gd name="T42" fmla="*/ 39 w 51"/>
                <a:gd name="T43" fmla="*/ 30 h 45"/>
                <a:gd name="T44" fmla="*/ 42 w 51"/>
                <a:gd name="T45" fmla="*/ 24 h 45"/>
                <a:gd name="T46" fmla="*/ 47 w 51"/>
                <a:gd name="T47" fmla="*/ 19 h 45"/>
                <a:gd name="T48" fmla="*/ 49 w 51"/>
                <a:gd name="T49" fmla="*/ 18 h 45"/>
                <a:gd name="T50" fmla="*/ 45 w 51"/>
                <a:gd name="T51" fmla="*/ 13 h 45"/>
                <a:gd name="T52" fmla="*/ 42 w 51"/>
                <a:gd name="T53" fmla="*/ 7 h 45"/>
                <a:gd name="T54" fmla="*/ 44 w 51"/>
                <a:gd name="T55" fmla="*/ 6 h 45"/>
                <a:gd name="T56" fmla="*/ 44 w 51"/>
                <a:gd name="T57" fmla="*/ 3 h 45"/>
                <a:gd name="T58" fmla="*/ 33 w 51"/>
                <a:gd name="T59" fmla="*/ 5 h 45"/>
                <a:gd name="T60" fmla="*/ 33 w 51"/>
                <a:gd name="T61" fmla="*/ 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1" h="45">
                  <a:moveTo>
                    <a:pt x="33" y="5"/>
                  </a:moveTo>
                  <a:cubicBezTo>
                    <a:pt x="32" y="8"/>
                    <a:pt x="31" y="10"/>
                    <a:pt x="29" y="13"/>
                  </a:cubicBezTo>
                  <a:cubicBezTo>
                    <a:pt x="28" y="17"/>
                    <a:pt x="23" y="17"/>
                    <a:pt x="20" y="16"/>
                  </a:cubicBezTo>
                  <a:cubicBezTo>
                    <a:pt x="18" y="15"/>
                    <a:pt x="16" y="17"/>
                    <a:pt x="15" y="18"/>
                  </a:cubicBezTo>
                  <a:cubicBezTo>
                    <a:pt x="14" y="19"/>
                    <a:pt x="11" y="18"/>
                    <a:pt x="10" y="19"/>
                  </a:cubicBezTo>
                  <a:cubicBezTo>
                    <a:pt x="8" y="20"/>
                    <a:pt x="8" y="20"/>
                    <a:pt x="7" y="18"/>
                  </a:cubicBezTo>
                  <a:cubicBezTo>
                    <a:pt x="5" y="17"/>
                    <a:pt x="4" y="16"/>
                    <a:pt x="3" y="14"/>
                  </a:cubicBezTo>
                  <a:cubicBezTo>
                    <a:pt x="2" y="13"/>
                    <a:pt x="0" y="19"/>
                    <a:pt x="0" y="20"/>
                  </a:cubicBezTo>
                  <a:cubicBezTo>
                    <a:pt x="0" y="23"/>
                    <a:pt x="3" y="26"/>
                    <a:pt x="4" y="29"/>
                  </a:cubicBezTo>
                  <a:cubicBezTo>
                    <a:pt x="6" y="32"/>
                    <a:pt x="5" y="35"/>
                    <a:pt x="8" y="37"/>
                  </a:cubicBezTo>
                  <a:cubicBezTo>
                    <a:pt x="10" y="38"/>
                    <a:pt x="12" y="39"/>
                    <a:pt x="13" y="39"/>
                  </a:cubicBezTo>
                  <a:cubicBezTo>
                    <a:pt x="16" y="38"/>
                    <a:pt x="13" y="40"/>
                    <a:pt x="14" y="41"/>
                  </a:cubicBezTo>
                  <a:cubicBezTo>
                    <a:pt x="15" y="41"/>
                    <a:pt x="18" y="41"/>
                    <a:pt x="19" y="41"/>
                  </a:cubicBezTo>
                  <a:cubicBezTo>
                    <a:pt x="20" y="40"/>
                    <a:pt x="20" y="38"/>
                    <a:pt x="21" y="39"/>
                  </a:cubicBezTo>
                  <a:cubicBezTo>
                    <a:pt x="22" y="40"/>
                    <a:pt x="24" y="41"/>
                    <a:pt x="25" y="40"/>
                  </a:cubicBezTo>
                  <a:cubicBezTo>
                    <a:pt x="26" y="40"/>
                    <a:pt x="28" y="39"/>
                    <a:pt x="28" y="40"/>
                  </a:cubicBezTo>
                  <a:cubicBezTo>
                    <a:pt x="29" y="43"/>
                    <a:pt x="27" y="45"/>
                    <a:pt x="31" y="43"/>
                  </a:cubicBezTo>
                  <a:cubicBezTo>
                    <a:pt x="32" y="43"/>
                    <a:pt x="33" y="42"/>
                    <a:pt x="34" y="42"/>
                  </a:cubicBezTo>
                  <a:cubicBezTo>
                    <a:pt x="35" y="42"/>
                    <a:pt x="36" y="43"/>
                    <a:pt x="36" y="43"/>
                  </a:cubicBezTo>
                  <a:cubicBezTo>
                    <a:pt x="37" y="41"/>
                    <a:pt x="35" y="39"/>
                    <a:pt x="37" y="37"/>
                  </a:cubicBezTo>
                  <a:cubicBezTo>
                    <a:pt x="38" y="36"/>
                    <a:pt x="37" y="35"/>
                    <a:pt x="37" y="33"/>
                  </a:cubicBezTo>
                  <a:cubicBezTo>
                    <a:pt x="37" y="32"/>
                    <a:pt x="38" y="31"/>
                    <a:pt x="39" y="30"/>
                  </a:cubicBezTo>
                  <a:cubicBezTo>
                    <a:pt x="41" y="28"/>
                    <a:pt x="43" y="27"/>
                    <a:pt x="42" y="24"/>
                  </a:cubicBezTo>
                  <a:cubicBezTo>
                    <a:pt x="42" y="22"/>
                    <a:pt x="45" y="18"/>
                    <a:pt x="47" y="19"/>
                  </a:cubicBezTo>
                  <a:cubicBezTo>
                    <a:pt x="48" y="20"/>
                    <a:pt x="51" y="19"/>
                    <a:pt x="49" y="18"/>
                  </a:cubicBezTo>
                  <a:cubicBezTo>
                    <a:pt x="48" y="16"/>
                    <a:pt x="45" y="15"/>
                    <a:pt x="45" y="13"/>
                  </a:cubicBezTo>
                  <a:cubicBezTo>
                    <a:pt x="45" y="11"/>
                    <a:pt x="43" y="9"/>
                    <a:pt x="42" y="7"/>
                  </a:cubicBezTo>
                  <a:cubicBezTo>
                    <a:pt x="41" y="4"/>
                    <a:pt x="44" y="7"/>
                    <a:pt x="44" y="6"/>
                  </a:cubicBezTo>
                  <a:cubicBezTo>
                    <a:pt x="45" y="5"/>
                    <a:pt x="41" y="4"/>
                    <a:pt x="44" y="3"/>
                  </a:cubicBezTo>
                  <a:cubicBezTo>
                    <a:pt x="40" y="2"/>
                    <a:pt x="34" y="0"/>
                    <a:pt x="33" y="5"/>
                  </a:cubicBezTo>
                  <a:cubicBezTo>
                    <a:pt x="32" y="7"/>
                    <a:pt x="34" y="3"/>
                    <a:pt x="33" y="5"/>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92" name="Freeform 710"/>
            <p:cNvSpPr>
              <a:spLocks/>
            </p:cNvSpPr>
            <p:nvPr/>
          </p:nvSpPr>
          <p:spPr bwMode="auto">
            <a:xfrm>
              <a:off x="16709750" y="8717701"/>
              <a:ext cx="458600" cy="299442"/>
            </a:xfrm>
            <a:custGeom>
              <a:avLst/>
              <a:gdLst>
                <a:gd name="T0" fmla="*/ 45 w 49"/>
                <a:gd name="T1" fmla="*/ 10 h 32"/>
                <a:gd name="T2" fmla="*/ 47 w 49"/>
                <a:gd name="T3" fmla="*/ 8 h 32"/>
                <a:gd name="T4" fmla="*/ 43 w 49"/>
                <a:gd name="T5" fmla="*/ 7 h 32"/>
                <a:gd name="T6" fmla="*/ 42 w 49"/>
                <a:gd name="T7" fmla="*/ 6 h 32"/>
                <a:gd name="T8" fmla="*/ 41 w 49"/>
                <a:gd name="T9" fmla="*/ 6 h 32"/>
                <a:gd name="T10" fmla="*/ 41 w 49"/>
                <a:gd name="T11" fmla="*/ 4 h 32"/>
                <a:gd name="T12" fmla="*/ 39 w 49"/>
                <a:gd name="T13" fmla="*/ 2 h 32"/>
                <a:gd name="T14" fmla="*/ 37 w 49"/>
                <a:gd name="T15" fmla="*/ 2 h 32"/>
                <a:gd name="T16" fmla="*/ 36 w 49"/>
                <a:gd name="T17" fmla="*/ 1 h 32"/>
                <a:gd name="T18" fmla="*/ 32 w 49"/>
                <a:gd name="T19" fmla="*/ 6 h 32"/>
                <a:gd name="T20" fmla="*/ 30 w 49"/>
                <a:gd name="T21" fmla="*/ 8 h 32"/>
                <a:gd name="T22" fmla="*/ 29 w 49"/>
                <a:gd name="T23" fmla="*/ 9 h 32"/>
                <a:gd name="T24" fmla="*/ 29 w 49"/>
                <a:gd name="T25" fmla="*/ 10 h 32"/>
                <a:gd name="T26" fmla="*/ 25 w 49"/>
                <a:gd name="T27" fmla="*/ 12 h 32"/>
                <a:gd name="T28" fmla="*/ 25 w 49"/>
                <a:gd name="T29" fmla="*/ 15 h 32"/>
                <a:gd name="T30" fmla="*/ 27 w 49"/>
                <a:gd name="T31" fmla="*/ 14 h 32"/>
                <a:gd name="T32" fmla="*/ 29 w 49"/>
                <a:gd name="T33" fmla="*/ 13 h 32"/>
                <a:gd name="T34" fmla="*/ 28 w 49"/>
                <a:gd name="T35" fmla="*/ 11 h 32"/>
                <a:gd name="T36" fmla="*/ 29 w 49"/>
                <a:gd name="T37" fmla="*/ 13 h 32"/>
                <a:gd name="T38" fmla="*/ 26 w 49"/>
                <a:gd name="T39" fmla="*/ 14 h 32"/>
                <a:gd name="T40" fmla="*/ 23 w 49"/>
                <a:gd name="T41" fmla="*/ 13 h 32"/>
                <a:gd name="T42" fmla="*/ 14 w 49"/>
                <a:gd name="T43" fmla="*/ 20 h 32"/>
                <a:gd name="T44" fmla="*/ 9 w 49"/>
                <a:gd name="T45" fmla="*/ 23 h 32"/>
                <a:gd name="T46" fmla="*/ 7 w 49"/>
                <a:gd name="T47" fmla="*/ 26 h 32"/>
                <a:gd name="T48" fmla="*/ 9 w 49"/>
                <a:gd name="T49" fmla="*/ 28 h 32"/>
                <a:gd name="T50" fmla="*/ 0 w 49"/>
                <a:gd name="T51" fmla="*/ 26 h 32"/>
                <a:gd name="T52" fmla="*/ 5 w 49"/>
                <a:gd name="T53" fmla="*/ 32 h 32"/>
                <a:gd name="T54" fmla="*/ 7 w 49"/>
                <a:gd name="T55" fmla="*/ 31 h 32"/>
                <a:gd name="T56" fmla="*/ 12 w 49"/>
                <a:gd name="T57" fmla="*/ 30 h 32"/>
                <a:gd name="T58" fmla="*/ 20 w 49"/>
                <a:gd name="T59" fmla="*/ 29 h 32"/>
                <a:gd name="T60" fmla="*/ 27 w 49"/>
                <a:gd name="T61" fmla="*/ 24 h 32"/>
                <a:gd name="T62" fmla="*/ 30 w 49"/>
                <a:gd name="T63" fmla="*/ 18 h 32"/>
                <a:gd name="T64" fmla="*/ 34 w 49"/>
                <a:gd name="T65" fmla="*/ 14 h 32"/>
                <a:gd name="T66" fmla="*/ 43 w 49"/>
                <a:gd name="T67" fmla="*/ 14 h 32"/>
                <a:gd name="T68" fmla="*/ 45 w 49"/>
                <a:gd name="T69" fmla="*/ 1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9" h="32">
                  <a:moveTo>
                    <a:pt x="45" y="10"/>
                  </a:moveTo>
                  <a:cubicBezTo>
                    <a:pt x="48" y="10"/>
                    <a:pt x="49" y="9"/>
                    <a:pt x="47" y="8"/>
                  </a:cubicBezTo>
                  <a:cubicBezTo>
                    <a:pt x="45" y="7"/>
                    <a:pt x="45" y="6"/>
                    <a:pt x="43" y="7"/>
                  </a:cubicBezTo>
                  <a:cubicBezTo>
                    <a:pt x="42" y="8"/>
                    <a:pt x="43" y="7"/>
                    <a:pt x="42" y="6"/>
                  </a:cubicBezTo>
                  <a:cubicBezTo>
                    <a:pt x="42" y="6"/>
                    <a:pt x="41" y="6"/>
                    <a:pt x="41" y="6"/>
                  </a:cubicBezTo>
                  <a:cubicBezTo>
                    <a:pt x="41" y="6"/>
                    <a:pt x="41" y="4"/>
                    <a:pt x="41" y="4"/>
                  </a:cubicBezTo>
                  <a:cubicBezTo>
                    <a:pt x="40" y="3"/>
                    <a:pt x="39" y="2"/>
                    <a:pt x="39" y="2"/>
                  </a:cubicBezTo>
                  <a:cubicBezTo>
                    <a:pt x="37" y="0"/>
                    <a:pt x="38" y="1"/>
                    <a:pt x="37" y="2"/>
                  </a:cubicBezTo>
                  <a:cubicBezTo>
                    <a:pt x="36" y="3"/>
                    <a:pt x="36" y="1"/>
                    <a:pt x="36" y="1"/>
                  </a:cubicBezTo>
                  <a:cubicBezTo>
                    <a:pt x="35" y="1"/>
                    <a:pt x="32" y="5"/>
                    <a:pt x="32" y="6"/>
                  </a:cubicBezTo>
                  <a:cubicBezTo>
                    <a:pt x="31" y="6"/>
                    <a:pt x="30" y="7"/>
                    <a:pt x="30" y="8"/>
                  </a:cubicBezTo>
                  <a:cubicBezTo>
                    <a:pt x="29" y="8"/>
                    <a:pt x="29" y="9"/>
                    <a:pt x="29" y="9"/>
                  </a:cubicBezTo>
                  <a:cubicBezTo>
                    <a:pt x="29" y="10"/>
                    <a:pt x="29" y="10"/>
                    <a:pt x="29" y="10"/>
                  </a:cubicBezTo>
                  <a:cubicBezTo>
                    <a:pt x="29" y="11"/>
                    <a:pt x="26" y="11"/>
                    <a:pt x="25" y="12"/>
                  </a:cubicBezTo>
                  <a:cubicBezTo>
                    <a:pt x="22" y="12"/>
                    <a:pt x="23" y="14"/>
                    <a:pt x="25" y="15"/>
                  </a:cubicBezTo>
                  <a:cubicBezTo>
                    <a:pt x="27" y="17"/>
                    <a:pt x="26" y="15"/>
                    <a:pt x="27" y="14"/>
                  </a:cubicBezTo>
                  <a:cubicBezTo>
                    <a:pt x="27" y="13"/>
                    <a:pt x="29" y="13"/>
                    <a:pt x="29" y="13"/>
                  </a:cubicBezTo>
                  <a:cubicBezTo>
                    <a:pt x="29" y="13"/>
                    <a:pt x="28" y="12"/>
                    <a:pt x="28" y="11"/>
                  </a:cubicBezTo>
                  <a:cubicBezTo>
                    <a:pt x="28" y="12"/>
                    <a:pt x="29" y="13"/>
                    <a:pt x="29" y="13"/>
                  </a:cubicBezTo>
                  <a:cubicBezTo>
                    <a:pt x="29" y="13"/>
                    <a:pt x="27" y="13"/>
                    <a:pt x="26" y="14"/>
                  </a:cubicBezTo>
                  <a:cubicBezTo>
                    <a:pt x="26" y="17"/>
                    <a:pt x="24" y="14"/>
                    <a:pt x="23" y="13"/>
                  </a:cubicBezTo>
                  <a:cubicBezTo>
                    <a:pt x="20" y="16"/>
                    <a:pt x="18" y="19"/>
                    <a:pt x="14" y="20"/>
                  </a:cubicBezTo>
                  <a:cubicBezTo>
                    <a:pt x="12" y="21"/>
                    <a:pt x="10" y="21"/>
                    <a:pt x="9" y="23"/>
                  </a:cubicBezTo>
                  <a:cubicBezTo>
                    <a:pt x="8" y="24"/>
                    <a:pt x="8" y="25"/>
                    <a:pt x="7" y="26"/>
                  </a:cubicBezTo>
                  <a:cubicBezTo>
                    <a:pt x="7" y="27"/>
                    <a:pt x="9" y="28"/>
                    <a:pt x="9" y="28"/>
                  </a:cubicBezTo>
                  <a:cubicBezTo>
                    <a:pt x="8" y="29"/>
                    <a:pt x="1" y="26"/>
                    <a:pt x="0" y="26"/>
                  </a:cubicBezTo>
                  <a:cubicBezTo>
                    <a:pt x="1" y="28"/>
                    <a:pt x="3" y="31"/>
                    <a:pt x="5" y="32"/>
                  </a:cubicBezTo>
                  <a:cubicBezTo>
                    <a:pt x="6" y="32"/>
                    <a:pt x="7" y="31"/>
                    <a:pt x="7" y="31"/>
                  </a:cubicBezTo>
                  <a:cubicBezTo>
                    <a:pt x="9" y="30"/>
                    <a:pt x="12" y="31"/>
                    <a:pt x="12" y="30"/>
                  </a:cubicBezTo>
                  <a:cubicBezTo>
                    <a:pt x="15" y="27"/>
                    <a:pt x="17" y="28"/>
                    <a:pt x="20" y="29"/>
                  </a:cubicBezTo>
                  <a:cubicBezTo>
                    <a:pt x="23" y="29"/>
                    <a:pt x="26" y="27"/>
                    <a:pt x="27" y="24"/>
                  </a:cubicBezTo>
                  <a:cubicBezTo>
                    <a:pt x="28" y="22"/>
                    <a:pt x="29" y="20"/>
                    <a:pt x="30" y="18"/>
                  </a:cubicBezTo>
                  <a:cubicBezTo>
                    <a:pt x="30" y="15"/>
                    <a:pt x="31" y="14"/>
                    <a:pt x="34" y="14"/>
                  </a:cubicBezTo>
                  <a:cubicBezTo>
                    <a:pt x="37" y="14"/>
                    <a:pt x="40" y="15"/>
                    <a:pt x="43" y="14"/>
                  </a:cubicBezTo>
                  <a:cubicBezTo>
                    <a:pt x="47" y="13"/>
                    <a:pt x="40" y="10"/>
                    <a:pt x="45" y="1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93" name="Freeform 711"/>
            <p:cNvSpPr>
              <a:spLocks/>
            </p:cNvSpPr>
            <p:nvPr/>
          </p:nvSpPr>
          <p:spPr bwMode="auto">
            <a:xfrm>
              <a:off x="15776631" y="7679214"/>
              <a:ext cx="159235" cy="92380"/>
            </a:xfrm>
            <a:custGeom>
              <a:avLst/>
              <a:gdLst>
                <a:gd name="T0" fmla="*/ 2 w 17"/>
                <a:gd name="T1" fmla="*/ 8 h 10"/>
                <a:gd name="T2" fmla="*/ 7 w 17"/>
                <a:gd name="T3" fmla="*/ 9 h 10"/>
                <a:gd name="T4" fmla="*/ 12 w 17"/>
                <a:gd name="T5" fmla="*/ 9 h 10"/>
                <a:gd name="T6" fmla="*/ 16 w 17"/>
                <a:gd name="T7" fmla="*/ 8 h 10"/>
                <a:gd name="T8" fmla="*/ 15 w 17"/>
                <a:gd name="T9" fmla="*/ 3 h 10"/>
                <a:gd name="T10" fmla="*/ 10 w 17"/>
                <a:gd name="T11" fmla="*/ 3 h 10"/>
                <a:gd name="T12" fmla="*/ 6 w 17"/>
                <a:gd name="T13" fmla="*/ 1 h 10"/>
                <a:gd name="T14" fmla="*/ 2 w 17"/>
                <a:gd name="T15" fmla="*/ 8 h 10"/>
                <a:gd name="T16" fmla="*/ 2 w 17"/>
                <a:gd name="T17"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10">
                  <a:moveTo>
                    <a:pt x="2" y="8"/>
                  </a:moveTo>
                  <a:cubicBezTo>
                    <a:pt x="3" y="9"/>
                    <a:pt x="6" y="10"/>
                    <a:pt x="7" y="9"/>
                  </a:cubicBezTo>
                  <a:cubicBezTo>
                    <a:pt x="9" y="8"/>
                    <a:pt x="10" y="10"/>
                    <a:pt x="12" y="9"/>
                  </a:cubicBezTo>
                  <a:cubicBezTo>
                    <a:pt x="13" y="9"/>
                    <a:pt x="17" y="9"/>
                    <a:pt x="16" y="8"/>
                  </a:cubicBezTo>
                  <a:cubicBezTo>
                    <a:pt x="15" y="6"/>
                    <a:pt x="14" y="5"/>
                    <a:pt x="15" y="3"/>
                  </a:cubicBezTo>
                  <a:cubicBezTo>
                    <a:pt x="13" y="2"/>
                    <a:pt x="11" y="4"/>
                    <a:pt x="10" y="3"/>
                  </a:cubicBezTo>
                  <a:cubicBezTo>
                    <a:pt x="9" y="2"/>
                    <a:pt x="7" y="0"/>
                    <a:pt x="6" y="1"/>
                  </a:cubicBezTo>
                  <a:cubicBezTo>
                    <a:pt x="4" y="3"/>
                    <a:pt x="0" y="6"/>
                    <a:pt x="2" y="8"/>
                  </a:cubicBezTo>
                  <a:cubicBezTo>
                    <a:pt x="3" y="9"/>
                    <a:pt x="1" y="7"/>
                    <a:pt x="2" y="8"/>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94" name="Freeform 712"/>
            <p:cNvSpPr>
              <a:spLocks/>
            </p:cNvSpPr>
            <p:nvPr/>
          </p:nvSpPr>
          <p:spPr bwMode="auto">
            <a:xfrm>
              <a:off x="15410388" y="7574093"/>
              <a:ext cx="347132" cy="216615"/>
            </a:xfrm>
            <a:custGeom>
              <a:avLst/>
              <a:gdLst>
                <a:gd name="T0" fmla="*/ 1 w 37"/>
                <a:gd name="T1" fmla="*/ 3 h 23"/>
                <a:gd name="T2" fmla="*/ 0 w 37"/>
                <a:gd name="T3" fmla="*/ 9 h 23"/>
                <a:gd name="T4" fmla="*/ 5 w 37"/>
                <a:gd name="T5" fmla="*/ 13 h 23"/>
                <a:gd name="T6" fmla="*/ 7 w 37"/>
                <a:gd name="T7" fmla="*/ 14 h 23"/>
                <a:gd name="T8" fmla="*/ 12 w 37"/>
                <a:gd name="T9" fmla="*/ 15 h 23"/>
                <a:gd name="T10" fmla="*/ 15 w 37"/>
                <a:gd name="T11" fmla="*/ 16 h 23"/>
                <a:gd name="T12" fmla="*/ 19 w 37"/>
                <a:gd name="T13" fmla="*/ 16 h 23"/>
                <a:gd name="T14" fmla="*/ 22 w 37"/>
                <a:gd name="T15" fmla="*/ 19 h 23"/>
                <a:gd name="T16" fmla="*/ 26 w 37"/>
                <a:gd name="T17" fmla="*/ 20 h 23"/>
                <a:gd name="T18" fmla="*/ 29 w 37"/>
                <a:gd name="T19" fmla="*/ 22 h 23"/>
                <a:gd name="T20" fmla="*/ 32 w 37"/>
                <a:gd name="T21" fmla="*/ 20 h 23"/>
                <a:gd name="T22" fmla="*/ 35 w 37"/>
                <a:gd name="T23" fmla="*/ 22 h 23"/>
                <a:gd name="T24" fmla="*/ 37 w 37"/>
                <a:gd name="T25" fmla="*/ 21 h 23"/>
                <a:gd name="T26" fmla="*/ 37 w 37"/>
                <a:gd name="T27" fmla="*/ 18 h 23"/>
                <a:gd name="T28" fmla="*/ 37 w 37"/>
                <a:gd name="T29" fmla="*/ 14 h 23"/>
                <a:gd name="T30" fmla="*/ 32 w 37"/>
                <a:gd name="T31" fmla="*/ 14 h 23"/>
                <a:gd name="T32" fmla="*/ 31 w 37"/>
                <a:gd name="T33" fmla="*/ 13 h 23"/>
                <a:gd name="T34" fmla="*/ 28 w 37"/>
                <a:gd name="T35" fmla="*/ 13 h 23"/>
                <a:gd name="T36" fmla="*/ 26 w 37"/>
                <a:gd name="T37" fmla="*/ 12 h 23"/>
                <a:gd name="T38" fmla="*/ 24 w 37"/>
                <a:gd name="T39" fmla="*/ 12 h 23"/>
                <a:gd name="T40" fmla="*/ 20 w 37"/>
                <a:gd name="T41" fmla="*/ 10 h 23"/>
                <a:gd name="T42" fmla="*/ 18 w 37"/>
                <a:gd name="T43" fmla="*/ 8 h 23"/>
                <a:gd name="T44" fmla="*/ 16 w 37"/>
                <a:gd name="T45" fmla="*/ 7 h 23"/>
                <a:gd name="T46" fmla="*/ 10 w 37"/>
                <a:gd name="T47" fmla="*/ 2 h 23"/>
                <a:gd name="T48" fmla="*/ 8 w 37"/>
                <a:gd name="T49" fmla="*/ 0 h 23"/>
                <a:gd name="T50" fmla="*/ 5 w 37"/>
                <a:gd name="T51" fmla="*/ 2 h 23"/>
                <a:gd name="T52" fmla="*/ 4 w 37"/>
                <a:gd name="T53" fmla="*/ 2 h 23"/>
                <a:gd name="T54" fmla="*/ 1 w 37"/>
                <a:gd name="T55" fmla="*/ 3 h 23"/>
                <a:gd name="T56" fmla="*/ 1 w 37"/>
                <a:gd name="T57" fmla="*/ 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7" h="23">
                  <a:moveTo>
                    <a:pt x="1" y="3"/>
                  </a:moveTo>
                  <a:cubicBezTo>
                    <a:pt x="0" y="4"/>
                    <a:pt x="0" y="8"/>
                    <a:pt x="0" y="9"/>
                  </a:cubicBezTo>
                  <a:cubicBezTo>
                    <a:pt x="1" y="10"/>
                    <a:pt x="4" y="11"/>
                    <a:pt x="5" y="13"/>
                  </a:cubicBezTo>
                  <a:cubicBezTo>
                    <a:pt x="6" y="13"/>
                    <a:pt x="7" y="14"/>
                    <a:pt x="7" y="14"/>
                  </a:cubicBezTo>
                  <a:cubicBezTo>
                    <a:pt x="9" y="15"/>
                    <a:pt x="10" y="14"/>
                    <a:pt x="12" y="15"/>
                  </a:cubicBezTo>
                  <a:cubicBezTo>
                    <a:pt x="13" y="15"/>
                    <a:pt x="14" y="16"/>
                    <a:pt x="15" y="16"/>
                  </a:cubicBezTo>
                  <a:cubicBezTo>
                    <a:pt x="16" y="16"/>
                    <a:pt x="18" y="16"/>
                    <a:pt x="19" y="16"/>
                  </a:cubicBezTo>
                  <a:cubicBezTo>
                    <a:pt x="20" y="17"/>
                    <a:pt x="21" y="18"/>
                    <a:pt x="22" y="19"/>
                  </a:cubicBezTo>
                  <a:cubicBezTo>
                    <a:pt x="23" y="19"/>
                    <a:pt x="25" y="19"/>
                    <a:pt x="26" y="20"/>
                  </a:cubicBezTo>
                  <a:cubicBezTo>
                    <a:pt x="27" y="20"/>
                    <a:pt x="28" y="22"/>
                    <a:pt x="29" y="22"/>
                  </a:cubicBezTo>
                  <a:cubicBezTo>
                    <a:pt x="30" y="22"/>
                    <a:pt x="31" y="20"/>
                    <a:pt x="32" y="20"/>
                  </a:cubicBezTo>
                  <a:cubicBezTo>
                    <a:pt x="33" y="21"/>
                    <a:pt x="33" y="23"/>
                    <a:pt x="35" y="22"/>
                  </a:cubicBezTo>
                  <a:cubicBezTo>
                    <a:pt x="35" y="22"/>
                    <a:pt x="37" y="21"/>
                    <a:pt x="37" y="21"/>
                  </a:cubicBezTo>
                  <a:cubicBezTo>
                    <a:pt x="37" y="20"/>
                    <a:pt x="37" y="19"/>
                    <a:pt x="37" y="18"/>
                  </a:cubicBezTo>
                  <a:cubicBezTo>
                    <a:pt x="36" y="17"/>
                    <a:pt x="37" y="16"/>
                    <a:pt x="37" y="14"/>
                  </a:cubicBezTo>
                  <a:cubicBezTo>
                    <a:pt x="35" y="14"/>
                    <a:pt x="34" y="15"/>
                    <a:pt x="32" y="14"/>
                  </a:cubicBezTo>
                  <a:cubicBezTo>
                    <a:pt x="32" y="14"/>
                    <a:pt x="31" y="13"/>
                    <a:pt x="31" y="13"/>
                  </a:cubicBezTo>
                  <a:cubicBezTo>
                    <a:pt x="30" y="13"/>
                    <a:pt x="29" y="14"/>
                    <a:pt x="28" y="13"/>
                  </a:cubicBezTo>
                  <a:cubicBezTo>
                    <a:pt x="28" y="13"/>
                    <a:pt x="27" y="12"/>
                    <a:pt x="26" y="12"/>
                  </a:cubicBezTo>
                  <a:cubicBezTo>
                    <a:pt x="25" y="12"/>
                    <a:pt x="24" y="14"/>
                    <a:pt x="24" y="12"/>
                  </a:cubicBezTo>
                  <a:cubicBezTo>
                    <a:pt x="22" y="10"/>
                    <a:pt x="21" y="11"/>
                    <a:pt x="20" y="10"/>
                  </a:cubicBezTo>
                  <a:cubicBezTo>
                    <a:pt x="19" y="9"/>
                    <a:pt x="19" y="8"/>
                    <a:pt x="18" y="8"/>
                  </a:cubicBezTo>
                  <a:cubicBezTo>
                    <a:pt x="17" y="7"/>
                    <a:pt x="16" y="7"/>
                    <a:pt x="16" y="7"/>
                  </a:cubicBezTo>
                  <a:cubicBezTo>
                    <a:pt x="14" y="6"/>
                    <a:pt x="11" y="4"/>
                    <a:pt x="10" y="2"/>
                  </a:cubicBezTo>
                  <a:cubicBezTo>
                    <a:pt x="10" y="1"/>
                    <a:pt x="9" y="0"/>
                    <a:pt x="8" y="0"/>
                  </a:cubicBezTo>
                  <a:cubicBezTo>
                    <a:pt x="6" y="0"/>
                    <a:pt x="6" y="1"/>
                    <a:pt x="5" y="2"/>
                  </a:cubicBezTo>
                  <a:cubicBezTo>
                    <a:pt x="5" y="3"/>
                    <a:pt x="4" y="2"/>
                    <a:pt x="4" y="2"/>
                  </a:cubicBezTo>
                  <a:cubicBezTo>
                    <a:pt x="3" y="3"/>
                    <a:pt x="2" y="3"/>
                    <a:pt x="1" y="3"/>
                  </a:cubicBezTo>
                  <a:cubicBezTo>
                    <a:pt x="0" y="4"/>
                    <a:pt x="2" y="3"/>
                    <a:pt x="1" y="3"/>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95" name="Freeform 713"/>
            <p:cNvSpPr>
              <a:spLocks/>
            </p:cNvSpPr>
            <p:nvPr/>
          </p:nvSpPr>
          <p:spPr bwMode="auto">
            <a:xfrm>
              <a:off x="16372171" y="8360921"/>
              <a:ext cx="261145" cy="216615"/>
            </a:xfrm>
            <a:custGeom>
              <a:avLst/>
              <a:gdLst>
                <a:gd name="T0" fmla="*/ 14 w 28"/>
                <a:gd name="T1" fmla="*/ 19 h 23"/>
                <a:gd name="T2" fmla="*/ 19 w 28"/>
                <a:gd name="T3" fmla="*/ 18 h 23"/>
                <a:gd name="T4" fmla="*/ 19 w 28"/>
                <a:gd name="T5" fmla="*/ 15 h 23"/>
                <a:gd name="T6" fmla="*/ 21 w 28"/>
                <a:gd name="T7" fmla="*/ 14 h 23"/>
                <a:gd name="T8" fmla="*/ 24 w 28"/>
                <a:gd name="T9" fmla="*/ 12 h 23"/>
                <a:gd name="T10" fmla="*/ 27 w 28"/>
                <a:gd name="T11" fmla="*/ 9 h 23"/>
                <a:gd name="T12" fmla="*/ 26 w 28"/>
                <a:gd name="T13" fmla="*/ 1 h 23"/>
                <a:gd name="T14" fmla="*/ 22 w 28"/>
                <a:gd name="T15" fmla="*/ 1 h 23"/>
                <a:gd name="T16" fmla="*/ 19 w 28"/>
                <a:gd name="T17" fmla="*/ 2 h 23"/>
                <a:gd name="T18" fmla="*/ 17 w 28"/>
                <a:gd name="T19" fmla="*/ 2 h 23"/>
                <a:gd name="T20" fmla="*/ 3 w 28"/>
                <a:gd name="T21" fmla="*/ 3 h 23"/>
                <a:gd name="T22" fmla="*/ 0 w 28"/>
                <a:gd name="T23" fmla="*/ 7 h 23"/>
                <a:gd name="T24" fmla="*/ 1 w 28"/>
                <a:gd name="T25" fmla="*/ 10 h 23"/>
                <a:gd name="T26" fmla="*/ 3 w 28"/>
                <a:gd name="T27" fmla="*/ 14 h 23"/>
                <a:gd name="T28" fmla="*/ 5 w 28"/>
                <a:gd name="T29" fmla="*/ 18 h 23"/>
                <a:gd name="T30" fmla="*/ 6 w 28"/>
                <a:gd name="T31" fmla="*/ 19 h 23"/>
                <a:gd name="T32" fmla="*/ 7 w 28"/>
                <a:gd name="T33" fmla="*/ 21 h 23"/>
                <a:gd name="T34" fmla="*/ 8 w 28"/>
                <a:gd name="T35" fmla="*/ 23 h 23"/>
                <a:gd name="T36" fmla="*/ 14 w 28"/>
                <a:gd name="T37" fmla="*/ 19 h 23"/>
                <a:gd name="T38" fmla="*/ 14 w 28"/>
                <a:gd name="T39"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 h="23">
                  <a:moveTo>
                    <a:pt x="14" y="19"/>
                  </a:moveTo>
                  <a:cubicBezTo>
                    <a:pt x="14" y="18"/>
                    <a:pt x="20" y="20"/>
                    <a:pt x="19" y="18"/>
                  </a:cubicBezTo>
                  <a:cubicBezTo>
                    <a:pt x="19" y="18"/>
                    <a:pt x="18" y="15"/>
                    <a:pt x="19" y="15"/>
                  </a:cubicBezTo>
                  <a:cubicBezTo>
                    <a:pt x="20" y="15"/>
                    <a:pt x="21" y="16"/>
                    <a:pt x="21" y="14"/>
                  </a:cubicBezTo>
                  <a:cubicBezTo>
                    <a:pt x="21" y="12"/>
                    <a:pt x="23" y="13"/>
                    <a:pt x="24" y="12"/>
                  </a:cubicBezTo>
                  <a:cubicBezTo>
                    <a:pt x="26" y="12"/>
                    <a:pt x="26" y="10"/>
                    <a:pt x="27" y="9"/>
                  </a:cubicBezTo>
                  <a:cubicBezTo>
                    <a:pt x="28" y="7"/>
                    <a:pt x="25" y="2"/>
                    <a:pt x="26" y="1"/>
                  </a:cubicBezTo>
                  <a:cubicBezTo>
                    <a:pt x="24" y="2"/>
                    <a:pt x="24" y="2"/>
                    <a:pt x="22" y="1"/>
                  </a:cubicBezTo>
                  <a:cubicBezTo>
                    <a:pt x="21" y="0"/>
                    <a:pt x="19" y="2"/>
                    <a:pt x="19" y="2"/>
                  </a:cubicBezTo>
                  <a:cubicBezTo>
                    <a:pt x="19" y="4"/>
                    <a:pt x="17" y="2"/>
                    <a:pt x="17" y="2"/>
                  </a:cubicBezTo>
                  <a:cubicBezTo>
                    <a:pt x="13" y="1"/>
                    <a:pt x="6" y="0"/>
                    <a:pt x="3" y="3"/>
                  </a:cubicBezTo>
                  <a:cubicBezTo>
                    <a:pt x="2" y="4"/>
                    <a:pt x="0" y="5"/>
                    <a:pt x="0" y="7"/>
                  </a:cubicBezTo>
                  <a:cubicBezTo>
                    <a:pt x="0" y="8"/>
                    <a:pt x="1" y="9"/>
                    <a:pt x="1" y="10"/>
                  </a:cubicBezTo>
                  <a:cubicBezTo>
                    <a:pt x="3" y="11"/>
                    <a:pt x="3" y="13"/>
                    <a:pt x="3" y="14"/>
                  </a:cubicBezTo>
                  <a:cubicBezTo>
                    <a:pt x="4" y="16"/>
                    <a:pt x="4" y="17"/>
                    <a:pt x="5" y="18"/>
                  </a:cubicBezTo>
                  <a:cubicBezTo>
                    <a:pt x="5" y="19"/>
                    <a:pt x="6" y="18"/>
                    <a:pt x="6" y="19"/>
                  </a:cubicBezTo>
                  <a:cubicBezTo>
                    <a:pt x="7" y="19"/>
                    <a:pt x="6" y="20"/>
                    <a:pt x="7" y="21"/>
                  </a:cubicBezTo>
                  <a:cubicBezTo>
                    <a:pt x="9" y="21"/>
                    <a:pt x="8" y="22"/>
                    <a:pt x="8" y="23"/>
                  </a:cubicBezTo>
                  <a:cubicBezTo>
                    <a:pt x="8" y="22"/>
                    <a:pt x="14" y="20"/>
                    <a:pt x="14" y="19"/>
                  </a:cubicBezTo>
                  <a:cubicBezTo>
                    <a:pt x="14" y="19"/>
                    <a:pt x="14" y="20"/>
                    <a:pt x="14" y="19"/>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96" name="Freeform 714"/>
            <p:cNvSpPr>
              <a:spLocks/>
            </p:cNvSpPr>
            <p:nvPr/>
          </p:nvSpPr>
          <p:spPr bwMode="auto">
            <a:xfrm>
              <a:off x="16270259" y="8743185"/>
              <a:ext cx="207006" cy="245289"/>
            </a:xfrm>
            <a:custGeom>
              <a:avLst/>
              <a:gdLst>
                <a:gd name="T0" fmla="*/ 10 w 22"/>
                <a:gd name="T1" fmla="*/ 3 h 26"/>
                <a:gd name="T2" fmla="*/ 7 w 22"/>
                <a:gd name="T3" fmla="*/ 4 h 26"/>
                <a:gd name="T4" fmla="*/ 6 w 22"/>
                <a:gd name="T5" fmla="*/ 4 h 26"/>
                <a:gd name="T6" fmla="*/ 5 w 22"/>
                <a:gd name="T7" fmla="*/ 1 h 26"/>
                <a:gd name="T8" fmla="*/ 0 w 22"/>
                <a:gd name="T9" fmla="*/ 0 h 26"/>
                <a:gd name="T10" fmla="*/ 1 w 22"/>
                <a:gd name="T11" fmla="*/ 6 h 26"/>
                <a:gd name="T12" fmla="*/ 4 w 22"/>
                <a:gd name="T13" fmla="*/ 14 h 26"/>
                <a:gd name="T14" fmla="*/ 9 w 22"/>
                <a:gd name="T15" fmla="*/ 21 h 26"/>
                <a:gd name="T16" fmla="*/ 19 w 22"/>
                <a:gd name="T17" fmla="*/ 26 h 26"/>
                <a:gd name="T18" fmla="*/ 20 w 22"/>
                <a:gd name="T19" fmla="*/ 23 h 26"/>
                <a:gd name="T20" fmla="*/ 16 w 22"/>
                <a:gd name="T21" fmla="*/ 14 h 26"/>
                <a:gd name="T22" fmla="*/ 16 w 22"/>
                <a:gd name="T23" fmla="*/ 6 h 26"/>
                <a:gd name="T24" fmla="*/ 10 w 22"/>
                <a:gd name="T25" fmla="*/ 3 h 26"/>
                <a:gd name="T26" fmla="*/ 10 w 22"/>
                <a:gd name="T27" fmla="*/ 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2" h="26">
                  <a:moveTo>
                    <a:pt x="10" y="3"/>
                  </a:moveTo>
                  <a:cubicBezTo>
                    <a:pt x="9" y="3"/>
                    <a:pt x="8" y="4"/>
                    <a:pt x="7" y="4"/>
                  </a:cubicBezTo>
                  <a:cubicBezTo>
                    <a:pt x="7" y="3"/>
                    <a:pt x="6" y="4"/>
                    <a:pt x="6" y="4"/>
                  </a:cubicBezTo>
                  <a:cubicBezTo>
                    <a:pt x="5" y="4"/>
                    <a:pt x="5" y="2"/>
                    <a:pt x="5" y="1"/>
                  </a:cubicBezTo>
                  <a:cubicBezTo>
                    <a:pt x="4" y="0"/>
                    <a:pt x="2" y="0"/>
                    <a:pt x="0" y="0"/>
                  </a:cubicBezTo>
                  <a:cubicBezTo>
                    <a:pt x="1" y="1"/>
                    <a:pt x="1" y="4"/>
                    <a:pt x="1" y="6"/>
                  </a:cubicBezTo>
                  <a:cubicBezTo>
                    <a:pt x="2" y="8"/>
                    <a:pt x="3" y="11"/>
                    <a:pt x="4" y="14"/>
                  </a:cubicBezTo>
                  <a:cubicBezTo>
                    <a:pt x="6" y="16"/>
                    <a:pt x="7" y="19"/>
                    <a:pt x="9" y="21"/>
                  </a:cubicBezTo>
                  <a:cubicBezTo>
                    <a:pt x="12" y="22"/>
                    <a:pt x="15" y="26"/>
                    <a:pt x="19" y="26"/>
                  </a:cubicBezTo>
                  <a:cubicBezTo>
                    <a:pt x="22" y="26"/>
                    <a:pt x="21" y="25"/>
                    <a:pt x="20" y="23"/>
                  </a:cubicBezTo>
                  <a:cubicBezTo>
                    <a:pt x="18" y="20"/>
                    <a:pt x="16" y="18"/>
                    <a:pt x="16" y="14"/>
                  </a:cubicBezTo>
                  <a:cubicBezTo>
                    <a:pt x="16" y="11"/>
                    <a:pt x="18" y="9"/>
                    <a:pt x="16" y="6"/>
                  </a:cubicBezTo>
                  <a:cubicBezTo>
                    <a:pt x="15" y="5"/>
                    <a:pt x="11" y="0"/>
                    <a:pt x="10" y="3"/>
                  </a:cubicBezTo>
                  <a:cubicBezTo>
                    <a:pt x="9" y="4"/>
                    <a:pt x="10" y="2"/>
                    <a:pt x="10" y="3"/>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97" name="Freeform 715"/>
            <p:cNvSpPr>
              <a:spLocks/>
            </p:cNvSpPr>
            <p:nvPr/>
          </p:nvSpPr>
          <p:spPr bwMode="auto">
            <a:xfrm>
              <a:off x="15104655" y="6264832"/>
              <a:ext cx="2799367" cy="1825318"/>
            </a:xfrm>
            <a:custGeom>
              <a:avLst/>
              <a:gdLst>
                <a:gd name="T0" fmla="*/ 279 w 300"/>
                <a:gd name="T1" fmla="*/ 37 h 195"/>
                <a:gd name="T2" fmla="*/ 244 w 300"/>
                <a:gd name="T3" fmla="*/ 1 h 195"/>
                <a:gd name="T4" fmla="*/ 223 w 300"/>
                <a:gd name="T5" fmla="*/ 18 h 195"/>
                <a:gd name="T6" fmla="*/ 214 w 300"/>
                <a:gd name="T7" fmla="*/ 27 h 195"/>
                <a:gd name="T8" fmla="*/ 205 w 300"/>
                <a:gd name="T9" fmla="*/ 39 h 195"/>
                <a:gd name="T10" fmla="*/ 224 w 300"/>
                <a:gd name="T11" fmla="*/ 46 h 195"/>
                <a:gd name="T12" fmla="*/ 197 w 300"/>
                <a:gd name="T13" fmla="*/ 55 h 195"/>
                <a:gd name="T14" fmla="*/ 180 w 300"/>
                <a:gd name="T15" fmla="*/ 66 h 195"/>
                <a:gd name="T16" fmla="*/ 146 w 300"/>
                <a:gd name="T17" fmla="*/ 75 h 195"/>
                <a:gd name="T18" fmla="*/ 121 w 300"/>
                <a:gd name="T19" fmla="*/ 70 h 195"/>
                <a:gd name="T20" fmla="*/ 94 w 300"/>
                <a:gd name="T21" fmla="*/ 56 h 195"/>
                <a:gd name="T22" fmla="*/ 66 w 300"/>
                <a:gd name="T23" fmla="*/ 30 h 195"/>
                <a:gd name="T24" fmla="*/ 56 w 300"/>
                <a:gd name="T25" fmla="*/ 44 h 195"/>
                <a:gd name="T26" fmla="*/ 44 w 300"/>
                <a:gd name="T27" fmla="*/ 51 h 195"/>
                <a:gd name="T28" fmla="*/ 34 w 300"/>
                <a:gd name="T29" fmla="*/ 63 h 195"/>
                <a:gd name="T30" fmla="*/ 28 w 300"/>
                <a:gd name="T31" fmla="*/ 76 h 195"/>
                <a:gd name="T32" fmla="*/ 11 w 300"/>
                <a:gd name="T33" fmla="*/ 84 h 195"/>
                <a:gd name="T34" fmla="*/ 1 w 300"/>
                <a:gd name="T35" fmla="*/ 91 h 195"/>
                <a:gd name="T36" fmla="*/ 7 w 300"/>
                <a:gd name="T37" fmla="*/ 103 h 195"/>
                <a:gd name="T38" fmla="*/ 23 w 300"/>
                <a:gd name="T39" fmla="*/ 111 h 195"/>
                <a:gd name="T40" fmla="*/ 27 w 300"/>
                <a:gd name="T41" fmla="*/ 121 h 195"/>
                <a:gd name="T42" fmla="*/ 27 w 300"/>
                <a:gd name="T43" fmla="*/ 135 h 195"/>
                <a:gd name="T44" fmla="*/ 40 w 300"/>
                <a:gd name="T45" fmla="*/ 140 h 195"/>
                <a:gd name="T46" fmla="*/ 62 w 300"/>
                <a:gd name="T47" fmla="*/ 154 h 195"/>
                <a:gd name="T48" fmla="*/ 74 w 300"/>
                <a:gd name="T49" fmla="*/ 156 h 195"/>
                <a:gd name="T50" fmla="*/ 92 w 300"/>
                <a:gd name="T51" fmla="*/ 151 h 195"/>
                <a:gd name="T52" fmla="*/ 106 w 300"/>
                <a:gd name="T53" fmla="*/ 146 h 195"/>
                <a:gd name="T54" fmla="*/ 116 w 300"/>
                <a:gd name="T55" fmla="*/ 155 h 195"/>
                <a:gd name="T56" fmla="*/ 117 w 300"/>
                <a:gd name="T57" fmla="*/ 166 h 195"/>
                <a:gd name="T58" fmla="*/ 119 w 300"/>
                <a:gd name="T59" fmla="*/ 178 h 195"/>
                <a:gd name="T60" fmla="*/ 125 w 300"/>
                <a:gd name="T61" fmla="*/ 187 h 195"/>
                <a:gd name="T62" fmla="*/ 134 w 300"/>
                <a:gd name="T63" fmla="*/ 186 h 195"/>
                <a:gd name="T64" fmla="*/ 143 w 300"/>
                <a:gd name="T65" fmla="*/ 182 h 195"/>
                <a:gd name="T66" fmla="*/ 155 w 300"/>
                <a:gd name="T67" fmla="*/ 180 h 195"/>
                <a:gd name="T68" fmla="*/ 168 w 300"/>
                <a:gd name="T69" fmla="*/ 186 h 195"/>
                <a:gd name="T70" fmla="*/ 175 w 300"/>
                <a:gd name="T71" fmla="*/ 195 h 195"/>
                <a:gd name="T72" fmla="*/ 189 w 300"/>
                <a:gd name="T73" fmla="*/ 186 h 195"/>
                <a:gd name="T74" fmla="*/ 202 w 300"/>
                <a:gd name="T75" fmla="*/ 182 h 195"/>
                <a:gd name="T76" fmla="*/ 215 w 300"/>
                <a:gd name="T77" fmla="*/ 173 h 195"/>
                <a:gd name="T78" fmla="*/ 221 w 300"/>
                <a:gd name="T79" fmla="*/ 164 h 195"/>
                <a:gd name="T80" fmla="*/ 228 w 300"/>
                <a:gd name="T81" fmla="*/ 156 h 195"/>
                <a:gd name="T82" fmla="*/ 232 w 300"/>
                <a:gd name="T83" fmla="*/ 149 h 195"/>
                <a:gd name="T84" fmla="*/ 236 w 300"/>
                <a:gd name="T85" fmla="*/ 143 h 195"/>
                <a:gd name="T86" fmla="*/ 231 w 300"/>
                <a:gd name="T87" fmla="*/ 139 h 195"/>
                <a:gd name="T88" fmla="*/ 229 w 300"/>
                <a:gd name="T89" fmla="*/ 132 h 195"/>
                <a:gd name="T90" fmla="*/ 221 w 300"/>
                <a:gd name="T91" fmla="*/ 115 h 195"/>
                <a:gd name="T92" fmla="*/ 229 w 300"/>
                <a:gd name="T93" fmla="*/ 106 h 195"/>
                <a:gd name="T94" fmla="*/ 238 w 300"/>
                <a:gd name="T95" fmla="*/ 102 h 195"/>
                <a:gd name="T96" fmla="*/ 220 w 300"/>
                <a:gd name="T97" fmla="*/ 102 h 195"/>
                <a:gd name="T98" fmla="*/ 221 w 300"/>
                <a:gd name="T99" fmla="*/ 90 h 195"/>
                <a:gd name="T100" fmla="*/ 234 w 300"/>
                <a:gd name="T101" fmla="*/ 87 h 195"/>
                <a:gd name="T102" fmla="*/ 238 w 300"/>
                <a:gd name="T103" fmla="*/ 89 h 195"/>
                <a:gd name="T104" fmla="*/ 259 w 300"/>
                <a:gd name="T105" fmla="*/ 77 h 195"/>
                <a:gd name="T106" fmla="*/ 271 w 300"/>
                <a:gd name="T107" fmla="*/ 72 h 195"/>
                <a:gd name="T108" fmla="*/ 281 w 300"/>
                <a:gd name="T109" fmla="*/ 60 h 195"/>
                <a:gd name="T110" fmla="*/ 295 w 300"/>
                <a:gd name="T111" fmla="*/ 47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00" h="195">
                  <a:moveTo>
                    <a:pt x="298" y="37"/>
                  </a:moveTo>
                  <a:cubicBezTo>
                    <a:pt x="298" y="35"/>
                    <a:pt x="294" y="36"/>
                    <a:pt x="293" y="37"/>
                  </a:cubicBezTo>
                  <a:cubicBezTo>
                    <a:pt x="291" y="37"/>
                    <a:pt x="290" y="38"/>
                    <a:pt x="288" y="39"/>
                  </a:cubicBezTo>
                  <a:cubicBezTo>
                    <a:pt x="286" y="40"/>
                    <a:pt x="279" y="40"/>
                    <a:pt x="279" y="37"/>
                  </a:cubicBezTo>
                  <a:cubicBezTo>
                    <a:pt x="277" y="33"/>
                    <a:pt x="276" y="31"/>
                    <a:pt x="272" y="29"/>
                  </a:cubicBezTo>
                  <a:cubicBezTo>
                    <a:pt x="269" y="28"/>
                    <a:pt x="263" y="28"/>
                    <a:pt x="262" y="24"/>
                  </a:cubicBezTo>
                  <a:cubicBezTo>
                    <a:pt x="261" y="18"/>
                    <a:pt x="259" y="11"/>
                    <a:pt x="255" y="6"/>
                  </a:cubicBezTo>
                  <a:cubicBezTo>
                    <a:pt x="252" y="3"/>
                    <a:pt x="248" y="3"/>
                    <a:pt x="244" y="1"/>
                  </a:cubicBezTo>
                  <a:cubicBezTo>
                    <a:pt x="240" y="0"/>
                    <a:pt x="233" y="1"/>
                    <a:pt x="229" y="3"/>
                  </a:cubicBezTo>
                  <a:cubicBezTo>
                    <a:pt x="228" y="4"/>
                    <a:pt x="226" y="5"/>
                    <a:pt x="225" y="6"/>
                  </a:cubicBezTo>
                  <a:cubicBezTo>
                    <a:pt x="225" y="7"/>
                    <a:pt x="228" y="7"/>
                    <a:pt x="228" y="8"/>
                  </a:cubicBezTo>
                  <a:cubicBezTo>
                    <a:pt x="229" y="12"/>
                    <a:pt x="224" y="15"/>
                    <a:pt x="223" y="18"/>
                  </a:cubicBezTo>
                  <a:cubicBezTo>
                    <a:pt x="222" y="19"/>
                    <a:pt x="222" y="20"/>
                    <a:pt x="222" y="21"/>
                  </a:cubicBezTo>
                  <a:cubicBezTo>
                    <a:pt x="222" y="22"/>
                    <a:pt x="222" y="22"/>
                    <a:pt x="222" y="23"/>
                  </a:cubicBezTo>
                  <a:cubicBezTo>
                    <a:pt x="222" y="25"/>
                    <a:pt x="219" y="25"/>
                    <a:pt x="217" y="26"/>
                  </a:cubicBezTo>
                  <a:cubicBezTo>
                    <a:pt x="216" y="26"/>
                    <a:pt x="215" y="27"/>
                    <a:pt x="214" y="27"/>
                  </a:cubicBezTo>
                  <a:cubicBezTo>
                    <a:pt x="213" y="27"/>
                    <a:pt x="208" y="25"/>
                    <a:pt x="208" y="25"/>
                  </a:cubicBezTo>
                  <a:cubicBezTo>
                    <a:pt x="207" y="27"/>
                    <a:pt x="206" y="30"/>
                    <a:pt x="205" y="32"/>
                  </a:cubicBezTo>
                  <a:cubicBezTo>
                    <a:pt x="205" y="33"/>
                    <a:pt x="204" y="34"/>
                    <a:pt x="204" y="35"/>
                  </a:cubicBezTo>
                  <a:cubicBezTo>
                    <a:pt x="204" y="35"/>
                    <a:pt x="202" y="41"/>
                    <a:pt x="205" y="39"/>
                  </a:cubicBezTo>
                  <a:cubicBezTo>
                    <a:pt x="206" y="38"/>
                    <a:pt x="206" y="38"/>
                    <a:pt x="208" y="38"/>
                  </a:cubicBezTo>
                  <a:cubicBezTo>
                    <a:pt x="209" y="38"/>
                    <a:pt x="211" y="40"/>
                    <a:pt x="212" y="39"/>
                  </a:cubicBezTo>
                  <a:cubicBezTo>
                    <a:pt x="216" y="36"/>
                    <a:pt x="219" y="38"/>
                    <a:pt x="222" y="42"/>
                  </a:cubicBezTo>
                  <a:cubicBezTo>
                    <a:pt x="223" y="43"/>
                    <a:pt x="225" y="45"/>
                    <a:pt x="224" y="46"/>
                  </a:cubicBezTo>
                  <a:cubicBezTo>
                    <a:pt x="224" y="46"/>
                    <a:pt x="220" y="45"/>
                    <a:pt x="219" y="45"/>
                  </a:cubicBezTo>
                  <a:cubicBezTo>
                    <a:pt x="216" y="46"/>
                    <a:pt x="212" y="46"/>
                    <a:pt x="209" y="47"/>
                  </a:cubicBezTo>
                  <a:cubicBezTo>
                    <a:pt x="206" y="48"/>
                    <a:pt x="206" y="54"/>
                    <a:pt x="202" y="54"/>
                  </a:cubicBezTo>
                  <a:cubicBezTo>
                    <a:pt x="200" y="54"/>
                    <a:pt x="198" y="53"/>
                    <a:pt x="197" y="55"/>
                  </a:cubicBezTo>
                  <a:cubicBezTo>
                    <a:pt x="196" y="56"/>
                    <a:pt x="194" y="58"/>
                    <a:pt x="192" y="58"/>
                  </a:cubicBezTo>
                  <a:cubicBezTo>
                    <a:pt x="189" y="57"/>
                    <a:pt x="183" y="53"/>
                    <a:pt x="182" y="59"/>
                  </a:cubicBezTo>
                  <a:cubicBezTo>
                    <a:pt x="182" y="61"/>
                    <a:pt x="184" y="62"/>
                    <a:pt x="184" y="63"/>
                  </a:cubicBezTo>
                  <a:cubicBezTo>
                    <a:pt x="184" y="65"/>
                    <a:pt x="181" y="65"/>
                    <a:pt x="180" y="66"/>
                  </a:cubicBezTo>
                  <a:cubicBezTo>
                    <a:pt x="177" y="69"/>
                    <a:pt x="176" y="72"/>
                    <a:pt x="172" y="72"/>
                  </a:cubicBezTo>
                  <a:cubicBezTo>
                    <a:pt x="167" y="72"/>
                    <a:pt x="162" y="72"/>
                    <a:pt x="157" y="73"/>
                  </a:cubicBezTo>
                  <a:cubicBezTo>
                    <a:pt x="155" y="74"/>
                    <a:pt x="151" y="78"/>
                    <a:pt x="150" y="77"/>
                  </a:cubicBezTo>
                  <a:cubicBezTo>
                    <a:pt x="148" y="77"/>
                    <a:pt x="147" y="75"/>
                    <a:pt x="146" y="75"/>
                  </a:cubicBezTo>
                  <a:cubicBezTo>
                    <a:pt x="144" y="75"/>
                    <a:pt x="143" y="75"/>
                    <a:pt x="141" y="75"/>
                  </a:cubicBezTo>
                  <a:cubicBezTo>
                    <a:pt x="139" y="74"/>
                    <a:pt x="137" y="74"/>
                    <a:pt x="135" y="72"/>
                  </a:cubicBezTo>
                  <a:cubicBezTo>
                    <a:pt x="133" y="71"/>
                    <a:pt x="132" y="71"/>
                    <a:pt x="131" y="70"/>
                  </a:cubicBezTo>
                  <a:cubicBezTo>
                    <a:pt x="127" y="70"/>
                    <a:pt x="125" y="70"/>
                    <a:pt x="121" y="70"/>
                  </a:cubicBezTo>
                  <a:cubicBezTo>
                    <a:pt x="118" y="70"/>
                    <a:pt x="113" y="71"/>
                    <a:pt x="109" y="70"/>
                  </a:cubicBezTo>
                  <a:cubicBezTo>
                    <a:pt x="108" y="70"/>
                    <a:pt x="107" y="68"/>
                    <a:pt x="107" y="67"/>
                  </a:cubicBezTo>
                  <a:cubicBezTo>
                    <a:pt x="105" y="65"/>
                    <a:pt x="104" y="63"/>
                    <a:pt x="102" y="61"/>
                  </a:cubicBezTo>
                  <a:cubicBezTo>
                    <a:pt x="99" y="59"/>
                    <a:pt x="97" y="56"/>
                    <a:pt x="94" y="56"/>
                  </a:cubicBezTo>
                  <a:cubicBezTo>
                    <a:pt x="92" y="56"/>
                    <a:pt x="81" y="56"/>
                    <a:pt x="83" y="52"/>
                  </a:cubicBezTo>
                  <a:cubicBezTo>
                    <a:pt x="85" y="48"/>
                    <a:pt x="84" y="41"/>
                    <a:pt x="79" y="38"/>
                  </a:cubicBezTo>
                  <a:cubicBezTo>
                    <a:pt x="75" y="35"/>
                    <a:pt x="70" y="35"/>
                    <a:pt x="69" y="29"/>
                  </a:cubicBezTo>
                  <a:cubicBezTo>
                    <a:pt x="68" y="30"/>
                    <a:pt x="67" y="29"/>
                    <a:pt x="66" y="30"/>
                  </a:cubicBezTo>
                  <a:cubicBezTo>
                    <a:pt x="65" y="31"/>
                    <a:pt x="65" y="31"/>
                    <a:pt x="65" y="32"/>
                  </a:cubicBezTo>
                  <a:cubicBezTo>
                    <a:pt x="63" y="35"/>
                    <a:pt x="60" y="34"/>
                    <a:pt x="59" y="37"/>
                  </a:cubicBezTo>
                  <a:cubicBezTo>
                    <a:pt x="59" y="39"/>
                    <a:pt x="61" y="41"/>
                    <a:pt x="60" y="42"/>
                  </a:cubicBezTo>
                  <a:cubicBezTo>
                    <a:pt x="59" y="43"/>
                    <a:pt x="57" y="44"/>
                    <a:pt x="56" y="44"/>
                  </a:cubicBezTo>
                  <a:cubicBezTo>
                    <a:pt x="55" y="45"/>
                    <a:pt x="54" y="43"/>
                    <a:pt x="53" y="44"/>
                  </a:cubicBezTo>
                  <a:cubicBezTo>
                    <a:pt x="51" y="44"/>
                    <a:pt x="50" y="43"/>
                    <a:pt x="48" y="42"/>
                  </a:cubicBezTo>
                  <a:cubicBezTo>
                    <a:pt x="47" y="41"/>
                    <a:pt x="46" y="46"/>
                    <a:pt x="45" y="47"/>
                  </a:cubicBezTo>
                  <a:cubicBezTo>
                    <a:pt x="45" y="48"/>
                    <a:pt x="44" y="50"/>
                    <a:pt x="44" y="51"/>
                  </a:cubicBezTo>
                  <a:cubicBezTo>
                    <a:pt x="44" y="53"/>
                    <a:pt x="45" y="53"/>
                    <a:pt x="45" y="54"/>
                  </a:cubicBezTo>
                  <a:cubicBezTo>
                    <a:pt x="45" y="56"/>
                    <a:pt x="39" y="54"/>
                    <a:pt x="39" y="54"/>
                  </a:cubicBezTo>
                  <a:cubicBezTo>
                    <a:pt x="37" y="55"/>
                    <a:pt x="33" y="55"/>
                    <a:pt x="32" y="56"/>
                  </a:cubicBezTo>
                  <a:cubicBezTo>
                    <a:pt x="33" y="55"/>
                    <a:pt x="34" y="62"/>
                    <a:pt x="34" y="63"/>
                  </a:cubicBezTo>
                  <a:cubicBezTo>
                    <a:pt x="35" y="64"/>
                    <a:pt x="36" y="65"/>
                    <a:pt x="37" y="66"/>
                  </a:cubicBezTo>
                  <a:cubicBezTo>
                    <a:pt x="37" y="67"/>
                    <a:pt x="34" y="69"/>
                    <a:pt x="33" y="70"/>
                  </a:cubicBezTo>
                  <a:cubicBezTo>
                    <a:pt x="32" y="71"/>
                    <a:pt x="33" y="74"/>
                    <a:pt x="32" y="74"/>
                  </a:cubicBezTo>
                  <a:cubicBezTo>
                    <a:pt x="31" y="75"/>
                    <a:pt x="29" y="75"/>
                    <a:pt x="28" y="76"/>
                  </a:cubicBezTo>
                  <a:cubicBezTo>
                    <a:pt x="26" y="77"/>
                    <a:pt x="25" y="78"/>
                    <a:pt x="24" y="79"/>
                  </a:cubicBezTo>
                  <a:cubicBezTo>
                    <a:pt x="22" y="79"/>
                    <a:pt x="21" y="79"/>
                    <a:pt x="19" y="80"/>
                  </a:cubicBezTo>
                  <a:cubicBezTo>
                    <a:pt x="17" y="80"/>
                    <a:pt x="16" y="81"/>
                    <a:pt x="15" y="83"/>
                  </a:cubicBezTo>
                  <a:cubicBezTo>
                    <a:pt x="15" y="83"/>
                    <a:pt x="11" y="84"/>
                    <a:pt x="11" y="84"/>
                  </a:cubicBezTo>
                  <a:cubicBezTo>
                    <a:pt x="11" y="84"/>
                    <a:pt x="11" y="83"/>
                    <a:pt x="11" y="83"/>
                  </a:cubicBezTo>
                  <a:cubicBezTo>
                    <a:pt x="10" y="83"/>
                    <a:pt x="9" y="83"/>
                    <a:pt x="7" y="83"/>
                  </a:cubicBezTo>
                  <a:cubicBezTo>
                    <a:pt x="6" y="83"/>
                    <a:pt x="3" y="85"/>
                    <a:pt x="3" y="86"/>
                  </a:cubicBezTo>
                  <a:cubicBezTo>
                    <a:pt x="2" y="88"/>
                    <a:pt x="1" y="90"/>
                    <a:pt x="1" y="91"/>
                  </a:cubicBezTo>
                  <a:cubicBezTo>
                    <a:pt x="0" y="93"/>
                    <a:pt x="3" y="95"/>
                    <a:pt x="4" y="95"/>
                  </a:cubicBezTo>
                  <a:cubicBezTo>
                    <a:pt x="7" y="95"/>
                    <a:pt x="6" y="95"/>
                    <a:pt x="7" y="98"/>
                  </a:cubicBezTo>
                  <a:cubicBezTo>
                    <a:pt x="7" y="99"/>
                    <a:pt x="8" y="99"/>
                    <a:pt x="8" y="101"/>
                  </a:cubicBezTo>
                  <a:cubicBezTo>
                    <a:pt x="8" y="101"/>
                    <a:pt x="7" y="103"/>
                    <a:pt x="7" y="103"/>
                  </a:cubicBezTo>
                  <a:cubicBezTo>
                    <a:pt x="9" y="104"/>
                    <a:pt x="10" y="104"/>
                    <a:pt x="11" y="105"/>
                  </a:cubicBezTo>
                  <a:cubicBezTo>
                    <a:pt x="13" y="107"/>
                    <a:pt x="12" y="109"/>
                    <a:pt x="14" y="110"/>
                  </a:cubicBezTo>
                  <a:cubicBezTo>
                    <a:pt x="16" y="111"/>
                    <a:pt x="18" y="112"/>
                    <a:pt x="20" y="113"/>
                  </a:cubicBezTo>
                  <a:cubicBezTo>
                    <a:pt x="21" y="113"/>
                    <a:pt x="22" y="112"/>
                    <a:pt x="23" y="111"/>
                  </a:cubicBezTo>
                  <a:cubicBezTo>
                    <a:pt x="26" y="109"/>
                    <a:pt x="31" y="110"/>
                    <a:pt x="33" y="113"/>
                  </a:cubicBezTo>
                  <a:cubicBezTo>
                    <a:pt x="34" y="115"/>
                    <a:pt x="32" y="116"/>
                    <a:pt x="31" y="117"/>
                  </a:cubicBezTo>
                  <a:cubicBezTo>
                    <a:pt x="30" y="118"/>
                    <a:pt x="30" y="118"/>
                    <a:pt x="30" y="119"/>
                  </a:cubicBezTo>
                  <a:cubicBezTo>
                    <a:pt x="29" y="121"/>
                    <a:pt x="28" y="121"/>
                    <a:pt x="27" y="121"/>
                  </a:cubicBezTo>
                  <a:cubicBezTo>
                    <a:pt x="24" y="123"/>
                    <a:pt x="32" y="126"/>
                    <a:pt x="29" y="128"/>
                  </a:cubicBezTo>
                  <a:cubicBezTo>
                    <a:pt x="28" y="130"/>
                    <a:pt x="27" y="129"/>
                    <a:pt x="25" y="129"/>
                  </a:cubicBezTo>
                  <a:cubicBezTo>
                    <a:pt x="21" y="128"/>
                    <a:pt x="26" y="132"/>
                    <a:pt x="26" y="132"/>
                  </a:cubicBezTo>
                  <a:cubicBezTo>
                    <a:pt x="26" y="134"/>
                    <a:pt x="25" y="135"/>
                    <a:pt x="27" y="135"/>
                  </a:cubicBezTo>
                  <a:cubicBezTo>
                    <a:pt x="29" y="136"/>
                    <a:pt x="29" y="137"/>
                    <a:pt x="31" y="138"/>
                  </a:cubicBezTo>
                  <a:cubicBezTo>
                    <a:pt x="33" y="138"/>
                    <a:pt x="34" y="140"/>
                    <a:pt x="36" y="141"/>
                  </a:cubicBezTo>
                  <a:cubicBezTo>
                    <a:pt x="36" y="141"/>
                    <a:pt x="37" y="142"/>
                    <a:pt x="38" y="142"/>
                  </a:cubicBezTo>
                  <a:cubicBezTo>
                    <a:pt x="39" y="142"/>
                    <a:pt x="38" y="140"/>
                    <a:pt x="40" y="140"/>
                  </a:cubicBezTo>
                  <a:cubicBezTo>
                    <a:pt x="44" y="140"/>
                    <a:pt x="46" y="147"/>
                    <a:pt x="50" y="147"/>
                  </a:cubicBezTo>
                  <a:cubicBezTo>
                    <a:pt x="52" y="147"/>
                    <a:pt x="52" y="150"/>
                    <a:pt x="54" y="150"/>
                  </a:cubicBezTo>
                  <a:cubicBezTo>
                    <a:pt x="56" y="151"/>
                    <a:pt x="57" y="153"/>
                    <a:pt x="58" y="153"/>
                  </a:cubicBezTo>
                  <a:cubicBezTo>
                    <a:pt x="60" y="151"/>
                    <a:pt x="60" y="154"/>
                    <a:pt x="62" y="154"/>
                  </a:cubicBezTo>
                  <a:cubicBezTo>
                    <a:pt x="63" y="154"/>
                    <a:pt x="63" y="153"/>
                    <a:pt x="64" y="153"/>
                  </a:cubicBezTo>
                  <a:cubicBezTo>
                    <a:pt x="65" y="153"/>
                    <a:pt x="65" y="154"/>
                    <a:pt x="66" y="155"/>
                  </a:cubicBezTo>
                  <a:cubicBezTo>
                    <a:pt x="68" y="155"/>
                    <a:pt x="70" y="155"/>
                    <a:pt x="72" y="154"/>
                  </a:cubicBezTo>
                  <a:cubicBezTo>
                    <a:pt x="75" y="153"/>
                    <a:pt x="73" y="155"/>
                    <a:pt x="74" y="156"/>
                  </a:cubicBezTo>
                  <a:cubicBezTo>
                    <a:pt x="74" y="156"/>
                    <a:pt x="76" y="153"/>
                    <a:pt x="77" y="153"/>
                  </a:cubicBezTo>
                  <a:cubicBezTo>
                    <a:pt x="78" y="152"/>
                    <a:pt x="80" y="152"/>
                    <a:pt x="81" y="153"/>
                  </a:cubicBezTo>
                  <a:cubicBezTo>
                    <a:pt x="83" y="155"/>
                    <a:pt x="85" y="153"/>
                    <a:pt x="87" y="154"/>
                  </a:cubicBezTo>
                  <a:cubicBezTo>
                    <a:pt x="89" y="155"/>
                    <a:pt x="91" y="153"/>
                    <a:pt x="92" y="151"/>
                  </a:cubicBezTo>
                  <a:cubicBezTo>
                    <a:pt x="93" y="151"/>
                    <a:pt x="93" y="150"/>
                    <a:pt x="94" y="150"/>
                  </a:cubicBezTo>
                  <a:cubicBezTo>
                    <a:pt x="95" y="149"/>
                    <a:pt x="96" y="150"/>
                    <a:pt x="97" y="149"/>
                  </a:cubicBezTo>
                  <a:cubicBezTo>
                    <a:pt x="98" y="148"/>
                    <a:pt x="99" y="146"/>
                    <a:pt x="101" y="147"/>
                  </a:cubicBezTo>
                  <a:cubicBezTo>
                    <a:pt x="103" y="148"/>
                    <a:pt x="103" y="148"/>
                    <a:pt x="106" y="146"/>
                  </a:cubicBezTo>
                  <a:cubicBezTo>
                    <a:pt x="107" y="145"/>
                    <a:pt x="109" y="148"/>
                    <a:pt x="109" y="149"/>
                  </a:cubicBezTo>
                  <a:cubicBezTo>
                    <a:pt x="108" y="151"/>
                    <a:pt x="106" y="152"/>
                    <a:pt x="108" y="152"/>
                  </a:cubicBezTo>
                  <a:cubicBezTo>
                    <a:pt x="111" y="152"/>
                    <a:pt x="111" y="152"/>
                    <a:pt x="114" y="151"/>
                  </a:cubicBezTo>
                  <a:cubicBezTo>
                    <a:pt x="115" y="151"/>
                    <a:pt x="116" y="154"/>
                    <a:pt x="116" y="155"/>
                  </a:cubicBezTo>
                  <a:cubicBezTo>
                    <a:pt x="116" y="155"/>
                    <a:pt x="116" y="157"/>
                    <a:pt x="117" y="156"/>
                  </a:cubicBezTo>
                  <a:cubicBezTo>
                    <a:pt x="117" y="156"/>
                    <a:pt x="119" y="156"/>
                    <a:pt x="119" y="157"/>
                  </a:cubicBezTo>
                  <a:cubicBezTo>
                    <a:pt x="119" y="158"/>
                    <a:pt x="117" y="159"/>
                    <a:pt x="118" y="160"/>
                  </a:cubicBezTo>
                  <a:cubicBezTo>
                    <a:pt x="119" y="162"/>
                    <a:pt x="118" y="165"/>
                    <a:pt x="117" y="166"/>
                  </a:cubicBezTo>
                  <a:cubicBezTo>
                    <a:pt x="116" y="168"/>
                    <a:pt x="114" y="169"/>
                    <a:pt x="113" y="170"/>
                  </a:cubicBezTo>
                  <a:cubicBezTo>
                    <a:pt x="113" y="171"/>
                    <a:pt x="113" y="176"/>
                    <a:pt x="112" y="175"/>
                  </a:cubicBezTo>
                  <a:cubicBezTo>
                    <a:pt x="113" y="176"/>
                    <a:pt x="119" y="173"/>
                    <a:pt x="120" y="175"/>
                  </a:cubicBezTo>
                  <a:cubicBezTo>
                    <a:pt x="120" y="175"/>
                    <a:pt x="118" y="176"/>
                    <a:pt x="119" y="178"/>
                  </a:cubicBezTo>
                  <a:cubicBezTo>
                    <a:pt x="120" y="180"/>
                    <a:pt x="123" y="180"/>
                    <a:pt x="122" y="181"/>
                  </a:cubicBezTo>
                  <a:cubicBezTo>
                    <a:pt x="122" y="182"/>
                    <a:pt x="121" y="184"/>
                    <a:pt x="121" y="185"/>
                  </a:cubicBezTo>
                  <a:cubicBezTo>
                    <a:pt x="122" y="186"/>
                    <a:pt x="125" y="185"/>
                    <a:pt x="125" y="186"/>
                  </a:cubicBezTo>
                  <a:cubicBezTo>
                    <a:pt x="125" y="186"/>
                    <a:pt x="125" y="187"/>
                    <a:pt x="125" y="187"/>
                  </a:cubicBezTo>
                  <a:cubicBezTo>
                    <a:pt x="125" y="189"/>
                    <a:pt x="126" y="188"/>
                    <a:pt x="127" y="188"/>
                  </a:cubicBezTo>
                  <a:cubicBezTo>
                    <a:pt x="128" y="188"/>
                    <a:pt x="129" y="187"/>
                    <a:pt x="130" y="188"/>
                  </a:cubicBezTo>
                  <a:cubicBezTo>
                    <a:pt x="131" y="188"/>
                    <a:pt x="132" y="189"/>
                    <a:pt x="133" y="190"/>
                  </a:cubicBezTo>
                  <a:cubicBezTo>
                    <a:pt x="135" y="191"/>
                    <a:pt x="134" y="187"/>
                    <a:pt x="134" y="186"/>
                  </a:cubicBezTo>
                  <a:cubicBezTo>
                    <a:pt x="132" y="182"/>
                    <a:pt x="134" y="184"/>
                    <a:pt x="136" y="182"/>
                  </a:cubicBezTo>
                  <a:cubicBezTo>
                    <a:pt x="138" y="181"/>
                    <a:pt x="137" y="182"/>
                    <a:pt x="139" y="183"/>
                  </a:cubicBezTo>
                  <a:cubicBezTo>
                    <a:pt x="139" y="183"/>
                    <a:pt x="141" y="182"/>
                    <a:pt x="141" y="182"/>
                  </a:cubicBezTo>
                  <a:cubicBezTo>
                    <a:pt x="141" y="183"/>
                    <a:pt x="143" y="181"/>
                    <a:pt x="143" y="182"/>
                  </a:cubicBezTo>
                  <a:cubicBezTo>
                    <a:pt x="144" y="183"/>
                    <a:pt x="144" y="184"/>
                    <a:pt x="146" y="182"/>
                  </a:cubicBezTo>
                  <a:cubicBezTo>
                    <a:pt x="147" y="181"/>
                    <a:pt x="147" y="182"/>
                    <a:pt x="148" y="181"/>
                  </a:cubicBezTo>
                  <a:cubicBezTo>
                    <a:pt x="149" y="180"/>
                    <a:pt x="149" y="178"/>
                    <a:pt x="151" y="178"/>
                  </a:cubicBezTo>
                  <a:cubicBezTo>
                    <a:pt x="152" y="178"/>
                    <a:pt x="153" y="180"/>
                    <a:pt x="155" y="180"/>
                  </a:cubicBezTo>
                  <a:cubicBezTo>
                    <a:pt x="155" y="180"/>
                    <a:pt x="159" y="181"/>
                    <a:pt x="159" y="181"/>
                  </a:cubicBezTo>
                  <a:cubicBezTo>
                    <a:pt x="159" y="182"/>
                    <a:pt x="157" y="183"/>
                    <a:pt x="157" y="184"/>
                  </a:cubicBezTo>
                  <a:cubicBezTo>
                    <a:pt x="158" y="185"/>
                    <a:pt x="160" y="186"/>
                    <a:pt x="161" y="187"/>
                  </a:cubicBezTo>
                  <a:cubicBezTo>
                    <a:pt x="163" y="188"/>
                    <a:pt x="167" y="189"/>
                    <a:pt x="168" y="186"/>
                  </a:cubicBezTo>
                  <a:cubicBezTo>
                    <a:pt x="168" y="186"/>
                    <a:pt x="170" y="188"/>
                    <a:pt x="170" y="188"/>
                  </a:cubicBezTo>
                  <a:cubicBezTo>
                    <a:pt x="171" y="189"/>
                    <a:pt x="172" y="187"/>
                    <a:pt x="174" y="188"/>
                  </a:cubicBezTo>
                  <a:cubicBezTo>
                    <a:pt x="175" y="189"/>
                    <a:pt x="173" y="190"/>
                    <a:pt x="173" y="191"/>
                  </a:cubicBezTo>
                  <a:cubicBezTo>
                    <a:pt x="173" y="192"/>
                    <a:pt x="175" y="194"/>
                    <a:pt x="175" y="195"/>
                  </a:cubicBezTo>
                  <a:cubicBezTo>
                    <a:pt x="176" y="195"/>
                    <a:pt x="177" y="194"/>
                    <a:pt x="178" y="194"/>
                  </a:cubicBezTo>
                  <a:cubicBezTo>
                    <a:pt x="178" y="193"/>
                    <a:pt x="175" y="192"/>
                    <a:pt x="176" y="191"/>
                  </a:cubicBezTo>
                  <a:cubicBezTo>
                    <a:pt x="178" y="188"/>
                    <a:pt x="180" y="188"/>
                    <a:pt x="183" y="187"/>
                  </a:cubicBezTo>
                  <a:cubicBezTo>
                    <a:pt x="185" y="186"/>
                    <a:pt x="187" y="186"/>
                    <a:pt x="189" y="186"/>
                  </a:cubicBezTo>
                  <a:cubicBezTo>
                    <a:pt x="190" y="186"/>
                    <a:pt x="190" y="184"/>
                    <a:pt x="191" y="184"/>
                  </a:cubicBezTo>
                  <a:cubicBezTo>
                    <a:pt x="193" y="184"/>
                    <a:pt x="192" y="183"/>
                    <a:pt x="192" y="182"/>
                  </a:cubicBezTo>
                  <a:cubicBezTo>
                    <a:pt x="192" y="183"/>
                    <a:pt x="196" y="182"/>
                    <a:pt x="196" y="182"/>
                  </a:cubicBezTo>
                  <a:cubicBezTo>
                    <a:pt x="198" y="181"/>
                    <a:pt x="200" y="182"/>
                    <a:pt x="202" y="182"/>
                  </a:cubicBezTo>
                  <a:cubicBezTo>
                    <a:pt x="204" y="182"/>
                    <a:pt x="205" y="181"/>
                    <a:pt x="207" y="180"/>
                  </a:cubicBezTo>
                  <a:cubicBezTo>
                    <a:pt x="208" y="180"/>
                    <a:pt x="208" y="177"/>
                    <a:pt x="209" y="177"/>
                  </a:cubicBezTo>
                  <a:cubicBezTo>
                    <a:pt x="211" y="177"/>
                    <a:pt x="212" y="176"/>
                    <a:pt x="213" y="175"/>
                  </a:cubicBezTo>
                  <a:cubicBezTo>
                    <a:pt x="214" y="175"/>
                    <a:pt x="215" y="174"/>
                    <a:pt x="215" y="173"/>
                  </a:cubicBezTo>
                  <a:cubicBezTo>
                    <a:pt x="214" y="173"/>
                    <a:pt x="218" y="172"/>
                    <a:pt x="218" y="172"/>
                  </a:cubicBezTo>
                  <a:cubicBezTo>
                    <a:pt x="219" y="171"/>
                    <a:pt x="220" y="169"/>
                    <a:pt x="221" y="168"/>
                  </a:cubicBezTo>
                  <a:cubicBezTo>
                    <a:pt x="222" y="167"/>
                    <a:pt x="222" y="167"/>
                    <a:pt x="222" y="166"/>
                  </a:cubicBezTo>
                  <a:cubicBezTo>
                    <a:pt x="223" y="164"/>
                    <a:pt x="221" y="165"/>
                    <a:pt x="221" y="164"/>
                  </a:cubicBezTo>
                  <a:cubicBezTo>
                    <a:pt x="221" y="164"/>
                    <a:pt x="226" y="164"/>
                    <a:pt x="223" y="162"/>
                  </a:cubicBezTo>
                  <a:cubicBezTo>
                    <a:pt x="222" y="161"/>
                    <a:pt x="223" y="161"/>
                    <a:pt x="224" y="161"/>
                  </a:cubicBezTo>
                  <a:cubicBezTo>
                    <a:pt x="225" y="161"/>
                    <a:pt x="225" y="160"/>
                    <a:pt x="226" y="159"/>
                  </a:cubicBezTo>
                  <a:cubicBezTo>
                    <a:pt x="227" y="158"/>
                    <a:pt x="227" y="157"/>
                    <a:pt x="228" y="156"/>
                  </a:cubicBezTo>
                  <a:cubicBezTo>
                    <a:pt x="228" y="156"/>
                    <a:pt x="228" y="154"/>
                    <a:pt x="228" y="154"/>
                  </a:cubicBezTo>
                  <a:cubicBezTo>
                    <a:pt x="229" y="153"/>
                    <a:pt x="230" y="153"/>
                    <a:pt x="231" y="152"/>
                  </a:cubicBezTo>
                  <a:cubicBezTo>
                    <a:pt x="232" y="151"/>
                    <a:pt x="231" y="150"/>
                    <a:pt x="231" y="150"/>
                  </a:cubicBezTo>
                  <a:cubicBezTo>
                    <a:pt x="231" y="149"/>
                    <a:pt x="232" y="149"/>
                    <a:pt x="232" y="149"/>
                  </a:cubicBezTo>
                  <a:cubicBezTo>
                    <a:pt x="233" y="149"/>
                    <a:pt x="232" y="147"/>
                    <a:pt x="232" y="147"/>
                  </a:cubicBezTo>
                  <a:cubicBezTo>
                    <a:pt x="232" y="147"/>
                    <a:pt x="234" y="148"/>
                    <a:pt x="234" y="147"/>
                  </a:cubicBezTo>
                  <a:cubicBezTo>
                    <a:pt x="236" y="146"/>
                    <a:pt x="234" y="146"/>
                    <a:pt x="233" y="145"/>
                  </a:cubicBezTo>
                  <a:cubicBezTo>
                    <a:pt x="233" y="145"/>
                    <a:pt x="236" y="143"/>
                    <a:pt x="236" y="143"/>
                  </a:cubicBezTo>
                  <a:cubicBezTo>
                    <a:pt x="235" y="145"/>
                    <a:pt x="232" y="142"/>
                    <a:pt x="231" y="141"/>
                  </a:cubicBezTo>
                  <a:cubicBezTo>
                    <a:pt x="231" y="141"/>
                    <a:pt x="230" y="142"/>
                    <a:pt x="229" y="142"/>
                  </a:cubicBezTo>
                  <a:cubicBezTo>
                    <a:pt x="228" y="143"/>
                    <a:pt x="227" y="141"/>
                    <a:pt x="226" y="142"/>
                  </a:cubicBezTo>
                  <a:cubicBezTo>
                    <a:pt x="228" y="141"/>
                    <a:pt x="230" y="140"/>
                    <a:pt x="231" y="139"/>
                  </a:cubicBezTo>
                  <a:cubicBezTo>
                    <a:pt x="232" y="138"/>
                    <a:pt x="235" y="138"/>
                    <a:pt x="233" y="136"/>
                  </a:cubicBezTo>
                  <a:cubicBezTo>
                    <a:pt x="231" y="135"/>
                    <a:pt x="230" y="134"/>
                    <a:pt x="228" y="132"/>
                  </a:cubicBezTo>
                  <a:cubicBezTo>
                    <a:pt x="228" y="131"/>
                    <a:pt x="223" y="133"/>
                    <a:pt x="223" y="130"/>
                  </a:cubicBezTo>
                  <a:cubicBezTo>
                    <a:pt x="223" y="132"/>
                    <a:pt x="228" y="132"/>
                    <a:pt x="229" y="132"/>
                  </a:cubicBezTo>
                  <a:cubicBezTo>
                    <a:pt x="230" y="132"/>
                    <a:pt x="233" y="135"/>
                    <a:pt x="234" y="133"/>
                  </a:cubicBezTo>
                  <a:cubicBezTo>
                    <a:pt x="235" y="131"/>
                    <a:pt x="229" y="129"/>
                    <a:pt x="229" y="127"/>
                  </a:cubicBezTo>
                  <a:cubicBezTo>
                    <a:pt x="228" y="125"/>
                    <a:pt x="228" y="121"/>
                    <a:pt x="226" y="120"/>
                  </a:cubicBezTo>
                  <a:cubicBezTo>
                    <a:pt x="225" y="118"/>
                    <a:pt x="219" y="118"/>
                    <a:pt x="221" y="115"/>
                  </a:cubicBezTo>
                  <a:cubicBezTo>
                    <a:pt x="222" y="113"/>
                    <a:pt x="223" y="112"/>
                    <a:pt x="224" y="111"/>
                  </a:cubicBezTo>
                  <a:cubicBezTo>
                    <a:pt x="226" y="109"/>
                    <a:pt x="224" y="110"/>
                    <a:pt x="225" y="109"/>
                  </a:cubicBezTo>
                  <a:cubicBezTo>
                    <a:pt x="225" y="108"/>
                    <a:pt x="228" y="109"/>
                    <a:pt x="228" y="109"/>
                  </a:cubicBezTo>
                  <a:cubicBezTo>
                    <a:pt x="229" y="108"/>
                    <a:pt x="227" y="107"/>
                    <a:pt x="229" y="106"/>
                  </a:cubicBezTo>
                  <a:cubicBezTo>
                    <a:pt x="231" y="106"/>
                    <a:pt x="232" y="105"/>
                    <a:pt x="233" y="104"/>
                  </a:cubicBezTo>
                  <a:cubicBezTo>
                    <a:pt x="234" y="104"/>
                    <a:pt x="235" y="104"/>
                    <a:pt x="235" y="104"/>
                  </a:cubicBezTo>
                  <a:cubicBezTo>
                    <a:pt x="236" y="104"/>
                    <a:pt x="235" y="105"/>
                    <a:pt x="236" y="105"/>
                  </a:cubicBezTo>
                  <a:cubicBezTo>
                    <a:pt x="237" y="106"/>
                    <a:pt x="238" y="103"/>
                    <a:pt x="238" y="102"/>
                  </a:cubicBezTo>
                  <a:cubicBezTo>
                    <a:pt x="236" y="100"/>
                    <a:pt x="234" y="101"/>
                    <a:pt x="233" y="101"/>
                  </a:cubicBezTo>
                  <a:cubicBezTo>
                    <a:pt x="231" y="101"/>
                    <a:pt x="230" y="99"/>
                    <a:pt x="228" y="100"/>
                  </a:cubicBezTo>
                  <a:cubicBezTo>
                    <a:pt x="227" y="100"/>
                    <a:pt x="226" y="102"/>
                    <a:pt x="224" y="102"/>
                  </a:cubicBezTo>
                  <a:cubicBezTo>
                    <a:pt x="223" y="103"/>
                    <a:pt x="221" y="103"/>
                    <a:pt x="220" y="102"/>
                  </a:cubicBezTo>
                  <a:cubicBezTo>
                    <a:pt x="219" y="101"/>
                    <a:pt x="221" y="99"/>
                    <a:pt x="220" y="98"/>
                  </a:cubicBezTo>
                  <a:cubicBezTo>
                    <a:pt x="218" y="97"/>
                    <a:pt x="210" y="97"/>
                    <a:pt x="213" y="92"/>
                  </a:cubicBezTo>
                  <a:cubicBezTo>
                    <a:pt x="214" y="91"/>
                    <a:pt x="215" y="92"/>
                    <a:pt x="217" y="92"/>
                  </a:cubicBezTo>
                  <a:cubicBezTo>
                    <a:pt x="218" y="92"/>
                    <a:pt x="220" y="91"/>
                    <a:pt x="221" y="90"/>
                  </a:cubicBezTo>
                  <a:cubicBezTo>
                    <a:pt x="223" y="87"/>
                    <a:pt x="226" y="85"/>
                    <a:pt x="229" y="83"/>
                  </a:cubicBezTo>
                  <a:cubicBezTo>
                    <a:pt x="230" y="81"/>
                    <a:pt x="231" y="81"/>
                    <a:pt x="233" y="81"/>
                  </a:cubicBezTo>
                  <a:cubicBezTo>
                    <a:pt x="233" y="82"/>
                    <a:pt x="236" y="82"/>
                    <a:pt x="236" y="83"/>
                  </a:cubicBezTo>
                  <a:cubicBezTo>
                    <a:pt x="235" y="84"/>
                    <a:pt x="235" y="86"/>
                    <a:pt x="234" y="87"/>
                  </a:cubicBezTo>
                  <a:cubicBezTo>
                    <a:pt x="233" y="87"/>
                    <a:pt x="231" y="88"/>
                    <a:pt x="231" y="89"/>
                  </a:cubicBezTo>
                  <a:cubicBezTo>
                    <a:pt x="231" y="90"/>
                    <a:pt x="234" y="90"/>
                    <a:pt x="234" y="90"/>
                  </a:cubicBezTo>
                  <a:cubicBezTo>
                    <a:pt x="234" y="90"/>
                    <a:pt x="230" y="93"/>
                    <a:pt x="231" y="93"/>
                  </a:cubicBezTo>
                  <a:cubicBezTo>
                    <a:pt x="232" y="94"/>
                    <a:pt x="237" y="89"/>
                    <a:pt x="238" y="89"/>
                  </a:cubicBezTo>
                  <a:cubicBezTo>
                    <a:pt x="240" y="88"/>
                    <a:pt x="242" y="87"/>
                    <a:pt x="244" y="87"/>
                  </a:cubicBezTo>
                  <a:cubicBezTo>
                    <a:pt x="246" y="87"/>
                    <a:pt x="246" y="87"/>
                    <a:pt x="247" y="85"/>
                  </a:cubicBezTo>
                  <a:cubicBezTo>
                    <a:pt x="249" y="84"/>
                    <a:pt x="252" y="83"/>
                    <a:pt x="254" y="81"/>
                  </a:cubicBezTo>
                  <a:cubicBezTo>
                    <a:pt x="255" y="80"/>
                    <a:pt x="257" y="77"/>
                    <a:pt x="259" y="77"/>
                  </a:cubicBezTo>
                  <a:cubicBezTo>
                    <a:pt x="260" y="76"/>
                    <a:pt x="266" y="80"/>
                    <a:pt x="266" y="77"/>
                  </a:cubicBezTo>
                  <a:cubicBezTo>
                    <a:pt x="266" y="76"/>
                    <a:pt x="265" y="75"/>
                    <a:pt x="266" y="74"/>
                  </a:cubicBezTo>
                  <a:cubicBezTo>
                    <a:pt x="267" y="74"/>
                    <a:pt x="268" y="74"/>
                    <a:pt x="269" y="74"/>
                  </a:cubicBezTo>
                  <a:cubicBezTo>
                    <a:pt x="271" y="74"/>
                    <a:pt x="270" y="73"/>
                    <a:pt x="271" y="72"/>
                  </a:cubicBezTo>
                  <a:cubicBezTo>
                    <a:pt x="273" y="71"/>
                    <a:pt x="274" y="72"/>
                    <a:pt x="274" y="70"/>
                  </a:cubicBezTo>
                  <a:cubicBezTo>
                    <a:pt x="274" y="67"/>
                    <a:pt x="277" y="70"/>
                    <a:pt x="278" y="71"/>
                  </a:cubicBezTo>
                  <a:cubicBezTo>
                    <a:pt x="278" y="69"/>
                    <a:pt x="281" y="69"/>
                    <a:pt x="281" y="67"/>
                  </a:cubicBezTo>
                  <a:cubicBezTo>
                    <a:pt x="281" y="65"/>
                    <a:pt x="282" y="62"/>
                    <a:pt x="281" y="60"/>
                  </a:cubicBezTo>
                  <a:cubicBezTo>
                    <a:pt x="279" y="57"/>
                    <a:pt x="280" y="58"/>
                    <a:pt x="282" y="56"/>
                  </a:cubicBezTo>
                  <a:cubicBezTo>
                    <a:pt x="284" y="55"/>
                    <a:pt x="285" y="54"/>
                    <a:pt x="287" y="55"/>
                  </a:cubicBezTo>
                  <a:cubicBezTo>
                    <a:pt x="290" y="56"/>
                    <a:pt x="290" y="56"/>
                    <a:pt x="291" y="53"/>
                  </a:cubicBezTo>
                  <a:cubicBezTo>
                    <a:pt x="292" y="51"/>
                    <a:pt x="294" y="50"/>
                    <a:pt x="295" y="47"/>
                  </a:cubicBezTo>
                  <a:cubicBezTo>
                    <a:pt x="295" y="45"/>
                    <a:pt x="296" y="43"/>
                    <a:pt x="298" y="41"/>
                  </a:cubicBezTo>
                  <a:cubicBezTo>
                    <a:pt x="300" y="39"/>
                    <a:pt x="298" y="39"/>
                    <a:pt x="298" y="37"/>
                  </a:cubicBezTo>
                  <a:close/>
                </a:path>
              </a:pathLst>
            </a:custGeom>
            <a:solidFill>
              <a:schemeClr val="bg1">
                <a:lumMod val="75000"/>
              </a:schemeClr>
            </a:solidFill>
            <a:ln w="9525"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98" name="Freeform 716"/>
            <p:cNvSpPr>
              <a:spLocks/>
            </p:cNvSpPr>
            <p:nvPr/>
          </p:nvSpPr>
          <p:spPr bwMode="auto">
            <a:xfrm>
              <a:off x="15747967" y="6357215"/>
              <a:ext cx="1464969" cy="637107"/>
            </a:xfrm>
            <a:custGeom>
              <a:avLst/>
              <a:gdLst>
                <a:gd name="T0" fmla="*/ 0 w 157"/>
                <a:gd name="T1" fmla="*/ 19 h 68"/>
                <a:gd name="T2" fmla="*/ 7 w 157"/>
                <a:gd name="T3" fmla="*/ 26 h 68"/>
                <a:gd name="T4" fmla="*/ 12 w 157"/>
                <a:gd name="T5" fmla="*/ 29 h 68"/>
                <a:gd name="T6" fmla="*/ 15 w 157"/>
                <a:gd name="T7" fmla="*/ 36 h 68"/>
                <a:gd name="T8" fmla="*/ 15 w 157"/>
                <a:gd name="T9" fmla="*/ 38 h 68"/>
                <a:gd name="T10" fmla="*/ 15 w 157"/>
                <a:gd name="T11" fmla="*/ 40 h 68"/>
                <a:gd name="T12" fmla="*/ 16 w 157"/>
                <a:gd name="T13" fmla="*/ 45 h 68"/>
                <a:gd name="T14" fmla="*/ 28 w 157"/>
                <a:gd name="T15" fmla="*/ 47 h 68"/>
                <a:gd name="T16" fmla="*/ 36 w 157"/>
                <a:gd name="T17" fmla="*/ 54 h 68"/>
                <a:gd name="T18" fmla="*/ 39 w 157"/>
                <a:gd name="T19" fmla="*/ 59 h 68"/>
                <a:gd name="T20" fmla="*/ 44 w 157"/>
                <a:gd name="T21" fmla="*/ 60 h 68"/>
                <a:gd name="T22" fmla="*/ 56 w 157"/>
                <a:gd name="T23" fmla="*/ 60 h 68"/>
                <a:gd name="T24" fmla="*/ 64 w 157"/>
                <a:gd name="T25" fmla="*/ 61 h 68"/>
                <a:gd name="T26" fmla="*/ 69 w 157"/>
                <a:gd name="T27" fmla="*/ 64 h 68"/>
                <a:gd name="T28" fmla="*/ 76 w 157"/>
                <a:gd name="T29" fmla="*/ 66 h 68"/>
                <a:gd name="T30" fmla="*/ 81 w 157"/>
                <a:gd name="T31" fmla="*/ 67 h 68"/>
                <a:gd name="T32" fmla="*/ 93 w 157"/>
                <a:gd name="T33" fmla="*/ 62 h 68"/>
                <a:gd name="T34" fmla="*/ 106 w 157"/>
                <a:gd name="T35" fmla="*/ 61 h 68"/>
                <a:gd name="T36" fmla="*/ 113 w 157"/>
                <a:gd name="T37" fmla="*/ 55 h 68"/>
                <a:gd name="T38" fmla="*/ 114 w 157"/>
                <a:gd name="T39" fmla="*/ 51 h 68"/>
                <a:gd name="T40" fmla="*/ 115 w 157"/>
                <a:gd name="T41" fmla="*/ 47 h 68"/>
                <a:gd name="T42" fmla="*/ 126 w 157"/>
                <a:gd name="T43" fmla="*/ 46 h 68"/>
                <a:gd name="T44" fmla="*/ 130 w 157"/>
                <a:gd name="T45" fmla="*/ 44 h 68"/>
                <a:gd name="T46" fmla="*/ 137 w 157"/>
                <a:gd name="T47" fmla="*/ 42 h 68"/>
                <a:gd name="T48" fmla="*/ 139 w 157"/>
                <a:gd name="T49" fmla="*/ 38 h 68"/>
                <a:gd name="T50" fmla="*/ 143 w 157"/>
                <a:gd name="T51" fmla="*/ 37 h 68"/>
                <a:gd name="T52" fmla="*/ 154 w 157"/>
                <a:gd name="T53" fmla="*/ 36 h 68"/>
                <a:gd name="T54" fmla="*/ 150 w 157"/>
                <a:gd name="T55" fmla="*/ 29 h 68"/>
                <a:gd name="T56" fmla="*/ 145 w 157"/>
                <a:gd name="T57" fmla="*/ 28 h 68"/>
                <a:gd name="T58" fmla="*/ 141 w 157"/>
                <a:gd name="T59" fmla="*/ 29 h 68"/>
                <a:gd name="T60" fmla="*/ 136 w 157"/>
                <a:gd name="T61" fmla="*/ 28 h 68"/>
                <a:gd name="T62" fmla="*/ 134 w 157"/>
                <a:gd name="T63" fmla="*/ 27 h 68"/>
                <a:gd name="T64" fmla="*/ 137 w 157"/>
                <a:gd name="T65" fmla="*/ 19 h 68"/>
                <a:gd name="T66" fmla="*/ 137 w 157"/>
                <a:gd name="T67" fmla="*/ 14 h 68"/>
                <a:gd name="T68" fmla="*/ 131 w 157"/>
                <a:gd name="T69" fmla="*/ 14 h 68"/>
                <a:gd name="T70" fmla="*/ 124 w 157"/>
                <a:gd name="T71" fmla="*/ 15 h 68"/>
                <a:gd name="T72" fmla="*/ 114 w 157"/>
                <a:gd name="T73" fmla="*/ 19 h 68"/>
                <a:gd name="T74" fmla="*/ 103 w 157"/>
                <a:gd name="T75" fmla="*/ 19 h 68"/>
                <a:gd name="T76" fmla="*/ 98 w 157"/>
                <a:gd name="T77" fmla="*/ 17 h 68"/>
                <a:gd name="T78" fmla="*/ 94 w 157"/>
                <a:gd name="T79" fmla="*/ 15 h 68"/>
                <a:gd name="T80" fmla="*/ 83 w 157"/>
                <a:gd name="T81" fmla="*/ 11 h 68"/>
                <a:gd name="T82" fmla="*/ 77 w 157"/>
                <a:gd name="T83" fmla="*/ 13 h 68"/>
                <a:gd name="T84" fmla="*/ 71 w 157"/>
                <a:gd name="T85" fmla="*/ 12 h 68"/>
                <a:gd name="T86" fmla="*/ 68 w 157"/>
                <a:gd name="T87" fmla="*/ 8 h 68"/>
                <a:gd name="T88" fmla="*/ 64 w 157"/>
                <a:gd name="T89" fmla="*/ 5 h 68"/>
                <a:gd name="T90" fmla="*/ 58 w 157"/>
                <a:gd name="T91" fmla="*/ 3 h 68"/>
                <a:gd name="T92" fmla="*/ 52 w 157"/>
                <a:gd name="T93" fmla="*/ 1 h 68"/>
                <a:gd name="T94" fmla="*/ 45 w 157"/>
                <a:gd name="T95" fmla="*/ 7 h 68"/>
                <a:gd name="T96" fmla="*/ 47 w 157"/>
                <a:gd name="T97" fmla="*/ 13 h 68"/>
                <a:gd name="T98" fmla="*/ 41 w 157"/>
                <a:gd name="T99" fmla="*/ 15 h 68"/>
                <a:gd name="T100" fmla="*/ 37 w 157"/>
                <a:gd name="T101" fmla="*/ 14 h 68"/>
                <a:gd name="T102" fmla="*/ 34 w 157"/>
                <a:gd name="T103" fmla="*/ 14 h 68"/>
                <a:gd name="T104" fmla="*/ 28 w 157"/>
                <a:gd name="T105" fmla="*/ 10 h 68"/>
                <a:gd name="T106" fmla="*/ 21 w 157"/>
                <a:gd name="T107" fmla="*/ 9 h 68"/>
                <a:gd name="T108" fmla="*/ 13 w 157"/>
                <a:gd name="T109" fmla="*/ 13 h 68"/>
                <a:gd name="T110" fmla="*/ 7 w 157"/>
                <a:gd name="T111" fmla="*/ 17 h 68"/>
                <a:gd name="T112" fmla="*/ 0 w 157"/>
                <a:gd name="T113" fmla="*/ 19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57" h="68">
                  <a:moveTo>
                    <a:pt x="0" y="19"/>
                  </a:moveTo>
                  <a:cubicBezTo>
                    <a:pt x="1" y="23"/>
                    <a:pt x="3" y="25"/>
                    <a:pt x="7" y="26"/>
                  </a:cubicBezTo>
                  <a:cubicBezTo>
                    <a:pt x="9" y="27"/>
                    <a:pt x="10" y="28"/>
                    <a:pt x="12" y="29"/>
                  </a:cubicBezTo>
                  <a:cubicBezTo>
                    <a:pt x="13" y="31"/>
                    <a:pt x="14" y="34"/>
                    <a:pt x="15" y="36"/>
                  </a:cubicBezTo>
                  <a:cubicBezTo>
                    <a:pt x="16" y="37"/>
                    <a:pt x="15" y="37"/>
                    <a:pt x="15" y="38"/>
                  </a:cubicBezTo>
                  <a:cubicBezTo>
                    <a:pt x="14" y="38"/>
                    <a:pt x="15" y="39"/>
                    <a:pt x="15" y="40"/>
                  </a:cubicBezTo>
                  <a:cubicBezTo>
                    <a:pt x="14" y="43"/>
                    <a:pt x="13" y="43"/>
                    <a:pt x="16" y="45"/>
                  </a:cubicBezTo>
                  <a:cubicBezTo>
                    <a:pt x="20" y="46"/>
                    <a:pt x="24" y="45"/>
                    <a:pt x="28" y="47"/>
                  </a:cubicBezTo>
                  <a:cubicBezTo>
                    <a:pt x="30" y="49"/>
                    <a:pt x="34" y="52"/>
                    <a:pt x="36" y="54"/>
                  </a:cubicBezTo>
                  <a:cubicBezTo>
                    <a:pt x="37" y="55"/>
                    <a:pt x="38" y="57"/>
                    <a:pt x="39" y="59"/>
                  </a:cubicBezTo>
                  <a:cubicBezTo>
                    <a:pt x="40" y="61"/>
                    <a:pt x="43" y="60"/>
                    <a:pt x="44" y="60"/>
                  </a:cubicBezTo>
                  <a:cubicBezTo>
                    <a:pt x="48" y="60"/>
                    <a:pt x="52" y="60"/>
                    <a:pt x="56" y="60"/>
                  </a:cubicBezTo>
                  <a:cubicBezTo>
                    <a:pt x="58" y="60"/>
                    <a:pt x="62" y="60"/>
                    <a:pt x="64" y="61"/>
                  </a:cubicBezTo>
                  <a:cubicBezTo>
                    <a:pt x="66" y="62"/>
                    <a:pt x="67" y="64"/>
                    <a:pt x="69" y="64"/>
                  </a:cubicBezTo>
                  <a:cubicBezTo>
                    <a:pt x="71" y="65"/>
                    <a:pt x="74" y="66"/>
                    <a:pt x="76" y="66"/>
                  </a:cubicBezTo>
                  <a:cubicBezTo>
                    <a:pt x="78" y="65"/>
                    <a:pt x="80" y="68"/>
                    <a:pt x="81" y="67"/>
                  </a:cubicBezTo>
                  <a:cubicBezTo>
                    <a:pt x="85" y="65"/>
                    <a:pt x="88" y="63"/>
                    <a:pt x="93" y="62"/>
                  </a:cubicBezTo>
                  <a:cubicBezTo>
                    <a:pt x="97" y="62"/>
                    <a:pt x="103" y="63"/>
                    <a:pt x="106" y="61"/>
                  </a:cubicBezTo>
                  <a:cubicBezTo>
                    <a:pt x="109" y="59"/>
                    <a:pt x="110" y="56"/>
                    <a:pt x="113" y="55"/>
                  </a:cubicBezTo>
                  <a:cubicBezTo>
                    <a:pt x="116" y="54"/>
                    <a:pt x="116" y="53"/>
                    <a:pt x="114" y="51"/>
                  </a:cubicBezTo>
                  <a:cubicBezTo>
                    <a:pt x="113" y="50"/>
                    <a:pt x="113" y="48"/>
                    <a:pt x="115" y="47"/>
                  </a:cubicBezTo>
                  <a:cubicBezTo>
                    <a:pt x="118" y="44"/>
                    <a:pt x="122" y="50"/>
                    <a:pt x="126" y="46"/>
                  </a:cubicBezTo>
                  <a:cubicBezTo>
                    <a:pt x="127" y="45"/>
                    <a:pt x="128" y="44"/>
                    <a:pt x="130" y="44"/>
                  </a:cubicBezTo>
                  <a:cubicBezTo>
                    <a:pt x="133" y="43"/>
                    <a:pt x="134" y="44"/>
                    <a:pt x="137" y="42"/>
                  </a:cubicBezTo>
                  <a:cubicBezTo>
                    <a:pt x="138" y="41"/>
                    <a:pt x="138" y="38"/>
                    <a:pt x="139" y="38"/>
                  </a:cubicBezTo>
                  <a:cubicBezTo>
                    <a:pt x="141" y="37"/>
                    <a:pt x="142" y="37"/>
                    <a:pt x="143" y="37"/>
                  </a:cubicBezTo>
                  <a:cubicBezTo>
                    <a:pt x="147" y="36"/>
                    <a:pt x="150" y="35"/>
                    <a:pt x="154" y="36"/>
                  </a:cubicBezTo>
                  <a:cubicBezTo>
                    <a:pt x="157" y="36"/>
                    <a:pt x="151" y="29"/>
                    <a:pt x="150" y="29"/>
                  </a:cubicBezTo>
                  <a:cubicBezTo>
                    <a:pt x="149" y="28"/>
                    <a:pt x="147" y="27"/>
                    <a:pt x="145" y="28"/>
                  </a:cubicBezTo>
                  <a:cubicBezTo>
                    <a:pt x="143" y="28"/>
                    <a:pt x="143" y="30"/>
                    <a:pt x="141" y="29"/>
                  </a:cubicBezTo>
                  <a:cubicBezTo>
                    <a:pt x="140" y="28"/>
                    <a:pt x="137" y="27"/>
                    <a:pt x="136" y="28"/>
                  </a:cubicBezTo>
                  <a:cubicBezTo>
                    <a:pt x="135" y="30"/>
                    <a:pt x="134" y="29"/>
                    <a:pt x="134" y="27"/>
                  </a:cubicBezTo>
                  <a:cubicBezTo>
                    <a:pt x="134" y="25"/>
                    <a:pt x="137" y="21"/>
                    <a:pt x="137" y="19"/>
                  </a:cubicBezTo>
                  <a:cubicBezTo>
                    <a:pt x="138" y="17"/>
                    <a:pt x="141" y="14"/>
                    <a:pt x="137" y="14"/>
                  </a:cubicBezTo>
                  <a:cubicBezTo>
                    <a:pt x="134" y="14"/>
                    <a:pt x="134" y="15"/>
                    <a:pt x="131" y="14"/>
                  </a:cubicBezTo>
                  <a:cubicBezTo>
                    <a:pt x="128" y="13"/>
                    <a:pt x="127" y="13"/>
                    <a:pt x="124" y="15"/>
                  </a:cubicBezTo>
                  <a:cubicBezTo>
                    <a:pt x="121" y="17"/>
                    <a:pt x="117" y="18"/>
                    <a:pt x="114" y="19"/>
                  </a:cubicBezTo>
                  <a:cubicBezTo>
                    <a:pt x="109" y="20"/>
                    <a:pt x="107" y="19"/>
                    <a:pt x="103" y="19"/>
                  </a:cubicBezTo>
                  <a:cubicBezTo>
                    <a:pt x="101" y="18"/>
                    <a:pt x="100" y="18"/>
                    <a:pt x="98" y="17"/>
                  </a:cubicBezTo>
                  <a:cubicBezTo>
                    <a:pt x="97" y="17"/>
                    <a:pt x="96" y="15"/>
                    <a:pt x="94" y="15"/>
                  </a:cubicBezTo>
                  <a:cubicBezTo>
                    <a:pt x="90" y="14"/>
                    <a:pt x="88" y="12"/>
                    <a:pt x="83" y="11"/>
                  </a:cubicBezTo>
                  <a:cubicBezTo>
                    <a:pt x="81" y="11"/>
                    <a:pt x="79" y="12"/>
                    <a:pt x="77" y="13"/>
                  </a:cubicBezTo>
                  <a:cubicBezTo>
                    <a:pt x="75" y="14"/>
                    <a:pt x="73" y="13"/>
                    <a:pt x="71" y="12"/>
                  </a:cubicBezTo>
                  <a:cubicBezTo>
                    <a:pt x="69" y="11"/>
                    <a:pt x="68" y="11"/>
                    <a:pt x="68" y="8"/>
                  </a:cubicBezTo>
                  <a:cubicBezTo>
                    <a:pt x="67" y="6"/>
                    <a:pt x="67" y="6"/>
                    <a:pt x="64" y="5"/>
                  </a:cubicBezTo>
                  <a:cubicBezTo>
                    <a:pt x="62" y="4"/>
                    <a:pt x="60" y="3"/>
                    <a:pt x="58" y="3"/>
                  </a:cubicBezTo>
                  <a:cubicBezTo>
                    <a:pt x="56" y="3"/>
                    <a:pt x="53" y="0"/>
                    <a:pt x="52" y="1"/>
                  </a:cubicBezTo>
                  <a:cubicBezTo>
                    <a:pt x="50" y="1"/>
                    <a:pt x="46" y="5"/>
                    <a:pt x="45" y="7"/>
                  </a:cubicBezTo>
                  <a:cubicBezTo>
                    <a:pt x="45" y="9"/>
                    <a:pt x="48" y="11"/>
                    <a:pt x="47" y="13"/>
                  </a:cubicBezTo>
                  <a:cubicBezTo>
                    <a:pt x="46" y="15"/>
                    <a:pt x="43" y="17"/>
                    <a:pt x="41" y="15"/>
                  </a:cubicBezTo>
                  <a:cubicBezTo>
                    <a:pt x="39" y="15"/>
                    <a:pt x="38" y="14"/>
                    <a:pt x="37" y="14"/>
                  </a:cubicBezTo>
                  <a:cubicBezTo>
                    <a:pt x="36" y="14"/>
                    <a:pt x="35" y="14"/>
                    <a:pt x="34" y="14"/>
                  </a:cubicBezTo>
                  <a:cubicBezTo>
                    <a:pt x="31" y="13"/>
                    <a:pt x="31" y="11"/>
                    <a:pt x="28" y="10"/>
                  </a:cubicBezTo>
                  <a:cubicBezTo>
                    <a:pt x="26" y="9"/>
                    <a:pt x="23" y="8"/>
                    <a:pt x="21" y="9"/>
                  </a:cubicBezTo>
                  <a:cubicBezTo>
                    <a:pt x="18" y="10"/>
                    <a:pt x="16" y="12"/>
                    <a:pt x="13" y="13"/>
                  </a:cubicBezTo>
                  <a:cubicBezTo>
                    <a:pt x="11" y="14"/>
                    <a:pt x="9" y="16"/>
                    <a:pt x="7" y="17"/>
                  </a:cubicBezTo>
                  <a:cubicBezTo>
                    <a:pt x="4" y="17"/>
                    <a:pt x="2" y="19"/>
                    <a:pt x="0" y="19"/>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99" name="Freeform 717"/>
            <p:cNvSpPr>
              <a:spLocks/>
            </p:cNvSpPr>
            <p:nvPr/>
          </p:nvSpPr>
          <p:spPr bwMode="auto">
            <a:xfrm>
              <a:off x="12219302" y="5133964"/>
              <a:ext cx="585987" cy="1009821"/>
            </a:xfrm>
            <a:custGeom>
              <a:avLst/>
              <a:gdLst>
                <a:gd name="T0" fmla="*/ 61 w 63"/>
                <a:gd name="T1" fmla="*/ 25 h 108"/>
                <a:gd name="T2" fmla="*/ 61 w 63"/>
                <a:gd name="T3" fmla="*/ 20 h 108"/>
                <a:gd name="T4" fmla="*/ 61 w 63"/>
                <a:gd name="T5" fmla="*/ 16 h 108"/>
                <a:gd name="T6" fmla="*/ 60 w 63"/>
                <a:gd name="T7" fmla="*/ 13 h 108"/>
                <a:gd name="T8" fmla="*/ 60 w 63"/>
                <a:gd name="T9" fmla="*/ 11 h 108"/>
                <a:gd name="T10" fmla="*/ 57 w 63"/>
                <a:gd name="T11" fmla="*/ 7 h 108"/>
                <a:gd name="T12" fmla="*/ 51 w 63"/>
                <a:gd name="T13" fmla="*/ 5 h 108"/>
                <a:gd name="T14" fmla="*/ 44 w 63"/>
                <a:gd name="T15" fmla="*/ 1 h 108"/>
                <a:gd name="T16" fmla="*/ 44 w 63"/>
                <a:gd name="T17" fmla="*/ 5 h 108"/>
                <a:gd name="T18" fmla="*/ 34 w 63"/>
                <a:gd name="T19" fmla="*/ 5 h 108"/>
                <a:gd name="T20" fmla="*/ 34 w 63"/>
                <a:gd name="T21" fmla="*/ 10 h 108"/>
                <a:gd name="T22" fmla="*/ 29 w 63"/>
                <a:gd name="T23" fmla="*/ 10 h 108"/>
                <a:gd name="T24" fmla="*/ 27 w 63"/>
                <a:gd name="T25" fmla="*/ 12 h 108"/>
                <a:gd name="T26" fmla="*/ 25 w 63"/>
                <a:gd name="T27" fmla="*/ 15 h 108"/>
                <a:gd name="T28" fmla="*/ 25 w 63"/>
                <a:gd name="T29" fmla="*/ 18 h 108"/>
                <a:gd name="T30" fmla="*/ 24 w 63"/>
                <a:gd name="T31" fmla="*/ 20 h 108"/>
                <a:gd name="T32" fmla="*/ 20 w 63"/>
                <a:gd name="T33" fmla="*/ 25 h 108"/>
                <a:gd name="T34" fmla="*/ 17 w 63"/>
                <a:gd name="T35" fmla="*/ 27 h 108"/>
                <a:gd name="T36" fmla="*/ 16 w 63"/>
                <a:gd name="T37" fmla="*/ 33 h 108"/>
                <a:gd name="T38" fmla="*/ 13 w 63"/>
                <a:gd name="T39" fmla="*/ 38 h 108"/>
                <a:gd name="T40" fmla="*/ 15 w 63"/>
                <a:gd name="T41" fmla="*/ 42 h 108"/>
                <a:gd name="T42" fmla="*/ 9 w 63"/>
                <a:gd name="T43" fmla="*/ 44 h 108"/>
                <a:gd name="T44" fmla="*/ 5 w 63"/>
                <a:gd name="T45" fmla="*/ 51 h 108"/>
                <a:gd name="T46" fmla="*/ 6 w 63"/>
                <a:gd name="T47" fmla="*/ 57 h 108"/>
                <a:gd name="T48" fmla="*/ 8 w 63"/>
                <a:gd name="T49" fmla="*/ 63 h 108"/>
                <a:gd name="T50" fmla="*/ 7 w 63"/>
                <a:gd name="T51" fmla="*/ 67 h 108"/>
                <a:gd name="T52" fmla="*/ 7 w 63"/>
                <a:gd name="T53" fmla="*/ 74 h 108"/>
                <a:gd name="T54" fmla="*/ 4 w 63"/>
                <a:gd name="T55" fmla="*/ 78 h 108"/>
                <a:gd name="T56" fmla="*/ 3 w 63"/>
                <a:gd name="T57" fmla="*/ 83 h 108"/>
                <a:gd name="T58" fmla="*/ 0 w 63"/>
                <a:gd name="T59" fmla="*/ 82 h 108"/>
                <a:gd name="T60" fmla="*/ 4 w 63"/>
                <a:gd name="T61" fmla="*/ 90 h 108"/>
                <a:gd name="T62" fmla="*/ 7 w 63"/>
                <a:gd name="T63" fmla="*/ 97 h 108"/>
                <a:gd name="T64" fmla="*/ 8 w 63"/>
                <a:gd name="T65" fmla="*/ 102 h 108"/>
                <a:gd name="T66" fmla="*/ 10 w 63"/>
                <a:gd name="T67" fmla="*/ 107 h 108"/>
                <a:gd name="T68" fmla="*/ 14 w 63"/>
                <a:gd name="T69" fmla="*/ 108 h 108"/>
                <a:gd name="T70" fmla="*/ 15 w 63"/>
                <a:gd name="T71" fmla="*/ 105 h 108"/>
                <a:gd name="T72" fmla="*/ 24 w 63"/>
                <a:gd name="T73" fmla="*/ 101 h 108"/>
                <a:gd name="T74" fmla="*/ 27 w 63"/>
                <a:gd name="T75" fmla="*/ 92 h 108"/>
                <a:gd name="T76" fmla="*/ 26 w 63"/>
                <a:gd name="T77" fmla="*/ 87 h 108"/>
                <a:gd name="T78" fmla="*/ 28 w 63"/>
                <a:gd name="T79" fmla="*/ 84 h 108"/>
                <a:gd name="T80" fmla="*/ 32 w 63"/>
                <a:gd name="T81" fmla="*/ 82 h 108"/>
                <a:gd name="T82" fmla="*/ 32 w 63"/>
                <a:gd name="T83" fmla="*/ 81 h 108"/>
                <a:gd name="T84" fmla="*/ 35 w 63"/>
                <a:gd name="T85" fmla="*/ 80 h 108"/>
                <a:gd name="T86" fmla="*/ 34 w 63"/>
                <a:gd name="T87" fmla="*/ 78 h 108"/>
                <a:gd name="T88" fmla="*/ 36 w 63"/>
                <a:gd name="T89" fmla="*/ 77 h 108"/>
                <a:gd name="T90" fmla="*/ 35 w 63"/>
                <a:gd name="T91" fmla="*/ 73 h 108"/>
                <a:gd name="T92" fmla="*/ 29 w 63"/>
                <a:gd name="T93" fmla="*/ 66 h 108"/>
                <a:gd name="T94" fmla="*/ 30 w 63"/>
                <a:gd name="T95" fmla="*/ 60 h 108"/>
                <a:gd name="T96" fmla="*/ 30 w 63"/>
                <a:gd name="T97" fmla="*/ 56 h 108"/>
                <a:gd name="T98" fmla="*/ 33 w 63"/>
                <a:gd name="T99" fmla="*/ 53 h 108"/>
                <a:gd name="T100" fmla="*/ 39 w 63"/>
                <a:gd name="T101" fmla="*/ 48 h 108"/>
                <a:gd name="T102" fmla="*/ 49 w 63"/>
                <a:gd name="T103" fmla="*/ 41 h 108"/>
                <a:gd name="T104" fmla="*/ 50 w 63"/>
                <a:gd name="T105" fmla="*/ 35 h 108"/>
                <a:gd name="T106" fmla="*/ 50 w 63"/>
                <a:gd name="T107" fmla="*/ 32 h 108"/>
                <a:gd name="T108" fmla="*/ 54 w 63"/>
                <a:gd name="T109" fmla="*/ 30 h 108"/>
                <a:gd name="T110" fmla="*/ 58 w 63"/>
                <a:gd name="T111" fmla="*/ 29 h 108"/>
                <a:gd name="T112" fmla="*/ 60 w 63"/>
                <a:gd name="T113" fmla="*/ 28 h 108"/>
                <a:gd name="T114" fmla="*/ 63 w 63"/>
                <a:gd name="T115" fmla="*/ 28 h 108"/>
                <a:gd name="T116" fmla="*/ 61 w 63"/>
                <a:gd name="T117" fmla="*/ 25 h 108"/>
                <a:gd name="T118" fmla="*/ 61 w 63"/>
                <a:gd name="T119" fmla="*/ 25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3" h="108">
                  <a:moveTo>
                    <a:pt x="61" y="25"/>
                  </a:moveTo>
                  <a:cubicBezTo>
                    <a:pt x="60" y="24"/>
                    <a:pt x="62" y="22"/>
                    <a:pt x="61" y="20"/>
                  </a:cubicBezTo>
                  <a:cubicBezTo>
                    <a:pt x="60" y="18"/>
                    <a:pt x="61" y="18"/>
                    <a:pt x="61" y="16"/>
                  </a:cubicBezTo>
                  <a:cubicBezTo>
                    <a:pt x="61" y="15"/>
                    <a:pt x="60" y="14"/>
                    <a:pt x="60" y="13"/>
                  </a:cubicBezTo>
                  <a:cubicBezTo>
                    <a:pt x="59" y="12"/>
                    <a:pt x="60" y="12"/>
                    <a:pt x="60" y="11"/>
                  </a:cubicBezTo>
                  <a:cubicBezTo>
                    <a:pt x="59" y="9"/>
                    <a:pt x="59" y="8"/>
                    <a:pt x="57" y="7"/>
                  </a:cubicBezTo>
                  <a:cubicBezTo>
                    <a:pt x="55" y="6"/>
                    <a:pt x="53" y="6"/>
                    <a:pt x="51" y="5"/>
                  </a:cubicBezTo>
                  <a:cubicBezTo>
                    <a:pt x="49" y="3"/>
                    <a:pt x="47" y="0"/>
                    <a:pt x="44" y="1"/>
                  </a:cubicBezTo>
                  <a:cubicBezTo>
                    <a:pt x="43" y="1"/>
                    <a:pt x="44" y="4"/>
                    <a:pt x="44" y="5"/>
                  </a:cubicBezTo>
                  <a:cubicBezTo>
                    <a:pt x="43" y="8"/>
                    <a:pt x="37" y="6"/>
                    <a:pt x="34" y="5"/>
                  </a:cubicBezTo>
                  <a:cubicBezTo>
                    <a:pt x="34" y="7"/>
                    <a:pt x="34" y="8"/>
                    <a:pt x="34" y="10"/>
                  </a:cubicBezTo>
                  <a:cubicBezTo>
                    <a:pt x="33" y="10"/>
                    <a:pt x="31" y="9"/>
                    <a:pt x="29" y="10"/>
                  </a:cubicBezTo>
                  <a:cubicBezTo>
                    <a:pt x="28" y="10"/>
                    <a:pt x="28" y="11"/>
                    <a:pt x="27" y="12"/>
                  </a:cubicBezTo>
                  <a:cubicBezTo>
                    <a:pt x="27" y="13"/>
                    <a:pt x="25" y="14"/>
                    <a:pt x="25" y="15"/>
                  </a:cubicBezTo>
                  <a:cubicBezTo>
                    <a:pt x="24" y="16"/>
                    <a:pt x="26" y="18"/>
                    <a:pt x="25" y="18"/>
                  </a:cubicBezTo>
                  <a:cubicBezTo>
                    <a:pt x="25" y="19"/>
                    <a:pt x="24" y="19"/>
                    <a:pt x="24" y="20"/>
                  </a:cubicBezTo>
                  <a:cubicBezTo>
                    <a:pt x="22" y="21"/>
                    <a:pt x="20" y="23"/>
                    <a:pt x="20" y="25"/>
                  </a:cubicBezTo>
                  <a:cubicBezTo>
                    <a:pt x="20" y="27"/>
                    <a:pt x="18" y="25"/>
                    <a:pt x="17" y="27"/>
                  </a:cubicBezTo>
                  <a:cubicBezTo>
                    <a:pt x="17" y="29"/>
                    <a:pt x="17" y="31"/>
                    <a:pt x="16" y="33"/>
                  </a:cubicBezTo>
                  <a:cubicBezTo>
                    <a:pt x="16" y="35"/>
                    <a:pt x="13" y="36"/>
                    <a:pt x="13" y="38"/>
                  </a:cubicBezTo>
                  <a:cubicBezTo>
                    <a:pt x="13" y="39"/>
                    <a:pt x="16" y="41"/>
                    <a:pt x="15" y="42"/>
                  </a:cubicBezTo>
                  <a:cubicBezTo>
                    <a:pt x="13" y="44"/>
                    <a:pt x="11" y="43"/>
                    <a:pt x="9" y="44"/>
                  </a:cubicBezTo>
                  <a:cubicBezTo>
                    <a:pt x="6" y="45"/>
                    <a:pt x="5" y="48"/>
                    <a:pt x="5" y="51"/>
                  </a:cubicBezTo>
                  <a:cubicBezTo>
                    <a:pt x="6" y="53"/>
                    <a:pt x="6" y="55"/>
                    <a:pt x="6" y="57"/>
                  </a:cubicBezTo>
                  <a:cubicBezTo>
                    <a:pt x="6" y="60"/>
                    <a:pt x="4" y="61"/>
                    <a:pt x="8" y="63"/>
                  </a:cubicBezTo>
                  <a:cubicBezTo>
                    <a:pt x="10" y="65"/>
                    <a:pt x="9" y="66"/>
                    <a:pt x="7" y="67"/>
                  </a:cubicBezTo>
                  <a:cubicBezTo>
                    <a:pt x="6" y="68"/>
                    <a:pt x="8" y="72"/>
                    <a:pt x="7" y="74"/>
                  </a:cubicBezTo>
                  <a:cubicBezTo>
                    <a:pt x="7" y="76"/>
                    <a:pt x="4" y="76"/>
                    <a:pt x="4" y="78"/>
                  </a:cubicBezTo>
                  <a:cubicBezTo>
                    <a:pt x="4" y="79"/>
                    <a:pt x="4" y="83"/>
                    <a:pt x="3" y="83"/>
                  </a:cubicBezTo>
                  <a:cubicBezTo>
                    <a:pt x="3" y="83"/>
                    <a:pt x="1" y="82"/>
                    <a:pt x="0" y="82"/>
                  </a:cubicBezTo>
                  <a:cubicBezTo>
                    <a:pt x="0" y="86"/>
                    <a:pt x="4" y="87"/>
                    <a:pt x="4" y="90"/>
                  </a:cubicBezTo>
                  <a:cubicBezTo>
                    <a:pt x="3" y="91"/>
                    <a:pt x="6" y="96"/>
                    <a:pt x="7" y="97"/>
                  </a:cubicBezTo>
                  <a:cubicBezTo>
                    <a:pt x="9" y="99"/>
                    <a:pt x="8" y="100"/>
                    <a:pt x="8" y="102"/>
                  </a:cubicBezTo>
                  <a:cubicBezTo>
                    <a:pt x="8" y="103"/>
                    <a:pt x="10" y="105"/>
                    <a:pt x="10" y="107"/>
                  </a:cubicBezTo>
                  <a:cubicBezTo>
                    <a:pt x="9" y="108"/>
                    <a:pt x="13" y="107"/>
                    <a:pt x="14" y="108"/>
                  </a:cubicBezTo>
                  <a:cubicBezTo>
                    <a:pt x="16" y="108"/>
                    <a:pt x="15" y="107"/>
                    <a:pt x="15" y="105"/>
                  </a:cubicBezTo>
                  <a:cubicBezTo>
                    <a:pt x="15" y="100"/>
                    <a:pt x="23" y="104"/>
                    <a:pt x="24" y="101"/>
                  </a:cubicBezTo>
                  <a:cubicBezTo>
                    <a:pt x="25" y="98"/>
                    <a:pt x="26" y="95"/>
                    <a:pt x="27" y="92"/>
                  </a:cubicBezTo>
                  <a:cubicBezTo>
                    <a:pt x="27" y="90"/>
                    <a:pt x="27" y="88"/>
                    <a:pt x="26" y="87"/>
                  </a:cubicBezTo>
                  <a:cubicBezTo>
                    <a:pt x="25" y="85"/>
                    <a:pt x="26" y="85"/>
                    <a:pt x="28" y="84"/>
                  </a:cubicBezTo>
                  <a:cubicBezTo>
                    <a:pt x="29" y="84"/>
                    <a:pt x="32" y="83"/>
                    <a:pt x="32" y="82"/>
                  </a:cubicBezTo>
                  <a:cubicBezTo>
                    <a:pt x="32" y="82"/>
                    <a:pt x="32" y="81"/>
                    <a:pt x="32" y="81"/>
                  </a:cubicBezTo>
                  <a:cubicBezTo>
                    <a:pt x="33" y="81"/>
                    <a:pt x="35" y="81"/>
                    <a:pt x="35" y="80"/>
                  </a:cubicBezTo>
                  <a:cubicBezTo>
                    <a:pt x="35" y="79"/>
                    <a:pt x="34" y="79"/>
                    <a:pt x="34" y="78"/>
                  </a:cubicBezTo>
                  <a:cubicBezTo>
                    <a:pt x="35" y="78"/>
                    <a:pt x="36" y="77"/>
                    <a:pt x="36" y="77"/>
                  </a:cubicBezTo>
                  <a:cubicBezTo>
                    <a:pt x="38" y="75"/>
                    <a:pt x="37" y="74"/>
                    <a:pt x="35" y="73"/>
                  </a:cubicBezTo>
                  <a:cubicBezTo>
                    <a:pt x="33" y="71"/>
                    <a:pt x="29" y="70"/>
                    <a:pt x="29" y="66"/>
                  </a:cubicBezTo>
                  <a:cubicBezTo>
                    <a:pt x="29" y="64"/>
                    <a:pt x="29" y="62"/>
                    <a:pt x="30" y="60"/>
                  </a:cubicBezTo>
                  <a:cubicBezTo>
                    <a:pt x="31" y="58"/>
                    <a:pt x="31" y="58"/>
                    <a:pt x="30" y="56"/>
                  </a:cubicBezTo>
                  <a:cubicBezTo>
                    <a:pt x="29" y="56"/>
                    <a:pt x="33" y="53"/>
                    <a:pt x="33" y="53"/>
                  </a:cubicBezTo>
                  <a:cubicBezTo>
                    <a:pt x="35" y="51"/>
                    <a:pt x="36" y="49"/>
                    <a:pt x="39" y="48"/>
                  </a:cubicBezTo>
                  <a:cubicBezTo>
                    <a:pt x="42" y="47"/>
                    <a:pt x="47" y="44"/>
                    <a:pt x="49" y="41"/>
                  </a:cubicBezTo>
                  <a:cubicBezTo>
                    <a:pt x="51" y="38"/>
                    <a:pt x="46" y="36"/>
                    <a:pt x="50" y="35"/>
                  </a:cubicBezTo>
                  <a:cubicBezTo>
                    <a:pt x="52" y="34"/>
                    <a:pt x="51" y="34"/>
                    <a:pt x="50" y="32"/>
                  </a:cubicBezTo>
                  <a:cubicBezTo>
                    <a:pt x="50" y="31"/>
                    <a:pt x="53" y="30"/>
                    <a:pt x="54" y="30"/>
                  </a:cubicBezTo>
                  <a:cubicBezTo>
                    <a:pt x="56" y="28"/>
                    <a:pt x="57" y="27"/>
                    <a:pt x="58" y="29"/>
                  </a:cubicBezTo>
                  <a:cubicBezTo>
                    <a:pt x="59" y="29"/>
                    <a:pt x="60" y="28"/>
                    <a:pt x="60" y="28"/>
                  </a:cubicBezTo>
                  <a:cubicBezTo>
                    <a:pt x="61" y="28"/>
                    <a:pt x="62" y="28"/>
                    <a:pt x="63" y="28"/>
                  </a:cubicBezTo>
                  <a:cubicBezTo>
                    <a:pt x="63" y="27"/>
                    <a:pt x="62" y="27"/>
                    <a:pt x="61" y="25"/>
                  </a:cubicBezTo>
                  <a:cubicBezTo>
                    <a:pt x="60" y="24"/>
                    <a:pt x="61" y="26"/>
                    <a:pt x="61" y="25"/>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00" name="Freeform 718"/>
            <p:cNvSpPr>
              <a:spLocks/>
            </p:cNvSpPr>
            <p:nvPr/>
          </p:nvSpPr>
          <p:spPr bwMode="auto">
            <a:xfrm>
              <a:off x="12649240" y="5057512"/>
              <a:ext cx="503186" cy="786831"/>
            </a:xfrm>
            <a:custGeom>
              <a:avLst/>
              <a:gdLst>
                <a:gd name="T0" fmla="*/ 53 w 54"/>
                <a:gd name="T1" fmla="*/ 59 h 84"/>
                <a:gd name="T2" fmla="*/ 47 w 54"/>
                <a:gd name="T3" fmla="*/ 55 h 84"/>
                <a:gd name="T4" fmla="*/ 49 w 54"/>
                <a:gd name="T5" fmla="*/ 51 h 84"/>
                <a:gd name="T6" fmla="*/ 44 w 54"/>
                <a:gd name="T7" fmla="*/ 44 h 84"/>
                <a:gd name="T8" fmla="*/ 46 w 54"/>
                <a:gd name="T9" fmla="*/ 43 h 84"/>
                <a:gd name="T10" fmla="*/ 44 w 54"/>
                <a:gd name="T11" fmla="*/ 38 h 84"/>
                <a:gd name="T12" fmla="*/ 45 w 54"/>
                <a:gd name="T13" fmla="*/ 36 h 84"/>
                <a:gd name="T14" fmla="*/ 44 w 54"/>
                <a:gd name="T15" fmla="*/ 32 h 84"/>
                <a:gd name="T16" fmla="*/ 42 w 54"/>
                <a:gd name="T17" fmla="*/ 26 h 84"/>
                <a:gd name="T18" fmla="*/ 45 w 54"/>
                <a:gd name="T19" fmla="*/ 23 h 84"/>
                <a:gd name="T20" fmla="*/ 44 w 54"/>
                <a:gd name="T21" fmla="*/ 19 h 84"/>
                <a:gd name="T22" fmla="*/ 38 w 54"/>
                <a:gd name="T23" fmla="*/ 13 h 84"/>
                <a:gd name="T24" fmla="*/ 40 w 54"/>
                <a:gd name="T25" fmla="*/ 12 h 84"/>
                <a:gd name="T26" fmla="*/ 39 w 54"/>
                <a:gd name="T27" fmla="*/ 10 h 84"/>
                <a:gd name="T28" fmla="*/ 41 w 54"/>
                <a:gd name="T29" fmla="*/ 3 h 84"/>
                <a:gd name="T30" fmla="*/ 37 w 54"/>
                <a:gd name="T31" fmla="*/ 1 h 84"/>
                <a:gd name="T32" fmla="*/ 34 w 54"/>
                <a:gd name="T33" fmla="*/ 0 h 84"/>
                <a:gd name="T34" fmla="*/ 29 w 54"/>
                <a:gd name="T35" fmla="*/ 1 h 84"/>
                <a:gd name="T36" fmla="*/ 25 w 54"/>
                <a:gd name="T37" fmla="*/ 5 h 84"/>
                <a:gd name="T38" fmla="*/ 24 w 54"/>
                <a:gd name="T39" fmla="*/ 10 h 84"/>
                <a:gd name="T40" fmla="*/ 21 w 54"/>
                <a:gd name="T41" fmla="*/ 13 h 84"/>
                <a:gd name="T42" fmla="*/ 17 w 54"/>
                <a:gd name="T43" fmla="*/ 11 h 84"/>
                <a:gd name="T44" fmla="*/ 14 w 54"/>
                <a:gd name="T45" fmla="*/ 12 h 84"/>
                <a:gd name="T46" fmla="*/ 7 w 54"/>
                <a:gd name="T47" fmla="*/ 10 h 84"/>
                <a:gd name="T48" fmla="*/ 4 w 54"/>
                <a:gd name="T49" fmla="*/ 7 h 84"/>
                <a:gd name="T50" fmla="*/ 0 w 54"/>
                <a:gd name="T51" fmla="*/ 9 h 84"/>
                <a:gd name="T52" fmla="*/ 8 w 54"/>
                <a:gd name="T53" fmla="*/ 14 h 84"/>
                <a:gd name="T54" fmla="*/ 12 w 54"/>
                <a:gd name="T55" fmla="*/ 16 h 84"/>
                <a:gd name="T56" fmla="*/ 14 w 54"/>
                <a:gd name="T57" fmla="*/ 19 h 84"/>
                <a:gd name="T58" fmla="*/ 14 w 54"/>
                <a:gd name="T59" fmla="*/ 21 h 84"/>
                <a:gd name="T60" fmla="*/ 15 w 54"/>
                <a:gd name="T61" fmla="*/ 24 h 84"/>
                <a:gd name="T62" fmla="*/ 15 w 54"/>
                <a:gd name="T63" fmla="*/ 27 h 84"/>
                <a:gd name="T64" fmla="*/ 16 w 54"/>
                <a:gd name="T65" fmla="*/ 29 h 84"/>
                <a:gd name="T66" fmla="*/ 15 w 54"/>
                <a:gd name="T67" fmla="*/ 33 h 84"/>
                <a:gd name="T68" fmla="*/ 17 w 54"/>
                <a:gd name="T69" fmla="*/ 36 h 84"/>
                <a:gd name="T70" fmla="*/ 21 w 54"/>
                <a:gd name="T71" fmla="*/ 38 h 84"/>
                <a:gd name="T72" fmla="*/ 22 w 54"/>
                <a:gd name="T73" fmla="*/ 41 h 84"/>
                <a:gd name="T74" fmla="*/ 23 w 54"/>
                <a:gd name="T75" fmla="*/ 44 h 84"/>
                <a:gd name="T76" fmla="*/ 20 w 54"/>
                <a:gd name="T77" fmla="*/ 44 h 84"/>
                <a:gd name="T78" fmla="*/ 16 w 54"/>
                <a:gd name="T79" fmla="*/ 49 h 84"/>
                <a:gd name="T80" fmla="*/ 13 w 54"/>
                <a:gd name="T81" fmla="*/ 51 h 84"/>
                <a:gd name="T82" fmla="*/ 10 w 54"/>
                <a:gd name="T83" fmla="*/ 54 h 84"/>
                <a:gd name="T84" fmla="*/ 4 w 54"/>
                <a:gd name="T85" fmla="*/ 57 h 84"/>
                <a:gd name="T86" fmla="*/ 2 w 54"/>
                <a:gd name="T87" fmla="*/ 62 h 84"/>
                <a:gd name="T88" fmla="*/ 4 w 54"/>
                <a:gd name="T89" fmla="*/ 67 h 84"/>
                <a:gd name="T90" fmla="*/ 4 w 54"/>
                <a:gd name="T91" fmla="*/ 73 h 84"/>
                <a:gd name="T92" fmla="*/ 4 w 54"/>
                <a:gd name="T93" fmla="*/ 78 h 84"/>
                <a:gd name="T94" fmla="*/ 7 w 54"/>
                <a:gd name="T95" fmla="*/ 80 h 84"/>
                <a:gd name="T96" fmla="*/ 5 w 54"/>
                <a:gd name="T97" fmla="*/ 81 h 84"/>
                <a:gd name="T98" fmla="*/ 8 w 54"/>
                <a:gd name="T99" fmla="*/ 79 h 84"/>
                <a:gd name="T100" fmla="*/ 8 w 54"/>
                <a:gd name="T101" fmla="*/ 83 h 84"/>
                <a:gd name="T102" fmla="*/ 11 w 54"/>
                <a:gd name="T103" fmla="*/ 80 h 84"/>
                <a:gd name="T104" fmla="*/ 11 w 54"/>
                <a:gd name="T105" fmla="*/ 83 h 84"/>
                <a:gd name="T106" fmla="*/ 23 w 54"/>
                <a:gd name="T107" fmla="*/ 80 h 84"/>
                <a:gd name="T108" fmla="*/ 36 w 54"/>
                <a:gd name="T109" fmla="*/ 78 h 84"/>
                <a:gd name="T110" fmla="*/ 46 w 54"/>
                <a:gd name="T111" fmla="*/ 68 h 84"/>
                <a:gd name="T112" fmla="*/ 53 w 54"/>
                <a:gd name="T113" fmla="*/ 59 h 84"/>
                <a:gd name="T114" fmla="*/ 53 w 54"/>
                <a:gd name="T115" fmla="*/ 59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4" h="84">
                  <a:moveTo>
                    <a:pt x="53" y="59"/>
                  </a:moveTo>
                  <a:cubicBezTo>
                    <a:pt x="52" y="57"/>
                    <a:pt x="49" y="56"/>
                    <a:pt x="47" y="55"/>
                  </a:cubicBezTo>
                  <a:cubicBezTo>
                    <a:pt x="44" y="53"/>
                    <a:pt x="48" y="53"/>
                    <a:pt x="49" y="51"/>
                  </a:cubicBezTo>
                  <a:cubicBezTo>
                    <a:pt x="49" y="51"/>
                    <a:pt x="45" y="45"/>
                    <a:pt x="44" y="44"/>
                  </a:cubicBezTo>
                  <a:cubicBezTo>
                    <a:pt x="44" y="44"/>
                    <a:pt x="46" y="43"/>
                    <a:pt x="46" y="43"/>
                  </a:cubicBezTo>
                  <a:cubicBezTo>
                    <a:pt x="46" y="42"/>
                    <a:pt x="44" y="39"/>
                    <a:pt x="44" y="38"/>
                  </a:cubicBezTo>
                  <a:cubicBezTo>
                    <a:pt x="44" y="37"/>
                    <a:pt x="45" y="37"/>
                    <a:pt x="45" y="36"/>
                  </a:cubicBezTo>
                  <a:cubicBezTo>
                    <a:pt x="46" y="35"/>
                    <a:pt x="44" y="33"/>
                    <a:pt x="44" y="32"/>
                  </a:cubicBezTo>
                  <a:cubicBezTo>
                    <a:pt x="42" y="30"/>
                    <a:pt x="40" y="28"/>
                    <a:pt x="42" y="26"/>
                  </a:cubicBezTo>
                  <a:cubicBezTo>
                    <a:pt x="43" y="25"/>
                    <a:pt x="45" y="24"/>
                    <a:pt x="45" y="23"/>
                  </a:cubicBezTo>
                  <a:cubicBezTo>
                    <a:pt x="46" y="21"/>
                    <a:pt x="44" y="20"/>
                    <a:pt x="44" y="19"/>
                  </a:cubicBezTo>
                  <a:cubicBezTo>
                    <a:pt x="43" y="18"/>
                    <a:pt x="36" y="15"/>
                    <a:pt x="38" y="13"/>
                  </a:cubicBezTo>
                  <a:cubicBezTo>
                    <a:pt x="38" y="13"/>
                    <a:pt x="40" y="12"/>
                    <a:pt x="40" y="12"/>
                  </a:cubicBezTo>
                  <a:cubicBezTo>
                    <a:pt x="40" y="12"/>
                    <a:pt x="37" y="10"/>
                    <a:pt x="39" y="10"/>
                  </a:cubicBezTo>
                  <a:cubicBezTo>
                    <a:pt x="42" y="10"/>
                    <a:pt x="44" y="5"/>
                    <a:pt x="41" y="3"/>
                  </a:cubicBezTo>
                  <a:cubicBezTo>
                    <a:pt x="40" y="2"/>
                    <a:pt x="38" y="2"/>
                    <a:pt x="37" y="1"/>
                  </a:cubicBezTo>
                  <a:cubicBezTo>
                    <a:pt x="36" y="0"/>
                    <a:pt x="35" y="0"/>
                    <a:pt x="34" y="0"/>
                  </a:cubicBezTo>
                  <a:cubicBezTo>
                    <a:pt x="32" y="1"/>
                    <a:pt x="31" y="0"/>
                    <a:pt x="29" y="1"/>
                  </a:cubicBezTo>
                  <a:cubicBezTo>
                    <a:pt x="28" y="2"/>
                    <a:pt x="26" y="4"/>
                    <a:pt x="25" y="5"/>
                  </a:cubicBezTo>
                  <a:cubicBezTo>
                    <a:pt x="25" y="6"/>
                    <a:pt x="25" y="10"/>
                    <a:pt x="24" y="10"/>
                  </a:cubicBezTo>
                  <a:cubicBezTo>
                    <a:pt x="23" y="11"/>
                    <a:pt x="22" y="12"/>
                    <a:pt x="21" y="13"/>
                  </a:cubicBezTo>
                  <a:cubicBezTo>
                    <a:pt x="20" y="13"/>
                    <a:pt x="18" y="11"/>
                    <a:pt x="17" y="11"/>
                  </a:cubicBezTo>
                  <a:cubicBezTo>
                    <a:pt x="16" y="11"/>
                    <a:pt x="15" y="12"/>
                    <a:pt x="14" y="12"/>
                  </a:cubicBezTo>
                  <a:cubicBezTo>
                    <a:pt x="11" y="13"/>
                    <a:pt x="9" y="12"/>
                    <a:pt x="7" y="10"/>
                  </a:cubicBezTo>
                  <a:cubicBezTo>
                    <a:pt x="7" y="9"/>
                    <a:pt x="5" y="7"/>
                    <a:pt x="4" y="7"/>
                  </a:cubicBezTo>
                  <a:cubicBezTo>
                    <a:pt x="3" y="7"/>
                    <a:pt x="1" y="9"/>
                    <a:pt x="0" y="9"/>
                  </a:cubicBezTo>
                  <a:cubicBezTo>
                    <a:pt x="2" y="11"/>
                    <a:pt x="5" y="13"/>
                    <a:pt x="8" y="14"/>
                  </a:cubicBezTo>
                  <a:cubicBezTo>
                    <a:pt x="9" y="14"/>
                    <a:pt x="11" y="15"/>
                    <a:pt x="12" y="16"/>
                  </a:cubicBezTo>
                  <a:cubicBezTo>
                    <a:pt x="13" y="17"/>
                    <a:pt x="13" y="18"/>
                    <a:pt x="14" y="19"/>
                  </a:cubicBezTo>
                  <a:cubicBezTo>
                    <a:pt x="14" y="20"/>
                    <a:pt x="13" y="20"/>
                    <a:pt x="14" y="21"/>
                  </a:cubicBezTo>
                  <a:cubicBezTo>
                    <a:pt x="14" y="22"/>
                    <a:pt x="16" y="23"/>
                    <a:pt x="15" y="24"/>
                  </a:cubicBezTo>
                  <a:cubicBezTo>
                    <a:pt x="15" y="25"/>
                    <a:pt x="14" y="26"/>
                    <a:pt x="15" y="27"/>
                  </a:cubicBezTo>
                  <a:cubicBezTo>
                    <a:pt x="15" y="27"/>
                    <a:pt x="16" y="29"/>
                    <a:pt x="16" y="29"/>
                  </a:cubicBezTo>
                  <a:cubicBezTo>
                    <a:pt x="15" y="30"/>
                    <a:pt x="15" y="32"/>
                    <a:pt x="15" y="33"/>
                  </a:cubicBezTo>
                  <a:cubicBezTo>
                    <a:pt x="15" y="33"/>
                    <a:pt x="17" y="36"/>
                    <a:pt x="17" y="36"/>
                  </a:cubicBezTo>
                  <a:cubicBezTo>
                    <a:pt x="18" y="37"/>
                    <a:pt x="20" y="38"/>
                    <a:pt x="21" y="38"/>
                  </a:cubicBezTo>
                  <a:cubicBezTo>
                    <a:pt x="22" y="39"/>
                    <a:pt x="22" y="40"/>
                    <a:pt x="22" y="41"/>
                  </a:cubicBezTo>
                  <a:cubicBezTo>
                    <a:pt x="22" y="42"/>
                    <a:pt x="23" y="43"/>
                    <a:pt x="23" y="44"/>
                  </a:cubicBezTo>
                  <a:cubicBezTo>
                    <a:pt x="23" y="45"/>
                    <a:pt x="21" y="44"/>
                    <a:pt x="20" y="44"/>
                  </a:cubicBezTo>
                  <a:cubicBezTo>
                    <a:pt x="19" y="44"/>
                    <a:pt x="16" y="48"/>
                    <a:pt x="16" y="49"/>
                  </a:cubicBezTo>
                  <a:cubicBezTo>
                    <a:pt x="15" y="50"/>
                    <a:pt x="14" y="50"/>
                    <a:pt x="13" y="51"/>
                  </a:cubicBezTo>
                  <a:cubicBezTo>
                    <a:pt x="12" y="52"/>
                    <a:pt x="11" y="53"/>
                    <a:pt x="10" y="54"/>
                  </a:cubicBezTo>
                  <a:cubicBezTo>
                    <a:pt x="9" y="54"/>
                    <a:pt x="4" y="58"/>
                    <a:pt x="4" y="57"/>
                  </a:cubicBezTo>
                  <a:cubicBezTo>
                    <a:pt x="4" y="59"/>
                    <a:pt x="2" y="60"/>
                    <a:pt x="2" y="62"/>
                  </a:cubicBezTo>
                  <a:cubicBezTo>
                    <a:pt x="3" y="64"/>
                    <a:pt x="2" y="67"/>
                    <a:pt x="4" y="67"/>
                  </a:cubicBezTo>
                  <a:cubicBezTo>
                    <a:pt x="5" y="67"/>
                    <a:pt x="4" y="72"/>
                    <a:pt x="4" y="73"/>
                  </a:cubicBezTo>
                  <a:cubicBezTo>
                    <a:pt x="4" y="75"/>
                    <a:pt x="2" y="77"/>
                    <a:pt x="4" y="78"/>
                  </a:cubicBezTo>
                  <a:cubicBezTo>
                    <a:pt x="4" y="78"/>
                    <a:pt x="8" y="79"/>
                    <a:pt x="7" y="80"/>
                  </a:cubicBezTo>
                  <a:cubicBezTo>
                    <a:pt x="7" y="80"/>
                    <a:pt x="5" y="81"/>
                    <a:pt x="5" y="81"/>
                  </a:cubicBezTo>
                  <a:cubicBezTo>
                    <a:pt x="7" y="81"/>
                    <a:pt x="7" y="79"/>
                    <a:pt x="8" y="79"/>
                  </a:cubicBezTo>
                  <a:cubicBezTo>
                    <a:pt x="10" y="78"/>
                    <a:pt x="8" y="83"/>
                    <a:pt x="8" y="83"/>
                  </a:cubicBezTo>
                  <a:cubicBezTo>
                    <a:pt x="8" y="83"/>
                    <a:pt x="11" y="80"/>
                    <a:pt x="11" y="80"/>
                  </a:cubicBezTo>
                  <a:cubicBezTo>
                    <a:pt x="12" y="79"/>
                    <a:pt x="11" y="83"/>
                    <a:pt x="11" y="83"/>
                  </a:cubicBezTo>
                  <a:cubicBezTo>
                    <a:pt x="14" y="84"/>
                    <a:pt x="20" y="81"/>
                    <a:pt x="23" y="80"/>
                  </a:cubicBezTo>
                  <a:cubicBezTo>
                    <a:pt x="27" y="79"/>
                    <a:pt x="31" y="79"/>
                    <a:pt x="36" y="78"/>
                  </a:cubicBezTo>
                  <a:cubicBezTo>
                    <a:pt x="39" y="74"/>
                    <a:pt x="43" y="71"/>
                    <a:pt x="46" y="68"/>
                  </a:cubicBezTo>
                  <a:cubicBezTo>
                    <a:pt x="48" y="66"/>
                    <a:pt x="54" y="62"/>
                    <a:pt x="53" y="59"/>
                  </a:cubicBezTo>
                  <a:cubicBezTo>
                    <a:pt x="52" y="57"/>
                    <a:pt x="54" y="62"/>
                    <a:pt x="53" y="59"/>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01" name="Freeform 719"/>
            <p:cNvSpPr>
              <a:spLocks/>
            </p:cNvSpPr>
            <p:nvPr/>
          </p:nvSpPr>
          <p:spPr bwMode="auto">
            <a:xfrm>
              <a:off x="11929493" y="4965129"/>
              <a:ext cx="1194269" cy="1000263"/>
            </a:xfrm>
            <a:custGeom>
              <a:avLst/>
              <a:gdLst>
                <a:gd name="T0" fmla="*/ 38 w 128"/>
                <a:gd name="T1" fmla="*/ 87 h 107"/>
                <a:gd name="T2" fmla="*/ 38 w 128"/>
                <a:gd name="T3" fmla="*/ 63 h 107"/>
                <a:gd name="T4" fmla="*/ 47 w 128"/>
                <a:gd name="T5" fmla="*/ 52 h 107"/>
                <a:gd name="T6" fmla="*/ 56 w 128"/>
                <a:gd name="T7" fmla="*/ 34 h 107"/>
                <a:gd name="T8" fmla="*/ 72 w 128"/>
                <a:gd name="T9" fmla="*/ 25 h 107"/>
                <a:gd name="T10" fmla="*/ 86 w 128"/>
                <a:gd name="T11" fmla="*/ 22 h 107"/>
                <a:gd name="T12" fmla="*/ 102 w 128"/>
                <a:gd name="T13" fmla="*/ 20 h 107"/>
                <a:gd name="T14" fmla="*/ 112 w 128"/>
                <a:gd name="T15" fmla="*/ 10 h 107"/>
                <a:gd name="T16" fmla="*/ 120 w 128"/>
                <a:gd name="T17" fmla="*/ 13 h 107"/>
                <a:gd name="T18" fmla="*/ 127 w 128"/>
                <a:gd name="T19" fmla="*/ 6 h 107"/>
                <a:gd name="T20" fmla="*/ 114 w 128"/>
                <a:gd name="T21" fmla="*/ 5 h 107"/>
                <a:gd name="T22" fmla="*/ 116 w 128"/>
                <a:gd name="T23" fmla="*/ 2 h 107"/>
                <a:gd name="T24" fmla="*/ 106 w 128"/>
                <a:gd name="T25" fmla="*/ 3 h 107"/>
                <a:gd name="T26" fmla="*/ 100 w 128"/>
                <a:gd name="T27" fmla="*/ 1 h 107"/>
                <a:gd name="T28" fmla="*/ 95 w 128"/>
                <a:gd name="T29" fmla="*/ 3 h 107"/>
                <a:gd name="T30" fmla="*/ 91 w 128"/>
                <a:gd name="T31" fmla="*/ 6 h 107"/>
                <a:gd name="T32" fmla="*/ 90 w 128"/>
                <a:gd name="T33" fmla="*/ 11 h 107"/>
                <a:gd name="T34" fmla="*/ 84 w 128"/>
                <a:gd name="T35" fmla="*/ 10 h 107"/>
                <a:gd name="T36" fmla="*/ 80 w 128"/>
                <a:gd name="T37" fmla="*/ 13 h 107"/>
                <a:gd name="T38" fmla="*/ 76 w 128"/>
                <a:gd name="T39" fmla="*/ 15 h 107"/>
                <a:gd name="T40" fmla="*/ 72 w 128"/>
                <a:gd name="T41" fmla="*/ 16 h 107"/>
                <a:gd name="T42" fmla="*/ 68 w 128"/>
                <a:gd name="T43" fmla="*/ 10 h 107"/>
                <a:gd name="T44" fmla="*/ 67 w 128"/>
                <a:gd name="T45" fmla="*/ 14 h 107"/>
                <a:gd name="T46" fmla="*/ 65 w 128"/>
                <a:gd name="T47" fmla="*/ 14 h 107"/>
                <a:gd name="T48" fmla="*/ 62 w 128"/>
                <a:gd name="T49" fmla="*/ 18 h 107"/>
                <a:gd name="T50" fmla="*/ 61 w 128"/>
                <a:gd name="T51" fmla="*/ 21 h 107"/>
                <a:gd name="T52" fmla="*/ 57 w 128"/>
                <a:gd name="T53" fmla="*/ 20 h 107"/>
                <a:gd name="T54" fmla="*/ 54 w 128"/>
                <a:gd name="T55" fmla="*/ 20 h 107"/>
                <a:gd name="T56" fmla="*/ 51 w 128"/>
                <a:gd name="T57" fmla="*/ 22 h 107"/>
                <a:gd name="T58" fmla="*/ 49 w 128"/>
                <a:gd name="T59" fmla="*/ 23 h 107"/>
                <a:gd name="T60" fmla="*/ 54 w 128"/>
                <a:gd name="T61" fmla="*/ 25 h 107"/>
                <a:gd name="T62" fmla="*/ 56 w 128"/>
                <a:gd name="T63" fmla="*/ 25 h 107"/>
                <a:gd name="T64" fmla="*/ 57 w 128"/>
                <a:gd name="T65" fmla="*/ 28 h 107"/>
                <a:gd name="T66" fmla="*/ 49 w 128"/>
                <a:gd name="T67" fmla="*/ 31 h 107"/>
                <a:gd name="T68" fmla="*/ 53 w 128"/>
                <a:gd name="T69" fmla="*/ 33 h 107"/>
                <a:gd name="T70" fmla="*/ 49 w 128"/>
                <a:gd name="T71" fmla="*/ 35 h 107"/>
                <a:gd name="T72" fmla="*/ 43 w 128"/>
                <a:gd name="T73" fmla="*/ 40 h 107"/>
                <a:gd name="T74" fmla="*/ 42 w 128"/>
                <a:gd name="T75" fmla="*/ 43 h 107"/>
                <a:gd name="T76" fmla="*/ 39 w 128"/>
                <a:gd name="T77" fmla="*/ 45 h 107"/>
                <a:gd name="T78" fmla="*/ 39 w 128"/>
                <a:gd name="T79" fmla="*/ 49 h 107"/>
                <a:gd name="T80" fmla="*/ 39 w 128"/>
                <a:gd name="T81" fmla="*/ 52 h 107"/>
                <a:gd name="T82" fmla="*/ 35 w 128"/>
                <a:gd name="T83" fmla="*/ 56 h 107"/>
                <a:gd name="T84" fmla="*/ 27 w 128"/>
                <a:gd name="T85" fmla="*/ 62 h 107"/>
                <a:gd name="T86" fmla="*/ 31 w 128"/>
                <a:gd name="T87" fmla="*/ 64 h 107"/>
                <a:gd name="T88" fmla="*/ 28 w 128"/>
                <a:gd name="T89" fmla="*/ 66 h 107"/>
                <a:gd name="T90" fmla="*/ 19 w 128"/>
                <a:gd name="T91" fmla="*/ 68 h 107"/>
                <a:gd name="T92" fmla="*/ 16 w 128"/>
                <a:gd name="T93" fmla="*/ 72 h 107"/>
                <a:gd name="T94" fmla="*/ 10 w 128"/>
                <a:gd name="T95" fmla="*/ 73 h 107"/>
                <a:gd name="T96" fmla="*/ 10 w 128"/>
                <a:gd name="T97" fmla="*/ 74 h 107"/>
                <a:gd name="T98" fmla="*/ 5 w 128"/>
                <a:gd name="T99" fmla="*/ 75 h 107"/>
                <a:gd name="T100" fmla="*/ 4 w 128"/>
                <a:gd name="T101" fmla="*/ 81 h 107"/>
                <a:gd name="T102" fmla="*/ 1 w 128"/>
                <a:gd name="T103" fmla="*/ 86 h 107"/>
                <a:gd name="T104" fmla="*/ 6 w 128"/>
                <a:gd name="T105" fmla="*/ 92 h 107"/>
                <a:gd name="T106" fmla="*/ 7 w 128"/>
                <a:gd name="T107" fmla="*/ 94 h 107"/>
                <a:gd name="T108" fmla="*/ 3 w 128"/>
                <a:gd name="T109" fmla="*/ 93 h 107"/>
                <a:gd name="T110" fmla="*/ 5 w 128"/>
                <a:gd name="T111" fmla="*/ 97 h 107"/>
                <a:gd name="T112" fmla="*/ 5 w 128"/>
                <a:gd name="T113" fmla="*/ 103 h 107"/>
                <a:gd name="T114" fmla="*/ 27 w 128"/>
                <a:gd name="T115" fmla="*/ 99 h 107"/>
                <a:gd name="T116" fmla="*/ 34 w 128"/>
                <a:gd name="T117" fmla="*/ 101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28" h="107">
                  <a:moveTo>
                    <a:pt x="34" y="101"/>
                  </a:moveTo>
                  <a:cubicBezTo>
                    <a:pt x="34" y="101"/>
                    <a:pt x="35" y="98"/>
                    <a:pt x="35" y="97"/>
                  </a:cubicBezTo>
                  <a:cubicBezTo>
                    <a:pt x="35" y="95"/>
                    <a:pt x="36" y="94"/>
                    <a:pt x="38" y="93"/>
                  </a:cubicBezTo>
                  <a:cubicBezTo>
                    <a:pt x="40" y="91"/>
                    <a:pt x="38" y="88"/>
                    <a:pt x="38" y="87"/>
                  </a:cubicBezTo>
                  <a:cubicBezTo>
                    <a:pt x="38" y="84"/>
                    <a:pt x="42" y="84"/>
                    <a:pt x="39" y="82"/>
                  </a:cubicBezTo>
                  <a:cubicBezTo>
                    <a:pt x="37" y="80"/>
                    <a:pt x="36" y="80"/>
                    <a:pt x="37" y="77"/>
                  </a:cubicBezTo>
                  <a:cubicBezTo>
                    <a:pt x="38" y="75"/>
                    <a:pt x="37" y="73"/>
                    <a:pt x="37" y="71"/>
                  </a:cubicBezTo>
                  <a:cubicBezTo>
                    <a:pt x="36" y="68"/>
                    <a:pt x="35" y="65"/>
                    <a:pt x="38" y="63"/>
                  </a:cubicBezTo>
                  <a:cubicBezTo>
                    <a:pt x="39" y="62"/>
                    <a:pt x="41" y="62"/>
                    <a:pt x="42" y="61"/>
                  </a:cubicBezTo>
                  <a:cubicBezTo>
                    <a:pt x="43" y="61"/>
                    <a:pt x="44" y="62"/>
                    <a:pt x="45" y="61"/>
                  </a:cubicBezTo>
                  <a:cubicBezTo>
                    <a:pt x="46" y="59"/>
                    <a:pt x="45" y="58"/>
                    <a:pt x="44" y="57"/>
                  </a:cubicBezTo>
                  <a:cubicBezTo>
                    <a:pt x="44" y="55"/>
                    <a:pt x="46" y="54"/>
                    <a:pt x="47" y="52"/>
                  </a:cubicBezTo>
                  <a:cubicBezTo>
                    <a:pt x="47" y="51"/>
                    <a:pt x="48" y="48"/>
                    <a:pt x="48" y="46"/>
                  </a:cubicBezTo>
                  <a:cubicBezTo>
                    <a:pt x="48" y="44"/>
                    <a:pt x="52" y="44"/>
                    <a:pt x="51" y="43"/>
                  </a:cubicBezTo>
                  <a:cubicBezTo>
                    <a:pt x="51" y="41"/>
                    <a:pt x="53" y="40"/>
                    <a:pt x="54" y="38"/>
                  </a:cubicBezTo>
                  <a:cubicBezTo>
                    <a:pt x="56" y="36"/>
                    <a:pt x="56" y="37"/>
                    <a:pt x="56" y="34"/>
                  </a:cubicBezTo>
                  <a:cubicBezTo>
                    <a:pt x="55" y="33"/>
                    <a:pt x="59" y="28"/>
                    <a:pt x="60" y="28"/>
                  </a:cubicBezTo>
                  <a:cubicBezTo>
                    <a:pt x="61" y="27"/>
                    <a:pt x="64" y="28"/>
                    <a:pt x="65" y="28"/>
                  </a:cubicBezTo>
                  <a:cubicBezTo>
                    <a:pt x="65" y="26"/>
                    <a:pt x="65" y="25"/>
                    <a:pt x="65" y="23"/>
                  </a:cubicBezTo>
                  <a:cubicBezTo>
                    <a:pt x="68" y="24"/>
                    <a:pt x="70" y="24"/>
                    <a:pt x="72" y="25"/>
                  </a:cubicBezTo>
                  <a:cubicBezTo>
                    <a:pt x="76" y="25"/>
                    <a:pt x="74" y="21"/>
                    <a:pt x="75" y="19"/>
                  </a:cubicBezTo>
                  <a:cubicBezTo>
                    <a:pt x="75" y="19"/>
                    <a:pt x="77" y="19"/>
                    <a:pt x="78" y="19"/>
                  </a:cubicBezTo>
                  <a:cubicBezTo>
                    <a:pt x="79" y="18"/>
                    <a:pt x="81" y="16"/>
                    <a:pt x="82" y="18"/>
                  </a:cubicBezTo>
                  <a:cubicBezTo>
                    <a:pt x="84" y="19"/>
                    <a:pt x="84" y="21"/>
                    <a:pt x="86" y="22"/>
                  </a:cubicBezTo>
                  <a:cubicBezTo>
                    <a:pt x="87" y="22"/>
                    <a:pt x="89" y="22"/>
                    <a:pt x="90" y="22"/>
                  </a:cubicBezTo>
                  <a:cubicBezTo>
                    <a:pt x="91" y="22"/>
                    <a:pt x="92" y="21"/>
                    <a:pt x="94" y="21"/>
                  </a:cubicBezTo>
                  <a:cubicBezTo>
                    <a:pt x="95" y="21"/>
                    <a:pt x="96" y="23"/>
                    <a:pt x="98" y="23"/>
                  </a:cubicBezTo>
                  <a:cubicBezTo>
                    <a:pt x="98" y="22"/>
                    <a:pt x="102" y="20"/>
                    <a:pt x="102" y="20"/>
                  </a:cubicBezTo>
                  <a:cubicBezTo>
                    <a:pt x="102" y="17"/>
                    <a:pt x="102" y="16"/>
                    <a:pt x="103" y="14"/>
                  </a:cubicBezTo>
                  <a:cubicBezTo>
                    <a:pt x="104" y="13"/>
                    <a:pt x="106" y="11"/>
                    <a:pt x="107" y="11"/>
                  </a:cubicBezTo>
                  <a:cubicBezTo>
                    <a:pt x="108" y="11"/>
                    <a:pt x="109" y="11"/>
                    <a:pt x="110" y="11"/>
                  </a:cubicBezTo>
                  <a:cubicBezTo>
                    <a:pt x="111" y="11"/>
                    <a:pt x="111" y="10"/>
                    <a:pt x="112" y="10"/>
                  </a:cubicBezTo>
                  <a:cubicBezTo>
                    <a:pt x="113" y="10"/>
                    <a:pt x="115" y="12"/>
                    <a:pt x="116" y="12"/>
                  </a:cubicBezTo>
                  <a:cubicBezTo>
                    <a:pt x="118" y="13"/>
                    <a:pt x="119" y="14"/>
                    <a:pt x="119" y="17"/>
                  </a:cubicBezTo>
                  <a:cubicBezTo>
                    <a:pt x="121" y="17"/>
                    <a:pt x="126" y="14"/>
                    <a:pt x="124" y="12"/>
                  </a:cubicBezTo>
                  <a:cubicBezTo>
                    <a:pt x="126" y="13"/>
                    <a:pt x="121" y="13"/>
                    <a:pt x="120" y="13"/>
                  </a:cubicBezTo>
                  <a:cubicBezTo>
                    <a:pt x="125" y="12"/>
                    <a:pt x="118" y="9"/>
                    <a:pt x="117" y="10"/>
                  </a:cubicBezTo>
                  <a:cubicBezTo>
                    <a:pt x="118" y="9"/>
                    <a:pt x="119" y="10"/>
                    <a:pt x="119" y="10"/>
                  </a:cubicBezTo>
                  <a:cubicBezTo>
                    <a:pt x="121" y="10"/>
                    <a:pt x="123" y="10"/>
                    <a:pt x="124" y="9"/>
                  </a:cubicBezTo>
                  <a:cubicBezTo>
                    <a:pt x="125" y="9"/>
                    <a:pt x="128" y="7"/>
                    <a:pt x="127" y="6"/>
                  </a:cubicBezTo>
                  <a:cubicBezTo>
                    <a:pt x="125" y="5"/>
                    <a:pt x="122" y="4"/>
                    <a:pt x="119" y="3"/>
                  </a:cubicBezTo>
                  <a:cubicBezTo>
                    <a:pt x="118" y="2"/>
                    <a:pt x="117" y="4"/>
                    <a:pt x="116" y="5"/>
                  </a:cubicBezTo>
                  <a:cubicBezTo>
                    <a:pt x="116" y="5"/>
                    <a:pt x="114" y="8"/>
                    <a:pt x="114" y="7"/>
                  </a:cubicBezTo>
                  <a:cubicBezTo>
                    <a:pt x="114" y="7"/>
                    <a:pt x="114" y="6"/>
                    <a:pt x="114" y="5"/>
                  </a:cubicBezTo>
                  <a:cubicBezTo>
                    <a:pt x="114" y="5"/>
                    <a:pt x="112" y="5"/>
                    <a:pt x="112" y="5"/>
                  </a:cubicBezTo>
                  <a:cubicBezTo>
                    <a:pt x="113" y="4"/>
                    <a:pt x="115" y="5"/>
                    <a:pt x="115" y="4"/>
                  </a:cubicBezTo>
                  <a:cubicBezTo>
                    <a:pt x="115" y="4"/>
                    <a:pt x="112" y="4"/>
                    <a:pt x="112" y="4"/>
                  </a:cubicBezTo>
                  <a:cubicBezTo>
                    <a:pt x="112" y="3"/>
                    <a:pt x="116" y="3"/>
                    <a:pt x="116" y="2"/>
                  </a:cubicBezTo>
                  <a:cubicBezTo>
                    <a:pt x="115" y="1"/>
                    <a:pt x="109" y="0"/>
                    <a:pt x="110" y="2"/>
                  </a:cubicBezTo>
                  <a:cubicBezTo>
                    <a:pt x="111" y="3"/>
                    <a:pt x="111" y="3"/>
                    <a:pt x="110" y="4"/>
                  </a:cubicBezTo>
                  <a:cubicBezTo>
                    <a:pt x="109" y="5"/>
                    <a:pt x="107" y="7"/>
                    <a:pt x="106" y="7"/>
                  </a:cubicBezTo>
                  <a:cubicBezTo>
                    <a:pt x="105" y="7"/>
                    <a:pt x="106" y="3"/>
                    <a:pt x="106" y="3"/>
                  </a:cubicBezTo>
                  <a:cubicBezTo>
                    <a:pt x="106" y="2"/>
                    <a:pt x="101" y="9"/>
                    <a:pt x="100" y="9"/>
                  </a:cubicBezTo>
                  <a:cubicBezTo>
                    <a:pt x="97" y="9"/>
                    <a:pt x="100" y="5"/>
                    <a:pt x="101" y="4"/>
                  </a:cubicBezTo>
                  <a:cubicBezTo>
                    <a:pt x="102" y="4"/>
                    <a:pt x="103" y="2"/>
                    <a:pt x="103" y="2"/>
                  </a:cubicBezTo>
                  <a:cubicBezTo>
                    <a:pt x="102" y="1"/>
                    <a:pt x="100" y="0"/>
                    <a:pt x="100" y="1"/>
                  </a:cubicBezTo>
                  <a:cubicBezTo>
                    <a:pt x="100" y="1"/>
                    <a:pt x="101" y="2"/>
                    <a:pt x="101" y="2"/>
                  </a:cubicBezTo>
                  <a:cubicBezTo>
                    <a:pt x="101" y="2"/>
                    <a:pt x="99" y="2"/>
                    <a:pt x="98" y="2"/>
                  </a:cubicBezTo>
                  <a:cubicBezTo>
                    <a:pt x="97" y="3"/>
                    <a:pt x="98" y="2"/>
                    <a:pt x="97" y="1"/>
                  </a:cubicBezTo>
                  <a:cubicBezTo>
                    <a:pt x="97" y="1"/>
                    <a:pt x="95" y="3"/>
                    <a:pt x="95" y="3"/>
                  </a:cubicBezTo>
                  <a:cubicBezTo>
                    <a:pt x="95" y="4"/>
                    <a:pt x="97" y="5"/>
                    <a:pt x="96" y="5"/>
                  </a:cubicBezTo>
                  <a:cubicBezTo>
                    <a:pt x="95" y="5"/>
                    <a:pt x="95" y="5"/>
                    <a:pt x="95" y="5"/>
                  </a:cubicBezTo>
                  <a:cubicBezTo>
                    <a:pt x="94" y="5"/>
                    <a:pt x="94" y="6"/>
                    <a:pt x="94" y="7"/>
                  </a:cubicBezTo>
                  <a:cubicBezTo>
                    <a:pt x="95" y="5"/>
                    <a:pt x="91" y="6"/>
                    <a:pt x="91" y="6"/>
                  </a:cubicBezTo>
                  <a:cubicBezTo>
                    <a:pt x="91" y="6"/>
                    <a:pt x="93" y="5"/>
                    <a:pt x="93" y="4"/>
                  </a:cubicBezTo>
                  <a:cubicBezTo>
                    <a:pt x="93" y="5"/>
                    <a:pt x="89" y="6"/>
                    <a:pt x="88" y="6"/>
                  </a:cubicBezTo>
                  <a:cubicBezTo>
                    <a:pt x="87" y="6"/>
                    <a:pt x="91" y="9"/>
                    <a:pt x="91" y="9"/>
                  </a:cubicBezTo>
                  <a:cubicBezTo>
                    <a:pt x="91" y="9"/>
                    <a:pt x="90" y="11"/>
                    <a:pt x="90" y="11"/>
                  </a:cubicBezTo>
                  <a:cubicBezTo>
                    <a:pt x="90" y="11"/>
                    <a:pt x="87" y="8"/>
                    <a:pt x="87" y="8"/>
                  </a:cubicBezTo>
                  <a:cubicBezTo>
                    <a:pt x="87" y="8"/>
                    <a:pt x="85" y="11"/>
                    <a:pt x="85" y="8"/>
                  </a:cubicBezTo>
                  <a:cubicBezTo>
                    <a:pt x="84" y="7"/>
                    <a:pt x="81" y="9"/>
                    <a:pt x="80" y="8"/>
                  </a:cubicBezTo>
                  <a:cubicBezTo>
                    <a:pt x="81" y="9"/>
                    <a:pt x="84" y="9"/>
                    <a:pt x="84" y="10"/>
                  </a:cubicBezTo>
                  <a:cubicBezTo>
                    <a:pt x="84" y="10"/>
                    <a:pt x="83" y="10"/>
                    <a:pt x="83" y="11"/>
                  </a:cubicBezTo>
                  <a:cubicBezTo>
                    <a:pt x="83" y="12"/>
                    <a:pt x="84" y="12"/>
                    <a:pt x="84" y="13"/>
                  </a:cubicBezTo>
                  <a:cubicBezTo>
                    <a:pt x="84" y="13"/>
                    <a:pt x="81" y="12"/>
                    <a:pt x="81" y="11"/>
                  </a:cubicBezTo>
                  <a:cubicBezTo>
                    <a:pt x="80" y="11"/>
                    <a:pt x="80" y="12"/>
                    <a:pt x="80" y="13"/>
                  </a:cubicBezTo>
                  <a:cubicBezTo>
                    <a:pt x="79" y="13"/>
                    <a:pt x="79" y="12"/>
                    <a:pt x="79" y="11"/>
                  </a:cubicBezTo>
                  <a:cubicBezTo>
                    <a:pt x="79" y="11"/>
                    <a:pt x="77" y="13"/>
                    <a:pt x="77" y="13"/>
                  </a:cubicBezTo>
                  <a:cubicBezTo>
                    <a:pt x="76" y="14"/>
                    <a:pt x="78" y="14"/>
                    <a:pt x="78" y="15"/>
                  </a:cubicBezTo>
                  <a:cubicBezTo>
                    <a:pt x="78" y="15"/>
                    <a:pt x="76" y="15"/>
                    <a:pt x="76" y="15"/>
                  </a:cubicBezTo>
                  <a:cubicBezTo>
                    <a:pt x="75" y="14"/>
                    <a:pt x="76" y="13"/>
                    <a:pt x="76" y="12"/>
                  </a:cubicBezTo>
                  <a:cubicBezTo>
                    <a:pt x="76" y="12"/>
                    <a:pt x="73" y="14"/>
                    <a:pt x="73" y="14"/>
                  </a:cubicBezTo>
                  <a:cubicBezTo>
                    <a:pt x="73" y="14"/>
                    <a:pt x="73" y="14"/>
                    <a:pt x="74" y="14"/>
                  </a:cubicBezTo>
                  <a:cubicBezTo>
                    <a:pt x="73" y="14"/>
                    <a:pt x="72" y="16"/>
                    <a:pt x="72" y="16"/>
                  </a:cubicBezTo>
                  <a:cubicBezTo>
                    <a:pt x="71" y="15"/>
                    <a:pt x="73" y="14"/>
                    <a:pt x="72" y="14"/>
                  </a:cubicBezTo>
                  <a:cubicBezTo>
                    <a:pt x="71" y="13"/>
                    <a:pt x="70" y="13"/>
                    <a:pt x="70" y="12"/>
                  </a:cubicBezTo>
                  <a:cubicBezTo>
                    <a:pt x="70" y="12"/>
                    <a:pt x="72" y="12"/>
                    <a:pt x="72" y="12"/>
                  </a:cubicBezTo>
                  <a:cubicBezTo>
                    <a:pt x="72" y="11"/>
                    <a:pt x="69" y="10"/>
                    <a:pt x="68" y="10"/>
                  </a:cubicBezTo>
                  <a:cubicBezTo>
                    <a:pt x="68" y="11"/>
                    <a:pt x="69" y="13"/>
                    <a:pt x="69" y="13"/>
                  </a:cubicBezTo>
                  <a:cubicBezTo>
                    <a:pt x="69" y="13"/>
                    <a:pt x="65" y="14"/>
                    <a:pt x="66" y="14"/>
                  </a:cubicBezTo>
                  <a:cubicBezTo>
                    <a:pt x="66" y="14"/>
                    <a:pt x="68" y="14"/>
                    <a:pt x="68" y="14"/>
                  </a:cubicBezTo>
                  <a:cubicBezTo>
                    <a:pt x="68" y="14"/>
                    <a:pt x="67" y="14"/>
                    <a:pt x="67" y="14"/>
                  </a:cubicBezTo>
                  <a:cubicBezTo>
                    <a:pt x="68" y="16"/>
                    <a:pt x="70" y="14"/>
                    <a:pt x="69" y="14"/>
                  </a:cubicBezTo>
                  <a:cubicBezTo>
                    <a:pt x="70" y="15"/>
                    <a:pt x="69" y="16"/>
                    <a:pt x="69" y="16"/>
                  </a:cubicBezTo>
                  <a:cubicBezTo>
                    <a:pt x="69" y="17"/>
                    <a:pt x="67" y="15"/>
                    <a:pt x="67" y="15"/>
                  </a:cubicBezTo>
                  <a:cubicBezTo>
                    <a:pt x="66" y="15"/>
                    <a:pt x="66" y="14"/>
                    <a:pt x="65" y="14"/>
                  </a:cubicBezTo>
                  <a:cubicBezTo>
                    <a:pt x="65" y="14"/>
                    <a:pt x="64" y="16"/>
                    <a:pt x="63" y="15"/>
                  </a:cubicBezTo>
                  <a:cubicBezTo>
                    <a:pt x="63" y="14"/>
                    <a:pt x="60" y="16"/>
                    <a:pt x="60" y="16"/>
                  </a:cubicBezTo>
                  <a:cubicBezTo>
                    <a:pt x="60" y="16"/>
                    <a:pt x="60" y="19"/>
                    <a:pt x="60" y="19"/>
                  </a:cubicBezTo>
                  <a:cubicBezTo>
                    <a:pt x="60" y="20"/>
                    <a:pt x="61" y="17"/>
                    <a:pt x="62" y="18"/>
                  </a:cubicBezTo>
                  <a:cubicBezTo>
                    <a:pt x="62" y="18"/>
                    <a:pt x="64" y="19"/>
                    <a:pt x="64" y="18"/>
                  </a:cubicBezTo>
                  <a:cubicBezTo>
                    <a:pt x="64" y="19"/>
                    <a:pt x="63" y="19"/>
                    <a:pt x="63" y="20"/>
                  </a:cubicBezTo>
                  <a:cubicBezTo>
                    <a:pt x="62" y="20"/>
                    <a:pt x="63" y="22"/>
                    <a:pt x="62" y="22"/>
                  </a:cubicBezTo>
                  <a:cubicBezTo>
                    <a:pt x="62" y="23"/>
                    <a:pt x="61" y="21"/>
                    <a:pt x="61" y="21"/>
                  </a:cubicBezTo>
                  <a:cubicBezTo>
                    <a:pt x="60" y="21"/>
                    <a:pt x="60" y="23"/>
                    <a:pt x="59" y="23"/>
                  </a:cubicBezTo>
                  <a:cubicBezTo>
                    <a:pt x="59" y="23"/>
                    <a:pt x="59" y="21"/>
                    <a:pt x="59" y="21"/>
                  </a:cubicBezTo>
                  <a:cubicBezTo>
                    <a:pt x="58" y="21"/>
                    <a:pt x="58" y="22"/>
                    <a:pt x="57" y="22"/>
                  </a:cubicBezTo>
                  <a:cubicBezTo>
                    <a:pt x="57" y="22"/>
                    <a:pt x="57" y="20"/>
                    <a:pt x="57" y="20"/>
                  </a:cubicBezTo>
                  <a:cubicBezTo>
                    <a:pt x="57" y="19"/>
                    <a:pt x="56" y="22"/>
                    <a:pt x="55" y="22"/>
                  </a:cubicBezTo>
                  <a:cubicBezTo>
                    <a:pt x="53" y="23"/>
                    <a:pt x="56" y="17"/>
                    <a:pt x="56" y="17"/>
                  </a:cubicBezTo>
                  <a:cubicBezTo>
                    <a:pt x="55" y="17"/>
                    <a:pt x="53" y="18"/>
                    <a:pt x="53" y="18"/>
                  </a:cubicBezTo>
                  <a:cubicBezTo>
                    <a:pt x="52" y="19"/>
                    <a:pt x="54" y="20"/>
                    <a:pt x="54" y="20"/>
                  </a:cubicBezTo>
                  <a:cubicBezTo>
                    <a:pt x="53" y="20"/>
                    <a:pt x="53" y="20"/>
                    <a:pt x="52" y="20"/>
                  </a:cubicBezTo>
                  <a:cubicBezTo>
                    <a:pt x="52" y="20"/>
                    <a:pt x="52" y="21"/>
                    <a:pt x="51" y="22"/>
                  </a:cubicBezTo>
                  <a:cubicBezTo>
                    <a:pt x="52" y="21"/>
                    <a:pt x="47" y="21"/>
                    <a:pt x="49" y="22"/>
                  </a:cubicBezTo>
                  <a:cubicBezTo>
                    <a:pt x="49" y="23"/>
                    <a:pt x="51" y="22"/>
                    <a:pt x="51" y="22"/>
                  </a:cubicBezTo>
                  <a:cubicBezTo>
                    <a:pt x="51" y="22"/>
                    <a:pt x="50" y="23"/>
                    <a:pt x="51" y="23"/>
                  </a:cubicBezTo>
                  <a:cubicBezTo>
                    <a:pt x="51" y="23"/>
                    <a:pt x="52" y="23"/>
                    <a:pt x="52" y="22"/>
                  </a:cubicBezTo>
                  <a:cubicBezTo>
                    <a:pt x="52" y="22"/>
                    <a:pt x="52" y="24"/>
                    <a:pt x="51" y="24"/>
                  </a:cubicBezTo>
                  <a:cubicBezTo>
                    <a:pt x="50" y="24"/>
                    <a:pt x="50" y="23"/>
                    <a:pt x="49" y="23"/>
                  </a:cubicBezTo>
                  <a:cubicBezTo>
                    <a:pt x="48" y="24"/>
                    <a:pt x="48" y="26"/>
                    <a:pt x="47" y="26"/>
                  </a:cubicBezTo>
                  <a:cubicBezTo>
                    <a:pt x="47" y="26"/>
                    <a:pt x="44" y="26"/>
                    <a:pt x="44" y="26"/>
                  </a:cubicBezTo>
                  <a:cubicBezTo>
                    <a:pt x="44" y="29"/>
                    <a:pt x="51" y="25"/>
                    <a:pt x="51" y="25"/>
                  </a:cubicBezTo>
                  <a:cubicBezTo>
                    <a:pt x="52" y="25"/>
                    <a:pt x="53" y="24"/>
                    <a:pt x="54" y="25"/>
                  </a:cubicBezTo>
                  <a:cubicBezTo>
                    <a:pt x="56" y="25"/>
                    <a:pt x="55" y="23"/>
                    <a:pt x="54" y="23"/>
                  </a:cubicBezTo>
                  <a:cubicBezTo>
                    <a:pt x="55" y="23"/>
                    <a:pt x="55" y="23"/>
                    <a:pt x="55" y="23"/>
                  </a:cubicBezTo>
                  <a:cubicBezTo>
                    <a:pt x="56" y="25"/>
                    <a:pt x="57" y="23"/>
                    <a:pt x="58" y="23"/>
                  </a:cubicBezTo>
                  <a:cubicBezTo>
                    <a:pt x="57" y="23"/>
                    <a:pt x="57" y="25"/>
                    <a:pt x="56" y="25"/>
                  </a:cubicBezTo>
                  <a:cubicBezTo>
                    <a:pt x="57" y="25"/>
                    <a:pt x="58" y="25"/>
                    <a:pt x="58" y="25"/>
                  </a:cubicBezTo>
                  <a:cubicBezTo>
                    <a:pt x="58" y="25"/>
                    <a:pt x="56" y="26"/>
                    <a:pt x="56" y="27"/>
                  </a:cubicBezTo>
                  <a:cubicBezTo>
                    <a:pt x="56" y="27"/>
                    <a:pt x="61" y="25"/>
                    <a:pt x="61" y="26"/>
                  </a:cubicBezTo>
                  <a:cubicBezTo>
                    <a:pt x="60" y="27"/>
                    <a:pt x="57" y="26"/>
                    <a:pt x="57" y="28"/>
                  </a:cubicBezTo>
                  <a:cubicBezTo>
                    <a:pt x="56" y="31"/>
                    <a:pt x="54" y="27"/>
                    <a:pt x="54" y="27"/>
                  </a:cubicBezTo>
                  <a:cubicBezTo>
                    <a:pt x="54" y="26"/>
                    <a:pt x="54" y="29"/>
                    <a:pt x="54" y="29"/>
                  </a:cubicBezTo>
                  <a:cubicBezTo>
                    <a:pt x="54" y="29"/>
                    <a:pt x="53" y="27"/>
                    <a:pt x="52" y="27"/>
                  </a:cubicBezTo>
                  <a:cubicBezTo>
                    <a:pt x="51" y="28"/>
                    <a:pt x="49" y="30"/>
                    <a:pt x="49" y="31"/>
                  </a:cubicBezTo>
                  <a:cubicBezTo>
                    <a:pt x="49" y="31"/>
                    <a:pt x="51" y="30"/>
                    <a:pt x="51" y="30"/>
                  </a:cubicBezTo>
                  <a:cubicBezTo>
                    <a:pt x="51" y="31"/>
                    <a:pt x="53" y="30"/>
                    <a:pt x="53" y="31"/>
                  </a:cubicBezTo>
                  <a:cubicBezTo>
                    <a:pt x="53" y="30"/>
                    <a:pt x="50" y="31"/>
                    <a:pt x="50" y="32"/>
                  </a:cubicBezTo>
                  <a:cubicBezTo>
                    <a:pt x="51" y="33"/>
                    <a:pt x="54" y="31"/>
                    <a:pt x="53" y="33"/>
                  </a:cubicBezTo>
                  <a:cubicBezTo>
                    <a:pt x="54" y="31"/>
                    <a:pt x="47" y="34"/>
                    <a:pt x="47" y="34"/>
                  </a:cubicBezTo>
                  <a:cubicBezTo>
                    <a:pt x="47" y="33"/>
                    <a:pt x="53" y="35"/>
                    <a:pt x="52" y="35"/>
                  </a:cubicBezTo>
                  <a:cubicBezTo>
                    <a:pt x="51" y="36"/>
                    <a:pt x="50" y="34"/>
                    <a:pt x="49" y="35"/>
                  </a:cubicBezTo>
                  <a:cubicBezTo>
                    <a:pt x="49" y="35"/>
                    <a:pt x="49" y="35"/>
                    <a:pt x="49" y="35"/>
                  </a:cubicBezTo>
                  <a:cubicBezTo>
                    <a:pt x="49" y="36"/>
                    <a:pt x="46" y="34"/>
                    <a:pt x="45" y="36"/>
                  </a:cubicBezTo>
                  <a:cubicBezTo>
                    <a:pt x="45" y="36"/>
                    <a:pt x="48" y="36"/>
                    <a:pt x="48" y="36"/>
                  </a:cubicBezTo>
                  <a:cubicBezTo>
                    <a:pt x="46" y="38"/>
                    <a:pt x="44" y="36"/>
                    <a:pt x="45" y="39"/>
                  </a:cubicBezTo>
                  <a:cubicBezTo>
                    <a:pt x="45" y="39"/>
                    <a:pt x="43" y="40"/>
                    <a:pt x="43" y="40"/>
                  </a:cubicBezTo>
                  <a:cubicBezTo>
                    <a:pt x="42" y="41"/>
                    <a:pt x="42" y="41"/>
                    <a:pt x="42" y="41"/>
                  </a:cubicBezTo>
                  <a:cubicBezTo>
                    <a:pt x="42" y="42"/>
                    <a:pt x="41" y="42"/>
                    <a:pt x="41" y="42"/>
                  </a:cubicBezTo>
                  <a:cubicBezTo>
                    <a:pt x="41" y="43"/>
                    <a:pt x="42" y="42"/>
                    <a:pt x="42" y="42"/>
                  </a:cubicBezTo>
                  <a:cubicBezTo>
                    <a:pt x="43" y="42"/>
                    <a:pt x="42" y="43"/>
                    <a:pt x="42" y="43"/>
                  </a:cubicBezTo>
                  <a:cubicBezTo>
                    <a:pt x="43" y="43"/>
                    <a:pt x="45" y="44"/>
                    <a:pt x="46" y="43"/>
                  </a:cubicBezTo>
                  <a:cubicBezTo>
                    <a:pt x="44" y="44"/>
                    <a:pt x="44" y="44"/>
                    <a:pt x="42" y="44"/>
                  </a:cubicBezTo>
                  <a:cubicBezTo>
                    <a:pt x="41" y="44"/>
                    <a:pt x="38" y="44"/>
                    <a:pt x="38" y="45"/>
                  </a:cubicBezTo>
                  <a:cubicBezTo>
                    <a:pt x="38" y="45"/>
                    <a:pt x="39" y="45"/>
                    <a:pt x="39" y="45"/>
                  </a:cubicBezTo>
                  <a:cubicBezTo>
                    <a:pt x="39" y="45"/>
                    <a:pt x="38" y="46"/>
                    <a:pt x="38" y="46"/>
                  </a:cubicBezTo>
                  <a:cubicBezTo>
                    <a:pt x="38" y="46"/>
                    <a:pt x="40" y="45"/>
                    <a:pt x="40" y="46"/>
                  </a:cubicBezTo>
                  <a:cubicBezTo>
                    <a:pt x="40" y="46"/>
                    <a:pt x="38" y="48"/>
                    <a:pt x="38" y="48"/>
                  </a:cubicBezTo>
                  <a:cubicBezTo>
                    <a:pt x="38" y="48"/>
                    <a:pt x="39" y="48"/>
                    <a:pt x="39" y="49"/>
                  </a:cubicBezTo>
                  <a:cubicBezTo>
                    <a:pt x="39" y="49"/>
                    <a:pt x="37" y="49"/>
                    <a:pt x="37" y="49"/>
                  </a:cubicBezTo>
                  <a:cubicBezTo>
                    <a:pt x="37" y="49"/>
                    <a:pt x="39" y="50"/>
                    <a:pt x="39" y="50"/>
                  </a:cubicBezTo>
                  <a:cubicBezTo>
                    <a:pt x="38" y="50"/>
                    <a:pt x="37" y="50"/>
                    <a:pt x="37" y="50"/>
                  </a:cubicBezTo>
                  <a:cubicBezTo>
                    <a:pt x="37" y="51"/>
                    <a:pt x="38" y="52"/>
                    <a:pt x="39" y="52"/>
                  </a:cubicBezTo>
                  <a:cubicBezTo>
                    <a:pt x="37" y="52"/>
                    <a:pt x="35" y="52"/>
                    <a:pt x="34" y="54"/>
                  </a:cubicBezTo>
                  <a:cubicBezTo>
                    <a:pt x="34" y="55"/>
                    <a:pt x="30" y="54"/>
                    <a:pt x="30" y="54"/>
                  </a:cubicBezTo>
                  <a:cubicBezTo>
                    <a:pt x="30" y="57"/>
                    <a:pt x="36" y="54"/>
                    <a:pt x="37" y="54"/>
                  </a:cubicBezTo>
                  <a:cubicBezTo>
                    <a:pt x="36" y="54"/>
                    <a:pt x="35" y="56"/>
                    <a:pt x="35" y="56"/>
                  </a:cubicBezTo>
                  <a:cubicBezTo>
                    <a:pt x="32" y="56"/>
                    <a:pt x="34" y="57"/>
                    <a:pt x="33" y="58"/>
                  </a:cubicBezTo>
                  <a:cubicBezTo>
                    <a:pt x="32" y="59"/>
                    <a:pt x="30" y="57"/>
                    <a:pt x="29" y="58"/>
                  </a:cubicBezTo>
                  <a:cubicBezTo>
                    <a:pt x="29" y="59"/>
                    <a:pt x="26" y="61"/>
                    <a:pt x="26" y="61"/>
                  </a:cubicBezTo>
                  <a:cubicBezTo>
                    <a:pt x="26" y="62"/>
                    <a:pt x="27" y="62"/>
                    <a:pt x="27" y="62"/>
                  </a:cubicBezTo>
                  <a:cubicBezTo>
                    <a:pt x="27" y="63"/>
                    <a:pt x="24" y="63"/>
                    <a:pt x="24" y="63"/>
                  </a:cubicBezTo>
                  <a:cubicBezTo>
                    <a:pt x="24" y="63"/>
                    <a:pt x="25" y="64"/>
                    <a:pt x="25" y="65"/>
                  </a:cubicBezTo>
                  <a:cubicBezTo>
                    <a:pt x="25" y="66"/>
                    <a:pt x="27" y="65"/>
                    <a:pt x="28" y="65"/>
                  </a:cubicBezTo>
                  <a:cubicBezTo>
                    <a:pt x="29" y="64"/>
                    <a:pt x="30" y="65"/>
                    <a:pt x="31" y="64"/>
                  </a:cubicBezTo>
                  <a:cubicBezTo>
                    <a:pt x="31" y="64"/>
                    <a:pt x="30" y="63"/>
                    <a:pt x="30" y="62"/>
                  </a:cubicBezTo>
                  <a:cubicBezTo>
                    <a:pt x="30" y="62"/>
                    <a:pt x="32" y="63"/>
                    <a:pt x="33" y="64"/>
                  </a:cubicBezTo>
                  <a:cubicBezTo>
                    <a:pt x="33" y="64"/>
                    <a:pt x="30" y="66"/>
                    <a:pt x="30" y="66"/>
                  </a:cubicBezTo>
                  <a:cubicBezTo>
                    <a:pt x="29" y="66"/>
                    <a:pt x="28" y="67"/>
                    <a:pt x="28" y="66"/>
                  </a:cubicBezTo>
                  <a:cubicBezTo>
                    <a:pt x="27" y="65"/>
                    <a:pt x="26" y="67"/>
                    <a:pt x="25" y="67"/>
                  </a:cubicBezTo>
                  <a:cubicBezTo>
                    <a:pt x="24" y="66"/>
                    <a:pt x="24" y="63"/>
                    <a:pt x="23" y="66"/>
                  </a:cubicBezTo>
                  <a:cubicBezTo>
                    <a:pt x="21" y="70"/>
                    <a:pt x="20" y="65"/>
                    <a:pt x="21" y="65"/>
                  </a:cubicBezTo>
                  <a:cubicBezTo>
                    <a:pt x="19" y="65"/>
                    <a:pt x="21" y="69"/>
                    <a:pt x="19" y="68"/>
                  </a:cubicBezTo>
                  <a:cubicBezTo>
                    <a:pt x="15" y="68"/>
                    <a:pt x="18" y="70"/>
                    <a:pt x="17" y="71"/>
                  </a:cubicBezTo>
                  <a:cubicBezTo>
                    <a:pt x="16" y="71"/>
                    <a:pt x="16" y="69"/>
                    <a:pt x="16" y="69"/>
                  </a:cubicBezTo>
                  <a:cubicBezTo>
                    <a:pt x="14" y="69"/>
                    <a:pt x="12" y="70"/>
                    <a:pt x="11" y="71"/>
                  </a:cubicBezTo>
                  <a:cubicBezTo>
                    <a:pt x="11" y="72"/>
                    <a:pt x="15" y="72"/>
                    <a:pt x="16" y="72"/>
                  </a:cubicBezTo>
                  <a:cubicBezTo>
                    <a:pt x="16" y="72"/>
                    <a:pt x="19" y="71"/>
                    <a:pt x="19" y="71"/>
                  </a:cubicBezTo>
                  <a:cubicBezTo>
                    <a:pt x="20" y="72"/>
                    <a:pt x="15" y="72"/>
                    <a:pt x="15" y="72"/>
                  </a:cubicBezTo>
                  <a:cubicBezTo>
                    <a:pt x="14" y="72"/>
                    <a:pt x="14" y="73"/>
                    <a:pt x="13" y="73"/>
                  </a:cubicBezTo>
                  <a:cubicBezTo>
                    <a:pt x="12" y="73"/>
                    <a:pt x="11" y="73"/>
                    <a:pt x="10" y="73"/>
                  </a:cubicBezTo>
                  <a:cubicBezTo>
                    <a:pt x="8" y="72"/>
                    <a:pt x="7" y="73"/>
                    <a:pt x="9" y="74"/>
                  </a:cubicBezTo>
                  <a:cubicBezTo>
                    <a:pt x="10" y="74"/>
                    <a:pt x="12" y="74"/>
                    <a:pt x="12" y="76"/>
                  </a:cubicBezTo>
                  <a:cubicBezTo>
                    <a:pt x="12" y="76"/>
                    <a:pt x="11" y="78"/>
                    <a:pt x="11" y="77"/>
                  </a:cubicBezTo>
                  <a:cubicBezTo>
                    <a:pt x="10" y="77"/>
                    <a:pt x="12" y="75"/>
                    <a:pt x="10" y="74"/>
                  </a:cubicBezTo>
                  <a:cubicBezTo>
                    <a:pt x="7" y="74"/>
                    <a:pt x="9" y="75"/>
                    <a:pt x="8" y="76"/>
                  </a:cubicBezTo>
                  <a:cubicBezTo>
                    <a:pt x="8" y="76"/>
                    <a:pt x="8" y="73"/>
                    <a:pt x="7" y="73"/>
                  </a:cubicBezTo>
                  <a:cubicBezTo>
                    <a:pt x="7" y="72"/>
                    <a:pt x="5" y="78"/>
                    <a:pt x="6" y="77"/>
                  </a:cubicBezTo>
                  <a:cubicBezTo>
                    <a:pt x="5" y="77"/>
                    <a:pt x="5" y="75"/>
                    <a:pt x="5" y="75"/>
                  </a:cubicBezTo>
                  <a:cubicBezTo>
                    <a:pt x="4" y="75"/>
                    <a:pt x="4" y="77"/>
                    <a:pt x="4" y="77"/>
                  </a:cubicBezTo>
                  <a:cubicBezTo>
                    <a:pt x="3" y="78"/>
                    <a:pt x="1" y="77"/>
                    <a:pt x="1" y="78"/>
                  </a:cubicBezTo>
                  <a:cubicBezTo>
                    <a:pt x="1" y="79"/>
                    <a:pt x="0" y="80"/>
                    <a:pt x="1" y="80"/>
                  </a:cubicBezTo>
                  <a:cubicBezTo>
                    <a:pt x="2" y="80"/>
                    <a:pt x="3" y="80"/>
                    <a:pt x="4" y="81"/>
                  </a:cubicBezTo>
                  <a:cubicBezTo>
                    <a:pt x="4" y="81"/>
                    <a:pt x="0" y="82"/>
                    <a:pt x="1" y="83"/>
                  </a:cubicBezTo>
                  <a:cubicBezTo>
                    <a:pt x="1" y="84"/>
                    <a:pt x="3" y="84"/>
                    <a:pt x="3" y="84"/>
                  </a:cubicBezTo>
                  <a:cubicBezTo>
                    <a:pt x="3" y="84"/>
                    <a:pt x="6" y="83"/>
                    <a:pt x="6" y="84"/>
                  </a:cubicBezTo>
                  <a:cubicBezTo>
                    <a:pt x="5" y="85"/>
                    <a:pt x="2" y="84"/>
                    <a:pt x="1" y="86"/>
                  </a:cubicBezTo>
                  <a:cubicBezTo>
                    <a:pt x="0" y="87"/>
                    <a:pt x="6" y="87"/>
                    <a:pt x="4" y="89"/>
                  </a:cubicBezTo>
                  <a:cubicBezTo>
                    <a:pt x="4" y="89"/>
                    <a:pt x="3" y="87"/>
                    <a:pt x="2" y="88"/>
                  </a:cubicBezTo>
                  <a:cubicBezTo>
                    <a:pt x="1" y="89"/>
                    <a:pt x="1" y="90"/>
                    <a:pt x="2" y="91"/>
                  </a:cubicBezTo>
                  <a:cubicBezTo>
                    <a:pt x="3" y="91"/>
                    <a:pt x="5" y="92"/>
                    <a:pt x="6" y="92"/>
                  </a:cubicBezTo>
                  <a:cubicBezTo>
                    <a:pt x="7" y="91"/>
                    <a:pt x="8" y="89"/>
                    <a:pt x="9" y="90"/>
                  </a:cubicBezTo>
                  <a:cubicBezTo>
                    <a:pt x="8" y="90"/>
                    <a:pt x="7" y="91"/>
                    <a:pt x="7" y="91"/>
                  </a:cubicBezTo>
                  <a:cubicBezTo>
                    <a:pt x="7" y="92"/>
                    <a:pt x="6" y="92"/>
                    <a:pt x="5" y="92"/>
                  </a:cubicBezTo>
                  <a:cubicBezTo>
                    <a:pt x="5" y="92"/>
                    <a:pt x="7" y="93"/>
                    <a:pt x="7" y="94"/>
                  </a:cubicBezTo>
                  <a:cubicBezTo>
                    <a:pt x="7" y="94"/>
                    <a:pt x="4" y="92"/>
                    <a:pt x="5" y="94"/>
                  </a:cubicBezTo>
                  <a:cubicBezTo>
                    <a:pt x="5" y="95"/>
                    <a:pt x="8" y="96"/>
                    <a:pt x="8" y="96"/>
                  </a:cubicBezTo>
                  <a:cubicBezTo>
                    <a:pt x="8" y="97"/>
                    <a:pt x="5" y="95"/>
                    <a:pt x="4" y="96"/>
                  </a:cubicBezTo>
                  <a:cubicBezTo>
                    <a:pt x="2" y="96"/>
                    <a:pt x="4" y="93"/>
                    <a:pt x="3" y="93"/>
                  </a:cubicBezTo>
                  <a:cubicBezTo>
                    <a:pt x="3" y="93"/>
                    <a:pt x="1" y="95"/>
                    <a:pt x="2" y="96"/>
                  </a:cubicBezTo>
                  <a:cubicBezTo>
                    <a:pt x="3" y="96"/>
                    <a:pt x="2" y="98"/>
                    <a:pt x="2" y="98"/>
                  </a:cubicBezTo>
                  <a:cubicBezTo>
                    <a:pt x="3" y="99"/>
                    <a:pt x="4" y="97"/>
                    <a:pt x="5" y="96"/>
                  </a:cubicBezTo>
                  <a:cubicBezTo>
                    <a:pt x="5" y="96"/>
                    <a:pt x="5" y="97"/>
                    <a:pt x="5" y="97"/>
                  </a:cubicBezTo>
                  <a:cubicBezTo>
                    <a:pt x="6" y="97"/>
                    <a:pt x="6" y="96"/>
                    <a:pt x="7" y="96"/>
                  </a:cubicBezTo>
                  <a:cubicBezTo>
                    <a:pt x="7" y="96"/>
                    <a:pt x="7" y="98"/>
                    <a:pt x="6" y="98"/>
                  </a:cubicBezTo>
                  <a:cubicBezTo>
                    <a:pt x="4" y="99"/>
                    <a:pt x="8" y="101"/>
                    <a:pt x="8" y="100"/>
                  </a:cubicBezTo>
                  <a:cubicBezTo>
                    <a:pt x="8" y="102"/>
                    <a:pt x="1" y="100"/>
                    <a:pt x="5" y="103"/>
                  </a:cubicBezTo>
                  <a:cubicBezTo>
                    <a:pt x="7" y="104"/>
                    <a:pt x="8" y="105"/>
                    <a:pt x="10" y="105"/>
                  </a:cubicBezTo>
                  <a:cubicBezTo>
                    <a:pt x="10" y="105"/>
                    <a:pt x="13" y="107"/>
                    <a:pt x="14" y="107"/>
                  </a:cubicBezTo>
                  <a:cubicBezTo>
                    <a:pt x="17" y="107"/>
                    <a:pt x="21" y="104"/>
                    <a:pt x="23" y="102"/>
                  </a:cubicBezTo>
                  <a:cubicBezTo>
                    <a:pt x="24" y="100"/>
                    <a:pt x="25" y="100"/>
                    <a:pt x="27" y="99"/>
                  </a:cubicBezTo>
                  <a:cubicBezTo>
                    <a:pt x="28" y="98"/>
                    <a:pt x="28" y="95"/>
                    <a:pt x="29" y="95"/>
                  </a:cubicBezTo>
                  <a:cubicBezTo>
                    <a:pt x="29" y="95"/>
                    <a:pt x="29" y="98"/>
                    <a:pt x="30" y="98"/>
                  </a:cubicBezTo>
                  <a:cubicBezTo>
                    <a:pt x="32" y="99"/>
                    <a:pt x="31" y="99"/>
                    <a:pt x="31" y="100"/>
                  </a:cubicBezTo>
                  <a:cubicBezTo>
                    <a:pt x="32" y="100"/>
                    <a:pt x="33" y="100"/>
                    <a:pt x="34" y="101"/>
                  </a:cubicBezTo>
                  <a:cubicBezTo>
                    <a:pt x="34" y="102"/>
                    <a:pt x="33" y="100"/>
                    <a:pt x="34" y="10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02" name="Freeform 720"/>
            <p:cNvSpPr>
              <a:spLocks noEditPoints="1"/>
            </p:cNvSpPr>
            <p:nvPr/>
          </p:nvSpPr>
          <p:spPr bwMode="auto">
            <a:xfrm>
              <a:off x="12945416" y="4366247"/>
              <a:ext cx="7563702" cy="2637633"/>
            </a:xfrm>
            <a:custGeom>
              <a:avLst/>
              <a:gdLst>
                <a:gd name="T0" fmla="*/ 785 w 810"/>
                <a:gd name="T1" fmla="*/ 109 h 282"/>
                <a:gd name="T2" fmla="*/ 725 w 810"/>
                <a:gd name="T3" fmla="*/ 77 h 282"/>
                <a:gd name="T4" fmla="*/ 665 w 810"/>
                <a:gd name="T5" fmla="*/ 80 h 282"/>
                <a:gd name="T6" fmla="*/ 607 w 810"/>
                <a:gd name="T7" fmla="*/ 65 h 282"/>
                <a:gd name="T8" fmla="*/ 578 w 810"/>
                <a:gd name="T9" fmla="*/ 56 h 282"/>
                <a:gd name="T10" fmla="*/ 555 w 810"/>
                <a:gd name="T11" fmla="*/ 61 h 282"/>
                <a:gd name="T12" fmla="*/ 521 w 810"/>
                <a:gd name="T13" fmla="*/ 59 h 282"/>
                <a:gd name="T14" fmla="*/ 495 w 810"/>
                <a:gd name="T15" fmla="*/ 44 h 282"/>
                <a:gd name="T16" fmla="*/ 469 w 810"/>
                <a:gd name="T17" fmla="*/ 49 h 282"/>
                <a:gd name="T18" fmla="*/ 423 w 810"/>
                <a:gd name="T19" fmla="*/ 43 h 282"/>
                <a:gd name="T20" fmla="*/ 383 w 810"/>
                <a:gd name="T21" fmla="*/ 50 h 282"/>
                <a:gd name="T22" fmla="*/ 423 w 810"/>
                <a:gd name="T23" fmla="*/ 17 h 282"/>
                <a:gd name="T24" fmla="*/ 378 w 810"/>
                <a:gd name="T25" fmla="*/ 7 h 282"/>
                <a:gd name="T26" fmla="*/ 355 w 810"/>
                <a:gd name="T27" fmla="*/ 17 h 282"/>
                <a:gd name="T28" fmla="*/ 320 w 810"/>
                <a:gd name="T29" fmla="*/ 22 h 282"/>
                <a:gd name="T30" fmla="*/ 297 w 810"/>
                <a:gd name="T31" fmla="*/ 32 h 282"/>
                <a:gd name="T32" fmla="*/ 269 w 810"/>
                <a:gd name="T33" fmla="*/ 49 h 282"/>
                <a:gd name="T34" fmla="*/ 247 w 810"/>
                <a:gd name="T35" fmla="*/ 58 h 282"/>
                <a:gd name="T36" fmla="*/ 242 w 810"/>
                <a:gd name="T37" fmla="*/ 50 h 282"/>
                <a:gd name="T38" fmla="*/ 259 w 810"/>
                <a:gd name="T39" fmla="*/ 97 h 282"/>
                <a:gd name="T40" fmla="*/ 227 w 810"/>
                <a:gd name="T41" fmla="*/ 107 h 282"/>
                <a:gd name="T42" fmla="*/ 231 w 810"/>
                <a:gd name="T43" fmla="*/ 88 h 282"/>
                <a:gd name="T44" fmla="*/ 206 w 810"/>
                <a:gd name="T45" fmla="*/ 60 h 282"/>
                <a:gd name="T46" fmla="*/ 191 w 810"/>
                <a:gd name="T47" fmla="*/ 83 h 282"/>
                <a:gd name="T48" fmla="*/ 131 w 810"/>
                <a:gd name="T49" fmla="*/ 90 h 282"/>
                <a:gd name="T50" fmla="*/ 92 w 810"/>
                <a:gd name="T51" fmla="*/ 100 h 282"/>
                <a:gd name="T52" fmla="*/ 84 w 810"/>
                <a:gd name="T53" fmla="*/ 107 h 282"/>
                <a:gd name="T54" fmla="*/ 53 w 810"/>
                <a:gd name="T55" fmla="*/ 120 h 282"/>
                <a:gd name="T56" fmla="*/ 31 w 810"/>
                <a:gd name="T57" fmla="*/ 102 h 282"/>
                <a:gd name="T58" fmla="*/ 29 w 810"/>
                <a:gd name="T59" fmla="*/ 84 h 282"/>
                <a:gd name="T60" fmla="*/ 5 w 810"/>
                <a:gd name="T61" fmla="*/ 88 h 282"/>
                <a:gd name="T62" fmla="*/ 7 w 810"/>
                <a:gd name="T63" fmla="*/ 152 h 282"/>
                <a:gd name="T64" fmla="*/ 16 w 810"/>
                <a:gd name="T65" fmla="*/ 187 h 282"/>
                <a:gd name="T66" fmla="*/ 40 w 810"/>
                <a:gd name="T67" fmla="*/ 223 h 282"/>
                <a:gd name="T68" fmla="*/ 53 w 810"/>
                <a:gd name="T69" fmla="*/ 244 h 282"/>
                <a:gd name="T70" fmla="*/ 82 w 810"/>
                <a:gd name="T71" fmla="*/ 272 h 282"/>
                <a:gd name="T72" fmla="*/ 109 w 810"/>
                <a:gd name="T73" fmla="*/ 250 h 282"/>
                <a:gd name="T74" fmla="*/ 108 w 810"/>
                <a:gd name="T75" fmla="*/ 222 h 282"/>
                <a:gd name="T76" fmla="*/ 160 w 810"/>
                <a:gd name="T77" fmla="*/ 223 h 282"/>
                <a:gd name="T78" fmla="*/ 196 w 810"/>
                <a:gd name="T79" fmla="*/ 196 h 282"/>
                <a:gd name="T80" fmla="*/ 252 w 810"/>
                <a:gd name="T81" fmla="*/ 204 h 282"/>
                <a:gd name="T82" fmla="*/ 331 w 810"/>
                <a:gd name="T83" fmla="*/ 226 h 282"/>
                <a:gd name="T84" fmla="*/ 415 w 810"/>
                <a:gd name="T85" fmla="*/ 231 h 282"/>
                <a:gd name="T86" fmla="*/ 483 w 810"/>
                <a:gd name="T87" fmla="*/ 207 h 282"/>
                <a:gd name="T88" fmla="*/ 521 w 810"/>
                <a:gd name="T89" fmla="*/ 258 h 282"/>
                <a:gd name="T90" fmla="*/ 558 w 810"/>
                <a:gd name="T91" fmla="*/ 226 h 282"/>
                <a:gd name="T92" fmla="*/ 543 w 810"/>
                <a:gd name="T93" fmla="*/ 199 h 282"/>
                <a:gd name="T94" fmla="*/ 591 w 810"/>
                <a:gd name="T95" fmla="*/ 162 h 282"/>
                <a:gd name="T96" fmla="*/ 627 w 810"/>
                <a:gd name="T97" fmla="*/ 165 h 282"/>
                <a:gd name="T98" fmla="*/ 657 w 810"/>
                <a:gd name="T99" fmla="*/ 153 h 282"/>
                <a:gd name="T100" fmla="*/ 669 w 810"/>
                <a:gd name="T101" fmla="*/ 154 h 282"/>
                <a:gd name="T102" fmla="*/ 649 w 810"/>
                <a:gd name="T103" fmla="*/ 210 h 282"/>
                <a:gd name="T104" fmla="*/ 667 w 810"/>
                <a:gd name="T105" fmla="*/ 171 h 282"/>
                <a:gd name="T106" fmla="*/ 710 w 810"/>
                <a:gd name="T107" fmla="*/ 156 h 282"/>
                <a:gd name="T108" fmla="*/ 738 w 810"/>
                <a:gd name="T109" fmla="*/ 121 h 282"/>
                <a:gd name="T110" fmla="*/ 765 w 810"/>
                <a:gd name="T111" fmla="*/ 116 h 282"/>
                <a:gd name="T112" fmla="*/ 802 w 810"/>
                <a:gd name="T113" fmla="*/ 115 h 282"/>
                <a:gd name="T114" fmla="*/ 388 w 810"/>
                <a:gd name="T115" fmla="*/ 212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10" h="282">
                  <a:moveTo>
                    <a:pt x="808" y="111"/>
                  </a:moveTo>
                  <a:cubicBezTo>
                    <a:pt x="806" y="109"/>
                    <a:pt x="803" y="108"/>
                    <a:pt x="801" y="106"/>
                  </a:cubicBezTo>
                  <a:cubicBezTo>
                    <a:pt x="800" y="105"/>
                    <a:pt x="799" y="104"/>
                    <a:pt x="797" y="103"/>
                  </a:cubicBezTo>
                  <a:cubicBezTo>
                    <a:pt x="796" y="103"/>
                    <a:pt x="794" y="103"/>
                    <a:pt x="793" y="102"/>
                  </a:cubicBezTo>
                  <a:cubicBezTo>
                    <a:pt x="793" y="103"/>
                    <a:pt x="794" y="103"/>
                    <a:pt x="794" y="103"/>
                  </a:cubicBezTo>
                  <a:cubicBezTo>
                    <a:pt x="795" y="103"/>
                    <a:pt x="792" y="104"/>
                    <a:pt x="791" y="103"/>
                  </a:cubicBezTo>
                  <a:cubicBezTo>
                    <a:pt x="791" y="103"/>
                    <a:pt x="792" y="103"/>
                    <a:pt x="792" y="102"/>
                  </a:cubicBezTo>
                  <a:cubicBezTo>
                    <a:pt x="791" y="101"/>
                    <a:pt x="786" y="103"/>
                    <a:pt x="785" y="102"/>
                  </a:cubicBezTo>
                  <a:cubicBezTo>
                    <a:pt x="787" y="103"/>
                    <a:pt x="787" y="103"/>
                    <a:pt x="787" y="106"/>
                  </a:cubicBezTo>
                  <a:cubicBezTo>
                    <a:pt x="786" y="107"/>
                    <a:pt x="788" y="109"/>
                    <a:pt x="788" y="109"/>
                  </a:cubicBezTo>
                  <a:cubicBezTo>
                    <a:pt x="787" y="109"/>
                    <a:pt x="787" y="108"/>
                    <a:pt x="787" y="108"/>
                  </a:cubicBezTo>
                  <a:cubicBezTo>
                    <a:pt x="786" y="107"/>
                    <a:pt x="786" y="109"/>
                    <a:pt x="785" y="109"/>
                  </a:cubicBezTo>
                  <a:cubicBezTo>
                    <a:pt x="785" y="109"/>
                    <a:pt x="783" y="105"/>
                    <a:pt x="783" y="105"/>
                  </a:cubicBezTo>
                  <a:cubicBezTo>
                    <a:pt x="783" y="104"/>
                    <a:pt x="783" y="104"/>
                    <a:pt x="783" y="104"/>
                  </a:cubicBezTo>
                  <a:cubicBezTo>
                    <a:pt x="783" y="103"/>
                    <a:pt x="782" y="102"/>
                    <a:pt x="783" y="101"/>
                  </a:cubicBezTo>
                  <a:cubicBezTo>
                    <a:pt x="784" y="99"/>
                    <a:pt x="782" y="100"/>
                    <a:pt x="781" y="99"/>
                  </a:cubicBezTo>
                  <a:cubicBezTo>
                    <a:pt x="781" y="98"/>
                    <a:pt x="779" y="97"/>
                    <a:pt x="778" y="97"/>
                  </a:cubicBezTo>
                  <a:cubicBezTo>
                    <a:pt x="771" y="93"/>
                    <a:pt x="765" y="89"/>
                    <a:pt x="758" y="87"/>
                  </a:cubicBezTo>
                  <a:cubicBezTo>
                    <a:pt x="756" y="86"/>
                    <a:pt x="755" y="85"/>
                    <a:pt x="754" y="84"/>
                  </a:cubicBezTo>
                  <a:cubicBezTo>
                    <a:pt x="753" y="83"/>
                    <a:pt x="751" y="82"/>
                    <a:pt x="749" y="82"/>
                  </a:cubicBezTo>
                  <a:cubicBezTo>
                    <a:pt x="746" y="81"/>
                    <a:pt x="743" y="80"/>
                    <a:pt x="739" y="78"/>
                  </a:cubicBezTo>
                  <a:cubicBezTo>
                    <a:pt x="736" y="78"/>
                    <a:pt x="732" y="78"/>
                    <a:pt x="730" y="78"/>
                  </a:cubicBezTo>
                  <a:cubicBezTo>
                    <a:pt x="728" y="78"/>
                    <a:pt x="727" y="78"/>
                    <a:pt x="726" y="78"/>
                  </a:cubicBezTo>
                  <a:cubicBezTo>
                    <a:pt x="726" y="78"/>
                    <a:pt x="725" y="77"/>
                    <a:pt x="725" y="77"/>
                  </a:cubicBezTo>
                  <a:cubicBezTo>
                    <a:pt x="724" y="78"/>
                    <a:pt x="724" y="79"/>
                    <a:pt x="723" y="78"/>
                  </a:cubicBezTo>
                  <a:cubicBezTo>
                    <a:pt x="720" y="78"/>
                    <a:pt x="717" y="77"/>
                    <a:pt x="714" y="76"/>
                  </a:cubicBezTo>
                  <a:cubicBezTo>
                    <a:pt x="713" y="76"/>
                    <a:pt x="710" y="75"/>
                    <a:pt x="710" y="77"/>
                  </a:cubicBezTo>
                  <a:cubicBezTo>
                    <a:pt x="709" y="79"/>
                    <a:pt x="708" y="79"/>
                    <a:pt x="710" y="80"/>
                  </a:cubicBezTo>
                  <a:cubicBezTo>
                    <a:pt x="712" y="82"/>
                    <a:pt x="714" y="86"/>
                    <a:pt x="709" y="87"/>
                  </a:cubicBezTo>
                  <a:cubicBezTo>
                    <a:pt x="708" y="88"/>
                    <a:pt x="705" y="88"/>
                    <a:pt x="704" y="86"/>
                  </a:cubicBezTo>
                  <a:cubicBezTo>
                    <a:pt x="703" y="85"/>
                    <a:pt x="703" y="84"/>
                    <a:pt x="700" y="84"/>
                  </a:cubicBezTo>
                  <a:cubicBezTo>
                    <a:pt x="697" y="83"/>
                    <a:pt x="699" y="82"/>
                    <a:pt x="698" y="81"/>
                  </a:cubicBezTo>
                  <a:cubicBezTo>
                    <a:pt x="698" y="80"/>
                    <a:pt x="695" y="79"/>
                    <a:pt x="694" y="80"/>
                  </a:cubicBezTo>
                  <a:cubicBezTo>
                    <a:pt x="691" y="83"/>
                    <a:pt x="686" y="80"/>
                    <a:pt x="682" y="80"/>
                  </a:cubicBezTo>
                  <a:cubicBezTo>
                    <a:pt x="678" y="80"/>
                    <a:pt x="674" y="79"/>
                    <a:pt x="670" y="79"/>
                  </a:cubicBezTo>
                  <a:cubicBezTo>
                    <a:pt x="668" y="79"/>
                    <a:pt x="667" y="79"/>
                    <a:pt x="665" y="80"/>
                  </a:cubicBezTo>
                  <a:cubicBezTo>
                    <a:pt x="663" y="81"/>
                    <a:pt x="664" y="84"/>
                    <a:pt x="664" y="86"/>
                  </a:cubicBezTo>
                  <a:cubicBezTo>
                    <a:pt x="664" y="86"/>
                    <a:pt x="664" y="86"/>
                    <a:pt x="664" y="86"/>
                  </a:cubicBezTo>
                  <a:cubicBezTo>
                    <a:pt x="663" y="86"/>
                    <a:pt x="662" y="81"/>
                    <a:pt x="661" y="80"/>
                  </a:cubicBezTo>
                  <a:cubicBezTo>
                    <a:pt x="660" y="80"/>
                    <a:pt x="656" y="80"/>
                    <a:pt x="655" y="78"/>
                  </a:cubicBezTo>
                  <a:cubicBezTo>
                    <a:pt x="655" y="75"/>
                    <a:pt x="659" y="74"/>
                    <a:pt x="655" y="71"/>
                  </a:cubicBezTo>
                  <a:cubicBezTo>
                    <a:pt x="653" y="70"/>
                    <a:pt x="651" y="69"/>
                    <a:pt x="648" y="68"/>
                  </a:cubicBezTo>
                  <a:cubicBezTo>
                    <a:pt x="642" y="66"/>
                    <a:pt x="635" y="68"/>
                    <a:pt x="629" y="69"/>
                  </a:cubicBezTo>
                  <a:cubicBezTo>
                    <a:pt x="626" y="69"/>
                    <a:pt x="623" y="69"/>
                    <a:pt x="619" y="69"/>
                  </a:cubicBezTo>
                  <a:cubicBezTo>
                    <a:pt x="618" y="69"/>
                    <a:pt x="618" y="69"/>
                    <a:pt x="617" y="69"/>
                  </a:cubicBezTo>
                  <a:cubicBezTo>
                    <a:pt x="615" y="68"/>
                    <a:pt x="617" y="68"/>
                    <a:pt x="618" y="67"/>
                  </a:cubicBezTo>
                  <a:cubicBezTo>
                    <a:pt x="618" y="66"/>
                    <a:pt x="613" y="65"/>
                    <a:pt x="613" y="65"/>
                  </a:cubicBezTo>
                  <a:cubicBezTo>
                    <a:pt x="612" y="64"/>
                    <a:pt x="608" y="65"/>
                    <a:pt x="607" y="65"/>
                  </a:cubicBezTo>
                  <a:cubicBezTo>
                    <a:pt x="607" y="65"/>
                    <a:pt x="611" y="64"/>
                    <a:pt x="610" y="63"/>
                  </a:cubicBezTo>
                  <a:cubicBezTo>
                    <a:pt x="609" y="63"/>
                    <a:pt x="608" y="64"/>
                    <a:pt x="607" y="64"/>
                  </a:cubicBezTo>
                  <a:cubicBezTo>
                    <a:pt x="606" y="63"/>
                    <a:pt x="604" y="62"/>
                    <a:pt x="604" y="62"/>
                  </a:cubicBezTo>
                  <a:cubicBezTo>
                    <a:pt x="603" y="62"/>
                    <a:pt x="600" y="60"/>
                    <a:pt x="602" y="60"/>
                  </a:cubicBezTo>
                  <a:cubicBezTo>
                    <a:pt x="603" y="60"/>
                    <a:pt x="605" y="60"/>
                    <a:pt x="606" y="60"/>
                  </a:cubicBezTo>
                  <a:cubicBezTo>
                    <a:pt x="609" y="60"/>
                    <a:pt x="605" y="57"/>
                    <a:pt x="604" y="57"/>
                  </a:cubicBezTo>
                  <a:cubicBezTo>
                    <a:pt x="602" y="55"/>
                    <a:pt x="597" y="56"/>
                    <a:pt x="594" y="55"/>
                  </a:cubicBezTo>
                  <a:cubicBezTo>
                    <a:pt x="592" y="55"/>
                    <a:pt x="591" y="57"/>
                    <a:pt x="589" y="59"/>
                  </a:cubicBezTo>
                  <a:cubicBezTo>
                    <a:pt x="589" y="59"/>
                    <a:pt x="582" y="63"/>
                    <a:pt x="582" y="60"/>
                  </a:cubicBezTo>
                  <a:cubicBezTo>
                    <a:pt x="583" y="58"/>
                    <a:pt x="584" y="60"/>
                    <a:pt x="586" y="59"/>
                  </a:cubicBezTo>
                  <a:cubicBezTo>
                    <a:pt x="586" y="59"/>
                    <a:pt x="585" y="56"/>
                    <a:pt x="584" y="56"/>
                  </a:cubicBezTo>
                  <a:cubicBezTo>
                    <a:pt x="584" y="56"/>
                    <a:pt x="578" y="56"/>
                    <a:pt x="578" y="56"/>
                  </a:cubicBezTo>
                  <a:cubicBezTo>
                    <a:pt x="579" y="55"/>
                    <a:pt x="581" y="54"/>
                    <a:pt x="583" y="54"/>
                  </a:cubicBezTo>
                  <a:cubicBezTo>
                    <a:pt x="584" y="55"/>
                    <a:pt x="591" y="55"/>
                    <a:pt x="591" y="55"/>
                  </a:cubicBezTo>
                  <a:cubicBezTo>
                    <a:pt x="591" y="54"/>
                    <a:pt x="585" y="54"/>
                    <a:pt x="584" y="53"/>
                  </a:cubicBezTo>
                  <a:cubicBezTo>
                    <a:pt x="582" y="53"/>
                    <a:pt x="580" y="53"/>
                    <a:pt x="578" y="53"/>
                  </a:cubicBezTo>
                  <a:cubicBezTo>
                    <a:pt x="574" y="52"/>
                    <a:pt x="570" y="52"/>
                    <a:pt x="566" y="51"/>
                  </a:cubicBezTo>
                  <a:cubicBezTo>
                    <a:pt x="565" y="51"/>
                    <a:pt x="561" y="50"/>
                    <a:pt x="561" y="50"/>
                  </a:cubicBezTo>
                  <a:cubicBezTo>
                    <a:pt x="561" y="51"/>
                    <a:pt x="562" y="52"/>
                    <a:pt x="561" y="52"/>
                  </a:cubicBezTo>
                  <a:cubicBezTo>
                    <a:pt x="560" y="53"/>
                    <a:pt x="559" y="53"/>
                    <a:pt x="558" y="53"/>
                  </a:cubicBezTo>
                  <a:cubicBezTo>
                    <a:pt x="557" y="53"/>
                    <a:pt x="552" y="54"/>
                    <a:pt x="553" y="56"/>
                  </a:cubicBezTo>
                  <a:cubicBezTo>
                    <a:pt x="554" y="58"/>
                    <a:pt x="556" y="55"/>
                    <a:pt x="557" y="56"/>
                  </a:cubicBezTo>
                  <a:cubicBezTo>
                    <a:pt x="557" y="56"/>
                    <a:pt x="554" y="57"/>
                    <a:pt x="555" y="59"/>
                  </a:cubicBezTo>
                  <a:cubicBezTo>
                    <a:pt x="556" y="59"/>
                    <a:pt x="555" y="60"/>
                    <a:pt x="555" y="61"/>
                  </a:cubicBezTo>
                  <a:cubicBezTo>
                    <a:pt x="556" y="61"/>
                    <a:pt x="557" y="62"/>
                    <a:pt x="557" y="63"/>
                  </a:cubicBezTo>
                  <a:cubicBezTo>
                    <a:pt x="557" y="63"/>
                    <a:pt x="553" y="63"/>
                    <a:pt x="552" y="63"/>
                  </a:cubicBezTo>
                  <a:cubicBezTo>
                    <a:pt x="550" y="63"/>
                    <a:pt x="552" y="62"/>
                    <a:pt x="552" y="62"/>
                  </a:cubicBezTo>
                  <a:cubicBezTo>
                    <a:pt x="551" y="61"/>
                    <a:pt x="548" y="62"/>
                    <a:pt x="548" y="62"/>
                  </a:cubicBezTo>
                  <a:cubicBezTo>
                    <a:pt x="546" y="63"/>
                    <a:pt x="544" y="62"/>
                    <a:pt x="543" y="62"/>
                  </a:cubicBezTo>
                  <a:cubicBezTo>
                    <a:pt x="542" y="62"/>
                    <a:pt x="546" y="63"/>
                    <a:pt x="546" y="63"/>
                  </a:cubicBezTo>
                  <a:cubicBezTo>
                    <a:pt x="549" y="64"/>
                    <a:pt x="546" y="66"/>
                    <a:pt x="545" y="65"/>
                  </a:cubicBezTo>
                  <a:cubicBezTo>
                    <a:pt x="544" y="65"/>
                    <a:pt x="544" y="64"/>
                    <a:pt x="544" y="63"/>
                  </a:cubicBezTo>
                  <a:cubicBezTo>
                    <a:pt x="543" y="63"/>
                    <a:pt x="542" y="63"/>
                    <a:pt x="541" y="63"/>
                  </a:cubicBezTo>
                  <a:cubicBezTo>
                    <a:pt x="539" y="62"/>
                    <a:pt x="537" y="61"/>
                    <a:pt x="534" y="62"/>
                  </a:cubicBezTo>
                  <a:cubicBezTo>
                    <a:pt x="531" y="62"/>
                    <a:pt x="529" y="65"/>
                    <a:pt x="526" y="63"/>
                  </a:cubicBezTo>
                  <a:cubicBezTo>
                    <a:pt x="524" y="62"/>
                    <a:pt x="522" y="61"/>
                    <a:pt x="521" y="59"/>
                  </a:cubicBezTo>
                  <a:cubicBezTo>
                    <a:pt x="520" y="58"/>
                    <a:pt x="518" y="62"/>
                    <a:pt x="517" y="62"/>
                  </a:cubicBezTo>
                  <a:cubicBezTo>
                    <a:pt x="516" y="64"/>
                    <a:pt x="515" y="70"/>
                    <a:pt x="512" y="69"/>
                  </a:cubicBezTo>
                  <a:cubicBezTo>
                    <a:pt x="510" y="68"/>
                    <a:pt x="508" y="68"/>
                    <a:pt x="506" y="66"/>
                  </a:cubicBezTo>
                  <a:cubicBezTo>
                    <a:pt x="505" y="65"/>
                    <a:pt x="503" y="63"/>
                    <a:pt x="502" y="62"/>
                  </a:cubicBezTo>
                  <a:cubicBezTo>
                    <a:pt x="501" y="60"/>
                    <a:pt x="499" y="59"/>
                    <a:pt x="498" y="58"/>
                  </a:cubicBezTo>
                  <a:cubicBezTo>
                    <a:pt x="496" y="56"/>
                    <a:pt x="500" y="57"/>
                    <a:pt x="501" y="57"/>
                  </a:cubicBezTo>
                  <a:cubicBezTo>
                    <a:pt x="502" y="57"/>
                    <a:pt x="504" y="56"/>
                    <a:pt x="504" y="55"/>
                  </a:cubicBezTo>
                  <a:cubicBezTo>
                    <a:pt x="504" y="55"/>
                    <a:pt x="499" y="52"/>
                    <a:pt x="499" y="52"/>
                  </a:cubicBezTo>
                  <a:cubicBezTo>
                    <a:pt x="499" y="52"/>
                    <a:pt x="502" y="52"/>
                    <a:pt x="502" y="51"/>
                  </a:cubicBezTo>
                  <a:cubicBezTo>
                    <a:pt x="501" y="50"/>
                    <a:pt x="499" y="50"/>
                    <a:pt x="499" y="50"/>
                  </a:cubicBezTo>
                  <a:cubicBezTo>
                    <a:pt x="499" y="48"/>
                    <a:pt x="504" y="47"/>
                    <a:pt x="499" y="46"/>
                  </a:cubicBezTo>
                  <a:cubicBezTo>
                    <a:pt x="498" y="46"/>
                    <a:pt x="497" y="44"/>
                    <a:pt x="495" y="44"/>
                  </a:cubicBezTo>
                  <a:cubicBezTo>
                    <a:pt x="494" y="44"/>
                    <a:pt x="492" y="43"/>
                    <a:pt x="491" y="44"/>
                  </a:cubicBezTo>
                  <a:cubicBezTo>
                    <a:pt x="490" y="44"/>
                    <a:pt x="490" y="45"/>
                    <a:pt x="489" y="45"/>
                  </a:cubicBezTo>
                  <a:cubicBezTo>
                    <a:pt x="488" y="44"/>
                    <a:pt x="488" y="44"/>
                    <a:pt x="487" y="44"/>
                  </a:cubicBezTo>
                  <a:cubicBezTo>
                    <a:pt x="486" y="44"/>
                    <a:pt x="484" y="44"/>
                    <a:pt x="483" y="43"/>
                  </a:cubicBezTo>
                  <a:cubicBezTo>
                    <a:pt x="482" y="43"/>
                    <a:pt x="481" y="43"/>
                    <a:pt x="480" y="41"/>
                  </a:cubicBezTo>
                  <a:cubicBezTo>
                    <a:pt x="479" y="41"/>
                    <a:pt x="480" y="40"/>
                    <a:pt x="478" y="41"/>
                  </a:cubicBezTo>
                  <a:cubicBezTo>
                    <a:pt x="478" y="41"/>
                    <a:pt x="477" y="42"/>
                    <a:pt x="476" y="42"/>
                  </a:cubicBezTo>
                  <a:cubicBezTo>
                    <a:pt x="475" y="42"/>
                    <a:pt x="475" y="41"/>
                    <a:pt x="474" y="42"/>
                  </a:cubicBezTo>
                  <a:cubicBezTo>
                    <a:pt x="474" y="43"/>
                    <a:pt x="473" y="44"/>
                    <a:pt x="473" y="45"/>
                  </a:cubicBezTo>
                  <a:cubicBezTo>
                    <a:pt x="473" y="46"/>
                    <a:pt x="475" y="46"/>
                    <a:pt x="474" y="47"/>
                  </a:cubicBezTo>
                  <a:cubicBezTo>
                    <a:pt x="473" y="48"/>
                    <a:pt x="474" y="48"/>
                    <a:pt x="473" y="48"/>
                  </a:cubicBezTo>
                  <a:cubicBezTo>
                    <a:pt x="472" y="48"/>
                    <a:pt x="470" y="48"/>
                    <a:pt x="469" y="49"/>
                  </a:cubicBezTo>
                  <a:cubicBezTo>
                    <a:pt x="470" y="48"/>
                    <a:pt x="473" y="50"/>
                    <a:pt x="473" y="50"/>
                  </a:cubicBezTo>
                  <a:cubicBezTo>
                    <a:pt x="472" y="51"/>
                    <a:pt x="469" y="49"/>
                    <a:pt x="467" y="49"/>
                  </a:cubicBezTo>
                  <a:cubicBezTo>
                    <a:pt x="465" y="49"/>
                    <a:pt x="462" y="49"/>
                    <a:pt x="459" y="49"/>
                  </a:cubicBezTo>
                  <a:cubicBezTo>
                    <a:pt x="458" y="49"/>
                    <a:pt x="458" y="48"/>
                    <a:pt x="457" y="48"/>
                  </a:cubicBezTo>
                  <a:cubicBezTo>
                    <a:pt x="456" y="47"/>
                    <a:pt x="453" y="48"/>
                    <a:pt x="452" y="48"/>
                  </a:cubicBezTo>
                  <a:cubicBezTo>
                    <a:pt x="451" y="47"/>
                    <a:pt x="449" y="47"/>
                    <a:pt x="448" y="46"/>
                  </a:cubicBezTo>
                  <a:cubicBezTo>
                    <a:pt x="448" y="45"/>
                    <a:pt x="450" y="45"/>
                    <a:pt x="450" y="44"/>
                  </a:cubicBezTo>
                  <a:cubicBezTo>
                    <a:pt x="451" y="43"/>
                    <a:pt x="442" y="43"/>
                    <a:pt x="441" y="43"/>
                  </a:cubicBezTo>
                  <a:cubicBezTo>
                    <a:pt x="436" y="42"/>
                    <a:pt x="432" y="43"/>
                    <a:pt x="427" y="43"/>
                  </a:cubicBezTo>
                  <a:cubicBezTo>
                    <a:pt x="424" y="43"/>
                    <a:pt x="425" y="43"/>
                    <a:pt x="426" y="45"/>
                  </a:cubicBezTo>
                  <a:cubicBezTo>
                    <a:pt x="426" y="46"/>
                    <a:pt x="424" y="45"/>
                    <a:pt x="424" y="45"/>
                  </a:cubicBezTo>
                  <a:cubicBezTo>
                    <a:pt x="422" y="45"/>
                    <a:pt x="423" y="44"/>
                    <a:pt x="423" y="43"/>
                  </a:cubicBezTo>
                  <a:cubicBezTo>
                    <a:pt x="423" y="41"/>
                    <a:pt x="422" y="38"/>
                    <a:pt x="420" y="40"/>
                  </a:cubicBezTo>
                  <a:cubicBezTo>
                    <a:pt x="420" y="42"/>
                    <a:pt x="416" y="42"/>
                    <a:pt x="414" y="41"/>
                  </a:cubicBezTo>
                  <a:cubicBezTo>
                    <a:pt x="413" y="40"/>
                    <a:pt x="415" y="38"/>
                    <a:pt x="411" y="39"/>
                  </a:cubicBezTo>
                  <a:cubicBezTo>
                    <a:pt x="410" y="39"/>
                    <a:pt x="409" y="39"/>
                    <a:pt x="408" y="39"/>
                  </a:cubicBezTo>
                  <a:cubicBezTo>
                    <a:pt x="407" y="38"/>
                    <a:pt x="406" y="39"/>
                    <a:pt x="404" y="40"/>
                  </a:cubicBezTo>
                  <a:cubicBezTo>
                    <a:pt x="402" y="42"/>
                    <a:pt x="407" y="41"/>
                    <a:pt x="407" y="42"/>
                  </a:cubicBezTo>
                  <a:cubicBezTo>
                    <a:pt x="407" y="44"/>
                    <a:pt x="403" y="43"/>
                    <a:pt x="402" y="44"/>
                  </a:cubicBezTo>
                  <a:cubicBezTo>
                    <a:pt x="401" y="45"/>
                    <a:pt x="399" y="45"/>
                    <a:pt x="397" y="46"/>
                  </a:cubicBezTo>
                  <a:cubicBezTo>
                    <a:pt x="395" y="47"/>
                    <a:pt x="393" y="47"/>
                    <a:pt x="390" y="47"/>
                  </a:cubicBezTo>
                  <a:cubicBezTo>
                    <a:pt x="388" y="47"/>
                    <a:pt x="388" y="47"/>
                    <a:pt x="387" y="49"/>
                  </a:cubicBezTo>
                  <a:cubicBezTo>
                    <a:pt x="386" y="50"/>
                    <a:pt x="382" y="51"/>
                    <a:pt x="381" y="51"/>
                  </a:cubicBezTo>
                  <a:cubicBezTo>
                    <a:pt x="381" y="50"/>
                    <a:pt x="383" y="50"/>
                    <a:pt x="383" y="50"/>
                  </a:cubicBezTo>
                  <a:cubicBezTo>
                    <a:pt x="385" y="49"/>
                    <a:pt x="385" y="47"/>
                    <a:pt x="386" y="46"/>
                  </a:cubicBezTo>
                  <a:cubicBezTo>
                    <a:pt x="387" y="44"/>
                    <a:pt x="388" y="46"/>
                    <a:pt x="389" y="45"/>
                  </a:cubicBezTo>
                  <a:cubicBezTo>
                    <a:pt x="390" y="45"/>
                    <a:pt x="390" y="44"/>
                    <a:pt x="391" y="44"/>
                  </a:cubicBezTo>
                  <a:cubicBezTo>
                    <a:pt x="394" y="42"/>
                    <a:pt x="398" y="41"/>
                    <a:pt x="401" y="39"/>
                  </a:cubicBezTo>
                  <a:cubicBezTo>
                    <a:pt x="403" y="38"/>
                    <a:pt x="405" y="37"/>
                    <a:pt x="407" y="36"/>
                  </a:cubicBezTo>
                  <a:cubicBezTo>
                    <a:pt x="411" y="33"/>
                    <a:pt x="416" y="31"/>
                    <a:pt x="420" y="29"/>
                  </a:cubicBezTo>
                  <a:cubicBezTo>
                    <a:pt x="423" y="28"/>
                    <a:pt x="426" y="26"/>
                    <a:pt x="423" y="23"/>
                  </a:cubicBezTo>
                  <a:cubicBezTo>
                    <a:pt x="422" y="22"/>
                    <a:pt x="422" y="24"/>
                    <a:pt x="421" y="23"/>
                  </a:cubicBezTo>
                  <a:cubicBezTo>
                    <a:pt x="420" y="22"/>
                    <a:pt x="419" y="22"/>
                    <a:pt x="418" y="21"/>
                  </a:cubicBezTo>
                  <a:cubicBezTo>
                    <a:pt x="418" y="20"/>
                    <a:pt x="423" y="22"/>
                    <a:pt x="423" y="22"/>
                  </a:cubicBezTo>
                  <a:cubicBezTo>
                    <a:pt x="424" y="22"/>
                    <a:pt x="427" y="22"/>
                    <a:pt x="425" y="20"/>
                  </a:cubicBezTo>
                  <a:cubicBezTo>
                    <a:pt x="424" y="19"/>
                    <a:pt x="424" y="18"/>
                    <a:pt x="423" y="17"/>
                  </a:cubicBezTo>
                  <a:cubicBezTo>
                    <a:pt x="422" y="15"/>
                    <a:pt x="421" y="19"/>
                    <a:pt x="420" y="19"/>
                  </a:cubicBezTo>
                  <a:cubicBezTo>
                    <a:pt x="420" y="18"/>
                    <a:pt x="420" y="17"/>
                    <a:pt x="420" y="17"/>
                  </a:cubicBezTo>
                  <a:cubicBezTo>
                    <a:pt x="420" y="16"/>
                    <a:pt x="420" y="16"/>
                    <a:pt x="419" y="15"/>
                  </a:cubicBezTo>
                  <a:cubicBezTo>
                    <a:pt x="419" y="14"/>
                    <a:pt x="417" y="13"/>
                    <a:pt x="416" y="13"/>
                  </a:cubicBezTo>
                  <a:cubicBezTo>
                    <a:pt x="414" y="12"/>
                    <a:pt x="413" y="12"/>
                    <a:pt x="411" y="11"/>
                  </a:cubicBezTo>
                  <a:cubicBezTo>
                    <a:pt x="409" y="11"/>
                    <a:pt x="409" y="11"/>
                    <a:pt x="406" y="12"/>
                  </a:cubicBezTo>
                  <a:cubicBezTo>
                    <a:pt x="404" y="12"/>
                    <a:pt x="397" y="9"/>
                    <a:pt x="396" y="12"/>
                  </a:cubicBezTo>
                  <a:cubicBezTo>
                    <a:pt x="395" y="13"/>
                    <a:pt x="389" y="14"/>
                    <a:pt x="388" y="13"/>
                  </a:cubicBezTo>
                  <a:cubicBezTo>
                    <a:pt x="388" y="13"/>
                    <a:pt x="394" y="9"/>
                    <a:pt x="392" y="8"/>
                  </a:cubicBezTo>
                  <a:cubicBezTo>
                    <a:pt x="392" y="8"/>
                    <a:pt x="385" y="9"/>
                    <a:pt x="384" y="8"/>
                  </a:cubicBezTo>
                  <a:cubicBezTo>
                    <a:pt x="384" y="7"/>
                    <a:pt x="386" y="7"/>
                    <a:pt x="386" y="7"/>
                  </a:cubicBezTo>
                  <a:cubicBezTo>
                    <a:pt x="386" y="6"/>
                    <a:pt x="378" y="7"/>
                    <a:pt x="378" y="7"/>
                  </a:cubicBezTo>
                  <a:cubicBezTo>
                    <a:pt x="379" y="5"/>
                    <a:pt x="383" y="6"/>
                    <a:pt x="384" y="5"/>
                  </a:cubicBezTo>
                  <a:cubicBezTo>
                    <a:pt x="385" y="4"/>
                    <a:pt x="387" y="5"/>
                    <a:pt x="386" y="4"/>
                  </a:cubicBezTo>
                  <a:cubicBezTo>
                    <a:pt x="386" y="3"/>
                    <a:pt x="386" y="2"/>
                    <a:pt x="385" y="2"/>
                  </a:cubicBezTo>
                  <a:cubicBezTo>
                    <a:pt x="382" y="2"/>
                    <a:pt x="381" y="1"/>
                    <a:pt x="378" y="1"/>
                  </a:cubicBezTo>
                  <a:cubicBezTo>
                    <a:pt x="376" y="0"/>
                    <a:pt x="374" y="1"/>
                    <a:pt x="372" y="2"/>
                  </a:cubicBezTo>
                  <a:cubicBezTo>
                    <a:pt x="368" y="3"/>
                    <a:pt x="364" y="6"/>
                    <a:pt x="362" y="8"/>
                  </a:cubicBezTo>
                  <a:cubicBezTo>
                    <a:pt x="361" y="9"/>
                    <a:pt x="361" y="9"/>
                    <a:pt x="362" y="10"/>
                  </a:cubicBezTo>
                  <a:cubicBezTo>
                    <a:pt x="363" y="10"/>
                    <a:pt x="362" y="11"/>
                    <a:pt x="362" y="12"/>
                  </a:cubicBezTo>
                  <a:cubicBezTo>
                    <a:pt x="362" y="14"/>
                    <a:pt x="366" y="13"/>
                    <a:pt x="366" y="14"/>
                  </a:cubicBezTo>
                  <a:cubicBezTo>
                    <a:pt x="366" y="13"/>
                    <a:pt x="361" y="14"/>
                    <a:pt x="360" y="14"/>
                  </a:cubicBezTo>
                  <a:cubicBezTo>
                    <a:pt x="359" y="14"/>
                    <a:pt x="353" y="13"/>
                    <a:pt x="352" y="14"/>
                  </a:cubicBezTo>
                  <a:cubicBezTo>
                    <a:pt x="352" y="13"/>
                    <a:pt x="355" y="17"/>
                    <a:pt x="355" y="17"/>
                  </a:cubicBezTo>
                  <a:cubicBezTo>
                    <a:pt x="356" y="18"/>
                    <a:pt x="351" y="16"/>
                    <a:pt x="350" y="16"/>
                  </a:cubicBezTo>
                  <a:cubicBezTo>
                    <a:pt x="349" y="16"/>
                    <a:pt x="347" y="17"/>
                    <a:pt x="345" y="18"/>
                  </a:cubicBezTo>
                  <a:cubicBezTo>
                    <a:pt x="345" y="18"/>
                    <a:pt x="345" y="18"/>
                    <a:pt x="344" y="18"/>
                  </a:cubicBezTo>
                  <a:cubicBezTo>
                    <a:pt x="342" y="18"/>
                    <a:pt x="344" y="18"/>
                    <a:pt x="343" y="17"/>
                  </a:cubicBezTo>
                  <a:cubicBezTo>
                    <a:pt x="343" y="18"/>
                    <a:pt x="338" y="20"/>
                    <a:pt x="338" y="20"/>
                  </a:cubicBezTo>
                  <a:cubicBezTo>
                    <a:pt x="338" y="19"/>
                    <a:pt x="340" y="18"/>
                    <a:pt x="340" y="18"/>
                  </a:cubicBezTo>
                  <a:cubicBezTo>
                    <a:pt x="340" y="17"/>
                    <a:pt x="335" y="18"/>
                    <a:pt x="334" y="17"/>
                  </a:cubicBezTo>
                  <a:cubicBezTo>
                    <a:pt x="334" y="17"/>
                    <a:pt x="336" y="16"/>
                    <a:pt x="336" y="16"/>
                  </a:cubicBezTo>
                  <a:cubicBezTo>
                    <a:pt x="335" y="17"/>
                    <a:pt x="330" y="18"/>
                    <a:pt x="328" y="18"/>
                  </a:cubicBezTo>
                  <a:cubicBezTo>
                    <a:pt x="323" y="19"/>
                    <a:pt x="329" y="19"/>
                    <a:pt x="330" y="20"/>
                  </a:cubicBezTo>
                  <a:cubicBezTo>
                    <a:pt x="329" y="19"/>
                    <a:pt x="324" y="21"/>
                    <a:pt x="323" y="21"/>
                  </a:cubicBezTo>
                  <a:cubicBezTo>
                    <a:pt x="322" y="21"/>
                    <a:pt x="321" y="21"/>
                    <a:pt x="320" y="22"/>
                  </a:cubicBezTo>
                  <a:cubicBezTo>
                    <a:pt x="319" y="23"/>
                    <a:pt x="317" y="22"/>
                    <a:pt x="315" y="22"/>
                  </a:cubicBezTo>
                  <a:cubicBezTo>
                    <a:pt x="314" y="22"/>
                    <a:pt x="313" y="24"/>
                    <a:pt x="311" y="24"/>
                  </a:cubicBezTo>
                  <a:cubicBezTo>
                    <a:pt x="309" y="25"/>
                    <a:pt x="308" y="24"/>
                    <a:pt x="307" y="25"/>
                  </a:cubicBezTo>
                  <a:cubicBezTo>
                    <a:pt x="306" y="26"/>
                    <a:pt x="305" y="27"/>
                    <a:pt x="304" y="27"/>
                  </a:cubicBezTo>
                  <a:cubicBezTo>
                    <a:pt x="302" y="27"/>
                    <a:pt x="300" y="27"/>
                    <a:pt x="299" y="27"/>
                  </a:cubicBezTo>
                  <a:cubicBezTo>
                    <a:pt x="299" y="27"/>
                    <a:pt x="302" y="29"/>
                    <a:pt x="302" y="29"/>
                  </a:cubicBezTo>
                  <a:cubicBezTo>
                    <a:pt x="301" y="30"/>
                    <a:pt x="295" y="30"/>
                    <a:pt x="295" y="30"/>
                  </a:cubicBezTo>
                  <a:cubicBezTo>
                    <a:pt x="295" y="30"/>
                    <a:pt x="299" y="30"/>
                    <a:pt x="299" y="30"/>
                  </a:cubicBezTo>
                  <a:cubicBezTo>
                    <a:pt x="299" y="30"/>
                    <a:pt x="297" y="30"/>
                    <a:pt x="296" y="30"/>
                  </a:cubicBezTo>
                  <a:cubicBezTo>
                    <a:pt x="297" y="30"/>
                    <a:pt x="299" y="31"/>
                    <a:pt x="299" y="31"/>
                  </a:cubicBezTo>
                  <a:cubicBezTo>
                    <a:pt x="298" y="31"/>
                    <a:pt x="298" y="31"/>
                    <a:pt x="297" y="31"/>
                  </a:cubicBezTo>
                  <a:cubicBezTo>
                    <a:pt x="298" y="31"/>
                    <a:pt x="297" y="32"/>
                    <a:pt x="297" y="32"/>
                  </a:cubicBezTo>
                  <a:cubicBezTo>
                    <a:pt x="297" y="33"/>
                    <a:pt x="294" y="32"/>
                    <a:pt x="294" y="32"/>
                  </a:cubicBezTo>
                  <a:cubicBezTo>
                    <a:pt x="294" y="33"/>
                    <a:pt x="296" y="33"/>
                    <a:pt x="296" y="34"/>
                  </a:cubicBezTo>
                  <a:cubicBezTo>
                    <a:pt x="297" y="34"/>
                    <a:pt x="295" y="34"/>
                    <a:pt x="295" y="34"/>
                  </a:cubicBezTo>
                  <a:cubicBezTo>
                    <a:pt x="295" y="36"/>
                    <a:pt x="299" y="34"/>
                    <a:pt x="298" y="36"/>
                  </a:cubicBezTo>
                  <a:cubicBezTo>
                    <a:pt x="296" y="38"/>
                    <a:pt x="301" y="39"/>
                    <a:pt x="298" y="40"/>
                  </a:cubicBezTo>
                  <a:cubicBezTo>
                    <a:pt x="296" y="40"/>
                    <a:pt x="294" y="40"/>
                    <a:pt x="292" y="40"/>
                  </a:cubicBezTo>
                  <a:cubicBezTo>
                    <a:pt x="291" y="41"/>
                    <a:pt x="291" y="42"/>
                    <a:pt x="289" y="41"/>
                  </a:cubicBezTo>
                  <a:cubicBezTo>
                    <a:pt x="288" y="41"/>
                    <a:pt x="287" y="41"/>
                    <a:pt x="286" y="41"/>
                  </a:cubicBezTo>
                  <a:cubicBezTo>
                    <a:pt x="282" y="42"/>
                    <a:pt x="278" y="42"/>
                    <a:pt x="274" y="42"/>
                  </a:cubicBezTo>
                  <a:cubicBezTo>
                    <a:pt x="272" y="42"/>
                    <a:pt x="270" y="42"/>
                    <a:pt x="269" y="43"/>
                  </a:cubicBezTo>
                  <a:cubicBezTo>
                    <a:pt x="268" y="44"/>
                    <a:pt x="267" y="45"/>
                    <a:pt x="267" y="46"/>
                  </a:cubicBezTo>
                  <a:cubicBezTo>
                    <a:pt x="267" y="47"/>
                    <a:pt x="269" y="48"/>
                    <a:pt x="269" y="49"/>
                  </a:cubicBezTo>
                  <a:cubicBezTo>
                    <a:pt x="268" y="51"/>
                    <a:pt x="268" y="52"/>
                    <a:pt x="269" y="53"/>
                  </a:cubicBezTo>
                  <a:cubicBezTo>
                    <a:pt x="271" y="55"/>
                    <a:pt x="274" y="54"/>
                    <a:pt x="276" y="56"/>
                  </a:cubicBezTo>
                  <a:cubicBezTo>
                    <a:pt x="276" y="56"/>
                    <a:pt x="278" y="60"/>
                    <a:pt x="278" y="60"/>
                  </a:cubicBezTo>
                  <a:cubicBezTo>
                    <a:pt x="274" y="60"/>
                    <a:pt x="273" y="60"/>
                    <a:pt x="270" y="58"/>
                  </a:cubicBezTo>
                  <a:cubicBezTo>
                    <a:pt x="267" y="56"/>
                    <a:pt x="262" y="54"/>
                    <a:pt x="258" y="54"/>
                  </a:cubicBezTo>
                  <a:cubicBezTo>
                    <a:pt x="256" y="54"/>
                    <a:pt x="257" y="53"/>
                    <a:pt x="255" y="52"/>
                  </a:cubicBezTo>
                  <a:cubicBezTo>
                    <a:pt x="254" y="52"/>
                    <a:pt x="250" y="52"/>
                    <a:pt x="250" y="54"/>
                  </a:cubicBezTo>
                  <a:cubicBezTo>
                    <a:pt x="250" y="55"/>
                    <a:pt x="254" y="55"/>
                    <a:pt x="254" y="55"/>
                  </a:cubicBezTo>
                  <a:cubicBezTo>
                    <a:pt x="254" y="55"/>
                    <a:pt x="251" y="56"/>
                    <a:pt x="252" y="56"/>
                  </a:cubicBezTo>
                  <a:cubicBezTo>
                    <a:pt x="254" y="57"/>
                    <a:pt x="255" y="56"/>
                    <a:pt x="256" y="58"/>
                  </a:cubicBezTo>
                  <a:cubicBezTo>
                    <a:pt x="256" y="60"/>
                    <a:pt x="253" y="59"/>
                    <a:pt x="252" y="59"/>
                  </a:cubicBezTo>
                  <a:cubicBezTo>
                    <a:pt x="250" y="58"/>
                    <a:pt x="249" y="57"/>
                    <a:pt x="247" y="58"/>
                  </a:cubicBezTo>
                  <a:cubicBezTo>
                    <a:pt x="245" y="58"/>
                    <a:pt x="246" y="61"/>
                    <a:pt x="247" y="62"/>
                  </a:cubicBezTo>
                  <a:cubicBezTo>
                    <a:pt x="248" y="63"/>
                    <a:pt x="250" y="63"/>
                    <a:pt x="251" y="63"/>
                  </a:cubicBezTo>
                  <a:cubicBezTo>
                    <a:pt x="253" y="64"/>
                    <a:pt x="255" y="64"/>
                    <a:pt x="256" y="65"/>
                  </a:cubicBezTo>
                  <a:cubicBezTo>
                    <a:pt x="257" y="66"/>
                    <a:pt x="257" y="67"/>
                    <a:pt x="257" y="67"/>
                  </a:cubicBezTo>
                  <a:cubicBezTo>
                    <a:pt x="258" y="67"/>
                    <a:pt x="259" y="67"/>
                    <a:pt x="260" y="67"/>
                  </a:cubicBezTo>
                  <a:cubicBezTo>
                    <a:pt x="260" y="67"/>
                    <a:pt x="257" y="68"/>
                    <a:pt x="257" y="68"/>
                  </a:cubicBezTo>
                  <a:cubicBezTo>
                    <a:pt x="255" y="68"/>
                    <a:pt x="255" y="67"/>
                    <a:pt x="254" y="66"/>
                  </a:cubicBezTo>
                  <a:cubicBezTo>
                    <a:pt x="252" y="65"/>
                    <a:pt x="249" y="65"/>
                    <a:pt x="246" y="65"/>
                  </a:cubicBezTo>
                  <a:cubicBezTo>
                    <a:pt x="245" y="65"/>
                    <a:pt x="240" y="64"/>
                    <a:pt x="242" y="62"/>
                  </a:cubicBezTo>
                  <a:cubicBezTo>
                    <a:pt x="243" y="62"/>
                    <a:pt x="242" y="61"/>
                    <a:pt x="242" y="60"/>
                  </a:cubicBezTo>
                  <a:cubicBezTo>
                    <a:pt x="241" y="59"/>
                    <a:pt x="242" y="58"/>
                    <a:pt x="242" y="57"/>
                  </a:cubicBezTo>
                  <a:cubicBezTo>
                    <a:pt x="243" y="55"/>
                    <a:pt x="244" y="51"/>
                    <a:pt x="242" y="50"/>
                  </a:cubicBezTo>
                  <a:cubicBezTo>
                    <a:pt x="238" y="49"/>
                    <a:pt x="241" y="54"/>
                    <a:pt x="240" y="56"/>
                  </a:cubicBezTo>
                  <a:cubicBezTo>
                    <a:pt x="238" y="58"/>
                    <a:pt x="235" y="59"/>
                    <a:pt x="233" y="61"/>
                  </a:cubicBezTo>
                  <a:cubicBezTo>
                    <a:pt x="230" y="64"/>
                    <a:pt x="231" y="63"/>
                    <a:pt x="233" y="65"/>
                  </a:cubicBezTo>
                  <a:cubicBezTo>
                    <a:pt x="234" y="66"/>
                    <a:pt x="237" y="69"/>
                    <a:pt x="237" y="71"/>
                  </a:cubicBezTo>
                  <a:cubicBezTo>
                    <a:pt x="237" y="71"/>
                    <a:pt x="236" y="73"/>
                    <a:pt x="235" y="73"/>
                  </a:cubicBezTo>
                  <a:cubicBezTo>
                    <a:pt x="234" y="75"/>
                    <a:pt x="233" y="77"/>
                    <a:pt x="233" y="79"/>
                  </a:cubicBezTo>
                  <a:cubicBezTo>
                    <a:pt x="233" y="79"/>
                    <a:pt x="234" y="84"/>
                    <a:pt x="235" y="84"/>
                  </a:cubicBezTo>
                  <a:cubicBezTo>
                    <a:pt x="237" y="84"/>
                    <a:pt x="239" y="84"/>
                    <a:pt x="241" y="83"/>
                  </a:cubicBezTo>
                  <a:cubicBezTo>
                    <a:pt x="243" y="82"/>
                    <a:pt x="246" y="83"/>
                    <a:pt x="248" y="84"/>
                  </a:cubicBezTo>
                  <a:cubicBezTo>
                    <a:pt x="251" y="84"/>
                    <a:pt x="253" y="86"/>
                    <a:pt x="254" y="89"/>
                  </a:cubicBezTo>
                  <a:cubicBezTo>
                    <a:pt x="255" y="91"/>
                    <a:pt x="251" y="94"/>
                    <a:pt x="253" y="95"/>
                  </a:cubicBezTo>
                  <a:cubicBezTo>
                    <a:pt x="253" y="95"/>
                    <a:pt x="259" y="97"/>
                    <a:pt x="259" y="97"/>
                  </a:cubicBezTo>
                  <a:cubicBezTo>
                    <a:pt x="259" y="98"/>
                    <a:pt x="252" y="96"/>
                    <a:pt x="251" y="96"/>
                  </a:cubicBezTo>
                  <a:cubicBezTo>
                    <a:pt x="251" y="96"/>
                    <a:pt x="250" y="93"/>
                    <a:pt x="250" y="93"/>
                  </a:cubicBezTo>
                  <a:cubicBezTo>
                    <a:pt x="251" y="91"/>
                    <a:pt x="252" y="90"/>
                    <a:pt x="250" y="89"/>
                  </a:cubicBezTo>
                  <a:cubicBezTo>
                    <a:pt x="248" y="88"/>
                    <a:pt x="249" y="86"/>
                    <a:pt x="247" y="85"/>
                  </a:cubicBezTo>
                  <a:cubicBezTo>
                    <a:pt x="245" y="85"/>
                    <a:pt x="243" y="86"/>
                    <a:pt x="241" y="86"/>
                  </a:cubicBezTo>
                  <a:cubicBezTo>
                    <a:pt x="241" y="86"/>
                    <a:pt x="237" y="87"/>
                    <a:pt x="237" y="88"/>
                  </a:cubicBezTo>
                  <a:cubicBezTo>
                    <a:pt x="238" y="88"/>
                    <a:pt x="239" y="88"/>
                    <a:pt x="238" y="88"/>
                  </a:cubicBezTo>
                  <a:cubicBezTo>
                    <a:pt x="238" y="89"/>
                    <a:pt x="236" y="90"/>
                    <a:pt x="237" y="91"/>
                  </a:cubicBezTo>
                  <a:cubicBezTo>
                    <a:pt x="241" y="93"/>
                    <a:pt x="238" y="96"/>
                    <a:pt x="236" y="98"/>
                  </a:cubicBezTo>
                  <a:cubicBezTo>
                    <a:pt x="235" y="99"/>
                    <a:pt x="234" y="101"/>
                    <a:pt x="234" y="102"/>
                  </a:cubicBezTo>
                  <a:cubicBezTo>
                    <a:pt x="233" y="103"/>
                    <a:pt x="231" y="104"/>
                    <a:pt x="229" y="104"/>
                  </a:cubicBezTo>
                  <a:cubicBezTo>
                    <a:pt x="228" y="105"/>
                    <a:pt x="227" y="105"/>
                    <a:pt x="227" y="107"/>
                  </a:cubicBezTo>
                  <a:cubicBezTo>
                    <a:pt x="226" y="109"/>
                    <a:pt x="224" y="108"/>
                    <a:pt x="223" y="108"/>
                  </a:cubicBezTo>
                  <a:cubicBezTo>
                    <a:pt x="220" y="107"/>
                    <a:pt x="218" y="108"/>
                    <a:pt x="216" y="107"/>
                  </a:cubicBezTo>
                  <a:cubicBezTo>
                    <a:pt x="215" y="107"/>
                    <a:pt x="214" y="106"/>
                    <a:pt x="213" y="106"/>
                  </a:cubicBezTo>
                  <a:cubicBezTo>
                    <a:pt x="211" y="106"/>
                    <a:pt x="211" y="105"/>
                    <a:pt x="210" y="104"/>
                  </a:cubicBezTo>
                  <a:cubicBezTo>
                    <a:pt x="210" y="104"/>
                    <a:pt x="212" y="103"/>
                    <a:pt x="212" y="104"/>
                  </a:cubicBezTo>
                  <a:cubicBezTo>
                    <a:pt x="213" y="106"/>
                    <a:pt x="215" y="106"/>
                    <a:pt x="215" y="105"/>
                  </a:cubicBezTo>
                  <a:cubicBezTo>
                    <a:pt x="216" y="104"/>
                    <a:pt x="221" y="107"/>
                    <a:pt x="223" y="105"/>
                  </a:cubicBezTo>
                  <a:cubicBezTo>
                    <a:pt x="223" y="104"/>
                    <a:pt x="221" y="103"/>
                    <a:pt x="223" y="103"/>
                  </a:cubicBezTo>
                  <a:cubicBezTo>
                    <a:pt x="224" y="102"/>
                    <a:pt x="226" y="101"/>
                    <a:pt x="227" y="100"/>
                  </a:cubicBezTo>
                  <a:cubicBezTo>
                    <a:pt x="228" y="98"/>
                    <a:pt x="227" y="98"/>
                    <a:pt x="230" y="97"/>
                  </a:cubicBezTo>
                  <a:cubicBezTo>
                    <a:pt x="233" y="95"/>
                    <a:pt x="229" y="93"/>
                    <a:pt x="231" y="91"/>
                  </a:cubicBezTo>
                  <a:cubicBezTo>
                    <a:pt x="233" y="90"/>
                    <a:pt x="233" y="89"/>
                    <a:pt x="231" y="88"/>
                  </a:cubicBezTo>
                  <a:cubicBezTo>
                    <a:pt x="230" y="88"/>
                    <a:pt x="229" y="87"/>
                    <a:pt x="228" y="86"/>
                  </a:cubicBezTo>
                  <a:cubicBezTo>
                    <a:pt x="227" y="84"/>
                    <a:pt x="228" y="81"/>
                    <a:pt x="228" y="79"/>
                  </a:cubicBezTo>
                  <a:cubicBezTo>
                    <a:pt x="228" y="77"/>
                    <a:pt x="227" y="75"/>
                    <a:pt x="228" y="73"/>
                  </a:cubicBezTo>
                  <a:cubicBezTo>
                    <a:pt x="228" y="71"/>
                    <a:pt x="230" y="71"/>
                    <a:pt x="230" y="69"/>
                  </a:cubicBezTo>
                  <a:cubicBezTo>
                    <a:pt x="229" y="67"/>
                    <a:pt x="227" y="66"/>
                    <a:pt x="226" y="65"/>
                  </a:cubicBezTo>
                  <a:cubicBezTo>
                    <a:pt x="225" y="64"/>
                    <a:pt x="224" y="63"/>
                    <a:pt x="225" y="62"/>
                  </a:cubicBezTo>
                  <a:cubicBezTo>
                    <a:pt x="227" y="61"/>
                    <a:pt x="227" y="59"/>
                    <a:pt x="228" y="57"/>
                  </a:cubicBezTo>
                  <a:cubicBezTo>
                    <a:pt x="229" y="56"/>
                    <a:pt x="230" y="53"/>
                    <a:pt x="229" y="52"/>
                  </a:cubicBezTo>
                  <a:cubicBezTo>
                    <a:pt x="229" y="51"/>
                    <a:pt x="225" y="50"/>
                    <a:pt x="223" y="49"/>
                  </a:cubicBezTo>
                  <a:cubicBezTo>
                    <a:pt x="221" y="49"/>
                    <a:pt x="219" y="49"/>
                    <a:pt x="217" y="49"/>
                  </a:cubicBezTo>
                  <a:cubicBezTo>
                    <a:pt x="216" y="49"/>
                    <a:pt x="213" y="48"/>
                    <a:pt x="212" y="49"/>
                  </a:cubicBezTo>
                  <a:cubicBezTo>
                    <a:pt x="209" y="51"/>
                    <a:pt x="209" y="58"/>
                    <a:pt x="206" y="60"/>
                  </a:cubicBezTo>
                  <a:cubicBezTo>
                    <a:pt x="204" y="63"/>
                    <a:pt x="198" y="64"/>
                    <a:pt x="198" y="68"/>
                  </a:cubicBezTo>
                  <a:cubicBezTo>
                    <a:pt x="198" y="69"/>
                    <a:pt x="201" y="68"/>
                    <a:pt x="201" y="68"/>
                  </a:cubicBezTo>
                  <a:cubicBezTo>
                    <a:pt x="202" y="69"/>
                    <a:pt x="201" y="73"/>
                    <a:pt x="201" y="73"/>
                  </a:cubicBezTo>
                  <a:cubicBezTo>
                    <a:pt x="200" y="75"/>
                    <a:pt x="202" y="76"/>
                    <a:pt x="199" y="76"/>
                  </a:cubicBezTo>
                  <a:cubicBezTo>
                    <a:pt x="199" y="77"/>
                    <a:pt x="198" y="77"/>
                    <a:pt x="198" y="78"/>
                  </a:cubicBezTo>
                  <a:cubicBezTo>
                    <a:pt x="199" y="79"/>
                    <a:pt x="200" y="79"/>
                    <a:pt x="201" y="79"/>
                  </a:cubicBezTo>
                  <a:cubicBezTo>
                    <a:pt x="202" y="79"/>
                    <a:pt x="206" y="79"/>
                    <a:pt x="206" y="80"/>
                  </a:cubicBezTo>
                  <a:cubicBezTo>
                    <a:pt x="206" y="82"/>
                    <a:pt x="206" y="84"/>
                    <a:pt x="208" y="85"/>
                  </a:cubicBezTo>
                  <a:cubicBezTo>
                    <a:pt x="210" y="86"/>
                    <a:pt x="212" y="85"/>
                    <a:pt x="210" y="87"/>
                  </a:cubicBezTo>
                  <a:cubicBezTo>
                    <a:pt x="209" y="88"/>
                    <a:pt x="209" y="90"/>
                    <a:pt x="208" y="91"/>
                  </a:cubicBezTo>
                  <a:cubicBezTo>
                    <a:pt x="207" y="93"/>
                    <a:pt x="202" y="88"/>
                    <a:pt x="201" y="87"/>
                  </a:cubicBezTo>
                  <a:cubicBezTo>
                    <a:pt x="198" y="85"/>
                    <a:pt x="194" y="84"/>
                    <a:pt x="191" y="83"/>
                  </a:cubicBezTo>
                  <a:cubicBezTo>
                    <a:pt x="189" y="82"/>
                    <a:pt x="188" y="81"/>
                    <a:pt x="186" y="80"/>
                  </a:cubicBezTo>
                  <a:cubicBezTo>
                    <a:pt x="185" y="80"/>
                    <a:pt x="183" y="79"/>
                    <a:pt x="182" y="79"/>
                  </a:cubicBezTo>
                  <a:cubicBezTo>
                    <a:pt x="179" y="79"/>
                    <a:pt x="176" y="78"/>
                    <a:pt x="173" y="78"/>
                  </a:cubicBezTo>
                  <a:cubicBezTo>
                    <a:pt x="169" y="78"/>
                    <a:pt x="165" y="78"/>
                    <a:pt x="168" y="83"/>
                  </a:cubicBezTo>
                  <a:cubicBezTo>
                    <a:pt x="170" y="84"/>
                    <a:pt x="169" y="86"/>
                    <a:pt x="167" y="87"/>
                  </a:cubicBezTo>
                  <a:cubicBezTo>
                    <a:pt x="166" y="88"/>
                    <a:pt x="163" y="86"/>
                    <a:pt x="164" y="89"/>
                  </a:cubicBezTo>
                  <a:cubicBezTo>
                    <a:pt x="165" y="90"/>
                    <a:pt x="157" y="90"/>
                    <a:pt x="161" y="87"/>
                  </a:cubicBezTo>
                  <a:cubicBezTo>
                    <a:pt x="162" y="86"/>
                    <a:pt x="159" y="84"/>
                    <a:pt x="158" y="85"/>
                  </a:cubicBezTo>
                  <a:cubicBezTo>
                    <a:pt x="156" y="85"/>
                    <a:pt x="154" y="86"/>
                    <a:pt x="153" y="87"/>
                  </a:cubicBezTo>
                  <a:cubicBezTo>
                    <a:pt x="150" y="89"/>
                    <a:pt x="147" y="87"/>
                    <a:pt x="144" y="88"/>
                  </a:cubicBezTo>
                  <a:cubicBezTo>
                    <a:pt x="141" y="89"/>
                    <a:pt x="139" y="91"/>
                    <a:pt x="137" y="91"/>
                  </a:cubicBezTo>
                  <a:cubicBezTo>
                    <a:pt x="136" y="91"/>
                    <a:pt x="130" y="91"/>
                    <a:pt x="131" y="90"/>
                  </a:cubicBezTo>
                  <a:cubicBezTo>
                    <a:pt x="133" y="90"/>
                    <a:pt x="133" y="90"/>
                    <a:pt x="133" y="89"/>
                  </a:cubicBezTo>
                  <a:cubicBezTo>
                    <a:pt x="133" y="86"/>
                    <a:pt x="135" y="87"/>
                    <a:pt x="135" y="85"/>
                  </a:cubicBezTo>
                  <a:cubicBezTo>
                    <a:pt x="136" y="84"/>
                    <a:pt x="129" y="86"/>
                    <a:pt x="129" y="86"/>
                  </a:cubicBezTo>
                  <a:cubicBezTo>
                    <a:pt x="128" y="86"/>
                    <a:pt x="127" y="86"/>
                    <a:pt x="127" y="87"/>
                  </a:cubicBezTo>
                  <a:cubicBezTo>
                    <a:pt x="127" y="88"/>
                    <a:pt x="127" y="89"/>
                    <a:pt x="127" y="90"/>
                  </a:cubicBezTo>
                  <a:cubicBezTo>
                    <a:pt x="126" y="90"/>
                    <a:pt x="124" y="89"/>
                    <a:pt x="123" y="89"/>
                  </a:cubicBezTo>
                  <a:cubicBezTo>
                    <a:pt x="121" y="89"/>
                    <a:pt x="118" y="90"/>
                    <a:pt x="116" y="91"/>
                  </a:cubicBezTo>
                  <a:cubicBezTo>
                    <a:pt x="113" y="92"/>
                    <a:pt x="110" y="94"/>
                    <a:pt x="107" y="95"/>
                  </a:cubicBezTo>
                  <a:cubicBezTo>
                    <a:pt x="105" y="95"/>
                    <a:pt x="104" y="96"/>
                    <a:pt x="103" y="98"/>
                  </a:cubicBezTo>
                  <a:cubicBezTo>
                    <a:pt x="103" y="99"/>
                    <a:pt x="103" y="102"/>
                    <a:pt x="101" y="102"/>
                  </a:cubicBezTo>
                  <a:cubicBezTo>
                    <a:pt x="99" y="102"/>
                    <a:pt x="97" y="103"/>
                    <a:pt x="95" y="103"/>
                  </a:cubicBezTo>
                  <a:cubicBezTo>
                    <a:pt x="94" y="103"/>
                    <a:pt x="93" y="101"/>
                    <a:pt x="92" y="100"/>
                  </a:cubicBezTo>
                  <a:cubicBezTo>
                    <a:pt x="90" y="98"/>
                    <a:pt x="87" y="99"/>
                    <a:pt x="89" y="96"/>
                  </a:cubicBezTo>
                  <a:cubicBezTo>
                    <a:pt x="90" y="94"/>
                    <a:pt x="93" y="95"/>
                    <a:pt x="94" y="94"/>
                  </a:cubicBezTo>
                  <a:cubicBezTo>
                    <a:pt x="96" y="94"/>
                    <a:pt x="98" y="95"/>
                    <a:pt x="97" y="93"/>
                  </a:cubicBezTo>
                  <a:cubicBezTo>
                    <a:pt x="96" y="92"/>
                    <a:pt x="95" y="90"/>
                    <a:pt x="94" y="89"/>
                  </a:cubicBezTo>
                  <a:cubicBezTo>
                    <a:pt x="92" y="87"/>
                    <a:pt x="89" y="88"/>
                    <a:pt x="87" y="88"/>
                  </a:cubicBezTo>
                  <a:cubicBezTo>
                    <a:pt x="86" y="88"/>
                    <a:pt x="80" y="87"/>
                    <a:pt x="80" y="87"/>
                  </a:cubicBezTo>
                  <a:cubicBezTo>
                    <a:pt x="80" y="87"/>
                    <a:pt x="83" y="88"/>
                    <a:pt x="83" y="88"/>
                  </a:cubicBezTo>
                  <a:cubicBezTo>
                    <a:pt x="84" y="89"/>
                    <a:pt x="84" y="90"/>
                    <a:pt x="84" y="91"/>
                  </a:cubicBezTo>
                  <a:cubicBezTo>
                    <a:pt x="84" y="92"/>
                    <a:pt x="84" y="94"/>
                    <a:pt x="84" y="95"/>
                  </a:cubicBezTo>
                  <a:cubicBezTo>
                    <a:pt x="83" y="96"/>
                    <a:pt x="82" y="97"/>
                    <a:pt x="82" y="98"/>
                  </a:cubicBezTo>
                  <a:cubicBezTo>
                    <a:pt x="83" y="100"/>
                    <a:pt x="87" y="100"/>
                    <a:pt x="86" y="103"/>
                  </a:cubicBezTo>
                  <a:cubicBezTo>
                    <a:pt x="85" y="104"/>
                    <a:pt x="84" y="106"/>
                    <a:pt x="84" y="107"/>
                  </a:cubicBezTo>
                  <a:cubicBezTo>
                    <a:pt x="84" y="107"/>
                    <a:pt x="84" y="111"/>
                    <a:pt x="84" y="111"/>
                  </a:cubicBezTo>
                  <a:cubicBezTo>
                    <a:pt x="84" y="111"/>
                    <a:pt x="83" y="108"/>
                    <a:pt x="83" y="108"/>
                  </a:cubicBezTo>
                  <a:cubicBezTo>
                    <a:pt x="82" y="108"/>
                    <a:pt x="81" y="110"/>
                    <a:pt x="80" y="109"/>
                  </a:cubicBezTo>
                  <a:cubicBezTo>
                    <a:pt x="80" y="109"/>
                    <a:pt x="82" y="108"/>
                    <a:pt x="82" y="107"/>
                  </a:cubicBezTo>
                  <a:cubicBezTo>
                    <a:pt x="81" y="106"/>
                    <a:pt x="79" y="106"/>
                    <a:pt x="78" y="106"/>
                  </a:cubicBezTo>
                  <a:cubicBezTo>
                    <a:pt x="77" y="106"/>
                    <a:pt x="76" y="105"/>
                    <a:pt x="75" y="106"/>
                  </a:cubicBezTo>
                  <a:cubicBezTo>
                    <a:pt x="73" y="106"/>
                    <a:pt x="72" y="108"/>
                    <a:pt x="70" y="108"/>
                  </a:cubicBezTo>
                  <a:cubicBezTo>
                    <a:pt x="68" y="110"/>
                    <a:pt x="67" y="110"/>
                    <a:pt x="65" y="112"/>
                  </a:cubicBezTo>
                  <a:cubicBezTo>
                    <a:pt x="63" y="114"/>
                    <a:pt x="61" y="114"/>
                    <a:pt x="64" y="116"/>
                  </a:cubicBezTo>
                  <a:cubicBezTo>
                    <a:pt x="65" y="117"/>
                    <a:pt x="67" y="120"/>
                    <a:pt x="66" y="121"/>
                  </a:cubicBezTo>
                  <a:cubicBezTo>
                    <a:pt x="65" y="122"/>
                    <a:pt x="59" y="120"/>
                    <a:pt x="58" y="120"/>
                  </a:cubicBezTo>
                  <a:cubicBezTo>
                    <a:pt x="57" y="119"/>
                    <a:pt x="54" y="120"/>
                    <a:pt x="53" y="120"/>
                  </a:cubicBezTo>
                  <a:cubicBezTo>
                    <a:pt x="54" y="119"/>
                    <a:pt x="49" y="115"/>
                    <a:pt x="48" y="117"/>
                  </a:cubicBezTo>
                  <a:cubicBezTo>
                    <a:pt x="43" y="121"/>
                    <a:pt x="54" y="122"/>
                    <a:pt x="54" y="124"/>
                  </a:cubicBezTo>
                  <a:cubicBezTo>
                    <a:pt x="53" y="128"/>
                    <a:pt x="50" y="126"/>
                    <a:pt x="47" y="126"/>
                  </a:cubicBezTo>
                  <a:cubicBezTo>
                    <a:pt x="44" y="125"/>
                    <a:pt x="43" y="123"/>
                    <a:pt x="40" y="122"/>
                  </a:cubicBezTo>
                  <a:cubicBezTo>
                    <a:pt x="38" y="121"/>
                    <a:pt x="38" y="120"/>
                    <a:pt x="37" y="118"/>
                  </a:cubicBezTo>
                  <a:cubicBezTo>
                    <a:pt x="37" y="116"/>
                    <a:pt x="36" y="116"/>
                    <a:pt x="35" y="115"/>
                  </a:cubicBezTo>
                  <a:cubicBezTo>
                    <a:pt x="35" y="114"/>
                    <a:pt x="38" y="112"/>
                    <a:pt x="38" y="112"/>
                  </a:cubicBezTo>
                  <a:cubicBezTo>
                    <a:pt x="39" y="109"/>
                    <a:pt x="34" y="107"/>
                    <a:pt x="32" y="107"/>
                  </a:cubicBezTo>
                  <a:cubicBezTo>
                    <a:pt x="30" y="106"/>
                    <a:pt x="30" y="104"/>
                    <a:pt x="28" y="104"/>
                  </a:cubicBezTo>
                  <a:cubicBezTo>
                    <a:pt x="29" y="103"/>
                    <a:pt x="24" y="99"/>
                    <a:pt x="24" y="99"/>
                  </a:cubicBezTo>
                  <a:cubicBezTo>
                    <a:pt x="26" y="98"/>
                    <a:pt x="28" y="101"/>
                    <a:pt x="29" y="102"/>
                  </a:cubicBezTo>
                  <a:cubicBezTo>
                    <a:pt x="30" y="103"/>
                    <a:pt x="31" y="103"/>
                    <a:pt x="31" y="102"/>
                  </a:cubicBezTo>
                  <a:cubicBezTo>
                    <a:pt x="32" y="102"/>
                    <a:pt x="33" y="103"/>
                    <a:pt x="33" y="103"/>
                  </a:cubicBezTo>
                  <a:cubicBezTo>
                    <a:pt x="36" y="104"/>
                    <a:pt x="38" y="105"/>
                    <a:pt x="41" y="105"/>
                  </a:cubicBezTo>
                  <a:cubicBezTo>
                    <a:pt x="43" y="106"/>
                    <a:pt x="46" y="106"/>
                    <a:pt x="49" y="107"/>
                  </a:cubicBezTo>
                  <a:cubicBezTo>
                    <a:pt x="54" y="109"/>
                    <a:pt x="58" y="109"/>
                    <a:pt x="63" y="106"/>
                  </a:cubicBezTo>
                  <a:cubicBezTo>
                    <a:pt x="65" y="105"/>
                    <a:pt x="66" y="104"/>
                    <a:pt x="68" y="103"/>
                  </a:cubicBezTo>
                  <a:cubicBezTo>
                    <a:pt x="71" y="101"/>
                    <a:pt x="69" y="100"/>
                    <a:pt x="69" y="97"/>
                  </a:cubicBezTo>
                  <a:cubicBezTo>
                    <a:pt x="69" y="94"/>
                    <a:pt x="62" y="93"/>
                    <a:pt x="60" y="91"/>
                  </a:cubicBezTo>
                  <a:cubicBezTo>
                    <a:pt x="57" y="89"/>
                    <a:pt x="53" y="87"/>
                    <a:pt x="50" y="86"/>
                  </a:cubicBezTo>
                  <a:cubicBezTo>
                    <a:pt x="47" y="84"/>
                    <a:pt x="43" y="82"/>
                    <a:pt x="40" y="82"/>
                  </a:cubicBezTo>
                  <a:cubicBezTo>
                    <a:pt x="39" y="81"/>
                    <a:pt x="39" y="82"/>
                    <a:pt x="38" y="82"/>
                  </a:cubicBezTo>
                  <a:cubicBezTo>
                    <a:pt x="37" y="82"/>
                    <a:pt x="36" y="81"/>
                    <a:pt x="35" y="81"/>
                  </a:cubicBezTo>
                  <a:cubicBezTo>
                    <a:pt x="33" y="80"/>
                    <a:pt x="31" y="84"/>
                    <a:pt x="29" y="84"/>
                  </a:cubicBezTo>
                  <a:cubicBezTo>
                    <a:pt x="29" y="83"/>
                    <a:pt x="33" y="80"/>
                    <a:pt x="29" y="80"/>
                  </a:cubicBezTo>
                  <a:cubicBezTo>
                    <a:pt x="28" y="80"/>
                    <a:pt x="24" y="78"/>
                    <a:pt x="24" y="78"/>
                  </a:cubicBezTo>
                  <a:cubicBezTo>
                    <a:pt x="25" y="77"/>
                    <a:pt x="29" y="80"/>
                    <a:pt x="29" y="78"/>
                  </a:cubicBezTo>
                  <a:cubicBezTo>
                    <a:pt x="29" y="77"/>
                    <a:pt x="25" y="75"/>
                    <a:pt x="24" y="75"/>
                  </a:cubicBezTo>
                  <a:cubicBezTo>
                    <a:pt x="23" y="76"/>
                    <a:pt x="20" y="78"/>
                    <a:pt x="20" y="78"/>
                  </a:cubicBezTo>
                  <a:cubicBezTo>
                    <a:pt x="20" y="77"/>
                    <a:pt x="20" y="77"/>
                    <a:pt x="19" y="76"/>
                  </a:cubicBezTo>
                  <a:cubicBezTo>
                    <a:pt x="17" y="76"/>
                    <a:pt x="17" y="77"/>
                    <a:pt x="16" y="78"/>
                  </a:cubicBezTo>
                  <a:cubicBezTo>
                    <a:pt x="16" y="78"/>
                    <a:pt x="16" y="78"/>
                    <a:pt x="16" y="77"/>
                  </a:cubicBezTo>
                  <a:cubicBezTo>
                    <a:pt x="15" y="78"/>
                    <a:pt x="14" y="80"/>
                    <a:pt x="13" y="80"/>
                  </a:cubicBezTo>
                  <a:cubicBezTo>
                    <a:pt x="12" y="81"/>
                    <a:pt x="10" y="81"/>
                    <a:pt x="10" y="81"/>
                  </a:cubicBezTo>
                  <a:cubicBezTo>
                    <a:pt x="9" y="83"/>
                    <a:pt x="5" y="83"/>
                    <a:pt x="6" y="85"/>
                  </a:cubicBezTo>
                  <a:cubicBezTo>
                    <a:pt x="9" y="87"/>
                    <a:pt x="5" y="85"/>
                    <a:pt x="5" y="88"/>
                  </a:cubicBezTo>
                  <a:cubicBezTo>
                    <a:pt x="5" y="90"/>
                    <a:pt x="9" y="91"/>
                    <a:pt x="10" y="92"/>
                  </a:cubicBezTo>
                  <a:cubicBezTo>
                    <a:pt x="12" y="93"/>
                    <a:pt x="14" y="95"/>
                    <a:pt x="13" y="97"/>
                  </a:cubicBezTo>
                  <a:cubicBezTo>
                    <a:pt x="12" y="99"/>
                    <a:pt x="9" y="100"/>
                    <a:pt x="9" y="102"/>
                  </a:cubicBezTo>
                  <a:cubicBezTo>
                    <a:pt x="10" y="104"/>
                    <a:pt x="12" y="106"/>
                    <a:pt x="13" y="108"/>
                  </a:cubicBezTo>
                  <a:cubicBezTo>
                    <a:pt x="14" y="110"/>
                    <a:pt x="12" y="110"/>
                    <a:pt x="12" y="112"/>
                  </a:cubicBezTo>
                  <a:cubicBezTo>
                    <a:pt x="12" y="114"/>
                    <a:pt x="15" y="116"/>
                    <a:pt x="13" y="117"/>
                  </a:cubicBezTo>
                  <a:cubicBezTo>
                    <a:pt x="11" y="118"/>
                    <a:pt x="14" y="121"/>
                    <a:pt x="14" y="122"/>
                  </a:cubicBezTo>
                  <a:cubicBezTo>
                    <a:pt x="16" y="124"/>
                    <a:pt x="18" y="124"/>
                    <a:pt x="15" y="126"/>
                  </a:cubicBezTo>
                  <a:cubicBezTo>
                    <a:pt x="13" y="128"/>
                    <a:pt x="14" y="128"/>
                    <a:pt x="15" y="129"/>
                  </a:cubicBezTo>
                  <a:cubicBezTo>
                    <a:pt x="20" y="132"/>
                    <a:pt x="23" y="134"/>
                    <a:pt x="18" y="138"/>
                  </a:cubicBezTo>
                  <a:cubicBezTo>
                    <a:pt x="13" y="143"/>
                    <a:pt x="8" y="147"/>
                    <a:pt x="4" y="152"/>
                  </a:cubicBezTo>
                  <a:cubicBezTo>
                    <a:pt x="6" y="152"/>
                    <a:pt x="6" y="151"/>
                    <a:pt x="7" y="152"/>
                  </a:cubicBezTo>
                  <a:cubicBezTo>
                    <a:pt x="8" y="154"/>
                    <a:pt x="10" y="154"/>
                    <a:pt x="11" y="155"/>
                  </a:cubicBezTo>
                  <a:cubicBezTo>
                    <a:pt x="17" y="157"/>
                    <a:pt x="9" y="157"/>
                    <a:pt x="7" y="157"/>
                  </a:cubicBezTo>
                  <a:cubicBezTo>
                    <a:pt x="5" y="157"/>
                    <a:pt x="4" y="158"/>
                    <a:pt x="4" y="160"/>
                  </a:cubicBezTo>
                  <a:cubicBezTo>
                    <a:pt x="4" y="162"/>
                    <a:pt x="2" y="163"/>
                    <a:pt x="1" y="165"/>
                  </a:cubicBezTo>
                  <a:cubicBezTo>
                    <a:pt x="0" y="166"/>
                    <a:pt x="1" y="168"/>
                    <a:pt x="2" y="170"/>
                  </a:cubicBezTo>
                  <a:cubicBezTo>
                    <a:pt x="2" y="172"/>
                    <a:pt x="0" y="174"/>
                    <a:pt x="1" y="175"/>
                  </a:cubicBezTo>
                  <a:cubicBezTo>
                    <a:pt x="3" y="176"/>
                    <a:pt x="3" y="176"/>
                    <a:pt x="3" y="178"/>
                  </a:cubicBezTo>
                  <a:cubicBezTo>
                    <a:pt x="2" y="180"/>
                    <a:pt x="4" y="181"/>
                    <a:pt x="4" y="183"/>
                  </a:cubicBezTo>
                  <a:cubicBezTo>
                    <a:pt x="4" y="184"/>
                    <a:pt x="7" y="186"/>
                    <a:pt x="8" y="186"/>
                  </a:cubicBezTo>
                  <a:cubicBezTo>
                    <a:pt x="8" y="186"/>
                    <a:pt x="9" y="185"/>
                    <a:pt x="10" y="185"/>
                  </a:cubicBezTo>
                  <a:cubicBezTo>
                    <a:pt x="11" y="185"/>
                    <a:pt x="11" y="187"/>
                    <a:pt x="12" y="187"/>
                  </a:cubicBezTo>
                  <a:cubicBezTo>
                    <a:pt x="14" y="186"/>
                    <a:pt x="14" y="185"/>
                    <a:pt x="16" y="187"/>
                  </a:cubicBezTo>
                  <a:cubicBezTo>
                    <a:pt x="18" y="188"/>
                    <a:pt x="18" y="188"/>
                    <a:pt x="18" y="190"/>
                  </a:cubicBezTo>
                  <a:cubicBezTo>
                    <a:pt x="17" y="195"/>
                    <a:pt x="21" y="199"/>
                    <a:pt x="24" y="201"/>
                  </a:cubicBezTo>
                  <a:cubicBezTo>
                    <a:pt x="26" y="202"/>
                    <a:pt x="27" y="203"/>
                    <a:pt x="25" y="204"/>
                  </a:cubicBezTo>
                  <a:cubicBezTo>
                    <a:pt x="24" y="206"/>
                    <a:pt x="23" y="205"/>
                    <a:pt x="21" y="205"/>
                  </a:cubicBezTo>
                  <a:cubicBezTo>
                    <a:pt x="19" y="205"/>
                    <a:pt x="22" y="214"/>
                    <a:pt x="24" y="213"/>
                  </a:cubicBezTo>
                  <a:cubicBezTo>
                    <a:pt x="25" y="212"/>
                    <a:pt x="26" y="209"/>
                    <a:pt x="27" y="210"/>
                  </a:cubicBezTo>
                  <a:cubicBezTo>
                    <a:pt x="28" y="210"/>
                    <a:pt x="29" y="211"/>
                    <a:pt x="31" y="211"/>
                  </a:cubicBezTo>
                  <a:cubicBezTo>
                    <a:pt x="33" y="211"/>
                    <a:pt x="35" y="212"/>
                    <a:pt x="35" y="214"/>
                  </a:cubicBezTo>
                  <a:cubicBezTo>
                    <a:pt x="35" y="215"/>
                    <a:pt x="34" y="215"/>
                    <a:pt x="34" y="215"/>
                  </a:cubicBezTo>
                  <a:cubicBezTo>
                    <a:pt x="33" y="216"/>
                    <a:pt x="34" y="218"/>
                    <a:pt x="35" y="218"/>
                  </a:cubicBezTo>
                  <a:cubicBezTo>
                    <a:pt x="36" y="219"/>
                    <a:pt x="38" y="218"/>
                    <a:pt x="39" y="219"/>
                  </a:cubicBezTo>
                  <a:cubicBezTo>
                    <a:pt x="40" y="220"/>
                    <a:pt x="40" y="222"/>
                    <a:pt x="40" y="223"/>
                  </a:cubicBezTo>
                  <a:cubicBezTo>
                    <a:pt x="40" y="224"/>
                    <a:pt x="43" y="223"/>
                    <a:pt x="44" y="223"/>
                  </a:cubicBezTo>
                  <a:cubicBezTo>
                    <a:pt x="45" y="224"/>
                    <a:pt x="47" y="227"/>
                    <a:pt x="48" y="225"/>
                  </a:cubicBezTo>
                  <a:cubicBezTo>
                    <a:pt x="49" y="223"/>
                    <a:pt x="50" y="224"/>
                    <a:pt x="51" y="225"/>
                  </a:cubicBezTo>
                  <a:cubicBezTo>
                    <a:pt x="53" y="227"/>
                    <a:pt x="53" y="226"/>
                    <a:pt x="55" y="226"/>
                  </a:cubicBezTo>
                  <a:cubicBezTo>
                    <a:pt x="56" y="226"/>
                    <a:pt x="57" y="229"/>
                    <a:pt x="58" y="228"/>
                  </a:cubicBezTo>
                  <a:cubicBezTo>
                    <a:pt x="60" y="227"/>
                    <a:pt x="62" y="229"/>
                    <a:pt x="63" y="230"/>
                  </a:cubicBezTo>
                  <a:cubicBezTo>
                    <a:pt x="65" y="231"/>
                    <a:pt x="62" y="232"/>
                    <a:pt x="62" y="232"/>
                  </a:cubicBezTo>
                  <a:cubicBezTo>
                    <a:pt x="60" y="233"/>
                    <a:pt x="63" y="234"/>
                    <a:pt x="63" y="234"/>
                  </a:cubicBezTo>
                  <a:cubicBezTo>
                    <a:pt x="63" y="234"/>
                    <a:pt x="60" y="234"/>
                    <a:pt x="61" y="236"/>
                  </a:cubicBezTo>
                  <a:cubicBezTo>
                    <a:pt x="63" y="237"/>
                    <a:pt x="62" y="238"/>
                    <a:pt x="61" y="239"/>
                  </a:cubicBezTo>
                  <a:cubicBezTo>
                    <a:pt x="61" y="240"/>
                    <a:pt x="58" y="240"/>
                    <a:pt x="57" y="240"/>
                  </a:cubicBezTo>
                  <a:cubicBezTo>
                    <a:pt x="55" y="240"/>
                    <a:pt x="54" y="242"/>
                    <a:pt x="53" y="244"/>
                  </a:cubicBezTo>
                  <a:cubicBezTo>
                    <a:pt x="54" y="244"/>
                    <a:pt x="58" y="244"/>
                    <a:pt x="58" y="245"/>
                  </a:cubicBezTo>
                  <a:cubicBezTo>
                    <a:pt x="58" y="246"/>
                    <a:pt x="53" y="247"/>
                    <a:pt x="53" y="248"/>
                  </a:cubicBezTo>
                  <a:cubicBezTo>
                    <a:pt x="53" y="249"/>
                    <a:pt x="55" y="249"/>
                    <a:pt x="55" y="251"/>
                  </a:cubicBezTo>
                  <a:cubicBezTo>
                    <a:pt x="55" y="251"/>
                    <a:pt x="52" y="252"/>
                    <a:pt x="52" y="252"/>
                  </a:cubicBezTo>
                  <a:cubicBezTo>
                    <a:pt x="51" y="253"/>
                    <a:pt x="51" y="254"/>
                    <a:pt x="50" y="255"/>
                  </a:cubicBezTo>
                  <a:cubicBezTo>
                    <a:pt x="50" y="256"/>
                    <a:pt x="48" y="255"/>
                    <a:pt x="48" y="257"/>
                  </a:cubicBezTo>
                  <a:cubicBezTo>
                    <a:pt x="47" y="258"/>
                    <a:pt x="49" y="260"/>
                    <a:pt x="51" y="260"/>
                  </a:cubicBezTo>
                  <a:cubicBezTo>
                    <a:pt x="53" y="261"/>
                    <a:pt x="55" y="262"/>
                    <a:pt x="58" y="264"/>
                  </a:cubicBezTo>
                  <a:cubicBezTo>
                    <a:pt x="59" y="265"/>
                    <a:pt x="60" y="266"/>
                    <a:pt x="61" y="266"/>
                  </a:cubicBezTo>
                  <a:cubicBezTo>
                    <a:pt x="62" y="268"/>
                    <a:pt x="62" y="267"/>
                    <a:pt x="64" y="266"/>
                  </a:cubicBezTo>
                  <a:cubicBezTo>
                    <a:pt x="67" y="266"/>
                    <a:pt x="70" y="269"/>
                    <a:pt x="73" y="269"/>
                  </a:cubicBezTo>
                  <a:cubicBezTo>
                    <a:pt x="76" y="269"/>
                    <a:pt x="79" y="271"/>
                    <a:pt x="82" y="272"/>
                  </a:cubicBezTo>
                  <a:cubicBezTo>
                    <a:pt x="85" y="273"/>
                    <a:pt x="87" y="272"/>
                    <a:pt x="90" y="272"/>
                  </a:cubicBezTo>
                  <a:cubicBezTo>
                    <a:pt x="91" y="273"/>
                    <a:pt x="92" y="274"/>
                    <a:pt x="92" y="275"/>
                  </a:cubicBezTo>
                  <a:cubicBezTo>
                    <a:pt x="92" y="276"/>
                    <a:pt x="93" y="276"/>
                    <a:pt x="94" y="276"/>
                  </a:cubicBezTo>
                  <a:cubicBezTo>
                    <a:pt x="97" y="277"/>
                    <a:pt x="99" y="282"/>
                    <a:pt x="103" y="280"/>
                  </a:cubicBezTo>
                  <a:cubicBezTo>
                    <a:pt x="104" y="279"/>
                    <a:pt x="106" y="278"/>
                    <a:pt x="105" y="277"/>
                  </a:cubicBezTo>
                  <a:cubicBezTo>
                    <a:pt x="104" y="276"/>
                    <a:pt x="103" y="275"/>
                    <a:pt x="102" y="274"/>
                  </a:cubicBezTo>
                  <a:cubicBezTo>
                    <a:pt x="100" y="272"/>
                    <a:pt x="99" y="270"/>
                    <a:pt x="100" y="267"/>
                  </a:cubicBezTo>
                  <a:cubicBezTo>
                    <a:pt x="100" y="265"/>
                    <a:pt x="99" y="263"/>
                    <a:pt x="97" y="262"/>
                  </a:cubicBezTo>
                  <a:cubicBezTo>
                    <a:pt x="95" y="261"/>
                    <a:pt x="98" y="259"/>
                    <a:pt x="99" y="258"/>
                  </a:cubicBezTo>
                  <a:cubicBezTo>
                    <a:pt x="100" y="256"/>
                    <a:pt x="100" y="254"/>
                    <a:pt x="103" y="254"/>
                  </a:cubicBezTo>
                  <a:cubicBezTo>
                    <a:pt x="104" y="254"/>
                    <a:pt x="105" y="253"/>
                    <a:pt x="106" y="252"/>
                  </a:cubicBezTo>
                  <a:cubicBezTo>
                    <a:pt x="107" y="251"/>
                    <a:pt x="108" y="251"/>
                    <a:pt x="109" y="250"/>
                  </a:cubicBezTo>
                  <a:cubicBezTo>
                    <a:pt x="108" y="250"/>
                    <a:pt x="106" y="249"/>
                    <a:pt x="106" y="248"/>
                  </a:cubicBezTo>
                  <a:cubicBezTo>
                    <a:pt x="106" y="247"/>
                    <a:pt x="108" y="248"/>
                    <a:pt x="108" y="248"/>
                  </a:cubicBezTo>
                  <a:cubicBezTo>
                    <a:pt x="108" y="247"/>
                    <a:pt x="106" y="244"/>
                    <a:pt x="105" y="243"/>
                  </a:cubicBezTo>
                  <a:cubicBezTo>
                    <a:pt x="104" y="241"/>
                    <a:pt x="103" y="241"/>
                    <a:pt x="101" y="241"/>
                  </a:cubicBezTo>
                  <a:cubicBezTo>
                    <a:pt x="98" y="241"/>
                    <a:pt x="100" y="239"/>
                    <a:pt x="98" y="238"/>
                  </a:cubicBezTo>
                  <a:cubicBezTo>
                    <a:pt x="97" y="237"/>
                    <a:pt x="94" y="237"/>
                    <a:pt x="96" y="235"/>
                  </a:cubicBezTo>
                  <a:cubicBezTo>
                    <a:pt x="97" y="233"/>
                    <a:pt x="99" y="232"/>
                    <a:pt x="97" y="231"/>
                  </a:cubicBezTo>
                  <a:cubicBezTo>
                    <a:pt x="96" y="229"/>
                    <a:pt x="98" y="228"/>
                    <a:pt x="99" y="227"/>
                  </a:cubicBezTo>
                  <a:cubicBezTo>
                    <a:pt x="99" y="226"/>
                    <a:pt x="101" y="223"/>
                    <a:pt x="101" y="224"/>
                  </a:cubicBezTo>
                  <a:cubicBezTo>
                    <a:pt x="102" y="225"/>
                    <a:pt x="103" y="227"/>
                    <a:pt x="104" y="228"/>
                  </a:cubicBezTo>
                  <a:cubicBezTo>
                    <a:pt x="106" y="228"/>
                    <a:pt x="107" y="227"/>
                    <a:pt x="107" y="226"/>
                  </a:cubicBezTo>
                  <a:cubicBezTo>
                    <a:pt x="106" y="224"/>
                    <a:pt x="106" y="223"/>
                    <a:pt x="108" y="222"/>
                  </a:cubicBezTo>
                  <a:cubicBezTo>
                    <a:pt x="110" y="221"/>
                    <a:pt x="110" y="219"/>
                    <a:pt x="112" y="219"/>
                  </a:cubicBezTo>
                  <a:cubicBezTo>
                    <a:pt x="114" y="218"/>
                    <a:pt x="116" y="215"/>
                    <a:pt x="118" y="216"/>
                  </a:cubicBezTo>
                  <a:cubicBezTo>
                    <a:pt x="120" y="216"/>
                    <a:pt x="120" y="218"/>
                    <a:pt x="122" y="216"/>
                  </a:cubicBezTo>
                  <a:cubicBezTo>
                    <a:pt x="124" y="215"/>
                    <a:pt x="124" y="216"/>
                    <a:pt x="126" y="217"/>
                  </a:cubicBezTo>
                  <a:cubicBezTo>
                    <a:pt x="128" y="217"/>
                    <a:pt x="130" y="217"/>
                    <a:pt x="132" y="218"/>
                  </a:cubicBezTo>
                  <a:cubicBezTo>
                    <a:pt x="134" y="219"/>
                    <a:pt x="134" y="221"/>
                    <a:pt x="136" y="223"/>
                  </a:cubicBezTo>
                  <a:cubicBezTo>
                    <a:pt x="136" y="223"/>
                    <a:pt x="136" y="220"/>
                    <a:pt x="138" y="221"/>
                  </a:cubicBezTo>
                  <a:cubicBezTo>
                    <a:pt x="139" y="221"/>
                    <a:pt x="140" y="223"/>
                    <a:pt x="142" y="223"/>
                  </a:cubicBezTo>
                  <a:cubicBezTo>
                    <a:pt x="143" y="224"/>
                    <a:pt x="144" y="222"/>
                    <a:pt x="145" y="221"/>
                  </a:cubicBezTo>
                  <a:cubicBezTo>
                    <a:pt x="147" y="219"/>
                    <a:pt x="148" y="221"/>
                    <a:pt x="150" y="221"/>
                  </a:cubicBezTo>
                  <a:cubicBezTo>
                    <a:pt x="152" y="221"/>
                    <a:pt x="153" y="219"/>
                    <a:pt x="155" y="220"/>
                  </a:cubicBezTo>
                  <a:cubicBezTo>
                    <a:pt x="157" y="221"/>
                    <a:pt x="158" y="222"/>
                    <a:pt x="160" y="223"/>
                  </a:cubicBezTo>
                  <a:cubicBezTo>
                    <a:pt x="162" y="224"/>
                    <a:pt x="161" y="223"/>
                    <a:pt x="163" y="222"/>
                  </a:cubicBezTo>
                  <a:cubicBezTo>
                    <a:pt x="164" y="221"/>
                    <a:pt x="168" y="222"/>
                    <a:pt x="169" y="222"/>
                  </a:cubicBezTo>
                  <a:cubicBezTo>
                    <a:pt x="170" y="222"/>
                    <a:pt x="172" y="220"/>
                    <a:pt x="172" y="219"/>
                  </a:cubicBezTo>
                  <a:cubicBezTo>
                    <a:pt x="172" y="217"/>
                    <a:pt x="169" y="217"/>
                    <a:pt x="168" y="216"/>
                  </a:cubicBezTo>
                  <a:cubicBezTo>
                    <a:pt x="161" y="213"/>
                    <a:pt x="171" y="214"/>
                    <a:pt x="169" y="210"/>
                  </a:cubicBezTo>
                  <a:cubicBezTo>
                    <a:pt x="168" y="209"/>
                    <a:pt x="166" y="209"/>
                    <a:pt x="169" y="208"/>
                  </a:cubicBezTo>
                  <a:cubicBezTo>
                    <a:pt x="170" y="207"/>
                    <a:pt x="172" y="208"/>
                    <a:pt x="173" y="207"/>
                  </a:cubicBezTo>
                  <a:cubicBezTo>
                    <a:pt x="177" y="207"/>
                    <a:pt x="166" y="202"/>
                    <a:pt x="171" y="200"/>
                  </a:cubicBezTo>
                  <a:cubicBezTo>
                    <a:pt x="172" y="200"/>
                    <a:pt x="174" y="200"/>
                    <a:pt x="175" y="200"/>
                  </a:cubicBezTo>
                  <a:cubicBezTo>
                    <a:pt x="178" y="200"/>
                    <a:pt x="180" y="200"/>
                    <a:pt x="183" y="199"/>
                  </a:cubicBezTo>
                  <a:cubicBezTo>
                    <a:pt x="185" y="198"/>
                    <a:pt x="187" y="198"/>
                    <a:pt x="189" y="198"/>
                  </a:cubicBezTo>
                  <a:cubicBezTo>
                    <a:pt x="191" y="197"/>
                    <a:pt x="193" y="196"/>
                    <a:pt x="196" y="196"/>
                  </a:cubicBezTo>
                  <a:cubicBezTo>
                    <a:pt x="200" y="195"/>
                    <a:pt x="204" y="194"/>
                    <a:pt x="208" y="192"/>
                  </a:cubicBezTo>
                  <a:cubicBezTo>
                    <a:pt x="211" y="190"/>
                    <a:pt x="217" y="190"/>
                    <a:pt x="219" y="194"/>
                  </a:cubicBezTo>
                  <a:cubicBezTo>
                    <a:pt x="220" y="196"/>
                    <a:pt x="219" y="196"/>
                    <a:pt x="220" y="198"/>
                  </a:cubicBezTo>
                  <a:cubicBezTo>
                    <a:pt x="220" y="201"/>
                    <a:pt x="224" y="198"/>
                    <a:pt x="226" y="199"/>
                  </a:cubicBezTo>
                  <a:cubicBezTo>
                    <a:pt x="227" y="199"/>
                    <a:pt x="226" y="200"/>
                    <a:pt x="227" y="200"/>
                  </a:cubicBezTo>
                  <a:cubicBezTo>
                    <a:pt x="228" y="201"/>
                    <a:pt x="228" y="200"/>
                    <a:pt x="228" y="200"/>
                  </a:cubicBezTo>
                  <a:cubicBezTo>
                    <a:pt x="229" y="199"/>
                    <a:pt x="230" y="200"/>
                    <a:pt x="231" y="201"/>
                  </a:cubicBezTo>
                  <a:cubicBezTo>
                    <a:pt x="232" y="201"/>
                    <a:pt x="232" y="201"/>
                    <a:pt x="231" y="202"/>
                  </a:cubicBezTo>
                  <a:cubicBezTo>
                    <a:pt x="230" y="205"/>
                    <a:pt x="237" y="203"/>
                    <a:pt x="239" y="202"/>
                  </a:cubicBezTo>
                  <a:cubicBezTo>
                    <a:pt x="239" y="202"/>
                    <a:pt x="248" y="197"/>
                    <a:pt x="248" y="198"/>
                  </a:cubicBezTo>
                  <a:cubicBezTo>
                    <a:pt x="248" y="199"/>
                    <a:pt x="246" y="201"/>
                    <a:pt x="248" y="202"/>
                  </a:cubicBezTo>
                  <a:cubicBezTo>
                    <a:pt x="250" y="202"/>
                    <a:pt x="251" y="203"/>
                    <a:pt x="252" y="204"/>
                  </a:cubicBezTo>
                  <a:cubicBezTo>
                    <a:pt x="255" y="207"/>
                    <a:pt x="256" y="210"/>
                    <a:pt x="258" y="213"/>
                  </a:cubicBezTo>
                  <a:cubicBezTo>
                    <a:pt x="260" y="216"/>
                    <a:pt x="261" y="219"/>
                    <a:pt x="263" y="221"/>
                  </a:cubicBezTo>
                  <a:cubicBezTo>
                    <a:pt x="266" y="224"/>
                    <a:pt x="266" y="217"/>
                    <a:pt x="269" y="220"/>
                  </a:cubicBezTo>
                  <a:cubicBezTo>
                    <a:pt x="273" y="224"/>
                    <a:pt x="275" y="222"/>
                    <a:pt x="280" y="221"/>
                  </a:cubicBezTo>
                  <a:cubicBezTo>
                    <a:pt x="282" y="220"/>
                    <a:pt x="283" y="223"/>
                    <a:pt x="284" y="224"/>
                  </a:cubicBezTo>
                  <a:cubicBezTo>
                    <a:pt x="285" y="226"/>
                    <a:pt x="287" y="226"/>
                    <a:pt x="288" y="228"/>
                  </a:cubicBezTo>
                  <a:cubicBezTo>
                    <a:pt x="289" y="230"/>
                    <a:pt x="291" y="230"/>
                    <a:pt x="293" y="230"/>
                  </a:cubicBezTo>
                  <a:cubicBezTo>
                    <a:pt x="296" y="229"/>
                    <a:pt x="295" y="230"/>
                    <a:pt x="296" y="231"/>
                  </a:cubicBezTo>
                  <a:cubicBezTo>
                    <a:pt x="298" y="235"/>
                    <a:pt x="304" y="230"/>
                    <a:pt x="307" y="230"/>
                  </a:cubicBezTo>
                  <a:cubicBezTo>
                    <a:pt x="310" y="229"/>
                    <a:pt x="313" y="226"/>
                    <a:pt x="316" y="225"/>
                  </a:cubicBezTo>
                  <a:cubicBezTo>
                    <a:pt x="320" y="222"/>
                    <a:pt x="322" y="222"/>
                    <a:pt x="327" y="223"/>
                  </a:cubicBezTo>
                  <a:cubicBezTo>
                    <a:pt x="329" y="223"/>
                    <a:pt x="329" y="224"/>
                    <a:pt x="331" y="226"/>
                  </a:cubicBezTo>
                  <a:cubicBezTo>
                    <a:pt x="332" y="227"/>
                    <a:pt x="334" y="227"/>
                    <a:pt x="336" y="227"/>
                  </a:cubicBezTo>
                  <a:cubicBezTo>
                    <a:pt x="338" y="227"/>
                    <a:pt x="339" y="228"/>
                    <a:pt x="341" y="228"/>
                  </a:cubicBezTo>
                  <a:cubicBezTo>
                    <a:pt x="343" y="230"/>
                    <a:pt x="344" y="228"/>
                    <a:pt x="346" y="227"/>
                  </a:cubicBezTo>
                  <a:cubicBezTo>
                    <a:pt x="349" y="224"/>
                    <a:pt x="344" y="222"/>
                    <a:pt x="346" y="219"/>
                  </a:cubicBezTo>
                  <a:cubicBezTo>
                    <a:pt x="347" y="217"/>
                    <a:pt x="351" y="213"/>
                    <a:pt x="353" y="214"/>
                  </a:cubicBezTo>
                  <a:cubicBezTo>
                    <a:pt x="357" y="216"/>
                    <a:pt x="362" y="216"/>
                    <a:pt x="366" y="218"/>
                  </a:cubicBezTo>
                  <a:cubicBezTo>
                    <a:pt x="368" y="219"/>
                    <a:pt x="367" y="221"/>
                    <a:pt x="368" y="222"/>
                  </a:cubicBezTo>
                  <a:cubicBezTo>
                    <a:pt x="369" y="225"/>
                    <a:pt x="371" y="225"/>
                    <a:pt x="374" y="226"/>
                  </a:cubicBezTo>
                  <a:cubicBezTo>
                    <a:pt x="378" y="227"/>
                    <a:pt x="382" y="224"/>
                    <a:pt x="386" y="225"/>
                  </a:cubicBezTo>
                  <a:cubicBezTo>
                    <a:pt x="387" y="225"/>
                    <a:pt x="389" y="225"/>
                    <a:pt x="390" y="226"/>
                  </a:cubicBezTo>
                  <a:cubicBezTo>
                    <a:pt x="392" y="227"/>
                    <a:pt x="394" y="227"/>
                    <a:pt x="396" y="229"/>
                  </a:cubicBezTo>
                  <a:cubicBezTo>
                    <a:pt x="401" y="233"/>
                    <a:pt x="409" y="233"/>
                    <a:pt x="415" y="231"/>
                  </a:cubicBezTo>
                  <a:cubicBezTo>
                    <a:pt x="419" y="230"/>
                    <a:pt x="422" y="228"/>
                    <a:pt x="426" y="227"/>
                  </a:cubicBezTo>
                  <a:cubicBezTo>
                    <a:pt x="428" y="225"/>
                    <a:pt x="431" y="227"/>
                    <a:pt x="433" y="227"/>
                  </a:cubicBezTo>
                  <a:cubicBezTo>
                    <a:pt x="435" y="228"/>
                    <a:pt x="436" y="226"/>
                    <a:pt x="438" y="227"/>
                  </a:cubicBezTo>
                  <a:cubicBezTo>
                    <a:pt x="439" y="228"/>
                    <a:pt x="443" y="231"/>
                    <a:pt x="445" y="230"/>
                  </a:cubicBezTo>
                  <a:cubicBezTo>
                    <a:pt x="446" y="230"/>
                    <a:pt x="448" y="229"/>
                    <a:pt x="449" y="228"/>
                  </a:cubicBezTo>
                  <a:cubicBezTo>
                    <a:pt x="452" y="227"/>
                    <a:pt x="453" y="227"/>
                    <a:pt x="453" y="225"/>
                  </a:cubicBezTo>
                  <a:cubicBezTo>
                    <a:pt x="453" y="221"/>
                    <a:pt x="456" y="217"/>
                    <a:pt x="458" y="215"/>
                  </a:cubicBezTo>
                  <a:cubicBezTo>
                    <a:pt x="459" y="214"/>
                    <a:pt x="460" y="212"/>
                    <a:pt x="459" y="211"/>
                  </a:cubicBezTo>
                  <a:cubicBezTo>
                    <a:pt x="458" y="210"/>
                    <a:pt x="455" y="210"/>
                    <a:pt x="457" y="208"/>
                  </a:cubicBezTo>
                  <a:cubicBezTo>
                    <a:pt x="460" y="205"/>
                    <a:pt x="465" y="205"/>
                    <a:pt x="470" y="204"/>
                  </a:cubicBezTo>
                  <a:cubicBezTo>
                    <a:pt x="472" y="204"/>
                    <a:pt x="474" y="204"/>
                    <a:pt x="476" y="205"/>
                  </a:cubicBezTo>
                  <a:cubicBezTo>
                    <a:pt x="478" y="206"/>
                    <a:pt x="481" y="206"/>
                    <a:pt x="483" y="207"/>
                  </a:cubicBezTo>
                  <a:cubicBezTo>
                    <a:pt x="486" y="208"/>
                    <a:pt x="487" y="212"/>
                    <a:pt x="489" y="215"/>
                  </a:cubicBezTo>
                  <a:cubicBezTo>
                    <a:pt x="490" y="218"/>
                    <a:pt x="492" y="221"/>
                    <a:pt x="493" y="224"/>
                  </a:cubicBezTo>
                  <a:cubicBezTo>
                    <a:pt x="493" y="225"/>
                    <a:pt x="493" y="227"/>
                    <a:pt x="494" y="229"/>
                  </a:cubicBezTo>
                  <a:cubicBezTo>
                    <a:pt x="494" y="230"/>
                    <a:pt x="497" y="230"/>
                    <a:pt x="498" y="230"/>
                  </a:cubicBezTo>
                  <a:cubicBezTo>
                    <a:pt x="502" y="231"/>
                    <a:pt x="507" y="233"/>
                    <a:pt x="508" y="237"/>
                  </a:cubicBezTo>
                  <a:cubicBezTo>
                    <a:pt x="509" y="240"/>
                    <a:pt x="510" y="242"/>
                    <a:pt x="514" y="242"/>
                  </a:cubicBezTo>
                  <a:cubicBezTo>
                    <a:pt x="515" y="242"/>
                    <a:pt x="517" y="242"/>
                    <a:pt x="518" y="242"/>
                  </a:cubicBezTo>
                  <a:cubicBezTo>
                    <a:pt x="520" y="242"/>
                    <a:pt x="520" y="240"/>
                    <a:pt x="522" y="240"/>
                  </a:cubicBezTo>
                  <a:cubicBezTo>
                    <a:pt x="525" y="240"/>
                    <a:pt x="528" y="237"/>
                    <a:pt x="530" y="241"/>
                  </a:cubicBezTo>
                  <a:cubicBezTo>
                    <a:pt x="530" y="243"/>
                    <a:pt x="530" y="243"/>
                    <a:pt x="529" y="244"/>
                  </a:cubicBezTo>
                  <a:cubicBezTo>
                    <a:pt x="527" y="246"/>
                    <a:pt x="527" y="247"/>
                    <a:pt x="526" y="249"/>
                  </a:cubicBezTo>
                  <a:cubicBezTo>
                    <a:pt x="525" y="252"/>
                    <a:pt x="523" y="255"/>
                    <a:pt x="521" y="258"/>
                  </a:cubicBezTo>
                  <a:cubicBezTo>
                    <a:pt x="520" y="260"/>
                    <a:pt x="519" y="259"/>
                    <a:pt x="518" y="258"/>
                  </a:cubicBezTo>
                  <a:cubicBezTo>
                    <a:pt x="516" y="257"/>
                    <a:pt x="516" y="258"/>
                    <a:pt x="514" y="259"/>
                  </a:cubicBezTo>
                  <a:cubicBezTo>
                    <a:pt x="513" y="259"/>
                    <a:pt x="511" y="260"/>
                    <a:pt x="511" y="260"/>
                  </a:cubicBezTo>
                  <a:cubicBezTo>
                    <a:pt x="510" y="261"/>
                    <a:pt x="513" y="265"/>
                    <a:pt x="513" y="267"/>
                  </a:cubicBezTo>
                  <a:cubicBezTo>
                    <a:pt x="512" y="268"/>
                    <a:pt x="512" y="270"/>
                    <a:pt x="512" y="271"/>
                  </a:cubicBezTo>
                  <a:cubicBezTo>
                    <a:pt x="511" y="273"/>
                    <a:pt x="509" y="272"/>
                    <a:pt x="509" y="274"/>
                  </a:cubicBezTo>
                  <a:cubicBezTo>
                    <a:pt x="511" y="273"/>
                    <a:pt x="512" y="274"/>
                    <a:pt x="514" y="272"/>
                  </a:cubicBezTo>
                  <a:cubicBezTo>
                    <a:pt x="515" y="270"/>
                    <a:pt x="517" y="272"/>
                    <a:pt x="519" y="272"/>
                  </a:cubicBezTo>
                  <a:cubicBezTo>
                    <a:pt x="523" y="274"/>
                    <a:pt x="527" y="272"/>
                    <a:pt x="531" y="269"/>
                  </a:cubicBezTo>
                  <a:cubicBezTo>
                    <a:pt x="534" y="266"/>
                    <a:pt x="537" y="262"/>
                    <a:pt x="540" y="259"/>
                  </a:cubicBezTo>
                  <a:cubicBezTo>
                    <a:pt x="543" y="255"/>
                    <a:pt x="546" y="251"/>
                    <a:pt x="549" y="247"/>
                  </a:cubicBezTo>
                  <a:cubicBezTo>
                    <a:pt x="554" y="240"/>
                    <a:pt x="559" y="235"/>
                    <a:pt x="558" y="226"/>
                  </a:cubicBezTo>
                  <a:cubicBezTo>
                    <a:pt x="558" y="222"/>
                    <a:pt x="559" y="220"/>
                    <a:pt x="561" y="217"/>
                  </a:cubicBezTo>
                  <a:cubicBezTo>
                    <a:pt x="562" y="215"/>
                    <a:pt x="562" y="214"/>
                    <a:pt x="563" y="212"/>
                  </a:cubicBezTo>
                  <a:cubicBezTo>
                    <a:pt x="563" y="212"/>
                    <a:pt x="563" y="211"/>
                    <a:pt x="563" y="210"/>
                  </a:cubicBezTo>
                  <a:cubicBezTo>
                    <a:pt x="563" y="209"/>
                    <a:pt x="561" y="208"/>
                    <a:pt x="561" y="207"/>
                  </a:cubicBezTo>
                  <a:cubicBezTo>
                    <a:pt x="561" y="207"/>
                    <a:pt x="563" y="208"/>
                    <a:pt x="563" y="207"/>
                  </a:cubicBezTo>
                  <a:cubicBezTo>
                    <a:pt x="562" y="206"/>
                    <a:pt x="562" y="205"/>
                    <a:pt x="561" y="205"/>
                  </a:cubicBezTo>
                  <a:cubicBezTo>
                    <a:pt x="560" y="204"/>
                    <a:pt x="558" y="201"/>
                    <a:pt x="557" y="200"/>
                  </a:cubicBezTo>
                  <a:cubicBezTo>
                    <a:pt x="556" y="200"/>
                    <a:pt x="551" y="198"/>
                    <a:pt x="550" y="199"/>
                  </a:cubicBezTo>
                  <a:cubicBezTo>
                    <a:pt x="550" y="200"/>
                    <a:pt x="551" y="201"/>
                    <a:pt x="550" y="201"/>
                  </a:cubicBezTo>
                  <a:cubicBezTo>
                    <a:pt x="548" y="201"/>
                    <a:pt x="548" y="203"/>
                    <a:pt x="547" y="203"/>
                  </a:cubicBezTo>
                  <a:cubicBezTo>
                    <a:pt x="545" y="205"/>
                    <a:pt x="544" y="202"/>
                    <a:pt x="544" y="201"/>
                  </a:cubicBezTo>
                  <a:cubicBezTo>
                    <a:pt x="544" y="199"/>
                    <a:pt x="546" y="198"/>
                    <a:pt x="543" y="199"/>
                  </a:cubicBezTo>
                  <a:cubicBezTo>
                    <a:pt x="540" y="200"/>
                    <a:pt x="544" y="202"/>
                    <a:pt x="540" y="202"/>
                  </a:cubicBezTo>
                  <a:cubicBezTo>
                    <a:pt x="539" y="202"/>
                    <a:pt x="541" y="197"/>
                    <a:pt x="540" y="196"/>
                  </a:cubicBezTo>
                  <a:cubicBezTo>
                    <a:pt x="540" y="197"/>
                    <a:pt x="529" y="197"/>
                    <a:pt x="534" y="194"/>
                  </a:cubicBezTo>
                  <a:cubicBezTo>
                    <a:pt x="538" y="191"/>
                    <a:pt x="542" y="188"/>
                    <a:pt x="546" y="185"/>
                  </a:cubicBezTo>
                  <a:cubicBezTo>
                    <a:pt x="547" y="184"/>
                    <a:pt x="548" y="182"/>
                    <a:pt x="549" y="181"/>
                  </a:cubicBezTo>
                  <a:cubicBezTo>
                    <a:pt x="552" y="179"/>
                    <a:pt x="555" y="177"/>
                    <a:pt x="557" y="175"/>
                  </a:cubicBezTo>
                  <a:cubicBezTo>
                    <a:pt x="558" y="174"/>
                    <a:pt x="559" y="172"/>
                    <a:pt x="561" y="171"/>
                  </a:cubicBezTo>
                  <a:cubicBezTo>
                    <a:pt x="563" y="169"/>
                    <a:pt x="565" y="167"/>
                    <a:pt x="567" y="165"/>
                  </a:cubicBezTo>
                  <a:cubicBezTo>
                    <a:pt x="571" y="162"/>
                    <a:pt x="577" y="162"/>
                    <a:pt x="582" y="162"/>
                  </a:cubicBezTo>
                  <a:cubicBezTo>
                    <a:pt x="583" y="162"/>
                    <a:pt x="584" y="162"/>
                    <a:pt x="585" y="162"/>
                  </a:cubicBezTo>
                  <a:cubicBezTo>
                    <a:pt x="586" y="163"/>
                    <a:pt x="586" y="164"/>
                    <a:pt x="587" y="164"/>
                  </a:cubicBezTo>
                  <a:cubicBezTo>
                    <a:pt x="588" y="163"/>
                    <a:pt x="590" y="163"/>
                    <a:pt x="591" y="162"/>
                  </a:cubicBezTo>
                  <a:cubicBezTo>
                    <a:pt x="592" y="162"/>
                    <a:pt x="593" y="163"/>
                    <a:pt x="594" y="163"/>
                  </a:cubicBezTo>
                  <a:cubicBezTo>
                    <a:pt x="595" y="163"/>
                    <a:pt x="596" y="163"/>
                    <a:pt x="597" y="163"/>
                  </a:cubicBezTo>
                  <a:cubicBezTo>
                    <a:pt x="597" y="162"/>
                    <a:pt x="598" y="163"/>
                    <a:pt x="599" y="163"/>
                  </a:cubicBezTo>
                  <a:cubicBezTo>
                    <a:pt x="601" y="163"/>
                    <a:pt x="601" y="160"/>
                    <a:pt x="604" y="160"/>
                  </a:cubicBezTo>
                  <a:cubicBezTo>
                    <a:pt x="605" y="160"/>
                    <a:pt x="607" y="160"/>
                    <a:pt x="608" y="160"/>
                  </a:cubicBezTo>
                  <a:cubicBezTo>
                    <a:pt x="609" y="161"/>
                    <a:pt x="610" y="162"/>
                    <a:pt x="611" y="162"/>
                  </a:cubicBezTo>
                  <a:cubicBezTo>
                    <a:pt x="612" y="163"/>
                    <a:pt x="616" y="161"/>
                    <a:pt x="616" y="164"/>
                  </a:cubicBezTo>
                  <a:cubicBezTo>
                    <a:pt x="616" y="164"/>
                    <a:pt x="613" y="164"/>
                    <a:pt x="613" y="165"/>
                  </a:cubicBezTo>
                  <a:cubicBezTo>
                    <a:pt x="612" y="167"/>
                    <a:pt x="616" y="166"/>
                    <a:pt x="616" y="166"/>
                  </a:cubicBezTo>
                  <a:cubicBezTo>
                    <a:pt x="618" y="166"/>
                    <a:pt x="620" y="166"/>
                    <a:pt x="621" y="166"/>
                  </a:cubicBezTo>
                  <a:cubicBezTo>
                    <a:pt x="622" y="165"/>
                    <a:pt x="622" y="165"/>
                    <a:pt x="623" y="164"/>
                  </a:cubicBezTo>
                  <a:cubicBezTo>
                    <a:pt x="624" y="164"/>
                    <a:pt x="625" y="165"/>
                    <a:pt x="627" y="165"/>
                  </a:cubicBezTo>
                  <a:cubicBezTo>
                    <a:pt x="628" y="165"/>
                    <a:pt x="635" y="163"/>
                    <a:pt x="631" y="162"/>
                  </a:cubicBezTo>
                  <a:cubicBezTo>
                    <a:pt x="629" y="162"/>
                    <a:pt x="628" y="163"/>
                    <a:pt x="628" y="160"/>
                  </a:cubicBezTo>
                  <a:cubicBezTo>
                    <a:pt x="628" y="159"/>
                    <a:pt x="630" y="156"/>
                    <a:pt x="631" y="155"/>
                  </a:cubicBezTo>
                  <a:cubicBezTo>
                    <a:pt x="633" y="154"/>
                    <a:pt x="634" y="153"/>
                    <a:pt x="636" y="151"/>
                  </a:cubicBezTo>
                  <a:cubicBezTo>
                    <a:pt x="637" y="150"/>
                    <a:pt x="639" y="150"/>
                    <a:pt x="640" y="148"/>
                  </a:cubicBezTo>
                  <a:cubicBezTo>
                    <a:pt x="641" y="146"/>
                    <a:pt x="642" y="145"/>
                    <a:pt x="644" y="145"/>
                  </a:cubicBezTo>
                  <a:cubicBezTo>
                    <a:pt x="646" y="145"/>
                    <a:pt x="649" y="144"/>
                    <a:pt x="651" y="144"/>
                  </a:cubicBezTo>
                  <a:cubicBezTo>
                    <a:pt x="653" y="144"/>
                    <a:pt x="654" y="146"/>
                    <a:pt x="655" y="146"/>
                  </a:cubicBezTo>
                  <a:cubicBezTo>
                    <a:pt x="656" y="145"/>
                    <a:pt x="657" y="143"/>
                    <a:pt x="658" y="144"/>
                  </a:cubicBezTo>
                  <a:cubicBezTo>
                    <a:pt x="659" y="145"/>
                    <a:pt x="656" y="148"/>
                    <a:pt x="656" y="149"/>
                  </a:cubicBezTo>
                  <a:cubicBezTo>
                    <a:pt x="656" y="151"/>
                    <a:pt x="657" y="149"/>
                    <a:pt x="659" y="150"/>
                  </a:cubicBezTo>
                  <a:cubicBezTo>
                    <a:pt x="659" y="150"/>
                    <a:pt x="657" y="152"/>
                    <a:pt x="657" y="153"/>
                  </a:cubicBezTo>
                  <a:cubicBezTo>
                    <a:pt x="657" y="154"/>
                    <a:pt x="664" y="149"/>
                    <a:pt x="664" y="149"/>
                  </a:cubicBezTo>
                  <a:cubicBezTo>
                    <a:pt x="665" y="148"/>
                    <a:pt x="666" y="147"/>
                    <a:pt x="668" y="146"/>
                  </a:cubicBezTo>
                  <a:cubicBezTo>
                    <a:pt x="669" y="145"/>
                    <a:pt x="672" y="147"/>
                    <a:pt x="672" y="145"/>
                  </a:cubicBezTo>
                  <a:cubicBezTo>
                    <a:pt x="671" y="143"/>
                    <a:pt x="672" y="139"/>
                    <a:pt x="675" y="139"/>
                  </a:cubicBezTo>
                  <a:cubicBezTo>
                    <a:pt x="676" y="138"/>
                    <a:pt x="678" y="137"/>
                    <a:pt x="679" y="138"/>
                  </a:cubicBezTo>
                  <a:cubicBezTo>
                    <a:pt x="680" y="138"/>
                    <a:pt x="682" y="140"/>
                    <a:pt x="683" y="139"/>
                  </a:cubicBezTo>
                  <a:cubicBezTo>
                    <a:pt x="681" y="140"/>
                    <a:pt x="678" y="139"/>
                    <a:pt x="677" y="142"/>
                  </a:cubicBezTo>
                  <a:cubicBezTo>
                    <a:pt x="677" y="143"/>
                    <a:pt x="677" y="144"/>
                    <a:pt x="677" y="145"/>
                  </a:cubicBezTo>
                  <a:cubicBezTo>
                    <a:pt x="677" y="146"/>
                    <a:pt x="675" y="146"/>
                    <a:pt x="676" y="147"/>
                  </a:cubicBezTo>
                  <a:cubicBezTo>
                    <a:pt x="676" y="148"/>
                    <a:pt x="677" y="148"/>
                    <a:pt x="676" y="149"/>
                  </a:cubicBezTo>
                  <a:cubicBezTo>
                    <a:pt x="675" y="149"/>
                    <a:pt x="674" y="150"/>
                    <a:pt x="675" y="151"/>
                  </a:cubicBezTo>
                  <a:cubicBezTo>
                    <a:pt x="675" y="151"/>
                    <a:pt x="669" y="153"/>
                    <a:pt x="669" y="154"/>
                  </a:cubicBezTo>
                  <a:cubicBezTo>
                    <a:pt x="667" y="155"/>
                    <a:pt x="666" y="157"/>
                    <a:pt x="664" y="158"/>
                  </a:cubicBezTo>
                  <a:cubicBezTo>
                    <a:pt x="662" y="160"/>
                    <a:pt x="660" y="161"/>
                    <a:pt x="658" y="163"/>
                  </a:cubicBezTo>
                  <a:cubicBezTo>
                    <a:pt x="654" y="166"/>
                    <a:pt x="651" y="173"/>
                    <a:pt x="646" y="173"/>
                  </a:cubicBezTo>
                  <a:cubicBezTo>
                    <a:pt x="645" y="173"/>
                    <a:pt x="641" y="174"/>
                    <a:pt x="641" y="175"/>
                  </a:cubicBezTo>
                  <a:cubicBezTo>
                    <a:pt x="641" y="178"/>
                    <a:pt x="641" y="179"/>
                    <a:pt x="638" y="181"/>
                  </a:cubicBezTo>
                  <a:cubicBezTo>
                    <a:pt x="634" y="184"/>
                    <a:pt x="634" y="190"/>
                    <a:pt x="635" y="195"/>
                  </a:cubicBezTo>
                  <a:cubicBezTo>
                    <a:pt x="636" y="200"/>
                    <a:pt x="635" y="206"/>
                    <a:pt x="638" y="210"/>
                  </a:cubicBezTo>
                  <a:cubicBezTo>
                    <a:pt x="639" y="212"/>
                    <a:pt x="639" y="215"/>
                    <a:pt x="639" y="217"/>
                  </a:cubicBezTo>
                  <a:cubicBezTo>
                    <a:pt x="639" y="217"/>
                    <a:pt x="639" y="219"/>
                    <a:pt x="640" y="219"/>
                  </a:cubicBezTo>
                  <a:cubicBezTo>
                    <a:pt x="641" y="219"/>
                    <a:pt x="639" y="222"/>
                    <a:pt x="640" y="222"/>
                  </a:cubicBezTo>
                  <a:cubicBezTo>
                    <a:pt x="640" y="222"/>
                    <a:pt x="645" y="218"/>
                    <a:pt x="645" y="217"/>
                  </a:cubicBezTo>
                  <a:cubicBezTo>
                    <a:pt x="647" y="215"/>
                    <a:pt x="648" y="213"/>
                    <a:pt x="649" y="210"/>
                  </a:cubicBezTo>
                  <a:cubicBezTo>
                    <a:pt x="650" y="208"/>
                    <a:pt x="654" y="206"/>
                    <a:pt x="655" y="206"/>
                  </a:cubicBezTo>
                  <a:cubicBezTo>
                    <a:pt x="658" y="208"/>
                    <a:pt x="655" y="202"/>
                    <a:pt x="656" y="201"/>
                  </a:cubicBezTo>
                  <a:cubicBezTo>
                    <a:pt x="658" y="198"/>
                    <a:pt x="659" y="197"/>
                    <a:pt x="662" y="197"/>
                  </a:cubicBezTo>
                  <a:cubicBezTo>
                    <a:pt x="665" y="197"/>
                    <a:pt x="669" y="197"/>
                    <a:pt x="667" y="194"/>
                  </a:cubicBezTo>
                  <a:cubicBezTo>
                    <a:pt x="664" y="191"/>
                    <a:pt x="666" y="188"/>
                    <a:pt x="669" y="186"/>
                  </a:cubicBezTo>
                  <a:cubicBezTo>
                    <a:pt x="670" y="185"/>
                    <a:pt x="670" y="187"/>
                    <a:pt x="671" y="187"/>
                  </a:cubicBezTo>
                  <a:cubicBezTo>
                    <a:pt x="673" y="187"/>
                    <a:pt x="673" y="184"/>
                    <a:pt x="673" y="183"/>
                  </a:cubicBezTo>
                  <a:cubicBezTo>
                    <a:pt x="671" y="181"/>
                    <a:pt x="669" y="180"/>
                    <a:pt x="671" y="177"/>
                  </a:cubicBezTo>
                  <a:cubicBezTo>
                    <a:pt x="671" y="177"/>
                    <a:pt x="674" y="176"/>
                    <a:pt x="673" y="175"/>
                  </a:cubicBezTo>
                  <a:cubicBezTo>
                    <a:pt x="672" y="175"/>
                    <a:pt x="671" y="173"/>
                    <a:pt x="670" y="173"/>
                  </a:cubicBezTo>
                  <a:cubicBezTo>
                    <a:pt x="669" y="173"/>
                    <a:pt x="670" y="174"/>
                    <a:pt x="669" y="174"/>
                  </a:cubicBezTo>
                  <a:cubicBezTo>
                    <a:pt x="667" y="174"/>
                    <a:pt x="666" y="173"/>
                    <a:pt x="667" y="171"/>
                  </a:cubicBezTo>
                  <a:cubicBezTo>
                    <a:pt x="668" y="169"/>
                    <a:pt x="670" y="168"/>
                    <a:pt x="672" y="165"/>
                  </a:cubicBezTo>
                  <a:cubicBezTo>
                    <a:pt x="673" y="163"/>
                    <a:pt x="673" y="160"/>
                    <a:pt x="676" y="158"/>
                  </a:cubicBezTo>
                  <a:cubicBezTo>
                    <a:pt x="677" y="157"/>
                    <a:pt x="677" y="159"/>
                    <a:pt x="677" y="159"/>
                  </a:cubicBezTo>
                  <a:cubicBezTo>
                    <a:pt x="679" y="159"/>
                    <a:pt x="679" y="157"/>
                    <a:pt x="680" y="158"/>
                  </a:cubicBezTo>
                  <a:cubicBezTo>
                    <a:pt x="681" y="158"/>
                    <a:pt x="681" y="159"/>
                    <a:pt x="682" y="158"/>
                  </a:cubicBezTo>
                  <a:cubicBezTo>
                    <a:pt x="684" y="157"/>
                    <a:pt x="685" y="156"/>
                    <a:pt x="687" y="155"/>
                  </a:cubicBezTo>
                  <a:cubicBezTo>
                    <a:pt x="690" y="154"/>
                    <a:pt x="686" y="158"/>
                    <a:pt x="688" y="159"/>
                  </a:cubicBezTo>
                  <a:cubicBezTo>
                    <a:pt x="688" y="160"/>
                    <a:pt x="692" y="156"/>
                    <a:pt x="693" y="156"/>
                  </a:cubicBezTo>
                  <a:cubicBezTo>
                    <a:pt x="695" y="155"/>
                    <a:pt x="697" y="154"/>
                    <a:pt x="700" y="154"/>
                  </a:cubicBezTo>
                  <a:cubicBezTo>
                    <a:pt x="702" y="154"/>
                    <a:pt x="704" y="154"/>
                    <a:pt x="705" y="156"/>
                  </a:cubicBezTo>
                  <a:cubicBezTo>
                    <a:pt x="706" y="156"/>
                    <a:pt x="707" y="157"/>
                    <a:pt x="708" y="158"/>
                  </a:cubicBezTo>
                  <a:cubicBezTo>
                    <a:pt x="709" y="159"/>
                    <a:pt x="709" y="156"/>
                    <a:pt x="710" y="156"/>
                  </a:cubicBezTo>
                  <a:cubicBezTo>
                    <a:pt x="718" y="149"/>
                    <a:pt x="727" y="146"/>
                    <a:pt x="736" y="142"/>
                  </a:cubicBezTo>
                  <a:cubicBezTo>
                    <a:pt x="738" y="141"/>
                    <a:pt x="741" y="140"/>
                    <a:pt x="742" y="138"/>
                  </a:cubicBezTo>
                  <a:cubicBezTo>
                    <a:pt x="743" y="136"/>
                    <a:pt x="743" y="139"/>
                    <a:pt x="745" y="139"/>
                  </a:cubicBezTo>
                  <a:cubicBezTo>
                    <a:pt x="746" y="139"/>
                    <a:pt x="748" y="139"/>
                    <a:pt x="749" y="139"/>
                  </a:cubicBezTo>
                  <a:cubicBezTo>
                    <a:pt x="750" y="140"/>
                    <a:pt x="751" y="141"/>
                    <a:pt x="752" y="141"/>
                  </a:cubicBezTo>
                  <a:cubicBezTo>
                    <a:pt x="755" y="141"/>
                    <a:pt x="755" y="137"/>
                    <a:pt x="754" y="135"/>
                  </a:cubicBezTo>
                  <a:cubicBezTo>
                    <a:pt x="754" y="134"/>
                    <a:pt x="750" y="132"/>
                    <a:pt x="751" y="131"/>
                  </a:cubicBezTo>
                  <a:cubicBezTo>
                    <a:pt x="751" y="130"/>
                    <a:pt x="749" y="125"/>
                    <a:pt x="748" y="126"/>
                  </a:cubicBezTo>
                  <a:cubicBezTo>
                    <a:pt x="748" y="127"/>
                    <a:pt x="746" y="125"/>
                    <a:pt x="745" y="125"/>
                  </a:cubicBezTo>
                  <a:cubicBezTo>
                    <a:pt x="744" y="124"/>
                    <a:pt x="745" y="123"/>
                    <a:pt x="744" y="122"/>
                  </a:cubicBezTo>
                  <a:cubicBezTo>
                    <a:pt x="744" y="121"/>
                    <a:pt x="741" y="122"/>
                    <a:pt x="741" y="122"/>
                  </a:cubicBezTo>
                  <a:cubicBezTo>
                    <a:pt x="740" y="123"/>
                    <a:pt x="737" y="122"/>
                    <a:pt x="738" y="121"/>
                  </a:cubicBezTo>
                  <a:cubicBezTo>
                    <a:pt x="738" y="120"/>
                    <a:pt x="741" y="121"/>
                    <a:pt x="742" y="121"/>
                  </a:cubicBezTo>
                  <a:cubicBezTo>
                    <a:pt x="742" y="120"/>
                    <a:pt x="739" y="120"/>
                    <a:pt x="739" y="120"/>
                  </a:cubicBezTo>
                  <a:cubicBezTo>
                    <a:pt x="739" y="117"/>
                    <a:pt x="747" y="122"/>
                    <a:pt x="748" y="122"/>
                  </a:cubicBezTo>
                  <a:cubicBezTo>
                    <a:pt x="750" y="123"/>
                    <a:pt x="756" y="121"/>
                    <a:pt x="758" y="119"/>
                  </a:cubicBezTo>
                  <a:cubicBezTo>
                    <a:pt x="759" y="118"/>
                    <a:pt x="757" y="118"/>
                    <a:pt x="757" y="117"/>
                  </a:cubicBezTo>
                  <a:cubicBezTo>
                    <a:pt x="757" y="117"/>
                    <a:pt x="761" y="117"/>
                    <a:pt x="761" y="115"/>
                  </a:cubicBezTo>
                  <a:cubicBezTo>
                    <a:pt x="760" y="114"/>
                    <a:pt x="758" y="113"/>
                    <a:pt x="759" y="112"/>
                  </a:cubicBezTo>
                  <a:cubicBezTo>
                    <a:pt x="759" y="111"/>
                    <a:pt x="761" y="109"/>
                    <a:pt x="761" y="109"/>
                  </a:cubicBezTo>
                  <a:cubicBezTo>
                    <a:pt x="762" y="109"/>
                    <a:pt x="766" y="110"/>
                    <a:pt x="766" y="109"/>
                  </a:cubicBezTo>
                  <a:cubicBezTo>
                    <a:pt x="765" y="110"/>
                    <a:pt x="762" y="111"/>
                    <a:pt x="763" y="112"/>
                  </a:cubicBezTo>
                  <a:cubicBezTo>
                    <a:pt x="764" y="113"/>
                    <a:pt x="765" y="114"/>
                    <a:pt x="765" y="114"/>
                  </a:cubicBezTo>
                  <a:cubicBezTo>
                    <a:pt x="765" y="115"/>
                    <a:pt x="764" y="116"/>
                    <a:pt x="765" y="116"/>
                  </a:cubicBezTo>
                  <a:cubicBezTo>
                    <a:pt x="767" y="116"/>
                    <a:pt x="769" y="115"/>
                    <a:pt x="771" y="115"/>
                  </a:cubicBezTo>
                  <a:cubicBezTo>
                    <a:pt x="773" y="115"/>
                    <a:pt x="775" y="115"/>
                    <a:pt x="777" y="116"/>
                  </a:cubicBezTo>
                  <a:cubicBezTo>
                    <a:pt x="778" y="117"/>
                    <a:pt x="778" y="117"/>
                    <a:pt x="778" y="119"/>
                  </a:cubicBezTo>
                  <a:cubicBezTo>
                    <a:pt x="778" y="120"/>
                    <a:pt x="782" y="121"/>
                    <a:pt x="783" y="121"/>
                  </a:cubicBezTo>
                  <a:cubicBezTo>
                    <a:pt x="784" y="122"/>
                    <a:pt x="790" y="126"/>
                    <a:pt x="791" y="124"/>
                  </a:cubicBezTo>
                  <a:cubicBezTo>
                    <a:pt x="790" y="127"/>
                    <a:pt x="796" y="124"/>
                    <a:pt x="796" y="124"/>
                  </a:cubicBezTo>
                  <a:cubicBezTo>
                    <a:pt x="796" y="123"/>
                    <a:pt x="792" y="123"/>
                    <a:pt x="793" y="122"/>
                  </a:cubicBezTo>
                  <a:cubicBezTo>
                    <a:pt x="793" y="120"/>
                    <a:pt x="796" y="122"/>
                    <a:pt x="796" y="122"/>
                  </a:cubicBezTo>
                  <a:cubicBezTo>
                    <a:pt x="796" y="120"/>
                    <a:pt x="795" y="122"/>
                    <a:pt x="796" y="119"/>
                  </a:cubicBezTo>
                  <a:cubicBezTo>
                    <a:pt x="796" y="118"/>
                    <a:pt x="796" y="117"/>
                    <a:pt x="796" y="116"/>
                  </a:cubicBezTo>
                  <a:cubicBezTo>
                    <a:pt x="795" y="115"/>
                    <a:pt x="794" y="115"/>
                    <a:pt x="794" y="114"/>
                  </a:cubicBezTo>
                  <a:cubicBezTo>
                    <a:pt x="794" y="114"/>
                    <a:pt x="801" y="116"/>
                    <a:pt x="802" y="115"/>
                  </a:cubicBezTo>
                  <a:cubicBezTo>
                    <a:pt x="802" y="115"/>
                    <a:pt x="801" y="114"/>
                    <a:pt x="800" y="114"/>
                  </a:cubicBezTo>
                  <a:cubicBezTo>
                    <a:pt x="801" y="114"/>
                    <a:pt x="804" y="115"/>
                    <a:pt x="805" y="114"/>
                  </a:cubicBezTo>
                  <a:cubicBezTo>
                    <a:pt x="805" y="113"/>
                    <a:pt x="805" y="112"/>
                    <a:pt x="806" y="111"/>
                  </a:cubicBezTo>
                  <a:cubicBezTo>
                    <a:pt x="806" y="111"/>
                    <a:pt x="809" y="111"/>
                    <a:pt x="809" y="111"/>
                  </a:cubicBezTo>
                  <a:cubicBezTo>
                    <a:pt x="809" y="111"/>
                    <a:pt x="808" y="111"/>
                    <a:pt x="808" y="111"/>
                  </a:cubicBezTo>
                  <a:cubicBezTo>
                    <a:pt x="807" y="110"/>
                    <a:pt x="810" y="111"/>
                    <a:pt x="808" y="111"/>
                  </a:cubicBezTo>
                  <a:close/>
                  <a:moveTo>
                    <a:pt x="405" y="192"/>
                  </a:moveTo>
                  <a:cubicBezTo>
                    <a:pt x="404" y="195"/>
                    <a:pt x="404" y="198"/>
                    <a:pt x="403" y="201"/>
                  </a:cubicBezTo>
                  <a:cubicBezTo>
                    <a:pt x="402" y="203"/>
                    <a:pt x="399" y="202"/>
                    <a:pt x="399" y="204"/>
                  </a:cubicBezTo>
                  <a:cubicBezTo>
                    <a:pt x="399" y="204"/>
                    <a:pt x="401" y="204"/>
                    <a:pt x="402" y="204"/>
                  </a:cubicBezTo>
                  <a:cubicBezTo>
                    <a:pt x="402" y="204"/>
                    <a:pt x="393" y="210"/>
                    <a:pt x="392" y="210"/>
                  </a:cubicBezTo>
                  <a:cubicBezTo>
                    <a:pt x="391" y="211"/>
                    <a:pt x="390" y="212"/>
                    <a:pt x="388" y="212"/>
                  </a:cubicBezTo>
                  <a:cubicBezTo>
                    <a:pt x="387" y="213"/>
                    <a:pt x="386" y="215"/>
                    <a:pt x="385" y="216"/>
                  </a:cubicBezTo>
                  <a:cubicBezTo>
                    <a:pt x="384" y="217"/>
                    <a:pt x="377" y="219"/>
                    <a:pt x="376" y="217"/>
                  </a:cubicBezTo>
                  <a:cubicBezTo>
                    <a:pt x="376" y="216"/>
                    <a:pt x="383" y="214"/>
                    <a:pt x="384" y="213"/>
                  </a:cubicBezTo>
                  <a:cubicBezTo>
                    <a:pt x="387" y="211"/>
                    <a:pt x="390" y="208"/>
                    <a:pt x="393" y="206"/>
                  </a:cubicBezTo>
                  <a:cubicBezTo>
                    <a:pt x="395" y="205"/>
                    <a:pt x="395" y="202"/>
                    <a:pt x="397" y="201"/>
                  </a:cubicBezTo>
                  <a:cubicBezTo>
                    <a:pt x="399" y="198"/>
                    <a:pt x="401" y="195"/>
                    <a:pt x="402" y="192"/>
                  </a:cubicBezTo>
                  <a:cubicBezTo>
                    <a:pt x="402" y="190"/>
                    <a:pt x="402" y="190"/>
                    <a:pt x="404" y="189"/>
                  </a:cubicBezTo>
                  <a:cubicBezTo>
                    <a:pt x="406" y="188"/>
                    <a:pt x="405" y="191"/>
                    <a:pt x="405" y="192"/>
                  </a:cubicBezTo>
                  <a:cubicBezTo>
                    <a:pt x="404" y="193"/>
                    <a:pt x="405" y="190"/>
                    <a:pt x="405" y="192"/>
                  </a:cubicBezTo>
                  <a:close/>
                </a:path>
              </a:pathLst>
            </a:custGeom>
            <a:solidFill>
              <a:schemeClr val="accent2"/>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03" name="Freeform 721"/>
            <p:cNvSpPr>
              <a:spLocks/>
            </p:cNvSpPr>
            <p:nvPr/>
          </p:nvSpPr>
          <p:spPr bwMode="auto">
            <a:xfrm>
              <a:off x="18193828" y="6226607"/>
              <a:ext cx="140127" cy="299442"/>
            </a:xfrm>
            <a:custGeom>
              <a:avLst/>
              <a:gdLst>
                <a:gd name="T0" fmla="*/ 13 w 15"/>
                <a:gd name="T1" fmla="*/ 26 h 32"/>
                <a:gd name="T2" fmla="*/ 10 w 15"/>
                <a:gd name="T3" fmla="*/ 13 h 32"/>
                <a:gd name="T4" fmla="*/ 9 w 15"/>
                <a:gd name="T5" fmla="*/ 4 h 32"/>
                <a:gd name="T6" fmla="*/ 9 w 15"/>
                <a:gd name="T7" fmla="*/ 1 h 32"/>
                <a:gd name="T8" fmla="*/ 6 w 15"/>
                <a:gd name="T9" fmla="*/ 0 h 32"/>
                <a:gd name="T10" fmla="*/ 7 w 15"/>
                <a:gd name="T11" fmla="*/ 3 h 32"/>
                <a:gd name="T12" fmla="*/ 6 w 15"/>
                <a:gd name="T13" fmla="*/ 5 h 32"/>
                <a:gd name="T14" fmla="*/ 4 w 15"/>
                <a:gd name="T15" fmla="*/ 7 h 32"/>
                <a:gd name="T16" fmla="*/ 4 w 15"/>
                <a:gd name="T17" fmla="*/ 9 h 32"/>
                <a:gd name="T18" fmla="*/ 2 w 15"/>
                <a:gd name="T19" fmla="*/ 14 h 32"/>
                <a:gd name="T20" fmla="*/ 5 w 15"/>
                <a:gd name="T21" fmla="*/ 20 h 32"/>
                <a:gd name="T22" fmla="*/ 6 w 15"/>
                <a:gd name="T23" fmla="*/ 32 h 32"/>
                <a:gd name="T24" fmla="*/ 15 w 15"/>
                <a:gd name="T25" fmla="*/ 32 h 32"/>
                <a:gd name="T26" fmla="*/ 13 w 15"/>
                <a:gd name="T27" fmla="*/ 26 h 32"/>
                <a:gd name="T28" fmla="*/ 13 w 15"/>
                <a:gd name="T29" fmla="*/ 2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 h="32">
                  <a:moveTo>
                    <a:pt x="13" y="26"/>
                  </a:moveTo>
                  <a:cubicBezTo>
                    <a:pt x="13" y="22"/>
                    <a:pt x="9" y="17"/>
                    <a:pt x="10" y="13"/>
                  </a:cubicBezTo>
                  <a:cubicBezTo>
                    <a:pt x="11" y="10"/>
                    <a:pt x="10" y="7"/>
                    <a:pt x="9" y="4"/>
                  </a:cubicBezTo>
                  <a:cubicBezTo>
                    <a:pt x="9" y="3"/>
                    <a:pt x="9" y="2"/>
                    <a:pt x="9" y="1"/>
                  </a:cubicBezTo>
                  <a:cubicBezTo>
                    <a:pt x="9" y="0"/>
                    <a:pt x="6" y="0"/>
                    <a:pt x="6" y="0"/>
                  </a:cubicBezTo>
                  <a:cubicBezTo>
                    <a:pt x="6" y="1"/>
                    <a:pt x="7" y="2"/>
                    <a:pt x="7" y="3"/>
                  </a:cubicBezTo>
                  <a:cubicBezTo>
                    <a:pt x="8" y="4"/>
                    <a:pt x="7" y="5"/>
                    <a:pt x="6" y="5"/>
                  </a:cubicBezTo>
                  <a:cubicBezTo>
                    <a:pt x="5" y="6"/>
                    <a:pt x="4" y="5"/>
                    <a:pt x="4" y="7"/>
                  </a:cubicBezTo>
                  <a:cubicBezTo>
                    <a:pt x="4" y="8"/>
                    <a:pt x="4" y="8"/>
                    <a:pt x="4" y="9"/>
                  </a:cubicBezTo>
                  <a:cubicBezTo>
                    <a:pt x="3" y="11"/>
                    <a:pt x="3" y="13"/>
                    <a:pt x="2" y="14"/>
                  </a:cubicBezTo>
                  <a:cubicBezTo>
                    <a:pt x="0" y="15"/>
                    <a:pt x="4" y="18"/>
                    <a:pt x="5" y="20"/>
                  </a:cubicBezTo>
                  <a:cubicBezTo>
                    <a:pt x="6" y="22"/>
                    <a:pt x="4" y="32"/>
                    <a:pt x="6" y="32"/>
                  </a:cubicBezTo>
                  <a:cubicBezTo>
                    <a:pt x="9" y="32"/>
                    <a:pt x="12" y="32"/>
                    <a:pt x="15" y="32"/>
                  </a:cubicBezTo>
                  <a:cubicBezTo>
                    <a:pt x="15" y="30"/>
                    <a:pt x="14" y="28"/>
                    <a:pt x="13" y="26"/>
                  </a:cubicBezTo>
                  <a:cubicBezTo>
                    <a:pt x="13" y="24"/>
                    <a:pt x="13" y="27"/>
                    <a:pt x="13" y="26"/>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04" name="Freeform 722"/>
            <p:cNvSpPr>
              <a:spLocks/>
            </p:cNvSpPr>
            <p:nvPr/>
          </p:nvSpPr>
          <p:spPr bwMode="auto">
            <a:xfrm>
              <a:off x="18222490" y="6516489"/>
              <a:ext cx="140127" cy="216615"/>
            </a:xfrm>
            <a:custGeom>
              <a:avLst/>
              <a:gdLst>
                <a:gd name="T0" fmla="*/ 12 w 15"/>
                <a:gd name="T1" fmla="*/ 1 h 23"/>
                <a:gd name="T2" fmla="*/ 7 w 15"/>
                <a:gd name="T3" fmla="*/ 1 h 23"/>
                <a:gd name="T4" fmla="*/ 2 w 15"/>
                <a:gd name="T5" fmla="*/ 2 h 23"/>
                <a:gd name="T6" fmla="*/ 1 w 15"/>
                <a:gd name="T7" fmla="*/ 7 h 23"/>
                <a:gd name="T8" fmla="*/ 2 w 15"/>
                <a:gd name="T9" fmla="*/ 11 h 23"/>
                <a:gd name="T10" fmla="*/ 1 w 15"/>
                <a:gd name="T11" fmla="*/ 23 h 23"/>
                <a:gd name="T12" fmla="*/ 4 w 15"/>
                <a:gd name="T13" fmla="*/ 20 h 23"/>
                <a:gd name="T14" fmla="*/ 7 w 15"/>
                <a:gd name="T15" fmla="*/ 20 h 23"/>
                <a:gd name="T16" fmla="*/ 9 w 15"/>
                <a:gd name="T17" fmla="*/ 23 h 23"/>
                <a:gd name="T18" fmla="*/ 9 w 15"/>
                <a:gd name="T19" fmla="*/ 20 h 23"/>
                <a:gd name="T20" fmla="*/ 6 w 15"/>
                <a:gd name="T21" fmla="*/ 16 h 23"/>
                <a:gd name="T22" fmla="*/ 4 w 15"/>
                <a:gd name="T23" fmla="*/ 7 h 23"/>
                <a:gd name="T24" fmla="*/ 9 w 15"/>
                <a:gd name="T25" fmla="*/ 3 h 23"/>
                <a:gd name="T26" fmla="*/ 15 w 15"/>
                <a:gd name="T27" fmla="*/ 6 h 23"/>
                <a:gd name="T28" fmla="*/ 12 w 15"/>
                <a:gd name="T29" fmla="*/ 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 h="23">
                  <a:moveTo>
                    <a:pt x="12" y="1"/>
                  </a:moveTo>
                  <a:cubicBezTo>
                    <a:pt x="11" y="1"/>
                    <a:pt x="9" y="1"/>
                    <a:pt x="7" y="1"/>
                  </a:cubicBezTo>
                  <a:cubicBezTo>
                    <a:pt x="5" y="1"/>
                    <a:pt x="3" y="0"/>
                    <a:pt x="2" y="2"/>
                  </a:cubicBezTo>
                  <a:cubicBezTo>
                    <a:pt x="2" y="4"/>
                    <a:pt x="1" y="5"/>
                    <a:pt x="1" y="7"/>
                  </a:cubicBezTo>
                  <a:cubicBezTo>
                    <a:pt x="1" y="8"/>
                    <a:pt x="2" y="9"/>
                    <a:pt x="2" y="11"/>
                  </a:cubicBezTo>
                  <a:cubicBezTo>
                    <a:pt x="2" y="12"/>
                    <a:pt x="0" y="23"/>
                    <a:pt x="1" y="23"/>
                  </a:cubicBezTo>
                  <a:cubicBezTo>
                    <a:pt x="3" y="22"/>
                    <a:pt x="1" y="19"/>
                    <a:pt x="4" y="20"/>
                  </a:cubicBezTo>
                  <a:cubicBezTo>
                    <a:pt x="5" y="20"/>
                    <a:pt x="7" y="19"/>
                    <a:pt x="7" y="20"/>
                  </a:cubicBezTo>
                  <a:cubicBezTo>
                    <a:pt x="8" y="20"/>
                    <a:pt x="8" y="23"/>
                    <a:pt x="9" y="23"/>
                  </a:cubicBezTo>
                  <a:cubicBezTo>
                    <a:pt x="9" y="23"/>
                    <a:pt x="9" y="20"/>
                    <a:pt x="9" y="20"/>
                  </a:cubicBezTo>
                  <a:cubicBezTo>
                    <a:pt x="9" y="18"/>
                    <a:pt x="7" y="17"/>
                    <a:pt x="6" y="16"/>
                  </a:cubicBezTo>
                  <a:cubicBezTo>
                    <a:pt x="5" y="14"/>
                    <a:pt x="2" y="9"/>
                    <a:pt x="4" y="7"/>
                  </a:cubicBezTo>
                  <a:cubicBezTo>
                    <a:pt x="7" y="5"/>
                    <a:pt x="6" y="4"/>
                    <a:pt x="9" y="3"/>
                  </a:cubicBezTo>
                  <a:cubicBezTo>
                    <a:pt x="11" y="2"/>
                    <a:pt x="14" y="4"/>
                    <a:pt x="15" y="6"/>
                  </a:cubicBezTo>
                  <a:cubicBezTo>
                    <a:pt x="14" y="4"/>
                    <a:pt x="13" y="2"/>
                    <a:pt x="12"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05" name="Freeform 723"/>
            <p:cNvSpPr>
              <a:spLocks/>
            </p:cNvSpPr>
            <p:nvPr/>
          </p:nvSpPr>
          <p:spPr bwMode="auto">
            <a:xfrm>
              <a:off x="17483637" y="7153601"/>
              <a:ext cx="197453" cy="235731"/>
            </a:xfrm>
            <a:custGeom>
              <a:avLst/>
              <a:gdLst>
                <a:gd name="T0" fmla="*/ 5 w 21"/>
                <a:gd name="T1" fmla="*/ 1 h 25"/>
                <a:gd name="T2" fmla="*/ 4 w 21"/>
                <a:gd name="T3" fmla="*/ 7 h 25"/>
                <a:gd name="T4" fmla="*/ 1 w 21"/>
                <a:gd name="T5" fmla="*/ 9 h 25"/>
                <a:gd name="T6" fmla="*/ 3 w 21"/>
                <a:gd name="T7" fmla="*/ 11 h 25"/>
                <a:gd name="T8" fmla="*/ 2 w 21"/>
                <a:gd name="T9" fmla="*/ 14 h 25"/>
                <a:gd name="T10" fmla="*/ 3 w 21"/>
                <a:gd name="T11" fmla="*/ 16 h 25"/>
                <a:gd name="T12" fmla="*/ 1 w 21"/>
                <a:gd name="T13" fmla="*/ 20 h 25"/>
                <a:gd name="T14" fmla="*/ 3 w 21"/>
                <a:gd name="T15" fmla="*/ 21 h 25"/>
                <a:gd name="T16" fmla="*/ 0 w 21"/>
                <a:gd name="T17" fmla="*/ 24 h 25"/>
                <a:gd name="T18" fmla="*/ 2 w 21"/>
                <a:gd name="T19" fmla="*/ 23 h 25"/>
                <a:gd name="T20" fmla="*/ 3 w 21"/>
                <a:gd name="T21" fmla="*/ 24 h 25"/>
                <a:gd name="T22" fmla="*/ 6 w 21"/>
                <a:gd name="T23" fmla="*/ 22 h 25"/>
                <a:gd name="T24" fmla="*/ 8 w 21"/>
                <a:gd name="T25" fmla="*/ 22 h 25"/>
                <a:gd name="T26" fmla="*/ 9 w 21"/>
                <a:gd name="T27" fmla="*/ 22 h 25"/>
                <a:gd name="T28" fmla="*/ 12 w 21"/>
                <a:gd name="T29" fmla="*/ 21 h 25"/>
                <a:gd name="T30" fmla="*/ 14 w 21"/>
                <a:gd name="T31" fmla="*/ 20 h 25"/>
                <a:gd name="T32" fmla="*/ 17 w 21"/>
                <a:gd name="T33" fmla="*/ 18 h 25"/>
                <a:gd name="T34" fmla="*/ 20 w 21"/>
                <a:gd name="T35" fmla="*/ 20 h 25"/>
                <a:gd name="T36" fmla="*/ 19 w 21"/>
                <a:gd name="T37" fmla="*/ 16 h 25"/>
                <a:gd name="T38" fmla="*/ 17 w 21"/>
                <a:gd name="T39" fmla="*/ 12 h 25"/>
                <a:gd name="T40" fmla="*/ 12 w 21"/>
                <a:gd name="T41" fmla="*/ 0 h 25"/>
                <a:gd name="T42" fmla="*/ 5 w 21"/>
                <a:gd name="T43" fmla="*/ 1 h 25"/>
                <a:gd name="T44" fmla="*/ 5 w 21"/>
                <a:gd name="T45" fmla="*/ 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1" h="25">
                  <a:moveTo>
                    <a:pt x="5" y="1"/>
                  </a:moveTo>
                  <a:cubicBezTo>
                    <a:pt x="3" y="2"/>
                    <a:pt x="2" y="6"/>
                    <a:pt x="4" y="7"/>
                  </a:cubicBezTo>
                  <a:cubicBezTo>
                    <a:pt x="7" y="10"/>
                    <a:pt x="2" y="9"/>
                    <a:pt x="1" y="9"/>
                  </a:cubicBezTo>
                  <a:cubicBezTo>
                    <a:pt x="1" y="9"/>
                    <a:pt x="3" y="11"/>
                    <a:pt x="3" y="11"/>
                  </a:cubicBezTo>
                  <a:cubicBezTo>
                    <a:pt x="3" y="13"/>
                    <a:pt x="3" y="13"/>
                    <a:pt x="2" y="14"/>
                  </a:cubicBezTo>
                  <a:cubicBezTo>
                    <a:pt x="2" y="14"/>
                    <a:pt x="3" y="15"/>
                    <a:pt x="3" y="16"/>
                  </a:cubicBezTo>
                  <a:cubicBezTo>
                    <a:pt x="2" y="17"/>
                    <a:pt x="1" y="20"/>
                    <a:pt x="1" y="20"/>
                  </a:cubicBezTo>
                  <a:cubicBezTo>
                    <a:pt x="1" y="20"/>
                    <a:pt x="3" y="20"/>
                    <a:pt x="3" y="21"/>
                  </a:cubicBezTo>
                  <a:cubicBezTo>
                    <a:pt x="3" y="21"/>
                    <a:pt x="0" y="23"/>
                    <a:pt x="0" y="24"/>
                  </a:cubicBezTo>
                  <a:cubicBezTo>
                    <a:pt x="0" y="24"/>
                    <a:pt x="1" y="23"/>
                    <a:pt x="2" y="23"/>
                  </a:cubicBezTo>
                  <a:cubicBezTo>
                    <a:pt x="2" y="23"/>
                    <a:pt x="2" y="25"/>
                    <a:pt x="3" y="24"/>
                  </a:cubicBezTo>
                  <a:cubicBezTo>
                    <a:pt x="3" y="23"/>
                    <a:pt x="5" y="22"/>
                    <a:pt x="6" y="22"/>
                  </a:cubicBezTo>
                  <a:cubicBezTo>
                    <a:pt x="7" y="21"/>
                    <a:pt x="6" y="25"/>
                    <a:pt x="8" y="22"/>
                  </a:cubicBezTo>
                  <a:cubicBezTo>
                    <a:pt x="9" y="20"/>
                    <a:pt x="8" y="21"/>
                    <a:pt x="9" y="22"/>
                  </a:cubicBezTo>
                  <a:cubicBezTo>
                    <a:pt x="9" y="22"/>
                    <a:pt x="12" y="21"/>
                    <a:pt x="12" y="21"/>
                  </a:cubicBezTo>
                  <a:cubicBezTo>
                    <a:pt x="14" y="21"/>
                    <a:pt x="13" y="20"/>
                    <a:pt x="14" y="20"/>
                  </a:cubicBezTo>
                  <a:cubicBezTo>
                    <a:pt x="16" y="20"/>
                    <a:pt x="16" y="19"/>
                    <a:pt x="17" y="18"/>
                  </a:cubicBezTo>
                  <a:cubicBezTo>
                    <a:pt x="18" y="16"/>
                    <a:pt x="19" y="19"/>
                    <a:pt x="20" y="20"/>
                  </a:cubicBezTo>
                  <a:cubicBezTo>
                    <a:pt x="21" y="20"/>
                    <a:pt x="19" y="16"/>
                    <a:pt x="19" y="16"/>
                  </a:cubicBezTo>
                  <a:cubicBezTo>
                    <a:pt x="18" y="15"/>
                    <a:pt x="17" y="14"/>
                    <a:pt x="17" y="12"/>
                  </a:cubicBezTo>
                  <a:cubicBezTo>
                    <a:pt x="17" y="7"/>
                    <a:pt x="14" y="4"/>
                    <a:pt x="12" y="0"/>
                  </a:cubicBezTo>
                  <a:cubicBezTo>
                    <a:pt x="10" y="2"/>
                    <a:pt x="8" y="1"/>
                    <a:pt x="5" y="1"/>
                  </a:cubicBezTo>
                  <a:cubicBezTo>
                    <a:pt x="5" y="2"/>
                    <a:pt x="6" y="1"/>
                    <a:pt x="5"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06" name="Freeform 724"/>
            <p:cNvSpPr>
              <a:spLocks/>
            </p:cNvSpPr>
            <p:nvPr/>
          </p:nvSpPr>
          <p:spPr bwMode="auto">
            <a:xfrm>
              <a:off x="17400836" y="6901941"/>
              <a:ext cx="299364" cy="289887"/>
            </a:xfrm>
            <a:custGeom>
              <a:avLst/>
              <a:gdLst>
                <a:gd name="T0" fmla="*/ 32 w 32"/>
                <a:gd name="T1" fmla="*/ 3 h 31"/>
                <a:gd name="T2" fmla="*/ 29 w 32"/>
                <a:gd name="T3" fmla="*/ 1 h 31"/>
                <a:gd name="T4" fmla="*/ 27 w 32"/>
                <a:gd name="T5" fmla="*/ 4 h 31"/>
                <a:gd name="T6" fmla="*/ 25 w 32"/>
                <a:gd name="T7" fmla="*/ 5 h 31"/>
                <a:gd name="T8" fmla="*/ 20 w 32"/>
                <a:gd name="T9" fmla="*/ 6 h 31"/>
                <a:gd name="T10" fmla="*/ 20 w 32"/>
                <a:gd name="T11" fmla="*/ 10 h 31"/>
                <a:gd name="T12" fmla="*/ 13 w 32"/>
                <a:gd name="T13" fmla="*/ 9 h 31"/>
                <a:gd name="T14" fmla="*/ 10 w 32"/>
                <a:gd name="T15" fmla="*/ 12 h 31"/>
                <a:gd name="T16" fmla="*/ 0 w 32"/>
                <a:gd name="T17" fmla="*/ 19 h 31"/>
                <a:gd name="T18" fmla="*/ 6 w 32"/>
                <a:gd name="T19" fmla="*/ 21 h 31"/>
                <a:gd name="T20" fmla="*/ 5 w 32"/>
                <a:gd name="T21" fmla="*/ 24 h 31"/>
                <a:gd name="T22" fmla="*/ 6 w 32"/>
                <a:gd name="T23" fmla="*/ 26 h 31"/>
                <a:gd name="T24" fmla="*/ 3 w 32"/>
                <a:gd name="T25" fmla="*/ 29 h 31"/>
                <a:gd name="T26" fmla="*/ 5 w 32"/>
                <a:gd name="T27" fmla="*/ 30 h 31"/>
                <a:gd name="T28" fmla="*/ 5 w 32"/>
                <a:gd name="T29" fmla="*/ 31 h 31"/>
                <a:gd name="T30" fmla="*/ 9 w 32"/>
                <a:gd name="T31" fmla="*/ 31 h 31"/>
                <a:gd name="T32" fmla="*/ 12 w 32"/>
                <a:gd name="T33" fmla="*/ 31 h 31"/>
                <a:gd name="T34" fmla="*/ 14 w 32"/>
                <a:gd name="T35" fmla="*/ 28 h 31"/>
                <a:gd name="T36" fmla="*/ 21 w 32"/>
                <a:gd name="T37" fmla="*/ 27 h 31"/>
                <a:gd name="T38" fmla="*/ 16 w 32"/>
                <a:gd name="T39" fmla="*/ 22 h 31"/>
                <a:gd name="T40" fmla="*/ 20 w 32"/>
                <a:gd name="T41" fmla="*/ 19 h 31"/>
                <a:gd name="T42" fmla="*/ 27 w 32"/>
                <a:gd name="T43" fmla="*/ 14 h 31"/>
                <a:gd name="T44" fmla="*/ 27 w 32"/>
                <a:gd name="T45" fmla="*/ 8 h 31"/>
                <a:gd name="T46" fmla="*/ 32 w 32"/>
                <a:gd name="T47" fmla="*/ 3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2" h="31">
                  <a:moveTo>
                    <a:pt x="32" y="3"/>
                  </a:moveTo>
                  <a:cubicBezTo>
                    <a:pt x="31" y="2"/>
                    <a:pt x="30" y="0"/>
                    <a:pt x="29" y="1"/>
                  </a:cubicBezTo>
                  <a:cubicBezTo>
                    <a:pt x="28" y="1"/>
                    <a:pt x="28" y="3"/>
                    <a:pt x="27" y="4"/>
                  </a:cubicBezTo>
                  <a:cubicBezTo>
                    <a:pt x="27" y="4"/>
                    <a:pt x="26" y="3"/>
                    <a:pt x="25" y="5"/>
                  </a:cubicBezTo>
                  <a:cubicBezTo>
                    <a:pt x="24" y="6"/>
                    <a:pt x="22" y="6"/>
                    <a:pt x="20" y="6"/>
                  </a:cubicBezTo>
                  <a:cubicBezTo>
                    <a:pt x="18" y="7"/>
                    <a:pt x="22" y="9"/>
                    <a:pt x="20" y="10"/>
                  </a:cubicBezTo>
                  <a:cubicBezTo>
                    <a:pt x="17" y="11"/>
                    <a:pt x="16" y="9"/>
                    <a:pt x="13" y="9"/>
                  </a:cubicBezTo>
                  <a:cubicBezTo>
                    <a:pt x="12" y="8"/>
                    <a:pt x="10" y="11"/>
                    <a:pt x="10" y="12"/>
                  </a:cubicBezTo>
                  <a:cubicBezTo>
                    <a:pt x="7" y="15"/>
                    <a:pt x="1" y="15"/>
                    <a:pt x="0" y="19"/>
                  </a:cubicBezTo>
                  <a:cubicBezTo>
                    <a:pt x="0" y="19"/>
                    <a:pt x="6" y="21"/>
                    <a:pt x="6" y="21"/>
                  </a:cubicBezTo>
                  <a:cubicBezTo>
                    <a:pt x="6" y="22"/>
                    <a:pt x="5" y="24"/>
                    <a:pt x="5" y="24"/>
                  </a:cubicBezTo>
                  <a:cubicBezTo>
                    <a:pt x="5" y="26"/>
                    <a:pt x="6" y="25"/>
                    <a:pt x="6" y="26"/>
                  </a:cubicBezTo>
                  <a:cubicBezTo>
                    <a:pt x="6" y="25"/>
                    <a:pt x="2" y="28"/>
                    <a:pt x="3" y="29"/>
                  </a:cubicBezTo>
                  <a:cubicBezTo>
                    <a:pt x="3" y="29"/>
                    <a:pt x="5" y="30"/>
                    <a:pt x="5" y="30"/>
                  </a:cubicBezTo>
                  <a:cubicBezTo>
                    <a:pt x="6" y="30"/>
                    <a:pt x="5" y="30"/>
                    <a:pt x="5" y="31"/>
                  </a:cubicBezTo>
                  <a:cubicBezTo>
                    <a:pt x="5" y="30"/>
                    <a:pt x="9" y="30"/>
                    <a:pt x="9" y="31"/>
                  </a:cubicBezTo>
                  <a:cubicBezTo>
                    <a:pt x="10" y="31"/>
                    <a:pt x="11" y="31"/>
                    <a:pt x="12" y="31"/>
                  </a:cubicBezTo>
                  <a:cubicBezTo>
                    <a:pt x="12" y="31"/>
                    <a:pt x="13" y="29"/>
                    <a:pt x="14" y="28"/>
                  </a:cubicBezTo>
                  <a:cubicBezTo>
                    <a:pt x="17" y="28"/>
                    <a:pt x="19" y="29"/>
                    <a:pt x="21" y="27"/>
                  </a:cubicBezTo>
                  <a:cubicBezTo>
                    <a:pt x="21" y="25"/>
                    <a:pt x="16" y="23"/>
                    <a:pt x="16" y="22"/>
                  </a:cubicBezTo>
                  <a:cubicBezTo>
                    <a:pt x="17" y="21"/>
                    <a:pt x="18" y="20"/>
                    <a:pt x="20" y="19"/>
                  </a:cubicBezTo>
                  <a:cubicBezTo>
                    <a:pt x="22" y="17"/>
                    <a:pt x="24" y="15"/>
                    <a:pt x="27" y="14"/>
                  </a:cubicBezTo>
                  <a:cubicBezTo>
                    <a:pt x="29" y="12"/>
                    <a:pt x="26" y="9"/>
                    <a:pt x="27" y="8"/>
                  </a:cubicBezTo>
                  <a:cubicBezTo>
                    <a:pt x="29" y="6"/>
                    <a:pt x="30" y="4"/>
                    <a:pt x="32" y="3"/>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07" name="Freeform 725"/>
            <p:cNvSpPr>
              <a:spLocks/>
            </p:cNvSpPr>
            <p:nvPr/>
          </p:nvSpPr>
          <p:spPr bwMode="auto">
            <a:xfrm>
              <a:off x="11209749" y="6162893"/>
              <a:ext cx="222932" cy="232543"/>
            </a:xfrm>
            <a:custGeom>
              <a:avLst/>
              <a:gdLst>
                <a:gd name="T0" fmla="*/ 21 w 24"/>
                <a:gd name="T1" fmla="*/ 8 h 25"/>
                <a:gd name="T2" fmla="*/ 18 w 24"/>
                <a:gd name="T3" fmla="*/ 5 h 25"/>
                <a:gd name="T4" fmla="*/ 15 w 24"/>
                <a:gd name="T5" fmla="*/ 6 h 25"/>
                <a:gd name="T6" fmla="*/ 16 w 24"/>
                <a:gd name="T7" fmla="*/ 1 h 25"/>
                <a:gd name="T8" fmla="*/ 10 w 24"/>
                <a:gd name="T9" fmla="*/ 1 h 25"/>
                <a:gd name="T10" fmla="*/ 10 w 24"/>
                <a:gd name="T11" fmla="*/ 2 h 25"/>
                <a:gd name="T12" fmla="*/ 9 w 24"/>
                <a:gd name="T13" fmla="*/ 3 h 25"/>
                <a:gd name="T14" fmla="*/ 11 w 24"/>
                <a:gd name="T15" fmla="*/ 4 h 25"/>
                <a:gd name="T16" fmla="*/ 9 w 24"/>
                <a:gd name="T17" fmla="*/ 5 h 25"/>
                <a:gd name="T18" fmla="*/ 2 w 24"/>
                <a:gd name="T19" fmla="*/ 6 h 25"/>
                <a:gd name="T20" fmla="*/ 3 w 24"/>
                <a:gd name="T21" fmla="*/ 7 h 25"/>
                <a:gd name="T22" fmla="*/ 2 w 24"/>
                <a:gd name="T23" fmla="*/ 8 h 25"/>
                <a:gd name="T24" fmla="*/ 2 w 24"/>
                <a:gd name="T25" fmla="*/ 8 h 25"/>
                <a:gd name="T26" fmla="*/ 1 w 24"/>
                <a:gd name="T27" fmla="*/ 8 h 25"/>
                <a:gd name="T28" fmla="*/ 3 w 24"/>
                <a:gd name="T29" fmla="*/ 10 h 25"/>
                <a:gd name="T30" fmla="*/ 6 w 24"/>
                <a:gd name="T31" fmla="*/ 13 h 25"/>
                <a:gd name="T32" fmla="*/ 5 w 24"/>
                <a:gd name="T33" fmla="*/ 17 h 25"/>
                <a:gd name="T34" fmla="*/ 1 w 24"/>
                <a:gd name="T35" fmla="*/ 20 h 25"/>
                <a:gd name="T36" fmla="*/ 3 w 24"/>
                <a:gd name="T37" fmla="*/ 20 h 25"/>
                <a:gd name="T38" fmla="*/ 0 w 24"/>
                <a:gd name="T39" fmla="*/ 22 h 25"/>
                <a:gd name="T40" fmla="*/ 3 w 24"/>
                <a:gd name="T41" fmla="*/ 21 h 25"/>
                <a:gd name="T42" fmla="*/ 2 w 24"/>
                <a:gd name="T43" fmla="*/ 24 h 25"/>
                <a:gd name="T44" fmla="*/ 4 w 24"/>
                <a:gd name="T45" fmla="*/ 23 h 25"/>
                <a:gd name="T46" fmla="*/ 4 w 24"/>
                <a:gd name="T47" fmla="*/ 25 h 25"/>
                <a:gd name="T48" fmla="*/ 8 w 24"/>
                <a:gd name="T49" fmla="*/ 24 h 25"/>
                <a:gd name="T50" fmla="*/ 17 w 24"/>
                <a:gd name="T51" fmla="*/ 20 h 25"/>
                <a:gd name="T52" fmla="*/ 22 w 24"/>
                <a:gd name="T53" fmla="*/ 16 h 25"/>
                <a:gd name="T54" fmla="*/ 21 w 24"/>
                <a:gd name="T55" fmla="*/ 8 h 25"/>
                <a:gd name="T56" fmla="*/ 21 w 24"/>
                <a:gd name="T57" fmla="*/ 8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4" h="25">
                  <a:moveTo>
                    <a:pt x="21" y="8"/>
                  </a:moveTo>
                  <a:cubicBezTo>
                    <a:pt x="20" y="8"/>
                    <a:pt x="19" y="5"/>
                    <a:pt x="18" y="5"/>
                  </a:cubicBezTo>
                  <a:cubicBezTo>
                    <a:pt x="16" y="6"/>
                    <a:pt x="17" y="7"/>
                    <a:pt x="15" y="6"/>
                  </a:cubicBezTo>
                  <a:cubicBezTo>
                    <a:pt x="11" y="5"/>
                    <a:pt x="15" y="3"/>
                    <a:pt x="16" y="1"/>
                  </a:cubicBezTo>
                  <a:cubicBezTo>
                    <a:pt x="14" y="1"/>
                    <a:pt x="11" y="0"/>
                    <a:pt x="10" y="1"/>
                  </a:cubicBezTo>
                  <a:cubicBezTo>
                    <a:pt x="10" y="1"/>
                    <a:pt x="12" y="1"/>
                    <a:pt x="10" y="2"/>
                  </a:cubicBezTo>
                  <a:cubicBezTo>
                    <a:pt x="10" y="2"/>
                    <a:pt x="8" y="3"/>
                    <a:pt x="9" y="3"/>
                  </a:cubicBezTo>
                  <a:cubicBezTo>
                    <a:pt x="9" y="4"/>
                    <a:pt x="11" y="3"/>
                    <a:pt x="11" y="4"/>
                  </a:cubicBezTo>
                  <a:cubicBezTo>
                    <a:pt x="12" y="5"/>
                    <a:pt x="9" y="5"/>
                    <a:pt x="9" y="5"/>
                  </a:cubicBezTo>
                  <a:cubicBezTo>
                    <a:pt x="7" y="6"/>
                    <a:pt x="3" y="5"/>
                    <a:pt x="2" y="6"/>
                  </a:cubicBezTo>
                  <a:cubicBezTo>
                    <a:pt x="2" y="6"/>
                    <a:pt x="3" y="6"/>
                    <a:pt x="3" y="7"/>
                  </a:cubicBezTo>
                  <a:cubicBezTo>
                    <a:pt x="3" y="7"/>
                    <a:pt x="1" y="7"/>
                    <a:pt x="2" y="8"/>
                  </a:cubicBezTo>
                  <a:cubicBezTo>
                    <a:pt x="2" y="8"/>
                    <a:pt x="2" y="8"/>
                    <a:pt x="2" y="8"/>
                  </a:cubicBezTo>
                  <a:cubicBezTo>
                    <a:pt x="3" y="8"/>
                    <a:pt x="1" y="8"/>
                    <a:pt x="1" y="8"/>
                  </a:cubicBezTo>
                  <a:cubicBezTo>
                    <a:pt x="1" y="9"/>
                    <a:pt x="5" y="9"/>
                    <a:pt x="3" y="10"/>
                  </a:cubicBezTo>
                  <a:cubicBezTo>
                    <a:pt x="0" y="12"/>
                    <a:pt x="4" y="13"/>
                    <a:pt x="6" y="13"/>
                  </a:cubicBezTo>
                  <a:cubicBezTo>
                    <a:pt x="7" y="13"/>
                    <a:pt x="5" y="16"/>
                    <a:pt x="5" y="17"/>
                  </a:cubicBezTo>
                  <a:cubicBezTo>
                    <a:pt x="4" y="17"/>
                    <a:pt x="2" y="21"/>
                    <a:pt x="1" y="20"/>
                  </a:cubicBezTo>
                  <a:cubicBezTo>
                    <a:pt x="1" y="20"/>
                    <a:pt x="3" y="20"/>
                    <a:pt x="3" y="20"/>
                  </a:cubicBezTo>
                  <a:cubicBezTo>
                    <a:pt x="2" y="21"/>
                    <a:pt x="1" y="20"/>
                    <a:pt x="0" y="22"/>
                  </a:cubicBezTo>
                  <a:cubicBezTo>
                    <a:pt x="0" y="22"/>
                    <a:pt x="3" y="21"/>
                    <a:pt x="3" y="21"/>
                  </a:cubicBezTo>
                  <a:cubicBezTo>
                    <a:pt x="3" y="21"/>
                    <a:pt x="2" y="23"/>
                    <a:pt x="2" y="24"/>
                  </a:cubicBezTo>
                  <a:cubicBezTo>
                    <a:pt x="2" y="24"/>
                    <a:pt x="4" y="23"/>
                    <a:pt x="4" y="23"/>
                  </a:cubicBezTo>
                  <a:cubicBezTo>
                    <a:pt x="4" y="23"/>
                    <a:pt x="4" y="24"/>
                    <a:pt x="4" y="25"/>
                  </a:cubicBezTo>
                  <a:cubicBezTo>
                    <a:pt x="5" y="25"/>
                    <a:pt x="7" y="24"/>
                    <a:pt x="8" y="24"/>
                  </a:cubicBezTo>
                  <a:cubicBezTo>
                    <a:pt x="11" y="23"/>
                    <a:pt x="14" y="20"/>
                    <a:pt x="17" y="20"/>
                  </a:cubicBezTo>
                  <a:cubicBezTo>
                    <a:pt x="21" y="20"/>
                    <a:pt x="20" y="19"/>
                    <a:pt x="22" y="16"/>
                  </a:cubicBezTo>
                  <a:cubicBezTo>
                    <a:pt x="24" y="13"/>
                    <a:pt x="21" y="11"/>
                    <a:pt x="21" y="8"/>
                  </a:cubicBezTo>
                  <a:cubicBezTo>
                    <a:pt x="20" y="8"/>
                    <a:pt x="21" y="9"/>
                    <a:pt x="21" y="8"/>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08" name="Freeform 726"/>
            <p:cNvSpPr>
              <a:spLocks/>
            </p:cNvSpPr>
            <p:nvPr/>
          </p:nvSpPr>
          <p:spPr bwMode="auto">
            <a:xfrm>
              <a:off x="11321211" y="6153340"/>
              <a:ext cx="149682" cy="92380"/>
            </a:xfrm>
            <a:custGeom>
              <a:avLst/>
              <a:gdLst>
                <a:gd name="T0" fmla="*/ 1 w 16"/>
                <a:gd name="T1" fmla="*/ 6 h 10"/>
                <a:gd name="T2" fmla="*/ 4 w 16"/>
                <a:gd name="T3" fmla="*/ 8 h 10"/>
                <a:gd name="T4" fmla="*/ 5 w 16"/>
                <a:gd name="T5" fmla="*/ 7 h 10"/>
                <a:gd name="T6" fmla="*/ 8 w 16"/>
                <a:gd name="T7" fmla="*/ 8 h 10"/>
                <a:gd name="T8" fmla="*/ 11 w 16"/>
                <a:gd name="T9" fmla="*/ 4 h 10"/>
                <a:gd name="T10" fmla="*/ 11 w 16"/>
                <a:gd name="T11" fmla="*/ 2 h 10"/>
                <a:gd name="T12" fmla="*/ 7 w 16"/>
                <a:gd name="T13" fmla="*/ 1 h 10"/>
                <a:gd name="T14" fmla="*/ 4 w 16"/>
                <a:gd name="T15" fmla="*/ 2 h 10"/>
                <a:gd name="T16" fmla="*/ 1 w 16"/>
                <a:gd name="T17" fmla="*/ 6 h 10"/>
                <a:gd name="T18" fmla="*/ 1 w 16"/>
                <a:gd name="T19"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10">
                  <a:moveTo>
                    <a:pt x="1" y="6"/>
                  </a:moveTo>
                  <a:cubicBezTo>
                    <a:pt x="0" y="7"/>
                    <a:pt x="3" y="8"/>
                    <a:pt x="4" y="8"/>
                  </a:cubicBezTo>
                  <a:cubicBezTo>
                    <a:pt x="4" y="8"/>
                    <a:pt x="5" y="7"/>
                    <a:pt x="5" y="7"/>
                  </a:cubicBezTo>
                  <a:cubicBezTo>
                    <a:pt x="6" y="6"/>
                    <a:pt x="7" y="7"/>
                    <a:pt x="8" y="8"/>
                  </a:cubicBezTo>
                  <a:cubicBezTo>
                    <a:pt x="10" y="10"/>
                    <a:pt x="16" y="5"/>
                    <a:pt x="11" y="4"/>
                  </a:cubicBezTo>
                  <a:cubicBezTo>
                    <a:pt x="12" y="4"/>
                    <a:pt x="11" y="2"/>
                    <a:pt x="11" y="2"/>
                  </a:cubicBezTo>
                  <a:cubicBezTo>
                    <a:pt x="10" y="0"/>
                    <a:pt x="9" y="0"/>
                    <a:pt x="7" y="1"/>
                  </a:cubicBezTo>
                  <a:cubicBezTo>
                    <a:pt x="6" y="1"/>
                    <a:pt x="4" y="1"/>
                    <a:pt x="4" y="2"/>
                  </a:cubicBezTo>
                  <a:cubicBezTo>
                    <a:pt x="3" y="3"/>
                    <a:pt x="1" y="4"/>
                    <a:pt x="1" y="6"/>
                  </a:cubicBezTo>
                  <a:cubicBezTo>
                    <a:pt x="1" y="6"/>
                    <a:pt x="1" y="5"/>
                    <a:pt x="1" y="6"/>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09" name="Freeform 727"/>
            <p:cNvSpPr>
              <a:spLocks/>
            </p:cNvSpPr>
            <p:nvPr/>
          </p:nvSpPr>
          <p:spPr bwMode="auto">
            <a:xfrm>
              <a:off x="11267072" y="6854158"/>
              <a:ext cx="585987" cy="430050"/>
            </a:xfrm>
            <a:custGeom>
              <a:avLst/>
              <a:gdLst>
                <a:gd name="T0" fmla="*/ 58 w 63"/>
                <a:gd name="T1" fmla="*/ 8 h 46"/>
                <a:gd name="T2" fmla="*/ 52 w 63"/>
                <a:gd name="T3" fmla="*/ 6 h 46"/>
                <a:gd name="T4" fmla="*/ 49 w 63"/>
                <a:gd name="T5" fmla="*/ 6 h 46"/>
                <a:gd name="T6" fmla="*/ 45 w 63"/>
                <a:gd name="T7" fmla="*/ 6 h 46"/>
                <a:gd name="T8" fmla="*/ 40 w 63"/>
                <a:gd name="T9" fmla="*/ 4 h 46"/>
                <a:gd name="T10" fmla="*/ 38 w 63"/>
                <a:gd name="T11" fmla="*/ 2 h 46"/>
                <a:gd name="T12" fmla="*/ 35 w 63"/>
                <a:gd name="T13" fmla="*/ 2 h 46"/>
                <a:gd name="T14" fmla="*/ 31 w 63"/>
                <a:gd name="T15" fmla="*/ 2 h 46"/>
                <a:gd name="T16" fmla="*/ 27 w 63"/>
                <a:gd name="T17" fmla="*/ 2 h 46"/>
                <a:gd name="T18" fmla="*/ 17 w 63"/>
                <a:gd name="T19" fmla="*/ 1 h 46"/>
                <a:gd name="T20" fmla="*/ 8 w 63"/>
                <a:gd name="T21" fmla="*/ 0 h 46"/>
                <a:gd name="T22" fmla="*/ 2 w 63"/>
                <a:gd name="T23" fmla="*/ 3 h 46"/>
                <a:gd name="T24" fmla="*/ 2 w 63"/>
                <a:gd name="T25" fmla="*/ 6 h 46"/>
                <a:gd name="T26" fmla="*/ 2 w 63"/>
                <a:gd name="T27" fmla="*/ 11 h 46"/>
                <a:gd name="T28" fmla="*/ 5 w 63"/>
                <a:gd name="T29" fmla="*/ 10 h 46"/>
                <a:gd name="T30" fmla="*/ 7 w 63"/>
                <a:gd name="T31" fmla="*/ 12 h 46"/>
                <a:gd name="T32" fmla="*/ 12 w 63"/>
                <a:gd name="T33" fmla="*/ 11 h 46"/>
                <a:gd name="T34" fmla="*/ 14 w 63"/>
                <a:gd name="T35" fmla="*/ 14 h 46"/>
                <a:gd name="T36" fmla="*/ 13 w 63"/>
                <a:gd name="T37" fmla="*/ 20 h 46"/>
                <a:gd name="T38" fmla="*/ 12 w 63"/>
                <a:gd name="T39" fmla="*/ 25 h 46"/>
                <a:gd name="T40" fmla="*/ 12 w 63"/>
                <a:gd name="T41" fmla="*/ 28 h 46"/>
                <a:gd name="T42" fmla="*/ 10 w 63"/>
                <a:gd name="T43" fmla="*/ 33 h 46"/>
                <a:gd name="T44" fmla="*/ 10 w 63"/>
                <a:gd name="T45" fmla="*/ 38 h 46"/>
                <a:gd name="T46" fmla="*/ 17 w 63"/>
                <a:gd name="T47" fmla="*/ 44 h 46"/>
                <a:gd name="T48" fmla="*/ 20 w 63"/>
                <a:gd name="T49" fmla="*/ 45 h 46"/>
                <a:gd name="T50" fmla="*/ 21 w 63"/>
                <a:gd name="T51" fmla="*/ 43 h 46"/>
                <a:gd name="T52" fmla="*/ 24 w 63"/>
                <a:gd name="T53" fmla="*/ 42 h 46"/>
                <a:gd name="T54" fmla="*/ 36 w 63"/>
                <a:gd name="T55" fmla="*/ 41 h 46"/>
                <a:gd name="T56" fmla="*/ 39 w 63"/>
                <a:gd name="T57" fmla="*/ 38 h 46"/>
                <a:gd name="T58" fmla="*/ 43 w 63"/>
                <a:gd name="T59" fmla="*/ 35 h 46"/>
                <a:gd name="T60" fmla="*/ 47 w 63"/>
                <a:gd name="T61" fmla="*/ 30 h 46"/>
                <a:gd name="T62" fmla="*/ 45 w 63"/>
                <a:gd name="T63" fmla="*/ 26 h 46"/>
                <a:gd name="T64" fmla="*/ 48 w 63"/>
                <a:gd name="T65" fmla="*/ 21 h 46"/>
                <a:gd name="T66" fmla="*/ 50 w 63"/>
                <a:gd name="T67" fmla="*/ 19 h 46"/>
                <a:gd name="T68" fmla="*/ 51 w 63"/>
                <a:gd name="T69" fmla="*/ 17 h 46"/>
                <a:gd name="T70" fmla="*/ 60 w 63"/>
                <a:gd name="T71" fmla="*/ 13 h 46"/>
                <a:gd name="T72" fmla="*/ 63 w 63"/>
                <a:gd name="T73" fmla="*/ 9 h 46"/>
                <a:gd name="T74" fmla="*/ 58 w 63"/>
                <a:gd name="T75" fmla="*/ 8 h 46"/>
                <a:gd name="T76" fmla="*/ 58 w 63"/>
                <a:gd name="T77" fmla="*/ 8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3" h="46">
                  <a:moveTo>
                    <a:pt x="58" y="8"/>
                  </a:moveTo>
                  <a:cubicBezTo>
                    <a:pt x="55" y="8"/>
                    <a:pt x="54" y="7"/>
                    <a:pt x="52" y="6"/>
                  </a:cubicBezTo>
                  <a:cubicBezTo>
                    <a:pt x="51" y="5"/>
                    <a:pt x="50" y="6"/>
                    <a:pt x="49" y="6"/>
                  </a:cubicBezTo>
                  <a:cubicBezTo>
                    <a:pt x="48" y="6"/>
                    <a:pt x="46" y="6"/>
                    <a:pt x="45" y="6"/>
                  </a:cubicBezTo>
                  <a:cubicBezTo>
                    <a:pt x="43" y="5"/>
                    <a:pt x="41" y="4"/>
                    <a:pt x="40" y="4"/>
                  </a:cubicBezTo>
                  <a:cubicBezTo>
                    <a:pt x="39" y="3"/>
                    <a:pt x="39" y="3"/>
                    <a:pt x="38" y="2"/>
                  </a:cubicBezTo>
                  <a:cubicBezTo>
                    <a:pt x="37" y="3"/>
                    <a:pt x="36" y="2"/>
                    <a:pt x="35" y="2"/>
                  </a:cubicBezTo>
                  <a:cubicBezTo>
                    <a:pt x="33" y="1"/>
                    <a:pt x="32" y="2"/>
                    <a:pt x="31" y="2"/>
                  </a:cubicBezTo>
                  <a:cubicBezTo>
                    <a:pt x="29" y="2"/>
                    <a:pt x="28" y="2"/>
                    <a:pt x="27" y="2"/>
                  </a:cubicBezTo>
                  <a:cubicBezTo>
                    <a:pt x="24" y="2"/>
                    <a:pt x="21" y="1"/>
                    <a:pt x="17" y="1"/>
                  </a:cubicBezTo>
                  <a:cubicBezTo>
                    <a:pt x="15" y="1"/>
                    <a:pt x="11" y="0"/>
                    <a:pt x="8" y="0"/>
                  </a:cubicBezTo>
                  <a:cubicBezTo>
                    <a:pt x="7" y="1"/>
                    <a:pt x="4" y="2"/>
                    <a:pt x="2" y="3"/>
                  </a:cubicBezTo>
                  <a:cubicBezTo>
                    <a:pt x="0" y="4"/>
                    <a:pt x="1" y="5"/>
                    <a:pt x="2" y="6"/>
                  </a:cubicBezTo>
                  <a:cubicBezTo>
                    <a:pt x="2" y="8"/>
                    <a:pt x="2" y="9"/>
                    <a:pt x="2" y="11"/>
                  </a:cubicBezTo>
                  <a:cubicBezTo>
                    <a:pt x="3" y="11"/>
                    <a:pt x="5" y="10"/>
                    <a:pt x="5" y="10"/>
                  </a:cubicBezTo>
                  <a:cubicBezTo>
                    <a:pt x="6" y="10"/>
                    <a:pt x="5" y="12"/>
                    <a:pt x="7" y="12"/>
                  </a:cubicBezTo>
                  <a:cubicBezTo>
                    <a:pt x="9" y="12"/>
                    <a:pt x="10" y="11"/>
                    <a:pt x="12" y="11"/>
                  </a:cubicBezTo>
                  <a:cubicBezTo>
                    <a:pt x="14" y="10"/>
                    <a:pt x="16" y="13"/>
                    <a:pt x="14" y="14"/>
                  </a:cubicBezTo>
                  <a:cubicBezTo>
                    <a:pt x="12" y="16"/>
                    <a:pt x="13" y="17"/>
                    <a:pt x="13" y="20"/>
                  </a:cubicBezTo>
                  <a:cubicBezTo>
                    <a:pt x="12" y="21"/>
                    <a:pt x="13" y="24"/>
                    <a:pt x="12" y="25"/>
                  </a:cubicBezTo>
                  <a:cubicBezTo>
                    <a:pt x="9" y="25"/>
                    <a:pt x="10" y="26"/>
                    <a:pt x="12" y="28"/>
                  </a:cubicBezTo>
                  <a:cubicBezTo>
                    <a:pt x="13" y="29"/>
                    <a:pt x="10" y="31"/>
                    <a:pt x="10" y="33"/>
                  </a:cubicBezTo>
                  <a:cubicBezTo>
                    <a:pt x="12" y="35"/>
                    <a:pt x="10" y="36"/>
                    <a:pt x="10" y="38"/>
                  </a:cubicBezTo>
                  <a:cubicBezTo>
                    <a:pt x="13" y="37"/>
                    <a:pt x="15" y="42"/>
                    <a:pt x="17" y="44"/>
                  </a:cubicBezTo>
                  <a:cubicBezTo>
                    <a:pt x="17" y="45"/>
                    <a:pt x="19" y="46"/>
                    <a:pt x="20" y="45"/>
                  </a:cubicBezTo>
                  <a:cubicBezTo>
                    <a:pt x="20" y="45"/>
                    <a:pt x="21" y="44"/>
                    <a:pt x="21" y="43"/>
                  </a:cubicBezTo>
                  <a:cubicBezTo>
                    <a:pt x="22" y="43"/>
                    <a:pt x="24" y="42"/>
                    <a:pt x="24" y="42"/>
                  </a:cubicBezTo>
                  <a:cubicBezTo>
                    <a:pt x="28" y="41"/>
                    <a:pt x="32" y="42"/>
                    <a:pt x="36" y="41"/>
                  </a:cubicBezTo>
                  <a:cubicBezTo>
                    <a:pt x="37" y="40"/>
                    <a:pt x="37" y="39"/>
                    <a:pt x="39" y="38"/>
                  </a:cubicBezTo>
                  <a:cubicBezTo>
                    <a:pt x="41" y="37"/>
                    <a:pt x="42" y="36"/>
                    <a:pt x="43" y="35"/>
                  </a:cubicBezTo>
                  <a:cubicBezTo>
                    <a:pt x="44" y="32"/>
                    <a:pt x="45" y="31"/>
                    <a:pt x="47" y="30"/>
                  </a:cubicBezTo>
                  <a:cubicBezTo>
                    <a:pt x="48" y="29"/>
                    <a:pt x="46" y="27"/>
                    <a:pt x="45" y="26"/>
                  </a:cubicBezTo>
                  <a:cubicBezTo>
                    <a:pt x="45" y="25"/>
                    <a:pt x="47" y="22"/>
                    <a:pt x="48" y="21"/>
                  </a:cubicBezTo>
                  <a:cubicBezTo>
                    <a:pt x="48" y="21"/>
                    <a:pt x="49" y="20"/>
                    <a:pt x="50" y="19"/>
                  </a:cubicBezTo>
                  <a:cubicBezTo>
                    <a:pt x="50" y="19"/>
                    <a:pt x="50" y="17"/>
                    <a:pt x="51" y="17"/>
                  </a:cubicBezTo>
                  <a:cubicBezTo>
                    <a:pt x="54" y="15"/>
                    <a:pt x="57" y="14"/>
                    <a:pt x="60" y="13"/>
                  </a:cubicBezTo>
                  <a:cubicBezTo>
                    <a:pt x="61" y="12"/>
                    <a:pt x="63" y="11"/>
                    <a:pt x="63" y="9"/>
                  </a:cubicBezTo>
                  <a:cubicBezTo>
                    <a:pt x="62" y="7"/>
                    <a:pt x="60" y="9"/>
                    <a:pt x="58" y="8"/>
                  </a:cubicBezTo>
                  <a:cubicBezTo>
                    <a:pt x="55" y="8"/>
                    <a:pt x="60" y="9"/>
                    <a:pt x="58" y="8"/>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10" name="Freeform 728"/>
            <p:cNvSpPr>
              <a:spLocks/>
            </p:cNvSpPr>
            <p:nvPr/>
          </p:nvSpPr>
          <p:spPr bwMode="auto">
            <a:xfrm>
              <a:off x="11267072" y="6946541"/>
              <a:ext cx="149682" cy="283516"/>
            </a:xfrm>
            <a:custGeom>
              <a:avLst/>
              <a:gdLst>
                <a:gd name="T0" fmla="*/ 11 w 16"/>
                <a:gd name="T1" fmla="*/ 25 h 30"/>
                <a:gd name="T2" fmla="*/ 11 w 16"/>
                <a:gd name="T3" fmla="*/ 21 h 30"/>
                <a:gd name="T4" fmla="*/ 10 w 16"/>
                <a:gd name="T5" fmla="*/ 16 h 30"/>
                <a:gd name="T6" fmla="*/ 12 w 16"/>
                <a:gd name="T7" fmla="*/ 14 h 30"/>
                <a:gd name="T8" fmla="*/ 13 w 16"/>
                <a:gd name="T9" fmla="*/ 9 h 30"/>
                <a:gd name="T10" fmla="*/ 14 w 16"/>
                <a:gd name="T11" fmla="*/ 4 h 30"/>
                <a:gd name="T12" fmla="*/ 12 w 16"/>
                <a:gd name="T13" fmla="*/ 1 h 30"/>
                <a:gd name="T14" fmla="*/ 7 w 16"/>
                <a:gd name="T15" fmla="*/ 2 h 30"/>
                <a:gd name="T16" fmla="*/ 5 w 16"/>
                <a:gd name="T17" fmla="*/ 0 h 30"/>
                <a:gd name="T18" fmla="*/ 4 w 16"/>
                <a:gd name="T19" fmla="*/ 0 h 30"/>
                <a:gd name="T20" fmla="*/ 3 w 16"/>
                <a:gd name="T21" fmla="*/ 4 h 30"/>
                <a:gd name="T22" fmla="*/ 3 w 16"/>
                <a:gd name="T23" fmla="*/ 8 h 30"/>
                <a:gd name="T24" fmla="*/ 2 w 16"/>
                <a:gd name="T25" fmla="*/ 13 h 30"/>
                <a:gd name="T26" fmla="*/ 0 w 16"/>
                <a:gd name="T27" fmla="*/ 20 h 30"/>
                <a:gd name="T28" fmla="*/ 2 w 16"/>
                <a:gd name="T29" fmla="*/ 22 h 30"/>
                <a:gd name="T30" fmla="*/ 2 w 16"/>
                <a:gd name="T31" fmla="*/ 28 h 30"/>
                <a:gd name="T32" fmla="*/ 6 w 16"/>
                <a:gd name="T33" fmla="*/ 30 h 30"/>
                <a:gd name="T34" fmla="*/ 11 w 16"/>
                <a:gd name="T35" fmla="*/ 25 h 30"/>
                <a:gd name="T36" fmla="*/ 11 w 16"/>
                <a:gd name="T37" fmla="*/ 2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6" h="30">
                  <a:moveTo>
                    <a:pt x="11" y="25"/>
                  </a:moveTo>
                  <a:cubicBezTo>
                    <a:pt x="12" y="23"/>
                    <a:pt x="10" y="22"/>
                    <a:pt x="11" y="21"/>
                  </a:cubicBezTo>
                  <a:cubicBezTo>
                    <a:pt x="12" y="18"/>
                    <a:pt x="12" y="18"/>
                    <a:pt x="10" y="16"/>
                  </a:cubicBezTo>
                  <a:cubicBezTo>
                    <a:pt x="9" y="14"/>
                    <a:pt x="11" y="15"/>
                    <a:pt x="12" y="14"/>
                  </a:cubicBezTo>
                  <a:cubicBezTo>
                    <a:pt x="13" y="13"/>
                    <a:pt x="13" y="10"/>
                    <a:pt x="13" y="9"/>
                  </a:cubicBezTo>
                  <a:cubicBezTo>
                    <a:pt x="13" y="6"/>
                    <a:pt x="12" y="6"/>
                    <a:pt x="14" y="4"/>
                  </a:cubicBezTo>
                  <a:cubicBezTo>
                    <a:pt x="16" y="3"/>
                    <a:pt x="14" y="0"/>
                    <a:pt x="12" y="1"/>
                  </a:cubicBezTo>
                  <a:cubicBezTo>
                    <a:pt x="10" y="1"/>
                    <a:pt x="9" y="2"/>
                    <a:pt x="7" y="2"/>
                  </a:cubicBezTo>
                  <a:cubicBezTo>
                    <a:pt x="5" y="2"/>
                    <a:pt x="6" y="0"/>
                    <a:pt x="5" y="0"/>
                  </a:cubicBezTo>
                  <a:cubicBezTo>
                    <a:pt x="6" y="0"/>
                    <a:pt x="3" y="0"/>
                    <a:pt x="4" y="0"/>
                  </a:cubicBezTo>
                  <a:cubicBezTo>
                    <a:pt x="2" y="1"/>
                    <a:pt x="3" y="2"/>
                    <a:pt x="3" y="4"/>
                  </a:cubicBezTo>
                  <a:cubicBezTo>
                    <a:pt x="3" y="5"/>
                    <a:pt x="3" y="7"/>
                    <a:pt x="3" y="8"/>
                  </a:cubicBezTo>
                  <a:cubicBezTo>
                    <a:pt x="2" y="10"/>
                    <a:pt x="2" y="12"/>
                    <a:pt x="2" y="13"/>
                  </a:cubicBezTo>
                  <a:cubicBezTo>
                    <a:pt x="1" y="16"/>
                    <a:pt x="0" y="17"/>
                    <a:pt x="0" y="20"/>
                  </a:cubicBezTo>
                  <a:cubicBezTo>
                    <a:pt x="1" y="21"/>
                    <a:pt x="2" y="20"/>
                    <a:pt x="2" y="22"/>
                  </a:cubicBezTo>
                  <a:cubicBezTo>
                    <a:pt x="3" y="23"/>
                    <a:pt x="2" y="26"/>
                    <a:pt x="2" y="28"/>
                  </a:cubicBezTo>
                  <a:cubicBezTo>
                    <a:pt x="2" y="30"/>
                    <a:pt x="4" y="30"/>
                    <a:pt x="6" y="30"/>
                  </a:cubicBezTo>
                  <a:cubicBezTo>
                    <a:pt x="10" y="30"/>
                    <a:pt x="9" y="27"/>
                    <a:pt x="11" y="25"/>
                  </a:cubicBezTo>
                  <a:cubicBezTo>
                    <a:pt x="12" y="23"/>
                    <a:pt x="10" y="26"/>
                    <a:pt x="11" y="25"/>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11" name="Freeform 729"/>
            <p:cNvSpPr>
              <a:spLocks/>
            </p:cNvSpPr>
            <p:nvPr/>
          </p:nvSpPr>
          <p:spPr bwMode="auto">
            <a:xfrm>
              <a:off x="13069621" y="9510902"/>
              <a:ext cx="493633" cy="825058"/>
            </a:xfrm>
            <a:custGeom>
              <a:avLst/>
              <a:gdLst>
                <a:gd name="T0" fmla="*/ 52 w 53"/>
                <a:gd name="T1" fmla="*/ 23 h 88"/>
                <a:gd name="T2" fmla="*/ 50 w 53"/>
                <a:gd name="T3" fmla="*/ 3 h 88"/>
                <a:gd name="T4" fmla="*/ 46 w 53"/>
                <a:gd name="T5" fmla="*/ 3 h 88"/>
                <a:gd name="T6" fmla="*/ 41 w 53"/>
                <a:gd name="T7" fmla="*/ 6 h 88"/>
                <a:gd name="T8" fmla="*/ 38 w 53"/>
                <a:gd name="T9" fmla="*/ 7 h 88"/>
                <a:gd name="T10" fmla="*/ 32 w 53"/>
                <a:gd name="T11" fmla="*/ 7 h 88"/>
                <a:gd name="T12" fmla="*/ 28 w 53"/>
                <a:gd name="T13" fmla="*/ 7 h 88"/>
                <a:gd name="T14" fmla="*/ 23 w 53"/>
                <a:gd name="T15" fmla="*/ 7 h 88"/>
                <a:gd name="T16" fmla="*/ 24 w 53"/>
                <a:gd name="T17" fmla="*/ 18 h 88"/>
                <a:gd name="T18" fmla="*/ 25 w 53"/>
                <a:gd name="T19" fmla="*/ 20 h 88"/>
                <a:gd name="T20" fmla="*/ 27 w 53"/>
                <a:gd name="T21" fmla="*/ 22 h 88"/>
                <a:gd name="T22" fmla="*/ 27 w 53"/>
                <a:gd name="T23" fmla="*/ 28 h 88"/>
                <a:gd name="T24" fmla="*/ 25 w 53"/>
                <a:gd name="T25" fmla="*/ 31 h 88"/>
                <a:gd name="T26" fmla="*/ 24 w 53"/>
                <a:gd name="T27" fmla="*/ 35 h 88"/>
                <a:gd name="T28" fmla="*/ 20 w 53"/>
                <a:gd name="T29" fmla="*/ 31 h 88"/>
                <a:gd name="T30" fmla="*/ 21 w 53"/>
                <a:gd name="T31" fmla="*/ 25 h 88"/>
                <a:gd name="T32" fmla="*/ 16 w 53"/>
                <a:gd name="T33" fmla="*/ 22 h 88"/>
                <a:gd name="T34" fmla="*/ 13 w 53"/>
                <a:gd name="T35" fmla="*/ 20 h 88"/>
                <a:gd name="T36" fmla="*/ 2 w 53"/>
                <a:gd name="T37" fmla="*/ 24 h 88"/>
                <a:gd name="T38" fmla="*/ 0 w 53"/>
                <a:gd name="T39" fmla="*/ 26 h 88"/>
                <a:gd name="T40" fmla="*/ 1 w 53"/>
                <a:gd name="T41" fmla="*/ 30 h 88"/>
                <a:gd name="T42" fmla="*/ 12 w 53"/>
                <a:gd name="T43" fmla="*/ 35 h 88"/>
                <a:gd name="T44" fmla="*/ 13 w 53"/>
                <a:gd name="T45" fmla="*/ 44 h 88"/>
                <a:gd name="T46" fmla="*/ 12 w 53"/>
                <a:gd name="T47" fmla="*/ 52 h 88"/>
                <a:gd name="T48" fmla="*/ 6 w 53"/>
                <a:gd name="T49" fmla="*/ 62 h 88"/>
                <a:gd name="T50" fmla="*/ 6 w 53"/>
                <a:gd name="T51" fmla="*/ 69 h 88"/>
                <a:gd name="T52" fmla="*/ 8 w 53"/>
                <a:gd name="T53" fmla="*/ 78 h 88"/>
                <a:gd name="T54" fmla="*/ 9 w 53"/>
                <a:gd name="T55" fmla="*/ 87 h 88"/>
                <a:gd name="T56" fmla="*/ 12 w 53"/>
                <a:gd name="T57" fmla="*/ 86 h 88"/>
                <a:gd name="T58" fmla="*/ 13 w 53"/>
                <a:gd name="T59" fmla="*/ 83 h 88"/>
                <a:gd name="T60" fmla="*/ 11 w 53"/>
                <a:gd name="T61" fmla="*/ 83 h 88"/>
                <a:gd name="T62" fmla="*/ 16 w 53"/>
                <a:gd name="T63" fmla="*/ 77 h 88"/>
                <a:gd name="T64" fmla="*/ 25 w 53"/>
                <a:gd name="T65" fmla="*/ 72 h 88"/>
                <a:gd name="T66" fmla="*/ 25 w 53"/>
                <a:gd name="T67" fmla="*/ 64 h 88"/>
                <a:gd name="T68" fmla="*/ 21 w 53"/>
                <a:gd name="T69" fmla="*/ 48 h 88"/>
                <a:gd name="T70" fmla="*/ 24 w 53"/>
                <a:gd name="T71" fmla="*/ 48 h 88"/>
                <a:gd name="T72" fmla="*/ 29 w 53"/>
                <a:gd name="T73" fmla="*/ 44 h 88"/>
                <a:gd name="T74" fmla="*/ 35 w 53"/>
                <a:gd name="T75" fmla="*/ 38 h 88"/>
                <a:gd name="T76" fmla="*/ 40 w 53"/>
                <a:gd name="T77" fmla="*/ 36 h 88"/>
                <a:gd name="T78" fmla="*/ 46 w 53"/>
                <a:gd name="T79" fmla="*/ 32 h 88"/>
                <a:gd name="T80" fmla="*/ 52 w 53"/>
                <a:gd name="T81" fmla="*/ 23 h 88"/>
                <a:gd name="T82" fmla="*/ 52 w 53"/>
                <a:gd name="T83" fmla="*/ 23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3" h="88">
                  <a:moveTo>
                    <a:pt x="52" y="23"/>
                  </a:moveTo>
                  <a:cubicBezTo>
                    <a:pt x="49" y="17"/>
                    <a:pt x="50" y="9"/>
                    <a:pt x="50" y="3"/>
                  </a:cubicBezTo>
                  <a:cubicBezTo>
                    <a:pt x="50" y="0"/>
                    <a:pt x="48" y="2"/>
                    <a:pt x="46" y="3"/>
                  </a:cubicBezTo>
                  <a:cubicBezTo>
                    <a:pt x="45" y="4"/>
                    <a:pt x="43" y="6"/>
                    <a:pt x="41" y="6"/>
                  </a:cubicBezTo>
                  <a:cubicBezTo>
                    <a:pt x="40" y="6"/>
                    <a:pt x="38" y="5"/>
                    <a:pt x="38" y="7"/>
                  </a:cubicBezTo>
                  <a:cubicBezTo>
                    <a:pt x="36" y="10"/>
                    <a:pt x="34" y="7"/>
                    <a:pt x="32" y="7"/>
                  </a:cubicBezTo>
                  <a:cubicBezTo>
                    <a:pt x="30" y="7"/>
                    <a:pt x="30" y="9"/>
                    <a:pt x="28" y="7"/>
                  </a:cubicBezTo>
                  <a:cubicBezTo>
                    <a:pt x="27" y="7"/>
                    <a:pt x="24" y="7"/>
                    <a:pt x="23" y="7"/>
                  </a:cubicBezTo>
                  <a:cubicBezTo>
                    <a:pt x="20" y="7"/>
                    <a:pt x="21" y="16"/>
                    <a:pt x="24" y="18"/>
                  </a:cubicBezTo>
                  <a:cubicBezTo>
                    <a:pt x="24" y="18"/>
                    <a:pt x="24" y="20"/>
                    <a:pt x="25" y="20"/>
                  </a:cubicBezTo>
                  <a:cubicBezTo>
                    <a:pt x="25" y="21"/>
                    <a:pt x="26" y="21"/>
                    <a:pt x="27" y="22"/>
                  </a:cubicBezTo>
                  <a:cubicBezTo>
                    <a:pt x="27" y="24"/>
                    <a:pt x="27" y="27"/>
                    <a:pt x="27" y="28"/>
                  </a:cubicBezTo>
                  <a:cubicBezTo>
                    <a:pt x="27" y="30"/>
                    <a:pt x="28" y="31"/>
                    <a:pt x="25" y="31"/>
                  </a:cubicBezTo>
                  <a:cubicBezTo>
                    <a:pt x="24" y="31"/>
                    <a:pt x="24" y="34"/>
                    <a:pt x="24" y="35"/>
                  </a:cubicBezTo>
                  <a:cubicBezTo>
                    <a:pt x="23" y="34"/>
                    <a:pt x="21" y="32"/>
                    <a:pt x="20" y="31"/>
                  </a:cubicBezTo>
                  <a:cubicBezTo>
                    <a:pt x="19" y="29"/>
                    <a:pt x="21" y="27"/>
                    <a:pt x="21" y="25"/>
                  </a:cubicBezTo>
                  <a:cubicBezTo>
                    <a:pt x="22" y="20"/>
                    <a:pt x="19" y="24"/>
                    <a:pt x="16" y="22"/>
                  </a:cubicBezTo>
                  <a:cubicBezTo>
                    <a:pt x="15" y="21"/>
                    <a:pt x="15" y="19"/>
                    <a:pt x="13" y="20"/>
                  </a:cubicBezTo>
                  <a:cubicBezTo>
                    <a:pt x="9" y="22"/>
                    <a:pt x="6" y="23"/>
                    <a:pt x="2" y="24"/>
                  </a:cubicBezTo>
                  <a:cubicBezTo>
                    <a:pt x="1" y="25"/>
                    <a:pt x="0" y="25"/>
                    <a:pt x="0" y="26"/>
                  </a:cubicBezTo>
                  <a:cubicBezTo>
                    <a:pt x="0" y="27"/>
                    <a:pt x="1" y="29"/>
                    <a:pt x="1" y="30"/>
                  </a:cubicBezTo>
                  <a:cubicBezTo>
                    <a:pt x="4" y="30"/>
                    <a:pt x="12" y="32"/>
                    <a:pt x="12" y="35"/>
                  </a:cubicBezTo>
                  <a:cubicBezTo>
                    <a:pt x="13" y="38"/>
                    <a:pt x="13" y="41"/>
                    <a:pt x="13" y="44"/>
                  </a:cubicBezTo>
                  <a:cubicBezTo>
                    <a:pt x="12" y="46"/>
                    <a:pt x="14" y="49"/>
                    <a:pt x="12" y="52"/>
                  </a:cubicBezTo>
                  <a:cubicBezTo>
                    <a:pt x="10" y="55"/>
                    <a:pt x="8" y="59"/>
                    <a:pt x="6" y="62"/>
                  </a:cubicBezTo>
                  <a:cubicBezTo>
                    <a:pt x="4" y="64"/>
                    <a:pt x="6" y="68"/>
                    <a:pt x="6" y="69"/>
                  </a:cubicBezTo>
                  <a:cubicBezTo>
                    <a:pt x="8" y="73"/>
                    <a:pt x="8" y="75"/>
                    <a:pt x="8" y="78"/>
                  </a:cubicBezTo>
                  <a:cubicBezTo>
                    <a:pt x="8" y="81"/>
                    <a:pt x="8" y="84"/>
                    <a:pt x="9" y="87"/>
                  </a:cubicBezTo>
                  <a:cubicBezTo>
                    <a:pt x="9" y="88"/>
                    <a:pt x="12" y="87"/>
                    <a:pt x="12" y="86"/>
                  </a:cubicBezTo>
                  <a:cubicBezTo>
                    <a:pt x="13" y="85"/>
                    <a:pt x="13" y="83"/>
                    <a:pt x="13" y="83"/>
                  </a:cubicBezTo>
                  <a:cubicBezTo>
                    <a:pt x="12" y="83"/>
                    <a:pt x="11" y="83"/>
                    <a:pt x="11" y="83"/>
                  </a:cubicBezTo>
                  <a:cubicBezTo>
                    <a:pt x="11" y="80"/>
                    <a:pt x="14" y="78"/>
                    <a:pt x="16" y="77"/>
                  </a:cubicBezTo>
                  <a:cubicBezTo>
                    <a:pt x="19" y="76"/>
                    <a:pt x="23" y="75"/>
                    <a:pt x="25" y="72"/>
                  </a:cubicBezTo>
                  <a:cubicBezTo>
                    <a:pt x="25" y="71"/>
                    <a:pt x="25" y="66"/>
                    <a:pt x="25" y="64"/>
                  </a:cubicBezTo>
                  <a:cubicBezTo>
                    <a:pt x="25" y="62"/>
                    <a:pt x="21" y="48"/>
                    <a:pt x="21" y="48"/>
                  </a:cubicBezTo>
                  <a:cubicBezTo>
                    <a:pt x="22" y="47"/>
                    <a:pt x="22" y="50"/>
                    <a:pt x="24" y="48"/>
                  </a:cubicBezTo>
                  <a:cubicBezTo>
                    <a:pt x="26" y="46"/>
                    <a:pt x="27" y="45"/>
                    <a:pt x="29" y="44"/>
                  </a:cubicBezTo>
                  <a:cubicBezTo>
                    <a:pt x="31" y="43"/>
                    <a:pt x="32" y="37"/>
                    <a:pt x="35" y="38"/>
                  </a:cubicBezTo>
                  <a:cubicBezTo>
                    <a:pt x="36" y="38"/>
                    <a:pt x="38" y="36"/>
                    <a:pt x="40" y="36"/>
                  </a:cubicBezTo>
                  <a:cubicBezTo>
                    <a:pt x="42" y="35"/>
                    <a:pt x="44" y="34"/>
                    <a:pt x="46" y="32"/>
                  </a:cubicBezTo>
                  <a:cubicBezTo>
                    <a:pt x="47" y="31"/>
                    <a:pt x="53" y="25"/>
                    <a:pt x="52" y="23"/>
                  </a:cubicBezTo>
                  <a:cubicBezTo>
                    <a:pt x="51" y="22"/>
                    <a:pt x="52" y="24"/>
                    <a:pt x="52" y="23"/>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12" name="Freeform 730"/>
            <p:cNvSpPr>
              <a:spLocks/>
            </p:cNvSpPr>
            <p:nvPr/>
          </p:nvSpPr>
          <p:spPr bwMode="auto">
            <a:xfrm>
              <a:off x="13181086" y="9485418"/>
              <a:ext cx="149682" cy="353598"/>
            </a:xfrm>
            <a:custGeom>
              <a:avLst/>
              <a:gdLst>
                <a:gd name="T0" fmla="*/ 4 w 16"/>
                <a:gd name="T1" fmla="*/ 25 h 38"/>
                <a:gd name="T2" fmla="*/ 9 w 16"/>
                <a:gd name="T3" fmla="*/ 26 h 38"/>
                <a:gd name="T4" fmla="*/ 8 w 16"/>
                <a:gd name="T5" fmla="*/ 31 h 38"/>
                <a:gd name="T6" fmla="*/ 12 w 16"/>
                <a:gd name="T7" fmla="*/ 38 h 38"/>
                <a:gd name="T8" fmla="*/ 12 w 16"/>
                <a:gd name="T9" fmla="*/ 34 h 38"/>
                <a:gd name="T10" fmla="*/ 15 w 16"/>
                <a:gd name="T11" fmla="*/ 33 h 38"/>
                <a:gd name="T12" fmla="*/ 15 w 16"/>
                <a:gd name="T13" fmla="*/ 27 h 38"/>
                <a:gd name="T14" fmla="*/ 12 w 16"/>
                <a:gd name="T15" fmla="*/ 22 h 38"/>
                <a:gd name="T16" fmla="*/ 8 w 16"/>
                <a:gd name="T17" fmla="*/ 20 h 38"/>
                <a:gd name="T18" fmla="*/ 8 w 16"/>
                <a:gd name="T19" fmla="*/ 16 h 38"/>
                <a:gd name="T20" fmla="*/ 7 w 16"/>
                <a:gd name="T21" fmla="*/ 14 h 38"/>
                <a:gd name="T22" fmla="*/ 8 w 16"/>
                <a:gd name="T23" fmla="*/ 8 h 38"/>
                <a:gd name="T24" fmla="*/ 7 w 16"/>
                <a:gd name="T25" fmla="*/ 3 h 38"/>
                <a:gd name="T26" fmla="*/ 7 w 16"/>
                <a:gd name="T27" fmla="*/ 1 h 38"/>
                <a:gd name="T28" fmla="*/ 2 w 16"/>
                <a:gd name="T29" fmla="*/ 0 h 38"/>
                <a:gd name="T30" fmla="*/ 4 w 16"/>
                <a:gd name="T31" fmla="*/ 6 h 38"/>
                <a:gd name="T32" fmla="*/ 4 w 16"/>
                <a:gd name="T33" fmla="*/ 14 h 38"/>
                <a:gd name="T34" fmla="*/ 2 w 16"/>
                <a:gd name="T35" fmla="*/ 16 h 38"/>
                <a:gd name="T36" fmla="*/ 1 w 16"/>
                <a:gd name="T37" fmla="*/ 20 h 38"/>
                <a:gd name="T38" fmla="*/ 4 w 16"/>
                <a:gd name="T39" fmla="*/ 25 h 38"/>
                <a:gd name="T40" fmla="*/ 4 w 16"/>
                <a:gd name="T41" fmla="*/ 25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 h="38">
                  <a:moveTo>
                    <a:pt x="4" y="25"/>
                  </a:moveTo>
                  <a:cubicBezTo>
                    <a:pt x="6" y="26"/>
                    <a:pt x="9" y="24"/>
                    <a:pt x="9" y="26"/>
                  </a:cubicBezTo>
                  <a:cubicBezTo>
                    <a:pt x="10" y="28"/>
                    <a:pt x="9" y="29"/>
                    <a:pt x="8" y="31"/>
                  </a:cubicBezTo>
                  <a:cubicBezTo>
                    <a:pt x="6" y="33"/>
                    <a:pt x="10" y="36"/>
                    <a:pt x="12" y="38"/>
                  </a:cubicBezTo>
                  <a:cubicBezTo>
                    <a:pt x="13" y="37"/>
                    <a:pt x="12" y="35"/>
                    <a:pt x="12" y="34"/>
                  </a:cubicBezTo>
                  <a:cubicBezTo>
                    <a:pt x="13" y="33"/>
                    <a:pt x="16" y="35"/>
                    <a:pt x="15" y="33"/>
                  </a:cubicBezTo>
                  <a:cubicBezTo>
                    <a:pt x="15" y="31"/>
                    <a:pt x="15" y="29"/>
                    <a:pt x="15" y="27"/>
                  </a:cubicBezTo>
                  <a:cubicBezTo>
                    <a:pt x="14" y="25"/>
                    <a:pt x="13" y="24"/>
                    <a:pt x="12" y="22"/>
                  </a:cubicBezTo>
                  <a:cubicBezTo>
                    <a:pt x="11" y="25"/>
                    <a:pt x="8" y="21"/>
                    <a:pt x="8" y="20"/>
                  </a:cubicBezTo>
                  <a:cubicBezTo>
                    <a:pt x="8" y="18"/>
                    <a:pt x="8" y="17"/>
                    <a:pt x="8" y="16"/>
                  </a:cubicBezTo>
                  <a:cubicBezTo>
                    <a:pt x="8" y="14"/>
                    <a:pt x="8" y="15"/>
                    <a:pt x="7" y="14"/>
                  </a:cubicBezTo>
                  <a:cubicBezTo>
                    <a:pt x="6" y="14"/>
                    <a:pt x="8" y="8"/>
                    <a:pt x="8" y="8"/>
                  </a:cubicBezTo>
                  <a:cubicBezTo>
                    <a:pt x="8" y="6"/>
                    <a:pt x="7" y="5"/>
                    <a:pt x="7" y="3"/>
                  </a:cubicBezTo>
                  <a:cubicBezTo>
                    <a:pt x="6" y="2"/>
                    <a:pt x="5" y="0"/>
                    <a:pt x="7" y="1"/>
                  </a:cubicBezTo>
                  <a:cubicBezTo>
                    <a:pt x="6" y="0"/>
                    <a:pt x="3" y="0"/>
                    <a:pt x="2" y="0"/>
                  </a:cubicBezTo>
                  <a:cubicBezTo>
                    <a:pt x="2" y="1"/>
                    <a:pt x="6" y="5"/>
                    <a:pt x="4" y="6"/>
                  </a:cubicBezTo>
                  <a:cubicBezTo>
                    <a:pt x="1" y="7"/>
                    <a:pt x="2" y="12"/>
                    <a:pt x="4" y="14"/>
                  </a:cubicBezTo>
                  <a:cubicBezTo>
                    <a:pt x="4" y="15"/>
                    <a:pt x="2" y="15"/>
                    <a:pt x="2" y="16"/>
                  </a:cubicBezTo>
                  <a:cubicBezTo>
                    <a:pt x="1" y="16"/>
                    <a:pt x="1" y="19"/>
                    <a:pt x="1" y="20"/>
                  </a:cubicBezTo>
                  <a:cubicBezTo>
                    <a:pt x="0" y="22"/>
                    <a:pt x="3" y="24"/>
                    <a:pt x="4" y="25"/>
                  </a:cubicBezTo>
                  <a:cubicBezTo>
                    <a:pt x="5" y="26"/>
                    <a:pt x="4" y="24"/>
                    <a:pt x="4" y="25"/>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13" name="Freeform 731"/>
            <p:cNvSpPr>
              <a:spLocks/>
            </p:cNvSpPr>
            <p:nvPr/>
          </p:nvSpPr>
          <p:spPr bwMode="auto">
            <a:xfrm>
              <a:off x="12674715" y="9418522"/>
              <a:ext cx="560509" cy="468277"/>
            </a:xfrm>
            <a:custGeom>
              <a:avLst/>
              <a:gdLst>
                <a:gd name="T0" fmla="*/ 56 w 60"/>
                <a:gd name="T1" fmla="*/ 30 h 50"/>
                <a:gd name="T2" fmla="*/ 55 w 60"/>
                <a:gd name="T3" fmla="*/ 24 h 50"/>
                <a:gd name="T4" fmla="*/ 57 w 60"/>
                <a:gd name="T5" fmla="*/ 22 h 50"/>
                <a:gd name="T6" fmla="*/ 57 w 60"/>
                <a:gd name="T7" fmla="*/ 19 h 50"/>
                <a:gd name="T8" fmla="*/ 58 w 60"/>
                <a:gd name="T9" fmla="*/ 13 h 50"/>
                <a:gd name="T10" fmla="*/ 56 w 60"/>
                <a:gd name="T11" fmla="*/ 8 h 50"/>
                <a:gd name="T12" fmla="*/ 51 w 60"/>
                <a:gd name="T13" fmla="*/ 5 h 50"/>
                <a:gd name="T14" fmla="*/ 48 w 60"/>
                <a:gd name="T15" fmla="*/ 3 h 50"/>
                <a:gd name="T16" fmla="*/ 45 w 60"/>
                <a:gd name="T17" fmla="*/ 0 h 50"/>
                <a:gd name="T18" fmla="*/ 38 w 60"/>
                <a:gd name="T19" fmla="*/ 1 h 50"/>
                <a:gd name="T20" fmla="*/ 34 w 60"/>
                <a:gd name="T21" fmla="*/ 4 h 50"/>
                <a:gd name="T22" fmla="*/ 35 w 60"/>
                <a:gd name="T23" fmla="*/ 10 h 50"/>
                <a:gd name="T24" fmla="*/ 33 w 60"/>
                <a:gd name="T25" fmla="*/ 17 h 50"/>
                <a:gd name="T26" fmla="*/ 37 w 60"/>
                <a:gd name="T27" fmla="*/ 21 h 50"/>
                <a:gd name="T28" fmla="*/ 40 w 60"/>
                <a:gd name="T29" fmla="*/ 23 h 50"/>
                <a:gd name="T30" fmla="*/ 39 w 60"/>
                <a:gd name="T31" fmla="*/ 26 h 50"/>
                <a:gd name="T32" fmla="*/ 35 w 60"/>
                <a:gd name="T33" fmla="*/ 26 h 50"/>
                <a:gd name="T34" fmla="*/ 31 w 60"/>
                <a:gd name="T35" fmla="*/ 22 h 50"/>
                <a:gd name="T36" fmla="*/ 27 w 60"/>
                <a:gd name="T37" fmla="*/ 17 h 50"/>
                <a:gd name="T38" fmla="*/ 20 w 60"/>
                <a:gd name="T39" fmla="*/ 18 h 50"/>
                <a:gd name="T40" fmla="*/ 16 w 60"/>
                <a:gd name="T41" fmla="*/ 16 h 50"/>
                <a:gd name="T42" fmla="*/ 14 w 60"/>
                <a:gd name="T43" fmla="*/ 16 h 50"/>
                <a:gd name="T44" fmla="*/ 11 w 60"/>
                <a:gd name="T45" fmla="*/ 14 h 50"/>
                <a:gd name="T46" fmla="*/ 11 w 60"/>
                <a:gd name="T47" fmla="*/ 20 h 50"/>
                <a:gd name="T48" fmla="*/ 10 w 60"/>
                <a:gd name="T49" fmla="*/ 24 h 50"/>
                <a:gd name="T50" fmla="*/ 2 w 60"/>
                <a:gd name="T51" fmla="*/ 24 h 50"/>
                <a:gd name="T52" fmla="*/ 1 w 60"/>
                <a:gd name="T53" fmla="*/ 29 h 50"/>
                <a:gd name="T54" fmla="*/ 3 w 60"/>
                <a:gd name="T55" fmla="*/ 43 h 50"/>
                <a:gd name="T56" fmla="*/ 8 w 60"/>
                <a:gd name="T57" fmla="*/ 48 h 50"/>
                <a:gd name="T58" fmla="*/ 16 w 60"/>
                <a:gd name="T59" fmla="*/ 50 h 50"/>
                <a:gd name="T60" fmla="*/ 18 w 60"/>
                <a:gd name="T61" fmla="*/ 50 h 50"/>
                <a:gd name="T62" fmla="*/ 22 w 60"/>
                <a:gd name="T63" fmla="*/ 50 h 50"/>
                <a:gd name="T64" fmla="*/ 28 w 60"/>
                <a:gd name="T65" fmla="*/ 47 h 50"/>
                <a:gd name="T66" fmla="*/ 31 w 60"/>
                <a:gd name="T67" fmla="*/ 44 h 50"/>
                <a:gd name="T68" fmla="*/ 35 w 60"/>
                <a:gd name="T69" fmla="*/ 41 h 50"/>
                <a:gd name="T70" fmla="*/ 37 w 60"/>
                <a:gd name="T71" fmla="*/ 38 h 50"/>
                <a:gd name="T72" fmla="*/ 43 w 60"/>
                <a:gd name="T73" fmla="*/ 38 h 50"/>
                <a:gd name="T74" fmla="*/ 42 w 60"/>
                <a:gd name="T75" fmla="*/ 35 h 50"/>
                <a:gd name="T76" fmla="*/ 46 w 60"/>
                <a:gd name="T77" fmla="*/ 33 h 50"/>
                <a:gd name="T78" fmla="*/ 56 w 60"/>
                <a:gd name="T79" fmla="*/ 30 h 50"/>
                <a:gd name="T80" fmla="*/ 56 w 60"/>
                <a:gd name="T81" fmla="*/ 3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0" h="50">
                  <a:moveTo>
                    <a:pt x="56" y="30"/>
                  </a:moveTo>
                  <a:cubicBezTo>
                    <a:pt x="54" y="27"/>
                    <a:pt x="56" y="27"/>
                    <a:pt x="55" y="24"/>
                  </a:cubicBezTo>
                  <a:cubicBezTo>
                    <a:pt x="55" y="23"/>
                    <a:pt x="56" y="23"/>
                    <a:pt x="57" y="22"/>
                  </a:cubicBezTo>
                  <a:cubicBezTo>
                    <a:pt x="58" y="21"/>
                    <a:pt x="57" y="20"/>
                    <a:pt x="57" y="19"/>
                  </a:cubicBezTo>
                  <a:cubicBezTo>
                    <a:pt x="56" y="17"/>
                    <a:pt x="56" y="14"/>
                    <a:pt x="58" y="13"/>
                  </a:cubicBezTo>
                  <a:cubicBezTo>
                    <a:pt x="60" y="12"/>
                    <a:pt x="57" y="9"/>
                    <a:pt x="56" y="8"/>
                  </a:cubicBezTo>
                  <a:cubicBezTo>
                    <a:pt x="55" y="6"/>
                    <a:pt x="53" y="5"/>
                    <a:pt x="51" y="5"/>
                  </a:cubicBezTo>
                  <a:cubicBezTo>
                    <a:pt x="50" y="4"/>
                    <a:pt x="49" y="3"/>
                    <a:pt x="48" y="3"/>
                  </a:cubicBezTo>
                  <a:cubicBezTo>
                    <a:pt x="47" y="2"/>
                    <a:pt x="46" y="1"/>
                    <a:pt x="45" y="0"/>
                  </a:cubicBezTo>
                  <a:cubicBezTo>
                    <a:pt x="45" y="0"/>
                    <a:pt x="39" y="1"/>
                    <a:pt x="38" y="1"/>
                  </a:cubicBezTo>
                  <a:cubicBezTo>
                    <a:pt x="36" y="1"/>
                    <a:pt x="36" y="3"/>
                    <a:pt x="34" y="4"/>
                  </a:cubicBezTo>
                  <a:cubicBezTo>
                    <a:pt x="33" y="6"/>
                    <a:pt x="34" y="9"/>
                    <a:pt x="35" y="10"/>
                  </a:cubicBezTo>
                  <a:cubicBezTo>
                    <a:pt x="35" y="13"/>
                    <a:pt x="33" y="14"/>
                    <a:pt x="33" y="17"/>
                  </a:cubicBezTo>
                  <a:cubicBezTo>
                    <a:pt x="33" y="18"/>
                    <a:pt x="35" y="21"/>
                    <a:pt x="37" y="21"/>
                  </a:cubicBezTo>
                  <a:cubicBezTo>
                    <a:pt x="39" y="21"/>
                    <a:pt x="40" y="20"/>
                    <a:pt x="40" y="23"/>
                  </a:cubicBezTo>
                  <a:cubicBezTo>
                    <a:pt x="40" y="25"/>
                    <a:pt x="40" y="26"/>
                    <a:pt x="39" y="26"/>
                  </a:cubicBezTo>
                  <a:cubicBezTo>
                    <a:pt x="37" y="27"/>
                    <a:pt x="36" y="28"/>
                    <a:pt x="35" y="26"/>
                  </a:cubicBezTo>
                  <a:cubicBezTo>
                    <a:pt x="34" y="24"/>
                    <a:pt x="33" y="22"/>
                    <a:pt x="31" y="22"/>
                  </a:cubicBezTo>
                  <a:cubicBezTo>
                    <a:pt x="29" y="21"/>
                    <a:pt x="28" y="19"/>
                    <a:pt x="27" y="17"/>
                  </a:cubicBezTo>
                  <a:cubicBezTo>
                    <a:pt x="25" y="21"/>
                    <a:pt x="23" y="19"/>
                    <a:pt x="20" y="18"/>
                  </a:cubicBezTo>
                  <a:cubicBezTo>
                    <a:pt x="18" y="18"/>
                    <a:pt x="18" y="16"/>
                    <a:pt x="16" y="16"/>
                  </a:cubicBezTo>
                  <a:cubicBezTo>
                    <a:pt x="16" y="16"/>
                    <a:pt x="15" y="17"/>
                    <a:pt x="14" y="16"/>
                  </a:cubicBezTo>
                  <a:cubicBezTo>
                    <a:pt x="13" y="16"/>
                    <a:pt x="13" y="14"/>
                    <a:pt x="11" y="14"/>
                  </a:cubicBezTo>
                  <a:cubicBezTo>
                    <a:pt x="11" y="16"/>
                    <a:pt x="11" y="18"/>
                    <a:pt x="11" y="20"/>
                  </a:cubicBezTo>
                  <a:cubicBezTo>
                    <a:pt x="11" y="22"/>
                    <a:pt x="12" y="24"/>
                    <a:pt x="10" y="24"/>
                  </a:cubicBezTo>
                  <a:cubicBezTo>
                    <a:pt x="7" y="24"/>
                    <a:pt x="4" y="24"/>
                    <a:pt x="2" y="24"/>
                  </a:cubicBezTo>
                  <a:cubicBezTo>
                    <a:pt x="1" y="24"/>
                    <a:pt x="1" y="28"/>
                    <a:pt x="1" y="29"/>
                  </a:cubicBezTo>
                  <a:cubicBezTo>
                    <a:pt x="1" y="33"/>
                    <a:pt x="0" y="40"/>
                    <a:pt x="3" y="43"/>
                  </a:cubicBezTo>
                  <a:cubicBezTo>
                    <a:pt x="4" y="44"/>
                    <a:pt x="7" y="48"/>
                    <a:pt x="8" y="48"/>
                  </a:cubicBezTo>
                  <a:cubicBezTo>
                    <a:pt x="10" y="47"/>
                    <a:pt x="19" y="47"/>
                    <a:pt x="16" y="50"/>
                  </a:cubicBezTo>
                  <a:cubicBezTo>
                    <a:pt x="18" y="50"/>
                    <a:pt x="17" y="50"/>
                    <a:pt x="18" y="50"/>
                  </a:cubicBezTo>
                  <a:cubicBezTo>
                    <a:pt x="20" y="49"/>
                    <a:pt x="21" y="50"/>
                    <a:pt x="22" y="50"/>
                  </a:cubicBezTo>
                  <a:cubicBezTo>
                    <a:pt x="25" y="50"/>
                    <a:pt x="27" y="50"/>
                    <a:pt x="28" y="47"/>
                  </a:cubicBezTo>
                  <a:cubicBezTo>
                    <a:pt x="29" y="46"/>
                    <a:pt x="30" y="45"/>
                    <a:pt x="31" y="44"/>
                  </a:cubicBezTo>
                  <a:cubicBezTo>
                    <a:pt x="32" y="43"/>
                    <a:pt x="34" y="43"/>
                    <a:pt x="35" y="41"/>
                  </a:cubicBezTo>
                  <a:cubicBezTo>
                    <a:pt x="36" y="40"/>
                    <a:pt x="36" y="39"/>
                    <a:pt x="37" y="38"/>
                  </a:cubicBezTo>
                  <a:cubicBezTo>
                    <a:pt x="39" y="38"/>
                    <a:pt x="41" y="38"/>
                    <a:pt x="43" y="38"/>
                  </a:cubicBezTo>
                  <a:cubicBezTo>
                    <a:pt x="42" y="37"/>
                    <a:pt x="42" y="35"/>
                    <a:pt x="42" y="35"/>
                  </a:cubicBezTo>
                  <a:cubicBezTo>
                    <a:pt x="44" y="34"/>
                    <a:pt x="45" y="34"/>
                    <a:pt x="46" y="33"/>
                  </a:cubicBezTo>
                  <a:cubicBezTo>
                    <a:pt x="49" y="32"/>
                    <a:pt x="53" y="31"/>
                    <a:pt x="56" y="30"/>
                  </a:cubicBezTo>
                  <a:cubicBezTo>
                    <a:pt x="55" y="29"/>
                    <a:pt x="55" y="30"/>
                    <a:pt x="56" y="3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14" name="Freeform 732"/>
            <p:cNvSpPr>
              <a:spLocks/>
            </p:cNvSpPr>
            <p:nvPr/>
          </p:nvSpPr>
          <p:spPr bwMode="auto">
            <a:xfrm>
              <a:off x="12247966" y="9839014"/>
              <a:ext cx="595542" cy="589329"/>
            </a:xfrm>
            <a:custGeom>
              <a:avLst/>
              <a:gdLst>
                <a:gd name="T0" fmla="*/ 33 w 64"/>
                <a:gd name="T1" fmla="*/ 5 h 63"/>
                <a:gd name="T2" fmla="*/ 31 w 64"/>
                <a:gd name="T3" fmla="*/ 2 h 63"/>
                <a:gd name="T4" fmla="*/ 28 w 64"/>
                <a:gd name="T5" fmla="*/ 2 h 63"/>
                <a:gd name="T6" fmla="*/ 18 w 64"/>
                <a:gd name="T7" fmla="*/ 2 h 63"/>
                <a:gd name="T8" fmla="*/ 10 w 64"/>
                <a:gd name="T9" fmla="*/ 2 h 63"/>
                <a:gd name="T10" fmla="*/ 7 w 64"/>
                <a:gd name="T11" fmla="*/ 0 h 63"/>
                <a:gd name="T12" fmla="*/ 4 w 64"/>
                <a:gd name="T13" fmla="*/ 2 h 63"/>
                <a:gd name="T14" fmla="*/ 1 w 64"/>
                <a:gd name="T15" fmla="*/ 2 h 63"/>
                <a:gd name="T16" fmla="*/ 6 w 64"/>
                <a:gd name="T17" fmla="*/ 14 h 63"/>
                <a:gd name="T18" fmla="*/ 9 w 64"/>
                <a:gd name="T19" fmla="*/ 21 h 63"/>
                <a:gd name="T20" fmla="*/ 13 w 64"/>
                <a:gd name="T21" fmla="*/ 29 h 63"/>
                <a:gd name="T22" fmla="*/ 13 w 64"/>
                <a:gd name="T23" fmla="*/ 34 h 63"/>
                <a:gd name="T24" fmla="*/ 14 w 64"/>
                <a:gd name="T25" fmla="*/ 42 h 63"/>
                <a:gd name="T26" fmla="*/ 16 w 64"/>
                <a:gd name="T27" fmla="*/ 51 h 63"/>
                <a:gd name="T28" fmla="*/ 22 w 64"/>
                <a:gd name="T29" fmla="*/ 61 h 63"/>
                <a:gd name="T30" fmla="*/ 28 w 64"/>
                <a:gd name="T31" fmla="*/ 62 h 63"/>
                <a:gd name="T32" fmla="*/ 33 w 64"/>
                <a:gd name="T33" fmla="*/ 62 h 63"/>
                <a:gd name="T34" fmla="*/ 38 w 64"/>
                <a:gd name="T35" fmla="*/ 58 h 63"/>
                <a:gd name="T36" fmla="*/ 38 w 64"/>
                <a:gd name="T37" fmla="*/ 40 h 63"/>
                <a:gd name="T38" fmla="*/ 38 w 64"/>
                <a:gd name="T39" fmla="*/ 28 h 63"/>
                <a:gd name="T40" fmla="*/ 39 w 64"/>
                <a:gd name="T41" fmla="*/ 26 h 63"/>
                <a:gd name="T42" fmla="*/ 43 w 64"/>
                <a:gd name="T43" fmla="*/ 26 h 63"/>
                <a:gd name="T44" fmla="*/ 43 w 64"/>
                <a:gd name="T45" fmla="*/ 7 h 63"/>
                <a:gd name="T46" fmla="*/ 51 w 64"/>
                <a:gd name="T47" fmla="*/ 6 h 63"/>
                <a:gd name="T48" fmla="*/ 53 w 64"/>
                <a:gd name="T49" fmla="*/ 5 h 63"/>
                <a:gd name="T50" fmla="*/ 56 w 64"/>
                <a:gd name="T51" fmla="*/ 8 h 63"/>
                <a:gd name="T52" fmla="*/ 58 w 64"/>
                <a:gd name="T53" fmla="*/ 6 h 63"/>
                <a:gd name="T54" fmla="*/ 62 w 64"/>
                <a:gd name="T55" fmla="*/ 5 h 63"/>
                <a:gd name="T56" fmla="*/ 59 w 64"/>
                <a:gd name="T57" fmla="*/ 2 h 63"/>
                <a:gd name="T58" fmla="*/ 45 w 64"/>
                <a:gd name="T59" fmla="*/ 5 h 63"/>
                <a:gd name="T60" fmla="*/ 33 w 64"/>
                <a:gd name="T61" fmla="*/ 5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64" h="63">
                  <a:moveTo>
                    <a:pt x="33" y="5"/>
                  </a:moveTo>
                  <a:cubicBezTo>
                    <a:pt x="32" y="5"/>
                    <a:pt x="31" y="2"/>
                    <a:pt x="31" y="2"/>
                  </a:cubicBezTo>
                  <a:cubicBezTo>
                    <a:pt x="30" y="2"/>
                    <a:pt x="29" y="2"/>
                    <a:pt x="28" y="2"/>
                  </a:cubicBezTo>
                  <a:cubicBezTo>
                    <a:pt x="25" y="2"/>
                    <a:pt x="21" y="2"/>
                    <a:pt x="18" y="2"/>
                  </a:cubicBezTo>
                  <a:cubicBezTo>
                    <a:pt x="15" y="2"/>
                    <a:pt x="13" y="2"/>
                    <a:pt x="10" y="2"/>
                  </a:cubicBezTo>
                  <a:cubicBezTo>
                    <a:pt x="9" y="2"/>
                    <a:pt x="9" y="0"/>
                    <a:pt x="7" y="0"/>
                  </a:cubicBezTo>
                  <a:cubicBezTo>
                    <a:pt x="6" y="0"/>
                    <a:pt x="5" y="2"/>
                    <a:pt x="4" y="2"/>
                  </a:cubicBezTo>
                  <a:cubicBezTo>
                    <a:pt x="3" y="2"/>
                    <a:pt x="2" y="2"/>
                    <a:pt x="1" y="2"/>
                  </a:cubicBezTo>
                  <a:cubicBezTo>
                    <a:pt x="0" y="7"/>
                    <a:pt x="4" y="9"/>
                    <a:pt x="6" y="14"/>
                  </a:cubicBezTo>
                  <a:cubicBezTo>
                    <a:pt x="7" y="16"/>
                    <a:pt x="8" y="19"/>
                    <a:pt x="9" y="21"/>
                  </a:cubicBezTo>
                  <a:cubicBezTo>
                    <a:pt x="10" y="24"/>
                    <a:pt x="12" y="26"/>
                    <a:pt x="13" y="29"/>
                  </a:cubicBezTo>
                  <a:cubicBezTo>
                    <a:pt x="13" y="30"/>
                    <a:pt x="13" y="33"/>
                    <a:pt x="13" y="34"/>
                  </a:cubicBezTo>
                  <a:cubicBezTo>
                    <a:pt x="13" y="37"/>
                    <a:pt x="14" y="39"/>
                    <a:pt x="14" y="42"/>
                  </a:cubicBezTo>
                  <a:cubicBezTo>
                    <a:pt x="15" y="45"/>
                    <a:pt x="15" y="48"/>
                    <a:pt x="16" y="51"/>
                  </a:cubicBezTo>
                  <a:cubicBezTo>
                    <a:pt x="17" y="55"/>
                    <a:pt x="20" y="58"/>
                    <a:pt x="22" y="61"/>
                  </a:cubicBezTo>
                  <a:cubicBezTo>
                    <a:pt x="25" y="58"/>
                    <a:pt x="25" y="60"/>
                    <a:pt x="28" y="62"/>
                  </a:cubicBezTo>
                  <a:cubicBezTo>
                    <a:pt x="29" y="63"/>
                    <a:pt x="32" y="63"/>
                    <a:pt x="33" y="62"/>
                  </a:cubicBezTo>
                  <a:cubicBezTo>
                    <a:pt x="36" y="62"/>
                    <a:pt x="38" y="61"/>
                    <a:pt x="38" y="58"/>
                  </a:cubicBezTo>
                  <a:cubicBezTo>
                    <a:pt x="38" y="52"/>
                    <a:pt x="38" y="46"/>
                    <a:pt x="38" y="40"/>
                  </a:cubicBezTo>
                  <a:cubicBezTo>
                    <a:pt x="38" y="36"/>
                    <a:pt x="38" y="32"/>
                    <a:pt x="38" y="28"/>
                  </a:cubicBezTo>
                  <a:cubicBezTo>
                    <a:pt x="38" y="27"/>
                    <a:pt x="38" y="26"/>
                    <a:pt x="39" y="26"/>
                  </a:cubicBezTo>
                  <a:cubicBezTo>
                    <a:pt x="39" y="26"/>
                    <a:pt x="43" y="26"/>
                    <a:pt x="43" y="26"/>
                  </a:cubicBezTo>
                  <a:cubicBezTo>
                    <a:pt x="43" y="20"/>
                    <a:pt x="43" y="13"/>
                    <a:pt x="43" y="7"/>
                  </a:cubicBezTo>
                  <a:cubicBezTo>
                    <a:pt x="46" y="8"/>
                    <a:pt x="48" y="6"/>
                    <a:pt x="51" y="6"/>
                  </a:cubicBezTo>
                  <a:cubicBezTo>
                    <a:pt x="51" y="5"/>
                    <a:pt x="52" y="5"/>
                    <a:pt x="53" y="5"/>
                  </a:cubicBezTo>
                  <a:cubicBezTo>
                    <a:pt x="53" y="5"/>
                    <a:pt x="55" y="8"/>
                    <a:pt x="56" y="8"/>
                  </a:cubicBezTo>
                  <a:cubicBezTo>
                    <a:pt x="57" y="7"/>
                    <a:pt x="56" y="6"/>
                    <a:pt x="58" y="6"/>
                  </a:cubicBezTo>
                  <a:cubicBezTo>
                    <a:pt x="59" y="6"/>
                    <a:pt x="60" y="5"/>
                    <a:pt x="62" y="5"/>
                  </a:cubicBezTo>
                  <a:cubicBezTo>
                    <a:pt x="64" y="4"/>
                    <a:pt x="60" y="2"/>
                    <a:pt x="59" y="2"/>
                  </a:cubicBezTo>
                  <a:cubicBezTo>
                    <a:pt x="54" y="2"/>
                    <a:pt x="50" y="5"/>
                    <a:pt x="45" y="5"/>
                  </a:cubicBezTo>
                  <a:cubicBezTo>
                    <a:pt x="41" y="5"/>
                    <a:pt x="37" y="5"/>
                    <a:pt x="33" y="5"/>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15" name="Freeform 733"/>
            <p:cNvSpPr>
              <a:spLocks/>
            </p:cNvSpPr>
            <p:nvPr/>
          </p:nvSpPr>
          <p:spPr bwMode="auto">
            <a:xfrm>
              <a:off x="12263888" y="8781415"/>
              <a:ext cx="850321" cy="888769"/>
            </a:xfrm>
            <a:custGeom>
              <a:avLst/>
              <a:gdLst>
                <a:gd name="T0" fmla="*/ 89 w 91"/>
                <a:gd name="T1" fmla="*/ 10 h 95"/>
                <a:gd name="T2" fmla="*/ 83 w 91"/>
                <a:gd name="T3" fmla="*/ 4 h 95"/>
                <a:gd name="T4" fmla="*/ 77 w 91"/>
                <a:gd name="T5" fmla="*/ 6 h 95"/>
                <a:gd name="T6" fmla="*/ 72 w 91"/>
                <a:gd name="T7" fmla="*/ 1 h 95"/>
                <a:gd name="T8" fmla="*/ 65 w 91"/>
                <a:gd name="T9" fmla="*/ 1 h 95"/>
                <a:gd name="T10" fmla="*/ 57 w 91"/>
                <a:gd name="T11" fmla="*/ 2 h 95"/>
                <a:gd name="T12" fmla="*/ 48 w 91"/>
                <a:gd name="T13" fmla="*/ 6 h 95"/>
                <a:gd name="T14" fmla="*/ 35 w 91"/>
                <a:gd name="T15" fmla="*/ 2 h 95"/>
                <a:gd name="T16" fmla="*/ 30 w 91"/>
                <a:gd name="T17" fmla="*/ 12 h 95"/>
                <a:gd name="T18" fmla="*/ 19 w 91"/>
                <a:gd name="T19" fmla="*/ 35 h 95"/>
                <a:gd name="T20" fmla="*/ 17 w 91"/>
                <a:gd name="T21" fmla="*/ 48 h 95"/>
                <a:gd name="T22" fmla="*/ 10 w 91"/>
                <a:gd name="T23" fmla="*/ 49 h 95"/>
                <a:gd name="T24" fmla="*/ 2 w 91"/>
                <a:gd name="T25" fmla="*/ 55 h 95"/>
                <a:gd name="T26" fmla="*/ 1 w 91"/>
                <a:gd name="T27" fmla="*/ 59 h 95"/>
                <a:gd name="T28" fmla="*/ 18 w 91"/>
                <a:gd name="T29" fmla="*/ 57 h 95"/>
                <a:gd name="T30" fmla="*/ 26 w 91"/>
                <a:gd name="T31" fmla="*/ 68 h 95"/>
                <a:gd name="T32" fmla="*/ 35 w 91"/>
                <a:gd name="T33" fmla="*/ 63 h 95"/>
                <a:gd name="T34" fmla="*/ 41 w 91"/>
                <a:gd name="T35" fmla="*/ 64 h 95"/>
                <a:gd name="T36" fmla="*/ 46 w 91"/>
                <a:gd name="T37" fmla="*/ 70 h 95"/>
                <a:gd name="T38" fmla="*/ 47 w 91"/>
                <a:gd name="T39" fmla="*/ 78 h 95"/>
                <a:gd name="T40" fmla="*/ 53 w 91"/>
                <a:gd name="T41" fmla="*/ 82 h 95"/>
                <a:gd name="T42" fmla="*/ 60 w 91"/>
                <a:gd name="T43" fmla="*/ 84 h 95"/>
                <a:gd name="T44" fmla="*/ 66 w 91"/>
                <a:gd name="T45" fmla="*/ 87 h 95"/>
                <a:gd name="T46" fmla="*/ 76 w 91"/>
                <a:gd name="T47" fmla="*/ 90 h 95"/>
                <a:gd name="T48" fmla="*/ 84 w 91"/>
                <a:gd name="T49" fmla="*/ 94 h 95"/>
                <a:gd name="T50" fmla="*/ 77 w 91"/>
                <a:gd name="T51" fmla="*/ 85 h 95"/>
                <a:gd name="T52" fmla="*/ 78 w 91"/>
                <a:gd name="T53" fmla="*/ 73 h 95"/>
                <a:gd name="T54" fmla="*/ 80 w 91"/>
                <a:gd name="T55" fmla="*/ 70 h 95"/>
                <a:gd name="T56" fmla="*/ 84 w 91"/>
                <a:gd name="T57" fmla="*/ 63 h 95"/>
                <a:gd name="T58" fmla="*/ 81 w 91"/>
                <a:gd name="T59" fmla="*/ 55 h 95"/>
                <a:gd name="T60" fmla="*/ 81 w 91"/>
                <a:gd name="T61" fmla="*/ 45 h 95"/>
                <a:gd name="T62" fmla="*/ 83 w 91"/>
                <a:gd name="T63" fmla="*/ 28 h 95"/>
                <a:gd name="T64" fmla="*/ 90 w 91"/>
                <a:gd name="T65" fmla="*/ 18 h 95"/>
                <a:gd name="T66" fmla="*/ 90 w 91"/>
                <a:gd name="T67" fmla="*/ 1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1" h="95">
                  <a:moveTo>
                    <a:pt x="90" y="15"/>
                  </a:moveTo>
                  <a:cubicBezTo>
                    <a:pt x="89" y="14"/>
                    <a:pt x="89" y="12"/>
                    <a:pt x="89" y="10"/>
                  </a:cubicBezTo>
                  <a:cubicBezTo>
                    <a:pt x="89" y="9"/>
                    <a:pt x="87" y="8"/>
                    <a:pt x="86" y="7"/>
                  </a:cubicBezTo>
                  <a:cubicBezTo>
                    <a:pt x="86" y="6"/>
                    <a:pt x="84" y="4"/>
                    <a:pt x="83" y="4"/>
                  </a:cubicBezTo>
                  <a:cubicBezTo>
                    <a:pt x="82" y="4"/>
                    <a:pt x="82" y="6"/>
                    <a:pt x="80" y="5"/>
                  </a:cubicBezTo>
                  <a:cubicBezTo>
                    <a:pt x="78" y="4"/>
                    <a:pt x="79" y="5"/>
                    <a:pt x="77" y="6"/>
                  </a:cubicBezTo>
                  <a:cubicBezTo>
                    <a:pt x="77" y="6"/>
                    <a:pt x="75" y="5"/>
                    <a:pt x="75" y="4"/>
                  </a:cubicBezTo>
                  <a:cubicBezTo>
                    <a:pt x="74" y="3"/>
                    <a:pt x="73" y="2"/>
                    <a:pt x="72" y="1"/>
                  </a:cubicBezTo>
                  <a:cubicBezTo>
                    <a:pt x="71" y="0"/>
                    <a:pt x="70" y="2"/>
                    <a:pt x="69" y="2"/>
                  </a:cubicBezTo>
                  <a:cubicBezTo>
                    <a:pt x="68" y="3"/>
                    <a:pt x="66" y="2"/>
                    <a:pt x="65" y="1"/>
                  </a:cubicBezTo>
                  <a:cubicBezTo>
                    <a:pt x="63" y="0"/>
                    <a:pt x="63" y="1"/>
                    <a:pt x="61" y="2"/>
                  </a:cubicBezTo>
                  <a:cubicBezTo>
                    <a:pt x="60" y="3"/>
                    <a:pt x="58" y="2"/>
                    <a:pt x="57" y="2"/>
                  </a:cubicBezTo>
                  <a:cubicBezTo>
                    <a:pt x="56" y="3"/>
                    <a:pt x="53" y="3"/>
                    <a:pt x="52" y="3"/>
                  </a:cubicBezTo>
                  <a:cubicBezTo>
                    <a:pt x="49" y="1"/>
                    <a:pt x="51" y="6"/>
                    <a:pt x="48" y="6"/>
                  </a:cubicBezTo>
                  <a:cubicBezTo>
                    <a:pt x="46" y="7"/>
                    <a:pt x="42" y="6"/>
                    <a:pt x="40" y="5"/>
                  </a:cubicBezTo>
                  <a:cubicBezTo>
                    <a:pt x="38" y="4"/>
                    <a:pt x="37" y="2"/>
                    <a:pt x="35" y="2"/>
                  </a:cubicBezTo>
                  <a:cubicBezTo>
                    <a:pt x="34" y="1"/>
                    <a:pt x="32" y="3"/>
                    <a:pt x="31" y="4"/>
                  </a:cubicBezTo>
                  <a:cubicBezTo>
                    <a:pt x="29" y="6"/>
                    <a:pt x="31" y="9"/>
                    <a:pt x="30" y="12"/>
                  </a:cubicBezTo>
                  <a:cubicBezTo>
                    <a:pt x="27" y="17"/>
                    <a:pt x="27" y="23"/>
                    <a:pt x="24" y="27"/>
                  </a:cubicBezTo>
                  <a:cubicBezTo>
                    <a:pt x="22" y="30"/>
                    <a:pt x="21" y="32"/>
                    <a:pt x="19" y="35"/>
                  </a:cubicBezTo>
                  <a:cubicBezTo>
                    <a:pt x="18" y="37"/>
                    <a:pt x="18" y="39"/>
                    <a:pt x="18" y="41"/>
                  </a:cubicBezTo>
                  <a:cubicBezTo>
                    <a:pt x="18" y="44"/>
                    <a:pt x="19" y="46"/>
                    <a:pt x="17" y="48"/>
                  </a:cubicBezTo>
                  <a:cubicBezTo>
                    <a:pt x="16" y="48"/>
                    <a:pt x="11" y="51"/>
                    <a:pt x="11" y="51"/>
                  </a:cubicBezTo>
                  <a:cubicBezTo>
                    <a:pt x="10" y="51"/>
                    <a:pt x="12" y="48"/>
                    <a:pt x="10" y="49"/>
                  </a:cubicBezTo>
                  <a:cubicBezTo>
                    <a:pt x="7" y="51"/>
                    <a:pt x="7" y="53"/>
                    <a:pt x="5" y="50"/>
                  </a:cubicBezTo>
                  <a:cubicBezTo>
                    <a:pt x="4" y="51"/>
                    <a:pt x="2" y="53"/>
                    <a:pt x="2" y="55"/>
                  </a:cubicBezTo>
                  <a:cubicBezTo>
                    <a:pt x="2" y="55"/>
                    <a:pt x="2" y="56"/>
                    <a:pt x="1" y="56"/>
                  </a:cubicBezTo>
                  <a:cubicBezTo>
                    <a:pt x="0" y="57"/>
                    <a:pt x="1" y="58"/>
                    <a:pt x="1" y="59"/>
                  </a:cubicBezTo>
                  <a:cubicBezTo>
                    <a:pt x="5" y="56"/>
                    <a:pt x="8" y="57"/>
                    <a:pt x="13" y="57"/>
                  </a:cubicBezTo>
                  <a:cubicBezTo>
                    <a:pt x="15" y="57"/>
                    <a:pt x="16" y="57"/>
                    <a:pt x="18" y="57"/>
                  </a:cubicBezTo>
                  <a:cubicBezTo>
                    <a:pt x="20" y="57"/>
                    <a:pt x="21" y="60"/>
                    <a:pt x="22" y="62"/>
                  </a:cubicBezTo>
                  <a:cubicBezTo>
                    <a:pt x="23" y="64"/>
                    <a:pt x="24" y="67"/>
                    <a:pt x="26" y="68"/>
                  </a:cubicBezTo>
                  <a:cubicBezTo>
                    <a:pt x="27" y="69"/>
                    <a:pt x="31" y="68"/>
                    <a:pt x="33" y="67"/>
                  </a:cubicBezTo>
                  <a:cubicBezTo>
                    <a:pt x="34" y="67"/>
                    <a:pt x="34" y="64"/>
                    <a:pt x="35" y="63"/>
                  </a:cubicBezTo>
                  <a:cubicBezTo>
                    <a:pt x="35" y="61"/>
                    <a:pt x="38" y="62"/>
                    <a:pt x="39" y="62"/>
                  </a:cubicBezTo>
                  <a:cubicBezTo>
                    <a:pt x="39" y="64"/>
                    <a:pt x="39" y="64"/>
                    <a:pt x="41" y="64"/>
                  </a:cubicBezTo>
                  <a:cubicBezTo>
                    <a:pt x="42" y="64"/>
                    <a:pt x="45" y="63"/>
                    <a:pt x="45" y="65"/>
                  </a:cubicBezTo>
                  <a:cubicBezTo>
                    <a:pt x="45" y="67"/>
                    <a:pt x="46" y="68"/>
                    <a:pt x="46" y="70"/>
                  </a:cubicBezTo>
                  <a:cubicBezTo>
                    <a:pt x="46" y="71"/>
                    <a:pt x="46" y="72"/>
                    <a:pt x="45" y="74"/>
                  </a:cubicBezTo>
                  <a:cubicBezTo>
                    <a:pt x="45" y="75"/>
                    <a:pt x="46" y="77"/>
                    <a:pt x="47" y="78"/>
                  </a:cubicBezTo>
                  <a:cubicBezTo>
                    <a:pt x="48" y="79"/>
                    <a:pt x="47" y="81"/>
                    <a:pt x="47" y="82"/>
                  </a:cubicBezTo>
                  <a:cubicBezTo>
                    <a:pt x="47" y="85"/>
                    <a:pt x="52" y="82"/>
                    <a:pt x="53" y="82"/>
                  </a:cubicBezTo>
                  <a:cubicBezTo>
                    <a:pt x="55" y="82"/>
                    <a:pt x="56" y="82"/>
                    <a:pt x="57" y="83"/>
                  </a:cubicBezTo>
                  <a:cubicBezTo>
                    <a:pt x="59" y="85"/>
                    <a:pt x="58" y="84"/>
                    <a:pt x="60" y="84"/>
                  </a:cubicBezTo>
                  <a:cubicBezTo>
                    <a:pt x="62" y="84"/>
                    <a:pt x="62" y="85"/>
                    <a:pt x="63" y="86"/>
                  </a:cubicBezTo>
                  <a:cubicBezTo>
                    <a:pt x="64" y="86"/>
                    <a:pt x="65" y="87"/>
                    <a:pt x="66" y="87"/>
                  </a:cubicBezTo>
                  <a:cubicBezTo>
                    <a:pt x="69" y="88"/>
                    <a:pt x="70" y="88"/>
                    <a:pt x="71" y="85"/>
                  </a:cubicBezTo>
                  <a:cubicBezTo>
                    <a:pt x="72" y="88"/>
                    <a:pt x="73" y="89"/>
                    <a:pt x="76" y="90"/>
                  </a:cubicBezTo>
                  <a:cubicBezTo>
                    <a:pt x="78" y="91"/>
                    <a:pt x="78" y="94"/>
                    <a:pt x="80" y="95"/>
                  </a:cubicBezTo>
                  <a:cubicBezTo>
                    <a:pt x="80" y="95"/>
                    <a:pt x="84" y="94"/>
                    <a:pt x="84" y="94"/>
                  </a:cubicBezTo>
                  <a:cubicBezTo>
                    <a:pt x="84" y="92"/>
                    <a:pt x="85" y="88"/>
                    <a:pt x="83" y="89"/>
                  </a:cubicBezTo>
                  <a:cubicBezTo>
                    <a:pt x="80" y="90"/>
                    <a:pt x="78" y="88"/>
                    <a:pt x="77" y="85"/>
                  </a:cubicBezTo>
                  <a:cubicBezTo>
                    <a:pt x="77" y="83"/>
                    <a:pt x="79" y="80"/>
                    <a:pt x="78" y="77"/>
                  </a:cubicBezTo>
                  <a:cubicBezTo>
                    <a:pt x="78" y="76"/>
                    <a:pt x="77" y="74"/>
                    <a:pt x="78" y="73"/>
                  </a:cubicBezTo>
                  <a:cubicBezTo>
                    <a:pt x="78" y="73"/>
                    <a:pt x="78" y="72"/>
                    <a:pt x="79" y="72"/>
                  </a:cubicBezTo>
                  <a:cubicBezTo>
                    <a:pt x="80" y="72"/>
                    <a:pt x="79" y="70"/>
                    <a:pt x="80" y="70"/>
                  </a:cubicBezTo>
                  <a:cubicBezTo>
                    <a:pt x="81" y="68"/>
                    <a:pt x="86" y="68"/>
                    <a:pt x="87" y="68"/>
                  </a:cubicBezTo>
                  <a:cubicBezTo>
                    <a:pt x="85" y="67"/>
                    <a:pt x="86" y="64"/>
                    <a:pt x="84" y="63"/>
                  </a:cubicBezTo>
                  <a:cubicBezTo>
                    <a:pt x="83" y="62"/>
                    <a:pt x="82" y="61"/>
                    <a:pt x="82" y="60"/>
                  </a:cubicBezTo>
                  <a:cubicBezTo>
                    <a:pt x="82" y="58"/>
                    <a:pt x="82" y="56"/>
                    <a:pt x="81" y="55"/>
                  </a:cubicBezTo>
                  <a:cubicBezTo>
                    <a:pt x="81" y="53"/>
                    <a:pt x="80" y="52"/>
                    <a:pt x="80" y="50"/>
                  </a:cubicBezTo>
                  <a:cubicBezTo>
                    <a:pt x="80" y="49"/>
                    <a:pt x="80" y="44"/>
                    <a:pt x="81" y="45"/>
                  </a:cubicBezTo>
                  <a:cubicBezTo>
                    <a:pt x="80" y="41"/>
                    <a:pt x="80" y="39"/>
                    <a:pt x="82" y="35"/>
                  </a:cubicBezTo>
                  <a:cubicBezTo>
                    <a:pt x="83" y="32"/>
                    <a:pt x="83" y="31"/>
                    <a:pt x="83" y="28"/>
                  </a:cubicBezTo>
                  <a:cubicBezTo>
                    <a:pt x="83" y="25"/>
                    <a:pt x="85" y="23"/>
                    <a:pt x="87" y="21"/>
                  </a:cubicBezTo>
                  <a:cubicBezTo>
                    <a:pt x="88" y="20"/>
                    <a:pt x="89" y="19"/>
                    <a:pt x="90" y="18"/>
                  </a:cubicBezTo>
                  <a:cubicBezTo>
                    <a:pt x="91" y="17"/>
                    <a:pt x="91" y="17"/>
                    <a:pt x="90" y="15"/>
                  </a:cubicBezTo>
                  <a:cubicBezTo>
                    <a:pt x="89" y="15"/>
                    <a:pt x="91" y="16"/>
                    <a:pt x="90" y="15"/>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16" name="Freeform 734"/>
            <p:cNvSpPr>
              <a:spLocks/>
            </p:cNvSpPr>
            <p:nvPr/>
          </p:nvSpPr>
          <p:spPr bwMode="auto">
            <a:xfrm>
              <a:off x="12254333" y="9307030"/>
              <a:ext cx="525479" cy="589329"/>
            </a:xfrm>
            <a:custGeom>
              <a:avLst/>
              <a:gdLst>
                <a:gd name="T0" fmla="*/ 51 w 56"/>
                <a:gd name="T1" fmla="*/ 27 h 63"/>
                <a:gd name="T2" fmla="*/ 48 w 56"/>
                <a:gd name="T3" fmla="*/ 26 h 63"/>
                <a:gd name="T4" fmla="*/ 47 w 56"/>
                <a:gd name="T5" fmla="*/ 21 h 63"/>
                <a:gd name="T6" fmla="*/ 46 w 56"/>
                <a:gd name="T7" fmla="*/ 12 h 63"/>
                <a:gd name="T8" fmla="*/ 46 w 56"/>
                <a:gd name="T9" fmla="*/ 8 h 63"/>
                <a:gd name="T10" fmla="*/ 43 w 56"/>
                <a:gd name="T11" fmla="*/ 8 h 63"/>
                <a:gd name="T12" fmla="*/ 40 w 56"/>
                <a:gd name="T13" fmla="*/ 6 h 63"/>
                <a:gd name="T14" fmla="*/ 35 w 56"/>
                <a:gd name="T15" fmla="*/ 8 h 63"/>
                <a:gd name="T16" fmla="*/ 34 w 56"/>
                <a:gd name="T17" fmla="*/ 11 h 63"/>
                <a:gd name="T18" fmla="*/ 29 w 56"/>
                <a:gd name="T19" fmla="*/ 12 h 63"/>
                <a:gd name="T20" fmla="*/ 18 w 56"/>
                <a:gd name="T21" fmla="*/ 1 h 63"/>
                <a:gd name="T22" fmla="*/ 3 w 56"/>
                <a:gd name="T23" fmla="*/ 2 h 63"/>
                <a:gd name="T24" fmla="*/ 6 w 56"/>
                <a:gd name="T25" fmla="*/ 12 h 63"/>
                <a:gd name="T26" fmla="*/ 6 w 56"/>
                <a:gd name="T27" fmla="*/ 16 h 63"/>
                <a:gd name="T28" fmla="*/ 6 w 56"/>
                <a:gd name="T29" fmla="*/ 20 h 63"/>
                <a:gd name="T30" fmla="*/ 8 w 56"/>
                <a:gd name="T31" fmla="*/ 33 h 63"/>
                <a:gd name="T32" fmla="*/ 3 w 56"/>
                <a:gd name="T33" fmla="*/ 41 h 63"/>
                <a:gd name="T34" fmla="*/ 0 w 56"/>
                <a:gd name="T35" fmla="*/ 50 h 63"/>
                <a:gd name="T36" fmla="*/ 0 w 56"/>
                <a:gd name="T37" fmla="*/ 55 h 63"/>
                <a:gd name="T38" fmla="*/ 0 w 56"/>
                <a:gd name="T39" fmla="*/ 59 h 63"/>
                <a:gd name="T40" fmla="*/ 3 w 56"/>
                <a:gd name="T41" fmla="*/ 59 h 63"/>
                <a:gd name="T42" fmla="*/ 8 w 56"/>
                <a:gd name="T43" fmla="*/ 58 h 63"/>
                <a:gd name="T44" fmla="*/ 9 w 56"/>
                <a:gd name="T45" fmla="*/ 59 h 63"/>
                <a:gd name="T46" fmla="*/ 16 w 56"/>
                <a:gd name="T47" fmla="*/ 59 h 63"/>
                <a:gd name="T48" fmla="*/ 25 w 56"/>
                <a:gd name="T49" fmla="*/ 59 h 63"/>
                <a:gd name="T50" fmla="*/ 30 w 56"/>
                <a:gd name="T51" fmla="*/ 59 h 63"/>
                <a:gd name="T52" fmla="*/ 39 w 56"/>
                <a:gd name="T53" fmla="*/ 62 h 63"/>
                <a:gd name="T54" fmla="*/ 53 w 56"/>
                <a:gd name="T55" fmla="*/ 60 h 63"/>
                <a:gd name="T56" fmla="*/ 46 w 56"/>
                <a:gd name="T57" fmla="*/ 51 h 63"/>
                <a:gd name="T58" fmla="*/ 46 w 56"/>
                <a:gd name="T59" fmla="*/ 37 h 63"/>
                <a:gd name="T60" fmla="*/ 56 w 56"/>
                <a:gd name="T61" fmla="*/ 35 h 63"/>
                <a:gd name="T62" fmla="*/ 56 w 56"/>
                <a:gd name="T63" fmla="*/ 27 h 63"/>
                <a:gd name="T64" fmla="*/ 51 w 56"/>
                <a:gd name="T65"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6" h="63">
                  <a:moveTo>
                    <a:pt x="51" y="27"/>
                  </a:moveTo>
                  <a:cubicBezTo>
                    <a:pt x="49" y="27"/>
                    <a:pt x="48" y="28"/>
                    <a:pt x="48" y="26"/>
                  </a:cubicBezTo>
                  <a:cubicBezTo>
                    <a:pt x="48" y="24"/>
                    <a:pt x="48" y="23"/>
                    <a:pt x="47" y="21"/>
                  </a:cubicBezTo>
                  <a:cubicBezTo>
                    <a:pt x="45" y="18"/>
                    <a:pt x="48" y="15"/>
                    <a:pt x="46" y="12"/>
                  </a:cubicBezTo>
                  <a:cubicBezTo>
                    <a:pt x="46" y="11"/>
                    <a:pt x="46" y="8"/>
                    <a:pt x="46" y="8"/>
                  </a:cubicBezTo>
                  <a:cubicBezTo>
                    <a:pt x="46" y="8"/>
                    <a:pt x="43" y="8"/>
                    <a:pt x="43" y="8"/>
                  </a:cubicBezTo>
                  <a:cubicBezTo>
                    <a:pt x="40" y="8"/>
                    <a:pt x="40" y="9"/>
                    <a:pt x="40" y="6"/>
                  </a:cubicBezTo>
                  <a:cubicBezTo>
                    <a:pt x="37" y="6"/>
                    <a:pt x="36" y="5"/>
                    <a:pt x="35" y="8"/>
                  </a:cubicBezTo>
                  <a:cubicBezTo>
                    <a:pt x="35" y="8"/>
                    <a:pt x="35" y="11"/>
                    <a:pt x="34" y="11"/>
                  </a:cubicBezTo>
                  <a:cubicBezTo>
                    <a:pt x="33" y="12"/>
                    <a:pt x="31" y="12"/>
                    <a:pt x="29" y="12"/>
                  </a:cubicBezTo>
                  <a:cubicBezTo>
                    <a:pt x="22" y="13"/>
                    <a:pt x="24" y="1"/>
                    <a:pt x="18" y="1"/>
                  </a:cubicBezTo>
                  <a:cubicBezTo>
                    <a:pt x="13" y="1"/>
                    <a:pt x="7" y="0"/>
                    <a:pt x="3" y="2"/>
                  </a:cubicBezTo>
                  <a:cubicBezTo>
                    <a:pt x="1" y="4"/>
                    <a:pt x="6" y="10"/>
                    <a:pt x="6" y="12"/>
                  </a:cubicBezTo>
                  <a:cubicBezTo>
                    <a:pt x="7" y="13"/>
                    <a:pt x="7" y="15"/>
                    <a:pt x="6" y="16"/>
                  </a:cubicBezTo>
                  <a:cubicBezTo>
                    <a:pt x="4" y="17"/>
                    <a:pt x="6" y="19"/>
                    <a:pt x="6" y="20"/>
                  </a:cubicBezTo>
                  <a:cubicBezTo>
                    <a:pt x="9" y="24"/>
                    <a:pt x="11" y="29"/>
                    <a:pt x="8" y="33"/>
                  </a:cubicBezTo>
                  <a:cubicBezTo>
                    <a:pt x="6" y="36"/>
                    <a:pt x="4" y="38"/>
                    <a:pt x="3" y="41"/>
                  </a:cubicBezTo>
                  <a:cubicBezTo>
                    <a:pt x="2" y="44"/>
                    <a:pt x="1" y="47"/>
                    <a:pt x="0" y="50"/>
                  </a:cubicBezTo>
                  <a:cubicBezTo>
                    <a:pt x="0" y="52"/>
                    <a:pt x="0" y="54"/>
                    <a:pt x="0" y="55"/>
                  </a:cubicBezTo>
                  <a:cubicBezTo>
                    <a:pt x="0" y="56"/>
                    <a:pt x="0" y="58"/>
                    <a:pt x="0" y="59"/>
                  </a:cubicBezTo>
                  <a:cubicBezTo>
                    <a:pt x="1" y="59"/>
                    <a:pt x="2" y="59"/>
                    <a:pt x="3" y="59"/>
                  </a:cubicBezTo>
                  <a:cubicBezTo>
                    <a:pt x="5" y="59"/>
                    <a:pt x="5" y="56"/>
                    <a:pt x="8" y="58"/>
                  </a:cubicBezTo>
                  <a:cubicBezTo>
                    <a:pt x="8" y="58"/>
                    <a:pt x="9" y="59"/>
                    <a:pt x="9" y="59"/>
                  </a:cubicBezTo>
                  <a:cubicBezTo>
                    <a:pt x="12" y="59"/>
                    <a:pt x="14" y="59"/>
                    <a:pt x="16" y="59"/>
                  </a:cubicBezTo>
                  <a:cubicBezTo>
                    <a:pt x="19" y="59"/>
                    <a:pt x="22" y="59"/>
                    <a:pt x="25" y="59"/>
                  </a:cubicBezTo>
                  <a:cubicBezTo>
                    <a:pt x="26" y="59"/>
                    <a:pt x="29" y="59"/>
                    <a:pt x="30" y="59"/>
                  </a:cubicBezTo>
                  <a:cubicBezTo>
                    <a:pt x="32" y="63"/>
                    <a:pt x="36" y="62"/>
                    <a:pt x="39" y="62"/>
                  </a:cubicBezTo>
                  <a:cubicBezTo>
                    <a:pt x="44" y="62"/>
                    <a:pt x="48" y="61"/>
                    <a:pt x="53" y="60"/>
                  </a:cubicBezTo>
                  <a:cubicBezTo>
                    <a:pt x="50" y="57"/>
                    <a:pt x="46" y="55"/>
                    <a:pt x="46" y="51"/>
                  </a:cubicBezTo>
                  <a:cubicBezTo>
                    <a:pt x="46" y="46"/>
                    <a:pt x="46" y="41"/>
                    <a:pt x="46" y="37"/>
                  </a:cubicBezTo>
                  <a:cubicBezTo>
                    <a:pt x="46" y="36"/>
                    <a:pt x="56" y="38"/>
                    <a:pt x="56" y="35"/>
                  </a:cubicBezTo>
                  <a:cubicBezTo>
                    <a:pt x="56" y="33"/>
                    <a:pt x="56" y="30"/>
                    <a:pt x="56" y="27"/>
                  </a:cubicBezTo>
                  <a:cubicBezTo>
                    <a:pt x="56" y="24"/>
                    <a:pt x="53" y="27"/>
                    <a:pt x="51" y="27"/>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17" name="Freeform 735"/>
            <p:cNvSpPr>
              <a:spLocks/>
            </p:cNvSpPr>
            <p:nvPr/>
          </p:nvSpPr>
          <p:spPr bwMode="auto">
            <a:xfrm>
              <a:off x="12591915" y="9867685"/>
              <a:ext cx="429938" cy="449163"/>
            </a:xfrm>
            <a:custGeom>
              <a:avLst/>
              <a:gdLst>
                <a:gd name="T0" fmla="*/ 25 w 46"/>
                <a:gd name="T1" fmla="*/ 2 h 48"/>
                <a:gd name="T2" fmla="*/ 21 w 46"/>
                <a:gd name="T3" fmla="*/ 3 h 48"/>
                <a:gd name="T4" fmla="*/ 18 w 46"/>
                <a:gd name="T5" fmla="*/ 4 h 48"/>
                <a:gd name="T6" fmla="*/ 6 w 46"/>
                <a:gd name="T7" fmla="*/ 4 h 48"/>
                <a:gd name="T8" fmla="*/ 6 w 46"/>
                <a:gd name="T9" fmla="*/ 18 h 48"/>
                <a:gd name="T10" fmla="*/ 6 w 46"/>
                <a:gd name="T11" fmla="*/ 23 h 48"/>
                <a:gd name="T12" fmla="*/ 1 w 46"/>
                <a:gd name="T13" fmla="*/ 24 h 48"/>
                <a:gd name="T14" fmla="*/ 1 w 46"/>
                <a:gd name="T15" fmla="*/ 31 h 48"/>
                <a:gd name="T16" fmla="*/ 1 w 46"/>
                <a:gd name="T17" fmla="*/ 38 h 48"/>
                <a:gd name="T18" fmla="*/ 4 w 46"/>
                <a:gd name="T19" fmla="*/ 47 h 48"/>
                <a:gd name="T20" fmla="*/ 8 w 46"/>
                <a:gd name="T21" fmla="*/ 48 h 48"/>
                <a:gd name="T22" fmla="*/ 13 w 46"/>
                <a:gd name="T23" fmla="*/ 44 h 48"/>
                <a:gd name="T24" fmla="*/ 19 w 46"/>
                <a:gd name="T25" fmla="*/ 41 h 48"/>
                <a:gd name="T26" fmla="*/ 29 w 46"/>
                <a:gd name="T27" fmla="*/ 39 h 48"/>
                <a:gd name="T28" fmla="*/ 31 w 46"/>
                <a:gd name="T29" fmla="*/ 37 h 48"/>
                <a:gd name="T30" fmla="*/ 34 w 46"/>
                <a:gd name="T31" fmla="*/ 34 h 48"/>
                <a:gd name="T32" fmla="*/ 43 w 46"/>
                <a:gd name="T33" fmla="*/ 26 h 48"/>
                <a:gd name="T34" fmla="*/ 44 w 46"/>
                <a:gd name="T35" fmla="*/ 22 h 48"/>
                <a:gd name="T36" fmla="*/ 40 w 46"/>
                <a:gd name="T37" fmla="*/ 21 h 48"/>
                <a:gd name="T38" fmla="*/ 38 w 46"/>
                <a:gd name="T39" fmla="*/ 17 h 48"/>
                <a:gd name="T40" fmla="*/ 39 w 46"/>
                <a:gd name="T41" fmla="*/ 15 h 48"/>
                <a:gd name="T42" fmla="*/ 36 w 46"/>
                <a:gd name="T43" fmla="*/ 14 h 48"/>
                <a:gd name="T44" fmla="*/ 36 w 46"/>
                <a:gd name="T45" fmla="*/ 13 h 48"/>
                <a:gd name="T46" fmla="*/ 34 w 46"/>
                <a:gd name="T47" fmla="*/ 12 h 48"/>
                <a:gd name="T48" fmla="*/ 30 w 46"/>
                <a:gd name="T49" fmla="*/ 7 h 48"/>
                <a:gd name="T50" fmla="*/ 25 w 46"/>
                <a:gd name="T51" fmla="*/ 2 h 48"/>
                <a:gd name="T52" fmla="*/ 25 w 46"/>
                <a:gd name="T53" fmla="*/ 2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6" h="48">
                  <a:moveTo>
                    <a:pt x="25" y="2"/>
                  </a:moveTo>
                  <a:cubicBezTo>
                    <a:pt x="24" y="3"/>
                    <a:pt x="22" y="3"/>
                    <a:pt x="21" y="3"/>
                  </a:cubicBezTo>
                  <a:cubicBezTo>
                    <a:pt x="19" y="3"/>
                    <a:pt x="20" y="6"/>
                    <a:pt x="18" y="4"/>
                  </a:cubicBezTo>
                  <a:cubicBezTo>
                    <a:pt x="15" y="0"/>
                    <a:pt x="10" y="5"/>
                    <a:pt x="6" y="4"/>
                  </a:cubicBezTo>
                  <a:cubicBezTo>
                    <a:pt x="6" y="9"/>
                    <a:pt x="6" y="14"/>
                    <a:pt x="6" y="18"/>
                  </a:cubicBezTo>
                  <a:cubicBezTo>
                    <a:pt x="6" y="19"/>
                    <a:pt x="7" y="23"/>
                    <a:pt x="6" y="23"/>
                  </a:cubicBezTo>
                  <a:cubicBezTo>
                    <a:pt x="5" y="24"/>
                    <a:pt x="1" y="22"/>
                    <a:pt x="1" y="24"/>
                  </a:cubicBezTo>
                  <a:cubicBezTo>
                    <a:pt x="1" y="26"/>
                    <a:pt x="1" y="29"/>
                    <a:pt x="1" y="31"/>
                  </a:cubicBezTo>
                  <a:cubicBezTo>
                    <a:pt x="1" y="33"/>
                    <a:pt x="0" y="36"/>
                    <a:pt x="1" y="38"/>
                  </a:cubicBezTo>
                  <a:cubicBezTo>
                    <a:pt x="5" y="39"/>
                    <a:pt x="6" y="44"/>
                    <a:pt x="4" y="47"/>
                  </a:cubicBezTo>
                  <a:cubicBezTo>
                    <a:pt x="4" y="48"/>
                    <a:pt x="8" y="48"/>
                    <a:pt x="8" y="48"/>
                  </a:cubicBezTo>
                  <a:cubicBezTo>
                    <a:pt x="10" y="48"/>
                    <a:pt x="11" y="46"/>
                    <a:pt x="13" y="44"/>
                  </a:cubicBezTo>
                  <a:cubicBezTo>
                    <a:pt x="15" y="42"/>
                    <a:pt x="15" y="39"/>
                    <a:pt x="19" y="41"/>
                  </a:cubicBezTo>
                  <a:cubicBezTo>
                    <a:pt x="23" y="43"/>
                    <a:pt x="27" y="44"/>
                    <a:pt x="29" y="39"/>
                  </a:cubicBezTo>
                  <a:cubicBezTo>
                    <a:pt x="29" y="38"/>
                    <a:pt x="29" y="37"/>
                    <a:pt x="31" y="37"/>
                  </a:cubicBezTo>
                  <a:cubicBezTo>
                    <a:pt x="33" y="37"/>
                    <a:pt x="34" y="35"/>
                    <a:pt x="34" y="34"/>
                  </a:cubicBezTo>
                  <a:cubicBezTo>
                    <a:pt x="36" y="31"/>
                    <a:pt x="40" y="28"/>
                    <a:pt x="43" y="26"/>
                  </a:cubicBezTo>
                  <a:cubicBezTo>
                    <a:pt x="45" y="25"/>
                    <a:pt x="46" y="24"/>
                    <a:pt x="44" y="22"/>
                  </a:cubicBezTo>
                  <a:cubicBezTo>
                    <a:pt x="43" y="21"/>
                    <a:pt x="40" y="22"/>
                    <a:pt x="40" y="21"/>
                  </a:cubicBezTo>
                  <a:cubicBezTo>
                    <a:pt x="39" y="20"/>
                    <a:pt x="38" y="19"/>
                    <a:pt x="38" y="17"/>
                  </a:cubicBezTo>
                  <a:cubicBezTo>
                    <a:pt x="38" y="17"/>
                    <a:pt x="39" y="16"/>
                    <a:pt x="39" y="15"/>
                  </a:cubicBezTo>
                  <a:cubicBezTo>
                    <a:pt x="38" y="15"/>
                    <a:pt x="37" y="15"/>
                    <a:pt x="36" y="14"/>
                  </a:cubicBezTo>
                  <a:cubicBezTo>
                    <a:pt x="36" y="14"/>
                    <a:pt x="37" y="13"/>
                    <a:pt x="36" y="13"/>
                  </a:cubicBezTo>
                  <a:cubicBezTo>
                    <a:pt x="35" y="13"/>
                    <a:pt x="35" y="12"/>
                    <a:pt x="34" y="12"/>
                  </a:cubicBezTo>
                  <a:cubicBezTo>
                    <a:pt x="32" y="11"/>
                    <a:pt x="31" y="10"/>
                    <a:pt x="30" y="7"/>
                  </a:cubicBezTo>
                  <a:cubicBezTo>
                    <a:pt x="30" y="6"/>
                    <a:pt x="27" y="2"/>
                    <a:pt x="25" y="2"/>
                  </a:cubicBezTo>
                  <a:cubicBezTo>
                    <a:pt x="25" y="2"/>
                    <a:pt x="26" y="2"/>
                    <a:pt x="25" y="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18" name="Freeform 736"/>
            <p:cNvSpPr>
              <a:spLocks/>
            </p:cNvSpPr>
            <p:nvPr/>
          </p:nvSpPr>
          <p:spPr bwMode="auto">
            <a:xfrm>
              <a:off x="12824398" y="9775302"/>
              <a:ext cx="366243" cy="324926"/>
            </a:xfrm>
            <a:custGeom>
              <a:avLst/>
              <a:gdLst>
                <a:gd name="T0" fmla="*/ 39 w 39"/>
                <a:gd name="T1" fmla="*/ 22 h 35"/>
                <a:gd name="T2" fmla="*/ 38 w 39"/>
                <a:gd name="T3" fmla="*/ 18 h 35"/>
                <a:gd name="T4" fmla="*/ 39 w 39"/>
                <a:gd name="T5" fmla="*/ 14 h 35"/>
                <a:gd name="T6" fmla="*/ 38 w 39"/>
                <a:gd name="T7" fmla="*/ 7 h 35"/>
                <a:gd name="T8" fmla="*/ 27 w 39"/>
                <a:gd name="T9" fmla="*/ 2 h 35"/>
                <a:gd name="T10" fmla="*/ 24 w 39"/>
                <a:gd name="T11" fmla="*/ 0 h 35"/>
                <a:gd name="T12" fmla="*/ 19 w 39"/>
                <a:gd name="T13" fmla="*/ 3 h 35"/>
                <a:gd name="T14" fmla="*/ 13 w 39"/>
                <a:gd name="T15" fmla="*/ 7 h 35"/>
                <a:gd name="T16" fmla="*/ 9 w 39"/>
                <a:gd name="T17" fmla="*/ 12 h 35"/>
                <a:gd name="T18" fmla="*/ 2 w 39"/>
                <a:gd name="T19" fmla="*/ 12 h 35"/>
                <a:gd name="T20" fmla="*/ 5 w 39"/>
                <a:gd name="T21" fmla="*/ 16 h 35"/>
                <a:gd name="T22" fmla="*/ 8 w 39"/>
                <a:gd name="T23" fmla="*/ 21 h 35"/>
                <a:gd name="T24" fmla="*/ 11 w 39"/>
                <a:gd name="T25" fmla="*/ 23 h 35"/>
                <a:gd name="T26" fmla="*/ 11 w 39"/>
                <a:gd name="T27" fmla="*/ 24 h 35"/>
                <a:gd name="T28" fmla="*/ 14 w 39"/>
                <a:gd name="T29" fmla="*/ 25 h 35"/>
                <a:gd name="T30" fmla="*/ 13 w 39"/>
                <a:gd name="T31" fmla="*/ 28 h 35"/>
                <a:gd name="T32" fmla="*/ 15 w 39"/>
                <a:gd name="T33" fmla="*/ 31 h 35"/>
                <a:gd name="T34" fmla="*/ 20 w 39"/>
                <a:gd name="T35" fmla="*/ 34 h 35"/>
                <a:gd name="T36" fmla="*/ 25 w 39"/>
                <a:gd name="T37" fmla="*/ 35 h 35"/>
                <a:gd name="T38" fmla="*/ 27 w 39"/>
                <a:gd name="T39" fmla="*/ 35 h 35"/>
                <a:gd name="T40" fmla="*/ 34 w 39"/>
                <a:gd name="T41" fmla="*/ 31 h 35"/>
                <a:gd name="T42" fmla="*/ 36 w 39"/>
                <a:gd name="T43" fmla="*/ 27 h 35"/>
                <a:gd name="T44" fmla="*/ 39 w 39"/>
                <a:gd name="T45" fmla="*/ 22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9" h="35">
                  <a:moveTo>
                    <a:pt x="39" y="22"/>
                  </a:moveTo>
                  <a:cubicBezTo>
                    <a:pt x="39" y="21"/>
                    <a:pt x="38" y="19"/>
                    <a:pt x="38" y="18"/>
                  </a:cubicBezTo>
                  <a:cubicBezTo>
                    <a:pt x="38" y="16"/>
                    <a:pt x="39" y="15"/>
                    <a:pt x="39" y="14"/>
                  </a:cubicBezTo>
                  <a:cubicBezTo>
                    <a:pt x="39" y="11"/>
                    <a:pt x="39" y="9"/>
                    <a:pt x="38" y="7"/>
                  </a:cubicBezTo>
                  <a:cubicBezTo>
                    <a:pt x="38" y="4"/>
                    <a:pt x="29" y="2"/>
                    <a:pt x="27" y="2"/>
                  </a:cubicBezTo>
                  <a:cubicBezTo>
                    <a:pt x="27" y="0"/>
                    <a:pt x="27" y="0"/>
                    <a:pt x="24" y="0"/>
                  </a:cubicBezTo>
                  <a:cubicBezTo>
                    <a:pt x="21" y="0"/>
                    <a:pt x="21" y="1"/>
                    <a:pt x="19" y="3"/>
                  </a:cubicBezTo>
                  <a:cubicBezTo>
                    <a:pt x="18" y="5"/>
                    <a:pt x="15" y="6"/>
                    <a:pt x="13" y="7"/>
                  </a:cubicBezTo>
                  <a:cubicBezTo>
                    <a:pt x="12" y="9"/>
                    <a:pt x="11" y="12"/>
                    <a:pt x="9" y="12"/>
                  </a:cubicBezTo>
                  <a:cubicBezTo>
                    <a:pt x="7" y="12"/>
                    <a:pt x="5" y="11"/>
                    <a:pt x="2" y="12"/>
                  </a:cubicBezTo>
                  <a:cubicBezTo>
                    <a:pt x="0" y="13"/>
                    <a:pt x="4" y="15"/>
                    <a:pt x="5" y="16"/>
                  </a:cubicBezTo>
                  <a:cubicBezTo>
                    <a:pt x="6" y="18"/>
                    <a:pt x="6" y="20"/>
                    <a:pt x="8" y="21"/>
                  </a:cubicBezTo>
                  <a:cubicBezTo>
                    <a:pt x="9" y="22"/>
                    <a:pt x="10" y="23"/>
                    <a:pt x="11" y="23"/>
                  </a:cubicBezTo>
                  <a:cubicBezTo>
                    <a:pt x="12" y="23"/>
                    <a:pt x="11" y="24"/>
                    <a:pt x="11" y="24"/>
                  </a:cubicBezTo>
                  <a:cubicBezTo>
                    <a:pt x="12" y="24"/>
                    <a:pt x="13" y="25"/>
                    <a:pt x="14" y="25"/>
                  </a:cubicBezTo>
                  <a:cubicBezTo>
                    <a:pt x="14" y="26"/>
                    <a:pt x="13" y="27"/>
                    <a:pt x="13" y="28"/>
                  </a:cubicBezTo>
                  <a:cubicBezTo>
                    <a:pt x="13" y="29"/>
                    <a:pt x="14" y="31"/>
                    <a:pt x="15" y="31"/>
                  </a:cubicBezTo>
                  <a:cubicBezTo>
                    <a:pt x="18" y="31"/>
                    <a:pt x="19" y="31"/>
                    <a:pt x="20" y="34"/>
                  </a:cubicBezTo>
                  <a:cubicBezTo>
                    <a:pt x="21" y="35"/>
                    <a:pt x="23" y="34"/>
                    <a:pt x="25" y="35"/>
                  </a:cubicBezTo>
                  <a:cubicBezTo>
                    <a:pt x="26" y="35"/>
                    <a:pt x="26" y="35"/>
                    <a:pt x="27" y="35"/>
                  </a:cubicBezTo>
                  <a:cubicBezTo>
                    <a:pt x="31" y="35"/>
                    <a:pt x="32" y="34"/>
                    <a:pt x="34" y="31"/>
                  </a:cubicBezTo>
                  <a:cubicBezTo>
                    <a:pt x="35" y="30"/>
                    <a:pt x="36" y="28"/>
                    <a:pt x="36" y="27"/>
                  </a:cubicBezTo>
                  <a:cubicBezTo>
                    <a:pt x="37" y="25"/>
                    <a:pt x="39" y="24"/>
                    <a:pt x="39" y="2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19" name="Freeform 737"/>
            <p:cNvSpPr>
              <a:spLocks/>
            </p:cNvSpPr>
            <p:nvPr/>
          </p:nvSpPr>
          <p:spPr bwMode="auto">
            <a:xfrm>
              <a:off x="13069621" y="10259505"/>
              <a:ext cx="92356" cy="105124"/>
            </a:xfrm>
            <a:custGeom>
              <a:avLst/>
              <a:gdLst>
                <a:gd name="T0" fmla="*/ 5 w 10"/>
                <a:gd name="T1" fmla="*/ 1 h 11"/>
                <a:gd name="T2" fmla="*/ 7 w 10"/>
                <a:gd name="T3" fmla="*/ 9 h 11"/>
                <a:gd name="T4" fmla="*/ 5 w 10"/>
                <a:gd name="T5" fmla="*/ 1 h 11"/>
                <a:gd name="T6" fmla="*/ 5 w 10"/>
                <a:gd name="T7" fmla="*/ 1 h 11"/>
              </a:gdLst>
              <a:ahLst/>
              <a:cxnLst>
                <a:cxn ang="0">
                  <a:pos x="T0" y="T1"/>
                </a:cxn>
                <a:cxn ang="0">
                  <a:pos x="T2" y="T3"/>
                </a:cxn>
                <a:cxn ang="0">
                  <a:pos x="T4" y="T5"/>
                </a:cxn>
                <a:cxn ang="0">
                  <a:pos x="T6" y="T7"/>
                </a:cxn>
              </a:cxnLst>
              <a:rect l="0" t="0" r="r" b="b"/>
              <a:pathLst>
                <a:path w="10" h="11">
                  <a:moveTo>
                    <a:pt x="5" y="1"/>
                  </a:moveTo>
                  <a:cubicBezTo>
                    <a:pt x="0" y="2"/>
                    <a:pt x="3" y="11"/>
                    <a:pt x="7" y="9"/>
                  </a:cubicBezTo>
                  <a:cubicBezTo>
                    <a:pt x="10" y="8"/>
                    <a:pt x="9" y="0"/>
                    <a:pt x="5" y="1"/>
                  </a:cubicBezTo>
                  <a:cubicBezTo>
                    <a:pt x="3" y="1"/>
                    <a:pt x="6" y="1"/>
                    <a:pt x="5"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20" name="Freeform 738"/>
            <p:cNvSpPr>
              <a:spLocks noEditPoints="1"/>
            </p:cNvSpPr>
            <p:nvPr/>
          </p:nvSpPr>
          <p:spPr bwMode="auto">
            <a:xfrm>
              <a:off x="12442232" y="10090673"/>
              <a:ext cx="738853" cy="646665"/>
            </a:xfrm>
            <a:custGeom>
              <a:avLst/>
              <a:gdLst>
                <a:gd name="T0" fmla="*/ 74 w 79"/>
                <a:gd name="T1" fmla="*/ 27 h 69"/>
                <a:gd name="T2" fmla="*/ 69 w 79"/>
                <a:gd name="T3" fmla="*/ 22 h 69"/>
                <a:gd name="T4" fmla="*/ 72 w 79"/>
                <a:gd name="T5" fmla="*/ 19 h 69"/>
                <a:gd name="T6" fmla="*/ 75 w 79"/>
                <a:gd name="T7" fmla="*/ 20 h 69"/>
                <a:gd name="T8" fmla="*/ 75 w 79"/>
                <a:gd name="T9" fmla="*/ 11 h 69"/>
                <a:gd name="T10" fmla="*/ 73 w 79"/>
                <a:gd name="T11" fmla="*/ 7 h 69"/>
                <a:gd name="T12" fmla="*/ 72 w 79"/>
                <a:gd name="T13" fmla="*/ 1 h 69"/>
                <a:gd name="T14" fmla="*/ 66 w 79"/>
                <a:gd name="T15" fmla="*/ 1 h 69"/>
                <a:gd name="T16" fmla="*/ 60 w 79"/>
                <a:gd name="T17" fmla="*/ 2 h 69"/>
                <a:gd name="T18" fmla="*/ 55 w 79"/>
                <a:gd name="T19" fmla="*/ 5 h 69"/>
                <a:gd name="T20" fmla="*/ 51 w 79"/>
                <a:gd name="T21" fmla="*/ 8 h 69"/>
                <a:gd name="T22" fmla="*/ 49 w 79"/>
                <a:gd name="T23" fmla="*/ 12 h 69"/>
                <a:gd name="T24" fmla="*/ 45 w 79"/>
                <a:gd name="T25" fmla="*/ 14 h 69"/>
                <a:gd name="T26" fmla="*/ 44 w 79"/>
                <a:gd name="T27" fmla="*/ 17 h 69"/>
                <a:gd name="T28" fmla="*/ 34 w 79"/>
                <a:gd name="T29" fmla="*/ 17 h 69"/>
                <a:gd name="T30" fmla="*/ 28 w 79"/>
                <a:gd name="T31" fmla="*/ 21 h 69"/>
                <a:gd name="T32" fmla="*/ 24 w 79"/>
                <a:gd name="T33" fmla="*/ 24 h 69"/>
                <a:gd name="T34" fmla="*/ 20 w 79"/>
                <a:gd name="T35" fmla="*/ 23 h 69"/>
                <a:gd name="T36" fmla="*/ 17 w 79"/>
                <a:gd name="T37" fmla="*/ 14 h 69"/>
                <a:gd name="T38" fmla="*/ 17 w 79"/>
                <a:gd name="T39" fmla="*/ 29 h 69"/>
                <a:gd name="T40" fmla="*/ 17 w 79"/>
                <a:gd name="T41" fmla="*/ 33 h 69"/>
                <a:gd name="T42" fmla="*/ 9 w 79"/>
                <a:gd name="T43" fmla="*/ 35 h 69"/>
                <a:gd name="T44" fmla="*/ 6 w 79"/>
                <a:gd name="T45" fmla="*/ 34 h 69"/>
                <a:gd name="T46" fmla="*/ 2 w 79"/>
                <a:gd name="T47" fmla="*/ 33 h 69"/>
                <a:gd name="T48" fmla="*/ 3 w 79"/>
                <a:gd name="T49" fmla="*/ 40 h 69"/>
                <a:gd name="T50" fmla="*/ 5 w 79"/>
                <a:gd name="T51" fmla="*/ 45 h 69"/>
                <a:gd name="T52" fmla="*/ 9 w 79"/>
                <a:gd name="T53" fmla="*/ 56 h 69"/>
                <a:gd name="T54" fmla="*/ 8 w 79"/>
                <a:gd name="T55" fmla="*/ 60 h 69"/>
                <a:gd name="T56" fmla="*/ 9 w 79"/>
                <a:gd name="T57" fmla="*/ 62 h 69"/>
                <a:gd name="T58" fmla="*/ 10 w 79"/>
                <a:gd name="T59" fmla="*/ 66 h 69"/>
                <a:gd name="T60" fmla="*/ 11 w 79"/>
                <a:gd name="T61" fmla="*/ 64 h 69"/>
                <a:gd name="T62" fmla="*/ 15 w 79"/>
                <a:gd name="T63" fmla="*/ 68 h 69"/>
                <a:gd name="T64" fmla="*/ 21 w 79"/>
                <a:gd name="T65" fmla="*/ 66 h 69"/>
                <a:gd name="T66" fmla="*/ 26 w 79"/>
                <a:gd name="T67" fmla="*/ 65 h 69"/>
                <a:gd name="T68" fmla="*/ 31 w 79"/>
                <a:gd name="T69" fmla="*/ 64 h 69"/>
                <a:gd name="T70" fmla="*/ 38 w 79"/>
                <a:gd name="T71" fmla="*/ 64 h 69"/>
                <a:gd name="T72" fmla="*/ 39 w 79"/>
                <a:gd name="T73" fmla="*/ 64 h 69"/>
                <a:gd name="T74" fmla="*/ 41 w 79"/>
                <a:gd name="T75" fmla="*/ 63 h 69"/>
                <a:gd name="T76" fmla="*/ 42 w 79"/>
                <a:gd name="T77" fmla="*/ 62 h 69"/>
                <a:gd name="T78" fmla="*/ 44 w 79"/>
                <a:gd name="T79" fmla="*/ 65 h 69"/>
                <a:gd name="T80" fmla="*/ 46 w 79"/>
                <a:gd name="T81" fmla="*/ 62 h 69"/>
                <a:gd name="T82" fmla="*/ 57 w 79"/>
                <a:gd name="T83" fmla="*/ 56 h 69"/>
                <a:gd name="T84" fmla="*/ 65 w 79"/>
                <a:gd name="T85" fmla="*/ 48 h 69"/>
                <a:gd name="T86" fmla="*/ 72 w 79"/>
                <a:gd name="T87" fmla="*/ 37 h 69"/>
                <a:gd name="T88" fmla="*/ 77 w 79"/>
                <a:gd name="T89" fmla="*/ 33 h 69"/>
                <a:gd name="T90" fmla="*/ 79 w 79"/>
                <a:gd name="T91" fmla="*/ 25 h 69"/>
                <a:gd name="T92" fmla="*/ 76 w 79"/>
                <a:gd name="T93" fmla="*/ 25 h 69"/>
                <a:gd name="T94" fmla="*/ 74 w 79"/>
                <a:gd name="T95" fmla="*/ 27 h 69"/>
                <a:gd name="T96" fmla="*/ 62 w 79"/>
                <a:gd name="T97" fmla="*/ 39 h 69"/>
                <a:gd name="T98" fmla="*/ 61 w 79"/>
                <a:gd name="T99" fmla="*/ 41 h 69"/>
                <a:gd name="T100" fmla="*/ 57 w 79"/>
                <a:gd name="T101" fmla="*/ 43 h 69"/>
                <a:gd name="T102" fmla="*/ 55 w 79"/>
                <a:gd name="T103" fmla="*/ 44 h 69"/>
                <a:gd name="T104" fmla="*/ 52 w 79"/>
                <a:gd name="T105" fmla="*/ 41 h 69"/>
                <a:gd name="T106" fmla="*/ 56 w 79"/>
                <a:gd name="T107" fmla="*/ 35 h 69"/>
                <a:gd name="T108" fmla="*/ 60 w 79"/>
                <a:gd name="T109" fmla="*/ 35 h 69"/>
                <a:gd name="T110" fmla="*/ 62 w 79"/>
                <a:gd name="T111" fmla="*/ 39 h 69"/>
                <a:gd name="T112" fmla="*/ 62 w 79"/>
                <a:gd name="T113" fmla="*/ 3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9" h="69">
                  <a:moveTo>
                    <a:pt x="74" y="27"/>
                  </a:moveTo>
                  <a:cubicBezTo>
                    <a:pt x="71" y="27"/>
                    <a:pt x="68" y="24"/>
                    <a:pt x="69" y="22"/>
                  </a:cubicBezTo>
                  <a:cubicBezTo>
                    <a:pt x="69" y="20"/>
                    <a:pt x="71" y="19"/>
                    <a:pt x="72" y="19"/>
                  </a:cubicBezTo>
                  <a:cubicBezTo>
                    <a:pt x="73" y="19"/>
                    <a:pt x="74" y="20"/>
                    <a:pt x="75" y="20"/>
                  </a:cubicBezTo>
                  <a:cubicBezTo>
                    <a:pt x="75" y="17"/>
                    <a:pt x="76" y="14"/>
                    <a:pt x="75" y="11"/>
                  </a:cubicBezTo>
                  <a:cubicBezTo>
                    <a:pt x="74" y="10"/>
                    <a:pt x="73" y="8"/>
                    <a:pt x="73" y="7"/>
                  </a:cubicBezTo>
                  <a:cubicBezTo>
                    <a:pt x="72" y="5"/>
                    <a:pt x="72" y="3"/>
                    <a:pt x="72" y="1"/>
                  </a:cubicBezTo>
                  <a:cubicBezTo>
                    <a:pt x="70" y="2"/>
                    <a:pt x="67" y="1"/>
                    <a:pt x="66" y="1"/>
                  </a:cubicBezTo>
                  <a:cubicBezTo>
                    <a:pt x="63" y="0"/>
                    <a:pt x="61" y="0"/>
                    <a:pt x="60" y="2"/>
                  </a:cubicBezTo>
                  <a:cubicBezTo>
                    <a:pt x="58" y="3"/>
                    <a:pt x="56" y="3"/>
                    <a:pt x="55" y="5"/>
                  </a:cubicBezTo>
                  <a:cubicBezTo>
                    <a:pt x="54" y="6"/>
                    <a:pt x="52" y="7"/>
                    <a:pt x="51" y="8"/>
                  </a:cubicBezTo>
                  <a:cubicBezTo>
                    <a:pt x="50" y="9"/>
                    <a:pt x="50" y="11"/>
                    <a:pt x="49" y="12"/>
                  </a:cubicBezTo>
                  <a:cubicBezTo>
                    <a:pt x="48" y="14"/>
                    <a:pt x="46" y="12"/>
                    <a:pt x="45" y="14"/>
                  </a:cubicBezTo>
                  <a:cubicBezTo>
                    <a:pt x="44" y="15"/>
                    <a:pt x="45" y="16"/>
                    <a:pt x="44" y="17"/>
                  </a:cubicBezTo>
                  <a:cubicBezTo>
                    <a:pt x="42" y="21"/>
                    <a:pt x="37" y="18"/>
                    <a:pt x="34" y="17"/>
                  </a:cubicBezTo>
                  <a:cubicBezTo>
                    <a:pt x="31" y="15"/>
                    <a:pt x="30" y="19"/>
                    <a:pt x="28" y="21"/>
                  </a:cubicBezTo>
                  <a:cubicBezTo>
                    <a:pt x="27" y="22"/>
                    <a:pt x="26" y="24"/>
                    <a:pt x="24" y="24"/>
                  </a:cubicBezTo>
                  <a:cubicBezTo>
                    <a:pt x="24" y="24"/>
                    <a:pt x="20" y="24"/>
                    <a:pt x="20" y="23"/>
                  </a:cubicBezTo>
                  <a:cubicBezTo>
                    <a:pt x="22" y="20"/>
                    <a:pt x="21" y="15"/>
                    <a:pt x="17" y="14"/>
                  </a:cubicBezTo>
                  <a:cubicBezTo>
                    <a:pt x="17" y="19"/>
                    <a:pt x="17" y="24"/>
                    <a:pt x="17" y="29"/>
                  </a:cubicBezTo>
                  <a:cubicBezTo>
                    <a:pt x="17" y="29"/>
                    <a:pt x="18" y="32"/>
                    <a:pt x="17" y="33"/>
                  </a:cubicBezTo>
                  <a:cubicBezTo>
                    <a:pt x="14" y="35"/>
                    <a:pt x="13" y="36"/>
                    <a:pt x="9" y="35"/>
                  </a:cubicBezTo>
                  <a:cubicBezTo>
                    <a:pt x="8" y="35"/>
                    <a:pt x="7" y="35"/>
                    <a:pt x="6" y="34"/>
                  </a:cubicBezTo>
                  <a:cubicBezTo>
                    <a:pt x="5" y="32"/>
                    <a:pt x="4" y="31"/>
                    <a:pt x="2" y="33"/>
                  </a:cubicBezTo>
                  <a:cubicBezTo>
                    <a:pt x="0" y="35"/>
                    <a:pt x="2" y="38"/>
                    <a:pt x="3" y="40"/>
                  </a:cubicBezTo>
                  <a:cubicBezTo>
                    <a:pt x="4" y="41"/>
                    <a:pt x="5" y="43"/>
                    <a:pt x="5" y="45"/>
                  </a:cubicBezTo>
                  <a:cubicBezTo>
                    <a:pt x="7" y="49"/>
                    <a:pt x="11" y="51"/>
                    <a:pt x="9" y="56"/>
                  </a:cubicBezTo>
                  <a:cubicBezTo>
                    <a:pt x="8" y="58"/>
                    <a:pt x="7" y="58"/>
                    <a:pt x="8" y="60"/>
                  </a:cubicBezTo>
                  <a:cubicBezTo>
                    <a:pt x="9" y="61"/>
                    <a:pt x="9" y="62"/>
                    <a:pt x="9" y="62"/>
                  </a:cubicBezTo>
                  <a:cubicBezTo>
                    <a:pt x="10" y="63"/>
                    <a:pt x="9" y="65"/>
                    <a:pt x="10" y="66"/>
                  </a:cubicBezTo>
                  <a:cubicBezTo>
                    <a:pt x="10" y="66"/>
                    <a:pt x="10" y="64"/>
                    <a:pt x="11" y="64"/>
                  </a:cubicBezTo>
                  <a:cubicBezTo>
                    <a:pt x="11" y="64"/>
                    <a:pt x="14" y="67"/>
                    <a:pt x="15" y="68"/>
                  </a:cubicBezTo>
                  <a:cubicBezTo>
                    <a:pt x="17" y="69"/>
                    <a:pt x="19" y="66"/>
                    <a:pt x="21" y="66"/>
                  </a:cubicBezTo>
                  <a:cubicBezTo>
                    <a:pt x="23" y="65"/>
                    <a:pt x="25" y="67"/>
                    <a:pt x="26" y="65"/>
                  </a:cubicBezTo>
                  <a:cubicBezTo>
                    <a:pt x="28" y="64"/>
                    <a:pt x="29" y="64"/>
                    <a:pt x="31" y="64"/>
                  </a:cubicBezTo>
                  <a:cubicBezTo>
                    <a:pt x="33" y="64"/>
                    <a:pt x="35" y="64"/>
                    <a:pt x="38" y="64"/>
                  </a:cubicBezTo>
                  <a:cubicBezTo>
                    <a:pt x="38" y="64"/>
                    <a:pt x="39" y="64"/>
                    <a:pt x="39" y="64"/>
                  </a:cubicBezTo>
                  <a:cubicBezTo>
                    <a:pt x="40" y="64"/>
                    <a:pt x="40" y="63"/>
                    <a:pt x="41" y="63"/>
                  </a:cubicBezTo>
                  <a:cubicBezTo>
                    <a:pt x="41" y="63"/>
                    <a:pt x="41" y="62"/>
                    <a:pt x="42" y="62"/>
                  </a:cubicBezTo>
                  <a:cubicBezTo>
                    <a:pt x="42" y="63"/>
                    <a:pt x="42" y="65"/>
                    <a:pt x="44" y="65"/>
                  </a:cubicBezTo>
                  <a:cubicBezTo>
                    <a:pt x="44" y="65"/>
                    <a:pt x="43" y="61"/>
                    <a:pt x="46" y="62"/>
                  </a:cubicBezTo>
                  <a:cubicBezTo>
                    <a:pt x="50" y="63"/>
                    <a:pt x="54" y="59"/>
                    <a:pt x="57" y="56"/>
                  </a:cubicBezTo>
                  <a:cubicBezTo>
                    <a:pt x="60" y="54"/>
                    <a:pt x="62" y="51"/>
                    <a:pt x="65" y="48"/>
                  </a:cubicBezTo>
                  <a:cubicBezTo>
                    <a:pt x="68" y="45"/>
                    <a:pt x="69" y="41"/>
                    <a:pt x="72" y="37"/>
                  </a:cubicBezTo>
                  <a:cubicBezTo>
                    <a:pt x="73" y="36"/>
                    <a:pt x="76" y="35"/>
                    <a:pt x="77" y="33"/>
                  </a:cubicBezTo>
                  <a:cubicBezTo>
                    <a:pt x="78" y="31"/>
                    <a:pt x="79" y="27"/>
                    <a:pt x="79" y="25"/>
                  </a:cubicBezTo>
                  <a:cubicBezTo>
                    <a:pt x="78" y="25"/>
                    <a:pt x="77" y="25"/>
                    <a:pt x="76" y="25"/>
                  </a:cubicBezTo>
                  <a:cubicBezTo>
                    <a:pt x="75" y="25"/>
                    <a:pt x="75" y="27"/>
                    <a:pt x="74" y="27"/>
                  </a:cubicBezTo>
                  <a:close/>
                  <a:moveTo>
                    <a:pt x="62" y="39"/>
                  </a:moveTo>
                  <a:cubicBezTo>
                    <a:pt x="61" y="39"/>
                    <a:pt x="61" y="41"/>
                    <a:pt x="61" y="41"/>
                  </a:cubicBezTo>
                  <a:cubicBezTo>
                    <a:pt x="60" y="43"/>
                    <a:pt x="58" y="42"/>
                    <a:pt x="57" y="43"/>
                  </a:cubicBezTo>
                  <a:cubicBezTo>
                    <a:pt x="56" y="43"/>
                    <a:pt x="56" y="44"/>
                    <a:pt x="55" y="44"/>
                  </a:cubicBezTo>
                  <a:cubicBezTo>
                    <a:pt x="53" y="44"/>
                    <a:pt x="52" y="42"/>
                    <a:pt x="52" y="41"/>
                  </a:cubicBezTo>
                  <a:cubicBezTo>
                    <a:pt x="51" y="39"/>
                    <a:pt x="54" y="36"/>
                    <a:pt x="56" y="35"/>
                  </a:cubicBezTo>
                  <a:cubicBezTo>
                    <a:pt x="57" y="34"/>
                    <a:pt x="59" y="34"/>
                    <a:pt x="60" y="35"/>
                  </a:cubicBezTo>
                  <a:cubicBezTo>
                    <a:pt x="61" y="36"/>
                    <a:pt x="64" y="38"/>
                    <a:pt x="62" y="39"/>
                  </a:cubicBezTo>
                  <a:cubicBezTo>
                    <a:pt x="61" y="39"/>
                    <a:pt x="63" y="38"/>
                    <a:pt x="62" y="39"/>
                  </a:cubicBezTo>
                  <a:close/>
                </a:path>
              </a:pathLst>
            </a:custGeom>
            <a:solidFill>
              <a:schemeClr val="bg1">
                <a:lumMod val="75000"/>
              </a:schemeClr>
            </a:solidFill>
            <a:ln w="9525"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21" name="Freeform 739"/>
            <p:cNvSpPr>
              <a:spLocks/>
            </p:cNvSpPr>
            <p:nvPr/>
          </p:nvSpPr>
          <p:spPr bwMode="auto">
            <a:xfrm>
              <a:off x="12919938" y="10399671"/>
              <a:ext cx="121018" cy="124237"/>
            </a:xfrm>
            <a:custGeom>
              <a:avLst/>
              <a:gdLst>
                <a:gd name="T0" fmla="*/ 11 w 13"/>
                <a:gd name="T1" fmla="*/ 4 h 13"/>
                <a:gd name="T2" fmla="*/ 3 w 13"/>
                <a:gd name="T3" fmla="*/ 3 h 13"/>
                <a:gd name="T4" fmla="*/ 2 w 13"/>
                <a:gd name="T5" fmla="*/ 9 h 13"/>
                <a:gd name="T6" fmla="*/ 7 w 13"/>
                <a:gd name="T7" fmla="*/ 9 h 13"/>
                <a:gd name="T8" fmla="*/ 11 w 13"/>
                <a:gd name="T9" fmla="*/ 4 h 13"/>
                <a:gd name="T10" fmla="*/ 11 w 13"/>
                <a:gd name="T11" fmla="*/ 4 h 13"/>
              </a:gdLst>
              <a:ahLst/>
              <a:cxnLst>
                <a:cxn ang="0">
                  <a:pos x="T0" y="T1"/>
                </a:cxn>
                <a:cxn ang="0">
                  <a:pos x="T2" y="T3"/>
                </a:cxn>
                <a:cxn ang="0">
                  <a:pos x="T4" y="T5"/>
                </a:cxn>
                <a:cxn ang="0">
                  <a:pos x="T6" y="T7"/>
                </a:cxn>
                <a:cxn ang="0">
                  <a:pos x="T8" y="T9"/>
                </a:cxn>
                <a:cxn ang="0">
                  <a:pos x="T10" y="T11"/>
                </a:cxn>
              </a:cxnLst>
              <a:rect l="0" t="0" r="r" b="b"/>
              <a:pathLst>
                <a:path w="13" h="13">
                  <a:moveTo>
                    <a:pt x="11" y="4"/>
                  </a:moveTo>
                  <a:cubicBezTo>
                    <a:pt x="9" y="2"/>
                    <a:pt x="5" y="0"/>
                    <a:pt x="3" y="3"/>
                  </a:cubicBezTo>
                  <a:cubicBezTo>
                    <a:pt x="1" y="5"/>
                    <a:pt x="0" y="7"/>
                    <a:pt x="2" y="9"/>
                  </a:cubicBezTo>
                  <a:cubicBezTo>
                    <a:pt x="4" y="13"/>
                    <a:pt x="5" y="9"/>
                    <a:pt x="7" y="9"/>
                  </a:cubicBezTo>
                  <a:cubicBezTo>
                    <a:pt x="10" y="9"/>
                    <a:pt x="13" y="5"/>
                    <a:pt x="11" y="4"/>
                  </a:cubicBezTo>
                  <a:cubicBezTo>
                    <a:pt x="10" y="3"/>
                    <a:pt x="12" y="4"/>
                    <a:pt x="11" y="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22" name="Freeform 740"/>
            <p:cNvSpPr>
              <a:spLocks/>
            </p:cNvSpPr>
            <p:nvPr/>
          </p:nvSpPr>
          <p:spPr bwMode="auto">
            <a:xfrm>
              <a:off x="12263888" y="9240129"/>
              <a:ext cx="47770" cy="76452"/>
            </a:xfrm>
            <a:custGeom>
              <a:avLst/>
              <a:gdLst>
                <a:gd name="T0" fmla="*/ 2 w 5"/>
                <a:gd name="T1" fmla="*/ 5 h 8"/>
                <a:gd name="T2" fmla="*/ 5 w 5"/>
                <a:gd name="T3" fmla="*/ 1 h 8"/>
                <a:gd name="T4" fmla="*/ 1 w 5"/>
                <a:gd name="T5" fmla="*/ 3 h 8"/>
                <a:gd name="T6" fmla="*/ 0 w 5"/>
                <a:gd name="T7" fmla="*/ 8 h 8"/>
                <a:gd name="T8" fmla="*/ 2 w 5"/>
                <a:gd name="T9" fmla="*/ 5 h 8"/>
              </a:gdLst>
              <a:ahLst/>
              <a:cxnLst>
                <a:cxn ang="0">
                  <a:pos x="T0" y="T1"/>
                </a:cxn>
                <a:cxn ang="0">
                  <a:pos x="T2" y="T3"/>
                </a:cxn>
                <a:cxn ang="0">
                  <a:pos x="T4" y="T5"/>
                </a:cxn>
                <a:cxn ang="0">
                  <a:pos x="T6" y="T7"/>
                </a:cxn>
                <a:cxn ang="0">
                  <a:pos x="T8" y="T9"/>
                </a:cxn>
              </a:cxnLst>
              <a:rect l="0" t="0" r="r" b="b"/>
              <a:pathLst>
                <a:path w="5" h="8">
                  <a:moveTo>
                    <a:pt x="2" y="5"/>
                  </a:moveTo>
                  <a:cubicBezTo>
                    <a:pt x="2" y="4"/>
                    <a:pt x="4" y="2"/>
                    <a:pt x="5" y="1"/>
                  </a:cubicBezTo>
                  <a:cubicBezTo>
                    <a:pt x="4" y="0"/>
                    <a:pt x="2" y="2"/>
                    <a:pt x="1" y="3"/>
                  </a:cubicBezTo>
                  <a:cubicBezTo>
                    <a:pt x="0" y="4"/>
                    <a:pt x="0" y="6"/>
                    <a:pt x="0" y="8"/>
                  </a:cubicBezTo>
                  <a:cubicBezTo>
                    <a:pt x="2" y="7"/>
                    <a:pt x="2" y="6"/>
                    <a:pt x="2" y="5"/>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23" name="Freeform 741"/>
            <p:cNvSpPr>
              <a:spLocks/>
            </p:cNvSpPr>
            <p:nvPr/>
          </p:nvSpPr>
          <p:spPr bwMode="auto">
            <a:xfrm>
              <a:off x="12219300" y="8857867"/>
              <a:ext cx="324842" cy="420492"/>
            </a:xfrm>
            <a:custGeom>
              <a:avLst/>
              <a:gdLst>
                <a:gd name="T0" fmla="*/ 11 w 35"/>
                <a:gd name="T1" fmla="*/ 44 h 45"/>
                <a:gd name="T2" fmla="*/ 15 w 35"/>
                <a:gd name="T3" fmla="*/ 41 h 45"/>
                <a:gd name="T4" fmla="*/ 16 w 35"/>
                <a:gd name="T5" fmla="*/ 43 h 45"/>
                <a:gd name="T6" fmla="*/ 23 w 35"/>
                <a:gd name="T7" fmla="*/ 37 h 45"/>
                <a:gd name="T8" fmla="*/ 25 w 35"/>
                <a:gd name="T9" fmla="*/ 26 h 45"/>
                <a:gd name="T10" fmla="*/ 31 w 35"/>
                <a:gd name="T11" fmla="*/ 16 h 45"/>
                <a:gd name="T12" fmla="*/ 33 w 35"/>
                <a:gd name="T13" fmla="*/ 8 h 45"/>
                <a:gd name="T14" fmla="*/ 35 w 35"/>
                <a:gd name="T15" fmla="*/ 2 h 45"/>
                <a:gd name="T16" fmla="*/ 29 w 35"/>
                <a:gd name="T17" fmla="*/ 1 h 45"/>
                <a:gd name="T18" fmla="*/ 26 w 35"/>
                <a:gd name="T19" fmla="*/ 2 h 45"/>
                <a:gd name="T20" fmla="*/ 25 w 35"/>
                <a:gd name="T21" fmla="*/ 6 h 45"/>
                <a:gd name="T22" fmla="*/ 20 w 35"/>
                <a:gd name="T23" fmla="*/ 10 h 45"/>
                <a:gd name="T24" fmla="*/ 10 w 35"/>
                <a:gd name="T25" fmla="*/ 8 h 45"/>
                <a:gd name="T26" fmla="*/ 13 w 35"/>
                <a:gd name="T27" fmla="*/ 13 h 45"/>
                <a:gd name="T28" fmla="*/ 14 w 35"/>
                <a:gd name="T29" fmla="*/ 19 h 45"/>
                <a:gd name="T30" fmla="*/ 15 w 35"/>
                <a:gd name="T31" fmla="*/ 22 h 45"/>
                <a:gd name="T32" fmla="*/ 16 w 35"/>
                <a:gd name="T33" fmla="*/ 25 h 45"/>
                <a:gd name="T34" fmla="*/ 15 w 35"/>
                <a:gd name="T35" fmla="*/ 32 h 45"/>
                <a:gd name="T36" fmla="*/ 13 w 35"/>
                <a:gd name="T37" fmla="*/ 31 h 45"/>
                <a:gd name="T38" fmla="*/ 10 w 35"/>
                <a:gd name="T39" fmla="*/ 32 h 45"/>
                <a:gd name="T40" fmla="*/ 8 w 35"/>
                <a:gd name="T41" fmla="*/ 29 h 45"/>
                <a:gd name="T42" fmla="*/ 6 w 35"/>
                <a:gd name="T43" fmla="*/ 32 h 45"/>
                <a:gd name="T44" fmla="*/ 4 w 35"/>
                <a:gd name="T45" fmla="*/ 32 h 45"/>
                <a:gd name="T46" fmla="*/ 3 w 35"/>
                <a:gd name="T47" fmla="*/ 35 h 45"/>
                <a:gd name="T48" fmla="*/ 0 w 35"/>
                <a:gd name="T49" fmla="*/ 39 h 45"/>
                <a:gd name="T50" fmla="*/ 5 w 35"/>
                <a:gd name="T51" fmla="*/ 45 h 45"/>
                <a:gd name="T52" fmla="*/ 8 w 35"/>
                <a:gd name="T53" fmla="*/ 42 h 45"/>
                <a:gd name="T54" fmla="*/ 11 w 35"/>
                <a:gd name="T55" fmla="*/ 44 h 45"/>
                <a:gd name="T56" fmla="*/ 11 w 35"/>
                <a:gd name="T57" fmla="*/ 44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5" h="45">
                  <a:moveTo>
                    <a:pt x="11" y="44"/>
                  </a:moveTo>
                  <a:cubicBezTo>
                    <a:pt x="12" y="44"/>
                    <a:pt x="14" y="42"/>
                    <a:pt x="15" y="41"/>
                  </a:cubicBezTo>
                  <a:cubicBezTo>
                    <a:pt x="17" y="40"/>
                    <a:pt x="15" y="43"/>
                    <a:pt x="16" y="43"/>
                  </a:cubicBezTo>
                  <a:cubicBezTo>
                    <a:pt x="16" y="43"/>
                    <a:pt x="23" y="39"/>
                    <a:pt x="23" y="37"/>
                  </a:cubicBezTo>
                  <a:cubicBezTo>
                    <a:pt x="23" y="33"/>
                    <a:pt x="23" y="29"/>
                    <a:pt x="25" y="26"/>
                  </a:cubicBezTo>
                  <a:cubicBezTo>
                    <a:pt x="27" y="22"/>
                    <a:pt x="30" y="19"/>
                    <a:pt x="31" y="16"/>
                  </a:cubicBezTo>
                  <a:cubicBezTo>
                    <a:pt x="32" y="13"/>
                    <a:pt x="32" y="11"/>
                    <a:pt x="33" y="8"/>
                  </a:cubicBezTo>
                  <a:cubicBezTo>
                    <a:pt x="33" y="6"/>
                    <a:pt x="35" y="4"/>
                    <a:pt x="35" y="2"/>
                  </a:cubicBezTo>
                  <a:cubicBezTo>
                    <a:pt x="33" y="2"/>
                    <a:pt x="31" y="0"/>
                    <a:pt x="29" y="1"/>
                  </a:cubicBezTo>
                  <a:cubicBezTo>
                    <a:pt x="28" y="1"/>
                    <a:pt x="26" y="1"/>
                    <a:pt x="26" y="2"/>
                  </a:cubicBezTo>
                  <a:cubicBezTo>
                    <a:pt x="25" y="4"/>
                    <a:pt x="25" y="5"/>
                    <a:pt x="25" y="6"/>
                  </a:cubicBezTo>
                  <a:cubicBezTo>
                    <a:pt x="24" y="9"/>
                    <a:pt x="23" y="10"/>
                    <a:pt x="20" y="10"/>
                  </a:cubicBezTo>
                  <a:cubicBezTo>
                    <a:pt x="17" y="9"/>
                    <a:pt x="13" y="8"/>
                    <a:pt x="10" y="8"/>
                  </a:cubicBezTo>
                  <a:cubicBezTo>
                    <a:pt x="10" y="10"/>
                    <a:pt x="9" y="14"/>
                    <a:pt x="13" y="13"/>
                  </a:cubicBezTo>
                  <a:cubicBezTo>
                    <a:pt x="17" y="11"/>
                    <a:pt x="14" y="17"/>
                    <a:pt x="14" y="19"/>
                  </a:cubicBezTo>
                  <a:cubicBezTo>
                    <a:pt x="14" y="20"/>
                    <a:pt x="14" y="21"/>
                    <a:pt x="15" y="22"/>
                  </a:cubicBezTo>
                  <a:cubicBezTo>
                    <a:pt x="16" y="23"/>
                    <a:pt x="16" y="24"/>
                    <a:pt x="16" y="25"/>
                  </a:cubicBezTo>
                  <a:cubicBezTo>
                    <a:pt x="16" y="27"/>
                    <a:pt x="16" y="30"/>
                    <a:pt x="15" y="32"/>
                  </a:cubicBezTo>
                  <a:cubicBezTo>
                    <a:pt x="15" y="33"/>
                    <a:pt x="13" y="31"/>
                    <a:pt x="13" y="31"/>
                  </a:cubicBezTo>
                  <a:cubicBezTo>
                    <a:pt x="11" y="31"/>
                    <a:pt x="11" y="33"/>
                    <a:pt x="10" y="32"/>
                  </a:cubicBezTo>
                  <a:cubicBezTo>
                    <a:pt x="10" y="31"/>
                    <a:pt x="9" y="30"/>
                    <a:pt x="8" y="29"/>
                  </a:cubicBezTo>
                  <a:cubicBezTo>
                    <a:pt x="7" y="29"/>
                    <a:pt x="7" y="31"/>
                    <a:pt x="6" y="32"/>
                  </a:cubicBezTo>
                  <a:cubicBezTo>
                    <a:pt x="6" y="32"/>
                    <a:pt x="4" y="32"/>
                    <a:pt x="4" y="32"/>
                  </a:cubicBezTo>
                  <a:cubicBezTo>
                    <a:pt x="2" y="32"/>
                    <a:pt x="3" y="34"/>
                    <a:pt x="3" y="35"/>
                  </a:cubicBezTo>
                  <a:cubicBezTo>
                    <a:pt x="4" y="38"/>
                    <a:pt x="3" y="37"/>
                    <a:pt x="0" y="39"/>
                  </a:cubicBezTo>
                  <a:cubicBezTo>
                    <a:pt x="2" y="41"/>
                    <a:pt x="4" y="42"/>
                    <a:pt x="5" y="45"/>
                  </a:cubicBezTo>
                  <a:cubicBezTo>
                    <a:pt x="6" y="44"/>
                    <a:pt x="7" y="43"/>
                    <a:pt x="8" y="42"/>
                  </a:cubicBezTo>
                  <a:cubicBezTo>
                    <a:pt x="10" y="41"/>
                    <a:pt x="10" y="43"/>
                    <a:pt x="11" y="44"/>
                  </a:cubicBezTo>
                  <a:cubicBezTo>
                    <a:pt x="12" y="44"/>
                    <a:pt x="10" y="43"/>
                    <a:pt x="11" y="4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24" name="Freeform 742"/>
            <p:cNvSpPr>
              <a:spLocks/>
            </p:cNvSpPr>
            <p:nvPr/>
          </p:nvSpPr>
          <p:spPr bwMode="auto">
            <a:xfrm>
              <a:off x="12359429" y="8520197"/>
              <a:ext cx="595542" cy="420492"/>
            </a:xfrm>
            <a:custGeom>
              <a:avLst/>
              <a:gdLst>
                <a:gd name="T0" fmla="*/ 12 w 64"/>
                <a:gd name="T1" fmla="*/ 37 h 45"/>
                <a:gd name="T2" fmla="*/ 17 w 64"/>
                <a:gd name="T3" fmla="*/ 37 h 45"/>
                <a:gd name="T4" fmla="*/ 20 w 64"/>
                <a:gd name="T5" fmla="*/ 38 h 45"/>
                <a:gd name="T6" fmla="*/ 21 w 64"/>
                <a:gd name="T7" fmla="*/ 33 h 45"/>
                <a:gd name="T8" fmla="*/ 25 w 64"/>
                <a:gd name="T9" fmla="*/ 30 h 45"/>
                <a:gd name="T10" fmla="*/ 30 w 64"/>
                <a:gd name="T11" fmla="*/ 33 h 45"/>
                <a:gd name="T12" fmla="*/ 36 w 64"/>
                <a:gd name="T13" fmla="*/ 34 h 45"/>
                <a:gd name="T14" fmla="*/ 39 w 64"/>
                <a:gd name="T15" fmla="*/ 34 h 45"/>
                <a:gd name="T16" fmla="*/ 41 w 64"/>
                <a:gd name="T17" fmla="*/ 30 h 45"/>
                <a:gd name="T18" fmla="*/ 45 w 64"/>
                <a:gd name="T19" fmla="*/ 31 h 45"/>
                <a:gd name="T20" fmla="*/ 50 w 64"/>
                <a:gd name="T21" fmla="*/ 31 h 45"/>
                <a:gd name="T22" fmla="*/ 55 w 64"/>
                <a:gd name="T23" fmla="*/ 29 h 45"/>
                <a:gd name="T24" fmla="*/ 60 w 64"/>
                <a:gd name="T25" fmla="*/ 30 h 45"/>
                <a:gd name="T26" fmla="*/ 58 w 64"/>
                <a:gd name="T27" fmla="*/ 24 h 45"/>
                <a:gd name="T28" fmla="*/ 55 w 64"/>
                <a:gd name="T29" fmla="*/ 20 h 45"/>
                <a:gd name="T30" fmla="*/ 51 w 64"/>
                <a:gd name="T31" fmla="*/ 16 h 45"/>
                <a:gd name="T32" fmla="*/ 47 w 64"/>
                <a:gd name="T33" fmla="*/ 13 h 45"/>
                <a:gd name="T34" fmla="*/ 46 w 64"/>
                <a:gd name="T35" fmla="*/ 12 h 45"/>
                <a:gd name="T36" fmla="*/ 44 w 64"/>
                <a:gd name="T37" fmla="*/ 12 h 45"/>
                <a:gd name="T38" fmla="*/ 44 w 64"/>
                <a:gd name="T39" fmla="*/ 6 h 45"/>
                <a:gd name="T40" fmla="*/ 41 w 64"/>
                <a:gd name="T41" fmla="*/ 1 h 45"/>
                <a:gd name="T42" fmla="*/ 41 w 64"/>
                <a:gd name="T43" fmla="*/ 0 h 45"/>
                <a:gd name="T44" fmla="*/ 38 w 64"/>
                <a:gd name="T45" fmla="*/ 0 h 45"/>
                <a:gd name="T46" fmla="*/ 35 w 64"/>
                <a:gd name="T47" fmla="*/ 3 h 45"/>
                <a:gd name="T48" fmla="*/ 26 w 64"/>
                <a:gd name="T49" fmla="*/ 10 h 45"/>
                <a:gd name="T50" fmla="*/ 22 w 64"/>
                <a:gd name="T51" fmla="*/ 11 h 45"/>
                <a:gd name="T52" fmla="*/ 19 w 64"/>
                <a:gd name="T53" fmla="*/ 15 h 45"/>
                <a:gd name="T54" fmla="*/ 13 w 64"/>
                <a:gd name="T55" fmla="*/ 17 h 45"/>
                <a:gd name="T56" fmla="*/ 9 w 64"/>
                <a:gd name="T57" fmla="*/ 17 h 45"/>
                <a:gd name="T58" fmla="*/ 6 w 64"/>
                <a:gd name="T59" fmla="*/ 18 h 45"/>
                <a:gd name="T60" fmla="*/ 3 w 64"/>
                <a:gd name="T61" fmla="*/ 23 h 45"/>
                <a:gd name="T62" fmla="*/ 4 w 64"/>
                <a:gd name="T63" fmla="*/ 34 h 45"/>
                <a:gd name="T64" fmla="*/ 6 w 64"/>
                <a:gd name="T65" fmla="*/ 39 h 45"/>
                <a:gd name="T66" fmla="*/ 9 w 64"/>
                <a:gd name="T67" fmla="*/ 45 h 45"/>
                <a:gd name="T68" fmla="*/ 12 w 64"/>
                <a:gd name="T69" fmla="*/ 37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4" h="45">
                  <a:moveTo>
                    <a:pt x="12" y="37"/>
                  </a:moveTo>
                  <a:cubicBezTo>
                    <a:pt x="13" y="37"/>
                    <a:pt x="16" y="36"/>
                    <a:pt x="17" y="37"/>
                  </a:cubicBezTo>
                  <a:cubicBezTo>
                    <a:pt x="17" y="38"/>
                    <a:pt x="20" y="38"/>
                    <a:pt x="20" y="38"/>
                  </a:cubicBezTo>
                  <a:cubicBezTo>
                    <a:pt x="21" y="36"/>
                    <a:pt x="20" y="34"/>
                    <a:pt x="21" y="33"/>
                  </a:cubicBezTo>
                  <a:cubicBezTo>
                    <a:pt x="21" y="32"/>
                    <a:pt x="23" y="29"/>
                    <a:pt x="25" y="30"/>
                  </a:cubicBezTo>
                  <a:cubicBezTo>
                    <a:pt x="27" y="30"/>
                    <a:pt x="28" y="32"/>
                    <a:pt x="30" y="33"/>
                  </a:cubicBezTo>
                  <a:cubicBezTo>
                    <a:pt x="32" y="34"/>
                    <a:pt x="34" y="34"/>
                    <a:pt x="36" y="34"/>
                  </a:cubicBezTo>
                  <a:cubicBezTo>
                    <a:pt x="37" y="34"/>
                    <a:pt x="39" y="35"/>
                    <a:pt x="39" y="34"/>
                  </a:cubicBezTo>
                  <a:cubicBezTo>
                    <a:pt x="40" y="33"/>
                    <a:pt x="40" y="29"/>
                    <a:pt x="41" y="30"/>
                  </a:cubicBezTo>
                  <a:cubicBezTo>
                    <a:pt x="43" y="31"/>
                    <a:pt x="43" y="31"/>
                    <a:pt x="45" y="31"/>
                  </a:cubicBezTo>
                  <a:cubicBezTo>
                    <a:pt x="47" y="30"/>
                    <a:pt x="48" y="31"/>
                    <a:pt x="50" y="31"/>
                  </a:cubicBezTo>
                  <a:cubicBezTo>
                    <a:pt x="52" y="31"/>
                    <a:pt x="53" y="28"/>
                    <a:pt x="55" y="29"/>
                  </a:cubicBezTo>
                  <a:cubicBezTo>
                    <a:pt x="56" y="29"/>
                    <a:pt x="58" y="31"/>
                    <a:pt x="60" y="30"/>
                  </a:cubicBezTo>
                  <a:cubicBezTo>
                    <a:pt x="64" y="28"/>
                    <a:pt x="59" y="26"/>
                    <a:pt x="58" y="24"/>
                  </a:cubicBezTo>
                  <a:cubicBezTo>
                    <a:pt x="57" y="22"/>
                    <a:pt x="57" y="21"/>
                    <a:pt x="55" y="20"/>
                  </a:cubicBezTo>
                  <a:cubicBezTo>
                    <a:pt x="53" y="19"/>
                    <a:pt x="52" y="18"/>
                    <a:pt x="51" y="16"/>
                  </a:cubicBezTo>
                  <a:cubicBezTo>
                    <a:pt x="51" y="14"/>
                    <a:pt x="49" y="14"/>
                    <a:pt x="47" y="13"/>
                  </a:cubicBezTo>
                  <a:cubicBezTo>
                    <a:pt x="47" y="13"/>
                    <a:pt x="47" y="12"/>
                    <a:pt x="46" y="12"/>
                  </a:cubicBezTo>
                  <a:cubicBezTo>
                    <a:pt x="46" y="12"/>
                    <a:pt x="44" y="12"/>
                    <a:pt x="44" y="12"/>
                  </a:cubicBezTo>
                  <a:cubicBezTo>
                    <a:pt x="43" y="11"/>
                    <a:pt x="44" y="7"/>
                    <a:pt x="44" y="6"/>
                  </a:cubicBezTo>
                  <a:cubicBezTo>
                    <a:pt x="44" y="4"/>
                    <a:pt x="42" y="3"/>
                    <a:pt x="41" y="1"/>
                  </a:cubicBezTo>
                  <a:cubicBezTo>
                    <a:pt x="41" y="1"/>
                    <a:pt x="41" y="0"/>
                    <a:pt x="41" y="0"/>
                  </a:cubicBezTo>
                  <a:cubicBezTo>
                    <a:pt x="40" y="0"/>
                    <a:pt x="39" y="0"/>
                    <a:pt x="38" y="0"/>
                  </a:cubicBezTo>
                  <a:cubicBezTo>
                    <a:pt x="36" y="1"/>
                    <a:pt x="36" y="1"/>
                    <a:pt x="35" y="3"/>
                  </a:cubicBezTo>
                  <a:cubicBezTo>
                    <a:pt x="35" y="6"/>
                    <a:pt x="28" y="10"/>
                    <a:pt x="26" y="10"/>
                  </a:cubicBezTo>
                  <a:cubicBezTo>
                    <a:pt x="25" y="10"/>
                    <a:pt x="21" y="10"/>
                    <a:pt x="22" y="11"/>
                  </a:cubicBezTo>
                  <a:cubicBezTo>
                    <a:pt x="23" y="13"/>
                    <a:pt x="20" y="15"/>
                    <a:pt x="19" y="15"/>
                  </a:cubicBezTo>
                  <a:cubicBezTo>
                    <a:pt x="17" y="16"/>
                    <a:pt x="15" y="17"/>
                    <a:pt x="13" y="17"/>
                  </a:cubicBezTo>
                  <a:cubicBezTo>
                    <a:pt x="11" y="18"/>
                    <a:pt x="11" y="16"/>
                    <a:pt x="9" y="17"/>
                  </a:cubicBezTo>
                  <a:cubicBezTo>
                    <a:pt x="7" y="18"/>
                    <a:pt x="6" y="17"/>
                    <a:pt x="6" y="18"/>
                  </a:cubicBezTo>
                  <a:cubicBezTo>
                    <a:pt x="5" y="20"/>
                    <a:pt x="4" y="22"/>
                    <a:pt x="3" y="23"/>
                  </a:cubicBezTo>
                  <a:cubicBezTo>
                    <a:pt x="0" y="27"/>
                    <a:pt x="2" y="30"/>
                    <a:pt x="4" y="34"/>
                  </a:cubicBezTo>
                  <a:cubicBezTo>
                    <a:pt x="5" y="36"/>
                    <a:pt x="5" y="37"/>
                    <a:pt x="6" y="39"/>
                  </a:cubicBezTo>
                  <a:cubicBezTo>
                    <a:pt x="8" y="41"/>
                    <a:pt x="9" y="42"/>
                    <a:pt x="9" y="45"/>
                  </a:cubicBezTo>
                  <a:cubicBezTo>
                    <a:pt x="9" y="44"/>
                    <a:pt x="10" y="37"/>
                    <a:pt x="12" y="37"/>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25" name="Freeform 743"/>
            <p:cNvSpPr>
              <a:spLocks/>
            </p:cNvSpPr>
            <p:nvPr/>
          </p:nvSpPr>
          <p:spPr bwMode="auto">
            <a:xfrm>
              <a:off x="11697008" y="7921315"/>
              <a:ext cx="1092359" cy="767717"/>
            </a:xfrm>
            <a:custGeom>
              <a:avLst/>
              <a:gdLst>
                <a:gd name="T0" fmla="*/ 83 w 117"/>
                <a:gd name="T1" fmla="*/ 82 h 82"/>
                <a:gd name="T2" fmla="*/ 93 w 117"/>
                <a:gd name="T3" fmla="*/ 76 h 82"/>
                <a:gd name="T4" fmla="*/ 105 w 117"/>
                <a:gd name="T5" fmla="*/ 68 h 82"/>
                <a:gd name="T6" fmla="*/ 112 w 117"/>
                <a:gd name="T7" fmla="*/ 64 h 82"/>
                <a:gd name="T8" fmla="*/ 107 w 117"/>
                <a:gd name="T9" fmla="*/ 55 h 82"/>
                <a:gd name="T10" fmla="*/ 110 w 117"/>
                <a:gd name="T11" fmla="*/ 46 h 82"/>
                <a:gd name="T12" fmla="*/ 114 w 117"/>
                <a:gd name="T13" fmla="*/ 40 h 82"/>
                <a:gd name="T14" fmla="*/ 117 w 117"/>
                <a:gd name="T15" fmla="*/ 21 h 82"/>
                <a:gd name="T16" fmla="*/ 81 w 117"/>
                <a:gd name="T17" fmla="*/ 1 h 82"/>
                <a:gd name="T18" fmla="*/ 75 w 117"/>
                <a:gd name="T19" fmla="*/ 2 h 82"/>
                <a:gd name="T20" fmla="*/ 67 w 117"/>
                <a:gd name="T21" fmla="*/ 2 h 82"/>
                <a:gd name="T22" fmla="*/ 59 w 117"/>
                <a:gd name="T23" fmla="*/ 1 h 82"/>
                <a:gd name="T24" fmla="*/ 29 w 117"/>
                <a:gd name="T25" fmla="*/ 21 h 82"/>
                <a:gd name="T26" fmla="*/ 22 w 117"/>
                <a:gd name="T27" fmla="*/ 25 h 82"/>
                <a:gd name="T28" fmla="*/ 19 w 117"/>
                <a:gd name="T29" fmla="*/ 42 h 82"/>
                <a:gd name="T30" fmla="*/ 8 w 117"/>
                <a:gd name="T31" fmla="*/ 43 h 82"/>
                <a:gd name="T32" fmla="*/ 5 w 117"/>
                <a:gd name="T33" fmla="*/ 51 h 82"/>
                <a:gd name="T34" fmla="*/ 11 w 117"/>
                <a:gd name="T35" fmla="*/ 56 h 82"/>
                <a:gd name="T36" fmla="*/ 19 w 117"/>
                <a:gd name="T37" fmla="*/ 62 h 82"/>
                <a:gd name="T38" fmla="*/ 21 w 117"/>
                <a:gd name="T39" fmla="*/ 55 h 82"/>
                <a:gd name="T40" fmla="*/ 28 w 117"/>
                <a:gd name="T41" fmla="*/ 50 h 82"/>
                <a:gd name="T42" fmla="*/ 35 w 117"/>
                <a:gd name="T43" fmla="*/ 53 h 82"/>
                <a:gd name="T44" fmla="*/ 46 w 117"/>
                <a:gd name="T45" fmla="*/ 55 h 82"/>
                <a:gd name="T46" fmla="*/ 64 w 117"/>
                <a:gd name="T47" fmla="*/ 53 h 82"/>
                <a:gd name="T48" fmla="*/ 68 w 117"/>
                <a:gd name="T49" fmla="*/ 47 h 82"/>
                <a:gd name="T50" fmla="*/ 77 w 117"/>
                <a:gd name="T51" fmla="*/ 31 h 82"/>
                <a:gd name="T52" fmla="*/ 79 w 117"/>
                <a:gd name="T53" fmla="*/ 16 h 82"/>
                <a:gd name="T54" fmla="*/ 75 w 117"/>
                <a:gd name="T55" fmla="*/ 2 h 82"/>
                <a:gd name="T56" fmla="*/ 78 w 117"/>
                <a:gd name="T57" fmla="*/ 16 h 82"/>
                <a:gd name="T58" fmla="*/ 77 w 117"/>
                <a:gd name="T59" fmla="*/ 35 h 82"/>
                <a:gd name="T60" fmla="*/ 68 w 117"/>
                <a:gd name="T61" fmla="*/ 46 h 82"/>
                <a:gd name="T62" fmla="*/ 72 w 117"/>
                <a:gd name="T63" fmla="*/ 55 h 82"/>
                <a:gd name="T64" fmla="*/ 75 w 117"/>
                <a:gd name="T65" fmla="*/ 65 h 82"/>
                <a:gd name="T66" fmla="*/ 72 w 117"/>
                <a:gd name="T67" fmla="*/ 74 h 82"/>
                <a:gd name="T68" fmla="*/ 77 w 117"/>
                <a:gd name="T69" fmla="*/ 81 h 82"/>
                <a:gd name="T70" fmla="*/ 80 w 117"/>
                <a:gd name="T71" fmla="*/ 81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17" h="82">
                  <a:moveTo>
                    <a:pt x="80" y="81"/>
                  </a:moveTo>
                  <a:cubicBezTo>
                    <a:pt x="81" y="80"/>
                    <a:pt x="82" y="82"/>
                    <a:pt x="83" y="82"/>
                  </a:cubicBezTo>
                  <a:cubicBezTo>
                    <a:pt x="85" y="81"/>
                    <a:pt x="87" y="80"/>
                    <a:pt x="89" y="79"/>
                  </a:cubicBezTo>
                  <a:cubicBezTo>
                    <a:pt x="90" y="79"/>
                    <a:pt x="93" y="78"/>
                    <a:pt x="93" y="76"/>
                  </a:cubicBezTo>
                  <a:cubicBezTo>
                    <a:pt x="93" y="74"/>
                    <a:pt x="94" y="75"/>
                    <a:pt x="96" y="74"/>
                  </a:cubicBezTo>
                  <a:cubicBezTo>
                    <a:pt x="99" y="74"/>
                    <a:pt x="103" y="71"/>
                    <a:pt x="105" y="68"/>
                  </a:cubicBezTo>
                  <a:cubicBezTo>
                    <a:pt x="106" y="67"/>
                    <a:pt x="106" y="66"/>
                    <a:pt x="107" y="65"/>
                  </a:cubicBezTo>
                  <a:cubicBezTo>
                    <a:pt x="108" y="64"/>
                    <a:pt x="110" y="64"/>
                    <a:pt x="112" y="64"/>
                  </a:cubicBezTo>
                  <a:cubicBezTo>
                    <a:pt x="112" y="62"/>
                    <a:pt x="110" y="61"/>
                    <a:pt x="109" y="59"/>
                  </a:cubicBezTo>
                  <a:cubicBezTo>
                    <a:pt x="109" y="58"/>
                    <a:pt x="110" y="55"/>
                    <a:pt x="107" y="55"/>
                  </a:cubicBezTo>
                  <a:cubicBezTo>
                    <a:pt x="106" y="55"/>
                    <a:pt x="109" y="53"/>
                    <a:pt x="108" y="52"/>
                  </a:cubicBezTo>
                  <a:cubicBezTo>
                    <a:pt x="108" y="49"/>
                    <a:pt x="109" y="48"/>
                    <a:pt x="110" y="46"/>
                  </a:cubicBezTo>
                  <a:cubicBezTo>
                    <a:pt x="110" y="44"/>
                    <a:pt x="112" y="44"/>
                    <a:pt x="112" y="42"/>
                  </a:cubicBezTo>
                  <a:cubicBezTo>
                    <a:pt x="112" y="41"/>
                    <a:pt x="113" y="40"/>
                    <a:pt x="114" y="40"/>
                  </a:cubicBezTo>
                  <a:cubicBezTo>
                    <a:pt x="117" y="40"/>
                    <a:pt x="117" y="40"/>
                    <a:pt x="117" y="38"/>
                  </a:cubicBezTo>
                  <a:cubicBezTo>
                    <a:pt x="117" y="32"/>
                    <a:pt x="117" y="27"/>
                    <a:pt x="117" y="21"/>
                  </a:cubicBezTo>
                  <a:cubicBezTo>
                    <a:pt x="117" y="19"/>
                    <a:pt x="113" y="18"/>
                    <a:pt x="111" y="17"/>
                  </a:cubicBezTo>
                  <a:cubicBezTo>
                    <a:pt x="101" y="12"/>
                    <a:pt x="91" y="6"/>
                    <a:pt x="81" y="1"/>
                  </a:cubicBezTo>
                  <a:cubicBezTo>
                    <a:pt x="80" y="1"/>
                    <a:pt x="80" y="0"/>
                    <a:pt x="79" y="0"/>
                  </a:cubicBezTo>
                  <a:cubicBezTo>
                    <a:pt x="78" y="1"/>
                    <a:pt x="76" y="2"/>
                    <a:pt x="75" y="2"/>
                  </a:cubicBezTo>
                  <a:cubicBezTo>
                    <a:pt x="74" y="3"/>
                    <a:pt x="72" y="5"/>
                    <a:pt x="71" y="5"/>
                  </a:cubicBezTo>
                  <a:cubicBezTo>
                    <a:pt x="70" y="5"/>
                    <a:pt x="69" y="3"/>
                    <a:pt x="67" y="2"/>
                  </a:cubicBezTo>
                  <a:cubicBezTo>
                    <a:pt x="66" y="1"/>
                    <a:pt x="65" y="1"/>
                    <a:pt x="64" y="1"/>
                  </a:cubicBezTo>
                  <a:cubicBezTo>
                    <a:pt x="62" y="0"/>
                    <a:pt x="61" y="0"/>
                    <a:pt x="59" y="1"/>
                  </a:cubicBezTo>
                  <a:cubicBezTo>
                    <a:pt x="52" y="5"/>
                    <a:pt x="45" y="10"/>
                    <a:pt x="38" y="14"/>
                  </a:cubicBezTo>
                  <a:cubicBezTo>
                    <a:pt x="35" y="16"/>
                    <a:pt x="32" y="18"/>
                    <a:pt x="29" y="21"/>
                  </a:cubicBezTo>
                  <a:cubicBezTo>
                    <a:pt x="28" y="22"/>
                    <a:pt x="27" y="22"/>
                    <a:pt x="26" y="22"/>
                  </a:cubicBezTo>
                  <a:cubicBezTo>
                    <a:pt x="23" y="22"/>
                    <a:pt x="22" y="22"/>
                    <a:pt x="22" y="25"/>
                  </a:cubicBezTo>
                  <a:cubicBezTo>
                    <a:pt x="22" y="28"/>
                    <a:pt x="22" y="31"/>
                    <a:pt x="22" y="34"/>
                  </a:cubicBezTo>
                  <a:cubicBezTo>
                    <a:pt x="22" y="37"/>
                    <a:pt x="21" y="40"/>
                    <a:pt x="19" y="42"/>
                  </a:cubicBezTo>
                  <a:cubicBezTo>
                    <a:pt x="18" y="43"/>
                    <a:pt x="15" y="43"/>
                    <a:pt x="14" y="43"/>
                  </a:cubicBezTo>
                  <a:cubicBezTo>
                    <a:pt x="12" y="43"/>
                    <a:pt x="10" y="43"/>
                    <a:pt x="8" y="43"/>
                  </a:cubicBezTo>
                  <a:cubicBezTo>
                    <a:pt x="6" y="43"/>
                    <a:pt x="4" y="44"/>
                    <a:pt x="2" y="44"/>
                  </a:cubicBezTo>
                  <a:cubicBezTo>
                    <a:pt x="0" y="44"/>
                    <a:pt x="5" y="51"/>
                    <a:pt x="5" y="51"/>
                  </a:cubicBezTo>
                  <a:cubicBezTo>
                    <a:pt x="6" y="54"/>
                    <a:pt x="7" y="56"/>
                    <a:pt x="10" y="57"/>
                  </a:cubicBezTo>
                  <a:cubicBezTo>
                    <a:pt x="10" y="57"/>
                    <a:pt x="11" y="56"/>
                    <a:pt x="11" y="56"/>
                  </a:cubicBezTo>
                  <a:cubicBezTo>
                    <a:pt x="12" y="57"/>
                    <a:pt x="12" y="60"/>
                    <a:pt x="14" y="58"/>
                  </a:cubicBezTo>
                  <a:cubicBezTo>
                    <a:pt x="16" y="56"/>
                    <a:pt x="18" y="61"/>
                    <a:pt x="19" y="62"/>
                  </a:cubicBezTo>
                  <a:cubicBezTo>
                    <a:pt x="19" y="61"/>
                    <a:pt x="20" y="59"/>
                    <a:pt x="20" y="58"/>
                  </a:cubicBezTo>
                  <a:cubicBezTo>
                    <a:pt x="20" y="57"/>
                    <a:pt x="21" y="56"/>
                    <a:pt x="21" y="55"/>
                  </a:cubicBezTo>
                  <a:cubicBezTo>
                    <a:pt x="22" y="52"/>
                    <a:pt x="22" y="52"/>
                    <a:pt x="25" y="51"/>
                  </a:cubicBezTo>
                  <a:cubicBezTo>
                    <a:pt x="26" y="50"/>
                    <a:pt x="27" y="50"/>
                    <a:pt x="28" y="50"/>
                  </a:cubicBezTo>
                  <a:cubicBezTo>
                    <a:pt x="29" y="49"/>
                    <a:pt x="30" y="51"/>
                    <a:pt x="31" y="51"/>
                  </a:cubicBezTo>
                  <a:cubicBezTo>
                    <a:pt x="33" y="51"/>
                    <a:pt x="34" y="52"/>
                    <a:pt x="35" y="53"/>
                  </a:cubicBezTo>
                  <a:cubicBezTo>
                    <a:pt x="36" y="54"/>
                    <a:pt x="37" y="54"/>
                    <a:pt x="39" y="54"/>
                  </a:cubicBezTo>
                  <a:cubicBezTo>
                    <a:pt x="42" y="52"/>
                    <a:pt x="43" y="55"/>
                    <a:pt x="46" y="55"/>
                  </a:cubicBezTo>
                  <a:cubicBezTo>
                    <a:pt x="49" y="55"/>
                    <a:pt x="52" y="53"/>
                    <a:pt x="55" y="53"/>
                  </a:cubicBezTo>
                  <a:cubicBezTo>
                    <a:pt x="57" y="53"/>
                    <a:pt x="61" y="54"/>
                    <a:pt x="64" y="53"/>
                  </a:cubicBezTo>
                  <a:cubicBezTo>
                    <a:pt x="65" y="53"/>
                    <a:pt x="66" y="52"/>
                    <a:pt x="67" y="51"/>
                  </a:cubicBezTo>
                  <a:cubicBezTo>
                    <a:pt x="69" y="50"/>
                    <a:pt x="68" y="49"/>
                    <a:pt x="68" y="47"/>
                  </a:cubicBezTo>
                  <a:cubicBezTo>
                    <a:pt x="68" y="42"/>
                    <a:pt x="73" y="39"/>
                    <a:pt x="77" y="35"/>
                  </a:cubicBezTo>
                  <a:cubicBezTo>
                    <a:pt x="78" y="34"/>
                    <a:pt x="77" y="32"/>
                    <a:pt x="77" y="31"/>
                  </a:cubicBezTo>
                  <a:cubicBezTo>
                    <a:pt x="77" y="28"/>
                    <a:pt x="77" y="26"/>
                    <a:pt x="77" y="23"/>
                  </a:cubicBezTo>
                  <a:cubicBezTo>
                    <a:pt x="78" y="21"/>
                    <a:pt x="79" y="18"/>
                    <a:pt x="79" y="16"/>
                  </a:cubicBezTo>
                  <a:cubicBezTo>
                    <a:pt x="78" y="14"/>
                    <a:pt x="77" y="12"/>
                    <a:pt x="76" y="11"/>
                  </a:cubicBezTo>
                  <a:cubicBezTo>
                    <a:pt x="74" y="8"/>
                    <a:pt x="75" y="5"/>
                    <a:pt x="75" y="2"/>
                  </a:cubicBezTo>
                  <a:cubicBezTo>
                    <a:pt x="75" y="5"/>
                    <a:pt x="75" y="7"/>
                    <a:pt x="75" y="9"/>
                  </a:cubicBezTo>
                  <a:cubicBezTo>
                    <a:pt x="75" y="11"/>
                    <a:pt x="78" y="14"/>
                    <a:pt x="78" y="16"/>
                  </a:cubicBezTo>
                  <a:cubicBezTo>
                    <a:pt x="79" y="19"/>
                    <a:pt x="77" y="23"/>
                    <a:pt x="77" y="26"/>
                  </a:cubicBezTo>
                  <a:cubicBezTo>
                    <a:pt x="77" y="28"/>
                    <a:pt x="78" y="32"/>
                    <a:pt x="77" y="35"/>
                  </a:cubicBezTo>
                  <a:cubicBezTo>
                    <a:pt x="76" y="37"/>
                    <a:pt x="72" y="39"/>
                    <a:pt x="71" y="41"/>
                  </a:cubicBezTo>
                  <a:cubicBezTo>
                    <a:pt x="69" y="42"/>
                    <a:pt x="68" y="44"/>
                    <a:pt x="68" y="46"/>
                  </a:cubicBezTo>
                  <a:cubicBezTo>
                    <a:pt x="67" y="49"/>
                    <a:pt x="69" y="50"/>
                    <a:pt x="70" y="53"/>
                  </a:cubicBezTo>
                  <a:cubicBezTo>
                    <a:pt x="70" y="54"/>
                    <a:pt x="71" y="54"/>
                    <a:pt x="72" y="55"/>
                  </a:cubicBezTo>
                  <a:cubicBezTo>
                    <a:pt x="74" y="56"/>
                    <a:pt x="75" y="57"/>
                    <a:pt x="75" y="59"/>
                  </a:cubicBezTo>
                  <a:cubicBezTo>
                    <a:pt x="75" y="61"/>
                    <a:pt x="75" y="63"/>
                    <a:pt x="75" y="65"/>
                  </a:cubicBezTo>
                  <a:cubicBezTo>
                    <a:pt x="75" y="66"/>
                    <a:pt x="76" y="68"/>
                    <a:pt x="77" y="70"/>
                  </a:cubicBezTo>
                  <a:cubicBezTo>
                    <a:pt x="74" y="70"/>
                    <a:pt x="67" y="70"/>
                    <a:pt x="72" y="74"/>
                  </a:cubicBezTo>
                  <a:cubicBezTo>
                    <a:pt x="74" y="75"/>
                    <a:pt x="75" y="76"/>
                    <a:pt x="76" y="78"/>
                  </a:cubicBezTo>
                  <a:cubicBezTo>
                    <a:pt x="76" y="79"/>
                    <a:pt x="77" y="80"/>
                    <a:pt x="77" y="81"/>
                  </a:cubicBezTo>
                  <a:cubicBezTo>
                    <a:pt x="77" y="82"/>
                    <a:pt x="80" y="81"/>
                    <a:pt x="80" y="81"/>
                  </a:cubicBezTo>
                  <a:cubicBezTo>
                    <a:pt x="82" y="80"/>
                    <a:pt x="80" y="81"/>
                    <a:pt x="80" y="8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26" name="Freeform 744"/>
            <p:cNvSpPr>
              <a:spLocks/>
            </p:cNvSpPr>
            <p:nvPr/>
          </p:nvSpPr>
          <p:spPr bwMode="auto">
            <a:xfrm>
              <a:off x="12684268" y="7940429"/>
              <a:ext cx="767517" cy="946107"/>
            </a:xfrm>
            <a:custGeom>
              <a:avLst/>
              <a:gdLst>
                <a:gd name="T0" fmla="*/ 6 w 82"/>
                <a:gd name="T1" fmla="*/ 39 h 101"/>
                <a:gd name="T2" fmla="*/ 6 w 82"/>
                <a:gd name="T3" fmla="*/ 41 h 101"/>
                <a:gd name="T4" fmla="*/ 4 w 82"/>
                <a:gd name="T5" fmla="*/ 43 h 101"/>
                <a:gd name="T6" fmla="*/ 2 w 82"/>
                <a:gd name="T7" fmla="*/ 49 h 101"/>
                <a:gd name="T8" fmla="*/ 2 w 82"/>
                <a:gd name="T9" fmla="*/ 51 h 101"/>
                <a:gd name="T10" fmla="*/ 1 w 82"/>
                <a:gd name="T11" fmla="*/ 53 h 101"/>
                <a:gd name="T12" fmla="*/ 4 w 82"/>
                <a:gd name="T13" fmla="*/ 58 h 101"/>
                <a:gd name="T14" fmla="*/ 6 w 82"/>
                <a:gd name="T15" fmla="*/ 60 h 101"/>
                <a:gd name="T16" fmla="*/ 6 w 82"/>
                <a:gd name="T17" fmla="*/ 63 h 101"/>
                <a:gd name="T18" fmla="*/ 9 w 82"/>
                <a:gd name="T19" fmla="*/ 68 h 101"/>
                <a:gd name="T20" fmla="*/ 9 w 82"/>
                <a:gd name="T21" fmla="*/ 74 h 101"/>
                <a:gd name="T22" fmla="*/ 15 w 82"/>
                <a:gd name="T23" fmla="*/ 76 h 101"/>
                <a:gd name="T24" fmla="*/ 18 w 82"/>
                <a:gd name="T25" fmla="*/ 81 h 101"/>
                <a:gd name="T26" fmla="*/ 22 w 82"/>
                <a:gd name="T27" fmla="*/ 84 h 101"/>
                <a:gd name="T28" fmla="*/ 26 w 82"/>
                <a:gd name="T29" fmla="*/ 88 h 101"/>
                <a:gd name="T30" fmla="*/ 26 w 82"/>
                <a:gd name="T31" fmla="*/ 91 h 101"/>
                <a:gd name="T32" fmla="*/ 28 w 82"/>
                <a:gd name="T33" fmla="*/ 92 h 101"/>
                <a:gd name="T34" fmla="*/ 32 w 82"/>
                <a:gd name="T35" fmla="*/ 96 h 101"/>
                <a:gd name="T36" fmla="*/ 35 w 82"/>
                <a:gd name="T37" fmla="*/ 95 h 101"/>
                <a:gd name="T38" fmla="*/ 39 w 82"/>
                <a:gd name="T39" fmla="*/ 94 h 101"/>
                <a:gd name="T40" fmla="*/ 44 w 82"/>
                <a:gd name="T41" fmla="*/ 100 h 101"/>
                <a:gd name="T42" fmla="*/ 51 w 82"/>
                <a:gd name="T43" fmla="*/ 100 h 101"/>
                <a:gd name="T44" fmla="*/ 55 w 82"/>
                <a:gd name="T45" fmla="*/ 98 h 101"/>
                <a:gd name="T46" fmla="*/ 59 w 82"/>
                <a:gd name="T47" fmla="*/ 97 h 101"/>
                <a:gd name="T48" fmla="*/ 69 w 82"/>
                <a:gd name="T49" fmla="*/ 94 h 101"/>
                <a:gd name="T50" fmla="*/ 69 w 82"/>
                <a:gd name="T51" fmla="*/ 91 h 101"/>
                <a:gd name="T52" fmla="*/ 66 w 82"/>
                <a:gd name="T53" fmla="*/ 90 h 101"/>
                <a:gd name="T54" fmla="*/ 61 w 82"/>
                <a:gd name="T55" fmla="*/ 83 h 101"/>
                <a:gd name="T56" fmla="*/ 59 w 82"/>
                <a:gd name="T57" fmla="*/ 80 h 101"/>
                <a:gd name="T58" fmla="*/ 56 w 82"/>
                <a:gd name="T59" fmla="*/ 78 h 101"/>
                <a:gd name="T60" fmla="*/ 59 w 82"/>
                <a:gd name="T61" fmla="*/ 75 h 101"/>
                <a:gd name="T62" fmla="*/ 61 w 82"/>
                <a:gd name="T63" fmla="*/ 67 h 101"/>
                <a:gd name="T64" fmla="*/ 62 w 82"/>
                <a:gd name="T65" fmla="*/ 64 h 101"/>
                <a:gd name="T66" fmla="*/ 65 w 82"/>
                <a:gd name="T67" fmla="*/ 62 h 101"/>
                <a:gd name="T68" fmla="*/ 65 w 82"/>
                <a:gd name="T69" fmla="*/ 58 h 101"/>
                <a:gd name="T70" fmla="*/ 67 w 82"/>
                <a:gd name="T71" fmla="*/ 55 h 101"/>
                <a:gd name="T72" fmla="*/ 71 w 82"/>
                <a:gd name="T73" fmla="*/ 52 h 101"/>
                <a:gd name="T74" fmla="*/ 72 w 82"/>
                <a:gd name="T75" fmla="*/ 45 h 101"/>
                <a:gd name="T76" fmla="*/ 72 w 82"/>
                <a:gd name="T77" fmla="*/ 42 h 101"/>
                <a:gd name="T78" fmla="*/ 74 w 82"/>
                <a:gd name="T79" fmla="*/ 37 h 101"/>
                <a:gd name="T80" fmla="*/ 79 w 82"/>
                <a:gd name="T81" fmla="*/ 29 h 101"/>
                <a:gd name="T82" fmla="*/ 82 w 82"/>
                <a:gd name="T83" fmla="*/ 27 h 101"/>
                <a:gd name="T84" fmla="*/ 79 w 82"/>
                <a:gd name="T85" fmla="*/ 23 h 101"/>
                <a:gd name="T86" fmla="*/ 76 w 82"/>
                <a:gd name="T87" fmla="*/ 17 h 101"/>
                <a:gd name="T88" fmla="*/ 76 w 82"/>
                <a:gd name="T89" fmla="*/ 11 h 101"/>
                <a:gd name="T90" fmla="*/ 75 w 82"/>
                <a:gd name="T91" fmla="*/ 9 h 101"/>
                <a:gd name="T92" fmla="*/ 74 w 82"/>
                <a:gd name="T93" fmla="*/ 5 h 101"/>
                <a:gd name="T94" fmla="*/ 68 w 82"/>
                <a:gd name="T95" fmla="*/ 0 h 101"/>
                <a:gd name="T96" fmla="*/ 64 w 82"/>
                <a:gd name="T97" fmla="*/ 2 h 101"/>
                <a:gd name="T98" fmla="*/ 60 w 82"/>
                <a:gd name="T99" fmla="*/ 5 h 101"/>
                <a:gd name="T100" fmla="*/ 56 w 82"/>
                <a:gd name="T101" fmla="*/ 5 h 101"/>
                <a:gd name="T102" fmla="*/ 46 w 82"/>
                <a:gd name="T103" fmla="*/ 5 h 101"/>
                <a:gd name="T104" fmla="*/ 17 w 82"/>
                <a:gd name="T105" fmla="*/ 5 h 101"/>
                <a:gd name="T106" fmla="*/ 16 w 82"/>
                <a:gd name="T107" fmla="*/ 14 h 101"/>
                <a:gd name="T108" fmla="*/ 13 w 82"/>
                <a:gd name="T109" fmla="*/ 16 h 101"/>
                <a:gd name="T110" fmla="*/ 11 w 82"/>
                <a:gd name="T111" fmla="*/ 18 h 101"/>
                <a:gd name="T112" fmla="*/ 11 w 82"/>
                <a:gd name="T113" fmla="*/ 32 h 101"/>
                <a:gd name="T114" fmla="*/ 11 w 82"/>
                <a:gd name="T115" fmla="*/ 37 h 101"/>
                <a:gd name="T116" fmla="*/ 6 w 82"/>
                <a:gd name="T117" fmla="*/ 39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2" h="101">
                  <a:moveTo>
                    <a:pt x="6" y="39"/>
                  </a:moveTo>
                  <a:cubicBezTo>
                    <a:pt x="6" y="39"/>
                    <a:pt x="6" y="40"/>
                    <a:pt x="6" y="41"/>
                  </a:cubicBezTo>
                  <a:cubicBezTo>
                    <a:pt x="5" y="42"/>
                    <a:pt x="4" y="42"/>
                    <a:pt x="4" y="43"/>
                  </a:cubicBezTo>
                  <a:cubicBezTo>
                    <a:pt x="4" y="45"/>
                    <a:pt x="2" y="47"/>
                    <a:pt x="2" y="49"/>
                  </a:cubicBezTo>
                  <a:cubicBezTo>
                    <a:pt x="2" y="50"/>
                    <a:pt x="3" y="51"/>
                    <a:pt x="2" y="51"/>
                  </a:cubicBezTo>
                  <a:cubicBezTo>
                    <a:pt x="2" y="52"/>
                    <a:pt x="0" y="53"/>
                    <a:pt x="1" y="53"/>
                  </a:cubicBezTo>
                  <a:cubicBezTo>
                    <a:pt x="4" y="53"/>
                    <a:pt x="3" y="57"/>
                    <a:pt x="4" y="58"/>
                  </a:cubicBezTo>
                  <a:cubicBezTo>
                    <a:pt x="4" y="59"/>
                    <a:pt x="5" y="59"/>
                    <a:pt x="6" y="60"/>
                  </a:cubicBezTo>
                  <a:cubicBezTo>
                    <a:pt x="6" y="61"/>
                    <a:pt x="6" y="62"/>
                    <a:pt x="6" y="63"/>
                  </a:cubicBezTo>
                  <a:cubicBezTo>
                    <a:pt x="7" y="65"/>
                    <a:pt x="9" y="66"/>
                    <a:pt x="9" y="68"/>
                  </a:cubicBezTo>
                  <a:cubicBezTo>
                    <a:pt x="9" y="69"/>
                    <a:pt x="8" y="74"/>
                    <a:pt x="9" y="74"/>
                  </a:cubicBezTo>
                  <a:cubicBezTo>
                    <a:pt x="12" y="74"/>
                    <a:pt x="13" y="75"/>
                    <a:pt x="15" y="76"/>
                  </a:cubicBezTo>
                  <a:cubicBezTo>
                    <a:pt x="17" y="77"/>
                    <a:pt x="16" y="80"/>
                    <a:pt x="18" y="81"/>
                  </a:cubicBezTo>
                  <a:cubicBezTo>
                    <a:pt x="19" y="82"/>
                    <a:pt x="22" y="82"/>
                    <a:pt x="22" y="84"/>
                  </a:cubicBezTo>
                  <a:cubicBezTo>
                    <a:pt x="22" y="86"/>
                    <a:pt x="25" y="87"/>
                    <a:pt x="26" y="88"/>
                  </a:cubicBezTo>
                  <a:cubicBezTo>
                    <a:pt x="26" y="89"/>
                    <a:pt x="26" y="90"/>
                    <a:pt x="26" y="91"/>
                  </a:cubicBezTo>
                  <a:cubicBezTo>
                    <a:pt x="27" y="91"/>
                    <a:pt x="28" y="92"/>
                    <a:pt x="28" y="92"/>
                  </a:cubicBezTo>
                  <a:cubicBezTo>
                    <a:pt x="29" y="93"/>
                    <a:pt x="30" y="95"/>
                    <a:pt x="32" y="96"/>
                  </a:cubicBezTo>
                  <a:cubicBezTo>
                    <a:pt x="33" y="97"/>
                    <a:pt x="33" y="93"/>
                    <a:pt x="35" y="95"/>
                  </a:cubicBezTo>
                  <a:cubicBezTo>
                    <a:pt x="37" y="96"/>
                    <a:pt x="37" y="94"/>
                    <a:pt x="39" y="94"/>
                  </a:cubicBezTo>
                  <a:cubicBezTo>
                    <a:pt x="41" y="95"/>
                    <a:pt x="42" y="98"/>
                    <a:pt x="44" y="100"/>
                  </a:cubicBezTo>
                  <a:cubicBezTo>
                    <a:pt x="46" y="95"/>
                    <a:pt x="49" y="101"/>
                    <a:pt x="51" y="100"/>
                  </a:cubicBezTo>
                  <a:cubicBezTo>
                    <a:pt x="52" y="99"/>
                    <a:pt x="53" y="98"/>
                    <a:pt x="55" y="98"/>
                  </a:cubicBezTo>
                  <a:cubicBezTo>
                    <a:pt x="56" y="98"/>
                    <a:pt x="58" y="98"/>
                    <a:pt x="59" y="97"/>
                  </a:cubicBezTo>
                  <a:cubicBezTo>
                    <a:pt x="61" y="93"/>
                    <a:pt x="65" y="91"/>
                    <a:pt x="69" y="94"/>
                  </a:cubicBezTo>
                  <a:cubicBezTo>
                    <a:pt x="69" y="93"/>
                    <a:pt x="69" y="92"/>
                    <a:pt x="69" y="91"/>
                  </a:cubicBezTo>
                  <a:cubicBezTo>
                    <a:pt x="69" y="90"/>
                    <a:pt x="66" y="90"/>
                    <a:pt x="66" y="90"/>
                  </a:cubicBezTo>
                  <a:cubicBezTo>
                    <a:pt x="64" y="88"/>
                    <a:pt x="63" y="85"/>
                    <a:pt x="61" y="83"/>
                  </a:cubicBezTo>
                  <a:cubicBezTo>
                    <a:pt x="60" y="82"/>
                    <a:pt x="60" y="81"/>
                    <a:pt x="59" y="80"/>
                  </a:cubicBezTo>
                  <a:cubicBezTo>
                    <a:pt x="58" y="79"/>
                    <a:pt x="57" y="79"/>
                    <a:pt x="56" y="78"/>
                  </a:cubicBezTo>
                  <a:cubicBezTo>
                    <a:pt x="53" y="75"/>
                    <a:pt x="59" y="75"/>
                    <a:pt x="59" y="75"/>
                  </a:cubicBezTo>
                  <a:cubicBezTo>
                    <a:pt x="61" y="74"/>
                    <a:pt x="60" y="69"/>
                    <a:pt x="61" y="67"/>
                  </a:cubicBezTo>
                  <a:cubicBezTo>
                    <a:pt x="61" y="66"/>
                    <a:pt x="61" y="64"/>
                    <a:pt x="62" y="64"/>
                  </a:cubicBezTo>
                  <a:cubicBezTo>
                    <a:pt x="63" y="63"/>
                    <a:pt x="65" y="63"/>
                    <a:pt x="65" y="62"/>
                  </a:cubicBezTo>
                  <a:cubicBezTo>
                    <a:pt x="65" y="61"/>
                    <a:pt x="65" y="60"/>
                    <a:pt x="65" y="58"/>
                  </a:cubicBezTo>
                  <a:cubicBezTo>
                    <a:pt x="65" y="57"/>
                    <a:pt x="66" y="56"/>
                    <a:pt x="67" y="55"/>
                  </a:cubicBezTo>
                  <a:cubicBezTo>
                    <a:pt x="68" y="53"/>
                    <a:pt x="70" y="54"/>
                    <a:pt x="71" y="52"/>
                  </a:cubicBezTo>
                  <a:cubicBezTo>
                    <a:pt x="71" y="50"/>
                    <a:pt x="72" y="48"/>
                    <a:pt x="72" y="45"/>
                  </a:cubicBezTo>
                  <a:cubicBezTo>
                    <a:pt x="72" y="44"/>
                    <a:pt x="72" y="43"/>
                    <a:pt x="72" y="42"/>
                  </a:cubicBezTo>
                  <a:cubicBezTo>
                    <a:pt x="72" y="40"/>
                    <a:pt x="74" y="38"/>
                    <a:pt x="74" y="37"/>
                  </a:cubicBezTo>
                  <a:cubicBezTo>
                    <a:pt x="74" y="33"/>
                    <a:pt x="75" y="30"/>
                    <a:pt x="79" y="29"/>
                  </a:cubicBezTo>
                  <a:cubicBezTo>
                    <a:pt x="80" y="29"/>
                    <a:pt x="81" y="29"/>
                    <a:pt x="82" y="27"/>
                  </a:cubicBezTo>
                  <a:cubicBezTo>
                    <a:pt x="82" y="26"/>
                    <a:pt x="80" y="24"/>
                    <a:pt x="79" y="23"/>
                  </a:cubicBezTo>
                  <a:cubicBezTo>
                    <a:pt x="77" y="21"/>
                    <a:pt x="76" y="19"/>
                    <a:pt x="76" y="17"/>
                  </a:cubicBezTo>
                  <a:cubicBezTo>
                    <a:pt x="76" y="16"/>
                    <a:pt x="75" y="11"/>
                    <a:pt x="76" y="11"/>
                  </a:cubicBezTo>
                  <a:cubicBezTo>
                    <a:pt x="77" y="10"/>
                    <a:pt x="76" y="10"/>
                    <a:pt x="75" y="9"/>
                  </a:cubicBezTo>
                  <a:cubicBezTo>
                    <a:pt x="74" y="8"/>
                    <a:pt x="74" y="7"/>
                    <a:pt x="74" y="5"/>
                  </a:cubicBezTo>
                  <a:cubicBezTo>
                    <a:pt x="72" y="3"/>
                    <a:pt x="69" y="2"/>
                    <a:pt x="68" y="0"/>
                  </a:cubicBezTo>
                  <a:cubicBezTo>
                    <a:pt x="67" y="0"/>
                    <a:pt x="65" y="1"/>
                    <a:pt x="64" y="2"/>
                  </a:cubicBezTo>
                  <a:cubicBezTo>
                    <a:pt x="63" y="5"/>
                    <a:pt x="61" y="3"/>
                    <a:pt x="60" y="5"/>
                  </a:cubicBezTo>
                  <a:cubicBezTo>
                    <a:pt x="59" y="9"/>
                    <a:pt x="58" y="5"/>
                    <a:pt x="56" y="5"/>
                  </a:cubicBezTo>
                  <a:cubicBezTo>
                    <a:pt x="52" y="5"/>
                    <a:pt x="49" y="5"/>
                    <a:pt x="46" y="5"/>
                  </a:cubicBezTo>
                  <a:cubicBezTo>
                    <a:pt x="37" y="5"/>
                    <a:pt x="27" y="5"/>
                    <a:pt x="17" y="5"/>
                  </a:cubicBezTo>
                  <a:cubicBezTo>
                    <a:pt x="15" y="5"/>
                    <a:pt x="16" y="12"/>
                    <a:pt x="16" y="14"/>
                  </a:cubicBezTo>
                  <a:cubicBezTo>
                    <a:pt x="16" y="16"/>
                    <a:pt x="15" y="16"/>
                    <a:pt x="13" y="16"/>
                  </a:cubicBezTo>
                  <a:cubicBezTo>
                    <a:pt x="10" y="16"/>
                    <a:pt x="11" y="16"/>
                    <a:pt x="11" y="18"/>
                  </a:cubicBezTo>
                  <a:cubicBezTo>
                    <a:pt x="11" y="23"/>
                    <a:pt x="11" y="27"/>
                    <a:pt x="11" y="32"/>
                  </a:cubicBezTo>
                  <a:cubicBezTo>
                    <a:pt x="11" y="34"/>
                    <a:pt x="11" y="36"/>
                    <a:pt x="11" y="37"/>
                  </a:cubicBezTo>
                  <a:cubicBezTo>
                    <a:pt x="11" y="39"/>
                    <a:pt x="7" y="38"/>
                    <a:pt x="6" y="39"/>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27" name="Freeform 745"/>
            <p:cNvSpPr>
              <a:spLocks/>
            </p:cNvSpPr>
            <p:nvPr/>
          </p:nvSpPr>
          <p:spPr bwMode="auto">
            <a:xfrm>
              <a:off x="13356248" y="8182530"/>
              <a:ext cx="299364" cy="270773"/>
            </a:xfrm>
            <a:custGeom>
              <a:avLst/>
              <a:gdLst>
                <a:gd name="T0" fmla="*/ 3 w 32"/>
                <a:gd name="T1" fmla="*/ 19 h 29"/>
                <a:gd name="T2" fmla="*/ 7 w 32"/>
                <a:gd name="T3" fmla="*/ 20 h 29"/>
                <a:gd name="T4" fmla="*/ 7 w 32"/>
                <a:gd name="T5" fmla="*/ 17 h 29"/>
                <a:gd name="T6" fmla="*/ 10 w 32"/>
                <a:gd name="T7" fmla="*/ 19 h 29"/>
                <a:gd name="T8" fmla="*/ 12 w 32"/>
                <a:gd name="T9" fmla="*/ 18 h 29"/>
                <a:gd name="T10" fmla="*/ 14 w 32"/>
                <a:gd name="T11" fmla="*/ 18 h 29"/>
                <a:gd name="T12" fmla="*/ 29 w 32"/>
                <a:gd name="T13" fmla="*/ 29 h 29"/>
                <a:gd name="T14" fmla="*/ 32 w 32"/>
                <a:gd name="T15" fmla="*/ 27 h 29"/>
                <a:gd name="T16" fmla="*/ 24 w 32"/>
                <a:gd name="T17" fmla="*/ 19 h 29"/>
                <a:gd name="T18" fmla="*/ 19 w 32"/>
                <a:gd name="T19" fmla="*/ 16 h 29"/>
                <a:gd name="T20" fmla="*/ 17 w 32"/>
                <a:gd name="T21" fmla="*/ 14 h 29"/>
                <a:gd name="T22" fmla="*/ 17 w 32"/>
                <a:gd name="T23" fmla="*/ 16 h 29"/>
                <a:gd name="T24" fmla="*/ 16 w 32"/>
                <a:gd name="T25" fmla="*/ 14 h 29"/>
                <a:gd name="T26" fmla="*/ 14 w 32"/>
                <a:gd name="T27" fmla="*/ 9 h 29"/>
                <a:gd name="T28" fmla="*/ 10 w 32"/>
                <a:gd name="T29" fmla="*/ 0 h 29"/>
                <a:gd name="T30" fmla="*/ 2 w 32"/>
                <a:gd name="T31" fmla="*/ 7 h 29"/>
                <a:gd name="T32" fmla="*/ 1 w 32"/>
                <a:gd name="T33" fmla="*/ 13 h 29"/>
                <a:gd name="T34" fmla="*/ 0 w 32"/>
                <a:gd name="T35" fmla="*/ 20 h 29"/>
                <a:gd name="T36" fmla="*/ 3 w 32"/>
                <a:gd name="T37" fmla="*/ 1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2" h="29">
                  <a:moveTo>
                    <a:pt x="3" y="19"/>
                  </a:moveTo>
                  <a:cubicBezTo>
                    <a:pt x="4" y="19"/>
                    <a:pt x="6" y="21"/>
                    <a:pt x="7" y="20"/>
                  </a:cubicBezTo>
                  <a:cubicBezTo>
                    <a:pt x="7" y="19"/>
                    <a:pt x="6" y="17"/>
                    <a:pt x="7" y="17"/>
                  </a:cubicBezTo>
                  <a:cubicBezTo>
                    <a:pt x="9" y="17"/>
                    <a:pt x="9" y="19"/>
                    <a:pt x="10" y="19"/>
                  </a:cubicBezTo>
                  <a:cubicBezTo>
                    <a:pt x="11" y="19"/>
                    <a:pt x="12" y="18"/>
                    <a:pt x="12" y="18"/>
                  </a:cubicBezTo>
                  <a:cubicBezTo>
                    <a:pt x="13" y="17"/>
                    <a:pt x="14" y="18"/>
                    <a:pt x="14" y="18"/>
                  </a:cubicBezTo>
                  <a:cubicBezTo>
                    <a:pt x="22" y="18"/>
                    <a:pt x="25" y="24"/>
                    <a:pt x="29" y="29"/>
                  </a:cubicBezTo>
                  <a:cubicBezTo>
                    <a:pt x="30" y="29"/>
                    <a:pt x="31" y="28"/>
                    <a:pt x="32" y="27"/>
                  </a:cubicBezTo>
                  <a:cubicBezTo>
                    <a:pt x="29" y="25"/>
                    <a:pt x="26" y="22"/>
                    <a:pt x="24" y="19"/>
                  </a:cubicBezTo>
                  <a:cubicBezTo>
                    <a:pt x="23" y="17"/>
                    <a:pt x="21" y="17"/>
                    <a:pt x="19" y="16"/>
                  </a:cubicBezTo>
                  <a:cubicBezTo>
                    <a:pt x="18" y="16"/>
                    <a:pt x="18" y="14"/>
                    <a:pt x="17" y="14"/>
                  </a:cubicBezTo>
                  <a:cubicBezTo>
                    <a:pt x="16" y="14"/>
                    <a:pt x="17" y="15"/>
                    <a:pt x="17" y="16"/>
                  </a:cubicBezTo>
                  <a:cubicBezTo>
                    <a:pt x="17" y="16"/>
                    <a:pt x="16" y="14"/>
                    <a:pt x="16" y="14"/>
                  </a:cubicBezTo>
                  <a:cubicBezTo>
                    <a:pt x="15" y="12"/>
                    <a:pt x="14" y="11"/>
                    <a:pt x="14" y="9"/>
                  </a:cubicBezTo>
                  <a:cubicBezTo>
                    <a:pt x="13" y="6"/>
                    <a:pt x="13" y="3"/>
                    <a:pt x="10" y="0"/>
                  </a:cubicBezTo>
                  <a:cubicBezTo>
                    <a:pt x="9" y="4"/>
                    <a:pt x="4" y="4"/>
                    <a:pt x="2" y="7"/>
                  </a:cubicBezTo>
                  <a:cubicBezTo>
                    <a:pt x="1" y="9"/>
                    <a:pt x="2" y="11"/>
                    <a:pt x="1" y="13"/>
                  </a:cubicBezTo>
                  <a:cubicBezTo>
                    <a:pt x="0" y="15"/>
                    <a:pt x="0" y="17"/>
                    <a:pt x="0" y="20"/>
                  </a:cubicBezTo>
                  <a:cubicBezTo>
                    <a:pt x="1" y="19"/>
                    <a:pt x="2" y="19"/>
                    <a:pt x="3" y="19"/>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28" name="Freeform 746"/>
            <p:cNvSpPr>
              <a:spLocks/>
            </p:cNvSpPr>
            <p:nvPr/>
          </p:nvSpPr>
          <p:spPr bwMode="auto">
            <a:xfrm>
              <a:off x="13200194" y="8313140"/>
              <a:ext cx="691083" cy="573398"/>
            </a:xfrm>
            <a:custGeom>
              <a:avLst/>
              <a:gdLst>
                <a:gd name="T0" fmla="*/ 70 w 74"/>
                <a:gd name="T1" fmla="*/ 38 h 61"/>
                <a:gd name="T2" fmla="*/ 57 w 74"/>
                <a:gd name="T3" fmla="*/ 33 h 61"/>
                <a:gd name="T4" fmla="*/ 51 w 74"/>
                <a:gd name="T5" fmla="*/ 29 h 61"/>
                <a:gd name="T6" fmla="*/ 48 w 74"/>
                <a:gd name="T7" fmla="*/ 24 h 61"/>
                <a:gd name="T8" fmla="*/ 51 w 74"/>
                <a:gd name="T9" fmla="*/ 20 h 61"/>
                <a:gd name="T10" fmla="*/ 45 w 74"/>
                <a:gd name="T11" fmla="*/ 23 h 61"/>
                <a:gd name="T12" fmla="*/ 44 w 74"/>
                <a:gd name="T13" fmla="*/ 18 h 61"/>
                <a:gd name="T14" fmla="*/ 44 w 74"/>
                <a:gd name="T15" fmla="*/ 12 h 61"/>
                <a:gd name="T16" fmla="*/ 37 w 74"/>
                <a:gd name="T17" fmla="*/ 5 h 61"/>
                <a:gd name="T18" fmla="*/ 28 w 74"/>
                <a:gd name="T19" fmla="*/ 4 h 61"/>
                <a:gd name="T20" fmla="*/ 24 w 74"/>
                <a:gd name="T21" fmla="*/ 5 h 61"/>
                <a:gd name="T22" fmla="*/ 21 w 74"/>
                <a:gd name="T23" fmla="*/ 5 h 61"/>
                <a:gd name="T24" fmla="*/ 18 w 74"/>
                <a:gd name="T25" fmla="*/ 5 h 61"/>
                <a:gd name="T26" fmla="*/ 17 w 74"/>
                <a:gd name="T27" fmla="*/ 8 h 61"/>
                <a:gd name="T28" fmla="*/ 15 w 74"/>
                <a:gd name="T29" fmla="*/ 13 h 61"/>
                <a:gd name="T30" fmla="*/ 12 w 74"/>
                <a:gd name="T31" fmla="*/ 14 h 61"/>
                <a:gd name="T32" fmla="*/ 10 w 74"/>
                <a:gd name="T33" fmla="*/ 18 h 61"/>
                <a:gd name="T34" fmla="*/ 10 w 74"/>
                <a:gd name="T35" fmla="*/ 23 h 61"/>
                <a:gd name="T36" fmla="*/ 5 w 74"/>
                <a:gd name="T37" fmla="*/ 34 h 61"/>
                <a:gd name="T38" fmla="*/ 1 w 74"/>
                <a:gd name="T39" fmla="*/ 35 h 61"/>
                <a:gd name="T40" fmla="*/ 2 w 74"/>
                <a:gd name="T41" fmla="*/ 38 h 61"/>
                <a:gd name="T42" fmla="*/ 9 w 74"/>
                <a:gd name="T43" fmla="*/ 47 h 61"/>
                <a:gd name="T44" fmla="*/ 13 w 74"/>
                <a:gd name="T45" fmla="*/ 50 h 61"/>
                <a:gd name="T46" fmla="*/ 14 w 74"/>
                <a:gd name="T47" fmla="*/ 54 h 61"/>
                <a:gd name="T48" fmla="*/ 20 w 74"/>
                <a:gd name="T49" fmla="*/ 55 h 61"/>
                <a:gd name="T50" fmla="*/ 25 w 74"/>
                <a:gd name="T51" fmla="*/ 59 h 61"/>
                <a:gd name="T52" fmla="*/ 33 w 74"/>
                <a:gd name="T53" fmla="*/ 60 h 61"/>
                <a:gd name="T54" fmla="*/ 39 w 74"/>
                <a:gd name="T55" fmla="*/ 57 h 61"/>
                <a:gd name="T56" fmla="*/ 47 w 74"/>
                <a:gd name="T57" fmla="*/ 56 h 61"/>
                <a:gd name="T58" fmla="*/ 54 w 74"/>
                <a:gd name="T59" fmla="*/ 53 h 61"/>
                <a:gd name="T60" fmla="*/ 59 w 74"/>
                <a:gd name="T61" fmla="*/ 53 h 61"/>
                <a:gd name="T62" fmla="*/ 74 w 74"/>
                <a:gd name="T63" fmla="*/ 38 h 61"/>
                <a:gd name="T64" fmla="*/ 70 w 74"/>
                <a:gd name="T65" fmla="*/ 38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4" h="61">
                  <a:moveTo>
                    <a:pt x="70" y="38"/>
                  </a:moveTo>
                  <a:cubicBezTo>
                    <a:pt x="65" y="36"/>
                    <a:pt x="61" y="35"/>
                    <a:pt x="57" y="33"/>
                  </a:cubicBezTo>
                  <a:cubicBezTo>
                    <a:pt x="54" y="32"/>
                    <a:pt x="53" y="31"/>
                    <a:pt x="51" y="29"/>
                  </a:cubicBezTo>
                  <a:cubicBezTo>
                    <a:pt x="50" y="28"/>
                    <a:pt x="49" y="26"/>
                    <a:pt x="48" y="24"/>
                  </a:cubicBezTo>
                  <a:cubicBezTo>
                    <a:pt x="48" y="23"/>
                    <a:pt x="51" y="21"/>
                    <a:pt x="51" y="20"/>
                  </a:cubicBezTo>
                  <a:cubicBezTo>
                    <a:pt x="49" y="21"/>
                    <a:pt x="47" y="22"/>
                    <a:pt x="45" y="23"/>
                  </a:cubicBezTo>
                  <a:cubicBezTo>
                    <a:pt x="43" y="23"/>
                    <a:pt x="43" y="19"/>
                    <a:pt x="44" y="18"/>
                  </a:cubicBezTo>
                  <a:cubicBezTo>
                    <a:pt x="47" y="15"/>
                    <a:pt x="46" y="15"/>
                    <a:pt x="44" y="12"/>
                  </a:cubicBezTo>
                  <a:cubicBezTo>
                    <a:pt x="42" y="10"/>
                    <a:pt x="40" y="6"/>
                    <a:pt x="37" y="5"/>
                  </a:cubicBezTo>
                  <a:cubicBezTo>
                    <a:pt x="35" y="5"/>
                    <a:pt x="30" y="3"/>
                    <a:pt x="28" y="4"/>
                  </a:cubicBezTo>
                  <a:cubicBezTo>
                    <a:pt x="26" y="7"/>
                    <a:pt x="24" y="0"/>
                    <a:pt x="24" y="5"/>
                  </a:cubicBezTo>
                  <a:cubicBezTo>
                    <a:pt x="24" y="7"/>
                    <a:pt x="22" y="6"/>
                    <a:pt x="21" y="5"/>
                  </a:cubicBezTo>
                  <a:cubicBezTo>
                    <a:pt x="20" y="5"/>
                    <a:pt x="19" y="5"/>
                    <a:pt x="18" y="5"/>
                  </a:cubicBezTo>
                  <a:cubicBezTo>
                    <a:pt x="16" y="6"/>
                    <a:pt x="17" y="6"/>
                    <a:pt x="17" y="8"/>
                  </a:cubicBezTo>
                  <a:cubicBezTo>
                    <a:pt x="17" y="9"/>
                    <a:pt x="16" y="12"/>
                    <a:pt x="15" y="13"/>
                  </a:cubicBezTo>
                  <a:cubicBezTo>
                    <a:pt x="15" y="14"/>
                    <a:pt x="12" y="13"/>
                    <a:pt x="12" y="14"/>
                  </a:cubicBezTo>
                  <a:cubicBezTo>
                    <a:pt x="12" y="16"/>
                    <a:pt x="10" y="17"/>
                    <a:pt x="10" y="18"/>
                  </a:cubicBezTo>
                  <a:cubicBezTo>
                    <a:pt x="10" y="19"/>
                    <a:pt x="11" y="22"/>
                    <a:pt x="10" y="23"/>
                  </a:cubicBezTo>
                  <a:cubicBezTo>
                    <a:pt x="4" y="24"/>
                    <a:pt x="6" y="30"/>
                    <a:pt x="5" y="34"/>
                  </a:cubicBezTo>
                  <a:cubicBezTo>
                    <a:pt x="4" y="35"/>
                    <a:pt x="3" y="35"/>
                    <a:pt x="1" y="35"/>
                  </a:cubicBezTo>
                  <a:cubicBezTo>
                    <a:pt x="0" y="36"/>
                    <a:pt x="0" y="38"/>
                    <a:pt x="2" y="38"/>
                  </a:cubicBezTo>
                  <a:cubicBezTo>
                    <a:pt x="5" y="39"/>
                    <a:pt x="8" y="45"/>
                    <a:pt x="9" y="47"/>
                  </a:cubicBezTo>
                  <a:cubicBezTo>
                    <a:pt x="10" y="49"/>
                    <a:pt x="11" y="49"/>
                    <a:pt x="13" y="50"/>
                  </a:cubicBezTo>
                  <a:cubicBezTo>
                    <a:pt x="14" y="51"/>
                    <a:pt x="13" y="53"/>
                    <a:pt x="14" y="54"/>
                  </a:cubicBezTo>
                  <a:cubicBezTo>
                    <a:pt x="16" y="56"/>
                    <a:pt x="18" y="54"/>
                    <a:pt x="20" y="55"/>
                  </a:cubicBezTo>
                  <a:cubicBezTo>
                    <a:pt x="21" y="56"/>
                    <a:pt x="23" y="58"/>
                    <a:pt x="25" y="59"/>
                  </a:cubicBezTo>
                  <a:cubicBezTo>
                    <a:pt x="27" y="59"/>
                    <a:pt x="31" y="61"/>
                    <a:pt x="33" y="60"/>
                  </a:cubicBezTo>
                  <a:cubicBezTo>
                    <a:pt x="35" y="58"/>
                    <a:pt x="36" y="56"/>
                    <a:pt x="39" y="57"/>
                  </a:cubicBezTo>
                  <a:cubicBezTo>
                    <a:pt x="42" y="58"/>
                    <a:pt x="45" y="57"/>
                    <a:pt x="47" y="56"/>
                  </a:cubicBezTo>
                  <a:cubicBezTo>
                    <a:pt x="49" y="54"/>
                    <a:pt x="51" y="53"/>
                    <a:pt x="54" y="53"/>
                  </a:cubicBezTo>
                  <a:cubicBezTo>
                    <a:pt x="55" y="53"/>
                    <a:pt x="59" y="53"/>
                    <a:pt x="59" y="53"/>
                  </a:cubicBezTo>
                  <a:cubicBezTo>
                    <a:pt x="64" y="48"/>
                    <a:pt x="69" y="43"/>
                    <a:pt x="74" y="38"/>
                  </a:cubicBezTo>
                  <a:cubicBezTo>
                    <a:pt x="73" y="38"/>
                    <a:pt x="71" y="38"/>
                    <a:pt x="70" y="38"/>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29" name="Freeform 747"/>
            <p:cNvSpPr>
              <a:spLocks/>
            </p:cNvSpPr>
            <p:nvPr/>
          </p:nvSpPr>
          <p:spPr bwMode="auto">
            <a:xfrm>
              <a:off x="13235227" y="8481973"/>
              <a:ext cx="812103" cy="777272"/>
            </a:xfrm>
            <a:custGeom>
              <a:avLst/>
              <a:gdLst>
                <a:gd name="T0" fmla="*/ 86 w 87"/>
                <a:gd name="T1" fmla="*/ 1 h 83"/>
                <a:gd name="T2" fmla="*/ 83 w 87"/>
                <a:gd name="T3" fmla="*/ 0 h 83"/>
                <a:gd name="T4" fmla="*/ 79 w 87"/>
                <a:gd name="T5" fmla="*/ 3 h 83"/>
                <a:gd name="T6" fmla="*/ 71 w 87"/>
                <a:gd name="T7" fmla="*/ 3 h 83"/>
                <a:gd name="T8" fmla="*/ 69 w 87"/>
                <a:gd name="T9" fmla="*/ 4 h 83"/>
                <a:gd name="T10" fmla="*/ 68 w 87"/>
                <a:gd name="T11" fmla="*/ 3 h 83"/>
                <a:gd name="T12" fmla="*/ 63 w 87"/>
                <a:gd name="T13" fmla="*/ 6 h 83"/>
                <a:gd name="T14" fmla="*/ 58 w 87"/>
                <a:gd name="T15" fmla="*/ 5 h 83"/>
                <a:gd name="T16" fmla="*/ 53 w 87"/>
                <a:gd name="T17" fmla="*/ 7 h 83"/>
                <a:gd name="T18" fmla="*/ 47 w 87"/>
                <a:gd name="T19" fmla="*/ 2 h 83"/>
                <a:gd name="T20" fmla="*/ 44 w 87"/>
                <a:gd name="T21" fmla="*/ 6 h 83"/>
                <a:gd name="T22" fmla="*/ 48 w 87"/>
                <a:gd name="T23" fmla="*/ 12 h 83"/>
                <a:gd name="T24" fmla="*/ 56 w 87"/>
                <a:gd name="T25" fmla="*/ 16 h 83"/>
                <a:gd name="T26" fmla="*/ 70 w 87"/>
                <a:gd name="T27" fmla="*/ 20 h 83"/>
                <a:gd name="T28" fmla="*/ 63 w 87"/>
                <a:gd name="T29" fmla="*/ 27 h 83"/>
                <a:gd name="T30" fmla="*/ 58 w 87"/>
                <a:gd name="T31" fmla="*/ 33 h 83"/>
                <a:gd name="T32" fmla="*/ 55 w 87"/>
                <a:gd name="T33" fmla="*/ 35 h 83"/>
                <a:gd name="T34" fmla="*/ 48 w 87"/>
                <a:gd name="T35" fmla="*/ 35 h 83"/>
                <a:gd name="T36" fmla="*/ 42 w 87"/>
                <a:gd name="T37" fmla="*/ 38 h 83"/>
                <a:gd name="T38" fmla="*/ 36 w 87"/>
                <a:gd name="T39" fmla="*/ 39 h 83"/>
                <a:gd name="T40" fmla="*/ 32 w 87"/>
                <a:gd name="T41" fmla="*/ 39 h 83"/>
                <a:gd name="T42" fmla="*/ 26 w 87"/>
                <a:gd name="T43" fmla="*/ 42 h 83"/>
                <a:gd name="T44" fmla="*/ 21 w 87"/>
                <a:gd name="T45" fmla="*/ 41 h 83"/>
                <a:gd name="T46" fmla="*/ 16 w 87"/>
                <a:gd name="T47" fmla="*/ 37 h 83"/>
                <a:gd name="T48" fmla="*/ 11 w 87"/>
                <a:gd name="T49" fmla="*/ 37 h 83"/>
                <a:gd name="T50" fmla="*/ 7 w 87"/>
                <a:gd name="T51" fmla="*/ 34 h 83"/>
                <a:gd name="T52" fmla="*/ 0 w 87"/>
                <a:gd name="T53" fmla="*/ 39 h 83"/>
                <a:gd name="T54" fmla="*/ 3 w 87"/>
                <a:gd name="T55" fmla="*/ 41 h 83"/>
                <a:gd name="T56" fmla="*/ 4 w 87"/>
                <a:gd name="T57" fmla="*/ 45 h 83"/>
                <a:gd name="T58" fmla="*/ 3 w 87"/>
                <a:gd name="T59" fmla="*/ 54 h 83"/>
                <a:gd name="T60" fmla="*/ 0 w 87"/>
                <a:gd name="T61" fmla="*/ 58 h 83"/>
                <a:gd name="T62" fmla="*/ 3 w 87"/>
                <a:gd name="T63" fmla="*/ 60 h 83"/>
                <a:gd name="T64" fmla="*/ 1 w 87"/>
                <a:gd name="T65" fmla="*/ 65 h 83"/>
                <a:gd name="T66" fmla="*/ 4 w 87"/>
                <a:gd name="T67" fmla="*/ 66 h 83"/>
                <a:gd name="T68" fmla="*/ 15 w 87"/>
                <a:gd name="T69" fmla="*/ 73 h 83"/>
                <a:gd name="T70" fmla="*/ 19 w 87"/>
                <a:gd name="T71" fmla="*/ 77 h 83"/>
                <a:gd name="T72" fmla="*/ 26 w 87"/>
                <a:gd name="T73" fmla="*/ 83 h 83"/>
                <a:gd name="T74" fmla="*/ 30 w 87"/>
                <a:gd name="T75" fmla="*/ 76 h 83"/>
                <a:gd name="T76" fmla="*/ 33 w 87"/>
                <a:gd name="T77" fmla="*/ 72 h 83"/>
                <a:gd name="T78" fmla="*/ 35 w 87"/>
                <a:gd name="T79" fmla="*/ 69 h 83"/>
                <a:gd name="T80" fmla="*/ 40 w 87"/>
                <a:gd name="T81" fmla="*/ 65 h 83"/>
                <a:gd name="T82" fmla="*/ 59 w 87"/>
                <a:gd name="T83" fmla="*/ 48 h 83"/>
                <a:gd name="T84" fmla="*/ 77 w 87"/>
                <a:gd name="T85" fmla="*/ 24 h 83"/>
                <a:gd name="T86" fmla="*/ 84 w 87"/>
                <a:gd name="T87" fmla="*/ 14 h 83"/>
                <a:gd name="T88" fmla="*/ 86 w 87"/>
                <a:gd name="T89" fmla="*/ 7 h 83"/>
                <a:gd name="T90" fmla="*/ 86 w 87"/>
                <a:gd name="T91" fmla="*/ 1 h 83"/>
                <a:gd name="T92" fmla="*/ 86 w 87"/>
                <a:gd name="T93" fmla="*/ 1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7" h="83">
                  <a:moveTo>
                    <a:pt x="86" y="1"/>
                  </a:moveTo>
                  <a:cubicBezTo>
                    <a:pt x="87" y="0"/>
                    <a:pt x="84" y="0"/>
                    <a:pt x="83" y="0"/>
                  </a:cubicBezTo>
                  <a:cubicBezTo>
                    <a:pt x="82" y="1"/>
                    <a:pt x="81" y="2"/>
                    <a:pt x="79" y="3"/>
                  </a:cubicBezTo>
                  <a:cubicBezTo>
                    <a:pt x="77" y="3"/>
                    <a:pt x="74" y="3"/>
                    <a:pt x="71" y="3"/>
                  </a:cubicBezTo>
                  <a:cubicBezTo>
                    <a:pt x="71" y="4"/>
                    <a:pt x="70" y="4"/>
                    <a:pt x="69" y="4"/>
                  </a:cubicBezTo>
                  <a:cubicBezTo>
                    <a:pt x="68" y="4"/>
                    <a:pt x="68" y="3"/>
                    <a:pt x="68" y="3"/>
                  </a:cubicBezTo>
                  <a:cubicBezTo>
                    <a:pt x="66" y="4"/>
                    <a:pt x="65" y="6"/>
                    <a:pt x="63" y="6"/>
                  </a:cubicBezTo>
                  <a:cubicBezTo>
                    <a:pt x="61" y="6"/>
                    <a:pt x="61" y="5"/>
                    <a:pt x="58" y="5"/>
                  </a:cubicBezTo>
                  <a:cubicBezTo>
                    <a:pt x="57" y="6"/>
                    <a:pt x="55" y="8"/>
                    <a:pt x="53" y="7"/>
                  </a:cubicBezTo>
                  <a:cubicBezTo>
                    <a:pt x="50" y="6"/>
                    <a:pt x="49" y="5"/>
                    <a:pt x="47" y="2"/>
                  </a:cubicBezTo>
                  <a:cubicBezTo>
                    <a:pt x="47" y="3"/>
                    <a:pt x="44" y="5"/>
                    <a:pt x="44" y="6"/>
                  </a:cubicBezTo>
                  <a:cubicBezTo>
                    <a:pt x="45" y="8"/>
                    <a:pt x="46" y="10"/>
                    <a:pt x="48" y="12"/>
                  </a:cubicBezTo>
                  <a:cubicBezTo>
                    <a:pt x="50" y="14"/>
                    <a:pt x="53" y="15"/>
                    <a:pt x="56" y="16"/>
                  </a:cubicBezTo>
                  <a:cubicBezTo>
                    <a:pt x="61" y="18"/>
                    <a:pt x="65" y="20"/>
                    <a:pt x="70" y="20"/>
                  </a:cubicBezTo>
                  <a:cubicBezTo>
                    <a:pt x="68" y="22"/>
                    <a:pt x="65" y="25"/>
                    <a:pt x="63" y="27"/>
                  </a:cubicBezTo>
                  <a:cubicBezTo>
                    <a:pt x="61" y="29"/>
                    <a:pt x="59" y="31"/>
                    <a:pt x="58" y="33"/>
                  </a:cubicBezTo>
                  <a:cubicBezTo>
                    <a:pt x="57" y="33"/>
                    <a:pt x="56" y="35"/>
                    <a:pt x="55" y="35"/>
                  </a:cubicBezTo>
                  <a:cubicBezTo>
                    <a:pt x="53" y="36"/>
                    <a:pt x="50" y="34"/>
                    <a:pt x="48" y="35"/>
                  </a:cubicBezTo>
                  <a:cubicBezTo>
                    <a:pt x="46" y="35"/>
                    <a:pt x="44" y="37"/>
                    <a:pt x="42" y="38"/>
                  </a:cubicBezTo>
                  <a:cubicBezTo>
                    <a:pt x="40" y="39"/>
                    <a:pt x="38" y="40"/>
                    <a:pt x="36" y="39"/>
                  </a:cubicBezTo>
                  <a:cubicBezTo>
                    <a:pt x="35" y="39"/>
                    <a:pt x="33" y="38"/>
                    <a:pt x="32" y="39"/>
                  </a:cubicBezTo>
                  <a:cubicBezTo>
                    <a:pt x="29" y="41"/>
                    <a:pt x="29" y="43"/>
                    <a:pt x="26" y="42"/>
                  </a:cubicBezTo>
                  <a:cubicBezTo>
                    <a:pt x="24" y="41"/>
                    <a:pt x="22" y="41"/>
                    <a:pt x="21" y="41"/>
                  </a:cubicBezTo>
                  <a:cubicBezTo>
                    <a:pt x="19" y="40"/>
                    <a:pt x="17" y="38"/>
                    <a:pt x="16" y="37"/>
                  </a:cubicBezTo>
                  <a:cubicBezTo>
                    <a:pt x="15" y="37"/>
                    <a:pt x="12" y="38"/>
                    <a:pt x="11" y="37"/>
                  </a:cubicBezTo>
                  <a:cubicBezTo>
                    <a:pt x="10" y="36"/>
                    <a:pt x="8" y="34"/>
                    <a:pt x="7" y="34"/>
                  </a:cubicBezTo>
                  <a:cubicBezTo>
                    <a:pt x="3" y="35"/>
                    <a:pt x="2" y="36"/>
                    <a:pt x="0" y="39"/>
                  </a:cubicBezTo>
                  <a:cubicBezTo>
                    <a:pt x="0" y="40"/>
                    <a:pt x="3" y="40"/>
                    <a:pt x="3" y="41"/>
                  </a:cubicBezTo>
                  <a:cubicBezTo>
                    <a:pt x="3" y="43"/>
                    <a:pt x="3" y="44"/>
                    <a:pt x="4" y="45"/>
                  </a:cubicBezTo>
                  <a:cubicBezTo>
                    <a:pt x="6" y="47"/>
                    <a:pt x="5" y="52"/>
                    <a:pt x="3" y="54"/>
                  </a:cubicBezTo>
                  <a:cubicBezTo>
                    <a:pt x="2" y="55"/>
                    <a:pt x="1" y="56"/>
                    <a:pt x="0" y="58"/>
                  </a:cubicBezTo>
                  <a:cubicBezTo>
                    <a:pt x="0" y="61"/>
                    <a:pt x="2" y="59"/>
                    <a:pt x="3" y="60"/>
                  </a:cubicBezTo>
                  <a:cubicBezTo>
                    <a:pt x="3" y="60"/>
                    <a:pt x="0" y="64"/>
                    <a:pt x="1" y="65"/>
                  </a:cubicBezTo>
                  <a:cubicBezTo>
                    <a:pt x="2" y="65"/>
                    <a:pt x="3" y="66"/>
                    <a:pt x="4" y="66"/>
                  </a:cubicBezTo>
                  <a:cubicBezTo>
                    <a:pt x="8" y="69"/>
                    <a:pt x="12" y="71"/>
                    <a:pt x="15" y="73"/>
                  </a:cubicBezTo>
                  <a:cubicBezTo>
                    <a:pt x="18" y="74"/>
                    <a:pt x="19" y="74"/>
                    <a:pt x="19" y="77"/>
                  </a:cubicBezTo>
                  <a:cubicBezTo>
                    <a:pt x="19" y="79"/>
                    <a:pt x="25" y="82"/>
                    <a:pt x="26" y="83"/>
                  </a:cubicBezTo>
                  <a:cubicBezTo>
                    <a:pt x="28" y="80"/>
                    <a:pt x="29" y="78"/>
                    <a:pt x="30" y="76"/>
                  </a:cubicBezTo>
                  <a:cubicBezTo>
                    <a:pt x="30" y="74"/>
                    <a:pt x="31" y="72"/>
                    <a:pt x="33" y="72"/>
                  </a:cubicBezTo>
                  <a:cubicBezTo>
                    <a:pt x="34" y="71"/>
                    <a:pt x="34" y="70"/>
                    <a:pt x="35" y="69"/>
                  </a:cubicBezTo>
                  <a:cubicBezTo>
                    <a:pt x="37" y="68"/>
                    <a:pt x="38" y="67"/>
                    <a:pt x="40" y="65"/>
                  </a:cubicBezTo>
                  <a:cubicBezTo>
                    <a:pt x="45" y="57"/>
                    <a:pt x="52" y="53"/>
                    <a:pt x="59" y="48"/>
                  </a:cubicBezTo>
                  <a:cubicBezTo>
                    <a:pt x="68" y="42"/>
                    <a:pt x="73" y="33"/>
                    <a:pt x="77" y="24"/>
                  </a:cubicBezTo>
                  <a:cubicBezTo>
                    <a:pt x="79" y="20"/>
                    <a:pt x="82" y="18"/>
                    <a:pt x="84" y="14"/>
                  </a:cubicBezTo>
                  <a:cubicBezTo>
                    <a:pt x="85" y="12"/>
                    <a:pt x="85" y="9"/>
                    <a:pt x="86" y="7"/>
                  </a:cubicBezTo>
                  <a:cubicBezTo>
                    <a:pt x="86" y="6"/>
                    <a:pt x="85" y="2"/>
                    <a:pt x="86" y="1"/>
                  </a:cubicBezTo>
                  <a:cubicBezTo>
                    <a:pt x="86" y="1"/>
                    <a:pt x="86" y="1"/>
                    <a:pt x="86"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30" name="Freeform 748"/>
            <p:cNvSpPr>
              <a:spLocks/>
            </p:cNvSpPr>
            <p:nvPr/>
          </p:nvSpPr>
          <p:spPr bwMode="auto">
            <a:xfrm>
              <a:off x="13601471" y="8437375"/>
              <a:ext cx="82803" cy="101936"/>
            </a:xfrm>
            <a:custGeom>
              <a:avLst/>
              <a:gdLst>
                <a:gd name="T0" fmla="*/ 3 w 9"/>
                <a:gd name="T1" fmla="*/ 2 h 11"/>
                <a:gd name="T2" fmla="*/ 1 w 9"/>
                <a:gd name="T3" fmla="*/ 5 h 11"/>
                <a:gd name="T4" fmla="*/ 0 w 9"/>
                <a:gd name="T5" fmla="*/ 10 h 11"/>
                <a:gd name="T6" fmla="*/ 8 w 9"/>
                <a:gd name="T7" fmla="*/ 7 h 11"/>
                <a:gd name="T8" fmla="*/ 4 w 9"/>
                <a:gd name="T9" fmla="*/ 6 h 11"/>
                <a:gd name="T10" fmla="*/ 8 w 9"/>
                <a:gd name="T11" fmla="*/ 3 h 11"/>
                <a:gd name="T12" fmla="*/ 3 w 9"/>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9" h="11">
                  <a:moveTo>
                    <a:pt x="3" y="2"/>
                  </a:moveTo>
                  <a:cubicBezTo>
                    <a:pt x="2" y="3"/>
                    <a:pt x="1" y="4"/>
                    <a:pt x="1" y="5"/>
                  </a:cubicBezTo>
                  <a:cubicBezTo>
                    <a:pt x="0" y="5"/>
                    <a:pt x="0" y="9"/>
                    <a:pt x="0" y="10"/>
                  </a:cubicBezTo>
                  <a:cubicBezTo>
                    <a:pt x="2" y="11"/>
                    <a:pt x="7" y="7"/>
                    <a:pt x="8" y="7"/>
                  </a:cubicBezTo>
                  <a:cubicBezTo>
                    <a:pt x="8" y="6"/>
                    <a:pt x="5" y="5"/>
                    <a:pt x="4" y="6"/>
                  </a:cubicBezTo>
                  <a:cubicBezTo>
                    <a:pt x="5" y="5"/>
                    <a:pt x="9" y="4"/>
                    <a:pt x="8" y="3"/>
                  </a:cubicBezTo>
                  <a:cubicBezTo>
                    <a:pt x="7" y="0"/>
                    <a:pt x="5" y="0"/>
                    <a:pt x="3" y="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31" name="Freeform 749"/>
            <p:cNvSpPr>
              <a:spLocks/>
            </p:cNvSpPr>
            <p:nvPr/>
          </p:nvSpPr>
          <p:spPr bwMode="auto">
            <a:xfrm>
              <a:off x="13040961" y="8848311"/>
              <a:ext cx="242036" cy="261215"/>
            </a:xfrm>
            <a:custGeom>
              <a:avLst/>
              <a:gdLst>
                <a:gd name="T0" fmla="*/ 22 w 26"/>
                <a:gd name="T1" fmla="*/ 18 h 28"/>
                <a:gd name="T2" fmla="*/ 25 w 26"/>
                <a:gd name="T3" fmla="*/ 14 h 28"/>
                <a:gd name="T4" fmla="*/ 26 w 26"/>
                <a:gd name="T5" fmla="*/ 8 h 28"/>
                <a:gd name="T6" fmla="*/ 24 w 26"/>
                <a:gd name="T7" fmla="*/ 3 h 28"/>
                <a:gd name="T8" fmla="*/ 21 w 26"/>
                <a:gd name="T9" fmla="*/ 0 h 28"/>
                <a:gd name="T10" fmla="*/ 16 w 26"/>
                <a:gd name="T11" fmla="*/ 1 h 28"/>
                <a:gd name="T12" fmla="*/ 12 w 26"/>
                <a:gd name="T13" fmla="*/ 3 h 28"/>
                <a:gd name="T14" fmla="*/ 6 w 26"/>
                <a:gd name="T15" fmla="*/ 2 h 28"/>
                <a:gd name="T16" fmla="*/ 7 w 26"/>
                <a:gd name="T17" fmla="*/ 8 h 28"/>
                <a:gd name="T18" fmla="*/ 6 w 26"/>
                <a:gd name="T19" fmla="*/ 12 h 28"/>
                <a:gd name="T20" fmla="*/ 2 w 26"/>
                <a:gd name="T21" fmla="*/ 16 h 28"/>
                <a:gd name="T22" fmla="*/ 0 w 26"/>
                <a:gd name="T23" fmla="*/ 22 h 28"/>
                <a:gd name="T24" fmla="*/ 0 w 26"/>
                <a:gd name="T25" fmla="*/ 27 h 28"/>
                <a:gd name="T26" fmla="*/ 4 w 26"/>
                <a:gd name="T27" fmla="*/ 26 h 28"/>
                <a:gd name="T28" fmla="*/ 11 w 26"/>
                <a:gd name="T29" fmla="*/ 25 h 28"/>
                <a:gd name="T30" fmla="*/ 14 w 26"/>
                <a:gd name="T31" fmla="*/ 20 h 28"/>
                <a:gd name="T32" fmla="*/ 21 w 26"/>
                <a:gd name="T33" fmla="*/ 20 h 28"/>
                <a:gd name="T34" fmla="*/ 22 w 26"/>
                <a:gd name="T35" fmla="*/ 18 h 28"/>
                <a:gd name="T36" fmla="*/ 22 w 26"/>
                <a:gd name="T37" fmla="*/ 1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6" h="28">
                  <a:moveTo>
                    <a:pt x="22" y="18"/>
                  </a:moveTo>
                  <a:cubicBezTo>
                    <a:pt x="22" y="16"/>
                    <a:pt x="24" y="15"/>
                    <a:pt x="25" y="14"/>
                  </a:cubicBezTo>
                  <a:cubicBezTo>
                    <a:pt x="26" y="13"/>
                    <a:pt x="26" y="10"/>
                    <a:pt x="26" y="8"/>
                  </a:cubicBezTo>
                  <a:cubicBezTo>
                    <a:pt x="26" y="6"/>
                    <a:pt x="24" y="5"/>
                    <a:pt x="24" y="3"/>
                  </a:cubicBezTo>
                  <a:cubicBezTo>
                    <a:pt x="24" y="1"/>
                    <a:pt x="22" y="1"/>
                    <a:pt x="21" y="0"/>
                  </a:cubicBezTo>
                  <a:cubicBezTo>
                    <a:pt x="20" y="1"/>
                    <a:pt x="18" y="0"/>
                    <a:pt x="16" y="1"/>
                  </a:cubicBezTo>
                  <a:cubicBezTo>
                    <a:pt x="15" y="2"/>
                    <a:pt x="13" y="4"/>
                    <a:pt x="12" y="3"/>
                  </a:cubicBezTo>
                  <a:cubicBezTo>
                    <a:pt x="10" y="1"/>
                    <a:pt x="7" y="0"/>
                    <a:pt x="6" y="2"/>
                  </a:cubicBezTo>
                  <a:cubicBezTo>
                    <a:pt x="5" y="4"/>
                    <a:pt x="6" y="7"/>
                    <a:pt x="7" y="8"/>
                  </a:cubicBezTo>
                  <a:cubicBezTo>
                    <a:pt x="8" y="10"/>
                    <a:pt x="7" y="10"/>
                    <a:pt x="6" y="12"/>
                  </a:cubicBezTo>
                  <a:cubicBezTo>
                    <a:pt x="5" y="14"/>
                    <a:pt x="3" y="15"/>
                    <a:pt x="2" y="16"/>
                  </a:cubicBezTo>
                  <a:cubicBezTo>
                    <a:pt x="1" y="18"/>
                    <a:pt x="0" y="19"/>
                    <a:pt x="0" y="22"/>
                  </a:cubicBezTo>
                  <a:cubicBezTo>
                    <a:pt x="0" y="23"/>
                    <a:pt x="1" y="25"/>
                    <a:pt x="0" y="27"/>
                  </a:cubicBezTo>
                  <a:cubicBezTo>
                    <a:pt x="2" y="28"/>
                    <a:pt x="2" y="27"/>
                    <a:pt x="4" y="26"/>
                  </a:cubicBezTo>
                  <a:cubicBezTo>
                    <a:pt x="6" y="25"/>
                    <a:pt x="9" y="25"/>
                    <a:pt x="11" y="25"/>
                  </a:cubicBezTo>
                  <a:cubicBezTo>
                    <a:pt x="10" y="22"/>
                    <a:pt x="12" y="21"/>
                    <a:pt x="14" y="20"/>
                  </a:cubicBezTo>
                  <a:cubicBezTo>
                    <a:pt x="16" y="19"/>
                    <a:pt x="20" y="17"/>
                    <a:pt x="21" y="20"/>
                  </a:cubicBezTo>
                  <a:cubicBezTo>
                    <a:pt x="21" y="19"/>
                    <a:pt x="21" y="18"/>
                    <a:pt x="22" y="18"/>
                  </a:cubicBezTo>
                  <a:cubicBezTo>
                    <a:pt x="22" y="16"/>
                    <a:pt x="21" y="18"/>
                    <a:pt x="22" y="18"/>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32" name="Freeform 750"/>
            <p:cNvSpPr>
              <a:spLocks/>
            </p:cNvSpPr>
            <p:nvPr/>
          </p:nvSpPr>
          <p:spPr bwMode="auto">
            <a:xfrm>
              <a:off x="13012297" y="9147751"/>
              <a:ext cx="92356" cy="92380"/>
            </a:xfrm>
            <a:custGeom>
              <a:avLst/>
              <a:gdLst>
                <a:gd name="T0" fmla="*/ 1 w 10"/>
                <a:gd name="T1" fmla="*/ 6 h 10"/>
                <a:gd name="T2" fmla="*/ 3 w 10"/>
                <a:gd name="T3" fmla="*/ 10 h 10"/>
                <a:gd name="T4" fmla="*/ 9 w 10"/>
                <a:gd name="T5" fmla="*/ 5 h 10"/>
                <a:gd name="T6" fmla="*/ 8 w 10"/>
                <a:gd name="T7" fmla="*/ 0 h 10"/>
                <a:gd name="T8" fmla="*/ 4 w 10"/>
                <a:gd name="T9" fmla="*/ 1 h 10"/>
                <a:gd name="T10" fmla="*/ 0 w 10"/>
                <a:gd name="T11" fmla="*/ 1 h 10"/>
                <a:gd name="T12" fmla="*/ 1 w 10"/>
                <a:gd name="T13" fmla="*/ 6 h 10"/>
              </a:gdLst>
              <a:ahLst/>
              <a:cxnLst>
                <a:cxn ang="0">
                  <a:pos x="T0" y="T1"/>
                </a:cxn>
                <a:cxn ang="0">
                  <a:pos x="T2" y="T3"/>
                </a:cxn>
                <a:cxn ang="0">
                  <a:pos x="T4" y="T5"/>
                </a:cxn>
                <a:cxn ang="0">
                  <a:pos x="T6" y="T7"/>
                </a:cxn>
                <a:cxn ang="0">
                  <a:pos x="T8" y="T9"/>
                </a:cxn>
                <a:cxn ang="0">
                  <a:pos x="T10" y="T11"/>
                </a:cxn>
                <a:cxn ang="0">
                  <a:pos x="T12" y="T13"/>
                </a:cxn>
              </a:cxnLst>
              <a:rect l="0" t="0" r="r" b="b"/>
              <a:pathLst>
                <a:path w="10" h="10">
                  <a:moveTo>
                    <a:pt x="1" y="6"/>
                  </a:moveTo>
                  <a:cubicBezTo>
                    <a:pt x="2" y="7"/>
                    <a:pt x="2" y="9"/>
                    <a:pt x="3" y="10"/>
                  </a:cubicBezTo>
                  <a:cubicBezTo>
                    <a:pt x="5" y="9"/>
                    <a:pt x="7" y="7"/>
                    <a:pt x="9" y="5"/>
                  </a:cubicBezTo>
                  <a:cubicBezTo>
                    <a:pt x="10" y="3"/>
                    <a:pt x="5" y="4"/>
                    <a:pt x="8" y="0"/>
                  </a:cubicBezTo>
                  <a:cubicBezTo>
                    <a:pt x="7" y="0"/>
                    <a:pt x="3" y="0"/>
                    <a:pt x="4" y="1"/>
                  </a:cubicBezTo>
                  <a:cubicBezTo>
                    <a:pt x="5" y="3"/>
                    <a:pt x="1" y="2"/>
                    <a:pt x="0" y="1"/>
                  </a:cubicBezTo>
                  <a:cubicBezTo>
                    <a:pt x="0" y="3"/>
                    <a:pt x="1" y="4"/>
                    <a:pt x="1" y="6"/>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33" name="Freeform 751"/>
            <p:cNvSpPr>
              <a:spLocks/>
            </p:cNvSpPr>
            <p:nvPr/>
          </p:nvSpPr>
          <p:spPr bwMode="auto">
            <a:xfrm>
              <a:off x="13012297" y="9090413"/>
              <a:ext cx="101909" cy="86010"/>
            </a:xfrm>
            <a:custGeom>
              <a:avLst/>
              <a:gdLst>
                <a:gd name="T0" fmla="*/ 3 w 11"/>
                <a:gd name="T1" fmla="*/ 1 h 9"/>
                <a:gd name="T2" fmla="*/ 0 w 11"/>
                <a:gd name="T3" fmla="*/ 7 h 9"/>
                <a:gd name="T4" fmla="*/ 4 w 11"/>
                <a:gd name="T5" fmla="*/ 7 h 9"/>
                <a:gd name="T6" fmla="*/ 8 w 11"/>
                <a:gd name="T7" fmla="*/ 6 h 9"/>
                <a:gd name="T8" fmla="*/ 7 w 11"/>
                <a:gd name="T9" fmla="*/ 0 h 9"/>
                <a:gd name="T10" fmla="*/ 3 w 11"/>
                <a:gd name="T11" fmla="*/ 1 h 9"/>
                <a:gd name="T12" fmla="*/ 3 w 11"/>
                <a:gd name="T13" fmla="*/ 1 h 9"/>
              </a:gdLst>
              <a:ahLst/>
              <a:cxnLst>
                <a:cxn ang="0">
                  <a:pos x="T0" y="T1"/>
                </a:cxn>
                <a:cxn ang="0">
                  <a:pos x="T2" y="T3"/>
                </a:cxn>
                <a:cxn ang="0">
                  <a:pos x="T4" y="T5"/>
                </a:cxn>
                <a:cxn ang="0">
                  <a:pos x="T6" y="T7"/>
                </a:cxn>
                <a:cxn ang="0">
                  <a:pos x="T8" y="T9"/>
                </a:cxn>
                <a:cxn ang="0">
                  <a:pos x="T10" y="T11"/>
                </a:cxn>
                <a:cxn ang="0">
                  <a:pos x="T12" y="T13"/>
                </a:cxn>
              </a:cxnLst>
              <a:rect l="0" t="0" r="r" b="b"/>
              <a:pathLst>
                <a:path w="11" h="9">
                  <a:moveTo>
                    <a:pt x="3" y="1"/>
                  </a:moveTo>
                  <a:cubicBezTo>
                    <a:pt x="1" y="2"/>
                    <a:pt x="0" y="5"/>
                    <a:pt x="0" y="7"/>
                  </a:cubicBezTo>
                  <a:cubicBezTo>
                    <a:pt x="1" y="8"/>
                    <a:pt x="5" y="9"/>
                    <a:pt x="4" y="7"/>
                  </a:cubicBezTo>
                  <a:cubicBezTo>
                    <a:pt x="3" y="6"/>
                    <a:pt x="7" y="6"/>
                    <a:pt x="8" y="6"/>
                  </a:cubicBezTo>
                  <a:cubicBezTo>
                    <a:pt x="11" y="5"/>
                    <a:pt x="8" y="1"/>
                    <a:pt x="7" y="0"/>
                  </a:cubicBezTo>
                  <a:cubicBezTo>
                    <a:pt x="5" y="1"/>
                    <a:pt x="5" y="2"/>
                    <a:pt x="3" y="1"/>
                  </a:cubicBezTo>
                  <a:cubicBezTo>
                    <a:pt x="2" y="1"/>
                    <a:pt x="4" y="1"/>
                    <a:pt x="3"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34" name="Freeform 752"/>
            <p:cNvSpPr>
              <a:spLocks/>
            </p:cNvSpPr>
            <p:nvPr/>
          </p:nvSpPr>
          <p:spPr bwMode="auto">
            <a:xfrm>
              <a:off x="13031406" y="9061741"/>
              <a:ext cx="503186" cy="544729"/>
            </a:xfrm>
            <a:custGeom>
              <a:avLst/>
              <a:gdLst>
                <a:gd name="T0" fmla="*/ 41 w 54"/>
                <a:gd name="T1" fmla="*/ 13 h 58"/>
                <a:gd name="T2" fmla="*/ 23 w 54"/>
                <a:gd name="T3" fmla="*/ 3 h 58"/>
                <a:gd name="T4" fmla="*/ 17 w 54"/>
                <a:gd name="T5" fmla="*/ 7 h 58"/>
                <a:gd name="T6" fmla="*/ 21 w 54"/>
                <a:gd name="T7" fmla="*/ 9 h 58"/>
                <a:gd name="T8" fmla="*/ 17 w 54"/>
                <a:gd name="T9" fmla="*/ 9 h 58"/>
                <a:gd name="T10" fmla="*/ 13 w 54"/>
                <a:gd name="T11" fmla="*/ 10 h 58"/>
                <a:gd name="T12" fmla="*/ 11 w 54"/>
                <a:gd name="T13" fmla="*/ 8 h 58"/>
                <a:gd name="T14" fmla="*/ 12 w 54"/>
                <a:gd name="T15" fmla="*/ 4 h 58"/>
                <a:gd name="T16" fmla="*/ 5 w 54"/>
                <a:gd name="T17" fmla="*/ 3 h 58"/>
                <a:gd name="T18" fmla="*/ 7 w 54"/>
                <a:gd name="T19" fmla="*/ 8 h 58"/>
                <a:gd name="T20" fmla="*/ 5 w 54"/>
                <a:gd name="T21" fmla="*/ 12 h 58"/>
                <a:gd name="T22" fmla="*/ 6 w 54"/>
                <a:gd name="T23" fmla="*/ 16 h 58"/>
                <a:gd name="T24" fmla="*/ 2 w 54"/>
                <a:gd name="T25" fmla="*/ 18 h 58"/>
                <a:gd name="T26" fmla="*/ 1 w 54"/>
                <a:gd name="T27" fmla="*/ 21 h 58"/>
                <a:gd name="T28" fmla="*/ 5 w 54"/>
                <a:gd name="T29" fmla="*/ 33 h 58"/>
                <a:gd name="T30" fmla="*/ 12 w 54"/>
                <a:gd name="T31" fmla="*/ 42 h 58"/>
                <a:gd name="T32" fmla="*/ 15 w 54"/>
                <a:gd name="T33" fmla="*/ 43 h 58"/>
                <a:gd name="T34" fmla="*/ 17 w 54"/>
                <a:gd name="T35" fmla="*/ 45 h 58"/>
                <a:gd name="T36" fmla="*/ 24 w 54"/>
                <a:gd name="T37" fmla="*/ 47 h 58"/>
                <a:gd name="T38" fmla="*/ 25 w 54"/>
                <a:gd name="T39" fmla="*/ 53 h 58"/>
                <a:gd name="T40" fmla="*/ 27 w 54"/>
                <a:gd name="T41" fmla="*/ 55 h 58"/>
                <a:gd name="T42" fmla="*/ 30 w 54"/>
                <a:gd name="T43" fmla="*/ 55 h 58"/>
                <a:gd name="T44" fmla="*/ 33 w 54"/>
                <a:gd name="T45" fmla="*/ 56 h 58"/>
                <a:gd name="T46" fmla="*/ 36 w 54"/>
                <a:gd name="T47" fmla="*/ 55 h 58"/>
                <a:gd name="T48" fmla="*/ 42 w 54"/>
                <a:gd name="T49" fmla="*/ 55 h 58"/>
                <a:gd name="T50" fmla="*/ 46 w 54"/>
                <a:gd name="T51" fmla="*/ 54 h 58"/>
                <a:gd name="T52" fmla="*/ 54 w 54"/>
                <a:gd name="T53" fmla="*/ 49 h 58"/>
                <a:gd name="T54" fmla="*/ 49 w 54"/>
                <a:gd name="T55" fmla="*/ 36 h 58"/>
                <a:gd name="T56" fmla="*/ 49 w 54"/>
                <a:gd name="T57" fmla="*/ 32 h 58"/>
                <a:gd name="T58" fmla="*/ 46 w 54"/>
                <a:gd name="T59" fmla="*/ 28 h 58"/>
                <a:gd name="T60" fmla="*/ 48 w 54"/>
                <a:gd name="T61" fmla="*/ 20 h 58"/>
                <a:gd name="T62" fmla="*/ 45 w 54"/>
                <a:gd name="T63" fmla="*/ 18 h 58"/>
                <a:gd name="T64" fmla="*/ 41 w 54"/>
                <a:gd name="T65" fmla="*/ 16 h 58"/>
                <a:gd name="T66" fmla="*/ 41 w 54"/>
                <a:gd name="T67" fmla="*/ 13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4" h="58">
                  <a:moveTo>
                    <a:pt x="41" y="13"/>
                  </a:moveTo>
                  <a:cubicBezTo>
                    <a:pt x="35" y="9"/>
                    <a:pt x="29" y="6"/>
                    <a:pt x="23" y="3"/>
                  </a:cubicBezTo>
                  <a:cubicBezTo>
                    <a:pt x="22" y="5"/>
                    <a:pt x="19" y="7"/>
                    <a:pt x="17" y="7"/>
                  </a:cubicBezTo>
                  <a:cubicBezTo>
                    <a:pt x="17" y="7"/>
                    <a:pt x="21" y="8"/>
                    <a:pt x="21" y="9"/>
                  </a:cubicBezTo>
                  <a:cubicBezTo>
                    <a:pt x="20" y="10"/>
                    <a:pt x="18" y="9"/>
                    <a:pt x="17" y="9"/>
                  </a:cubicBezTo>
                  <a:cubicBezTo>
                    <a:pt x="15" y="8"/>
                    <a:pt x="15" y="9"/>
                    <a:pt x="13" y="10"/>
                  </a:cubicBezTo>
                  <a:cubicBezTo>
                    <a:pt x="13" y="10"/>
                    <a:pt x="11" y="9"/>
                    <a:pt x="11" y="8"/>
                  </a:cubicBezTo>
                  <a:cubicBezTo>
                    <a:pt x="10" y="7"/>
                    <a:pt x="11" y="5"/>
                    <a:pt x="12" y="4"/>
                  </a:cubicBezTo>
                  <a:cubicBezTo>
                    <a:pt x="13" y="0"/>
                    <a:pt x="7" y="2"/>
                    <a:pt x="5" y="3"/>
                  </a:cubicBezTo>
                  <a:cubicBezTo>
                    <a:pt x="6" y="4"/>
                    <a:pt x="8" y="7"/>
                    <a:pt x="7" y="8"/>
                  </a:cubicBezTo>
                  <a:cubicBezTo>
                    <a:pt x="7" y="9"/>
                    <a:pt x="3" y="12"/>
                    <a:pt x="5" y="12"/>
                  </a:cubicBezTo>
                  <a:cubicBezTo>
                    <a:pt x="8" y="13"/>
                    <a:pt x="7" y="14"/>
                    <a:pt x="6" y="16"/>
                  </a:cubicBezTo>
                  <a:cubicBezTo>
                    <a:pt x="5" y="16"/>
                    <a:pt x="3" y="17"/>
                    <a:pt x="2" y="18"/>
                  </a:cubicBezTo>
                  <a:cubicBezTo>
                    <a:pt x="0" y="19"/>
                    <a:pt x="1" y="19"/>
                    <a:pt x="1" y="21"/>
                  </a:cubicBezTo>
                  <a:cubicBezTo>
                    <a:pt x="2" y="26"/>
                    <a:pt x="4" y="29"/>
                    <a:pt x="5" y="33"/>
                  </a:cubicBezTo>
                  <a:cubicBezTo>
                    <a:pt x="5" y="38"/>
                    <a:pt x="9" y="40"/>
                    <a:pt x="12" y="42"/>
                  </a:cubicBezTo>
                  <a:cubicBezTo>
                    <a:pt x="13" y="43"/>
                    <a:pt x="14" y="43"/>
                    <a:pt x="15" y="43"/>
                  </a:cubicBezTo>
                  <a:cubicBezTo>
                    <a:pt x="16" y="43"/>
                    <a:pt x="16" y="44"/>
                    <a:pt x="17" y="45"/>
                  </a:cubicBezTo>
                  <a:cubicBezTo>
                    <a:pt x="19" y="45"/>
                    <a:pt x="22" y="45"/>
                    <a:pt x="24" y="47"/>
                  </a:cubicBezTo>
                  <a:cubicBezTo>
                    <a:pt x="25" y="48"/>
                    <a:pt x="25" y="51"/>
                    <a:pt x="25" y="53"/>
                  </a:cubicBezTo>
                  <a:cubicBezTo>
                    <a:pt x="26" y="54"/>
                    <a:pt x="25" y="55"/>
                    <a:pt x="27" y="55"/>
                  </a:cubicBezTo>
                  <a:cubicBezTo>
                    <a:pt x="28" y="55"/>
                    <a:pt x="29" y="55"/>
                    <a:pt x="30" y="55"/>
                  </a:cubicBezTo>
                  <a:cubicBezTo>
                    <a:pt x="31" y="55"/>
                    <a:pt x="32" y="55"/>
                    <a:pt x="33" y="56"/>
                  </a:cubicBezTo>
                  <a:cubicBezTo>
                    <a:pt x="34" y="57"/>
                    <a:pt x="35" y="56"/>
                    <a:pt x="36" y="55"/>
                  </a:cubicBezTo>
                  <a:cubicBezTo>
                    <a:pt x="38" y="54"/>
                    <a:pt x="40" y="58"/>
                    <a:pt x="42" y="55"/>
                  </a:cubicBezTo>
                  <a:cubicBezTo>
                    <a:pt x="42" y="53"/>
                    <a:pt x="45" y="54"/>
                    <a:pt x="46" y="54"/>
                  </a:cubicBezTo>
                  <a:cubicBezTo>
                    <a:pt x="49" y="53"/>
                    <a:pt x="51" y="51"/>
                    <a:pt x="54" y="49"/>
                  </a:cubicBezTo>
                  <a:cubicBezTo>
                    <a:pt x="49" y="46"/>
                    <a:pt x="49" y="42"/>
                    <a:pt x="49" y="36"/>
                  </a:cubicBezTo>
                  <a:cubicBezTo>
                    <a:pt x="48" y="35"/>
                    <a:pt x="50" y="33"/>
                    <a:pt x="49" y="32"/>
                  </a:cubicBezTo>
                  <a:cubicBezTo>
                    <a:pt x="48" y="31"/>
                    <a:pt x="46" y="30"/>
                    <a:pt x="46" y="28"/>
                  </a:cubicBezTo>
                  <a:cubicBezTo>
                    <a:pt x="46" y="27"/>
                    <a:pt x="48" y="20"/>
                    <a:pt x="48" y="20"/>
                  </a:cubicBezTo>
                  <a:cubicBezTo>
                    <a:pt x="47" y="20"/>
                    <a:pt x="46" y="19"/>
                    <a:pt x="45" y="18"/>
                  </a:cubicBezTo>
                  <a:cubicBezTo>
                    <a:pt x="44" y="17"/>
                    <a:pt x="43" y="17"/>
                    <a:pt x="41" y="16"/>
                  </a:cubicBezTo>
                  <a:cubicBezTo>
                    <a:pt x="41" y="15"/>
                    <a:pt x="41" y="14"/>
                    <a:pt x="41" y="13"/>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35" name="Freeform 753"/>
            <p:cNvSpPr>
              <a:spLocks/>
            </p:cNvSpPr>
            <p:nvPr/>
          </p:nvSpPr>
          <p:spPr bwMode="auto">
            <a:xfrm>
              <a:off x="12117393" y="8931134"/>
              <a:ext cx="251592" cy="289887"/>
            </a:xfrm>
            <a:custGeom>
              <a:avLst/>
              <a:gdLst>
                <a:gd name="T0" fmla="*/ 15 w 27"/>
                <a:gd name="T1" fmla="*/ 29 h 31"/>
                <a:gd name="T2" fmla="*/ 15 w 27"/>
                <a:gd name="T3" fmla="*/ 24 h 31"/>
                <a:gd name="T4" fmla="*/ 17 w 27"/>
                <a:gd name="T5" fmla="*/ 24 h 31"/>
                <a:gd name="T6" fmla="*/ 19 w 27"/>
                <a:gd name="T7" fmla="*/ 21 h 31"/>
                <a:gd name="T8" fmla="*/ 21 w 27"/>
                <a:gd name="T9" fmla="*/ 24 h 31"/>
                <a:gd name="T10" fmla="*/ 24 w 27"/>
                <a:gd name="T11" fmla="*/ 23 h 31"/>
                <a:gd name="T12" fmla="*/ 26 w 27"/>
                <a:gd name="T13" fmla="*/ 24 h 31"/>
                <a:gd name="T14" fmla="*/ 26 w 27"/>
                <a:gd name="T15" fmla="*/ 21 h 31"/>
                <a:gd name="T16" fmla="*/ 26 w 27"/>
                <a:gd name="T17" fmla="*/ 14 h 31"/>
                <a:gd name="T18" fmla="*/ 25 w 27"/>
                <a:gd name="T19" fmla="*/ 11 h 31"/>
                <a:gd name="T20" fmla="*/ 26 w 27"/>
                <a:gd name="T21" fmla="*/ 6 h 31"/>
                <a:gd name="T22" fmla="*/ 21 w 27"/>
                <a:gd name="T23" fmla="*/ 4 h 31"/>
                <a:gd name="T24" fmla="*/ 19 w 27"/>
                <a:gd name="T25" fmla="*/ 0 h 31"/>
                <a:gd name="T26" fmla="*/ 14 w 27"/>
                <a:gd name="T27" fmla="*/ 0 h 31"/>
                <a:gd name="T28" fmla="*/ 11 w 27"/>
                <a:gd name="T29" fmla="*/ 7 h 31"/>
                <a:gd name="T30" fmla="*/ 5 w 27"/>
                <a:gd name="T31" fmla="*/ 7 h 31"/>
                <a:gd name="T32" fmla="*/ 4 w 27"/>
                <a:gd name="T33" fmla="*/ 7 h 31"/>
                <a:gd name="T34" fmla="*/ 4 w 27"/>
                <a:gd name="T35" fmla="*/ 10 h 31"/>
                <a:gd name="T36" fmla="*/ 0 w 27"/>
                <a:gd name="T37" fmla="*/ 16 h 31"/>
                <a:gd name="T38" fmla="*/ 4 w 27"/>
                <a:gd name="T39" fmla="*/ 23 h 31"/>
                <a:gd name="T40" fmla="*/ 9 w 27"/>
                <a:gd name="T41" fmla="*/ 28 h 31"/>
                <a:gd name="T42" fmla="*/ 11 w 27"/>
                <a:gd name="T43" fmla="*/ 31 h 31"/>
                <a:gd name="T44" fmla="*/ 15 w 27"/>
                <a:gd name="T45" fmla="*/ 29 h 31"/>
                <a:gd name="T46" fmla="*/ 15 w 27"/>
                <a:gd name="T47" fmla="*/ 29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7" h="31">
                  <a:moveTo>
                    <a:pt x="15" y="29"/>
                  </a:moveTo>
                  <a:cubicBezTo>
                    <a:pt x="15" y="28"/>
                    <a:pt x="13" y="24"/>
                    <a:pt x="15" y="24"/>
                  </a:cubicBezTo>
                  <a:cubicBezTo>
                    <a:pt x="15" y="24"/>
                    <a:pt x="17" y="24"/>
                    <a:pt x="17" y="24"/>
                  </a:cubicBezTo>
                  <a:cubicBezTo>
                    <a:pt x="18" y="23"/>
                    <a:pt x="18" y="21"/>
                    <a:pt x="19" y="21"/>
                  </a:cubicBezTo>
                  <a:cubicBezTo>
                    <a:pt x="20" y="22"/>
                    <a:pt x="21" y="23"/>
                    <a:pt x="21" y="24"/>
                  </a:cubicBezTo>
                  <a:cubicBezTo>
                    <a:pt x="22" y="25"/>
                    <a:pt x="22" y="23"/>
                    <a:pt x="24" y="23"/>
                  </a:cubicBezTo>
                  <a:cubicBezTo>
                    <a:pt x="24" y="23"/>
                    <a:pt x="26" y="25"/>
                    <a:pt x="26" y="24"/>
                  </a:cubicBezTo>
                  <a:cubicBezTo>
                    <a:pt x="26" y="23"/>
                    <a:pt x="26" y="22"/>
                    <a:pt x="26" y="21"/>
                  </a:cubicBezTo>
                  <a:cubicBezTo>
                    <a:pt x="27" y="19"/>
                    <a:pt x="27" y="16"/>
                    <a:pt x="26" y="14"/>
                  </a:cubicBezTo>
                  <a:cubicBezTo>
                    <a:pt x="25" y="13"/>
                    <a:pt x="25" y="12"/>
                    <a:pt x="25" y="11"/>
                  </a:cubicBezTo>
                  <a:cubicBezTo>
                    <a:pt x="25" y="9"/>
                    <a:pt x="27" y="8"/>
                    <a:pt x="26" y="6"/>
                  </a:cubicBezTo>
                  <a:cubicBezTo>
                    <a:pt x="25" y="3"/>
                    <a:pt x="21" y="7"/>
                    <a:pt x="21" y="4"/>
                  </a:cubicBezTo>
                  <a:cubicBezTo>
                    <a:pt x="21" y="2"/>
                    <a:pt x="22" y="0"/>
                    <a:pt x="19" y="0"/>
                  </a:cubicBezTo>
                  <a:cubicBezTo>
                    <a:pt x="18" y="0"/>
                    <a:pt x="16" y="0"/>
                    <a:pt x="14" y="0"/>
                  </a:cubicBezTo>
                  <a:cubicBezTo>
                    <a:pt x="10" y="0"/>
                    <a:pt x="15" y="7"/>
                    <a:pt x="11" y="7"/>
                  </a:cubicBezTo>
                  <a:cubicBezTo>
                    <a:pt x="9" y="7"/>
                    <a:pt x="7" y="7"/>
                    <a:pt x="5" y="7"/>
                  </a:cubicBezTo>
                  <a:cubicBezTo>
                    <a:pt x="4" y="7"/>
                    <a:pt x="4" y="7"/>
                    <a:pt x="4" y="7"/>
                  </a:cubicBezTo>
                  <a:cubicBezTo>
                    <a:pt x="2" y="9"/>
                    <a:pt x="4" y="9"/>
                    <a:pt x="4" y="10"/>
                  </a:cubicBezTo>
                  <a:cubicBezTo>
                    <a:pt x="4" y="12"/>
                    <a:pt x="0" y="14"/>
                    <a:pt x="0" y="16"/>
                  </a:cubicBezTo>
                  <a:cubicBezTo>
                    <a:pt x="1" y="18"/>
                    <a:pt x="3" y="21"/>
                    <a:pt x="4" y="23"/>
                  </a:cubicBezTo>
                  <a:cubicBezTo>
                    <a:pt x="6" y="24"/>
                    <a:pt x="7" y="26"/>
                    <a:pt x="9" y="28"/>
                  </a:cubicBezTo>
                  <a:cubicBezTo>
                    <a:pt x="10" y="29"/>
                    <a:pt x="11" y="30"/>
                    <a:pt x="11" y="31"/>
                  </a:cubicBezTo>
                  <a:cubicBezTo>
                    <a:pt x="12" y="30"/>
                    <a:pt x="14" y="30"/>
                    <a:pt x="15" y="29"/>
                  </a:cubicBezTo>
                  <a:cubicBezTo>
                    <a:pt x="15" y="29"/>
                    <a:pt x="14" y="30"/>
                    <a:pt x="15" y="29"/>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36" name="Freeform 754"/>
            <p:cNvSpPr>
              <a:spLocks/>
            </p:cNvSpPr>
            <p:nvPr/>
          </p:nvSpPr>
          <p:spPr bwMode="auto">
            <a:xfrm>
              <a:off x="12133315" y="8931134"/>
              <a:ext cx="105096" cy="66896"/>
            </a:xfrm>
            <a:custGeom>
              <a:avLst/>
              <a:gdLst>
                <a:gd name="T0" fmla="*/ 11 w 11"/>
                <a:gd name="T1" fmla="*/ 7 h 7"/>
                <a:gd name="T2" fmla="*/ 11 w 11"/>
                <a:gd name="T3" fmla="*/ 0 h 7"/>
                <a:gd name="T4" fmla="*/ 3 w 11"/>
                <a:gd name="T5" fmla="*/ 1 h 7"/>
                <a:gd name="T6" fmla="*/ 0 w 11"/>
                <a:gd name="T7" fmla="*/ 4 h 7"/>
                <a:gd name="T8" fmla="*/ 2 w 11"/>
                <a:gd name="T9" fmla="*/ 7 h 7"/>
                <a:gd name="T10" fmla="*/ 11 w 11"/>
                <a:gd name="T11" fmla="*/ 7 h 7"/>
              </a:gdLst>
              <a:ahLst/>
              <a:cxnLst>
                <a:cxn ang="0">
                  <a:pos x="T0" y="T1"/>
                </a:cxn>
                <a:cxn ang="0">
                  <a:pos x="T2" y="T3"/>
                </a:cxn>
                <a:cxn ang="0">
                  <a:pos x="T4" y="T5"/>
                </a:cxn>
                <a:cxn ang="0">
                  <a:pos x="T6" y="T7"/>
                </a:cxn>
                <a:cxn ang="0">
                  <a:pos x="T8" y="T9"/>
                </a:cxn>
                <a:cxn ang="0">
                  <a:pos x="T10" y="T11"/>
                </a:cxn>
              </a:cxnLst>
              <a:rect l="0" t="0" r="r" b="b"/>
              <a:pathLst>
                <a:path w="11" h="7">
                  <a:moveTo>
                    <a:pt x="11" y="7"/>
                  </a:moveTo>
                  <a:cubicBezTo>
                    <a:pt x="11" y="5"/>
                    <a:pt x="11" y="2"/>
                    <a:pt x="11" y="0"/>
                  </a:cubicBezTo>
                  <a:cubicBezTo>
                    <a:pt x="8" y="0"/>
                    <a:pt x="6" y="1"/>
                    <a:pt x="3" y="1"/>
                  </a:cubicBezTo>
                  <a:cubicBezTo>
                    <a:pt x="4" y="2"/>
                    <a:pt x="1" y="3"/>
                    <a:pt x="0" y="4"/>
                  </a:cubicBezTo>
                  <a:cubicBezTo>
                    <a:pt x="0" y="5"/>
                    <a:pt x="2" y="6"/>
                    <a:pt x="2" y="7"/>
                  </a:cubicBezTo>
                  <a:lnTo>
                    <a:pt x="11" y="7"/>
                  </a:ln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37" name="Freeform 755"/>
            <p:cNvSpPr>
              <a:spLocks/>
            </p:cNvSpPr>
            <p:nvPr/>
          </p:nvSpPr>
          <p:spPr bwMode="auto">
            <a:xfrm>
              <a:off x="12098282" y="8427819"/>
              <a:ext cx="343950" cy="531986"/>
            </a:xfrm>
            <a:custGeom>
              <a:avLst/>
              <a:gdLst>
                <a:gd name="T0" fmla="*/ 29 w 37"/>
                <a:gd name="T1" fmla="*/ 55 h 57"/>
                <a:gd name="T2" fmla="*/ 37 w 37"/>
                <a:gd name="T3" fmla="*/ 55 h 57"/>
                <a:gd name="T4" fmla="*/ 33 w 37"/>
                <a:gd name="T5" fmla="*/ 48 h 57"/>
                <a:gd name="T6" fmla="*/ 32 w 37"/>
                <a:gd name="T7" fmla="*/ 44 h 57"/>
                <a:gd name="T8" fmla="*/ 30 w 37"/>
                <a:gd name="T9" fmla="*/ 40 h 57"/>
                <a:gd name="T10" fmla="*/ 32 w 37"/>
                <a:gd name="T11" fmla="*/ 32 h 57"/>
                <a:gd name="T12" fmla="*/ 34 w 37"/>
                <a:gd name="T13" fmla="*/ 27 h 57"/>
                <a:gd name="T14" fmla="*/ 31 w 37"/>
                <a:gd name="T15" fmla="*/ 21 h 57"/>
                <a:gd name="T16" fmla="*/ 28 w 37"/>
                <a:gd name="T17" fmla="*/ 16 h 57"/>
                <a:gd name="T18" fmla="*/ 34 w 37"/>
                <a:gd name="T19" fmla="*/ 16 h 57"/>
                <a:gd name="T20" fmla="*/ 32 w 37"/>
                <a:gd name="T21" fmla="*/ 6 h 57"/>
                <a:gd name="T22" fmla="*/ 30 w 37"/>
                <a:gd name="T23" fmla="*/ 2 h 57"/>
                <a:gd name="T24" fmla="*/ 27 w 37"/>
                <a:gd name="T25" fmla="*/ 0 h 57"/>
                <a:gd name="T26" fmla="*/ 28 w 37"/>
                <a:gd name="T27" fmla="*/ 9 h 57"/>
                <a:gd name="T28" fmla="*/ 23 w 37"/>
                <a:gd name="T29" fmla="*/ 18 h 57"/>
                <a:gd name="T30" fmla="*/ 21 w 37"/>
                <a:gd name="T31" fmla="*/ 22 h 57"/>
                <a:gd name="T32" fmla="*/ 18 w 37"/>
                <a:gd name="T33" fmla="*/ 27 h 57"/>
                <a:gd name="T34" fmla="*/ 15 w 37"/>
                <a:gd name="T35" fmla="*/ 33 h 57"/>
                <a:gd name="T36" fmla="*/ 11 w 37"/>
                <a:gd name="T37" fmla="*/ 31 h 57"/>
                <a:gd name="T38" fmla="*/ 2 w 37"/>
                <a:gd name="T39" fmla="*/ 39 h 57"/>
                <a:gd name="T40" fmla="*/ 1 w 37"/>
                <a:gd name="T41" fmla="*/ 42 h 57"/>
                <a:gd name="T42" fmla="*/ 4 w 37"/>
                <a:gd name="T43" fmla="*/ 45 h 57"/>
                <a:gd name="T44" fmla="*/ 5 w 37"/>
                <a:gd name="T45" fmla="*/ 45 h 57"/>
                <a:gd name="T46" fmla="*/ 7 w 37"/>
                <a:gd name="T47" fmla="*/ 48 h 57"/>
                <a:gd name="T48" fmla="*/ 7 w 37"/>
                <a:gd name="T49" fmla="*/ 55 h 57"/>
                <a:gd name="T50" fmla="*/ 16 w 37"/>
                <a:gd name="T51" fmla="*/ 54 h 57"/>
                <a:gd name="T52" fmla="*/ 29 w 37"/>
                <a:gd name="T53" fmla="*/ 5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7" h="57">
                  <a:moveTo>
                    <a:pt x="29" y="55"/>
                  </a:moveTo>
                  <a:cubicBezTo>
                    <a:pt x="32" y="55"/>
                    <a:pt x="35" y="57"/>
                    <a:pt x="37" y="55"/>
                  </a:cubicBezTo>
                  <a:cubicBezTo>
                    <a:pt x="37" y="51"/>
                    <a:pt x="35" y="50"/>
                    <a:pt x="33" y="48"/>
                  </a:cubicBezTo>
                  <a:cubicBezTo>
                    <a:pt x="32" y="47"/>
                    <a:pt x="32" y="46"/>
                    <a:pt x="32" y="44"/>
                  </a:cubicBezTo>
                  <a:cubicBezTo>
                    <a:pt x="31" y="43"/>
                    <a:pt x="30" y="42"/>
                    <a:pt x="30" y="40"/>
                  </a:cubicBezTo>
                  <a:cubicBezTo>
                    <a:pt x="29" y="36"/>
                    <a:pt x="31" y="35"/>
                    <a:pt x="32" y="32"/>
                  </a:cubicBezTo>
                  <a:cubicBezTo>
                    <a:pt x="33" y="30"/>
                    <a:pt x="34" y="29"/>
                    <a:pt x="34" y="27"/>
                  </a:cubicBezTo>
                  <a:cubicBezTo>
                    <a:pt x="33" y="25"/>
                    <a:pt x="33" y="23"/>
                    <a:pt x="31" y="21"/>
                  </a:cubicBezTo>
                  <a:cubicBezTo>
                    <a:pt x="31" y="21"/>
                    <a:pt x="26" y="18"/>
                    <a:pt x="28" y="16"/>
                  </a:cubicBezTo>
                  <a:cubicBezTo>
                    <a:pt x="29" y="15"/>
                    <a:pt x="32" y="16"/>
                    <a:pt x="34" y="16"/>
                  </a:cubicBezTo>
                  <a:cubicBezTo>
                    <a:pt x="32" y="12"/>
                    <a:pt x="32" y="10"/>
                    <a:pt x="32" y="6"/>
                  </a:cubicBezTo>
                  <a:cubicBezTo>
                    <a:pt x="32" y="5"/>
                    <a:pt x="32" y="3"/>
                    <a:pt x="30" y="2"/>
                  </a:cubicBezTo>
                  <a:cubicBezTo>
                    <a:pt x="30" y="1"/>
                    <a:pt x="27" y="0"/>
                    <a:pt x="27" y="0"/>
                  </a:cubicBezTo>
                  <a:cubicBezTo>
                    <a:pt x="27" y="2"/>
                    <a:pt x="33" y="7"/>
                    <a:pt x="28" y="9"/>
                  </a:cubicBezTo>
                  <a:cubicBezTo>
                    <a:pt x="25" y="11"/>
                    <a:pt x="24" y="14"/>
                    <a:pt x="23" y="18"/>
                  </a:cubicBezTo>
                  <a:cubicBezTo>
                    <a:pt x="22" y="19"/>
                    <a:pt x="22" y="22"/>
                    <a:pt x="21" y="22"/>
                  </a:cubicBezTo>
                  <a:cubicBezTo>
                    <a:pt x="19" y="23"/>
                    <a:pt x="19" y="25"/>
                    <a:pt x="18" y="27"/>
                  </a:cubicBezTo>
                  <a:cubicBezTo>
                    <a:pt x="17" y="29"/>
                    <a:pt x="16" y="31"/>
                    <a:pt x="15" y="33"/>
                  </a:cubicBezTo>
                  <a:cubicBezTo>
                    <a:pt x="13" y="35"/>
                    <a:pt x="12" y="31"/>
                    <a:pt x="11" y="31"/>
                  </a:cubicBezTo>
                  <a:cubicBezTo>
                    <a:pt x="6" y="31"/>
                    <a:pt x="3" y="35"/>
                    <a:pt x="2" y="39"/>
                  </a:cubicBezTo>
                  <a:cubicBezTo>
                    <a:pt x="2" y="40"/>
                    <a:pt x="0" y="41"/>
                    <a:pt x="1" y="42"/>
                  </a:cubicBezTo>
                  <a:cubicBezTo>
                    <a:pt x="2" y="43"/>
                    <a:pt x="3" y="44"/>
                    <a:pt x="4" y="45"/>
                  </a:cubicBezTo>
                  <a:cubicBezTo>
                    <a:pt x="4" y="46"/>
                    <a:pt x="5" y="44"/>
                    <a:pt x="5" y="45"/>
                  </a:cubicBezTo>
                  <a:cubicBezTo>
                    <a:pt x="6" y="46"/>
                    <a:pt x="7" y="47"/>
                    <a:pt x="7" y="48"/>
                  </a:cubicBezTo>
                  <a:cubicBezTo>
                    <a:pt x="8" y="50"/>
                    <a:pt x="7" y="53"/>
                    <a:pt x="7" y="55"/>
                  </a:cubicBezTo>
                  <a:cubicBezTo>
                    <a:pt x="10" y="54"/>
                    <a:pt x="13" y="54"/>
                    <a:pt x="16" y="54"/>
                  </a:cubicBezTo>
                  <a:cubicBezTo>
                    <a:pt x="20" y="54"/>
                    <a:pt x="25" y="55"/>
                    <a:pt x="29" y="55"/>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38" name="Freeform 756"/>
            <p:cNvSpPr>
              <a:spLocks/>
            </p:cNvSpPr>
            <p:nvPr/>
          </p:nvSpPr>
          <p:spPr bwMode="auto">
            <a:xfrm>
              <a:off x="11732043" y="8453303"/>
              <a:ext cx="140127" cy="289887"/>
            </a:xfrm>
            <a:custGeom>
              <a:avLst/>
              <a:gdLst>
                <a:gd name="T0" fmla="*/ 11 w 15"/>
                <a:gd name="T1" fmla="*/ 0 h 31"/>
                <a:gd name="T2" fmla="*/ 9 w 15"/>
                <a:gd name="T3" fmla="*/ 4 h 31"/>
                <a:gd name="T4" fmla="*/ 4 w 15"/>
                <a:gd name="T5" fmla="*/ 5 h 31"/>
                <a:gd name="T6" fmla="*/ 1 w 15"/>
                <a:gd name="T7" fmla="*/ 8 h 31"/>
                <a:gd name="T8" fmla="*/ 3 w 15"/>
                <a:gd name="T9" fmla="*/ 13 h 31"/>
                <a:gd name="T10" fmla="*/ 6 w 15"/>
                <a:gd name="T11" fmla="*/ 31 h 31"/>
                <a:gd name="T12" fmla="*/ 11 w 15"/>
                <a:gd name="T13" fmla="*/ 30 h 31"/>
                <a:gd name="T14" fmla="*/ 11 w 15"/>
                <a:gd name="T15" fmla="*/ 27 h 31"/>
                <a:gd name="T16" fmla="*/ 11 w 15"/>
                <a:gd name="T17" fmla="*/ 18 h 31"/>
                <a:gd name="T18" fmla="*/ 15 w 15"/>
                <a:gd name="T19" fmla="*/ 9 h 31"/>
                <a:gd name="T20" fmla="*/ 14 w 15"/>
                <a:gd name="T21" fmla="*/ 3 h 31"/>
                <a:gd name="T22" fmla="*/ 11 w 15"/>
                <a:gd name="T23" fmla="*/ 0 h 31"/>
                <a:gd name="T24" fmla="*/ 11 w 15"/>
                <a:gd name="T25"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 h="31">
                  <a:moveTo>
                    <a:pt x="11" y="0"/>
                  </a:moveTo>
                  <a:cubicBezTo>
                    <a:pt x="9" y="2"/>
                    <a:pt x="10" y="2"/>
                    <a:pt x="9" y="4"/>
                  </a:cubicBezTo>
                  <a:cubicBezTo>
                    <a:pt x="8" y="6"/>
                    <a:pt x="6" y="5"/>
                    <a:pt x="4" y="5"/>
                  </a:cubicBezTo>
                  <a:cubicBezTo>
                    <a:pt x="4" y="5"/>
                    <a:pt x="2" y="7"/>
                    <a:pt x="1" y="8"/>
                  </a:cubicBezTo>
                  <a:cubicBezTo>
                    <a:pt x="0" y="9"/>
                    <a:pt x="2" y="11"/>
                    <a:pt x="3" y="13"/>
                  </a:cubicBezTo>
                  <a:cubicBezTo>
                    <a:pt x="7" y="18"/>
                    <a:pt x="4" y="25"/>
                    <a:pt x="6" y="31"/>
                  </a:cubicBezTo>
                  <a:cubicBezTo>
                    <a:pt x="7" y="31"/>
                    <a:pt x="9" y="31"/>
                    <a:pt x="11" y="30"/>
                  </a:cubicBezTo>
                  <a:cubicBezTo>
                    <a:pt x="12" y="30"/>
                    <a:pt x="12" y="29"/>
                    <a:pt x="11" y="27"/>
                  </a:cubicBezTo>
                  <a:cubicBezTo>
                    <a:pt x="11" y="24"/>
                    <a:pt x="11" y="21"/>
                    <a:pt x="11" y="18"/>
                  </a:cubicBezTo>
                  <a:cubicBezTo>
                    <a:pt x="11" y="14"/>
                    <a:pt x="14" y="12"/>
                    <a:pt x="15" y="9"/>
                  </a:cubicBezTo>
                  <a:cubicBezTo>
                    <a:pt x="15" y="6"/>
                    <a:pt x="15" y="5"/>
                    <a:pt x="14" y="3"/>
                  </a:cubicBezTo>
                  <a:cubicBezTo>
                    <a:pt x="14" y="3"/>
                    <a:pt x="11" y="0"/>
                    <a:pt x="11" y="0"/>
                  </a:cubicBezTo>
                  <a:cubicBezTo>
                    <a:pt x="10" y="1"/>
                    <a:pt x="11" y="0"/>
                    <a:pt x="11" y="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39" name="Freeform 757"/>
            <p:cNvSpPr>
              <a:spLocks/>
            </p:cNvSpPr>
            <p:nvPr/>
          </p:nvSpPr>
          <p:spPr bwMode="auto">
            <a:xfrm>
              <a:off x="11827584" y="8380032"/>
              <a:ext cx="550956" cy="477833"/>
            </a:xfrm>
            <a:custGeom>
              <a:avLst/>
              <a:gdLst>
                <a:gd name="T0" fmla="*/ 31 w 59"/>
                <a:gd name="T1" fmla="*/ 42 h 51"/>
                <a:gd name="T2" fmla="*/ 37 w 59"/>
                <a:gd name="T3" fmla="*/ 37 h 51"/>
                <a:gd name="T4" fmla="*/ 40 w 59"/>
                <a:gd name="T5" fmla="*/ 36 h 51"/>
                <a:gd name="T6" fmla="*/ 43 w 59"/>
                <a:gd name="T7" fmla="*/ 38 h 51"/>
                <a:gd name="T8" fmla="*/ 47 w 59"/>
                <a:gd name="T9" fmla="*/ 32 h 51"/>
                <a:gd name="T10" fmla="*/ 48 w 59"/>
                <a:gd name="T11" fmla="*/ 28 h 51"/>
                <a:gd name="T12" fmla="*/ 51 w 59"/>
                <a:gd name="T13" fmla="*/ 27 h 51"/>
                <a:gd name="T14" fmla="*/ 56 w 59"/>
                <a:gd name="T15" fmla="*/ 14 h 51"/>
                <a:gd name="T16" fmla="*/ 59 w 59"/>
                <a:gd name="T17" fmla="*/ 11 h 51"/>
                <a:gd name="T18" fmla="*/ 57 w 59"/>
                <a:gd name="T19" fmla="*/ 8 h 51"/>
                <a:gd name="T20" fmla="*/ 56 w 59"/>
                <a:gd name="T21" fmla="*/ 6 h 51"/>
                <a:gd name="T22" fmla="*/ 54 w 59"/>
                <a:gd name="T23" fmla="*/ 1 h 51"/>
                <a:gd name="T24" fmla="*/ 48 w 59"/>
                <a:gd name="T25" fmla="*/ 5 h 51"/>
                <a:gd name="T26" fmla="*/ 40 w 59"/>
                <a:gd name="T27" fmla="*/ 4 h 51"/>
                <a:gd name="T28" fmla="*/ 32 w 59"/>
                <a:gd name="T29" fmla="*/ 6 h 51"/>
                <a:gd name="T30" fmla="*/ 26 w 59"/>
                <a:gd name="T31" fmla="*/ 4 h 51"/>
                <a:gd name="T32" fmla="*/ 19 w 59"/>
                <a:gd name="T33" fmla="*/ 3 h 51"/>
                <a:gd name="T34" fmla="*/ 13 w 59"/>
                <a:gd name="T35" fmla="*/ 1 h 51"/>
                <a:gd name="T36" fmla="*/ 8 w 59"/>
                <a:gd name="T37" fmla="*/ 3 h 51"/>
                <a:gd name="T38" fmla="*/ 7 w 59"/>
                <a:gd name="T39" fmla="*/ 6 h 51"/>
                <a:gd name="T40" fmla="*/ 6 w 59"/>
                <a:gd name="T41" fmla="*/ 10 h 51"/>
                <a:gd name="T42" fmla="*/ 5 w 59"/>
                <a:gd name="T43" fmla="*/ 16 h 51"/>
                <a:gd name="T44" fmla="*/ 1 w 59"/>
                <a:gd name="T45" fmla="*/ 24 h 51"/>
                <a:gd name="T46" fmla="*/ 2 w 59"/>
                <a:gd name="T47" fmla="*/ 38 h 51"/>
                <a:gd name="T48" fmla="*/ 5 w 59"/>
                <a:gd name="T49" fmla="*/ 38 h 51"/>
                <a:gd name="T50" fmla="*/ 9 w 59"/>
                <a:gd name="T51" fmla="*/ 39 h 51"/>
                <a:gd name="T52" fmla="*/ 14 w 59"/>
                <a:gd name="T53" fmla="*/ 43 h 51"/>
                <a:gd name="T54" fmla="*/ 14 w 59"/>
                <a:gd name="T55" fmla="*/ 45 h 51"/>
                <a:gd name="T56" fmla="*/ 16 w 59"/>
                <a:gd name="T57" fmla="*/ 48 h 51"/>
                <a:gd name="T58" fmla="*/ 23 w 59"/>
                <a:gd name="T59" fmla="*/ 47 h 51"/>
                <a:gd name="T60" fmla="*/ 22 w 59"/>
                <a:gd name="T61" fmla="*/ 48 h 51"/>
                <a:gd name="T62" fmla="*/ 27 w 59"/>
                <a:gd name="T63" fmla="*/ 47 h 51"/>
                <a:gd name="T64" fmla="*/ 30 w 59"/>
                <a:gd name="T65" fmla="*/ 47 h 51"/>
                <a:gd name="T66" fmla="*/ 31 w 59"/>
                <a:gd name="T67" fmla="*/ 42 h 51"/>
                <a:gd name="T68" fmla="*/ 31 w 59"/>
                <a:gd name="T69" fmla="*/ 42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9" h="51">
                  <a:moveTo>
                    <a:pt x="31" y="42"/>
                  </a:moveTo>
                  <a:cubicBezTo>
                    <a:pt x="32" y="40"/>
                    <a:pt x="35" y="37"/>
                    <a:pt x="37" y="37"/>
                  </a:cubicBezTo>
                  <a:cubicBezTo>
                    <a:pt x="38" y="36"/>
                    <a:pt x="40" y="36"/>
                    <a:pt x="40" y="36"/>
                  </a:cubicBezTo>
                  <a:cubicBezTo>
                    <a:pt x="41" y="37"/>
                    <a:pt x="42" y="39"/>
                    <a:pt x="43" y="38"/>
                  </a:cubicBezTo>
                  <a:cubicBezTo>
                    <a:pt x="45" y="37"/>
                    <a:pt x="46" y="34"/>
                    <a:pt x="47" y="32"/>
                  </a:cubicBezTo>
                  <a:cubicBezTo>
                    <a:pt x="47" y="31"/>
                    <a:pt x="48" y="29"/>
                    <a:pt x="48" y="28"/>
                  </a:cubicBezTo>
                  <a:cubicBezTo>
                    <a:pt x="49" y="27"/>
                    <a:pt x="50" y="28"/>
                    <a:pt x="51" y="27"/>
                  </a:cubicBezTo>
                  <a:cubicBezTo>
                    <a:pt x="51" y="25"/>
                    <a:pt x="53" y="14"/>
                    <a:pt x="56" y="14"/>
                  </a:cubicBezTo>
                  <a:cubicBezTo>
                    <a:pt x="58" y="14"/>
                    <a:pt x="59" y="12"/>
                    <a:pt x="59" y="11"/>
                  </a:cubicBezTo>
                  <a:cubicBezTo>
                    <a:pt x="59" y="9"/>
                    <a:pt x="57" y="9"/>
                    <a:pt x="57" y="8"/>
                  </a:cubicBezTo>
                  <a:cubicBezTo>
                    <a:pt x="57" y="7"/>
                    <a:pt x="56" y="7"/>
                    <a:pt x="56" y="6"/>
                  </a:cubicBezTo>
                  <a:cubicBezTo>
                    <a:pt x="55" y="4"/>
                    <a:pt x="55" y="3"/>
                    <a:pt x="54" y="1"/>
                  </a:cubicBezTo>
                  <a:cubicBezTo>
                    <a:pt x="53" y="2"/>
                    <a:pt x="50" y="5"/>
                    <a:pt x="48" y="5"/>
                  </a:cubicBezTo>
                  <a:cubicBezTo>
                    <a:pt x="45" y="4"/>
                    <a:pt x="43" y="4"/>
                    <a:pt x="40" y="4"/>
                  </a:cubicBezTo>
                  <a:cubicBezTo>
                    <a:pt x="37" y="4"/>
                    <a:pt x="35" y="6"/>
                    <a:pt x="32" y="6"/>
                  </a:cubicBezTo>
                  <a:cubicBezTo>
                    <a:pt x="30" y="6"/>
                    <a:pt x="28" y="3"/>
                    <a:pt x="26" y="4"/>
                  </a:cubicBezTo>
                  <a:cubicBezTo>
                    <a:pt x="22" y="6"/>
                    <a:pt x="21" y="5"/>
                    <a:pt x="19" y="3"/>
                  </a:cubicBezTo>
                  <a:cubicBezTo>
                    <a:pt x="18" y="2"/>
                    <a:pt x="15" y="0"/>
                    <a:pt x="13" y="1"/>
                  </a:cubicBezTo>
                  <a:cubicBezTo>
                    <a:pt x="12" y="1"/>
                    <a:pt x="9" y="2"/>
                    <a:pt x="8" y="3"/>
                  </a:cubicBezTo>
                  <a:cubicBezTo>
                    <a:pt x="7" y="4"/>
                    <a:pt x="8" y="5"/>
                    <a:pt x="7" y="6"/>
                  </a:cubicBezTo>
                  <a:cubicBezTo>
                    <a:pt x="7" y="7"/>
                    <a:pt x="6" y="9"/>
                    <a:pt x="6" y="10"/>
                  </a:cubicBezTo>
                  <a:cubicBezTo>
                    <a:pt x="5" y="12"/>
                    <a:pt x="5" y="14"/>
                    <a:pt x="5" y="16"/>
                  </a:cubicBezTo>
                  <a:cubicBezTo>
                    <a:pt x="5" y="19"/>
                    <a:pt x="2" y="21"/>
                    <a:pt x="1" y="24"/>
                  </a:cubicBezTo>
                  <a:cubicBezTo>
                    <a:pt x="0" y="27"/>
                    <a:pt x="1" y="34"/>
                    <a:pt x="2" y="38"/>
                  </a:cubicBezTo>
                  <a:cubicBezTo>
                    <a:pt x="2" y="39"/>
                    <a:pt x="4" y="38"/>
                    <a:pt x="5" y="38"/>
                  </a:cubicBezTo>
                  <a:cubicBezTo>
                    <a:pt x="6" y="38"/>
                    <a:pt x="8" y="39"/>
                    <a:pt x="9" y="39"/>
                  </a:cubicBezTo>
                  <a:cubicBezTo>
                    <a:pt x="10" y="40"/>
                    <a:pt x="14" y="42"/>
                    <a:pt x="14" y="43"/>
                  </a:cubicBezTo>
                  <a:cubicBezTo>
                    <a:pt x="14" y="44"/>
                    <a:pt x="14" y="44"/>
                    <a:pt x="14" y="45"/>
                  </a:cubicBezTo>
                  <a:cubicBezTo>
                    <a:pt x="14" y="46"/>
                    <a:pt x="15" y="47"/>
                    <a:pt x="16" y="48"/>
                  </a:cubicBezTo>
                  <a:cubicBezTo>
                    <a:pt x="18" y="51"/>
                    <a:pt x="21" y="46"/>
                    <a:pt x="23" y="47"/>
                  </a:cubicBezTo>
                  <a:cubicBezTo>
                    <a:pt x="23" y="47"/>
                    <a:pt x="22" y="48"/>
                    <a:pt x="22" y="48"/>
                  </a:cubicBezTo>
                  <a:cubicBezTo>
                    <a:pt x="22" y="47"/>
                    <a:pt x="27" y="47"/>
                    <a:pt x="27" y="47"/>
                  </a:cubicBezTo>
                  <a:cubicBezTo>
                    <a:pt x="29" y="47"/>
                    <a:pt x="29" y="45"/>
                    <a:pt x="30" y="47"/>
                  </a:cubicBezTo>
                  <a:cubicBezTo>
                    <a:pt x="31" y="45"/>
                    <a:pt x="31" y="44"/>
                    <a:pt x="31" y="42"/>
                  </a:cubicBezTo>
                  <a:cubicBezTo>
                    <a:pt x="32" y="41"/>
                    <a:pt x="31" y="43"/>
                    <a:pt x="31" y="4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40" name="Freeform 758"/>
            <p:cNvSpPr>
              <a:spLocks/>
            </p:cNvSpPr>
            <p:nvPr/>
          </p:nvSpPr>
          <p:spPr bwMode="auto">
            <a:xfrm>
              <a:off x="11432679" y="8322691"/>
              <a:ext cx="394905" cy="280329"/>
            </a:xfrm>
            <a:custGeom>
              <a:avLst/>
              <a:gdLst>
                <a:gd name="T0" fmla="*/ 35 w 42"/>
                <a:gd name="T1" fmla="*/ 20 h 30"/>
                <a:gd name="T2" fmla="*/ 41 w 42"/>
                <a:gd name="T3" fmla="*/ 17 h 30"/>
                <a:gd name="T4" fmla="*/ 38 w 42"/>
                <a:gd name="T5" fmla="*/ 13 h 30"/>
                <a:gd name="T6" fmla="*/ 33 w 42"/>
                <a:gd name="T7" fmla="*/ 10 h 30"/>
                <a:gd name="T8" fmla="*/ 32 w 42"/>
                <a:gd name="T9" fmla="*/ 7 h 30"/>
                <a:gd name="T10" fmla="*/ 30 w 42"/>
                <a:gd name="T11" fmla="*/ 1 h 30"/>
                <a:gd name="T12" fmla="*/ 26 w 42"/>
                <a:gd name="T13" fmla="*/ 0 h 30"/>
                <a:gd name="T14" fmla="*/ 22 w 42"/>
                <a:gd name="T15" fmla="*/ 2 h 30"/>
                <a:gd name="T16" fmla="*/ 19 w 42"/>
                <a:gd name="T17" fmla="*/ 4 h 30"/>
                <a:gd name="T18" fmla="*/ 17 w 42"/>
                <a:gd name="T19" fmla="*/ 5 h 30"/>
                <a:gd name="T20" fmla="*/ 11 w 42"/>
                <a:gd name="T21" fmla="*/ 10 h 30"/>
                <a:gd name="T22" fmla="*/ 9 w 42"/>
                <a:gd name="T23" fmla="*/ 10 h 30"/>
                <a:gd name="T24" fmla="*/ 7 w 42"/>
                <a:gd name="T25" fmla="*/ 14 h 30"/>
                <a:gd name="T26" fmla="*/ 5 w 42"/>
                <a:gd name="T27" fmla="*/ 16 h 30"/>
                <a:gd name="T28" fmla="*/ 2 w 42"/>
                <a:gd name="T29" fmla="*/ 18 h 30"/>
                <a:gd name="T30" fmla="*/ 1 w 42"/>
                <a:gd name="T31" fmla="*/ 24 h 30"/>
                <a:gd name="T32" fmla="*/ 8 w 42"/>
                <a:gd name="T33" fmla="*/ 28 h 30"/>
                <a:gd name="T34" fmla="*/ 16 w 42"/>
                <a:gd name="T35" fmla="*/ 30 h 30"/>
                <a:gd name="T36" fmla="*/ 15 w 42"/>
                <a:gd name="T37" fmla="*/ 22 h 30"/>
                <a:gd name="T38" fmla="*/ 26 w 42"/>
                <a:gd name="T39" fmla="*/ 22 h 30"/>
                <a:gd name="T40" fmla="*/ 35 w 42"/>
                <a:gd name="T41" fmla="*/ 20 h 30"/>
                <a:gd name="T42" fmla="*/ 35 w 42"/>
                <a:gd name="T43" fmla="*/ 2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2" h="30">
                  <a:moveTo>
                    <a:pt x="35" y="20"/>
                  </a:moveTo>
                  <a:cubicBezTo>
                    <a:pt x="37" y="17"/>
                    <a:pt x="40" y="20"/>
                    <a:pt x="41" y="17"/>
                  </a:cubicBezTo>
                  <a:cubicBezTo>
                    <a:pt x="42" y="16"/>
                    <a:pt x="39" y="13"/>
                    <a:pt x="38" y="13"/>
                  </a:cubicBezTo>
                  <a:cubicBezTo>
                    <a:pt x="37" y="15"/>
                    <a:pt x="34" y="11"/>
                    <a:pt x="33" y="10"/>
                  </a:cubicBezTo>
                  <a:cubicBezTo>
                    <a:pt x="33" y="9"/>
                    <a:pt x="33" y="8"/>
                    <a:pt x="32" y="7"/>
                  </a:cubicBezTo>
                  <a:cubicBezTo>
                    <a:pt x="30" y="5"/>
                    <a:pt x="30" y="4"/>
                    <a:pt x="30" y="1"/>
                  </a:cubicBezTo>
                  <a:cubicBezTo>
                    <a:pt x="29" y="1"/>
                    <a:pt x="27" y="0"/>
                    <a:pt x="26" y="0"/>
                  </a:cubicBezTo>
                  <a:cubicBezTo>
                    <a:pt x="24" y="1"/>
                    <a:pt x="23" y="2"/>
                    <a:pt x="22" y="2"/>
                  </a:cubicBezTo>
                  <a:cubicBezTo>
                    <a:pt x="21" y="3"/>
                    <a:pt x="20" y="4"/>
                    <a:pt x="19" y="4"/>
                  </a:cubicBezTo>
                  <a:cubicBezTo>
                    <a:pt x="18" y="6"/>
                    <a:pt x="18" y="4"/>
                    <a:pt x="17" y="5"/>
                  </a:cubicBezTo>
                  <a:cubicBezTo>
                    <a:pt x="15" y="6"/>
                    <a:pt x="13" y="11"/>
                    <a:pt x="11" y="10"/>
                  </a:cubicBezTo>
                  <a:cubicBezTo>
                    <a:pt x="10" y="10"/>
                    <a:pt x="9" y="8"/>
                    <a:pt x="9" y="10"/>
                  </a:cubicBezTo>
                  <a:cubicBezTo>
                    <a:pt x="8" y="11"/>
                    <a:pt x="8" y="13"/>
                    <a:pt x="7" y="14"/>
                  </a:cubicBezTo>
                  <a:cubicBezTo>
                    <a:pt x="7" y="15"/>
                    <a:pt x="7" y="16"/>
                    <a:pt x="5" y="16"/>
                  </a:cubicBezTo>
                  <a:cubicBezTo>
                    <a:pt x="5" y="16"/>
                    <a:pt x="1" y="17"/>
                    <a:pt x="2" y="18"/>
                  </a:cubicBezTo>
                  <a:cubicBezTo>
                    <a:pt x="5" y="20"/>
                    <a:pt x="0" y="23"/>
                    <a:pt x="1" y="24"/>
                  </a:cubicBezTo>
                  <a:cubicBezTo>
                    <a:pt x="3" y="25"/>
                    <a:pt x="5" y="30"/>
                    <a:pt x="8" y="28"/>
                  </a:cubicBezTo>
                  <a:cubicBezTo>
                    <a:pt x="11" y="26"/>
                    <a:pt x="13" y="27"/>
                    <a:pt x="16" y="30"/>
                  </a:cubicBezTo>
                  <a:cubicBezTo>
                    <a:pt x="15" y="27"/>
                    <a:pt x="15" y="24"/>
                    <a:pt x="15" y="22"/>
                  </a:cubicBezTo>
                  <a:cubicBezTo>
                    <a:pt x="19" y="22"/>
                    <a:pt x="22" y="22"/>
                    <a:pt x="26" y="22"/>
                  </a:cubicBezTo>
                  <a:cubicBezTo>
                    <a:pt x="29" y="22"/>
                    <a:pt x="34" y="23"/>
                    <a:pt x="35" y="20"/>
                  </a:cubicBezTo>
                  <a:cubicBezTo>
                    <a:pt x="36" y="18"/>
                    <a:pt x="35" y="20"/>
                    <a:pt x="35" y="2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41" name="Freeform 759"/>
            <p:cNvSpPr>
              <a:spLocks/>
            </p:cNvSpPr>
            <p:nvPr/>
          </p:nvSpPr>
          <p:spPr bwMode="auto">
            <a:xfrm>
              <a:off x="11697010" y="8529753"/>
              <a:ext cx="92356" cy="222990"/>
            </a:xfrm>
            <a:custGeom>
              <a:avLst/>
              <a:gdLst>
                <a:gd name="T0" fmla="*/ 9 w 10"/>
                <a:gd name="T1" fmla="*/ 10 h 24"/>
                <a:gd name="T2" fmla="*/ 8 w 10"/>
                <a:gd name="T3" fmla="*/ 6 h 24"/>
                <a:gd name="T4" fmla="*/ 5 w 10"/>
                <a:gd name="T5" fmla="*/ 0 h 24"/>
                <a:gd name="T6" fmla="*/ 2 w 10"/>
                <a:gd name="T7" fmla="*/ 0 h 24"/>
                <a:gd name="T8" fmla="*/ 2 w 10"/>
                <a:gd name="T9" fmla="*/ 3 h 24"/>
                <a:gd name="T10" fmla="*/ 2 w 10"/>
                <a:gd name="T11" fmla="*/ 9 h 24"/>
                <a:gd name="T12" fmla="*/ 4 w 10"/>
                <a:gd name="T13" fmla="*/ 15 h 24"/>
                <a:gd name="T14" fmla="*/ 4 w 10"/>
                <a:gd name="T15" fmla="*/ 21 h 24"/>
                <a:gd name="T16" fmla="*/ 6 w 10"/>
                <a:gd name="T17" fmla="*/ 23 h 24"/>
                <a:gd name="T18" fmla="*/ 9 w 10"/>
                <a:gd name="T19" fmla="*/ 23 h 24"/>
                <a:gd name="T20" fmla="*/ 9 w 10"/>
                <a:gd name="T21" fmla="*/ 10 h 24"/>
                <a:gd name="T22" fmla="*/ 9 w 10"/>
                <a:gd name="T23" fmla="*/ 1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 h="24">
                  <a:moveTo>
                    <a:pt x="9" y="10"/>
                  </a:moveTo>
                  <a:cubicBezTo>
                    <a:pt x="9" y="9"/>
                    <a:pt x="9" y="7"/>
                    <a:pt x="8" y="6"/>
                  </a:cubicBezTo>
                  <a:cubicBezTo>
                    <a:pt x="7" y="5"/>
                    <a:pt x="4" y="1"/>
                    <a:pt x="5" y="0"/>
                  </a:cubicBezTo>
                  <a:cubicBezTo>
                    <a:pt x="4" y="0"/>
                    <a:pt x="3" y="0"/>
                    <a:pt x="2" y="0"/>
                  </a:cubicBezTo>
                  <a:cubicBezTo>
                    <a:pt x="0" y="0"/>
                    <a:pt x="2" y="2"/>
                    <a:pt x="2" y="3"/>
                  </a:cubicBezTo>
                  <a:cubicBezTo>
                    <a:pt x="3" y="5"/>
                    <a:pt x="2" y="7"/>
                    <a:pt x="2" y="9"/>
                  </a:cubicBezTo>
                  <a:cubicBezTo>
                    <a:pt x="1" y="12"/>
                    <a:pt x="3" y="12"/>
                    <a:pt x="4" y="15"/>
                  </a:cubicBezTo>
                  <a:cubicBezTo>
                    <a:pt x="4" y="17"/>
                    <a:pt x="3" y="19"/>
                    <a:pt x="4" y="21"/>
                  </a:cubicBezTo>
                  <a:cubicBezTo>
                    <a:pt x="4" y="22"/>
                    <a:pt x="5" y="23"/>
                    <a:pt x="6" y="23"/>
                  </a:cubicBezTo>
                  <a:cubicBezTo>
                    <a:pt x="7" y="24"/>
                    <a:pt x="10" y="24"/>
                    <a:pt x="9" y="23"/>
                  </a:cubicBezTo>
                  <a:cubicBezTo>
                    <a:pt x="9" y="19"/>
                    <a:pt x="9" y="15"/>
                    <a:pt x="9" y="10"/>
                  </a:cubicBezTo>
                  <a:cubicBezTo>
                    <a:pt x="9" y="7"/>
                    <a:pt x="9" y="13"/>
                    <a:pt x="9" y="1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42" name="Freeform 760"/>
            <p:cNvSpPr>
              <a:spLocks/>
            </p:cNvSpPr>
            <p:nvPr/>
          </p:nvSpPr>
          <p:spPr bwMode="auto">
            <a:xfrm>
              <a:off x="11295734" y="8539311"/>
              <a:ext cx="296178" cy="289887"/>
            </a:xfrm>
            <a:custGeom>
              <a:avLst/>
              <a:gdLst>
                <a:gd name="T0" fmla="*/ 26 w 32"/>
                <a:gd name="T1" fmla="*/ 4 h 31"/>
                <a:gd name="T2" fmla="*/ 21 w 32"/>
                <a:gd name="T3" fmla="*/ 5 h 31"/>
                <a:gd name="T4" fmla="*/ 15 w 32"/>
                <a:gd name="T5" fmla="*/ 1 h 31"/>
                <a:gd name="T6" fmla="*/ 13 w 32"/>
                <a:gd name="T7" fmla="*/ 1 h 31"/>
                <a:gd name="T8" fmla="*/ 10 w 32"/>
                <a:gd name="T9" fmla="*/ 2 h 31"/>
                <a:gd name="T10" fmla="*/ 6 w 32"/>
                <a:gd name="T11" fmla="*/ 2 h 31"/>
                <a:gd name="T12" fmla="*/ 4 w 32"/>
                <a:gd name="T13" fmla="*/ 3 h 31"/>
                <a:gd name="T14" fmla="*/ 3 w 32"/>
                <a:gd name="T15" fmla="*/ 6 h 31"/>
                <a:gd name="T16" fmla="*/ 5 w 32"/>
                <a:gd name="T17" fmla="*/ 7 h 31"/>
                <a:gd name="T18" fmla="*/ 3 w 32"/>
                <a:gd name="T19" fmla="*/ 9 h 31"/>
                <a:gd name="T20" fmla="*/ 5 w 32"/>
                <a:gd name="T21" fmla="*/ 12 h 31"/>
                <a:gd name="T22" fmla="*/ 3 w 32"/>
                <a:gd name="T23" fmla="*/ 13 h 31"/>
                <a:gd name="T24" fmla="*/ 2 w 32"/>
                <a:gd name="T25" fmla="*/ 16 h 31"/>
                <a:gd name="T26" fmla="*/ 2 w 32"/>
                <a:gd name="T27" fmla="*/ 19 h 31"/>
                <a:gd name="T28" fmla="*/ 3 w 32"/>
                <a:gd name="T29" fmla="*/ 23 h 31"/>
                <a:gd name="T30" fmla="*/ 7 w 32"/>
                <a:gd name="T31" fmla="*/ 26 h 31"/>
                <a:gd name="T32" fmla="*/ 7 w 32"/>
                <a:gd name="T33" fmla="*/ 31 h 31"/>
                <a:gd name="T34" fmla="*/ 19 w 32"/>
                <a:gd name="T35" fmla="*/ 28 h 31"/>
                <a:gd name="T36" fmla="*/ 26 w 32"/>
                <a:gd name="T37" fmla="*/ 28 h 31"/>
                <a:gd name="T38" fmla="*/ 30 w 32"/>
                <a:gd name="T39" fmla="*/ 26 h 31"/>
                <a:gd name="T40" fmla="*/ 28 w 32"/>
                <a:gd name="T41" fmla="*/ 21 h 31"/>
                <a:gd name="T42" fmla="*/ 30 w 32"/>
                <a:gd name="T43" fmla="*/ 15 h 31"/>
                <a:gd name="T44" fmla="*/ 26 w 32"/>
                <a:gd name="T45" fmla="*/ 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2" h="31">
                  <a:moveTo>
                    <a:pt x="26" y="4"/>
                  </a:moveTo>
                  <a:cubicBezTo>
                    <a:pt x="24" y="4"/>
                    <a:pt x="23" y="6"/>
                    <a:pt x="21" y="5"/>
                  </a:cubicBezTo>
                  <a:cubicBezTo>
                    <a:pt x="19" y="5"/>
                    <a:pt x="17" y="0"/>
                    <a:pt x="15" y="1"/>
                  </a:cubicBezTo>
                  <a:cubicBezTo>
                    <a:pt x="14" y="2"/>
                    <a:pt x="13" y="2"/>
                    <a:pt x="13" y="1"/>
                  </a:cubicBezTo>
                  <a:cubicBezTo>
                    <a:pt x="12" y="0"/>
                    <a:pt x="11" y="2"/>
                    <a:pt x="10" y="2"/>
                  </a:cubicBezTo>
                  <a:cubicBezTo>
                    <a:pt x="8" y="3"/>
                    <a:pt x="7" y="2"/>
                    <a:pt x="6" y="2"/>
                  </a:cubicBezTo>
                  <a:cubicBezTo>
                    <a:pt x="5" y="1"/>
                    <a:pt x="5" y="3"/>
                    <a:pt x="4" y="3"/>
                  </a:cubicBezTo>
                  <a:cubicBezTo>
                    <a:pt x="3" y="3"/>
                    <a:pt x="2" y="5"/>
                    <a:pt x="3" y="6"/>
                  </a:cubicBezTo>
                  <a:cubicBezTo>
                    <a:pt x="3" y="7"/>
                    <a:pt x="5" y="7"/>
                    <a:pt x="5" y="7"/>
                  </a:cubicBezTo>
                  <a:cubicBezTo>
                    <a:pt x="5" y="8"/>
                    <a:pt x="3" y="9"/>
                    <a:pt x="3" y="9"/>
                  </a:cubicBezTo>
                  <a:cubicBezTo>
                    <a:pt x="3" y="10"/>
                    <a:pt x="5" y="11"/>
                    <a:pt x="5" y="12"/>
                  </a:cubicBezTo>
                  <a:cubicBezTo>
                    <a:pt x="5" y="12"/>
                    <a:pt x="3" y="11"/>
                    <a:pt x="3" y="13"/>
                  </a:cubicBezTo>
                  <a:cubicBezTo>
                    <a:pt x="3" y="14"/>
                    <a:pt x="4" y="16"/>
                    <a:pt x="2" y="16"/>
                  </a:cubicBezTo>
                  <a:cubicBezTo>
                    <a:pt x="3" y="17"/>
                    <a:pt x="3" y="18"/>
                    <a:pt x="2" y="19"/>
                  </a:cubicBezTo>
                  <a:cubicBezTo>
                    <a:pt x="2" y="21"/>
                    <a:pt x="0" y="21"/>
                    <a:pt x="3" y="23"/>
                  </a:cubicBezTo>
                  <a:cubicBezTo>
                    <a:pt x="4" y="23"/>
                    <a:pt x="6" y="24"/>
                    <a:pt x="7" y="26"/>
                  </a:cubicBezTo>
                  <a:cubicBezTo>
                    <a:pt x="8" y="27"/>
                    <a:pt x="7" y="29"/>
                    <a:pt x="7" y="31"/>
                  </a:cubicBezTo>
                  <a:cubicBezTo>
                    <a:pt x="11" y="30"/>
                    <a:pt x="14" y="28"/>
                    <a:pt x="19" y="28"/>
                  </a:cubicBezTo>
                  <a:cubicBezTo>
                    <a:pt x="21" y="27"/>
                    <a:pt x="24" y="28"/>
                    <a:pt x="26" y="28"/>
                  </a:cubicBezTo>
                  <a:cubicBezTo>
                    <a:pt x="28" y="28"/>
                    <a:pt x="31" y="29"/>
                    <a:pt x="30" y="26"/>
                  </a:cubicBezTo>
                  <a:cubicBezTo>
                    <a:pt x="30" y="24"/>
                    <a:pt x="29" y="23"/>
                    <a:pt x="28" y="21"/>
                  </a:cubicBezTo>
                  <a:cubicBezTo>
                    <a:pt x="28" y="19"/>
                    <a:pt x="29" y="17"/>
                    <a:pt x="30" y="15"/>
                  </a:cubicBezTo>
                  <a:cubicBezTo>
                    <a:pt x="31" y="11"/>
                    <a:pt x="32" y="4"/>
                    <a:pt x="26" y="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43" name="Freeform 761"/>
            <p:cNvSpPr>
              <a:spLocks/>
            </p:cNvSpPr>
            <p:nvPr/>
          </p:nvSpPr>
          <p:spPr bwMode="auto">
            <a:xfrm>
              <a:off x="11547328" y="8529753"/>
              <a:ext cx="213379" cy="280329"/>
            </a:xfrm>
            <a:custGeom>
              <a:avLst/>
              <a:gdLst>
                <a:gd name="T0" fmla="*/ 19 w 23"/>
                <a:gd name="T1" fmla="*/ 13 h 30"/>
                <a:gd name="T2" fmla="*/ 18 w 23"/>
                <a:gd name="T3" fmla="*/ 6 h 30"/>
                <a:gd name="T4" fmla="*/ 17 w 23"/>
                <a:gd name="T5" fmla="*/ 0 h 30"/>
                <a:gd name="T6" fmla="*/ 3 w 23"/>
                <a:gd name="T7" fmla="*/ 0 h 30"/>
                <a:gd name="T8" fmla="*/ 4 w 23"/>
                <a:gd name="T9" fmla="*/ 11 h 30"/>
                <a:gd name="T10" fmla="*/ 1 w 23"/>
                <a:gd name="T11" fmla="*/ 22 h 30"/>
                <a:gd name="T12" fmla="*/ 3 w 23"/>
                <a:gd name="T13" fmla="*/ 30 h 30"/>
                <a:gd name="T14" fmla="*/ 10 w 23"/>
                <a:gd name="T15" fmla="*/ 29 h 30"/>
                <a:gd name="T16" fmla="*/ 23 w 23"/>
                <a:gd name="T17" fmla="*/ 24 h 30"/>
                <a:gd name="T18" fmla="*/ 20 w 23"/>
                <a:gd name="T19" fmla="*/ 19 h 30"/>
                <a:gd name="T20" fmla="*/ 19 w 23"/>
                <a:gd name="T21" fmla="*/ 13 h 30"/>
                <a:gd name="T22" fmla="*/ 19 w 23"/>
                <a:gd name="T23" fmla="*/ 13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 h="30">
                  <a:moveTo>
                    <a:pt x="19" y="13"/>
                  </a:moveTo>
                  <a:cubicBezTo>
                    <a:pt x="17" y="11"/>
                    <a:pt x="18" y="8"/>
                    <a:pt x="18" y="6"/>
                  </a:cubicBezTo>
                  <a:cubicBezTo>
                    <a:pt x="19" y="4"/>
                    <a:pt x="16" y="2"/>
                    <a:pt x="17" y="0"/>
                  </a:cubicBezTo>
                  <a:cubicBezTo>
                    <a:pt x="12" y="0"/>
                    <a:pt x="8" y="0"/>
                    <a:pt x="3" y="0"/>
                  </a:cubicBezTo>
                  <a:cubicBezTo>
                    <a:pt x="3" y="3"/>
                    <a:pt x="4" y="7"/>
                    <a:pt x="4" y="11"/>
                  </a:cubicBezTo>
                  <a:cubicBezTo>
                    <a:pt x="4" y="15"/>
                    <a:pt x="0" y="18"/>
                    <a:pt x="1" y="22"/>
                  </a:cubicBezTo>
                  <a:cubicBezTo>
                    <a:pt x="2" y="25"/>
                    <a:pt x="4" y="26"/>
                    <a:pt x="3" y="30"/>
                  </a:cubicBezTo>
                  <a:cubicBezTo>
                    <a:pt x="6" y="30"/>
                    <a:pt x="7" y="30"/>
                    <a:pt x="10" y="29"/>
                  </a:cubicBezTo>
                  <a:cubicBezTo>
                    <a:pt x="15" y="28"/>
                    <a:pt x="19" y="26"/>
                    <a:pt x="23" y="24"/>
                  </a:cubicBezTo>
                  <a:cubicBezTo>
                    <a:pt x="21" y="23"/>
                    <a:pt x="20" y="21"/>
                    <a:pt x="20" y="19"/>
                  </a:cubicBezTo>
                  <a:cubicBezTo>
                    <a:pt x="20" y="17"/>
                    <a:pt x="20" y="15"/>
                    <a:pt x="19" y="13"/>
                  </a:cubicBezTo>
                  <a:cubicBezTo>
                    <a:pt x="17" y="11"/>
                    <a:pt x="20" y="15"/>
                    <a:pt x="19" y="13"/>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44" name="Freeform 762"/>
            <p:cNvSpPr>
              <a:spLocks/>
            </p:cNvSpPr>
            <p:nvPr/>
          </p:nvSpPr>
          <p:spPr bwMode="auto">
            <a:xfrm>
              <a:off x="11079175" y="8558422"/>
              <a:ext cx="140127" cy="168835"/>
            </a:xfrm>
            <a:custGeom>
              <a:avLst/>
              <a:gdLst>
                <a:gd name="T0" fmla="*/ 12 w 15"/>
                <a:gd name="T1" fmla="*/ 14 h 18"/>
                <a:gd name="T2" fmla="*/ 14 w 15"/>
                <a:gd name="T3" fmla="*/ 6 h 18"/>
                <a:gd name="T4" fmla="*/ 5 w 15"/>
                <a:gd name="T5" fmla="*/ 3 h 18"/>
                <a:gd name="T6" fmla="*/ 1 w 15"/>
                <a:gd name="T7" fmla="*/ 8 h 18"/>
                <a:gd name="T8" fmla="*/ 4 w 15"/>
                <a:gd name="T9" fmla="*/ 12 h 18"/>
                <a:gd name="T10" fmla="*/ 7 w 15"/>
                <a:gd name="T11" fmla="*/ 16 h 18"/>
                <a:gd name="T12" fmla="*/ 10 w 15"/>
                <a:gd name="T13" fmla="*/ 16 h 18"/>
                <a:gd name="T14" fmla="*/ 12 w 15"/>
                <a:gd name="T15" fmla="*/ 14 h 18"/>
                <a:gd name="T16" fmla="*/ 12 w 15"/>
                <a:gd name="T17" fmla="*/ 14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18">
                  <a:moveTo>
                    <a:pt x="12" y="14"/>
                  </a:moveTo>
                  <a:cubicBezTo>
                    <a:pt x="15" y="13"/>
                    <a:pt x="15" y="8"/>
                    <a:pt x="14" y="6"/>
                  </a:cubicBezTo>
                  <a:cubicBezTo>
                    <a:pt x="12" y="2"/>
                    <a:pt x="8" y="0"/>
                    <a:pt x="5" y="3"/>
                  </a:cubicBezTo>
                  <a:cubicBezTo>
                    <a:pt x="3" y="4"/>
                    <a:pt x="0" y="6"/>
                    <a:pt x="1" y="8"/>
                  </a:cubicBezTo>
                  <a:cubicBezTo>
                    <a:pt x="2" y="10"/>
                    <a:pt x="2" y="11"/>
                    <a:pt x="4" y="12"/>
                  </a:cubicBezTo>
                  <a:cubicBezTo>
                    <a:pt x="5" y="14"/>
                    <a:pt x="5" y="15"/>
                    <a:pt x="7" y="16"/>
                  </a:cubicBezTo>
                  <a:cubicBezTo>
                    <a:pt x="8" y="17"/>
                    <a:pt x="9" y="18"/>
                    <a:pt x="10" y="16"/>
                  </a:cubicBezTo>
                  <a:cubicBezTo>
                    <a:pt x="10" y="15"/>
                    <a:pt x="11" y="15"/>
                    <a:pt x="12" y="14"/>
                  </a:cubicBezTo>
                  <a:cubicBezTo>
                    <a:pt x="14" y="13"/>
                    <a:pt x="11" y="15"/>
                    <a:pt x="12" y="1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45" name="Freeform 763"/>
            <p:cNvSpPr>
              <a:spLocks/>
            </p:cNvSpPr>
            <p:nvPr/>
          </p:nvSpPr>
          <p:spPr bwMode="auto">
            <a:xfrm>
              <a:off x="11161976" y="8631691"/>
              <a:ext cx="207006" cy="197506"/>
            </a:xfrm>
            <a:custGeom>
              <a:avLst/>
              <a:gdLst>
                <a:gd name="T0" fmla="*/ 21 w 22"/>
                <a:gd name="T1" fmla="*/ 17 h 21"/>
                <a:gd name="T2" fmla="*/ 19 w 22"/>
                <a:gd name="T3" fmla="*/ 13 h 21"/>
                <a:gd name="T4" fmla="*/ 16 w 22"/>
                <a:gd name="T5" fmla="*/ 11 h 21"/>
                <a:gd name="T6" fmla="*/ 16 w 22"/>
                <a:gd name="T7" fmla="*/ 6 h 21"/>
                <a:gd name="T8" fmla="*/ 13 w 22"/>
                <a:gd name="T9" fmla="*/ 8 h 21"/>
                <a:gd name="T10" fmla="*/ 9 w 22"/>
                <a:gd name="T11" fmla="*/ 1 h 21"/>
                <a:gd name="T12" fmla="*/ 5 w 22"/>
                <a:gd name="T13" fmla="*/ 4 h 21"/>
                <a:gd name="T14" fmla="*/ 0 w 22"/>
                <a:gd name="T15" fmla="*/ 9 h 21"/>
                <a:gd name="T16" fmla="*/ 12 w 22"/>
                <a:gd name="T17" fmla="*/ 18 h 21"/>
                <a:gd name="T18" fmla="*/ 19 w 22"/>
                <a:gd name="T19" fmla="*/ 21 h 21"/>
                <a:gd name="T20" fmla="*/ 21 w 22"/>
                <a:gd name="T21" fmla="*/ 17 h 21"/>
                <a:gd name="T22" fmla="*/ 21 w 22"/>
                <a:gd name="T23" fmla="*/ 17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2" h="21">
                  <a:moveTo>
                    <a:pt x="21" y="17"/>
                  </a:moveTo>
                  <a:cubicBezTo>
                    <a:pt x="22" y="15"/>
                    <a:pt x="20" y="14"/>
                    <a:pt x="19" y="13"/>
                  </a:cubicBezTo>
                  <a:cubicBezTo>
                    <a:pt x="18" y="13"/>
                    <a:pt x="14" y="12"/>
                    <a:pt x="16" y="11"/>
                  </a:cubicBezTo>
                  <a:cubicBezTo>
                    <a:pt x="17" y="10"/>
                    <a:pt x="17" y="7"/>
                    <a:pt x="16" y="6"/>
                  </a:cubicBezTo>
                  <a:cubicBezTo>
                    <a:pt x="15" y="4"/>
                    <a:pt x="14" y="8"/>
                    <a:pt x="13" y="8"/>
                  </a:cubicBezTo>
                  <a:cubicBezTo>
                    <a:pt x="10" y="8"/>
                    <a:pt x="11" y="0"/>
                    <a:pt x="9" y="1"/>
                  </a:cubicBezTo>
                  <a:cubicBezTo>
                    <a:pt x="8" y="2"/>
                    <a:pt x="6" y="3"/>
                    <a:pt x="5" y="4"/>
                  </a:cubicBezTo>
                  <a:cubicBezTo>
                    <a:pt x="4" y="6"/>
                    <a:pt x="2" y="7"/>
                    <a:pt x="0" y="9"/>
                  </a:cubicBezTo>
                  <a:cubicBezTo>
                    <a:pt x="5" y="12"/>
                    <a:pt x="8" y="15"/>
                    <a:pt x="12" y="18"/>
                  </a:cubicBezTo>
                  <a:cubicBezTo>
                    <a:pt x="14" y="20"/>
                    <a:pt x="16" y="21"/>
                    <a:pt x="19" y="21"/>
                  </a:cubicBezTo>
                  <a:cubicBezTo>
                    <a:pt x="22" y="21"/>
                    <a:pt x="20" y="19"/>
                    <a:pt x="21" y="17"/>
                  </a:cubicBezTo>
                  <a:cubicBezTo>
                    <a:pt x="22" y="15"/>
                    <a:pt x="21" y="19"/>
                    <a:pt x="21" y="17"/>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46" name="Freeform 764"/>
            <p:cNvSpPr>
              <a:spLocks/>
            </p:cNvSpPr>
            <p:nvPr/>
          </p:nvSpPr>
          <p:spPr bwMode="auto">
            <a:xfrm>
              <a:off x="11015478" y="8443745"/>
              <a:ext cx="324842" cy="273958"/>
            </a:xfrm>
            <a:custGeom>
              <a:avLst/>
              <a:gdLst>
                <a:gd name="T0" fmla="*/ 10 w 35"/>
                <a:gd name="T1" fmla="*/ 16 h 29"/>
                <a:gd name="T2" fmla="*/ 20 w 35"/>
                <a:gd name="T3" fmla="*/ 17 h 29"/>
                <a:gd name="T4" fmla="*/ 21 w 35"/>
                <a:gd name="T5" fmla="*/ 23 h 29"/>
                <a:gd name="T6" fmla="*/ 25 w 35"/>
                <a:gd name="T7" fmla="*/ 21 h 29"/>
                <a:gd name="T8" fmla="*/ 29 w 35"/>
                <a:gd name="T9" fmla="*/ 27 h 29"/>
                <a:gd name="T10" fmla="*/ 31 w 35"/>
                <a:gd name="T11" fmla="*/ 26 h 29"/>
                <a:gd name="T12" fmla="*/ 33 w 35"/>
                <a:gd name="T13" fmla="*/ 25 h 29"/>
                <a:gd name="T14" fmla="*/ 33 w 35"/>
                <a:gd name="T15" fmla="*/ 23 h 29"/>
                <a:gd name="T16" fmla="*/ 35 w 35"/>
                <a:gd name="T17" fmla="*/ 22 h 29"/>
                <a:gd name="T18" fmla="*/ 34 w 35"/>
                <a:gd name="T19" fmla="*/ 19 h 29"/>
                <a:gd name="T20" fmla="*/ 33 w 35"/>
                <a:gd name="T21" fmla="*/ 16 h 29"/>
                <a:gd name="T22" fmla="*/ 33 w 35"/>
                <a:gd name="T23" fmla="*/ 12 h 29"/>
                <a:gd name="T24" fmla="*/ 32 w 35"/>
                <a:gd name="T25" fmla="*/ 8 h 29"/>
                <a:gd name="T26" fmla="*/ 26 w 35"/>
                <a:gd name="T27" fmla="*/ 2 h 29"/>
                <a:gd name="T28" fmla="*/ 24 w 35"/>
                <a:gd name="T29" fmla="*/ 3 h 29"/>
                <a:gd name="T30" fmla="*/ 22 w 35"/>
                <a:gd name="T31" fmla="*/ 3 h 29"/>
                <a:gd name="T32" fmla="*/ 19 w 35"/>
                <a:gd name="T33" fmla="*/ 3 h 29"/>
                <a:gd name="T34" fmla="*/ 18 w 35"/>
                <a:gd name="T35" fmla="*/ 3 h 29"/>
                <a:gd name="T36" fmla="*/ 15 w 35"/>
                <a:gd name="T37" fmla="*/ 2 h 29"/>
                <a:gd name="T38" fmla="*/ 10 w 35"/>
                <a:gd name="T39" fmla="*/ 1 h 29"/>
                <a:gd name="T40" fmla="*/ 5 w 35"/>
                <a:gd name="T41" fmla="*/ 1 h 29"/>
                <a:gd name="T42" fmla="*/ 5 w 35"/>
                <a:gd name="T43" fmla="*/ 4 h 29"/>
                <a:gd name="T44" fmla="*/ 3 w 35"/>
                <a:gd name="T45" fmla="*/ 6 h 29"/>
                <a:gd name="T46" fmla="*/ 0 w 35"/>
                <a:gd name="T47" fmla="*/ 8 h 29"/>
                <a:gd name="T48" fmla="*/ 3 w 35"/>
                <a:gd name="T49" fmla="*/ 13 h 29"/>
                <a:gd name="T50" fmla="*/ 8 w 35"/>
                <a:gd name="T51" fmla="*/ 19 h 29"/>
                <a:gd name="T52" fmla="*/ 10 w 35"/>
                <a:gd name="T53" fmla="*/ 16 h 29"/>
                <a:gd name="T54" fmla="*/ 10 w 35"/>
                <a:gd name="T55" fmla="*/ 1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 h="29">
                  <a:moveTo>
                    <a:pt x="10" y="16"/>
                  </a:moveTo>
                  <a:cubicBezTo>
                    <a:pt x="14" y="14"/>
                    <a:pt x="18" y="12"/>
                    <a:pt x="20" y="17"/>
                  </a:cubicBezTo>
                  <a:cubicBezTo>
                    <a:pt x="22" y="19"/>
                    <a:pt x="21" y="20"/>
                    <a:pt x="21" y="23"/>
                  </a:cubicBezTo>
                  <a:cubicBezTo>
                    <a:pt x="22" y="24"/>
                    <a:pt x="24" y="21"/>
                    <a:pt x="25" y="21"/>
                  </a:cubicBezTo>
                  <a:cubicBezTo>
                    <a:pt x="27" y="20"/>
                    <a:pt x="27" y="29"/>
                    <a:pt x="29" y="27"/>
                  </a:cubicBezTo>
                  <a:cubicBezTo>
                    <a:pt x="30" y="27"/>
                    <a:pt x="30" y="26"/>
                    <a:pt x="31" y="26"/>
                  </a:cubicBezTo>
                  <a:cubicBezTo>
                    <a:pt x="31" y="25"/>
                    <a:pt x="33" y="26"/>
                    <a:pt x="33" y="25"/>
                  </a:cubicBezTo>
                  <a:cubicBezTo>
                    <a:pt x="34" y="24"/>
                    <a:pt x="33" y="23"/>
                    <a:pt x="33" y="23"/>
                  </a:cubicBezTo>
                  <a:cubicBezTo>
                    <a:pt x="33" y="21"/>
                    <a:pt x="35" y="22"/>
                    <a:pt x="35" y="22"/>
                  </a:cubicBezTo>
                  <a:cubicBezTo>
                    <a:pt x="35" y="21"/>
                    <a:pt x="32" y="20"/>
                    <a:pt x="34" y="19"/>
                  </a:cubicBezTo>
                  <a:cubicBezTo>
                    <a:pt x="35" y="18"/>
                    <a:pt x="35" y="17"/>
                    <a:pt x="33" y="16"/>
                  </a:cubicBezTo>
                  <a:cubicBezTo>
                    <a:pt x="32" y="15"/>
                    <a:pt x="34" y="13"/>
                    <a:pt x="33" y="12"/>
                  </a:cubicBezTo>
                  <a:cubicBezTo>
                    <a:pt x="32" y="11"/>
                    <a:pt x="33" y="10"/>
                    <a:pt x="32" y="8"/>
                  </a:cubicBezTo>
                  <a:cubicBezTo>
                    <a:pt x="31" y="7"/>
                    <a:pt x="29" y="0"/>
                    <a:pt x="26" y="2"/>
                  </a:cubicBezTo>
                  <a:cubicBezTo>
                    <a:pt x="26" y="2"/>
                    <a:pt x="25" y="3"/>
                    <a:pt x="24" y="3"/>
                  </a:cubicBezTo>
                  <a:cubicBezTo>
                    <a:pt x="23" y="3"/>
                    <a:pt x="23" y="3"/>
                    <a:pt x="22" y="3"/>
                  </a:cubicBezTo>
                  <a:cubicBezTo>
                    <a:pt x="21" y="4"/>
                    <a:pt x="20" y="3"/>
                    <a:pt x="19" y="3"/>
                  </a:cubicBezTo>
                  <a:cubicBezTo>
                    <a:pt x="18" y="3"/>
                    <a:pt x="18" y="4"/>
                    <a:pt x="18" y="3"/>
                  </a:cubicBezTo>
                  <a:cubicBezTo>
                    <a:pt x="16" y="2"/>
                    <a:pt x="17" y="2"/>
                    <a:pt x="15" y="2"/>
                  </a:cubicBezTo>
                  <a:cubicBezTo>
                    <a:pt x="12" y="3"/>
                    <a:pt x="12" y="1"/>
                    <a:pt x="10" y="1"/>
                  </a:cubicBezTo>
                  <a:cubicBezTo>
                    <a:pt x="8" y="0"/>
                    <a:pt x="6" y="0"/>
                    <a:pt x="5" y="1"/>
                  </a:cubicBezTo>
                  <a:cubicBezTo>
                    <a:pt x="5" y="2"/>
                    <a:pt x="3" y="3"/>
                    <a:pt x="5" y="4"/>
                  </a:cubicBezTo>
                  <a:cubicBezTo>
                    <a:pt x="6" y="5"/>
                    <a:pt x="5" y="6"/>
                    <a:pt x="3" y="6"/>
                  </a:cubicBezTo>
                  <a:cubicBezTo>
                    <a:pt x="1" y="6"/>
                    <a:pt x="0" y="6"/>
                    <a:pt x="0" y="8"/>
                  </a:cubicBezTo>
                  <a:cubicBezTo>
                    <a:pt x="1" y="10"/>
                    <a:pt x="2" y="11"/>
                    <a:pt x="3" y="13"/>
                  </a:cubicBezTo>
                  <a:cubicBezTo>
                    <a:pt x="5" y="15"/>
                    <a:pt x="6" y="16"/>
                    <a:pt x="8" y="19"/>
                  </a:cubicBezTo>
                  <a:cubicBezTo>
                    <a:pt x="9" y="18"/>
                    <a:pt x="9" y="17"/>
                    <a:pt x="10" y="16"/>
                  </a:cubicBezTo>
                  <a:cubicBezTo>
                    <a:pt x="11" y="16"/>
                    <a:pt x="10" y="17"/>
                    <a:pt x="10" y="16"/>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47" name="Freeform 765"/>
            <p:cNvSpPr>
              <a:spLocks/>
            </p:cNvSpPr>
            <p:nvPr/>
          </p:nvSpPr>
          <p:spPr bwMode="auto">
            <a:xfrm>
              <a:off x="10929493" y="8453303"/>
              <a:ext cx="149682" cy="66896"/>
            </a:xfrm>
            <a:custGeom>
              <a:avLst/>
              <a:gdLst>
                <a:gd name="T0" fmla="*/ 10 w 16"/>
                <a:gd name="T1" fmla="*/ 5 h 7"/>
                <a:gd name="T2" fmla="*/ 14 w 16"/>
                <a:gd name="T3" fmla="*/ 3 h 7"/>
                <a:gd name="T4" fmla="*/ 14 w 16"/>
                <a:gd name="T5" fmla="*/ 0 h 7"/>
                <a:gd name="T6" fmla="*/ 7 w 16"/>
                <a:gd name="T7" fmla="*/ 0 h 7"/>
                <a:gd name="T8" fmla="*/ 4 w 16"/>
                <a:gd name="T9" fmla="*/ 0 h 7"/>
                <a:gd name="T10" fmla="*/ 0 w 16"/>
                <a:gd name="T11" fmla="*/ 1 h 7"/>
                <a:gd name="T12" fmla="*/ 3 w 16"/>
                <a:gd name="T13" fmla="*/ 3 h 7"/>
                <a:gd name="T14" fmla="*/ 7 w 16"/>
                <a:gd name="T15" fmla="*/ 3 h 7"/>
                <a:gd name="T16" fmla="*/ 9 w 16"/>
                <a:gd name="T17" fmla="*/ 7 h 7"/>
                <a:gd name="T18" fmla="*/ 10 w 16"/>
                <a:gd name="T19"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7">
                  <a:moveTo>
                    <a:pt x="10" y="5"/>
                  </a:moveTo>
                  <a:cubicBezTo>
                    <a:pt x="11" y="5"/>
                    <a:pt x="16" y="5"/>
                    <a:pt x="14" y="3"/>
                  </a:cubicBezTo>
                  <a:cubicBezTo>
                    <a:pt x="12" y="2"/>
                    <a:pt x="14" y="1"/>
                    <a:pt x="14" y="0"/>
                  </a:cubicBezTo>
                  <a:cubicBezTo>
                    <a:pt x="12" y="0"/>
                    <a:pt x="9" y="0"/>
                    <a:pt x="7" y="0"/>
                  </a:cubicBezTo>
                  <a:cubicBezTo>
                    <a:pt x="5" y="0"/>
                    <a:pt x="5" y="1"/>
                    <a:pt x="4" y="0"/>
                  </a:cubicBezTo>
                  <a:cubicBezTo>
                    <a:pt x="2" y="0"/>
                    <a:pt x="2" y="0"/>
                    <a:pt x="0" y="1"/>
                  </a:cubicBezTo>
                  <a:cubicBezTo>
                    <a:pt x="1" y="2"/>
                    <a:pt x="1" y="3"/>
                    <a:pt x="3" y="3"/>
                  </a:cubicBezTo>
                  <a:cubicBezTo>
                    <a:pt x="4" y="3"/>
                    <a:pt x="7" y="3"/>
                    <a:pt x="7" y="3"/>
                  </a:cubicBezTo>
                  <a:cubicBezTo>
                    <a:pt x="5" y="5"/>
                    <a:pt x="7" y="6"/>
                    <a:pt x="9" y="7"/>
                  </a:cubicBezTo>
                  <a:cubicBezTo>
                    <a:pt x="9" y="7"/>
                    <a:pt x="9" y="5"/>
                    <a:pt x="10" y="5"/>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48" name="Freeform 766"/>
            <p:cNvSpPr>
              <a:spLocks/>
            </p:cNvSpPr>
            <p:nvPr/>
          </p:nvSpPr>
          <p:spPr bwMode="auto">
            <a:xfrm>
              <a:off x="10919937" y="8389590"/>
              <a:ext cx="140127" cy="38227"/>
            </a:xfrm>
            <a:custGeom>
              <a:avLst/>
              <a:gdLst>
                <a:gd name="T0" fmla="*/ 4 w 15"/>
                <a:gd name="T1" fmla="*/ 4 h 4"/>
                <a:gd name="T2" fmla="*/ 9 w 15"/>
                <a:gd name="T3" fmla="*/ 3 h 4"/>
                <a:gd name="T4" fmla="*/ 15 w 15"/>
                <a:gd name="T5" fmla="*/ 2 h 4"/>
                <a:gd name="T6" fmla="*/ 8 w 15"/>
                <a:gd name="T7" fmla="*/ 1 h 4"/>
                <a:gd name="T8" fmla="*/ 0 w 15"/>
                <a:gd name="T9" fmla="*/ 4 h 4"/>
                <a:gd name="T10" fmla="*/ 4 w 15"/>
                <a:gd name="T11" fmla="*/ 4 h 4"/>
                <a:gd name="T12" fmla="*/ 4 w 15"/>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5" h="4">
                  <a:moveTo>
                    <a:pt x="4" y="4"/>
                  </a:moveTo>
                  <a:cubicBezTo>
                    <a:pt x="6" y="3"/>
                    <a:pt x="7" y="2"/>
                    <a:pt x="9" y="3"/>
                  </a:cubicBezTo>
                  <a:cubicBezTo>
                    <a:pt x="10" y="3"/>
                    <a:pt x="14" y="4"/>
                    <a:pt x="15" y="2"/>
                  </a:cubicBezTo>
                  <a:cubicBezTo>
                    <a:pt x="15" y="3"/>
                    <a:pt x="9" y="0"/>
                    <a:pt x="8" y="1"/>
                  </a:cubicBezTo>
                  <a:cubicBezTo>
                    <a:pt x="5" y="2"/>
                    <a:pt x="1" y="0"/>
                    <a:pt x="0" y="4"/>
                  </a:cubicBezTo>
                  <a:cubicBezTo>
                    <a:pt x="2" y="4"/>
                    <a:pt x="3" y="4"/>
                    <a:pt x="4" y="4"/>
                  </a:cubicBezTo>
                  <a:cubicBezTo>
                    <a:pt x="5" y="4"/>
                    <a:pt x="4" y="4"/>
                    <a:pt x="4" y="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49" name="Freeform 767"/>
            <p:cNvSpPr>
              <a:spLocks/>
            </p:cNvSpPr>
            <p:nvPr/>
          </p:nvSpPr>
          <p:spPr bwMode="auto">
            <a:xfrm>
              <a:off x="10900829" y="7733369"/>
              <a:ext cx="560509" cy="637107"/>
            </a:xfrm>
            <a:custGeom>
              <a:avLst/>
              <a:gdLst>
                <a:gd name="T0" fmla="*/ 5 w 60"/>
                <a:gd name="T1" fmla="*/ 57 h 68"/>
                <a:gd name="T2" fmla="*/ 15 w 60"/>
                <a:gd name="T3" fmla="*/ 57 h 68"/>
                <a:gd name="T4" fmla="*/ 18 w 60"/>
                <a:gd name="T5" fmla="*/ 59 h 68"/>
                <a:gd name="T6" fmla="*/ 21 w 60"/>
                <a:gd name="T7" fmla="*/ 63 h 68"/>
                <a:gd name="T8" fmla="*/ 27 w 60"/>
                <a:gd name="T9" fmla="*/ 64 h 68"/>
                <a:gd name="T10" fmla="*/ 32 w 60"/>
                <a:gd name="T11" fmla="*/ 64 h 68"/>
                <a:gd name="T12" fmla="*/ 35 w 60"/>
                <a:gd name="T13" fmla="*/ 62 h 68"/>
                <a:gd name="T14" fmla="*/ 39 w 60"/>
                <a:gd name="T15" fmla="*/ 62 h 68"/>
                <a:gd name="T16" fmla="*/ 44 w 60"/>
                <a:gd name="T17" fmla="*/ 61 h 68"/>
                <a:gd name="T18" fmla="*/ 53 w 60"/>
                <a:gd name="T19" fmla="*/ 61 h 68"/>
                <a:gd name="T20" fmla="*/ 58 w 60"/>
                <a:gd name="T21" fmla="*/ 61 h 68"/>
                <a:gd name="T22" fmla="*/ 58 w 60"/>
                <a:gd name="T23" fmla="*/ 54 h 68"/>
                <a:gd name="T24" fmla="*/ 56 w 60"/>
                <a:gd name="T25" fmla="*/ 38 h 68"/>
                <a:gd name="T26" fmla="*/ 52 w 60"/>
                <a:gd name="T27" fmla="*/ 12 h 68"/>
                <a:gd name="T28" fmla="*/ 60 w 60"/>
                <a:gd name="T29" fmla="*/ 12 h 68"/>
                <a:gd name="T30" fmla="*/ 43 w 60"/>
                <a:gd name="T31" fmla="*/ 0 h 68"/>
                <a:gd name="T32" fmla="*/ 42 w 60"/>
                <a:gd name="T33" fmla="*/ 7 h 68"/>
                <a:gd name="T34" fmla="*/ 37 w 60"/>
                <a:gd name="T35" fmla="*/ 7 h 68"/>
                <a:gd name="T36" fmla="*/ 29 w 60"/>
                <a:gd name="T37" fmla="*/ 7 h 68"/>
                <a:gd name="T38" fmla="*/ 26 w 60"/>
                <a:gd name="T39" fmla="*/ 7 h 68"/>
                <a:gd name="T40" fmla="*/ 26 w 60"/>
                <a:gd name="T41" fmla="*/ 12 h 68"/>
                <a:gd name="T42" fmla="*/ 26 w 60"/>
                <a:gd name="T43" fmla="*/ 19 h 68"/>
                <a:gd name="T44" fmla="*/ 20 w 60"/>
                <a:gd name="T45" fmla="*/ 25 h 68"/>
                <a:gd name="T46" fmla="*/ 20 w 60"/>
                <a:gd name="T47" fmla="*/ 32 h 68"/>
                <a:gd name="T48" fmla="*/ 16 w 60"/>
                <a:gd name="T49" fmla="*/ 32 h 68"/>
                <a:gd name="T50" fmla="*/ 3 w 60"/>
                <a:gd name="T51" fmla="*/ 32 h 68"/>
                <a:gd name="T52" fmla="*/ 1 w 60"/>
                <a:gd name="T53" fmla="*/ 33 h 68"/>
                <a:gd name="T54" fmla="*/ 4 w 60"/>
                <a:gd name="T55" fmla="*/ 36 h 68"/>
                <a:gd name="T56" fmla="*/ 3 w 60"/>
                <a:gd name="T57" fmla="*/ 41 h 68"/>
                <a:gd name="T58" fmla="*/ 6 w 60"/>
                <a:gd name="T59" fmla="*/ 48 h 68"/>
                <a:gd name="T60" fmla="*/ 3 w 60"/>
                <a:gd name="T61" fmla="*/ 58 h 68"/>
                <a:gd name="T62" fmla="*/ 5 w 60"/>
                <a:gd name="T63" fmla="*/ 57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0" h="68">
                  <a:moveTo>
                    <a:pt x="5" y="57"/>
                  </a:moveTo>
                  <a:cubicBezTo>
                    <a:pt x="7" y="57"/>
                    <a:pt x="13" y="55"/>
                    <a:pt x="15" y="57"/>
                  </a:cubicBezTo>
                  <a:cubicBezTo>
                    <a:pt x="16" y="58"/>
                    <a:pt x="17" y="58"/>
                    <a:pt x="18" y="59"/>
                  </a:cubicBezTo>
                  <a:cubicBezTo>
                    <a:pt x="19" y="61"/>
                    <a:pt x="20" y="62"/>
                    <a:pt x="21" y="63"/>
                  </a:cubicBezTo>
                  <a:cubicBezTo>
                    <a:pt x="22" y="64"/>
                    <a:pt x="26" y="68"/>
                    <a:pt x="27" y="64"/>
                  </a:cubicBezTo>
                  <a:cubicBezTo>
                    <a:pt x="28" y="58"/>
                    <a:pt x="30" y="65"/>
                    <a:pt x="32" y="64"/>
                  </a:cubicBezTo>
                  <a:cubicBezTo>
                    <a:pt x="33" y="62"/>
                    <a:pt x="33" y="62"/>
                    <a:pt x="35" y="62"/>
                  </a:cubicBezTo>
                  <a:cubicBezTo>
                    <a:pt x="37" y="62"/>
                    <a:pt x="38" y="62"/>
                    <a:pt x="39" y="62"/>
                  </a:cubicBezTo>
                  <a:cubicBezTo>
                    <a:pt x="41" y="61"/>
                    <a:pt x="43" y="61"/>
                    <a:pt x="44" y="61"/>
                  </a:cubicBezTo>
                  <a:cubicBezTo>
                    <a:pt x="47" y="61"/>
                    <a:pt x="50" y="61"/>
                    <a:pt x="53" y="61"/>
                  </a:cubicBezTo>
                  <a:cubicBezTo>
                    <a:pt x="54" y="61"/>
                    <a:pt x="57" y="62"/>
                    <a:pt x="58" y="61"/>
                  </a:cubicBezTo>
                  <a:cubicBezTo>
                    <a:pt x="59" y="61"/>
                    <a:pt x="58" y="55"/>
                    <a:pt x="58" y="54"/>
                  </a:cubicBezTo>
                  <a:cubicBezTo>
                    <a:pt x="57" y="48"/>
                    <a:pt x="56" y="43"/>
                    <a:pt x="56" y="38"/>
                  </a:cubicBezTo>
                  <a:cubicBezTo>
                    <a:pt x="55" y="29"/>
                    <a:pt x="53" y="21"/>
                    <a:pt x="52" y="12"/>
                  </a:cubicBezTo>
                  <a:cubicBezTo>
                    <a:pt x="55" y="12"/>
                    <a:pt x="58" y="12"/>
                    <a:pt x="60" y="12"/>
                  </a:cubicBezTo>
                  <a:cubicBezTo>
                    <a:pt x="54" y="8"/>
                    <a:pt x="48" y="4"/>
                    <a:pt x="43" y="0"/>
                  </a:cubicBezTo>
                  <a:cubicBezTo>
                    <a:pt x="43" y="1"/>
                    <a:pt x="43" y="7"/>
                    <a:pt x="42" y="7"/>
                  </a:cubicBezTo>
                  <a:cubicBezTo>
                    <a:pt x="41" y="7"/>
                    <a:pt x="39" y="7"/>
                    <a:pt x="37" y="7"/>
                  </a:cubicBezTo>
                  <a:cubicBezTo>
                    <a:pt x="35" y="7"/>
                    <a:pt x="32" y="7"/>
                    <a:pt x="29" y="7"/>
                  </a:cubicBezTo>
                  <a:cubicBezTo>
                    <a:pt x="29" y="7"/>
                    <a:pt x="26" y="7"/>
                    <a:pt x="26" y="7"/>
                  </a:cubicBezTo>
                  <a:cubicBezTo>
                    <a:pt x="25" y="8"/>
                    <a:pt x="26" y="11"/>
                    <a:pt x="26" y="12"/>
                  </a:cubicBezTo>
                  <a:cubicBezTo>
                    <a:pt x="26" y="14"/>
                    <a:pt x="26" y="17"/>
                    <a:pt x="26" y="19"/>
                  </a:cubicBezTo>
                  <a:cubicBezTo>
                    <a:pt x="26" y="22"/>
                    <a:pt x="20" y="21"/>
                    <a:pt x="20" y="25"/>
                  </a:cubicBezTo>
                  <a:cubicBezTo>
                    <a:pt x="20" y="26"/>
                    <a:pt x="21" y="31"/>
                    <a:pt x="20" y="32"/>
                  </a:cubicBezTo>
                  <a:cubicBezTo>
                    <a:pt x="20" y="32"/>
                    <a:pt x="17" y="32"/>
                    <a:pt x="16" y="32"/>
                  </a:cubicBezTo>
                  <a:cubicBezTo>
                    <a:pt x="12" y="32"/>
                    <a:pt x="7" y="32"/>
                    <a:pt x="3" y="32"/>
                  </a:cubicBezTo>
                  <a:cubicBezTo>
                    <a:pt x="2" y="32"/>
                    <a:pt x="0" y="31"/>
                    <a:pt x="1" y="33"/>
                  </a:cubicBezTo>
                  <a:cubicBezTo>
                    <a:pt x="2" y="34"/>
                    <a:pt x="3" y="35"/>
                    <a:pt x="4" y="36"/>
                  </a:cubicBezTo>
                  <a:cubicBezTo>
                    <a:pt x="5" y="38"/>
                    <a:pt x="4" y="40"/>
                    <a:pt x="3" y="41"/>
                  </a:cubicBezTo>
                  <a:cubicBezTo>
                    <a:pt x="3" y="44"/>
                    <a:pt x="6" y="45"/>
                    <a:pt x="6" y="48"/>
                  </a:cubicBezTo>
                  <a:cubicBezTo>
                    <a:pt x="7" y="51"/>
                    <a:pt x="4" y="55"/>
                    <a:pt x="3" y="58"/>
                  </a:cubicBezTo>
                  <a:cubicBezTo>
                    <a:pt x="4" y="58"/>
                    <a:pt x="4" y="57"/>
                    <a:pt x="5" y="57"/>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50" name="Freeform 768"/>
            <p:cNvSpPr>
              <a:spLocks/>
            </p:cNvSpPr>
            <p:nvPr/>
          </p:nvSpPr>
          <p:spPr bwMode="auto">
            <a:xfrm>
              <a:off x="10900829" y="8258982"/>
              <a:ext cx="270700" cy="213435"/>
            </a:xfrm>
            <a:custGeom>
              <a:avLst/>
              <a:gdLst>
                <a:gd name="T0" fmla="*/ 8 w 29"/>
                <a:gd name="T1" fmla="*/ 22 h 23"/>
                <a:gd name="T2" fmla="*/ 10 w 29"/>
                <a:gd name="T3" fmla="*/ 21 h 23"/>
                <a:gd name="T4" fmla="*/ 15 w 29"/>
                <a:gd name="T5" fmla="*/ 21 h 23"/>
                <a:gd name="T6" fmla="*/ 23 w 29"/>
                <a:gd name="T7" fmla="*/ 21 h 23"/>
                <a:gd name="T8" fmla="*/ 27 w 29"/>
                <a:gd name="T9" fmla="*/ 22 h 23"/>
                <a:gd name="T10" fmla="*/ 29 w 29"/>
                <a:gd name="T11" fmla="*/ 19 h 23"/>
                <a:gd name="T12" fmla="*/ 25 w 29"/>
                <a:gd name="T13" fmla="*/ 14 h 23"/>
                <a:gd name="T14" fmla="*/ 25 w 29"/>
                <a:gd name="T15" fmla="*/ 10 h 23"/>
                <a:gd name="T16" fmla="*/ 19 w 29"/>
                <a:gd name="T17" fmla="*/ 4 h 23"/>
                <a:gd name="T18" fmla="*/ 9 w 29"/>
                <a:gd name="T19" fmla="*/ 1 h 23"/>
                <a:gd name="T20" fmla="*/ 5 w 29"/>
                <a:gd name="T21" fmla="*/ 1 h 23"/>
                <a:gd name="T22" fmla="*/ 2 w 29"/>
                <a:gd name="T23" fmla="*/ 6 h 23"/>
                <a:gd name="T24" fmla="*/ 1 w 29"/>
                <a:gd name="T25" fmla="*/ 10 h 23"/>
                <a:gd name="T26" fmla="*/ 2 w 29"/>
                <a:gd name="T27" fmla="*/ 12 h 23"/>
                <a:gd name="T28" fmla="*/ 2 w 29"/>
                <a:gd name="T29" fmla="*/ 14 h 23"/>
                <a:gd name="T30" fmla="*/ 4 w 29"/>
                <a:gd name="T31" fmla="*/ 15 h 23"/>
                <a:gd name="T32" fmla="*/ 9 w 29"/>
                <a:gd name="T33" fmla="*/ 15 h 23"/>
                <a:gd name="T34" fmla="*/ 10 w 29"/>
                <a:gd name="T35" fmla="*/ 14 h 23"/>
                <a:gd name="T36" fmla="*/ 17 w 29"/>
                <a:gd name="T37" fmla="*/ 16 h 23"/>
                <a:gd name="T38" fmla="*/ 11 w 29"/>
                <a:gd name="T39" fmla="*/ 17 h 23"/>
                <a:gd name="T40" fmla="*/ 6 w 29"/>
                <a:gd name="T41" fmla="*/ 18 h 23"/>
                <a:gd name="T42" fmla="*/ 3 w 29"/>
                <a:gd name="T43" fmla="*/ 21 h 23"/>
                <a:gd name="T44" fmla="*/ 5 w 29"/>
                <a:gd name="T45" fmla="*/ 21 h 23"/>
                <a:gd name="T46" fmla="*/ 8 w 29"/>
                <a:gd name="T47" fmla="*/ 2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9" h="23">
                  <a:moveTo>
                    <a:pt x="8" y="22"/>
                  </a:moveTo>
                  <a:cubicBezTo>
                    <a:pt x="9" y="22"/>
                    <a:pt x="9" y="21"/>
                    <a:pt x="10" y="21"/>
                  </a:cubicBezTo>
                  <a:cubicBezTo>
                    <a:pt x="12" y="21"/>
                    <a:pt x="13" y="21"/>
                    <a:pt x="15" y="21"/>
                  </a:cubicBezTo>
                  <a:cubicBezTo>
                    <a:pt x="17" y="21"/>
                    <a:pt x="20" y="20"/>
                    <a:pt x="23" y="21"/>
                  </a:cubicBezTo>
                  <a:cubicBezTo>
                    <a:pt x="24" y="22"/>
                    <a:pt x="25" y="23"/>
                    <a:pt x="27" y="22"/>
                  </a:cubicBezTo>
                  <a:cubicBezTo>
                    <a:pt x="29" y="22"/>
                    <a:pt x="29" y="21"/>
                    <a:pt x="29" y="19"/>
                  </a:cubicBezTo>
                  <a:cubicBezTo>
                    <a:pt x="29" y="17"/>
                    <a:pt x="25" y="16"/>
                    <a:pt x="25" y="14"/>
                  </a:cubicBezTo>
                  <a:cubicBezTo>
                    <a:pt x="25" y="14"/>
                    <a:pt x="25" y="10"/>
                    <a:pt x="25" y="10"/>
                  </a:cubicBezTo>
                  <a:cubicBezTo>
                    <a:pt x="24" y="10"/>
                    <a:pt x="20" y="5"/>
                    <a:pt x="19" y="4"/>
                  </a:cubicBezTo>
                  <a:cubicBezTo>
                    <a:pt x="16" y="1"/>
                    <a:pt x="13" y="0"/>
                    <a:pt x="9" y="1"/>
                  </a:cubicBezTo>
                  <a:cubicBezTo>
                    <a:pt x="8" y="1"/>
                    <a:pt x="5" y="0"/>
                    <a:pt x="5" y="1"/>
                  </a:cubicBezTo>
                  <a:cubicBezTo>
                    <a:pt x="4" y="2"/>
                    <a:pt x="2" y="4"/>
                    <a:pt x="2" y="6"/>
                  </a:cubicBezTo>
                  <a:cubicBezTo>
                    <a:pt x="3" y="8"/>
                    <a:pt x="3" y="9"/>
                    <a:pt x="1" y="10"/>
                  </a:cubicBezTo>
                  <a:cubicBezTo>
                    <a:pt x="0" y="10"/>
                    <a:pt x="3" y="12"/>
                    <a:pt x="2" y="12"/>
                  </a:cubicBezTo>
                  <a:cubicBezTo>
                    <a:pt x="4" y="13"/>
                    <a:pt x="2" y="13"/>
                    <a:pt x="2" y="14"/>
                  </a:cubicBezTo>
                  <a:cubicBezTo>
                    <a:pt x="2" y="14"/>
                    <a:pt x="3" y="15"/>
                    <a:pt x="4" y="15"/>
                  </a:cubicBezTo>
                  <a:cubicBezTo>
                    <a:pt x="4" y="16"/>
                    <a:pt x="8" y="15"/>
                    <a:pt x="9" y="15"/>
                  </a:cubicBezTo>
                  <a:cubicBezTo>
                    <a:pt x="10" y="15"/>
                    <a:pt x="10" y="14"/>
                    <a:pt x="10" y="14"/>
                  </a:cubicBezTo>
                  <a:cubicBezTo>
                    <a:pt x="11" y="14"/>
                    <a:pt x="17" y="17"/>
                    <a:pt x="17" y="16"/>
                  </a:cubicBezTo>
                  <a:cubicBezTo>
                    <a:pt x="16" y="18"/>
                    <a:pt x="12" y="17"/>
                    <a:pt x="11" y="17"/>
                  </a:cubicBezTo>
                  <a:cubicBezTo>
                    <a:pt x="9" y="16"/>
                    <a:pt x="8" y="18"/>
                    <a:pt x="6" y="18"/>
                  </a:cubicBezTo>
                  <a:cubicBezTo>
                    <a:pt x="3" y="18"/>
                    <a:pt x="1" y="18"/>
                    <a:pt x="3" y="21"/>
                  </a:cubicBezTo>
                  <a:cubicBezTo>
                    <a:pt x="3" y="22"/>
                    <a:pt x="4" y="21"/>
                    <a:pt x="5" y="21"/>
                  </a:cubicBezTo>
                  <a:cubicBezTo>
                    <a:pt x="6" y="21"/>
                    <a:pt x="7" y="22"/>
                    <a:pt x="8" y="2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51" name="Freeform 769"/>
            <p:cNvSpPr>
              <a:spLocks/>
            </p:cNvSpPr>
            <p:nvPr/>
          </p:nvSpPr>
          <p:spPr bwMode="auto">
            <a:xfrm>
              <a:off x="11136499" y="7838490"/>
              <a:ext cx="783439" cy="729492"/>
            </a:xfrm>
            <a:custGeom>
              <a:avLst/>
              <a:gdLst>
                <a:gd name="T0" fmla="*/ 27 w 84"/>
                <a:gd name="T1" fmla="*/ 1 h 78"/>
                <a:gd name="T2" fmla="*/ 33 w 84"/>
                <a:gd name="T3" fmla="*/ 45 h 78"/>
                <a:gd name="T4" fmla="*/ 32 w 84"/>
                <a:gd name="T5" fmla="*/ 50 h 78"/>
                <a:gd name="T6" fmla="*/ 19 w 84"/>
                <a:gd name="T7" fmla="*/ 50 h 78"/>
                <a:gd name="T8" fmla="*/ 15 w 84"/>
                <a:gd name="T9" fmla="*/ 50 h 78"/>
                <a:gd name="T10" fmla="*/ 12 w 84"/>
                <a:gd name="T11" fmla="*/ 51 h 78"/>
                <a:gd name="T12" fmla="*/ 8 w 84"/>
                <a:gd name="T13" fmla="*/ 51 h 78"/>
                <a:gd name="T14" fmla="*/ 6 w 84"/>
                <a:gd name="T15" fmla="*/ 52 h 78"/>
                <a:gd name="T16" fmla="*/ 3 w 84"/>
                <a:gd name="T17" fmla="*/ 50 h 78"/>
                <a:gd name="T18" fmla="*/ 0 w 84"/>
                <a:gd name="T19" fmla="*/ 55 h 78"/>
                <a:gd name="T20" fmla="*/ 0 w 84"/>
                <a:gd name="T21" fmla="*/ 59 h 78"/>
                <a:gd name="T22" fmla="*/ 3 w 84"/>
                <a:gd name="T23" fmla="*/ 63 h 78"/>
                <a:gd name="T24" fmla="*/ 4 w 84"/>
                <a:gd name="T25" fmla="*/ 67 h 78"/>
                <a:gd name="T26" fmla="*/ 7 w 84"/>
                <a:gd name="T27" fmla="*/ 68 h 78"/>
                <a:gd name="T28" fmla="*/ 11 w 84"/>
                <a:gd name="T29" fmla="*/ 68 h 78"/>
                <a:gd name="T30" fmla="*/ 15 w 84"/>
                <a:gd name="T31" fmla="*/ 66 h 78"/>
                <a:gd name="T32" fmla="*/ 20 w 84"/>
                <a:gd name="T33" fmla="*/ 75 h 78"/>
                <a:gd name="T34" fmla="*/ 20 w 84"/>
                <a:gd name="T35" fmla="*/ 77 h 78"/>
                <a:gd name="T36" fmla="*/ 23 w 84"/>
                <a:gd name="T37" fmla="*/ 77 h 78"/>
                <a:gd name="T38" fmla="*/ 27 w 84"/>
                <a:gd name="T39" fmla="*/ 77 h 78"/>
                <a:gd name="T40" fmla="*/ 30 w 84"/>
                <a:gd name="T41" fmla="*/ 77 h 78"/>
                <a:gd name="T42" fmla="*/ 35 w 84"/>
                <a:gd name="T43" fmla="*/ 71 h 78"/>
                <a:gd name="T44" fmla="*/ 35 w 84"/>
                <a:gd name="T45" fmla="*/ 69 h 78"/>
                <a:gd name="T46" fmla="*/ 39 w 84"/>
                <a:gd name="T47" fmla="*/ 67 h 78"/>
                <a:gd name="T48" fmla="*/ 40 w 84"/>
                <a:gd name="T49" fmla="*/ 63 h 78"/>
                <a:gd name="T50" fmla="*/ 42 w 84"/>
                <a:gd name="T51" fmla="*/ 62 h 78"/>
                <a:gd name="T52" fmla="*/ 49 w 84"/>
                <a:gd name="T53" fmla="*/ 57 h 78"/>
                <a:gd name="T54" fmla="*/ 51 w 84"/>
                <a:gd name="T55" fmla="*/ 57 h 78"/>
                <a:gd name="T56" fmla="*/ 52 w 84"/>
                <a:gd name="T57" fmla="*/ 56 h 78"/>
                <a:gd name="T58" fmla="*/ 55 w 84"/>
                <a:gd name="T59" fmla="*/ 54 h 78"/>
                <a:gd name="T60" fmla="*/ 65 w 84"/>
                <a:gd name="T61" fmla="*/ 53 h 78"/>
                <a:gd name="T62" fmla="*/ 70 w 84"/>
                <a:gd name="T63" fmla="*/ 52 h 78"/>
                <a:gd name="T64" fmla="*/ 78 w 84"/>
                <a:gd name="T65" fmla="*/ 51 h 78"/>
                <a:gd name="T66" fmla="*/ 82 w 84"/>
                <a:gd name="T67" fmla="*/ 31 h 78"/>
                <a:gd name="T68" fmla="*/ 77 w 84"/>
                <a:gd name="T69" fmla="*/ 32 h 78"/>
                <a:gd name="T70" fmla="*/ 77 w 84"/>
                <a:gd name="T71" fmla="*/ 28 h 78"/>
                <a:gd name="T72" fmla="*/ 70 w 84"/>
                <a:gd name="T73" fmla="*/ 26 h 78"/>
                <a:gd name="T74" fmla="*/ 66 w 84"/>
                <a:gd name="T75" fmla="*/ 22 h 78"/>
                <a:gd name="T76" fmla="*/ 63 w 84"/>
                <a:gd name="T77" fmla="*/ 20 h 78"/>
                <a:gd name="T78" fmla="*/ 56 w 84"/>
                <a:gd name="T79" fmla="*/ 14 h 78"/>
                <a:gd name="T80" fmla="*/ 39 w 84"/>
                <a:gd name="T81" fmla="*/ 3 h 78"/>
                <a:gd name="T82" fmla="*/ 35 w 84"/>
                <a:gd name="T83" fmla="*/ 1 h 78"/>
                <a:gd name="T84" fmla="*/ 27 w 84"/>
                <a:gd name="T85" fmla="*/ 1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84" h="78">
                  <a:moveTo>
                    <a:pt x="27" y="1"/>
                  </a:moveTo>
                  <a:cubicBezTo>
                    <a:pt x="29" y="16"/>
                    <a:pt x="31" y="31"/>
                    <a:pt x="33" y="45"/>
                  </a:cubicBezTo>
                  <a:cubicBezTo>
                    <a:pt x="33" y="47"/>
                    <a:pt x="35" y="50"/>
                    <a:pt x="32" y="50"/>
                  </a:cubicBezTo>
                  <a:cubicBezTo>
                    <a:pt x="28" y="50"/>
                    <a:pt x="23" y="50"/>
                    <a:pt x="19" y="50"/>
                  </a:cubicBezTo>
                  <a:cubicBezTo>
                    <a:pt x="17" y="50"/>
                    <a:pt x="16" y="50"/>
                    <a:pt x="15" y="50"/>
                  </a:cubicBezTo>
                  <a:cubicBezTo>
                    <a:pt x="14" y="50"/>
                    <a:pt x="13" y="51"/>
                    <a:pt x="12" y="51"/>
                  </a:cubicBezTo>
                  <a:cubicBezTo>
                    <a:pt x="11" y="52"/>
                    <a:pt x="10" y="51"/>
                    <a:pt x="8" y="51"/>
                  </a:cubicBezTo>
                  <a:cubicBezTo>
                    <a:pt x="7" y="51"/>
                    <a:pt x="7" y="53"/>
                    <a:pt x="6" y="52"/>
                  </a:cubicBezTo>
                  <a:cubicBezTo>
                    <a:pt x="5" y="52"/>
                    <a:pt x="4" y="50"/>
                    <a:pt x="3" y="50"/>
                  </a:cubicBezTo>
                  <a:cubicBezTo>
                    <a:pt x="2" y="50"/>
                    <a:pt x="2" y="56"/>
                    <a:pt x="0" y="55"/>
                  </a:cubicBezTo>
                  <a:cubicBezTo>
                    <a:pt x="0" y="56"/>
                    <a:pt x="0" y="58"/>
                    <a:pt x="0" y="59"/>
                  </a:cubicBezTo>
                  <a:cubicBezTo>
                    <a:pt x="0" y="61"/>
                    <a:pt x="2" y="61"/>
                    <a:pt x="3" y="63"/>
                  </a:cubicBezTo>
                  <a:cubicBezTo>
                    <a:pt x="4" y="64"/>
                    <a:pt x="3" y="66"/>
                    <a:pt x="4" y="67"/>
                  </a:cubicBezTo>
                  <a:cubicBezTo>
                    <a:pt x="5" y="69"/>
                    <a:pt x="6" y="67"/>
                    <a:pt x="7" y="68"/>
                  </a:cubicBezTo>
                  <a:cubicBezTo>
                    <a:pt x="7" y="69"/>
                    <a:pt x="10" y="68"/>
                    <a:pt x="11" y="68"/>
                  </a:cubicBezTo>
                  <a:cubicBezTo>
                    <a:pt x="12" y="68"/>
                    <a:pt x="14" y="66"/>
                    <a:pt x="15" y="66"/>
                  </a:cubicBezTo>
                  <a:cubicBezTo>
                    <a:pt x="17" y="68"/>
                    <a:pt x="18" y="73"/>
                    <a:pt x="20" y="75"/>
                  </a:cubicBezTo>
                  <a:cubicBezTo>
                    <a:pt x="20" y="75"/>
                    <a:pt x="19" y="77"/>
                    <a:pt x="20" y="77"/>
                  </a:cubicBezTo>
                  <a:cubicBezTo>
                    <a:pt x="21" y="78"/>
                    <a:pt x="22" y="76"/>
                    <a:pt x="23" y="77"/>
                  </a:cubicBezTo>
                  <a:cubicBezTo>
                    <a:pt x="24" y="78"/>
                    <a:pt x="26" y="78"/>
                    <a:pt x="27" y="77"/>
                  </a:cubicBezTo>
                  <a:cubicBezTo>
                    <a:pt x="29" y="75"/>
                    <a:pt x="29" y="77"/>
                    <a:pt x="30" y="77"/>
                  </a:cubicBezTo>
                  <a:cubicBezTo>
                    <a:pt x="33" y="77"/>
                    <a:pt x="35" y="73"/>
                    <a:pt x="35" y="71"/>
                  </a:cubicBezTo>
                  <a:cubicBezTo>
                    <a:pt x="35" y="70"/>
                    <a:pt x="33" y="70"/>
                    <a:pt x="35" y="69"/>
                  </a:cubicBezTo>
                  <a:cubicBezTo>
                    <a:pt x="36" y="68"/>
                    <a:pt x="38" y="69"/>
                    <a:pt x="39" y="67"/>
                  </a:cubicBezTo>
                  <a:cubicBezTo>
                    <a:pt x="39" y="66"/>
                    <a:pt x="40" y="64"/>
                    <a:pt x="40" y="63"/>
                  </a:cubicBezTo>
                  <a:cubicBezTo>
                    <a:pt x="41" y="61"/>
                    <a:pt x="41" y="60"/>
                    <a:pt x="42" y="62"/>
                  </a:cubicBezTo>
                  <a:cubicBezTo>
                    <a:pt x="45" y="64"/>
                    <a:pt x="47" y="56"/>
                    <a:pt x="49" y="57"/>
                  </a:cubicBezTo>
                  <a:cubicBezTo>
                    <a:pt x="50" y="57"/>
                    <a:pt x="50" y="57"/>
                    <a:pt x="51" y="57"/>
                  </a:cubicBezTo>
                  <a:cubicBezTo>
                    <a:pt x="51" y="57"/>
                    <a:pt x="52" y="56"/>
                    <a:pt x="52" y="56"/>
                  </a:cubicBezTo>
                  <a:cubicBezTo>
                    <a:pt x="53" y="55"/>
                    <a:pt x="54" y="55"/>
                    <a:pt x="55" y="54"/>
                  </a:cubicBezTo>
                  <a:cubicBezTo>
                    <a:pt x="58" y="51"/>
                    <a:pt x="61" y="54"/>
                    <a:pt x="65" y="53"/>
                  </a:cubicBezTo>
                  <a:cubicBezTo>
                    <a:pt x="67" y="53"/>
                    <a:pt x="68" y="52"/>
                    <a:pt x="70" y="52"/>
                  </a:cubicBezTo>
                  <a:cubicBezTo>
                    <a:pt x="73" y="52"/>
                    <a:pt x="76" y="52"/>
                    <a:pt x="78" y="51"/>
                  </a:cubicBezTo>
                  <a:cubicBezTo>
                    <a:pt x="84" y="49"/>
                    <a:pt x="82" y="36"/>
                    <a:pt x="82" y="31"/>
                  </a:cubicBezTo>
                  <a:cubicBezTo>
                    <a:pt x="81" y="32"/>
                    <a:pt x="78" y="34"/>
                    <a:pt x="77" y="32"/>
                  </a:cubicBezTo>
                  <a:cubicBezTo>
                    <a:pt x="76" y="31"/>
                    <a:pt x="78" y="29"/>
                    <a:pt x="77" y="28"/>
                  </a:cubicBezTo>
                  <a:cubicBezTo>
                    <a:pt x="76" y="26"/>
                    <a:pt x="72" y="27"/>
                    <a:pt x="70" y="26"/>
                  </a:cubicBezTo>
                  <a:cubicBezTo>
                    <a:pt x="68" y="26"/>
                    <a:pt x="67" y="23"/>
                    <a:pt x="66" y="22"/>
                  </a:cubicBezTo>
                  <a:cubicBezTo>
                    <a:pt x="66" y="21"/>
                    <a:pt x="65" y="20"/>
                    <a:pt x="63" y="20"/>
                  </a:cubicBezTo>
                  <a:cubicBezTo>
                    <a:pt x="61" y="18"/>
                    <a:pt x="58" y="16"/>
                    <a:pt x="56" y="14"/>
                  </a:cubicBezTo>
                  <a:cubicBezTo>
                    <a:pt x="50" y="11"/>
                    <a:pt x="44" y="7"/>
                    <a:pt x="39" y="3"/>
                  </a:cubicBezTo>
                  <a:cubicBezTo>
                    <a:pt x="38" y="3"/>
                    <a:pt x="36" y="1"/>
                    <a:pt x="35" y="1"/>
                  </a:cubicBezTo>
                  <a:cubicBezTo>
                    <a:pt x="33" y="0"/>
                    <a:pt x="30" y="1"/>
                    <a:pt x="27"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52" name="Freeform 770"/>
            <p:cNvSpPr>
              <a:spLocks/>
            </p:cNvSpPr>
            <p:nvPr/>
          </p:nvSpPr>
          <p:spPr bwMode="auto">
            <a:xfrm>
              <a:off x="12814845" y="7500821"/>
              <a:ext cx="515923" cy="503317"/>
            </a:xfrm>
            <a:custGeom>
              <a:avLst/>
              <a:gdLst>
                <a:gd name="T0" fmla="*/ 45 w 55"/>
                <a:gd name="T1" fmla="*/ 54 h 54"/>
                <a:gd name="T2" fmla="*/ 48 w 55"/>
                <a:gd name="T3" fmla="*/ 51 h 54"/>
                <a:gd name="T4" fmla="*/ 51 w 55"/>
                <a:gd name="T5" fmla="*/ 48 h 54"/>
                <a:gd name="T6" fmla="*/ 54 w 55"/>
                <a:gd name="T7" fmla="*/ 44 h 54"/>
                <a:gd name="T8" fmla="*/ 55 w 55"/>
                <a:gd name="T9" fmla="*/ 42 h 54"/>
                <a:gd name="T10" fmla="*/ 50 w 55"/>
                <a:gd name="T11" fmla="*/ 36 h 54"/>
                <a:gd name="T12" fmla="*/ 45 w 55"/>
                <a:gd name="T13" fmla="*/ 25 h 54"/>
                <a:gd name="T14" fmla="*/ 40 w 55"/>
                <a:gd name="T15" fmla="*/ 16 h 54"/>
                <a:gd name="T16" fmla="*/ 38 w 55"/>
                <a:gd name="T17" fmla="*/ 8 h 54"/>
                <a:gd name="T18" fmla="*/ 47 w 55"/>
                <a:gd name="T19" fmla="*/ 22 h 54"/>
                <a:gd name="T20" fmla="*/ 49 w 55"/>
                <a:gd name="T21" fmla="*/ 19 h 54"/>
                <a:gd name="T22" fmla="*/ 48 w 55"/>
                <a:gd name="T23" fmla="*/ 14 h 54"/>
                <a:gd name="T24" fmla="*/ 47 w 55"/>
                <a:gd name="T25" fmla="*/ 2 h 54"/>
                <a:gd name="T26" fmla="*/ 38 w 55"/>
                <a:gd name="T27" fmla="*/ 2 h 54"/>
                <a:gd name="T28" fmla="*/ 25 w 55"/>
                <a:gd name="T29" fmla="*/ 3 h 54"/>
                <a:gd name="T30" fmla="*/ 16 w 55"/>
                <a:gd name="T31" fmla="*/ 3 h 54"/>
                <a:gd name="T32" fmla="*/ 4 w 55"/>
                <a:gd name="T33" fmla="*/ 1 h 54"/>
                <a:gd name="T34" fmla="*/ 3 w 55"/>
                <a:gd name="T35" fmla="*/ 0 h 54"/>
                <a:gd name="T36" fmla="*/ 1 w 55"/>
                <a:gd name="T37" fmla="*/ 3 h 54"/>
                <a:gd name="T38" fmla="*/ 2 w 55"/>
                <a:gd name="T39" fmla="*/ 7 h 54"/>
                <a:gd name="T40" fmla="*/ 1 w 55"/>
                <a:gd name="T41" fmla="*/ 11 h 54"/>
                <a:gd name="T42" fmla="*/ 2 w 55"/>
                <a:gd name="T43" fmla="*/ 13 h 54"/>
                <a:gd name="T44" fmla="*/ 2 w 55"/>
                <a:gd name="T45" fmla="*/ 25 h 54"/>
                <a:gd name="T46" fmla="*/ 2 w 55"/>
                <a:gd name="T47" fmla="*/ 52 h 54"/>
                <a:gd name="T48" fmla="*/ 34 w 55"/>
                <a:gd name="T49" fmla="*/ 52 h 54"/>
                <a:gd name="T50" fmla="*/ 40 w 55"/>
                <a:gd name="T51" fmla="*/ 52 h 54"/>
                <a:gd name="T52" fmla="*/ 45 w 55"/>
                <a:gd name="T53"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5" h="54">
                  <a:moveTo>
                    <a:pt x="45" y="54"/>
                  </a:moveTo>
                  <a:cubicBezTo>
                    <a:pt x="46" y="54"/>
                    <a:pt x="46" y="51"/>
                    <a:pt x="48" y="51"/>
                  </a:cubicBezTo>
                  <a:cubicBezTo>
                    <a:pt x="51" y="51"/>
                    <a:pt x="49" y="49"/>
                    <a:pt x="51" y="48"/>
                  </a:cubicBezTo>
                  <a:cubicBezTo>
                    <a:pt x="54" y="47"/>
                    <a:pt x="54" y="47"/>
                    <a:pt x="54" y="44"/>
                  </a:cubicBezTo>
                  <a:cubicBezTo>
                    <a:pt x="53" y="42"/>
                    <a:pt x="53" y="42"/>
                    <a:pt x="55" y="42"/>
                  </a:cubicBezTo>
                  <a:cubicBezTo>
                    <a:pt x="54" y="42"/>
                    <a:pt x="51" y="37"/>
                    <a:pt x="50" y="36"/>
                  </a:cubicBezTo>
                  <a:cubicBezTo>
                    <a:pt x="49" y="32"/>
                    <a:pt x="47" y="28"/>
                    <a:pt x="45" y="25"/>
                  </a:cubicBezTo>
                  <a:cubicBezTo>
                    <a:pt x="43" y="22"/>
                    <a:pt x="42" y="18"/>
                    <a:pt x="40" y="16"/>
                  </a:cubicBezTo>
                  <a:cubicBezTo>
                    <a:pt x="39" y="15"/>
                    <a:pt x="37" y="9"/>
                    <a:pt x="38" y="8"/>
                  </a:cubicBezTo>
                  <a:cubicBezTo>
                    <a:pt x="38" y="8"/>
                    <a:pt x="46" y="22"/>
                    <a:pt x="47" y="22"/>
                  </a:cubicBezTo>
                  <a:cubicBezTo>
                    <a:pt x="48" y="22"/>
                    <a:pt x="49" y="19"/>
                    <a:pt x="49" y="19"/>
                  </a:cubicBezTo>
                  <a:cubicBezTo>
                    <a:pt x="49" y="17"/>
                    <a:pt x="49" y="15"/>
                    <a:pt x="48" y="14"/>
                  </a:cubicBezTo>
                  <a:cubicBezTo>
                    <a:pt x="48" y="10"/>
                    <a:pt x="47" y="6"/>
                    <a:pt x="47" y="2"/>
                  </a:cubicBezTo>
                  <a:cubicBezTo>
                    <a:pt x="45" y="4"/>
                    <a:pt x="40" y="4"/>
                    <a:pt x="38" y="2"/>
                  </a:cubicBezTo>
                  <a:cubicBezTo>
                    <a:pt x="34" y="0"/>
                    <a:pt x="29" y="1"/>
                    <a:pt x="25" y="3"/>
                  </a:cubicBezTo>
                  <a:cubicBezTo>
                    <a:pt x="22" y="5"/>
                    <a:pt x="19" y="4"/>
                    <a:pt x="16" y="3"/>
                  </a:cubicBezTo>
                  <a:cubicBezTo>
                    <a:pt x="12" y="2"/>
                    <a:pt x="8" y="2"/>
                    <a:pt x="4" y="1"/>
                  </a:cubicBezTo>
                  <a:cubicBezTo>
                    <a:pt x="4" y="1"/>
                    <a:pt x="3" y="0"/>
                    <a:pt x="3" y="0"/>
                  </a:cubicBezTo>
                  <a:cubicBezTo>
                    <a:pt x="2" y="1"/>
                    <a:pt x="2" y="2"/>
                    <a:pt x="1" y="3"/>
                  </a:cubicBezTo>
                  <a:cubicBezTo>
                    <a:pt x="0" y="4"/>
                    <a:pt x="3" y="5"/>
                    <a:pt x="2" y="7"/>
                  </a:cubicBezTo>
                  <a:cubicBezTo>
                    <a:pt x="1" y="8"/>
                    <a:pt x="1" y="9"/>
                    <a:pt x="1" y="11"/>
                  </a:cubicBezTo>
                  <a:cubicBezTo>
                    <a:pt x="2" y="11"/>
                    <a:pt x="2" y="12"/>
                    <a:pt x="2" y="13"/>
                  </a:cubicBezTo>
                  <a:cubicBezTo>
                    <a:pt x="2" y="17"/>
                    <a:pt x="2" y="21"/>
                    <a:pt x="2" y="25"/>
                  </a:cubicBezTo>
                  <a:cubicBezTo>
                    <a:pt x="2" y="28"/>
                    <a:pt x="2" y="52"/>
                    <a:pt x="2" y="52"/>
                  </a:cubicBezTo>
                  <a:cubicBezTo>
                    <a:pt x="13" y="52"/>
                    <a:pt x="23" y="52"/>
                    <a:pt x="34" y="52"/>
                  </a:cubicBezTo>
                  <a:cubicBezTo>
                    <a:pt x="36" y="52"/>
                    <a:pt x="38" y="52"/>
                    <a:pt x="40" y="52"/>
                  </a:cubicBezTo>
                  <a:cubicBezTo>
                    <a:pt x="42" y="52"/>
                    <a:pt x="43" y="54"/>
                    <a:pt x="45" y="5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53" name="Freeform 771"/>
            <p:cNvSpPr>
              <a:spLocks/>
            </p:cNvSpPr>
            <p:nvPr/>
          </p:nvSpPr>
          <p:spPr bwMode="auto">
            <a:xfrm>
              <a:off x="12050511" y="7210939"/>
              <a:ext cx="187902" cy="363153"/>
            </a:xfrm>
            <a:custGeom>
              <a:avLst/>
              <a:gdLst>
                <a:gd name="T0" fmla="*/ 14 w 20"/>
                <a:gd name="T1" fmla="*/ 34 h 39"/>
                <a:gd name="T2" fmla="*/ 17 w 20"/>
                <a:gd name="T3" fmla="*/ 30 h 39"/>
                <a:gd name="T4" fmla="*/ 20 w 20"/>
                <a:gd name="T5" fmla="*/ 27 h 39"/>
                <a:gd name="T6" fmla="*/ 20 w 20"/>
                <a:gd name="T7" fmla="*/ 24 h 39"/>
                <a:gd name="T8" fmla="*/ 19 w 20"/>
                <a:gd name="T9" fmla="*/ 23 h 39"/>
                <a:gd name="T10" fmla="*/ 17 w 20"/>
                <a:gd name="T11" fmla="*/ 20 h 39"/>
                <a:gd name="T12" fmla="*/ 14 w 20"/>
                <a:gd name="T13" fmla="*/ 20 h 39"/>
                <a:gd name="T14" fmla="*/ 16 w 20"/>
                <a:gd name="T15" fmla="*/ 16 h 39"/>
                <a:gd name="T16" fmla="*/ 17 w 20"/>
                <a:gd name="T17" fmla="*/ 10 h 39"/>
                <a:gd name="T18" fmla="*/ 15 w 20"/>
                <a:gd name="T19" fmla="*/ 6 h 39"/>
                <a:gd name="T20" fmla="*/ 18 w 20"/>
                <a:gd name="T21" fmla="*/ 4 h 39"/>
                <a:gd name="T22" fmla="*/ 18 w 20"/>
                <a:gd name="T23" fmla="*/ 1 h 39"/>
                <a:gd name="T24" fmla="*/ 15 w 20"/>
                <a:gd name="T25" fmla="*/ 3 h 39"/>
                <a:gd name="T26" fmla="*/ 14 w 20"/>
                <a:gd name="T27" fmla="*/ 2 h 39"/>
                <a:gd name="T28" fmla="*/ 11 w 20"/>
                <a:gd name="T29" fmla="*/ 0 h 39"/>
                <a:gd name="T30" fmla="*/ 5 w 20"/>
                <a:gd name="T31" fmla="*/ 4 h 39"/>
                <a:gd name="T32" fmla="*/ 2 w 20"/>
                <a:gd name="T33" fmla="*/ 17 h 39"/>
                <a:gd name="T34" fmla="*/ 1 w 20"/>
                <a:gd name="T35" fmla="*/ 21 h 39"/>
                <a:gd name="T36" fmla="*/ 4 w 20"/>
                <a:gd name="T37" fmla="*/ 26 h 39"/>
                <a:gd name="T38" fmla="*/ 8 w 20"/>
                <a:gd name="T39" fmla="*/ 30 h 39"/>
                <a:gd name="T40" fmla="*/ 10 w 20"/>
                <a:gd name="T41" fmla="*/ 39 h 39"/>
                <a:gd name="T42" fmla="*/ 14 w 20"/>
                <a:gd name="T43" fmla="*/ 34 h 39"/>
                <a:gd name="T44" fmla="*/ 14 w 20"/>
                <a:gd name="T45" fmla="*/ 3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0" h="39">
                  <a:moveTo>
                    <a:pt x="14" y="34"/>
                  </a:moveTo>
                  <a:cubicBezTo>
                    <a:pt x="12" y="32"/>
                    <a:pt x="16" y="30"/>
                    <a:pt x="17" y="30"/>
                  </a:cubicBezTo>
                  <a:cubicBezTo>
                    <a:pt x="19" y="29"/>
                    <a:pt x="20" y="28"/>
                    <a:pt x="20" y="27"/>
                  </a:cubicBezTo>
                  <a:cubicBezTo>
                    <a:pt x="20" y="26"/>
                    <a:pt x="20" y="25"/>
                    <a:pt x="20" y="24"/>
                  </a:cubicBezTo>
                  <a:cubicBezTo>
                    <a:pt x="20" y="23"/>
                    <a:pt x="19" y="23"/>
                    <a:pt x="19" y="23"/>
                  </a:cubicBezTo>
                  <a:cubicBezTo>
                    <a:pt x="18" y="22"/>
                    <a:pt x="18" y="21"/>
                    <a:pt x="17" y="20"/>
                  </a:cubicBezTo>
                  <a:cubicBezTo>
                    <a:pt x="16" y="20"/>
                    <a:pt x="15" y="21"/>
                    <a:pt x="14" y="20"/>
                  </a:cubicBezTo>
                  <a:cubicBezTo>
                    <a:pt x="11" y="18"/>
                    <a:pt x="14" y="17"/>
                    <a:pt x="16" y="16"/>
                  </a:cubicBezTo>
                  <a:cubicBezTo>
                    <a:pt x="18" y="15"/>
                    <a:pt x="19" y="12"/>
                    <a:pt x="17" y="10"/>
                  </a:cubicBezTo>
                  <a:cubicBezTo>
                    <a:pt x="17" y="9"/>
                    <a:pt x="14" y="7"/>
                    <a:pt x="15" y="6"/>
                  </a:cubicBezTo>
                  <a:cubicBezTo>
                    <a:pt x="16" y="5"/>
                    <a:pt x="17" y="5"/>
                    <a:pt x="18" y="4"/>
                  </a:cubicBezTo>
                  <a:cubicBezTo>
                    <a:pt x="18" y="4"/>
                    <a:pt x="18" y="1"/>
                    <a:pt x="18" y="1"/>
                  </a:cubicBezTo>
                  <a:cubicBezTo>
                    <a:pt x="17" y="1"/>
                    <a:pt x="16" y="4"/>
                    <a:pt x="15" y="3"/>
                  </a:cubicBezTo>
                  <a:cubicBezTo>
                    <a:pt x="15" y="3"/>
                    <a:pt x="14" y="2"/>
                    <a:pt x="14" y="2"/>
                  </a:cubicBezTo>
                  <a:cubicBezTo>
                    <a:pt x="13" y="1"/>
                    <a:pt x="12" y="0"/>
                    <a:pt x="11" y="0"/>
                  </a:cubicBezTo>
                  <a:cubicBezTo>
                    <a:pt x="9" y="1"/>
                    <a:pt x="6" y="2"/>
                    <a:pt x="5" y="4"/>
                  </a:cubicBezTo>
                  <a:cubicBezTo>
                    <a:pt x="3" y="8"/>
                    <a:pt x="5" y="14"/>
                    <a:pt x="2" y="17"/>
                  </a:cubicBezTo>
                  <a:cubicBezTo>
                    <a:pt x="0" y="19"/>
                    <a:pt x="0" y="19"/>
                    <a:pt x="1" y="21"/>
                  </a:cubicBezTo>
                  <a:cubicBezTo>
                    <a:pt x="1" y="23"/>
                    <a:pt x="4" y="24"/>
                    <a:pt x="4" y="26"/>
                  </a:cubicBezTo>
                  <a:cubicBezTo>
                    <a:pt x="5" y="28"/>
                    <a:pt x="8" y="29"/>
                    <a:pt x="8" y="30"/>
                  </a:cubicBezTo>
                  <a:cubicBezTo>
                    <a:pt x="9" y="33"/>
                    <a:pt x="10" y="37"/>
                    <a:pt x="10" y="39"/>
                  </a:cubicBezTo>
                  <a:cubicBezTo>
                    <a:pt x="12" y="39"/>
                    <a:pt x="16" y="37"/>
                    <a:pt x="14" y="34"/>
                  </a:cubicBezTo>
                  <a:cubicBezTo>
                    <a:pt x="13" y="33"/>
                    <a:pt x="15" y="35"/>
                    <a:pt x="14" y="3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54" name="Freeform 772"/>
            <p:cNvSpPr>
              <a:spLocks/>
            </p:cNvSpPr>
            <p:nvPr/>
          </p:nvSpPr>
          <p:spPr bwMode="auto">
            <a:xfrm>
              <a:off x="12133317" y="7424369"/>
              <a:ext cx="710194" cy="684895"/>
            </a:xfrm>
            <a:custGeom>
              <a:avLst/>
              <a:gdLst>
                <a:gd name="T0" fmla="*/ 21 w 76"/>
                <a:gd name="T1" fmla="*/ 55 h 73"/>
                <a:gd name="T2" fmla="*/ 25 w 76"/>
                <a:gd name="T3" fmla="*/ 57 h 73"/>
                <a:gd name="T4" fmla="*/ 28 w 76"/>
                <a:gd name="T5" fmla="*/ 55 h 73"/>
                <a:gd name="T6" fmla="*/ 33 w 76"/>
                <a:gd name="T7" fmla="*/ 53 h 73"/>
                <a:gd name="T8" fmla="*/ 44 w 76"/>
                <a:gd name="T9" fmla="*/ 59 h 73"/>
                <a:gd name="T10" fmla="*/ 70 w 76"/>
                <a:gd name="T11" fmla="*/ 73 h 73"/>
                <a:gd name="T12" fmla="*/ 71 w 76"/>
                <a:gd name="T13" fmla="*/ 71 h 73"/>
                <a:gd name="T14" fmla="*/ 75 w 76"/>
                <a:gd name="T15" fmla="*/ 71 h 73"/>
                <a:gd name="T16" fmla="*/ 75 w 76"/>
                <a:gd name="T17" fmla="*/ 66 h 73"/>
                <a:gd name="T18" fmla="*/ 75 w 76"/>
                <a:gd name="T19" fmla="*/ 44 h 73"/>
                <a:gd name="T20" fmla="*/ 75 w 76"/>
                <a:gd name="T21" fmla="*/ 24 h 73"/>
                <a:gd name="T22" fmla="*/ 75 w 76"/>
                <a:gd name="T23" fmla="*/ 20 h 73"/>
                <a:gd name="T24" fmla="*/ 74 w 76"/>
                <a:gd name="T25" fmla="*/ 17 h 73"/>
                <a:gd name="T26" fmla="*/ 76 w 76"/>
                <a:gd name="T27" fmla="*/ 14 h 73"/>
                <a:gd name="T28" fmla="*/ 74 w 76"/>
                <a:gd name="T29" fmla="*/ 11 h 73"/>
                <a:gd name="T30" fmla="*/ 76 w 76"/>
                <a:gd name="T31" fmla="*/ 8 h 73"/>
                <a:gd name="T32" fmla="*/ 67 w 76"/>
                <a:gd name="T33" fmla="*/ 5 h 73"/>
                <a:gd name="T34" fmla="*/ 61 w 76"/>
                <a:gd name="T35" fmla="*/ 2 h 73"/>
                <a:gd name="T36" fmla="*/ 51 w 76"/>
                <a:gd name="T37" fmla="*/ 6 h 73"/>
                <a:gd name="T38" fmla="*/ 51 w 76"/>
                <a:gd name="T39" fmla="*/ 9 h 73"/>
                <a:gd name="T40" fmla="*/ 50 w 76"/>
                <a:gd name="T41" fmla="*/ 14 h 73"/>
                <a:gd name="T42" fmla="*/ 41 w 76"/>
                <a:gd name="T43" fmla="*/ 13 h 73"/>
                <a:gd name="T44" fmla="*/ 36 w 76"/>
                <a:gd name="T45" fmla="*/ 12 h 73"/>
                <a:gd name="T46" fmla="*/ 31 w 76"/>
                <a:gd name="T47" fmla="*/ 10 h 73"/>
                <a:gd name="T48" fmla="*/ 29 w 76"/>
                <a:gd name="T49" fmla="*/ 6 h 73"/>
                <a:gd name="T50" fmla="*/ 23 w 76"/>
                <a:gd name="T51" fmla="*/ 3 h 73"/>
                <a:gd name="T52" fmla="*/ 17 w 76"/>
                <a:gd name="T53" fmla="*/ 2 h 73"/>
                <a:gd name="T54" fmla="*/ 11 w 76"/>
                <a:gd name="T55" fmla="*/ 0 h 73"/>
                <a:gd name="T56" fmla="*/ 11 w 76"/>
                <a:gd name="T57" fmla="*/ 4 h 73"/>
                <a:gd name="T58" fmla="*/ 9 w 76"/>
                <a:gd name="T59" fmla="*/ 6 h 73"/>
                <a:gd name="T60" fmla="*/ 5 w 76"/>
                <a:gd name="T61" fmla="*/ 8 h 73"/>
                <a:gd name="T62" fmla="*/ 5 w 76"/>
                <a:gd name="T63" fmla="*/ 14 h 73"/>
                <a:gd name="T64" fmla="*/ 1 w 76"/>
                <a:gd name="T65" fmla="*/ 17 h 73"/>
                <a:gd name="T66" fmla="*/ 3 w 76"/>
                <a:gd name="T67" fmla="*/ 21 h 73"/>
                <a:gd name="T68" fmla="*/ 3 w 76"/>
                <a:gd name="T69" fmla="*/ 26 h 73"/>
                <a:gd name="T70" fmla="*/ 3 w 76"/>
                <a:gd name="T71" fmla="*/ 31 h 73"/>
                <a:gd name="T72" fmla="*/ 3 w 76"/>
                <a:gd name="T73" fmla="*/ 34 h 73"/>
                <a:gd name="T74" fmla="*/ 3 w 76"/>
                <a:gd name="T75" fmla="*/ 37 h 73"/>
                <a:gd name="T76" fmla="*/ 1 w 76"/>
                <a:gd name="T77" fmla="*/ 40 h 73"/>
                <a:gd name="T78" fmla="*/ 4 w 76"/>
                <a:gd name="T79" fmla="*/ 46 h 73"/>
                <a:gd name="T80" fmla="*/ 7 w 76"/>
                <a:gd name="T81" fmla="*/ 48 h 73"/>
                <a:gd name="T82" fmla="*/ 11 w 76"/>
                <a:gd name="T83" fmla="*/ 49 h 73"/>
                <a:gd name="T84" fmla="*/ 14 w 76"/>
                <a:gd name="T85" fmla="*/ 53 h 73"/>
                <a:gd name="T86" fmla="*/ 21 w 76"/>
                <a:gd name="T87" fmla="*/ 55 h 73"/>
                <a:gd name="T88" fmla="*/ 21 w 76"/>
                <a:gd name="T89" fmla="*/ 55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6" h="73">
                  <a:moveTo>
                    <a:pt x="21" y="55"/>
                  </a:moveTo>
                  <a:cubicBezTo>
                    <a:pt x="21" y="56"/>
                    <a:pt x="24" y="58"/>
                    <a:pt x="25" y="57"/>
                  </a:cubicBezTo>
                  <a:cubicBezTo>
                    <a:pt x="26" y="56"/>
                    <a:pt x="27" y="56"/>
                    <a:pt x="28" y="55"/>
                  </a:cubicBezTo>
                  <a:cubicBezTo>
                    <a:pt x="29" y="55"/>
                    <a:pt x="32" y="53"/>
                    <a:pt x="33" y="53"/>
                  </a:cubicBezTo>
                  <a:cubicBezTo>
                    <a:pt x="37" y="55"/>
                    <a:pt x="40" y="57"/>
                    <a:pt x="44" y="59"/>
                  </a:cubicBezTo>
                  <a:cubicBezTo>
                    <a:pt x="53" y="64"/>
                    <a:pt x="61" y="69"/>
                    <a:pt x="70" y="73"/>
                  </a:cubicBezTo>
                  <a:cubicBezTo>
                    <a:pt x="70" y="71"/>
                    <a:pt x="69" y="71"/>
                    <a:pt x="71" y="71"/>
                  </a:cubicBezTo>
                  <a:cubicBezTo>
                    <a:pt x="71" y="71"/>
                    <a:pt x="75" y="71"/>
                    <a:pt x="75" y="71"/>
                  </a:cubicBezTo>
                  <a:cubicBezTo>
                    <a:pt x="75" y="69"/>
                    <a:pt x="75" y="68"/>
                    <a:pt x="75" y="66"/>
                  </a:cubicBezTo>
                  <a:cubicBezTo>
                    <a:pt x="75" y="59"/>
                    <a:pt x="75" y="52"/>
                    <a:pt x="75" y="44"/>
                  </a:cubicBezTo>
                  <a:cubicBezTo>
                    <a:pt x="75" y="37"/>
                    <a:pt x="75" y="30"/>
                    <a:pt x="75" y="24"/>
                  </a:cubicBezTo>
                  <a:cubicBezTo>
                    <a:pt x="75" y="22"/>
                    <a:pt x="75" y="21"/>
                    <a:pt x="75" y="20"/>
                  </a:cubicBezTo>
                  <a:cubicBezTo>
                    <a:pt x="74" y="19"/>
                    <a:pt x="74" y="18"/>
                    <a:pt x="74" y="17"/>
                  </a:cubicBezTo>
                  <a:cubicBezTo>
                    <a:pt x="74" y="16"/>
                    <a:pt x="76" y="15"/>
                    <a:pt x="76" y="14"/>
                  </a:cubicBezTo>
                  <a:cubicBezTo>
                    <a:pt x="76" y="13"/>
                    <a:pt x="74" y="12"/>
                    <a:pt x="74" y="11"/>
                  </a:cubicBezTo>
                  <a:cubicBezTo>
                    <a:pt x="74" y="10"/>
                    <a:pt x="75" y="9"/>
                    <a:pt x="76" y="8"/>
                  </a:cubicBezTo>
                  <a:cubicBezTo>
                    <a:pt x="73" y="6"/>
                    <a:pt x="70" y="7"/>
                    <a:pt x="67" y="5"/>
                  </a:cubicBezTo>
                  <a:cubicBezTo>
                    <a:pt x="65" y="4"/>
                    <a:pt x="64" y="2"/>
                    <a:pt x="61" y="2"/>
                  </a:cubicBezTo>
                  <a:cubicBezTo>
                    <a:pt x="57" y="2"/>
                    <a:pt x="53" y="3"/>
                    <a:pt x="51" y="6"/>
                  </a:cubicBezTo>
                  <a:cubicBezTo>
                    <a:pt x="50" y="7"/>
                    <a:pt x="50" y="8"/>
                    <a:pt x="51" y="9"/>
                  </a:cubicBezTo>
                  <a:cubicBezTo>
                    <a:pt x="52" y="11"/>
                    <a:pt x="51" y="12"/>
                    <a:pt x="50" y="14"/>
                  </a:cubicBezTo>
                  <a:cubicBezTo>
                    <a:pt x="48" y="17"/>
                    <a:pt x="44" y="15"/>
                    <a:pt x="41" y="13"/>
                  </a:cubicBezTo>
                  <a:cubicBezTo>
                    <a:pt x="39" y="13"/>
                    <a:pt x="38" y="12"/>
                    <a:pt x="36" y="12"/>
                  </a:cubicBezTo>
                  <a:cubicBezTo>
                    <a:pt x="34" y="11"/>
                    <a:pt x="32" y="12"/>
                    <a:pt x="31" y="10"/>
                  </a:cubicBezTo>
                  <a:cubicBezTo>
                    <a:pt x="30" y="9"/>
                    <a:pt x="30" y="7"/>
                    <a:pt x="29" y="6"/>
                  </a:cubicBezTo>
                  <a:cubicBezTo>
                    <a:pt x="28" y="4"/>
                    <a:pt x="25" y="4"/>
                    <a:pt x="23" y="3"/>
                  </a:cubicBezTo>
                  <a:cubicBezTo>
                    <a:pt x="21" y="2"/>
                    <a:pt x="19" y="2"/>
                    <a:pt x="17" y="2"/>
                  </a:cubicBezTo>
                  <a:cubicBezTo>
                    <a:pt x="15" y="2"/>
                    <a:pt x="14" y="1"/>
                    <a:pt x="11" y="0"/>
                  </a:cubicBezTo>
                  <a:cubicBezTo>
                    <a:pt x="11" y="1"/>
                    <a:pt x="11" y="2"/>
                    <a:pt x="11" y="4"/>
                  </a:cubicBezTo>
                  <a:cubicBezTo>
                    <a:pt x="11" y="5"/>
                    <a:pt x="11" y="4"/>
                    <a:pt x="9" y="6"/>
                  </a:cubicBezTo>
                  <a:cubicBezTo>
                    <a:pt x="8" y="7"/>
                    <a:pt x="7" y="7"/>
                    <a:pt x="5" y="8"/>
                  </a:cubicBezTo>
                  <a:cubicBezTo>
                    <a:pt x="3" y="10"/>
                    <a:pt x="6" y="12"/>
                    <a:pt x="5" y="14"/>
                  </a:cubicBezTo>
                  <a:cubicBezTo>
                    <a:pt x="4" y="16"/>
                    <a:pt x="1" y="16"/>
                    <a:pt x="1" y="17"/>
                  </a:cubicBezTo>
                  <a:cubicBezTo>
                    <a:pt x="1" y="19"/>
                    <a:pt x="2" y="20"/>
                    <a:pt x="3" y="21"/>
                  </a:cubicBezTo>
                  <a:cubicBezTo>
                    <a:pt x="3" y="23"/>
                    <a:pt x="3" y="25"/>
                    <a:pt x="3" y="26"/>
                  </a:cubicBezTo>
                  <a:cubicBezTo>
                    <a:pt x="3" y="28"/>
                    <a:pt x="4" y="29"/>
                    <a:pt x="3" y="31"/>
                  </a:cubicBezTo>
                  <a:cubicBezTo>
                    <a:pt x="3" y="32"/>
                    <a:pt x="3" y="33"/>
                    <a:pt x="3" y="34"/>
                  </a:cubicBezTo>
                  <a:cubicBezTo>
                    <a:pt x="3" y="35"/>
                    <a:pt x="4" y="36"/>
                    <a:pt x="3" y="37"/>
                  </a:cubicBezTo>
                  <a:cubicBezTo>
                    <a:pt x="3" y="38"/>
                    <a:pt x="0" y="38"/>
                    <a:pt x="1" y="40"/>
                  </a:cubicBezTo>
                  <a:cubicBezTo>
                    <a:pt x="3" y="42"/>
                    <a:pt x="4" y="43"/>
                    <a:pt x="4" y="46"/>
                  </a:cubicBezTo>
                  <a:cubicBezTo>
                    <a:pt x="4" y="48"/>
                    <a:pt x="6" y="47"/>
                    <a:pt x="7" y="48"/>
                  </a:cubicBezTo>
                  <a:cubicBezTo>
                    <a:pt x="9" y="48"/>
                    <a:pt x="10" y="48"/>
                    <a:pt x="11" y="49"/>
                  </a:cubicBezTo>
                  <a:cubicBezTo>
                    <a:pt x="12" y="50"/>
                    <a:pt x="13" y="52"/>
                    <a:pt x="14" y="53"/>
                  </a:cubicBezTo>
                  <a:cubicBezTo>
                    <a:pt x="16" y="54"/>
                    <a:pt x="19" y="53"/>
                    <a:pt x="21" y="55"/>
                  </a:cubicBezTo>
                  <a:cubicBezTo>
                    <a:pt x="22" y="56"/>
                    <a:pt x="20" y="54"/>
                    <a:pt x="21" y="55"/>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55" name="Freeform 773"/>
            <p:cNvSpPr>
              <a:spLocks/>
            </p:cNvSpPr>
            <p:nvPr/>
          </p:nvSpPr>
          <p:spPr bwMode="auto">
            <a:xfrm>
              <a:off x="10910384" y="7714256"/>
              <a:ext cx="391721" cy="318556"/>
            </a:xfrm>
            <a:custGeom>
              <a:avLst/>
              <a:gdLst>
                <a:gd name="T0" fmla="*/ 19 w 42"/>
                <a:gd name="T1" fmla="*/ 34 h 34"/>
                <a:gd name="T2" fmla="*/ 20 w 42"/>
                <a:gd name="T3" fmla="*/ 25 h 34"/>
                <a:gd name="T4" fmla="*/ 24 w 42"/>
                <a:gd name="T5" fmla="*/ 22 h 34"/>
                <a:gd name="T6" fmla="*/ 25 w 42"/>
                <a:gd name="T7" fmla="*/ 20 h 34"/>
                <a:gd name="T8" fmla="*/ 25 w 42"/>
                <a:gd name="T9" fmla="*/ 9 h 34"/>
                <a:gd name="T10" fmla="*/ 32 w 42"/>
                <a:gd name="T11" fmla="*/ 9 h 34"/>
                <a:gd name="T12" fmla="*/ 41 w 42"/>
                <a:gd name="T13" fmla="*/ 9 h 34"/>
                <a:gd name="T14" fmla="*/ 42 w 42"/>
                <a:gd name="T15" fmla="*/ 2 h 34"/>
                <a:gd name="T16" fmla="*/ 40 w 42"/>
                <a:gd name="T17" fmla="*/ 0 h 34"/>
                <a:gd name="T18" fmla="*/ 20 w 42"/>
                <a:gd name="T19" fmla="*/ 0 h 34"/>
                <a:gd name="T20" fmla="*/ 15 w 42"/>
                <a:gd name="T21" fmla="*/ 6 h 34"/>
                <a:gd name="T22" fmla="*/ 10 w 42"/>
                <a:gd name="T23" fmla="*/ 17 h 34"/>
                <a:gd name="T24" fmla="*/ 8 w 42"/>
                <a:gd name="T25" fmla="*/ 18 h 34"/>
                <a:gd name="T26" fmla="*/ 4 w 42"/>
                <a:gd name="T27" fmla="*/ 25 h 34"/>
                <a:gd name="T28" fmla="*/ 0 w 42"/>
                <a:gd name="T29" fmla="*/ 34 h 34"/>
                <a:gd name="T30" fmla="*/ 19 w 42"/>
                <a:gd name="T31"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2" h="34">
                  <a:moveTo>
                    <a:pt x="19" y="34"/>
                  </a:moveTo>
                  <a:cubicBezTo>
                    <a:pt x="19" y="31"/>
                    <a:pt x="18" y="26"/>
                    <a:pt x="20" y="25"/>
                  </a:cubicBezTo>
                  <a:cubicBezTo>
                    <a:pt x="21" y="24"/>
                    <a:pt x="23" y="23"/>
                    <a:pt x="24" y="22"/>
                  </a:cubicBezTo>
                  <a:cubicBezTo>
                    <a:pt x="25" y="22"/>
                    <a:pt x="25" y="20"/>
                    <a:pt x="25" y="20"/>
                  </a:cubicBezTo>
                  <a:cubicBezTo>
                    <a:pt x="25" y="16"/>
                    <a:pt x="25" y="13"/>
                    <a:pt x="25" y="9"/>
                  </a:cubicBezTo>
                  <a:cubicBezTo>
                    <a:pt x="25" y="9"/>
                    <a:pt x="31" y="9"/>
                    <a:pt x="32" y="9"/>
                  </a:cubicBezTo>
                  <a:cubicBezTo>
                    <a:pt x="35" y="9"/>
                    <a:pt x="38" y="9"/>
                    <a:pt x="41" y="9"/>
                  </a:cubicBezTo>
                  <a:cubicBezTo>
                    <a:pt x="42" y="9"/>
                    <a:pt x="42" y="3"/>
                    <a:pt x="42" y="2"/>
                  </a:cubicBezTo>
                  <a:cubicBezTo>
                    <a:pt x="42" y="0"/>
                    <a:pt x="42" y="0"/>
                    <a:pt x="40" y="0"/>
                  </a:cubicBezTo>
                  <a:cubicBezTo>
                    <a:pt x="33" y="0"/>
                    <a:pt x="27" y="0"/>
                    <a:pt x="20" y="0"/>
                  </a:cubicBezTo>
                  <a:cubicBezTo>
                    <a:pt x="18" y="2"/>
                    <a:pt x="17" y="4"/>
                    <a:pt x="15" y="6"/>
                  </a:cubicBezTo>
                  <a:cubicBezTo>
                    <a:pt x="11" y="9"/>
                    <a:pt x="11" y="12"/>
                    <a:pt x="10" y="17"/>
                  </a:cubicBezTo>
                  <a:cubicBezTo>
                    <a:pt x="10" y="17"/>
                    <a:pt x="9" y="18"/>
                    <a:pt x="8" y="18"/>
                  </a:cubicBezTo>
                  <a:cubicBezTo>
                    <a:pt x="6" y="20"/>
                    <a:pt x="5" y="22"/>
                    <a:pt x="4" y="25"/>
                  </a:cubicBezTo>
                  <a:cubicBezTo>
                    <a:pt x="2" y="28"/>
                    <a:pt x="0" y="30"/>
                    <a:pt x="0" y="34"/>
                  </a:cubicBezTo>
                  <a:cubicBezTo>
                    <a:pt x="6" y="34"/>
                    <a:pt x="13" y="34"/>
                    <a:pt x="19" y="3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56" name="Freeform 774"/>
            <p:cNvSpPr>
              <a:spLocks/>
            </p:cNvSpPr>
            <p:nvPr/>
          </p:nvSpPr>
          <p:spPr bwMode="auto">
            <a:xfrm>
              <a:off x="11098281" y="7265092"/>
              <a:ext cx="560509" cy="449163"/>
            </a:xfrm>
            <a:custGeom>
              <a:avLst/>
              <a:gdLst>
                <a:gd name="T0" fmla="*/ 22 w 60"/>
                <a:gd name="T1" fmla="*/ 48 h 48"/>
                <a:gd name="T2" fmla="*/ 23 w 60"/>
                <a:gd name="T3" fmla="*/ 41 h 48"/>
                <a:gd name="T4" fmla="*/ 29 w 60"/>
                <a:gd name="T5" fmla="*/ 37 h 48"/>
                <a:gd name="T6" fmla="*/ 33 w 60"/>
                <a:gd name="T7" fmla="*/ 37 h 48"/>
                <a:gd name="T8" fmla="*/ 38 w 60"/>
                <a:gd name="T9" fmla="*/ 35 h 48"/>
                <a:gd name="T10" fmla="*/ 40 w 60"/>
                <a:gd name="T11" fmla="*/ 32 h 48"/>
                <a:gd name="T12" fmla="*/ 45 w 60"/>
                <a:gd name="T13" fmla="*/ 31 h 48"/>
                <a:gd name="T14" fmla="*/ 46 w 60"/>
                <a:gd name="T15" fmla="*/ 28 h 48"/>
                <a:gd name="T16" fmla="*/ 50 w 60"/>
                <a:gd name="T17" fmla="*/ 25 h 48"/>
                <a:gd name="T18" fmla="*/ 53 w 60"/>
                <a:gd name="T19" fmla="*/ 23 h 48"/>
                <a:gd name="T20" fmla="*/ 58 w 60"/>
                <a:gd name="T21" fmla="*/ 24 h 48"/>
                <a:gd name="T22" fmla="*/ 56 w 60"/>
                <a:gd name="T23" fmla="*/ 16 h 48"/>
                <a:gd name="T24" fmla="*/ 56 w 60"/>
                <a:gd name="T25" fmla="*/ 10 h 48"/>
                <a:gd name="T26" fmla="*/ 55 w 60"/>
                <a:gd name="T27" fmla="*/ 7 h 48"/>
                <a:gd name="T28" fmla="*/ 51 w 60"/>
                <a:gd name="T29" fmla="*/ 6 h 48"/>
                <a:gd name="T30" fmla="*/ 47 w 60"/>
                <a:gd name="T31" fmla="*/ 6 h 48"/>
                <a:gd name="T32" fmla="*/ 42 w 60"/>
                <a:gd name="T33" fmla="*/ 6 h 48"/>
                <a:gd name="T34" fmla="*/ 35 w 60"/>
                <a:gd name="T35" fmla="*/ 4 h 48"/>
                <a:gd name="T36" fmla="*/ 30 w 60"/>
                <a:gd name="T37" fmla="*/ 13 h 48"/>
                <a:gd name="T38" fmla="*/ 20 w 60"/>
                <a:gd name="T39" fmla="*/ 19 h 48"/>
                <a:gd name="T40" fmla="*/ 16 w 60"/>
                <a:gd name="T41" fmla="*/ 27 h 48"/>
                <a:gd name="T42" fmla="*/ 16 w 60"/>
                <a:gd name="T43" fmla="*/ 35 h 48"/>
                <a:gd name="T44" fmla="*/ 14 w 60"/>
                <a:gd name="T45" fmla="*/ 39 h 48"/>
                <a:gd name="T46" fmla="*/ 9 w 60"/>
                <a:gd name="T47" fmla="*/ 42 h 48"/>
                <a:gd name="T48" fmla="*/ 5 w 60"/>
                <a:gd name="T49" fmla="*/ 45 h 48"/>
                <a:gd name="T50" fmla="*/ 0 w 60"/>
                <a:gd name="T51" fmla="*/ 48 h 48"/>
                <a:gd name="T52" fmla="*/ 22 w 60"/>
                <a:gd name="T53"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0" h="48">
                  <a:moveTo>
                    <a:pt x="22" y="48"/>
                  </a:moveTo>
                  <a:cubicBezTo>
                    <a:pt x="22" y="45"/>
                    <a:pt x="21" y="43"/>
                    <a:pt x="23" y="41"/>
                  </a:cubicBezTo>
                  <a:cubicBezTo>
                    <a:pt x="25" y="40"/>
                    <a:pt x="28" y="39"/>
                    <a:pt x="29" y="37"/>
                  </a:cubicBezTo>
                  <a:cubicBezTo>
                    <a:pt x="30" y="37"/>
                    <a:pt x="32" y="37"/>
                    <a:pt x="33" y="37"/>
                  </a:cubicBezTo>
                  <a:cubicBezTo>
                    <a:pt x="34" y="36"/>
                    <a:pt x="36" y="36"/>
                    <a:pt x="38" y="35"/>
                  </a:cubicBezTo>
                  <a:cubicBezTo>
                    <a:pt x="39" y="34"/>
                    <a:pt x="39" y="33"/>
                    <a:pt x="40" y="32"/>
                  </a:cubicBezTo>
                  <a:cubicBezTo>
                    <a:pt x="41" y="31"/>
                    <a:pt x="44" y="32"/>
                    <a:pt x="45" y="31"/>
                  </a:cubicBezTo>
                  <a:cubicBezTo>
                    <a:pt x="46" y="30"/>
                    <a:pt x="46" y="29"/>
                    <a:pt x="46" y="28"/>
                  </a:cubicBezTo>
                  <a:cubicBezTo>
                    <a:pt x="46" y="26"/>
                    <a:pt x="49" y="26"/>
                    <a:pt x="50" y="25"/>
                  </a:cubicBezTo>
                  <a:cubicBezTo>
                    <a:pt x="51" y="24"/>
                    <a:pt x="51" y="23"/>
                    <a:pt x="53" y="23"/>
                  </a:cubicBezTo>
                  <a:cubicBezTo>
                    <a:pt x="54" y="23"/>
                    <a:pt x="57" y="24"/>
                    <a:pt x="58" y="24"/>
                  </a:cubicBezTo>
                  <a:cubicBezTo>
                    <a:pt x="60" y="23"/>
                    <a:pt x="56" y="17"/>
                    <a:pt x="56" y="16"/>
                  </a:cubicBezTo>
                  <a:cubicBezTo>
                    <a:pt x="56" y="14"/>
                    <a:pt x="56" y="12"/>
                    <a:pt x="56" y="10"/>
                  </a:cubicBezTo>
                  <a:cubicBezTo>
                    <a:pt x="55" y="9"/>
                    <a:pt x="55" y="8"/>
                    <a:pt x="55" y="7"/>
                  </a:cubicBezTo>
                  <a:cubicBezTo>
                    <a:pt x="53" y="7"/>
                    <a:pt x="52" y="6"/>
                    <a:pt x="51" y="6"/>
                  </a:cubicBezTo>
                  <a:cubicBezTo>
                    <a:pt x="50" y="5"/>
                    <a:pt x="48" y="6"/>
                    <a:pt x="47" y="6"/>
                  </a:cubicBezTo>
                  <a:cubicBezTo>
                    <a:pt x="46" y="5"/>
                    <a:pt x="44" y="6"/>
                    <a:pt x="42" y="6"/>
                  </a:cubicBezTo>
                  <a:cubicBezTo>
                    <a:pt x="40" y="6"/>
                    <a:pt x="36" y="0"/>
                    <a:pt x="35" y="4"/>
                  </a:cubicBezTo>
                  <a:cubicBezTo>
                    <a:pt x="34" y="7"/>
                    <a:pt x="33" y="10"/>
                    <a:pt x="30" y="13"/>
                  </a:cubicBezTo>
                  <a:cubicBezTo>
                    <a:pt x="27" y="16"/>
                    <a:pt x="23" y="16"/>
                    <a:pt x="20" y="19"/>
                  </a:cubicBezTo>
                  <a:cubicBezTo>
                    <a:pt x="18" y="21"/>
                    <a:pt x="17" y="24"/>
                    <a:pt x="16" y="27"/>
                  </a:cubicBezTo>
                  <a:cubicBezTo>
                    <a:pt x="16" y="29"/>
                    <a:pt x="17" y="32"/>
                    <a:pt x="16" y="35"/>
                  </a:cubicBezTo>
                  <a:cubicBezTo>
                    <a:pt x="15" y="36"/>
                    <a:pt x="14" y="38"/>
                    <a:pt x="14" y="39"/>
                  </a:cubicBezTo>
                  <a:cubicBezTo>
                    <a:pt x="13" y="41"/>
                    <a:pt x="11" y="41"/>
                    <a:pt x="9" y="42"/>
                  </a:cubicBezTo>
                  <a:cubicBezTo>
                    <a:pt x="8" y="43"/>
                    <a:pt x="7" y="44"/>
                    <a:pt x="5" y="45"/>
                  </a:cubicBezTo>
                  <a:cubicBezTo>
                    <a:pt x="4" y="46"/>
                    <a:pt x="2" y="46"/>
                    <a:pt x="0" y="48"/>
                  </a:cubicBezTo>
                  <a:lnTo>
                    <a:pt x="22" y="48"/>
                  </a:ln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57" name="Freeform 775"/>
            <p:cNvSpPr>
              <a:spLocks/>
            </p:cNvSpPr>
            <p:nvPr/>
          </p:nvSpPr>
          <p:spPr bwMode="auto">
            <a:xfrm>
              <a:off x="11295736" y="7220495"/>
              <a:ext cx="968154" cy="923808"/>
            </a:xfrm>
            <a:custGeom>
              <a:avLst/>
              <a:gdLst>
                <a:gd name="T0" fmla="*/ 35 w 104"/>
                <a:gd name="T1" fmla="*/ 22 h 99"/>
                <a:gd name="T2" fmla="*/ 36 w 104"/>
                <a:gd name="T3" fmla="*/ 29 h 99"/>
                <a:gd name="T4" fmla="*/ 31 w 104"/>
                <a:gd name="T5" fmla="*/ 28 h 99"/>
                <a:gd name="T6" fmla="*/ 29 w 104"/>
                <a:gd name="T7" fmla="*/ 30 h 99"/>
                <a:gd name="T8" fmla="*/ 26 w 104"/>
                <a:gd name="T9" fmla="*/ 31 h 99"/>
                <a:gd name="T10" fmla="*/ 24 w 104"/>
                <a:gd name="T11" fmla="*/ 35 h 99"/>
                <a:gd name="T12" fmla="*/ 20 w 104"/>
                <a:gd name="T13" fmla="*/ 37 h 99"/>
                <a:gd name="T14" fmla="*/ 17 w 104"/>
                <a:gd name="T15" fmla="*/ 40 h 99"/>
                <a:gd name="T16" fmla="*/ 11 w 104"/>
                <a:gd name="T17" fmla="*/ 42 h 99"/>
                <a:gd name="T18" fmla="*/ 8 w 104"/>
                <a:gd name="T19" fmla="*/ 43 h 99"/>
                <a:gd name="T20" fmla="*/ 4 w 104"/>
                <a:gd name="T21" fmla="*/ 45 h 99"/>
                <a:gd name="T22" fmla="*/ 1 w 104"/>
                <a:gd name="T23" fmla="*/ 52 h 99"/>
                <a:gd name="T24" fmla="*/ 2 w 104"/>
                <a:gd name="T25" fmla="*/ 56 h 99"/>
                <a:gd name="T26" fmla="*/ 6 w 104"/>
                <a:gd name="T27" fmla="*/ 59 h 99"/>
                <a:gd name="T28" fmla="*/ 37 w 104"/>
                <a:gd name="T29" fmla="*/ 79 h 99"/>
                <a:gd name="T30" fmla="*/ 48 w 104"/>
                <a:gd name="T31" fmla="*/ 86 h 99"/>
                <a:gd name="T32" fmla="*/ 49 w 104"/>
                <a:gd name="T33" fmla="*/ 87 h 99"/>
                <a:gd name="T34" fmla="*/ 58 w 104"/>
                <a:gd name="T35" fmla="*/ 93 h 99"/>
                <a:gd name="T36" fmla="*/ 61 w 104"/>
                <a:gd name="T37" fmla="*/ 99 h 99"/>
                <a:gd name="T38" fmla="*/ 67 w 104"/>
                <a:gd name="T39" fmla="*/ 97 h 99"/>
                <a:gd name="T40" fmla="*/ 72 w 104"/>
                <a:gd name="T41" fmla="*/ 96 h 99"/>
                <a:gd name="T42" fmla="*/ 85 w 104"/>
                <a:gd name="T43" fmla="*/ 87 h 99"/>
                <a:gd name="T44" fmla="*/ 100 w 104"/>
                <a:gd name="T45" fmla="*/ 77 h 99"/>
                <a:gd name="T46" fmla="*/ 104 w 104"/>
                <a:gd name="T47" fmla="*/ 75 h 99"/>
                <a:gd name="T48" fmla="*/ 97 w 104"/>
                <a:gd name="T49" fmla="*/ 69 h 99"/>
                <a:gd name="T50" fmla="*/ 94 w 104"/>
                <a:gd name="T51" fmla="*/ 69 h 99"/>
                <a:gd name="T52" fmla="*/ 92 w 104"/>
                <a:gd name="T53" fmla="*/ 63 h 99"/>
                <a:gd name="T54" fmla="*/ 92 w 104"/>
                <a:gd name="T55" fmla="*/ 60 h 99"/>
                <a:gd name="T56" fmla="*/ 93 w 104"/>
                <a:gd name="T57" fmla="*/ 55 h 99"/>
                <a:gd name="T58" fmla="*/ 93 w 104"/>
                <a:gd name="T59" fmla="*/ 50 h 99"/>
                <a:gd name="T60" fmla="*/ 93 w 104"/>
                <a:gd name="T61" fmla="*/ 46 h 99"/>
                <a:gd name="T62" fmla="*/ 92 w 104"/>
                <a:gd name="T63" fmla="*/ 42 h 99"/>
                <a:gd name="T64" fmla="*/ 91 w 104"/>
                <a:gd name="T65" fmla="*/ 37 h 99"/>
                <a:gd name="T66" fmla="*/ 87 w 104"/>
                <a:gd name="T67" fmla="*/ 27 h 99"/>
                <a:gd name="T68" fmla="*/ 82 w 104"/>
                <a:gd name="T69" fmla="*/ 20 h 99"/>
                <a:gd name="T70" fmla="*/ 85 w 104"/>
                <a:gd name="T71" fmla="*/ 13 h 99"/>
                <a:gd name="T72" fmla="*/ 86 w 104"/>
                <a:gd name="T73" fmla="*/ 2 h 99"/>
                <a:gd name="T74" fmla="*/ 84 w 104"/>
                <a:gd name="T75" fmla="*/ 1 h 99"/>
                <a:gd name="T76" fmla="*/ 81 w 104"/>
                <a:gd name="T77" fmla="*/ 0 h 99"/>
                <a:gd name="T78" fmla="*/ 79 w 104"/>
                <a:gd name="T79" fmla="*/ 1 h 99"/>
                <a:gd name="T80" fmla="*/ 75 w 104"/>
                <a:gd name="T81" fmla="*/ 0 h 99"/>
                <a:gd name="T82" fmla="*/ 72 w 104"/>
                <a:gd name="T83" fmla="*/ 2 h 99"/>
                <a:gd name="T84" fmla="*/ 68 w 104"/>
                <a:gd name="T85" fmla="*/ 1 h 99"/>
                <a:gd name="T86" fmla="*/ 61 w 104"/>
                <a:gd name="T87" fmla="*/ 2 h 99"/>
                <a:gd name="T88" fmla="*/ 46 w 104"/>
                <a:gd name="T89" fmla="*/ 5 h 99"/>
                <a:gd name="T90" fmla="*/ 43 w 104"/>
                <a:gd name="T91" fmla="*/ 7 h 99"/>
                <a:gd name="T92" fmla="*/ 39 w 104"/>
                <a:gd name="T93" fmla="*/ 8 h 99"/>
                <a:gd name="T94" fmla="*/ 34 w 104"/>
                <a:gd name="T95" fmla="*/ 12 h 99"/>
                <a:gd name="T96" fmla="*/ 35 w 104"/>
                <a:gd name="T97" fmla="*/ 22 h 99"/>
                <a:gd name="T98" fmla="*/ 35 w 104"/>
                <a:gd name="T99" fmla="*/ 22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4" h="99">
                  <a:moveTo>
                    <a:pt x="35" y="22"/>
                  </a:moveTo>
                  <a:cubicBezTo>
                    <a:pt x="36" y="23"/>
                    <a:pt x="40" y="29"/>
                    <a:pt x="36" y="29"/>
                  </a:cubicBezTo>
                  <a:cubicBezTo>
                    <a:pt x="35" y="28"/>
                    <a:pt x="32" y="27"/>
                    <a:pt x="31" y="28"/>
                  </a:cubicBezTo>
                  <a:cubicBezTo>
                    <a:pt x="30" y="29"/>
                    <a:pt x="30" y="29"/>
                    <a:pt x="29" y="30"/>
                  </a:cubicBezTo>
                  <a:cubicBezTo>
                    <a:pt x="28" y="31"/>
                    <a:pt x="27" y="31"/>
                    <a:pt x="26" y="31"/>
                  </a:cubicBezTo>
                  <a:cubicBezTo>
                    <a:pt x="24" y="32"/>
                    <a:pt x="25" y="34"/>
                    <a:pt x="24" y="35"/>
                  </a:cubicBezTo>
                  <a:cubicBezTo>
                    <a:pt x="24" y="37"/>
                    <a:pt x="21" y="36"/>
                    <a:pt x="20" y="37"/>
                  </a:cubicBezTo>
                  <a:cubicBezTo>
                    <a:pt x="18" y="37"/>
                    <a:pt x="18" y="39"/>
                    <a:pt x="17" y="40"/>
                  </a:cubicBezTo>
                  <a:cubicBezTo>
                    <a:pt x="15" y="42"/>
                    <a:pt x="13" y="41"/>
                    <a:pt x="11" y="42"/>
                  </a:cubicBezTo>
                  <a:cubicBezTo>
                    <a:pt x="10" y="42"/>
                    <a:pt x="9" y="42"/>
                    <a:pt x="8" y="43"/>
                  </a:cubicBezTo>
                  <a:cubicBezTo>
                    <a:pt x="7" y="43"/>
                    <a:pt x="5" y="44"/>
                    <a:pt x="4" y="45"/>
                  </a:cubicBezTo>
                  <a:cubicBezTo>
                    <a:pt x="0" y="47"/>
                    <a:pt x="1" y="48"/>
                    <a:pt x="1" y="52"/>
                  </a:cubicBezTo>
                  <a:cubicBezTo>
                    <a:pt x="1" y="55"/>
                    <a:pt x="0" y="55"/>
                    <a:pt x="2" y="56"/>
                  </a:cubicBezTo>
                  <a:cubicBezTo>
                    <a:pt x="3" y="57"/>
                    <a:pt x="5" y="58"/>
                    <a:pt x="6" y="59"/>
                  </a:cubicBezTo>
                  <a:cubicBezTo>
                    <a:pt x="16" y="66"/>
                    <a:pt x="26" y="72"/>
                    <a:pt x="37" y="79"/>
                  </a:cubicBezTo>
                  <a:cubicBezTo>
                    <a:pt x="40" y="81"/>
                    <a:pt x="44" y="84"/>
                    <a:pt x="48" y="86"/>
                  </a:cubicBezTo>
                  <a:cubicBezTo>
                    <a:pt x="48" y="87"/>
                    <a:pt x="49" y="87"/>
                    <a:pt x="49" y="87"/>
                  </a:cubicBezTo>
                  <a:cubicBezTo>
                    <a:pt x="52" y="92"/>
                    <a:pt x="54" y="92"/>
                    <a:pt x="58" y="93"/>
                  </a:cubicBezTo>
                  <a:cubicBezTo>
                    <a:pt x="61" y="94"/>
                    <a:pt x="58" y="98"/>
                    <a:pt x="61" y="99"/>
                  </a:cubicBezTo>
                  <a:cubicBezTo>
                    <a:pt x="62" y="99"/>
                    <a:pt x="65" y="98"/>
                    <a:pt x="67" y="97"/>
                  </a:cubicBezTo>
                  <a:cubicBezTo>
                    <a:pt x="68" y="97"/>
                    <a:pt x="71" y="97"/>
                    <a:pt x="72" y="96"/>
                  </a:cubicBezTo>
                  <a:cubicBezTo>
                    <a:pt x="76" y="93"/>
                    <a:pt x="80" y="90"/>
                    <a:pt x="85" y="87"/>
                  </a:cubicBezTo>
                  <a:cubicBezTo>
                    <a:pt x="90" y="84"/>
                    <a:pt x="95" y="80"/>
                    <a:pt x="100" y="77"/>
                  </a:cubicBezTo>
                  <a:cubicBezTo>
                    <a:pt x="101" y="77"/>
                    <a:pt x="102" y="76"/>
                    <a:pt x="104" y="75"/>
                  </a:cubicBezTo>
                  <a:cubicBezTo>
                    <a:pt x="102" y="71"/>
                    <a:pt x="101" y="70"/>
                    <a:pt x="97" y="69"/>
                  </a:cubicBezTo>
                  <a:cubicBezTo>
                    <a:pt x="96" y="69"/>
                    <a:pt x="94" y="69"/>
                    <a:pt x="94" y="69"/>
                  </a:cubicBezTo>
                  <a:cubicBezTo>
                    <a:pt x="94" y="66"/>
                    <a:pt x="94" y="65"/>
                    <a:pt x="92" y="63"/>
                  </a:cubicBezTo>
                  <a:cubicBezTo>
                    <a:pt x="91" y="61"/>
                    <a:pt x="91" y="61"/>
                    <a:pt x="92" y="60"/>
                  </a:cubicBezTo>
                  <a:cubicBezTo>
                    <a:pt x="94" y="58"/>
                    <a:pt x="93" y="57"/>
                    <a:pt x="93" y="55"/>
                  </a:cubicBezTo>
                  <a:cubicBezTo>
                    <a:pt x="93" y="53"/>
                    <a:pt x="94" y="52"/>
                    <a:pt x="93" y="50"/>
                  </a:cubicBezTo>
                  <a:cubicBezTo>
                    <a:pt x="93" y="49"/>
                    <a:pt x="93" y="48"/>
                    <a:pt x="93" y="46"/>
                  </a:cubicBezTo>
                  <a:cubicBezTo>
                    <a:pt x="93" y="45"/>
                    <a:pt x="93" y="43"/>
                    <a:pt x="92" y="42"/>
                  </a:cubicBezTo>
                  <a:cubicBezTo>
                    <a:pt x="91" y="41"/>
                    <a:pt x="91" y="39"/>
                    <a:pt x="91" y="37"/>
                  </a:cubicBezTo>
                  <a:cubicBezTo>
                    <a:pt x="91" y="34"/>
                    <a:pt x="90" y="30"/>
                    <a:pt x="87" y="27"/>
                  </a:cubicBezTo>
                  <a:cubicBezTo>
                    <a:pt x="85" y="25"/>
                    <a:pt x="83" y="23"/>
                    <a:pt x="82" y="20"/>
                  </a:cubicBezTo>
                  <a:cubicBezTo>
                    <a:pt x="80" y="16"/>
                    <a:pt x="84" y="17"/>
                    <a:pt x="85" y="13"/>
                  </a:cubicBezTo>
                  <a:cubicBezTo>
                    <a:pt x="85" y="9"/>
                    <a:pt x="85" y="6"/>
                    <a:pt x="86" y="2"/>
                  </a:cubicBezTo>
                  <a:cubicBezTo>
                    <a:pt x="85" y="2"/>
                    <a:pt x="85" y="1"/>
                    <a:pt x="84" y="1"/>
                  </a:cubicBezTo>
                  <a:cubicBezTo>
                    <a:pt x="82" y="2"/>
                    <a:pt x="82" y="0"/>
                    <a:pt x="81" y="0"/>
                  </a:cubicBezTo>
                  <a:cubicBezTo>
                    <a:pt x="80" y="0"/>
                    <a:pt x="80" y="1"/>
                    <a:pt x="79" y="1"/>
                  </a:cubicBezTo>
                  <a:cubicBezTo>
                    <a:pt x="77" y="1"/>
                    <a:pt x="77" y="0"/>
                    <a:pt x="75" y="0"/>
                  </a:cubicBezTo>
                  <a:cubicBezTo>
                    <a:pt x="74" y="1"/>
                    <a:pt x="73" y="1"/>
                    <a:pt x="72" y="2"/>
                  </a:cubicBezTo>
                  <a:cubicBezTo>
                    <a:pt x="70" y="3"/>
                    <a:pt x="70" y="2"/>
                    <a:pt x="68" y="1"/>
                  </a:cubicBezTo>
                  <a:cubicBezTo>
                    <a:pt x="66" y="1"/>
                    <a:pt x="63" y="1"/>
                    <a:pt x="61" y="2"/>
                  </a:cubicBezTo>
                  <a:cubicBezTo>
                    <a:pt x="56" y="3"/>
                    <a:pt x="51" y="3"/>
                    <a:pt x="46" y="5"/>
                  </a:cubicBezTo>
                  <a:cubicBezTo>
                    <a:pt x="45" y="6"/>
                    <a:pt x="44" y="7"/>
                    <a:pt x="43" y="7"/>
                  </a:cubicBezTo>
                  <a:cubicBezTo>
                    <a:pt x="42" y="8"/>
                    <a:pt x="40" y="8"/>
                    <a:pt x="39" y="8"/>
                  </a:cubicBezTo>
                  <a:cubicBezTo>
                    <a:pt x="37" y="9"/>
                    <a:pt x="37" y="12"/>
                    <a:pt x="34" y="12"/>
                  </a:cubicBezTo>
                  <a:cubicBezTo>
                    <a:pt x="35" y="15"/>
                    <a:pt x="35" y="18"/>
                    <a:pt x="35" y="22"/>
                  </a:cubicBezTo>
                  <a:cubicBezTo>
                    <a:pt x="36" y="23"/>
                    <a:pt x="35" y="20"/>
                    <a:pt x="35" y="2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58" name="Freeform 776"/>
            <p:cNvSpPr>
              <a:spLocks/>
            </p:cNvSpPr>
            <p:nvPr/>
          </p:nvSpPr>
          <p:spPr bwMode="auto">
            <a:xfrm>
              <a:off x="8295732" y="3719582"/>
              <a:ext cx="2850322" cy="2124760"/>
            </a:xfrm>
            <a:custGeom>
              <a:avLst/>
              <a:gdLst>
                <a:gd name="T0" fmla="*/ 33 w 305"/>
                <a:gd name="T1" fmla="*/ 54 h 227"/>
                <a:gd name="T2" fmla="*/ 1 w 305"/>
                <a:gd name="T3" fmla="*/ 63 h 227"/>
                <a:gd name="T4" fmla="*/ 19 w 305"/>
                <a:gd name="T5" fmla="*/ 72 h 227"/>
                <a:gd name="T6" fmla="*/ 24 w 305"/>
                <a:gd name="T7" fmla="*/ 75 h 227"/>
                <a:gd name="T8" fmla="*/ 20 w 305"/>
                <a:gd name="T9" fmla="*/ 81 h 227"/>
                <a:gd name="T10" fmla="*/ 36 w 305"/>
                <a:gd name="T11" fmla="*/ 86 h 227"/>
                <a:gd name="T12" fmla="*/ 73 w 305"/>
                <a:gd name="T13" fmla="*/ 93 h 227"/>
                <a:gd name="T14" fmla="*/ 87 w 305"/>
                <a:gd name="T15" fmla="*/ 112 h 227"/>
                <a:gd name="T16" fmla="*/ 88 w 305"/>
                <a:gd name="T17" fmla="*/ 122 h 227"/>
                <a:gd name="T18" fmla="*/ 89 w 305"/>
                <a:gd name="T19" fmla="*/ 131 h 227"/>
                <a:gd name="T20" fmla="*/ 104 w 305"/>
                <a:gd name="T21" fmla="*/ 129 h 227"/>
                <a:gd name="T22" fmla="*/ 106 w 305"/>
                <a:gd name="T23" fmla="*/ 135 h 227"/>
                <a:gd name="T24" fmla="*/ 106 w 305"/>
                <a:gd name="T25" fmla="*/ 144 h 227"/>
                <a:gd name="T26" fmla="*/ 109 w 305"/>
                <a:gd name="T27" fmla="*/ 155 h 227"/>
                <a:gd name="T28" fmla="*/ 106 w 305"/>
                <a:gd name="T29" fmla="*/ 160 h 227"/>
                <a:gd name="T30" fmla="*/ 100 w 305"/>
                <a:gd name="T31" fmla="*/ 162 h 227"/>
                <a:gd name="T32" fmla="*/ 112 w 305"/>
                <a:gd name="T33" fmla="*/ 165 h 227"/>
                <a:gd name="T34" fmla="*/ 112 w 305"/>
                <a:gd name="T35" fmla="*/ 169 h 227"/>
                <a:gd name="T36" fmla="*/ 107 w 305"/>
                <a:gd name="T37" fmla="*/ 172 h 227"/>
                <a:gd name="T38" fmla="*/ 107 w 305"/>
                <a:gd name="T39" fmla="*/ 180 h 227"/>
                <a:gd name="T40" fmla="*/ 110 w 305"/>
                <a:gd name="T41" fmla="*/ 192 h 227"/>
                <a:gd name="T42" fmla="*/ 114 w 305"/>
                <a:gd name="T43" fmla="*/ 193 h 227"/>
                <a:gd name="T44" fmla="*/ 120 w 305"/>
                <a:gd name="T45" fmla="*/ 210 h 227"/>
                <a:gd name="T46" fmla="*/ 138 w 305"/>
                <a:gd name="T47" fmla="*/ 219 h 227"/>
                <a:gd name="T48" fmla="*/ 142 w 305"/>
                <a:gd name="T49" fmla="*/ 224 h 227"/>
                <a:gd name="T50" fmla="*/ 151 w 305"/>
                <a:gd name="T51" fmla="*/ 214 h 227"/>
                <a:gd name="T52" fmla="*/ 156 w 305"/>
                <a:gd name="T53" fmla="*/ 200 h 227"/>
                <a:gd name="T54" fmla="*/ 163 w 305"/>
                <a:gd name="T55" fmla="*/ 192 h 227"/>
                <a:gd name="T56" fmla="*/ 173 w 305"/>
                <a:gd name="T57" fmla="*/ 179 h 227"/>
                <a:gd name="T58" fmla="*/ 193 w 305"/>
                <a:gd name="T59" fmla="*/ 173 h 227"/>
                <a:gd name="T60" fmla="*/ 216 w 305"/>
                <a:gd name="T61" fmla="*/ 160 h 227"/>
                <a:gd name="T62" fmla="*/ 232 w 305"/>
                <a:gd name="T63" fmla="*/ 142 h 227"/>
                <a:gd name="T64" fmla="*/ 234 w 305"/>
                <a:gd name="T65" fmla="*/ 130 h 227"/>
                <a:gd name="T66" fmla="*/ 253 w 305"/>
                <a:gd name="T67" fmla="*/ 129 h 227"/>
                <a:gd name="T68" fmla="*/ 233 w 305"/>
                <a:gd name="T69" fmla="*/ 119 h 227"/>
                <a:gd name="T70" fmla="*/ 238 w 305"/>
                <a:gd name="T71" fmla="*/ 113 h 227"/>
                <a:gd name="T72" fmla="*/ 262 w 305"/>
                <a:gd name="T73" fmla="*/ 112 h 227"/>
                <a:gd name="T74" fmla="*/ 258 w 305"/>
                <a:gd name="T75" fmla="*/ 106 h 227"/>
                <a:gd name="T76" fmla="*/ 266 w 305"/>
                <a:gd name="T77" fmla="*/ 95 h 227"/>
                <a:gd name="T78" fmla="*/ 253 w 305"/>
                <a:gd name="T79" fmla="*/ 80 h 227"/>
                <a:gd name="T80" fmla="*/ 263 w 305"/>
                <a:gd name="T81" fmla="*/ 66 h 227"/>
                <a:gd name="T82" fmla="*/ 268 w 305"/>
                <a:gd name="T83" fmla="*/ 51 h 227"/>
                <a:gd name="T84" fmla="*/ 283 w 305"/>
                <a:gd name="T85" fmla="*/ 38 h 227"/>
                <a:gd name="T86" fmla="*/ 291 w 305"/>
                <a:gd name="T87" fmla="*/ 33 h 227"/>
                <a:gd name="T88" fmla="*/ 259 w 305"/>
                <a:gd name="T89" fmla="*/ 28 h 227"/>
                <a:gd name="T90" fmla="*/ 238 w 305"/>
                <a:gd name="T91" fmla="*/ 21 h 227"/>
                <a:gd name="T92" fmla="*/ 256 w 305"/>
                <a:gd name="T93" fmla="*/ 14 h 227"/>
                <a:gd name="T94" fmla="*/ 206 w 305"/>
                <a:gd name="T95" fmla="*/ 8 h 227"/>
                <a:gd name="T96" fmla="*/ 213 w 305"/>
                <a:gd name="T97" fmla="*/ 0 h 227"/>
                <a:gd name="T98" fmla="*/ 173 w 305"/>
                <a:gd name="T99" fmla="*/ 8 h 227"/>
                <a:gd name="T100" fmla="*/ 155 w 305"/>
                <a:gd name="T101" fmla="*/ 10 h 227"/>
                <a:gd name="T102" fmla="*/ 154 w 305"/>
                <a:gd name="T103" fmla="*/ 11 h 227"/>
                <a:gd name="T104" fmla="*/ 140 w 305"/>
                <a:gd name="T105" fmla="*/ 14 h 227"/>
                <a:gd name="T106" fmla="*/ 111 w 305"/>
                <a:gd name="T107" fmla="*/ 14 h 227"/>
                <a:gd name="T108" fmla="*/ 98 w 305"/>
                <a:gd name="T109" fmla="*/ 23 h 227"/>
                <a:gd name="T110" fmla="*/ 73 w 305"/>
                <a:gd name="T111" fmla="*/ 21 h 227"/>
                <a:gd name="T112" fmla="*/ 55 w 305"/>
                <a:gd name="T113" fmla="*/ 30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05" h="227">
                  <a:moveTo>
                    <a:pt x="32" y="37"/>
                  </a:moveTo>
                  <a:cubicBezTo>
                    <a:pt x="31" y="38"/>
                    <a:pt x="26" y="40"/>
                    <a:pt x="27" y="41"/>
                  </a:cubicBezTo>
                  <a:cubicBezTo>
                    <a:pt x="28" y="42"/>
                    <a:pt x="30" y="42"/>
                    <a:pt x="32" y="43"/>
                  </a:cubicBezTo>
                  <a:cubicBezTo>
                    <a:pt x="34" y="43"/>
                    <a:pt x="36" y="43"/>
                    <a:pt x="39" y="43"/>
                  </a:cubicBezTo>
                  <a:cubicBezTo>
                    <a:pt x="39" y="43"/>
                    <a:pt x="44" y="42"/>
                    <a:pt x="45" y="42"/>
                  </a:cubicBezTo>
                  <a:cubicBezTo>
                    <a:pt x="44" y="42"/>
                    <a:pt x="42" y="43"/>
                    <a:pt x="41" y="44"/>
                  </a:cubicBezTo>
                  <a:cubicBezTo>
                    <a:pt x="40" y="45"/>
                    <a:pt x="39" y="46"/>
                    <a:pt x="40" y="48"/>
                  </a:cubicBezTo>
                  <a:cubicBezTo>
                    <a:pt x="42" y="50"/>
                    <a:pt x="36" y="55"/>
                    <a:pt x="33" y="54"/>
                  </a:cubicBezTo>
                  <a:cubicBezTo>
                    <a:pt x="32" y="53"/>
                    <a:pt x="30" y="54"/>
                    <a:pt x="28" y="54"/>
                  </a:cubicBezTo>
                  <a:cubicBezTo>
                    <a:pt x="27" y="53"/>
                    <a:pt x="25" y="54"/>
                    <a:pt x="24" y="54"/>
                  </a:cubicBezTo>
                  <a:cubicBezTo>
                    <a:pt x="23" y="54"/>
                    <a:pt x="21" y="54"/>
                    <a:pt x="20" y="56"/>
                  </a:cubicBezTo>
                  <a:cubicBezTo>
                    <a:pt x="19" y="57"/>
                    <a:pt x="18" y="57"/>
                    <a:pt x="16" y="57"/>
                  </a:cubicBezTo>
                  <a:cubicBezTo>
                    <a:pt x="13" y="58"/>
                    <a:pt x="10" y="59"/>
                    <a:pt x="7" y="59"/>
                  </a:cubicBezTo>
                  <a:cubicBezTo>
                    <a:pt x="6" y="59"/>
                    <a:pt x="4" y="58"/>
                    <a:pt x="4" y="59"/>
                  </a:cubicBezTo>
                  <a:cubicBezTo>
                    <a:pt x="3" y="60"/>
                    <a:pt x="0" y="60"/>
                    <a:pt x="0" y="62"/>
                  </a:cubicBezTo>
                  <a:cubicBezTo>
                    <a:pt x="0" y="63"/>
                    <a:pt x="1" y="62"/>
                    <a:pt x="1" y="63"/>
                  </a:cubicBezTo>
                  <a:cubicBezTo>
                    <a:pt x="1" y="63"/>
                    <a:pt x="0" y="64"/>
                    <a:pt x="0" y="64"/>
                  </a:cubicBezTo>
                  <a:cubicBezTo>
                    <a:pt x="0" y="65"/>
                    <a:pt x="2" y="67"/>
                    <a:pt x="3" y="68"/>
                  </a:cubicBezTo>
                  <a:cubicBezTo>
                    <a:pt x="3" y="68"/>
                    <a:pt x="4" y="67"/>
                    <a:pt x="4" y="67"/>
                  </a:cubicBezTo>
                  <a:cubicBezTo>
                    <a:pt x="5" y="66"/>
                    <a:pt x="6" y="67"/>
                    <a:pt x="7" y="68"/>
                  </a:cubicBezTo>
                  <a:cubicBezTo>
                    <a:pt x="8" y="68"/>
                    <a:pt x="13" y="69"/>
                    <a:pt x="13" y="67"/>
                  </a:cubicBezTo>
                  <a:cubicBezTo>
                    <a:pt x="13" y="68"/>
                    <a:pt x="12" y="68"/>
                    <a:pt x="13" y="69"/>
                  </a:cubicBezTo>
                  <a:cubicBezTo>
                    <a:pt x="13" y="70"/>
                    <a:pt x="15" y="71"/>
                    <a:pt x="16" y="71"/>
                  </a:cubicBezTo>
                  <a:cubicBezTo>
                    <a:pt x="17" y="72"/>
                    <a:pt x="18" y="72"/>
                    <a:pt x="19" y="72"/>
                  </a:cubicBezTo>
                  <a:cubicBezTo>
                    <a:pt x="21" y="72"/>
                    <a:pt x="21" y="70"/>
                    <a:pt x="22" y="71"/>
                  </a:cubicBezTo>
                  <a:cubicBezTo>
                    <a:pt x="24" y="71"/>
                    <a:pt x="27" y="71"/>
                    <a:pt x="28" y="71"/>
                  </a:cubicBezTo>
                  <a:cubicBezTo>
                    <a:pt x="29" y="71"/>
                    <a:pt x="29" y="70"/>
                    <a:pt x="30" y="69"/>
                  </a:cubicBezTo>
                  <a:cubicBezTo>
                    <a:pt x="31" y="69"/>
                    <a:pt x="34" y="71"/>
                    <a:pt x="34" y="72"/>
                  </a:cubicBezTo>
                  <a:cubicBezTo>
                    <a:pt x="34" y="73"/>
                    <a:pt x="24" y="72"/>
                    <a:pt x="22" y="73"/>
                  </a:cubicBezTo>
                  <a:cubicBezTo>
                    <a:pt x="20" y="73"/>
                    <a:pt x="23" y="74"/>
                    <a:pt x="24" y="74"/>
                  </a:cubicBezTo>
                  <a:cubicBezTo>
                    <a:pt x="26" y="75"/>
                    <a:pt x="27" y="74"/>
                    <a:pt x="29" y="75"/>
                  </a:cubicBezTo>
                  <a:cubicBezTo>
                    <a:pt x="28" y="74"/>
                    <a:pt x="26" y="75"/>
                    <a:pt x="24" y="75"/>
                  </a:cubicBezTo>
                  <a:cubicBezTo>
                    <a:pt x="21" y="75"/>
                    <a:pt x="18" y="74"/>
                    <a:pt x="15" y="74"/>
                  </a:cubicBezTo>
                  <a:cubicBezTo>
                    <a:pt x="13" y="74"/>
                    <a:pt x="9" y="74"/>
                    <a:pt x="9" y="76"/>
                  </a:cubicBezTo>
                  <a:cubicBezTo>
                    <a:pt x="8" y="77"/>
                    <a:pt x="11" y="78"/>
                    <a:pt x="12" y="78"/>
                  </a:cubicBezTo>
                  <a:cubicBezTo>
                    <a:pt x="13" y="78"/>
                    <a:pt x="15" y="77"/>
                    <a:pt x="15" y="77"/>
                  </a:cubicBezTo>
                  <a:cubicBezTo>
                    <a:pt x="16" y="78"/>
                    <a:pt x="15" y="78"/>
                    <a:pt x="15" y="79"/>
                  </a:cubicBezTo>
                  <a:cubicBezTo>
                    <a:pt x="16" y="80"/>
                    <a:pt x="18" y="80"/>
                    <a:pt x="19" y="80"/>
                  </a:cubicBezTo>
                  <a:cubicBezTo>
                    <a:pt x="21" y="80"/>
                    <a:pt x="23" y="80"/>
                    <a:pt x="25" y="80"/>
                  </a:cubicBezTo>
                  <a:cubicBezTo>
                    <a:pt x="25" y="80"/>
                    <a:pt x="21" y="81"/>
                    <a:pt x="20" y="81"/>
                  </a:cubicBezTo>
                  <a:cubicBezTo>
                    <a:pt x="16" y="82"/>
                    <a:pt x="19" y="84"/>
                    <a:pt x="21" y="85"/>
                  </a:cubicBezTo>
                  <a:cubicBezTo>
                    <a:pt x="23" y="86"/>
                    <a:pt x="25" y="86"/>
                    <a:pt x="27" y="87"/>
                  </a:cubicBezTo>
                  <a:cubicBezTo>
                    <a:pt x="27" y="87"/>
                    <a:pt x="31" y="87"/>
                    <a:pt x="31" y="87"/>
                  </a:cubicBezTo>
                  <a:cubicBezTo>
                    <a:pt x="31" y="87"/>
                    <a:pt x="29" y="86"/>
                    <a:pt x="29" y="85"/>
                  </a:cubicBezTo>
                  <a:cubicBezTo>
                    <a:pt x="29" y="84"/>
                    <a:pt x="31" y="85"/>
                    <a:pt x="31" y="85"/>
                  </a:cubicBezTo>
                  <a:cubicBezTo>
                    <a:pt x="32" y="86"/>
                    <a:pt x="33" y="85"/>
                    <a:pt x="34" y="84"/>
                  </a:cubicBezTo>
                  <a:cubicBezTo>
                    <a:pt x="34" y="84"/>
                    <a:pt x="35" y="83"/>
                    <a:pt x="36" y="83"/>
                  </a:cubicBezTo>
                  <a:cubicBezTo>
                    <a:pt x="37" y="84"/>
                    <a:pt x="36" y="86"/>
                    <a:pt x="36" y="86"/>
                  </a:cubicBezTo>
                  <a:cubicBezTo>
                    <a:pt x="37" y="87"/>
                    <a:pt x="40" y="85"/>
                    <a:pt x="41" y="85"/>
                  </a:cubicBezTo>
                  <a:cubicBezTo>
                    <a:pt x="43" y="84"/>
                    <a:pt x="43" y="84"/>
                    <a:pt x="44" y="85"/>
                  </a:cubicBezTo>
                  <a:cubicBezTo>
                    <a:pt x="45" y="86"/>
                    <a:pt x="46" y="84"/>
                    <a:pt x="47" y="84"/>
                  </a:cubicBezTo>
                  <a:cubicBezTo>
                    <a:pt x="48" y="83"/>
                    <a:pt x="50" y="84"/>
                    <a:pt x="51" y="84"/>
                  </a:cubicBezTo>
                  <a:cubicBezTo>
                    <a:pt x="54" y="84"/>
                    <a:pt x="58" y="85"/>
                    <a:pt x="61" y="86"/>
                  </a:cubicBezTo>
                  <a:cubicBezTo>
                    <a:pt x="63" y="86"/>
                    <a:pt x="65" y="88"/>
                    <a:pt x="67" y="88"/>
                  </a:cubicBezTo>
                  <a:cubicBezTo>
                    <a:pt x="69" y="88"/>
                    <a:pt x="71" y="89"/>
                    <a:pt x="72" y="90"/>
                  </a:cubicBezTo>
                  <a:cubicBezTo>
                    <a:pt x="74" y="91"/>
                    <a:pt x="73" y="92"/>
                    <a:pt x="73" y="93"/>
                  </a:cubicBezTo>
                  <a:cubicBezTo>
                    <a:pt x="73" y="94"/>
                    <a:pt x="75" y="96"/>
                    <a:pt x="76" y="96"/>
                  </a:cubicBezTo>
                  <a:cubicBezTo>
                    <a:pt x="77" y="97"/>
                    <a:pt x="79" y="96"/>
                    <a:pt x="80" y="97"/>
                  </a:cubicBezTo>
                  <a:cubicBezTo>
                    <a:pt x="80" y="99"/>
                    <a:pt x="82" y="100"/>
                    <a:pt x="83" y="101"/>
                  </a:cubicBezTo>
                  <a:cubicBezTo>
                    <a:pt x="84" y="102"/>
                    <a:pt x="83" y="104"/>
                    <a:pt x="84" y="105"/>
                  </a:cubicBezTo>
                  <a:cubicBezTo>
                    <a:pt x="84" y="106"/>
                    <a:pt x="86" y="107"/>
                    <a:pt x="86" y="109"/>
                  </a:cubicBezTo>
                  <a:cubicBezTo>
                    <a:pt x="86" y="110"/>
                    <a:pt x="85" y="110"/>
                    <a:pt x="86" y="111"/>
                  </a:cubicBezTo>
                  <a:cubicBezTo>
                    <a:pt x="86" y="111"/>
                    <a:pt x="87" y="112"/>
                    <a:pt x="87" y="112"/>
                  </a:cubicBezTo>
                  <a:cubicBezTo>
                    <a:pt x="87" y="112"/>
                    <a:pt x="87" y="112"/>
                    <a:pt x="87" y="112"/>
                  </a:cubicBezTo>
                  <a:cubicBezTo>
                    <a:pt x="88" y="111"/>
                    <a:pt x="90" y="113"/>
                    <a:pt x="89" y="114"/>
                  </a:cubicBezTo>
                  <a:cubicBezTo>
                    <a:pt x="88" y="115"/>
                    <a:pt x="88" y="115"/>
                    <a:pt x="88" y="117"/>
                  </a:cubicBezTo>
                  <a:cubicBezTo>
                    <a:pt x="88" y="116"/>
                    <a:pt x="90" y="115"/>
                    <a:pt x="91" y="117"/>
                  </a:cubicBezTo>
                  <a:cubicBezTo>
                    <a:pt x="91" y="118"/>
                    <a:pt x="91" y="118"/>
                    <a:pt x="91" y="119"/>
                  </a:cubicBezTo>
                  <a:cubicBezTo>
                    <a:pt x="91" y="119"/>
                    <a:pt x="91" y="121"/>
                    <a:pt x="91" y="120"/>
                  </a:cubicBezTo>
                  <a:cubicBezTo>
                    <a:pt x="91" y="121"/>
                    <a:pt x="93" y="121"/>
                    <a:pt x="93" y="121"/>
                  </a:cubicBezTo>
                  <a:cubicBezTo>
                    <a:pt x="92" y="120"/>
                    <a:pt x="89" y="126"/>
                    <a:pt x="90" y="122"/>
                  </a:cubicBezTo>
                  <a:cubicBezTo>
                    <a:pt x="90" y="122"/>
                    <a:pt x="88" y="121"/>
                    <a:pt x="88" y="122"/>
                  </a:cubicBezTo>
                  <a:cubicBezTo>
                    <a:pt x="88" y="122"/>
                    <a:pt x="89" y="122"/>
                    <a:pt x="89" y="122"/>
                  </a:cubicBezTo>
                  <a:cubicBezTo>
                    <a:pt x="89" y="123"/>
                    <a:pt x="86" y="123"/>
                    <a:pt x="87" y="124"/>
                  </a:cubicBezTo>
                  <a:cubicBezTo>
                    <a:pt x="87" y="124"/>
                    <a:pt x="90" y="125"/>
                    <a:pt x="89" y="125"/>
                  </a:cubicBezTo>
                  <a:cubicBezTo>
                    <a:pt x="87" y="127"/>
                    <a:pt x="91" y="127"/>
                    <a:pt x="92" y="126"/>
                  </a:cubicBezTo>
                  <a:cubicBezTo>
                    <a:pt x="91" y="127"/>
                    <a:pt x="90" y="127"/>
                    <a:pt x="88" y="127"/>
                  </a:cubicBezTo>
                  <a:cubicBezTo>
                    <a:pt x="88" y="127"/>
                    <a:pt x="86" y="129"/>
                    <a:pt x="86" y="129"/>
                  </a:cubicBezTo>
                  <a:cubicBezTo>
                    <a:pt x="86" y="129"/>
                    <a:pt x="87" y="130"/>
                    <a:pt x="87" y="130"/>
                  </a:cubicBezTo>
                  <a:cubicBezTo>
                    <a:pt x="89" y="131"/>
                    <a:pt x="88" y="131"/>
                    <a:pt x="89" y="131"/>
                  </a:cubicBezTo>
                  <a:cubicBezTo>
                    <a:pt x="90" y="131"/>
                    <a:pt x="94" y="133"/>
                    <a:pt x="95" y="131"/>
                  </a:cubicBezTo>
                  <a:cubicBezTo>
                    <a:pt x="95" y="128"/>
                    <a:pt x="97" y="129"/>
                    <a:pt x="98" y="128"/>
                  </a:cubicBezTo>
                  <a:cubicBezTo>
                    <a:pt x="98" y="128"/>
                    <a:pt x="96" y="122"/>
                    <a:pt x="96" y="122"/>
                  </a:cubicBezTo>
                  <a:cubicBezTo>
                    <a:pt x="96" y="123"/>
                    <a:pt x="98" y="126"/>
                    <a:pt x="98" y="126"/>
                  </a:cubicBezTo>
                  <a:cubicBezTo>
                    <a:pt x="99" y="128"/>
                    <a:pt x="100" y="126"/>
                    <a:pt x="101" y="126"/>
                  </a:cubicBezTo>
                  <a:cubicBezTo>
                    <a:pt x="101" y="126"/>
                    <a:pt x="98" y="130"/>
                    <a:pt x="98" y="130"/>
                  </a:cubicBezTo>
                  <a:cubicBezTo>
                    <a:pt x="98" y="130"/>
                    <a:pt x="102" y="129"/>
                    <a:pt x="102" y="129"/>
                  </a:cubicBezTo>
                  <a:cubicBezTo>
                    <a:pt x="103" y="129"/>
                    <a:pt x="104" y="129"/>
                    <a:pt x="104" y="129"/>
                  </a:cubicBezTo>
                  <a:cubicBezTo>
                    <a:pt x="105" y="129"/>
                    <a:pt x="106" y="128"/>
                    <a:pt x="107" y="128"/>
                  </a:cubicBezTo>
                  <a:cubicBezTo>
                    <a:pt x="107" y="129"/>
                    <a:pt x="106" y="130"/>
                    <a:pt x="105" y="130"/>
                  </a:cubicBezTo>
                  <a:cubicBezTo>
                    <a:pt x="104" y="130"/>
                    <a:pt x="102" y="130"/>
                    <a:pt x="101" y="131"/>
                  </a:cubicBezTo>
                  <a:cubicBezTo>
                    <a:pt x="100" y="132"/>
                    <a:pt x="103" y="131"/>
                    <a:pt x="103" y="131"/>
                  </a:cubicBezTo>
                  <a:cubicBezTo>
                    <a:pt x="105" y="131"/>
                    <a:pt x="107" y="131"/>
                    <a:pt x="109" y="131"/>
                  </a:cubicBezTo>
                  <a:cubicBezTo>
                    <a:pt x="108" y="131"/>
                    <a:pt x="104" y="131"/>
                    <a:pt x="104" y="132"/>
                  </a:cubicBezTo>
                  <a:cubicBezTo>
                    <a:pt x="104" y="132"/>
                    <a:pt x="106" y="133"/>
                    <a:pt x="106" y="134"/>
                  </a:cubicBezTo>
                  <a:cubicBezTo>
                    <a:pt x="106" y="134"/>
                    <a:pt x="106" y="135"/>
                    <a:pt x="106" y="135"/>
                  </a:cubicBezTo>
                  <a:cubicBezTo>
                    <a:pt x="106" y="136"/>
                    <a:pt x="105" y="136"/>
                    <a:pt x="106" y="137"/>
                  </a:cubicBezTo>
                  <a:cubicBezTo>
                    <a:pt x="106" y="137"/>
                    <a:pt x="108" y="136"/>
                    <a:pt x="109" y="136"/>
                  </a:cubicBezTo>
                  <a:cubicBezTo>
                    <a:pt x="110" y="136"/>
                    <a:pt x="109" y="136"/>
                    <a:pt x="110" y="137"/>
                  </a:cubicBezTo>
                  <a:cubicBezTo>
                    <a:pt x="111" y="138"/>
                    <a:pt x="111" y="139"/>
                    <a:pt x="112" y="140"/>
                  </a:cubicBezTo>
                  <a:cubicBezTo>
                    <a:pt x="112" y="141"/>
                    <a:pt x="109" y="141"/>
                    <a:pt x="109" y="141"/>
                  </a:cubicBezTo>
                  <a:cubicBezTo>
                    <a:pt x="105" y="138"/>
                    <a:pt x="99" y="136"/>
                    <a:pt x="95" y="137"/>
                  </a:cubicBezTo>
                  <a:cubicBezTo>
                    <a:pt x="91" y="137"/>
                    <a:pt x="96" y="140"/>
                    <a:pt x="98" y="140"/>
                  </a:cubicBezTo>
                  <a:cubicBezTo>
                    <a:pt x="101" y="141"/>
                    <a:pt x="103" y="144"/>
                    <a:pt x="106" y="144"/>
                  </a:cubicBezTo>
                  <a:cubicBezTo>
                    <a:pt x="107" y="144"/>
                    <a:pt x="108" y="143"/>
                    <a:pt x="110" y="143"/>
                  </a:cubicBezTo>
                  <a:cubicBezTo>
                    <a:pt x="110" y="144"/>
                    <a:pt x="113" y="144"/>
                    <a:pt x="113" y="144"/>
                  </a:cubicBezTo>
                  <a:cubicBezTo>
                    <a:pt x="114" y="145"/>
                    <a:pt x="113" y="146"/>
                    <a:pt x="113" y="146"/>
                  </a:cubicBezTo>
                  <a:cubicBezTo>
                    <a:pt x="110" y="147"/>
                    <a:pt x="114" y="148"/>
                    <a:pt x="113" y="149"/>
                  </a:cubicBezTo>
                  <a:cubicBezTo>
                    <a:pt x="113" y="150"/>
                    <a:pt x="111" y="149"/>
                    <a:pt x="111" y="151"/>
                  </a:cubicBezTo>
                  <a:cubicBezTo>
                    <a:pt x="111" y="152"/>
                    <a:pt x="113" y="152"/>
                    <a:pt x="113" y="152"/>
                  </a:cubicBezTo>
                  <a:cubicBezTo>
                    <a:pt x="112" y="153"/>
                    <a:pt x="110" y="151"/>
                    <a:pt x="110" y="152"/>
                  </a:cubicBezTo>
                  <a:cubicBezTo>
                    <a:pt x="109" y="153"/>
                    <a:pt x="109" y="154"/>
                    <a:pt x="109" y="155"/>
                  </a:cubicBezTo>
                  <a:cubicBezTo>
                    <a:pt x="109" y="155"/>
                    <a:pt x="111" y="155"/>
                    <a:pt x="111" y="155"/>
                  </a:cubicBezTo>
                  <a:cubicBezTo>
                    <a:pt x="111" y="156"/>
                    <a:pt x="109" y="157"/>
                    <a:pt x="108" y="157"/>
                  </a:cubicBezTo>
                  <a:cubicBezTo>
                    <a:pt x="107" y="157"/>
                    <a:pt x="106" y="157"/>
                    <a:pt x="105" y="157"/>
                  </a:cubicBezTo>
                  <a:cubicBezTo>
                    <a:pt x="104" y="156"/>
                    <a:pt x="103" y="156"/>
                    <a:pt x="102" y="157"/>
                  </a:cubicBezTo>
                  <a:cubicBezTo>
                    <a:pt x="101" y="158"/>
                    <a:pt x="101" y="157"/>
                    <a:pt x="100" y="158"/>
                  </a:cubicBezTo>
                  <a:cubicBezTo>
                    <a:pt x="100" y="158"/>
                    <a:pt x="103" y="161"/>
                    <a:pt x="104" y="161"/>
                  </a:cubicBezTo>
                  <a:cubicBezTo>
                    <a:pt x="104" y="160"/>
                    <a:pt x="104" y="160"/>
                    <a:pt x="103" y="160"/>
                  </a:cubicBezTo>
                  <a:cubicBezTo>
                    <a:pt x="103" y="160"/>
                    <a:pt x="106" y="160"/>
                    <a:pt x="106" y="160"/>
                  </a:cubicBezTo>
                  <a:cubicBezTo>
                    <a:pt x="106" y="160"/>
                    <a:pt x="111" y="158"/>
                    <a:pt x="111" y="159"/>
                  </a:cubicBezTo>
                  <a:cubicBezTo>
                    <a:pt x="110" y="159"/>
                    <a:pt x="109" y="159"/>
                    <a:pt x="108" y="160"/>
                  </a:cubicBezTo>
                  <a:cubicBezTo>
                    <a:pt x="109" y="159"/>
                    <a:pt x="111" y="161"/>
                    <a:pt x="110" y="161"/>
                  </a:cubicBezTo>
                  <a:cubicBezTo>
                    <a:pt x="111" y="161"/>
                    <a:pt x="114" y="162"/>
                    <a:pt x="115" y="162"/>
                  </a:cubicBezTo>
                  <a:cubicBezTo>
                    <a:pt x="114" y="162"/>
                    <a:pt x="112" y="162"/>
                    <a:pt x="112" y="162"/>
                  </a:cubicBezTo>
                  <a:cubicBezTo>
                    <a:pt x="112" y="162"/>
                    <a:pt x="116" y="165"/>
                    <a:pt x="116" y="165"/>
                  </a:cubicBezTo>
                  <a:cubicBezTo>
                    <a:pt x="113" y="165"/>
                    <a:pt x="111" y="161"/>
                    <a:pt x="108" y="161"/>
                  </a:cubicBezTo>
                  <a:cubicBezTo>
                    <a:pt x="106" y="161"/>
                    <a:pt x="101" y="160"/>
                    <a:pt x="100" y="162"/>
                  </a:cubicBezTo>
                  <a:cubicBezTo>
                    <a:pt x="100" y="163"/>
                    <a:pt x="99" y="163"/>
                    <a:pt x="98" y="164"/>
                  </a:cubicBezTo>
                  <a:cubicBezTo>
                    <a:pt x="97" y="164"/>
                    <a:pt x="97" y="166"/>
                    <a:pt x="98" y="165"/>
                  </a:cubicBezTo>
                  <a:cubicBezTo>
                    <a:pt x="100" y="165"/>
                    <a:pt x="102" y="164"/>
                    <a:pt x="103" y="162"/>
                  </a:cubicBezTo>
                  <a:cubicBezTo>
                    <a:pt x="103" y="163"/>
                    <a:pt x="105" y="163"/>
                    <a:pt x="105" y="163"/>
                  </a:cubicBezTo>
                  <a:cubicBezTo>
                    <a:pt x="106" y="163"/>
                    <a:pt x="108" y="166"/>
                    <a:pt x="108" y="163"/>
                  </a:cubicBezTo>
                  <a:cubicBezTo>
                    <a:pt x="108" y="162"/>
                    <a:pt x="110" y="164"/>
                    <a:pt x="110" y="164"/>
                  </a:cubicBezTo>
                  <a:cubicBezTo>
                    <a:pt x="110" y="164"/>
                    <a:pt x="114" y="164"/>
                    <a:pt x="113" y="165"/>
                  </a:cubicBezTo>
                  <a:cubicBezTo>
                    <a:pt x="113" y="165"/>
                    <a:pt x="112" y="165"/>
                    <a:pt x="112" y="165"/>
                  </a:cubicBezTo>
                  <a:cubicBezTo>
                    <a:pt x="112" y="165"/>
                    <a:pt x="114" y="166"/>
                    <a:pt x="114" y="166"/>
                  </a:cubicBezTo>
                  <a:cubicBezTo>
                    <a:pt x="113" y="166"/>
                    <a:pt x="111" y="166"/>
                    <a:pt x="110" y="165"/>
                  </a:cubicBezTo>
                  <a:cubicBezTo>
                    <a:pt x="109" y="164"/>
                    <a:pt x="109" y="165"/>
                    <a:pt x="109" y="166"/>
                  </a:cubicBezTo>
                  <a:cubicBezTo>
                    <a:pt x="109" y="165"/>
                    <a:pt x="103" y="164"/>
                    <a:pt x="102" y="164"/>
                  </a:cubicBezTo>
                  <a:cubicBezTo>
                    <a:pt x="101" y="164"/>
                    <a:pt x="95" y="166"/>
                    <a:pt x="96" y="168"/>
                  </a:cubicBezTo>
                  <a:cubicBezTo>
                    <a:pt x="97" y="169"/>
                    <a:pt x="103" y="167"/>
                    <a:pt x="104" y="167"/>
                  </a:cubicBezTo>
                  <a:cubicBezTo>
                    <a:pt x="105" y="167"/>
                    <a:pt x="107" y="167"/>
                    <a:pt x="108" y="168"/>
                  </a:cubicBezTo>
                  <a:cubicBezTo>
                    <a:pt x="108" y="168"/>
                    <a:pt x="112" y="169"/>
                    <a:pt x="112" y="169"/>
                  </a:cubicBezTo>
                  <a:cubicBezTo>
                    <a:pt x="112" y="170"/>
                    <a:pt x="107" y="168"/>
                    <a:pt x="107" y="168"/>
                  </a:cubicBezTo>
                  <a:cubicBezTo>
                    <a:pt x="105" y="167"/>
                    <a:pt x="102" y="168"/>
                    <a:pt x="100" y="168"/>
                  </a:cubicBezTo>
                  <a:cubicBezTo>
                    <a:pt x="93" y="170"/>
                    <a:pt x="101" y="172"/>
                    <a:pt x="103" y="171"/>
                  </a:cubicBezTo>
                  <a:cubicBezTo>
                    <a:pt x="102" y="172"/>
                    <a:pt x="101" y="173"/>
                    <a:pt x="99" y="173"/>
                  </a:cubicBezTo>
                  <a:cubicBezTo>
                    <a:pt x="96" y="174"/>
                    <a:pt x="101" y="175"/>
                    <a:pt x="101" y="175"/>
                  </a:cubicBezTo>
                  <a:cubicBezTo>
                    <a:pt x="101" y="175"/>
                    <a:pt x="97" y="174"/>
                    <a:pt x="97" y="176"/>
                  </a:cubicBezTo>
                  <a:cubicBezTo>
                    <a:pt x="97" y="179"/>
                    <a:pt x="99" y="177"/>
                    <a:pt x="101" y="176"/>
                  </a:cubicBezTo>
                  <a:cubicBezTo>
                    <a:pt x="103" y="175"/>
                    <a:pt x="105" y="173"/>
                    <a:pt x="107" y="172"/>
                  </a:cubicBezTo>
                  <a:cubicBezTo>
                    <a:pt x="108" y="172"/>
                    <a:pt x="114" y="169"/>
                    <a:pt x="114" y="171"/>
                  </a:cubicBezTo>
                  <a:cubicBezTo>
                    <a:pt x="114" y="171"/>
                    <a:pt x="111" y="171"/>
                    <a:pt x="111" y="171"/>
                  </a:cubicBezTo>
                  <a:cubicBezTo>
                    <a:pt x="111" y="171"/>
                    <a:pt x="113" y="171"/>
                    <a:pt x="114" y="172"/>
                  </a:cubicBezTo>
                  <a:cubicBezTo>
                    <a:pt x="111" y="170"/>
                    <a:pt x="98" y="178"/>
                    <a:pt x="99" y="179"/>
                  </a:cubicBezTo>
                  <a:cubicBezTo>
                    <a:pt x="99" y="180"/>
                    <a:pt x="105" y="178"/>
                    <a:pt x="106" y="178"/>
                  </a:cubicBezTo>
                  <a:cubicBezTo>
                    <a:pt x="106" y="178"/>
                    <a:pt x="102" y="179"/>
                    <a:pt x="101" y="180"/>
                  </a:cubicBezTo>
                  <a:cubicBezTo>
                    <a:pt x="101" y="180"/>
                    <a:pt x="103" y="184"/>
                    <a:pt x="104" y="183"/>
                  </a:cubicBezTo>
                  <a:cubicBezTo>
                    <a:pt x="105" y="182"/>
                    <a:pt x="106" y="180"/>
                    <a:pt x="107" y="180"/>
                  </a:cubicBezTo>
                  <a:cubicBezTo>
                    <a:pt x="108" y="180"/>
                    <a:pt x="112" y="181"/>
                    <a:pt x="112" y="181"/>
                  </a:cubicBezTo>
                  <a:cubicBezTo>
                    <a:pt x="112" y="181"/>
                    <a:pt x="108" y="181"/>
                    <a:pt x="108" y="181"/>
                  </a:cubicBezTo>
                  <a:cubicBezTo>
                    <a:pt x="106" y="181"/>
                    <a:pt x="105" y="182"/>
                    <a:pt x="104" y="183"/>
                  </a:cubicBezTo>
                  <a:cubicBezTo>
                    <a:pt x="104" y="184"/>
                    <a:pt x="104" y="185"/>
                    <a:pt x="104" y="186"/>
                  </a:cubicBezTo>
                  <a:cubicBezTo>
                    <a:pt x="105" y="189"/>
                    <a:pt x="105" y="188"/>
                    <a:pt x="107" y="187"/>
                  </a:cubicBezTo>
                  <a:cubicBezTo>
                    <a:pt x="106" y="188"/>
                    <a:pt x="105" y="192"/>
                    <a:pt x="106" y="193"/>
                  </a:cubicBezTo>
                  <a:cubicBezTo>
                    <a:pt x="106" y="193"/>
                    <a:pt x="109" y="189"/>
                    <a:pt x="110" y="189"/>
                  </a:cubicBezTo>
                  <a:cubicBezTo>
                    <a:pt x="110" y="190"/>
                    <a:pt x="109" y="191"/>
                    <a:pt x="110" y="192"/>
                  </a:cubicBezTo>
                  <a:cubicBezTo>
                    <a:pt x="110" y="193"/>
                    <a:pt x="111" y="191"/>
                    <a:pt x="112" y="191"/>
                  </a:cubicBezTo>
                  <a:cubicBezTo>
                    <a:pt x="114" y="189"/>
                    <a:pt x="110" y="187"/>
                    <a:pt x="110" y="186"/>
                  </a:cubicBezTo>
                  <a:cubicBezTo>
                    <a:pt x="110" y="186"/>
                    <a:pt x="112" y="189"/>
                    <a:pt x="113" y="189"/>
                  </a:cubicBezTo>
                  <a:cubicBezTo>
                    <a:pt x="114" y="190"/>
                    <a:pt x="114" y="189"/>
                    <a:pt x="115" y="188"/>
                  </a:cubicBezTo>
                  <a:cubicBezTo>
                    <a:pt x="114" y="188"/>
                    <a:pt x="117" y="191"/>
                    <a:pt x="116" y="192"/>
                  </a:cubicBezTo>
                  <a:cubicBezTo>
                    <a:pt x="117" y="191"/>
                    <a:pt x="114" y="189"/>
                    <a:pt x="114" y="191"/>
                  </a:cubicBezTo>
                  <a:cubicBezTo>
                    <a:pt x="114" y="193"/>
                    <a:pt x="116" y="195"/>
                    <a:pt x="114" y="196"/>
                  </a:cubicBezTo>
                  <a:cubicBezTo>
                    <a:pt x="114" y="196"/>
                    <a:pt x="114" y="193"/>
                    <a:pt x="114" y="193"/>
                  </a:cubicBezTo>
                  <a:cubicBezTo>
                    <a:pt x="114" y="192"/>
                    <a:pt x="112" y="194"/>
                    <a:pt x="111" y="194"/>
                  </a:cubicBezTo>
                  <a:cubicBezTo>
                    <a:pt x="110" y="194"/>
                    <a:pt x="109" y="196"/>
                    <a:pt x="109" y="197"/>
                  </a:cubicBezTo>
                  <a:cubicBezTo>
                    <a:pt x="108" y="199"/>
                    <a:pt x="111" y="197"/>
                    <a:pt x="111" y="198"/>
                  </a:cubicBezTo>
                  <a:cubicBezTo>
                    <a:pt x="112" y="199"/>
                    <a:pt x="110" y="200"/>
                    <a:pt x="110" y="200"/>
                  </a:cubicBezTo>
                  <a:cubicBezTo>
                    <a:pt x="110" y="200"/>
                    <a:pt x="112" y="199"/>
                    <a:pt x="113" y="201"/>
                  </a:cubicBezTo>
                  <a:cubicBezTo>
                    <a:pt x="113" y="203"/>
                    <a:pt x="115" y="204"/>
                    <a:pt x="115" y="205"/>
                  </a:cubicBezTo>
                  <a:cubicBezTo>
                    <a:pt x="114" y="207"/>
                    <a:pt x="115" y="207"/>
                    <a:pt x="117" y="209"/>
                  </a:cubicBezTo>
                  <a:cubicBezTo>
                    <a:pt x="118" y="210"/>
                    <a:pt x="119" y="212"/>
                    <a:pt x="120" y="210"/>
                  </a:cubicBezTo>
                  <a:cubicBezTo>
                    <a:pt x="120" y="210"/>
                    <a:pt x="121" y="215"/>
                    <a:pt x="122" y="215"/>
                  </a:cubicBezTo>
                  <a:cubicBezTo>
                    <a:pt x="123" y="216"/>
                    <a:pt x="122" y="215"/>
                    <a:pt x="123" y="215"/>
                  </a:cubicBezTo>
                  <a:cubicBezTo>
                    <a:pt x="124" y="216"/>
                    <a:pt x="125" y="217"/>
                    <a:pt x="126" y="218"/>
                  </a:cubicBezTo>
                  <a:cubicBezTo>
                    <a:pt x="128" y="219"/>
                    <a:pt x="130" y="220"/>
                    <a:pt x="132" y="219"/>
                  </a:cubicBezTo>
                  <a:cubicBezTo>
                    <a:pt x="133" y="219"/>
                    <a:pt x="136" y="219"/>
                    <a:pt x="136" y="218"/>
                  </a:cubicBezTo>
                  <a:cubicBezTo>
                    <a:pt x="136" y="218"/>
                    <a:pt x="136" y="221"/>
                    <a:pt x="136" y="221"/>
                  </a:cubicBezTo>
                  <a:cubicBezTo>
                    <a:pt x="136" y="221"/>
                    <a:pt x="138" y="217"/>
                    <a:pt x="138" y="218"/>
                  </a:cubicBezTo>
                  <a:cubicBezTo>
                    <a:pt x="139" y="218"/>
                    <a:pt x="138" y="219"/>
                    <a:pt x="138" y="219"/>
                  </a:cubicBezTo>
                  <a:cubicBezTo>
                    <a:pt x="138" y="220"/>
                    <a:pt x="139" y="220"/>
                    <a:pt x="139" y="220"/>
                  </a:cubicBezTo>
                  <a:cubicBezTo>
                    <a:pt x="139" y="220"/>
                    <a:pt x="136" y="221"/>
                    <a:pt x="137" y="222"/>
                  </a:cubicBezTo>
                  <a:cubicBezTo>
                    <a:pt x="138" y="222"/>
                    <a:pt x="138" y="222"/>
                    <a:pt x="139" y="221"/>
                  </a:cubicBezTo>
                  <a:cubicBezTo>
                    <a:pt x="140" y="222"/>
                    <a:pt x="139" y="223"/>
                    <a:pt x="139" y="223"/>
                  </a:cubicBezTo>
                  <a:cubicBezTo>
                    <a:pt x="139" y="224"/>
                    <a:pt x="142" y="221"/>
                    <a:pt x="142" y="222"/>
                  </a:cubicBezTo>
                  <a:cubicBezTo>
                    <a:pt x="142" y="223"/>
                    <a:pt x="140" y="224"/>
                    <a:pt x="140" y="225"/>
                  </a:cubicBezTo>
                  <a:cubicBezTo>
                    <a:pt x="140" y="224"/>
                    <a:pt x="143" y="223"/>
                    <a:pt x="142" y="225"/>
                  </a:cubicBezTo>
                  <a:cubicBezTo>
                    <a:pt x="142" y="225"/>
                    <a:pt x="142" y="225"/>
                    <a:pt x="142" y="224"/>
                  </a:cubicBezTo>
                  <a:cubicBezTo>
                    <a:pt x="142" y="226"/>
                    <a:pt x="145" y="223"/>
                    <a:pt x="145" y="223"/>
                  </a:cubicBezTo>
                  <a:cubicBezTo>
                    <a:pt x="146" y="224"/>
                    <a:pt x="145" y="226"/>
                    <a:pt x="145" y="227"/>
                  </a:cubicBezTo>
                  <a:cubicBezTo>
                    <a:pt x="144" y="225"/>
                    <a:pt x="153" y="225"/>
                    <a:pt x="147" y="222"/>
                  </a:cubicBezTo>
                  <a:cubicBezTo>
                    <a:pt x="148" y="222"/>
                    <a:pt x="153" y="222"/>
                    <a:pt x="150" y="221"/>
                  </a:cubicBezTo>
                  <a:cubicBezTo>
                    <a:pt x="147" y="219"/>
                    <a:pt x="151" y="220"/>
                    <a:pt x="152" y="218"/>
                  </a:cubicBezTo>
                  <a:cubicBezTo>
                    <a:pt x="152" y="218"/>
                    <a:pt x="149" y="218"/>
                    <a:pt x="149" y="218"/>
                  </a:cubicBezTo>
                  <a:cubicBezTo>
                    <a:pt x="150" y="217"/>
                    <a:pt x="151" y="216"/>
                    <a:pt x="152" y="216"/>
                  </a:cubicBezTo>
                  <a:cubicBezTo>
                    <a:pt x="154" y="214"/>
                    <a:pt x="151" y="215"/>
                    <a:pt x="151" y="214"/>
                  </a:cubicBezTo>
                  <a:cubicBezTo>
                    <a:pt x="151" y="214"/>
                    <a:pt x="154" y="213"/>
                    <a:pt x="154" y="212"/>
                  </a:cubicBezTo>
                  <a:cubicBezTo>
                    <a:pt x="154" y="211"/>
                    <a:pt x="154" y="209"/>
                    <a:pt x="153" y="208"/>
                  </a:cubicBezTo>
                  <a:cubicBezTo>
                    <a:pt x="152" y="208"/>
                    <a:pt x="154" y="207"/>
                    <a:pt x="153" y="206"/>
                  </a:cubicBezTo>
                  <a:cubicBezTo>
                    <a:pt x="153" y="206"/>
                    <a:pt x="151" y="205"/>
                    <a:pt x="151" y="205"/>
                  </a:cubicBezTo>
                  <a:cubicBezTo>
                    <a:pt x="151" y="205"/>
                    <a:pt x="155" y="204"/>
                    <a:pt x="156" y="204"/>
                  </a:cubicBezTo>
                  <a:cubicBezTo>
                    <a:pt x="159" y="204"/>
                    <a:pt x="156" y="203"/>
                    <a:pt x="155" y="202"/>
                  </a:cubicBezTo>
                  <a:cubicBezTo>
                    <a:pt x="155" y="202"/>
                    <a:pt x="160" y="202"/>
                    <a:pt x="160" y="202"/>
                  </a:cubicBezTo>
                  <a:cubicBezTo>
                    <a:pt x="159" y="201"/>
                    <a:pt x="157" y="201"/>
                    <a:pt x="156" y="200"/>
                  </a:cubicBezTo>
                  <a:cubicBezTo>
                    <a:pt x="156" y="200"/>
                    <a:pt x="160" y="201"/>
                    <a:pt x="160" y="200"/>
                  </a:cubicBezTo>
                  <a:cubicBezTo>
                    <a:pt x="161" y="200"/>
                    <a:pt x="160" y="200"/>
                    <a:pt x="160" y="199"/>
                  </a:cubicBezTo>
                  <a:cubicBezTo>
                    <a:pt x="161" y="199"/>
                    <a:pt x="161" y="199"/>
                    <a:pt x="161" y="199"/>
                  </a:cubicBezTo>
                  <a:cubicBezTo>
                    <a:pt x="162" y="198"/>
                    <a:pt x="158" y="197"/>
                    <a:pt x="158" y="197"/>
                  </a:cubicBezTo>
                  <a:cubicBezTo>
                    <a:pt x="158" y="197"/>
                    <a:pt x="163" y="197"/>
                    <a:pt x="162" y="196"/>
                  </a:cubicBezTo>
                  <a:cubicBezTo>
                    <a:pt x="162" y="195"/>
                    <a:pt x="163" y="195"/>
                    <a:pt x="161" y="194"/>
                  </a:cubicBezTo>
                  <a:cubicBezTo>
                    <a:pt x="161" y="194"/>
                    <a:pt x="158" y="194"/>
                    <a:pt x="158" y="193"/>
                  </a:cubicBezTo>
                  <a:cubicBezTo>
                    <a:pt x="158" y="193"/>
                    <a:pt x="163" y="192"/>
                    <a:pt x="163" y="192"/>
                  </a:cubicBezTo>
                  <a:cubicBezTo>
                    <a:pt x="165" y="192"/>
                    <a:pt x="164" y="189"/>
                    <a:pt x="162" y="189"/>
                  </a:cubicBezTo>
                  <a:cubicBezTo>
                    <a:pt x="161" y="188"/>
                    <a:pt x="158" y="187"/>
                    <a:pt x="161" y="186"/>
                  </a:cubicBezTo>
                  <a:cubicBezTo>
                    <a:pt x="163" y="186"/>
                    <a:pt x="166" y="187"/>
                    <a:pt x="167" y="185"/>
                  </a:cubicBezTo>
                  <a:cubicBezTo>
                    <a:pt x="167" y="185"/>
                    <a:pt x="165" y="183"/>
                    <a:pt x="165" y="183"/>
                  </a:cubicBezTo>
                  <a:cubicBezTo>
                    <a:pt x="165" y="182"/>
                    <a:pt x="167" y="182"/>
                    <a:pt x="167" y="182"/>
                  </a:cubicBezTo>
                  <a:cubicBezTo>
                    <a:pt x="168" y="181"/>
                    <a:pt x="170" y="181"/>
                    <a:pt x="172" y="182"/>
                  </a:cubicBezTo>
                  <a:cubicBezTo>
                    <a:pt x="172" y="182"/>
                    <a:pt x="174" y="182"/>
                    <a:pt x="174" y="182"/>
                  </a:cubicBezTo>
                  <a:cubicBezTo>
                    <a:pt x="175" y="181"/>
                    <a:pt x="173" y="180"/>
                    <a:pt x="173" y="179"/>
                  </a:cubicBezTo>
                  <a:cubicBezTo>
                    <a:pt x="174" y="178"/>
                    <a:pt x="177" y="174"/>
                    <a:pt x="179" y="176"/>
                  </a:cubicBezTo>
                  <a:cubicBezTo>
                    <a:pt x="178" y="175"/>
                    <a:pt x="175" y="181"/>
                    <a:pt x="176" y="181"/>
                  </a:cubicBezTo>
                  <a:cubicBezTo>
                    <a:pt x="177" y="182"/>
                    <a:pt x="179" y="179"/>
                    <a:pt x="181" y="179"/>
                  </a:cubicBezTo>
                  <a:cubicBezTo>
                    <a:pt x="181" y="179"/>
                    <a:pt x="183" y="180"/>
                    <a:pt x="183" y="180"/>
                  </a:cubicBezTo>
                  <a:cubicBezTo>
                    <a:pt x="183" y="180"/>
                    <a:pt x="183" y="178"/>
                    <a:pt x="183" y="178"/>
                  </a:cubicBezTo>
                  <a:cubicBezTo>
                    <a:pt x="186" y="179"/>
                    <a:pt x="186" y="178"/>
                    <a:pt x="187" y="177"/>
                  </a:cubicBezTo>
                  <a:cubicBezTo>
                    <a:pt x="188" y="176"/>
                    <a:pt x="189" y="176"/>
                    <a:pt x="190" y="176"/>
                  </a:cubicBezTo>
                  <a:cubicBezTo>
                    <a:pt x="192" y="175"/>
                    <a:pt x="192" y="174"/>
                    <a:pt x="193" y="173"/>
                  </a:cubicBezTo>
                  <a:cubicBezTo>
                    <a:pt x="194" y="172"/>
                    <a:pt x="196" y="170"/>
                    <a:pt x="197" y="168"/>
                  </a:cubicBezTo>
                  <a:cubicBezTo>
                    <a:pt x="199" y="166"/>
                    <a:pt x="199" y="165"/>
                    <a:pt x="201" y="165"/>
                  </a:cubicBezTo>
                  <a:cubicBezTo>
                    <a:pt x="202" y="164"/>
                    <a:pt x="205" y="164"/>
                    <a:pt x="205" y="162"/>
                  </a:cubicBezTo>
                  <a:cubicBezTo>
                    <a:pt x="204" y="162"/>
                    <a:pt x="203" y="157"/>
                    <a:pt x="203" y="157"/>
                  </a:cubicBezTo>
                  <a:cubicBezTo>
                    <a:pt x="204" y="157"/>
                    <a:pt x="207" y="160"/>
                    <a:pt x="208" y="160"/>
                  </a:cubicBezTo>
                  <a:cubicBezTo>
                    <a:pt x="209" y="161"/>
                    <a:pt x="210" y="161"/>
                    <a:pt x="211" y="161"/>
                  </a:cubicBezTo>
                  <a:cubicBezTo>
                    <a:pt x="211" y="161"/>
                    <a:pt x="213" y="160"/>
                    <a:pt x="213" y="160"/>
                  </a:cubicBezTo>
                  <a:cubicBezTo>
                    <a:pt x="214" y="160"/>
                    <a:pt x="215" y="161"/>
                    <a:pt x="216" y="160"/>
                  </a:cubicBezTo>
                  <a:cubicBezTo>
                    <a:pt x="216" y="160"/>
                    <a:pt x="214" y="158"/>
                    <a:pt x="217" y="159"/>
                  </a:cubicBezTo>
                  <a:cubicBezTo>
                    <a:pt x="219" y="159"/>
                    <a:pt x="221" y="159"/>
                    <a:pt x="223" y="158"/>
                  </a:cubicBezTo>
                  <a:cubicBezTo>
                    <a:pt x="228" y="157"/>
                    <a:pt x="232" y="156"/>
                    <a:pt x="237" y="154"/>
                  </a:cubicBezTo>
                  <a:cubicBezTo>
                    <a:pt x="238" y="153"/>
                    <a:pt x="254" y="143"/>
                    <a:pt x="255" y="143"/>
                  </a:cubicBezTo>
                  <a:cubicBezTo>
                    <a:pt x="254" y="143"/>
                    <a:pt x="247" y="143"/>
                    <a:pt x="246" y="143"/>
                  </a:cubicBezTo>
                  <a:cubicBezTo>
                    <a:pt x="244" y="142"/>
                    <a:pt x="242" y="141"/>
                    <a:pt x="240" y="141"/>
                  </a:cubicBezTo>
                  <a:cubicBezTo>
                    <a:pt x="238" y="141"/>
                    <a:pt x="236" y="142"/>
                    <a:pt x="235" y="142"/>
                  </a:cubicBezTo>
                  <a:cubicBezTo>
                    <a:pt x="233" y="143"/>
                    <a:pt x="233" y="141"/>
                    <a:pt x="232" y="142"/>
                  </a:cubicBezTo>
                  <a:cubicBezTo>
                    <a:pt x="231" y="142"/>
                    <a:pt x="230" y="144"/>
                    <a:pt x="229" y="144"/>
                  </a:cubicBezTo>
                  <a:cubicBezTo>
                    <a:pt x="225" y="144"/>
                    <a:pt x="232" y="140"/>
                    <a:pt x="233" y="141"/>
                  </a:cubicBezTo>
                  <a:cubicBezTo>
                    <a:pt x="232" y="140"/>
                    <a:pt x="229" y="141"/>
                    <a:pt x="228" y="141"/>
                  </a:cubicBezTo>
                  <a:cubicBezTo>
                    <a:pt x="225" y="141"/>
                    <a:pt x="223" y="140"/>
                    <a:pt x="221" y="140"/>
                  </a:cubicBezTo>
                  <a:cubicBezTo>
                    <a:pt x="222" y="140"/>
                    <a:pt x="225" y="138"/>
                    <a:pt x="226" y="137"/>
                  </a:cubicBezTo>
                  <a:cubicBezTo>
                    <a:pt x="226" y="134"/>
                    <a:pt x="228" y="135"/>
                    <a:pt x="229" y="136"/>
                  </a:cubicBezTo>
                  <a:cubicBezTo>
                    <a:pt x="231" y="136"/>
                    <a:pt x="239" y="134"/>
                    <a:pt x="240" y="133"/>
                  </a:cubicBezTo>
                  <a:cubicBezTo>
                    <a:pt x="240" y="132"/>
                    <a:pt x="235" y="131"/>
                    <a:pt x="234" y="130"/>
                  </a:cubicBezTo>
                  <a:cubicBezTo>
                    <a:pt x="235" y="131"/>
                    <a:pt x="239" y="132"/>
                    <a:pt x="240" y="132"/>
                  </a:cubicBezTo>
                  <a:cubicBezTo>
                    <a:pt x="241" y="133"/>
                    <a:pt x="245" y="133"/>
                    <a:pt x="245" y="135"/>
                  </a:cubicBezTo>
                  <a:cubicBezTo>
                    <a:pt x="244" y="138"/>
                    <a:pt x="246" y="139"/>
                    <a:pt x="248" y="139"/>
                  </a:cubicBezTo>
                  <a:cubicBezTo>
                    <a:pt x="248" y="139"/>
                    <a:pt x="254" y="139"/>
                    <a:pt x="253" y="138"/>
                  </a:cubicBezTo>
                  <a:cubicBezTo>
                    <a:pt x="253" y="138"/>
                    <a:pt x="253" y="140"/>
                    <a:pt x="254" y="140"/>
                  </a:cubicBezTo>
                  <a:cubicBezTo>
                    <a:pt x="256" y="139"/>
                    <a:pt x="257" y="136"/>
                    <a:pt x="257" y="134"/>
                  </a:cubicBezTo>
                  <a:cubicBezTo>
                    <a:pt x="257" y="133"/>
                    <a:pt x="257" y="129"/>
                    <a:pt x="255" y="130"/>
                  </a:cubicBezTo>
                  <a:cubicBezTo>
                    <a:pt x="253" y="132"/>
                    <a:pt x="254" y="130"/>
                    <a:pt x="253" y="129"/>
                  </a:cubicBezTo>
                  <a:cubicBezTo>
                    <a:pt x="251" y="127"/>
                    <a:pt x="248" y="126"/>
                    <a:pt x="245" y="124"/>
                  </a:cubicBezTo>
                  <a:cubicBezTo>
                    <a:pt x="244" y="123"/>
                    <a:pt x="243" y="123"/>
                    <a:pt x="242" y="122"/>
                  </a:cubicBezTo>
                  <a:cubicBezTo>
                    <a:pt x="242" y="122"/>
                    <a:pt x="238" y="123"/>
                    <a:pt x="238" y="124"/>
                  </a:cubicBezTo>
                  <a:cubicBezTo>
                    <a:pt x="238" y="124"/>
                    <a:pt x="239" y="123"/>
                    <a:pt x="238" y="123"/>
                  </a:cubicBezTo>
                  <a:cubicBezTo>
                    <a:pt x="238" y="123"/>
                    <a:pt x="237" y="122"/>
                    <a:pt x="237" y="122"/>
                  </a:cubicBezTo>
                  <a:cubicBezTo>
                    <a:pt x="237" y="121"/>
                    <a:pt x="241" y="122"/>
                    <a:pt x="241" y="121"/>
                  </a:cubicBezTo>
                  <a:cubicBezTo>
                    <a:pt x="241" y="119"/>
                    <a:pt x="241" y="118"/>
                    <a:pt x="238" y="118"/>
                  </a:cubicBezTo>
                  <a:cubicBezTo>
                    <a:pt x="236" y="119"/>
                    <a:pt x="235" y="121"/>
                    <a:pt x="233" y="119"/>
                  </a:cubicBezTo>
                  <a:cubicBezTo>
                    <a:pt x="233" y="119"/>
                    <a:pt x="229" y="119"/>
                    <a:pt x="229" y="118"/>
                  </a:cubicBezTo>
                  <a:cubicBezTo>
                    <a:pt x="229" y="116"/>
                    <a:pt x="234" y="119"/>
                    <a:pt x="234" y="119"/>
                  </a:cubicBezTo>
                  <a:cubicBezTo>
                    <a:pt x="235" y="119"/>
                    <a:pt x="240" y="118"/>
                    <a:pt x="240" y="117"/>
                  </a:cubicBezTo>
                  <a:cubicBezTo>
                    <a:pt x="241" y="117"/>
                    <a:pt x="236" y="115"/>
                    <a:pt x="235" y="115"/>
                  </a:cubicBezTo>
                  <a:cubicBezTo>
                    <a:pt x="233" y="115"/>
                    <a:pt x="230" y="115"/>
                    <a:pt x="228" y="116"/>
                  </a:cubicBezTo>
                  <a:cubicBezTo>
                    <a:pt x="229" y="116"/>
                    <a:pt x="233" y="113"/>
                    <a:pt x="233" y="114"/>
                  </a:cubicBezTo>
                  <a:cubicBezTo>
                    <a:pt x="233" y="113"/>
                    <a:pt x="229" y="113"/>
                    <a:pt x="229" y="112"/>
                  </a:cubicBezTo>
                  <a:cubicBezTo>
                    <a:pt x="232" y="113"/>
                    <a:pt x="235" y="115"/>
                    <a:pt x="238" y="113"/>
                  </a:cubicBezTo>
                  <a:cubicBezTo>
                    <a:pt x="238" y="113"/>
                    <a:pt x="241" y="112"/>
                    <a:pt x="241" y="111"/>
                  </a:cubicBezTo>
                  <a:cubicBezTo>
                    <a:pt x="240" y="110"/>
                    <a:pt x="238" y="109"/>
                    <a:pt x="238" y="108"/>
                  </a:cubicBezTo>
                  <a:cubicBezTo>
                    <a:pt x="238" y="109"/>
                    <a:pt x="241" y="110"/>
                    <a:pt x="242" y="110"/>
                  </a:cubicBezTo>
                  <a:cubicBezTo>
                    <a:pt x="244" y="111"/>
                    <a:pt x="243" y="109"/>
                    <a:pt x="245" y="109"/>
                  </a:cubicBezTo>
                  <a:cubicBezTo>
                    <a:pt x="246" y="109"/>
                    <a:pt x="254" y="111"/>
                    <a:pt x="254" y="111"/>
                  </a:cubicBezTo>
                  <a:cubicBezTo>
                    <a:pt x="253" y="111"/>
                    <a:pt x="246" y="110"/>
                    <a:pt x="246" y="110"/>
                  </a:cubicBezTo>
                  <a:cubicBezTo>
                    <a:pt x="248" y="114"/>
                    <a:pt x="254" y="113"/>
                    <a:pt x="257" y="113"/>
                  </a:cubicBezTo>
                  <a:cubicBezTo>
                    <a:pt x="258" y="112"/>
                    <a:pt x="261" y="113"/>
                    <a:pt x="262" y="112"/>
                  </a:cubicBezTo>
                  <a:cubicBezTo>
                    <a:pt x="265" y="111"/>
                    <a:pt x="264" y="109"/>
                    <a:pt x="262" y="108"/>
                  </a:cubicBezTo>
                  <a:cubicBezTo>
                    <a:pt x="261" y="107"/>
                    <a:pt x="258" y="106"/>
                    <a:pt x="257" y="106"/>
                  </a:cubicBezTo>
                  <a:cubicBezTo>
                    <a:pt x="256" y="106"/>
                    <a:pt x="257" y="109"/>
                    <a:pt x="257" y="110"/>
                  </a:cubicBezTo>
                  <a:cubicBezTo>
                    <a:pt x="256" y="109"/>
                    <a:pt x="256" y="108"/>
                    <a:pt x="255" y="107"/>
                  </a:cubicBezTo>
                  <a:cubicBezTo>
                    <a:pt x="255" y="106"/>
                    <a:pt x="254" y="107"/>
                    <a:pt x="253" y="106"/>
                  </a:cubicBezTo>
                  <a:cubicBezTo>
                    <a:pt x="254" y="107"/>
                    <a:pt x="256" y="101"/>
                    <a:pt x="256" y="100"/>
                  </a:cubicBezTo>
                  <a:cubicBezTo>
                    <a:pt x="256" y="100"/>
                    <a:pt x="257" y="103"/>
                    <a:pt x="257" y="103"/>
                  </a:cubicBezTo>
                  <a:cubicBezTo>
                    <a:pt x="257" y="105"/>
                    <a:pt x="257" y="106"/>
                    <a:pt x="258" y="106"/>
                  </a:cubicBezTo>
                  <a:cubicBezTo>
                    <a:pt x="261" y="106"/>
                    <a:pt x="263" y="105"/>
                    <a:pt x="265" y="105"/>
                  </a:cubicBezTo>
                  <a:cubicBezTo>
                    <a:pt x="266" y="105"/>
                    <a:pt x="272" y="103"/>
                    <a:pt x="270" y="101"/>
                  </a:cubicBezTo>
                  <a:cubicBezTo>
                    <a:pt x="268" y="100"/>
                    <a:pt x="267" y="102"/>
                    <a:pt x="266" y="101"/>
                  </a:cubicBezTo>
                  <a:cubicBezTo>
                    <a:pt x="266" y="100"/>
                    <a:pt x="266" y="100"/>
                    <a:pt x="266" y="99"/>
                  </a:cubicBezTo>
                  <a:cubicBezTo>
                    <a:pt x="267" y="98"/>
                    <a:pt x="266" y="97"/>
                    <a:pt x="265" y="97"/>
                  </a:cubicBezTo>
                  <a:cubicBezTo>
                    <a:pt x="265" y="96"/>
                    <a:pt x="262" y="96"/>
                    <a:pt x="261" y="96"/>
                  </a:cubicBezTo>
                  <a:cubicBezTo>
                    <a:pt x="259" y="96"/>
                    <a:pt x="258" y="98"/>
                    <a:pt x="256" y="96"/>
                  </a:cubicBezTo>
                  <a:cubicBezTo>
                    <a:pt x="260" y="99"/>
                    <a:pt x="262" y="91"/>
                    <a:pt x="266" y="95"/>
                  </a:cubicBezTo>
                  <a:cubicBezTo>
                    <a:pt x="267" y="97"/>
                    <a:pt x="269" y="94"/>
                    <a:pt x="269" y="92"/>
                  </a:cubicBezTo>
                  <a:cubicBezTo>
                    <a:pt x="269" y="91"/>
                    <a:pt x="266" y="88"/>
                    <a:pt x="266" y="88"/>
                  </a:cubicBezTo>
                  <a:cubicBezTo>
                    <a:pt x="266" y="87"/>
                    <a:pt x="269" y="90"/>
                    <a:pt x="269" y="91"/>
                  </a:cubicBezTo>
                  <a:cubicBezTo>
                    <a:pt x="269" y="92"/>
                    <a:pt x="271" y="90"/>
                    <a:pt x="270" y="88"/>
                  </a:cubicBezTo>
                  <a:cubicBezTo>
                    <a:pt x="269" y="87"/>
                    <a:pt x="267" y="85"/>
                    <a:pt x="266" y="84"/>
                  </a:cubicBezTo>
                  <a:cubicBezTo>
                    <a:pt x="264" y="84"/>
                    <a:pt x="261" y="85"/>
                    <a:pt x="259" y="84"/>
                  </a:cubicBezTo>
                  <a:cubicBezTo>
                    <a:pt x="258" y="83"/>
                    <a:pt x="258" y="81"/>
                    <a:pt x="256" y="81"/>
                  </a:cubicBezTo>
                  <a:cubicBezTo>
                    <a:pt x="256" y="80"/>
                    <a:pt x="252" y="81"/>
                    <a:pt x="253" y="80"/>
                  </a:cubicBezTo>
                  <a:cubicBezTo>
                    <a:pt x="254" y="78"/>
                    <a:pt x="254" y="77"/>
                    <a:pt x="256" y="79"/>
                  </a:cubicBezTo>
                  <a:cubicBezTo>
                    <a:pt x="258" y="81"/>
                    <a:pt x="260" y="78"/>
                    <a:pt x="262" y="77"/>
                  </a:cubicBezTo>
                  <a:cubicBezTo>
                    <a:pt x="265" y="75"/>
                    <a:pt x="271" y="81"/>
                    <a:pt x="274" y="78"/>
                  </a:cubicBezTo>
                  <a:cubicBezTo>
                    <a:pt x="275" y="77"/>
                    <a:pt x="275" y="72"/>
                    <a:pt x="272" y="73"/>
                  </a:cubicBezTo>
                  <a:cubicBezTo>
                    <a:pt x="271" y="73"/>
                    <a:pt x="270" y="74"/>
                    <a:pt x="269" y="73"/>
                  </a:cubicBezTo>
                  <a:cubicBezTo>
                    <a:pt x="267" y="73"/>
                    <a:pt x="265" y="72"/>
                    <a:pt x="263" y="70"/>
                  </a:cubicBezTo>
                  <a:cubicBezTo>
                    <a:pt x="260" y="68"/>
                    <a:pt x="271" y="71"/>
                    <a:pt x="271" y="70"/>
                  </a:cubicBezTo>
                  <a:cubicBezTo>
                    <a:pt x="270" y="68"/>
                    <a:pt x="265" y="67"/>
                    <a:pt x="263" y="66"/>
                  </a:cubicBezTo>
                  <a:cubicBezTo>
                    <a:pt x="260" y="65"/>
                    <a:pt x="260" y="66"/>
                    <a:pt x="259" y="68"/>
                  </a:cubicBezTo>
                  <a:cubicBezTo>
                    <a:pt x="259" y="69"/>
                    <a:pt x="257" y="70"/>
                    <a:pt x="256" y="69"/>
                  </a:cubicBezTo>
                  <a:cubicBezTo>
                    <a:pt x="255" y="69"/>
                    <a:pt x="258" y="65"/>
                    <a:pt x="258" y="64"/>
                  </a:cubicBezTo>
                  <a:cubicBezTo>
                    <a:pt x="258" y="63"/>
                    <a:pt x="259" y="61"/>
                    <a:pt x="260" y="60"/>
                  </a:cubicBezTo>
                  <a:cubicBezTo>
                    <a:pt x="260" y="59"/>
                    <a:pt x="260" y="57"/>
                    <a:pt x="261" y="57"/>
                  </a:cubicBezTo>
                  <a:cubicBezTo>
                    <a:pt x="262" y="57"/>
                    <a:pt x="264" y="57"/>
                    <a:pt x="265" y="56"/>
                  </a:cubicBezTo>
                  <a:cubicBezTo>
                    <a:pt x="265" y="56"/>
                    <a:pt x="270" y="51"/>
                    <a:pt x="270" y="52"/>
                  </a:cubicBezTo>
                  <a:cubicBezTo>
                    <a:pt x="270" y="52"/>
                    <a:pt x="268" y="51"/>
                    <a:pt x="268" y="51"/>
                  </a:cubicBezTo>
                  <a:cubicBezTo>
                    <a:pt x="268" y="50"/>
                    <a:pt x="268" y="49"/>
                    <a:pt x="268" y="48"/>
                  </a:cubicBezTo>
                  <a:cubicBezTo>
                    <a:pt x="268" y="46"/>
                    <a:pt x="269" y="46"/>
                    <a:pt x="271" y="46"/>
                  </a:cubicBezTo>
                  <a:cubicBezTo>
                    <a:pt x="273" y="46"/>
                    <a:pt x="281" y="43"/>
                    <a:pt x="276" y="43"/>
                  </a:cubicBezTo>
                  <a:cubicBezTo>
                    <a:pt x="273" y="43"/>
                    <a:pt x="268" y="42"/>
                    <a:pt x="266" y="44"/>
                  </a:cubicBezTo>
                  <a:cubicBezTo>
                    <a:pt x="265" y="45"/>
                    <a:pt x="265" y="47"/>
                    <a:pt x="263" y="46"/>
                  </a:cubicBezTo>
                  <a:cubicBezTo>
                    <a:pt x="261" y="45"/>
                    <a:pt x="263" y="43"/>
                    <a:pt x="264" y="42"/>
                  </a:cubicBezTo>
                  <a:cubicBezTo>
                    <a:pt x="266" y="39"/>
                    <a:pt x="270" y="41"/>
                    <a:pt x="273" y="41"/>
                  </a:cubicBezTo>
                  <a:cubicBezTo>
                    <a:pt x="277" y="41"/>
                    <a:pt x="281" y="42"/>
                    <a:pt x="283" y="38"/>
                  </a:cubicBezTo>
                  <a:cubicBezTo>
                    <a:pt x="284" y="38"/>
                    <a:pt x="280" y="37"/>
                    <a:pt x="280" y="37"/>
                  </a:cubicBezTo>
                  <a:cubicBezTo>
                    <a:pt x="278" y="36"/>
                    <a:pt x="276" y="37"/>
                    <a:pt x="274" y="37"/>
                  </a:cubicBezTo>
                  <a:cubicBezTo>
                    <a:pt x="272" y="37"/>
                    <a:pt x="271" y="36"/>
                    <a:pt x="269" y="36"/>
                  </a:cubicBezTo>
                  <a:cubicBezTo>
                    <a:pt x="268" y="36"/>
                    <a:pt x="266" y="36"/>
                    <a:pt x="265" y="36"/>
                  </a:cubicBezTo>
                  <a:cubicBezTo>
                    <a:pt x="266" y="37"/>
                    <a:pt x="269" y="36"/>
                    <a:pt x="271" y="36"/>
                  </a:cubicBezTo>
                  <a:cubicBezTo>
                    <a:pt x="274" y="36"/>
                    <a:pt x="276" y="35"/>
                    <a:pt x="279" y="35"/>
                  </a:cubicBezTo>
                  <a:cubicBezTo>
                    <a:pt x="283" y="36"/>
                    <a:pt x="285" y="34"/>
                    <a:pt x="288" y="34"/>
                  </a:cubicBezTo>
                  <a:cubicBezTo>
                    <a:pt x="289" y="34"/>
                    <a:pt x="291" y="34"/>
                    <a:pt x="291" y="33"/>
                  </a:cubicBezTo>
                  <a:cubicBezTo>
                    <a:pt x="291" y="33"/>
                    <a:pt x="289" y="31"/>
                    <a:pt x="290" y="31"/>
                  </a:cubicBezTo>
                  <a:cubicBezTo>
                    <a:pt x="295" y="30"/>
                    <a:pt x="300" y="29"/>
                    <a:pt x="304" y="26"/>
                  </a:cubicBezTo>
                  <a:cubicBezTo>
                    <a:pt x="305" y="25"/>
                    <a:pt x="301" y="24"/>
                    <a:pt x="301" y="24"/>
                  </a:cubicBezTo>
                  <a:cubicBezTo>
                    <a:pt x="298" y="23"/>
                    <a:pt x="295" y="22"/>
                    <a:pt x="293" y="22"/>
                  </a:cubicBezTo>
                  <a:cubicBezTo>
                    <a:pt x="287" y="21"/>
                    <a:pt x="282" y="20"/>
                    <a:pt x="277" y="25"/>
                  </a:cubicBezTo>
                  <a:cubicBezTo>
                    <a:pt x="275" y="28"/>
                    <a:pt x="273" y="26"/>
                    <a:pt x="269" y="26"/>
                  </a:cubicBezTo>
                  <a:cubicBezTo>
                    <a:pt x="268" y="26"/>
                    <a:pt x="264" y="29"/>
                    <a:pt x="265" y="26"/>
                  </a:cubicBezTo>
                  <a:cubicBezTo>
                    <a:pt x="265" y="24"/>
                    <a:pt x="260" y="27"/>
                    <a:pt x="259" y="28"/>
                  </a:cubicBezTo>
                  <a:cubicBezTo>
                    <a:pt x="257" y="29"/>
                    <a:pt x="255" y="30"/>
                    <a:pt x="253" y="31"/>
                  </a:cubicBezTo>
                  <a:cubicBezTo>
                    <a:pt x="252" y="31"/>
                    <a:pt x="244" y="37"/>
                    <a:pt x="244" y="37"/>
                  </a:cubicBezTo>
                  <a:cubicBezTo>
                    <a:pt x="242" y="35"/>
                    <a:pt x="264" y="22"/>
                    <a:pt x="251" y="19"/>
                  </a:cubicBezTo>
                  <a:cubicBezTo>
                    <a:pt x="246" y="19"/>
                    <a:pt x="247" y="22"/>
                    <a:pt x="243" y="24"/>
                  </a:cubicBezTo>
                  <a:cubicBezTo>
                    <a:pt x="240" y="25"/>
                    <a:pt x="238" y="25"/>
                    <a:pt x="235" y="26"/>
                  </a:cubicBezTo>
                  <a:cubicBezTo>
                    <a:pt x="234" y="26"/>
                    <a:pt x="229" y="28"/>
                    <a:pt x="228" y="28"/>
                  </a:cubicBezTo>
                  <a:cubicBezTo>
                    <a:pt x="226" y="25"/>
                    <a:pt x="233" y="24"/>
                    <a:pt x="235" y="24"/>
                  </a:cubicBezTo>
                  <a:cubicBezTo>
                    <a:pt x="235" y="23"/>
                    <a:pt x="241" y="22"/>
                    <a:pt x="238" y="21"/>
                  </a:cubicBezTo>
                  <a:cubicBezTo>
                    <a:pt x="235" y="20"/>
                    <a:pt x="232" y="20"/>
                    <a:pt x="229" y="20"/>
                  </a:cubicBezTo>
                  <a:cubicBezTo>
                    <a:pt x="221" y="20"/>
                    <a:pt x="213" y="21"/>
                    <a:pt x="205" y="23"/>
                  </a:cubicBezTo>
                  <a:cubicBezTo>
                    <a:pt x="205" y="23"/>
                    <a:pt x="202" y="25"/>
                    <a:pt x="201" y="24"/>
                  </a:cubicBezTo>
                  <a:cubicBezTo>
                    <a:pt x="201" y="22"/>
                    <a:pt x="200" y="22"/>
                    <a:pt x="202" y="22"/>
                  </a:cubicBezTo>
                  <a:cubicBezTo>
                    <a:pt x="206" y="20"/>
                    <a:pt x="210" y="19"/>
                    <a:pt x="214" y="18"/>
                  </a:cubicBezTo>
                  <a:cubicBezTo>
                    <a:pt x="221" y="17"/>
                    <a:pt x="229" y="18"/>
                    <a:pt x="237" y="18"/>
                  </a:cubicBezTo>
                  <a:cubicBezTo>
                    <a:pt x="239" y="18"/>
                    <a:pt x="241" y="18"/>
                    <a:pt x="243" y="18"/>
                  </a:cubicBezTo>
                  <a:cubicBezTo>
                    <a:pt x="247" y="16"/>
                    <a:pt x="252" y="16"/>
                    <a:pt x="256" y="14"/>
                  </a:cubicBezTo>
                  <a:cubicBezTo>
                    <a:pt x="258" y="14"/>
                    <a:pt x="259" y="13"/>
                    <a:pt x="256" y="12"/>
                  </a:cubicBezTo>
                  <a:cubicBezTo>
                    <a:pt x="254" y="11"/>
                    <a:pt x="250" y="10"/>
                    <a:pt x="248" y="11"/>
                  </a:cubicBezTo>
                  <a:cubicBezTo>
                    <a:pt x="246" y="11"/>
                    <a:pt x="246" y="10"/>
                    <a:pt x="244" y="9"/>
                  </a:cubicBezTo>
                  <a:cubicBezTo>
                    <a:pt x="242" y="9"/>
                    <a:pt x="240" y="11"/>
                    <a:pt x="238" y="11"/>
                  </a:cubicBezTo>
                  <a:cubicBezTo>
                    <a:pt x="238" y="11"/>
                    <a:pt x="240" y="8"/>
                    <a:pt x="241" y="8"/>
                  </a:cubicBezTo>
                  <a:cubicBezTo>
                    <a:pt x="242" y="6"/>
                    <a:pt x="238" y="6"/>
                    <a:pt x="237" y="6"/>
                  </a:cubicBezTo>
                  <a:cubicBezTo>
                    <a:pt x="231" y="7"/>
                    <a:pt x="226" y="7"/>
                    <a:pt x="220" y="6"/>
                  </a:cubicBezTo>
                  <a:cubicBezTo>
                    <a:pt x="215" y="6"/>
                    <a:pt x="211" y="8"/>
                    <a:pt x="206" y="8"/>
                  </a:cubicBezTo>
                  <a:cubicBezTo>
                    <a:pt x="204" y="8"/>
                    <a:pt x="201" y="8"/>
                    <a:pt x="199" y="8"/>
                  </a:cubicBezTo>
                  <a:cubicBezTo>
                    <a:pt x="197" y="9"/>
                    <a:pt x="194" y="8"/>
                    <a:pt x="193" y="9"/>
                  </a:cubicBezTo>
                  <a:cubicBezTo>
                    <a:pt x="196" y="8"/>
                    <a:pt x="199" y="8"/>
                    <a:pt x="202" y="7"/>
                  </a:cubicBezTo>
                  <a:cubicBezTo>
                    <a:pt x="207" y="7"/>
                    <a:pt x="211" y="6"/>
                    <a:pt x="215" y="6"/>
                  </a:cubicBezTo>
                  <a:cubicBezTo>
                    <a:pt x="217" y="6"/>
                    <a:pt x="237" y="6"/>
                    <a:pt x="237" y="4"/>
                  </a:cubicBezTo>
                  <a:cubicBezTo>
                    <a:pt x="236" y="4"/>
                    <a:pt x="233" y="3"/>
                    <a:pt x="232" y="2"/>
                  </a:cubicBezTo>
                  <a:cubicBezTo>
                    <a:pt x="229" y="2"/>
                    <a:pt x="227" y="2"/>
                    <a:pt x="224" y="2"/>
                  </a:cubicBezTo>
                  <a:cubicBezTo>
                    <a:pt x="220" y="2"/>
                    <a:pt x="216" y="1"/>
                    <a:pt x="213" y="0"/>
                  </a:cubicBezTo>
                  <a:cubicBezTo>
                    <a:pt x="206" y="0"/>
                    <a:pt x="200" y="0"/>
                    <a:pt x="194" y="0"/>
                  </a:cubicBezTo>
                  <a:cubicBezTo>
                    <a:pt x="191" y="1"/>
                    <a:pt x="188" y="1"/>
                    <a:pt x="185" y="1"/>
                  </a:cubicBezTo>
                  <a:cubicBezTo>
                    <a:pt x="184" y="1"/>
                    <a:pt x="183" y="3"/>
                    <a:pt x="183" y="3"/>
                  </a:cubicBezTo>
                  <a:cubicBezTo>
                    <a:pt x="181" y="3"/>
                    <a:pt x="179" y="2"/>
                    <a:pt x="177" y="2"/>
                  </a:cubicBezTo>
                  <a:cubicBezTo>
                    <a:pt x="176" y="2"/>
                    <a:pt x="175" y="3"/>
                    <a:pt x="173" y="3"/>
                  </a:cubicBezTo>
                  <a:cubicBezTo>
                    <a:pt x="171" y="3"/>
                    <a:pt x="171" y="4"/>
                    <a:pt x="173" y="4"/>
                  </a:cubicBezTo>
                  <a:cubicBezTo>
                    <a:pt x="176" y="5"/>
                    <a:pt x="179" y="5"/>
                    <a:pt x="181" y="6"/>
                  </a:cubicBezTo>
                  <a:cubicBezTo>
                    <a:pt x="180" y="5"/>
                    <a:pt x="174" y="7"/>
                    <a:pt x="173" y="8"/>
                  </a:cubicBezTo>
                  <a:cubicBezTo>
                    <a:pt x="173" y="8"/>
                    <a:pt x="170" y="8"/>
                    <a:pt x="170" y="8"/>
                  </a:cubicBezTo>
                  <a:cubicBezTo>
                    <a:pt x="170" y="8"/>
                    <a:pt x="172" y="10"/>
                    <a:pt x="172" y="10"/>
                  </a:cubicBezTo>
                  <a:cubicBezTo>
                    <a:pt x="171" y="10"/>
                    <a:pt x="169" y="9"/>
                    <a:pt x="168" y="8"/>
                  </a:cubicBezTo>
                  <a:cubicBezTo>
                    <a:pt x="167" y="7"/>
                    <a:pt x="164" y="8"/>
                    <a:pt x="163" y="8"/>
                  </a:cubicBezTo>
                  <a:cubicBezTo>
                    <a:pt x="160" y="7"/>
                    <a:pt x="157" y="6"/>
                    <a:pt x="154" y="5"/>
                  </a:cubicBezTo>
                  <a:cubicBezTo>
                    <a:pt x="152" y="4"/>
                    <a:pt x="150" y="6"/>
                    <a:pt x="147" y="6"/>
                  </a:cubicBezTo>
                  <a:cubicBezTo>
                    <a:pt x="146" y="6"/>
                    <a:pt x="140" y="5"/>
                    <a:pt x="140" y="7"/>
                  </a:cubicBezTo>
                  <a:cubicBezTo>
                    <a:pt x="139" y="7"/>
                    <a:pt x="153" y="9"/>
                    <a:pt x="155" y="10"/>
                  </a:cubicBezTo>
                  <a:cubicBezTo>
                    <a:pt x="158" y="10"/>
                    <a:pt x="161" y="10"/>
                    <a:pt x="163" y="11"/>
                  </a:cubicBezTo>
                  <a:cubicBezTo>
                    <a:pt x="164" y="11"/>
                    <a:pt x="165" y="11"/>
                    <a:pt x="166" y="12"/>
                  </a:cubicBezTo>
                  <a:cubicBezTo>
                    <a:pt x="166" y="12"/>
                    <a:pt x="166" y="15"/>
                    <a:pt x="166" y="15"/>
                  </a:cubicBezTo>
                  <a:cubicBezTo>
                    <a:pt x="166" y="16"/>
                    <a:pt x="165" y="14"/>
                    <a:pt x="165" y="13"/>
                  </a:cubicBezTo>
                  <a:cubicBezTo>
                    <a:pt x="164" y="12"/>
                    <a:pt x="161" y="12"/>
                    <a:pt x="160" y="11"/>
                  </a:cubicBezTo>
                  <a:cubicBezTo>
                    <a:pt x="160" y="11"/>
                    <a:pt x="157" y="11"/>
                    <a:pt x="157" y="11"/>
                  </a:cubicBezTo>
                  <a:cubicBezTo>
                    <a:pt x="157" y="12"/>
                    <a:pt x="158" y="14"/>
                    <a:pt x="158" y="14"/>
                  </a:cubicBezTo>
                  <a:cubicBezTo>
                    <a:pt x="156" y="14"/>
                    <a:pt x="155" y="11"/>
                    <a:pt x="154" y="11"/>
                  </a:cubicBezTo>
                  <a:cubicBezTo>
                    <a:pt x="152" y="11"/>
                    <a:pt x="150" y="11"/>
                    <a:pt x="148" y="10"/>
                  </a:cubicBezTo>
                  <a:cubicBezTo>
                    <a:pt x="147" y="10"/>
                    <a:pt x="139" y="10"/>
                    <a:pt x="139" y="10"/>
                  </a:cubicBezTo>
                  <a:cubicBezTo>
                    <a:pt x="138" y="12"/>
                    <a:pt x="151" y="17"/>
                    <a:pt x="151" y="17"/>
                  </a:cubicBezTo>
                  <a:cubicBezTo>
                    <a:pt x="151" y="18"/>
                    <a:pt x="146" y="17"/>
                    <a:pt x="146" y="17"/>
                  </a:cubicBezTo>
                  <a:cubicBezTo>
                    <a:pt x="143" y="17"/>
                    <a:pt x="142" y="16"/>
                    <a:pt x="143" y="19"/>
                  </a:cubicBezTo>
                  <a:cubicBezTo>
                    <a:pt x="142" y="19"/>
                    <a:pt x="141" y="18"/>
                    <a:pt x="140" y="17"/>
                  </a:cubicBezTo>
                  <a:cubicBezTo>
                    <a:pt x="140" y="16"/>
                    <a:pt x="142" y="17"/>
                    <a:pt x="143" y="16"/>
                  </a:cubicBezTo>
                  <a:cubicBezTo>
                    <a:pt x="143" y="16"/>
                    <a:pt x="141" y="14"/>
                    <a:pt x="140" y="14"/>
                  </a:cubicBezTo>
                  <a:cubicBezTo>
                    <a:pt x="138" y="13"/>
                    <a:pt x="136" y="12"/>
                    <a:pt x="133" y="12"/>
                  </a:cubicBezTo>
                  <a:cubicBezTo>
                    <a:pt x="132" y="12"/>
                    <a:pt x="130" y="11"/>
                    <a:pt x="129" y="12"/>
                  </a:cubicBezTo>
                  <a:cubicBezTo>
                    <a:pt x="128" y="12"/>
                    <a:pt x="131" y="15"/>
                    <a:pt x="131" y="15"/>
                  </a:cubicBezTo>
                  <a:cubicBezTo>
                    <a:pt x="134" y="17"/>
                    <a:pt x="138" y="17"/>
                    <a:pt x="142" y="20"/>
                  </a:cubicBezTo>
                  <a:cubicBezTo>
                    <a:pt x="143" y="20"/>
                    <a:pt x="144" y="21"/>
                    <a:pt x="143" y="22"/>
                  </a:cubicBezTo>
                  <a:cubicBezTo>
                    <a:pt x="141" y="24"/>
                    <a:pt x="139" y="22"/>
                    <a:pt x="137" y="21"/>
                  </a:cubicBezTo>
                  <a:cubicBezTo>
                    <a:pt x="132" y="18"/>
                    <a:pt x="126" y="16"/>
                    <a:pt x="120" y="15"/>
                  </a:cubicBezTo>
                  <a:cubicBezTo>
                    <a:pt x="117" y="14"/>
                    <a:pt x="114" y="13"/>
                    <a:pt x="111" y="14"/>
                  </a:cubicBezTo>
                  <a:cubicBezTo>
                    <a:pt x="110" y="14"/>
                    <a:pt x="113" y="17"/>
                    <a:pt x="113" y="18"/>
                  </a:cubicBezTo>
                  <a:cubicBezTo>
                    <a:pt x="113" y="18"/>
                    <a:pt x="117" y="21"/>
                    <a:pt x="117" y="21"/>
                  </a:cubicBezTo>
                  <a:cubicBezTo>
                    <a:pt x="117" y="22"/>
                    <a:pt x="111" y="21"/>
                    <a:pt x="111" y="21"/>
                  </a:cubicBezTo>
                  <a:cubicBezTo>
                    <a:pt x="111" y="23"/>
                    <a:pt x="115" y="22"/>
                    <a:pt x="115" y="24"/>
                  </a:cubicBezTo>
                  <a:cubicBezTo>
                    <a:pt x="115" y="24"/>
                    <a:pt x="111" y="23"/>
                    <a:pt x="110" y="22"/>
                  </a:cubicBezTo>
                  <a:cubicBezTo>
                    <a:pt x="108" y="21"/>
                    <a:pt x="106" y="21"/>
                    <a:pt x="103" y="20"/>
                  </a:cubicBezTo>
                  <a:cubicBezTo>
                    <a:pt x="101" y="19"/>
                    <a:pt x="101" y="20"/>
                    <a:pt x="101" y="22"/>
                  </a:cubicBezTo>
                  <a:cubicBezTo>
                    <a:pt x="100" y="23"/>
                    <a:pt x="99" y="23"/>
                    <a:pt x="98" y="23"/>
                  </a:cubicBezTo>
                  <a:cubicBezTo>
                    <a:pt x="98" y="24"/>
                    <a:pt x="98" y="26"/>
                    <a:pt x="97" y="26"/>
                  </a:cubicBezTo>
                  <a:cubicBezTo>
                    <a:pt x="97" y="27"/>
                    <a:pt x="97" y="24"/>
                    <a:pt x="97" y="23"/>
                  </a:cubicBezTo>
                  <a:cubicBezTo>
                    <a:pt x="97" y="22"/>
                    <a:pt x="98" y="21"/>
                    <a:pt x="98" y="20"/>
                  </a:cubicBezTo>
                  <a:cubicBezTo>
                    <a:pt x="97" y="16"/>
                    <a:pt x="93" y="16"/>
                    <a:pt x="90" y="16"/>
                  </a:cubicBezTo>
                  <a:cubicBezTo>
                    <a:pt x="86" y="17"/>
                    <a:pt x="82" y="18"/>
                    <a:pt x="78" y="18"/>
                  </a:cubicBezTo>
                  <a:cubicBezTo>
                    <a:pt x="77" y="19"/>
                    <a:pt x="75" y="19"/>
                    <a:pt x="74" y="19"/>
                  </a:cubicBezTo>
                  <a:cubicBezTo>
                    <a:pt x="74" y="19"/>
                    <a:pt x="69" y="20"/>
                    <a:pt x="69" y="20"/>
                  </a:cubicBezTo>
                  <a:cubicBezTo>
                    <a:pt x="70" y="21"/>
                    <a:pt x="72" y="21"/>
                    <a:pt x="73" y="21"/>
                  </a:cubicBezTo>
                  <a:cubicBezTo>
                    <a:pt x="74" y="22"/>
                    <a:pt x="75" y="23"/>
                    <a:pt x="77" y="24"/>
                  </a:cubicBezTo>
                  <a:cubicBezTo>
                    <a:pt x="77" y="24"/>
                    <a:pt x="81" y="27"/>
                    <a:pt x="81" y="27"/>
                  </a:cubicBezTo>
                  <a:cubicBezTo>
                    <a:pt x="80" y="27"/>
                    <a:pt x="76" y="25"/>
                    <a:pt x="75" y="25"/>
                  </a:cubicBezTo>
                  <a:cubicBezTo>
                    <a:pt x="73" y="24"/>
                    <a:pt x="72" y="22"/>
                    <a:pt x="70" y="22"/>
                  </a:cubicBezTo>
                  <a:cubicBezTo>
                    <a:pt x="67" y="21"/>
                    <a:pt x="64" y="22"/>
                    <a:pt x="61" y="22"/>
                  </a:cubicBezTo>
                  <a:cubicBezTo>
                    <a:pt x="58" y="23"/>
                    <a:pt x="58" y="22"/>
                    <a:pt x="60" y="25"/>
                  </a:cubicBezTo>
                  <a:cubicBezTo>
                    <a:pt x="60" y="26"/>
                    <a:pt x="60" y="29"/>
                    <a:pt x="60" y="30"/>
                  </a:cubicBezTo>
                  <a:cubicBezTo>
                    <a:pt x="60" y="32"/>
                    <a:pt x="56" y="30"/>
                    <a:pt x="55" y="30"/>
                  </a:cubicBezTo>
                  <a:cubicBezTo>
                    <a:pt x="54" y="30"/>
                    <a:pt x="51" y="28"/>
                    <a:pt x="50" y="30"/>
                  </a:cubicBezTo>
                  <a:cubicBezTo>
                    <a:pt x="49" y="31"/>
                    <a:pt x="50" y="34"/>
                    <a:pt x="50" y="34"/>
                  </a:cubicBezTo>
                  <a:cubicBezTo>
                    <a:pt x="49" y="35"/>
                    <a:pt x="48" y="33"/>
                    <a:pt x="47" y="32"/>
                  </a:cubicBezTo>
                  <a:cubicBezTo>
                    <a:pt x="45" y="31"/>
                    <a:pt x="43" y="31"/>
                    <a:pt x="42" y="32"/>
                  </a:cubicBezTo>
                  <a:cubicBezTo>
                    <a:pt x="39" y="34"/>
                    <a:pt x="36" y="36"/>
                    <a:pt x="32" y="37"/>
                  </a:cubicBezTo>
                  <a:cubicBezTo>
                    <a:pt x="31" y="38"/>
                    <a:pt x="34" y="37"/>
                    <a:pt x="32" y="37"/>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59" name="Freeform 777"/>
            <p:cNvSpPr>
              <a:spLocks/>
            </p:cNvSpPr>
            <p:nvPr/>
          </p:nvSpPr>
          <p:spPr bwMode="auto">
            <a:xfrm>
              <a:off x="9136497" y="5038398"/>
              <a:ext cx="149682" cy="105124"/>
            </a:xfrm>
            <a:custGeom>
              <a:avLst/>
              <a:gdLst>
                <a:gd name="T0" fmla="*/ 16 w 16"/>
                <a:gd name="T1" fmla="*/ 6 h 11"/>
                <a:gd name="T2" fmla="*/ 11 w 16"/>
                <a:gd name="T3" fmla="*/ 3 h 11"/>
                <a:gd name="T4" fmla="*/ 5 w 16"/>
                <a:gd name="T5" fmla="*/ 1 h 11"/>
                <a:gd name="T6" fmla="*/ 1 w 16"/>
                <a:gd name="T7" fmla="*/ 1 h 11"/>
                <a:gd name="T8" fmla="*/ 3 w 16"/>
                <a:gd name="T9" fmla="*/ 3 h 11"/>
                <a:gd name="T10" fmla="*/ 1 w 16"/>
                <a:gd name="T11" fmla="*/ 7 h 11"/>
                <a:gd name="T12" fmla="*/ 5 w 16"/>
                <a:gd name="T13" fmla="*/ 7 h 11"/>
                <a:gd name="T14" fmla="*/ 5 w 16"/>
                <a:gd name="T15" fmla="*/ 9 h 11"/>
                <a:gd name="T16" fmla="*/ 16 w 16"/>
                <a:gd name="T17" fmla="*/ 6 h 11"/>
                <a:gd name="T18" fmla="*/ 16 w 16"/>
                <a:gd name="T19" fmla="*/ 6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11">
                  <a:moveTo>
                    <a:pt x="16" y="6"/>
                  </a:moveTo>
                  <a:cubicBezTo>
                    <a:pt x="15" y="5"/>
                    <a:pt x="11" y="3"/>
                    <a:pt x="11" y="3"/>
                  </a:cubicBezTo>
                  <a:cubicBezTo>
                    <a:pt x="9" y="2"/>
                    <a:pt x="7" y="1"/>
                    <a:pt x="5" y="1"/>
                  </a:cubicBezTo>
                  <a:cubicBezTo>
                    <a:pt x="4" y="1"/>
                    <a:pt x="2" y="0"/>
                    <a:pt x="1" y="1"/>
                  </a:cubicBezTo>
                  <a:cubicBezTo>
                    <a:pt x="0" y="2"/>
                    <a:pt x="3" y="3"/>
                    <a:pt x="3" y="3"/>
                  </a:cubicBezTo>
                  <a:cubicBezTo>
                    <a:pt x="2" y="3"/>
                    <a:pt x="0" y="6"/>
                    <a:pt x="1" y="7"/>
                  </a:cubicBezTo>
                  <a:cubicBezTo>
                    <a:pt x="2" y="7"/>
                    <a:pt x="4" y="6"/>
                    <a:pt x="5" y="7"/>
                  </a:cubicBezTo>
                  <a:cubicBezTo>
                    <a:pt x="7" y="8"/>
                    <a:pt x="5" y="8"/>
                    <a:pt x="5" y="9"/>
                  </a:cubicBezTo>
                  <a:cubicBezTo>
                    <a:pt x="5" y="11"/>
                    <a:pt x="16" y="8"/>
                    <a:pt x="16" y="6"/>
                  </a:cubicBezTo>
                  <a:cubicBezTo>
                    <a:pt x="15" y="5"/>
                    <a:pt x="16" y="7"/>
                    <a:pt x="16" y="6"/>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60" name="Freeform 778"/>
            <p:cNvSpPr>
              <a:spLocks/>
            </p:cNvSpPr>
            <p:nvPr/>
          </p:nvSpPr>
          <p:spPr bwMode="auto">
            <a:xfrm>
              <a:off x="9184270" y="4965129"/>
              <a:ext cx="38217" cy="19114"/>
            </a:xfrm>
            <a:custGeom>
              <a:avLst/>
              <a:gdLst>
                <a:gd name="T0" fmla="*/ 2 w 4"/>
                <a:gd name="T1" fmla="*/ 2 h 2"/>
                <a:gd name="T2" fmla="*/ 2 w 4"/>
                <a:gd name="T3" fmla="*/ 0 h 2"/>
                <a:gd name="T4" fmla="*/ 2 w 4"/>
                <a:gd name="T5" fmla="*/ 2 h 2"/>
              </a:gdLst>
              <a:ahLst/>
              <a:cxnLst>
                <a:cxn ang="0">
                  <a:pos x="T0" y="T1"/>
                </a:cxn>
                <a:cxn ang="0">
                  <a:pos x="T2" y="T3"/>
                </a:cxn>
                <a:cxn ang="0">
                  <a:pos x="T4" y="T5"/>
                </a:cxn>
              </a:cxnLst>
              <a:rect l="0" t="0" r="r" b="b"/>
              <a:pathLst>
                <a:path w="4" h="2">
                  <a:moveTo>
                    <a:pt x="2" y="2"/>
                  </a:moveTo>
                  <a:cubicBezTo>
                    <a:pt x="0" y="2"/>
                    <a:pt x="1" y="0"/>
                    <a:pt x="2" y="0"/>
                  </a:cubicBezTo>
                  <a:cubicBezTo>
                    <a:pt x="3" y="0"/>
                    <a:pt x="4" y="2"/>
                    <a:pt x="2" y="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61" name="Freeform 779"/>
            <p:cNvSpPr>
              <a:spLocks/>
            </p:cNvSpPr>
            <p:nvPr/>
          </p:nvSpPr>
          <p:spPr bwMode="auto">
            <a:xfrm>
              <a:off x="9212932" y="3859745"/>
              <a:ext cx="101909" cy="57338"/>
            </a:xfrm>
            <a:custGeom>
              <a:avLst/>
              <a:gdLst>
                <a:gd name="T0" fmla="*/ 9 w 11"/>
                <a:gd name="T1" fmla="*/ 4 h 6"/>
                <a:gd name="T2" fmla="*/ 9 w 11"/>
                <a:gd name="T3" fmla="*/ 5 h 6"/>
                <a:gd name="T4" fmla="*/ 3 w 11"/>
                <a:gd name="T5" fmla="*/ 4 h 6"/>
                <a:gd name="T6" fmla="*/ 2 w 11"/>
                <a:gd name="T7" fmla="*/ 1 h 6"/>
                <a:gd name="T8" fmla="*/ 9 w 11"/>
                <a:gd name="T9" fmla="*/ 4 h 6"/>
                <a:gd name="T10" fmla="*/ 9 w 11"/>
                <a:gd name="T11" fmla="*/ 4 h 6"/>
              </a:gdLst>
              <a:ahLst/>
              <a:cxnLst>
                <a:cxn ang="0">
                  <a:pos x="T0" y="T1"/>
                </a:cxn>
                <a:cxn ang="0">
                  <a:pos x="T2" y="T3"/>
                </a:cxn>
                <a:cxn ang="0">
                  <a:pos x="T4" y="T5"/>
                </a:cxn>
                <a:cxn ang="0">
                  <a:pos x="T6" y="T7"/>
                </a:cxn>
                <a:cxn ang="0">
                  <a:pos x="T8" y="T9"/>
                </a:cxn>
                <a:cxn ang="0">
                  <a:pos x="T10" y="T11"/>
                </a:cxn>
              </a:cxnLst>
              <a:rect l="0" t="0" r="r" b="b"/>
              <a:pathLst>
                <a:path w="11" h="6">
                  <a:moveTo>
                    <a:pt x="9" y="4"/>
                  </a:moveTo>
                  <a:cubicBezTo>
                    <a:pt x="11" y="5"/>
                    <a:pt x="11" y="6"/>
                    <a:pt x="9" y="5"/>
                  </a:cubicBezTo>
                  <a:cubicBezTo>
                    <a:pt x="7" y="5"/>
                    <a:pt x="4" y="4"/>
                    <a:pt x="3" y="4"/>
                  </a:cubicBezTo>
                  <a:cubicBezTo>
                    <a:pt x="2" y="3"/>
                    <a:pt x="0" y="0"/>
                    <a:pt x="2" y="1"/>
                  </a:cubicBezTo>
                  <a:cubicBezTo>
                    <a:pt x="4" y="2"/>
                    <a:pt x="7" y="3"/>
                    <a:pt x="9" y="4"/>
                  </a:cubicBezTo>
                  <a:cubicBezTo>
                    <a:pt x="11" y="5"/>
                    <a:pt x="7" y="3"/>
                    <a:pt x="9" y="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62" name="Freeform 780"/>
            <p:cNvSpPr>
              <a:spLocks/>
            </p:cNvSpPr>
            <p:nvPr/>
          </p:nvSpPr>
          <p:spPr bwMode="auto">
            <a:xfrm>
              <a:off x="9528218" y="3776918"/>
              <a:ext cx="76432" cy="44598"/>
            </a:xfrm>
            <a:custGeom>
              <a:avLst/>
              <a:gdLst>
                <a:gd name="T0" fmla="*/ 8 w 8"/>
                <a:gd name="T1" fmla="*/ 3 h 5"/>
                <a:gd name="T2" fmla="*/ 0 w 8"/>
                <a:gd name="T3" fmla="*/ 2 h 5"/>
                <a:gd name="T4" fmla="*/ 8 w 8"/>
                <a:gd name="T5" fmla="*/ 3 h 5"/>
              </a:gdLst>
              <a:ahLst/>
              <a:cxnLst>
                <a:cxn ang="0">
                  <a:pos x="T0" y="T1"/>
                </a:cxn>
                <a:cxn ang="0">
                  <a:pos x="T2" y="T3"/>
                </a:cxn>
                <a:cxn ang="0">
                  <a:pos x="T4" y="T5"/>
                </a:cxn>
              </a:cxnLst>
              <a:rect l="0" t="0" r="r" b="b"/>
              <a:pathLst>
                <a:path w="8" h="5">
                  <a:moveTo>
                    <a:pt x="8" y="3"/>
                  </a:moveTo>
                  <a:cubicBezTo>
                    <a:pt x="8" y="5"/>
                    <a:pt x="0" y="4"/>
                    <a:pt x="0" y="2"/>
                  </a:cubicBezTo>
                  <a:cubicBezTo>
                    <a:pt x="0" y="0"/>
                    <a:pt x="8" y="1"/>
                    <a:pt x="8" y="3"/>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63" name="Freeform 782"/>
            <p:cNvSpPr>
              <a:spLocks/>
            </p:cNvSpPr>
            <p:nvPr/>
          </p:nvSpPr>
          <p:spPr bwMode="auto">
            <a:xfrm>
              <a:off x="10735225" y="3897972"/>
              <a:ext cx="54142" cy="38227"/>
            </a:xfrm>
            <a:custGeom>
              <a:avLst/>
              <a:gdLst>
                <a:gd name="T0" fmla="*/ 5 w 6"/>
                <a:gd name="T1" fmla="*/ 3 h 4"/>
                <a:gd name="T2" fmla="*/ 1 w 6"/>
                <a:gd name="T3" fmla="*/ 0 h 4"/>
                <a:gd name="T4" fmla="*/ 5 w 6"/>
                <a:gd name="T5" fmla="*/ 3 h 4"/>
              </a:gdLst>
              <a:ahLst/>
              <a:cxnLst>
                <a:cxn ang="0">
                  <a:pos x="T0" y="T1"/>
                </a:cxn>
                <a:cxn ang="0">
                  <a:pos x="T2" y="T3"/>
                </a:cxn>
                <a:cxn ang="0">
                  <a:pos x="T4" y="T5"/>
                </a:cxn>
              </a:cxnLst>
              <a:rect l="0" t="0" r="r" b="b"/>
              <a:pathLst>
                <a:path w="6" h="4">
                  <a:moveTo>
                    <a:pt x="5" y="3"/>
                  </a:moveTo>
                  <a:cubicBezTo>
                    <a:pt x="4" y="4"/>
                    <a:pt x="0" y="0"/>
                    <a:pt x="1" y="0"/>
                  </a:cubicBezTo>
                  <a:cubicBezTo>
                    <a:pt x="2" y="0"/>
                    <a:pt x="6" y="2"/>
                    <a:pt x="5" y="3"/>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64" name="Freeform 783"/>
            <p:cNvSpPr>
              <a:spLocks/>
            </p:cNvSpPr>
            <p:nvPr/>
          </p:nvSpPr>
          <p:spPr bwMode="auto">
            <a:xfrm>
              <a:off x="10808475" y="3936197"/>
              <a:ext cx="47770" cy="9558"/>
            </a:xfrm>
            <a:custGeom>
              <a:avLst/>
              <a:gdLst>
                <a:gd name="T0" fmla="*/ 4 w 5"/>
                <a:gd name="T1" fmla="*/ 1 h 1"/>
                <a:gd name="T2" fmla="*/ 2 w 5"/>
                <a:gd name="T3" fmla="*/ 0 h 1"/>
                <a:gd name="T4" fmla="*/ 4 w 5"/>
                <a:gd name="T5" fmla="*/ 1 h 1"/>
              </a:gdLst>
              <a:ahLst/>
              <a:cxnLst>
                <a:cxn ang="0">
                  <a:pos x="T0" y="T1"/>
                </a:cxn>
                <a:cxn ang="0">
                  <a:pos x="T2" y="T3"/>
                </a:cxn>
                <a:cxn ang="0">
                  <a:pos x="T4" y="T5"/>
                </a:cxn>
              </a:cxnLst>
              <a:rect l="0" t="0" r="r" b="b"/>
              <a:pathLst>
                <a:path w="5" h="1">
                  <a:moveTo>
                    <a:pt x="4" y="1"/>
                  </a:moveTo>
                  <a:cubicBezTo>
                    <a:pt x="2" y="1"/>
                    <a:pt x="0" y="0"/>
                    <a:pt x="2" y="0"/>
                  </a:cubicBezTo>
                  <a:cubicBezTo>
                    <a:pt x="3" y="0"/>
                    <a:pt x="5" y="1"/>
                    <a:pt x="4"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65" name="Freeform 784"/>
            <p:cNvSpPr>
              <a:spLocks/>
            </p:cNvSpPr>
            <p:nvPr/>
          </p:nvSpPr>
          <p:spPr bwMode="auto">
            <a:xfrm>
              <a:off x="10808475" y="4468183"/>
              <a:ext cx="38217" cy="66896"/>
            </a:xfrm>
            <a:custGeom>
              <a:avLst/>
              <a:gdLst>
                <a:gd name="T0" fmla="*/ 2 w 4"/>
                <a:gd name="T1" fmla="*/ 0 h 7"/>
                <a:gd name="T2" fmla="*/ 4 w 4"/>
                <a:gd name="T3" fmla="*/ 7 h 7"/>
                <a:gd name="T4" fmla="*/ 2 w 4"/>
                <a:gd name="T5" fmla="*/ 0 h 7"/>
              </a:gdLst>
              <a:ahLst/>
              <a:cxnLst>
                <a:cxn ang="0">
                  <a:pos x="T0" y="T1"/>
                </a:cxn>
                <a:cxn ang="0">
                  <a:pos x="T2" y="T3"/>
                </a:cxn>
                <a:cxn ang="0">
                  <a:pos x="T4" y="T5"/>
                </a:cxn>
              </a:cxnLst>
              <a:rect l="0" t="0" r="r" b="b"/>
              <a:pathLst>
                <a:path w="4" h="7">
                  <a:moveTo>
                    <a:pt x="2" y="0"/>
                  </a:moveTo>
                  <a:cubicBezTo>
                    <a:pt x="0" y="0"/>
                    <a:pt x="3" y="7"/>
                    <a:pt x="4" y="7"/>
                  </a:cubicBezTo>
                  <a:cubicBezTo>
                    <a:pt x="4" y="7"/>
                    <a:pt x="3" y="0"/>
                    <a:pt x="2" y="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66" name="Freeform 785"/>
            <p:cNvSpPr>
              <a:spLocks/>
            </p:cNvSpPr>
            <p:nvPr/>
          </p:nvSpPr>
          <p:spPr bwMode="auto">
            <a:xfrm>
              <a:off x="10827583" y="4589232"/>
              <a:ext cx="63695" cy="38227"/>
            </a:xfrm>
            <a:custGeom>
              <a:avLst/>
              <a:gdLst>
                <a:gd name="T0" fmla="*/ 1 w 7"/>
                <a:gd name="T1" fmla="*/ 0 h 4"/>
                <a:gd name="T2" fmla="*/ 1 w 7"/>
                <a:gd name="T3" fmla="*/ 4 h 4"/>
                <a:gd name="T4" fmla="*/ 5 w 7"/>
                <a:gd name="T5" fmla="*/ 4 h 4"/>
                <a:gd name="T6" fmla="*/ 1 w 7"/>
                <a:gd name="T7" fmla="*/ 0 h 4"/>
                <a:gd name="T8" fmla="*/ 1 w 7"/>
                <a:gd name="T9" fmla="*/ 0 h 4"/>
              </a:gdLst>
              <a:ahLst/>
              <a:cxnLst>
                <a:cxn ang="0">
                  <a:pos x="T0" y="T1"/>
                </a:cxn>
                <a:cxn ang="0">
                  <a:pos x="T2" y="T3"/>
                </a:cxn>
                <a:cxn ang="0">
                  <a:pos x="T4" y="T5"/>
                </a:cxn>
                <a:cxn ang="0">
                  <a:pos x="T6" y="T7"/>
                </a:cxn>
                <a:cxn ang="0">
                  <a:pos x="T8" y="T9"/>
                </a:cxn>
              </a:cxnLst>
              <a:rect l="0" t="0" r="r" b="b"/>
              <a:pathLst>
                <a:path w="7" h="4">
                  <a:moveTo>
                    <a:pt x="1" y="0"/>
                  </a:moveTo>
                  <a:cubicBezTo>
                    <a:pt x="0" y="1"/>
                    <a:pt x="0" y="3"/>
                    <a:pt x="1" y="4"/>
                  </a:cubicBezTo>
                  <a:cubicBezTo>
                    <a:pt x="2" y="4"/>
                    <a:pt x="3" y="4"/>
                    <a:pt x="5" y="4"/>
                  </a:cubicBezTo>
                  <a:cubicBezTo>
                    <a:pt x="7" y="4"/>
                    <a:pt x="1" y="0"/>
                    <a:pt x="1" y="0"/>
                  </a:cubicBezTo>
                  <a:cubicBezTo>
                    <a:pt x="0" y="1"/>
                    <a:pt x="1" y="0"/>
                    <a:pt x="1" y="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67" name="Freeform 786"/>
            <p:cNvSpPr>
              <a:spLocks/>
            </p:cNvSpPr>
            <p:nvPr/>
          </p:nvSpPr>
          <p:spPr bwMode="auto">
            <a:xfrm>
              <a:off x="10566434" y="4796294"/>
              <a:ext cx="159235" cy="92380"/>
            </a:xfrm>
            <a:custGeom>
              <a:avLst/>
              <a:gdLst>
                <a:gd name="T0" fmla="*/ 0 w 17"/>
                <a:gd name="T1" fmla="*/ 4 h 10"/>
                <a:gd name="T2" fmla="*/ 10 w 17"/>
                <a:gd name="T3" fmla="*/ 2 h 10"/>
                <a:gd name="T4" fmla="*/ 8 w 17"/>
                <a:gd name="T5" fmla="*/ 4 h 10"/>
                <a:gd name="T6" fmla="*/ 12 w 17"/>
                <a:gd name="T7" fmla="*/ 7 h 10"/>
                <a:gd name="T8" fmla="*/ 9 w 17"/>
                <a:gd name="T9" fmla="*/ 7 h 10"/>
                <a:gd name="T10" fmla="*/ 11 w 17"/>
                <a:gd name="T11" fmla="*/ 10 h 10"/>
                <a:gd name="T12" fmla="*/ 8 w 17"/>
                <a:gd name="T13" fmla="*/ 9 h 10"/>
                <a:gd name="T14" fmla="*/ 0 w 17"/>
                <a:gd name="T15" fmla="*/ 4 h 10"/>
                <a:gd name="T16" fmla="*/ 0 w 17"/>
                <a:gd name="T17" fmla="*/ 4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10">
                  <a:moveTo>
                    <a:pt x="0" y="4"/>
                  </a:moveTo>
                  <a:cubicBezTo>
                    <a:pt x="1" y="0"/>
                    <a:pt x="7" y="2"/>
                    <a:pt x="10" y="2"/>
                  </a:cubicBezTo>
                  <a:cubicBezTo>
                    <a:pt x="17" y="3"/>
                    <a:pt x="8" y="4"/>
                    <a:pt x="8" y="4"/>
                  </a:cubicBezTo>
                  <a:cubicBezTo>
                    <a:pt x="8" y="6"/>
                    <a:pt x="12" y="5"/>
                    <a:pt x="12" y="7"/>
                  </a:cubicBezTo>
                  <a:cubicBezTo>
                    <a:pt x="12" y="7"/>
                    <a:pt x="10" y="6"/>
                    <a:pt x="9" y="7"/>
                  </a:cubicBezTo>
                  <a:cubicBezTo>
                    <a:pt x="9" y="7"/>
                    <a:pt x="12" y="10"/>
                    <a:pt x="11" y="10"/>
                  </a:cubicBezTo>
                  <a:cubicBezTo>
                    <a:pt x="10" y="10"/>
                    <a:pt x="9" y="9"/>
                    <a:pt x="8" y="9"/>
                  </a:cubicBezTo>
                  <a:cubicBezTo>
                    <a:pt x="6" y="8"/>
                    <a:pt x="0" y="7"/>
                    <a:pt x="0" y="4"/>
                  </a:cubicBezTo>
                  <a:cubicBezTo>
                    <a:pt x="0" y="3"/>
                    <a:pt x="0" y="7"/>
                    <a:pt x="0" y="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68" name="Freeform 787"/>
            <p:cNvSpPr>
              <a:spLocks/>
            </p:cNvSpPr>
            <p:nvPr/>
          </p:nvSpPr>
          <p:spPr bwMode="auto">
            <a:xfrm>
              <a:off x="10537774" y="4777183"/>
              <a:ext cx="82803" cy="28672"/>
            </a:xfrm>
            <a:custGeom>
              <a:avLst/>
              <a:gdLst>
                <a:gd name="T0" fmla="*/ 8 w 9"/>
                <a:gd name="T1" fmla="*/ 1 h 3"/>
                <a:gd name="T2" fmla="*/ 5 w 9"/>
                <a:gd name="T3" fmla="*/ 0 h 3"/>
                <a:gd name="T4" fmla="*/ 0 w 9"/>
                <a:gd name="T5" fmla="*/ 0 h 3"/>
                <a:gd name="T6" fmla="*/ 8 w 9"/>
                <a:gd name="T7" fmla="*/ 1 h 3"/>
                <a:gd name="T8" fmla="*/ 8 w 9"/>
                <a:gd name="T9" fmla="*/ 1 h 3"/>
              </a:gdLst>
              <a:ahLst/>
              <a:cxnLst>
                <a:cxn ang="0">
                  <a:pos x="T0" y="T1"/>
                </a:cxn>
                <a:cxn ang="0">
                  <a:pos x="T2" y="T3"/>
                </a:cxn>
                <a:cxn ang="0">
                  <a:pos x="T4" y="T5"/>
                </a:cxn>
                <a:cxn ang="0">
                  <a:pos x="T6" y="T7"/>
                </a:cxn>
                <a:cxn ang="0">
                  <a:pos x="T8" y="T9"/>
                </a:cxn>
              </a:cxnLst>
              <a:rect l="0" t="0" r="r" b="b"/>
              <a:pathLst>
                <a:path w="9" h="3">
                  <a:moveTo>
                    <a:pt x="8" y="1"/>
                  </a:moveTo>
                  <a:cubicBezTo>
                    <a:pt x="9" y="1"/>
                    <a:pt x="5" y="0"/>
                    <a:pt x="5" y="0"/>
                  </a:cubicBezTo>
                  <a:cubicBezTo>
                    <a:pt x="3" y="0"/>
                    <a:pt x="1" y="0"/>
                    <a:pt x="0" y="0"/>
                  </a:cubicBezTo>
                  <a:cubicBezTo>
                    <a:pt x="2" y="0"/>
                    <a:pt x="6" y="3"/>
                    <a:pt x="8" y="1"/>
                  </a:cubicBezTo>
                  <a:cubicBezTo>
                    <a:pt x="9" y="1"/>
                    <a:pt x="7" y="2"/>
                    <a:pt x="8"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69" name="Freeform 788"/>
            <p:cNvSpPr>
              <a:spLocks/>
            </p:cNvSpPr>
            <p:nvPr/>
          </p:nvSpPr>
          <p:spPr bwMode="auto">
            <a:xfrm>
              <a:off x="10407201" y="4974685"/>
              <a:ext cx="121018" cy="63711"/>
            </a:xfrm>
            <a:custGeom>
              <a:avLst/>
              <a:gdLst>
                <a:gd name="T0" fmla="*/ 12 w 13"/>
                <a:gd name="T1" fmla="*/ 4 h 7"/>
                <a:gd name="T2" fmla="*/ 12 w 13"/>
                <a:gd name="T3" fmla="*/ 1 h 7"/>
                <a:gd name="T4" fmla="*/ 7 w 13"/>
                <a:gd name="T5" fmla="*/ 2 h 7"/>
                <a:gd name="T6" fmla="*/ 3 w 13"/>
                <a:gd name="T7" fmla="*/ 3 h 7"/>
                <a:gd name="T8" fmla="*/ 0 w 13"/>
                <a:gd name="T9" fmla="*/ 5 h 7"/>
                <a:gd name="T10" fmla="*/ 12 w 13"/>
                <a:gd name="T11" fmla="*/ 4 h 7"/>
                <a:gd name="T12" fmla="*/ 12 w 13"/>
                <a:gd name="T13" fmla="*/ 4 h 7"/>
              </a:gdLst>
              <a:ahLst/>
              <a:cxnLst>
                <a:cxn ang="0">
                  <a:pos x="T0" y="T1"/>
                </a:cxn>
                <a:cxn ang="0">
                  <a:pos x="T2" y="T3"/>
                </a:cxn>
                <a:cxn ang="0">
                  <a:pos x="T4" y="T5"/>
                </a:cxn>
                <a:cxn ang="0">
                  <a:pos x="T6" y="T7"/>
                </a:cxn>
                <a:cxn ang="0">
                  <a:pos x="T8" y="T9"/>
                </a:cxn>
                <a:cxn ang="0">
                  <a:pos x="T10" y="T11"/>
                </a:cxn>
                <a:cxn ang="0">
                  <a:pos x="T12" y="T13"/>
                </a:cxn>
              </a:cxnLst>
              <a:rect l="0" t="0" r="r" b="b"/>
              <a:pathLst>
                <a:path w="13" h="7">
                  <a:moveTo>
                    <a:pt x="12" y="4"/>
                  </a:moveTo>
                  <a:cubicBezTo>
                    <a:pt x="13" y="3"/>
                    <a:pt x="13" y="2"/>
                    <a:pt x="12" y="1"/>
                  </a:cubicBezTo>
                  <a:cubicBezTo>
                    <a:pt x="11" y="0"/>
                    <a:pt x="8" y="1"/>
                    <a:pt x="7" y="2"/>
                  </a:cubicBezTo>
                  <a:cubicBezTo>
                    <a:pt x="6" y="2"/>
                    <a:pt x="4" y="2"/>
                    <a:pt x="3" y="3"/>
                  </a:cubicBezTo>
                  <a:cubicBezTo>
                    <a:pt x="3" y="3"/>
                    <a:pt x="0" y="5"/>
                    <a:pt x="0" y="5"/>
                  </a:cubicBezTo>
                  <a:cubicBezTo>
                    <a:pt x="3" y="7"/>
                    <a:pt x="10" y="6"/>
                    <a:pt x="12" y="4"/>
                  </a:cubicBezTo>
                  <a:cubicBezTo>
                    <a:pt x="13" y="3"/>
                    <a:pt x="9" y="6"/>
                    <a:pt x="12" y="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70" name="Freeform 789"/>
            <p:cNvSpPr>
              <a:spLocks/>
            </p:cNvSpPr>
            <p:nvPr/>
          </p:nvSpPr>
          <p:spPr bwMode="auto">
            <a:xfrm>
              <a:off x="9305288" y="5067067"/>
              <a:ext cx="38217" cy="57338"/>
            </a:xfrm>
            <a:custGeom>
              <a:avLst/>
              <a:gdLst>
                <a:gd name="T0" fmla="*/ 3 w 4"/>
                <a:gd name="T1" fmla="*/ 2 h 6"/>
                <a:gd name="T2" fmla="*/ 1 w 4"/>
                <a:gd name="T3" fmla="*/ 3 h 6"/>
                <a:gd name="T4" fmla="*/ 3 w 4"/>
                <a:gd name="T5" fmla="*/ 2 h 6"/>
                <a:gd name="T6" fmla="*/ 3 w 4"/>
                <a:gd name="T7" fmla="*/ 2 h 6"/>
              </a:gdLst>
              <a:ahLst/>
              <a:cxnLst>
                <a:cxn ang="0">
                  <a:pos x="T0" y="T1"/>
                </a:cxn>
                <a:cxn ang="0">
                  <a:pos x="T2" y="T3"/>
                </a:cxn>
                <a:cxn ang="0">
                  <a:pos x="T4" y="T5"/>
                </a:cxn>
                <a:cxn ang="0">
                  <a:pos x="T6" y="T7"/>
                </a:cxn>
              </a:cxnLst>
              <a:rect l="0" t="0" r="r" b="b"/>
              <a:pathLst>
                <a:path w="4" h="6">
                  <a:moveTo>
                    <a:pt x="3" y="2"/>
                  </a:moveTo>
                  <a:cubicBezTo>
                    <a:pt x="2" y="0"/>
                    <a:pt x="1" y="1"/>
                    <a:pt x="1" y="3"/>
                  </a:cubicBezTo>
                  <a:cubicBezTo>
                    <a:pt x="0" y="6"/>
                    <a:pt x="4" y="4"/>
                    <a:pt x="3" y="2"/>
                  </a:cubicBezTo>
                  <a:cubicBezTo>
                    <a:pt x="3" y="2"/>
                    <a:pt x="4" y="3"/>
                    <a:pt x="3" y="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71" name="Freeform 790"/>
            <p:cNvSpPr>
              <a:spLocks/>
            </p:cNvSpPr>
            <p:nvPr/>
          </p:nvSpPr>
          <p:spPr bwMode="auto">
            <a:xfrm>
              <a:off x="9222485" y="4946016"/>
              <a:ext cx="35033" cy="38227"/>
            </a:xfrm>
            <a:custGeom>
              <a:avLst/>
              <a:gdLst>
                <a:gd name="T0" fmla="*/ 4 w 4"/>
                <a:gd name="T1" fmla="*/ 2 h 4"/>
                <a:gd name="T2" fmla="*/ 1 w 4"/>
                <a:gd name="T3" fmla="*/ 1 h 4"/>
                <a:gd name="T4" fmla="*/ 4 w 4"/>
                <a:gd name="T5" fmla="*/ 2 h 4"/>
                <a:gd name="T6" fmla="*/ 4 w 4"/>
                <a:gd name="T7" fmla="*/ 2 h 4"/>
              </a:gdLst>
              <a:ahLst/>
              <a:cxnLst>
                <a:cxn ang="0">
                  <a:pos x="T0" y="T1"/>
                </a:cxn>
                <a:cxn ang="0">
                  <a:pos x="T2" y="T3"/>
                </a:cxn>
                <a:cxn ang="0">
                  <a:pos x="T4" y="T5"/>
                </a:cxn>
                <a:cxn ang="0">
                  <a:pos x="T6" y="T7"/>
                </a:cxn>
              </a:cxnLst>
              <a:rect l="0" t="0" r="r" b="b"/>
              <a:pathLst>
                <a:path w="4" h="4">
                  <a:moveTo>
                    <a:pt x="4" y="2"/>
                  </a:moveTo>
                  <a:cubicBezTo>
                    <a:pt x="3" y="2"/>
                    <a:pt x="1" y="0"/>
                    <a:pt x="1" y="1"/>
                  </a:cubicBezTo>
                  <a:cubicBezTo>
                    <a:pt x="0" y="4"/>
                    <a:pt x="4" y="2"/>
                    <a:pt x="4" y="2"/>
                  </a:cubicBezTo>
                  <a:cubicBezTo>
                    <a:pt x="3" y="2"/>
                    <a:pt x="4" y="2"/>
                    <a:pt x="4" y="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72" name="Freeform 791"/>
            <p:cNvSpPr>
              <a:spLocks/>
            </p:cNvSpPr>
            <p:nvPr/>
          </p:nvSpPr>
          <p:spPr bwMode="auto">
            <a:xfrm>
              <a:off x="10865798" y="4347133"/>
              <a:ext cx="19109" cy="19114"/>
            </a:xfrm>
            <a:custGeom>
              <a:avLst/>
              <a:gdLst>
                <a:gd name="T0" fmla="*/ 2 w 2"/>
                <a:gd name="T1" fmla="*/ 1 h 2"/>
                <a:gd name="T2" fmla="*/ 0 w 2"/>
                <a:gd name="T3" fmla="*/ 2 h 2"/>
                <a:gd name="T4" fmla="*/ 2 w 2"/>
                <a:gd name="T5" fmla="*/ 1 h 2"/>
              </a:gdLst>
              <a:ahLst/>
              <a:cxnLst>
                <a:cxn ang="0">
                  <a:pos x="T0" y="T1"/>
                </a:cxn>
                <a:cxn ang="0">
                  <a:pos x="T2" y="T3"/>
                </a:cxn>
                <a:cxn ang="0">
                  <a:pos x="T4" y="T5"/>
                </a:cxn>
              </a:cxnLst>
              <a:rect l="0" t="0" r="r" b="b"/>
              <a:pathLst>
                <a:path w="2" h="2">
                  <a:moveTo>
                    <a:pt x="2" y="1"/>
                  </a:moveTo>
                  <a:cubicBezTo>
                    <a:pt x="2" y="0"/>
                    <a:pt x="0" y="1"/>
                    <a:pt x="0" y="2"/>
                  </a:cubicBezTo>
                  <a:cubicBezTo>
                    <a:pt x="1" y="2"/>
                    <a:pt x="2" y="2"/>
                    <a:pt x="2"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73" name="Freeform 792"/>
            <p:cNvSpPr>
              <a:spLocks/>
            </p:cNvSpPr>
            <p:nvPr/>
          </p:nvSpPr>
          <p:spPr bwMode="auto">
            <a:xfrm>
              <a:off x="10789366" y="4245195"/>
              <a:ext cx="28664" cy="15928"/>
            </a:xfrm>
            <a:custGeom>
              <a:avLst/>
              <a:gdLst>
                <a:gd name="T0" fmla="*/ 2 w 3"/>
                <a:gd name="T1" fmla="*/ 0 h 2"/>
                <a:gd name="T2" fmla="*/ 1 w 3"/>
                <a:gd name="T3" fmla="*/ 1 h 2"/>
                <a:gd name="T4" fmla="*/ 2 w 3"/>
                <a:gd name="T5" fmla="*/ 0 h 2"/>
              </a:gdLst>
              <a:ahLst/>
              <a:cxnLst>
                <a:cxn ang="0">
                  <a:pos x="T0" y="T1"/>
                </a:cxn>
                <a:cxn ang="0">
                  <a:pos x="T2" y="T3"/>
                </a:cxn>
                <a:cxn ang="0">
                  <a:pos x="T4" y="T5"/>
                </a:cxn>
              </a:cxnLst>
              <a:rect l="0" t="0" r="r" b="b"/>
              <a:pathLst>
                <a:path w="3" h="2">
                  <a:moveTo>
                    <a:pt x="2" y="0"/>
                  </a:moveTo>
                  <a:cubicBezTo>
                    <a:pt x="1" y="0"/>
                    <a:pt x="0" y="1"/>
                    <a:pt x="1" y="1"/>
                  </a:cubicBezTo>
                  <a:cubicBezTo>
                    <a:pt x="2" y="2"/>
                    <a:pt x="3" y="1"/>
                    <a:pt x="2" y="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74" name="Freeform 793"/>
            <p:cNvSpPr>
              <a:spLocks/>
            </p:cNvSpPr>
            <p:nvPr/>
          </p:nvSpPr>
          <p:spPr bwMode="auto">
            <a:xfrm>
              <a:off x="10865798" y="4206968"/>
              <a:ext cx="25477" cy="28672"/>
            </a:xfrm>
            <a:custGeom>
              <a:avLst/>
              <a:gdLst>
                <a:gd name="T0" fmla="*/ 2 w 3"/>
                <a:gd name="T1" fmla="*/ 1 h 3"/>
                <a:gd name="T2" fmla="*/ 1 w 3"/>
                <a:gd name="T3" fmla="*/ 2 h 3"/>
                <a:gd name="T4" fmla="*/ 2 w 3"/>
                <a:gd name="T5" fmla="*/ 1 h 3"/>
              </a:gdLst>
              <a:ahLst/>
              <a:cxnLst>
                <a:cxn ang="0">
                  <a:pos x="T0" y="T1"/>
                </a:cxn>
                <a:cxn ang="0">
                  <a:pos x="T2" y="T3"/>
                </a:cxn>
                <a:cxn ang="0">
                  <a:pos x="T4" y="T5"/>
                </a:cxn>
              </a:cxnLst>
              <a:rect l="0" t="0" r="r" b="b"/>
              <a:pathLst>
                <a:path w="3" h="3">
                  <a:moveTo>
                    <a:pt x="2" y="1"/>
                  </a:moveTo>
                  <a:cubicBezTo>
                    <a:pt x="2" y="0"/>
                    <a:pt x="0" y="1"/>
                    <a:pt x="1" y="2"/>
                  </a:cubicBezTo>
                  <a:cubicBezTo>
                    <a:pt x="1" y="3"/>
                    <a:pt x="3" y="1"/>
                    <a:pt x="2"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75" name="Freeform 794"/>
            <p:cNvSpPr>
              <a:spLocks/>
            </p:cNvSpPr>
            <p:nvPr/>
          </p:nvSpPr>
          <p:spPr bwMode="auto">
            <a:xfrm>
              <a:off x="8314841" y="4394916"/>
              <a:ext cx="47770" cy="6370"/>
            </a:xfrm>
            <a:custGeom>
              <a:avLst/>
              <a:gdLst>
                <a:gd name="T0" fmla="*/ 5 w 5"/>
                <a:gd name="T1" fmla="*/ 1 h 1"/>
                <a:gd name="T2" fmla="*/ 1 w 5"/>
                <a:gd name="T3" fmla="*/ 0 h 1"/>
                <a:gd name="T4" fmla="*/ 5 w 5"/>
                <a:gd name="T5" fmla="*/ 1 h 1"/>
              </a:gdLst>
              <a:ahLst/>
              <a:cxnLst>
                <a:cxn ang="0">
                  <a:pos x="T0" y="T1"/>
                </a:cxn>
                <a:cxn ang="0">
                  <a:pos x="T2" y="T3"/>
                </a:cxn>
                <a:cxn ang="0">
                  <a:pos x="T4" y="T5"/>
                </a:cxn>
              </a:cxnLst>
              <a:rect l="0" t="0" r="r" b="b"/>
              <a:pathLst>
                <a:path w="5" h="1">
                  <a:moveTo>
                    <a:pt x="5" y="1"/>
                  </a:moveTo>
                  <a:cubicBezTo>
                    <a:pt x="4" y="0"/>
                    <a:pt x="0" y="0"/>
                    <a:pt x="1" y="0"/>
                  </a:cubicBezTo>
                  <a:cubicBezTo>
                    <a:pt x="2" y="1"/>
                    <a:pt x="5" y="1"/>
                    <a:pt x="5"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76" name="Freeform 795"/>
            <p:cNvSpPr>
              <a:spLocks/>
            </p:cNvSpPr>
            <p:nvPr/>
          </p:nvSpPr>
          <p:spPr bwMode="auto">
            <a:xfrm>
              <a:off x="8372164" y="4394916"/>
              <a:ext cx="57323" cy="0"/>
            </a:xfrm>
            <a:custGeom>
              <a:avLst/>
              <a:gdLst>
                <a:gd name="T0" fmla="*/ 5 w 6"/>
                <a:gd name="T1" fmla="*/ 1 w 6"/>
                <a:gd name="T2" fmla="*/ 5 w 6"/>
              </a:gdLst>
              <a:ahLst/>
              <a:cxnLst>
                <a:cxn ang="0">
                  <a:pos x="T0" y="0"/>
                </a:cxn>
                <a:cxn ang="0">
                  <a:pos x="T1" y="0"/>
                </a:cxn>
                <a:cxn ang="0">
                  <a:pos x="T2" y="0"/>
                </a:cxn>
              </a:cxnLst>
              <a:rect l="0" t="0" r="r" b="b"/>
              <a:pathLst>
                <a:path w="6">
                  <a:moveTo>
                    <a:pt x="5" y="0"/>
                  </a:moveTo>
                  <a:cubicBezTo>
                    <a:pt x="4" y="0"/>
                    <a:pt x="0" y="0"/>
                    <a:pt x="1" y="0"/>
                  </a:cubicBezTo>
                  <a:cubicBezTo>
                    <a:pt x="2" y="0"/>
                    <a:pt x="6" y="0"/>
                    <a:pt x="5" y="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77" name="Freeform 796"/>
            <p:cNvSpPr>
              <a:spLocks/>
            </p:cNvSpPr>
            <p:nvPr/>
          </p:nvSpPr>
          <p:spPr bwMode="auto">
            <a:xfrm>
              <a:off x="9445417" y="3802407"/>
              <a:ext cx="38217" cy="19114"/>
            </a:xfrm>
            <a:custGeom>
              <a:avLst/>
              <a:gdLst>
                <a:gd name="T0" fmla="*/ 3 w 4"/>
                <a:gd name="T1" fmla="*/ 2 h 2"/>
                <a:gd name="T2" fmla="*/ 2 w 4"/>
                <a:gd name="T3" fmla="*/ 0 h 2"/>
                <a:gd name="T4" fmla="*/ 3 w 4"/>
                <a:gd name="T5" fmla="*/ 2 h 2"/>
              </a:gdLst>
              <a:ahLst/>
              <a:cxnLst>
                <a:cxn ang="0">
                  <a:pos x="T0" y="T1"/>
                </a:cxn>
                <a:cxn ang="0">
                  <a:pos x="T2" y="T3"/>
                </a:cxn>
                <a:cxn ang="0">
                  <a:pos x="T4" y="T5"/>
                </a:cxn>
              </a:cxnLst>
              <a:rect l="0" t="0" r="r" b="b"/>
              <a:pathLst>
                <a:path w="4" h="2">
                  <a:moveTo>
                    <a:pt x="3" y="2"/>
                  </a:moveTo>
                  <a:cubicBezTo>
                    <a:pt x="1" y="2"/>
                    <a:pt x="0" y="0"/>
                    <a:pt x="2" y="0"/>
                  </a:cubicBezTo>
                  <a:cubicBezTo>
                    <a:pt x="3" y="0"/>
                    <a:pt x="4" y="2"/>
                    <a:pt x="3" y="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78" name="Freeform 797"/>
            <p:cNvSpPr>
              <a:spLocks/>
            </p:cNvSpPr>
            <p:nvPr/>
          </p:nvSpPr>
          <p:spPr bwMode="auto">
            <a:xfrm>
              <a:off x="5467694" y="6086410"/>
              <a:ext cx="85988" cy="111494"/>
            </a:xfrm>
            <a:custGeom>
              <a:avLst/>
              <a:gdLst>
                <a:gd name="T0" fmla="*/ 9 w 9"/>
                <a:gd name="T1" fmla="*/ 11 h 12"/>
                <a:gd name="T2" fmla="*/ 5 w 9"/>
                <a:gd name="T3" fmla="*/ 2 h 12"/>
                <a:gd name="T4" fmla="*/ 2 w 9"/>
                <a:gd name="T5" fmla="*/ 2 h 12"/>
                <a:gd name="T6" fmla="*/ 0 w 9"/>
                <a:gd name="T7" fmla="*/ 3 h 12"/>
                <a:gd name="T8" fmla="*/ 3 w 9"/>
                <a:gd name="T9" fmla="*/ 5 h 12"/>
                <a:gd name="T10" fmla="*/ 3 w 9"/>
                <a:gd name="T11" fmla="*/ 7 h 12"/>
                <a:gd name="T12" fmla="*/ 4 w 9"/>
                <a:gd name="T13" fmla="*/ 7 h 12"/>
                <a:gd name="T14" fmla="*/ 3 w 9"/>
                <a:gd name="T15" fmla="*/ 8 h 12"/>
                <a:gd name="T16" fmla="*/ 6 w 9"/>
                <a:gd name="T17" fmla="*/ 11 h 12"/>
                <a:gd name="T18" fmla="*/ 6 w 9"/>
                <a:gd name="T19" fmla="*/ 9 h 12"/>
                <a:gd name="T20" fmla="*/ 9 w 9"/>
                <a:gd name="T21" fmla="*/ 11 h 12"/>
                <a:gd name="T22" fmla="*/ 9 w 9"/>
                <a:gd name="T23" fmla="*/ 1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 h="12">
                  <a:moveTo>
                    <a:pt x="9" y="11"/>
                  </a:moveTo>
                  <a:cubicBezTo>
                    <a:pt x="8" y="8"/>
                    <a:pt x="7" y="4"/>
                    <a:pt x="5" y="2"/>
                  </a:cubicBezTo>
                  <a:cubicBezTo>
                    <a:pt x="4" y="1"/>
                    <a:pt x="3" y="0"/>
                    <a:pt x="2" y="2"/>
                  </a:cubicBezTo>
                  <a:cubicBezTo>
                    <a:pt x="2" y="2"/>
                    <a:pt x="0" y="2"/>
                    <a:pt x="0" y="3"/>
                  </a:cubicBezTo>
                  <a:cubicBezTo>
                    <a:pt x="1" y="4"/>
                    <a:pt x="3" y="3"/>
                    <a:pt x="3" y="5"/>
                  </a:cubicBezTo>
                  <a:cubicBezTo>
                    <a:pt x="3" y="6"/>
                    <a:pt x="3" y="6"/>
                    <a:pt x="3" y="7"/>
                  </a:cubicBezTo>
                  <a:cubicBezTo>
                    <a:pt x="3" y="8"/>
                    <a:pt x="4" y="7"/>
                    <a:pt x="4" y="7"/>
                  </a:cubicBezTo>
                  <a:cubicBezTo>
                    <a:pt x="5" y="8"/>
                    <a:pt x="3" y="8"/>
                    <a:pt x="3" y="8"/>
                  </a:cubicBezTo>
                  <a:cubicBezTo>
                    <a:pt x="3" y="9"/>
                    <a:pt x="5" y="11"/>
                    <a:pt x="6" y="11"/>
                  </a:cubicBezTo>
                  <a:cubicBezTo>
                    <a:pt x="6" y="11"/>
                    <a:pt x="2" y="7"/>
                    <a:pt x="6" y="9"/>
                  </a:cubicBezTo>
                  <a:cubicBezTo>
                    <a:pt x="7" y="9"/>
                    <a:pt x="9" y="12"/>
                    <a:pt x="9" y="11"/>
                  </a:cubicBezTo>
                  <a:cubicBezTo>
                    <a:pt x="8" y="10"/>
                    <a:pt x="9" y="12"/>
                    <a:pt x="9" y="1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grpSp>
      <p:sp>
        <p:nvSpPr>
          <p:cNvPr id="481" name="Rectangle 480"/>
          <p:cNvSpPr>
            <a:spLocks/>
          </p:cNvSpPr>
          <p:nvPr/>
        </p:nvSpPr>
        <p:spPr bwMode="auto">
          <a:xfrm>
            <a:off x="1673225" y="754380"/>
            <a:ext cx="6583534" cy="94897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defTabSz="4572000">
              <a:lnSpc>
                <a:spcPts val="7400"/>
              </a:lnSpc>
            </a:pPr>
            <a:r>
              <a:rPr lang="en-US" sz="5400" b="1" spc="500" dirty="0" smtClean="0">
                <a:solidFill>
                  <a:schemeClr val="tx2"/>
                </a:solidFill>
                <a:latin typeface="Poppins" charset="0"/>
                <a:ea typeface="Poppins" charset="0"/>
                <a:cs typeface="Poppins" charset="0"/>
                <a:sym typeface="Bebas Neue" charset="0"/>
              </a:rPr>
              <a:t>Worldwide Map</a:t>
            </a:r>
          </a:p>
        </p:txBody>
      </p:sp>
      <p:cxnSp>
        <p:nvCxnSpPr>
          <p:cNvPr id="482" name="Straight Connector 481"/>
          <p:cNvCxnSpPr/>
          <p:nvPr/>
        </p:nvCxnSpPr>
        <p:spPr>
          <a:xfrm>
            <a:off x="1673225" y="2332705"/>
            <a:ext cx="962738"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607149920"/>
      </p:ext>
    </p:extLst>
  </p:cSld>
  <p:clrMapOvr>
    <a:masterClrMapping/>
  </p:clrMapOvr>
  <mc:AlternateContent xmlns:mc="http://schemas.openxmlformats.org/markup-compatibility/2006" xmlns:p14="http://schemas.microsoft.com/office/powerpoint/2010/main">
    <mc:Choice Requires="p14">
      <p:transition p14:dur="0" advClick="0" advTm="1000"/>
    </mc:Choice>
    <mc:Fallback xmlns="">
      <p:transition advClick="0" advTm="1000"/>
    </mc:Fallback>
  </mc:AlternateContent>
  <p:timing>
    <p:tnLst>
      <p:par>
        <p:cTn id="1" dur="indefinite" restart="never" nodeType="tmRoot"/>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Rectangle 24"/>
          <p:cNvSpPr>
            <a:spLocks/>
          </p:cNvSpPr>
          <p:nvPr/>
        </p:nvSpPr>
        <p:spPr bwMode="auto">
          <a:xfrm>
            <a:off x="12857898" y="2070777"/>
            <a:ext cx="7290457" cy="109004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defTabSz="4572000">
              <a:lnSpc>
                <a:spcPts val="8500"/>
              </a:lnSpc>
            </a:pPr>
            <a:r>
              <a:rPr lang="en-US" sz="7400" b="1" spc="500" dirty="0" smtClean="0">
                <a:solidFill>
                  <a:schemeClr val="tx2"/>
                </a:solidFill>
                <a:latin typeface="Montserrat Semi" charset="0"/>
                <a:ea typeface="Montserrat Semi" charset="0"/>
                <a:cs typeface="Montserrat Semi" charset="0"/>
                <a:sym typeface="Bebas Neue" charset="0"/>
              </a:rPr>
              <a:t>OUR MISSION</a:t>
            </a:r>
          </a:p>
        </p:txBody>
      </p:sp>
      <p:sp>
        <p:nvSpPr>
          <p:cNvPr id="48" name="Subtitle 2"/>
          <p:cNvSpPr txBox="1">
            <a:spLocks/>
          </p:cNvSpPr>
          <p:nvPr/>
        </p:nvSpPr>
        <p:spPr>
          <a:xfrm>
            <a:off x="12724086" y="3895454"/>
            <a:ext cx="9846070" cy="2784419"/>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just">
              <a:lnSpc>
                <a:spcPts val="4040"/>
              </a:lnSpc>
            </a:pPr>
            <a:r>
              <a:rPr lang="en-US" dirty="0" smtClean="0">
                <a:solidFill>
                  <a:schemeClr val="tx1"/>
                </a:solidFill>
                <a:latin typeface="Poppins Light" charset="0"/>
                <a:ea typeface="Poppins Light" charset="0"/>
                <a:cs typeface="Poppins Light" charset="0"/>
              </a:rPr>
              <a:t>Frequently, your initial font choice is taken out of your awesome hands</a:t>
            </a:r>
            <a:r>
              <a:rPr lang="en-US" dirty="0">
                <a:solidFill>
                  <a:schemeClr val="tx1"/>
                </a:solidFill>
                <a:latin typeface="Poppins Light" charset="0"/>
                <a:ea typeface="Poppins Light" charset="0"/>
                <a:cs typeface="Poppins Light" charset="0"/>
              </a:rPr>
              <a:t> </a:t>
            </a:r>
            <a:r>
              <a:rPr lang="en-US" dirty="0" smtClean="0">
                <a:solidFill>
                  <a:schemeClr val="tx1"/>
                </a:solidFill>
                <a:latin typeface="Poppins Light" charset="0"/>
                <a:ea typeface="Poppins Light" charset="0"/>
                <a:cs typeface="Poppins Light" charset="0"/>
              </a:rPr>
              <a:t>also we are companies often specify a typeface, or even a set of fonts,  part of their brand guides </a:t>
            </a:r>
            <a:r>
              <a:rPr lang="en-US" dirty="0">
                <a:solidFill>
                  <a:schemeClr val="tx1"/>
                </a:solidFill>
                <a:latin typeface="Poppins Light" charset="0"/>
                <a:ea typeface="Poppins Light" charset="0"/>
                <a:cs typeface="Poppins Light" charset="0"/>
              </a:rPr>
              <a:t>However, if you </a:t>
            </a:r>
            <a:r>
              <a:rPr lang="en-US" dirty="0" smtClean="0">
                <a:solidFill>
                  <a:schemeClr val="tx1"/>
                </a:solidFill>
                <a:latin typeface="Poppins Light" charset="0"/>
                <a:ea typeface="Poppins Light" charset="0"/>
                <a:cs typeface="Poppins Light" charset="0"/>
              </a:rPr>
              <a:t>a </a:t>
            </a:r>
            <a:r>
              <a:rPr lang="en-US" dirty="0">
                <a:solidFill>
                  <a:schemeClr val="tx1"/>
                </a:solidFill>
                <a:latin typeface="Poppins Light" charset="0"/>
                <a:ea typeface="Poppins Light" charset="0"/>
                <a:cs typeface="Poppins Light" charset="0"/>
              </a:rPr>
              <a:t>great Frequently, your initial font choice is taken out of your </a:t>
            </a:r>
            <a:r>
              <a:rPr lang="en-US" dirty="0" smtClean="0">
                <a:solidFill>
                  <a:schemeClr val="tx1"/>
                </a:solidFill>
                <a:latin typeface="Poppins Light" charset="0"/>
                <a:ea typeface="Poppins Light" charset="0"/>
                <a:cs typeface="Poppins Light" charset="0"/>
              </a:rPr>
              <a:t>hands.</a:t>
            </a:r>
            <a:endParaRPr lang="en-US" dirty="0">
              <a:solidFill>
                <a:schemeClr val="tx1"/>
              </a:solidFill>
              <a:latin typeface="Poppins Light" charset="0"/>
              <a:ea typeface="Poppins Light" charset="0"/>
              <a:cs typeface="Poppins Light" charset="0"/>
            </a:endParaRPr>
          </a:p>
        </p:txBody>
      </p:sp>
      <p:sp>
        <p:nvSpPr>
          <p:cNvPr id="50" name="Freeform 49"/>
          <p:cNvSpPr>
            <a:spLocks noChangeArrowheads="1"/>
          </p:cNvSpPr>
          <p:nvPr/>
        </p:nvSpPr>
        <p:spPr bwMode="auto">
          <a:xfrm rot="11739100">
            <a:off x="-1396741" y="1033738"/>
            <a:ext cx="13547540" cy="13092145"/>
          </a:xfrm>
          <a:custGeom>
            <a:avLst/>
            <a:gdLst>
              <a:gd name="T0" fmla="*/ 5238 w 5376"/>
              <a:gd name="T1" fmla="*/ 6050 h 7502"/>
              <a:gd name="T2" fmla="*/ 5139 w 5376"/>
              <a:gd name="T3" fmla="*/ 4984 h 7502"/>
              <a:gd name="T4" fmla="*/ 4699 w 5376"/>
              <a:gd name="T5" fmla="*/ 4481 h 7502"/>
              <a:gd name="T6" fmla="*/ 4538 w 5376"/>
              <a:gd name="T7" fmla="*/ 3167 h 7502"/>
              <a:gd name="T8" fmla="*/ 4420 w 5376"/>
              <a:gd name="T9" fmla="*/ 2349 h 7502"/>
              <a:gd name="T10" fmla="*/ 4246 w 5376"/>
              <a:gd name="T11" fmla="*/ 1791 h 7502"/>
              <a:gd name="T12" fmla="*/ 4141 w 5376"/>
              <a:gd name="T13" fmla="*/ 1432 h 7502"/>
              <a:gd name="T14" fmla="*/ 4098 w 5376"/>
              <a:gd name="T15" fmla="*/ 985 h 7502"/>
              <a:gd name="T16" fmla="*/ 3992 w 5376"/>
              <a:gd name="T17" fmla="*/ 458 h 7502"/>
              <a:gd name="T18" fmla="*/ 3937 w 5376"/>
              <a:gd name="T19" fmla="*/ 93 h 7502"/>
              <a:gd name="T20" fmla="*/ 775 w 5376"/>
              <a:gd name="T21" fmla="*/ 1494 h 7502"/>
              <a:gd name="T22" fmla="*/ 1519 w 5376"/>
              <a:gd name="T23" fmla="*/ 1233 h 7502"/>
              <a:gd name="T24" fmla="*/ 732 w 5376"/>
              <a:gd name="T25" fmla="*/ 1915 h 7502"/>
              <a:gd name="T26" fmla="*/ 360 w 5376"/>
              <a:gd name="T27" fmla="*/ 2423 h 7502"/>
              <a:gd name="T28" fmla="*/ 93 w 5376"/>
              <a:gd name="T29" fmla="*/ 2851 h 7502"/>
              <a:gd name="T30" fmla="*/ 68 w 5376"/>
              <a:gd name="T31" fmla="*/ 3273 h 7502"/>
              <a:gd name="T32" fmla="*/ 291 w 5376"/>
              <a:gd name="T33" fmla="*/ 4116 h 7502"/>
              <a:gd name="T34" fmla="*/ 564 w 5376"/>
              <a:gd name="T35" fmla="*/ 4587 h 7502"/>
              <a:gd name="T36" fmla="*/ 1023 w 5376"/>
              <a:gd name="T37" fmla="*/ 4928 h 7502"/>
              <a:gd name="T38" fmla="*/ 1308 w 5376"/>
              <a:gd name="T39" fmla="*/ 5157 h 7502"/>
              <a:gd name="T40" fmla="*/ 1333 w 5376"/>
              <a:gd name="T41" fmla="*/ 5523 h 7502"/>
              <a:gd name="T42" fmla="*/ 1451 w 5376"/>
              <a:gd name="T43" fmla="*/ 6137 h 7502"/>
              <a:gd name="T44" fmla="*/ 1724 w 5376"/>
              <a:gd name="T45" fmla="*/ 7098 h 7502"/>
              <a:gd name="T46" fmla="*/ 5022 w 5376"/>
              <a:gd name="T47" fmla="*/ 6936 h 7502"/>
              <a:gd name="T48" fmla="*/ 5201 w 5376"/>
              <a:gd name="T49" fmla="*/ 7104 h 7502"/>
              <a:gd name="T50" fmla="*/ 341 w 5376"/>
              <a:gd name="T51" fmla="*/ 2541 h 7502"/>
              <a:gd name="T52" fmla="*/ 570 w 5376"/>
              <a:gd name="T53" fmla="*/ 4550 h 7502"/>
              <a:gd name="T54" fmla="*/ 1327 w 5376"/>
              <a:gd name="T55" fmla="*/ 1382 h 7502"/>
              <a:gd name="T56" fmla="*/ 4643 w 5376"/>
              <a:gd name="T57" fmla="*/ 5461 h 7502"/>
              <a:gd name="T58" fmla="*/ 3732 w 5376"/>
              <a:gd name="T59" fmla="*/ 6112 h 7502"/>
              <a:gd name="T60" fmla="*/ 4265 w 5376"/>
              <a:gd name="T61" fmla="*/ 5988 h 7502"/>
              <a:gd name="T62" fmla="*/ 3732 w 5376"/>
              <a:gd name="T63" fmla="*/ 6112 h 7502"/>
              <a:gd name="T64" fmla="*/ 4519 w 5376"/>
              <a:gd name="T65" fmla="*/ 5480 h 7502"/>
              <a:gd name="T66" fmla="*/ 3273 w 5376"/>
              <a:gd name="T67" fmla="*/ 4699 h 7502"/>
              <a:gd name="T68" fmla="*/ 2666 w 5376"/>
              <a:gd name="T69" fmla="*/ 6298 h 7502"/>
              <a:gd name="T70" fmla="*/ 2350 w 5376"/>
              <a:gd name="T71" fmla="*/ 3725 h 7502"/>
              <a:gd name="T72" fmla="*/ 2480 w 5376"/>
              <a:gd name="T73" fmla="*/ 6347 h 7502"/>
              <a:gd name="T74" fmla="*/ 2226 w 5376"/>
              <a:gd name="T75" fmla="*/ 3756 h 7502"/>
              <a:gd name="T76" fmla="*/ 2182 w 5376"/>
              <a:gd name="T77" fmla="*/ 3775 h 7502"/>
              <a:gd name="T78" fmla="*/ 2040 w 5376"/>
              <a:gd name="T79" fmla="*/ 1047 h 7502"/>
              <a:gd name="T80" fmla="*/ 1909 w 5376"/>
              <a:gd name="T81" fmla="*/ 4209 h 7502"/>
              <a:gd name="T82" fmla="*/ 1897 w 5376"/>
              <a:gd name="T83" fmla="*/ 1109 h 7502"/>
              <a:gd name="T84" fmla="*/ 1897 w 5376"/>
              <a:gd name="T85" fmla="*/ 3986 h 7502"/>
              <a:gd name="T86" fmla="*/ 1748 w 5376"/>
              <a:gd name="T87" fmla="*/ 1177 h 7502"/>
              <a:gd name="T88" fmla="*/ 1575 w 5376"/>
              <a:gd name="T89" fmla="*/ 1215 h 7502"/>
              <a:gd name="T90" fmla="*/ 1519 w 5376"/>
              <a:gd name="T91" fmla="*/ 1289 h 7502"/>
              <a:gd name="T92" fmla="*/ 1630 w 5376"/>
              <a:gd name="T93" fmla="*/ 6459 h 7502"/>
              <a:gd name="T94" fmla="*/ 1711 w 5376"/>
              <a:gd name="T95" fmla="*/ 7011 h 7502"/>
              <a:gd name="T96" fmla="*/ 1928 w 5376"/>
              <a:gd name="T97" fmla="*/ 6112 h 7502"/>
              <a:gd name="T98" fmla="*/ 1971 w 5376"/>
              <a:gd name="T99" fmla="*/ 6044 h 7502"/>
              <a:gd name="T100" fmla="*/ 2300 w 5376"/>
              <a:gd name="T101" fmla="*/ 3886 h 7502"/>
              <a:gd name="T102" fmla="*/ 5052 w 5376"/>
              <a:gd name="T103" fmla="*/ 4655 h 7502"/>
              <a:gd name="T104" fmla="*/ 5015 w 5376"/>
              <a:gd name="T105" fmla="*/ 4916 h 7502"/>
              <a:gd name="T106" fmla="*/ 5201 w 5376"/>
              <a:gd name="T107" fmla="*/ 7110 h 7502"/>
              <a:gd name="T108" fmla="*/ 837 w 5376"/>
              <a:gd name="T109" fmla="*/ 1692 h 7502"/>
              <a:gd name="T110" fmla="*/ 1135 w 5376"/>
              <a:gd name="T111" fmla="*/ 1177 h 7502"/>
              <a:gd name="T112" fmla="*/ 824 w 5376"/>
              <a:gd name="T113" fmla="*/ 1618 h 7502"/>
              <a:gd name="T114" fmla="*/ 99 w 5376"/>
              <a:gd name="T115" fmla="*/ 3694 h 7502"/>
              <a:gd name="T116" fmla="*/ 4835 w 5376"/>
              <a:gd name="T117" fmla="*/ 4556 h 7502"/>
              <a:gd name="T118" fmla="*/ 887 w 5376"/>
              <a:gd name="T119" fmla="*/ 4965 h 7502"/>
              <a:gd name="T120" fmla="*/ 1066 w 5376"/>
              <a:gd name="T121" fmla="*/ 4953 h 7502"/>
              <a:gd name="T122" fmla="*/ 3689 w 5376"/>
              <a:gd name="T123" fmla="*/ 6131 h 7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376" h="7502">
                <a:moveTo>
                  <a:pt x="5369" y="6961"/>
                </a:moveTo>
                <a:lnTo>
                  <a:pt x="5369" y="6961"/>
                </a:lnTo>
                <a:cubicBezTo>
                  <a:pt x="5362" y="6942"/>
                  <a:pt x="5344" y="6924"/>
                  <a:pt x="5338" y="6905"/>
                </a:cubicBezTo>
                <a:cubicBezTo>
                  <a:pt x="5338" y="6905"/>
                  <a:pt x="5350" y="6887"/>
                  <a:pt x="5344" y="6881"/>
                </a:cubicBezTo>
                <a:cubicBezTo>
                  <a:pt x="5338" y="6837"/>
                  <a:pt x="5307" y="6788"/>
                  <a:pt x="5319" y="6757"/>
                </a:cubicBezTo>
                <a:cubicBezTo>
                  <a:pt x="5319" y="6744"/>
                  <a:pt x="5338" y="6744"/>
                  <a:pt x="5338" y="6732"/>
                </a:cubicBezTo>
                <a:cubicBezTo>
                  <a:pt x="5338" y="6719"/>
                  <a:pt x="5319" y="6695"/>
                  <a:pt x="5319" y="6676"/>
                </a:cubicBezTo>
                <a:cubicBezTo>
                  <a:pt x="5319" y="6614"/>
                  <a:pt x="5300" y="6552"/>
                  <a:pt x="5288" y="6478"/>
                </a:cubicBezTo>
                <a:cubicBezTo>
                  <a:pt x="5282" y="6428"/>
                  <a:pt x="5276" y="6379"/>
                  <a:pt x="5270" y="6329"/>
                </a:cubicBezTo>
                <a:cubicBezTo>
                  <a:pt x="5263" y="6298"/>
                  <a:pt x="5251" y="6261"/>
                  <a:pt x="5257" y="6223"/>
                </a:cubicBezTo>
                <a:cubicBezTo>
                  <a:pt x="5257" y="6217"/>
                  <a:pt x="5276" y="6205"/>
                  <a:pt x="5276" y="6199"/>
                </a:cubicBezTo>
                <a:cubicBezTo>
                  <a:pt x="5282" y="6168"/>
                  <a:pt x="5251" y="6099"/>
                  <a:pt x="5238" y="6050"/>
                </a:cubicBezTo>
                <a:cubicBezTo>
                  <a:pt x="5226" y="5994"/>
                  <a:pt x="5214" y="5932"/>
                  <a:pt x="5214" y="5889"/>
                </a:cubicBezTo>
                <a:cubicBezTo>
                  <a:pt x="5214" y="5883"/>
                  <a:pt x="5226" y="5883"/>
                  <a:pt x="5226" y="5876"/>
                </a:cubicBezTo>
                <a:cubicBezTo>
                  <a:pt x="5226" y="5858"/>
                  <a:pt x="5214" y="5833"/>
                  <a:pt x="5214" y="5814"/>
                </a:cubicBezTo>
                <a:cubicBezTo>
                  <a:pt x="5207" y="5752"/>
                  <a:pt x="5214" y="5697"/>
                  <a:pt x="5207" y="5610"/>
                </a:cubicBezTo>
                <a:cubicBezTo>
                  <a:pt x="5201" y="5579"/>
                  <a:pt x="5189" y="5554"/>
                  <a:pt x="5183" y="5523"/>
                </a:cubicBezTo>
                <a:cubicBezTo>
                  <a:pt x="5176" y="5480"/>
                  <a:pt x="5195" y="5368"/>
                  <a:pt x="5183" y="5312"/>
                </a:cubicBezTo>
                <a:cubicBezTo>
                  <a:pt x="5183" y="5294"/>
                  <a:pt x="5158" y="5275"/>
                  <a:pt x="5158" y="5256"/>
                </a:cubicBezTo>
                <a:cubicBezTo>
                  <a:pt x="5158" y="5250"/>
                  <a:pt x="5170" y="5250"/>
                  <a:pt x="5170" y="5244"/>
                </a:cubicBezTo>
                <a:cubicBezTo>
                  <a:pt x="5170" y="5244"/>
                  <a:pt x="5158" y="5225"/>
                  <a:pt x="5164" y="5219"/>
                </a:cubicBezTo>
                <a:cubicBezTo>
                  <a:pt x="5170" y="5182"/>
                  <a:pt x="5183" y="5089"/>
                  <a:pt x="5164" y="5040"/>
                </a:cubicBezTo>
                <a:cubicBezTo>
                  <a:pt x="5158" y="5027"/>
                  <a:pt x="5139" y="5021"/>
                  <a:pt x="5133" y="5008"/>
                </a:cubicBezTo>
                <a:cubicBezTo>
                  <a:pt x="5133" y="5008"/>
                  <a:pt x="5146" y="4990"/>
                  <a:pt x="5139" y="4984"/>
                </a:cubicBezTo>
                <a:cubicBezTo>
                  <a:pt x="5139" y="4965"/>
                  <a:pt x="5108" y="4872"/>
                  <a:pt x="5108" y="4860"/>
                </a:cubicBezTo>
                <a:cubicBezTo>
                  <a:pt x="5108" y="4835"/>
                  <a:pt x="5133" y="4810"/>
                  <a:pt x="5127" y="4792"/>
                </a:cubicBezTo>
                <a:cubicBezTo>
                  <a:pt x="5127" y="4792"/>
                  <a:pt x="5077" y="4729"/>
                  <a:pt x="5083" y="4711"/>
                </a:cubicBezTo>
                <a:cubicBezTo>
                  <a:pt x="5090" y="4711"/>
                  <a:pt x="5121" y="4717"/>
                  <a:pt x="5121" y="4711"/>
                </a:cubicBezTo>
                <a:cubicBezTo>
                  <a:pt x="5127" y="4680"/>
                  <a:pt x="5096" y="4692"/>
                  <a:pt x="5108" y="4661"/>
                </a:cubicBezTo>
                <a:cubicBezTo>
                  <a:pt x="5114" y="4649"/>
                  <a:pt x="5146" y="4668"/>
                  <a:pt x="5133" y="4655"/>
                </a:cubicBezTo>
                <a:cubicBezTo>
                  <a:pt x="5121" y="4630"/>
                  <a:pt x="5040" y="4612"/>
                  <a:pt x="4978" y="4605"/>
                </a:cubicBezTo>
                <a:cubicBezTo>
                  <a:pt x="4904" y="4599"/>
                  <a:pt x="4854" y="4556"/>
                  <a:pt x="4749" y="4556"/>
                </a:cubicBezTo>
                <a:cubicBezTo>
                  <a:pt x="4767" y="4556"/>
                  <a:pt x="4674" y="4575"/>
                  <a:pt x="4674" y="4556"/>
                </a:cubicBezTo>
                <a:cubicBezTo>
                  <a:pt x="4674" y="4556"/>
                  <a:pt x="4711" y="4562"/>
                  <a:pt x="4699" y="4550"/>
                </a:cubicBezTo>
                <a:cubicBezTo>
                  <a:pt x="4699" y="4550"/>
                  <a:pt x="4668" y="4562"/>
                  <a:pt x="4656" y="4537"/>
                </a:cubicBezTo>
                <a:cubicBezTo>
                  <a:pt x="4662" y="4544"/>
                  <a:pt x="4693" y="4500"/>
                  <a:pt x="4699" y="4481"/>
                </a:cubicBezTo>
                <a:cubicBezTo>
                  <a:pt x="4730" y="4420"/>
                  <a:pt x="4742" y="4351"/>
                  <a:pt x="4730" y="4264"/>
                </a:cubicBezTo>
                <a:cubicBezTo>
                  <a:pt x="4718" y="4215"/>
                  <a:pt x="4718" y="4190"/>
                  <a:pt x="4693" y="4165"/>
                </a:cubicBezTo>
                <a:cubicBezTo>
                  <a:pt x="4681" y="4153"/>
                  <a:pt x="4681" y="4140"/>
                  <a:pt x="4681" y="4122"/>
                </a:cubicBezTo>
                <a:cubicBezTo>
                  <a:pt x="4668" y="4079"/>
                  <a:pt x="4693" y="3967"/>
                  <a:pt x="4674" y="3899"/>
                </a:cubicBezTo>
                <a:cubicBezTo>
                  <a:pt x="4662" y="3868"/>
                  <a:pt x="4631" y="3843"/>
                  <a:pt x="4625" y="3800"/>
                </a:cubicBezTo>
                <a:cubicBezTo>
                  <a:pt x="4612" y="3744"/>
                  <a:pt x="4631" y="3651"/>
                  <a:pt x="4606" y="3583"/>
                </a:cubicBezTo>
                <a:cubicBezTo>
                  <a:pt x="4600" y="3552"/>
                  <a:pt x="4569" y="3527"/>
                  <a:pt x="4563" y="3490"/>
                </a:cubicBezTo>
                <a:cubicBezTo>
                  <a:pt x="4557" y="3477"/>
                  <a:pt x="4569" y="3453"/>
                  <a:pt x="4569" y="3434"/>
                </a:cubicBezTo>
                <a:cubicBezTo>
                  <a:pt x="4569" y="3421"/>
                  <a:pt x="4557" y="3409"/>
                  <a:pt x="4550" y="3397"/>
                </a:cubicBezTo>
                <a:cubicBezTo>
                  <a:pt x="4550" y="3372"/>
                  <a:pt x="4557" y="3341"/>
                  <a:pt x="4550" y="3316"/>
                </a:cubicBezTo>
                <a:cubicBezTo>
                  <a:pt x="4550" y="3291"/>
                  <a:pt x="4532" y="3273"/>
                  <a:pt x="4532" y="3248"/>
                </a:cubicBezTo>
                <a:cubicBezTo>
                  <a:pt x="4532" y="3223"/>
                  <a:pt x="4544" y="3192"/>
                  <a:pt x="4538" y="3167"/>
                </a:cubicBezTo>
                <a:cubicBezTo>
                  <a:pt x="4538" y="3142"/>
                  <a:pt x="4513" y="3124"/>
                  <a:pt x="4507" y="3099"/>
                </a:cubicBezTo>
                <a:cubicBezTo>
                  <a:pt x="4488" y="3049"/>
                  <a:pt x="4507" y="3000"/>
                  <a:pt x="4494" y="2944"/>
                </a:cubicBezTo>
                <a:cubicBezTo>
                  <a:pt x="4488" y="2901"/>
                  <a:pt x="4463" y="2864"/>
                  <a:pt x="4457" y="2820"/>
                </a:cubicBezTo>
                <a:cubicBezTo>
                  <a:pt x="4451" y="2801"/>
                  <a:pt x="4463" y="2789"/>
                  <a:pt x="4463" y="2771"/>
                </a:cubicBezTo>
                <a:cubicBezTo>
                  <a:pt x="4463" y="2740"/>
                  <a:pt x="4439" y="2702"/>
                  <a:pt x="4439" y="2665"/>
                </a:cubicBezTo>
                <a:cubicBezTo>
                  <a:pt x="4439" y="2647"/>
                  <a:pt x="4451" y="2628"/>
                  <a:pt x="4445" y="2609"/>
                </a:cubicBezTo>
                <a:cubicBezTo>
                  <a:pt x="4445" y="2597"/>
                  <a:pt x="4433" y="2585"/>
                  <a:pt x="4433" y="2566"/>
                </a:cubicBezTo>
                <a:cubicBezTo>
                  <a:pt x="4433" y="2554"/>
                  <a:pt x="4445" y="2541"/>
                  <a:pt x="4439" y="2529"/>
                </a:cubicBezTo>
                <a:cubicBezTo>
                  <a:pt x="4439" y="2523"/>
                  <a:pt x="4426" y="2504"/>
                  <a:pt x="4420" y="2492"/>
                </a:cubicBezTo>
                <a:cubicBezTo>
                  <a:pt x="4414" y="2473"/>
                  <a:pt x="4426" y="2454"/>
                  <a:pt x="4420" y="2436"/>
                </a:cubicBezTo>
                <a:cubicBezTo>
                  <a:pt x="4414" y="2392"/>
                  <a:pt x="4395" y="2380"/>
                  <a:pt x="4402" y="2361"/>
                </a:cubicBezTo>
                <a:cubicBezTo>
                  <a:pt x="4402" y="2355"/>
                  <a:pt x="4420" y="2361"/>
                  <a:pt x="4420" y="2349"/>
                </a:cubicBezTo>
                <a:cubicBezTo>
                  <a:pt x="4420" y="2287"/>
                  <a:pt x="4358" y="2206"/>
                  <a:pt x="4321" y="2169"/>
                </a:cubicBezTo>
                <a:cubicBezTo>
                  <a:pt x="4302" y="2144"/>
                  <a:pt x="4271" y="2132"/>
                  <a:pt x="4271" y="2126"/>
                </a:cubicBezTo>
                <a:cubicBezTo>
                  <a:pt x="4271" y="2120"/>
                  <a:pt x="4302" y="2132"/>
                  <a:pt x="4302" y="2132"/>
                </a:cubicBezTo>
                <a:cubicBezTo>
                  <a:pt x="4296" y="2126"/>
                  <a:pt x="4271" y="2101"/>
                  <a:pt x="4271" y="2089"/>
                </a:cubicBezTo>
                <a:cubicBezTo>
                  <a:pt x="4271" y="2076"/>
                  <a:pt x="4296" y="2070"/>
                  <a:pt x="4296" y="2058"/>
                </a:cubicBezTo>
                <a:cubicBezTo>
                  <a:pt x="4290" y="2045"/>
                  <a:pt x="4271" y="2039"/>
                  <a:pt x="4265" y="2021"/>
                </a:cubicBezTo>
                <a:cubicBezTo>
                  <a:pt x="4259" y="1990"/>
                  <a:pt x="4296" y="1952"/>
                  <a:pt x="4284" y="1934"/>
                </a:cubicBezTo>
                <a:cubicBezTo>
                  <a:pt x="4284" y="1927"/>
                  <a:pt x="4209" y="1946"/>
                  <a:pt x="4197" y="1927"/>
                </a:cubicBezTo>
                <a:lnTo>
                  <a:pt x="4203" y="1866"/>
                </a:lnTo>
                <a:cubicBezTo>
                  <a:pt x="4209" y="1853"/>
                  <a:pt x="4234" y="1847"/>
                  <a:pt x="4240" y="1841"/>
                </a:cubicBezTo>
                <a:cubicBezTo>
                  <a:pt x="4240" y="1834"/>
                  <a:pt x="4240" y="1816"/>
                  <a:pt x="4240" y="1816"/>
                </a:cubicBezTo>
                <a:cubicBezTo>
                  <a:pt x="4240" y="1810"/>
                  <a:pt x="4246" y="1803"/>
                  <a:pt x="4246" y="1791"/>
                </a:cubicBezTo>
                <a:cubicBezTo>
                  <a:pt x="4240" y="1766"/>
                  <a:pt x="4222" y="1803"/>
                  <a:pt x="4209" y="1791"/>
                </a:cubicBezTo>
                <a:cubicBezTo>
                  <a:pt x="4216" y="1791"/>
                  <a:pt x="4228" y="1748"/>
                  <a:pt x="4216" y="1735"/>
                </a:cubicBezTo>
                <a:cubicBezTo>
                  <a:pt x="4209" y="1723"/>
                  <a:pt x="4197" y="1742"/>
                  <a:pt x="4197" y="1723"/>
                </a:cubicBezTo>
                <a:cubicBezTo>
                  <a:pt x="4197" y="1704"/>
                  <a:pt x="4209" y="1692"/>
                  <a:pt x="4209" y="1673"/>
                </a:cubicBezTo>
                <a:cubicBezTo>
                  <a:pt x="4209" y="1673"/>
                  <a:pt x="4185" y="1667"/>
                  <a:pt x="4185" y="1661"/>
                </a:cubicBezTo>
                <a:cubicBezTo>
                  <a:pt x="4178" y="1642"/>
                  <a:pt x="4203" y="1642"/>
                  <a:pt x="4203" y="1630"/>
                </a:cubicBezTo>
                <a:cubicBezTo>
                  <a:pt x="4203" y="1618"/>
                  <a:pt x="4197" y="1580"/>
                  <a:pt x="4197" y="1580"/>
                </a:cubicBezTo>
                <a:cubicBezTo>
                  <a:pt x="4191" y="1568"/>
                  <a:pt x="4172" y="1580"/>
                  <a:pt x="4166" y="1574"/>
                </a:cubicBezTo>
                <a:cubicBezTo>
                  <a:pt x="4160" y="1562"/>
                  <a:pt x="4191" y="1549"/>
                  <a:pt x="4147" y="1562"/>
                </a:cubicBezTo>
                <a:cubicBezTo>
                  <a:pt x="4098" y="1586"/>
                  <a:pt x="4160" y="1543"/>
                  <a:pt x="4166" y="1512"/>
                </a:cubicBezTo>
                <a:cubicBezTo>
                  <a:pt x="4172" y="1500"/>
                  <a:pt x="4172" y="1450"/>
                  <a:pt x="4166" y="1438"/>
                </a:cubicBezTo>
                <a:cubicBezTo>
                  <a:pt x="4160" y="1425"/>
                  <a:pt x="4141" y="1450"/>
                  <a:pt x="4141" y="1432"/>
                </a:cubicBezTo>
                <a:cubicBezTo>
                  <a:pt x="4135" y="1413"/>
                  <a:pt x="4172" y="1376"/>
                  <a:pt x="4154" y="1351"/>
                </a:cubicBezTo>
                <a:cubicBezTo>
                  <a:pt x="4147" y="1345"/>
                  <a:pt x="4129" y="1363"/>
                  <a:pt x="4122" y="1345"/>
                </a:cubicBezTo>
                <a:cubicBezTo>
                  <a:pt x="4122" y="1320"/>
                  <a:pt x="4154" y="1308"/>
                  <a:pt x="4147" y="1277"/>
                </a:cubicBezTo>
                <a:cubicBezTo>
                  <a:pt x="4147" y="1277"/>
                  <a:pt x="4116" y="1264"/>
                  <a:pt x="4116" y="1258"/>
                </a:cubicBezTo>
                <a:cubicBezTo>
                  <a:pt x="4116" y="1258"/>
                  <a:pt x="4135" y="1246"/>
                  <a:pt x="4135" y="1239"/>
                </a:cubicBezTo>
                <a:cubicBezTo>
                  <a:pt x="4110" y="1221"/>
                  <a:pt x="4085" y="1246"/>
                  <a:pt x="4085" y="1227"/>
                </a:cubicBezTo>
                <a:cubicBezTo>
                  <a:pt x="4079" y="1215"/>
                  <a:pt x="4110" y="1202"/>
                  <a:pt x="4116" y="1184"/>
                </a:cubicBezTo>
                <a:cubicBezTo>
                  <a:pt x="4135" y="1140"/>
                  <a:pt x="4098" y="1128"/>
                  <a:pt x="4116" y="1109"/>
                </a:cubicBezTo>
                <a:cubicBezTo>
                  <a:pt x="4141" y="1091"/>
                  <a:pt x="4098" y="1103"/>
                  <a:pt x="4104" y="1078"/>
                </a:cubicBezTo>
                <a:cubicBezTo>
                  <a:pt x="4104" y="1078"/>
                  <a:pt x="4122" y="1078"/>
                  <a:pt x="4116" y="1066"/>
                </a:cubicBezTo>
                <a:cubicBezTo>
                  <a:pt x="4110" y="1047"/>
                  <a:pt x="4085" y="1053"/>
                  <a:pt x="4085" y="1016"/>
                </a:cubicBezTo>
                <a:cubicBezTo>
                  <a:pt x="4085" y="1023"/>
                  <a:pt x="4098" y="991"/>
                  <a:pt x="4098" y="985"/>
                </a:cubicBezTo>
                <a:cubicBezTo>
                  <a:pt x="4098" y="979"/>
                  <a:pt x="4079" y="979"/>
                  <a:pt x="4079" y="973"/>
                </a:cubicBezTo>
                <a:cubicBezTo>
                  <a:pt x="4073" y="973"/>
                  <a:pt x="4085" y="967"/>
                  <a:pt x="4085" y="960"/>
                </a:cubicBezTo>
                <a:cubicBezTo>
                  <a:pt x="4073" y="948"/>
                  <a:pt x="4061" y="954"/>
                  <a:pt x="4061" y="936"/>
                </a:cubicBezTo>
                <a:cubicBezTo>
                  <a:pt x="4061" y="911"/>
                  <a:pt x="4110" y="843"/>
                  <a:pt x="4030" y="855"/>
                </a:cubicBezTo>
                <a:cubicBezTo>
                  <a:pt x="3980" y="861"/>
                  <a:pt x="4116" y="818"/>
                  <a:pt x="4061" y="787"/>
                </a:cubicBezTo>
                <a:cubicBezTo>
                  <a:pt x="4048" y="775"/>
                  <a:pt x="4036" y="768"/>
                  <a:pt x="4042" y="725"/>
                </a:cubicBezTo>
                <a:cubicBezTo>
                  <a:pt x="4042" y="712"/>
                  <a:pt x="4061" y="669"/>
                  <a:pt x="4042" y="644"/>
                </a:cubicBezTo>
                <a:cubicBezTo>
                  <a:pt x="4030" y="632"/>
                  <a:pt x="4005" y="638"/>
                  <a:pt x="4005" y="626"/>
                </a:cubicBezTo>
                <a:cubicBezTo>
                  <a:pt x="4005" y="607"/>
                  <a:pt x="4067" y="601"/>
                  <a:pt x="4054" y="570"/>
                </a:cubicBezTo>
                <a:cubicBezTo>
                  <a:pt x="4054" y="558"/>
                  <a:pt x="3999" y="564"/>
                  <a:pt x="3992" y="545"/>
                </a:cubicBezTo>
                <a:cubicBezTo>
                  <a:pt x="3986" y="539"/>
                  <a:pt x="3999" y="520"/>
                  <a:pt x="3999" y="508"/>
                </a:cubicBezTo>
                <a:cubicBezTo>
                  <a:pt x="3999" y="483"/>
                  <a:pt x="3992" y="471"/>
                  <a:pt x="3992" y="458"/>
                </a:cubicBezTo>
                <a:cubicBezTo>
                  <a:pt x="3992" y="446"/>
                  <a:pt x="4017" y="421"/>
                  <a:pt x="3992" y="403"/>
                </a:cubicBezTo>
                <a:cubicBezTo>
                  <a:pt x="3974" y="390"/>
                  <a:pt x="3968" y="396"/>
                  <a:pt x="3992" y="378"/>
                </a:cubicBezTo>
                <a:cubicBezTo>
                  <a:pt x="4036" y="347"/>
                  <a:pt x="3974" y="359"/>
                  <a:pt x="3974" y="341"/>
                </a:cubicBezTo>
                <a:cubicBezTo>
                  <a:pt x="3974" y="328"/>
                  <a:pt x="3999" y="328"/>
                  <a:pt x="3999" y="310"/>
                </a:cubicBezTo>
                <a:cubicBezTo>
                  <a:pt x="4005" y="247"/>
                  <a:pt x="3949" y="291"/>
                  <a:pt x="3943" y="260"/>
                </a:cubicBezTo>
                <a:cubicBezTo>
                  <a:pt x="3943" y="247"/>
                  <a:pt x="3974" y="254"/>
                  <a:pt x="3980" y="254"/>
                </a:cubicBezTo>
                <a:cubicBezTo>
                  <a:pt x="3974" y="254"/>
                  <a:pt x="3980" y="217"/>
                  <a:pt x="3986" y="210"/>
                </a:cubicBezTo>
                <a:cubicBezTo>
                  <a:pt x="3980" y="210"/>
                  <a:pt x="3961" y="210"/>
                  <a:pt x="3955" y="204"/>
                </a:cubicBezTo>
                <a:cubicBezTo>
                  <a:pt x="3943" y="179"/>
                  <a:pt x="3974" y="198"/>
                  <a:pt x="3974" y="179"/>
                </a:cubicBezTo>
                <a:cubicBezTo>
                  <a:pt x="3968" y="155"/>
                  <a:pt x="3943" y="186"/>
                  <a:pt x="3943" y="155"/>
                </a:cubicBezTo>
                <a:cubicBezTo>
                  <a:pt x="3943" y="142"/>
                  <a:pt x="3961" y="130"/>
                  <a:pt x="3955" y="111"/>
                </a:cubicBezTo>
                <a:cubicBezTo>
                  <a:pt x="3955" y="93"/>
                  <a:pt x="3937" y="117"/>
                  <a:pt x="3937" y="93"/>
                </a:cubicBezTo>
                <a:cubicBezTo>
                  <a:pt x="3930" y="68"/>
                  <a:pt x="3961" y="31"/>
                  <a:pt x="3937" y="18"/>
                </a:cubicBezTo>
                <a:cubicBezTo>
                  <a:pt x="3912" y="0"/>
                  <a:pt x="3701" y="74"/>
                  <a:pt x="3639" y="99"/>
                </a:cubicBezTo>
                <a:cubicBezTo>
                  <a:pt x="3360" y="210"/>
                  <a:pt x="3050" y="334"/>
                  <a:pt x="2740" y="440"/>
                </a:cubicBezTo>
                <a:cubicBezTo>
                  <a:pt x="2684" y="458"/>
                  <a:pt x="2635" y="477"/>
                  <a:pt x="2585" y="502"/>
                </a:cubicBezTo>
                <a:cubicBezTo>
                  <a:pt x="2529" y="520"/>
                  <a:pt x="2467" y="551"/>
                  <a:pt x="2430" y="570"/>
                </a:cubicBezTo>
                <a:cubicBezTo>
                  <a:pt x="2275" y="638"/>
                  <a:pt x="2133" y="675"/>
                  <a:pt x="2009" y="737"/>
                </a:cubicBezTo>
                <a:cubicBezTo>
                  <a:pt x="1990" y="750"/>
                  <a:pt x="1978" y="762"/>
                  <a:pt x="1959" y="775"/>
                </a:cubicBezTo>
                <a:cubicBezTo>
                  <a:pt x="1699" y="905"/>
                  <a:pt x="1413" y="1016"/>
                  <a:pt x="1159" y="1165"/>
                </a:cubicBezTo>
                <a:cubicBezTo>
                  <a:pt x="1246" y="1146"/>
                  <a:pt x="1178" y="1159"/>
                  <a:pt x="1135" y="1190"/>
                </a:cubicBezTo>
                <a:cubicBezTo>
                  <a:pt x="1122" y="1196"/>
                  <a:pt x="1116" y="1221"/>
                  <a:pt x="1104" y="1227"/>
                </a:cubicBezTo>
                <a:cubicBezTo>
                  <a:pt x="1011" y="1301"/>
                  <a:pt x="800" y="1388"/>
                  <a:pt x="763" y="1469"/>
                </a:cubicBezTo>
                <a:cubicBezTo>
                  <a:pt x="756" y="1475"/>
                  <a:pt x="775" y="1500"/>
                  <a:pt x="775" y="1494"/>
                </a:cubicBezTo>
                <a:cubicBezTo>
                  <a:pt x="775" y="1500"/>
                  <a:pt x="725" y="1549"/>
                  <a:pt x="725" y="1549"/>
                </a:cubicBezTo>
                <a:cubicBezTo>
                  <a:pt x="738" y="1562"/>
                  <a:pt x="812" y="1506"/>
                  <a:pt x="824" y="1494"/>
                </a:cubicBezTo>
                <a:cubicBezTo>
                  <a:pt x="911" y="1432"/>
                  <a:pt x="973" y="1388"/>
                  <a:pt x="1079" y="1339"/>
                </a:cubicBezTo>
                <a:cubicBezTo>
                  <a:pt x="1135" y="1314"/>
                  <a:pt x="1066" y="1363"/>
                  <a:pt x="1048" y="1376"/>
                </a:cubicBezTo>
                <a:cubicBezTo>
                  <a:pt x="930" y="1444"/>
                  <a:pt x="874" y="1475"/>
                  <a:pt x="763" y="1574"/>
                </a:cubicBezTo>
                <a:cubicBezTo>
                  <a:pt x="744" y="1586"/>
                  <a:pt x="707" y="1630"/>
                  <a:pt x="688" y="1649"/>
                </a:cubicBezTo>
                <a:cubicBezTo>
                  <a:pt x="670" y="1686"/>
                  <a:pt x="707" y="1673"/>
                  <a:pt x="744" y="1655"/>
                </a:cubicBezTo>
                <a:cubicBezTo>
                  <a:pt x="775" y="1642"/>
                  <a:pt x="787" y="1605"/>
                  <a:pt x="849" y="1599"/>
                </a:cubicBezTo>
                <a:cubicBezTo>
                  <a:pt x="843" y="1599"/>
                  <a:pt x="843" y="1605"/>
                  <a:pt x="843" y="1605"/>
                </a:cubicBezTo>
                <a:cubicBezTo>
                  <a:pt x="849" y="1605"/>
                  <a:pt x="849" y="1605"/>
                  <a:pt x="849" y="1599"/>
                </a:cubicBezTo>
                <a:cubicBezTo>
                  <a:pt x="942" y="1537"/>
                  <a:pt x="1054" y="1469"/>
                  <a:pt x="1159" y="1413"/>
                </a:cubicBezTo>
                <a:cubicBezTo>
                  <a:pt x="1246" y="1363"/>
                  <a:pt x="1389" y="1283"/>
                  <a:pt x="1519" y="1233"/>
                </a:cubicBezTo>
                <a:cubicBezTo>
                  <a:pt x="1618" y="1202"/>
                  <a:pt x="1482" y="1258"/>
                  <a:pt x="1451" y="1277"/>
                </a:cubicBezTo>
                <a:cubicBezTo>
                  <a:pt x="1339" y="1339"/>
                  <a:pt x="1246" y="1401"/>
                  <a:pt x="1147" y="1456"/>
                </a:cubicBezTo>
                <a:cubicBezTo>
                  <a:pt x="1041" y="1518"/>
                  <a:pt x="899" y="1593"/>
                  <a:pt x="800" y="1686"/>
                </a:cubicBezTo>
                <a:lnTo>
                  <a:pt x="769" y="1723"/>
                </a:lnTo>
                <a:cubicBezTo>
                  <a:pt x="769" y="1729"/>
                  <a:pt x="806" y="1704"/>
                  <a:pt x="837" y="1692"/>
                </a:cubicBezTo>
                <a:cubicBezTo>
                  <a:pt x="887" y="1649"/>
                  <a:pt x="942" y="1599"/>
                  <a:pt x="992" y="1574"/>
                </a:cubicBezTo>
                <a:cubicBezTo>
                  <a:pt x="1085" y="1512"/>
                  <a:pt x="1147" y="1481"/>
                  <a:pt x="1228" y="1438"/>
                </a:cubicBezTo>
                <a:cubicBezTo>
                  <a:pt x="1228" y="1432"/>
                  <a:pt x="1240" y="1432"/>
                  <a:pt x="1228" y="1438"/>
                </a:cubicBezTo>
                <a:cubicBezTo>
                  <a:pt x="1110" y="1562"/>
                  <a:pt x="887" y="1642"/>
                  <a:pt x="744" y="1791"/>
                </a:cubicBezTo>
                <a:cubicBezTo>
                  <a:pt x="732" y="1803"/>
                  <a:pt x="676" y="1866"/>
                  <a:pt x="738" y="1841"/>
                </a:cubicBezTo>
                <a:cubicBezTo>
                  <a:pt x="800" y="1810"/>
                  <a:pt x="750" y="1859"/>
                  <a:pt x="744" y="1878"/>
                </a:cubicBezTo>
                <a:cubicBezTo>
                  <a:pt x="750" y="1866"/>
                  <a:pt x="750" y="1921"/>
                  <a:pt x="732" y="1915"/>
                </a:cubicBezTo>
                <a:cubicBezTo>
                  <a:pt x="775" y="1934"/>
                  <a:pt x="806" y="1847"/>
                  <a:pt x="837" y="1872"/>
                </a:cubicBezTo>
                <a:cubicBezTo>
                  <a:pt x="843" y="1878"/>
                  <a:pt x="781" y="1915"/>
                  <a:pt x="824" y="1921"/>
                </a:cubicBezTo>
                <a:cubicBezTo>
                  <a:pt x="843" y="1927"/>
                  <a:pt x="930" y="1847"/>
                  <a:pt x="961" y="1828"/>
                </a:cubicBezTo>
                <a:cubicBezTo>
                  <a:pt x="998" y="1816"/>
                  <a:pt x="1029" y="1810"/>
                  <a:pt x="980" y="1847"/>
                </a:cubicBezTo>
                <a:cubicBezTo>
                  <a:pt x="917" y="1884"/>
                  <a:pt x="843" y="1927"/>
                  <a:pt x="787" y="1983"/>
                </a:cubicBezTo>
                <a:cubicBezTo>
                  <a:pt x="750" y="2027"/>
                  <a:pt x="868" y="1952"/>
                  <a:pt x="893" y="1934"/>
                </a:cubicBezTo>
                <a:cubicBezTo>
                  <a:pt x="942" y="1903"/>
                  <a:pt x="967" y="1872"/>
                  <a:pt x="992" y="1859"/>
                </a:cubicBezTo>
                <a:cubicBezTo>
                  <a:pt x="1023" y="1847"/>
                  <a:pt x="1122" y="1791"/>
                  <a:pt x="1041" y="1859"/>
                </a:cubicBezTo>
                <a:cubicBezTo>
                  <a:pt x="868" y="1990"/>
                  <a:pt x="694" y="2120"/>
                  <a:pt x="527" y="2256"/>
                </a:cubicBezTo>
                <a:cubicBezTo>
                  <a:pt x="502" y="2281"/>
                  <a:pt x="471" y="2299"/>
                  <a:pt x="452" y="2324"/>
                </a:cubicBezTo>
                <a:cubicBezTo>
                  <a:pt x="446" y="2324"/>
                  <a:pt x="452" y="2337"/>
                  <a:pt x="446" y="2349"/>
                </a:cubicBezTo>
                <a:cubicBezTo>
                  <a:pt x="446" y="2349"/>
                  <a:pt x="378" y="2411"/>
                  <a:pt x="360" y="2423"/>
                </a:cubicBezTo>
                <a:cubicBezTo>
                  <a:pt x="273" y="2504"/>
                  <a:pt x="452" y="2355"/>
                  <a:pt x="459" y="2361"/>
                </a:cubicBezTo>
                <a:cubicBezTo>
                  <a:pt x="459" y="2368"/>
                  <a:pt x="378" y="2436"/>
                  <a:pt x="366" y="2448"/>
                </a:cubicBezTo>
                <a:cubicBezTo>
                  <a:pt x="329" y="2479"/>
                  <a:pt x="291" y="2498"/>
                  <a:pt x="279" y="2523"/>
                </a:cubicBezTo>
                <a:cubicBezTo>
                  <a:pt x="273" y="2529"/>
                  <a:pt x="273" y="2566"/>
                  <a:pt x="273" y="2566"/>
                </a:cubicBezTo>
                <a:cubicBezTo>
                  <a:pt x="223" y="2628"/>
                  <a:pt x="161" y="2647"/>
                  <a:pt x="118" y="2715"/>
                </a:cubicBezTo>
                <a:cubicBezTo>
                  <a:pt x="174" y="2696"/>
                  <a:pt x="180" y="2665"/>
                  <a:pt x="236" y="2616"/>
                </a:cubicBezTo>
                <a:cubicBezTo>
                  <a:pt x="254" y="2597"/>
                  <a:pt x="316" y="2560"/>
                  <a:pt x="316" y="2560"/>
                </a:cubicBezTo>
                <a:cubicBezTo>
                  <a:pt x="322" y="2560"/>
                  <a:pt x="304" y="2597"/>
                  <a:pt x="298" y="2616"/>
                </a:cubicBezTo>
                <a:cubicBezTo>
                  <a:pt x="304" y="2609"/>
                  <a:pt x="310" y="2603"/>
                  <a:pt x="310" y="2597"/>
                </a:cubicBezTo>
                <a:cubicBezTo>
                  <a:pt x="291" y="2628"/>
                  <a:pt x="291" y="2628"/>
                  <a:pt x="298" y="2616"/>
                </a:cubicBezTo>
                <a:cubicBezTo>
                  <a:pt x="254" y="2665"/>
                  <a:pt x="180" y="2715"/>
                  <a:pt x="136" y="2777"/>
                </a:cubicBezTo>
                <a:cubicBezTo>
                  <a:pt x="124" y="2795"/>
                  <a:pt x="111" y="2826"/>
                  <a:pt x="93" y="2851"/>
                </a:cubicBezTo>
                <a:cubicBezTo>
                  <a:pt x="81" y="2876"/>
                  <a:pt x="37" y="2938"/>
                  <a:pt x="62" y="2975"/>
                </a:cubicBezTo>
                <a:cubicBezTo>
                  <a:pt x="81" y="2994"/>
                  <a:pt x="99" y="2888"/>
                  <a:pt x="93" y="2895"/>
                </a:cubicBezTo>
                <a:cubicBezTo>
                  <a:pt x="99" y="2888"/>
                  <a:pt x="118" y="2907"/>
                  <a:pt x="124" y="2901"/>
                </a:cubicBezTo>
                <a:cubicBezTo>
                  <a:pt x="118" y="2907"/>
                  <a:pt x="149" y="2864"/>
                  <a:pt x="155" y="2876"/>
                </a:cubicBezTo>
                <a:cubicBezTo>
                  <a:pt x="167" y="2888"/>
                  <a:pt x="130" y="2913"/>
                  <a:pt x="118" y="2950"/>
                </a:cubicBezTo>
                <a:cubicBezTo>
                  <a:pt x="105" y="2975"/>
                  <a:pt x="118" y="2994"/>
                  <a:pt x="118" y="3000"/>
                </a:cubicBezTo>
                <a:cubicBezTo>
                  <a:pt x="118" y="2994"/>
                  <a:pt x="130" y="2994"/>
                  <a:pt x="130" y="3000"/>
                </a:cubicBezTo>
                <a:cubicBezTo>
                  <a:pt x="136" y="3037"/>
                  <a:pt x="87" y="3081"/>
                  <a:pt x="81" y="3112"/>
                </a:cubicBezTo>
                <a:cubicBezTo>
                  <a:pt x="81" y="3118"/>
                  <a:pt x="99" y="3136"/>
                  <a:pt x="93" y="3149"/>
                </a:cubicBezTo>
                <a:cubicBezTo>
                  <a:pt x="93" y="3149"/>
                  <a:pt x="43" y="3248"/>
                  <a:pt x="81" y="3192"/>
                </a:cubicBezTo>
                <a:cubicBezTo>
                  <a:pt x="81" y="3186"/>
                  <a:pt x="130" y="3155"/>
                  <a:pt x="130" y="3155"/>
                </a:cubicBezTo>
                <a:cubicBezTo>
                  <a:pt x="136" y="3161"/>
                  <a:pt x="74" y="3260"/>
                  <a:pt x="68" y="3273"/>
                </a:cubicBezTo>
                <a:cubicBezTo>
                  <a:pt x="56" y="3291"/>
                  <a:pt x="62" y="3291"/>
                  <a:pt x="37" y="3304"/>
                </a:cubicBezTo>
                <a:cubicBezTo>
                  <a:pt x="62" y="3310"/>
                  <a:pt x="19" y="3353"/>
                  <a:pt x="25" y="3378"/>
                </a:cubicBezTo>
                <a:cubicBezTo>
                  <a:pt x="31" y="3397"/>
                  <a:pt x="68" y="3403"/>
                  <a:pt x="74" y="3421"/>
                </a:cubicBezTo>
                <a:cubicBezTo>
                  <a:pt x="74" y="3428"/>
                  <a:pt x="56" y="3453"/>
                  <a:pt x="62" y="3471"/>
                </a:cubicBezTo>
                <a:cubicBezTo>
                  <a:pt x="62" y="3508"/>
                  <a:pt x="111" y="3521"/>
                  <a:pt x="124" y="3564"/>
                </a:cubicBezTo>
                <a:cubicBezTo>
                  <a:pt x="130" y="3589"/>
                  <a:pt x="111" y="3663"/>
                  <a:pt x="130" y="3688"/>
                </a:cubicBezTo>
                <a:cubicBezTo>
                  <a:pt x="124" y="3682"/>
                  <a:pt x="180" y="3719"/>
                  <a:pt x="180" y="3725"/>
                </a:cubicBezTo>
                <a:cubicBezTo>
                  <a:pt x="161" y="3738"/>
                  <a:pt x="111" y="3682"/>
                  <a:pt x="99" y="3694"/>
                </a:cubicBezTo>
                <a:cubicBezTo>
                  <a:pt x="93" y="3719"/>
                  <a:pt x="167" y="3725"/>
                  <a:pt x="180" y="3744"/>
                </a:cubicBezTo>
                <a:cubicBezTo>
                  <a:pt x="192" y="3769"/>
                  <a:pt x="161" y="3806"/>
                  <a:pt x="167" y="3831"/>
                </a:cubicBezTo>
                <a:cubicBezTo>
                  <a:pt x="180" y="3911"/>
                  <a:pt x="291" y="3936"/>
                  <a:pt x="298" y="4017"/>
                </a:cubicBezTo>
                <a:cubicBezTo>
                  <a:pt x="304" y="4041"/>
                  <a:pt x="273" y="4079"/>
                  <a:pt x="291" y="4116"/>
                </a:cubicBezTo>
                <a:cubicBezTo>
                  <a:pt x="298" y="4128"/>
                  <a:pt x="329" y="4153"/>
                  <a:pt x="347" y="4159"/>
                </a:cubicBezTo>
                <a:cubicBezTo>
                  <a:pt x="397" y="4184"/>
                  <a:pt x="484" y="4153"/>
                  <a:pt x="440" y="4240"/>
                </a:cubicBezTo>
                <a:cubicBezTo>
                  <a:pt x="465" y="4234"/>
                  <a:pt x="440" y="4264"/>
                  <a:pt x="440" y="4240"/>
                </a:cubicBezTo>
                <a:cubicBezTo>
                  <a:pt x="428" y="4240"/>
                  <a:pt x="428" y="4246"/>
                  <a:pt x="422" y="4258"/>
                </a:cubicBezTo>
                <a:cubicBezTo>
                  <a:pt x="496" y="4227"/>
                  <a:pt x="434" y="4351"/>
                  <a:pt x="415" y="4351"/>
                </a:cubicBezTo>
                <a:cubicBezTo>
                  <a:pt x="391" y="4364"/>
                  <a:pt x="409" y="4296"/>
                  <a:pt x="422" y="4289"/>
                </a:cubicBezTo>
                <a:cubicBezTo>
                  <a:pt x="391" y="4302"/>
                  <a:pt x="378" y="4320"/>
                  <a:pt x="397" y="4370"/>
                </a:cubicBezTo>
                <a:cubicBezTo>
                  <a:pt x="409" y="4407"/>
                  <a:pt x="527" y="4413"/>
                  <a:pt x="546" y="4438"/>
                </a:cubicBezTo>
                <a:cubicBezTo>
                  <a:pt x="539" y="4432"/>
                  <a:pt x="564" y="4544"/>
                  <a:pt x="570" y="4537"/>
                </a:cubicBezTo>
                <a:cubicBezTo>
                  <a:pt x="564" y="4544"/>
                  <a:pt x="533" y="4531"/>
                  <a:pt x="521" y="4537"/>
                </a:cubicBezTo>
                <a:cubicBezTo>
                  <a:pt x="508" y="4550"/>
                  <a:pt x="558" y="4556"/>
                  <a:pt x="564" y="4562"/>
                </a:cubicBezTo>
                <a:cubicBezTo>
                  <a:pt x="564" y="4568"/>
                  <a:pt x="558" y="4581"/>
                  <a:pt x="564" y="4587"/>
                </a:cubicBezTo>
                <a:cubicBezTo>
                  <a:pt x="583" y="4599"/>
                  <a:pt x="595" y="4575"/>
                  <a:pt x="595" y="4599"/>
                </a:cubicBezTo>
                <a:cubicBezTo>
                  <a:pt x="595" y="4599"/>
                  <a:pt x="564" y="4612"/>
                  <a:pt x="558" y="4612"/>
                </a:cubicBezTo>
                <a:cubicBezTo>
                  <a:pt x="539" y="4612"/>
                  <a:pt x="477" y="4593"/>
                  <a:pt x="446" y="4575"/>
                </a:cubicBezTo>
                <a:cubicBezTo>
                  <a:pt x="452" y="4636"/>
                  <a:pt x="539" y="4624"/>
                  <a:pt x="564" y="4661"/>
                </a:cubicBezTo>
                <a:cubicBezTo>
                  <a:pt x="570" y="4668"/>
                  <a:pt x="552" y="4699"/>
                  <a:pt x="552" y="4699"/>
                </a:cubicBezTo>
                <a:cubicBezTo>
                  <a:pt x="552" y="4711"/>
                  <a:pt x="620" y="4760"/>
                  <a:pt x="651" y="4773"/>
                </a:cubicBezTo>
                <a:cubicBezTo>
                  <a:pt x="651" y="4773"/>
                  <a:pt x="663" y="4785"/>
                  <a:pt x="663" y="4792"/>
                </a:cubicBezTo>
                <a:cubicBezTo>
                  <a:pt x="657" y="4792"/>
                  <a:pt x="576" y="4773"/>
                  <a:pt x="576" y="4773"/>
                </a:cubicBezTo>
                <a:cubicBezTo>
                  <a:pt x="558" y="4798"/>
                  <a:pt x="682" y="4841"/>
                  <a:pt x="682" y="4847"/>
                </a:cubicBezTo>
                <a:cubicBezTo>
                  <a:pt x="700" y="4853"/>
                  <a:pt x="694" y="4878"/>
                  <a:pt x="725" y="4897"/>
                </a:cubicBezTo>
                <a:cubicBezTo>
                  <a:pt x="763" y="4909"/>
                  <a:pt x="806" y="4909"/>
                  <a:pt x="824" y="4934"/>
                </a:cubicBezTo>
                <a:cubicBezTo>
                  <a:pt x="849" y="4916"/>
                  <a:pt x="955" y="4934"/>
                  <a:pt x="1023" y="4928"/>
                </a:cubicBezTo>
                <a:cubicBezTo>
                  <a:pt x="1085" y="4922"/>
                  <a:pt x="1265" y="4884"/>
                  <a:pt x="1289" y="4916"/>
                </a:cubicBezTo>
                <a:cubicBezTo>
                  <a:pt x="1283" y="4916"/>
                  <a:pt x="1246" y="4953"/>
                  <a:pt x="1252" y="4971"/>
                </a:cubicBezTo>
                <a:cubicBezTo>
                  <a:pt x="1252" y="4971"/>
                  <a:pt x="1277" y="4965"/>
                  <a:pt x="1271" y="4977"/>
                </a:cubicBezTo>
                <a:cubicBezTo>
                  <a:pt x="1265" y="4996"/>
                  <a:pt x="1234" y="5008"/>
                  <a:pt x="1228" y="5027"/>
                </a:cubicBezTo>
                <a:cubicBezTo>
                  <a:pt x="1228" y="5033"/>
                  <a:pt x="1246" y="5070"/>
                  <a:pt x="1252" y="5070"/>
                </a:cubicBezTo>
                <a:lnTo>
                  <a:pt x="1252" y="5070"/>
                </a:lnTo>
                <a:cubicBezTo>
                  <a:pt x="1252" y="5070"/>
                  <a:pt x="1252" y="5077"/>
                  <a:pt x="1252" y="5070"/>
                </a:cubicBezTo>
                <a:cubicBezTo>
                  <a:pt x="1246" y="5077"/>
                  <a:pt x="1240" y="5089"/>
                  <a:pt x="1246" y="5089"/>
                </a:cubicBezTo>
                <a:cubicBezTo>
                  <a:pt x="1277" y="5108"/>
                  <a:pt x="1277" y="5077"/>
                  <a:pt x="1320" y="5077"/>
                </a:cubicBezTo>
                <a:lnTo>
                  <a:pt x="1320" y="5089"/>
                </a:lnTo>
                <a:cubicBezTo>
                  <a:pt x="1320" y="5089"/>
                  <a:pt x="1345" y="5077"/>
                  <a:pt x="1352" y="5083"/>
                </a:cubicBezTo>
                <a:cubicBezTo>
                  <a:pt x="1352" y="5095"/>
                  <a:pt x="1308" y="5139"/>
                  <a:pt x="1308" y="5157"/>
                </a:cubicBezTo>
                <a:cubicBezTo>
                  <a:pt x="1308" y="5170"/>
                  <a:pt x="1333" y="5132"/>
                  <a:pt x="1345" y="5145"/>
                </a:cubicBezTo>
                <a:cubicBezTo>
                  <a:pt x="1339" y="5145"/>
                  <a:pt x="1339" y="5194"/>
                  <a:pt x="1333" y="5207"/>
                </a:cubicBezTo>
                <a:cubicBezTo>
                  <a:pt x="1320" y="5244"/>
                  <a:pt x="1271" y="5263"/>
                  <a:pt x="1271" y="5287"/>
                </a:cubicBezTo>
                <a:cubicBezTo>
                  <a:pt x="1271" y="5294"/>
                  <a:pt x="1314" y="5287"/>
                  <a:pt x="1314" y="5294"/>
                </a:cubicBezTo>
                <a:cubicBezTo>
                  <a:pt x="1327" y="5312"/>
                  <a:pt x="1308" y="5325"/>
                  <a:pt x="1302" y="5337"/>
                </a:cubicBezTo>
                <a:cubicBezTo>
                  <a:pt x="1289" y="5356"/>
                  <a:pt x="1289" y="5343"/>
                  <a:pt x="1289" y="5362"/>
                </a:cubicBezTo>
                <a:cubicBezTo>
                  <a:pt x="1289" y="5349"/>
                  <a:pt x="1302" y="5368"/>
                  <a:pt x="1289" y="5399"/>
                </a:cubicBezTo>
                <a:cubicBezTo>
                  <a:pt x="1289" y="5393"/>
                  <a:pt x="1277" y="5418"/>
                  <a:pt x="1277" y="5418"/>
                </a:cubicBezTo>
                <a:lnTo>
                  <a:pt x="1302" y="5424"/>
                </a:lnTo>
                <a:cubicBezTo>
                  <a:pt x="1302" y="5449"/>
                  <a:pt x="1277" y="5461"/>
                  <a:pt x="1296" y="5480"/>
                </a:cubicBezTo>
                <a:cubicBezTo>
                  <a:pt x="1302" y="5492"/>
                  <a:pt x="1327" y="5473"/>
                  <a:pt x="1333" y="5480"/>
                </a:cubicBezTo>
                <a:cubicBezTo>
                  <a:pt x="1339" y="5486"/>
                  <a:pt x="1333" y="5517"/>
                  <a:pt x="1333" y="5523"/>
                </a:cubicBezTo>
                <a:cubicBezTo>
                  <a:pt x="1333" y="5517"/>
                  <a:pt x="1352" y="5523"/>
                  <a:pt x="1358" y="5523"/>
                </a:cubicBezTo>
                <a:cubicBezTo>
                  <a:pt x="1352" y="5517"/>
                  <a:pt x="1364" y="5554"/>
                  <a:pt x="1364" y="5560"/>
                </a:cubicBezTo>
                <a:cubicBezTo>
                  <a:pt x="1364" y="5579"/>
                  <a:pt x="1339" y="5579"/>
                  <a:pt x="1345" y="5610"/>
                </a:cubicBezTo>
                <a:cubicBezTo>
                  <a:pt x="1339" y="5591"/>
                  <a:pt x="1370" y="5622"/>
                  <a:pt x="1370" y="5653"/>
                </a:cubicBezTo>
                <a:cubicBezTo>
                  <a:pt x="1370" y="5684"/>
                  <a:pt x="1364" y="5666"/>
                  <a:pt x="1382" y="5684"/>
                </a:cubicBezTo>
                <a:cubicBezTo>
                  <a:pt x="1395" y="5697"/>
                  <a:pt x="1382" y="5715"/>
                  <a:pt x="1382" y="5740"/>
                </a:cubicBezTo>
                <a:cubicBezTo>
                  <a:pt x="1389" y="5827"/>
                  <a:pt x="1463" y="5895"/>
                  <a:pt x="1463" y="5920"/>
                </a:cubicBezTo>
                <a:cubicBezTo>
                  <a:pt x="1463" y="5926"/>
                  <a:pt x="1444" y="5938"/>
                  <a:pt x="1451" y="5944"/>
                </a:cubicBezTo>
                <a:cubicBezTo>
                  <a:pt x="1451" y="5951"/>
                  <a:pt x="1469" y="5932"/>
                  <a:pt x="1469" y="5944"/>
                </a:cubicBezTo>
                <a:cubicBezTo>
                  <a:pt x="1469" y="5957"/>
                  <a:pt x="1457" y="5969"/>
                  <a:pt x="1457" y="5988"/>
                </a:cubicBezTo>
                <a:cubicBezTo>
                  <a:pt x="1451" y="6013"/>
                  <a:pt x="1457" y="6050"/>
                  <a:pt x="1457" y="6068"/>
                </a:cubicBezTo>
                <a:cubicBezTo>
                  <a:pt x="1451" y="6093"/>
                  <a:pt x="1432" y="6118"/>
                  <a:pt x="1451" y="6137"/>
                </a:cubicBezTo>
                <a:cubicBezTo>
                  <a:pt x="1476" y="6168"/>
                  <a:pt x="1482" y="6106"/>
                  <a:pt x="1519" y="6155"/>
                </a:cubicBezTo>
                <a:cubicBezTo>
                  <a:pt x="1525" y="6168"/>
                  <a:pt x="1513" y="6211"/>
                  <a:pt x="1531" y="6223"/>
                </a:cubicBezTo>
                <a:cubicBezTo>
                  <a:pt x="1544" y="6236"/>
                  <a:pt x="1537" y="6174"/>
                  <a:pt x="1562" y="6192"/>
                </a:cubicBezTo>
                <a:cubicBezTo>
                  <a:pt x="1575" y="6199"/>
                  <a:pt x="1556" y="6310"/>
                  <a:pt x="1562" y="6329"/>
                </a:cubicBezTo>
                <a:cubicBezTo>
                  <a:pt x="1568" y="6366"/>
                  <a:pt x="1587" y="6347"/>
                  <a:pt x="1587" y="6385"/>
                </a:cubicBezTo>
                <a:cubicBezTo>
                  <a:pt x="1587" y="6434"/>
                  <a:pt x="1537" y="6478"/>
                  <a:pt x="1544" y="6546"/>
                </a:cubicBezTo>
                <a:cubicBezTo>
                  <a:pt x="1550" y="6608"/>
                  <a:pt x="1606" y="6626"/>
                  <a:pt x="1637" y="6676"/>
                </a:cubicBezTo>
                <a:cubicBezTo>
                  <a:pt x="1649" y="6701"/>
                  <a:pt x="1668" y="6750"/>
                  <a:pt x="1668" y="6775"/>
                </a:cubicBezTo>
                <a:cubicBezTo>
                  <a:pt x="1668" y="6775"/>
                  <a:pt x="1649" y="6769"/>
                  <a:pt x="1649" y="6781"/>
                </a:cubicBezTo>
                <a:cubicBezTo>
                  <a:pt x="1661" y="6831"/>
                  <a:pt x="1686" y="6837"/>
                  <a:pt x="1674" y="6899"/>
                </a:cubicBezTo>
                <a:cubicBezTo>
                  <a:pt x="1668" y="6924"/>
                  <a:pt x="1655" y="6961"/>
                  <a:pt x="1668" y="6998"/>
                </a:cubicBezTo>
                <a:cubicBezTo>
                  <a:pt x="1674" y="7042"/>
                  <a:pt x="1717" y="7060"/>
                  <a:pt x="1724" y="7098"/>
                </a:cubicBezTo>
                <a:cubicBezTo>
                  <a:pt x="1724" y="7110"/>
                  <a:pt x="1705" y="7129"/>
                  <a:pt x="1705" y="7153"/>
                </a:cubicBezTo>
                <a:cubicBezTo>
                  <a:pt x="1711" y="7172"/>
                  <a:pt x="1748" y="7240"/>
                  <a:pt x="1779" y="7259"/>
                </a:cubicBezTo>
                <a:cubicBezTo>
                  <a:pt x="1854" y="7296"/>
                  <a:pt x="1959" y="7346"/>
                  <a:pt x="2052" y="7352"/>
                </a:cubicBezTo>
                <a:cubicBezTo>
                  <a:pt x="2120" y="7358"/>
                  <a:pt x="2238" y="7364"/>
                  <a:pt x="2319" y="7339"/>
                </a:cubicBezTo>
                <a:cubicBezTo>
                  <a:pt x="2331" y="7339"/>
                  <a:pt x="2337" y="7321"/>
                  <a:pt x="2350" y="7321"/>
                </a:cubicBezTo>
                <a:cubicBezTo>
                  <a:pt x="2424" y="7296"/>
                  <a:pt x="2492" y="7296"/>
                  <a:pt x="2567" y="7277"/>
                </a:cubicBezTo>
                <a:cubicBezTo>
                  <a:pt x="2659" y="7259"/>
                  <a:pt x="2759" y="7228"/>
                  <a:pt x="2858" y="7203"/>
                </a:cubicBezTo>
                <a:cubicBezTo>
                  <a:pt x="3137" y="7129"/>
                  <a:pt x="3428" y="7048"/>
                  <a:pt x="3720" y="6974"/>
                </a:cubicBezTo>
                <a:cubicBezTo>
                  <a:pt x="3837" y="6949"/>
                  <a:pt x="3968" y="6905"/>
                  <a:pt x="4098" y="6881"/>
                </a:cubicBezTo>
                <a:cubicBezTo>
                  <a:pt x="4370" y="6825"/>
                  <a:pt x="4587" y="6775"/>
                  <a:pt x="4891" y="6732"/>
                </a:cubicBezTo>
                <a:cubicBezTo>
                  <a:pt x="4941" y="6726"/>
                  <a:pt x="4972" y="6719"/>
                  <a:pt x="4978" y="6775"/>
                </a:cubicBezTo>
                <a:cubicBezTo>
                  <a:pt x="4990" y="6837"/>
                  <a:pt x="4997" y="6887"/>
                  <a:pt x="5022" y="6936"/>
                </a:cubicBezTo>
                <a:cubicBezTo>
                  <a:pt x="5022" y="6930"/>
                  <a:pt x="5028" y="6912"/>
                  <a:pt x="5028" y="6912"/>
                </a:cubicBezTo>
                <a:cubicBezTo>
                  <a:pt x="5034" y="6918"/>
                  <a:pt x="5052" y="6974"/>
                  <a:pt x="5065" y="7005"/>
                </a:cubicBezTo>
                <a:cubicBezTo>
                  <a:pt x="5065" y="7011"/>
                  <a:pt x="5059" y="7029"/>
                  <a:pt x="5065" y="7029"/>
                </a:cubicBezTo>
                <a:cubicBezTo>
                  <a:pt x="5059" y="7023"/>
                  <a:pt x="5152" y="7110"/>
                  <a:pt x="5127" y="7060"/>
                </a:cubicBezTo>
                <a:cubicBezTo>
                  <a:pt x="5127" y="7060"/>
                  <a:pt x="5096" y="7042"/>
                  <a:pt x="5121" y="7023"/>
                </a:cubicBezTo>
                <a:cubicBezTo>
                  <a:pt x="5127" y="7023"/>
                  <a:pt x="5139" y="7036"/>
                  <a:pt x="5152" y="7054"/>
                </a:cubicBezTo>
                <a:lnTo>
                  <a:pt x="5152" y="7048"/>
                </a:lnTo>
                <a:cubicBezTo>
                  <a:pt x="5152" y="7054"/>
                  <a:pt x="5158" y="7060"/>
                  <a:pt x="5164" y="7060"/>
                </a:cubicBezTo>
                <a:cubicBezTo>
                  <a:pt x="5183" y="7085"/>
                  <a:pt x="5195" y="7110"/>
                  <a:pt x="5201" y="7110"/>
                </a:cubicBezTo>
                <a:lnTo>
                  <a:pt x="5201" y="7104"/>
                </a:lnTo>
                <a:cubicBezTo>
                  <a:pt x="5201" y="7104"/>
                  <a:pt x="5201" y="7104"/>
                  <a:pt x="5207" y="7104"/>
                </a:cubicBezTo>
                <a:cubicBezTo>
                  <a:pt x="5201" y="7104"/>
                  <a:pt x="5201" y="7104"/>
                  <a:pt x="5201" y="7104"/>
                </a:cubicBezTo>
                <a:cubicBezTo>
                  <a:pt x="5207" y="7110"/>
                  <a:pt x="5245" y="7135"/>
                  <a:pt x="5245" y="7129"/>
                </a:cubicBezTo>
                <a:cubicBezTo>
                  <a:pt x="5251" y="7122"/>
                  <a:pt x="5189" y="7066"/>
                  <a:pt x="5238" y="7060"/>
                </a:cubicBezTo>
                <a:cubicBezTo>
                  <a:pt x="5232" y="7060"/>
                  <a:pt x="5331" y="7153"/>
                  <a:pt x="5300" y="7110"/>
                </a:cubicBezTo>
                <a:cubicBezTo>
                  <a:pt x="5294" y="7091"/>
                  <a:pt x="5313" y="7098"/>
                  <a:pt x="5313" y="7098"/>
                </a:cubicBezTo>
                <a:cubicBezTo>
                  <a:pt x="5307" y="7079"/>
                  <a:pt x="5307" y="7066"/>
                  <a:pt x="5307" y="7066"/>
                </a:cubicBezTo>
                <a:cubicBezTo>
                  <a:pt x="5307" y="7066"/>
                  <a:pt x="5313" y="7073"/>
                  <a:pt x="5331" y="7066"/>
                </a:cubicBezTo>
                <a:cubicBezTo>
                  <a:pt x="5356" y="7060"/>
                  <a:pt x="5375" y="7011"/>
                  <a:pt x="5369" y="6961"/>
                </a:cubicBezTo>
                <a:close/>
                <a:moveTo>
                  <a:pt x="186" y="2969"/>
                </a:moveTo>
                <a:lnTo>
                  <a:pt x="186" y="2969"/>
                </a:lnTo>
                <a:cubicBezTo>
                  <a:pt x="180" y="2963"/>
                  <a:pt x="198" y="2950"/>
                  <a:pt x="198" y="2950"/>
                </a:cubicBezTo>
                <a:cubicBezTo>
                  <a:pt x="229" y="2932"/>
                  <a:pt x="198" y="2975"/>
                  <a:pt x="186" y="2969"/>
                </a:cubicBezTo>
                <a:close/>
                <a:moveTo>
                  <a:pt x="341" y="2541"/>
                </a:moveTo>
                <a:cubicBezTo>
                  <a:pt x="341" y="2541"/>
                  <a:pt x="329" y="2541"/>
                  <a:pt x="341" y="2541"/>
                </a:cubicBezTo>
                <a:close/>
                <a:moveTo>
                  <a:pt x="415" y="4376"/>
                </a:moveTo>
                <a:lnTo>
                  <a:pt x="415" y="4376"/>
                </a:lnTo>
                <a:cubicBezTo>
                  <a:pt x="415" y="4370"/>
                  <a:pt x="428" y="4364"/>
                  <a:pt x="434" y="4370"/>
                </a:cubicBezTo>
                <a:cubicBezTo>
                  <a:pt x="434" y="4370"/>
                  <a:pt x="422" y="4376"/>
                  <a:pt x="415" y="4376"/>
                </a:cubicBezTo>
                <a:close/>
                <a:moveTo>
                  <a:pt x="490" y="4382"/>
                </a:moveTo>
                <a:lnTo>
                  <a:pt x="490" y="4382"/>
                </a:lnTo>
                <a:cubicBezTo>
                  <a:pt x="490" y="4382"/>
                  <a:pt x="471" y="4333"/>
                  <a:pt x="465" y="4339"/>
                </a:cubicBezTo>
                <a:cubicBezTo>
                  <a:pt x="490" y="4314"/>
                  <a:pt x="552" y="4413"/>
                  <a:pt x="490" y="4382"/>
                </a:cubicBezTo>
                <a:close/>
                <a:moveTo>
                  <a:pt x="558" y="4556"/>
                </a:moveTo>
                <a:lnTo>
                  <a:pt x="558" y="4556"/>
                </a:lnTo>
                <a:cubicBezTo>
                  <a:pt x="552" y="4556"/>
                  <a:pt x="570" y="4550"/>
                  <a:pt x="570" y="4550"/>
                </a:cubicBezTo>
                <a:cubicBezTo>
                  <a:pt x="576" y="4556"/>
                  <a:pt x="558" y="4562"/>
                  <a:pt x="558" y="4556"/>
                </a:cubicBezTo>
                <a:close/>
                <a:moveTo>
                  <a:pt x="601" y="4692"/>
                </a:moveTo>
                <a:lnTo>
                  <a:pt x="601" y="4692"/>
                </a:lnTo>
                <a:cubicBezTo>
                  <a:pt x="601" y="4680"/>
                  <a:pt x="564" y="4674"/>
                  <a:pt x="601" y="4668"/>
                </a:cubicBezTo>
                <a:cubicBezTo>
                  <a:pt x="657" y="4668"/>
                  <a:pt x="601" y="4742"/>
                  <a:pt x="601" y="4692"/>
                </a:cubicBezTo>
                <a:close/>
                <a:moveTo>
                  <a:pt x="1296" y="1401"/>
                </a:moveTo>
                <a:cubicBezTo>
                  <a:pt x="1296" y="1401"/>
                  <a:pt x="1289" y="1401"/>
                  <a:pt x="1296" y="1401"/>
                </a:cubicBezTo>
                <a:close/>
                <a:moveTo>
                  <a:pt x="1320" y="5070"/>
                </a:moveTo>
                <a:lnTo>
                  <a:pt x="1320" y="5070"/>
                </a:lnTo>
                <a:cubicBezTo>
                  <a:pt x="1320" y="5064"/>
                  <a:pt x="1339" y="5058"/>
                  <a:pt x="1345" y="5064"/>
                </a:cubicBezTo>
                <a:cubicBezTo>
                  <a:pt x="1345" y="5064"/>
                  <a:pt x="1327" y="5070"/>
                  <a:pt x="1320" y="5070"/>
                </a:cubicBezTo>
                <a:close/>
                <a:moveTo>
                  <a:pt x="1327" y="1382"/>
                </a:moveTo>
                <a:lnTo>
                  <a:pt x="1327" y="1382"/>
                </a:lnTo>
                <a:cubicBezTo>
                  <a:pt x="1327" y="1388"/>
                  <a:pt x="1320" y="1388"/>
                  <a:pt x="1314" y="1388"/>
                </a:cubicBezTo>
                <a:cubicBezTo>
                  <a:pt x="1314" y="1401"/>
                  <a:pt x="1302" y="1394"/>
                  <a:pt x="1314" y="1388"/>
                </a:cubicBezTo>
                <a:cubicBezTo>
                  <a:pt x="1314" y="1382"/>
                  <a:pt x="1320" y="1382"/>
                  <a:pt x="1327" y="1382"/>
                </a:cubicBezTo>
                <a:cubicBezTo>
                  <a:pt x="1358" y="1363"/>
                  <a:pt x="1382" y="1345"/>
                  <a:pt x="1420" y="1339"/>
                </a:cubicBezTo>
                <a:cubicBezTo>
                  <a:pt x="1420" y="1332"/>
                  <a:pt x="1432" y="1339"/>
                  <a:pt x="1420" y="1339"/>
                </a:cubicBezTo>
                <a:cubicBezTo>
                  <a:pt x="1395" y="1357"/>
                  <a:pt x="1370" y="1376"/>
                  <a:pt x="1327" y="1382"/>
                </a:cubicBezTo>
                <a:close/>
                <a:moveTo>
                  <a:pt x="1401" y="4333"/>
                </a:moveTo>
                <a:lnTo>
                  <a:pt x="1401" y="4333"/>
                </a:lnTo>
                <a:cubicBezTo>
                  <a:pt x="1395" y="4327"/>
                  <a:pt x="1420" y="4320"/>
                  <a:pt x="1426" y="4327"/>
                </a:cubicBezTo>
                <a:cubicBezTo>
                  <a:pt x="1432" y="4333"/>
                  <a:pt x="1401" y="4339"/>
                  <a:pt x="1401" y="4333"/>
                </a:cubicBezTo>
                <a:close/>
                <a:moveTo>
                  <a:pt x="4643" y="5461"/>
                </a:moveTo>
                <a:lnTo>
                  <a:pt x="4643" y="5461"/>
                </a:lnTo>
                <a:cubicBezTo>
                  <a:pt x="4650" y="5467"/>
                  <a:pt x="4631" y="5473"/>
                  <a:pt x="4631" y="5467"/>
                </a:cubicBezTo>
                <a:cubicBezTo>
                  <a:pt x="4625" y="5467"/>
                  <a:pt x="4643" y="5461"/>
                  <a:pt x="4643" y="5461"/>
                </a:cubicBezTo>
                <a:close/>
                <a:moveTo>
                  <a:pt x="4693" y="5895"/>
                </a:moveTo>
                <a:lnTo>
                  <a:pt x="4693" y="5895"/>
                </a:lnTo>
                <a:cubicBezTo>
                  <a:pt x="4736" y="5889"/>
                  <a:pt x="4891" y="5883"/>
                  <a:pt x="4811" y="5895"/>
                </a:cubicBezTo>
                <a:cubicBezTo>
                  <a:pt x="4687" y="5920"/>
                  <a:pt x="4563" y="5926"/>
                  <a:pt x="4457" y="5944"/>
                </a:cubicBezTo>
                <a:cubicBezTo>
                  <a:pt x="4395" y="5957"/>
                  <a:pt x="4346" y="5975"/>
                  <a:pt x="4309" y="5975"/>
                </a:cubicBezTo>
                <a:cubicBezTo>
                  <a:pt x="4333" y="6007"/>
                  <a:pt x="4240" y="5963"/>
                  <a:pt x="4309" y="5975"/>
                </a:cubicBezTo>
                <a:cubicBezTo>
                  <a:pt x="4383" y="5951"/>
                  <a:pt x="4575" y="5914"/>
                  <a:pt x="4693" y="5895"/>
                </a:cubicBezTo>
                <a:close/>
                <a:moveTo>
                  <a:pt x="3732" y="6112"/>
                </a:moveTo>
                <a:lnTo>
                  <a:pt x="3732" y="6112"/>
                </a:lnTo>
                <a:cubicBezTo>
                  <a:pt x="3744" y="6112"/>
                  <a:pt x="3751" y="6112"/>
                  <a:pt x="3763" y="6112"/>
                </a:cubicBezTo>
                <a:cubicBezTo>
                  <a:pt x="3738" y="6112"/>
                  <a:pt x="3751" y="6087"/>
                  <a:pt x="3775" y="6099"/>
                </a:cubicBezTo>
                <a:cubicBezTo>
                  <a:pt x="3775" y="6087"/>
                  <a:pt x="3794" y="6093"/>
                  <a:pt x="3800" y="6093"/>
                </a:cubicBezTo>
                <a:cubicBezTo>
                  <a:pt x="3806" y="6081"/>
                  <a:pt x="3819" y="6087"/>
                  <a:pt x="3831" y="6087"/>
                </a:cubicBezTo>
                <a:cubicBezTo>
                  <a:pt x="3831" y="6106"/>
                  <a:pt x="3850" y="6087"/>
                  <a:pt x="3837" y="6087"/>
                </a:cubicBezTo>
                <a:cubicBezTo>
                  <a:pt x="3862" y="6081"/>
                  <a:pt x="3899" y="6068"/>
                  <a:pt x="3893" y="6068"/>
                </a:cubicBezTo>
                <a:lnTo>
                  <a:pt x="3887" y="6068"/>
                </a:lnTo>
                <a:cubicBezTo>
                  <a:pt x="3893" y="6068"/>
                  <a:pt x="3893" y="6068"/>
                  <a:pt x="3893" y="6068"/>
                </a:cubicBezTo>
                <a:cubicBezTo>
                  <a:pt x="3906" y="6068"/>
                  <a:pt x="3912" y="6068"/>
                  <a:pt x="3924" y="6062"/>
                </a:cubicBezTo>
                <a:cubicBezTo>
                  <a:pt x="3943" y="6062"/>
                  <a:pt x="3955" y="6050"/>
                  <a:pt x="3992" y="6056"/>
                </a:cubicBezTo>
                <a:cubicBezTo>
                  <a:pt x="3980" y="6044"/>
                  <a:pt x="3986" y="6044"/>
                  <a:pt x="4005" y="6044"/>
                </a:cubicBezTo>
                <a:cubicBezTo>
                  <a:pt x="4104" y="6025"/>
                  <a:pt x="4185" y="6000"/>
                  <a:pt x="4265" y="5988"/>
                </a:cubicBezTo>
                <a:cubicBezTo>
                  <a:pt x="4302" y="5982"/>
                  <a:pt x="4278" y="5988"/>
                  <a:pt x="4271" y="5994"/>
                </a:cubicBezTo>
                <a:cubicBezTo>
                  <a:pt x="4246" y="6007"/>
                  <a:pt x="4073" y="6044"/>
                  <a:pt x="3992" y="6056"/>
                </a:cubicBezTo>
                <a:cubicBezTo>
                  <a:pt x="3893" y="6081"/>
                  <a:pt x="3782" y="6124"/>
                  <a:pt x="3676" y="6143"/>
                </a:cubicBezTo>
                <a:cubicBezTo>
                  <a:pt x="3658" y="6143"/>
                  <a:pt x="3639" y="6137"/>
                  <a:pt x="3620" y="6143"/>
                </a:cubicBezTo>
                <a:cubicBezTo>
                  <a:pt x="3614" y="6143"/>
                  <a:pt x="3614" y="6155"/>
                  <a:pt x="3614" y="6155"/>
                </a:cubicBezTo>
                <a:cubicBezTo>
                  <a:pt x="3552" y="6174"/>
                  <a:pt x="3484" y="6180"/>
                  <a:pt x="3422" y="6192"/>
                </a:cubicBezTo>
                <a:cubicBezTo>
                  <a:pt x="3416" y="6192"/>
                  <a:pt x="3416" y="6205"/>
                  <a:pt x="3410" y="6205"/>
                </a:cubicBezTo>
                <a:cubicBezTo>
                  <a:pt x="3410" y="6205"/>
                  <a:pt x="3391" y="6192"/>
                  <a:pt x="3391" y="6199"/>
                </a:cubicBezTo>
                <a:cubicBezTo>
                  <a:pt x="3391" y="6186"/>
                  <a:pt x="3422" y="6186"/>
                  <a:pt x="3459" y="6174"/>
                </a:cubicBezTo>
                <a:cubicBezTo>
                  <a:pt x="3521" y="6162"/>
                  <a:pt x="3645" y="6124"/>
                  <a:pt x="3726" y="6118"/>
                </a:cubicBezTo>
                <a:cubicBezTo>
                  <a:pt x="3720" y="6118"/>
                  <a:pt x="3720" y="6118"/>
                  <a:pt x="3720" y="6118"/>
                </a:cubicBezTo>
                <a:cubicBezTo>
                  <a:pt x="3720" y="6124"/>
                  <a:pt x="3732" y="6118"/>
                  <a:pt x="3732" y="6112"/>
                </a:cubicBezTo>
                <a:close/>
                <a:moveTo>
                  <a:pt x="4618" y="5467"/>
                </a:moveTo>
                <a:lnTo>
                  <a:pt x="4618" y="5467"/>
                </a:lnTo>
                <a:cubicBezTo>
                  <a:pt x="4618" y="5467"/>
                  <a:pt x="4594" y="5492"/>
                  <a:pt x="4581" y="5473"/>
                </a:cubicBezTo>
                <a:cubicBezTo>
                  <a:pt x="4581" y="5473"/>
                  <a:pt x="4612" y="5467"/>
                  <a:pt x="4618" y="5467"/>
                </a:cubicBezTo>
                <a:close/>
                <a:moveTo>
                  <a:pt x="4569" y="5473"/>
                </a:moveTo>
                <a:lnTo>
                  <a:pt x="4569" y="5473"/>
                </a:lnTo>
                <a:cubicBezTo>
                  <a:pt x="4569" y="5473"/>
                  <a:pt x="4544" y="5498"/>
                  <a:pt x="4532" y="5480"/>
                </a:cubicBezTo>
                <a:cubicBezTo>
                  <a:pt x="4532" y="5480"/>
                  <a:pt x="4563" y="5473"/>
                  <a:pt x="4569" y="5473"/>
                </a:cubicBezTo>
                <a:close/>
                <a:moveTo>
                  <a:pt x="4519" y="5480"/>
                </a:moveTo>
                <a:lnTo>
                  <a:pt x="4519" y="5480"/>
                </a:lnTo>
                <a:cubicBezTo>
                  <a:pt x="4519" y="5486"/>
                  <a:pt x="4501" y="5492"/>
                  <a:pt x="4494" y="5492"/>
                </a:cubicBezTo>
                <a:cubicBezTo>
                  <a:pt x="4494" y="5486"/>
                  <a:pt x="4513" y="5480"/>
                  <a:pt x="4519" y="5480"/>
                </a:cubicBezTo>
                <a:close/>
                <a:moveTo>
                  <a:pt x="4309" y="5517"/>
                </a:moveTo>
                <a:lnTo>
                  <a:pt x="4309" y="5517"/>
                </a:lnTo>
                <a:cubicBezTo>
                  <a:pt x="4346" y="5511"/>
                  <a:pt x="4445" y="5486"/>
                  <a:pt x="4470" y="5486"/>
                </a:cubicBezTo>
                <a:cubicBezTo>
                  <a:pt x="4457" y="5486"/>
                  <a:pt x="4439" y="5504"/>
                  <a:pt x="4408" y="5511"/>
                </a:cubicBezTo>
                <a:cubicBezTo>
                  <a:pt x="3986" y="5597"/>
                  <a:pt x="3608" y="5690"/>
                  <a:pt x="3224" y="5783"/>
                </a:cubicBezTo>
                <a:cubicBezTo>
                  <a:pt x="3217" y="5808"/>
                  <a:pt x="3193" y="5777"/>
                  <a:pt x="3224" y="5783"/>
                </a:cubicBezTo>
                <a:cubicBezTo>
                  <a:pt x="3565" y="5697"/>
                  <a:pt x="3943" y="5585"/>
                  <a:pt x="4309" y="5517"/>
                </a:cubicBezTo>
                <a:close/>
                <a:moveTo>
                  <a:pt x="3025" y="4884"/>
                </a:moveTo>
                <a:lnTo>
                  <a:pt x="3025" y="4884"/>
                </a:lnTo>
                <a:cubicBezTo>
                  <a:pt x="3056" y="4847"/>
                  <a:pt x="3100" y="4829"/>
                  <a:pt x="3143" y="4798"/>
                </a:cubicBezTo>
                <a:cubicBezTo>
                  <a:pt x="3187" y="4760"/>
                  <a:pt x="3217" y="4723"/>
                  <a:pt x="3261" y="4705"/>
                </a:cubicBezTo>
                <a:cubicBezTo>
                  <a:pt x="3267" y="4705"/>
                  <a:pt x="3261" y="4699"/>
                  <a:pt x="3273" y="4699"/>
                </a:cubicBezTo>
                <a:cubicBezTo>
                  <a:pt x="3298" y="4692"/>
                  <a:pt x="3230" y="4742"/>
                  <a:pt x="3230" y="4742"/>
                </a:cubicBezTo>
                <a:cubicBezTo>
                  <a:pt x="3224" y="4742"/>
                  <a:pt x="3242" y="4748"/>
                  <a:pt x="3242" y="4748"/>
                </a:cubicBezTo>
                <a:cubicBezTo>
                  <a:pt x="3205" y="4785"/>
                  <a:pt x="3094" y="4884"/>
                  <a:pt x="3025" y="4916"/>
                </a:cubicBezTo>
                <a:cubicBezTo>
                  <a:pt x="3000" y="4922"/>
                  <a:pt x="3013" y="4903"/>
                  <a:pt x="3025" y="4884"/>
                </a:cubicBezTo>
                <a:close/>
                <a:moveTo>
                  <a:pt x="3019" y="5839"/>
                </a:moveTo>
                <a:cubicBezTo>
                  <a:pt x="3019" y="5839"/>
                  <a:pt x="3050" y="5845"/>
                  <a:pt x="3019" y="5839"/>
                </a:cubicBezTo>
                <a:close/>
                <a:moveTo>
                  <a:pt x="2697" y="6292"/>
                </a:moveTo>
                <a:lnTo>
                  <a:pt x="2697" y="6292"/>
                </a:lnTo>
                <a:lnTo>
                  <a:pt x="2684" y="6298"/>
                </a:lnTo>
                <a:cubicBezTo>
                  <a:pt x="2678" y="6292"/>
                  <a:pt x="2691" y="6285"/>
                  <a:pt x="2697" y="6292"/>
                </a:cubicBezTo>
                <a:close/>
                <a:moveTo>
                  <a:pt x="2666" y="6298"/>
                </a:moveTo>
                <a:lnTo>
                  <a:pt x="2666" y="6298"/>
                </a:lnTo>
                <a:cubicBezTo>
                  <a:pt x="2672" y="6298"/>
                  <a:pt x="2647" y="6304"/>
                  <a:pt x="2647" y="6304"/>
                </a:cubicBezTo>
                <a:cubicBezTo>
                  <a:pt x="2641" y="6298"/>
                  <a:pt x="2666" y="6292"/>
                  <a:pt x="2666" y="6298"/>
                </a:cubicBezTo>
                <a:close/>
                <a:moveTo>
                  <a:pt x="2641" y="6304"/>
                </a:moveTo>
                <a:lnTo>
                  <a:pt x="2641" y="6304"/>
                </a:lnTo>
                <a:cubicBezTo>
                  <a:pt x="2641" y="6304"/>
                  <a:pt x="2622" y="6316"/>
                  <a:pt x="2616" y="6310"/>
                </a:cubicBezTo>
                <a:cubicBezTo>
                  <a:pt x="2616" y="6304"/>
                  <a:pt x="2635" y="6298"/>
                  <a:pt x="2641" y="6304"/>
                </a:cubicBezTo>
                <a:close/>
                <a:moveTo>
                  <a:pt x="2610" y="3651"/>
                </a:moveTo>
                <a:lnTo>
                  <a:pt x="2610" y="3651"/>
                </a:lnTo>
                <a:cubicBezTo>
                  <a:pt x="2616" y="3657"/>
                  <a:pt x="2598" y="3663"/>
                  <a:pt x="2598" y="3657"/>
                </a:cubicBezTo>
                <a:cubicBezTo>
                  <a:pt x="2591" y="3657"/>
                  <a:pt x="2610" y="3651"/>
                  <a:pt x="2610" y="3651"/>
                </a:cubicBezTo>
                <a:close/>
                <a:moveTo>
                  <a:pt x="2350" y="3725"/>
                </a:moveTo>
                <a:lnTo>
                  <a:pt x="2350" y="3725"/>
                </a:lnTo>
                <a:cubicBezTo>
                  <a:pt x="2356" y="3713"/>
                  <a:pt x="2368" y="3719"/>
                  <a:pt x="2381" y="3719"/>
                </a:cubicBezTo>
                <a:cubicBezTo>
                  <a:pt x="2399" y="3701"/>
                  <a:pt x="2424" y="3701"/>
                  <a:pt x="2455" y="3694"/>
                </a:cubicBezTo>
                <a:cubicBezTo>
                  <a:pt x="2461" y="3682"/>
                  <a:pt x="2474" y="3688"/>
                  <a:pt x="2486" y="3688"/>
                </a:cubicBezTo>
                <a:cubicBezTo>
                  <a:pt x="2486" y="3676"/>
                  <a:pt x="2505" y="3682"/>
                  <a:pt x="2511" y="3682"/>
                </a:cubicBezTo>
                <a:cubicBezTo>
                  <a:pt x="2517" y="3669"/>
                  <a:pt x="2529" y="3676"/>
                  <a:pt x="2542" y="3676"/>
                </a:cubicBezTo>
                <a:cubicBezTo>
                  <a:pt x="2554" y="3651"/>
                  <a:pt x="2585" y="3682"/>
                  <a:pt x="2542" y="3676"/>
                </a:cubicBezTo>
                <a:cubicBezTo>
                  <a:pt x="2542" y="3682"/>
                  <a:pt x="2523" y="3682"/>
                  <a:pt x="2511" y="3682"/>
                </a:cubicBezTo>
                <a:cubicBezTo>
                  <a:pt x="2511" y="3694"/>
                  <a:pt x="2498" y="3688"/>
                  <a:pt x="2486" y="3688"/>
                </a:cubicBezTo>
                <a:cubicBezTo>
                  <a:pt x="2486" y="3701"/>
                  <a:pt x="2467" y="3694"/>
                  <a:pt x="2455" y="3694"/>
                </a:cubicBezTo>
                <a:cubicBezTo>
                  <a:pt x="2436" y="3707"/>
                  <a:pt x="2411" y="3713"/>
                  <a:pt x="2381" y="3719"/>
                </a:cubicBezTo>
                <a:cubicBezTo>
                  <a:pt x="2381" y="3725"/>
                  <a:pt x="2362" y="3725"/>
                  <a:pt x="2350" y="3725"/>
                </a:cubicBezTo>
                <a:close/>
                <a:moveTo>
                  <a:pt x="2480" y="6347"/>
                </a:moveTo>
                <a:cubicBezTo>
                  <a:pt x="2480" y="6347"/>
                  <a:pt x="2443" y="6335"/>
                  <a:pt x="2480" y="6347"/>
                </a:cubicBezTo>
                <a:close/>
                <a:moveTo>
                  <a:pt x="2319" y="3731"/>
                </a:moveTo>
                <a:lnTo>
                  <a:pt x="2319" y="3731"/>
                </a:lnTo>
                <a:cubicBezTo>
                  <a:pt x="2319" y="3731"/>
                  <a:pt x="2306" y="3738"/>
                  <a:pt x="2300" y="3738"/>
                </a:cubicBezTo>
                <a:cubicBezTo>
                  <a:pt x="2300" y="3731"/>
                  <a:pt x="2312" y="3725"/>
                  <a:pt x="2319" y="3731"/>
                </a:cubicBezTo>
                <a:close/>
                <a:moveTo>
                  <a:pt x="2275" y="3744"/>
                </a:moveTo>
                <a:lnTo>
                  <a:pt x="2275" y="3744"/>
                </a:lnTo>
                <a:cubicBezTo>
                  <a:pt x="2281" y="3750"/>
                  <a:pt x="2257" y="3756"/>
                  <a:pt x="2257" y="3750"/>
                </a:cubicBezTo>
                <a:cubicBezTo>
                  <a:pt x="2250" y="3750"/>
                  <a:pt x="2269" y="3738"/>
                  <a:pt x="2275" y="3744"/>
                </a:cubicBezTo>
                <a:close/>
                <a:moveTo>
                  <a:pt x="2244" y="3750"/>
                </a:moveTo>
                <a:lnTo>
                  <a:pt x="2244" y="3750"/>
                </a:lnTo>
                <a:cubicBezTo>
                  <a:pt x="2250" y="3756"/>
                  <a:pt x="2232" y="3762"/>
                  <a:pt x="2226" y="3756"/>
                </a:cubicBezTo>
                <a:cubicBezTo>
                  <a:pt x="2219" y="3756"/>
                  <a:pt x="2244" y="3750"/>
                  <a:pt x="2244" y="3750"/>
                </a:cubicBezTo>
                <a:close/>
                <a:moveTo>
                  <a:pt x="2219" y="3756"/>
                </a:moveTo>
                <a:lnTo>
                  <a:pt x="2219" y="3756"/>
                </a:lnTo>
                <a:cubicBezTo>
                  <a:pt x="2219" y="3762"/>
                  <a:pt x="2207" y="3769"/>
                  <a:pt x="2207" y="3762"/>
                </a:cubicBezTo>
                <a:cubicBezTo>
                  <a:pt x="2201" y="3762"/>
                  <a:pt x="2219" y="3756"/>
                  <a:pt x="2219" y="3756"/>
                </a:cubicBezTo>
                <a:close/>
                <a:moveTo>
                  <a:pt x="2151" y="998"/>
                </a:moveTo>
                <a:lnTo>
                  <a:pt x="2151" y="998"/>
                </a:lnTo>
                <a:cubicBezTo>
                  <a:pt x="2157" y="985"/>
                  <a:pt x="2164" y="979"/>
                  <a:pt x="2182" y="985"/>
                </a:cubicBezTo>
                <a:cubicBezTo>
                  <a:pt x="2207" y="954"/>
                  <a:pt x="2238" y="985"/>
                  <a:pt x="2182" y="985"/>
                </a:cubicBezTo>
                <a:cubicBezTo>
                  <a:pt x="2176" y="991"/>
                  <a:pt x="2164" y="998"/>
                  <a:pt x="2151" y="998"/>
                </a:cubicBezTo>
                <a:close/>
                <a:moveTo>
                  <a:pt x="2182" y="3775"/>
                </a:moveTo>
                <a:lnTo>
                  <a:pt x="2182" y="3775"/>
                </a:lnTo>
                <a:cubicBezTo>
                  <a:pt x="2182" y="3769"/>
                  <a:pt x="2195" y="3762"/>
                  <a:pt x="2201" y="3762"/>
                </a:cubicBezTo>
                <a:cubicBezTo>
                  <a:pt x="2201" y="3769"/>
                  <a:pt x="2188" y="3775"/>
                  <a:pt x="2182" y="3775"/>
                </a:cubicBezTo>
                <a:close/>
                <a:moveTo>
                  <a:pt x="2120" y="1010"/>
                </a:moveTo>
                <a:cubicBezTo>
                  <a:pt x="2120" y="1010"/>
                  <a:pt x="2126" y="1016"/>
                  <a:pt x="2120" y="1010"/>
                </a:cubicBezTo>
                <a:close/>
                <a:moveTo>
                  <a:pt x="2102" y="1016"/>
                </a:moveTo>
                <a:cubicBezTo>
                  <a:pt x="2102" y="1016"/>
                  <a:pt x="2126" y="1023"/>
                  <a:pt x="2102" y="1016"/>
                </a:cubicBezTo>
                <a:close/>
                <a:moveTo>
                  <a:pt x="2095" y="3793"/>
                </a:moveTo>
                <a:lnTo>
                  <a:pt x="2095" y="3793"/>
                </a:lnTo>
                <a:cubicBezTo>
                  <a:pt x="2095" y="3800"/>
                  <a:pt x="2083" y="3800"/>
                  <a:pt x="2077" y="3800"/>
                </a:cubicBezTo>
                <a:cubicBezTo>
                  <a:pt x="2077" y="3800"/>
                  <a:pt x="2089" y="3793"/>
                  <a:pt x="2095" y="3793"/>
                </a:cubicBezTo>
                <a:close/>
                <a:moveTo>
                  <a:pt x="2040" y="1047"/>
                </a:moveTo>
                <a:lnTo>
                  <a:pt x="2040" y="1047"/>
                </a:lnTo>
                <a:cubicBezTo>
                  <a:pt x="2040" y="1041"/>
                  <a:pt x="2040" y="1035"/>
                  <a:pt x="2052" y="1041"/>
                </a:cubicBezTo>
                <a:cubicBezTo>
                  <a:pt x="2052" y="1016"/>
                  <a:pt x="2077" y="1047"/>
                  <a:pt x="2052" y="1041"/>
                </a:cubicBezTo>
                <a:cubicBezTo>
                  <a:pt x="2052" y="1041"/>
                  <a:pt x="2046" y="1047"/>
                  <a:pt x="2040" y="1047"/>
                </a:cubicBezTo>
                <a:close/>
                <a:moveTo>
                  <a:pt x="1990" y="1066"/>
                </a:moveTo>
                <a:cubicBezTo>
                  <a:pt x="1990" y="1066"/>
                  <a:pt x="2015" y="1072"/>
                  <a:pt x="1990" y="1066"/>
                </a:cubicBezTo>
                <a:close/>
                <a:moveTo>
                  <a:pt x="1940" y="3837"/>
                </a:moveTo>
                <a:lnTo>
                  <a:pt x="1940" y="3837"/>
                </a:lnTo>
                <a:cubicBezTo>
                  <a:pt x="1940" y="3837"/>
                  <a:pt x="1928" y="3843"/>
                  <a:pt x="1922" y="3843"/>
                </a:cubicBezTo>
                <a:cubicBezTo>
                  <a:pt x="1922" y="3837"/>
                  <a:pt x="1934" y="3831"/>
                  <a:pt x="1940" y="3837"/>
                </a:cubicBezTo>
                <a:close/>
                <a:moveTo>
                  <a:pt x="1940" y="4203"/>
                </a:moveTo>
                <a:lnTo>
                  <a:pt x="1940" y="4203"/>
                </a:lnTo>
                <a:cubicBezTo>
                  <a:pt x="1940" y="4203"/>
                  <a:pt x="1916" y="4209"/>
                  <a:pt x="1909" y="4209"/>
                </a:cubicBezTo>
                <a:cubicBezTo>
                  <a:pt x="1909" y="4203"/>
                  <a:pt x="1934" y="4196"/>
                  <a:pt x="1940" y="4203"/>
                </a:cubicBezTo>
                <a:close/>
                <a:moveTo>
                  <a:pt x="1916" y="3843"/>
                </a:moveTo>
                <a:lnTo>
                  <a:pt x="1916" y="3843"/>
                </a:lnTo>
                <a:cubicBezTo>
                  <a:pt x="1922" y="3843"/>
                  <a:pt x="1903" y="3849"/>
                  <a:pt x="1903" y="3849"/>
                </a:cubicBezTo>
                <a:cubicBezTo>
                  <a:pt x="1897" y="3849"/>
                  <a:pt x="1916" y="3843"/>
                  <a:pt x="1916" y="3843"/>
                </a:cubicBezTo>
                <a:close/>
                <a:moveTo>
                  <a:pt x="1835" y="1134"/>
                </a:moveTo>
                <a:lnTo>
                  <a:pt x="1835" y="1134"/>
                </a:lnTo>
                <a:cubicBezTo>
                  <a:pt x="1835" y="1128"/>
                  <a:pt x="1847" y="1128"/>
                  <a:pt x="1854" y="1128"/>
                </a:cubicBezTo>
                <a:cubicBezTo>
                  <a:pt x="1854" y="1122"/>
                  <a:pt x="1860" y="1122"/>
                  <a:pt x="1866" y="1122"/>
                </a:cubicBezTo>
                <a:cubicBezTo>
                  <a:pt x="1872" y="1115"/>
                  <a:pt x="1872" y="1115"/>
                  <a:pt x="1885" y="1115"/>
                </a:cubicBezTo>
                <a:cubicBezTo>
                  <a:pt x="1885" y="1109"/>
                  <a:pt x="1891" y="1109"/>
                  <a:pt x="1897" y="1109"/>
                </a:cubicBezTo>
                <a:cubicBezTo>
                  <a:pt x="1897" y="1091"/>
                  <a:pt x="1928" y="1115"/>
                  <a:pt x="1897" y="1109"/>
                </a:cubicBezTo>
                <a:cubicBezTo>
                  <a:pt x="1897" y="1115"/>
                  <a:pt x="1891" y="1115"/>
                  <a:pt x="1885" y="1115"/>
                </a:cubicBezTo>
                <a:cubicBezTo>
                  <a:pt x="1878" y="1122"/>
                  <a:pt x="1878" y="1122"/>
                  <a:pt x="1866" y="1122"/>
                </a:cubicBezTo>
                <a:cubicBezTo>
                  <a:pt x="1866" y="1128"/>
                  <a:pt x="1860" y="1128"/>
                  <a:pt x="1854" y="1128"/>
                </a:cubicBezTo>
                <a:cubicBezTo>
                  <a:pt x="1854" y="1140"/>
                  <a:pt x="1841" y="1140"/>
                  <a:pt x="1835" y="1134"/>
                </a:cubicBezTo>
                <a:close/>
                <a:moveTo>
                  <a:pt x="1872" y="3855"/>
                </a:moveTo>
                <a:lnTo>
                  <a:pt x="1872" y="3855"/>
                </a:lnTo>
                <a:cubicBezTo>
                  <a:pt x="1872" y="3855"/>
                  <a:pt x="1885" y="3849"/>
                  <a:pt x="1891" y="3849"/>
                </a:cubicBezTo>
                <a:cubicBezTo>
                  <a:pt x="1891" y="3855"/>
                  <a:pt x="1878" y="3855"/>
                  <a:pt x="1872" y="3855"/>
                </a:cubicBezTo>
                <a:close/>
                <a:moveTo>
                  <a:pt x="1897" y="3986"/>
                </a:moveTo>
                <a:lnTo>
                  <a:pt x="1897" y="3986"/>
                </a:lnTo>
                <a:cubicBezTo>
                  <a:pt x="1953" y="3973"/>
                  <a:pt x="1829" y="4017"/>
                  <a:pt x="1816" y="4004"/>
                </a:cubicBezTo>
                <a:cubicBezTo>
                  <a:pt x="1816" y="3998"/>
                  <a:pt x="1872" y="3986"/>
                  <a:pt x="1897" y="3986"/>
                </a:cubicBezTo>
                <a:close/>
                <a:moveTo>
                  <a:pt x="1655" y="1221"/>
                </a:moveTo>
                <a:lnTo>
                  <a:pt x="1655" y="1221"/>
                </a:lnTo>
                <a:cubicBezTo>
                  <a:pt x="1686" y="1202"/>
                  <a:pt x="1711" y="1184"/>
                  <a:pt x="1748" y="1177"/>
                </a:cubicBezTo>
                <a:cubicBezTo>
                  <a:pt x="1748" y="1171"/>
                  <a:pt x="1754" y="1171"/>
                  <a:pt x="1761" y="1171"/>
                </a:cubicBezTo>
                <a:cubicBezTo>
                  <a:pt x="1767" y="1165"/>
                  <a:pt x="1767" y="1165"/>
                  <a:pt x="1779" y="1165"/>
                </a:cubicBezTo>
                <a:cubicBezTo>
                  <a:pt x="1779" y="1159"/>
                  <a:pt x="1785" y="1159"/>
                  <a:pt x="1792" y="1159"/>
                </a:cubicBezTo>
                <a:cubicBezTo>
                  <a:pt x="1792" y="1153"/>
                  <a:pt x="1798" y="1153"/>
                  <a:pt x="1804" y="1153"/>
                </a:cubicBezTo>
                <a:cubicBezTo>
                  <a:pt x="1804" y="1128"/>
                  <a:pt x="1835" y="1159"/>
                  <a:pt x="1804" y="1153"/>
                </a:cubicBezTo>
                <a:cubicBezTo>
                  <a:pt x="1804" y="1159"/>
                  <a:pt x="1798" y="1159"/>
                  <a:pt x="1792" y="1159"/>
                </a:cubicBezTo>
                <a:cubicBezTo>
                  <a:pt x="1792" y="1165"/>
                  <a:pt x="1785" y="1165"/>
                  <a:pt x="1779" y="1165"/>
                </a:cubicBezTo>
                <a:cubicBezTo>
                  <a:pt x="1773" y="1171"/>
                  <a:pt x="1773" y="1171"/>
                  <a:pt x="1761" y="1171"/>
                </a:cubicBezTo>
                <a:cubicBezTo>
                  <a:pt x="1761" y="1177"/>
                  <a:pt x="1754" y="1177"/>
                  <a:pt x="1748" y="1177"/>
                </a:cubicBezTo>
                <a:cubicBezTo>
                  <a:pt x="1724" y="1196"/>
                  <a:pt x="1699" y="1215"/>
                  <a:pt x="1655" y="1221"/>
                </a:cubicBezTo>
                <a:close/>
                <a:moveTo>
                  <a:pt x="1792" y="4010"/>
                </a:moveTo>
                <a:lnTo>
                  <a:pt x="1792" y="4010"/>
                </a:lnTo>
                <a:cubicBezTo>
                  <a:pt x="1785" y="4004"/>
                  <a:pt x="1810" y="3998"/>
                  <a:pt x="1810" y="4004"/>
                </a:cubicBezTo>
                <a:cubicBezTo>
                  <a:pt x="1816" y="4004"/>
                  <a:pt x="1798" y="4017"/>
                  <a:pt x="1792" y="4010"/>
                </a:cubicBezTo>
                <a:close/>
                <a:moveTo>
                  <a:pt x="1618" y="1239"/>
                </a:moveTo>
                <a:lnTo>
                  <a:pt x="1618" y="1239"/>
                </a:lnTo>
                <a:cubicBezTo>
                  <a:pt x="1618" y="1239"/>
                  <a:pt x="1624" y="1233"/>
                  <a:pt x="1630" y="1233"/>
                </a:cubicBezTo>
                <a:cubicBezTo>
                  <a:pt x="1630" y="1215"/>
                  <a:pt x="1661" y="1239"/>
                  <a:pt x="1630" y="1233"/>
                </a:cubicBezTo>
                <a:cubicBezTo>
                  <a:pt x="1630" y="1239"/>
                  <a:pt x="1624" y="1246"/>
                  <a:pt x="1618" y="1239"/>
                </a:cubicBezTo>
                <a:close/>
                <a:moveTo>
                  <a:pt x="1575" y="1215"/>
                </a:moveTo>
                <a:lnTo>
                  <a:pt x="1575" y="1215"/>
                </a:lnTo>
                <a:cubicBezTo>
                  <a:pt x="1575" y="1208"/>
                  <a:pt x="1581" y="1208"/>
                  <a:pt x="1587" y="1208"/>
                </a:cubicBezTo>
                <a:cubicBezTo>
                  <a:pt x="1587" y="1184"/>
                  <a:pt x="1618" y="1215"/>
                  <a:pt x="1587" y="1208"/>
                </a:cubicBezTo>
                <a:cubicBezTo>
                  <a:pt x="1587" y="1215"/>
                  <a:pt x="1581" y="1215"/>
                  <a:pt x="1575" y="1215"/>
                </a:cubicBezTo>
                <a:close/>
                <a:moveTo>
                  <a:pt x="1469" y="4320"/>
                </a:moveTo>
                <a:lnTo>
                  <a:pt x="1469" y="4320"/>
                </a:lnTo>
                <a:cubicBezTo>
                  <a:pt x="1463" y="4314"/>
                  <a:pt x="1482" y="4308"/>
                  <a:pt x="1482" y="4314"/>
                </a:cubicBezTo>
                <a:cubicBezTo>
                  <a:pt x="1488" y="4314"/>
                  <a:pt x="1469" y="4320"/>
                  <a:pt x="1469" y="4320"/>
                </a:cubicBezTo>
                <a:close/>
                <a:moveTo>
                  <a:pt x="1519" y="1289"/>
                </a:moveTo>
                <a:lnTo>
                  <a:pt x="1519" y="1289"/>
                </a:lnTo>
                <a:cubicBezTo>
                  <a:pt x="1519" y="1295"/>
                  <a:pt x="1513" y="1301"/>
                  <a:pt x="1506" y="1295"/>
                </a:cubicBezTo>
                <a:cubicBezTo>
                  <a:pt x="1500" y="1320"/>
                  <a:pt x="1476" y="1289"/>
                  <a:pt x="1506" y="1295"/>
                </a:cubicBezTo>
                <a:cubicBezTo>
                  <a:pt x="1506" y="1295"/>
                  <a:pt x="1513" y="1289"/>
                  <a:pt x="1519" y="1289"/>
                </a:cubicBezTo>
                <a:cubicBezTo>
                  <a:pt x="1519" y="1283"/>
                  <a:pt x="1525" y="1283"/>
                  <a:pt x="1531" y="1283"/>
                </a:cubicBezTo>
                <a:cubicBezTo>
                  <a:pt x="1531" y="1277"/>
                  <a:pt x="1537" y="1277"/>
                  <a:pt x="1544" y="1277"/>
                </a:cubicBezTo>
                <a:cubicBezTo>
                  <a:pt x="1550" y="1258"/>
                  <a:pt x="1575" y="1283"/>
                  <a:pt x="1544" y="1277"/>
                </a:cubicBezTo>
                <a:cubicBezTo>
                  <a:pt x="1544" y="1283"/>
                  <a:pt x="1537" y="1283"/>
                  <a:pt x="1531" y="1283"/>
                </a:cubicBezTo>
                <a:cubicBezTo>
                  <a:pt x="1531" y="1289"/>
                  <a:pt x="1525" y="1289"/>
                  <a:pt x="1519" y="1289"/>
                </a:cubicBezTo>
                <a:close/>
                <a:moveTo>
                  <a:pt x="1600" y="6595"/>
                </a:moveTo>
                <a:lnTo>
                  <a:pt x="1600" y="6595"/>
                </a:lnTo>
                <a:cubicBezTo>
                  <a:pt x="1606" y="6626"/>
                  <a:pt x="1643" y="6651"/>
                  <a:pt x="1612" y="6626"/>
                </a:cubicBezTo>
                <a:cubicBezTo>
                  <a:pt x="1600" y="6620"/>
                  <a:pt x="1581" y="6614"/>
                  <a:pt x="1575" y="6595"/>
                </a:cubicBezTo>
                <a:cubicBezTo>
                  <a:pt x="1562" y="6571"/>
                  <a:pt x="1568" y="6502"/>
                  <a:pt x="1575" y="6496"/>
                </a:cubicBezTo>
                <a:cubicBezTo>
                  <a:pt x="1581" y="6490"/>
                  <a:pt x="1600" y="6465"/>
                  <a:pt x="1618" y="6465"/>
                </a:cubicBezTo>
                <a:cubicBezTo>
                  <a:pt x="1612" y="6465"/>
                  <a:pt x="1630" y="6453"/>
                  <a:pt x="1630" y="6459"/>
                </a:cubicBezTo>
                <a:cubicBezTo>
                  <a:pt x="1630" y="6490"/>
                  <a:pt x="1587" y="6540"/>
                  <a:pt x="1600" y="6595"/>
                </a:cubicBezTo>
                <a:close/>
                <a:moveTo>
                  <a:pt x="1655" y="4376"/>
                </a:moveTo>
                <a:lnTo>
                  <a:pt x="1655" y="4376"/>
                </a:lnTo>
                <a:cubicBezTo>
                  <a:pt x="1624" y="4382"/>
                  <a:pt x="1537" y="4420"/>
                  <a:pt x="1525" y="4401"/>
                </a:cubicBezTo>
                <a:cubicBezTo>
                  <a:pt x="1519" y="4401"/>
                  <a:pt x="1637" y="4376"/>
                  <a:pt x="1643" y="4376"/>
                </a:cubicBezTo>
                <a:cubicBezTo>
                  <a:pt x="1692" y="4364"/>
                  <a:pt x="1717" y="4351"/>
                  <a:pt x="1761" y="4345"/>
                </a:cubicBezTo>
                <a:cubicBezTo>
                  <a:pt x="1816" y="4345"/>
                  <a:pt x="1717" y="4364"/>
                  <a:pt x="1655" y="4376"/>
                </a:cubicBezTo>
                <a:close/>
                <a:moveTo>
                  <a:pt x="1699" y="6868"/>
                </a:moveTo>
                <a:lnTo>
                  <a:pt x="1699" y="6868"/>
                </a:lnTo>
                <a:lnTo>
                  <a:pt x="1711" y="6862"/>
                </a:lnTo>
                <a:cubicBezTo>
                  <a:pt x="1717" y="6868"/>
                  <a:pt x="1705" y="6874"/>
                  <a:pt x="1699" y="6868"/>
                </a:cubicBezTo>
                <a:close/>
                <a:moveTo>
                  <a:pt x="1711" y="7011"/>
                </a:moveTo>
                <a:lnTo>
                  <a:pt x="1711" y="7011"/>
                </a:lnTo>
                <a:cubicBezTo>
                  <a:pt x="1699" y="7017"/>
                  <a:pt x="1674" y="6967"/>
                  <a:pt x="1692" y="6949"/>
                </a:cubicBezTo>
                <a:cubicBezTo>
                  <a:pt x="1717" y="6924"/>
                  <a:pt x="1748" y="7005"/>
                  <a:pt x="1711" y="7011"/>
                </a:cubicBezTo>
                <a:close/>
                <a:moveTo>
                  <a:pt x="1742" y="7160"/>
                </a:moveTo>
                <a:lnTo>
                  <a:pt x="1742" y="7160"/>
                </a:lnTo>
                <a:cubicBezTo>
                  <a:pt x="1736" y="7153"/>
                  <a:pt x="1754" y="7153"/>
                  <a:pt x="1754" y="7153"/>
                </a:cubicBezTo>
                <a:cubicBezTo>
                  <a:pt x="1754" y="7141"/>
                  <a:pt x="1711" y="7122"/>
                  <a:pt x="1730" y="7110"/>
                </a:cubicBezTo>
                <a:cubicBezTo>
                  <a:pt x="1736" y="7104"/>
                  <a:pt x="1773" y="7141"/>
                  <a:pt x="1792" y="7160"/>
                </a:cubicBezTo>
                <a:cubicBezTo>
                  <a:pt x="1835" y="7209"/>
                  <a:pt x="1773" y="7190"/>
                  <a:pt x="1742" y="7160"/>
                </a:cubicBezTo>
                <a:close/>
                <a:moveTo>
                  <a:pt x="1804" y="4339"/>
                </a:moveTo>
                <a:cubicBezTo>
                  <a:pt x="1804" y="4339"/>
                  <a:pt x="1798" y="4345"/>
                  <a:pt x="1804" y="4339"/>
                </a:cubicBezTo>
                <a:close/>
                <a:moveTo>
                  <a:pt x="1928" y="6112"/>
                </a:moveTo>
                <a:lnTo>
                  <a:pt x="1928" y="6112"/>
                </a:lnTo>
                <a:cubicBezTo>
                  <a:pt x="1928" y="6118"/>
                  <a:pt x="1928" y="6118"/>
                  <a:pt x="1922" y="6118"/>
                </a:cubicBezTo>
                <a:cubicBezTo>
                  <a:pt x="1922" y="6124"/>
                  <a:pt x="1922" y="6124"/>
                  <a:pt x="1922" y="6124"/>
                </a:cubicBezTo>
                <a:cubicBezTo>
                  <a:pt x="1847" y="6192"/>
                  <a:pt x="1730" y="6304"/>
                  <a:pt x="1903" y="6124"/>
                </a:cubicBezTo>
                <a:cubicBezTo>
                  <a:pt x="1878" y="6131"/>
                  <a:pt x="1823" y="6137"/>
                  <a:pt x="1829" y="6137"/>
                </a:cubicBezTo>
                <a:cubicBezTo>
                  <a:pt x="1823" y="6131"/>
                  <a:pt x="1866" y="6081"/>
                  <a:pt x="1866" y="6081"/>
                </a:cubicBezTo>
                <a:cubicBezTo>
                  <a:pt x="1872" y="6075"/>
                  <a:pt x="1909" y="6081"/>
                  <a:pt x="1916" y="6081"/>
                </a:cubicBezTo>
                <a:cubicBezTo>
                  <a:pt x="1928" y="6075"/>
                  <a:pt x="1953" y="6056"/>
                  <a:pt x="1965" y="6068"/>
                </a:cubicBezTo>
                <a:cubicBezTo>
                  <a:pt x="1965" y="6075"/>
                  <a:pt x="1953" y="6093"/>
                  <a:pt x="1928" y="6112"/>
                </a:cubicBezTo>
                <a:close/>
                <a:moveTo>
                  <a:pt x="1940" y="6050"/>
                </a:moveTo>
                <a:lnTo>
                  <a:pt x="1940" y="6050"/>
                </a:lnTo>
                <a:cubicBezTo>
                  <a:pt x="1940" y="6050"/>
                  <a:pt x="1971" y="6038"/>
                  <a:pt x="1971" y="6044"/>
                </a:cubicBezTo>
                <a:cubicBezTo>
                  <a:pt x="1971" y="6044"/>
                  <a:pt x="1953" y="6062"/>
                  <a:pt x="1940" y="6050"/>
                </a:cubicBezTo>
                <a:close/>
                <a:moveTo>
                  <a:pt x="1990" y="4184"/>
                </a:moveTo>
                <a:lnTo>
                  <a:pt x="1990" y="4184"/>
                </a:lnTo>
                <a:cubicBezTo>
                  <a:pt x="1984" y="4196"/>
                  <a:pt x="1971" y="4190"/>
                  <a:pt x="1959" y="4190"/>
                </a:cubicBezTo>
                <a:cubicBezTo>
                  <a:pt x="1959" y="4215"/>
                  <a:pt x="1928" y="4184"/>
                  <a:pt x="1959" y="4190"/>
                </a:cubicBezTo>
                <a:cubicBezTo>
                  <a:pt x="1959" y="4184"/>
                  <a:pt x="1978" y="4184"/>
                  <a:pt x="1990" y="4184"/>
                </a:cubicBezTo>
                <a:close/>
                <a:moveTo>
                  <a:pt x="2009" y="3967"/>
                </a:moveTo>
                <a:lnTo>
                  <a:pt x="2009" y="3967"/>
                </a:lnTo>
                <a:cubicBezTo>
                  <a:pt x="1934" y="3986"/>
                  <a:pt x="1897" y="3979"/>
                  <a:pt x="1978" y="3955"/>
                </a:cubicBezTo>
                <a:cubicBezTo>
                  <a:pt x="2033" y="3942"/>
                  <a:pt x="2095" y="3924"/>
                  <a:pt x="2151" y="3911"/>
                </a:cubicBezTo>
                <a:cubicBezTo>
                  <a:pt x="2238" y="3886"/>
                  <a:pt x="2294" y="3862"/>
                  <a:pt x="2374" y="3855"/>
                </a:cubicBezTo>
                <a:cubicBezTo>
                  <a:pt x="2443" y="3849"/>
                  <a:pt x="2331" y="3874"/>
                  <a:pt x="2300" y="3886"/>
                </a:cubicBezTo>
                <a:cubicBezTo>
                  <a:pt x="2219" y="3905"/>
                  <a:pt x="2071" y="3955"/>
                  <a:pt x="2009" y="3967"/>
                </a:cubicBezTo>
                <a:close/>
                <a:moveTo>
                  <a:pt x="4916" y="6701"/>
                </a:moveTo>
                <a:lnTo>
                  <a:pt x="4916" y="6701"/>
                </a:lnTo>
                <a:cubicBezTo>
                  <a:pt x="4048" y="6806"/>
                  <a:pt x="3366" y="7066"/>
                  <a:pt x="2560" y="7246"/>
                </a:cubicBezTo>
                <a:cubicBezTo>
                  <a:pt x="2517" y="7259"/>
                  <a:pt x="2461" y="7271"/>
                  <a:pt x="2387" y="7283"/>
                </a:cubicBezTo>
                <a:cubicBezTo>
                  <a:pt x="2319" y="7296"/>
                  <a:pt x="2108" y="7296"/>
                  <a:pt x="2232" y="7283"/>
                </a:cubicBezTo>
                <a:cubicBezTo>
                  <a:pt x="2474" y="7265"/>
                  <a:pt x="2691" y="7209"/>
                  <a:pt x="2876" y="7160"/>
                </a:cubicBezTo>
                <a:cubicBezTo>
                  <a:pt x="3323" y="7042"/>
                  <a:pt x="3738" y="6936"/>
                  <a:pt x="4197" y="6819"/>
                </a:cubicBezTo>
                <a:cubicBezTo>
                  <a:pt x="4420" y="6769"/>
                  <a:pt x="4650" y="6701"/>
                  <a:pt x="4891" y="6688"/>
                </a:cubicBezTo>
                <a:cubicBezTo>
                  <a:pt x="4947" y="6688"/>
                  <a:pt x="4984" y="6695"/>
                  <a:pt x="4916" y="6701"/>
                </a:cubicBezTo>
                <a:close/>
                <a:moveTo>
                  <a:pt x="5052" y="4655"/>
                </a:moveTo>
                <a:lnTo>
                  <a:pt x="5052" y="4655"/>
                </a:lnTo>
                <a:cubicBezTo>
                  <a:pt x="5052" y="4655"/>
                  <a:pt x="5028" y="4674"/>
                  <a:pt x="5015" y="4661"/>
                </a:cubicBezTo>
                <a:cubicBezTo>
                  <a:pt x="5015" y="4661"/>
                  <a:pt x="5046" y="4649"/>
                  <a:pt x="5052" y="4655"/>
                </a:cubicBezTo>
                <a:close/>
                <a:moveTo>
                  <a:pt x="4978" y="4655"/>
                </a:moveTo>
                <a:lnTo>
                  <a:pt x="4978" y="4655"/>
                </a:lnTo>
                <a:cubicBezTo>
                  <a:pt x="4978" y="4655"/>
                  <a:pt x="4997" y="4643"/>
                  <a:pt x="5003" y="4649"/>
                </a:cubicBezTo>
                <a:cubicBezTo>
                  <a:pt x="5003" y="4655"/>
                  <a:pt x="4984" y="4661"/>
                  <a:pt x="4978" y="4655"/>
                </a:cubicBezTo>
                <a:close/>
                <a:moveTo>
                  <a:pt x="5034" y="6856"/>
                </a:moveTo>
                <a:lnTo>
                  <a:pt x="5034" y="6856"/>
                </a:lnTo>
                <a:cubicBezTo>
                  <a:pt x="5034" y="6862"/>
                  <a:pt x="5022" y="6874"/>
                  <a:pt x="5009" y="6843"/>
                </a:cubicBezTo>
                <a:cubicBezTo>
                  <a:pt x="5009" y="6849"/>
                  <a:pt x="4984" y="6769"/>
                  <a:pt x="5003" y="6750"/>
                </a:cubicBezTo>
                <a:cubicBezTo>
                  <a:pt x="5015" y="6732"/>
                  <a:pt x="5040" y="6856"/>
                  <a:pt x="5034" y="6856"/>
                </a:cubicBezTo>
                <a:close/>
                <a:moveTo>
                  <a:pt x="5015" y="4916"/>
                </a:moveTo>
                <a:lnTo>
                  <a:pt x="5015" y="4916"/>
                </a:lnTo>
                <a:cubicBezTo>
                  <a:pt x="5015" y="4903"/>
                  <a:pt x="5046" y="4909"/>
                  <a:pt x="5046" y="4916"/>
                </a:cubicBezTo>
                <a:cubicBezTo>
                  <a:pt x="5046" y="4916"/>
                  <a:pt x="5022" y="4934"/>
                  <a:pt x="5015" y="4916"/>
                </a:cubicBezTo>
                <a:close/>
                <a:moveTo>
                  <a:pt x="5034" y="4742"/>
                </a:moveTo>
                <a:lnTo>
                  <a:pt x="5034" y="4742"/>
                </a:lnTo>
                <a:cubicBezTo>
                  <a:pt x="5034" y="4736"/>
                  <a:pt x="5052" y="4729"/>
                  <a:pt x="5059" y="4736"/>
                </a:cubicBezTo>
                <a:cubicBezTo>
                  <a:pt x="5059" y="4736"/>
                  <a:pt x="5040" y="4742"/>
                  <a:pt x="5034" y="4742"/>
                </a:cubicBezTo>
                <a:close/>
                <a:moveTo>
                  <a:pt x="5071" y="6936"/>
                </a:moveTo>
                <a:cubicBezTo>
                  <a:pt x="5071" y="6936"/>
                  <a:pt x="5071" y="6930"/>
                  <a:pt x="5071" y="6936"/>
                </a:cubicBezTo>
                <a:close/>
                <a:moveTo>
                  <a:pt x="5183" y="7104"/>
                </a:moveTo>
                <a:lnTo>
                  <a:pt x="5183" y="7104"/>
                </a:lnTo>
                <a:cubicBezTo>
                  <a:pt x="5195" y="7110"/>
                  <a:pt x="5195" y="7110"/>
                  <a:pt x="5201" y="7110"/>
                </a:cubicBezTo>
                <a:cubicBezTo>
                  <a:pt x="5195" y="7110"/>
                  <a:pt x="5183" y="7098"/>
                  <a:pt x="5164" y="7060"/>
                </a:cubicBezTo>
                <a:cubicBezTo>
                  <a:pt x="5158" y="7060"/>
                  <a:pt x="5158" y="7054"/>
                  <a:pt x="5152" y="7054"/>
                </a:cubicBezTo>
                <a:cubicBezTo>
                  <a:pt x="5164" y="7073"/>
                  <a:pt x="5170" y="7091"/>
                  <a:pt x="5183" y="7104"/>
                </a:cubicBezTo>
                <a:close/>
                <a:moveTo>
                  <a:pt x="1903" y="6124"/>
                </a:moveTo>
                <a:lnTo>
                  <a:pt x="1903" y="6124"/>
                </a:lnTo>
                <a:cubicBezTo>
                  <a:pt x="1909" y="6124"/>
                  <a:pt x="1916" y="6124"/>
                  <a:pt x="1922" y="6124"/>
                </a:cubicBezTo>
                <a:cubicBezTo>
                  <a:pt x="1922" y="6118"/>
                  <a:pt x="1928" y="6118"/>
                  <a:pt x="1928" y="6112"/>
                </a:cubicBezTo>
                <a:cubicBezTo>
                  <a:pt x="1934" y="6106"/>
                  <a:pt x="1934" y="6093"/>
                  <a:pt x="1940" y="6093"/>
                </a:cubicBezTo>
                <a:cubicBezTo>
                  <a:pt x="1928" y="6106"/>
                  <a:pt x="1916" y="6118"/>
                  <a:pt x="1903" y="6124"/>
                </a:cubicBezTo>
                <a:close/>
                <a:moveTo>
                  <a:pt x="3986" y="210"/>
                </a:moveTo>
                <a:lnTo>
                  <a:pt x="3986" y="210"/>
                </a:lnTo>
                <a:close/>
                <a:moveTo>
                  <a:pt x="837" y="1692"/>
                </a:moveTo>
                <a:lnTo>
                  <a:pt x="837" y="1692"/>
                </a:lnTo>
                <a:cubicBezTo>
                  <a:pt x="824" y="1698"/>
                  <a:pt x="812" y="1704"/>
                  <a:pt x="800" y="1710"/>
                </a:cubicBezTo>
                <a:cubicBezTo>
                  <a:pt x="905" y="1642"/>
                  <a:pt x="874" y="1667"/>
                  <a:pt x="837" y="1692"/>
                </a:cubicBezTo>
                <a:close/>
                <a:moveTo>
                  <a:pt x="1147" y="1171"/>
                </a:moveTo>
                <a:lnTo>
                  <a:pt x="1147" y="1171"/>
                </a:lnTo>
                <a:cubicBezTo>
                  <a:pt x="1153" y="1171"/>
                  <a:pt x="1159" y="1171"/>
                  <a:pt x="1159" y="1165"/>
                </a:cubicBezTo>
                <a:cubicBezTo>
                  <a:pt x="1153" y="1165"/>
                  <a:pt x="1147" y="1165"/>
                  <a:pt x="1147" y="1171"/>
                </a:cubicBezTo>
                <a:close/>
                <a:moveTo>
                  <a:pt x="1135" y="1177"/>
                </a:moveTo>
                <a:lnTo>
                  <a:pt x="1135" y="1177"/>
                </a:lnTo>
                <a:cubicBezTo>
                  <a:pt x="1141" y="1177"/>
                  <a:pt x="1147" y="1177"/>
                  <a:pt x="1147" y="1171"/>
                </a:cubicBezTo>
                <a:cubicBezTo>
                  <a:pt x="1141" y="1171"/>
                  <a:pt x="1135" y="1171"/>
                  <a:pt x="1135" y="1177"/>
                </a:cubicBezTo>
                <a:close/>
                <a:moveTo>
                  <a:pt x="1135" y="1177"/>
                </a:moveTo>
                <a:cubicBezTo>
                  <a:pt x="1135" y="1177"/>
                  <a:pt x="1128" y="1202"/>
                  <a:pt x="1135" y="1177"/>
                </a:cubicBezTo>
                <a:close/>
                <a:moveTo>
                  <a:pt x="831" y="1611"/>
                </a:moveTo>
                <a:lnTo>
                  <a:pt x="831" y="1611"/>
                </a:lnTo>
                <a:cubicBezTo>
                  <a:pt x="837" y="1618"/>
                  <a:pt x="843" y="1611"/>
                  <a:pt x="843" y="1605"/>
                </a:cubicBezTo>
                <a:cubicBezTo>
                  <a:pt x="837" y="1605"/>
                  <a:pt x="831" y="1605"/>
                  <a:pt x="831" y="1611"/>
                </a:cubicBezTo>
                <a:close/>
                <a:moveTo>
                  <a:pt x="824" y="1618"/>
                </a:moveTo>
                <a:lnTo>
                  <a:pt x="824" y="1618"/>
                </a:lnTo>
                <a:cubicBezTo>
                  <a:pt x="831" y="1624"/>
                  <a:pt x="831" y="1618"/>
                  <a:pt x="831" y="1611"/>
                </a:cubicBezTo>
                <a:cubicBezTo>
                  <a:pt x="824" y="1611"/>
                  <a:pt x="824" y="1618"/>
                  <a:pt x="824" y="1618"/>
                </a:cubicBezTo>
                <a:close/>
                <a:moveTo>
                  <a:pt x="818" y="1630"/>
                </a:moveTo>
                <a:lnTo>
                  <a:pt x="818" y="1630"/>
                </a:lnTo>
                <a:cubicBezTo>
                  <a:pt x="824" y="1630"/>
                  <a:pt x="824" y="1624"/>
                  <a:pt x="824" y="1618"/>
                </a:cubicBezTo>
                <a:cubicBezTo>
                  <a:pt x="818" y="1618"/>
                  <a:pt x="818" y="1624"/>
                  <a:pt x="818" y="1630"/>
                </a:cubicBezTo>
                <a:close/>
                <a:moveTo>
                  <a:pt x="818" y="1630"/>
                </a:moveTo>
                <a:cubicBezTo>
                  <a:pt x="818" y="1630"/>
                  <a:pt x="818" y="1636"/>
                  <a:pt x="818" y="1630"/>
                </a:cubicBezTo>
                <a:close/>
                <a:moveTo>
                  <a:pt x="118" y="2715"/>
                </a:moveTo>
                <a:cubicBezTo>
                  <a:pt x="118" y="2715"/>
                  <a:pt x="118" y="2721"/>
                  <a:pt x="118" y="2715"/>
                </a:cubicBezTo>
                <a:close/>
                <a:moveTo>
                  <a:pt x="19" y="3248"/>
                </a:moveTo>
                <a:cubicBezTo>
                  <a:pt x="19" y="3248"/>
                  <a:pt x="19" y="3236"/>
                  <a:pt x="19" y="3248"/>
                </a:cubicBezTo>
                <a:close/>
                <a:moveTo>
                  <a:pt x="19" y="3248"/>
                </a:moveTo>
                <a:cubicBezTo>
                  <a:pt x="19" y="3248"/>
                  <a:pt x="25" y="3285"/>
                  <a:pt x="19" y="3248"/>
                </a:cubicBezTo>
                <a:close/>
                <a:moveTo>
                  <a:pt x="37" y="3304"/>
                </a:moveTo>
                <a:cubicBezTo>
                  <a:pt x="37" y="3304"/>
                  <a:pt x="0" y="3291"/>
                  <a:pt x="37" y="3304"/>
                </a:cubicBezTo>
                <a:close/>
                <a:moveTo>
                  <a:pt x="99" y="3694"/>
                </a:moveTo>
                <a:cubicBezTo>
                  <a:pt x="99" y="3694"/>
                  <a:pt x="93" y="3694"/>
                  <a:pt x="99" y="3694"/>
                </a:cubicBezTo>
                <a:close/>
                <a:moveTo>
                  <a:pt x="422" y="4258"/>
                </a:moveTo>
                <a:cubicBezTo>
                  <a:pt x="422" y="4258"/>
                  <a:pt x="440" y="4296"/>
                  <a:pt x="422" y="4258"/>
                </a:cubicBezTo>
                <a:close/>
                <a:moveTo>
                  <a:pt x="546" y="4506"/>
                </a:moveTo>
                <a:lnTo>
                  <a:pt x="546" y="4506"/>
                </a:lnTo>
                <a:cubicBezTo>
                  <a:pt x="546" y="4512"/>
                  <a:pt x="521" y="4500"/>
                  <a:pt x="521" y="4494"/>
                </a:cubicBezTo>
                <a:cubicBezTo>
                  <a:pt x="521" y="4488"/>
                  <a:pt x="539" y="4488"/>
                  <a:pt x="539" y="4481"/>
                </a:cubicBezTo>
                <a:cubicBezTo>
                  <a:pt x="533" y="4475"/>
                  <a:pt x="515" y="4481"/>
                  <a:pt x="515" y="4469"/>
                </a:cubicBezTo>
                <a:cubicBezTo>
                  <a:pt x="515" y="4432"/>
                  <a:pt x="484" y="4494"/>
                  <a:pt x="521" y="4537"/>
                </a:cubicBezTo>
                <a:cubicBezTo>
                  <a:pt x="502" y="4506"/>
                  <a:pt x="539" y="4519"/>
                  <a:pt x="546" y="4506"/>
                </a:cubicBezTo>
                <a:close/>
                <a:moveTo>
                  <a:pt x="4835" y="4556"/>
                </a:moveTo>
                <a:cubicBezTo>
                  <a:pt x="4835" y="4556"/>
                  <a:pt x="4829" y="4556"/>
                  <a:pt x="4835" y="4556"/>
                </a:cubicBezTo>
                <a:close/>
                <a:moveTo>
                  <a:pt x="446" y="4575"/>
                </a:moveTo>
                <a:cubicBezTo>
                  <a:pt x="446" y="4575"/>
                  <a:pt x="434" y="4575"/>
                  <a:pt x="446" y="4575"/>
                </a:cubicBezTo>
                <a:close/>
                <a:moveTo>
                  <a:pt x="1259" y="4922"/>
                </a:moveTo>
                <a:lnTo>
                  <a:pt x="1259" y="4922"/>
                </a:lnTo>
                <a:cubicBezTo>
                  <a:pt x="1252" y="4916"/>
                  <a:pt x="1221" y="4928"/>
                  <a:pt x="1221" y="4928"/>
                </a:cubicBezTo>
                <a:cubicBezTo>
                  <a:pt x="1240" y="4940"/>
                  <a:pt x="1259" y="4922"/>
                  <a:pt x="1259" y="4922"/>
                </a:cubicBezTo>
                <a:close/>
                <a:moveTo>
                  <a:pt x="1184" y="4934"/>
                </a:moveTo>
                <a:lnTo>
                  <a:pt x="1184" y="4934"/>
                </a:lnTo>
                <a:cubicBezTo>
                  <a:pt x="1196" y="4953"/>
                  <a:pt x="1215" y="4928"/>
                  <a:pt x="1215" y="4928"/>
                </a:cubicBezTo>
                <a:lnTo>
                  <a:pt x="1184" y="4934"/>
                </a:lnTo>
                <a:close/>
                <a:moveTo>
                  <a:pt x="887" y="4965"/>
                </a:moveTo>
                <a:lnTo>
                  <a:pt x="887" y="4965"/>
                </a:lnTo>
                <a:cubicBezTo>
                  <a:pt x="911" y="4940"/>
                  <a:pt x="998" y="4971"/>
                  <a:pt x="1041" y="4959"/>
                </a:cubicBezTo>
                <a:cubicBezTo>
                  <a:pt x="1035" y="4959"/>
                  <a:pt x="1029" y="4953"/>
                  <a:pt x="1023" y="4953"/>
                </a:cubicBezTo>
                <a:cubicBezTo>
                  <a:pt x="1004" y="4946"/>
                  <a:pt x="868" y="4959"/>
                  <a:pt x="824" y="4934"/>
                </a:cubicBezTo>
                <a:cubicBezTo>
                  <a:pt x="812" y="4959"/>
                  <a:pt x="862" y="4959"/>
                  <a:pt x="887" y="4965"/>
                </a:cubicBezTo>
                <a:close/>
                <a:moveTo>
                  <a:pt x="1135" y="4940"/>
                </a:moveTo>
                <a:lnTo>
                  <a:pt x="1135" y="4940"/>
                </a:lnTo>
                <a:cubicBezTo>
                  <a:pt x="1135" y="4946"/>
                  <a:pt x="1153" y="4940"/>
                  <a:pt x="1153" y="4940"/>
                </a:cubicBezTo>
                <a:cubicBezTo>
                  <a:pt x="1215" y="4940"/>
                  <a:pt x="1122" y="4934"/>
                  <a:pt x="1135" y="4940"/>
                </a:cubicBezTo>
                <a:close/>
                <a:moveTo>
                  <a:pt x="1066" y="4953"/>
                </a:moveTo>
                <a:lnTo>
                  <a:pt x="1066" y="4953"/>
                </a:lnTo>
                <a:cubicBezTo>
                  <a:pt x="1072" y="4953"/>
                  <a:pt x="1091" y="4953"/>
                  <a:pt x="1097" y="4953"/>
                </a:cubicBezTo>
                <a:cubicBezTo>
                  <a:pt x="1165" y="4946"/>
                  <a:pt x="1060" y="4940"/>
                  <a:pt x="1066" y="4953"/>
                </a:cubicBezTo>
                <a:close/>
                <a:moveTo>
                  <a:pt x="887" y="4965"/>
                </a:moveTo>
                <a:cubicBezTo>
                  <a:pt x="887" y="4965"/>
                  <a:pt x="942" y="4953"/>
                  <a:pt x="887" y="4965"/>
                </a:cubicBezTo>
                <a:close/>
                <a:moveTo>
                  <a:pt x="4005" y="6044"/>
                </a:moveTo>
                <a:cubicBezTo>
                  <a:pt x="4005" y="6044"/>
                  <a:pt x="4017" y="6044"/>
                  <a:pt x="4005" y="6044"/>
                </a:cubicBezTo>
                <a:close/>
                <a:moveTo>
                  <a:pt x="3800" y="6093"/>
                </a:moveTo>
                <a:cubicBezTo>
                  <a:pt x="3800" y="6093"/>
                  <a:pt x="3813" y="6093"/>
                  <a:pt x="3800" y="6093"/>
                </a:cubicBezTo>
                <a:close/>
                <a:moveTo>
                  <a:pt x="3775" y="6099"/>
                </a:moveTo>
                <a:cubicBezTo>
                  <a:pt x="3775" y="6099"/>
                  <a:pt x="3782" y="6099"/>
                  <a:pt x="3775" y="6099"/>
                </a:cubicBezTo>
                <a:close/>
                <a:moveTo>
                  <a:pt x="3689" y="6131"/>
                </a:moveTo>
                <a:lnTo>
                  <a:pt x="3689" y="6131"/>
                </a:lnTo>
                <a:cubicBezTo>
                  <a:pt x="3695" y="6131"/>
                  <a:pt x="3707" y="6124"/>
                  <a:pt x="3707" y="6118"/>
                </a:cubicBezTo>
                <a:cubicBezTo>
                  <a:pt x="3701" y="6118"/>
                  <a:pt x="3689" y="6124"/>
                  <a:pt x="3689" y="6131"/>
                </a:cubicBezTo>
                <a:close/>
                <a:moveTo>
                  <a:pt x="3664" y="6137"/>
                </a:moveTo>
                <a:cubicBezTo>
                  <a:pt x="3664" y="6137"/>
                  <a:pt x="3658" y="6131"/>
                  <a:pt x="3664" y="6137"/>
                </a:cubicBezTo>
                <a:close/>
                <a:moveTo>
                  <a:pt x="1773" y="7160"/>
                </a:moveTo>
                <a:cubicBezTo>
                  <a:pt x="1773" y="7160"/>
                  <a:pt x="1767" y="7153"/>
                  <a:pt x="1773" y="7160"/>
                </a:cubicBezTo>
                <a:close/>
                <a:moveTo>
                  <a:pt x="1847" y="7494"/>
                </a:moveTo>
                <a:cubicBezTo>
                  <a:pt x="1847" y="7494"/>
                  <a:pt x="1854" y="7501"/>
                  <a:pt x="1847" y="7494"/>
                </a:cubicBezTo>
                <a:close/>
              </a:path>
            </a:pathLst>
          </a:custGeom>
          <a:solidFill>
            <a:schemeClr val="bg1">
              <a:lumMod val="95000"/>
            </a:schemeClr>
          </a:solidFill>
          <a:ln>
            <a:noFill/>
          </a:ln>
          <a:effectLst/>
          <a:extLst/>
        </p:spPr>
        <p:txBody>
          <a:bodyPr wrap="none" anchor="ctr"/>
          <a:lstStyle/>
          <a:p>
            <a:endParaRPr lang="en-US">
              <a:latin typeface="Poppins Light" charset="0"/>
            </a:endParaRPr>
          </a:p>
        </p:txBody>
      </p:sp>
      <p:sp>
        <p:nvSpPr>
          <p:cNvPr id="51" name="Subtitle 2"/>
          <p:cNvSpPr txBox="1">
            <a:spLocks/>
          </p:cNvSpPr>
          <p:nvPr/>
        </p:nvSpPr>
        <p:spPr>
          <a:xfrm>
            <a:off x="14142020" y="8089139"/>
            <a:ext cx="8428136" cy="1245536"/>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dirty="0" smtClean="0">
                <a:solidFill>
                  <a:schemeClr val="tx1"/>
                </a:solidFill>
                <a:latin typeface="Poppins Light" charset="0"/>
                <a:ea typeface="Poppins Light" charset="0"/>
                <a:cs typeface="Poppins Light" charset="0"/>
              </a:rPr>
              <a:t>Frequently, your initial font choice is taken out of your awesome hands</a:t>
            </a:r>
            <a:r>
              <a:rPr lang="en-US" dirty="0">
                <a:solidFill>
                  <a:schemeClr val="tx1"/>
                </a:solidFill>
                <a:latin typeface="Poppins Light" charset="0"/>
                <a:ea typeface="Poppins Light" charset="0"/>
                <a:cs typeface="Poppins Light" charset="0"/>
              </a:rPr>
              <a:t> </a:t>
            </a:r>
            <a:r>
              <a:rPr lang="en-US" dirty="0" smtClean="0">
                <a:solidFill>
                  <a:schemeClr val="tx1"/>
                </a:solidFill>
                <a:latin typeface="Poppins Light" charset="0"/>
                <a:ea typeface="Poppins Light" charset="0"/>
                <a:cs typeface="Poppins Light" charset="0"/>
              </a:rPr>
              <a:t>also we are companies</a:t>
            </a:r>
            <a:endParaRPr lang="en-US" dirty="0">
              <a:solidFill>
                <a:schemeClr val="tx1"/>
              </a:solidFill>
              <a:latin typeface="Poppins Light" charset="0"/>
              <a:ea typeface="Poppins Light" charset="0"/>
              <a:cs typeface="Poppins Light" charset="0"/>
            </a:endParaRPr>
          </a:p>
        </p:txBody>
      </p:sp>
      <p:sp>
        <p:nvSpPr>
          <p:cNvPr id="52" name="TextBox 51"/>
          <p:cNvSpPr txBox="1"/>
          <p:nvPr/>
        </p:nvSpPr>
        <p:spPr>
          <a:xfrm>
            <a:off x="14259591" y="7515404"/>
            <a:ext cx="4363695" cy="461665"/>
          </a:xfrm>
          <a:prstGeom prst="rect">
            <a:avLst/>
          </a:prstGeom>
          <a:noFill/>
        </p:spPr>
        <p:txBody>
          <a:bodyPr wrap="none" rtlCol="0" anchor="ctr" anchorCtr="0">
            <a:spAutoFit/>
          </a:bodyPr>
          <a:lstStyle/>
          <a:p>
            <a:r>
              <a:rPr lang="en-US" sz="2400" b="1" dirty="0" smtClean="0">
                <a:solidFill>
                  <a:schemeClr val="tx2"/>
                </a:solidFill>
                <a:latin typeface="Poppins SemiBold" charset="0"/>
                <a:ea typeface="Poppins SemiBold" charset="0"/>
                <a:cs typeface="Poppins SemiBold" charset="0"/>
              </a:rPr>
              <a:t>OFFER AWESOME SERVICES</a:t>
            </a:r>
            <a:endParaRPr lang="en-US" sz="2400" b="1" dirty="0">
              <a:solidFill>
                <a:schemeClr val="tx2"/>
              </a:solidFill>
              <a:latin typeface="Poppins SemiBold" charset="0"/>
              <a:ea typeface="Poppins SemiBold" charset="0"/>
              <a:cs typeface="Poppins SemiBold" charset="0"/>
            </a:endParaRPr>
          </a:p>
        </p:txBody>
      </p:sp>
      <p:sp>
        <p:nvSpPr>
          <p:cNvPr id="53" name="Shape 2622"/>
          <p:cNvSpPr/>
          <p:nvPr/>
        </p:nvSpPr>
        <p:spPr>
          <a:xfrm>
            <a:off x="12931482" y="7481414"/>
            <a:ext cx="991310" cy="991310"/>
          </a:xfrm>
          <a:custGeom>
            <a:avLst/>
            <a:gdLst/>
            <a:ahLst/>
            <a:cxnLst>
              <a:cxn ang="0">
                <a:pos x="wd2" y="hd2"/>
              </a:cxn>
              <a:cxn ang="5400000">
                <a:pos x="wd2" y="hd2"/>
              </a:cxn>
              <a:cxn ang="10800000">
                <a:pos x="wd2" y="hd2"/>
              </a:cxn>
              <a:cxn ang="16200000">
                <a:pos x="wd2" y="hd2"/>
              </a:cxn>
            </a:cxnLst>
            <a:rect l="0" t="0" r="r" b="b"/>
            <a:pathLst>
              <a:path w="21600" h="21600" extrusionOk="0">
                <a:moveTo>
                  <a:pt x="9579" y="17044"/>
                </a:moveTo>
                <a:cubicBezTo>
                  <a:pt x="9428" y="17174"/>
                  <a:pt x="9252" y="17274"/>
                  <a:pt x="9050" y="17344"/>
                </a:cubicBezTo>
                <a:cubicBezTo>
                  <a:pt x="8849" y="17415"/>
                  <a:pt x="8636" y="17450"/>
                  <a:pt x="8413" y="17450"/>
                </a:cubicBezTo>
                <a:cubicBezTo>
                  <a:pt x="7887" y="17450"/>
                  <a:pt x="7488" y="17288"/>
                  <a:pt x="7214" y="16966"/>
                </a:cubicBezTo>
                <a:cubicBezTo>
                  <a:pt x="6941" y="16644"/>
                  <a:pt x="6797" y="16226"/>
                  <a:pt x="6782" y="15715"/>
                </a:cubicBezTo>
                <a:lnTo>
                  <a:pt x="5864" y="15715"/>
                </a:lnTo>
                <a:cubicBezTo>
                  <a:pt x="5857" y="16122"/>
                  <a:pt x="5913" y="16486"/>
                  <a:pt x="6032" y="16805"/>
                </a:cubicBezTo>
                <a:cubicBezTo>
                  <a:pt x="6151" y="17123"/>
                  <a:pt x="6321" y="17393"/>
                  <a:pt x="6545" y="17611"/>
                </a:cubicBezTo>
                <a:cubicBezTo>
                  <a:pt x="6767" y="17830"/>
                  <a:pt x="7038" y="17995"/>
                  <a:pt x="7355" y="18106"/>
                </a:cubicBezTo>
                <a:cubicBezTo>
                  <a:pt x="7671" y="18218"/>
                  <a:pt x="8024" y="18273"/>
                  <a:pt x="8413" y="18273"/>
                </a:cubicBezTo>
                <a:cubicBezTo>
                  <a:pt x="8773" y="18273"/>
                  <a:pt x="9113" y="18223"/>
                  <a:pt x="9434" y="18123"/>
                </a:cubicBezTo>
                <a:cubicBezTo>
                  <a:pt x="9754" y="18023"/>
                  <a:pt x="10033" y="17873"/>
                  <a:pt x="10271" y="17672"/>
                </a:cubicBezTo>
                <a:cubicBezTo>
                  <a:pt x="10509" y="17472"/>
                  <a:pt x="10697" y="17222"/>
                  <a:pt x="10837" y="16922"/>
                </a:cubicBezTo>
                <a:cubicBezTo>
                  <a:pt x="10978" y="16621"/>
                  <a:pt x="11048" y="16275"/>
                  <a:pt x="11048" y="15881"/>
                </a:cubicBezTo>
                <a:cubicBezTo>
                  <a:pt x="11048" y="15407"/>
                  <a:pt x="10935" y="14995"/>
                  <a:pt x="10708" y="14646"/>
                </a:cubicBezTo>
                <a:cubicBezTo>
                  <a:pt x="10481" y="14298"/>
                  <a:pt x="10134" y="14072"/>
                  <a:pt x="9666" y="13968"/>
                </a:cubicBezTo>
                <a:lnTo>
                  <a:pt x="9666" y="13946"/>
                </a:lnTo>
                <a:cubicBezTo>
                  <a:pt x="9968" y="13805"/>
                  <a:pt x="10220" y="13597"/>
                  <a:pt x="10422" y="13323"/>
                </a:cubicBezTo>
                <a:cubicBezTo>
                  <a:pt x="10624" y="13048"/>
                  <a:pt x="10724" y="12734"/>
                  <a:pt x="10724" y="12377"/>
                </a:cubicBezTo>
                <a:cubicBezTo>
                  <a:pt x="10724" y="12014"/>
                  <a:pt x="10665" y="11698"/>
                  <a:pt x="10546" y="11432"/>
                </a:cubicBezTo>
                <a:cubicBezTo>
                  <a:pt x="10427" y="11165"/>
                  <a:pt x="10263" y="10946"/>
                  <a:pt x="10055" y="10776"/>
                </a:cubicBezTo>
                <a:cubicBezTo>
                  <a:pt x="9846" y="10605"/>
                  <a:pt x="9599" y="10477"/>
                  <a:pt x="9315" y="10392"/>
                </a:cubicBezTo>
                <a:cubicBezTo>
                  <a:pt x="9030" y="10306"/>
                  <a:pt x="8722" y="10264"/>
                  <a:pt x="8391" y="10264"/>
                </a:cubicBezTo>
                <a:cubicBezTo>
                  <a:pt x="8010" y="10264"/>
                  <a:pt x="7673" y="10326"/>
                  <a:pt x="7382" y="10453"/>
                </a:cubicBezTo>
                <a:cubicBezTo>
                  <a:pt x="7090" y="10579"/>
                  <a:pt x="6847" y="10753"/>
                  <a:pt x="6653" y="10976"/>
                </a:cubicBezTo>
                <a:cubicBezTo>
                  <a:pt x="6459" y="11198"/>
                  <a:pt x="6309" y="11466"/>
                  <a:pt x="6204" y="11777"/>
                </a:cubicBezTo>
                <a:cubicBezTo>
                  <a:pt x="6100" y="12088"/>
                  <a:pt x="6040" y="12433"/>
                  <a:pt x="6026" y="12811"/>
                </a:cubicBezTo>
                <a:lnTo>
                  <a:pt x="6944" y="12811"/>
                </a:lnTo>
                <a:cubicBezTo>
                  <a:pt x="6944" y="12581"/>
                  <a:pt x="6972" y="12363"/>
                  <a:pt x="7031" y="12155"/>
                </a:cubicBezTo>
                <a:cubicBezTo>
                  <a:pt x="7088" y="11947"/>
                  <a:pt x="7177" y="11766"/>
                  <a:pt x="7296" y="11610"/>
                </a:cubicBezTo>
                <a:cubicBezTo>
                  <a:pt x="7414" y="11454"/>
                  <a:pt x="7565" y="11330"/>
                  <a:pt x="7749" y="11237"/>
                </a:cubicBezTo>
                <a:cubicBezTo>
                  <a:pt x="7932" y="11144"/>
                  <a:pt x="8147" y="11098"/>
                  <a:pt x="8391" y="11098"/>
                </a:cubicBezTo>
                <a:cubicBezTo>
                  <a:pt x="8780" y="11098"/>
                  <a:pt x="9104" y="11204"/>
                  <a:pt x="9364" y="11415"/>
                </a:cubicBezTo>
                <a:cubicBezTo>
                  <a:pt x="9623" y="11627"/>
                  <a:pt x="9752" y="11943"/>
                  <a:pt x="9752" y="12366"/>
                </a:cubicBezTo>
                <a:cubicBezTo>
                  <a:pt x="9752" y="12574"/>
                  <a:pt x="9713" y="12759"/>
                  <a:pt x="9634" y="12922"/>
                </a:cubicBezTo>
                <a:cubicBezTo>
                  <a:pt x="9554" y="13086"/>
                  <a:pt x="9448" y="13221"/>
                  <a:pt x="9315" y="13329"/>
                </a:cubicBezTo>
                <a:cubicBezTo>
                  <a:pt x="9182" y="13436"/>
                  <a:pt x="9027" y="13517"/>
                  <a:pt x="8851" y="13574"/>
                </a:cubicBezTo>
                <a:cubicBezTo>
                  <a:pt x="8674" y="13629"/>
                  <a:pt x="8488" y="13657"/>
                  <a:pt x="8294" y="13657"/>
                </a:cubicBezTo>
                <a:lnTo>
                  <a:pt x="7992" y="13657"/>
                </a:lnTo>
                <a:cubicBezTo>
                  <a:pt x="7963" y="13657"/>
                  <a:pt x="7930" y="13653"/>
                  <a:pt x="7895" y="13645"/>
                </a:cubicBezTo>
                <a:lnTo>
                  <a:pt x="7895" y="14447"/>
                </a:lnTo>
                <a:cubicBezTo>
                  <a:pt x="8067" y="14424"/>
                  <a:pt x="8251" y="14413"/>
                  <a:pt x="8445" y="14413"/>
                </a:cubicBezTo>
                <a:cubicBezTo>
                  <a:pt x="8676" y="14413"/>
                  <a:pt x="8890" y="14444"/>
                  <a:pt x="9088" y="14507"/>
                </a:cubicBezTo>
                <a:cubicBezTo>
                  <a:pt x="9286" y="14571"/>
                  <a:pt x="9457" y="14667"/>
                  <a:pt x="9601" y="14797"/>
                </a:cubicBezTo>
                <a:cubicBezTo>
                  <a:pt x="9745" y="14927"/>
                  <a:pt x="9860" y="15086"/>
                  <a:pt x="9947" y="15275"/>
                </a:cubicBezTo>
                <a:cubicBezTo>
                  <a:pt x="10033" y="15464"/>
                  <a:pt x="10076" y="15682"/>
                  <a:pt x="10076" y="15926"/>
                </a:cubicBezTo>
                <a:cubicBezTo>
                  <a:pt x="10076" y="16163"/>
                  <a:pt x="10031" y="16377"/>
                  <a:pt x="9941" y="16565"/>
                </a:cubicBezTo>
                <a:cubicBezTo>
                  <a:pt x="9851" y="16754"/>
                  <a:pt x="9731" y="16914"/>
                  <a:pt x="9579" y="17044"/>
                </a:cubicBezTo>
                <a:moveTo>
                  <a:pt x="14257" y="18151"/>
                </a:moveTo>
                <a:lnTo>
                  <a:pt x="15175" y="18151"/>
                </a:lnTo>
                <a:lnTo>
                  <a:pt x="15175" y="10264"/>
                </a:lnTo>
                <a:lnTo>
                  <a:pt x="14473" y="10264"/>
                </a:lnTo>
                <a:cubicBezTo>
                  <a:pt x="14422" y="10561"/>
                  <a:pt x="14329" y="10805"/>
                  <a:pt x="14192" y="10998"/>
                </a:cubicBezTo>
                <a:cubicBezTo>
                  <a:pt x="14055" y="11191"/>
                  <a:pt x="13888" y="11343"/>
                  <a:pt x="13690" y="11454"/>
                </a:cubicBezTo>
                <a:cubicBezTo>
                  <a:pt x="13492" y="11565"/>
                  <a:pt x="13271" y="11641"/>
                  <a:pt x="13026" y="11682"/>
                </a:cubicBezTo>
                <a:cubicBezTo>
                  <a:pt x="12781" y="11723"/>
                  <a:pt x="12529" y="11743"/>
                  <a:pt x="12270" y="11743"/>
                </a:cubicBezTo>
                <a:lnTo>
                  <a:pt x="12270" y="12499"/>
                </a:lnTo>
                <a:lnTo>
                  <a:pt x="14257" y="12499"/>
                </a:lnTo>
                <a:cubicBezTo>
                  <a:pt x="14257" y="12499"/>
                  <a:pt x="14257" y="18151"/>
                  <a:pt x="14257" y="18151"/>
                </a:cubicBezTo>
                <a:close/>
                <a:moveTo>
                  <a:pt x="20618" y="6873"/>
                </a:moveTo>
                <a:lnTo>
                  <a:pt x="982" y="6873"/>
                </a:lnTo>
                <a:lnTo>
                  <a:pt x="982" y="3928"/>
                </a:lnTo>
                <a:cubicBezTo>
                  <a:pt x="982" y="3385"/>
                  <a:pt x="1421" y="2945"/>
                  <a:pt x="1964" y="2945"/>
                </a:cubicBezTo>
                <a:lnTo>
                  <a:pt x="3927" y="2945"/>
                </a:lnTo>
                <a:lnTo>
                  <a:pt x="3927" y="4418"/>
                </a:lnTo>
                <a:cubicBezTo>
                  <a:pt x="3927" y="4690"/>
                  <a:pt x="4147" y="4909"/>
                  <a:pt x="4418" y="4909"/>
                </a:cubicBezTo>
                <a:cubicBezTo>
                  <a:pt x="4690" y="4909"/>
                  <a:pt x="4909" y="4690"/>
                  <a:pt x="4909" y="4418"/>
                </a:cubicBezTo>
                <a:lnTo>
                  <a:pt x="4909" y="2945"/>
                </a:lnTo>
                <a:lnTo>
                  <a:pt x="16691" y="2945"/>
                </a:lnTo>
                <a:lnTo>
                  <a:pt x="16691" y="4418"/>
                </a:lnTo>
                <a:cubicBezTo>
                  <a:pt x="16691" y="4690"/>
                  <a:pt x="16910" y="4909"/>
                  <a:pt x="17182" y="4909"/>
                </a:cubicBezTo>
                <a:cubicBezTo>
                  <a:pt x="17453" y="4909"/>
                  <a:pt x="17673" y="4690"/>
                  <a:pt x="17673" y="4418"/>
                </a:cubicBezTo>
                <a:lnTo>
                  <a:pt x="17673" y="2945"/>
                </a:lnTo>
                <a:lnTo>
                  <a:pt x="19636" y="2945"/>
                </a:lnTo>
                <a:cubicBezTo>
                  <a:pt x="20179" y="2945"/>
                  <a:pt x="20618" y="3385"/>
                  <a:pt x="20618" y="3928"/>
                </a:cubicBezTo>
                <a:cubicBezTo>
                  <a:pt x="20618" y="3928"/>
                  <a:pt x="20618" y="6873"/>
                  <a:pt x="20618" y="6873"/>
                </a:cubicBezTo>
                <a:close/>
                <a:moveTo>
                  <a:pt x="20618" y="19636"/>
                </a:moveTo>
                <a:cubicBezTo>
                  <a:pt x="20618" y="20179"/>
                  <a:pt x="20179" y="20618"/>
                  <a:pt x="19636" y="20618"/>
                </a:cubicBezTo>
                <a:lnTo>
                  <a:pt x="1964" y="20618"/>
                </a:lnTo>
                <a:cubicBezTo>
                  <a:pt x="1421" y="20618"/>
                  <a:pt x="982" y="20179"/>
                  <a:pt x="982" y="19636"/>
                </a:cubicBezTo>
                <a:lnTo>
                  <a:pt x="982" y="7855"/>
                </a:lnTo>
                <a:lnTo>
                  <a:pt x="20618" y="7855"/>
                </a:lnTo>
                <a:cubicBezTo>
                  <a:pt x="20618" y="7855"/>
                  <a:pt x="20618" y="19636"/>
                  <a:pt x="20618" y="19636"/>
                </a:cubicBezTo>
                <a:close/>
                <a:moveTo>
                  <a:pt x="19636" y="1964"/>
                </a:moveTo>
                <a:lnTo>
                  <a:pt x="17673" y="1964"/>
                </a:lnTo>
                <a:lnTo>
                  <a:pt x="17673" y="491"/>
                </a:lnTo>
                <a:cubicBezTo>
                  <a:pt x="17673" y="220"/>
                  <a:pt x="17453" y="0"/>
                  <a:pt x="17182" y="0"/>
                </a:cubicBezTo>
                <a:cubicBezTo>
                  <a:pt x="16910" y="0"/>
                  <a:pt x="16691" y="220"/>
                  <a:pt x="16691" y="491"/>
                </a:cubicBezTo>
                <a:lnTo>
                  <a:pt x="16691" y="1964"/>
                </a:lnTo>
                <a:lnTo>
                  <a:pt x="4909" y="1964"/>
                </a:lnTo>
                <a:lnTo>
                  <a:pt x="4909" y="491"/>
                </a:lnTo>
                <a:cubicBezTo>
                  <a:pt x="4909" y="220"/>
                  <a:pt x="4690" y="0"/>
                  <a:pt x="4418" y="0"/>
                </a:cubicBezTo>
                <a:cubicBezTo>
                  <a:pt x="4147" y="0"/>
                  <a:pt x="3927" y="220"/>
                  <a:pt x="3927" y="491"/>
                </a:cubicBezTo>
                <a:lnTo>
                  <a:pt x="3927" y="1964"/>
                </a:lnTo>
                <a:lnTo>
                  <a:pt x="1964" y="1964"/>
                </a:lnTo>
                <a:cubicBezTo>
                  <a:pt x="879" y="1964"/>
                  <a:pt x="0" y="2843"/>
                  <a:pt x="0" y="3928"/>
                </a:cubicBezTo>
                <a:lnTo>
                  <a:pt x="0" y="19636"/>
                </a:lnTo>
                <a:cubicBezTo>
                  <a:pt x="0" y="20721"/>
                  <a:pt x="879" y="21600"/>
                  <a:pt x="1964" y="21600"/>
                </a:cubicBezTo>
                <a:lnTo>
                  <a:pt x="19636" y="21600"/>
                </a:lnTo>
                <a:cubicBezTo>
                  <a:pt x="20721" y="21600"/>
                  <a:pt x="21600" y="20721"/>
                  <a:pt x="21600" y="19636"/>
                </a:cubicBezTo>
                <a:lnTo>
                  <a:pt x="21600" y="3928"/>
                </a:lnTo>
                <a:cubicBezTo>
                  <a:pt x="21600" y="2843"/>
                  <a:pt x="20721" y="1964"/>
                  <a:pt x="19636" y="1964"/>
                </a:cubicBezTo>
              </a:path>
            </a:pathLst>
          </a:custGeom>
          <a:solidFill>
            <a:schemeClr val="accent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54" name="Subtitle 2"/>
          <p:cNvSpPr txBox="1">
            <a:spLocks/>
          </p:cNvSpPr>
          <p:nvPr/>
        </p:nvSpPr>
        <p:spPr>
          <a:xfrm>
            <a:off x="14204941" y="10774652"/>
            <a:ext cx="8428136" cy="1245536"/>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dirty="0" smtClean="0">
                <a:solidFill>
                  <a:schemeClr val="tx1"/>
                </a:solidFill>
                <a:latin typeface="Poppins Light" charset="0"/>
                <a:ea typeface="Poppins Light" charset="0"/>
                <a:cs typeface="Poppins Light" charset="0"/>
              </a:rPr>
              <a:t>Frequently, your initial font choice is taken out of your awesome hands</a:t>
            </a:r>
            <a:r>
              <a:rPr lang="en-US" dirty="0">
                <a:solidFill>
                  <a:schemeClr val="tx1"/>
                </a:solidFill>
                <a:latin typeface="Poppins Light" charset="0"/>
                <a:ea typeface="Poppins Light" charset="0"/>
                <a:cs typeface="Poppins Light" charset="0"/>
              </a:rPr>
              <a:t> </a:t>
            </a:r>
            <a:r>
              <a:rPr lang="en-US" dirty="0" smtClean="0">
                <a:solidFill>
                  <a:schemeClr val="tx1"/>
                </a:solidFill>
                <a:latin typeface="Poppins Light" charset="0"/>
                <a:ea typeface="Poppins Light" charset="0"/>
                <a:cs typeface="Poppins Light" charset="0"/>
              </a:rPr>
              <a:t>also we are companies</a:t>
            </a:r>
            <a:endParaRPr lang="en-US" dirty="0">
              <a:solidFill>
                <a:schemeClr val="tx1"/>
              </a:solidFill>
              <a:latin typeface="Poppins Light" charset="0"/>
              <a:ea typeface="Poppins Light" charset="0"/>
              <a:cs typeface="Poppins Light" charset="0"/>
            </a:endParaRPr>
          </a:p>
        </p:txBody>
      </p:sp>
      <p:sp>
        <p:nvSpPr>
          <p:cNvPr id="55" name="TextBox 54"/>
          <p:cNvSpPr txBox="1"/>
          <p:nvPr/>
        </p:nvSpPr>
        <p:spPr>
          <a:xfrm>
            <a:off x="14322512" y="10200917"/>
            <a:ext cx="3485249" cy="461665"/>
          </a:xfrm>
          <a:prstGeom prst="rect">
            <a:avLst/>
          </a:prstGeom>
          <a:noFill/>
        </p:spPr>
        <p:txBody>
          <a:bodyPr wrap="none" rtlCol="0" anchor="ctr" anchorCtr="0">
            <a:spAutoFit/>
          </a:bodyPr>
          <a:lstStyle/>
          <a:p>
            <a:r>
              <a:rPr lang="en-US" sz="2400" b="1" dirty="0" smtClean="0">
                <a:solidFill>
                  <a:schemeClr val="tx2"/>
                </a:solidFill>
                <a:latin typeface="Poppins SemiBold" charset="0"/>
                <a:ea typeface="Poppins SemiBold" charset="0"/>
                <a:cs typeface="Poppins SemiBold" charset="0"/>
              </a:rPr>
              <a:t>GREAT SUPPORT 24/7</a:t>
            </a:r>
            <a:endParaRPr lang="en-US" sz="2400" b="1" dirty="0">
              <a:solidFill>
                <a:schemeClr val="tx2"/>
              </a:solidFill>
              <a:latin typeface="Poppins SemiBold" charset="0"/>
              <a:ea typeface="Poppins SemiBold" charset="0"/>
              <a:cs typeface="Poppins SemiBold" charset="0"/>
            </a:endParaRPr>
          </a:p>
        </p:txBody>
      </p:sp>
      <p:sp>
        <p:nvSpPr>
          <p:cNvPr id="56" name="Shape 2547"/>
          <p:cNvSpPr/>
          <p:nvPr/>
        </p:nvSpPr>
        <p:spPr>
          <a:xfrm>
            <a:off x="12931482" y="10166927"/>
            <a:ext cx="991310" cy="991310"/>
          </a:xfrm>
          <a:custGeom>
            <a:avLst/>
            <a:gdLst/>
            <a:ahLst/>
            <a:cxnLst>
              <a:cxn ang="0">
                <a:pos x="wd2" y="hd2"/>
              </a:cxn>
              <a:cxn ang="5400000">
                <a:pos x="wd2" y="hd2"/>
              </a:cxn>
              <a:cxn ang="10800000">
                <a:pos x="wd2" y="hd2"/>
              </a:cxn>
              <a:cxn ang="16200000">
                <a:pos x="wd2" y="hd2"/>
              </a:cxn>
            </a:cxnLst>
            <a:rect l="0" t="0" r="r" b="b"/>
            <a:pathLst>
              <a:path w="21600" h="21600" extrusionOk="0">
                <a:moveTo>
                  <a:pt x="18073" y="17379"/>
                </a:moveTo>
                <a:lnTo>
                  <a:pt x="15643" y="14949"/>
                </a:lnTo>
                <a:cubicBezTo>
                  <a:pt x="16600" y="13832"/>
                  <a:pt x="17182" y="12386"/>
                  <a:pt x="17182" y="10800"/>
                </a:cubicBezTo>
                <a:cubicBezTo>
                  <a:pt x="17182" y="9214"/>
                  <a:pt x="16600" y="7767"/>
                  <a:pt x="15643" y="6651"/>
                </a:cubicBezTo>
                <a:lnTo>
                  <a:pt x="18073" y="4221"/>
                </a:lnTo>
                <a:cubicBezTo>
                  <a:pt x="19649" y="5963"/>
                  <a:pt x="20618" y="8266"/>
                  <a:pt x="20618" y="10800"/>
                </a:cubicBezTo>
                <a:cubicBezTo>
                  <a:pt x="20618" y="13335"/>
                  <a:pt x="19649" y="15637"/>
                  <a:pt x="18073" y="17379"/>
                </a:cubicBezTo>
                <a:moveTo>
                  <a:pt x="10800" y="20619"/>
                </a:moveTo>
                <a:cubicBezTo>
                  <a:pt x="8265" y="20619"/>
                  <a:pt x="5963" y="19650"/>
                  <a:pt x="4221" y="18073"/>
                </a:cubicBezTo>
                <a:lnTo>
                  <a:pt x="6651" y="15643"/>
                </a:lnTo>
                <a:cubicBezTo>
                  <a:pt x="7767" y="16600"/>
                  <a:pt x="9214" y="17182"/>
                  <a:pt x="10800" y="17182"/>
                </a:cubicBezTo>
                <a:cubicBezTo>
                  <a:pt x="12386" y="17182"/>
                  <a:pt x="13833" y="16600"/>
                  <a:pt x="14949" y="15643"/>
                </a:cubicBezTo>
                <a:lnTo>
                  <a:pt x="17379" y="18073"/>
                </a:lnTo>
                <a:cubicBezTo>
                  <a:pt x="15637" y="19650"/>
                  <a:pt x="13334" y="20619"/>
                  <a:pt x="10800" y="20619"/>
                </a:cubicBezTo>
                <a:moveTo>
                  <a:pt x="982" y="10800"/>
                </a:moveTo>
                <a:cubicBezTo>
                  <a:pt x="982" y="8266"/>
                  <a:pt x="1950" y="5963"/>
                  <a:pt x="3527" y="4221"/>
                </a:cubicBezTo>
                <a:lnTo>
                  <a:pt x="5957" y="6651"/>
                </a:lnTo>
                <a:cubicBezTo>
                  <a:pt x="4999" y="7767"/>
                  <a:pt x="4418" y="9214"/>
                  <a:pt x="4418" y="10800"/>
                </a:cubicBezTo>
                <a:cubicBezTo>
                  <a:pt x="4418" y="12386"/>
                  <a:pt x="4999" y="13832"/>
                  <a:pt x="5957" y="14949"/>
                </a:cubicBezTo>
                <a:lnTo>
                  <a:pt x="3527" y="17379"/>
                </a:lnTo>
                <a:cubicBezTo>
                  <a:pt x="1950" y="15637"/>
                  <a:pt x="982" y="13335"/>
                  <a:pt x="982" y="10800"/>
                </a:cubicBezTo>
                <a:moveTo>
                  <a:pt x="16200" y="10800"/>
                </a:moveTo>
                <a:cubicBezTo>
                  <a:pt x="16200" y="13782"/>
                  <a:pt x="13782" y="16200"/>
                  <a:pt x="10800" y="16200"/>
                </a:cubicBezTo>
                <a:cubicBezTo>
                  <a:pt x="7817" y="16200"/>
                  <a:pt x="5400" y="13782"/>
                  <a:pt x="5400" y="10800"/>
                </a:cubicBezTo>
                <a:cubicBezTo>
                  <a:pt x="5400" y="7817"/>
                  <a:pt x="7817" y="5400"/>
                  <a:pt x="10800" y="5400"/>
                </a:cubicBezTo>
                <a:cubicBezTo>
                  <a:pt x="13782" y="5400"/>
                  <a:pt x="16200" y="7817"/>
                  <a:pt x="16200" y="10800"/>
                </a:cubicBezTo>
                <a:moveTo>
                  <a:pt x="10800" y="982"/>
                </a:moveTo>
                <a:cubicBezTo>
                  <a:pt x="13334" y="982"/>
                  <a:pt x="15637" y="1950"/>
                  <a:pt x="17379" y="3527"/>
                </a:cubicBezTo>
                <a:lnTo>
                  <a:pt x="14949" y="5957"/>
                </a:lnTo>
                <a:cubicBezTo>
                  <a:pt x="13832" y="4999"/>
                  <a:pt x="12386" y="4418"/>
                  <a:pt x="10800" y="4418"/>
                </a:cubicBezTo>
                <a:cubicBezTo>
                  <a:pt x="9214" y="4418"/>
                  <a:pt x="7767" y="4999"/>
                  <a:pt x="6651" y="5957"/>
                </a:cubicBezTo>
                <a:lnTo>
                  <a:pt x="4221" y="3527"/>
                </a:lnTo>
                <a:cubicBezTo>
                  <a:pt x="5963" y="1950"/>
                  <a:pt x="8265" y="982"/>
                  <a:pt x="10800" y="982"/>
                </a:cubicBezTo>
                <a:moveTo>
                  <a:pt x="10800" y="0"/>
                </a:moveTo>
                <a:cubicBezTo>
                  <a:pt x="4835" y="0"/>
                  <a:pt x="0" y="4835"/>
                  <a:pt x="0" y="10800"/>
                </a:cubicBezTo>
                <a:cubicBezTo>
                  <a:pt x="0" y="16764"/>
                  <a:pt x="4835" y="21600"/>
                  <a:pt x="10800" y="21600"/>
                </a:cubicBezTo>
                <a:cubicBezTo>
                  <a:pt x="16764" y="21600"/>
                  <a:pt x="21600" y="16764"/>
                  <a:pt x="21600" y="10800"/>
                </a:cubicBezTo>
                <a:cubicBezTo>
                  <a:pt x="21600" y="4835"/>
                  <a:pt x="16764" y="0"/>
                  <a:pt x="10800" y="0"/>
                </a:cubicBezTo>
              </a:path>
            </a:pathLst>
          </a:custGeom>
          <a:solidFill>
            <a:schemeClr val="accent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 name="Picture Placeholder 1"/>
          <p:cNvSpPr>
            <a:spLocks noGrp="1"/>
          </p:cNvSpPr>
          <p:nvPr>
            <p:ph type="pic" sz="quarter" idx="25"/>
          </p:nvPr>
        </p:nvSpPr>
        <p:spPr/>
      </p:sp>
    </p:spTree>
    <p:extLst>
      <p:ext uri="{BB962C8B-B14F-4D97-AF65-F5344CB8AC3E}">
        <p14:creationId xmlns:p14="http://schemas.microsoft.com/office/powerpoint/2010/main" val="1678357246"/>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Rectangle 21"/>
          <p:cNvSpPr>
            <a:spLocks/>
          </p:cNvSpPr>
          <p:nvPr/>
        </p:nvSpPr>
        <p:spPr bwMode="auto">
          <a:xfrm>
            <a:off x="1800412" y="9575695"/>
            <a:ext cx="1984518" cy="3077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defTabSz="4572000"/>
            <a:r>
              <a:rPr lang="en-US" sz="2000" b="1" dirty="0" smtClean="0">
                <a:solidFill>
                  <a:schemeClr val="tx2">
                    <a:lumMod val="50000"/>
                  </a:schemeClr>
                </a:solidFill>
                <a:latin typeface="Montserrat Semi Bold" charset="0"/>
                <a:ea typeface="Montserrat Semi Bold" charset="0"/>
                <a:cs typeface="Montserrat Semi Bold" charset="0"/>
                <a:sym typeface="Bebas Neue" charset="0"/>
              </a:rPr>
              <a:t>BLACK PEOPLE</a:t>
            </a:r>
            <a:endParaRPr lang="en-US" sz="20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28" name="Rectangle 27"/>
          <p:cNvSpPr>
            <a:spLocks/>
          </p:cNvSpPr>
          <p:nvPr/>
        </p:nvSpPr>
        <p:spPr bwMode="auto">
          <a:xfrm>
            <a:off x="1800412" y="10566543"/>
            <a:ext cx="2372444" cy="3077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defTabSz="4572000"/>
            <a:r>
              <a:rPr lang="en-US" sz="2000" b="1" dirty="0" smtClean="0">
                <a:solidFill>
                  <a:schemeClr val="tx2">
                    <a:lumMod val="50000"/>
                  </a:schemeClr>
                </a:solidFill>
                <a:latin typeface="Montserrat Semi Bold" charset="0"/>
                <a:ea typeface="Montserrat Semi Bold" charset="0"/>
                <a:cs typeface="Montserrat Semi Bold" charset="0"/>
                <a:sym typeface="Bebas Neue" charset="0"/>
              </a:rPr>
              <a:t>HISPANIC PEOPLE</a:t>
            </a:r>
            <a:endParaRPr lang="en-US" sz="20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29" name="Rectangle 28"/>
          <p:cNvSpPr>
            <a:spLocks/>
          </p:cNvSpPr>
          <p:nvPr/>
        </p:nvSpPr>
        <p:spPr bwMode="auto">
          <a:xfrm>
            <a:off x="1800412" y="8588763"/>
            <a:ext cx="1981312" cy="3077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defTabSz="4572000"/>
            <a:r>
              <a:rPr lang="en-US" sz="2000" b="1" dirty="0" smtClean="0">
                <a:solidFill>
                  <a:schemeClr val="tx2">
                    <a:lumMod val="50000"/>
                  </a:schemeClr>
                </a:solidFill>
                <a:latin typeface="Montserrat Semi Bold" charset="0"/>
                <a:ea typeface="Montserrat Semi Bold" charset="0"/>
                <a:cs typeface="Montserrat Semi Bold" charset="0"/>
                <a:sym typeface="Bebas Neue" charset="0"/>
              </a:rPr>
              <a:t>WHITE PEOPLE</a:t>
            </a:r>
            <a:endParaRPr lang="en-US" sz="20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30" name="Rectangle 29"/>
          <p:cNvSpPr/>
          <p:nvPr/>
        </p:nvSpPr>
        <p:spPr>
          <a:xfrm>
            <a:off x="1822714" y="10227262"/>
            <a:ext cx="7177461" cy="45719"/>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sp>
        <p:nvSpPr>
          <p:cNvPr id="36" name="Rectangle 35"/>
          <p:cNvSpPr>
            <a:spLocks/>
          </p:cNvSpPr>
          <p:nvPr/>
        </p:nvSpPr>
        <p:spPr bwMode="auto">
          <a:xfrm>
            <a:off x="9403169" y="9167633"/>
            <a:ext cx="569067"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algn="r" defTabSz="4572000"/>
            <a:r>
              <a:rPr lang="en-US" sz="1800" b="1" dirty="0" smtClean="0">
                <a:solidFill>
                  <a:schemeClr val="tx2">
                    <a:lumMod val="50000"/>
                  </a:schemeClr>
                </a:solidFill>
                <a:latin typeface="Montserrat Semi Bold" charset="0"/>
                <a:ea typeface="Montserrat Semi Bold" charset="0"/>
                <a:cs typeface="Montserrat Semi Bold" charset="0"/>
                <a:sym typeface="Bebas Neue" charset="0"/>
              </a:rPr>
              <a:t>65 %</a:t>
            </a:r>
            <a:endParaRPr lang="en-US" sz="18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37" name="Rectangle 36"/>
          <p:cNvSpPr>
            <a:spLocks/>
          </p:cNvSpPr>
          <p:nvPr/>
        </p:nvSpPr>
        <p:spPr bwMode="auto">
          <a:xfrm>
            <a:off x="9402866" y="10156520"/>
            <a:ext cx="559449"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algn="r" defTabSz="4572000"/>
            <a:r>
              <a:rPr lang="en-US" sz="1800" b="1" dirty="0" smtClean="0">
                <a:solidFill>
                  <a:schemeClr val="tx2">
                    <a:lumMod val="50000"/>
                  </a:schemeClr>
                </a:solidFill>
                <a:latin typeface="Montserrat Semi Bold" charset="0"/>
                <a:ea typeface="Montserrat Semi Bold" charset="0"/>
                <a:cs typeface="Montserrat Semi Bold" charset="0"/>
                <a:sym typeface="Bebas Neue" charset="0"/>
              </a:rPr>
              <a:t>9</a:t>
            </a:r>
            <a:r>
              <a:rPr lang="en-US" sz="1800" b="1" dirty="0">
                <a:solidFill>
                  <a:schemeClr val="tx2">
                    <a:lumMod val="50000"/>
                  </a:schemeClr>
                </a:solidFill>
                <a:latin typeface="Montserrat Semi Bold" charset="0"/>
                <a:ea typeface="Montserrat Semi Bold" charset="0"/>
                <a:cs typeface="Montserrat Semi Bold" charset="0"/>
                <a:sym typeface="Bebas Neue" charset="0"/>
              </a:rPr>
              <a:t>3</a:t>
            </a:r>
            <a:r>
              <a:rPr lang="en-US" sz="1800" b="1" dirty="0" smtClean="0">
                <a:solidFill>
                  <a:schemeClr val="tx2">
                    <a:lumMod val="50000"/>
                  </a:schemeClr>
                </a:solidFill>
                <a:latin typeface="Montserrat Semi Bold" charset="0"/>
                <a:ea typeface="Montserrat Semi Bold" charset="0"/>
                <a:cs typeface="Montserrat Semi Bold" charset="0"/>
                <a:sym typeface="Bebas Neue" charset="0"/>
              </a:rPr>
              <a:t> %</a:t>
            </a:r>
            <a:endParaRPr lang="en-US" sz="18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38" name="Rectangle 37"/>
          <p:cNvSpPr/>
          <p:nvPr/>
        </p:nvSpPr>
        <p:spPr>
          <a:xfrm>
            <a:off x="1823273" y="10185383"/>
            <a:ext cx="4138441" cy="14906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sp>
        <p:nvSpPr>
          <p:cNvPr id="39" name="Rectangle 38"/>
          <p:cNvSpPr>
            <a:spLocks/>
          </p:cNvSpPr>
          <p:nvPr/>
        </p:nvSpPr>
        <p:spPr bwMode="auto">
          <a:xfrm>
            <a:off x="9401264" y="11147368"/>
            <a:ext cx="559449"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algn="r" defTabSz="4572000"/>
            <a:r>
              <a:rPr lang="en-US" sz="1800" b="1" dirty="0" smtClean="0">
                <a:solidFill>
                  <a:schemeClr val="tx2">
                    <a:lumMod val="50000"/>
                  </a:schemeClr>
                </a:solidFill>
                <a:latin typeface="Montserrat Semi Bold" charset="0"/>
                <a:ea typeface="Montserrat Semi Bold" charset="0"/>
                <a:cs typeface="Montserrat Semi Bold" charset="0"/>
                <a:sym typeface="Bebas Neue" charset="0"/>
              </a:rPr>
              <a:t>57 %</a:t>
            </a:r>
            <a:endParaRPr lang="en-US" sz="18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40" name="Subtitle 2"/>
          <p:cNvSpPr txBox="1">
            <a:spLocks/>
          </p:cNvSpPr>
          <p:nvPr/>
        </p:nvSpPr>
        <p:spPr>
          <a:xfrm>
            <a:off x="1558925" y="5311719"/>
            <a:ext cx="9162415" cy="2271458"/>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just">
              <a:lnSpc>
                <a:spcPts val="4040"/>
              </a:lnSpc>
            </a:pPr>
            <a:r>
              <a:rPr lang="en-US" dirty="0" smtClean="0">
                <a:solidFill>
                  <a:schemeClr val="tx1"/>
                </a:solidFill>
                <a:latin typeface="Poppins Light" charset="0"/>
                <a:ea typeface="Poppins Light" charset="0"/>
                <a:cs typeface="Poppins Light" charset="0"/>
              </a:rPr>
              <a:t>When </a:t>
            </a:r>
            <a:r>
              <a:rPr lang="en-US" dirty="0">
                <a:solidFill>
                  <a:schemeClr val="tx1"/>
                </a:solidFill>
                <a:latin typeface="Poppins Light" charset="0"/>
                <a:ea typeface="Poppins Light" charset="0"/>
                <a:cs typeface="Poppins Light" charset="0"/>
              </a:rPr>
              <a:t>selecting a typeface for body text, your primary concern should be readability. Don’t concern yourself with personality at this stage. I’m of the school of thought that believes that you’re better off mastering a few </a:t>
            </a:r>
            <a:r>
              <a:rPr lang="en-US" dirty="0" smtClean="0">
                <a:solidFill>
                  <a:schemeClr val="tx1"/>
                </a:solidFill>
                <a:latin typeface="Poppins Light" charset="0"/>
                <a:ea typeface="Poppins Light" charset="0"/>
                <a:cs typeface="Poppins Light" charset="0"/>
              </a:rPr>
              <a:t>typeface.</a:t>
            </a:r>
            <a:endParaRPr lang="en-US" dirty="0">
              <a:solidFill>
                <a:schemeClr val="tx1"/>
              </a:solidFill>
              <a:latin typeface="Poppins Light" charset="0"/>
              <a:ea typeface="Poppins Light" charset="0"/>
              <a:cs typeface="Poppins Light" charset="0"/>
            </a:endParaRPr>
          </a:p>
        </p:txBody>
      </p:sp>
      <p:sp>
        <p:nvSpPr>
          <p:cNvPr id="41" name="Rectangle 40"/>
          <p:cNvSpPr>
            <a:spLocks/>
          </p:cNvSpPr>
          <p:nvPr/>
        </p:nvSpPr>
        <p:spPr bwMode="auto">
          <a:xfrm>
            <a:off x="1799103" y="2408178"/>
            <a:ext cx="8736366" cy="20518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t" anchorCtr="0">
            <a:spAutoFit/>
          </a:bodyPr>
          <a:lstStyle/>
          <a:p>
            <a:pPr defTabSz="4572000">
              <a:lnSpc>
                <a:spcPts val="8000"/>
              </a:lnSpc>
            </a:pPr>
            <a:r>
              <a:rPr lang="en-US" sz="6000" b="1" spc="500" dirty="0" smtClean="0">
                <a:solidFill>
                  <a:schemeClr val="tx2">
                    <a:lumMod val="50000"/>
                  </a:schemeClr>
                </a:solidFill>
                <a:latin typeface="Poppins" charset="0"/>
                <a:ea typeface="Poppins" charset="0"/>
                <a:cs typeface="Poppins" charset="0"/>
                <a:sym typeface="Bebas Neue" charset="0"/>
              </a:rPr>
              <a:t>GERMANY</a:t>
            </a:r>
          </a:p>
          <a:p>
            <a:pPr defTabSz="4572000">
              <a:lnSpc>
                <a:spcPts val="8000"/>
              </a:lnSpc>
            </a:pPr>
            <a:r>
              <a:rPr lang="en-US" sz="6000" b="1" spc="500" dirty="0" smtClean="0">
                <a:solidFill>
                  <a:schemeClr val="tx2">
                    <a:lumMod val="50000"/>
                  </a:schemeClr>
                </a:solidFill>
                <a:latin typeface="Poppins" charset="0"/>
                <a:ea typeface="Poppins" charset="0"/>
                <a:cs typeface="Poppins" charset="0"/>
                <a:sym typeface="Bebas Neue" charset="0"/>
              </a:rPr>
              <a:t>Fully Editable Map</a:t>
            </a:r>
          </a:p>
        </p:txBody>
      </p:sp>
      <p:sp>
        <p:nvSpPr>
          <p:cNvPr id="42" name="Rectangle 41"/>
          <p:cNvSpPr/>
          <p:nvPr/>
        </p:nvSpPr>
        <p:spPr>
          <a:xfrm>
            <a:off x="1800412" y="9267889"/>
            <a:ext cx="7177461" cy="45719"/>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sp>
        <p:nvSpPr>
          <p:cNvPr id="43" name="Rectangle 42"/>
          <p:cNvSpPr/>
          <p:nvPr/>
        </p:nvSpPr>
        <p:spPr>
          <a:xfrm>
            <a:off x="1822714" y="11229902"/>
            <a:ext cx="7177461" cy="45719"/>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sp>
        <p:nvSpPr>
          <p:cNvPr id="44" name="Rectangle 43"/>
          <p:cNvSpPr/>
          <p:nvPr/>
        </p:nvSpPr>
        <p:spPr>
          <a:xfrm>
            <a:off x="1800413" y="9212963"/>
            <a:ext cx="4658426" cy="14525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sp>
        <p:nvSpPr>
          <p:cNvPr id="45" name="Rectangle 44"/>
          <p:cNvSpPr/>
          <p:nvPr/>
        </p:nvSpPr>
        <p:spPr>
          <a:xfrm>
            <a:off x="1823274" y="11190741"/>
            <a:ext cx="4138444" cy="14525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grpSp>
        <p:nvGrpSpPr>
          <p:cNvPr id="16" name="Group 15"/>
          <p:cNvGrpSpPr/>
          <p:nvPr/>
        </p:nvGrpSpPr>
        <p:grpSpPr>
          <a:xfrm>
            <a:off x="13492976" y="2247292"/>
            <a:ext cx="6985134" cy="9351597"/>
            <a:chOff x="3366645" y="2581680"/>
            <a:chExt cx="7359460" cy="9852739"/>
          </a:xfrm>
          <a:solidFill>
            <a:schemeClr val="bg1">
              <a:lumMod val="85000"/>
            </a:schemeClr>
          </a:solidFill>
        </p:grpSpPr>
        <p:sp>
          <p:nvSpPr>
            <p:cNvPr id="17" name="Freeform 16"/>
            <p:cNvSpPr>
              <a:spLocks noChangeArrowheads="1"/>
            </p:cNvSpPr>
            <p:nvPr/>
          </p:nvSpPr>
          <p:spPr bwMode="auto">
            <a:xfrm>
              <a:off x="7853453" y="3772691"/>
              <a:ext cx="1824" cy="1823"/>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1828434" fontAlgn="auto">
                <a:spcBef>
                  <a:spcPts val="0"/>
                </a:spcBef>
                <a:spcAft>
                  <a:spcPts val="0"/>
                </a:spcAft>
                <a:defRPr/>
              </a:pPr>
              <a:endParaRPr lang="en-US">
                <a:latin typeface="Poppins Light" charset="0"/>
                <a:ea typeface="+mn-ea"/>
                <a:cs typeface="+mn-cs"/>
              </a:endParaRPr>
            </a:p>
          </p:txBody>
        </p:sp>
        <p:sp>
          <p:nvSpPr>
            <p:cNvPr id="18" name="Freeform 17"/>
            <p:cNvSpPr>
              <a:spLocks noChangeArrowheads="1"/>
            </p:cNvSpPr>
            <p:nvPr/>
          </p:nvSpPr>
          <p:spPr bwMode="auto">
            <a:xfrm>
              <a:off x="7853453" y="3772691"/>
              <a:ext cx="3648" cy="5471"/>
            </a:xfrm>
            <a:custGeom>
              <a:avLst/>
              <a:gdLst>
                <a:gd name="T0" fmla="*/ 0 w 9"/>
                <a:gd name="T1" fmla="*/ 0 h 16"/>
                <a:gd name="T2" fmla="*/ 0 w 9"/>
                <a:gd name="T3" fmla="*/ 0 h 16"/>
              </a:gdLst>
              <a:ahLst/>
              <a:cxnLst>
                <a:cxn ang="0">
                  <a:pos x="T0" y="T1"/>
                </a:cxn>
                <a:cxn ang="0">
                  <a:pos x="T2" y="T3"/>
                </a:cxn>
              </a:cxnLst>
              <a:rect l="0" t="0" r="r" b="b"/>
              <a:pathLst>
                <a:path w="9" h="16">
                  <a:moveTo>
                    <a:pt x="0" y="0"/>
                  </a:moveTo>
                  <a:cubicBezTo>
                    <a:pt x="0" y="0"/>
                    <a:pt x="8" y="15"/>
                    <a:pt x="0" y="0"/>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1828434" fontAlgn="auto">
                <a:spcBef>
                  <a:spcPts val="0"/>
                </a:spcBef>
                <a:spcAft>
                  <a:spcPts val="0"/>
                </a:spcAft>
                <a:defRPr/>
              </a:pPr>
              <a:endParaRPr lang="en-US">
                <a:latin typeface="Poppins Light" charset="0"/>
                <a:ea typeface="+mn-ea"/>
                <a:cs typeface="+mn-cs"/>
              </a:endParaRPr>
            </a:p>
          </p:txBody>
        </p:sp>
        <p:sp>
          <p:nvSpPr>
            <p:cNvPr id="19" name="Freeform 18"/>
            <p:cNvSpPr>
              <a:spLocks noChangeArrowheads="1"/>
            </p:cNvSpPr>
            <p:nvPr/>
          </p:nvSpPr>
          <p:spPr bwMode="auto">
            <a:xfrm>
              <a:off x="7851630" y="3754452"/>
              <a:ext cx="3648" cy="18239"/>
            </a:xfrm>
            <a:custGeom>
              <a:avLst/>
              <a:gdLst>
                <a:gd name="T0" fmla="*/ 7 w 8"/>
                <a:gd name="T1" fmla="*/ 44 h 45"/>
                <a:gd name="T2" fmla="*/ 7 w 8"/>
                <a:gd name="T3" fmla="*/ 44 h 45"/>
                <a:gd name="T4" fmla="*/ 7 w 8"/>
                <a:gd name="T5" fmla="*/ 22 h 45"/>
                <a:gd name="T6" fmla="*/ 0 w 8"/>
                <a:gd name="T7" fmla="*/ 0 h 45"/>
                <a:gd name="T8" fmla="*/ 7 w 8"/>
                <a:gd name="T9" fmla="*/ 44 h 45"/>
              </a:gdLst>
              <a:ahLst/>
              <a:cxnLst>
                <a:cxn ang="0">
                  <a:pos x="T0" y="T1"/>
                </a:cxn>
                <a:cxn ang="0">
                  <a:pos x="T2" y="T3"/>
                </a:cxn>
                <a:cxn ang="0">
                  <a:pos x="T4" y="T5"/>
                </a:cxn>
                <a:cxn ang="0">
                  <a:pos x="T6" y="T7"/>
                </a:cxn>
                <a:cxn ang="0">
                  <a:pos x="T8" y="T9"/>
                </a:cxn>
              </a:cxnLst>
              <a:rect l="0" t="0" r="r" b="b"/>
              <a:pathLst>
                <a:path w="8" h="45">
                  <a:moveTo>
                    <a:pt x="7" y="44"/>
                  </a:moveTo>
                  <a:lnTo>
                    <a:pt x="7" y="44"/>
                  </a:lnTo>
                  <a:cubicBezTo>
                    <a:pt x="7" y="37"/>
                    <a:pt x="7" y="30"/>
                    <a:pt x="7" y="22"/>
                  </a:cubicBezTo>
                  <a:cubicBezTo>
                    <a:pt x="7" y="8"/>
                    <a:pt x="0" y="0"/>
                    <a:pt x="0" y="0"/>
                  </a:cubicBezTo>
                  <a:cubicBezTo>
                    <a:pt x="0" y="0"/>
                    <a:pt x="7" y="22"/>
                    <a:pt x="7" y="44"/>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1828434" fontAlgn="auto">
                <a:spcBef>
                  <a:spcPts val="0"/>
                </a:spcBef>
                <a:spcAft>
                  <a:spcPts val="0"/>
                </a:spcAft>
                <a:defRPr/>
              </a:pPr>
              <a:endParaRPr lang="en-US">
                <a:latin typeface="Poppins Light" charset="0"/>
                <a:ea typeface="+mn-ea"/>
                <a:cs typeface="+mn-cs"/>
              </a:endParaRPr>
            </a:p>
          </p:txBody>
        </p:sp>
        <p:sp>
          <p:nvSpPr>
            <p:cNvPr id="20" name="Freeform 19"/>
            <p:cNvSpPr>
              <a:spLocks noChangeArrowheads="1"/>
            </p:cNvSpPr>
            <p:nvPr/>
          </p:nvSpPr>
          <p:spPr bwMode="auto">
            <a:xfrm>
              <a:off x="3693125" y="9424974"/>
              <a:ext cx="871827" cy="673022"/>
            </a:xfrm>
            <a:custGeom>
              <a:avLst/>
              <a:gdLst>
                <a:gd name="T0" fmla="*/ 2169 w 2266"/>
                <a:gd name="T1" fmla="*/ 923 h 1767"/>
                <a:gd name="T2" fmla="*/ 2169 w 2266"/>
                <a:gd name="T3" fmla="*/ 923 h 1767"/>
                <a:gd name="T4" fmla="*/ 2045 w 2266"/>
                <a:gd name="T5" fmla="*/ 842 h 1767"/>
                <a:gd name="T6" fmla="*/ 1971 w 2266"/>
                <a:gd name="T7" fmla="*/ 725 h 1767"/>
                <a:gd name="T8" fmla="*/ 2023 w 2266"/>
                <a:gd name="T9" fmla="*/ 622 h 1767"/>
                <a:gd name="T10" fmla="*/ 2008 w 2266"/>
                <a:gd name="T11" fmla="*/ 461 h 1767"/>
                <a:gd name="T12" fmla="*/ 2037 w 2266"/>
                <a:gd name="T13" fmla="*/ 337 h 1767"/>
                <a:gd name="T14" fmla="*/ 1935 w 2266"/>
                <a:gd name="T15" fmla="*/ 263 h 1767"/>
                <a:gd name="T16" fmla="*/ 1796 w 2266"/>
                <a:gd name="T17" fmla="*/ 205 h 1767"/>
                <a:gd name="T18" fmla="*/ 1715 w 2266"/>
                <a:gd name="T19" fmla="*/ 183 h 1767"/>
                <a:gd name="T20" fmla="*/ 1583 w 2266"/>
                <a:gd name="T21" fmla="*/ 110 h 1767"/>
                <a:gd name="T22" fmla="*/ 1459 w 2266"/>
                <a:gd name="T23" fmla="*/ 14 h 1767"/>
                <a:gd name="T24" fmla="*/ 1231 w 2266"/>
                <a:gd name="T25" fmla="*/ 66 h 1767"/>
                <a:gd name="T26" fmla="*/ 1034 w 2266"/>
                <a:gd name="T27" fmla="*/ 161 h 1767"/>
                <a:gd name="T28" fmla="*/ 880 w 2266"/>
                <a:gd name="T29" fmla="*/ 241 h 1767"/>
                <a:gd name="T30" fmla="*/ 755 w 2266"/>
                <a:gd name="T31" fmla="*/ 300 h 1767"/>
                <a:gd name="T32" fmla="*/ 609 w 2266"/>
                <a:gd name="T33" fmla="*/ 315 h 1767"/>
                <a:gd name="T34" fmla="*/ 499 w 2266"/>
                <a:gd name="T35" fmla="*/ 373 h 1767"/>
                <a:gd name="T36" fmla="*/ 389 w 2266"/>
                <a:gd name="T37" fmla="*/ 329 h 1767"/>
                <a:gd name="T38" fmla="*/ 132 w 2266"/>
                <a:gd name="T39" fmla="*/ 278 h 1767"/>
                <a:gd name="T40" fmla="*/ 8 w 2266"/>
                <a:gd name="T41" fmla="*/ 300 h 1767"/>
                <a:gd name="T42" fmla="*/ 8 w 2266"/>
                <a:gd name="T43" fmla="*/ 366 h 1767"/>
                <a:gd name="T44" fmla="*/ 132 w 2266"/>
                <a:gd name="T45" fmla="*/ 535 h 1767"/>
                <a:gd name="T46" fmla="*/ 279 w 2266"/>
                <a:gd name="T47" fmla="*/ 586 h 1767"/>
                <a:gd name="T48" fmla="*/ 418 w 2266"/>
                <a:gd name="T49" fmla="*/ 710 h 1767"/>
                <a:gd name="T50" fmla="*/ 469 w 2266"/>
                <a:gd name="T51" fmla="*/ 842 h 1767"/>
                <a:gd name="T52" fmla="*/ 469 w 2266"/>
                <a:gd name="T53" fmla="*/ 908 h 1767"/>
                <a:gd name="T54" fmla="*/ 521 w 2266"/>
                <a:gd name="T55" fmla="*/ 1040 h 1767"/>
                <a:gd name="T56" fmla="*/ 675 w 2266"/>
                <a:gd name="T57" fmla="*/ 1245 h 1767"/>
                <a:gd name="T58" fmla="*/ 770 w 2266"/>
                <a:gd name="T59" fmla="*/ 1370 h 1767"/>
                <a:gd name="T60" fmla="*/ 755 w 2266"/>
                <a:gd name="T61" fmla="*/ 1465 h 1767"/>
                <a:gd name="T62" fmla="*/ 858 w 2266"/>
                <a:gd name="T63" fmla="*/ 1568 h 1767"/>
                <a:gd name="T64" fmla="*/ 968 w 2266"/>
                <a:gd name="T65" fmla="*/ 1619 h 1767"/>
                <a:gd name="T66" fmla="*/ 1063 w 2266"/>
                <a:gd name="T67" fmla="*/ 1495 h 1767"/>
                <a:gd name="T68" fmla="*/ 1041 w 2266"/>
                <a:gd name="T69" fmla="*/ 1392 h 1767"/>
                <a:gd name="T70" fmla="*/ 1231 w 2266"/>
                <a:gd name="T71" fmla="*/ 1385 h 1767"/>
                <a:gd name="T72" fmla="*/ 1400 w 2266"/>
                <a:gd name="T73" fmla="*/ 1472 h 1767"/>
                <a:gd name="T74" fmla="*/ 1459 w 2266"/>
                <a:gd name="T75" fmla="*/ 1656 h 1767"/>
                <a:gd name="T76" fmla="*/ 1561 w 2266"/>
                <a:gd name="T77" fmla="*/ 1663 h 1767"/>
                <a:gd name="T78" fmla="*/ 1664 w 2266"/>
                <a:gd name="T79" fmla="*/ 1663 h 1767"/>
                <a:gd name="T80" fmla="*/ 1913 w 2266"/>
                <a:gd name="T81" fmla="*/ 1736 h 1767"/>
                <a:gd name="T82" fmla="*/ 2037 w 2266"/>
                <a:gd name="T83" fmla="*/ 1714 h 1767"/>
                <a:gd name="T84" fmla="*/ 2125 w 2266"/>
                <a:gd name="T85" fmla="*/ 1619 h 1767"/>
                <a:gd name="T86" fmla="*/ 2111 w 2266"/>
                <a:gd name="T87" fmla="*/ 1538 h 1767"/>
                <a:gd name="T88" fmla="*/ 2008 w 2266"/>
                <a:gd name="T89" fmla="*/ 1436 h 1767"/>
                <a:gd name="T90" fmla="*/ 2037 w 2266"/>
                <a:gd name="T91" fmla="*/ 1311 h 1767"/>
                <a:gd name="T92" fmla="*/ 2133 w 2266"/>
                <a:gd name="T93" fmla="*/ 1209 h 1767"/>
                <a:gd name="T94" fmla="*/ 2206 w 2266"/>
                <a:gd name="T95" fmla="*/ 1165 h 1767"/>
                <a:gd name="T96" fmla="*/ 2257 w 2266"/>
                <a:gd name="T97" fmla="*/ 1003 h 1767"/>
                <a:gd name="T98" fmla="*/ 2169 w 2266"/>
                <a:gd name="T99" fmla="*/ 923 h 17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266" h="1767">
                  <a:moveTo>
                    <a:pt x="2169" y="923"/>
                  </a:moveTo>
                  <a:lnTo>
                    <a:pt x="2169" y="923"/>
                  </a:lnTo>
                  <a:cubicBezTo>
                    <a:pt x="2111" y="930"/>
                    <a:pt x="2052" y="872"/>
                    <a:pt x="2045" y="842"/>
                  </a:cubicBezTo>
                  <a:cubicBezTo>
                    <a:pt x="2037" y="820"/>
                    <a:pt x="2023" y="776"/>
                    <a:pt x="1971" y="725"/>
                  </a:cubicBezTo>
                  <a:cubicBezTo>
                    <a:pt x="1920" y="674"/>
                    <a:pt x="1949" y="652"/>
                    <a:pt x="2023" y="622"/>
                  </a:cubicBezTo>
                  <a:cubicBezTo>
                    <a:pt x="2089" y="600"/>
                    <a:pt x="1994" y="512"/>
                    <a:pt x="2008" y="461"/>
                  </a:cubicBezTo>
                  <a:cubicBezTo>
                    <a:pt x="2030" y="410"/>
                    <a:pt x="2045" y="373"/>
                    <a:pt x="2037" y="337"/>
                  </a:cubicBezTo>
                  <a:cubicBezTo>
                    <a:pt x="2030" y="293"/>
                    <a:pt x="1971" y="249"/>
                    <a:pt x="1935" y="263"/>
                  </a:cubicBezTo>
                  <a:cubicBezTo>
                    <a:pt x="1898" y="286"/>
                    <a:pt x="1832" y="256"/>
                    <a:pt x="1796" y="205"/>
                  </a:cubicBezTo>
                  <a:cubicBezTo>
                    <a:pt x="1766" y="153"/>
                    <a:pt x="1744" y="131"/>
                    <a:pt x="1715" y="183"/>
                  </a:cubicBezTo>
                  <a:cubicBezTo>
                    <a:pt x="1678" y="234"/>
                    <a:pt x="1627" y="139"/>
                    <a:pt x="1583" y="110"/>
                  </a:cubicBezTo>
                  <a:cubicBezTo>
                    <a:pt x="1547" y="88"/>
                    <a:pt x="1510" y="22"/>
                    <a:pt x="1459" y="14"/>
                  </a:cubicBezTo>
                  <a:cubicBezTo>
                    <a:pt x="1407" y="0"/>
                    <a:pt x="1312" y="22"/>
                    <a:pt x="1231" y="66"/>
                  </a:cubicBezTo>
                  <a:cubicBezTo>
                    <a:pt x="1144" y="102"/>
                    <a:pt x="1092" y="131"/>
                    <a:pt x="1034" y="161"/>
                  </a:cubicBezTo>
                  <a:cubicBezTo>
                    <a:pt x="975" y="198"/>
                    <a:pt x="924" y="234"/>
                    <a:pt x="880" y="241"/>
                  </a:cubicBezTo>
                  <a:cubicBezTo>
                    <a:pt x="836" y="249"/>
                    <a:pt x="806" y="263"/>
                    <a:pt x="755" y="300"/>
                  </a:cubicBezTo>
                  <a:cubicBezTo>
                    <a:pt x="704" y="337"/>
                    <a:pt x="653" y="263"/>
                    <a:pt x="609" y="315"/>
                  </a:cubicBezTo>
                  <a:cubicBezTo>
                    <a:pt x="565" y="366"/>
                    <a:pt x="521" y="373"/>
                    <a:pt x="499" y="373"/>
                  </a:cubicBezTo>
                  <a:cubicBezTo>
                    <a:pt x="469" y="373"/>
                    <a:pt x="447" y="315"/>
                    <a:pt x="389" y="329"/>
                  </a:cubicBezTo>
                  <a:cubicBezTo>
                    <a:pt x="330" y="337"/>
                    <a:pt x="206" y="307"/>
                    <a:pt x="132" y="278"/>
                  </a:cubicBezTo>
                  <a:cubicBezTo>
                    <a:pt x="88" y="256"/>
                    <a:pt x="37" y="278"/>
                    <a:pt x="8" y="300"/>
                  </a:cubicBezTo>
                  <a:cubicBezTo>
                    <a:pt x="0" y="322"/>
                    <a:pt x="0" y="344"/>
                    <a:pt x="8" y="366"/>
                  </a:cubicBezTo>
                  <a:cubicBezTo>
                    <a:pt x="30" y="417"/>
                    <a:pt x="30" y="586"/>
                    <a:pt x="132" y="535"/>
                  </a:cubicBezTo>
                  <a:cubicBezTo>
                    <a:pt x="235" y="476"/>
                    <a:pt x="235" y="564"/>
                    <a:pt x="279" y="586"/>
                  </a:cubicBezTo>
                  <a:cubicBezTo>
                    <a:pt x="323" y="615"/>
                    <a:pt x="440" y="659"/>
                    <a:pt x="418" y="710"/>
                  </a:cubicBezTo>
                  <a:cubicBezTo>
                    <a:pt x="396" y="769"/>
                    <a:pt x="425" y="813"/>
                    <a:pt x="469" y="842"/>
                  </a:cubicBezTo>
                  <a:cubicBezTo>
                    <a:pt x="521" y="864"/>
                    <a:pt x="506" y="872"/>
                    <a:pt x="469" y="908"/>
                  </a:cubicBezTo>
                  <a:cubicBezTo>
                    <a:pt x="440" y="938"/>
                    <a:pt x="462" y="974"/>
                    <a:pt x="521" y="1040"/>
                  </a:cubicBezTo>
                  <a:cubicBezTo>
                    <a:pt x="572" y="1113"/>
                    <a:pt x="675" y="1179"/>
                    <a:pt x="675" y="1245"/>
                  </a:cubicBezTo>
                  <a:cubicBezTo>
                    <a:pt x="675" y="1311"/>
                    <a:pt x="711" y="1392"/>
                    <a:pt x="770" y="1370"/>
                  </a:cubicBezTo>
                  <a:cubicBezTo>
                    <a:pt x="821" y="1348"/>
                    <a:pt x="770" y="1392"/>
                    <a:pt x="755" y="1465"/>
                  </a:cubicBezTo>
                  <a:cubicBezTo>
                    <a:pt x="748" y="1531"/>
                    <a:pt x="777" y="1553"/>
                    <a:pt x="858" y="1568"/>
                  </a:cubicBezTo>
                  <a:cubicBezTo>
                    <a:pt x="938" y="1575"/>
                    <a:pt x="924" y="1619"/>
                    <a:pt x="968" y="1619"/>
                  </a:cubicBezTo>
                  <a:cubicBezTo>
                    <a:pt x="1019" y="1619"/>
                    <a:pt x="1070" y="1538"/>
                    <a:pt x="1063" y="1495"/>
                  </a:cubicBezTo>
                  <a:cubicBezTo>
                    <a:pt x="1048" y="1450"/>
                    <a:pt x="997" y="1407"/>
                    <a:pt x="1041" y="1392"/>
                  </a:cubicBezTo>
                  <a:cubicBezTo>
                    <a:pt x="1085" y="1385"/>
                    <a:pt x="1173" y="1348"/>
                    <a:pt x="1231" y="1385"/>
                  </a:cubicBezTo>
                  <a:cubicBezTo>
                    <a:pt x="1290" y="1414"/>
                    <a:pt x="1371" y="1392"/>
                    <a:pt x="1400" y="1472"/>
                  </a:cubicBezTo>
                  <a:cubicBezTo>
                    <a:pt x="1437" y="1553"/>
                    <a:pt x="1437" y="1590"/>
                    <a:pt x="1459" y="1656"/>
                  </a:cubicBezTo>
                  <a:cubicBezTo>
                    <a:pt x="1480" y="1722"/>
                    <a:pt x="1561" y="1722"/>
                    <a:pt x="1561" y="1663"/>
                  </a:cubicBezTo>
                  <a:cubicBezTo>
                    <a:pt x="1561" y="1612"/>
                    <a:pt x="1605" y="1619"/>
                    <a:pt x="1664" y="1663"/>
                  </a:cubicBezTo>
                  <a:cubicBezTo>
                    <a:pt x="1722" y="1714"/>
                    <a:pt x="1854" y="1766"/>
                    <a:pt x="1913" y="1736"/>
                  </a:cubicBezTo>
                  <a:cubicBezTo>
                    <a:pt x="1971" y="1700"/>
                    <a:pt x="1979" y="1766"/>
                    <a:pt x="2037" y="1714"/>
                  </a:cubicBezTo>
                  <a:cubicBezTo>
                    <a:pt x="2067" y="1678"/>
                    <a:pt x="2103" y="1641"/>
                    <a:pt x="2125" y="1619"/>
                  </a:cubicBezTo>
                  <a:cubicBezTo>
                    <a:pt x="2118" y="1582"/>
                    <a:pt x="2118" y="1560"/>
                    <a:pt x="2111" y="1538"/>
                  </a:cubicBezTo>
                  <a:cubicBezTo>
                    <a:pt x="2103" y="1502"/>
                    <a:pt x="2052" y="1487"/>
                    <a:pt x="2008" y="1436"/>
                  </a:cubicBezTo>
                  <a:cubicBezTo>
                    <a:pt x="1971" y="1392"/>
                    <a:pt x="1994" y="1370"/>
                    <a:pt x="2037" y="1311"/>
                  </a:cubicBezTo>
                  <a:cubicBezTo>
                    <a:pt x="2081" y="1253"/>
                    <a:pt x="2089" y="1245"/>
                    <a:pt x="2133" y="1209"/>
                  </a:cubicBezTo>
                  <a:cubicBezTo>
                    <a:pt x="2169" y="1179"/>
                    <a:pt x="2169" y="1201"/>
                    <a:pt x="2206" y="1165"/>
                  </a:cubicBezTo>
                  <a:cubicBezTo>
                    <a:pt x="2243" y="1136"/>
                    <a:pt x="2250" y="1055"/>
                    <a:pt x="2257" y="1003"/>
                  </a:cubicBezTo>
                  <a:cubicBezTo>
                    <a:pt x="2265" y="952"/>
                    <a:pt x="2235" y="916"/>
                    <a:pt x="2169" y="923"/>
                  </a:cubicBezTo>
                </a:path>
              </a:pathLst>
            </a:custGeom>
            <a:grpFill/>
            <a:ln w="28575" cap="flat" cmpd="sng">
              <a:solidFill>
                <a:schemeClr val="bg1"/>
              </a:solidFill>
              <a:bevel/>
              <a:headEnd/>
              <a:tailEnd/>
            </a:ln>
            <a:effectLst/>
            <a:extLst/>
          </p:spPr>
          <p:txBody>
            <a:bodyPr wrap="none" anchor="ctr"/>
            <a:lstStyle/>
            <a:p>
              <a:pPr defTabSz="1828434" fontAlgn="auto">
                <a:spcBef>
                  <a:spcPts val="0"/>
                </a:spcBef>
                <a:spcAft>
                  <a:spcPts val="0"/>
                </a:spcAft>
                <a:defRPr/>
              </a:pPr>
              <a:endParaRPr lang="en-US">
                <a:latin typeface="Poppins Light" charset="0"/>
                <a:ea typeface="+mn-ea"/>
                <a:cs typeface="+mn-cs"/>
              </a:endParaRPr>
            </a:p>
          </p:txBody>
        </p:sp>
        <p:sp>
          <p:nvSpPr>
            <p:cNvPr id="21" name="Freeform 20"/>
            <p:cNvSpPr>
              <a:spLocks noChangeArrowheads="1"/>
            </p:cNvSpPr>
            <p:nvPr/>
          </p:nvSpPr>
          <p:spPr bwMode="auto">
            <a:xfrm>
              <a:off x="4595957" y="9242584"/>
              <a:ext cx="2558940" cy="2910954"/>
            </a:xfrm>
            <a:custGeom>
              <a:avLst/>
              <a:gdLst>
                <a:gd name="T0" fmla="*/ 3824 w 6660"/>
                <a:gd name="T1" fmla="*/ 7181 h 7659"/>
                <a:gd name="T2" fmla="*/ 3055 w 6660"/>
                <a:gd name="T3" fmla="*/ 7079 h 7659"/>
                <a:gd name="T4" fmla="*/ 2916 w 6660"/>
                <a:gd name="T5" fmla="*/ 7064 h 7659"/>
                <a:gd name="T6" fmla="*/ 2637 w 6660"/>
                <a:gd name="T7" fmla="*/ 6932 h 7659"/>
                <a:gd name="T8" fmla="*/ 2506 w 6660"/>
                <a:gd name="T9" fmla="*/ 6727 h 7659"/>
                <a:gd name="T10" fmla="*/ 2125 w 6660"/>
                <a:gd name="T11" fmla="*/ 6896 h 7659"/>
                <a:gd name="T12" fmla="*/ 2403 w 6660"/>
                <a:gd name="T13" fmla="*/ 7013 h 7659"/>
                <a:gd name="T14" fmla="*/ 2403 w 6660"/>
                <a:gd name="T15" fmla="*/ 7306 h 7659"/>
                <a:gd name="T16" fmla="*/ 2146 w 6660"/>
                <a:gd name="T17" fmla="*/ 7394 h 7659"/>
                <a:gd name="T18" fmla="*/ 930 w 6660"/>
                <a:gd name="T19" fmla="*/ 7475 h 7659"/>
                <a:gd name="T20" fmla="*/ 344 w 6660"/>
                <a:gd name="T21" fmla="*/ 7467 h 7659"/>
                <a:gd name="T22" fmla="*/ 263 w 6660"/>
                <a:gd name="T23" fmla="*/ 7379 h 7659"/>
                <a:gd name="T24" fmla="*/ 80 w 6660"/>
                <a:gd name="T25" fmla="*/ 6786 h 7659"/>
                <a:gd name="T26" fmla="*/ 271 w 6660"/>
                <a:gd name="T27" fmla="*/ 5994 h 7659"/>
                <a:gd name="T28" fmla="*/ 366 w 6660"/>
                <a:gd name="T29" fmla="*/ 5203 h 7659"/>
                <a:gd name="T30" fmla="*/ 593 w 6660"/>
                <a:gd name="T31" fmla="*/ 4448 h 7659"/>
                <a:gd name="T32" fmla="*/ 1157 w 6660"/>
                <a:gd name="T33" fmla="*/ 3415 h 7659"/>
                <a:gd name="T34" fmla="*/ 1604 w 6660"/>
                <a:gd name="T35" fmla="*/ 2777 h 7659"/>
                <a:gd name="T36" fmla="*/ 1963 w 6660"/>
                <a:gd name="T37" fmla="*/ 2184 h 7659"/>
                <a:gd name="T38" fmla="*/ 2205 w 6660"/>
                <a:gd name="T39" fmla="*/ 1664 h 7659"/>
                <a:gd name="T40" fmla="*/ 2271 w 6660"/>
                <a:gd name="T41" fmla="*/ 1217 h 7659"/>
                <a:gd name="T42" fmla="*/ 2103 w 6660"/>
                <a:gd name="T43" fmla="*/ 704 h 7659"/>
                <a:gd name="T44" fmla="*/ 2183 w 6660"/>
                <a:gd name="T45" fmla="*/ 667 h 7659"/>
                <a:gd name="T46" fmla="*/ 2506 w 6660"/>
                <a:gd name="T47" fmla="*/ 616 h 7659"/>
                <a:gd name="T48" fmla="*/ 2975 w 6660"/>
                <a:gd name="T49" fmla="*/ 880 h 7659"/>
                <a:gd name="T50" fmla="*/ 3055 w 6660"/>
                <a:gd name="T51" fmla="*/ 1092 h 7659"/>
                <a:gd name="T52" fmla="*/ 3187 w 6660"/>
                <a:gd name="T53" fmla="*/ 1165 h 7659"/>
                <a:gd name="T54" fmla="*/ 3444 w 6660"/>
                <a:gd name="T55" fmla="*/ 953 h 7659"/>
                <a:gd name="T56" fmla="*/ 3583 w 6660"/>
                <a:gd name="T57" fmla="*/ 748 h 7659"/>
                <a:gd name="T58" fmla="*/ 3766 w 6660"/>
                <a:gd name="T59" fmla="*/ 740 h 7659"/>
                <a:gd name="T60" fmla="*/ 4227 w 6660"/>
                <a:gd name="T61" fmla="*/ 447 h 7659"/>
                <a:gd name="T62" fmla="*/ 4081 w 6660"/>
                <a:gd name="T63" fmla="*/ 257 h 7659"/>
                <a:gd name="T64" fmla="*/ 4337 w 6660"/>
                <a:gd name="T65" fmla="*/ 66 h 7659"/>
                <a:gd name="T66" fmla="*/ 4506 w 6660"/>
                <a:gd name="T67" fmla="*/ 103 h 7659"/>
                <a:gd name="T68" fmla="*/ 4733 w 6660"/>
                <a:gd name="T69" fmla="*/ 8 h 7659"/>
                <a:gd name="T70" fmla="*/ 4909 w 6660"/>
                <a:gd name="T71" fmla="*/ 308 h 7659"/>
                <a:gd name="T72" fmla="*/ 5173 w 6660"/>
                <a:gd name="T73" fmla="*/ 403 h 7659"/>
                <a:gd name="T74" fmla="*/ 5187 w 6660"/>
                <a:gd name="T75" fmla="*/ 777 h 7659"/>
                <a:gd name="T76" fmla="*/ 5495 w 6660"/>
                <a:gd name="T77" fmla="*/ 997 h 7659"/>
                <a:gd name="T78" fmla="*/ 5774 w 6660"/>
                <a:gd name="T79" fmla="*/ 1070 h 7659"/>
                <a:gd name="T80" fmla="*/ 5876 w 6660"/>
                <a:gd name="T81" fmla="*/ 1341 h 7659"/>
                <a:gd name="T82" fmla="*/ 6111 w 6660"/>
                <a:gd name="T83" fmla="*/ 2155 h 7659"/>
                <a:gd name="T84" fmla="*/ 6162 w 6660"/>
                <a:gd name="T85" fmla="*/ 2477 h 7659"/>
                <a:gd name="T86" fmla="*/ 6505 w 6660"/>
                <a:gd name="T87" fmla="*/ 3488 h 7659"/>
                <a:gd name="T88" fmla="*/ 6513 w 6660"/>
                <a:gd name="T89" fmla="*/ 3730 h 7659"/>
                <a:gd name="T90" fmla="*/ 6140 w 6660"/>
                <a:gd name="T91" fmla="*/ 3730 h 7659"/>
                <a:gd name="T92" fmla="*/ 6265 w 6660"/>
                <a:gd name="T93" fmla="*/ 4214 h 7659"/>
                <a:gd name="T94" fmla="*/ 6162 w 6660"/>
                <a:gd name="T95" fmla="*/ 4316 h 7659"/>
                <a:gd name="T96" fmla="*/ 5810 w 6660"/>
                <a:gd name="T97" fmla="*/ 4390 h 7659"/>
                <a:gd name="T98" fmla="*/ 5759 w 6660"/>
                <a:gd name="T99" fmla="*/ 5013 h 7659"/>
                <a:gd name="T100" fmla="*/ 5803 w 6660"/>
                <a:gd name="T101" fmla="*/ 6053 h 7659"/>
                <a:gd name="T102" fmla="*/ 5876 w 6660"/>
                <a:gd name="T103" fmla="*/ 6595 h 7659"/>
                <a:gd name="T104" fmla="*/ 5781 w 6660"/>
                <a:gd name="T105" fmla="*/ 7079 h 7659"/>
                <a:gd name="T106" fmla="*/ 5202 w 6660"/>
                <a:gd name="T107" fmla="*/ 7152 h 7659"/>
                <a:gd name="T108" fmla="*/ 4806 w 6660"/>
                <a:gd name="T109" fmla="*/ 7394 h 7659"/>
                <a:gd name="T110" fmla="*/ 4982 w 6660"/>
                <a:gd name="T111" fmla="*/ 7599 h 7659"/>
                <a:gd name="T112" fmla="*/ 4462 w 6660"/>
                <a:gd name="T113" fmla="*/ 7658 h 76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660" h="7659">
                  <a:moveTo>
                    <a:pt x="4462" y="7658"/>
                  </a:moveTo>
                  <a:lnTo>
                    <a:pt x="4462" y="7658"/>
                  </a:lnTo>
                  <a:cubicBezTo>
                    <a:pt x="4455" y="7658"/>
                    <a:pt x="4440" y="7658"/>
                    <a:pt x="4433" y="7658"/>
                  </a:cubicBezTo>
                  <a:cubicBezTo>
                    <a:pt x="4367" y="7650"/>
                    <a:pt x="4301" y="7548"/>
                    <a:pt x="4213" y="7350"/>
                  </a:cubicBezTo>
                  <a:cubicBezTo>
                    <a:pt x="4191" y="7306"/>
                    <a:pt x="4037" y="7255"/>
                    <a:pt x="3934" y="7218"/>
                  </a:cubicBezTo>
                  <a:cubicBezTo>
                    <a:pt x="3883" y="7203"/>
                    <a:pt x="3846" y="7189"/>
                    <a:pt x="3824" y="7181"/>
                  </a:cubicBezTo>
                  <a:cubicBezTo>
                    <a:pt x="3766" y="7145"/>
                    <a:pt x="3619" y="7086"/>
                    <a:pt x="3509" y="7064"/>
                  </a:cubicBezTo>
                  <a:cubicBezTo>
                    <a:pt x="3495" y="7064"/>
                    <a:pt x="3473" y="7057"/>
                    <a:pt x="3451" y="7057"/>
                  </a:cubicBezTo>
                  <a:cubicBezTo>
                    <a:pt x="3377" y="7057"/>
                    <a:pt x="3304" y="7086"/>
                    <a:pt x="3231" y="7130"/>
                  </a:cubicBezTo>
                  <a:cubicBezTo>
                    <a:pt x="3194" y="7152"/>
                    <a:pt x="3165" y="7167"/>
                    <a:pt x="3136" y="7167"/>
                  </a:cubicBezTo>
                  <a:cubicBezTo>
                    <a:pt x="3106" y="7167"/>
                    <a:pt x="3084" y="7152"/>
                    <a:pt x="3070" y="7137"/>
                  </a:cubicBezTo>
                  <a:cubicBezTo>
                    <a:pt x="3055" y="7123"/>
                    <a:pt x="3055" y="7101"/>
                    <a:pt x="3055" y="7079"/>
                  </a:cubicBezTo>
                  <a:cubicBezTo>
                    <a:pt x="3070" y="7027"/>
                    <a:pt x="3055" y="6991"/>
                    <a:pt x="2975" y="6940"/>
                  </a:cubicBezTo>
                  <a:cubicBezTo>
                    <a:pt x="2938" y="6918"/>
                    <a:pt x="2916" y="6910"/>
                    <a:pt x="2908" y="6910"/>
                  </a:cubicBezTo>
                  <a:cubicBezTo>
                    <a:pt x="2901" y="6910"/>
                    <a:pt x="2901" y="6910"/>
                    <a:pt x="2901" y="6910"/>
                  </a:cubicBezTo>
                  <a:cubicBezTo>
                    <a:pt x="2894" y="6918"/>
                    <a:pt x="2901" y="6925"/>
                    <a:pt x="2916" y="6940"/>
                  </a:cubicBezTo>
                  <a:cubicBezTo>
                    <a:pt x="2945" y="6969"/>
                    <a:pt x="2960" y="7013"/>
                    <a:pt x="2953" y="7042"/>
                  </a:cubicBezTo>
                  <a:cubicBezTo>
                    <a:pt x="2945" y="7057"/>
                    <a:pt x="2930" y="7064"/>
                    <a:pt x="2916" y="7064"/>
                  </a:cubicBezTo>
                  <a:cubicBezTo>
                    <a:pt x="2894" y="7064"/>
                    <a:pt x="2879" y="7057"/>
                    <a:pt x="2857" y="7042"/>
                  </a:cubicBezTo>
                  <a:cubicBezTo>
                    <a:pt x="2843" y="7035"/>
                    <a:pt x="2821" y="7020"/>
                    <a:pt x="2799" y="7020"/>
                  </a:cubicBezTo>
                  <a:cubicBezTo>
                    <a:pt x="2799" y="7020"/>
                    <a:pt x="2799" y="7020"/>
                    <a:pt x="2791" y="7020"/>
                  </a:cubicBezTo>
                  <a:cubicBezTo>
                    <a:pt x="2784" y="7027"/>
                    <a:pt x="2769" y="7027"/>
                    <a:pt x="2755" y="7027"/>
                  </a:cubicBezTo>
                  <a:cubicBezTo>
                    <a:pt x="2733" y="7027"/>
                    <a:pt x="2674" y="7020"/>
                    <a:pt x="2645" y="6984"/>
                  </a:cubicBezTo>
                  <a:cubicBezTo>
                    <a:pt x="2637" y="6976"/>
                    <a:pt x="2630" y="6962"/>
                    <a:pt x="2637" y="6932"/>
                  </a:cubicBezTo>
                  <a:cubicBezTo>
                    <a:pt x="2652" y="6888"/>
                    <a:pt x="2689" y="6874"/>
                    <a:pt x="2718" y="6859"/>
                  </a:cubicBezTo>
                  <a:cubicBezTo>
                    <a:pt x="2740" y="6844"/>
                    <a:pt x="2769" y="6837"/>
                    <a:pt x="2791" y="6808"/>
                  </a:cubicBezTo>
                  <a:cubicBezTo>
                    <a:pt x="2791" y="6800"/>
                    <a:pt x="2791" y="6793"/>
                    <a:pt x="2791" y="6793"/>
                  </a:cubicBezTo>
                  <a:cubicBezTo>
                    <a:pt x="2777" y="6756"/>
                    <a:pt x="2689" y="6713"/>
                    <a:pt x="2623" y="6690"/>
                  </a:cubicBezTo>
                  <a:cubicBezTo>
                    <a:pt x="2615" y="6742"/>
                    <a:pt x="2579" y="6778"/>
                    <a:pt x="2549" y="6778"/>
                  </a:cubicBezTo>
                  <a:cubicBezTo>
                    <a:pt x="2542" y="6778"/>
                    <a:pt x="2513" y="6778"/>
                    <a:pt x="2506" y="6727"/>
                  </a:cubicBezTo>
                  <a:cubicBezTo>
                    <a:pt x="2498" y="6698"/>
                    <a:pt x="2484" y="6661"/>
                    <a:pt x="2454" y="6661"/>
                  </a:cubicBezTo>
                  <a:cubicBezTo>
                    <a:pt x="2439" y="6661"/>
                    <a:pt x="2417" y="6668"/>
                    <a:pt x="2403" y="6676"/>
                  </a:cubicBezTo>
                  <a:cubicBezTo>
                    <a:pt x="2366" y="6698"/>
                    <a:pt x="2322" y="6713"/>
                    <a:pt x="2286" y="6720"/>
                  </a:cubicBezTo>
                  <a:cubicBezTo>
                    <a:pt x="2242" y="6727"/>
                    <a:pt x="2205" y="6734"/>
                    <a:pt x="2205" y="6749"/>
                  </a:cubicBezTo>
                  <a:cubicBezTo>
                    <a:pt x="2198" y="6756"/>
                    <a:pt x="2198" y="6764"/>
                    <a:pt x="2198" y="6778"/>
                  </a:cubicBezTo>
                  <a:cubicBezTo>
                    <a:pt x="2190" y="6822"/>
                    <a:pt x="2183" y="6874"/>
                    <a:pt x="2125" y="6896"/>
                  </a:cubicBezTo>
                  <a:cubicBezTo>
                    <a:pt x="2103" y="6903"/>
                    <a:pt x="2088" y="6932"/>
                    <a:pt x="2080" y="6962"/>
                  </a:cubicBezTo>
                  <a:cubicBezTo>
                    <a:pt x="2066" y="7006"/>
                    <a:pt x="2073" y="7049"/>
                    <a:pt x="2095" y="7079"/>
                  </a:cubicBezTo>
                  <a:cubicBezTo>
                    <a:pt x="2132" y="7115"/>
                    <a:pt x="2168" y="7123"/>
                    <a:pt x="2198" y="7123"/>
                  </a:cubicBezTo>
                  <a:cubicBezTo>
                    <a:pt x="2234" y="7123"/>
                    <a:pt x="2271" y="7108"/>
                    <a:pt x="2293" y="7094"/>
                  </a:cubicBezTo>
                  <a:cubicBezTo>
                    <a:pt x="2308" y="7086"/>
                    <a:pt x="2315" y="7072"/>
                    <a:pt x="2330" y="7064"/>
                  </a:cubicBezTo>
                  <a:cubicBezTo>
                    <a:pt x="2344" y="7042"/>
                    <a:pt x="2359" y="7013"/>
                    <a:pt x="2403" y="7013"/>
                  </a:cubicBezTo>
                  <a:cubicBezTo>
                    <a:pt x="2425" y="7013"/>
                    <a:pt x="2447" y="7020"/>
                    <a:pt x="2476" y="7035"/>
                  </a:cubicBezTo>
                  <a:cubicBezTo>
                    <a:pt x="2520" y="7057"/>
                    <a:pt x="2542" y="7079"/>
                    <a:pt x="2549" y="7094"/>
                  </a:cubicBezTo>
                  <a:cubicBezTo>
                    <a:pt x="2557" y="7115"/>
                    <a:pt x="2542" y="7137"/>
                    <a:pt x="2535" y="7152"/>
                  </a:cubicBezTo>
                  <a:cubicBezTo>
                    <a:pt x="2520" y="7174"/>
                    <a:pt x="2513" y="7189"/>
                    <a:pt x="2513" y="7211"/>
                  </a:cubicBezTo>
                  <a:cubicBezTo>
                    <a:pt x="2498" y="7284"/>
                    <a:pt x="2447" y="7306"/>
                    <a:pt x="2417" y="7306"/>
                  </a:cubicBezTo>
                  <a:cubicBezTo>
                    <a:pt x="2403" y="7306"/>
                    <a:pt x="2403" y="7306"/>
                    <a:pt x="2403" y="7306"/>
                  </a:cubicBezTo>
                  <a:cubicBezTo>
                    <a:pt x="2403" y="7291"/>
                    <a:pt x="2403" y="7291"/>
                    <a:pt x="2403" y="7291"/>
                  </a:cubicBezTo>
                  <a:cubicBezTo>
                    <a:pt x="2396" y="7277"/>
                    <a:pt x="2352" y="7233"/>
                    <a:pt x="2286" y="7233"/>
                  </a:cubicBezTo>
                  <a:cubicBezTo>
                    <a:pt x="2264" y="7233"/>
                    <a:pt x="2249" y="7240"/>
                    <a:pt x="2227" y="7247"/>
                  </a:cubicBezTo>
                  <a:cubicBezTo>
                    <a:pt x="2139" y="7284"/>
                    <a:pt x="2154" y="7372"/>
                    <a:pt x="2161" y="7379"/>
                  </a:cubicBezTo>
                  <a:cubicBezTo>
                    <a:pt x="2161" y="7394"/>
                    <a:pt x="2161" y="7394"/>
                    <a:pt x="2161" y="7394"/>
                  </a:cubicBezTo>
                  <a:cubicBezTo>
                    <a:pt x="2146" y="7394"/>
                    <a:pt x="2146" y="7394"/>
                    <a:pt x="2146" y="7394"/>
                  </a:cubicBezTo>
                  <a:cubicBezTo>
                    <a:pt x="2073" y="7408"/>
                    <a:pt x="2015" y="7416"/>
                    <a:pt x="1971" y="7416"/>
                  </a:cubicBezTo>
                  <a:cubicBezTo>
                    <a:pt x="1861" y="7416"/>
                    <a:pt x="1795" y="7372"/>
                    <a:pt x="1758" y="7284"/>
                  </a:cubicBezTo>
                  <a:cubicBezTo>
                    <a:pt x="1744" y="7262"/>
                    <a:pt x="1722" y="7255"/>
                    <a:pt x="1685" y="7255"/>
                  </a:cubicBezTo>
                  <a:cubicBezTo>
                    <a:pt x="1589" y="7255"/>
                    <a:pt x="1436" y="7328"/>
                    <a:pt x="1370" y="7394"/>
                  </a:cubicBezTo>
                  <a:cubicBezTo>
                    <a:pt x="1289" y="7475"/>
                    <a:pt x="1055" y="7482"/>
                    <a:pt x="1011" y="7482"/>
                  </a:cubicBezTo>
                  <a:cubicBezTo>
                    <a:pt x="974" y="7482"/>
                    <a:pt x="937" y="7475"/>
                    <a:pt x="930" y="7475"/>
                  </a:cubicBezTo>
                  <a:cubicBezTo>
                    <a:pt x="894" y="7467"/>
                    <a:pt x="886" y="7431"/>
                    <a:pt x="879" y="7394"/>
                  </a:cubicBezTo>
                  <a:cubicBezTo>
                    <a:pt x="864" y="7357"/>
                    <a:pt x="857" y="7328"/>
                    <a:pt x="842" y="7328"/>
                  </a:cubicBezTo>
                  <a:cubicBezTo>
                    <a:pt x="806" y="7328"/>
                    <a:pt x="725" y="7379"/>
                    <a:pt x="652" y="7416"/>
                  </a:cubicBezTo>
                  <a:cubicBezTo>
                    <a:pt x="600" y="7445"/>
                    <a:pt x="549" y="7482"/>
                    <a:pt x="505" y="7496"/>
                  </a:cubicBezTo>
                  <a:cubicBezTo>
                    <a:pt x="483" y="7504"/>
                    <a:pt x="461" y="7511"/>
                    <a:pt x="432" y="7511"/>
                  </a:cubicBezTo>
                  <a:cubicBezTo>
                    <a:pt x="395" y="7511"/>
                    <a:pt x="358" y="7496"/>
                    <a:pt x="344" y="7467"/>
                  </a:cubicBezTo>
                  <a:cubicBezTo>
                    <a:pt x="329" y="7445"/>
                    <a:pt x="329" y="7423"/>
                    <a:pt x="337" y="7408"/>
                  </a:cubicBezTo>
                  <a:cubicBezTo>
                    <a:pt x="344" y="7387"/>
                    <a:pt x="358" y="7372"/>
                    <a:pt x="373" y="7357"/>
                  </a:cubicBezTo>
                  <a:cubicBezTo>
                    <a:pt x="395" y="7335"/>
                    <a:pt x="410" y="7306"/>
                    <a:pt x="403" y="7291"/>
                  </a:cubicBezTo>
                  <a:cubicBezTo>
                    <a:pt x="403" y="7284"/>
                    <a:pt x="403" y="7284"/>
                    <a:pt x="395" y="7284"/>
                  </a:cubicBezTo>
                  <a:cubicBezTo>
                    <a:pt x="395" y="7284"/>
                    <a:pt x="373" y="7284"/>
                    <a:pt x="344" y="7335"/>
                  </a:cubicBezTo>
                  <a:cubicBezTo>
                    <a:pt x="322" y="7365"/>
                    <a:pt x="293" y="7379"/>
                    <a:pt x="263" y="7379"/>
                  </a:cubicBezTo>
                  <a:cubicBezTo>
                    <a:pt x="227" y="7379"/>
                    <a:pt x="197" y="7350"/>
                    <a:pt x="190" y="7328"/>
                  </a:cubicBezTo>
                  <a:cubicBezTo>
                    <a:pt x="190" y="7321"/>
                    <a:pt x="183" y="7306"/>
                    <a:pt x="183" y="7291"/>
                  </a:cubicBezTo>
                  <a:cubicBezTo>
                    <a:pt x="183" y="7262"/>
                    <a:pt x="183" y="7211"/>
                    <a:pt x="117" y="7152"/>
                  </a:cubicBezTo>
                  <a:cubicBezTo>
                    <a:pt x="29" y="7079"/>
                    <a:pt x="0" y="6991"/>
                    <a:pt x="44" y="6910"/>
                  </a:cubicBezTo>
                  <a:cubicBezTo>
                    <a:pt x="51" y="6896"/>
                    <a:pt x="58" y="6881"/>
                    <a:pt x="65" y="6866"/>
                  </a:cubicBezTo>
                  <a:cubicBezTo>
                    <a:pt x="87" y="6830"/>
                    <a:pt x="95" y="6822"/>
                    <a:pt x="80" y="6786"/>
                  </a:cubicBezTo>
                  <a:cubicBezTo>
                    <a:pt x="51" y="6720"/>
                    <a:pt x="58" y="6654"/>
                    <a:pt x="102" y="6588"/>
                  </a:cubicBezTo>
                  <a:cubicBezTo>
                    <a:pt x="117" y="6566"/>
                    <a:pt x="117" y="6566"/>
                    <a:pt x="117" y="6566"/>
                  </a:cubicBezTo>
                  <a:cubicBezTo>
                    <a:pt x="146" y="6522"/>
                    <a:pt x="153" y="6515"/>
                    <a:pt x="132" y="6456"/>
                  </a:cubicBezTo>
                  <a:cubicBezTo>
                    <a:pt x="109" y="6383"/>
                    <a:pt x="161" y="6309"/>
                    <a:pt x="175" y="6287"/>
                  </a:cubicBezTo>
                  <a:cubicBezTo>
                    <a:pt x="168" y="6236"/>
                    <a:pt x="190" y="6170"/>
                    <a:pt x="241" y="6126"/>
                  </a:cubicBezTo>
                  <a:cubicBezTo>
                    <a:pt x="278" y="6082"/>
                    <a:pt x="293" y="6031"/>
                    <a:pt x="271" y="5994"/>
                  </a:cubicBezTo>
                  <a:cubicBezTo>
                    <a:pt x="263" y="5980"/>
                    <a:pt x="256" y="5972"/>
                    <a:pt x="249" y="5958"/>
                  </a:cubicBezTo>
                  <a:cubicBezTo>
                    <a:pt x="219" y="5906"/>
                    <a:pt x="183" y="5840"/>
                    <a:pt x="168" y="5760"/>
                  </a:cubicBezTo>
                  <a:cubicBezTo>
                    <a:pt x="146" y="5650"/>
                    <a:pt x="183" y="5547"/>
                    <a:pt x="212" y="5503"/>
                  </a:cubicBezTo>
                  <a:cubicBezTo>
                    <a:pt x="234" y="5481"/>
                    <a:pt x="241" y="5452"/>
                    <a:pt x="256" y="5415"/>
                  </a:cubicBezTo>
                  <a:cubicBezTo>
                    <a:pt x="271" y="5386"/>
                    <a:pt x="285" y="5342"/>
                    <a:pt x="315" y="5291"/>
                  </a:cubicBezTo>
                  <a:cubicBezTo>
                    <a:pt x="337" y="5254"/>
                    <a:pt x="351" y="5225"/>
                    <a:pt x="366" y="5203"/>
                  </a:cubicBezTo>
                  <a:cubicBezTo>
                    <a:pt x="403" y="5152"/>
                    <a:pt x="425" y="5115"/>
                    <a:pt x="439" y="5049"/>
                  </a:cubicBezTo>
                  <a:cubicBezTo>
                    <a:pt x="461" y="4961"/>
                    <a:pt x="498" y="4932"/>
                    <a:pt x="542" y="4903"/>
                  </a:cubicBezTo>
                  <a:cubicBezTo>
                    <a:pt x="549" y="4895"/>
                    <a:pt x="549" y="4895"/>
                    <a:pt x="549" y="4895"/>
                  </a:cubicBezTo>
                  <a:cubicBezTo>
                    <a:pt x="571" y="4881"/>
                    <a:pt x="571" y="4771"/>
                    <a:pt x="571" y="4690"/>
                  </a:cubicBezTo>
                  <a:cubicBezTo>
                    <a:pt x="578" y="4624"/>
                    <a:pt x="578" y="4565"/>
                    <a:pt x="586" y="4529"/>
                  </a:cubicBezTo>
                  <a:cubicBezTo>
                    <a:pt x="593" y="4507"/>
                    <a:pt x="593" y="4477"/>
                    <a:pt x="593" y="4448"/>
                  </a:cubicBezTo>
                  <a:cubicBezTo>
                    <a:pt x="593" y="4404"/>
                    <a:pt x="586" y="4360"/>
                    <a:pt x="637" y="4316"/>
                  </a:cubicBezTo>
                  <a:cubicBezTo>
                    <a:pt x="703" y="4265"/>
                    <a:pt x="732" y="4184"/>
                    <a:pt x="732" y="4067"/>
                  </a:cubicBezTo>
                  <a:cubicBezTo>
                    <a:pt x="732" y="3943"/>
                    <a:pt x="820" y="3818"/>
                    <a:pt x="886" y="3767"/>
                  </a:cubicBezTo>
                  <a:cubicBezTo>
                    <a:pt x="945" y="3723"/>
                    <a:pt x="1018" y="3642"/>
                    <a:pt x="1040" y="3606"/>
                  </a:cubicBezTo>
                  <a:cubicBezTo>
                    <a:pt x="1047" y="3598"/>
                    <a:pt x="1062" y="3576"/>
                    <a:pt x="1069" y="3554"/>
                  </a:cubicBezTo>
                  <a:cubicBezTo>
                    <a:pt x="1099" y="3510"/>
                    <a:pt x="1128" y="3452"/>
                    <a:pt x="1157" y="3415"/>
                  </a:cubicBezTo>
                  <a:cubicBezTo>
                    <a:pt x="1201" y="3356"/>
                    <a:pt x="1245" y="3327"/>
                    <a:pt x="1326" y="3305"/>
                  </a:cubicBezTo>
                  <a:cubicBezTo>
                    <a:pt x="1370" y="3290"/>
                    <a:pt x="1392" y="3210"/>
                    <a:pt x="1414" y="3137"/>
                  </a:cubicBezTo>
                  <a:cubicBezTo>
                    <a:pt x="1421" y="3100"/>
                    <a:pt x="1428" y="3071"/>
                    <a:pt x="1436" y="3041"/>
                  </a:cubicBezTo>
                  <a:cubicBezTo>
                    <a:pt x="1465" y="2968"/>
                    <a:pt x="1568" y="2851"/>
                    <a:pt x="1604" y="2814"/>
                  </a:cubicBezTo>
                  <a:cubicBezTo>
                    <a:pt x="1626" y="2792"/>
                    <a:pt x="1626" y="2792"/>
                    <a:pt x="1626" y="2792"/>
                  </a:cubicBezTo>
                  <a:cubicBezTo>
                    <a:pt x="1604" y="2777"/>
                    <a:pt x="1604" y="2777"/>
                    <a:pt x="1604" y="2777"/>
                  </a:cubicBezTo>
                  <a:cubicBezTo>
                    <a:pt x="1670" y="2741"/>
                    <a:pt x="1670" y="2741"/>
                    <a:pt x="1670" y="2741"/>
                  </a:cubicBezTo>
                  <a:cubicBezTo>
                    <a:pt x="1677" y="2741"/>
                    <a:pt x="1677" y="2741"/>
                    <a:pt x="1677" y="2741"/>
                  </a:cubicBezTo>
                  <a:cubicBezTo>
                    <a:pt x="1677" y="2741"/>
                    <a:pt x="1736" y="2734"/>
                    <a:pt x="1787" y="2602"/>
                  </a:cubicBezTo>
                  <a:cubicBezTo>
                    <a:pt x="1824" y="2514"/>
                    <a:pt x="1868" y="2455"/>
                    <a:pt x="1897" y="2404"/>
                  </a:cubicBezTo>
                  <a:cubicBezTo>
                    <a:pt x="1927" y="2353"/>
                    <a:pt x="1956" y="2316"/>
                    <a:pt x="1956" y="2279"/>
                  </a:cubicBezTo>
                  <a:cubicBezTo>
                    <a:pt x="1963" y="2243"/>
                    <a:pt x="1963" y="2213"/>
                    <a:pt x="1963" y="2184"/>
                  </a:cubicBezTo>
                  <a:cubicBezTo>
                    <a:pt x="1956" y="2147"/>
                    <a:pt x="1956" y="2111"/>
                    <a:pt x="1971" y="2089"/>
                  </a:cubicBezTo>
                  <a:cubicBezTo>
                    <a:pt x="1978" y="2081"/>
                    <a:pt x="1985" y="2067"/>
                    <a:pt x="2000" y="2059"/>
                  </a:cubicBezTo>
                  <a:cubicBezTo>
                    <a:pt x="2022" y="2037"/>
                    <a:pt x="2051" y="2008"/>
                    <a:pt x="2037" y="1964"/>
                  </a:cubicBezTo>
                  <a:cubicBezTo>
                    <a:pt x="2022" y="1920"/>
                    <a:pt x="2022" y="1847"/>
                    <a:pt x="2125" y="1781"/>
                  </a:cubicBezTo>
                  <a:cubicBezTo>
                    <a:pt x="2139" y="1766"/>
                    <a:pt x="2154" y="1759"/>
                    <a:pt x="2161" y="1759"/>
                  </a:cubicBezTo>
                  <a:cubicBezTo>
                    <a:pt x="2198" y="1737"/>
                    <a:pt x="2205" y="1730"/>
                    <a:pt x="2205" y="1664"/>
                  </a:cubicBezTo>
                  <a:cubicBezTo>
                    <a:pt x="2205" y="1627"/>
                    <a:pt x="2198" y="1620"/>
                    <a:pt x="2183" y="1605"/>
                  </a:cubicBezTo>
                  <a:cubicBezTo>
                    <a:pt x="2168" y="1590"/>
                    <a:pt x="2161" y="1576"/>
                    <a:pt x="2176" y="1539"/>
                  </a:cubicBezTo>
                  <a:cubicBezTo>
                    <a:pt x="2183" y="1503"/>
                    <a:pt x="2205" y="1480"/>
                    <a:pt x="2220" y="1466"/>
                  </a:cubicBezTo>
                  <a:cubicBezTo>
                    <a:pt x="2242" y="1444"/>
                    <a:pt x="2256" y="1429"/>
                    <a:pt x="2256" y="1407"/>
                  </a:cubicBezTo>
                  <a:cubicBezTo>
                    <a:pt x="2256" y="1385"/>
                    <a:pt x="2256" y="1356"/>
                    <a:pt x="2264" y="1327"/>
                  </a:cubicBezTo>
                  <a:cubicBezTo>
                    <a:pt x="2271" y="1297"/>
                    <a:pt x="2286" y="1224"/>
                    <a:pt x="2271" y="1217"/>
                  </a:cubicBezTo>
                  <a:cubicBezTo>
                    <a:pt x="2264" y="1217"/>
                    <a:pt x="2256" y="1217"/>
                    <a:pt x="2249" y="1217"/>
                  </a:cubicBezTo>
                  <a:cubicBezTo>
                    <a:pt x="2213" y="1217"/>
                    <a:pt x="2176" y="1202"/>
                    <a:pt x="2161" y="1173"/>
                  </a:cubicBezTo>
                  <a:cubicBezTo>
                    <a:pt x="2161" y="1158"/>
                    <a:pt x="2154" y="1136"/>
                    <a:pt x="2176" y="1099"/>
                  </a:cubicBezTo>
                  <a:cubicBezTo>
                    <a:pt x="2198" y="1070"/>
                    <a:pt x="2190" y="1063"/>
                    <a:pt x="2161" y="1019"/>
                  </a:cubicBezTo>
                  <a:cubicBezTo>
                    <a:pt x="2146" y="1012"/>
                    <a:pt x="2132" y="989"/>
                    <a:pt x="2117" y="975"/>
                  </a:cubicBezTo>
                  <a:cubicBezTo>
                    <a:pt x="2073" y="902"/>
                    <a:pt x="2103" y="726"/>
                    <a:pt x="2103" y="704"/>
                  </a:cubicBezTo>
                  <a:cubicBezTo>
                    <a:pt x="2103" y="696"/>
                    <a:pt x="2103" y="696"/>
                    <a:pt x="2103" y="696"/>
                  </a:cubicBezTo>
                  <a:cubicBezTo>
                    <a:pt x="2110" y="689"/>
                    <a:pt x="2110" y="689"/>
                    <a:pt x="2110" y="689"/>
                  </a:cubicBezTo>
                  <a:lnTo>
                    <a:pt x="2110" y="689"/>
                  </a:lnTo>
                  <a:cubicBezTo>
                    <a:pt x="2117" y="689"/>
                    <a:pt x="2117" y="689"/>
                    <a:pt x="2117" y="689"/>
                  </a:cubicBezTo>
                  <a:cubicBezTo>
                    <a:pt x="2168" y="667"/>
                    <a:pt x="2168" y="667"/>
                    <a:pt x="2168" y="667"/>
                  </a:cubicBezTo>
                  <a:cubicBezTo>
                    <a:pt x="2176" y="667"/>
                    <a:pt x="2183" y="667"/>
                    <a:pt x="2183" y="667"/>
                  </a:cubicBezTo>
                  <a:cubicBezTo>
                    <a:pt x="2227" y="667"/>
                    <a:pt x="2264" y="718"/>
                    <a:pt x="2308" y="777"/>
                  </a:cubicBezTo>
                  <a:cubicBezTo>
                    <a:pt x="2344" y="828"/>
                    <a:pt x="2381" y="880"/>
                    <a:pt x="2410" y="894"/>
                  </a:cubicBezTo>
                  <a:cubicBezTo>
                    <a:pt x="2425" y="902"/>
                    <a:pt x="2432" y="902"/>
                    <a:pt x="2439" y="902"/>
                  </a:cubicBezTo>
                  <a:cubicBezTo>
                    <a:pt x="2454" y="902"/>
                    <a:pt x="2462" y="894"/>
                    <a:pt x="2476" y="887"/>
                  </a:cubicBezTo>
                  <a:cubicBezTo>
                    <a:pt x="2498" y="858"/>
                    <a:pt x="2506" y="806"/>
                    <a:pt x="2491" y="763"/>
                  </a:cubicBezTo>
                  <a:cubicBezTo>
                    <a:pt x="2476" y="704"/>
                    <a:pt x="2484" y="653"/>
                    <a:pt x="2506" y="616"/>
                  </a:cubicBezTo>
                  <a:cubicBezTo>
                    <a:pt x="2527" y="587"/>
                    <a:pt x="2557" y="572"/>
                    <a:pt x="2594" y="565"/>
                  </a:cubicBezTo>
                  <a:cubicBezTo>
                    <a:pt x="2601" y="565"/>
                    <a:pt x="2615" y="565"/>
                    <a:pt x="2615" y="565"/>
                  </a:cubicBezTo>
                  <a:cubicBezTo>
                    <a:pt x="2689" y="565"/>
                    <a:pt x="2696" y="608"/>
                    <a:pt x="2711" y="726"/>
                  </a:cubicBezTo>
                  <a:cubicBezTo>
                    <a:pt x="2718" y="755"/>
                    <a:pt x="2718" y="784"/>
                    <a:pt x="2725" y="814"/>
                  </a:cubicBezTo>
                  <a:cubicBezTo>
                    <a:pt x="2740" y="887"/>
                    <a:pt x="2777" y="916"/>
                    <a:pt x="2843" y="916"/>
                  </a:cubicBezTo>
                  <a:cubicBezTo>
                    <a:pt x="2908" y="916"/>
                    <a:pt x="2975" y="880"/>
                    <a:pt x="2975" y="880"/>
                  </a:cubicBezTo>
                  <a:cubicBezTo>
                    <a:pt x="2996" y="872"/>
                    <a:pt x="2996" y="872"/>
                    <a:pt x="2996" y="872"/>
                  </a:cubicBezTo>
                  <a:cubicBezTo>
                    <a:pt x="2996" y="894"/>
                    <a:pt x="2996" y="894"/>
                    <a:pt x="2996" y="894"/>
                  </a:cubicBezTo>
                  <a:cubicBezTo>
                    <a:pt x="3004" y="938"/>
                    <a:pt x="3018" y="946"/>
                    <a:pt x="3106" y="946"/>
                  </a:cubicBezTo>
                  <a:cubicBezTo>
                    <a:pt x="3158" y="946"/>
                    <a:pt x="3165" y="982"/>
                    <a:pt x="3172" y="989"/>
                  </a:cubicBezTo>
                  <a:cubicBezTo>
                    <a:pt x="3172" y="1034"/>
                    <a:pt x="3128" y="1085"/>
                    <a:pt x="3077" y="1092"/>
                  </a:cubicBezTo>
                  <a:cubicBezTo>
                    <a:pt x="3070" y="1092"/>
                    <a:pt x="3062" y="1092"/>
                    <a:pt x="3055" y="1092"/>
                  </a:cubicBezTo>
                  <a:cubicBezTo>
                    <a:pt x="3026" y="1099"/>
                    <a:pt x="3026" y="1099"/>
                    <a:pt x="3026" y="1180"/>
                  </a:cubicBezTo>
                  <a:cubicBezTo>
                    <a:pt x="3018" y="1239"/>
                    <a:pt x="3018" y="1239"/>
                    <a:pt x="3018" y="1239"/>
                  </a:cubicBezTo>
                  <a:cubicBezTo>
                    <a:pt x="3018" y="1275"/>
                    <a:pt x="3026" y="1283"/>
                    <a:pt x="3026" y="1290"/>
                  </a:cubicBezTo>
                  <a:lnTo>
                    <a:pt x="3026" y="1290"/>
                  </a:lnTo>
                  <a:cubicBezTo>
                    <a:pt x="3055" y="1290"/>
                    <a:pt x="3099" y="1246"/>
                    <a:pt x="3136" y="1217"/>
                  </a:cubicBezTo>
                  <a:cubicBezTo>
                    <a:pt x="3158" y="1187"/>
                    <a:pt x="3180" y="1173"/>
                    <a:pt x="3187" y="1165"/>
                  </a:cubicBezTo>
                  <a:cubicBezTo>
                    <a:pt x="3209" y="1158"/>
                    <a:pt x="3209" y="1151"/>
                    <a:pt x="3216" y="1122"/>
                  </a:cubicBezTo>
                  <a:cubicBezTo>
                    <a:pt x="3216" y="1107"/>
                    <a:pt x="3216" y="1085"/>
                    <a:pt x="3231" y="1048"/>
                  </a:cubicBezTo>
                  <a:cubicBezTo>
                    <a:pt x="3238" y="1004"/>
                    <a:pt x="3260" y="953"/>
                    <a:pt x="3304" y="953"/>
                  </a:cubicBezTo>
                  <a:cubicBezTo>
                    <a:pt x="3326" y="953"/>
                    <a:pt x="3348" y="968"/>
                    <a:pt x="3377" y="982"/>
                  </a:cubicBezTo>
                  <a:cubicBezTo>
                    <a:pt x="3392" y="997"/>
                    <a:pt x="3407" y="1004"/>
                    <a:pt x="3414" y="1004"/>
                  </a:cubicBezTo>
                  <a:cubicBezTo>
                    <a:pt x="3429" y="1004"/>
                    <a:pt x="3436" y="982"/>
                    <a:pt x="3444" y="953"/>
                  </a:cubicBezTo>
                  <a:cubicBezTo>
                    <a:pt x="3451" y="938"/>
                    <a:pt x="3458" y="924"/>
                    <a:pt x="3465" y="909"/>
                  </a:cubicBezTo>
                  <a:cubicBezTo>
                    <a:pt x="3473" y="902"/>
                    <a:pt x="3487" y="880"/>
                    <a:pt x="3524" y="880"/>
                  </a:cubicBezTo>
                  <a:cubicBezTo>
                    <a:pt x="3539" y="880"/>
                    <a:pt x="3561" y="887"/>
                    <a:pt x="3583" y="902"/>
                  </a:cubicBezTo>
                  <a:cubicBezTo>
                    <a:pt x="3517" y="799"/>
                    <a:pt x="3517" y="799"/>
                    <a:pt x="3517" y="799"/>
                  </a:cubicBezTo>
                  <a:cubicBezTo>
                    <a:pt x="3583" y="755"/>
                    <a:pt x="3583" y="755"/>
                    <a:pt x="3583" y="755"/>
                  </a:cubicBezTo>
                  <a:cubicBezTo>
                    <a:pt x="3583" y="748"/>
                    <a:pt x="3583" y="748"/>
                    <a:pt x="3583" y="748"/>
                  </a:cubicBezTo>
                  <a:cubicBezTo>
                    <a:pt x="3590" y="748"/>
                    <a:pt x="3590" y="748"/>
                    <a:pt x="3590" y="748"/>
                  </a:cubicBezTo>
                  <a:cubicBezTo>
                    <a:pt x="3605" y="733"/>
                    <a:pt x="3605" y="733"/>
                    <a:pt x="3605" y="733"/>
                  </a:cubicBezTo>
                  <a:cubicBezTo>
                    <a:pt x="3612" y="733"/>
                    <a:pt x="3612" y="733"/>
                    <a:pt x="3612" y="733"/>
                  </a:cubicBezTo>
                  <a:cubicBezTo>
                    <a:pt x="3619" y="733"/>
                    <a:pt x="3634" y="726"/>
                    <a:pt x="3649" y="726"/>
                  </a:cubicBezTo>
                  <a:cubicBezTo>
                    <a:pt x="3663" y="726"/>
                    <a:pt x="3685" y="733"/>
                    <a:pt x="3707" y="733"/>
                  </a:cubicBezTo>
                  <a:cubicBezTo>
                    <a:pt x="3722" y="740"/>
                    <a:pt x="3744" y="740"/>
                    <a:pt x="3766" y="740"/>
                  </a:cubicBezTo>
                  <a:cubicBezTo>
                    <a:pt x="3780" y="740"/>
                    <a:pt x="3795" y="740"/>
                    <a:pt x="3803" y="733"/>
                  </a:cubicBezTo>
                  <a:cubicBezTo>
                    <a:pt x="3817" y="726"/>
                    <a:pt x="3839" y="718"/>
                    <a:pt x="3854" y="718"/>
                  </a:cubicBezTo>
                  <a:cubicBezTo>
                    <a:pt x="3898" y="696"/>
                    <a:pt x="3927" y="689"/>
                    <a:pt x="3927" y="616"/>
                  </a:cubicBezTo>
                  <a:cubicBezTo>
                    <a:pt x="3927" y="499"/>
                    <a:pt x="4030" y="491"/>
                    <a:pt x="4125" y="491"/>
                  </a:cubicBezTo>
                  <a:cubicBezTo>
                    <a:pt x="4139" y="484"/>
                    <a:pt x="4154" y="484"/>
                    <a:pt x="4169" y="484"/>
                  </a:cubicBezTo>
                  <a:cubicBezTo>
                    <a:pt x="4235" y="477"/>
                    <a:pt x="4235" y="469"/>
                    <a:pt x="4227" y="447"/>
                  </a:cubicBezTo>
                  <a:cubicBezTo>
                    <a:pt x="4227" y="440"/>
                    <a:pt x="4227" y="418"/>
                    <a:pt x="4235" y="403"/>
                  </a:cubicBezTo>
                  <a:cubicBezTo>
                    <a:pt x="4249" y="381"/>
                    <a:pt x="4271" y="323"/>
                    <a:pt x="4220" y="271"/>
                  </a:cubicBezTo>
                  <a:cubicBezTo>
                    <a:pt x="4206" y="257"/>
                    <a:pt x="4191" y="249"/>
                    <a:pt x="4169" y="249"/>
                  </a:cubicBezTo>
                  <a:cubicBezTo>
                    <a:pt x="4161" y="249"/>
                    <a:pt x="4154" y="257"/>
                    <a:pt x="4139" y="257"/>
                  </a:cubicBezTo>
                  <a:cubicBezTo>
                    <a:pt x="4132" y="257"/>
                    <a:pt x="4118" y="257"/>
                    <a:pt x="4110" y="257"/>
                  </a:cubicBezTo>
                  <a:cubicBezTo>
                    <a:pt x="4096" y="257"/>
                    <a:pt x="4088" y="257"/>
                    <a:pt x="4081" y="257"/>
                  </a:cubicBezTo>
                  <a:cubicBezTo>
                    <a:pt x="4015" y="242"/>
                    <a:pt x="4008" y="213"/>
                    <a:pt x="4008" y="206"/>
                  </a:cubicBezTo>
                  <a:cubicBezTo>
                    <a:pt x="4015" y="198"/>
                    <a:pt x="4037" y="125"/>
                    <a:pt x="4081" y="88"/>
                  </a:cubicBezTo>
                  <a:cubicBezTo>
                    <a:pt x="4132" y="52"/>
                    <a:pt x="4191" y="44"/>
                    <a:pt x="4249" y="30"/>
                  </a:cubicBezTo>
                  <a:cubicBezTo>
                    <a:pt x="4257" y="30"/>
                    <a:pt x="4257" y="30"/>
                    <a:pt x="4264" y="30"/>
                  </a:cubicBezTo>
                  <a:cubicBezTo>
                    <a:pt x="4294" y="30"/>
                    <a:pt x="4308" y="44"/>
                    <a:pt x="4315" y="59"/>
                  </a:cubicBezTo>
                  <a:cubicBezTo>
                    <a:pt x="4323" y="66"/>
                    <a:pt x="4330" y="66"/>
                    <a:pt x="4337" y="66"/>
                  </a:cubicBezTo>
                  <a:lnTo>
                    <a:pt x="4345" y="66"/>
                  </a:lnTo>
                  <a:cubicBezTo>
                    <a:pt x="4367" y="59"/>
                    <a:pt x="4374" y="52"/>
                    <a:pt x="4381" y="37"/>
                  </a:cubicBezTo>
                  <a:cubicBezTo>
                    <a:pt x="4389" y="30"/>
                    <a:pt x="4403" y="15"/>
                    <a:pt x="4418" y="15"/>
                  </a:cubicBezTo>
                  <a:cubicBezTo>
                    <a:pt x="4425" y="15"/>
                    <a:pt x="4433" y="15"/>
                    <a:pt x="4440" y="22"/>
                  </a:cubicBezTo>
                  <a:cubicBezTo>
                    <a:pt x="4462" y="30"/>
                    <a:pt x="4469" y="52"/>
                    <a:pt x="4484" y="66"/>
                  </a:cubicBezTo>
                  <a:cubicBezTo>
                    <a:pt x="4491" y="81"/>
                    <a:pt x="4499" y="96"/>
                    <a:pt x="4506" y="103"/>
                  </a:cubicBezTo>
                  <a:cubicBezTo>
                    <a:pt x="4513" y="103"/>
                    <a:pt x="4513" y="103"/>
                    <a:pt x="4520" y="103"/>
                  </a:cubicBezTo>
                  <a:cubicBezTo>
                    <a:pt x="4535" y="103"/>
                    <a:pt x="4550" y="88"/>
                    <a:pt x="4572" y="74"/>
                  </a:cubicBezTo>
                  <a:cubicBezTo>
                    <a:pt x="4587" y="66"/>
                    <a:pt x="4601" y="52"/>
                    <a:pt x="4616" y="44"/>
                  </a:cubicBezTo>
                  <a:cubicBezTo>
                    <a:pt x="4638" y="30"/>
                    <a:pt x="4638" y="30"/>
                    <a:pt x="4638" y="30"/>
                  </a:cubicBezTo>
                  <a:cubicBezTo>
                    <a:pt x="4667" y="15"/>
                    <a:pt x="4682" y="0"/>
                    <a:pt x="4704" y="0"/>
                  </a:cubicBezTo>
                  <a:cubicBezTo>
                    <a:pt x="4711" y="0"/>
                    <a:pt x="4726" y="8"/>
                    <a:pt x="4733" y="8"/>
                  </a:cubicBezTo>
                  <a:cubicBezTo>
                    <a:pt x="4770" y="22"/>
                    <a:pt x="4770" y="110"/>
                    <a:pt x="4755" y="242"/>
                  </a:cubicBezTo>
                  <a:cubicBezTo>
                    <a:pt x="4740" y="323"/>
                    <a:pt x="4748" y="352"/>
                    <a:pt x="4755" y="352"/>
                  </a:cubicBezTo>
                  <a:cubicBezTo>
                    <a:pt x="4755" y="352"/>
                    <a:pt x="4762" y="345"/>
                    <a:pt x="4770" y="330"/>
                  </a:cubicBezTo>
                  <a:cubicBezTo>
                    <a:pt x="4784" y="315"/>
                    <a:pt x="4792" y="301"/>
                    <a:pt x="4799" y="286"/>
                  </a:cubicBezTo>
                  <a:cubicBezTo>
                    <a:pt x="4814" y="271"/>
                    <a:pt x="4821" y="257"/>
                    <a:pt x="4836" y="257"/>
                  </a:cubicBezTo>
                  <a:cubicBezTo>
                    <a:pt x="4858" y="257"/>
                    <a:pt x="4872" y="271"/>
                    <a:pt x="4909" y="308"/>
                  </a:cubicBezTo>
                  <a:cubicBezTo>
                    <a:pt x="4924" y="323"/>
                    <a:pt x="4931" y="330"/>
                    <a:pt x="4946" y="330"/>
                  </a:cubicBezTo>
                  <a:cubicBezTo>
                    <a:pt x="4960" y="330"/>
                    <a:pt x="4975" y="308"/>
                    <a:pt x="4997" y="286"/>
                  </a:cubicBezTo>
                  <a:cubicBezTo>
                    <a:pt x="5011" y="264"/>
                    <a:pt x="5034" y="235"/>
                    <a:pt x="5063" y="227"/>
                  </a:cubicBezTo>
                  <a:cubicBezTo>
                    <a:pt x="5070" y="220"/>
                    <a:pt x="5077" y="220"/>
                    <a:pt x="5085" y="220"/>
                  </a:cubicBezTo>
                  <a:cubicBezTo>
                    <a:pt x="5099" y="220"/>
                    <a:pt x="5121" y="235"/>
                    <a:pt x="5136" y="249"/>
                  </a:cubicBezTo>
                  <a:cubicBezTo>
                    <a:pt x="5165" y="294"/>
                    <a:pt x="5180" y="367"/>
                    <a:pt x="5173" y="403"/>
                  </a:cubicBezTo>
                  <a:cubicBezTo>
                    <a:pt x="5165" y="440"/>
                    <a:pt x="5173" y="462"/>
                    <a:pt x="5224" y="484"/>
                  </a:cubicBezTo>
                  <a:cubicBezTo>
                    <a:pt x="5224" y="491"/>
                    <a:pt x="5231" y="491"/>
                    <a:pt x="5239" y="491"/>
                  </a:cubicBezTo>
                  <a:cubicBezTo>
                    <a:pt x="5246" y="499"/>
                    <a:pt x="5261" y="499"/>
                    <a:pt x="5261" y="506"/>
                  </a:cubicBezTo>
                  <a:cubicBezTo>
                    <a:pt x="5268" y="521"/>
                    <a:pt x="5268" y="535"/>
                    <a:pt x="5246" y="579"/>
                  </a:cubicBezTo>
                  <a:cubicBezTo>
                    <a:pt x="5239" y="601"/>
                    <a:pt x="5224" y="645"/>
                    <a:pt x="5209" y="696"/>
                  </a:cubicBezTo>
                  <a:cubicBezTo>
                    <a:pt x="5187" y="748"/>
                    <a:pt x="5187" y="770"/>
                    <a:pt x="5187" y="777"/>
                  </a:cubicBezTo>
                  <a:cubicBezTo>
                    <a:pt x="5202" y="770"/>
                    <a:pt x="5246" y="726"/>
                    <a:pt x="5268" y="682"/>
                  </a:cubicBezTo>
                  <a:cubicBezTo>
                    <a:pt x="5283" y="667"/>
                    <a:pt x="5290" y="667"/>
                    <a:pt x="5297" y="667"/>
                  </a:cubicBezTo>
                  <a:cubicBezTo>
                    <a:pt x="5349" y="667"/>
                    <a:pt x="5378" y="821"/>
                    <a:pt x="5378" y="872"/>
                  </a:cubicBezTo>
                  <a:cubicBezTo>
                    <a:pt x="5378" y="909"/>
                    <a:pt x="5385" y="938"/>
                    <a:pt x="5393" y="960"/>
                  </a:cubicBezTo>
                  <a:cubicBezTo>
                    <a:pt x="5407" y="989"/>
                    <a:pt x="5429" y="997"/>
                    <a:pt x="5458" y="997"/>
                  </a:cubicBezTo>
                  <a:cubicBezTo>
                    <a:pt x="5473" y="997"/>
                    <a:pt x="5480" y="997"/>
                    <a:pt x="5495" y="997"/>
                  </a:cubicBezTo>
                  <a:cubicBezTo>
                    <a:pt x="5568" y="982"/>
                    <a:pt x="5568" y="968"/>
                    <a:pt x="5583" y="938"/>
                  </a:cubicBezTo>
                  <a:cubicBezTo>
                    <a:pt x="5583" y="924"/>
                    <a:pt x="5590" y="909"/>
                    <a:pt x="5598" y="887"/>
                  </a:cubicBezTo>
                  <a:cubicBezTo>
                    <a:pt x="5620" y="843"/>
                    <a:pt x="5656" y="814"/>
                    <a:pt x="5686" y="814"/>
                  </a:cubicBezTo>
                  <a:cubicBezTo>
                    <a:pt x="5700" y="814"/>
                    <a:pt x="5730" y="821"/>
                    <a:pt x="5737" y="880"/>
                  </a:cubicBezTo>
                  <a:cubicBezTo>
                    <a:pt x="5744" y="916"/>
                    <a:pt x="5751" y="946"/>
                    <a:pt x="5759" y="960"/>
                  </a:cubicBezTo>
                  <a:cubicBezTo>
                    <a:pt x="5774" y="989"/>
                    <a:pt x="5781" y="1019"/>
                    <a:pt x="5774" y="1070"/>
                  </a:cubicBezTo>
                  <a:cubicBezTo>
                    <a:pt x="5766" y="1129"/>
                    <a:pt x="5788" y="1144"/>
                    <a:pt x="5825" y="1165"/>
                  </a:cubicBezTo>
                  <a:cubicBezTo>
                    <a:pt x="5832" y="1165"/>
                    <a:pt x="5832" y="1165"/>
                    <a:pt x="5832" y="1165"/>
                  </a:cubicBezTo>
                  <a:cubicBezTo>
                    <a:pt x="5884" y="1195"/>
                    <a:pt x="5898" y="1312"/>
                    <a:pt x="5898" y="1327"/>
                  </a:cubicBezTo>
                  <a:cubicBezTo>
                    <a:pt x="5898" y="1349"/>
                    <a:pt x="5898" y="1349"/>
                    <a:pt x="5898" y="1349"/>
                  </a:cubicBezTo>
                  <a:cubicBezTo>
                    <a:pt x="5884" y="1341"/>
                    <a:pt x="5884" y="1341"/>
                    <a:pt x="5884" y="1341"/>
                  </a:cubicBezTo>
                  <a:lnTo>
                    <a:pt x="5876" y="1341"/>
                  </a:lnTo>
                  <a:cubicBezTo>
                    <a:pt x="5854" y="1341"/>
                    <a:pt x="5818" y="1349"/>
                    <a:pt x="5796" y="1393"/>
                  </a:cubicBezTo>
                  <a:cubicBezTo>
                    <a:pt x="5766" y="1451"/>
                    <a:pt x="5810" y="1568"/>
                    <a:pt x="5847" y="1613"/>
                  </a:cubicBezTo>
                  <a:cubicBezTo>
                    <a:pt x="5884" y="1642"/>
                    <a:pt x="5869" y="1686"/>
                    <a:pt x="5854" y="1737"/>
                  </a:cubicBezTo>
                  <a:cubicBezTo>
                    <a:pt x="5839" y="1774"/>
                    <a:pt x="5832" y="1810"/>
                    <a:pt x="5832" y="1847"/>
                  </a:cubicBezTo>
                  <a:cubicBezTo>
                    <a:pt x="5832" y="1942"/>
                    <a:pt x="5964" y="2052"/>
                    <a:pt x="6037" y="2081"/>
                  </a:cubicBezTo>
                  <a:cubicBezTo>
                    <a:pt x="6081" y="2103"/>
                    <a:pt x="6111" y="2125"/>
                    <a:pt x="6111" y="2155"/>
                  </a:cubicBezTo>
                  <a:cubicBezTo>
                    <a:pt x="6111" y="2177"/>
                    <a:pt x="6111" y="2199"/>
                    <a:pt x="6074" y="2221"/>
                  </a:cubicBezTo>
                  <a:cubicBezTo>
                    <a:pt x="6008" y="2272"/>
                    <a:pt x="6008" y="2294"/>
                    <a:pt x="6023" y="2301"/>
                  </a:cubicBezTo>
                  <a:cubicBezTo>
                    <a:pt x="6030" y="2316"/>
                    <a:pt x="6045" y="2323"/>
                    <a:pt x="6059" y="2323"/>
                  </a:cubicBezTo>
                  <a:cubicBezTo>
                    <a:pt x="6081" y="2338"/>
                    <a:pt x="6103" y="2345"/>
                    <a:pt x="6111" y="2375"/>
                  </a:cubicBezTo>
                  <a:cubicBezTo>
                    <a:pt x="6118" y="2389"/>
                    <a:pt x="6118" y="2404"/>
                    <a:pt x="6118" y="2418"/>
                  </a:cubicBezTo>
                  <a:cubicBezTo>
                    <a:pt x="6118" y="2448"/>
                    <a:pt x="6118" y="2470"/>
                    <a:pt x="6162" y="2477"/>
                  </a:cubicBezTo>
                  <a:cubicBezTo>
                    <a:pt x="6242" y="2506"/>
                    <a:pt x="6316" y="2543"/>
                    <a:pt x="6439" y="2668"/>
                  </a:cubicBezTo>
                  <a:cubicBezTo>
                    <a:pt x="6564" y="2792"/>
                    <a:pt x="6579" y="3012"/>
                    <a:pt x="6564" y="3063"/>
                  </a:cubicBezTo>
                  <a:cubicBezTo>
                    <a:pt x="6557" y="3093"/>
                    <a:pt x="6535" y="3107"/>
                    <a:pt x="6520" y="3107"/>
                  </a:cubicBezTo>
                  <a:lnTo>
                    <a:pt x="6520" y="3107"/>
                  </a:lnTo>
                  <a:cubicBezTo>
                    <a:pt x="6557" y="3173"/>
                    <a:pt x="6557" y="3232"/>
                    <a:pt x="6520" y="3283"/>
                  </a:cubicBezTo>
                  <a:cubicBezTo>
                    <a:pt x="6476" y="3349"/>
                    <a:pt x="6476" y="3415"/>
                    <a:pt x="6505" y="3488"/>
                  </a:cubicBezTo>
                  <a:cubicBezTo>
                    <a:pt x="6520" y="3510"/>
                    <a:pt x="6535" y="3518"/>
                    <a:pt x="6557" y="3518"/>
                  </a:cubicBezTo>
                  <a:cubicBezTo>
                    <a:pt x="6579" y="3525"/>
                    <a:pt x="6608" y="3525"/>
                    <a:pt x="6630" y="3576"/>
                  </a:cubicBezTo>
                  <a:cubicBezTo>
                    <a:pt x="6652" y="3613"/>
                    <a:pt x="6659" y="3649"/>
                    <a:pt x="6637" y="3686"/>
                  </a:cubicBezTo>
                  <a:cubicBezTo>
                    <a:pt x="6615" y="3715"/>
                    <a:pt x="6586" y="3737"/>
                    <a:pt x="6564" y="3737"/>
                  </a:cubicBezTo>
                  <a:cubicBezTo>
                    <a:pt x="6557" y="3737"/>
                    <a:pt x="6549" y="3730"/>
                    <a:pt x="6542" y="3730"/>
                  </a:cubicBezTo>
                  <a:cubicBezTo>
                    <a:pt x="6535" y="3730"/>
                    <a:pt x="6520" y="3730"/>
                    <a:pt x="6513" y="3730"/>
                  </a:cubicBezTo>
                  <a:cubicBezTo>
                    <a:pt x="6476" y="3730"/>
                    <a:pt x="6454" y="3737"/>
                    <a:pt x="6439" y="3752"/>
                  </a:cubicBezTo>
                  <a:cubicBezTo>
                    <a:pt x="6432" y="3759"/>
                    <a:pt x="6425" y="3767"/>
                    <a:pt x="6410" y="3767"/>
                  </a:cubicBezTo>
                  <a:cubicBezTo>
                    <a:pt x="6395" y="3767"/>
                    <a:pt x="6381" y="3752"/>
                    <a:pt x="6360" y="3730"/>
                  </a:cubicBezTo>
                  <a:cubicBezTo>
                    <a:pt x="6338" y="3708"/>
                    <a:pt x="6301" y="3679"/>
                    <a:pt x="6257" y="3664"/>
                  </a:cubicBezTo>
                  <a:cubicBezTo>
                    <a:pt x="6220" y="3657"/>
                    <a:pt x="6206" y="3657"/>
                    <a:pt x="6191" y="3657"/>
                  </a:cubicBezTo>
                  <a:cubicBezTo>
                    <a:pt x="6162" y="3657"/>
                    <a:pt x="6155" y="3664"/>
                    <a:pt x="6140" y="3730"/>
                  </a:cubicBezTo>
                  <a:cubicBezTo>
                    <a:pt x="6118" y="3796"/>
                    <a:pt x="6242" y="3877"/>
                    <a:pt x="6286" y="3899"/>
                  </a:cubicBezTo>
                  <a:cubicBezTo>
                    <a:pt x="6279" y="3928"/>
                    <a:pt x="6279" y="3928"/>
                    <a:pt x="6279" y="3928"/>
                  </a:cubicBezTo>
                  <a:cubicBezTo>
                    <a:pt x="6272" y="3928"/>
                    <a:pt x="6257" y="3921"/>
                    <a:pt x="6250" y="3921"/>
                  </a:cubicBezTo>
                  <a:cubicBezTo>
                    <a:pt x="6235" y="3921"/>
                    <a:pt x="6228" y="3928"/>
                    <a:pt x="6228" y="3928"/>
                  </a:cubicBezTo>
                  <a:cubicBezTo>
                    <a:pt x="6228" y="3935"/>
                    <a:pt x="6220" y="3950"/>
                    <a:pt x="6257" y="3994"/>
                  </a:cubicBezTo>
                  <a:cubicBezTo>
                    <a:pt x="6308" y="4053"/>
                    <a:pt x="6294" y="4155"/>
                    <a:pt x="6265" y="4214"/>
                  </a:cubicBezTo>
                  <a:cubicBezTo>
                    <a:pt x="6250" y="4243"/>
                    <a:pt x="6235" y="4258"/>
                    <a:pt x="6220" y="4258"/>
                  </a:cubicBezTo>
                  <a:cubicBezTo>
                    <a:pt x="6213" y="4258"/>
                    <a:pt x="6206" y="4258"/>
                    <a:pt x="6199" y="4250"/>
                  </a:cubicBezTo>
                  <a:cubicBezTo>
                    <a:pt x="6184" y="4236"/>
                    <a:pt x="6169" y="4228"/>
                    <a:pt x="6147" y="4228"/>
                  </a:cubicBezTo>
                  <a:cubicBezTo>
                    <a:pt x="6133" y="4228"/>
                    <a:pt x="6125" y="4228"/>
                    <a:pt x="6125" y="4243"/>
                  </a:cubicBezTo>
                  <a:cubicBezTo>
                    <a:pt x="6125" y="4258"/>
                    <a:pt x="6133" y="4265"/>
                    <a:pt x="6147" y="4280"/>
                  </a:cubicBezTo>
                  <a:cubicBezTo>
                    <a:pt x="6155" y="4294"/>
                    <a:pt x="6169" y="4302"/>
                    <a:pt x="6162" y="4316"/>
                  </a:cubicBezTo>
                  <a:cubicBezTo>
                    <a:pt x="6155" y="4331"/>
                    <a:pt x="6140" y="4331"/>
                    <a:pt x="6140" y="4331"/>
                  </a:cubicBezTo>
                  <a:cubicBezTo>
                    <a:pt x="6103" y="4346"/>
                    <a:pt x="6045" y="4360"/>
                    <a:pt x="5971" y="4419"/>
                  </a:cubicBezTo>
                  <a:cubicBezTo>
                    <a:pt x="5949" y="4441"/>
                    <a:pt x="5935" y="4448"/>
                    <a:pt x="5913" y="4448"/>
                  </a:cubicBezTo>
                  <a:cubicBezTo>
                    <a:pt x="5884" y="4448"/>
                    <a:pt x="5861" y="4426"/>
                    <a:pt x="5839" y="4412"/>
                  </a:cubicBezTo>
                  <a:cubicBezTo>
                    <a:pt x="5832" y="4404"/>
                    <a:pt x="5818" y="4397"/>
                    <a:pt x="5810" y="4390"/>
                  </a:cubicBezTo>
                  <a:lnTo>
                    <a:pt x="5810" y="4390"/>
                  </a:lnTo>
                  <a:cubicBezTo>
                    <a:pt x="5766" y="4390"/>
                    <a:pt x="5678" y="4485"/>
                    <a:pt x="5627" y="4609"/>
                  </a:cubicBezTo>
                  <a:cubicBezTo>
                    <a:pt x="5598" y="4668"/>
                    <a:pt x="5568" y="4697"/>
                    <a:pt x="5546" y="4719"/>
                  </a:cubicBezTo>
                  <a:cubicBezTo>
                    <a:pt x="5539" y="4719"/>
                    <a:pt x="5532" y="4734"/>
                    <a:pt x="5532" y="4734"/>
                  </a:cubicBezTo>
                  <a:lnTo>
                    <a:pt x="5532" y="4734"/>
                  </a:lnTo>
                  <a:cubicBezTo>
                    <a:pt x="5532" y="4734"/>
                    <a:pt x="5539" y="4741"/>
                    <a:pt x="5554" y="4749"/>
                  </a:cubicBezTo>
                  <a:cubicBezTo>
                    <a:pt x="5620" y="4793"/>
                    <a:pt x="5751" y="5005"/>
                    <a:pt x="5759" y="5013"/>
                  </a:cubicBezTo>
                  <a:cubicBezTo>
                    <a:pt x="5766" y="5020"/>
                    <a:pt x="5766" y="5020"/>
                    <a:pt x="5766" y="5020"/>
                  </a:cubicBezTo>
                  <a:cubicBezTo>
                    <a:pt x="5759" y="5027"/>
                    <a:pt x="5759" y="5027"/>
                    <a:pt x="5759" y="5027"/>
                  </a:cubicBezTo>
                  <a:cubicBezTo>
                    <a:pt x="5759" y="5027"/>
                    <a:pt x="5751" y="5071"/>
                    <a:pt x="5766" y="5225"/>
                  </a:cubicBezTo>
                  <a:cubicBezTo>
                    <a:pt x="5766" y="5306"/>
                    <a:pt x="5818" y="5408"/>
                    <a:pt x="5869" y="5503"/>
                  </a:cubicBezTo>
                  <a:cubicBezTo>
                    <a:pt x="5906" y="5591"/>
                    <a:pt x="5942" y="5665"/>
                    <a:pt x="5942" y="5716"/>
                  </a:cubicBezTo>
                  <a:cubicBezTo>
                    <a:pt x="5942" y="5826"/>
                    <a:pt x="5876" y="5994"/>
                    <a:pt x="5803" y="6053"/>
                  </a:cubicBezTo>
                  <a:cubicBezTo>
                    <a:pt x="5781" y="6075"/>
                    <a:pt x="5788" y="6082"/>
                    <a:pt x="5810" y="6119"/>
                  </a:cubicBezTo>
                  <a:cubicBezTo>
                    <a:pt x="5832" y="6156"/>
                    <a:pt x="5861" y="6199"/>
                    <a:pt x="5839" y="6265"/>
                  </a:cubicBezTo>
                  <a:cubicBezTo>
                    <a:pt x="5839" y="6280"/>
                    <a:pt x="5832" y="6295"/>
                    <a:pt x="5825" y="6309"/>
                  </a:cubicBezTo>
                  <a:cubicBezTo>
                    <a:pt x="5803" y="6383"/>
                    <a:pt x="5796" y="6405"/>
                    <a:pt x="5869" y="6471"/>
                  </a:cubicBezTo>
                  <a:cubicBezTo>
                    <a:pt x="5913" y="6507"/>
                    <a:pt x="5927" y="6537"/>
                    <a:pt x="5927" y="6551"/>
                  </a:cubicBezTo>
                  <a:cubicBezTo>
                    <a:pt x="5920" y="6573"/>
                    <a:pt x="5898" y="6588"/>
                    <a:pt x="5876" y="6595"/>
                  </a:cubicBezTo>
                  <a:cubicBezTo>
                    <a:pt x="5854" y="6603"/>
                    <a:pt x="5839" y="6610"/>
                    <a:pt x="5825" y="6625"/>
                  </a:cubicBezTo>
                  <a:cubicBezTo>
                    <a:pt x="5796" y="6639"/>
                    <a:pt x="5803" y="6661"/>
                    <a:pt x="5839" y="6727"/>
                  </a:cubicBezTo>
                  <a:cubicBezTo>
                    <a:pt x="5854" y="6756"/>
                    <a:pt x="5876" y="6793"/>
                    <a:pt x="5898" y="6844"/>
                  </a:cubicBezTo>
                  <a:cubicBezTo>
                    <a:pt x="5942" y="6940"/>
                    <a:pt x="5891" y="7020"/>
                    <a:pt x="5876" y="7049"/>
                  </a:cubicBezTo>
                  <a:cubicBezTo>
                    <a:pt x="5854" y="7079"/>
                    <a:pt x="5825" y="7101"/>
                    <a:pt x="5810" y="7101"/>
                  </a:cubicBezTo>
                  <a:cubicBezTo>
                    <a:pt x="5796" y="7101"/>
                    <a:pt x="5788" y="7094"/>
                    <a:pt x="5781" y="7079"/>
                  </a:cubicBezTo>
                  <a:cubicBezTo>
                    <a:pt x="5766" y="7057"/>
                    <a:pt x="5730" y="7027"/>
                    <a:pt x="5693" y="7027"/>
                  </a:cubicBezTo>
                  <a:cubicBezTo>
                    <a:pt x="5671" y="7027"/>
                    <a:pt x="5649" y="7035"/>
                    <a:pt x="5634" y="7049"/>
                  </a:cubicBezTo>
                  <a:cubicBezTo>
                    <a:pt x="5590" y="7086"/>
                    <a:pt x="5532" y="7130"/>
                    <a:pt x="5466" y="7130"/>
                  </a:cubicBezTo>
                  <a:cubicBezTo>
                    <a:pt x="5437" y="7130"/>
                    <a:pt x="5400" y="7115"/>
                    <a:pt x="5363" y="7101"/>
                  </a:cubicBezTo>
                  <a:cubicBezTo>
                    <a:pt x="5341" y="7086"/>
                    <a:pt x="5319" y="7079"/>
                    <a:pt x="5305" y="7079"/>
                  </a:cubicBezTo>
                  <a:cubicBezTo>
                    <a:pt x="5261" y="7079"/>
                    <a:pt x="5231" y="7115"/>
                    <a:pt x="5202" y="7152"/>
                  </a:cubicBezTo>
                  <a:cubicBezTo>
                    <a:pt x="5195" y="7167"/>
                    <a:pt x="5195" y="7167"/>
                    <a:pt x="5195" y="7167"/>
                  </a:cubicBezTo>
                  <a:cubicBezTo>
                    <a:pt x="5143" y="7218"/>
                    <a:pt x="5063" y="7269"/>
                    <a:pt x="4989" y="7284"/>
                  </a:cubicBezTo>
                  <a:cubicBezTo>
                    <a:pt x="4960" y="7284"/>
                    <a:pt x="4960" y="7284"/>
                    <a:pt x="4960" y="7284"/>
                  </a:cubicBezTo>
                  <a:cubicBezTo>
                    <a:pt x="4894" y="7299"/>
                    <a:pt x="4806" y="7313"/>
                    <a:pt x="4770" y="7343"/>
                  </a:cubicBezTo>
                  <a:cubicBezTo>
                    <a:pt x="4762" y="7357"/>
                    <a:pt x="4762" y="7365"/>
                    <a:pt x="4762" y="7365"/>
                  </a:cubicBezTo>
                  <a:cubicBezTo>
                    <a:pt x="4762" y="7372"/>
                    <a:pt x="4784" y="7387"/>
                    <a:pt x="4806" y="7394"/>
                  </a:cubicBezTo>
                  <a:cubicBezTo>
                    <a:pt x="4821" y="7408"/>
                    <a:pt x="4836" y="7416"/>
                    <a:pt x="4850" y="7423"/>
                  </a:cubicBezTo>
                  <a:cubicBezTo>
                    <a:pt x="4894" y="7453"/>
                    <a:pt x="4989" y="7467"/>
                    <a:pt x="5034" y="7475"/>
                  </a:cubicBezTo>
                  <a:cubicBezTo>
                    <a:pt x="5048" y="7475"/>
                    <a:pt x="5048" y="7475"/>
                    <a:pt x="5048" y="7475"/>
                  </a:cubicBezTo>
                  <a:cubicBezTo>
                    <a:pt x="5048" y="7489"/>
                    <a:pt x="5048" y="7489"/>
                    <a:pt x="5048" y="7489"/>
                  </a:cubicBezTo>
                  <a:cubicBezTo>
                    <a:pt x="5056" y="7504"/>
                    <a:pt x="5056" y="7548"/>
                    <a:pt x="5034" y="7584"/>
                  </a:cubicBezTo>
                  <a:cubicBezTo>
                    <a:pt x="5026" y="7592"/>
                    <a:pt x="5011" y="7599"/>
                    <a:pt x="4982" y="7599"/>
                  </a:cubicBezTo>
                  <a:cubicBezTo>
                    <a:pt x="4946" y="7599"/>
                    <a:pt x="4894" y="7584"/>
                    <a:pt x="4879" y="7577"/>
                  </a:cubicBezTo>
                  <a:cubicBezTo>
                    <a:pt x="4784" y="7636"/>
                    <a:pt x="4784" y="7636"/>
                    <a:pt x="4784" y="7636"/>
                  </a:cubicBezTo>
                  <a:cubicBezTo>
                    <a:pt x="4770" y="7628"/>
                    <a:pt x="4770" y="7628"/>
                    <a:pt x="4770" y="7628"/>
                  </a:cubicBezTo>
                  <a:cubicBezTo>
                    <a:pt x="4770" y="7628"/>
                    <a:pt x="4726" y="7577"/>
                    <a:pt x="4682" y="7577"/>
                  </a:cubicBezTo>
                  <a:cubicBezTo>
                    <a:pt x="4667" y="7577"/>
                    <a:pt x="4652" y="7577"/>
                    <a:pt x="4645" y="7584"/>
                  </a:cubicBezTo>
                  <a:cubicBezTo>
                    <a:pt x="4587" y="7628"/>
                    <a:pt x="4528" y="7658"/>
                    <a:pt x="4462" y="7658"/>
                  </a:cubicBezTo>
                </a:path>
              </a:pathLst>
            </a:custGeom>
            <a:grpFill/>
            <a:ln w="28575" cap="flat" cmpd="sng">
              <a:solidFill>
                <a:schemeClr val="bg1"/>
              </a:solidFill>
              <a:bevel/>
              <a:headEnd/>
              <a:tailEnd/>
            </a:ln>
            <a:effectLst/>
            <a:extLst/>
          </p:spPr>
          <p:txBody>
            <a:bodyPr wrap="none" anchor="ctr"/>
            <a:lstStyle/>
            <a:p>
              <a:pPr defTabSz="1828434" fontAlgn="auto">
                <a:spcBef>
                  <a:spcPts val="0"/>
                </a:spcBef>
                <a:spcAft>
                  <a:spcPts val="0"/>
                </a:spcAft>
                <a:defRPr/>
              </a:pPr>
              <a:endParaRPr lang="en-US">
                <a:latin typeface="Poppins Light" charset="0"/>
                <a:ea typeface="+mn-ea"/>
                <a:cs typeface="+mn-cs"/>
              </a:endParaRPr>
            </a:p>
          </p:txBody>
        </p:sp>
        <p:sp>
          <p:nvSpPr>
            <p:cNvPr id="23" name="Freeform 22"/>
            <p:cNvSpPr>
              <a:spLocks noChangeArrowheads="1"/>
            </p:cNvSpPr>
            <p:nvPr/>
          </p:nvSpPr>
          <p:spPr bwMode="auto">
            <a:xfrm>
              <a:off x="4588662" y="9238936"/>
              <a:ext cx="2573531" cy="2918249"/>
            </a:xfrm>
            <a:custGeom>
              <a:avLst/>
              <a:gdLst>
                <a:gd name="T0" fmla="*/ 4969 w 6698"/>
                <a:gd name="T1" fmla="*/ 359 h 7687"/>
                <a:gd name="T2" fmla="*/ 5386 w 6698"/>
                <a:gd name="T3" fmla="*/ 886 h 7687"/>
                <a:gd name="T4" fmla="*/ 5899 w 6698"/>
                <a:gd name="T5" fmla="*/ 1341 h 7687"/>
                <a:gd name="T6" fmla="*/ 6448 w 6698"/>
                <a:gd name="T7" fmla="*/ 2689 h 7687"/>
                <a:gd name="T8" fmla="*/ 6433 w 6698"/>
                <a:gd name="T9" fmla="*/ 3759 h 7687"/>
                <a:gd name="T10" fmla="*/ 6170 w 6698"/>
                <a:gd name="T11" fmla="*/ 4228 h 7687"/>
                <a:gd name="T12" fmla="*/ 5767 w 6698"/>
                <a:gd name="T13" fmla="*/ 5034 h 7687"/>
                <a:gd name="T14" fmla="*/ 5819 w 6698"/>
                <a:gd name="T15" fmla="*/ 7086 h 7687"/>
                <a:gd name="T16" fmla="*/ 4866 w 6698"/>
                <a:gd name="T17" fmla="*/ 7452 h 7687"/>
                <a:gd name="T18" fmla="*/ 4456 w 6698"/>
                <a:gd name="T19" fmla="*/ 7657 h 7687"/>
                <a:gd name="T20" fmla="*/ 2931 w 6698"/>
                <a:gd name="T21" fmla="*/ 6910 h 7687"/>
                <a:gd name="T22" fmla="*/ 2572 w 6698"/>
                <a:gd name="T23" fmla="*/ 6778 h 7687"/>
                <a:gd name="T24" fmla="*/ 2426 w 6698"/>
                <a:gd name="T25" fmla="*/ 7049 h 7687"/>
                <a:gd name="T26" fmla="*/ 1708 w 6698"/>
                <a:gd name="T27" fmla="*/ 7254 h 7687"/>
                <a:gd name="T28" fmla="*/ 418 w 6698"/>
                <a:gd name="T29" fmla="*/ 7283 h 7687"/>
                <a:gd name="T30" fmla="*/ 213 w 6698"/>
                <a:gd name="T31" fmla="*/ 6309 h 7687"/>
                <a:gd name="T32" fmla="*/ 667 w 6698"/>
                <a:gd name="T33" fmla="*/ 4345 h 7687"/>
                <a:gd name="T34" fmla="*/ 1657 w 6698"/>
                <a:gd name="T35" fmla="*/ 2791 h 7687"/>
                <a:gd name="T36" fmla="*/ 2213 w 6698"/>
                <a:gd name="T37" fmla="*/ 1553 h 7687"/>
                <a:gd name="T38" fmla="*/ 2162 w 6698"/>
                <a:gd name="T39" fmla="*/ 747 h 7687"/>
                <a:gd name="T40" fmla="*/ 2734 w 6698"/>
                <a:gd name="T41" fmla="*/ 828 h 7687"/>
                <a:gd name="T42" fmla="*/ 3327 w 6698"/>
                <a:gd name="T43" fmla="*/ 982 h 7687"/>
                <a:gd name="T44" fmla="*/ 3620 w 6698"/>
                <a:gd name="T45" fmla="*/ 791 h 7687"/>
                <a:gd name="T46" fmla="*/ 4272 w 6698"/>
                <a:gd name="T47" fmla="*/ 425 h 7687"/>
                <a:gd name="T48" fmla="*/ 4360 w 6698"/>
                <a:gd name="T49" fmla="*/ 102 h 7687"/>
                <a:gd name="T50" fmla="*/ 4727 w 6698"/>
                <a:gd name="T51" fmla="*/ 0 h 7687"/>
                <a:gd name="T52" fmla="*/ 4397 w 6698"/>
                <a:gd name="T53" fmla="*/ 44 h 7687"/>
                <a:gd name="T54" fmla="*/ 4016 w 6698"/>
                <a:gd name="T55" fmla="*/ 220 h 7687"/>
                <a:gd name="T56" fmla="*/ 4192 w 6698"/>
                <a:gd name="T57" fmla="*/ 483 h 7687"/>
                <a:gd name="T58" fmla="*/ 3650 w 6698"/>
                <a:gd name="T59" fmla="*/ 710 h 7687"/>
                <a:gd name="T60" fmla="*/ 3481 w 6698"/>
                <a:gd name="T61" fmla="*/ 916 h 7687"/>
                <a:gd name="T62" fmla="*/ 3056 w 6698"/>
                <a:gd name="T63" fmla="*/ 1289 h 7687"/>
                <a:gd name="T64" fmla="*/ 3027 w 6698"/>
                <a:gd name="T65" fmla="*/ 864 h 7687"/>
                <a:gd name="T66" fmla="*/ 2485 w 6698"/>
                <a:gd name="T67" fmla="*/ 886 h 7687"/>
                <a:gd name="T68" fmla="*/ 2126 w 6698"/>
                <a:gd name="T69" fmla="*/ 696 h 7687"/>
                <a:gd name="T70" fmla="*/ 2272 w 6698"/>
                <a:gd name="T71" fmla="*/ 1341 h 7687"/>
                <a:gd name="T72" fmla="*/ 2008 w 6698"/>
                <a:gd name="T73" fmla="*/ 2066 h 7687"/>
                <a:gd name="T74" fmla="*/ 1642 w 6698"/>
                <a:gd name="T75" fmla="*/ 2770 h 7687"/>
                <a:gd name="T76" fmla="*/ 1056 w 6698"/>
                <a:gd name="T77" fmla="*/ 3612 h 7687"/>
                <a:gd name="T78" fmla="*/ 448 w 6698"/>
                <a:gd name="T79" fmla="*/ 5063 h 7687"/>
                <a:gd name="T80" fmla="*/ 184 w 6698"/>
                <a:gd name="T81" fmla="*/ 6301 h 7687"/>
                <a:gd name="T82" fmla="*/ 198 w 6698"/>
                <a:gd name="T83" fmla="*/ 7349 h 7687"/>
                <a:gd name="T84" fmla="*/ 682 w 6698"/>
                <a:gd name="T85" fmla="*/ 7445 h 7687"/>
                <a:gd name="T86" fmla="*/ 2169 w 6698"/>
                <a:gd name="T87" fmla="*/ 7422 h 7687"/>
                <a:gd name="T88" fmla="*/ 2572 w 6698"/>
                <a:gd name="T89" fmla="*/ 7181 h 7687"/>
                <a:gd name="T90" fmla="*/ 2155 w 6698"/>
                <a:gd name="T91" fmla="*/ 6924 h 7687"/>
                <a:gd name="T92" fmla="*/ 2800 w 6698"/>
                <a:gd name="T93" fmla="*/ 6807 h 7687"/>
                <a:gd name="T94" fmla="*/ 2990 w 6698"/>
                <a:gd name="T95" fmla="*/ 7063 h 7687"/>
                <a:gd name="T96" fmla="*/ 3840 w 6698"/>
                <a:gd name="T97" fmla="*/ 7203 h 7687"/>
                <a:gd name="T98" fmla="*/ 4822 w 6698"/>
                <a:gd name="T99" fmla="*/ 7657 h 7687"/>
                <a:gd name="T100" fmla="*/ 4800 w 6698"/>
                <a:gd name="T101" fmla="*/ 7379 h 7687"/>
                <a:gd name="T102" fmla="*/ 5665 w 6698"/>
                <a:gd name="T103" fmla="*/ 7078 h 7687"/>
                <a:gd name="T104" fmla="*/ 5965 w 6698"/>
                <a:gd name="T105" fmla="*/ 6572 h 7687"/>
                <a:gd name="T106" fmla="*/ 5804 w 6698"/>
                <a:gd name="T107" fmla="*/ 5041 h 7687"/>
                <a:gd name="T108" fmla="*/ 5936 w 6698"/>
                <a:gd name="T109" fmla="*/ 4477 h 7687"/>
                <a:gd name="T110" fmla="*/ 6302 w 6698"/>
                <a:gd name="T111" fmla="*/ 4235 h 7687"/>
                <a:gd name="T112" fmla="*/ 6375 w 6698"/>
                <a:gd name="T113" fmla="*/ 3759 h 7687"/>
                <a:gd name="T114" fmla="*/ 6543 w 6698"/>
                <a:gd name="T115" fmla="*/ 3495 h 7687"/>
                <a:gd name="T116" fmla="*/ 6060 w 6698"/>
                <a:gd name="T117" fmla="*/ 2308 h 7687"/>
                <a:gd name="T118" fmla="*/ 5899 w 6698"/>
                <a:gd name="T119" fmla="*/ 1370 h 7687"/>
                <a:gd name="T120" fmla="*/ 5606 w 6698"/>
                <a:gd name="T121" fmla="*/ 894 h 7687"/>
                <a:gd name="T122" fmla="*/ 5284 w 6698"/>
                <a:gd name="T123" fmla="*/ 601 h 7687"/>
                <a:gd name="T124" fmla="*/ 4969 w 6698"/>
                <a:gd name="T125" fmla="*/ 329 h 76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698" h="7687">
                  <a:moveTo>
                    <a:pt x="4727" y="36"/>
                  </a:moveTo>
                  <a:lnTo>
                    <a:pt x="4727" y="36"/>
                  </a:lnTo>
                  <a:cubicBezTo>
                    <a:pt x="4734" y="36"/>
                    <a:pt x="4741" y="36"/>
                    <a:pt x="4749" y="36"/>
                  </a:cubicBezTo>
                  <a:cubicBezTo>
                    <a:pt x="4785" y="51"/>
                    <a:pt x="4771" y="161"/>
                    <a:pt x="4763" y="256"/>
                  </a:cubicBezTo>
                  <a:cubicBezTo>
                    <a:pt x="4756" y="322"/>
                    <a:pt x="4749" y="388"/>
                    <a:pt x="4771" y="388"/>
                  </a:cubicBezTo>
                  <a:cubicBezTo>
                    <a:pt x="4778" y="388"/>
                    <a:pt x="4793" y="373"/>
                    <a:pt x="4807" y="351"/>
                  </a:cubicBezTo>
                  <a:cubicBezTo>
                    <a:pt x="4837" y="308"/>
                    <a:pt x="4844" y="285"/>
                    <a:pt x="4859" y="285"/>
                  </a:cubicBezTo>
                  <a:cubicBezTo>
                    <a:pt x="4873" y="285"/>
                    <a:pt x="4888" y="300"/>
                    <a:pt x="4917" y="329"/>
                  </a:cubicBezTo>
                  <a:cubicBezTo>
                    <a:pt x="4939" y="351"/>
                    <a:pt x="4954" y="359"/>
                    <a:pt x="4969" y="359"/>
                  </a:cubicBezTo>
                  <a:cubicBezTo>
                    <a:pt x="5012" y="359"/>
                    <a:pt x="5034" y="271"/>
                    <a:pt x="5093" y="256"/>
                  </a:cubicBezTo>
                  <a:cubicBezTo>
                    <a:pt x="5093" y="249"/>
                    <a:pt x="5100" y="249"/>
                    <a:pt x="5108" y="249"/>
                  </a:cubicBezTo>
                  <a:cubicBezTo>
                    <a:pt x="5166" y="249"/>
                    <a:pt x="5188" y="366"/>
                    <a:pt x="5181" y="410"/>
                  </a:cubicBezTo>
                  <a:cubicBezTo>
                    <a:pt x="5174" y="454"/>
                    <a:pt x="5181" y="491"/>
                    <a:pt x="5240" y="513"/>
                  </a:cubicBezTo>
                  <a:cubicBezTo>
                    <a:pt x="5298" y="535"/>
                    <a:pt x="5284" y="505"/>
                    <a:pt x="5218" y="703"/>
                  </a:cubicBezTo>
                  <a:cubicBezTo>
                    <a:pt x="5188" y="784"/>
                    <a:pt x="5188" y="813"/>
                    <a:pt x="5203" y="813"/>
                  </a:cubicBezTo>
                  <a:cubicBezTo>
                    <a:pt x="5232" y="813"/>
                    <a:pt x="5284" y="740"/>
                    <a:pt x="5306" y="703"/>
                  </a:cubicBezTo>
                  <a:cubicBezTo>
                    <a:pt x="5313" y="696"/>
                    <a:pt x="5313" y="696"/>
                    <a:pt x="5320" y="696"/>
                  </a:cubicBezTo>
                  <a:cubicBezTo>
                    <a:pt x="5350" y="696"/>
                    <a:pt x="5386" y="820"/>
                    <a:pt x="5386" y="886"/>
                  </a:cubicBezTo>
                  <a:cubicBezTo>
                    <a:pt x="5386" y="960"/>
                    <a:pt x="5401" y="1026"/>
                    <a:pt x="5481" y="1026"/>
                  </a:cubicBezTo>
                  <a:cubicBezTo>
                    <a:pt x="5496" y="1026"/>
                    <a:pt x="5511" y="1026"/>
                    <a:pt x="5518" y="1026"/>
                  </a:cubicBezTo>
                  <a:cubicBezTo>
                    <a:pt x="5635" y="1003"/>
                    <a:pt x="5599" y="982"/>
                    <a:pt x="5635" y="908"/>
                  </a:cubicBezTo>
                  <a:cubicBezTo>
                    <a:pt x="5657" y="872"/>
                    <a:pt x="5687" y="842"/>
                    <a:pt x="5709" y="842"/>
                  </a:cubicBezTo>
                  <a:cubicBezTo>
                    <a:pt x="5731" y="842"/>
                    <a:pt x="5745" y="857"/>
                    <a:pt x="5745" y="901"/>
                  </a:cubicBezTo>
                  <a:cubicBezTo>
                    <a:pt x="5760" y="989"/>
                    <a:pt x="5797" y="1003"/>
                    <a:pt x="5782" y="1077"/>
                  </a:cubicBezTo>
                  <a:cubicBezTo>
                    <a:pt x="5767" y="1158"/>
                    <a:pt x="5804" y="1172"/>
                    <a:pt x="5848" y="1194"/>
                  </a:cubicBezTo>
                  <a:cubicBezTo>
                    <a:pt x="5899" y="1216"/>
                    <a:pt x="5907" y="1341"/>
                    <a:pt x="5907" y="1341"/>
                  </a:cubicBezTo>
                  <a:lnTo>
                    <a:pt x="5899" y="1341"/>
                  </a:lnTo>
                  <a:cubicBezTo>
                    <a:pt x="5877" y="1341"/>
                    <a:pt x="5833" y="1348"/>
                    <a:pt x="5804" y="1399"/>
                  </a:cubicBezTo>
                  <a:cubicBezTo>
                    <a:pt x="5767" y="1465"/>
                    <a:pt x="5819" y="1590"/>
                    <a:pt x="5862" y="1634"/>
                  </a:cubicBezTo>
                  <a:cubicBezTo>
                    <a:pt x="5907" y="1678"/>
                    <a:pt x="5841" y="1758"/>
                    <a:pt x="5841" y="1861"/>
                  </a:cubicBezTo>
                  <a:cubicBezTo>
                    <a:pt x="5841" y="1963"/>
                    <a:pt x="5972" y="2081"/>
                    <a:pt x="6053" y="2110"/>
                  </a:cubicBezTo>
                  <a:cubicBezTo>
                    <a:pt x="6134" y="2147"/>
                    <a:pt x="6134" y="2191"/>
                    <a:pt x="6090" y="2227"/>
                  </a:cubicBezTo>
                  <a:cubicBezTo>
                    <a:pt x="6046" y="2257"/>
                    <a:pt x="6009" y="2293"/>
                    <a:pt x="6031" y="2330"/>
                  </a:cubicBezTo>
                  <a:cubicBezTo>
                    <a:pt x="6053" y="2359"/>
                    <a:pt x="6112" y="2352"/>
                    <a:pt x="6119" y="2396"/>
                  </a:cubicBezTo>
                  <a:cubicBezTo>
                    <a:pt x="6134" y="2440"/>
                    <a:pt x="6097" y="2484"/>
                    <a:pt x="6178" y="2506"/>
                  </a:cubicBezTo>
                  <a:cubicBezTo>
                    <a:pt x="6258" y="2528"/>
                    <a:pt x="6324" y="2564"/>
                    <a:pt x="6448" y="2689"/>
                  </a:cubicBezTo>
                  <a:cubicBezTo>
                    <a:pt x="6572" y="2813"/>
                    <a:pt x="6587" y="3033"/>
                    <a:pt x="6572" y="3077"/>
                  </a:cubicBezTo>
                  <a:cubicBezTo>
                    <a:pt x="6565" y="3121"/>
                    <a:pt x="6506" y="3099"/>
                    <a:pt x="6528" y="3129"/>
                  </a:cubicBezTo>
                  <a:cubicBezTo>
                    <a:pt x="6550" y="3165"/>
                    <a:pt x="6572" y="3224"/>
                    <a:pt x="6528" y="3290"/>
                  </a:cubicBezTo>
                  <a:cubicBezTo>
                    <a:pt x="6484" y="3356"/>
                    <a:pt x="6484" y="3436"/>
                    <a:pt x="6521" y="3510"/>
                  </a:cubicBezTo>
                  <a:cubicBezTo>
                    <a:pt x="6550" y="3576"/>
                    <a:pt x="6594" y="3517"/>
                    <a:pt x="6646" y="3598"/>
                  </a:cubicBezTo>
                  <a:cubicBezTo>
                    <a:pt x="6690" y="3678"/>
                    <a:pt x="6623" y="3729"/>
                    <a:pt x="6587" y="3729"/>
                  </a:cubicBezTo>
                  <a:cubicBezTo>
                    <a:pt x="6572" y="3729"/>
                    <a:pt x="6550" y="3729"/>
                    <a:pt x="6536" y="3729"/>
                  </a:cubicBezTo>
                  <a:cubicBezTo>
                    <a:pt x="6506" y="3729"/>
                    <a:pt x="6470" y="3737"/>
                    <a:pt x="6448" y="3759"/>
                  </a:cubicBezTo>
                  <a:cubicBezTo>
                    <a:pt x="6448" y="3759"/>
                    <a:pt x="6440" y="3759"/>
                    <a:pt x="6433" y="3759"/>
                  </a:cubicBezTo>
                  <a:cubicBezTo>
                    <a:pt x="6404" y="3759"/>
                    <a:pt x="6368" y="3686"/>
                    <a:pt x="6280" y="3663"/>
                  </a:cubicBezTo>
                  <a:cubicBezTo>
                    <a:pt x="6251" y="3656"/>
                    <a:pt x="6229" y="3656"/>
                    <a:pt x="6214" y="3656"/>
                  </a:cubicBezTo>
                  <a:cubicBezTo>
                    <a:pt x="6170" y="3656"/>
                    <a:pt x="6163" y="3678"/>
                    <a:pt x="6148" y="3744"/>
                  </a:cubicBezTo>
                  <a:cubicBezTo>
                    <a:pt x="6119" y="3832"/>
                    <a:pt x="6302" y="3927"/>
                    <a:pt x="6302" y="3927"/>
                  </a:cubicBezTo>
                  <a:cubicBezTo>
                    <a:pt x="6295" y="3927"/>
                    <a:pt x="6280" y="3920"/>
                    <a:pt x="6273" y="3920"/>
                  </a:cubicBezTo>
                  <a:cubicBezTo>
                    <a:pt x="6229" y="3920"/>
                    <a:pt x="6214" y="3949"/>
                    <a:pt x="6273" y="4015"/>
                  </a:cubicBezTo>
                  <a:cubicBezTo>
                    <a:pt x="6331" y="4089"/>
                    <a:pt x="6280" y="4257"/>
                    <a:pt x="6243" y="4257"/>
                  </a:cubicBezTo>
                  <a:lnTo>
                    <a:pt x="6236" y="4257"/>
                  </a:lnTo>
                  <a:cubicBezTo>
                    <a:pt x="6214" y="4235"/>
                    <a:pt x="6192" y="4228"/>
                    <a:pt x="6170" y="4228"/>
                  </a:cubicBezTo>
                  <a:cubicBezTo>
                    <a:pt x="6156" y="4228"/>
                    <a:pt x="6141" y="4235"/>
                    <a:pt x="6134" y="4257"/>
                  </a:cubicBezTo>
                  <a:cubicBezTo>
                    <a:pt x="6119" y="4301"/>
                    <a:pt x="6200" y="4323"/>
                    <a:pt x="6156" y="4330"/>
                  </a:cubicBezTo>
                  <a:cubicBezTo>
                    <a:pt x="6112" y="4345"/>
                    <a:pt x="6053" y="4367"/>
                    <a:pt x="5987" y="4426"/>
                  </a:cubicBezTo>
                  <a:cubicBezTo>
                    <a:pt x="5965" y="4440"/>
                    <a:pt x="5950" y="4448"/>
                    <a:pt x="5936" y="4448"/>
                  </a:cubicBezTo>
                  <a:cubicBezTo>
                    <a:pt x="5899" y="4448"/>
                    <a:pt x="5870" y="4404"/>
                    <a:pt x="5841" y="4389"/>
                  </a:cubicBezTo>
                  <a:cubicBezTo>
                    <a:pt x="5833" y="4389"/>
                    <a:pt x="5833" y="4389"/>
                    <a:pt x="5826" y="4389"/>
                  </a:cubicBezTo>
                  <a:cubicBezTo>
                    <a:pt x="5774" y="4389"/>
                    <a:pt x="5687" y="4499"/>
                    <a:pt x="5635" y="4616"/>
                  </a:cubicBezTo>
                  <a:cubicBezTo>
                    <a:pt x="5577" y="4741"/>
                    <a:pt x="5496" y="4733"/>
                    <a:pt x="5569" y="4777"/>
                  </a:cubicBezTo>
                  <a:cubicBezTo>
                    <a:pt x="5635" y="4821"/>
                    <a:pt x="5767" y="5034"/>
                    <a:pt x="5767" y="5034"/>
                  </a:cubicBezTo>
                  <a:cubicBezTo>
                    <a:pt x="5767" y="5034"/>
                    <a:pt x="5760" y="5085"/>
                    <a:pt x="5767" y="5239"/>
                  </a:cubicBezTo>
                  <a:cubicBezTo>
                    <a:pt x="5782" y="5400"/>
                    <a:pt x="5950" y="5627"/>
                    <a:pt x="5950" y="5730"/>
                  </a:cubicBezTo>
                  <a:cubicBezTo>
                    <a:pt x="5950" y="5832"/>
                    <a:pt x="5884" y="6001"/>
                    <a:pt x="5819" y="6060"/>
                  </a:cubicBezTo>
                  <a:cubicBezTo>
                    <a:pt x="5745" y="6111"/>
                    <a:pt x="5884" y="6162"/>
                    <a:pt x="5848" y="6272"/>
                  </a:cubicBezTo>
                  <a:cubicBezTo>
                    <a:pt x="5819" y="6382"/>
                    <a:pt x="5782" y="6411"/>
                    <a:pt x="5884" y="6499"/>
                  </a:cubicBezTo>
                  <a:cubicBezTo>
                    <a:pt x="5987" y="6587"/>
                    <a:pt x="5907" y="6580"/>
                    <a:pt x="5841" y="6624"/>
                  </a:cubicBezTo>
                  <a:cubicBezTo>
                    <a:pt x="5767" y="6668"/>
                    <a:pt x="5848" y="6727"/>
                    <a:pt x="5907" y="6858"/>
                  </a:cubicBezTo>
                  <a:cubicBezTo>
                    <a:pt x="5958" y="6983"/>
                    <a:pt x="5870" y="7100"/>
                    <a:pt x="5833" y="7100"/>
                  </a:cubicBezTo>
                  <a:cubicBezTo>
                    <a:pt x="5826" y="7100"/>
                    <a:pt x="5819" y="7093"/>
                    <a:pt x="5819" y="7086"/>
                  </a:cubicBezTo>
                  <a:cubicBezTo>
                    <a:pt x="5804" y="7056"/>
                    <a:pt x="5760" y="7027"/>
                    <a:pt x="5716" y="7027"/>
                  </a:cubicBezTo>
                  <a:cubicBezTo>
                    <a:pt x="5694" y="7027"/>
                    <a:pt x="5672" y="7034"/>
                    <a:pt x="5643" y="7056"/>
                  </a:cubicBezTo>
                  <a:cubicBezTo>
                    <a:pt x="5599" y="7093"/>
                    <a:pt x="5548" y="7122"/>
                    <a:pt x="5489" y="7122"/>
                  </a:cubicBezTo>
                  <a:cubicBezTo>
                    <a:pt x="5460" y="7122"/>
                    <a:pt x="5430" y="7115"/>
                    <a:pt x="5393" y="7100"/>
                  </a:cubicBezTo>
                  <a:cubicBezTo>
                    <a:pt x="5372" y="7086"/>
                    <a:pt x="5350" y="7078"/>
                    <a:pt x="5328" y="7078"/>
                  </a:cubicBezTo>
                  <a:cubicBezTo>
                    <a:pt x="5269" y="7078"/>
                    <a:pt x="5240" y="7129"/>
                    <a:pt x="5203" y="7166"/>
                  </a:cubicBezTo>
                  <a:cubicBezTo>
                    <a:pt x="5159" y="7225"/>
                    <a:pt x="5079" y="7269"/>
                    <a:pt x="5012" y="7283"/>
                  </a:cubicBezTo>
                  <a:cubicBezTo>
                    <a:pt x="4947" y="7291"/>
                    <a:pt x="4829" y="7305"/>
                    <a:pt x="4785" y="7349"/>
                  </a:cubicBezTo>
                  <a:cubicBezTo>
                    <a:pt x="4741" y="7393"/>
                    <a:pt x="4793" y="7408"/>
                    <a:pt x="4866" y="7452"/>
                  </a:cubicBezTo>
                  <a:cubicBezTo>
                    <a:pt x="4910" y="7481"/>
                    <a:pt x="5005" y="7496"/>
                    <a:pt x="5057" y="7503"/>
                  </a:cubicBezTo>
                  <a:cubicBezTo>
                    <a:pt x="5057" y="7518"/>
                    <a:pt x="5064" y="7562"/>
                    <a:pt x="5042" y="7584"/>
                  </a:cubicBezTo>
                  <a:cubicBezTo>
                    <a:pt x="5042" y="7598"/>
                    <a:pt x="5027" y="7598"/>
                    <a:pt x="5005" y="7598"/>
                  </a:cubicBezTo>
                  <a:cubicBezTo>
                    <a:pt x="4961" y="7598"/>
                    <a:pt x="4895" y="7577"/>
                    <a:pt x="4895" y="7577"/>
                  </a:cubicBezTo>
                  <a:cubicBezTo>
                    <a:pt x="4807" y="7635"/>
                    <a:pt x="4807" y="7635"/>
                    <a:pt x="4807" y="7635"/>
                  </a:cubicBezTo>
                  <a:cubicBezTo>
                    <a:pt x="4807" y="7635"/>
                    <a:pt x="4756" y="7577"/>
                    <a:pt x="4705" y="7577"/>
                  </a:cubicBezTo>
                  <a:cubicBezTo>
                    <a:pt x="4690" y="7577"/>
                    <a:pt x="4675" y="7577"/>
                    <a:pt x="4661" y="7584"/>
                  </a:cubicBezTo>
                  <a:cubicBezTo>
                    <a:pt x="4602" y="7628"/>
                    <a:pt x="4551" y="7657"/>
                    <a:pt x="4485" y="7657"/>
                  </a:cubicBezTo>
                  <a:cubicBezTo>
                    <a:pt x="4478" y="7657"/>
                    <a:pt x="4463" y="7657"/>
                    <a:pt x="4456" y="7657"/>
                  </a:cubicBezTo>
                  <a:cubicBezTo>
                    <a:pt x="4375" y="7642"/>
                    <a:pt x="4287" y="7437"/>
                    <a:pt x="4250" y="7364"/>
                  </a:cubicBezTo>
                  <a:cubicBezTo>
                    <a:pt x="4221" y="7283"/>
                    <a:pt x="3921" y="7210"/>
                    <a:pt x="3855" y="7181"/>
                  </a:cubicBezTo>
                  <a:cubicBezTo>
                    <a:pt x="3789" y="7144"/>
                    <a:pt x="3642" y="7086"/>
                    <a:pt x="3540" y="7063"/>
                  </a:cubicBezTo>
                  <a:cubicBezTo>
                    <a:pt x="3518" y="7063"/>
                    <a:pt x="3496" y="7056"/>
                    <a:pt x="3474" y="7056"/>
                  </a:cubicBezTo>
                  <a:cubicBezTo>
                    <a:pt x="3393" y="7056"/>
                    <a:pt x="3312" y="7086"/>
                    <a:pt x="3247" y="7137"/>
                  </a:cubicBezTo>
                  <a:cubicBezTo>
                    <a:pt x="3210" y="7151"/>
                    <a:pt x="3181" y="7166"/>
                    <a:pt x="3159" y="7166"/>
                  </a:cubicBezTo>
                  <a:cubicBezTo>
                    <a:pt x="3115" y="7166"/>
                    <a:pt x="3085" y="7137"/>
                    <a:pt x="3093" y="7100"/>
                  </a:cubicBezTo>
                  <a:cubicBezTo>
                    <a:pt x="3107" y="7041"/>
                    <a:pt x="3093" y="6998"/>
                    <a:pt x="3005" y="6939"/>
                  </a:cubicBezTo>
                  <a:cubicBezTo>
                    <a:pt x="2968" y="6917"/>
                    <a:pt x="2946" y="6910"/>
                    <a:pt x="2931" y="6910"/>
                  </a:cubicBezTo>
                  <a:cubicBezTo>
                    <a:pt x="2902" y="6910"/>
                    <a:pt x="2895" y="6932"/>
                    <a:pt x="2924" y="6961"/>
                  </a:cubicBezTo>
                  <a:cubicBezTo>
                    <a:pt x="2968" y="7012"/>
                    <a:pt x="2968" y="7063"/>
                    <a:pt x="2939" y="7063"/>
                  </a:cubicBezTo>
                  <a:cubicBezTo>
                    <a:pt x="2910" y="7063"/>
                    <a:pt x="2866" y="7020"/>
                    <a:pt x="2822" y="7020"/>
                  </a:cubicBezTo>
                  <a:lnTo>
                    <a:pt x="2814" y="7020"/>
                  </a:lnTo>
                  <a:cubicBezTo>
                    <a:pt x="2800" y="7020"/>
                    <a:pt x="2792" y="7027"/>
                    <a:pt x="2778" y="7027"/>
                  </a:cubicBezTo>
                  <a:cubicBezTo>
                    <a:pt x="2726" y="7027"/>
                    <a:pt x="2660" y="7005"/>
                    <a:pt x="2675" y="6954"/>
                  </a:cubicBezTo>
                  <a:cubicBezTo>
                    <a:pt x="2697" y="6888"/>
                    <a:pt x="2778" y="6895"/>
                    <a:pt x="2822" y="6829"/>
                  </a:cubicBezTo>
                  <a:cubicBezTo>
                    <a:pt x="2866" y="6763"/>
                    <a:pt x="2631" y="6682"/>
                    <a:pt x="2631" y="6682"/>
                  </a:cubicBezTo>
                  <a:cubicBezTo>
                    <a:pt x="2631" y="6741"/>
                    <a:pt x="2602" y="6778"/>
                    <a:pt x="2572" y="6778"/>
                  </a:cubicBezTo>
                  <a:cubicBezTo>
                    <a:pt x="2558" y="6778"/>
                    <a:pt x="2543" y="6763"/>
                    <a:pt x="2543" y="6734"/>
                  </a:cubicBezTo>
                  <a:cubicBezTo>
                    <a:pt x="2536" y="6682"/>
                    <a:pt x="2514" y="6660"/>
                    <a:pt x="2477" y="6660"/>
                  </a:cubicBezTo>
                  <a:cubicBezTo>
                    <a:pt x="2462" y="6660"/>
                    <a:pt x="2440" y="6668"/>
                    <a:pt x="2419" y="6682"/>
                  </a:cubicBezTo>
                  <a:cubicBezTo>
                    <a:pt x="2345" y="6727"/>
                    <a:pt x="2221" y="6712"/>
                    <a:pt x="2213" y="6763"/>
                  </a:cubicBezTo>
                  <a:cubicBezTo>
                    <a:pt x="2199" y="6807"/>
                    <a:pt x="2199" y="6873"/>
                    <a:pt x="2140" y="6895"/>
                  </a:cubicBezTo>
                  <a:cubicBezTo>
                    <a:pt x="2089" y="6917"/>
                    <a:pt x="2052" y="7034"/>
                    <a:pt x="2111" y="7100"/>
                  </a:cubicBezTo>
                  <a:cubicBezTo>
                    <a:pt x="2140" y="7137"/>
                    <a:pt x="2184" y="7151"/>
                    <a:pt x="2221" y="7151"/>
                  </a:cubicBezTo>
                  <a:cubicBezTo>
                    <a:pt x="2265" y="7151"/>
                    <a:pt x="2301" y="7137"/>
                    <a:pt x="2323" y="7122"/>
                  </a:cubicBezTo>
                  <a:cubicBezTo>
                    <a:pt x="2367" y="7100"/>
                    <a:pt x="2375" y="7049"/>
                    <a:pt x="2426" y="7049"/>
                  </a:cubicBezTo>
                  <a:cubicBezTo>
                    <a:pt x="2440" y="7049"/>
                    <a:pt x="2462" y="7049"/>
                    <a:pt x="2492" y="7063"/>
                  </a:cubicBezTo>
                  <a:cubicBezTo>
                    <a:pt x="2617" y="7122"/>
                    <a:pt x="2529" y="7144"/>
                    <a:pt x="2514" y="7225"/>
                  </a:cubicBezTo>
                  <a:cubicBezTo>
                    <a:pt x="2507" y="7305"/>
                    <a:pt x="2440" y="7305"/>
                    <a:pt x="2440" y="7305"/>
                  </a:cubicBezTo>
                  <a:cubicBezTo>
                    <a:pt x="2440" y="7283"/>
                    <a:pt x="2382" y="7232"/>
                    <a:pt x="2309" y="7232"/>
                  </a:cubicBezTo>
                  <a:cubicBezTo>
                    <a:pt x="2287" y="7232"/>
                    <a:pt x="2265" y="7239"/>
                    <a:pt x="2243" y="7247"/>
                  </a:cubicBezTo>
                  <a:cubicBezTo>
                    <a:pt x="2140" y="7291"/>
                    <a:pt x="2169" y="7393"/>
                    <a:pt x="2169" y="7393"/>
                  </a:cubicBezTo>
                  <a:cubicBezTo>
                    <a:pt x="2103" y="7408"/>
                    <a:pt x="2045" y="7415"/>
                    <a:pt x="1994" y="7415"/>
                  </a:cubicBezTo>
                  <a:cubicBezTo>
                    <a:pt x="1898" y="7415"/>
                    <a:pt x="1832" y="7386"/>
                    <a:pt x="1796" y="7291"/>
                  </a:cubicBezTo>
                  <a:cubicBezTo>
                    <a:pt x="1781" y="7261"/>
                    <a:pt x="1752" y="7254"/>
                    <a:pt x="1708" y="7254"/>
                  </a:cubicBezTo>
                  <a:cubicBezTo>
                    <a:pt x="1612" y="7254"/>
                    <a:pt x="1451" y="7327"/>
                    <a:pt x="1386" y="7393"/>
                  </a:cubicBezTo>
                  <a:cubicBezTo>
                    <a:pt x="1319" y="7459"/>
                    <a:pt x="1136" y="7481"/>
                    <a:pt x="1034" y="7481"/>
                  </a:cubicBezTo>
                  <a:cubicBezTo>
                    <a:pt x="997" y="7481"/>
                    <a:pt x="968" y="7474"/>
                    <a:pt x="953" y="7474"/>
                  </a:cubicBezTo>
                  <a:cubicBezTo>
                    <a:pt x="909" y="7459"/>
                    <a:pt x="917" y="7327"/>
                    <a:pt x="865" y="7327"/>
                  </a:cubicBezTo>
                  <a:cubicBezTo>
                    <a:pt x="807" y="7327"/>
                    <a:pt x="623" y="7452"/>
                    <a:pt x="521" y="7496"/>
                  </a:cubicBezTo>
                  <a:cubicBezTo>
                    <a:pt x="499" y="7510"/>
                    <a:pt x="477" y="7510"/>
                    <a:pt x="455" y="7510"/>
                  </a:cubicBezTo>
                  <a:cubicBezTo>
                    <a:pt x="396" y="7510"/>
                    <a:pt x="360" y="7467"/>
                    <a:pt x="374" y="7430"/>
                  </a:cubicBezTo>
                  <a:cubicBezTo>
                    <a:pt x="396" y="7386"/>
                    <a:pt x="455" y="7335"/>
                    <a:pt x="440" y="7305"/>
                  </a:cubicBezTo>
                  <a:cubicBezTo>
                    <a:pt x="440" y="7291"/>
                    <a:pt x="433" y="7283"/>
                    <a:pt x="418" y="7283"/>
                  </a:cubicBezTo>
                  <a:cubicBezTo>
                    <a:pt x="404" y="7283"/>
                    <a:pt x="381" y="7298"/>
                    <a:pt x="352" y="7335"/>
                  </a:cubicBezTo>
                  <a:cubicBezTo>
                    <a:pt x="330" y="7364"/>
                    <a:pt x="308" y="7379"/>
                    <a:pt x="286" y="7379"/>
                  </a:cubicBezTo>
                  <a:cubicBezTo>
                    <a:pt x="257" y="7379"/>
                    <a:pt x="235" y="7357"/>
                    <a:pt x="228" y="7335"/>
                  </a:cubicBezTo>
                  <a:cubicBezTo>
                    <a:pt x="213" y="7305"/>
                    <a:pt x="242" y="7232"/>
                    <a:pt x="147" y="7159"/>
                  </a:cubicBezTo>
                  <a:cubicBezTo>
                    <a:pt x="59" y="7078"/>
                    <a:pt x="45" y="6998"/>
                    <a:pt x="81" y="6932"/>
                  </a:cubicBezTo>
                  <a:cubicBezTo>
                    <a:pt x="118" y="6858"/>
                    <a:pt x="140" y="6851"/>
                    <a:pt x="118" y="6792"/>
                  </a:cubicBezTo>
                  <a:cubicBezTo>
                    <a:pt x="88" y="6734"/>
                    <a:pt x="88" y="6682"/>
                    <a:pt x="140" y="6609"/>
                  </a:cubicBezTo>
                  <a:cubicBezTo>
                    <a:pt x="184" y="6543"/>
                    <a:pt x="191" y="6543"/>
                    <a:pt x="169" y="6463"/>
                  </a:cubicBezTo>
                  <a:cubicBezTo>
                    <a:pt x="147" y="6382"/>
                    <a:pt x="213" y="6309"/>
                    <a:pt x="213" y="6309"/>
                  </a:cubicBezTo>
                  <a:cubicBezTo>
                    <a:pt x="206" y="6258"/>
                    <a:pt x="228" y="6191"/>
                    <a:pt x="272" y="6148"/>
                  </a:cubicBezTo>
                  <a:cubicBezTo>
                    <a:pt x="316" y="6104"/>
                    <a:pt x="330" y="6045"/>
                    <a:pt x="308" y="6001"/>
                  </a:cubicBezTo>
                  <a:cubicBezTo>
                    <a:pt x="286" y="5957"/>
                    <a:pt x="228" y="5877"/>
                    <a:pt x="206" y="5774"/>
                  </a:cubicBezTo>
                  <a:cubicBezTo>
                    <a:pt x="184" y="5671"/>
                    <a:pt x="213" y="5569"/>
                    <a:pt x="250" y="5525"/>
                  </a:cubicBezTo>
                  <a:cubicBezTo>
                    <a:pt x="286" y="5481"/>
                    <a:pt x="294" y="5408"/>
                    <a:pt x="352" y="5312"/>
                  </a:cubicBezTo>
                  <a:cubicBezTo>
                    <a:pt x="411" y="5210"/>
                    <a:pt x="455" y="5158"/>
                    <a:pt x="477" y="5070"/>
                  </a:cubicBezTo>
                  <a:cubicBezTo>
                    <a:pt x="499" y="4982"/>
                    <a:pt x="536" y="4960"/>
                    <a:pt x="579" y="4924"/>
                  </a:cubicBezTo>
                  <a:cubicBezTo>
                    <a:pt x="623" y="4887"/>
                    <a:pt x="601" y="4631"/>
                    <a:pt x="623" y="4550"/>
                  </a:cubicBezTo>
                  <a:cubicBezTo>
                    <a:pt x="645" y="4470"/>
                    <a:pt x="601" y="4404"/>
                    <a:pt x="667" y="4345"/>
                  </a:cubicBezTo>
                  <a:cubicBezTo>
                    <a:pt x="741" y="4286"/>
                    <a:pt x="770" y="4206"/>
                    <a:pt x="770" y="4081"/>
                  </a:cubicBezTo>
                  <a:cubicBezTo>
                    <a:pt x="770" y="3957"/>
                    <a:pt x="865" y="3832"/>
                    <a:pt x="917" y="3788"/>
                  </a:cubicBezTo>
                  <a:cubicBezTo>
                    <a:pt x="975" y="3744"/>
                    <a:pt x="1056" y="3663"/>
                    <a:pt x="1078" y="3634"/>
                  </a:cubicBezTo>
                  <a:cubicBezTo>
                    <a:pt x="1100" y="3598"/>
                    <a:pt x="1144" y="3495"/>
                    <a:pt x="1195" y="3436"/>
                  </a:cubicBezTo>
                  <a:cubicBezTo>
                    <a:pt x="1239" y="3378"/>
                    <a:pt x="1268" y="3356"/>
                    <a:pt x="1349" y="3334"/>
                  </a:cubicBezTo>
                  <a:cubicBezTo>
                    <a:pt x="1429" y="3312"/>
                    <a:pt x="1444" y="3158"/>
                    <a:pt x="1473" y="3063"/>
                  </a:cubicBezTo>
                  <a:cubicBezTo>
                    <a:pt x="1503" y="2989"/>
                    <a:pt x="1598" y="2887"/>
                    <a:pt x="1635" y="2843"/>
                  </a:cubicBezTo>
                  <a:cubicBezTo>
                    <a:pt x="1664" y="2806"/>
                    <a:pt x="1664" y="2806"/>
                    <a:pt x="1664" y="2806"/>
                  </a:cubicBezTo>
                  <a:cubicBezTo>
                    <a:pt x="1664" y="2806"/>
                    <a:pt x="1664" y="2799"/>
                    <a:pt x="1657" y="2791"/>
                  </a:cubicBezTo>
                  <a:cubicBezTo>
                    <a:pt x="1700" y="2770"/>
                    <a:pt x="1700" y="2770"/>
                    <a:pt x="1700" y="2770"/>
                  </a:cubicBezTo>
                  <a:lnTo>
                    <a:pt x="1700" y="2770"/>
                  </a:lnTo>
                  <a:cubicBezTo>
                    <a:pt x="1708" y="2770"/>
                    <a:pt x="1767" y="2762"/>
                    <a:pt x="1825" y="2623"/>
                  </a:cubicBezTo>
                  <a:cubicBezTo>
                    <a:pt x="1898" y="2447"/>
                    <a:pt x="1986" y="2374"/>
                    <a:pt x="1994" y="2293"/>
                  </a:cubicBezTo>
                  <a:cubicBezTo>
                    <a:pt x="2008" y="2213"/>
                    <a:pt x="1986" y="2147"/>
                    <a:pt x="2008" y="2110"/>
                  </a:cubicBezTo>
                  <a:cubicBezTo>
                    <a:pt x="2030" y="2081"/>
                    <a:pt x="2096" y="2044"/>
                    <a:pt x="2074" y="1978"/>
                  </a:cubicBezTo>
                  <a:cubicBezTo>
                    <a:pt x="2052" y="1905"/>
                    <a:pt x="2089" y="1853"/>
                    <a:pt x="2155" y="1802"/>
                  </a:cubicBezTo>
                  <a:cubicBezTo>
                    <a:pt x="2221" y="1758"/>
                    <a:pt x="2243" y="1773"/>
                    <a:pt x="2243" y="1678"/>
                  </a:cubicBezTo>
                  <a:cubicBezTo>
                    <a:pt x="2243" y="1590"/>
                    <a:pt x="2191" y="1627"/>
                    <a:pt x="2213" y="1553"/>
                  </a:cubicBezTo>
                  <a:cubicBezTo>
                    <a:pt x="2236" y="1487"/>
                    <a:pt x="2294" y="1480"/>
                    <a:pt x="2294" y="1421"/>
                  </a:cubicBezTo>
                  <a:cubicBezTo>
                    <a:pt x="2294" y="1363"/>
                    <a:pt x="2345" y="1216"/>
                    <a:pt x="2294" y="1216"/>
                  </a:cubicBezTo>
                  <a:lnTo>
                    <a:pt x="2294" y="1216"/>
                  </a:lnTo>
                  <a:cubicBezTo>
                    <a:pt x="2287" y="1216"/>
                    <a:pt x="2279" y="1216"/>
                    <a:pt x="2272" y="1216"/>
                  </a:cubicBezTo>
                  <a:cubicBezTo>
                    <a:pt x="2221" y="1216"/>
                    <a:pt x="2169" y="1179"/>
                    <a:pt x="2213" y="1128"/>
                  </a:cubicBezTo>
                  <a:cubicBezTo>
                    <a:pt x="2257" y="1070"/>
                    <a:pt x="2199" y="1048"/>
                    <a:pt x="2155" y="982"/>
                  </a:cubicBezTo>
                  <a:cubicBezTo>
                    <a:pt x="2111" y="908"/>
                    <a:pt x="2140" y="718"/>
                    <a:pt x="2140" y="718"/>
                  </a:cubicBezTo>
                  <a:cubicBezTo>
                    <a:pt x="2140" y="718"/>
                    <a:pt x="2140" y="718"/>
                    <a:pt x="2148" y="718"/>
                  </a:cubicBezTo>
                  <a:cubicBezTo>
                    <a:pt x="2155" y="732"/>
                    <a:pt x="2162" y="747"/>
                    <a:pt x="2162" y="747"/>
                  </a:cubicBezTo>
                  <a:cubicBezTo>
                    <a:pt x="2162" y="747"/>
                    <a:pt x="2155" y="732"/>
                    <a:pt x="2148" y="718"/>
                  </a:cubicBezTo>
                  <a:cubicBezTo>
                    <a:pt x="2148" y="718"/>
                    <a:pt x="2162" y="710"/>
                    <a:pt x="2199" y="696"/>
                  </a:cubicBezTo>
                  <a:cubicBezTo>
                    <a:pt x="2206" y="696"/>
                    <a:pt x="2206" y="696"/>
                    <a:pt x="2206" y="696"/>
                  </a:cubicBezTo>
                  <a:cubicBezTo>
                    <a:pt x="2265" y="696"/>
                    <a:pt x="2353" y="879"/>
                    <a:pt x="2426" y="923"/>
                  </a:cubicBezTo>
                  <a:cubicBezTo>
                    <a:pt x="2440" y="930"/>
                    <a:pt x="2455" y="930"/>
                    <a:pt x="2462" y="930"/>
                  </a:cubicBezTo>
                  <a:cubicBezTo>
                    <a:pt x="2521" y="930"/>
                    <a:pt x="2550" y="850"/>
                    <a:pt x="2529" y="777"/>
                  </a:cubicBezTo>
                  <a:cubicBezTo>
                    <a:pt x="2507" y="681"/>
                    <a:pt x="2529" y="601"/>
                    <a:pt x="2617" y="593"/>
                  </a:cubicBezTo>
                  <a:cubicBezTo>
                    <a:pt x="2631" y="593"/>
                    <a:pt x="2638" y="593"/>
                    <a:pt x="2638" y="593"/>
                  </a:cubicBezTo>
                  <a:cubicBezTo>
                    <a:pt x="2712" y="593"/>
                    <a:pt x="2704" y="644"/>
                    <a:pt x="2734" y="828"/>
                  </a:cubicBezTo>
                  <a:cubicBezTo>
                    <a:pt x="2748" y="923"/>
                    <a:pt x="2807" y="945"/>
                    <a:pt x="2866" y="945"/>
                  </a:cubicBezTo>
                  <a:cubicBezTo>
                    <a:pt x="2931" y="945"/>
                    <a:pt x="3005" y="908"/>
                    <a:pt x="3005" y="908"/>
                  </a:cubicBezTo>
                  <a:cubicBezTo>
                    <a:pt x="3019" y="967"/>
                    <a:pt x="3041" y="982"/>
                    <a:pt x="3129" y="982"/>
                  </a:cubicBezTo>
                  <a:cubicBezTo>
                    <a:pt x="3217" y="982"/>
                    <a:pt x="3166" y="1077"/>
                    <a:pt x="3093" y="1091"/>
                  </a:cubicBezTo>
                  <a:cubicBezTo>
                    <a:pt x="3027" y="1106"/>
                    <a:pt x="3041" y="1077"/>
                    <a:pt x="3027" y="1253"/>
                  </a:cubicBezTo>
                  <a:cubicBezTo>
                    <a:pt x="3027" y="1297"/>
                    <a:pt x="3034" y="1319"/>
                    <a:pt x="3056" y="1319"/>
                  </a:cubicBezTo>
                  <a:cubicBezTo>
                    <a:pt x="3100" y="1319"/>
                    <a:pt x="3188" y="1209"/>
                    <a:pt x="3217" y="1194"/>
                  </a:cubicBezTo>
                  <a:cubicBezTo>
                    <a:pt x="3269" y="1172"/>
                    <a:pt x="3247" y="1150"/>
                    <a:pt x="3269" y="1070"/>
                  </a:cubicBezTo>
                  <a:cubicBezTo>
                    <a:pt x="3283" y="1018"/>
                    <a:pt x="3298" y="982"/>
                    <a:pt x="3327" y="982"/>
                  </a:cubicBezTo>
                  <a:cubicBezTo>
                    <a:pt x="3342" y="982"/>
                    <a:pt x="3364" y="996"/>
                    <a:pt x="3393" y="1011"/>
                  </a:cubicBezTo>
                  <a:cubicBezTo>
                    <a:pt x="3408" y="1026"/>
                    <a:pt x="3422" y="1033"/>
                    <a:pt x="3437" y="1033"/>
                  </a:cubicBezTo>
                  <a:cubicBezTo>
                    <a:pt x="3474" y="1033"/>
                    <a:pt x="3481" y="974"/>
                    <a:pt x="3503" y="930"/>
                  </a:cubicBezTo>
                  <a:cubicBezTo>
                    <a:pt x="3510" y="916"/>
                    <a:pt x="3525" y="916"/>
                    <a:pt x="3547" y="916"/>
                  </a:cubicBezTo>
                  <a:cubicBezTo>
                    <a:pt x="3591" y="916"/>
                    <a:pt x="3650" y="952"/>
                    <a:pt x="3650" y="952"/>
                  </a:cubicBezTo>
                  <a:cubicBezTo>
                    <a:pt x="3562" y="820"/>
                    <a:pt x="3562" y="820"/>
                    <a:pt x="3562" y="820"/>
                  </a:cubicBezTo>
                  <a:cubicBezTo>
                    <a:pt x="3562" y="820"/>
                    <a:pt x="3562" y="820"/>
                    <a:pt x="3620" y="777"/>
                  </a:cubicBezTo>
                  <a:cubicBezTo>
                    <a:pt x="3620" y="777"/>
                    <a:pt x="3620" y="777"/>
                    <a:pt x="3620" y="769"/>
                  </a:cubicBezTo>
                  <a:cubicBezTo>
                    <a:pt x="3620" y="777"/>
                    <a:pt x="3620" y="784"/>
                    <a:pt x="3620" y="791"/>
                  </a:cubicBezTo>
                  <a:cubicBezTo>
                    <a:pt x="3620" y="813"/>
                    <a:pt x="3620" y="828"/>
                    <a:pt x="3620" y="828"/>
                  </a:cubicBezTo>
                  <a:cubicBezTo>
                    <a:pt x="3620" y="828"/>
                    <a:pt x="3620" y="813"/>
                    <a:pt x="3620" y="791"/>
                  </a:cubicBezTo>
                  <a:cubicBezTo>
                    <a:pt x="3620" y="784"/>
                    <a:pt x="3620" y="777"/>
                    <a:pt x="3620" y="769"/>
                  </a:cubicBezTo>
                  <a:cubicBezTo>
                    <a:pt x="3635" y="762"/>
                    <a:pt x="3650" y="762"/>
                    <a:pt x="3672" y="762"/>
                  </a:cubicBezTo>
                  <a:cubicBezTo>
                    <a:pt x="3708" y="762"/>
                    <a:pt x="3745" y="769"/>
                    <a:pt x="3789" y="769"/>
                  </a:cubicBezTo>
                  <a:cubicBezTo>
                    <a:pt x="3803" y="769"/>
                    <a:pt x="3818" y="769"/>
                    <a:pt x="3833" y="762"/>
                  </a:cubicBezTo>
                  <a:cubicBezTo>
                    <a:pt x="3899" y="725"/>
                    <a:pt x="3972" y="740"/>
                    <a:pt x="3972" y="630"/>
                  </a:cubicBezTo>
                  <a:cubicBezTo>
                    <a:pt x="3972" y="513"/>
                    <a:pt x="4082" y="527"/>
                    <a:pt x="4192" y="513"/>
                  </a:cubicBezTo>
                  <a:cubicBezTo>
                    <a:pt x="4309" y="505"/>
                    <a:pt x="4250" y="469"/>
                    <a:pt x="4272" y="425"/>
                  </a:cubicBezTo>
                  <a:cubicBezTo>
                    <a:pt x="4294" y="381"/>
                    <a:pt x="4294" y="322"/>
                    <a:pt x="4250" y="278"/>
                  </a:cubicBezTo>
                  <a:cubicBezTo>
                    <a:pt x="4236" y="256"/>
                    <a:pt x="4214" y="249"/>
                    <a:pt x="4192" y="249"/>
                  </a:cubicBezTo>
                  <a:cubicBezTo>
                    <a:pt x="4170" y="249"/>
                    <a:pt x="4155" y="256"/>
                    <a:pt x="4133" y="256"/>
                  </a:cubicBezTo>
                  <a:cubicBezTo>
                    <a:pt x="4126" y="256"/>
                    <a:pt x="4111" y="256"/>
                    <a:pt x="4104" y="256"/>
                  </a:cubicBezTo>
                  <a:cubicBezTo>
                    <a:pt x="4045" y="241"/>
                    <a:pt x="4045" y="220"/>
                    <a:pt x="4045" y="220"/>
                  </a:cubicBezTo>
                  <a:cubicBezTo>
                    <a:pt x="4045" y="220"/>
                    <a:pt x="4067" y="153"/>
                    <a:pt x="4119" y="117"/>
                  </a:cubicBezTo>
                  <a:cubicBezTo>
                    <a:pt x="4162" y="80"/>
                    <a:pt x="4221" y="73"/>
                    <a:pt x="4272" y="58"/>
                  </a:cubicBezTo>
                  <a:cubicBezTo>
                    <a:pt x="4280" y="58"/>
                    <a:pt x="4280" y="58"/>
                    <a:pt x="4287" y="58"/>
                  </a:cubicBezTo>
                  <a:cubicBezTo>
                    <a:pt x="4324" y="58"/>
                    <a:pt x="4331" y="102"/>
                    <a:pt x="4360" y="102"/>
                  </a:cubicBezTo>
                  <a:cubicBezTo>
                    <a:pt x="4368" y="102"/>
                    <a:pt x="4368" y="95"/>
                    <a:pt x="4375" y="95"/>
                  </a:cubicBezTo>
                  <a:cubicBezTo>
                    <a:pt x="4419" y="73"/>
                    <a:pt x="4419" y="44"/>
                    <a:pt x="4441" y="44"/>
                  </a:cubicBezTo>
                  <a:cubicBezTo>
                    <a:pt x="4448" y="44"/>
                    <a:pt x="4448" y="44"/>
                    <a:pt x="4456" y="51"/>
                  </a:cubicBezTo>
                  <a:cubicBezTo>
                    <a:pt x="4492" y="58"/>
                    <a:pt x="4492" y="102"/>
                    <a:pt x="4522" y="132"/>
                  </a:cubicBezTo>
                  <a:cubicBezTo>
                    <a:pt x="4529" y="132"/>
                    <a:pt x="4536" y="132"/>
                    <a:pt x="4543" y="132"/>
                  </a:cubicBezTo>
                  <a:cubicBezTo>
                    <a:pt x="4573" y="132"/>
                    <a:pt x="4602" y="102"/>
                    <a:pt x="4646" y="73"/>
                  </a:cubicBezTo>
                  <a:cubicBezTo>
                    <a:pt x="4690" y="44"/>
                    <a:pt x="4705" y="36"/>
                    <a:pt x="4727" y="36"/>
                  </a:cubicBezTo>
                  <a:lnTo>
                    <a:pt x="4727" y="0"/>
                  </a:lnTo>
                  <a:lnTo>
                    <a:pt x="4727" y="0"/>
                  </a:lnTo>
                  <a:lnTo>
                    <a:pt x="4727" y="0"/>
                  </a:lnTo>
                  <a:cubicBezTo>
                    <a:pt x="4705" y="0"/>
                    <a:pt x="4683" y="14"/>
                    <a:pt x="4653" y="36"/>
                  </a:cubicBezTo>
                  <a:cubicBezTo>
                    <a:pt x="4631" y="44"/>
                    <a:pt x="4631" y="44"/>
                    <a:pt x="4631" y="44"/>
                  </a:cubicBezTo>
                  <a:cubicBezTo>
                    <a:pt x="4617" y="58"/>
                    <a:pt x="4602" y="66"/>
                    <a:pt x="4588" y="80"/>
                  </a:cubicBezTo>
                  <a:cubicBezTo>
                    <a:pt x="4573" y="88"/>
                    <a:pt x="4551" y="102"/>
                    <a:pt x="4543" y="102"/>
                  </a:cubicBezTo>
                  <a:cubicBezTo>
                    <a:pt x="4529" y="95"/>
                    <a:pt x="4522" y="88"/>
                    <a:pt x="4522" y="73"/>
                  </a:cubicBezTo>
                  <a:cubicBezTo>
                    <a:pt x="4507" y="51"/>
                    <a:pt x="4492" y="29"/>
                    <a:pt x="4463" y="22"/>
                  </a:cubicBezTo>
                  <a:cubicBezTo>
                    <a:pt x="4456" y="14"/>
                    <a:pt x="4448" y="14"/>
                    <a:pt x="4441" y="14"/>
                  </a:cubicBezTo>
                  <a:cubicBezTo>
                    <a:pt x="4419" y="14"/>
                    <a:pt x="4404" y="29"/>
                    <a:pt x="4397" y="44"/>
                  </a:cubicBezTo>
                  <a:cubicBezTo>
                    <a:pt x="4382" y="51"/>
                    <a:pt x="4375" y="58"/>
                    <a:pt x="4360" y="66"/>
                  </a:cubicBezTo>
                  <a:lnTo>
                    <a:pt x="4360" y="66"/>
                  </a:lnTo>
                  <a:cubicBezTo>
                    <a:pt x="4360" y="66"/>
                    <a:pt x="4353" y="66"/>
                    <a:pt x="4353" y="58"/>
                  </a:cubicBezTo>
                  <a:cubicBezTo>
                    <a:pt x="4338" y="44"/>
                    <a:pt x="4317" y="29"/>
                    <a:pt x="4287" y="29"/>
                  </a:cubicBezTo>
                  <a:cubicBezTo>
                    <a:pt x="4280" y="29"/>
                    <a:pt x="4272" y="29"/>
                    <a:pt x="4265" y="29"/>
                  </a:cubicBezTo>
                  <a:cubicBezTo>
                    <a:pt x="4207" y="44"/>
                    <a:pt x="4148" y="51"/>
                    <a:pt x="4097" y="95"/>
                  </a:cubicBezTo>
                  <a:cubicBezTo>
                    <a:pt x="4045" y="132"/>
                    <a:pt x="4023" y="205"/>
                    <a:pt x="4016" y="212"/>
                  </a:cubicBezTo>
                  <a:lnTo>
                    <a:pt x="4016" y="212"/>
                  </a:lnTo>
                  <a:cubicBezTo>
                    <a:pt x="4016" y="220"/>
                    <a:pt x="4016" y="220"/>
                    <a:pt x="4016" y="220"/>
                  </a:cubicBezTo>
                  <a:cubicBezTo>
                    <a:pt x="4016" y="227"/>
                    <a:pt x="4023" y="271"/>
                    <a:pt x="4097" y="285"/>
                  </a:cubicBezTo>
                  <a:cubicBezTo>
                    <a:pt x="4111" y="285"/>
                    <a:pt x="4119" y="285"/>
                    <a:pt x="4133" y="285"/>
                  </a:cubicBezTo>
                  <a:cubicBezTo>
                    <a:pt x="4141" y="285"/>
                    <a:pt x="4155" y="285"/>
                    <a:pt x="4170" y="285"/>
                  </a:cubicBezTo>
                  <a:cubicBezTo>
                    <a:pt x="4177" y="285"/>
                    <a:pt x="4184" y="278"/>
                    <a:pt x="4192" y="278"/>
                  </a:cubicBezTo>
                  <a:cubicBezTo>
                    <a:pt x="4207" y="278"/>
                    <a:pt x="4214" y="285"/>
                    <a:pt x="4229" y="300"/>
                  </a:cubicBezTo>
                  <a:cubicBezTo>
                    <a:pt x="4272" y="344"/>
                    <a:pt x="4258" y="388"/>
                    <a:pt x="4250" y="410"/>
                  </a:cubicBezTo>
                  <a:cubicBezTo>
                    <a:pt x="4236" y="432"/>
                    <a:pt x="4236" y="454"/>
                    <a:pt x="4236" y="461"/>
                  </a:cubicBezTo>
                  <a:cubicBezTo>
                    <a:pt x="4236" y="469"/>
                    <a:pt x="4236" y="469"/>
                    <a:pt x="4236" y="476"/>
                  </a:cubicBezTo>
                  <a:cubicBezTo>
                    <a:pt x="4236" y="476"/>
                    <a:pt x="4221" y="483"/>
                    <a:pt x="4192" y="483"/>
                  </a:cubicBezTo>
                  <a:cubicBezTo>
                    <a:pt x="4177" y="483"/>
                    <a:pt x="4162" y="483"/>
                    <a:pt x="4148" y="491"/>
                  </a:cubicBezTo>
                  <a:cubicBezTo>
                    <a:pt x="4045" y="491"/>
                    <a:pt x="3935" y="498"/>
                    <a:pt x="3935" y="630"/>
                  </a:cubicBezTo>
                  <a:cubicBezTo>
                    <a:pt x="3935" y="689"/>
                    <a:pt x="3913" y="696"/>
                    <a:pt x="3869" y="718"/>
                  </a:cubicBezTo>
                  <a:cubicBezTo>
                    <a:pt x="3855" y="718"/>
                    <a:pt x="3840" y="725"/>
                    <a:pt x="3818" y="732"/>
                  </a:cubicBezTo>
                  <a:cubicBezTo>
                    <a:pt x="3811" y="740"/>
                    <a:pt x="3796" y="740"/>
                    <a:pt x="3789" y="740"/>
                  </a:cubicBezTo>
                  <a:cubicBezTo>
                    <a:pt x="3767" y="740"/>
                    <a:pt x="3752" y="740"/>
                    <a:pt x="3730" y="732"/>
                  </a:cubicBezTo>
                  <a:cubicBezTo>
                    <a:pt x="3708" y="732"/>
                    <a:pt x="3686" y="725"/>
                    <a:pt x="3672" y="725"/>
                  </a:cubicBezTo>
                  <a:cubicBezTo>
                    <a:pt x="3664" y="725"/>
                    <a:pt x="3657" y="725"/>
                    <a:pt x="3650" y="732"/>
                  </a:cubicBezTo>
                  <a:cubicBezTo>
                    <a:pt x="3650" y="710"/>
                    <a:pt x="3650" y="710"/>
                    <a:pt x="3650" y="710"/>
                  </a:cubicBezTo>
                  <a:cubicBezTo>
                    <a:pt x="3598" y="747"/>
                    <a:pt x="3598" y="747"/>
                    <a:pt x="3598" y="747"/>
                  </a:cubicBezTo>
                  <a:cubicBezTo>
                    <a:pt x="3591" y="754"/>
                    <a:pt x="3591" y="754"/>
                    <a:pt x="3591" y="754"/>
                  </a:cubicBezTo>
                  <a:cubicBezTo>
                    <a:pt x="3591" y="762"/>
                    <a:pt x="3591" y="762"/>
                    <a:pt x="3591" y="762"/>
                  </a:cubicBezTo>
                  <a:cubicBezTo>
                    <a:pt x="3540" y="798"/>
                    <a:pt x="3540" y="798"/>
                    <a:pt x="3540" y="798"/>
                  </a:cubicBezTo>
                  <a:cubicBezTo>
                    <a:pt x="3518" y="813"/>
                    <a:pt x="3518" y="813"/>
                    <a:pt x="3518" y="813"/>
                  </a:cubicBezTo>
                  <a:cubicBezTo>
                    <a:pt x="3532" y="835"/>
                    <a:pt x="3532" y="835"/>
                    <a:pt x="3532" y="835"/>
                  </a:cubicBezTo>
                  <a:cubicBezTo>
                    <a:pt x="3569" y="886"/>
                    <a:pt x="3569" y="886"/>
                    <a:pt x="3569" y="886"/>
                  </a:cubicBezTo>
                  <a:cubicBezTo>
                    <a:pt x="3562" y="886"/>
                    <a:pt x="3554" y="879"/>
                    <a:pt x="3547" y="879"/>
                  </a:cubicBezTo>
                  <a:cubicBezTo>
                    <a:pt x="3518" y="879"/>
                    <a:pt x="3488" y="894"/>
                    <a:pt x="3481" y="916"/>
                  </a:cubicBezTo>
                  <a:cubicBezTo>
                    <a:pt x="3467" y="930"/>
                    <a:pt x="3459" y="952"/>
                    <a:pt x="3452" y="967"/>
                  </a:cubicBezTo>
                  <a:cubicBezTo>
                    <a:pt x="3452" y="974"/>
                    <a:pt x="3444" y="996"/>
                    <a:pt x="3437" y="1003"/>
                  </a:cubicBezTo>
                  <a:cubicBezTo>
                    <a:pt x="3437" y="1003"/>
                    <a:pt x="3430" y="1003"/>
                    <a:pt x="3408" y="989"/>
                  </a:cubicBezTo>
                  <a:cubicBezTo>
                    <a:pt x="3379" y="967"/>
                    <a:pt x="3349" y="952"/>
                    <a:pt x="3327" y="952"/>
                  </a:cubicBezTo>
                  <a:cubicBezTo>
                    <a:pt x="3269" y="952"/>
                    <a:pt x="3247" y="1018"/>
                    <a:pt x="3239" y="1062"/>
                  </a:cubicBezTo>
                  <a:cubicBezTo>
                    <a:pt x="3225" y="1091"/>
                    <a:pt x="3225" y="1113"/>
                    <a:pt x="3225" y="1136"/>
                  </a:cubicBezTo>
                  <a:cubicBezTo>
                    <a:pt x="3217" y="1158"/>
                    <a:pt x="3217" y="1158"/>
                    <a:pt x="3210" y="1165"/>
                  </a:cubicBezTo>
                  <a:cubicBezTo>
                    <a:pt x="3195" y="1172"/>
                    <a:pt x="3173" y="1187"/>
                    <a:pt x="3144" y="1216"/>
                  </a:cubicBezTo>
                  <a:cubicBezTo>
                    <a:pt x="3122" y="1238"/>
                    <a:pt x="3078" y="1275"/>
                    <a:pt x="3056" y="1289"/>
                  </a:cubicBezTo>
                  <a:cubicBezTo>
                    <a:pt x="3056" y="1282"/>
                    <a:pt x="3056" y="1267"/>
                    <a:pt x="3056" y="1253"/>
                  </a:cubicBezTo>
                  <a:cubicBezTo>
                    <a:pt x="3056" y="1231"/>
                    <a:pt x="3063" y="1209"/>
                    <a:pt x="3063" y="1194"/>
                  </a:cubicBezTo>
                  <a:cubicBezTo>
                    <a:pt x="3063" y="1165"/>
                    <a:pt x="3063" y="1136"/>
                    <a:pt x="3071" y="1128"/>
                  </a:cubicBezTo>
                  <a:lnTo>
                    <a:pt x="3078" y="1128"/>
                  </a:lnTo>
                  <a:cubicBezTo>
                    <a:pt x="3085" y="1121"/>
                    <a:pt x="3093" y="1121"/>
                    <a:pt x="3100" y="1121"/>
                  </a:cubicBezTo>
                  <a:cubicBezTo>
                    <a:pt x="3159" y="1113"/>
                    <a:pt x="3210" y="1055"/>
                    <a:pt x="3210" y="1003"/>
                  </a:cubicBezTo>
                  <a:cubicBezTo>
                    <a:pt x="3203" y="974"/>
                    <a:pt x="3181" y="945"/>
                    <a:pt x="3129" y="945"/>
                  </a:cubicBezTo>
                  <a:cubicBezTo>
                    <a:pt x="3041" y="945"/>
                    <a:pt x="3041" y="938"/>
                    <a:pt x="3034" y="901"/>
                  </a:cubicBezTo>
                  <a:cubicBezTo>
                    <a:pt x="3027" y="864"/>
                    <a:pt x="3027" y="864"/>
                    <a:pt x="3027" y="864"/>
                  </a:cubicBezTo>
                  <a:cubicBezTo>
                    <a:pt x="2990" y="886"/>
                    <a:pt x="2990" y="886"/>
                    <a:pt x="2990" y="886"/>
                  </a:cubicBezTo>
                  <a:cubicBezTo>
                    <a:pt x="2990" y="886"/>
                    <a:pt x="2924" y="916"/>
                    <a:pt x="2866" y="916"/>
                  </a:cubicBezTo>
                  <a:cubicBezTo>
                    <a:pt x="2807" y="916"/>
                    <a:pt x="2770" y="886"/>
                    <a:pt x="2763" y="828"/>
                  </a:cubicBezTo>
                  <a:cubicBezTo>
                    <a:pt x="2756" y="791"/>
                    <a:pt x="2756" y="762"/>
                    <a:pt x="2748" y="740"/>
                  </a:cubicBezTo>
                  <a:cubicBezTo>
                    <a:pt x="2734" y="622"/>
                    <a:pt x="2726" y="564"/>
                    <a:pt x="2638" y="564"/>
                  </a:cubicBezTo>
                  <a:cubicBezTo>
                    <a:pt x="2631" y="564"/>
                    <a:pt x="2624" y="564"/>
                    <a:pt x="2617" y="564"/>
                  </a:cubicBezTo>
                  <a:cubicBezTo>
                    <a:pt x="2572" y="571"/>
                    <a:pt x="2536" y="586"/>
                    <a:pt x="2514" y="622"/>
                  </a:cubicBezTo>
                  <a:cubicBezTo>
                    <a:pt x="2492" y="659"/>
                    <a:pt x="2485" y="718"/>
                    <a:pt x="2499" y="784"/>
                  </a:cubicBezTo>
                  <a:cubicBezTo>
                    <a:pt x="2507" y="820"/>
                    <a:pt x="2507" y="864"/>
                    <a:pt x="2485" y="886"/>
                  </a:cubicBezTo>
                  <a:cubicBezTo>
                    <a:pt x="2477" y="901"/>
                    <a:pt x="2470" y="901"/>
                    <a:pt x="2462" y="901"/>
                  </a:cubicBezTo>
                  <a:cubicBezTo>
                    <a:pt x="2455" y="901"/>
                    <a:pt x="2448" y="901"/>
                    <a:pt x="2440" y="894"/>
                  </a:cubicBezTo>
                  <a:cubicBezTo>
                    <a:pt x="2411" y="879"/>
                    <a:pt x="2375" y="828"/>
                    <a:pt x="2345" y="784"/>
                  </a:cubicBezTo>
                  <a:cubicBezTo>
                    <a:pt x="2294" y="718"/>
                    <a:pt x="2257" y="659"/>
                    <a:pt x="2206" y="659"/>
                  </a:cubicBezTo>
                  <a:cubicBezTo>
                    <a:pt x="2199" y="659"/>
                    <a:pt x="2199" y="667"/>
                    <a:pt x="2191" y="667"/>
                  </a:cubicBezTo>
                  <a:cubicBezTo>
                    <a:pt x="2133" y="689"/>
                    <a:pt x="2133" y="689"/>
                    <a:pt x="2133" y="689"/>
                  </a:cubicBezTo>
                  <a:lnTo>
                    <a:pt x="2133" y="689"/>
                  </a:lnTo>
                  <a:cubicBezTo>
                    <a:pt x="2126" y="689"/>
                    <a:pt x="2126" y="689"/>
                    <a:pt x="2126" y="689"/>
                  </a:cubicBezTo>
                  <a:cubicBezTo>
                    <a:pt x="2126" y="696"/>
                    <a:pt x="2126" y="696"/>
                    <a:pt x="2126" y="696"/>
                  </a:cubicBezTo>
                  <a:cubicBezTo>
                    <a:pt x="2103" y="703"/>
                    <a:pt x="2103" y="703"/>
                    <a:pt x="2103" y="703"/>
                  </a:cubicBezTo>
                  <a:cubicBezTo>
                    <a:pt x="2111" y="718"/>
                    <a:pt x="2111" y="718"/>
                    <a:pt x="2111" y="718"/>
                  </a:cubicBezTo>
                  <a:cubicBezTo>
                    <a:pt x="2103" y="762"/>
                    <a:pt x="2081" y="923"/>
                    <a:pt x="2133" y="996"/>
                  </a:cubicBezTo>
                  <a:cubicBezTo>
                    <a:pt x="2140" y="1018"/>
                    <a:pt x="2155" y="1033"/>
                    <a:pt x="2169" y="1048"/>
                  </a:cubicBezTo>
                  <a:cubicBezTo>
                    <a:pt x="2206" y="1084"/>
                    <a:pt x="2206" y="1084"/>
                    <a:pt x="2184" y="1106"/>
                  </a:cubicBezTo>
                  <a:cubicBezTo>
                    <a:pt x="2162" y="1136"/>
                    <a:pt x="2162" y="1165"/>
                    <a:pt x="2177" y="1194"/>
                  </a:cubicBezTo>
                  <a:cubicBezTo>
                    <a:pt x="2191" y="1223"/>
                    <a:pt x="2228" y="1245"/>
                    <a:pt x="2272" y="1245"/>
                  </a:cubicBezTo>
                  <a:cubicBezTo>
                    <a:pt x="2279" y="1245"/>
                    <a:pt x="2279" y="1245"/>
                    <a:pt x="2287" y="1245"/>
                  </a:cubicBezTo>
                  <a:cubicBezTo>
                    <a:pt x="2287" y="1267"/>
                    <a:pt x="2279" y="1311"/>
                    <a:pt x="2272" y="1341"/>
                  </a:cubicBezTo>
                  <a:cubicBezTo>
                    <a:pt x="2265" y="1370"/>
                    <a:pt x="2257" y="1399"/>
                    <a:pt x="2257" y="1421"/>
                  </a:cubicBezTo>
                  <a:cubicBezTo>
                    <a:pt x="2257" y="1436"/>
                    <a:pt x="2250" y="1451"/>
                    <a:pt x="2236" y="1465"/>
                  </a:cubicBezTo>
                  <a:cubicBezTo>
                    <a:pt x="2213" y="1487"/>
                    <a:pt x="2199" y="1509"/>
                    <a:pt x="2184" y="1546"/>
                  </a:cubicBezTo>
                  <a:cubicBezTo>
                    <a:pt x="2169" y="1597"/>
                    <a:pt x="2184" y="1612"/>
                    <a:pt x="2199" y="1634"/>
                  </a:cubicBezTo>
                  <a:cubicBezTo>
                    <a:pt x="2206" y="1641"/>
                    <a:pt x="2213" y="1648"/>
                    <a:pt x="2213" y="1678"/>
                  </a:cubicBezTo>
                  <a:cubicBezTo>
                    <a:pt x="2213" y="1736"/>
                    <a:pt x="2213" y="1736"/>
                    <a:pt x="2177" y="1758"/>
                  </a:cubicBezTo>
                  <a:cubicBezTo>
                    <a:pt x="2169" y="1766"/>
                    <a:pt x="2155" y="1773"/>
                    <a:pt x="2140" y="1780"/>
                  </a:cubicBezTo>
                  <a:cubicBezTo>
                    <a:pt x="2030" y="1853"/>
                    <a:pt x="2030" y="1934"/>
                    <a:pt x="2045" y="1986"/>
                  </a:cubicBezTo>
                  <a:cubicBezTo>
                    <a:pt x="2060" y="2015"/>
                    <a:pt x="2045" y="2029"/>
                    <a:pt x="2008" y="2066"/>
                  </a:cubicBezTo>
                  <a:cubicBezTo>
                    <a:pt x="2001" y="2073"/>
                    <a:pt x="1994" y="2081"/>
                    <a:pt x="1979" y="2095"/>
                  </a:cubicBezTo>
                  <a:cubicBezTo>
                    <a:pt x="1964" y="2125"/>
                    <a:pt x="1964" y="2154"/>
                    <a:pt x="1964" y="2198"/>
                  </a:cubicBezTo>
                  <a:cubicBezTo>
                    <a:pt x="1972" y="2227"/>
                    <a:pt x="1972" y="2257"/>
                    <a:pt x="1964" y="2286"/>
                  </a:cubicBezTo>
                  <a:cubicBezTo>
                    <a:pt x="1964" y="2322"/>
                    <a:pt x="1935" y="2359"/>
                    <a:pt x="1906" y="2410"/>
                  </a:cubicBezTo>
                  <a:cubicBezTo>
                    <a:pt x="1876" y="2462"/>
                    <a:pt x="1832" y="2520"/>
                    <a:pt x="1796" y="2608"/>
                  </a:cubicBezTo>
                  <a:cubicBezTo>
                    <a:pt x="1745" y="2733"/>
                    <a:pt x="1700" y="2740"/>
                    <a:pt x="1700" y="2740"/>
                  </a:cubicBezTo>
                  <a:cubicBezTo>
                    <a:pt x="1693" y="2740"/>
                    <a:pt x="1693" y="2740"/>
                    <a:pt x="1693" y="2740"/>
                  </a:cubicBezTo>
                  <a:cubicBezTo>
                    <a:pt x="1686" y="2740"/>
                    <a:pt x="1686" y="2740"/>
                    <a:pt x="1686" y="2740"/>
                  </a:cubicBezTo>
                  <a:cubicBezTo>
                    <a:pt x="1642" y="2770"/>
                    <a:pt x="1642" y="2770"/>
                    <a:pt x="1642" y="2770"/>
                  </a:cubicBezTo>
                  <a:cubicBezTo>
                    <a:pt x="1605" y="2784"/>
                    <a:pt x="1605" y="2784"/>
                    <a:pt x="1605" y="2784"/>
                  </a:cubicBezTo>
                  <a:cubicBezTo>
                    <a:pt x="1627" y="2806"/>
                    <a:pt x="1627" y="2806"/>
                    <a:pt x="1627" y="2806"/>
                  </a:cubicBezTo>
                  <a:cubicBezTo>
                    <a:pt x="1612" y="2821"/>
                    <a:pt x="1612" y="2821"/>
                    <a:pt x="1612" y="2821"/>
                  </a:cubicBezTo>
                  <a:cubicBezTo>
                    <a:pt x="1554" y="2887"/>
                    <a:pt x="1473" y="2982"/>
                    <a:pt x="1444" y="3055"/>
                  </a:cubicBezTo>
                  <a:cubicBezTo>
                    <a:pt x="1437" y="3077"/>
                    <a:pt x="1429" y="3114"/>
                    <a:pt x="1422" y="3143"/>
                  </a:cubicBezTo>
                  <a:cubicBezTo>
                    <a:pt x="1400" y="3209"/>
                    <a:pt x="1386" y="3297"/>
                    <a:pt x="1341" y="3304"/>
                  </a:cubicBezTo>
                  <a:cubicBezTo>
                    <a:pt x="1254" y="3334"/>
                    <a:pt x="1217" y="3356"/>
                    <a:pt x="1166" y="3422"/>
                  </a:cubicBezTo>
                  <a:cubicBezTo>
                    <a:pt x="1136" y="3458"/>
                    <a:pt x="1107" y="3517"/>
                    <a:pt x="1085" y="3561"/>
                  </a:cubicBezTo>
                  <a:cubicBezTo>
                    <a:pt x="1070" y="3583"/>
                    <a:pt x="1063" y="3605"/>
                    <a:pt x="1056" y="3612"/>
                  </a:cubicBezTo>
                  <a:cubicBezTo>
                    <a:pt x="1034" y="3641"/>
                    <a:pt x="960" y="3722"/>
                    <a:pt x="902" y="3766"/>
                  </a:cubicBezTo>
                  <a:cubicBezTo>
                    <a:pt x="836" y="3817"/>
                    <a:pt x="741" y="3949"/>
                    <a:pt x="741" y="4081"/>
                  </a:cubicBezTo>
                  <a:cubicBezTo>
                    <a:pt x="741" y="4198"/>
                    <a:pt x="711" y="4272"/>
                    <a:pt x="653" y="4323"/>
                  </a:cubicBezTo>
                  <a:cubicBezTo>
                    <a:pt x="594" y="4367"/>
                    <a:pt x="601" y="4418"/>
                    <a:pt x="601" y="4462"/>
                  </a:cubicBezTo>
                  <a:cubicBezTo>
                    <a:pt x="601" y="4491"/>
                    <a:pt x="601" y="4513"/>
                    <a:pt x="594" y="4543"/>
                  </a:cubicBezTo>
                  <a:cubicBezTo>
                    <a:pt x="587" y="4579"/>
                    <a:pt x="587" y="4638"/>
                    <a:pt x="579" y="4704"/>
                  </a:cubicBezTo>
                  <a:cubicBezTo>
                    <a:pt x="579" y="4770"/>
                    <a:pt x="579" y="4880"/>
                    <a:pt x="557" y="4902"/>
                  </a:cubicBezTo>
                  <a:lnTo>
                    <a:pt x="557" y="4902"/>
                  </a:lnTo>
                  <a:cubicBezTo>
                    <a:pt x="513" y="4939"/>
                    <a:pt x="469" y="4968"/>
                    <a:pt x="448" y="5063"/>
                  </a:cubicBezTo>
                  <a:cubicBezTo>
                    <a:pt x="433" y="5122"/>
                    <a:pt x="411" y="5158"/>
                    <a:pt x="381" y="5210"/>
                  </a:cubicBezTo>
                  <a:cubicBezTo>
                    <a:pt x="360" y="5232"/>
                    <a:pt x="345" y="5261"/>
                    <a:pt x="323" y="5298"/>
                  </a:cubicBezTo>
                  <a:cubicBezTo>
                    <a:pt x="294" y="5349"/>
                    <a:pt x="279" y="5393"/>
                    <a:pt x="264" y="5429"/>
                  </a:cubicBezTo>
                  <a:cubicBezTo>
                    <a:pt x="250" y="5459"/>
                    <a:pt x="242" y="5488"/>
                    <a:pt x="228" y="5503"/>
                  </a:cubicBezTo>
                  <a:cubicBezTo>
                    <a:pt x="184" y="5561"/>
                    <a:pt x="155" y="5679"/>
                    <a:pt x="176" y="5781"/>
                  </a:cubicBezTo>
                  <a:cubicBezTo>
                    <a:pt x="191" y="5862"/>
                    <a:pt x="235" y="5928"/>
                    <a:pt x="257" y="5979"/>
                  </a:cubicBezTo>
                  <a:cubicBezTo>
                    <a:pt x="272" y="5994"/>
                    <a:pt x="272" y="6001"/>
                    <a:pt x="279" y="6016"/>
                  </a:cubicBezTo>
                  <a:cubicBezTo>
                    <a:pt x="294" y="6045"/>
                    <a:pt x="286" y="6089"/>
                    <a:pt x="250" y="6126"/>
                  </a:cubicBezTo>
                  <a:cubicBezTo>
                    <a:pt x="206" y="6170"/>
                    <a:pt x="176" y="6243"/>
                    <a:pt x="184" y="6301"/>
                  </a:cubicBezTo>
                  <a:cubicBezTo>
                    <a:pt x="162" y="6323"/>
                    <a:pt x="118" y="6397"/>
                    <a:pt x="140" y="6470"/>
                  </a:cubicBezTo>
                  <a:cubicBezTo>
                    <a:pt x="155" y="6529"/>
                    <a:pt x="155" y="6529"/>
                    <a:pt x="125" y="6572"/>
                  </a:cubicBezTo>
                  <a:cubicBezTo>
                    <a:pt x="125" y="6580"/>
                    <a:pt x="118" y="6587"/>
                    <a:pt x="110" y="6595"/>
                  </a:cubicBezTo>
                  <a:cubicBezTo>
                    <a:pt x="67" y="6668"/>
                    <a:pt x="59" y="6734"/>
                    <a:pt x="88" y="6807"/>
                  </a:cubicBezTo>
                  <a:cubicBezTo>
                    <a:pt x="96" y="6836"/>
                    <a:pt x="96" y="6844"/>
                    <a:pt x="74" y="6873"/>
                  </a:cubicBezTo>
                  <a:cubicBezTo>
                    <a:pt x="67" y="6888"/>
                    <a:pt x="59" y="6902"/>
                    <a:pt x="52" y="6917"/>
                  </a:cubicBezTo>
                  <a:cubicBezTo>
                    <a:pt x="30" y="6968"/>
                    <a:pt x="0" y="7071"/>
                    <a:pt x="125" y="7181"/>
                  </a:cubicBezTo>
                  <a:cubicBezTo>
                    <a:pt x="191" y="7232"/>
                    <a:pt x="191" y="7276"/>
                    <a:pt x="191" y="7313"/>
                  </a:cubicBezTo>
                  <a:cubicBezTo>
                    <a:pt x="191" y="7320"/>
                    <a:pt x="198" y="7335"/>
                    <a:pt x="198" y="7349"/>
                  </a:cubicBezTo>
                  <a:cubicBezTo>
                    <a:pt x="213" y="7379"/>
                    <a:pt x="250" y="7408"/>
                    <a:pt x="286" y="7408"/>
                  </a:cubicBezTo>
                  <a:cubicBezTo>
                    <a:pt x="323" y="7408"/>
                    <a:pt x="352" y="7386"/>
                    <a:pt x="381" y="7357"/>
                  </a:cubicBezTo>
                  <a:cubicBezTo>
                    <a:pt x="396" y="7327"/>
                    <a:pt x="411" y="7320"/>
                    <a:pt x="411" y="7313"/>
                  </a:cubicBezTo>
                  <a:cubicBezTo>
                    <a:pt x="411" y="7320"/>
                    <a:pt x="396" y="7349"/>
                    <a:pt x="381" y="7364"/>
                  </a:cubicBezTo>
                  <a:cubicBezTo>
                    <a:pt x="374" y="7379"/>
                    <a:pt x="360" y="7393"/>
                    <a:pt x="345" y="7415"/>
                  </a:cubicBezTo>
                  <a:cubicBezTo>
                    <a:pt x="338" y="7437"/>
                    <a:pt x="338" y="7467"/>
                    <a:pt x="352" y="7489"/>
                  </a:cubicBezTo>
                  <a:cubicBezTo>
                    <a:pt x="374" y="7525"/>
                    <a:pt x="411" y="7540"/>
                    <a:pt x="455" y="7540"/>
                  </a:cubicBezTo>
                  <a:cubicBezTo>
                    <a:pt x="484" y="7540"/>
                    <a:pt x="506" y="7532"/>
                    <a:pt x="536" y="7525"/>
                  </a:cubicBezTo>
                  <a:cubicBezTo>
                    <a:pt x="579" y="7503"/>
                    <a:pt x="631" y="7474"/>
                    <a:pt x="682" y="7445"/>
                  </a:cubicBezTo>
                  <a:cubicBezTo>
                    <a:pt x="748" y="7408"/>
                    <a:pt x="836" y="7357"/>
                    <a:pt x="865" y="7357"/>
                  </a:cubicBezTo>
                  <a:cubicBezTo>
                    <a:pt x="872" y="7364"/>
                    <a:pt x="880" y="7393"/>
                    <a:pt x="887" y="7415"/>
                  </a:cubicBezTo>
                  <a:cubicBezTo>
                    <a:pt x="895" y="7452"/>
                    <a:pt x="909" y="7496"/>
                    <a:pt x="946" y="7503"/>
                  </a:cubicBezTo>
                  <a:cubicBezTo>
                    <a:pt x="968" y="7510"/>
                    <a:pt x="1012" y="7510"/>
                    <a:pt x="1034" y="7510"/>
                  </a:cubicBezTo>
                  <a:cubicBezTo>
                    <a:pt x="1078" y="7510"/>
                    <a:pt x="1319" y="7503"/>
                    <a:pt x="1407" y="7415"/>
                  </a:cubicBezTo>
                  <a:cubicBezTo>
                    <a:pt x="1466" y="7357"/>
                    <a:pt x="1620" y="7283"/>
                    <a:pt x="1708" y="7283"/>
                  </a:cubicBezTo>
                  <a:cubicBezTo>
                    <a:pt x="1737" y="7283"/>
                    <a:pt x="1759" y="7291"/>
                    <a:pt x="1767" y="7305"/>
                  </a:cubicBezTo>
                  <a:cubicBezTo>
                    <a:pt x="1818" y="7430"/>
                    <a:pt x="1920" y="7445"/>
                    <a:pt x="1994" y="7445"/>
                  </a:cubicBezTo>
                  <a:cubicBezTo>
                    <a:pt x="2045" y="7445"/>
                    <a:pt x="2096" y="7437"/>
                    <a:pt x="2169" y="7422"/>
                  </a:cubicBezTo>
                  <a:cubicBezTo>
                    <a:pt x="2206" y="7415"/>
                    <a:pt x="2206" y="7415"/>
                    <a:pt x="2206" y="7415"/>
                  </a:cubicBezTo>
                  <a:cubicBezTo>
                    <a:pt x="2199" y="7386"/>
                    <a:pt x="2199" y="7386"/>
                    <a:pt x="2199" y="7386"/>
                  </a:cubicBezTo>
                  <a:cubicBezTo>
                    <a:pt x="2191" y="7379"/>
                    <a:pt x="2184" y="7305"/>
                    <a:pt x="2257" y="7276"/>
                  </a:cubicBezTo>
                  <a:cubicBezTo>
                    <a:pt x="2272" y="7269"/>
                    <a:pt x="2294" y="7261"/>
                    <a:pt x="2309" y="7261"/>
                  </a:cubicBezTo>
                  <a:cubicBezTo>
                    <a:pt x="2360" y="7261"/>
                    <a:pt x="2397" y="7298"/>
                    <a:pt x="2411" y="7305"/>
                  </a:cubicBezTo>
                  <a:cubicBezTo>
                    <a:pt x="2411" y="7335"/>
                    <a:pt x="2411" y="7335"/>
                    <a:pt x="2411" y="7335"/>
                  </a:cubicBezTo>
                  <a:cubicBezTo>
                    <a:pt x="2440" y="7335"/>
                    <a:pt x="2440" y="7335"/>
                    <a:pt x="2440" y="7335"/>
                  </a:cubicBezTo>
                  <a:cubicBezTo>
                    <a:pt x="2470" y="7335"/>
                    <a:pt x="2536" y="7313"/>
                    <a:pt x="2550" y="7232"/>
                  </a:cubicBezTo>
                  <a:cubicBezTo>
                    <a:pt x="2550" y="7210"/>
                    <a:pt x="2558" y="7195"/>
                    <a:pt x="2572" y="7181"/>
                  </a:cubicBezTo>
                  <a:cubicBezTo>
                    <a:pt x="2580" y="7159"/>
                    <a:pt x="2594" y="7137"/>
                    <a:pt x="2587" y="7108"/>
                  </a:cubicBezTo>
                  <a:cubicBezTo>
                    <a:pt x="2580" y="7078"/>
                    <a:pt x="2558" y="7063"/>
                    <a:pt x="2507" y="7034"/>
                  </a:cubicBezTo>
                  <a:cubicBezTo>
                    <a:pt x="2477" y="7020"/>
                    <a:pt x="2448" y="7012"/>
                    <a:pt x="2426" y="7012"/>
                  </a:cubicBezTo>
                  <a:cubicBezTo>
                    <a:pt x="2375" y="7012"/>
                    <a:pt x="2353" y="7041"/>
                    <a:pt x="2338" y="7063"/>
                  </a:cubicBezTo>
                  <a:cubicBezTo>
                    <a:pt x="2331" y="7078"/>
                    <a:pt x="2323" y="7086"/>
                    <a:pt x="2309" y="7093"/>
                  </a:cubicBezTo>
                  <a:cubicBezTo>
                    <a:pt x="2287" y="7108"/>
                    <a:pt x="2250" y="7122"/>
                    <a:pt x="2221" y="7122"/>
                  </a:cubicBezTo>
                  <a:cubicBezTo>
                    <a:pt x="2199" y="7122"/>
                    <a:pt x="2162" y="7115"/>
                    <a:pt x="2133" y="7078"/>
                  </a:cubicBezTo>
                  <a:cubicBezTo>
                    <a:pt x="2111" y="7056"/>
                    <a:pt x="2103" y="7020"/>
                    <a:pt x="2118" y="6983"/>
                  </a:cubicBezTo>
                  <a:cubicBezTo>
                    <a:pt x="2126" y="6954"/>
                    <a:pt x="2140" y="6932"/>
                    <a:pt x="2155" y="6924"/>
                  </a:cubicBezTo>
                  <a:cubicBezTo>
                    <a:pt x="2213" y="6902"/>
                    <a:pt x="2228" y="6836"/>
                    <a:pt x="2236" y="6792"/>
                  </a:cubicBezTo>
                  <a:cubicBezTo>
                    <a:pt x="2236" y="6785"/>
                    <a:pt x="2236" y="6778"/>
                    <a:pt x="2243" y="6770"/>
                  </a:cubicBezTo>
                  <a:cubicBezTo>
                    <a:pt x="2250" y="6763"/>
                    <a:pt x="2287" y="6756"/>
                    <a:pt x="2309" y="6748"/>
                  </a:cubicBezTo>
                  <a:cubicBezTo>
                    <a:pt x="2353" y="6741"/>
                    <a:pt x="2397" y="6727"/>
                    <a:pt x="2433" y="6704"/>
                  </a:cubicBezTo>
                  <a:cubicBezTo>
                    <a:pt x="2455" y="6690"/>
                    <a:pt x="2470" y="6690"/>
                    <a:pt x="2477" y="6690"/>
                  </a:cubicBezTo>
                  <a:cubicBezTo>
                    <a:pt x="2499" y="6690"/>
                    <a:pt x="2507" y="6719"/>
                    <a:pt x="2514" y="6741"/>
                  </a:cubicBezTo>
                  <a:cubicBezTo>
                    <a:pt x="2514" y="6792"/>
                    <a:pt x="2543" y="6807"/>
                    <a:pt x="2572" y="6807"/>
                  </a:cubicBezTo>
                  <a:cubicBezTo>
                    <a:pt x="2609" y="6807"/>
                    <a:pt x="2646" y="6778"/>
                    <a:pt x="2653" y="6719"/>
                  </a:cubicBezTo>
                  <a:cubicBezTo>
                    <a:pt x="2741" y="6756"/>
                    <a:pt x="2800" y="6792"/>
                    <a:pt x="2800" y="6807"/>
                  </a:cubicBezTo>
                  <a:cubicBezTo>
                    <a:pt x="2785" y="6836"/>
                    <a:pt x="2756" y="6851"/>
                    <a:pt x="2734" y="6858"/>
                  </a:cubicBezTo>
                  <a:cubicBezTo>
                    <a:pt x="2697" y="6873"/>
                    <a:pt x="2660" y="6895"/>
                    <a:pt x="2646" y="6939"/>
                  </a:cubicBezTo>
                  <a:cubicBezTo>
                    <a:pt x="2638" y="6976"/>
                    <a:pt x="2646" y="6998"/>
                    <a:pt x="2653" y="7012"/>
                  </a:cubicBezTo>
                  <a:cubicBezTo>
                    <a:pt x="2682" y="7049"/>
                    <a:pt x="2756" y="7056"/>
                    <a:pt x="2778" y="7056"/>
                  </a:cubicBezTo>
                  <a:cubicBezTo>
                    <a:pt x="2792" y="7056"/>
                    <a:pt x="2807" y="7056"/>
                    <a:pt x="2822" y="7049"/>
                  </a:cubicBezTo>
                  <a:lnTo>
                    <a:pt x="2822" y="7049"/>
                  </a:lnTo>
                  <a:cubicBezTo>
                    <a:pt x="2836" y="7049"/>
                    <a:pt x="2858" y="7063"/>
                    <a:pt x="2873" y="7071"/>
                  </a:cubicBezTo>
                  <a:cubicBezTo>
                    <a:pt x="2895" y="7086"/>
                    <a:pt x="2917" y="7093"/>
                    <a:pt x="2939" y="7093"/>
                  </a:cubicBezTo>
                  <a:cubicBezTo>
                    <a:pt x="2961" y="7093"/>
                    <a:pt x="2976" y="7086"/>
                    <a:pt x="2990" y="7063"/>
                  </a:cubicBezTo>
                  <a:cubicBezTo>
                    <a:pt x="2998" y="7034"/>
                    <a:pt x="2983" y="6983"/>
                    <a:pt x="2953" y="6946"/>
                  </a:cubicBezTo>
                  <a:cubicBezTo>
                    <a:pt x="2961" y="6954"/>
                    <a:pt x="2976" y="6961"/>
                    <a:pt x="2990" y="6968"/>
                  </a:cubicBezTo>
                  <a:cubicBezTo>
                    <a:pt x="3071" y="7020"/>
                    <a:pt x="3071" y="7056"/>
                    <a:pt x="3063" y="7093"/>
                  </a:cubicBezTo>
                  <a:cubicBezTo>
                    <a:pt x="3063" y="7122"/>
                    <a:pt x="3063" y="7144"/>
                    <a:pt x="3078" y="7159"/>
                  </a:cubicBezTo>
                  <a:cubicBezTo>
                    <a:pt x="3100" y="7181"/>
                    <a:pt x="3122" y="7195"/>
                    <a:pt x="3159" y="7195"/>
                  </a:cubicBezTo>
                  <a:cubicBezTo>
                    <a:pt x="3188" y="7195"/>
                    <a:pt x="3225" y="7181"/>
                    <a:pt x="3261" y="7159"/>
                  </a:cubicBezTo>
                  <a:cubicBezTo>
                    <a:pt x="3335" y="7115"/>
                    <a:pt x="3408" y="7086"/>
                    <a:pt x="3474" y="7086"/>
                  </a:cubicBezTo>
                  <a:cubicBezTo>
                    <a:pt x="3496" y="7086"/>
                    <a:pt x="3510" y="7093"/>
                    <a:pt x="3532" y="7093"/>
                  </a:cubicBezTo>
                  <a:cubicBezTo>
                    <a:pt x="3635" y="7115"/>
                    <a:pt x="3781" y="7173"/>
                    <a:pt x="3840" y="7203"/>
                  </a:cubicBezTo>
                  <a:cubicBezTo>
                    <a:pt x="3862" y="7217"/>
                    <a:pt x="3906" y="7232"/>
                    <a:pt x="3950" y="7247"/>
                  </a:cubicBezTo>
                  <a:cubicBezTo>
                    <a:pt x="4038" y="7276"/>
                    <a:pt x="4207" y="7327"/>
                    <a:pt x="4221" y="7371"/>
                  </a:cubicBezTo>
                  <a:cubicBezTo>
                    <a:pt x="4309" y="7577"/>
                    <a:pt x="4382" y="7679"/>
                    <a:pt x="4448" y="7686"/>
                  </a:cubicBezTo>
                  <a:cubicBezTo>
                    <a:pt x="4463" y="7686"/>
                    <a:pt x="4478" y="7686"/>
                    <a:pt x="4485" y="7686"/>
                  </a:cubicBezTo>
                  <a:cubicBezTo>
                    <a:pt x="4558" y="7686"/>
                    <a:pt x="4617" y="7650"/>
                    <a:pt x="4675" y="7613"/>
                  </a:cubicBezTo>
                  <a:cubicBezTo>
                    <a:pt x="4683" y="7606"/>
                    <a:pt x="4690" y="7606"/>
                    <a:pt x="4705" y="7606"/>
                  </a:cubicBezTo>
                  <a:cubicBezTo>
                    <a:pt x="4734" y="7606"/>
                    <a:pt x="4771" y="7642"/>
                    <a:pt x="4785" y="7650"/>
                  </a:cubicBezTo>
                  <a:cubicBezTo>
                    <a:pt x="4800" y="7672"/>
                    <a:pt x="4800" y="7672"/>
                    <a:pt x="4800" y="7672"/>
                  </a:cubicBezTo>
                  <a:cubicBezTo>
                    <a:pt x="4822" y="7657"/>
                    <a:pt x="4822" y="7657"/>
                    <a:pt x="4822" y="7657"/>
                  </a:cubicBezTo>
                  <a:cubicBezTo>
                    <a:pt x="4902" y="7606"/>
                    <a:pt x="4902" y="7606"/>
                    <a:pt x="4902" y="7606"/>
                  </a:cubicBezTo>
                  <a:cubicBezTo>
                    <a:pt x="4925" y="7613"/>
                    <a:pt x="4969" y="7628"/>
                    <a:pt x="5005" y="7628"/>
                  </a:cubicBezTo>
                  <a:cubicBezTo>
                    <a:pt x="5034" y="7628"/>
                    <a:pt x="5057" y="7620"/>
                    <a:pt x="5071" y="7606"/>
                  </a:cubicBezTo>
                  <a:cubicBezTo>
                    <a:pt x="5093" y="7569"/>
                    <a:pt x="5093" y="7525"/>
                    <a:pt x="5086" y="7503"/>
                  </a:cubicBezTo>
                  <a:cubicBezTo>
                    <a:pt x="5086" y="7474"/>
                    <a:pt x="5086" y="7474"/>
                    <a:pt x="5086" y="7474"/>
                  </a:cubicBezTo>
                  <a:cubicBezTo>
                    <a:pt x="5064" y="7474"/>
                    <a:pt x="5064" y="7474"/>
                    <a:pt x="5064" y="7474"/>
                  </a:cubicBezTo>
                  <a:cubicBezTo>
                    <a:pt x="4976" y="7467"/>
                    <a:pt x="4910" y="7445"/>
                    <a:pt x="4881" y="7422"/>
                  </a:cubicBezTo>
                  <a:cubicBezTo>
                    <a:pt x="4866" y="7415"/>
                    <a:pt x="4851" y="7408"/>
                    <a:pt x="4837" y="7401"/>
                  </a:cubicBezTo>
                  <a:cubicBezTo>
                    <a:pt x="4822" y="7393"/>
                    <a:pt x="4807" y="7379"/>
                    <a:pt x="4800" y="7379"/>
                  </a:cubicBezTo>
                  <a:cubicBezTo>
                    <a:pt x="4800" y="7371"/>
                    <a:pt x="4807" y="7371"/>
                    <a:pt x="4807" y="7371"/>
                  </a:cubicBezTo>
                  <a:cubicBezTo>
                    <a:pt x="4837" y="7342"/>
                    <a:pt x="4925" y="7327"/>
                    <a:pt x="4983" y="7313"/>
                  </a:cubicBezTo>
                  <a:cubicBezTo>
                    <a:pt x="4998" y="7313"/>
                    <a:pt x="5005" y="7313"/>
                    <a:pt x="5020" y="7313"/>
                  </a:cubicBezTo>
                  <a:cubicBezTo>
                    <a:pt x="5093" y="7298"/>
                    <a:pt x="5181" y="7247"/>
                    <a:pt x="5225" y="7188"/>
                  </a:cubicBezTo>
                  <a:cubicBezTo>
                    <a:pt x="5232" y="7173"/>
                    <a:pt x="5232" y="7173"/>
                    <a:pt x="5232" y="7173"/>
                  </a:cubicBezTo>
                  <a:cubicBezTo>
                    <a:pt x="5262" y="7144"/>
                    <a:pt x="5291" y="7108"/>
                    <a:pt x="5328" y="7108"/>
                  </a:cubicBezTo>
                  <a:cubicBezTo>
                    <a:pt x="5342" y="7108"/>
                    <a:pt x="5364" y="7115"/>
                    <a:pt x="5379" y="7129"/>
                  </a:cubicBezTo>
                  <a:cubicBezTo>
                    <a:pt x="5416" y="7144"/>
                    <a:pt x="5452" y="7159"/>
                    <a:pt x="5489" y="7159"/>
                  </a:cubicBezTo>
                  <a:cubicBezTo>
                    <a:pt x="5562" y="7159"/>
                    <a:pt x="5621" y="7115"/>
                    <a:pt x="5665" y="7078"/>
                  </a:cubicBezTo>
                  <a:cubicBezTo>
                    <a:pt x="5679" y="7063"/>
                    <a:pt x="5701" y="7056"/>
                    <a:pt x="5716" y="7056"/>
                  </a:cubicBezTo>
                  <a:cubicBezTo>
                    <a:pt x="5745" y="7056"/>
                    <a:pt x="5782" y="7078"/>
                    <a:pt x="5789" y="7100"/>
                  </a:cubicBezTo>
                  <a:cubicBezTo>
                    <a:pt x="5797" y="7115"/>
                    <a:pt x="5811" y="7129"/>
                    <a:pt x="5833" y="7129"/>
                  </a:cubicBezTo>
                  <a:cubicBezTo>
                    <a:pt x="5870" y="7129"/>
                    <a:pt x="5899" y="7086"/>
                    <a:pt x="5914" y="7071"/>
                  </a:cubicBezTo>
                  <a:cubicBezTo>
                    <a:pt x="5929" y="7041"/>
                    <a:pt x="5980" y="6954"/>
                    <a:pt x="5936" y="6851"/>
                  </a:cubicBezTo>
                  <a:cubicBezTo>
                    <a:pt x="5914" y="6800"/>
                    <a:pt x="5892" y="6763"/>
                    <a:pt x="5877" y="6734"/>
                  </a:cubicBezTo>
                  <a:cubicBezTo>
                    <a:pt x="5833" y="6660"/>
                    <a:pt x="5841" y="6660"/>
                    <a:pt x="5855" y="6646"/>
                  </a:cubicBezTo>
                  <a:cubicBezTo>
                    <a:pt x="5870" y="6639"/>
                    <a:pt x="5884" y="6631"/>
                    <a:pt x="5899" y="6624"/>
                  </a:cubicBezTo>
                  <a:cubicBezTo>
                    <a:pt x="5929" y="6617"/>
                    <a:pt x="5958" y="6602"/>
                    <a:pt x="5965" y="6572"/>
                  </a:cubicBezTo>
                  <a:cubicBezTo>
                    <a:pt x="5965" y="6536"/>
                    <a:pt x="5943" y="6514"/>
                    <a:pt x="5907" y="6477"/>
                  </a:cubicBezTo>
                  <a:cubicBezTo>
                    <a:pt x="5833" y="6411"/>
                    <a:pt x="5841" y="6404"/>
                    <a:pt x="5862" y="6331"/>
                  </a:cubicBezTo>
                  <a:cubicBezTo>
                    <a:pt x="5870" y="6316"/>
                    <a:pt x="5877" y="6301"/>
                    <a:pt x="5877" y="6279"/>
                  </a:cubicBezTo>
                  <a:cubicBezTo>
                    <a:pt x="5899" y="6213"/>
                    <a:pt x="5870" y="6162"/>
                    <a:pt x="5848" y="6126"/>
                  </a:cubicBezTo>
                  <a:cubicBezTo>
                    <a:pt x="5826" y="6089"/>
                    <a:pt x="5826" y="6089"/>
                    <a:pt x="5833" y="6082"/>
                  </a:cubicBezTo>
                  <a:cubicBezTo>
                    <a:pt x="5914" y="6016"/>
                    <a:pt x="5980" y="5832"/>
                    <a:pt x="5980" y="5730"/>
                  </a:cubicBezTo>
                  <a:cubicBezTo>
                    <a:pt x="5980" y="5671"/>
                    <a:pt x="5943" y="5598"/>
                    <a:pt x="5899" y="5510"/>
                  </a:cubicBezTo>
                  <a:cubicBezTo>
                    <a:pt x="5855" y="5422"/>
                    <a:pt x="5804" y="5320"/>
                    <a:pt x="5804" y="5239"/>
                  </a:cubicBezTo>
                  <a:cubicBezTo>
                    <a:pt x="5789" y="5092"/>
                    <a:pt x="5804" y="5041"/>
                    <a:pt x="5804" y="5041"/>
                  </a:cubicBezTo>
                  <a:cubicBezTo>
                    <a:pt x="5804" y="5034"/>
                    <a:pt x="5804" y="5034"/>
                    <a:pt x="5804" y="5034"/>
                  </a:cubicBezTo>
                  <a:cubicBezTo>
                    <a:pt x="5797" y="5019"/>
                    <a:pt x="5797" y="5019"/>
                    <a:pt x="5797" y="5019"/>
                  </a:cubicBezTo>
                  <a:cubicBezTo>
                    <a:pt x="5782" y="4997"/>
                    <a:pt x="5657" y="4799"/>
                    <a:pt x="5584" y="4748"/>
                  </a:cubicBezTo>
                  <a:lnTo>
                    <a:pt x="5577" y="4748"/>
                  </a:lnTo>
                  <a:lnTo>
                    <a:pt x="5584" y="4741"/>
                  </a:lnTo>
                  <a:cubicBezTo>
                    <a:pt x="5599" y="4719"/>
                    <a:pt x="5635" y="4689"/>
                    <a:pt x="5665" y="4631"/>
                  </a:cubicBezTo>
                  <a:cubicBezTo>
                    <a:pt x="5723" y="4499"/>
                    <a:pt x="5804" y="4418"/>
                    <a:pt x="5826" y="4418"/>
                  </a:cubicBezTo>
                  <a:cubicBezTo>
                    <a:pt x="5833" y="4426"/>
                    <a:pt x="5841" y="4433"/>
                    <a:pt x="5855" y="4440"/>
                  </a:cubicBezTo>
                  <a:cubicBezTo>
                    <a:pt x="5877" y="4455"/>
                    <a:pt x="5899" y="4477"/>
                    <a:pt x="5936" y="4477"/>
                  </a:cubicBezTo>
                  <a:cubicBezTo>
                    <a:pt x="5958" y="4477"/>
                    <a:pt x="5980" y="4470"/>
                    <a:pt x="6009" y="4448"/>
                  </a:cubicBezTo>
                  <a:cubicBezTo>
                    <a:pt x="6075" y="4389"/>
                    <a:pt x="6126" y="4374"/>
                    <a:pt x="6163" y="4360"/>
                  </a:cubicBezTo>
                  <a:cubicBezTo>
                    <a:pt x="6185" y="4360"/>
                    <a:pt x="6192" y="4345"/>
                    <a:pt x="6200" y="4330"/>
                  </a:cubicBezTo>
                  <a:cubicBezTo>
                    <a:pt x="6207" y="4308"/>
                    <a:pt x="6192" y="4294"/>
                    <a:pt x="6178" y="4286"/>
                  </a:cubicBezTo>
                  <a:cubicBezTo>
                    <a:pt x="6170" y="4279"/>
                    <a:pt x="6163" y="4264"/>
                    <a:pt x="6163" y="4264"/>
                  </a:cubicBezTo>
                  <a:cubicBezTo>
                    <a:pt x="6163" y="4257"/>
                    <a:pt x="6163" y="4257"/>
                    <a:pt x="6170" y="4257"/>
                  </a:cubicBezTo>
                  <a:cubicBezTo>
                    <a:pt x="6185" y="4257"/>
                    <a:pt x="6200" y="4264"/>
                    <a:pt x="6214" y="4279"/>
                  </a:cubicBezTo>
                  <a:cubicBezTo>
                    <a:pt x="6222" y="4286"/>
                    <a:pt x="6236" y="4286"/>
                    <a:pt x="6243" y="4286"/>
                  </a:cubicBezTo>
                  <a:cubicBezTo>
                    <a:pt x="6265" y="4286"/>
                    <a:pt x="6288" y="4272"/>
                    <a:pt x="6302" y="4235"/>
                  </a:cubicBezTo>
                  <a:cubicBezTo>
                    <a:pt x="6331" y="4177"/>
                    <a:pt x="6346" y="4059"/>
                    <a:pt x="6295" y="3993"/>
                  </a:cubicBezTo>
                  <a:cubicBezTo>
                    <a:pt x="6273" y="3971"/>
                    <a:pt x="6265" y="3964"/>
                    <a:pt x="6265" y="3957"/>
                  </a:cubicBezTo>
                  <a:lnTo>
                    <a:pt x="6273" y="3957"/>
                  </a:lnTo>
                  <a:cubicBezTo>
                    <a:pt x="6280" y="3957"/>
                    <a:pt x="6288" y="3957"/>
                    <a:pt x="6302" y="3957"/>
                  </a:cubicBezTo>
                  <a:cubicBezTo>
                    <a:pt x="6317" y="3898"/>
                    <a:pt x="6317" y="3898"/>
                    <a:pt x="6317" y="3898"/>
                  </a:cubicBezTo>
                  <a:cubicBezTo>
                    <a:pt x="6265" y="3869"/>
                    <a:pt x="6163" y="3803"/>
                    <a:pt x="6178" y="3751"/>
                  </a:cubicBezTo>
                  <a:cubicBezTo>
                    <a:pt x="6192" y="3686"/>
                    <a:pt x="6200" y="3686"/>
                    <a:pt x="6214" y="3686"/>
                  </a:cubicBezTo>
                  <a:cubicBezTo>
                    <a:pt x="6229" y="3686"/>
                    <a:pt x="6243" y="3686"/>
                    <a:pt x="6273" y="3693"/>
                  </a:cubicBezTo>
                  <a:cubicBezTo>
                    <a:pt x="6317" y="3708"/>
                    <a:pt x="6346" y="3729"/>
                    <a:pt x="6375" y="3759"/>
                  </a:cubicBezTo>
                  <a:cubicBezTo>
                    <a:pt x="6397" y="3773"/>
                    <a:pt x="6411" y="3795"/>
                    <a:pt x="6433" y="3795"/>
                  </a:cubicBezTo>
                  <a:cubicBezTo>
                    <a:pt x="6448" y="3795"/>
                    <a:pt x="6455" y="3788"/>
                    <a:pt x="6470" y="3773"/>
                  </a:cubicBezTo>
                  <a:cubicBezTo>
                    <a:pt x="6484" y="3766"/>
                    <a:pt x="6499" y="3759"/>
                    <a:pt x="6536" y="3759"/>
                  </a:cubicBezTo>
                  <a:cubicBezTo>
                    <a:pt x="6543" y="3759"/>
                    <a:pt x="6550" y="3759"/>
                    <a:pt x="6565" y="3766"/>
                  </a:cubicBezTo>
                  <a:cubicBezTo>
                    <a:pt x="6572" y="3766"/>
                    <a:pt x="6580" y="3766"/>
                    <a:pt x="6587" y="3766"/>
                  </a:cubicBezTo>
                  <a:cubicBezTo>
                    <a:pt x="6616" y="3766"/>
                    <a:pt x="6653" y="3737"/>
                    <a:pt x="6675" y="3708"/>
                  </a:cubicBezTo>
                  <a:cubicBezTo>
                    <a:pt x="6697" y="3671"/>
                    <a:pt x="6697" y="3627"/>
                    <a:pt x="6668" y="3583"/>
                  </a:cubicBezTo>
                  <a:cubicBezTo>
                    <a:pt x="6638" y="3532"/>
                    <a:pt x="6602" y="3524"/>
                    <a:pt x="6580" y="3517"/>
                  </a:cubicBezTo>
                  <a:cubicBezTo>
                    <a:pt x="6565" y="3517"/>
                    <a:pt x="6558" y="3510"/>
                    <a:pt x="6543" y="3495"/>
                  </a:cubicBezTo>
                  <a:cubicBezTo>
                    <a:pt x="6514" y="3429"/>
                    <a:pt x="6521" y="3363"/>
                    <a:pt x="6558" y="3304"/>
                  </a:cubicBezTo>
                  <a:cubicBezTo>
                    <a:pt x="6594" y="3253"/>
                    <a:pt x="6594" y="3187"/>
                    <a:pt x="6565" y="3129"/>
                  </a:cubicBezTo>
                  <a:cubicBezTo>
                    <a:pt x="6580" y="3121"/>
                    <a:pt x="6594" y="3114"/>
                    <a:pt x="6602" y="3085"/>
                  </a:cubicBezTo>
                  <a:cubicBezTo>
                    <a:pt x="6616" y="3026"/>
                    <a:pt x="6602" y="2799"/>
                    <a:pt x="6470" y="2667"/>
                  </a:cubicBezTo>
                  <a:cubicBezTo>
                    <a:pt x="6346" y="2542"/>
                    <a:pt x="6273" y="2506"/>
                    <a:pt x="6185" y="2477"/>
                  </a:cubicBezTo>
                  <a:cubicBezTo>
                    <a:pt x="6156" y="2469"/>
                    <a:pt x="6156" y="2462"/>
                    <a:pt x="6156" y="2432"/>
                  </a:cubicBezTo>
                  <a:cubicBezTo>
                    <a:pt x="6156" y="2418"/>
                    <a:pt x="6156" y="2403"/>
                    <a:pt x="6148" y="2389"/>
                  </a:cubicBezTo>
                  <a:cubicBezTo>
                    <a:pt x="6141" y="2344"/>
                    <a:pt x="6104" y="2337"/>
                    <a:pt x="6082" y="2322"/>
                  </a:cubicBezTo>
                  <a:cubicBezTo>
                    <a:pt x="6075" y="2322"/>
                    <a:pt x="6060" y="2315"/>
                    <a:pt x="6060" y="2308"/>
                  </a:cubicBezTo>
                  <a:cubicBezTo>
                    <a:pt x="6053" y="2301"/>
                    <a:pt x="6068" y="2279"/>
                    <a:pt x="6104" y="2249"/>
                  </a:cubicBezTo>
                  <a:cubicBezTo>
                    <a:pt x="6141" y="2227"/>
                    <a:pt x="6156" y="2198"/>
                    <a:pt x="6148" y="2169"/>
                  </a:cubicBezTo>
                  <a:cubicBezTo>
                    <a:pt x="6148" y="2132"/>
                    <a:pt x="6119" y="2103"/>
                    <a:pt x="6068" y="2081"/>
                  </a:cubicBezTo>
                  <a:cubicBezTo>
                    <a:pt x="5987" y="2051"/>
                    <a:pt x="5870" y="1941"/>
                    <a:pt x="5870" y="1861"/>
                  </a:cubicBezTo>
                  <a:cubicBezTo>
                    <a:pt x="5870" y="1824"/>
                    <a:pt x="5877" y="1788"/>
                    <a:pt x="5892" y="1758"/>
                  </a:cubicBezTo>
                  <a:cubicBezTo>
                    <a:pt x="5907" y="1707"/>
                    <a:pt x="5921" y="1656"/>
                    <a:pt x="5884" y="1612"/>
                  </a:cubicBezTo>
                  <a:cubicBezTo>
                    <a:pt x="5848" y="1575"/>
                    <a:pt x="5804" y="1465"/>
                    <a:pt x="5833" y="1414"/>
                  </a:cubicBezTo>
                  <a:cubicBezTo>
                    <a:pt x="5848" y="1377"/>
                    <a:pt x="5877" y="1370"/>
                    <a:pt x="5899" y="1370"/>
                  </a:cubicBezTo>
                  <a:lnTo>
                    <a:pt x="5899" y="1370"/>
                  </a:lnTo>
                  <a:cubicBezTo>
                    <a:pt x="5943" y="1377"/>
                    <a:pt x="5943" y="1377"/>
                    <a:pt x="5943" y="1377"/>
                  </a:cubicBezTo>
                  <a:cubicBezTo>
                    <a:pt x="5936" y="1341"/>
                    <a:pt x="5936" y="1341"/>
                    <a:pt x="5936" y="1341"/>
                  </a:cubicBezTo>
                  <a:cubicBezTo>
                    <a:pt x="5936" y="1304"/>
                    <a:pt x="5921" y="1194"/>
                    <a:pt x="5862" y="1165"/>
                  </a:cubicBezTo>
                  <a:cubicBezTo>
                    <a:pt x="5855" y="1165"/>
                    <a:pt x="5855" y="1165"/>
                    <a:pt x="5855" y="1165"/>
                  </a:cubicBezTo>
                  <a:cubicBezTo>
                    <a:pt x="5819" y="1143"/>
                    <a:pt x="5804" y="1136"/>
                    <a:pt x="5811" y="1084"/>
                  </a:cubicBezTo>
                  <a:cubicBezTo>
                    <a:pt x="5819" y="1033"/>
                    <a:pt x="5811" y="1003"/>
                    <a:pt x="5797" y="974"/>
                  </a:cubicBezTo>
                  <a:cubicBezTo>
                    <a:pt x="5789" y="952"/>
                    <a:pt x="5782" y="930"/>
                    <a:pt x="5782" y="894"/>
                  </a:cubicBezTo>
                  <a:cubicBezTo>
                    <a:pt x="5767" y="820"/>
                    <a:pt x="5723" y="813"/>
                    <a:pt x="5709" y="813"/>
                  </a:cubicBezTo>
                  <a:cubicBezTo>
                    <a:pt x="5672" y="813"/>
                    <a:pt x="5635" y="842"/>
                    <a:pt x="5606" y="894"/>
                  </a:cubicBezTo>
                  <a:cubicBezTo>
                    <a:pt x="5599" y="916"/>
                    <a:pt x="5591" y="938"/>
                    <a:pt x="5591" y="952"/>
                  </a:cubicBezTo>
                  <a:cubicBezTo>
                    <a:pt x="5584" y="974"/>
                    <a:pt x="5577" y="982"/>
                    <a:pt x="5518" y="996"/>
                  </a:cubicBezTo>
                  <a:cubicBezTo>
                    <a:pt x="5503" y="996"/>
                    <a:pt x="5496" y="996"/>
                    <a:pt x="5481" y="996"/>
                  </a:cubicBezTo>
                  <a:cubicBezTo>
                    <a:pt x="5460" y="996"/>
                    <a:pt x="5416" y="996"/>
                    <a:pt x="5416" y="886"/>
                  </a:cubicBezTo>
                  <a:cubicBezTo>
                    <a:pt x="5416" y="842"/>
                    <a:pt x="5393" y="667"/>
                    <a:pt x="5320" y="667"/>
                  </a:cubicBezTo>
                  <a:cubicBezTo>
                    <a:pt x="5313" y="667"/>
                    <a:pt x="5291" y="667"/>
                    <a:pt x="5276" y="689"/>
                  </a:cubicBezTo>
                  <a:cubicBezTo>
                    <a:pt x="5269" y="710"/>
                    <a:pt x="5247" y="732"/>
                    <a:pt x="5232" y="754"/>
                  </a:cubicBezTo>
                  <a:cubicBezTo>
                    <a:pt x="5232" y="740"/>
                    <a:pt x="5240" y="732"/>
                    <a:pt x="5247" y="718"/>
                  </a:cubicBezTo>
                  <a:cubicBezTo>
                    <a:pt x="5262" y="659"/>
                    <a:pt x="5276" y="622"/>
                    <a:pt x="5284" y="601"/>
                  </a:cubicBezTo>
                  <a:cubicBezTo>
                    <a:pt x="5306" y="549"/>
                    <a:pt x="5313" y="535"/>
                    <a:pt x="5298" y="520"/>
                  </a:cubicBezTo>
                  <a:cubicBezTo>
                    <a:pt x="5291" y="498"/>
                    <a:pt x="5276" y="498"/>
                    <a:pt x="5262" y="491"/>
                  </a:cubicBezTo>
                  <a:cubicBezTo>
                    <a:pt x="5262" y="491"/>
                    <a:pt x="5254" y="491"/>
                    <a:pt x="5247" y="483"/>
                  </a:cubicBezTo>
                  <a:cubicBezTo>
                    <a:pt x="5210" y="469"/>
                    <a:pt x="5203" y="447"/>
                    <a:pt x="5210" y="417"/>
                  </a:cubicBezTo>
                  <a:cubicBezTo>
                    <a:pt x="5218" y="381"/>
                    <a:pt x="5203" y="300"/>
                    <a:pt x="5174" y="256"/>
                  </a:cubicBezTo>
                  <a:cubicBezTo>
                    <a:pt x="5152" y="227"/>
                    <a:pt x="5122" y="220"/>
                    <a:pt x="5108" y="220"/>
                  </a:cubicBezTo>
                  <a:cubicBezTo>
                    <a:pt x="5100" y="220"/>
                    <a:pt x="5086" y="220"/>
                    <a:pt x="5079" y="227"/>
                  </a:cubicBezTo>
                  <a:cubicBezTo>
                    <a:pt x="5049" y="234"/>
                    <a:pt x="5027" y="263"/>
                    <a:pt x="5005" y="293"/>
                  </a:cubicBezTo>
                  <a:cubicBezTo>
                    <a:pt x="4991" y="308"/>
                    <a:pt x="4976" y="329"/>
                    <a:pt x="4969" y="329"/>
                  </a:cubicBezTo>
                  <a:cubicBezTo>
                    <a:pt x="4961" y="329"/>
                    <a:pt x="4954" y="322"/>
                    <a:pt x="4939" y="308"/>
                  </a:cubicBezTo>
                  <a:cubicBezTo>
                    <a:pt x="4902" y="271"/>
                    <a:pt x="4881" y="249"/>
                    <a:pt x="4859" y="249"/>
                  </a:cubicBezTo>
                  <a:cubicBezTo>
                    <a:pt x="4837" y="249"/>
                    <a:pt x="4822" y="271"/>
                    <a:pt x="4807" y="293"/>
                  </a:cubicBezTo>
                  <a:cubicBezTo>
                    <a:pt x="4800" y="308"/>
                    <a:pt x="4793" y="315"/>
                    <a:pt x="4785" y="329"/>
                  </a:cubicBezTo>
                  <a:cubicBezTo>
                    <a:pt x="4785" y="315"/>
                    <a:pt x="4785" y="293"/>
                    <a:pt x="4793" y="256"/>
                  </a:cubicBezTo>
                  <a:cubicBezTo>
                    <a:pt x="4807" y="110"/>
                    <a:pt x="4815" y="29"/>
                    <a:pt x="4763" y="7"/>
                  </a:cubicBezTo>
                  <a:cubicBezTo>
                    <a:pt x="4749" y="7"/>
                    <a:pt x="4741" y="0"/>
                    <a:pt x="4727" y="0"/>
                  </a:cubicBezTo>
                  <a:lnTo>
                    <a:pt x="4727" y="36"/>
                  </a:ln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1828434" fontAlgn="auto">
                <a:spcBef>
                  <a:spcPts val="0"/>
                </a:spcBef>
                <a:spcAft>
                  <a:spcPts val="0"/>
                </a:spcAft>
                <a:defRPr/>
              </a:pPr>
              <a:endParaRPr lang="en-US">
                <a:latin typeface="Poppins Light" charset="0"/>
                <a:ea typeface="+mn-ea"/>
                <a:cs typeface="+mn-cs"/>
              </a:endParaRPr>
            </a:p>
          </p:txBody>
        </p:sp>
        <p:sp>
          <p:nvSpPr>
            <p:cNvPr id="24" name="Freeform 23"/>
            <p:cNvSpPr>
              <a:spLocks noChangeArrowheads="1"/>
            </p:cNvSpPr>
            <p:nvPr/>
          </p:nvSpPr>
          <p:spPr bwMode="auto">
            <a:xfrm>
              <a:off x="5863572" y="8279562"/>
              <a:ext cx="4125675" cy="4147562"/>
            </a:xfrm>
            <a:custGeom>
              <a:avLst/>
              <a:gdLst>
                <a:gd name="T0" fmla="*/ 2616 w 10735"/>
                <a:gd name="T1" fmla="*/ 10618 h 10919"/>
                <a:gd name="T2" fmla="*/ 2183 w 10735"/>
                <a:gd name="T3" fmla="*/ 10031 h 10919"/>
                <a:gd name="T4" fmla="*/ 1759 w 10735"/>
                <a:gd name="T5" fmla="*/ 10039 h 10919"/>
                <a:gd name="T6" fmla="*/ 2008 w 10735"/>
                <a:gd name="T7" fmla="*/ 9584 h 10919"/>
                <a:gd name="T8" fmla="*/ 2513 w 10735"/>
                <a:gd name="T9" fmla="*/ 9130 h 10919"/>
                <a:gd name="T10" fmla="*/ 2433 w 10735"/>
                <a:gd name="T11" fmla="*/ 7760 h 10919"/>
                <a:gd name="T12" fmla="*/ 2660 w 10735"/>
                <a:gd name="T13" fmla="*/ 6932 h 10919"/>
                <a:gd name="T14" fmla="*/ 2814 w 10735"/>
                <a:gd name="T15" fmla="*/ 6258 h 10919"/>
                <a:gd name="T16" fmla="*/ 3252 w 10735"/>
                <a:gd name="T17" fmla="*/ 6082 h 10919"/>
                <a:gd name="T18" fmla="*/ 2784 w 10735"/>
                <a:gd name="T19" fmla="*/ 4917 h 10919"/>
                <a:gd name="T20" fmla="*/ 2572 w 10735"/>
                <a:gd name="T21" fmla="*/ 3847 h 10919"/>
                <a:gd name="T22" fmla="*/ 2161 w 10735"/>
                <a:gd name="T23" fmla="*/ 3561 h 10919"/>
                <a:gd name="T24" fmla="*/ 1927 w 10735"/>
                <a:gd name="T25" fmla="*/ 3056 h 10919"/>
                <a:gd name="T26" fmla="*/ 1531 w 10735"/>
                <a:gd name="T27" fmla="*/ 2843 h 10919"/>
                <a:gd name="T28" fmla="*/ 1223 w 10735"/>
                <a:gd name="T29" fmla="*/ 2667 h 10919"/>
                <a:gd name="T30" fmla="*/ 960 w 10735"/>
                <a:gd name="T31" fmla="*/ 2594 h 10919"/>
                <a:gd name="T32" fmla="*/ 879 w 10735"/>
                <a:gd name="T33" fmla="*/ 3048 h 10919"/>
                <a:gd name="T34" fmla="*/ 286 w 10735"/>
                <a:gd name="T35" fmla="*/ 3298 h 10919"/>
                <a:gd name="T36" fmla="*/ 300 w 10735"/>
                <a:gd name="T37" fmla="*/ 2865 h 10919"/>
                <a:gd name="T38" fmla="*/ 51 w 10735"/>
                <a:gd name="T39" fmla="*/ 1590 h 10919"/>
                <a:gd name="T40" fmla="*/ 659 w 10735"/>
                <a:gd name="T41" fmla="*/ 1363 h 10919"/>
                <a:gd name="T42" fmla="*/ 1121 w 10735"/>
                <a:gd name="T43" fmla="*/ 1062 h 10919"/>
                <a:gd name="T44" fmla="*/ 1590 w 10735"/>
                <a:gd name="T45" fmla="*/ 879 h 10919"/>
                <a:gd name="T46" fmla="*/ 2220 w 10735"/>
                <a:gd name="T47" fmla="*/ 286 h 10919"/>
                <a:gd name="T48" fmla="*/ 2506 w 10735"/>
                <a:gd name="T49" fmla="*/ 29 h 10919"/>
                <a:gd name="T50" fmla="*/ 3098 w 10735"/>
                <a:gd name="T51" fmla="*/ 542 h 10919"/>
                <a:gd name="T52" fmla="*/ 3523 w 10735"/>
                <a:gd name="T53" fmla="*/ 1062 h 10919"/>
                <a:gd name="T54" fmla="*/ 3919 w 10735"/>
                <a:gd name="T55" fmla="*/ 1004 h 10919"/>
                <a:gd name="T56" fmla="*/ 4007 w 10735"/>
                <a:gd name="T57" fmla="*/ 506 h 10919"/>
                <a:gd name="T58" fmla="*/ 4622 w 10735"/>
                <a:gd name="T59" fmla="*/ 623 h 10919"/>
                <a:gd name="T60" fmla="*/ 4886 w 10735"/>
                <a:gd name="T61" fmla="*/ 872 h 10919"/>
                <a:gd name="T62" fmla="*/ 5128 w 10735"/>
                <a:gd name="T63" fmla="*/ 51 h 10919"/>
                <a:gd name="T64" fmla="*/ 5560 w 10735"/>
                <a:gd name="T65" fmla="*/ 410 h 10919"/>
                <a:gd name="T66" fmla="*/ 6286 w 10735"/>
                <a:gd name="T67" fmla="*/ 352 h 10919"/>
                <a:gd name="T68" fmla="*/ 6682 w 10735"/>
                <a:gd name="T69" fmla="*/ 901 h 10919"/>
                <a:gd name="T70" fmla="*/ 7158 w 10735"/>
                <a:gd name="T71" fmla="*/ 1546 h 10919"/>
                <a:gd name="T72" fmla="*/ 7539 w 10735"/>
                <a:gd name="T73" fmla="*/ 2293 h 10919"/>
                <a:gd name="T74" fmla="*/ 7700 w 10735"/>
                <a:gd name="T75" fmla="*/ 2909 h 10919"/>
                <a:gd name="T76" fmla="*/ 8477 w 10735"/>
                <a:gd name="T77" fmla="*/ 3803 h 10919"/>
                <a:gd name="T78" fmla="*/ 9708 w 10735"/>
                <a:gd name="T79" fmla="*/ 4778 h 10919"/>
                <a:gd name="T80" fmla="*/ 10331 w 10735"/>
                <a:gd name="T81" fmla="*/ 5239 h 10919"/>
                <a:gd name="T82" fmla="*/ 10682 w 10735"/>
                <a:gd name="T83" fmla="*/ 5884 h 10919"/>
                <a:gd name="T84" fmla="*/ 10360 w 10735"/>
                <a:gd name="T85" fmla="*/ 6419 h 10919"/>
                <a:gd name="T86" fmla="*/ 9869 w 10735"/>
                <a:gd name="T87" fmla="*/ 6390 h 10919"/>
                <a:gd name="T88" fmla="*/ 9100 w 10735"/>
                <a:gd name="T89" fmla="*/ 7379 h 10919"/>
                <a:gd name="T90" fmla="*/ 8418 w 10735"/>
                <a:gd name="T91" fmla="*/ 8031 h 10919"/>
                <a:gd name="T92" fmla="*/ 8836 w 10735"/>
                <a:gd name="T93" fmla="*/ 9174 h 10919"/>
                <a:gd name="T94" fmla="*/ 9165 w 10735"/>
                <a:gd name="T95" fmla="*/ 9812 h 10919"/>
                <a:gd name="T96" fmla="*/ 8557 w 10735"/>
                <a:gd name="T97" fmla="*/ 9636 h 10919"/>
                <a:gd name="T98" fmla="*/ 8081 w 10735"/>
                <a:gd name="T99" fmla="*/ 9526 h 10919"/>
                <a:gd name="T100" fmla="*/ 7334 w 10735"/>
                <a:gd name="T101" fmla="*/ 9350 h 10919"/>
                <a:gd name="T102" fmla="*/ 6938 w 10735"/>
                <a:gd name="T103" fmla="*/ 9665 h 10919"/>
                <a:gd name="T104" fmla="*/ 5883 w 10735"/>
                <a:gd name="T105" fmla="*/ 9973 h 10919"/>
                <a:gd name="T106" fmla="*/ 5516 w 10735"/>
                <a:gd name="T107" fmla="*/ 10302 h 10919"/>
                <a:gd name="T108" fmla="*/ 4989 w 10735"/>
                <a:gd name="T109" fmla="*/ 10369 h 10919"/>
                <a:gd name="T110" fmla="*/ 4256 w 10735"/>
                <a:gd name="T111" fmla="*/ 10017 h 10919"/>
                <a:gd name="T112" fmla="*/ 3355 w 10735"/>
                <a:gd name="T113" fmla="*/ 9951 h 10919"/>
                <a:gd name="T114" fmla="*/ 2784 w 10735"/>
                <a:gd name="T115" fmla="*/ 10918 h 109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0735" h="10919">
                  <a:moveTo>
                    <a:pt x="2784" y="10918"/>
                  </a:moveTo>
                  <a:lnTo>
                    <a:pt x="2784" y="10918"/>
                  </a:lnTo>
                  <a:cubicBezTo>
                    <a:pt x="2755" y="10918"/>
                    <a:pt x="2733" y="10911"/>
                    <a:pt x="2726" y="10889"/>
                  </a:cubicBezTo>
                  <a:cubicBezTo>
                    <a:pt x="2718" y="10860"/>
                    <a:pt x="2733" y="10830"/>
                    <a:pt x="2762" y="10808"/>
                  </a:cubicBezTo>
                  <a:cubicBezTo>
                    <a:pt x="2792" y="10786"/>
                    <a:pt x="2799" y="10750"/>
                    <a:pt x="2806" y="10684"/>
                  </a:cubicBezTo>
                  <a:cubicBezTo>
                    <a:pt x="2814" y="10662"/>
                    <a:pt x="2814" y="10640"/>
                    <a:pt x="2821" y="10618"/>
                  </a:cubicBezTo>
                  <a:cubicBezTo>
                    <a:pt x="2828" y="10574"/>
                    <a:pt x="2814" y="10552"/>
                    <a:pt x="2806" y="10537"/>
                  </a:cubicBezTo>
                  <a:cubicBezTo>
                    <a:pt x="2799" y="10530"/>
                    <a:pt x="2784" y="10522"/>
                    <a:pt x="2777" y="10522"/>
                  </a:cubicBezTo>
                  <a:cubicBezTo>
                    <a:pt x="2762" y="10522"/>
                    <a:pt x="2755" y="10530"/>
                    <a:pt x="2748" y="10544"/>
                  </a:cubicBezTo>
                  <a:cubicBezTo>
                    <a:pt x="2733" y="10588"/>
                    <a:pt x="2682" y="10618"/>
                    <a:pt x="2616" y="10618"/>
                  </a:cubicBezTo>
                  <a:cubicBezTo>
                    <a:pt x="2587" y="10618"/>
                    <a:pt x="2557" y="10610"/>
                    <a:pt x="2535" y="10596"/>
                  </a:cubicBezTo>
                  <a:cubicBezTo>
                    <a:pt x="2506" y="10581"/>
                    <a:pt x="2491" y="10552"/>
                    <a:pt x="2484" y="10522"/>
                  </a:cubicBezTo>
                  <a:cubicBezTo>
                    <a:pt x="2477" y="10486"/>
                    <a:pt x="2499" y="10449"/>
                    <a:pt x="2528" y="10412"/>
                  </a:cubicBezTo>
                  <a:cubicBezTo>
                    <a:pt x="2557" y="10391"/>
                    <a:pt x="2542" y="10339"/>
                    <a:pt x="2535" y="10325"/>
                  </a:cubicBezTo>
                  <a:cubicBezTo>
                    <a:pt x="2513" y="10281"/>
                    <a:pt x="2484" y="10244"/>
                    <a:pt x="2477" y="10244"/>
                  </a:cubicBezTo>
                  <a:cubicBezTo>
                    <a:pt x="2469" y="10251"/>
                    <a:pt x="2462" y="10251"/>
                    <a:pt x="2454" y="10251"/>
                  </a:cubicBezTo>
                  <a:cubicBezTo>
                    <a:pt x="2411" y="10251"/>
                    <a:pt x="2345" y="10229"/>
                    <a:pt x="2301" y="10185"/>
                  </a:cubicBezTo>
                  <a:cubicBezTo>
                    <a:pt x="2271" y="10156"/>
                    <a:pt x="2257" y="10112"/>
                    <a:pt x="2242" y="10083"/>
                  </a:cubicBezTo>
                  <a:cubicBezTo>
                    <a:pt x="2235" y="10068"/>
                    <a:pt x="2228" y="10046"/>
                    <a:pt x="2220" y="10039"/>
                  </a:cubicBezTo>
                  <a:cubicBezTo>
                    <a:pt x="2220" y="10039"/>
                    <a:pt x="2220" y="10031"/>
                    <a:pt x="2183" y="10031"/>
                  </a:cubicBezTo>
                  <a:cubicBezTo>
                    <a:pt x="2147" y="10031"/>
                    <a:pt x="2096" y="10039"/>
                    <a:pt x="2052" y="10046"/>
                  </a:cubicBezTo>
                  <a:cubicBezTo>
                    <a:pt x="2037" y="10053"/>
                    <a:pt x="2022" y="10053"/>
                    <a:pt x="2015" y="10053"/>
                  </a:cubicBezTo>
                  <a:cubicBezTo>
                    <a:pt x="2000" y="10053"/>
                    <a:pt x="1993" y="10053"/>
                    <a:pt x="1986" y="10053"/>
                  </a:cubicBezTo>
                  <a:cubicBezTo>
                    <a:pt x="1964" y="10053"/>
                    <a:pt x="1942" y="10046"/>
                    <a:pt x="1927" y="10024"/>
                  </a:cubicBezTo>
                  <a:cubicBezTo>
                    <a:pt x="1905" y="10002"/>
                    <a:pt x="1905" y="9966"/>
                    <a:pt x="1912" y="9922"/>
                  </a:cubicBezTo>
                  <a:cubicBezTo>
                    <a:pt x="1920" y="9907"/>
                    <a:pt x="1920" y="9892"/>
                    <a:pt x="1912" y="9878"/>
                  </a:cubicBezTo>
                  <a:cubicBezTo>
                    <a:pt x="1898" y="9870"/>
                    <a:pt x="1876" y="9856"/>
                    <a:pt x="1854" y="9856"/>
                  </a:cubicBezTo>
                  <a:cubicBezTo>
                    <a:pt x="1839" y="9856"/>
                    <a:pt x="1824" y="9863"/>
                    <a:pt x="1817" y="9870"/>
                  </a:cubicBezTo>
                  <a:cubicBezTo>
                    <a:pt x="1780" y="9892"/>
                    <a:pt x="1759" y="9980"/>
                    <a:pt x="1751" y="10017"/>
                  </a:cubicBezTo>
                  <a:lnTo>
                    <a:pt x="1759" y="10039"/>
                  </a:lnTo>
                  <a:cubicBezTo>
                    <a:pt x="1737" y="10039"/>
                    <a:pt x="1737" y="10039"/>
                    <a:pt x="1737" y="10039"/>
                  </a:cubicBezTo>
                  <a:cubicBezTo>
                    <a:pt x="1685" y="10031"/>
                    <a:pt x="1582" y="10017"/>
                    <a:pt x="1539" y="9988"/>
                  </a:cubicBezTo>
                  <a:cubicBezTo>
                    <a:pt x="1524" y="9973"/>
                    <a:pt x="1509" y="9966"/>
                    <a:pt x="1495" y="9958"/>
                  </a:cubicBezTo>
                  <a:cubicBezTo>
                    <a:pt x="1458" y="9943"/>
                    <a:pt x="1436" y="9929"/>
                    <a:pt x="1436" y="9900"/>
                  </a:cubicBezTo>
                  <a:cubicBezTo>
                    <a:pt x="1429" y="9885"/>
                    <a:pt x="1443" y="9870"/>
                    <a:pt x="1451" y="9856"/>
                  </a:cubicBezTo>
                  <a:cubicBezTo>
                    <a:pt x="1495" y="9819"/>
                    <a:pt x="1582" y="9804"/>
                    <a:pt x="1656" y="9790"/>
                  </a:cubicBezTo>
                  <a:cubicBezTo>
                    <a:pt x="1685" y="9790"/>
                    <a:pt x="1685" y="9790"/>
                    <a:pt x="1685" y="9790"/>
                  </a:cubicBezTo>
                  <a:cubicBezTo>
                    <a:pt x="1751" y="9775"/>
                    <a:pt x="1832" y="9731"/>
                    <a:pt x="1876" y="9680"/>
                  </a:cubicBezTo>
                  <a:cubicBezTo>
                    <a:pt x="1883" y="9672"/>
                    <a:pt x="1883" y="9672"/>
                    <a:pt x="1883" y="9672"/>
                  </a:cubicBezTo>
                  <a:cubicBezTo>
                    <a:pt x="1912" y="9629"/>
                    <a:pt x="1949" y="9584"/>
                    <a:pt x="2008" y="9584"/>
                  </a:cubicBezTo>
                  <a:cubicBezTo>
                    <a:pt x="2030" y="9584"/>
                    <a:pt x="2059" y="9592"/>
                    <a:pt x="2081" y="9607"/>
                  </a:cubicBezTo>
                  <a:cubicBezTo>
                    <a:pt x="2110" y="9621"/>
                    <a:pt x="2140" y="9629"/>
                    <a:pt x="2169" y="9629"/>
                  </a:cubicBezTo>
                  <a:cubicBezTo>
                    <a:pt x="2228" y="9629"/>
                    <a:pt x="2279" y="9592"/>
                    <a:pt x="2315" y="9562"/>
                  </a:cubicBezTo>
                  <a:cubicBezTo>
                    <a:pt x="2337" y="9541"/>
                    <a:pt x="2367" y="9533"/>
                    <a:pt x="2396" y="9533"/>
                  </a:cubicBezTo>
                  <a:cubicBezTo>
                    <a:pt x="2447" y="9533"/>
                    <a:pt x="2491" y="9570"/>
                    <a:pt x="2513" y="9599"/>
                  </a:cubicBezTo>
                  <a:lnTo>
                    <a:pt x="2513" y="9599"/>
                  </a:lnTo>
                  <a:cubicBezTo>
                    <a:pt x="2521" y="9599"/>
                    <a:pt x="2535" y="9592"/>
                    <a:pt x="2550" y="9562"/>
                  </a:cubicBezTo>
                  <a:cubicBezTo>
                    <a:pt x="2579" y="9526"/>
                    <a:pt x="2601" y="9453"/>
                    <a:pt x="2572" y="9387"/>
                  </a:cubicBezTo>
                  <a:cubicBezTo>
                    <a:pt x="2557" y="9343"/>
                    <a:pt x="2535" y="9306"/>
                    <a:pt x="2513" y="9277"/>
                  </a:cubicBezTo>
                  <a:cubicBezTo>
                    <a:pt x="2484" y="9218"/>
                    <a:pt x="2454" y="9167"/>
                    <a:pt x="2513" y="9130"/>
                  </a:cubicBezTo>
                  <a:cubicBezTo>
                    <a:pt x="2528" y="9123"/>
                    <a:pt x="2550" y="9108"/>
                    <a:pt x="2564" y="9101"/>
                  </a:cubicBezTo>
                  <a:cubicBezTo>
                    <a:pt x="2579" y="9101"/>
                    <a:pt x="2594" y="9086"/>
                    <a:pt x="2601" y="9086"/>
                  </a:cubicBezTo>
                  <a:cubicBezTo>
                    <a:pt x="2601" y="9079"/>
                    <a:pt x="2594" y="9072"/>
                    <a:pt x="2557" y="9028"/>
                  </a:cubicBezTo>
                  <a:cubicBezTo>
                    <a:pt x="2462" y="8954"/>
                    <a:pt x="2469" y="8918"/>
                    <a:pt x="2499" y="8837"/>
                  </a:cubicBezTo>
                  <a:cubicBezTo>
                    <a:pt x="2506" y="8822"/>
                    <a:pt x="2513" y="8808"/>
                    <a:pt x="2513" y="8786"/>
                  </a:cubicBezTo>
                  <a:cubicBezTo>
                    <a:pt x="2528" y="8742"/>
                    <a:pt x="2506" y="8705"/>
                    <a:pt x="2484" y="8669"/>
                  </a:cubicBezTo>
                  <a:cubicBezTo>
                    <a:pt x="2469" y="8639"/>
                    <a:pt x="2440" y="8603"/>
                    <a:pt x="2484" y="8566"/>
                  </a:cubicBezTo>
                  <a:cubicBezTo>
                    <a:pt x="2550" y="8515"/>
                    <a:pt x="2616" y="8346"/>
                    <a:pt x="2616" y="8251"/>
                  </a:cubicBezTo>
                  <a:cubicBezTo>
                    <a:pt x="2616" y="8207"/>
                    <a:pt x="2579" y="8134"/>
                    <a:pt x="2542" y="8053"/>
                  </a:cubicBezTo>
                  <a:cubicBezTo>
                    <a:pt x="2491" y="7958"/>
                    <a:pt x="2440" y="7848"/>
                    <a:pt x="2433" y="7760"/>
                  </a:cubicBezTo>
                  <a:cubicBezTo>
                    <a:pt x="2425" y="7635"/>
                    <a:pt x="2433" y="7577"/>
                    <a:pt x="2433" y="7562"/>
                  </a:cubicBezTo>
                  <a:cubicBezTo>
                    <a:pt x="2411" y="7525"/>
                    <a:pt x="2301" y="7350"/>
                    <a:pt x="2242" y="7313"/>
                  </a:cubicBezTo>
                  <a:cubicBezTo>
                    <a:pt x="2220" y="7298"/>
                    <a:pt x="2205" y="7284"/>
                    <a:pt x="2205" y="7269"/>
                  </a:cubicBezTo>
                  <a:cubicBezTo>
                    <a:pt x="2205" y="7254"/>
                    <a:pt x="2213" y="7247"/>
                    <a:pt x="2228" y="7232"/>
                  </a:cubicBezTo>
                  <a:cubicBezTo>
                    <a:pt x="2249" y="7210"/>
                    <a:pt x="2279" y="7181"/>
                    <a:pt x="2301" y="7130"/>
                  </a:cubicBezTo>
                  <a:cubicBezTo>
                    <a:pt x="2352" y="7020"/>
                    <a:pt x="2447" y="6895"/>
                    <a:pt x="2506" y="6895"/>
                  </a:cubicBezTo>
                  <a:cubicBezTo>
                    <a:pt x="2513" y="6895"/>
                    <a:pt x="2521" y="6895"/>
                    <a:pt x="2528" y="6895"/>
                  </a:cubicBezTo>
                  <a:cubicBezTo>
                    <a:pt x="2542" y="6903"/>
                    <a:pt x="2550" y="6917"/>
                    <a:pt x="2564" y="6925"/>
                  </a:cubicBezTo>
                  <a:cubicBezTo>
                    <a:pt x="2579" y="6939"/>
                    <a:pt x="2601" y="6954"/>
                    <a:pt x="2616" y="6954"/>
                  </a:cubicBezTo>
                  <a:cubicBezTo>
                    <a:pt x="2630" y="6954"/>
                    <a:pt x="2645" y="6947"/>
                    <a:pt x="2660" y="6932"/>
                  </a:cubicBezTo>
                  <a:cubicBezTo>
                    <a:pt x="2711" y="6888"/>
                    <a:pt x="2770" y="6859"/>
                    <a:pt x="2828" y="6844"/>
                  </a:cubicBezTo>
                  <a:cubicBezTo>
                    <a:pt x="2828" y="6837"/>
                    <a:pt x="2828" y="6837"/>
                    <a:pt x="2828" y="6837"/>
                  </a:cubicBezTo>
                  <a:cubicBezTo>
                    <a:pt x="2814" y="6822"/>
                    <a:pt x="2792" y="6800"/>
                    <a:pt x="2799" y="6771"/>
                  </a:cubicBezTo>
                  <a:cubicBezTo>
                    <a:pt x="2806" y="6749"/>
                    <a:pt x="2828" y="6727"/>
                    <a:pt x="2850" y="6727"/>
                  </a:cubicBezTo>
                  <a:cubicBezTo>
                    <a:pt x="2880" y="6727"/>
                    <a:pt x="2902" y="6741"/>
                    <a:pt x="2923" y="6763"/>
                  </a:cubicBezTo>
                  <a:cubicBezTo>
                    <a:pt x="2931" y="6763"/>
                    <a:pt x="2945" y="6741"/>
                    <a:pt x="2953" y="6705"/>
                  </a:cubicBezTo>
                  <a:cubicBezTo>
                    <a:pt x="2968" y="6653"/>
                    <a:pt x="2968" y="6588"/>
                    <a:pt x="2938" y="6551"/>
                  </a:cubicBezTo>
                  <a:cubicBezTo>
                    <a:pt x="2902" y="6507"/>
                    <a:pt x="2894" y="6478"/>
                    <a:pt x="2902" y="6456"/>
                  </a:cubicBezTo>
                  <a:cubicBezTo>
                    <a:pt x="2902" y="6448"/>
                    <a:pt x="2909" y="6434"/>
                    <a:pt x="2931" y="6434"/>
                  </a:cubicBezTo>
                  <a:cubicBezTo>
                    <a:pt x="2872" y="6397"/>
                    <a:pt x="2792" y="6331"/>
                    <a:pt x="2814" y="6258"/>
                  </a:cubicBezTo>
                  <a:cubicBezTo>
                    <a:pt x="2828" y="6199"/>
                    <a:pt x="2836" y="6162"/>
                    <a:pt x="2894" y="6162"/>
                  </a:cubicBezTo>
                  <a:cubicBezTo>
                    <a:pt x="2909" y="6162"/>
                    <a:pt x="2931" y="6162"/>
                    <a:pt x="2968" y="6170"/>
                  </a:cubicBezTo>
                  <a:cubicBezTo>
                    <a:pt x="3019" y="6184"/>
                    <a:pt x="3055" y="6221"/>
                    <a:pt x="3084" y="6243"/>
                  </a:cubicBezTo>
                  <a:cubicBezTo>
                    <a:pt x="3098" y="6258"/>
                    <a:pt x="3106" y="6265"/>
                    <a:pt x="3113" y="6265"/>
                  </a:cubicBezTo>
                  <a:cubicBezTo>
                    <a:pt x="3142" y="6243"/>
                    <a:pt x="3186" y="6236"/>
                    <a:pt x="3216" y="6236"/>
                  </a:cubicBezTo>
                  <a:cubicBezTo>
                    <a:pt x="3223" y="6236"/>
                    <a:pt x="3238" y="6236"/>
                    <a:pt x="3245" y="6236"/>
                  </a:cubicBezTo>
                  <a:cubicBezTo>
                    <a:pt x="3252" y="6236"/>
                    <a:pt x="3260" y="6236"/>
                    <a:pt x="3267" y="6236"/>
                  </a:cubicBezTo>
                  <a:cubicBezTo>
                    <a:pt x="3274" y="6236"/>
                    <a:pt x="3303" y="6229"/>
                    <a:pt x="3311" y="6207"/>
                  </a:cubicBezTo>
                  <a:cubicBezTo>
                    <a:pt x="3326" y="6184"/>
                    <a:pt x="3333" y="6162"/>
                    <a:pt x="3311" y="6126"/>
                  </a:cubicBezTo>
                  <a:cubicBezTo>
                    <a:pt x="3289" y="6089"/>
                    <a:pt x="3274" y="6089"/>
                    <a:pt x="3252" y="6082"/>
                  </a:cubicBezTo>
                  <a:cubicBezTo>
                    <a:pt x="3230" y="6082"/>
                    <a:pt x="3201" y="6074"/>
                    <a:pt x="3186" y="6031"/>
                  </a:cubicBezTo>
                  <a:cubicBezTo>
                    <a:pt x="3150" y="5957"/>
                    <a:pt x="3150" y="5869"/>
                    <a:pt x="3194" y="5803"/>
                  </a:cubicBezTo>
                  <a:cubicBezTo>
                    <a:pt x="3230" y="5760"/>
                    <a:pt x="3230" y="5708"/>
                    <a:pt x="3194" y="5664"/>
                  </a:cubicBezTo>
                  <a:cubicBezTo>
                    <a:pt x="3194" y="5657"/>
                    <a:pt x="3186" y="5642"/>
                    <a:pt x="3194" y="5635"/>
                  </a:cubicBezTo>
                  <a:cubicBezTo>
                    <a:pt x="3194" y="5620"/>
                    <a:pt x="3208" y="5620"/>
                    <a:pt x="3216" y="5613"/>
                  </a:cubicBezTo>
                  <a:cubicBezTo>
                    <a:pt x="3230" y="5613"/>
                    <a:pt x="3238" y="5606"/>
                    <a:pt x="3238" y="5591"/>
                  </a:cubicBezTo>
                  <a:cubicBezTo>
                    <a:pt x="3252" y="5547"/>
                    <a:pt x="3238" y="5342"/>
                    <a:pt x="3120" y="5224"/>
                  </a:cubicBezTo>
                  <a:cubicBezTo>
                    <a:pt x="2997" y="5100"/>
                    <a:pt x="2931" y="5063"/>
                    <a:pt x="2858" y="5041"/>
                  </a:cubicBezTo>
                  <a:cubicBezTo>
                    <a:pt x="2784" y="5027"/>
                    <a:pt x="2792" y="4983"/>
                    <a:pt x="2792" y="4953"/>
                  </a:cubicBezTo>
                  <a:cubicBezTo>
                    <a:pt x="2792" y="4939"/>
                    <a:pt x="2792" y="4931"/>
                    <a:pt x="2784" y="4917"/>
                  </a:cubicBezTo>
                  <a:cubicBezTo>
                    <a:pt x="2784" y="4902"/>
                    <a:pt x="2770" y="4895"/>
                    <a:pt x="2748" y="4888"/>
                  </a:cubicBezTo>
                  <a:cubicBezTo>
                    <a:pt x="2733" y="4880"/>
                    <a:pt x="2711" y="4873"/>
                    <a:pt x="2696" y="4858"/>
                  </a:cubicBezTo>
                  <a:cubicBezTo>
                    <a:pt x="2667" y="4807"/>
                    <a:pt x="2726" y="4756"/>
                    <a:pt x="2762" y="4734"/>
                  </a:cubicBezTo>
                  <a:cubicBezTo>
                    <a:pt x="2770" y="4726"/>
                    <a:pt x="2784" y="4712"/>
                    <a:pt x="2784" y="4697"/>
                  </a:cubicBezTo>
                  <a:cubicBezTo>
                    <a:pt x="2784" y="4675"/>
                    <a:pt x="2762" y="4660"/>
                    <a:pt x="2726" y="4646"/>
                  </a:cubicBezTo>
                  <a:cubicBezTo>
                    <a:pt x="2645" y="4609"/>
                    <a:pt x="2506" y="4492"/>
                    <a:pt x="2506" y="4382"/>
                  </a:cubicBezTo>
                  <a:cubicBezTo>
                    <a:pt x="2506" y="4338"/>
                    <a:pt x="2513" y="4301"/>
                    <a:pt x="2528" y="4265"/>
                  </a:cubicBezTo>
                  <a:cubicBezTo>
                    <a:pt x="2542" y="4213"/>
                    <a:pt x="2550" y="4184"/>
                    <a:pt x="2528" y="4169"/>
                  </a:cubicBezTo>
                  <a:cubicBezTo>
                    <a:pt x="2484" y="4118"/>
                    <a:pt x="2433" y="3986"/>
                    <a:pt x="2469" y="3913"/>
                  </a:cubicBezTo>
                  <a:cubicBezTo>
                    <a:pt x="2499" y="3854"/>
                    <a:pt x="2542" y="3847"/>
                    <a:pt x="2572" y="3847"/>
                  </a:cubicBezTo>
                  <a:cubicBezTo>
                    <a:pt x="2564" y="3803"/>
                    <a:pt x="2550" y="3737"/>
                    <a:pt x="2521" y="3730"/>
                  </a:cubicBezTo>
                  <a:cubicBezTo>
                    <a:pt x="2513" y="3722"/>
                    <a:pt x="2513" y="3722"/>
                    <a:pt x="2513" y="3722"/>
                  </a:cubicBezTo>
                  <a:cubicBezTo>
                    <a:pt x="2477" y="3700"/>
                    <a:pt x="2433" y="3686"/>
                    <a:pt x="2447" y="3598"/>
                  </a:cubicBezTo>
                  <a:cubicBezTo>
                    <a:pt x="2454" y="3554"/>
                    <a:pt x="2447" y="3539"/>
                    <a:pt x="2433" y="3510"/>
                  </a:cubicBezTo>
                  <a:cubicBezTo>
                    <a:pt x="2425" y="3488"/>
                    <a:pt x="2418" y="3459"/>
                    <a:pt x="2411" y="3422"/>
                  </a:cubicBezTo>
                  <a:cubicBezTo>
                    <a:pt x="2411" y="3407"/>
                    <a:pt x="2403" y="3378"/>
                    <a:pt x="2389" y="3378"/>
                  </a:cubicBezTo>
                  <a:cubicBezTo>
                    <a:pt x="2374" y="3378"/>
                    <a:pt x="2345" y="3400"/>
                    <a:pt x="2330" y="3437"/>
                  </a:cubicBezTo>
                  <a:cubicBezTo>
                    <a:pt x="2323" y="3459"/>
                    <a:pt x="2315" y="3466"/>
                    <a:pt x="2315" y="3481"/>
                  </a:cubicBezTo>
                  <a:cubicBezTo>
                    <a:pt x="2301" y="3524"/>
                    <a:pt x="2293" y="3539"/>
                    <a:pt x="2205" y="3561"/>
                  </a:cubicBezTo>
                  <a:cubicBezTo>
                    <a:pt x="2191" y="3561"/>
                    <a:pt x="2176" y="3561"/>
                    <a:pt x="2161" y="3561"/>
                  </a:cubicBezTo>
                  <a:cubicBezTo>
                    <a:pt x="2088" y="3561"/>
                    <a:pt x="2052" y="3510"/>
                    <a:pt x="2052" y="3407"/>
                  </a:cubicBezTo>
                  <a:cubicBezTo>
                    <a:pt x="2052" y="3341"/>
                    <a:pt x="2015" y="3239"/>
                    <a:pt x="2000" y="3231"/>
                  </a:cubicBezTo>
                  <a:lnTo>
                    <a:pt x="2000" y="3231"/>
                  </a:lnTo>
                  <a:cubicBezTo>
                    <a:pt x="2000" y="3239"/>
                    <a:pt x="1927" y="3349"/>
                    <a:pt x="1883" y="3349"/>
                  </a:cubicBezTo>
                  <a:cubicBezTo>
                    <a:pt x="1876" y="3349"/>
                    <a:pt x="1868" y="3341"/>
                    <a:pt x="1868" y="3334"/>
                  </a:cubicBezTo>
                  <a:cubicBezTo>
                    <a:pt x="1861" y="3327"/>
                    <a:pt x="1854" y="3305"/>
                    <a:pt x="1883" y="3224"/>
                  </a:cubicBezTo>
                  <a:cubicBezTo>
                    <a:pt x="1898" y="3165"/>
                    <a:pt x="1912" y="3129"/>
                    <a:pt x="1927" y="3100"/>
                  </a:cubicBezTo>
                  <a:cubicBezTo>
                    <a:pt x="1934" y="3078"/>
                    <a:pt x="1942" y="3063"/>
                    <a:pt x="1942" y="3056"/>
                  </a:cubicBezTo>
                  <a:cubicBezTo>
                    <a:pt x="1942" y="3056"/>
                    <a:pt x="1942" y="3056"/>
                    <a:pt x="1934" y="3056"/>
                  </a:cubicBezTo>
                  <a:cubicBezTo>
                    <a:pt x="1934" y="3056"/>
                    <a:pt x="1934" y="3056"/>
                    <a:pt x="1927" y="3056"/>
                  </a:cubicBezTo>
                  <a:cubicBezTo>
                    <a:pt x="1927" y="3056"/>
                    <a:pt x="1920" y="3048"/>
                    <a:pt x="1912" y="3048"/>
                  </a:cubicBezTo>
                  <a:cubicBezTo>
                    <a:pt x="1854" y="3026"/>
                    <a:pt x="1832" y="2990"/>
                    <a:pt x="1846" y="2931"/>
                  </a:cubicBezTo>
                  <a:cubicBezTo>
                    <a:pt x="1854" y="2902"/>
                    <a:pt x="1839" y="2836"/>
                    <a:pt x="1817" y="2806"/>
                  </a:cubicBezTo>
                  <a:cubicBezTo>
                    <a:pt x="1802" y="2792"/>
                    <a:pt x="1795" y="2784"/>
                    <a:pt x="1788" y="2784"/>
                  </a:cubicBezTo>
                  <a:cubicBezTo>
                    <a:pt x="1780" y="2784"/>
                    <a:pt x="1780" y="2784"/>
                    <a:pt x="1773" y="2792"/>
                  </a:cubicBezTo>
                  <a:cubicBezTo>
                    <a:pt x="1751" y="2792"/>
                    <a:pt x="1737" y="2814"/>
                    <a:pt x="1722" y="2836"/>
                  </a:cubicBezTo>
                  <a:cubicBezTo>
                    <a:pt x="1700" y="2865"/>
                    <a:pt x="1678" y="2894"/>
                    <a:pt x="1649" y="2894"/>
                  </a:cubicBezTo>
                  <a:cubicBezTo>
                    <a:pt x="1627" y="2894"/>
                    <a:pt x="1612" y="2887"/>
                    <a:pt x="1590" y="2865"/>
                  </a:cubicBezTo>
                  <a:cubicBezTo>
                    <a:pt x="1568" y="2843"/>
                    <a:pt x="1546" y="2821"/>
                    <a:pt x="1539" y="2821"/>
                  </a:cubicBezTo>
                  <a:cubicBezTo>
                    <a:pt x="1539" y="2821"/>
                    <a:pt x="1531" y="2829"/>
                    <a:pt x="1531" y="2843"/>
                  </a:cubicBezTo>
                  <a:cubicBezTo>
                    <a:pt x="1524" y="2850"/>
                    <a:pt x="1509" y="2865"/>
                    <a:pt x="1502" y="2887"/>
                  </a:cubicBezTo>
                  <a:cubicBezTo>
                    <a:pt x="1480" y="2909"/>
                    <a:pt x="1465" y="2924"/>
                    <a:pt x="1451" y="2924"/>
                  </a:cubicBezTo>
                  <a:cubicBezTo>
                    <a:pt x="1443" y="2924"/>
                    <a:pt x="1436" y="2916"/>
                    <a:pt x="1436" y="2909"/>
                  </a:cubicBezTo>
                  <a:cubicBezTo>
                    <a:pt x="1429" y="2909"/>
                    <a:pt x="1414" y="2887"/>
                    <a:pt x="1429" y="2770"/>
                  </a:cubicBezTo>
                  <a:cubicBezTo>
                    <a:pt x="1451" y="2601"/>
                    <a:pt x="1436" y="2572"/>
                    <a:pt x="1429" y="2572"/>
                  </a:cubicBezTo>
                  <a:cubicBezTo>
                    <a:pt x="1421" y="2572"/>
                    <a:pt x="1414" y="2572"/>
                    <a:pt x="1407" y="2572"/>
                  </a:cubicBezTo>
                  <a:cubicBezTo>
                    <a:pt x="1399" y="2572"/>
                    <a:pt x="1385" y="2579"/>
                    <a:pt x="1355" y="2594"/>
                  </a:cubicBezTo>
                  <a:cubicBezTo>
                    <a:pt x="1333" y="2609"/>
                    <a:pt x="1333" y="2609"/>
                    <a:pt x="1333" y="2609"/>
                  </a:cubicBezTo>
                  <a:cubicBezTo>
                    <a:pt x="1319" y="2616"/>
                    <a:pt x="1304" y="2623"/>
                    <a:pt x="1290" y="2638"/>
                  </a:cubicBezTo>
                  <a:cubicBezTo>
                    <a:pt x="1268" y="2653"/>
                    <a:pt x="1246" y="2667"/>
                    <a:pt x="1223" y="2667"/>
                  </a:cubicBezTo>
                  <a:cubicBezTo>
                    <a:pt x="1216" y="2667"/>
                    <a:pt x="1202" y="2667"/>
                    <a:pt x="1194" y="2660"/>
                  </a:cubicBezTo>
                  <a:cubicBezTo>
                    <a:pt x="1180" y="2645"/>
                    <a:pt x="1165" y="2631"/>
                    <a:pt x="1158" y="2616"/>
                  </a:cubicBezTo>
                  <a:cubicBezTo>
                    <a:pt x="1150" y="2601"/>
                    <a:pt x="1143" y="2587"/>
                    <a:pt x="1128" y="2587"/>
                  </a:cubicBezTo>
                  <a:cubicBezTo>
                    <a:pt x="1128" y="2587"/>
                    <a:pt x="1128" y="2579"/>
                    <a:pt x="1121" y="2579"/>
                  </a:cubicBezTo>
                  <a:cubicBezTo>
                    <a:pt x="1121" y="2579"/>
                    <a:pt x="1114" y="2587"/>
                    <a:pt x="1106" y="2594"/>
                  </a:cubicBezTo>
                  <a:cubicBezTo>
                    <a:pt x="1099" y="2601"/>
                    <a:pt x="1084" y="2616"/>
                    <a:pt x="1062" y="2631"/>
                  </a:cubicBezTo>
                  <a:cubicBezTo>
                    <a:pt x="1055" y="2631"/>
                    <a:pt x="1048" y="2638"/>
                    <a:pt x="1040" y="2638"/>
                  </a:cubicBezTo>
                  <a:cubicBezTo>
                    <a:pt x="1018" y="2638"/>
                    <a:pt x="1011" y="2623"/>
                    <a:pt x="997" y="2616"/>
                  </a:cubicBezTo>
                  <a:cubicBezTo>
                    <a:pt x="989" y="2601"/>
                    <a:pt x="982" y="2594"/>
                    <a:pt x="967" y="2594"/>
                  </a:cubicBezTo>
                  <a:lnTo>
                    <a:pt x="960" y="2594"/>
                  </a:lnTo>
                  <a:cubicBezTo>
                    <a:pt x="901" y="2609"/>
                    <a:pt x="850" y="2616"/>
                    <a:pt x="806" y="2653"/>
                  </a:cubicBezTo>
                  <a:cubicBezTo>
                    <a:pt x="769" y="2674"/>
                    <a:pt x="747" y="2726"/>
                    <a:pt x="747" y="2741"/>
                  </a:cubicBezTo>
                  <a:cubicBezTo>
                    <a:pt x="747" y="2748"/>
                    <a:pt x="762" y="2755"/>
                    <a:pt x="791" y="2755"/>
                  </a:cubicBezTo>
                  <a:cubicBezTo>
                    <a:pt x="799" y="2762"/>
                    <a:pt x="806" y="2762"/>
                    <a:pt x="813" y="2762"/>
                  </a:cubicBezTo>
                  <a:cubicBezTo>
                    <a:pt x="821" y="2762"/>
                    <a:pt x="835" y="2762"/>
                    <a:pt x="842" y="2762"/>
                  </a:cubicBezTo>
                  <a:cubicBezTo>
                    <a:pt x="850" y="2755"/>
                    <a:pt x="864" y="2755"/>
                    <a:pt x="872" y="2755"/>
                  </a:cubicBezTo>
                  <a:cubicBezTo>
                    <a:pt x="894" y="2755"/>
                    <a:pt x="916" y="2762"/>
                    <a:pt x="945" y="2784"/>
                  </a:cubicBezTo>
                  <a:cubicBezTo>
                    <a:pt x="989" y="2829"/>
                    <a:pt x="997" y="2894"/>
                    <a:pt x="967" y="2953"/>
                  </a:cubicBezTo>
                  <a:cubicBezTo>
                    <a:pt x="960" y="2960"/>
                    <a:pt x="960" y="2975"/>
                    <a:pt x="967" y="2982"/>
                  </a:cubicBezTo>
                  <a:cubicBezTo>
                    <a:pt x="967" y="3019"/>
                    <a:pt x="952" y="3041"/>
                    <a:pt x="879" y="3048"/>
                  </a:cubicBezTo>
                  <a:cubicBezTo>
                    <a:pt x="857" y="3048"/>
                    <a:pt x="842" y="3056"/>
                    <a:pt x="828" y="3056"/>
                  </a:cubicBezTo>
                  <a:cubicBezTo>
                    <a:pt x="725" y="3063"/>
                    <a:pt x="667" y="3070"/>
                    <a:pt x="667" y="3151"/>
                  </a:cubicBezTo>
                  <a:cubicBezTo>
                    <a:pt x="667" y="3246"/>
                    <a:pt x="615" y="3261"/>
                    <a:pt x="564" y="3283"/>
                  </a:cubicBezTo>
                  <a:cubicBezTo>
                    <a:pt x="549" y="3283"/>
                    <a:pt x="535" y="3290"/>
                    <a:pt x="520" y="3298"/>
                  </a:cubicBezTo>
                  <a:cubicBezTo>
                    <a:pt x="506" y="3305"/>
                    <a:pt x="483" y="3312"/>
                    <a:pt x="469" y="3312"/>
                  </a:cubicBezTo>
                  <a:cubicBezTo>
                    <a:pt x="447" y="3312"/>
                    <a:pt x="425" y="3305"/>
                    <a:pt x="403" y="3305"/>
                  </a:cubicBezTo>
                  <a:cubicBezTo>
                    <a:pt x="381" y="3298"/>
                    <a:pt x="366" y="3298"/>
                    <a:pt x="352" y="3298"/>
                  </a:cubicBezTo>
                  <a:cubicBezTo>
                    <a:pt x="330" y="3298"/>
                    <a:pt x="322" y="3298"/>
                    <a:pt x="308" y="3305"/>
                  </a:cubicBezTo>
                  <a:cubicBezTo>
                    <a:pt x="286" y="3319"/>
                    <a:pt x="286" y="3319"/>
                    <a:pt x="286" y="3319"/>
                  </a:cubicBezTo>
                  <a:cubicBezTo>
                    <a:pt x="286" y="3298"/>
                    <a:pt x="286" y="3298"/>
                    <a:pt x="286" y="3298"/>
                  </a:cubicBezTo>
                  <a:cubicBezTo>
                    <a:pt x="286" y="3268"/>
                    <a:pt x="278" y="3253"/>
                    <a:pt x="271" y="3246"/>
                  </a:cubicBezTo>
                  <a:cubicBezTo>
                    <a:pt x="271" y="3246"/>
                    <a:pt x="271" y="3239"/>
                    <a:pt x="256" y="3239"/>
                  </a:cubicBezTo>
                  <a:lnTo>
                    <a:pt x="242" y="3239"/>
                  </a:lnTo>
                  <a:cubicBezTo>
                    <a:pt x="234" y="3239"/>
                    <a:pt x="220" y="3239"/>
                    <a:pt x="212" y="3231"/>
                  </a:cubicBezTo>
                  <a:cubicBezTo>
                    <a:pt x="205" y="3224"/>
                    <a:pt x="198" y="3202"/>
                    <a:pt x="205" y="3180"/>
                  </a:cubicBezTo>
                  <a:cubicBezTo>
                    <a:pt x="212" y="3129"/>
                    <a:pt x="227" y="3122"/>
                    <a:pt x="242" y="3114"/>
                  </a:cubicBezTo>
                  <a:cubicBezTo>
                    <a:pt x="256" y="3114"/>
                    <a:pt x="264" y="3114"/>
                    <a:pt x="271" y="3085"/>
                  </a:cubicBezTo>
                  <a:cubicBezTo>
                    <a:pt x="286" y="3048"/>
                    <a:pt x="278" y="3026"/>
                    <a:pt x="278" y="2997"/>
                  </a:cubicBezTo>
                  <a:cubicBezTo>
                    <a:pt x="271" y="2975"/>
                    <a:pt x="271" y="2960"/>
                    <a:pt x="271" y="2931"/>
                  </a:cubicBezTo>
                  <a:cubicBezTo>
                    <a:pt x="271" y="2894"/>
                    <a:pt x="278" y="2880"/>
                    <a:pt x="300" y="2865"/>
                  </a:cubicBezTo>
                  <a:cubicBezTo>
                    <a:pt x="308" y="2858"/>
                    <a:pt x="315" y="2850"/>
                    <a:pt x="330" y="2814"/>
                  </a:cubicBezTo>
                  <a:cubicBezTo>
                    <a:pt x="344" y="2762"/>
                    <a:pt x="337" y="2741"/>
                    <a:pt x="330" y="2697"/>
                  </a:cubicBezTo>
                  <a:cubicBezTo>
                    <a:pt x="322" y="2682"/>
                    <a:pt x="322" y="2667"/>
                    <a:pt x="315" y="2638"/>
                  </a:cubicBezTo>
                  <a:cubicBezTo>
                    <a:pt x="308" y="2572"/>
                    <a:pt x="278" y="2535"/>
                    <a:pt x="249" y="2484"/>
                  </a:cubicBezTo>
                  <a:cubicBezTo>
                    <a:pt x="227" y="2440"/>
                    <a:pt x="227" y="2440"/>
                    <a:pt x="227" y="2440"/>
                  </a:cubicBezTo>
                  <a:cubicBezTo>
                    <a:pt x="190" y="2381"/>
                    <a:pt x="132" y="2293"/>
                    <a:pt x="110" y="2198"/>
                  </a:cubicBezTo>
                  <a:cubicBezTo>
                    <a:pt x="88" y="2096"/>
                    <a:pt x="88" y="1964"/>
                    <a:pt x="110" y="1920"/>
                  </a:cubicBezTo>
                  <a:cubicBezTo>
                    <a:pt x="124" y="1891"/>
                    <a:pt x="168" y="1795"/>
                    <a:pt x="117" y="1766"/>
                  </a:cubicBezTo>
                  <a:cubicBezTo>
                    <a:pt x="73" y="1737"/>
                    <a:pt x="0" y="1700"/>
                    <a:pt x="44" y="1597"/>
                  </a:cubicBezTo>
                  <a:cubicBezTo>
                    <a:pt x="51" y="1590"/>
                    <a:pt x="51" y="1590"/>
                    <a:pt x="51" y="1590"/>
                  </a:cubicBezTo>
                  <a:cubicBezTo>
                    <a:pt x="80" y="1517"/>
                    <a:pt x="95" y="1480"/>
                    <a:pt x="190" y="1443"/>
                  </a:cubicBezTo>
                  <a:cubicBezTo>
                    <a:pt x="212" y="1436"/>
                    <a:pt x="234" y="1436"/>
                    <a:pt x="249" y="1436"/>
                  </a:cubicBezTo>
                  <a:cubicBezTo>
                    <a:pt x="278" y="1436"/>
                    <a:pt x="308" y="1443"/>
                    <a:pt x="322" y="1451"/>
                  </a:cubicBezTo>
                  <a:cubicBezTo>
                    <a:pt x="337" y="1451"/>
                    <a:pt x="352" y="1458"/>
                    <a:pt x="366" y="1458"/>
                  </a:cubicBezTo>
                  <a:cubicBezTo>
                    <a:pt x="366" y="1458"/>
                    <a:pt x="366" y="1458"/>
                    <a:pt x="373" y="1458"/>
                  </a:cubicBezTo>
                  <a:cubicBezTo>
                    <a:pt x="373" y="1451"/>
                    <a:pt x="381" y="1451"/>
                    <a:pt x="381" y="1451"/>
                  </a:cubicBezTo>
                  <a:cubicBezTo>
                    <a:pt x="396" y="1451"/>
                    <a:pt x="403" y="1458"/>
                    <a:pt x="410" y="1465"/>
                  </a:cubicBezTo>
                  <a:lnTo>
                    <a:pt x="410" y="1465"/>
                  </a:lnTo>
                  <a:cubicBezTo>
                    <a:pt x="440" y="1429"/>
                    <a:pt x="483" y="1385"/>
                    <a:pt x="520" y="1378"/>
                  </a:cubicBezTo>
                  <a:cubicBezTo>
                    <a:pt x="557" y="1370"/>
                    <a:pt x="608" y="1363"/>
                    <a:pt x="659" y="1363"/>
                  </a:cubicBezTo>
                  <a:cubicBezTo>
                    <a:pt x="703" y="1363"/>
                    <a:pt x="740" y="1370"/>
                    <a:pt x="755" y="1378"/>
                  </a:cubicBezTo>
                  <a:cubicBezTo>
                    <a:pt x="791" y="1392"/>
                    <a:pt x="850" y="1429"/>
                    <a:pt x="887" y="1488"/>
                  </a:cubicBezTo>
                  <a:cubicBezTo>
                    <a:pt x="916" y="1517"/>
                    <a:pt x="967" y="1553"/>
                    <a:pt x="1018" y="1553"/>
                  </a:cubicBezTo>
                  <a:cubicBezTo>
                    <a:pt x="1033" y="1553"/>
                    <a:pt x="1040" y="1553"/>
                    <a:pt x="1055" y="1546"/>
                  </a:cubicBezTo>
                  <a:cubicBezTo>
                    <a:pt x="1114" y="1524"/>
                    <a:pt x="1143" y="1495"/>
                    <a:pt x="1143" y="1451"/>
                  </a:cubicBezTo>
                  <a:cubicBezTo>
                    <a:pt x="1143" y="1414"/>
                    <a:pt x="1165" y="1392"/>
                    <a:pt x="1180" y="1370"/>
                  </a:cubicBezTo>
                  <a:cubicBezTo>
                    <a:pt x="1187" y="1356"/>
                    <a:pt x="1202" y="1341"/>
                    <a:pt x="1202" y="1326"/>
                  </a:cubicBezTo>
                  <a:cubicBezTo>
                    <a:pt x="1202" y="1312"/>
                    <a:pt x="1194" y="1304"/>
                    <a:pt x="1180" y="1297"/>
                  </a:cubicBezTo>
                  <a:cubicBezTo>
                    <a:pt x="1158" y="1282"/>
                    <a:pt x="1136" y="1268"/>
                    <a:pt x="1136" y="1231"/>
                  </a:cubicBezTo>
                  <a:cubicBezTo>
                    <a:pt x="1136" y="1180"/>
                    <a:pt x="1121" y="1062"/>
                    <a:pt x="1121" y="1062"/>
                  </a:cubicBezTo>
                  <a:cubicBezTo>
                    <a:pt x="1121" y="1048"/>
                    <a:pt x="1121" y="1048"/>
                    <a:pt x="1121" y="1048"/>
                  </a:cubicBezTo>
                  <a:cubicBezTo>
                    <a:pt x="1136" y="1048"/>
                    <a:pt x="1136" y="1048"/>
                    <a:pt x="1136" y="1048"/>
                  </a:cubicBezTo>
                  <a:cubicBezTo>
                    <a:pt x="1150" y="1048"/>
                    <a:pt x="1260" y="1048"/>
                    <a:pt x="1297" y="1084"/>
                  </a:cubicBezTo>
                  <a:cubicBezTo>
                    <a:pt x="1297" y="1084"/>
                    <a:pt x="1304" y="1092"/>
                    <a:pt x="1326" y="1092"/>
                  </a:cubicBezTo>
                  <a:cubicBezTo>
                    <a:pt x="1355" y="1092"/>
                    <a:pt x="1407" y="1084"/>
                    <a:pt x="1436" y="1070"/>
                  </a:cubicBezTo>
                  <a:cubicBezTo>
                    <a:pt x="1421" y="1062"/>
                    <a:pt x="1407" y="1055"/>
                    <a:pt x="1399" y="1033"/>
                  </a:cubicBezTo>
                  <a:cubicBezTo>
                    <a:pt x="1399" y="1026"/>
                    <a:pt x="1399" y="1004"/>
                    <a:pt x="1421" y="982"/>
                  </a:cubicBezTo>
                  <a:cubicBezTo>
                    <a:pt x="1451" y="953"/>
                    <a:pt x="1480" y="945"/>
                    <a:pt x="1502" y="938"/>
                  </a:cubicBezTo>
                  <a:cubicBezTo>
                    <a:pt x="1531" y="938"/>
                    <a:pt x="1546" y="931"/>
                    <a:pt x="1568" y="909"/>
                  </a:cubicBezTo>
                  <a:cubicBezTo>
                    <a:pt x="1575" y="894"/>
                    <a:pt x="1582" y="887"/>
                    <a:pt x="1590" y="879"/>
                  </a:cubicBezTo>
                  <a:cubicBezTo>
                    <a:pt x="1619" y="843"/>
                    <a:pt x="1641" y="813"/>
                    <a:pt x="1641" y="755"/>
                  </a:cubicBezTo>
                  <a:cubicBezTo>
                    <a:pt x="1641" y="733"/>
                    <a:pt x="1634" y="711"/>
                    <a:pt x="1627" y="681"/>
                  </a:cubicBezTo>
                  <a:cubicBezTo>
                    <a:pt x="1605" y="638"/>
                    <a:pt x="1582" y="586"/>
                    <a:pt x="1634" y="520"/>
                  </a:cubicBezTo>
                  <a:cubicBezTo>
                    <a:pt x="1671" y="469"/>
                    <a:pt x="1692" y="447"/>
                    <a:pt x="1722" y="447"/>
                  </a:cubicBezTo>
                  <a:cubicBezTo>
                    <a:pt x="1737" y="447"/>
                    <a:pt x="1751" y="462"/>
                    <a:pt x="1773" y="469"/>
                  </a:cubicBezTo>
                  <a:cubicBezTo>
                    <a:pt x="1788" y="484"/>
                    <a:pt x="1788" y="484"/>
                    <a:pt x="1788" y="484"/>
                  </a:cubicBezTo>
                  <a:cubicBezTo>
                    <a:pt x="1810" y="491"/>
                    <a:pt x="1839" y="498"/>
                    <a:pt x="1868" y="498"/>
                  </a:cubicBezTo>
                  <a:cubicBezTo>
                    <a:pt x="1920" y="498"/>
                    <a:pt x="2000" y="484"/>
                    <a:pt x="2044" y="440"/>
                  </a:cubicBezTo>
                  <a:cubicBezTo>
                    <a:pt x="2073" y="410"/>
                    <a:pt x="2103" y="388"/>
                    <a:pt x="2132" y="366"/>
                  </a:cubicBezTo>
                  <a:cubicBezTo>
                    <a:pt x="2169" y="337"/>
                    <a:pt x="2205" y="315"/>
                    <a:pt x="2220" y="286"/>
                  </a:cubicBezTo>
                  <a:cubicBezTo>
                    <a:pt x="2235" y="264"/>
                    <a:pt x="2235" y="242"/>
                    <a:pt x="2235" y="220"/>
                  </a:cubicBezTo>
                  <a:cubicBezTo>
                    <a:pt x="2242" y="191"/>
                    <a:pt x="2242" y="154"/>
                    <a:pt x="2271" y="124"/>
                  </a:cubicBezTo>
                  <a:cubicBezTo>
                    <a:pt x="2286" y="103"/>
                    <a:pt x="2301" y="88"/>
                    <a:pt x="2323" y="73"/>
                  </a:cubicBezTo>
                  <a:cubicBezTo>
                    <a:pt x="2323" y="66"/>
                    <a:pt x="2323" y="66"/>
                    <a:pt x="2323" y="66"/>
                  </a:cubicBezTo>
                  <a:cubicBezTo>
                    <a:pt x="2345" y="51"/>
                    <a:pt x="2345" y="51"/>
                    <a:pt x="2345" y="51"/>
                  </a:cubicBezTo>
                  <a:lnTo>
                    <a:pt x="2345" y="51"/>
                  </a:lnTo>
                  <a:cubicBezTo>
                    <a:pt x="2374" y="29"/>
                    <a:pt x="2403" y="15"/>
                    <a:pt x="2425" y="7"/>
                  </a:cubicBezTo>
                  <a:cubicBezTo>
                    <a:pt x="2433" y="0"/>
                    <a:pt x="2433" y="0"/>
                    <a:pt x="2440" y="0"/>
                  </a:cubicBezTo>
                  <a:cubicBezTo>
                    <a:pt x="2454" y="0"/>
                    <a:pt x="2462" y="7"/>
                    <a:pt x="2462" y="15"/>
                  </a:cubicBezTo>
                  <a:cubicBezTo>
                    <a:pt x="2469" y="22"/>
                    <a:pt x="2477" y="29"/>
                    <a:pt x="2506" y="29"/>
                  </a:cubicBezTo>
                  <a:cubicBezTo>
                    <a:pt x="2528" y="29"/>
                    <a:pt x="2542" y="15"/>
                    <a:pt x="2557" y="7"/>
                  </a:cubicBezTo>
                  <a:cubicBezTo>
                    <a:pt x="2572" y="0"/>
                    <a:pt x="2587" y="0"/>
                    <a:pt x="2601" y="0"/>
                  </a:cubicBezTo>
                  <a:cubicBezTo>
                    <a:pt x="2616" y="0"/>
                    <a:pt x="2638" y="7"/>
                    <a:pt x="2652" y="29"/>
                  </a:cubicBezTo>
                  <a:cubicBezTo>
                    <a:pt x="2674" y="51"/>
                    <a:pt x="2689" y="73"/>
                    <a:pt x="2696" y="95"/>
                  </a:cubicBezTo>
                  <a:cubicBezTo>
                    <a:pt x="2733" y="147"/>
                    <a:pt x="2762" y="191"/>
                    <a:pt x="2814" y="198"/>
                  </a:cubicBezTo>
                  <a:cubicBezTo>
                    <a:pt x="2872" y="205"/>
                    <a:pt x="2880" y="227"/>
                    <a:pt x="2894" y="256"/>
                  </a:cubicBezTo>
                  <a:cubicBezTo>
                    <a:pt x="2902" y="271"/>
                    <a:pt x="2909" y="293"/>
                    <a:pt x="2931" y="315"/>
                  </a:cubicBezTo>
                  <a:cubicBezTo>
                    <a:pt x="2982" y="374"/>
                    <a:pt x="2997" y="403"/>
                    <a:pt x="3019" y="447"/>
                  </a:cubicBezTo>
                  <a:cubicBezTo>
                    <a:pt x="3041" y="484"/>
                    <a:pt x="3041" y="484"/>
                    <a:pt x="3041" y="484"/>
                  </a:cubicBezTo>
                  <a:cubicBezTo>
                    <a:pt x="3063" y="520"/>
                    <a:pt x="3077" y="542"/>
                    <a:pt x="3098" y="542"/>
                  </a:cubicBezTo>
                  <a:cubicBezTo>
                    <a:pt x="3106" y="542"/>
                    <a:pt x="3113" y="535"/>
                    <a:pt x="3113" y="535"/>
                  </a:cubicBezTo>
                  <a:cubicBezTo>
                    <a:pt x="3120" y="535"/>
                    <a:pt x="3128" y="535"/>
                    <a:pt x="3128" y="535"/>
                  </a:cubicBezTo>
                  <a:cubicBezTo>
                    <a:pt x="3164" y="535"/>
                    <a:pt x="3179" y="564"/>
                    <a:pt x="3194" y="586"/>
                  </a:cubicBezTo>
                  <a:cubicBezTo>
                    <a:pt x="3208" y="601"/>
                    <a:pt x="3216" y="615"/>
                    <a:pt x="3230" y="630"/>
                  </a:cubicBezTo>
                  <a:cubicBezTo>
                    <a:pt x="3245" y="645"/>
                    <a:pt x="3282" y="652"/>
                    <a:pt x="3326" y="652"/>
                  </a:cubicBezTo>
                  <a:cubicBezTo>
                    <a:pt x="3348" y="652"/>
                    <a:pt x="3370" y="652"/>
                    <a:pt x="3370" y="652"/>
                  </a:cubicBezTo>
                  <a:cubicBezTo>
                    <a:pt x="3399" y="652"/>
                    <a:pt x="3450" y="681"/>
                    <a:pt x="3450" y="747"/>
                  </a:cubicBezTo>
                  <a:cubicBezTo>
                    <a:pt x="3450" y="769"/>
                    <a:pt x="3458" y="791"/>
                    <a:pt x="3472" y="813"/>
                  </a:cubicBezTo>
                  <a:cubicBezTo>
                    <a:pt x="3479" y="835"/>
                    <a:pt x="3494" y="865"/>
                    <a:pt x="3487" y="909"/>
                  </a:cubicBezTo>
                  <a:cubicBezTo>
                    <a:pt x="3472" y="982"/>
                    <a:pt x="3465" y="1041"/>
                    <a:pt x="3523" y="1062"/>
                  </a:cubicBezTo>
                  <a:cubicBezTo>
                    <a:pt x="3589" y="1077"/>
                    <a:pt x="3655" y="1092"/>
                    <a:pt x="3655" y="1092"/>
                  </a:cubicBezTo>
                  <a:cubicBezTo>
                    <a:pt x="3655" y="1092"/>
                    <a:pt x="3677" y="1099"/>
                    <a:pt x="3692" y="1099"/>
                  </a:cubicBezTo>
                  <a:cubicBezTo>
                    <a:pt x="3707" y="1099"/>
                    <a:pt x="3714" y="1099"/>
                    <a:pt x="3721" y="1092"/>
                  </a:cubicBezTo>
                  <a:cubicBezTo>
                    <a:pt x="3729" y="1077"/>
                    <a:pt x="3736" y="1055"/>
                    <a:pt x="3729" y="1033"/>
                  </a:cubicBezTo>
                  <a:cubicBezTo>
                    <a:pt x="3721" y="997"/>
                    <a:pt x="3721" y="997"/>
                    <a:pt x="3721" y="997"/>
                  </a:cubicBezTo>
                  <a:cubicBezTo>
                    <a:pt x="3751" y="1019"/>
                    <a:pt x="3751" y="1019"/>
                    <a:pt x="3751" y="1019"/>
                  </a:cubicBezTo>
                  <a:cubicBezTo>
                    <a:pt x="3751" y="1019"/>
                    <a:pt x="3794" y="1041"/>
                    <a:pt x="3824" y="1041"/>
                  </a:cubicBezTo>
                  <a:cubicBezTo>
                    <a:pt x="3839" y="1041"/>
                    <a:pt x="3846" y="1041"/>
                    <a:pt x="3853" y="1033"/>
                  </a:cubicBezTo>
                  <a:cubicBezTo>
                    <a:pt x="3868" y="1011"/>
                    <a:pt x="3882" y="1004"/>
                    <a:pt x="3897" y="1004"/>
                  </a:cubicBezTo>
                  <a:cubicBezTo>
                    <a:pt x="3904" y="1004"/>
                    <a:pt x="3912" y="1004"/>
                    <a:pt x="3919" y="1004"/>
                  </a:cubicBezTo>
                  <a:cubicBezTo>
                    <a:pt x="3926" y="1011"/>
                    <a:pt x="3934" y="1011"/>
                    <a:pt x="3948" y="1011"/>
                  </a:cubicBezTo>
                  <a:cubicBezTo>
                    <a:pt x="3963" y="1011"/>
                    <a:pt x="3978" y="997"/>
                    <a:pt x="3985" y="974"/>
                  </a:cubicBezTo>
                  <a:cubicBezTo>
                    <a:pt x="3992" y="953"/>
                    <a:pt x="3978" y="931"/>
                    <a:pt x="3948" y="916"/>
                  </a:cubicBezTo>
                  <a:cubicBezTo>
                    <a:pt x="3926" y="901"/>
                    <a:pt x="3897" y="894"/>
                    <a:pt x="3868" y="879"/>
                  </a:cubicBezTo>
                  <a:cubicBezTo>
                    <a:pt x="3809" y="857"/>
                    <a:pt x="3758" y="835"/>
                    <a:pt x="3736" y="784"/>
                  </a:cubicBezTo>
                  <a:cubicBezTo>
                    <a:pt x="3736" y="762"/>
                    <a:pt x="3736" y="762"/>
                    <a:pt x="3736" y="762"/>
                  </a:cubicBezTo>
                  <a:cubicBezTo>
                    <a:pt x="3714" y="711"/>
                    <a:pt x="3699" y="667"/>
                    <a:pt x="3780" y="608"/>
                  </a:cubicBezTo>
                  <a:cubicBezTo>
                    <a:pt x="3802" y="593"/>
                    <a:pt x="3802" y="593"/>
                    <a:pt x="3802" y="593"/>
                  </a:cubicBezTo>
                  <a:cubicBezTo>
                    <a:pt x="3860" y="550"/>
                    <a:pt x="3875" y="535"/>
                    <a:pt x="3941" y="513"/>
                  </a:cubicBezTo>
                  <a:cubicBezTo>
                    <a:pt x="3963" y="506"/>
                    <a:pt x="3985" y="506"/>
                    <a:pt x="4007" y="506"/>
                  </a:cubicBezTo>
                  <a:cubicBezTo>
                    <a:pt x="4022" y="506"/>
                    <a:pt x="4036" y="506"/>
                    <a:pt x="4051" y="513"/>
                  </a:cubicBezTo>
                  <a:cubicBezTo>
                    <a:pt x="4066" y="513"/>
                    <a:pt x="4080" y="513"/>
                    <a:pt x="4095" y="513"/>
                  </a:cubicBezTo>
                  <a:cubicBezTo>
                    <a:pt x="4117" y="513"/>
                    <a:pt x="4227" y="520"/>
                    <a:pt x="4256" y="579"/>
                  </a:cubicBezTo>
                  <a:cubicBezTo>
                    <a:pt x="4271" y="608"/>
                    <a:pt x="4293" y="623"/>
                    <a:pt x="4293" y="623"/>
                  </a:cubicBezTo>
                  <a:cubicBezTo>
                    <a:pt x="4293" y="601"/>
                    <a:pt x="4308" y="593"/>
                    <a:pt x="4322" y="593"/>
                  </a:cubicBezTo>
                  <a:cubicBezTo>
                    <a:pt x="4337" y="593"/>
                    <a:pt x="4366" y="601"/>
                    <a:pt x="4410" y="630"/>
                  </a:cubicBezTo>
                  <a:lnTo>
                    <a:pt x="4417" y="630"/>
                  </a:lnTo>
                  <a:cubicBezTo>
                    <a:pt x="4454" y="630"/>
                    <a:pt x="4498" y="608"/>
                    <a:pt x="4513" y="593"/>
                  </a:cubicBezTo>
                  <a:cubicBezTo>
                    <a:pt x="4520" y="593"/>
                    <a:pt x="4534" y="593"/>
                    <a:pt x="4549" y="593"/>
                  </a:cubicBezTo>
                  <a:cubicBezTo>
                    <a:pt x="4571" y="593"/>
                    <a:pt x="4601" y="593"/>
                    <a:pt x="4622" y="623"/>
                  </a:cubicBezTo>
                  <a:cubicBezTo>
                    <a:pt x="4666" y="660"/>
                    <a:pt x="4644" y="747"/>
                    <a:pt x="4644" y="762"/>
                  </a:cubicBezTo>
                  <a:cubicBezTo>
                    <a:pt x="4637" y="762"/>
                    <a:pt x="4622" y="806"/>
                    <a:pt x="4652" y="835"/>
                  </a:cubicBezTo>
                  <a:cubicBezTo>
                    <a:pt x="4674" y="865"/>
                    <a:pt x="4703" y="879"/>
                    <a:pt x="4718" y="879"/>
                  </a:cubicBezTo>
                  <a:cubicBezTo>
                    <a:pt x="4725" y="879"/>
                    <a:pt x="4732" y="879"/>
                    <a:pt x="4740" y="872"/>
                  </a:cubicBezTo>
                  <a:cubicBezTo>
                    <a:pt x="4754" y="857"/>
                    <a:pt x="4762" y="850"/>
                    <a:pt x="4776" y="850"/>
                  </a:cubicBezTo>
                  <a:cubicBezTo>
                    <a:pt x="4791" y="850"/>
                    <a:pt x="4798" y="857"/>
                    <a:pt x="4806" y="865"/>
                  </a:cubicBezTo>
                  <a:cubicBezTo>
                    <a:pt x="4813" y="872"/>
                    <a:pt x="4820" y="879"/>
                    <a:pt x="4828" y="879"/>
                  </a:cubicBezTo>
                  <a:cubicBezTo>
                    <a:pt x="4835" y="879"/>
                    <a:pt x="4842" y="879"/>
                    <a:pt x="4842" y="879"/>
                  </a:cubicBezTo>
                  <a:cubicBezTo>
                    <a:pt x="4850" y="879"/>
                    <a:pt x="4857" y="879"/>
                    <a:pt x="4857" y="879"/>
                  </a:cubicBezTo>
                  <a:cubicBezTo>
                    <a:pt x="4872" y="879"/>
                    <a:pt x="4879" y="879"/>
                    <a:pt x="4886" y="872"/>
                  </a:cubicBezTo>
                  <a:cubicBezTo>
                    <a:pt x="4894" y="865"/>
                    <a:pt x="4901" y="835"/>
                    <a:pt x="4894" y="777"/>
                  </a:cubicBezTo>
                  <a:cubicBezTo>
                    <a:pt x="4894" y="725"/>
                    <a:pt x="4894" y="681"/>
                    <a:pt x="4894" y="638"/>
                  </a:cubicBezTo>
                  <a:cubicBezTo>
                    <a:pt x="4901" y="572"/>
                    <a:pt x="4901" y="513"/>
                    <a:pt x="4872" y="469"/>
                  </a:cubicBezTo>
                  <a:cubicBezTo>
                    <a:pt x="4828" y="388"/>
                    <a:pt x="4813" y="249"/>
                    <a:pt x="4813" y="249"/>
                  </a:cubicBezTo>
                  <a:cubicBezTo>
                    <a:pt x="4813" y="242"/>
                    <a:pt x="4813" y="242"/>
                    <a:pt x="4813" y="242"/>
                  </a:cubicBezTo>
                  <a:cubicBezTo>
                    <a:pt x="4820" y="234"/>
                    <a:pt x="4820" y="234"/>
                    <a:pt x="4820" y="234"/>
                  </a:cubicBezTo>
                  <a:cubicBezTo>
                    <a:pt x="4820" y="234"/>
                    <a:pt x="4864" y="198"/>
                    <a:pt x="4923" y="161"/>
                  </a:cubicBezTo>
                  <a:cubicBezTo>
                    <a:pt x="4974" y="132"/>
                    <a:pt x="5011" y="110"/>
                    <a:pt x="5018" y="81"/>
                  </a:cubicBezTo>
                  <a:cubicBezTo>
                    <a:pt x="5033" y="44"/>
                    <a:pt x="5077" y="44"/>
                    <a:pt x="5091" y="44"/>
                  </a:cubicBezTo>
                  <a:cubicBezTo>
                    <a:pt x="5106" y="44"/>
                    <a:pt x="5113" y="51"/>
                    <a:pt x="5128" y="51"/>
                  </a:cubicBezTo>
                  <a:cubicBezTo>
                    <a:pt x="5135" y="51"/>
                    <a:pt x="5150" y="51"/>
                    <a:pt x="5157" y="51"/>
                  </a:cubicBezTo>
                  <a:cubicBezTo>
                    <a:pt x="5179" y="51"/>
                    <a:pt x="5194" y="59"/>
                    <a:pt x="5209" y="73"/>
                  </a:cubicBezTo>
                  <a:cubicBezTo>
                    <a:pt x="5231" y="110"/>
                    <a:pt x="5231" y="176"/>
                    <a:pt x="5216" y="205"/>
                  </a:cubicBezTo>
                  <a:cubicBezTo>
                    <a:pt x="5216" y="220"/>
                    <a:pt x="5216" y="256"/>
                    <a:pt x="5238" y="286"/>
                  </a:cubicBezTo>
                  <a:cubicBezTo>
                    <a:pt x="5245" y="300"/>
                    <a:pt x="5253" y="315"/>
                    <a:pt x="5275" y="322"/>
                  </a:cubicBezTo>
                  <a:cubicBezTo>
                    <a:pt x="5341" y="337"/>
                    <a:pt x="5355" y="381"/>
                    <a:pt x="5370" y="425"/>
                  </a:cubicBezTo>
                  <a:cubicBezTo>
                    <a:pt x="5377" y="462"/>
                    <a:pt x="5407" y="513"/>
                    <a:pt x="5436" y="513"/>
                  </a:cubicBezTo>
                  <a:cubicBezTo>
                    <a:pt x="5443" y="513"/>
                    <a:pt x="5451" y="513"/>
                    <a:pt x="5458" y="506"/>
                  </a:cubicBezTo>
                  <a:cubicBezTo>
                    <a:pt x="5472" y="491"/>
                    <a:pt x="5487" y="469"/>
                    <a:pt x="5502" y="454"/>
                  </a:cubicBezTo>
                  <a:cubicBezTo>
                    <a:pt x="5524" y="432"/>
                    <a:pt x="5539" y="410"/>
                    <a:pt x="5560" y="410"/>
                  </a:cubicBezTo>
                  <a:cubicBezTo>
                    <a:pt x="5568" y="410"/>
                    <a:pt x="5575" y="410"/>
                    <a:pt x="5582" y="410"/>
                  </a:cubicBezTo>
                  <a:cubicBezTo>
                    <a:pt x="5604" y="425"/>
                    <a:pt x="5612" y="432"/>
                    <a:pt x="5626" y="447"/>
                  </a:cubicBezTo>
                  <a:cubicBezTo>
                    <a:pt x="5641" y="462"/>
                    <a:pt x="5648" y="469"/>
                    <a:pt x="5663" y="469"/>
                  </a:cubicBezTo>
                  <a:cubicBezTo>
                    <a:pt x="5678" y="469"/>
                    <a:pt x="5685" y="462"/>
                    <a:pt x="5700" y="462"/>
                  </a:cubicBezTo>
                  <a:cubicBezTo>
                    <a:pt x="5773" y="425"/>
                    <a:pt x="5883" y="381"/>
                    <a:pt x="5956" y="381"/>
                  </a:cubicBezTo>
                  <a:cubicBezTo>
                    <a:pt x="5985" y="381"/>
                    <a:pt x="6000" y="381"/>
                    <a:pt x="6000" y="403"/>
                  </a:cubicBezTo>
                  <a:cubicBezTo>
                    <a:pt x="6007" y="410"/>
                    <a:pt x="6007" y="410"/>
                    <a:pt x="6044" y="410"/>
                  </a:cubicBezTo>
                  <a:cubicBezTo>
                    <a:pt x="6132" y="410"/>
                    <a:pt x="6139" y="410"/>
                    <a:pt x="6198" y="381"/>
                  </a:cubicBezTo>
                  <a:cubicBezTo>
                    <a:pt x="6220" y="366"/>
                    <a:pt x="6249" y="359"/>
                    <a:pt x="6271" y="352"/>
                  </a:cubicBezTo>
                  <a:cubicBezTo>
                    <a:pt x="6271" y="352"/>
                    <a:pt x="6279" y="352"/>
                    <a:pt x="6286" y="352"/>
                  </a:cubicBezTo>
                  <a:cubicBezTo>
                    <a:pt x="6315" y="352"/>
                    <a:pt x="6337" y="366"/>
                    <a:pt x="6352" y="381"/>
                  </a:cubicBezTo>
                  <a:cubicBezTo>
                    <a:pt x="6359" y="403"/>
                    <a:pt x="6366" y="425"/>
                    <a:pt x="6366" y="462"/>
                  </a:cubicBezTo>
                  <a:cubicBezTo>
                    <a:pt x="6374" y="506"/>
                    <a:pt x="6381" y="564"/>
                    <a:pt x="6410" y="572"/>
                  </a:cubicBezTo>
                  <a:cubicBezTo>
                    <a:pt x="6469" y="593"/>
                    <a:pt x="6520" y="615"/>
                    <a:pt x="6564" y="615"/>
                  </a:cubicBezTo>
                  <a:cubicBezTo>
                    <a:pt x="6572" y="615"/>
                    <a:pt x="6601" y="615"/>
                    <a:pt x="6718" y="681"/>
                  </a:cubicBezTo>
                  <a:cubicBezTo>
                    <a:pt x="6725" y="681"/>
                    <a:pt x="6725" y="681"/>
                    <a:pt x="6725" y="681"/>
                  </a:cubicBezTo>
                  <a:cubicBezTo>
                    <a:pt x="6725" y="689"/>
                    <a:pt x="6725" y="689"/>
                    <a:pt x="6725" y="689"/>
                  </a:cubicBezTo>
                  <a:cubicBezTo>
                    <a:pt x="6740" y="711"/>
                    <a:pt x="6770" y="762"/>
                    <a:pt x="6755" y="806"/>
                  </a:cubicBezTo>
                  <a:cubicBezTo>
                    <a:pt x="6747" y="828"/>
                    <a:pt x="6733" y="843"/>
                    <a:pt x="6718" y="850"/>
                  </a:cubicBezTo>
                  <a:cubicBezTo>
                    <a:pt x="6696" y="865"/>
                    <a:pt x="6682" y="879"/>
                    <a:pt x="6682" y="901"/>
                  </a:cubicBezTo>
                  <a:cubicBezTo>
                    <a:pt x="6682" y="931"/>
                    <a:pt x="6703" y="945"/>
                    <a:pt x="6725" y="960"/>
                  </a:cubicBezTo>
                  <a:cubicBezTo>
                    <a:pt x="6762" y="967"/>
                    <a:pt x="6777" y="982"/>
                    <a:pt x="6791" y="989"/>
                  </a:cubicBezTo>
                  <a:cubicBezTo>
                    <a:pt x="6813" y="1004"/>
                    <a:pt x="6828" y="1019"/>
                    <a:pt x="6872" y="1026"/>
                  </a:cubicBezTo>
                  <a:cubicBezTo>
                    <a:pt x="6909" y="1026"/>
                    <a:pt x="6931" y="1048"/>
                    <a:pt x="6938" y="1077"/>
                  </a:cubicBezTo>
                  <a:cubicBezTo>
                    <a:pt x="6953" y="1121"/>
                    <a:pt x="6945" y="1172"/>
                    <a:pt x="6916" y="1194"/>
                  </a:cubicBezTo>
                  <a:cubicBezTo>
                    <a:pt x="6901" y="1216"/>
                    <a:pt x="6887" y="1253"/>
                    <a:pt x="6894" y="1290"/>
                  </a:cubicBezTo>
                  <a:cubicBezTo>
                    <a:pt x="6894" y="1312"/>
                    <a:pt x="6901" y="1334"/>
                    <a:pt x="6916" y="1348"/>
                  </a:cubicBezTo>
                  <a:cubicBezTo>
                    <a:pt x="6923" y="1356"/>
                    <a:pt x="6938" y="1363"/>
                    <a:pt x="6953" y="1370"/>
                  </a:cubicBezTo>
                  <a:cubicBezTo>
                    <a:pt x="6989" y="1385"/>
                    <a:pt x="7026" y="1407"/>
                    <a:pt x="7055" y="1465"/>
                  </a:cubicBezTo>
                  <a:cubicBezTo>
                    <a:pt x="7077" y="1510"/>
                    <a:pt x="7106" y="1524"/>
                    <a:pt x="7158" y="1546"/>
                  </a:cubicBezTo>
                  <a:cubicBezTo>
                    <a:pt x="7187" y="1561"/>
                    <a:pt x="7216" y="1575"/>
                    <a:pt x="7253" y="1605"/>
                  </a:cubicBezTo>
                  <a:cubicBezTo>
                    <a:pt x="7275" y="1619"/>
                    <a:pt x="7290" y="1634"/>
                    <a:pt x="7304" y="1641"/>
                  </a:cubicBezTo>
                  <a:cubicBezTo>
                    <a:pt x="7348" y="1678"/>
                    <a:pt x="7370" y="1693"/>
                    <a:pt x="7429" y="1707"/>
                  </a:cubicBezTo>
                  <a:cubicBezTo>
                    <a:pt x="7488" y="1715"/>
                    <a:pt x="7546" y="1744"/>
                    <a:pt x="7553" y="1781"/>
                  </a:cubicBezTo>
                  <a:cubicBezTo>
                    <a:pt x="7561" y="1803"/>
                    <a:pt x="7553" y="1824"/>
                    <a:pt x="7539" y="1847"/>
                  </a:cubicBezTo>
                  <a:cubicBezTo>
                    <a:pt x="7524" y="1854"/>
                    <a:pt x="7524" y="1869"/>
                    <a:pt x="7524" y="1876"/>
                  </a:cubicBezTo>
                  <a:cubicBezTo>
                    <a:pt x="7524" y="1883"/>
                    <a:pt x="7546" y="1905"/>
                    <a:pt x="7612" y="1934"/>
                  </a:cubicBezTo>
                  <a:cubicBezTo>
                    <a:pt x="7649" y="1949"/>
                    <a:pt x="7678" y="1964"/>
                    <a:pt x="7678" y="1993"/>
                  </a:cubicBezTo>
                  <a:cubicBezTo>
                    <a:pt x="7693" y="2037"/>
                    <a:pt x="7663" y="2081"/>
                    <a:pt x="7634" y="2118"/>
                  </a:cubicBezTo>
                  <a:cubicBezTo>
                    <a:pt x="7575" y="2176"/>
                    <a:pt x="7568" y="2206"/>
                    <a:pt x="7539" y="2293"/>
                  </a:cubicBezTo>
                  <a:cubicBezTo>
                    <a:pt x="7532" y="2301"/>
                    <a:pt x="7532" y="2301"/>
                    <a:pt x="7532" y="2301"/>
                  </a:cubicBezTo>
                  <a:cubicBezTo>
                    <a:pt x="7524" y="2330"/>
                    <a:pt x="7517" y="2352"/>
                    <a:pt x="7524" y="2360"/>
                  </a:cubicBezTo>
                  <a:cubicBezTo>
                    <a:pt x="7539" y="2374"/>
                    <a:pt x="7553" y="2374"/>
                    <a:pt x="7553" y="2374"/>
                  </a:cubicBezTo>
                  <a:cubicBezTo>
                    <a:pt x="7605" y="2374"/>
                    <a:pt x="7605" y="2374"/>
                    <a:pt x="7605" y="2374"/>
                  </a:cubicBezTo>
                  <a:cubicBezTo>
                    <a:pt x="7561" y="2403"/>
                    <a:pt x="7561" y="2403"/>
                    <a:pt x="7561" y="2403"/>
                  </a:cubicBezTo>
                  <a:cubicBezTo>
                    <a:pt x="7561" y="2403"/>
                    <a:pt x="7480" y="2448"/>
                    <a:pt x="7436" y="2499"/>
                  </a:cubicBezTo>
                  <a:cubicBezTo>
                    <a:pt x="7400" y="2550"/>
                    <a:pt x="7414" y="2572"/>
                    <a:pt x="7451" y="2616"/>
                  </a:cubicBezTo>
                  <a:cubicBezTo>
                    <a:pt x="7480" y="2653"/>
                    <a:pt x="7568" y="2689"/>
                    <a:pt x="7620" y="2704"/>
                  </a:cubicBezTo>
                  <a:cubicBezTo>
                    <a:pt x="7685" y="2719"/>
                    <a:pt x="7663" y="2821"/>
                    <a:pt x="7656" y="2865"/>
                  </a:cubicBezTo>
                  <a:cubicBezTo>
                    <a:pt x="7649" y="2887"/>
                    <a:pt x="7663" y="2894"/>
                    <a:pt x="7700" y="2909"/>
                  </a:cubicBezTo>
                  <a:cubicBezTo>
                    <a:pt x="7715" y="2924"/>
                    <a:pt x="7737" y="2931"/>
                    <a:pt x="7744" y="2946"/>
                  </a:cubicBezTo>
                  <a:cubicBezTo>
                    <a:pt x="7766" y="2982"/>
                    <a:pt x="7832" y="3165"/>
                    <a:pt x="7846" y="3217"/>
                  </a:cubicBezTo>
                  <a:cubicBezTo>
                    <a:pt x="7869" y="3224"/>
                    <a:pt x="7942" y="3253"/>
                    <a:pt x="7949" y="3312"/>
                  </a:cubicBezTo>
                  <a:cubicBezTo>
                    <a:pt x="7956" y="3334"/>
                    <a:pt x="7956" y="3363"/>
                    <a:pt x="7956" y="3393"/>
                  </a:cubicBezTo>
                  <a:cubicBezTo>
                    <a:pt x="7956" y="3451"/>
                    <a:pt x="7956" y="3524"/>
                    <a:pt x="7979" y="3554"/>
                  </a:cubicBezTo>
                  <a:cubicBezTo>
                    <a:pt x="7986" y="3561"/>
                    <a:pt x="7993" y="3561"/>
                    <a:pt x="8008" y="3561"/>
                  </a:cubicBezTo>
                  <a:cubicBezTo>
                    <a:pt x="8103" y="3561"/>
                    <a:pt x="8220" y="3679"/>
                    <a:pt x="8257" y="3774"/>
                  </a:cubicBezTo>
                  <a:cubicBezTo>
                    <a:pt x="8272" y="3825"/>
                    <a:pt x="8301" y="3832"/>
                    <a:pt x="8330" y="3832"/>
                  </a:cubicBezTo>
                  <a:cubicBezTo>
                    <a:pt x="8360" y="3832"/>
                    <a:pt x="8403" y="3818"/>
                    <a:pt x="8455" y="3810"/>
                  </a:cubicBezTo>
                  <a:cubicBezTo>
                    <a:pt x="8477" y="3803"/>
                    <a:pt x="8477" y="3803"/>
                    <a:pt x="8477" y="3803"/>
                  </a:cubicBezTo>
                  <a:cubicBezTo>
                    <a:pt x="8491" y="3796"/>
                    <a:pt x="8513" y="3796"/>
                    <a:pt x="8528" y="3796"/>
                  </a:cubicBezTo>
                  <a:cubicBezTo>
                    <a:pt x="8638" y="3796"/>
                    <a:pt x="8733" y="3891"/>
                    <a:pt x="8784" y="3942"/>
                  </a:cubicBezTo>
                  <a:cubicBezTo>
                    <a:pt x="8799" y="3957"/>
                    <a:pt x="8799" y="3957"/>
                    <a:pt x="8799" y="3957"/>
                  </a:cubicBezTo>
                  <a:cubicBezTo>
                    <a:pt x="8843" y="4001"/>
                    <a:pt x="8887" y="4052"/>
                    <a:pt x="8931" y="4111"/>
                  </a:cubicBezTo>
                  <a:cubicBezTo>
                    <a:pt x="8946" y="4133"/>
                    <a:pt x="8953" y="4155"/>
                    <a:pt x="8968" y="4169"/>
                  </a:cubicBezTo>
                  <a:cubicBezTo>
                    <a:pt x="8975" y="4199"/>
                    <a:pt x="8990" y="4228"/>
                    <a:pt x="9019" y="4243"/>
                  </a:cubicBezTo>
                  <a:cubicBezTo>
                    <a:pt x="9070" y="4272"/>
                    <a:pt x="9165" y="4345"/>
                    <a:pt x="9173" y="4411"/>
                  </a:cubicBezTo>
                  <a:cubicBezTo>
                    <a:pt x="9187" y="4455"/>
                    <a:pt x="9232" y="4499"/>
                    <a:pt x="9246" y="4514"/>
                  </a:cubicBezTo>
                  <a:cubicBezTo>
                    <a:pt x="9275" y="4514"/>
                    <a:pt x="9415" y="4514"/>
                    <a:pt x="9466" y="4529"/>
                  </a:cubicBezTo>
                  <a:cubicBezTo>
                    <a:pt x="9532" y="4543"/>
                    <a:pt x="9686" y="4719"/>
                    <a:pt x="9708" y="4778"/>
                  </a:cubicBezTo>
                  <a:cubicBezTo>
                    <a:pt x="9722" y="4807"/>
                    <a:pt x="9708" y="4851"/>
                    <a:pt x="9701" y="4895"/>
                  </a:cubicBezTo>
                  <a:cubicBezTo>
                    <a:pt x="9693" y="4910"/>
                    <a:pt x="9686" y="4939"/>
                    <a:pt x="9686" y="4946"/>
                  </a:cubicBezTo>
                  <a:cubicBezTo>
                    <a:pt x="9693" y="4953"/>
                    <a:pt x="9693" y="4953"/>
                    <a:pt x="9693" y="4953"/>
                  </a:cubicBezTo>
                  <a:cubicBezTo>
                    <a:pt x="9737" y="4961"/>
                    <a:pt x="9810" y="4990"/>
                    <a:pt x="9884" y="5049"/>
                  </a:cubicBezTo>
                  <a:cubicBezTo>
                    <a:pt x="9898" y="5063"/>
                    <a:pt x="9906" y="5063"/>
                    <a:pt x="9906" y="5063"/>
                  </a:cubicBezTo>
                  <a:cubicBezTo>
                    <a:pt x="9913" y="5063"/>
                    <a:pt x="9920" y="5049"/>
                    <a:pt x="9927" y="5034"/>
                  </a:cubicBezTo>
                  <a:cubicBezTo>
                    <a:pt x="9935" y="5012"/>
                    <a:pt x="9950" y="4975"/>
                    <a:pt x="9986" y="4975"/>
                  </a:cubicBezTo>
                  <a:cubicBezTo>
                    <a:pt x="9994" y="4975"/>
                    <a:pt x="9994" y="4975"/>
                    <a:pt x="10001" y="4983"/>
                  </a:cubicBezTo>
                  <a:cubicBezTo>
                    <a:pt x="10082" y="5005"/>
                    <a:pt x="10169" y="5027"/>
                    <a:pt x="10206" y="5115"/>
                  </a:cubicBezTo>
                  <a:cubicBezTo>
                    <a:pt x="10243" y="5195"/>
                    <a:pt x="10272" y="5232"/>
                    <a:pt x="10331" y="5239"/>
                  </a:cubicBezTo>
                  <a:cubicBezTo>
                    <a:pt x="10338" y="5239"/>
                    <a:pt x="10345" y="5239"/>
                    <a:pt x="10353" y="5239"/>
                  </a:cubicBezTo>
                  <a:cubicBezTo>
                    <a:pt x="10375" y="5239"/>
                    <a:pt x="10389" y="5239"/>
                    <a:pt x="10411" y="5232"/>
                  </a:cubicBezTo>
                  <a:cubicBezTo>
                    <a:pt x="10426" y="5232"/>
                    <a:pt x="10433" y="5224"/>
                    <a:pt x="10448" y="5224"/>
                  </a:cubicBezTo>
                  <a:cubicBezTo>
                    <a:pt x="10470" y="5224"/>
                    <a:pt x="10477" y="5239"/>
                    <a:pt x="10477" y="5254"/>
                  </a:cubicBezTo>
                  <a:cubicBezTo>
                    <a:pt x="10492" y="5283"/>
                    <a:pt x="10543" y="5371"/>
                    <a:pt x="10580" y="5415"/>
                  </a:cubicBezTo>
                  <a:cubicBezTo>
                    <a:pt x="10602" y="5452"/>
                    <a:pt x="10616" y="5481"/>
                    <a:pt x="10638" y="5518"/>
                  </a:cubicBezTo>
                  <a:cubicBezTo>
                    <a:pt x="10646" y="5532"/>
                    <a:pt x="10653" y="5547"/>
                    <a:pt x="10660" y="5569"/>
                  </a:cubicBezTo>
                  <a:cubicBezTo>
                    <a:pt x="10690" y="5620"/>
                    <a:pt x="10682" y="5657"/>
                    <a:pt x="10668" y="5708"/>
                  </a:cubicBezTo>
                  <a:cubicBezTo>
                    <a:pt x="10668" y="5730"/>
                    <a:pt x="10660" y="5752"/>
                    <a:pt x="10660" y="5781"/>
                  </a:cubicBezTo>
                  <a:cubicBezTo>
                    <a:pt x="10653" y="5848"/>
                    <a:pt x="10660" y="5862"/>
                    <a:pt x="10682" y="5884"/>
                  </a:cubicBezTo>
                  <a:cubicBezTo>
                    <a:pt x="10690" y="5891"/>
                    <a:pt x="10697" y="5899"/>
                    <a:pt x="10704" y="5921"/>
                  </a:cubicBezTo>
                  <a:cubicBezTo>
                    <a:pt x="10734" y="5965"/>
                    <a:pt x="10719" y="6016"/>
                    <a:pt x="10697" y="6082"/>
                  </a:cubicBezTo>
                  <a:cubicBezTo>
                    <a:pt x="10690" y="6111"/>
                    <a:pt x="10682" y="6141"/>
                    <a:pt x="10675" y="6177"/>
                  </a:cubicBezTo>
                  <a:cubicBezTo>
                    <a:pt x="10653" y="6250"/>
                    <a:pt x="10638" y="6272"/>
                    <a:pt x="10609" y="6287"/>
                  </a:cubicBezTo>
                  <a:cubicBezTo>
                    <a:pt x="10594" y="6294"/>
                    <a:pt x="10580" y="6309"/>
                    <a:pt x="10565" y="6331"/>
                  </a:cubicBezTo>
                  <a:cubicBezTo>
                    <a:pt x="10551" y="6360"/>
                    <a:pt x="10543" y="6382"/>
                    <a:pt x="10536" y="6404"/>
                  </a:cubicBezTo>
                  <a:cubicBezTo>
                    <a:pt x="10521" y="6434"/>
                    <a:pt x="10514" y="6463"/>
                    <a:pt x="10484" y="6478"/>
                  </a:cubicBezTo>
                  <a:cubicBezTo>
                    <a:pt x="10477" y="6485"/>
                    <a:pt x="10470" y="6492"/>
                    <a:pt x="10455" y="6492"/>
                  </a:cubicBezTo>
                  <a:lnTo>
                    <a:pt x="10455" y="6492"/>
                  </a:lnTo>
                  <a:cubicBezTo>
                    <a:pt x="10426" y="6492"/>
                    <a:pt x="10389" y="6456"/>
                    <a:pt x="10360" y="6419"/>
                  </a:cubicBezTo>
                  <a:cubicBezTo>
                    <a:pt x="10345" y="6404"/>
                    <a:pt x="10331" y="6390"/>
                    <a:pt x="10316" y="6382"/>
                  </a:cubicBezTo>
                  <a:cubicBezTo>
                    <a:pt x="10294" y="6360"/>
                    <a:pt x="10257" y="6353"/>
                    <a:pt x="10221" y="6346"/>
                  </a:cubicBezTo>
                  <a:cubicBezTo>
                    <a:pt x="10184" y="6338"/>
                    <a:pt x="10147" y="6331"/>
                    <a:pt x="10111" y="6316"/>
                  </a:cubicBezTo>
                  <a:cubicBezTo>
                    <a:pt x="10060" y="6294"/>
                    <a:pt x="10045" y="6272"/>
                    <a:pt x="10030" y="6258"/>
                  </a:cubicBezTo>
                  <a:lnTo>
                    <a:pt x="10023" y="6250"/>
                  </a:lnTo>
                  <a:cubicBezTo>
                    <a:pt x="10023" y="6250"/>
                    <a:pt x="10015" y="6258"/>
                    <a:pt x="10008" y="6265"/>
                  </a:cubicBezTo>
                  <a:cubicBezTo>
                    <a:pt x="9994" y="6280"/>
                    <a:pt x="9986" y="6294"/>
                    <a:pt x="9986" y="6302"/>
                  </a:cubicBezTo>
                  <a:cubicBezTo>
                    <a:pt x="9979" y="6316"/>
                    <a:pt x="9972" y="6331"/>
                    <a:pt x="9927" y="6360"/>
                  </a:cubicBezTo>
                  <a:cubicBezTo>
                    <a:pt x="9898" y="6375"/>
                    <a:pt x="9884" y="6382"/>
                    <a:pt x="9876" y="6382"/>
                  </a:cubicBezTo>
                  <a:cubicBezTo>
                    <a:pt x="9869" y="6390"/>
                    <a:pt x="9869" y="6390"/>
                    <a:pt x="9869" y="6390"/>
                  </a:cubicBezTo>
                  <a:cubicBezTo>
                    <a:pt x="9869" y="6390"/>
                    <a:pt x="9869" y="6397"/>
                    <a:pt x="9869" y="6412"/>
                  </a:cubicBezTo>
                  <a:cubicBezTo>
                    <a:pt x="9869" y="6463"/>
                    <a:pt x="9913" y="6588"/>
                    <a:pt x="9913" y="6588"/>
                  </a:cubicBezTo>
                  <a:cubicBezTo>
                    <a:pt x="9913" y="6595"/>
                    <a:pt x="9913" y="6595"/>
                    <a:pt x="9913" y="6595"/>
                  </a:cubicBezTo>
                  <a:cubicBezTo>
                    <a:pt x="9913" y="6602"/>
                    <a:pt x="9913" y="6602"/>
                    <a:pt x="9913" y="6602"/>
                  </a:cubicBezTo>
                  <a:cubicBezTo>
                    <a:pt x="9913" y="6602"/>
                    <a:pt x="9891" y="6668"/>
                    <a:pt x="9869" y="6749"/>
                  </a:cubicBezTo>
                  <a:cubicBezTo>
                    <a:pt x="9854" y="6785"/>
                    <a:pt x="9854" y="6815"/>
                    <a:pt x="9854" y="6851"/>
                  </a:cubicBezTo>
                  <a:cubicBezTo>
                    <a:pt x="9854" y="6888"/>
                    <a:pt x="9854" y="6932"/>
                    <a:pt x="9847" y="6983"/>
                  </a:cubicBezTo>
                  <a:cubicBezTo>
                    <a:pt x="9818" y="7100"/>
                    <a:pt x="9503" y="7276"/>
                    <a:pt x="9415" y="7298"/>
                  </a:cubicBezTo>
                  <a:cubicBezTo>
                    <a:pt x="9385" y="7306"/>
                    <a:pt x="9349" y="7313"/>
                    <a:pt x="9319" y="7320"/>
                  </a:cubicBezTo>
                  <a:cubicBezTo>
                    <a:pt x="9246" y="7335"/>
                    <a:pt x="9158" y="7357"/>
                    <a:pt x="9100" y="7379"/>
                  </a:cubicBezTo>
                  <a:cubicBezTo>
                    <a:pt x="9012" y="7416"/>
                    <a:pt x="8887" y="7548"/>
                    <a:pt x="8865" y="7577"/>
                  </a:cubicBezTo>
                  <a:cubicBezTo>
                    <a:pt x="8851" y="7599"/>
                    <a:pt x="8828" y="7599"/>
                    <a:pt x="8814" y="7599"/>
                  </a:cubicBezTo>
                  <a:cubicBezTo>
                    <a:pt x="8799" y="7599"/>
                    <a:pt x="8792" y="7599"/>
                    <a:pt x="8784" y="7599"/>
                  </a:cubicBezTo>
                  <a:cubicBezTo>
                    <a:pt x="8777" y="7599"/>
                    <a:pt x="8762" y="7599"/>
                    <a:pt x="8755" y="7599"/>
                  </a:cubicBezTo>
                  <a:cubicBezTo>
                    <a:pt x="8733" y="7599"/>
                    <a:pt x="8719" y="7599"/>
                    <a:pt x="8704" y="7606"/>
                  </a:cubicBezTo>
                  <a:cubicBezTo>
                    <a:pt x="8667" y="7613"/>
                    <a:pt x="8667" y="7635"/>
                    <a:pt x="8660" y="7665"/>
                  </a:cubicBezTo>
                  <a:cubicBezTo>
                    <a:pt x="8653" y="7694"/>
                    <a:pt x="8645" y="7731"/>
                    <a:pt x="8616" y="7767"/>
                  </a:cubicBezTo>
                  <a:cubicBezTo>
                    <a:pt x="8587" y="7819"/>
                    <a:pt x="8550" y="7841"/>
                    <a:pt x="8513" y="7862"/>
                  </a:cubicBezTo>
                  <a:cubicBezTo>
                    <a:pt x="8484" y="7877"/>
                    <a:pt x="8455" y="7892"/>
                    <a:pt x="8440" y="7929"/>
                  </a:cubicBezTo>
                  <a:cubicBezTo>
                    <a:pt x="8418" y="7965"/>
                    <a:pt x="8411" y="7994"/>
                    <a:pt x="8418" y="8031"/>
                  </a:cubicBezTo>
                  <a:cubicBezTo>
                    <a:pt x="8433" y="8060"/>
                    <a:pt x="8455" y="8090"/>
                    <a:pt x="8499" y="8112"/>
                  </a:cubicBezTo>
                  <a:cubicBezTo>
                    <a:pt x="8521" y="8119"/>
                    <a:pt x="8543" y="8134"/>
                    <a:pt x="8565" y="8141"/>
                  </a:cubicBezTo>
                  <a:cubicBezTo>
                    <a:pt x="8623" y="8163"/>
                    <a:pt x="8667" y="8178"/>
                    <a:pt x="8675" y="8243"/>
                  </a:cubicBezTo>
                  <a:cubicBezTo>
                    <a:pt x="8689" y="8317"/>
                    <a:pt x="8741" y="8383"/>
                    <a:pt x="8799" y="8405"/>
                  </a:cubicBezTo>
                  <a:cubicBezTo>
                    <a:pt x="8851" y="8419"/>
                    <a:pt x="8880" y="8478"/>
                    <a:pt x="8909" y="8544"/>
                  </a:cubicBezTo>
                  <a:cubicBezTo>
                    <a:pt x="8931" y="8581"/>
                    <a:pt x="8953" y="8625"/>
                    <a:pt x="8982" y="8669"/>
                  </a:cubicBezTo>
                  <a:cubicBezTo>
                    <a:pt x="9041" y="8771"/>
                    <a:pt x="8982" y="8852"/>
                    <a:pt x="8938" y="8925"/>
                  </a:cubicBezTo>
                  <a:cubicBezTo>
                    <a:pt x="8916" y="8954"/>
                    <a:pt x="8902" y="8976"/>
                    <a:pt x="8894" y="9006"/>
                  </a:cubicBezTo>
                  <a:cubicBezTo>
                    <a:pt x="8880" y="9035"/>
                    <a:pt x="8865" y="9057"/>
                    <a:pt x="8851" y="9079"/>
                  </a:cubicBezTo>
                  <a:cubicBezTo>
                    <a:pt x="8828" y="9108"/>
                    <a:pt x="8814" y="9123"/>
                    <a:pt x="8836" y="9174"/>
                  </a:cubicBezTo>
                  <a:cubicBezTo>
                    <a:pt x="8836" y="9189"/>
                    <a:pt x="8836" y="9189"/>
                    <a:pt x="8836" y="9189"/>
                  </a:cubicBezTo>
                  <a:cubicBezTo>
                    <a:pt x="8858" y="9225"/>
                    <a:pt x="8865" y="9240"/>
                    <a:pt x="8872" y="9240"/>
                  </a:cubicBezTo>
                  <a:cubicBezTo>
                    <a:pt x="8894" y="9240"/>
                    <a:pt x="8938" y="9218"/>
                    <a:pt x="8982" y="9189"/>
                  </a:cubicBezTo>
                  <a:cubicBezTo>
                    <a:pt x="9004" y="9174"/>
                    <a:pt x="9034" y="9167"/>
                    <a:pt x="9056" y="9167"/>
                  </a:cubicBezTo>
                  <a:cubicBezTo>
                    <a:pt x="9136" y="9167"/>
                    <a:pt x="9180" y="9255"/>
                    <a:pt x="9217" y="9335"/>
                  </a:cubicBezTo>
                  <a:cubicBezTo>
                    <a:pt x="9232" y="9357"/>
                    <a:pt x="9239" y="9379"/>
                    <a:pt x="9253" y="9394"/>
                  </a:cubicBezTo>
                  <a:cubicBezTo>
                    <a:pt x="9312" y="9489"/>
                    <a:pt x="9261" y="9541"/>
                    <a:pt x="9202" y="9607"/>
                  </a:cubicBezTo>
                  <a:cubicBezTo>
                    <a:pt x="9180" y="9629"/>
                    <a:pt x="9180" y="9629"/>
                    <a:pt x="9180" y="9629"/>
                  </a:cubicBezTo>
                  <a:cubicBezTo>
                    <a:pt x="9136" y="9680"/>
                    <a:pt x="9151" y="9724"/>
                    <a:pt x="9158" y="9760"/>
                  </a:cubicBezTo>
                  <a:cubicBezTo>
                    <a:pt x="9158" y="9782"/>
                    <a:pt x="9165" y="9797"/>
                    <a:pt x="9165" y="9812"/>
                  </a:cubicBezTo>
                  <a:cubicBezTo>
                    <a:pt x="9165" y="9834"/>
                    <a:pt x="9173" y="9848"/>
                    <a:pt x="9180" y="9863"/>
                  </a:cubicBezTo>
                  <a:cubicBezTo>
                    <a:pt x="9202" y="9892"/>
                    <a:pt x="9217" y="9922"/>
                    <a:pt x="9180" y="9958"/>
                  </a:cubicBezTo>
                  <a:cubicBezTo>
                    <a:pt x="9165" y="9973"/>
                    <a:pt x="9158" y="9988"/>
                    <a:pt x="9151" y="10002"/>
                  </a:cubicBezTo>
                  <a:cubicBezTo>
                    <a:pt x="9136" y="10024"/>
                    <a:pt x="9122" y="10046"/>
                    <a:pt x="9085" y="10046"/>
                  </a:cubicBezTo>
                  <a:cubicBezTo>
                    <a:pt x="9078" y="10046"/>
                    <a:pt x="9078" y="10046"/>
                    <a:pt x="9070" y="10046"/>
                  </a:cubicBezTo>
                  <a:cubicBezTo>
                    <a:pt x="9012" y="10031"/>
                    <a:pt x="9012" y="10031"/>
                    <a:pt x="8916" y="10010"/>
                  </a:cubicBezTo>
                  <a:cubicBezTo>
                    <a:pt x="8865" y="9995"/>
                    <a:pt x="8828" y="9958"/>
                    <a:pt x="8784" y="9914"/>
                  </a:cubicBezTo>
                  <a:cubicBezTo>
                    <a:pt x="8755" y="9878"/>
                    <a:pt x="8719" y="9841"/>
                    <a:pt x="8682" y="9826"/>
                  </a:cubicBezTo>
                  <a:cubicBezTo>
                    <a:pt x="8609" y="9804"/>
                    <a:pt x="8557" y="9746"/>
                    <a:pt x="8543" y="9694"/>
                  </a:cubicBezTo>
                  <a:cubicBezTo>
                    <a:pt x="8535" y="9672"/>
                    <a:pt x="8543" y="9650"/>
                    <a:pt x="8557" y="9636"/>
                  </a:cubicBezTo>
                  <a:cubicBezTo>
                    <a:pt x="8565" y="9629"/>
                    <a:pt x="8572" y="9621"/>
                    <a:pt x="8579" y="9614"/>
                  </a:cubicBezTo>
                  <a:cubicBezTo>
                    <a:pt x="8594" y="9599"/>
                    <a:pt x="8609" y="9584"/>
                    <a:pt x="8609" y="9577"/>
                  </a:cubicBezTo>
                  <a:cubicBezTo>
                    <a:pt x="8609" y="9577"/>
                    <a:pt x="8609" y="9570"/>
                    <a:pt x="8579" y="9555"/>
                  </a:cubicBezTo>
                  <a:cubicBezTo>
                    <a:pt x="8521" y="9533"/>
                    <a:pt x="8506" y="9497"/>
                    <a:pt x="8491" y="9460"/>
                  </a:cubicBezTo>
                  <a:cubicBezTo>
                    <a:pt x="8484" y="9438"/>
                    <a:pt x="8477" y="9423"/>
                    <a:pt x="8455" y="9401"/>
                  </a:cubicBezTo>
                  <a:cubicBezTo>
                    <a:pt x="8440" y="9387"/>
                    <a:pt x="8418" y="9379"/>
                    <a:pt x="8381" y="9379"/>
                  </a:cubicBezTo>
                  <a:cubicBezTo>
                    <a:pt x="8352" y="9379"/>
                    <a:pt x="8323" y="9379"/>
                    <a:pt x="8294" y="9387"/>
                  </a:cubicBezTo>
                  <a:cubicBezTo>
                    <a:pt x="8264" y="9387"/>
                    <a:pt x="8264" y="9387"/>
                    <a:pt x="8264" y="9387"/>
                  </a:cubicBezTo>
                  <a:cubicBezTo>
                    <a:pt x="8191" y="9394"/>
                    <a:pt x="8162" y="9431"/>
                    <a:pt x="8118" y="9482"/>
                  </a:cubicBezTo>
                  <a:cubicBezTo>
                    <a:pt x="8110" y="9497"/>
                    <a:pt x="8096" y="9511"/>
                    <a:pt x="8081" y="9526"/>
                  </a:cubicBezTo>
                  <a:cubicBezTo>
                    <a:pt x="8052" y="9570"/>
                    <a:pt x="8022" y="9584"/>
                    <a:pt x="7993" y="9584"/>
                  </a:cubicBezTo>
                  <a:cubicBezTo>
                    <a:pt x="7971" y="9584"/>
                    <a:pt x="7949" y="9577"/>
                    <a:pt x="7927" y="9570"/>
                  </a:cubicBezTo>
                  <a:cubicBezTo>
                    <a:pt x="7920" y="9562"/>
                    <a:pt x="7905" y="9562"/>
                    <a:pt x="7898" y="9555"/>
                  </a:cubicBezTo>
                  <a:cubicBezTo>
                    <a:pt x="7839" y="9533"/>
                    <a:pt x="7803" y="9467"/>
                    <a:pt x="7781" y="9416"/>
                  </a:cubicBezTo>
                  <a:cubicBezTo>
                    <a:pt x="7766" y="9394"/>
                    <a:pt x="7759" y="9379"/>
                    <a:pt x="7751" y="9365"/>
                  </a:cubicBezTo>
                  <a:cubicBezTo>
                    <a:pt x="7744" y="9350"/>
                    <a:pt x="7707" y="9335"/>
                    <a:pt x="7656" y="9335"/>
                  </a:cubicBezTo>
                  <a:cubicBezTo>
                    <a:pt x="7605" y="9335"/>
                    <a:pt x="7539" y="9350"/>
                    <a:pt x="7480" y="9372"/>
                  </a:cubicBezTo>
                  <a:cubicBezTo>
                    <a:pt x="7414" y="9401"/>
                    <a:pt x="7378" y="9409"/>
                    <a:pt x="7356" y="9409"/>
                  </a:cubicBezTo>
                  <a:cubicBezTo>
                    <a:pt x="7341" y="9409"/>
                    <a:pt x="7334" y="9401"/>
                    <a:pt x="7326" y="9394"/>
                  </a:cubicBezTo>
                  <a:cubicBezTo>
                    <a:pt x="7319" y="9379"/>
                    <a:pt x="7326" y="9365"/>
                    <a:pt x="7334" y="9350"/>
                  </a:cubicBezTo>
                  <a:cubicBezTo>
                    <a:pt x="7356" y="9306"/>
                    <a:pt x="7363" y="9225"/>
                    <a:pt x="7356" y="9218"/>
                  </a:cubicBezTo>
                  <a:cubicBezTo>
                    <a:pt x="7326" y="9218"/>
                    <a:pt x="7304" y="9248"/>
                    <a:pt x="7275" y="9284"/>
                  </a:cubicBezTo>
                  <a:cubicBezTo>
                    <a:pt x="7260" y="9306"/>
                    <a:pt x="7238" y="9335"/>
                    <a:pt x="7209" y="9357"/>
                  </a:cubicBezTo>
                  <a:cubicBezTo>
                    <a:pt x="7158" y="9409"/>
                    <a:pt x="7180" y="9453"/>
                    <a:pt x="7231" y="9533"/>
                  </a:cubicBezTo>
                  <a:cubicBezTo>
                    <a:pt x="7246" y="9555"/>
                    <a:pt x="7246" y="9555"/>
                    <a:pt x="7246" y="9555"/>
                  </a:cubicBezTo>
                  <a:cubicBezTo>
                    <a:pt x="7282" y="9607"/>
                    <a:pt x="7290" y="9636"/>
                    <a:pt x="7282" y="9650"/>
                  </a:cubicBezTo>
                  <a:cubicBezTo>
                    <a:pt x="7275" y="9672"/>
                    <a:pt x="7253" y="9672"/>
                    <a:pt x="7216" y="9680"/>
                  </a:cubicBezTo>
                  <a:cubicBezTo>
                    <a:pt x="7180" y="9687"/>
                    <a:pt x="7158" y="9687"/>
                    <a:pt x="7129" y="9687"/>
                  </a:cubicBezTo>
                  <a:cubicBezTo>
                    <a:pt x="7106" y="9687"/>
                    <a:pt x="7084" y="9687"/>
                    <a:pt x="7048" y="9680"/>
                  </a:cubicBezTo>
                  <a:cubicBezTo>
                    <a:pt x="7019" y="9672"/>
                    <a:pt x="6975" y="9672"/>
                    <a:pt x="6938" y="9665"/>
                  </a:cubicBezTo>
                  <a:cubicBezTo>
                    <a:pt x="6894" y="9658"/>
                    <a:pt x="6857" y="9650"/>
                    <a:pt x="6821" y="9650"/>
                  </a:cubicBezTo>
                  <a:cubicBezTo>
                    <a:pt x="6821" y="9643"/>
                    <a:pt x="6813" y="9643"/>
                    <a:pt x="6806" y="9643"/>
                  </a:cubicBezTo>
                  <a:cubicBezTo>
                    <a:pt x="6725" y="9643"/>
                    <a:pt x="6528" y="9709"/>
                    <a:pt x="6462" y="9768"/>
                  </a:cubicBezTo>
                  <a:cubicBezTo>
                    <a:pt x="6432" y="9797"/>
                    <a:pt x="6389" y="9804"/>
                    <a:pt x="6330" y="9804"/>
                  </a:cubicBezTo>
                  <a:cubicBezTo>
                    <a:pt x="6293" y="9804"/>
                    <a:pt x="6256" y="9804"/>
                    <a:pt x="6227" y="9797"/>
                  </a:cubicBezTo>
                  <a:cubicBezTo>
                    <a:pt x="6191" y="9797"/>
                    <a:pt x="6169" y="9790"/>
                    <a:pt x="6139" y="9790"/>
                  </a:cubicBezTo>
                  <a:cubicBezTo>
                    <a:pt x="6132" y="9790"/>
                    <a:pt x="6125" y="9797"/>
                    <a:pt x="6110" y="9797"/>
                  </a:cubicBezTo>
                  <a:cubicBezTo>
                    <a:pt x="6088" y="9797"/>
                    <a:pt x="6088" y="9797"/>
                    <a:pt x="6088" y="9797"/>
                  </a:cubicBezTo>
                  <a:cubicBezTo>
                    <a:pt x="6015" y="9804"/>
                    <a:pt x="5956" y="9812"/>
                    <a:pt x="5898" y="9892"/>
                  </a:cubicBezTo>
                  <a:cubicBezTo>
                    <a:pt x="5868" y="9936"/>
                    <a:pt x="5875" y="9951"/>
                    <a:pt x="5883" y="9973"/>
                  </a:cubicBezTo>
                  <a:cubicBezTo>
                    <a:pt x="5883" y="9988"/>
                    <a:pt x="5898" y="10010"/>
                    <a:pt x="5861" y="10039"/>
                  </a:cubicBezTo>
                  <a:cubicBezTo>
                    <a:pt x="5824" y="10068"/>
                    <a:pt x="5773" y="10075"/>
                    <a:pt x="5736" y="10075"/>
                  </a:cubicBezTo>
                  <a:cubicBezTo>
                    <a:pt x="5707" y="10075"/>
                    <a:pt x="5685" y="10068"/>
                    <a:pt x="5656" y="10068"/>
                  </a:cubicBezTo>
                  <a:cubicBezTo>
                    <a:pt x="5634" y="10068"/>
                    <a:pt x="5612" y="10068"/>
                    <a:pt x="5590" y="10068"/>
                  </a:cubicBezTo>
                  <a:cubicBezTo>
                    <a:pt x="5509" y="10068"/>
                    <a:pt x="5502" y="10090"/>
                    <a:pt x="5494" y="10185"/>
                  </a:cubicBezTo>
                  <a:cubicBezTo>
                    <a:pt x="5487" y="10222"/>
                    <a:pt x="5494" y="10229"/>
                    <a:pt x="5494" y="10229"/>
                  </a:cubicBezTo>
                  <a:cubicBezTo>
                    <a:pt x="5494" y="10229"/>
                    <a:pt x="5502" y="10222"/>
                    <a:pt x="5509" y="10215"/>
                  </a:cubicBezTo>
                  <a:cubicBezTo>
                    <a:pt x="5539" y="10178"/>
                    <a:pt x="5539" y="10178"/>
                    <a:pt x="5539" y="10178"/>
                  </a:cubicBezTo>
                  <a:cubicBezTo>
                    <a:pt x="5539" y="10310"/>
                    <a:pt x="5539" y="10310"/>
                    <a:pt x="5539" y="10310"/>
                  </a:cubicBezTo>
                  <a:cubicBezTo>
                    <a:pt x="5516" y="10302"/>
                    <a:pt x="5516" y="10302"/>
                    <a:pt x="5516" y="10302"/>
                  </a:cubicBezTo>
                  <a:cubicBezTo>
                    <a:pt x="5516" y="10302"/>
                    <a:pt x="5472" y="10295"/>
                    <a:pt x="5392" y="10281"/>
                  </a:cubicBezTo>
                  <a:cubicBezTo>
                    <a:pt x="5392" y="10281"/>
                    <a:pt x="5384" y="10281"/>
                    <a:pt x="5377" y="10281"/>
                  </a:cubicBezTo>
                  <a:cubicBezTo>
                    <a:pt x="5326" y="10281"/>
                    <a:pt x="5297" y="10325"/>
                    <a:pt x="5253" y="10383"/>
                  </a:cubicBezTo>
                  <a:cubicBezTo>
                    <a:pt x="5238" y="10398"/>
                    <a:pt x="5238" y="10398"/>
                    <a:pt x="5238" y="10398"/>
                  </a:cubicBezTo>
                  <a:cubicBezTo>
                    <a:pt x="5209" y="10442"/>
                    <a:pt x="5194" y="10464"/>
                    <a:pt x="5165" y="10464"/>
                  </a:cubicBezTo>
                  <a:cubicBezTo>
                    <a:pt x="5150" y="10464"/>
                    <a:pt x="5135" y="10457"/>
                    <a:pt x="5113" y="10449"/>
                  </a:cubicBezTo>
                  <a:cubicBezTo>
                    <a:pt x="5099" y="10442"/>
                    <a:pt x="5099" y="10442"/>
                    <a:pt x="5099" y="10442"/>
                  </a:cubicBezTo>
                  <a:cubicBezTo>
                    <a:pt x="5070" y="10427"/>
                    <a:pt x="5062" y="10412"/>
                    <a:pt x="5062" y="10398"/>
                  </a:cubicBezTo>
                  <a:cubicBezTo>
                    <a:pt x="5062" y="10376"/>
                    <a:pt x="5070" y="10354"/>
                    <a:pt x="5084" y="10339"/>
                  </a:cubicBezTo>
                  <a:cubicBezTo>
                    <a:pt x="5055" y="10347"/>
                    <a:pt x="5025" y="10361"/>
                    <a:pt x="4989" y="10369"/>
                  </a:cubicBezTo>
                  <a:cubicBezTo>
                    <a:pt x="4894" y="10405"/>
                    <a:pt x="4776" y="10442"/>
                    <a:pt x="4681" y="10449"/>
                  </a:cubicBezTo>
                  <a:cubicBezTo>
                    <a:pt x="4674" y="10449"/>
                    <a:pt x="4666" y="10457"/>
                    <a:pt x="4652" y="10457"/>
                  </a:cubicBezTo>
                  <a:cubicBezTo>
                    <a:pt x="4534" y="10457"/>
                    <a:pt x="4520" y="10383"/>
                    <a:pt x="4513" y="10339"/>
                  </a:cubicBezTo>
                  <a:cubicBezTo>
                    <a:pt x="4513" y="10325"/>
                    <a:pt x="4513" y="10325"/>
                    <a:pt x="4513" y="10325"/>
                  </a:cubicBezTo>
                  <a:cubicBezTo>
                    <a:pt x="4498" y="10288"/>
                    <a:pt x="4454" y="10193"/>
                    <a:pt x="4403" y="10193"/>
                  </a:cubicBezTo>
                  <a:cubicBezTo>
                    <a:pt x="4344" y="10193"/>
                    <a:pt x="4344" y="10193"/>
                    <a:pt x="4344" y="10193"/>
                  </a:cubicBezTo>
                  <a:cubicBezTo>
                    <a:pt x="4293" y="10193"/>
                    <a:pt x="4256" y="10185"/>
                    <a:pt x="4249" y="10163"/>
                  </a:cubicBezTo>
                  <a:cubicBezTo>
                    <a:pt x="4241" y="10141"/>
                    <a:pt x="4271" y="10119"/>
                    <a:pt x="4285" y="10105"/>
                  </a:cubicBezTo>
                  <a:cubicBezTo>
                    <a:pt x="4315" y="10090"/>
                    <a:pt x="4322" y="10068"/>
                    <a:pt x="4315" y="10053"/>
                  </a:cubicBezTo>
                  <a:cubicBezTo>
                    <a:pt x="4308" y="10031"/>
                    <a:pt x="4285" y="10017"/>
                    <a:pt x="4256" y="10017"/>
                  </a:cubicBezTo>
                  <a:cubicBezTo>
                    <a:pt x="4241" y="10017"/>
                    <a:pt x="4227" y="10024"/>
                    <a:pt x="4212" y="10031"/>
                  </a:cubicBezTo>
                  <a:cubicBezTo>
                    <a:pt x="4168" y="10053"/>
                    <a:pt x="4132" y="10068"/>
                    <a:pt x="4095" y="10068"/>
                  </a:cubicBezTo>
                  <a:cubicBezTo>
                    <a:pt x="4066" y="10068"/>
                    <a:pt x="4044" y="10061"/>
                    <a:pt x="4014" y="10039"/>
                  </a:cubicBezTo>
                  <a:cubicBezTo>
                    <a:pt x="3992" y="10024"/>
                    <a:pt x="3948" y="10002"/>
                    <a:pt x="3897" y="9988"/>
                  </a:cubicBezTo>
                  <a:cubicBezTo>
                    <a:pt x="3860" y="9973"/>
                    <a:pt x="3817" y="9958"/>
                    <a:pt x="3794" y="9943"/>
                  </a:cubicBezTo>
                  <a:cubicBezTo>
                    <a:pt x="3765" y="9922"/>
                    <a:pt x="3736" y="9914"/>
                    <a:pt x="3714" y="9914"/>
                  </a:cubicBezTo>
                  <a:cubicBezTo>
                    <a:pt x="3685" y="9914"/>
                    <a:pt x="3663" y="9929"/>
                    <a:pt x="3655" y="9951"/>
                  </a:cubicBezTo>
                  <a:cubicBezTo>
                    <a:pt x="3633" y="10017"/>
                    <a:pt x="3531" y="10024"/>
                    <a:pt x="3487" y="10024"/>
                  </a:cubicBezTo>
                  <a:cubicBezTo>
                    <a:pt x="3465" y="10024"/>
                    <a:pt x="3443" y="10024"/>
                    <a:pt x="3421" y="10024"/>
                  </a:cubicBezTo>
                  <a:cubicBezTo>
                    <a:pt x="3391" y="10017"/>
                    <a:pt x="3370" y="9988"/>
                    <a:pt x="3355" y="9951"/>
                  </a:cubicBezTo>
                  <a:cubicBezTo>
                    <a:pt x="3355" y="9980"/>
                    <a:pt x="3348" y="10002"/>
                    <a:pt x="3340" y="10046"/>
                  </a:cubicBezTo>
                  <a:cubicBezTo>
                    <a:pt x="3318" y="10119"/>
                    <a:pt x="3340" y="10134"/>
                    <a:pt x="3377" y="10149"/>
                  </a:cubicBezTo>
                  <a:cubicBezTo>
                    <a:pt x="3391" y="10156"/>
                    <a:pt x="3406" y="10178"/>
                    <a:pt x="3413" y="10200"/>
                  </a:cubicBezTo>
                  <a:cubicBezTo>
                    <a:pt x="3428" y="10259"/>
                    <a:pt x="3421" y="10347"/>
                    <a:pt x="3391" y="10391"/>
                  </a:cubicBezTo>
                  <a:cubicBezTo>
                    <a:pt x="3384" y="10405"/>
                    <a:pt x="3370" y="10427"/>
                    <a:pt x="3362" y="10449"/>
                  </a:cubicBezTo>
                  <a:cubicBezTo>
                    <a:pt x="3348" y="10493"/>
                    <a:pt x="3333" y="10530"/>
                    <a:pt x="3289" y="10544"/>
                  </a:cubicBezTo>
                  <a:cubicBezTo>
                    <a:pt x="3252" y="10552"/>
                    <a:pt x="3164" y="10625"/>
                    <a:pt x="3120" y="10735"/>
                  </a:cubicBezTo>
                  <a:cubicBezTo>
                    <a:pt x="3077" y="10845"/>
                    <a:pt x="2931" y="10889"/>
                    <a:pt x="2843" y="10911"/>
                  </a:cubicBezTo>
                  <a:cubicBezTo>
                    <a:pt x="2821" y="10918"/>
                    <a:pt x="2821" y="10918"/>
                    <a:pt x="2821" y="10918"/>
                  </a:cubicBezTo>
                  <a:cubicBezTo>
                    <a:pt x="2806" y="10918"/>
                    <a:pt x="2792" y="10918"/>
                    <a:pt x="2784" y="10918"/>
                  </a:cubicBezTo>
                </a:path>
              </a:pathLst>
            </a:custGeom>
            <a:grpFill/>
            <a:ln w="28575" cmpd="sng">
              <a:solidFill>
                <a:schemeClr val="bg1"/>
              </a:solidFill>
            </a:ln>
            <a:effectLst/>
          </p:spPr>
          <p:txBody>
            <a:bodyPr wrap="none" anchor="ctr"/>
            <a:lstStyle/>
            <a:p>
              <a:pPr defTabSz="1828434" fontAlgn="auto">
                <a:spcBef>
                  <a:spcPts val="0"/>
                </a:spcBef>
                <a:spcAft>
                  <a:spcPts val="0"/>
                </a:spcAft>
                <a:defRPr/>
              </a:pPr>
              <a:endParaRPr lang="en-US">
                <a:latin typeface="Poppins Light" charset="0"/>
                <a:ea typeface="+mn-ea"/>
                <a:cs typeface="+mn-cs"/>
              </a:endParaRPr>
            </a:p>
          </p:txBody>
        </p:sp>
        <p:sp>
          <p:nvSpPr>
            <p:cNvPr id="25" name="Freeform 24"/>
            <p:cNvSpPr>
              <a:spLocks noChangeArrowheads="1"/>
            </p:cNvSpPr>
            <p:nvPr/>
          </p:nvSpPr>
          <p:spPr bwMode="auto">
            <a:xfrm>
              <a:off x="5858100" y="8272266"/>
              <a:ext cx="4134795" cy="4162153"/>
            </a:xfrm>
            <a:custGeom>
              <a:avLst/>
              <a:gdLst>
                <a:gd name="T0" fmla="*/ 3663 w 10764"/>
                <a:gd name="T1" fmla="*/ 1128 h 10956"/>
                <a:gd name="T2" fmla="*/ 4337 w 10764"/>
                <a:gd name="T3" fmla="*/ 630 h 10956"/>
                <a:gd name="T4" fmla="*/ 4945 w 10764"/>
                <a:gd name="T5" fmla="*/ 198 h 10956"/>
                <a:gd name="T6" fmla="*/ 6286 w 10764"/>
                <a:gd name="T7" fmla="*/ 388 h 10956"/>
                <a:gd name="T8" fmla="*/ 7547 w 10764"/>
                <a:gd name="T9" fmla="*/ 1854 h 10956"/>
                <a:gd name="T10" fmla="*/ 8543 w 10764"/>
                <a:gd name="T11" fmla="*/ 3832 h 10956"/>
                <a:gd name="T12" fmla="*/ 10463 w 10764"/>
                <a:gd name="T13" fmla="*/ 5269 h 10956"/>
                <a:gd name="T14" fmla="*/ 9913 w 10764"/>
                <a:gd name="T15" fmla="*/ 6617 h 10956"/>
                <a:gd name="T16" fmla="*/ 8836 w 10764"/>
                <a:gd name="T17" fmla="*/ 9203 h 10956"/>
                <a:gd name="T18" fmla="*/ 8279 w 10764"/>
                <a:gd name="T19" fmla="*/ 9394 h 10956"/>
                <a:gd name="T20" fmla="*/ 6843 w 10764"/>
                <a:gd name="T21" fmla="*/ 9651 h 10956"/>
                <a:gd name="T22" fmla="*/ 5246 w 10764"/>
                <a:gd name="T23" fmla="*/ 10413 h 10956"/>
                <a:gd name="T24" fmla="*/ 3656 w 10764"/>
                <a:gd name="T25" fmla="*/ 9973 h 10956"/>
                <a:gd name="T26" fmla="*/ 2631 w 10764"/>
                <a:gd name="T27" fmla="*/ 10625 h 10956"/>
                <a:gd name="T28" fmla="*/ 1561 w 10764"/>
                <a:gd name="T29" fmla="*/ 9995 h 10956"/>
                <a:gd name="T30" fmla="*/ 2645 w 10764"/>
                <a:gd name="T31" fmla="*/ 8273 h 10956"/>
                <a:gd name="T32" fmla="*/ 2997 w 10764"/>
                <a:gd name="T33" fmla="*/ 6470 h 10956"/>
                <a:gd name="T34" fmla="*/ 2726 w 10764"/>
                <a:gd name="T35" fmla="*/ 4873 h 10956"/>
                <a:gd name="T36" fmla="*/ 2015 w 10764"/>
                <a:gd name="T37" fmla="*/ 3239 h 10956"/>
                <a:gd name="T38" fmla="*/ 1341 w 10764"/>
                <a:gd name="T39" fmla="*/ 2616 h 10956"/>
                <a:gd name="T40" fmla="*/ 887 w 10764"/>
                <a:gd name="T41" fmla="*/ 3056 h 10956"/>
                <a:gd name="T42" fmla="*/ 139 w 10764"/>
                <a:gd name="T43" fmla="*/ 1949 h 10956"/>
                <a:gd name="T44" fmla="*/ 1231 w 10764"/>
                <a:gd name="T45" fmla="*/ 1348 h 10956"/>
                <a:gd name="T46" fmla="*/ 2360 w 10764"/>
                <a:gd name="T47" fmla="*/ 95 h 10956"/>
                <a:gd name="T48" fmla="*/ 2360 w 10764"/>
                <a:gd name="T49" fmla="*/ 51 h 10956"/>
                <a:gd name="T50" fmla="*/ 1642 w 10764"/>
                <a:gd name="T51" fmla="*/ 777 h 10956"/>
                <a:gd name="T52" fmla="*/ 1143 w 10764"/>
                <a:gd name="T53" fmla="*/ 1473 h 10956"/>
                <a:gd name="T54" fmla="*/ 44 w 10764"/>
                <a:gd name="T55" fmla="*/ 1619 h 10956"/>
                <a:gd name="T56" fmla="*/ 213 w 10764"/>
                <a:gd name="T57" fmla="*/ 3261 h 10956"/>
                <a:gd name="T58" fmla="*/ 997 w 10764"/>
                <a:gd name="T59" fmla="*/ 3004 h 10956"/>
                <a:gd name="T60" fmla="*/ 1158 w 10764"/>
                <a:gd name="T61" fmla="*/ 2645 h 10956"/>
                <a:gd name="T62" fmla="*/ 1744 w 10764"/>
                <a:gd name="T63" fmla="*/ 2872 h 10956"/>
                <a:gd name="T64" fmla="*/ 2360 w 10764"/>
                <a:gd name="T65" fmla="*/ 3466 h 10956"/>
                <a:gd name="T66" fmla="*/ 2763 w 10764"/>
                <a:gd name="T67" fmla="*/ 4924 h 10956"/>
                <a:gd name="T68" fmla="*/ 3231 w 10764"/>
                <a:gd name="T69" fmla="*/ 6243 h 10956"/>
                <a:gd name="T70" fmla="*/ 2587 w 10764"/>
                <a:gd name="T71" fmla="*/ 6932 h 10956"/>
                <a:gd name="T72" fmla="*/ 2594 w 10764"/>
                <a:gd name="T73" fmla="*/ 9101 h 10956"/>
                <a:gd name="T74" fmla="*/ 1458 w 10764"/>
                <a:gd name="T75" fmla="*/ 9870 h 10956"/>
                <a:gd name="T76" fmla="*/ 2198 w 10764"/>
                <a:gd name="T77" fmla="*/ 10068 h 10956"/>
                <a:gd name="T78" fmla="*/ 2763 w 10764"/>
                <a:gd name="T79" fmla="*/ 10823 h 10956"/>
                <a:gd name="T80" fmla="*/ 3729 w 10764"/>
                <a:gd name="T81" fmla="*/ 9951 h 10956"/>
                <a:gd name="T82" fmla="*/ 4704 w 10764"/>
                <a:gd name="T83" fmla="*/ 10486 h 10956"/>
                <a:gd name="T84" fmla="*/ 5524 w 10764"/>
                <a:gd name="T85" fmla="*/ 10215 h 10956"/>
                <a:gd name="T86" fmla="*/ 6946 w 10764"/>
                <a:gd name="T87" fmla="*/ 9702 h 10956"/>
                <a:gd name="T88" fmla="*/ 7759 w 10764"/>
                <a:gd name="T89" fmla="*/ 9394 h 10956"/>
                <a:gd name="T90" fmla="*/ 8543 w 10764"/>
                <a:gd name="T91" fmla="*/ 9724 h 10956"/>
                <a:gd name="T92" fmla="*/ 8990 w 10764"/>
                <a:gd name="T93" fmla="*/ 9196 h 10956"/>
                <a:gd name="T94" fmla="*/ 8646 w 10764"/>
                <a:gd name="T95" fmla="*/ 7797 h 10956"/>
                <a:gd name="T96" fmla="*/ 9899 w 10764"/>
                <a:gd name="T97" fmla="*/ 6434 h 10956"/>
                <a:gd name="T98" fmla="*/ 10727 w 10764"/>
                <a:gd name="T99" fmla="*/ 6111 h 10956"/>
                <a:gd name="T100" fmla="*/ 9928 w 10764"/>
                <a:gd name="T101" fmla="*/ 5056 h 10956"/>
                <a:gd name="T102" fmla="*/ 8470 w 10764"/>
                <a:gd name="T103" fmla="*/ 3818 h 10956"/>
                <a:gd name="T104" fmla="*/ 7568 w 10764"/>
                <a:gd name="T105" fmla="*/ 2382 h 10956"/>
                <a:gd name="T106" fmla="*/ 6938 w 10764"/>
                <a:gd name="T107" fmla="*/ 1356 h 10956"/>
                <a:gd name="T108" fmla="*/ 6381 w 10764"/>
                <a:gd name="T109" fmla="*/ 396 h 10956"/>
                <a:gd name="T110" fmla="*/ 5451 w 10764"/>
                <a:gd name="T111" fmla="*/ 520 h 10956"/>
                <a:gd name="T112" fmla="*/ 4894 w 10764"/>
                <a:gd name="T113" fmla="*/ 806 h 10956"/>
                <a:gd name="T114" fmla="*/ 4528 w 10764"/>
                <a:gd name="T115" fmla="*/ 601 h 10956"/>
                <a:gd name="T116" fmla="*/ 3883 w 10764"/>
                <a:gd name="T117" fmla="*/ 916 h 10956"/>
                <a:gd name="T118" fmla="*/ 3538 w 10764"/>
                <a:gd name="T119" fmla="*/ 1070 h 10956"/>
                <a:gd name="T120" fmla="*/ 2953 w 10764"/>
                <a:gd name="T121" fmla="*/ 330 h 109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764" h="10956">
                  <a:moveTo>
                    <a:pt x="2616" y="37"/>
                  </a:moveTo>
                  <a:lnTo>
                    <a:pt x="2616" y="37"/>
                  </a:lnTo>
                  <a:cubicBezTo>
                    <a:pt x="2624" y="37"/>
                    <a:pt x="2638" y="44"/>
                    <a:pt x="2660" y="66"/>
                  </a:cubicBezTo>
                  <a:cubicBezTo>
                    <a:pt x="2719" y="132"/>
                    <a:pt x="2748" y="220"/>
                    <a:pt x="2829" y="234"/>
                  </a:cubicBezTo>
                  <a:cubicBezTo>
                    <a:pt x="2909" y="242"/>
                    <a:pt x="2873" y="278"/>
                    <a:pt x="2931" y="344"/>
                  </a:cubicBezTo>
                  <a:cubicBezTo>
                    <a:pt x="2990" y="418"/>
                    <a:pt x="2997" y="440"/>
                    <a:pt x="3034" y="498"/>
                  </a:cubicBezTo>
                  <a:cubicBezTo>
                    <a:pt x="3063" y="542"/>
                    <a:pt x="3078" y="579"/>
                    <a:pt x="3113" y="579"/>
                  </a:cubicBezTo>
                  <a:cubicBezTo>
                    <a:pt x="3121" y="579"/>
                    <a:pt x="3128" y="579"/>
                    <a:pt x="3135" y="572"/>
                  </a:cubicBezTo>
                  <a:lnTo>
                    <a:pt x="3143" y="572"/>
                  </a:lnTo>
                  <a:cubicBezTo>
                    <a:pt x="3194" y="572"/>
                    <a:pt x="3194" y="630"/>
                    <a:pt x="3238" y="667"/>
                  </a:cubicBezTo>
                  <a:cubicBezTo>
                    <a:pt x="3260" y="682"/>
                    <a:pt x="3311" y="689"/>
                    <a:pt x="3348" y="689"/>
                  </a:cubicBezTo>
                  <a:cubicBezTo>
                    <a:pt x="3370" y="689"/>
                    <a:pt x="3385" y="689"/>
                    <a:pt x="3385" y="689"/>
                  </a:cubicBezTo>
                  <a:cubicBezTo>
                    <a:pt x="3385" y="689"/>
                    <a:pt x="3450" y="696"/>
                    <a:pt x="3450" y="769"/>
                  </a:cubicBezTo>
                  <a:cubicBezTo>
                    <a:pt x="3450" y="835"/>
                    <a:pt x="3494" y="857"/>
                    <a:pt x="3487" y="923"/>
                  </a:cubicBezTo>
                  <a:cubicBezTo>
                    <a:pt x="3473" y="996"/>
                    <a:pt x="3465" y="1070"/>
                    <a:pt x="3531" y="1092"/>
                  </a:cubicBezTo>
                  <a:cubicBezTo>
                    <a:pt x="3597" y="1121"/>
                    <a:pt x="3663" y="1128"/>
                    <a:pt x="3663" y="1128"/>
                  </a:cubicBezTo>
                  <a:cubicBezTo>
                    <a:pt x="3663" y="1128"/>
                    <a:pt x="3685" y="1136"/>
                    <a:pt x="3707" y="1136"/>
                  </a:cubicBezTo>
                  <a:cubicBezTo>
                    <a:pt x="3736" y="1136"/>
                    <a:pt x="3773" y="1121"/>
                    <a:pt x="3758" y="1048"/>
                  </a:cubicBezTo>
                  <a:cubicBezTo>
                    <a:pt x="3758" y="1048"/>
                    <a:pt x="3802" y="1077"/>
                    <a:pt x="3839" y="1077"/>
                  </a:cubicBezTo>
                  <a:cubicBezTo>
                    <a:pt x="3861" y="1077"/>
                    <a:pt x="3875" y="1077"/>
                    <a:pt x="3883" y="1063"/>
                  </a:cubicBezTo>
                  <a:cubicBezTo>
                    <a:pt x="3897" y="1041"/>
                    <a:pt x="3905" y="1041"/>
                    <a:pt x="3912" y="1041"/>
                  </a:cubicBezTo>
                  <a:cubicBezTo>
                    <a:pt x="3927" y="1041"/>
                    <a:pt x="3934" y="1048"/>
                    <a:pt x="3963" y="1048"/>
                  </a:cubicBezTo>
                  <a:cubicBezTo>
                    <a:pt x="4007" y="1048"/>
                    <a:pt x="4051" y="967"/>
                    <a:pt x="3971" y="923"/>
                  </a:cubicBezTo>
                  <a:cubicBezTo>
                    <a:pt x="3890" y="879"/>
                    <a:pt x="3787" y="872"/>
                    <a:pt x="3766" y="799"/>
                  </a:cubicBezTo>
                  <a:cubicBezTo>
                    <a:pt x="3744" y="733"/>
                    <a:pt x="3722" y="696"/>
                    <a:pt x="3802" y="645"/>
                  </a:cubicBezTo>
                  <a:cubicBezTo>
                    <a:pt x="3883" y="586"/>
                    <a:pt x="3890" y="572"/>
                    <a:pt x="3963" y="550"/>
                  </a:cubicBezTo>
                  <a:cubicBezTo>
                    <a:pt x="3985" y="542"/>
                    <a:pt x="4000" y="542"/>
                    <a:pt x="4022" y="542"/>
                  </a:cubicBezTo>
                  <a:cubicBezTo>
                    <a:pt x="4051" y="542"/>
                    <a:pt x="4081" y="550"/>
                    <a:pt x="4110" y="550"/>
                  </a:cubicBezTo>
                  <a:cubicBezTo>
                    <a:pt x="4154" y="550"/>
                    <a:pt x="4235" y="564"/>
                    <a:pt x="4256" y="608"/>
                  </a:cubicBezTo>
                  <a:cubicBezTo>
                    <a:pt x="4271" y="637"/>
                    <a:pt x="4293" y="660"/>
                    <a:pt x="4308" y="660"/>
                  </a:cubicBezTo>
                  <a:cubicBezTo>
                    <a:pt x="4323" y="660"/>
                    <a:pt x="4323" y="652"/>
                    <a:pt x="4323" y="645"/>
                  </a:cubicBezTo>
                  <a:cubicBezTo>
                    <a:pt x="4323" y="630"/>
                    <a:pt x="4330" y="630"/>
                    <a:pt x="4337" y="630"/>
                  </a:cubicBezTo>
                  <a:cubicBezTo>
                    <a:pt x="4359" y="630"/>
                    <a:pt x="4388" y="652"/>
                    <a:pt x="4418" y="667"/>
                  </a:cubicBezTo>
                  <a:cubicBezTo>
                    <a:pt x="4418" y="667"/>
                    <a:pt x="4425" y="667"/>
                    <a:pt x="4432" y="667"/>
                  </a:cubicBezTo>
                  <a:cubicBezTo>
                    <a:pt x="4476" y="667"/>
                    <a:pt x="4542" y="630"/>
                    <a:pt x="4542" y="630"/>
                  </a:cubicBezTo>
                  <a:cubicBezTo>
                    <a:pt x="4542" y="630"/>
                    <a:pt x="4549" y="630"/>
                    <a:pt x="4564" y="630"/>
                  </a:cubicBezTo>
                  <a:cubicBezTo>
                    <a:pt x="4579" y="630"/>
                    <a:pt x="4608" y="630"/>
                    <a:pt x="4630" y="652"/>
                  </a:cubicBezTo>
                  <a:cubicBezTo>
                    <a:pt x="4667" y="689"/>
                    <a:pt x="4645" y="777"/>
                    <a:pt x="4645" y="777"/>
                  </a:cubicBezTo>
                  <a:cubicBezTo>
                    <a:pt x="4645" y="777"/>
                    <a:pt x="4616" y="835"/>
                    <a:pt x="4652" y="872"/>
                  </a:cubicBezTo>
                  <a:cubicBezTo>
                    <a:pt x="4674" y="894"/>
                    <a:pt x="4704" y="916"/>
                    <a:pt x="4733" y="916"/>
                  </a:cubicBezTo>
                  <a:cubicBezTo>
                    <a:pt x="4747" y="916"/>
                    <a:pt x="4755" y="916"/>
                    <a:pt x="4769" y="901"/>
                  </a:cubicBezTo>
                  <a:cubicBezTo>
                    <a:pt x="4777" y="894"/>
                    <a:pt x="4784" y="887"/>
                    <a:pt x="4791" y="887"/>
                  </a:cubicBezTo>
                  <a:cubicBezTo>
                    <a:pt x="4806" y="887"/>
                    <a:pt x="4821" y="916"/>
                    <a:pt x="4843" y="916"/>
                  </a:cubicBezTo>
                  <a:cubicBezTo>
                    <a:pt x="4857" y="916"/>
                    <a:pt x="4865" y="916"/>
                    <a:pt x="4872" y="916"/>
                  </a:cubicBezTo>
                  <a:cubicBezTo>
                    <a:pt x="4901" y="916"/>
                    <a:pt x="4931" y="901"/>
                    <a:pt x="4923" y="799"/>
                  </a:cubicBezTo>
                  <a:cubicBezTo>
                    <a:pt x="4916" y="667"/>
                    <a:pt x="4945" y="564"/>
                    <a:pt x="4901" y="484"/>
                  </a:cubicBezTo>
                  <a:cubicBezTo>
                    <a:pt x="4857" y="403"/>
                    <a:pt x="4843" y="271"/>
                    <a:pt x="4843" y="271"/>
                  </a:cubicBezTo>
                  <a:cubicBezTo>
                    <a:pt x="4843" y="271"/>
                    <a:pt x="4894" y="234"/>
                    <a:pt x="4945" y="198"/>
                  </a:cubicBezTo>
                  <a:cubicBezTo>
                    <a:pt x="5004" y="169"/>
                    <a:pt x="5040" y="146"/>
                    <a:pt x="5048" y="110"/>
                  </a:cubicBezTo>
                  <a:cubicBezTo>
                    <a:pt x="5055" y="88"/>
                    <a:pt x="5077" y="88"/>
                    <a:pt x="5106" y="88"/>
                  </a:cubicBezTo>
                  <a:cubicBezTo>
                    <a:pt x="5128" y="88"/>
                    <a:pt x="5150" y="88"/>
                    <a:pt x="5172" y="88"/>
                  </a:cubicBezTo>
                  <a:cubicBezTo>
                    <a:pt x="5231" y="88"/>
                    <a:pt x="5231" y="191"/>
                    <a:pt x="5216" y="220"/>
                  </a:cubicBezTo>
                  <a:cubicBezTo>
                    <a:pt x="5209" y="256"/>
                    <a:pt x="5231" y="344"/>
                    <a:pt x="5290" y="359"/>
                  </a:cubicBezTo>
                  <a:cubicBezTo>
                    <a:pt x="5341" y="366"/>
                    <a:pt x="5356" y="403"/>
                    <a:pt x="5370" y="447"/>
                  </a:cubicBezTo>
                  <a:cubicBezTo>
                    <a:pt x="5378" y="484"/>
                    <a:pt x="5407" y="550"/>
                    <a:pt x="5451" y="550"/>
                  </a:cubicBezTo>
                  <a:cubicBezTo>
                    <a:pt x="5458" y="550"/>
                    <a:pt x="5473" y="550"/>
                    <a:pt x="5480" y="542"/>
                  </a:cubicBezTo>
                  <a:cubicBezTo>
                    <a:pt x="5531" y="498"/>
                    <a:pt x="5546" y="447"/>
                    <a:pt x="5575" y="447"/>
                  </a:cubicBezTo>
                  <a:cubicBezTo>
                    <a:pt x="5583" y="447"/>
                    <a:pt x="5590" y="447"/>
                    <a:pt x="5590" y="447"/>
                  </a:cubicBezTo>
                  <a:cubicBezTo>
                    <a:pt x="5627" y="469"/>
                    <a:pt x="5641" y="506"/>
                    <a:pt x="5678" y="506"/>
                  </a:cubicBezTo>
                  <a:cubicBezTo>
                    <a:pt x="5693" y="506"/>
                    <a:pt x="5700" y="506"/>
                    <a:pt x="5715" y="498"/>
                  </a:cubicBezTo>
                  <a:cubicBezTo>
                    <a:pt x="5788" y="462"/>
                    <a:pt x="5898" y="418"/>
                    <a:pt x="5971" y="418"/>
                  </a:cubicBezTo>
                  <a:cubicBezTo>
                    <a:pt x="6037" y="418"/>
                    <a:pt x="5971" y="447"/>
                    <a:pt x="6059" y="447"/>
                  </a:cubicBezTo>
                  <a:cubicBezTo>
                    <a:pt x="6147" y="447"/>
                    <a:pt x="6162" y="447"/>
                    <a:pt x="6220" y="418"/>
                  </a:cubicBezTo>
                  <a:cubicBezTo>
                    <a:pt x="6242" y="403"/>
                    <a:pt x="6264" y="396"/>
                    <a:pt x="6286" y="388"/>
                  </a:cubicBezTo>
                  <a:cubicBezTo>
                    <a:pt x="6294" y="388"/>
                    <a:pt x="6294" y="396"/>
                    <a:pt x="6294" y="396"/>
                  </a:cubicBezTo>
                  <a:cubicBezTo>
                    <a:pt x="6294" y="396"/>
                    <a:pt x="6294" y="388"/>
                    <a:pt x="6286" y="388"/>
                  </a:cubicBezTo>
                  <a:cubicBezTo>
                    <a:pt x="6294" y="388"/>
                    <a:pt x="6294" y="388"/>
                    <a:pt x="6301" y="388"/>
                  </a:cubicBezTo>
                  <a:cubicBezTo>
                    <a:pt x="6323" y="388"/>
                    <a:pt x="6345" y="396"/>
                    <a:pt x="6352" y="418"/>
                  </a:cubicBezTo>
                  <a:cubicBezTo>
                    <a:pt x="6374" y="447"/>
                    <a:pt x="6367" y="586"/>
                    <a:pt x="6418" y="608"/>
                  </a:cubicBezTo>
                  <a:cubicBezTo>
                    <a:pt x="6477" y="630"/>
                    <a:pt x="6535" y="652"/>
                    <a:pt x="6579" y="652"/>
                  </a:cubicBezTo>
                  <a:cubicBezTo>
                    <a:pt x="6609" y="652"/>
                    <a:pt x="6682" y="689"/>
                    <a:pt x="6733" y="718"/>
                  </a:cubicBezTo>
                  <a:cubicBezTo>
                    <a:pt x="6740" y="733"/>
                    <a:pt x="6785" y="828"/>
                    <a:pt x="6726" y="857"/>
                  </a:cubicBezTo>
                  <a:cubicBezTo>
                    <a:pt x="6660" y="894"/>
                    <a:pt x="6667" y="967"/>
                    <a:pt x="6740" y="996"/>
                  </a:cubicBezTo>
                  <a:cubicBezTo>
                    <a:pt x="6806" y="1019"/>
                    <a:pt x="6806" y="1048"/>
                    <a:pt x="6887" y="1063"/>
                  </a:cubicBezTo>
                  <a:cubicBezTo>
                    <a:pt x="6968" y="1070"/>
                    <a:pt x="6953" y="1172"/>
                    <a:pt x="6916" y="1209"/>
                  </a:cubicBezTo>
                  <a:cubicBezTo>
                    <a:pt x="6887" y="1246"/>
                    <a:pt x="6872" y="1348"/>
                    <a:pt x="6916" y="1378"/>
                  </a:cubicBezTo>
                  <a:cubicBezTo>
                    <a:pt x="6968" y="1414"/>
                    <a:pt x="7019" y="1414"/>
                    <a:pt x="7056" y="1495"/>
                  </a:cubicBezTo>
                  <a:cubicBezTo>
                    <a:pt x="7092" y="1568"/>
                    <a:pt x="7173" y="1568"/>
                    <a:pt x="7261" y="1641"/>
                  </a:cubicBezTo>
                  <a:cubicBezTo>
                    <a:pt x="7349" y="1707"/>
                    <a:pt x="7363" y="1729"/>
                    <a:pt x="7444" y="1744"/>
                  </a:cubicBezTo>
                  <a:cubicBezTo>
                    <a:pt x="7517" y="1751"/>
                    <a:pt x="7590" y="1810"/>
                    <a:pt x="7547" y="1854"/>
                  </a:cubicBezTo>
                  <a:cubicBezTo>
                    <a:pt x="7495" y="1898"/>
                    <a:pt x="7532" y="1934"/>
                    <a:pt x="7620" y="1971"/>
                  </a:cubicBezTo>
                  <a:cubicBezTo>
                    <a:pt x="7715" y="2001"/>
                    <a:pt x="7693" y="2059"/>
                    <a:pt x="7635" y="2125"/>
                  </a:cubicBezTo>
                  <a:cubicBezTo>
                    <a:pt x="7576" y="2198"/>
                    <a:pt x="7568" y="2228"/>
                    <a:pt x="7532" y="2323"/>
                  </a:cubicBezTo>
                  <a:cubicBezTo>
                    <a:pt x="7495" y="2411"/>
                    <a:pt x="7568" y="2411"/>
                    <a:pt x="7568" y="2411"/>
                  </a:cubicBezTo>
                  <a:cubicBezTo>
                    <a:pt x="7568" y="2411"/>
                    <a:pt x="7488" y="2455"/>
                    <a:pt x="7444" y="2513"/>
                  </a:cubicBezTo>
                  <a:cubicBezTo>
                    <a:pt x="7393" y="2572"/>
                    <a:pt x="7422" y="2601"/>
                    <a:pt x="7451" y="2645"/>
                  </a:cubicBezTo>
                  <a:cubicBezTo>
                    <a:pt x="7488" y="2696"/>
                    <a:pt x="7590" y="2726"/>
                    <a:pt x="7635" y="2741"/>
                  </a:cubicBezTo>
                  <a:cubicBezTo>
                    <a:pt x="7678" y="2748"/>
                    <a:pt x="7671" y="2828"/>
                    <a:pt x="7656" y="2887"/>
                  </a:cubicBezTo>
                  <a:cubicBezTo>
                    <a:pt x="7642" y="2946"/>
                    <a:pt x="7722" y="2946"/>
                    <a:pt x="7744" y="2975"/>
                  </a:cubicBezTo>
                  <a:cubicBezTo>
                    <a:pt x="7766" y="3012"/>
                    <a:pt x="7847" y="3246"/>
                    <a:pt x="7847" y="3246"/>
                  </a:cubicBezTo>
                  <a:cubicBezTo>
                    <a:pt x="7847" y="3246"/>
                    <a:pt x="7942" y="3268"/>
                    <a:pt x="7949" y="3341"/>
                  </a:cubicBezTo>
                  <a:cubicBezTo>
                    <a:pt x="7964" y="3407"/>
                    <a:pt x="7928" y="3598"/>
                    <a:pt x="8023" y="3598"/>
                  </a:cubicBezTo>
                  <a:cubicBezTo>
                    <a:pt x="8111" y="3598"/>
                    <a:pt x="8221" y="3715"/>
                    <a:pt x="8257" y="3803"/>
                  </a:cubicBezTo>
                  <a:cubicBezTo>
                    <a:pt x="8272" y="3854"/>
                    <a:pt x="8301" y="3869"/>
                    <a:pt x="8345" y="3869"/>
                  </a:cubicBezTo>
                  <a:cubicBezTo>
                    <a:pt x="8382" y="3869"/>
                    <a:pt x="8433" y="3854"/>
                    <a:pt x="8499" y="3840"/>
                  </a:cubicBezTo>
                  <a:cubicBezTo>
                    <a:pt x="8514" y="3832"/>
                    <a:pt x="8528" y="3832"/>
                    <a:pt x="8543" y="3832"/>
                  </a:cubicBezTo>
                  <a:cubicBezTo>
                    <a:pt x="8660" y="3832"/>
                    <a:pt x="8748" y="3935"/>
                    <a:pt x="8799" y="3986"/>
                  </a:cubicBezTo>
                  <a:cubicBezTo>
                    <a:pt x="8858" y="4045"/>
                    <a:pt x="8902" y="4096"/>
                    <a:pt x="8939" y="4147"/>
                  </a:cubicBezTo>
                  <a:cubicBezTo>
                    <a:pt x="8968" y="4191"/>
                    <a:pt x="8968" y="4250"/>
                    <a:pt x="9027" y="4279"/>
                  </a:cubicBezTo>
                  <a:cubicBezTo>
                    <a:pt x="9085" y="4316"/>
                    <a:pt x="9166" y="4382"/>
                    <a:pt x="9173" y="4441"/>
                  </a:cubicBezTo>
                  <a:cubicBezTo>
                    <a:pt x="9188" y="4499"/>
                    <a:pt x="9254" y="4551"/>
                    <a:pt x="9254" y="4551"/>
                  </a:cubicBezTo>
                  <a:cubicBezTo>
                    <a:pt x="9254" y="4551"/>
                    <a:pt x="9422" y="4551"/>
                    <a:pt x="9481" y="4565"/>
                  </a:cubicBezTo>
                  <a:cubicBezTo>
                    <a:pt x="9540" y="4572"/>
                    <a:pt x="9686" y="4748"/>
                    <a:pt x="9708" y="4800"/>
                  </a:cubicBezTo>
                  <a:cubicBezTo>
                    <a:pt x="9730" y="4858"/>
                    <a:pt x="9664" y="4975"/>
                    <a:pt x="9693" y="4983"/>
                  </a:cubicBezTo>
                  <a:cubicBezTo>
                    <a:pt x="9730" y="4997"/>
                    <a:pt x="9811" y="5020"/>
                    <a:pt x="9891" y="5085"/>
                  </a:cubicBezTo>
                  <a:cubicBezTo>
                    <a:pt x="9906" y="5100"/>
                    <a:pt x="9913" y="5100"/>
                    <a:pt x="9921" y="5100"/>
                  </a:cubicBezTo>
                  <a:cubicBezTo>
                    <a:pt x="9957" y="5100"/>
                    <a:pt x="9950" y="5012"/>
                    <a:pt x="10001" y="5012"/>
                  </a:cubicBezTo>
                  <a:cubicBezTo>
                    <a:pt x="10001" y="5012"/>
                    <a:pt x="10009" y="5020"/>
                    <a:pt x="10016" y="5020"/>
                  </a:cubicBezTo>
                  <a:cubicBezTo>
                    <a:pt x="10097" y="5041"/>
                    <a:pt x="10170" y="5063"/>
                    <a:pt x="10206" y="5144"/>
                  </a:cubicBezTo>
                  <a:cubicBezTo>
                    <a:pt x="10243" y="5225"/>
                    <a:pt x="10272" y="5269"/>
                    <a:pt x="10346" y="5276"/>
                  </a:cubicBezTo>
                  <a:cubicBezTo>
                    <a:pt x="10353" y="5276"/>
                    <a:pt x="10360" y="5283"/>
                    <a:pt x="10368" y="5283"/>
                  </a:cubicBezTo>
                  <a:cubicBezTo>
                    <a:pt x="10404" y="5283"/>
                    <a:pt x="10441" y="5269"/>
                    <a:pt x="10463" y="5269"/>
                  </a:cubicBezTo>
                  <a:cubicBezTo>
                    <a:pt x="10470" y="5269"/>
                    <a:pt x="10478" y="5269"/>
                    <a:pt x="10478" y="5276"/>
                  </a:cubicBezTo>
                  <a:cubicBezTo>
                    <a:pt x="10492" y="5313"/>
                    <a:pt x="10551" y="5401"/>
                    <a:pt x="10580" y="5452"/>
                  </a:cubicBezTo>
                  <a:cubicBezTo>
                    <a:pt x="10617" y="5496"/>
                    <a:pt x="10624" y="5525"/>
                    <a:pt x="10661" y="5598"/>
                  </a:cubicBezTo>
                  <a:cubicBezTo>
                    <a:pt x="10697" y="5664"/>
                    <a:pt x="10675" y="5701"/>
                    <a:pt x="10661" y="5796"/>
                  </a:cubicBezTo>
                  <a:cubicBezTo>
                    <a:pt x="10646" y="5899"/>
                    <a:pt x="10675" y="5891"/>
                    <a:pt x="10705" y="5950"/>
                  </a:cubicBezTo>
                  <a:cubicBezTo>
                    <a:pt x="10741" y="6001"/>
                    <a:pt x="10697" y="6082"/>
                    <a:pt x="10675" y="6199"/>
                  </a:cubicBezTo>
                  <a:cubicBezTo>
                    <a:pt x="10646" y="6309"/>
                    <a:pt x="10617" y="6272"/>
                    <a:pt x="10573" y="6346"/>
                  </a:cubicBezTo>
                  <a:cubicBezTo>
                    <a:pt x="10521" y="6412"/>
                    <a:pt x="10536" y="6456"/>
                    <a:pt x="10492" y="6492"/>
                  </a:cubicBezTo>
                  <a:cubicBezTo>
                    <a:pt x="10485" y="6492"/>
                    <a:pt x="10478" y="6500"/>
                    <a:pt x="10470" y="6500"/>
                  </a:cubicBezTo>
                  <a:cubicBezTo>
                    <a:pt x="10426" y="6500"/>
                    <a:pt x="10382" y="6419"/>
                    <a:pt x="10346" y="6390"/>
                  </a:cubicBezTo>
                  <a:cubicBezTo>
                    <a:pt x="10294" y="6353"/>
                    <a:pt x="10221" y="6353"/>
                    <a:pt x="10126" y="6324"/>
                  </a:cubicBezTo>
                  <a:cubicBezTo>
                    <a:pt x="10060" y="6294"/>
                    <a:pt x="10052" y="6258"/>
                    <a:pt x="10038" y="6258"/>
                  </a:cubicBezTo>
                  <a:cubicBezTo>
                    <a:pt x="10030" y="6258"/>
                    <a:pt x="10023" y="6265"/>
                    <a:pt x="10016" y="6272"/>
                  </a:cubicBezTo>
                  <a:cubicBezTo>
                    <a:pt x="9972" y="6324"/>
                    <a:pt x="10001" y="6324"/>
                    <a:pt x="9935" y="6368"/>
                  </a:cubicBezTo>
                  <a:cubicBezTo>
                    <a:pt x="9869" y="6412"/>
                    <a:pt x="9869" y="6375"/>
                    <a:pt x="9869" y="6434"/>
                  </a:cubicBezTo>
                  <a:cubicBezTo>
                    <a:pt x="9869" y="6492"/>
                    <a:pt x="9913" y="6617"/>
                    <a:pt x="9913" y="6617"/>
                  </a:cubicBezTo>
                  <a:cubicBezTo>
                    <a:pt x="9913" y="6617"/>
                    <a:pt x="9891" y="6683"/>
                    <a:pt x="9869" y="6763"/>
                  </a:cubicBezTo>
                  <a:cubicBezTo>
                    <a:pt x="9847" y="6844"/>
                    <a:pt x="9869" y="6903"/>
                    <a:pt x="9847" y="6998"/>
                  </a:cubicBezTo>
                  <a:cubicBezTo>
                    <a:pt x="9825" y="7101"/>
                    <a:pt x="9518" y="7284"/>
                    <a:pt x="9422" y="7306"/>
                  </a:cubicBezTo>
                  <a:cubicBezTo>
                    <a:pt x="9334" y="7328"/>
                    <a:pt x="9195" y="7350"/>
                    <a:pt x="9107" y="7386"/>
                  </a:cubicBezTo>
                  <a:cubicBezTo>
                    <a:pt x="9019" y="7423"/>
                    <a:pt x="8895" y="7555"/>
                    <a:pt x="8873" y="7591"/>
                  </a:cubicBezTo>
                  <a:cubicBezTo>
                    <a:pt x="8858" y="7606"/>
                    <a:pt x="8843" y="7606"/>
                    <a:pt x="8829" y="7606"/>
                  </a:cubicBezTo>
                  <a:cubicBezTo>
                    <a:pt x="8807" y="7606"/>
                    <a:pt x="8792" y="7606"/>
                    <a:pt x="8770" y="7606"/>
                  </a:cubicBezTo>
                  <a:cubicBezTo>
                    <a:pt x="8748" y="7606"/>
                    <a:pt x="8734" y="7606"/>
                    <a:pt x="8711" y="7613"/>
                  </a:cubicBezTo>
                  <a:cubicBezTo>
                    <a:pt x="8646" y="7635"/>
                    <a:pt x="8675" y="7694"/>
                    <a:pt x="8624" y="7782"/>
                  </a:cubicBezTo>
                  <a:cubicBezTo>
                    <a:pt x="8565" y="7877"/>
                    <a:pt x="8485" y="7863"/>
                    <a:pt x="8440" y="7943"/>
                  </a:cubicBezTo>
                  <a:cubicBezTo>
                    <a:pt x="8396" y="8024"/>
                    <a:pt x="8418" y="8104"/>
                    <a:pt x="8506" y="8148"/>
                  </a:cubicBezTo>
                  <a:cubicBezTo>
                    <a:pt x="8594" y="8192"/>
                    <a:pt x="8668" y="8192"/>
                    <a:pt x="8675" y="8273"/>
                  </a:cubicBezTo>
                  <a:cubicBezTo>
                    <a:pt x="8690" y="8353"/>
                    <a:pt x="8748" y="8420"/>
                    <a:pt x="8814" y="8441"/>
                  </a:cubicBezTo>
                  <a:cubicBezTo>
                    <a:pt x="8880" y="8463"/>
                    <a:pt x="8902" y="8581"/>
                    <a:pt x="8983" y="8705"/>
                  </a:cubicBezTo>
                  <a:cubicBezTo>
                    <a:pt x="9063" y="8830"/>
                    <a:pt x="8924" y="8925"/>
                    <a:pt x="8895" y="9020"/>
                  </a:cubicBezTo>
                  <a:cubicBezTo>
                    <a:pt x="8858" y="9108"/>
                    <a:pt x="8799" y="9108"/>
                    <a:pt x="8836" y="9203"/>
                  </a:cubicBezTo>
                  <a:cubicBezTo>
                    <a:pt x="8858" y="9255"/>
                    <a:pt x="8866" y="9284"/>
                    <a:pt x="8887" y="9284"/>
                  </a:cubicBezTo>
                  <a:cubicBezTo>
                    <a:pt x="8909" y="9284"/>
                    <a:pt x="8946" y="9262"/>
                    <a:pt x="9005" y="9225"/>
                  </a:cubicBezTo>
                  <a:cubicBezTo>
                    <a:pt x="9027" y="9211"/>
                    <a:pt x="9049" y="9203"/>
                    <a:pt x="9071" y="9203"/>
                  </a:cubicBezTo>
                  <a:cubicBezTo>
                    <a:pt x="9159" y="9203"/>
                    <a:pt x="9210" y="9350"/>
                    <a:pt x="9254" y="9431"/>
                  </a:cubicBezTo>
                  <a:cubicBezTo>
                    <a:pt x="9312" y="9519"/>
                    <a:pt x="9254" y="9563"/>
                    <a:pt x="9188" y="9643"/>
                  </a:cubicBezTo>
                  <a:cubicBezTo>
                    <a:pt x="9122" y="9724"/>
                    <a:pt x="9166" y="9775"/>
                    <a:pt x="9166" y="9834"/>
                  </a:cubicBezTo>
                  <a:cubicBezTo>
                    <a:pt x="9166" y="9892"/>
                    <a:pt x="9232" y="9929"/>
                    <a:pt x="9188" y="9973"/>
                  </a:cubicBezTo>
                  <a:cubicBezTo>
                    <a:pt x="9144" y="10010"/>
                    <a:pt x="9144" y="10053"/>
                    <a:pt x="9100" y="10053"/>
                  </a:cubicBezTo>
                  <a:cubicBezTo>
                    <a:pt x="9093" y="10053"/>
                    <a:pt x="9093" y="10053"/>
                    <a:pt x="9085" y="10053"/>
                  </a:cubicBezTo>
                  <a:cubicBezTo>
                    <a:pt x="9027" y="10039"/>
                    <a:pt x="9027" y="10039"/>
                    <a:pt x="8939" y="10017"/>
                  </a:cubicBezTo>
                  <a:cubicBezTo>
                    <a:pt x="8843" y="9995"/>
                    <a:pt x="8792" y="9870"/>
                    <a:pt x="8697" y="9834"/>
                  </a:cubicBezTo>
                  <a:cubicBezTo>
                    <a:pt x="8609" y="9804"/>
                    <a:pt x="8543" y="9709"/>
                    <a:pt x="8587" y="9665"/>
                  </a:cubicBezTo>
                  <a:cubicBezTo>
                    <a:pt x="8631" y="9621"/>
                    <a:pt x="8675" y="9599"/>
                    <a:pt x="8594" y="9563"/>
                  </a:cubicBezTo>
                  <a:cubicBezTo>
                    <a:pt x="8521" y="9526"/>
                    <a:pt x="8528" y="9460"/>
                    <a:pt x="8485" y="9416"/>
                  </a:cubicBezTo>
                  <a:cubicBezTo>
                    <a:pt x="8462" y="9394"/>
                    <a:pt x="8433" y="9379"/>
                    <a:pt x="8396" y="9379"/>
                  </a:cubicBezTo>
                  <a:cubicBezTo>
                    <a:pt x="8360" y="9379"/>
                    <a:pt x="8323" y="9387"/>
                    <a:pt x="8279" y="9394"/>
                  </a:cubicBezTo>
                  <a:cubicBezTo>
                    <a:pt x="8177" y="9401"/>
                    <a:pt x="8155" y="9460"/>
                    <a:pt x="8089" y="9541"/>
                  </a:cubicBezTo>
                  <a:cubicBezTo>
                    <a:pt x="8052" y="9577"/>
                    <a:pt x="8030" y="9592"/>
                    <a:pt x="8008" y="9592"/>
                  </a:cubicBezTo>
                  <a:cubicBezTo>
                    <a:pt x="7979" y="9592"/>
                    <a:pt x="7949" y="9577"/>
                    <a:pt x="7920" y="9563"/>
                  </a:cubicBezTo>
                  <a:cubicBezTo>
                    <a:pt x="7847" y="9541"/>
                    <a:pt x="7818" y="9438"/>
                    <a:pt x="7781" y="9379"/>
                  </a:cubicBezTo>
                  <a:cubicBezTo>
                    <a:pt x="7766" y="9357"/>
                    <a:pt x="7722" y="9343"/>
                    <a:pt x="7671" y="9343"/>
                  </a:cubicBezTo>
                  <a:cubicBezTo>
                    <a:pt x="7612" y="9343"/>
                    <a:pt x="7547" y="9357"/>
                    <a:pt x="7488" y="9379"/>
                  </a:cubicBezTo>
                  <a:cubicBezTo>
                    <a:pt x="7429" y="9401"/>
                    <a:pt x="7393" y="9416"/>
                    <a:pt x="7371" y="9416"/>
                  </a:cubicBezTo>
                  <a:cubicBezTo>
                    <a:pt x="7356" y="9416"/>
                    <a:pt x="7349" y="9401"/>
                    <a:pt x="7363" y="9379"/>
                  </a:cubicBezTo>
                  <a:cubicBezTo>
                    <a:pt x="7385" y="9335"/>
                    <a:pt x="7407" y="9225"/>
                    <a:pt x="7371" y="9225"/>
                  </a:cubicBezTo>
                  <a:cubicBezTo>
                    <a:pt x="7363" y="9225"/>
                    <a:pt x="7363" y="9225"/>
                    <a:pt x="7363" y="9225"/>
                  </a:cubicBezTo>
                  <a:cubicBezTo>
                    <a:pt x="7319" y="9233"/>
                    <a:pt x="7283" y="9306"/>
                    <a:pt x="7217" y="9372"/>
                  </a:cubicBezTo>
                  <a:cubicBezTo>
                    <a:pt x="7144" y="9438"/>
                    <a:pt x="7195" y="9497"/>
                    <a:pt x="7246" y="9584"/>
                  </a:cubicBezTo>
                  <a:cubicBezTo>
                    <a:pt x="7305" y="9680"/>
                    <a:pt x="7297" y="9680"/>
                    <a:pt x="7224" y="9687"/>
                  </a:cubicBezTo>
                  <a:cubicBezTo>
                    <a:pt x="7195" y="9694"/>
                    <a:pt x="7173" y="9694"/>
                    <a:pt x="7144" y="9694"/>
                  </a:cubicBezTo>
                  <a:cubicBezTo>
                    <a:pt x="7121" y="9694"/>
                    <a:pt x="7099" y="9694"/>
                    <a:pt x="7070" y="9687"/>
                  </a:cubicBezTo>
                  <a:cubicBezTo>
                    <a:pt x="6997" y="9680"/>
                    <a:pt x="6909" y="9665"/>
                    <a:pt x="6843" y="9651"/>
                  </a:cubicBezTo>
                  <a:cubicBezTo>
                    <a:pt x="6836" y="9651"/>
                    <a:pt x="6828" y="9651"/>
                    <a:pt x="6821" y="9651"/>
                  </a:cubicBezTo>
                  <a:cubicBezTo>
                    <a:pt x="6740" y="9651"/>
                    <a:pt x="6543" y="9716"/>
                    <a:pt x="6469" y="9775"/>
                  </a:cubicBezTo>
                  <a:cubicBezTo>
                    <a:pt x="6433" y="9804"/>
                    <a:pt x="6389" y="9812"/>
                    <a:pt x="6345" y="9812"/>
                  </a:cubicBezTo>
                  <a:cubicBezTo>
                    <a:pt x="6279" y="9812"/>
                    <a:pt x="6206" y="9797"/>
                    <a:pt x="6154" y="9797"/>
                  </a:cubicBezTo>
                  <a:cubicBezTo>
                    <a:pt x="6147" y="9797"/>
                    <a:pt x="6132" y="9797"/>
                    <a:pt x="6125" y="9804"/>
                  </a:cubicBezTo>
                  <a:cubicBezTo>
                    <a:pt x="6037" y="9812"/>
                    <a:pt x="5971" y="9812"/>
                    <a:pt x="5898" y="9907"/>
                  </a:cubicBezTo>
                  <a:cubicBezTo>
                    <a:pt x="5832" y="9995"/>
                    <a:pt x="5920" y="10002"/>
                    <a:pt x="5868" y="10053"/>
                  </a:cubicBezTo>
                  <a:cubicBezTo>
                    <a:pt x="5839" y="10075"/>
                    <a:pt x="5795" y="10075"/>
                    <a:pt x="5751" y="10075"/>
                  </a:cubicBezTo>
                  <a:cubicBezTo>
                    <a:pt x="5700" y="10075"/>
                    <a:pt x="5649" y="10075"/>
                    <a:pt x="5605" y="10075"/>
                  </a:cubicBezTo>
                  <a:cubicBezTo>
                    <a:pt x="5517" y="10075"/>
                    <a:pt x="5502" y="10105"/>
                    <a:pt x="5495" y="10207"/>
                  </a:cubicBezTo>
                  <a:cubicBezTo>
                    <a:pt x="5487" y="10251"/>
                    <a:pt x="5495" y="10266"/>
                    <a:pt x="5502" y="10266"/>
                  </a:cubicBezTo>
                  <a:cubicBezTo>
                    <a:pt x="5517" y="10266"/>
                    <a:pt x="5539" y="10244"/>
                    <a:pt x="5539" y="10244"/>
                  </a:cubicBezTo>
                  <a:cubicBezTo>
                    <a:pt x="5539" y="10310"/>
                    <a:pt x="5539" y="10310"/>
                    <a:pt x="5539" y="10310"/>
                  </a:cubicBezTo>
                  <a:cubicBezTo>
                    <a:pt x="5539" y="10310"/>
                    <a:pt x="5495" y="10303"/>
                    <a:pt x="5414" y="10288"/>
                  </a:cubicBezTo>
                  <a:cubicBezTo>
                    <a:pt x="5407" y="10288"/>
                    <a:pt x="5399" y="10288"/>
                    <a:pt x="5392" y="10288"/>
                  </a:cubicBezTo>
                  <a:cubicBezTo>
                    <a:pt x="5326" y="10288"/>
                    <a:pt x="5297" y="10339"/>
                    <a:pt x="5246" y="10413"/>
                  </a:cubicBezTo>
                  <a:cubicBezTo>
                    <a:pt x="5209" y="10456"/>
                    <a:pt x="5194" y="10471"/>
                    <a:pt x="5180" y="10471"/>
                  </a:cubicBezTo>
                  <a:cubicBezTo>
                    <a:pt x="5165" y="10471"/>
                    <a:pt x="5150" y="10464"/>
                    <a:pt x="5121" y="10449"/>
                  </a:cubicBezTo>
                  <a:cubicBezTo>
                    <a:pt x="5048" y="10413"/>
                    <a:pt x="5143" y="10332"/>
                    <a:pt x="5143" y="10332"/>
                  </a:cubicBezTo>
                  <a:cubicBezTo>
                    <a:pt x="5063" y="10347"/>
                    <a:pt x="4843" y="10449"/>
                    <a:pt x="4696" y="10456"/>
                  </a:cubicBezTo>
                  <a:cubicBezTo>
                    <a:pt x="4689" y="10456"/>
                    <a:pt x="4681" y="10456"/>
                    <a:pt x="4667" y="10456"/>
                  </a:cubicBezTo>
                  <a:cubicBezTo>
                    <a:pt x="4549" y="10456"/>
                    <a:pt x="4549" y="10391"/>
                    <a:pt x="4542" y="10347"/>
                  </a:cubicBezTo>
                  <a:cubicBezTo>
                    <a:pt x="4528" y="10303"/>
                    <a:pt x="4484" y="10200"/>
                    <a:pt x="4418" y="10200"/>
                  </a:cubicBezTo>
                  <a:cubicBezTo>
                    <a:pt x="4396" y="10200"/>
                    <a:pt x="4374" y="10200"/>
                    <a:pt x="4359" y="10200"/>
                  </a:cubicBezTo>
                  <a:cubicBezTo>
                    <a:pt x="4300" y="10200"/>
                    <a:pt x="4242" y="10193"/>
                    <a:pt x="4315" y="10141"/>
                  </a:cubicBezTo>
                  <a:cubicBezTo>
                    <a:pt x="4381" y="10090"/>
                    <a:pt x="4337" y="10024"/>
                    <a:pt x="4271" y="10024"/>
                  </a:cubicBezTo>
                  <a:cubicBezTo>
                    <a:pt x="4256" y="10024"/>
                    <a:pt x="4235" y="10032"/>
                    <a:pt x="4220" y="10039"/>
                  </a:cubicBezTo>
                  <a:cubicBezTo>
                    <a:pt x="4176" y="10061"/>
                    <a:pt x="4147" y="10075"/>
                    <a:pt x="4110" y="10075"/>
                  </a:cubicBezTo>
                  <a:cubicBezTo>
                    <a:pt x="4088" y="10075"/>
                    <a:pt x="4059" y="10068"/>
                    <a:pt x="4044" y="10053"/>
                  </a:cubicBezTo>
                  <a:cubicBezTo>
                    <a:pt x="3993" y="10017"/>
                    <a:pt x="3868" y="9980"/>
                    <a:pt x="3817" y="9951"/>
                  </a:cubicBezTo>
                  <a:cubicBezTo>
                    <a:pt x="3787" y="9936"/>
                    <a:pt x="3758" y="9922"/>
                    <a:pt x="3729" y="9922"/>
                  </a:cubicBezTo>
                  <a:cubicBezTo>
                    <a:pt x="3692" y="9922"/>
                    <a:pt x="3670" y="9936"/>
                    <a:pt x="3656" y="9973"/>
                  </a:cubicBezTo>
                  <a:cubicBezTo>
                    <a:pt x="3641" y="10017"/>
                    <a:pt x="3568" y="10032"/>
                    <a:pt x="3502" y="10032"/>
                  </a:cubicBezTo>
                  <a:cubicBezTo>
                    <a:pt x="3480" y="10032"/>
                    <a:pt x="3458" y="10032"/>
                    <a:pt x="3443" y="10032"/>
                  </a:cubicBezTo>
                  <a:cubicBezTo>
                    <a:pt x="3392" y="10017"/>
                    <a:pt x="3355" y="9907"/>
                    <a:pt x="3348" y="9907"/>
                  </a:cubicBezTo>
                  <a:lnTo>
                    <a:pt x="3348" y="9914"/>
                  </a:lnTo>
                  <a:cubicBezTo>
                    <a:pt x="3348" y="9951"/>
                    <a:pt x="3363" y="9980"/>
                    <a:pt x="3341" y="10061"/>
                  </a:cubicBezTo>
                  <a:cubicBezTo>
                    <a:pt x="3318" y="10141"/>
                    <a:pt x="3341" y="10163"/>
                    <a:pt x="3385" y="10185"/>
                  </a:cubicBezTo>
                  <a:cubicBezTo>
                    <a:pt x="3428" y="10207"/>
                    <a:pt x="3428" y="10347"/>
                    <a:pt x="3392" y="10405"/>
                  </a:cubicBezTo>
                  <a:cubicBezTo>
                    <a:pt x="3363" y="10456"/>
                    <a:pt x="3348" y="10537"/>
                    <a:pt x="3304" y="10552"/>
                  </a:cubicBezTo>
                  <a:cubicBezTo>
                    <a:pt x="3260" y="10559"/>
                    <a:pt x="3165" y="10640"/>
                    <a:pt x="3121" y="10757"/>
                  </a:cubicBezTo>
                  <a:cubicBezTo>
                    <a:pt x="3078" y="10867"/>
                    <a:pt x="2909" y="10903"/>
                    <a:pt x="2829" y="10925"/>
                  </a:cubicBezTo>
                  <a:cubicBezTo>
                    <a:pt x="2821" y="10925"/>
                    <a:pt x="2807" y="10925"/>
                    <a:pt x="2799" y="10925"/>
                  </a:cubicBezTo>
                  <a:cubicBezTo>
                    <a:pt x="2748" y="10925"/>
                    <a:pt x="2741" y="10874"/>
                    <a:pt x="2785" y="10845"/>
                  </a:cubicBezTo>
                  <a:cubicBezTo>
                    <a:pt x="2829" y="10808"/>
                    <a:pt x="2829" y="10742"/>
                    <a:pt x="2851" y="10640"/>
                  </a:cubicBezTo>
                  <a:cubicBezTo>
                    <a:pt x="2865" y="10574"/>
                    <a:pt x="2829" y="10530"/>
                    <a:pt x="2792" y="10530"/>
                  </a:cubicBezTo>
                  <a:cubicBezTo>
                    <a:pt x="2770" y="10530"/>
                    <a:pt x="2755" y="10537"/>
                    <a:pt x="2748" y="10559"/>
                  </a:cubicBezTo>
                  <a:cubicBezTo>
                    <a:pt x="2733" y="10603"/>
                    <a:pt x="2682" y="10625"/>
                    <a:pt x="2631" y="10625"/>
                  </a:cubicBezTo>
                  <a:cubicBezTo>
                    <a:pt x="2602" y="10625"/>
                    <a:pt x="2579" y="10618"/>
                    <a:pt x="2557" y="10603"/>
                  </a:cubicBezTo>
                  <a:cubicBezTo>
                    <a:pt x="2499" y="10574"/>
                    <a:pt x="2499" y="10508"/>
                    <a:pt x="2557" y="10449"/>
                  </a:cubicBezTo>
                  <a:cubicBezTo>
                    <a:pt x="2609" y="10391"/>
                    <a:pt x="2528" y="10251"/>
                    <a:pt x="2492" y="10251"/>
                  </a:cubicBezTo>
                  <a:lnTo>
                    <a:pt x="2492" y="10251"/>
                  </a:lnTo>
                  <a:cubicBezTo>
                    <a:pt x="2484" y="10259"/>
                    <a:pt x="2477" y="10259"/>
                    <a:pt x="2469" y="10259"/>
                  </a:cubicBezTo>
                  <a:cubicBezTo>
                    <a:pt x="2426" y="10259"/>
                    <a:pt x="2367" y="10237"/>
                    <a:pt x="2330" y="10200"/>
                  </a:cubicBezTo>
                  <a:cubicBezTo>
                    <a:pt x="2286" y="10156"/>
                    <a:pt x="2272" y="10083"/>
                    <a:pt x="2250" y="10053"/>
                  </a:cubicBezTo>
                  <a:cubicBezTo>
                    <a:pt x="2243" y="10039"/>
                    <a:pt x="2228" y="10039"/>
                    <a:pt x="2198" y="10039"/>
                  </a:cubicBezTo>
                  <a:cubicBezTo>
                    <a:pt x="2147" y="10039"/>
                    <a:pt x="2074" y="10053"/>
                    <a:pt x="2023" y="10061"/>
                  </a:cubicBezTo>
                  <a:cubicBezTo>
                    <a:pt x="2015" y="10061"/>
                    <a:pt x="2008" y="10061"/>
                    <a:pt x="2001" y="10061"/>
                  </a:cubicBezTo>
                  <a:cubicBezTo>
                    <a:pt x="1949" y="10061"/>
                    <a:pt x="1927" y="10017"/>
                    <a:pt x="1942" y="9951"/>
                  </a:cubicBezTo>
                  <a:cubicBezTo>
                    <a:pt x="1957" y="9892"/>
                    <a:pt x="1913" y="9863"/>
                    <a:pt x="1869" y="9863"/>
                  </a:cubicBezTo>
                  <a:cubicBezTo>
                    <a:pt x="1854" y="9863"/>
                    <a:pt x="1832" y="9870"/>
                    <a:pt x="1817" y="9878"/>
                  </a:cubicBezTo>
                  <a:cubicBezTo>
                    <a:pt x="1774" y="9914"/>
                    <a:pt x="1752" y="10039"/>
                    <a:pt x="1752" y="10039"/>
                  </a:cubicBezTo>
                  <a:cubicBezTo>
                    <a:pt x="1752" y="10039"/>
                    <a:pt x="1752" y="10039"/>
                    <a:pt x="1752" y="10046"/>
                  </a:cubicBezTo>
                  <a:cubicBezTo>
                    <a:pt x="1700" y="10039"/>
                    <a:pt x="1605" y="10024"/>
                    <a:pt x="1561" y="9995"/>
                  </a:cubicBezTo>
                  <a:cubicBezTo>
                    <a:pt x="1488" y="9951"/>
                    <a:pt x="1436" y="9936"/>
                    <a:pt x="1480" y="9892"/>
                  </a:cubicBezTo>
                  <a:cubicBezTo>
                    <a:pt x="1524" y="9848"/>
                    <a:pt x="1642" y="9834"/>
                    <a:pt x="1707" y="9826"/>
                  </a:cubicBezTo>
                  <a:cubicBezTo>
                    <a:pt x="1774" y="9812"/>
                    <a:pt x="1854" y="9768"/>
                    <a:pt x="1898" y="9709"/>
                  </a:cubicBezTo>
                  <a:cubicBezTo>
                    <a:pt x="1935" y="9672"/>
                    <a:pt x="1964" y="9621"/>
                    <a:pt x="2023" y="9621"/>
                  </a:cubicBezTo>
                  <a:cubicBezTo>
                    <a:pt x="2045" y="9621"/>
                    <a:pt x="2067" y="9629"/>
                    <a:pt x="2088" y="9643"/>
                  </a:cubicBezTo>
                  <a:cubicBezTo>
                    <a:pt x="2125" y="9658"/>
                    <a:pt x="2155" y="9665"/>
                    <a:pt x="2184" y="9665"/>
                  </a:cubicBezTo>
                  <a:cubicBezTo>
                    <a:pt x="2243" y="9665"/>
                    <a:pt x="2294" y="9636"/>
                    <a:pt x="2338" y="9599"/>
                  </a:cubicBezTo>
                  <a:cubicBezTo>
                    <a:pt x="2367" y="9577"/>
                    <a:pt x="2389" y="9570"/>
                    <a:pt x="2411" y="9570"/>
                  </a:cubicBezTo>
                  <a:cubicBezTo>
                    <a:pt x="2455" y="9570"/>
                    <a:pt x="2499" y="9599"/>
                    <a:pt x="2514" y="9629"/>
                  </a:cubicBezTo>
                  <a:cubicBezTo>
                    <a:pt x="2514" y="9636"/>
                    <a:pt x="2521" y="9643"/>
                    <a:pt x="2528" y="9643"/>
                  </a:cubicBezTo>
                  <a:cubicBezTo>
                    <a:pt x="2565" y="9643"/>
                    <a:pt x="2653" y="9526"/>
                    <a:pt x="2602" y="9401"/>
                  </a:cubicBezTo>
                  <a:cubicBezTo>
                    <a:pt x="2543" y="9270"/>
                    <a:pt x="2462" y="9211"/>
                    <a:pt x="2536" y="9167"/>
                  </a:cubicBezTo>
                  <a:cubicBezTo>
                    <a:pt x="2602" y="9123"/>
                    <a:pt x="2682" y="9130"/>
                    <a:pt x="2579" y="9042"/>
                  </a:cubicBezTo>
                  <a:cubicBezTo>
                    <a:pt x="2477" y="8954"/>
                    <a:pt x="2514" y="8925"/>
                    <a:pt x="2543" y="8815"/>
                  </a:cubicBezTo>
                  <a:cubicBezTo>
                    <a:pt x="2579" y="8705"/>
                    <a:pt x="2440" y="8654"/>
                    <a:pt x="2514" y="8603"/>
                  </a:cubicBezTo>
                  <a:cubicBezTo>
                    <a:pt x="2579" y="8544"/>
                    <a:pt x="2645" y="8375"/>
                    <a:pt x="2645" y="8273"/>
                  </a:cubicBezTo>
                  <a:cubicBezTo>
                    <a:pt x="2645" y="8170"/>
                    <a:pt x="2477" y="7943"/>
                    <a:pt x="2462" y="7782"/>
                  </a:cubicBezTo>
                  <a:cubicBezTo>
                    <a:pt x="2455" y="7628"/>
                    <a:pt x="2462" y="7577"/>
                    <a:pt x="2462" y="7577"/>
                  </a:cubicBezTo>
                  <a:cubicBezTo>
                    <a:pt x="2462" y="7577"/>
                    <a:pt x="2330" y="7364"/>
                    <a:pt x="2264" y="7320"/>
                  </a:cubicBezTo>
                  <a:cubicBezTo>
                    <a:pt x="2191" y="7276"/>
                    <a:pt x="2272" y="7284"/>
                    <a:pt x="2330" y="7159"/>
                  </a:cubicBezTo>
                  <a:cubicBezTo>
                    <a:pt x="2382" y="7042"/>
                    <a:pt x="2469" y="6932"/>
                    <a:pt x="2521" y="6932"/>
                  </a:cubicBezTo>
                  <a:cubicBezTo>
                    <a:pt x="2528" y="6932"/>
                    <a:pt x="2528" y="6932"/>
                    <a:pt x="2536" y="6932"/>
                  </a:cubicBezTo>
                  <a:cubicBezTo>
                    <a:pt x="2565" y="6947"/>
                    <a:pt x="2594" y="6991"/>
                    <a:pt x="2631" y="6991"/>
                  </a:cubicBezTo>
                  <a:cubicBezTo>
                    <a:pt x="2645" y="6991"/>
                    <a:pt x="2660" y="6983"/>
                    <a:pt x="2682" y="6969"/>
                  </a:cubicBezTo>
                  <a:cubicBezTo>
                    <a:pt x="2748" y="6910"/>
                    <a:pt x="2807" y="6888"/>
                    <a:pt x="2851" y="6873"/>
                  </a:cubicBezTo>
                  <a:cubicBezTo>
                    <a:pt x="2895" y="6866"/>
                    <a:pt x="2814" y="6844"/>
                    <a:pt x="2829" y="6800"/>
                  </a:cubicBezTo>
                  <a:cubicBezTo>
                    <a:pt x="2836" y="6778"/>
                    <a:pt x="2851" y="6771"/>
                    <a:pt x="2865" y="6771"/>
                  </a:cubicBezTo>
                  <a:cubicBezTo>
                    <a:pt x="2887" y="6771"/>
                    <a:pt x="2909" y="6778"/>
                    <a:pt x="2931" y="6800"/>
                  </a:cubicBezTo>
                  <a:lnTo>
                    <a:pt x="2938" y="6800"/>
                  </a:lnTo>
                  <a:cubicBezTo>
                    <a:pt x="2975" y="6800"/>
                    <a:pt x="3026" y="6632"/>
                    <a:pt x="2968" y="6558"/>
                  </a:cubicBezTo>
                  <a:cubicBezTo>
                    <a:pt x="2909" y="6492"/>
                    <a:pt x="2924" y="6463"/>
                    <a:pt x="2968" y="6463"/>
                  </a:cubicBezTo>
                  <a:cubicBezTo>
                    <a:pt x="2975" y="6463"/>
                    <a:pt x="2990" y="6470"/>
                    <a:pt x="2997" y="6470"/>
                  </a:cubicBezTo>
                  <a:cubicBezTo>
                    <a:pt x="2997" y="6470"/>
                    <a:pt x="2814" y="6375"/>
                    <a:pt x="2843" y="6287"/>
                  </a:cubicBezTo>
                  <a:cubicBezTo>
                    <a:pt x="2858" y="6221"/>
                    <a:pt x="2865" y="6199"/>
                    <a:pt x="2909" y="6199"/>
                  </a:cubicBezTo>
                  <a:cubicBezTo>
                    <a:pt x="2924" y="6199"/>
                    <a:pt x="2946" y="6199"/>
                    <a:pt x="2975" y="6206"/>
                  </a:cubicBezTo>
                  <a:cubicBezTo>
                    <a:pt x="3063" y="6229"/>
                    <a:pt x="3099" y="6302"/>
                    <a:pt x="3128" y="6302"/>
                  </a:cubicBezTo>
                  <a:cubicBezTo>
                    <a:pt x="3135" y="6302"/>
                    <a:pt x="3143" y="6302"/>
                    <a:pt x="3143" y="6302"/>
                  </a:cubicBezTo>
                  <a:cubicBezTo>
                    <a:pt x="3165" y="6280"/>
                    <a:pt x="3201" y="6272"/>
                    <a:pt x="3231" y="6272"/>
                  </a:cubicBezTo>
                  <a:cubicBezTo>
                    <a:pt x="3245" y="6272"/>
                    <a:pt x="3267" y="6272"/>
                    <a:pt x="3282" y="6272"/>
                  </a:cubicBezTo>
                  <a:cubicBezTo>
                    <a:pt x="3318" y="6272"/>
                    <a:pt x="3385" y="6221"/>
                    <a:pt x="3341" y="6141"/>
                  </a:cubicBezTo>
                  <a:cubicBezTo>
                    <a:pt x="3289" y="6060"/>
                    <a:pt x="3245" y="6119"/>
                    <a:pt x="3216" y="6053"/>
                  </a:cubicBezTo>
                  <a:cubicBezTo>
                    <a:pt x="3179" y="5979"/>
                    <a:pt x="3179" y="5899"/>
                    <a:pt x="3223" y="5833"/>
                  </a:cubicBezTo>
                  <a:cubicBezTo>
                    <a:pt x="3267" y="5767"/>
                    <a:pt x="3245" y="5708"/>
                    <a:pt x="3223" y="5672"/>
                  </a:cubicBezTo>
                  <a:cubicBezTo>
                    <a:pt x="3201" y="5642"/>
                    <a:pt x="3260" y="5664"/>
                    <a:pt x="3267" y="5620"/>
                  </a:cubicBezTo>
                  <a:cubicBezTo>
                    <a:pt x="3282" y="5576"/>
                    <a:pt x="3267" y="5356"/>
                    <a:pt x="3143" y="5232"/>
                  </a:cubicBezTo>
                  <a:cubicBezTo>
                    <a:pt x="3019" y="5107"/>
                    <a:pt x="2953" y="5071"/>
                    <a:pt x="2873" y="5049"/>
                  </a:cubicBezTo>
                  <a:cubicBezTo>
                    <a:pt x="2792" y="5027"/>
                    <a:pt x="2829" y="4983"/>
                    <a:pt x="2814" y="4939"/>
                  </a:cubicBezTo>
                  <a:cubicBezTo>
                    <a:pt x="2807" y="4895"/>
                    <a:pt x="2748" y="4902"/>
                    <a:pt x="2726" y="4873"/>
                  </a:cubicBezTo>
                  <a:cubicBezTo>
                    <a:pt x="2704" y="4836"/>
                    <a:pt x="2741" y="4800"/>
                    <a:pt x="2785" y="4770"/>
                  </a:cubicBezTo>
                  <a:cubicBezTo>
                    <a:pt x="2829" y="4734"/>
                    <a:pt x="2829" y="4690"/>
                    <a:pt x="2748" y="4653"/>
                  </a:cubicBezTo>
                  <a:cubicBezTo>
                    <a:pt x="2667" y="4624"/>
                    <a:pt x="2536" y="4506"/>
                    <a:pt x="2536" y="4404"/>
                  </a:cubicBezTo>
                  <a:cubicBezTo>
                    <a:pt x="2536" y="4301"/>
                    <a:pt x="2602" y="4221"/>
                    <a:pt x="2557" y="4177"/>
                  </a:cubicBezTo>
                  <a:cubicBezTo>
                    <a:pt x="2514" y="4133"/>
                    <a:pt x="2462" y="4008"/>
                    <a:pt x="2499" y="3942"/>
                  </a:cubicBezTo>
                  <a:cubicBezTo>
                    <a:pt x="2528" y="3891"/>
                    <a:pt x="2572" y="3884"/>
                    <a:pt x="2594" y="3884"/>
                  </a:cubicBezTo>
                  <a:lnTo>
                    <a:pt x="2602" y="3884"/>
                  </a:lnTo>
                  <a:cubicBezTo>
                    <a:pt x="2602" y="3884"/>
                    <a:pt x="2594" y="3759"/>
                    <a:pt x="2543" y="3737"/>
                  </a:cubicBezTo>
                  <a:cubicBezTo>
                    <a:pt x="2499" y="3715"/>
                    <a:pt x="2462" y="3701"/>
                    <a:pt x="2477" y="3620"/>
                  </a:cubicBezTo>
                  <a:cubicBezTo>
                    <a:pt x="2492" y="3546"/>
                    <a:pt x="2455" y="3532"/>
                    <a:pt x="2440" y="3444"/>
                  </a:cubicBezTo>
                  <a:cubicBezTo>
                    <a:pt x="2440" y="3400"/>
                    <a:pt x="2426" y="3385"/>
                    <a:pt x="2404" y="3385"/>
                  </a:cubicBezTo>
                  <a:cubicBezTo>
                    <a:pt x="2382" y="3385"/>
                    <a:pt x="2352" y="3415"/>
                    <a:pt x="2330" y="3451"/>
                  </a:cubicBezTo>
                  <a:cubicBezTo>
                    <a:pt x="2294" y="3525"/>
                    <a:pt x="2330" y="3546"/>
                    <a:pt x="2213" y="3569"/>
                  </a:cubicBezTo>
                  <a:cubicBezTo>
                    <a:pt x="2206" y="3569"/>
                    <a:pt x="2191" y="3569"/>
                    <a:pt x="2176" y="3569"/>
                  </a:cubicBezTo>
                  <a:cubicBezTo>
                    <a:pt x="2096" y="3569"/>
                    <a:pt x="2081" y="3503"/>
                    <a:pt x="2081" y="3429"/>
                  </a:cubicBezTo>
                  <a:cubicBezTo>
                    <a:pt x="2081" y="3363"/>
                    <a:pt x="2045" y="3239"/>
                    <a:pt x="2015" y="3239"/>
                  </a:cubicBezTo>
                  <a:cubicBezTo>
                    <a:pt x="2008" y="3239"/>
                    <a:pt x="2008" y="3239"/>
                    <a:pt x="2001" y="3246"/>
                  </a:cubicBezTo>
                  <a:cubicBezTo>
                    <a:pt x="1979" y="3283"/>
                    <a:pt x="1927" y="3356"/>
                    <a:pt x="1898" y="3356"/>
                  </a:cubicBezTo>
                  <a:cubicBezTo>
                    <a:pt x="1883" y="3356"/>
                    <a:pt x="1883" y="3327"/>
                    <a:pt x="1913" y="3246"/>
                  </a:cubicBezTo>
                  <a:cubicBezTo>
                    <a:pt x="1979" y="3048"/>
                    <a:pt x="1993" y="3078"/>
                    <a:pt x="1935" y="3056"/>
                  </a:cubicBezTo>
                  <a:cubicBezTo>
                    <a:pt x="1876" y="3034"/>
                    <a:pt x="1869" y="2997"/>
                    <a:pt x="1876" y="2953"/>
                  </a:cubicBezTo>
                  <a:cubicBezTo>
                    <a:pt x="1883" y="2909"/>
                    <a:pt x="1861" y="2792"/>
                    <a:pt x="1803" y="2792"/>
                  </a:cubicBezTo>
                  <a:cubicBezTo>
                    <a:pt x="1795" y="2792"/>
                    <a:pt x="1788" y="2792"/>
                    <a:pt x="1788" y="2799"/>
                  </a:cubicBezTo>
                  <a:cubicBezTo>
                    <a:pt x="1729" y="2814"/>
                    <a:pt x="1707" y="2902"/>
                    <a:pt x="1664" y="2902"/>
                  </a:cubicBezTo>
                  <a:cubicBezTo>
                    <a:pt x="1649" y="2902"/>
                    <a:pt x="1634" y="2894"/>
                    <a:pt x="1612" y="2872"/>
                  </a:cubicBezTo>
                  <a:cubicBezTo>
                    <a:pt x="1583" y="2843"/>
                    <a:pt x="1568" y="2828"/>
                    <a:pt x="1554" y="2828"/>
                  </a:cubicBezTo>
                  <a:cubicBezTo>
                    <a:pt x="1539" y="2828"/>
                    <a:pt x="1532" y="2851"/>
                    <a:pt x="1502" y="2894"/>
                  </a:cubicBezTo>
                  <a:cubicBezTo>
                    <a:pt x="1488" y="2916"/>
                    <a:pt x="1473" y="2931"/>
                    <a:pt x="1466" y="2931"/>
                  </a:cubicBezTo>
                  <a:cubicBezTo>
                    <a:pt x="1444" y="2931"/>
                    <a:pt x="1451" y="2865"/>
                    <a:pt x="1458" y="2799"/>
                  </a:cubicBezTo>
                  <a:cubicBezTo>
                    <a:pt x="1466" y="2704"/>
                    <a:pt x="1480" y="2594"/>
                    <a:pt x="1444" y="2579"/>
                  </a:cubicBezTo>
                  <a:cubicBezTo>
                    <a:pt x="1436" y="2579"/>
                    <a:pt x="1429" y="2579"/>
                    <a:pt x="1422" y="2579"/>
                  </a:cubicBezTo>
                  <a:cubicBezTo>
                    <a:pt x="1400" y="2579"/>
                    <a:pt x="1385" y="2587"/>
                    <a:pt x="1341" y="2616"/>
                  </a:cubicBezTo>
                  <a:cubicBezTo>
                    <a:pt x="1297" y="2645"/>
                    <a:pt x="1268" y="2675"/>
                    <a:pt x="1238" y="2675"/>
                  </a:cubicBezTo>
                  <a:cubicBezTo>
                    <a:pt x="1231" y="2675"/>
                    <a:pt x="1224" y="2675"/>
                    <a:pt x="1217" y="2675"/>
                  </a:cubicBezTo>
                  <a:cubicBezTo>
                    <a:pt x="1187" y="2645"/>
                    <a:pt x="1187" y="2601"/>
                    <a:pt x="1151" y="2594"/>
                  </a:cubicBezTo>
                  <a:cubicBezTo>
                    <a:pt x="1143" y="2587"/>
                    <a:pt x="1143" y="2587"/>
                    <a:pt x="1136" y="2587"/>
                  </a:cubicBezTo>
                  <a:cubicBezTo>
                    <a:pt x="1114" y="2587"/>
                    <a:pt x="1114" y="2616"/>
                    <a:pt x="1070" y="2638"/>
                  </a:cubicBezTo>
                  <a:cubicBezTo>
                    <a:pt x="1063" y="2638"/>
                    <a:pt x="1063" y="2645"/>
                    <a:pt x="1055" y="2645"/>
                  </a:cubicBezTo>
                  <a:cubicBezTo>
                    <a:pt x="1026" y="2645"/>
                    <a:pt x="1019" y="2601"/>
                    <a:pt x="982" y="2601"/>
                  </a:cubicBezTo>
                  <a:cubicBezTo>
                    <a:pt x="975" y="2601"/>
                    <a:pt x="975" y="2601"/>
                    <a:pt x="967" y="2601"/>
                  </a:cubicBezTo>
                  <a:cubicBezTo>
                    <a:pt x="916" y="2616"/>
                    <a:pt x="857" y="2623"/>
                    <a:pt x="814" y="2660"/>
                  </a:cubicBezTo>
                  <a:cubicBezTo>
                    <a:pt x="762" y="2696"/>
                    <a:pt x="740" y="2763"/>
                    <a:pt x="740" y="2763"/>
                  </a:cubicBezTo>
                  <a:cubicBezTo>
                    <a:pt x="740" y="2763"/>
                    <a:pt x="740" y="2784"/>
                    <a:pt x="799" y="2799"/>
                  </a:cubicBezTo>
                  <a:cubicBezTo>
                    <a:pt x="806" y="2799"/>
                    <a:pt x="821" y="2799"/>
                    <a:pt x="828" y="2799"/>
                  </a:cubicBezTo>
                  <a:cubicBezTo>
                    <a:pt x="850" y="2799"/>
                    <a:pt x="865" y="2792"/>
                    <a:pt x="887" y="2792"/>
                  </a:cubicBezTo>
                  <a:cubicBezTo>
                    <a:pt x="909" y="2792"/>
                    <a:pt x="931" y="2799"/>
                    <a:pt x="945" y="2821"/>
                  </a:cubicBezTo>
                  <a:cubicBezTo>
                    <a:pt x="989" y="2865"/>
                    <a:pt x="989" y="2924"/>
                    <a:pt x="967" y="2968"/>
                  </a:cubicBezTo>
                  <a:cubicBezTo>
                    <a:pt x="945" y="3012"/>
                    <a:pt x="1004" y="3048"/>
                    <a:pt x="887" y="3056"/>
                  </a:cubicBezTo>
                  <a:cubicBezTo>
                    <a:pt x="777" y="3070"/>
                    <a:pt x="667" y="3056"/>
                    <a:pt x="667" y="3173"/>
                  </a:cubicBezTo>
                  <a:cubicBezTo>
                    <a:pt x="667" y="3283"/>
                    <a:pt x="594" y="3268"/>
                    <a:pt x="528" y="3305"/>
                  </a:cubicBezTo>
                  <a:cubicBezTo>
                    <a:pt x="513" y="3312"/>
                    <a:pt x="498" y="3312"/>
                    <a:pt x="484" y="3312"/>
                  </a:cubicBezTo>
                  <a:cubicBezTo>
                    <a:pt x="440" y="3312"/>
                    <a:pt x="403" y="3305"/>
                    <a:pt x="367" y="3305"/>
                  </a:cubicBezTo>
                  <a:cubicBezTo>
                    <a:pt x="345" y="3305"/>
                    <a:pt x="330" y="3305"/>
                    <a:pt x="315" y="3312"/>
                  </a:cubicBezTo>
                  <a:cubicBezTo>
                    <a:pt x="315" y="3297"/>
                    <a:pt x="308" y="3275"/>
                    <a:pt x="301" y="3261"/>
                  </a:cubicBezTo>
                  <a:cubicBezTo>
                    <a:pt x="293" y="3253"/>
                    <a:pt x="286" y="3246"/>
                    <a:pt x="271" y="3246"/>
                  </a:cubicBezTo>
                  <a:cubicBezTo>
                    <a:pt x="264" y="3246"/>
                    <a:pt x="264" y="3246"/>
                    <a:pt x="257" y="3246"/>
                  </a:cubicBezTo>
                  <a:cubicBezTo>
                    <a:pt x="242" y="3246"/>
                    <a:pt x="227" y="3246"/>
                    <a:pt x="235" y="3202"/>
                  </a:cubicBezTo>
                  <a:cubicBezTo>
                    <a:pt x="242" y="3122"/>
                    <a:pt x="279" y="3180"/>
                    <a:pt x="301" y="3114"/>
                  </a:cubicBezTo>
                  <a:cubicBezTo>
                    <a:pt x="323" y="3048"/>
                    <a:pt x="301" y="3019"/>
                    <a:pt x="301" y="2953"/>
                  </a:cubicBezTo>
                  <a:cubicBezTo>
                    <a:pt x="301" y="2887"/>
                    <a:pt x="337" y="2924"/>
                    <a:pt x="359" y="2843"/>
                  </a:cubicBezTo>
                  <a:cubicBezTo>
                    <a:pt x="381" y="2763"/>
                    <a:pt x="359" y="2741"/>
                    <a:pt x="345" y="2660"/>
                  </a:cubicBezTo>
                  <a:cubicBezTo>
                    <a:pt x="337" y="2579"/>
                    <a:pt x="301" y="2535"/>
                    <a:pt x="264" y="2477"/>
                  </a:cubicBezTo>
                  <a:cubicBezTo>
                    <a:pt x="235" y="2418"/>
                    <a:pt x="162" y="2323"/>
                    <a:pt x="139" y="2220"/>
                  </a:cubicBezTo>
                  <a:cubicBezTo>
                    <a:pt x="117" y="2118"/>
                    <a:pt x="117" y="1993"/>
                    <a:pt x="139" y="1949"/>
                  </a:cubicBezTo>
                  <a:cubicBezTo>
                    <a:pt x="162" y="1898"/>
                    <a:pt x="198" y="1810"/>
                    <a:pt x="139" y="1773"/>
                  </a:cubicBezTo>
                  <a:cubicBezTo>
                    <a:pt x="88" y="1744"/>
                    <a:pt x="37" y="1707"/>
                    <a:pt x="74" y="1627"/>
                  </a:cubicBezTo>
                  <a:cubicBezTo>
                    <a:pt x="110" y="1546"/>
                    <a:pt x="117" y="1517"/>
                    <a:pt x="213" y="1480"/>
                  </a:cubicBezTo>
                  <a:cubicBezTo>
                    <a:pt x="235" y="1473"/>
                    <a:pt x="249" y="1473"/>
                    <a:pt x="264" y="1473"/>
                  </a:cubicBezTo>
                  <a:cubicBezTo>
                    <a:pt x="315" y="1473"/>
                    <a:pt x="345" y="1495"/>
                    <a:pt x="381" y="1495"/>
                  </a:cubicBezTo>
                  <a:lnTo>
                    <a:pt x="388" y="1495"/>
                  </a:lnTo>
                  <a:cubicBezTo>
                    <a:pt x="396" y="1495"/>
                    <a:pt x="396" y="1487"/>
                    <a:pt x="396" y="1487"/>
                  </a:cubicBezTo>
                  <a:cubicBezTo>
                    <a:pt x="433" y="1487"/>
                    <a:pt x="388" y="1561"/>
                    <a:pt x="388" y="1561"/>
                  </a:cubicBezTo>
                  <a:cubicBezTo>
                    <a:pt x="388" y="1561"/>
                    <a:pt x="484" y="1422"/>
                    <a:pt x="542" y="1414"/>
                  </a:cubicBezTo>
                  <a:cubicBezTo>
                    <a:pt x="572" y="1407"/>
                    <a:pt x="630" y="1400"/>
                    <a:pt x="674" y="1400"/>
                  </a:cubicBezTo>
                  <a:cubicBezTo>
                    <a:pt x="711" y="1400"/>
                    <a:pt x="748" y="1400"/>
                    <a:pt x="762" y="1414"/>
                  </a:cubicBezTo>
                  <a:cubicBezTo>
                    <a:pt x="814" y="1436"/>
                    <a:pt x="857" y="1473"/>
                    <a:pt x="887" y="1517"/>
                  </a:cubicBezTo>
                  <a:cubicBezTo>
                    <a:pt x="916" y="1553"/>
                    <a:pt x="975" y="1590"/>
                    <a:pt x="1033" y="1590"/>
                  </a:cubicBezTo>
                  <a:cubicBezTo>
                    <a:pt x="1048" y="1590"/>
                    <a:pt x="1063" y="1590"/>
                    <a:pt x="1070" y="1583"/>
                  </a:cubicBezTo>
                  <a:cubicBezTo>
                    <a:pt x="1143" y="1561"/>
                    <a:pt x="1173" y="1524"/>
                    <a:pt x="1173" y="1473"/>
                  </a:cubicBezTo>
                  <a:cubicBezTo>
                    <a:pt x="1173" y="1414"/>
                    <a:pt x="1231" y="1392"/>
                    <a:pt x="1231" y="1348"/>
                  </a:cubicBezTo>
                  <a:cubicBezTo>
                    <a:pt x="1231" y="1297"/>
                    <a:pt x="1165" y="1312"/>
                    <a:pt x="1165" y="1253"/>
                  </a:cubicBezTo>
                  <a:cubicBezTo>
                    <a:pt x="1165" y="1194"/>
                    <a:pt x="1151" y="1084"/>
                    <a:pt x="1151" y="1084"/>
                  </a:cubicBezTo>
                  <a:cubicBezTo>
                    <a:pt x="1151" y="1084"/>
                    <a:pt x="1268" y="1084"/>
                    <a:pt x="1297" y="1121"/>
                  </a:cubicBezTo>
                  <a:cubicBezTo>
                    <a:pt x="1305" y="1128"/>
                    <a:pt x="1319" y="1128"/>
                    <a:pt x="1341" y="1128"/>
                  </a:cubicBezTo>
                  <a:cubicBezTo>
                    <a:pt x="1400" y="1128"/>
                    <a:pt x="1502" y="1092"/>
                    <a:pt x="1502" y="1092"/>
                  </a:cubicBezTo>
                  <a:cubicBezTo>
                    <a:pt x="1502" y="1092"/>
                    <a:pt x="1393" y="1070"/>
                    <a:pt x="1444" y="1019"/>
                  </a:cubicBezTo>
                  <a:cubicBezTo>
                    <a:pt x="1502" y="960"/>
                    <a:pt x="1546" y="996"/>
                    <a:pt x="1590" y="938"/>
                  </a:cubicBezTo>
                  <a:cubicBezTo>
                    <a:pt x="1642" y="879"/>
                    <a:pt x="1671" y="857"/>
                    <a:pt x="1671" y="777"/>
                  </a:cubicBezTo>
                  <a:cubicBezTo>
                    <a:pt x="1671" y="696"/>
                    <a:pt x="1590" y="645"/>
                    <a:pt x="1664" y="550"/>
                  </a:cubicBezTo>
                  <a:cubicBezTo>
                    <a:pt x="1700" y="506"/>
                    <a:pt x="1715" y="484"/>
                    <a:pt x="1737" y="484"/>
                  </a:cubicBezTo>
                  <a:cubicBezTo>
                    <a:pt x="1752" y="484"/>
                    <a:pt x="1774" y="498"/>
                    <a:pt x="1795" y="520"/>
                  </a:cubicBezTo>
                  <a:cubicBezTo>
                    <a:pt x="1817" y="528"/>
                    <a:pt x="1847" y="535"/>
                    <a:pt x="1883" y="535"/>
                  </a:cubicBezTo>
                  <a:cubicBezTo>
                    <a:pt x="1949" y="535"/>
                    <a:pt x="2023" y="513"/>
                    <a:pt x="2067" y="469"/>
                  </a:cubicBezTo>
                  <a:cubicBezTo>
                    <a:pt x="2140" y="403"/>
                    <a:pt x="2213" y="366"/>
                    <a:pt x="2250" y="315"/>
                  </a:cubicBezTo>
                  <a:cubicBezTo>
                    <a:pt x="2286" y="256"/>
                    <a:pt x="2250" y="213"/>
                    <a:pt x="2294" y="154"/>
                  </a:cubicBezTo>
                  <a:cubicBezTo>
                    <a:pt x="2316" y="132"/>
                    <a:pt x="2338" y="110"/>
                    <a:pt x="2360" y="95"/>
                  </a:cubicBezTo>
                  <a:cubicBezTo>
                    <a:pt x="2374" y="117"/>
                    <a:pt x="2374" y="117"/>
                    <a:pt x="2374" y="117"/>
                  </a:cubicBezTo>
                  <a:cubicBezTo>
                    <a:pt x="2360" y="95"/>
                    <a:pt x="2360" y="95"/>
                    <a:pt x="2360" y="95"/>
                  </a:cubicBezTo>
                  <a:cubicBezTo>
                    <a:pt x="2389" y="66"/>
                    <a:pt x="2426" y="51"/>
                    <a:pt x="2440" y="44"/>
                  </a:cubicBezTo>
                  <a:cubicBezTo>
                    <a:pt x="2448" y="37"/>
                    <a:pt x="2455" y="37"/>
                    <a:pt x="2455" y="37"/>
                  </a:cubicBezTo>
                  <a:cubicBezTo>
                    <a:pt x="2469" y="37"/>
                    <a:pt x="2462" y="66"/>
                    <a:pt x="2521" y="66"/>
                  </a:cubicBezTo>
                  <a:cubicBezTo>
                    <a:pt x="2565" y="66"/>
                    <a:pt x="2587" y="37"/>
                    <a:pt x="2616" y="37"/>
                  </a:cubicBezTo>
                  <a:lnTo>
                    <a:pt x="2616" y="0"/>
                  </a:lnTo>
                  <a:lnTo>
                    <a:pt x="2616" y="0"/>
                  </a:lnTo>
                  <a:lnTo>
                    <a:pt x="2616" y="0"/>
                  </a:lnTo>
                  <a:cubicBezTo>
                    <a:pt x="2594" y="0"/>
                    <a:pt x="2579" y="15"/>
                    <a:pt x="2565" y="22"/>
                  </a:cubicBezTo>
                  <a:cubicBezTo>
                    <a:pt x="2550" y="29"/>
                    <a:pt x="2543" y="37"/>
                    <a:pt x="2521" y="37"/>
                  </a:cubicBezTo>
                  <a:cubicBezTo>
                    <a:pt x="2499" y="37"/>
                    <a:pt x="2492" y="29"/>
                    <a:pt x="2492" y="22"/>
                  </a:cubicBezTo>
                  <a:cubicBezTo>
                    <a:pt x="2484" y="22"/>
                    <a:pt x="2477" y="7"/>
                    <a:pt x="2455" y="7"/>
                  </a:cubicBezTo>
                  <a:cubicBezTo>
                    <a:pt x="2448" y="7"/>
                    <a:pt x="2440" y="7"/>
                    <a:pt x="2433" y="15"/>
                  </a:cubicBezTo>
                  <a:cubicBezTo>
                    <a:pt x="2411" y="22"/>
                    <a:pt x="2389" y="29"/>
                    <a:pt x="2360" y="51"/>
                  </a:cubicBezTo>
                  <a:lnTo>
                    <a:pt x="2360" y="51"/>
                  </a:lnTo>
                  <a:cubicBezTo>
                    <a:pt x="2338" y="73"/>
                    <a:pt x="2338" y="73"/>
                    <a:pt x="2338" y="73"/>
                  </a:cubicBezTo>
                  <a:lnTo>
                    <a:pt x="2338" y="73"/>
                  </a:lnTo>
                  <a:cubicBezTo>
                    <a:pt x="2316" y="88"/>
                    <a:pt x="2316" y="88"/>
                    <a:pt x="2316" y="88"/>
                  </a:cubicBezTo>
                  <a:lnTo>
                    <a:pt x="2316" y="88"/>
                  </a:lnTo>
                  <a:cubicBezTo>
                    <a:pt x="2301" y="103"/>
                    <a:pt x="2286" y="117"/>
                    <a:pt x="2272" y="139"/>
                  </a:cubicBezTo>
                  <a:cubicBezTo>
                    <a:pt x="2243" y="176"/>
                    <a:pt x="2243" y="213"/>
                    <a:pt x="2235" y="234"/>
                  </a:cubicBezTo>
                  <a:cubicBezTo>
                    <a:pt x="2235" y="264"/>
                    <a:pt x="2235" y="278"/>
                    <a:pt x="2228" y="301"/>
                  </a:cubicBezTo>
                  <a:cubicBezTo>
                    <a:pt x="2206" y="322"/>
                    <a:pt x="2176" y="344"/>
                    <a:pt x="2140" y="374"/>
                  </a:cubicBezTo>
                  <a:cubicBezTo>
                    <a:pt x="2111" y="396"/>
                    <a:pt x="2081" y="418"/>
                    <a:pt x="2045" y="447"/>
                  </a:cubicBezTo>
                  <a:cubicBezTo>
                    <a:pt x="2015" y="484"/>
                    <a:pt x="1949" y="506"/>
                    <a:pt x="1883" y="506"/>
                  </a:cubicBezTo>
                  <a:cubicBezTo>
                    <a:pt x="1854" y="506"/>
                    <a:pt x="1825" y="498"/>
                    <a:pt x="1810" y="491"/>
                  </a:cubicBezTo>
                  <a:cubicBezTo>
                    <a:pt x="1810" y="491"/>
                    <a:pt x="1803" y="484"/>
                    <a:pt x="1795" y="484"/>
                  </a:cubicBezTo>
                  <a:cubicBezTo>
                    <a:pt x="1774" y="469"/>
                    <a:pt x="1759" y="454"/>
                    <a:pt x="1737" y="454"/>
                  </a:cubicBezTo>
                  <a:cubicBezTo>
                    <a:pt x="1700" y="454"/>
                    <a:pt x="1671" y="484"/>
                    <a:pt x="1634" y="535"/>
                  </a:cubicBezTo>
                  <a:cubicBezTo>
                    <a:pt x="1583" y="608"/>
                    <a:pt x="1605" y="667"/>
                    <a:pt x="1627" y="711"/>
                  </a:cubicBezTo>
                  <a:cubicBezTo>
                    <a:pt x="1634" y="733"/>
                    <a:pt x="1642" y="755"/>
                    <a:pt x="1642" y="777"/>
                  </a:cubicBezTo>
                  <a:cubicBezTo>
                    <a:pt x="1642" y="835"/>
                    <a:pt x="1627" y="850"/>
                    <a:pt x="1590" y="887"/>
                  </a:cubicBezTo>
                  <a:cubicBezTo>
                    <a:pt x="1583" y="901"/>
                    <a:pt x="1576" y="909"/>
                    <a:pt x="1568" y="916"/>
                  </a:cubicBezTo>
                  <a:cubicBezTo>
                    <a:pt x="1554" y="938"/>
                    <a:pt x="1539" y="945"/>
                    <a:pt x="1517" y="945"/>
                  </a:cubicBezTo>
                  <a:cubicBezTo>
                    <a:pt x="1488" y="953"/>
                    <a:pt x="1458" y="960"/>
                    <a:pt x="1422" y="996"/>
                  </a:cubicBezTo>
                  <a:cubicBezTo>
                    <a:pt x="1400" y="1019"/>
                    <a:pt x="1400" y="1048"/>
                    <a:pt x="1400" y="1063"/>
                  </a:cubicBezTo>
                  <a:cubicBezTo>
                    <a:pt x="1407" y="1070"/>
                    <a:pt x="1407" y="1077"/>
                    <a:pt x="1414" y="1084"/>
                  </a:cubicBezTo>
                  <a:cubicBezTo>
                    <a:pt x="1393" y="1092"/>
                    <a:pt x="1363" y="1099"/>
                    <a:pt x="1341" y="1099"/>
                  </a:cubicBezTo>
                  <a:cubicBezTo>
                    <a:pt x="1326" y="1099"/>
                    <a:pt x="1319" y="1099"/>
                    <a:pt x="1319" y="1099"/>
                  </a:cubicBezTo>
                  <a:cubicBezTo>
                    <a:pt x="1283" y="1055"/>
                    <a:pt x="1173" y="1055"/>
                    <a:pt x="1151" y="1055"/>
                  </a:cubicBezTo>
                  <a:cubicBezTo>
                    <a:pt x="1114" y="1055"/>
                    <a:pt x="1114" y="1055"/>
                    <a:pt x="1114" y="1055"/>
                  </a:cubicBezTo>
                  <a:cubicBezTo>
                    <a:pt x="1121" y="1084"/>
                    <a:pt x="1121" y="1084"/>
                    <a:pt x="1121" y="1084"/>
                  </a:cubicBezTo>
                  <a:cubicBezTo>
                    <a:pt x="1121" y="1092"/>
                    <a:pt x="1129" y="1202"/>
                    <a:pt x="1129" y="1253"/>
                  </a:cubicBezTo>
                  <a:cubicBezTo>
                    <a:pt x="1129" y="1304"/>
                    <a:pt x="1165" y="1319"/>
                    <a:pt x="1187" y="1334"/>
                  </a:cubicBezTo>
                  <a:cubicBezTo>
                    <a:pt x="1202" y="1341"/>
                    <a:pt x="1202" y="1341"/>
                    <a:pt x="1202" y="1348"/>
                  </a:cubicBezTo>
                  <a:cubicBezTo>
                    <a:pt x="1202" y="1356"/>
                    <a:pt x="1195" y="1363"/>
                    <a:pt x="1180" y="1378"/>
                  </a:cubicBezTo>
                  <a:cubicBezTo>
                    <a:pt x="1165" y="1400"/>
                    <a:pt x="1143" y="1429"/>
                    <a:pt x="1143" y="1473"/>
                  </a:cubicBezTo>
                  <a:cubicBezTo>
                    <a:pt x="1143" y="1502"/>
                    <a:pt x="1136" y="1532"/>
                    <a:pt x="1063" y="1553"/>
                  </a:cubicBezTo>
                  <a:cubicBezTo>
                    <a:pt x="1055" y="1553"/>
                    <a:pt x="1041" y="1561"/>
                    <a:pt x="1033" y="1561"/>
                  </a:cubicBezTo>
                  <a:cubicBezTo>
                    <a:pt x="989" y="1561"/>
                    <a:pt x="938" y="1524"/>
                    <a:pt x="916" y="1495"/>
                  </a:cubicBezTo>
                  <a:cubicBezTo>
                    <a:pt x="872" y="1436"/>
                    <a:pt x="821" y="1407"/>
                    <a:pt x="777" y="1385"/>
                  </a:cubicBezTo>
                  <a:cubicBezTo>
                    <a:pt x="755" y="1378"/>
                    <a:pt x="726" y="1370"/>
                    <a:pt x="674" y="1370"/>
                  </a:cubicBezTo>
                  <a:cubicBezTo>
                    <a:pt x="623" y="1370"/>
                    <a:pt x="564" y="1378"/>
                    <a:pt x="535" y="1385"/>
                  </a:cubicBezTo>
                  <a:cubicBezTo>
                    <a:pt x="498" y="1392"/>
                    <a:pt x="455" y="1429"/>
                    <a:pt x="425" y="1465"/>
                  </a:cubicBezTo>
                  <a:cubicBezTo>
                    <a:pt x="418" y="1465"/>
                    <a:pt x="411" y="1458"/>
                    <a:pt x="396" y="1458"/>
                  </a:cubicBezTo>
                  <a:lnTo>
                    <a:pt x="396" y="1458"/>
                  </a:lnTo>
                  <a:cubicBezTo>
                    <a:pt x="396" y="1458"/>
                    <a:pt x="388" y="1458"/>
                    <a:pt x="381" y="1465"/>
                  </a:cubicBezTo>
                  <a:lnTo>
                    <a:pt x="381" y="1465"/>
                  </a:lnTo>
                  <a:cubicBezTo>
                    <a:pt x="367" y="1465"/>
                    <a:pt x="359" y="1458"/>
                    <a:pt x="345" y="1458"/>
                  </a:cubicBezTo>
                  <a:cubicBezTo>
                    <a:pt x="323" y="1451"/>
                    <a:pt x="301" y="1436"/>
                    <a:pt x="264" y="1436"/>
                  </a:cubicBezTo>
                  <a:cubicBezTo>
                    <a:pt x="242" y="1436"/>
                    <a:pt x="220" y="1444"/>
                    <a:pt x="198" y="1451"/>
                  </a:cubicBezTo>
                  <a:cubicBezTo>
                    <a:pt x="103" y="1487"/>
                    <a:pt x="81" y="1532"/>
                    <a:pt x="52" y="1605"/>
                  </a:cubicBezTo>
                  <a:cubicBezTo>
                    <a:pt x="44" y="1619"/>
                    <a:pt x="44" y="1619"/>
                    <a:pt x="44" y="1619"/>
                  </a:cubicBezTo>
                  <a:cubicBezTo>
                    <a:pt x="0" y="1722"/>
                    <a:pt x="81" y="1773"/>
                    <a:pt x="125" y="1803"/>
                  </a:cubicBezTo>
                  <a:cubicBezTo>
                    <a:pt x="169" y="1825"/>
                    <a:pt x="117" y="1920"/>
                    <a:pt x="117" y="1934"/>
                  </a:cubicBezTo>
                  <a:cubicBezTo>
                    <a:pt x="88" y="1993"/>
                    <a:pt x="88" y="2125"/>
                    <a:pt x="110" y="2228"/>
                  </a:cubicBezTo>
                  <a:cubicBezTo>
                    <a:pt x="132" y="2315"/>
                    <a:pt x="191" y="2411"/>
                    <a:pt x="227" y="2470"/>
                  </a:cubicBezTo>
                  <a:cubicBezTo>
                    <a:pt x="242" y="2491"/>
                    <a:pt x="242" y="2491"/>
                    <a:pt x="242" y="2491"/>
                  </a:cubicBezTo>
                  <a:cubicBezTo>
                    <a:pt x="257" y="2513"/>
                    <a:pt x="257" y="2513"/>
                    <a:pt x="257" y="2513"/>
                  </a:cubicBezTo>
                  <a:cubicBezTo>
                    <a:pt x="286" y="2565"/>
                    <a:pt x="308" y="2601"/>
                    <a:pt x="315" y="2667"/>
                  </a:cubicBezTo>
                  <a:cubicBezTo>
                    <a:pt x="323" y="2689"/>
                    <a:pt x="323" y="2711"/>
                    <a:pt x="330" y="2726"/>
                  </a:cubicBezTo>
                  <a:cubicBezTo>
                    <a:pt x="337" y="2763"/>
                    <a:pt x="345" y="2784"/>
                    <a:pt x="330" y="2836"/>
                  </a:cubicBezTo>
                  <a:cubicBezTo>
                    <a:pt x="323" y="2865"/>
                    <a:pt x="308" y="2872"/>
                    <a:pt x="301" y="2880"/>
                  </a:cubicBezTo>
                  <a:cubicBezTo>
                    <a:pt x="286" y="2894"/>
                    <a:pt x="271" y="2909"/>
                    <a:pt x="271" y="2953"/>
                  </a:cubicBezTo>
                  <a:cubicBezTo>
                    <a:pt x="271" y="2982"/>
                    <a:pt x="271" y="3004"/>
                    <a:pt x="279" y="3019"/>
                  </a:cubicBezTo>
                  <a:cubicBezTo>
                    <a:pt x="279" y="3048"/>
                    <a:pt x="286" y="3070"/>
                    <a:pt x="271" y="3107"/>
                  </a:cubicBezTo>
                  <a:cubicBezTo>
                    <a:pt x="264" y="3122"/>
                    <a:pt x="264" y="3122"/>
                    <a:pt x="257" y="3122"/>
                  </a:cubicBezTo>
                  <a:cubicBezTo>
                    <a:pt x="227" y="3136"/>
                    <a:pt x="213" y="3151"/>
                    <a:pt x="205" y="3202"/>
                  </a:cubicBezTo>
                  <a:cubicBezTo>
                    <a:pt x="198" y="3217"/>
                    <a:pt x="198" y="3246"/>
                    <a:pt x="213" y="3261"/>
                  </a:cubicBezTo>
                  <a:cubicBezTo>
                    <a:pt x="227" y="3283"/>
                    <a:pt x="249" y="3283"/>
                    <a:pt x="257" y="3283"/>
                  </a:cubicBezTo>
                  <a:lnTo>
                    <a:pt x="264" y="3283"/>
                  </a:lnTo>
                  <a:cubicBezTo>
                    <a:pt x="271" y="3275"/>
                    <a:pt x="271" y="3275"/>
                    <a:pt x="271" y="3275"/>
                  </a:cubicBezTo>
                  <a:cubicBezTo>
                    <a:pt x="279" y="3275"/>
                    <a:pt x="279" y="3283"/>
                    <a:pt x="279" y="3283"/>
                  </a:cubicBezTo>
                  <a:cubicBezTo>
                    <a:pt x="279" y="3283"/>
                    <a:pt x="286" y="3290"/>
                    <a:pt x="286" y="3320"/>
                  </a:cubicBezTo>
                  <a:cubicBezTo>
                    <a:pt x="286" y="3371"/>
                    <a:pt x="286" y="3371"/>
                    <a:pt x="286" y="3371"/>
                  </a:cubicBezTo>
                  <a:cubicBezTo>
                    <a:pt x="330" y="3341"/>
                    <a:pt x="330" y="3341"/>
                    <a:pt x="330" y="3341"/>
                  </a:cubicBezTo>
                  <a:cubicBezTo>
                    <a:pt x="337" y="3334"/>
                    <a:pt x="352" y="3334"/>
                    <a:pt x="367" y="3334"/>
                  </a:cubicBezTo>
                  <a:cubicBezTo>
                    <a:pt x="381" y="3334"/>
                    <a:pt x="396" y="3334"/>
                    <a:pt x="418" y="3341"/>
                  </a:cubicBezTo>
                  <a:cubicBezTo>
                    <a:pt x="440" y="3341"/>
                    <a:pt x="462" y="3349"/>
                    <a:pt x="484" y="3349"/>
                  </a:cubicBezTo>
                  <a:cubicBezTo>
                    <a:pt x="506" y="3349"/>
                    <a:pt x="521" y="3341"/>
                    <a:pt x="542" y="3334"/>
                  </a:cubicBezTo>
                  <a:cubicBezTo>
                    <a:pt x="557" y="3327"/>
                    <a:pt x="572" y="3320"/>
                    <a:pt x="586" y="3320"/>
                  </a:cubicBezTo>
                  <a:cubicBezTo>
                    <a:pt x="638" y="3297"/>
                    <a:pt x="696" y="3275"/>
                    <a:pt x="696" y="3173"/>
                  </a:cubicBezTo>
                  <a:cubicBezTo>
                    <a:pt x="696" y="3107"/>
                    <a:pt x="733" y="3100"/>
                    <a:pt x="843" y="3092"/>
                  </a:cubicBezTo>
                  <a:cubicBezTo>
                    <a:pt x="857" y="3092"/>
                    <a:pt x="879" y="3085"/>
                    <a:pt x="894" y="3085"/>
                  </a:cubicBezTo>
                  <a:cubicBezTo>
                    <a:pt x="975" y="3078"/>
                    <a:pt x="997" y="3056"/>
                    <a:pt x="997" y="3004"/>
                  </a:cubicBezTo>
                  <a:cubicBezTo>
                    <a:pt x="997" y="2990"/>
                    <a:pt x="997" y="2990"/>
                    <a:pt x="997" y="2982"/>
                  </a:cubicBezTo>
                  <a:cubicBezTo>
                    <a:pt x="1026" y="2916"/>
                    <a:pt x="1019" y="2843"/>
                    <a:pt x="967" y="2799"/>
                  </a:cubicBezTo>
                  <a:cubicBezTo>
                    <a:pt x="938" y="2770"/>
                    <a:pt x="909" y="2763"/>
                    <a:pt x="887" y="2763"/>
                  </a:cubicBezTo>
                  <a:cubicBezTo>
                    <a:pt x="879" y="2763"/>
                    <a:pt x="865" y="2763"/>
                    <a:pt x="857" y="2763"/>
                  </a:cubicBezTo>
                  <a:cubicBezTo>
                    <a:pt x="843" y="2770"/>
                    <a:pt x="836" y="2770"/>
                    <a:pt x="828" y="2770"/>
                  </a:cubicBezTo>
                  <a:cubicBezTo>
                    <a:pt x="821" y="2770"/>
                    <a:pt x="814" y="2770"/>
                    <a:pt x="806" y="2763"/>
                  </a:cubicBezTo>
                  <a:cubicBezTo>
                    <a:pt x="792" y="2763"/>
                    <a:pt x="784" y="2763"/>
                    <a:pt x="777" y="2755"/>
                  </a:cubicBezTo>
                  <a:cubicBezTo>
                    <a:pt x="784" y="2741"/>
                    <a:pt x="806" y="2704"/>
                    <a:pt x="828" y="2682"/>
                  </a:cubicBezTo>
                  <a:cubicBezTo>
                    <a:pt x="872" y="2653"/>
                    <a:pt x="924" y="2645"/>
                    <a:pt x="975" y="2631"/>
                  </a:cubicBezTo>
                  <a:lnTo>
                    <a:pt x="982" y="2631"/>
                  </a:lnTo>
                  <a:cubicBezTo>
                    <a:pt x="989" y="2631"/>
                    <a:pt x="997" y="2638"/>
                    <a:pt x="1004" y="2645"/>
                  </a:cubicBezTo>
                  <a:cubicBezTo>
                    <a:pt x="1012" y="2660"/>
                    <a:pt x="1033" y="2675"/>
                    <a:pt x="1055" y="2675"/>
                  </a:cubicBezTo>
                  <a:cubicBezTo>
                    <a:pt x="1063" y="2675"/>
                    <a:pt x="1077" y="2667"/>
                    <a:pt x="1085" y="2667"/>
                  </a:cubicBezTo>
                  <a:cubicBezTo>
                    <a:pt x="1107" y="2653"/>
                    <a:pt x="1121" y="2638"/>
                    <a:pt x="1136" y="2631"/>
                  </a:cubicBezTo>
                  <a:cubicBezTo>
                    <a:pt x="1136" y="2623"/>
                    <a:pt x="1143" y="2623"/>
                    <a:pt x="1143" y="2616"/>
                  </a:cubicBezTo>
                  <a:cubicBezTo>
                    <a:pt x="1151" y="2623"/>
                    <a:pt x="1151" y="2631"/>
                    <a:pt x="1158" y="2645"/>
                  </a:cubicBezTo>
                  <a:cubicBezTo>
                    <a:pt x="1165" y="2660"/>
                    <a:pt x="1180" y="2682"/>
                    <a:pt x="1202" y="2696"/>
                  </a:cubicBezTo>
                  <a:cubicBezTo>
                    <a:pt x="1217" y="2704"/>
                    <a:pt x="1224" y="2704"/>
                    <a:pt x="1238" y="2704"/>
                  </a:cubicBezTo>
                  <a:cubicBezTo>
                    <a:pt x="1268" y="2704"/>
                    <a:pt x="1290" y="2689"/>
                    <a:pt x="1319" y="2667"/>
                  </a:cubicBezTo>
                  <a:cubicBezTo>
                    <a:pt x="1334" y="2660"/>
                    <a:pt x="1341" y="2653"/>
                    <a:pt x="1356" y="2638"/>
                  </a:cubicBezTo>
                  <a:cubicBezTo>
                    <a:pt x="1378" y="2631"/>
                    <a:pt x="1378" y="2631"/>
                    <a:pt x="1378" y="2631"/>
                  </a:cubicBezTo>
                  <a:cubicBezTo>
                    <a:pt x="1407" y="2616"/>
                    <a:pt x="1414" y="2609"/>
                    <a:pt x="1422" y="2609"/>
                  </a:cubicBezTo>
                  <a:cubicBezTo>
                    <a:pt x="1429" y="2609"/>
                    <a:pt x="1429" y="2609"/>
                    <a:pt x="1429" y="2609"/>
                  </a:cubicBezTo>
                  <a:cubicBezTo>
                    <a:pt x="1436" y="2623"/>
                    <a:pt x="1444" y="2660"/>
                    <a:pt x="1429" y="2792"/>
                  </a:cubicBezTo>
                  <a:cubicBezTo>
                    <a:pt x="1414" y="2902"/>
                    <a:pt x="1422" y="2931"/>
                    <a:pt x="1436" y="2946"/>
                  </a:cubicBezTo>
                  <a:cubicBezTo>
                    <a:pt x="1444" y="2953"/>
                    <a:pt x="1458" y="2960"/>
                    <a:pt x="1466" y="2960"/>
                  </a:cubicBezTo>
                  <a:cubicBezTo>
                    <a:pt x="1495" y="2960"/>
                    <a:pt x="1510" y="2938"/>
                    <a:pt x="1524" y="2916"/>
                  </a:cubicBezTo>
                  <a:cubicBezTo>
                    <a:pt x="1539" y="2894"/>
                    <a:pt x="1546" y="2880"/>
                    <a:pt x="1554" y="2872"/>
                  </a:cubicBezTo>
                  <a:cubicBezTo>
                    <a:pt x="1561" y="2865"/>
                    <a:pt x="1561" y="2865"/>
                    <a:pt x="1561" y="2865"/>
                  </a:cubicBezTo>
                  <a:cubicBezTo>
                    <a:pt x="1568" y="2872"/>
                    <a:pt x="1583" y="2887"/>
                    <a:pt x="1597" y="2894"/>
                  </a:cubicBezTo>
                  <a:cubicBezTo>
                    <a:pt x="1620" y="2916"/>
                    <a:pt x="1642" y="2931"/>
                    <a:pt x="1664" y="2931"/>
                  </a:cubicBezTo>
                  <a:cubicBezTo>
                    <a:pt x="1700" y="2931"/>
                    <a:pt x="1722" y="2902"/>
                    <a:pt x="1744" y="2872"/>
                  </a:cubicBezTo>
                  <a:cubicBezTo>
                    <a:pt x="1766" y="2851"/>
                    <a:pt x="1781" y="2828"/>
                    <a:pt x="1795" y="2821"/>
                  </a:cubicBezTo>
                  <a:cubicBezTo>
                    <a:pt x="1795" y="2821"/>
                    <a:pt x="1795" y="2821"/>
                    <a:pt x="1803" y="2821"/>
                  </a:cubicBezTo>
                  <a:cubicBezTo>
                    <a:pt x="1810" y="2821"/>
                    <a:pt x="1817" y="2828"/>
                    <a:pt x="1817" y="2836"/>
                  </a:cubicBezTo>
                  <a:cubicBezTo>
                    <a:pt x="1839" y="2865"/>
                    <a:pt x="1854" y="2924"/>
                    <a:pt x="1847" y="2946"/>
                  </a:cubicBezTo>
                  <a:cubicBezTo>
                    <a:pt x="1832" y="3012"/>
                    <a:pt x="1854" y="3056"/>
                    <a:pt x="1920" y="3085"/>
                  </a:cubicBezTo>
                  <a:cubicBezTo>
                    <a:pt x="1927" y="3085"/>
                    <a:pt x="1935" y="3085"/>
                    <a:pt x="1935" y="3092"/>
                  </a:cubicBezTo>
                  <a:cubicBezTo>
                    <a:pt x="1935" y="3100"/>
                    <a:pt x="1927" y="3107"/>
                    <a:pt x="1927" y="3122"/>
                  </a:cubicBezTo>
                  <a:cubicBezTo>
                    <a:pt x="1913" y="3144"/>
                    <a:pt x="1898" y="3180"/>
                    <a:pt x="1883" y="3239"/>
                  </a:cubicBezTo>
                  <a:cubicBezTo>
                    <a:pt x="1854" y="3320"/>
                    <a:pt x="1854" y="3349"/>
                    <a:pt x="1869" y="3371"/>
                  </a:cubicBezTo>
                  <a:cubicBezTo>
                    <a:pt x="1876" y="3378"/>
                    <a:pt x="1891" y="3385"/>
                    <a:pt x="1898" y="3385"/>
                  </a:cubicBezTo>
                  <a:cubicBezTo>
                    <a:pt x="1942" y="3385"/>
                    <a:pt x="1993" y="3312"/>
                    <a:pt x="2015" y="3283"/>
                  </a:cubicBezTo>
                  <a:cubicBezTo>
                    <a:pt x="2030" y="3312"/>
                    <a:pt x="2052" y="3378"/>
                    <a:pt x="2052" y="3429"/>
                  </a:cubicBezTo>
                  <a:cubicBezTo>
                    <a:pt x="2052" y="3569"/>
                    <a:pt x="2118" y="3598"/>
                    <a:pt x="2176" y="3598"/>
                  </a:cubicBezTo>
                  <a:cubicBezTo>
                    <a:pt x="2191" y="3598"/>
                    <a:pt x="2206" y="3598"/>
                    <a:pt x="2220" y="3598"/>
                  </a:cubicBezTo>
                  <a:cubicBezTo>
                    <a:pt x="2316" y="3576"/>
                    <a:pt x="2330" y="3554"/>
                    <a:pt x="2345" y="3510"/>
                  </a:cubicBezTo>
                  <a:cubicBezTo>
                    <a:pt x="2345" y="3495"/>
                    <a:pt x="2352" y="3481"/>
                    <a:pt x="2360" y="3466"/>
                  </a:cubicBezTo>
                  <a:cubicBezTo>
                    <a:pt x="2374" y="3429"/>
                    <a:pt x="2396" y="3415"/>
                    <a:pt x="2404" y="3415"/>
                  </a:cubicBezTo>
                  <a:cubicBezTo>
                    <a:pt x="2404" y="3415"/>
                    <a:pt x="2411" y="3429"/>
                    <a:pt x="2411" y="3444"/>
                  </a:cubicBezTo>
                  <a:cubicBezTo>
                    <a:pt x="2418" y="3488"/>
                    <a:pt x="2426" y="3517"/>
                    <a:pt x="2433" y="3539"/>
                  </a:cubicBezTo>
                  <a:cubicBezTo>
                    <a:pt x="2448" y="3561"/>
                    <a:pt x="2455" y="3583"/>
                    <a:pt x="2448" y="3620"/>
                  </a:cubicBezTo>
                  <a:cubicBezTo>
                    <a:pt x="2433" y="3715"/>
                    <a:pt x="2484" y="3737"/>
                    <a:pt x="2521" y="3759"/>
                  </a:cubicBezTo>
                  <a:cubicBezTo>
                    <a:pt x="2528" y="3766"/>
                    <a:pt x="2528" y="3766"/>
                    <a:pt x="2528" y="3766"/>
                  </a:cubicBezTo>
                  <a:cubicBezTo>
                    <a:pt x="2543" y="3774"/>
                    <a:pt x="2557" y="3810"/>
                    <a:pt x="2565" y="3854"/>
                  </a:cubicBezTo>
                  <a:cubicBezTo>
                    <a:pt x="2536" y="3862"/>
                    <a:pt x="2499" y="3876"/>
                    <a:pt x="2469" y="3928"/>
                  </a:cubicBezTo>
                  <a:cubicBezTo>
                    <a:pt x="2433" y="4008"/>
                    <a:pt x="2484" y="4147"/>
                    <a:pt x="2536" y="4199"/>
                  </a:cubicBezTo>
                  <a:cubicBezTo>
                    <a:pt x="2550" y="4213"/>
                    <a:pt x="2543" y="4235"/>
                    <a:pt x="2528" y="4279"/>
                  </a:cubicBezTo>
                  <a:cubicBezTo>
                    <a:pt x="2514" y="4316"/>
                    <a:pt x="2506" y="4360"/>
                    <a:pt x="2506" y="4404"/>
                  </a:cubicBezTo>
                  <a:cubicBezTo>
                    <a:pt x="2506" y="4529"/>
                    <a:pt x="2660" y="4646"/>
                    <a:pt x="2741" y="4682"/>
                  </a:cubicBezTo>
                  <a:cubicBezTo>
                    <a:pt x="2770" y="4697"/>
                    <a:pt x="2785" y="4712"/>
                    <a:pt x="2785" y="4719"/>
                  </a:cubicBezTo>
                  <a:cubicBezTo>
                    <a:pt x="2785" y="4726"/>
                    <a:pt x="2777" y="4734"/>
                    <a:pt x="2763" y="4741"/>
                  </a:cubicBezTo>
                  <a:cubicBezTo>
                    <a:pt x="2733" y="4770"/>
                    <a:pt x="2660" y="4822"/>
                    <a:pt x="2704" y="4887"/>
                  </a:cubicBezTo>
                  <a:cubicBezTo>
                    <a:pt x="2719" y="4910"/>
                    <a:pt x="2741" y="4917"/>
                    <a:pt x="2763" y="4924"/>
                  </a:cubicBezTo>
                  <a:cubicBezTo>
                    <a:pt x="2777" y="4932"/>
                    <a:pt x="2785" y="4939"/>
                    <a:pt x="2785" y="4946"/>
                  </a:cubicBezTo>
                  <a:cubicBezTo>
                    <a:pt x="2792" y="4953"/>
                    <a:pt x="2792" y="4968"/>
                    <a:pt x="2792" y="4975"/>
                  </a:cubicBezTo>
                  <a:cubicBezTo>
                    <a:pt x="2785" y="5005"/>
                    <a:pt x="2785" y="5056"/>
                    <a:pt x="2865" y="5078"/>
                  </a:cubicBezTo>
                  <a:cubicBezTo>
                    <a:pt x="2946" y="5100"/>
                    <a:pt x="3004" y="5137"/>
                    <a:pt x="3121" y="5254"/>
                  </a:cubicBezTo>
                  <a:cubicBezTo>
                    <a:pt x="3238" y="5371"/>
                    <a:pt x="3253" y="5569"/>
                    <a:pt x="3238" y="5613"/>
                  </a:cubicBezTo>
                  <a:cubicBezTo>
                    <a:pt x="3238" y="5613"/>
                    <a:pt x="3238" y="5620"/>
                    <a:pt x="3223" y="5620"/>
                  </a:cubicBezTo>
                  <a:cubicBezTo>
                    <a:pt x="3216" y="5628"/>
                    <a:pt x="3194" y="5635"/>
                    <a:pt x="3194" y="5650"/>
                  </a:cubicBezTo>
                  <a:cubicBezTo>
                    <a:pt x="3187" y="5672"/>
                    <a:pt x="3194" y="5686"/>
                    <a:pt x="3201" y="5694"/>
                  </a:cubicBezTo>
                  <a:cubicBezTo>
                    <a:pt x="3231" y="5738"/>
                    <a:pt x="3231" y="5774"/>
                    <a:pt x="3201" y="5818"/>
                  </a:cubicBezTo>
                  <a:cubicBezTo>
                    <a:pt x="3150" y="5891"/>
                    <a:pt x="3143" y="5979"/>
                    <a:pt x="3187" y="6060"/>
                  </a:cubicBezTo>
                  <a:cubicBezTo>
                    <a:pt x="3209" y="6111"/>
                    <a:pt x="3238" y="6119"/>
                    <a:pt x="3260" y="6119"/>
                  </a:cubicBezTo>
                  <a:cubicBezTo>
                    <a:pt x="3282" y="6126"/>
                    <a:pt x="3297" y="6126"/>
                    <a:pt x="3311" y="6155"/>
                  </a:cubicBezTo>
                  <a:cubicBezTo>
                    <a:pt x="3326" y="6177"/>
                    <a:pt x="3326" y="6199"/>
                    <a:pt x="3318" y="6221"/>
                  </a:cubicBezTo>
                  <a:cubicBezTo>
                    <a:pt x="3304" y="6236"/>
                    <a:pt x="3289" y="6243"/>
                    <a:pt x="3282" y="6243"/>
                  </a:cubicBezTo>
                  <a:cubicBezTo>
                    <a:pt x="3275" y="6243"/>
                    <a:pt x="3267" y="6243"/>
                    <a:pt x="3260" y="6243"/>
                  </a:cubicBezTo>
                  <a:cubicBezTo>
                    <a:pt x="3253" y="6243"/>
                    <a:pt x="3238" y="6243"/>
                    <a:pt x="3231" y="6243"/>
                  </a:cubicBezTo>
                  <a:cubicBezTo>
                    <a:pt x="3201" y="6243"/>
                    <a:pt x="3157" y="6251"/>
                    <a:pt x="3128" y="6272"/>
                  </a:cubicBezTo>
                  <a:cubicBezTo>
                    <a:pt x="3121" y="6272"/>
                    <a:pt x="3113" y="6258"/>
                    <a:pt x="3106" y="6258"/>
                  </a:cubicBezTo>
                  <a:cubicBezTo>
                    <a:pt x="3085" y="6229"/>
                    <a:pt x="3041" y="6192"/>
                    <a:pt x="2983" y="6177"/>
                  </a:cubicBezTo>
                  <a:cubicBezTo>
                    <a:pt x="2946" y="6170"/>
                    <a:pt x="2924" y="6170"/>
                    <a:pt x="2909" y="6170"/>
                  </a:cubicBezTo>
                  <a:cubicBezTo>
                    <a:pt x="2836" y="6170"/>
                    <a:pt x="2821" y="6221"/>
                    <a:pt x="2814" y="6280"/>
                  </a:cubicBezTo>
                  <a:cubicBezTo>
                    <a:pt x="2792" y="6353"/>
                    <a:pt x="2858" y="6412"/>
                    <a:pt x="2917" y="6456"/>
                  </a:cubicBezTo>
                  <a:cubicBezTo>
                    <a:pt x="2909" y="6456"/>
                    <a:pt x="2902" y="6463"/>
                    <a:pt x="2902" y="6470"/>
                  </a:cubicBezTo>
                  <a:cubicBezTo>
                    <a:pt x="2887" y="6507"/>
                    <a:pt x="2917" y="6551"/>
                    <a:pt x="2938" y="6580"/>
                  </a:cubicBezTo>
                  <a:cubicBezTo>
                    <a:pt x="2960" y="6602"/>
                    <a:pt x="2968" y="6639"/>
                    <a:pt x="2960" y="6683"/>
                  </a:cubicBezTo>
                  <a:cubicBezTo>
                    <a:pt x="2960" y="6720"/>
                    <a:pt x="2946" y="6749"/>
                    <a:pt x="2938" y="6763"/>
                  </a:cubicBezTo>
                  <a:cubicBezTo>
                    <a:pt x="2917" y="6749"/>
                    <a:pt x="2887" y="6734"/>
                    <a:pt x="2865" y="6734"/>
                  </a:cubicBezTo>
                  <a:cubicBezTo>
                    <a:pt x="2836" y="6734"/>
                    <a:pt x="2807" y="6756"/>
                    <a:pt x="2799" y="6793"/>
                  </a:cubicBezTo>
                  <a:cubicBezTo>
                    <a:pt x="2792" y="6815"/>
                    <a:pt x="2807" y="6837"/>
                    <a:pt x="2814" y="6859"/>
                  </a:cubicBezTo>
                  <a:cubicBezTo>
                    <a:pt x="2763" y="6873"/>
                    <a:pt x="2711" y="6903"/>
                    <a:pt x="2660" y="6947"/>
                  </a:cubicBezTo>
                  <a:cubicBezTo>
                    <a:pt x="2653" y="6954"/>
                    <a:pt x="2638" y="6961"/>
                    <a:pt x="2631" y="6961"/>
                  </a:cubicBezTo>
                  <a:cubicBezTo>
                    <a:pt x="2616" y="6961"/>
                    <a:pt x="2602" y="6947"/>
                    <a:pt x="2587" y="6932"/>
                  </a:cubicBezTo>
                  <a:cubicBezTo>
                    <a:pt x="2572" y="6925"/>
                    <a:pt x="2565" y="6917"/>
                    <a:pt x="2550" y="6903"/>
                  </a:cubicBezTo>
                  <a:cubicBezTo>
                    <a:pt x="2543" y="6903"/>
                    <a:pt x="2528" y="6903"/>
                    <a:pt x="2521" y="6903"/>
                  </a:cubicBezTo>
                  <a:cubicBezTo>
                    <a:pt x="2440" y="6903"/>
                    <a:pt x="2345" y="7049"/>
                    <a:pt x="2301" y="7144"/>
                  </a:cubicBezTo>
                  <a:cubicBezTo>
                    <a:pt x="2279" y="7196"/>
                    <a:pt x="2257" y="7225"/>
                    <a:pt x="2235" y="7240"/>
                  </a:cubicBezTo>
                  <a:cubicBezTo>
                    <a:pt x="2220" y="7254"/>
                    <a:pt x="2206" y="7269"/>
                    <a:pt x="2206" y="7291"/>
                  </a:cubicBezTo>
                  <a:cubicBezTo>
                    <a:pt x="2206" y="7320"/>
                    <a:pt x="2228" y="7335"/>
                    <a:pt x="2243" y="7342"/>
                  </a:cubicBezTo>
                  <a:cubicBezTo>
                    <a:pt x="2294" y="7379"/>
                    <a:pt x="2389" y="7518"/>
                    <a:pt x="2433" y="7584"/>
                  </a:cubicBezTo>
                  <a:cubicBezTo>
                    <a:pt x="2433" y="7613"/>
                    <a:pt x="2426" y="7665"/>
                    <a:pt x="2433" y="7782"/>
                  </a:cubicBezTo>
                  <a:cubicBezTo>
                    <a:pt x="2440" y="7877"/>
                    <a:pt x="2499" y="7987"/>
                    <a:pt x="2543" y="8082"/>
                  </a:cubicBezTo>
                  <a:cubicBezTo>
                    <a:pt x="2579" y="8156"/>
                    <a:pt x="2616" y="8229"/>
                    <a:pt x="2616" y="8273"/>
                  </a:cubicBezTo>
                  <a:cubicBezTo>
                    <a:pt x="2616" y="8368"/>
                    <a:pt x="2550" y="8529"/>
                    <a:pt x="2492" y="8573"/>
                  </a:cubicBezTo>
                  <a:cubicBezTo>
                    <a:pt x="2440" y="8625"/>
                    <a:pt x="2469" y="8669"/>
                    <a:pt x="2492" y="8705"/>
                  </a:cubicBezTo>
                  <a:cubicBezTo>
                    <a:pt x="2506" y="8734"/>
                    <a:pt x="2528" y="8764"/>
                    <a:pt x="2514" y="8808"/>
                  </a:cubicBezTo>
                  <a:cubicBezTo>
                    <a:pt x="2514" y="8822"/>
                    <a:pt x="2506" y="8837"/>
                    <a:pt x="2499" y="8852"/>
                  </a:cubicBezTo>
                  <a:cubicBezTo>
                    <a:pt x="2469" y="8932"/>
                    <a:pt x="2462" y="8976"/>
                    <a:pt x="2557" y="9064"/>
                  </a:cubicBezTo>
                  <a:cubicBezTo>
                    <a:pt x="2579" y="9086"/>
                    <a:pt x="2594" y="9094"/>
                    <a:pt x="2594" y="9101"/>
                  </a:cubicBezTo>
                  <a:cubicBezTo>
                    <a:pt x="2587" y="9108"/>
                    <a:pt x="2579" y="9108"/>
                    <a:pt x="2572" y="9115"/>
                  </a:cubicBezTo>
                  <a:cubicBezTo>
                    <a:pt x="2557" y="9123"/>
                    <a:pt x="2536" y="9130"/>
                    <a:pt x="2514" y="9138"/>
                  </a:cubicBezTo>
                  <a:cubicBezTo>
                    <a:pt x="2448" y="9189"/>
                    <a:pt x="2484" y="9247"/>
                    <a:pt x="2521" y="9306"/>
                  </a:cubicBezTo>
                  <a:cubicBezTo>
                    <a:pt x="2536" y="9343"/>
                    <a:pt x="2557" y="9372"/>
                    <a:pt x="2572" y="9416"/>
                  </a:cubicBezTo>
                  <a:cubicBezTo>
                    <a:pt x="2602" y="9475"/>
                    <a:pt x="2579" y="9533"/>
                    <a:pt x="2565" y="9555"/>
                  </a:cubicBezTo>
                  <a:cubicBezTo>
                    <a:pt x="2557" y="9584"/>
                    <a:pt x="2543" y="9599"/>
                    <a:pt x="2528" y="9606"/>
                  </a:cubicBezTo>
                  <a:cubicBezTo>
                    <a:pt x="2506" y="9570"/>
                    <a:pt x="2462" y="9541"/>
                    <a:pt x="2411" y="9541"/>
                  </a:cubicBezTo>
                  <a:cubicBezTo>
                    <a:pt x="2382" y="9541"/>
                    <a:pt x="2345" y="9555"/>
                    <a:pt x="2323" y="9577"/>
                  </a:cubicBezTo>
                  <a:cubicBezTo>
                    <a:pt x="2286" y="9606"/>
                    <a:pt x="2235" y="9636"/>
                    <a:pt x="2184" y="9636"/>
                  </a:cubicBezTo>
                  <a:cubicBezTo>
                    <a:pt x="2162" y="9636"/>
                    <a:pt x="2133" y="9629"/>
                    <a:pt x="2103" y="9614"/>
                  </a:cubicBezTo>
                  <a:cubicBezTo>
                    <a:pt x="2074" y="9599"/>
                    <a:pt x="2052" y="9592"/>
                    <a:pt x="2023" y="9592"/>
                  </a:cubicBezTo>
                  <a:cubicBezTo>
                    <a:pt x="1957" y="9592"/>
                    <a:pt x="1913" y="9643"/>
                    <a:pt x="1883" y="9680"/>
                  </a:cubicBezTo>
                  <a:cubicBezTo>
                    <a:pt x="1876" y="9694"/>
                    <a:pt x="1876" y="9694"/>
                    <a:pt x="1876" y="9694"/>
                  </a:cubicBezTo>
                  <a:cubicBezTo>
                    <a:pt x="1832" y="9738"/>
                    <a:pt x="1766" y="9782"/>
                    <a:pt x="1700" y="9797"/>
                  </a:cubicBezTo>
                  <a:cubicBezTo>
                    <a:pt x="1693" y="9797"/>
                    <a:pt x="1678" y="9797"/>
                    <a:pt x="1671" y="9797"/>
                  </a:cubicBezTo>
                  <a:cubicBezTo>
                    <a:pt x="1597" y="9812"/>
                    <a:pt x="1502" y="9826"/>
                    <a:pt x="1458" y="9870"/>
                  </a:cubicBezTo>
                  <a:cubicBezTo>
                    <a:pt x="1451" y="9878"/>
                    <a:pt x="1429" y="9900"/>
                    <a:pt x="1436" y="9929"/>
                  </a:cubicBezTo>
                  <a:cubicBezTo>
                    <a:pt x="1436" y="9958"/>
                    <a:pt x="1466" y="9973"/>
                    <a:pt x="1502" y="9995"/>
                  </a:cubicBezTo>
                  <a:cubicBezTo>
                    <a:pt x="1510" y="10002"/>
                    <a:pt x="1524" y="10010"/>
                    <a:pt x="1539" y="10017"/>
                  </a:cubicBezTo>
                  <a:cubicBezTo>
                    <a:pt x="1590" y="10053"/>
                    <a:pt x="1686" y="10068"/>
                    <a:pt x="1752" y="10075"/>
                  </a:cubicBezTo>
                  <a:cubicBezTo>
                    <a:pt x="1788" y="10083"/>
                    <a:pt x="1788" y="10083"/>
                    <a:pt x="1788" y="10083"/>
                  </a:cubicBezTo>
                  <a:cubicBezTo>
                    <a:pt x="1781" y="10046"/>
                    <a:pt x="1781" y="10046"/>
                    <a:pt x="1781" y="10046"/>
                  </a:cubicBezTo>
                  <a:cubicBezTo>
                    <a:pt x="1781" y="10039"/>
                    <a:pt x="1781" y="10039"/>
                    <a:pt x="1781" y="10039"/>
                  </a:cubicBezTo>
                  <a:cubicBezTo>
                    <a:pt x="1795" y="9995"/>
                    <a:pt x="1817" y="9922"/>
                    <a:pt x="1839" y="9907"/>
                  </a:cubicBezTo>
                  <a:cubicBezTo>
                    <a:pt x="1847" y="9900"/>
                    <a:pt x="1861" y="9892"/>
                    <a:pt x="1869" y="9892"/>
                  </a:cubicBezTo>
                  <a:cubicBezTo>
                    <a:pt x="1891" y="9892"/>
                    <a:pt x="1905" y="9900"/>
                    <a:pt x="1913" y="9914"/>
                  </a:cubicBezTo>
                  <a:cubicBezTo>
                    <a:pt x="1913" y="9914"/>
                    <a:pt x="1920" y="9922"/>
                    <a:pt x="1913" y="9944"/>
                  </a:cubicBezTo>
                  <a:cubicBezTo>
                    <a:pt x="1898" y="10002"/>
                    <a:pt x="1913" y="10039"/>
                    <a:pt x="1927" y="10061"/>
                  </a:cubicBezTo>
                  <a:cubicBezTo>
                    <a:pt x="1942" y="10083"/>
                    <a:pt x="1971" y="10097"/>
                    <a:pt x="2001" y="10097"/>
                  </a:cubicBezTo>
                  <a:cubicBezTo>
                    <a:pt x="2015" y="10097"/>
                    <a:pt x="2023" y="10090"/>
                    <a:pt x="2030" y="10090"/>
                  </a:cubicBezTo>
                  <a:cubicBezTo>
                    <a:pt x="2037" y="10090"/>
                    <a:pt x="2052" y="10090"/>
                    <a:pt x="2067" y="10083"/>
                  </a:cubicBezTo>
                  <a:cubicBezTo>
                    <a:pt x="2111" y="10075"/>
                    <a:pt x="2162" y="10068"/>
                    <a:pt x="2198" y="10068"/>
                  </a:cubicBezTo>
                  <a:cubicBezTo>
                    <a:pt x="2220" y="10068"/>
                    <a:pt x="2220" y="10068"/>
                    <a:pt x="2228" y="10068"/>
                  </a:cubicBezTo>
                  <a:cubicBezTo>
                    <a:pt x="2235" y="10083"/>
                    <a:pt x="2235" y="10097"/>
                    <a:pt x="2243" y="10112"/>
                  </a:cubicBezTo>
                  <a:cubicBezTo>
                    <a:pt x="2257" y="10141"/>
                    <a:pt x="2272" y="10185"/>
                    <a:pt x="2308" y="10222"/>
                  </a:cubicBezTo>
                  <a:cubicBezTo>
                    <a:pt x="2352" y="10266"/>
                    <a:pt x="2426" y="10288"/>
                    <a:pt x="2469" y="10288"/>
                  </a:cubicBezTo>
                  <a:cubicBezTo>
                    <a:pt x="2477" y="10288"/>
                    <a:pt x="2484" y="10288"/>
                    <a:pt x="2492" y="10288"/>
                  </a:cubicBezTo>
                  <a:cubicBezTo>
                    <a:pt x="2506" y="10295"/>
                    <a:pt x="2536" y="10332"/>
                    <a:pt x="2543" y="10376"/>
                  </a:cubicBezTo>
                  <a:cubicBezTo>
                    <a:pt x="2543" y="10391"/>
                    <a:pt x="2550" y="10413"/>
                    <a:pt x="2536" y="10427"/>
                  </a:cubicBezTo>
                  <a:cubicBezTo>
                    <a:pt x="2499" y="10464"/>
                    <a:pt x="2477" y="10508"/>
                    <a:pt x="2484" y="10552"/>
                  </a:cubicBezTo>
                  <a:cubicBezTo>
                    <a:pt x="2492" y="10581"/>
                    <a:pt x="2506" y="10610"/>
                    <a:pt x="2543" y="10632"/>
                  </a:cubicBezTo>
                  <a:cubicBezTo>
                    <a:pt x="2565" y="10647"/>
                    <a:pt x="2602" y="10654"/>
                    <a:pt x="2631" y="10654"/>
                  </a:cubicBezTo>
                  <a:cubicBezTo>
                    <a:pt x="2704" y="10654"/>
                    <a:pt x="2763" y="10625"/>
                    <a:pt x="2777" y="10574"/>
                  </a:cubicBezTo>
                  <a:cubicBezTo>
                    <a:pt x="2785" y="10559"/>
                    <a:pt x="2785" y="10559"/>
                    <a:pt x="2792" y="10559"/>
                  </a:cubicBezTo>
                  <a:cubicBezTo>
                    <a:pt x="2792" y="10559"/>
                    <a:pt x="2807" y="10559"/>
                    <a:pt x="2814" y="10574"/>
                  </a:cubicBezTo>
                  <a:cubicBezTo>
                    <a:pt x="2821" y="10581"/>
                    <a:pt x="2829" y="10603"/>
                    <a:pt x="2821" y="10632"/>
                  </a:cubicBezTo>
                  <a:cubicBezTo>
                    <a:pt x="2814" y="10662"/>
                    <a:pt x="2814" y="10684"/>
                    <a:pt x="2807" y="10706"/>
                  </a:cubicBezTo>
                  <a:cubicBezTo>
                    <a:pt x="2799" y="10764"/>
                    <a:pt x="2792" y="10801"/>
                    <a:pt x="2763" y="10823"/>
                  </a:cubicBezTo>
                  <a:cubicBezTo>
                    <a:pt x="2733" y="10845"/>
                    <a:pt x="2719" y="10882"/>
                    <a:pt x="2733" y="10911"/>
                  </a:cubicBezTo>
                  <a:cubicBezTo>
                    <a:pt x="2741" y="10940"/>
                    <a:pt x="2763" y="10955"/>
                    <a:pt x="2799" y="10955"/>
                  </a:cubicBezTo>
                  <a:cubicBezTo>
                    <a:pt x="2814" y="10955"/>
                    <a:pt x="2821" y="10955"/>
                    <a:pt x="2836" y="10955"/>
                  </a:cubicBezTo>
                  <a:cubicBezTo>
                    <a:pt x="2843" y="10947"/>
                    <a:pt x="2851" y="10947"/>
                    <a:pt x="2865" y="10947"/>
                  </a:cubicBezTo>
                  <a:cubicBezTo>
                    <a:pt x="2953" y="10918"/>
                    <a:pt x="3106" y="10882"/>
                    <a:pt x="3150" y="10764"/>
                  </a:cubicBezTo>
                  <a:cubicBezTo>
                    <a:pt x="3194" y="10662"/>
                    <a:pt x="3275" y="10589"/>
                    <a:pt x="3311" y="10581"/>
                  </a:cubicBezTo>
                  <a:cubicBezTo>
                    <a:pt x="3355" y="10566"/>
                    <a:pt x="3377" y="10522"/>
                    <a:pt x="3392" y="10479"/>
                  </a:cubicBezTo>
                  <a:cubicBezTo>
                    <a:pt x="3399" y="10456"/>
                    <a:pt x="3414" y="10434"/>
                    <a:pt x="3421" y="10420"/>
                  </a:cubicBezTo>
                  <a:cubicBezTo>
                    <a:pt x="3450" y="10369"/>
                    <a:pt x="3458" y="10281"/>
                    <a:pt x="3443" y="10222"/>
                  </a:cubicBezTo>
                  <a:cubicBezTo>
                    <a:pt x="3428" y="10193"/>
                    <a:pt x="3414" y="10171"/>
                    <a:pt x="3399" y="10156"/>
                  </a:cubicBezTo>
                  <a:cubicBezTo>
                    <a:pt x="3363" y="10141"/>
                    <a:pt x="3348" y="10134"/>
                    <a:pt x="3370" y="10068"/>
                  </a:cubicBezTo>
                  <a:cubicBezTo>
                    <a:pt x="3370" y="10053"/>
                    <a:pt x="3377" y="10032"/>
                    <a:pt x="3377" y="10017"/>
                  </a:cubicBezTo>
                  <a:cubicBezTo>
                    <a:pt x="3392" y="10039"/>
                    <a:pt x="3414" y="10053"/>
                    <a:pt x="3436" y="10061"/>
                  </a:cubicBezTo>
                  <a:cubicBezTo>
                    <a:pt x="3450" y="10061"/>
                    <a:pt x="3480" y="10061"/>
                    <a:pt x="3502" y="10061"/>
                  </a:cubicBezTo>
                  <a:cubicBezTo>
                    <a:pt x="3560" y="10061"/>
                    <a:pt x="3663" y="10053"/>
                    <a:pt x="3685" y="9980"/>
                  </a:cubicBezTo>
                  <a:cubicBezTo>
                    <a:pt x="3685" y="9965"/>
                    <a:pt x="3700" y="9951"/>
                    <a:pt x="3729" y="9951"/>
                  </a:cubicBezTo>
                  <a:cubicBezTo>
                    <a:pt x="3751" y="9951"/>
                    <a:pt x="3773" y="9958"/>
                    <a:pt x="3795" y="9973"/>
                  </a:cubicBezTo>
                  <a:cubicBezTo>
                    <a:pt x="3824" y="9995"/>
                    <a:pt x="3868" y="10010"/>
                    <a:pt x="3912" y="10024"/>
                  </a:cubicBezTo>
                  <a:cubicBezTo>
                    <a:pt x="3956" y="10039"/>
                    <a:pt x="4000" y="10061"/>
                    <a:pt x="4022" y="10075"/>
                  </a:cubicBezTo>
                  <a:cubicBezTo>
                    <a:pt x="4051" y="10097"/>
                    <a:pt x="4081" y="10105"/>
                    <a:pt x="4110" y="10105"/>
                  </a:cubicBezTo>
                  <a:cubicBezTo>
                    <a:pt x="4147" y="10105"/>
                    <a:pt x="4191" y="10090"/>
                    <a:pt x="4235" y="10068"/>
                  </a:cubicBezTo>
                  <a:cubicBezTo>
                    <a:pt x="4249" y="10061"/>
                    <a:pt x="4256" y="10053"/>
                    <a:pt x="4271" y="10053"/>
                  </a:cubicBezTo>
                  <a:cubicBezTo>
                    <a:pt x="4293" y="10053"/>
                    <a:pt x="4315" y="10068"/>
                    <a:pt x="4315" y="10083"/>
                  </a:cubicBezTo>
                  <a:cubicBezTo>
                    <a:pt x="4323" y="10097"/>
                    <a:pt x="4300" y="10112"/>
                    <a:pt x="4293" y="10120"/>
                  </a:cubicBezTo>
                  <a:cubicBezTo>
                    <a:pt x="4278" y="10127"/>
                    <a:pt x="4242" y="10156"/>
                    <a:pt x="4249" y="10193"/>
                  </a:cubicBezTo>
                  <a:cubicBezTo>
                    <a:pt x="4264" y="10229"/>
                    <a:pt x="4308" y="10229"/>
                    <a:pt x="4359" y="10229"/>
                  </a:cubicBezTo>
                  <a:cubicBezTo>
                    <a:pt x="4366" y="10229"/>
                    <a:pt x="4381" y="10229"/>
                    <a:pt x="4388" y="10229"/>
                  </a:cubicBezTo>
                  <a:cubicBezTo>
                    <a:pt x="4396" y="10229"/>
                    <a:pt x="4403" y="10229"/>
                    <a:pt x="4418" y="10229"/>
                  </a:cubicBezTo>
                  <a:cubicBezTo>
                    <a:pt x="4462" y="10229"/>
                    <a:pt x="4498" y="10310"/>
                    <a:pt x="4513" y="10354"/>
                  </a:cubicBezTo>
                  <a:cubicBezTo>
                    <a:pt x="4513" y="10354"/>
                    <a:pt x="4513" y="10361"/>
                    <a:pt x="4513" y="10369"/>
                  </a:cubicBezTo>
                  <a:cubicBezTo>
                    <a:pt x="4520" y="10413"/>
                    <a:pt x="4535" y="10493"/>
                    <a:pt x="4667" y="10493"/>
                  </a:cubicBezTo>
                  <a:cubicBezTo>
                    <a:pt x="4681" y="10493"/>
                    <a:pt x="4689" y="10493"/>
                    <a:pt x="4704" y="10486"/>
                  </a:cubicBezTo>
                  <a:cubicBezTo>
                    <a:pt x="4791" y="10479"/>
                    <a:pt x="4916" y="10442"/>
                    <a:pt x="5011" y="10405"/>
                  </a:cubicBezTo>
                  <a:cubicBezTo>
                    <a:pt x="5026" y="10398"/>
                    <a:pt x="5048" y="10391"/>
                    <a:pt x="5070" y="10383"/>
                  </a:cubicBezTo>
                  <a:cubicBezTo>
                    <a:pt x="5063" y="10398"/>
                    <a:pt x="5063" y="10413"/>
                    <a:pt x="5063" y="10420"/>
                  </a:cubicBezTo>
                  <a:cubicBezTo>
                    <a:pt x="5063" y="10434"/>
                    <a:pt x="5070" y="10456"/>
                    <a:pt x="5106" y="10471"/>
                  </a:cubicBezTo>
                  <a:cubicBezTo>
                    <a:pt x="5121" y="10486"/>
                    <a:pt x="5121" y="10486"/>
                    <a:pt x="5121" y="10486"/>
                  </a:cubicBezTo>
                  <a:cubicBezTo>
                    <a:pt x="5143" y="10493"/>
                    <a:pt x="5158" y="10501"/>
                    <a:pt x="5180" y="10501"/>
                  </a:cubicBezTo>
                  <a:cubicBezTo>
                    <a:pt x="5216" y="10501"/>
                    <a:pt x="5231" y="10479"/>
                    <a:pt x="5268" y="10434"/>
                  </a:cubicBezTo>
                  <a:cubicBezTo>
                    <a:pt x="5275" y="10420"/>
                    <a:pt x="5275" y="10420"/>
                    <a:pt x="5275" y="10420"/>
                  </a:cubicBezTo>
                  <a:cubicBezTo>
                    <a:pt x="5326" y="10347"/>
                    <a:pt x="5348" y="10317"/>
                    <a:pt x="5392" y="10317"/>
                  </a:cubicBezTo>
                  <a:cubicBezTo>
                    <a:pt x="5399" y="10317"/>
                    <a:pt x="5399" y="10317"/>
                    <a:pt x="5407" y="10317"/>
                  </a:cubicBezTo>
                  <a:cubicBezTo>
                    <a:pt x="5487" y="10332"/>
                    <a:pt x="5531" y="10339"/>
                    <a:pt x="5531" y="10339"/>
                  </a:cubicBezTo>
                  <a:cubicBezTo>
                    <a:pt x="5568" y="10347"/>
                    <a:pt x="5568" y="10347"/>
                    <a:pt x="5568" y="10347"/>
                  </a:cubicBezTo>
                  <a:cubicBezTo>
                    <a:pt x="5568" y="10310"/>
                    <a:pt x="5568" y="10310"/>
                    <a:pt x="5568" y="10310"/>
                  </a:cubicBezTo>
                  <a:cubicBezTo>
                    <a:pt x="5568" y="10244"/>
                    <a:pt x="5568" y="10244"/>
                    <a:pt x="5568" y="10244"/>
                  </a:cubicBezTo>
                  <a:cubicBezTo>
                    <a:pt x="5568" y="10156"/>
                    <a:pt x="5568" y="10156"/>
                    <a:pt x="5568" y="10156"/>
                  </a:cubicBezTo>
                  <a:cubicBezTo>
                    <a:pt x="5524" y="10215"/>
                    <a:pt x="5524" y="10215"/>
                    <a:pt x="5524" y="10215"/>
                  </a:cubicBezTo>
                  <a:lnTo>
                    <a:pt x="5524" y="10215"/>
                  </a:lnTo>
                  <a:cubicBezTo>
                    <a:pt x="5531" y="10112"/>
                    <a:pt x="5539" y="10105"/>
                    <a:pt x="5605" y="10105"/>
                  </a:cubicBezTo>
                  <a:cubicBezTo>
                    <a:pt x="5627" y="10105"/>
                    <a:pt x="5649" y="10105"/>
                    <a:pt x="5671" y="10105"/>
                  </a:cubicBezTo>
                  <a:cubicBezTo>
                    <a:pt x="5700" y="10105"/>
                    <a:pt x="5722" y="10112"/>
                    <a:pt x="5751" y="10112"/>
                  </a:cubicBezTo>
                  <a:cubicBezTo>
                    <a:pt x="5788" y="10112"/>
                    <a:pt x="5847" y="10105"/>
                    <a:pt x="5883" y="10075"/>
                  </a:cubicBezTo>
                  <a:cubicBezTo>
                    <a:pt x="5927" y="10039"/>
                    <a:pt x="5913" y="10010"/>
                    <a:pt x="5905" y="9988"/>
                  </a:cubicBezTo>
                  <a:cubicBezTo>
                    <a:pt x="5905" y="9973"/>
                    <a:pt x="5898" y="9958"/>
                    <a:pt x="5927" y="9922"/>
                  </a:cubicBezTo>
                  <a:cubicBezTo>
                    <a:pt x="5978" y="9848"/>
                    <a:pt x="6030" y="9841"/>
                    <a:pt x="6103" y="9834"/>
                  </a:cubicBezTo>
                  <a:cubicBezTo>
                    <a:pt x="6132" y="9834"/>
                    <a:pt x="6132" y="9834"/>
                    <a:pt x="6132" y="9834"/>
                  </a:cubicBezTo>
                  <a:cubicBezTo>
                    <a:pt x="6140" y="9834"/>
                    <a:pt x="6147" y="9834"/>
                    <a:pt x="6154" y="9834"/>
                  </a:cubicBezTo>
                  <a:cubicBezTo>
                    <a:pt x="6176" y="9834"/>
                    <a:pt x="6206" y="9834"/>
                    <a:pt x="6235" y="9834"/>
                  </a:cubicBezTo>
                  <a:cubicBezTo>
                    <a:pt x="6271" y="9841"/>
                    <a:pt x="6308" y="9841"/>
                    <a:pt x="6345" y="9841"/>
                  </a:cubicBezTo>
                  <a:cubicBezTo>
                    <a:pt x="6411" y="9841"/>
                    <a:pt x="6455" y="9826"/>
                    <a:pt x="6484" y="9804"/>
                  </a:cubicBezTo>
                  <a:cubicBezTo>
                    <a:pt x="6550" y="9746"/>
                    <a:pt x="6740" y="9680"/>
                    <a:pt x="6821" y="9680"/>
                  </a:cubicBezTo>
                  <a:cubicBezTo>
                    <a:pt x="6828" y="9680"/>
                    <a:pt x="6828" y="9680"/>
                    <a:pt x="6836" y="9687"/>
                  </a:cubicBezTo>
                  <a:cubicBezTo>
                    <a:pt x="6872" y="9687"/>
                    <a:pt x="6909" y="9694"/>
                    <a:pt x="6946" y="9702"/>
                  </a:cubicBezTo>
                  <a:cubicBezTo>
                    <a:pt x="6990" y="9709"/>
                    <a:pt x="7026" y="9709"/>
                    <a:pt x="7063" y="9716"/>
                  </a:cubicBezTo>
                  <a:cubicBezTo>
                    <a:pt x="7092" y="9724"/>
                    <a:pt x="7121" y="9724"/>
                    <a:pt x="7144" y="9724"/>
                  </a:cubicBezTo>
                  <a:cubicBezTo>
                    <a:pt x="7173" y="9724"/>
                    <a:pt x="7195" y="9724"/>
                    <a:pt x="7231" y="9716"/>
                  </a:cubicBezTo>
                  <a:lnTo>
                    <a:pt x="7231" y="9716"/>
                  </a:lnTo>
                  <a:cubicBezTo>
                    <a:pt x="7275" y="9709"/>
                    <a:pt x="7297" y="9709"/>
                    <a:pt x="7312" y="9680"/>
                  </a:cubicBezTo>
                  <a:cubicBezTo>
                    <a:pt x="7327" y="9651"/>
                    <a:pt x="7312" y="9621"/>
                    <a:pt x="7275" y="9570"/>
                  </a:cubicBezTo>
                  <a:cubicBezTo>
                    <a:pt x="7261" y="9548"/>
                    <a:pt x="7261" y="9548"/>
                    <a:pt x="7261" y="9548"/>
                  </a:cubicBezTo>
                  <a:cubicBezTo>
                    <a:pt x="7209" y="9467"/>
                    <a:pt x="7195" y="9438"/>
                    <a:pt x="7239" y="9394"/>
                  </a:cubicBezTo>
                  <a:cubicBezTo>
                    <a:pt x="7261" y="9365"/>
                    <a:pt x="7283" y="9343"/>
                    <a:pt x="7305" y="9313"/>
                  </a:cubicBezTo>
                  <a:cubicBezTo>
                    <a:pt x="7327" y="9291"/>
                    <a:pt x="7341" y="9270"/>
                    <a:pt x="7356" y="9255"/>
                  </a:cubicBezTo>
                  <a:cubicBezTo>
                    <a:pt x="7356" y="9284"/>
                    <a:pt x="7349" y="9335"/>
                    <a:pt x="7334" y="9365"/>
                  </a:cubicBezTo>
                  <a:cubicBezTo>
                    <a:pt x="7327" y="9379"/>
                    <a:pt x="7319" y="9401"/>
                    <a:pt x="7334" y="9423"/>
                  </a:cubicBezTo>
                  <a:cubicBezTo>
                    <a:pt x="7334" y="9438"/>
                    <a:pt x="7349" y="9445"/>
                    <a:pt x="7371" y="9445"/>
                  </a:cubicBezTo>
                  <a:cubicBezTo>
                    <a:pt x="7400" y="9445"/>
                    <a:pt x="7437" y="9438"/>
                    <a:pt x="7495" y="9409"/>
                  </a:cubicBezTo>
                  <a:cubicBezTo>
                    <a:pt x="7554" y="9387"/>
                    <a:pt x="7620" y="9372"/>
                    <a:pt x="7671" y="9372"/>
                  </a:cubicBezTo>
                  <a:cubicBezTo>
                    <a:pt x="7722" y="9372"/>
                    <a:pt x="7752" y="9387"/>
                    <a:pt x="7759" y="9394"/>
                  </a:cubicBezTo>
                  <a:cubicBezTo>
                    <a:pt x="7766" y="9409"/>
                    <a:pt x="7774" y="9423"/>
                    <a:pt x="7781" y="9438"/>
                  </a:cubicBezTo>
                  <a:cubicBezTo>
                    <a:pt x="7810" y="9497"/>
                    <a:pt x="7847" y="9570"/>
                    <a:pt x="7906" y="9592"/>
                  </a:cubicBezTo>
                  <a:cubicBezTo>
                    <a:pt x="7920" y="9599"/>
                    <a:pt x="7928" y="9599"/>
                    <a:pt x="7935" y="9606"/>
                  </a:cubicBezTo>
                  <a:cubicBezTo>
                    <a:pt x="7957" y="9614"/>
                    <a:pt x="7979" y="9621"/>
                    <a:pt x="8008" y="9621"/>
                  </a:cubicBezTo>
                  <a:cubicBezTo>
                    <a:pt x="8045" y="9621"/>
                    <a:pt x="8074" y="9599"/>
                    <a:pt x="8111" y="9563"/>
                  </a:cubicBezTo>
                  <a:cubicBezTo>
                    <a:pt x="8125" y="9548"/>
                    <a:pt x="8133" y="9533"/>
                    <a:pt x="8147" y="9519"/>
                  </a:cubicBezTo>
                  <a:cubicBezTo>
                    <a:pt x="8191" y="9460"/>
                    <a:pt x="8213" y="9431"/>
                    <a:pt x="8287" y="9423"/>
                  </a:cubicBezTo>
                  <a:cubicBezTo>
                    <a:pt x="8309" y="9423"/>
                    <a:pt x="8309" y="9423"/>
                    <a:pt x="8309" y="9423"/>
                  </a:cubicBezTo>
                  <a:cubicBezTo>
                    <a:pt x="8345" y="9416"/>
                    <a:pt x="8367" y="9416"/>
                    <a:pt x="8396" y="9416"/>
                  </a:cubicBezTo>
                  <a:cubicBezTo>
                    <a:pt x="8426" y="9416"/>
                    <a:pt x="8448" y="9423"/>
                    <a:pt x="8462" y="9438"/>
                  </a:cubicBezTo>
                  <a:cubicBezTo>
                    <a:pt x="8477" y="9453"/>
                    <a:pt x="8485" y="9467"/>
                    <a:pt x="8492" y="9489"/>
                  </a:cubicBezTo>
                  <a:cubicBezTo>
                    <a:pt x="8506" y="9526"/>
                    <a:pt x="8528" y="9563"/>
                    <a:pt x="8587" y="9592"/>
                  </a:cubicBezTo>
                  <a:cubicBezTo>
                    <a:pt x="8594" y="9599"/>
                    <a:pt x="8602" y="9599"/>
                    <a:pt x="8609" y="9599"/>
                  </a:cubicBezTo>
                  <a:cubicBezTo>
                    <a:pt x="8602" y="9606"/>
                    <a:pt x="8594" y="9614"/>
                    <a:pt x="8587" y="9621"/>
                  </a:cubicBezTo>
                  <a:cubicBezTo>
                    <a:pt x="8580" y="9629"/>
                    <a:pt x="8572" y="9636"/>
                    <a:pt x="8565" y="9643"/>
                  </a:cubicBezTo>
                  <a:cubicBezTo>
                    <a:pt x="8543" y="9665"/>
                    <a:pt x="8536" y="9694"/>
                    <a:pt x="8543" y="9724"/>
                  </a:cubicBezTo>
                  <a:cubicBezTo>
                    <a:pt x="8558" y="9775"/>
                    <a:pt x="8616" y="9834"/>
                    <a:pt x="8690" y="9863"/>
                  </a:cubicBezTo>
                  <a:cubicBezTo>
                    <a:pt x="8726" y="9878"/>
                    <a:pt x="8756" y="9914"/>
                    <a:pt x="8792" y="9944"/>
                  </a:cubicBezTo>
                  <a:cubicBezTo>
                    <a:pt x="8829" y="9988"/>
                    <a:pt x="8873" y="10032"/>
                    <a:pt x="8931" y="10046"/>
                  </a:cubicBezTo>
                  <a:cubicBezTo>
                    <a:pt x="9019" y="10068"/>
                    <a:pt x="9019" y="10068"/>
                    <a:pt x="9078" y="10083"/>
                  </a:cubicBezTo>
                  <a:cubicBezTo>
                    <a:pt x="9085" y="10083"/>
                    <a:pt x="9093" y="10083"/>
                    <a:pt x="9100" y="10083"/>
                  </a:cubicBezTo>
                  <a:cubicBezTo>
                    <a:pt x="9144" y="10083"/>
                    <a:pt x="9166" y="10053"/>
                    <a:pt x="9180" y="10032"/>
                  </a:cubicBezTo>
                  <a:cubicBezTo>
                    <a:pt x="9188" y="10017"/>
                    <a:pt x="9195" y="10002"/>
                    <a:pt x="9210" y="9995"/>
                  </a:cubicBezTo>
                  <a:cubicBezTo>
                    <a:pt x="9254" y="9951"/>
                    <a:pt x="9225" y="9907"/>
                    <a:pt x="9210" y="9878"/>
                  </a:cubicBezTo>
                  <a:cubicBezTo>
                    <a:pt x="9202" y="9863"/>
                    <a:pt x="9195" y="9848"/>
                    <a:pt x="9195" y="9834"/>
                  </a:cubicBezTo>
                  <a:cubicBezTo>
                    <a:pt x="9195" y="9819"/>
                    <a:pt x="9188" y="9797"/>
                    <a:pt x="9188" y="9782"/>
                  </a:cubicBezTo>
                  <a:cubicBezTo>
                    <a:pt x="9180" y="9738"/>
                    <a:pt x="9173" y="9709"/>
                    <a:pt x="9210" y="9665"/>
                  </a:cubicBezTo>
                  <a:cubicBezTo>
                    <a:pt x="9217" y="9651"/>
                    <a:pt x="9225" y="9643"/>
                    <a:pt x="9232" y="9636"/>
                  </a:cubicBezTo>
                  <a:cubicBezTo>
                    <a:pt x="9290" y="9570"/>
                    <a:pt x="9342" y="9511"/>
                    <a:pt x="9283" y="9409"/>
                  </a:cubicBezTo>
                  <a:cubicBezTo>
                    <a:pt x="9268" y="9394"/>
                    <a:pt x="9261" y="9372"/>
                    <a:pt x="9247" y="9350"/>
                  </a:cubicBezTo>
                  <a:cubicBezTo>
                    <a:pt x="9210" y="9270"/>
                    <a:pt x="9159" y="9167"/>
                    <a:pt x="9071" y="9167"/>
                  </a:cubicBezTo>
                  <a:cubicBezTo>
                    <a:pt x="9041" y="9167"/>
                    <a:pt x="9019" y="9182"/>
                    <a:pt x="8990" y="9196"/>
                  </a:cubicBezTo>
                  <a:cubicBezTo>
                    <a:pt x="8968" y="9211"/>
                    <a:pt x="8909" y="9247"/>
                    <a:pt x="8887" y="9247"/>
                  </a:cubicBezTo>
                  <a:cubicBezTo>
                    <a:pt x="8887" y="9247"/>
                    <a:pt x="8873" y="9225"/>
                    <a:pt x="8866" y="9203"/>
                  </a:cubicBezTo>
                  <a:cubicBezTo>
                    <a:pt x="8866" y="9189"/>
                    <a:pt x="8866" y="9189"/>
                    <a:pt x="8866" y="9189"/>
                  </a:cubicBezTo>
                  <a:cubicBezTo>
                    <a:pt x="8851" y="9145"/>
                    <a:pt x="8858" y="9138"/>
                    <a:pt x="8873" y="9108"/>
                  </a:cubicBezTo>
                  <a:cubicBezTo>
                    <a:pt x="8887" y="9086"/>
                    <a:pt x="8909" y="9064"/>
                    <a:pt x="8924" y="9028"/>
                  </a:cubicBezTo>
                  <a:cubicBezTo>
                    <a:pt x="8931" y="9006"/>
                    <a:pt x="8946" y="8984"/>
                    <a:pt x="8968" y="8954"/>
                  </a:cubicBezTo>
                  <a:cubicBezTo>
                    <a:pt x="9012" y="8881"/>
                    <a:pt x="9078" y="8793"/>
                    <a:pt x="9012" y="8683"/>
                  </a:cubicBezTo>
                  <a:cubicBezTo>
                    <a:pt x="8983" y="8639"/>
                    <a:pt x="8961" y="8595"/>
                    <a:pt x="8939" y="8559"/>
                  </a:cubicBezTo>
                  <a:cubicBezTo>
                    <a:pt x="8909" y="8485"/>
                    <a:pt x="8880" y="8434"/>
                    <a:pt x="8821" y="8412"/>
                  </a:cubicBezTo>
                  <a:cubicBezTo>
                    <a:pt x="8763" y="8390"/>
                    <a:pt x="8719" y="8332"/>
                    <a:pt x="8704" y="8265"/>
                  </a:cubicBezTo>
                  <a:cubicBezTo>
                    <a:pt x="8697" y="8192"/>
                    <a:pt x="8638" y="8170"/>
                    <a:pt x="8587" y="8148"/>
                  </a:cubicBezTo>
                  <a:cubicBezTo>
                    <a:pt x="8565" y="8141"/>
                    <a:pt x="8543" y="8134"/>
                    <a:pt x="8521" y="8119"/>
                  </a:cubicBezTo>
                  <a:cubicBezTo>
                    <a:pt x="8485" y="8097"/>
                    <a:pt x="8462" y="8075"/>
                    <a:pt x="8448" y="8046"/>
                  </a:cubicBezTo>
                  <a:cubicBezTo>
                    <a:pt x="8440" y="8016"/>
                    <a:pt x="8448" y="7987"/>
                    <a:pt x="8462" y="7958"/>
                  </a:cubicBezTo>
                  <a:cubicBezTo>
                    <a:pt x="8485" y="7929"/>
                    <a:pt x="8506" y="7914"/>
                    <a:pt x="8536" y="7892"/>
                  </a:cubicBezTo>
                  <a:cubicBezTo>
                    <a:pt x="8572" y="7877"/>
                    <a:pt x="8616" y="7855"/>
                    <a:pt x="8646" y="7797"/>
                  </a:cubicBezTo>
                  <a:cubicBezTo>
                    <a:pt x="8675" y="7753"/>
                    <a:pt x="8682" y="7716"/>
                    <a:pt x="8690" y="7694"/>
                  </a:cubicBezTo>
                  <a:cubicBezTo>
                    <a:pt x="8697" y="7657"/>
                    <a:pt x="8697" y="7650"/>
                    <a:pt x="8719" y="7643"/>
                  </a:cubicBezTo>
                  <a:cubicBezTo>
                    <a:pt x="8734" y="7635"/>
                    <a:pt x="8748" y="7635"/>
                    <a:pt x="8770" y="7635"/>
                  </a:cubicBezTo>
                  <a:cubicBezTo>
                    <a:pt x="8777" y="7635"/>
                    <a:pt x="8792" y="7635"/>
                    <a:pt x="8799" y="7635"/>
                  </a:cubicBezTo>
                  <a:cubicBezTo>
                    <a:pt x="8807" y="7635"/>
                    <a:pt x="8814" y="7635"/>
                    <a:pt x="8829" y="7635"/>
                  </a:cubicBezTo>
                  <a:cubicBezTo>
                    <a:pt x="8836" y="7635"/>
                    <a:pt x="8873" y="7635"/>
                    <a:pt x="8895" y="7606"/>
                  </a:cubicBezTo>
                  <a:cubicBezTo>
                    <a:pt x="8917" y="7570"/>
                    <a:pt x="9041" y="7445"/>
                    <a:pt x="9122" y="7415"/>
                  </a:cubicBezTo>
                  <a:cubicBezTo>
                    <a:pt x="9180" y="7394"/>
                    <a:pt x="9261" y="7372"/>
                    <a:pt x="9334" y="7357"/>
                  </a:cubicBezTo>
                  <a:cubicBezTo>
                    <a:pt x="9371" y="7350"/>
                    <a:pt x="9400" y="7342"/>
                    <a:pt x="9430" y="7335"/>
                  </a:cubicBezTo>
                  <a:cubicBezTo>
                    <a:pt x="9525" y="7313"/>
                    <a:pt x="9847" y="7130"/>
                    <a:pt x="9877" y="7005"/>
                  </a:cubicBezTo>
                  <a:cubicBezTo>
                    <a:pt x="9884" y="6954"/>
                    <a:pt x="9884" y="6910"/>
                    <a:pt x="9884" y="6873"/>
                  </a:cubicBezTo>
                  <a:cubicBezTo>
                    <a:pt x="9884" y="6837"/>
                    <a:pt x="9884" y="6807"/>
                    <a:pt x="9899" y="6771"/>
                  </a:cubicBezTo>
                  <a:cubicBezTo>
                    <a:pt x="9921" y="6697"/>
                    <a:pt x="9942" y="6624"/>
                    <a:pt x="9942" y="6624"/>
                  </a:cubicBezTo>
                  <a:cubicBezTo>
                    <a:pt x="9942" y="6617"/>
                    <a:pt x="9942" y="6617"/>
                    <a:pt x="9942" y="6617"/>
                  </a:cubicBezTo>
                  <a:cubicBezTo>
                    <a:pt x="9942" y="6602"/>
                    <a:pt x="9942" y="6602"/>
                    <a:pt x="9942" y="6602"/>
                  </a:cubicBezTo>
                  <a:cubicBezTo>
                    <a:pt x="9928" y="6573"/>
                    <a:pt x="9899" y="6478"/>
                    <a:pt x="9899" y="6434"/>
                  </a:cubicBezTo>
                  <a:cubicBezTo>
                    <a:pt x="9899" y="6426"/>
                    <a:pt x="9899" y="6426"/>
                    <a:pt x="9899" y="6419"/>
                  </a:cubicBezTo>
                  <a:cubicBezTo>
                    <a:pt x="9906" y="6419"/>
                    <a:pt x="9928" y="6412"/>
                    <a:pt x="9950" y="6390"/>
                  </a:cubicBezTo>
                  <a:cubicBezTo>
                    <a:pt x="9994" y="6360"/>
                    <a:pt x="10001" y="6346"/>
                    <a:pt x="10016" y="6331"/>
                  </a:cubicBezTo>
                  <a:cubicBezTo>
                    <a:pt x="10016" y="6316"/>
                    <a:pt x="10023" y="6309"/>
                    <a:pt x="10038" y="6294"/>
                  </a:cubicBezTo>
                  <a:lnTo>
                    <a:pt x="10038" y="6294"/>
                  </a:lnTo>
                  <a:cubicBezTo>
                    <a:pt x="10052" y="6309"/>
                    <a:pt x="10075" y="6331"/>
                    <a:pt x="10118" y="6353"/>
                  </a:cubicBezTo>
                  <a:cubicBezTo>
                    <a:pt x="10155" y="6368"/>
                    <a:pt x="10199" y="6375"/>
                    <a:pt x="10228" y="6382"/>
                  </a:cubicBezTo>
                  <a:cubicBezTo>
                    <a:pt x="10272" y="6390"/>
                    <a:pt x="10302" y="6397"/>
                    <a:pt x="10324" y="6412"/>
                  </a:cubicBezTo>
                  <a:cubicBezTo>
                    <a:pt x="10338" y="6419"/>
                    <a:pt x="10353" y="6441"/>
                    <a:pt x="10368" y="6456"/>
                  </a:cubicBezTo>
                  <a:cubicBezTo>
                    <a:pt x="10397" y="6492"/>
                    <a:pt x="10433" y="6529"/>
                    <a:pt x="10470" y="6529"/>
                  </a:cubicBezTo>
                  <a:cubicBezTo>
                    <a:pt x="10485" y="6529"/>
                    <a:pt x="10499" y="6522"/>
                    <a:pt x="10507" y="6514"/>
                  </a:cubicBezTo>
                  <a:cubicBezTo>
                    <a:pt x="10543" y="6492"/>
                    <a:pt x="10551" y="6463"/>
                    <a:pt x="10558" y="6434"/>
                  </a:cubicBezTo>
                  <a:cubicBezTo>
                    <a:pt x="10573" y="6412"/>
                    <a:pt x="10580" y="6390"/>
                    <a:pt x="10595" y="6360"/>
                  </a:cubicBezTo>
                  <a:cubicBezTo>
                    <a:pt x="10609" y="6338"/>
                    <a:pt x="10624" y="6331"/>
                    <a:pt x="10631" y="6324"/>
                  </a:cubicBezTo>
                  <a:cubicBezTo>
                    <a:pt x="10661" y="6302"/>
                    <a:pt x="10690" y="6280"/>
                    <a:pt x="10705" y="6199"/>
                  </a:cubicBezTo>
                  <a:cubicBezTo>
                    <a:pt x="10712" y="6170"/>
                    <a:pt x="10719" y="6141"/>
                    <a:pt x="10727" y="6111"/>
                  </a:cubicBezTo>
                  <a:cubicBezTo>
                    <a:pt x="10749" y="6038"/>
                    <a:pt x="10763" y="5979"/>
                    <a:pt x="10734" y="5928"/>
                  </a:cubicBezTo>
                  <a:cubicBezTo>
                    <a:pt x="10719" y="5913"/>
                    <a:pt x="10712" y="5906"/>
                    <a:pt x="10705" y="5899"/>
                  </a:cubicBezTo>
                  <a:cubicBezTo>
                    <a:pt x="10690" y="5877"/>
                    <a:pt x="10683" y="5870"/>
                    <a:pt x="10690" y="5803"/>
                  </a:cubicBezTo>
                  <a:cubicBezTo>
                    <a:pt x="10697" y="5774"/>
                    <a:pt x="10697" y="5752"/>
                    <a:pt x="10697" y="5738"/>
                  </a:cubicBezTo>
                  <a:cubicBezTo>
                    <a:pt x="10712" y="5679"/>
                    <a:pt x="10719" y="5642"/>
                    <a:pt x="10690" y="5584"/>
                  </a:cubicBezTo>
                  <a:cubicBezTo>
                    <a:pt x="10675" y="5562"/>
                    <a:pt x="10668" y="5547"/>
                    <a:pt x="10661" y="5532"/>
                  </a:cubicBezTo>
                  <a:cubicBezTo>
                    <a:pt x="10646" y="5496"/>
                    <a:pt x="10631" y="5466"/>
                    <a:pt x="10602" y="5430"/>
                  </a:cubicBezTo>
                  <a:cubicBezTo>
                    <a:pt x="10573" y="5386"/>
                    <a:pt x="10514" y="5298"/>
                    <a:pt x="10507" y="5269"/>
                  </a:cubicBezTo>
                  <a:cubicBezTo>
                    <a:pt x="10499" y="5246"/>
                    <a:pt x="10485" y="5232"/>
                    <a:pt x="10463" y="5232"/>
                  </a:cubicBezTo>
                  <a:cubicBezTo>
                    <a:pt x="10448" y="5232"/>
                    <a:pt x="10433" y="5239"/>
                    <a:pt x="10419" y="5239"/>
                  </a:cubicBezTo>
                  <a:cubicBezTo>
                    <a:pt x="10404" y="5246"/>
                    <a:pt x="10382" y="5246"/>
                    <a:pt x="10368" y="5246"/>
                  </a:cubicBezTo>
                  <a:cubicBezTo>
                    <a:pt x="10360" y="5246"/>
                    <a:pt x="10353" y="5246"/>
                    <a:pt x="10346" y="5246"/>
                  </a:cubicBezTo>
                  <a:cubicBezTo>
                    <a:pt x="10294" y="5239"/>
                    <a:pt x="10272" y="5210"/>
                    <a:pt x="10236" y="5129"/>
                  </a:cubicBezTo>
                  <a:cubicBezTo>
                    <a:pt x="10192" y="5034"/>
                    <a:pt x="10104" y="5012"/>
                    <a:pt x="10023" y="4990"/>
                  </a:cubicBezTo>
                  <a:cubicBezTo>
                    <a:pt x="10016" y="4983"/>
                    <a:pt x="10009" y="4983"/>
                    <a:pt x="10001" y="4983"/>
                  </a:cubicBezTo>
                  <a:cubicBezTo>
                    <a:pt x="9950" y="4983"/>
                    <a:pt x="9935" y="5027"/>
                    <a:pt x="9928" y="5056"/>
                  </a:cubicBezTo>
                  <a:cubicBezTo>
                    <a:pt x="9921" y="5056"/>
                    <a:pt x="9921" y="5063"/>
                    <a:pt x="9921" y="5071"/>
                  </a:cubicBezTo>
                  <a:cubicBezTo>
                    <a:pt x="9913" y="5071"/>
                    <a:pt x="9913" y="5063"/>
                    <a:pt x="9906" y="5063"/>
                  </a:cubicBezTo>
                  <a:cubicBezTo>
                    <a:pt x="9833" y="4997"/>
                    <a:pt x="9759" y="4968"/>
                    <a:pt x="9716" y="4961"/>
                  </a:cubicBezTo>
                  <a:cubicBezTo>
                    <a:pt x="9723" y="4946"/>
                    <a:pt x="9723" y="4932"/>
                    <a:pt x="9730" y="4917"/>
                  </a:cubicBezTo>
                  <a:cubicBezTo>
                    <a:pt x="9737" y="4873"/>
                    <a:pt x="9752" y="4829"/>
                    <a:pt x="9737" y="4792"/>
                  </a:cubicBezTo>
                  <a:cubicBezTo>
                    <a:pt x="9716" y="4726"/>
                    <a:pt x="9561" y="4551"/>
                    <a:pt x="9488" y="4536"/>
                  </a:cubicBezTo>
                  <a:cubicBezTo>
                    <a:pt x="9437" y="4521"/>
                    <a:pt x="9305" y="4521"/>
                    <a:pt x="9268" y="4521"/>
                  </a:cubicBezTo>
                  <a:cubicBezTo>
                    <a:pt x="9247" y="4506"/>
                    <a:pt x="9210" y="4463"/>
                    <a:pt x="9202" y="4433"/>
                  </a:cubicBezTo>
                  <a:cubicBezTo>
                    <a:pt x="9188" y="4360"/>
                    <a:pt x="9100" y="4287"/>
                    <a:pt x="9041" y="4257"/>
                  </a:cubicBezTo>
                  <a:cubicBezTo>
                    <a:pt x="9019" y="4235"/>
                    <a:pt x="9005" y="4213"/>
                    <a:pt x="8990" y="4184"/>
                  </a:cubicBezTo>
                  <a:cubicBezTo>
                    <a:pt x="8983" y="4170"/>
                    <a:pt x="8975" y="4147"/>
                    <a:pt x="8961" y="4125"/>
                  </a:cubicBezTo>
                  <a:cubicBezTo>
                    <a:pt x="8917" y="4067"/>
                    <a:pt x="8873" y="4008"/>
                    <a:pt x="8821" y="3964"/>
                  </a:cubicBezTo>
                  <a:cubicBezTo>
                    <a:pt x="8814" y="3957"/>
                    <a:pt x="8814" y="3957"/>
                    <a:pt x="8814" y="3957"/>
                  </a:cubicBezTo>
                  <a:cubicBezTo>
                    <a:pt x="8756" y="3898"/>
                    <a:pt x="8660" y="3803"/>
                    <a:pt x="8543" y="3803"/>
                  </a:cubicBezTo>
                  <a:cubicBezTo>
                    <a:pt x="8521" y="3803"/>
                    <a:pt x="8506" y="3803"/>
                    <a:pt x="8485" y="3810"/>
                  </a:cubicBezTo>
                  <a:cubicBezTo>
                    <a:pt x="8470" y="3818"/>
                    <a:pt x="8470" y="3818"/>
                    <a:pt x="8470" y="3818"/>
                  </a:cubicBezTo>
                  <a:cubicBezTo>
                    <a:pt x="8418" y="3825"/>
                    <a:pt x="8375" y="3840"/>
                    <a:pt x="8345" y="3840"/>
                  </a:cubicBezTo>
                  <a:cubicBezTo>
                    <a:pt x="8316" y="3840"/>
                    <a:pt x="8301" y="3832"/>
                    <a:pt x="8287" y="3796"/>
                  </a:cubicBezTo>
                  <a:cubicBezTo>
                    <a:pt x="8250" y="3693"/>
                    <a:pt x="8125" y="3569"/>
                    <a:pt x="8023" y="3569"/>
                  </a:cubicBezTo>
                  <a:cubicBezTo>
                    <a:pt x="8008" y="3569"/>
                    <a:pt x="8008" y="3569"/>
                    <a:pt x="8008" y="3569"/>
                  </a:cubicBezTo>
                  <a:cubicBezTo>
                    <a:pt x="7986" y="3539"/>
                    <a:pt x="7986" y="3466"/>
                    <a:pt x="7986" y="3415"/>
                  </a:cubicBezTo>
                  <a:cubicBezTo>
                    <a:pt x="7986" y="3385"/>
                    <a:pt x="7986" y="3356"/>
                    <a:pt x="7979" y="3334"/>
                  </a:cubicBezTo>
                  <a:cubicBezTo>
                    <a:pt x="7971" y="3268"/>
                    <a:pt x="7906" y="3239"/>
                    <a:pt x="7876" y="3224"/>
                  </a:cubicBezTo>
                  <a:cubicBezTo>
                    <a:pt x="7854" y="3165"/>
                    <a:pt x="7796" y="2990"/>
                    <a:pt x="7774" y="2960"/>
                  </a:cubicBezTo>
                  <a:cubicBezTo>
                    <a:pt x="7759" y="2938"/>
                    <a:pt x="7737" y="2931"/>
                    <a:pt x="7715" y="2924"/>
                  </a:cubicBezTo>
                  <a:cubicBezTo>
                    <a:pt x="7686" y="2902"/>
                    <a:pt x="7686" y="2902"/>
                    <a:pt x="7686" y="2894"/>
                  </a:cubicBezTo>
                  <a:cubicBezTo>
                    <a:pt x="7693" y="2851"/>
                    <a:pt x="7722" y="2726"/>
                    <a:pt x="7642" y="2711"/>
                  </a:cubicBezTo>
                  <a:cubicBezTo>
                    <a:pt x="7576" y="2696"/>
                    <a:pt x="7503" y="2660"/>
                    <a:pt x="7473" y="2631"/>
                  </a:cubicBezTo>
                  <a:cubicBezTo>
                    <a:pt x="7444" y="2587"/>
                    <a:pt x="7437" y="2572"/>
                    <a:pt x="7466" y="2528"/>
                  </a:cubicBezTo>
                  <a:cubicBezTo>
                    <a:pt x="7503" y="2477"/>
                    <a:pt x="7583" y="2440"/>
                    <a:pt x="7583" y="2440"/>
                  </a:cubicBezTo>
                  <a:cubicBezTo>
                    <a:pt x="7678" y="2382"/>
                    <a:pt x="7678" y="2382"/>
                    <a:pt x="7678" y="2382"/>
                  </a:cubicBezTo>
                  <a:cubicBezTo>
                    <a:pt x="7568" y="2382"/>
                    <a:pt x="7568" y="2382"/>
                    <a:pt x="7568" y="2382"/>
                  </a:cubicBezTo>
                  <a:cubicBezTo>
                    <a:pt x="7568" y="2382"/>
                    <a:pt x="7561" y="2382"/>
                    <a:pt x="7554" y="2374"/>
                  </a:cubicBezTo>
                  <a:cubicBezTo>
                    <a:pt x="7554" y="2367"/>
                    <a:pt x="7554" y="2352"/>
                    <a:pt x="7561" y="2330"/>
                  </a:cubicBezTo>
                  <a:cubicBezTo>
                    <a:pt x="7561" y="2323"/>
                    <a:pt x="7561" y="2323"/>
                    <a:pt x="7561" y="2323"/>
                  </a:cubicBezTo>
                  <a:cubicBezTo>
                    <a:pt x="7598" y="2235"/>
                    <a:pt x="7605" y="2206"/>
                    <a:pt x="7656" y="2147"/>
                  </a:cubicBezTo>
                  <a:cubicBezTo>
                    <a:pt x="7693" y="2103"/>
                    <a:pt x="7722" y="2059"/>
                    <a:pt x="7708" y="2008"/>
                  </a:cubicBezTo>
                  <a:cubicBezTo>
                    <a:pt x="7700" y="1978"/>
                    <a:pt x="7678" y="1956"/>
                    <a:pt x="7635" y="1942"/>
                  </a:cubicBezTo>
                  <a:cubicBezTo>
                    <a:pt x="7561" y="1913"/>
                    <a:pt x="7554" y="1898"/>
                    <a:pt x="7554" y="1891"/>
                  </a:cubicBezTo>
                  <a:cubicBezTo>
                    <a:pt x="7554" y="1891"/>
                    <a:pt x="7554" y="1883"/>
                    <a:pt x="7561" y="1876"/>
                  </a:cubicBezTo>
                  <a:cubicBezTo>
                    <a:pt x="7583" y="1854"/>
                    <a:pt x="7590" y="1825"/>
                    <a:pt x="7583" y="1803"/>
                  </a:cubicBezTo>
                  <a:cubicBezTo>
                    <a:pt x="7568" y="1759"/>
                    <a:pt x="7510" y="1722"/>
                    <a:pt x="7444" y="1715"/>
                  </a:cubicBezTo>
                  <a:cubicBezTo>
                    <a:pt x="7393" y="1700"/>
                    <a:pt x="7378" y="1693"/>
                    <a:pt x="7327" y="1656"/>
                  </a:cubicBezTo>
                  <a:cubicBezTo>
                    <a:pt x="7312" y="1641"/>
                    <a:pt x="7297" y="1627"/>
                    <a:pt x="7275" y="1612"/>
                  </a:cubicBezTo>
                  <a:cubicBezTo>
                    <a:pt x="7239" y="1590"/>
                    <a:pt x="7209" y="1568"/>
                    <a:pt x="7173" y="1553"/>
                  </a:cubicBezTo>
                  <a:cubicBezTo>
                    <a:pt x="7129" y="1532"/>
                    <a:pt x="7099" y="1517"/>
                    <a:pt x="7085" y="1480"/>
                  </a:cubicBezTo>
                  <a:cubicBezTo>
                    <a:pt x="7056" y="1414"/>
                    <a:pt x="7012" y="1392"/>
                    <a:pt x="6975" y="1378"/>
                  </a:cubicBezTo>
                  <a:cubicBezTo>
                    <a:pt x="6960" y="1370"/>
                    <a:pt x="6946" y="1363"/>
                    <a:pt x="6938" y="1356"/>
                  </a:cubicBezTo>
                  <a:cubicBezTo>
                    <a:pt x="6931" y="1348"/>
                    <a:pt x="6924" y="1334"/>
                    <a:pt x="6924" y="1312"/>
                  </a:cubicBezTo>
                  <a:cubicBezTo>
                    <a:pt x="6916" y="1275"/>
                    <a:pt x="6931" y="1238"/>
                    <a:pt x="6938" y="1231"/>
                  </a:cubicBezTo>
                  <a:cubicBezTo>
                    <a:pt x="6975" y="1202"/>
                    <a:pt x="6982" y="1143"/>
                    <a:pt x="6968" y="1099"/>
                  </a:cubicBezTo>
                  <a:cubicBezTo>
                    <a:pt x="6960" y="1063"/>
                    <a:pt x="6931" y="1041"/>
                    <a:pt x="6887" y="1033"/>
                  </a:cubicBezTo>
                  <a:cubicBezTo>
                    <a:pt x="6850" y="1026"/>
                    <a:pt x="6836" y="1019"/>
                    <a:pt x="6821" y="1004"/>
                  </a:cubicBezTo>
                  <a:cubicBezTo>
                    <a:pt x="6799" y="989"/>
                    <a:pt x="6785" y="975"/>
                    <a:pt x="6748" y="967"/>
                  </a:cubicBezTo>
                  <a:cubicBezTo>
                    <a:pt x="6726" y="960"/>
                    <a:pt x="6711" y="945"/>
                    <a:pt x="6711" y="923"/>
                  </a:cubicBezTo>
                  <a:cubicBezTo>
                    <a:pt x="6711" y="909"/>
                    <a:pt x="6718" y="894"/>
                    <a:pt x="6740" y="887"/>
                  </a:cubicBezTo>
                  <a:cubicBezTo>
                    <a:pt x="6762" y="872"/>
                    <a:pt x="6777" y="857"/>
                    <a:pt x="6785" y="835"/>
                  </a:cubicBezTo>
                  <a:cubicBezTo>
                    <a:pt x="6799" y="784"/>
                    <a:pt x="6770" y="725"/>
                    <a:pt x="6755" y="703"/>
                  </a:cubicBezTo>
                  <a:cubicBezTo>
                    <a:pt x="6755" y="689"/>
                    <a:pt x="6755" y="689"/>
                    <a:pt x="6755" y="689"/>
                  </a:cubicBezTo>
                  <a:cubicBezTo>
                    <a:pt x="6740" y="689"/>
                    <a:pt x="6740" y="689"/>
                    <a:pt x="6740" y="689"/>
                  </a:cubicBezTo>
                  <a:cubicBezTo>
                    <a:pt x="6623" y="623"/>
                    <a:pt x="6594" y="623"/>
                    <a:pt x="6579" y="623"/>
                  </a:cubicBezTo>
                  <a:cubicBezTo>
                    <a:pt x="6543" y="623"/>
                    <a:pt x="6484" y="601"/>
                    <a:pt x="6433" y="579"/>
                  </a:cubicBezTo>
                  <a:cubicBezTo>
                    <a:pt x="6411" y="572"/>
                    <a:pt x="6404" y="513"/>
                    <a:pt x="6396" y="476"/>
                  </a:cubicBezTo>
                  <a:cubicBezTo>
                    <a:pt x="6396" y="447"/>
                    <a:pt x="6389" y="418"/>
                    <a:pt x="6381" y="396"/>
                  </a:cubicBezTo>
                  <a:cubicBezTo>
                    <a:pt x="6359" y="374"/>
                    <a:pt x="6330" y="359"/>
                    <a:pt x="6301" y="359"/>
                  </a:cubicBezTo>
                  <a:cubicBezTo>
                    <a:pt x="6294" y="359"/>
                    <a:pt x="6294" y="359"/>
                    <a:pt x="6294" y="359"/>
                  </a:cubicBezTo>
                  <a:lnTo>
                    <a:pt x="6294" y="359"/>
                  </a:lnTo>
                  <a:cubicBezTo>
                    <a:pt x="6286" y="359"/>
                    <a:pt x="6286" y="359"/>
                    <a:pt x="6286" y="359"/>
                  </a:cubicBezTo>
                  <a:cubicBezTo>
                    <a:pt x="6257" y="359"/>
                    <a:pt x="6228" y="374"/>
                    <a:pt x="6198" y="388"/>
                  </a:cubicBezTo>
                  <a:cubicBezTo>
                    <a:pt x="6154" y="418"/>
                    <a:pt x="6147" y="418"/>
                    <a:pt x="6059" y="418"/>
                  </a:cubicBezTo>
                  <a:cubicBezTo>
                    <a:pt x="6044" y="418"/>
                    <a:pt x="6037" y="418"/>
                    <a:pt x="6030" y="418"/>
                  </a:cubicBezTo>
                  <a:cubicBezTo>
                    <a:pt x="6022" y="388"/>
                    <a:pt x="5993" y="381"/>
                    <a:pt x="5971" y="381"/>
                  </a:cubicBezTo>
                  <a:cubicBezTo>
                    <a:pt x="5898" y="381"/>
                    <a:pt x="5780" y="432"/>
                    <a:pt x="5707" y="469"/>
                  </a:cubicBezTo>
                  <a:cubicBezTo>
                    <a:pt x="5693" y="469"/>
                    <a:pt x="5685" y="476"/>
                    <a:pt x="5678" y="476"/>
                  </a:cubicBezTo>
                  <a:cubicBezTo>
                    <a:pt x="5671" y="476"/>
                    <a:pt x="5663" y="469"/>
                    <a:pt x="5649" y="454"/>
                  </a:cubicBezTo>
                  <a:cubicBezTo>
                    <a:pt x="5641" y="447"/>
                    <a:pt x="5627" y="432"/>
                    <a:pt x="5605" y="425"/>
                  </a:cubicBezTo>
                  <a:cubicBezTo>
                    <a:pt x="5597" y="418"/>
                    <a:pt x="5590" y="418"/>
                    <a:pt x="5575" y="418"/>
                  </a:cubicBezTo>
                  <a:cubicBezTo>
                    <a:pt x="5546" y="418"/>
                    <a:pt x="5524" y="440"/>
                    <a:pt x="5502" y="469"/>
                  </a:cubicBezTo>
                  <a:cubicBezTo>
                    <a:pt x="5495" y="484"/>
                    <a:pt x="5480" y="498"/>
                    <a:pt x="5458" y="513"/>
                  </a:cubicBezTo>
                  <a:cubicBezTo>
                    <a:pt x="5458" y="520"/>
                    <a:pt x="5451" y="520"/>
                    <a:pt x="5451" y="520"/>
                  </a:cubicBezTo>
                  <a:cubicBezTo>
                    <a:pt x="5436" y="520"/>
                    <a:pt x="5407" y="484"/>
                    <a:pt x="5399" y="440"/>
                  </a:cubicBezTo>
                  <a:cubicBezTo>
                    <a:pt x="5385" y="403"/>
                    <a:pt x="5370" y="344"/>
                    <a:pt x="5297" y="330"/>
                  </a:cubicBezTo>
                  <a:cubicBezTo>
                    <a:pt x="5282" y="322"/>
                    <a:pt x="5268" y="315"/>
                    <a:pt x="5260" y="301"/>
                  </a:cubicBezTo>
                  <a:cubicBezTo>
                    <a:pt x="5246" y="271"/>
                    <a:pt x="5246" y="242"/>
                    <a:pt x="5246" y="234"/>
                  </a:cubicBezTo>
                  <a:cubicBezTo>
                    <a:pt x="5260" y="205"/>
                    <a:pt x="5260" y="132"/>
                    <a:pt x="5231" y="88"/>
                  </a:cubicBezTo>
                  <a:cubicBezTo>
                    <a:pt x="5216" y="66"/>
                    <a:pt x="5194" y="59"/>
                    <a:pt x="5172" y="59"/>
                  </a:cubicBezTo>
                  <a:cubicBezTo>
                    <a:pt x="5165" y="59"/>
                    <a:pt x="5150" y="59"/>
                    <a:pt x="5143" y="59"/>
                  </a:cubicBezTo>
                  <a:cubicBezTo>
                    <a:pt x="5128" y="51"/>
                    <a:pt x="5121" y="51"/>
                    <a:pt x="5106" y="51"/>
                  </a:cubicBezTo>
                  <a:cubicBezTo>
                    <a:pt x="5085" y="51"/>
                    <a:pt x="5033" y="51"/>
                    <a:pt x="5018" y="103"/>
                  </a:cubicBezTo>
                  <a:cubicBezTo>
                    <a:pt x="5011" y="125"/>
                    <a:pt x="4982" y="146"/>
                    <a:pt x="4931" y="176"/>
                  </a:cubicBezTo>
                  <a:cubicBezTo>
                    <a:pt x="4872" y="205"/>
                    <a:pt x="4828" y="242"/>
                    <a:pt x="4828" y="242"/>
                  </a:cubicBezTo>
                  <a:cubicBezTo>
                    <a:pt x="4813" y="256"/>
                    <a:pt x="4813" y="256"/>
                    <a:pt x="4813" y="256"/>
                  </a:cubicBezTo>
                  <a:cubicBezTo>
                    <a:pt x="4813" y="271"/>
                    <a:pt x="4813" y="271"/>
                    <a:pt x="4813" y="271"/>
                  </a:cubicBezTo>
                  <a:cubicBezTo>
                    <a:pt x="4813" y="278"/>
                    <a:pt x="4828" y="410"/>
                    <a:pt x="4872" y="498"/>
                  </a:cubicBezTo>
                  <a:cubicBezTo>
                    <a:pt x="4901" y="542"/>
                    <a:pt x="4894" y="594"/>
                    <a:pt x="4894" y="660"/>
                  </a:cubicBezTo>
                  <a:cubicBezTo>
                    <a:pt x="4894" y="703"/>
                    <a:pt x="4887" y="747"/>
                    <a:pt x="4894" y="806"/>
                  </a:cubicBezTo>
                  <a:cubicBezTo>
                    <a:pt x="4901" y="865"/>
                    <a:pt x="4887" y="879"/>
                    <a:pt x="4887" y="879"/>
                  </a:cubicBezTo>
                  <a:cubicBezTo>
                    <a:pt x="4887" y="879"/>
                    <a:pt x="4887" y="887"/>
                    <a:pt x="4872" y="887"/>
                  </a:cubicBezTo>
                  <a:cubicBezTo>
                    <a:pt x="4872" y="887"/>
                    <a:pt x="4865" y="887"/>
                    <a:pt x="4857" y="887"/>
                  </a:cubicBezTo>
                  <a:cubicBezTo>
                    <a:pt x="4857" y="887"/>
                    <a:pt x="4850" y="887"/>
                    <a:pt x="4843" y="887"/>
                  </a:cubicBezTo>
                  <a:cubicBezTo>
                    <a:pt x="4843" y="887"/>
                    <a:pt x="4835" y="879"/>
                    <a:pt x="4828" y="879"/>
                  </a:cubicBezTo>
                  <a:cubicBezTo>
                    <a:pt x="4821" y="872"/>
                    <a:pt x="4806" y="857"/>
                    <a:pt x="4791" y="857"/>
                  </a:cubicBezTo>
                  <a:cubicBezTo>
                    <a:pt x="4777" y="857"/>
                    <a:pt x="4762" y="865"/>
                    <a:pt x="4747" y="879"/>
                  </a:cubicBezTo>
                  <a:cubicBezTo>
                    <a:pt x="4740" y="887"/>
                    <a:pt x="4740" y="887"/>
                    <a:pt x="4733" y="887"/>
                  </a:cubicBezTo>
                  <a:cubicBezTo>
                    <a:pt x="4725" y="887"/>
                    <a:pt x="4711" y="879"/>
                    <a:pt x="4674" y="850"/>
                  </a:cubicBezTo>
                  <a:cubicBezTo>
                    <a:pt x="4652" y="828"/>
                    <a:pt x="4667" y="791"/>
                    <a:pt x="4667" y="791"/>
                  </a:cubicBezTo>
                  <a:cubicBezTo>
                    <a:pt x="4667" y="784"/>
                    <a:pt x="4667" y="784"/>
                    <a:pt x="4667" y="784"/>
                  </a:cubicBezTo>
                  <a:cubicBezTo>
                    <a:pt x="4674" y="784"/>
                    <a:pt x="4674" y="784"/>
                    <a:pt x="4674" y="784"/>
                  </a:cubicBezTo>
                  <a:cubicBezTo>
                    <a:pt x="4674" y="769"/>
                    <a:pt x="4696" y="674"/>
                    <a:pt x="4652" y="630"/>
                  </a:cubicBezTo>
                  <a:cubicBezTo>
                    <a:pt x="4623" y="601"/>
                    <a:pt x="4586" y="601"/>
                    <a:pt x="4564" y="601"/>
                  </a:cubicBezTo>
                  <a:cubicBezTo>
                    <a:pt x="4549" y="601"/>
                    <a:pt x="4535" y="601"/>
                    <a:pt x="4535" y="601"/>
                  </a:cubicBezTo>
                  <a:cubicBezTo>
                    <a:pt x="4528" y="601"/>
                    <a:pt x="4528" y="601"/>
                    <a:pt x="4528" y="601"/>
                  </a:cubicBezTo>
                  <a:cubicBezTo>
                    <a:pt x="4520" y="608"/>
                    <a:pt x="4520" y="608"/>
                    <a:pt x="4520" y="608"/>
                  </a:cubicBezTo>
                  <a:cubicBezTo>
                    <a:pt x="4498" y="615"/>
                    <a:pt x="4462" y="637"/>
                    <a:pt x="4432" y="637"/>
                  </a:cubicBezTo>
                  <a:lnTo>
                    <a:pt x="4432" y="637"/>
                  </a:lnTo>
                  <a:cubicBezTo>
                    <a:pt x="4388" y="608"/>
                    <a:pt x="4359" y="594"/>
                    <a:pt x="4337" y="594"/>
                  </a:cubicBezTo>
                  <a:cubicBezTo>
                    <a:pt x="4323" y="594"/>
                    <a:pt x="4315" y="601"/>
                    <a:pt x="4308" y="608"/>
                  </a:cubicBezTo>
                  <a:cubicBezTo>
                    <a:pt x="4300" y="608"/>
                    <a:pt x="4300" y="615"/>
                    <a:pt x="4300" y="615"/>
                  </a:cubicBezTo>
                  <a:cubicBezTo>
                    <a:pt x="4293" y="615"/>
                    <a:pt x="4286" y="608"/>
                    <a:pt x="4286" y="594"/>
                  </a:cubicBezTo>
                  <a:cubicBezTo>
                    <a:pt x="4249" y="528"/>
                    <a:pt x="4139" y="520"/>
                    <a:pt x="4110" y="520"/>
                  </a:cubicBezTo>
                  <a:cubicBezTo>
                    <a:pt x="4095" y="520"/>
                    <a:pt x="4088" y="520"/>
                    <a:pt x="4073" y="513"/>
                  </a:cubicBezTo>
                  <a:cubicBezTo>
                    <a:pt x="4059" y="513"/>
                    <a:pt x="4037" y="513"/>
                    <a:pt x="4022" y="513"/>
                  </a:cubicBezTo>
                  <a:cubicBezTo>
                    <a:pt x="4000" y="513"/>
                    <a:pt x="3978" y="513"/>
                    <a:pt x="3949" y="520"/>
                  </a:cubicBezTo>
                  <a:cubicBezTo>
                    <a:pt x="3883" y="542"/>
                    <a:pt x="3868" y="557"/>
                    <a:pt x="3809" y="601"/>
                  </a:cubicBezTo>
                  <a:cubicBezTo>
                    <a:pt x="3787" y="615"/>
                    <a:pt x="3787" y="615"/>
                    <a:pt x="3787" y="615"/>
                  </a:cubicBezTo>
                  <a:cubicBezTo>
                    <a:pt x="3692" y="682"/>
                    <a:pt x="3714" y="733"/>
                    <a:pt x="3736" y="791"/>
                  </a:cubicBezTo>
                  <a:cubicBezTo>
                    <a:pt x="3736" y="813"/>
                    <a:pt x="3736" y="813"/>
                    <a:pt x="3736" y="813"/>
                  </a:cubicBezTo>
                  <a:cubicBezTo>
                    <a:pt x="3758" y="872"/>
                    <a:pt x="3817" y="894"/>
                    <a:pt x="3883" y="916"/>
                  </a:cubicBezTo>
                  <a:cubicBezTo>
                    <a:pt x="3905" y="931"/>
                    <a:pt x="3934" y="938"/>
                    <a:pt x="3956" y="953"/>
                  </a:cubicBezTo>
                  <a:cubicBezTo>
                    <a:pt x="3971" y="960"/>
                    <a:pt x="3993" y="975"/>
                    <a:pt x="3985" y="996"/>
                  </a:cubicBezTo>
                  <a:cubicBezTo>
                    <a:pt x="3978" y="1011"/>
                    <a:pt x="3971" y="1019"/>
                    <a:pt x="3963" y="1019"/>
                  </a:cubicBezTo>
                  <a:cubicBezTo>
                    <a:pt x="3949" y="1019"/>
                    <a:pt x="3941" y="1019"/>
                    <a:pt x="3941" y="1011"/>
                  </a:cubicBezTo>
                  <a:cubicBezTo>
                    <a:pt x="3934" y="1011"/>
                    <a:pt x="3919" y="1004"/>
                    <a:pt x="3912" y="1004"/>
                  </a:cubicBezTo>
                  <a:cubicBezTo>
                    <a:pt x="3890" y="1004"/>
                    <a:pt x="3868" y="1026"/>
                    <a:pt x="3861" y="1041"/>
                  </a:cubicBezTo>
                  <a:cubicBezTo>
                    <a:pt x="3854" y="1048"/>
                    <a:pt x="3854" y="1048"/>
                    <a:pt x="3839" y="1048"/>
                  </a:cubicBezTo>
                  <a:cubicBezTo>
                    <a:pt x="3817" y="1048"/>
                    <a:pt x="3780" y="1033"/>
                    <a:pt x="3773" y="1026"/>
                  </a:cubicBezTo>
                  <a:cubicBezTo>
                    <a:pt x="3714" y="989"/>
                    <a:pt x="3714" y="989"/>
                    <a:pt x="3714" y="989"/>
                  </a:cubicBezTo>
                  <a:cubicBezTo>
                    <a:pt x="3729" y="1055"/>
                    <a:pt x="3729" y="1055"/>
                    <a:pt x="3729" y="1055"/>
                  </a:cubicBezTo>
                  <a:cubicBezTo>
                    <a:pt x="3736" y="1092"/>
                    <a:pt x="3729" y="1099"/>
                    <a:pt x="3722" y="1099"/>
                  </a:cubicBezTo>
                  <a:cubicBezTo>
                    <a:pt x="3722" y="1106"/>
                    <a:pt x="3714" y="1106"/>
                    <a:pt x="3707" y="1106"/>
                  </a:cubicBezTo>
                  <a:cubicBezTo>
                    <a:pt x="3692" y="1106"/>
                    <a:pt x="3678" y="1099"/>
                    <a:pt x="3678" y="1099"/>
                  </a:cubicBezTo>
                  <a:lnTo>
                    <a:pt x="3678" y="1099"/>
                  </a:lnTo>
                  <a:cubicBezTo>
                    <a:pt x="3670" y="1099"/>
                    <a:pt x="3670" y="1099"/>
                    <a:pt x="3670" y="1099"/>
                  </a:cubicBezTo>
                  <a:cubicBezTo>
                    <a:pt x="3670" y="1099"/>
                    <a:pt x="3604" y="1084"/>
                    <a:pt x="3538" y="1070"/>
                  </a:cubicBezTo>
                  <a:cubicBezTo>
                    <a:pt x="3502" y="1055"/>
                    <a:pt x="3502" y="1011"/>
                    <a:pt x="3516" y="931"/>
                  </a:cubicBezTo>
                  <a:cubicBezTo>
                    <a:pt x="3524" y="887"/>
                    <a:pt x="3509" y="857"/>
                    <a:pt x="3494" y="828"/>
                  </a:cubicBezTo>
                  <a:cubicBezTo>
                    <a:pt x="3487" y="806"/>
                    <a:pt x="3480" y="791"/>
                    <a:pt x="3480" y="769"/>
                  </a:cubicBezTo>
                  <a:cubicBezTo>
                    <a:pt x="3480" y="689"/>
                    <a:pt x="3421" y="660"/>
                    <a:pt x="3385" y="660"/>
                  </a:cubicBezTo>
                  <a:lnTo>
                    <a:pt x="3385" y="660"/>
                  </a:lnTo>
                  <a:cubicBezTo>
                    <a:pt x="3377" y="660"/>
                    <a:pt x="3377" y="660"/>
                    <a:pt x="3377" y="660"/>
                  </a:cubicBezTo>
                  <a:cubicBezTo>
                    <a:pt x="3377" y="660"/>
                    <a:pt x="3363" y="660"/>
                    <a:pt x="3348" y="660"/>
                  </a:cubicBezTo>
                  <a:cubicBezTo>
                    <a:pt x="3304" y="660"/>
                    <a:pt x="3267" y="652"/>
                    <a:pt x="3253" y="637"/>
                  </a:cubicBezTo>
                  <a:cubicBezTo>
                    <a:pt x="3238" y="630"/>
                    <a:pt x="3231" y="615"/>
                    <a:pt x="3223" y="601"/>
                  </a:cubicBezTo>
                  <a:cubicBezTo>
                    <a:pt x="3209" y="579"/>
                    <a:pt x="3187" y="542"/>
                    <a:pt x="3143" y="542"/>
                  </a:cubicBezTo>
                  <a:cubicBezTo>
                    <a:pt x="3143" y="542"/>
                    <a:pt x="3135" y="542"/>
                    <a:pt x="3128" y="542"/>
                  </a:cubicBezTo>
                  <a:cubicBezTo>
                    <a:pt x="3121" y="542"/>
                    <a:pt x="3121" y="542"/>
                    <a:pt x="3113" y="542"/>
                  </a:cubicBezTo>
                  <a:cubicBezTo>
                    <a:pt x="3099" y="542"/>
                    <a:pt x="3092" y="542"/>
                    <a:pt x="3070" y="498"/>
                  </a:cubicBezTo>
                  <a:cubicBezTo>
                    <a:pt x="3063" y="491"/>
                    <a:pt x="3063" y="484"/>
                    <a:pt x="3056" y="476"/>
                  </a:cubicBezTo>
                  <a:cubicBezTo>
                    <a:pt x="3048" y="462"/>
                    <a:pt x="3048" y="462"/>
                    <a:pt x="3048" y="462"/>
                  </a:cubicBezTo>
                  <a:cubicBezTo>
                    <a:pt x="3019" y="418"/>
                    <a:pt x="3004" y="388"/>
                    <a:pt x="2953" y="330"/>
                  </a:cubicBezTo>
                  <a:cubicBezTo>
                    <a:pt x="2938" y="308"/>
                    <a:pt x="2931" y="286"/>
                    <a:pt x="2924" y="271"/>
                  </a:cubicBezTo>
                  <a:cubicBezTo>
                    <a:pt x="2909" y="234"/>
                    <a:pt x="2895" y="213"/>
                    <a:pt x="2836" y="205"/>
                  </a:cubicBezTo>
                  <a:cubicBezTo>
                    <a:pt x="2792" y="198"/>
                    <a:pt x="2763" y="154"/>
                    <a:pt x="2726" y="110"/>
                  </a:cubicBezTo>
                  <a:cubicBezTo>
                    <a:pt x="2711" y="88"/>
                    <a:pt x="2697" y="66"/>
                    <a:pt x="2682" y="44"/>
                  </a:cubicBezTo>
                  <a:cubicBezTo>
                    <a:pt x="2667" y="22"/>
                    <a:pt x="2645" y="0"/>
                    <a:pt x="2616" y="0"/>
                  </a:cubicBezTo>
                  <a:lnTo>
                    <a:pt x="2616" y="37"/>
                  </a:ln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1828434" fontAlgn="auto">
                <a:spcBef>
                  <a:spcPts val="0"/>
                </a:spcBef>
                <a:spcAft>
                  <a:spcPts val="0"/>
                </a:spcAft>
                <a:defRPr/>
              </a:pPr>
              <a:endParaRPr lang="en-US">
                <a:latin typeface="Poppins Light" charset="0"/>
                <a:ea typeface="+mn-ea"/>
                <a:cs typeface="+mn-cs"/>
              </a:endParaRPr>
            </a:p>
          </p:txBody>
        </p:sp>
        <p:sp>
          <p:nvSpPr>
            <p:cNvPr id="26" name="Freeform 25"/>
            <p:cNvSpPr>
              <a:spLocks noChangeArrowheads="1"/>
            </p:cNvSpPr>
            <p:nvPr/>
          </p:nvSpPr>
          <p:spPr bwMode="auto">
            <a:xfrm>
              <a:off x="3501614" y="7785284"/>
              <a:ext cx="1986234" cy="2522461"/>
            </a:xfrm>
            <a:custGeom>
              <a:avLst/>
              <a:gdLst>
                <a:gd name="T0" fmla="*/ 4082 w 5167"/>
                <a:gd name="T1" fmla="*/ 6426 h 6639"/>
                <a:gd name="T2" fmla="*/ 3686 w 5167"/>
                <a:gd name="T3" fmla="*/ 6345 h 6639"/>
                <a:gd name="T4" fmla="*/ 3444 w 5167"/>
                <a:gd name="T5" fmla="*/ 6323 h 6639"/>
                <a:gd name="T6" fmla="*/ 3173 w 5167"/>
                <a:gd name="T7" fmla="*/ 6206 h 6639"/>
                <a:gd name="T8" fmla="*/ 2938 w 5167"/>
                <a:gd name="T9" fmla="*/ 5950 h 6639"/>
                <a:gd name="T10" fmla="*/ 2609 w 5167"/>
                <a:gd name="T11" fmla="*/ 5935 h 6639"/>
                <a:gd name="T12" fmla="*/ 2616 w 5167"/>
                <a:gd name="T13" fmla="*/ 5517 h 6639"/>
                <a:gd name="T14" fmla="*/ 2682 w 5167"/>
                <a:gd name="T15" fmla="*/ 5254 h 6639"/>
                <a:gd name="T16" fmla="*/ 2514 w 5167"/>
                <a:gd name="T17" fmla="*/ 4924 h 6639"/>
                <a:gd name="T18" fmla="*/ 2447 w 5167"/>
                <a:gd name="T19" fmla="*/ 4594 h 6639"/>
                <a:gd name="T20" fmla="*/ 2191 w 5167"/>
                <a:gd name="T21" fmla="*/ 4528 h 6639"/>
                <a:gd name="T22" fmla="*/ 1737 w 5167"/>
                <a:gd name="T23" fmla="*/ 4389 h 6639"/>
                <a:gd name="T24" fmla="*/ 1173 w 5167"/>
                <a:gd name="T25" fmla="*/ 4631 h 6639"/>
                <a:gd name="T26" fmla="*/ 887 w 5167"/>
                <a:gd name="T27" fmla="*/ 4660 h 6639"/>
                <a:gd name="T28" fmla="*/ 491 w 5167"/>
                <a:gd name="T29" fmla="*/ 4616 h 6639"/>
                <a:gd name="T30" fmla="*/ 777 w 5167"/>
                <a:gd name="T31" fmla="*/ 4066 h 6639"/>
                <a:gd name="T32" fmla="*/ 616 w 5167"/>
                <a:gd name="T33" fmla="*/ 3627 h 6639"/>
                <a:gd name="T34" fmla="*/ 249 w 5167"/>
                <a:gd name="T35" fmla="*/ 3283 h 6639"/>
                <a:gd name="T36" fmla="*/ 95 w 5167"/>
                <a:gd name="T37" fmla="*/ 2608 h 6639"/>
                <a:gd name="T38" fmla="*/ 249 w 5167"/>
                <a:gd name="T39" fmla="*/ 2220 h 6639"/>
                <a:gd name="T40" fmla="*/ 696 w 5167"/>
                <a:gd name="T41" fmla="*/ 1978 h 6639"/>
                <a:gd name="T42" fmla="*/ 696 w 5167"/>
                <a:gd name="T43" fmla="*/ 1788 h 6639"/>
                <a:gd name="T44" fmla="*/ 1048 w 5167"/>
                <a:gd name="T45" fmla="*/ 1810 h 6639"/>
                <a:gd name="T46" fmla="*/ 1319 w 5167"/>
                <a:gd name="T47" fmla="*/ 1905 h 6639"/>
                <a:gd name="T48" fmla="*/ 1510 w 5167"/>
                <a:gd name="T49" fmla="*/ 1722 h 6639"/>
                <a:gd name="T50" fmla="*/ 1590 w 5167"/>
                <a:gd name="T51" fmla="*/ 1524 h 6639"/>
                <a:gd name="T52" fmla="*/ 1803 w 5167"/>
                <a:gd name="T53" fmla="*/ 1326 h 6639"/>
                <a:gd name="T54" fmla="*/ 2037 w 5167"/>
                <a:gd name="T55" fmla="*/ 1143 h 6639"/>
                <a:gd name="T56" fmla="*/ 2433 w 5167"/>
                <a:gd name="T57" fmla="*/ 996 h 6639"/>
                <a:gd name="T58" fmla="*/ 2748 w 5167"/>
                <a:gd name="T59" fmla="*/ 908 h 6639"/>
                <a:gd name="T60" fmla="*/ 3173 w 5167"/>
                <a:gd name="T61" fmla="*/ 637 h 6639"/>
                <a:gd name="T62" fmla="*/ 3393 w 5167"/>
                <a:gd name="T63" fmla="*/ 571 h 6639"/>
                <a:gd name="T64" fmla="*/ 3561 w 5167"/>
                <a:gd name="T65" fmla="*/ 322 h 6639"/>
                <a:gd name="T66" fmla="*/ 3788 w 5167"/>
                <a:gd name="T67" fmla="*/ 22 h 6639"/>
                <a:gd name="T68" fmla="*/ 3979 w 5167"/>
                <a:gd name="T69" fmla="*/ 337 h 6639"/>
                <a:gd name="T70" fmla="*/ 4104 w 5167"/>
                <a:gd name="T71" fmla="*/ 637 h 6639"/>
                <a:gd name="T72" fmla="*/ 4279 w 5167"/>
                <a:gd name="T73" fmla="*/ 828 h 6639"/>
                <a:gd name="T74" fmla="*/ 4375 w 5167"/>
                <a:gd name="T75" fmla="*/ 908 h 6639"/>
                <a:gd name="T76" fmla="*/ 4250 w 5167"/>
                <a:gd name="T77" fmla="*/ 1370 h 6639"/>
                <a:gd name="T78" fmla="*/ 4089 w 5167"/>
                <a:gd name="T79" fmla="*/ 1553 h 6639"/>
                <a:gd name="T80" fmla="*/ 4023 w 5167"/>
                <a:gd name="T81" fmla="*/ 1810 h 6639"/>
                <a:gd name="T82" fmla="*/ 4287 w 5167"/>
                <a:gd name="T83" fmla="*/ 2051 h 6639"/>
                <a:gd name="T84" fmla="*/ 4155 w 5167"/>
                <a:gd name="T85" fmla="*/ 2301 h 6639"/>
                <a:gd name="T86" fmla="*/ 4126 w 5167"/>
                <a:gd name="T87" fmla="*/ 2454 h 6639"/>
                <a:gd name="T88" fmla="*/ 3876 w 5167"/>
                <a:gd name="T89" fmla="*/ 2542 h 6639"/>
                <a:gd name="T90" fmla="*/ 3920 w 5167"/>
                <a:gd name="T91" fmla="*/ 2806 h 6639"/>
                <a:gd name="T92" fmla="*/ 3745 w 5167"/>
                <a:gd name="T93" fmla="*/ 2857 h 6639"/>
                <a:gd name="T94" fmla="*/ 3766 w 5167"/>
                <a:gd name="T95" fmla="*/ 3107 h 6639"/>
                <a:gd name="T96" fmla="*/ 4228 w 5167"/>
                <a:gd name="T97" fmla="*/ 3114 h 6639"/>
                <a:gd name="T98" fmla="*/ 4653 w 5167"/>
                <a:gd name="T99" fmla="*/ 3092 h 6639"/>
                <a:gd name="T100" fmla="*/ 4888 w 5167"/>
                <a:gd name="T101" fmla="*/ 3605 h 6639"/>
                <a:gd name="T102" fmla="*/ 5056 w 5167"/>
                <a:gd name="T103" fmla="*/ 3920 h 6639"/>
                <a:gd name="T104" fmla="*/ 4844 w 5167"/>
                <a:gd name="T105" fmla="*/ 4220 h 6639"/>
                <a:gd name="T106" fmla="*/ 4997 w 5167"/>
                <a:gd name="T107" fmla="*/ 4792 h 6639"/>
                <a:gd name="T108" fmla="*/ 5122 w 5167"/>
                <a:gd name="T109" fmla="*/ 5026 h 6639"/>
                <a:gd name="T110" fmla="*/ 5056 w 5167"/>
                <a:gd name="T111" fmla="*/ 5422 h 6639"/>
                <a:gd name="T112" fmla="*/ 4851 w 5167"/>
                <a:gd name="T113" fmla="*/ 5942 h 6639"/>
                <a:gd name="T114" fmla="*/ 4485 w 5167"/>
                <a:gd name="T115" fmla="*/ 6638 h 66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167" h="6639">
                  <a:moveTo>
                    <a:pt x="4477" y="6631"/>
                  </a:moveTo>
                  <a:lnTo>
                    <a:pt x="4477" y="6631"/>
                  </a:lnTo>
                  <a:cubicBezTo>
                    <a:pt x="4455" y="6609"/>
                    <a:pt x="4389" y="6551"/>
                    <a:pt x="4338" y="6551"/>
                  </a:cubicBezTo>
                  <a:cubicBezTo>
                    <a:pt x="4272" y="6551"/>
                    <a:pt x="4228" y="6514"/>
                    <a:pt x="4191" y="6485"/>
                  </a:cubicBezTo>
                  <a:cubicBezTo>
                    <a:pt x="4184" y="6485"/>
                    <a:pt x="4177" y="6477"/>
                    <a:pt x="4169" y="6470"/>
                  </a:cubicBezTo>
                  <a:cubicBezTo>
                    <a:pt x="4147" y="6455"/>
                    <a:pt x="4118" y="6441"/>
                    <a:pt x="4082" y="6426"/>
                  </a:cubicBezTo>
                  <a:cubicBezTo>
                    <a:pt x="4045" y="6404"/>
                    <a:pt x="3994" y="6382"/>
                    <a:pt x="3964" y="6360"/>
                  </a:cubicBezTo>
                  <a:cubicBezTo>
                    <a:pt x="3935" y="6331"/>
                    <a:pt x="3913" y="6323"/>
                    <a:pt x="3898" y="6323"/>
                  </a:cubicBezTo>
                  <a:cubicBezTo>
                    <a:pt x="3884" y="6323"/>
                    <a:pt x="3869" y="6331"/>
                    <a:pt x="3847" y="6345"/>
                  </a:cubicBezTo>
                  <a:cubicBezTo>
                    <a:pt x="3825" y="6367"/>
                    <a:pt x="3796" y="6375"/>
                    <a:pt x="3774" y="6375"/>
                  </a:cubicBezTo>
                  <a:cubicBezTo>
                    <a:pt x="3752" y="6375"/>
                    <a:pt x="3730" y="6367"/>
                    <a:pt x="3700" y="6353"/>
                  </a:cubicBezTo>
                  <a:cubicBezTo>
                    <a:pt x="3686" y="6345"/>
                    <a:pt x="3686" y="6345"/>
                    <a:pt x="3686" y="6345"/>
                  </a:cubicBezTo>
                  <a:cubicBezTo>
                    <a:pt x="3657" y="6338"/>
                    <a:pt x="3642" y="6316"/>
                    <a:pt x="3627" y="6294"/>
                  </a:cubicBezTo>
                  <a:cubicBezTo>
                    <a:pt x="3620" y="6287"/>
                    <a:pt x="3613" y="6279"/>
                    <a:pt x="3605" y="6279"/>
                  </a:cubicBezTo>
                  <a:lnTo>
                    <a:pt x="3598" y="6279"/>
                  </a:lnTo>
                  <a:cubicBezTo>
                    <a:pt x="3583" y="6287"/>
                    <a:pt x="3576" y="6294"/>
                    <a:pt x="3561" y="6302"/>
                  </a:cubicBezTo>
                  <a:cubicBezTo>
                    <a:pt x="3539" y="6316"/>
                    <a:pt x="3517" y="6331"/>
                    <a:pt x="3481" y="6331"/>
                  </a:cubicBezTo>
                  <a:cubicBezTo>
                    <a:pt x="3473" y="6331"/>
                    <a:pt x="3459" y="6331"/>
                    <a:pt x="3444" y="6323"/>
                  </a:cubicBezTo>
                  <a:cubicBezTo>
                    <a:pt x="3437" y="6323"/>
                    <a:pt x="3429" y="6316"/>
                    <a:pt x="3422" y="6316"/>
                  </a:cubicBezTo>
                  <a:cubicBezTo>
                    <a:pt x="3415" y="6309"/>
                    <a:pt x="3407" y="6309"/>
                    <a:pt x="3400" y="6309"/>
                  </a:cubicBezTo>
                  <a:cubicBezTo>
                    <a:pt x="3393" y="6309"/>
                    <a:pt x="3378" y="6316"/>
                    <a:pt x="3364" y="6331"/>
                  </a:cubicBezTo>
                  <a:cubicBezTo>
                    <a:pt x="3349" y="6345"/>
                    <a:pt x="3334" y="6345"/>
                    <a:pt x="3319" y="6345"/>
                  </a:cubicBezTo>
                  <a:cubicBezTo>
                    <a:pt x="3261" y="6345"/>
                    <a:pt x="3209" y="6250"/>
                    <a:pt x="3202" y="6228"/>
                  </a:cubicBezTo>
                  <a:cubicBezTo>
                    <a:pt x="3195" y="6214"/>
                    <a:pt x="3188" y="6206"/>
                    <a:pt x="3173" y="6206"/>
                  </a:cubicBezTo>
                  <a:cubicBezTo>
                    <a:pt x="3166" y="6206"/>
                    <a:pt x="3158" y="6206"/>
                    <a:pt x="3151" y="6221"/>
                  </a:cubicBezTo>
                  <a:cubicBezTo>
                    <a:pt x="3136" y="6228"/>
                    <a:pt x="3129" y="6235"/>
                    <a:pt x="3122" y="6235"/>
                  </a:cubicBezTo>
                  <a:cubicBezTo>
                    <a:pt x="3100" y="6235"/>
                    <a:pt x="3078" y="6214"/>
                    <a:pt x="3048" y="6192"/>
                  </a:cubicBezTo>
                  <a:cubicBezTo>
                    <a:pt x="3034" y="6177"/>
                    <a:pt x="3012" y="6155"/>
                    <a:pt x="2990" y="6140"/>
                  </a:cubicBezTo>
                  <a:cubicBezTo>
                    <a:pt x="2938" y="6104"/>
                    <a:pt x="2938" y="6060"/>
                    <a:pt x="2938" y="6008"/>
                  </a:cubicBezTo>
                  <a:cubicBezTo>
                    <a:pt x="2938" y="5994"/>
                    <a:pt x="2938" y="5972"/>
                    <a:pt x="2938" y="5950"/>
                  </a:cubicBezTo>
                  <a:cubicBezTo>
                    <a:pt x="2931" y="5920"/>
                    <a:pt x="2902" y="5913"/>
                    <a:pt x="2858" y="5906"/>
                  </a:cubicBezTo>
                  <a:cubicBezTo>
                    <a:pt x="2836" y="5906"/>
                    <a:pt x="2814" y="5906"/>
                    <a:pt x="2799" y="5891"/>
                  </a:cubicBezTo>
                  <a:cubicBezTo>
                    <a:pt x="2799" y="5891"/>
                    <a:pt x="2792" y="5891"/>
                    <a:pt x="2777" y="5891"/>
                  </a:cubicBezTo>
                  <a:cubicBezTo>
                    <a:pt x="2733" y="5891"/>
                    <a:pt x="2675" y="5913"/>
                    <a:pt x="2660" y="5913"/>
                  </a:cubicBezTo>
                  <a:cubicBezTo>
                    <a:pt x="2653" y="5920"/>
                    <a:pt x="2609" y="5964"/>
                    <a:pt x="2609" y="5964"/>
                  </a:cubicBezTo>
                  <a:cubicBezTo>
                    <a:pt x="2609" y="5935"/>
                    <a:pt x="2609" y="5935"/>
                    <a:pt x="2609" y="5935"/>
                  </a:cubicBezTo>
                  <a:cubicBezTo>
                    <a:pt x="2601" y="5906"/>
                    <a:pt x="2601" y="5876"/>
                    <a:pt x="2594" y="5862"/>
                  </a:cubicBezTo>
                  <a:cubicBezTo>
                    <a:pt x="2594" y="5840"/>
                    <a:pt x="2579" y="5833"/>
                    <a:pt x="2557" y="5818"/>
                  </a:cubicBezTo>
                  <a:cubicBezTo>
                    <a:pt x="2535" y="5803"/>
                    <a:pt x="2514" y="5788"/>
                    <a:pt x="2499" y="5766"/>
                  </a:cubicBezTo>
                  <a:cubicBezTo>
                    <a:pt x="2455" y="5715"/>
                    <a:pt x="2477" y="5686"/>
                    <a:pt x="2506" y="5642"/>
                  </a:cubicBezTo>
                  <a:cubicBezTo>
                    <a:pt x="2514" y="5635"/>
                    <a:pt x="2514" y="5627"/>
                    <a:pt x="2521" y="5620"/>
                  </a:cubicBezTo>
                  <a:cubicBezTo>
                    <a:pt x="2565" y="5561"/>
                    <a:pt x="2572" y="5547"/>
                    <a:pt x="2616" y="5517"/>
                  </a:cubicBezTo>
                  <a:cubicBezTo>
                    <a:pt x="2645" y="5495"/>
                    <a:pt x="2653" y="5495"/>
                    <a:pt x="2667" y="5488"/>
                  </a:cubicBezTo>
                  <a:cubicBezTo>
                    <a:pt x="2675" y="5488"/>
                    <a:pt x="2682" y="5488"/>
                    <a:pt x="2697" y="5473"/>
                  </a:cubicBezTo>
                  <a:cubicBezTo>
                    <a:pt x="2719" y="5444"/>
                    <a:pt x="2733" y="5385"/>
                    <a:pt x="2741" y="5334"/>
                  </a:cubicBezTo>
                  <a:cubicBezTo>
                    <a:pt x="2741" y="5319"/>
                    <a:pt x="2741" y="5319"/>
                    <a:pt x="2741" y="5319"/>
                  </a:cubicBezTo>
                  <a:cubicBezTo>
                    <a:pt x="2741" y="5297"/>
                    <a:pt x="2741" y="5283"/>
                    <a:pt x="2726" y="5268"/>
                  </a:cubicBezTo>
                  <a:cubicBezTo>
                    <a:pt x="2719" y="5254"/>
                    <a:pt x="2704" y="5254"/>
                    <a:pt x="2682" y="5254"/>
                  </a:cubicBezTo>
                  <a:lnTo>
                    <a:pt x="2675" y="5254"/>
                  </a:lnTo>
                  <a:cubicBezTo>
                    <a:pt x="2667" y="5254"/>
                    <a:pt x="2660" y="5254"/>
                    <a:pt x="2660" y="5254"/>
                  </a:cubicBezTo>
                  <a:cubicBezTo>
                    <a:pt x="2594" y="5254"/>
                    <a:pt x="2535" y="5195"/>
                    <a:pt x="2528" y="5166"/>
                  </a:cubicBezTo>
                  <a:cubicBezTo>
                    <a:pt x="2521" y="5136"/>
                    <a:pt x="2506" y="5100"/>
                    <a:pt x="2455" y="5048"/>
                  </a:cubicBezTo>
                  <a:cubicBezTo>
                    <a:pt x="2433" y="5026"/>
                    <a:pt x="2426" y="5012"/>
                    <a:pt x="2426" y="4990"/>
                  </a:cubicBezTo>
                  <a:cubicBezTo>
                    <a:pt x="2433" y="4961"/>
                    <a:pt x="2462" y="4946"/>
                    <a:pt x="2514" y="4924"/>
                  </a:cubicBezTo>
                  <a:cubicBezTo>
                    <a:pt x="2521" y="4924"/>
                    <a:pt x="2528" y="4916"/>
                    <a:pt x="2528" y="4916"/>
                  </a:cubicBezTo>
                  <a:cubicBezTo>
                    <a:pt x="2528" y="4902"/>
                    <a:pt x="2521" y="4880"/>
                    <a:pt x="2514" y="4858"/>
                  </a:cubicBezTo>
                  <a:cubicBezTo>
                    <a:pt x="2499" y="4828"/>
                    <a:pt x="2484" y="4799"/>
                    <a:pt x="2492" y="4770"/>
                  </a:cubicBezTo>
                  <a:cubicBezTo>
                    <a:pt x="2506" y="4748"/>
                    <a:pt x="2506" y="4748"/>
                    <a:pt x="2506" y="4748"/>
                  </a:cubicBezTo>
                  <a:cubicBezTo>
                    <a:pt x="2514" y="4711"/>
                    <a:pt x="2528" y="4682"/>
                    <a:pt x="2521" y="4653"/>
                  </a:cubicBezTo>
                  <a:cubicBezTo>
                    <a:pt x="2514" y="4623"/>
                    <a:pt x="2477" y="4594"/>
                    <a:pt x="2447" y="4594"/>
                  </a:cubicBezTo>
                  <a:lnTo>
                    <a:pt x="2440" y="4594"/>
                  </a:lnTo>
                  <a:cubicBezTo>
                    <a:pt x="2433" y="4602"/>
                    <a:pt x="2418" y="4602"/>
                    <a:pt x="2411" y="4602"/>
                  </a:cubicBezTo>
                  <a:cubicBezTo>
                    <a:pt x="2367" y="4602"/>
                    <a:pt x="2308" y="4572"/>
                    <a:pt x="2286" y="4528"/>
                  </a:cubicBezTo>
                  <a:cubicBezTo>
                    <a:pt x="2272" y="4514"/>
                    <a:pt x="2250" y="4484"/>
                    <a:pt x="2242" y="4484"/>
                  </a:cubicBezTo>
                  <a:cubicBezTo>
                    <a:pt x="2242" y="4484"/>
                    <a:pt x="2235" y="4484"/>
                    <a:pt x="2220" y="4506"/>
                  </a:cubicBezTo>
                  <a:cubicBezTo>
                    <a:pt x="2213" y="4521"/>
                    <a:pt x="2198" y="4528"/>
                    <a:pt x="2191" y="4528"/>
                  </a:cubicBezTo>
                  <a:cubicBezTo>
                    <a:pt x="2162" y="4528"/>
                    <a:pt x="2140" y="4506"/>
                    <a:pt x="2118" y="4477"/>
                  </a:cubicBezTo>
                  <a:cubicBezTo>
                    <a:pt x="2103" y="4462"/>
                    <a:pt x="2088" y="4447"/>
                    <a:pt x="2074" y="4440"/>
                  </a:cubicBezTo>
                  <a:cubicBezTo>
                    <a:pt x="2059" y="4433"/>
                    <a:pt x="2037" y="4411"/>
                    <a:pt x="2023" y="4396"/>
                  </a:cubicBezTo>
                  <a:cubicBezTo>
                    <a:pt x="2001" y="4374"/>
                    <a:pt x="1978" y="4345"/>
                    <a:pt x="1957" y="4345"/>
                  </a:cubicBezTo>
                  <a:cubicBezTo>
                    <a:pt x="1949" y="4338"/>
                    <a:pt x="1935" y="4338"/>
                    <a:pt x="1927" y="4338"/>
                  </a:cubicBezTo>
                  <a:cubicBezTo>
                    <a:pt x="1883" y="4338"/>
                    <a:pt x="1810" y="4352"/>
                    <a:pt x="1737" y="4389"/>
                  </a:cubicBezTo>
                  <a:cubicBezTo>
                    <a:pt x="1649" y="4433"/>
                    <a:pt x="1597" y="4462"/>
                    <a:pt x="1539" y="4492"/>
                  </a:cubicBezTo>
                  <a:cubicBezTo>
                    <a:pt x="1502" y="4514"/>
                    <a:pt x="1502" y="4514"/>
                    <a:pt x="1502" y="4514"/>
                  </a:cubicBezTo>
                  <a:cubicBezTo>
                    <a:pt x="1458" y="4543"/>
                    <a:pt x="1414" y="4565"/>
                    <a:pt x="1378" y="4572"/>
                  </a:cubicBezTo>
                  <a:cubicBezTo>
                    <a:pt x="1341" y="4579"/>
                    <a:pt x="1312" y="4594"/>
                    <a:pt x="1261" y="4631"/>
                  </a:cubicBezTo>
                  <a:cubicBezTo>
                    <a:pt x="1246" y="4638"/>
                    <a:pt x="1231" y="4638"/>
                    <a:pt x="1216" y="4638"/>
                  </a:cubicBezTo>
                  <a:cubicBezTo>
                    <a:pt x="1202" y="4638"/>
                    <a:pt x="1187" y="4638"/>
                    <a:pt x="1173" y="4631"/>
                  </a:cubicBezTo>
                  <a:cubicBezTo>
                    <a:pt x="1165" y="4631"/>
                    <a:pt x="1158" y="4631"/>
                    <a:pt x="1143" y="4631"/>
                  </a:cubicBezTo>
                  <a:cubicBezTo>
                    <a:pt x="1136" y="4631"/>
                    <a:pt x="1128" y="4631"/>
                    <a:pt x="1121" y="4645"/>
                  </a:cubicBezTo>
                  <a:cubicBezTo>
                    <a:pt x="1070" y="4697"/>
                    <a:pt x="1026" y="4711"/>
                    <a:pt x="997" y="4711"/>
                  </a:cubicBezTo>
                  <a:cubicBezTo>
                    <a:pt x="982" y="4711"/>
                    <a:pt x="967" y="4697"/>
                    <a:pt x="953" y="4682"/>
                  </a:cubicBezTo>
                  <a:cubicBezTo>
                    <a:pt x="938" y="4675"/>
                    <a:pt x="923" y="4653"/>
                    <a:pt x="894" y="4653"/>
                  </a:cubicBezTo>
                  <a:cubicBezTo>
                    <a:pt x="894" y="4653"/>
                    <a:pt x="894" y="4653"/>
                    <a:pt x="887" y="4660"/>
                  </a:cubicBezTo>
                  <a:cubicBezTo>
                    <a:pt x="879" y="4660"/>
                    <a:pt x="872" y="4660"/>
                    <a:pt x="857" y="4660"/>
                  </a:cubicBezTo>
                  <a:cubicBezTo>
                    <a:pt x="792" y="4660"/>
                    <a:pt x="696" y="4638"/>
                    <a:pt x="623" y="4602"/>
                  </a:cubicBezTo>
                  <a:cubicBezTo>
                    <a:pt x="616" y="4602"/>
                    <a:pt x="601" y="4602"/>
                    <a:pt x="594" y="4602"/>
                  </a:cubicBezTo>
                  <a:cubicBezTo>
                    <a:pt x="572" y="4602"/>
                    <a:pt x="542" y="4609"/>
                    <a:pt x="513" y="4631"/>
                  </a:cubicBezTo>
                  <a:cubicBezTo>
                    <a:pt x="476" y="4653"/>
                    <a:pt x="476" y="4653"/>
                    <a:pt x="476" y="4653"/>
                  </a:cubicBezTo>
                  <a:cubicBezTo>
                    <a:pt x="491" y="4616"/>
                    <a:pt x="491" y="4616"/>
                    <a:pt x="491" y="4616"/>
                  </a:cubicBezTo>
                  <a:cubicBezTo>
                    <a:pt x="491" y="4594"/>
                    <a:pt x="498" y="4579"/>
                    <a:pt x="506" y="4557"/>
                  </a:cubicBezTo>
                  <a:cubicBezTo>
                    <a:pt x="513" y="4543"/>
                    <a:pt x="520" y="4521"/>
                    <a:pt x="528" y="4506"/>
                  </a:cubicBezTo>
                  <a:cubicBezTo>
                    <a:pt x="535" y="4440"/>
                    <a:pt x="579" y="4396"/>
                    <a:pt x="630" y="4338"/>
                  </a:cubicBezTo>
                  <a:cubicBezTo>
                    <a:pt x="674" y="4301"/>
                    <a:pt x="674" y="4272"/>
                    <a:pt x="674" y="4228"/>
                  </a:cubicBezTo>
                  <a:cubicBezTo>
                    <a:pt x="682" y="4213"/>
                    <a:pt x="682" y="4198"/>
                    <a:pt x="682" y="4176"/>
                  </a:cubicBezTo>
                  <a:cubicBezTo>
                    <a:pt x="696" y="4103"/>
                    <a:pt x="726" y="4088"/>
                    <a:pt x="777" y="4066"/>
                  </a:cubicBezTo>
                  <a:cubicBezTo>
                    <a:pt x="784" y="4059"/>
                    <a:pt x="799" y="4052"/>
                    <a:pt x="813" y="4045"/>
                  </a:cubicBezTo>
                  <a:cubicBezTo>
                    <a:pt x="850" y="4023"/>
                    <a:pt x="850" y="3986"/>
                    <a:pt x="850" y="3927"/>
                  </a:cubicBezTo>
                  <a:cubicBezTo>
                    <a:pt x="850" y="3891"/>
                    <a:pt x="850" y="3854"/>
                    <a:pt x="865" y="3825"/>
                  </a:cubicBezTo>
                  <a:cubicBezTo>
                    <a:pt x="872" y="3795"/>
                    <a:pt x="879" y="3781"/>
                    <a:pt x="865" y="3766"/>
                  </a:cubicBezTo>
                  <a:cubicBezTo>
                    <a:pt x="850" y="3744"/>
                    <a:pt x="821" y="3729"/>
                    <a:pt x="777" y="3729"/>
                  </a:cubicBezTo>
                  <a:cubicBezTo>
                    <a:pt x="696" y="3729"/>
                    <a:pt x="616" y="3700"/>
                    <a:pt x="616" y="3627"/>
                  </a:cubicBezTo>
                  <a:cubicBezTo>
                    <a:pt x="616" y="3576"/>
                    <a:pt x="608" y="3576"/>
                    <a:pt x="594" y="3576"/>
                  </a:cubicBezTo>
                  <a:cubicBezTo>
                    <a:pt x="579" y="3576"/>
                    <a:pt x="564" y="3583"/>
                    <a:pt x="542" y="3583"/>
                  </a:cubicBezTo>
                  <a:cubicBezTo>
                    <a:pt x="535" y="3583"/>
                    <a:pt x="528" y="3583"/>
                    <a:pt x="520" y="3583"/>
                  </a:cubicBezTo>
                  <a:cubicBezTo>
                    <a:pt x="476" y="3583"/>
                    <a:pt x="447" y="3554"/>
                    <a:pt x="418" y="3532"/>
                  </a:cubicBezTo>
                  <a:cubicBezTo>
                    <a:pt x="403" y="3517"/>
                    <a:pt x="388" y="3502"/>
                    <a:pt x="374" y="3488"/>
                  </a:cubicBezTo>
                  <a:cubicBezTo>
                    <a:pt x="301" y="3451"/>
                    <a:pt x="264" y="3378"/>
                    <a:pt x="249" y="3283"/>
                  </a:cubicBezTo>
                  <a:cubicBezTo>
                    <a:pt x="242" y="3209"/>
                    <a:pt x="220" y="3195"/>
                    <a:pt x="183" y="3165"/>
                  </a:cubicBezTo>
                  <a:cubicBezTo>
                    <a:pt x="176" y="3158"/>
                    <a:pt x="161" y="3143"/>
                    <a:pt x="154" y="3136"/>
                  </a:cubicBezTo>
                  <a:cubicBezTo>
                    <a:pt x="125" y="3107"/>
                    <a:pt x="110" y="3055"/>
                    <a:pt x="88" y="3004"/>
                  </a:cubicBezTo>
                  <a:cubicBezTo>
                    <a:pt x="73" y="2967"/>
                    <a:pt x="59" y="2931"/>
                    <a:pt x="37" y="2894"/>
                  </a:cubicBezTo>
                  <a:cubicBezTo>
                    <a:pt x="0" y="2828"/>
                    <a:pt x="29" y="2762"/>
                    <a:pt x="66" y="2689"/>
                  </a:cubicBezTo>
                  <a:cubicBezTo>
                    <a:pt x="73" y="2660"/>
                    <a:pt x="88" y="2638"/>
                    <a:pt x="95" y="2608"/>
                  </a:cubicBezTo>
                  <a:cubicBezTo>
                    <a:pt x="110" y="2572"/>
                    <a:pt x="110" y="2550"/>
                    <a:pt x="110" y="2535"/>
                  </a:cubicBezTo>
                  <a:cubicBezTo>
                    <a:pt x="117" y="2506"/>
                    <a:pt x="117" y="2498"/>
                    <a:pt x="154" y="2469"/>
                  </a:cubicBezTo>
                  <a:cubicBezTo>
                    <a:pt x="176" y="2447"/>
                    <a:pt x="191" y="2447"/>
                    <a:pt x="205" y="2440"/>
                  </a:cubicBezTo>
                  <a:cubicBezTo>
                    <a:pt x="205" y="2440"/>
                    <a:pt x="213" y="2440"/>
                    <a:pt x="213" y="2433"/>
                  </a:cubicBezTo>
                  <a:cubicBezTo>
                    <a:pt x="213" y="2433"/>
                    <a:pt x="198" y="2418"/>
                    <a:pt x="198" y="2403"/>
                  </a:cubicBezTo>
                  <a:cubicBezTo>
                    <a:pt x="161" y="2330"/>
                    <a:pt x="198" y="2257"/>
                    <a:pt x="249" y="2220"/>
                  </a:cubicBezTo>
                  <a:cubicBezTo>
                    <a:pt x="264" y="2205"/>
                    <a:pt x="286" y="2198"/>
                    <a:pt x="315" y="2191"/>
                  </a:cubicBezTo>
                  <a:cubicBezTo>
                    <a:pt x="359" y="2176"/>
                    <a:pt x="403" y="2154"/>
                    <a:pt x="425" y="2110"/>
                  </a:cubicBezTo>
                  <a:cubicBezTo>
                    <a:pt x="447" y="2051"/>
                    <a:pt x="484" y="2015"/>
                    <a:pt x="528" y="2015"/>
                  </a:cubicBezTo>
                  <a:cubicBezTo>
                    <a:pt x="542" y="2015"/>
                    <a:pt x="564" y="2022"/>
                    <a:pt x="579" y="2037"/>
                  </a:cubicBezTo>
                  <a:cubicBezTo>
                    <a:pt x="594" y="2044"/>
                    <a:pt x="601" y="2044"/>
                    <a:pt x="608" y="2044"/>
                  </a:cubicBezTo>
                  <a:cubicBezTo>
                    <a:pt x="637" y="2044"/>
                    <a:pt x="660" y="2015"/>
                    <a:pt x="696" y="1978"/>
                  </a:cubicBezTo>
                  <a:cubicBezTo>
                    <a:pt x="704" y="1964"/>
                    <a:pt x="704" y="1956"/>
                    <a:pt x="704" y="1949"/>
                  </a:cubicBezTo>
                  <a:cubicBezTo>
                    <a:pt x="704" y="1942"/>
                    <a:pt x="689" y="1927"/>
                    <a:pt x="674" y="1919"/>
                  </a:cubicBezTo>
                  <a:cubicBezTo>
                    <a:pt x="667" y="1912"/>
                    <a:pt x="652" y="1905"/>
                    <a:pt x="645" y="1897"/>
                  </a:cubicBezTo>
                  <a:cubicBezTo>
                    <a:pt x="637" y="1890"/>
                    <a:pt x="637" y="1890"/>
                    <a:pt x="637" y="1890"/>
                  </a:cubicBezTo>
                  <a:cubicBezTo>
                    <a:pt x="645" y="1868"/>
                    <a:pt x="645" y="1868"/>
                    <a:pt x="645" y="1868"/>
                  </a:cubicBezTo>
                  <a:cubicBezTo>
                    <a:pt x="652" y="1832"/>
                    <a:pt x="660" y="1795"/>
                    <a:pt x="696" y="1788"/>
                  </a:cubicBezTo>
                  <a:cubicBezTo>
                    <a:pt x="704" y="1788"/>
                    <a:pt x="711" y="1788"/>
                    <a:pt x="718" y="1788"/>
                  </a:cubicBezTo>
                  <a:cubicBezTo>
                    <a:pt x="755" y="1788"/>
                    <a:pt x="777" y="1810"/>
                    <a:pt x="799" y="1846"/>
                  </a:cubicBezTo>
                  <a:cubicBezTo>
                    <a:pt x="799" y="1854"/>
                    <a:pt x="806" y="1868"/>
                    <a:pt x="813" y="1883"/>
                  </a:cubicBezTo>
                  <a:cubicBezTo>
                    <a:pt x="828" y="1912"/>
                    <a:pt x="843" y="1949"/>
                    <a:pt x="857" y="1949"/>
                  </a:cubicBezTo>
                  <a:cubicBezTo>
                    <a:pt x="872" y="1949"/>
                    <a:pt x="879" y="1942"/>
                    <a:pt x="894" y="1927"/>
                  </a:cubicBezTo>
                  <a:cubicBezTo>
                    <a:pt x="960" y="1854"/>
                    <a:pt x="989" y="1832"/>
                    <a:pt x="1048" y="1810"/>
                  </a:cubicBezTo>
                  <a:cubicBezTo>
                    <a:pt x="1063" y="1810"/>
                    <a:pt x="1070" y="1810"/>
                    <a:pt x="1077" y="1810"/>
                  </a:cubicBezTo>
                  <a:cubicBezTo>
                    <a:pt x="1136" y="1810"/>
                    <a:pt x="1180" y="1861"/>
                    <a:pt x="1195" y="1883"/>
                  </a:cubicBezTo>
                  <a:cubicBezTo>
                    <a:pt x="1209" y="1905"/>
                    <a:pt x="1224" y="1912"/>
                    <a:pt x="1238" y="1912"/>
                  </a:cubicBezTo>
                  <a:cubicBezTo>
                    <a:pt x="1246" y="1912"/>
                    <a:pt x="1253" y="1912"/>
                    <a:pt x="1253" y="1897"/>
                  </a:cubicBezTo>
                  <a:cubicBezTo>
                    <a:pt x="1261" y="1876"/>
                    <a:pt x="1268" y="1876"/>
                    <a:pt x="1275" y="1876"/>
                  </a:cubicBezTo>
                  <a:cubicBezTo>
                    <a:pt x="1290" y="1876"/>
                    <a:pt x="1304" y="1890"/>
                    <a:pt x="1319" y="1905"/>
                  </a:cubicBezTo>
                  <a:cubicBezTo>
                    <a:pt x="1326" y="1912"/>
                    <a:pt x="1334" y="1919"/>
                    <a:pt x="1341" y="1927"/>
                  </a:cubicBezTo>
                  <a:cubicBezTo>
                    <a:pt x="1348" y="1934"/>
                    <a:pt x="1356" y="1942"/>
                    <a:pt x="1370" y="1942"/>
                  </a:cubicBezTo>
                  <a:cubicBezTo>
                    <a:pt x="1400" y="1942"/>
                    <a:pt x="1422" y="1927"/>
                    <a:pt x="1444" y="1919"/>
                  </a:cubicBezTo>
                  <a:cubicBezTo>
                    <a:pt x="1480" y="1897"/>
                    <a:pt x="1488" y="1868"/>
                    <a:pt x="1480" y="1832"/>
                  </a:cubicBezTo>
                  <a:cubicBezTo>
                    <a:pt x="1480" y="1810"/>
                    <a:pt x="1488" y="1780"/>
                    <a:pt x="1502" y="1766"/>
                  </a:cubicBezTo>
                  <a:cubicBezTo>
                    <a:pt x="1517" y="1736"/>
                    <a:pt x="1524" y="1729"/>
                    <a:pt x="1510" y="1722"/>
                  </a:cubicBezTo>
                  <a:cubicBezTo>
                    <a:pt x="1502" y="1707"/>
                    <a:pt x="1495" y="1707"/>
                    <a:pt x="1480" y="1700"/>
                  </a:cubicBezTo>
                  <a:cubicBezTo>
                    <a:pt x="1458" y="1685"/>
                    <a:pt x="1436" y="1670"/>
                    <a:pt x="1436" y="1626"/>
                  </a:cubicBezTo>
                  <a:cubicBezTo>
                    <a:pt x="1436" y="1612"/>
                    <a:pt x="1436" y="1604"/>
                    <a:pt x="1436" y="1597"/>
                  </a:cubicBezTo>
                  <a:cubicBezTo>
                    <a:pt x="1436" y="1560"/>
                    <a:pt x="1436" y="1531"/>
                    <a:pt x="1480" y="1495"/>
                  </a:cubicBezTo>
                  <a:cubicBezTo>
                    <a:pt x="1488" y="1480"/>
                    <a:pt x="1502" y="1473"/>
                    <a:pt x="1517" y="1473"/>
                  </a:cubicBezTo>
                  <a:cubicBezTo>
                    <a:pt x="1546" y="1473"/>
                    <a:pt x="1568" y="1502"/>
                    <a:pt x="1590" y="1524"/>
                  </a:cubicBezTo>
                  <a:cubicBezTo>
                    <a:pt x="1590" y="1524"/>
                    <a:pt x="1597" y="1531"/>
                    <a:pt x="1605" y="1538"/>
                  </a:cubicBezTo>
                  <a:cubicBezTo>
                    <a:pt x="1619" y="1553"/>
                    <a:pt x="1649" y="1583"/>
                    <a:pt x="1678" y="1583"/>
                  </a:cubicBezTo>
                  <a:cubicBezTo>
                    <a:pt x="1693" y="1583"/>
                    <a:pt x="1700" y="1583"/>
                    <a:pt x="1707" y="1568"/>
                  </a:cubicBezTo>
                  <a:cubicBezTo>
                    <a:pt x="1751" y="1516"/>
                    <a:pt x="1766" y="1473"/>
                    <a:pt x="1759" y="1451"/>
                  </a:cubicBezTo>
                  <a:cubicBezTo>
                    <a:pt x="1744" y="1428"/>
                    <a:pt x="1737" y="1392"/>
                    <a:pt x="1751" y="1363"/>
                  </a:cubicBezTo>
                  <a:cubicBezTo>
                    <a:pt x="1759" y="1341"/>
                    <a:pt x="1781" y="1333"/>
                    <a:pt x="1803" y="1326"/>
                  </a:cubicBezTo>
                  <a:cubicBezTo>
                    <a:pt x="1832" y="1326"/>
                    <a:pt x="1832" y="1319"/>
                    <a:pt x="1832" y="1289"/>
                  </a:cubicBezTo>
                  <a:cubicBezTo>
                    <a:pt x="1839" y="1282"/>
                    <a:pt x="1839" y="1282"/>
                    <a:pt x="1839" y="1275"/>
                  </a:cubicBezTo>
                  <a:cubicBezTo>
                    <a:pt x="1847" y="1238"/>
                    <a:pt x="1898" y="1231"/>
                    <a:pt x="1942" y="1231"/>
                  </a:cubicBezTo>
                  <a:cubicBezTo>
                    <a:pt x="1957" y="1231"/>
                    <a:pt x="1971" y="1231"/>
                    <a:pt x="1978" y="1223"/>
                  </a:cubicBezTo>
                  <a:cubicBezTo>
                    <a:pt x="1986" y="1223"/>
                    <a:pt x="1993" y="1216"/>
                    <a:pt x="2008" y="1194"/>
                  </a:cubicBezTo>
                  <a:cubicBezTo>
                    <a:pt x="2015" y="1179"/>
                    <a:pt x="2023" y="1165"/>
                    <a:pt x="2037" y="1143"/>
                  </a:cubicBezTo>
                  <a:cubicBezTo>
                    <a:pt x="2052" y="1128"/>
                    <a:pt x="2066" y="1121"/>
                    <a:pt x="2088" y="1121"/>
                  </a:cubicBezTo>
                  <a:cubicBezTo>
                    <a:pt x="2103" y="1121"/>
                    <a:pt x="2125" y="1128"/>
                    <a:pt x="2140" y="1135"/>
                  </a:cubicBezTo>
                  <a:cubicBezTo>
                    <a:pt x="2154" y="1135"/>
                    <a:pt x="2169" y="1143"/>
                    <a:pt x="2176" y="1143"/>
                  </a:cubicBezTo>
                  <a:cubicBezTo>
                    <a:pt x="2213" y="1143"/>
                    <a:pt x="2242" y="1128"/>
                    <a:pt x="2286" y="1092"/>
                  </a:cubicBezTo>
                  <a:cubicBezTo>
                    <a:pt x="2301" y="1084"/>
                    <a:pt x="2308" y="1077"/>
                    <a:pt x="2323" y="1062"/>
                  </a:cubicBezTo>
                  <a:cubicBezTo>
                    <a:pt x="2360" y="1033"/>
                    <a:pt x="2396" y="996"/>
                    <a:pt x="2433" y="996"/>
                  </a:cubicBezTo>
                  <a:cubicBezTo>
                    <a:pt x="2455" y="996"/>
                    <a:pt x="2477" y="1011"/>
                    <a:pt x="2499" y="1018"/>
                  </a:cubicBezTo>
                  <a:cubicBezTo>
                    <a:pt x="2521" y="1033"/>
                    <a:pt x="2543" y="1047"/>
                    <a:pt x="2565" y="1047"/>
                  </a:cubicBezTo>
                  <a:cubicBezTo>
                    <a:pt x="2572" y="1047"/>
                    <a:pt x="2572" y="1040"/>
                    <a:pt x="2579" y="1040"/>
                  </a:cubicBezTo>
                  <a:cubicBezTo>
                    <a:pt x="2594" y="1033"/>
                    <a:pt x="2609" y="1026"/>
                    <a:pt x="2631" y="1011"/>
                  </a:cubicBezTo>
                  <a:cubicBezTo>
                    <a:pt x="2660" y="996"/>
                    <a:pt x="2704" y="982"/>
                    <a:pt x="2719" y="960"/>
                  </a:cubicBezTo>
                  <a:cubicBezTo>
                    <a:pt x="2733" y="938"/>
                    <a:pt x="2741" y="930"/>
                    <a:pt x="2748" y="908"/>
                  </a:cubicBezTo>
                  <a:cubicBezTo>
                    <a:pt x="2755" y="894"/>
                    <a:pt x="2763" y="879"/>
                    <a:pt x="2777" y="857"/>
                  </a:cubicBezTo>
                  <a:cubicBezTo>
                    <a:pt x="2814" y="798"/>
                    <a:pt x="2880" y="762"/>
                    <a:pt x="2924" y="747"/>
                  </a:cubicBezTo>
                  <a:cubicBezTo>
                    <a:pt x="2931" y="747"/>
                    <a:pt x="2938" y="747"/>
                    <a:pt x="2953" y="747"/>
                  </a:cubicBezTo>
                  <a:cubicBezTo>
                    <a:pt x="2983" y="740"/>
                    <a:pt x="3026" y="733"/>
                    <a:pt x="3070" y="703"/>
                  </a:cubicBezTo>
                  <a:cubicBezTo>
                    <a:pt x="3078" y="696"/>
                    <a:pt x="3092" y="688"/>
                    <a:pt x="3100" y="681"/>
                  </a:cubicBezTo>
                  <a:cubicBezTo>
                    <a:pt x="3129" y="659"/>
                    <a:pt x="3151" y="637"/>
                    <a:pt x="3173" y="637"/>
                  </a:cubicBezTo>
                  <a:cubicBezTo>
                    <a:pt x="3180" y="637"/>
                    <a:pt x="3202" y="645"/>
                    <a:pt x="3202" y="666"/>
                  </a:cubicBezTo>
                  <a:cubicBezTo>
                    <a:pt x="3202" y="674"/>
                    <a:pt x="3209" y="674"/>
                    <a:pt x="3209" y="674"/>
                  </a:cubicBezTo>
                  <a:cubicBezTo>
                    <a:pt x="3209" y="674"/>
                    <a:pt x="3232" y="659"/>
                    <a:pt x="3232" y="637"/>
                  </a:cubicBezTo>
                  <a:cubicBezTo>
                    <a:pt x="3239" y="593"/>
                    <a:pt x="3268" y="593"/>
                    <a:pt x="3297" y="586"/>
                  </a:cubicBezTo>
                  <a:cubicBezTo>
                    <a:pt x="3312" y="586"/>
                    <a:pt x="3334" y="586"/>
                    <a:pt x="3356" y="578"/>
                  </a:cubicBezTo>
                  <a:cubicBezTo>
                    <a:pt x="3378" y="578"/>
                    <a:pt x="3385" y="571"/>
                    <a:pt x="3393" y="571"/>
                  </a:cubicBezTo>
                  <a:lnTo>
                    <a:pt x="3393" y="571"/>
                  </a:lnTo>
                  <a:cubicBezTo>
                    <a:pt x="3400" y="564"/>
                    <a:pt x="3400" y="557"/>
                    <a:pt x="3407" y="542"/>
                  </a:cubicBezTo>
                  <a:cubicBezTo>
                    <a:pt x="3407" y="527"/>
                    <a:pt x="3407" y="513"/>
                    <a:pt x="3415" y="505"/>
                  </a:cubicBezTo>
                  <a:cubicBezTo>
                    <a:pt x="3422" y="469"/>
                    <a:pt x="3429" y="439"/>
                    <a:pt x="3459" y="410"/>
                  </a:cubicBezTo>
                  <a:cubicBezTo>
                    <a:pt x="3481" y="381"/>
                    <a:pt x="3503" y="359"/>
                    <a:pt x="3525" y="344"/>
                  </a:cubicBezTo>
                  <a:cubicBezTo>
                    <a:pt x="3539" y="337"/>
                    <a:pt x="3554" y="329"/>
                    <a:pt x="3561" y="322"/>
                  </a:cubicBezTo>
                  <a:cubicBezTo>
                    <a:pt x="3576" y="307"/>
                    <a:pt x="3583" y="271"/>
                    <a:pt x="3583" y="242"/>
                  </a:cubicBezTo>
                  <a:cubicBezTo>
                    <a:pt x="3583" y="227"/>
                    <a:pt x="3591" y="212"/>
                    <a:pt x="3591" y="197"/>
                  </a:cubicBezTo>
                  <a:cubicBezTo>
                    <a:pt x="3591" y="190"/>
                    <a:pt x="3591" y="176"/>
                    <a:pt x="3591" y="168"/>
                  </a:cubicBezTo>
                  <a:cubicBezTo>
                    <a:pt x="3591" y="124"/>
                    <a:pt x="3591" y="80"/>
                    <a:pt x="3642" y="44"/>
                  </a:cubicBezTo>
                  <a:cubicBezTo>
                    <a:pt x="3686" y="14"/>
                    <a:pt x="3715" y="0"/>
                    <a:pt x="3737" y="0"/>
                  </a:cubicBezTo>
                  <a:cubicBezTo>
                    <a:pt x="3759" y="0"/>
                    <a:pt x="3774" y="7"/>
                    <a:pt x="3788" y="22"/>
                  </a:cubicBezTo>
                  <a:cubicBezTo>
                    <a:pt x="3818" y="66"/>
                    <a:pt x="3818" y="124"/>
                    <a:pt x="3788" y="168"/>
                  </a:cubicBezTo>
                  <a:cubicBezTo>
                    <a:pt x="3781" y="176"/>
                    <a:pt x="3781" y="183"/>
                    <a:pt x="3788" y="183"/>
                  </a:cubicBezTo>
                  <a:cubicBezTo>
                    <a:pt x="3788" y="205"/>
                    <a:pt x="3825" y="219"/>
                    <a:pt x="3847" y="227"/>
                  </a:cubicBezTo>
                  <a:cubicBezTo>
                    <a:pt x="3847" y="234"/>
                    <a:pt x="3847" y="234"/>
                    <a:pt x="3847" y="234"/>
                  </a:cubicBezTo>
                  <a:cubicBezTo>
                    <a:pt x="3884" y="249"/>
                    <a:pt x="3913" y="278"/>
                    <a:pt x="3935" y="315"/>
                  </a:cubicBezTo>
                  <a:cubicBezTo>
                    <a:pt x="3942" y="329"/>
                    <a:pt x="3964" y="337"/>
                    <a:pt x="3979" y="337"/>
                  </a:cubicBezTo>
                  <a:cubicBezTo>
                    <a:pt x="3986" y="337"/>
                    <a:pt x="3994" y="337"/>
                    <a:pt x="3994" y="337"/>
                  </a:cubicBezTo>
                  <a:cubicBezTo>
                    <a:pt x="4008" y="337"/>
                    <a:pt x="4067" y="344"/>
                    <a:pt x="4082" y="388"/>
                  </a:cubicBezTo>
                  <a:cubicBezTo>
                    <a:pt x="4089" y="417"/>
                    <a:pt x="4074" y="461"/>
                    <a:pt x="4059" y="491"/>
                  </a:cubicBezTo>
                  <a:cubicBezTo>
                    <a:pt x="4059" y="498"/>
                    <a:pt x="4052" y="498"/>
                    <a:pt x="4052" y="505"/>
                  </a:cubicBezTo>
                  <a:cubicBezTo>
                    <a:pt x="4045" y="527"/>
                    <a:pt x="4045" y="593"/>
                    <a:pt x="4067" y="608"/>
                  </a:cubicBezTo>
                  <a:cubicBezTo>
                    <a:pt x="4074" y="623"/>
                    <a:pt x="4089" y="630"/>
                    <a:pt x="4104" y="637"/>
                  </a:cubicBezTo>
                  <a:cubicBezTo>
                    <a:pt x="4118" y="652"/>
                    <a:pt x="4147" y="674"/>
                    <a:pt x="4162" y="696"/>
                  </a:cubicBezTo>
                  <a:cubicBezTo>
                    <a:pt x="4169" y="703"/>
                    <a:pt x="4177" y="718"/>
                    <a:pt x="4191" y="725"/>
                  </a:cubicBezTo>
                  <a:cubicBezTo>
                    <a:pt x="4214" y="740"/>
                    <a:pt x="4243" y="762"/>
                    <a:pt x="4235" y="798"/>
                  </a:cubicBezTo>
                  <a:cubicBezTo>
                    <a:pt x="4228" y="806"/>
                    <a:pt x="4228" y="820"/>
                    <a:pt x="4235" y="820"/>
                  </a:cubicBezTo>
                  <a:cubicBezTo>
                    <a:pt x="4235" y="828"/>
                    <a:pt x="4250" y="828"/>
                    <a:pt x="4257" y="828"/>
                  </a:cubicBezTo>
                  <a:cubicBezTo>
                    <a:pt x="4265" y="828"/>
                    <a:pt x="4272" y="828"/>
                    <a:pt x="4279" y="828"/>
                  </a:cubicBezTo>
                  <a:cubicBezTo>
                    <a:pt x="4287" y="828"/>
                    <a:pt x="4294" y="820"/>
                    <a:pt x="4301" y="820"/>
                  </a:cubicBezTo>
                  <a:cubicBezTo>
                    <a:pt x="4316" y="820"/>
                    <a:pt x="4331" y="813"/>
                    <a:pt x="4338" y="813"/>
                  </a:cubicBezTo>
                  <a:cubicBezTo>
                    <a:pt x="4353" y="813"/>
                    <a:pt x="4375" y="820"/>
                    <a:pt x="4375" y="850"/>
                  </a:cubicBezTo>
                  <a:lnTo>
                    <a:pt x="4375" y="850"/>
                  </a:lnTo>
                  <a:lnTo>
                    <a:pt x="4375" y="857"/>
                  </a:lnTo>
                  <a:cubicBezTo>
                    <a:pt x="4375" y="908"/>
                    <a:pt x="4375" y="908"/>
                    <a:pt x="4375" y="908"/>
                  </a:cubicBezTo>
                  <a:cubicBezTo>
                    <a:pt x="4375" y="945"/>
                    <a:pt x="4382" y="982"/>
                    <a:pt x="4404" y="1018"/>
                  </a:cubicBezTo>
                  <a:cubicBezTo>
                    <a:pt x="4433" y="1077"/>
                    <a:pt x="4477" y="1187"/>
                    <a:pt x="4433" y="1260"/>
                  </a:cubicBezTo>
                  <a:cubicBezTo>
                    <a:pt x="4426" y="1267"/>
                    <a:pt x="4419" y="1282"/>
                    <a:pt x="4411" y="1297"/>
                  </a:cubicBezTo>
                  <a:cubicBezTo>
                    <a:pt x="4382" y="1355"/>
                    <a:pt x="4360" y="1407"/>
                    <a:pt x="4316" y="1407"/>
                  </a:cubicBezTo>
                  <a:cubicBezTo>
                    <a:pt x="4309" y="1407"/>
                    <a:pt x="4309" y="1407"/>
                    <a:pt x="4309" y="1407"/>
                  </a:cubicBezTo>
                  <a:cubicBezTo>
                    <a:pt x="4279" y="1407"/>
                    <a:pt x="4265" y="1385"/>
                    <a:pt x="4250" y="1370"/>
                  </a:cubicBezTo>
                  <a:cubicBezTo>
                    <a:pt x="4243" y="1355"/>
                    <a:pt x="4228" y="1341"/>
                    <a:pt x="4214" y="1341"/>
                  </a:cubicBezTo>
                  <a:lnTo>
                    <a:pt x="4206" y="1341"/>
                  </a:lnTo>
                  <a:cubicBezTo>
                    <a:pt x="4177" y="1341"/>
                    <a:pt x="4155" y="1363"/>
                    <a:pt x="4140" y="1392"/>
                  </a:cubicBezTo>
                  <a:cubicBezTo>
                    <a:pt x="4133" y="1407"/>
                    <a:pt x="4118" y="1414"/>
                    <a:pt x="4111" y="1421"/>
                  </a:cubicBezTo>
                  <a:cubicBezTo>
                    <a:pt x="4089" y="1451"/>
                    <a:pt x="4067" y="1473"/>
                    <a:pt x="4074" y="1502"/>
                  </a:cubicBezTo>
                  <a:cubicBezTo>
                    <a:pt x="4074" y="1516"/>
                    <a:pt x="4082" y="1538"/>
                    <a:pt x="4089" y="1553"/>
                  </a:cubicBezTo>
                  <a:cubicBezTo>
                    <a:pt x="4096" y="1583"/>
                    <a:pt x="4111" y="1619"/>
                    <a:pt x="4104" y="1648"/>
                  </a:cubicBezTo>
                  <a:cubicBezTo>
                    <a:pt x="4104" y="1663"/>
                    <a:pt x="4104" y="1670"/>
                    <a:pt x="4104" y="1678"/>
                  </a:cubicBezTo>
                  <a:cubicBezTo>
                    <a:pt x="4096" y="1714"/>
                    <a:pt x="4096" y="1736"/>
                    <a:pt x="4059" y="1773"/>
                  </a:cubicBezTo>
                  <a:cubicBezTo>
                    <a:pt x="4045" y="1780"/>
                    <a:pt x="4045" y="1780"/>
                    <a:pt x="4045" y="1780"/>
                  </a:cubicBezTo>
                  <a:cubicBezTo>
                    <a:pt x="4038" y="1788"/>
                    <a:pt x="4023" y="1802"/>
                    <a:pt x="4023" y="1810"/>
                  </a:cubicBezTo>
                  <a:lnTo>
                    <a:pt x="4023" y="1810"/>
                  </a:lnTo>
                  <a:cubicBezTo>
                    <a:pt x="4030" y="1810"/>
                    <a:pt x="4038" y="1810"/>
                    <a:pt x="4059" y="1810"/>
                  </a:cubicBezTo>
                  <a:cubicBezTo>
                    <a:pt x="4133" y="1824"/>
                    <a:pt x="4169" y="1861"/>
                    <a:pt x="4199" y="1890"/>
                  </a:cubicBezTo>
                  <a:cubicBezTo>
                    <a:pt x="4214" y="1905"/>
                    <a:pt x="4214" y="1905"/>
                    <a:pt x="4214" y="1905"/>
                  </a:cubicBezTo>
                  <a:cubicBezTo>
                    <a:pt x="4235" y="1927"/>
                    <a:pt x="4243" y="1949"/>
                    <a:pt x="4250" y="1971"/>
                  </a:cubicBezTo>
                  <a:cubicBezTo>
                    <a:pt x="4250" y="1985"/>
                    <a:pt x="4250" y="1993"/>
                    <a:pt x="4257" y="2007"/>
                  </a:cubicBezTo>
                  <a:cubicBezTo>
                    <a:pt x="4265" y="2029"/>
                    <a:pt x="4272" y="2037"/>
                    <a:pt x="4287" y="2051"/>
                  </a:cubicBezTo>
                  <a:cubicBezTo>
                    <a:pt x="4294" y="2059"/>
                    <a:pt x="4301" y="2066"/>
                    <a:pt x="4316" y="2081"/>
                  </a:cubicBezTo>
                  <a:cubicBezTo>
                    <a:pt x="4345" y="2125"/>
                    <a:pt x="4360" y="2183"/>
                    <a:pt x="4353" y="2227"/>
                  </a:cubicBezTo>
                  <a:cubicBezTo>
                    <a:pt x="4345" y="2249"/>
                    <a:pt x="4338" y="2315"/>
                    <a:pt x="4294" y="2315"/>
                  </a:cubicBezTo>
                  <a:cubicBezTo>
                    <a:pt x="4279" y="2315"/>
                    <a:pt x="4265" y="2308"/>
                    <a:pt x="4250" y="2301"/>
                  </a:cubicBezTo>
                  <a:cubicBezTo>
                    <a:pt x="4235" y="2286"/>
                    <a:pt x="4214" y="2286"/>
                    <a:pt x="4206" y="2286"/>
                  </a:cubicBezTo>
                  <a:cubicBezTo>
                    <a:pt x="4184" y="2286"/>
                    <a:pt x="4162" y="2293"/>
                    <a:pt x="4155" y="2301"/>
                  </a:cubicBezTo>
                  <a:cubicBezTo>
                    <a:pt x="4155" y="2308"/>
                    <a:pt x="4155" y="2308"/>
                    <a:pt x="4155" y="2308"/>
                  </a:cubicBezTo>
                  <a:cubicBezTo>
                    <a:pt x="4155" y="2315"/>
                    <a:pt x="4162" y="2315"/>
                    <a:pt x="4177" y="2323"/>
                  </a:cubicBezTo>
                  <a:cubicBezTo>
                    <a:pt x="4191" y="2323"/>
                    <a:pt x="4221" y="2330"/>
                    <a:pt x="4221" y="2359"/>
                  </a:cubicBezTo>
                  <a:cubicBezTo>
                    <a:pt x="4228" y="2388"/>
                    <a:pt x="4221" y="2425"/>
                    <a:pt x="4206" y="2440"/>
                  </a:cubicBezTo>
                  <a:cubicBezTo>
                    <a:pt x="4191" y="2454"/>
                    <a:pt x="4177" y="2462"/>
                    <a:pt x="4162" y="2462"/>
                  </a:cubicBezTo>
                  <a:cubicBezTo>
                    <a:pt x="4147" y="2462"/>
                    <a:pt x="4140" y="2462"/>
                    <a:pt x="4126" y="2454"/>
                  </a:cubicBezTo>
                  <a:cubicBezTo>
                    <a:pt x="4111" y="2447"/>
                    <a:pt x="4096" y="2433"/>
                    <a:pt x="4082" y="2425"/>
                  </a:cubicBezTo>
                  <a:cubicBezTo>
                    <a:pt x="4067" y="2410"/>
                    <a:pt x="4052" y="2403"/>
                    <a:pt x="4045" y="2403"/>
                  </a:cubicBezTo>
                  <a:cubicBezTo>
                    <a:pt x="4038" y="2403"/>
                    <a:pt x="4038" y="2403"/>
                    <a:pt x="4023" y="2418"/>
                  </a:cubicBezTo>
                  <a:cubicBezTo>
                    <a:pt x="4008" y="2440"/>
                    <a:pt x="3979" y="2454"/>
                    <a:pt x="3957" y="2476"/>
                  </a:cubicBezTo>
                  <a:cubicBezTo>
                    <a:pt x="3942" y="2484"/>
                    <a:pt x="3928" y="2498"/>
                    <a:pt x="3913" y="2513"/>
                  </a:cubicBezTo>
                  <a:cubicBezTo>
                    <a:pt x="3906" y="2520"/>
                    <a:pt x="3891" y="2528"/>
                    <a:pt x="3876" y="2542"/>
                  </a:cubicBezTo>
                  <a:cubicBezTo>
                    <a:pt x="3854" y="2557"/>
                    <a:pt x="3825" y="2579"/>
                    <a:pt x="3825" y="2594"/>
                  </a:cubicBezTo>
                  <a:cubicBezTo>
                    <a:pt x="3825" y="2594"/>
                    <a:pt x="3825" y="2594"/>
                    <a:pt x="3832" y="2601"/>
                  </a:cubicBezTo>
                  <a:cubicBezTo>
                    <a:pt x="3854" y="2630"/>
                    <a:pt x="3884" y="2638"/>
                    <a:pt x="3906" y="2645"/>
                  </a:cubicBezTo>
                  <a:cubicBezTo>
                    <a:pt x="3913" y="2645"/>
                    <a:pt x="3913" y="2645"/>
                    <a:pt x="3913" y="2645"/>
                  </a:cubicBezTo>
                  <a:cubicBezTo>
                    <a:pt x="3950" y="2660"/>
                    <a:pt x="3972" y="2704"/>
                    <a:pt x="3957" y="2747"/>
                  </a:cubicBezTo>
                  <a:cubicBezTo>
                    <a:pt x="3957" y="2777"/>
                    <a:pt x="3950" y="2806"/>
                    <a:pt x="3920" y="2806"/>
                  </a:cubicBezTo>
                  <a:cubicBezTo>
                    <a:pt x="3913" y="2806"/>
                    <a:pt x="3898" y="2799"/>
                    <a:pt x="3884" y="2792"/>
                  </a:cubicBezTo>
                  <a:cubicBezTo>
                    <a:pt x="3869" y="2792"/>
                    <a:pt x="3854" y="2784"/>
                    <a:pt x="3840" y="2777"/>
                  </a:cubicBezTo>
                  <a:cubicBezTo>
                    <a:pt x="3818" y="2769"/>
                    <a:pt x="3796" y="2762"/>
                    <a:pt x="3788" y="2762"/>
                  </a:cubicBezTo>
                  <a:cubicBezTo>
                    <a:pt x="3781" y="2762"/>
                    <a:pt x="3781" y="2762"/>
                    <a:pt x="3781" y="2762"/>
                  </a:cubicBezTo>
                  <a:cubicBezTo>
                    <a:pt x="3766" y="2777"/>
                    <a:pt x="3759" y="2806"/>
                    <a:pt x="3759" y="2828"/>
                  </a:cubicBezTo>
                  <a:cubicBezTo>
                    <a:pt x="3752" y="2843"/>
                    <a:pt x="3752" y="2850"/>
                    <a:pt x="3745" y="2857"/>
                  </a:cubicBezTo>
                  <a:cubicBezTo>
                    <a:pt x="3737" y="2879"/>
                    <a:pt x="3723" y="2887"/>
                    <a:pt x="3715" y="2887"/>
                  </a:cubicBezTo>
                  <a:cubicBezTo>
                    <a:pt x="3700" y="2887"/>
                    <a:pt x="3693" y="2887"/>
                    <a:pt x="3678" y="2901"/>
                  </a:cubicBezTo>
                  <a:cubicBezTo>
                    <a:pt x="3649" y="2923"/>
                    <a:pt x="3627" y="2960"/>
                    <a:pt x="3635" y="2989"/>
                  </a:cubicBezTo>
                  <a:cubicBezTo>
                    <a:pt x="3635" y="2989"/>
                    <a:pt x="3635" y="2997"/>
                    <a:pt x="3649" y="3004"/>
                  </a:cubicBezTo>
                  <a:cubicBezTo>
                    <a:pt x="3657" y="3011"/>
                    <a:pt x="3671" y="3011"/>
                    <a:pt x="3678" y="3019"/>
                  </a:cubicBezTo>
                  <a:cubicBezTo>
                    <a:pt x="3715" y="3033"/>
                    <a:pt x="3752" y="3048"/>
                    <a:pt x="3766" y="3107"/>
                  </a:cubicBezTo>
                  <a:cubicBezTo>
                    <a:pt x="3781" y="3173"/>
                    <a:pt x="3796" y="3231"/>
                    <a:pt x="3832" y="3238"/>
                  </a:cubicBezTo>
                  <a:cubicBezTo>
                    <a:pt x="3840" y="3246"/>
                    <a:pt x="3854" y="3246"/>
                    <a:pt x="3884" y="3246"/>
                  </a:cubicBezTo>
                  <a:cubicBezTo>
                    <a:pt x="3920" y="3246"/>
                    <a:pt x="3964" y="3246"/>
                    <a:pt x="3972" y="3238"/>
                  </a:cubicBezTo>
                  <a:cubicBezTo>
                    <a:pt x="4001" y="3216"/>
                    <a:pt x="4030" y="3209"/>
                    <a:pt x="4052" y="3202"/>
                  </a:cubicBezTo>
                  <a:cubicBezTo>
                    <a:pt x="4074" y="3195"/>
                    <a:pt x="4089" y="3187"/>
                    <a:pt x="4104" y="3173"/>
                  </a:cubicBezTo>
                  <a:cubicBezTo>
                    <a:pt x="4140" y="3143"/>
                    <a:pt x="4177" y="3136"/>
                    <a:pt x="4228" y="3114"/>
                  </a:cubicBezTo>
                  <a:cubicBezTo>
                    <a:pt x="4294" y="3092"/>
                    <a:pt x="4294" y="3092"/>
                    <a:pt x="4294" y="3092"/>
                  </a:cubicBezTo>
                  <a:cubicBezTo>
                    <a:pt x="4353" y="3070"/>
                    <a:pt x="4419" y="3041"/>
                    <a:pt x="4455" y="3041"/>
                  </a:cubicBezTo>
                  <a:cubicBezTo>
                    <a:pt x="4463" y="3033"/>
                    <a:pt x="4463" y="3033"/>
                    <a:pt x="4463" y="3033"/>
                  </a:cubicBezTo>
                  <a:cubicBezTo>
                    <a:pt x="4477" y="3033"/>
                    <a:pt x="4507" y="3026"/>
                    <a:pt x="4536" y="3026"/>
                  </a:cubicBezTo>
                  <a:cubicBezTo>
                    <a:pt x="4573" y="3026"/>
                    <a:pt x="4602" y="3033"/>
                    <a:pt x="4616" y="3055"/>
                  </a:cubicBezTo>
                  <a:cubicBezTo>
                    <a:pt x="4631" y="3070"/>
                    <a:pt x="4638" y="3077"/>
                    <a:pt x="4653" y="3092"/>
                  </a:cubicBezTo>
                  <a:cubicBezTo>
                    <a:pt x="4682" y="3114"/>
                    <a:pt x="4704" y="3143"/>
                    <a:pt x="4734" y="3180"/>
                  </a:cubicBezTo>
                  <a:cubicBezTo>
                    <a:pt x="4741" y="3195"/>
                    <a:pt x="4756" y="3209"/>
                    <a:pt x="4770" y="3224"/>
                  </a:cubicBezTo>
                  <a:cubicBezTo>
                    <a:pt x="4800" y="3253"/>
                    <a:pt x="4836" y="3290"/>
                    <a:pt x="4829" y="3341"/>
                  </a:cubicBezTo>
                  <a:cubicBezTo>
                    <a:pt x="4822" y="3378"/>
                    <a:pt x="4807" y="3495"/>
                    <a:pt x="4829" y="3546"/>
                  </a:cubicBezTo>
                  <a:cubicBezTo>
                    <a:pt x="4836" y="3568"/>
                    <a:pt x="4844" y="3576"/>
                    <a:pt x="4851" y="3576"/>
                  </a:cubicBezTo>
                  <a:cubicBezTo>
                    <a:pt x="4858" y="3583"/>
                    <a:pt x="4873" y="3583"/>
                    <a:pt x="4888" y="3605"/>
                  </a:cubicBezTo>
                  <a:cubicBezTo>
                    <a:pt x="4902" y="3627"/>
                    <a:pt x="4902" y="3664"/>
                    <a:pt x="4902" y="3700"/>
                  </a:cubicBezTo>
                  <a:cubicBezTo>
                    <a:pt x="4902" y="3722"/>
                    <a:pt x="4902" y="3737"/>
                    <a:pt x="4902" y="3752"/>
                  </a:cubicBezTo>
                  <a:cubicBezTo>
                    <a:pt x="4909" y="3766"/>
                    <a:pt x="4909" y="3773"/>
                    <a:pt x="4909" y="3781"/>
                  </a:cubicBezTo>
                  <a:cubicBezTo>
                    <a:pt x="4917" y="3817"/>
                    <a:pt x="4917" y="3869"/>
                    <a:pt x="4946" y="3869"/>
                  </a:cubicBezTo>
                  <a:cubicBezTo>
                    <a:pt x="4968" y="3876"/>
                    <a:pt x="4983" y="3883"/>
                    <a:pt x="4997" y="3898"/>
                  </a:cubicBezTo>
                  <a:cubicBezTo>
                    <a:pt x="5012" y="3905"/>
                    <a:pt x="5027" y="3920"/>
                    <a:pt x="5056" y="3920"/>
                  </a:cubicBezTo>
                  <a:cubicBezTo>
                    <a:pt x="5071" y="3920"/>
                    <a:pt x="5071" y="3920"/>
                    <a:pt x="5071" y="3920"/>
                  </a:cubicBezTo>
                  <a:cubicBezTo>
                    <a:pt x="5085" y="3927"/>
                    <a:pt x="5100" y="3927"/>
                    <a:pt x="5107" y="3942"/>
                  </a:cubicBezTo>
                  <a:cubicBezTo>
                    <a:pt x="5115" y="3957"/>
                    <a:pt x="5100" y="3971"/>
                    <a:pt x="5064" y="4015"/>
                  </a:cubicBezTo>
                  <a:cubicBezTo>
                    <a:pt x="5041" y="4037"/>
                    <a:pt x="5034" y="4059"/>
                    <a:pt x="5019" y="4081"/>
                  </a:cubicBezTo>
                  <a:cubicBezTo>
                    <a:pt x="5012" y="4110"/>
                    <a:pt x="4997" y="4133"/>
                    <a:pt x="4946" y="4147"/>
                  </a:cubicBezTo>
                  <a:cubicBezTo>
                    <a:pt x="4866" y="4162"/>
                    <a:pt x="4851" y="4176"/>
                    <a:pt x="4844" y="4220"/>
                  </a:cubicBezTo>
                  <a:cubicBezTo>
                    <a:pt x="4836" y="4272"/>
                    <a:pt x="4851" y="4301"/>
                    <a:pt x="4880" y="4330"/>
                  </a:cubicBezTo>
                  <a:cubicBezTo>
                    <a:pt x="4931" y="4367"/>
                    <a:pt x="4954" y="4433"/>
                    <a:pt x="4961" y="4477"/>
                  </a:cubicBezTo>
                  <a:cubicBezTo>
                    <a:pt x="4968" y="4499"/>
                    <a:pt x="4983" y="4521"/>
                    <a:pt x="4983" y="4535"/>
                  </a:cubicBezTo>
                  <a:cubicBezTo>
                    <a:pt x="4997" y="4550"/>
                    <a:pt x="4997" y="4550"/>
                    <a:pt x="4997" y="4550"/>
                  </a:cubicBezTo>
                  <a:cubicBezTo>
                    <a:pt x="4983" y="4557"/>
                    <a:pt x="4983" y="4557"/>
                    <a:pt x="4983" y="4557"/>
                  </a:cubicBezTo>
                  <a:cubicBezTo>
                    <a:pt x="4976" y="4609"/>
                    <a:pt x="4961" y="4748"/>
                    <a:pt x="4997" y="4792"/>
                  </a:cubicBezTo>
                  <a:cubicBezTo>
                    <a:pt x="5005" y="4814"/>
                    <a:pt x="5019" y="4828"/>
                    <a:pt x="5034" y="4843"/>
                  </a:cubicBezTo>
                  <a:cubicBezTo>
                    <a:pt x="5064" y="4880"/>
                    <a:pt x="5093" y="4909"/>
                    <a:pt x="5049" y="4961"/>
                  </a:cubicBezTo>
                  <a:cubicBezTo>
                    <a:pt x="5041" y="4975"/>
                    <a:pt x="5034" y="4990"/>
                    <a:pt x="5041" y="4997"/>
                  </a:cubicBezTo>
                  <a:cubicBezTo>
                    <a:pt x="5049" y="5019"/>
                    <a:pt x="5078" y="5026"/>
                    <a:pt x="5100" y="5026"/>
                  </a:cubicBezTo>
                  <a:cubicBezTo>
                    <a:pt x="5107" y="5026"/>
                    <a:pt x="5115" y="5026"/>
                    <a:pt x="5115" y="5026"/>
                  </a:cubicBezTo>
                  <a:cubicBezTo>
                    <a:pt x="5122" y="5026"/>
                    <a:pt x="5122" y="5026"/>
                    <a:pt x="5122" y="5026"/>
                  </a:cubicBezTo>
                  <a:cubicBezTo>
                    <a:pt x="5137" y="5026"/>
                    <a:pt x="5144" y="5026"/>
                    <a:pt x="5151" y="5034"/>
                  </a:cubicBezTo>
                  <a:cubicBezTo>
                    <a:pt x="5166" y="5056"/>
                    <a:pt x="5159" y="5107"/>
                    <a:pt x="5144" y="5173"/>
                  </a:cubicBezTo>
                  <a:cubicBezTo>
                    <a:pt x="5137" y="5202"/>
                    <a:pt x="5137" y="5232"/>
                    <a:pt x="5137" y="5246"/>
                  </a:cubicBezTo>
                  <a:cubicBezTo>
                    <a:pt x="5137" y="5283"/>
                    <a:pt x="5115" y="5305"/>
                    <a:pt x="5093" y="5319"/>
                  </a:cubicBezTo>
                  <a:cubicBezTo>
                    <a:pt x="5078" y="5342"/>
                    <a:pt x="5064" y="5356"/>
                    <a:pt x="5056" y="5385"/>
                  </a:cubicBezTo>
                  <a:cubicBezTo>
                    <a:pt x="5049" y="5415"/>
                    <a:pt x="5049" y="5415"/>
                    <a:pt x="5056" y="5422"/>
                  </a:cubicBezTo>
                  <a:cubicBezTo>
                    <a:pt x="5071" y="5437"/>
                    <a:pt x="5085" y="5452"/>
                    <a:pt x="5085" y="5503"/>
                  </a:cubicBezTo>
                  <a:cubicBezTo>
                    <a:pt x="5085" y="5583"/>
                    <a:pt x="5071" y="5598"/>
                    <a:pt x="5027" y="5620"/>
                  </a:cubicBezTo>
                  <a:cubicBezTo>
                    <a:pt x="5019" y="5627"/>
                    <a:pt x="5005" y="5635"/>
                    <a:pt x="4990" y="5642"/>
                  </a:cubicBezTo>
                  <a:cubicBezTo>
                    <a:pt x="4924" y="5686"/>
                    <a:pt x="4902" y="5737"/>
                    <a:pt x="4917" y="5796"/>
                  </a:cubicBezTo>
                  <a:cubicBezTo>
                    <a:pt x="4939" y="5854"/>
                    <a:pt x="4902" y="5891"/>
                    <a:pt x="4873" y="5920"/>
                  </a:cubicBezTo>
                  <a:cubicBezTo>
                    <a:pt x="4866" y="5928"/>
                    <a:pt x="4851" y="5935"/>
                    <a:pt x="4851" y="5942"/>
                  </a:cubicBezTo>
                  <a:cubicBezTo>
                    <a:pt x="4836" y="5957"/>
                    <a:pt x="4836" y="5986"/>
                    <a:pt x="4844" y="6023"/>
                  </a:cubicBezTo>
                  <a:cubicBezTo>
                    <a:pt x="4844" y="6052"/>
                    <a:pt x="4844" y="6082"/>
                    <a:pt x="4836" y="6118"/>
                  </a:cubicBezTo>
                  <a:cubicBezTo>
                    <a:pt x="4836" y="6162"/>
                    <a:pt x="4807" y="6206"/>
                    <a:pt x="4778" y="6257"/>
                  </a:cubicBezTo>
                  <a:cubicBezTo>
                    <a:pt x="4741" y="6309"/>
                    <a:pt x="4704" y="6367"/>
                    <a:pt x="4668" y="6455"/>
                  </a:cubicBezTo>
                  <a:cubicBezTo>
                    <a:pt x="4609" y="6587"/>
                    <a:pt x="4550" y="6609"/>
                    <a:pt x="4536" y="6609"/>
                  </a:cubicBezTo>
                  <a:cubicBezTo>
                    <a:pt x="4485" y="6638"/>
                    <a:pt x="4485" y="6638"/>
                    <a:pt x="4485" y="6638"/>
                  </a:cubicBezTo>
                  <a:lnTo>
                    <a:pt x="4477" y="6631"/>
                  </a:lnTo>
                </a:path>
              </a:pathLst>
            </a:custGeom>
            <a:grpFill/>
            <a:ln w="28575" cmpd="sng">
              <a:solidFill>
                <a:schemeClr val="bg1"/>
              </a:solidFill>
            </a:ln>
            <a:effectLst/>
          </p:spPr>
          <p:txBody>
            <a:bodyPr wrap="none" anchor="ctr"/>
            <a:lstStyle/>
            <a:p>
              <a:pPr defTabSz="1828434" fontAlgn="auto">
                <a:spcBef>
                  <a:spcPts val="0"/>
                </a:spcBef>
                <a:spcAft>
                  <a:spcPts val="0"/>
                </a:spcAft>
                <a:defRPr/>
              </a:pPr>
              <a:endParaRPr lang="en-US">
                <a:latin typeface="Poppins Light" charset="0"/>
                <a:ea typeface="+mn-ea"/>
                <a:cs typeface="+mn-cs"/>
              </a:endParaRPr>
            </a:p>
          </p:txBody>
        </p:sp>
        <p:sp>
          <p:nvSpPr>
            <p:cNvPr id="27" name="Freeform 26"/>
            <p:cNvSpPr>
              <a:spLocks noChangeArrowheads="1"/>
            </p:cNvSpPr>
            <p:nvPr/>
          </p:nvSpPr>
          <p:spPr bwMode="auto">
            <a:xfrm>
              <a:off x="3494318" y="7779811"/>
              <a:ext cx="1999001" cy="2531581"/>
            </a:xfrm>
            <a:custGeom>
              <a:avLst/>
              <a:gdLst>
                <a:gd name="T0" fmla="*/ 4053 w 5197"/>
                <a:gd name="T1" fmla="*/ 513 h 6669"/>
                <a:gd name="T2" fmla="*/ 4375 w 5197"/>
                <a:gd name="T3" fmla="*/ 916 h 6669"/>
                <a:gd name="T4" fmla="*/ 4060 w 5197"/>
                <a:gd name="T5" fmla="*/ 1773 h 6669"/>
                <a:gd name="T6" fmla="*/ 4221 w 5197"/>
                <a:gd name="T7" fmla="*/ 2381 h 6669"/>
                <a:gd name="T8" fmla="*/ 3899 w 5197"/>
                <a:gd name="T9" fmla="*/ 2792 h 6669"/>
                <a:gd name="T10" fmla="*/ 4133 w 5197"/>
                <a:gd name="T11" fmla="*/ 3202 h 6669"/>
                <a:gd name="T12" fmla="*/ 4954 w 5197"/>
                <a:gd name="T13" fmla="*/ 3898 h 6669"/>
                <a:gd name="T14" fmla="*/ 5056 w 5197"/>
                <a:gd name="T15" fmla="*/ 4968 h 6669"/>
                <a:gd name="T16" fmla="*/ 4837 w 5197"/>
                <a:gd name="T17" fmla="*/ 6133 h 6669"/>
                <a:gd name="T18" fmla="*/ 3789 w 5197"/>
                <a:gd name="T19" fmla="*/ 6375 h 6669"/>
                <a:gd name="T20" fmla="*/ 3188 w 5197"/>
                <a:gd name="T21" fmla="*/ 6207 h 6669"/>
                <a:gd name="T22" fmla="*/ 2521 w 5197"/>
                <a:gd name="T23" fmla="*/ 5767 h 6669"/>
                <a:gd name="T24" fmla="*/ 2536 w 5197"/>
                <a:gd name="T25" fmla="*/ 4953 h 6669"/>
                <a:gd name="T26" fmla="*/ 2096 w 5197"/>
                <a:gd name="T27" fmla="*/ 4441 h 6669"/>
                <a:gd name="T28" fmla="*/ 1012 w 5197"/>
                <a:gd name="T29" fmla="*/ 4704 h 6669"/>
                <a:gd name="T30" fmla="*/ 836 w 5197"/>
                <a:gd name="T31" fmla="*/ 4067 h 6669"/>
                <a:gd name="T32" fmla="*/ 67 w 5197"/>
                <a:gd name="T33" fmla="*/ 2902 h 6669"/>
                <a:gd name="T34" fmla="*/ 667 w 5197"/>
                <a:gd name="T35" fmla="*/ 1898 h 6669"/>
                <a:gd name="T36" fmla="*/ 1283 w 5197"/>
                <a:gd name="T37" fmla="*/ 1920 h 6669"/>
                <a:gd name="T38" fmla="*/ 1605 w 5197"/>
                <a:gd name="T39" fmla="*/ 1561 h 6669"/>
                <a:gd name="T40" fmla="*/ 2309 w 5197"/>
                <a:gd name="T41" fmla="*/ 1121 h 6669"/>
                <a:gd name="T42" fmla="*/ 3217 w 5197"/>
                <a:gd name="T43" fmla="*/ 703 h 6669"/>
                <a:gd name="T44" fmla="*/ 3752 w 5197"/>
                <a:gd name="T45" fmla="*/ 0 h 6669"/>
                <a:gd name="T46" fmla="*/ 3408 w 5197"/>
                <a:gd name="T47" fmla="*/ 550 h 6669"/>
                <a:gd name="T48" fmla="*/ 2931 w 5197"/>
                <a:gd name="T49" fmla="*/ 748 h 6669"/>
                <a:gd name="T50" fmla="*/ 2294 w 5197"/>
                <a:gd name="T51" fmla="*/ 1099 h 6669"/>
                <a:gd name="T52" fmla="*/ 1810 w 5197"/>
                <a:gd name="T53" fmla="*/ 1326 h 6669"/>
                <a:gd name="T54" fmla="*/ 1437 w 5197"/>
                <a:gd name="T55" fmla="*/ 1641 h 6669"/>
                <a:gd name="T56" fmla="*/ 1253 w 5197"/>
                <a:gd name="T57" fmla="*/ 1912 h 6669"/>
                <a:gd name="T58" fmla="*/ 704 w 5197"/>
                <a:gd name="T59" fmla="*/ 1788 h 6669"/>
                <a:gd name="T60" fmla="*/ 601 w 5197"/>
                <a:gd name="T61" fmla="*/ 2037 h 6669"/>
                <a:gd name="T62" fmla="*/ 67 w 5197"/>
                <a:gd name="T63" fmla="*/ 2697 h 6669"/>
                <a:gd name="T64" fmla="*/ 609 w 5197"/>
                <a:gd name="T65" fmla="*/ 3605 h 6669"/>
                <a:gd name="T66" fmla="*/ 675 w 5197"/>
                <a:gd name="T67" fmla="*/ 4235 h 6669"/>
                <a:gd name="T68" fmla="*/ 902 w 5197"/>
                <a:gd name="T69" fmla="*/ 4690 h 6669"/>
                <a:gd name="T70" fmla="*/ 1525 w 5197"/>
                <a:gd name="T71" fmla="*/ 4543 h 6669"/>
                <a:gd name="T72" fmla="*/ 2257 w 5197"/>
                <a:gd name="T73" fmla="*/ 4521 h 6669"/>
                <a:gd name="T74" fmla="*/ 2529 w 5197"/>
                <a:gd name="T75" fmla="*/ 4924 h 6669"/>
                <a:gd name="T76" fmla="*/ 2741 w 5197"/>
                <a:gd name="T77" fmla="*/ 5349 h 6669"/>
                <a:gd name="T78" fmla="*/ 2616 w 5197"/>
                <a:gd name="T79" fmla="*/ 6016 h 6669"/>
                <a:gd name="T80" fmla="*/ 3137 w 5197"/>
                <a:gd name="T81" fmla="*/ 6265 h 6669"/>
                <a:gd name="T82" fmla="*/ 3584 w 5197"/>
                <a:gd name="T83" fmla="*/ 6324 h 6669"/>
                <a:gd name="T84" fmla="*/ 4097 w 5197"/>
                <a:gd name="T85" fmla="*/ 6456 h 6669"/>
                <a:gd name="T86" fmla="*/ 4866 w 5197"/>
                <a:gd name="T87" fmla="*/ 6141 h 6669"/>
                <a:gd name="T88" fmla="*/ 5079 w 5197"/>
                <a:gd name="T89" fmla="*/ 5422 h 6669"/>
                <a:gd name="T90" fmla="*/ 5079 w 5197"/>
                <a:gd name="T91" fmla="*/ 4983 h 6669"/>
                <a:gd name="T92" fmla="*/ 5049 w 5197"/>
                <a:gd name="T93" fmla="*/ 4103 h 6669"/>
                <a:gd name="T94" fmla="*/ 4910 w 5197"/>
                <a:gd name="T95" fmla="*/ 3612 h 6669"/>
                <a:gd name="T96" fmla="*/ 4463 w 5197"/>
                <a:gd name="T97" fmla="*/ 3034 h 6669"/>
                <a:gd name="T98" fmla="*/ 3701 w 5197"/>
                <a:gd name="T99" fmla="*/ 3019 h 6669"/>
                <a:gd name="T100" fmla="*/ 3935 w 5197"/>
                <a:gd name="T101" fmla="*/ 2836 h 6669"/>
                <a:gd name="T102" fmla="*/ 4060 w 5197"/>
                <a:gd name="T103" fmla="*/ 2433 h 6669"/>
                <a:gd name="T104" fmla="*/ 4382 w 5197"/>
                <a:gd name="T105" fmla="*/ 2250 h 6669"/>
                <a:gd name="T106" fmla="*/ 4082 w 5197"/>
                <a:gd name="T107" fmla="*/ 1795 h 6669"/>
                <a:gd name="T108" fmla="*/ 4324 w 5197"/>
                <a:gd name="T109" fmla="*/ 1436 h 6669"/>
                <a:gd name="T110" fmla="*/ 4404 w 5197"/>
                <a:gd name="T111" fmla="*/ 872 h 6669"/>
                <a:gd name="T112" fmla="*/ 4214 w 5197"/>
                <a:gd name="T113" fmla="*/ 725 h 6669"/>
                <a:gd name="T114" fmla="*/ 3994 w 5197"/>
                <a:gd name="T115" fmla="*/ 337 h 66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197" h="6669">
                  <a:moveTo>
                    <a:pt x="3752" y="29"/>
                  </a:moveTo>
                  <a:lnTo>
                    <a:pt x="3752" y="29"/>
                  </a:lnTo>
                  <a:cubicBezTo>
                    <a:pt x="3767" y="29"/>
                    <a:pt x="3781" y="37"/>
                    <a:pt x="3789" y="51"/>
                  </a:cubicBezTo>
                  <a:cubicBezTo>
                    <a:pt x="3818" y="81"/>
                    <a:pt x="3818" y="132"/>
                    <a:pt x="3789" y="176"/>
                  </a:cubicBezTo>
                  <a:cubicBezTo>
                    <a:pt x="3767" y="220"/>
                    <a:pt x="3825" y="242"/>
                    <a:pt x="3862" y="264"/>
                  </a:cubicBezTo>
                  <a:cubicBezTo>
                    <a:pt x="3891" y="279"/>
                    <a:pt x="3921" y="300"/>
                    <a:pt x="3935" y="337"/>
                  </a:cubicBezTo>
                  <a:cubicBezTo>
                    <a:pt x="3950" y="359"/>
                    <a:pt x="3979" y="366"/>
                    <a:pt x="3994" y="366"/>
                  </a:cubicBezTo>
                  <a:cubicBezTo>
                    <a:pt x="4009" y="366"/>
                    <a:pt x="4009" y="366"/>
                    <a:pt x="4009" y="366"/>
                  </a:cubicBezTo>
                  <a:cubicBezTo>
                    <a:pt x="4009" y="366"/>
                    <a:pt x="4074" y="374"/>
                    <a:pt x="4082" y="403"/>
                  </a:cubicBezTo>
                  <a:cubicBezTo>
                    <a:pt x="4089" y="440"/>
                    <a:pt x="4060" y="491"/>
                    <a:pt x="4053" y="513"/>
                  </a:cubicBezTo>
                  <a:cubicBezTo>
                    <a:pt x="4045" y="542"/>
                    <a:pt x="4045" y="608"/>
                    <a:pt x="4074" y="638"/>
                  </a:cubicBezTo>
                  <a:cubicBezTo>
                    <a:pt x="4097" y="660"/>
                    <a:pt x="4141" y="689"/>
                    <a:pt x="4162" y="718"/>
                  </a:cubicBezTo>
                  <a:cubicBezTo>
                    <a:pt x="4192" y="755"/>
                    <a:pt x="4243" y="769"/>
                    <a:pt x="4236" y="813"/>
                  </a:cubicBezTo>
                  <a:cubicBezTo>
                    <a:pt x="4229" y="850"/>
                    <a:pt x="4243" y="857"/>
                    <a:pt x="4272" y="857"/>
                  </a:cubicBezTo>
                  <a:cubicBezTo>
                    <a:pt x="4280" y="857"/>
                    <a:pt x="4294" y="857"/>
                    <a:pt x="4302" y="857"/>
                  </a:cubicBezTo>
                  <a:cubicBezTo>
                    <a:pt x="4324" y="850"/>
                    <a:pt x="4338" y="843"/>
                    <a:pt x="4353" y="843"/>
                  </a:cubicBezTo>
                  <a:cubicBezTo>
                    <a:pt x="4368" y="843"/>
                    <a:pt x="4375" y="850"/>
                    <a:pt x="4375" y="872"/>
                  </a:cubicBezTo>
                  <a:cubicBezTo>
                    <a:pt x="4375" y="887"/>
                    <a:pt x="4375" y="901"/>
                    <a:pt x="4375" y="916"/>
                  </a:cubicBezTo>
                  <a:cubicBezTo>
                    <a:pt x="4346" y="960"/>
                    <a:pt x="4324" y="1004"/>
                    <a:pt x="4324" y="1004"/>
                  </a:cubicBezTo>
                  <a:cubicBezTo>
                    <a:pt x="4324" y="1004"/>
                    <a:pt x="4346" y="960"/>
                    <a:pt x="4375" y="916"/>
                  </a:cubicBezTo>
                  <a:cubicBezTo>
                    <a:pt x="4375" y="953"/>
                    <a:pt x="4375" y="1004"/>
                    <a:pt x="4404" y="1041"/>
                  </a:cubicBezTo>
                  <a:cubicBezTo>
                    <a:pt x="4434" y="1107"/>
                    <a:pt x="4470" y="1202"/>
                    <a:pt x="4434" y="1268"/>
                  </a:cubicBezTo>
                  <a:cubicBezTo>
                    <a:pt x="4404" y="1319"/>
                    <a:pt x="4375" y="1407"/>
                    <a:pt x="4331" y="1407"/>
                  </a:cubicBezTo>
                  <a:cubicBezTo>
                    <a:pt x="4331" y="1407"/>
                    <a:pt x="4331" y="1407"/>
                    <a:pt x="4324" y="1407"/>
                  </a:cubicBezTo>
                  <a:cubicBezTo>
                    <a:pt x="4287" y="1400"/>
                    <a:pt x="4272" y="1348"/>
                    <a:pt x="4236" y="1341"/>
                  </a:cubicBezTo>
                  <a:cubicBezTo>
                    <a:pt x="4229" y="1341"/>
                    <a:pt x="4221" y="1341"/>
                    <a:pt x="4221" y="1341"/>
                  </a:cubicBezTo>
                  <a:cubicBezTo>
                    <a:pt x="4184" y="1341"/>
                    <a:pt x="4162" y="1370"/>
                    <a:pt x="4141" y="1400"/>
                  </a:cubicBezTo>
                  <a:cubicBezTo>
                    <a:pt x="4111" y="1436"/>
                    <a:pt x="4060" y="1466"/>
                    <a:pt x="4074" y="1517"/>
                  </a:cubicBezTo>
                  <a:cubicBezTo>
                    <a:pt x="4082" y="1568"/>
                    <a:pt x="4111" y="1612"/>
                    <a:pt x="4104" y="1663"/>
                  </a:cubicBezTo>
                  <a:cubicBezTo>
                    <a:pt x="4097" y="1715"/>
                    <a:pt x="4104" y="1729"/>
                    <a:pt x="4060" y="1773"/>
                  </a:cubicBezTo>
                  <a:cubicBezTo>
                    <a:pt x="4023" y="1817"/>
                    <a:pt x="3994" y="1832"/>
                    <a:pt x="4074" y="1839"/>
                  </a:cubicBezTo>
                  <a:cubicBezTo>
                    <a:pt x="4148" y="1854"/>
                    <a:pt x="4184" y="1891"/>
                    <a:pt x="4214" y="1927"/>
                  </a:cubicBezTo>
                  <a:cubicBezTo>
                    <a:pt x="4250" y="1964"/>
                    <a:pt x="4243" y="1986"/>
                    <a:pt x="4258" y="2030"/>
                  </a:cubicBezTo>
                  <a:cubicBezTo>
                    <a:pt x="4272" y="2074"/>
                    <a:pt x="4294" y="2074"/>
                    <a:pt x="4316" y="2103"/>
                  </a:cubicBezTo>
                  <a:cubicBezTo>
                    <a:pt x="4346" y="2140"/>
                    <a:pt x="4360" y="2191"/>
                    <a:pt x="4353" y="2242"/>
                  </a:cubicBezTo>
                  <a:cubicBezTo>
                    <a:pt x="4346" y="2279"/>
                    <a:pt x="4331" y="2316"/>
                    <a:pt x="4309" y="2316"/>
                  </a:cubicBezTo>
                  <a:cubicBezTo>
                    <a:pt x="4302" y="2316"/>
                    <a:pt x="4287" y="2308"/>
                    <a:pt x="4272" y="2301"/>
                  </a:cubicBezTo>
                  <a:cubicBezTo>
                    <a:pt x="4258" y="2293"/>
                    <a:pt x="4236" y="2286"/>
                    <a:pt x="4221" y="2286"/>
                  </a:cubicBezTo>
                  <a:cubicBezTo>
                    <a:pt x="4184" y="2286"/>
                    <a:pt x="4148" y="2301"/>
                    <a:pt x="4155" y="2330"/>
                  </a:cubicBezTo>
                  <a:cubicBezTo>
                    <a:pt x="4162" y="2360"/>
                    <a:pt x="4214" y="2338"/>
                    <a:pt x="4221" y="2381"/>
                  </a:cubicBezTo>
                  <a:cubicBezTo>
                    <a:pt x="4229" y="2411"/>
                    <a:pt x="4214" y="2462"/>
                    <a:pt x="4177" y="2462"/>
                  </a:cubicBezTo>
                  <a:cubicBezTo>
                    <a:pt x="4170" y="2462"/>
                    <a:pt x="4162" y="2462"/>
                    <a:pt x="4148" y="2455"/>
                  </a:cubicBezTo>
                  <a:cubicBezTo>
                    <a:pt x="4104" y="2433"/>
                    <a:pt x="4082" y="2403"/>
                    <a:pt x="4060" y="2403"/>
                  </a:cubicBezTo>
                  <a:cubicBezTo>
                    <a:pt x="4045" y="2403"/>
                    <a:pt x="4038" y="2411"/>
                    <a:pt x="4031" y="2418"/>
                  </a:cubicBezTo>
                  <a:cubicBezTo>
                    <a:pt x="3994" y="2462"/>
                    <a:pt x="3950" y="2477"/>
                    <a:pt x="3921" y="2513"/>
                  </a:cubicBezTo>
                  <a:cubicBezTo>
                    <a:pt x="3884" y="2550"/>
                    <a:pt x="3796" y="2594"/>
                    <a:pt x="3833" y="2623"/>
                  </a:cubicBezTo>
                  <a:cubicBezTo>
                    <a:pt x="3869" y="2660"/>
                    <a:pt x="3899" y="2667"/>
                    <a:pt x="3928" y="2675"/>
                  </a:cubicBezTo>
                  <a:cubicBezTo>
                    <a:pt x="3950" y="2682"/>
                    <a:pt x="3972" y="2719"/>
                    <a:pt x="3957" y="2762"/>
                  </a:cubicBezTo>
                  <a:cubicBezTo>
                    <a:pt x="3957" y="2792"/>
                    <a:pt x="3950" y="2807"/>
                    <a:pt x="3935" y="2807"/>
                  </a:cubicBezTo>
                  <a:cubicBezTo>
                    <a:pt x="3928" y="2807"/>
                    <a:pt x="3921" y="2799"/>
                    <a:pt x="3899" y="2792"/>
                  </a:cubicBezTo>
                  <a:cubicBezTo>
                    <a:pt x="3862" y="2784"/>
                    <a:pt x="3825" y="2762"/>
                    <a:pt x="3803" y="2762"/>
                  </a:cubicBezTo>
                  <a:cubicBezTo>
                    <a:pt x="3796" y="2762"/>
                    <a:pt x="3789" y="2762"/>
                    <a:pt x="3781" y="2770"/>
                  </a:cubicBezTo>
                  <a:cubicBezTo>
                    <a:pt x="3767" y="2792"/>
                    <a:pt x="3760" y="2843"/>
                    <a:pt x="3745" y="2872"/>
                  </a:cubicBezTo>
                  <a:cubicBezTo>
                    <a:pt x="3738" y="2894"/>
                    <a:pt x="3715" y="2872"/>
                    <a:pt x="3679" y="2902"/>
                  </a:cubicBezTo>
                  <a:cubicBezTo>
                    <a:pt x="3650" y="2938"/>
                    <a:pt x="3606" y="3004"/>
                    <a:pt x="3657" y="3034"/>
                  </a:cubicBezTo>
                  <a:cubicBezTo>
                    <a:pt x="3708" y="3056"/>
                    <a:pt x="3745" y="3056"/>
                    <a:pt x="3767" y="3129"/>
                  </a:cubicBezTo>
                  <a:cubicBezTo>
                    <a:pt x="3781" y="3195"/>
                    <a:pt x="3796" y="3253"/>
                    <a:pt x="3840" y="3268"/>
                  </a:cubicBezTo>
                  <a:cubicBezTo>
                    <a:pt x="3855" y="3275"/>
                    <a:pt x="3877" y="3275"/>
                    <a:pt x="3899" y="3275"/>
                  </a:cubicBezTo>
                  <a:cubicBezTo>
                    <a:pt x="3943" y="3275"/>
                    <a:pt x="3994" y="3268"/>
                    <a:pt x="3994" y="3268"/>
                  </a:cubicBezTo>
                  <a:cubicBezTo>
                    <a:pt x="4045" y="3231"/>
                    <a:pt x="4089" y="3239"/>
                    <a:pt x="4133" y="3202"/>
                  </a:cubicBezTo>
                  <a:cubicBezTo>
                    <a:pt x="4170" y="3166"/>
                    <a:pt x="4206" y="3158"/>
                    <a:pt x="4272" y="3136"/>
                  </a:cubicBezTo>
                  <a:cubicBezTo>
                    <a:pt x="4346" y="3107"/>
                    <a:pt x="4426" y="3078"/>
                    <a:pt x="4470" y="3070"/>
                  </a:cubicBezTo>
                  <a:cubicBezTo>
                    <a:pt x="4492" y="3063"/>
                    <a:pt x="4522" y="3056"/>
                    <a:pt x="4551" y="3056"/>
                  </a:cubicBezTo>
                  <a:cubicBezTo>
                    <a:pt x="4573" y="3056"/>
                    <a:pt x="4602" y="3063"/>
                    <a:pt x="4624" y="3085"/>
                  </a:cubicBezTo>
                  <a:cubicBezTo>
                    <a:pt x="4668" y="3129"/>
                    <a:pt x="4697" y="3151"/>
                    <a:pt x="4734" y="3202"/>
                  </a:cubicBezTo>
                  <a:cubicBezTo>
                    <a:pt x="4771" y="3253"/>
                    <a:pt x="4837" y="3290"/>
                    <a:pt x="4829" y="3356"/>
                  </a:cubicBezTo>
                  <a:cubicBezTo>
                    <a:pt x="4822" y="3422"/>
                    <a:pt x="4807" y="3517"/>
                    <a:pt x="4829" y="3569"/>
                  </a:cubicBezTo>
                  <a:cubicBezTo>
                    <a:pt x="4844" y="3620"/>
                    <a:pt x="4859" y="3591"/>
                    <a:pt x="4888" y="3627"/>
                  </a:cubicBezTo>
                  <a:cubicBezTo>
                    <a:pt x="4910" y="3664"/>
                    <a:pt x="4895" y="3730"/>
                    <a:pt x="4903" y="3774"/>
                  </a:cubicBezTo>
                  <a:cubicBezTo>
                    <a:pt x="4910" y="3818"/>
                    <a:pt x="4910" y="3891"/>
                    <a:pt x="4954" y="3898"/>
                  </a:cubicBezTo>
                  <a:cubicBezTo>
                    <a:pt x="4998" y="3906"/>
                    <a:pt x="5012" y="3942"/>
                    <a:pt x="5064" y="3950"/>
                  </a:cubicBezTo>
                  <a:cubicBezTo>
                    <a:pt x="5115" y="3957"/>
                    <a:pt x="5122" y="3950"/>
                    <a:pt x="5064" y="4016"/>
                  </a:cubicBezTo>
                  <a:cubicBezTo>
                    <a:pt x="5005" y="4089"/>
                    <a:pt x="5034" y="4133"/>
                    <a:pt x="4954" y="4148"/>
                  </a:cubicBezTo>
                  <a:cubicBezTo>
                    <a:pt x="4881" y="4162"/>
                    <a:pt x="4851" y="4184"/>
                    <a:pt x="4844" y="4235"/>
                  </a:cubicBezTo>
                  <a:cubicBezTo>
                    <a:pt x="4837" y="4279"/>
                    <a:pt x="4844" y="4323"/>
                    <a:pt x="4888" y="4360"/>
                  </a:cubicBezTo>
                  <a:cubicBezTo>
                    <a:pt x="4932" y="4397"/>
                    <a:pt x="4954" y="4455"/>
                    <a:pt x="4961" y="4492"/>
                  </a:cubicBezTo>
                  <a:cubicBezTo>
                    <a:pt x="4969" y="4514"/>
                    <a:pt x="4976" y="4536"/>
                    <a:pt x="4991" y="4558"/>
                  </a:cubicBezTo>
                  <a:cubicBezTo>
                    <a:pt x="4983" y="4558"/>
                    <a:pt x="4983" y="4558"/>
                    <a:pt x="4983" y="4558"/>
                  </a:cubicBezTo>
                  <a:cubicBezTo>
                    <a:pt x="4983" y="4558"/>
                    <a:pt x="4954" y="4748"/>
                    <a:pt x="4998" y="4822"/>
                  </a:cubicBezTo>
                  <a:cubicBezTo>
                    <a:pt x="5042" y="4888"/>
                    <a:pt x="5100" y="4910"/>
                    <a:pt x="5056" y="4968"/>
                  </a:cubicBezTo>
                  <a:cubicBezTo>
                    <a:pt x="5012" y="5019"/>
                    <a:pt x="5064" y="5056"/>
                    <a:pt x="5115" y="5056"/>
                  </a:cubicBezTo>
                  <a:cubicBezTo>
                    <a:pt x="5122" y="5056"/>
                    <a:pt x="5130" y="5056"/>
                    <a:pt x="5137" y="5056"/>
                  </a:cubicBezTo>
                  <a:lnTo>
                    <a:pt x="5137" y="5056"/>
                  </a:lnTo>
                  <a:cubicBezTo>
                    <a:pt x="5188" y="5056"/>
                    <a:pt x="5137" y="5203"/>
                    <a:pt x="5137" y="5261"/>
                  </a:cubicBezTo>
                  <a:cubicBezTo>
                    <a:pt x="5137" y="5320"/>
                    <a:pt x="5079" y="5327"/>
                    <a:pt x="5056" y="5393"/>
                  </a:cubicBezTo>
                  <a:cubicBezTo>
                    <a:pt x="5034" y="5467"/>
                    <a:pt x="5086" y="5430"/>
                    <a:pt x="5086" y="5518"/>
                  </a:cubicBezTo>
                  <a:cubicBezTo>
                    <a:pt x="5086" y="5613"/>
                    <a:pt x="5064" y="5598"/>
                    <a:pt x="4998" y="5642"/>
                  </a:cubicBezTo>
                  <a:cubicBezTo>
                    <a:pt x="4932" y="5693"/>
                    <a:pt x="4895" y="5745"/>
                    <a:pt x="4917" y="5818"/>
                  </a:cubicBezTo>
                  <a:cubicBezTo>
                    <a:pt x="4939" y="5884"/>
                    <a:pt x="4873" y="5921"/>
                    <a:pt x="4851" y="5950"/>
                  </a:cubicBezTo>
                  <a:cubicBezTo>
                    <a:pt x="4829" y="5987"/>
                    <a:pt x="4851" y="6053"/>
                    <a:pt x="4837" y="6133"/>
                  </a:cubicBezTo>
                  <a:cubicBezTo>
                    <a:pt x="4829" y="6214"/>
                    <a:pt x="4741" y="6287"/>
                    <a:pt x="4668" y="6463"/>
                  </a:cubicBezTo>
                  <a:cubicBezTo>
                    <a:pt x="4610" y="6602"/>
                    <a:pt x="4551" y="6610"/>
                    <a:pt x="4543" y="6610"/>
                  </a:cubicBezTo>
                  <a:lnTo>
                    <a:pt x="4543" y="6610"/>
                  </a:lnTo>
                  <a:cubicBezTo>
                    <a:pt x="4500" y="6631"/>
                    <a:pt x="4500" y="6631"/>
                    <a:pt x="4500" y="6631"/>
                  </a:cubicBezTo>
                  <a:cubicBezTo>
                    <a:pt x="4470" y="6610"/>
                    <a:pt x="4404" y="6551"/>
                    <a:pt x="4353" y="6551"/>
                  </a:cubicBezTo>
                  <a:cubicBezTo>
                    <a:pt x="4287" y="6551"/>
                    <a:pt x="4236" y="6507"/>
                    <a:pt x="4192" y="6470"/>
                  </a:cubicBezTo>
                  <a:cubicBezTo>
                    <a:pt x="4148" y="6441"/>
                    <a:pt x="4045" y="6404"/>
                    <a:pt x="3987" y="6360"/>
                  </a:cubicBezTo>
                  <a:cubicBezTo>
                    <a:pt x="3957" y="6331"/>
                    <a:pt x="3935" y="6317"/>
                    <a:pt x="3913" y="6317"/>
                  </a:cubicBezTo>
                  <a:cubicBezTo>
                    <a:pt x="3899" y="6317"/>
                    <a:pt x="3877" y="6331"/>
                    <a:pt x="3855" y="6346"/>
                  </a:cubicBezTo>
                  <a:cubicBezTo>
                    <a:pt x="3825" y="6368"/>
                    <a:pt x="3811" y="6375"/>
                    <a:pt x="3789" y="6375"/>
                  </a:cubicBezTo>
                  <a:cubicBezTo>
                    <a:pt x="3767" y="6375"/>
                    <a:pt x="3738" y="6360"/>
                    <a:pt x="3708" y="6346"/>
                  </a:cubicBezTo>
                  <a:cubicBezTo>
                    <a:pt x="3657" y="6331"/>
                    <a:pt x="3650" y="6272"/>
                    <a:pt x="3620" y="6272"/>
                  </a:cubicBezTo>
                  <a:cubicBezTo>
                    <a:pt x="3613" y="6272"/>
                    <a:pt x="3613" y="6280"/>
                    <a:pt x="3606" y="6280"/>
                  </a:cubicBezTo>
                  <a:cubicBezTo>
                    <a:pt x="3569" y="6302"/>
                    <a:pt x="3540" y="6331"/>
                    <a:pt x="3496" y="6331"/>
                  </a:cubicBezTo>
                  <a:cubicBezTo>
                    <a:pt x="3488" y="6331"/>
                    <a:pt x="3481" y="6331"/>
                    <a:pt x="3466" y="6324"/>
                  </a:cubicBezTo>
                  <a:cubicBezTo>
                    <a:pt x="3437" y="6317"/>
                    <a:pt x="3430" y="6309"/>
                    <a:pt x="3415" y="6309"/>
                  </a:cubicBezTo>
                  <a:cubicBezTo>
                    <a:pt x="3408" y="6309"/>
                    <a:pt x="3393" y="6317"/>
                    <a:pt x="3364" y="6338"/>
                  </a:cubicBezTo>
                  <a:cubicBezTo>
                    <a:pt x="3356" y="6346"/>
                    <a:pt x="3349" y="6346"/>
                    <a:pt x="3334" y="6346"/>
                  </a:cubicBezTo>
                  <a:cubicBezTo>
                    <a:pt x="3291" y="6346"/>
                    <a:pt x="3239" y="6265"/>
                    <a:pt x="3232" y="6236"/>
                  </a:cubicBezTo>
                  <a:cubicBezTo>
                    <a:pt x="3224" y="6214"/>
                    <a:pt x="3203" y="6207"/>
                    <a:pt x="3188" y="6207"/>
                  </a:cubicBezTo>
                  <a:cubicBezTo>
                    <a:pt x="3173" y="6207"/>
                    <a:pt x="3159" y="6207"/>
                    <a:pt x="3151" y="6221"/>
                  </a:cubicBezTo>
                  <a:cubicBezTo>
                    <a:pt x="3144" y="6229"/>
                    <a:pt x="3144" y="6236"/>
                    <a:pt x="3137" y="6236"/>
                  </a:cubicBezTo>
                  <a:cubicBezTo>
                    <a:pt x="3107" y="6236"/>
                    <a:pt x="3071" y="6184"/>
                    <a:pt x="3012" y="6148"/>
                  </a:cubicBezTo>
                  <a:cubicBezTo>
                    <a:pt x="2946" y="6097"/>
                    <a:pt x="2983" y="6031"/>
                    <a:pt x="2968" y="5965"/>
                  </a:cubicBezTo>
                  <a:cubicBezTo>
                    <a:pt x="2961" y="5899"/>
                    <a:pt x="2858" y="5921"/>
                    <a:pt x="2822" y="5899"/>
                  </a:cubicBezTo>
                  <a:cubicBezTo>
                    <a:pt x="2814" y="5891"/>
                    <a:pt x="2807" y="5891"/>
                    <a:pt x="2792" y="5891"/>
                  </a:cubicBezTo>
                  <a:cubicBezTo>
                    <a:pt x="2741" y="5891"/>
                    <a:pt x="2660" y="5921"/>
                    <a:pt x="2660" y="5921"/>
                  </a:cubicBezTo>
                  <a:cubicBezTo>
                    <a:pt x="2660" y="5921"/>
                    <a:pt x="2653" y="5928"/>
                    <a:pt x="2638" y="5950"/>
                  </a:cubicBezTo>
                  <a:cubicBezTo>
                    <a:pt x="2631" y="5913"/>
                    <a:pt x="2631" y="5891"/>
                    <a:pt x="2624" y="5869"/>
                  </a:cubicBezTo>
                  <a:cubicBezTo>
                    <a:pt x="2616" y="5833"/>
                    <a:pt x="2565" y="5818"/>
                    <a:pt x="2521" y="5767"/>
                  </a:cubicBezTo>
                  <a:cubicBezTo>
                    <a:pt x="2484" y="5723"/>
                    <a:pt x="2507" y="5701"/>
                    <a:pt x="2550" y="5642"/>
                  </a:cubicBezTo>
                  <a:cubicBezTo>
                    <a:pt x="2594" y="5584"/>
                    <a:pt x="2602" y="5576"/>
                    <a:pt x="2646" y="5540"/>
                  </a:cubicBezTo>
                  <a:cubicBezTo>
                    <a:pt x="2682" y="5510"/>
                    <a:pt x="2682" y="5532"/>
                    <a:pt x="2719" y="5496"/>
                  </a:cubicBezTo>
                  <a:cubicBezTo>
                    <a:pt x="2756" y="5467"/>
                    <a:pt x="2763" y="5386"/>
                    <a:pt x="2770" y="5334"/>
                  </a:cubicBezTo>
                  <a:cubicBezTo>
                    <a:pt x="2778" y="5291"/>
                    <a:pt x="2748" y="5254"/>
                    <a:pt x="2697" y="5254"/>
                  </a:cubicBezTo>
                  <a:cubicBezTo>
                    <a:pt x="2697" y="5254"/>
                    <a:pt x="2690" y="5254"/>
                    <a:pt x="2682" y="5254"/>
                  </a:cubicBezTo>
                  <a:lnTo>
                    <a:pt x="2675" y="5254"/>
                  </a:lnTo>
                  <a:cubicBezTo>
                    <a:pt x="2616" y="5254"/>
                    <a:pt x="2565" y="5203"/>
                    <a:pt x="2558" y="5173"/>
                  </a:cubicBezTo>
                  <a:cubicBezTo>
                    <a:pt x="2550" y="5151"/>
                    <a:pt x="2536" y="5107"/>
                    <a:pt x="2484" y="5056"/>
                  </a:cubicBezTo>
                  <a:cubicBezTo>
                    <a:pt x="2433" y="5005"/>
                    <a:pt x="2462" y="4983"/>
                    <a:pt x="2536" y="4953"/>
                  </a:cubicBezTo>
                  <a:cubicBezTo>
                    <a:pt x="2602" y="4931"/>
                    <a:pt x="2507" y="4843"/>
                    <a:pt x="2521" y="4792"/>
                  </a:cubicBezTo>
                  <a:cubicBezTo>
                    <a:pt x="2543" y="4741"/>
                    <a:pt x="2558" y="4704"/>
                    <a:pt x="2550" y="4668"/>
                  </a:cubicBezTo>
                  <a:cubicBezTo>
                    <a:pt x="2543" y="4631"/>
                    <a:pt x="2499" y="4594"/>
                    <a:pt x="2462" y="4594"/>
                  </a:cubicBezTo>
                  <a:cubicBezTo>
                    <a:pt x="2455" y="4594"/>
                    <a:pt x="2455" y="4594"/>
                    <a:pt x="2448" y="4594"/>
                  </a:cubicBezTo>
                  <a:cubicBezTo>
                    <a:pt x="2441" y="4602"/>
                    <a:pt x="2433" y="4602"/>
                    <a:pt x="2426" y="4602"/>
                  </a:cubicBezTo>
                  <a:cubicBezTo>
                    <a:pt x="2389" y="4602"/>
                    <a:pt x="2338" y="4580"/>
                    <a:pt x="2309" y="4536"/>
                  </a:cubicBezTo>
                  <a:cubicBezTo>
                    <a:pt x="2294" y="4507"/>
                    <a:pt x="2279" y="4484"/>
                    <a:pt x="2257" y="4484"/>
                  </a:cubicBezTo>
                  <a:cubicBezTo>
                    <a:pt x="2250" y="4484"/>
                    <a:pt x="2243" y="4492"/>
                    <a:pt x="2228" y="4514"/>
                  </a:cubicBezTo>
                  <a:cubicBezTo>
                    <a:pt x="2221" y="4521"/>
                    <a:pt x="2213" y="4529"/>
                    <a:pt x="2206" y="4529"/>
                  </a:cubicBezTo>
                  <a:cubicBezTo>
                    <a:pt x="2169" y="4529"/>
                    <a:pt x="2133" y="4462"/>
                    <a:pt x="2096" y="4441"/>
                  </a:cubicBezTo>
                  <a:cubicBezTo>
                    <a:pt x="2060" y="4419"/>
                    <a:pt x="2023" y="4353"/>
                    <a:pt x="1972" y="4345"/>
                  </a:cubicBezTo>
                  <a:cubicBezTo>
                    <a:pt x="1964" y="4338"/>
                    <a:pt x="1950" y="4338"/>
                    <a:pt x="1942" y="4338"/>
                  </a:cubicBezTo>
                  <a:cubicBezTo>
                    <a:pt x="1891" y="4338"/>
                    <a:pt x="1810" y="4360"/>
                    <a:pt x="1744" y="4397"/>
                  </a:cubicBezTo>
                  <a:cubicBezTo>
                    <a:pt x="1657" y="4433"/>
                    <a:pt x="1605" y="4462"/>
                    <a:pt x="1547" y="4492"/>
                  </a:cubicBezTo>
                  <a:cubicBezTo>
                    <a:pt x="1488" y="4529"/>
                    <a:pt x="1437" y="4565"/>
                    <a:pt x="1393" y="4572"/>
                  </a:cubicBezTo>
                  <a:cubicBezTo>
                    <a:pt x="1349" y="4580"/>
                    <a:pt x="1319" y="4594"/>
                    <a:pt x="1268" y="4631"/>
                  </a:cubicBezTo>
                  <a:cubicBezTo>
                    <a:pt x="1253" y="4638"/>
                    <a:pt x="1246" y="4638"/>
                    <a:pt x="1231" y="4638"/>
                  </a:cubicBezTo>
                  <a:cubicBezTo>
                    <a:pt x="1210" y="4638"/>
                    <a:pt x="1180" y="4631"/>
                    <a:pt x="1158" y="4631"/>
                  </a:cubicBezTo>
                  <a:cubicBezTo>
                    <a:pt x="1143" y="4631"/>
                    <a:pt x="1136" y="4631"/>
                    <a:pt x="1122" y="4646"/>
                  </a:cubicBezTo>
                  <a:cubicBezTo>
                    <a:pt x="1078" y="4697"/>
                    <a:pt x="1034" y="4704"/>
                    <a:pt x="1012" y="4704"/>
                  </a:cubicBezTo>
                  <a:cubicBezTo>
                    <a:pt x="990" y="4704"/>
                    <a:pt x="960" y="4653"/>
                    <a:pt x="909" y="4653"/>
                  </a:cubicBezTo>
                  <a:cubicBezTo>
                    <a:pt x="909" y="4653"/>
                    <a:pt x="902" y="4653"/>
                    <a:pt x="902" y="4660"/>
                  </a:cubicBezTo>
                  <a:cubicBezTo>
                    <a:pt x="894" y="4660"/>
                    <a:pt x="880" y="4660"/>
                    <a:pt x="872" y="4660"/>
                  </a:cubicBezTo>
                  <a:cubicBezTo>
                    <a:pt x="807" y="4660"/>
                    <a:pt x="711" y="4638"/>
                    <a:pt x="645" y="4609"/>
                  </a:cubicBezTo>
                  <a:cubicBezTo>
                    <a:pt x="631" y="4602"/>
                    <a:pt x="623" y="4602"/>
                    <a:pt x="609" y="4602"/>
                  </a:cubicBezTo>
                  <a:cubicBezTo>
                    <a:pt x="579" y="4602"/>
                    <a:pt x="543" y="4617"/>
                    <a:pt x="521" y="4631"/>
                  </a:cubicBezTo>
                  <a:cubicBezTo>
                    <a:pt x="528" y="4594"/>
                    <a:pt x="550" y="4558"/>
                    <a:pt x="557" y="4521"/>
                  </a:cubicBezTo>
                  <a:cubicBezTo>
                    <a:pt x="565" y="4470"/>
                    <a:pt x="601" y="4419"/>
                    <a:pt x="652" y="4367"/>
                  </a:cubicBezTo>
                  <a:cubicBezTo>
                    <a:pt x="711" y="4309"/>
                    <a:pt x="704" y="4272"/>
                    <a:pt x="711" y="4191"/>
                  </a:cubicBezTo>
                  <a:cubicBezTo>
                    <a:pt x="726" y="4118"/>
                    <a:pt x="755" y="4118"/>
                    <a:pt x="836" y="4067"/>
                  </a:cubicBezTo>
                  <a:cubicBezTo>
                    <a:pt x="917" y="4023"/>
                    <a:pt x="858" y="3920"/>
                    <a:pt x="894" y="3840"/>
                  </a:cubicBezTo>
                  <a:cubicBezTo>
                    <a:pt x="931" y="3767"/>
                    <a:pt x="858" y="3730"/>
                    <a:pt x="792" y="3730"/>
                  </a:cubicBezTo>
                  <a:cubicBezTo>
                    <a:pt x="726" y="3730"/>
                    <a:pt x="645" y="3708"/>
                    <a:pt x="645" y="3642"/>
                  </a:cubicBezTo>
                  <a:cubicBezTo>
                    <a:pt x="645" y="3591"/>
                    <a:pt x="638" y="3576"/>
                    <a:pt x="609" y="3576"/>
                  </a:cubicBezTo>
                  <a:cubicBezTo>
                    <a:pt x="594" y="3576"/>
                    <a:pt x="579" y="3576"/>
                    <a:pt x="557" y="3583"/>
                  </a:cubicBezTo>
                  <a:cubicBezTo>
                    <a:pt x="550" y="3583"/>
                    <a:pt x="543" y="3583"/>
                    <a:pt x="535" y="3583"/>
                  </a:cubicBezTo>
                  <a:cubicBezTo>
                    <a:pt x="469" y="3583"/>
                    <a:pt x="448" y="3525"/>
                    <a:pt x="396" y="3495"/>
                  </a:cubicBezTo>
                  <a:cubicBezTo>
                    <a:pt x="338" y="3459"/>
                    <a:pt x="294" y="3400"/>
                    <a:pt x="279" y="3298"/>
                  </a:cubicBezTo>
                  <a:cubicBezTo>
                    <a:pt x="272" y="3195"/>
                    <a:pt x="228" y="3188"/>
                    <a:pt x="184" y="3143"/>
                  </a:cubicBezTo>
                  <a:cubicBezTo>
                    <a:pt x="132" y="3092"/>
                    <a:pt x="110" y="2982"/>
                    <a:pt x="67" y="2902"/>
                  </a:cubicBezTo>
                  <a:cubicBezTo>
                    <a:pt x="22" y="2821"/>
                    <a:pt x="88" y="2733"/>
                    <a:pt x="125" y="2631"/>
                  </a:cubicBezTo>
                  <a:cubicBezTo>
                    <a:pt x="154" y="2528"/>
                    <a:pt x="125" y="2543"/>
                    <a:pt x="184" y="2491"/>
                  </a:cubicBezTo>
                  <a:cubicBezTo>
                    <a:pt x="235" y="2448"/>
                    <a:pt x="257" y="2484"/>
                    <a:pt x="228" y="2418"/>
                  </a:cubicBezTo>
                  <a:cubicBezTo>
                    <a:pt x="191" y="2345"/>
                    <a:pt x="228" y="2279"/>
                    <a:pt x="272" y="2242"/>
                  </a:cubicBezTo>
                  <a:cubicBezTo>
                    <a:pt x="316" y="2213"/>
                    <a:pt x="418" y="2213"/>
                    <a:pt x="455" y="2132"/>
                  </a:cubicBezTo>
                  <a:cubicBezTo>
                    <a:pt x="477" y="2074"/>
                    <a:pt x="506" y="2052"/>
                    <a:pt x="543" y="2052"/>
                  </a:cubicBezTo>
                  <a:cubicBezTo>
                    <a:pt x="557" y="2052"/>
                    <a:pt x="572" y="2052"/>
                    <a:pt x="587" y="2066"/>
                  </a:cubicBezTo>
                  <a:cubicBezTo>
                    <a:pt x="601" y="2074"/>
                    <a:pt x="616" y="2074"/>
                    <a:pt x="623" y="2074"/>
                  </a:cubicBezTo>
                  <a:cubicBezTo>
                    <a:pt x="660" y="2074"/>
                    <a:pt x="689" y="2037"/>
                    <a:pt x="726" y="1993"/>
                  </a:cubicBezTo>
                  <a:cubicBezTo>
                    <a:pt x="762" y="1949"/>
                    <a:pt x="711" y="1934"/>
                    <a:pt x="667" y="1898"/>
                  </a:cubicBezTo>
                  <a:cubicBezTo>
                    <a:pt x="682" y="1861"/>
                    <a:pt x="682" y="1825"/>
                    <a:pt x="711" y="1817"/>
                  </a:cubicBezTo>
                  <a:cubicBezTo>
                    <a:pt x="719" y="1817"/>
                    <a:pt x="726" y="1817"/>
                    <a:pt x="733" y="1817"/>
                  </a:cubicBezTo>
                  <a:cubicBezTo>
                    <a:pt x="762" y="1817"/>
                    <a:pt x="777" y="1832"/>
                    <a:pt x="799" y="1869"/>
                  </a:cubicBezTo>
                  <a:cubicBezTo>
                    <a:pt x="821" y="1898"/>
                    <a:pt x="836" y="1979"/>
                    <a:pt x="872" y="1979"/>
                  </a:cubicBezTo>
                  <a:cubicBezTo>
                    <a:pt x="887" y="1979"/>
                    <a:pt x="902" y="1971"/>
                    <a:pt x="917" y="1957"/>
                  </a:cubicBezTo>
                  <a:cubicBezTo>
                    <a:pt x="982" y="1876"/>
                    <a:pt x="1012" y="1861"/>
                    <a:pt x="1070" y="1839"/>
                  </a:cubicBezTo>
                  <a:cubicBezTo>
                    <a:pt x="1078" y="1839"/>
                    <a:pt x="1085" y="1839"/>
                    <a:pt x="1092" y="1839"/>
                  </a:cubicBezTo>
                  <a:cubicBezTo>
                    <a:pt x="1143" y="1839"/>
                    <a:pt x="1173" y="1883"/>
                    <a:pt x="1195" y="1912"/>
                  </a:cubicBezTo>
                  <a:cubicBezTo>
                    <a:pt x="1210" y="1927"/>
                    <a:pt x="1239" y="1942"/>
                    <a:pt x="1253" y="1942"/>
                  </a:cubicBezTo>
                  <a:cubicBezTo>
                    <a:pt x="1268" y="1942"/>
                    <a:pt x="1276" y="1934"/>
                    <a:pt x="1283" y="1920"/>
                  </a:cubicBezTo>
                  <a:cubicBezTo>
                    <a:pt x="1283" y="1905"/>
                    <a:pt x="1290" y="1905"/>
                    <a:pt x="1290" y="1905"/>
                  </a:cubicBezTo>
                  <a:cubicBezTo>
                    <a:pt x="1305" y="1905"/>
                    <a:pt x="1327" y="1934"/>
                    <a:pt x="1341" y="1957"/>
                  </a:cubicBezTo>
                  <a:cubicBezTo>
                    <a:pt x="1356" y="1964"/>
                    <a:pt x="1371" y="1971"/>
                    <a:pt x="1385" y="1971"/>
                  </a:cubicBezTo>
                  <a:cubicBezTo>
                    <a:pt x="1415" y="1971"/>
                    <a:pt x="1444" y="1957"/>
                    <a:pt x="1466" y="1942"/>
                  </a:cubicBezTo>
                  <a:cubicBezTo>
                    <a:pt x="1510" y="1920"/>
                    <a:pt x="1517" y="1883"/>
                    <a:pt x="1510" y="1839"/>
                  </a:cubicBezTo>
                  <a:cubicBezTo>
                    <a:pt x="1503" y="1803"/>
                    <a:pt x="1569" y="1759"/>
                    <a:pt x="1539" y="1722"/>
                  </a:cubicBezTo>
                  <a:cubicBezTo>
                    <a:pt x="1503" y="1693"/>
                    <a:pt x="1466" y="1700"/>
                    <a:pt x="1466" y="1641"/>
                  </a:cubicBezTo>
                  <a:cubicBezTo>
                    <a:pt x="1466" y="1575"/>
                    <a:pt x="1459" y="1561"/>
                    <a:pt x="1503" y="1517"/>
                  </a:cubicBezTo>
                  <a:cubicBezTo>
                    <a:pt x="1517" y="1510"/>
                    <a:pt x="1525" y="1502"/>
                    <a:pt x="1532" y="1502"/>
                  </a:cubicBezTo>
                  <a:cubicBezTo>
                    <a:pt x="1561" y="1502"/>
                    <a:pt x="1583" y="1546"/>
                    <a:pt x="1605" y="1561"/>
                  </a:cubicBezTo>
                  <a:cubicBezTo>
                    <a:pt x="1627" y="1583"/>
                    <a:pt x="1657" y="1619"/>
                    <a:pt x="1693" y="1619"/>
                  </a:cubicBezTo>
                  <a:cubicBezTo>
                    <a:pt x="1708" y="1619"/>
                    <a:pt x="1722" y="1612"/>
                    <a:pt x="1730" y="1598"/>
                  </a:cubicBezTo>
                  <a:cubicBezTo>
                    <a:pt x="1774" y="1546"/>
                    <a:pt x="1803" y="1495"/>
                    <a:pt x="1781" y="1458"/>
                  </a:cubicBezTo>
                  <a:cubicBezTo>
                    <a:pt x="1766" y="1429"/>
                    <a:pt x="1766" y="1363"/>
                    <a:pt x="1818" y="1356"/>
                  </a:cubicBezTo>
                  <a:cubicBezTo>
                    <a:pt x="1869" y="1348"/>
                    <a:pt x="1862" y="1326"/>
                    <a:pt x="1869" y="1290"/>
                  </a:cubicBezTo>
                  <a:cubicBezTo>
                    <a:pt x="1876" y="1253"/>
                    <a:pt x="1972" y="1268"/>
                    <a:pt x="1993" y="1253"/>
                  </a:cubicBezTo>
                  <a:cubicBezTo>
                    <a:pt x="2023" y="1246"/>
                    <a:pt x="2030" y="1216"/>
                    <a:pt x="2067" y="1172"/>
                  </a:cubicBezTo>
                  <a:cubicBezTo>
                    <a:pt x="2074" y="1158"/>
                    <a:pt x="2089" y="1150"/>
                    <a:pt x="2103" y="1150"/>
                  </a:cubicBezTo>
                  <a:cubicBezTo>
                    <a:pt x="2133" y="1150"/>
                    <a:pt x="2162" y="1172"/>
                    <a:pt x="2191" y="1172"/>
                  </a:cubicBezTo>
                  <a:cubicBezTo>
                    <a:pt x="2235" y="1172"/>
                    <a:pt x="2272" y="1150"/>
                    <a:pt x="2309" y="1121"/>
                  </a:cubicBezTo>
                  <a:cubicBezTo>
                    <a:pt x="2353" y="1084"/>
                    <a:pt x="2404" y="1026"/>
                    <a:pt x="2448" y="1026"/>
                  </a:cubicBezTo>
                  <a:cubicBezTo>
                    <a:pt x="2484" y="1026"/>
                    <a:pt x="2536" y="1077"/>
                    <a:pt x="2580" y="1077"/>
                  </a:cubicBezTo>
                  <a:cubicBezTo>
                    <a:pt x="2587" y="1077"/>
                    <a:pt x="2594" y="1070"/>
                    <a:pt x="2602" y="1070"/>
                  </a:cubicBezTo>
                  <a:cubicBezTo>
                    <a:pt x="2646" y="1041"/>
                    <a:pt x="2719" y="1019"/>
                    <a:pt x="2748" y="982"/>
                  </a:cubicBezTo>
                  <a:cubicBezTo>
                    <a:pt x="2770" y="953"/>
                    <a:pt x="2770" y="938"/>
                    <a:pt x="2807" y="879"/>
                  </a:cubicBezTo>
                  <a:cubicBezTo>
                    <a:pt x="2836" y="821"/>
                    <a:pt x="2910" y="791"/>
                    <a:pt x="2939" y="777"/>
                  </a:cubicBezTo>
                  <a:cubicBezTo>
                    <a:pt x="2975" y="769"/>
                    <a:pt x="3034" y="769"/>
                    <a:pt x="3093" y="725"/>
                  </a:cubicBezTo>
                  <a:cubicBezTo>
                    <a:pt x="3137" y="696"/>
                    <a:pt x="3166" y="667"/>
                    <a:pt x="3188" y="667"/>
                  </a:cubicBezTo>
                  <a:cubicBezTo>
                    <a:pt x="3195" y="667"/>
                    <a:pt x="3203" y="674"/>
                    <a:pt x="3203" y="689"/>
                  </a:cubicBezTo>
                  <a:cubicBezTo>
                    <a:pt x="3210" y="703"/>
                    <a:pt x="3210" y="703"/>
                    <a:pt x="3217" y="703"/>
                  </a:cubicBezTo>
                  <a:cubicBezTo>
                    <a:pt x="3239" y="703"/>
                    <a:pt x="3261" y="681"/>
                    <a:pt x="3261" y="652"/>
                  </a:cubicBezTo>
                  <a:cubicBezTo>
                    <a:pt x="3269" y="608"/>
                    <a:pt x="3305" y="630"/>
                    <a:pt x="3371" y="608"/>
                  </a:cubicBezTo>
                  <a:cubicBezTo>
                    <a:pt x="3444" y="593"/>
                    <a:pt x="3415" y="616"/>
                    <a:pt x="3437" y="557"/>
                  </a:cubicBezTo>
                  <a:cubicBezTo>
                    <a:pt x="3452" y="498"/>
                    <a:pt x="3452" y="476"/>
                    <a:pt x="3481" y="432"/>
                  </a:cubicBezTo>
                  <a:cubicBezTo>
                    <a:pt x="3518" y="388"/>
                    <a:pt x="3562" y="374"/>
                    <a:pt x="3584" y="344"/>
                  </a:cubicBezTo>
                  <a:cubicBezTo>
                    <a:pt x="3613" y="322"/>
                    <a:pt x="3613" y="264"/>
                    <a:pt x="3620" y="220"/>
                  </a:cubicBezTo>
                  <a:cubicBezTo>
                    <a:pt x="3628" y="176"/>
                    <a:pt x="3606" y="117"/>
                    <a:pt x="3664" y="73"/>
                  </a:cubicBezTo>
                  <a:cubicBezTo>
                    <a:pt x="3701" y="44"/>
                    <a:pt x="3730" y="29"/>
                    <a:pt x="3752" y="29"/>
                  </a:cubicBezTo>
                  <a:lnTo>
                    <a:pt x="3752" y="0"/>
                  </a:lnTo>
                  <a:lnTo>
                    <a:pt x="3752" y="0"/>
                  </a:lnTo>
                  <a:lnTo>
                    <a:pt x="3752" y="0"/>
                  </a:lnTo>
                  <a:cubicBezTo>
                    <a:pt x="3730" y="0"/>
                    <a:pt x="3693" y="15"/>
                    <a:pt x="3642" y="51"/>
                  </a:cubicBezTo>
                  <a:cubicBezTo>
                    <a:pt x="3591" y="88"/>
                    <a:pt x="3591" y="139"/>
                    <a:pt x="3591" y="183"/>
                  </a:cubicBezTo>
                  <a:cubicBezTo>
                    <a:pt x="3591" y="191"/>
                    <a:pt x="3591" y="205"/>
                    <a:pt x="3591" y="212"/>
                  </a:cubicBezTo>
                  <a:cubicBezTo>
                    <a:pt x="3591" y="227"/>
                    <a:pt x="3584" y="234"/>
                    <a:pt x="3584" y="249"/>
                  </a:cubicBezTo>
                  <a:cubicBezTo>
                    <a:pt x="3584" y="279"/>
                    <a:pt x="3576" y="315"/>
                    <a:pt x="3562" y="322"/>
                  </a:cubicBezTo>
                  <a:cubicBezTo>
                    <a:pt x="3554" y="330"/>
                    <a:pt x="3547" y="337"/>
                    <a:pt x="3532" y="352"/>
                  </a:cubicBezTo>
                  <a:cubicBezTo>
                    <a:pt x="3510" y="366"/>
                    <a:pt x="3481" y="381"/>
                    <a:pt x="3459" y="410"/>
                  </a:cubicBezTo>
                  <a:cubicBezTo>
                    <a:pt x="3430" y="447"/>
                    <a:pt x="3422" y="476"/>
                    <a:pt x="3415" y="520"/>
                  </a:cubicBezTo>
                  <a:cubicBezTo>
                    <a:pt x="3408" y="528"/>
                    <a:pt x="3408" y="535"/>
                    <a:pt x="3408" y="550"/>
                  </a:cubicBezTo>
                  <a:cubicBezTo>
                    <a:pt x="3400" y="557"/>
                    <a:pt x="3400" y="564"/>
                    <a:pt x="3400" y="572"/>
                  </a:cubicBezTo>
                  <a:cubicBezTo>
                    <a:pt x="3393" y="572"/>
                    <a:pt x="3379" y="579"/>
                    <a:pt x="3364" y="579"/>
                  </a:cubicBezTo>
                  <a:cubicBezTo>
                    <a:pt x="3349" y="586"/>
                    <a:pt x="3327" y="586"/>
                    <a:pt x="3312" y="586"/>
                  </a:cubicBezTo>
                  <a:cubicBezTo>
                    <a:pt x="3283" y="593"/>
                    <a:pt x="3247" y="593"/>
                    <a:pt x="3232" y="645"/>
                  </a:cubicBezTo>
                  <a:cubicBezTo>
                    <a:pt x="3232" y="652"/>
                    <a:pt x="3232" y="660"/>
                    <a:pt x="3224" y="660"/>
                  </a:cubicBezTo>
                  <a:cubicBezTo>
                    <a:pt x="3217" y="638"/>
                    <a:pt x="3195" y="638"/>
                    <a:pt x="3188" y="638"/>
                  </a:cubicBezTo>
                  <a:cubicBezTo>
                    <a:pt x="3166" y="638"/>
                    <a:pt x="3137" y="660"/>
                    <a:pt x="3107" y="681"/>
                  </a:cubicBezTo>
                  <a:cubicBezTo>
                    <a:pt x="3093" y="689"/>
                    <a:pt x="3085" y="696"/>
                    <a:pt x="3078" y="703"/>
                  </a:cubicBezTo>
                  <a:cubicBezTo>
                    <a:pt x="3034" y="733"/>
                    <a:pt x="2998" y="740"/>
                    <a:pt x="2961" y="748"/>
                  </a:cubicBezTo>
                  <a:cubicBezTo>
                    <a:pt x="2953" y="748"/>
                    <a:pt x="2939" y="748"/>
                    <a:pt x="2931" y="748"/>
                  </a:cubicBezTo>
                  <a:cubicBezTo>
                    <a:pt x="2895" y="762"/>
                    <a:pt x="2814" y="799"/>
                    <a:pt x="2778" y="865"/>
                  </a:cubicBezTo>
                  <a:cubicBezTo>
                    <a:pt x="2763" y="887"/>
                    <a:pt x="2756" y="901"/>
                    <a:pt x="2748" y="916"/>
                  </a:cubicBezTo>
                  <a:cubicBezTo>
                    <a:pt x="2741" y="938"/>
                    <a:pt x="2734" y="945"/>
                    <a:pt x="2719" y="967"/>
                  </a:cubicBezTo>
                  <a:cubicBezTo>
                    <a:pt x="2704" y="982"/>
                    <a:pt x="2668" y="1004"/>
                    <a:pt x="2638" y="1019"/>
                  </a:cubicBezTo>
                  <a:cubicBezTo>
                    <a:pt x="2616" y="1026"/>
                    <a:pt x="2602" y="1033"/>
                    <a:pt x="2587" y="1041"/>
                  </a:cubicBezTo>
                  <a:lnTo>
                    <a:pt x="2580" y="1041"/>
                  </a:lnTo>
                  <a:cubicBezTo>
                    <a:pt x="2565" y="1041"/>
                    <a:pt x="2543" y="1033"/>
                    <a:pt x="2521" y="1026"/>
                  </a:cubicBezTo>
                  <a:cubicBezTo>
                    <a:pt x="2499" y="1011"/>
                    <a:pt x="2470" y="997"/>
                    <a:pt x="2448" y="997"/>
                  </a:cubicBezTo>
                  <a:cubicBezTo>
                    <a:pt x="2404" y="997"/>
                    <a:pt x="2367" y="1033"/>
                    <a:pt x="2323" y="1070"/>
                  </a:cubicBezTo>
                  <a:cubicBezTo>
                    <a:pt x="2316" y="1077"/>
                    <a:pt x="2301" y="1084"/>
                    <a:pt x="2294" y="1099"/>
                  </a:cubicBezTo>
                  <a:cubicBezTo>
                    <a:pt x="2250" y="1129"/>
                    <a:pt x="2228" y="1143"/>
                    <a:pt x="2191" y="1143"/>
                  </a:cubicBezTo>
                  <a:cubicBezTo>
                    <a:pt x="2184" y="1143"/>
                    <a:pt x="2169" y="1136"/>
                    <a:pt x="2155" y="1136"/>
                  </a:cubicBezTo>
                  <a:cubicBezTo>
                    <a:pt x="2140" y="1129"/>
                    <a:pt x="2125" y="1121"/>
                    <a:pt x="2103" y="1121"/>
                  </a:cubicBezTo>
                  <a:cubicBezTo>
                    <a:pt x="2081" y="1121"/>
                    <a:pt x="2060" y="1129"/>
                    <a:pt x="2038" y="1150"/>
                  </a:cubicBezTo>
                  <a:cubicBezTo>
                    <a:pt x="2030" y="1172"/>
                    <a:pt x="2016" y="1187"/>
                    <a:pt x="2008" y="1202"/>
                  </a:cubicBezTo>
                  <a:cubicBezTo>
                    <a:pt x="2001" y="1209"/>
                    <a:pt x="1993" y="1224"/>
                    <a:pt x="1986" y="1224"/>
                  </a:cubicBezTo>
                  <a:cubicBezTo>
                    <a:pt x="1986" y="1231"/>
                    <a:pt x="1964" y="1231"/>
                    <a:pt x="1957" y="1231"/>
                  </a:cubicBezTo>
                  <a:cubicBezTo>
                    <a:pt x="1906" y="1231"/>
                    <a:pt x="1854" y="1238"/>
                    <a:pt x="1840" y="1282"/>
                  </a:cubicBezTo>
                  <a:cubicBezTo>
                    <a:pt x="1840" y="1290"/>
                    <a:pt x="1840" y="1297"/>
                    <a:pt x="1832" y="1304"/>
                  </a:cubicBezTo>
                  <a:cubicBezTo>
                    <a:pt x="1832" y="1326"/>
                    <a:pt x="1832" y="1326"/>
                    <a:pt x="1810" y="1326"/>
                  </a:cubicBezTo>
                  <a:cubicBezTo>
                    <a:pt x="1788" y="1334"/>
                    <a:pt x="1766" y="1348"/>
                    <a:pt x="1752" y="1370"/>
                  </a:cubicBezTo>
                  <a:cubicBezTo>
                    <a:pt x="1737" y="1407"/>
                    <a:pt x="1744" y="1443"/>
                    <a:pt x="1759" y="1473"/>
                  </a:cubicBezTo>
                  <a:cubicBezTo>
                    <a:pt x="1766" y="1488"/>
                    <a:pt x="1752" y="1524"/>
                    <a:pt x="1708" y="1575"/>
                  </a:cubicBezTo>
                  <a:cubicBezTo>
                    <a:pt x="1700" y="1583"/>
                    <a:pt x="1700" y="1583"/>
                    <a:pt x="1693" y="1583"/>
                  </a:cubicBezTo>
                  <a:cubicBezTo>
                    <a:pt x="1671" y="1583"/>
                    <a:pt x="1642" y="1553"/>
                    <a:pt x="1627" y="1539"/>
                  </a:cubicBezTo>
                  <a:cubicBezTo>
                    <a:pt x="1620" y="1539"/>
                    <a:pt x="1620" y="1531"/>
                    <a:pt x="1612" y="1524"/>
                  </a:cubicBezTo>
                  <a:cubicBezTo>
                    <a:pt x="1598" y="1502"/>
                    <a:pt x="1569" y="1473"/>
                    <a:pt x="1532" y="1473"/>
                  </a:cubicBezTo>
                  <a:cubicBezTo>
                    <a:pt x="1517" y="1473"/>
                    <a:pt x="1495" y="1480"/>
                    <a:pt x="1481" y="1495"/>
                  </a:cubicBezTo>
                  <a:cubicBezTo>
                    <a:pt x="1437" y="1539"/>
                    <a:pt x="1437" y="1568"/>
                    <a:pt x="1437" y="1612"/>
                  </a:cubicBezTo>
                  <a:cubicBezTo>
                    <a:pt x="1437" y="1619"/>
                    <a:pt x="1437" y="1627"/>
                    <a:pt x="1437" y="1641"/>
                  </a:cubicBezTo>
                  <a:cubicBezTo>
                    <a:pt x="1437" y="1693"/>
                    <a:pt x="1466" y="1715"/>
                    <a:pt x="1488" y="1729"/>
                  </a:cubicBezTo>
                  <a:cubicBezTo>
                    <a:pt x="1503" y="1729"/>
                    <a:pt x="1510" y="1737"/>
                    <a:pt x="1517" y="1744"/>
                  </a:cubicBezTo>
                  <a:cubicBezTo>
                    <a:pt x="1517" y="1751"/>
                    <a:pt x="1510" y="1766"/>
                    <a:pt x="1503" y="1773"/>
                  </a:cubicBezTo>
                  <a:cubicBezTo>
                    <a:pt x="1495" y="1795"/>
                    <a:pt x="1473" y="1817"/>
                    <a:pt x="1481" y="1847"/>
                  </a:cubicBezTo>
                  <a:cubicBezTo>
                    <a:pt x="1488" y="1883"/>
                    <a:pt x="1481" y="1905"/>
                    <a:pt x="1451" y="1920"/>
                  </a:cubicBezTo>
                  <a:cubicBezTo>
                    <a:pt x="1437" y="1927"/>
                    <a:pt x="1407" y="1934"/>
                    <a:pt x="1385" y="1934"/>
                  </a:cubicBezTo>
                  <a:cubicBezTo>
                    <a:pt x="1378" y="1934"/>
                    <a:pt x="1371" y="1934"/>
                    <a:pt x="1363" y="1934"/>
                  </a:cubicBezTo>
                  <a:cubicBezTo>
                    <a:pt x="1356" y="1927"/>
                    <a:pt x="1349" y="1920"/>
                    <a:pt x="1349" y="1912"/>
                  </a:cubicBezTo>
                  <a:cubicBezTo>
                    <a:pt x="1327" y="1891"/>
                    <a:pt x="1312" y="1876"/>
                    <a:pt x="1290" y="1876"/>
                  </a:cubicBezTo>
                  <a:cubicBezTo>
                    <a:pt x="1283" y="1876"/>
                    <a:pt x="1261" y="1876"/>
                    <a:pt x="1253" y="1912"/>
                  </a:cubicBezTo>
                  <a:lnTo>
                    <a:pt x="1253" y="1912"/>
                  </a:lnTo>
                  <a:cubicBezTo>
                    <a:pt x="1246" y="1912"/>
                    <a:pt x="1231" y="1905"/>
                    <a:pt x="1224" y="1891"/>
                  </a:cubicBezTo>
                  <a:cubicBezTo>
                    <a:pt x="1202" y="1869"/>
                    <a:pt x="1158" y="1810"/>
                    <a:pt x="1092" y="1810"/>
                  </a:cubicBezTo>
                  <a:cubicBezTo>
                    <a:pt x="1085" y="1810"/>
                    <a:pt x="1070" y="1810"/>
                    <a:pt x="1063" y="1810"/>
                  </a:cubicBezTo>
                  <a:cubicBezTo>
                    <a:pt x="997" y="1832"/>
                    <a:pt x="968" y="1854"/>
                    <a:pt x="894" y="1934"/>
                  </a:cubicBezTo>
                  <a:cubicBezTo>
                    <a:pt x="880" y="1949"/>
                    <a:pt x="872" y="1949"/>
                    <a:pt x="872" y="1949"/>
                  </a:cubicBezTo>
                  <a:cubicBezTo>
                    <a:pt x="865" y="1942"/>
                    <a:pt x="850" y="1905"/>
                    <a:pt x="843" y="1891"/>
                  </a:cubicBezTo>
                  <a:cubicBezTo>
                    <a:pt x="836" y="1876"/>
                    <a:pt x="828" y="1861"/>
                    <a:pt x="821" y="1854"/>
                  </a:cubicBezTo>
                  <a:cubicBezTo>
                    <a:pt x="799" y="1817"/>
                    <a:pt x="777" y="1788"/>
                    <a:pt x="733" y="1788"/>
                  </a:cubicBezTo>
                  <a:cubicBezTo>
                    <a:pt x="726" y="1788"/>
                    <a:pt x="719" y="1788"/>
                    <a:pt x="704" y="1788"/>
                  </a:cubicBezTo>
                  <a:cubicBezTo>
                    <a:pt x="660" y="1795"/>
                    <a:pt x="652" y="1847"/>
                    <a:pt x="645" y="1883"/>
                  </a:cubicBezTo>
                  <a:cubicBezTo>
                    <a:pt x="638" y="1891"/>
                    <a:pt x="638" y="1891"/>
                    <a:pt x="638" y="1891"/>
                  </a:cubicBezTo>
                  <a:cubicBezTo>
                    <a:pt x="638" y="1912"/>
                    <a:pt x="638" y="1912"/>
                    <a:pt x="638" y="1912"/>
                  </a:cubicBezTo>
                  <a:cubicBezTo>
                    <a:pt x="652" y="1920"/>
                    <a:pt x="652" y="1920"/>
                    <a:pt x="652" y="1920"/>
                  </a:cubicBezTo>
                  <a:cubicBezTo>
                    <a:pt x="660" y="1934"/>
                    <a:pt x="667" y="1934"/>
                    <a:pt x="682" y="1942"/>
                  </a:cubicBezTo>
                  <a:cubicBezTo>
                    <a:pt x="689" y="1949"/>
                    <a:pt x="704" y="1964"/>
                    <a:pt x="704" y="1971"/>
                  </a:cubicBezTo>
                  <a:cubicBezTo>
                    <a:pt x="704" y="1971"/>
                    <a:pt x="704" y="1971"/>
                    <a:pt x="704" y="1979"/>
                  </a:cubicBezTo>
                  <a:cubicBezTo>
                    <a:pt x="697" y="1979"/>
                    <a:pt x="697" y="1979"/>
                    <a:pt x="697" y="1979"/>
                  </a:cubicBezTo>
                  <a:cubicBezTo>
                    <a:pt x="667" y="2015"/>
                    <a:pt x="645" y="2044"/>
                    <a:pt x="623" y="2044"/>
                  </a:cubicBezTo>
                  <a:cubicBezTo>
                    <a:pt x="616" y="2044"/>
                    <a:pt x="609" y="2044"/>
                    <a:pt x="601" y="2037"/>
                  </a:cubicBezTo>
                  <a:cubicBezTo>
                    <a:pt x="579" y="2022"/>
                    <a:pt x="557" y="2015"/>
                    <a:pt x="543" y="2015"/>
                  </a:cubicBezTo>
                  <a:cubicBezTo>
                    <a:pt x="491" y="2015"/>
                    <a:pt x="455" y="2052"/>
                    <a:pt x="426" y="2118"/>
                  </a:cubicBezTo>
                  <a:cubicBezTo>
                    <a:pt x="411" y="2162"/>
                    <a:pt x="367" y="2176"/>
                    <a:pt x="323" y="2191"/>
                  </a:cubicBezTo>
                  <a:cubicBezTo>
                    <a:pt x="294" y="2198"/>
                    <a:pt x="272" y="2206"/>
                    <a:pt x="250" y="2220"/>
                  </a:cubicBezTo>
                  <a:cubicBezTo>
                    <a:pt x="198" y="2264"/>
                    <a:pt x="154" y="2345"/>
                    <a:pt x="198" y="2425"/>
                  </a:cubicBezTo>
                  <a:cubicBezTo>
                    <a:pt x="198" y="2433"/>
                    <a:pt x="206" y="2440"/>
                    <a:pt x="206" y="2440"/>
                  </a:cubicBezTo>
                  <a:cubicBezTo>
                    <a:pt x="191" y="2448"/>
                    <a:pt x="176" y="2455"/>
                    <a:pt x="162" y="2469"/>
                  </a:cubicBezTo>
                  <a:cubicBezTo>
                    <a:pt x="125" y="2499"/>
                    <a:pt x="118" y="2513"/>
                    <a:pt x="110" y="2550"/>
                  </a:cubicBezTo>
                  <a:cubicBezTo>
                    <a:pt x="110" y="2565"/>
                    <a:pt x="110" y="2587"/>
                    <a:pt x="96" y="2623"/>
                  </a:cubicBezTo>
                  <a:cubicBezTo>
                    <a:pt x="88" y="2645"/>
                    <a:pt x="74" y="2675"/>
                    <a:pt x="67" y="2697"/>
                  </a:cubicBezTo>
                  <a:cubicBezTo>
                    <a:pt x="30" y="2770"/>
                    <a:pt x="0" y="2843"/>
                    <a:pt x="37" y="2916"/>
                  </a:cubicBezTo>
                  <a:cubicBezTo>
                    <a:pt x="59" y="2946"/>
                    <a:pt x="74" y="2990"/>
                    <a:pt x="88" y="3026"/>
                  </a:cubicBezTo>
                  <a:cubicBezTo>
                    <a:pt x="110" y="3078"/>
                    <a:pt x="125" y="3129"/>
                    <a:pt x="162" y="3166"/>
                  </a:cubicBezTo>
                  <a:cubicBezTo>
                    <a:pt x="169" y="3173"/>
                    <a:pt x="184" y="3180"/>
                    <a:pt x="191" y="3188"/>
                  </a:cubicBezTo>
                  <a:cubicBezTo>
                    <a:pt x="220" y="3217"/>
                    <a:pt x="242" y="3239"/>
                    <a:pt x="250" y="3305"/>
                  </a:cubicBezTo>
                  <a:cubicBezTo>
                    <a:pt x="264" y="3400"/>
                    <a:pt x="308" y="3473"/>
                    <a:pt x="381" y="3517"/>
                  </a:cubicBezTo>
                  <a:cubicBezTo>
                    <a:pt x="396" y="3525"/>
                    <a:pt x="411" y="3539"/>
                    <a:pt x="426" y="3554"/>
                  </a:cubicBezTo>
                  <a:cubicBezTo>
                    <a:pt x="448" y="3583"/>
                    <a:pt x="484" y="3612"/>
                    <a:pt x="535" y="3612"/>
                  </a:cubicBezTo>
                  <a:cubicBezTo>
                    <a:pt x="543" y="3612"/>
                    <a:pt x="550" y="3612"/>
                    <a:pt x="557" y="3612"/>
                  </a:cubicBezTo>
                  <a:cubicBezTo>
                    <a:pt x="579" y="3612"/>
                    <a:pt x="594" y="3605"/>
                    <a:pt x="609" y="3605"/>
                  </a:cubicBezTo>
                  <a:cubicBezTo>
                    <a:pt x="609" y="3605"/>
                    <a:pt x="609" y="3605"/>
                    <a:pt x="616" y="3605"/>
                  </a:cubicBezTo>
                  <a:cubicBezTo>
                    <a:pt x="616" y="3612"/>
                    <a:pt x="616" y="3620"/>
                    <a:pt x="616" y="3642"/>
                  </a:cubicBezTo>
                  <a:cubicBezTo>
                    <a:pt x="616" y="3715"/>
                    <a:pt x="682" y="3759"/>
                    <a:pt x="792" y="3759"/>
                  </a:cubicBezTo>
                  <a:cubicBezTo>
                    <a:pt x="828" y="3759"/>
                    <a:pt x="858" y="3774"/>
                    <a:pt x="865" y="3788"/>
                  </a:cubicBezTo>
                  <a:cubicBezTo>
                    <a:pt x="872" y="3796"/>
                    <a:pt x="872" y="3810"/>
                    <a:pt x="865" y="3832"/>
                  </a:cubicBezTo>
                  <a:cubicBezTo>
                    <a:pt x="850" y="3869"/>
                    <a:pt x="850" y="3913"/>
                    <a:pt x="850" y="3942"/>
                  </a:cubicBezTo>
                  <a:cubicBezTo>
                    <a:pt x="850" y="4001"/>
                    <a:pt x="850" y="4023"/>
                    <a:pt x="821" y="4045"/>
                  </a:cubicBezTo>
                  <a:cubicBezTo>
                    <a:pt x="807" y="4052"/>
                    <a:pt x="792" y="4060"/>
                    <a:pt x="785" y="4067"/>
                  </a:cubicBezTo>
                  <a:cubicBezTo>
                    <a:pt x="726" y="4096"/>
                    <a:pt x="697" y="4111"/>
                    <a:pt x="682" y="4191"/>
                  </a:cubicBezTo>
                  <a:cubicBezTo>
                    <a:pt x="682" y="4206"/>
                    <a:pt x="682" y="4221"/>
                    <a:pt x="675" y="4235"/>
                  </a:cubicBezTo>
                  <a:cubicBezTo>
                    <a:pt x="675" y="4287"/>
                    <a:pt x="675" y="4309"/>
                    <a:pt x="638" y="4345"/>
                  </a:cubicBezTo>
                  <a:cubicBezTo>
                    <a:pt x="579" y="4397"/>
                    <a:pt x="535" y="4448"/>
                    <a:pt x="528" y="4521"/>
                  </a:cubicBezTo>
                  <a:cubicBezTo>
                    <a:pt x="521" y="4536"/>
                    <a:pt x="513" y="4550"/>
                    <a:pt x="506" y="4572"/>
                  </a:cubicBezTo>
                  <a:cubicBezTo>
                    <a:pt x="499" y="4587"/>
                    <a:pt x="491" y="4602"/>
                    <a:pt x="491" y="4624"/>
                  </a:cubicBezTo>
                  <a:cubicBezTo>
                    <a:pt x="469" y="4697"/>
                    <a:pt x="469" y="4697"/>
                    <a:pt x="469" y="4697"/>
                  </a:cubicBezTo>
                  <a:cubicBezTo>
                    <a:pt x="535" y="4653"/>
                    <a:pt x="535" y="4653"/>
                    <a:pt x="535" y="4653"/>
                  </a:cubicBezTo>
                  <a:cubicBezTo>
                    <a:pt x="565" y="4638"/>
                    <a:pt x="587" y="4631"/>
                    <a:pt x="609" y="4631"/>
                  </a:cubicBezTo>
                  <a:cubicBezTo>
                    <a:pt x="616" y="4631"/>
                    <a:pt x="623" y="4631"/>
                    <a:pt x="631" y="4631"/>
                  </a:cubicBezTo>
                  <a:cubicBezTo>
                    <a:pt x="704" y="4668"/>
                    <a:pt x="807" y="4690"/>
                    <a:pt x="872" y="4690"/>
                  </a:cubicBezTo>
                  <a:cubicBezTo>
                    <a:pt x="887" y="4690"/>
                    <a:pt x="894" y="4690"/>
                    <a:pt x="902" y="4690"/>
                  </a:cubicBezTo>
                  <a:cubicBezTo>
                    <a:pt x="909" y="4690"/>
                    <a:pt x="909" y="4690"/>
                    <a:pt x="909" y="4690"/>
                  </a:cubicBezTo>
                  <a:cubicBezTo>
                    <a:pt x="931" y="4690"/>
                    <a:pt x="946" y="4697"/>
                    <a:pt x="960" y="4712"/>
                  </a:cubicBezTo>
                  <a:cubicBezTo>
                    <a:pt x="975" y="4726"/>
                    <a:pt x="990" y="4741"/>
                    <a:pt x="1012" y="4741"/>
                  </a:cubicBezTo>
                  <a:cubicBezTo>
                    <a:pt x="1048" y="4741"/>
                    <a:pt x="1092" y="4726"/>
                    <a:pt x="1143" y="4668"/>
                  </a:cubicBezTo>
                  <a:cubicBezTo>
                    <a:pt x="1151" y="4660"/>
                    <a:pt x="1158" y="4660"/>
                    <a:pt x="1158" y="4660"/>
                  </a:cubicBezTo>
                  <a:cubicBezTo>
                    <a:pt x="1166" y="4660"/>
                    <a:pt x="1180" y="4660"/>
                    <a:pt x="1188" y="4660"/>
                  </a:cubicBezTo>
                  <a:cubicBezTo>
                    <a:pt x="1202" y="4668"/>
                    <a:pt x="1217" y="4675"/>
                    <a:pt x="1231" y="4675"/>
                  </a:cubicBezTo>
                  <a:cubicBezTo>
                    <a:pt x="1253" y="4675"/>
                    <a:pt x="1268" y="4668"/>
                    <a:pt x="1283" y="4653"/>
                  </a:cubicBezTo>
                  <a:cubicBezTo>
                    <a:pt x="1334" y="4624"/>
                    <a:pt x="1363" y="4609"/>
                    <a:pt x="1400" y="4602"/>
                  </a:cubicBezTo>
                  <a:cubicBezTo>
                    <a:pt x="1437" y="4594"/>
                    <a:pt x="1481" y="4572"/>
                    <a:pt x="1525" y="4543"/>
                  </a:cubicBezTo>
                  <a:cubicBezTo>
                    <a:pt x="1539" y="4536"/>
                    <a:pt x="1547" y="4529"/>
                    <a:pt x="1561" y="4521"/>
                  </a:cubicBezTo>
                  <a:cubicBezTo>
                    <a:pt x="1620" y="4492"/>
                    <a:pt x="1664" y="4462"/>
                    <a:pt x="1752" y="4419"/>
                  </a:cubicBezTo>
                  <a:cubicBezTo>
                    <a:pt x="1818" y="4389"/>
                    <a:pt x="1891" y="4367"/>
                    <a:pt x="1942" y="4367"/>
                  </a:cubicBezTo>
                  <a:cubicBezTo>
                    <a:pt x="1950" y="4367"/>
                    <a:pt x="1957" y="4375"/>
                    <a:pt x="1964" y="4375"/>
                  </a:cubicBezTo>
                  <a:cubicBezTo>
                    <a:pt x="1986" y="4375"/>
                    <a:pt x="2008" y="4397"/>
                    <a:pt x="2030" y="4419"/>
                  </a:cubicBezTo>
                  <a:cubicBezTo>
                    <a:pt x="2045" y="4441"/>
                    <a:pt x="2060" y="4455"/>
                    <a:pt x="2081" y="4470"/>
                  </a:cubicBezTo>
                  <a:cubicBezTo>
                    <a:pt x="2096" y="4477"/>
                    <a:pt x="2103" y="4492"/>
                    <a:pt x="2118" y="4507"/>
                  </a:cubicBezTo>
                  <a:cubicBezTo>
                    <a:pt x="2148" y="4529"/>
                    <a:pt x="2169" y="4558"/>
                    <a:pt x="2206" y="4558"/>
                  </a:cubicBezTo>
                  <a:cubicBezTo>
                    <a:pt x="2213" y="4558"/>
                    <a:pt x="2235" y="4550"/>
                    <a:pt x="2250" y="4529"/>
                  </a:cubicBezTo>
                  <a:cubicBezTo>
                    <a:pt x="2257" y="4521"/>
                    <a:pt x="2257" y="4521"/>
                    <a:pt x="2257" y="4521"/>
                  </a:cubicBezTo>
                  <a:cubicBezTo>
                    <a:pt x="2265" y="4529"/>
                    <a:pt x="2279" y="4543"/>
                    <a:pt x="2287" y="4558"/>
                  </a:cubicBezTo>
                  <a:cubicBezTo>
                    <a:pt x="2316" y="4602"/>
                    <a:pt x="2375" y="4631"/>
                    <a:pt x="2426" y="4631"/>
                  </a:cubicBezTo>
                  <a:cubicBezTo>
                    <a:pt x="2433" y="4631"/>
                    <a:pt x="2448" y="4631"/>
                    <a:pt x="2462" y="4624"/>
                  </a:cubicBezTo>
                  <a:lnTo>
                    <a:pt x="2462" y="4624"/>
                  </a:lnTo>
                  <a:cubicBezTo>
                    <a:pt x="2484" y="4624"/>
                    <a:pt x="2514" y="4646"/>
                    <a:pt x="2521" y="4668"/>
                  </a:cubicBezTo>
                  <a:cubicBezTo>
                    <a:pt x="2529" y="4697"/>
                    <a:pt x="2514" y="4719"/>
                    <a:pt x="2507" y="4756"/>
                  </a:cubicBezTo>
                  <a:cubicBezTo>
                    <a:pt x="2499" y="4763"/>
                    <a:pt x="2499" y="4778"/>
                    <a:pt x="2492" y="4785"/>
                  </a:cubicBezTo>
                  <a:cubicBezTo>
                    <a:pt x="2484" y="4814"/>
                    <a:pt x="2499" y="4851"/>
                    <a:pt x="2514" y="4880"/>
                  </a:cubicBezTo>
                  <a:cubicBezTo>
                    <a:pt x="2521" y="4895"/>
                    <a:pt x="2529" y="4917"/>
                    <a:pt x="2529" y="4924"/>
                  </a:cubicBezTo>
                  <a:lnTo>
                    <a:pt x="2529" y="4924"/>
                  </a:lnTo>
                  <a:cubicBezTo>
                    <a:pt x="2529" y="4924"/>
                    <a:pt x="2529" y="4924"/>
                    <a:pt x="2521" y="4924"/>
                  </a:cubicBezTo>
                  <a:cubicBezTo>
                    <a:pt x="2477" y="4939"/>
                    <a:pt x="2433" y="4961"/>
                    <a:pt x="2426" y="4998"/>
                  </a:cubicBezTo>
                  <a:cubicBezTo>
                    <a:pt x="2419" y="5034"/>
                    <a:pt x="2448" y="5071"/>
                    <a:pt x="2462" y="5078"/>
                  </a:cubicBezTo>
                  <a:cubicBezTo>
                    <a:pt x="2507" y="5122"/>
                    <a:pt x="2521" y="5159"/>
                    <a:pt x="2529" y="5188"/>
                  </a:cubicBezTo>
                  <a:cubicBezTo>
                    <a:pt x="2543" y="5217"/>
                    <a:pt x="2602" y="5283"/>
                    <a:pt x="2675" y="5283"/>
                  </a:cubicBezTo>
                  <a:cubicBezTo>
                    <a:pt x="2682" y="5283"/>
                    <a:pt x="2682" y="5283"/>
                    <a:pt x="2690" y="5283"/>
                  </a:cubicBezTo>
                  <a:cubicBezTo>
                    <a:pt x="2697" y="5283"/>
                    <a:pt x="2697" y="5283"/>
                    <a:pt x="2697" y="5283"/>
                  </a:cubicBezTo>
                  <a:cubicBezTo>
                    <a:pt x="2712" y="5283"/>
                    <a:pt x="2726" y="5283"/>
                    <a:pt x="2734" y="5291"/>
                  </a:cubicBezTo>
                  <a:cubicBezTo>
                    <a:pt x="2741" y="5305"/>
                    <a:pt x="2741" y="5320"/>
                    <a:pt x="2741" y="5334"/>
                  </a:cubicBezTo>
                  <a:cubicBezTo>
                    <a:pt x="2741" y="5349"/>
                    <a:pt x="2741" y="5349"/>
                    <a:pt x="2741" y="5349"/>
                  </a:cubicBezTo>
                  <a:cubicBezTo>
                    <a:pt x="2734" y="5393"/>
                    <a:pt x="2719" y="5452"/>
                    <a:pt x="2697" y="5474"/>
                  </a:cubicBezTo>
                  <a:cubicBezTo>
                    <a:pt x="2690" y="5488"/>
                    <a:pt x="2682" y="5488"/>
                    <a:pt x="2675" y="5488"/>
                  </a:cubicBezTo>
                  <a:cubicBezTo>
                    <a:pt x="2660" y="5496"/>
                    <a:pt x="2646" y="5496"/>
                    <a:pt x="2624" y="5518"/>
                  </a:cubicBezTo>
                  <a:cubicBezTo>
                    <a:pt x="2580" y="5554"/>
                    <a:pt x="2572" y="5562"/>
                    <a:pt x="2521" y="5628"/>
                  </a:cubicBezTo>
                  <a:cubicBezTo>
                    <a:pt x="2521" y="5635"/>
                    <a:pt x="2514" y="5642"/>
                    <a:pt x="2507" y="5650"/>
                  </a:cubicBezTo>
                  <a:cubicBezTo>
                    <a:pt x="2477" y="5693"/>
                    <a:pt x="2448" y="5730"/>
                    <a:pt x="2499" y="5789"/>
                  </a:cubicBezTo>
                  <a:cubicBezTo>
                    <a:pt x="2521" y="5818"/>
                    <a:pt x="2543" y="5833"/>
                    <a:pt x="2565" y="5840"/>
                  </a:cubicBezTo>
                  <a:cubicBezTo>
                    <a:pt x="2580" y="5855"/>
                    <a:pt x="2594" y="5869"/>
                    <a:pt x="2594" y="5877"/>
                  </a:cubicBezTo>
                  <a:cubicBezTo>
                    <a:pt x="2602" y="5891"/>
                    <a:pt x="2602" y="5913"/>
                    <a:pt x="2609" y="5950"/>
                  </a:cubicBezTo>
                  <a:cubicBezTo>
                    <a:pt x="2616" y="6016"/>
                    <a:pt x="2616" y="6016"/>
                    <a:pt x="2616" y="6016"/>
                  </a:cubicBezTo>
                  <a:cubicBezTo>
                    <a:pt x="2660" y="5965"/>
                    <a:pt x="2660" y="5965"/>
                    <a:pt x="2660" y="5965"/>
                  </a:cubicBezTo>
                  <a:cubicBezTo>
                    <a:pt x="2668" y="5957"/>
                    <a:pt x="2675" y="5950"/>
                    <a:pt x="2682" y="5943"/>
                  </a:cubicBezTo>
                  <a:cubicBezTo>
                    <a:pt x="2704" y="5935"/>
                    <a:pt x="2763" y="5921"/>
                    <a:pt x="2792" y="5921"/>
                  </a:cubicBezTo>
                  <a:cubicBezTo>
                    <a:pt x="2800" y="5921"/>
                    <a:pt x="2807" y="5921"/>
                    <a:pt x="2807" y="5921"/>
                  </a:cubicBezTo>
                  <a:cubicBezTo>
                    <a:pt x="2822" y="5935"/>
                    <a:pt x="2843" y="5935"/>
                    <a:pt x="2873" y="5935"/>
                  </a:cubicBezTo>
                  <a:cubicBezTo>
                    <a:pt x="2917" y="5943"/>
                    <a:pt x="2939" y="5950"/>
                    <a:pt x="2939" y="5965"/>
                  </a:cubicBezTo>
                  <a:cubicBezTo>
                    <a:pt x="2939" y="5987"/>
                    <a:pt x="2939" y="6001"/>
                    <a:pt x="2939" y="6023"/>
                  </a:cubicBezTo>
                  <a:cubicBezTo>
                    <a:pt x="2939" y="6075"/>
                    <a:pt x="2939" y="6126"/>
                    <a:pt x="2998" y="6170"/>
                  </a:cubicBezTo>
                  <a:cubicBezTo>
                    <a:pt x="3019" y="6184"/>
                    <a:pt x="3041" y="6199"/>
                    <a:pt x="3056" y="6214"/>
                  </a:cubicBezTo>
                  <a:cubicBezTo>
                    <a:pt x="3085" y="6243"/>
                    <a:pt x="3107" y="6265"/>
                    <a:pt x="3137" y="6265"/>
                  </a:cubicBezTo>
                  <a:cubicBezTo>
                    <a:pt x="3151" y="6265"/>
                    <a:pt x="3166" y="6258"/>
                    <a:pt x="3173" y="6243"/>
                  </a:cubicBezTo>
                  <a:cubicBezTo>
                    <a:pt x="3181" y="6236"/>
                    <a:pt x="3181" y="6236"/>
                    <a:pt x="3188" y="6236"/>
                  </a:cubicBezTo>
                  <a:cubicBezTo>
                    <a:pt x="3188" y="6236"/>
                    <a:pt x="3195" y="6236"/>
                    <a:pt x="3203" y="6243"/>
                  </a:cubicBezTo>
                  <a:cubicBezTo>
                    <a:pt x="3210" y="6265"/>
                    <a:pt x="3261" y="6375"/>
                    <a:pt x="3334" y="6375"/>
                  </a:cubicBezTo>
                  <a:cubicBezTo>
                    <a:pt x="3356" y="6375"/>
                    <a:pt x="3371" y="6375"/>
                    <a:pt x="3386" y="6360"/>
                  </a:cubicBezTo>
                  <a:cubicBezTo>
                    <a:pt x="3393" y="6353"/>
                    <a:pt x="3415" y="6338"/>
                    <a:pt x="3415" y="6338"/>
                  </a:cubicBezTo>
                  <a:cubicBezTo>
                    <a:pt x="3415" y="6338"/>
                    <a:pt x="3422" y="6338"/>
                    <a:pt x="3430" y="6346"/>
                  </a:cubicBezTo>
                  <a:cubicBezTo>
                    <a:pt x="3437" y="6346"/>
                    <a:pt x="3444" y="6353"/>
                    <a:pt x="3459" y="6353"/>
                  </a:cubicBezTo>
                  <a:cubicBezTo>
                    <a:pt x="3474" y="6360"/>
                    <a:pt x="3481" y="6360"/>
                    <a:pt x="3496" y="6360"/>
                  </a:cubicBezTo>
                  <a:cubicBezTo>
                    <a:pt x="3532" y="6360"/>
                    <a:pt x="3562" y="6346"/>
                    <a:pt x="3584" y="6324"/>
                  </a:cubicBezTo>
                  <a:cubicBezTo>
                    <a:pt x="3598" y="6317"/>
                    <a:pt x="3606" y="6309"/>
                    <a:pt x="3620" y="6309"/>
                  </a:cubicBezTo>
                  <a:lnTo>
                    <a:pt x="3620" y="6309"/>
                  </a:lnTo>
                  <a:cubicBezTo>
                    <a:pt x="3620" y="6309"/>
                    <a:pt x="3628" y="6317"/>
                    <a:pt x="3628" y="6324"/>
                  </a:cubicBezTo>
                  <a:cubicBezTo>
                    <a:pt x="3642" y="6338"/>
                    <a:pt x="3664" y="6360"/>
                    <a:pt x="3693" y="6375"/>
                  </a:cubicBezTo>
                  <a:cubicBezTo>
                    <a:pt x="3701" y="6382"/>
                    <a:pt x="3708" y="6382"/>
                    <a:pt x="3715" y="6382"/>
                  </a:cubicBezTo>
                  <a:cubicBezTo>
                    <a:pt x="3738" y="6397"/>
                    <a:pt x="3760" y="6404"/>
                    <a:pt x="3789" y="6404"/>
                  </a:cubicBezTo>
                  <a:cubicBezTo>
                    <a:pt x="3818" y="6404"/>
                    <a:pt x="3847" y="6397"/>
                    <a:pt x="3869" y="6375"/>
                  </a:cubicBezTo>
                  <a:cubicBezTo>
                    <a:pt x="3891" y="6360"/>
                    <a:pt x="3906" y="6353"/>
                    <a:pt x="3913" y="6353"/>
                  </a:cubicBezTo>
                  <a:cubicBezTo>
                    <a:pt x="3928" y="6353"/>
                    <a:pt x="3943" y="6360"/>
                    <a:pt x="3972" y="6382"/>
                  </a:cubicBezTo>
                  <a:cubicBezTo>
                    <a:pt x="4001" y="6412"/>
                    <a:pt x="4053" y="6434"/>
                    <a:pt x="4097" y="6456"/>
                  </a:cubicBezTo>
                  <a:cubicBezTo>
                    <a:pt x="4126" y="6470"/>
                    <a:pt x="4155" y="6485"/>
                    <a:pt x="4177" y="6500"/>
                  </a:cubicBezTo>
                  <a:cubicBezTo>
                    <a:pt x="4184" y="6500"/>
                    <a:pt x="4184" y="6507"/>
                    <a:pt x="4192" y="6514"/>
                  </a:cubicBezTo>
                  <a:cubicBezTo>
                    <a:pt x="4236" y="6543"/>
                    <a:pt x="4287" y="6580"/>
                    <a:pt x="4353" y="6580"/>
                  </a:cubicBezTo>
                  <a:cubicBezTo>
                    <a:pt x="4390" y="6580"/>
                    <a:pt x="4441" y="6617"/>
                    <a:pt x="4478" y="6653"/>
                  </a:cubicBezTo>
                  <a:cubicBezTo>
                    <a:pt x="4492" y="6668"/>
                    <a:pt x="4492" y="6668"/>
                    <a:pt x="4492" y="6668"/>
                  </a:cubicBezTo>
                  <a:cubicBezTo>
                    <a:pt x="4514" y="6661"/>
                    <a:pt x="4514" y="6661"/>
                    <a:pt x="4514" y="6661"/>
                  </a:cubicBezTo>
                  <a:cubicBezTo>
                    <a:pt x="4551" y="6639"/>
                    <a:pt x="4551" y="6639"/>
                    <a:pt x="4551" y="6639"/>
                  </a:cubicBezTo>
                  <a:cubicBezTo>
                    <a:pt x="4580" y="6631"/>
                    <a:pt x="4646" y="6602"/>
                    <a:pt x="4697" y="6470"/>
                  </a:cubicBezTo>
                  <a:cubicBezTo>
                    <a:pt x="4734" y="6390"/>
                    <a:pt x="4771" y="6331"/>
                    <a:pt x="4800" y="6280"/>
                  </a:cubicBezTo>
                  <a:cubicBezTo>
                    <a:pt x="4837" y="6229"/>
                    <a:pt x="4866" y="6184"/>
                    <a:pt x="4866" y="6141"/>
                  </a:cubicBezTo>
                  <a:cubicBezTo>
                    <a:pt x="4873" y="6097"/>
                    <a:pt x="4873" y="6067"/>
                    <a:pt x="4873" y="6038"/>
                  </a:cubicBezTo>
                  <a:cubicBezTo>
                    <a:pt x="4873" y="6009"/>
                    <a:pt x="4866" y="5979"/>
                    <a:pt x="4873" y="5972"/>
                  </a:cubicBezTo>
                  <a:cubicBezTo>
                    <a:pt x="4881" y="5965"/>
                    <a:pt x="4888" y="5957"/>
                    <a:pt x="4895" y="5943"/>
                  </a:cubicBezTo>
                  <a:cubicBezTo>
                    <a:pt x="4924" y="5921"/>
                    <a:pt x="4969" y="5877"/>
                    <a:pt x="4946" y="5803"/>
                  </a:cubicBezTo>
                  <a:cubicBezTo>
                    <a:pt x="4939" y="5789"/>
                    <a:pt x="4924" y="5730"/>
                    <a:pt x="5012" y="5672"/>
                  </a:cubicBezTo>
                  <a:cubicBezTo>
                    <a:pt x="5027" y="5664"/>
                    <a:pt x="5042" y="5657"/>
                    <a:pt x="5049" y="5650"/>
                  </a:cubicBezTo>
                  <a:cubicBezTo>
                    <a:pt x="5100" y="5620"/>
                    <a:pt x="5122" y="5606"/>
                    <a:pt x="5122" y="5518"/>
                  </a:cubicBezTo>
                  <a:cubicBezTo>
                    <a:pt x="5122" y="5467"/>
                    <a:pt x="5100" y="5444"/>
                    <a:pt x="5086" y="5430"/>
                  </a:cubicBezTo>
                  <a:lnTo>
                    <a:pt x="5079" y="5422"/>
                  </a:lnTo>
                  <a:lnTo>
                    <a:pt x="5079" y="5422"/>
                  </a:lnTo>
                  <a:cubicBezTo>
                    <a:pt x="5079" y="5422"/>
                    <a:pt x="5079" y="5415"/>
                    <a:pt x="5086" y="5408"/>
                  </a:cubicBezTo>
                  <a:cubicBezTo>
                    <a:pt x="5093" y="5379"/>
                    <a:pt x="5108" y="5364"/>
                    <a:pt x="5122" y="5349"/>
                  </a:cubicBezTo>
                  <a:cubicBezTo>
                    <a:pt x="5144" y="5327"/>
                    <a:pt x="5166" y="5305"/>
                    <a:pt x="5166" y="5261"/>
                  </a:cubicBezTo>
                  <a:cubicBezTo>
                    <a:pt x="5166" y="5247"/>
                    <a:pt x="5166" y="5217"/>
                    <a:pt x="5174" y="5188"/>
                  </a:cubicBezTo>
                  <a:cubicBezTo>
                    <a:pt x="5188" y="5115"/>
                    <a:pt x="5196" y="5071"/>
                    <a:pt x="5174" y="5041"/>
                  </a:cubicBezTo>
                  <a:cubicBezTo>
                    <a:pt x="5166" y="5034"/>
                    <a:pt x="5152" y="5027"/>
                    <a:pt x="5137" y="5027"/>
                  </a:cubicBezTo>
                  <a:lnTo>
                    <a:pt x="5130" y="5027"/>
                  </a:lnTo>
                  <a:cubicBezTo>
                    <a:pt x="5122" y="5027"/>
                    <a:pt x="5122" y="5027"/>
                    <a:pt x="5115" y="5027"/>
                  </a:cubicBezTo>
                  <a:cubicBezTo>
                    <a:pt x="5093" y="5027"/>
                    <a:pt x="5079" y="5019"/>
                    <a:pt x="5071" y="5005"/>
                  </a:cubicBezTo>
                  <a:cubicBezTo>
                    <a:pt x="5071" y="5005"/>
                    <a:pt x="5071" y="4998"/>
                    <a:pt x="5079" y="4983"/>
                  </a:cubicBezTo>
                  <a:cubicBezTo>
                    <a:pt x="5130" y="4924"/>
                    <a:pt x="5086" y="4880"/>
                    <a:pt x="5056" y="4843"/>
                  </a:cubicBezTo>
                  <a:cubicBezTo>
                    <a:pt x="5049" y="4836"/>
                    <a:pt x="5034" y="4822"/>
                    <a:pt x="5020" y="4800"/>
                  </a:cubicBezTo>
                  <a:cubicBezTo>
                    <a:pt x="4998" y="4763"/>
                    <a:pt x="5005" y="4653"/>
                    <a:pt x="5012" y="4580"/>
                  </a:cubicBezTo>
                  <a:cubicBezTo>
                    <a:pt x="5034" y="4580"/>
                    <a:pt x="5034" y="4580"/>
                    <a:pt x="5034" y="4580"/>
                  </a:cubicBezTo>
                  <a:cubicBezTo>
                    <a:pt x="5012" y="4543"/>
                    <a:pt x="5012" y="4543"/>
                    <a:pt x="5012" y="4543"/>
                  </a:cubicBezTo>
                  <a:cubicBezTo>
                    <a:pt x="5005" y="4521"/>
                    <a:pt x="4998" y="4507"/>
                    <a:pt x="4991" y="4492"/>
                  </a:cubicBezTo>
                  <a:cubicBezTo>
                    <a:pt x="4983" y="4441"/>
                    <a:pt x="4954" y="4375"/>
                    <a:pt x="4910" y="4338"/>
                  </a:cubicBezTo>
                  <a:cubicBezTo>
                    <a:pt x="4873" y="4309"/>
                    <a:pt x="4866" y="4279"/>
                    <a:pt x="4873" y="4235"/>
                  </a:cubicBezTo>
                  <a:cubicBezTo>
                    <a:pt x="4881" y="4206"/>
                    <a:pt x="4888" y="4191"/>
                    <a:pt x="4961" y="4177"/>
                  </a:cubicBezTo>
                  <a:cubicBezTo>
                    <a:pt x="5020" y="4162"/>
                    <a:pt x="5034" y="4133"/>
                    <a:pt x="5049" y="4103"/>
                  </a:cubicBezTo>
                  <a:cubicBezTo>
                    <a:pt x="5056" y="4081"/>
                    <a:pt x="5071" y="4060"/>
                    <a:pt x="5086" y="4038"/>
                  </a:cubicBezTo>
                  <a:cubicBezTo>
                    <a:pt x="5130" y="3993"/>
                    <a:pt x="5144" y="3979"/>
                    <a:pt x="5137" y="3950"/>
                  </a:cubicBezTo>
                  <a:cubicBezTo>
                    <a:pt x="5130" y="3928"/>
                    <a:pt x="5108" y="3928"/>
                    <a:pt x="5086" y="3920"/>
                  </a:cubicBezTo>
                  <a:cubicBezTo>
                    <a:pt x="5079" y="3920"/>
                    <a:pt x="5079" y="3920"/>
                    <a:pt x="5071" y="3920"/>
                  </a:cubicBezTo>
                  <a:cubicBezTo>
                    <a:pt x="5049" y="3920"/>
                    <a:pt x="5034" y="3906"/>
                    <a:pt x="5020" y="3898"/>
                  </a:cubicBezTo>
                  <a:cubicBezTo>
                    <a:pt x="5005" y="3891"/>
                    <a:pt x="4991" y="3876"/>
                    <a:pt x="4961" y="3869"/>
                  </a:cubicBezTo>
                  <a:cubicBezTo>
                    <a:pt x="4946" y="3869"/>
                    <a:pt x="4939" y="3818"/>
                    <a:pt x="4939" y="3796"/>
                  </a:cubicBezTo>
                  <a:cubicBezTo>
                    <a:pt x="4939" y="3788"/>
                    <a:pt x="4939" y="3774"/>
                    <a:pt x="4932" y="3767"/>
                  </a:cubicBezTo>
                  <a:cubicBezTo>
                    <a:pt x="4932" y="3752"/>
                    <a:pt x="4932" y="3737"/>
                    <a:pt x="4932" y="3715"/>
                  </a:cubicBezTo>
                  <a:cubicBezTo>
                    <a:pt x="4932" y="3679"/>
                    <a:pt x="4932" y="3642"/>
                    <a:pt x="4910" y="3612"/>
                  </a:cubicBezTo>
                  <a:cubicBezTo>
                    <a:pt x="4895" y="3591"/>
                    <a:pt x="4881" y="3583"/>
                    <a:pt x="4873" y="3576"/>
                  </a:cubicBezTo>
                  <a:cubicBezTo>
                    <a:pt x="4866" y="3576"/>
                    <a:pt x="4859" y="3576"/>
                    <a:pt x="4859" y="3561"/>
                  </a:cubicBezTo>
                  <a:cubicBezTo>
                    <a:pt x="4837" y="3510"/>
                    <a:pt x="4851" y="3393"/>
                    <a:pt x="4859" y="3356"/>
                  </a:cubicBezTo>
                  <a:cubicBezTo>
                    <a:pt x="4866" y="3298"/>
                    <a:pt x="4829" y="3261"/>
                    <a:pt x="4793" y="3224"/>
                  </a:cubicBezTo>
                  <a:cubicBezTo>
                    <a:pt x="4778" y="3210"/>
                    <a:pt x="4771" y="3202"/>
                    <a:pt x="4756" y="3188"/>
                  </a:cubicBezTo>
                  <a:cubicBezTo>
                    <a:pt x="4734" y="3143"/>
                    <a:pt x="4705" y="3122"/>
                    <a:pt x="4675" y="3092"/>
                  </a:cubicBezTo>
                  <a:cubicBezTo>
                    <a:pt x="4668" y="3085"/>
                    <a:pt x="4653" y="3070"/>
                    <a:pt x="4646" y="3063"/>
                  </a:cubicBezTo>
                  <a:cubicBezTo>
                    <a:pt x="4624" y="3041"/>
                    <a:pt x="4588" y="3026"/>
                    <a:pt x="4551" y="3026"/>
                  </a:cubicBezTo>
                  <a:cubicBezTo>
                    <a:pt x="4522" y="3026"/>
                    <a:pt x="4492" y="3034"/>
                    <a:pt x="4470" y="3034"/>
                  </a:cubicBezTo>
                  <a:cubicBezTo>
                    <a:pt x="4463" y="3034"/>
                    <a:pt x="4463" y="3034"/>
                    <a:pt x="4463" y="3034"/>
                  </a:cubicBezTo>
                  <a:cubicBezTo>
                    <a:pt x="4426" y="3041"/>
                    <a:pt x="4368" y="3070"/>
                    <a:pt x="4302" y="3092"/>
                  </a:cubicBezTo>
                  <a:cubicBezTo>
                    <a:pt x="4265" y="3107"/>
                    <a:pt x="4265" y="3107"/>
                    <a:pt x="4265" y="3107"/>
                  </a:cubicBezTo>
                  <a:cubicBezTo>
                    <a:pt x="4236" y="3114"/>
                    <a:pt x="4236" y="3114"/>
                    <a:pt x="4236" y="3114"/>
                  </a:cubicBezTo>
                  <a:cubicBezTo>
                    <a:pt x="4184" y="3136"/>
                    <a:pt x="4148" y="3151"/>
                    <a:pt x="4111" y="3180"/>
                  </a:cubicBezTo>
                  <a:cubicBezTo>
                    <a:pt x="4097" y="3195"/>
                    <a:pt x="4082" y="3195"/>
                    <a:pt x="4060" y="3202"/>
                  </a:cubicBezTo>
                  <a:cubicBezTo>
                    <a:pt x="4038" y="3210"/>
                    <a:pt x="4009" y="3217"/>
                    <a:pt x="3979" y="3239"/>
                  </a:cubicBezTo>
                  <a:cubicBezTo>
                    <a:pt x="3965" y="3246"/>
                    <a:pt x="3935" y="3246"/>
                    <a:pt x="3899" y="3246"/>
                  </a:cubicBezTo>
                  <a:cubicBezTo>
                    <a:pt x="3869" y="3246"/>
                    <a:pt x="3855" y="3246"/>
                    <a:pt x="3855" y="3246"/>
                  </a:cubicBezTo>
                  <a:cubicBezTo>
                    <a:pt x="3825" y="3231"/>
                    <a:pt x="3811" y="3180"/>
                    <a:pt x="3796" y="3122"/>
                  </a:cubicBezTo>
                  <a:cubicBezTo>
                    <a:pt x="3774" y="3048"/>
                    <a:pt x="3738" y="3034"/>
                    <a:pt x="3701" y="3019"/>
                  </a:cubicBezTo>
                  <a:cubicBezTo>
                    <a:pt x="3686" y="3012"/>
                    <a:pt x="3679" y="3012"/>
                    <a:pt x="3672" y="3004"/>
                  </a:cubicBezTo>
                  <a:cubicBezTo>
                    <a:pt x="3664" y="3004"/>
                    <a:pt x="3664" y="2997"/>
                    <a:pt x="3664" y="2997"/>
                  </a:cubicBezTo>
                  <a:cubicBezTo>
                    <a:pt x="3657" y="2982"/>
                    <a:pt x="3679" y="2953"/>
                    <a:pt x="3701" y="2924"/>
                  </a:cubicBezTo>
                  <a:cubicBezTo>
                    <a:pt x="3708" y="2916"/>
                    <a:pt x="3715" y="2916"/>
                    <a:pt x="3730" y="2916"/>
                  </a:cubicBezTo>
                  <a:cubicBezTo>
                    <a:pt x="3738" y="2916"/>
                    <a:pt x="3767" y="2909"/>
                    <a:pt x="3774" y="2880"/>
                  </a:cubicBezTo>
                  <a:cubicBezTo>
                    <a:pt x="3781" y="2872"/>
                    <a:pt x="3781" y="2865"/>
                    <a:pt x="3789" y="2850"/>
                  </a:cubicBezTo>
                  <a:cubicBezTo>
                    <a:pt x="3789" y="2829"/>
                    <a:pt x="3796" y="2807"/>
                    <a:pt x="3803" y="2792"/>
                  </a:cubicBezTo>
                  <a:cubicBezTo>
                    <a:pt x="3818" y="2792"/>
                    <a:pt x="3833" y="2799"/>
                    <a:pt x="3847" y="2807"/>
                  </a:cubicBezTo>
                  <a:cubicBezTo>
                    <a:pt x="3862" y="2814"/>
                    <a:pt x="3877" y="2821"/>
                    <a:pt x="3891" y="2821"/>
                  </a:cubicBezTo>
                  <a:cubicBezTo>
                    <a:pt x="3913" y="2829"/>
                    <a:pt x="3928" y="2836"/>
                    <a:pt x="3935" y="2836"/>
                  </a:cubicBezTo>
                  <a:cubicBezTo>
                    <a:pt x="3979" y="2836"/>
                    <a:pt x="3987" y="2799"/>
                    <a:pt x="3987" y="2770"/>
                  </a:cubicBezTo>
                  <a:cubicBezTo>
                    <a:pt x="3994" y="2770"/>
                    <a:pt x="3994" y="2770"/>
                    <a:pt x="3994" y="2770"/>
                  </a:cubicBezTo>
                  <a:cubicBezTo>
                    <a:pt x="4001" y="2711"/>
                    <a:pt x="3979" y="2660"/>
                    <a:pt x="3935" y="2645"/>
                  </a:cubicBezTo>
                  <a:cubicBezTo>
                    <a:pt x="3928" y="2645"/>
                    <a:pt x="3928" y="2645"/>
                    <a:pt x="3928" y="2645"/>
                  </a:cubicBezTo>
                  <a:cubicBezTo>
                    <a:pt x="3906" y="2638"/>
                    <a:pt x="3884" y="2631"/>
                    <a:pt x="3855" y="2609"/>
                  </a:cubicBezTo>
                  <a:cubicBezTo>
                    <a:pt x="3862" y="2594"/>
                    <a:pt x="3891" y="2579"/>
                    <a:pt x="3899" y="2565"/>
                  </a:cubicBezTo>
                  <a:cubicBezTo>
                    <a:pt x="3913" y="2557"/>
                    <a:pt x="3928" y="2543"/>
                    <a:pt x="3943" y="2535"/>
                  </a:cubicBezTo>
                  <a:cubicBezTo>
                    <a:pt x="3950" y="2521"/>
                    <a:pt x="3965" y="2513"/>
                    <a:pt x="3979" y="2499"/>
                  </a:cubicBezTo>
                  <a:cubicBezTo>
                    <a:pt x="4001" y="2484"/>
                    <a:pt x="4031" y="2469"/>
                    <a:pt x="4053" y="2440"/>
                  </a:cubicBezTo>
                  <a:cubicBezTo>
                    <a:pt x="4060" y="2433"/>
                    <a:pt x="4060" y="2433"/>
                    <a:pt x="4060" y="2433"/>
                  </a:cubicBezTo>
                  <a:cubicBezTo>
                    <a:pt x="4060" y="2433"/>
                    <a:pt x="4074" y="2448"/>
                    <a:pt x="4089" y="2455"/>
                  </a:cubicBezTo>
                  <a:cubicBezTo>
                    <a:pt x="4104" y="2462"/>
                    <a:pt x="4119" y="2469"/>
                    <a:pt x="4133" y="2484"/>
                  </a:cubicBezTo>
                  <a:cubicBezTo>
                    <a:pt x="4148" y="2491"/>
                    <a:pt x="4162" y="2491"/>
                    <a:pt x="4177" y="2491"/>
                  </a:cubicBezTo>
                  <a:cubicBezTo>
                    <a:pt x="4199" y="2491"/>
                    <a:pt x="4221" y="2484"/>
                    <a:pt x="4236" y="2469"/>
                  </a:cubicBezTo>
                  <a:cubicBezTo>
                    <a:pt x="4258" y="2440"/>
                    <a:pt x="4258" y="2396"/>
                    <a:pt x="4250" y="2374"/>
                  </a:cubicBezTo>
                  <a:cubicBezTo>
                    <a:pt x="4243" y="2330"/>
                    <a:pt x="4214" y="2323"/>
                    <a:pt x="4199" y="2323"/>
                  </a:cubicBezTo>
                  <a:cubicBezTo>
                    <a:pt x="4199" y="2316"/>
                    <a:pt x="4206" y="2316"/>
                    <a:pt x="4221" y="2316"/>
                  </a:cubicBezTo>
                  <a:cubicBezTo>
                    <a:pt x="4229" y="2316"/>
                    <a:pt x="4243" y="2316"/>
                    <a:pt x="4258" y="2330"/>
                  </a:cubicBezTo>
                  <a:cubicBezTo>
                    <a:pt x="4272" y="2338"/>
                    <a:pt x="4294" y="2345"/>
                    <a:pt x="4309" y="2345"/>
                  </a:cubicBezTo>
                  <a:cubicBezTo>
                    <a:pt x="4368" y="2345"/>
                    <a:pt x="4375" y="2272"/>
                    <a:pt x="4382" y="2250"/>
                  </a:cubicBezTo>
                  <a:cubicBezTo>
                    <a:pt x="4390" y="2191"/>
                    <a:pt x="4375" y="2132"/>
                    <a:pt x="4338" y="2088"/>
                  </a:cubicBezTo>
                  <a:cubicBezTo>
                    <a:pt x="4331" y="2074"/>
                    <a:pt x="4324" y="2066"/>
                    <a:pt x="4309" y="2059"/>
                  </a:cubicBezTo>
                  <a:cubicBezTo>
                    <a:pt x="4302" y="2044"/>
                    <a:pt x="4294" y="2037"/>
                    <a:pt x="4287" y="2015"/>
                  </a:cubicBezTo>
                  <a:cubicBezTo>
                    <a:pt x="4280" y="2008"/>
                    <a:pt x="4280" y="1993"/>
                    <a:pt x="4280" y="1986"/>
                  </a:cubicBezTo>
                  <a:cubicBezTo>
                    <a:pt x="4272" y="1964"/>
                    <a:pt x="4265" y="1934"/>
                    <a:pt x="4236" y="1905"/>
                  </a:cubicBezTo>
                  <a:cubicBezTo>
                    <a:pt x="4229" y="1898"/>
                    <a:pt x="4229" y="1898"/>
                    <a:pt x="4229" y="1898"/>
                  </a:cubicBezTo>
                  <a:cubicBezTo>
                    <a:pt x="4192" y="1861"/>
                    <a:pt x="4155" y="1825"/>
                    <a:pt x="4074" y="1810"/>
                  </a:cubicBezTo>
                  <a:lnTo>
                    <a:pt x="4067" y="1810"/>
                  </a:lnTo>
                  <a:lnTo>
                    <a:pt x="4074" y="1810"/>
                  </a:lnTo>
                  <a:cubicBezTo>
                    <a:pt x="4082" y="1795"/>
                    <a:pt x="4082" y="1795"/>
                    <a:pt x="4082" y="1795"/>
                  </a:cubicBezTo>
                  <a:cubicBezTo>
                    <a:pt x="4126" y="1759"/>
                    <a:pt x="4126" y="1729"/>
                    <a:pt x="4133" y="1693"/>
                  </a:cubicBezTo>
                  <a:cubicBezTo>
                    <a:pt x="4133" y="1685"/>
                    <a:pt x="4133" y="1678"/>
                    <a:pt x="4133" y="1671"/>
                  </a:cubicBezTo>
                  <a:cubicBezTo>
                    <a:pt x="4141" y="1627"/>
                    <a:pt x="4126" y="1598"/>
                    <a:pt x="4119" y="1568"/>
                  </a:cubicBezTo>
                  <a:cubicBezTo>
                    <a:pt x="4111" y="1546"/>
                    <a:pt x="4104" y="1531"/>
                    <a:pt x="4104" y="1517"/>
                  </a:cubicBezTo>
                  <a:cubicBezTo>
                    <a:pt x="4097" y="1495"/>
                    <a:pt x="4111" y="1473"/>
                    <a:pt x="4141" y="1451"/>
                  </a:cubicBezTo>
                  <a:cubicBezTo>
                    <a:pt x="4148" y="1436"/>
                    <a:pt x="4155" y="1429"/>
                    <a:pt x="4162" y="1422"/>
                  </a:cubicBezTo>
                  <a:cubicBezTo>
                    <a:pt x="4184" y="1385"/>
                    <a:pt x="4199" y="1370"/>
                    <a:pt x="4221" y="1370"/>
                  </a:cubicBezTo>
                  <a:cubicBezTo>
                    <a:pt x="4221" y="1370"/>
                    <a:pt x="4221" y="1370"/>
                    <a:pt x="4229" y="1370"/>
                  </a:cubicBezTo>
                  <a:cubicBezTo>
                    <a:pt x="4236" y="1370"/>
                    <a:pt x="4243" y="1378"/>
                    <a:pt x="4258" y="1392"/>
                  </a:cubicBezTo>
                  <a:cubicBezTo>
                    <a:pt x="4272" y="1414"/>
                    <a:pt x="4287" y="1429"/>
                    <a:pt x="4324" y="1436"/>
                  </a:cubicBezTo>
                  <a:lnTo>
                    <a:pt x="4331" y="1436"/>
                  </a:lnTo>
                  <a:cubicBezTo>
                    <a:pt x="4382" y="1436"/>
                    <a:pt x="4412" y="1385"/>
                    <a:pt x="4441" y="1319"/>
                  </a:cubicBezTo>
                  <a:cubicBezTo>
                    <a:pt x="4448" y="1304"/>
                    <a:pt x="4455" y="1290"/>
                    <a:pt x="4463" y="1282"/>
                  </a:cubicBezTo>
                  <a:cubicBezTo>
                    <a:pt x="4507" y="1202"/>
                    <a:pt x="4463" y="1084"/>
                    <a:pt x="4426" y="1026"/>
                  </a:cubicBezTo>
                  <a:cubicBezTo>
                    <a:pt x="4412" y="997"/>
                    <a:pt x="4404" y="960"/>
                    <a:pt x="4404" y="923"/>
                  </a:cubicBezTo>
                  <a:cubicBezTo>
                    <a:pt x="4404" y="916"/>
                    <a:pt x="4404" y="916"/>
                    <a:pt x="4404" y="916"/>
                  </a:cubicBezTo>
                  <a:lnTo>
                    <a:pt x="4404" y="916"/>
                  </a:lnTo>
                  <a:cubicBezTo>
                    <a:pt x="4404" y="909"/>
                    <a:pt x="4404" y="909"/>
                    <a:pt x="4404" y="909"/>
                  </a:cubicBezTo>
                  <a:cubicBezTo>
                    <a:pt x="4404" y="901"/>
                    <a:pt x="4404" y="901"/>
                    <a:pt x="4404" y="894"/>
                  </a:cubicBezTo>
                  <a:cubicBezTo>
                    <a:pt x="4404" y="887"/>
                    <a:pt x="4404" y="879"/>
                    <a:pt x="4404" y="872"/>
                  </a:cubicBezTo>
                  <a:cubicBezTo>
                    <a:pt x="4404" y="872"/>
                    <a:pt x="4404" y="872"/>
                    <a:pt x="4404" y="865"/>
                  </a:cubicBezTo>
                  <a:cubicBezTo>
                    <a:pt x="4412" y="806"/>
                    <a:pt x="4412" y="806"/>
                    <a:pt x="4412" y="806"/>
                  </a:cubicBezTo>
                  <a:cubicBezTo>
                    <a:pt x="4397" y="828"/>
                    <a:pt x="4397" y="828"/>
                    <a:pt x="4397" y="828"/>
                  </a:cubicBezTo>
                  <a:cubicBezTo>
                    <a:pt x="4382" y="821"/>
                    <a:pt x="4368" y="813"/>
                    <a:pt x="4353" y="813"/>
                  </a:cubicBezTo>
                  <a:cubicBezTo>
                    <a:pt x="4346" y="813"/>
                    <a:pt x="4331" y="821"/>
                    <a:pt x="4316" y="821"/>
                  </a:cubicBezTo>
                  <a:cubicBezTo>
                    <a:pt x="4309" y="821"/>
                    <a:pt x="4302" y="828"/>
                    <a:pt x="4294" y="828"/>
                  </a:cubicBezTo>
                  <a:cubicBezTo>
                    <a:pt x="4287" y="828"/>
                    <a:pt x="4280" y="828"/>
                    <a:pt x="4272" y="828"/>
                  </a:cubicBezTo>
                  <a:cubicBezTo>
                    <a:pt x="4265" y="828"/>
                    <a:pt x="4265" y="828"/>
                    <a:pt x="4265" y="828"/>
                  </a:cubicBezTo>
                  <a:lnTo>
                    <a:pt x="4265" y="821"/>
                  </a:lnTo>
                  <a:cubicBezTo>
                    <a:pt x="4272" y="777"/>
                    <a:pt x="4236" y="748"/>
                    <a:pt x="4214" y="725"/>
                  </a:cubicBezTo>
                  <a:cubicBezTo>
                    <a:pt x="4206" y="718"/>
                    <a:pt x="4199" y="711"/>
                    <a:pt x="4192" y="703"/>
                  </a:cubicBezTo>
                  <a:cubicBezTo>
                    <a:pt x="4170" y="681"/>
                    <a:pt x="4148" y="660"/>
                    <a:pt x="4126" y="645"/>
                  </a:cubicBezTo>
                  <a:cubicBezTo>
                    <a:pt x="4111" y="630"/>
                    <a:pt x="4104" y="623"/>
                    <a:pt x="4089" y="616"/>
                  </a:cubicBezTo>
                  <a:cubicBezTo>
                    <a:pt x="4082" y="601"/>
                    <a:pt x="4074" y="550"/>
                    <a:pt x="4082" y="528"/>
                  </a:cubicBezTo>
                  <a:cubicBezTo>
                    <a:pt x="4082" y="520"/>
                    <a:pt x="4089" y="513"/>
                    <a:pt x="4089" y="513"/>
                  </a:cubicBezTo>
                  <a:cubicBezTo>
                    <a:pt x="4104" y="476"/>
                    <a:pt x="4119" y="432"/>
                    <a:pt x="4111" y="396"/>
                  </a:cubicBezTo>
                  <a:cubicBezTo>
                    <a:pt x="4097" y="344"/>
                    <a:pt x="4023" y="337"/>
                    <a:pt x="4016" y="330"/>
                  </a:cubicBezTo>
                  <a:cubicBezTo>
                    <a:pt x="4009" y="330"/>
                    <a:pt x="4009" y="330"/>
                    <a:pt x="4009" y="330"/>
                  </a:cubicBezTo>
                  <a:lnTo>
                    <a:pt x="4009" y="330"/>
                  </a:lnTo>
                  <a:cubicBezTo>
                    <a:pt x="4009" y="330"/>
                    <a:pt x="4001" y="337"/>
                    <a:pt x="3994" y="337"/>
                  </a:cubicBezTo>
                  <a:cubicBezTo>
                    <a:pt x="3979" y="337"/>
                    <a:pt x="3965" y="330"/>
                    <a:pt x="3965" y="322"/>
                  </a:cubicBezTo>
                  <a:cubicBezTo>
                    <a:pt x="3943" y="286"/>
                    <a:pt x="3913" y="257"/>
                    <a:pt x="3869" y="234"/>
                  </a:cubicBezTo>
                  <a:cubicBezTo>
                    <a:pt x="3862" y="227"/>
                    <a:pt x="3862" y="227"/>
                    <a:pt x="3862" y="227"/>
                  </a:cubicBezTo>
                  <a:cubicBezTo>
                    <a:pt x="3855" y="227"/>
                    <a:pt x="3818" y="205"/>
                    <a:pt x="3818" y="198"/>
                  </a:cubicBezTo>
                  <a:cubicBezTo>
                    <a:pt x="3818" y="198"/>
                    <a:pt x="3818" y="198"/>
                    <a:pt x="3818" y="191"/>
                  </a:cubicBezTo>
                  <a:cubicBezTo>
                    <a:pt x="3847" y="139"/>
                    <a:pt x="3847" y="73"/>
                    <a:pt x="3818" y="29"/>
                  </a:cubicBezTo>
                  <a:cubicBezTo>
                    <a:pt x="3803" y="7"/>
                    <a:pt x="3781" y="0"/>
                    <a:pt x="3752" y="0"/>
                  </a:cubicBezTo>
                  <a:lnTo>
                    <a:pt x="3752" y="29"/>
                  </a:ln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1828434" fontAlgn="auto">
                <a:spcBef>
                  <a:spcPts val="0"/>
                </a:spcBef>
                <a:spcAft>
                  <a:spcPts val="0"/>
                </a:spcAft>
                <a:defRPr/>
              </a:pPr>
              <a:endParaRPr lang="en-US">
                <a:latin typeface="Poppins Light" charset="0"/>
                <a:ea typeface="+mn-ea"/>
                <a:cs typeface="+mn-cs"/>
              </a:endParaRPr>
            </a:p>
          </p:txBody>
        </p:sp>
        <p:sp>
          <p:nvSpPr>
            <p:cNvPr id="31" name="Freeform 30"/>
            <p:cNvSpPr>
              <a:spLocks noChangeArrowheads="1"/>
            </p:cNvSpPr>
            <p:nvPr/>
          </p:nvSpPr>
          <p:spPr bwMode="auto">
            <a:xfrm>
              <a:off x="4884135" y="6902513"/>
              <a:ext cx="2000825" cy="2841645"/>
            </a:xfrm>
            <a:custGeom>
              <a:avLst/>
              <a:gdLst>
                <a:gd name="T0" fmla="*/ 2323 w 5203"/>
                <a:gd name="T1" fmla="*/ 7224 h 7481"/>
                <a:gd name="T2" fmla="*/ 1868 w 5203"/>
                <a:gd name="T3" fmla="*/ 6755 h 7481"/>
                <a:gd name="T4" fmla="*/ 1539 w 5203"/>
                <a:gd name="T5" fmla="*/ 6960 h 7481"/>
                <a:gd name="T6" fmla="*/ 1341 w 5203"/>
                <a:gd name="T7" fmla="*/ 6440 h 7481"/>
                <a:gd name="T8" fmla="*/ 1282 w 5203"/>
                <a:gd name="T9" fmla="*/ 6110 h 7481"/>
                <a:gd name="T10" fmla="*/ 1150 w 5203"/>
                <a:gd name="T11" fmla="*/ 5568 h 7481"/>
                <a:gd name="T12" fmla="*/ 711 w 5203"/>
                <a:gd name="T13" fmla="*/ 5443 h 7481"/>
                <a:gd name="T14" fmla="*/ 286 w 5203"/>
                <a:gd name="T15" fmla="*/ 5597 h 7481"/>
                <a:gd name="T16" fmla="*/ 110 w 5203"/>
                <a:gd name="T17" fmla="*/ 5179 h 7481"/>
                <a:gd name="T18" fmla="*/ 322 w 5203"/>
                <a:gd name="T19" fmla="*/ 5091 h 7481"/>
                <a:gd name="T20" fmla="*/ 293 w 5203"/>
                <a:gd name="T21" fmla="*/ 4813 h 7481"/>
                <a:gd name="T22" fmla="*/ 586 w 5203"/>
                <a:gd name="T23" fmla="*/ 4747 h 7481"/>
                <a:gd name="T24" fmla="*/ 696 w 5203"/>
                <a:gd name="T25" fmla="*/ 4608 h 7481"/>
                <a:gd name="T26" fmla="*/ 579 w 5203"/>
                <a:gd name="T27" fmla="*/ 4234 h 7481"/>
                <a:gd name="T28" fmla="*/ 461 w 5203"/>
                <a:gd name="T29" fmla="*/ 3890 h 7481"/>
                <a:gd name="T30" fmla="*/ 718 w 5203"/>
                <a:gd name="T31" fmla="*/ 3699 h 7481"/>
                <a:gd name="T32" fmla="*/ 747 w 5203"/>
                <a:gd name="T33" fmla="*/ 3216 h 7481"/>
                <a:gd name="T34" fmla="*/ 850 w 5203"/>
                <a:gd name="T35" fmla="*/ 2776 h 7481"/>
                <a:gd name="T36" fmla="*/ 1216 w 5203"/>
                <a:gd name="T37" fmla="*/ 2615 h 7481"/>
                <a:gd name="T38" fmla="*/ 1473 w 5203"/>
                <a:gd name="T39" fmla="*/ 2402 h 7481"/>
                <a:gd name="T40" fmla="*/ 1634 w 5203"/>
                <a:gd name="T41" fmla="*/ 2095 h 7481"/>
                <a:gd name="T42" fmla="*/ 1912 w 5203"/>
                <a:gd name="T43" fmla="*/ 1845 h 7481"/>
                <a:gd name="T44" fmla="*/ 2096 w 5203"/>
                <a:gd name="T45" fmla="*/ 1568 h 7481"/>
                <a:gd name="T46" fmla="*/ 1802 w 5203"/>
                <a:gd name="T47" fmla="*/ 1377 h 7481"/>
                <a:gd name="T48" fmla="*/ 1876 w 5203"/>
                <a:gd name="T49" fmla="*/ 989 h 7481"/>
                <a:gd name="T50" fmla="*/ 2271 w 5203"/>
                <a:gd name="T51" fmla="*/ 879 h 7481"/>
                <a:gd name="T52" fmla="*/ 2403 w 5203"/>
                <a:gd name="T53" fmla="*/ 674 h 7481"/>
                <a:gd name="T54" fmla="*/ 2777 w 5203"/>
                <a:gd name="T55" fmla="*/ 506 h 7481"/>
                <a:gd name="T56" fmla="*/ 3041 w 5203"/>
                <a:gd name="T57" fmla="*/ 608 h 7481"/>
                <a:gd name="T58" fmla="*/ 3459 w 5203"/>
                <a:gd name="T59" fmla="*/ 73 h 7481"/>
                <a:gd name="T60" fmla="*/ 3722 w 5203"/>
                <a:gd name="T61" fmla="*/ 88 h 7481"/>
                <a:gd name="T62" fmla="*/ 3979 w 5203"/>
                <a:gd name="T63" fmla="*/ 286 h 7481"/>
                <a:gd name="T64" fmla="*/ 3905 w 5203"/>
                <a:gd name="T65" fmla="*/ 366 h 7481"/>
                <a:gd name="T66" fmla="*/ 3949 w 5203"/>
                <a:gd name="T67" fmla="*/ 806 h 7481"/>
                <a:gd name="T68" fmla="*/ 4125 w 5203"/>
                <a:gd name="T69" fmla="*/ 1187 h 7481"/>
                <a:gd name="T70" fmla="*/ 4147 w 5203"/>
                <a:gd name="T71" fmla="*/ 930 h 7481"/>
                <a:gd name="T72" fmla="*/ 4514 w 5203"/>
                <a:gd name="T73" fmla="*/ 791 h 7481"/>
                <a:gd name="T74" fmla="*/ 4616 w 5203"/>
                <a:gd name="T75" fmla="*/ 1106 h 7481"/>
                <a:gd name="T76" fmla="*/ 5202 w 5203"/>
                <a:gd name="T77" fmla="*/ 1560 h 7481"/>
                <a:gd name="T78" fmla="*/ 4997 w 5203"/>
                <a:gd name="T79" fmla="*/ 1684 h 7481"/>
                <a:gd name="T80" fmla="*/ 5063 w 5203"/>
                <a:gd name="T81" fmla="*/ 1875 h 7481"/>
                <a:gd name="T82" fmla="*/ 5137 w 5203"/>
                <a:gd name="T83" fmla="*/ 2146 h 7481"/>
                <a:gd name="T84" fmla="*/ 4799 w 5203"/>
                <a:gd name="T85" fmla="*/ 2124 h 7481"/>
                <a:gd name="T86" fmla="*/ 4653 w 5203"/>
                <a:gd name="T87" fmla="*/ 2358 h 7481"/>
                <a:gd name="T88" fmla="*/ 4887 w 5203"/>
                <a:gd name="T89" fmla="*/ 2564 h 7481"/>
                <a:gd name="T90" fmla="*/ 4638 w 5203"/>
                <a:gd name="T91" fmla="*/ 2857 h 7481"/>
                <a:gd name="T92" fmla="*/ 4506 w 5203"/>
                <a:gd name="T93" fmla="*/ 3238 h 7481"/>
                <a:gd name="T94" fmla="*/ 4638 w 5203"/>
                <a:gd name="T95" fmla="*/ 3274 h 7481"/>
                <a:gd name="T96" fmla="*/ 4902 w 5203"/>
                <a:gd name="T97" fmla="*/ 3421 h 7481"/>
                <a:gd name="T98" fmla="*/ 4917 w 5203"/>
                <a:gd name="T99" fmla="*/ 3699 h 7481"/>
                <a:gd name="T100" fmla="*/ 4418 w 5203"/>
                <a:gd name="T101" fmla="*/ 4154 h 7481"/>
                <a:gd name="T102" fmla="*/ 4162 w 5203"/>
                <a:gd name="T103" fmla="*/ 4520 h 7481"/>
                <a:gd name="T104" fmla="*/ 4045 w 5203"/>
                <a:gd name="T105" fmla="*/ 4710 h 7481"/>
                <a:gd name="T106" fmla="*/ 3752 w 5203"/>
                <a:gd name="T107" fmla="*/ 5011 h 7481"/>
                <a:gd name="T108" fmla="*/ 3077 w 5203"/>
                <a:gd name="T109" fmla="*/ 5033 h 7481"/>
                <a:gd name="T110" fmla="*/ 2748 w 5203"/>
                <a:gd name="T111" fmla="*/ 5099 h 7481"/>
                <a:gd name="T112" fmla="*/ 2828 w 5203"/>
                <a:gd name="T113" fmla="*/ 6095 h 7481"/>
                <a:gd name="T114" fmla="*/ 2850 w 5203"/>
                <a:gd name="T115" fmla="*/ 6718 h 7481"/>
                <a:gd name="T116" fmla="*/ 2865 w 5203"/>
                <a:gd name="T117" fmla="*/ 6916 h 7481"/>
                <a:gd name="T118" fmla="*/ 2726 w 5203"/>
                <a:gd name="T119" fmla="*/ 7129 h 7481"/>
                <a:gd name="T120" fmla="*/ 2411 w 5203"/>
                <a:gd name="T121" fmla="*/ 7400 h 74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203" h="7481">
                  <a:moveTo>
                    <a:pt x="2286" y="7480"/>
                  </a:moveTo>
                  <a:lnTo>
                    <a:pt x="2286" y="7480"/>
                  </a:lnTo>
                  <a:cubicBezTo>
                    <a:pt x="2271" y="7480"/>
                    <a:pt x="2264" y="7473"/>
                    <a:pt x="2257" y="7466"/>
                  </a:cubicBezTo>
                  <a:cubicBezTo>
                    <a:pt x="2242" y="7458"/>
                    <a:pt x="2242" y="7429"/>
                    <a:pt x="2242" y="7400"/>
                  </a:cubicBezTo>
                  <a:cubicBezTo>
                    <a:pt x="2249" y="7341"/>
                    <a:pt x="2249" y="7341"/>
                    <a:pt x="2249" y="7341"/>
                  </a:cubicBezTo>
                  <a:cubicBezTo>
                    <a:pt x="2249" y="7246"/>
                    <a:pt x="2249" y="7231"/>
                    <a:pt x="2301" y="7224"/>
                  </a:cubicBezTo>
                  <a:cubicBezTo>
                    <a:pt x="2308" y="7224"/>
                    <a:pt x="2315" y="7224"/>
                    <a:pt x="2323" y="7224"/>
                  </a:cubicBezTo>
                  <a:cubicBezTo>
                    <a:pt x="2359" y="7217"/>
                    <a:pt x="2396" y="7180"/>
                    <a:pt x="2389" y="7158"/>
                  </a:cubicBezTo>
                  <a:cubicBezTo>
                    <a:pt x="2389" y="7143"/>
                    <a:pt x="2374" y="7143"/>
                    <a:pt x="2359" y="7143"/>
                  </a:cubicBezTo>
                  <a:cubicBezTo>
                    <a:pt x="2279" y="7143"/>
                    <a:pt x="2242" y="7129"/>
                    <a:pt x="2228" y="7077"/>
                  </a:cubicBezTo>
                  <a:cubicBezTo>
                    <a:pt x="2198" y="7092"/>
                    <a:pt x="2147" y="7107"/>
                    <a:pt x="2096" y="7107"/>
                  </a:cubicBezTo>
                  <a:cubicBezTo>
                    <a:pt x="2037" y="7107"/>
                    <a:pt x="1964" y="7085"/>
                    <a:pt x="1949" y="6982"/>
                  </a:cubicBezTo>
                  <a:cubicBezTo>
                    <a:pt x="1942" y="6945"/>
                    <a:pt x="1934" y="6916"/>
                    <a:pt x="1934" y="6894"/>
                  </a:cubicBezTo>
                  <a:cubicBezTo>
                    <a:pt x="1912" y="6769"/>
                    <a:pt x="1912" y="6755"/>
                    <a:pt x="1868" y="6755"/>
                  </a:cubicBezTo>
                  <a:cubicBezTo>
                    <a:pt x="1868" y="6755"/>
                    <a:pt x="1861" y="6755"/>
                    <a:pt x="1854" y="6755"/>
                  </a:cubicBezTo>
                  <a:cubicBezTo>
                    <a:pt x="1824" y="6762"/>
                    <a:pt x="1795" y="6769"/>
                    <a:pt x="1780" y="6791"/>
                  </a:cubicBezTo>
                  <a:cubicBezTo>
                    <a:pt x="1766" y="6821"/>
                    <a:pt x="1759" y="6865"/>
                    <a:pt x="1773" y="6916"/>
                  </a:cubicBezTo>
                  <a:cubicBezTo>
                    <a:pt x="1788" y="6975"/>
                    <a:pt x="1780" y="7033"/>
                    <a:pt x="1751" y="7063"/>
                  </a:cubicBezTo>
                  <a:cubicBezTo>
                    <a:pt x="1737" y="7085"/>
                    <a:pt x="1715" y="7092"/>
                    <a:pt x="1692" y="7092"/>
                  </a:cubicBezTo>
                  <a:cubicBezTo>
                    <a:pt x="1678" y="7092"/>
                    <a:pt x="1663" y="7092"/>
                    <a:pt x="1649" y="7085"/>
                  </a:cubicBezTo>
                  <a:cubicBezTo>
                    <a:pt x="1612" y="7063"/>
                    <a:pt x="1575" y="7011"/>
                    <a:pt x="1539" y="6960"/>
                  </a:cubicBezTo>
                  <a:cubicBezTo>
                    <a:pt x="1502" y="6909"/>
                    <a:pt x="1466" y="6857"/>
                    <a:pt x="1436" y="6857"/>
                  </a:cubicBezTo>
                  <a:cubicBezTo>
                    <a:pt x="1370" y="6879"/>
                    <a:pt x="1370" y="6879"/>
                    <a:pt x="1370" y="6879"/>
                  </a:cubicBezTo>
                  <a:cubicBezTo>
                    <a:pt x="1363" y="6872"/>
                    <a:pt x="1363" y="6872"/>
                    <a:pt x="1363" y="6872"/>
                  </a:cubicBezTo>
                  <a:cubicBezTo>
                    <a:pt x="1356" y="6857"/>
                    <a:pt x="1341" y="6828"/>
                    <a:pt x="1333" y="6806"/>
                  </a:cubicBezTo>
                  <a:cubicBezTo>
                    <a:pt x="1326" y="6762"/>
                    <a:pt x="1304" y="6711"/>
                    <a:pt x="1268" y="6674"/>
                  </a:cubicBezTo>
                  <a:cubicBezTo>
                    <a:pt x="1224" y="6645"/>
                    <a:pt x="1209" y="6601"/>
                    <a:pt x="1216" y="6535"/>
                  </a:cubicBezTo>
                  <a:cubicBezTo>
                    <a:pt x="1224" y="6476"/>
                    <a:pt x="1260" y="6455"/>
                    <a:pt x="1341" y="6440"/>
                  </a:cubicBezTo>
                  <a:cubicBezTo>
                    <a:pt x="1378" y="6432"/>
                    <a:pt x="1385" y="6418"/>
                    <a:pt x="1399" y="6388"/>
                  </a:cubicBezTo>
                  <a:cubicBezTo>
                    <a:pt x="1407" y="6367"/>
                    <a:pt x="1414" y="6345"/>
                    <a:pt x="1443" y="6315"/>
                  </a:cubicBezTo>
                  <a:cubicBezTo>
                    <a:pt x="1451" y="6300"/>
                    <a:pt x="1466" y="6286"/>
                    <a:pt x="1473" y="6279"/>
                  </a:cubicBezTo>
                  <a:lnTo>
                    <a:pt x="1451" y="6271"/>
                  </a:lnTo>
                  <a:cubicBezTo>
                    <a:pt x="1421" y="6271"/>
                    <a:pt x="1399" y="6257"/>
                    <a:pt x="1385" y="6242"/>
                  </a:cubicBezTo>
                  <a:cubicBezTo>
                    <a:pt x="1370" y="6235"/>
                    <a:pt x="1356" y="6227"/>
                    <a:pt x="1341" y="6220"/>
                  </a:cubicBezTo>
                  <a:cubicBezTo>
                    <a:pt x="1297" y="6213"/>
                    <a:pt x="1290" y="6154"/>
                    <a:pt x="1282" y="6110"/>
                  </a:cubicBezTo>
                  <a:cubicBezTo>
                    <a:pt x="1282" y="6103"/>
                    <a:pt x="1275" y="6088"/>
                    <a:pt x="1275" y="6081"/>
                  </a:cubicBezTo>
                  <a:cubicBezTo>
                    <a:pt x="1275" y="6066"/>
                    <a:pt x="1275" y="6044"/>
                    <a:pt x="1275" y="6022"/>
                  </a:cubicBezTo>
                  <a:cubicBezTo>
                    <a:pt x="1275" y="5993"/>
                    <a:pt x="1275" y="5964"/>
                    <a:pt x="1260" y="5941"/>
                  </a:cubicBezTo>
                  <a:cubicBezTo>
                    <a:pt x="1253" y="5934"/>
                    <a:pt x="1246" y="5934"/>
                    <a:pt x="1238" y="5927"/>
                  </a:cubicBezTo>
                  <a:cubicBezTo>
                    <a:pt x="1224" y="5919"/>
                    <a:pt x="1209" y="5912"/>
                    <a:pt x="1202" y="5883"/>
                  </a:cubicBezTo>
                  <a:cubicBezTo>
                    <a:pt x="1180" y="5824"/>
                    <a:pt x="1194" y="5729"/>
                    <a:pt x="1202" y="5663"/>
                  </a:cubicBezTo>
                  <a:cubicBezTo>
                    <a:pt x="1202" y="5619"/>
                    <a:pt x="1180" y="5597"/>
                    <a:pt x="1150" y="5568"/>
                  </a:cubicBezTo>
                  <a:cubicBezTo>
                    <a:pt x="1136" y="5553"/>
                    <a:pt x="1121" y="5538"/>
                    <a:pt x="1106" y="5517"/>
                  </a:cubicBezTo>
                  <a:cubicBezTo>
                    <a:pt x="1084" y="5480"/>
                    <a:pt x="1062" y="5458"/>
                    <a:pt x="1033" y="5436"/>
                  </a:cubicBezTo>
                  <a:cubicBezTo>
                    <a:pt x="1018" y="5421"/>
                    <a:pt x="1011" y="5414"/>
                    <a:pt x="997" y="5399"/>
                  </a:cubicBezTo>
                  <a:cubicBezTo>
                    <a:pt x="982" y="5385"/>
                    <a:pt x="960" y="5377"/>
                    <a:pt x="938" y="5377"/>
                  </a:cubicBezTo>
                  <a:cubicBezTo>
                    <a:pt x="909" y="5377"/>
                    <a:pt x="887" y="5385"/>
                    <a:pt x="865" y="5385"/>
                  </a:cubicBezTo>
                  <a:cubicBezTo>
                    <a:pt x="857" y="5392"/>
                    <a:pt x="857" y="5392"/>
                    <a:pt x="857" y="5392"/>
                  </a:cubicBezTo>
                  <a:cubicBezTo>
                    <a:pt x="828" y="5392"/>
                    <a:pt x="762" y="5421"/>
                    <a:pt x="711" y="5443"/>
                  </a:cubicBezTo>
                  <a:cubicBezTo>
                    <a:pt x="637" y="5465"/>
                    <a:pt x="637" y="5465"/>
                    <a:pt x="637" y="5465"/>
                  </a:cubicBezTo>
                  <a:cubicBezTo>
                    <a:pt x="586" y="5487"/>
                    <a:pt x="564" y="5495"/>
                    <a:pt x="528" y="5524"/>
                  </a:cubicBezTo>
                  <a:cubicBezTo>
                    <a:pt x="506" y="5538"/>
                    <a:pt x="484" y="5546"/>
                    <a:pt x="461" y="5553"/>
                  </a:cubicBezTo>
                  <a:cubicBezTo>
                    <a:pt x="440" y="5560"/>
                    <a:pt x="418" y="5568"/>
                    <a:pt x="388" y="5590"/>
                  </a:cubicBezTo>
                  <a:lnTo>
                    <a:pt x="388" y="5590"/>
                  </a:lnTo>
                  <a:cubicBezTo>
                    <a:pt x="381" y="5590"/>
                    <a:pt x="381" y="5590"/>
                    <a:pt x="381" y="5590"/>
                  </a:cubicBezTo>
                  <a:cubicBezTo>
                    <a:pt x="381" y="5590"/>
                    <a:pt x="330" y="5597"/>
                    <a:pt x="286" y="5597"/>
                  </a:cubicBezTo>
                  <a:cubicBezTo>
                    <a:pt x="256" y="5597"/>
                    <a:pt x="234" y="5597"/>
                    <a:pt x="220" y="5590"/>
                  </a:cubicBezTo>
                  <a:cubicBezTo>
                    <a:pt x="168" y="5568"/>
                    <a:pt x="154" y="5502"/>
                    <a:pt x="139" y="5436"/>
                  </a:cubicBezTo>
                  <a:cubicBezTo>
                    <a:pt x="125" y="5392"/>
                    <a:pt x="102" y="5385"/>
                    <a:pt x="66" y="5370"/>
                  </a:cubicBezTo>
                  <a:cubicBezTo>
                    <a:pt x="59" y="5363"/>
                    <a:pt x="44" y="5363"/>
                    <a:pt x="37" y="5355"/>
                  </a:cubicBezTo>
                  <a:cubicBezTo>
                    <a:pt x="15" y="5348"/>
                    <a:pt x="7" y="5333"/>
                    <a:pt x="0" y="5311"/>
                  </a:cubicBezTo>
                  <a:cubicBezTo>
                    <a:pt x="0" y="5275"/>
                    <a:pt x="29" y="5231"/>
                    <a:pt x="59" y="5201"/>
                  </a:cubicBezTo>
                  <a:cubicBezTo>
                    <a:pt x="80" y="5179"/>
                    <a:pt x="95" y="5179"/>
                    <a:pt x="110" y="5179"/>
                  </a:cubicBezTo>
                  <a:cubicBezTo>
                    <a:pt x="117" y="5179"/>
                    <a:pt x="117" y="5179"/>
                    <a:pt x="117" y="5172"/>
                  </a:cubicBezTo>
                  <a:cubicBezTo>
                    <a:pt x="125" y="5165"/>
                    <a:pt x="125" y="5157"/>
                    <a:pt x="132" y="5143"/>
                  </a:cubicBezTo>
                  <a:cubicBezTo>
                    <a:pt x="132" y="5121"/>
                    <a:pt x="147" y="5084"/>
                    <a:pt x="154" y="5069"/>
                  </a:cubicBezTo>
                  <a:cubicBezTo>
                    <a:pt x="161" y="5062"/>
                    <a:pt x="168" y="5055"/>
                    <a:pt x="190" y="5055"/>
                  </a:cubicBezTo>
                  <a:cubicBezTo>
                    <a:pt x="205" y="5055"/>
                    <a:pt x="227" y="5062"/>
                    <a:pt x="249" y="5069"/>
                  </a:cubicBezTo>
                  <a:cubicBezTo>
                    <a:pt x="264" y="5077"/>
                    <a:pt x="278" y="5084"/>
                    <a:pt x="293" y="5084"/>
                  </a:cubicBezTo>
                  <a:cubicBezTo>
                    <a:pt x="300" y="5091"/>
                    <a:pt x="315" y="5091"/>
                    <a:pt x="322" y="5091"/>
                  </a:cubicBezTo>
                  <a:cubicBezTo>
                    <a:pt x="330" y="5091"/>
                    <a:pt x="330" y="5077"/>
                    <a:pt x="330" y="5069"/>
                  </a:cubicBezTo>
                  <a:cubicBezTo>
                    <a:pt x="337" y="5026"/>
                    <a:pt x="322" y="5004"/>
                    <a:pt x="308" y="4996"/>
                  </a:cubicBezTo>
                  <a:cubicBezTo>
                    <a:pt x="300" y="4996"/>
                    <a:pt x="300" y="4996"/>
                    <a:pt x="300" y="4996"/>
                  </a:cubicBezTo>
                  <a:cubicBezTo>
                    <a:pt x="278" y="4989"/>
                    <a:pt x="242" y="4974"/>
                    <a:pt x="212" y="4945"/>
                  </a:cubicBezTo>
                  <a:cubicBezTo>
                    <a:pt x="198" y="4930"/>
                    <a:pt x="198" y="4923"/>
                    <a:pt x="198" y="4916"/>
                  </a:cubicBezTo>
                  <a:cubicBezTo>
                    <a:pt x="198" y="4886"/>
                    <a:pt x="227" y="4864"/>
                    <a:pt x="264" y="4835"/>
                  </a:cubicBezTo>
                  <a:cubicBezTo>
                    <a:pt x="271" y="4828"/>
                    <a:pt x="286" y="4820"/>
                    <a:pt x="293" y="4813"/>
                  </a:cubicBezTo>
                  <a:cubicBezTo>
                    <a:pt x="308" y="4798"/>
                    <a:pt x="330" y="4784"/>
                    <a:pt x="344" y="4769"/>
                  </a:cubicBezTo>
                  <a:cubicBezTo>
                    <a:pt x="366" y="4755"/>
                    <a:pt x="388" y="4740"/>
                    <a:pt x="403" y="4718"/>
                  </a:cubicBezTo>
                  <a:cubicBezTo>
                    <a:pt x="418" y="4703"/>
                    <a:pt x="432" y="4696"/>
                    <a:pt x="447" y="4696"/>
                  </a:cubicBezTo>
                  <a:cubicBezTo>
                    <a:pt x="461" y="4696"/>
                    <a:pt x="484" y="4710"/>
                    <a:pt x="506" y="4725"/>
                  </a:cubicBezTo>
                  <a:cubicBezTo>
                    <a:pt x="513" y="4732"/>
                    <a:pt x="528" y="4740"/>
                    <a:pt x="542" y="4747"/>
                  </a:cubicBezTo>
                  <a:cubicBezTo>
                    <a:pt x="549" y="4755"/>
                    <a:pt x="557" y="4755"/>
                    <a:pt x="564" y="4755"/>
                  </a:cubicBezTo>
                  <a:cubicBezTo>
                    <a:pt x="571" y="4755"/>
                    <a:pt x="579" y="4755"/>
                    <a:pt x="586" y="4747"/>
                  </a:cubicBezTo>
                  <a:cubicBezTo>
                    <a:pt x="593" y="4732"/>
                    <a:pt x="601" y="4710"/>
                    <a:pt x="593" y="4688"/>
                  </a:cubicBezTo>
                  <a:cubicBezTo>
                    <a:pt x="593" y="4674"/>
                    <a:pt x="586" y="4674"/>
                    <a:pt x="571" y="4674"/>
                  </a:cubicBezTo>
                  <a:cubicBezTo>
                    <a:pt x="557" y="4667"/>
                    <a:pt x="535" y="4667"/>
                    <a:pt x="528" y="4637"/>
                  </a:cubicBezTo>
                  <a:cubicBezTo>
                    <a:pt x="528" y="4630"/>
                    <a:pt x="528" y="4615"/>
                    <a:pt x="535" y="4608"/>
                  </a:cubicBezTo>
                  <a:cubicBezTo>
                    <a:pt x="549" y="4586"/>
                    <a:pt x="579" y="4579"/>
                    <a:pt x="608" y="4579"/>
                  </a:cubicBezTo>
                  <a:cubicBezTo>
                    <a:pt x="623" y="4579"/>
                    <a:pt x="645" y="4579"/>
                    <a:pt x="674" y="4593"/>
                  </a:cubicBezTo>
                  <a:cubicBezTo>
                    <a:pt x="681" y="4600"/>
                    <a:pt x="689" y="4608"/>
                    <a:pt x="696" y="4608"/>
                  </a:cubicBezTo>
                  <a:cubicBezTo>
                    <a:pt x="711" y="4608"/>
                    <a:pt x="718" y="4586"/>
                    <a:pt x="725" y="4549"/>
                  </a:cubicBezTo>
                  <a:cubicBezTo>
                    <a:pt x="733" y="4498"/>
                    <a:pt x="711" y="4447"/>
                    <a:pt x="696" y="4425"/>
                  </a:cubicBezTo>
                  <a:cubicBezTo>
                    <a:pt x="681" y="4410"/>
                    <a:pt x="674" y="4403"/>
                    <a:pt x="667" y="4395"/>
                  </a:cubicBezTo>
                  <a:cubicBezTo>
                    <a:pt x="652" y="4381"/>
                    <a:pt x="645" y="4373"/>
                    <a:pt x="630" y="4344"/>
                  </a:cubicBezTo>
                  <a:cubicBezTo>
                    <a:pt x="623" y="4329"/>
                    <a:pt x="623" y="4315"/>
                    <a:pt x="616" y="4300"/>
                  </a:cubicBezTo>
                  <a:cubicBezTo>
                    <a:pt x="616" y="4278"/>
                    <a:pt x="608" y="4264"/>
                    <a:pt x="593" y="4249"/>
                  </a:cubicBezTo>
                  <a:cubicBezTo>
                    <a:pt x="579" y="4234"/>
                    <a:pt x="579" y="4234"/>
                    <a:pt x="579" y="4234"/>
                  </a:cubicBezTo>
                  <a:cubicBezTo>
                    <a:pt x="549" y="4205"/>
                    <a:pt x="520" y="4168"/>
                    <a:pt x="454" y="4168"/>
                  </a:cubicBezTo>
                  <a:cubicBezTo>
                    <a:pt x="425" y="4161"/>
                    <a:pt x="403" y="4154"/>
                    <a:pt x="396" y="4139"/>
                  </a:cubicBezTo>
                  <a:cubicBezTo>
                    <a:pt x="388" y="4117"/>
                    <a:pt x="403" y="4102"/>
                    <a:pt x="425" y="4080"/>
                  </a:cubicBezTo>
                  <a:cubicBezTo>
                    <a:pt x="440" y="4073"/>
                    <a:pt x="440" y="4073"/>
                    <a:pt x="440" y="4073"/>
                  </a:cubicBezTo>
                  <a:cubicBezTo>
                    <a:pt x="469" y="4044"/>
                    <a:pt x="469" y="4029"/>
                    <a:pt x="476" y="4000"/>
                  </a:cubicBezTo>
                  <a:cubicBezTo>
                    <a:pt x="476" y="3992"/>
                    <a:pt x="476" y="3978"/>
                    <a:pt x="476" y="3970"/>
                  </a:cubicBezTo>
                  <a:cubicBezTo>
                    <a:pt x="484" y="3941"/>
                    <a:pt x="469" y="3912"/>
                    <a:pt x="461" y="3890"/>
                  </a:cubicBezTo>
                  <a:cubicBezTo>
                    <a:pt x="454" y="3868"/>
                    <a:pt x="447" y="3853"/>
                    <a:pt x="440" y="3831"/>
                  </a:cubicBezTo>
                  <a:cubicBezTo>
                    <a:pt x="432" y="3780"/>
                    <a:pt x="469" y="3750"/>
                    <a:pt x="491" y="3721"/>
                  </a:cubicBezTo>
                  <a:cubicBezTo>
                    <a:pt x="498" y="3714"/>
                    <a:pt x="506" y="3707"/>
                    <a:pt x="513" y="3699"/>
                  </a:cubicBezTo>
                  <a:cubicBezTo>
                    <a:pt x="535" y="3670"/>
                    <a:pt x="564" y="3633"/>
                    <a:pt x="608" y="3633"/>
                  </a:cubicBezTo>
                  <a:cubicBezTo>
                    <a:pt x="616" y="3633"/>
                    <a:pt x="616" y="3633"/>
                    <a:pt x="623" y="3633"/>
                  </a:cubicBezTo>
                  <a:cubicBezTo>
                    <a:pt x="652" y="3641"/>
                    <a:pt x="667" y="3655"/>
                    <a:pt x="681" y="3670"/>
                  </a:cubicBezTo>
                  <a:cubicBezTo>
                    <a:pt x="689" y="3685"/>
                    <a:pt x="703" y="3699"/>
                    <a:pt x="718" y="3699"/>
                  </a:cubicBezTo>
                  <a:lnTo>
                    <a:pt x="718" y="3699"/>
                  </a:lnTo>
                  <a:cubicBezTo>
                    <a:pt x="740" y="3699"/>
                    <a:pt x="769" y="3648"/>
                    <a:pt x="784" y="3611"/>
                  </a:cubicBezTo>
                  <a:cubicBezTo>
                    <a:pt x="799" y="3589"/>
                    <a:pt x="806" y="3575"/>
                    <a:pt x="813" y="3567"/>
                  </a:cubicBezTo>
                  <a:cubicBezTo>
                    <a:pt x="842" y="3509"/>
                    <a:pt x="806" y="3414"/>
                    <a:pt x="777" y="3355"/>
                  </a:cubicBezTo>
                  <a:cubicBezTo>
                    <a:pt x="747" y="3311"/>
                    <a:pt x="747" y="3267"/>
                    <a:pt x="747" y="3223"/>
                  </a:cubicBezTo>
                  <a:cubicBezTo>
                    <a:pt x="747" y="3216"/>
                    <a:pt x="747" y="3216"/>
                    <a:pt x="747" y="3216"/>
                  </a:cubicBezTo>
                  <a:lnTo>
                    <a:pt x="747" y="3216"/>
                  </a:lnTo>
                  <a:cubicBezTo>
                    <a:pt x="769" y="3186"/>
                    <a:pt x="784" y="3164"/>
                    <a:pt x="806" y="3135"/>
                  </a:cubicBezTo>
                  <a:cubicBezTo>
                    <a:pt x="835" y="3091"/>
                    <a:pt x="835" y="3069"/>
                    <a:pt x="828" y="3025"/>
                  </a:cubicBezTo>
                  <a:cubicBezTo>
                    <a:pt x="821" y="3010"/>
                    <a:pt x="821" y="2996"/>
                    <a:pt x="821" y="2981"/>
                  </a:cubicBezTo>
                  <a:cubicBezTo>
                    <a:pt x="813" y="2945"/>
                    <a:pt x="806" y="2937"/>
                    <a:pt x="799" y="2930"/>
                  </a:cubicBezTo>
                  <a:cubicBezTo>
                    <a:pt x="791" y="2915"/>
                    <a:pt x="777" y="2908"/>
                    <a:pt x="777" y="2879"/>
                  </a:cubicBezTo>
                  <a:cubicBezTo>
                    <a:pt x="769" y="2835"/>
                    <a:pt x="791" y="2820"/>
                    <a:pt x="813" y="2805"/>
                  </a:cubicBezTo>
                  <a:cubicBezTo>
                    <a:pt x="828" y="2798"/>
                    <a:pt x="842" y="2791"/>
                    <a:pt x="850" y="2776"/>
                  </a:cubicBezTo>
                  <a:cubicBezTo>
                    <a:pt x="879" y="2725"/>
                    <a:pt x="909" y="2710"/>
                    <a:pt x="960" y="2681"/>
                  </a:cubicBezTo>
                  <a:cubicBezTo>
                    <a:pt x="982" y="2673"/>
                    <a:pt x="982" y="2673"/>
                    <a:pt x="982" y="2673"/>
                  </a:cubicBezTo>
                  <a:cubicBezTo>
                    <a:pt x="1026" y="2651"/>
                    <a:pt x="1033" y="2637"/>
                    <a:pt x="1040" y="2600"/>
                  </a:cubicBezTo>
                  <a:cubicBezTo>
                    <a:pt x="1048" y="2586"/>
                    <a:pt x="1048" y="2578"/>
                    <a:pt x="1055" y="2564"/>
                  </a:cubicBezTo>
                  <a:cubicBezTo>
                    <a:pt x="1062" y="2541"/>
                    <a:pt x="1077" y="2519"/>
                    <a:pt x="1099" y="2519"/>
                  </a:cubicBezTo>
                  <a:cubicBezTo>
                    <a:pt x="1121" y="2519"/>
                    <a:pt x="1136" y="2541"/>
                    <a:pt x="1150" y="2571"/>
                  </a:cubicBezTo>
                  <a:cubicBezTo>
                    <a:pt x="1172" y="2600"/>
                    <a:pt x="1180" y="2615"/>
                    <a:pt x="1216" y="2615"/>
                  </a:cubicBezTo>
                  <a:cubicBezTo>
                    <a:pt x="1231" y="2615"/>
                    <a:pt x="1246" y="2607"/>
                    <a:pt x="1268" y="2607"/>
                  </a:cubicBezTo>
                  <a:cubicBezTo>
                    <a:pt x="1333" y="2586"/>
                    <a:pt x="1333" y="2578"/>
                    <a:pt x="1348" y="2556"/>
                  </a:cubicBezTo>
                  <a:cubicBezTo>
                    <a:pt x="1348" y="2549"/>
                    <a:pt x="1356" y="2534"/>
                    <a:pt x="1363" y="2519"/>
                  </a:cubicBezTo>
                  <a:cubicBezTo>
                    <a:pt x="1392" y="2468"/>
                    <a:pt x="1399" y="2461"/>
                    <a:pt x="1429" y="2446"/>
                  </a:cubicBezTo>
                  <a:cubicBezTo>
                    <a:pt x="1436" y="2439"/>
                    <a:pt x="1443" y="2432"/>
                    <a:pt x="1451" y="2432"/>
                  </a:cubicBezTo>
                  <a:cubicBezTo>
                    <a:pt x="1473" y="2417"/>
                    <a:pt x="1473" y="2410"/>
                    <a:pt x="1473" y="2410"/>
                  </a:cubicBezTo>
                  <a:lnTo>
                    <a:pt x="1473" y="2402"/>
                  </a:lnTo>
                  <a:cubicBezTo>
                    <a:pt x="1466" y="2395"/>
                    <a:pt x="1466" y="2373"/>
                    <a:pt x="1466" y="2344"/>
                  </a:cubicBezTo>
                  <a:cubicBezTo>
                    <a:pt x="1466" y="2300"/>
                    <a:pt x="1480" y="2285"/>
                    <a:pt x="1502" y="2263"/>
                  </a:cubicBezTo>
                  <a:cubicBezTo>
                    <a:pt x="1509" y="2256"/>
                    <a:pt x="1524" y="2241"/>
                    <a:pt x="1531" y="2219"/>
                  </a:cubicBezTo>
                  <a:cubicBezTo>
                    <a:pt x="1553" y="2182"/>
                    <a:pt x="1575" y="2168"/>
                    <a:pt x="1590" y="2153"/>
                  </a:cubicBezTo>
                  <a:cubicBezTo>
                    <a:pt x="1605" y="2146"/>
                    <a:pt x="1612" y="2138"/>
                    <a:pt x="1627" y="2124"/>
                  </a:cubicBezTo>
                  <a:lnTo>
                    <a:pt x="1649" y="2102"/>
                  </a:lnTo>
                  <a:cubicBezTo>
                    <a:pt x="1649" y="2102"/>
                    <a:pt x="1641" y="2102"/>
                    <a:pt x="1634" y="2095"/>
                  </a:cubicBezTo>
                  <a:cubicBezTo>
                    <a:pt x="1605" y="2065"/>
                    <a:pt x="1590" y="2029"/>
                    <a:pt x="1575" y="1948"/>
                  </a:cubicBezTo>
                  <a:cubicBezTo>
                    <a:pt x="1561" y="1897"/>
                    <a:pt x="1575" y="1882"/>
                    <a:pt x="1612" y="1867"/>
                  </a:cubicBezTo>
                  <a:cubicBezTo>
                    <a:pt x="1619" y="1860"/>
                    <a:pt x="1634" y="1853"/>
                    <a:pt x="1656" y="1831"/>
                  </a:cubicBezTo>
                  <a:cubicBezTo>
                    <a:pt x="1678" y="1816"/>
                    <a:pt x="1700" y="1809"/>
                    <a:pt x="1729" y="1809"/>
                  </a:cubicBezTo>
                  <a:cubicBezTo>
                    <a:pt x="1759" y="1809"/>
                    <a:pt x="1788" y="1816"/>
                    <a:pt x="1810" y="1823"/>
                  </a:cubicBezTo>
                  <a:cubicBezTo>
                    <a:pt x="1832" y="1823"/>
                    <a:pt x="1854" y="1831"/>
                    <a:pt x="1868" y="1831"/>
                  </a:cubicBezTo>
                  <a:cubicBezTo>
                    <a:pt x="1890" y="1831"/>
                    <a:pt x="1905" y="1838"/>
                    <a:pt x="1912" y="1845"/>
                  </a:cubicBezTo>
                  <a:cubicBezTo>
                    <a:pt x="1927" y="1823"/>
                    <a:pt x="1949" y="1801"/>
                    <a:pt x="1986" y="1794"/>
                  </a:cubicBezTo>
                  <a:cubicBezTo>
                    <a:pt x="1993" y="1794"/>
                    <a:pt x="1993" y="1794"/>
                    <a:pt x="2000" y="1794"/>
                  </a:cubicBezTo>
                  <a:cubicBezTo>
                    <a:pt x="1993" y="1787"/>
                    <a:pt x="1993" y="1787"/>
                    <a:pt x="1986" y="1779"/>
                  </a:cubicBezTo>
                  <a:cubicBezTo>
                    <a:pt x="1942" y="1736"/>
                    <a:pt x="1971" y="1706"/>
                    <a:pt x="1993" y="1677"/>
                  </a:cubicBezTo>
                  <a:cubicBezTo>
                    <a:pt x="2000" y="1669"/>
                    <a:pt x="2008" y="1662"/>
                    <a:pt x="2008" y="1655"/>
                  </a:cubicBezTo>
                  <a:cubicBezTo>
                    <a:pt x="2022" y="1640"/>
                    <a:pt x="2037" y="1626"/>
                    <a:pt x="2052" y="1618"/>
                  </a:cubicBezTo>
                  <a:cubicBezTo>
                    <a:pt x="2066" y="1604"/>
                    <a:pt x="2081" y="1596"/>
                    <a:pt x="2096" y="1568"/>
                  </a:cubicBezTo>
                  <a:cubicBezTo>
                    <a:pt x="2118" y="1517"/>
                    <a:pt x="2118" y="1517"/>
                    <a:pt x="2103" y="1487"/>
                  </a:cubicBezTo>
                  <a:cubicBezTo>
                    <a:pt x="2088" y="1451"/>
                    <a:pt x="2074" y="1429"/>
                    <a:pt x="2059" y="1356"/>
                  </a:cubicBezTo>
                  <a:cubicBezTo>
                    <a:pt x="2052" y="1341"/>
                    <a:pt x="2052" y="1326"/>
                    <a:pt x="2052" y="1311"/>
                  </a:cubicBezTo>
                  <a:cubicBezTo>
                    <a:pt x="2044" y="1282"/>
                    <a:pt x="2044" y="1282"/>
                    <a:pt x="2030" y="1282"/>
                  </a:cubicBezTo>
                  <a:cubicBezTo>
                    <a:pt x="2030" y="1282"/>
                    <a:pt x="2022" y="1282"/>
                    <a:pt x="2015" y="1282"/>
                  </a:cubicBezTo>
                  <a:cubicBezTo>
                    <a:pt x="1956" y="1289"/>
                    <a:pt x="1927" y="1311"/>
                    <a:pt x="1890" y="1341"/>
                  </a:cubicBezTo>
                  <a:cubicBezTo>
                    <a:pt x="1861" y="1363"/>
                    <a:pt x="1832" y="1377"/>
                    <a:pt x="1802" y="1377"/>
                  </a:cubicBezTo>
                  <a:cubicBezTo>
                    <a:pt x="1788" y="1377"/>
                    <a:pt x="1773" y="1377"/>
                    <a:pt x="1759" y="1363"/>
                  </a:cubicBezTo>
                  <a:cubicBezTo>
                    <a:pt x="1737" y="1348"/>
                    <a:pt x="1729" y="1333"/>
                    <a:pt x="1729" y="1319"/>
                  </a:cubicBezTo>
                  <a:cubicBezTo>
                    <a:pt x="1722" y="1311"/>
                    <a:pt x="1722" y="1297"/>
                    <a:pt x="1707" y="1275"/>
                  </a:cubicBezTo>
                  <a:cubicBezTo>
                    <a:pt x="1670" y="1238"/>
                    <a:pt x="1692" y="1209"/>
                    <a:pt x="1722" y="1172"/>
                  </a:cubicBezTo>
                  <a:cubicBezTo>
                    <a:pt x="1729" y="1158"/>
                    <a:pt x="1744" y="1136"/>
                    <a:pt x="1751" y="1114"/>
                  </a:cubicBezTo>
                  <a:cubicBezTo>
                    <a:pt x="1788" y="1055"/>
                    <a:pt x="1802" y="1048"/>
                    <a:pt x="1839" y="1018"/>
                  </a:cubicBezTo>
                  <a:cubicBezTo>
                    <a:pt x="1847" y="1011"/>
                    <a:pt x="1861" y="1004"/>
                    <a:pt x="1876" y="989"/>
                  </a:cubicBezTo>
                  <a:cubicBezTo>
                    <a:pt x="1905" y="974"/>
                    <a:pt x="1920" y="952"/>
                    <a:pt x="1927" y="945"/>
                  </a:cubicBezTo>
                  <a:cubicBezTo>
                    <a:pt x="1934" y="923"/>
                    <a:pt x="1949" y="916"/>
                    <a:pt x="1978" y="916"/>
                  </a:cubicBezTo>
                  <a:cubicBezTo>
                    <a:pt x="1993" y="916"/>
                    <a:pt x="2000" y="916"/>
                    <a:pt x="2015" y="916"/>
                  </a:cubicBezTo>
                  <a:cubicBezTo>
                    <a:pt x="2030" y="916"/>
                    <a:pt x="2037" y="916"/>
                    <a:pt x="2044" y="916"/>
                  </a:cubicBezTo>
                  <a:cubicBezTo>
                    <a:pt x="2074" y="916"/>
                    <a:pt x="2096" y="908"/>
                    <a:pt x="2110" y="894"/>
                  </a:cubicBezTo>
                  <a:cubicBezTo>
                    <a:pt x="2140" y="865"/>
                    <a:pt x="2161" y="857"/>
                    <a:pt x="2191" y="857"/>
                  </a:cubicBezTo>
                  <a:cubicBezTo>
                    <a:pt x="2220" y="857"/>
                    <a:pt x="2242" y="865"/>
                    <a:pt x="2271" y="879"/>
                  </a:cubicBezTo>
                  <a:cubicBezTo>
                    <a:pt x="2279" y="887"/>
                    <a:pt x="2293" y="894"/>
                    <a:pt x="2308" y="894"/>
                  </a:cubicBezTo>
                  <a:cubicBezTo>
                    <a:pt x="2345" y="894"/>
                    <a:pt x="2381" y="879"/>
                    <a:pt x="2418" y="872"/>
                  </a:cubicBezTo>
                  <a:cubicBezTo>
                    <a:pt x="2440" y="865"/>
                    <a:pt x="2462" y="857"/>
                    <a:pt x="2477" y="857"/>
                  </a:cubicBezTo>
                  <a:cubicBezTo>
                    <a:pt x="2499" y="850"/>
                    <a:pt x="2513" y="842"/>
                    <a:pt x="2521" y="828"/>
                  </a:cubicBezTo>
                  <a:cubicBezTo>
                    <a:pt x="2528" y="813"/>
                    <a:pt x="2521" y="791"/>
                    <a:pt x="2513" y="777"/>
                  </a:cubicBezTo>
                  <a:cubicBezTo>
                    <a:pt x="2506" y="762"/>
                    <a:pt x="2491" y="747"/>
                    <a:pt x="2469" y="732"/>
                  </a:cubicBezTo>
                  <a:cubicBezTo>
                    <a:pt x="2447" y="718"/>
                    <a:pt x="2425" y="703"/>
                    <a:pt x="2403" y="674"/>
                  </a:cubicBezTo>
                  <a:cubicBezTo>
                    <a:pt x="2374" y="637"/>
                    <a:pt x="2359" y="623"/>
                    <a:pt x="2359" y="601"/>
                  </a:cubicBezTo>
                  <a:cubicBezTo>
                    <a:pt x="2359" y="579"/>
                    <a:pt x="2374" y="564"/>
                    <a:pt x="2403" y="542"/>
                  </a:cubicBezTo>
                  <a:cubicBezTo>
                    <a:pt x="2447" y="513"/>
                    <a:pt x="2506" y="491"/>
                    <a:pt x="2557" y="469"/>
                  </a:cubicBezTo>
                  <a:cubicBezTo>
                    <a:pt x="2579" y="461"/>
                    <a:pt x="2601" y="454"/>
                    <a:pt x="2623" y="447"/>
                  </a:cubicBezTo>
                  <a:cubicBezTo>
                    <a:pt x="2630" y="439"/>
                    <a:pt x="2638" y="439"/>
                    <a:pt x="2652" y="439"/>
                  </a:cubicBezTo>
                  <a:cubicBezTo>
                    <a:pt x="2682" y="439"/>
                    <a:pt x="2704" y="461"/>
                    <a:pt x="2726" y="476"/>
                  </a:cubicBezTo>
                  <a:cubicBezTo>
                    <a:pt x="2748" y="491"/>
                    <a:pt x="2762" y="498"/>
                    <a:pt x="2777" y="506"/>
                  </a:cubicBezTo>
                  <a:cubicBezTo>
                    <a:pt x="2806" y="520"/>
                    <a:pt x="2836" y="527"/>
                    <a:pt x="2843" y="549"/>
                  </a:cubicBezTo>
                  <a:cubicBezTo>
                    <a:pt x="2850" y="564"/>
                    <a:pt x="2843" y="586"/>
                    <a:pt x="2836" y="601"/>
                  </a:cubicBezTo>
                  <a:cubicBezTo>
                    <a:pt x="2828" y="623"/>
                    <a:pt x="2828" y="645"/>
                    <a:pt x="2836" y="659"/>
                  </a:cubicBezTo>
                  <a:cubicBezTo>
                    <a:pt x="2850" y="681"/>
                    <a:pt x="2872" y="696"/>
                    <a:pt x="2909" y="703"/>
                  </a:cubicBezTo>
                  <a:lnTo>
                    <a:pt x="2916" y="703"/>
                  </a:lnTo>
                  <a:cubicBezTo>
                    <a:pt x="2960" y="703"/>
                    <a:pt x="2982" y="674"/>
                    <a:pt x="3004" y="645"/>
                  </a:cubicBezTo>
                  <a:cubicBezTo>
                    <a:pt x="3019" y="637"/>
                    <a:pt x="3026" y="623"/>
                    <a:pt x="3041" y="608"/>
                  </a:cubicBezTo>
                  <a:cubicBezTo>
                    <a:pt x="3070" y="586"/>
                    <a:pt x="3136" y="520"/>
                    <a:pt x="3246" y="418"/>
                  </a:cubicBezTo>
                  <a:cubicBezTo>
                    <a:pt x="3290" y="373"/>
                    <a:pt x="3334" y="286"/>
                    <a:pt x="3349" y="242"/>
                  </a:cubicBezTo>
                  <a:cubicBezTo>
                    <a:pt x="3356" y="227"/>
                    <a:pt x="3356" y="227"/>
                    <a:pt x="3341" y="220"/>
                  </a:cubicBezTo>
                  <a:cubicBezTo>
                    <a:pt x="3327" y="212"/>
                    <a:pt x="3305" y="198"/>
                    <a:pt x="3305" y="168"/>
                  </a:cubicBezTo>
                  <a:cubicBezTo>
                    <a:pt x="3305" y="124"/>
                    <a:pt x="3356" y="95"/>
                    <a:pt x="3437" y="95"/>
                  </a:cubicBezTo>
                  <a:cubicBezTo>
                    <a:pt x="3459" y="95"/>
                    <a:pt x="3480" y="88"/>
                    <a:pt x="3495" y="73"/>
                  </a:cubicBezTo>
                  <a:cubicBezTo>
                    <a:pt x="3459" y="73"/>
                    <a:pt x="3459" y="73"/>
                    <a:pt x="3459" y="73"/>
                  </a:cubicBezTo>
                  <a:cubicBezTo>
                    <a:pt x="3495" y="44"/>
                    <a:pt x="3495" y="44"/>
                    <a:pt x="3495" y="44"/>
                  </a:cubicBezTo>
                  <a:cubicBezTo>
                    <a:pt x="3532" y="15"/>
                    <a:pt x="3561" y="0"/>
                    <a:pt x="3583" y="0"/>
                  </a:cubicBezTo>
                  <a:cubicBezTo>
                    <a:pt x="3583" y="0"/>
                    <a:pt x="3590" y="0"/>
                    <a:pt x="3590" y="7"/>
                  </a:cubicBezTo>
                  <a:cubicBezTo>
                    <a:pt x="3620" y="7"/>
                    <a:pt x="3634" y="37"/>
                    <a:pt x="3642" y="58"/>
                  </a:cubicBezTo>
                  <a:cubicBezTo>
                    <a:pt x="3656" y="80"/>
                    <a:pt x="3664" y="88"/>
                    <a:pt x="3671" y="88"/>
                  </a:cubicBezTo>
                  <a:cubicBezTo>
                    <a:pt x="3678" y="88"/>
                    <a:pt x="3686" y="88"/>
                    <a:pt x="3700" y="88"/>
                  </a:cubicBezTo>
                  <a:cubicBezTo>
                    <a:pt x="3708" y="88"/>
                    <a:pt x="3715" y="88"/>
                    <a:pt x="3722" y="88"/>
                  </a:cubicBezTo>
                  <a:cubicBezTo>
                    <a:pt x="3737" y="88"/>
                    <a:pt x="3766" y="88"/>
                    <a:pt x="3796" y="73"/>
                  </a:cubicBezTo>
                  <a:cubicBezTo>
                    <a:pt x="3825" y="58"/>
                    <a:pt x="3854" y="51"/>
                    <a:pt x="3876" y="51"/>
                  </a:cubicBezTo>
                  <a:cubicBezTo>
                    <a:pt x="3913" y="51"/>
                    <a:pt x="3935" y="66"/>
                    <a:pt x="3942" y="95"/>
                  </a:cubicBezTo>
                  <a:cubicBezTo>
                    <a:pt x="3949" y="124"/>
                    <a:pt x="3993" y="168"/>
                    <a:pt x="4037" y="190"/>
                  </a:cubicBezTo>
                  <a:cubicBezTo>
                    <a:pt x="4059" y="205"/>
                    <a:pt x="4059" y="234"/>
                    <a:pt x="4052" y="256"/>
                  </a:cubicBezTo>
                  <a:cubicBezTo>
                    <a:pt x="4045" y="278"/>
                    <a:pt x="4030" y="293"/>
                    <a:pt x="4008" y="293"/>
                  </a:cubicBezTo>
                  <a:cubicBezTo>
                    <a:pt x="4001" y="293"/>
                    <a:pt x="3993" y="293"/>
                    <a:pt x="3979" y="286"/>
                  </a:cubicBezTo>
                  <a:cubicBezTo>
                    <a:pt x="3957" y="278"/>
                    <a:pt x="3942" y="271"/>
                    <a:pt x="3928" y="271"/>
                  </a:cubicBezTo>
                  <a:cubicBezTo>
                    <a:pt x="3920" y="271"/>
                    <a:pt x="3920" y="278"/>
                    <a:pt x="3920" y="278"/>
                  </a:cubicBezTo>
                  <a:lnTo>
                    <a:pt x="3920" y="278"/>
                  </a:lnTo>
                  <a:cubicBezTo>
                    <a:pt x="3942" y="308"/>
                    <a:pt x="3964" y="337"/>
                    <a:pt x="3949" y="351"/>
                  </a:cubicBezTo>
                  <a:cubicBezTo>
                    <a:pt x="3949" y="359"/>
                    <a:pt x="3942" y="366"/>
                    <a:pt x="3920" y="366"/>
                  </a:cubicBezTo>
                  <a:cubicBezTo>
                    <a:pt x="3920" y="366"/>
                    <a:pt x="3913" y="366"/>
                    <a:pt x="3905" y="366"/>
                  </a:cubicBezTo>
                  <a:lnTo>
                    <a:pt x="3905" y="366"/>
                  </a:lnTo>
                  <a:cubicBezTo>
                    <a:pt x="3913" y="381"/>
                    <a:pt x="3928" y="418"/>
                    <a:pt x="3891" y="439"/>
                  </a:cubicBezTo>
                  <a:cubicBezTo>
                    <a:pt x="3876" y="454"/>
                    <a:pt x="3869" y="461"/>
                    <a:pt x="3869" y="476"/>
                  </a:cubicBezTo>
                  <a:cubicBezTo>
                    <a:pt x="3869" y="491"/>
                    <a:pt x="3876" y="506"/>
                    <a:pt x="3883" y="520"/>
                  </a:cubicBezTo>
                  <a:cubicBezTo>
                    <a:pt x="3913" y="542"/>
                    <a:pt x="3949" y="637"/>
                    <a:pt x="3942" y="674"/>
                  </a:cubicBezTo>
                  <a:cubicBezTo>
                    <a:pt x="3942" y="681"/>
                    <a:pt x="3942" y="689"/>
                    <a:pt x="3949" y="703"/>
                  </a:cubicBezTo>
                  <a:cubicBezTo>
                    <a:pt x="3964" y="718"/>
                    <a:pt x="3979" y="747"/>
                    <a:pt x="3957" y="784"/>
                  </a:cubicBezTo>
                  <a:cubicBezTo>
                    <a:pt x="3949" y="791"/>
                    <a:pt x="3949" y="798"/>
                    <a:pt x="3949" y="806"/>
                  </a:cubicBezTo>
                  <a:cubicBezTo>
                    <a:pt x="3928" y="842"/>
                    <a:pt x="3928" y="850"/>
                    <a:pt x="3869" y="857"/>
                  </a:cubicBezTo>
                  <a:cubicBezTo>
                    <a:pt x="3818" y="865"/>
                    <a:pt x="3810" y="887"/>
                    <a:pt x="3803" y="923"/>
                  </a:cubicBezTo>
                  <a:cubicBezTo>
                    <a:pt x="3803" y="938"/>
                    <a:pt x="3803" y="938"/>
                    <a:pt x="3803" y="938"/>
                  </a:cubicBezTo>
                  <a:cubicBezTo>
                    <a:pt x="3796" y="974"/>
                    <a:pt x="3788" y="1004"/>
                    <a:pt x="3832" y="1026"/>
                  </a:cubicBezTo>
                  <a:cubicBezTo>
                    <a:pt x="3854" y="1040"/>
                    <a:pt x="3891" y="1055"/>
                    <a:pt x="3928" y="1070"/>
                  </a:cubicBezTo>
                  <a:cubicBezTo>
                    <a:pt x="3993" y="1091"/>
                    <a:pt x="4052" y="1114"/>
                    <a:pt x="4067" y="1143"/>
                  </a:cubicBezTo>
                  <a:cubicBezTo>
                    <a:pt x="4096" y="1180"/>
                    <a:pt x="4118" y="1187"/>
                    <a:pt x="4125" y="1187"/>
                  </a:cubicBezTo>
                  <a:cubicBezTo>
                    <a:pt x="4132" y="1187"/>
                    <a:pt x="4147" y="1180"/>
                    <a:pt x="4155" y="1172"/>
                  </a:cubicBezTo>
                  <a:cubicBezTo>
                    <a:pt x="4162" y="1165"/>
                    <a:pt x="4162" y="1165"/>
                    <a:pt x="4162" y="1165"/>
                  </a:cubicBezTo>
                  <a:cubicBezTo>
                    <a:pt x="4184" y="1150"/>
                    <a:pt x="4199" y="1128"/>
                    <a:pt x="4199" y="1121"/>
                  </a:cubicBezTo>
                  <a:cubicBezTo>
                    <a:pt x="4199" y="1121"/>
                    <a:pt x="4199" y="1114"/>
                    <a:pt x="4177" y="1106"/>
                  </a:cubicBezTo>
                  <a:cubicBezTo>
                    <a:pt x="4111" y="1077"/>
                    <a:pt x="4081" y="1018"/>
                    <a:pt x="4081" y="989"/>
                  </a:cubicBezTo>
                  <a:cubicBezTo>
                    <a:pt x="4081" y="967"/>
                    <a:pt x="4089" y="960"/>
                    <a:pt x="4103" y="952"/>
                  </a:cubicBezTo>
                  <a:cubicBezTo>
                    <a:pt x="4111" y="952"/>
                    <a:pt x="4125" y="945"/>
                    <a:pt x="4147" y="930"/>
                  </a:cubicBezTo>
                  <a:cubicBezTo>
                    <a:pt x="4162" y="923"/>
                    <a:pt x="4177" y="916"/>
                    <a:pt x="4191" y="908"/>
                  </a:cubicBezTo>
                  <a:cubicBezTo>
                    <a:pt x="4228" y="887"/>
                    <a:pt x="4250" y="872"/>
                    <a:pt x="4264" y="842"/>
                  </a:cubicBezTo>
                  <a:cubicBezTo>
                    <a:pt x="4272" y="813"/>
                    <a:pt x="4309" y="784"/>
                    <a:pt x="4338" y="784"/>
                  </a:cubicBezTo>
                  <a:cubicBezTo>
                    <a:pt x="4352" y="784"/>
                    <a:pt x="4367" y="791"/>
                    <a:pt x="4374" y="806"/>
                  </a:cubicBezTo>
                  <a:cubicBezTo>
                    <a:pt x="4382" y="791"/>
                    <a:pt x="4389" y="777"/>
                    <a:pt x="4404" y="769"/>
                  </a:cubicBezTo>
                  <a:cubicBezTo>
                    <a:pt x="4426" y="762"/>
                    <a:pt x="4433" y="762"/>
                    <a:pt x="4448" y="762"/>
                  </a:cubicBezTo>
                  <a:cubicBezTo>
                    <a:pt x="4477" y="762"/>
                    <a:pt x="4492" y="769"/>
                    <a:pt x="4514" y="791"/>
                  </a:cubicBezTo>
                  <a:cubicBezTo>
                    <a:pt x="4543" y="806"/>
                    <a:pt x="4558" y="835"/>
                    <a:pt x="4565" y="872"/>
                  </a:cubicBezTo>
                  <a:lnTo>
                    <a:pt x="4565" y="872"/>
                  </a:lnTo>
                  <a:lnTo>
                    <a:pt x="4572" y="894"/>
                  </a:lnTo>
                  <a:lnTo>
                    <a:pt x="4572" y="901"/>
                  </a:lnTo>
                  <a:cubicBezTo>
                    <a:pt x="4572" y="908"/>
                    <a:pt x="4572" y="923"/>
                    <a:pt x="4572" y="930"/>
                  </a:cubicBezTo>
                  <a:cubicBezTo>
                    <a:pt x="4565" y="967"/>
                    <a:pt x="4565" y="1026"/>
                    <a:pt x="4580" y="1040"/>
                  </a:cubicBezTo>
                  <a:cubicBezTo>
                    <a:pt x="4609" y="1062"/>
                    <a:pt x="4609" y="1084"/>
                    <a:pt x="4616" y="1106"/>
                  </a:cubicBezTo>
                  <a:cubicBezTo>
                    <a:pt x="4616" y="1121"/>
                    <a:pt x="4616" y="1136"/>
                    <a:pt x="4631" y="1150"/>
                  </a:cubicBezTo>
                  <a:cubicBezTo>
                    <a:pt x="4653" y="1187"/>
                    <a:pt x="4675" y="1209"/>
                    <a:pt x="4726" y="1209"/>
                  </a:cubicBezTo>
                  <a:cubicBezTo>
                    <a:pt x="4785" y="1209"/>
                    <a:pt x="4799" y="1246"/>
                    <a:pt x="4814" y="1282"/>
                  </a:cubicBezTo>
                  <a:cubicBezTo>
                    <a:pt x="4814" y="1289"/>
                    <a:pt x="4814" y="1297"/>
                    <a:pt x="4814" y="1304"/>
                  </a:cubicBezTo>
                  <a:cubicBezTo>
                    <a:pt x="4829" y="1348"/>
                    <a:pt x="4909" y="1407"/>
                    <a:pt x="4968" y="1414"/>
                  </a:cubicBezTo>
                  <a:cubicBezTo>
                    <a:pt x="5027" y="1421"/>
                    <a:pt x="5151" y="1495"/>
                    <a:pt x="5173" y="1509"/>
                  </a:cubicBezTo>
                  <a:cubicBezTo>
                    <a:pt x="5195" y="1524"/>
                    <a:pt x="5202" y="1539"/>
                    <a:pt x="5202" y="1560"/>
                  </a:cubicBezTo>
                  <a:cubicBezTo>
                    <a:pt x="5202" y="1582"/>
                    <a:pt x="5188" y="1604"/>
                    <a:pt x="5159" y="1618"/>
                  </a:cubicBezTo>
                  <a:cubicBezTo>
                    <a:pt x="5144" y="1633"/>
                    <a:pt x="5144" y="1640"/>
                    <a:pt x="5144" y="1669"/>
                  </a:cubicBezTo>
                  <a:cubicBezTo>
                    <a:pt x="5151" y="1691"/>
                    <a:pt x="5151" y="1706"/>
                    <a:pt x="5151" y="1728"/>
                  </a:cubicBezTo>
                  <a:cubicBezTo>
                    <a:pt x="5144" y="1743"/>
                    <a:pt x="5144" y="1772"/>
                    <a:pt x="5114" y="1772"/>
                  </a:cubicBezTo>
                  <a:cubicBezTo>
                    <a:pt x="5100" y="1772"/>
                    <a:pt x="5085" y="1757"/>
                    <a:pt x="5071" y="1714"/>
                  </a:cubicBezTo>
                  <a:cubicBezTo>
                    <a:pt x="5049" y="1669"/>
                    <a:pt x="5034" y="1669"/>
                    <a:pt x="5034" y="1669"/>
                  </a:cubicBezTo>
                  <a:cubicBezTo>
                    <a:pt x="5027" y="1669"/>
                    <a:pt x="5012" y="1677"/>
                    <a:pt x="4997" y="1684"/>
                  </a:cubicBezTo>
                  <a:cubicBezTo>
                    <a:pt x="4983" y="1699"/>
                    <a:pt x="4975" y="1706"/>
                    <a:pt x="4975" y="1714"/>
                  </a:cubicBezTo>
                  <a:cubicBezTo>
                    <a:pt x="4975" y="1721"/>
                    <a:pt x="4983" y="1736"/>
                    <a:pt x="5012" y="1750"/>
                  </a:cubicBezTo>
                  <a:cubicBezTo>
                    <a:pt x="5063" y="1772"/>
                    <a:pt x="5114" y="1787"/>
                    <a:pt x="5114" y="1787"/>
                  </a:cubicBezTo>
                  <a:cubicBezTo>
                    <a:pt x="5129" y="1794"/>
                    <a:pt x="5129" y="1794"/>
                    <a:pt x="5129" y="1794"/>
                  </a:cubicBezTo>
                  <a:cubicBezTo>
                    <a:pt x="5122" y="1809"/>
                    <a:pt x="5122" y="1809"/>
                    <a:pt x="5122" y="1809"/>
                  </a:cubicBezTo>
                  <a:cubicBezTo>
                    <a:pt x="5122" y="1809"/>
                    <a:pt x="5114" y="1831"/>
                    <a:pt x="5078" y="1867"/>
                  </a:cubicBezTo>
                  <a:cubicBezTo>
                    <a:pt x="5063" y="1875"/>
                    <a:pt x="5063" y="1875"/>
                    <a:pt x="5063" y="1875"/>
                  </a:cubicBezTo>
                  <a:cubicBezTo>
                    <a:pt x="5056" y="1882"/>
                    <a:pt x="5049" y="1897"/>
                    <a:pt x="5049" y="1897"/>
                  </a:cubicBezTo>
                  <a:cubicBezTo>
                    <a:pt x="5049" y="1904"/>
                    <a:pt x="5049" y="1904"/>
                    <a:pt x="5063" y="1919"/>
                  </a:cubicBezTo>
                  <a:cubicBezTo>
                    <a:pt x="5078" y="1933"/>
                    <a:pt x="5085" y="1941"/>
                    <a:pt x="5100" y="1948"/>
                  </a:cubicBezTo>
                  <a:cubicBezTo>
                    <a:pt x="5114" y="1955"/>
                    <a:pt x="5129" y="1963"/>
                    <a:pt x="5137" y="1985"/>
                  </a:cubicBezTo>
                  <a:cubicBezTo>
                    <a:pt x="5144" y="1985"/>
                    <a:pt x="5144" y="1992"/>
                    <a:pt x="5151" y="1992"/>
                  </a:cubicBezTo>
                  <a:cubicBezTo>
                    <a:pt x="5166" y="2014"/>
                    <a:pt x="5188" y="2043"/>
                    <a:pt x="5159" y="2102"/>
                  </a:cubicBezTo>
                  <a:cubicBezTo>
                    <a:pt x="5144" y="2117"/>
                    <a:pt x="5144" y="2131"/>
                    <a:pt x="5137" y="2146"/>
                  </a:cubicBezTo>
                  <a:cubicBezTo>
                    <a:pt x="5122" y="2168"/>
                    <a:pt x="5114" y="2197"/>
                    <a:pt x="5078" y="2197"/>
                  </a:cubicBezTo>
                  <a:cubicBezTo>
                    <a:pt x="5071" y="2197"/>
                    <a:pt x="5063" y="2197"/>
                    <a:pt x="5056" y="2190"/>
                  </a:cubicBezTo>
                  <a:cubicBezTo>
                    <a:pt x="5019" y="2182"/>
                    <a:pt x="5004" y="2160"/>
                    <a:pt x="4990" y="2146"/>
                  </a:cubicBezTo>
                  <a:cubicBezTo>
                    <a:pt x="4983" y="2138"/>
                    <a:pt x="4975" y="2124"/>
                    <a:pt x="4968" y="2124"/>
                  </a:cubicBezTo>
                  <a:cubicBezTo>
                    <a:pt x="4939" y="2146"/>
                    <a:pt x="4909" y="2168"/>
                    <a:pt x="4887" y="2168"/>
                  </a:cubicBezTo>
                  <a:cubicBezTo>
                    <a:pt x="4865" y="2168"/>
                    <a:pt x="4851" y="2160"/>
                    <a:pt x="4843" y="2146"/>
                  </a:cubicBezTo>
                  <a:cubicBezTo>
                    <a:pt x="4836" y="2131"/>
                    <a:pt x="4814" y="2124"/>
                    <a:pt x="4799" y="2124"/>
                  </a:cubicBezTo>
                  <a:cubicBezTo>
                    <a:pt x="4799" y="2124"/>
                    <a:pt x="4792" y="2124"/>
                    <a:pt x="4785" y="2131"/>
                  </a:cubicBezTo>
                  <a:cubicBezTo>
                    <a:pt x="4785" y="2131"/>
                    <a:pt x="4785" y="2146"/>
                    <a:pt x="4785" y="2153"/>
                  </a:cubicBezTo>
                  <a:cubicBezTo>
                    <a:pt x="4799" y="2248"/>
                    <a:pt x="4821" y="2278"/>
                    <a:pt x="4836" y="2292"/>
                  </a:cubicBezTo>
                  <a:cubicBezTo>
                    <a:pt x="4858" y="2307"/>
                    <a:pt x="4887" y="2329"/>
                    <a:pt x="4880" y="2358"/>
                  </a:cubicBezTo>
                  <a:cubicBezTo>
                    <a:pt x="4873" y="2373"/>
                    <a:pt x="4843" y="2380"/>
                    <a:pt x="4814" y="2380"/>
                  </a:cubicBezTo>
                  <a:cubicBezTo>
                    <a:pt x="4719" y="2380"/>
                    <a:pt x="4690" y="2373"/>
                    <a:pt x="4660" y="2358"/>
                  </a:cubicBezTo>
                  <a:cubicBezTo>
                    <a:pt x="4660" y="2358"/>
                    <a:pt x="4660" y="2358"/>
                    <a:pt x="4653" y="2358"/>
                  </a:cubicBezTo>
                  <a:cubicBezTo>
                    <a:pt x="4646" y="2358"/>
                    <a:pt x="4638" y="2366"/>
                    <a:pt x="4638" y="2373"/>
                  </a:cubicBezTo>
                  <a:cubicBezTo>
                    <a:pt x="4638" y="2373"/>
                    <a:pt x="4638" y="2373"/>
                    <a:pt x="4638" y="2380"/>
                  </a:cubicBezTo>
                  <a:cubicBezTo>
                    <a:pt x="4660" y="2388"/>
                    <a:pt x="4675" y="2395"/>
                    <a:pt x="4690" y="2395"/>
                  </a:cubicBezTo>
                  <a:cubicBezTo>
                    <a:pt x="4704" y="2402"/>
                    <a:pt x="4719" y="2402"/>
                    <a:pt x="4733" y="2410"/>
                  </a:cubicBezTo>
                  <a:cubicBezTo>
                    <a:pt x="4763" y="2424"/>
                    <a:pt x="4792" y="2446"/>
                    <a:pt x="4829" y="2483"/>
                  </a:cubicBezTo>
                  <a:cubicBezTo>
                    <a:pt x="4843" y="2498"/>
                    <a:pt x="4843" y="2498"/>
                    <a:pt x="4843" y="2498"/>
                  </a:cubicBezTo>
                  <a:cubicBezTo>
                    <a:pt x="4873" y="2519"/>
                    <a:pt x="4895" y="2541"/>
                    <a:pt x="4887" y="2564"/>
                  </a:cubicBezTo>
                  <a:cubicBezTo>
                    <a:pt x="4880" y="2586"/>
                    <a:pt x="4851" y="2593"/>
                    <a:pt x="4829" y="2593"/>
                  </a:cubicBezTo>
                  <a:cubicBezTo>
                    <a:pt x="4785" y="2593"/>
                    <a:pt x="4778" y="2607"/>
                    <a:pt x="4778" y="2607"/>
                  </a:cubicBezTo>
                  <a:cubicBezTo>
                    <a:pt x="4778" y="2615"/>
                    <a:pt x="4785" y="2629"/>
                    <a:pt x="4792" y="2637"/>
                  </a:cubicBezTo>
                  <a:cubicBezTo>
                    <a:pt x="4807" y="2659"/>
                    <a:pt x="4821" y="2688"/>
                    <a:pt x="4807" y="2717"/>
                  </a:cubicBezTo>
                  <a:cubicBezTo>
                    <a:pt x="4799" y="2732"/>
                    <a:pt x="4785" y="2739"/>
                    <a:pt x="4763" y="2739"/>
                  </a:cubicBezTo>
                  <a:cubicBezTo>
                    <a:pt x="4711" y="2739"/>
                    <a:pt x="4653" y="2754"/>
                    <a:pt x="4638" y="2805"/>
                  </a:cubicBezTo>
                  <a:cubicBezTo>
                    <a:pt x="4631" y="2820"/>
                    <a:pt x="4638" y="2835"/>
                    <a:pt x="4638" y="2857"/>
                  </a:cubicBezTo>
                  <a:cubicBezTo>
                    <a:pt x="4646" y="2879"/>
                    <a:pt x="4660" y="2915"/>
                    <a:pt x="4623" y="2937"/>
                  </a:cubicBezTo>
                  <a:cubicBezTo>
                    <a:pt x="4609" y="2952"/>
                    <a:pt x="4594" y="2959"/>
                    <a:pt x="4587" y="2959"/>
                  </a:cubicBezTo>
                  <a:lnTo>
                    <a:pt x="4580" y="2967"/>
                  </a:lnTo>
                  <a:cubicBezTo>
                    <a:pt x="4580" y="2967"/>
                    <a:pt x="4587" y="2967"/>
                    <a:pt x="4594" y="2974"/>
                  </a:cubicBezTo>
                  <a:cubicBezTo>
                    <a:pt x="4631" y="3010"/>
                    <a:pt x="4638" y="3055"/>
                    <a:pt x="4602" y="3106"/>
                  </a:cubicBezTo>
                  <a:cubicBezTo>
                    <a:pt x="4594" y="3113"/>
                    <a:pt x="4587" y="3135"/>
                    <a:pt x="4580" y="3150"/>
                  </a:cubicBezTo>
                  <a:cubicBezTo>
                    <a:pt x="4565" y="3194"/>
                    <a:pt x="4543" y="3238"/>
                    <a:pt x="4506" y="3238"/>
                  </a:cubicBezTo>
                  <a:cubicBezTo>
                    <a:pt x="4499" y="3238"/>
                    <a:pt x="4499" y="3238"/>
                    <a:pt x="4492" y="3238"/>
                  </a:cubicBezTo>
                  <a:cubicBezTo>
                    <a:pt x="4492" y="3245"/>
                    <a:pt x="4492" y="3267"/>
                    <a:pt x="4499" y="3289"/>
                  </a:cubicBezTo>
                  <a:cubicBezTo>
                    <a:pt x="4506" y="3304"/>
                    <a:pt x="4506" y="3304"/>
                    <a:pt x="4506" y="3304"/>
                  </a:cubicBezTo>
                  <a:cubicBezTo>
                    <a:pt x="4514" y="3355"/>
                    <a:pt x="4528" y="3369"/>
                    <a:pt x="4565" y="3369"/>
                  </a:cubicBezTo>
                  <a:cubicBezTo>
                    <a:pt x="4594" y="3369"/>
                    <a:pt x="4646" y="3369"/>
                    <a:pt x="4653" y="3355"/>
                  </a:cubicBezTo>
                  <a:cubicBezTo>
                    <a:pt x="4660" y="3355"/>
                    <a:pt x="4653" y="3348"/>
                    <a:pt x="4653" y="3340"/>
                  </a:cubicBezTo>
                  <a:cubicBezTo>
                    <a:pt x="4646" y="3318"/>
                    <a:pt x="4631" y="3296"/>
                    <a:pt x="4638" y="3274"/>
                  </a:cubicBezTo>
                  <a:cubicBezTo>
                    <a:pt x="4646" y="3252"/>
                    <a:pt x="4668" y="3238"/>
                    <a:pt x="4697" y="3223"/>
                  </a:cubicBezTo>
                  <a:cubicBezTo>
                    <a:pt x="4704" y="3223"/>
                    <a:pt x="4711" y="3216"/>
                    <a:pt x="4719" y="3216"/>
                  </a:cubicBezTo>
                  <a:cubicBezTo>
                    <a:pt x="4748" y="3201"/>
                    <a:pt x="4763" y="3186"/>
                    <a:pt x="4792" y="3186"/>
                  </a:cubicBezTo>
                  <a:cubicBezTo>
                    <a:pt x="4799" y="3186"/>
                    <a:pt x="4807" y="3186"/>
                    <a:pt x="4814" y="3194"/>
                  </a:cubicBezTo>
                  <a:cubicBezTo>
                    <a:pt x="4851" y="3201"/>
                    <a:pt x="4858" y="3223"/>
                    <a:pt x="4865" y="3245"/>
                  </a:cubicBezTo>
                  <a:cubicBezTo>
                    <a:pt x="4873" y="3260"/>
                    <a:pt x="4880" y="3274"/>
                    <a:pt x="4887" y="3289"/>
                  </a:cubicBezTo>
                  <a:cubicBezTo>
                    <a:pt x="4931" y="3340"/>
                    <a:pt x="4909" y="3399"/>
                    <a:pt x="4902" y="3421"/>
                  </a:cubicBezTo>
                  <a:cubicBezTo>
                    <a:pt x="4902" y="3436"/>
                    <a:pt x="4895" y="3443"/>
                    <a:pt x="4887" y="3443"/>
                  </a:cubicBezTo>
                  <a:cubicBezTo>
                    <a:pt x="4873" y="3443"/>
                    <a:pt x="4873" y="3436"/>
                    <a:pt x="4865" y="3428"/>
                  </a:cubicBezTo>
                  <a:lnTo>
                    <a:pt x="4865" y="3436"/>
                  </a:lnTo>
                  <a:cubicBezTo>
                    <a:pt x="4851" y="3465"/>
                    <a:pt x="4851" y="3479"/>
                    <a:pt x="4858" y="3509"/>
                  </a:cubicBezTo>
                  <a:cubicBezTo>
                    <a:pt x="4865" y="3523"/>
                    <a:pt x="4865" y="3538"/>
                    <a:pt x="4865" y="3553"/>
                  </a:cubicBezTo>
                  <a:cubicBezTo>
                    <a:pt x="4873" y="3604"/>
                    <a:pt x="4887" y="3663"/>
                    <a:pt x="4895" y="3677"/>
                  </a:cubicBezTo>
                  <a:cubicBezTo>
                    <a:pt x="4917" y="3699"/>
                    <a:pt x="4917" y="3699"/>
                    <a:pt x="4917" y="3699"/>
                  </a:cubicBezTo>
                  <a:cubicBezTo>
                    <a:pt x="4902" y="3707"/>
                    <a:pt x="4902" y="3707"/>
                    <a:pt x="4902" y="3707"/>
                  </a:cubicBezTo>
                  <a:cubicBezTo>
                    <a:pt x="4880" y="3729"/>
                    <a:pt x="4858" y="3750"/>
                    <a:pt x="4843" y="3765"/>
                  </a:cubicBezTo>
                  <a:cubicBezTo>
                    <a:pt x="4821" y="3795"/>
                    <a:pt x="4821" y="3817"/>
                    <a:pt x="4821" y="3846"/>
                  </a:cubicBezTo>
                  <a:cubicBezTo>
                    <a:pt x="4814" y="3868"/>
                    <a:pt x="4814" y="3897"/>
                    <a:pt x="4799" y="3926"/>
                  </a:cubicBezTo>
                  <a:cubicBezTo>
                    <a:pt x="4778" y="3963"/>
                    <a:pt x="4741" y="3985"/>
                    <a:pt x="4704" y="4014"/>
                  </a:cubicBezTo>
                  <a:cubicBezTo>
                    <a:pt x="4675" y="4036"/>
                    <a:pt x="4646" y="4058"/>
                    <a:pt x="4616" y="4088"/>
                  </a:cubicBezTo>
                  <a:cubicBezTo>
                    <a:pt x="4565" y="4139"/>
                    <a:pt x="4484" y="4154"/>
                    <a:pt x="4418" y="4154"/>
                  </a:cubicBezTo>
                  <a:cubicBezTo>
                    <a:pt x="4382" y="4154"/>
                    <a:pt x="4345" y="4146"/>
                    <a:pt x="4323" y="4132"/>
                  </a:cubicBezTo>
                  <a:cubicBezTo>
                    <a:pt x="4309" y="4124"/>
                    <a:pt x="4309" y="4124"/>
                    <a:pt x="4309" y="4124"/>
                  </a:cubicBezTo>
                  <a:cubicBezTo>
                    <a:pt x="4294" y="4117"/>
                    <a:pt x="4279" y="4110"/>
                    <a:pt x="4272" y="4110"/>
                  </a:cubicBezTo>
                  <a:cubicBezTo>
                    <a:pt x="4257" y="4110"/>
                    <a:pt x="4235" y="4124"/>
                    <a:pt x="4206" y="4161"/>
                  </a:cubicBezTo>
                  <a:cubicBezTo>
                    <a:pt x="4169" y="4219"/>
                    <a:pt x="4184" y="4256"/>
                    <a:pt x="4199" y="4300"/>
                  </a:cubicBezTo>
                  <a:cubicBezTo>
                    <a:pt x="4213" y="4322"/>
                    <a:pt x="4221" y="4351"/>
                    <a:pt x="4221" y="4381"/>
                  </a:cubicBezTo>
                  <a:cubicBezTo>
                    <a:pt x="4221" y="4454"/>
                    <a:pt x="4199" y="4483"/>
                    <a:pt x="4162" y="4520"/>
                  </a:cubicBezTo>
                  <a:cubicBezTo>
                    <a:pt x="4155" y="4535"/>
                    <a:pt x="4147" y="4542"/>
                    <a:pt x="4140" y="4549"/>
                  </a:cubicBezTo>
                  <a:cubicBezTo>
                    <a:pt x="4111" y="4586"/>
                    <a:pt x="4089" y="4586"/>
                    <a:pt x="4059" y="4593"/>
                  </a:cubicBezTo>
                  <a:cubicBezTo>
                    <a:pt x="4037" y="4600"/>
                    <a:pt x="4015" y="4608"/>
                    <a:pt x="3993" y="4630"/>
                  </a:cubicBezTo>
                  <a:cubicBezTo>
                    <a:pt x="3986" y="4637"/>
                    <a:pt x="3979" y="4645"/>
                    <a:pt x="3979" y="4652"/>
                  </a:cubicBezTo>
                  <a:cubicBezTo>
                    <a:pt x="3986" y="4667"/>
                    <a:pt x="4015" y="4681"/>
                    <a:pt x="4037" y="4681"/>
                  </a:cubicBezTo>
                  <a:cubicBezTo>
                    <a:pt x="4096" y="4696"/>
                    <a:pt x="4096" y="4696"/>
                    <a:pt x="4096" y="4696"/>
                  </a:cubicBezTo>
                  <a:cubicBezTo>
                    <a:pt x="4045" y="4710"/>
                    <a:pt x="4045" y="4710"/>
                    <a:pt x="4045" y="4710"/>
                  </a:cubicBezTo>
                  <a:cubicBezTo>
                    <a:pt x="4037" y="4718"/>
                    <a:pt x="3942" y="4747"/>
                    <a:pt x="3876" y="4747"/>
                  </a:cubicBezTo>
                  <a:cubicBezTo>
                    <a:pt x="3847" y="4747"/>
                    <a:pt x="3832" y="4740"/>
                    <a:pt x="3825" y="4732"/>
                  </a:cubicBezTo>
                  <a:cubicBezTo>
                    <a:pt x="3803" y="4710"/>
                    <a:pt x="3744" y="4703"/>
                    <a:pt x="3700" y="4703"/>
                  </a:cubicBezTo>
                  <a:cubicBezTo>
                    <a:pt x="3708" y="4740"/>
                    <a:pt x="3715" y="4813"/>
                    <a:pt x="3715" y="4857"/>
                  </a:cubicBezTo>
                  <a:cubicBezTo>
                    <a:pt x="3715" y="4879"/>
                    <a:pt x="3722" y="4886"/>
                    <a:pt x="3744" y="4894"/>
                  </a:cubicBezTo>
                  <a:cubicBezTo>
                    <a:pt x="3759" y="4908"/>
                    <a:pt x="3781" y="4916"/>
                    <a:pt x="3781" y="4952"/>
                  </a:cubicBezTo>
                  <a:cubicBezTo>
                    <a:pt x="3781" y="4974"/>
                    <a:pt x="3766" y="4996"/>
                    <a:pt x="3752" y="5011"/>
                  </a:cubicBezTo>
                  <a:cubicBezTo>
                    <a:pt x="3737" y="5033"/>
                    <a:pt x="3722" y="5048"/>
                    <a:pt x="3722" y="5077"/>
                  </a:cubicBezTo>
                  <a:cubicBezTo>
                    <a:pt x="3722" y="5136"/>
                    <a:pt x="3686" y="5172"/>
                    <a:pt x="3612" y="5201"/>
                  </a:cubicBezTo>
                  <a:cubicBezTo>
                    <a:pt x="3598" y="5209"/>
                    <a:pt x="3583" y="5209"/>
                    <a:pt x="3568" y="5209"/>
                  </a:cubicBezTo>
                  <a:cubicBezTo>
                    <a:pt x="3502" y="5209"/>
                    <a:pt x="3444" y="5165"/>
                    <a:pt x="3414" y="5128"/>
                  </a:cubicBezTo>
                  <a:cubicBezTo>
                    <a:pt x="3378" y="5077"/>
                    <a:pt x="3327" y="5048"/>
                    <a:pt x="3297" y="5033"/>
                  </a:cubicBezTo>
                  <a:cubicBezTo>
                    <a:pt x="3283" y="5026"/>
                    <a:pt x="3253" y="5018"/>
                    <a:pt x="3209" y="5018"/>
                  </a:cubicBezTo>
                  <a:cubicBezTo>
                    <a:pt x="3165" y="5018"/>
                    <a:pt x="3107" y="5026"/>
                    <a:pt x="3077" y="5033"/>
                  </a:cubicBezTo>
                  <a:cubicBezTo>
                    <a:pt x="3041" y="5040"/>
                    <a:pt x="2975" y="5121"/>
                    <a:pt x="2938" y="5172"/>
                  </a:cubicBezTo>
                  <a:cubicBezTo>
                    <a:pt x="2916" y="5157"/>
                    <a:pt x="2916" y="5157"/>
                    <a:pt x="2916" y="5157"/>
                  </a:cubicBezTo>
                  <a:cubicBezTo>
                    <a:pt x="2923" y="5136"/>
                    <a:pt x="2931" y="5114"/>
                    <a:pt x="2931" y="5106"/>
                  </a:cubicBezTo>
                  <a:cubicBezTo>
                    <a:pt x="2923" y="5114"/>
                    <a:pt x="2916" y="5114"/>
                    <a:pt x="2916" y="5114"/>
                  </a:cubicBezTo>
                  <a:cubicBezTo>
                    <a:pt x="2894" y="5114"/>
                    <a:pt x="2880" y="5106"/>
                    <a:pt x="2865" y="5099"/>
                  </a:cubicBezTo>
                  <a:cubicBezTo>
                    <a:pt x="2850" y="5099"/>
                    <a:pt x="2828" y="5091"/>
                    <a:pt x="2799" y="5091"/>
                  </a:cubicBezTo>
                  <a:cubicBezTo>
                    <a:pt x="2784" y="5091"/>
                    <a:pt x="2770" y="5091"/>
                    <a:pt x="2748" y="5099"/>
                  </a:cubicBezTo>
                  <a:cubicBezTo>
                    <a:pt x="2667" y="5128"/>
                    <a:pt x="2660" y="5157"/>
                    <a:pt x="2623" y="5231"/>
                  </a:cubicBezTo>
                  <a:cubicBezTo>
                    <a:pt x="2623" y="5238"/>
                    <a:pt x="2623" y="5238"/>
                    <a:pt x="2623" y="5238"/>
                  </a:cubicBezTo>
                  <a:cubicBezTo>
                    <a:pt x="2594" y="5304"/>
                    <a:pt x="2630" y="5333"/>
                    <a:pt x="2682" y="5370"/>
                  </a:cubicBezTo>
                  <a:cubicBezTo>
                    <a:pt x="2755" y="5407"/>
                    <a:pt x="2711" y="5517"/>
                    <a:pt x="2689" y="5553"/>
                  </a:cubicBezTo>
                  <a:cubicBezTo>
                    <a:pt x="2667" y="5597"/>
                    <a:pt x="2667" y="5722"/>
                    <a:pt x="2689" y="5817"/>
                  </a:cubicBezTo>
                  <a:cubicBezTo>
                    <a:pt x="2711" y="5905"/>
                    <a:pt x="2762" y="5993"/>
                    <a:pt x="2799" y="6051"/>
                  </a:cubicBezTo>
                  <a:cubicBezTo>
                    <a:pt x="2828" y="6095"/>
                    <a:pt x="2828" y="6095"/>
                    <a:pt x="2828" y="6095"/>
                  </a:cubicBezTo>
                  <a:cubicBezTo>
                    <a:pt x="2858" y="6147"/>
                    <a:pt x="2887" y="6191"/>
                    <a:pt x="2894" y="6264"/>
                  </a:cubicBezTo>
                  <a:cubicBezTo>
                    <a:pt x="2902" y="6286"/>
                    <a:pt x="2902" y="6300"/>
                    <a:pt x="2909" y="6323"/>
                  </a:cubicBezTo>
                  <a:cubicBezTo>
                    <a:pt x="2916" y="6359"/>
                    <a:pt x="2923" y="6388"/>
                    <a:pt x="2909" y="6447"/>
                  </a:cubicBezTo>
                  <a:cubicBezTo>
                    <a:pt x="2894" y="6491"/>
                    <a:pt x="2880" y="6506"/>
                    <a:pt x="2865" y="6513"/>
                  </a:cubicBezTo>
                  <a:cubicBezTo>
                    <a:pt x="2858" y="6528"/>
                    <a:pt x="2850" y="6528"/>
                    <a:pt x="2850" y="6557"/>
                  </a:cubicBezTo>
                  <a:cubicBezTo>
                    <a:pt x="2850" y="6579"/>
                    <a:pt x="2850" y="6601"/>
                    <a:pt x="2858" y="6616"/>
                  </a:cubicBezTo>
                  <a:cubicBezTo>
                    <a:pt x="2865" y="6645"/>
                    <a:pt x="2865" y="6674"/>
                    <a:pt x="2850" y="6718"/>
                  </a:cubicBezTo>
                  <a:cubicBezTo>
                    <a:pt x="2836" y="6755"/>
                    <a:pt x="2821" y="6769"/>
                    <a:pt x="2806" y="6769"/>
                  </a:cubicBezTo>
                  <a:cubicBezTo>
                    <a:pt x="2792" y="6777"/>
                    <a:pt x="2784" y="6777"/>
                    <a:pt x="2784" y="6814"/>
                  </a:cubicBezTo>
                  <a:cubicBezTo>
                    <a:pt x="2777" y="6836"/>
                    <a:pt x="2784" y="6836"/>
                    <a:pt x="2784" y="6836"/>
                  </a:cubicBezTo>
                  <a:cubicBezTo>
                    <a:pt x="2799" y="6836"/>
                    <a:pt x="2799" y="6836"/>
                    <a:pt x="2799" y="6836"/>
                  </a:cubicBezTo>
                  <a:lnTo>
                    <a:pt x="2806" y="6836"/>
                  </a:lnTo>
                  <a:cubicBezTo>
                    <a:pt x="2814" y="6836"/>
                    <a:pt x="2836" y="6836"/>
                    <a:pt x="2850" y="6857"/>
                  </a:cubicBezTo>
                  <a:cubicBezTo>
                    <a:pt x="2858" y="6872"/>
                    <a:pt x="2865" y="6894"/>
                    <a:pt x="2865" y="6916"/>
                  </a:cubicBezTo>
                  <a:cubicBezTo>
                    <a:pt x="2865" y="6924"/>
                    <a:pt x="2865" y="6924"/>
                    <a:pt x="2865" y="6924"/>
                  </a:cubicBezTo>
                  <a:cubicBezTo>
                    <a:pt x="2814" y="6967"/>
                    <a:pt x="2814" y="6967"/>
                    <a:pt x="2814" y="6967"/>
                  </a:cubicBezTo>
                  <a:cubicBezTo>
                    <a:pt x="2894" y="7092"/>
                    <a:pt x="2894" y="7092"/>
                    <a:pt x="2894" y="7092"/>
                  </a:cubicBezTo>
                  <a:cubicBezTo>
                    <a:pt x="2872" y="7114"/>
                    <a:pt x="2872" y="7114"/>
                    <a:pt x="2872" y="7114"/>
                  </a:cubicBezTo>
                  <a:cubicBezTo>
                    <a:pt x="2858" y="7107"/>
                    <a:pt x="2806" y="7077"/>
                    <a:pt x="2777" y="7077"/>
                  </a:cubicBezTo>
                  <a:cubicBezTo>
                    <a:pt x="2755" y="7077"/>
                    <a:pt x="2748" y="7085"/>
                    <a:pt x="2748" y="7085"/>
                  </a:cubicBezTo>
                  <a:cubicBezTo>
                    <a:pt x="2740" y="7099"/>
                    <a:pt x="2733" y="7114"/>
                    <a:pt x="2726" y="7129"/>
                  </a:cubicBezTo>
                  <a:cubicBezTo>
                    <a:pt x="2711" y="7158"/>
                    <a:pt x="2704" y="7195"/>
                    <a:pt x="2667" y="7195"/>
                  </a:cubicBezTo>
                  <a:cubicBezTo>
                    <a:pt x="2652" y="7195"/>
                    <a:pt x="2630" y="7187"/>
                    <a:pt x="2609" y="7173"/>
                  </a:cubicBezTo>
                  <a:cubicBezTo>
                    <a:pt x="2587" y="7158"/>
                    <a:pt x="2572" y="7143"/>
                    <a:pt x="2557" y="7143"/>
                  </a:cubicBezTo>
                  <a:cubicBezTo>
                    <a:pt x="2535" y="7143"/>
                    <a:pt x="2528" y="7165"/>
                    <a:pt x="2513" y="7224"/>
                  </a:cubicBezTo>
                  <a:cubicBezTo>
                    <a:pt x="2506" y="7246"/>
                    <a:pt x="2499" y="7268"/>
                    <a:pt x="2499" y="7283"/>
                  </a:cubicBezTo>
                  <a:cubicBezTo>
                    <a:pt x="2499" y="7312"/>
                    <a:pt x="2491" y="7334"/>
                    <a:pt x="2455" y="7356"/>
                  </a:cubicBezTo>
                  <a:cubicBezTo>
                    <a:pt x="2447" y="7356"/>
                    <a:pt x="2425" y="7378"/>
                    <a:pt x="2411" y="7400"/>
                  </a:cubicBezTo>
                  <a:cubicBezTo>
                    <a:pt x="2352" y="7444"/>
                    <a:pt x="2315" y="7480"/>
                    <a:pt x="2286" y="7480"/>
                  </a:cubicBezTo>
                </a:path>
              </a:pathLst>
            </a:custGeom>
            <a:grpFill/>
            <a:ln w="28575" cap="flat" cmpd="sng">
              <a:solidFill>
                <a:schemeClr val="bg1"/>
              </a:solidFill>
              <a:bevel/>
              <a:headEnd/>
              <a:tailEnd/>
            </a:ln>
            <a:effectLst/>
            <a:extLst/>
          </p:spPr>
          <p:txBody>
            <a:bodyPr wrap="none" anchor="ctr"/>
            <a:lstStyle/>
            <a:p>
              <a:pPr defTabSz="1828434" fontAlgn="auto">
                <a:spcBef>
                  <a:spcPts val="0"/>
                </a:spcBef>
                <a:spcAft>
                  <a:spcPts val="0"/>
                </a:spcAft>
                <a:defRPr/>
              </a:pPr>
              <a:endParaRPr lang="en-US">
                <a:latin typeface="Poppins Light" charset="0"/>
                <a:ea typeface="+mn-ea"/>
                <a:cs typeface="+mn-cs"/>
              </a:endParaRPr>
            </a:p>
          </p:txBody>
        </p:sp>
        <p:sp>
          <p:nvSpPr>
            <p:cNvPr id="32" name="Freeform 31"/>
            <p:cNvSpPr>
              <a:spLocks noChangeArrowheads="1"/>
            </p:cNvSpPr>
            <p:nvPr/>
          </p:nvSpPr>
          <p:spPr bwMode="auto">
            <a:xfrm>
              <a:off x="4876839" y="6897041"/>
              <a:ext cx="2011769" cy="2854413"/>
            </a:xfrm>
            <a:custGeom>
              <a:avLst/>
              <a:gdLst>
                <a:gd name="T0" fmla="*/ 3950 w 5240"/>
                <a:gd name="T1" fmla="*/ 271 h 7511"/>
                <a:gd name="T2" fmla="*/ 4074 w 5240"/>
                <a:gd name="T3" fmla="*/ 1165 h 7511"/>
                <a:gd name="T4" fmla="*/ 4528 w 5240"/>
                <a:gd name="T5" fmla="*/ 813 h 7511"/>
                <a:gd name="T6" fmla="*/ 5159 w 5240"/>
                <a:gd name="T7" fmla="*/ 1743 h 7511"/>
                <a:gd name="T8" fmla="*/ 5078 w 5240"/>
                <a:gd name="T9" fmla="*/ 2190 h 7511"/>
                <a:gd name="T10" fmla="*/ 4748 w 5240"/>
                <a:gd name="T11" fmla="*/ 2439 h 7511"/>
                <a:gd name="T12" fmla="*/ 4690 w 5240"/>
                <a:gd name="T13" fmla="*/ 3348 h 7511"/>
                <a:gd name="T14" fmla="*/ 4851 w 5240"/>
                <a:gd name="T15" fmla="*/ 3773 h 7511"/>
                <a:gd name="T16" fmla="*/ 3854 w 5240"/>
                <a:gd name="T17" fmla="*/ 4740 h 7511"/>
                <a:gd name="T18" fmla="*/ 2953 w 5240"/>
                <a:gd name="T19" fmla="*/ 5106 h 7511"/>
                <a:gd name="T20" fmla="*/ 2858 w 5240"/>
                <a:gd name="T21" fmla="*/ 6572 h 7511"/>
                <a:gd name="T22" fmla="*/ 2689 w 5240"/>
                <a:gd name="T23" fmla="*/ 7195 h 7511"/>
                <a:gd name="T24" fmla="*/ 1890 w 5240"/>
                <a:gd name="T25" fmla="*/ 6755 h 7511"/>
                <a:gd name="T26" fmla="*/ 1473 w 5240"/>
                <a:gd name="T27" fmla="*/ 6338 h 7511"/>
                <a:gd name="T28" fmla="*/ 542 w 5240"/>
                <a:gd name="T29" fmla="*/ 5524 h 7511"/>
                <a:gd name="T30" fmla="*/ 366 w 5240"/>
                <a:gd name="T31" fmla="*/ 5084 h 7511"/>
                <a:gd name="T32" fmla="*/ 718 w 5240"/>
                <a:gd name="T33" fmla="*/ 4638 h 7511"/>
                <a:gd name="T34" fmla="*/ 733 w 5240"/>
                <a:gd name="T35" fmla="*/ 3729 h 7511"/>
                <a:gd name="T36" fmla="*/ 1158 w 5240"/>
                <a:gd name="T37" fmla="*/ 2593 h 7511"/>
                <a:gd name="T38" fmla="*/ 1890 w 5240"/>
                <a:gd name="T39" fmla="*/ 1860 h 7511"/>
                <a:gd name="T40" fmla="*/ 1824 w 5240"/>
                <a:gd name="T41" fmla="*/ 1378 h 7511"/>
                <a:gd name="T42" fmla="*/ 2543 w 5240"/>
                <a:gd name="T43" fmla="*/ 784 h 7511"/>
                <a:gd name="T44" fmla="*/ 3349 w 5240"/>
                <a:gd name="T45" fmla="*/ 183 h 7511"/>
                <a:gd name="T46" fmla="*/ 3363 w 5240"/>
                <a:gd name="T47" fmla="*/ 249 h 7511"/>
                <a:gd name="T48" fmla="*/ 2674 w 5240"/>
                <a:gd name="T49" fmla="*/ 440 h 7511"/>
                <a:gd name="T50" fmla="*/ 2330 w 5240"/>
                <a:gd name="T51" fmla="*/ 894 h 7511"/>
                <a:gd name="T52" fmla="*/ 1714 w 5240"/>
                <a:gd name="T53" fmla="*/ 1304 h 7511"/>
                <a:gd name="T54" fmla="*/ 2022 w 5240"/>
                <a:gd name="T55" fmla="*/ 1663 h 7511"/>
                <a:gd name="T56" fmla="*/ 1605 w 5240"/>
                <a:gd name="T57" fmla="*/ 2153 h 7511"/>
                <a:gd name="T58" fmla="*/ 1121 w 5240"/>
                <a:gd name="T59" fmla="*/ 2520 h 7511"/>
                <a:gd name="T60" fmla="*/ 762 w 5240"/>
                <a:gd name="T61" fmla="*/ 3223 h 7511"/>
                <a:gd name="T62" fmla="*/ 447 w 5240"/>
                <a:gd name="T63" fmla="*/ 3846 h 7511"/>
                <a:gd name="T64" fmla="*/ 681 w 5240"/>
                <a:gd name="T65" fmla="*/ 4425 h 7511"/>
                <a:gd name="T66" fmla="*/ 571 w 5240"/>
                <a:gd name="T67" fmla="*/ 4747 h 7511"/>
                <a:gd name="T68" fmla="*/ 337 w 5240"/>
                <a:gd name="T69" fmla="*/ 5077 h 7511"/>
                <a:gd name="T70" fmla="*/ 147 w 5240"/>
                <a:gd name="T71" fmla="*/ 5458 h 7511"/>
                <a:gd name="T72" fmla="*/ 894 w 5240"/>
                <a:gd name="T73" fmla="*/ 5414 h 7511"/>
                <a:gd name="T74" fmla="*/ 1290 w 5240"/>
                <a:gd name="T75" fmla="*/ 6125 h 7511"/>
                <a:gd name="T76" fmla="*/ 1407 w 5240"/>
                <a:gd name="T77" fmla="*/ 6909 h 7511"/>
                <a:gd name="T78" fmla="*/ 2118 w 5240"/>
                <a:gd name="T79" fmla="*/ 7144 h 7511"/>
                <a:gd name="T80" fmla="*/ 2440 w 5240"/>
                <a:gd name="T81" fmla="*/ 7422 h 7511"/>
                <a:gd name="T82" fmla="*/ 2850 w 5240"/>
                <a:gd name="T83" fmla="*/ 6990 h 7511"/>
                <a:gd name="T84" fmla="*/ 2828 w 5240"/>
                <a:gd name="T85" fmla="*/ 6799 h 7511"/>
                <a:gd name="T86" fmla="*/ 2726 w 5240"/>
                <a:gd name="T87" fmla="*/ 5575 h 7511"/>
                <a:gd name="T88" fmla="*/ 3312 w 5240"/>
                <a:gd name="T89" fmla="*/ 5063 h 7511"/>
                <a:gd name="T90" fmla="*/ 4067 w 5240"/>
                <a:gd name="T91" fmla="*/ 4740 h 7511"/>
                <a:gd name="T92" fmla="*/ 4323 w 5240"/>
                <a:gd name="T93" fmla="*/ 4154 h 7511"/>
                <a:gd name="T94" fmla="*/ 4902 w 5240"/>
                <a:gd name="T95" fmla="*/ 3568 h 7511"/>
                <a:gd name="T96" fmla="*/ 4660 w 5240"/>
                <a:gd name="T97" fmla="*/ 3363 h 7511"/>
                <a:gd name="T98" fmla="*/ 4785 w 5240"/>
                <a:gd name="T99" fmla="*/ 2769 h 7511"/>
                <a:gd name="T100" fmla="*/ 4865 w 5240"/>
                <a:gd name="T101" fmla="*/ 2293 h 7511"/>
                <a:gd name="T102" fmla="*/ 5188 w 5240"/>
                <a:gd name="T103" fmla="*/ 2124 h 7511"/>
                <a:gd name="T104" fmla="*/ 5188 w 5240"/>
                <a:gd name="T105" fmla="*/ 1684 h 7511"/>
                <a:gd name="T106" fmla="*/ 4609 w 5240"/>
                <a:gd name="T107" fmla="*/ 931 h 7511"/>
                <a:gd name="T108" fmla="*/ 4272 w 5240"/>
                <a:gd name="T109" fmla="*/ 857 h 7511"/>
                <a:gd name="T110" fmla="*/ 3862 w 5240"/>
                <a:gd name="T111" fmla="*/ 1026 h 7511"/>
                <a:gd name="T112" fmla="*/ 3986 w 5240"/>
                <a:gd name="T113" fmla="*/ 374 h 7511"/>
                <a:gd name="T114" fmla="*/ 3678 w 5240"/>
                <a:gd name="T115" fmla="*/ 66 h 7511"/>
                <a:gd name="T116" fmla="*/ 5012 w 5240"/>
                <a:gd name="T117" fmla="*/ 1729 h 75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240" h="7511">
                  <a:moveTo>
                    <a:pt x="3605" y="30"/>
                  </a:moveTo>
                  <a:lnTo>
                    <a:pt x="3605" y="30"/>
                  </a:lnTo>
                  <a:cubicBezTo>
                    <a:pt x="3605" y="30"/>
                    <a:pt x="3612" y="30"/>
                    <a:pt x="3612" y="37"/>
                  </a:cubicBezTo>
                  <a:cubicBezTo>
                    <a:pt x="3656" y="44"/>
                    <a:pt x="3649" y="117"/>
                    <a:pt x="3693" y="117"/>
                  </a:cubicBezTo>
                  <a:cubicBezTo>
                    <a:pt x="3708" y="117"/>
                    <a:pt x="3730" y="117"/>
                    <a:pt x="3744" y="117"/>
                  </a:cubicBezTo>
                  <a:cubicBezTo>
                    <a:pt x="3766" y="117"/>
                    <a:pt x="3788" y="117"/>
                    <a:pt x="3825" y="103"/>
                  </a:cubicBezTo>
                  <a:cubicBezTo>
                    <a:pt x="3847" y="88"/>
                    <a:pt x="3876" y="81"/>
                    <a:pt x="3898" y="81"/>
                  </a:cubicBezTo>
                  <a:cubicBezTo>
                    <a:pt x="3927" y="81"/>
                    <a:pt x="3942" y="88"/>
                    <a:pt x="3950" y="110"/>
                  </a:cubicBezTo>
                  <a:cubicBezTo>
                    <a:pt x="3957" y="154"/>
                    <a:pt x="4023" y="205"/>
                    <a:pt x="4052" y="220"/>
                  </a:cubicBezTo>
                  <a:cubicBezTo>
                    <a:pt x="4074" y="235"/>
                    <a:pt x="4067" y="293"/>
                    <a:pt x="4030" y="293"/>
                  </a:cubicBezTo>
                  <a:cubicBezTo>
                    <a:pt x="4023" y="293"/>
                    <a:pt x="4015" y="293"/>
                    <a:pt x="4008" y="286"/>
                  </a:cubicBezTo>
                  <a:cubicBezTo>
                    <a:pt x="3986" y="279"/>
                    <a:pt x="3964" y="271"/>
                    <a:pt x="3950" y="271"/>
                  </a:cubicBezTo>
                  <a:cubicBezTo>
                    <a:pt x="3927" y="271"/>
                    <a:pt x="3913" y="286"/>
                    <a:pt x="3935" y="308"/>
                  </a:cubicBezTo>
                  <a:cubicBezTo>
                    <a:pt x="3957" y="337"/>
                    <a:pt x="3979" y="366"/>
                    <a:pt x="3942" y="366"/>
                  </a:cubicBezTo>
                  <a:lnTo>
                    <a:pt x="3935" y="366"/>
                  </a:lnTo>
                  <a:cubicBezTo>
                    <a:pt x="3927" y="366"/>
                    <a:pt x="3927" y="366"/>
                    <a:pt x="3920" y="366"/>
                  </a:cubicBezTo>
                  <a:cubicBezTo>
                    <a:pt x="3891" y="366"/>
                    <a:pt x="3942" y="411"/>
                    <a:pt x="3905" y="440"/>
                  </a:cubicBezTo>
                  <a:cubicBezTo>
                    <a:pt x="3862" y="476"/>
                    <a:pt x="3869" y="521"/>
                    <a:pt x="3898" y="542"/>
                  </a:cubicBezTo>
                  <a:cubicBezTo>
                    <a:pt x="3920" y="572"/>
                    <a:pt x="3957" y="652"/>
                    <a:pt x="3950" y="689"/>
                  </a:cubicBezTo>
                  <a:cubicBezTo>
                    <a:pt x="3942" y="726"/>
                    <a:pt x="3993" y="740"/>
                    <a:pt x="3964" y="792"/>
                  </a:cubicBezTo>
                  <a:cubicBezTo>
                    <a:pt x="3942" y="843"/>
                    <a:pt x="3950" y="850"/>
                    <a:pt x="3891" y="857"/>
                  </a:cubicBezTo>
                  <a:cubicBezTo>
                    <a:pt x="3832" y="865"/>
                    <a:pt x="3825" y="894"/>
                    <a:pt x="3810" y="938"/>
                  </a:cubicBezTo>
                  <a:cubicBezTo>
                    <a:pt x="3803" y="975"/>
                    <a:pt x="3788" y="1019"/>
                    <a:pt x="3847" y="1055"/>
                  </a:cubicBezTo>
                  <a:cubicBezTo>
                    <a:pt x="3905" y="1085"/>
                    <a:pt x="4052" y="1129"/>
                    <a:pt x="4074" y="1165"/>
                  </a:cubicBezTo>
                  <a:cubicBezTo>
                    <a:pt x="4096" y="1187"/>
                    <a:pt x="4118" y="1216"/>
                    <a:pt x="4147" y="1216"/>
                  </a:cubicBezTo>
                  <a:cubicBezTo>
                    <a:pt x="4162" y="1216"/>
                    <a:pt x="4177" y="1209"/>
                    <a:pt x="4184" y="1202"/>
                  </a:cubicBezTo>
                  <a:cubicBezTo>
                    <a:pt x="4228" y="1158"/>
                    <a:pt x="4264" y="1129"/>
                    <a:pt x="4206" y="1106"/>
                  </a:cubicBezTo>
                  <a:cubicBezTo>
                    <a:pt x="4147" y="1077"/>
                    <a:pt x="4118" y="1026"/>
                    <a:pt x="4118" y="1004"/>
                  </a:cubicBezTo>
                  <a:cubicBezTo>
                    <a:pt x="4118" y="975"/>
                    <a:pt x="4125" y="997"/>
                    <a:pt x="4177" y="960"/>
                  </a:cubicBezTo>
                  <a:cubicBezTo>
                    <a:pt x="4228" y="923"/>
                    <a:pt x="4279" y="909"/>
                    <a:pt x="4294" y="865"/>
                  </a:cubicBezTo>
                  <a:cubicBezTo>
                    <a:pt x="4309" y="835"/>
                    <a:pt x="4338" y="813"/>
                    <a:pt x="4360" y="813"/>
                  </a:cubicBezTo>
                  <a:cubicBezTo>
                    <a:pt x="4374" y="813"/>
                    <a:pt x="4382" y="821"/>
                    <a:pt x="4382" y="835"/>
                  </a:cubicBezTo>
                  <a:cubicBezTo>
                    <a:pt x="4389" y="865"/>
                    <a:pt x="4411" y="902"/>
                    <a:pt x="4411" y="902"/>
                  </a:cubicBezTo>
                  <a:cubicBezTo>
                    <a:pt x="4411" y="902"/>
                    <a:pt x="4389" y="813"/>
                    <a:pt x="4433" y="799"/>
                  </a:cubicBezTo>
                  <a:cubicBezTo>
                    <a:pt x="4448" y="792"/>
                    <a:pt x="4462" y="792"/>
                    <a:pt x="4470" y="792"/>
                  </a:cubicBezTo>
                  <a:cubicBezTo>
                    <a:pt x="4492" y="792"/>
                    <a:pt x="4506" y="799"/>
                    <a:pt x="4528" y="813"/>
                  </a:cubicBezTo>
                  <a:cubicBezTo>
                    <a:pt x="4558" y="835"/>
                    <a:pt x="4572" y="872"/>
                    <a:pt x="4580" y="909"/>
                  </a:cubicBezTo>
                  <a:cubicBezTo>
                    <a:pt x="4558" y="916"/>
                    <a:pt x="4550" y="916"/>
                    <a:pt x="4550" y="916"/>
                  </a:cubicBezTo>
                  <a:cubicBezTo>
                    <a:pt x="4550" y="916"/>
                    <a:pt x="4558" y="916"/>
                    <a:pt x="4580" y="909"/>
                  </a:cubicBezTo>
                  <a:lnTo>
                    <a:pt x="4580" y="916"/>
                  </a:lnTo>
                  <a:cubicBezTo>
                    <a:pt x="4580" y="953"/>
                    <a:pt x="4558" y="1048"/>
                    <a:pt x="4594" y="1070"/>
                  </a:cubicBezTo>
                  <a:cubicBezTo>
                    <a:pt x="4631" y="1099"/>
                    <a:pt x="4609" y="1129"/>
                    <a:pt x="4638" y="1173"/>
                  </a:cubicBezTo>
                  <a:cubicBezTo>
                    <a:pt x="4660" y="1216"/>
                    <a:pt x="4690" y="1239"/>
                    <a:pt x="4748" y="1239"/>
                  </a:cubicBezTo>
                  <a:cubicBezTo>
                    <a:pt x="4807" y="1239"/>
                    <a:pt x="4807" y="1275"/>
                    <a:pt x="4821" y="1326"/>
                  </a:cubicBezTo>
                  <a:cubicBezTo>
                    <a:pt x="4843" y="1378"/>
                    <a:pt x="4924" y="1436"/>
                    <a:pt x="4983" y="1444"/>
                  </a:cubicBezTo>
                  <a:cubicBezTo>
                    <a:pt x="5049" y="1451"/>
                    <a:pt x="5166" y="1524"/>
                    <a:pt x="5188" y="1539"/>
                  </a:cubicBezTo>
                  <a:cubicBezTo>
                    <a:pt x="5217" y="1554"/>
                    <a:pt x="5217" y="1597"/>
                    <a:pt x="5173" y="1626"/>
                  </a:cubicBezTo>
                  <a:cubicBezTo>
                    <a:pt x="5129" y="1648"/>
                    <a:pt x="5166" y="1692"/>
                    <a:pt x="5159" y="1743"/>
                  </a:cubicBezTo>
                  <a:cubicBezTo>
                    <a:pt x="5151" y="1765"/>
                    <a:pt x="5144" y="1772"/>
                    <a:pt x="5136" y="1772"/>
                  </a:cubicBezTo>
                  <a:cubicBezTo>
                    <a:pt x="5129" y="1772"/>
                    <a:pt x="5122" y="1758"/>
                    <a:pt x="5107" y="1721"/>
                  </a:cubicBezTo>
                  <a:cubicBezTo>
                    <a:pt x="5093" y="1684"/>
                    <a:pt x="5071" y="1670"/>
                    <a:pt x="5056" y="1670"/>
                  </a:cubicBezTo>
                  <a:cubicBezTo>
                    <a:pt x="5041" y="1670"/>
                    <a:pt x="5026" y="1677"/>
                    <a:pt x="5012" y="1692"/>
                  </a:cubicBezTo>
                  <a:cubicBezTo>
                    <a:pt x="4968" y="1721"/>
                    <a:pt x="4975" y="1751"/>
                    <a:pt x="5026" y="1772"/>
                  </a:cubicBezTo>
                  <a:cubicBezTo>
                    <a:pt x="5078" y="1802"/>
                    <a:pt x="5129" y="1816"/>
                    <a:pt x="5129" y="1816"/>
                  </a:cubicBezTo>
                  <a:cubicBezTo>
                    <a:pt x="5129" y="1816"/>
                    <a:pt x="5122" y="1838"/>
                    <a:pt x="5085" y="1868"/>
                  </a:cubicBezTo>
                  <a:cubicBezTo>
                    <a:pt x="5056" y="1904"/>
                    <a:pt x="5034" y="1912"/>
                    <a:pt x="5071" y="1948"/>
                  </a:cubicBezTo>
                  <a:cubicBezTo>
                    <a:pt x="5107" y="1978"/>
                    <a:pt x="5129" y="1978"/>
                    <a:pt x="5151" y="2007"/>
                  </a:cubicBezTo>
                  <a:cubicBezTo>
                    <a:pt x="5166" y="2029"/>
                    <a:pt x="5195" y="2051"/>
                    <a:pt x="5166" y="2110"/>
                  </a:cubicBezTo>
                  <a:cubicBezTo>
                    <a:pt x="5136" y="2161"/>
                    <a:pt x="5136" y="2197"/>
                    <a:pt x="5100" y="2197"/>
                  </a:cubicBezTo>
                  <a:cubicBezTo>
                    <a:pt x="5093" y="2197"/>
                    <a:pt x="5085" y="2197"/>
                    <a:pt x="5078" y="2190"/>
                  </a:cubicBezTo>
                  <a:cubicBezTo>
                    <a:pt x="5026" y="2175"/>
                    <a:pt x="5012" y="2124"/>
                    <a:pt x="4990" y="2124"/>
                  </a:cubicBezTo>
                  <a:cubicBezTo>
                    <a:pt x="4990" y="2124"/>
                    <a:pt x="4983" y="2132"/>
                    <a:pt x="4975" y="2132"/>
                  </a:cubicBezTo>
                  <a:cubicBezTo>
                    <a:pt x="4953" y="2146"/>
                    <a:pt x="4931" y="2168"/>
                    <a:pt x="4909" y="2168"/>
                  </a:cubicBezTo>
                  <a:cubicBezTo>
                    <a:pt x="4895" y="2168"/>
                    <a:pt x="4887" y="2161"/>
                    <a:pt x="4873" y="2146"/>
                  </a:cubicBezTo>
                  <a:cubicBezTo>
                    <a:pt x="4865" y="2132"/>
                    <a:pt x="4843" y="2124"/>
                    <a:pt x="4821" y="2124"/>
                  </a:cubicBezTo>
                  <a:cubicBezTo>
                    <a:pt x="4800" y="2124"/>
                    <a:pt x="4785" y="2139"/>
                    <a:pt x="4792" y="2168"/>
                  </a:cubicBezTo>
                  <a:cubicBezTo>
                    <a:pt x="4800" y="2227"/>
                    <a:pt x="4814" y="2293"/>
                    <a:pt x="4851" y="2322"/>
                  </a:cubicBezTo>
                  <a:cubicBezTo>
                    <a:pt x="4887" y="2344"/>
                    <a:pt x="4924" y="2381"/>
                    <a:pt x="4836" y="2381"/>
                  </a:cubicBezTo>
                  <a:cubicBezTo>
                    <a:pt x="4741" y="2381"/>
                    <a:pt x="4712" y="2373"/>
                    <a:pt x="4690" y="2359"/>
                  </a:cubicBezTo>
                  <a:cubicBezTo>
                    <a:pt x="4682" y="2359"/>
                    <a:pt x="4682" y="2359"/>
                    <a:pt x="4675" y="2359"/>
                  </a:cubicBezTo>
                  <a:cubicBezTo>
                    <a:pt x="4653" y="2359"/>
                    <a:pt x="4624" y="2381"/>
                    <a:pt x="4653" y="2403"/>
                  </a:cubicBezTo>
                  <a:cubicBezTo>
                    <a:pt x="4690" y="2432"/>
                    <a:pt x="4712" y="2425"/>
                    <a:pt x="4748" y="2439"/>
                  </a:cubicBezTo>
                  <a:cubicBezTo>
                    <a:pt x="4785" y="2454"/>
                    <a:pt x="4807" y="2476"/>
                    <a:pt x="4843" y="2505"/>
                  </a:cubicBezTo>
                  <a:cubicBezTo>
                    <a:pt x="4873" y="2542"/>
                    <a:pt x="4931" y="2586"/>
                    <a:pt x="4851" y="2593"/>
                  </a:cubicBezTo>
                  <a:cubicBezTo>
                    <a:pt x="4763" y="2601"/>
                    <a:pt x="4785" y="2637"/>
                    <a:pt x="4800" y="2659"/>
                  </a:cubicBezTo>
                  <a:cubicBezTo>
                    <a:pt x="4814" y="2688"/>
                    <a:pt x="4843" y="2740"/>
                    <a:pt x="4785" y="2740"/>
                  </a:cubicBezTo>
                  <a:cubicBezTo>
                    <a:pt x="4719" y="2740"/>
                    <a:pt x="4660" y="2762"/>
                    <a:pt x="4645" y="2813"/>
                  </a:cubicBezTo>
                  <a:cubicBezTo>
                    <a:pt x="4631" y="2864"/>
                    <a:pt x="4682" y="2908"/>
                    <a:pt x="4638" y="2938"/>
                  </a:cubicBezTo>
                  <a:cubicBezTo>
                    <a:pt x="4594" y="2974"/>
                    <a:pt x="4558" y="2967"/>
                    <a:pt x="4602" y="3003"/>
                  </a:cubicBezTo>
                  <a:cubicBezTo>
                    <a:pt x="4645" y="3033"/>
                    <a:pt x="4638" y="3077"/>
                    <a:pt x="4609" y="3113"/>
                  </a:cubicBezTo>
                  <a:cubicBezTo>
                    <a:pt x="4587" y="3143"/>
                    <a:pt x="4572" y="3238"/>
                    <a:pt x="4528" y="3238"/>
                  </a:cubicBezTo>
                  <a:cubicBezTo>
                    <a:pt x="4484" y="3238"/>
                    <a:pt x="4499" y="3282"/>
                    <a:pt x="4506" y="3326"/>
                  </a:cubicBezTo>
                  <a:cubicBezTo>
                    <a:pt x="4521" y="3363"/>
                    <a:pt x="4536" y="3399"/>
                    <a:pt x="4587" y="3399"/>
                  </a:cubicBezTo>
                  <a:cubicBezTo>
                    <a:pt x="4638" y="3399"/>
                    <a:pt x="4712" y="3399"/>
                    <a:pt x="4690" y="3348"/>
                  </a:cubicBezTo>
                  <a:cubicBezTo>
                    <a:pt x="4660" y="3297"/>
                    <a:pt x="4675" y="3282"/>
                    <a:pt x="4719" y="3253"/>
                  </a:cubicBezTo>
                  <a:cubicBezTo>
                    <a:pt x="4763" y="3231"/>
                    <a:pt x="4785" y="3216"/>
                    <a:pt x="4814" y="3216"/>
                  </a:cubicBezTo>
                  <a:cubicBezTo>
                    <a:pt x="4821" y="3216"/>
                    <a:pt x="4829" y="3216"/>
                    <a:pt x="4836" y="3223"/>
                  </a:cubicBezTo>
                  <a:cubicBezTo>
                    <a:pt x="4873" y="3231"/>
                    <a:pt x="4865" y="3275"/>
                    <a:pt x="4902" y="3311"/>
                  </a:cubicBezTo>
                  <a:cubicBezTo>
                    <a:pt x="4931" y="3355"/>
                    <a:pt x="4917" y="3406"/>
                    <a:pt x="4909" y="3436"/>
                  </a:cubicBezTo>
                  <a:lnTo>
                    <a:pt x="4909" y="3436"/>
                  </a:lnTo>
                  <a:cubicBezTo>
                    <a:pt x="4902" y="3436"/>
                    <a:pt x="4902" y="3421"/>
                    <a:pt x="4895" y="3421"/>
                  </a:cubicBezTo>
                  <a:cubicBezTo>
                    <a:pt x="4887" y="3421"/>
                    <a:pt x="4880" y="3429"/>
                    <a:pt x="4873" y="3443"/>
                  </a:cubicBezTo>
                  <a:cubicBezTo>
                    <a:pt x="4851" y="3494"/>
                    <a:pt x="4865" y="3509"/>
                    <a:pt x="4873" y="3568"/>
                  </a:cubicBezTo>
                  <a:cubicBezTo>
                    <a:pt x="4887" y="3626"/>
                    <a:pt x="4902" y="3700"/>
                    <a:pt x="4902" y="3700"/>
                  </a:cubicBezTo>
                  <a:cubicBezTo>
                    <a:pt x="4917" y="3714"/>
                    <a:pt x="4917" y="3714"/>
                    <a:pt x="4917" y="3714"/>
                  </a:cubicBezTo>
                  <a:cubicBezTo>
                    <a:pt x="4895" y="3729"/>
                    <a:pt x="4873" y="3751"/>
                    <a:pt x="4851" y="3773"/>
                  </a:cubicBezTo>
                  <a:cubicBezTo>
                    <a:pt x="4807" y="3832"/>
                    <a:pt x="4843" y="3875"/>
                    <a:pt x="4807" y="3934"/>
                  </a:cubicBezTo>
                  <a:cubicBezTo>
                    <a:pt x="4770" y="3985"/>
                    <a:pt x="4697" y="4022"/>
                    <a:pt x="4624" y="4088"/>
                  </a:cubicBezTo>
                  <a:cubicBezTo>
                    <a:pt x="4580" y="4132"/>
                    <a:pt x="4506" y="4154"/>
                    <a:pt x="4440" y="4154"/>
                  </a:cubicBezTo>
                  <a:cubicBezTo>
                    <a:pt x="4404" y="4154"/>
                    <a:pt x="4374" y="4147"/>
                    <a:pt x="4352" y="4139"/>
                  </a:cubicBezTo>
                  <a:cubicBezTo>
                    <a:pt x="4331" y="4117"/>
                    <a:pt x="4309" y="4103"/>
                    <a:pt x="4294" y="4103"/>
                  </a:cubicBezTo>
                  <a:cubicBezTo>
                    <a:pt x="4272" y="4103"/>
                    <a:pt x="4257" y="4125"/>
                    <a:pt x="4221" y="4169"/>
                  </a:cubicBezTo>
                  <a:cubicBezTo>
                    <a:pt x="4147" y="4264"/>
                    <a:pt x="4228" y="4315"/>
                    <a:pt x="4228" y="4396"/>
                  </a:cubicBezTo>
                  <a:cubicBezTo>
                    <a:pt x="4228" y="4476"/>
                    <a:pt x="4199" y="4498"/>
                    <a:pt x="4147" y="4557"/>
                  </a:cubicBezTo>
                  <a:cubicBezTo>
                    <a:pt x="4103" y="4615"/>
                    <a:pt x="4059" y="4579"/>
                    <a:pt x="4001" y="4638"/>
                  </a:cubicBezTo>
                  <a:cubicBezTo>
                    <a:pt x="3950" y="4689"/>
                    <a:pt x="4059" y="4711"/>
                    <a:pt x="4059" y="4711"/>
                  </a:cubicBezTo>
                  <a:cubicBezTo>
                    <a:pt x="4059" y="4711"/>
                    <a:pt x="3957" y="4747"/>
                    <a:pt x="3898" y="4747"/>
                  </a:cubicBezTo>
                  <a:cubicBezTo>
                    <a:pt x="3876" y="4747"/>
                    <a:pt x="3862" y="4747"/>
                    <a:pt x="3854" y="4740"/>
                  </a:cubicBezTo>
                  <a:cubicBezTo>
                    <a:pt x="3825" y="4703"/>
                    <a:pt x="3708" y="4703"/>
                    <a:pt x="3708" y="4703"/>
                  </a:cubicBezTo>
                  <a:cubicBezTo>
                    <a:pt x="3708" y="4703"/>
                    <a:pt x="3722" y="4813"/>
                    <a:pt x="3722" y="4872"/>
                  </a:cubicBezTo>
                  <a:cubicBezTo>
                    <a:pt x="3722" y="4931"/>
                    <a:pt x="3788" y="4916"/>
                    <a:pt x="3788" y="4967"/>
                  </a:cubicBezTo>
                  <a:cubicBezTo>
                    <a:pt x="3788" y="5011"/>
                    <a:pt x="3730" y="5033"/>
                    <a:pt x="3730" y="5092"/>
                  </a:cubicBezTo>
                  <a:cubicBezTo>
                    <a:pt x="3730" y="5143"/>
                    <a:pt x="3700" y="5180"/>
                    <a:pt x="3627" y="5202"/>
                  </a:cubicBezTo>
                  <a:cubicBezTo>
                    <a:pt x="3620" y="5209"/>
                    <a:pt x="3605" y="5209"/>
                    <a:pt x="3590" y="5209"/>
                  </a:cubicBezTo>
                  <a:cubicBezTo>
                    <a:pt x="3532" y="5209"/>
                    <a:pt x="3473" y="5172"/>
                    <a:pt x="3444" y="5136"/>
                  </a:cubicBezTo>
                  <a:cubicBezTo>
                    <a:pt x="3414" y="5092"/>
                    <a:pt x="3371" y="5055"/>
                    <a:pt x="3319" y="5033"/>
                  </a:cubicBezTo>
                  <a:cubicBezTo>
                    <a:pt x="3305" y="5019"/>
                    <a:pt x="3268" y="5019"/>
                    <a:pt x="3231" y="5019"/>
                  </a:cubicBezTo>
                  <a:cubicBezTo>
                    <a:pt x="3187" y="5019"/>
                    <a:pt x="3129" y="5026"/>
                    <a:pt x="3099" y="5033"/>
                  </a:cubicBezTo>
                  <a:cubicBezTo>
                    <a:pt x="3041" y="5041"/>
                    <a:pt x="2945" y="5180"/>
                    <a:pt x="2945" y="5180"/>
                  </a:cubicBezTo>
                  <a:cubicBezTo>
                    <a:pt x="2945" y="5180"/>
                    <a:pt x="2990" y="5106"/>
                    <a:pt x="2953" y="5106"/>
                  </a:cubicBezTo>
                  <a:cubicBezTo>
                    <a:pt x="2953" y="5106"/>
                    <a:pt x="2953" y="5114"/>
                    <a:pt x="2945" y="5114"/>
                  </a:cubicBezTo>
                  <a:lnTo>
                    <a:pt x="2938" y="5114"/>
                  </a:lnTo>
                  <a:cubicBezTo>
                    <a:pt x="2902" y="5114"/>
                    <a:pt x="2872" y="5092"/>
                    <a:pt x="2821" y="5092"/>
                  </a:cubicBezTo>
                  <a:cubicBezTo>
                    <a:pt x="2806" y="5092"/>
                    <a:pt x="2792" y="5092"/>
                    <a:pt x="2770" y="5099"/>
                  </a:cubicBezTo>
                  <a:cubicBezTo>
                    <a:pt x="2674" y="5136"/>
                    <a:pt x="2667" y="5165"/>
                    <a:pt x="2631" y="5246"/>
                  </a:cubicBezTo>
                  <a:cubicBezTo>
                    <a:pt x="2594" y="5326"/>
                    <a:pt x="2645" y="5363"/>
                    <a:pt x="2696" y="5392"/>
                  </a:cubicBezTo>
                  <a:cubicBezTo>
                    <a:pt x="2755" y="5429"/>
                    <a:pt x="2719" y="5517"/>
                    <a:pt x="2696" y="5568"/>
                  </a:cubicBezTo>
                  <a:cubicBezTo>
                    <a:pt x="2674" y="5612"/>
                    <a:pt x="2674" y="5737"/>
                    <a:pt x="2696" y="5839"/>
                  </a:cubicBezTo>
                  <a:cubicBezTo>
                    <a:pt x="2719" y="5942"/>
                    <a:pt x="2792" y="6037"/>
                    <a:pt x="2821" y="6096"/>
                  </a:cubicBezTo>
                  <a:cubicBezTo>
                    <a:pt x="2858" y="6154"/>
                    <a:pt x="2894" y="6198"/>
                    <a:pt x="2902" y="6279"/>
                  </a:cubicBezTo>
                  <a:cubicBezTo>
                    <a:pt x="2916" y="6360"/>
                    <a:pt x="2938" y="6382"/>
                    <a:pt x="2916" y="6462"/>
                  </a:cubicBezTo>
                  <a:cubicBezTo>
                    <a:pt x="2894" y="6543"/>
                    <a:pt x="2858" y="6506"/>
                    <a:pt x="2858" y="6572"/>
                  </a:cubicBezTo>
                  <a:cubicBezTo>
                    <a:pt x="2858" y="6638"/>
                    <a:pt x="2880" y="6667"/>
                    <a:pt x="2858" y="6733"/>
                  </a:cubicBezTo>
                  <a:cubicBezTo>
                    <a:pt x="2836" y="6799"/>
                    <a:pt x="2799" y="6741"/>
                    <a:pt x="2792" y="6821"/>
                  </a:cubicBezTo>
                  <a:cubicBezTo>
                    <a:pt x="2784" y="6865"/>
                    <a:pt x="2799" y="6865"/>
                    <a:pt x="2814" y="6865"/>
                  </a:cubicBezTo>
                  <a:cubicBezTo>
                    <a:pt x="2821" y="6865"/>
                    <a:pt x="2821" y="6865"/>
                    <a:pt x="2828" y="6865"/>
                  </a:cubicBezTo>
                  <a:cubicBezTo>
                    <a:pt x="2843" y="6865"/>
                    <a:pt x="2850" y="6872"/>
                    <a:pt x="2858" y="6880"/>
                  </a:cubicBezTo>
                  <a:cubicBezTo>
                    <a:pt x="2865" y="6894"/>
                    <a:pt x="2872" y="6916"/>
                    <a:pt x="2872" y="6931"/>
                  </a:cubicBezTo>
                  <a:cubicBezTo>
                    <a:pt x="2872" y="6939"/>
                    <a:pt x="2872" y="6939"/>
                    <a:pt x="2872" y="6939"/>
                  </a:cubicBezTo>
                  <a:cubicBezTo>
                    <a:pt x="2814" y="6982"/>
                    <a:pt x="2814" y="6982"/>
                    <a:pt x="2814" y="6982"/>
                  </a:cubicBezTo>
                  <a:cubicBezTo>
                    <a:pt x="2902" y="7114"/>
                    <a:pt x="2902" y="7114"/>
                    <a:pt x="2902" y="7114"/>
                  </a:cubicBezTo>
                  <a:cubicBezTo>
                    <a:pt x="2902" y="7114"/>
                    <a:pt x="2843" y="7078"/>
                    <a:pt x="2799" y="7078"/>
                  </a:cubicBezTo>
                  <a:cubicBezTo>
                    <a:pt x="2777" y="7078"/>
                    <a:pt x="2762" y="7078"/>
                    <a:pt x="2755" y="7092"/>
                  </a:cubicBezTo>
                  <a:cubicBezTo>
                    <a:pt x="2733" y="7136"/>
                    <a:pt x="2726" y="7195"/>
                    <a:pt x="2689" y="7195"/>
                  </a:cubicBezTo>
                  <a:cubicBezTo>
                    <a:pt x="2674" y="7195"/>
                    <a:pt x="2660" y="7188"/>
                    <a:pt x="2645" y="7173"/>
                  </a:cubicBezTo>
                  <a:cubicBezTo>
                    <a:pt x="2616" y="7158"/>
                    <a:pt x="2594" y="7144"/>
                    <a:pt x="2579" y="7144"/>
                  </a:cubicBezTo>
                  <a:cubicBezTo>
                    <a:pt x="2550" y="7144"/>
                    <a:pt x="2535" y="7180"/>
                    <a:pt x="2521" y="7232"/>
                  </a:cubicBezTo>
                  <a:cubicBezTo>
                    <a:pt x="2499" y="7312"/>
                    <a:pt x="2521" y="7334"/>
                    <a:pt x="2469" y="7356"/>
                  </a:cubicBezTo>
                  <a:cubicBezTo>
                    <a:pt x="2440" y="7371"/>
                    <a:pt x="2352" y="7481"/>
                    <a:pt x="2308" y="7481"/>
                  </a:cubicBezTo>
                  <a:cubicBezTo>
                    <a:pt x="2286" y="7481"/>
                    <a:pt x="2279" y="7459"/>
                    <a:pt x="2279" y="7415"/>
                  </a:cubicBezTo>
                  <a:cubicBezTo>
                    <a:pt x="2293" y="7239"/>
                    <a:pt x="2279" y="7268"/>
                    <a:pt x="2345" y="7253"/>
                  </a:cubicBezTo>
                  <a:cubicBezTo>
                    <a:pt x="2418" y="7239"/>
                    <a:pt x="2469" y="7144"/>
                    <a:pt x="2381" y="7144"/>
                  </a:cubicBezTo>
                  <a:cubicBezTo>
                    <a:pt x="2293" y="7144"/>
                    <a:pt x="2271" y="7129"/>
                    <a:pt x="2257" y="7070"/>
                  </a:cubicBezTo>
                  <a:cubicBezTo>
                    <a:pt x="2257" y="7070"/>
                    <a:pt x="2183" y="7107"/>
                    <a:pt x="2118" y="7107"/>
                  </a:cubicBezTo>
                  <a:cubicBezTo>
                    <a:pt x="2059" y="7107"/>
                    <a:pt x="2000" y="7085"/>
                    <a:pt x="1986" y="6990"/>
                  </a:cubicBezTo>
                  <a:cubicBezTo>
                    <a:pt x="1956" y="6806"/>
                    <a:pt x="1964" y="6755"/>
                    <a:pt x="1890" y="6755"/>
                  </a:cubicBezTo>
                  <a:cubicBezTo>
                    <a:pt x="1890" y="6755"/>
                    <a:pt x="1883" y="6755"/>
                    <a:pt x="1869" y="6755"/>
                  </a:cubicBezTo>
                  <a:cubicBezTo>
                    <a:pt x="1781" y="6763"/>
                    <a:pt x="1759" y="6843"/>
                    <a:pt x="1781" y="6939"/>
                  </a:cubicBezTo>
                  <a:cubicBezTo>
                    <a:pt x="1802" y="7012"/>
                    <a:pt x="1773" y="7092"/>
                    <a:pt x="1714" y="7092"/>
                  </a:cubicBezTo>
                  <a:cubicBezTo>
                    <a:pt x="1707" y="7092"/>
                    <a:pt x="1692" y="7092"/>
                    <a:pt x="1678" y="7085"/>
                  </a:cubicBezTo>
                  <a:cubicBezTo>
                    <a:pt x="1605" y="7041"/>
                    <a:pt x="1517" y="6858"/>
                    <a:pt x="1458" y="6858"/>
                  </a:cubicBezTo>
                  <a:cubicBezTo>
                    <a:pt x="1458" y="6858"/>
                    <a:pt x="1458" y="6858"/>
                    <a:pt x="1451" y="6858"/>
                  </a:cubicBezTo>
                  <a:cubicBezTo>
                    <a:pt x="1414" y="6872"/>
                    <a:pt x="1400" y="6880"/>
                    <a:pt x="1400" y="6880"/>
                  </a:cubicBezTo>
                  <a:cubicBezTo>
                    <a:pt x="1385" y="6858"/>
                    <a:pt x="1378" y="6836"/>
                    <a:pt x="1370" y="6814"/>
                  </a:cubicBezTo>
                  <a:cubicBezTo>
                    <a:pt x="1363" y="6777"/>
                    <a:pt x="1341" y="6719"/>
                    <a:pt x="1297" y="6682"/>
                  </a:cubicBezTo>
                  <a:cubicBezTo>
                    <a:pt x="1253" y="6645"/>
                    <a:pt x="1246" y="6601"/>
                    <a:pt x="1253" y="6557"/>
                  </a:cubicBezTo>
                  <a:cubicBezTo>
                    <a:pt x="1260" y="6506"/>
                    <a:pt x="1290" y="6484"/>
                    <a:pt x="1363" y="6470"/>
                  </a:cubicBezTo>
                  <a:cubicBezTo>
                    <a:pt x="1443" y="6455"/>
                    <a:pt x="1414" y="6411"/>
                    <a:pt x="1473" y="6338"/>
                  </a:cubicBezTo>
                  <a:cubicBezTo>
                    <a:pt x="1531" y="6272"/>
                    <a:pt x="1524" y="6279"/>
                    <a:pt x="1473" y="6272"/>
                  </a:cubicBezTo>
                  <a:cubicBezTo>
                    <a:pt x="1421" y="6264"/>
                    <a:pt x="1407" y="6228"/>
                    <a:pt x="1363" y="6220"/>
                  </a:cubicBezTo>
                  <a:cubicBezTo>
                    <a:pt x="1319" y="6213"/>
                    <a:pt x="1319" y="6140"/>
                    <a:pt x="1312" y="6096"/>
                  </a:cubicBezTo>
                  <a:cubicBezTo>
                    <a:pt x="1304" y="6052"/>
                    <a:pt x="1319" y="5986"/>
                    <a:pt x="1297" y="5949"/>
                  </a:cubicBezTo>
                  <a:cubicBezTo>
                    <a:pt x="1268" y="5913"/>
                    <a:pt x="1253" y="5942"/>
                    <a:pt x="1238" y="5891"/>
                  </a:cubicBezTo>
                  <a:cubicBezTo>
                    <a:pt x="1216" y="5839"/>
                    <a:pt x="1231" y="5744"/>
                    <a:pt x="1238" y="5678"/>
                  </a:cubicBezTo>
                  <a:cubicBezTo>
                    <a:pt x="1246" y="5612"/>
                    <a:pt x="1180" y="5575"/>
                    <a:pt x="1143" y="5524"/>
                  </a:cubicBezTo>
                  <a:cubicBezTo>
                    <a:pt x="1106" y="5473"/>
                    <a:pt x="1077" y="5451"/>
                    <a:pt x="1033" y="5407"/>
                  </a:cubicBezTo>
                  <a:cubicBezTo>
                    <a:pt x="1011" y="5385"/>
                    <a:pt x="982" y="5378"/>
                    <a:pt x="960" y="5378"/>
                  </a:cubicBezTo>
                  <a:cubicBezTo>
                    <a:pt x="931" y="5378"/>
                    <a:pt x="901" y="5385"/>
                    <a:pt x="879" y="5392"/>
                  </a:cubicBezTo>
                  <a:cubicBezTo>
                    <a:pt x="835" y="5400"/>
                    <a:pt x="755" y="5429"/>
                    <a:pt x="681" y="5458"/>
                  </a:cubicBezTo>
                  <a:cubicBezTo>
                    <a:pt x="615" y="5480"/>
                    <a:pt x="579" y="5488"/>
                    <a:pt x="542" y="5524"/>
                  </a:cubicBezTo>
                  <a:cubicBezTo>
                    <a:pt x="498" y="5561"/>
                    <a:pt x="454" y="5553"/>
                    <a:pt x="403" y="5590"/>
                  </a:cubicBezTo>
                  <a:cubicBezTo>
                    <a:pt x="403" y="5590"/>
                    <a:pt x="352" y="5597"/>
                    <a:pt x="308" y="5597"/>
                  </a:cubicBezTo>
                  <a:cubicBezTo>
                    <a:pt x="286" y="5597"/>
                    <a:pt x="264" y="5597"/>
                    <a:pt x="249" y="5590"/>
                  </a:cubicBezTo>
                  <a:cubicBezTo>
                    <a:pt x="205" y="5575"/>
                    <a:pt x="190" y="5517"/>
                    <a:pt x="176" y="5451"/>
                  </a:cubicBezTo>
                  <a:cubicBezTo>
                    <a:pt x="154" y="5378"/>
                    <a:pt x="117" y="5378"/>
                    <a:pt x="66" y="5356"/>
                  </a:cubicBezTo>
                  <a:cubicBezTo>
                    <a:pt x="15" y="5326"/>
                    <a:pt x="59" y="5260"/>
                    <a:pt x="88" y="5224"/>
                  </a:cubicBezTo>
                  <a:cubicBezTo>
                    <a:pt x="124" y="5194"/>
                    <a:pt x="147" y="5216"/>
                    <a:pt x="154" y="5194"/>
                  </a:cubicBezTo>
                  <a:cubicBezTo>
                    <a:pt x="169" y="5165"/>
                    <a:pt x="176" y="5114"/>
                    <a:pt x="190" y="5092"/>
                  </a:cubicBezTo>
                  <a:cubicBezTo>
                    <a:pt x="198" y="5084"/>
                    <a:pt x="205" y="5084"/>
                    <a:pt x="212" y="5084"/>
                  </a:cubicBezTo>
                  <a:cubicBezTo>
                    <a:pt x="234" y="5084"/>
                    <a:pt x="271" y="5106"/>
                    <a:pt x="308" y="5114"/>
                  </a:cubicBezTo>
                  <a:cubicBezTo>
                    <a:pt x="330" y="5121"/>
                    <a:pt x="337" y="5129"/>
                    <a:pt x="344" y="5129"/>
                  </a:cubicBezTo>
                  <a:cubicBezTo>
                    <a:pt x="359" y="5129"/>
                    <a:pt x="366" y="5114"/>
                    <a:pt x="366" y="5084"/>
                  </a:cubicBezTo>
                  <a:cubicBezTo>
                    <a:pt x="381" y="5041"/>
                    <a:pt x="359" y="5004"/>
                    <a:pt x="337" y="4997"/>
                  </a:cubicBezTo>
                  <a:cubicBezTo>
                    <a:pt x="308" y="4989"/>
                    <a:pt x="278" y="4982"/>
                    <a:pt x="242" y="4945"/>
                  </a:cubicBezTo>
                  <a:cubicBezTo>
                    <a:pt x="205" y="4916"/>
                    <a:pt x="293" y="4872"/>
                    <a:pt x="330" y="4835"/>
                  </a:cubicBezTo>
                  <a:cubicBezTo>
                    <a:pt x="359" y="4799"/>
                    <a:pt x="403" y="4784"/>
                    <a:pt x="440" y="4740"/>
                  </a:cubicBezTo>
                  <a:cubicBezTo>
                    <a:pt x="447" y="4733"/>
                    <a:pt x="454" y="4725"/>
                    <a:pt x="469" y="4725"/>
                  </a:cubicBezTo>
                  <a:cubicBezTo>
                    <a:pt x="491" y="4725"/>
                    <a:pt x="513" y="4755"/>
                    <a:pt x="557" y="4777"/>
                  </a:cubicBezTo>
                  <a:cubicBezTo>
                    <a:pt x="571" y="4784"/>
                    <a:pt x="579" y="4784"/>
                    <a:pt x="586" y="4784"/>
                  </a:cubicBezTo>
                  <a:cubicBezTo>
                    <a:pt x="623" y="4784"/>
                    <a:pt x="638" y="4733"/>
                    <a:pt x="630" y="4703"/>
                  </a:cubicBezTo>
                  <a:cubicBezTo>
                    <a:pt x="623" y="4660"/>
                    <a:pt x="571" y="4682"/>
                    <a:pt x="564" y="4652"/>
                  </a:cubicBezTo>
                  <a:cubicBezTo>
                    <a:pt x="557" y="4623"/>
                    <a:pt x="593" y="4608"/>
                    <a:pt x="630" y="4608"/>
                  </a:cubicBezTo>
                  <a:cubicBezTo>
                    <a:pt x="645" y="4608"/>
                    <a:pt x="667" y="4615"/>
                    <a:pt x="681" y="4623"/>
                  </a:cubicBezTo>
                  <a:cubicBezTo>
                    <a:pt x="696" y="4630"/>
                    <a:pt x="711" y="4638"/>
                    <a:pt x="718" y="4638"/>
                  </a:cubicBezTo>
                  <a:cubicBezTo>
                    <a:pt x="740" y="4638"/>
                    <a:pt x="755" y="4601"/>
                    <a:pt x="762" y="4564"/>
                  </a:cubicBezTo>
                  <a:cubicBezTo>
                    <a:pt x="769" y="4513"/>
                    <a:pt x="755" y="4462"/>
                    <a:pt x="725" y="4425"/>
                  </a:cubicBezTo>
                  <a:cubicBezTo>
                    <a:pt x="703" y="4396"/>
                    <a:pt x="681" y="4396"/>
                    <a:pt x="667" y="4352"/>
                  </a:cubicBezTo>
                  <a:cubicBezTo>
                    <a:pt x="652" y="4308"/>
                    <a:pt x="659" y="4286"/>
                    <a:pt x="623" y="4249"/>
                  </a:cubicBezTo>
                  <a:cubicBezTo>
                    <a:pt x="593" y="4213"/>
                    <a:pt x="557" y="4176"/>
                    <a:pt x="483" y="4161"/>
                  </a:cubicBezTo>
                  <a:cubicBezTo>
                    <a:pt x="403" y="4154"/>
                    <a:pt x="432" y="4139"/>
                    <a:pt x="469" y="4095"/>
                  </a:cubicBezTo>
                  <a:cubicBezTo>
                    <a:pt x="513" y="4051"/>
                    <a:pt x="506" y="4037"/>
                    <a:pt x="513" y="3985"/>
                  </a:cubicBezTo>
                  <a:cubicBezTo>
                    <a:pt x="520" y="3934"/>
                    <a:pt x="491" y="3890"/>
                    <a:pt x="483" y="3839"/>
                  </a:cubicBezTo>
                  <a:cubicBezTo>
                    <a:pt x="469" y="3788"/>
                    <a:pt x="520" y="3758"/>
                    <a:pt x="550" y="3722"/>
                  </a:cubicBezTo>
                  <a:cubicBezTo>
                    <a:pt x="571" y="3692"/>
                    <a:pt x="593" y="3663"/>
                    <a:pt x="630" y="3663"/>
                  </a:cubicBezTo>
                  <a:cubicBezTo>
                    <a:pt x="630" y="3663"/>
                    <a:pt x="638" y="3663"/>
                    <a:pt x="645" y="3663"/>
                  </a:cubicBezTo>
                  <a:cubicBezTo>
                    <a:pt x="681" y="3670"/>
                    <a:pt x="696" y="3722"/>
                    <a:pt x="733" y="3729"/>
                  </a:cubicBezTo>
                  <a:cubicBezTo>
                    <a:pt x="740" y="3729"/>
                    <a:pt x="740" y="3729"/>
                    <a:pt x="740" y="3729"/>
                  </a:cubicBezTo>
                  <a:cubicBezTo>
                    <a:pt x="784" y="3729"/>
                    <a:pt x="813" y="3641"/>
                    <a:pt x="843" y="3590"/>
                  </a:cubicBezTo>
                  <a:cubicBezTo>
                    <a:pt x="879" y="3524"/>
                    <a:pt x="843" y="3429"/>
                    <a:pt x="813" y="3363"/>
                  </a:cubicBezTo>
                  <a:cubicBezTo>
                    <a:pt x="784" y="3326"/>
                    <a:pt x="784" y="3275"/>
                    <a:pt x="784" y="3238"/>
                  </a:cubicBezTo>
                  <a:cubicBezTo>
                    <a:pt x="799" y="3216"/>
                    <a:pt x="821" y="3187"/>
                    <a:pt x="835" y="3165"/>
                  </a:cubicBezTo>
                  <a:cubicBezTo>
                    <a:pt x="887" y="3091"/>
                    <a:pt x="864" y="3070"/>
                    <a:pt x="857" y="2989"/>
                  </a:cubicBezTo>
                  <a:cubicBezTo>
                    <a:pt x="843" y="2915"/>
                    <a:pt x="821" y="2952"/>
                    <a:pt x="813" y="2886"/>
                  </a:cubicBezTo>
                  <a:cubicBezTo>
                    <a:pt x="806" y="2828"/>
                    <a:pt x="864" y="2850"/>
                    <a:pt x="887" y="2798"/>
                  </a:cubicBezTo>
                  <a:cubicBezTo>
                    <a:pt x="916" y="2747"/>
                    <a:pt x="938" y="2740"/>
                    <a:pt x="1004" y="2703"/>
                  </a:cubicBezTo>
                  <a:cubicBezTo>
                    <a:pt x="1077" y="2666"/>
                    <a:pt x="1070" y="2644"/>
                    <a:pt x="1092" y="2586"/>
                  </a:cubicBezTo>
                  <a:cubicBezTo>
                    <a:pt x="1106" y="2556"/>
                    <a:pt x="1114" y="2549"/>
                    <a:pt x="1121" y="2549"/>
                  </a:cubicBezTo>
                  <a:cubicBezTo>
                    <a:pt x="1136" y="2549"/>
                    <a:pt x="1143" y="2564"/>
                    <a:pt x="1158" y="2593"/>
                  </a:cubicBezTo>
                  <a:cubicBezTo>
                    <a:pt x="1180" y="2622"/>
                    <a:pt x="1194" y="2644"/>
                    <a:pt x="1238" y="2644"/>
                  </a:cubicBezTo>
                  <a:cubicBezTo>
                    <a:pt x="1253" y="2644"/>
                    <a:pt x="1268" y="2644"/>
                    <a:pt x="1297" y="2637"/>
                  </a:cubicBezTo>
                  <a:cubicBezTo>
                    <a:pt x="1392" y="2608"/>
                    <a:pt x="1363" y="2601"/>
                    <a:pt x="1400" y="2542"/>
                  </a:cubicBezTo>
                  <a:cubicBezTo>
                    <a:pt x="1429" y="2483"/>
                    <a:pt x="1429" y="2491"/>
                    <a:pt x="1480" y="2454"/>
                  </a:cubicBezTo>
                  <a:cubicBezTo>
                    <a:pt x="1531" y="2425"/>
                    <a:pt x="1502" y="2432"/>
                    <a:pt x="1502" y="2359"/>
                  </a:cubicBezTo>
                  <a:cubicBezTo>
                    <a:pt x="1502" y="2293"/>
                    <a:pt x="1531" y="2300"/>
                    <a:pt x="1568" y="2241"/>
                  </a:cubicBezTo>
                  <a:cubicBezTo>
                    <a:pt x="1605" y="2183"/>
                    <a:pt x="1619" y="2190"/>
                    <a:pt x="1663" y="2146"/>
                  </a:cubicBezTo>
                  <a:cubicBezTo>
                    <a:pt x="1707" y="2110"/>
                    <a:pt x="1692" y="2124"/>
                    <a:pt x="1671" y="2102"/>
                  </a:cubicBezTo>
                  <a:cubicBezTo>
                    <a:pt x="1641" y="2073"/>
                    <a:pt x="1627" y="2036"/>
                    <a:pt x="1612" y="1963"/>
                  </a:cubicBezTo>
                  <a:cubicBezTo>
                    <a:pt x="1597" y="1882"/>
                    <a:pt x="1627" y="1912"/>
                    <a:pt x="1685" y="1860"/>
                  </a:cubicBezTo>
                  <a:cubicBezTo>
                    <a:pt x="1707" y="1846"/>
                    <a:pt x="1729" y="1838"/>
                    <a:pt x="1751" y="1838"/>
                  </a:cubicBezTo>
                  <a:cubicBezTo>
                    <a:pt x="1802" y="1838"/>
                    <a:pt x="1854" y="1860"/>
                    <a:pt x="1890" y="1860"/>
                  </a:cubicBezTo>
                  <a:cubicBezTo>
                    <a:pt x="1942" y="1860"/>
                    <a:pt x="1920" y="1904"/>
                    <a:pt x="1920" y="1904"/>
                  </a:cubicBezTo>
                  <a:cubicBezTo>
                    <a:pt x="1920" y="1904"/>
                    <a:pt x="1920" y="1897"/>
                    <a:pt x="1927" y="1897"/>
                  </a:cubicBezTo>
                  <a:cubicBezTo>
                    <a:pt x="1942" y="1868"/>
                    <a:pt x="1971" y="1838"/>
                    <a:pt x="2008" y="1824"/>
                  </a:cubicBezTo>
                  <a:cubicBezTo>
                    <a:pt x="2052" y="1816"/>
                    <a:pt x="2059" y="1824"/>
                    <a:pt x="2022" y="1787"/>
                  </a:cubicBezTo>
                  <a:cubicBezTo>
                    <a:pt x="1978" y="1743"/>
                    <a:pt x="2008" y="1721"/>
                    <a:pt x="2044" y="1684"/>
                  </a:cubicBezTo>
                  <a:cubicBezTo>
                    <a:pt x="2081" y="1641"/>
                    <a:pt x="2103" y="1641"/>
                    <a:pt x="2132" y="1590"/>
                  </a:cubicBezTo>
                  <a:cubicBezTo>
                    <a:pt x="2154" y="1539"/>
                    <a:pt x="2154" y="1532"/>
                    <a:pt x="2140" y="1495"/>
                  </a:cubicBezTo>
                  <a:cubicBezTo>
                    <a:pt x="2118" y="1466"/>
                    <a:pt x="2110" y="1436"/>
                    <a:pt x="2096" y="1371"/>
                  </a:cubicBezTo>
                  <a:cubicBezTo>
                    <a:pt x="2081" y="1312"/>
                    <a:pt x="2088" y="1282"/>
                    <a:pt x="2052" y="1282"/>
                  </a:cubicBezTo>
                  <a:cubicBezTo>
                    <a:pt x="2052" y="1282"/>
                    <a:pt x="2044" y="1282"/>
                    <a:pt x="2037" y="1282"/>
                  </a:cubicBezTo>
                  <a:cubicBezTo>
                    <a:pt x="1978" y="1290"/>
                    <a:pt x="1942" y="1312"/>
                    <a:pt x="1898" y="1341"/>
                  </a:cubicBezTo>
                  <a:cubicBezTo>
                    <a:pt x="1869" y="1363"/>
                    <a:pt x="1846" y="1378"/>
                    <a:pt x="1824" y="1378"/>
                  </a:cubicBezTo>
                  <a:cubicBezTo>
                    <a:pt x="1810" y="1378"/>
                    <a:pt x="1802" y="1378"/>
                    <a:pt x="1788" y="1371"/>
                  </a:cubicBezTo>
                  <a:cubicBezTo>
                    <a:pt x="1759" y="1341"/>
                    <a:pt x="1773" y="1326"/>
                    <a:pt x="1737" y="1282"/>
                  </a:cubicBezTo>
                  <a:cubicBezTo>
                    <a:pt x="1707" y="1239"/>
                    <a:pt x="1744" y="1216"/>
                    <a:pt x="1788" y="1136"/>
                  </a:cubicBezTo>
                  <a:cubicBezTo>
                    <a:pt x="1832" y="1063"/>
                    <a:pt x="1839" y="1070"/>
                    <a:pt x="1905" y="1019"/>
                  </a:cubicBezTo>
                  <a:cubicBezTo>
                    <a:pt x="1978" y="967"/>
                    <a:pt x="1949" y="945"/>
                    <a:pt x="2000" y="945"/>
                  </a:cubicBezTo>
                  <a:cubicBezTo>
                    <a:pt x="2022" y="945"/>
                    <a:pt x="2044" y="945"/>
                    <a:pt x="2066" y="945"/>
                  </a:cubicBezTo>
                  <a:cubicBezTo>
                    <a:pt x="2096" y="945"/>
                    <a:pt x="2125" y="938"/>
                    <a:pt x="2147" y="916"/>
                  </a:cubicBezTo>
                  <a:cubicBezTo>
                    <a:pt x="2169" y="894"/>
                    <a:pt x="2191" y="887"/>
                    <a:pt x="2213" y="887"/>
                  </a:cubicBezTo>
                  <a:cubicBezTo>
                    <a:pt x="2235" y="887"/>
                    <a:pt x="2257" y="894"/>
                    <a:pt x="2286" y="909"/>
                  </a:cubicBezTo>
                  <a:cubicBezTo>
                    <a:pt x="2293" y="916"/>
                    <a:pt x="2315" y="923"/>
                    <a:pt x="2330" y="923"/>
                  </a:cubicBezTo>
                  <a:cubicBezTo>
                    <a:pt x="2381" y="923"/>
                    <a:pt x="2447" y="894"/>
                    <a:pt x="2506" y="887"/>
                  </a:cubicBezTo>
                  <a:cubicBezTo>
                    <a:pt x="2579" y="865"/>
                    <a:pt x="2564" y="813"/>
                    <a:pt x="2543" y="784"/>
                  </a:cubicBezTo>
                  <a:cubicBezTo>
                    <a:pt x="2528" y="747"/>
                    <a:pt x="2477" y="733"/>
                    <a:pt x="2433" y="682"/>
                  </a:cubicBezTo>
                  <a:cubicBezTo>
                    <a:pt x="2396" y="630"/>
                    <a:pt x="2374" y="608"/>
                    <a:pt x="2433" y="572"/>
                  </a:cubicBezTo>
                  <a:cubicBezTo>
                    <a:pt x="2499" y="528"/>
                    <a:pt x="2587" y="498"/>
                    <a:pt x="2645" y="476"/>
                  </a:cubicBezTo>
                  <a:cubicBezTo>
                    <a:pt x="2660" y="469"/>
                    <a:pt x="2667" y="469"/>
                    <a:pt x="2674" y="469"/>
                  </a:cubicBezTo>
                  <a:cubicBezTo>
                    <a:pt x="2719" y="469"/>
                    <a:pt x="2748" y="521"/>
                    <a:pt x="2792" y="535"/>
                  </a:cubicBezTo>
                  <a:cubicBezTo>
                    <a:pt x="2843" y="550"/>
                    <a:pt x="2872" y="564"/>
                    <a:pt x="2843" y="608"/>
                  </a:cubicBezTo>
                  <a:cubicBezTo>
                    <a:pt x="2821" y="660"/>
                    <a:pt x="2850" y="726"/>
                    <a:pt x="2931" y="733"/>
                  </a:cubicBezTo>
                  <a:lnTo>
                    <a:pt x="2938" y="733"/>
                  </a:lnTo>
                  <a:cubicBezTo>
                    <a:pt x="3012" y="733"/>
                    <a:pt x="3033" y="667"/>
                    <a:pt x="3070" y="638"/>
                  </a:cubicBezTo>
                  <a:cubicBezTo>
                    <a:pt x="3114" y="601"/>
                    <a:pt x="3231" y="484"/>
                    <a:pt x="3275" y="440"/>
                  </a:cubicBezTo>
                  <a:cubicBezTo>
                    <a:pt x="3319" y="396"/>
                    <a:pt x="3363" y="315"/>
                    <a:pt x="3385" y="264"/>
                  </a:cubicBezTo>
                  <a:cubicBezTo>
                    <a:pt x="3414" y="213"/>
                    <a:pt x="3349" y="227"/>
                    <a:pt x="3349" y="183"/>
                  </a:cubicBezTo>
                  <a:cubicBezTo>
                    <a:pt x="3349" y="147"/>
                    <a:pt x="3400" y="125"/>
                    <a:pt x="3459" y="125"/>
                  </a:cubicBezTo>
                  <a:cubicBezTo>
                    <a:pt x="3517" y="125"/>
                    <a:pt x="3546" y="66"/>
                    <a:pt x="3546" y="66"/>
                  </a:cubicBezTo>
                  <a:cubicBezTo>
                    <a:pt x="3546" y="66"/>
                    <a:pt x="3539" y="66"/>
                    <a:pt x="3524" y="73"/>
                  </a:cubicBezTo>
                  <a:cubicBezTo>
                    <a:pt x="3546" y="52"/>
                    <a:pt x="3583" y="30"/>
                    <a:pt x="3605" y="30"/>
                  </a:cubicBezTo>
                  <a:lnTo>
                    <a:pt x="3605" y="0"/>
                  </a:lnTo>
                  <a:lnTo>
                    <a:pt x="3605" y="0"/>
                  </a:lnTo>
                  <a:lnTo>
                    <a:pt x="3605" y="0"/>
                  </a:lnTo>
                  <a:cubicBezTo>
                    <a:pt x="3576" y="0"/>
                    <a:pt x="3546" y="15"/>
                    <a:pt x="3510" y="44"/>
                  </a:cubicBezTo>
                  <a:cubicBezTo>
                    <a:pt x="3444" y="95"/>
                    <a:pt x="3444" y="95"/>
                    <a:pt x="3444" y="95"/>
                  </a:cubicBezTo>
                  <a:cubicBezTo>
                    <a:pt x="3363" y="103"/>
                    <a:pt x="3312" y="132"/>
                    <a:pt x="3312" y="183"/>
                  </a:cubicBezTo>
                  <a:cubicBezTo>
                    <a:pt x="3312" y="227"/>
                    <a:pt x="3341" y="242"/>
                    <a:pt x="3356" y="249"/>
                  </a:cubicBezTo>
                  <a:lnTo>
                    <a:pt x="3363" y="249"/>
                  </a:lnTo>
                  <a:lnTo>
                    <a:pt x="3363" y="249"/>
                  </a:lnTo>
                  <a:cubicBezTo>
                    <a:pt x="3341" y="293"/>
                    <a:pt x="3297" y="381"/>
                    <a:pt x="3253" y="418"/>
                  </a:cubicBezTo>
                  <a:cubicBezTo>
                    <a:pt x="3151" y="528"/>
                    <a:pt x="3085" y="594"/>
                    <a:pt x="3055" y="616"/>
                  </a:cubicBezTo>
                  <a:cubicBezTo>
                    <a:pt x="3041" y="623"/>
                    <a:pt x="3026" y="638"/>
                    <a:pt x="3019" y="652"/>
                  </a:cubicBezTo>
                  <a:cubicBezTo>
                    <a:pt x="2990" y="682"/>
                    <a:pt x="2975" y="704"/>
                    <a:pt x="2938" y="704"/>
                  </a:cubicBezTo>
                  <a:cubicBezTo>
                    <a:pt x="2938" y="704"/>
                    <a:pt x="2938" y="704"/>
                    <a:pt x="2931" y="704"/>
                  </a:cubicBezTo>
                  <a:cubicBezTo>
                    <a:pt x="2902" y="696"/>
                    <a:pt x="2880" y="682"/>
                    <a:pt x="2872" y="667"/>
                  </a:cubicBezTo>
                  <a:cubicBezTo>
                    <a:pt x="2865" y="652"/>
                    <a:pt x="2865" y="638"/>
                    <a:pt x="2872" y="623"/>
                  </a:cubicBezTo>
                  <a:cubicBezTo>
                    <a:pt x="2880" y="608"/>
                    <a:pt x="2887" y="579"/>
                    <a:pt x="2880" y="557"/>
                  </a:cubicBezTo>
                  <a:cubicBezTo>
                    <a:pt x="2865" y="528"/>
                    <a:pt x="2836" y="521"/>
                    <a:pt x="2799" y="506"/>
                  </a:cubicBezTo>
                  <a:cubicBezTo>
                    <a:pt x="2792" y="506"/>
                    <a:pt x="2777" y="491"/>
                    <a:pt x="2762" y="476"/>
                  </a:cubicBezTo>
                  <a:cubicBezTo>
                    <a:pt x="2740" y="462"/>
                    <a:pt x="2711" y="440"/>
                    <a:pt x="2674" y="440"/>
                  </a:cubicBezTo>
                  <a:cubicBezTo>
                    <a:pt x="2660" y="440"/>
                    <a:pt x="2645" y="440"/>
                    <a:pt x="2638" y="447"/>
                  </a:cubicBezTo>
                  <a:cubicBezTo>
                    <a:pt x="2616" y="454"/>
                    <a:pt x="2601" y="462"/>
                    <a:pt x="2579" y="469"/>
                  </a:cubicBezTo>
                  <a:cubicBezTo>
                    <a:pt x="2521" y="491"/>
                    <a:pt x="2462" y="513"/>
                    <a:pt x="2418" y="542"/>
                  </a:cubicBezTo>
                  <a:cubicBezTo>
                    <a:pt x="2396" y="564"/>
                    <a:pt x="2374" y="579"/>
                    <a:pt x="2367" y="608"/>
                  </a:cubicBezTo>
                  <a:cubicBezTo>
                    <a:pt x="2367" y="638"/>
                    <a:pt x="2381" y="667"/>
                    <a:pt x="2411" y="696"/>
                  </a:cubicBezTo>
                  <a:lnTo>
                    <a:pt x="2411" y="696"/>
                  </a:lnTo>
                  <a:cubicBezTo>
                    <a:pt x="2433" y="726"/>
                    <a:pt x="2462" y="747"/>
                    <a:pt x="2484" y="762"/>
                  </a:cubicBezTo>
                  <a:cubicBezTo>
                    <a:pt x="2499" y="777"/>
                    <a:pt x="2513" y="784"/>
                    <a:pt x="2521" y="799"/>
                  </a:cubicBezTo>
                  <a:cubicBezTo>
                    <a:pt x="2535" y="821"/>
                    <a:pt x="2528" y="835"/>
                    <a:pt x="2528" y="835"/>
                  </a:cubicBezTo>
                  <a:cubicBezTo>
                    <a:pt x="2528" y="843"/>
                    <a:pt x="2513" y="850"/>
                    <a:pt x="2499" y="857"/>
                  </a:cubicBezTo>
                  <a:cubicBezTo>
                    <a:pt x="2477" y="857"/>
                    <a:pt x="2455" y="865"/>
                    <a:pt x="2440" y="872"/>
                  </a:cubicBezTo>
                  <a:cubicBezTo>
                    <a:pt x="2403" y="880"/>
                    <a:pt x="2359" y="894"/>
                    <a:pt x="2330" y="894"/>
                  </a:cubicBezTo>
                  <a:cubicBezTo>
                    <a:pt x="2315" y="894"/>
                    <a:pt x="2308" y="887"/>
                    <a:pt x="2301" y="887"/>
                  </a:cubicBezTo>
                  <a:cubicBezTo>
                    <a:pt x="2271" y="865"/>
                    <a:pt x="2242" y="857"/>
                    <a:pt x="2213" y="857"/>
                  </a:cubicBezTo>
                  <a:cubicBezTo>
                    <a:pt x="2183" y="857"/>
                    <a:pt x="2154" y="872"/>
                    <a:pt x="2125" y="894"/>
                  </a:cubicBezTo>
                  <a:cubicBezTo>
                    <a:pt x="2110" y="909"/>
                    <a:pt x="2096" y="916"/>
                    <a:pt x="2066" y="916"/>
                  </a:cubicBezTo>
                  <a:cubicBezTo>
                    <a:pt x="2059" y="916"/>
                    <a:pt x="2052" y="916"/>
                    <a:pt x="2037" y="916"/>
                  </a:cubicBezTo>
                  <a:cubicBezTo>
                    <a:pt x="2030" y="916"/>
                    <a:pt x="2015" y="916"/>
                    <a:pt x="2000" y="916"/>
                  </a:cubicBezTo>
                  <a:cubicBezTo>
                    <a:pt x="1964" y="916"/>
                    <a:pt x="1949" y="931"/>
                    <a:pt x="1934" y="953"/>
                  </a:cubicBezTo>
                  <a:cubicBezTo>
                    <a:pt x="1927" y="960"/>
                    <a:pt x="1920" y="975"/>
                    <a:pt x="1890" y="997"/>
                  </a:cubicBezTo>
                  <a:cubicBezTo>
                    <a:pt x="1876" y="1004"/>
                    <a:pt x="1861" y="1019"/>
                    <a:pt x="1854" y="1019"/>
                  </a:cubicBezTo>
                  <a:cubicBezTo>
                    <a:pt x="1810" y="1048"/>
                    <a:pt x="1795" y="1063"/>
                    <a:pt x="1766" y="1121"/>
                  </a:cubicBezTo>
                  <a:cubicBezTo>
                    <a:pt x="1751" y="1143"/>
                    <a:pt x="1744" y="1158"/>
                    <a:pt x="1729" y="1173"/>
                  </a:cubicBezTo>
                  <a:cubicBezTo>
                    <a:pt x="1707" y="1216"/>
                    <a:pt x="1678" y="1253"/>
                    <a:pt x="1714" y="1304"/>
                  </a:cubicBezTo>
                  <a:cubicBezTo>
                    <a:pt x="1729" y="1319"/>
                    <a:pt x="1729" y="1326"/>
                    <a:pt x="1737" y="1341"/>
                  </a:cubicBezTo>
                  <a:cubicBezTo>
                    <a:pt x="1737" y="1356"/>
                    <a:pt x="1744" y="1371"/>
                    <a:pt x="1773" y="1392"/>
                  </a:cubicBezTo>
                  <a:cubicBezTo>
                    <a:pt x="1788" y="1407"/>
                    <a:pt x="1802" y="1414"/>
                    <a:pt x="1824" y="1414"/>
                  </a:cubicBezTo>
                  <a:cubicBezTo>
                    <a:pt x="1861" y="1414"/>
                    <a:pt x="1890" y="1392"/>
                    <a:pt x="1920" y="1363"/>
                  </a:cubicBezTo>
                  <a:cubicBezTo>
                    <a:pt x="1964" y="1334"/>
                    <a:pt x="1993" y="1319"/>
                    <a:pt x="2037" y="1312"/>
                  </a:cubicBezTo>
                  <a:cubicBezTo>
                    <a:pt x="2044" y="1312"/>
                    <a:pt x="2052" y="1312"/>
                    <a:pt x="2052" y="1312"/>
                  </a:cubicBezTo>
                  <a:cubicBezTo>
                    <a:pt x="2059" y="1319"/>
                    <a:pt x="2059" y="1326"/>
                    <a:pt x="2059" y="1326"/>
                  </a:cubicBezTo>
                  <a:cubicBezTo>
                    <a:pt x="2059" y="1341"/>
                    <a:pt x="2059" y="1356"/>
                    <a:pt x="2066" y="1378"/>
                  </a:cubicBezTo>
                  <a:cubicBezTo>
                    <a:pt x="2081" y="1444"/>
                    <a:pt x="2088" y="1473"/>
                    <a:pt x="2110" y="1510"/>
                  </a:cubicBezTo>
                  <a:cubicBezTo>
                    <a:pt x="2125" y="1532"/>
                    <a:pt x="2125" y="1532"/>
                    <a:pt x="2103" y="1575"/>
                  </a:cubicBezTo>
                  <a:cubicBezTo>
                    <a:pt x="2088" y="1597"/>
                    <a:pt x="2081" y="1611"/>
                    <a:pt x="2066" y="1619"/>
                  </a:cubicBezTo>
                  <a:cubicBezTo>
                    <a:pt x="2052" y="1633"/>
                    <a:pt x="2037" y="1641"/>
                    <a:pt x="2022" y="1663"/>
                  </a:cubicBezTo>
                  <a:cubicBezTo>
                    <a:pt x="2015" y="1670"/>
                    <a:pt x="2008" y="1677"/>
                    <a:pt x="2000" y="1684"/>
                  </a:cubicBezTo>
                  <a:cubicBezTo>
                    <a:pt x="1978" y="1706"/>
                    <a:pt x="1942" y="1751"/>
                    <a:pt x="1993" y="1802"/>
                  </a:cubicBezTo>
                  <a:cubicBezTo>
                    <a:pt x="1964" y="1809"/>
                    <a:pt x="1949" y="1824"/>
                    <a:pt x="1927" y="1838"/>
                  </a:cubicBezTo>
                  <a:cubicBezTo>
                    <a:pt x="1920" y="1831"/>
                    <a:pt x="1905" y="1831"/>
                    <a:pt x="1890" y="1831"/>
                  </a:cubicBezTo>
                  <a:cubicBezTo>
                    <a:pt x="1876" y="1831"/>
                    <a:pt x="1854" y="1824"/>
                    <a:pt x="1839" y="1824"/>
                  </a:cubicBezTo>
                  <a:cubicBezTo>
                    <a:pt x="1810" y="1816"/>
                    <a:pt x="1781" y="1809"/>
                    <a:pt x="1751" y="1809"/>
                  </a:cubicBezTo>
                  <a:cubicBezTo>
                    <a:pt x="1722" y="1809"/>
                    <a:pt x="1692" y="1816"/>
                    <a:pt x="1671" y="1838"/>
                  </a:cubicBezTo>
                  <a:cubicBezTo>
                    <a:pt x="1649" y="1853"/>
                    <a:pt x="1634" y="1860"/>
                    <a:pt x="1627" y="1868"/>
                  </a:cubicBezTo>
                  <a:cubicBezTo>
                    <a:pt x="1583" y="1882"/>
                    <a:pt x="1568" y="1904"/>
                    <a:pt x="1583" y="1970"/>
                  </a:cubicBezTo>
                  <a:cubicBezTo>
                    <a:pt x="1597" y="2044"/>
                    <a:pt x="1619" y="2088"/>
                    <a:pt x="1649" y="2117"/>
                  </a:cubicBezTo>
                  <a:cubicBezTo>
                    <a:pt x="1649" y="2124"/>
                    <a:pt x="1641" y="2124"/>
                    <a:pt x="1641" y="2124"/>
                  </a:cubicBezTo>
                  <a:cubicBezTo>
                    <a:pt x="1627" y="2139"/>
                    <a:pt x="1619" y="2146"/>
                    <a:pt x="1605" y="2153"/>
                  </a:cubicBezTo>
                  <a:cubicBezTo>
                    <a:pt x="1583" y="2168"/>
                    <a:pt x="1568" y="2183"/>
                    <a:pt x="1539" y="2227"/>
                  </a:cubicBezTo>
                  <a:cubicBezTo>
                    <a:pt x="1531" y="2249"/>
                    <a:pt x="1517" y="2256"/>
                    <a:pt x="1509" y="2271"/>
                  </a:cubicBezTo>
                  <a:cubicBezTo>
                    <a:pt x="1488" y="2285"/>
                    <a:pt x="1473" y="2307"/>
                    <a:pt x="1473" y="2359"/>
                  </a:cubicBezTo>
                  <a:cubicBezTo>
                    <a:pt x="1473" y="2395"/>
                    <a:pt x="1473" y="2410"/>
                    <a:pt x="1480" y="2425"/>
                  </a:cubicBezTo>
                  <a:cubicBezTo>
                    <a:pt x="1480" y="2425"/>
                    <a:pt x="1473" y="2425"/>
                    <a:pt x="1465" y="2432"/>
                  </a:cubicBezTo>
                  <a:cubicBezTo>
                    <a:pt x="1458" y="2439"/>
                    <a:pt x="1451" y="2439"/>
                    <a:pt x="1443" y="2447"/>
                  </a:cubicBezTo>
                  <a:cubicBezTo>
                    <a:pt x="1407" y="2469"/>
                    <a:pt x="1400" y="2476"/>
                    <a:pt x="1370" y="2527"/>
                  </a:cubicBezTo>
                  <a:cubicBezTo>
                    <a:pt x="1363" y="2542"/>
                    <a:pt x="1355" y="2556"/>
                    <a:pt x="1355" y="2564"/>
                  </a:cubicBezTo>
                  <a:cubicBezTo>
                    <a:pt x="1341" y="2586"/>
                    <a:pt x="1341" y="2593"/>
                    <a:pt x="1290" y="2608"/>
                  </a:cubicBezTo>
                  <a:cubicBezTo>
                    <a:pt x="1268" y="2608"/>
                    <a:pt x="1246" y="2615"/>
                    <a:pt x="1238" y="2615"/>
                  </a:cubicBezTo>
                  <a:cubicBezTo>
                    <a:pt x="1209" y="2615"/>
                    <a:pt x="1202" y="2608"/>
                    <a:pt x="1187" y="2579"/>
                  </a:cubicBezTo>
                  <a:cubicBezTo>
                    <a:pt x="1172" y="2549"/>
                    <a:pt x="1150" y="2520"/>
                    <a:pt x="1121" y="2520"/>
                  </a:cubicBezTo>
                  <a:cubicBezTo>
                    <a:pt x="1084" y="2520"/>
                    <a:pt x="1070" y="2556"/>
                    <a:pt x="1062" y="2571"/>
                  </a:cubicBezTo>
                  <a:cubicBezTo>
                    <a:pt x="1055" y="2586"/>
                    <a:pt x="1055" y="2601"/>
                    <a:pt x="1048" y="2608"/>
                  </a:cubicBezTo>
                  <a:cubicBezTo>
                    <a:pt x="1040" y="2644"/>
                    <a:pt x="1033" y="2652"/>
                    <a:pt x="997" y="2674"/>
                  </a:cubicBezTo>
                  <a:cubicBezTo>
                    <a:pt x="974" y="2681"/>
                    <a:pt x="974" y="2681"/>
                    <a:pt x="974" y="2681"/>
                  </a:cubicBezTo>
                  <a:cubicBezTo>
                    <a:pt x="916" y="2710"/>
                    <a:pt x="887" y="2725"/>
                    <a:pt x="864" y="2784"/>
                  </a:cubicBezTo>
                  <a:cubicBezTo>
                    <a:pt x="857" y="2798"/>
                    <a:pt x="843" y="2798"/>
                    <a:pt x="828" y="2806"/>
                  </a:cubicBezTo>
                  <a:cubicBezTo>
                    <a:pt x="806" y="2820"/>
                    <a:pt x="777" y="2842"/>
                    <a:pt x="784" y="2894"/>
                  </a:cubicBezTo>
                  <a:cubicBezTo>
                    <a:pt x="784" y="2930"/>
                    <a:pt x="799" y="2945"/>
                    <a:pt x="813" y="2952"/>
                  </a:cubicBezTo>
                  <a:cubicBezTo>
                    <a:pt x="813" y="2960"/>
                    <a:pt x="821" y="2967"/>
                    <a:pt x="821" y="2996"/>
                  </a:cubicBezTo>
                  <a:cubicBezTo>
                    <a:pt x="828" y="3011"/>
                    <a:pt x="828" y="3033"/>
                    <a:pt x="835" y="3047"/>
                  </a:cubicBezTo>
                  <a:cubicBezTo>
                    <a:pt x="843" y="3084"/>
                    <a:pt x="843" y="3099"/>
                    <a:pt x="813" y="3143"/>
                  </a:cubicBezTo>
                  <a:cubicBezTo>
                    <a:pt x="791" y="3172"/>
                    <a:pt x="769" y="3201"/>
                    <a:pt x="762" y="3223"/>
                  </a:cubicBezTo>
                  <a:cubicBezTo>
                    <a:pt x="755" y="3231"/>
                    <a:pt x="755" y="3231"/>
                    <a:pt x="755" y="3231"/>
                  </a:cubicBezTo>
                  <a:cubicBezTo>
                    <a:pt x="755" y="3238"/>
                    <a:pt x="755" y="3238"/>
                    <a:pt x="755" y="3238"/>
                  </a:cubicBezTo>
                  <a:cubicBezTo>
                    <a:pt x="755" y="3282"/>
                    <a:pt x="755" y="3333"/>
                    <a:pt x="784" y="3377"/>
                  </a:cubicBezTo>
                  <a:cubicBezTo>
                    <a:pt x="821" y="3443"/>
                    <a:pt x="843" y="3531"/>
                    <a:pt x="821" y="3575"/>
                  </a:cubicBezTo>
                  <a:cubicBezTo>
                    <a:pt x="813" y="3582"/>
                    <a:pt x="806" y="3597"/>
                    <a:pt x="799" y="3619"/>
                  </a:cubicBezTo>
                  <a:cubicBezTo>
                    <a:pt x="784" y="3641"/>
                    <a:pt x="755" y="3700"/>
                    <a:pt x="740" y="3700"/>
                  </a:cubicBezTo>
                  <a:cubicBezTo>
                    <a:pt x="733" y="3700"/>
                    <a:pt x="725" y="3692"/>
                    <a:pt x="711" y="3678"/>
                  </a:cubicBezTo>
                  <a:cubicBezTo>
                    <a:pt x="696" y="3663"/>
                    <a:pt x="681" y="3641"/>
                    <a:pt x="645" y="3634"/>
                  </a:cubicBezTo>
                  <a:cubicBezTo>
                    <a:pt x="645" y="3634"/>
                    <a:pt x="638" y="3634"/>
                    <a:pt x="630" y="3634"/>
                  </a:cubicBezTo>
                  <a:cubicBezTo>
                    <a:pt x="579" y="3634"/>
                    <a:pt x="550" y="3670"/>
                    <a:pt x="528" y="3700"/>
                  </a:cubicBezTo>
                  <a:cubicBezTo>
                    <a:pt x="520" y="3714"/>
                    <a:pt x="513" y="3722"/>
                    <a:pt x="506" y="3729"/>
                  </a:cubicBezTo>
                  <a:cubicBezTo>
                    <a:pt x="476" y="3758"/>
                    <a:pt x="440" y="3795"/>
                    <a:pt x="447" y="3846"/>
                  </a:cubicBezTo>
                  <a:cubicBezTo>
                    <a:pt x="454" y="3868"/>
                    <a:pt x="462" y="3890"/>
                    <a:pt x="469" y="3912"/>
                  </a:cubicBezTo>
                  <a:cubicBezTo>
                    <a:pt x="476" y="3934"/>
                    <a:pt x="491" y="3956"/>
                    <a:pt x="483" y="3978"/>
                  </a:cubicBezTo>
                  <a:cubicBezTo>
                    <a:pt x="483" y="3993"/>
                    <a:pt x="483" y="4000"/>
                    <a:pt x="483" y="4015"/>
                  </a:cubicBezTo>
                  <a:cubicBezTo>
                    <a:pt x="476" y="4037"/>
                    <a:pt x="476" y="4051"/>
                    <a:pt x="447" y="4073"/>
                  </a:cubicBezTo>
                  <a:cubicBezTo>
                    <a:pt x="440" y="4088"/>
                    <a:pt x="440" y="4088"/>
                    <a:pt x="440" y="4088"/>
                  </a:cubicBezTo>
                  <a:cubicBezTo>
                    <a:pt x="410" y="4110"/>
                    <a:pt x="396" y="4132"/>
                    <a:pt x="403" y="4161"/>
                  </a:cubicBezTo>
                  <a:cubicBezTo>
                    <a:pt x="410" y="4183"/>
                    <a:pt x="447" y="4191"/>
                    <a:pt x="476" y="4198"/>
                  </a:cubicBezTo>
                  <a:cubicBezTo>
                    <a:pt x="535" y="4198"/>
                    <a:pt x="564" y="4227"/>
                    <a:pt x="593" y="4264"/>
                  </a:cubicBezTo>
                  <a:cubicBezTo>
                    <a:pt x="601" y="4271"/>
                    <a:pt x="601" y="4271"/>
                    <a:pt x="601" y="4271"/>
                  </a:cubicBezTo>
                  <a:cubicBezTo>
                    <a:pt x="615" y="4286"/>
                    <a:pt x="623" y="4301"/>
                    <a:pt x="623" y="4322"/>
                  </a:cubicBezTo>
                  <a:cubicBezTo>
                    <a:pt x="630" y="4330"/>
                    <a:pt x="630" y="4344"/>
                    <a:pt x="638" y="4366"/>
                  </a:cubicBezTo>
                  <a:cubicBezTo>
                    <a:pt x="652" y="4396"/>
                    <a:pt x="667" y="4410"/>
                    <a:pt x="681" y="4425"/>
                  </a:cubicBezTo>
                  <a:cubicBezTo>
                    <a:pt x="689" y="4425"/>
                    <a:pt x="696" y="4432"/>
                    <a:pt x="703" y="4447"/>
                  </a:cubicBezTo>
                  <a:cubicBezTo>
                    <a:pt x="718" y="4469"/>
                    <a:pt x="740" y="4513"/>
                    <a:pt x="733" y="4557"/>
                  </a:cubicBezTo>
                  <a:cubicBezTo>
                    <a:pt x="725" y="4594"/>
                    <a:pt x="718" y="4608"/>
                    <a:pt x="718" y="4608"/>
                  </a:cubicBezTo>
                  <a:cubicBezTo>
                    <a:pt x="718" y="4608"/>
                    <a:pt x="711" y="4608"/>
                    <a:pt x="703" y="4601"/>
                  </a:cubicBezTo>
                  <a:cubicBezTo>
                    <a:pt x="681" y="4586"/>
                    <a:pt x="652" y="4579"/>
                    <a:pt x="630" y="4579"/>
                  </a:cubicBezTo>
                  <a:cubicBezTo>
                    <a:pt x="593" y="4579"/>
                    <a:pt x="564" y="4594"/>
                    <a:pt x="550" y="4608"/>
                  </a:cubicBezTo>
                  <a:cubicBezTo>
                    <a:pt x="535" y="4623"/>
                    <a:pt x="535" y="4638"/>
                    <a:pt x="535" y="4660"/>
                  </a:cubicBezTo>
                  <a:cubicBezTo>
                    <a:pt x="542" y="4689"/>
                    <a:pt x="571" y="4696"/>
                    <a:pt x="593" y="4703"/>
                  </a:cubicBezTo>
                  <a:lnTo>
                    <a:pt x="601" y="4703"/>
                  </a:lnTo>
                  <a:cubicBezTo>
                    <a:pt x="608" y="4718"/>
                    <a:pt x="601" y="4740"/>
                    <a:pt x="593" y="4747"/>
                  </a:cubicBezTo>
                  <a:cubicBezTo>
                    <a:pt x="593" y="4755"/>
                    <a:pt x="586" y="4755"/>
                    <a:pt x="586" y="4755"/>
                  </a:cubicBezTo>
                  <a:cubicBezTo>
                    <a:pt x="586" y="4755"/>
                    <a:pt x="579" y="4755"/>
                    <a:pt x="571" y="4747"/>
                  </a:cubicBezTo>
                  <a:cubicBezTo>
                    <a:pt x="557" y="4740"/>
                    <a:pt x="542" y="4733"/>
                    <a:pt x="535" y="4725"/>
                  </a:cubicBezTo>
                  <a:cubicBezTo>
                    <a:pt x="513" y="4711"/>
                    <a:pt x="491" y="4696"/>
                    <a:pt x="469" y="4696"/>
                  </a:cubicBezTo>
                  <a:cubicBezTo>
                    <a:pt x="447" y="4696"/>
                    <a:pt x="432" y="4703"/>
                    <a:pt x="410" y="4725"/>
                  </a:cubicBezTo>
                  <a:cubicBezTo>
                    <a:pt x="396" y="4747"/>
                    <a:pt x="374" y="4762"/>
                    <a:pt x="359" y="4777"/>
                  </a:cubicBezTo>
                  <a:cubicBezTo>
                    <a:pt x="337" y="4784"/>
                    <a:pt x="322" y="4799"/>
                    <a:pt x="308" y="4813"/>
                  </a:cubicBezTo>
                  <a:cubicBezTo>
                    <a:pt x="300" y="4821"/>
                    <a:pt x="286" y="4828"/>
                    <a:pt x="271" y="4843"/>
                  </a:cubicBezTo>
                  <a:cubicBezTo>
                    <a:pt x="242" y="4865"/>
                    <a:pt x="205" y="4894"/>
                    <a:pt x="205" y="4923"/>
                  </a:cubicBezTo>
                  <a:cubicBezTo>
                    <a:pt x="205" y="4938"/>
                    <a:pt x="205" y="4953"/>
                    <a:pt x="220" y="4967"/>
                  </a:cubicBezTo>
                  <a:cubicBezTo>
                    <a:pt x="256" y="5004"/>
                    <a:pt x="293" y="5019"/>
                    <a:pt x="315" y="5026"/>
                  </a:cubicBezTo>
                  <a:cubicBezTo>
                    <a:pt x="322" y="5026"/>
                    <a:pt x="322" y="5026"/>
                    <a:pt x="322" y="5026"/>
                  </a:cubicBezTo>
                  <a:cubicBezTo>
                    <a:pt x="337" y="5033"/>
                    <a:pt x="344" y="5048"/>
                    <a:pt x="337" y="5077"/>
                  </a:cubicBezTo>
                  <a:lnTo>
                    <a:pt x="337" y="5077"/>
                  </a:lnTo>
                  <a:cubicBezTo>
                    <a:pt x="337" y="5084"/>
                    <a:pt x="337" y="5092"/>
                    <a:pt x="337" y="5092"/>
                  </a:cubicBezTo>
                  <a:cubicBezTo>
                    <a:pt x="330" y="5092"/>
                    <a:pt x="330" y="5092"/>
                    <a:pt x="322" y="5084"/>
                  </a:cubicBezTo>
                  <a:cubicBezTo>
                    <a:pt x="308" y="5084"/>
                    <a:pt x="293" y="5077"/>
                    <a:pt x="278" y="5070"/>
                  </a:cubicBezTo>
                  <a:cubicBezTo>
                    <a:pt x="256" y="5063"/>
                    <a:pt x="234" y="5055"/>
                    <a:pt x="212" y="5055"/>
                  </a:cubicBezTo>
                  <a:cubicBezTo>
                    <a:pt x="190" y="5055"/>
                    <a:pt x="176" y="5063"/>
                    <a:pt x="169" y="5077"/>
                  </a:cubicBezTo>
                  <a:cubicBezTo>
                    <a:pt x="154" y="5099"/>
                    <a:pt x="139" y="5129"/>
                    <a:pt x="132" y="5158"/>
                  </a:cubicBezTo>
                  <a:cubicBezTo>
                    <a:pt x="132" y="5165"/>
                    <a:pt x="132" y="5172"/>
                    <a:pt x="132" y="5180"/>
                  </a:cubicBezTo>
                  <a:cubicBezTo>
                    <a:pt x="117" y="5180"/>
                    <a:pt x="95" y="5180"/>
                    <a:pt x="66" y="5209"/>
                  </a:cubicBezTo>
                  <a:cubicBezTo>
                    <a:pt x="59" y="5216"/>
                    <a:pt x="0" y="5275"/>
                    <a:pt x="7" y="5334"/>
                  </a:cubicBezTo>
                  <a:cubicBezTo>
                    <a:pt x="15" y="5356"/>
                    <a:pt x="29" y="5370"/>
                    <a:pt x="51" y="5385"/>
                  </a:cubicBezTo>
                  <a:cubicBezTo>
                    <a:pt x="59" y="5385"/>
                    <a:pt x="73" y="5392"/>
                    <a:pt x="88" y="5400"/>
                  </a:cubicBezTo>
                  <a:cubicBezTo>
                    <a:pt x="117" y="5414"/>
                    <a:pt x="132" y="5414"/>
                    <a:pt x="147" y="5458"/>
                  </a:cubicBezTo>
                  <a:cubicBezTo>
                    <a:pt x="161" y="5524"/>
                    <a:pt x="183" y="5597"/>
                    <a:pt x="242" y="5620"/>
                  </a:cubicBezTo>
                  <a:cubicBezTo>
                    <a:pt x="256" y="5627"/>
                    <a:pt x="278" y="5634"/>
                    <a:pt x="308" y="5634"/>
                  </a:cubicBezTo>
                  <a:cubicBezTo>
                    <a:pt x="359" y="5634"/>
                    <a:pt x="403" y="5627"/>
                    <a:pt x="410" y="5620"/>
                  </a:cubicBezTo>
                  <a:cubicBezTo>
                    <a:pt x="418" y="5620"/>
                    <a:pt x="418" y="5620"/>
                    <a:pt x="418" y="5620"/>
                  </a:cubicBezTo>
                  <a:cubicBezTo>
                    <a:pt x="425" y="5620"/>
                    <a:pt x="425" y="5620"/>
                    <a:pt x="425" y="5620"/>
                  </a:cubicBezTo>
                  <a:cubicBezTo>
                    <a:pt x="447" y="5597"/>
                    <a:pt x="469" y="5590"/>
                    <a:pt x="491" y="5583"/>
                  </a:cubicBezTo>
                  <a:cubicBezTo>
                    <a:pt x="513" y="5575"/>
                    <a:pt x="535" y="5568"/>
                    <a:pt x="557" y="5546"/>
                  </a:cubicBezTo>
                  <a:cubicBezTo>
                    <a:pt x="593" y="5524"/>
                    <a:pt x="615" y="5517"/>
                    <a:pt x="667" y="5495"/>
                  </a:cubicBezTo>
                  <a:cubicBezTo>
                    <a:pt x="696" y="5488"/>
                    <a:pt x="696" y="5488"/>
                    <a:pt x="696" y="5488"/>
                  </a:cubicBezTo>
                  <a:cubicBezTo>
                    <a:pt x="733" y="5473"/>
                    <a:pt x="733" y="5473"/>
                    <a:pt x="733" y="5473"/>
                  </a:cubicBezTo>
                  <a:cubicBezTo>
                    <a:pt x="791" y="5451"/>
                    <a:pt x="857" y="5422"/>
                    <a:pt x="887" y="5422"/>
                  </a:cubicBezTo>
                  <a:cubicBezTo>
                    <a:pt x="894" y="5414"/>
                    <a:pt x="894" y="5414"/>
                    <a:pt x="894" y="5414"/>
                  </a:cubicBezTo>
                  <a:cubicBezTo>
                    <a:pt x="916" y="5414"/>
                    <a:pt x="938" y="5407"/>
                    <a:pt x="960" y="5407"/>
                  </a:cubicBezTo>
                  <a:cubicBezTo>
                    <a:pt x="982" y="5407"/>
                    <a:pt x="997" y="5414"/>
                    <a:pt x="1011" y="5429"/>
                  </a:cubicBezTo>
                  <a:cubicBezTo>
                    <a:pt x="1026" y="5436"/>
                    <a:pt x="1033" y="5451"/>
                    <a:pt x="1040" y="5458"/>
                  </a:cubicBezTo>
                  <a:cubicBezTo>
                    <a:pt x="1070" y="5488"/>
                    <a:pt x="1092" y="5510"/>
                    <a:pt x="1121" y="5539"/>
                  </a:cubicBezTo>
                  <a:cubicBezTo>
                    <a:pt x="1128" y="5561"/>
                    <a:pt x="1143" y="5575"/>
                    <a:pt x="1158" y="5590"/>
                  </a:cubicBezTo>
                  <a:cubicBezTo>
                    <a:pt x="1194" y="5620"/>
                    <a:pt x="1209" y="5641"/>
                    <a:pt x="1209" y="5671"/>
                  </a:cubicBezTo>
                  <a:cubicBezTo>
                    <a:pt x="1194" y="5744"/>
                    <a:pt x="1187" y="5839"/>
                    <a:pt x="1209" y="5898"/>
                  </a:cubicBezTo>
                  <a:cubicBezTo>
                    <a:pt x="1224" y="5942"/>
                    <a:pt x="1238" y="5949"/>
                    <a:pt x="1260" y="5956"/>
                  </a:cubicBezTo>
                  <a:cubicBezTo>
                    <a:pt x="1260" y="5956"/>
                    <a:pt x="1268" y="5964"/>
                    <a:pt x="1275" y="5971"/>
                  </a:cubicBezTo>
                  <a:cubicBezTo>
                    <a:pt x="1282" y="5979"/>
                    <a:pt x="1282" y="6008"/>
                    <a:pt x="1282" y="6037"/>
                  </a:cubicBezTo>
                  <a:cubicBezTo>
                    <a:pt x="1282" y="6059"/>
                    <a:pt x="1282" y="6081"/>
                    <a:pt x="1282" y="6103"/>
                  </a:cubicBezTo>
                  <a:cubicBezTo>
                    <a:pt x="1282" y="6110"/>
                    <a:pt x="1290" y="6118"/>
                    <a:pt x="1290" y="6125"/>
                  </a:cubicBezTo>
                  <a:cubicBezTo>
                    <a:pt x="1297" y="6176"/>
                    <a:pt x="1304" y="6242"/>
                    <a:pt x="1355" y="6250"/>
                  </a:cubicBezTo>
                  <a:cubicBezTo>
                    <a:pt x="1370" y="6257"/>
                    <a:pt x="1385" y="6264"/>
                    <a:pt x="1400" y="6272"/>
                  </a:cubicBezTo>
                  <a:cubicBezTo>
                    <a:pt x="1414" y="6279"/>
                    <a:pt x="1436" y="6294"/>
                    <a:pt x="1465" y="6301"/>
                  </a:cubicBezTo>
                  <a:cubicBezTo>
                    <a:pt x="1465" y="6308"/>
                    <a:pt x="1458" y="6315"/>
                    <a:pt x="1451" y="6323"/>
                  </a:cubicBezTo>
                  <a:cubicBezTo>
                    <a:pt x="1429" y="6352"/>
                    <a:pt x="1414" y="6374"/>
                    <a:pt x="1407" y="6396"/>
                  </a:cubicBezTo>
                  <a:cubicBezTo>
                    <a:pt x="1392" y="6425"/>
                    <a:pt x="1392" y="6433"/>
                    <a:pt x="1355" y="6440"/>
                  </a:cubicBezTo>
                  <a:cubicBezTo>
                    <a:pt x="1275" y="6455"/>
                    <a:pt x="1238" y="6477"/>
                    <a:pt x="1224" y="6550"/>
                  </a:cubicBezTo>
                  <a:cubicBezTo>
                    <a:pt x="1209" y="6616"/>
                    <a:pt x="1231" y="6667"/>
                    <a:pt x="1275" y="6704"/>
                  </a:cubicBezTo>
                  <a:cubicBezTo>
                    <a:pt x="1312" y="6733"/>
                    <a:pt x="1333" y="6784"/>
                    <a:pt x="1341" y="6821"/>
                  </a:cubicBezTo>
                  <a:cubicBezTo>
                    <a:pt x="1348" y="6851"/>
                    <a:pt x="1363" y="6872"/>
                    <a:pt x="1370" y="6894"/>
                  </a:cubicBezTo>
                  <a:cubicBezTo>
                    <a:pt x="1385" y="6916"/>
                    <a:pt x="1385" y="6916"/>
                    <a:pt x="1385" y="6916"/>
                  </a:cubicBezTo>
                  <a:cubicBezTo>
                    <a:pt x="1407" y="6909"/>
                    <a:pt x="1407" y="6909"/>
                    <a:pt x="1407" y="6909"/>
                  </a:cubicBezTo>
                  <a:cubicBezTo>
                    <a:pt x="1465" y="6887"/>
                    <a:pt x="1465" y="6887"/>
                    <a:pt x="1465" y="6887"/>
                  </a:cubicBezTo>
                  <a:cubicBezTo>
                    <a:pt x="1480" y="6887"/>
                    <a:pt x="1524" y="6946"/>
                    <a:pt x="1546" y="6982"/>
                  </a:cubicBezTo>
                  <a:cubicBezTo>
                    <a:pt x="1583" y="7034"/>
                    <a:pt x="1619" y="7085"/>
                    <a:pt x="1663" y="7107"/>
                  </a:cubicBezTo>
                  <a:cubicBezTo>
                    <a:pt x="1678" y="7122"/>
                    <a:pt x="1700" y="7122"/>
                    <a:pt x="1714" y="7122"/>
                  </a:cubicBezTo>
                  <a:cubicBezTo>
                    <a:pt x="1744" y="7122"/>
                    <a:pt x="1766" y="7114"/>
                    <a:pt x="1788" y="7092"/>
                  </a:cubicBezTo>
                  <a:cubicBezTo>
                    <a:pt x="1817" y="7048"/>
                    <a:pt x="1824" y="6990"/>
                    <a:pt x="1810" y="6931"/>
                  </a:cubicBezTo>
                  <a:cubicBezTo>
                    <a:pt x="1795" y="6880"/>
                    <a:pt x="1802" y="6843"/>
                    <a:pt x="1817" y="6814"/>
                  </a:cubicBezTo>
                  <a:cubicBezTo>
                    <a:pt x="1832" y="6799"/>
                    <a:pt x="1846" y="6784"/>
                    <a:pt x="1876" y="6784"/>
                  </a:cubicBezTo>
                  <a:cubicBezTo>
                    <a:pt x="1883" y="6784"/>
                    <a:pt x="1890" y="6784"/>
                    <a:pt x="1890" y="6784"/>
                  </a:cubicBezTo>
                  <a:cubicBezTo>
                    <a:pt x="1920" y="6784"/>
                    <a:pt x="1920" y="6784"/>
                    <a:pt x="1942" y="6909"/>
                  </a:cubicBezTo>
                  <a:cubicBezTo>
                    <a:pt x="1942" y="6939"/>
                    <a:pt x="1949" y="6968"/>
                    <a:pt x="1956" y="6997"/>
                  </a:cubicBezTo>
                  <a:cubicBezTo>
                    <a:pt x="1971" y="7092"/>
                    <a:pt x="2030" y="7144"/>
                    <a:pt x="2118" y="7144"/>
                  </a:cubicBezTo>
                  <a:cubicBezTo>
                    <a:pt x="2162" y="7144"/>
                    <a:pt x="2205" y="7129"/>
                    <a:pt x="2235" y="7114"/>
                  </a:cubicBezTo>
                  <a:cubicBezTo>
                    <a:pt x="2257" y="7158"/>
                    <a:pt x="2301" y="7173"/>
                    <a:pt x="2381" y="7173"/>
                  </a:cubicBezTo>
                  <a:cubicBezTo>
                    <a:pt x="2396" y="7173"/>
                    <a:pt x="2396" y="7173"/>
                    <a:pt x="2396" y="7173"/>
                  </a:cubicBezTo>
                  <a:lnTo>
                    <a:pt x="2396" y="7173"/>
                  </a:lnTo>
                  <a:cubicBezTo>
                    <a:pt x="2396" y="7173"/>
                    <a:pt x="2396" y="7180"/>
                    <a:pt x="2389" y="7188"/>
                  </a:cubicBezTo>
                  <a:cubicBezTo>
                    <a:pt x="2381" y="7210"/>
                    <a:pt x="2359" y="7224"/>
                    <a:pt x="2345" y="7224"/>
                  </a:cubicBezTo>
                  <a:cubicBezTo>
                    <a:pt x="2337" y="7224"/>
                    <a:pt x="2330" y="7224"/>
                    <a:pt x="2323" y="7224"/>
                  </a:cubicBezTo>
                  <a:cubicBezTo>
                    <a:pt x="2257" y="7232"/>
                    <a:pt x="2257" y="7261"/>
                    <a:pt x="2250" y="7356"/>
                  </a:cubicBezTo>
                  <a:cubicBezTo>
                    <a:pt x="2250" y="7371"/>
                    <a:pt x="2250" y="7385"/>
                    <a:pt x="2250" y="7407"/>
                  </a:cubicBezTo>
                  <a:cubicBezTo>
                    <a:pt x="2250" y="7451"/>
                    <a:pt x="2250" y="7481"/>
                    <a:pt x="2271" y="7495"/>
                  </a:cubicBezTo>
                  <a:cubicBezTo>
                    <a:pt x="2279" y="7503"/>
                    <a:pt x="2293" y="7510"/>
                    <a:pt x="2308" y="7510"/>
                  </a:cubicBezTo>
                  <a:cubicBezTo>
                    <a:pt x="2345" y="7510"/>
                    <a:pt x="2381" y="7473"/>
                    <a:pt x="2440" y="7422"/>
                  </a:cubicBezTo>
                  <a:cubicBezTo>
                    <a:pt x="2455" y="7407"/>
                    <a:pt x="2477" y="7385"/>
                    <a:pt x="2484" y="7385"/>
                  </a:cubicBezTo>
                  <a:cubicBezTo>
                    <a:pt x="2528" y="7363"/>
                    <a:pt x="2535" y="7334"/>
                    <a:pt x="2535" y="7305"/>
                  </a:cubicBezTo>
                  <a:cubicBezTo>
                    <a:pt x="2535" y="7283"/>
                    <a:pt x="2543" y="7268"/>
                    <a:pt x="2550" y="7239"/>
                  </a:cubicBezTo>
                  <a:cubicBezTo>
                    <a:pt x="2550" y="7224"/>
                    <a:pt x="2564" y="7173"/>
                    <a:pt x="2579" y="7173"/>
                  </a:cubicBezTo>
                  <a:cubicBezTo>
                    <a:pt x="2587" y="7173"/>
                    <a:pt x="2594" y="7180"/>
                    <a:pt x="2623" y="7202"/>
                  </a:cubicBezTo>
                  <a:cubicBezTo>
                    <a:pt x="2645" y="7217"/>
                    <a:pt x="2667" y="7224"/>
                    <a:pt x="2689" y="7224"/>
                  </a:cubicBezTo>
                  <a:cubicBezTo>
                    <a:pt x="2733" y="7224"/>
                    <a:pt x="2748" y="7180"/>
                    <a:pt x="2762" y="7151"/>
                  </a:cubicBezTo>
                  <a:cubicBezTo>
                    <a:pt x="2770" y="7136"/>
                    <a:pt x="2777" y="7122"/>
                    <a:pt x="2784" y="7114"/>
                  </a:cubicBezTo>
                  <a:cubicBezTo>
                    <a:pt x="2784" y="7107"/>
                    <a:pt x="2784" y="7107"/>
                    <a:pt x="2799" y="7107"/>
                  </a:cubicBezTo>
                  <a:cubicBezTo>
                    <a:pt x="2828" y="7107"/>
                    <a:pt x="2872" y="7136"/>
                    <a:pt x="2887" y="7144"/>
                  </a:cubicBezTo>
                  <a:cubicBezTo>
                    <a:pt x="2931" y="7100"/>
                    <a:pt x="2931" y="7100"/>
                    <a:pt x="2931" y="7100"/>
                  </a:cubicBezTo>
                  <a:cubicBezTo>
                    <a:pt x="2850" y="6990"/>
                    <a:pt x="2850" y="6990"/>
                    <a:pt x="2850" y="6990"/>
                  </a:cubicBezTo>
                  <a:cubicBezTo>
                    <a:pt x="2887" y="6960"/>
                    <a:pt x="2887" y="6960"/>
                    <a:pt x="2887" y="6960"/>
                  </a:cubicBezTo>
                  <a:lnTo>
                    <a:pt x="2887" y="6960"/>
                  </a:lnTo>
                  <a:cubicBezTo>
                    <a:pt x="2894" y="6960"/>
                    <a:pt x="2894" y="6960"/>
                    <a:pt x="2894" y="6960"/>
                  </a:cubicBezTo>
                  <a:cubicBezTo>
                    <a:pt x="2902" y="6946"/>
                    <a:pt x="2902" y="6946"/>
                    <a:pt x="2902" y="6946"/>
                  </a:cubicBezTo>
                  <a:cubicBezTo>
                    <a:pt x="2902" y="6931"/>
                    <a:pt x="2902" y="6931"/>
                    <a:pt x="2902" y="6931"/>
                  </a:cubicBezTo>
                  <a:cubicBezTo>
                    <a:pt x="2902" y="6902"/>
                    <a:pt x="2894" y="6880"/>
                    <a:pt x="2880" y="6865"/>
                  </a:cubicBezTo>
                  <a:cubicBezTo>
                    <a:pt x="2872" y="6843"/>
                    <a:pt x="2858" y="6836"/>
                    <a:pt x="2828" y="6836"/>
                  </a:cubicBezTo>
                  <a:lnTo>
                    <a:pt x="2821" y="6836"/>
                  </a:lnTo>
                  <a:lnTo>
                    <a:pt x="2821" y="6829"/>
                  </a:lnTo>
                  <a:cubicBezTo>
                    <a:pt x="2821" y="6806"/>
                    <a:pt x="2828" y="6806"/>
                    <a:pt x="2828" y="6799"/>
                  </a:cubicBezTo>
                  <a:lnTo>
                    <a:pt x="2828" y="6799"/>
                  </a:lnTo>
                  <a:lnTo>
                    <a:pt x="2828" y="6799"/>
                  </a:lnTo>
                  <a:cubicBezTo>
                    <a:pt x="2850" y="6792"/>
                    <a:pt x="2872" y="6784"/>
                    <a:pt x="2887" y="6741"/>
                  </a:cubicBezTo>
                  <a:cubicBezTo>
                    <a:pt x="2902" y="6689"/>
                    <a:pt x="2902" y="6660"/>
                    <a:pt x="2894" y="6631"/>
                  </a:cubicBezTo>
                  <a:cubicBezTo>
                    <a:pt x="2894" y="6616"/>
                    <a:pt x="2887" y="6594"/>
                    <a:pt x="2887" y="6572"/>
                  </a:cubicBezTo>
                  <a:cubicBezTo>
                    <a:pt x="2887" y="6550"/>
                    <a:pt x="2887" y="6550"/>
                    <a:pt x="2902" y="6543"/>
                  </a:cubicBezTo>
                  <a:cubicBezTo>
                    <a:pt x="2909" y="6535"/>
                    <a:pt x="2931" y="6513"/>
                    <a:pt x="2945" y="6470"/>
                  </a:cubicBezTo>
                  <a:cubicBezTo>
                    <a:pt x="2960" y="6403"/>
                    <a:pt x="2953" y="6367"/>
                    <a:pt x="2945" y="6330"/>
                  </a:cubicBezTo>
                  <a:cubicBezTo>
                    <a:pt x="2938" y="6315"/>
                    <a:pt x="2938" y="6294"/>
                    <a:pt x="2931" y="6272"/>
                  </a:cubicBezTo>
                  <a:cubicBezTo>
                    <a:pt x="2924" y="6198"/>
                    <a:pt x="2894" y="6154"/>
                    <a:pt x="2865" y="6103"/>
                  </a:cubicBezTo>
                  <a:cubicBezTo>
                    <a:pt x="2850" y="6081"/>
                    <a:pt x="2850" y="6081"/>
                    <a:pt x="2850" y="6081"/>
                  </a:cubicBezTo>
                  <a:cubicBezTo>
                    <a:pt x="2836" y="6059"/>
                    <a:pt x="2836" y="6059"/>
                    <a:pt x="2836" y="6059"/>
                  </a:cubicBezTo>
                  <a:cubicBezTo>
                    <a:pt x="2799" y="6001"/>
                    <a:pt x="2748" y="5913"/>
                    <a:pt x="2726" y="5832"/>
                  </a:cubicBezTo>
                  <a:cubicBezTo>
                    <a:pt x="2704" y="5729"/>
                    <a:pt x="2711" y="5612"/>
                    <a:pt x="2726" y="5575"/>
                  </a:cubicBezTo>
                  <a:cubicBezTo>
                    <a:pt x="2777" y="5480"/>
                    <a:pt x="2770" y="5400"/>
                    <a:pt x="2711" y="5370"/>
                  </a:cubicBezTo>
                  <a:cubicBezTo>
                    <a:pt x="2652" y="5334"/>
                    <a:pt x="2638" y="5312"/>
                    <a:pt x="2660" y="5260"/>
                  </a:cubicBezTo>
                  <a:cubicBezTo>
                    <a:pt x="2660" y="5253"/>
                    <a:pt x="2660" y="5253"/>
                    <a:pt x="2660" y="5253"/>
                  </a:cubicBezTo>
                  <a:cubicBezTo>
                    <a:pt x="2689" y="5180"/>
                    <a:pt x="2704" y="5158"/>
                    <a:pt x="2777" y="5129"/>
                  </a:cubicBezTo>
                  <a:cubicBezTo>
                    <a:pt x="2792" y="5121"/>
                    <a:pt x="2806" y="5121"/>
                    <a:pt x="2821" y="5121"/>
                  </a:cubicBezTo>
                  <a:cubicBezTo>
                    <a:pt x="2843" y="5121"/>
                    <a:pt x="2865" y="5129"/>
                    <a:pt x="2880" y="5129"/>
                  </a:cubicBezTo>
                  <a:cubicBezTo>
                    <a:pt x="2902" y="5136"/>
                    <a:pt x="2916" y="5143"/>
                    <a:pt x="2931" y="5143"/>
                  </a:cubicBezTo>
                  <a:cubicBezTo>
                    <a:pt x="2931" y="5151"/>
                    <a:pt x="2924" y="5158"/>
                    <a:pt x="2924" y="5165"/>
                  </a:cubicBezTo>
                  <a:cubicBezTo>
                    <a:pt x="2975" y="5194"/>
                    <a:pt x="2975" y="5194"/>
                    <a:pt x="2975" y="5194"/>
                  </a:cubicBezTo>
                  <a:cubicBezTo>
                    <a:pt x="3012" y="5136"/>
                    <a:pt x="3078" y="5070"/>
                    <a:pt x="3099" y="5063"/>
                  </a:cubicBezTo>
                  <a:cubicBezTo>
                    <a:pt x="3136" y="5055"/>
                    <a:pt x="3187" y="5048"/>
                    <a:pt x="3231" y="5048"/>
                  </a:cubicBezTo>
                  <a:cubicBezTo>
                    <a:pt x="3283" y="5048"/>
                    <a:pt x="3305" y="5055"/>
                    <a:pt x="3312" y="5063"/>
                  </a:cubicBezTo>
                  <a:cubicBezTo>
                    <a:pt x="3341" y="5077"/>
                    <a:pt x="3385" y="5106"/>
                    <a:pt x="3422" y="5151"/>
                  </a:cubicBezTo>
                  <a:cubicBezTo>
                    <a:pt x="3451" y="5194"/>
                    <a:pt x="3517" y="5238"/>
                    <a:pt x="3590" y="5238"/>
                  </a:cubicBezTo>
                  <a:cubicBezTo>
                    <a:pt x="3605" y="5238"/>
                    <a:pt x="3620" y="5238"/>
                    <a:pt x="3642" y="5231"/>
                  </a:cubicBezTo>
                  <a:cubicBezTo>
                    <a:pt x="3722" y="5202"/>
                    <a:pt x="3759" y="5158"/>
                    <a:pt x="3759" y="5092"/>
                  </a:cubicBezTo>
                  <a:cubicBezTo>
                    <a:pt x="3759" y="5070"/>
                    <a:pt x="3774" y="5055"/>
                    <a:pt x="3788" y="5041"/>
                  </a:cubicBezTo>
                  <a:cubicBezTo>
                    <a:pt x="3803" y="5019"/>
                    <a:pt x="3818" y="4997"/>
                    <a:pt x="3818" y="4967"/>
                  </a:cubicBezTo>
                  <a:cubicBezTo>
                    <a:pt x="3818" y="4923"/>
                    <a:pt x="3788" y="4909"/>
                    <a:pt x="3774" y="4901"/>
                  </a:cubicBezTo>
                  <a:cubicBezTo>
                    <a:pt x="3752" y="4887"/>
                    <a:pt x="3752" y="4887"/>
                    <a:pt x="3752" y="4872"/>
                  </a:cubicBezTo>
                  <a:cubicBezTo>
                    <a:pt x="3752" y="4835"/>
                    <a:pt x="3744" y="4777"/>
                    <a:pt x="3744" y="4733"/>
                  </a:cubicBezTo>
                  <a:cubicBezTo>
                    <a:pt x="3781" y="4740"/>
                    <a:pt x="3825" y="4747"/>
                    <a:pt x="3832" y="4762"/>
                  </a:cubicBezTo>
                  <a:cubicBezTo>
                    <a:pt x="3847" y="4770"/>
                    <a:pt x="3869" y="4777"/>
                    <a:pt x="3898" y="4777"/>
                  </a:cubicBezTo>
                  <a:cubicBezTo>
                    <a:pt x="3964" y="4777"/>
                    <a:pt x="4067" y="4747"/>
                    <a:pt x="4067" y="4740"/>
                  </a:cubicBezTo>
                  <a:cubicBezTo>
                    <a:pt x="4177" y="4711"/>
                    <a:pt x="4177" y="4711"/>
                    <a:pt x="4177" y="4711"/>
                  </a:cubicBezTo>
                  <a:cubicBezTo>
                    <a:pt x="4067" y="4682"/>
                    <a:pt x="4067" y="4682"/>
                    <a:pt x="4067" y="4682"/>
                  </a:cubicBezTo>
                  <a:cubicBezTo>
                    <a:pt x="4045" y="4682"/>
                    <a:pt x="4023" y="4674"/>
                    <a:pt x="4015" y="4667"/>
                  </a:cubicBezTo>
                  <a:cubicBezTo>
                    <a:pt x="4015" y="4660"/>
                    <a:pt x="4023" y="4660"/>
                    <a:pt x="4023" y="4660"/>
                  </a:cubicBezTo>
                  <a:cubicBezTo>
                    <a:pt x="4045" y="4638"/>
                    <a:pt x="4067" y="4630"/>
                    <a:pt x="4089" y="4623"/>
                  </a:cubicBezTo>
                  <a:cubicBezTo>
                    <a:pt x="4111" y="4623"/>
                    <a:pt x="4147" y="4608"/>
                    <a:pt x="4177" y="4572"/>
                  </a:cubicBezTo>
                  <a:cubicBezTo>
                    <a:pt x="4184" y="4564"/>
                    <a:pt x="4191" y="4557"/>
                    <a:pt x="4199" y="4550"/>
                  </a:cubicBezTo>
                  <a:cubicBezTo>
                    <a:pt x="4228" y="4506"/>
                    <a:pt x="4257" y="4476"/>
                    <a:pt x="4257" y="4396"/>
                  </a:cubicBezTo>
                  <a:cubicBezTo>
                    <a:pt x="4257" y="4366"/>
                    <a:pt x="4250" y="4337"/>
                    <a:pt x="4235" y="4308"/>
                  </a:cubicBezTo>
                  <a:cubicBezTo>
                    <a:pt x="4221" y="4264"/>
                    <a:pt x="4206" y="4234"/>
                    <a:pt x="4243" y="4191"/>
                  </a:cubicBezTo>
                  <a:cubicBezTo>
                    <a:pt x="4279" y="4139"/>
                    <a:pt x="4294" y="4139"/>
                    <a:pt x="4294" y="4139"/>
                  </a:cubicBezTo>
                  <a:cubicBezTo>
                    <a:pt x="4301" y="4139"/>
                    <a:pt x="4309" y="4147"/>
                    <a:pt x="4323" y="4154"/>
                  </a:cubicBezTo>
                  <a:cubicBezTo>
                    <a:pt x="4323" y="4154"/>
                    <a:pt x="4331" y="4161"/>
                    <a:pt x="4338" y="4161"/>
                  </a:cubicBezTo>
                  <a:cubicBezTo>
                    <a:pt x="4360" y="4176"/>
                    <a:pt x="4396" y="4183"/>
                    <a:pt x="4440" y="4183"/>
                  </a:cubicBezTo>
                  <a:cubicBezTo>
                    <a:pt x="4506" y="4183"/>
                    <a:pt x="4594" y="4169"/>
                    <a:pt x="4645" y="4110"/>
                  </a:cubicBezTo>
                  <a:cubicBezTo>
                    <a:pt x="4675" y="4088"/>
                    <a:pt x="4704" y="4066"/>
                    <a:pt x="4733" y="4044"/>
                  </a:cubicBezTo>
                  <a:cubicBezTo>
                    <a:pt x="4770" y="4015"/>
                    <a:pt x="4814" y="3985"/>
                    <a:pt x="4836" y="3949"/>
                  </a:cubicBezTo>
                  <a:cubicBezTo>
                    <a:pt x="4851" y="3912"/>
                    <a:pt x="4858" y="3883"/>
                    <a:pt x="4858" y="3861"/>
                  </a:cubicBezTo>
                  <a:cubicBezTo>
                    <a:pt x="4858" y="3832"/>
                    <a:pt x="4858" y="3817"/>
                    <a:pt x="4880" y="3795"/>
                  </a:cubicBezTo>
                  <a:cubicBezTo>
                    <a:pt x="4895" y="3773"/>
                    <a:pt x="4909" y="3751"/>
                    <a:pt x="4931" y="3736"/>
                  </a:cubicBezTo>
                  <a:cubicBezTo>
                    <a:pt x="4953" y="3714"/>
                    <a:pt x="4953" y="3714"/>
                    <a:pt x="4953" y="3714"/>
                  </a:cubicBezTo>
                  <a:cubicBezTo>
                    <a:pt x="4939" y="3692"/>
                    <a:pt x="4939" y="3692"/>
                    <a:pt x="4939" y="3692"/>
                  </a:cubicBezTo>
                  <a:cubicBezTo>
                    <a:pt x="4931" y="3685"/>
                    <a:pt x="4931" y="3685"/>
                    <a:pt x="4931" y="3685"/>
                  </a:cubicBezTo>
                  <a:cubicBezTo>
                    <a:pt x="4924" y="3663"/>
                    <a:pt x="4909" y="3612"/>
                    <a:pt x="4902" y="3568"/>
                  </a:cubicBezTo>
                  <a:cubicBezTo>
                    <a:pt x="4902" y="3546"/>
                    <a:pt x="4902" y="3538"/>
                    <a:pt x="4895" y="3524"/>
                  </a:cubicBezTo>
                  <a:cubicBezTo>
                    <a:pt x="4895" y="3502"/>
                    <a:pt x="4887" y="3487"/>
                    <a:pt x="4895" y="3465"/>
                  </a:cubicBezTo>
                  <a:cubicBezTo>
                    <a:pt x="4902" y="3472"/>
                    <a:pt x="4902" y="3472"/>
                    <a:pt x="4909" y="3472"/>
                  </a:cubicBezTo>
                  <a:cubicBezTo>
                    <a:pt x="4909" y="3472"/>
                    <a:pt x="4931" y="3465"/>
                    <a:pt x="4939" y="3443"/>
                  </a:cubicBezTo>
                  <a:cubicBezTo>
                    <a:pt x="4946" y="3414"/>
                    <a:pt x="4968" y="3348"/>
                    <a:pt x="4924" y="3297"/>
                  </a:cubicBezTo>
                  <a:cubicBezTo>
                    <a:pt x="4917" y="3282"/>
                    <a:pt x="4909" y="3267"/>
                    <a:pt x="4902" y="3253"/>
                  </a:cubicBezTo>
                  <a:cubicBezTo>
                    <a:pt x="4895" y="3231"/>
                    <a:pt x="4880" y="3201"/>
                    <a:pt x="4836" y="3194"/>
                  </a:cubicBezTo>
                  <a:cubicBezTo>
                    <a:pt x="4829" y="3187"/>
                    <a:pt x="4821" y="3187"/>
                    <a:pt x="4814" y="3187"/>
                  </a:cubicBezTo>
                  <a:cubicBezTo>
                    <a:pt x="4785" y="3187"/>
                    <a:pt x="4763" y="3201"/>
                    <a:pt x="4733" y="3216"/>
                  </a:cubicBezTo>
                  <a:cubicBezTo>
                    <a:pt x="4726" y="3216"/>
                    <a:pt x="4719" y="3223"/>
                    <a:pt x="4712" y="3231"/>
                  </a:cubicBezTo>
                  <a:cubicBezTo>
                    <a:pt x="4675" y="3245"/>
                    <a:pt x="4653" y="3260"/>
                    <a:pt x="4645" y="3282"/>
                  </a:cubicBezTo>
                  <a:cubicBezTo>
                    <a:pt x="4638" y="3311"/>
                    <a:pt x="4653" y="3341"/>
                    <a:pt x="4660" y="3363"/>
                  </a:cubicBezTo>
                  <a:lnTo>
                    <a:pt x="4660" y="3363"/>
                  </a:lnTo>
                  <a:cubicBezTo>
                    <a:pt x="4645" y="3370"/>
                    <a:pt x="4602" y="3370"/>
                    <a:pt x="4587" y="3370"/>
                  </a:cubicBezTo>
                  <a:cubicBezTo>
                    <a:pt x="4565" y="3370"/>
                    <a:pt x="4550" y="3363"/>
                    <a:pt x="4543" y="3319"/>
                  </a:cubicBezTo>
                  <a:cubicBezTo>
                    <a:pt x="4536" y="3311"/>
                    <a:pt x="4536" y="3304"/>
                    <a:pt x="4536" y="3297"/>
                  </a:cubicBezTo>
                  <a:cubicBezTo>
                    <a:pt x="4536" y="3289"/>
                    <a:pt x="4528" y="3275"/>
                    <a:pt x="4528" y="3267"/>
                  </a:cubicBezTo>
                  <a:cubicBezTo>
                    <a:pt x="4580" y="3267"/>
                    <a:pt x="4602" y="3216"/>
                    <a:pt x="4616" y="3172"/>
                  </a:cubicBezTo>
                  <a:cubicBezTo>
                    <a:pt x="4624" y="3157"/>
                    <a:pt x="4631" y="3135"/>
                    <a:pt x="4638" y="3128"/>
                  </a:cubicBezTo>
                  <a:cubicBezTo>
                    <a:pt x="4675" y="3077"/>
                    <a:pt x="4675" y="3018"/>
                    <a:pt x="4631" y="2982"/>
                  </a:cubicBezTo>
                  <a:cubicBezTo>
                    <a:pt x="4638" y="2974"/>
                    <a:pt x="4645" y="2974"/>
                    <a:pt x="4653" y="2967"/>
                  </a:cubicBezTo>
                  <a:cubicBezTo>
                    <a:pt x="4697" y="2930"/>
                    <a:pt x="4682" y="2894"/>
                    <a:pt x="4675" y="2864"/>
                  </a:cubicBezTo>
                  <a:cubicBezTo>
                    <a:pt x="4675" y="2850"/>
                    <a:pt x="4668" y="2835"/>
                    <a:pt x="4675" y="2820"/>
                  </a:cubicBezTo>
                  <a:cubicBezTo>
                    <a:pt x="4690" y="2784"/>
                    <a:pt x="4741" y="2769"/>
                    <a:pt x="4785" y="2769"/>
                  </a:cubicBezTo>
                  <a:cubicBezTo>
                    <a:pt x="4821" y="2769"/>
                    <a:pt x="4836" y="2747"/>
                    <a:pt x="4843" y="2740"/>
                  </a:cubicBezTo>
                  <a:cubicBezTo>
                    <a:pt x="4858" y="2710"/>
                    <a:pt x="4851" y="2681"/>
                    <a:pt x="4821" y="2644"/>
                  </a:cubicBezTo>
                  <a:cubicBezTo>
                    <a:pt x="4821" y="2637"/>
                    <a:pt x="4821" y="2630"/>
                    <a:pt x="4814" y="2630"/>
                  </a:cubicBezTo>
                  <a:cubicBezTo>
                    <a:pt x="4821" y="2630"/>
                    <a:pt x="4829" y="2622"/>
                    <a:pt x="4851" y="2622"/>
                  </a:cubicBezTo>
                  <a:cubicBezTo>
                    <a:pt x="4865" y="2622"/>
                    <a:pt x="4909" y="2615"/>
                    <a:pt x="4924" y="2586"/>
                  </a:cubicBezTo>
                  <a:cubicBezTo>
                    <a:pt x="4931" y="2549"/>
                    <a:pt x="4902" y="2527"/>
                    <a:pt x="4880" y="2498"/>
                  </a:cubicBezTo>
                  <a:cubicBezTo>
                    <a:pt x="4873" y="2491"/>
                    <a:pt x="4865" y="2491"/>
                    <a:pt x="4865" y="2483"/>
                  </a:cubicBezTo>
                  <a:cubicBezTo>
                    <a:pt x="4821" y="2447"/>
                    <a:pt x="4792" y="2432"/>
                    <a:pt x="4763" y="2410"/>
                  </a:cubicBezTo>
                  <a:cubicBezTo>
                    <a:pt x="4755" y="2410"/>
                    <a:pt x="4755" y="2410"/>
                    <a:pt x="4748" y="2403"/>
                  </a:cubicBezTo>
                  <a:cubicBezTo>
                    <a:pt x="4770" y="2410"/>
                    <a:pt x="4800" y="2410"/>
                    <a:pt x="4836" y="2410"/>
                  </a:cubicBezTo>
                  <a:cubicBezTo>
                    <a:pt x="4858" y="2410"/>
                    <a:pt x="4909" y="2410"/>
                    <a:pt x="4917" y="2373"/>
                  </a:cubicBezTo>
                  <a:cubicBezTo>
                    <a:pt x="4931" y="2344"/>
                    <a:pt x="4895" y="2315"/>
                    <a:pt x="4865" y="2293"/>
                  </a:cubicBezTo>
                  <a:cubicBezTo>
                    <a:pt x="4858" y="2285"/>
                    <a:pt x="4836" y="2263"/>
                    <a:pt x="4821" y="2161"/>
                  </a:cubicBezTo>
                  <a:lnTo>
                    <a:pt x="4821" y="2153"/>
                  </a:lnTo>
                  <a:lnTo>
                    <a:pt x="4821" y="2153"/>
                  </a:lnTo>
                  <a:lnTo>
                    <a:pt x="4821" y="2153"/>
                  </a:lnTo>
                  <a:cubicBezTo>
                    <a:pt x="4836" y="2153"/>
                    <a:pt x="4843" y="2161"/>
                    <a:pt x="4851" y="2168"/>
                  </a:cubicBezTo>
                  <a:cubicBezTo>
                    <a:pt x="4865" y="2183"/>
                    <a:pt x="4887" y="2197"/>
                    <a:pt x="4909" y="2197"/>
                  </a:cubicBezTo>
                  <a:cubicBezTo>
                    <a:pt x="4939" y="2197"/>
                    <a:pt x="4968" y="2175"/>
                    <a:pt x="4990" y="2161"/>
                  </a:cubicBezTo>
                  <a:lnTo>
                    <a:pt x="4997" y="2168"/>
                  </a:lnTo>
                  <a:cubicBezTo>
                    <a:pt x="5012" y="2183"/>
                    <a:pt x="5034" y="2212"/>
                    <a:pt x="5071" y="2220"/>
                  </a:cubicBezTo>
                  <a:cubicBezTo>
                    <a:pt x="5085" y="2227"/>
                    <a:pt x="5093" y="2227"/>
                    <a:pt x="5100" y="2227"/>
                  </a:cubicBezTo>
                  <a:cubicBezTo>
                    <a:pt x="5144" y="2227"/>
                    <a:pt x="5159" y="2190"/>
                    <a:pt x="5173" y="2161"/>
                  </a:cubicBezTo>
                  <a:cubicBezTo>
                    <a:pt x="5181" y="2153"/>
                    <a:pt x="5181" y="2139"/>
                    <a:pt x="5188" y="2124"/>
                  </a:cubicBezTo>
                  <a:cubicBezTo>
                    <a:pt x="5232" y="2058"/>
                    <a:pt x="5202" y="2022"/>
                    <a:pt x="5181" y="2000"/>
                  </a:cubicBezTo>
                  <a:cubicBezTo>
                    <a:pt x="5181" y="1992"/>
                    <a:pt x="5173" y="1992"/>
                    <a:pt x="5173" y="1985"/>
                  </a:cubicBezTo>
                  <a:cubicBezTo>
                    <a:pt x="5159" y="1970"/>
                    <a:pt x="5144" y="1963"/>
                    <a:pt x="5129" y="1948"/>
                  </a:cubicBezTo>
                  <a:cubicBezTo>
                    <a:pt x="5122" y="1948"/>
                    <a:pt x="5107" y="1941"/>
                    <a:pt x="5093" y="1926"/>
                  </a:cubicBezTo>
                  <a:cubicBezTo>
                    <a:pt x="5085" y="1919"/>
                    <a:pt x="5085" y="1919"/>
                    <a:pt x="5085" y="1919"/>
                  </a:cubicBezTo>
                  <a:cubicBezTo>
                    <a:pt x="5085" y="1912"/>
                    <a:pt x="5093" y="1904"/>
                    <a:pt x="5100" y="1904"/>
                  </a:cubicBezTo>
                  <a:cubicBezTo>
                    <a:pt x="5107" y="1890"/>
                    <a:pt x="5107" y="1890"/>
                    <a:pt x="5107" y="1890"/>
                  </a:cubicBezTo>
                  <a:cubicBezTo>
                    <a:pt x="5144" y="1853"/>
                    <a:pt x="5159" y="1838"/>
                    <a:pt x="5159" y="1831"/>
                  </a:cubicBezTo>
                  <a:cubicBezTo>
                    <a:pt x="5173" y="1802"/>
                    <a:pt x="5173" y="1802"/>
                    <a:pt x="5173" y="1802"/>
                  </a:cubicBezTo>
                  <a:cubicBezTo>
                    <a:pt x="5166" y="1794"/>
                    <a:pt x="5166" y="1794"/>
                    <a:pt x="5166" y="1794"/>
                  </a:cubicBezTo>
                  <a:cubicBezTo>
                    <a:pt x="5181" y="1787"/>
                    <a:pt x="5188" y="1758"/>
                    <a:pt x="5188" y="1743"/>
                  </a:cubicBezTo>
                  <a:cubicBezTo>
                    <a:pt x="5188" y="1721"/>
                    <a:pt x="5188" y="1699"/>
                    <a:pt x="5188" y="1684"/>
                  </a:cubicBezTo>
                  <a:cubicBezTo>
                    <a:pt x="5181" y="1655"/>
                    <a:pt x="5181" y="1655"/>
                    <a:pt x="5188" y="1648"/>
                  </a:cubicBezTo>
                  <a:cubicBezTo>
                    <a:pt x="5217" y="1633"/>
                    <a:pt x="5239" y="1605"/>
                    <a:pt x="5239" y="1575"/>
                  </a:cubicBezTo>
                  <a:cubicBezTo>
                    <a:pt x="5239" y="1546"/>
                    <a:pt x="5224" y="1524"/>
                    <a:pt x="5210" y="1510"/>
                  </a:cubicBezTo>
                  <a:cubicBezTo>
                    <a:pt x="5188" y="1502"/>
                    <a:pt x="5063" y="1422"/>
                    <a:pt x="4990" y="1414"/>
                  </a:cubicBezTo>
                  <a:cubicBezTo>
                    <a:pt x="4939" y="1407"/>
                    <a:pt x="4865" y="1356"/>
                    <a:pt x="4851" y="1319"/>
                  </a:cubicBezTo>
                  <a:cubicBezTo>
                    <a:pt x="4851" y="1312"/>
                    <a:pt x="4851" y="1304"/>
                    <a:pt x="4851" y="1297"/>
                  </a:cubicBezTo>
                  <a:cubicBezTo>
                    <a:pt x="4836" y="1253"/>
                    <a:pt x="4821" y="1209"/>
                    <a:pt x="4748" y="1209"/>
                  </a:cubicBezTo>
                  <a:cubicBezTo>
                    <a:pt x="4704" y="1209"/>
                    <a:pt x="4682" y="1195"/>
                    <a:pt x="4660" y="1158"/>
                  </a:cubicBezTo>
                  <a:cubicBezTo>
                    <a:pt x="4653" y="1143"/>
                    <a:pt x="4653" y="1129"/>
                    <a:pt x="4653" y="1114"/>
                  </a:cubicBezTo>
                  <a:cubicBezTo>
                    <a:pt x="4645" y="1092"/>
                    <a:pt x="4638" y="1070"/>
                    <a:pt x="4616" y="1048"/>
                  </a:cubicBezTo>
                  <a:cubicBezTo>
                    <a:pt x="4602" y="1033"/>
                    <a:pt x="4602" y="967"/>
                    <a:pt x="4609" y="945"/>
                  </a:cubicBezTo>
                  <a:cubicBezTo>
                    <a:pt x="4609" y="938"/>
                    <a:pt x="4609" y="938"/>
                    <a:pt x="4609" y="931"/>
                  </a:cubicBezTo>
                  <a:lnTo>
                    <a:pt x="4609" y="931"/>
                  </a:lnTo>
                  <a:cubicBezTo>
                    <a:pt x="4609" y="916"/>
                    <a:pt x="4609" y="916"/>
                    <a:pt x="4609" y="916"/>
                  </a:cubicBezTo>
                  <a:lnTo>
                    <a:pt x="4609" y="916"/>
                  </a:lnTo>
                  <a:lnTo>
                    <a:pt x="4609" y="909"/>
                  </a:lnTo>
                  <a:cubicBezTo>
                    <a:pt x="4602" y="872"/>
                    <a:pt x="4602" y="872"/>
                    <a:pt x="4602" y="872"/>
                  </a:cubicBezTo>
                  <a:lnTo>
                    <a:pt x="4602" y="872"/>
                  </a:lnTo>
                  <a:cubicBezTo>
                    <a:pt x="4587" y="835"/>
                    <a:pt x="4572" y="813"/>
                    <a:pt x="4543" y="792"/>
                  </a:cubicBezTo>
                  <a:cubicBezTo>
                    <a:pt x="4521" y="777"/>
                    <a:pt x="4499" y="762"/>
                    <a:pt x="4470" y="762"/>
                  </a:cubicBezTo>
                  <a:cubicBezTo>
                    <a:pt x="4455" y="762"/>
                    <a:pt x="4440" y="762"/>
                    <a:pt x="4418" y="770"/>
                  </a:cubicBezTo>
                  <a:cubicBezTo>
                    <a:pt x="4411" y="777"/>
                    <a:pt x="4396" y="784"/>
                    <a:pt x="4389" y="799"/>
                  </a:cubicBezTo>
                  <a:cubicBezTo>
                    <a:pt x="4382" y="792"/>
                    <a:pt x="4374" y="784"/>
                    <a:pt x="4360" y="784"/>
                  </a:cubicBezTo>
                  <a:cubicBezTo>
                    <a:pt x="4323" y="784"/>
                    <a:pt x="4286" y="813"/>
                    <a:pt x="4272" y="857"/>
                  </a:cubicBezTo>
                  <a:cubicBezTo>
                    <a:pt x="4257" y="880"/>
                    <a:pt x="4235" y="894"/>
                    <a:pt x="4206" y="909"/>
                  </a:cubicBezTo>
                  <a:cubicBezTo>
                    <a:pt x="4191" y="916"/>
                    <a:pt x="4177" y="923"/>
                    <a:pt x="4162" y="938"/>
                  </a:cubicBezTo>
                  <a:cubicBezTo>
                    <a:pt x="4140" y="945"/>
                    <a:pt x="4133" y="953"/>
                    <a:pt x="4125" y="953"/>
                  </a:cubicBezTo>
                  <a:cubicBezTo>
                    <a:pt x="4103" y="960"/>
                    <a:pt x="4089" y="967"/>
                    <a:pt x="4089" y="1004"/>
                  </a:cubicBezTo>
                  <a:cubicBezTo>
                    <a:pt x="4089" y="1041"/>
                    <a:pt x="4125" y="1106"/>
                    <a:pt x="4191" y="1136"/>
                  </a:cubicBezTo>
                  <a:cubicBezTo>
                    <a:pt x="4199" y="1136"/>
                    <a:pt x="4199" y="1136"/>
                    <a:pt x="4206" y="1136"/>
                  </a:cubicBezTo>
                  <a:cubicBezTo>
                    <a:pt x="4199" y="1143"/>
                    <a:pt x="4184" y="1158"/>
                    <a:pt x="4177" y="1165"/>
                  </a:cubicBezTo>
                  <a:cubicBezTo>
                    <a:pt x="4162" y="1180"/>
                    <a:pt x="4162" y="1180"/>
                    <a:pt x="4162" y="1180"/>
                  </a:cubicBezTo>
                  <a:cubicBezTo>
                    <a:pt x="4154" y="1187"/>
                    <a:pt x="4154" y="1187"/>
                    <a:pt x="4147" y="1187"/>
                  </a:cubicBezTo>
                  <a:cubicBezTo>
                    <a:pt x="4147" y="1187"/>
                    <a:pt x="4125" y="1180"/>
                    <a:pt x="4103" y="1143"/>
                  </a:cubicBezTo>
                  <a:cubicBezTo>
                    <a:pt x="4081" y="1121"/>
                    <a:pt x="4030" y="1099"/>
                    <a:pt x="3957" y="1070"/>
                  </a:cubicBezTo>
                  <a:cubicBezTo>
                    <a:pt x="3920" y="1055"/>
                    <a:pt x="3883" y="1041"/>
                    <a:pt x="3862" y="1026"/>
                  </a:cubicBezTo>
                  <a:cubicBezTo>
                    <a:pt x="3832" y="1011"/>
                    <a:pt x="3832" y="997"/>
                    <a:pt x="3840" y="953"/>
                  </a:cubicBezTo>
                  <a:cubicBezTo>
                    <a:pt x="3840" y="938"/>
                    <a:pt x="3840" y="938"/>
                    <a:pt x="3840" y="938"/>
                  </a:cubicBezTo>
                  <a:cubicBezTo>
                    <a:pt x="3847" y="909"/>
                    <a:pt x="3854" y="894"/>
                    <a:pt x="3891" y="887"/>
                  </a:cubicBezTo>
                  <a:cubicBezTo>
                    <a:pt x="3950" y="880"/>
                    <a:pt x="3964" y="865"/>
                    <a:pt x="3986" y="828"/>
                  </a:cubicBezTo>
                  <a:cubicBezTo>
                    <a:pt x="3986" y="821"/>
                    <a:pt x="3986" y="813"/>
                    <a:pt x="3993" y="806"/>
                  </a:cubicBezTo>
                  <a:cubicBezTo>
                    <a:pt x="4015" y="762"/>
                    <a:pt x="3993" y="726"/>
                    <a:pt x="3986" y="711"/>
                  </a:cubicBezTo>
                  <a:cubicBezTo>
                    <a:pt x="3979" y="704"/>
                    <a:pt x="3979" y="696"/>
                    <a:pt x="3979" y="696"/>
                  </a:cubicBezTo>
                  <a:cubicBezTo>
                    <a:pt x="3993" y="645"/>
                    <a:pt x="3950" y="550"/>
                    <a:pt x="3920" y="521"/>
                  </a:cubicBezTo>
                  <a:cubicBezTo>
                    <a:pt x="3913" y="513"/>
                    <a:pt x="3905" y="506"/>
                    <a:pt x="3905" y="491"/>
                  </a:cubicBezTo>
                  <a:cubicBezTo>
                    <a:pt x="3905" y="484"/>
                    <a:pt x="3913" y="476"/>
                    <a:pt x="3927" y="462"/>
                  </a:cubicBezTo>
                  <a:cubicBezTo>
                    <a:pt x="3950" y="447"/>
                    <a:pt x="3957" y="418"/>
                    <a:pt x="3950" y="396"/>
                  </a:cubicBezTo>
                  <a:cubicBezTo>
                    <a:pt x="3971" y="396"/>
                    <a:pt x="3986" y="381"/>
                    <a:pt x="3986" y="374"/>
                  </a:cubicBezTo>
                  <a:cubicBezTo>
                    <a:pt x="4001" y="352"/>
                    <a:pt x="3986" y="330"/>
                    <a:pt x="3971" y="308"/>
                  </a:cubicBezTo>
                  <a:cubicBezTo>
                    <a:pt x="3979" y="308"/>
                    <a:pt x="3986" y="315"/>
                    <a:pt x="3993" y="315"/>
                  </a:cubicBezTo>
                  <a:cubicBezTo>
                    <a:pt x="4008" y="323"/>
                    <a:pt x="4023" y="323"/>
                    <a:pt x="4030" y="323"/>
                  </a:cubicBezTo>
                  <a:cubicBezTo>
                    <a:pt x="4059" y="323"/>
                    <a:pt x="4081" y="308"/>
                    <a:pt x="4089" y="279"/>
                  </a:cubicBezTo>
                  <a:cubicBezTo>
                    <a:pt x="4096" y="249"/>
                    <a:pt x="4096" y="213"/>
                    <a:pt x="4067" y="198"/>
                  </a:cubicBezTo>
                  <a:cubicBezTo>
                    <a:pt x="4030" y="169"/>
                    <a:pt x="3986" y="125"/>
                    <a:pt x="3979" y="103"/>
                  </a:cubicBezTo>
                  <a:cubicBezTo>
                    <a:pt x="3971" y="73"/>
                    <a:pt x="3942" y="52"/>
                    <a:pt x="3898" y="52"/>
                  </a:cubicBezTo>
                  <a:cubicBezTo>
                    <a:pt x="3876" y="52"/>
                    <a:pt x="3840" y="59"/>
                    <a:pt x="3810" y="73"/>
                  </a:cubicBezTo>
                  <a:cubicBezTo>
                    <a:pt x="3781" y="88"/>
                    <a:pt x="3766" y="88"/>
                    <a:pt x="3744" y="88"/>
                  </a:cubicBezTo>
                  <a:cubicBezTo>
                    <a:pt x="3737" y="88"/>
                    <a:pt x="3730" y="88"/>
                    <a:pt x="3722" y="88"/>
                  </a:cubicBezTo>
                  <a:cubicBezTo>
                    <a:pt x="3715" y="88"/>
                    <a:pt x="3700" y="88"/>
                    <a:pt x="3693" y="88"/>
                  </a:cubicBezTo>
                  <a:cubicBezTo>
                    <a:pt x="3693" y="88"/>
                    <a:pt x="3686" y="73"/>
                    <a:pt x="3678" y="66"/>
                  </a:cubicBezTo>
                  <a:cubicBezTo>
                    <a:pt x="3671" y="44"/>
                    <a:pt x="3656" y="7"/>
                    <a:pt x="3620" y="0"/>
                  </a:cubicBezTo>
                  <a:cubicBezTo>
                    <a:pt x="3612" y="0"/>
                    <a:pt x="3612" y="0"/>
                    <a:pt x="3605" y="0"/>
                  </a:cubicBezTo>
                  <a:lnTo>
                    <a:pt x="3605" y="0"/>
                  </a:lnTo>
                  <a:lnTo>
                    <a:pt x="3605" y="30"/>
                  </a:lnTo>
                  <a:close/>
                  <a:moveTo>
                    <a:pt x="5012" y="1729"/>
                  </a:moveTo>
                  <a:lnTo>
                    <a:pt x="5012" y="1729"/>
                  </a:lnTo>
                  <a:cubicBezTo>
                    <a:pt x="5019" y="1729"/>
                    <a:pt x="5019" y="1721"/>
                    <a:pt x="5034" y="1714"/>
                  </a:cubicBezTo>
                  <a:cubicBezTo>
                    <a:pt x="5049" y="1699"/>
                    <a:pt x="5056" y="1699"/>
                    <a:pt x="5056" y="1699"/>
                  </a:cubicBezTo>
                  <a:cubicBezTo>
                    <a:pt x="5056" y="1699"/>
                    <a:pt x="5063" y="1706"/>
                    <a:pt x="5078" y="1736"/>
                  </a:cubicBezTo>
                  <a:cubicBezTo>
                    <a:pt x="5085" y="1751"/>
                    <a:pt x="5085" y="1765"/>
                    <a:pt x="5093" y="1772"/>
                  </a:cubicBezTo>
                  <a:cubicBezTo>
                    <a:pt x="5078" y="1765"/>
                    <a:pt x="5063" y="1758"/>
                    <a:pt x="5041" y="1751"/>
                  </a:cubicBezTo>
                  <a:cubicBezTo>
                    <a:pt x="5019" y="1736"/>
                    <a:pt x="5019" y="1729"/>
                    <a:pt x="5012" y="1729"/>
                  </a:cubicBezTo>
                  <a:close/>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1828434" fontAlgn="auto">
                <a:spcBef>
                  <a:spcPts val="0"/>
                </a:spcBef>
                <a:spcAft>
                  <a:spcPts val="0"/>
                </a:spcAft>
                <a:defRPr/>
              </a:pPr>
              <a:endParaRPr lang="en-US">
                <a:latin typeface="Poppins Light" charset="0"/>
                <a:ea typeface="+mn-ea"/>
                <a:cs typeface="+mn-cs"/>
              </a:endParaRPr>
            </a:p>
          </p:txBody>
        </p:sp>
        <p:sp>
          <p:nvSpPr>
            <p:cNvPr id="33" name="Freeform 32"/>
            <p:cNvSpPr>
              <a:spLocks noChangeArrowheads="1"/>
            </p:cNvSpPr>
            <p:nvPr/>
          </p:nvSpPr>
          <p:spPr bwMode="auto">
            <a:xfrm>
              <a:off x="6596783" y="6889745"/>
              <a:ext cx="2243404" cy="1820258"/>
            </a:xfrm>
            <a:custGeom>
              <a:avLst/>
              <a:gdLst>
                <a:gd name="T0" fmla="*/ 1538 w 5840"/>
                <a:gd name="T1" fmla="*/ 4491 h 4793"/>
                <a:gd name="T2" fmla="*/ 1215 w 5840"/>
                <a:gd name="T3" fmla="*/ 4227 h 4793"/>
                <a:gd name="T4" fmla="*/ 769 w 5840"/>
                <a:gd name="T5" fmla="*/ 3773 h 4793"/>
                <a:gd name="T6" fmla="*/ 528 w 5840"/>
                <a:gd name="T7" fmla="*/ 3700 h 4793"/>
                <a:gd name="T8" fmla="*/ 388 w 5840"/>
                <a:gd name="T9" fmla="*/ 3458 h 4793"/>
                <a:gd name="T10" fmla="*/ 278 w 5840"/>
                <a:gd name="T11" fmla="*/ 3275 h 4793"/>
                <a:gd name="T12" fmla="*/ 15 w 5840"/>
                <a:gd name="T13" fmla="*/ 3326 h 4793"/>
                <a:gd name="T14" fmla="*/ 117 w 5840"/>
                <a:gd name="T15" fmla="*/ 2974 h 4793"/>
                <a:gd name="T16" fmla="*/ 293 w 5840"/>
                <a:gd name="T17" fmla="*/ 2630 h 4793"/>
                <a:gd name="T18" fmla="*/ 168 w 5840"/>
                <a:gd name="T19" fmla="*/ 2439 h 4793"/>
                <a:gd name="T20" fmla="*/ 300 w 5840"/>
                <a:gd name="T21" fmla="*/ 2190 h 4793"/>
                <a:gd name="T22" fmla="*/ 557 w 5840"/>
                <a:gd name="T23" fmla="*/ 2161 h 4793"/>
                <a:gd name="T24" fmla="*/ 630 w 5840"/>
                <a:gd name="T25" fmla="*/ 2014 h 4793"/>
                <a:gd name="T26" fmla="*/ 491 w 5840"/>
                <a:gd name="T27" fmla="*/ 1758 h 4793"/>
                <a:gd name="T28" fmla="*/ 689 w 5840"/>
                <a:gd name="T29" fmla="*/ 1633 h 4793"/>
                <a:gd name="T30" fmla="*/ 147 w 5840"/>
                <a:gd name="T31" fmla="*/ 1202 h 4793"/>
                <a:gd name="T32" fmla="*/ 227 w 5840"/>
                <a:gd name="T33" fmla="*/ 850 h 4793"/>
                <a:gd name="T34" fmla="*/ 637 w 5840"/>
                <a:gd name="T35" fmla="*/ 579 h 4793"/>
                <a:gd name="T36" fmla="*/ 931 w 5840"/>
                <a:gd name="T37" fmla="*/ 433 h 4793"/>
                <a:gd name="T38" fmla="*/ 1377 w 5840"/>
                <a:gd name="T39" fmla="*/ 330 h 4793"/>
                <a:gd name="T40" fmla="*/ 1596 w 5840"/>
                <a:gd name="T41" fmla="*/ 249 h 4793"/>
                <a:gd name="T42" fmla="*/ 1648 w 5840"/>
                <a:gd name="T43" fmla="*/ 15 h 4793"/>
                <a:gd name="T44" fmla="*/ 1867 w 5840"/>
                <a:gd name="T45" fmla="*/ 7 h 4793"/>
                <a:gd name="T46" fmla="*/ 2124 w 5840"/>
                <a:gd name="T47" fmla="*/ 110 h 4793"/>
                <a:gd name="T48" fmla="*/ 2190 w 5840"/>
                <a:gd name="T49" fmla="*/ 403 h 4793"/>
                <a:gd name="T50" fmla="*/ 2403 w 5840"/>
                <a:gd name="T51" fmla="*/ 718 h 4793"/>
                <a:gd name="T52" fmla="*/ 2681 w 5840"/>
                <a:gd name="T53" fmla="*/ 777 h 4793"/>
                <a:gd name="T54" fmla="*/ 2871 w 5840"/>
                <a:gd name="T55" fmla="*/ 799 h 4793"/>
                <a:gd name="T56" fmla="*/ 3106 w 5840"/>
                <a:gd name="T57" fmla="*/ 828 h 4793"/>
                <a:gd name="T58" fmla="*/ 3311 w 5840"/>
                <a:gd name="T59" fmla="*/ 1099 h 4793"/>
                <a:gd name="T60" fmla="*/ 3135 w 5840"/>
                <a:gd name="T61" fmla="*/ 1334 h 4793"/>
                <a:gd name="T62" fmla="*/ 3326 w 5840"/>
                <a:gd name="T63" fmla="*/ 1619 h 4793"/>
                <a:gd name="T64" fmla="*/ 3655 w 5840"/>
                <a:gd name="T65" fmla="*/ 1751 h 4793"/>
                <a:gd name="T66" fmla="*/ 3927 w 5840"/>
                <a:gd name="T67" fmla="*/ 1912 h 4793"/>
                <a:gd name="T68" fmla="*/ 4212 w 5840"/>
                <a:gd name="T69" fmla="*/ 1890 h 4793"/>
                <a:gd name="T70" fmla="*/ 4593 w 5840"/>
                <a:gd name="T71" fmla="*/ 2146 h 4793"/>
                <a:gd name="T72" fmla="*/ 4908 w 5840"/>
                <a:gd name="T73" fmla="*/ 2219 h 4793"/>
                <a:gd name="T74" fmla="*/ 5026 w 5840"/>
                <a:gd name="T75" fmla="*/ 1970 h 4793"/>
                <a:gd name="T76" fmla="*/ 5084 w 5840"/>
                <a:gd name="T77" fmla="*/ 1721 h 4793"/>
                <a:gd name="T78" fmla="*/ 5451 w 5840"/>
                <a:gd name="T79" fmla="*/ 1816 h 4793"/>
                <a:gd name="T80" fmla="*/ 5715 w 5840"/>
                <a:gd name="T81" fmla="*/ 2022 h 4793"/>
                <a:gd name="T82" fmla="*/ 5707 w 5840"/>
                <a:gd name="T83" fmla="*/ 2388 h 4793"/>
                <a:gd name="T84" fmla="*/ 5392 w 5840"/>
                <a:gd name="T85" fmla="*/ 2556 h 4793"/>
                <a:gd name="T86" fmla="*/ 5216 w 5840"/>
                <a:gd name="T87" fmla="*/ 2608 h 4793"/>
                <a:gd name="T88" fmla="*/ 5070 w 5840"/>
                <a:gd name="T89" fmla="*/ 2681 h 4793"/>
                <a:gd name="T90" fmla="*/ 5018 w 5840"/>
                <a:gd name="T91" fmla="*/ 2872 h 4793"/>
                <a:gd name="T92" fmla="*/ 5070 w 5840"/>
                <a:gd name="T93" fmla="*/ 2923 h 4793"/>
                <a:gd name="T94" fmla="*/ 5121 w 5840"/>
                <a:gd name="T95" fmla="*/ 3231 h 4793"/>
                <a:gd name="T96" fmla="*/ 4842 w 5840"/>
                <a:gd name="T97" fmla="*/ 3355 h 4793"/>
                <a:gd name="T98" fmla="*/ 4710 w 5840"/>
                <a:gd name="T99" fmla="*/ 3502 h 4793"/>
                <a:gd name="T100" fmla="*/ 4520 w 5840"/>
                <a:gd name="T101" fmla="*/ 3341 h 4793"/>
                <a:gd name="T102" fmla="*/ 4278 w 5840"/>
                <a:gd name="T103" fmla="*/ 3604 h 4793"/>
                <a:gd name="T104" fmla="*/ 4286 w 5840"/>
                <a:gd name="T105" fmla="*/ 3963 h 4793"/>
                <a:gd name="T106" fmla="*/ 3802 w 5840"/>
                <a:gd name="T107" fmla="*/ 4147 h 4793"/>
                <a:gd name="T108" fmla="*/ 3531 w 5840"/>
                <a:gd name="T109" fmla="*/ 4205 h 4793"/>
                <a:gd name="T110" fmla="*/ 3216 w 5840"/>
                <a:gd name="T111" fmla="*/ 3744 h 4793"/>
                <a:gd name="T112" fmla="*/ 3018 w 5840"/>
                <a:gd name="T113" fmla="*/ 4440 h 4793"/>
                <a:gd name="T114" fmla="*/ 2857 w 5840"/>
                <a:gd name="T115" fmla="*/ 4557 h 4793"/>
                <a:gd name="T116" fmla="*/ 2622 w 5840"/>
                <a:gd name="T117" fmla="*/ 4286 h 4793"/>
                <a:gd name="T118" fmla="*/ 2146 w 5840"/>
                <a:gd name="T119" fmla="*/ 4205 h 4793"/>
                <a:gd name="T120" fmla="*/ 1977 w 5840"/>
                <a:gd name="T121" fmla="*/ 4513 h 4793"/>
                <a:gd name="T122" fmla="*/ 1919 w 5840"/>
                <a:gd name="T123" fmla="*/ 4733 h 47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840" h="4793">
                  <a:moveTo>
                    <a:pt x="1787" y="4792"/>
                  </a:moveTo>
                  <a:lnTo>
                    <a:pt x="1787" y="4792"/>
                  </a:lnTo>
                  <a:cubicBezTo>
                    <a:pt x="1765" y="4792"/>
                    <a:pt x="1743" y="4784"/>
                    <a:pt x="1743" y="4784"/>
                  </a:cubicBezTo>
                  <a:lnTo>
                    <a:pt x="1743" y="4784"/>
                  </a:lnTo>
                  <a:cubicBezTo>
                    <a:pt x="1736" y="4784"/>
                    <a:pt x="1670" y="4769"/>
                    <a:pt x="1604" y="4747"/>
                  </a:cubicBezTo>
                  <a:cubicBezTo>
                    <a:pt x="1523" y="4725"/>
                    <a:pt x="1538" y="4630"/>
                    <a:pt x="1553" y="4564"/>
                  </a:cubicBezTo>
                  <a:cubicBezTo>
                    <a:pt x="1553" y="4535"/>
                    <a:pt x="1545" y="4513"/>
                    <a:pt x="1538" y="4491"/>
                  </a:cubicBezTo>
                  <a:cubicBezTo>
                    <a:pt x="1523" y="4469"/>
                    <a:pt x="1516" y="4440"/>
                    <a:pt x="1516" y="4410"/>
                  </a:cubicBezTo>
                  <a:cubicBezTo>
                    <a:pt x="1516" y="4359"/>
                    <a:pt x="1465" y="4344"/>
                    <a:pt x="1465" y="4344"/>
                  </a:cubicBezTo>
                  <a:cubicBezTo>
                    <a:pt x="1457" y="4344"/>
                    <a:pt x="1443" y="4344"/>
                    <a:pt x="1421" y="4344"/>
                  </a:cubicBezTo>
                  <a:cubicBezTo>
                    <a:pt x="1384" y="4344"/>
                    <a:pt x="1340" y="4337"/>
                    <a:pt x="1303" y="4315"/>
                  </a:cubicBezTo>
                  <a:cubicBezTo>
                    <a:pt x="1289" y="4301"/>
                    <a:pt x="1274" y="4286"/>
                    <a:pt x="1267" y="4264"/>
                  </a:cubicBezTo>
                  <a:cubicBezTo>
                    <a:pt x="1252" y="4242"/>
                    <a:pt x="1245" y="4227"/>
                    <a:pt x="1223" y="4227"/>
                  </a:cubicBezTo>
                  <a:cubicBezTo>
                    <a:pt x="1223" y="4227"/>
                    <a:pt x="1223" y="4227"/>
                    <a:pt x="1215" y="4227"/>
                  </a:cubicBezTo>
                  <a:cubicBezTo>
                    <a:pt x="1208" y="4235"/>
                    <a:pt x="1201" y="4235"/>
                    <a:pt x="1193" y="4235"/>
                  </a:cubicBezTo>
                  <a:cubicBezTo>
                    <a:pt x="1150" y="4235"/>
                    <a:pt x="1136" y="4198"/>
                    <a:pt x="1114" y="4161"/>
                  </a:cubicBezTo>
                  <a:cubicBezTo>
                    <a:pt x="1092" y="4125"/>
                    <a:pt x="1092" y="4125"/>
                    <a:pt x="1092" y="4125"/>
                  </a:cubicBezTo>
                  <a:cubicBezTo>
                    <a:pt x="1063" y="4081"/>
                    <a:pt x="1048" y="4059"/>
                    <a:pt x="997" y="4000"/>
                  </a:cubicBezTo>
                  <a:cubicBezTo>
                    <a:pt x="975" y="3971"/>
                    <a:pt x="967" y="3949"/>
                    <a:pt x="960" y="3927"/>
                  </a:cubicBezTo>
                  <a:cubicBezTo>
                    <a:pt x="953" y="3905"/>
                    <a:pt x="945" y="3897"/>
                    <a:pt x="909" y="3890"/>
                  </a:cubicBezTo>
                  <a:cubicBezTo>
                    <a:pt x="843" y="3883"/>
                    <a:pt x="806" y="3824"/>
                    <a:pt x="769" y="3773"/>
                  </a:cubicBezTo>
                  <a:cubicBezTo>
                    <a:pt x="755" y="3751"/>
                    <a:pt x="740" y="3736"/>
                    <a:pt x="725" y="3714"/>
                  </a:cubicBezTo>
                  <a:cubicBezTo>
                    <a:pt x="711" y="3700"/>
                    <a:pt x="704" y="3692"/>
                    <a:pt x="696" y="3692"/>
                  </a:cubicBezTo>
                  <a:cubicBezTo>
                    <a:pt x="689" y="3692"/>
                    <a:pt x="682" y="3692"/>
                    <a:pt x="667" y="3700"/>
                  </a:cubicBezTo>
                  <a:cubicBezTo>
                    <a:pt x="652" y="3707"/>
                    <a:pt x="630" y="3722"/>
                    <a:pt x="601" y="3722"/>
                  </a:cubicBezTo>
                  <a:cubicBezTo>
                    <a:pt x="564" y="3722"/>
                    <a:pt x="549" y="3707"/>
                    <a:pt x="535" y="3700"/>
                  </a:cubicBezTo>
                  <a:lnTo>
                    <a:pt x="535" y="3692"/>
                  </a:lnTo>
                  <a:lnTo>
                    <a:pt x="528" y="3700"/>
                  </a:lnTo>
                  <a:cubicBezTo>
                    <a:pt x="506" y="3700"/>
                    <a:pt x="476" y="3722"/>
                    <a:pt x="447" y="3744"/>
                  </a:cubicBezTo>
                  <a:cubicBezTo>
                    <a:pt x="432" y="3758"/>
                    <a:pt x="432" y="3758"/>
                    <a:pt x="432" y="3758"/>
                  </a:cubicBezTo>
                  <a:cubicBezTo>
                    <a:pt x="410" y="3729"/>
                    <a:pt x="410" y="3729"/>
                    <a:pt x="410" y="3729"/>
                  </a:cubicBezTo>
                  <a:cubicBezTo>
                    <a:pt x="410" y="3722"/>
                    <a:pt x="410" y="3722"/>
                    <a:pt x="410" y="3722"/>
                  </a:cubicBezTo>
                  <a:cubicBezTo>
                    <a:pt x="410" y="3722"/>
                    <a:pt x="388" y="3656"/>
                    <a:pt x="381" y="3597"/>
                  </a:cubicBezTo>
                  <a:cubicBezTo>
                    <a:pt x="381" y="3575"/>
                    <a:pt x="381" y="3568"/>
                    <a:pt x="374" y="3553"/>
                  </a:cubicBezTo>
                  <a:cubicBezTo>
                    <a:pt x="366" y="3524"/>
                    <a:pt x="366" y="3502"/>
                    <a:pt x="388" y="3458"/>
                  </a:cubicBezTo>
                  <a:cubicBezTo>
                    <a:pt x="388" y="3443"/>
                    <a:pt x="403" y="3428"/>
                    <a:pt x="418" y="3428"/>
                  </a:cubicBezTo>
                  <a:lnTo>
                    <a:pt x="425" y="3428"/>
                  </a:lnTo>
                  <a:cubicBezTo>
                    <a:pt x="432" y="3406"/>
                    <a:pt x="432" y="3377"/>
                    <a:pt x="410" y="3348"/>
                  </a:cubicBezTo>
                  <a:cubicBezTo>
                    <a:pt x="396" y="3326"/>
                    <a:pt x="388" y="3311"/>
                    <a:pt x="381" y="3297"/>
                  </a:cubicBezTo>
                  <a:cubicBezTo>
                    <a:pt x="374" y="3267"/>
                    <a:pt x="366" y="3260"/>
                    <a:pt x="352" y="3260"/>
                  </a:cubicBezTo>
                  <a:cubicBezTo>
                    <a:pt x="344" y="3260"/>
                    <a:pt x="344" y="3253"/>
                    <a:pt x="337" y="3253"/>
                  </a:cubicBezTo>
                  <a:cubicBezTo>
                    <a:pt x="315" y="3253"/>
                    <a:pt x="300" y="3260"/>
                    <a:pt x="278" y="3275"/>
                  </a:cubicBezTo>
                  <a:cubicBezTo>
                    <a:pt x="271" y="3282"/>
                    <a:pt x="264" y="3282"/>
                    <a:pt x="249" y="3289"/>
                  </a:cubicBezTo>
                  <a:cubicBezTo>
                    <a:pt x="227" y="3304"/>
                    <a:pt x="220" y="3311"/>
                    <a:pt x="213" y="3319"/>
                  </a:cubicBezTo>
                  <a:cubicBezTo>
                    <a:pt x="213" y="3326"/>
                    <a:pt x="213" y="3341"/>
                    <a:pt x="227" y="3363"/>
                  </a:cubicBezTo>
                  <a:cubicBezTo>
                    <a:pt x="235" y="3385"/>
                    <a:pt x="235" y="3399"/>
                    <a:pt x="227" y="3406"/>
                  </a:cubicBezTo>
                  <a:cubicBezTo>
                    <a:pt x="205" y="3436"/>
                    <a:pt x="154" y="3436"/>
                    <a:pt x="110" y="3436"/>
                  </a:cubicBezTo>
                  <a:cubicBezTo>
                    <a:pt x="44" y="3436"/>
                    <a:pt x="22" y="3385"/>
                    <a:pt x="15" y="3348"/>
                  </a:cubicBezTo>
                  <a:cubicBezTo>
                    <a:pt x="15" y="3326"/>
                    <a:pt x="15" y="3326"/>
                    <a:pt x="15" y="3326"/>
                  </a:cubicBezTo>
                  <a:cubicBezTo>
                    <a:pt x="7" y="3304"/>
                    <a:pt x="0" y="3275"/>
                    <a:pt x="15" y="3260"/>
                  </a:cubicBezTo>
                  <a:cubicBezTo>
                    <a:pt x="22" y="3253"/>
                    <a:pt x="37" y="3245"/>
                    <a:pt x="51" y="3245"/>
                  </a:cubicBezTo>
                  <a:cubicBezTo>
                    <a:pt x="66" y="3245"/>
                    <a:pt x="81" y="3209"/>
                    <a:pt x="95" y="3179"/>
                  </a:cubicBezTo>
                  <a:cubicBezTo>
                    <a:pt x="103" y="3157"/>
                    <a:pt x="110" y="3135"/>
                    <a:pt x="125" y="3121"/>
                  </a:cubicBezTo>
                  <a:cubicBezTo>
                    <a:pt x="139" y="3099"/>
                    <a:pt x="154" y="3062"/>
                    <a:pt x="117" y="3033"/>
                  </a:cubicBezTo>
                  <a:cubicBezTo>
                    <a:pt x="103" y="3025"/>
                    <a:pt x="88" y="3011"/>
                    <a:pt x="95" y="2996"/>
                  </a:cubicBezTo>
                  <a:cubicBezTo>
                    <a:pt x="95" y="2982"/>
                    <a:pt x="103" y="2974"/>
                    <a:pt x="117" y="2974"/>
                  </a:cubicBezTo>
                  <a:cubicBezTo>
                    <a:pt x="125" y="2967"/>
                    <a:pt x="139" y="2960"/>
                    <a:pt x="154" y="2952"/>
                  </a:cubicBezTo>
                  <a:cubicBezTo>
                    <a:pt x="168" y="2937"/>
                    <a:pt x="161" y="2923"/>
                    <a:pt x="154" y="2901"/>
                  </a:cubicBezTo>
                  <a:cubicBezTo>
                    <a:pt x="154" y="2879"/>
                    <a:pt x="147" y="2857"/>
                    <a:pt x="154" y="2828"/>
                  </a:cubicBezTo>
                  <a:cubicBezTo>
                    <a:pt x="168" y="2776"/>
                    <a:pt x="235" y="2740"/>
                    <a:pt x="308" y="2740"/>
                  </a:cubicBezTo>
                  <a:cubicBezTo>
                    <a:pt x="315" y="2740"/>
                    <a:pt x="323" y="2740"/>
                    <a:pt x="323" y="2740"/>
                  </a:cubicBezTo>
                  <a:cubicBezTo>
                    <a:pt x="330" y="2732"/>
                    <a:pt x="323" y="2718"/>
                    <a:pt x="308" y="2688"/>
                  </a:cubicBezTo>
                  <a:cubicBezTo>
                    <a:pt x="300" y="2681"/>
                    <a:pt x="286" y="2652"/>
                    <a:pt x="293" y="2630"/>
                  </a:cubicBezTo>
                  <a:cubicBezTo>
                    <a:pt x="308" y="2615"/>
                    <a:pt x="330" y="2601"/>
                    <a:pt x="374" y="2601"/>
                  </a:cubicBezTo>
                  <a:cubicBezTo>
                    <a:pt x="396" y="2593"/>
                    <a:pt x="403" y="2593"/>
                    <a:pt x="403" y="2593"/>
                  </a:cubicBezTo>
                  <a:cubicBezTo>
                    <a:pt x="403" y="2586"/>
                    <a:pt x="381" y="2564"/>
                    <a:pt x="366" y="2556"/>
                  </a:cubicBezTo>
                  <a:cubicBezTo>
                    <a:pt x="352" y="2542"/>
                    <a:pt x="352" y="2542"/>
                    <a:pt x="352" y="2542"/>
                  </a:cubicBezTo>
                  <a:cubicBezTo>
                    <a:pt x="323" y="2505"/>
                    <a:pt x="293" y="2491"/>
                    <a:pt x="264" y="2476"/>
                  </a:cubicBezTo>
                  <a:cubicBezTo>
                    <a:pt x="249" y="2469"/>
                    <a:pt x="242" y="2469"/>
                    <a:pt x="227" y="2461"/>
                  </a:cubicBezTo>
                  <a:cubicBezTo>
                    <a:pt x="213" y="2461"/>
                    <a:pt x="191" y="2454"/>
                    <a:pt x="168" y="2439"/>
                  </a:cubicBezTo>
                  <a:cubicBezTo>
                    <a:pt x="147" y="2425"/>
                    <a:pt x="147" y="2403"/>
                    <a:pt x="154" y="2395"/>
                  </a:cubicBezTo>
                  <a:cubicBezTo>
                    <a:pt x="161" y="2381"/>
                    <a:pt x="183" y="2366"/>
                    <a:pt x="198" y="2366"/>
                  </a:cubicBezTo>
                  <a:cubicBezTo>
                    <a:pt x="205" y="2366"/>
                    <a:pt x="213" y="2366"/>
                    <a:pt x="220" y="2373"/>
                  </a:cubicBezTo>
                  <a:cubicBezTo>
                    <a:pt x="242" y="2381"/>
                    <a:pt x="264" y="2388"/>
                    <a:pt x="359" y="2388"/>
                  </a:cubicBezTo>
                  <a:cubicBezTo>
                    <a:pt x="388" y="2388"/>
                    <a:pt x="396" y="2381"/>
                    <a:pt x="396" y="2381"/>
                  </a:cubicBezTo>
                  <a:cubicBezTo>
                    <a:pt x="396" y="2381"/>
                    <a:pt x="374" y="2359"/>
                    <a:pt x="366" y="2351"/>
                  </a:cubicBezTo>
                  <a:cubicBezTo>
                    <a:pt x="330" y="2329"/>
                    <a:pt x="308" y="2278"/>
                    <a:pt x="300" y="2190"/>
                  </a:cubicBezTo>
                  <a:cubicBezTo>
                    <a:pt x="293" y="2168"/>
                    <a:pt x="300" y="2154"/>
                    <a:pt x="308" y="2146"/>
                  </a:cubicBezTo>
                  <a:cubicBezTo>
                    <a:pt x="315" y="2139"/>
                    <a:pt x="330" y="2132"/>
                    <a:pt x="344" y="2132"/>
                  </a:cubicBezTo>
                  <a:cubicBezTo>
                    <a:pt x="374" y="2132"/>
                    <a:pt x="396" y="2146"/>
                    <a:pt x="410" y="2161"/>
                  </a:cubicBezTo>
                  <a:cubicBezTo>
                    <a:pt x="418" y="2168"/>
                    <a:pt x="425" y="2175"/>
                    <a:pt x="432" y="2175"/>
                  </a:cubicBezTo>
                  <a:cubicBezTo>
                    <a:pt x="447" y="2175"/>
                    <a:pt x="476" y="2154"/>
                    <a:pt x="491" y="2139"/>
                  </a:cubicBezTo>
                  <a:cubicBezTo>
                    <a:pt x="498" y="2139"/>
                    <a:pt x="506" y="2132"/>
                    <a:pt x="513" y="2132"/>
                  </a:cubicBezTo>
                  <a:cubicBezTo>
                    <a:pt x="535" y="2132"/>
                    <a:pt x="542" y="2146"/>
                    <a:pt x="557" y="2161"/>
                  </a:cubicBezTo>
                  <a:cubicBezTo>
                    <a:pt x="572" y="2175"/>
                    <a:pt x="586" y="2190"/>
                    <a:pt x="608" y="2197"/>
                  </a:cubicBezTo>
                  <a:cubicBezTo>
                    <a:pt x="616" y="2205"/>
                    <a:pt x="623" y="2205"/>
                    <a:pt x="623" y="2205"/>
                  </a:cubicBezTo>
                  <a:cubicBezTo>
                    <a:pt x="637" y="2205"/>
                    <a:pt x="645" y="2197"/>
                    <a:pt x="652" y="2168"/>
                  </a:cubicBezTo>
                  <a:cubicBezTo>
                    <a:pt x="659" y="2154"/>
                    <a:pt x="667" y="2139"/>
                    <a:pt x="674" y="2124"/>
                  </a:cubicBezTo>
                  <a:cubicBezTo>
                    <a:pt x="696" y="2080"/>
                    <a:pt x="689" y="2066"/>
                    <a:pt x="667" y="2051"/>
                  </a:cubicBezTo>
                  <a:cubicBezTo>
                    <a:pt x="667" y="2044"/>
                    <a:pt x="659" y="2044"/>
                    <a:pt x="659" y="2036"/>
                  </a:cubicBezTo>
                  <a:cubicBezTo>
                    <a:pt x="652" y="2029"/>
                    <a:pt x="645" y="2022"/>
                    <a:pt x="630" y="2014"/>
                  </a:cubicBezTo>
                  <a:cubicBezTo>
                    <a:pt x="616" y="2007"/>
                    <a:pt x="601" y="2000"/>
                    <a:pt x="586" y="1978"/>
                  </a:cubicBezTo>
                  <a:cubicBezTo>
                    <a:pt x="572" y="1970"/>
                    <a:pt x="557" y="1956"/>
                    <a:pt x="557" y="1934"/>
                  </a:cubicBezTo>
                  <a:cubicBezTo>
                    <a:pt x="557" y="1919"/>
                    <a:pt x="572" y="1904"/>
                    <a:pt x="594" y="1890"/>
                  </a:cubicBezTo>
                  <a:cubicBezTo>
                    <a:pt x="601" y="1882"/>
                    <a:pt x="601" y="1882"/>
                    <a:pt x="601" y="1882"/>
                  </a:cubicBezTo>
                  <a:cubicBezTo>
                    <a:pt x="616" y="1868"/>
                    <a:pt x="623" y="1853"/>
                    <a:pt x="630" y="1846"/>
                  </a:cubicBezTo>
                  <a:cubicBezTo>
                    <a:pt x="608" y="1838"/>
                    <a:pt x="579" y="1831"/>
                    <a:pt x="542" y="1809"/>
                  </a:cubicBezTo>
                  <a:cubicBezTo>
                    <a:pt x="520" y="1802"/>
                    <a:pt x="498" y="1780"/>
                    <a:pt x="491" y="1758"/>
                  </a:cubicBezTo>
                  <a:cubicBezTo>
                    <a:pt x="491" y="1736"/>
                    <a:pt x="498" y="1721"/>
                    <a:pt x="528" y="1699"/>
                  </a:cubicBezTo>
                  <a:cubicBezTo>
                    <a:pt x="542" y="1685"/>
                    <a:pt x="564" y="1677"/>
                    <a:pt x="579" y="1677"/>
                  </a:cubicBezTo>
                  <a:cubicBezTo>
                    <a:pt x="608" y="1677"/>
                    <a:pt x="630" y="1714"/>
                    <a:pt x="645" y="1743"/>
                  </a:cubicBezTo>
                  <a:cubicBezTo>
                    <a:pt x="652" y="1758"/>
                    <a:pt x="659" y="1773"/>
                    <a:pt x="659" y="1780"/>
                  </a:cubicBezTo>
                  <a:cubicBezTo>
                    <a:pt x="659" y="1773"/>
                    <a:pt x="659" y="1765"/>
                    <a:pt x="667" y="1758"/>
                  </a:cubicBezTo>
                  <a:cubicBezTo>
                    <a:pt x="667" y="1743"/>
                    <a:pt x="667" y="1728"/>
                    <a:pt x="659" y="1714"/>
                  </a:cubicBezTo>
                  <a:cubicBezTo>
                    <a:pt x="659" y="1685"/>
                    <a:pt x="652" y="1655"/>
                    <a:pt x="689" y="1633"/>
                  </a:cubicBezTo>
                  <a:cubicBezTo>
                    <a:pt x="704" y="1619"/>
                    <a:pt x="718" y="1605"/>
                    <a:pt x="718" y="1597"/>
                  </a:cubicBezTo>
                  <a:cubicBezTo>
                    <a:pt x="718" y="1583"/>
                    <a:pt x="711" y="1576"/>
                    <a:pt x="704" y="1576"/>
                  </a:cubicBezTo>
                  <a:cubicBezTo>
                    <a:pt x="674" y="1554"/>
                    <a:pt x="564" y="1488"/>
                    <a:pt x="506" y="1480"/>
                  </a:cubicBezTo>
                  <a:cubicBezTo>
                    <a:pt x="447" y="1473"/>
                    <a:pt x="352" y="1414"/>
                    <a:pt x="330" y="1356"/>
                  </a:cubicBezTo>
                  <a:cubicBezTo>
                    <a:pt x="330" y="1348"/>
                    <a:pt x="330" y="1341"/>
                    <a:pt x="330" y="1334"/>
                  </a:cubicBezTo>
                  <a:cubicBezTo>
                    <a:pt x="315" y="1290"/>
                    <a:pt x="308" y="1275"/>
                    <a:pt x="271" y="1275"/>
                  </a:cubicBezTo>
                  <a:cubicBezTo>
                    <a:pt x="205" y="1275"/>
                    <a:pt x="176" y="1246"/>
                    <a:pt x="147" y="1202"/>
                  </a:cubicBezTo>
                  <a:cubicBezTo>
                    <a:pt x="132" y="1180"/>
                    <a:pt x="132" y="1165"/>
                    <a:pt x="132" y="1143"/>
                  </a:cubicBezTo>
                  <a:cubicBezTo>
                    <a:pt x="125" y="1128"/>
                    <a:pt x="125" y="1114"/>
                    <a:pt x="110" y="1107"/>
                  </a:cubicBezTo>
                  <a:cubicBezTo>
                    <a:pt x="73" y="1077"/>
                    <a:pt x="81" y="1011"/>
                    <a:pt x="81" y="967"/>
                  </a:cubicBezTo>
                  <a:cubicBezTo>
                    <a:pt x="88" y="953"/>
                    <a:pt x="88" y="945"/>
                    <a:pt x="88" y="938"/>
                  </a:cubicBezTo>
                  <a:cubicBezTo>
                    <a:pt x="81" y="916"/>
                    <a:pt x="81" y="916"/>
                    <a:pt x="81" y="916"/>
                  </a:cubicBezTo>
                  <a:cubicBezTo>
                    <a:pt x="95" y="916"/>
                    <a:pt x="95" y="916"/>
                    <a:pt x="95" y="916"/>
                  </a:cubicBezTo>
                  <a:cubicBezTo>
                    <a:pt x="183" y="887"/>
                    <a:pt x="220" y="865"/>
                    <a:pt x="227" y="850"/>
                  </a:cubicBezTo>
                  <a:cubicBezTo>
                    <a:pt x="249" y="814"/>
                    <a:pt x="315" y="755"/>
                    <a:pt x="359" y="748"/>
                  </a:cubicBezTo>
                  <a:cubicBezTo>
                    <a:pt x="374" y="748"/>
                    <a:pt x="396" y="748"/>
                    <a:pt x="410" y="748"/>
                  </a:cubicBezTo>
                  <a:cubicBezTo>
                    <a:pt x="432" y="748"/>
                    <a:pt x="454" y="748"/>
                    <a:pt x="476" y="748"/>
                  </a:cubicBezTo>
                  <a:lnTo>
                    <a:pt x="484" y="748"/>
                  </a:lnTo>
                  <a:cubicBezTo>
                    <a:pt x="520" y="748"/>
                    <a:pt x="579" y="726"/>
                    <a:pt x="586" y="704"/>
                  </a:cubicBezTo>
                  <a:cubicBezTo>
                    <a:pt x="594" y="689"/>
                    <a:pt x="601" y="667"/>
                    <a:pt x="601" y="652"/>
                  </a:cubicBezTo>
                  <a:cubicBezTo>
                    <a:pt x="608" y="623"/>
                    <a:pt x="608" y="594"/>
                    <a:pt x="637" y="579"/>
                  </a:cubicBezTo>
                  <a:cubicBezTo>
                    <a:pt x="637" y="579"/>
                    <a:pt x="645" y="579"/>
                    <a:pt x="652" y="579"/>
                  </a:cubicBezTo>
                  <a:cubicBezTo>
                    <a:pt x="659" y="579"/>
                    <a:pt x="674" y="586"/>
                    <a:pt x="682" y="594"/>
                  </a:cubicBezTo>
                  <a:cubicBezTo>
                    <a:pt x="696" y="601"/>
                    <a:pt x="704" y="608"/>
                    <a:pt x="711" y="608"/>
                  </a:cubicBezTo>
                  <a:cubicBezTo>
                    <a:pt x="718" y="608"/>
                    <a:pt x="725" y="601"/>
                    <a:pt x="733" y="601"/>
                  </a:cubicBezTo>
                  <a:cubicBezTo>
                    <a:pt x="740" y="594"/>
                    <a:pt x="755" y="586"/>
                    <a:pt x="762" y="572"/>
                  </a:cubicBezTo>
                  <a:cubicBezTo>
                    <a:pt x="791" y="550"/>
                    <a:pt x="828" y="528"/>
                    <a:pt x="843" y="506"/>
                  </a:cubicBezTo>
                  <a:cubicBezTo>
                    <a:pt x="872" y="469"/>
                    <a:pt x="887" y="455"/>
                    <a:pt x="931" y="433"/>
                  </a:cubicBezTo>
                  <a:cubicBezTo>
                    <a:pt x="967" y="410"/>
                    <a:pt x="975" y="410"/>
                    <a:pt x="982" y="374"/>
                  </a:cubicBezTo>
                  <a:cubicBezTo>
                    <a:pt x="982" y="352"/>
                    <a:pt x="982" y="352"/>
                    <a:pt x="982" y="352"/>
                  </a:cubicBezTo>
                  <a:cubicBezTo>
                    <a:pt x="982" y="308"/>
                    <a:pt x="989" y="257"/>
                    <a:pt x="1026" y="242"/>
                  </a:cubicBezTo>
                  <a:cubicBezTo>
                    <a:pt x="1063" y="220"/>
                    <a:pt x="1121" y="220"/>
                    <a:pt x="1143" y="220"/>
                  </a:cubicBezTo>
                  <a:cubicBezTo>
                    <a:pt x="1179" y="220"/>
                    <a:pt x="1252" y="242"/>
                    <a:pt x="1274" y="271"/>
                  </a:cubicBezTo>
                  <a:cubicBezTo>
                    <a:pt x="1303" y="301"/>
                    <a:pt x="1340" y="337"/>
                    <a:pt x="1362" y="337"/>
                  </a:cubicBezTo>
                  <a:cubicBezTo>
                    <a:pt x="1369" y="337"/>
                    <a:pt x="1369" y="337"/>
                    <a:pt x="1377" y="330"/>
                  </a:cubicBezTo>
                  <a:cubicBezTo>
                    <a:pt x="1391" y="323"/>
                    <a:pt x="1398" y="308"/>
                    <a:pt x="1406" y="293"/>
                  </a:cubicBezTo>
                  <a:cubicBezTo>
                    <a:pt x="1413" y="279"/>
                    <a:pt x="1421" y="264"/>
                    <a:pt x="1443" y="249"/>
                  </a:cubicBezTo>
                  <a:cubicBezTo>
                    <a:pt x="1457" y="242"/>
                    <a:pt x="1472" y="242"/>
                    <a:pt x="1486" y="242"/>
                  </a:cubicBezTo>
                  <a:cubicBezTo>
                    <a:pt x="1508" y="242"/>
                    <a:pt x="1523" y="249"/>
                    <a:pt x="1545" y="264"/>
                  </a:cubicBezTo>
                  <a:cubicBezTo>
                    <a:pt x="1545" y="271"/>
                    <a:pt x="1560" y="271"/>
                    <a:pt x="1567" y="271"/>
                  </a:cubicBezTo>
                  <a:cubicBezTo>
                    <a:pt x="1582" y="271"/>
                    <a:pt x="1596" y="264"/>
                    <a:pt x="1596" y="264"/>
                  </a:cubicBezTo>
                  <a:cubicBezTo>
                    <a:pt x="1596" y="257"/>
                    <a:pt x="1596" y="257"/>
                    <a:pt x="1596" y="249"/>
                  </a:cubicBezTo>
                  <a:cubicBezTo>
                    <a:pt x="1582" y="242"/>
                    <a:pt x="1574" y="235"/>
                    <a:pt x="1560" y="227"/>
                  </a:cubicBezTo>
                  <a:cubicBezTo>
                    <a:pt x="1545" y="213"/>
                    <a:pt x="1530" y="198"/>
                    <a:pt x="1530" y="161"/>
                  </a:cubicBezTo>
                  <a:cubicBezTo>
                    <a:pt x="1538" y="117"/>
                    <a:pt x="1560" y="103"/>
                    <a:pt x="1604" y="74"/>
                  </a:cubicBezTo>
                  <a:cubicBezTo>
                    <a:pt x="1618" y="66"/>
                    <a:pt x="1618" y="59"/>
                    <a:pt x="1626" y="52"/>
                  </a:cubicBezTo>
                  <a:lnTo>
                    <a:pt x="1626" y="44"/>
                  </a:lnTo>
                  <a:lnTo>
                    <a:pt x="1626" y="44"/>
                  </a:lnTo>
                  <a:cubicBezTo>
                    <a:pt x="1648" y="15"/>
                    <a:pt x="1648" y="15"/>
                    <a:pt x="1648" y="15"/>
                  </a:cubicBezTo>
                  <a:cubicBezTo>
                    <a:pt x="1655" y="22"/>
                    <a:pt x="1655" y="22"/>
                    <a:pt x="1655" y="22"/>
                  </a:cubicBezTo>
                  <a:cubicBezTo>
                    <a:pt x="1662" y="22"/>
                    <a:pt x="1670" y="15"/>
                    <a:pt x="1677" y="15"/>
                  </a:cubicBezTo>
                  <a:lnTo>
                    <a:pt x="1684" y="15"/>
                  </a:lnTo>
                  <a:cubicBezTo>
                    <a:pt x="1692" y="15"/>
                    <a:pt x="1692" y="22"/>
                    <a:pt x="1699" y="22"/>
                  </a:cubicBezTo>
                  <a:cubicBezTo>
                    <a:pt x="1721" y="22"/>
                    <a:pt x="1743" y="15"/>
                    <a:pt x="1765" y="15"/>
                  </a:cubicBezTo>
                  <a:cubicBezTo>
                    <a:pt x="1794" y="7"/>
                    <a:pt x="1816" y="0"/>
                    <a:pt x="1838" y="0"/>
                  </a:cubicBezTo>
                  <a:cubicBezTo>
                    <a:pt x="1846" y="0"/>
                    <a:pt x="1853" y="7"/>
                    <a:pt x="1867" y="7"/>
                  </a:cubicBezTo>
                  <a:cubicBezTo>
                    <a:pt x="1875" y="7"/>
                    <a:pt x="1889" y="15"/>
                    <a:pt x="1904" y="15"/>
                  </a:cubicBezTo>
                  <a:cubicBezTo>
                    <a:pt x="1934" y="22"/>
                    <a:pt x="1963" y="29"/>
                    <a:pt x="1985" y="44"/>
                  </a:cubicBezTo>
                  <a:cubicBezTo>
                    <a:pt x="1992" y="52"/>
                    <a:pt x="1999" y="59"/>
                    <a:pt x="2007" y="74"/>
                  </a:cubicBezTo>
                  <a:cubicBezTo>
                    <a:pt x="2021" y="88"/>
                    <a:pt x="2036" y="103"/>
                    <a:pt x="2051" y="103"/>
                  </a:cubicBezTo>
                  <a:cubicBezTo>
                    <a:pt x="2065" y="103"/>
                    <a:pt x="2073" y="103"/>
                    <a:pt x="2073" y="103"/>
                  </a:cubicBezTo>
                  <a:cubicBezTo>
                    <a:pt x="2087" y="103"/>
                    <a:pt x="2095" y="103"/>
                    <a:pt x="2102" y="103"/>
                  </a:cubicBezTo>
                  <a:cubicBezTo>
                    <a:pt x="2109" y="110"/>
                    <a:pt x="2117" y="110"/>
                    <a:pt x="2124" y="110"/>
                  </a:cubicBezTo>
                  <a:cubicBezTo>
                    <a:pt x="2153" y="110"/>
                    <a:pt x="2175" y="139"/>
                    <a:pt x="2175" y="169"/>
                  </a:cubicBezTo>
                  <a:cubicBezTo>
                    <a:pt x="2175" y="198"/>
                    <a:pt x="2168" y="220"/>
                    <a:pt x="2131" y="227"/>
                  </a:cubicBezTo>
                  <a:cubicBezTo>
                    <a:pt x="2095" y="227"/>
                    <a:pt x="2095" y="235"/>
                    <a:pt x="2095" y="235"/>
                  </a:cubicBezTo>
                  <a:cubicBezTo>
                    <a:pt x="2095" y="235"/>
                    <a:pt x="2087" y="242"/>
                    <a:pt x="2102" y="264"/>
                  </a:cubicBezTo>
                  <a:cubicBezTo>
                    <a:pt x="2117" y="279"/>
                    <a:pt x="2131" y="293"/>
                    <a:pt x="2146" y="308"/>
                  </a:cubicBezTo>
                  <a:cubicBezTo>
                    <a:pt x="2175" y="330"/>
                    <a:pt x="2190" y="345"/>
                    <a:pt x="2190" y="367"/>
                  </a:cubicBezTo>
                  <a:cubicBezTo>
                    <a:pt x="2197" y="374"/>
                    <a:pt x="2190" y="388"/>
                    <a:pt x="2190" y="403"/>
                  </a:cubicBezTo>
                  <a:cubicBezTo>
                    <a:pt x="2183" y="425"/>
                    <a:pt x="2183" y="433"/>
                    <a:pt x="2190" y="440"/>
                  </a:cubicBezTo>
                  <a:cubicBezTo>
                    <a:pt x="2212" y="462"/>
                    <a:pt x="2248" y="520"/>
                    <a:pt x="2248" y="557"/>
                  </a:cubicBezTo>
                  <a:cubicBezTo>
                    <a:pt x="2248" y="667"/>
                    <a:pt x="2248" y="667"/>
                    <a:pt x="2248" y="667"/>
                  </a:cubicBezTo>
                  <a:cubicBezTo>
                    <a:pt x="2248" y="704"/>
                    <a:pt x="2263" y="733"/>
                    <a:pt x="2285" y="740"/>
                  </a:cubicBezTo>
                  <a:cubicBezTo>
                    <a:pt x="2300" y="740"/>
                    <a:pt x="2307" y="748"/>
                    <a:pt x="2322" y="748"/>
                  </a:cubicBezTo>
                  <a:cubicBezTo>
                    <a:pt x="2336" y="748"/>
                    <a:pt x="2351" y="740"/>
                    <a:pt x="2373" y="733"/>
                  </a:cubicBezTo>
                  <a:cubicBezTo>
                    <a:pt x="2388" y="726"/>
                    <a:pt x="2395" y="726"/>
                    <a:pt x="2403" y="718"/>
                  </a:cubicBezTo>
                  <a:cubicBezTo>
                    <a:pt x="2417" y="711"/>
                    <a:pt x="2432" y="711"/>
                    <a:pt x="2439" y="711"/>
                  </a:cubicBezTo>
                  <a:cubicBezTo>
                    <a:pt x="2454" y="711"/>
                    <a:pt x="2461" y="711"/>
                    <a:pt x="2476" y="718"/>
                  </a:cubicBezTo>
                  <a:cubicBezTo>
                    <a:pt x="2490" y="726"/>
                    <a:pt x="2505" y="733"/>
                    <a:pt x="2527" y="748"/>
                  </a:cubicBezTo>
                  <a:cubicBezTo>
                    <a:pt x="2556" y="762"/>
                    <a:pt x="2578" y="777"/>
                    <a:pt x="2600" y="784"/>
                  </a:cubicBezTo>
                  <a:cubicBezTo>
                    <a:pt x="2608" y="792"/>
                    <a:pt x="2622" y="792"/>
                    <a:pt x="2637" y="792"/>
                  </a:cubicBezTo>
                  <a:cubicBezTo>
                    <a:pt x="2644" y="792"/>
                    <a:pt x="2652" y="792"/>
                    <a:pt x="2659" y="784"/>
                  </a:cubicBezTo>
                  <a:cubicBezTo>
                    <a:pt x="2674" y="777"/>
                    <a:pt x="2681" y="777"/>
                    <a:pt x="2681" y="777"/>
                  </a:cubicBezTo>
                  <a:cubicBezTo>
                    <a:pt x="2696" y="777"/>
                    <a:pt x="2703" y="784"/>
                    <a:pt x="2710" y="792"/>
                  </a:cubicBezTo>
                  <a:cubicBezTo>
                    <a:pt x="2717" y="792"/>
                    <a:pt x="2717" y="792"/>
                    <a:pt x="2717" y="792"/>
                  </a:cubicBezTo>
                  <a:cubicBezTo>
                    <a:pt x="2732" y="792"/>
                    <a:pt x="2739" y="792"/>
                    <a:pt x="2739" y="784"/>
                  </a:cubicBezTo>
                  <a:cubicBezTo>
                    <a:pt x="2754" y="777"/>
                    <a:pt x="2761" y="762"/>
                    <a:pt x="2784" y="762"/>
                  </a:cubicBezTo>
                  <a:cubicBezTo>
                    <a:pt x="2791" y="762"/>
                    <a:pt x="2791" y="762"/>
                    <a:pt x="2798" y="769"/>
                  </a:cubicBezTo>
                  <a:cubicBezTo>
                    <a:pt x="2820" y="769"/>
                    <a:pt x="2827" y="777"/>
                    <a:pt x="2842" y="784"/>
                  </a:cubicBezTo>
                  <a:cubicBezTo>
                    <a:pt x="2849" y="792"/>
                    <a:pt x="2857" y="799"/>
                    <a:pt x="2871" y="799"/>
                  </a:cubicBezTo>
                  <a:cubicBezTo>
                    <a:pt x="2871" y="799"/>
                    <a:pt x="2879" y="799"/>
                    <a:pt x="2879" y="792"/>
                  </a:cubicBezTo>
                  <a:cubicBezTo>
                    <a:pt x="2901" y="792"/>
                    <a:pt x="2915" y="784"/>
                    <a:pt x="2923" y="777"/>
                  </a:cubicBezTo>
                  <a:cubicBezTo>
                    <a:pt x="2930" y="769"/>
                    <a:pt x="2937" y="762"/>
                    <a:pt x="2959" y="762"/>
                  </a:cubicBezTo>
                  <a:cubicBezTo>
                    <a:pt x="2981" y="762"/>
                    <a:pt x="2989" y="784"/>
                    <a:pt x="2989" y="799"/>
                  </a:cubicBezTo>
                  <a:cubicBezTo>
                    <a:pt x="2996" y="806"/>
                    <a:pt x="2996" y="814"/>
                    <a:pt x="3011" y="814"/>
                  </a:cubicBezTo>
                  <a:cubicBezTo>
                    <a:pt x="3025" y="814"/>
                    <a:pt x="3040" y="814"/>
                    <a:pt x="3055" y="821"/>
                  </a:cubicBezTo>
                  <a:cubicBezTo>
                    <a:pt x="3069" y="821"/>
                    <a:pt x="3084" y="828"/>
                    <a:pt x="3106" y="828"/>
                  </a:cubicBezTo>
                  <a:cubicBezTo>
                    <a:pt x="3135" y="828"/>
                    <a:pt x="3150" y="843"/>
                    <a:pt x="3157" y="857"/>
                  </a:cubicBezTo>
                  <a:cubicBezTo>
                    <a:pt x="3172" y="879"/>
                    <a:pt x="3165" y="902"/>
                    <a:pt x="3157" y="924"/>
                  </a:cubicBezTo>
                  <a:cubicBezTo>
                    <a:pt x="3150" y="938"/>
                    <a:pt x="3143" y="938"/>
                    <a:pt x="3150" y="945"/>
                  </a:cubicBezTo>
                  <a:cubicBezTo>
                    <a:pt x="3150" y="953"/>
                    <a:pt x="3157" y="960"/>
                    <a:pt x="3172" y="967"/>
                  </a:cubicBezTo>
                  <a:cubicBezTo>
                    <a:pt x="3216" y="982"/>
                    <a:pt x="3223" y="989"/>
                    <a:pt x="3245" y="1026"/>
                  </a:cubicBezTo>
                  <a:cubicBezTo>
                    <a:pt x="3260" y="1063"/>
                    <a:pt x="3267" y="1070"/>
                    <a:pt x="3304" y="1092"/>
                  </a:cubicBezTo>
                  <a:cubicBezTo>
                    <a:pt x="3311" y="1099"/>
                    <a:pt x="3311" y="1099"/>
                    <a:pt x="3311" y="1099"/>
                  </a:cubicBezTo>
                  <a:cubicBezTo>
                    <a:pt x="3326" y="1107"/>
                    <a:pt x="3333" y="1114"/>
                    <a:pt x="3340" y="1128"/>
                  </a:cubicBezTo>
                  <a:cubicBezTo>
                    <a:pt x="3340" y="1143"/>
                    <a:pt x="3333" y="1158"/>
                    <a:pt x="3304" y="1187"/>
                  </a:cubicBezTo>
                  <a:cubicBezTo>
                    <a:pt x="3289" y="1209"/>
                    <a:pt x="3274" y="1238"/>
                    <a:pt x="3260" y="1261"/>
                  </a:cubicBezTo>
                  <a:cubicBezTo>
                    <a:pt x="3245" y="1297"/>
                    <a:pt x="3230" y="1326"/>
                    <a:pt x="3208" y="1326"/>
                  </a:cubicBezTo>
                  <a:cubicBezTo>
                    <a:pt x="3201" y="1326"/>
                    <a:pt x="3194" y="1319"/>
                    <a:pt x="3186" y="1319"/>
                  </a:cubicBezTo>
                  <a:cubicBezTo>
                    <a:pt x="3179" y="1319"/>
                    <a:pt x="3179" y="1319"/>
                    <a:pt x="3172" y="1319"/>
                  </a:cubicBezTo>
                  <a:cubicBezTo>
                    <a:pt x="3165" y="1319"/>
                    <a:pt x="3150" y="1319"/>
                    <a:pt x="3135" y="1334"/>
                  </a:cubicBezTo>
                  <a:cubicBezTo>
                    <a:pt x="3135" y="1334"/>
                    <a:pt x="3113" y="1348"/>
                    <a:pt x="3113" y="1356"/>
                  </a:cubicBezTo>
                  <a:cubicBezTo>
                    <a:pt x="3113" y="1356"/>
                    <a:pt x="3113" y="1356"/>
                    <a:pt x="3128" y="1370"/>
                  </a:cubicBezTo>
                  <a:cubicBezTo>
                    <a:pt x="3157" y="1400"/>
                    <a:pt x="3201" y="1407"/>
                    <a:pt x="3230" y="1414"/>
                  </a:cubicBezTo>
                  <a:cubicBezTo>
                    <a:pt x="3274" y="1422"/>
                    <a:pt x="3326" y="1444"/>
                    <a:pt x="3333" y="1488"/>
                  </a:cubicBezTo>
                  <a:cubicBezTo>
                    <a:pt x="3340" y="1495"/>
                    <a:pt x="3340" y="1502"/>
                    <a:pt x="3348" y="1510"/>
                  </a:cubicBezTo>
                  <a:cubicBezTo>
                    <a:pt x="3362" y="1539"/>
                    <a:pt x="3377" y="1576"/>
                    <a:pt x="3348" y="1605"/>
                  </a:cubicBezTo>
                  <a:cubicBezTo>
                    <a:pt x="3340" y="1612"/>
                    <a:pt x="3333" y="1612"/>
                    <a:pt x="3326" y="1619"/>
                  </a:cubicBezTo>
                  <a:cubicBezTo>
                    <a:pt x="3304" y="1633"/>
                    <a:pt x="3296" y="1641"/>
                    <a:pt x="3296" y="1648"/>
                  </a:cubicBezTo>
                  <a:cubicBezTo>
                    <a:pt x="3304" y="1677"/>
                    <a:pt x="3318" y="1692"/>
                    <a:pt x="3340" y="1706"/>
                  </a:cubicBezTo>
                  <a:cubicBezTo>
                    <a:pt x="3370" y="1736"/>
                    <a:pt x="3399" y="1751"/>
                    <a:pt x="3421" y="1751"/>
                  </a:cubicBezTo>
                  <a:cubicBezTo>
                    <a:pt x="3421" y="1751"/>
                    <a:pt x="3428" y="1751"/>
                    <a:pt x="3428" y="1743"/>
                  </a:cubicBezTo>
                  <a:cubicBezTo>
                    <a:pt x="3465" y="1736"/>
                    <a:pt x="3538" y="1714"/>
                    <a:pt x="3575" y="1714"/>
                  </a:cubicBezTo>
                  <a:cubicBezTo>
                    <a:pt x="3597" y="1714"/>
                    <a:pt x="3611" y="1721"/>
                    <a:pt x="3626" y="1736"/>
                  </a:cubicBezTo>
                  <a:cubicBezTo>
                    <a:pt x="3634" y="1743"/>
                    <a:pt x="3648" y="1751"/>
                    <a:pt x="3655" y="1751"/>
                  </a:cubicBezTo>
                  <a:cubicBezTo>
                    <a:pt x="3692" y="1751"/>
                    <a:pt x="3729" y="1743"/>
                    <a:pt x="3751" y="1743"/>
                  </a:cubicBezTo>
                  <a:lnTo>
                    <a:pt x="3751" y="1743"/>
                  </a:lnTo>
                  <a:cubicBezTo>
                    <a:pt x="3758" y="1736"/>
                    <a:pt x="3758" y="1736"/>
                    <a:pt x="3758" y="1736"/>
                  </a:cubicBezTo>
                  <a:cubicBezTo>
                    <a:pt x="3780" y="1736"/>
                    <a:pt x="3787" y="1765"/>
                    <a:pt x="3802" y="1787"/>
                  </a:cubicBezTo>
                  <a:cubicBezTo>
                    <a:pt x="3809" y="1802"/>
                    <a:pt x="3809" y="1816"/>
                    <a:pt x="3817" y="1816"/>
                  </a:cubicBezTo>
                  <a:cubicBezTo>
                    <a:pt x="3839" y="1853"/>
                    <a:pt x="3868" y="1875"/>
                    <a:pt x="3890" y="1882"/>
                  </a:cubicBezTo>
                  <a:cubicBezTo>
                    <a:pt x="3905" y="1890"/>
                    <a:pt x="3919" y="1904"/>
                    <a:pt x="3927" y="1912"/>
                  </a:cubicBezTo>
                  <a:cubicBezTo>
                    <a:pt x="3934" y="1926"/>
                    <a:pt x="3934" y="1926"/>
                    <a:pt x="3948" y="1926"/>
                  </a:cubicBezTo>
                  <a:lnTo>
                    <a:pt x="3956" y="1926"/>
                  </a:lnTo>
                  <a:cubicBezTo>
                    <a:pt x="3970" y="1926"/>
                    <a:pt x="3993" y="1926"/>
                    <a:pt x="4015" y="1926"/>
                  </a:cubicBezTo>
                  <a:cubicBezTo>
                    <a:pt x="4051" y="1926"/>
                    <a:pt x="4095" y="1919"/>
                    <a:pt x="4110" y="1912"/>
                  </a:cubicBezTo>
                  <a:cubicBezTo>
                    <a:pt x="4117" y="1904"/>
                    <a:pt x="4117" y="1904"/>
                    <a:pt x="4117" y="1904"/>
                  </a:cubicBezTo>
                  <a:cubicBezTo>
                    <a:pt x="4139" y="1890"/>
                    <a:pt x="4161" y="1882"/>
                    <a:pt x="4183" y="1882"/>
                  </a:cubicBezTo>
                  <a:cubicBezTo>
                    <a:pt x="4198" y="1882"/>
                    <a:pt x="4205" y="1882"/>
                    <a:pt x="4212" y="1890"/>
                  </a:cubicBezTo>
                  <a:cubicBezTo>
                    <a:pt x="4227" y="1897"/>
                    <a:pt x="4234" y="1912"/>
                    <a:pt x="4249" y="1926"/>
                  </a:cubicBezTo>
                  <a:cubicBezTo>
                    <a:pt x="4264" y="1956"/>
                    <a:pt x="4286" y="1985"/>
                    <a:pt x="4315" y="1985"/>
                  </a:cubicBezTo>
                  <a:cubicBezTo>
                    <a:pt x="4366" y="1985"/>
                    <a:pt x="4396" y="2000"/>
                    <a:pt x="4417" y="2051"/>
                  </a:cubicBezTo>
                  <a:cubicBezTo>
                    <a:pt x="4432" y="2087"/>
                    <a:pt x="4454" y="2139"/>
                    <a:pt x="4491" y="2139"/>
                  </a:cubicBezTo>
                  <a:cubicBezTo>
                    <a:pt x="4505" y="2146"/>
                    <a:pt x="4513" y="2146"/>
                    <a:pt x="4527" y="2146"/>
                  </a:cubicBezTo>
                  <a:cubicBezTo>
                    <a:pt x="4535" y="2154"/>
                    <a:pt x="4549" y="2154"/>
                    <a:pt x="4557" y="2154"/>
                  </a:cubicBezTo>
                  <a:cubicBezTo>
                    <a:pt x="4571" y="2154"/>
                    <a:pt x="4579" y="2154"/>
                    <a:pt x="4593" y="2146"/>
                  </a:cubicBezTo>
                  <a:cubicBezTo>
                    <a:pt x="4615" y="2132"/>
                    <a:pt x="4637" y="2124"/>
                    <a:pt x="4659" y="2124"/>
                  </a:cubicBezTo>
                  <a:cubicBezTo>
                    <a:pt x="4681" y="2124"/>
                    <a:pt x="4696" y="2132"/>
                    <a:pt x="4703" y="2146"/>
                  </a:cubicBezTo>
                  <a:cubicBezTo>
                    <a:pt x="4725" y="2175"/>
                    <a:pt x="4733" y="2190"/>
                    <a:pt x="4740" y="2190"/>
                  </a:cubicBezTo>
                  <a:cubicBezTo>
                    <a:pt x="4755" y="2183"/>
                    <a:pt x="4762" y="2175"/>
                    <a:pt x="4769" y="2168"/>
                  </a:cubicBezTo>
                  <a:cubicBezTo>
                    <a:pt x="4784" y="2146"/>
                    <a:pt x="4798" y="2132"/>
                    <a:pt x="4820" y="2132"/>
                  </a:cubicBezTo>
                  <a:cubicBezTo>
                    <a:pt x="4850" y="2132"/>
                    <a:pt x="4872" y="2154"/>
                    <a:pt x="4879" y="2183"/>
                  </a:cubicBezTo>
                  <a:cubicBezTo>
                    <a:pt x="4879" y="2190"/>
                    <a:pt x="4894" y="2219"/>
                    <a:pt x="4908" y="2219"/>
                  </a:cubicBezTo>
                  <a:lnTo>
                    <a:pt x="4916" y="2219"/>
                  </a:lnTo>
                  <a:cubicBezTo>
                    <a:pt x="4938" y="2205"/>
                    <a:pt x="4938" y="2205"/>
                    <a:pt x="4938" y="2190"/>
                  </a:cubicBezTo>
                  <a:cubicBezTo>
                    <a:pt x="4938" y="2183"/>
                    <a:pt x="4938" y="2168"/>
                    <a:pt x="4945" y="2154"/>
                  </a:cubicBezTo>
                  <a:cubicBezTo>
                    <a:pt x="4952" y="2139"/>
                    <a:pt x="4952" y="2139"/>
                    <a:pt x="4952" y="2139"/>
                  </a:cubicBezTo>
                  <a:cubicBezTo>
                    <a:pt x="4967" y="2110"/>
                    <a:pt x="4967" y="2102"/>
                    <a:pt x="5004" y="2073"/>
                  </a:cubicBezTo>
                  <a:cubicBezTo>
                    <a:pt x="5018" y="2058"/>
                    <a:pt x="5055" y="2022"/>
                    <a:pt x="5048" y="1992"/>
                  </a:cubicBezTo>
                  <a:cubicBezTo>
                    <a:pt x="5048" y="1978"/>
                    <a:pt x="5040" y="1978"/>
                    <a:pt x="5026" y="1970"/>
                  </a:cubicBezTo>
                  <a:cubicBezTo>
                    <a:pt x="5004" y="1963"/>
                    <a:pt x="4989" y="1956"/>
                    <a:pt x="4982" y="1926"/>
                  </a:cubicBezTo>
                  <a:cubicBezTo>
                    <a:pt x="4974" y="1919"/>
                    <a:pt x="4974" y="1919"/>
                    <a:pt x="4974" y="1919"/>
                  </a:cubicBezTo>
                  <a:cubicBezTo>
                    <a:pt x="4967" y="1890"/>
                    <a:pt x="4952" y="1853"/>
                    <a:pt x="4982" y="1816"/>
                  </a:cubicBezTo>
                  <a:cubicBezTo>
                    <a:pt x="4996" y="1802"/>
                    <a:pt x="5011" y="1765"/>
                    <a:pt x="5033" y="1728"/>
                  </a:cubicBezTo>
                  <a:lnTo>
                    <a:pt x="5033" y="1728"/>
                  </a:lnTo>
                  <a:cubicBezTo>
                    <a:pt x="5040" y="1721"/>
                    <a:pt x="5040" y="1721"/>
                    <a:pt x="5040" y="1721"/>
                  </a:cubicBezTo>
                  <a:cubicBezTo>
                    <a:pt x="5062" y="1721"/>
                    <a:pt x="5077" y="1721"/>
                    <a:pt x="5084" y="1721"/>
                  </a:cubicBezTo>
                  <a:cubicBezTo>
                    <a:pt x="5121" y="1721"/>
                    <a:pt x="5150" y="1728"/>
                    <a:pt x="5172" y="1765"/>
                  </a:cubicBezTo>
                  <a:cubicBezTo>
                    <a:pt x="5187" y="1787"/>
                    <a:pt x="5216" y="1794"/>
                    <a:pt x="5260" y="1794"/>
                  </a:cubicBezTo>
                  <a:cubicBezTo>
                    <a:pt x="5275" y="1794"/>
                    <a:pt x="5289" y="1794"/>
                    <a:pt x="5304" y="1794"/>
                  </a:cubicBezTo>
                  <a:cubicBezTo>
                    <a:pt x="5341" y="1787"/>
                    <a:pt x="5348" y="1780"/>
                    <a:pt x="5363" y="1780"/>
                  </a:cubicBezTo>
                  <a:cubicBezTo>
                    <a:pt x="5370" y="1773"/>
                    <a:pt x="5377" y="1773"/>
                    <a:pt x="5385" y="1773"/>
                  </a:cubicBezTo>
                  <a:cubicBezTo>
                    <a:pt x="5407" y="1773"/>
                    <a:pt x="5414" y="1787"/>
                    <a:pt x="5421" y="1794"/>
                  </a:cubicBezTo>
                  <a:cubicBezTo>
                    <a:pt x="5429" y="1802"/>
                    <a:pt x="5436" y="1816"/>
                    <a:pt x="5451" y="1816"/>
                  </a:cubicBezTo>
                  <a:cubicBezTo>
                    <a:pt x="5495" y="1824"/>
                    <a:pt x="5524" y="1846"/>
                    <a:pt x="5553" y="1912"/>
                  </a:cubicBezTo>
                  <a:cubicBezTo>
                    <a:pt x="5560" y="1934"/>
                    <a:pt x="5568" y="1948"/>
                    <a:pt x="5568" y="1970"/>
                  </a:cubicBezTo>
                  <a:cubicBezTo>
                    <a:pt x="5575" y="2000"/>
                    <a:pt x="5575" y="2014"/>
                    <a:pt x="5612" y="2022"/>
                  </a:cubicBezTo>
                  <a:cubicBezTo>
                    <a:pt x="5641" y="2029"/>
                    <a:pt x="5648" y="2029"/>
                    <a:pt x="5656" y="2036"/>
                  </a:cubicBezTo>
                  <a:cubicBezTo>
                    <a:pt x="5663" y="2036"/>
                    <a:pt x="5663" y="2036"/>
                    <a:pt x="5663" y="2036"/>
                  </a:cubicBezTo>
                  <a:cubicBezTo>
                    <a:pt x="5670" y="2036"/>
                    <a:pt x="5678" y="2036"/>
                    <a:pt x="5685" y="2029"/>
                  </a:cubicBezTo>
                  <a:cubicBezTo>
                    <a:pt x="5700" y="2029"/>
                    <a:pt x="5707" y="2022"/>
                    <a:pt x="5715" y="2022"/>
                  </a:cubicBezTo>
                  <a:cubicBezTo>
                    <a:pt x="5744" y="2022"/>
                    <a:pt x="5751" y="2051"/>
                    <a:pt x="5758" y="2073"/>
                  </a:cubicBezTo>
                  <a:cubicBezTo>
                    <a:pt x="5758" y="2080"/>
                    <a:pt x="5766" y="2087"/>
                    <a:pt x="5766" y="2095"/>
                  </a:cubicBezTo>
                  <a:cubicBezTo>
                    <a:pt x="5780" y="2124"/>
                    <a:pt x="5780" y="2124"/>
                    <a:pt x="5780" y="2124"/>
                  </a:cubicBezTo>
                  <a:cubicBezTo>
                    <a:pt x="5795" y="2154"/>
                    <a:pt x="5802" y="2190"/>
                    <a:pt x="5817" y="2242"/>
                  </a:cubicBezTo>
                  <a:cubicBezTo>
                    <a:pt x="5824" y="2263"/>
                    <a:pt x="5824" y="2263"/>
                    <a:pt x="5824" y="2263"/>
                  </a:cubicBezTo>
                  <a:cubicBezTo>
                    <a:pt x="5839" y="2322"/>
                    <a:pt x="5839" y="2337"/>
                    <a:pt x="5795" y="2373"/>
                  </a:cubicBezTo>
                  <a:cubicBezTo>
                    <a:pt x="5780" y="2381"/>
                    <a:pt x="5758" y="2388"/>
                    <a:pt x="5707" y="2388"/>
                  </a:cubicBezTo>
                  <a:lnTo>
                    <a:pt x="5707" y="2388"/>
                  </a:lnTo>
                  <a:cubicBezTo>
                    <a:pt x="5685" y="2388"/>
                    <a:pt x="5663" y="2388"/>
                    <a:pt x="5634" y="2388"/>
                  </a:cubicBezTo>
                  <a:cubicBezTo>
                    <a:pt x="5605" y="2381"/>
                    <a:pt x="5583" y="2381"/>
                    <a:pt x="5560" y="2381"/>
                  </a:cubicBezTo>
                  <a:cubicBezTo>
                    <a:pt x="5531" y="2381"/>
                    <a:pt x="5509" y="2388"/>
                    <a:pt x="5495" y="2388"/>
                  </a:cubicBezTo>
                  <a:cubicBezTo>
                    <a:pt x="5458" y="2410"/>
                    <a:pt x="5443" y="2432"/>
                    <a:pt x="5429" y="2469"/>
                  </a:cubicBezTo>
                  <a:cubicBezTo>
                    <a:pt x="5421" y="2476"/>
                    <a:pt x="5414" y="2483"/>
                    <a:pt x="5407" y="2491"/>
                  </a:cubicBezTo>
                  <a:cubicBezTo>
                    <a:pt x="5399" y="2513"/>
                    <a:pt x="5392" y="2542"/>
                    <a:pt x="5392" y="2556"/>
                  </a:cubicBezTo>
                  <a:cubicBezTo>
                    <a:pt x="5385" y="2586"/>
                    <a:pt x="5385" y="2601"/>
                    <a:pt x="5370" y="2608"/>
                  </a:cubicBezTo>
                  <a:cubicBezTo>
                    <a:pt x="5363" y="2615"/>
                    <a:pt x="5363" y="2615"/>
                    <a:pt x="5363" y="2615"/>
                  </a:cubicBezTo>
                  <a:lnTo>
                    <a:pt x="5363" y="2615"/>
                  </a:lnTo>
                  <a:cubicBezTo>
                    <a:pt x="5355" y="2615"/>
                    <a:pt x="5341" y="2615"/>
                    <a:pt x="5326" y="2549"/>
                  </a:cubicBezTo>
                  <a:cubicBezTo>
                    <a:pt x="5319" y="2564"/>
                    <a:pt x="5304" y="2571"/>
                    <a:pt x="5289" y="2578"/>
                  </a:cubicBezTo>
                  <a:cubicBezTo>
                    <a:pt x="5275" y="2586"/>
                    <a:pt x="5260" y="2586"/>
                    <a:pt x="5253" y="2586"/>
                  </a:cubicBezTo>
                  <a:cubicBezTo>
                    <a:pt x="5224" y="2593"/>
                    <a:pt x="5216" y="2593"/>
                    <a:pt x="5216" y="2608"/>
                  </a:cubicBezTo>
                  <a:cubicBezTo>
                    <a:pt x="5216" y="2615"/>
                    <a:pt x="5216" y="2615"/>
                    <a:pt x="5216" y="2615"/>
                  </a:cubicBezTo>
                  <a:cubicBezTo>
                    <a:pt x="5209" y="2644"/>
                    <a:pt x="5201" y="2666"/>
                    <a:pt x="5172" y="2666"/>
                  </a:cubicBezTo>
                  <a:cubicBezTo>
                    <a:pt x="5165" y="2666"/>
                    <a:pt x="5165" y="2666"/>
                    <a:pt x="5158" y="2659"/>
                  </a:cubicBezTo>
                  <a:cubicBezTo>
                    <a:pt x="5143" y="2659"/>
                    <a:pt x="5143" y="2659"/>
                    <a:pt x="5143" y="2659"/>
                  </a:cubicBezTo>
                  <a:cubicBezTo>
                    <a:pt x="5128" y="2652"/>
                    <a:pt x="5114" y="2652"/>
                    <a:pt x="5106" y="2652"/>
                  </a:cubicBezTo>
                  <a:cubicBezTo>
                    <a:pt x="5092" y="2652"/>
                    <a:pt x="5084" y="2652"/>
                    <a:pt x="5077" y="2666"/>
                  </a:cubicBezTo>
                  <a:cubicBezTo>
                    <a:pt x="5070" y="2674"/>
                    <a:pt x="5070" y="2674"/>
                    <a:pt x="5070" y="2681"/>
                  </a:cubicBezTo>
                  <a:cubicBezTo>
                    <a:pt x="5048" y="2703"/>
                    <a:pt x="5048" y="2710"/>
                    <a:pt x="5004" y="2725"/>
                  </a:cubicBezTo>
                  <a:cubicBezTo>
                    <a:pt x="4989" y="2725"/>
                    <a:pt x="4989" y="2725"/>
                    <a:pt x="4989" y="2725"/>
                  </a:cubicBezTo>
                  <a:cubicBezTo>
                    <a:pt x="4989" y="2732"/>
                    <a:pt x="5018" y="2747"/>
                    <a:pt x="5040" y="2754"/>
                  </a:cubicBezTo>
                  <a:cubicBezTo>
                    <a:pt x="5055" y="2754"/>
                    <a:pt x="5055" y="2754"/>
                    <a:pt x="5055" y="2754"/>
                  </a:cubicBezTo>
                  <a:cubicBezTo>
                    <a:pt x="5077" y="2762"/>
                    <a:pt x="5099" y="2762"/>
                    <a:pt x="5106" y="2776"/>
                  </a:cubicBezTo>
                  <a:cubicBezTo>
                    <a:pt x="5114" y="2791"/>
                    <a:pt x="5106" y="2813"/>
                    <a:pt x="5092" y="2828"/>
                  </a:cubicBezTo>
                  <a:cubicBezTo>
                    <a:pt x="5070" y="2864"/>
                    <a:pt x="5040" y="2864"/>
                    <a:pt x="5018" y="2872"/>
                  </a:cubicBezTo>
                  <a:cubicBezTo>
                    <a:pt x="5011" y="2872"/>
                    <a:pt x="5011" y="2872"/>
                    <a:pt x="5004" y="2872"/>
                  </a:cubicBezTo>
                  <a:cubicBezTo>
                    <a:pt x="4982" y="2879"/>
                    <a:pt x="4974" y="2901"/>
                    <a:pt x="4974" y="2937"/>
                  </a:cubicBezTo>
                  <a:cubicBezTo>
                    <a:pt x="4982" y="2937"/>
                    <a:pt x="4982" y="2945"/>
                    <a:pt x="4982" y="2945"/>
                  </a:cubicBezTo>
                  <a:cubicBezTo>
                    <a:pt x="4989" y="2945"/>
                    <a:pt x="5004" y="2930"/>
                    <a:pt x="5011" y="2923"/>
                  </a:cubicBezTo>
                  <a:cubicBezTo>
                    <a:pt x="5011" y="2923"/>
                    <a:pt x="5018" y="2916"/>
                    <a:pt x="5026" y="2916"/>
                  </a:cubicBezTo>
                  <a:cubicBezTo>
                    <a:pt x="5033" y="2908"/>
                    <a:pt x="5040" y="2908"/>
                    <a:pt x="5048" y="2908"/>
                  </a:cubicBezTo>
                  <a:cubicBezTo>
                    <a:pt x="5055" y="2908"/>
                    <a:pt x="5062" y="2916"/>
                    <a:pt x="5070" y="2923"/>
                  </a:cubicBezTo>
                  <a:cubicBezTo>
                    <a:pt x="5084" y="2937"/>
                    <a:pt x="5084" y="2960"/>
                    <a:pt x="5077" y="2982"/>
                  </a:cubicBezTo>
                  <a:cubicBezTo>
                    <a:pt x="5077" y="3004"/>
                    <a:pt x="5070" y="3011"/>
                    <a:pt x="5062" y="3018"/>
                  </a:cubicBezTo>
                  <a:cubicBezTo>
                    <a:pt x="5055" y="3025"/>
                    <a:pt x="5048" y="3033"/>
                    <a:pt x="5055" y="3040"/>
                  </a:cubicBezTo>
                  <a:cubicBezTo>
                    <a:pt x="5062" y="3069"/>
                    <a:pt x="5077" y="3084"/>
                    <a:pt x="5136" y="3092"/>
                  </a:cubicBezTo>
                  <a:cubicBezTo>
                    <a:pt x="5165" y="3099"/>
                    <a:pt x="5179" y="3113"/>
                    <a:pt x="5179" y="3135"/>
                  </a:cubicBezTo>
                  <a:cubicBezTo>
                    <a:pt x="5187" y="3165"/>
                    <a:pt x="5165" y="3209"/>
                    <a:pt x="5143" y="3223"/>
                  </a:cubicBezTo>
                  <a:cubicBezTo>
                    <a:pt x="5121" y="3231"/>
                    <a:pt x="5121" y="3231"/>
                    <a:pt x="5121" y="3231"/>
                  </a:cubicBezTo>
                  <a:cubicBezTo>
                    <a:pt x="5099" y="3238"/>
                    <a:pt x="5099" y="3245"/>
                    <a:pt x="5084" y="3260"/>
                  </a:cubicBezTo>
                  <a:cubicBezTo>
                    <a:pt x="5077" y="3267"/>
                    <a:pt x="5077" y="3267"/>
                    <a:pt x="5077" y="3267"/>
                  </a:cubicBezTo>
                  <a:cubicBezTo>
                    <a:pt x="5070" y="3289"/>
                    <a:pt x="5062" y="3297"/>
                    <a:pt x="5026" y="3311"/>
                  </a:cubicBezTo>
                  <a:cubicBezTo>
                    <a:pt x="5018" y="3311"/>
                    <a:pt x="5004" y="3311"/>
                    <a:pt x="4989" y="3311"/>
                  </a:cubicBezTo>
                  <a:cubicBezTo>
                    <a:pt x="4974" y="3311"/>
                    <a:pt x="4960" y="3311"/>
                    <a:pt x="4952" y="3311"/>
                  </a:cubicBezTo>
                  <a:cubicBezTo>
                    <a:pt x="4938" y="3319"/>
                    <a:pt x="4901" y="3348"/>
                    <a:pt x="4842" y="3348"/>
                  </a:cubicBezTo>
                  <a:cubicBezTo>
                    <a:pt x="4842" y="3355"/>
                    <a:pt x="4842" y="3355"/>
                    <a:pt x="4842" y="3355"/>
                  </a:cubicBezTo>
                  <a:cubicBezTo>
                    <a:pt x="4842" y="3363"/>
                    <a:pt x="4835" y="3370"/>
                    <a:pt x="4828" y="3377"/>
                  </a:cubicBezTo>
                  <a:cubicBezTo>
                    <a:pt x="4813" y="3406"/>
                    <a:pt x="4813" y="3406"/>
                    <a:pt x="4820" y="3428"/>
                  </a:cubicBezTo>
                  <a:cubicBezTo>
                    <a:pt x="4835" y="3451"/>
                    <a:pt x="4842" y="3494"/>
                    <a:pt x="4777" y="3531"/>
                  </a:cubicBezTo>
                  <a:cubicBezTo>
                    <a:pt x="4769" y="3531"/>
                    <a:pt x="4762" y="3531"/>
                    <a:pt x="4755" y="3531"/>
                  </a:cubicBezTo>
                  <a:cubicBezTo>
                    <a:pt x="4733" y="3531"/>
                    <a:pt x="4725" y="3516"/>
                    <a:pt x="4725" y="3502"/>
                  </a:cubicBezTo>
                  <a:cubicBezTo>
                    <a:pt x="4718" y="3494"/>
                    <a:pt x="4718" y="3487"/>
                    <a:pt x="4718" y="3487"/>
                  </a:cubicBezTo>
                  <a:cubicBezTo>
                    <a:pt x="4718" y="3487"/>
                    <a:pt x="4710" y="3494"/>
                    <a:pt x="4710" y="3502"/>
                  </a:cubicBezTo>
                  <a:cubicBezTo>
                    <a:pt x="4710" y="3516"/>
                    <a:pt x="4703" y="3546"/>
                    <a:pt x="4674" y="3568"/>
                  </a:cubicBezTo>
                  <a:cubicBezTo>
                    <a:pt x="4667" y="3582"/>
                    <a:pt x="4652" y="3590"/>
                    <a:pt x="4630" y="3590"/>
                  </a:cubicBezTo>
                  <a:cubicBezTo>
                    <a:pt x="4593" y="3590"/>
                    <a:pt x="4557" y="3546"/>
                    <a:pt x="4549" y="3516"/>
                  </a:cubicBezTo>
                  <a:cubicBezTo>
                    <a:pt x="4542" y="3494"/>
                    <a:pt x="4557" y="3465"/>
                    <a:pt x="4564" y="3451"/>
                  </a:cubicBezTo>
                  <a:cubicBezTo>
                    <a:pt x="4549" y="3436"/>
                    <a:pt x="4527" y="3406"/>
                    <a:pt x="4527" y="3377"/>
                  </a:cubicBezTo>
                  <a:cubicBezTo>
                    <a:pt x="4527" y="3370"/>
                    <a:pt x="4527" y="3355"/>
                    <a:pt x="4535" y="3348"/>
                  </a:cubicBezTo>
                  <a:cubicBezTo>
                    <a:pt x="4535" y="3348"/>
                    <a:pt x="4527" y="3341"/>
                    <a:pt x="4520" y="3341"/>
                  </a:cubicBezTo>
                  <a:cubicBezTo>
                    <a:pt x="4513" y="3341"/>
                    <a:pt x="4513" y="3348"/>
                    <a:pt x="4505" y="3355"/>
                  </a:cubicBezTo>
                  <a:cubicBezTo>
                    <a:pt x="4498" y="3377"/>
                    <a:pt x="4491" y="3385"/>
                    <a:pt x="4469" y="3392"/>
                  </a:cubicBezTo>
                  <a:cubicBezTo>
                    <a:pt x="4461" y="3399"/>
                    <a:pt x="4454" y="3399"/>
                    <a:pt x="4447" y="3406"/>
                  </a:cubicBezTo>
                  <a:cubicBezTo>
                    <a:pt x="4403" y="3436"/>
                    <a:pt x="4388" y="3443"/>
                    <a:pt x="4374" y="3487"/>
                  </a:cubicBezTo>
                  <a:cubicBezTo>
                    <a:pt x="4374" y="3494"/>
                    <a:pt x="4374" y="3494"/>
                    <a:pt x="4374" y="3494"/>
                  </a:cubicBezTo>
                  <a:cubicBezTo>
                    <a:pt x="4351" y="3546"/>
                    <a:pt x="4344" y="3582"/>
                    <a:pt x="4293" y="3590"/>
                  </a:cubicBezTo>
                  <a:cubicBezTo>
                    <a:pt x="4278" y="3590"/>
                    <a:pt x="4278" y="3597"/>
                    <a:pt x="4278" y="3604"/>
                  </a:cubicBezTo>
                  <a:cubicBezTo>
                    <a:pt x="4271" y="3612"/>
                    <a:pt x="4264" y="3626"/>
                    <a:pt x="4278" y="3670"/>
                  </a:cubicBezTo>
                  <a:cubicBezTo>
                    <a:pt x="4286" y="3685"/>
                    <a:pt x="4293" y="3692"/>
                    <a:pt x="4293" y="3692"/>
                  </a:cubicBezTo>
                  <a:cubicBezTo>
                    <a:pt x="4300" y="3692"/>
                    <a:pt x="4308" y="3692"/>
                    <a:pt x="4322" y="3678"/>
                  </a:cubicBezTo>
                  <a:cubicBezTo>
                    <a:pt x="4329" y="3663"/>
                    <a:pt x="4344" y="3663"/>
                    <a:pt x="4351" y="3663"/>
                  </a:cubicBezTo>
                  <a:cubicBezTo>
                    <a:pt x="4388" y="3663"/>
                    <a:pt x="4417" y="3707"/>
                    <a:pt x="4432" y="3758"/>
                  </a:cubicBezTo>
                  <a:cubicBezTo>
                    <a:pt x="4454" y="3824"/>
                    <a:pt x="4439" y="3846"/>
                    <a:pt x="4374" y="3883"/>
                  </a:cubicBezTo>
                  <a:cubicBezTo>
                    <a:pt x="4315" y="3919"/>
                    <a:pt x="4315" y="3927"/>
                    <a:pt x="4286" y="3963"/>
                  </a:cubicBezTo>
                  <a:cubicBezTo>
                    <a:pt x="4293" y="3985"/>
                    <a:pt x="4329" y="4000"/>
                    <a:pt x="4374" y="4015"/>
                  </a:cubicBezTo>
                  <a:cubicBezTo>
                    <a:pt x="4374" y="4044"/>
                    <a:pt x="4374" y="4044"/>
                    <a:pt x="4374" y="4044"/>
                  </a:cubicBezTo>
                  <a:cubicBezTo>
                    <a:pt x="4351" y="4051"/>
                    <a:pt x="4329" y="4059"/>
                    <a:pt x="4308" y="4066"/>
                  </a:cubicBezTo>
                  <a:cubicBezTo>
                    <a:pt x="4242" y="4103"/>
                    <a:pt x="4227" y="4103"/>
                    <a:pt x="4139" y="4103"/>
                  </a:cubicBezTo>
                  <a:cubicBezTo>
                    <a:pt x="4095" y="4103"/>
                    <a:pt x="4073" y="4095"/>
                    <a:pt x="4066" y="4073"/>
                  </a:cubicBezTo>
                  <a:cubicBezTo>
                    <a:pt x="4066" y="4073"/>
                    <a:pt x="4066" y="4073"/>
                    <a:pt x="4051" y="4073"/>
                  </a:cubicBezTo>
                  <a:cubicBezTo>
                    <a:pt x="3985" y="4073"/>
                    <a:pt x="3883" y="4110"/>
                    <a:pt x="3802" y="4147"/>
                  </a:cubicBezTo>
                  <a:cubicBezTo>
                    <a:pt x="3787" y="4154"/>
                    <a:pt x="3773" y="4161"/>
                    <a:pt x="3758" y="4161"/>
                  </a:cubicBezTo>
                  <a:cubicBezTo>
                    <a:pt x="3729" y="4161"/>
                    <a:pt x="3714" y="4147"/>
                    <a:pt x="3699" y="4132"/>
                  </a:cubicBezTo>
                  <a:cubicBezTo>
                    <a:pt x="3692" y="4117"/>
                    <a:pt x="3677" y="4110"/>
                    <a:pt x="3670" y="4103"/>
                  </a:cubicBezTo>
                  <a:cubicBezTo>
                    <a:pt x="3663" y="4103"/>
                    <a:pt x="3663" y="4103"/>
                    <a:pt x="3655" y="4103"/>
                  </a:cubicBezTo>
                  <a:cubicBezTo>
                    <a:pt x="3648" y="4103"/>
                    <a:pt x="3634" y="4117"/>
                    <a:pt x="3619" y="4132"/>
                  </a:cubicBezTo>
                  <a:cubicBezTo>
                    <a:pt x="3611" y="4154"/>
                    <a:pt x="3589" y="4176"/>
                    <a:pt x="3567" y="4191"/>
                  </a:cubicBezTo>
                  <a:cubicBezTo>
                    <a:pt x="3560" y="4205"/>
                    <a:pt x="3546" y="4205"/>
                    <a:pt x="3531" y="4205"/>
                  </a:cubicBezTo>
                  <a:cubicBezTo>
                    <a:pt x="3472" y="4205"/>
                    <a:pt x="3443" y="4125"/>
                    <a:pt x="3436" y="4095"/>
                  </a:cubicBezTo>
                  <a:cubicBezTo>
                    <a:pt x="3421" y="4051"/>
                    <a:pt x="3414" y="4022"/>
                    <a:pt x="3362" y="4015"/>
                  </a:cubicBezTo>
                  <a:cubicBezTo>
                    <a:pt x="3340" y="4007"/>
                    <a:pt x="3318" y="3993"/>
                    <a:pt x="3304" y="3963"/>
                  </a:cubicBezTo>
                  <a:cubicBezTo>
                    <a:pt x="3282" y="3934"/>
                    <a:pt x="3274" y="3883"/>
                    <a:pt x="3282" y="3861"/>
                  </a:cubicBezTo>
                  <a:cubicBezTo>
                    <a:pt x="3289" y="3839"/>
                    <a:pt x="3296" y="3780"/>
                    <a:pt x="3274" y="3751"/>
                  </a:cubicBezTo>
                  <a:cubicBezTo>
                    <a:pt x="3267" y="3744"/>
                    <a:pt x="3260" y="3744"/>
                    <a:pt x="3252" y="3744"/>
                  </a:cubicBezTo>
                  <a:cubicBezTo>
                    <a:pt x="3245" y="3744"/>
                    <a:pt x="3230" y="3744"/>
                    <a:pt x="3216" y="3744"/>
                  </a:cubicBezTo>
                  <a:cubicBezTo>
                    <a:pt x="3208" y="3744"/>
                    <a:pt x="3201" y="3744"/>
                    <a:pt x="3186" y="3744"/>
                  </a:cubicBezTo>
                  <a:cubicBezTo>
                    <a:pt x="3150" y="3744"/>
                    <a:pt x="3150" y="3751"/>
                    <a:pt x="3143" y="3758"/>
                  </a:cubicBezTo>
                  <a:cubicBezTo>
                    <a:pt x="3128" y="3795"/>
                    <a:pt x="3091" y="3817"/>
                    <a:pt x="3033" y="3854"/>
                  </a:cubicBezTo>
                  <a:cubicBezTo>
                    <a:pt x="2996" y="3883"/>
                    <a:pt x="2959" y="3905"/>
                    <a:pt x="2945" y="3919"/>
                  </a:cubicBezTo>
                  <a:cubicBezTo>
                    <a:pt x="2945" y="3949"/>
                    <a:pt x="2959" y="4051"/>
                    <a:pt x="2996" y="4117"/>
                  </a:cubicBezTo>
                  <a:cubicBezTo>
                    <a:pt x="3025" y="4169"/>
                    <a:pt x="3025" y="4235"/>
                    <a:pt x="3018" y="4301"/>
                  </a:cubicBezTo>
                  <a:cubicBezTo>
                    <a:pt x="3018" y="4344"/>
                    <a:pt x="3018" y="4388"/>
                    <a:pt x="3018" y="4440"/>
                  </a:cubicBezTo>
                  <a:cubicBezTo>
                    <a:pt x="3025" y="4498"/>
                    <a:pt x="3018" y="4535"/>
                    <a:pt x="3003" y="4557"/>
                  </a:cubicBezTo>
                  <a:cubicBezTo>
                    <a:pt x="2989" y="4572"/>
                    <a:pt x="2967" y="4572"/>
                    <a:pt x="2952" y="4572"/>
                  </a:cubicBezTo>
                  <a:cubicBezTo>
                    <a:pt x="2945" y="4572"/>
                    <a:pt x="2945" y="4572"/>
                    <a:pt x="2937" y="4572"/>
                  </a:cubicBezTo>
                  <a:cubicBezTo>
                    <a:pt x="2930" y="4572"/>
                    <a:pt x="2930" y="4572"/>
                    <a:pt x="2923" y="4572"/>
                  </a:cubicBezTo>
                  <a:cubicBezTo>
                    <a:pt x="2908" y="4572"/>
                    <a:pt x="2893" y="4564"/>
                    <a:pt x="2886" y="4557"/>
                  </a:cubicBezTo>
                  <a:cubicBezTo>
                    <a:pt x="2879" y="4550"/>
                    <a:pt x="2871" y="4550"/>
                    <a:pt x="2871" y="4550"/>
                  </a:cubicBezTo>
                  <a:cubicBezTo>
                    <a:pt x="2864" y="4550"/>
                    <a:pt x="2864" y="4550"/>
                    <a:pt x="2857" y="4557"/>
                  </a:cubicBezTo>
                  <a:cubicBezTo>
                    <a:pt x="2842" y="4564"/>
                    <a:pt x="2827" y="4572"/>
                    <a:pt x="2813" y="4572"/>
                  </a:cubicBezTo>
                  <a:cubicBezTo>
                    <a:pt x="2784" y="4572"/>
                    <a:pt x="2754" y="4557"/>
                    <a:pt x="2725" y="4520"/>
                  </a:cubicBezTo>
                  <a:cubicBezTo>
                    <a:pt x="2681" y="4476"/>
                    <a:pt x="2703" y="4418"/>
                    <a:pt x="2710" y="4410"/>
                  </a:cubicBezTo>
                  <a:cubicBezTo>
                    <a:pt x="2710" y="4396"/>
                    <a:pt x="2725" y="4330"/>
                    <a:pt x="2703" y="4308"/>
                  </a:cubicBezTo>
                  <a:cubicBezTo>
                    <a:pt x="2681" y="4286"/>
                    <a:pt x="2659" y="4286"/>
                    <a:pt x="2644" y="4286"/>
                  </a:cubicBezTo>
                  <a:cubicBezTo>
                    <a:pt x="2629" y="4286"/>
                    <a:pt x="2622" y="4286"/>
                    <a:pt x="2622" y="4286"/>
                  </a:cubicBezTo>
                  <a:lnTo>
                    <a:pt x="2622" y="4286"/>
                  </a:lnTo>
                  <a:cubicBezTo>
                    <a:pt x="2622" y="4286"/>
                    <a:pt x="2564" y="4330"/>
                    <a:pt x="2512" y="4330"/>
                  </a:cubicBezTo>
                  <a:cubicBezTo>
                    <a:pt x="2505" y="4330"/>
                    <a:pt x="2498" y="4323"/>
                    <a:pt x="2483" y="4315"/>
                  </a:cubicBezTo>
                  <a:cubicBezTo>
                    <a:pt x="2439" y="4286"/>
                    <a:pt x="2424" y="4286"/>
                    <a:pt x="2417" y="4286"/>
                  </a:cubicBezTo>
                  <a:cubicBezTo>
                    <a:pt x="2417" y="4308"/>
                    <a:pt x="2403" y="4315"/>
                    <a:pt x="2388" y="4315"/>
                  </a:cubicBezTo>
                  <a:cubicBezTo>
                    <a:pt x="2366" y="4315"/>
                    <a:pt x="2336" y="4286"/>
                    <a:pt x="2322" y="4256"/>
                  </a:cubicBezTo>
                  <a:cubicBezTo>
                    <a:pt x="2300" y="4220"/>
                    <a:pt x="2227" y="4205"/>
                    <a:pt x="2190" y="4205"/>
                  </a:cubicBezTo>
                  <a:cubicBezTo>
                    <a:pt x="2175" y="4205"/>
                    <a:pt x="2161" y="4205"/>
                    <a:pt x="2146" y="4205"/>
                  </a:cubicBezTo>
                  <a:cubicBezTo>
                    <a:pt x="2131" y="4198"/>
                    <a:pt x="2117" y="4198"/>
                    <a:pt x="2102" y="4198"/>
                  </a:cubicBezTo>
                  <a:cubicBezTo>
                    <a:pt x="2080" y="4198"/>
                    <a:pt x="2065" y="4198"/>
                    <a:pt x="2043" y="4205"/>
                  </a:cubicBezTo>
                  <a:cubicBezTo>
                    <a:pt x="1985" y="4227"/>
                    <a:pt x="1970" y="4235"/>
                    <a:pt x="1912" y="4278"/>
                  </a:cubicBezTo>
                  <a:cubicBezTo>
                    <a:pt x="1889" y="4293"/>
                    <a:pt x="1889" y="4293"/>
                    <a:pt x="1889" y="4293"/>
                  </a:cubicBezTo>
                  <a:cubicBezTo>
                    <a:pt x="1831" y="4337"/>
                    <a:pt x="1838" y="4359"/>
                    <a:pt x="1853" y="4418"/>
                  </a:cubicBezTo>
                  <a:cubicBezTo>
                    <a:pt x="1860" y="4440"/>
                    <a:pt x="1860" y="4440"/>
                    <a:pt x="1860" y="4440"/>
                  </a:cubicBezTo>
                  <a:cubicBezTo>
                    <a:pt x="1875" y="4476"/>
                    <a:pt x="1919" y="4491"/>
                    <a:pt x="1977" y="4513"/>
                  </a:cubicBezTo>
                  <a:cubicBezTo>
                    <a:pt x="2007" y="4528"/>
                    <a:pt x="2036" y="4535"/>
                    <a:pt x="2058" y="4550"/>
                  </a:cubicBezTo>
                  <a:cubicBezTo>
                    <a:pt x="2102" y="4579"/>
                    <a:pt x="2117" y="4608"/>
                    <a:pt x="2109" y="4652"/>
                  </a:cubicBezTo>
                  <a:cubicBezTo>
                    <a:pt x="2102" y="4682"/>
                    <a:pt x="2073" y="4704"/>
                    <a:pt x="2043" y="4704"/>
                  </a:cubicBezTo>
                  <a:cubicBezTo>
                    <a:pt x="2021" y="4704"/>
                    <a:pt x="2007" y="4704"/>
                    <a:pt x="1999" y="4696"/>
                  </a:cubicBezTo>
                  <a:lnTo>
                    <a:pt x="1992" y="4696"/>
                  </a:lnTo>
                  <a:cubicBezTo>
                    <a:pt x="1992" y="4696"/>
                    <a:pt x="1985" y="4696"/>
                    <a:pt x="1977" y="4711"/>
                  </a:cubicBezTo>
                  <a:cubicBezTo>
                    <a:pt x="1963" y="4725"/>
                    <a:pt x="1941" y="4733"/>
                    <a:pt x="1919" y="4733"/>
                  </a:cubicBezTo>
                  <a:cubicBezTo>
                    <a:pt x="1897" y="4733"/>
                    <a:pt x="1875" y="4725"/>
                    <a:pt x="1853" y="4718"/>
                  </a:cubicBezTo>
                  <a:cubicBezTo>
                    <a:pt x="1853" y="4740"/>
                    <a:pt x="1853" y="4762"/>
                    <a:pt x="1838" y="4769"/>
                  </a:cubicBezTo>
                  <a:cubicBezTo>
                    <a:pt x="1831" y="4784"/>
                    <a:pt x="1809" y="4792"/>
                    <a:pt x="1787" y="4792"/>
                  </a:cubicBezTo>
                </a:path>
              </a:pathLst>
            </a:custGeom>
            <a:grpFill/>
            <a:ln w="28575" cap="flat" cmpd="sng">
              <a:solidFill>
                <a:schemeClr val="bg1"/>
              </a:solidFill>
              <a:bevel/>
              <a:headEnd/>
              <a:tailEnd/>
            </a:ln>
            <a:effectLst/>
            <a:extLst/>
          </p:spPr>
          <p:txBody>
            <a:bodyPr wrap="none" anchor="ctr"/>
            <a:lstStyle/>
            <a:p>
              <a:pPr defTabSz="1828434" fontAlgn="auto">
                <a:spcBef>
                  <a:spcPts val="0"/>
                </a:spcBef>
                <a:spcAft>
                  <a:spcPts val="0"/>
                </a:spcAft>
                <a:defRPr/>
              </a:pPr>
              <a:endParaRPr lang="en-US">
                <a:latin typeface="Poppins Light" charset="0"/>
                <a:ea typeface="+mn-ea"/>
                <a:cs typeface="+mn-cs"/>
              </a:endParaRPr>
            </a:p>
          </p:txBody>
        </p:sp>
        <p:sp>
          <p:nvSpPr>
            <p:cNvPr id="34" name="Freeform 33"/>
            <p:cNvSpPr>
              <a:spLocks noChangeArrowheads="1"/>
            </p:cNvSpPr>
            <p:nvPr/>
          </p:nvSpPr>
          <p:spPr bwMode="auto">
            <a:xfrm>
              <a:off x="6589487" y="6880626"/>
              <a:ext cx="2257995" cy="1834849"/>
            </a:xfrm>
            <a:custGeom>
              <a:avLst/>
              <a:gdLst>
                <a:gd name="T0" fmla="*/ 2190 w 5877"/>
                <a:gd name="T1" fmla="*/ 477 h 4829"/>
                <a:gd name="T2" fmla="*/ 2732 w 5877"/>
                <a:gd name="T3" fmla="*/ 836 h 4829"/>
                <a:gd name="T4" fmla="*/ 3311 w 5877"/>
                <a:gd name="T5" fmla="*/ 1129 h 4829"/>
                <a:gd name="T6" fmla="*/ 3451 w 5877"/>
                <a:gd name="T7" fmla="*/ 1780 h 4829"/>
                <a:gd name="T8" fmla="*/ 4330 w 5877"/>
                <a:gd name="T9" fmla="*/ 2022 h 4829"/>
                <a:gd name="T10" fmla="*/ 4938 w 5877"/>
                <a:gd name="T11" fmla="*/ 2256 h 4829"/>
                <a:gd name="T12" fmla="*/ 5400 w 5877"/>
                <a:gd name="T13" fmla="*/ 1809 h 4829"/>
                <a:gd name="T14" fmla="*/ 5502 w 5877"/>
                <a:gd name="T15" fmla="*/ 2395 h 4829"/>
                <a:gd name="T16" fmla="*/ 5055 w 5877"/>
                <a:gd name="T17" fmla="*/ 2791 h 4829"/>
                <a:gd name="T18" fmla="*/ 5041 w 5877"/>
                <a:gd name="T19" fmla="*/ 3319 h 4829"/>
                <a:gd name="T20" fmla="*/ 4594 w 5877"/>
                <a:gd name="T21" fmla="*/ 3473 h 4829"/>
                <a:gd name="T22" fmla="*/ 4381 w 5877"/>
                <a:gd name="T23" fmla="*/ 3897 h 4829"/>
                <a:gd name="T24" fmla="*/ 3465 w 5877"/>
                <a:gd name="T25" fmla="*/ 4110 h 4829"/>
                <a:gd name="T26" fmla="*/ 2886 w 5877"/>
                <a:gd name="T27" fmla="*/ 4550 h 4829"/>
                <a:gd name="T28" fmla="*/ 2403 w 5877"/>
                <a:gd name="T29" fmla="*/ 4323 h 4829"/>
                <a:gd name="T30" fmla="*/ 1853 w 5877"/>
                <a:gd name="T31" fmla="*/ 4711 h 4829"/>
                <a:gd name="T32" fmla="*/ 1129 w 5877"/>
                <a:gd name="T33" fmla="*/ 4161 h 4829"/>
                <a:gd name="T34" fmla="*/ 433 w 5877"/>
                <a:gd name="T35" fmla="*/ 3465 h 4829"/>
                <a:gd name="T36" fmla="*/ 140 w 5877"/>
                <a:gd name="T37" fmla="*/ 3047 h 4829"/>
                <a:gd name="T38" fmla="*/ 389 w 5877"/>
                <a:gd name="T39" fmla="*/ 2366 h 4829"/>
                <a:gd name="T40" fmla="*/ 623 w 5877"/>
                <a:gd name="T41" fmla="*/ 1912 h 4829"/>
                <a:gd name="T42" fmla="*/ 286 w 5877"/>
                <a:gd name="T43" fmla="*/ 1283 h 4829"/>
                <a:gd name="T44" fmla="*/ 667 w 5877"/>
                <a:gd name="T45" fmla="*/ 616 h 4829"/>
                <a:gd name="T46" fmla="*/ 1501 w 5877"/>
                <a:gd name="T47" fmla="*/ 279 h 4829"/>
                <a:gd name="T48" fmla="*/ 1853 w 5877"/>
                <a:gd name="T49" fmla="*/ 44 h 4829"/>
                <a:gd name="T50" fmla="*/ 1501 w 5877"/>
                <a:gd name="T51" fmla="*/ 242 h 4829"/>
                <a:gd name="T52" fmla="*/ 770 w 5877"/>
                <a:gd name="T53" fmla="*/ 586 h 4829"/>
                <a:gd name="T54" fmla="*/ 228 w 5877"/>
                <a:gd name="T55" fmla="*/ 865 h 4829"/>
                <a:gd name="T56" fmla="*/ 521 w 5877"/>
                <a:gd name="T57" fmla="*/ 1517 h 4829"/>
                <a:gd name="T58" fmla="*/ 557 w 5877"/>
                <a:gd name="T59" fmla="*/ 1956 h 4829"/>
                <a:gd name="T60" fmla="*/ 447 w 5877"/>
                <a:gd name="T61" fmla="*/ 2183 h 4829"/>
                <a:gd name="T62" fmla="*/ 242 w 5877"/>
                <a:gd name="T63" fmla="*/ 2498 h 4829"/>
                <a:gd name="T64" fmla="*/ 154 w 5877"/>
                <a:gd name="T65" fmla="*/ 2959 h 4829"/>
                <a:gd name="T66" fmla="*/ 257 w 5877"/>
                <a:gd name="T67" fmla="*/ 3436 h 4829"/>
                <a:gd name="T68" fmla="*/ 381 w 5877"/>
                <a:gd name="T69" fmla="*/ 3619 h 4829"/>
                <a:gd name="T70" fmla="*/ 770 w 5877"/>
                <a:gd name="T71" fmla="*/ 3802 h 4829"/>
                <a:gd name="T72" fmla="*/ 1443 w 5877"/>
                <a:gd name="T73" fmla="*/ 4381 h 4829"/>
                <a:gd name="T74" fmla="*/ 2007 w 5877"/>
                <a:gd name="T75" fmla="*/ 4733 h 4829"/>
                <a:gd name="T76" fmla="*/ 2154 w 5877"/>
                <a:gd name="T77" fmla="*/ 4242 h 4829"/>
                <a:gd name="T78" fmla="*/ 2828 w 5877"/>
                <a:gd name="T79" fmla="*/ 4608 h 4829"/>
                <a:gd name="T80" fmla="*/ 3055 w 5877"/>
                <a:gd name="T81" fmla="*/ 3890 h 4829"/>
                <a:gd name="T82" fmla="*/ 3649 w 5877"/>
                <a:gd name="T83" fmla="*/ 4169 h 4829"/>
                <a:gd name="T84" fmla="*/ 4315 w 5877"/>
                <a:gd name="T85" fmla="*/ 3993 h 4829"/>
                <a:gd name="T86" fmla="*/ 4469 w 5877"/>
                <a:gd name="T87" fmla="*/ 3443 h 4829"/>
                <a:gd name="T88" fmla="*/ 4857 w 5877"/>
                <a:gd name="T89" fmla="*/ 3414 h 4829"/>
                <a:gd name="T90" fmla="*/ 5085 w 5877"/>
                <a:gd name="T91" fmla="*/ 3055 h 4829"/>
                <a:gd name="T92" fmla="*/ 5070 w 5877"/>
                <a:gd name="T93" fmla="*/ 2762 h 4829"/>
                <a:gd name="T94" fmla="*/ 5312 w 5877"/>
                <a:gd name="T95" fmla="*/ 2615 h 4829"/>
                <a:gd name="T96" fmla="*/ 5825 w 5877"/>
                <a:gd name="T97" fmla="*/ 2403 h 4829"/>
                <a:gd name="T98" fmla="*/ 5598 w 5877"/>
                <a:gd name="T99" fmla="*/ 1985 h 4829"/>
                <a:gd name="T100" fmla="*/ 5048 w 5877"/>
                <a:gd name="T101" fmla="*/ 1736 h 4829"/>
                <a:gd name="T102" fmla="*/ 4938 w 5877"/>
                <a:gd name="T103" fmla="*/ 2219 h 4829"/>
                <a:gd name="T104" fmla="*/ 4542 w 5877"/>
                <a:gd name="T105" fmla="*/ 2154 h 4829"/>
                <a:gd name="T106" fmla="*/ 3963 w 5877"/>
                <a:gd name="T107" fmla="*/ 1934 h 4829"/>
                <a:gd name="T108" fmla="*/ 3363 w 5877"/>
                <a:gd name="T109" fmla="*/ 1721 h 4829"/>
                <a:gd name="T110" fmla="*/ 3223 w 5877"/>
                <a:gd name="T111" fmla="*/ 1363 h 4829"/>
                <a:gd name="T112" fmla="*/ 3070 w 5877"/>
                <a:gd name="T113" fmla="*/ 828 h 4829"/>
                <a:gd name="T114" fmla="*/ 2747 w 5877"/>
                <a:gd name="T115" fmla="*/ 791 h 4829"/>
                <a:gd name="T116" fmla="*/ 2337 w 5877"/>
                <a:gd name="T117" fmla="*/ 755 h 4829"/>
                <a:gd name="T118" fmla="*/ 2139 w 5877"/>
                <a:gd name="T119" fmla="*/ 117 h 4829"/>
                <a:gd name="T120" fmla="*/ 1780 w 5877"/>
                <a:gd name="T121" fmla="*/ 15 h 48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877" h="4829">
                  <a:moveTo>
                    <a:pt x="1853" y="44"/>
                  </a:moveTo>
                  <a:lnTo>
                    <a:pt x="1853" y="44"/>
                  </a:lnTo>
                  <a:cubicBezTo>
                    <a:pt x="1861" y="44"/>
                    <a:pt x="1868" y="44"/>
                    <a:pt x="1875" y="44"/>
                  </a:cubicBezTo>
                  <a:cubicBezTo>
                    <a:pt x="1912" y="51"/>
                    <a:pt x="1963" y="51"/>
                    <a:pt x="1985" y="81"/>
                  </a:cubicBezTo>
                  <a:cubicBezTo>
                    <a:pt x="2014" y="96"/>
                    <a:pt x="2036" y="139"/>
                    <a:pt x="2066" y="139"/>
                  </a:cubicBezTo>
                  <a:lnTo>
                    <a:pt x="2073" y="139"/>
                  </a:lnTo>
                  <a:cubicBezTo>
                    <a:pt x="2080" y="139"/>
                    <a:pt x="2088" y="139"/>
                    <a:pt x="2088" y="139"/>
                  </a:cubicBezTo>
                  <a:cubicBezTo>
                    <a:pt x="2110" y="139"/>
                    <a:pt x="2117" y="147"/>
                    <a:pt x="2139" y="147"/>
                  </a:cubicBezTo>
                  <a:cubicBezTo>
                    <a:pt x="2168" y="147"/>
                    <a:pt x="2205" y="227"/>
                    <a:pt x="2139" y="227"/>
                  </a:cubicBezTo>
                  <a:cubicBezTo>
                    <a:pt x="2080" y="235"/>
                    <a:pt x="2088" y="257"/>
                    <a:pt x="2110" y="293"/>
                  </a:cubicBezTo>
                  <a:cubicBezTo>
                    <a:pt x="2132" y="330"/>
                    <a:pt x="2190" y="367"/>
                    <a:pt x="2190" y="389"/>
                  </a:cubicBezTo>
                  <a:cubicBezTo>
                    <a:pt x="2198" y="410"/>
                    <a:pt x="2168" y="455"/>
                    <a:pt x="2190" y="477"/>
                  </a:cubicBezTo>
                  <a:cubicBezTo>
                    <a:pt x="2212" y="498"/>
                    <a:pt x="2249" y="550"/>
                    <a:pt x="2249" y="579"/>
                  </a:cubicBezTo>
                  <a:cubicBezTo>
                    <a:pt x="2249" y="608"/>
                    <a:pt x="2249" y="652"/>
                    <a:pt x="2249" y="689"/>
                  </a:cubicBezTo>
                  <a:cubicBezTo>
                    <a:pt x="2249" y="733"/>
                    <a:pt x="2263" y="762"/>
                    <a:pt x="2293" y="777"/>
                  </a:cubicBezTo>
                  <a:cubicBezTo>
                    <a:pt x="2308" y="777"/>
                    <a:pt x="2322" y="784"/>
                    <a:pt x="2337" y="784"/>
                  </a:cubicBezTo>
                  <a:cubicBezTo>
                    <a:pt x="2351" y="784"/>
                    <a:pt x="2373" y="777"/>
                    <a:pt x="2395" y="770"/>
                  </a:cubicBezTo>
                  <a:cubicBezTo>
                    <a:pt x="2425" y="755"/>
                    <a:pt x="2439" y="748"/>
                    <a:pt x="2454" y="748"/>
                  </a:cubicBezTo>
                  <a:cubicBezTo>
                    <a:pt x="2461" y="748"/>
                    <a:pt x="2469" y="748"/>
                    <a:pt x="2483" y="755"/>
                  </a:cubicBezTo>
                  <a:cubicBezTo>
                    <a:pt x="2513" y="770"/>
                    <a:pt x="2579" y="806"/>
                    <a:pt x="2608" y="821"/>
                  </a:cubicBezTo>
                  <a:cubicBezTo>
                    <a:pt x="2623" y="828"/>
                    <a:pt x="2637" y="828"/>
                    <a:pt x="2652" y="828"/>
                  </a:cubicBezTo>
                  <a:cubicBezTo>
                    <a:pt x="2659" y="828"/>
                    <a:pt x="2674" y="828"/>
                    <a:pt x="2689" y="821"/>
                  </a:cubicBezTo>
                  <a:cubicBezTo>
                    <a:pt x="2689" y="814"/>
                    <a:pt x="2696" y="814"/>
                    <a:pt x="2696" y="814"/>
                  </a:cubicBezTo>
                  <a:cubicBezTo>
                    <a:pt x="2711" y="814"/>
                    <a:pt x="2718" y="836"/>
                    <a:pt x="2732" y="836"/>
                  </a:cubicBezTo>
                  <a:cubicBezTo>
                    <a:pt x="2740" y="836"/>
                    <a:pt x="2740" y="836"/>
                    <a:pt x="2740" y="828"/>
                  </a:cubicBezTo>
                  <a:cubicBezTo>
                    <a:pt x="2769" y="828"/>
                    <a:pt x="2769" y="799"/>
                    <a:pt x="2799" y="799"/>
                  </a:cubicBezTo>
                  <a:cubicBezTo>
                    <a:pt x="2806" y="799"/>
                    <a:pt x="2806" y="799"/>
                    <a:pt x="2813" y="806"/>
                  </a:cubicBezTo>
                  <a:cubicBezTo>
                    <a:pt x="2842" y="806"/>
                    <a:pt x="2850" y="836"/>
                    <a:pt x="2886" y="836"/>
                  </a:cubicBezTo>
                  <a:cubicBezTo>
                    <a:pt x="2886" y="836"/>
                    <a:pt x="2894" y="836"/>
                    <a:pt x="2901" y="828"/>
                  </a:cubicBezTo>
                  <a:cubicBezTo>
                    <a:pt x="2945" y="821"/>
                    <a:pt x="2945" y="806"/>
                    <a:pt x="2974" y="806"/>
                  </a:cubicBezTo>
                  <a:cubicBezTo>
                    <a:pt x="3004" y="806"/>
                    <a:pt x="2982" y="843"/>
                    <a:pt x="3018" y="850"/>
                  </a:cubicBezTo>
                  <a:cubicBezTo>
                    <a:pt x="3062" y="857"/>
                    <a:pt x="3077" y="857"/>
                    <a:pt x="3121" y="865"/>
                  </a:cubicBezTo>
                  <a:cubicBezTo>
                    <a:pt x="3165" y="872"/>
                    <a:pt x="3172" y="909"/>
                    <a:pt x="3158" y="938"/>
                  </a:cubicBezTo>
                  <a:cubicBezTo>
                    <a:pt x="3135" y="967"/>
                    <a:pt x="3143" y="982"/>
                    <a:pt x="3187" y="1004"/>
                  </a:cubicBezTo>
                  <a:cubicBezTo>
                    <a:pt x="3223" y="1019"/>
                    <a:pt x="3231" y="1026"/>
                    <a:pt x="3245" y="1055"/>
                  </a:cubicBezTo>
                  <a:cubicBezTo>
                    <a:pt x="3260" y="1092"/>
                    <a:pt x="3275" y="1107"/>
                    <a:pt x="3311" y="1129"/>
                  </a:cubicBezTo>
                  <a:cubicBezTo>
                    <a:pt x="3341" y="1150"/>
                    <a:pt x="3355" y="1150"/>
                    <a:pt x="3311" y="1202"/>
                  </a:cubicBezTo>
                  <a:cubicBezTo>
                    <a:pt x="3260" y="1253"/>
                    <a:pt x="3253" y="1334"/>
                    <a:pt x="3223" y="1334"/>
                  </a:cubicBezTo>
                  <a:cubicBezTo>
                    <a:pt x="3209" y="1334"/>
                    <a:pt x="3201" y="1326"/>
                    <a:pt x="3187" y="1326"/>
                  </a:cubicBezTo>
                  <a:cubicBezTo>
                    <a:pt x="3172" y="1326"/>
                    <a:pt x="3165" y="1334"/>
                    <a:pt x="3143" y="1341"/>
                  </a:cubicBezTo>
                  <a:cubicBezTo>
                    <a:pt x="3113" y="1363"/>
                    <a:pt x="3099" y="1378"/>
                    <a:pt x="3135" y="1407"/>
                  </a:cubicBezTo>
                  <a:cubicBezTo>
                    <a:pt x="3165" y="1429"/>
                    <a:pt x="3209" y="1444"/>
                    <a:pt x="3245" y="1451"/>
                  </a:cubicBezTo>
                  <a:cubicBezTo>
                    <a:pt x="3282" y="1458"/>
                    <a:pt x="3326" y="1480"/>
                    <a:pt x="3341" y="1510"/>
                  </a:cubicBezTo>
                  <a:cubicBezTo>
                    <a:pt x="3348" y="1546"/>
                    <a:pt x="3385" y="1590"/>
                    <a:pt x="3355" y="1612"/>
                  </a:cubicBezTo>
                  <a:cubicBezTo>
                    <a:pt x="3326" y="1634"/>
                    <a:pt x="3289" y="1641"/>
                    <a:pt x="3297" y="1677"/>
                  </a:cubicBezTo>
                  <a:cubicBezTo>
                    <a:pt x="3304" y="1707"/>
                    <a:pt x="3319" y="1728"/>
                    <a:pt x="3341" y="1743"/>
                  </a:cubicBezTo>
                  <a:cubicBezTo>
                    <a:pt x="3363" y="1758"/>
                    <a:pt x="3407" y="1787"/>
                    <a:pt x="3436" y="1787"/>
                  </a:cubicBezTo>
                  <a:cubicBezTo>
                    <a:pt x="3443" y="1787"/>
                    <a:pt x="3443" y="1787"/>
                    <a:pt x="3451" y="1780"/>
                  </a:cubicBezTo>
                  <a:cubicBezTo>
                    <a:pt x="3487" y="1773"/>
                    <a:pt x="3553" y="1750"/>
                    <a:pt x="3590" y="1750"/>
                  </a:cubicBezTo>
                  <a:cubicBezTo>
                    <a:pt x="3619" y="1750"/>
                    <a:pt x="3641" y="1787"/>
                    <a:pt x="3670" y="1787"/>
                  </a:cubicBezTo>
                  <a:cubicBezTo>
                    <a:pt x="3707" y="1787"/>
                    <a:pt x="3744" y="1780"/>
                    <a:pt x="3766" y="1780"/>
                  </a:cubicBezTo>
                  <a:lnTo>
                    <a:pt x="3773" y="1780"/>
                  </a:lnTo>
                  <a:cubicBezTo>
                    <a:pt x="3795" y="1780"/>
                    <a:pt x="3802" y="1831"/>
                    <a:pt x="3817" y="1853"/>
                  </a:cubicBezTo>
                  <a:cubicBezTo>
                    <a:pt x="3839" y="1875"/>
                    <a:pt x="3861" y="1904"/>
                    <a:pt x="3898" y="1919"/>
                  </a:cubicBezTo>
                  <a:cubicBezTo>
                    <a:pt x="3927" y="1926"/>
                    <a:pt x="3927" y="1963"/>
                    <a:pt x="3963" y="1963"/>
                  </a:cubicBezTo>
                  <a:lnTo>
                    <a:pt x="3971" y="1963"/>
                  </a:lnTo>
                  <a:cubicBezTo>
                    <a:pt x="4015" y="1956"/>
                    <a:pt x="4103" y="1963"/>
                    <a:pt x="4132" y="1948"/>
                  </a:cubicBezTo>
                  <a:cubicBezTo>
                    <a:pt x="4154" y="1934"/>
                    <a:pt x="4176" y="1919"/>
                    <a:pt x="4198" y="1919"/>
                  </a:cubicBezTo>
                  <a:cubicBezTo>
                    <a:pt x="4205" y="1919"/>
                    <a:pt x="4213" y="1919"/>
                    <a:pt x="4220" y="1926"/>
                  </a:cubicBezTo>
                  <a:cubicBezTo>
                    <a:pt x="4249" y="1948"/>
                    <a:pt x="4279" y="2022"/>
                    <a:pt x="4330" y="2022"/>
                  </a:cubicBezTo>
                  <a:cubicBezTo>
                    <a:pt x="4381" y="2022"/>
                    <a:pt x="4403" y="2036"/>
                    <a:pt x="4418" y="2080"/>
                  </a:cubicBezTo>
                  <a:cubicBezTo>
                    <a:pt x="4440" y="2117"/>
                    <a:pt x="4462" y="2176"/>
                    <a:pt x="4506" y="2183"/>
                  </a:cubicBezTo>
                  <a:cubicBezTo>
                    <a:pt x="4535" y="2183"/>
                    <a:pt x="4550" y="2190"/>
                    <a:pt x="4572" y="2190"/>
                  </a:cubicBezTo>
                  <a:cubicBezTo>
                    <a:pt x="4586" y="2190"/>
                    <a:pt x="4601" y="2190"/>
                    <a:pt x="4616" y="2183"/>
                  </a:cubicBezTo>
                  <a:cubicBezTo>
                    <a:pt x="4630" y="2168"/>
                    <a:pt x="4652" y="2161"/>
                    <a:pt x="4674" y="2161"/>
                  </a:cubicBezTo>
                  <a:cubicBezTo>
                    <a:pt x="4689" y="2161"/>
                    <a:pt x="4704" y="2168"/>
                    <a:pt x="4711" y="2183"/>
                  </a:cubicBezTo>
                  <a:cubicBezTo>
                    <a:pt x="4725" y="2205"/>
                    <a:pt x="4740" y="2227"/>
                    <a:pt x="4755" y="2227"/>
                  </a:cubicBezTo>
                  <a:cubicBezTo>
                    <a:pt x="4762" y="2227"/>
                    <a:pt x="4770" y="2227"/>
                    <a:pt x="4770" y="2227"/>
                  </a:cubicBezTo>
                  <a:cubicBezTo>
                    <a:pt x="4792" y="2205"/>
                    <a:pt x="4813" y="2168"/>
                    <a:pt x="4835" y="2168"/>
                  </a:cubicBezTo>
                  <a:cubicBezTo>
                    <a:pt x="4857" y="2168"/>
                    <a:pt x="4872" y="2190"/>
                    <a:pt x="4880" y="2205"/>
                  </a:cubicBezTo>
                  <a:cubicBezTo>
                    <a:pt x="4887" y="2219"/>
                    <a:pt x="4894" y="2256"/>
                    <a:pt x="4923" y="2256"/>
                  </a:cubicBezTo>
                  <a:cubicBezTo>
                    <a:pt x="4931" y="2256"/>
                    <a:pt x="4931" y="2256"/>
                    <a:pt x="4938" y="2256"/>
                  </a:cubicBezTo>
                  <a:cubicBezTo>
                    <a:pt x="4982" y="2227"/>
                    <a:pt x="4960" y="2219"/>
                    <a:pt x="4975" y="2183"/>
                  </a:cubicBezTo>
                  <a:cubicBezTo>
                    <a:pt x="4989" y="2139"/>
                    <a:pt x="4989" y="2132"/>
                    <a:pt x="5026" y="2102"/>
                  </a:cubicBezTo>
                  <a:cubicBezTo>
                    <a:pt x="5063" y="2080"/>
                    <a:pt x="5085" y="2044"/>
                    <a:pt x="5077" y="2007"/>
                  </a:cubicBezTo>
                  <a:cubicBezTo>
                    <a:pt x="5070" y="1978"/>
                    <a:pt x="5019" y="1978"/>
                    <a:pt x="5011" y="1948"/>
                  </a:cubicBezTo>
                  <a:cubicBezTo>
                    <a:pt x="4997" y="1912"/>
                    <a:pt x="4982" y="1882"/>
                    <a:pt x="5011" y="1846"/>
                  </a:cubicBezTo>
                  <a:cubicBezTo>
                    <a:pt x="5026" y="1824"/>
                    <a:pt x="5048" y="1787"/>
                    <a:pt x="5063" y="1758"/>
                  </a:cubicBezTo>
                  <a:lnTo>
                    <a:pt x="5063" y="1758"/>
                  </a:lnTo>
                  <a:cubicBezTo>
                    <a:pt x="5077" y="1758"/>
                    <a:pt x="5092" y="1758"/>
                    <a:pt x="5099" y="1758"/>
                  </a:cubicBezTo>
                  <a:cubicBezTo>
                    <a:pt x="5136" y="1758"/>
                    <a:pt x="5151" y="1765"/>
                    <a:pt x="5173" y="1795"/>
                  </a:cubicBezTo>
                  <a:cubicBezTo>
                    <a:pt x="5194" y="1816"/>
                    <a:pt x="5224" y="1831"/>
                    <a:pt x="5275" y="1831"/>
                  </a:cubicBezTo>
                  <a:cubicBezTo>
                    <a:pt x="5290" y="1831"/>
                    <a:pt x="5304" y="1831"/>
                    <a:pt x="5319" y="1831"/>
                  </a:cubicBezTo>
                  <a:cubicBezTo>
                    <a:pt x="5385" y="1816"/>
                    <a:pt x="5378" y="1809"/>
                    <a:pt x="5400" y="1809"/>
                  </a:cubicBezTo>
                  <a:cubicBezTo>
                    <a:pt x="5429" y="1809"/>
                    <a:pt x="5422" y="1846"/>
                    <a:pt x="5466" y="1853"/>
                  </a:cubicBezTo>
                  <a:cubicBezTo>
                    <a:pt x="5502" y="1860"/>
                    <a:pt x="5532" y="1882"/>
                    <a:pt x="5554" y="1941"/>
                  </a:cubicBezTo>
                  <a:cubicBezTo>
                    <a:pt x="5583" y="2000"/>
                    <a:pt x="5554" y="2044"/>
                    <a:pt x="5627" y="2058"/>
                  </a:cubicBezTo>
                  <a:cubicBezTo>
                    <a:pt x="5663" y="2066"/>
                    <a:pt x="5671" y="2073"/>
                    <a:pt x="5678" y="2073"/>
                  </a:cubicBezTo>
                  <a:cubicBezTo>
                    <a:pt x="5685" y="2073"/>
                    <a:pt x="5693" y="2073"/>
                    <a:pt x="5707" y="2066"/>
                  </a:cubicBezTo>
                  <a:cubicBezTo>
                    <a:pt x="5715" y="2066"/>
                    <a:pt x="5722" y="2058"/>
                    <a:pt x="5730" y="2058"/>
                  </a:cubicBezTo>
                  <a:cubicBezTo>
                    <a:pt x="5751" y="2058"/>
                    <a:pt x="5751" y="2088"/>
                    <a:pt x="5766" y="2124"/>
                  </a:cubicBezTo>
                  <a:cubicBezTo>
                    <a:pt x="5788" y="2168"/>
                    <a:pt x="5803" y="2205"/>
                    <a:pt x="5817" y="2271"/>
                  </a:cubicBezTo>
                  <a:cubicBezTo>
                    <a:pt x="5839" y="2337"/>
                    <a:pt x="5847" y="2344"/>
                    <a:pt x="5803" y="2381"/>
                  </a:cubicBezTo>
                  <a:cubicBezTo>
                    <a:pt x="5788" y="2388"/>
                    <a:pt x="5759" y="2395"/>
                    <a:pt x="5722" y="2395"/>
                  </a:cubicBezTo>
                  <a:cubicBezTo>
                    <a:pt x="5678" y="2395"/>
                    <a:pt x="5620" y="2388"/>
                    <a:pt x="5575" y="2388"/>
                  </a:cubicBezTo>
                  <a:cubicBezTo>
                    <a:pt x="5546" y="2388"/>
                    <a:pt x="5517" y="2388"/>
                    <a:pt x="5502" y="2395"/>
                  </a:cubicBezTo>
                  <a:cubicBezTo>
                    <a:pt x="5444" y="2425"/>
                    <a:pt x="5436" y="2469"/>
                    <a:pt x="5414" y="2505"/>
                  </a:cubicBezTo>
                  <a:cubicBezTo>
                    <a:pt x="5385" y="2549"/>
                    <a:pt x="5392" y="2608"/>
                    <a:pt x="5378" y="2615"/>
                  </a:cubicBezTo>
                  <a:cubicBezTo>
                    <a:pt x="5378" y="2623"/>
                    <a:pt x="5378" y="2623"/>
                    <a:pt x="5378" y="2623"/>
                  </a:cubicBezTo>
                  <a:cubicBezTo>
                    <a:pt x="5363" y="2623"/>
                    <a:pt x="5348" y="2527"/>
                    <a:pt x="5348" y="2527"/>
                  </a:cubicBezTo>
                  <a:cubicBezTo>
                    <a:pt x="5348" y="2527"/>
                    <a:pt x="5341" y="2571"/>
                    <a:pt x="5304" y="2586"/>
                  </a:cubicBezTo>
                  <a:cubicBezTo>
                    <a:pt x="5261" y="2600"/>
                    <a:pt x="5224" y="2593"/>
                    <a:pt x="5216" y="2630"/>
                  </a:cubicBezTo>
                  <a:cubicBezTo>
                    <a:pt x="5209" y="2652"/>
                    <a:pt x="5209" y="2674"/>
                    <a:pt x="5187" y="2674"/>
                  </a:cubicBezTo>
                  <a:cubicBezTo>
                    <a:pt x="5187" y="2674"/>
                    <a:pt x="5180" y="2674"/>
                    <a:pt x="5173" y="2666"/>
                  </a:cubicBezTo>
                  <a:cubicBezTo>
                    <a:pt x="5158" y="2666"/>
                    <a:pt x="5136" y="2659"/>
                    <a:pt x="5121" y="2659"/>
                  </a:cubicBezTo>
                  <a:cubicBezTo>
                    <a:pt x="5107" y="2659"/>
                    <a:pt x="5092" y="2659"/>
                    <a:pt x="5077" y="2681"/>
                  </a:cubicBezTo>
                  <a:cubicBezTo>
                    <a:pt x="5055" y="2710"/>
                    <a:pt x="5063" y="2710"/>
                    <a:pt x="5011" y="2732"/>
                  </a:cubicBezTo>
                  <a:cubicBezTo>
                    <a:pt x="4960" y="2747"/>
                    <a:pt x="5011" y="2784"/>
                    <a:pt x="5055" y="2791"/>
                  </a:cubicBezTo>
                  <a:cubicBezTo>
                    <a:pt x="5099" y="2798"/>
                    <a:pt x="5121" y="2798"/>
                    <a:pt x="5099" y="2842"/>
                  </a:cubicBezTo>
                  <a:cubicBezTo>
                    <a:pt x="5070" y="2879"/>
                    <a:pt x="5041" y="2872"/>
                    <a:pt x="5011" y="2879"/>
                  </a:cubicBezTo>
                  <a:cubicBezTo>
                    <a:pt x="4989" y="2894"/>
                    <a:pt x="4967" y="2916"/>
                    <a:pt x="4975" y="2959"/>
                  </a:cubicBezTo>
                  <a:cubicBezTo>
                    <a:pt x="4982" y="2974"/>
                    <a:pt x="4989" y="2982"/>
                    <a:pt x="4997" y="2982"/>
                  </a:cubicBezTo>
                  <a:cubicBezTo>
                    <a:pt x="5011" y="2982"/>
                    <a:pt x="5026" y="2959"/>
                    <a:pt x="5048" y="2952"/>
                  </a:cubicBezTo>
                  <a:cubicBezTo>
                    <a:pt x="5048" y="2945"/>
                    <a:pt x="5055" y="2945"/>
                    <a:pt x="5063" y="2945"/>
                  </a:cubicBezTo>
                  <a:cubicBezTo>
                    <a:pt x="5077" y="2945"/>
                    <a:pt x="5085" y="2974"/>
                    <a:pt x="5077" y="3004"/>
                  </a:cubicBezTo>
                  <a:cubicBezTo>
                    <a:pt x="5070" y="3033"/>
                    <a:pt x="5048" y="3033"/>
                    <a:pt x="5055" y="3069"/>
                  </a:cubicBezTo>
                  <a:cubicBezTo>
                    <a:pt x="5063" y="3106"/>
                    <a:pt x="5092" y="3121"/>
                    <a:pt x="5151" y="3128"/>
                  </a:cubicBezTo>
                  <a:cubicBezTo>
                    <a:pt x="5209" y="3135"/>
                    <a:pt x="5180" y="3216"/>
                    <a:pt x="5151" y="3231"/>
                  </a:cubicBezTo>
                  <a:cubicBezTo>
                    <a:pt x="5114" y="3245"/>
                    <a:pt x="5107" y="3245"/>
                    <a:pt x="5092" y="3275"/>
                  </a:cubicBezTo>
                  <a:cubicBezTo>
                    <a:pt x="5070" y="3297"/>
                    <a:pt x="5070" y="3304"/>
                    <a:pt x="5041" y="3319"/>
                  </a:cubicBezTo>
                  <a:cubicBezTo>
                    <a:pt x="5026" y="3319"/>
                    <a:pt x="5011" y="3319"/>
                    <a:pt x="5004" y="3319"/>
                  </a:cubicBezTo>
                  <a:cubicBezTo>
                    <a:pt x="4982" y="3319"/>
                    <a:pt x="4960" y="3319"/>
                    <a:pt x="4960" y="3319"/>
                  </a:cubicBezTo>
                  <a:cubicBezTo>
                    <a:pt x="4960" y="3319"/>
                    <a:pt x="4923" y="3348"/>
                    <a:pt x="4857" y="3355"/>
                  </a:cubicBezTo>
                  <a:cubicBezTo>
                    <a:pt x="4792" y="3370"/>
                    <a:pt x="4857" y="3355"/>
                    <a:pt x="4835" y="3392"/>
                  </a:cubicBezTo>
                  <a:cubicBezTo>
                    <a:pt x="4806" y="3428"/>
                    <a:pt x="4806" y="3428"/>
                    <a:pt x="4828" y="3458"/>
                  </a:cubicBezTo>
                  <a:cubicBezTo>
                    <a:pt x="4843" y="3495"/>
                    <a:pt x="4813" y="3516"/>
                    <a:pt x="4784" y="3538"/>
                  </a:cubicBezTo>
                  <a:cubicBezTo>
                    <a:pt x="4777" y="3538"/>
                    <a:pt x="4777" y="3538"/>
                    <a:pt x="4770" y="3538"/>
                  </a:cubicBezTo>
                  <a:cubicBezTo>
                    <a:pt x="4748" y="3538"/>
                    <a:pt x="4755" y="3495"/>
                    <a:pt x="4733" y="3495"/>
                  </a:cubicBezTo>
                  <a:cubicBezTo>
                    <a:pt x="4704" y="3495"/>
                    <a:pt x="4725" y="3538"/>
                    <a:pt x="4682" y="3582"/>
                  </a:cubicBezTo>
                  <a:cubicBezTo>
                    <a:pt x="4667" y="3590"/>
                    <a:pt x="4660" y="3597"/>
                    <a:pt x="4645" y="3597"/>
                  </a:cubicBezTo>
                  <a:cubicBezTo>
                    <a:pt x="4616" y="3597"/>
                    <a:pt x="4586" y="3553"/>
                    <a:pt x="4579" y="3538"/>
                  </a:cubicBezTo>
                  <a:cubicBezTo>
                    <a:pt x="4572" y="3509"/>
                    <a:pt x="4594" y="3473"/>
                    <a:pt x="4594" y="3473"/>
                  </a:cubicBezTo>
                  <a:cubicBezTo>
                    <a:pt x="4594" y="3473"/>
                    <a:pt x="4535" y="3407"/>
                    <a:pt x="4564" y="3385"/>
                  </a:cubicBezTo>
                  <a:cubicBezTo>
                    <a:pt x="4579" y="3370"/>
                    <a:pt x="4557" y="3348"/>
                    <a:pt x="4535" y="3348"/>
                  </a:cubicBezTo>
                  <a:cubicBezTo>
                    <a:pt x="4528" y="3348"/>
                    <a:pt x="4513" y="3355"/>
                    <a:pt x="4513" y="3370"/>
                  </a:cubicBezTo>
                  <a:cubicBezTo>
                    <a:pt x="4491" y="3399"/>
                    <a:pt x="4491" y="3392"/>
                    <a:pt x="4447" y="3421"/>
                  </a:cubicBezTo>
                  <a:cubicBezTo>
                    <a:pt x="4411" y="3443"/>
                    <a:pt x="4389" y="3450"/>
                    <a:pt x="4374" y="3502"/>
                  </a:cubicBezTo>
                  <a:cubicBezTo>
                    <a:pt x="4359" y="3553"/>
                    <a:pt x="4352" y="3590"/>
                    <a:pt x="4308" y="3597"/>
                  </a:cubicBezTo>
                  <a:cubicBezTo>
                    <a:pt x="4264" y="3604"/>
                    <a:pt x="4264" y="3648"/>
                    <a:pt x="4279" y="3700"/>
                  </a:cubicBezTo>
                  <a:cubicBezTo>
                    <a:pt x="4286" y="3722"/>
                    <a:pt x="4301" y="3729"/>
                    <a:pt x="4308" y="3729"/>
                  </a:cubicBezTo>
                  <a:cubicBezTo>
                    <a:pt x="4323" y="3729"/>
                    <a:pt x="4337" y="3722"/>
                    <a:pt x="4352" y="3707"/>
                  </a:cubicBezTo>
                  <a:cubicBezTo>
                    <a:pt x="4352" y="3700"/>
                    <a:pt x="4359" y="3700"/>
                    <a:pt x="4366" y="3700"/>
                  </a:cubicBezTo>
                  <a:cubicBezTo>
                    <a:pt x="4389" y="3700"/>
                    <a:pt x="4418" y="3736"/>
                    <a:pt x="4432" y="3780"/>
                  </a:cubicBezTo>
                  <a:cubicBezTo>
                    <a:pt x="4447" y="3846"/>
                    <a:pt x="4440" y="3861"/>
                    <a:pt x="4381" y="3897"/>
                  </a:cubicBezTo>
                  <a:cubicBezTo>
                    <a:pt x="4323" y="3927"/>
                    <a:pt x="4315" y="3934"/>
                    <a:pt x="4286" y="3978"/>
                  </a:cubicBezTo>
                  <a:cubicBezTo>
                    <a:pt x="4271" y="4015"/>
                    <a:pt x="4359" y="4044"/>
                    <a:pt x="4381" y="4051"/>
                  </a:cubicBezTo>
                  <a:cubicBezTo>
                    <a:pt x="4359" y="4059"/>
                    <a:pt x="4337" y="4066"/>
                    <a:pt x="4315" y="4081"/>
                  </a:cubicBezTo>
                  <a:cubicBezTo>
                    <a:pt x="4257" y="4110"/>
                    <a:pt x="4242" y="4110"/>
                    <a:pt x="4154" y="4110"/>
                  </a:cubicBezTo>
                  <a:cubicBezTo>
                    <a:pt x="4066" y="4110"/>
                    <a:pt x="4132" y="4081"/>
                    <a:pt x="4066" y="4081"/>
                  </a:cubicBezTo>
                  <a:cubicBezTo>
                    <a:pt x="3993" y="4081"/>
                    <a:pt x="3883" y="4125"/>
                    <a:pt x="3810" y="4161"/>
                  </a:cubicBezTo>
                  <a:cubicBezTo>
                    <a:pt x="3795" y="4169"/>
                    <a:pt x="3788" y="4169"/>
                    <a:pt x="3773" y="4169"/>
                  </a:cubicBezTo>
                  <a:cubicBezTo>
                    <a:pt x="3736" y="4169"/>
                    <a:pt x="3722" y="4132"/>
                    <a:pt x="3685" y="4110"/>
                  </a:cubicBezTo>
                  <a:cubicBezTo>
                    <a:pt x="3685" y="4110"/>
                    <a:pt x="3678" y="4110"/>
                    <a:pt x="3670" y="4110"/>
                  </a:cubicBezTo>
                  <a:cubicBezTo>
                    <a:pt x="3641" y="4110"/>
                    <a:pt x="3626" y="4161"/>
                    <a:pt x="3575" y="4205"/>
                  </a:cubicBezTo>
                  <a:cubicBezTo>
                    <a:pt x="3568" y="4213"/>
                    <a:pt x="3553" y="4213"/>
                    <a:pt x="3546" y="4213"/>
                  </a:cubicBezTo>
                  <a:cubicBezTo>
                    <a:pt x="3502" y="4213"/>
                    <a:pt x="3473" y="4147"/>
                    <a:pt x="3465" y="4110"/>
                  </a:cubicBezTo>
                  <a:cubicBezTo>
                    <a:pt x="3451" y="4066"/>
                    <a:pt x="3436" y="4029"/>
                    <a:pt x="3385" y="4022"/>
                  </a:cubicBezTo>
                  <a:cubicBezTo>
                    <a:pt x="3326" y="4007"/>
                    <a:pt x="3304" y="3919"/>
                    <a:pt x="3311" y="3883"/>
                  </a:cubicBezTo>
                  <a:cubicBezTo>
                    <a:pt x="3326" y="3854"/>
                    <a:pt x="3326" y="3751"/>
                    <a:pt x="3267" y="3751"/>
                  </a:cubicBezTo>
                  <a:cubicBezTo>
                    <a:pt x="3245" y="3751"/>
                    <a:pt x="3223" y="3751"/>
                    <a:pt x="3201" y="3751"/>
                  </a:cubicBezTo>
                  <a:cubicBezTo>
                    <a:pt x="3172" y="3751"/>
                    <a:pt x="3150" y="3751"/>
                    <a:pt x="3143" y="3773"/>
                  </a:cubicBezTo>
                  <a:cubicBezTo>
                    <a:pt x="3135" y="3809"/>
                    <a:pt x="3099" y="3832"/>
                    <a:pt x="3040" y="3861"/>
                  </a:cubicBezTo>
                  <a:cubicBezTo>
                    <a:pt x="2989" y="3897"/>
                    <a:pt x="2938" y="3934"/>
                    <a:pt x="2938" y="3934"/>
                  </a:cubicBezTo>
                  <a:cubicBezTo>
                    <a:pt x="2938" y="3934"/>
                    <a:pt x="2952" y="4066"/>
                    <a:pt x="2996" y="4147"/>
                  </a:cubicBezTo>
                  <a:cubicBezTo>
                    <a:pt x="3040" y="4227"/>
                    <a:pt x="3011" y="4330"/>
                    <a:pt x="3018" y="4462"/>
                  </a:cubicBezTo>
                  <a:cubicBezTo>
                    <a:pt x="3026" y="4564"/>
                    <a:pt x="2996" y="4579"/>
                    <a:pt x="2967" y="4579"/>
                  </a:cubicBezTo>
                  <a:cubicBezTo>
                    <a:pt x="2960" y="4579"/>
                    <a:pt x="2952" y="4579"/>
                    <a:pt x="2938" y="4579"/>
                  </a:cubicBezTo>
                  <a:cubicBezTo>
                    <a:pt x="2916" y="4579"/>
                    <a:pt x="2901" y="4550"/>
                    <a:pt x="2886" y="4550"/>
                  </a:cubicBezTo>
                  <a:cubicBezTo>
                    <a:pt x="2879" y="4550"/>
                    <a:pt x="2872" y="4557"/>
                    <a:pt x="2864" y="4564"/>
                  </a:cubicBezTo>
                  <a:cubicBezTo>
                    <a:pt x="2850" y="4579"/>
                    <a:pt x="2842" y="4579"/>
                    <a:pt x="2828" y="4579"/>
                  </a:cubicBezTo>
                  <a:cubicBezTo>
                    <a:pt x="2799" y="4579"/>
                    <a:pt x="2769" y="4557"/>
                    <a:pt x="2747" y="4535"/>
                  </a:cubicBezTo>
                  <a:cubicBezTo>
                    <a:pt x="2711" y="4498"/>
                    <a:pt x="2740" y="4440"/>
                    <a:pt x="2740" y="4440"/>
                  </a:cubicBezTo>
                  <a:cubicBezTo>
                    <a:pt x="2740" y="4440"/>
                    <a:pt x="2762" y="4352"/>
                    <a:pt x="2725" y="4315"/>
                  </a:cubicBezTo>
                  <a:cubicBezTo>
                    <a:pt x="2703" y="4293"/>
                    <a:pt x="2674" y="4293"/>
                    <a:pt x="2659" y="4293"/>
                  </a:cubicBezTo>
                  <a:cubicBezTo>
                    <a:pt x="2644" y="4293"/>
                    <a:pt x="2637" y="4293"/>
                    <a:pt x="2637" y="4293"/>
                  </a:cubicBezTo>
                  <a:cubicBezTo>
                    <a:pt x="2637" y="4293"/>
                    <a:pt x="2571" y="4330"/>
                    <a:pt x="2527" y="4330"/>
                  </a:cubicBezTo>
                  <a:cubicBezTo>
                    <a:pt x="2520" y="4330"/>
                    <a:pt x="2513" y="4330"/>
                    <a:pt x="2513" y="4330"/>
                  </a:cubicBezTo>
                  <a:cubicBezTo>
                    <a:pt x="2483" y="4315"/>
                    <a:pt x="2454" y="4293"/>
                    <a:pt x="2432" y="4293"/>
                  </a:cubicBezTo>
                  <a:cubicBezTo>
                    <a:pt x="2425" y="4293"/>
                    <a:pt x="2418" y="4293"/>
                    <a:pt x="2418" y="4308"/>
                  </a:cubicBezTo>
                  <a:cubicBezTo>
                    <a:pt x="2418" y="4315"/>
                    <a:pt x="2418" y="4323"/>
                    <a:pt x="2403" y="4323"/>
                  </a:cubicBezTo>
                  <a:cubicBezTo>
                    <a:pt x="2388" y="4323"/>
                    <a:pt x="2366" y="4300"/>
                    <a:pt x="2351" y="4271"/>
                  </a:cubicBezTo>
                  <a:cubicBezTo>
                    <a:pt x="2330" y="4227"/>
                    <a:pt x="2249" y="4213"/>
                    <a:pt x="2205" y="4213"/>
                  </a:cubicBezTo>
                  <a:cubicBezTo>
                    <a:pt x="2176" y="4213"/>
                    <a:pt x="2146" y="4205"/>
                    <a:pt x="2117" y="4205"/>
                  </a:cubicBezTo>
                  <a:cubicBezTo>
                    <a:pt x="2095" y="4205"/>
                    <a:pt x="2080" y="4205"/>
                    <a:pt x="2058" y="4213"/>
                  </a:cubicBezTo>
                  <a:cubicBezTo>
                    <a:pt x="1985" y="4235"/>
                    <a:pt x="1978" y="4249"/>
                    <a:pt x="1897" y="4308"/>
                  </a:cubicBezTo>
                  <a:cubicBezTo>
                    <a:pt x="1817" y="4359"/>
                    <a:pt x="1839" y="4396"/>
                    <a:pt x="1861" y="4462"/>
                  </a:cubicBezTo>
                  <a:cubicBezTo>
                    <a:pt x="1882" y="4535"/>
                    <a:pt x="1985" y="4542"/>
                    <a:pt x="2066" y="4586"/>
                  </a:cubicBezTo>
                  <a:cubicBezTo>
                    <a:pt x="2146" y="4630"/>
                    <a:pt x="2102" y="4711"/>
                    <a:pt x="2058" y="4711"/>
                  </a:cubicBezTo>
                  <a:cubicBezTo>
                    <a:pt x="2029" y="4711"/>
                    <a:pt x="2022" y="4704"/>
                    <a:pt x="2007" y="4704"/>
                  </a:cubicBezTo>
                  <a:cubicBezTo>
                    <a:pt x="2000" y="4704"/>
                    <a:pt x="1992" y="4704"/>
                    <a:pt x="1978" y="4726"/>
                  </a:cubicBezTo>
                  <a:cubicBezTo>
                    <a:pt x="1970" y="4740"/>
                    <a:pt x="1956" y="4740"/>
                    <a:pt x="1934" y="4740"/>
                  </a:cubicBezTo>
                  <a:cubicBezTo>
                    <a:pt x="1897" y="4740"/>
                    <a:pt x="1853" y="4711"/>
                    <a:pt x="1853" y="4711"/>
                  </a:cubicBezTo>
                  <a:cubicBezTo>
                    <a:pt x="1868" y="4784"/>
                    <a:pt x="1831" y="4799"/>
                    <a:pt x="1802" y="4799"/>
                  </a:cubicBezTo>
                  <a:cubicBezTo>
                    <a:pt x="1780" y="4799"/>
                    <a:pt x="1758" y="4791"/>
                    <a:pt x="1758" y="4791"/>
                  </a:cubicBezTo>
                  <a:cubicBezTo>
                    <a:pt x="1758" y="4791"/>
                    <a:pt x="1692" y="4784"/>
                    <a:pt x="1626" y="4755"/>
                  </a:cubicBezTo>
                  <a:cubicBezTo>
                    <a:pt x="1560" y="4733"/>
                    <a:pt x="1568" y="4659"/>
                    <a:pt x="1582" y="4586"/>
                  </a:cubicBezTo>
                  <a:cubicBezTo>
                    <a:pt x="1589" y="4520"/>
                    <a:pt x="1545" y="4498"/>
                    <a:pt x="1545" y="4432"/>
                  </a:cubicBezTo>
                  <a:cubicBezTo>
                    <a:pt x="1545" y="4359"/>
                    <a:pt x="1480" y="4352"/>
                    <a:pt x="1480" y="4352"/>
                  </a:cubicBezTo>
                  <a:cubicBezTo>
                    <a:pt x="1480" y="4352"/>
                    <a:pt x="1465" y="4352"/>
                    <a:pt x="1443" y="4352"/>
                  </a:cubicBezTo>
                  <a:cubicBezTo>
                    <a:pt x="1406" y="4352"/>
                    <a:pt x="1355" y="4345"/>
                    <a:pt x="1333" y="4330"/>
                  </a:cubicBezTo>
                  <a:cubicBezTo>
                    <a:pt x="1289" y="4293"/>
                    <a:pt x="1289" y="4235"/>
                    <a:pt x="1238" y="4235"/>
                  </a:cubicBezTo>
                  <a:lnTo>
                    <a:pt x="1230" y="4235"/>
                  </a:lnTo>
                  <a:cubicBezTo>
                    <a:pt x="1223" y="4242"/>
                    <a:pt x="1216" y="4242"/>
                    <a:pt x="1208" y="4242"/>
                  </a:cubicBezTo>
                  <a:cubicBezTo>
                    <a:pt x="1173" y="4242"/>
                    <a:pt x="1158" y="4205"/>
                    <a:pt x="1129" y="4161"/>
                  </a:cubicBezTo>
                  <a:cubicBezTo>
                    <a:pt x="1092" y="4103"/>
                    <a:pt x="1085" y="4081"/>
                    <a:pt x="1026" y="4007"/>
                  </a:cubicBezTo>
                  <a:cubicBezTo>
                    <a:pt x="968" y="3941"/>
                    <a:pt x="1004" y="3905"/>
                    <a:pt x="924" y="3897"/>
                  </a:cubicBezTo>
                  <a:cubicBezTo>
                    <a:pt x="843" y="3883"/>
                    <a:pt x="814" y="3795"/>
                    <a:pt x="755" y="3729"/>
                  </a:cubicBezTo>
                  <a:cubicBezTo>
                    <a:pt x="733" y="3707"/>
                    <a:pt x="719" y="3700"/>
                    <a:pt x="711" y="3700"/>
                  </a:cubicBezTo>
                  <a:cubicBezTo>
                    <a:pt x="682" y="3700"/>
                    <a:pt x="660" y="3729"/>
                    <a:pt x="616" y="3729"/>
                  </a:cubicBezTo>
                  <a:cubicBezTo>
                    <a:pt x="557" y="3729"/>
                    <a:pt x="564" y="3700"/>
                    <a:pt x="550" y="3700"/>
                  </a:cubicBezTo>
                  <a:cubicBezTo>
                    <a:pt x="550" y="3700"/>
                    <a:pt x="543" y="3700"/>
                    <a:pt x="535" y="3707"/>
                  </a:cubicBezTo>
                  <a:cubicBezTo>
                    <a:pt x="521" y="3714"/>
                    <a:pt x="484" y="3729"/>
                    <a:pt x="455" y="3758"/>
                  </a:cubicBezTo>
                  <a:cubicBezTo>
                    <a:pt x="440" y="3744"/>
                    <a:pt x="440" y="3744"/>
                    <a:pt x="440" y="3744"/>
                  </a:cubicBezTo>
                  <a:cubicBezTo>
                    <a:pt x="440" y="3744"/>
                    <a:pt x="425" y="3670"/>
                    <a:pt x="411" y="3612"/>
                  </a:cubicBezTo>
                  <a:cubicBezTo>
                    <a:pt x="403" y="3553"/>
                    <a:pt x="389" y="3538"/>
                    <a:pt x="411" y="3487"/>
                  </a:cubicBezTo>
                  <a:cubicBezTo>
                    <a:pt x="418" y="3473"/>
                    <a:pt x="425" y="3465"/>
                    <a:pt x="433" y="3465"/>
                  </a:cubicBezTo>
                  <a:cubicBezTo>
                    <a:pt x="440" y="3465"/>
                    <a:pt x="440" y="3480"/>
                    <a:pt x="447" y="3480"/>
                  </a:cubicBezTo>
                  <a:lnTo>
                    <a:pt x="447" y="3480"/>
                  </a:lnTo>
                  <a:cubicBezTo>
                    <a:pt x="455" y="3450"/>
                    <a:pt x="469" y="3399"/>
                    <a:pt x="440" y="3355"/>
                  </a:cubicBezTo>
                  <a:cubicBezTo>
                    <a:pt x="403" y="3319"/>
                    <a:pt x="411" y="3275"/>
                    <a:pt x="374" y="3267"/>
                  </a:cubicBezTo>
                  <a:cubicBezTo>
                    <a:pt x="367" y="3260"/>
                    <a:pt x="359" y="3260"/>
                    <a:pt x="352" y="3260"/>
                  </a:cubicBezTo>
                  <a:cubicBezTo>
                    <a:pt x="323" y="3260"/>
                    <a:pt x="301" y="3275"/>
                    <a:pt x="257" y="3297"/>
                  </a:cubicBezTo>
                  <a:cubicBezTo>
                    <a:pt x="213" y="3326"/>
                    <a:pt x="198" y="3341"/>
                    <a:pt x="228" y="3392"/>
                  </a:cubicBezTo>
                  <a:cubicBezTo>
                    <a:pt x="250" y="3443"/>
                    <a:pt x="176" y="3443"/>
                    <a:pt x="125" y="3443"/>
                  </a:cubicBezTo>
                  <a:cubicBezTo>
                    <a:pt x="74" y="3443"/>
                    <a:pt x="59" y="3407"/>
                    <a:pt x="44" y="3370"/>
                  </a:cubicBezTo>
                  <a:cubicBezTo>
                    <a:pt x="37" y="3326"/>
                    <a:pt x="22" y="3282"/>
                    <a:pt x="66" y="3282"/>
                  </a:cubicBezTo>
                  <a:cubicBezTo>
                    <a:pt x="110" y="3282"/>
                    <a:pt x="125" y="3187"/>
                    <a:pt x="147" y="3157"/>
                  </a:cubicBezTo>
                  <a:cubicBezTo>
                    <a:pt x="176" y="3121"/>
                    <a:pt x="183" y="3077"/>
                    <a:pt x="140" y="3047"/>
                  </a:cubicBezTo>
                  <a:cubicBezTo>
                    <a:pt x="96" y="3011"/>
                    <a:pt x="132" y="3018"/>
                    <a:pt x="176" y="2982"/>
                  </a:cubicBezTo>
                  <a:cubicBezTo>
                    <a:pt x="220" y="2952"/>
                    <a:pt x="169" y="2908"/>
                    <a:pt x="183" y="2857"/>
                  </a:cubicBezTo>
                  <a:cubicBezTo>
                    <a:pt x="198" y="2806"/>
                    <a:pt x="257" y="2784"/>
                    <a:pt x="323" y="2784"/>
                  </a:cubicBezTo>
                  <a:cubicBezTo>
                    <a:pt x="381" y="2784"/>
                    <a:pt x="352" y="2732"/>
                    <a:pt x="338" y="2703"/>
                  </a:cubicBezTo>
                  <a:cubicBezTo>
                    <a:pt x="323" y="2681"/>
                    <a:pt x="301" y="2645"/>
                    <a:pt x="389" y="2637"/>
                  </a:cubicBezTo>
                  <a:cubicBezTo>
                    <a:pt x="469" y="2630"/>
                    <a:pt x="411" y="2586"/>
                    <a:pt x="381" y="2549"/>
                  </a:cubicBezTo>
                  <a:cubicBezTo>
                    <a:pt x="345" y="2520"/>
                    <a:pt x="323" y="2498"/>
                    <a:pt x="286" y="2483"/>
                  </a:cubicBezTo>
                  <a:cubicBezTo>
                    <a:pt x="250" y="2469"/>
                    <a:pt x="228" y="2476"/>
                    <a:pt x="191" y="2447"/>
                  </a:cubicBezTo>
                  <a:cubicBezTo>
                    <a:pt x="162" y="2425"/>
                    <a:pt x="191" y="2403"/>
                    <a:pt x="213" y="2403"/>
                  </a:cubicBezTo>
                  <a:cubicBezTo>
                    <a:pt x="220" y="2403"/>
                    <a:pt x="220" y="2403"/>
                    <a:pt x="228" y="2403"/>
                  </a:cubicBezTo>
                  <a:cubicBezTo>
                    <a:pt x="250" y="2417"/>
                    <a:pt x="279" y="2425"/>
                    <a:pt x="374" y="2425"/>
                  </a:cubicBezTo>
                  <a:cubicBezTo>
                    <a:pt x="462" y="2425"/>
                    <a:pt x="425" y="2388"/>
                    <a:pt x="389" y="2366"/>
                  </a:cubicBezTo>
                  <a:cubicBezTo>
                    <a:pt x="352" y="2337"/>
                    <a:pt x="338" y="2271"/>
                    <a:pt x="330" y="2212"/>
                  </a:cubicBezTo>
                  <a:cubicBezTo>
                    <a:pt x="323" y="2183"/>
                    <a:pt x="338" y="2168"/>
                    <a:pt x="359" y="2168"/>
                  </a:cubicBezTo>
                  <a:cubicBezTo>
                    <a:pt x="381" y="2168"/>
                    <a:pt x="403" y="2176"/>
                    <a:pt x="411" y="2190"/>
                  </a:cubicBezTo>
                  <a:cubicBezTo>
                    <a:pt x="425" y="2205"/>
                    <a:pt x="433" y="2212"/>
                    <a:pt x="447" y="2212"/>
                  </a:cubicBezTo>
                  <a:cubicBezTo>
                    <a:pt x="469" y="2212"/>
                    <a:pt x="491" y="2190"/>
                    <a:pt x="513" y="2176"/>
                  </a:cubicBezTo>
                  <a:cubicBezTo>
                    <a:pt x="521" y="2176"/>
                    <a:pt x="528" y="2168"/>
                    <a:pt x="528" y="2168"/>
                  </a:cubicBezTo>
                  <a:cubicBezTo>
                    <a:pt x="550" y="2168"/>
                    <a:pt x="564" y="2219"/>
                    <a:pt x="616" y="2234"/>
                  </a:cubicBezTo>
                  <a:cubicBezTo>
                    <a:pt x="623" y="2241"/>
                    <a:pt x="631" y="2241"/>
                    <a:pt x="638" y="2241"/>
                  </a:cubicBezTo>
                  <a:cubicBezTo>
                    <a:pt x="674" y="2241"/>
                    <a:pt x="674" y="2205"/>
                    <a:pt x="704" y="2154"/>
                  </a:cubicBezTo>
                  <a:cubicBezTo>
                    <a:pt x="733" y="2095"/>
                    <a:pt x="704" y="2073"/>
                    <a:pt x="689" y="2051"/>
                  </a:cubicBezTo>
                  <a:cubicBezTo>
                    <a:pt x="667" y="2022"/>
                    <a:pt x="645" y="2022"/>
                    <a:pt x="609" y="1992"/>
                  </a:cubicBezTo>
                  <a:cubicBezTo>
                    <a:pt x="572" y="1956"/>
                    <a:pt x="594" y="1948"/>
                    <a:pt x="623" y="1912"/>
                  </a:cubicBezTo>
                  <a:cubicBezTo>
                    <a:pt x="660" y="1882"/>
                    <a:pt x="667" y="1860"/>
                    <a:pt x="667" y="1860"/>
                  </a:cubicBezTo>
                  <a:cubicBezTo>
                    <a:pt x="667" y="1860"/>
                    <a:pt x="616" y="1846"/>
                    <a:pt x="564" y="1816"/>
                  </a:cubicBezTo>
                  <a:cubicBezTo>
                    <a:pt x="513" y="1795"/>
                    <a:pt x="506" y="1765"/>
                    <a:pt x="550" y="1736"/>
                  </a:cubicBezTo>
                  <a:cubicBezTo>
                    <a:pt x="564" y="1721"/>
                    <a:pt x="579" y="1714"/>
                    <a:pt x="594" y="1714"/>
                  </a:cubicBezTo>
                  <a:cubicBezTo>
                    <a:pt x="609" y="1714"/>
                    <a:pt x="631" y="1728"/>
                    <a:pt x="645" y="1765"/>
                  </a:cubicBezTo>
                  <a:cubicBezTo>
                    <a:pt x="660" y="1802"/>
                    <a:pt x="667" y="1816"/>
                    <a:pt x="674" y="1816"/>
                  </a:cubicBezTo>
                  <a:cubicBezTo>
                    <a:pt x="682" y="1816"/>
                    <a:pt x="689" y="1809"/>
                    <a:pt x="697" y="1787"/>
                  </a:cubicBezTo>
                  <a:cubicBezTo>
                    <a:pt x="704" y="1736"/>
                    <a:pt x="667" y="1692"/>
                    <a:pt x="711" y="1670"/>
                  </a:cubicBezTo>
                  <a:cubicBezTo>
                    <a:pt x="755" y="1641"/>
                    <a:pt x="755" y="1598"/>
                    <a:pt x="726" y="1583"/>
                  </a:cubicBezTo>
                  <a:cubicBezTo>
                    <a:pt x="704" y="1568"/>
                    <a:pt x="587" y="1495"/>
                    <a:pt x="521" y="1488"/>
                  </a:cubicBezTo>
                  <a:cubicBezTo>
                    <a:pt x="462" y="1480"/>
                    <a:pt x="381" y="1422"/>
                    <a:pt x="359" y="1370"/>
                  </a:cubicBezTo>
                  <a:cubicBezTo>
                    <a:pt x="345" y="1319"/>
                    <a:pt x="345" y="1283"/>
                    <a:pt x="286" y="1283"/>
                  </a:cubicBezTo>
                  <a:cubicBezTo>
                    <a:pt x="228" y="1283"/>
                    <a:pt x="198" y="1260"/>
                    <a:pt x="176" y="1217"/>
                  </a:cubicBezTo>
                  <a:cubicBezTo>
                    <a:pt x="147" y="1173"/>
                    <a:pt x="169" y="1143"/>
                    <a:pt x="132" y="1114"/>
                  </a:cubicBezTo>
                  <a:cubicBezTo>
                    <a:pt x="96" y="1092"/>
                    <a:pt x="118" y="997"/>
                    <a:pt x="118" y="960"/>
                  </a:cubicBezTo>
                  <a:lnTo>
                    <a:pt x="118" y="953"/>
                  </a:lnTo>
                  <a:cubicBezTo>
                    <a:pt x="162" y="938"/>
                    <a:pt x="242" y="909"/>
                    <a:pt x="257" y="879"/>
                  </a:cubicBezTo>
                  <a:cubicBezTo>
                    <a:pt x="279" y="850"/>
                    <a:pt x="338" y="791"/>
                    <a:pt x="374" y="784"/>
                  </a:cubicBezTo>
                  <a:cubicBezTo>
                    <a:pt x="389" y="784"/>
                    <a:pt x="411" y="784"/>
                    <a:pt x="425" y="784"/>
                  </a:cubicBezTo>
                  <a:cubicBezTo>
                    <a:pt x="447" y="784"/>
                    <a:pt x="469" y="784"/>
                    <a:pt x="484" y="784"/>
                  </a:cubicBezTo>
                  <a:cubicBezTo>
                    <a:pt x="491" y="784"/>
                    <a:pt x="499" y="784"/>
                    <a:pt x="499" y="784"/>
                  </a:cubicBezTo>
                  <a:cubicBezTo>
                    <a:pt x="543" y="784"/>
                    <a:pt x="601" y="762"/>
                    <a:pt x="616" y="733"/>
                  </a:cubicBezTo>
                  <a:cubicBezTo>
                    <a:pt x="638" y="689"/>
                    <a:pt x="631" y="630"/>
                    <a:pt x="660" y="616"/>
                  </a:cubicBezTo>
                  <a:cubicBezTo>
                    <a:pt x="660" y="616"/>
                    <a:pt x="660" y="616"/>
                    <a:pt x="667" y="616"/>
                  </a:cubicBezTo>
                  <a:cubicBezTo>
                    <a:pt x="682" y="616"/>
                    <a:pt x="704" y="645"/>
                    <a:pt x="726" y="645"/>
                  </a:cubicBezTo>
                  <a:cubicBezTo>
                    <a:pt x="733" y="645"/>
                    <a:pt x="740" y="638"/>
                    <a:pt x="755" y="630"/>
                  </a:cubicBezTo>
                  <a:cubicBezTo>
                    <a:pt x="799" y="601"/>
                    <a:pt x="843" y="572"/>
                    <a:pt x="872" y="535"/>
                  </a:cubicBezTo>
                  <a:cubicBezTo>
                    <a:pt x="902" y="506"/>
                    <a:pt x="909" y="491"/>
                    <a:pt x="953" y="469"/>
                  </a:cubicBezTo>
                  <a:cubicBezTo>
                    <a:pt x="990" y="447"/>
                    <a:pt x="1004" y="440"/>
                    <a:pt x="1012" y="396"/>
                  </a:cubicBezTo>
                  <a:cubicBezTo>
                    <a:pt x="1012" y="352"/>
                    <a:pt x="1012" y="293"/>
                    <a:pt x="1048" y="279"/>
                  </a:cubicBezTo>
                  <a:cubicBezTo>
                    <a:pt x="1085" y="257"/>
                    <a:pt x="1136" y="257"/>
                    <a:pt x="1158" y="257"/>
                  </a:cubicBezTo>
                  <a:cubicBezTo>
                    <a:pt x="1187" y="257"/>
                    <a:pt x="1260" y="279"/>
                    <a:pt x="1282" y="308"/>
                  </a:cubicBezTo>
                  <a:cubicBezTo>
                    <a:pt x="1296" y="330"/>
                    <a:pt x="1340" y="374"/>
                    <a:pt x="1377" y="374"/>
                  </a:cubicBezTo>
                  <a:cubicBezTo>
                    <a:pt x="1384" y="374"/>
                    <a:pt x="1392" y="374"/>
                    <a:pt x="1399" y="367"/>
                  </a:cubicBezTo>
                  <a:cubicBezTo>
                    <a:pt x="1436" y="345"/>
                    <a:pt x="1436" y="308"/>
                    <a:pt x="1465" y="286"/>
                  </a:cubicBezTo>
                  <a:cubicBezTo>
                    <a:pt x="1480" y="279"/>
                    <a:pt x="1494" y="279"/>
                    <a:pt x="1501" y="279"/>
                  </a:cubicBezTo>
                  <a:cubicBezTo>
                    <a:pt x="1516" y="279"/>
                    <a:pt x="1531" y="286"/>
                    <a:pt x="1545" y="301"/>
                  </a:cubicBezTo>
                  <a:cubicBezTo>
                    <a:pt x="1553" y="308"/>
                    <a:pt x="1568" y="308"/>
                    <a:pt x="1582" y="308"/>
                  </a:cubicBezTo>
                  <a:cubicBezTo>
                    <a:pt x="1611" y="308"/>
                    <a:pt x="1641" y="293"/>
                    <a:pt x="1619" y="264"/>
                  </a:cubicBezTo>
                  <a:cubicBezTo>
                    <a:pt x="1589" y="227"/>
                    <a:pt x="1560" y="227"/>
                    <a:pt x="1560" y="183"/>
                  </a:cubicBezTo>
                  <a:cubicBezTo>
                    <a:pt x="1568" y="147"/>
                    <a:pt x="1589" y="132"/>
                    <a:pt x="1626" y="110"/>
                  </a:cubicBezTo>
                  <a:cubicBezTo>
                    <a:pt x="1648" y="103"/>
                    <a:pt x="1655" y="81"/>
                    <a:pt x="1663" y="66"/>
                  </a:cubicBezTo>
                  <a:cubicBezTo>
                    <a:pt x="1677" y="132"/>
                    <a:pt x="1677" y="132"/>
                    <a:pt x="1677" y="132"/>
                  </a:cubicBezTo>
                  <a:cubicBezTo>
                    <a:pt x="1663" y="66"/>
                    <a:pt x="1663" y="66"/>
                    <a:pt x="1663" y="66"/>
                  </a:cubicBezTo>
                  <a:cubicBezTo>
                    <a:pt x="1670" y="59"/>
                    <a:pt x="1677" y="51"/>
                    <a:pt x="1692" y="51"/>
                  </a:cubicBezTo>
                  <a:lnTo>
                    <a:pt x="1699" y="51"/>
                  </a:lnTo>
                  <a:cubicBezTo>
                    <a:pt x="1707" y="59"/>
                    <a:pt x="1707" y="59"/>
                    <a:pt x="1714" y="59"/>
                  </a:cubicBezTo>
                  <a:cubicBezTo>
                    <a:pt x="1758" y="59"/>
                    <a:pt x="1809" y="44"/>
                    <a:pt x="1853" y="44"/>
                  </a:cubicBezTo>
                  <a:lnTo>
                    <a:pt x="1670" y="0"/>
                  </a:lnTo>
                  <a:lnTo>
                    <a:pt x="1670" y="0"/>
                  </a:lnTo>
                  <a:cubicBezTo>
                    <a:pt x="1633" y="51"/>
                    <a:pt x="1633" y="51"/>
                    <a:pt x="1633" y="51"/>
                  </a:cubicBezTo>
                  <a:cubicBezTo>
                    <a:pt x="1626" y="66"/>
                    <a:pt x="1626" y="66"/>
                    <a:pt x="1626" y="66"/>
                  </a:cubicBezTo>
                  <a:lnTo>
                    <a:pt x="1626" y="66"/>
                  </a:lnTo>
                  <a:cubicBezTo>
                    <a:pt x="1626" y="74"/>
                    <a:pt x="1619" y="81"/>
                    <a:pt x="1611" y="88"/>
                  </a:cubicBezTo>
                  <a:cubicBezTo>
                    <a:pt x="1568" y="110"/>
                    <a:pt x="1538" y="125"/>
                    <a:pt x="1531" y="183"/>
                  </a:cubicBezTo>
                  <a:cubicBezTo>
                    <a:pt x="1523" y="227"/>
                    <a:pt x="1553" y="242"/>
                    <a:pt x="1568" y="257"/>
                  </a:cubicBezTo>
                  <a:cubicBezTo>
                    <a:pt x="1575" y="264"/>
                    <a:pt x="1582" y="271"/>
                    <a:pt x="1589" y="279"/>
                  </a:cubicBezTo>
                  <a:cubicBezTo>
                    <a:pt x="1589" y="279"/>
                    <a:pt x="1589" y="279"/>
                    <a:pt x="1582" y="279"/>
                  </a:cubicBezTo>
                  <a:cubicBezTo>
                    <a:pt x="1575" y="279"/>
                    <a:pt x="1568" y="279"/>
                    <a:pt x="1568" y="279"/>
                  </a:cubicBezTo>
                  <a:cubicBezTo>
                    <a:pt x="1553" y="264"/>
                    <a:pt x="1531" y="242"/>
                    <a:pt x="1501" y="242"/>
                  </a:cubicBezTo>
                  <a:cubicBezTo>
                    <a:pt x="1487" y="242"/>
                    <a:pt x="1465" y="249"/>
                    <a:pt x="1450" y="257"/>
                  </a:cubicBezTo>
                  <a:cubicBezTo>
                    <a:pt x="1428" y="271"/>
                    <a:pt x="1413" y="293"/>
                    <a:pt x="1406" y="308"/>
                  </a:cubicBezTo>
                  <a:cubicBezTo>
                    <a:pt x="1399" y="323"/>
                    <a:pt x="1399" y="330"/>
                    <a:pt x="1384" y="337"/>
                  </a:cubicBezTo>
                  <a:cubicBezTo>
                    <a:pt x="1384" y="337"/>
                    <a:pt x="1384" y="345"/>
                    <a:pt x="1377" y="345"/>
                  </a:cubicBezTo>
                  <a:cubicBezTo>
                    <a:pt x="1362" y="345"/>
                    <a:pt x="1326" y="315"/>
                    <a:pt x="1304" y="286"/>
                  </a:cubicBezTo>
                  <a:cubicBezTo>
                    <a:pt x="1274" y="242"/>
                    <a:pt x="1187" y="227"/>
                    <a:pt x="1158" y="227"/>
                  </a:cubicBezTo>
                  <a:cubicBezTo>
                    <a:pt x="1129" y="227"/>
                    <a:pt x="1078" y="227"/>
                    <a:pt x="1033" y="249"/>
                  </a:cubicBezTo>
                  <a:cubicBezTo>
                    <a:pt x="990" y="271"/>
                    <a:pt x="982" y="323"/>
                    <a:pt x="982" y="374"/>
                  </a:cubicBezTo>
                  <a:cubicBezTo>
                    <a:pt x="982" y="374"/>
                    <a:pt x="982" y="381"/>
                    <a:pt x="975" y="389"/>
                  </a:cubicBezTo>
                  <a:cubicBezTo>
                    <a:pt x="975" y="418"/>
                    <a:pt x="975" y="418"/>
                    <a:pt x="938" y="440"/>
                  </a:cubicBezTo>
                  <a:cubicBezTo>
                    <a:pt x="894" y="469"/>
                    <a:pt x="880" y="477"/>
                    <a:pt x="850" y="520"/>
                  </a:cubicBezTo>
                  <a:cubicBezTo>
                    <a:pt x="828" y="542"/>
                    <a:pt x="799" y="565"/>
                    <a:pt x="770" y="586"/>
                  </a:cubicBezTo>
                  <a:cubicBezTo>
                    <a:pt x="755" y="594"/>
                    <a:pt x="748" y="601"/>
                    <a:pt x="733" y="608"/>
                  </a:cubicBezTo>
                  <a:lnTo>
                    <a:pt x="726" y="616"/>
                  </a:lnTo>
                  <a:cubicBezTo>
                    <a:pt x="726" y="616"/>
                    <a:pt x="719" y="608"/>
                    <a:pt x="711" y="601"/>
                  </a:cubicBezTo>
                  <a:cubicBezTo>
                    <a:pt x="697" y="594"/>
                    <a:pt x="682" y="586"/>
                    <a:pt x="667" y="586"/>
                  </a:cubicBezTo>
                  <a:cubicBezTo>
                    <a:pt x="660" y="586"/>
                    <a:pt x="652" y="586"/>
                    <a:pt x="645" y="586"/>
                  </a:cubicBezTo>
                  <a:cubicBezTo>
                    <a:pt x="616" y="601"/>
                    <a:pt x="609" y="638"/>
                    <a:pt x="601" y="674"/>
                  </a:cubicBezTo>
                  <a:cubicBezTo>
                    <a:pt x="601" y="689"/>
                    <a:pt x="594" y="704"/>
                    <a:pt x="587" y="718"/>
                  </a:cubicBezTo>
                  <a:cubicBezTo>
                    <a:pt x="579" y="740"/>
                    <a:pt x="535" y="755"/>
                    <a:pt x="499" y="755"/>
                  </a:cubicBezTo>
                  <a:lnTo>
                    <a:pt x="491" y="755"/>
                  </a:lnTo>
                  <a:cubicBezTo>
                    <a:pt x="469" y="755"/>
                    <a:pt x="447" y="755"/>
                    <a:pt x="425" y="755"/>
                  </a:cubicBezTo>
                  <a:cubicBezTo>
                    <a:pt x="411" y="755"/>
                    <a:pt x="389" y="755"/>
                    <a:pt x="367" y="755"/>
                  </a:cubicBezTo>
                  <a:cubicBezTo>
                    <a:pt x="323" y="762"/>
                    <a:pt x="250" y="836"/>
                    <a:pt x="228" y="865"/>
                  </a:cubicBezTo>
                  <a:cubicBezTo>
                    <a:pt x="220" y="872"/>
                    <a:pt x="183" y="894"/>
                    <a:pt x="103" y="924"/>
                  </a:cubicBezTo>
                  <a:cubicBezTo>
                    <a:pt x="81" y="931"/>
                    <a:pt x="81" y="931"/>
                    <a:pt x="81" y="931"/>
                  </a:cubicBezTo>
                  <a:cubicBezTo>
                    <a:pt x="81" y="953"/>
                    <a:pt x="81" y="953"/>
                    <a:pt x="81" y="953"/>
                  </a:cubicBezTo>
                  <a:cubicBezTo>
                    <a:pt x="88" y="960"/>
                    <a:pt x="88" y="960"/>
                    <a:pt x="88" y="960"/>
                  </a:cubicBezTo>
                  <a:cubicBezTo>
                    <a:pt x="88" y="967"/>
                    <a:pt x="88" y="975"/>
                    <a:pt x="81" y="989"/>
                  </a:cubicBezTo>
                  <a:cubicBezTo>
                    <a:pt x="81" y="1041"/>
                    <a:pt x="74" y="1107"/>
                    <a:pt x="118" y="1136"/>
                  </a:cubicBezTo>
                  <a:cubicBezTo>
                    <a:pt x="125" y="1143"/>
                    <a:pt x="125" y="1150"/>
                    <a:pt x="132" y="1173"/>
                  </a:cubicBezTo>
                  <a:cubicBezTo>
                    <a:pt x="132" y="1187"/>
                    <a:pt x="132" y="1209"/>
                    <a:pt x="147" y="1231"/>
                  </a:cubicBezTo>
                  <a:cubicBezTo>
                    <a:pt x="176" y="1283"/>
                    <a:pt x="213" y="1312"/>
                    <a:pt x="286" y="1312"/>
                  </a:cubicBezTo>
                  <a:cubicBezTo>
                    <a:pt x="315" y="1312"/>
                    <a:pt x="315" y="1319"/>
                    <a:pt x="330" y="1356"/>
                  </a:cubicBezTo>
                  <a:cubicBezTo>
                    <a:pt x="330" y="1363"/>
                    <a:pt x="330" y="1370"/>
                    <a:pt x="330" y="1378"/>
                  </a:cubicBezTo>
                  <a:cubicBezTo>
                    <a:pt x="352" y="1444"/>
                    <a:pt x="455" y="1510"/>
                    <a:pt x="521" y="1517"/>
                  </a:cubicBezTo>
                  <a:cubicBezTo>
                    <a:pt x="572" y="1524"/>
                    <a:pt x="682" y="1590"/>
                    <a:pt x="711" y="1605"/>
                  </a:cubicBezTo>
                  <a:cubicBezTo>
                    <a:pt x="711" y="1612"/>
                    <a:pt x="719" y="1612"/>
                    <a:pt x="719" y="1619"/>
                  </a:cubicBezTo>
                  <a:cubicBezTo>
                    <a:pt x="719" y="1627"/>
                    <a:pt x="711" y="1634"/>
                    <a:pt x="697" y="1641"/>
                  </a:cubicBezTo>
                  <a:cubicBezTo>
                    <a:pt x="652" y="1670"/>
                    <a:pt x="660" y="1707"/>
                    <a:pt x="660" y="1736"/>
                  </a:cubicBezTo>
                  <a:cubicBezTo>
                    <a:pt x="652" y="1714"/>
                    <a:pt x="631" y="1685"/>
                    <a:pt x="594" y="1685"/>
                  </a:cubicBezTo>
                  <a:cubicBezTo>
                    <a:pt x="572" y="1685"/>
                    <a:pt x="550" y="1692"/>
                    <a:pt x="528" y="1714"/>
                  </a:cubicBezTo>
                  <a:cubicBezTo>
                    <a:pt x="521" y="1721"/>
                    <a:pt x="491" y="1743"/>
                    <a:pt x="491" y="1780"/>
                  </a:cubicBezTo>
                  <a:cubicBezTo>
                    <a:pt x="499" y="1816"/>
                    <a:pt x="528" y="1831"/>
                    <a:pt x="550" y="1846"/>
                  </a:cubicBezTo>
                  <a:cubicBezTo>
                    <a:pt x="579" y="1860"/>
                    <a:pt x="601" y="1868"/>
                    <a:pt x="616" y="1875"/>
                  </a:cubicBezTo>
                  <a:cubicBezTo>
                    <a:pt x="616" y="1882"/>
                    <a:pt x="609" y="1882"/>
                    <a:pt x="601" y="1890"/>
                  </a:cubicBezTo>
                  <a:cubicBezTo>
                    <a:pt x="594" y="1904"/>
                    <a:pt x="594" y="1904"/>
                    <a:pt x="594" y="1904"/>
                  </a:cubicBezTo>
                  <a:cubicBezTo>
                    <a:pt x="579" y="1919"/>
                    <a:pt x="557" y="1934"/>
                    <a:pt x="557" y="1956"/>
                  </a:cubicBezTo>
                  <a:cubicBezTo>
                    <a:pt x="557" y="1978"/>
                    <a:pt x="572" y="2000"/>
                    <a:pt x="587" y="2014"/>
                  </a:cubicBezTo>
                  <a:cubicBezTo>
                    <a:pt x="609" y="2029"/>
                    <a:pt x="623" y="2044"/>
                    <a:pt x="638" y="2051"/>
                  </a:cubicBezTo>
                  <a:cubicBezTo>
                    <a:pt x="652" y="2058"/>
                    <a:pt x="652" y="2058"/>
                    <a:pt x="660" y="2066"/>
                  </a:cubicBezTo>
                  <a:cubicBezTo>
                    <a:pt x="667" y="2073"/>
                    <a:pt x="667" y="2080"/>
                    <a:pt x="674" y="2080"/>
                  </a:cubicBezTo>
                  <a:cubicBezTo>
                    <a:pt x="689" y="2102"/>
                    <a:pt x="697" y="2109"/>
                    <a:pt x="674" y="2139"/>
                  </a:cubicBezTo>
                  <a:cubicBezTo>
                    <a:pt x="667" y="2154"/>
                    <a:pt x="660" y="2168"/>
                    <a:pt x="652" y="2183"/>
                  </a:cubicBezTo>
                  <a:cubicBezTo>
                    <a:pt x="652" y="2197"/>
                    <a:pt x="645" y="2205"/>
                    <a:pt x="638" y="2212"/>
                  </a:cubicBezTo>
                  <a:cubicBezTo>
                    <a:pt x="638" y="2212"/>
                    <a:pt x="631" y="2212"/>
                    <a:pt x="623" y="2205"/>
                  </a:cubicBezTo>
                  <a:cubicBezTo>
                    <a:pt x="609" y="2205"/>
                    <a:pt x="594" y="2190"/>
                    <a:pt x="579" y="2176"/>
                  </a:cubicBezTo>
                  <a:cubicBezTo>
                    <a:pt x="572" y="2161"/>
                    <a:pt x="557" y="2139"/>
                    <a:pt x="528" y="2139"/>
                  </a:cubicBezTo>
                  <a:cubicBezTo>
                    <a:pt x="521" y="2139"/>
                    <a:pt x="506" y="2146"/>
                    <a:pt x="499" y="2154"/>
                  </a:cubicBezTo>
                  <a:cubicBezTo>
                    <a:pt x="477" y="2168"/>
                    <a:pt x="455" y="2183"/>
                    <a:pt x="447" y="2183"/>
                  </a:cubicBezTo>
                  <a:cubicBezTo>
                    <a:pt x="440" y="2183"/>
                    <a:pt x="440" y="2183"/>
                    <a:pt x="440" y="2176"/>
                  </a:cubicBezTo>
                  <a:cubicBezTo>
                    <a:pt x="418" y="2154"/>
                    <a:pt x="389" y="2139"/>
                    <a:pt x="359" y="2139"/>
                  </a:cubicBezTo>
                  <a:cubicBezTo>
                    <a:pt x="345" y="2139"/>
                    <a:pt x="323" y="2146"/>
                    <a:pt x="315" y="2161"/>
                  </a:cubicBezTo>
                  <a:cubicBezTo>
                    <a:pt x="301" y="2168"/>
                    <a:pt x="293" y="2183"/>
                    <a:pt x="301" y="2212"/>
                  </a:cubicBezTo>
                  <a:cubicBezTo>
                    <a:pt x="308" y="2307"/>
                    <a:pt x="338" y="2359"/>
                    <a:pt x="367" y="2388"/>
                  </a:cubicBezTo>
                  <a:cubicBezTo>
                    <a:pt x="374" y="2388"/>
                    <a:pt x="374" y="2388"/>
                    <a:pt x="374" y="2395"/>
                  </a:cubicBezTo>
                  <a:lnTo>
                    <a:pt x="374" y="2395"/>
                  </a:lnTo>
                  <a:cubicBezTo>
                    <a:pt x="286" y="2395"/>
                    <a:pt x="257" y="2388"/>
                    <a:pt x="235" y="2381"/>
                  </a:cubicBezTo>
                  <a:cubicBezTo>
                    <a:pt x="228" y="2373"/>
                    <a:pt x="220" y="2373"/>
                    <a:pt x="213" y="2373"/>
                  </a:cubicBezTo>
                  <a:cubicBezTo>
                    <a:pt x="191" y="2373"/>
                    <a:pt x="162" y="2388"/>
                    <a:pt x="154" y="2417"/>
                  </a:cubicBezTo>
                  <a:cubicBezTo>
                    <a:pt x="147" y="2425"/>
                    <a:pt x="140" y="2447"/>
                    <a:pt x="176" y="2476"/>
                  </a:cubicBezTo>
                  <a:cubicBezTo>
                    <a:pt x="198" y="2491"/>
                    <a:pt x="220" y="2498"/>
                    <a:pt x="242" y="2498"/>
                  </a:cubicBezTo>
                  <a:cubicBezTo>
                    <a:pt x="250" y="2505"/>
                    <a:pt x="264" y="2505"/>
                    <a:pt x="271" y="2513"/>
                  </a:cubicBezTo>
                  <a:cubicBezTo>
                    <a:pt x="301" y="2527"/>
                    <a:pt x="323" y="2542"/>
                    <a:pt x="359" y="2571"/>
                  </a:cubicBezTo>
                  <a:cubicBezTo>
                    <a:pt x="359" y="2578"/>
                    <a:pt x="367" y="2578"/>
                    <a:pt x="374" y="2586"/>
                  </a:cubicBezTo>
                  <a:cubicBezTo>
                    <a:pt x="381" y="2593"/>
                    <a:pt x="389" y="2600"/>
                    <a:pt x="389" y="2608"/>
                  </a:cubicBezTo>
                  <a:lnTo>
                    <a:pt x="389" y="2608"/>
                  </a:lnTo>
                  <a:cubicBezTo>
                    <a:pt x="352" y="2608"/>
                    <a:pt x="315" y="2615"/>
                    <a:pt x="301" y="2645"/>
                  </a:cubicBezTo>
                  <a:cubicBezTo>
                    <a:pt x="286" y="2681"/>
                    <a:pt x="301" y="2710"/>
                    <a:pt x="308" y="2718"/>
                  </a:cubicBezTo>
                  <a:cubicBezTo>
                    <a:pt x="323" y="2732"/>
                    <a:pt x="323" y="2747"/>
                    <a:pt x="323" y="2747"/>
                  </a:cubicBezTo>
                  <a:lnTo>
                    <a:pt x="323" y="2747"/>
                  </a:lnTo>
                  <a:cubicBezTo>
                    <a:pt x="242" y="2747"/>
                    <a:pt x="176" y="2791"/>
                    <a:pt x="154" y="2850"/>
                  </a:cubicBezTo>
                  <a:cubicBezTo>
                    <a:pt x="147" y="2879"/>
                    <a:pt x="154" y="2908"/>
                    <a:pt x="154" y="2923"/>
                  </a:cubicBezTo>
                  <a:cubicBezTo>
                    <a:pt x="162" y="2952"/>
                    <a:pt x="162" y="2952"/>
                    <a:pt x="154" y="2959"/>
                  </a:cubicBezTo>
                  <a:cubicBezTo>
                    <a:pt x="147" y="2967"/>
                    <a:pt x="132" y="2974"/>
                    <a:pt x="125" y="2982"/>
                  </a:cubicBezTo>
                  <a:cubicBezTo>
                    <a:pt x="110" y="2989"/>
                    <a:pt x="96" y="2996"/>
                    <a:pt x="88" y="3018"/>
                  </a:cubicBezTo>
                  <a:cubicBezTo>
                    <a:pt x="88" y="3040"/>
                    <a:pt x="110" y="3055"/>
                    <a:pt x="125" y="3069"/>
                  </a:cubicBezTo>
                  <a:cubicBezTo>
                    <a:pt x="132" y="3077"/>
                    <a:pt x="154" y="3091"/>
                    <a:pt x="125" y="3135"/>
                  </a:cubicBezTo>
                  <a:cubicBezTo>
                    <a:pt x="118" y="3150"/>
                    <a:pt x="103" y="3172"/>
                    <a:pt x="96" y="3194"/>
                  </a:cubicBezTo>
                  <a:cubicBezTo>
                    <a:pt x="88" y="3209"/>
                    <a:pt x="74" y="3245"/>
                    <a:pt x="66" y="3253"/>
                  </a:cubicBezTo>
                  <a:lnTo>
                    <a:pt x="66" y="3253"/>
                  </a:lnTo>
                  <a:cubicBezTo>
                    <a:pt x="37" y="3253"/>
                    <a:pt x="22" y="3260"/>
                    <a:pt x="15" y="3267"/>
                  </a:cubicBezTo>
                  <a:cubicBezTo>
                    <a:pt x="0" y="3297"/>
                    <a:pt x="8" y="3326"/>
                    <a:pt x="15" y="3355"/>
                  </a:cubicBezTo>
                  <a:cubicBezTo>
                    <a:pt x="15" y="3363"/>
                    <a:pt x="15" y="3370"/>
                    <a:pt x="15" y="3370"/>
                  </a:cubicBezTo>
                  <a:cubicBezTo>
                    <a:pt x="22" y="3399"/>
                    <a:pt x="37" y="3473"/>
                    <a:pt x="125" y="3473"/>
                  </a:cubicBezTo>
                  <a:cubicBezTo>
                    <a:pt x="176" y="3473"/>
                    <a:pt x="235" y="3473"/>
                    <a:pt x="257" y="3436"/>
                  </a:cubicBezTo>
                  <a:cubicBezTo>
                    <a:pt x="264" y="3428"/>
                    <a:pt x="264" y="3407"/>
                    <a:pt x="257" y="3377"/>
                  </a:cubicBezTo>
                  <a:cubicBezTo>
                    <a:pt x="242" y="3355"/>
                    <a:pt x="242" y="3348"/>
                    <a:pt x="242" y="3348"/>
                  </a:cubicBezTo>
                  <a:cubicBezTo>
                    <a:pt x="242" y="3348"/>
                    <a:pt x="250" y="3341"/>
                    <a:pt x="271" y="3326"/>
                  </a:cubicBezTo>
                  <a:cubicBezTo>
                    <a:pt x="286" y="3319"/>
                    <a:pt x="293" y="3319"/>
                    <a:pt x="301" y="3311"/>
                  </a:cubicBezTo>
                  <a:cubicBezTo>
                    <a:pt x="323" y="3297"/>
                    <a:pt x="338" y="3297"/>
                    <a:pt x="352" y="3297"/>
                  </a:cubicBezTo>
                  <a:cubicBezTo>
                    <a:pt x="352" y="3297"/>
                    <a:pt x="359" y="3297"/>
                    <a:pt x="367" y="3297"/>
                  </a:cubicBezTo>
                  <a:cubicBezTo>
                    <a:pt x="374" y="3297"/>
                    <a:pt x="374" y="3297"/>
                    <a:pt x="381" y="3319"/>
                  </a:cubicBezTo>
                  <a:cubicBezTo>
                    <a:pt x="389" y="3341"/>
                    <a:pt x="396" y="3355"/>
                    <a:pt x="418" y="3377"/>
                  </a:cubicBezTo>
                  <a:cubicBezTo>
                    <a:pt x="433" y="3392"/>
                    <a:pt x="433" y="3414"/>
                    <a:pt x="425" y="3436"/>
                  </a:cubicBezTo>
                  <a:cubicBezTo>
                    <a:pt x="403" y="3436"/>
                    <a:pt x="389" y="3465"/>
                    <a:pt x="389" y="3473"/>
                  </a:cubicBezTo>
                  <a:cubicBezTo>
                    <a:pt x="359" y="3516"/>
                    <a:pt x="367" y="3546"/>
                    <a:pt x="374" y="3582"/>
                  </a:cubicBezTo>
                  <a:cubicBezTo>
                    <a:pt x="381" y="3590"/>
                    <a:pt x="381" y="3604"/>
                    <a:pt x="381" y="3619"/>
                  </a:cubicBezTo>
                  <a:cubicBezTo>
                    <a:pt x="389" y="3678"/>
                    <a:pt x="411" y="3744"/>
                    <a:pt x="411" y="3751"/>
                  </a:cubicBezTo>
                  <a:cubicBezTo>
                    <a:pt x="411" y="3758"/>
                    <a:pt x="411" y="3758"/>
                    <a:pt x="411" y="3758"/>
                  </a:cubicBezTo>
                  <a:cubicBezTo>
                    <a:pt x="418" y="3758"/>
                    <a:pt x="418" y="3758"/>
                    <a:pt x="418" y="3758"/>
                  </a:cubicBezTo>
                  <a:cubicBezTo>
                    <a:pt x="425" y="3773"/>
                    <a:pt x="425" y="3773"/>
                    <a:pt x="425" y="3773"/>
                  </a:cubicBezTo>
                  <a:cubicBezTo>
                    <a:pt x="447" y="3802"/>
                    <a:pt x="447" y="3802"/>
                    <a:pt x="447" y="3802"/>
                  </a:cubicBezTo>
                  <a:cubicBezTo>
                    <a:pt x="469" y="3780"/>
                    <a:pt x="469" y="3780"/>
                    <a:pt x="469" y="3780"/>
                  </a:cubicBezTo>
                  <a:cubicBezTo>
                    <a:pt x="499" y="3758"/>
                    <a:pt x="528" y="3736"/>
                    <a:pt x="543" y="3736"/>
                  </a:cubicBezTo>
                  <a:cubicBezTo>
                    <a:pt x="557" y="3744"/>
                    <a:pt x="579" y="3758"/>
                    <a:pt x="616" y="3758"/>
                  </a:cubicBezTo>
                  <a:cubicBezTo>
                    <a:pt x="652" y="3758"/>
                    <a:pt x="674" y="3744"/>
                    <a:pt x="689" y="3736"/>
                  </a:cubicBezTo>
                  <a:cubicBezTo>
                    <a:pt x="697" y="3729"/>
                    <a:pt x="704" y="3729"/>
                    <a:pt x="711" y="3729"/>
                  </a:cubicBezTo>
                  <a:cubicBezTo>
                    <a:pt x="711" y="3729"/>
                    <a:pt x="711" y="3729"/>
                    <a:pt x="733" y="3744"/>
                  </a:cubicBezTo>
                  <a:cubicBezTo>
                    <a:pt x="748" y="3766"/>
                    <a:pt x="755" y="3788"/>
                    <a:pt x="770" y="3802"/>
                  </a:cubicBezTo>
                  <a:cubicBezTo>
                    <a:pt x="806" y="3861"/>
                    <a:pt x="850" y="3919"/>
                    <a:pt x="916" y="3927"/>
                  </a:cubicBezTo>
                  <a:cubicBezTo>
                    <a:pt x="953" y="3934"/>
                    <a:pt x="953" y="3934"/>
                    <a:pt x="960" y="3956"/>
                  </a:cubicBezTo>
                  <a:cubicBezTo>
                    <a:pt x="968" y="3978"/>
                    <a:pt x="975" y="4000"/>
                    <a:pt x="1004" y="4029"/>
                  </a:cubicBezTo>
                  <a:cubicBezTo>
                    <a:pt x="1048" y="4088"/>
                    <a:pt x="1063" y="4110"/>
                    <a:pt x="1092" y="4154"/>
                  </a:cubicBezTo>
                  <a:cubicBezTo>
                    <a:pt x="1099" y="4176"/>
                    <a:pt x="1099" y="4176"/>
                    <a:pt x="1099" y="4176"/>
                  </a:cubicBezTo>
                  <a:cubicBezTo>
                    <a:pt x="1107" y="4183"/>
                    <a:pt x="1107" y="4183"/>
                    <a:pt x="1114" y="4191"/>
                  </a:cubicBezTo>
                  <a:cubicBezTo>
                    <a:pt x="1136" y="4235"/>
                    <a:pt x="1158" y="4271"/>
                    <a:pt x="1208" y="4271"/>
                  </a:cubicBezTo>
                  <a:cubicBezTo>
                    <a:pt x="1216" y="4271"/>
                    <a:pt x="1223" y="4271"/>
                    <a:pt x="1238" y="4264"/>
                  </a:cubicBezTo>
                  <a:lnTo>
                    <a:pt x="1238" y="4264"/>
                  </a:lnTo>
                  <a:cubicBezTo>
                    <a:pt x="1245" y="4264"/>
                    <a:pt x="1252" y="4271"/>
                    <a:pt x="1267" y="4293"/>
                  </a:cubicBezTo>
                  <a:cubicBezTo>
                    <a:pt x="1274" y="4315"/>
                    <a:pt x="1289" y="4337"/>
                    <a:pt x="1311" y="4352"/>
                  </a:cubicBezTo>
                  <a:cubicBezTo>
                    <a:pt x="1340" y="4374"/>
                    <a:pt x="1384" y="4381"/>
                    <a:pt x="1443" y="4381"/>
                  </a:cubicBezTo>
                  <a:cubicBezTo>
                    <a:pt x="1458" y="4381"/>
                    <a:pt x="1472" y="4381"/>
                    <a:pt x="1480" y="4381"/>
                  </a:cubicBezTo>
                  <a:cubicBezTo>
                    <a:pt x="1487" y="4381"/>
                    <a:pt x="1516" y="4396"/>
                    <a:pt x="1516" y="4432"/>
                  </a:cubicBezTo>
                  <a:cubicBezTo>
                    <a:pt x="1516" y="4469"/>
                    <a:pt x="1523" y="4491"/>
                    <a:pt x="1538" y="4513"/>
                  </a:cubicBezTo>
                  <a:cubicBezTo>
                    <a:pt x="1545" y="4542"/>
                    <a:pt x="1553" y="4557"/>
                    <a:pt x="1553" y="4586"/>
                  </a:cubicBezTo>
                  <a:cubicBezTo>
                    <a:pt x="1538" y="4645"/>
                    <a:pt x="1523" y="4755"/>
                    <a:pt x="1619" y="4784"/>
                  </a:cubicBezTo>
                  <a:cubicBezTo>
                    <a:pt x="1677" y="4806"/>
                    <a:pt x="1736" y="4821"/>
                    <a:pt x="1751" y="4821"/>
                  </a:cubicBezTo>
                  <a:cubicBezTo>
                    <a:pt x="1758" y="4828"/>
                    <a:pt x="1780" y="4828"/>
                    <a:pt x="1802" y="4828"/>
                  </a:cubicBezTo>
                  <a:cubicBezTo>
                    <a:pt x="1839" y="4828"/>
                    <a:pt x="1853" y="4814"/>
                    <a:pt x="1868" y="4806"/>
                  </a:cubicBezTo>
                  <a:cubicBezTo>
                    <a:pt x="1875" y="4791"/>
                    <a:pt x="1882" y="4777"/>
                    <a:pt x="1882" y="4762"/>
                  </a:cubicBezTo>
                  <a:cubicBezTo>
                    <a:pt x="1897" y="4769"/>
                    <a:pt x="1919" y="4769"/>
                    <a:pt x="1934" y="4769"/>
                  </a:cubicBezTo>
                  <a:cubicBezTo>
                    <a:pt x="1970" y="4769"/>
                    <a:pt x="1992" y="4755"/>
                    <a:pt x="2000" y="4740"/>
                  </a:cubicBezTo>
                  <a:cubicBezTo>
                    <a:pt x="2007" y="4740"/>
                    <a:pt x="2007" y="4733"/>
                    <a:pt x="2007" y="4733"/>
                  </a:cubicBezTo>
                  <a:lnTo>
                    <a:pt x="2007" y="4733"/>
                  </a:lnTo>
                  <a:cubicBezTo>
                    <a:pt x="2022" y="4740"/>
                    <a:pt x="2036" y="4740"/>
                    <a:pt x="2058" y="4740"/>
                  </a:cubicBezTo>
                  <a:cubicBezTo>
                    <a:pt x="2095" y="4740"/>
                    <a:pt x="2124" y="4711"/>
                    <a:pt x="2139" y="4674"/>
                  </a:cubicBezTo>
                  <a:cubicBezTo>
                    <a:pt x="2146" y="4630"/>
                    <a:pt x="2132" y="4586"/>
                    <a:pt x="2080" y="4564"/>
                  </a:cubicBezTo>
                  <a:cubicBezTo>
                    <a:pt x="2051" y="4542"/>
                    <a:pt x="2022" y="4535"/>
                    <a:pt x="2000" y="4520"/>
                  </a:cubicBezTo>
                  <a:cubicBezTo>
                    <a:pt x="1949" y="4506"/>
                    <a:pt x="1904" y="4484"/>
                    <a:pt x="1890" y="4454"/>
                  </a:cubicBezTo>
                  <a:cubicBezTo>
                    <a:pt x="1890" y="4447"/>
                    <a:pt x="1890" y="4440"/>
                    <a:pt x="1882" y="4432"/>
                  </a:cubicBezTo>
                  <a:cubicBezTo>
                    <a:pt x="1868" y="4381"/>
                    <a:pt x="1861" y="4366"/>
                    <a:pt x="1912" y="4330"/>
                  </a:cubicBezTo>
                  <a:cubicBezTo>
                    <a:pt x="1941" y="4315"/>
                    <a:pt x="1941" y="4315"/>
                    <a:pt x="1941" y="4315"/>
                  </a:cubicBezTo>
                  <a:cubicBezTo>
                    <a:pt x="2000" y="4271"/>
                    <a:pt x="2007" y="4264"/>
                    <a:pt x="2066" y="4242"/>
                  </a:cubicBezTo>
                  <a:cubicBezTo>
                    <a:pt x="2080" y="4235"/>
                    <a:pt x="2102" y="4235"/>
                    <a:pt x="2117" y="4235"/>
                  </a:cubicBezTo>
                  <a:cubicBezTo>
                    <a:pt x="2132" y="4235"/>
                    <a:pt x="2139" y="4235"/>
                    <a:pt x="2154" y="4242"/>
                  </a:cubicBezTo>
                  <a:cubicBezTo>
                    <a:pt x="2168" y="4242"/>
                    <a:pt x="2183" y="4242"/>
                    <a:pt x="2205" y="4242"/>
                  </a:cubicBezTo>
                  <a:cubicBezTo>
                    <a:pt x="2256" y="4242"/>
                    <a:pt x="2308" y="4257"/>
                    <a:pt x="2322" y="4286"/>
                  </a:cubicBezTo>
                  <a:cubicBezTo>
                    <a:pt x="2337" y="4315"/>
                    <a:pt x="2373" y="4352"/>
                    <a:pt x="2403" y="4352"/>
                  </a:cubicBezTo>
                  <a:cubicBezTo>
                    <a:pt x="2425" y="4352"/>
                    <a:pt x="2439" y="4345"/>
                    <a:pt x="2447" y="4323"/>
                  </a:cubicBezTo>
                  <a:cubicBezTo>
                    <a:pt x="2454" y="4330"/>
                    <a:pt x="2469" y="4337"/>
                    <a:pt x="2491" y="4352"/>
                  </a:cubicBezTo>
                  <a:cubicBezTo>
                    <a:pt x="2505" y="4359"/>
                    <a:pt x="2513" y="4366"/>
                    <a:pt x="2527" y="4366"/>
                  </a:cubicBezTo>
                  <a:cubicBezTo>
                    <a:pt x="2571" y="4366"/>
                    <a:pt x="2630" y="4337"/>
                    <a:pt x="2644" y="4323"/>
                  </a:cubicBezTo>
                  <a:cubicBezTo>
                    <a:pt x="2644" y="4323"/>
                    <a:pt x="2652" y="4323"/>
                    <a:pt x="2659" y="4323"/>
                  </a:cubicBezTo>
                  <a:cubicBezTo>
                    <a:pt x="2674" y="4323"/>
                    <a:pt x="2689" y="4323"/>
                    <a:pt x="2703" y="4337"/>
                  </a:cubicBezTo>
                  <a:cubicBezTo>
                    <a:pt x="2718" y="4352"/>
                    <a:pt x="2718" y="4403"/>
                    <a:pt x="2711" y="4432"/>
                  </a:cubicBezTo>
                  <a:cubicBezTo>
                    <a:pt x="2696" y="4462"/>
                    <a:pt x="2689" y="4513"/>
                    <a:pt x="2725" y="4550"/>
                  </a:cubicBezTo>
                  <a:cubicBezTo>
                    <a:pt x="2762" y="4594"/>
                    <a:pt x="2799" y="4608"/>
                    <a:pt x="2828" y="4608"/>
                  </a:cubicBezTo>
                  <a:cubicBezTo>
                    <a:pt x="2850" y="4608"/>
                    <a:pt x="2864" y="4601"/>
                    <a:pt x="2879" y="4586"/>
                  </a:cubicBezTo>
                  <a:cubicBezTo>
                    <a:pt x="2886" y="4586"/>
                    <a:pt x="2886" y="4586"/>
                    <a:pt x="2886" y="4586"/>
                  </a:cubicBezTo>
                  <a:cubicBezTo>
                    <a:pt x="2886" y="4586"/>
                    <a:pt x="2886" y="4586"/>
                    <a:pt x="2894" y="4586"/>
                  </a:cubicBezTo>
                  <a:cubicBezTo>
                    <a:pt x="2901" y="4594"/>
                    <a:pt x="2916" y="4608"/>
                    <a:pt x="2938" y="4608"/>
                  </a:cubicBezTo>
                  <a:cubicBezTo>
                    <a:pt x="2945" y="4608"/>
                    <a:pt x="2945" y="4608"/>
                    <a:pt x="2952" y="4608"/>
                  </a:cubicBezTo>
                  <a:cubicBezTo>
                    <a:pt x="2960" y="4608"/>
                    <a:pt x="2960" y="4608"/>
                    <a:pt x="2967" y="4608"/>
                  </a:cubicBezTo>
                  <a:cubicBezTo>
                    <a:pt x="2974" y="4608"/>
                    <a:pt x="3004" y="4608"/>
                    <a:pt x="3026" y="4586"/>
                  </a:cubicBezTo>
                  <a:cubicBezTo>
                    <a:pt x="3048" y="4564"/>
                    <a:pt x="3055" y="4520"/>
                    <a:pt x="3048" y="4462"/>
                  </a:cubicBezTo>
                  <a:cubicBezTo>
                    <a:pt x="3048" y="4410"/>
                    <a:pt x="3048" y="4366"/>
                    <a:pt x="3048" y="4323"/>
                  </a:cubicBezTo>
                  <a:cubicBezTo>
                    <a:pt x="3055" y="4249"/>
                    <a:pt x="3055" y="4191"/>
                    <a:pt x="3026" y="4132"/>
                  </a:cubicBezTo>
                  <a:cubicBezTo>
                    <a:pt x="2989" y="4073"/>
                    <a:pt x="2974" y="3985"/>
                    <a:pt x="2974" y="3941"/>
                  </a:cubicBezTo>
                  <a:cubicBezTo>
                    <a:pt x="2989" y="3934"/>
                    <a:pt x="3018" y="3912"/>
                    <a:pt x="3055" y="3890"/>
                  </a:cubicBezTo>
                  <a:cubicBezTo>
                    <a:pt x="3121" y="3854"/>
                    <a:pt x="3158" y="3824"/>
                    <a:pt x="3172" y="3780"/>
                  </a:cubicBezTo>
                  <a:cubicBezTo>
                    <a:pt x="3172" y="3780"/>
                    <a:pt x="3180" y="3780"/>
                    <a:pt x="3201" y="3780"/>
                  </a:cubicBezTo>
                  <a:cubicBezTo>
                    <a:pt x="3216" y="3780"/>
                    <a:pt x="3223" y="3780"/>
                    <a:pt x="3231" y="3780"/>
                  </a:cubicBezTo>
                  <a:cubicBezTo>
                    <a:pt x="3245" y="3780"/>
                    <a:pt x="3260" y="3780"/>
                    <a:pt x="3267" y="3780"/>
                  </a:cubicBezTo>
                  <a:cubicBezTo>
                    <a:pt x="3275" y="3780"/>
                    <a:pt x="3275" y="3780"/>
                    <a:pt x="3275" y="3788"/>
                  </a:cubicBezTo>
                  <a:cubicBezTo>
                    <a:pt x="3297" y="3802"/>
                    <a:pt x="3289" y="3854"/>
                    <a:pt x="3282" y="3876"/>
                  </a:cubicBezTo>
                  <a:cubicBezTo>
                    <a:pt x="3275" y="3905"/>
                    <a:pt x="3282" y="3956"/>
                    <a:pt x="3304" y="3993"/>
                  </a:cubicBezTo>
                  <a:cubicBezTo>
                    <a:pt x="3326" y="4029"/>
                    <a:pt x="3348" y="4044"/>
                    <a:pt x="3377" y="4051"/>
                  </a:cubicBezTo>
                  <a:cubicBezTo>
                    <a:pt x="3414" y="4059"/>
                    <a:pt x="3421" y="4073"/>
                    <a:pt x="3436" y="4117"/>
                  </a:cubicBezTo>
                  <a:cubicBezTo>
                    <a:pt x="3443" y="4161"/>
                    <a:pt x="3480" y="4249"/>
                    <a:pt x="3546" y="4249"/>
                  </a:cubicBezTo>
                  <a:cubicBezTo>
                    <a:pt x="3561" y="4249"/>
                    <a:pt x="3575" y="4242"/>
                    <a:pt x="3597" y="4227"/>
                  </a:cubicBezTo>
                  <a:cubicBezTo>
                    <a:pt x="3619" y="4205"/>
                    <a:pt x="3634" y="4183"/>
                    <a:pt x="3649" y="4169"/>
                  </a:cubicBezTo>
                  <a:cubicBezTo>
                    <a:pt x="3656" y="4154"/>
                    <a:pt x="3670" y="4139"/>
                    <a:pt x="3670" y="4139"/>
                  </a:cubicBezTo>
                  <a:cubicBezTo>
                    <a:pt x="3670" y="4139"/>
                    <a:pt x="3670" y="4139"/>
                    <a:pt x="3678" y="4139"/>
                  </a:cubicBezTo>
                  <a:cubicBezTo>
                    <a:pt x="3685" y="4147"/>
                    <a:pt x="3692" y="4154"/>
                    <a:pt x="3700" y="4161"/>
                  </a:cubicBezTo>
                  <a:cubicBezTo>
                    <a:pt x="3722" y="4176"/>
                    <a:pt x="3744" y="4198"/>
                    <a:pt x="3773" y="4198"/>
                  </a:cubicBezTo>
                  <a:cubicBezTo>
                    <a:pt x="3795" y="4198"/>
                    <a:pt x="3810" y="4191"/>
                    <a:pt x="3824" y="4183"/>
                  </a:cubicBezTo>
                  <a:cubicBezTo>
                    <a:pt x="3898" y="4147"/>
                    <a:pt x="4008" y="4110"/>
                    <a:pt x="4066" y="4110"/>
                  </a:cubicBezTo>
                  <a:lnTo>
                    <a:pt x="4073" y="4110"/>
                  </a:lnTo>
                  <a:cubicBezTo>
                    <a:pt x="4088" y="4139"/>
                    <a:pt x="4110" y="4139"/>
                    <a:pt x="4154" y="4139"/>
                  </a:cubicBezTo>
                  <a:cubicBezTo>
                    <a:pt x="4242" y="4139"/>
                    <a:pt x="4264" y="4139"/>
                    <a:pt x="4330" y="4103"/>
                  </a:cubicBezTo>
                  <a:cubicBezTo>
                    <a:pt x="4344" y="4095"/>
                    <a:pt x="4366" y="4088"/>
                    <a:pt x="4389" y="4081"/>
                  </a:cubicBezTo>
                  <a:cubicBezTo>
                    <a:pt x="4396" y="4022"/>
                    <a:pt x="4396" y="4022"/>
                    <a:pt x="4396" y="4022"/>
                  </a:cubicBezTo>
                  <a:cubicBezTo>
                    <a:pt x="4352" y="4015"/>
                    <a:pt x="4330" y="4000"/>
                    <a:pt x="4315" y="3993"/>
                  </a:cubicBezTo>
                  <a:cubicBezTo>
                    <a:pt x="4337" y="3956"/>
                    <a:pt x="4344" y="3949"/>
                    <a:pt x="4396" y="3919"/>
                  </a:cubicBezTo>
                  <a:cubicBezTo>
                    <a:pt x="4469" y="3883"/>
                    <a:pt x="4484" y="3846"/>
                    <a:pt x="4462" y="3773"/>
                  </a:cubicBezTo>
                  <a:cubicBezTo>
                    <a:pt x="4447" y="3722"/>
                    <a:pt x="4411" y="3670"/>
                    <a:pt x="4366" y="3670"/>
                  </a:cubicBezTo>
                  <a:cubicBezTo>
                    <a:pt x="4352" y="3670"/>
                    <a:pt x="4337" y="3678"/>
                    <a:pt x="4330" y="3685"/>
                  </a:cubicBezTo>
                  <a:cubicBezTo>
                    <a:pt x="4323" y="3692"/>
                    <a:pt x="4315" y="3692"/>
                    <a:pt x="4315" y="3700"/>
                  </a:cubicBezTo>
                  <a:cubicBezTo>
                    <a:pt x="4315" y="3692"/>
                    <a:pt x="4308" y="3692"/>
                    <a:pt x="4308" y="3692"/>
                  </a:cubicBezTo>
                  <a:cubicBezTo>
                    <a:pt x="4293" y="3648"/>
                    <a:pt x="4301" y="3634"/>
                    <a:pt x="4301" y="3634"/>
                  </a:cubicBezTo>
                  <a:cubicBezTo>
                    <a:pt x="4301" y="3634"/>
                    <a:pt x="4308" y="3626"/>
                    <a:pt x="4315" y="3626"/>
                  </a:cubicBezTo>
                  <a:cubicBezTo>
                    <a:pt x="4366" y="3612"/>
                    <a:pt x="4381" y="3568"/>
                    <a:pt x="4403" y="3524"/>
                  </a:cubicBezTo>
                  <a:cubicBezTo>
                    <a:pt x="4403" y="3509"/>
                    <a:pt x="4403" y="3509"/>
                    <a:pt x="4403" y="3509"/>
                  </a:cubicBezTo>
                  <a:cubicBezTo>
                    <a:pt x="4418" y="3473"/>
                    <a:pt x="4425" y="3473"/>
                    <a:pt x="4462" y="3450"/>
                  </a:cubicBezTo>
                  <a:cubicBezTo>
                    <a:pt x="4469" y="3443"/>
                    <a:pt x="4469" y="3443"/>
                    <a:pt x="4469" y="3443"/>
                  </a:cubicBezTo>
                  <a:cubicBezTo>
                    <a:pt x="4476" y="3436"/>
                    <a:pt x="4484" y="3436"/>
                    <a:pt x="4491" y="3428"/>
                  </a:cubicBezTo>
                  <a:cubicBezTo>
                    <a:pt x="4506" y="3421"/>
                    <a:pt x="4513" y="3414"/>
                    <a:pt x="4528" y="3407"/>
                  </a:cubicBezTo>
                  <a:cubicBezTo>
                    <a:pt x="4528" y="3428"/>
                    <a:pt x="4542" y="3458"/>
                    <a:pt x="4557" y="3473"/>
                  </a:cubicBezTo>
                  <a:cubicBezTo>
                    <a:pt x="4550" y="3495"/>
                    <a:pt x="4542" y="3524"/>
                    <a:pt x="4550" y="3546"/>
                  </a:cubicBezTo>
                  <a:cubicBezTo>
                    <a:pt x="4557" y="3575"/>
                    <a:pt x="4594" y="3626"/>
                    <a:pt x="4645" y="3626"/>
                  </a:cubicBezTo>
                  <a:cubicBezTo>
                    <a:pt x="4667" y="3626"/>
                    <a:pt x="4689" y="3619"/>
                    <a:pt x="4704" y="3604"/>
                  </a:cubicBezTo>
                  <a:cubicBezTo>
                    <a:pt x="4718" y="3582"/>
                    <a:pt x="4725" y="3568"/>
                    <a:pt x="4733" y="3553"/>
                  </a:cubicBezTo>
                  <a:cubicBezTo>
                    <a:pt x="4740" y="3560"/>
                    <a:pt x="4755" y="3568"/>
                    <a:pt x="4770" y="3568"/>
                  </a:cubicBezTo>
                  <a:cubicBezTo>
                    <a:pt x="4777" y="3568"/>
                    <a:pt x="4784" y="3568"/>
                    <a:pt x="4799" y="3568"/>
                  </a:cubicBezTo>
                  <a:cubicBezTo>
                    <a:pt x="4880" y="3524"/>
                    <a:pt x="4857" y="3465"/>
                    <a:pt x="4850" y="3443"/>
                  </a:cubicBezTo>
                  <a:cubicBezTo>
                    <a:pt x="4850" y="3443"/>
                    <a:pt x="4843" y="3436"/>
                    <a:pt x="4843" y="3428"/>
                  </a:cubicBezTo>
                  <a:cubicBezTo>
                    <a:pt x="4850" y="3428"/>
                    <a:pt x="4850" y="3421"/>
                    <a:pt x="4857" y="3414"/>
                  </a:cubicBezTo>
                  <a:cubicBezTo>
                    <a:pt x="4865" y="3407"/>
                    <a:pt x="4865" y="3392"/>
                    <a:pt x="4872" y="3385"/>
                  </a:cubicBezTo>
                  <a:cubicBezTo>
                    <a:pt x="4916" y="3377"/>
                    <a:pt x="4953" y="3363"/>
                    <a:pt x="4967" y="3348"/>
                  </a:cubicBezTo>
                  <a:cubicBezTo>
                    <a:pt x="4982" y="3348"/>
                    <a:pt x="4989" y="3348"/>
                    <a:pt x="5004" y="3348"/>
                  </a:cubicBezTo>
                  <a:cubicBezTo>
                    <a:pt x="5019" y="3348"/>
                    <a:pt x="5033" y="3348"/>
                    <a:pt x="5048" y="3348"/>
                  </a:cubicBezTo>
                  <a:cubicBezTo>
                    <a:pt x="5085" y="3333"/>
                    <a:pt x="5092" y="3319"/>
                    <a:pt x="5107" y="3304"/>
                  </a:cubicBezTo>
                  <a:cubicBezTo>
                    <a:pt x="5107" y="3297"/>
                    <a:pt x="5114" y="3297"/>
                    <a:pt x="5114" y="3289"/>
                  </a:cubicBezTo>
                  <a:cubicBezTo>
                    <a:pt x="5121" y="3275"/>
                    <a:pt x="5129" y="3275"/>
                    <a:pt x="5143" y="3267"/>
                  </a:cubicBezTo>
                  <a:cubicBezTo>
                    <a:pt x="5151" y="3267"/>
                    <a:pt x="5158" y="3260"/>
                    <a:pt x="5158" y="3260"/>
                  </a:cubicBezTo>
                  <a:cubicBezTo>
                    <a:pt x="5194" y="3238"/>
                    <a:pt x="5216" y="3194"/>
                    <a:pt x="5216" y="3157"/>
                  </a:cubicBezTo>
                  <a:cubicBezTo>
                    <a:pt x="5209" y="3128"/>
                    <a:pt x="5187" y="3106"/>
                    <a:pt x="5151" y="3099"/>
                  </a:cubicBezTo>
                  <a:cubicBezTo>
                    <a:pt x="5092" y="3091"/>
                    <a:pt x="5085" y="3077"/>
                    <a:pt x="5085" y="3062"/>
                  </a:cubicBezTo>
                  <a:cubicBezTo>
                    <a:pt x="5085" y="3055"/>
                    <a:pt x="5085" y="3055"/>
                    <a:pt x="5085" y="3055"/>
                  </a:cubicBezTo>
                  <a:cubicBezTo>
                    <a:pt x="5085" y="3055"/>
                    <a:pt x="5085" y="3055"/>
                    <a:pt x="5085" y="3047"/>
                  </a:cubicBezTo>
                  <a:cubicBezTo>
                    <a:pt x="5092" y="3040"/>
                    <a:pt x="5107" y="3033"/>
                    <a:pt x="5107" y="3011"/>
                  </a:cubicBezTo>
                  <a:cubicBezTo>
                    <a:pt x="5114" y="2982"/>
                    <a:pt x="5114" y="2952"/>
                    <a:pt x="5099" y="2938"/>
                  </a:cubicBezTo>
                  <a:cubicBezTo>
                    <a:pt x="5085" y="2923"/>
                    <a:pt x="5077" y="2916"/>
                    <a:pt x="5063" y="2916"/>
                  </a:cubicBezTo>
                  <a:cubicBezTo>
                    <a:pt x="5048" y="2916"/>
                    <a:pt x="5041" y="2916"/>
                    <a:pt x="5026" y="2923"/>
                  </a:cubicBezTo>
                  <a:cubicBezTo>
                    <a:pt x="5026" y="2930"/>
                    <a:pt x="5019" y="2930"/>
                    <a:pt x="5019" y="2938"/>
                  </a:cubicBezTo>
                  <a:cubicBezTo>
                    <a:pt x="5011" y="2938"/>
                    <a:pt x="5011" y="2938"/>
                    <a:pt x="5004" y="2945"/>
                  </a:cubicBezTo>
                  <a:cubicBezTo>
                    <a:pt x="5004" y="2930"/>
                    <a:pt x="5011" y="2916"/>
                    <a:pt x="5019" y="2908"/>
                  </a:cubicBezTo>
                  <a:cubicBezTo>
                    <a:pt x="5026" y="2908"/>
                    <a:pt x="5033" y="2908"/>
                    <a:pt x="5041" y="2908"/>
                  </a:cubicBezTo>
                  <a:cubicBezTo>
                    <a:pt x="5063" y="2901"/>
                    <a:pt x="5099" y="2901"/>
                    <a:pt x="5121" y="2857"/>
                  </a:cubicBezTo>
                  <a:cubicBezTo>
                    <a:pt x="5136" y="2842"/>
                    <a:pt x="5143" y="2813"/>
                    <a:pt x="5136" y="2798"/>
                  </a:cubicBezTo>
                  <a:cubicBezTo>
                    <a:pt x="5121" y="2769"/>
                    <a:pt x="5099" y="2769"/>
                    <a:pt x="5070" y="2762"/>
                  </a:cubicBezTo>
                  <a:cubicBezTo>
                    <a:pt x="5063" y="2762"/>
                    <a:pt x="5063" y="2762"/>
                    <a:pt x="5063" y="2762"/>
                  </a:cubicBezTo>
                  <a:cubicBezTo>
                    <a:pt x="5055" y="2754"/>
                    <a:pt x="5048" y="2754"/>
                    <a:pt x="5041" y="2754"/>
                  </a:cubicBezTo>
                  <a:cubicBezTo>
                    <a:pt x="5070" y="2740"/>
                    <a:pt x="5077" y="2732"/>
                    <a:pt x="5092" y="2710"/>
                  </a:cubicBezTo>
                  <a:cubicBezTo>
                    <a:pt x="5099" y="2710"/>
                    <a:pt x="5099" y="2703"/>
                    <a:pt x="5107" y="2696"/>
                  </a:cubicBezTo>
                  <a:cubicBezTo>
                    <a:pt x="5107" y="2688"/>
                    <a:pt x="5114" y="2688"/>
                    <a:pt x="5121" y="2688"/>
                  </a:cubicBezTo>
                  <a:cubicBezTo>
                    <a:pt x="5129" y="2688"/>
                    <a:pt x="5136" y="2688"/>
                    <a:pt x="5151" y="2696"/>
                  </a:cubicBezTo>
                  <a:cubicBezTo>
                    <a:pt x="5158" y="2696"/>
                    <a:pt x="5158" y="2696"/>
                    <a:pt x="5165" y="2696"/>
                  </a:cubicBezTo>
                  <a:cubicBezTo>
                    <a:pt x="5173" y="2703"/>
                    <a:pt x="5180" y="2703"/>
                    <a:pt x="5187" y="2703"/>
                  </a:cubicBezTo>
                  <a:cubicBezTo>
                    <a:pt x="5231" y="2703"/>
                    <a:pt x="5239" y="2666"/>
                    <a:pt x="5246" y="2645"/>
                  </a:cubicBezTo>
                  <a:cubicBezTo>
                    <a:pt x="5246" y="2637"/>
                    <a:pt x="5246" y="2637"/>
                    <a:pt x="5246" y="2637"/>
                  </a:cubicBezTo>
                  <a:cubicBezTo>
                    <a:pt x="5246" y="2630"/>
                    <a:pt x="5261" y="2630"/>
                    <a:pt x="5268" y="2623"/>
                  </a:cubicBezTo>
                  <a:cubicBezTo>
                    <a:pt x="5282" y="2623"/>
                    <a:pt x="5297" y="2623"/>
                    <a:pt x="5312" y="2615"/>
                  </a:cubicBezTo>
                  <a:cubicBezTo>
                    <a:pt x="5319" y="2608"/>
                    <a:pt x="5326" y="2608"/>
                    <a:pt x="5334" y="2600"/>
                  </a:cubicBezTo>
                  <a:cubicBezTo>
                    <a:pt x="5341" y="2637"/>
                    <a:pt x="5356" y="2652"/>
                    <a:pt x="5378" y="2652"/>
                  </a:cubicBezTo>
                  <a:cubicBezTo>
                    <a:pt x="5385" y="2652"/>
                    <a:pt x="5385" y="2652"/>
                    <a:pt x="5385" y="2652"/>
                  </a:cubicBezTo>
                  <a:cubicBezTo>
                    <a:pt x="5392" y="2645"/>
                    <a:pt x="5392" y="2645"/>
                    <a:pt x="5392" y="2645"/>
                  </a:cubicBezTo>
                  <a:cubicBezTo>
                    <a:pt x="5414" y="2637"/>
                    <a:pt x="5414" y="2608"/>
                    <a:pt x="5422" y="2586"/>
                  </a:cubicBezTo>
                  <a:cubicBezTo>
                    <a:pt x="5422" y="2564"/>
                    <a:pt x="5429" y="2542"/>
                    <a:pt x="5436" y="2527"/>
                  </a:cubicBezTo>
                  <a:cubicBezTo>
                    <a:pt x="5444" y="2513"/>
                    <a:pt x="5451" y="2505"/>
                    <a:pt x="5451" y="2491"/>
                  </a:cubicBezTo>
                  <a:cubicBezTo>
                    <a:pt x="5473" y="2461"/>
                    <a:pt x="5480" y="2439"/>
                    <a:pt x="5517" y="2425"/>
                  </a:cubicBezTo>
                  <a:cubicBezTo>
                    <a:pt x="5524" y="2425"/>
                    <a:pt x="5539" y="2417"/>
                    <a:pt x="5575" y="2417"/>
                  </a:cubicBezTo>
                  <a:cubicBezTo>
                    <a:pt x="5598" y="2417"/>
                    <a:pt x="5620" y="2417"/>
                    <a:pt x="5649" y="2425"/>
                  </a:cubicBezTo>
                  <a:cubicBezTo>
                    <a:pt x="5678" y="2425"/>
                    <a:pt x="5700" y="2425"/>
                    <a:pt x="5722" y="2425"/>
                  </a:cubicBezTo>
                  <a:cubicBezTo>
                    <a:pt x="5773" y="2425"/>
                    <a:pt x="5803" y="2417"/>
                    <a:pt x="5825" y="2403"/>
                  </a:cubicBezTo>
                  <a:cubicBezTo>
                    <a:pt x="5876" y="2366"/>
                    <a:pt x="5869" y="2337"/>
                    <a:pt x="5854" y="2285"/>
                  </a:cubicBezTo>
                  <a:cubicBezTo>
                    <a:pt x="5847" y="2264"/>
                    <a:pt x="5847" y="2264"/>
                    <a:pt x="5847" y="2264"/>
                  </a:cubicBezTo>
                  <a:cubicBezTo>
                    <a:pt x="5832" y="2205"/>
                    <a:pt x="5817" y="2176"/>
                    <a:pt x="5810" y="2139"/>
                  </a:cubicBezTo>
                  <a:cubicBezTo>
                    <a:pt x="5803" y="2132"/>
                    <a:pt x="5803" y="2124"/>
                    <a:pt x="5795" y="2117"/>
                  </a:cubicBezTo>
                  <a:cubicBezTo>
                    <a:pt x="5795" y="2109"/>
                    <a:pt x="5788" y="2102"/>
                    <a:pt x="5788" y="2095"/>
                  </a:cubicBezTo>
                  <a:cubicBezTo>
                    <a:pt x="5781" y="2066"/>
                    <a:pt x="5766" y="2029"/>
                    <a:pt x="5730" y="2029"/>
                  </a:cubicBezTo>
                  <a:cubicBezTo>
                    <a:pt x="5722" y="2029"/>
                    <a:pt x="5707" y="2036"/>
                    <a:pt x="5700" y="2036"/>
                  </a:cubicBezTo>
                  <a:cubicBezTo>
                    <a:pt x="5693" y="2036"/>
                    <a:pt x="5693" y="2036"/>
                    <a:pt x="5693" y="2036"/>
                  </a:cubicBezTo>
                  <a:cubicBezTo>
                    <a:pt x="5685" y="2044"/>
                    <a:pt x="5685" y="2044"/>
                    <a:pt x="5678" y="2044"/>
                  </a:cubicBezTo>
                  <a:lnTo>
                    <a:pt x="5678" y="2044"/>
                  </a:lnTo>
                  <a:cubicBezTo>
                    <a:pt x="5671" y="2044"/>
                    <a:pt x="5656" y="2036"/>
                    <a:pt x="5634" y="2029"/>
                  </a:cubicBezTo>
                  <a:cubicBezTo>
                    <a:pt x="5605" y="2022"/>
                    <a:pt x="5605" y="2014"/>
                    <a:pt x="5598" y="1985"/>
                  </a:cubicBezTo>
                  <a:cubicBezTo>
                    <a:pt x="5598" y="1970"/>
                    <a:pt x="5590" y="1948"/>
                    <a:pt x="5583" y="1926"/>
                  </a:cubicBezTo>
                  <a:cubicBezTo>
                    <a:pt x="5554" y="1860"/>
                    <a:pt x="5524" y="1838"/>
                    <a:pt x="5466" y="1824"/>
                  </a:cubicBezTo>
                  <a:cubicBezTo>
                    <a:pt x="5458" y="1824"/>
                    <a:pt x="5458" y="1816"/>
                    <a:pt x="5451" y="1809"/>
                  </a:cubicBezTo>
                  <a:cubicBezTo>
                    <a:pt x="5444" y="1802"/>
                    <a:pt x="5429" y="1780"/>
                    <a:pt x="5400" y="1780"/>
                  </a:cubicBezTo>
                  <a:cubicBezTo>
                    <a:pt x="5385" y="1780"/>
                    <a:pt x="5378" y="1787"/>
                    <a:pt x="5370" y="1787"/>
                  </a:cubicBezTo>
                  <a:cubicBezTo>
                    <a:pt x="5363" y="1787"/>
                    <a:pt x="5348" y="1795"/>
                    <a:pt x="5312" y="1795"/>
                  </a:cubicBezTo>
                  <a:cubicBezTo>
                    <a:pt x="5297" y="1802"/>
                    <a:pt x="5282" y="1802"/>
                    <a:pt x="5275" y="1802"/>
                  </a:cubicBezTo>
                  <a:cubicBezTo>
                    <a:pt x="5239" y="1802"/>
                    <a:pt x="5209" y="1795"/>
                    <a:pt x="5194" y="1773"/>
                  </a:cubicBezTo>
                  <a:cubicBezTo>
                    <a:pt x="5173" y="1743"/>
                    <a:pt x="5143" y="1728"/>
                    <a:pt x="5099" y="1728"/>
                  </a:cubicBezTo>
                  <a:cubicBezTo>
                    <a:pt x="5085" y="1728"/>
                    <a:pt x="5077" y="1728"/>
                    <a:pt x="5055" y="1728"/>
                  </a:cubicBezTo>
                  <a:lnTo>
                    <a:pt x="5055" y="1728"/>
                  </a:lnTo>
                  <a:cubicBezTo>
                    <a:pt x="5048" y="1736"/>
                    <a:pt x="5048" y="1736"/>
                    <a:pt x="5048" y="1736"/>
                  </a:cubicBezTo>
                  <a:cubicBezTo>
                    <a:pt x="5041" y="1736"/>
                    <a:pt x="5041" y="1736"/>
                    <a:pt x="5041" y="1736"/>
                  </a:cubicBezTo>
                  <a:cubicBezTo>
                    <a:pt x="5033" y="1743"/>
                    <a:pt x="5033" y="1743"/>
                    <a:pt x="5033" y="1743"/>
                  </a:cubicBezTo>
                  <a:cubicBezTo>
                    <a:pt x="5019" y="1780"/>
                    <a:pt x="4997" y="1809"/>
                    <a:pt x="4982" y="1824"/>
                  </a:cubicBezTo>
                  <a:cubicBezTo>
                    <a:pt x="4953" y="1868"/>
                    <a:pt x="4967" y="1912"/>
                    <a:pt x="4975" y="1948"/>
                  </a:cubicBezTo>
                  <a:cubicBezTo>
                    <a:pt x="4982" y="1956"/>
                    <a:pt x="4982" y="1956"/>
                    <a:pt x="4982" y="1956"/>
                  </a:cubicBezTo>
                  <a:cubicBezTo>
                    <a:pt x="4989" y="1985"/>
                    <a:pt x="5011" y="2000"/>
                    <a:pt x="5033" y="2007"/>
                  </a:cubicBezTo>
                  <a:lnTo>
                    <a:pt x="5048" y="2014"/>
                  </a:lnTo>
                  <a:cubicBezTo>
                    <a:pt x="5048" y="2036"/>
                    <a:pt x="5033" y="2058"/>
                    <a:pt x="5004" y="2080"/>
                  </a:cubicBezTo>
                  <a:cubicBezTo>
                    <a:pt x="4975" y="2109"/>
                    <a:pt x="4967" y="2124"/>
                    <a:pt x="4953" y="2154"/>
                  </a:cubicBezTo>
                  <a:cubicBezTo>
                    <a:pt x="4945" y="2168"/>
                    <a:pt x="4945" y="2168"/>
                    <a:pt x="4945" y="2168"/>
                  </a:cubicBezTo>
                  <a:cubicBezTo>
                    <a:pt x="4938" y="2190"/>
                    <a:pt x="4938" y="2205"/>
                    <a:pt x="4938" y="2212"/>
                  </a:cubicBezTo>
                  <a:lnTo>
                    <a:pt x="4938" y="2219"/>
                  </a:lnTo>
                  <a:lnTo>
                    <a:pt x="4938" y="2219"/>
                  </a:lnTo>
                  <a:cubicBezTo>
                    <a:pt x="4938" y="2219"/>
                    <a:pt x="4931" y="2219"/>
                    <a:pt x="4923" y="2227"/>
                  </a:cubicBezTo>
                  <a:lnTo>
                    <a:pt x="4923" y="2227"/>
                  </a:lnTo>
                  <a:cubicBezTo>
                    <a:pt x="4923" y="2227"/>
                    <a:pt x="4916" y="2219"/>
                    <a:pt x="4909" y="2197"/>
                  </a:cubicBezTo>
                  <a:cubicBezTo>
                    <a:pt x="4901" y="2168"/>
                    <a:pt x="4872" y="2139"/>
                    <a:pt x="4835" y="2139"/>
                  </a:cubicBezTo>
                  <a:cubicBezTo>
                    <a:pt x="4806" y="2139"/>
                    <a:pt x="4784" y="2161"/>
                    <a:pt x="4770" y="2183"/>
                  </a:cubicBezTo>
                  <a:cubicBezTo>
                    <a:pt x="4770" y="2183"/>
                    <a:pt x="4762" y="2190"/>
                    <a:pt x="4755" y="2197"/>
                  </a:cubicBezTo>
                  <a:cubicBezTo>
                    <a:pt x="4755" y="2190"/>
                    <a:pt x="4748" y="2183"/>
                    <a:pt x="4733" y="2161"/>
                  </a:cubicBezTo>
                  <a:cubicBezTo>
                    <a:pt x="4718" y="2139"/>
                    <a:pt x="4696" y="2132"/>
                    <a:pt x="4674" y="2132"/>
                  </a:cubicBezTo>
                  <a:cubicBezTo>
                    <a:pt x="4652" y="2132"/>
                    <a:pt x="4623" y="2139"/>
                    <a:pt x="4594" y="2154"/>
                  </a:cubicBezTo>
                  <a:cubicBezTo>
                    <a:pt x="4586" y="2161"/>
                    <a:pt x="4579" y="2161"/>
                    <a:pt x="4572" y="2161"/>
                  </a:cubicBezTo>
                  <a:cubicBezTo>
                    <a:pt x="4564" y="2161"/>
                    <a:pt x="4557" y="2161"/>
                    <a:pt x="4542" y="2154"/>
                  </a:cubicBezTo>
                  <a:cubicBezTo>
                    <a:pt x="4535" y="2154"/>
                    <a:pt x="4520" y="2154"/>
                    <a:pt x="4506" y="2146"/>
                  </a:cubicBezTo>
                  <a:cubicBezTo>
                    <a:pt x="4484" y="2146"/>
                    <a:pt x="4462" y="2102"/>
                    <a:pt x="4447" y="2073"/>
                  </a:cubicBezTo>
                  <a:cubicBezTo>
                    <a:pt x="4447" y="2066"/>
                    <a:pt x="4447" y="2066"/>
                    <a:pt x="4447" y="2066"/>
                  </a:cubicBezTo>
                  <a:cubicBezTo>
                    <a:pt x="4425" y="2014"/>
                    <a:pt x="4389" y="1992"/>
                    <a:pt x="4330" y="1992"/>
                  </a:cubicBezTo>
                  <a:cubicBezTo>
                    <a:pt x="4308" y="1992"/>
                    <a:pt x="4293" y="1963"/>
                    <a:pt x="4271" y="1941"/>
                  </a:cubicBezTo>
                  <a:cubicBezTo>
                    <a:pt x="4264" y="1926"/>
                    <a:pt x="4249" y="1912"/>
                    <a:pt x="4242" y="1897"/>
                  </a:cubicBezTo>
                  <a:cubicBezTo>
                    <a:pt x="4227" y="1890"/>
                    <a:pt x="4213" y="1882"/>
                    <a:pt x="4198" y="1882"/>
                  </a:cubicBezTo>
                  <a:cubicBezTo>
                    <a:pt x="4169" y="1882"/>
                    <a:pt x="4147" y="1904"/>
                    <a:pt x="4125" y="1912"/>
                  </a:cubicBezTo>
                  <a:cubicBezTo>
                    <a:pt x="4125" y="1919"/>
                    <a:pt x="4117" y="1919"/>
                    <a:pt x="4117" y="1919"/>
                  </a:cubicBezTo>
                  <a:cubicBezTo>
                    <a:pt x="4103" y="1926"/>
                    <a:pt x="4059" y="1926"/>
                    <a:pt x="4030" y="1934"/>
                  </a:cubicBezTo>
                  <a:cubicBezTo>
                    <a:pt x="4008" y="1934"/>
                    <a:pt x="3985" y="1934"/>
                    <a:pt x="3971" y="1934"/>
                  </a:cubicBezTo>
                  <a:cubicBezTo>
                    <a:pt x="3963" y="1934"/>
                    <a:pt x="3963" y="1934"/>
                    <a:pt x="3963" y="1934"/>
                  </a:cubicBezTo>
                  <a:cubicBezTo>
                    <a:pt x="3956" y="1934"/>
                    <a:pt x="3956" y="1934"/>
                    <a:pt x="3949" y="1926"/>
                  </a:cubicBezTo>
                  <a:cubicBezTo>
                    <a:pt x="3942" y="1912"/>
                    <a:pt x="3934" y="1897"/>
                    <a:pt x="3905" y="1890"/>
                  </a:cubicBezTo>
                  <a:cubicBezTo>
                    <a:pt x="3890" y="1882"/>
                    <a:pt x="3868" y="1860"/>
                    <a:pt x="3846" y="1831"/>
                  </a:cubicBezTo>
                  <a:cubicBezTo>
                    <a:pt x="3839" y="1824"/>
                    <a:pt x="3832" y="1816"/>
                    <a:pt x="3832" y="1809"/>
                  </a:cubicBezTo>
                  <a:cubicBezTo>
                    <a:pt x="3817" y="1780"/>
                    <a:pt x="3802" y="1743"/>
                    <a:pt x="3773" y="1743"/>
                  </a:cubicBezTo>
                  <a:cubicBezTo>
                    <a:pt x="3766" y="1743"/>
                    <a:pt x="3766" y="1743"/>
                    <a:pt x="3758" y="1750"/>
                  </a:cubicBezTo>
                  <a:cubicBezTo>
                    <a:pt x="3736" y="1750"/>
                    <a:pt x="3700" y="1758"/>
                    <a:pt x="3670" y="1758"/>
                  </a:cubicBezTo>
                  <a:cubicBezTo>
                    <a:pt x="3663" y="1758"/>
                    <a:pt x="3656" y="1750"/>
                    <a:pt x="3649" y="1743"/>
                  </a:cubicBezTo>
                  <a:cubicBezTo>
                    <a:pt x="3634" y="1736"/>
                    <a:pt x="3612" y="1721"/>
                    <a:pt x="3590" y="1721"/>
                  </a:cubicBezTo>
                  <a:cubicBezTo>
                    <a:pt x="3553" y="1721"/>
                    <a:pt x="3494" y="1736"/>
                    <a:pt x="3443" y="1750"/>
                  </a:cubicBezTo>
                  <a:cubicBezTo>
                    <a:pt x="3436" y="1758"/>
                    <a:pt x="3436" y="1758"/>
                    <a:pt x="3436" y="1758"/>
                  </a:cubicBezTo>
                  <a:cubicBezTo>
                    <a:pt x="3421" y="1758"/>
                    <a:pt x="3392" y="1743"/>
                    <a:pt x="3363" y="1721"/>
                  </a:cubicBezTo>
                  <a:cubicBezTo>
                    <a:pt x="3341" y="1707"/>
                    <a:pt x="3333" y="1692"/>
                    <a:pt x="3326" y="1670"/>
                  </a:cubicBezTo>
                  <a:cubicBezTo>
                    <a:pt x="3326" y="1663"/>
                    <a:pt x="3341" y="1655"/>
                    <a:pt x="3348" y="1655"/>
                  </a:cubicBezTo>
                  <a:cubicBezTo>
                    <a:pt x="3355" y="1648"/>
                    <a:pt x="3363" y="1641"/>
                    <a:pt x="3370" y="1634"/>
                  </a:cubicBezTo>
                  <a:cubicBezTo>
                    <a:pt x="3414" y="1605"/>
                    <a:pt x="3392" y="1554"/>
                    <a:pt x="3377" y="1524"/>
                  </a:cubicBezTo>
                  <a:cubicBezTo>
                    <a:pt x="3370" y="1517"/>
                    <a:pt x="3370" y="1510"/>
                    <a:pt x="3363" y="1502"/>
                  </a:cubicBezTo>
                  <a:cubicBezTo>
                    <a:pt x="3348" y="1458"/>
                    <a:pt x="3297" y="1429"/>
                    <a:pt x="3253" y="1422"/>
                  </a:cubicBezTo>
                  <a:cubicBezTo>
                    <a:pt x="3223" y="1415"/>
                    <a:pt x="3180" y="1407"/>
                    <a:pt x="3150" y="1378"/>
                  </a:cubicBezTo>
                  <a:lnTo>
                    <a:pt x="3150" y="1378"/>
                  </a:lnTo>
                  <a:cubicBezTo>
                    <a:pt x="3150" y="1370"/>
                    <a:pt x="3158" y="1370"/>
                    <a:pt x="3165" y="1363"/>
                  </a:cubicBezTo>
                  <a:cubicBezTo>
                    <a:pt x="3172" y="1356"/>
                    <a:pt x="3180" y="1356"/>
                    <a:pt x="3187" y="1356"/>
                  </a:cubicBezTo>
                  <a:cubicBezTo>
                    <a:pt x="3187" y="1356"/>
                    <a:pt x="3194" y="1356"/>
                    <a:pt x="3201" y="1356"/>
                  </a:cubicBezTo>
                  <a:cubicBezTo>
                    <a:pt x="3209" y="1363"/>
                    <a:pt x="3216" y="1363"/>
                    <a:pt x="3223" y="1363"/>
                  </a:cubicBezTo>
                  <a:cubicBezTo>
                    <a:pt x="3260" y="1363"/>
                    <a:pt x="3275" y="1326"/>
                    <a:pt x="3289" y="1290"/>
                  </a:cubicBezTo>
                  <a:cubicBezTo>
                    <a:pt x="3304" y="1268"/>
                    <a:pt x="3311" y="1239"/>
                    <a:pt x="3333" y="1217"/>
                  </a:cubicBezTo>
                  <a:cubicBezTo>
                    <a:pt x="3355" y="1195"/>
                    <a:pt x="3370" y="1173"/>
                    <a:pt x="3370" y="1150"/>
                  </a:cubicBezTo>
                  <a:cubicBezTo>
                    <a:pt x="3363" y="1129"/>
                    <a:pt x="3348" y="1114"/>
                    <a:pt x="3333" y="1107"/>
                  </a:cubicBezTo>
                  <a:cubicBezTo>
                    <a:pt x="3326" y="1099"/>
                    <a:pt x="3326" y="1099"/>
                    <a:pt x="3326" y="1099"/>
                  </a:cubicBezTo>
                  <a:cubicBezTo>
                    <a:pt x="3297" y="1077"/>
                    <a:pt x="3289" y="1070"/>
                    <a:pt x="3275" y="1048"/>
                  </a:cubicBezTo>
                  <a:cubicBezTo>
                    <a:pt x="3253" y="1004"/>
                    <a:pt x="3245" y="997"/>
                    <a:pt x="3194" y="975"/>
                  </a:cubicBezTo>
                  <a:cubicBezTo>
                    <a:pt x="3187" y="967"/>
                    <a:pt x="3180" y="967"/>
                    <a:pt x="3180" y="960"/>
                  </a:cubicBezTo>
                  <a:cubicBezTo>
                    <a:pt x="3180" y="960"/>
                    <a:pt x="3180" y="960"/>
                    <a:pt x="3180" y="953"/>
                  </a:cubicBezTo>
                  <a:cubicBezTo>
                    <a:pt x="3194" y="931"/>
                    <a:pt x="3201" y="901"/>
                    <a:pt x="3187" y="879"/>
                  </a:cubicBezTo>
                  <a:cubicBezTo>
                    <a:pt x="3180" y="850"/>
                    <a:pt x="3158" y="836"/>
                    <a:pt x="3128" y="836"/>
                  </a:cubicBezTo>
                  <a:cubicBezTo>
                    <a:pt x="3099" y="836"/>
                    <a:pt x="3084" y="828"/>
                    <a:pt x="3070" y="828"/>
                  </a:cubicBezTo>
                  <a:cubicBezTo>
                    <a:pt x="3055" y="821"/>
                    <a:pt x="3040" y="821"/>
                    <a:pt x="3026" y="821"/>
                  </a:cubicBezTo>
                  <a:lnTo>
                    <a:pt x="3026" y="821"/>
                  </a:lnTo>
                  <a:lnTo>
                    <a:pt x="3026" y="821"/>
                  </a:lnTo>
                  <a:cubicBezTo>
                    <a:pt x="3026" y="814"/>
                    <a:pt x="3026" y="814"/>
                    <a:pt x="3018" y="814"/>
                  </a:cubicBezTo>
                  <a:cubicBezTo>
                    <a:pt x="3018" y="806"/>
                    <a:pt x="3011" y="770"/>
                    <a:pt x="2974" y="770"/>
                  </a:cubicBezTo>
                  <a:cubicBezTo>
                    <a:pt x="2952" y="770"/>
                    <a:pt x="2938" y="784"/>
                    <a:pt x="2930" y="784"/>
                  </a:cubicBezTo>
                  <a:cubicBezTo>
                    <a:pt x="2923" y="791"/>
                    <a:pt x="2908" y="799"/>
                    <a:pt x="2894" y="799"/>
                  </a:cubicBezTo>
                  <a:cubicBezTo>
                    <a:pt x="2886" y="806"/>
                    <a:pt x="2886" y="806"/>
                    <a:pt x="2886" y="806"/>
                  </a:cubicBezTo>
                  <a:cubicBezTo>
                    <a:pt x="2879" y="806"/>
                    <a:pt x="2872" y="799"/>
                    <a:pt x="2864" y="791"/>
                  </a:cubicBezTo>
                  <a:cubicBezTo>
                    <a:pt x="2850" y="784"/>
                    <a:pt x="2835" y="777"/>
                    <a:pt x="2813" y="770"/>
                  </a:cubicBezTo>
                  <a:cubicBezTo>
                    <a:pt x="2806" y="770"/>
                    <a:pt x="2806" y="770"/>
                    <a:pt x="2799" y="770"/>
                  </a:cubicBezTo>
                  <a:cubicBezTo>
                    <a:pt x="2769" y="770"/>
                    <a:pt x="2754" y="784"/>
                    <a:pt x="2747" y="791"/>
                  </a:cubicBezTo>
                  <a:cubicBezTo>
                    <a:pt x="2740" y="799"/>
                    <a:pt x="2740" y="799"/>
                    <a:pt x="2732" y="799"/>
                  </a:cubicBezTo>
                  <a:cubicBezTo>
                    <a:pt x="2740" y="799"/>
                    <a:pt x="2732" y="799"/>
                    <a:pt x="2732" y="799"/>
                  </a:cubicBezTo>
                  <a:cubicBezTo>
                    <a:pt x="2725" y="791"/>
                    <a:pt x="2718" y="784"/>
                    <a:pt x="2696" y="784"/>
                  </a:cubicBezTo>
                  <a:cubicBezTo>
                    <a:pt x="2689" y="784"/>
                    <a:pt x="2681" y="784"/>
                    <a:pt x="2667" y="791"/>
                  </a:cubicBezTo>
                  <a:cubicBezTo>
                    <a:pt x="2659" y="799"/>
                    <a:pt x="2652" y="799"/>
                    <a:pt x="2652" y="799"/>
                  </a:cubicBezTo>
                  <a:cubicBezTo>
                    <a:pt x="2637" y="799"/>
                    <a:pt x="2630" y="799"/>
                    <a:pt x="2615" y="791"/>
                  </a:cubicBezTo>
                  <a:cubicBezTo>
                    <a:pt x="2601" y="784"/>
                    <a:pt x="2571" y="770"/>
                    <a:pt x="2549" y="755"/>
                  </a:cubicBezTo>
                  <a:cubicBezTo>
                    <a:pt x="2527" y="740"/>
                    <a:pt x="2513" y="733"/>
                    <a:pt x="2498" y="726"/>
                  </a:cubicBezTo>
                  <a:cubicBezTo>
                    <a:pt x="2483" y="718"/>
                    <a:pt x="2469" y="718"/>
                    <a:pt x="2454" y="718"/>
                  </a:cubicBezTo>
                  <a:cubicBezTo>
                    <a:pt x="2439" y="718"/>
                    <a:pt x="2425" y="718"/>
                    <a:pt x="2418" y="726"/>
                  </a:cubicBezTo>
                  <a:cubicBezTo>
                    <a:pt x="2410" y="733"/>
                    <a:pt x="2395" y="733"/>
                    <a:pt x="2388" y="740"/>
                  </a:cubicBezTo>
                  <a:cubicBezTo>
                    <a:pt x="2366" y="748"/>
                    <a:pt x="2351" y="755"/>
                    <a:pt x="2337" y="755"/>
                  </a:cubicBezTo>
                  <a:cubicBezTo>
                    <a:pt x="2322" y="755"/>
                    <a:pt x="2315" y="748"/>
                    <a:pt x="2308" y="748"/>
                  </a:cubicBezTo>
                  <a:cubicBezTo>
                    <a:pt x="2293" y="740"/>
                    <a:pt x="2278" y="718"/>
                    <a:pt x="2278" y="689"/>
                  </a:cubicBezTo>
                  <a:cubicBezTo>
                    <a:pt x="2278" y="579"/>
                    <a:pt x="2278" y="579"/>
                    <a:pt x="2278" y="579"/>
                  </a:cubicBezTo>
                  <a:cubicBezTo>
                    <a:pt x="2278" y="535"/>
                    <a:pt x="2234" y="477"/>
                    <a:pt x="2212" y="455"/>
                  </a:cubicBezTo>
                  <a:cubicBezTo>
                    <a:pt x="2212" y="447"/>
                    <a:pt x="2220" y="432"/>
                    <a:pt x="2220" y="432"/>
                  </a:cubicBezTo>
                  <a:cubicBezTo>
                    <a:pt x="2220" y="418"/>
                    <a:pt x="2227" y="396"/>
                    <a:pt x="2220" y="381"/>
                  </a:cubicBezTo>
                  <a:cubicBezTo>
                    <a:pt x="2220" y="359"/>
                    <a:pt x="2198" y="345"/>
                    <a:pt x="2176" y="323"/>
                  </a:cubicBezTo>
                  <a:cubicBezTo>
                    <a:pt x="2161" y="308"/>
                    <a:pt x="2139" y="286"/>
                    <a:pt x="2132" y="279"/>
                  </a:cubicBezTo>
                  <a:cubicBezTo>
                    <a:pt x="2132" y="271"/>
                    <a:pt x="2124" y="264"/>
                    <a:pt x="2124" y="264"/>
                  </a:cubicBezTo>
                  <a:cubicBezTo>
                    <a:pt x="2132" y="264"/>
                    <a:pt x="2132" y="264"/>
                    <a:pt x="2146" y="264"/>
                  </a:cubicBezTo>
                  <a:cubicBezTo>
                    <a:pt x="2183" y="257"/>
                    <a:pt x="2205" y="227"/>
                    <a:pt x="2205" y="191"/>
                  </a:cubicBezTo>
                  <a:cubicBezTo>
                    <a:pt x="2205" y="154"/>
                    <a:pt x="2176" y="117"/>
                    <a:pt x="2139" y="117"/>
                  </a:cubicBezTo>
                  <a:cubicBezTo>
                    <a:pt x="2132" y="117"/>
                    <a:pt x="2132" y="117"/>
                    <a:pt x="2124" y="110"/>
                  </a:cubicBezTo>
                  <a:cubicBezTo>
                    <a:pt x="2117" y="110"/>
                    <a:pt x="2102" y="110"/>
                    <a:pt x="2088" y="110"/>
                  </a:cubicBezTo>
                  <a:cubicBezTo>
                    <a:pt x="2088" y="110"/>
                    <a:pt x="2080" y="110"/>
                    <a:pt x="2066" y="110"/>
                  </a:cubicBezTo>
                  <a:lnTo>
                    <a:pt x="2066" y="110"/>
                  </a:lnTo>
                  <a:cubicBezTo>
                    <a:pt x="2058" y="110"/>
                    <a:pt x="2044" y="96"/>
                    <a:pt x="2036" y="81"/>
                  </a:cubicBezTo>
                  <a:cubicBezTo>
                    <a:pt x="2029" y="74"/>
                    <a:pt x="2014" y="66"/>
                    <a:pt x="2007" y="51"/>
                  </a:cubicBezTo>
                  <a:cubicBezTo>
                    <a:pt x="1985" y="37"/>
                    <a:pt x="1949" y="29"/>
                    <a:pt x="1919" y="22"/>
                  </a:cubicBezTo>
                  <a:cubicBezTo>
                    <a:pt x="1904" y="22"/>
                    <a:pt x="1897" y="15"/>
                    <a:pt x="1882" y="15"/>
                  </a:cubicBezTo>
                  <a:cubicBezTo>
                    <a:pt x="1875" y="15"/>
                    <a:pt x="1861" y="8"/>
                    <a:pt x="1853" y="8"/>
                  </a:cubicBezTo>
                  <a:lnTo>
                    <a:pt x="1853" y="8"/>
                  </a:lnTo>
                  <a:lnTo>
                    <a:pt x="1853" y="8"/>
                  </a:lnTo>
                  <a:cubicBezTo>
                    <a:pt x="1831" y="8"/>
                    <a:pt x="1802" y="15"/>
                    <a:pt x="1780" y="15"/>
                  </a:cubicBezTo>
                  <a:cubicBezTo>
                    <a:pt x="1758" y="22"/>
                    <a:pt x="1736" y="22"/>
                    <a:pt x="1714" y="22"/>
                  </a:cubicBezTo>
                  <a:cubicBezTo>
                    <a:pt x="1707" y="22"/>
                    <a:pt x="1707" y="22"/>
                    <a:pt x="1699" y="22"/>
                  </a:cubicBezTo>
                  <a:lnTo>
                    <a:pt x="1692" y="22"/>
                  </a:lnTo>
                  <a:cubicBezTo>
                    <a:pt x="1685" y="22"/>
                    <a:pt x="1685" y="22"/>
                    <a:pt x="1677" y="22"/>
                  </a:cubicBezTo>
                  <a:cubicBezTo>
                    <a:pt x="1670" y="0"/>
                    <a:pt x="1670" y="0"/>
                    <a:pt x="1670" y="0"/>
                  </a:cubicBezTo>
                  <a:lnTo>
                    <a:pt x="1853" y="44"/>
                  </a:ln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1828434" fontAlgn="auto">
                <a:spcBef>
                  <a:spcPts val="0"/>
                </a:spcBef>
                <a:spcAft>
                  <a:spcPts val="0"/>
                </a:spcAft>
                <a:defRPr/>
              </a:pPr>
              <a:endParaRPr lang="en-US">
                <a:latin typeface="Poppins Light" charset="0"/>
                <a:ea typeface="+mn-ea"/>
                <a:cs typeface="+mn-cs"/>
              </a:endParaRPr>
            </a:p>
          </p:txBody>
        </p:sp>
        <p:sp>
          <p:nvSpPr>
            <p:cNvPr id="35" name="Freeform 34"/>
            <p:cNvSpPr>
              <a:spLocks noChangeArrowheads="1"/>
            </p:cNvSpPr>
            <p:nvPr/>
          </p:nvSpPr>
          <p:spPr bwMode="auto">
            <a:xfrm>
              <a:off x="7107476" y="5115086"/>
              <a:ext cx="2106610" cy="2630072"/>
            </a:xfrm>
            <a:custGeom>
              <a:avLst/>
              <a:gdLst>
                <a:gd name="T0" fmla="*/ 1824 w 5482"/>
                <a:gd name="T1" fmla="*/ 271 h 6924"/>
                <a:gd name="T2" fmla="*/ 1443 w 5482"/>
                <a:gd name="T3" fmla="*/ 571 h 6924"/>
                <a:gd name="T4" fmla="*/ 1040 w 5482"/>
                <a:gd name="T5" fmla="*/ 468 h 6924"/>
                <a:gd name="T6" fmla="*/ 461 w 5482"/>
                <a:gd name="T7" fmla="*/ 703 h 6924"/>
                <a:gd name="T8" fmla="*/ 644 w 5482"/>
                <a:gd name="T9" fmla="*/ 1341 h 6924"/>
                <a:gd name="T10" fmla="*/ 813 w 5482"/>
                <a:gd name="T11" fmla="*/ 1758 h 6924"/>
                <a:gd name="T12" fmla="*/ 886 w 5482"/>
                <a:gd name="T13" fmla="*/ 2124 h 6924"/>
                <a:gd name="T14" fmla="*/ 945 w 5482"/>
                <a:gd name="T15" fmla="*/ 2572 h 6924"/>
                <a:gd name="T16" fmla="*/ 1003 w 5482"/>
                <a:gd name="T17" fmla="*/ 2931 h 6924"/>
                <a:gd name="T18" fmla="*/ 813 w 5482"/>
                <a:gd name="T19" fmla="*/ 3326 h 6924"/>
                <a:gd name="T20" fmla="*/ 95 w 5482"/>
                <a:gd name="T21" fmla="*/ 3495 h 6924"/>
                <a:gd name="T22" fmla="*/ 212 w 5482"/>
                <a:gd name="T23" fmla="*/ 3810 h 6924"/>
                <a:gd name="T24" fmla="*/ 241 w 5482"/>
                <a:gd name="T25" fmla="*/ 4440 h 6924"/>
                <a:gd name="T26" fmla="*/ 527 w 5482"/>
                <a:gd name="T27" fmla="*/ 4689 h 6924"/>
                <a:gd name="T28" fmla="*/ 791 w 5482"/>
                <a:gd name="T29" fmla="*/ 4872 h 6924"/>
                <a:gd name="T30" fmla="*/ 901 w 5482"/>
                <a:gd name="T31" fmla="*/ 5224 h 6924"/>
                <a:gd name="T32" fmla="*/ 1135 w 5482"/>
                <a:gd name="T33" fmla="*/ 5400 h 6924"/>
                <a:gd name="T34" fmla="*/ 1465 w 5482"/>
                <a:gd name="T35" fmla="*/ 5451 h 6924"/>
                <a:gd name="T36" fmla="*/ 1773 w 5482"/>
                <a:gd name="T37" fmla="*/ 5510 h 6924"/>
                <a:gd name="T38" fmla="*/ 1963 w 5482"/>
                <a:gd name="T39" fmla="*/ 5774 h 6924"/>
                <a:gd name="T40" fmla="*/ 1787 w 5482"/>
                <a:gd name="T41" fmla="*/ 6052 h 6924"/>
                <a:gd name="T42" fmla="*/ 1949 w 5482"/>
                <a:gd name="T43" fmla="*/ 6322 h 6924"/>
                <a:gd name="T44" fmla="*/ 2322 w 5482"/>
                <a:gd name="T45" fmla="*/ 6432 h 6924"/>
                <a:gd name="T46" fmla="*/ 2623 w 5482"/>
                <a:gd name="T47" fmla="*/ 6608 h 6924"/>
                <a:gd name="T48" fmla="*/ 3070 w 5482"/>
                <a:gd name="T49" fmla="*/ 6725 h 6924"/>
                <a:gd name="T50" fmla="*/ 3422 w 5482"/>
                <a:gd name="T51" fmla="*/ 6872 h 6924"/>
                <a:gd name="T52" fmla="*/ 3627 w 5482"/>
                <a:gd name="T53" fmla="*/ 6828 h 6924"/>
                <a:gd name="T54" fmla="*/ 3663 w 5482"/>
                <a:gd name="T55" fmla="*/ 6491 h 6924"/>
                <a:gd name="T56" fmla="*/ 3517 w 5482"/>
                <a:gd name="T57" fmla="*/ 6133 h 6924"/>
                <a:gd name="T58" fmla="*/ 3407 w 5482"/>
                <a:gd name="T59" fmla="*/ 5686 h 6924"/>
                <a:gd name="T60" fmla="*/ 3392 w 5482"/>
                <a:gd name="T61" fmla="*/ 5224 h 6924"/>
                <a:gd name="T62" fmla="*/ 3561 w 5482"/>
                <a:gd name="T63" fmla="*/ 4843 h 6924"/>
                <a:gd name="T64" fmla="*/ 3927 w 5482"/>
                <a:gd name="T65" fmla="*/ 4741 h 6924"/>
                <a:gd name="T66" fmla="*/ 4227 w 5482"/>
                <a:gd name="T67" fmla="*/ 4660 h 6924"/>
                <a:gd name="T68" fmla="*/ 4594 w 5482"/>
                <a:gd name="T69" fmla="*/ 4521 h 6924"/>
                <a:gd name="T70" fmla="*/ 4997 w 5482"/>
                <a:gd name="T71" fmla="*/ 4491 h 6924"/>
                <a:gd name="T72" fmla="*/ 5283 w 5482"/>
                <a:gd name="T73" fmla="*/ 4447 h 6924"/>
                <a:gd name="T74" fmla="*/ 5400 w 5482"/>
                <a:gd name="T75" fmla="*/ 3949 h 6924"/>
                <a:gd name="T76" fmla="*/ 5034 w 5482"/>
                <a:gd name="T77" fmla="*/ 3641 h 6924"/>
                <a:gd name="T78" fmla="*/ 4653 w 5482"/>
                <a:gd name="T79" fmla="*/ 3473 h 6924"/>
                <a:gd name="T80" fmla="*/ 4242 w 5482"/>
                <a:gd name="T81" fmla="*/ 3422 h 6924"/>
                <a:gd name="T82" fmla="*/ 3876 w 5482"/>
                <a:gd name="T83" fmla="*/ 3348 h 6924"/>
                <a:gd name="T84" fmla="*/ 3429 w 5482"/>
                <a:gd name="T85" fmla="*/ 2901 h 6924"/>
                <a:gd name="T86" fmla="*/ 3465 w 5482"/>
                <a:gd name="T87" fmla="*/ 2462 h 6924"/>
                <a:gd name="T88" fmla="*/ 3590 w 5482"/>
                <a:gd name="T89" fmla="*/ 1817 h 6924"/>
                <a:gd name="T90" fmla="*/ 3268 w 5482"/>
                <a:gd name="T91" fmla="*/ 1736 h 6924"/>
                <a:gd name="T92" fmla="*/ 3268 w 5482"/>
                <a:gd name="T93" fmla="*/ 1384 h 6924"/>
                <a:gd name="T94" fmla="*/ 3290 w 5482"/>
                <a:gd name="T95" fmla="*/ 879 h 6924"/>
                <a:gd name="T96" fmla="*/ 3165 w 5482"/>
                <a:gd name="T97" fmla="*/ 586 h 6924"/>
                <a:gd name="T98" fmla="*/ 2689 w 5482"/>
                <a:gd name="T99" fmla="*/ 483 h 6924"/>
                <a:gd name="T100" fmla="*/ 2396 w 5482"/>
                <a:gd name="T101" fmla="*/ 205 h 6924"/>
                <a:gd name="T102" fmla="*/ 2125 w 5482"/>
                <a:gd name="T103" fmla="*/ 43 h 69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482" h="6924">
                  <a:moveTo>
                    <a:pt x="1956" y="146"/>
                  </a:moveTo>
                  <a:lnTo>
                    <a:pt x="1956" y="146"/>
                  </a:lnTo>
                  <a:cubicBezTo>
                    <a:pt x="1927" y="168"/>
                    <a:pt x="1890" y="124"/>
                    <a:pt x="1890" y="124"/>
                  </a:cubicBezTo>
                  <a:cubicBezTo>
                    <a:pt x="1890" y="124"/>
                    <a:pt x="1861" y="219"/>
                    <a:pt x="1824" y="271"/>
                  </a:cubicBezTo>
                  <a:cubicBezTo>
                    <a:pt x="1795" y="322"/>
                    <a:pt x="1861" y="351"/>
                    <a:pt x="1817" y="359"/>
                  </a:cubicBezTo>
                  <a:cubicBezTo>
                    <a:pt x="1780" y="373"/>
                    <a:pt x="1751" y="395"/>
                    <a:pt x="1707" y="432"/>
                  </a:cubicBezTo>
                  <a:cubicBezTo>
                    <a:pt x="1663" y="461"/>
                    <a:pt x="1612" y="491"/>
                    <a:pt x="1582" y="520"/>
                  </a:cubicBezTo>
                  <a:cubicBezTo>
                    <a:pt x="1546" y="556"/>
                    <a:pt x="1502" y="556"/>
                    <a:pt x="1443" y="571"/>
                  </a:cubicBezTo>
                  <a:cubicBezTo>
                    <a:pt x="1384" y="593"/>
                    <a:pt x="1392" y="586"/>
                    <a:pt x="1363" y="593"/>
                  </a:cubicBezTo>
                  <a:cubicBezTo>
                    <a:pt x="1326" y="600"/>
                    <a:pt x="1260" y="534"/>
                    <a:pt x="1209" y="505"/>
                  </a:cubicBezTo>
                  <a:cubicBezTo>
                    <a:pt x="1157" y="483"/>
                    <a:pt x="1150" y="505"/>
                    <a:pt x="1121" y="520"/>
                  </a:cubicBezTo>
                  <a:cubicBezTo>
                    <a:pt x="1099" y="542"/>
                    <a:pt x="1040" y="468"/>
                    <a:pt x="1040" y="468"/>
                  </a:cubicBezTo>
                  <a:cubicBezTo>
                    <a:pt x="1040" y="468"/>
                    <a:pt x="915" y="491"/>
                    <a:pt x="857" y="498"/>
                  </a:cubicBezTo>
                  <a:cubicBezTo>
                    <a:pt x="798" y="505"/>
                    <a:pt x="806" y="571"/>
                    <a:pt x="784" y="615"/>
                  </a:cubicBezTo>
                  <a:cubicBezTo>
                    <a:pt x="754" y="659"/>
                    <a:pt x="740" y="666"/>
                    <a:pt x="681" y="696"/>
                  </a:cubicBezTo>
                  <a:cubicBezTo>
                    <a:pt x="622" y="718"/>
                    <a:pt x="542" y="696"/>
                    <a:pt x="461" y="703"/>
                  </a:cubicBezTo>
                  <a:cubicBezTo>
                    <a:pt x="373" y="710"/>
                    <a:pt x="373" y="776"/>
                    <a:pt x="366" y="850"/>
                  </a:cubicBezTo>
                  <a:cubicBezTo>
                    <a:pt x="359" y="915"/>
                    <a:pt x="417" y="1040"/>
                    <a:pt x="425" y="1084"/>
                  </a:cubicBezTo>
                  <a:cubicBezTo>
                    <a:pt x="432" y="1128"/>
                    <a:pt x="527" y="1179"/>
                    <a:pt x="534" y="1209"/>
                  </a:cubicBezTo>
                  <a:cubicBezTo>
                    <a:pt x="534" y="1209"/>
                    <a:pt x="622" y="1289"/>
                    <a:pt x="644" y="1341"/>
                  </a:cubicBezTo>
                  <a:cubicBezTo>
                    <a:pt x="674" y="1392"/>
                    <a:pt x="688" y="1487"/>
                    <a:pt x="747" y="1450"/>
                  </a:cubicBezTo>
                  <a:cubicBezTo>
                    <a:pt x="806" y="1414"/>
                    <a:pt x="857" y="1443"/>
                    <a:pt x="842" y="1465"/>
                  </a:cubicBezTo>
                  <a:cubicBezTo>
                    <a:pt x="828" y="1494"/>
                    <a:pt x="791" y="1560"/>
                    <a:pt x="784" y="1604"/>
                  </a:cubicBezTo>
                  <a:cubicBezTo>
                    <a:pt x="776" y="1648"/>
                    <a:pt x="791" y="1700"/>
                    <a:pt x="813" y="1758"/>
                  </a:cubicBezTo>
                  <a:cubicBezTo>
                    <a:pt x="842" y="1817"/>
                    <a:pt x="915" y="1861"/>
                    <a:pt x="915" y="1861"/>
                  </a:cubicBezTo>
                  <a:cubicBezTo>
                    <a:pt x="915" y="1861"/>
                    <a:pt x="886" y="1861"/>
                    <a:pt x="828" y="1868"/>
                  </a:cubicBezTo>
                  <a:cubicBezTo>
                    <a:pt x="762" y="1875"/>
                    <a:pt x="776" y="1883"/>
                    <a:pt x="762" y="1949"/>
                  </a:cubicBezTo>
                  <a:cubicBezTo>
                    <a:pt x="754" y="2022"/>
                    <a:pt x="828" y="2088"/>
                    <a:pt x="886" y="2124"/>
                  </a:cubicBezTo>
                  <a:cubicBezTo>
                    <a:pt x="945" y="2154"/>
                    <a:pt x="974" y="2198"/>
                    <a:pt x="1040" y="2234"/>
                  </a:cubicBezTo>
                  <a:cubicBezTo>
                    <a:pt x="1099" y="2264"/>
                    <a:pt x="1040" y="2352"/>
                    <a:pt x="960" y="2366"/>
                  </a:cubicBezTo>
                  <a:cubicBezTo>
                    <a:pt x="886" y="2388"/>
                    <a:pt x="879" y="2403"/>
                    <a:pt x="923" y="2425"/>
                  </a:cubicBezTo>
                  <a:cubicBezTo>
                    <a:pt x="974" y="2454"/>
                    <a:pt x="952" y="2527"/>
                    <a:pt x="945" y="2572"/>
                  </a:cubicBezTo>
                  <a:cubicBezTo>
                    <a:pt x="938" y="2615"/>
                    <a:pt x="967" y="2645"/>
                    <a:pt x="1018" y="2689"/>
                  </a:cubicBezTo>
                  <a:cubicBezTo>
                    <a:pt x="1070" y="2733"/>
                    <a:pt x="1091" y="2747"/>
                    <a:pt x="1077" y="2777"/>
                  </a:cubicBezTo>
                  <a:cubicBezTo>
                    <a:pt x="1070" y="2799"/>
                    <a:pt x="996" y="2799"/>
                    <a:pt x="967" y="2828"/>
                  </a:cubicBezTo>
                  <a:cubicBezTo>
                    <a:pt x="945" y="2850"/>
                    <a:pt x="923" y="2909"/>
                    <a:pt x="1003" y="2931"/>
                  </a:cubicBezTo>
                  <a:cubicBezTo>
                    <a:pt x="1077" y="2945"/>
                    <a:pt x="1040" y="3011"/>
                    <a:pt x="1003" y="3062"/>
                  </a:cubicBezTo>
                  <a:cubicBezTo>
                    <a:pt x="967" y="3114"/>
                    <a:pt x="952" y="3136"/>
                    <a:pt x="886" y="3143"/>
                  </a:cubicBezTo>
                  <a:cubicBezTo>
                    <a:pt x="813" y="3150"/>
                    <a:pt x="798" y="3187"/>
                    <a:pt x="842" y="3224"/>
                  </a:cubicBezTo>
                  <a:cubicBezTo>
                    <a:pt x="886" y="3268"/>
                    <a:pt x="886" y="3297"/>
                    <a:pt x="813" y="3326"/>
                  </a:cubicBezTo>
                  <a:cubicBezTo>
                    <a:pt x="747" y="3363"/>
                    <a:pt x="703" y="3334"/>
                    <a:pt x="637" y="3355"/>
                  </a:cubicBezTo>
                  <a:cubicBezTo>
                    <a:pt x="571" y="3370"/>
                    <a:pt x="425" y="3363"/>
                    <a:pt x="351" y="3370"/>
                  </a:cubicBezTo>
                  <a:cubicBezTo>
                    <a:pt x="271" y="3377"/>
                    <a:pt x="249" y="3400"/>
                    <a:pt x="205" y="3458"/>
                  </a:cubicBezTo>
                  <a:cubicBezTo>
                    <a:pt x="161" y="3517"/>
                    <a:pt x="161" y="3495"/>
                    <a:pt x="95" y="3495"/>
                  </a:cubicBezTo>
                  <a:cubicBezTo>
                    <a:pt x="22" y="3495"/>
                    <a:pt x="36" y="3465"/>
                    <a:pt x="14" y="3524"/>
                  </a:cubicBezTo>
                  <a:cubicBezTo>
                    <a:pt x="0" y="3583"/>
                    <a:pt x="88" y="3612"/>
                    <a:pt x="146" y="3634"/>
                  </a:cubicBezTo>
                  <a:cubicBezTo>
                    <a:pt x="205" y="3663"/>
                    <a:pt x="197" y="3678"/>
                    <a:pt x="161" y="3722"/>
                  </a:cubicBezTo>
                  <a:cubicBezTo>
                    <a:pt x="124" y="3759"/>
                    <a:pt x="161" y="3773"/>
                    <a:pt x="212" y="3810"/>
                  </a:cubicBezTo>
                  <a:cubicBezTo>
                    <a:pt x="263" y="3854"/>
                    <a:pt x="220" y="3912"/>
                    <a:pt x="168" y="3964"/>
                  </a:cubicBezTo>
                  <a:cubicBezTo>
                    <a:pt x="117" y="4015"/>
                    <a:pt x="110" y="4015"/>
                    <a:pt x="88" y="4088"/>
                  </a:cubicBezTo>
                  <a:cubicBezTo>
                    <a:pt x="58" y="4154"/>
                    <a:pt x="102" y="4250"/>
                    <a:pt x="117" y="4301"/>
                  </a:cubicBezTo>
                  <a:cubicBezTo>
                    <a:pt x="139" y="4345"/>
                    <a:pt x="190" y="4396"/>
                    <a:pt x="241" y="4440"/>
                  </a:cubicBezTo>
                  <a:cubicBezTo>
                    <a:pt x="285" y="4484"/>
                    <a:pt x="278" y="4565"/>
                    <a:pt x="285" y="4638"/>
                  </a:cubicBezTo>
                  <a:cubicBezTo>
                    <a:pt x="315" y="4711"/>
                    <a:pt x="315" y="4711"/>
                    <a:pt x="315" y="4711"/>
                  </a:cubicBezTo>
                  <a:cubicBezTo>
                    <a:pt x="322" y="4704"/>
                    <a:pt x="329" y="4696"/>
                    <a:pt x="351" y="4696"/>
                  </a:cubicBezTo>
                  <a:cubicBezTo>
                    <a:pt x="403" y="4704"/>
                    <a:pt x="491" y="4674"/>
                    <a:pt x="527" y="4689"/>
                  </a:cubicBezTo>
                  <a:cubicBezTo>
                    <a:pt x="564" y="4696"/>
                    <a:pt x="615" y="4696"/>
                    <a:pt x="637" y="4726"/>
                  </a:cubicBezTo>
                  <a:cubicBezTo>
                    <a:pt x="666" y="4748"/>
                    <a:pt x="688" y="4792"/>
                    <a:pt x="725" y="4784"/>
                  </a:cubicBezTo>
                  <a:cubicBezTo>
                    <a:pt x="762" y="4777"/>
                    <a:pt x="762" y="4792"/>
                    <a:pt x="791" y="4792"/>
                  </a:cubicBezTo>
                  <a:cubicBezTo>
                    <a:pt x="820" y="4792"/>
                    <a:pt x="857" y="4872"/>
                    <a:pt x="791" y="4872"/>
                  </a:cubicBezTo>
                  <a:cubicBezTo>
                    <a:pt x="732" y="4880"/>
                    <a:pt x="740" y="4902"/>
                    <a:pt x="762" y="4938"/>
                  </a:cubicBezTo>
                  <a:cubicBezTo>
                    <a:pt x="784" y="4975"/>
                    <a:pt x="842" y="5012"/>
                    <a:pt x="842" y="5034"/>
                  </a:cubicBezTo>
                  <a:cubicBezTo>
                    <a:pt x="850" y="5055"/>
                    <a:pt x="820" y="5100"/>
                    <a:pt x="842" y="5122"/>
                  </a:cubicBezTo>
                  <a:cubicBezTo>
                    <a:pt x="864" y="5143"/>
                    <a:pt x="901" y="5195"/>
                    <a:pt x="901" y="5224"/>
                  </a:cubicBezTo>
                  <a:cubicBezTo>
                    <a:pt x="901" y="5253"/>
                    <a:pt x="901" y="5297"/>
                    <a:pt x="901" y="5334"/>
                  </a:cubicBezTo>
                  <a:cubicBezTo>
                    <a:pt x="901" y="5378"/>
                    <a:pt x="915" y="5407"/>
                    <a:pt x="945" y="5422"/>
                  </a:cubicBezTo>
                  <a:cubicBezTo>
                    <a:pt x="974" y="5429"/>
                    <a:pt x="1003" y="5429"/>
                    <a:pt x="1047" y="5415"/>
                  </a:cubicBezTo>
                  <a:cubicBezTo>
                    <a:pt x="1091" y="5400"/>
                    <a:pt x="1099" y="5378"/>
                    <a:pt x="1135" y="5400"/>
                  </a:cubicBezTo>
                  <a:cubicBezTo>
                    <a:pt x="1165" y="5415"/>
                    <a:pt x="1231" y="5451"/>
                    <a:pt x="1260" y="5466"/>
                  </a:cubicBezTo>
                  <a:cubicBezTo>
                    <a:pt x="1289" y="5473"/>
                    <a:pt x="1311" y="5481"/>
                    <a:pt x="1341" y="5466"/>
                  </a:cubicBezTo>
                  <a:cubicBezTo>
                    <a:pt x="1363" y="5451"/>
                    <a:pt x="1363" y="5481"/>
                    <a:pt x="1392" y="5473"/>
                  </a:cubicBezTo>
                  <a:cubicBezTo>
                    <a:pt x="1421" y="5473"/>
                    <a:pt x="1421" y="5444"/>
                    <a:pt x="1465" y="5451"/>
                  </a:cubicBezTo>
                  <a:cubicBezTo>
                    <a:pt x="1502" y="5451"/>
                    <a:pt x="1509" y="5488"/>
                    <a:pt x="1553" y="5473"/>
                  </a:cubicBezTo>
                  <a:cubicBezTo>
                    <a:pt x="1597" y="5466"/>
                    <a:pt x="1597" y="5451"/>
                    <a:pt x="1626" y="5451"/>
                  </a:cubicBezTo>
                  <a:cubicBezTo>
                    <a:pt x="1656" y="5451"/>
                    <a:pt x="1634" y="5488"/>
                    <a:pt x="1670" y="5495"/>
                  </a:cubicBezTo>
                  <a:cubicBezTo>
                    <a:pt x="1714" y="5502"/>
                    <a:pt x="1729" y="5502"/>
                    <a:pt x="1773" y="5510"/>
                  </a:cubicBezTo>
                  <a:cubicBezTo>
                    <a:pt x="1817" y="5517"/>
                    <a:pt x="1824" y="5554"/>
                    <a:pt x="1810" y="5583"/>
                  </a:cubicBezTo>
                  <a:cubicBezTo>
                    <a:pt x="1787" y="5612"/>
                    <a:pt x="1795" y="5627"/>
                    <a:pt x="1839" y="5649"/>
                  </a:cubicBezTo>
                  <a:cubicBezTo>
                    <a:pt x="1875" y="5664"/>
                    <a:pt x="1883" y="5671"/>
                    <a:pt x="1897" y="5700"/>
                  </a:cubicBezTo>
                  <a:cubicBezTo>
                    <a:pt x="1912" y="5737"/>
                    <a:pt x="1927" y="5752"/>
                    <a:pt x="1963" y="5774"/>
                  </a:cubicBezTo>
                  <a:cubicBezTo>
                    <a:pt x="1993" y="5795"/>
                    <a:pt x="2007" y="5795"/>
                    <a:pt x="1963" y="5847"/>
                  </a:cubicBezTo>
                  <a:cubicBezTo>
                    <a:pt x="1912" y="5898"/>
                    <a:pt x="1905" y="5979"/>
                    <a:pt x="1875" y="5979"/>
                  </a:cubicBezTo>
                  <a:cubicBezTo>
                    <a:pt x="1846" y="5979"/>
                    <a:pt x="1832" y="5964"/>
                    <a:pt x="1795" y="5986"/>
                  </a:cubicBezTo>
                  <a:cubicBezTo>
                    <a:pt x="1765" y="6008"/>
                    <a:pt x="1751" y="6023"/>
                    <a:pt x="1787" y="6052"/>
                  </a:cubicBezTo>
                  <a:cubicBezTo>
                    <a:pt x="1817" y="6074"/>
                    <a:pt x="1861" y="6089"/>
                    <a:pt x="1897" y="6096"/>
                  </a:cubicBezTo>
                  <a:cubicBezTo>
                    <a:pt x="1934" y="6103"/>
                    <a:pt x="1978" y="6125"/>
                    <a:pt x="1993" y="6155"/>
                  </a:cubicBezTo>
                  <a:cubicBezTo>
                    <a:pt x="2000" y="6191"/>
                    <a:pt x="2037" y="6235"/>
                    <a:pt x="2007" y="6257"/>
                  </a:cubicBezTo>
                  <a:cubicBezTo>
                    <a:pt x="1978" y="6279"/>
                    <a:pt x="1941" y="6286"/>
                    <a:pt x="1949" y="6322"/>
                  </a:cubicBezTo>
                  <a:cubicBezTo>
                    <a:pt x="1956" y="6352"/>
                    <a:pt x="1971" y="6373"/>
                    <a:pt x="1993" y="6388"/>
                  </a:cubicBezTo>
                  <a:cubicBezTo>
                    <a:pt x="2015" y="6403"/>
                    <a:pt x="2066" y="6440"/>
                    <a:pt x="2103" y="6425"/>
                  </a:cubicBezTo>
                  <a:cubicBezTo>
                    <a:pt x="2139" y="6418"/>
                    <a:pt x="2205" y="6395"/>
                    <a:pt x="2242" y="6395"/>
                  </a:cubicBezTo>
                  <a:cubicBezTo>
                    <a:pt x="2271" y="6395"/>
                    <a:pt x="2293" y="6432"/>
                    <a:pt x="2322" y="6432"/>
                  </a:cubicBezTo>
                  <a:cubicBezTo>
                    <a:pt x="2359" y="6432"/>
                    <a:pt x="2396" y="6425"/>
                    <a:pt x="2418" y="6425"/>
                  </a:cubicBezTo>
                  <a:cubicBezTo>
                    <a:pt x="2440" y="6418"/>
                    <a:pt x="2454" y="6476"/>
                    <a:pt x="2469" y="6498"/>
                  </a:cubicBezTo>
                  <a:cubicBezTo>
                    <a:pt x="2491" y="6520"/>
                    <a:pt x="2513" y="6549"/>
                    <a:pt x="2550" y="6564"/>
                  </a:cubicBezTo>
                  <a:cubicBezTo>
                    <a:pt x="2586" y="6571"/>
                    <a:pt x="2579" y="6615"/>
                    <a:pt x="2623" y="6608"/>
                  </a:cubicBezTo>
                  <a:cubicBezTo>
                    <a:pt x="2667" y="6601"/>
                    <a:pt x="2755" y="6608"/>
                    <a:pt x="2784" y="6593"/>
                  </a:cubicBezTo>
                  <a:cubicBezTo>
                    <a:pt x="2813" y="6571"/>
                    <a:pt x="2843" y="6549"/>
                    <a:pt x="2872" y="6571"/>
                  </a:cubicBezTo>
                  <a:cubicBezTo>
                    <a:pt x="2901" y="6593"/>
                    <a:pt x="2931" y="6667"/>
                    <a:pt x="2982" y="6667"/>
                  </a:cubicBezTo>
                  <a:cubicBezTo>
                    <a:pt x="3033" y="6667"/>
                    <a:pt x="3055" y="6681"/>
                    <a:pt x="3070" y="6725"/>
                  </a:cubicBezTo>
                  <a:cubicBezTo>
                    <a:pt x="3092" y="6762"/>
                    <a:pt x="3114" y="6821"/>
                    <a:pt x="3158" y="6828"/>
                  </a:cubicBezTo>
                  <a:cubicBezTo>
                    <a:pt x="3202" y="6828"/>
                    <a:pt x="3224" y="6850"/>
                    <a:pt x="3268" y="6828"/>
                  </a:cubicBezTo>
                  <a:cubicBezTo>
                    <a:pt x="3304" y="6799"/>
                    <a:pt x="3341" y="6799"/>
                    <a:pt x="3363" y="6828"/>
                  </a:cubicBezTo>
                  <a:cubicBezTo>
                    <a:pt x="3377" y="6850"/>
                    <a:pt x="3400" y="6886"/>
                    <a:pt x="3422" y="6872"/>
                  </a:cubicBezTo>
                  <a:cubicBezTo>
                    <a:pt x="3444" y="6850"/>
                    <a:pt x="3465" y="6813"/>
                    <a:pt x="3487" y="6813"/>
                  </a:cubicBezTo>
                  <a:cubicBezTo>
                    <a:pt x="3509" y="6813"/>
                    <a:pt x="3524" y="6835"/>
                    <a:pt x="3532" y="6850"/>
                  </a:cubicBezTo>
                  <a:cubicBezTo>
                    <a:pt x="3539" y="6872"/>
                    <a:pt x="3553" y="6923"/>
                    <a:pt x="3590" y="6901"/>
                  </a:cubicBezTo>
                  <a:cubicBezTo>
                    <a:pt x="3634" y="6872"/>
                    <a:pt x="3612" y="6864"/>
                    <a:pt x="3627" y="6828"/>
                  </a:cubicBezTo>
                  <a:cubicBezTo>
                    <a:pt x="3641" y="6784"/>
                    <a:pt x="3641" y="6777"/>
                    <a:pt x="3678" y="6747"/>
                  </a:cubicBezTo>
                  <a:cubicBezTo>
                    <a:pt x="3715" y="6725"/>
                    <a:pt x="3737" y="6689"/>
                    <a:pt x="3729" y="6652"/>
                  </a:cubicBezTo>
                  <a:cubicBezTo>
                    <a:pt x="3722" y="6623"/>
                    <a:pt x="3671" y="6623"/>
                    <a:pt x="3663" y="6593"/>
                  </a:cubicBezTo>
                  <a:cubicBezTo>
                    <a:pt x="3649" y="6557"/>
                    <a:pt x="3634" y="6527"/>
                    <a:pt x="3663" y="6491"/>
                  </a:cubicBezTo>
                  <a:cubicBezTo>
                    <a:pt x="3678" y="6469"/>
                    <a:pt x="3700" y="6432"/>
                    <a:pt x="3715" y="6403"/>
                  </a:cubicBezTo>
                  <a:cubicBezTo>
                    <a:pt x="3656" y="6410"/>
                    <a:pt x="3546" y="6388"/>
                    <a:pt x="3568" y="6352"/>
                  </a:cubicBezTo>
                  <a:cubicBezTo>
                    <a:pt x="3597" y="6322"/>
                    <a:pt x="3568" y="6279"/>
                    <a:pt x="3539" y="6279"/>
                  </a:cubicBezTo>
                  <a:cubicBezTo>
                    <a:pt x="3502" y="6279"/>
                    <a:pt x="3561" y="6184"/>
                    <a:pt x="3517" y="6133"/>
                  </a:cubicBezTo>
                  <a:cubicBezTo>
                    <a:pt x="3480" y="6081"/>
                    <a:pt x="3487" y="6052"/>
                    <a:pt x="3509" y="6023"/>
                  </a:cubicBezTo>
                  <a:cubicBezTo>
                    <a:pt x="3539" y="6001"/>
                    <a:pt x="3517" y="5964"/>
                    <a:pt x="3502" y="5928"/>
                  </a:cubicBezTo>
                  <a:cubicBezTo>
                    <a:pt x="3487" y="5898"/>
                    <a:pt x="3444" y="5928"/>
                    <a:pt x="3429" y="5847"/>
                  </a:cubicBezTo>
                  <a:cubicBezTo>
                    <a:pt x="3407" y="5759"/>
                    <a:pt x="3356" y="5708"/>
                    <a:pt x="3407" y="5686"/>
                  </a:cubicBezTo>
                  <a:cubicBezTo>
                    <a:pt x="3458" y="5656"/>
                    <a:pt x="3502" y="5649"/>
                    <a:pt x="3480" y="5576"/>
                  </a:cubicBezTo>
                  <a:cubicBezTo>
                    <a:pt x="3451" y="5495"/>
                    <a:pt x="3400" y="5429"/>
                    <a:pt x="3436" y="5393"/>
                  </a:cubicBezTo>
                  <a:cubicBezTo>
                    <a:pt x="3465" y="5363"/>
                    <a:pt x="3451" y="5312"/>
                    <a:pt x="3407" y="5312"/>
                  </a:cubicBezTo>
                  <a:cubicBezTo>
                    <a:pt x="3363" y="5312"/>
                    <a:pt x="3363" y="5283"/>
                    <a:pt x="3392" y="5224"/>
                  </a:cubicBezTo>
                  <a:cubicBezTo>
                    <a:pt x="3414" y="5165"/>
                    <a:pt x="3436" y="5165"/>
                    <a:pt x="3451" y="5136"/>
                  </a:cubicBezTo>
                  <a:cubicBezTo>
                    <a:pt x="3465" y="5114"/>
                    <a:pt x="3480" y="5048"/>
                    <a:pt x="3465" y="5012"/>
                  </a:cubicBezTo>
                  <a:cubicBezTo>
                    <a:pt x="3458" y="4975"/>
                    <a:pt x="3517" y="4953"/>
                    <a:pt x="3532" y="4924"/>
                  </a:cubicBezTo>
                  <a:cubicBezTo>
                    <a:pt x="3539" y="4902"/>
                    <a:pt x="3539" y="4858"/>
                    <a:pt x="3561" y="4843"/>
                  </a:cubicBezTo>
                  <a:cubicBezTo>
                    <a:pt x="3590" y="4828"/>
                    <a:pt x="3568" y="4887"/>
                    <a:pt x="3612" y="4872"/>
                  </a:cubicBezTo>
                  <a:cubicBezTo>
                    <a:pt x="3656" y="4865"/>
                    <a:pt x="3656" y="4850"/>
                    <a:pt x="3678" y="4828"/>
                  </a:cubicBezTo>
                  <a:cubicBezTo>
                    <a:pt x="3707" y="4799"/>
                    <a:pt x="3722" y="4755"/>
                    <a:pt x="3781" y="4755"/>
                  </a:cubicBezTo>
                  <a:cubicBezTo>
                    <a:pt x="3839" y="4755"/>
                    <a:pt x="3927" y="4741"/>
                    <a:pt x="3927" y="4741"/>
                  </a:cubicBezTo>
                  <a:cubicBezTo>
                    <a:pt x="3927" y="4741"/>
                    <a:pt x="3942" y="4704"/>
                    <a:pt x="3993" y="4704"/>
                  </a:cubicBezTo>
                  <a:cubicBezTo>
                    <a:pt x="4044" y="4704"/>
                    <a:pt x="4044" y="4741"/>
                    <a:pt x="4074" y="4741"/>
                  </a:cubicBezTo>
                  <a:cubicBezTo>
                    <a:pt x="4096" y="4741"/>
                    <a:pt x="4118" y="4726"/>
                    <a:pt x="4147" y="4696"/>
                  </a:cubicBezTo>
                  <a:cubicBezTo>
                    <a:pt x="4184" y="4674"/>
                    <a:pt x="4191" y="4674"/>
                    <a:pt x="4227" y="4660"/>
                  </a:cubicBezTo>
                  <a:cubicBezTo>
                    <a:pt x="4257" y="4653"/>
                    <a:pt x="4286" y="4653"/>
                    <a:pt x="4315" y="4653"/>
                  </a:cubicBezTo>
                  <a:cubicBezTo>
                    <a:pt x="4352" y="4653"/>
                    <a:pt x="4367" y="4653"/>
                    <a:pt x="4403" y="4601"/>
                  </a:cubicBezTo>
                  <a:cubicBezTo>
                    <a:pt x="4440" y="4550"/>
                    <a:pt x="4455" y="4499"/>
                    <a:pt x="4499" y="4491"/>
                  </a:cubicBezTo>
                  <a:cubicBezTo>
                    <a:pt x="4543" y="4484"/>
                    <a:pt x="4543" y="4528"/>
                    <a:pt x="4594" y="4521"/>
                  </a:cubicBezTo>
                  <a:cubicBezTo>
                    <a:pt x="4645" y="4513"/>
                    <a:pt x="4660" y="4499"/>
                    <a:pt x="4689" y="4462"/>
                  </a:cubicBezTo>
                  <a:cubicBezTo>
                    <a:pt x="4726" y="4418"/>
                    <a:pt x="4770" y="4396"/>
                    <a:pt x="4814" y="4418"/>
                  </a:cubicBezTo>
                  <a:cubicBezTo>
                    <a:pt x="4858" y="4433"/>
                    <a:pt x="4828" y="4499"/>
                    <a:pt x="4872" y="4499"/>
                  </a:cubicBezTo>
                  <a:cubicBezTo>
                    <a:pt x="4916" y="4499"/>
                    <a:pt x="4953" y="4535"/>
                    <a:pt x="4997" y="4491"/>
                  </a:cubicBezTo>
                  <a:cubicBezTo>
                    <a:pt x="5041" y="4447"/>
                    <a:pt x="5070" y="4411"/>
                    <a:pt x="5092" y="4418"/>
                  </a:cubicBezTo>
                  <a:cubicBezTo>
                    <a:pt x="5122" y="4425"/>
                    <a:pt x="5107" y="4499"/>
                    <a:pt x="5143" y="4499"/>
                  </a:cubicBezTo>
                  <a:cubicBezTo>
                    <a:pt x="5173" y="4499"/>
                    <a:pt x="5180" y="4491"/>
                    <a:pt x="5202" y="4513"/>
                  </a:cubicBezTo>
                  <a:cubicBezTo>
                    <a:pt x="5224" y="4491"/>
                    <a:pt x="5246" y="4469"/>
                    <a:pt x="5283" y="4447"/>
                  </a:cubicBezTo>
                  <a:cubicBezTo>
                    <a:pt x="5349" y="4411"/>
                    <a:pt x="5393" y="4396"/>
                    <a:pt x="5422" y="4345"/>
                  </a:cubicBezTo>
                  <a:cubicBezTo>
                    <a:pt x="5458" y="4301"/>
                    <a:pt x="5481" y="4227"/>
                    <a:pt x="5444" y="4205"/>
                  </a:cubicBezTo>
                  <a:cubicBezTo>
                    <a:pt x="5400" y="4176"/>
                    <a:pt x="5371" y="4125"/>
                    <a:pt x="5400" y="4074"/>
                  </a:cubicBezTo>
                  <a:cubicBezTo>
                    <a:pt x="5422" y="4022"/>
                    <a:pt x="5429" y="3971"/>
                    <a:pt x="5400" y="3949"/>
                  </a:cubicBezTo>
                  <a:cubicBezTo>
                    <a:pt x="5363" y="3920"/>
                    <a:pt x="5319" y="3898"/>
                    <a:pt x="5334" y="3854"/>
                  </a:cubicBezTo>
                  <a:cubicBezTo>
                    <a:pt x="5341" y="3810"/>
                    <a:pt x="5356" y="3700"/>
                    <a:pt x="5246" y="3736"/>
                  </a:cubicBezTo>
                  <a:cubicBezTo>
                    <a:pt x="5136" y="3773"/>
                    <a:pt x="5056" y="3722"/>
                    <a:pt x="5092" y="3685"/>
                  </a:cubicBezTo>
                  <a:cubicBezTo>
                    <a:pt x="5129" y="3649"/>
                    <a:pt x="5085" y="3641"/>
                    <a:pt x="5034" y="3641"/>
                  </a:cubicBezTo>
                  <a:cubicBezTo>
                    <a:pt x="4982" y="3641"/>
                    <a:pt x="4968" y="3634"/>
                    <a:pt x="4953" y="3590"/>
                  </a:cubicBezTo>
                  <a:cubicBezTo>
                    <a:pt x="4946" y="3546"/>
                    <a:pt x="4931" y="3510"/>
                    <a:pt x="4887" y="3539"/>
                  </a:cubicBezTo>
                  <a:cubicBezTo>
                    <a:pt x="4843" y="3575"/>
                    <a:pt x="4770" y="3612"/>
                    <a:pt x="4741" y="3531"/>
                  </a:cubicBezTo>
                  <a:cubicBezTo>
                    <a:pt x="4718" y="3458"/>
                    <a:pt x="4689" y="3465"/>
                    <a:pt x="4653" y="3473"/>
                  </a:cubicBezTo>
                  <a:cubicBezTo>
                    <a:pt x="4608" y="3480"/>
                    <a:pt x="4557" y="3451"/>
                    <a:pt x="4528" y="3414"/>
                  </a:cubicBezTo>
                  <a:cubicBezTo>
                    <a:pt x="4506" y="3377"/>
                    <a:pt x="4469" y="3422"/>
                    <a:pt x="4447" y="3385"/>
                  </a:cubicBezTo>
                  <a:cubicBezTo>
                    <a:pt x="4418" y="3355"/>
                    <a:pt x="4455" y="3312"/>
                    <a:pt x="4403" y="3326"/>
                  </a:cubicBezTo>
                  <a:cubicBezTo>
                    <a:pt x="4352" y="3348"/>
                    <a:pt x="4308" y="3385"/>
                    <a:pt x="4242" y="3422"/>
                  </a:cubicBezTo>
                  <a:cubicBezTo>
                    <a:pt x="4176" y="3458"/>
                    <a:pt x="4132" y="3487"/>
                    <a:pt x="4088" y="3429"/>
                  </a:cubicBezTo>
                  <a:cubicBezTo>
                    <a:pt x="4044" y="3370"/>
                    <a:pt x="4000" y="3334"/>
                    <a:pt x="3986" y="3304"/>
                  </a:cubicBezTo>
                  <a:cubicBezTo>
                    <a:pt x="3971" y="3268"/>
                    <a:pt x="3920" y="3282"/>
                    <a:pt x="3920" y="3282"/>
                  </a:cubicBezTo>
                  <a:cubicBezTo>
                    <a:pt x="3920" y="3282"/>
                    <a:pt x="3913" y="3363"/>
                    <a:pt x="3876" y="3348"/>
                  </a:cubicBezTo>
                  <a:cubicBezTo>
                    <a:pt x="3839" y="3326"/>
                    <a:pt x="3700" y="3238"/>
                    <a:pt x="3700" y="3238"/>
                  </a:cubicBezTo>
                  <a:cubicBezTo>
                    <a:pt x="3700" y="3238"/>
                    <a:pt x="3663" y="3224"/>
                    <a:pt x="3641" y="3158"/>
                  </a:cubicBezTo>
                  <a:cubicBezTo>
                    <a:pt x="3612" y="3092"/>
                    <a:pt x="3553" y="3084"/>
                    <a:pt x="3532" y="3048"/>
                  </a:cubicBezTo>
                  <a:cubicBezTo>
                    <a:pt x="3502" y="3011"/>
                    <a:pt x="3444" y="2960"/>
                    <a:pt x="3429" y="2901"/>
                  </a:cubicBezTo>
                  <a:cubicBezTo>
                    <a:pt x="3407" y="2843"/>
                    <a:pt x="3407" y="2799"/>
                    <a:pt x="3451" y="2747"/>
                  </a:cubicBezTo>
                  <a:cubicBezTo>
                    <a:pt x="3495" y="2696"/>
                    <a:pt x="3502" y="2725"/>
                    <a:pt x="3539" y="2696"/>
                  </a:cubicBezTo>
                  <a:cubicBezTo>
                    <a:pt x="3568" y="2674"/>
                    <a:pt x="3509" y="2645"/>
                    <a:pt x="3480" y="2615"/>
                  </a:cubicBezTo>
                  <a:cubicBezTo>
                    <a:pt x="3444" y="2579"/>
                    <a:pt x="3451" y="2550"/>
                    <a:pt x="3465" y="2462"/>
                  </a:cubicBezTo>
                  <a:cubicBezTo>
                    <a:pt x="3487" y="2374"/>
                    <a:pt x="3546" y="2352"/>
                    <a:pt x="3553" y="2308"/>
                  </a:cubicBezTo>
                  <a:cubicBezTo>
                    <a:pt x="3561" y="2264"/>
                    <a:pt x="3539" y="2234"/>
                    <a:pt x="3532" y="2183"/>
                  </a:cubicBezTo>
                  <a:cubicBezTo>
                    <a:pt x="3517" y="2132"/>
                    <a:pt x="3509" y="1985"/>
                    <a:pt x="3546" y="1941"/>
                  </a:cubicBezTo>
                  <a:cubicBezTo>
                    <a:pt x="3575" y="1897"/>
                    <a:pt x="3619" y="1846"/>
                    <a:pt x="3590" y="1817"/>
                  </a:cubicBezTo>
                  <a:cubicBezTo>
                    <a:pt x="3553" y="1780"/>
                    <a:pt x="3517" y="1824"/>
                    <a:pt x="3480" y="1795"/>
                  </a:cubicBezTo>
                  <a:cubicBezTo>
                    <a:pt x="3436" y="1773"/>
                    <a:pt x="3451" y="1685"/>
                    <a:pt x="3429" y="1677"/>
                  </a:cubicBezTo>
                  <a:cubicBezTo>
                    <a:pt x="3400" y="1670"/>
                    <a:pt x="3400" y="1670"/>
                    <a:pt x="3363" y="1707"/>
                  </a:cubicBezTo>
                  <a:cubicBezTo>
                    <a:pt x="3334" y="1736"/>
                    <a:pt x="3275" y="1787"/>
                    <a:pt x="3268" y="1736"/>
                  </a:cubicBezTo>
                  <a:cubicBezTo>
                    <a:pt x="3253" y="1685"/>
                    <a:pt x="3275" y="1685"/>
                    <a:pt x="3290" y="1663"/>
                  </a:cubicBezTo>
                  <a:cubicBezTo>
                    <a:pt x="3304" y="1634"/>
                    <a:pt x="3224" y="1626"/>
                    <a:pt x="3224" y="1626"/>
                  </a:cubicBezTo>
                  <a:cubicBezTo>
                    <a:pt x="3224" y="1626"/>
                    <a:pt x="3231" y="1597"/>
                    <a:pt x="3246" y="1546"/>
                  </a:cubicBezTo>
                  <a:cubicBezTo>
                    <a:pt x="3268" y="1494"/>
                    <a:pt x="3246" y="1406"/>
                    <a:pt x="3268" y="1384"/>
                  </a:cubicBezTo>
                  <a:cubicBezTo>
                    <a:pt x="3282" y="1355"/>
                    <a:pt x="3334" y="1348"/>
                    <a:pt x="3348" y="1318"/>
                  </a:cubicBezTo>
                  <a:cubicBezTo>
                    <a:pt x="3363" y="1296"/>
                    <a:pt x="3392" y="1231"/>
                    <a:pt x="3348" y="1143"/>
                  </a:cubicBezTo>
                  <a:cubicBezTo>
                    <a:pt x="3304" y="1055"/>
                    <a:pt x="3275" y="1025"/>
                    <a:pt x="3297" y="981"/>
                  </a:cubicBezTo>
                  <a:cubicBezTo>
                    <a:pt x="3326" y="937"/>
                    <a:pt x="3297" y="915"/>
                    <a:pt x="3290" y="879"/>
                  </a:cubicBezTo>
                  <a:cubicBezTo>
                    <a:pt x="3282" y="850"/>
                    <a:pt x="3312" y="813"/>
                    <a:pt x="3356" y="784"/>
                  </a:cubicBezTo>
                  <a:cubicBezTo>
                    <a:pt x="3400" y="762"/>
                    <a:pt x="3385" y="710"/>
                    <a:pt x="3363" y="666"/>
                  </a:cubicBezTo>
                  <a:cubicBezTo>
                    <a:pt x="3348" y="622"/>
                    <a:pt x="3275" y="534"/>
                    <a:pt x="3238" y="520"/>
                  </a:cubicBezTo>
                  <a:cubicBezTo>
                    <a:pt x="3202" y="512"/>
                    <a:pt x="3202" y="564"/>
                    <a:pt x="3165" y="586"/>
                  </a:cubicBezTo>
                  <a:cubicBezTo>
                    <a:pt x="3121" y="600"/>
                    <a:pt x="3128" y="542"/>
                    <a:pt x="3114" y="505"/>
                  </a:cubicBezTo>
                  <a:cubicBezTo>
                    <a:pt x="3092" y="468"/>
                    <a:pt x="3092" y="520"/>
                    <a:pt x="3041" y="512"/>
                  </a:cubicBezTo>
                  <a:cubicBezTo>
                    <a:pt x="2989" y="505"/>
                    <a:pt x="2916" y="491"/>
                    <a:pt x="2887" y="498"/>
                  </a:cubicBezTo>
                  <a:cubicBezTo>
                    <a:pt x="2865" y="505"/>
                    <a:pt x="2755" y="512"/>
                    <a:pt x="2689" y="483"/>
                  </a:cubicBezTo>
                  <a:cubicBezTo>
                    <a:pt x="2615" y="446"/>
                    <a:pt x="2542" y="432"/>
                    <a:pt x="2527" y="403"/>
                  </a:cubicBezTo>
                  <a:cubicBezTo>
                    <a:pt x="2506" y="381"/>
                    <a:pt x="2527" y="344"/>
                    <a:pt x="2542" y="307"/>
                  </a:cubicBezTo>
                  <a:cubicBezTo>
                    <a:pt x="2557" y="278"/>
                    <a:pt x="2506" y="249"/>
                    <a:pt x="2462" y="278"/>
                  </a:cubicBezTo>
                  <a:cubicBezTo>
                    <a:pt x="2425" y="300"/>
                    <a:pt x="2396" y="205"/>
                    <a:pt x="2396" y="205"/>
                  </a:cubicBezTo>
                  <a:cubicBezTo>
                    <a:pt x="2352" y="153"/>
                    <a:pt x="2337" y="146"/>
                    <a:pt x="2293" y="175"/>
                  </a:cubicBezTo>
                  <a:cubicBezTo>
                    <a:pt x="2249" y="197"/>
                    <a:pt x="2220" y="227"/>
                    <a:pt x="2213" y="175"/>
                  </a:cubicBezTo>
                  <a:cubicBezTo>
                    <a:pt x="2205" y="124"/>
                    <a:pt x="2191" y="124"/>
                    <a:pt x="2154" y="117"/>
                  </a:cubicBezTo>
                  <a:cubicBezTo>
                    <a:pt x="2110" y="109"/>
                    <a:pt x="2110" y="80"/>
                    <a:pt x="2125" y="43"/>
                  </a:cubicBezTo>
                  <a:cubicBezTo>
                    <a:pt x="2139" y="14"/>
                    <a:pt x="2117" y="0"/>
                    <a:pt x="2073" y="0"/>
                  </a:cubicBezTo>
                  <a:cubicBezTo>
                    <a:pt x="2051" y="22"/>
                    <a:pt x="2022" y="51"/>
                    <a:pt x="2022" y="73"/>
                  </a:cubicBezTo>
                  <a:cubicBezTo>
                    <a:pt x="2022" y="109"/>
                    <a:pt x="1978" y="131"/>
                    <a:pt x="1956" y="146"/>
                  </a:cubicBezTo>
                </a:path>
              </a:pathLst>
            </a:custGeom>
            <a:grpFill/>
            <a:ln w="28575" cap="flat" cmpd="sng">
              <a:solidFill>
                <a:schemeClr val="bg1"/>
              </a:solidFill>
              <a:bevel/>
              <a:headEnd/>
              <a:tailEnd/>
            </a:ln>
            <a:effectLst/>
            <a:extLst/>
          </p:spPr>
          <p:txBody>
            <a:bodyPr wrap="none" anchor="ctr"/>
            <a:lstStyle/>
            <a:p>
              <a:pPr defTabSz="1828434" fontAlgn="auto">
                <a:spcBef>
                  <a:spcPts val="0"/>
                </a:spcBef>
                <a:spcAft>
                  <a:spcPts val="0"/>
                </a:spcAft>
                <a:defRPr/>
              </a:pPr>
              <a:endParaRPr lang="en-US">
                <a:latin typeface="Poppins Light" charset="0"/>
                <a:ea typeface="+mn-ea"/>
                <a:cs typeface="+mn-cs"/>
              </a:endParaRPr>
            </a:p>
          </p:txBody>
        </p:sp>
        <p:sp>
          <p:nvSpPr>
            <p:cNvPr id="46" name="Freeform 16"/>
            <p:cNvSpPr>
              <a:spLocks noChangeArrowheads="1"/>
            </p:cNvSpPr>
            <p:nvPr/>
          </p:nvSpPr>
          <p:spPr bwMode="auto">
            <a:xfrm>
              <a:off x="4094384" y="4059044"/>
              <a:ext cx="3810138" cy="3310390"/>
            </a:xfrm>
            <a:custGeom>
              <a:avLst/>
              <a:gdLst>
                <a:gd name="T0" fmla="*/ 3153683 w 9914"/>
                <a:gd name="T1" fmla="*/ 905904 h 8714"/>
                <a:gd name="T2" fmla="*/ 2982120 w 9914"/>
                <a:gd name="T3" fmla="*/ 765721 h 8714"/>
                <a:gd name="T4" fmla="*/ 2759055 w 9914"/>
                <a:gd name="T5" fmla="*/ 647027 h 8714"/>
                <a:gd name="T6" fmla="*/ 2575118 w 9914"/>
                <a:gd name="T7" fmla="*/ 578919 h 8714"/>
                <a:gd name="T8" fmla="*/ 2345364 w 9914"/>
                <a:gd name="T9" fmla="*/ 557098 h 8714"/>
                <a:gd name="T10" fmla="*/ 2163768 w 9914"/>
                <a:gd name="T11" fmla="*/ 501554 h 8714"/>
                <a:gd name="T12" fmla="*/ 1980165 w 9914"/>
                <a:gd name="T13" fmla="*/ 361039 h 8714"/>
                <a:gd name="T14" fmla="*/ 1759441 w 9914"/>
                <a:gd name="T15" fmla="*/ 82325 h 8714"/>
                <a:gd name="T16" fmla="*/ 1313645 w 9914"/>
                <a:gd name="T17" fmla="*/ 31409 h 8714"/>
                <a:gd name="T18" fmla="*/ 1262142 w 9914"/>
                <a:gd name="T19" fmla="*/ 438405 h 8714"/>
                <a:gd name="T20" fmla="*/ 1058808 w 9914"/>
                <a:gd name="T21" fmla="*/ 356080 h 8714"/>
                <a:gd name="T22" fmla="*/ 1024362 w 9914"/>
                <a:gd name="T23" fmla="*/ 547510 h 8714"/>
                <a:gd name="T24" fmla="*/ 967843 w 9914"/>
                <a:gd name="T25" fmla="*/ 297890 h 8714"/>
                <a:gd name="T26" fmla="*/ 700967 w 9914"/>
                <a:gd name="T27" fmla="*/ 225154 h 8714"/>
                <a:gd name="T28" fmla="*/ 318713 w 9914"/>
                <a:gd name="T29" fmla="*/ 387489 h 8714"/>
                <a:gd name="T30" fmla="*/ 387271 w 9914"/>
                <a:gd name="T31" fmla="*/ 622561 h 8714"/>
                <a:gd name="T32" fmla="*/ 357841 w 9914"/>
                <a:gd name="T33" fmla="*/ 881769 h 8714"/>
                <a:gd name="T34" fmla="*/ 220724 w 9914"/>
                <a:gd name="T35" fmla="*/ 1388282 h 8714"/>
                <a:gd name="T36" fmla="*/ 27089 w 9914"/>
                <a:gd name="T37" fmla="*/ 1463333 h 8714"/>
                <a:gd name="T38" fmla="*/ 206009 w 9914"/>
                <a:gd name="T39" fmla="*/ 1574753 h 8714"/>
                <a:gd name="T40" fmla="*/ 240121 w 9914"/>
                <a:gd name="T41" fmla="*/ 1821727 h 8714"/>
                <a:gd name="T42" fmla="*/ 580906 w 9914"/>
                <a:gd name="T43" fmla="*/ 1678898 h 8714"/>
                <a:gd name="T44" fmla="*/ 671537 w 9914"/>
                <a:gd name="T45" fmla="*/ 1598888 h 8714"/>
                <a:gd name="T46" fmla="*/ 833402 w 9914"/>
                <a:gd name="T47" fmla="*/ 1688486 h 8714"/>
                <a:gd name="T48" fmla="*/ 823369 w 9914"/>
                <a:gd name="T49" fmla="*/ 1858096 h 8714"/>
                <a:gd name="T50" fmla="*/ 816011 w 9914"/>
                <a:gd name="T51" fmla="*/ 1996296 h 8714"/>
                <a:gd name="T52" fmla="*/ 994932 w 9914"/>
                <a:gd name="T53" fmla="*/ 2015802 h 8714"/>
                <a:gd name="T54" fmla="*/ 1181210 w 9914"/>
                <a:gd name="T55" fmla="*/ 1933147 h 8714"/>
                <a:gd name="T56" fmla="*/ 1183551 w 9914"/>
                <a:gd name="T57" fmla="*/ 1710308 h 8714"/>
                <a:gd name="T58" fmla="*/ 1195925 w 9914"/>
                <a:gd name="T59" fmla="*/ 1591614 h 8714"/>
                <a:gd name="T60" fmla="*/ 1345416 w 9914"/>
                <a:gd name="T61" fmla="*/ 1523837 h 8714"/>
                <a:gd name="T62" fmla="*/ 1539051 w 9914"/>
                <a:gd name="T63" fmla="*/ 1637571 h 8714"/>
                <a:gd name="T64" fmla="*/ 1639380 w 9914"/>
                <a:gd name="T65" fmla="*/ 1627983 h 8714"/>
                <a:gd name="T66" fmla="*/ 1580520 w 9914"/>
                <a:gd name="T67" fmla="*/ 1824372 h 8714"/>
                <a:gd name="T68" fmla="*/ 1609950 w 9914"/>
                <a:gd name="T69" fmla="*/ 1945380 h 8714"/>
                <a:gd name="T70" fmla="*/ 1688542 w 9914"/>
                <a:gd name="T71" fmla="*/ 2110030 h 8714"/>
                <a:gd name="T72" fmla="*/ 1847731 w 9914"/>
                <a:gd name="T73" fmla="*/ 2250544 h 8714"/>
                <a:gd name="T74" fmla="*/ 1838032 w 9914"/>
                <a:gd name="T75" fmla="*/ 2444619 h 8714"/>
                <a:gd name="T76" fmla="*/ 1958093 w 9914"/>
                <a:gd name="T77" fmla="*/ 2505123 h 8714"/>
                <a:gd name="T78" fmla="*/ 1994880 w 9914"/>
                <a:gd name="T79" fmla="*/ 2592076 h 8714"/>
                <a:gd name="T80" fmla="*/ 1980165 w 9914"/>
                <a:gd name="T81" fmla="*/ 2754412 h 8714"/>
                <a:gd name="T82" fmla="*/ 2085511 w 9914"/>
                <a:gd name="T83" fmla="*/ 2836737 h 8714"/>
                <a:gd name="T84" fmla="*/ 2154069 w 9914"/>
                <a:gd name="T85" fmla="*/ 2769290 h 8714"/>
                <a:gd name="T86" fmla="*/ 2296203 w 9914"/>
                <a:gd name="T87" fmla="*/ 2715729 h 8714"/>
                <a:gd name="T88" fmla="*/ 2462749 w 9914"/>
                <a:gd name="T89" fmla="*/ 2633404 h 8714"/>
                <a:gd name="T90" fmla="*/ 2599866 w 9914"/>
                <a:gd name="T91" fmla="*/ 2558353 h 8714"/>
                <a:gd name="T92" fmla="*/ 2692838 w 9914"/>
                <a:gd name="T93" fmla="*/ 2517025 h 8714"/>
                <a:gd name="T94" fmla="*/ 2661067 w 9914"/>
                <a:gd name="T95" fmla="*/ 2342787 h 8714"/>
                <a:gd name="T96" fmla="*/ 2670765 w 9914"/>
                <a:gd name="T97" fmla="*/ 2122263 h 8714"/>
                <a:gd name="T98" fmla="*/ 2834971 w 9914"/>
                <a:gd name="T99" fmla="*/ 2030019 h 8714"/>
                <a:gd name="T100" fmla="*/ 2957372 w 9914"/>
                <a:gd name="T101" fmla="*/ 1889835 h 8714"/>
                <a:gd name="T102" fmla="*/ 2930618 w 9914"/>
                <a:gd name="T103" fmla="*/ 1722541 h 8714"/>
                <a:gd name="T104" fmla="*/ 2898847 w 9914"/>
                <a:gd name="T105" fmla="*/ 1538384 h 8714"/>
                <a:gd name="T106" fmla="*/ 2871758 w 9914"/>
                <a:gd name="T107" fmla="*/ 1400184 h 8714"/>
                <a:gd name="T108" fmla="*/ 2776111 w 9914"/>
                <a:gd name="T109" fmla="*/ 1153209 h 8714"/>
                <a:gd name="T110" fmla="*/ 2996835 w 9914"/>
                <a:gd name="T111" fmla="*/ 1092706 h 8714"/>
                <a:gd name="T112" fmla="*/ 3192812 w 9914"/>
                <a:gd name="T113" fmla="*/ 1063611 h 8714"/>
                <a:gd name="T114" fmla="*/ 3298158 w 9914"/>
                <a:gd name="T115" fmla="*/ 944918 h 8714"/>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9914" h="8714">
                  <a:moveTo>
                    <a:pt x="9906" y="2777"/>
                  </a:moveTo>
                  <a:lnTo>
                    <a:pt x="9906" y="2777"/>
                  </a:lnTo>
                  <a:cubicBezTo>
                    <a:pt x="9855" y="2777"/>
                    <a:pt x="9833" y="2799"/>
                    <a:pt x="9767" y="2792"/>
                  </a:cubicBezTo>
                  <a:cubicBezTo>
                    <a:pt x="9708" y="2777"/>
                    <a:pt x="9664" y="2733"/>
                    <a:pt x="9598" y="2704"/>
                  </a:cubicBezTo>
                  <a:cubicBezTo>
                    <a:pt x="9532" y="2682"/>
                    <a:pt x="9474" y="2719"/>
                    <a:pt x="9430" y="2740"/>
                  </a:cubicBezTo>
                  <a:cubicBezTo>
                    <a:pt x="9386" y="2755"/>
                    <a:pt x="9342" y="2755"/>
                    <a:pt x="9305" y="2704"/>
                  </a:cubicBezTo>
                  <a:cubicBezTo>
                    <a:pt x="9261" y="2653"/>
                    <a:pt x="9195" y="2565"/>
                    <a:pt x="9239" y="2557"/>
                  </a:cubicBezTo>
                  <a:cubicBezTo>
                    <a:pt x="9195" y="2521"/>
                    <a:pt x="9115" y="2491"/>
                    <a:pt x="9056" y="2506"/>
                  </a:cubicBezTo>
                  <a:cubicBezTo>
                    <a:pt x="8975" y="2528"/>
                    <a:pt x="8975" y="2447"/>
                    <a:pt x="9027" y="2418"/>
                  </a:cubicBezTo>
                  <a:cubicBezTo>
                    <a:pt x="9078" y="2381"/>
                    <a:pt x="8968" y="2330"/>
                    <a:pt x="8917" y="2316"/>
                  </a:cubicBezTo>
                  <a:cubicBezTo>
                    <a:pt x="8865" y="2294"/>
                    <a:pt x="8778" y="2176"/>
                    <a:pt x="8755" y="2132"/>
                  </a:cubicBezTo>
                  <a:cubicBezTo>
                    <a:pt x="8741" y="2088"/>
                    <a:pt x="8682" y="2015"/>
                    <a:pt x="8638" y="1942"/>
                  </a:cubicBezTo>
                  <a:cubicBezTo>
                    <a:pt x="8594" y="1861"/>
                    <a:pt x="8572" y="1847"/>
                    <a:pt x="8506" y="1839"/>
                  </a:cubicBezTo>
                  <a:cubicBezTo>
                    <a:pt x="8433" y="1832"/>
                    <a:pt x="8426" y="1869"/>
                    <a:pt x="8382" y="1920"/>
                  </a:cubicBezTo>
                  <a:cubicBezTo>
                    <a:pt x="8338" y="1971"/>
                    <a:pt x="8294" y="1971"/>
                    <a:pt x="8250" y="1957"/>
                  </a:cubicBezTo>
                  <a:cubicBezTo>
                    <a:pt x="8206" y="1942"/>
                    <a:pt x="8140" y="1854"/>
                    <a:pt x="8111" y="1810"/>
                  </a:cubicBezTo>
                  <a:cubicBezTo>
                    <a:pt x="8089" y="1766"/>
                    <a:pt x="8060" y="1759"/>
                    <a:pt x="8015" y="1781"/>
                  </a:cubicBezTo>
                  <a:cubicBezTo>
                    <a:pt x="7986" y="1788"/>
                    <a:pt x="7935" y="1766"/>
                    <a:pt x="7905" y="1744"/>
                  </a:cubicBezTo>
                  <a:cubicBezTo>
                    <a:pt x="7891" y="1751"/>
                    <a:pt x="7869" y="1759"/>
                    <a:pt x="7854" y="1766"/>
                  </a:cubicBezTo>
                  <a:cubicBezTo>
                    <a:pt x="7818" y="1795"/>
                    <a:pt x="7752" y="1759"/>
                    <a:pt x="7700" y="1751"/>
                  </a:cubicBezTo>
                  <a:cubicBezTo>
                    <a:pt x="7650" y="1744"/>
                    <a:pt x="7570" y="1693"/>
                    <a:pt x="7533" y="1678"/>
                  </a:cubicBezTo>
                  <a:cubicBezTo>
                    <a:pt x="7504" y="1656"/>
                    <a:pt x="7408" y="1597"/>
                    <a:pt x="7364" y="1576"/>
                  </a:cubicBezTo>
                  <a:cubicBezTo>
                    <a:pt x="7320" y="1546"/>
                    <a:pt x="7291" y="1583"/>
                    <a:pt x="7240" y="1590"/>
                  </a:cubicBezTo>
                  <a:cubicBezTo>
                    <a:pt x="7189" y="1597"/>
                    <a:pt x="7181" y="1619"/>
                    <a:pt x="7144" y="1649"/>
                  </a:cubicBezTo>
                  <a:cubicBezTo>
                    <a:pt x="7108" y="1685"/>
                    <a:pt x="7079" y="1678"/>
                    <a:pt x="7013" y="1685"/>
                  </a:cubicBezTo>
                  <a:cubicBezTo>
                    <a:pt x="6954" y="1693"/>
                    <a:pt x="6881" y="1597"/>
                    <a:pt x="6837" y="1546"/>
                  </a:cubicBezTo>
                  <a:cubicBezTo>
                    <a:pt x="6793" y="1495"/>
                    <a:pt x="6778" y="1517"/>
                    <a:pt x="6727" y="1539"/>
                  </a:cubicBezTo>
                  <a:cubicBezTo>
                    <a:pt x="6675" y="1568"/>
                    <a:pt x="6668" y="1597"/>
                    <a:pt x="6624" y="1634"/>
                  </a:cubicBezTo>
                  <a:cubicBezTo>
                    <a:pt x="6580" y="1663"/>
                    <a:pt x="6522" y="1634"/>
                    <a:pt x="6507" y="1597"/>
                  </a:cubicBezTo>
                  <a:cubicBezTo>
                    <a:pt x="6492" y="1568"/>
                    <a:pt x="6507" y="1524"/>
                    <a:pt x="6470" y="1517"/>
                  </a:cubicBezTo>
                  <a:cubicBezTo>
                    <a:pt x="6441" y="1502"/>
                    <a:pt x="6412" y="1539"/>
                    <a:pt x="6368" y="1576"/>
                  </a:cubicBezTo>
                  <a:cubicBezTo>
                    <a:pt x="6324" y="1605"/>
                    <a:pt x="6302" y="1502"/>
                    <a:pt x="6265" y="1473"/>
                  </a:cubicBezTo>
                  <a:cubicBezTo>
                    <a:pt x="6236" y="1436"/>
                    <a:pt x="6243" y="1363"/>
                    <a:pt x="6251" y="1312"/>
                  </a:cubicBezTo>
                  <a:cubicBezTo>
                    <a:pt x="6258" y="1260"/>
                    <a:pt x="6214" y="1216"/>
                    <a:pt x="6177" y="1180"/>
                  </a:cubicBezTo>
                  <a:cubicBezTo>
                    <a:pt x="6133" y="1150"/>
                    <a:pt x="5994" y="1121"/>
                    <a:pt x="5921" y="1092"/>
                  </a:cubicBezTo>
                  <a:cubicBezTo>
                    <a:pt x="5840" y="1055"/>
                    <a:pt x="5730" y="879"/>
                    <a:pt x="5708" y="784"/>
                  </a:cubicBezTo>
                  <a:cubicBezTo>
                    <a:pt x="5679" y="689"/>
                    <a:pt x="5576" y="645"/>
                    <a:pt x="5540" y="594"/>
                  </a:cubicBezTo>
                  <a:cubicBezTo>
                    <a:pt x="5518" y="571"/>
                    <a:pt x="5459" y="476"/>
                    <a:pt x="5408" y="396"/>
                  </a:cubicBezTo>
                  <a:cubicBezTo>
                    <a:pt x="5415" y="410"/>
                    <a:pt x="5423" y="425"/>
                    <a:pt x="5423" y="425"/>
                  </a:cubicBezTo>
                  <a:cubicBezTo>
                    <a:pt x="5423" y="425"/>
                    <a:pt x="5342" y="308"/>
                    <a:pt x="5261" y="249"/>
                  </a:cubicBezTo>
                  <a:cubicBezTo>
                    <a:pt x="5181" y="198"/>
                    <a:pt x="5100" y="154"/>
                    <a:pt x="5012" y="161"/>
                  </a:cubicBezTo>
                  <a:cubicBezTo>
                    <a:pt x="4924" y="176"/>
                    <a:pt x="4829" y="161"/>
                    <a:pt x="4749" y="220"/>
                  </a:cubicBezTo>
                  <a:cubicBezTo>
                    <a:pt x="4675" y="278"/>
                    <a:pt x="4573" y="300"/>
                    <a:pt x="4448" y="278"/>
                  </a:cubicBezTo>
                  <a:cubicBezTo>
                    <a:pt x="4323" y="249"/>
                    <a:pt x="4243" y="308"/>
                    <a:pt x="4177" y="227"/>
                  </a:cubicBezTo>
                  <a:cubicBezTo>
                    <a:pt x="4104" y="154"/>
                    <a:pt x="4001" y="0"/>
                    <a:pt x="3928" y="95"/>
                  </a:cubicBezTo>
                  <a:cubicBezTo>
                    <a:pt x="3847" y="183"/>
                    <a:pt x="3789" y="249"/>
                    <a:pt x="3774" y="322"/>
                  </a:cubicBezTo>
                  <a:cubicBezTo>
                    <a:pt x="3767" y="388"/>
                    <a:pt x="3722" y="579"/>
                    <a:pt x="3671" y="659"/>
                  </a:cubicBezTo>
                  <a:cubicBezTo>
                    <a:pt x="3627" y="740"/>
                    <a:pt x="3664" y="901"/>
                    <a:pt x="3708" y="967"/>
                  </a:cubicBezTo>
                  <a:cubicBezTo>
                    <a:pt x="3752" y="1033"/>
                    <a:pt x="3774" y="1055"/>
                    <a:pt x="3774" y="1150"/>
                  </a:cubicBezTo>
                  <a:cubicBezTo>
                    <a:pt x="3774" y="1238"/>
                    <a:pt x="3774" y="1326"/>
                    <a:pt x="3774" y="1326"/>
                  </a:cubicBezTo>
                  <a:cubicBezTo>
                    <a:pt x="3774" y="1326"/>
                    <a:pt x="3744" y="1238"/>
                    <a:pt x="3701" y="1194"/>
                  </a:cubicBezTo>
                  <a:cubicBezTo>
                    <a:pt x="3649" y="1150"/>
                    <a:pt x="3701" y="1194"/>
                    <a:pt x="3605" y="1172"/>
                  </a:cubicBezTo>
                  <a:cubicBezTo>
                    <a:pt x="3518" y="1150"/>
                    <a:pt x="3518" y="1172"/>
                    <a:pt x="3459" y="1092"/>
                  </a:cubicBezTo>
                  <a:cubicBezTo>
                    <a:pt x="3400" y="1011"/>
                    <a:pt x="3356" y="901"/>
                    <a:pt x="3276" y="952"/>
                  </a:cubicBezTo>
                  <a:cubicBezTo>
                    <a:pt x="3202" y="1011"/>
                    <a:pt x="3166" y="1004"/>
                    <a:pt x="3166" y="1077"/>
                  </a:cubicBezTo>
                  <a:cubicBezTo>
                    <a:pt x="3166" y="1158"/>
                    <a:pt x="3166" y="1216"/>
                    <a:pt x="3144" y="1275"/>
                  </a:cubicBezTo>
                  <a:cubicBezTo>
                    <a:pt x="3122" y="1326"/>
                    <a:pt x="3188" y="1385"/>
                    <a:pt x="3232" y="1319"/>
                  </a:cubicBezTo>
                  <a:cubicBezTo>
                    <a:pt x="3276" y="1253"/>
                    <a:pt x="3298" y="1304"/>
                    <a:pt x="3312" y="1407"/>
                  </a:cubicBezTo>
                  <a:cubicBezTo>
                    <a:pt x="3327" y="1509"/>
                    <a:pt x="3312" y="1553"/>
                    <a:pt x="3254" y="1627"/>
                  </a:cubicBezTo>
                  <a:cubicBezTo>
                    <a:pt x="3202" y="1693"/>
                    <a:pt x="3144" y="1737"/>
                    <a:pt x="3063" y="1656"/>
                  </a:cubicBezTo>
                  <a:cubicBezTo>
                    <a:pt x="2982" y="1576"/>
                    <a:pt x="3004" y="1502"/>
                    <a:pt x="2902" y="1502"/>
                  </a:cubicBezTo>
                  <a:cubicBezTo>
                    <a:pt x="2799" y="1502"/>
                    <a:pt x="2748" y="1363"/>
                    <a:pt x="2814" y="1341"/>
                  </a:cubicBezTo>
                  <a:cubicBezTo>
                    <a:pt x="2880" y="1319"/>
                    <a:pt x="2961" y="1385"/>
                    <a:pt x="2997" y="1319"/>
                  </a:cubicBezTo>
                  <a:cubicBezTo>
                    <a:pt x="3027" y="1253"/>
                    <a:pt x="3041" y="1202"/>
                    <a:pt x="2997" y="1128"/>
                  </a:cubicBezTo>
                  <a:cubicBezTo>
                    <a:pt x="2946" y="1048"/>
                    <a:pt x="2924" y="945"/>
                    <a:pt x="2894" y="901"/>
                  </a:cubicBezTo>
                  <a:cubicBezTo>
                    <a:pt x="2858" y="850"/>
                    <a:pt x="2770" y="901"/>
                    <a:pt x="2770" y="799"/>
                  </a:cubicBezTo>
                  <a:cubicBezTo>
                    <a:pt x="2770" y="696"/>
                    <a:pt x="2792" y="674"/>
                    <a:pt x="2711" y="652"/>
                  </a:cubicBezTo>
                  <a:cubicBezTo>
                    <a:pt x="2711" y="652"/>
                    <a:pt x="2623" y="616"/>
                    <a:pt x="2550" y="616"/>
                  </a:cubicBezTo>
                  <a:cubicBezTo>
                    <a:pt x="2484" y="616"/>
                    <a:pt x="2418" y="579"/>
                    <a:pt x="2374" y="630"/>
                  </a:cubicBezTo>
                  <a:cubicBezTo>
                    <a:pt x="2323" y="674"/>
                    <a:pt x="2169" y="652"/>
                    <a:pt x="2096" y="681"/>
                  </a:cubicBezTo>
                  <a:cubicBezTo>
                    <a:pt x="2030" y="718"/>
                    <a:pt x="1818" y="806"/>
                    <a:pt x="1744" y="777"/>
                  </a:cubicBezTo>
                  <a:cubicBezTo>
                    <a:pt x="1678" y="740"/>
                    <a:pt x="1554" y="703"/>
                    <a:pt x="1473" y="726"/>
                  </a:cubicBezTo>
                  <a:cubicBezTo>
                    <a:pt x="1400" y="755"/>
                    <a:pt x="1224" y="726"/>
                    <a:pt x="1158" y="799"/>
                  </a:cubicBezTo>
                  <a:cubicBezTo>
                    <a:pt x="1092" y="865"/>
                    <a:pt x="968" y="952"/>
                    <a:pt x="923" y="1026"/>
                  </a:cubicBezTo>
                  <a:cubicBezTo>
                    <a:pt x="872" y="1092"/>
                    <a:pt x="887" y="1128"/>
                    <a:pt x="953" y="1172"/>
                  </a:cubicBezTo>
                  <a:cubicBezTo>
                    <a:pt x="1019" y="1216"/>
                    <a:pt x="997" y="1260"/>
                    <a:pt x="894" y="1253"/>
                  </a:cubicBezTo>
                  <a:cubicBezTo>
                    <a:pt x="799" y="1238"/>
                    <a:pt x="799" y="1253"/>
                    <a:pt x="770" y="1341"/>
                  </a:cubicBezTo>
                  <a:cubicBezTo>
                    <a:pt x="748" y="1429"/>
                    <a:pt x="748" y="1524"/>
                    <a:pt x="718" y="1612"/>
                  </a:cubicBezTo>
                  <a:cubicBezTo>
                    <a:pt x="682" y="1707"/>
                    <a:pt x="660" y="1854"/>
                    <a:pt x="784" y="1876"/>
                  </a:cubicBezTo>
                  <a:cubicBezTo>
                    <a:pt x="909" y="1898"/>
                    <a:pt x="1099" y="1861"/>
                    <a:pt x="1158" y="1883"/>
                  </a:cubicBezTo>
                  <a:cubicBezTo>
                    <a:pt x="1217" y="1905"/>
                    <a:pt x="1173" y="1883"/>
                    <a:pt x="1158" y="1978"/>
                  </a:cubicBezTo>
                  <a:cubicBezTo>
                    <a:pt x="1151" y="2066"/>
                    <a:pt x="1158" y="2132"/>
                    <a:pt x="1114" y="2176"/>
                  </a:cubicBezTo>
                  <a:cubicBezTo>
                    <a:pt x="1070" y="2228"/>
                    <a:pt x="1136" y="2235"/>
                    <a:pt x="1121" y="2330"/>
                  </a:cubicBezTo>
                  <a:cubicBezTo>
                    <a:pt x="1114" y="2418"/>
                    <a:pt x="1077" y="2359"/>
                    <a:pt x="1055" y="2440"/>
                  </a:cubicBezTo>
                  <a:cubicBezTo>
                    <a:pt x="1033" y="2521"/>
                    <a:pt x="1048" y="2557"/>
                    <a:pt x="1070" y="2667"/>
                  </a:cubicBezTo>
                  <a:cubicBezTo>
                    <a:pt x="1092" y="2777"/>
                    <a:pt x="1121" y="2953"/>
                    <a:pt x="1070" y="3056"/>
                  </a:cubicBezTo>
                  <a:cubicBezTo>
                    <a:pt x="1011" y="3158"/>
                    <a:pt x="931" y="3349"/>
                    <a:pt x="865" y="3429"/>
                  </a:cubicBezTo>
                  <a:cubicBezTo>
                    <a:pt x="799" y="3510"/>
                    <a:pt x="762" y="3657"/>
                    <a:pt x="770" y="3759"/>
                  </a:cubicBezTo>
                  <a:cubicBezTo>
                    <a:pt x="784" y="3854"/>
                    <a:pt x="740" y="4016"/>
                    <a:pt x="740" y="4059"/>
                  </a:cubicBezTo>
                  <a:cubicBezTo>
                    <a:pt x="740" y="4103"/>
                    <a:pt x="740" y="4243"/>
                    <a:pt x="660" y="4199"/>
                  </a:cubicBezTo>
                  <a:cubicBezTo>
                    <a:pt x="579" y="4155"/>
                    <a:pt x="520" y="4177"/>
                    <a:pt x="447" y="4155"/>
                  </a:cubicBezTo>
                  <a:cubicBezTo>
                    <a:pt x="367" y="4133"/>
                    <a:pt x="308" y="4081"/>
                    <a:pt x="249" y="4103"/>
                  </a:cubicBezTo>
                  <a:cubicBezTo>
                    <a:pt x="198" y="4133"/>
                    <a:pt x="44" y="4096"/>
                    <a:pt x="44" y="4177"/>
                  </a:cubicBezTo>
                  <a:cubicBezTo>
                    <a:pt x="44" y="4257"/>
                    <a:pt x="37" y="4323"/>
                    <a:pt x="73" y="4345"/>
                  </a:cubicBezTo>
                  <a:cubicBezTo>
                    <a:pt x="103" y="4367"/>
                    <a:pt x="147" y="4389"/>
                    <a:pt x="81" y="4426"/>
                  </a:cubicBezTo>
                  <a:cubicBezTo>
                    <a:pt x="15" y="4455"/>
                    <a:pt x="0" y="4448"/>
                    <a:pt x="0" y="4514"/>
                  </a:cubicBezTo>
                  <a:cubicBezTo>
                    <a:pt x="0" y="4580"/>
                    <a:pt x="0" y="4682"/>
                    <a:pt x="59" y="4704"/>
                  </a:cubicBezTo>
                  <a:cubicBezTo>
                    <a:pt x="118" y="4734"/>
                    <a:pt x="264" y="4785"/>
                    <a:pt x="330" y="4807"/>
                  </a:cubicBezTo>
                  <a:cubicBezTo>
                    <a:pt x="396" y="4829"/>
                    <a:pt x="513" y="4866"/>
                    <a:pt x="520" y="4821"/>
                  </a:cubicBezTo>
                  <a:cubicBezTo>
                    <a:pt x="535" y="4778"/>
                    <a:pt x="601" y="4675"/>
                    <a:pt x="616" y="4763"/>
                  </a:cubicBezTo>
                  <a:cubicBezTo>
                    <a:pt x="623" y="4858"/>
                    <a:pt x="696" y="4968"/>
                    <a:pt x="726" y="4990"/>
                  </a:cubicBezTo>
                  <a:cubicBezTo>
                    <a:pt x="762" y="5012"/>
                    <a:pt x="770" y="5129"/>
                    <a:pt x="726" y="5181"/>
                  </a:cubicBezTo>
                  <a:cubicBezTo>
                    <a:pt x="682" y="5239"/>
                    <a:pt x="623" y="5400"/>
                    <a:pt x="645" y="5430"/>
                  </a:cubicBezTo>
                  <a:cubicBezTo>
                    <a:pt x="674" y="5466"/>
                    <a:pt x="726" y="5503"/>
                    <a:pt x="726" y="5503"/>
                  </a:cubicBezTo>
                  <a:cubicBezTo>
                    <a:pt x="726" y="5503"/>
                    <a:pt x="726" y="5503"/>
                    <a:pt x="718" y="5510"/>
                  </a:cubicBezTo>
                  <a:cubicBezTo>
                    <a:pt x="755" y="5510"/>
                    <a:pt x="799" y="5503"/>
                    <a:pt x="821" y="5474"/>
                  </a:cubicBezTo>
                  <a:cubicBezTo>
                    <a:pt x="850" y="5422"/>
                    <a:pt x="1004" y="5430"/>
                    <a:pt x="1055" y="5422"/>
                  </a:cubicBezTo>
                  <a:cubicBezTo>
                    <a:pt x="1107" y="5415"/>
                    <a:pt x="1275" y="5400"/>
                    <a:pt x="1334" y="5342"/>
                  </a:cubicBezTo>
                  <a:cubicBezTo>
                    <a:pt x="1400" y="5283"/>
                    <a:pt x="1532" y="5203"/>
                    <a:pt x="1583" y="5173"/>
                  </a:cubicBezTo>
                  <a:cubicBezTo>
                    <a:pt x="1634" y="5137"/>
                    <a:pt x="1678" y="5107"/>
                    <a:pt x="1737" y="5078"/>
                  </a:cubicBezTo>
                  <a:cubicBezTo>
                    <a:pt x="1795" y="5041"/>
                    <a:pt x="1788" y="5034"/>
                    <a:pt x="1803" y="4997"/>
                  </a:cubicBezTo>
                  <a:cubicBezTo>
                    <a:pt x="1825" y="4968"/>
                    <a:pt x="1847" y="4946"/>
                    <a:pt x="1788" y="4909"/>
                  </a:cubicBezTo>
                  <a:cubicBezTo>
                    <a:pt x="1730" y="4866"/>
                    <a:pt x="1788" y="4844"/>
                    <a:pt x="1803" y="4807"/>
                  </a:cubicBezTo>
                  <a:cubicBezTo>
                    <a:pt x="1825" y="4763"/>
                    <a:pt x="1847" y="4719"/>
                    <a:pt x="1898" y="4756"/>
                  </a:cubicBezTo>
                  <a:cubicBezTo>
                    <a:pt x="1949" y="4785"/>
                    <a:pt x="1964" y="4821"/>
                    <a:pt x="2008" y="4836"/>
                  </a:cubicBezTo>
                  <a:cubicBezTo>
                    <a:pt x="2052" y="4858"/>
                    <a:pt x="2023" y="4909"/>
                    <a:pt x="2045" y="4953"/>
                  </a:cubicBezTo>
                  <a:cubicBezTo>
                    <a:pt x="2059" y="5005"/>
                    <a:pt x="2103" y="5019"/>
                    <a:pt x="2147" y="5027"/>
                  </a:cubicBezTo>
                  <a:cubicBezTo>
                    <a:pt x="2184" y="5034"/>
                    <a:pt x="2206" y="5056"/>
                    <a:pt x="2235" y="5085"/>
                  </a:cubicBezTo>
                  <a:cubicBezTo>
                    <a:pt x="2272" y="5107"/>
                    <a:pt x="2323" y="5107"/>
                    <a:pt x="2360" y="5085"/>
                  </a:cubicBezTo>
                  <a:cubicBezTo>
                    <a:pt x="2389" y="5056"/>
                    <a:pt x="2470" y="5071"/>
                    <a:pt x="2492" y="5107"/>
                  </a:cubicBezTo>
                  <a:cubicBezTo>
                    <a:pt x="2521" y="5151"/>
                    <a:pt x="2513" y="5232"/>
                    <a:pt x="2558" y="5247"/>
                  </a:cubicBezTo>
                  <a:cubicBezTo>
                    <a:pt x="2609" y="5261"/>
                    <a:pt x="2623" y="5312"/>
                    <a:pt x="2543" y="5320"/>
                  </a:cubicBezTo>
                  <a:cubicBezTo>
                    <a:pt x="2470" y="5335"/>
                    <a:pt x="2484" y="5371"/>
                    <a:pt x="2499" y="5408"/>
                  </a:cubicBezTo>
                  <a:cubicBezTo>
                    <a:pt x="2521" y="5445"/>
                    <a:pt x="2528" y="5445"/>
                    <a:pt x="2499" y="5496"/>
                  </a:cubicBezTo>
                  <a:cubicBezTo>
                    <a:pt x="2477" y="5547"/>
                    <a:pt x="2513" y="5598"/>
                    <a:pt x="2462" y="5620"/>
                  </a:cubicBezTo>
                  <a:cubicBezTo>
                    <a:pt x="2411" y="5642"/>
                    <a:pt x="2389" y="5671"/>
                    <a:pt x="2462" y="5716"/>
                  </a:cubicBezTo>
                  <a:cubicBezTo>
                    <a:pt x="2528" y="5759"/>
                    <a:pt x="2572" y="5774"/>
                    <a:pt x="2623" y="5767"/>
                  </a:cubicBezTo>
                  <a:cubicBezTo>
                    <a:pt x="2675" y="5759"/>
                    <a:pt x="2660" y="5789"/>
                    <a:pt x="2645" y="5847"/>
                  </a:cubicBezTo>
                  <a:cubicBezTo>
                    <a:pt x="2631" y="5906"/>
                    <a:pt x="2653" y="5943"/>
                    <a:pt x="2580" y="5972"/>
                  </a:cubicBezTo>
                  <a:cubicBezTo>
                    <a:pt x="2499" y="5994"/>
                    <a:pt x="2492" y="5994"/>
                    <a:pt x="2440" y="6038"/>
                  </a:cubicBezTo>
                  <a:cubicBezTo>
                    <a:pt x="2389" y="6082"/>
                    <a:pt x="2382" y="6089"/>
                    <a:pt x="2440" y="6119"/>
                  </a:cubicBezTo>
                  <a:cubicBezTo>
                    <a:pt x="2499" y="6155"/>
                    <a:pt x="2492" y="6221"/>
                    <a:pt x="2550" y="6207"/>
                  </a:cubicBezTo>
                  <a:cubicBezTo>
                    <a:pt x="2609" y="6192"/>
                    <a:pt x="2645" y="6170"/>
                    <a:pt x="2675" y="6140"/>
                  </a:cubicBezTo>
                  <a:cubicBezTo>
                    <a:pt x="2697" y="6104"/>
                    <a:pt x="2741" y="6104"/>
                    <a:pt x="2807" y="6111"/>
                  </a:cubicBezTo>
                  <a:cubicBezTo>
                    <a:pt x="2873" y="6119"/>
                    <a:pt x="2924" y="6119"/>
                    <a:pt x="2975" y="6097"/>
                  </a:cubicBezTo>
                  <a:cubicBezTo>
                    <a:pt x="3027" y="6067"/>
                    <a:pt x="3019" y="6045"/>
                    <a:pt x="3063" y="5994"/>
                  </a:cubicBezTo>
                  <a:cubicBezTo>
                    <a:pt x="3107" y="5943"/>
                    <a:pt x="3114" y="5899"/>
                    <a:pt x="3173" y="5906"/>
                  </a:cubicBezTo>
                  <a:cubicBezTo>
                    <a:pt x="3232" y="5921"/>
                    <a:pt x="3290" y="5891"/>
                    <a:pt x="3320" y="5928"/>
                  </a:cubicBezTo>
                  <a:cubicBezTo>
                    <a:pt x="3342" y="5957"/>
                    <a:pt x="3422" y="6009"/>
                    <a:pt x="3437" y="5957"/>
                  </a:cubicBezTo>
                  <a:cubicBezTo>
                    <a:pt x="3451" y="5906"/>
                    <a:pt x="3473" y="5877"/>
                    <a:pt x="3532" y="5847"/>
                  </a:cubicBezTo>
                  <a:cubicBezTo>
                    <a:pt x="3591" y="5826"/>
                    <a:pt x="3686" y="5789"/>
                    <a:pt x="3664" y="5745"/>
                  </a:cubicBezTo>
                  <a:cubicBezTo>
                    <a:pt x="3649" y="5708"/>
                    <a:pt x="3605" y="5708"/>
                    <a:pt x="3576" y="5679"/>
                  </a:cubicBezTo>
                  <a:cubicBezTo>
                    <a:pt x="3539" y="5657"/>
                    <a:pt x="3554" y="5664"/>
                    <a:pt x="3576" y="5598"/>
                  </a:cubicBezTo>
                  <a:cubicBezTo>
                    <a:pt x="3591" y="5525"/>
                    <a:pt x="3627" y="5312"/>
                    <a:pt x="3591" y="5283"/>
                  </a:cubicBezTo>
                  <a:cubicBezTo>
                    <a:pt x="3554" y="5247"/>
                    <a:pt x="3547" y="5232"/>
                    <a:pt x="3539" y="5173"/>
                  </a:cubicBezTo>
                  <a:cubicBezTo>
                    <a:pt x="3532" y="5107"/>
                    <a:pt x="3473" y="5071"/>
                    <a:pt x="3415" y="5049"/>
                  </a:cubicBezTo>
                  <a:cubicBezTo>
                    <a:pt x="3349" y="5034"/>
                    <a:pt x="3298" y="4997"/>
                    <a:pt x="3283" y="4953"/>
                  </a:cubicBezTo>
                  <a:cubicBezTo>
                    <a:pt x="3268" y="4917"/>
                    <a:pt x="3217" y="4836"/>
                    <a:pt x="3283" y="4836"/>
                  </a:cubicBezTo>
                  <a:cubicBezTo>
                    <a:pt x="3349" y="4836"/>
                    <a:pt x="3371" y="4866"/>
                    <a:pt x="3437" y="4858"/>
                  </a:cubicBezTo>
                  <a:cubicBezTo>
                    <a:pt x="3503" y="4844"/>
                    <a:pt x="3554" y="4873"/>
                    <a:pt x="3576" y="4814"/>
                  </a:cubicBezTo>
                  <a:cubicBezTo>
                    <a:pt x="3591" y="4756"/>
                    <a:pt x="3532" y="4726"/>
                    <a:pt x="3583" y="4697"/>
                  </a:cubicBezTo>
                  <a:cubicBezTo>
                    <a:pt x="3635" y="4660"/>
                    <a:pt x="3635" y="4616"/>
                    <a:pt x="3671" y="4616"/>
                  </a:cubicBezTo>
                  <a:cubicBezTo>
                    <a:pt x="3715" y="4616"/>
                    <a:pt x="3686" y="4675"/>
                    <a:pt x="3759" y="4660"/>
                  </a:cubicBezTo>
                  <a:cubicBezTo>
                    <a:pt x="3840" y="4646"/>
                    <a:pt x="3854" y="4646"/>
                    <a:pt x="3906" y="4609"/>
                  </a:cubicBezTo>
                  <a:cubicBezTo>
                    <a:pt x="3957" y="4572"/>
                    <a:pt x="3979" y="4572"/>
                    <a:pt x="4023" y="4609"/>
                  </a:cubicBezTo>
                  <a:cubicBezTo>
                    <a:pt x="4067" y="4646"/>
                    <a:pt x="4030" y="4697"/>
                    <a:pt x="4067" y="4741"/>
                  </a:cubicBezTo>
                  <a:cubicBezTo>
                    <a:pt x="4096" y="4792"/>
                    <a:pt x="4111" y="4873"/>
                    <a:pt x="4089" y="4909"/>
                  </a:cubicBezTo>
                  <a:cubicBezTo>
                    <a:pt x="4074" y="4939"/>
                    <a:pt x="4052" y="4990"/>
                    <a:pt x="4126" y="5019"/>
                  </a:cubicBezTo>
                  <a:cubicBezTo>
                    <a:pt x="4199" y="5041"/>
                    <a:pt x="4331" y="5071"/>
                    <a:pt x="4397" y="5034"/>
                  </a:cubicBezTo>
                  <a:cubicBezTo>
                    <a:pt x="4463" y="4997"/>
                    <a:pt x="4594" y="5027"/>
                    <a:pt x="4602" y="4953"/>
                  </a:cubicBezTo>
                  <a:cubicBezTo>
                    <a:pt x="4609" y="4888"/>
                    <a:pt x="4661" y="4880"/>
                    <a:pt x="4690" y="4814"/>
                  </a:cubicBezTo>
                  <a:cubicBezTo>
                    <a:pt x="4712" y="4741"/>
                    <a:pt x="4726" y="4712"/>
                    <a:pt x="4778" y="4704"/>
                  </a:cubicBezTo>
                  <a:cubicBezTo>
                    <a:pt x="4829" y="4697"/>
                    <a:pt x="4880" y="4668"/>
                    <a:pt x="4924" y="4712"/>
                  </a:cubicBezTo>
                  <a:cubicBezTo>
                    <a:pt x="4968" y="4756"/>
                    <a:pt x="4932" y="4792"/>
                    <a:pt x="4888" y="4821"/>
                  </a:cubicBezTo>
                  <a:cubicBezTo>
                    <a:pt x="4851" y="4844"/>
                    <a:pt x="4858" y="4895"/>
                    <a:pt x="4902" y="4924"/>
                  </a:cubicBezTo>
                  <a:cubicBezTo>
                    <a:pt x="4939" y="4946"/>
                    <a:pt x="4939" y="4990"/>
                    <a:pt x="4910" y="5034"/>
                  </a:cubicBezTo>
                  <a:cubicBezTo>
                    <a:pt x="4873" y="5078"/>
                    <a:pt x="4858" y="5195"/>
                    <a:pt x="4792" y="5203"/>
                  </a:cubicBezTo>
                  <a:cubicBezTo>
                    <a:pt x="4719" y="5210"/>
                    <a:pt x="4690" y="5217"/>
                    <a:pt x="4661" y="5283"/>
                  </a:cubicBezTo>
                  <a:cubicBezTo>
                    <a:pt x="4639" y="5342"/>
                    <a:pt x="4602" y="5386"/>
                    <a:pt x="4639" y="5415"/>
                  </a:cubicBezTo>
                  <a:cubicBezTo>
                    <a:pt x="4668" y="5452"/>
                    <a:pt x="4668" y="5496"/>
                    <a:pt x="4726" y="5518"/>
                  </a:cubicBezTo>
                  <a:cubicBezTo>
                    <a:pt x="4792" y="5547"/>
                    <a:pt x="4858" y="5562"/>
                    <a:pt x="4822" y="5584"/>
                  </a:cubicBezTo>
                  <a:cubicBezTo>
                    <a:pt x="4792" y="5613"/>
                    <a:pt x="4749" y="5620"/>
                    <a:pt x="4756" y="5657"/>
                  </a:cubicBezTo>
                  <a:cubicBezTo>
                    <a:pt x="4763" y="5686"/>
                    <a:pt x="4756" y="5716"/>
                    <a:pt x="4719" y="5730"/>
                  </a:cubicBezTo>
                  <a:cubicBezTo>
                    <a:pt x="4690" y="5745"/>
                    <a:pt x="4690" y="5811"/>
                    <a:pt x="4697" y="5833"/>
                  </a:cubicBezTo>
                  <a:cubicBezTo>
                    <a:pt x="4704" y="5855"/>
                    <a:pt x="4726" y="5884"/>
                    <a:pt x="4814" y="5884"/>
                  </a:cubicBezTo>
                  <a:cubicBezTo>
                    <a:pt x="4902" y="5884"/>
                    <a:pt x="4961" y="5877"/>
                    <a:pt x="4975" y="5921"/>
                  </a:cubicBezTo>
                  <a:cubicBezTo>
                    <a:pt x="4990" y="5957"/>
                    <a:pt x="4968" y="5987"/>
                    <a:pt x="4975" y="6023"/>
                  </a:cubicBezTo>
                  <a:cubicBezTo>
                    <a:pt x="4983" y="6053"/>
                    <a:pt x="5042" y="6089"/>
                    <a:pt x="5042" y="6089"/>
                  </a:cubicBezTo>
                  <a:cubicBezTo>
                    <a:pt x="5042" y="6089"/>
                    <a:pt x="5049" y="6185"/>
                    <a:pt x="5063" y="6236"/>
                  </a:cubicBezTo>
                  <a:cubicBezTo>
                    <a:pt x="5071" y="6280"/>
                    <a:pt x="5078" y="6346"/>
                    <a:pt x="5049" y="6382"/>
                  </a:cubicBezTo>
                  <a:cubicBezTo>
                    <a:pt x="5027" y="6426"/>
                    <a:pt x="5071" y="6507"/>
                    <a:pt x="5137" y="6456"/>
                  </a:cubicBezTo>
                  <a:cubicBezTo>
                    <a:pt x="5203" y="6404"/>
                    <a:pt x="5254" y="6456"/>
                    <a:pt x="5254" y="6514"/>
                  </a:cubicBezTo>
                  <a:cubicBezTo>
                    <a:pt x="5254" y="6573"/>
                    <a:pt x="5283" y="6624"/>
                    <a:pt x="5327" y="6624"/>
                  </a:cubicBezTo>
                  <a:cubicBezTo>
                    <a:pt x="5364" y="6624"/>
                    <a:pt x="5386" y="6683"/>
                    <a:pt x="5386" y="6749"/>
                  </a:cubicBezTo>
                  <a:cubicBezTo>
                    <a:pt x="5386" y="6822"/>
                    <a:pt x="5444" y="6822"/>
                    <a:pt x="5525" y="6807"/>
                  </a:cubicBezTo>
                  <a:cubicBezTo>
                    <a:pt x="5613" y="6800"/>
                    <a:pt x="5599" y="6881"/>
                    <a:pt x="5562" y="6932"/>
                  </a:cubicBezTo>
                  <a:cubicBezTo>
                    <a:pt x="5525" y="6983"/>
                    <a:pt x="5576" y="6961"/>
                    <a:pt x="5576" y="7012"/>
                  </a:cubicBezTo>
                  <a:cubicBezTo>
                    <a:pt x="5576" y="7064"/>
                    <a:pt x="5540" y="7108"/>
                    <a:pt x="5503" y="7130"/>
                  </a:cubicBezTo>
                  <a:cubicBezTo>
                    <a:pt x="5466" y="7159"/>
                    <a:pt x="5466" y="7196"/>
                    <a:pt x="5474" y="7254"/>
                  </a:cubicBezTo>
                  <a:cubicBezTo>
                    <a:pt x="5489" y="7313"/>
                    <a:pt x="5540" y="7357"/>
                    <a:pt x="5496" y="7394"/>
                  </a:cubicBezTo>
                  <a:cubicBezTo>
                    <a:pt x="5452" y="7438"/>
                    <a:pt x="5401" y="7474"/>
                    <a:pt x="5452" y="7518"/>
                  </a:cubicBezTo>
                  <a:cubicBezTo>
                    <a:pt x="5489" y="7547"/>
                    <a:pt x="5532" y="7547"/>
                    <a:pt x="5554" y="7547"/>
                  </a:cubicBezTo>
                  <a:cubicBezTo>
                    <a:pt x="5584" y="7526"/>
                    <a:pt x="5620" y="7504"/>
                    <a:pt x="5642" y="7511"/>
                  </a:cubicBezTo>
                  <a:cubicBezTo>
                    <a:pt x="5686" y="7518"/>
                    <a:pt x="5679" y="7591"/>
                    <a:pt x="5723" y="7591"/>
                  </a:cubicBezTo>
                  <a:cubicBezTo>
                    <a:pt x="5767" y="7591"/>
                    <a:pt x="5804" y="7599"/>
                    <a:pt x="5855" y="7577"/>
                  </a:cubicBezTo>
                  <a:cubicBezTo>
                    <a:pt x="5899" y="7547"/>
                    <a:pt x="5972" y="7540"/>
                    <a:pt x="5980" y="7584"/>
                  </a:cubicBezTo>
                  <a:cubicBezTo>
                    <a:pt x="5987" y="7628"/>
                    <a:pt x="6053" y="7679"/>
                    <a:pt x="6082" y="7694"/>
                  </a:cubicBezTo>
                  <a:cubicBezTo>
                    <a:pt x="6104" y="7709"/>
                    <a:pt x="6097" y="7789"/>
                    <a:pt x="6038" y="7760"/>
                  </a:cubicBezTo>
                  <a:cubicBezTo>
                    <a:pt x="5980" y="7738"/>
                    <a:pt x="5935" y="7745"/>
                    <a:pt x="5965" y="7782"/>
                  </a:cubicBezTo>
                  <a:cubicBezTo>
                    <a:pt x="5987" y="7811"/>
                    <a:pt x="6016" y="7848"/>
                    <a:pt x="5965" y="7840"/>
                  </a:cubicBezTo>
                  <a:cubicBezTo>
                    <a:pt x="5913" y="7833"/>
                    <a:pt x="5980" y="7885"/>
                    <a:pt x="5935" y="7914"/>
                  </a:cubicBezTo>
                  <a:cubicBezTo>
                    <a:pt x="5892" y="7950"/>
                    <a:pt x="5899" y="7995"/>
                    <a:pt x="5928" y="8016"/>
                  </a:cubicBezTo>
                  <a:cubicBezTo>
                    <a:pt x="5950" y="8046"/>
                    <a:pt x="5987" y="8126"/>
                    <a:pt x="5980" y="8163"/>
                  </a:cubicBezTo>
                  <a:cubicBezTo>
                    <a:pt x="5972" y="8200"/>
                    <a:pt x="6023" y="8214"/>
                    <a:pt x="5994" y="8266"/>
                  </a:cubicBezTo>
                  <a:cubicBezTo>
                    <a:pt x="5972" y="8317"/>
                    <a:pt x="5980" y="8324"/>
                    <a:pt x="5921" y="8331"/>
                  </a:cubicBezTo>
                  <a:cubicBezTo>
                    <a:pt x="5862" y="8339"/>
                    <a:pt x="5855" y="8368"/>
                    <a:pt x="5840" y="8412"/>
                  </a:cubicBezTo>
                  <a:cubicBezTo>
                    <a:pt x="5833" y="8449"/>
                    <a:pt x="5818" y="8493"/>
                    <a:pt x="5877" y="8529"/>
                  </a:cubicBezTo>
                  <a:cubicBezTo>
                    <a:pt x="5935" y="8559"/>
                    <a:pt x="6082" y="8603"/>
                    <a:pt x="6104" y="8639"/>
                  </a:cubicBezTo>
                  <a:cubicBezTo>
                    <a:pt x="6133" y="8676"/>
                    <a:pt x="6177" y="8713"/>
                    <a:pt x="6214" y="8676"/>
                  </a:cubicBezTo>
                  <a:cubicBezTo>
                    <a:pt x="6258" y="8632"/>
                    <a:pt x="6294" y="8603"/>
                    <a:pt x="6236" y="8580"/>
                  </a:cubicBezTo>
                  <a:cubicBezTo>
                    <a:pt x="6177" y="8551"/>
                    <a:pt x="6148" y="8500"/>
                    <a:pt x="6148" y="8478"/>
                  </a:cubicBezTo>
                  <a:cubicBezTo>
                    <a:pt x="6148" y="8449"/>
                    <a:pt x="6155" y="8471"/>
                    <a:pt x="6207" y="8434"/>
                  </a:cubicBezTo>
                  <a:cubicBezTo>
                    <a:pt x="6258" y="8397"/>
                    <a:pt x="6309" y="8383"/>
                    <a:pt x="6324" y="8339"/>
                  </a:cubicBezTo>
                  <a:cubicBezTo>
                    <a:pt x="6346" y="8295"/>
                    <a:pt x="6404" y="8273"/>
                    <a:pt x="6412" y="8309"/>
                  </a:cubicBezTo>
                  <a:cubicBezTo>
                    <a:pt x="6419" y="8339"/>
                    <a:pt x="6441" y="8376"/>
                    <a:pt x="6441" y="8376"/>
                  </a:cubicBezTo>
                  <a:cubicBezTo>
                    <a:pt x="6441" y="8376"/>
                    <a:pt x="6419" y="8287"/>
                    <a:pt x="6463" y="8273"/>
                  </a:cubicBezTo>
                  <a:cubicBezTo>
                    <a:pt x="6507" y="8258"/>
                    <a:pt x="6522" y="8266"/>
                    <a:pt x="6558" y="8287"/>
                  </a:cubicBezTo>
                  <a:cubicBezTo>
                    <a:pt x="6588" y="8309"/>
                    <a:pt x="6602" y="8346"/>
                    <a:pt x="6610" y="8383"/>
                  </a:cubicBezTo>
                  <a:cubicBezTo>
                    <a:pt x="6654" y="8368"/>
                    <a:pt x="6734" y="8339"/>
                    <a:pt x="6749" y="8309"/>
                  </a:cubicBezTo>
                  <a:cubicBezTo>
                    <a:pt x="6771" y="8280"/>
                    <a:pt x="6830" y="8221"/>
                    <a:pt x="6866" y="8214"/>
                  </a:cubicBezTo>
                  <a:cubicBezTo>
                    <a:pt x="6903" y="8207"/>
                    <a:pt x="6939" y="8207"/>
                    <a:pt x="6976" y="8214"/>
                  </a:cubicBezTo>
                  <a:cubicBezTo>
                    <a:pt x="7020" y="8221"/>
                    <a:pt x="7093" y="8200"/>
                    <a:pt x="7108" y="8163"/>
                  </a:cubicBezTo>
                  <a:cubicBezTo>
                    <a:pt x="7130" y="8119"/>
                    <a:pt x="7123" y="8060"/>
                    <a:pt x="7152" y="8046"/>
                  </a:cubicBezTo>
                  <a:cubicBezTo>
                    <a:pt x="7181" y="8038"/>
                    <a:pt x="7203" y="8097"/>
                    <a:pt x="7247" y="8060"/>
                  </a:cubicBezTo>
                  <a:cubicBezTo>
                    <a:pt x="7291" y="8031"/>
                    <a:pt x="7335" y="8002"/>
                    <a:pt x="7364" y="7965"/>
                  </a:cubicBezTo>
                  <a:cubicBezTo>
                    <a:pt x="7394" y="7936"/>
                    <a:pt x="7401" y="7921"/>
                    <a:pt x="7445" y="7899"/>
                  </a:cubicBezTo>
                  <a:cubicBezTo>
                    <a:pt x="7482" y="7877"/>
                    <a:pt x="7496" y="7870"/>
                    <a:pt x="7504" y="7826"/>
                  </a:cubicBezTo>
                  <a:cubicBezTo>
                    <a:pt x="7504" y="7782"/>
                    <a:pt x="7504" y="7723"/>
                    <a:pt x="7540" y="7709"/>
                  </a:cubicBezTo>
                  <a:cubicBezTo>
                    <a:pt x="7577" y="7687"/>
                    <a:pt x="7628" y="7687"/>
                    <a:pt x="7650" y="7687"/>
                  </a:cubicBezTo>
                  <a:cubicBezTo>
                    <a:pt x="7679" y="7687"/>
                    <a:pt x="7752" y="7709"/>
                    <a:pt x="7774" y="7738"/>
                  </a:cubicBezTo>
                  <a:cubicBezTo>
                    <a:pt x="7796" y="7760"/>
                    <a:pt x="7854" y="7819"/>
                    <a:pt x="7891" y="7797"/>
                  </a:cubicBezTo>
                  <a:cubicBezTo>
                    <a:pt x="7928" y="7775"/>
                    <a:pt x="7928" y="7738"/>
                    <a:pt x="7957" y="7716"/>
                  </a:cubicBezTo>
                  <a:cubicBezTo>
                    <a:pt x="7993" y="7701"/>
                    <a:pt x="8008" y="7701"/>
                    <a:pt x="8037" y="7731"/>
                  </a:cubicBezTo>
                  <a:cubicBezTo>
                    <a:pt x="8067" y="7760"/>
                    <a:pt x="8147" y="7738"/>
                    <a:pt x="8111" y="7694"/>
                  </a:cubicBezTo>
                  <a:cubicBezTo>
                    <a:pt x="8081" y="7657"/>
                    <a:pt x="8052" y="7657"/>
                    <a:pt x="8052" y="7613"/>
                  </a:cubicBezTo>
                  <a:cubicBezTo>
                    <a:pt x="8060" y="7577"/>
                    <a:pt x="8081" y="7562"/>
                    <a:pt x="8118" y="7540"/>
                  </a:cubicBezTo>
                  <a:cubicBezTo>
                    <a:pt x="8140" y="7533"/>
                    <a:pt x="8147" y="7511"/>
                    <a:pt x="8155" y="7496"/>
                  </a:cubicBezTo>
                  <a:cubicBezTo>
                    <a:pt x="8125" y="7423"/>
                    <a:pt x="8125" y="7423"/>
                    <a:pt x="8125" y="7423"/>
                  </a:cubicBezTo>
                  <a:cubicBezTo>
                    <a:pt x="8118" y="7350"/>
                    <a:pt x="8125" y="7269"/>
                    <a:pt x="8081" y="7225"/>
                  </a:cubicBezTo>
                  <a:cubicBezTo>
                    <a:pt x="8030" y="7181"/>
                    <a:pt x="7979" y="7130"/>
                    <a:pt x="7957" y="7086"/>
                  </a:cubicBezTo>
                  <a:cubicBezTo>
                    <a:pt x="7942" y="7035"/>
                    <a:pt x="7898" y="6939"/>
                    <a:pt x="7928" y="6873"/>
                  </a:cubicBezTo>
                  <a:cubicBezTo>
                    <a:pt x="7950" y="6800"/>
                    <a:pt x="7957" y="6800"/>
                    <a:pt x="8008" y="6749"/>
                  </a:cubicBezTo>
                  <a:cubicBezTo>
                    <a:pt x="8060" y="6697"/>
                    <a:pt x="8103" y="6639"/>
                    <a:pt x="8052" y="6595"/>
                  </a:cubicBezTo>
                  <a:cubicBezTo>
                    <a:pt x="8001" y="6558"/>
                    <a:pt x="7964" y="6544"/>
                    <a:pt x="8001" y="6507"/>
                  </a:cubicBezTo>
                  <a:cubicBezTo>
                    <a:pt x="8037" y="6463"/>
                    <a:pt x="8045" y="6448"/>
                    <a:pt x="7986" y="6419"/>
                  </a:cubicBezTo>
                  <a:cubicBezTo>
                    <a:pt x="7928" y="6397"/>
                    <a:pt x="7840" y="6368"/>
                    <a:pt x="7854" y="6309"/>
                  </a:cubicBezTo>
                  <a:cubicBezTo>
                    <a:pt x="7876" y="6250"/>
                    <a:pt x="7862" y="6280"/>
                    <a:pt x="7935" y="6280"/>
                  </a:cubicBezTo>
                  <a:cubicBezTo>
                    <a:pt x="8001" y="6280"/>
                    <a:pt x="8001" y="6302"/>
                    <a:pt x="8045" y="6243"/>
                  </a:cubicBezTo>
                  <a:cubicBezTo>
                    <a:pt x="8089" y="6185"/>
                    <a:pt x="8111" y="6162"/>
                    <a:pt x="8191" y="6155"/>
                  </a:cubicBezTo>
                  <a:cubicBezTo>
                    <a:pt x="8265" y="6148"/>
                    <a:pt x="8411" y="6155"/>
                    <a:pt x="8477" y="6140"/>
                  </a:cubicBezTo>
                  <a:cubicBezTo>
                    <a:pt x="8543" y="6119"/>
                    <a:pt x="8587" y="6148"/>
                    <a:pt x="8653" y="6111"/>
                  </a:cubicBezTo>
                  <a:cubicBezTo>
                    <a:pt x="8726" y="6082"/>
                    <a:pt x="8726" y="6053"/>
                    <a:pt x="8682" y="6009"/>
                  </a:cubicBezTo>
                  <a:cubicBezTo>
                    <a:pt x="8638" y="5972"/>
                    <a:pt x="8653" y="5935"/>
                    <a:pt x="8726" y="5928"/>
                  </a:cubicBezTo>
                  <a:cubicBezTo>
                    <a:pt x="8792" y="5921"/>
                    <a:pt x="8807" y="5899"/>
                    <a:pt x="8843" y="5847"/>
                  </a:cubicBezTo>
                  <a:cubicBezTo>
                    <a:pt x="8880" y="5796"/>
                    <a:pt x="8917" y="5730"/>
                    <a:pt x="8843" y="5716"/>
                  </a:cubicBezTo>
                  <a:cubicBezTo>
                    <a:pt x="8763" y="5694"/>
                    <a:pt x="8785" y="5635"/>
                    <a:pt x="8807" y="5613"/>
                  </a:cubicBezTo>
                  <a:cubicBezTo>
                    <a:pt x="8836" y="5584"/>
                    <a:pt x="8910" y="5584"/>
                    <a:pt x="8917" y="5562"/>
                  </a:cubicBezTo>
                  <a:cubicBezTo>
                    <a:pt x="8931" y="5532"/>
                    <a:pt x="8910" y="5518"/>
                    <a:pt x="8858" y="5474"/>
                  </a:cubicBezTo>
                  <a:cubicBezTo>
                    <a:pt x="8807" y="5430"/>
                    <a:pt x="8778" y="5400"/>
                    <a:pt x="8785" y="5357"/>
                  </a:cubicBezTo>
                  <a:cubicBezTo>
                    <a:pt x="8792" y="5312"/>
                    <a:pt x="8814" y="5239"/>
                    <a:pt x="8763" y="5210"/>
                  </a:cubicBezTo>
                  <a:cubicBezTo>
                    <a:pt x="8719" y="5188"/>
                    <a:pt x="8726" y="5173"/>
                    <a:pt x="8800" y="5151"/>
                  </a:cubicBezTo>
                  <a:cubicBezTo>
                    <a:pt x="8880" y="5137"/>
                    <a:pt x="8939" y="5049"/>
                    <a:pt x="8880" y="5019"/>
                  </a:cubicBezTo>
                  <a:cubicBezTo>
                    <a:pt x="8814" y="4983"/>
                    <a:pt x="8785" y="4939"/>
                    <a:pt x="8726" y="4909"/>
                  </a:cubicBezTo>
                  <a:cubicBezTo>
                    <a:pt x="8668" y="4873"/>
                    <a:pt x="8594" y="4807"/>
                    <a:pt x="8602" y="4734"/>
                  </a:cubicBezTo>
                  <a:cubicBezTo>
                    <a:pt x="8616" y="4668"/>
                    <a:pt x="8602" y="4660"/>
                    <a:pt x="8668" y="4653"/>
                  </a:cubicBezTo>
                  <a:cubicBezTo>
                    <a:pt x="8726" y="4646"/>
                    <a:pt x="8755" y="4646"/>
                    <a:pt x="8755" y="4646"/>
                  </a:cubicBezTo>
                  <a:cubicBezTo>
                    <a:pt x="8755" y="4646"/>
                    <a:pt x="8682" y="4602"/>
                    <a:pt x="8653" y="4543"/>
                  </a:cubicBezTo>
                  <a:cubicBezTo>
                    <a:pt x="8631" y="4485"/>
                    <a:pt x="8616" y="4433"/>
                    <a:pt x="8624" y="4389"/>
                  </a:cubicBezTo>
                  <a:cubicBezTo>
                    <a:pt x="8631" y="4345"/>
                    <a:pt x="8668" y="4279"/>
                    <a:pt x="8682" y="4250"/>
                  </a:cubicBezTo>
                  <a:cubicBezTo>
                    <a:pt x="8697" y="4228"/>
                    <a:pt x="8646" y="4199"/>
                    <a:pt x="8587" y="4235"/>
                  </a:cubicBezTo>
                  <a:cubicBezTo>
                    <a:pt x="8528" y="4272"/>
                    <a:pt x="8514" y="4177"/>
                    <a:pt x="8484" y="4126"/>
                  </a:cubicBezTo>
                  <a:cubicBezTo>
                    <a:pt x="8462" y="4074"/>
                    <a:pt x="8374" y="3994"/>
                    <a:pt x="8374" y="3994"/>
                  </a:cubicBezTo>
                  <a:cubicBezTo>
                    <a:pt x="8367" y="3964"/>
                    <a:pt x="8272" y="3913"/>
                    <a:pt x="8265" y="3869"/>
                  </a:cubicBezTo>
                  <a:cubicBezTo>
                    <a:pt x="8257" y="3825"/>
                    <a:pt x="8199" y="3700"/>
                    <a:pt x="8206" y="3635"/>
                  </a:cubicBezTo>
                  <a:cubicBezTo>
                    <a:pt x="8213" y="3561"/>
                    <a:pt x="8213" y="3495"/>
                    <a:pt x="8301" y="3488"/>
                  </a:cubicBezTo>
                  <a:cubicBezTo>
                    <a:pt x="8382" y="3481"/>
                    <a:pt x="8462" y="3503"/>
                    <a:pt x="8521" y="3481"/>
                  </a:cubicBezTo>
                  <a:cubicBezTo>
                    <a:pt x="8580" y="3451"/>
                    <a:pt x="8594" y="3444"/>
                    <a:pt x="8624" y="3400"/>
                  </a:cubicBezTo>
                  <a:cubicBezTo>
                    <a:pt x="8646" y="3356"/>
                    <a:pt x="8638" y="3290"/>
                    <a:pt x="8697" y="3283"/>
                  </a:cubicBezTo>
                  <a:cubicBezTo>
                    <a:pt x="8755" y="3276"/>
                    <a:pt x="8880" y="3253"/>
                    <a:pt x="8880" y="3253"/>
                  </a:cubicBezTo>
                  <a:cubicBezTo>
                    <a:pt x="8880" y="3253"/>
                    <a:pt x="8939" y="3327"/>
                    <a:pt x="8961" y="3305"/>
                  </a:cubicBezTo>
                  <a:cubicBezTo>
                    <a:pt x="8990" y="3290"/>
                    <a:pt x="8997" y="3268"/>
                    <a:pt x="9049" y="3290"/>
                  </a:cubicBezTo>
                  <a:cubicBezTo>
                    <a:pt x="9100" y="3319"/>
                    <a:pt x="9166" y="3385"/>
                    <a:pt x="9203" y="3378"/>
                  </a:cubicBezTo>
                  <a:cubicBezTo>
                    <a:pt x="9232" y="3371"/>
                    <a:pt x="9224" y="3378"/>
                    <a:pt x="9283" y="3356"/>
                  </a:cubicBezTo>
                  <a:cubicBezTo>
                    <a:pt x="9342" y="3341"/>
                    <a:pt x="9386" y="3341"/>
                    <a:pt x="9422" y="3305"/>
                  </a:cubicBezTo>
                  <a:cubicBezTo>
                    <a:pt x="9452" y="3276"/>
                    <a:pt x="9503" y="3246"/>
                    <a:pt x="9547" y="3217"/>
                  </a:cubicBezTo>
                  <a:cubicBezTo>
                    <a:pt x="9591" y="3180"/>
                    <a:pt x="9620" y="3158"/>
                    <a:pt x="9657" y="3144"/>
                  </a:cubicBezTo>
                  <a:cubicBezTo>
                    <a:pt x="9701" y="3136"/>
                    <a:pt x="9635" y="3107"/>
                    <a:pt x="9664" y="3056"/>
                  </a:cubicBezTo>
                  <a:cubicBezTo>
                    <a:pt x="9701" y="3004"/>
                    <a:pt x="9730" y="2909"/>
                    <a:pt x="9730" y="2909"/>
                  </a:cubicBezTo>
                  <a:cubicBezTo>
                    <a:pt x="9730" y="2909"/>
                    <a:pt x="9767" y="2953"/>
                    <a:pt x="9796" y="2931"/>
                  </a:cubicBezTo>
                  <a:cubicBezTo>
                    <a:pt x="9818" y="2916"/>
                    <a:pt x="9862" y="2894"/>
                    <a:pt x="9862" y="2858"/>
                  </a:cubicBezTo>
                  <a:cubicBezTo>
                    <a:pt x="9862" y="2836"/>
                    <a:pt x="9891" y="2807"/>
                    <a:pt x="9913" y="2785"/>
                  </a:cubicBezTo>
                  <a:lnTo>
                    <a:pt x="9906" y="2777"/>
                  </a:lnTo>
                </a:path>
              </a:pathLst>
            </a:custGeom>
            <a:grpFill/>
            <a:ln w="28575" cap="flat" cmpd="sng">
              <a:solidFill>
                <a:schemeClr val="bg1"/>
              </a:solidFill>
              <a:bevel/>
              <a:headEnd/>
              <a:tailEnd/>
            </a:ln>
          </p:spPr>
          <p:txBody>
            <a:bodyPr wrap="none" anchor="ctr"/>
            <a:lstStyle/>
            <a:p>
              <a:endParaRPr lang="en-US">
                <a:latin typeface="Poppins Light" charset="0"/>
              </a:endParaRPr>
            </a:p>
          </p:txBody>
        </p:sp>
        <p:sp>
          <p:nvSpPr>
            <p:cNvPr id="47" name="Freeform 46"/>
            <p:cNvSpPr>
              <a:spLocks noChangeArrowheads="1"/>
            </p:cNvSpPr>
            <p:nvPr/>
          </p:nvSpPr>
          <p:spPr bwMode="auto">
            <a:xfrm>
              <a:off x="3373941" y="5791754"/>
              <a:ext cx="2878123" cy="2744979"/>
            </a:xfrm>
            <a:custGeom>
              <a:avLst/>
              <a:gdLst>
                <a:gd name="T0" fmla="*/ 974 w 7489"/>
                <a:gd name="T1" fmla="*/ 7143 h 7225"/>
                <a:gd name="T2" fmla="*/ 630 w 7489"/>
                <a:gd name="T3" fmla="*/ 6616 h 7225"/>
                <a:gd name="T4" fmla="*/ 717 w 7489"/>
                <a:gd name="T5" fmla="*/ 6213 h 7225"/>
                <a:gd name="T6" fmla="*/ 402 w 7489"/>
                <a:gd name="T7" fmla="*/ 5920 h 7225"/>
                <a:gd name="T8" fmla="*/ 256 w 7489"/>
                <a:gd name="T9" fmla="*/ 5502 h 7225"/>
                <a:gd name="T10" fmla="*/ 278 w 7489"/>
                <a:gd name="T11" fmla="*/ 5194 h 7225"/>
                <a:gd name="T12" fmla="*/ 36 w 7489"/>
                <a:gd name="T13" fmla="*/ 4974 h 7225"/>
                <a:gd name="T14" fmla="*/ 205 w 7489"/>
                <a:gd name="T15" fmla="*/ 4799 h 7225"/>
                <a:gd name="T16" fmla="*/ 571 w 7489"/>
                <a:gd name="T17" fmla="*/ 4426 h 7225"/>
                <a:gd name="T18" fmla="*/ 534 w 7489"/>
                <a:gd name="T19" fmla="*/ 4067 h 7225"/>
                <a:gd name="T20" fmla="*/ 674 w 7489"/>
                <a:gd name="T21" fmla="*/ 3158 h 7225"/>
                <a:gd name="T22" fmla="*/ 293 w 7489"/>
                <a:gd name="T23" fmla="*/ 2521 h 7225"/>
                <a:gd name="T24" fmla="*/ 446 w 7489"/>
                <a:gd name="T25" fmla="*/ 2140 h 7225"/>
                <a:gd name="T26" fmla="*/ 762 w 7489"/>
                <a:gd name="T27" fmla="*/ 2044 h 7225"/>
                <a:gd name="T28" fmla="*/ 1150 w 7489"/>
                <a:gd name="T29" fmla="*/ 2096 h 7225"/>
                <a:gd name="T30" fmla="*/ 1985 w 7489"/>
                <a:gd name="T31" fmla="*/ 1949 h 7225"/>
                <a:gd name="T32" fmla="*/ 1868 w 7489"/>
                <a:gd name="T33" fmla="*/ 1444 h 7225"/>
                <a:gd name="T34" fmla="*/ 2359 w 7489"/>
                <a:gd name="T35" fmla="*/ 1085 h 7225"/>
                <a:gd name="T36" fmla="*/ 2960 w 7489"/>
                <a:gd name="T37" fmla="*/ 843 h 7225"/>
                <a:gd name="T38" fmla="*/ 3619 w 7489"/>
                <a:gd name="T39" fmla="*/ 308 h 7225"/>
                <a:gd name="T40" fmla="*/ 4022 w 7489"/>
                <a:gd name="T41" fmla="*/ 447 h 7225"/>
                <a:gd name="T42" fmla="*/ 4491 w 7489"/>
                <a:gd name="T43" fmla="*/ 725 h 7225"/>
                <a:gd name="T44" fmla="*/ 4345 w 7489"/>
                <a:gd name="T45" fmla="*/ 1136 h 7225"/>
                <a:gd name="T46" fmla="*/ 4330 w 7489"/>
                <a:gd name="T47" fmla="*/ 1480 h 7225"/>
                <a:gd name="T48" fmla="*/ 4755 w 7489"/>
                <a:gd name="T49" fmla="*/ 1539 h 7225"/>
                <a:gd name="T50" fmla="*/ 5143 w 7489"/>
                <a:gd name="T51" fmla="*/ 1326 h 7225"/>
                <a:gd name="T52" fmla="*/ 5422 w 7489"/>
                <a:gd name="T53" fmla="*/ 1070 h 7225"/>
                <a:gd name="T54" fmla="*/ 5231 w 7489"/>
                <a:gd name="T55" fmla="*/ 271 h 7225"/>
                <a:gd name="T56" fmla="*/ 5546 w 7489"/>
                <a:gd name="T57" fmla="*/ 37 h 7225"/>
                <a:gd name="T58" fmla="*/ 5957 w 7489"/>
                <a:gd name="T59" fmla="*/ 169 h 7225"/>
                <a:gd name="T60" fmla="*/ 6550 w 7489"/>
                <a:gd name="T61" fmla="*/ 242 h 7225"/>
                <a:gd name="T62" fmla="*/ 6821 w 7489"/>
                <a:gd name="T63" fmla="*/ 396 h 7225"/>
                <a:gd name="T64" fmla="*/ 6645 w 7489"/>
                <a:gd name="T65" fmla="*/ 953 h 7225"/>
                <a:gd name="T66" fmla="*/ 6865 w 7489"/>
                <a:gd name="T67" fmla="*/ 1348 h 7225"/>
                <a:gd name="T68" fmla="*/ 6968 w 7489"/>
                <a:gd name="T69" fmla="*/ 1891 h 7225"/>
                <a:gd name="T70" fmla="*/ 7415 w 7489"/>
                <a:gd name="T71" fmla="*/ 2228 h 7225"/>
                <a:gd name="T72" fmla="*/ 7364 w 7489"/>
                <a:gd name="T73" fmla="*/ 2858 h 7225"/>
                <a:gd name="T74" fmla="*/ 7268 w 7489"/>
                <a:gd name="T75" fmla="*/ 3092 h 7225"/>
                <a:gd name="T76" fmla="*/ 6733 w 7489"/>
                <a:gd name="T77" fmla="*/ 3517 h 7225"/>
                <a:gd name="T78" fmla="*/ 6352 w 7489"/>
                <a:gd name="T79" fmla="*/ 3576 h 7225"/>
                <a:gd name="T80" fmla="*/ 6059 w 7489"/>
                <a:gd name="T81" fmla="*/ 3840 h 7225"/>
                <a:gd name="T82" fmla="*/ 5656 w 7489"/>
                <a:gd name="T83" fmla="*/ 4184 h 7225"/>
                <a:gd name="T84" fmla="*/ 6059 w 7489"/>
                <a:gd name="T85" fmla="*/ 4397 h 7225"/>
                <a:gd name="T86" fmla="*/ 5847 w 7489"/>
                <a:gd name="T87" fmla="*/ 4813 h 7225"/>
                <a:gd name="T88" fmla="*/ 5605 w 7489"/>
                <a:gd name="T89" fmla="*/ 4784 h 7225"/>
                <a:gd name="T90" fmla="*/ 5488 w 7489"/>
                <a:gd name="T91" fmla="*/ 5158 h 7225"/>
                <a:gd name="T92" fmla="*/ 5143 w 7489"/>
                <a:gd name="T93" fmla="*/ 5568 h 7225"/>
                <a:gd name="T94" fmla="*/ 4733 w 7489"/>
                <a:gd name="T95" fmla="*/ 5795 h 7225"/>
                <a:gd name="T96" fmla="*/ 4638 w 7489"/>
                <a:gd name="T97" fmla="*/ 6096 h 7225"/>
                <a:gd name="T98" fmla="*/ 4352 w 7489"/>
                <a:gd name="T99" fmla="*/ 5744 h 7225"/>
                <a:gd name="T100" fmla="*/ 4088 w 7489"/>
                <a:gd name="T101" fmla="*/ 5400 h 7225"/>
                <a:gd name="T102" fmla="*/ 3810 w 7489"/>
                <a:gd name="T103" fmla="*/ 5671 h 7225"/>
                <a:gd name="T104" fmla="*/ 3502 w 7489"/>
                <a:gd name="T105" fmla="*/ 5920 h 7225"/>
                <a:gd name="T106" fmla="*/ 2974 w 7489"/>
                <a:gd name="T107" fmla="*/ 6286 h 7225"/>
                <a:gd name="T108" fmla="*/ 2417 w 7489"/>
                <a:gd name="T109" fmla="*/ 6396 h 7225"/>
                <a:gd name="T110" fmla="*/ 2110 w 7489"/>
                <a:gd name="T111" fmla="*/ 6682 h 7225"/>
                <a:gd name="T112" fmla="*/ 1824 w 7489"/>
                <a:gd name="T113" fmla="*/ 6916 h 7225"/>
                <a:gd name="T114" fmla="*/ 1567 w 7489"/>
                <a:gd name="T115" fmla="*/ 7188 h 7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489" h="7225">
                  <a:moveTo>
                    <a:pt x="1186" y="7224"/>
                  </a:moveTo>
                  <a:lnTo>
                    <a:pt x="1186" y="7224"/>
                  </a:lnTo>
                  <a:cubicBezTo>
                    <a:pt x="1150" y="7224"/>
                    <a:pt x="1128" y="7180"/>
                    <a:pt x="1113" y="7136"/>
                  </a:cubicBezTo>
                  <a:cubicBezTo>
                    <a:pt x="1106" y="7129"/>
                    <a:pt x="1106" y="7114"/>
                    <a:pt x="1099" y="7107"/>
                  </a:cubicBezTo>
                  <a:cubicBezTo>
                    <a:pt x="1076" y="7070"/>
                    <a:pt x="1069" y="7063"/>
                    <a:pt x="1047" y="7063"/>
                  </a:cubicBezTo>
                  <a:cubicBezTo>
                    <a:pt x="1040" y="7063"/>
                    <a:pt x="1033" y="7063"/>
                    <a:pt x="1033" y="7063"/>
                  </a:cubicBezTo>
                  <a:cubicBezTo>
                    <a:pt x="1018" y="7063"/>
                    <a:pt x="1011" y="7085"/>
                    <a:pt x="1003" y="7122"/>
                  </a:cubicBezTo>
                  <a:cubicBezTo>
                    <a:pt x="996" y="7158"/>
                    <a:pt x="996" y="7158"/>
                    <a:pt x="996" y="7158"/>
                  </a:cubicBezTo>
                  <a:cubicBezTo>
                    <a:pt x="974" y="7143"/>
                    <a:pt x="974" y="7143"/>
                    <a:pt x="974" y="7143"/>
                  </a:cubicBezTo>
                  <a:cubicBezTo>
                    <a:pt x="959" y="7129"/>
                    <a:pt x="952" y="7122"/>
                    <a:pt x="945" y="7107"/>
                  </a:cubicBezTo>
                  <a:cubicBezTo>
                    <a:pt x="908" y="7048"/>
                    <a:pt x="923" y="7004"/>
                    <a:pt x="966" y="6916"/>
                  </a:cubicBezTo>
                  <a:cubicBezTo>
                    <a:pt x="996" y="6858"/>
                    <a:pt x="981" y="6850"/>
                    <a:pt x="959" y="6821"/>
                  </a:cubicBezTo>
                  <a:cubicBezTo>
                    <a:pt x="945" y="6806"/>
                    <a:pt x="937" y="6792"/>
                    <a:pt x="923" y="6770"/>
                  </a:cubicBezTo>
                  <a:cubicBezTo>
                    <a:pt x="893" y="6704"/>
                    <a:pt x="857" y="6660"/>
                    <a:pt x="791" y="6660"/>
                  </a:cubicBezTo>
                  <a:cubicBezTo>
                    <a:pt x="783" y="6660"/>
                    <a:pt x="769" y="6660"/>
                    <a:pt x="762" y="6660"/>
                  </a:cubicBezTo>
                  <a:cubicBezTo>
                    <a:pt x="732" y="6667"/>
                    <a:pt x="710" y="6674"/>
                    <a:pt x="695" y="6674"/>
                  </a:cubicBezTo>
                  <a:cubicBezTo>
                    <a:pt x="666" y="6674"/>
                    <a:pt x="652" y="6653"/>
                    <a:pt x="644" y="6638"/>
                  </a:cubicBezTo>
                  <a:cubicBezTo>
                    <a:pt x="644" y="6631"/>
                    <a:pt x="637" y="6623"/>
                    <a:pt x="630" y="6616"/>
                  </a:cubicBezTo>
                  <a:cubicBezTo>
                    <a:pt x="622" y="6601"/>
                    <a:pt x="615" y="6594"/>
                    <a:pt x="608" y="6587"/>
                  </a:cubicBezTo>
                  <a:cubicBezTo>
                    <a:pt x="586" y="6557"/>
                    <a:pt x="564" y="6535"/>
                    <a:pt x="578" y="6455"/>
                  </a:cubicBezTo>
                  <a:cubicBezTo>
                    <a:pt x="593" y="6396"/>
                    <a:pt x="608" y="6389"/>
                    <a:pt x="637" y="6374"/>
                  </a:cubicBezTo>
                  <a:cubicBezTo>
                    <a:pt x="652" y="6374"/>
                    <a:pt x="674" y="6360"/>
                    <a:pt x="710" y="6330"/>
                  </a:cubicBezTo>
                  <a:cubicBezTo>
                    <a:pt x="732" y="6315"/>
                    <a:pt x="754" y="6293"/>
                    <a:pt x="762" y="6286"/>
                  </a:cubicBezTo>
                  <a:lnTo>
                    <a:pt x="762" y="6286"/>
                  </a:lnTo>
                  <a:lnTo>
                    <a:pt x="754" y="6279"/>
                  </a:lnTo>
                  <a:cubicBezTo>
                    <a:pt x="747" y="6272"/>
                    <a:pt x="740" y="6257"/>
                    <a:pt x="732" y="6235"/>
                  </a:cubicBezTo>
                  <a:cubicBezTo>
                    <a:pt x="725" y="6213"/>
                    <a:pt x="717" y="6213"/>
                    <a:pt x="717" y="6213"/>
                  </a:cubicBezTo>
                  <a:cubicBezTo>
                    <a:pt x="710" y="6213"/>
                    <a:pt x="703" y="6213"/>
                    <a:pt x="703" y="6213"/>
                  </a:cubicBezTo>
                  <a:cubicBezTo>
                    <a:pt x="688" y="6220"/>
                    <a:pt x="674" y="6220"/>
                    <a:pt x="659" y="6220"/>
                  </a:cubicBezTo>
                  <a:cubicBezTo>
                    <a:pt x="644" y="6220"/>
                    <a:pt x="622" y="6220"/>
                    <a:pt x="600" y="6206"/>
                  </a:cubicBezTo>
                  <a:cubicBezTo>
                    <a:pt x="542" y="6184"/>
                    <a:pt x="534" y="6169"/>
                    <a:pt x="534" y="6132"/>
                  </a:cubicBezTo>
                  <a:cubicBezTo>
                    <a:pt x="534" y="6118"/>
                    <a:pt x="534" y="6096"/>
                    <a:pt x="527" y="6066"/>
                  </a:cubicBezTo>
                  <a:cubicBezTo>
                    <a:pt x="512" y="6030"/>
                    <a:pt x="505" y="6015"/>
                    <a:pt x="505" y="6000"/>
                  </a:cubicBezTo>
                  <a:cubicBezTo>
                    <a:pt x="490" y="5971"/>
                    <a:pt x="490" y="5964"/>
                    <a:pt x="468" y="5927"/>
                  </a:cubicBezTo>
                  <a:cubicBezTo>
                    <a:pt x="461" y="5912"/>
                    <a:pt x="454" y="5912"/>
                    <a:pt x="439" y="5912"/>
                  </a:cubicBezTo>
                  <a:cubicBezTo>
                    <a:pt x="432" y="5912"/>
                    <a:pt x="417" y="5912"/>
                    <a:pt x="402" y="5920"/>
                  </a:cubicBezTo>
                  <a:cubicBezTo>
                    <a:pt x="388" y="5927"/>
                    <a:pt x="373" y="5927"/>
                    <a:pt x="351" y="5927"/>
                  </a:cubicBezTo>
                  <a:cubicBezTo>
                    <a:pt x="344" y="5927"/>
                    <a:pt x="336" y="5927"/>
                    <a:pt x="329" y="5927"/>
                  </a:cubicBezTo>
                  <a:cubicBezTo>
                    <a:pt x="307" y="5920"/>
                    <a:pt x="285" y="5912"/>
                    <a:pt x="278" y="5891"/>
                  </a:cubicBezTo>
                  <a:cubicBezTo>
                    <a:pt x="263" y="5869"/>
                    <a:pt x="263" y="5832"/>
                    <a:pt x="278" y="5781"/>
                  </a:cubicBezTo>
                  <a:cubicBezTo>
                    <a:pt x="293" y="5737"/>
                    <a:pt x="285" y="5729"/>
                    <a:pt x="256" y="5722"/>
                  </a:cubicBezTo>
                  <a:cubicBezTo>
                    <a:pt x="249" y="5722"/>
                    <a:pt x="234" y="5715"/>
                    <a:pt x="226" y="5707"/>
                  </a:cubicBezTo>
                  <a:cubicBezTo>
                    <a:pt x="205" y="5700"/>
                    <a:pt x="161" y="5671"/>
                    <a:pt x="168" y="5641"/>
                  </a:cubicBezTo>
                  <a:cubicBezTo>
                    <a:pt x="168" y="5627"/>
                    <a:pt x="183" y="5619"/>
                    <a:pt x="205" y="5612"/>
                  </a:cubicBezTo>
                  <a:cubicBezTo>
                    <a:pt x="249" y="5605"/>
                    <a:pt x="256" y="5575"/>
                    <a:pt x="256" y="5502"/>
                  </a:cubicBezTo>
                  <a:cubicBezTo>
                    <a:pt x="256" y="5465"/>
                    <a:pt x="271" y="5451"/>
                    <a:pt x="300" y="5451"/>
                  </a:cubicBezTo>
                  <a:cubicBezTo>
                    <a:pt x="314" y="5451"/>
                    <a:pt x="322" y="5451"/>
                    <a:pt x="336" y="5451"/>
                  </a:cubicBezTo>
                  <a:cubicBezTo>
                    <a:pt x="351" y="5451"/>
                    <a:pt x="366" y="5458"/>
                    <a:pt x="381" y="5458"/>
                  </a:cubicBezTo>
                  <a:cubicBezTo>
                    <a:pt x="388" y="5458"/>
                    <a:pt x="395" y="5458"/>
                    <a:pt x="402" y="5451"/>
                  </a:cubicBezTo>
                  <a:cubicBezTo>
                    <a:pt x="410" y="5451"/>
                    <a:pt x="417" y="5451"/>
                    <a:pt x="424" y="5443"/>
                  </a:cubicBezTo>
                  <a:cubicBezTo>
                    <a:pt x="432" y="5429"/>
                    <a:pt x="424" y="5407"/>
                    <a:pt x="417" y="5378"/>
                  </a:cubicBezTo>
                  <a:cubicBezTo>
                    <a:pt x="417" y="5356"/>
                    <a:pt x="410" y="5334"/>
                    <a:pt x="410" y="5312"/>
                  </a:cubicBezTo>
                  <a:cubicBezTo>
                    <a:pt x="410" y="5238"/>
                    <a:pt x="410" y="5238"/>
                    <a:pt x="373" y="5238"/>
                  </a:cubicBezTo>
                  <a:cubicBezTo>
                    <a:pt x="336" y="5238"/>
                    <a:pt x="293" y="5224"/>
                    <a:pt x="278" y="5194"/>
                  </a:cubicBezTo>
                  <a:cubicBezTo>
                    <a:pt x="271" y="5172"/>
                    <a:pt x="263" y="5150"/>
                    <a:pt x="293" y="5106"/>
                  </a:cubicBezTo>
                  <a:cubicBezTo>
                    <a:pt x="300" y="5092"/>
                    <a:pt x="307" y="5070"/>
                    <a:pt x="307" y="5062"/>
                  </a:cubicBezTo>
                  <a:cubicBezTo>
                    <a:pt x="300" y="5055"/>
                    <a:pt x="285" y="5048"/>
                    <a:pt x="285" y="5048"/>
                  </a:cubicBezTo>
                  <a:cubicBezTo>
                    <a:pt x="278" y="5048"/>
                    <a:pt x="278" y="5055"/>
                    <a:pt x="271" y="5055"/>
                  </a:cubicBezTo>
                  <a:cubicBezTo>
                    <a:pt x="256" y="5055"/>
                    <a:pt x="241" y="5062"/>
                    <a:pt x="219" y="5062"/>
                  </a:cubicBezTo>
                  <a:cubicBezTo>
                    <a:pt x="197" y="5062"/>
                    <a:pt x="161" y="5062"/>
                    <a:pt x="109" y="5077"/>
                  </a:cubicBezTo>
                  <a:cubicBezTo>
                    <a:pt x="102" y="5077"/>
                    <a:pt x="87" y="5077"/>
                    <a:pt x="80" y="5077"/>
                  </a:cubicBezTo>
                  <a:cubicBezTo>
                    <a:pt x="65" y="5077"/>
                    <a:pt x="51" y="5077"/>
                    <a:pt x="43" y="5062"/>
                  </a:cubicBezTo>
                  <a:cubicBezTo>
                    <a:pt x="29" y="5048"/>
                    <a:pt x="29" y="5011"/>
                    <a:pt x="36" y="4974"/>
                  </a:cubicBezTo>
                  <a:cubicBezTo>
                    <a:pt x="36" y="4960"/>
                    <a:pt x="36" y="4945"/>
                    <a:pt x="36" y="4923"/>
                  </a:cubicBezTo>
                  <a:cubicBezTo>
                    <a:pt x="36" y="4894"/>
                    <a:pt x="29" y="4872"/>
                    <a:pt x="21" y="4850"/>
                  </a:cubicBezTo>
                  <a:cubicBezTo>
                    <a:pt x="7" y="4813"/>
                    <a:pt x="0" y="4784"/>
                    <a:pt x="29" y="4755"/>
                  </a:cubicBezTo>
                  <a:cubicBezTo>
                    <a:pt x="58" y="4733"/>
                    <a:pt x="73" y="4725"/>
                    <a:pt x="87" y="4725"/>
                  </a:cubicBezTo>
                  <a:cubicBezTo>
                    <a:pt x="102" y="4725"/>
                    <a:pt x="124" y="4733"/>
                    <a:pt x="124" y="4777"/>
                  </a:cubicBezTo>
                  <a:cubicBezTo>
                    <a:pt x="124" y="4791"/>
                    <a:pt x="131" y="4806"/>
                    <a:pt x="146" y="4821"/>
                  </a:cubicBezTo>
                  <a:cubicBezTo>
                    <a:pt x="161" y="4835"/>
                    <a:pt x="175" y="4843"/>
                    <a:pt x="183" y="4843"/>
                  </a:cubicBezTo>
                  <a:cubicBezTo>
                    <a:pt x="183" y="4843"/>
                    <a:pt x="183" y="4843"/>
                    <a:pt x="190" y="4835"/>
                  </a:cubicBezTo>
                  <a:cubicBezTo>
                    <a:pt x="190" y="4828"/>
                    <a:pt x="197" y="4813"/>
                    <a:pt x="205" y="4799"/>
                  </a:cubicBezTo>
                  <a:cubicBezTo>
                    <a:pt x="226" y="4762"/>
                    <a:pt x="249" y="4711"/>
                    <a:pt x="293" y="4674"/>
                  </a:cubicBezTo>
                  <a:cubicBezTo>
                    <a:pt x="314" y="4660"/>
                    <a:pt x="329" y="4652"/>
                    <a:pt x="344" y="4645"/>
                  </a:cubicBezTo>
                  <a:cubicBezTo>
                    <a:pt x="351" y="4638"/>
                    <a:pt x="358" y="4638"/>
                    <a:pt x="381" y="4601"/>
                  </a:cubicBezTo>
                  <a:cubicBezTo>
                    <a:pt x="410" y="4535"/>
                    <a:pt x="454" y="4520"/>
                    <a:pt x="505" y="4499"/>
                  </a:cubicBezTo>
                  <a:cubicBezTo>
                    <a:pt x="520" y="4492"/>
                    <a:pt x="520" y="4492"/>
                    <a:pt x="520" y="4492"/>
                  </a:cubicBezTo>
                  <a:cubicBezTo>
                    <a:pt x="549" y="4484"/>
                    <a:pt x="571" y="4477"/>
                    <a:pt x="578" y="4477"/>
                  </a:cubicBezTo>
                  <a:cubicBezTo>
                    <a:pt x="586" y="4477"/>
                    <a:pt x="593" y="4477"/>
                    <a:pt x="593" y="4477"/>
                  </a:cubicBezTo>
                  <a:cubicBezTo>
                    <a:pt x="593" y="4477"/>
                    <a:pt x="593" y="4477"/>
                    <a:pt x="593" y="4470"/>
                  </a:cubicBezTo>
                  <a:cubicBezTo>
                    <a:pt x="593" y="4448"/>
                    <a:pt x="571" y="4426"/>
                    <a:pt x="571" y="4426"/>
                  </a:cubicBezTo>
                  <a:cubicBezTo>
                    <a:pt x="564" y="4411"/>
                    <a:pt x="564" y="4411"/>
                    <a:pt x="564" y="4411"/>
                  </a:cubicBezTo>
                  <a:cubicBezTo>
                    <a:pt x="644" y="4353"/>
                    <a:pt x="644" y="4353"/>
                    <a:pt x="644" y="4353"/>
                  </a:cubicBezTo>
                  <a:cubicBezTo>
                    <a:pt x="644" y="4353"/>
                    <a:pt x="637" y="4353"/>
                    <a:pt x="630" y="4353"/>
                  </a:cubicBezTo>
                  <a:cubicBezTo>
                    <a:pt x="630" y="4353"/>
                    <a:pt x="615" y="4353"/>
                    <a:pt x="608" y="4360"/>
                  </a:cubicBezTo>
                  <a:cubicBezTo>
                    <a:pt x="571" y="4382"/>
                    <a:pt x="527" y="4404"/>
                    <a:pt x="483" y="4404"/>
                  </a:cubicBezTo>
                  <a:cubicBezTo>
                    <a:pt x="461" y="4404"/>
                    <a:pt x="439" y="4397"/>
                    <a:pt x="417" y="4382"/>
                  </a:cubicBezTo>
                  <a:cubicBezTo>
                    <a:pt x="402" y="4375"/>
                    <a:pt x="395" y="4360"/>
                    <a:pt x="388" y="4345"/>
                  </a:cubicBezTo>
                  <a:cubicBezTo>
                    <a:pt x="381" y="4272"/>
                    <a:pt x="461" y="4170"/>
                    <a:pt x="468" y="4155"/>
                  </a:cubicBezTo>
                  <a:cubicBezTo>
                    <a:pt x="490" y="4133"/>
                    <a:pt x="512" y="4104"/>
                    <a:pt x="534" y="4067"/>
                  </a:cubicBezTo>
                  <a:cubicBezTo>
                    <a:pt x="556" y="4023"/>
                    <a:pt x="578" y="3979"/>
                    <a:pt x="615" y="3928"/>
                  </a:cubicBezTo>
                  <a:cubicBezTo>
                    <a:pt x="652" y="3884"/>
                    <a:pt x="681" y="3869"/>
                    <a:pt x="695" y="3854"/>
                  </a:cubicBezTo>
                  <a:cubicBezTo>
                    <a:pt x="717" y="3840"/>
                    <a:pt x="732" y="3832"/>
                    <a:pt x="740" y="3803"/>
                  </a:cubicBezTo>
                  <a:cubicBezTo>
                    <a:pt x="747" y="3774"/>
                    <a:pt x="747" y="3744"/>
                    <a:pt x="747" y="3715"/>
                  </a:cubicBezTo>
                  <a:cubicBezTo>
                    <a:pt x="740" y="3679"/>
                    <a:pt x="740" y="3627"/>
                    <a:pt x="762" y="3569"/>
                  </a:cubicBezTo>
                  <a:cubicBezTo>
                    <a:pt x="798" y="3503"/>
                    <a:pt x="776" y="3444"/>
                    <a:pt x="754" y="3378"/>
                  </a:cubicBezTo>
                  <a:cubicBezTo>
                    <a:pt x="754" y="3363"/>
                    <a:pt x="747" y="3342"/>
                    <a:pt x="740" y="3320"/>
                  </a:cubicBezTo>
                  <a:cubicBezTo>
                    <a:pt x="725" y="3275"/>
                    <a:pt x="710" y="3246"/>
                    <a:pt x="703" y="3224"/>
                  </a:cubicBezTo>
                  <a:cubicBezTo>
                    <a:pt x="688" y="3210"/>
                    <a:pt x="681" y="3188"/>
                    <a:pt x="674" y="3158"/>
                  </a:cubicBezTo>
                  <a:cubicBezTo>
                    <a:pt x="659" y="3114"/>
                    <a:pt x="637" y="3070"/>
                    <a:pt x="564" y="2997"/>
                  </a:cubicBezTo>
                  <a:cubicBezTo>
                    <a:pt x="527" y="2968"/>
                    <a:pt x="512" y="2939"/>
                    <a:pt x="512" y="2916"/>
                  </a:cubicBezTo>
                  <a:cubicBezTo>
                    <a:pt x="512" y="2894"/>
                    <a:pt x="534" y="2873"/>
                    <a:pt x="564" y="2851"/>
                  </a:cubicBezTo>
                  <a:cubicBezTo>
                    <a:pt x="578" y="2843"/>
                    <a:pt x="578" y="2836"/>
                    <a:pt x="578" y="2836"/>
                  </a:cubicBezTo>
                  <a:cubicBezTo>
                    <a:pt x="578" y="2821"/>
                    <a:pt x="534" y="2806"/>
                    <a:pt x="505" y="2792"/>
                  </a:cubicBezTo>
                  <a:cubicBezTo>
                    <a:pt x="490" y="2785"/>
                    <a:pt x="490" y="2785"/>
                    <a:pt x="490" y="2785"/>
                  </a:cubicBezTo>
                  <a:cubicBezTo>
                    <a:pt x="424" y="2763"/>
                    <a:pt x="410" y="2726"/>
                    <a:pt x="410" y="2660"/>
                  </a:cubicBezTo>
                  <a:cubicBezTo>
                    <a:pt x="410" y="2587"/>
                    <a:pt x="410" y="2557"/>
                    <a:pt x="366" y="2535"/>
                  </a:cubicBezTo>
                  <a:cubicBezTo>
                    <a:pt x="336" y="2528"/>
                    <a:pt x="307" y="2521"/>
                    <a:pt x="293" y="2521"/>
                  </a:cubicBezTo>
                  <a:cubicBezTo>
                    <a:pt x="271" y="2521"/>
                    <a:pt x="263" y="2528"/>
                    <a:pt x="256" y="2528"/>
                  </a:cubicBezTo>
                  <a:cubicBezTo>
                    <a:pt x="226" y="2535"/>
                    <a:pt x="226" y="2535"/>
                    <a:pt x="226" y="2535"/>
                  </a:cubicBezTo>
                  <a:cubicBezTo>
                    <a:pt x="241" y="2506"/>
                    <a:pt x="241" y="2506"/>
                    <a:pt x="241" y="2506"/>
                  </a:cubicBezTo>
                  <a:cubicBezTo>
                    <a:pt x="241" y="2499"/>
                    <a:pt x="271" y="2462"/>
                    <a:pt x="329" y="2440"/>
                  </a:cubicBezTo>
                  <a:cubicBezTo>
                    <a:pt x="351" y="2433"/>
                    <a:pt x="351" y="2418"/>
                    <a:pt x="351" y="2418"/>
                  </a:cubicBezTo>
                  <a:cubicBezTo>
                    <a:pt x="358" y="2396"/>
                    <a:pt x="336" y="2367"/>
                    <a:pt x="300" y="2345"/>
                  </a:cubicBezTo>
                  <a:cubicBezTo>
                    <a:pt x="271" y="2316"/>
                    <a:pt x="249" y="2279"/>
                    <a:pt x="256" y="2250"/>
                  </a:cubicBezTo>
                  <a:cubicBezTo>
                    <a:pt x="263" y="2235"/>
                    <a:pt x="278" y="2213"/>
                    <a:pt x="322" y="2206"/>
                  </a:cubicBezTo>
                  <a:cubicBezTo>
                    <a:pt x="395" y="2191"/>
                    <a:pt x="432" y="2176"/>
                    <a:pt x="446" y="2140"/>
                  </a:cubicBezTo>
                  <a:cubicBezTo>
                    <a:pt x="461" y="2111"/>
                    <a:pt x="490" y="2089"/>
                    <a:pt x="520" y="2089"/>
                  </a:cubicBezTo>
                  <a:cubicBezTo>
                    <a:pt x="527" y="2089"/>
                    <a:pt x="549" y="2089"/>
                    <a:pt x="564" y="2118"/>
                  </a:cubicBezTo>
                  <a:cubicBezTo>
                    <a:pt x="586" y="2154"/>
                    <a:pt x="608" y="2169"/>
                    <a:pt x="688" y="2169"/>
                  </a:cubicBezTo>
                  <a:cubicBezTo>
                    <a:pt x="695" y="2169"/>
                    <a:pt x="703" y="2169"/>
                    <a:pt x="703" y="2169"/>
                  </a:cubicBezTo>
                  <a:cubicBezTo>
                    <a:pt x="710" y="2154"/>
                    <a:pt x="659" y="2096"/>
                    <a:pt x="644" y="2074"/>
                  </a:cubicBezTo>
                  <a:cubicBezTo>
                    <a:pt x="630" y="2066"/>
                    <a:pt x="622" y="2052"/>
                    <a:pt x="615" y="2044"/>
                  </a:cubicBezTo>
                  <a:cubicBezTo>
                    <a:pt x="600" y="2023"/>
                    <a:pt x="608" y="2008"/>
                    <a:pt x="608" y="2001"/>
                  </a:cubicBezTo>
                  <a:cubicBezTo>
                    <a:pt x="622" y="1964"/>
                    <a:pt x="688" y="1964"/>
                    <a:pt x="695" y="1964"/>
                  </a:cubicBezTo>
                  <a:cubicBezTo>
                    <a:pt x="732" y="1964"/>
                    <a:pt x="747" y="2008"/>
                    <a:pt x="762" y="2044"/>
                  </a:cubicBezTo>
                  <a:cubicBezTo>
                    <a:pt x="769" y="2059"/>
                    <a:pt x="776" y="2074"/>
                    <a:pt x="783" y="2089"/>
                  </a:cubicBezTo>
                  <a:cubicBezTo>
                    <a:pt x="791" y="2111"/>
                    <a:pt x="813" y="2118"/>
                    <a:pt x="857" y="2118"/>
                  </a:cubicBezTo>
                  <a:cubicBezTo>
                    <a:pt x="879" y="2118"/>
                    <a:pt x="901" y="2118"/>
                    <a:pt x="923" y="2111"/>
                  </a:cubicBezTo>
                  <a:cubicBezTo>
                    <a:pt x="930" y="2111"/>
                    <a:pt x="937" y="2111"/>
                    <a:pt x="945" y="2111"/>
                  </a:cubicBezTo>
                  <a:cubicBezTo>
                    <a:pt x="1011" y="2111"/>
                    <a:pt x="1076" y="2154"/>
                    <a:pt x="1128" y="2191"/>
                  </a:cubicBezTo>
                  <a:cubicBezTo>
                    <a:pt x="1157" y="2220"/>
                    <a:pt x="1179" y="2228"/>
                    <a:pt x="1194" y="2228"/>
                  </a:cubicBezTo>
                  <a:cubicBezTo>
                    <a:pt x="1194" y="2228"/>
                    <a:pt x="1201" y="2228"/>
                    <a:pt x="1208" y="2213"/>
                  </a:cubicBezTo>
                  <a:cubicBezTo>
                    <a:pt x="1208" y="2198"/>
                    <a:pt x="1194" y="2184"/>
                    <a:pt x="1179" y="2162"/>
                  </a:cubicBezTo>
                  <a:cubicBezTo>
                    <a:pt x="1157" y="2147"/>
                    <a:pt x="1142" y="2125"/>
                    <a:pt x="1150" y="2096"/>
                  </a:cubicBezTo>
                  <a:cubicBezTo>
                    <a:pt x="1157" y="2081"/>
                    <a:pt x="1172" y="2074"/>
                    <a:pt x="1186" y="2074"/>
                  </a:cubicBezTo>
                  <a:cubicBezTo>
                    <a:pt x="1223" y="2074"/>
                    <a:pt x="1267" y="2103"/>
                    <a:pt x="1296" y="2140"/>
                  </a:cubicBezTo>
                  <a:cubicBezTo>
                    <a:pt x="1311" y="2154"/>
                    <a:pt x="1326" y="2154"/>
                    <a:pt x="1340" y="2154"/>
                  </a:cubicBezTo>
                  <a:cubicBezTo>
                    <a:pt x="1377" y="2154"/>
                    <a:pt x="1428" y="2125"/>
                    <a:pt x="1450" y="2103"/>
                  </a:cubicBezTo>
                  <a:cubicBezTo>
                    <a:pt x="1487" y="2066"/>
                    <a:pt x="1663" y="2001"/>
                    <a:pt x="1729" y="1979"/>
                  </a:cubicBezTo>
                  <a:cubicBezTo>
                    <a:pt x="1743" y="1971"/>
                    <a:pt x="1758" y="1964"/>
                    <a:pt x="1773" y="1964"/>
                  </a:cubicBezTo>
                  <a:cubicBezTo>
                    <a:pt x="1809" y="1964"/>
                    <a:pt x="1846" y="1979"/>
                    <a:pt x="1861" y="2044"/>
                  </a:cubicBezTo>
                  <a:cubicBezTo>
                    <a:pt x="1861" y="2052"/>
                    <a:pt x="1861" y="2052"/>
                    <a:pt x="1868" y="2052"/>
                  </a:cubicBezTo>
                  <a:cubicBezTo>
                    <a:pt x="1897" y="2052"/>
                    <a:pt x="1963" y="2001"/>
                    <a:pt x="1985" y="1949"/>
                  </a:cubicBezTo>
                  <a:cubicBezTo>
                    <a:pt x="2014" y="1905"/>
                    <a:pt x="2022" y="1883"/>
                    <a:pt x="2044" y="1854"/>
                  </a:cubicBezTo>
                  <a:cubicBezTo>
                    <a:pt x="2051" y="1847"/>
                    <a:pt x="2058" y="1832"/>
                    <a:pt x="2066" y="1810"/>
                  </a:cubicBezTo>
                  <a:cubicBezTo>
                    <a:pt x="2088" y="1781"/>
                    <a:pt x="2088" y="1773"/>
                    <a:pt x="2066" y="1751"/>
                  </a:cubicBezTo>
                  <a:cubicBezTo>
                    <a:pt x="2058" y="1744"/>
                    <a:pt x="2051" y="1737"/>
                    <a:pt x="2044" y="1730"/>
                  </a:cubicBezTo>
                  <a:cubicBezTo>
                    <a:pt x="2014" y="1693"/>
                    <a:pt x="1971" y="1656"/>
                    <a:pt x="1912" y="1620"/>
                  </a:cubicBezTo>
                  <a:cubicBezTo>
                    <a:pt x="1890" y="1605"/>
                    <a:pt x="1890" y="1605"/>
                    <a:pt x="1890" y="1605"/>
                  </a:cubicBezTo>
                  <a:cubicBezTo>
                    <a:pt x="1846" y="1575"/>
                    <a:pt x="1817" y="1554"/>
                    <a:pt x="1817" y="1524"/>
                  </a:cubicBezTo>
                  <a:cubicBezTo>
                    <a:pt x="1809" y="1510"/>
                    <a:pt x="1817" y="1495"/>
                    <a:pt x="1831" y="1473"/>
                  </a:cubicBezTo>
                  <a:cubicBezTo>
                    <a:pt x="1846" y="1451"/>
                    <a:pt x="1853" y="1444"/>
                    <a:pt x="1868" y="1444"/>
                  </a:cubicBezTo>
                  <a:cubicBezTo>
                    <a:pt x="1875" y="1444"/>
                    <a:pt x="1883" y="1451"/>
                    <a:pt x="1883" y="1451"/>
                  </a:cubicBezTo>
                  <a:cubicBezTo>
                    <a:pt x="1890" y="1451"/>
                    <a:pt x="1890" y="1451"/>
                    <a:pt x="1890" y="1451"/>
                  </a:cubicBezTo>
                  <a:cubicBezTo>
                    <a:pt x="1890" y="1451"/>
                    <a:pt x="1897" y="1444"/>
                    <a:pt x="1897" y="1436"/>
                  </a:cubicBezTo>
                  <a:cubicBezTo>
                    <a:pt x="1912" y="1407"/>
                    <a:pt x="1956" y="1326"/>
                    <a:pt x="2036" y="1326"/>
                  </a:cubicBezTo>
                  <a:cubicBezTo>
                    <a:pt x="2102" y="1326"/>
                    <a:pt x="2132" y="1326"/>
                    <a:pt x="2161" y="1297"/>
                  </a:cubicBezTo>
                  <a:cubicBezTo>
                    <a:pt x="2176" y="1290"/>
                    <a:pt x="2183" y="1261"/>
                    <a:pt x="2198" y="1231"/>
                  </a:cubicBezTo>
                  <a:cubicBezTo>
                    <a:pt x="2212" y="1194"/>
                    <a:pt x="2227" y="1151"/>
                    <a:pt x="2256" y="1129"/>
                  </a:cubicBezTo>
                  <a:cubicBezTo>
                    <a:pt x="2278" y="1106"/>
                    <a:pt x="2300" y="1106"/>
                    <a:pt x="2322" y="1106"/>
                  </a:cubicBezTo>
                  <a:cubicBezTo>
                    <a:pt x="2344" y="1106"/>
                    <a:pt x="2352" y="1106"/>
                    <a:pt x="2359" y="1085"/>
                  </a:cubicBezTo>
                  <a:cubicBezTo>
                    <a:pt x="2366" y="1077"/>
                    <a:pt x="2374" y="1070"/>
                    <a:pt x="2374" y="1063"/>
                  </a:cubicBezTo>
                  <a:cubicBezTo>
                    <a:pt x="2388" y="1026"/>
                    <a:pt x="2403" y="989"/>
                    <a:pt x="2476" y="975"/>
                  </a:cubicBezTo>
                  <a:cubicBezTo>
                    <a:pt x="2527" y="967"/>
                    <a:pt x="2564" y="945"/>
                    <a:pt x="2586" y="931"/>
                  </a:cubicBezTo>
                  <a:cubicBezTo>
                    <a:pt x="2593" y="931"/>
                    <a:pt x="2593" y="931"/>
                    <a:pt x="2593" y="931"/>
                  </a:cubicBezTo>
                  <a:lnTo>
                    <a:pt x="2593" y="931"/>
                  </a:lnTo>
                  <a:cubicBezTo>
                    <a:pt x="2645" y="931"/>
                    <a:pt x="2667" y="916"/>
                    <a:pt x="2681" y="901"/>
                  </a:cubicBezTo>
                  <a:cubicBezTo>
                    <a:pt x="2711" y="857"/>
                    <a:pt x="2798" y="850"/>
                    <a:pt x="2879" y="850"/>
                  </a:cubicBezTo>
                  <a:cubicBezTo>
                    <a:pt x="2901" y="850"/>
                    <a:pt x="2916" y="850"/>
                    <a:pt x="2930" y="843"/>
                  </a:cubicBezTo>
                  <a:cubicBezTo>
                    <a:pt x="2938" y="843"/>
                    <a:pt x="2945" y="843"/>
                    <a:pt x="2960" y="843"/>
                  </a:cubicBezTo>
                  <a:cubicBezTo>
                    <a:pt x="3018" y="828"/>
                    <a:pt x="3150" y="813"/>
                    <a:pt x="3202" y="762"/>
                  </a:cubicBezTo>
                  <a:cubicBezTo>
                    <a:pt x="3245" y="718"/>
                    <a:pt x="3333" y="660"/>
                    <a:pt x="3399" y="623"/>
                  </a:cubicBezTo>
                  <a:cubicBezTo>
                    <a:pt x="3421" y="608"/>
                    <a:pt x="3436" y="601"/>
                    <a:pt x="3451" y="594"/>
                  </a:cubicBezTo>
                  <a:cubicBezTo>
                    <a:pt x="3502" y="557"/>
                    <a:pt x="3546" y="528"/>
                    <a:pt x="3605" y="498"/>
                  </a:cubicBezTo>
                  <a:cubicBezTo>
                    <a:pt x="3648" y="476"/>
                    <a:pt x="3648" y="462"/>
                    <a:pt x="3656" y="447"/>
                  </a:cubicBezTo>
                  <a:cubicBezTo>
                    <a:pt x="3663" y="440"/>
                    <a:pt x="3663" y="432"/>
                    <a:pt x="3663" y="425"/>
                  </a:cubicBezTo>
                  <a:cubicBezTo>
                    <a:pt x="3670" y="425"/>
                    <a:pt x="3670" y="418"/>
                    <a:pt x="3678" y="411"/>
                  </a:cubicBezTo>
                  <a:cubicBezTo>
                    <a:pt x="3685" y="388"/>
                    <a:pt x="3693" y="381"/>
                    <a:pt x="3656" y="352"/>
                  </a:cubicBezTo>
                  <a:cubicBezTo>
                    <a:pt x="3634" y="337"/>
                    <a:pt x="3626" y="323"/>
                    <a:pt x="3619" y="308"/>
                  </a:cubicBezTo>
                  <a:cubicBezTo>
                    <a:pt x="3619" y="293"/>
                    <a:pt x="3634" y="279"/>
                    <a:pt x="3641" y="264"/>
                  </a:cubicBezTo>
                  <a:cubicBezTo>
                    <a:pt x="3656" y="256"/>
                    <a:pt x="3663" y="242"/>
                    <a:pt x="3663" y="235"/>
                  </a:cubicBezTo>
                  <a:cubicBezTo>
                    <a:pt x="3678" y="198"/>
                    <a:pt x="3700" y="161"/>
                    <a:pt x="3736" y="161"/>
                  </a:cubicBezTo>
                  <a:cubicBezTo>
                    <a:pt x="3751" y="161"/>
                    <a:pt x="3766" y="169"/>
                    <a:pt x="3780" y="176"/>
                  </a:cubicBezTo>
                  <a:cubicBezTo>
                    <a:pt x="3802" y="191"/>
                    <a:pt x="3824" y="205"/>
                    <a:pt x="3839" y="220"/>
                  </a:cubicBezTo>
                  <a:cubicBezTo>
                    <a:pt x="3854" y="235"/>
                    <a:pt x="3868" y="249"/>
                    <a:pt x="3890" y="256"/>
                  </a:cubicBezTo>
                  <a:cubicBezTo>
                    <a:pt x="3927" y="271"/>
                    <a:pt x="3927" y="308"/>
                    <a:pt x="3927" y="337"/>
                  </a:cubicBezTo>
                  <a:cubicBezTo>
                    <a:pt x="3927" y="352"/>
                    <a:pt x="3927" y="366"/>
                    <a:pt x="3934" y="388"/>
                  </a:cubicBezTo>
                  <a:cubicBezTo>
                    <a:pt x="3949" y="432"/>
                    <a:pt x="3978" y="440"/>
                    <a:pt x="4022" y="447"/>
                  </a:cubicBezTo>
                  <a:cubicBezTo>
                    <a:pt x="4059" y="454"/>
                    <a:pt x="4074" y="469"/>
                    <a:pt x="4095" y="491"/>
                  </a:cubicBezTo>
                  <a:cubicBezTo>
                    <a:pt x="4103" y="491"/>
                    <a:pt x="4110" y="498"/>
                    <a:pt x="4125" y="506"/>
                  </a:cubicBezTo>
                  <a:cubicBezTo>
                    <a:pt x="4139" y="520"/>
                    <a:pt x="4154" y="520"/>
                    <a:pt x="4176" y="520"/>
                  </a:cubicBezTo>
                  <a:cubicBezTo>
                    <a:pt x="4191" y="520"/>
                    <a:pt x="4213" y="520"/>
                    <a:pt x="4220" y="506"/>
                  </a:cubicBezTo>
                  <a:cubicBezTo>
                    <a:pt x="4235" y="498"/>
                    <a:pt x="4257" y="491"/>
                    <a:pt x="4286" y="491"/>
                  </a:cubicBezTo>
                  <a:cubicBezTo>
                    <a:pt x="4323" y="491"/>
                    <a:pt x="4367" y="506"/>
                    <a:pt x="4381" y="535"/>
                  </a:cubicBezTo>
                  <a:cubicBezTo>
                    <a:pt x="4388" y="557"/>
                    <a:pt x="4396" y="579"/>
                    <a:pt x="4403" y="594"/>
                  </a:cubicBezTo>
                  <a:cubicBezTo>
                    <a:pt x="4411" y="638"/>
                    <a:pt x="4418" y="660"/>
                    <a:pt x="4440" y="667"/>
                  </a:cubicBezTo>
                  <a:cubicBezTo>
                    <a:pt x="4476" y="674"/>
                    <a:pt x="4491" y="704"/>
                    <a:pt x="4491" y="725"/>
                  </a:cubicBezTo>
                  <a:cubicBezTo>
                    <a:pt x="4491" y="740"/>
                    <a:pt x="4476" y="770"/>
                    <a:pt x="4418" y="770"/>
                  </a:cubicBezTo>
                  <a:cubicBezTo>
                    <a:pt x="4396" y="777"/>
                    <a:pt x="4381" y="784"/>
                    <a:pt x="4381" y="792"/>
                  </a:cubicBezTo>
                  <a:cubicBezTo>
                    <a:pt x="4374" y="799"/>
                    <a:pt x="4381" y="821"/>
                    <a:pt x="4388" y="835"/>
                  </a:cubicBezTo>
                  <a:cubicBezTo>
                    <a:pt x="4396" y="850"/>
                    <a:pt x="4396" y="850"/>
                    <a:pt x="4396" y="850"/>
                  </a:cubicBezTo>
                  <a:cubicBezTo>
                    <a:pt x="4411" y="880"/>
                    <a:pt x="4411" y="887"/>
                    <a:pt x="4388" y="938"/>
                  </a:cubicBezTo>
                  <a:cubicBezTo>
                    <a:pt x="4381" y="953"/>
                    <a:pt x="4381" y="975"/>
                    <a:pt x="4381" y="989"/>
                  </a:cubicBezTo>
                  <a:cubicBezTo>
                    <a:pt x="4381" y="1019"/>
                    <a:pt x="4381" y="1048"/>
                    <a:pt x="4337" y="1070"/>
                  </a:cubicBezTo>
                  <a:cubicBezTo>
                    <a:pt x="4308" y="1085"/>
                    <a:pt x="4308" y="1092"/>
                    <a:pt x="4308" y="1099"/>
                  </a:cubicBezTo>
                  <a:cubicBezTo>
                    <a:pt x="4308" y="1099"/>
                    <a:pt x="4308" y="1114"/>
                    <a:pt x="4345" y="1136"/>
                  </a:cubicBezTo>
                  <a:cubicBezTo>
                    <a:pt x="4403" y="1173"/>
                    <a:pt x="4433" y="1187"/>
                    <a:pt x="4469" y="1187"/>
                  </a:cubicBezTo>
                  <a:cubicBezTo>
                    <a:pt x="4476" y="1187"/>
                    <a:pt x="4484" y="1187"/>
                    <a:pt x="4491" y="1187"/>
                  </a:cubicBezTo>
                  <a:cubicBezTo>
                    <a:pt x="4498" y="1187"/>
                    <a:pt x="4506" y="1180"/>
                    <a:pt x="4506" y="1180"/>
                  </a:cubicBezTo>
                  <a:cubicBezTo>
                    <a:pt x="4528" y="1180"/>
                    <a:pt x="4535" y="1187"/>
                    <a:pt x="4543" y="1194"/>
                  </a:cubicBezTo>
                  <a:cubicBezTo>
                    <a:pt x="4557" y="1216"/>
                    <a:pt x="4550" y="1246"/>
                    <a:pt x="4535" y="1290"/>
                  </a:cubicBezTo>
                  <a:cubicBezTo>
                    <a:pt x="4528" y="1304"/>
                    <a:pt x="4528" y="1319"/>
                    <a:pt x="4528" y="1334"/>
                  </a:cubicBezTo>
                  <a:cubicBezTo>
                    <a:pt x="4528" y="1363"/>
                    <a:pt x="4520" y="1400"/>
                    <a:pt x="4455" y="1422"/>
                  </a:cubicBezTo>
                  <a:cubicBezTo>
                    <a:pt x="4440" y="1429"/>
                    <a:pt x="4440" y="1429"/>
                    <a:pt x="4440" y="1429"/>
                  </a:cubicBezTo>
                  <a:cubicBezTo>
                    <a:pt x="4381" y="1444"/>
                    <a:pt x="4374" y="1444"/>
                    <a:pt x="4330" y="1480"/>
                  </a:cubicBezTo>
                  <a:cubicBezTo>
                    <a:pt x="4315" y="1495"/>
                    <a:pt x="4293" y="1510"/>
                    <a:pt x="4293" y="1517"/>
                  </a:cubicBezTo>
                  <a:cubicBezTo>
                    <a:pt x="4293" y="1524"/>
                    <a:pt x="4293" y="1524"/>
                    <a:pt x="4323" y="1546"/>
                  </a:cubicBezTo>
                  <a:cubicBezTo>
                    <a:pt x="4352" y="1561"/>
                    <a:pt x="4367" y="1583"/>
                    <a:pt x="4381" y="1605"/>
                  </a:cubicBezTo>
                  <a:cubicBezTo>
                    <a:pt x="4396" y="1620"/>
                    <a:pt x="4396" y="1627"/>
                    <a:pt x="4411" y="1627"/>
                  </a:cubicBezTo>
                  <a:cubicBezTo>
                    <a:pt x="4418" y="1627"/>
                    <a:pt x="4418" y="1627"/>
                    <a:pt x="4425" y="1627"/>
                  </a:cubicBezTo>
                  <a:cubicBezTo>
                    <a:pt x="4484" y="1612"/>
                    <a:pt x="4513" y="1590"/>
                    <a:pt x="4535" y="1568"/>
                  </a:cubicBezTo>
                  <a:cubicBezTo>
                    <a:pt x="4557" y="1532"/>
                    <a:pt x="4594" y="1532"/>
                    <a:pt x="4623" y="1532"/>
                  </a:cubicBezTo>
                  <a:cubicBezTo>
                    <a:pt x="4638" y="1532"/>
                    <a:pt x="4660" y="1532"/>
                    <a:pt x="4682" y="1532"/>
                  </a:cubicBezTo>
                  <a:cubicBezTo>
                    <a:pt x="4711" y="1539"/>
                    <a:pt x="4733" y="1539"/>
                    <a:pt x="4755" y="1539"/>
                  </a:cubicBezTo>
                  <a:cubicBezTo>
                    <a:pt x="4792" y="1539"/>
                    <a:pt x="4821" y="1532"/>
                    <a:pt x="4843" y="1517"/>
                  </a:cubicBezTo>
                  <a:cubicBezTo>
                    <a:pt x="4872" y="1502"/>
                    <a:pt x="4879" y="1495"/>
                    <a:pt x="4894" y="1473"/>
                  </a:cubicBezTo>
                  <a:cubicBezTo>
                    <a:pt x="4902" y="1458"/>
                    <a:pt x="4909" y="1444"/>
                    <a:pt x="4924" y="1422"/>
                  </a:cubicBezTo>
                  <a:cubicBezTo>
                    <a:pt x="4938" y="1407"/>
                    <a:pt x="4945" y="1400"/>
                    <a:pt x="4953" y="1385"/>
                  </a:cubicBezTo>
                  <a:cubicBezTo>
                    <a:pt x="4975" y="1356"/>
                    <a:pt x="4989" y="1326"/>
                    <a:pt x="5033" y="1326"/>
                  </a:cubicBezTo>
                  <a:cubicBezTo>
                    <a:pt x="5041" y="1326"/>
                    <a:pt x="5048" y="1326"/>
                    <a:pt x="5048" y="1326"/>
                  </a:cubicBezTo>
                  <a:cubicBezTo>
                    <a:pt x="5063" y="1334"/>
                    <a:pt x="5070" y="1334"/>
                    <a:pt x="5077" y="1334"/>
                  </a:cubicBezTo>
                  <a:cubicBezTo>
                    <a:pt x="5092" y="1334"/>
                    <a:pt x="5099" y="1326"/>
                    <a:pt x="5114" y="1326"/>
                  </a:cubicBezTo>
                  <a:cubicBezTo>
                    <a:pt x="5121" y="1326"/>
                    <a:pt x="5136" y="1326"/>
                    <a:pt x="5143" y="1326"/>
                  </a:cubicBezTo>
                  <a:cubicBezTo>
                    <a:pt x="5165" y="1326"/>
                    <a:pt x="5187" y="1334"/>
                    <a:pt x="5202" y="1356"/>
                  </a:cubicBezTo>
                  <a:cubicBezTo>
                    <a:pt x="5224" y="1378"/>
                    <a:pt x="5260" y="1400"/>
                    <a:pt x="5283" y="1400"/>
                  </a:cubicBezTo>
                  <a:cubicBezTo>
                    <a:pt x="5290" y="1400"/>
                    <a:pt x="5297" y="1400"/>
                    <a:pt x="5297" y="1392"/>
                  </a:cubicBezTo>
                  <a:cubicBezTo>
                    <a:pt x="5312" y="1341"/>
                    <a:pt x="5334" y="1297"/>
                    <a:pt x="5400" y="1268"/>
                  </a:cubicBezTo>
                  <a:cubicBezTo>
                    <a:pt x="5414" y="1261"/>
                    <a:pt x="5414" y="1261"/>
                    <a:pt x="5414" y="1261"/>
                  </a:cubicBezTo>
                  <a:cubicBezTo>
                    <a:pt x="5458" y="1246"/>
                    <a:pt x="5539" y="1216"/>
                    <a:pt x="5524" y="1187"/>
                  </a:cubicBezTo>
                  <a:cubicBezTo>
                    <a:pt x="5517" y="1165"/>
                    <a:pt x="5502" y="1158"/>
                    <a:pt x="5480" y="1151"/>
                  </a:cubicBezTo>
                  <a:cubicBezTo>
                    <a:pt x="5466" y="1143"/>
                    <a:pt x="5451" y="1136"/>
                    <a:pt x="5436" y="1129"/>
                  </a:cubicBezTo>
                  <a:cubicBezTo>
                    <a:pt x="5414" y="1106"/>
                    <a:pt x="5407" y="1099"/>
                    <a:pt x="5422" y="1070"/>
                  </a:cubicBezTo>
                  <a:cubicBezTo>
                    <a:pt x="5422" y="1063"/>
                    <a:pt x="5429" y="1048"/>
                    <a:pt x="5436" y="1026"/>
                  </a:cubicBezTo>
                  <a:cubicBezTo>
                    <a:pt x="5458" y="931"/>
                    <a:pt x="5480" y="747"/>
                    <a:pt x="5451" y="725"/>
                  </a:cubicBezTo>
                  <a:cubicBezTo>
                    <a:pt x="5414" y="689"/>
                    <a:pt x="5407" y="667"/>
                    <a:pt x="5400" y="608"/>
                  </a:cubicBezTo>
                  <a:cubicBezTo>
                    <a:pt x="5393" y="550"/>
                    <a:pt x="5334" y="513"/>
                    <a:pt x="5283" y="498"/>
                  </a:cubicBezTo>
                  <a:cubicBezTo>
                    <a:pt x="5217" y="484"/>
                    <a:pt x="5165" y="440"/>
                    <a:pt x="5143" y="396"/>
                  </a:cubicBezTo>
                  <a:cubicBezTo>
                    <a:pt x="5143" y="388"/>
                    <a:pt x="5136" y="381"/>
                    <a:pt x="5136" y="374"/>
                  </a:cubicBezTo>
                  <a:cubicBezTo>
                    <a:pt x="5121" y="337"/>
                    <a:pt x="5099" y="301"/>
                    <a:pt x="5114" y="279"/>
                  </a:cubicBezTo>
                  <a:cubicBezTo>
                    <a:pt x="5121" y="264"/>
                    <a:pt x="5136" y="256"/>
                    <a:pt x="5158" y="256"/>
                  </a:cubicBezTo>
                  <a:cubicBezTo>
                    <a:pt x="5195" y="256"/>
                    <a:pt x="5217" y="264"/>
                    <a:pt x="5231" y="271"/>
                  </a:cubicBezTo>
                  <a:cubicBezTo>
                    <a:pt x="5253" y="271"/>
                    <a:pt x="5268" y="279"/>
                    <a:pt x="5283" y="279"/>
                  </a:cubicBezTo>
                  <a:cubicBezTo>
                    <a:pt x="5290" y="279"/>
                    <a:pt x="5297" y="279"/>
                    <a:pt x="5312" y="279"/>
                  </a:cubicBezTo>
                  <a:cubicBezTo>
                    <a:pt x="5326" y="271"/>
                    <a:pt x="5334" y="271"/>
                    <a:pt x="5348" y="271"/>
                  </a:cubicBezTo>
                  <a:cubicBezTo>
                    <a:pt x="5385" y="271"/>
                    <a:pt x="5385" y="271"/>
                    <a:pt x="5385" y="271"/>
                  </a:cubicBezTo>
                  <a:cubicBezTo>
                    <a:pt x="5414" y="271"/>
                    <a:pt x="5429" y="271"/>
                    <a:pt x="5436" y="242"/>
                  </a:cubicBezTo>
                  <a:cubicBezTo>
                    <a:pt x="5436" y="220"/>
                    <a:pt x="5436" y="205"/>
                    <a:pt x="5429" y="191"/>
                  </a:cubicBezTo>
                  <a:cubicBezTo>
                    <a:pt x="5422" y="169"/>
                    <a:pt x="5407" y="139"/>
                    <a:pt x="5451" y="117"/>
                  </a:cubicBezTo>
                  <a:cubicBezTo>
                    <a:pt x="5466" y="103"/>
                    <a:pt x="5480" y="88"/>
                    <a:pt x="5488" y="73"/>
                  </a:cubicBezTo>
                  <a:cubicBezTo>
                    <a:pt x="5502" y="59"/>
                    <a:pt x="5517" y="37"/>
                    <a:pt x="5546" y="37"/>
                  </a:cubicBezTo>
                  <a:cubicBezTo>
                    <a:pt x="5576" y="37"/>
                    <a:pt x="5583" y="59"/>
                    <a:pt x="5590" y="66"/>
                  </a:cubicBezTo>
                  <a:cubicBezTo>
                    <a:pt x="5597" y="81"/>
                    <a:pt x="5597" y="81"/>
                    <a:pt x="5612" y="81"/>
                  </a:cubicBezTo>
                  <a:cubicBezTo>
                    <a:pt x="5619" y="81"/>
                    <a:pt x="5627" y="81"/>
                    <a:pt x="5634" y="81"/>
                  </a:cubicBezTo>
                  <a:cubicBezTo>
                    <a:pt x="5656" y="73"/>
                    <a:pt x="5656" y="73"/>
                    <a:pt x="5656" y="73"/>
                  </a:cubicBezTo>
                  <a:cubicBezTo>
                    <a:pt x="5715" y="59"/>
                    <a:pt x="5729" y="59"/>
                    <a:pt x="5774" y="29"/>
                  </a:cubicBezTo>
                  <a:cubicBezTo>
                    <a:pt x="5803" y="15"/>
                    <a:pt x="5825" y="0"/>
                    <a:pt x="5839" y="0"/>
                  </a:cubicBezTo>
                  <a:cubicBezTo>
                    <a:pt x="5861" y="0"/>
                    <a:pt x="5883" y="15"/>
                    <a:pt x="5905" y="29"/>
                  </a:cubicBezTo>
                  <a:cubicBezTo>
                    <a:pt x="5935" y="51"/>
                    <a:pt x="5935" y="81"/>
                    <a:pt x="5935" y="110"/>
                  </a:cubicBezTo>
                  <a:cubicBezTo>
                    <a:pt x="5942" y="132"/>
                    <a:pt x="5942" y="154"/>
                    <a:pt x="5957" y="169"/>
                  </a:cubicBezTo>
                  <a:cubicBezTo>
                    <a:pt x="5986" y="220"/>
                    <a:pt x="6001" y="308"/>
                    <a:pt x="5979" y="344"/>
                  </a:cubicBezTo>
                  <a:cubicBezTo>
                    <a:pt x="5971" y="366"/>
                    <a:pt x="5957" y="388"/>
                    <a:pt x="5964" y="411"/>
                  </a:cubicBezTo>
                  <a:cubicBezTo>
                    <a:pt x="5971" y="418"/>
                    <a:pt x="5986" y="432"/>
                    <a:pt x="6008" y="440"/>
                  </a:cubicBezTo>
                  <a:cubicBezTo>
                    <a:pt x="6030" y="447"/>
                    <a:pt x="6110" y="469"/>
                    <a:pt x="6184" y="469"/>
                  </a:cubicBezTo>
                  <a:cubicBezTo>
                    <a:pt x="6220" y="469"/>
                    <a:pt x="6250" y="462"/>
                    <a:pt x="6264" y="454"/>
                  </a:cubicBezTo>
                  <a:cubicBezTo>
                    <a:pt x="6294" y="440"/>
                    <a:pt x="6330" y="440"/>
                    <a:pt x="6367" y="432"/>
                  </a:cubicBezTo>
                  <a:cubicBezTo>
                    <a:pt x="6426" y="425"/>
                    <a:pt x="6455" y="418"/>
                    <a:pt x="6462" y="388"/>
                  </a:cubicBezTo>
                  <a:cubicBezTo>
                    <a:pt x="6469" y="344"/>
                    <a:pt x="6484" y="323"/>
                    <a:pt x="6506" y="301"/>
                  </a:cubicBezTo>
                  <a:cubicBezTo>
                    <a:pt x="6521" y="286"/>
                    <a:pt x="6536" y="271"/>
                    <a:pt x="6550" y="242"/>
                  </a:cubicBezTo>
                  <a:cubicBezTo>
                    <a:pt x="6572" y="176"/>
                    <a:pt x="6594" y="132"/>
                    <a:pt x="6653" y="125"/>
                  </a:cubicBezTo>
                  <a:cubicBezTo>
                    <a:pt x="6660" y="117"/>
                    <a:pt x="6675" y="117"/>
                    <a:pt x="6682" y="117"/>
                  </a:cubicBezTo>
                  <a:cubicBezTo>
                    <a:pt x="6704" y="110"/>
                    <a:pt x="6719" y="110"/>
                    <a:pt x="6741" y="110"/>
                  </a:cubicBezTo>
                  <a:cubicBezTo>
                    <a:pt x="6770" y="110"/>
                    <a:pt x="6792" y="117"/>
                    <a:pt x="6814" y="132"/>
                  </a:cubicBezTo>
                  <a:cubicBezTo>
                    <a:pt x="6836" y="154"/>
                    <a:pt x="6836" y="176"/>
                    <a:pt x="6836" y="191"/>
                  </a:cubicBezTo>
                  <a:cubicBezTo>
                    <a:pt x="6829" y="227"/>
                    <a:pt x="6792" y="256"/>
                    <a:pt x="6770" y="271"/>
                  </a:cubicBezTo>
                  <a:cubicBezTo>
                    <a:pt x="6763" y="279"/>
                    <a:pt x="6755" y="286"/>
                    <a:pt x="6755" y="301"/>
                  </a:cubicBezTo>
                  <a:cubicBezTo>
                    <a:pt x="6755" y="315"/>
                    <a:pt x="6763" y="337"/>
                    <a:pt x="6785" y="344"/>
                  </a:cubicBezTo>
                  <a:cubicBezTo>
                    <a:pt x="6807" y="359"/>
                    <a:pt x="6814" y="374"/>
                    <a:pt x="6821" y="396"/>
                  </a:cubicBezTo>
                  <a:cubicBezTo>
                    <a:pt x="6829" y="425"/>
                    <a:pt x="6814" y="447"/>
                    <a:pt x="6792" y="476"/>
                  </a:cubicBezTo>
                  <a:cubicBezTo>
                    <a:pt x="6785" y="491"/>
                    <a:pt x="6777" y="513"/>
                    <a:pt x="6763" y="535"/>
                  </a:cubicBezTo>
                  <a:cubicBezTo>
                    <a:pt x="6741" y="586"/>
                    <a:pt x="6719" y="645"/>
                    <a:pt x="6667" y="652"/>
                  </a:cubicBezTo>
                  <a:cubicBezTo>
                    <a:pt x="6601" y="660"/>
                    <a:pt x="6572" y="667"/>
                    <a:pt x="6550" y="718"/>
                  </a:cubicBezTo>
                  <a:cubicBezTo>
                    <a:pt x="6543" y="733"/>
                    <a:pt x="6536" y="747"/>
                    <a:pt x="6536" y="755"/>
                  </a:cubicBezTo>
                  <a:cubicBezTo>
                    <a:pt x="6514" y="799"/>
                    <a:pt x="6506" y="821"/>
                    <a:pt x="6521" y="843"/>
                  </a:cubicBezTo>
                  <a:cubicBezTo>
                    <a:pt x="6536" y="857"/>
                    <a:pt x="6543" y="865"/>
                    <a:pt x="6550" y="880"/>
                  </a:cubicBezTo>
                  <a:cubicBezTo>
                    <a:pt x="6565" y="909"/>
                    <a:pt x="6579" y="923"/>
                    <a:pt x="6609" y="938"/>
                  </a:cubicBezTo>
                  <a:cubicBezTo>
                    <a:pt x="6624" y="945"/>
                    <a:pt x="6631" y="945"/>
                    <a:pt x="6645" y="953"/>
                  </a:cubicBezTo>
                  <a:cubicBezTo>
                    <a:pt x="6689" y="967"/>
                    <a:pt x="6719" y="982"/>
                    <a:pt x="6719" y="1004"/>
                  </a:cubicBezTo>
                  <a:cubicBezTo>
                    <a:pt x="6726" y="1011"/>
                    <a:pt x="6719" y="1026"/>
                    <a:pt x="6704" y="1033"/>
                  </a:cubicBezTo>
                  <a:cubicBezTo>
                    <a:pt x="6697" y="1041"/>
                    <a:pt x="6682" y="1048"/>
                    <a:pt x="6675" y="1055"/>
                  </a:cubicBezTo>
                  <a:cubicBezTo>
                    <a:pt x="6645" y="1070"/>
                    <a:pt x="6638" y="1077"/>
                    <a:pt x="6645" y="1085"/>
                  </a:cubicBezTo>
                  <a:cubicBezTo>
                    <a:pt x="6653" y="1129"/>
                    <a:pt x="6638" y="1158"/>
                    <a:pt x="6601" y="1180"/>
                  </a:cubicBezTo>
                  <a:cubicBezTo>
                    <a:pt x="6579" y="1194"/>
                    <a:pt x="6579" y="1238"/>
                    <a:pt x="6587" y="1261"/>
                  </a:cubicBezTo>
                  <a:cubicBezTo>
                    <a:pt x="6587" y="1275"/>
                    <a:pt x="6601" y="1304"/>
                    <a:pt x="6689" y="1304"/>
                  </a:cubicBezTo>
                  <a:cubicBezTo>
                    <a:pt x="6755" y="1304"/>
                    <a:pt x="6755" y="1304"/>
                    <a:pt x="6755" y="1304"/>
                  </a:cubicBezTo>
                  <a:cubicBezTo>
                    <a:pt x="6807" y="1304"/>
                    <a:pt x="6850" y="1304"/>
                    <a:pt x="6865" y="1348"/>
                  </a:cubicBezTo>
                  <a:cubicBezTo>
                    <a:pt x="6873" y="1378"/>
                    <a:pt x="6873" y="1400"/>
                    <a:pt x="6865" y="1414"/>
                  </a:cubicBezTo>
                  <a:cubicBezTo>
                    <a:pt x="6865" y="1429"/>
                    <a:pt x="6865" y="1444"/>
                    <a:pt x="6865" y="1451"/>
                  </a:cubicBezTo>
                  <a:cubicBezTo>
                    <a:pt x="6873" y="1473"/>
                    <a:pt x="6902" y="1495"/>
                    <a:pt x="6924" y="1510"/>
                  </a:cubicBezTo>
                  <a:cubicBezTo>
                    <a:pt x="6931" y="1517"/>
                    <a:pt x="6931" y="1517"/>
                    <a:pt x="6931" y="1517"/>
                  </a:cubicBezTo>
                  <a:cubicBezTo>
                    <a:pt x="6931" y="1524"/>
                    <a:pt x="6931" y="1524"/>
                    <a:pt x="6931" y="1524"/>
                  </a:cubicBezTo>
                  <a:cubicBezTo>
                    <a:pt x="6931" y="1524"/>
                    <a:pt x="6946" y="1612"/>
                    <a:pt x="6953" y="1663"/>
                  </a:cubicBezTo>
                  <a:cubicBezTo>
                    <a:pt x="6960" y="1707"/>
                    <a:pt x="6968" y="1781"/>
                    <a:pt x="6938" y="1825"/>
                  </a:cubicBezTo>
                  <a:cubicBezTo>
                    <a:pt x="6931" y="1839"/>
                    <a:pt x="6931" y="1861"/>
                    <a:pt x="6938" y="1876"/>
                  </a:cubicBezTo>
                  <a:cubicBezTo>
                    <a:pt x="6946" y="1876"/>
                    <a:pt x="6953" y="1891"/>
                    <a:pt x="6968" y="1891"/>
                  </a:cubicBezTo>
                  <a:cubicBezTo>
                    <a:pt x="6983" y="1891"/>
                    <a:pt x="6990" y="1883"/>
                    <a:pt x="7004" y="1876"/>
                  </a:cubicBezTo>
                  <a:cubicBezTo>
                    <a:pt x="7026" y="1861"/>
                    <a:pt x="7048" y="1854"/>
                    <a:pt x="7063" y="1854"/>
                  </a:cubicBezTo>
                  <a:cubicBezTo>
                    <a:pt x="7114" y="1854"/>
                    <a:pt x="7144" y="1898"/>
                    <a:pt x="7144" y="1949"/>
                  </a:cubicBezTo>
                  <a:cubicBezTo>
                    <a:pt x="7144" y="1993"/>
                    <a:pt x="7166" y="2044"/>
                    <a:pt x="7202" y="2044"/>
                  </a:cubicBezTo>
                  <a:cubicBezTo>
                    <a:pt x="7246" y="2044"/>
                    <a:pt x="7276" y="2096"/>
                    <a:pt x="7276" y="2184"/>
                  </a:cubicBezTo>
                  <a:cubicBezTo>
                    <a:pt x="7276" y="2213"/>
                    <a:pt x="7283" y="2220"/>
                    <a:pt x="7290" y="2220"/>
                  </a:cubicBezTo>
                  <a:cubicBezTo>
                    <a:pt x="7298" y="2228"/>
                    <a:pt x="7319" y="2235"/>
                    <a:pt x="7341" y="2235"/>
                  </a:cubicBezTo>
                  <a:cubicBezTo>
                    <a:pt x="7364" y="2235"/>
                    <a:pt x="7378" y="2235"/>
                    <a:pt x="7400" y="2228"/>
                  </a:cubicBezTo>
                  <a:cubicBezTo>
                    <a:pt x="7407" y="2228"/>
                    <a:pt x="7415" y="2228"/>
                    <a:pt x="7415" y="2228"/>
                  </a:cubicBezTo>
                  <a:cubicBezTo>
                    <a:pt x="7451" y="2228"/>
                    <a:pt x="7466" y="2242"/>
                    <a:pt x="7474" y="2257"/>
                  </a:cubicBezTo>
                  <a:cubicBezTo>
                    <a:pt x="7488" y="2294"/>
                    <a:pt x="7474" y="2338"/>
                    <a:pt x="7451" y="2374"/>
                  </a:cubicBezTo>
                  <a:cubicBezTo>
                    <a:pt x="7437" y="2389"/>
                    <a:pt x="7437" y="2389"/>
                    <a:pt x="7444" y="2396"/>
                  </a:cubicBezTo>
                  <a:cubicBezTo>
                    <a:pt x="7459" y="2411"/>
                    <a:pt x="7466" y="2418"/>
                    <a:pt x="7466" y="2447"/>
                  </a:cubicBezTo>
                  <a:cubicBezTo>
                    <a:pt x="7466" y="2506"/>
                    <a:pt x="7422" y="2550"/>
                    <a:pt x="7386" y="2580"/>
                  </a:cubicBezTo>
                  <a:cubicBezTo>
                    <a:pt x="7364" y="2601"/>
                    <a:pt x="7356" y="2623"/>
                    <a:pt x="7371" y="2682"/>
                  </a:cubicBezTo>
                  <a:cubicBezTo>
                    <a:pt x="7371" y="2704"/>
                    <a:pt x="7378" y="2719"/>
                    <a:pt x="7386" y="2741"/>
                  </a:cubicBezTo>
                  <a:cubicBezTo>
                    <a:pt x="7400" y="2770"/>
                    <a:pt x="7415" y="2806"/>
                    <a:pt x="7378" y="2843"/>
                  </a:cubicBezTo>
                  <a:cubicBezTo>
                    <a:pt x="7371" y="2851"/>
                    <a:pt x="7371" y="2851"/>
                    <a:pt x="7364" y="2858"/>
                  </a:cubicBezTo>
                  <a:cubicBezTo>
                    <a:pt x="7341" y="2880"/>
                    <a:pt x="7319" y="2902"/>
                    <a:pt x="7319" y="2916"/>
                  </a:cubicBezTo>
                  <a:cubicBezTo>
                    <a:pt x="7319" y="2924"/>
                    <a:pt x="7327" y="2931"/>
                    <a:pt x="7334" y="2939"/>
                  </a:cubicBezTo>
                  <a:cubicBezTo>
                    <a:pt x="7364" y="2961"/>
                    <a:pt x="7393" y="2968"/>
                    <a:pt x="7415" y="2968"/>
                  </a:cubicBezTo>
                  <a:cubicBezTo>
                    <a:pt x="7422" y="2968"/>
                    <a:pt x="7429" y="2968"/>
                    <a:pt x="7429" y="2968"/>
                  </a:cubicBezTo>
                  <a:cubicBezTo>
                    <a:pt x="7444" y="2961"/>
                    <a:pt x="7451" y="2961"/>
                    <a:pt x="7451" y="2961"/>
                  </a:cubicBezTo>
                  <a:cubicBezTo>
                    <a:pt x="7481" y="2953"/>
                    <a:pt x="7481" y="2953"/>
                    <a:pt x="7481" y="2953"/>
                  </a:cubicBezTo>
                  <a:cubicBezTo>
                    <a:pt x="7466" y="2982"/>
                    <a:pt x="7466" y="2982"/>
                    <a:pt x="7466" y="2982"/>
                  </a:cubicBezTo>
                  <a:cubicBezTo>
                    <a:pt x="7466" y="2990"/>
                    <a:pt x="7429" y="3048"/>
                    <a:pt x="7364" y="3048"/>
                  </a:cubicBezTo>
                  <a:cubicBezTo>
                    <a:pt x="7312" y="3048"/>
                    <a:pt x="7268" y="3063"/>
                    <a:pt x="7268" y="3092"/>
                  </a:cubicBezTo>
                  <a:cubicBezTo>
                    <a:pt x="7268" y="3107"/>
                    <a:pt x="7268" y="3107"/>
                    <a:pt x="7283" y="3114"/>
                  </a:cubicBezTo>
                  <a:cubicBezTo>
                    <a:pt x="7298" y="3122"/>
                    <a:pt x="7327" y="3136"/>
                    <a:pt x="7305" y="3180"/>
                  </a:cubicBezTo>
                  <a:cubicBezTo>
                    <a:pt x="7283" y="3224"/>
                    <a:pt x="7239" y="3320"/>
                    <a:pt x="7195" y="3363"/>
                  </a:cubicBezTo>
                  <a:cubicBezTo>
                    <a:pt x="7085" y="3466"/>
                    <a:pt x="7019" y="3532"/>
                    <a:pt x="6990" y="3561"/>
                  </a:cubicBezTo>
                  <a:cubicBezTo>
                    <a:pt x="6975" y="3569"/>
                    <a:pt x="6968" y="3576"/>
                    <a:pt x="6953" y="3591"/>
                  </a:cubicBezTo>
                  <a:cubicBezTo>
                    <a:pt x="6931" y="3620"/>
                    <a:pt x="6902" y="3656"/>
                    <a:pt x="6843" y="3656"/>
                  </a:cubicBezTo>
                  <a:cubicBezTo>
                    <a:pt x="6843" y="3656"/>
                    <a:pt x="6836" y="3656"/>
                    <a:pt x="6829" y="3656"/>
                  </a:cubicBezTo>
                  <a:cubicBezTo>
                    <a:pt x="6785" y="3649"/>
                    <a:pt x="6755" y="3627"/>
                    <a:pt x="6733" y="3598"/>
                  </a:cubicBezTo>
                  <a:cubicBezTo>
                    <a:pt x="6719" y="3569"/>
                    <a:pt x="6719" y="3539"/>
                    <a:pt x="6733" y="3517"/>
                  </a:cubicBezTo>
                  <a:cubicBezTo>
                    <a:pt x="6741" y="3503"/>
                    <a:pt x="6748" y="3488"/>
                    <a:pt x="6741" y="3481"/>
                  </a:cubicBezTo>
                  <a:cubicBezTo>
                    <a:pt x="6741" y="3473"/>
                    <a:pt x="6719" y="3466"/>
                    <a:pt x="6689" y="3459"/>
                  </a:cubicBezTo>
                  <a:cubicBezTo>
                    <a:pt x="6675" y="3451"/>
                    <a:pt x="6653" y="3437"/>
                    <a:pt x="6638" y="3422"/>
                  </a:cubicBezTo>
                  <a:cubicBezTo>
                    <a:pt x="6616" y="3407"/>
                    <a:pt x="6601" y="3393"/>
                    <a:pt x="6579" y="3393"/>
                  </a:cubicBezTo>
                  <a:cubicBezTo>
                    <a:pt x="6572" y="3393"/>
                    <a:pt x="6565" y="3393"/>
                    <a:pt x="6557" y="3400"/>
                  </a:cubicBezTo>
                  <a:cubicBezTo>
                    <a:pt x="6543" y="3407"/>
                    <a:pt x="6521" y="3415"/>
                    <a:pt x="6499" y="3422"/>
                  </a:cubicBezTo>
                  <a:cubicBezTo>
                    <a:pt x="6448" y="3444"/>
                    <a:pt x="6389" y="3459"/>
                    <a:pt x="6352" y="3488"/>
                  </a:cubicBezTo>
                  <a:cubicBezTo>
                    <a:pt x="6330" y="3503"/>
                    <a:pt x="6316" y="3517"/>
                    <a:pt x="6316" y="3525"/>
                  </a:cubicBezTo>
                  <a:cubicBezTo>
                    <a:pt x="6316" y="3539"/>
                    <a:pt x="6330" y="3554"/>
                    <a:pt x="6352" y="3576"/>
                  </a:cubicBezTo>
                  <a:cubicBezTo>
                    <a:pt x="6374" y="3605"/>
                    <a:pt x="6396" y="3620"/>
                    <a:pt x="6411" y="3635"/>
                  </a:cubicBezTo>
                  <a:cubicBezTo>
                    <a:pt x="6433" y="3649"/>
                    <a:pt x="6455" y="3664"/>
                    <a:pt x="6462" y="3686"/>
                  </a:cubicBezTo>
                  <a:cubicBezTo>
                    <a:pt x="6477" y="3708"/>
                    <a:pt x="6492" y="3737"/>
                    <a:pt x="6477" y="3766"/>
                  </a:cubicBezTo>
                  <a:cubicBezTo>
                    <a:pt x="6462" y="3789"/>
                    <a:pt x="6448" y="3803"/>
                    <a:pt x="6411" y="3811"/>
                  </a:cubicBezTo>
                  <a:cubicBezTo>
                    <a:pt x="6396" y="3811"/>
                    <a:pt x="6374" y="3818"/>
                    <a:pt x="6352" y="3825"/>
                  </a:cubicBezTo>
                  <a:cubicBezTo>
                    <a:pt x="6316" y="3832"/>
                    <a:pt x="6272" y="3847"/>
                    <a:pt x="6235" y="3847"/>
                  </a:cubicBezTo>
                  <a:cubicBezTo>
                    <a:pt x="6213" y="3847"/>
                    <a:pt x="6191" y="3840"/>
                    <a:pt x="6176" y="3832"/>
                  </a:cubicBezTo>
                  <a:cubicBezTo>
                    <a:pt x="6155" y="3818"/>
                    <a:pt x="6140" y="3811"/>
                    <a:pt x="6118" y="3811"/>
                  </a:cubicBezTo>
                  <a:cubicBezTo>
                    <a:pt x="6103" y="3811"/>
                    <a:pt x="6081" y="3818"/>
                    <a:pt x="6059" y="3840"/>
                  </a:cubicBezTo>
                  <a:cubicBezTo>
                    <a:pt x="6030" y="3869"/>
                    <a:pt x="6001" y="3869"/>
                    <a:pt x="5971" y="3869"/>
                  </a:cubicBezTo>
                  <a:cubicBezTo>
                    <a:pt x="5964" y="3869"/>
                    <a:pt x="5949" y="3869"/>
                    <a:pt x="5942" y="3869"/>
                  </a:cubicBezTo>
                  <a:cubicBezTo>
                    <a:pt x="5927" y="3869"/>
                    <a:pt x="5920" y="3869"/>
                    <a:pt x="5905" y="3869"/>
                  </a:cubicBezTo>
                  <a:cubicBezTo>
                    <a:pt x="5891" y="3869"/>
                    <a:pt x="5883" y="3869"/>
                    <a:pt x="5876" y="3884"/>
                  </a:cubicBezTo>
                  <a:cubicBezTo>
                    <a:pt x="5869" y="3898"/>
                    <a:pt x="5854" y="3913"/>
                    <a:pt x="5825" y="3942"/>
                  </a:cubicBezTo>
                  <a:cubicBezTo>
                    <a:pt x="5810" y="3950"/>
                    <a:pt x="5795" y="3964"/>
                    <a:pt x="5781" y="3972"/>
                  </a:cubicBezTo>
                  <a:cubicBezTo>
                    <a:pt x="5751" y="3994"/>
                    <a:pt x="5737" y="4001"/>
                    <a:pt x="5707" y="4052"/>
                  </a:cubicBezTo>
                  <a:cubicBezTo>
                    <a:pt x="5693" y="4074"/>
                    <a:pt x="5686" y="4096"/>
                    <a:pt x="5671" y="4111"/>
                  </a:cubicBezTo>
                  <a:cubicBezTo>
                    <a:pt x="5649" y="4148"/>
                    <a:pt x="5642" y="4162"/>
                    <a:pt x="5656" y="4184"/>
                  </a:cubicBezTo>
                  <a:cubicBezTo>
                    <a:pt x="5671" y="4206"/>
                    <a:pt x="5678" y="4221"/>
                    <a:pt x="5686" y="4235"/>
                  </a:cubicBezTo>
                  <a:cubicBezTo>
                    <a:pt x="5686" y="4250"/>
                    <a:pt x="5693" y="4257"/>
                    <a:pt x="5700" y="4265"/>
                  </a:cubicBezTo>
                  <a:cubicBezTo>
                    <a:pt x="5715" y="4272"/>
                    <a:pt x="5722" y="4272"/>
                    <a:pt x="5729" y="4272"/>
                  </a:cubicBezTo>
                  <a:cubicBezTo>
                    <a:pt x="5744" y="4272"/>
                    <a:pt x="5766" y="4265"/>
                    <a:pt x="5795" y="4243"/>
                  </a:cubicBezTo>
                  <a:cubicBezTo>
                    <a:pt x="5839" y="4199"/>
                    <a:pt x="5883" y="4184"/>
                    <a:pt x="5942" y="4177"/>
                  </a:cubicBezTo>
                  <a:cubicBezTo>
                    <a:pt x="5949" y="4177"/>
                    <a:pt x="5957" y="4177"/>
                    <a:pt x="5957" y="4177"/>
                  </a:cubicBezTo>
                  <a:cubicBezTo>
                    <a:pt x="6001" y="4177"/>
                    <a:pt x="6001" y="4206"/>
                    <a:pt x="6008" y="4228"/>
                  </a:cubicBezTo>
                  <a:cubicBezTo>
                    <a:pt x="6008" y="4243"/>
                    <a:pt x="6008" y="4257"/>
                    <a:pt x="6015" y="4272"/>
                  </a:cubicBezTo>
                  <a:cubicBezTo>
                    <a:pt x="6030" y="4338"/>
                    <a:pt x="6037" y="4367"/>
                    <a:pt x="6059" y="4397"/>
                  </a:cubicBezTo>
                  <a:cubicBezTo>
                    <a:pt x="6074" y="4441"/>
                    <a:pt x="6074" y="4448"/>
                    <a:pt x="6045" y="4506"/>
                  </a:cubicBezTo>
                  <a:cubicBezTo>
                    <a:pt x="6030" y="4535"/>
                    <a:pt x="6015" y="4550"/>
                    <a:pt x="6001" y="4564"/>
                  </a:cubicBezTo>
                  <a:cubicBezTo>
                    <a:pt x="5986" y="4572"/>
                    <a:pt x="5971" y="4586"/>
                    <a:pt x="5964" y="4601"/>
                  </a:cubicBezTo>
                  <a:cubicBezTo>
                    <a:pt x="5957" y="4608"/>
                    <a:pt x="5949" y="4615"/>
                    <a:pt x="5942" y="4623"/>
                  </a:cubicBezTo>
                  <a:cubicBezTo>
                    <a:pt x="5920" y="4652"/>
                    <a:pt x="5913" y="4660"/>
                    <a:pt x="5935" y="4681"/>
                  </a:cubicBezTo>
                  <a:cubicBezTo>
                    <a:pt x="5964" y="4711"/>
                    <a:pt x="5971" y="4718"/>
                    <a:pt x="5964" y="4733"/>
                  </a:cubicBezTo>
                  <a:cubicBezTo>
                    <a:pt x="5964" y="4740"/>
                    <a:pt x="5949" y="4747"/>
                    <a:pt x="5935" y="4747"/>
                  </a:cubicBezTo>
                  <a:cubicBezTo>
                    <a:pt x="5927" y="4747"/>
                    <a:pt x="5927" y="4747"/>
                    <a:pt x="5920" y="4747"/>
                  </a:cubicBezTo>
                  <a:cubicBezTo>
                    <a:pt x="5883" y="4755"/>
                    <a:pt x="5861" y="4784"/>
                    <a:pt x="5847" y="4813"/>
                  </a:cubicBezTo>
                  <a:cubicBezTo>
                    <a:pt x="5839" y="4821"/>
                    <a:pt x="5832" y="4828"/>
                    <a:pt x="5825" y="4828"/>
                  </a:cubicBezTo>
                  <a:cubicBezTo>
                    <a:pt x="5817" y="4828"/>
                    <a:pt x="5817" y="4828"/>
                    <a:pt x="5817" y="4828"/>
                  </a:cubicBezTo>
                  <a:cubicBezTo>
                    <a:pt x="5810" y="4813"/>
                    <a:pt x="5810" y="4813"/>
                    <a:pt x="5810" y="4813"/>
                  </a:cubicBezTo>
                  <a:cubicBezTo>
                    <a:pt x="5810" y="4806"/>
                    <a:pt x="5810" y="4806"/>
                    <a:pt x="5810" y="4806"/>
                  </a:cubicBezTo>
                  <a:cubicBezTo>
                    <a:pt x="5817" y="4791"/>
                    <a:pt x="5817" y="4791"/>
                    <a:pt x="5810" y="4791"/>
                  </a:cubicBezTo>
                  <a:cubicBezTo>
                    <a:pt x="5810" y="4784"/>
                    <a:pt x="5810" y="4784"/>
                    <a:pt x="5795" y="4784"/>
                  </a:cubicBezTo>
                  <a:cubicBezTo>
                    <a:pt x="5774" y="4784"/>
                    <a:pt x="5751" y="4777"/>
                    <a:pt x="5729" y="4777"/>
                  </a:cubicBezTo>
                  <a:cubicBezTo>
                    <a:pt x="5707" y="4769"/>
                    <a:pt x="5678" y="4762"/>
                    <a:pt x="5656" y="4762"/>
                  </a:cubicBezTo>
                  <a:cubicBezTo>
                    <a:pt x="5634" y="4762"/>
                    <a:pt x="5619" y="4769"/>
                    <a:pt x="5605" y="4784"/>
                  </a:cubicBezTo>
                  <a:cubicBezTo>
                    <a:pt x="5583" y="4799"/>
                    <a:pt x="5561" y="4806"/>
                    <a:pt x="5546" y="4813"/>
                  </a:cubicBezTo>
                  <a:cubicBezTo>
                    <a:pt x="5524" y="4828"/>
                    <a:pt x="5524" y="4828"/>
                    <a:pt x="5532" y="4865"/>
                  </a:cubicBezTo>
                  <a:cubicBezTo>
                    <a:pt x="5546" y="4945"/>
                    <a:pt x="5568" y="4974"/>
                    <a:pt x="5583" y="4997"/>
                  </a:cubicBezTo>
                  <a:cubicBezTo>
                    <a:pt x="5590" y="5004"/>
                    <a:pt x="5597" y="5004"/>
                    <a:pt x="5597" y="5011"/>
                  </a:cubicBezTo>
                  <a:cubicBezTo>
                    <a:pt x="5605" y="5011"/>
                    <a:pt x="5612" y="5019"/>
                    <a:pt x="5612" y="5026"/>
                  </a:cubicBezTo>
                  <a:cubicBezTo>
                    <a:pt x="5612" y="5033"/>
                    <a:pt x="5605" y="5041"/>
                    <a:pt x="5590" y="5055"/>
                  </a:cubicBezTo>
                  <a:cubicBezTo>
                    <a:pt x="5576" y="5070"/>
                    <a:pt x="5576" y="5070"/>
                    <a:pt x="5576" y="5070"/>
                  </a:cubicBezTo>
                  <a:cubicBezTo>
                    <a:pt x="5561" y="5084"/>
                    <a:pt x="5546" y="5092"/>
                    <a:pt x="5539" y="5106"/>
                  </a:cubicBezTo>
                  <a:cubicBezTo>
                    <a:pt x="5517" y="5114"/>
                    <a:pt x="5510" y="5129"/>
                    <a:pt x="5488" y="5158"/>
                  </a:cubicBezTo>
                  <a:cubicBezTo>
                    <a:pt x="5473" y="5187"/>
                    <a:pt x="5458" y="5202"/>
                    <a:pt x="5444" y="5209"/>
                  </a:cubicBezTo>
                  <a:cubicBezTo>
                    <a:pt x="5429" y="5224"/>
                    <a:pt x="5422" y="5238"/>
                    <a:pt x="5422" y="5268"/>
                  </a:cubicBezTo>
                  <a:cubicBezTo>
                    <a:pt x="5422" y="5297"/>
                    <a:pt x="5422" y="5304"/>
                    <a:pt x="5429" y="5319"/>
                  </a:cubicBezTo>
                  <a:cubicBezTo>
                    <a:pt x="5436" y="5341"/>
                    <a:pt x="5429" y="5356"/>
                    <a:pt x="5400" y="5378"/>
                  </a:cubicBezTo>
                  <a:cubicBezTo>
                    <a:pt x="5385" y="5385"/>
                    <a:pt x="5378" y="5385"/>
                    <a:pt x="5370" y="5392"/>
                  </a:cubicBezTo>
                  <a:cubicBezTo>
                    <a:pt x="5348" y="5407"/>
                    <a:pt x="5341" y="5414"/>
                    <a:pt x="5319" y="5458"/>
                  </a:cubicBezTo>
                  <a:cubicBezTo>
                    <a:pt x="5312" y="5473"/>
                    <a:pt x="5305" y="5480"/>
                    <a:pt x="5297" y="5495"/>
                  </a:cubicBezTo>
                  <a:cubicBezTo>
                    <a:pt x="5290" y="5524"/>
                    <a:pt x="5275" y="5539"/>
                    <a:pt x="5202" y="5561"/>
                  </a:cubicBezTo>
                  <a:cubicBezTo>
                    <a:pt x="5180" y="5568"/>
                    <a:pt x="5158" y="5568"/>
                    <a:pt x="5143" y="5568"/>
                  </a:cubicBezTo>
                  <a:cubicBezTo>
                    <a:pt x="5085" y="5568"/>
                    <a:pt x="5070" y="5539"/>
                    <a:pt x="5055" y="5510"/>
                  </a:cubicBezTo>
                  <a:cubicBezTo>
                    <a:pt x="5048" y="5495"/>
                    <a:pt x="5033" y="5473"/>
                    <a:pt x="5026" y="5473"/>
                  </a:cubicBezTo>
                  <a:cubicBezTo>
                    <a:pt x="5026" y="5473"/>
                    <a:pt x="5019" y="5480"/>
                    <a:pt x="5011" y="5495"/>
                  </a:cubicBezTo>
                  <a:cubicBezTo>
                    <a:pt x="5004" y="5510"/>
                    <a:pt x="5004" y="5524"/>
                    <a:pt x="4997" y="5531"/>
                  </a:cubicBezTo>
                  <a:cubicBezTo>
                    <a:pt x="4989" y="5568"/>
                    <a:pt x="4975" y="5597"/>
                    <a:pt x="4916" y="5627"/>
                  </a:cubicBezTo>
                  <a:cubicBezTo>
                    <a:pt x="4902" y="5634"/>
                    <a:pt x="4902" y="5634"/>
                    <a:pt x="4902" y="5634"/>
                  </a:cubicBezTo>
                  <a:cubicBezTo>
                    <a:pt x="4850" y="5663"/>
                    <a:pt x="4828" y="5671"/>
                    <a:pt x="4806" y="5715"/>
                  </a:cubicBezTo>
                  <a:cubicBezTo>
                    <a:pt x="4792" y="5737"/>
                    <a:pt x="4769" y="5751"/>
                    <a:pt x="4755" y="5759"/>
                  </a:cubicBezTo>
                  <a:cubicBezTo>
                    <a:pt x="4740" y="5766"/>
                    <a:pt x="4726" y="5773"/>
                    <a:pt x="4733" y="5795"/>
                  </a:cubicBezTo>
                  <a:cubicBezTo>
                    <a:pt x="4733" y="5817"/>
                    <a:pt x="4740" y="5824"/>
                    <a:pt x="4748" y="5832"/>
                  </a:cubicBezTo>
                  <a:cubicBezTo>
                    <a:pt x="4762" y="5839"/>
                    <a:pt x="4769" y="5854"/>
                    <a:pt x="4777" y="5898"/>
                  </a:cubicBezTo>
                  <a:cubicBezTo>
                    <a:pt x="4777" y="5920"/>
                    <a:pt x="4777" y="5934"/>
                    <a:pt x="4784" y="5942"/>
                  </a:cubicBezTo>
                  <a:cubicBezTo>
                    <a:pt x="4792" y="5993"/>
                    <a:pt x="4799" y="6022"/>
                    <a:pt x="4755" y="6081"/>
                  </a:cubicBezTo>
                  <a:cubicBezTo>
                    <a:pt x="4740" y="6103"/>
                    <a:pt x="4718" y="6132"/>
                    <a:pt x="4704" y="6154"/>
                  </a:cubicBezTo>
                  <a:cubicBezTo>
                    <a:pt x="4674" y="6198"/>
                    <a:pt x="4674" y="6198"/>
                    <a:pt x="4674" y="6198"/>
                  </a:cubicBezTo>
                  <a:cubicBezTo>
                    <a:pt x="4674" y="6103"/>
                    <a:pt x="4674" y="6103"/>
                    <a:pt x="4674" y="6103"/>
                  </a:cubicBezTo>
                  <a:cubicBezTo>
                    <a:pt x="4674" y="6096"/>
                    <a:pt x="4674" y="6096"/>
                    <a:pt x="4667" y="6096"/>
                  </a:cubicBezTo>
                  <a:cubicBezTo>
                    <a:pt x="4660" y="6096"/>
                    <a:pt x="4652" y="6096"/>
                    <a:pt x="4638" y="6096"/>
                  </a:cubicBezTo>
                  <a:cubicBezTo>
                    <a:pt x="4630" y="6096"/>
                    <a:pt x="4623" y="6103"/>
                    <a:pt x="4616" y="6103"/>
                  </a:cubicBezTo>
                  <a:cubicBezTo>
                    <a:pt x="4608" y="6103"/>
                    <a:pt x="4594" y="6103"/>
                    <a:pt x="4586" y="6103"/>
                  </a:cubicBezTo>
                  <a:cubicBezTo>
                    <a:pt x="4564" y="6103"/>
                    <a:pt x="4550" y="6103"/>
                    <a:pt x="4543" y="6088"/>
                  </a:cubicBezTo>
                  <a:cubicBezTo>
                    <a:pt x="4528" y="6074"/>
                    <a:pt x="4528" y="6059"/>
                    <a:pt x="4535" y="6044"/>
                  </a:cubicBezTo>
                  <a:cubicBezTo>
                    <a:pt x="4535" y="6022"/>
                    <a:pt x="4520" y="6015"/>
                    <a:pt x="4498" y="5993"/>
                  </a:cubicBezTo>
                  <a:cubicBezTo>
                    <a:pt x="4491" y="5986"/>
                    <a:pt x="4476" y="5971"/>
                    <a:pt x="4469" y="5964"/>
                  </a:cubicBezTo>
                  <a:cubicBezTo>
                    <a:pt x="4455" y="5942"/>
                    <a:pt x="4433" y="5927"/>
                    <a:pt x="4411" y="5905"/>
                  </a:cubicBezTo>
                  <a:cubicBezTo>
                    <a:pt x="4396" y="5898"/>
                    <a:pt x="4381" y="5891"/>
                    <a:pt x="4374" y="5876"/>
                  </a:cubicBezTo>
                  <a:cubicBezTo>
                    <a:pt x="4345" y="5847"/>
                    <a:pt x="4345" y="5773"/>
                    <a:pt x="4352" y="5744"/>
                  </a:cubicBezTo>
                  <a:cubicBezTo>
                    <a:pt x="4352" y="5737"/>
                    <a:pt x="4359" y="5729"/>
                    <a:pt x="4359" y="5722"/>
                  </a:cubicBezTo>
                  <a:cubicBezTo>
                    <a:pt x="4367" y="5700"/>
                    <a:pt x="4381" y="5663"/>
                    <a:pt x="4381" y="5641"/>
                  </a:cubicBezTo>
                  <a:cubicBezTo>
                    <a:pt x="4374" y="5619"/>
                    <a:pt x="4345" y="5612"/>
                    <a:pt x="4323" y="5612"/>
                  </a:cubicBezTo>
                  <a:cubicBezTo>
                    <a:pt x="4323" y="5612"/>
                    <a:pt x="4315" y="5612"/>
                    <a:pt x="4308" y="5612"/>
                  </a:cubicBezTo>
                  <a:cubicBezTo>
                    <a:pt x="4271" y="5612"/>
                    <a:pt x="4249" y="5597"/>
                    <a:pt x="4235" y="5575"/>
                  </a:cubicBezTo>
                  <a:cubicBezTo>
                    <a:pt x="4220" y="5546"/>
                    <a:pt x="4198" y="5524"/>
                    <a:pt x="4169" y="5510"/>
                  </a:cubicBezTo>
                  <a:cubicBezTo>
                    <a:pt x="4161" y="5502"/>
                    <a:pt x="4161" y="5502"/>
                    <a:pt x="4161" y="5502"/>
                  </a:cubicBezTo>
                  <a:cubicBezTo>
                    <a:pt x="4132" y="5488"/>
                    <a:pt x="4095" y="5473"/>
                    <a:pt x="4088" y="5443"/>
                  </a:cubicBezTo>
                  <a:cubicBezTo>
                    <a:pt x="4081" y="5429"/>
                    <a:pt x="4081" y="5414"/>
                    <a:pt x="4088" y="5400"/>
                  </a:cubicBezTo>
                  <a:cubicBezTo>
                    <a:pt x="4117" y="5363"/>
                    <a:pt x="4117" y="5319"/>
                    <a:pt x="4095" y="5290"/>
                  </a:cubicBezTo>
                  <a:cubicBezTo>
                    <a:pt x="4088" y="5282"/>
                    <a:pt x="4081" y="5275"/>
                    <a:pt x="4066" y="5275"/>
                  </a:cubicBezTo>
                  <a:cubicBezTo>
                    <a:pt x="4044" y="5275"/>
                    <a:pt x="4007" y="5297"/>
                    <a:pt x="3986" y="5319"/>
                  </a:cubicBezTo>
                  <a:cubicBezTo>
                    <a:pt x="3949" y="5341"/>
                    <a:pt x="3949" y="5378"/>
                    <a:pt x="3949" y="5407"/>
                  </a:cubicBezTo>
                  <a:cubicBezTo>
                    <a:pt x="3949" y="5422"/>
                    <a:pt x="3949" y="5436"/>
                    <a:pt x="3949" y="5451"/>
                  </a:cubicBezTo>
                  <a:cubicBezTo>
                    <a:pt x="3949" y="5465"/>
                    <a:pt x="3949" y="5473"/>
                    <a:pt x="3942" y="5488"/>
                  </a:cubicBezTo>
                  <a:cubicBezTo>
                    <a:pt x="3942" y="5524"/>
                    <a:pt x="3934" y="5568"/>
                    <a:pt x="3912" y="5590"/>
                  </a:cubicBezTo>
                  <a:cubicBezTo>
                    <a:pt x="3898" y="5597"/>
                    <a:pt x="3890" y="5612"/>
                    <a:pt x="3876" y="5619"/>
                  </a:cubicBezTo>
                  <a:cubicBezTo>
                    <a:pt x="3854" y="5634"/>
                    <a:pt x="3832" y="5649"/>
                    <a:pt x="3810" y="5671"/>
                  </a:cubicBezTo>
                  <a:cubicBezTo>
                    <a:pt x="3788" y="5700"/>
                    <a:pt x="3780" y="5722"/>
                    <a:pt x="3773" y="5759"/>
                  </a:cubicBezTo>
                  <a:cubicBezTo>
                    <a:pt x="3766" y="5766"/>
                    <a:pt x="3766" y="5781"/>
                    <a:pt x="3766" y="5795"/>
                  </a:cubicBezTo>
                  <a:cubicBezTo>
                    <a:pt x="3758" y="5810"/>
                    <a:pt x="3758" y="5817"/>
                    <a:pt x="3758" y="5824"/>
                  </a:cubicBezTo>
                  <a:cubicBezTo>
                    <a:pt x="3751" y="5839"/>
                    <a:pt x="3744" y="5847"/>
                    <a:pt x="3729" y="5847"/>
                  </a:cubicBezTo>
                  <a:cubicBezTo>
                    <a:pt x="3722" y="5847"/>
                    <a:pt x="3707" y="5854"/>
                    <a:pt x="3693" y="5854"/>
                  </a:cubicBezTo>
                  <a:cubicBezTo>
                    <a:pt x="3670" y="5861"/>
                    <a:pt x="3648" y="5861"/>
                    <a:pt x="3634" y="5869"/>
                  </a:cubicBezTo>
                  <a:cubicBezTo>
                    <a:pt x="3597" y="5869"/>
                    <a:pt x="3597" y="5869"/>
                    <a:pt x="3590" y="5883"/>
                  </a:cubicBezTo>
                  <a:cubicBezTo>
                    <a:pt x="3583" y="5920"/>
                    <a:pt x="3561" y="5949"/>
                    <a:pt x="3531" y="5949"/>
                  </a:cubicBezTo>
                  <a:cubicBezTo>
                    <a:pt x="3531" y="5949"/>
                    <a:pt x="3509" y="5949"/>
                    <a:pt x="3502" y="5920"/>
                  </a:cubicBezTo>
                  <a:cubicBezTo>
                    <a:pt x="3502" y="5912"/>
                    <a:pt x="3502" y="5912"/>
                    <a:pt x="3502" y="5912"/>
                  </a:cubicBezTo>
                  <a:cubicBezTo>
                    <a:pt x="3495" y="5912"/>
                    <a:pt x="3465" y="5934"/>
                    <a:pt x="3443" y="5949"/>
                  </a:cubicBezTo>
                  <a:cubicBezTo>
                    <a:pt x="3436" y="5956"/>
                    <a:pt x="3429" y="5964"/>
                    <a:pt x="3414" y="5971"/>
                  </a:cubicBezTo>
                  <a:cubicBezTo>
                    <a:pt x="3370" y="6008"/>
                    <a:pt x="3319" y="6015"/>
                    <a:pt x="3282" y="6022"/>
                  </a:cubicBezTo>
                  <a:cubicBezTo>
                    <a:pt x="3275" y="6022"/>
                    <a:pt x="3267" y="6022"/>
                    <a:pt x="3260" y="6022"/>
                  </a:cubicBezTo>
                  <a:cubicBezTo>
                    <a:pt x="3224" y="6037"/>
                    <a:pt x="3165" y="6066"/>
                    <a:pt x="3128" y="6118"/>
                  </a:cubicBezTo>
                  <a:cubicBezTo>
                    <a:pt x="3121" y="6140"/>
                    <a:pt x="3114" y="6154"/>
                    <a:pt x="3106" y="6169"/>
                  </a:cubicBezTo>
                  <a:cubicBezTo>
                    <a:pt x="3092" y="6191"/>
                    <a:pt x="3084" y="6198"/>
                    <a:pt x="3070" y="6228"/>
                  </a:cubicBezTo>
                  <a:cubicBezTo>
                    <a:pt x="3055" y="6250"/>
                    <a:pt x="3011" y="6272"/>
                    <a:pt x="2974" y="6286"/>
                  </a:cubicBezTo>
                  <a:cubicBezTo>
                    <a:pt x="2952" y="6293"/>
                    <a:pt x="2938" y="6308"/>
                    <a:pt x="2923" y="6315"/>
                  </a:cubicBezTo>
                  <a:cubicBezTo>
                    <a:pt x="2916" y="6315"/>
                    <a:pt x="2901" y="6323"/>
                    <a:pt x="2894" y="6323"/>
                  </a:cubicBezTo>
                  <a:cubicBezTo>
                    <a:pt x="2864" y="6323"/>
                    <a:pt x="2843" y="6308"/>
                    <a:pt x="2813" y="6293"/>
                  </a:cubicBezTo>
                  <a:cubicBezTo>
                    <a:pt x="2798" y="6286"/>
                    <a:pt x="2776" y="6272"/>
                    <a:pt x="2762" y="6272"/>
                  </a:cubicBezTo>
                  <a:cubicBezTo>
                    <a:pt x="2733" y="6272"/>
                    <a:pt x="2703" y="6301"/>
                    <a:pt x="2667" y="6330"/>
                  </a:cubicBezTo>
                  <a:cubicBezTo>
                    <a:pt x="2659" y="6345"/>
                    <a:pt x="2645" y="6352"/>
                    <a:pt x="2637" y="6360"/>
                  </a:cubicBezTo>
                  <a:cubicBezTo>
                    <a:pt x="2593" y="6396"/>
                    <a:pt x="2557" y="6418"/>
                    <a:pt x="2505" y="6418"/>
                  </a:cubicBezTo>
                  <a:cubicBezTo>
                    <a:pt x="2491" y="6418"/>
                    <a:pt x="2476" y="6411"/>
                    <a:pt x="2454" y="6403"/>
                  </a:cubicBezTo>
                  <a:cubicBezTo>
                    <a:pt x="2439" y="6403"/>
                    <a:pt x="2432" y="6396"/>
                    <a:pt x="2417" y="6396"/>
                  </a:cubicBezTo>
                  <a:cubicBezTo>
                    <a:pt x="2403" y="6396"/>
                    <a:pt x="2395" y="6403"/>
                    <a:pt x="2388" y="6411"/>
                  </a:cubicBezTo>
                  <a:cubicBezTo>
                    <a:pt x="2381" y="6425"/>
                    <a:pt x="2366" y="6440"/>
                    <a:pt x="2359" y="6455"/>
                  </a:cubicBezTo>
                  <a:cubicBezTo>
                    <a:pt x="2344" y="6477"/>
                    <a:pt x="2337" y="6491"/>
                    <a:pt x="2315" y="6499"/>
                  </a:cubicBezTo>
                  <a:cubicBezTo>
                    <a:pt x="2307" y="6506"/>
                    <a:pt x="2293" y="6506"/>
                    <a:pt x="2271" y="6506"/>
                  </a:cubicBezTo>
                  <a:cubicBezTo>
                    <a:pt x="2249" y="6506"/>
                    <a:pt x="2198" y="6513"/>
                    <a:pt x="2198" y="6528"/>
                  </a:cubicBezTo>
                  <a:cubicBezTo>
                    <a:pt x="2198" y="6528"/>
                    <a:pt x="2198" y="6535"/>
                    <a:pt x="2198" y="6543"/>
                  </a:cubicBezTo>
                  <a:cubicBezTo>
                    <a:pt x="2190" y="6565"/>
                    <a:pt x="2183" y="6594"/>
                    <a:pt x="2132" y="6601"/>
                  </a:cubicBezTo>
                  <a:cubicBezTo>
                    <a:pt x="2124" y="6609"/>
                    <a:pt x="2117" y="6609"/>
                    <a:pt x="2110" y="6623"/>
                  </a:cubicBezTo>
                  <a:cubicBezTo>
                    <a:pt x="2102" y="6638"/>
                    <a:pt x="2102" y="6667"/>
                    <a:pt x="2110" y="6682"/>
                  </a:cubicBezTo>
                  <a:cubicBezTo>
                    <a:pt x="2132" y="6719"/>
                    <a:pt x="2110" y="6770"/>
                    <a:pt x="2058" y="6836"/>
                  </a:cubicBezTo>
                  <a:cubicBezTo>
                    <a:pt x="2044" y="6850"/>
                    <a:pt x="2029" y="6865"/>
                    <a:pt x="2007" y="6865"/>
                  </a:cubicBezTo>
                  <a:cubicBezTo>
                    <a:pt x="1971" y="6865"/>
                    <a:pt x="1926" y="6821"/>
                    <a:pt x="1912" y="6806"/>
                  </a:cubicBezTo>
                  <a:cubicBezTo>
                    <a:pt x="1905" y="6799"/>
                    <a:pt x="1897" y="6792"/>
                    <a:pt x="1897" y="6784"/>
                  </a:cubicBezTo>
                  <a:cubicBezTo>
                    <a:pt x="1883" y="6770"/>
                    <a:pt x="1861" y="6748"/>
                    <a:pt x="1846" y="6748"/>
                  </a:cubicBezTo>
                  <a:cubicBezTo>
                    <a:pt x="1839" y="6748"/>
                    <a:pt x="1839" y="6755"/>
                    <a:pt x="1831" y="6762"/>
                  </a:cubicBezTo>
                  <a:cubicBezTo>
                    <a:pt x="1795" y="6792"/>
                    <a:pt x="1795" y="6806"/>
                    <a:pt x="1802" y="6843"/>
                  </a:cubicBezTo>
                  <a:cubicBezTo>
                    <a:pt x="1802" y="6850"/>
                    <a:pt x="1802" y="6858"/>
                    <a:pt x="1802" y="6872"/>
                  </a:cubicBezTo>
                  <a:cubicBezTo>
                    <a:pt x="1802" y="6902"/>
                    <a:pt x="1809" y="6909"/>
                    <a:pt x="1824" y="6916"/>
                  </a:cubicBezTo>
                  <a:cubicBezTo>
                    <a:pt x="1839" y="6924"/>
                    <a:pt x="1853" y="6931"/>
                    <a:pt x="1861" y="6946"/>
                  </a:cubicBezTo>
                  <a:cubicBezTo>
                    <a:pt x="1890" y="6968"/>
                    <a:pt x="1868" y="7004"/>
                    <a:pt x="1861" y="7026"/>
                  </a:cubicBezTo>
                  <a:cubicBezTo>
                    <a:pt x="1846" y="7041"/>
                    <a:pt x="1839" y="7056"/>
                    <a:pt x="1839" y="7070"/>
                  </a:cubicBezTo>
                  <a:cubicBezTo>
                    <a:pt x="1853" y="7122"/>
                    <a:pt x="1839" y="7165"/>
                    <a:pt x="1795" y="7188"/>
                  </a:cubicBezTo>
                  <a:cubicBezTo>
                    <a:pt x="1765" y="7202"/>
                    <a:pt x="1729" y="7217"/>
                    <a:pt x="1699" y="7217"/>
                  </a:cubicBezTo>
                  <a:cubicBezTo>
                    <a:pt x="1677" y="7217"/>
                    <a:pt x="1655" y="7210"/>
                    <a:pt x="1648" y="7195"/>
                  </a:cubicBezTo>
                  <a:cubicBezTo>
                    <a:pt x="1641" y="7188"/>
                    <a:pt x="1633" y="7180"/>
                    <a:pt x="1626" y="7173"/>
                  </a:cubicBezTo>
                  <a:cubicBezTo>
                    <a:pt x="1619" y="7165"/>
                    <a:pt x="1619" y="7158"/>
                    <a:pt x="1612" y="7151"/>
                  </a:cubicBezTo>
                  <a:cubicBezTo>
                    <a:pt x="1604" y="7180"/>
                    <a:pt x="1590" y="7188"/>
                    <a:pt x="1567" y="7188"/>
                  </a:cubicBezTo>
                  <a:cubicBezTo>
                    <a:pt x="1545" y="7188"/>
                    <a:pt x="1516" y="7173"/>
                    <a:pt x="1502" y="7151"/>
                  </a:cubicBezTo>
                  <a:cubicBezTo>
                    <a:pt x="1472" y="7122"/>
                    <a:pt x="1443" y="7085"/>
                    <a:pt x="1406" y="7085"/>
                  </a:cubicBezTo>
                  <a:cubicBezTo>
                    <a:pt x="1399" y="7085"/>
                    <a:pt x="1392" y="7085"/>
                    <a:pt x="1392" y="7085"/>
                  </a:cubicBezTo>
                  <a:cubicBezTo>
                    <a:pt x="1333" y="7107"/>
                    <a:pt x="1311" y="7122"/>
                    <a:pt x="1245" y="7195"/>
                  </a:cubicBezTo>
                  <a:cubicBezTo>
                    <a:pt x="1223" y="7217"/>
                    <a:pt x="1208" y="7224"/>
                    <a:pt x="1186" y="7224"/>
                  </a:cubicBezTo>
                </a:path>
              </a:pathLst>
            </a:custGeom>
            <a:grpFill/>
            <a:ln w="28575" cap="flat" cmpd="sng">
              <a:solidFill>
                <a:schemeClr val="bg1"/>
              </a:solidFill>
              <a:bevel/>
              <a:headEnd/>
              <a:tailEnd/>
            </a:ln>
            <a:effectLst/>
            <a:extLst/>
          </p:spPr>
          <p:txBody>
            <a:bodyPr wrap="none" anchor="ctr"/>
            <a:lstStyle/>
            <a:p>
              <a:pPr defTabSz="1828434" fontAlgn="auto">
                <a:spcBef>
                  <a:spcPts val="0"/>
                </a:spcBef>
                <a:spcAft>
                  <a:spcPts val="0"/>
                </a:spcAft>
                <a:defRPr/>
              </a:pPr>
              <a:endParaRPr lang="en-US">
                <a:latin typeface="Poppins Light" charset="0"/>
                <a:ea typeface="+mn-ea"/>
                <a:cs typeface="+mn-cs"/>
              </a:endParaRPr>
            </a:p>
          </p:txBody>
        </p:sp>
        <p:sp>
          <p:nvSpPr>
            <p:cNvPr id="48" name="Freeform 47"/>
            <p:cNvSpPr>
              <a:spLocks noChangeArrowheads="1"/>
            </p:cNvSpPr>
            <p:nvPr/>
          </p:nvSpPr>
          <p:spPr bwMode="auto">
            <a:xfrm>
              <a:off x="3366645" y="5788106"/>
              <a:ext cx="2900010" cy="2754098"/>
            </a:xfrm>
            <a:custGeom>
              <a:avLst/>
              <a:gdLst>
                <a:gd name="T0" fmla="*/ 6786 w 7549"/>
                <a:gd name="T1" fmla="*/ 271 h 7255"/>
                <a:gd name="T2" fmla="*/ 6873 w 7549"/>
                <a:gd name="T3" fmla="*/ 1473 h 7255"/>
                <a:gd name="T4" fmla="*/ 7474 w 7549"/>
                <a:gd name="T5" fmla="*/ 2462 h 7255"/>
                <a:gd name="T6" fmla="*/ 6998 w 7549"/>
                <a:gd name="T7" fmla="*/ 3562 h 7255"/>
                <a:gd name="T8" fmla="*/ 6075 w 7549"/>
                <a:gd name="T9" fmla="*/ 3840 h 7255"/>
                <a:gd name="T10" fmla="*/ 5972 w 7549"/>
                <a:gd name="T11" fmla="*/ 4608 h 7255"/>
                <a:gd name="T12" fmla="*/ 5328 w 7549"/>
                <a:gd name="T13" fmla="*/ 5466 h 7255"/>
                <a:gd name="T14" fmla="*/ 4639 w 7549"/>
                <a:gd name="T15" fmla="*/ 6103 h 7255"/>
                <a:gd name="T16" fmla="*/ 4001 w 7549"/>
                <a:gd name="T17" fmla="*/ 5319 h 7255"/>
                <a:gd name="T18" fmla="*/ 2939 w 7549"/>
                <a:gd name="T19" fmla="*/ 6316 h 7255"/>
                <a:gd name="T20" fmla="*/ 1869 w 7549"/>
                <a:gd name="T21" fmla="*/ 6748 h 7255"/>
                <a:gd name="T22" fmla="*/ 1254 w 7549"/>
                <a:gd name="T23" fmla="*/ 7203 h 7255"/>
                <a:gd name="T24" fmla="*/ 740 w 7549"/>
                <a:gd name="T25" fmla="*/ 6360 h 7255"/>
                <a:gd name="T26" fmla="*/ 323 w 7549"/>
                <a:gd name="T27" fmla="*/ 5480 h 7255"/>
                <a:gd name="T28" fmla="*/ 206 w 7549"/>
                <a:gd name="T29" fmla="*/ 4872 h 7255"/>
                <a:gd name="T30" fmla="*/ 777 w 7549"/>
                <a:gd name="T31" fmla="*/ 3818 h 7255"/>
                <a:gd name="T32" fmla="*/ 484 w 7549"/>
                <a:gd name="T33" fmla="*/ 2162 h 7255"/>
                <a:gd name="T34" fmla="*/ 1209 w 7549"/>
                <a:gd name="T35" fmla="*/ 2104 h 7255"/>
                <a:gd name="T36" fmla="*/ 1913 w 7549"/>
                <a:gd name="T37" fmla="*/ 1481 h 7255"/>
                <a:gd name="T38" fmla="*/ 3701 w 7549"/>
                <a:gd name="T39" fmla="*/ 447 h 7255"/>
                <a:gd name="T40" fmla="*/ 4441 w 7549"/>
                <a:gd name="T41" fmla="*/ 770 h 7255"/>
                <a:gd name="T42" fmla="*/ 4573 w 7549"/>
                <a:gd name="T43" fmla="*/ 1590 h 7255"/>
                <a:gd name="T44" fmla="*/ 5562 w 7549"/>
                <a:gd name="T45" fmla="*/ 1195 h 7255"/>
                <a:gd name="T46" fmla="*/ 5569 w 7549"/>
                <a:gd name="T47" fmla="*/ 66 h 7255"/>
                <a:gd name="T48" fmla="*/ 5569 w 7549"/>
                <a:gd name="T49" fmla="*/ 37 h 7255"/>
                <a:gd name="T50" fmla="*/ 5152 w 7549"/>
                <a:gd name="T51" fmla="*/ 418 h 7255"/>
                <a:gd name="T52" fmla="*/ 5166 w 7549"/>
                <a:gd name="T53" fmla="*/ 1327 h 7255"/>
                <a:gd name="T54" fmla="*/ 4434 w 7549"/>
                <a:gd name="T55" fmla="*/ 1627 h 7255"/>
                <a:gd name="T56" fmla="*/ 4346 w 7549"/>
                <a:gd name="T57" fmla="*/ 1114 h 7255"/>
                <a:gd name="T58" fmla="*/ 4236 w 7549"/>
                <a:gd name="T59" fmla="*/ 513 h 7255"/>
                <a:gd name="T60" fmla="*/ 3664 w 7549"/>
                <a:gd name="T61" fmla="*/ 381 h 7255"/>
                <a:gd name="T62" fmla="*/ 2616 w 7549"/>
                <a:gd name="T63" fmla="*/ 924 h 7255"/>
                <a:gd name="T64" fmla="*/ 1818 w 7549"/>
                <a:gd name="T65" fmla="*/ 1547 h 7255"/>
                <a:gd name="T66" fmla="*/ 1334 w 7549"/>
                <a:gd name="T67" fmla="*/ 2147 h 7255"/>
                <a:gd name="T68" fmla="*/ 631 w 7549"/>
                <a:gd name="T69" fmla="*/ 2067 h 7255"/>
                <a:gd name="T70" fmla="*/ 316 w 7549"/>
                <a:gd name="T71" fmla="*/ 2558 h 7255"/>
                <a:gd name="T72" fmla="*/ 755 w 7549"/>
                <a:gd name="T73" fmla="*/ 3730 h 7255"/>
                <a:gd name="T74" fmla="*/ 543 w 7549"/>
                <a:gd name="T75" fmla="*/ 4492 h 7255"/>
                <a:gd name="T76" fmla="*/ 103 w 7549"/>
                <a:gd name="T77" fmla="*/ 5114 h 7255"/>
                <a:gd name="T78" fmla="*/ 404 w 7549"/>
                <a:gd name="T79" fmla="*/ 5458 h 7255"/>
                <a:gd name="T80" fmla="*/ 374 w 7549"/>
                <a:gd name="T81" fmla="*/ 5957 h 7255"/>
                <a:gd name="T82" fmla="*/ 653 w 7549"/>
                <a:gd name="T83" fmla="*/ 6382 h 7255"/>
                <a:gd name="T84" fmla="*/ 1034 w 7549"/>
                <a:gd name="T85" fmla="*/ 7151 h 7255"/>
                <a:gd name="T86" fmla="*/ 1722 w 7549"/>
                <a:gd name="T87" fmla="*/ 7246 h 7255"/>
                <a:gd name="T88" fmla="*/ 2147 w 7549"/>
                <a:gd name="T89" fmla="*/ 6689 h 7255"/>
                <a:gd name="T90" fmla="*/ 2785 w 7549"/>
                <a:gd name="T91" fmla="*/ 6301 h 7255"/>
                <a:gd name="T92" fmla="*/ 3628 w 7549"/>
                <a:gd name="T93" fmla="*/ 5906 h 7255"/>
                <a:gd name="T94" fmla="*/ 4016 w 7549"/>
                <a:gd name="T95" fmla="*/ 5341 h 7255"/>
                <a:gd name="T96" fmla="*/ 4426 w 7549"/>
                <a:gd name="T97" fmla="*/ 5935 h 7255"/>
                <a:gd name="T98" fmla="*/ 4822 w 7549"/>
                <a:gd name="T99" fmla="*/ 5957 h 7255"/>
                <a:gd name="T100" fmla="*/ 5335 w 7549"/>
                <a:gd name="T101" fmla="*/ 5510 h 7255"/>
                <a:gd name="T102" fmla="*/ 5569 w 7549"/>
                <a:gd name="T103" fmla="*/ 4880 h 7255"/>
                <a:gd name="T104" fmla="*/ 5877 w 7549"/>
                <a:gd name="T105" fmla="*/ 4836 h 7255"/>
                <a:gd name="T106" fmla="*/ 5958 w 7549"/>
                <a:gd name="T107" fmla="*/ 4177 h 7255"/>
                <a:gd name="T108" fmla="*/ 5965 w 7549"/>
                <a:gd name="T109" fmla="*/ 3899 h 7255"/>
                <a:gd name="T110" fmla="*/ 6383 w 7549"/>
                <a:gd name="T111" fmla="*/ 3518 h 7255"/>
                <a:gd name="T112" fmla="*/ 7342 w 7549"/>
                <a:gd name="T113" fmla="*/ 3203 h 7255"/>
                <a:gd name="T114" fmla="*/ 7394 w 7549"/>
                <a:gd name="T115" fmla="*/ 2888 h 7255"/>
                <a:gd name="T116" fmla="*/ 7181 w 7549"/>
                <a:gd name="T117" fmla="*/ 1964 h 7255"/>
                <a:gd name="T118" fmla="*/ 6749 w 7549"/>
                <a:gd name="T119" fmla="*/ 1305 h 7255"/>
                <a:gd name="T120" fmla="*/ 6690 w 7549"/>
                <a:gd name="T121" fmla="*/ 682 h 7255"/>
                <a:gd name="T122" fmla="*/ 6471 w 7549"/>
                <a:gd name="T123" fmla="*/ 403 h 7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549" h="7255">
                  <a:moveTo>
                    <a:pt x="5862" y="30"/>
                  </a:moveTo>
                  <a:lnTo>
                    <a:pt x="5862" y="30"/>
                  </a:lnTo>
                  <a:cubicBezTo>
                    <a:pt x="5884" y="30"/>
                    <a:pt x="5899" y="44"/>
                    <a:pt x="5921" y="59"/>
                  </a:cubicBezTo>
                  <a:cubicBezTo>
                    <a:pt x="5965" y="96"/>
                    <a:pt x="5928" y="147"/>
                    <a:pt x="5965" y="191"/>
                  </a:cubicBezTo>
                  <a:cubicBezTo>
                    <a:pt x="5994" y="242"/>
                    <a:pt x="6009" y="323"/>
                    <a:pt x="5987" y="359"/>
                  </a:cubicBezTo>
                  <a:cubicBezTo>
                    <a:pt x="5972" y="389"/>
                    <a:pt x="5950" y="440"/>
                    <a:pt x="6024" y="469"/>
                  </a:cubicBezTo>
                  <a:cubicBezTo>
                    <a:pt x="6075" y="484"/>
                    <a:pt x="6148" y="499"/>
                    <a:pt x="6207" y="499"/>
                  </a:cubicBezTo>
                  <a:cubicBezTo>
                    <a:pt x="6243" y="499"/>
                    <a:pt x="6273" y="499"/>
                    <a:pt x="6295" y="484"/>
                  </a:cubicBezTo>
                  <a:cubicBezTo>
                    <a:pt x="6361" y="447"/>
                    <a:pt x="6492" y="477"/>
                    <a:pt x="6500" y="403"/>
                  </a:cubicBezTo>
                  <a:cubicBezTo>
                    <a:pt x="6507" y="338"/>
                    <a:pt x="6559" y="330"/>
                    <a:pt x="6588" y="264"/>
                  </a:cubicBezTo>
                  <a:cubicBezTo>
                    <a:pt x="6610" y="191"/>
                    <a:pt x="6624" y="162"/>
                    <a:pt x="6676" y="154"/>
                  </a:cubicBezTo>
                  <a:cubicBezTo>
                    <a:pt x="6705" y="147"/>
                    <a:pt x="6734" y="140"/>
                    <a:pt x="6764" y="140"/>
                  </a:cubicBezTo>
                  <a:cubicBezTo>
                    <a:pt x="6786" y="140"/>
                    <a:pt x="6808" y="140"/>
                    <a:pt x="6822" y="162"/>
                  </a:cubicBezTo>
                  <a:cubicBezTo>
                    <a:pt x="6866" y="206"/>
                    <a:pt x="6830" y="242"/>
                    <a:pt x="6786" y="271"/>
                  </a:cubicBezTo>
                  <a:cubicBezTo>
                    <a:pt x="6749" y="294"/>
                    <a:pt x="6756" y="345"/>
                    <a:pt x="6800" y="374"/>
                  </a:cubicBezTo>
                  <a:cubicBezTo>
                    <a:pt x="6837" y="396"/>
                    <a:pt x="6837" y="440"/>
                    <a:pt x="6808" y="484"/>
                  </a:cubicBezTo>
                  <a:cubicBezTo>
                    <a:pt x="6771" y="528"/>
                    <a:pt x="6756" y="645"/>
                    <a:pt x="6690" y="653"/>
                  </a:cubicBezTo>
                  <a:cubicBezTo>
                    <a:pt x="6617" y="660"/>
                    <a:pt x="6588" y="667"/>
                    <a:pt x="6559" y="733"/>
                  </a:cubicBezTo>
                  <a:cubicBezTo>
                    <a:pt x="6537" y="792"/>
                    <a:pt x="6500" y="836"/>
                    <a:pt x="6537" y="865"/>
                  </a:cubicBezTo>
                  <a:cubicBezTo>
                    <a:pt x="6566" y="902"/>
                    <a:pt x="6566" y="946"/>
                    <a:pt x="6624" y="968"/>
                  </a:cubicBezTo>
                  <a:cubicBezTo>
                    <a:pt x="6690" y="997"/>
                    <a:pt x="6756" y="1012"/>
                    <a:pt x="6720" y="1034"/>
                  </a:cubicBezTo>
                  <a:cubicBezTo>
                    <a:pt x="6690" y="1063"/>
                    <a:pt x="6647" y="1070"/>
                    <a:pt x="6654" y="1107"/>
                  </a:cubicBezTo>
                  <a:cubicBezTo>
                    <a:pt x="6661" y="1136"/>
                    <a:pt x="6654" y="1166"/>
                    <a:pt x="6617" y="1180"/>
                  </a:cubicBezTo>
                  <a:cubicBezTo>
                    <a:pt x="6588" y="1195"/>
                    <a:pt x="6588" y="1261"/>
                    <a:pt x="6595" y="1283"/>
                  </a:cubicBezTo>
                  <a:cubicBezTo>
                    <a:pt x="6602" y="1305"/>
                    <a:pt x="6624" y="1334"/>
                    <a:pt x="6712" y="1334"/>
                  </a:cubicBezTo>
                  <a:cubicBezTo>
                    <a:pt x="6734" y="1334"/>
                    <a:pt x="6756" y="1334"/>
                    <a:pt x="6778" y="1334"/>
                  </a:cubicBezTo>
                  <a:cubicBezTo>
                    <a:pt x="6830" y="1334"/>
                    <a:pt x="6859" y="1334"/>
                    <a:pt x="6873" y="1371"/>
                  </a:cubicBezTo>
                  <a:cubicBezTo>
                    <a:pt x="6888" y="1407"/>
                    <a:pt x="6866" y="1437"/>
                    <a:pt x="6873" y="1473"/>
                  </a:cubicBezTo>
                  <a:cubicBezTo>
                    <a:pt x="6881" y="1503"/>
                    <a:pt x="6940" y="1539"/>
                    <a:pt x="6940" y="1539"/>
                  </a:cubicBezTo>
                  <a:cubicBezTo>
                    <a:pt x="6940" y="1539"/>
                    <a:pt x="6947" y="1635"/>
                    <a:pt x="6961" y="1686"/>
                  </a:cubicBezTo>
                  <a:cubicBezTo>
                    <a:pt x="6969" y="1730"/>
                    <a:pt x="6976" y="1796"/>
                    <a:pt x="6947" y="1832"/>
                  </a:cubicBezTo>
                  <a:cubicBezTo>
                    <a:pt x="6932" y="1869"/>
                    <a:pt x="6954" y="1920"/>
                    <a:pt x="6991" y="1920"/>
                  </a:cubicBezTo>
                  <a:cubicBezTo>
                    <a:pt x="7006" y="1920"/>
                    <a:pt x="7020" y="1913"/>
                    <a:pt x="7035" y="1906"/>
                  </a:cubicBezTo>
                  <a:cubicBezTo>
                    <a:pt x="7057" y="1891"/>
                    <a:pt x="7071" y="1884"/>
                    <a:pt x="7086" y="1884"/>
                  </a:cubicBezTo>
                  <a:cubicBezTo>
                    <a:pt x="7130" y="1884"/>
                    <a:pt x="7152" y="1920"/>
                    <a:pt x="7152" y="1964"/>
                  </a:cubicBezTo>
                  <a:cubicBezTo>
                    <a:pt x="7152" y="2023"/>
                    <a:pt x="7181" y="2074"/>
                    <a:pt x="7225" y="2074"/>
                  </a:cubicBezTo>
                  <a:cubicBezTo>
                    <a:pt x="7262" y="2074"/>
                    <a:pt x="7284" y="2133"/>
                    <a:pt x="7284" y="2199"/>
                  </a:cubicBezTo>
                  <a:cubicBezTo>
                    <a:pt x="7284" y="2250"/>
                    <a:pt x="7313" y="2265"/>
                    <a:pt x="7364" y="2265"/>
                  </a:cubicBezTo>
                  <a:cubicBezTo>
                    <a:pt x="7387" y="2265"/>
                    <a:pt x="7401" y="2265"/>
                    <a:pt x="7423" y="2257"/>
                  </a:cubicBezTo>
                  <a:cubicBezTo>
                    <a:pt x="7430" y="2257"/>
                    <a:pt x="7438" y="2257"/>
                    <a:pt x="7438" y="2257"/>
                  </a:cubicBezTo>
                  <a:cubicBezTo>
                    <a:pt x="7511" y="2257"/>
                    <a:pt x="7489" y="2331"/>
                    <a:pt x="7460" y="2382"/>
                  </a:cubicBezTo>
                  <a:cubicBezTo>
                    <a:pt x="7423" y="2433"/>
                    <a:pt x="7474" y="2411"/>
                    <a:pt x="7474" y="2462"/>
                  </a:cubicBezTo>
                  <a:cubicBezTo>
                    <a:pt x="7474" y="2514"/>
                    <a:pt x="7438" y="2558"/>
                    <a:pt x="7401" y="2580"/>
                  </a:cubicBezTo>
                  <a:cubicBezTo>
                    <a:pt x="7364" y="2609"/>
                    <a:pt x="7364" y="2646"/>
                    <a:pt x="7372" y="2704"/>
                  </a:cubicBezTo>
                  <a:cubicBezTo>
                    <a:pt x="7387" y="2763"/>
                    <a:pt x="7438" y="2807"/>
                    <a:pt x="7394" y="2844"/>
                  </a:cubicBezTo>
                  <a:cubicBezTo>
                    <a:pt x="7350" y="2888"/>
                    <a:pt x="7299" y="2924"/>
                    <a:pt x="7350" y="2968"/>
                  </a:cubicBezTo>
                  <a:cubicBezTo>
                    <a:pt x="7379" y="2990"/>
                    <a:pt x="7416" y="2997"/>
                    <a:pt x="7438" y="2997"/>
                  </a:cubicBezTo>
                  <a:cubicBezTo>
                    <a:pt x="7445" y="2997"/>
                    <a:pt x="7452" y="2997"/>
                    <a:pt x="7452" y="2997"/>
                  </a:cubicBezTo>
                  <a:cubicBezTo>
                    <a:pt x="7438" y="3005"/>
                    <a:pt x="7423" y="3019"/>
                    <a:pt x="7423" y="3019"/>
                  </a:cubicBezTo>
                  <a:cubicBezTo>
                    <a:pt x="7423" y="3019"/>
                    <a:pt x="7438" y="3005"/>
                    <a:pt x="7452" y="2997"/>
                  </a:cubicBezTo>
                  <a:cubicBezTo>
                    <a:pt x="7467" y="2990"/>
                    <a:pt x="7474" y="2990"/>
                    <a:pt x="7474" y="2990"/>
                  </a:cubicBezTo>
                  <a:cubicBezTo>
                    <a:pt x="7474" y="2990"/>
                    <a:pt x="7445" y="3049"/>
                    <a:pt x="7387" y="3049"/>
                  </a:cubicBezTo>
                  <a:cubicBezTo>
                    <a:pt x="7328" y="3049"/>
                    <a:pt x="7277" y="3071"/>
                    <a:pt x="7277" y="3107"/>
                  </a:cubicBezTo>
                  <a:cubicBezTo>
                    <a:pt x="7277" y="3151"/>
                    <a:pt x="7342" y="3137"/>
                    <a:pt x="7313" y="3188"/>
                  </a:cubicBezTo>
                  <a:cubicBezTo>
                    <a:pt x="7291" y="3239"/>
                    <a:pt x="7247" y="3320"/>
                    <a:pt x="7203" y="3364"/>
                  </a:cubicBezTo>
                  <a:cubicBezTo>
                    <a:pt x="7159" y="3408"/>
                    <a:pt x="7042" y="3525"/>
                    <a:pt x="6998" y="3562"/>
                  </a:cubicBezTo>
                  <a:cubicBezTo>
                    <a:pt x="6961" y="3591"/>
                    <a:pt x="6940" y="3657"/>
                    <a:pt x="6866" y="3657"/>
                  </a:cubicBezTo>
                  <a:lnTo>
                    <a:pt x="6859" y="3657"/>
                  </a:lnTo>
                  <a:cubicBezTo>
                    <a:pt x="6778" y="3650"/>
                    <a:pt x="6749" y="3584"/>
                    <a:pt x="6771" y="3532"/>
                  </a:cubicBezTo>
                  <a:cubicBezTo>
                    <a:pt x="6800" y="3488"/>
                    <a:pt x="6771" y="3474"/>
                    <a:pt x="6720" y="3459"/>
                  </a:cubicBezTo>
                  <a:cubicBezTo>
                    <a:pt x="6676" y="3445"/>
                    <a:pt x="6647" y="3393"/>
                    <a:pt x="6602" y="3393"/>
                  </a:cubicBezTo>
                  <a:cubicBezTo>
                    <a:pt x="6595" y="3393"/>
                    <a:pt x="6588" y="3393"/>
                    <a:pt x="6573" y="3400"/>
                  </a:cubicBezTo>
                  <a:cubicBezTo>
                    <a:pt x="6515" y="3422"/>
                    <a:pt x="6427" y="3452"/>
                    <a:pt x="6361" y="3496"/>
                  </a:cubicBezTo>
                  <a:cubicBezTo>
                    <a:pt x="6302" y="3532"/>
                    <a:pt x="6324" y="3554"/>
                    <a:pt x="6361" y="3606"/>
                  </a:cubicBezTo>
                  <a:cubicBezTo>
                    <a:pt x="6405" y="3657"/>
                    <a:pt x="6456" y="3671"/>
                    <a:pt x="6471" y="3708"/>
                  </a:cubicBezTo>
                  <a:cubicBezTo>
                    <a:pt x="6492" y="3737"/>
                    <a:pt x="6507" y="3789"/>
                    <a:pt x="6434" y="3811"/>
                  </a:cubicBezTo>
                  <a:cubicBezTo>
                    <a:pt x="6375" y="3818"/>
                    <a:pt x="6309" y="3847"/>
                    <a:pt x="6258" y="3847"/>
                  </a:cubicBezTo>
                  <a:cubicBezTo>
                    <a:pt x="6243" y="3847"/>
                    <a:pt x="6221" y="3840"/>
                    <a:pt x="6214" y="3833"/>
                  </a:cubicBezTo>
                  <a:cubicBezTo>
                    <a:pt x="6185" y="3818"/>
                    <a:pt x="6163" y="3811"/>
                    <a:pt x="6141" y="3811"/>
                  </a:cubicBezTo>
                  <a:cubicBezTo>
                    <a:pt x="6119" y="3811"/>
                    <a:pt x="6097" y="3818"/>
                    <a:pt x="6075" y="3840"/>
                  </a:cubicBezTo>
                  <a:cubicBezTo>
                    <a:pt x="6053" y="3862"/>
                    <a:pt x="6024" y="3869"/>
                    <a:pt x="5994" y="3869"/>
                  </a:cubicBezTo>
                  <a:cubicBezTo>
                    <a:pt x="5972" y="3869"/>
                    <a:pt x="5950" y="3869"/>
                    <a:pt x="5928" y="3869"/>
                  </a:cubicBezTo>
                  <a:cubicBezTo>
                    <a:pt x="5877" y="3869"/>
                    <a:pt x="5906" y="3891"/>
                    <a:pt x="5833" y="3943"/>
                  </a:cubicBezTo>
                  <a:cubicBezTo>
                    <a:pt x="5767" y="3994"/>
                    <a:pt x="5760" y="3987"/>
                    <a:pt x="5716" y="4060"/>
                  </a:cubicBezTo>
                  <a:cubicBezTo>
                    <a:pt x="5672" y="4140"/>
                    <a:pt x="5635" y="4163"/>
                    <a:pt x="5665" y="4206"/>
                  </a:cubicBezTo>
                  <a:cubicBezTo>
                    <a:pt x="5701" y="4250"/>
                    <a:pt x="5687" y="4265"/>
                    <a:pt x="5716" y="4295"/>
                  </a:cubicBezTo>
                  <a:cubicBezTo>
                    <a:pt x="5730" y="4302"/>
                    <a:pt x="5738" y="4302"/>
                    <a:pt x="5752" y="4302"/>
                  </a:cubicBezTo>
                  <a:cubicBezTo>
                    <a:pt x="5774" y="4302"/>
                    <a:pt x="5797" y="4287"/>
                    <a:pt x="5826" y="4265"/>
                  </a:cubicBezTo>
                  <a:cubicBezTo>
                    <a:pt x="5870" y="4236"/>
                    <a:pt x="5906" y="4214"/>
                    <a:pt x="5965" y="4206"/>
                  </a:cubicBezTo>
                  <a:cubicBezTo>
                    <a:pt x="5972" y="4206"/>
                    <a:pt x="5980" y="4206"/>
                    <a:pt x="5980" y="4206"/>
                  </a:cubicBezTo>
                  <a:cubicBezTo>
                    <a:pt x="6016" y="4206"/>
                    <a:pt x="6009" y="4236"/>
                    <a:pt x="6024" y="4295"/>
                  </a:cubicBezTo>
                  <a:cubicBezTo>
                    <a:pt x="6038" y="4360"/>
                    <a:pt x="6046" y="4390"/>
                    <a:pt x="6068" y="4419"/>
                  </a:cubicBezTo>
                  <a:cubicBezTo>
                    <a:pt x="6082" y="4456"/>
                    <a:pt x="6082" y="4463"/>
                    <a:pt x="6060" y="4514"/>
                  </a:cubicBezTo>
                  <a:cubicBezTo>
                    <a:pt x="6031" y="4565"/>
                    <a:pt x="6009" y="4565"/>
                    <a:pt x="5972" y="4608"/>
                  </a:cubicBezTo>
                  <a:cubicBezTo>
                    <a:pt x="5936" y="4645"/>
                    <a:pt x="5906" y="4667"/>
                    <a:pt x="5950" y="4711"/>
                  </a:cubicBezTo>
                  <a:cubicBezTo>
                    <a:pt x="5987" y="4748"/>
                    <a:pt x="5980" y="4740"/>
                    <a:pt x="5936" y="4748"/>
                  </a:cubicBezTo>
                  <a:cubicBezTo>
                    <a:pt x="5899" y="4762"/>
                    <a:pt x="5870" y="4792"/>
                    <a:pt x="5855" y="4821"/>
                  </a:cubicBezTo>
                  <a:cubicBezTo>
                    <a:pt x="5848" y="4821"/>
                    <a:pt x="5848" y="4828"/>
                    <a:pt x="5848" y="4828"/>
                  </a:cubicBezTo>
                  <a:cubicBezTo>
                    <a:pt x="5848" y="4828"/>
                    <a:pt x="5870" y="4784"/>
                    <a:pt x="5818" y="4784"/>
                  </a:cubicBezTo>
                  <a:cubicBezTo>
                    <a:pt x="5782" y="4784"/>
                    <a:pt x="5730" y="4762"/>
                    <a:pt x="5679" y="4762"/>
                  </a:cubicBezTo>
                  <a:cubicBezTo>
                    <a:pt x="5657" y="4762"/>
                    <a:pt x="5635" y="4770"/>
                    <a:pt x="5613" y="4784"/>
                  </a:cubicBezTo>
                  <a:cubicBezTo>
                    <a:pt x="5555" y="4836"/>
                    <a:pt x="5525" y="4806"/>
                    <a:pt x="5540" y="4887"/>
                  </a:cubicBezTo>
                  <a:cubicBezTo>
                    <a:pt x="5555" y="4960"/>
                    <a:pt x="5569" y="4997"/>
                    <a:pt x="5599" y="5026"/>
                  </a:cubicBezTo>
                  <a:cubicBezTo>
                    <a:pt x="5620" y="5048"/>
                    <a:pt x="5635" y="5034"/>
                    <a:pt x="5591" y="5070"/>
                  </a:cubicBezTo>
                  <a:cubicBezTo>
                    <a:pt x="5547" y="5114"/>
                    <a:pt x="5533" y="5107"/>
                    <a:pt x="5496" y="5165"/>
                  </a:cubicBezTo>
                  <a:cubicBezTo>
                    <a:pt x="5459" y="5224"/>
                    <a:pt x="5430" y="5217"/>
                    <a:pt x="5430" y="5283"/>
                  </a:cubicBezTo>
                  <a:cubicBezTo>
                    <a:pt x="5430" y="5356"/>
                    <a:pt x="5459" y="5349"/>
                    <a:pt x="5408" y="5378"/>
                  </a:cubicBezTo>
                  <a:cubicBezTo>
                    <a:pt x="5357" y="5415"/>
                    <a:pt x="5357" y="5407"/>
                    <a:pt x="5328" y="5466"/>
                  </a:cubicBezTo>
                  <a:cubicBezTo>
                    <a:pt x="5291" y="5525"/>
                    <a:pt x="5320" y="5532"/>
                    <a:pt x="5225" y="5561"/>
                  </a:cubicBezTo>
                  <a:cubicBezTo>
                    <a:pt x="5196" y="5568"/>
                    <a:pt x="5181" y="5568"/>
                    <a:pt x="5166" y="5568"/>
                  </a:cubicBezTo>
                  <a:cubicBezTo>
                    <a:pt x="5122" y="5568"/>
                    <a:pt x="5108" y="5546"/>
                    <a:pt x="5086" y="5517"/>
                  </a:cubicBezTo>
                  <a:cubicBezTo>
                    <a:pt x="5071" y="5488"/>
                    <a:pt x="5064" y="5473"/>
                    <a:pt x="5049" y="5473"/>
                  </a:cubicBezTo>
                  <a:cubicBezTo>
                    <a:pt x="5042" y="5473"/>
                    <a:pt x="5034" y="5480"/>
                    <a:pt x="5020" y="5510"/>
                  </a:cubicBezTo>
                  <a:cubicBezTo>
                    <a:pt x="4998" y="5568"/>
                    <a:pt x="5005" y="5590"/>
                    <a:pt x="4932" y="5627"/>
                  </a:cubicBezTo>
                  <a:cubicBezTo>
                    <a:pt x="4866" y="5664"/>
                    <a:pt x="4844" y="5671"/>
                    <a:pt x="4815" y="5722"/>
                  </a:cubicBezTo>
                  <a:cubicBezTo>
                    <a:pt x="4792" y="5774"/>
                    <a:pt x="4734" y="5752"/>
                    <a:pt x="4741" y="5810"/>
                  </a:cubicBezTo>
                  <a:cubicBezTo>
                    <a:pt x="4749" y="5876"/>
                    <a:pt x="4771" y="5839"/>
                    <a:pt x="4785" y="5913"/>
                  </a:cubicBezTo>
                  <a:cubicBezTo>
                    <a:pt x="4792" y="5994"/>
                    <a:pt x="4815" y="6015"/>
                    <a:pt x="4763" y="6089"/>
                  </a:cubicBezTo>
                  <a:cubicBezTo>
                    <a:pt x="4749" y="6111"/>
                    <a:pt x="4727" y="6140"/>
                    <a:pt x="4712" y="6162"/>
                  </a:cubicBezTo>
                  <a:cubicBezTo>
                    <a:pt x="4712" y="6147"/>
                    <a:pt x="4712" y="6133"/>
                    <a:pt x="4712" y="6118"/>
                  </a:cubicBezTo>
                  <a:cubicBezTo>
                    <a:pt x="4712" y="6096"/>
                    <a:pt x="4705" y="6089"/>
                    <a:pt x="4690" y="6089"/>
                  </a:cubicBezTo>
                  <a:cubicBezTo>
                    <a:pt x="4675" y="6089"/>
                    <a:pt x="4661" y="6096"/>
                    <a:pt x="4639" y="6103"/>
                  </a:cubicBezTo>
                  <a:cubicBezTo>
                    <a:pt x="4631" y="6103"/>
                    <a:pt x="4617" y="6103"/>
                    <a:pt x="4609" y="6103"/>
                  </a:cubicBezTo>
                  <a:cubicBezTo>
                    <a:pt x="4580" y="6103"/>
                    <a:pt x="4566" y="6096"/>
                    <a:pt x="4573" y="6059"/>
                  </a:cubicBezTo>
                  <a:cubicBezTo>
                    <a:pt x="4580" y="6015"/>
                    <a:pt x="4529" y="6001"/>
                    <a:pt x="4499" y="5964"/>
                  </a:cubicBezTo>
                  <a:cubicBezTo>
                    <a:pt x="4478" y="5935"/>
                    <a:pt x="4434" y="5906"/>
                    <a:pt x="4411" y="5884"/>
                  </a:cubicBezTo>
                  <a:cubicBezTo>
                    <a:pt x="4382" y="5854"/>
                    <a:pt x="4382" y="5788"/>
                    <a:pt x="4390" y="5759"/>
                  </a:cubicBezTo>
                  <a:cubicBezTo>
                    <a:pt x="4397" y="5737"/>
                    <a:pt x="4426" y="5686"/>
                    <a:pt x="4419" y="5649"/>
                  </a:cubicBezTo>
                  <a:cubicBezTo>
                    <a:pt x="4411" y="5620"/>
                    <a:pt x="4346" y="5612"/>
                    <a:pt x="4346" y="5612"/>
                  </a:cubicBezTo>
                  <a:cubicBezTo>
                    <a:pt x="4346" y="5612"/>
                    <a:pt x="4346" y="5612"/>
                    <a:pt x="4331" y="5612"/>
                  </a:cubicBezTo>
                  <a:cubicBezTo>
                    <a:pt x="4316" y="5612"/>
                    <a:pt x="4287" y="5605"/>
                    <a:pt x="4272" y="5583"/>
                  </a:cubicBezTo>
                  <a:cubicBezTo>
                    <a:pt x="4258" y="5546"/>
                    <a:pt x="4228" y="5525"/>
                    <a:pt x="4199" y="5510"/>
                  </a:cubicBezTo>
                  <a:cubicBezTo>
                    <a:pt x="4162" y="5488"/>
                    <a:pt x="4104" y="5466"/>
                    <a:pt x="4126" y="5422"/>
                  </a:cubicBezTo>
                  <a:cubicBezTo>
                    <a:pt x="4155" y="5378"/>
                    <a:pt x="4155" y="5327"/>
                    <a:pt x="4126" y="5297"/>
                  </a:cubicBezTo>
                  <a:cubicBezTo>
                    <a:pt x="4118" y="5283"/>
                    <a:pt x="4104" y="5275"/>
                    <a:pt x="4089" y="5275"/>
                  </a:cubicBezTo>
                  <a:cubicBezTo>
                    <a:pt x="4067" y="5275"/>
                    <a:pt x="4038" y="5290"/>
                    <a:pt x="4001" y="5319"/>
                  </a:cubicBezTo>
                  <a:cubicBezTo>
                    <a:pt x="3943" y="5363"/>
                    <a:pt x="3965" y="5422"/>
                    <a:pt x="3957" y="5466"/>
                  </a:cubicBezTo>
                  <a:cubicBezTo>
                    <a:pt x="3950" y="5510"/>
                    <a:pt x="3950" y="5568"/>
                    <a:pt x="3921" y="5590"/>
                  </a:cubicBezTo>
                  <a:cubicBezTo>
                    <a:pt x="3899" y="5620"/>
                    <a:pt x="3855" y="5634"/>
                    <a:pt x="3818" y="5678"/>
                  </a:cubicBezTo>
                  <a:cubicBezTo>
                    <a:pt x="3789" y="5722"/>
                    <a:pt x="3789" y="5744"/>
                    <a:pt x="3774" y="5803"/>
                  </a:cubicBezTo>
                  <a:cubicBezTo>
                    <a:pt x="3752" y="5862"/>
                    <a:pt x="3781" y="5839"/>
                    <a:pt x="3708" y="5854"/>
                  </a:cubicBezTo>
                  <a:cubicBezTo>
                    <a:pt x="3642" y="5876"/>
                    <a:pt x="3606" y="5854"/>
                    <a:pt x="3598" y="5898"/>
                  </a:cubicBezTo>
                  <a:cubicBezTo>
                    <a:pt x="3598" y="5927"/>
                    <a:pt x="3576" y="5949"/>
                    <a:pt x="3554" y="5949"/>
                  </a:cubicBezTo>
                  <a:cubicBezTo>
                    <a:pt x="3547" y="5949"/>
                    <a:pt x="3547" y="5949"/>
                    <a:pt x="3540" y="5935"/>
                  </a:cubicBezTo>
                  <a:cubicBezTo>
                    <a:pt x="3540" y="5920"/>
                    <a:pt x="3532" y="5913"/>
                    <a:pt x="3525" y="5913"/>
                  </a:cubicBezTo>
                  <a:cubicBezTo>
                    <a:pt x="3503" y="5913"/>
                    <a:pt x="3474" y="5942"/>
                    <a:pt x="3430" y="5971"/>
                  </a:cubicBezTo>
                  <a:cubicBezTo>
                    <a:pt x="3371" y="6015"/>
                    <a:pt x="3312" y="6015"/>
                    <a:pt x="3276" y="6023"/>
                  </a:cubicBezTo>
                  <a:cubicBezTo>
                    <a:pt x="3247" y="6037"/>
                    <a:pt x="3173" y="6067"/>
                    <a:pt x="3144" y="6125"/>
                  </a:cubicBezTo>
                  <a:cubicBezTo>
                    <a:pt x="3107" y="6184"/>
                    <a:pt x="3107" y="6199"/>
                    <a:pt x="3085" y="6228"/>
                  </a:cubicBezTo>
                  <a:cubicBezTo>
                    <a:pt x="3056" y="6265"/>
                    <a:pt x="2983" y="6287"/>
                    <a:pt x="2939" y="6316"/>
                  </a:cubicBezTo>
                  <a:cubicBezTo>
                    <a:pt x="2931" y="6316"/>
                    <a:pt x="2924" y="6323"/>
                    <a:pt x="2917" y="6323"/>
                  </a:cubicBezTo>
                  <a:cubicBezTo>
                    <a:pt x="2873" y="6323"/>
                    <a:pt x="2821" y="6272"/>
                    <a:pt x="2785" y="6272"/>
                  </a:cubicBezTo>
                  <a:cubicBezTo>
                    <a:pt x="2741" y="6272"/>
                    <a:pt x="2690" y="6330"/>
                    <a:pt x="2646" y="6367"/>
                  </a:cubicBezTo>
                  <a:cubicBezTo>
                    <a:pt x="2609" y="6396"/>
                    <a:pt x="2572" y="6418"/>
                    <a:pt x="2528" y="6418"/>
                  </a:cubicBezTo>
                  <a:cubicBezTo>
                    <a:pt x="2499" y="6418"/>
                    <a:pt x="2470" y="6396"/>
                    <a:pt x="2440" y="6396"/>
                  </a:cubicBezTo>
                  <a:cubicBezTo>
                    <a:pt x="2426" y="6396"/>
                    <a:pt x="2411" y="6404"/>
                    <a:pt x="2404" y="6418"/>
                  </a:cubicBezTo>
                  <a:cubicBezTo>
                    <a:pt x="2367" y="6462"/>
                    <a:pt x="2360" y="6492"/>
                    <a:pt x="2330" y="6499"/>
                  </a:cubicBezTo>
                  <a:cubicBezTo>
                    <a:pt x="2309" y="6514"/>
                    <a:pt x="2213" y="6499"/>
                    <a:pt x="2206" y="6536"/>
                  </a:cubicBezTo>
                  <a:cubicBezTo>
                    <a:pt x="2199" y="6572"/>
                    <a:pt x="2206" y="6594"/>
                    <a:pt x="2155" y="6602"/>
                  </a:cubicBezTo>
                  <a:cubicBezTo>
                    <a:pt x="2103" y="6609"/>
                    <a:pt x="2103" y="6675"/>
                    <a:pt x="2118" y="6704"/>
                  </a:cubicBezTo>
                  <a:cubicBezTo>
                    <a:pt x="2140" y="6741"/>
                    <a:pt x="2111" y="6792"/>
                    <a:pt x="2067" y="6844"/>
                  </a:cubicBezTo>
                  <a:cubicBezTo>
                    <a:pt x="2059" y="6858"/>
                    <a:pt x="2045" y="6865"/>
                    <a:pt x="2030" y="6865"/>
                  </a:cubicBezTo>
                  <a:cubicBezTo>
                    <a:pt x="1994" y="6865"/>
                    <a:pt x="1964" y="6829"/>
                    <a:pt x="1942" y="6807"/>
                  </a:cubicBezTo>
                  <a:cubicBezTo>
                    <a:pt x="1920" y="6792"/>
                    <a:pt x="1898" y="6748"/>
                    <a:pt x="1869" y="6748"/>
                  </a:cubicBezTo>
                  <a:cubicBezTo>
                    <a:pt x="1862" y="6748"/>
                    <a:pt x="1854" y="6756"/>
                    <a:pt x="1840" y="6763"/>
                  </a:cubicBezTo>
                  <a:cubicBezTo>
                    <a:pt x="1796" y="6807"/>
                    <a:pt x="1803" y="6821"/>
                    <a:pt x="1803" y="6887"/>
                  </a:cubicBezTo>
                  <a:cubicBezTo>
                    <a:pt x="1803" y="6946"/>
                    <a:pt x="1840" y="6939"/>
                    <a:pt x="1876" y="6968"/>
                  </a:cubicBezTo>
                  <a:cubicBezTo>
                    <a:pt x="1906" y="7005"/>
                    <a:pt x="1840" y="7049"/>
                    <a:pt x="1847" y="7085"/>
                  </a:cubicBezTo>
                  <a:cubicBezTo>
                    <a:pt x="1854" y="7129"/>
                    <a:pt x="1847" y="7166"/>
                    <a:pt x="1803" y="7188"/>
                  </a:cubicBezTo>
                  <a:cubicBezTo>
                    <a:pt x="1781" y="7203"/>
                    <a:pt x="1752" y="7217"/>
                    <a:pt x="1722" y="7217"/>
                  </a:cubicBezTo>
                  <a:cubicBezTo>
                    <a:pt x="1708" y="7217"/>
                    <a:pt x="1693" y="7210"/>
                    <a:pt x="1678" y="7203"/>
                  </a:cubicBezTo>
                  <a:cubicBezTo>
                    <a:pt x="1664" y="7180"/>
                    <a:pt x="1642" y="7151"/>
                    <a:pt x="1627" y="7151"/>
                  </a:cubicBezTo>
                  <a:cubicBezTo>
                    <a:pt x="1627" y="7151"/>
                    <a:pt x="1620" y="7151"/>
                    <a:pt x="1620" y="7166"/>
                  </a:cubicBezTo>
                  <a:cubicBezTo>
                    <a:pt x="1613" y="7180"/>
                    <a:pt x="1605" y="7188"/>
                    <a:pt x="1590" y="7188"/>
                  </a:cubicBezTo>
                  <a:cubicBezTo>
                    <a:pt x="1576" y="7188"/>
                    <a:pt x="1547" y="7173"/>
                    <a:pt x="1532" y="7158"/>
                  </a:cubicBezTo>
                  <a:cubicBezTo>
                    <a:pt x="1510" y="7129"/>
                    <a:pt x="1480" y="7085"/>
                    <a:pt x="1429" y="7085"/>
                  </a:cubicBezTo>
                  <a:cubicBezTo>
                    <a:pt x="1422" y="7085"/>
                    <a:pt x="1415" y="7085"/>
                    <a:pt x="1407" y="7085"/>
                  </a:cubicBezTo>
                  <a:cubicBezTo>
                    <a:pt x="1349" y="7107"/>
                    <a:pt x="1319" y="7122"/>
                    <a:pt x="1254" y="7203"/>
                  </a:cubicBezTo>
                  <a:cubicBezTo>
                    <a:pt x="1239" y="7217"/>
                    <a:pt x="1224" y="7225"/>
                    <a:pt x="1209" y="7225"/>
                  </a:cubicBezTo>
                  <a:cubicBezTo>
                    <a:pt x="1173" y="7225"/>
                    <a:pt x="1158" y="7144"/>
                    <a:pt x="1136" y="7115"/>
                  </a:cubicBezTo>
                  <a:cubicBezTo>
                    <a:pt x="1114" y="7078"/>
                    <a:pt x="1099" y="7063"/>
                    <a:pt x="1070" y="7063"/>
                  </a:cubicBezTo>
                  <a:cubicBezTo>
                    <a:pt x="1063" y="7063"/>
                    <a:pt x="1056" y="7063"/>
                    <a:pt x="1048" y="7063"/>
                  </a:cubicBezTo>
                  <a:cubicBezTo>
                    <a:pt x="1019" y="7071"/>
                    <a:pt x="1019" y="7107"/>
                    <a:pt x="1004" y="7144"/>
                  </a:cubicBezTo>
                  <a:cubicBezTo>
                    <a:pt x="997" y="7137"/>
                    <a:pt x="989" y="7129"/>
                    <a:pt x="982" y="7115"/>
                  </a:cubicBezTo>
                  <a:cubicBezTo>
                    <a:pt x="946" y="7063"/>
                    <a:pt x="960" y="7027"/>
                    <a:pt x="1004" y="6939"/>
                  </a:cubicBezTo>
                  <a:cubicBezTo>
                    <a:pt x="1048" y="6844"/>
                    <a:pt x="989" y="6844"/>
                    <a:pt x="960" y="6777"/>
                  </a:cubicBezTo>
                  <a:cubicBezTo>
                    <a:pt x="931" y="6719"/>
                    <a:pt x="894" y="6660"/>
                    <a:pt x="814" y="6660"/>
                  </a:cubicBezTo>
                  <a:cubicBezTo>
                    <a:pt x="806" y="6660"/>
                    <a:pt x="792" y="6660"/>
                    <a:pt x="777" y="6660"/>
                  </a:cubicBezTo>
                  <a:cubicBezTo>
                    <a:pt x="748" y="6668"/>
                    <a:pt x="733" y="6675"/>
                    <a:pt x="718" y="6675"/>
                  </a:cubicBezTo>
                  <a:cubicBezTo>
                    <a:pt x="682" y="6675"/>
                    <a:pt x="689" y="6653"/>
                    <a:pt x="667" y="6616"/>
                  </a:cubicBezTo>
                  <a:cubicBezTo>
                    <a:pt x="631" y="6572"/>
                    <a:pt x="594" y="6565"/>
                    <a:pt x="616" y="6470"/>
                  </a:cubicBezTo>
                  <a:cubicBezTo>
                    <a:pt x="645" y="6382"/>
                    <a:pt x="653" y="6433"/>
                    <a:pt x="740" y="6360"/>
                  </a:cubicBezTo>
                  <a:cubicBezTo>
                    <a:pt x="836" y="6279"/>
                    <a:pt x="792" y="6308"/>
                    <a:pt x="770" y="6243"/>
                  </a:cubicBezTo>
                  <a:cubicBezTo>
                    <a:pt x="755" y="6221"/>
                    <a:pt x="748" y="6213"/>
                    <a:pt x="740" y="6213"/>
                  </a:cubicBezTo>
                  <a:cubicBezTo>
                    <a:pt x="726" y="6213"/>
                    <a:pt x="711" y="6221"/>
                    <a:pt x="682" y="6221"/>
                  </a:cubicBezTo>
                  <a:cubicBezTo>
                    <a:pt x="667" y="6221"/>
                    <a:pt x="653" y="6221"/>
                    <a:pt x="631" y="6213"/>
                  </a:cubicBezTo>
                  <a:cubicBezTo>
                    <a:pt x="543" y="6177"/>
                    <a:pt x="594" y="6162"/>
                    <a:pt x="565" y="6074"/>
                  </a:cubicBezTo>
                  <a:cubicBezTo>
                    <a:pt x="528" y="5986"/>
                    <a:pt x="543" y="5994"/>
                    <a:pt x="506" y="5935"/>
                  </a:cubicBezTo>
                  <a:cubicBezTo>
                    <a:pt x="491" y="5920"/>
                    <a:pt x="477" y="5913"/>
                    <a:pt x="462" y="5913"/>
                  </a:cubicBezTo>
                  <a:cubicBezTo>
                    <a:pt x="440" y="5913"/>
                    <a:pt x="404" y="5927"/>
                    <a:pt x="374" y="5927"/>
                  </a:cubicBezTo>
                  <a:cubicBezTo>
                    <a:pt x="367" y="5927"/>
                    <a:pt x="367" y="5927"/>
                    <a:pt x="359" y="5927"/>
                  </a:cubicBezTo>
                  <a:cubicBezTo>
                    <a:pt x="301" y="5913"/>
                    <a:pt x="294" y="5884"/>
                    <a:pt x="316" y="5803"/>
                  </a:cubicBezTo>
                  <a:cubicBezTo>
                    <a:pt x="337" y="5722"/>
                    <a:pt x="301" y="5737"/>
                    <a:pt x="257" y="5708"/>
                  </a:cubicBezTo>
                  <a:cubicBezTo>
                    <a:pt x="213" y="5686"/>
                    <a:pt x="176" y="5656"/>
                    <a:pt x="235" y="5642"/>
                  </a:cubicBezTo>
                  <a:cubicBezTo>
                    <a:pt x="294" y="5634"/>
                    <a:pt x="294" y="5583"/>
                    <a:pt x="294" y="5517"/>
                  </a:cubicBezTo>
                  <a:cubicBezTo>
                    <a:pt x="294" y="5488"/>
                    <a:pt x="308" y="5480"/>
                    <a:pt x="323" y="5480"/>
                  </a:cubicBezTo>
                  <a:cubicBezTo>
                    <a:pt x="345" y="5480"/>
                    <a:pt x="374" y="5488"/>
                    <a:pt x="404" y="5488"/>
                  </a:cubicBezTo>
                  <a:cubicBezTo>
                    <a:pt x="411" y="5488"/>
                    <a:pt x="418" y="5488"/>
                    <a:pt x="425" y="5488"/>
                  </a:cubicBezTo>
                  <a:cubicBezTo>
                    <a:pt x="491" y="5473"/>
                    <a:pt x="447" y="5393"/>
                    <a:pt x="447" y="5327"/>
                  </a:cubicBezTo>
                  <a:cubicBezTo>
                    <a:pt x="447" y="5261"/>
                    <a:pt x="447" y="5239"/>
                    <a:pt x="396" y="5239"/>
                  </a:cubicBezTo>
                  <a:cubicBezTo>
                    <a:pt x="337" y="5239"/>
                    <a:pt x="279" y="5202"/>
                    <a:pt x="323" y="5136"/>
                  </a:cubicBezTo>
                  <a:cubicBezTo>
                    <a:pt x="359" y="5077"/>
                    <a:pt x="337" y="5048"/>
                    <a:pt x="308" y="5048"/>
                  </a:cubicBezTo>
                  <a:cubicBezTo>
                    <a:pt x="301" y="5048"/>
                    <a:pt x="294" y="5056"/>
                    <a:pt x="294" y="5056"/>
                  </a:cubicBezTo>
                  <a:cubicBezTo>
                    <a:pt x="257" y="5063"/>
                    <a:pt x="220" y="5056"/>
                    <a:pt x="132" y="5077"/>
                  </a:cubicBezTo>
                  <a:cubicBezTo>
                    <a:pt x="118" y="5077"/>
                    <a:pt x="110" y="5077"/>
                    <a:pt x="103" y="5077"/>
                  </a:cubicBezTo>
                  <a:cubicBezTo>
                    <a:pt x="52" y="5077"/>
                    <a:pt x="74" y="5012"/>
                    <a:pt x="74" y="4938"/>
                  </a:cubicBezTo>
                  <a:cubicBezTo>
                    <a:pt x="74" y="4858"/>
                    <a:pt x="15" y="4814"/>
                    <a:pt x="66" y="4784"/>
                  </a:cubicBezTo>
                  <a:cubicBezTo>
                    <a:pt x="88" y="4762"/>
                    <a:pt x="103" y="4755"/>
                    <a:pt x="110" y="4755"/>
                  </a:cubicBezTo>
                  <a:cubicBezTo>
                    <a:pt x="125" y="4755"/>
                    <a:pt x="132" y="4770"/>
                    <a:pt x="132" y="4792"/>
                  </a:cubicBezTo>
                  <a:cubicBezTo>
                    <a:pt x="132" y="4828"/>
                    <a:pt x="176" y="4872"/>
                    <a:pt x="206" y="4872"/>
                  </a:cubicBezTo>
                  <a:cubicBezTo>
                    <a:pt x="213" y="4872"/>
                    <a:pt x="220" y="4865"/>
                    <a:pt x="220" y="4858"/>
                  </a:cubicBezTo>
                  <a:cubicBezTo>
                    <a:pt x="242" y="4828"/>
                    <a:pt x="264" y="4748"/>
                    <a:pt x="323" y="4704"/>
                  </a:cubicBezTo>
                  <a:cubicBezTo>
                    <a:pt x="381" y="4660"/>
                    <a:pt x="381" y="4689"/>
                    <a:pt x="418" y="4623"/>
                  </a:cubicBezTo>
                  <a:cubicBezTo>
                    <a:pt x="447" y="4557"/>
                    <a:pt x="491" y="4543"/>
                    <a:pt x="550" y="4521"/>
                  </a:cubicBezTo>
                  <a:cubicBezTo>
                    <a:pt x="609" y="4499"/>
                    <a:pt x="631" y="4521"/>
                    <a:pt x="631" y="4485"/>
                  </a:cubicBezTo>
                  <a:cubicBezTo>
                    <a:pt x="631" y="4456"/>
                    <a:pt x="609" y="4434"/>
                    <a:pt x="609" y="4434"/>
                  </a:cubicBezTo>
                  <a:cubicBezTo>
                    <a:pt x="689" y="4375"/>
                    <a:pt x="689" y="4375"/>
                    <a:pt x="689" y="4375"/>
                  </a:cubicBezTo>
                  <a:cubicBezTo>
                    <a:pt x="689" y="4375"/>
                    <a:pt x="682" y="4353"/>
                    <a:pt x="653" y="4353"/>
                  </a:cubicBezTo>
                  <a:cubicBezTo>
                    <a:pt x="645" y="4353"/>
                    <a:pt x="638" y="4353"/>
                    <a:pt x="616" y="4360"/>
                  </a:cubicBezTo>
                  <a:cubicBezTo>
                    <a:pt x="579" y="4382"/>
                    <a:pt x="543" y="4404"/>
                    <a:pt x="506" y="4404"/>
                  </a:cubicBezTo>
                  <a:cubicBezTo>
                    <a:pt x="491" y="4404"/>
                    <a:pt x="469" y="4397"/>
                    <a:pt x="447" y="4390"/>
                  </a:cubicBezTo>
                  <a:cubicBezTo>
                    <a:pt x="396" y="4353"/>
                    <a:pt x="462" y="4236"/>
                    <a:pt x="506" y="4185"/>
                  </a:cubicBezTo>
                  <a:cubicBezTo>
                    <a:pt x="550" y="4126"/>
                    <a:pt x="587" y="4045"/>
                    <a:pt x="653" y="3957"/>
                  </a:cubicBezTo>
                  <a:cubicBezTo>
                    <a:pt x="718" y="3862"/>
                    <a:pt x="755" y="3884"/>
                    <a:pt x="777" y="3818"/>
                  </a:cubicBezTo>
                  <a:cubicBezTo>
                    <a:pt x="799" y="3752"/>
                    <a:pt x="755" y="3686"/>
                    <a:pt x="799" y="3591"/>
                  </a:cubicBezTo>
                  <a:cubicBezTo>
                    <a:pt x="843" y="3503"/>
                    <a:pt x="799" y="3422"/>
                    <a:pt x="777" y="3335"/>
                  </a:cubicBezTo>
                  <a:cubicBezTo>
                    <a:pt x="755" y="3239"/>
                    <a:pt x="718" y="3232"/>
                    <a:pt x="711" y="3173"/>
                  </a:cubicBezTo>
                  <a:cubicBezTo>
                    <a:pt x="697" y="3115"/>
                    <a:pt x="667" y="3071"/>
                    <a:pt x="594" y="3005"/>
                  </a:cubicBezTo>
                  <a:cubicBezTo>
                    <a:pt x="528" y="2931"/>
                    <a:pt x="543" y="2924"/>
                    <a:pt x="594" y="2880"/>
                  </a:cubicBezTo>
                  <a:cubicBezTo>
                    <a:pt x="653" y="2836"/>
                    <a:pt x="572" y="2807"/>
                    <a:pt x="521" y="2785"/>
                  </a:cubicBezTo>
                  <a:cubicBezTo>
                    <a:pt x="462" y="2763"/>
                    <a:pt x="447" y="2741"/>
                    <a:pt x="447" y="2675"/>
                  </a:cubicBezTo>
                  <a:cubicBezTo>
                    <a:pt x="447" y="2609"/>
                    <a:pt x="447" y="2558"/>
                    <a:pt x="396" y="2536"/>
                  </a:cubicBezTo>
                  <a:cubicBezTo>
                    <a:pt x="367" y="2528"/>
                    <a:pt x="337" y="2521"/>
                    <a:pt x="316" y="2521"/>
                  </a:cubicBezTo>
                  <a:cubicBezTo>
                    <a:pt x="294" y="2521"/>
                    <a:pt x="279" y="2528"/>
                    <a:pt x="279" y="2528"/>
                  </a:cubicBezTo>
                  <a:cubicBezTo>
                    <a:pt x="279" y="2528"/>
                    <a:pt x="301" y="2492"/>
                    <a:pt x="359" y="2470"/>
                  </a:cubicBezTo>
                  <a:cubicBezTo>
                    <a:pt x="418" y="2448"/>
                    <a:pt x="396" y="2389"/>
                    <a:pt x="337" y="2345"/>
                  </a:cubicBezTo>
                  <a:cubicBezTo>
                    <a:pt x="279" y="2301"/>
                    <a:pt x="279" y="2243"/>
                    <a:pt x="345" y="2235"/>
                  </a:cubicBezTo>
                  <a:cubicBezTo>
                    <a:pt x="418" y="2221"/>
                    <a:pt x="462" y="2206"/>
                    <a:pt x="484" y="2162"/>
                  </a:cubicBezTo>
                  <a:cubicBezTo>
                    <a:pt x="499" y="2133"/>
                    <a:pt x="521" y="2118"/>
                    <a:pt x="543" y="2118"/>
                  </a:cubicBezTo>
                  <a:cubicBezTo>
                    <a:pt x="550" y="2118"/>
                    <a:pt x="565" y="2126"/>
                    <a:pt x="572" y="2140"/>
                  </a:cubicBezTo>
                  <a:cubicBezTo>
                    <a:pt x="594" y="2184"/>
                    <a:pt x="631" y="2199"/>
                    <a:pt x="711" y="2199"/>
                  </a:cubicBezTo>
                  <a:cubicBezTo>
                    <a:pt x="792" y="2199"/>
                    <a:pt x="689" y="2096"/>
                    <a:pt x="653" y="2052"/>
                  </a:cubicBezTo>
                  <a:cubicBezTo>
                    <a:pt x="616" y="2008"/>
                    <a:pt x="689" y="1994"/>
                    <a:pt x="718" y="1994"/>
                  </a:cubicBezTo>
                  <a:cubicBezTo>
                    <a:pt x="755" y="1994"/>
                    <a:pt x="770" y="2059"/>
                    <a:pt x="792" y="2111"/>
                  </a:cubicBezTo>
                  <a:cubicBezTo>
                    <a:pt x="806" y="2140"/>
                    <a:pt x="843" y="2147"/>
                    <a:pt x="880" y="2147"/>
                  </a:cubicBezTo>
                  <a:cubicBezTo>
                    <a:pt x="902" y="2147"/>
                    <a:pt x="924" y="2147"/>
                    <a:pt x="946" y="2140"/>
                  </a:cubicBezTo>
                  <a:cubicBezTo>
                    <a:pt x="953" y="2140"/>
                    <a:pt x="960" y="2140"/>
                    <a:pt x="968" y="2140"/>
                  </a:cubicBezTo>
                  <a:cubicBezTo>
                    <a:pt x="1034" y="2140"/>
                    <a:pt x="1092" y="2177"/>
                    <a:pt x="1144" y="2221"/>
                  </a:cubicBezTo>
                  <a:cubicBezTo>
                    <a:pt x="1173" y="2243"/>
                    <a:pt x="1195" y="2257"/>
                    <a:pt x="1217" y="2257"/>
                  </a:cubicBezTo>
                  <a:cubicBezTo>
                    <a:pt x="1231" y="2257"/>
                    <a:pt x="1239" y="2250"/>
                    <a:pt x="1246" y="2235"/>
                  </a:cubicBezTo>
                  <a:cubicBezTo>
                    <a:pt x="1254" y="2184"/>
                    <a:pt x="1173" y="2155"/>
                    <a:pt x="1187" y="2118"/>
                  </a:cubicBezTo>
                  <a:cubicBezTo>
                    <a:pt x="1187" y="2111"/>
                    <a:pt x="1202" y="2104"/>
                    <a:pt x="1209" y="2104"/>
                  </a:cubicBezTo>
                  <a:cubicBezTo>
                    <a:pt x="1239" y="2104"/>
                    <a:pt x="1283" y="2126"/>
                    <a:pt x="1312" y="2162"/>
                  </a:cubicBezTo>
                  <a:cubicBezTo>
                    <a:pt x="1327" y="2184"/>
                    <a:pt x="1341" y="2191"/>
                    <a:pt x="1363" y="2191"/>
                  </a:cubicBezTo>
                  <a:cubicBezTo>
                    <a:pt x="1407" y="2191"/>
                    <a:pt x="1459" y="2155"/>
                    <a:pt x="1480" y="2133"/>
                  </a:cubicBezTo>
                  <a:cubicBezTo>
                    <a:pt x="1517" y="2096"/>
                    <a:pt x="1686" y="2030"/>
                    <a:pt x="1752" y="2008"/>
                  </a:cubicBezTo>
                  <a:cubicBezTo>
                    <a:pt x="1774" y="2001"/>
                    <a:pt x="1788" y="1994"/>
                    <a:pt x="1796" y="1994"/>
                  </a:cubicBezTo>
                  <a:cubicBezTo>
                    <a:pt x="1840" y="1994"/>
                    <a:pt x="1854" y="2023"/>
                    <a:pt x="1869" y="2059"/>
                  </a:cubicBezTo>
                  <a:cubicBezTo>
                    <a:pt x="1869" y="2074"/>
                    <a:pt x="1876" y="2081"/>
                    <a:pt x="1891" y="2081"/>
                  </a:cubicBezTo>
                  <a:cubicBezTo>
                    <a:pt x="1928" y="2081"/>
                    <a:pt x="2001" y="2023"/>
                    <a:pt x="2023" y="1971"/>
                  </a:cubicBezTo>
                  <a:cubicBezTo>
                    <a:pt x="2059" y="1906"/>
                    <a:pt x="2067" y="1891"/>
                    <a:pt x="2103" y="1832"/>
                  </a:cubicBezTo>
                  <a:cubicBezTo>
                    <a:pt x="2140" y="1781"/>
                    <a:pt x="2118" y="1781"/>
                    <a:pt x="2081" y="1730"/>
                  </a:cubicBezTo>
                  <a:cubicBezTo>
                    <a:pt x="2045" y="1686"/>
                    <a:pt x="1994" y="1657"/>
                    <a:pt x="1920" y="1605"/>
                  </a:cubicBezTo>
                  <a:cubicBezTo>
                    <a:pt x="1854" y="1561"/>
                    <a:pt x="1832" y="1539"/>
                    <a:pt x="1869" y="1495"/>
                  </a:cubicBezTo>
                  <a:cubicBezTo>
                    <a:pt x="1876" y="1481"/>
                    <a:pt x="1884" y="1473"/>
                    <a:pt x="1891" y="1473"/>
                  </a:cubicBezTo>
                  <a:cubicBezTo>
                    <a:pt x="1898" y="1473"/>
                    <a:pt x="1906" y="1481"/>
                    <a:pt x="1913" y="1481"/>
                  </a:cubicBezTo>
                  <a:cubicBezTo>
                    <a:pt x="1920" y="1481"/>
                    <a:pt x="1928" y="1473"/>
                    <a:pt x="1935" y="1459"/>
                  </a:cubicBezTo>
                  <a:cubicBezTo>
                    <a:pt x="1957" y="1415"/>
                    <a:pt x="1994" y="1356"/>
                    <a:pt x="2059" y="1356"/>
                  </a:cubicBezTo>
                  <a:cubicBezTo>
                    <a:pt x="2125" y="1356"/>
                    <a:pt x="2162" y="1356"/>
                    <a:pt x="2191" y="1327"/>
                  </a:cubicBezTo>
                  <a:cubicBezTo>
                    <a:pt x="2228" y="1290"/>
                    <a:pt x="2243" y="1188"/>
                    <a:pt x="2287" y="1158"/>
                  </a:cubicBezTo>
                  <a:cubicBezTo>
                    <a:pt x="2330" y="1121"/>
                    <a:pt x="2375" y="1158"/>
                    <a:pt x="2397" y="1107"/>
                  </a:cubicBezTo>
                  <a:cubicBezTo>
                    <a:pt x="2418" y="1063"/>
                    <a:pt x="2418" y="1019"/>
                    <a:pt x="2499" y="1004"/>
                  </a:cubicBezTo>
                  <a:cubicBezTo>
                    <a:pt x="2565" y="997"/>
                    <a:pt x="2602" y="968"/>
                    <a:pt x="2616" y="960"/>
                  </a:cubicBezTo>
                  <a:lnTo>
                    <a:pt x="2624" y="960"/>
                  </a:lnTo>
                  <a:cubicBezTo>
                    <a:pt x="2660" y="960"/>
                    <a:pt x="2697" y="953"/>
                    <a:pt x="2719" y="924"/>
                  </a:cubicBezTo>
                  <a:cubicBezTo>
                    <a:pt x="2748" y="872"/>
                    <a:pt x="2902" y="880"/>
                    <a:pt x="2953" y="872"/>
                  </a:cubicBezTo>
                  <a:cubicBezTo>
                    <a:pt x="3005" y="865"/>
                    <a:pt x="3173" y="850"/>
                    <a:pt x="3232" y="792"/>
                  </a:cubicBezTo>
                  <a:cubicBezTo>
                    <a:pt x="3298" y="733"/>
                    <a:pt x="3430" y="653"/>
                    <a:pt x="3481" y="623"/>
                  </a:cubicBezTo>
                  <a:cubicBezTo>
                    <a:pt x="3532" y="587"/>
                    <a:pt x="3576" y="557"/>
                    <a:pt x="3635" y="528"/>
                  </a:cubicBezTo>
                  <a:cubicBezTo>
                    <a:pt x="3693" y="491"/>
                    <a:pt x="3686" y="484"/>
                    <a:pt x="3701" y="447"/>
                  </a:cubicBezTo>
                  <a:cubicBezTo>
                    <a:pt x="3723" y="418"/>
                    <a:pt x="3745" y="396"/>
                    <a:pt x="3686" y="359"/>
                  </a:cubicBezTo>
                  <a:cubicBezTo>
                    <a:pt x="3628" y="316"/>
                    <a:pt x="3686" y="294"/>
                    <a:pt x="3701" y="257"/>
                  </a:cubicBezTo>
                  <a:cubicBezTo>
                    <a:pt x="3716" y="220"/>
                    <a:pt x="3730" y="191"/>
                    <a:pt x="3759" y="191"/>
                  </a:cubicBezTo>
                  <a:cubicBezTo>
                    <a:pt x="3774" y="191"/>
                    <a:pt x="3781" y="191"/>
                    <a:pt x="3796" y="206"/>
                  </a:cubicBezTo>
                  <a:cubicBezTo>
                    <a:pt x="3847" y="235"/>
                    <a:pt x="3862" y="271"/>
                    <a:pt x="3906" y="286"/>
                  </a:cubicBezTo>
                  <a:cubicBezTo>
                    <a:pt x="3950" y="308"/>
                    <a:pt x="3921" y="359"/>
                    <a:pt x="3943" y="403"/>
                  </a:cubicBezTo>
                  <a:cubicBezTo>
                    <a:pt x="3957" y="455"/>
                    <a:pt x="4001" y="469"/>
                    <a:pt x="4045" y="477"/>
                  </a:cubicBezTo>
                  <a:cubicBezTo>
                    <a:pt x="4082" y="484"/>
                    <a:pt x="4104" y="506"/>
                    <a:pt x="4133" y="535"/>
                  </a:cubicBezTo>
                  <a:cubicBezTo>
                    <a:pt x="4155" y="550"/>
                    <a:pt x="4177" y="557"/>
                    <a:pt x="4199" y="557"/>
                  </a:cubicBezTo>
                  <a:cubicBezTo>
                    <a:pt x="4214" y="557"/>
                    <a:pt x="4236" y="550"/>
                    <a:pt x="4258" y="535"/>
                  </a:cubicBezTo>
                  <a:cubicBezTo>
                    <a:pt x="4265" y="528"/>
                    <a:pt x="4287" y="521"/>
                    <a:pt x="4309" y="521"/>
                  </a:cubicBezTo>
                  <a:cubicBezTo>
                    <a:pt x="4338" y="521"/>
                    <a:pt x="4375" y="535"/>
                    <a:pt x="4390" y="557"/>
                  </a:cubicBezTo>
                  <a:cubicBezTo>
                    <a:pt x="4419" y="601"/>
                    <a:pt x="4411" y="682"/>
                    <a:pt x="4456" y="697"/>
                  </a:cubicBezTo>
                  <a:cubicBezTo>
                    <a:pt x="4507" y="711"/>
                    <a:pt x="4521" y="762"/>
                    <a:pt x="4441" y="770"/>
                  </a:cubicBezTo>
                  <a:cubicBezTo>
                    <a:pt x="4368" y="785"/>
                    <a:pt x="4382" y="821"/>
                    <a:pt x="4397" y="858"/>
                  </a:cubicBezTo>
                  <a:cubicBezTo>
                    <a:pt x="4419" y="895"/>
                    <a:pt x="4426" y="895"/>
                    <a:pt x="4397" y="946"/>
                  </a:cubicBezTo>
                  <a:cubicBezTo>
                    <a:pt x="4375" y="997"/>
                    <a:pt x="4411" y="1048"/>
                    <a:pt x="4360" y="1070"/>
                  </a:cubicBezTo>
                  <a:cubicBezTo>
                    <a:pt x="4309" y="1092"/>
                    <a:pt x="4287" y="1121"/>
                    <a:pt x="4360" y="1166"/>
                  </a:cubicBezTo>
                  <a:cubicBezTo>
                    <a:pt x="4411" y="1202"/>
                    <a:pt x="4456" y="1217"/>
                    <a:pt x="4492" y="1217"/>
                  </a:cubicBezTo>
                  <a:cubicBezTo>
                    <a:pt x="4499" y="1217"/>
                    <a:pt x="4507" y="1217"/>
                    <a:pt x="4521" y="1217"/>
                  </a:cubicBezTo>
                  <a:lnTo>
                    <a:pt x="4529" y="1217"/>
                  </a:lnTo>
                  <a:cubicBezTo>
                    <a:pt x="4566" y="1217"/>
                    <a:pt x="4558" y="1246"/>
                    <a:pt x="4543" y="1297"/>
                  </a:cubicBezTo>
                  <a:cubicBezTo>
                    <a:pt x="4529" y="1356"/>
                    <a:pt x="4551" y="1393"/>
                    <a:pt x="4478" y="1422"/>
                  </a:cubicBezTo>
                  <a:cubicBezTo>
                    <a:pt x="4397" y="1444"/>
                    <a:pt x="4390" y="1444"/>
                    <a:pt x="4338" y="1488"/>
                  </a:cubicBezTo>
                  <a:cubicBezTo>
                    <a:pt x="4287" y="1532"/>
                    <a:pt x="4280" y="1539"/>
                    <a:pt x="4338" y="1569"/>
                  </a:cubicBezTo>
                  <a:cubicBezTo>
                    <a:pt x="4397" y="1605"/>
                    <a:pt x="4390" y="1657"/>
                    <a:pt x="4434" y="1657"/>
                  </a:cubicBezTo>
                  <a:cubicBezTo>
                    <a:pt x="4441" y="1657"/>
                    <a:pt x="4441" y="1657"/>
                    <a:pt x="4448" y="1657"/>
                  </a:cubicBezTo>
                  <a:cubicBezTo>
                    <a:pt x="4507" y="1642"/>
                    <a:pt x="4543" y="1620"/>
                    <a:pt x="4573" y="1590"/>
                  </a:cubicBezTo>
                  <a:cubicBezTo>
                    <a:pt x="4587" y="1569"/>
                    <a:pt x="4609" y="1561"/>
                    <a:pt x="4646" y="1561"/>
                  </a:cubicBezTo>
                  <a:cubicBezTo>
                    <a:pt x="4661" y="1561"/>
                    <a:pt x="4683" y="1561"/>
                    <a:pt x="4705" y="1561"/>
                  </a:cubicBezTo>
                  <a:cubicBezTo>
                    <a:pt x="4734" y="1569"/>
                    <a:pt x="4756" y="1569"/>
                    <a:pt x="4778" y="1569"/>
                  </a:cubicBezTo>
                  <a:cubicBezTo>
                    <a:pt x="4815" y="1569"/>
                    <a:pt x="4844" y="1561"/>
                    <a:pt x="4873" y="1547"/>
                  </a:cubicBezTo>
                  <a:cubicBezTo>
                    <a:pt x="4925" y="1517"/>
                    <a:pt x="4917" y="1495"/>
                    <a:pt x="4961" y="1444"/>
                  </a:cubicBezTo>
                  <a:cubicBezTo>
                    <a:pt x="4998" y="1400"/>
                    <a:pt x="5012" y="1356"/>
                    <a:pt x="5056" y="1356"/>
                  </a:cubicBezTo>
                  <a:cubicBezTo>
                    <a:pt x="5064" y="1356"/>
                    <a:pt x="5064" y="1356"/>
                    <a:pt x="5071" y="1356"/>
                  </a:cubicBezTo>
                  <a:cubicBezTo>
                    <a:pt x="5078" y="1363"/>
                    <a:pt x="5093" y="1363"/>
                    <a:pt x="5100" y="1363"/>
                  </a:cubicBezTo>
                  <a:cubicBezTo>
                    <a:pt x="5122" y="1363"/>
                    <a:pt x="5144" y="1356"/>
                    <a:pt x="5166" y="1356"/>
                  </a:cubicBezTo>
                  <a:cubicBezTo>
                    <a:pt x="5188" y="1356"/>
                    <a:pt x="5203" y="1363"/>
                    <a:pt x="5218" y="1378"/>
                  </a:cubicBezTo>
                  <a:cubicBezTo>
                    <a:pt x="5232" y="1400"/>
                    <a:pt x="5276" y="1429"/>
                    <a:pt x="5306" y="1429"/>
                  </a:cubicBezTo>
                  <a:cubicBezTo>
                    <a:pt x="5320" y="1429"/>
                    <a:pt x="5328" y="1429"/>
                    <a:pt x="5335" y="1407"/>
                  </a:cubicBezTo>
                  <a:cubicBezTo>
                    <a:pt x="5349" y="1356"/>
                    <a:pt x="5371" y="1327"/>
                    <a:pt x="5430" y="1297"/>
                  </a:cubicBezTo>
                  <a:cubicBezTo>
                    <a:pt x="5489" y="1276"/>
                    <a:pt x="5584" y="1239"/>
                    <a:pt x="5562" y="1195"/>
                  </a:cubicBezTo>
                  <a:cubicBezTo>
                    <a:pt x="5547" y="1158"/>
                    <a:pt x="5503" y="1158"/>
                    <a:pt x="5474" y="1129"/>
                  </a:cubicBezTo>
                  <a:cubicBezTo>
                    <a:pt x="5437" y="1107"/>
                    <a:pt x="5452" y="1114"/>
                    <a:pt x="5474" y="1048"/>
                  </a:cubicBezTo>
                  <a:cubicBezTo>
                    <a:pt x="5489" y="975"/>
                    <a:pt x="5525" y="762"/>
                    <a:pt x="5489" y="733"/>
                  </a:cubicBezTo>
                  <a:cubicBezTo>
                    <a:pt x="5452" y="697"/>
                    <a:pt x="5445" y="682"/>
                    <a:pt x="5437" y="623"/>
                  </a:cubicBezTo>
                  <a:cubicBezTo>
                    <a:pt x="5430" y="557"/>
                    <a:pt x="5371" y="521"/>
                    <a:pt x="5313" y="499"/>
                  </a:cubicBezTo>
                  <a:cubicBezTo>
                    <a:pt x="5247" y="484"/>
                    <a:pt x="5196" y="447"/>
                    <a:pt x="5181" y="403"/>
                  </a:cubicBezTo>
                  <a:cubicBezTo>
                    <a:pt x="5166" y="367"/>
                    <a:pt x="5115" y="286"/>
                    <a:pt x="5181" y="286"/>
                  </a:cubicBezTo>
                  <a:cubicBezTo>
                    <a:pt x="5240" y="286"/>
                    <a:pt x="5261" y="308"/>
                    <a:pt x="5306" y="308"/>
                  </a:cubicBezTo>
                  <a:cubicBezTo>
                    <a:pt x="5313" y="308"/>
                    <a:pt x="5328" y="308"/>
                    <a:pt x="5335" y="308"/>
                  </a:cubicBezTo>
                  <a:cubicBezTo>
                    <a:pt x="5349" y="301"/>
                    <a:pt x="5357" y="301"/>
                    <a:pt x="5371" y="301"/>
                  </a:cubicBezTo>
                  <a:cubicBezTo>
                    <a:pt x="5386" y="301"/>
                    <a:pt x="5393" y="301"/>
                    <a:pt x="5408" y="301"/>
                  </a:cubicBezTo>
                  <a:cubicBezTo>
                    <a:pt x="5437" y="301"/>
                    <a:pt x="5459" y="301"/>
                    <a:pt x="5474" y="264"/>
                  </a:cubicBezTo>
                  <a:cubicBezTo>
                    <a:pt x="5489" y="206"/>
                    <a:pt x="5430" y="176"/>
                    <a:pt x="5481" y="147"/>
                  </a:cubicBezTo>
                  <a:cubicBezTo>
                    <a:pt x="5533" y="110"/>
                    <a:pt x="5533" y="66"/>
                    <a:pt x="5569" y="66"/>
                  </a:cubicBezTo>
                  <a:cubicBezTo>
                    <a:pt x="5613" y="66"/>
                    <a:pt x="5591" y="110"/>
                    <a:pt x="5635" y="110"/>
                  </a:cubicBezTo>
                  <a:cubicBezTo>
                    <a:pt x="5642" y="110"/>
                    <a:pt x="5650" y="110"/>
                    <a:pt x="5657" y="110"/>
                  </a:cubicBezTo>
                  <a:cubicBezTo>
                    <a:pt x="5738" y="96"/>
                    <a:pt x="5752" y="96"/>
                    <a:pt x="5804" y="59"/>
                  </a:cubicBezTo>
                  <a:cubicBezTo>
                    <a:pt x="5826" y="44"/>
                    <a:pt x="5848" y="30"/>
                    <a:pt x="5862" y="30"/>
                  </a:cubicBezTo>
                  <a:lnTo>
                    <a:pt x="5862" y="0"/>
                  </a:lnTo>
                  <a:lnTo>
                    <a:pt x="5862" y="0"/>
                  </a:lnTo>
                  <a:cubicBezTo>
                    <a:pt x="5840" y="0"/>
                    <a:pt x="5818" y="15"/>
                    <a:pt x="5789" y="30"/>
                  </a:cubicBezTo>
                  <a:cubicBezTo>
                    <a:pt x="5745" y="59"/>
                    <a:pt x="5730" y="59"/>
                    <a:pt x="5679" y="74"/>
                  </a:cubicBezTo>
                  <a:cubicBezTo>
                    <a:pt x="5650" y="81"/>
                    <a:pt x="5650" y="81"/>
                    <a:pt x="5650" y="81"/>
                  </a:cubicBezTo>
                  <a:cubicBezTo>
                    <a:pt x="5642" y="81"/>
                    <a:pt x="5635" y="81"/>
                    <a:pt x="5635" y="81"/>
                  </a:cubicBezTo>
                  <a:cubicBezTo>
                    <a:pt x="5628" y="81"/>
                    <a:pt x="5628" y="81"/>
                    <a:pt x="5628" y="81"/>
                  </a:cubicBezTo>
                  <a:lnTo>
                    <a:pt x="5628" y="81"/>
                  </a:lnTo>
                  <a:cubicBezTo>
                    <a:pt x="5628" y="81"/>
                    <a:pt x="5628" y="81"/>
                    <a:pt x="5628" y="74"/>
                  </a:cubicBezTo>
                  <a:cubicBezTo>
                    <a:pt x="5620" y="66"/>
                    <a:pt x="5613" y="37"/>
                    <a:pt x="5569" y="37"/>
                  </a:cubicBezTo>
                  <a:cubicBezTo>
                    <a:pt x="5533" y="37"/>
                    <a:pt x="5518" y="59"/>
                    <a:pt x="5503" y="81"/>
                  </a:cubicBezTo>
                  <a:cubicBezTo>
                    <a:pt x="5489" y="96"/>
                    <a:pt x="5481" y="103"/>
                    <a:pt x="5459" y="118"/>
                  </a:cubicBezTo>
                  <a:cubicBezTo>
                    <a:pt x="5416" y="147"/>
                    <a:pt x="5430" y="191"/>
                    <a:pt x="5437" y="213"/>
                  </a:cubicBezTo>
                  <a:cubicBezTo>
                    <a:pt x="5445" y="228"/>
                    <a:pt x="5445" y="235"/>
                    <a:pt x="5445" y="257"/>
                  </a:cubicBezTo>
                  <a:cubicBezTo>
                    <a:pt x="5437" y="271"/>
                    <a:pt x="5437" y="271"/>
                    <a:pt x="5408" y="271"/>
                  </a:cubicBezTo>
                  <a:cubicBezTo>
                    <a:pt x="5401" y="271"/>
                    <a:pt x="5393" y="271"/>
                    <a:pt x="5393" y="271"/>
                  </a:cubicBezTo>
                  <a:cubicBezTo>
                    <a:pt x="5386" y="271"/>
                    <a:pt x="5379" y="271"/>
                    <a:pt x="5371" y="271"/>
                  </a:cubicBezTo>
                  <a:cubicBezTo>
                    <a:pt x="5357" y="271"/>
                    <a:pt x="5342" y="271"/>
                    <a:pt x="5328" y="271"/>
                  </a:cubicBezTo>
                  <a:cubicBezTo>
                    <a:pt x="5320" y="279"/>
                    <a:pt x="5313" y="279"/>
                    <a:pt x="5306" y="279"/>
                  </a:cubicBezTo>
                  <a:cubicBezTo>
                    <a:pt x="5291" y="279"/>
                    <a:pt x="5276" y="271"/>
                    <a:pt x="5261" y="271"/>
                  </a:cubicBezTo>
                  <a:cubicBezTo>
                    <a:pt x="5240" y="264"/>
                    <a:pt x="5218" y="257"/>
                    <a:pt x="5181" y="257"/>
                  </a:cubicBezTo>
                  <a:cubicBezTo>
                    <a:pt x="5152" y="257"/>
                    <a:pt x="5130" y="271"/>
                    <a:pt x="5122" y="286"/>
                  </a:cubicBezTo>
                  <a:cubicBezTo>
                    <a:pt x="5108" y="316"/>
                    <a:pt x="5122" y="359"/>
                    <a:pt x="5144" y="396"/>
                  </a:cubicBezTo>
                  <a:cubicBezTo>
                    <a:pt x="5144" y="403"/>
                    <a:pt x="5152" y="411"/>
                    <a:pt x="5152" y="418"/>
                  </a:cubicBezTo>
                  <a:cubicBezTo>
                    <a:pt x="5174" y="469"/>
                    <a:pt x="5225" y="506"/>
                    <a:pt x="5298" y="528"/>
                  </a:cubicBezTo>
                  <a:cubicBezTo>
                    <a:pt x="5349" y="543"/>
                    <a:pt x="5401" y="579"/>
                    <a:pt x="5408" y="623"/>
                  </a:cubicBezTo>
                  <a:cubicBezTo>
                    <a:pt x="5416" y="689"/>
                    <a:pt x="5430" y="711"/>
                    <a:pt x="5467" y="755"/>
                  </a:cubicBezTo>
                  <a:cubicBezTo>
                    <a:pt x="5481" y="777"/>
                    <a:pt x="5467" y="953"/>
                    <a:pt x="5445" y="1041"/>
                  </a:cubicBezTo>
                  <a:cubicBezTo>
                    <a:pt x="5437" y="1056"/>
                    <a:pt x="5430" y="1070"/>
                    <a:pt x="5430" y="1078"/>
                  </a:cubicBezTo>
                  <a:cubicBezTo>
                    <a:pt x="5416" y="1114"/>
                    <a:pt x="5423" y="1129"/>
                    <a:pt x="5452" y="1151"/>
                  </a:cubicBezTo>
                  <a:cubicBezTo>
                    <a:pt x="5467" y="1166"/>
                    <a:pt x="5481" y="1173"/>
                    <a:pt x="5496" y="1180"/>
                  </a:cubicBezTo>
                  <a:cubicBezTo>
                    <a:pt x="5518" y="1188"/>
                    <a:pt x="5533" y="1195"/>
                    <a:pt x="5533" y="1209"/>
                  </a:cubicBezTo>
                  <a:cubicBezTo>
                    <a:pt x="5533" y="1224"/>
                    <a:pt x="5467" y="1253"/>
                    <a:pt x="5437" y="1261"/>
                  </a:cubicBezTo>
                  <a:cubicBezTo>
                    <a:pt x="5416" y="1276"/>
                    <a:pt x="5416" y="1276"/>
                    <a:pt x="5416" y="1276"/>
                  </a:cubicBezTo>
                  <a:cubicBezTo>
                    <a:pt x="5342" y="1305"/>
                    <a:pt x="5320" y="1349"/>
                    <a:pt x="5306" y="1400"/>
                  </a:cubicBezTo>
                  <a:lnTo>
                    <a:pt x="5306" y="1400"/>
                  </a:lnTo>
                  <a:cubicBezTo>
                    <a:pt x="5291" y="1400"/>
                    <a:pt x="5254" y="1378"/>
                    <a:pt x="5240" y="1356"/>
                  </a:cubicBezTo>
                  <a:cubicBezTo>
                    <a:pt x="5218" y="1334"/>
                    <a:pt x="5188" y="1327"/>
                    <a:pt x="5166" y="1327"/>
                  </a:cubicBezTo>
                  <a:cubicBezTo>
                    <a:pt x="5159" y="1327"/>
                    <a:pt x="5144" y="1327"/>
                    <a:pt x="5137" y="1327"/>
                  </a:cubicBezTo>
                  <a:cubicBezTo>
                    <a:pt x="5122" y="1327"/>
                    <a:pt x="5115" y="1334"/>
                    <a:pt x="5100" y="1334"/>
                  </a:cubicBezTo>
                  <a:cubicBezTo>
                    <a:pt x="5093" y="1334"/>
                    <a:pt x="5086" y="1327"/>
                    <a:pt x="5078" y="1327"/>
                  </a:cubicBezTo>
                  <a:cubicBezTo>
                    <a:pt x="5071" y="1327"/>
                    <a:pt x="5064" y="1327"/>
                    <a:pt x="5056" y="1327"/>
                  </a:cubicBezTo>
                  <a:cubicBezTo>
                    <a:pt x="5005" y="1327"/>
                    <a:pt x="4983" y="1363"/>
                    <a:pt x="4961" y="1393"/>
                  </a:cubicBezTo>
                  <a:cubicBezTo>
                    <a:pt x="4954" y="1400"/>
                    <a:pt x="4947" y="1415"/>
                    <a:pt x="4939" y="1422"/>
                  </a:cubicBezTo>
                  <a:cubicBezTo>
                    <a:pt x="4917" y="1444"/>
                    <a:pt x="4910" y="1466"/>
                    <a:pt x="4902" y="1481"/>
                  </a:cubicBezTo>
                  <a:cubicBezTo>
                    <a:pt x="4888" y="1495"/>
                    <a:pt x="4888" y="1510"/>
                    <a:pt x="4866" y="1517"/>
                  </a:cubicBezTo>
                  <a:cubicBezTo>
                    <a:pt x="4837" y="1532"/>
                    <a:pt x="4807" y="1539"/>
                    <a:pt x="4778" y="1539"/>
                  </a:cubicBezTo>
                  <a:cubicBezTo>
                    <a:pt x="4756" y="1539"/>
                    <a:pt x="4734" y="1539"/>
                    <a:pt x="4712" y="1532"/>
                  </a:cubicBezTo>
                  <a:cubicBezTo>
                    <a:pt x="4683" y="1532"/>
                    <a:pt x="4661" y="1525"/>
                    <a:pt x="4646" y="1525"/>
                  </a:cubicBezTo>
                  <a:cubicBezTo>
                    <a:pt x="4617" y="1525"/>
                    <a:pt x="4573" y="1532"/>
                    <a:pt x="4543" y="1569"/>
                  </a:cubicBezTo>
                  <a:cubicBezTo>
                    <a:pt x="4529" y="1598"/>
                    <a:pt x="4499" y="1612"/>
                    <a:pt x="4441" y="1627"/>
                  </a:cubicBezTo>
                  <a:lnTo>
                    <a:pt x="4434" y="1627"/>
                  </a:lnTo>
                  <a:cubicBezTo>
                    <a:pt x="4426" y="1627"/>
                    <a:pt x="4426" y="1627"/>
                    <a:pt x="4411" y="1605"/>
                  </a:cubicBezTo>
                  <a:cubicBezTo>
                    <a:pt x="4404" y="1590"/>
                    <a:pt x="4390" y="1561"/>
                    <a:pt x="4353" y="1547"/>
                  </a:cubicBezTo>
                  <a:cubicBezTo>
                    <a:pt x="4346" y="1539"/>
                    <a:pt x="4338" y="1532"/>
                    <a:pt x="4331" y="1532"/>
                  </a:cubicBezTo>
                  <a:cubicBezTo>
                    <a:pt x="4338" y="1525"/>
                    <a:pt x="4353" y="1517"/>
                    <a:pt x="4360" y="1510"/>
                  </a:cubicBezTo>
                  <a:cubicBezTo>
                    <a:pt x="4404" y="1473"/>
                    <a:pt x="4411" y="1473"/>
                    <a:pt x="4463" y="1451"/>
                  </a:cubicBezTo>
                  <a:cubicBezTo>
                    <a:pt x="4485" y="1451"/>
                    <a:pt x="4485" y="1451"/>
                    <a:pt x="4485" y="1451"/>
                  </a:cubicBezTo>
                  <a:cubicBezTo>
                    <a:pt x="4551" y="1422"/>
                    <a:pt x="4566" y="1393"/>
                    <a:pt x="4566" y="1349"/>
                  </a:cubicBezTo>
                  <a:cubicBezTo>
                    <a:pt x="4566" y="1334"/>
                    <a:pt x="4573" y="1319"/>
                    <a:pt x="4573" y="1305"/>
                  </a:cubicBezTo>
                  <a:cubicBezTo>
                    <a:pt x="4587" y="1261"/>
                    <a:pt x="4595" y="1231"/>
                    <a:pt x="4580" y="1202"/>
                  </a:cubicBezTo>
                  <a:cubicBezTo>
                    <a:pt x="4573" y="1195"/>
                    <a:pt x="4558" y="1180"/>
                    <a:pt x="4529" y="1180"/>
                  </a:cubicBezTo>
                  <a:cubicBezTo>
                    <a:pt x="4529" y="1180"/>
                    <a:pt x="4521" y="1180"/>
                    <a:pt x="4514" y="1188"/>
                  </a:cubicBezTo>
                  <a:cubicBezTo>
                    <a:pt x="4507" y="1188"/>
                    <a:pt x="4499" y="1188"/>
                    <a:pt x="4492" y="1188"/>
                  </a:cubicBezTo>
                  <a:cubicBezTo>
                    <a:pt x="4463" y="1188"/>
                    <a:pt x="4426" y="1173"/>
                    <a:pt x="4375" y="1136"/>
                  </a:cubicBezTo>
                  <a:cubicBezTo>
                    <a:pt x="4353" y="1129"/>
                    <a:pt x="4346" y="1121"/>
                    <a:pt x="4346" y="1114"/>
                  </a:cubicBezTo>
                  <a:cubicBezTo>
                    <a:pt x="4346" y="1114"/>
                    <a:pt x="4353" y="1107"/>
                    <a:pt x="4368" y="1100"/>
                  </a:cubicBezTo>
                  <a:cubicBezTo>
                    <a:pt x="4419" y="1078"/>
                    <a:pt x="4419" y="1034"/>
                    <a:pt x="4419" y="1004"/>
                  </a:cubicBezTo>
                  <a:cubicBezTo>
                    <a:pt x="4419" y="990"/>
                    <a:pt x="4419" y="968"/>
                    <a:pt x="4426" y="953"/>
                  </a:cubicBezTo>
                  <a:cubicBezTo>
                    <a:pt x="4456" y="902"/>
                    <a:pt x="4448" y="887"/>
                    <a:pt x="4434" y="858"/>
                  </a:cubicBezTo>
                  <a:cubicBezTo>
                    <a:pt x="4434" y="850"/>
                    <a:pt x="4426" y="850"/>
                    <a:pt x="4426" y="843"/>
                  </a:cubicBezTo>
                  <a:cubicBezTo>
                    <a:pt x="4419" y="821"/>
                    <a:pt x="4411" y="814"/>
                    <a:pt x="4419" y="814"/>
                  </a:cubicBezTo>
                  <a:lnTo>
                    <a:pt x="4419" y="814"/>
                  </a:lnTo>
                  <a:cubicBezTo>
                    <a:pt x="4419" y="814"/>
                    <a:pt x="4419" y="807"/>
                    <a:pt x="4448" y="807"/>
                  </a:cubicBezTo>
                  <a:cubicBezTo>
                    <a:pt x="4514" y="792"/>
                    <a:pt x="4529" y="755"/>
                    <a:pt x="4529" y="740"/>
                  </a:cubicBezTo>
                  <a:cubicBezTo>
                    <a:pt x="4529" y="711"/>
                    <a:pt x="4507" y="682"/>
                    <a:pt x="4470" y="667"/>
                  </a:cubicBezTo>
                  <a:cubicBezTo>
                    <a:pt x="4456" y="660"/>
                    <a:pt x="4448" y="645"/>
                    <a:pt x="4441" y="609"/>
                  </a:cubicBezTo>
                  <a:cubicBezTo>
                    <a:pt x="4434" y="587"/>
                    <a:pt x="4426" y="565"/>
                    <a:pt x="4419" y="543"/>
                  </a:cubicBezTo>
                  <a:cubicBezTo>
                    <a:pt x="4390" y="506"/>
                    <a:pt x="4346" y="491"/>
                    <a:pt x="4309" y="491"/>
                  </a:cubicBezTo>
                  <a:cubicBezTo>
                    <a:pt x="4280" y="491"/>
                    <a:pt x="4258" y="499"/>
                    <a:pt x="4236" y="513"/>
                  </a:cubicBezTo>
                  <a:cubicBezTo>
                    <a:pt x="4228" y="521"/>
                    <a:pt x="4214" y="521"/>
                    <a:pt x="4199" y="521"/>
                  </a:cubicBezTo>
                  <a:cubicBezTo>
                    <a:pt x="4177" y="521"/>
                    <a:pt x="4162" y="521"/>
                    <a:pt x="4155" y="513"/>
                  </a:cubicBezTo>
                  <a:cubicBezTo>
                    <a:pt x="4148" y="506"/>
                    <a:pt x="4140" y="499"/>
                    <a:pt x="4133" y="491"/>
                  </a:cubicBezTo>
                  <a:cubicBezTo>
                    <a:pt x="4111" y="469"/>
                    <a:pt x="4089" y="455"/>
                    <a:pt x="4045" y="447"/>
                  </a:cubicBezTo>
                  <a:cubicBezTo>
                    <a:pt x="4009" y="440"/>
                    <a:pt x="3979" y="433"/>
                    <a:pt x="3972" y="396"/>
                  </a:cubicBezTo>
                  <a:cubicBezTo>
                    <a:pt x="3965" y="381"/>
                    <a:pt x="3965" y="367"/>
                    <a:pt x="3965" y="352"/>
                  </a:cubicBezTo>
                  <a:cubicBezTo>
                    <a:pt x="3965" y="323"/>
                    <a:pt x="3965" y="279"/>
                    <a:pt x="3921" y="257"/>
                  </a:cubicBezTo>
                  <a:cubicBezTo>
                    <a:pt x="3899" y="250"/>
                    <a:pt x="3884" y="242"/>
                    <a:pt x="3869" y="228"/>
                  </a:cubicBezTo>
                  <a:cubicBezTo>
                    <a:pt x="3855" y="213"/>
                    <a:pt x="3840" y="191"/>
                    <a:pt x="3811" y="176"/>
                  </a:cubicBezTo>
                  <a:cubicBezTo>
                    <a:pt x="3796" y="169"/>
                    <a:pt x="3781" y="162"/>
                    <a:pt x="3759" y="162"/>
                  </a:cubicBezTo>
                  <a:cubicBezTo>
                    <a:pt x="3708" y="162"/>
                    <a:pt x="3686" y="220"/>
                    <a:pt x="3671" y="242"/>
                  </a:cubicBezTo>
                  <a:cubicBezTo>
                    <a:pt x="3671" y="250"/>
                    <a:pt x="3664" y="257"/>
                    <a:pt x="3657" y="271"/>
                  </a:cubicBezTo>
                  <a:cubicBezTo>
                    <a:pt x="3642" y="286"/>
                    <a:pt x="3628" y="301"/>
                    <a:pt x="3628" y="330"/>
                  </a:cubicBezTo>
                  <a:cubicBezTo>
                    <a:pt x="3635" y="352"/>
                    <a:pt x="3649" y="367"/>
                    <a:pt x="3664" y="381"/>
                  </a:cubicBezTo>
                  <a:cubicBezTo>
                    <a:pt x="3693" y="396"/>
                    <a:pt x="3693" y="403"/>
                    <a:pt x="3693" y="403"/>
                  </a:cubicBezTo>
                  <a:cubicBezTo>
                    <a:pt x="3693" y="403"/>
                    <a:pt x="3686" y="411"/>
                    <a:pt x="3686" y="418"/>
                  </a:cubicBezTo>
                  <a:cubicBezTo>
                    <a:pt x="3679" y="426"/>
                    <a:pt x="3679" y="433"/>
                    <a:pt x="3679" y="433"/>
                  </a:cubicBezTo>
                  <a:cubicBezTo>
                    <a:pt x="3671" y="447"/>
                    <a:pt x="3671" y="447"/>
                    <a:pt x="3664" y="455"/>
                  </a:cubicBezTo>
                  <a:cubicBezTo>
                    <a:pt x="3657" y="469"/>
                    <a:pt x="3657" y="477"/>
                    <a:pt x="3620" y="499"/>
                  </a:cubicBezTo>
                  <a:cubicBezTo>
                    <a:pt x="3561" y="535"/>
                    <a:pt x="3518" y="557"/>
                    <a:pt x="3466" y="594"/>
                  </a:cubicBezTo>
                  <a:cubicBezTo>
                    <a:pt x="3452" y="601"/>
                    <a:pt x="3437" y="616"/>
                    <a:pt x="3415" y="623"/>
                  </a:cubicBezTo>
                  <a:cubicBezTo>
                    <a:pt x="3349" y="667"/>
                    <a:pt x="3261" y="719"/>
                    <a:pt x="3210" y="770"/>
                  </a:cubicBezTo>
                  <a:cubicBezTo>
                    <a:pt x="3166" y="814"/>
                    <a:pt x="3034" y="828"/>
                    <a:pt x="2975" y="843"/>
                  </a:cubicBezTo>
                  <a:cubicBezTo>
                    <a:pt x="2968" y="843"/>
                    <a:pt x="2953" y="843"/>
                    <a:pt x="2946" y="843"/>
                  </a:cubicBezTo>
                  <a:cubicBezTo>
                    <a:pt x="2939" y="843"/>
                    <a:pt x="2917" y="850"/>
                    <a:pt x="2895" y="850"/>
                  </a:cubicBezTo>
                  <a:cubicBezTo>
                    <a:pt x="2821" y="850"/>
                    <a:pt x="2726" y="858"/>
                    <a:pt x="2690" y="909"/>
                  </a:cubicBezTo>
                  <a:cubicBezTo>
                    <a:pt x="2682" y="924"/>
                    <a:pt x="2660" y="924"/>
                    <a:pt x="2624" y="924"/>
                  </a:cubicBezTo>
                  <a:cubicBezTo>
                    <a:pt x="2616" y="924"/>
                    <a:pt x="2616" y="924"/>
                    <a:pt x="2616" y="924"/>
                  </a:cubicBezTo>
                  <a:cubicBezTo>
                    <a:pt x="2609" y="924"/>
                    <a:pt x="2609" y="924"/>
                    <a:pt x="2609" y="924"/>
                  </a:cubicBezTo>
                  <a:cubicBezTo>
                    <a:pt x="2602" y="931"/>
                    <a:pt x="2602" y="931"/>
                    <a:pt x="2602" y="931"/>
                  </a:cubicBezTo>
                  <a:cubicBezTo>
                    <a:pt x="2580" y="953"/>
                    <a:pt x="2543" y="968"/>
                    <a:pt x="2499" y="975"/>
                  </a:cubicBezTo>
                  <a:cubicBezTo>
                    <a:pt x="2418" y="990"/>
                    <a:pt x="2397" y="1034"/>
                    <a:pt x="2382" y="1070"/>
                  </a:cubicBezTo>
                  <a:cubicBezTo>
                    <a:pt x="2382" y="1078"/>
                    <a:pt x="2375" y="1085"/>
                    <a:pt x="2375" y="1100"/>
                  </a:cubicBezTo>
                  <a:cubicBezTo>
                    <a:pt x="2367" y="1107"/>
                    <a:pt x="2367" y="1107"/>
                    <a:pt x="2345" y="1107"/>
                  </a:cubicBezTo>
                  <a:cubicBezTo>
                    <a:pt x="2323" y="1107"/>
                    <a:pt x="2294" y="1107"/>
                    <a:pt x="2265" y="1129"/>
                  </a:cubicBezTo>
                  <a:cubicBezTo>
                    <a:pt x="2235" y="1158"/>
                    <a:pt x="2221" y="1202"/>
                    <a:pt x="2206" y="1239"/>
                  </a:cubicBezTo>
                  <a:cubicBezTo>
                    <a:pt x="2191" y="1268"/>
                    <a:pt x="2184" y="1290"/>
                    <a:pt x="2177" y="1305"/>
                  </a:cubicBezTo>
                  <a:cubicBezTo>
                    <a:pt x="2147" y="1327"/>
                    <a:pt x="2125" y="1327"/>
                    <a:pt x="2059" y="1327"/>
                  </a:cubicBezTo>
                  <a:cubicBezTo>
                    <a:pt x="1964" y="1327"/>
                    <a:pt x="1928" y="1415"/>
                    <a:pt x="1906" y="1451"/>
                  </a:cubicBezTo>
                  <a:cubicBezTo>
                    <a:pt x="1906" y="1444"/>
                    <a:pt x="1898" y="1444"/>
                    <a:pt x="1891" y="1444"/>
                  </a:cubicBezTo>
                  <a:cubicBezTo>
                    <a:pt x="1862" y="1444"/>
                    <a:pt x="1847" y="1466"/>
                    <a:pt x="1840" y="1481"/>
                  </a:cubicBezTo>
                  <a:cubicBezTo>
                    <a:pt x="1825" y="1503"/>
                    <a:pt x="1818" y="1525"/>
                    <a:pt x="1818" y="1547"/>
                  </a:cubicBezTo>
                  <a:cubicBezTo>
                    <a:pt x="1825" y="1576"/>
                    <a:pt x="1862" y="1605"/>
                    <a:pt x="1906" y="1635"/>
                  </a:cubicBezTo>
                  <a:cubicBezTo>
                    <a:pt x="1928" y="1649"/>
                    <a:pt x="1928" y="1649"/>
                    <a:pt x="1928" y="1649"/>
                  </a:cubicBezTo>
                  <a:cubicBezTo>
                    <a:pt x="1986" y="1686"/>
                    <a:pt x="2030" y="1715"/>
                    <a:pt x="2059" y="1752"/>
                  </a:cubicBezTo>
                  <a:cubicBezTo>
                    <a:pt x="2067" y="1759"/>
                    <a:pt x="2074" y="1774"/>
                    <a:pt x="2081" y="1774"/>
                  </a:cubicBezTo>
                  <a:cubicBezTo>
                    <a:pt x="2081" y="1781"/>
                    <a:pt x="2089" y="1788"/>
                    <a:pt x="2089" y="1796"/>
                  </a:cubicBezTo>
                  <a:cubicBezTo>
                    <a:pt x="2089" y="1796"/>
                    <a:pt x="2089" y="1796"/>
                    <a:pt x="2081" y="1818"/>
                  </a:cubicBezTo>
                  <a:cubicBezTo>
                    <a:pt x="2067" y="1840"/>
                    <a:pt x="2059" y="1854"/>
                    <a:pt x="2052" y="1862"/>
                  </a:cubicBezTo>
                  <a:cubicBezTo>
                    <a:pt x="2037" y="1891"/>
                    <a:pt x="2023" y="1913"/>
                    <a:pt x="2001" y="1957"/>
                  </a:cubicBezTo>
                  <a:cubicBezTo>
                    <a:pt x="1979" y="2001"/>
                    <a:pt x="1920" y="2045"/>
                    <a:pt x="1898" y="2052"/>
                  </a:cubicBezTo>
                  <a:cubicBezTo>
                    <a:pt x="1876" y="1979"/>
                    <a:pt x="1825" y="1964"/>
                    <a:pt x="1796" y="1964"/>
                  </a:cubicBezTo>
                  <a:cubicBezTo>
                    <a:pt x="1781" y="1964"/>
                    <a:pt x="1766" y="1971"/>
                    <a:pt x="1744" y="1979"/>
                  </a:cubicBezTo>
                  <a:cubicBezTo>
                    <a:pt x="1693" y="1994"/>
                    <a:pt x="1503" y="2067"/>
                    <a:pt x="1459" y="2111"/>
                  </a:cubicBezTo>
                  <a:cubicBezTo>
                    <a:pt x="1437" y="2126"/>
                    <a:pt x="1393" y="2155"/>
                    <a:pt x="1363" y="2155"/>
                  </a:cubicBezTo>
                  <a:cubicBezTo>
                    <a:pt x="1349" y="2155"/>
                    <a:pt x="1341" y="2155"/>
                    <a:pt x="1334" y="2147"/>
                  </a:cubicBezTo>
                  <a:cubicBezTo>
                    <a:pt x="1297" y="2104"/>
                    <a:pt x="1254" y="2074"/>
                    <a:pt x="1209" y="2074"/>
                  </a:cubicBezTo>
                  <a:cubicBezTo>
                    <a:pt x="1187" y="2074"/>
                    <a:pt x="1165" y="2089"/>
                    <a:pt x="1158" y="2111"/>
                  </a:cubicBezTo>
                  <a:cubicBezTo>
                    <a:pt x="1144" y="2140"/>
                    <a:pt x="1173" y="2169"/>
                    <a:pt x="1187" y="2191"/>
                  </a:cubicBezTo>
                  <a:cubicBezTo>
                    <a:pt x="1202" y="2199"/>
                    <a:pt x="1217" y="2213"/>
                    <a:pt x="1209" y="2228"/>
                  </a:cubicBezTo>
                  <a:lnTo>
                    <a:pt x="1209" y="2228"/>
                  </a:lnTo>
                  <a:cubicBezTo>
                    <a:pt x="1202" y="2228"/>
                    <a:pt x="1187" y="2221"/>
                    <a:pt x="1158" y="2199"/>
                  </a:cubicBezTo>
                  <a:cubicBezTo>
                    <a:pt x="1107" y="2155"/>
                    <a:pt x="1041" y="2111"/>
                    <a:pt x="968" y="2111"/>
                  </a:cubicBezTo>
                  <a:cubicBezTo>
                    <a:pt x="960" y="2111"/>
                    <a:pt x="953" y="2111"/>
                    <a:pt x="946" y="2111"/>
                  </a:cubicBezTo>
                  <a:cubicBezTo>
                    <a:pt x="916" y="2118"/>
                    <a:pt x="902" y="2118"/>
                    <a:pt x="880" y="2118"/>
                  </a:cubicBezTo>
                  <a:cubicBezTo>
                    <a:pt x="843" y="2118"/>
                    <a:pt x="821" y="2111"/>
                    <a:pt x="814" y="2096"/>
                  </a:cubicBezTo>
                  <a:cubicBezTo>
                    <a:pt x="814" y="2081"/>
                    <a:pt x="806" y="2067"/>
                    <a:pt x="799" y="2052"/>
                  </a:cubicBezTo>
                  <a:cubicBezTo>
                    <a:pt x="785" y="2008"/>
                    <a:pt x="770" y="1964"/>
                    <a:pt x="718" y="1964"/>
                  </a:cubicBezTo>
                  <a:cubicBezTo>
                    <a:pt x="704" y="1964"/>
                    <a:pt x="638" y="1964"/>
                    <a:pt x="616" y="2008"/>
                  </a:cubicBezTo>
                  <a:cubicBezTo>
                    <a:pt x="616" y="2016"/>
                    <a:pt x="609" y="2038"/>
                    <a:pt x="631" y="2067"/>
                  </a:cubicBezTo>
                  <a:cubicBezTo>
                    <a:pt x="638" y="2074"/>
                    <a:pt x="645" y="2089"/>
                    <a:pt x="653" y="2096"/>
                  </a:cubicBezTo>
                  <a:cubicBezTo>
                    <a:pt x="667" y="2118"/>
                    <a:pt x="697" y="2147"/>
                    <a:pt x="704" y="2169"/>
                  </a:cubicBezTo>
                  <a:cubicBezTo>
                    <a:pt x="631" y="2169"/>
                    <a:pt x="616" y="2155"/>
                    <a:pt x="601" y="2126"/>
                  </a:cubicBezTo>
                  <a:cubicBezTo>
                    <a:pt x="587" y="2104"/>
                    <a:pt x="565" y="2089"/>
                    <a:pt x="543" y="2089"/>
                  </a:cubicBezTo>
                  <a:cubicBezTo>
                    <a:pt x="506" y="2089"/>
                    <a:pt x="477" y="2111"/>
                    <a:pt x="455" y="2147"/>
                  </a:cubicBezTo>
                  <a:cubicBezTo>
                    <a:pt x="440" y="2184"/>
                    <a:pt x="411" y="2191"/>
                    <a:pt x="345" y="2199"/>
                  </a:cubicBezTo>
                  <a:cubicBezTo>
                    <a:pt x="301" y="2206"/>
                    <a:pt x="272" y="2228"/>
                    <a:pt x="264" y="2257"/>
                  </a:cubicBezTo>
                  <a:cubicBezTo>
                    <a:pt x="257" y="2294"/>
                    <a:pt x="279" y="2338"/>
                    <a:pt x="316" y="2367"/>
                  </a:cubicBezTo>
                  <a:cubicBezTo>
                    <a:pt x="352" y="2397"/>
                    <a:pt x="359" y="2419"/>
                    <a:pt x="359" y="2433"/>
                  </a:cubicBezTo>
                  <a:cubicBezTo>
                    <a:pt x="359" y="2433"/>
                    <a:pt x="352" y="2440"/>
                    <a:pt x="345" y="2440"/>
                  </a:cubicBezTo>
                  <a:cubicBezTo>
                    <a:pt x="286" y="2470"/>
                    <a:pt x="257" y="2507"/>
                    <a:pt x="257" y="2507"/>
                  </a:cubicBezTo>
                  <a:cubicBezTo>
                    <a:pt x="213" y="2572"/>
                    <a:pt x="213" y="2572"/>
                    <a:pt x="213" y="2572"/>
                  </a:cubicBezTo>
                  <a:cubicBezTo>
                    <a:pt x="286" y="2558"/>
                    <a:pt x="286" y="2558"/>
                    <a:pt x="286" y="2558"/>
                  </a:cubicBezTo>
                  <a:cubicBezTo>
                    <a:pt x="286" y="2558"/>
                    <a:pt x="294" y="2558"/>
                    <a:pt x="316" y="2558"/>
                  </a:cubicBezTo>
                  <a:cubicBezTo>
                    <a:pt x="330" y="2558"/>
                    <a:pt x="359" y="2558"/>
                    <a:pt x="381" y="2565"/>
                  </a:cubicBezTo>
                  <a:cubicBezTo>
                    <a:pt x="418" y="2580"/>
                    <a:pt x="418" y="2602"/>
                    <a:pt x="418" y="2675"/>
                  </a:cubicBezTo>
                  <a:cubicBezTo>
                    <a:pt x="418" y="2748"/>
                    <a:pt x="433" y="2785"/>
                    <a:pt x="506" y="2814"/>
                  </a:cubicBezTo>
                  <a:cubicBezTo>
                    <a:pt x="528" y="2821"/>
                    <a:pt x="528" y="2821"/>
                    <a:pt x="528" y="2821"/>
                  </a:cubicBezTo>
                  <a:cubicBezTo>
                    <a:pt x="543" y="2829"/>
                    <a:pt x="572" y="2844"/>
                    <a:pt x="579" y="2851"/>
                  </a:cubicBezTo>
                  <a:lnTo>
                    <a:pt x="579" y="2851"/>
                  </a:lnTo>
                  <a:cubicBezTo>
                    <a:pt x="543" y="2880"/>
                    <a:pt x="521" y="2902"/>
                    <a:pt x="521" y="2931"/>
                  </a:cubicBezTo>
                  <a:cubicBezTo>
                    <a:pt x="521" y="2961"/>
                    <a:pt x="535" y="2990"/>
                    <a:pt x="572" y="3027"/>
                  </a:cubicBezTo>
                  <a:cubicBezTo>
                    <a:pt x="645" y="3093"/>
                    <a:pt x="675" y="3129"/>
                    <a:pt x="682" y="3181"/>
                  </a:cubicBezTo>
                  <a:cubicBezTo>
                    <a:pt x="689" y="3210"/>
                    <a:pt x="697" y="3232"/>
                    <a:pt x="711" y="3247"/>
                  </a:cubicBezTo>
                  <a:cubicBezTo>
                    <a:pt x="726" y="3269"/>
                    <a:pt x="740" y="3298"/>
                    <a:pt x="748" y="3342"/>
                  </a:cubicBezTo>
                  <a:cubicBezTo>
                    <a:pt x="755" y="3357"/>
                    <a:pt x="763" y="3378"/>
                    <a:pt x="763" y="3400"/>
                  </a:cubicBezTo>
                  <a:cubicBezTo>
                    <a:pt x="785" y="3466"/>
                    <a:pt x="806" y="3518"/>
                    <a:pt x="770" y="3576"/>
                  </a:cubicBezTo>
                  <a:cubicBezTo>
                    <a:pt x="740" y="3642"/>
                    <a:pt x="748" y="3694"/>
                    <a:pt x="755" y="3730"/>
                  </a:cubicBezTo>
                  <a:cubicBezTo>
                    <a:pt x="755" y="3759"/>
                    <a:pt x="755" y="3789"/>
                    <a:pt x="748" y="3811"/>
                  </a:cubicBezTo>
                  <a:cubicBezTo>
                    <a:pt x="740" y="3833"/>
                    <a:pt x="733" y="3840"/>
                    <a:pt x="711" y="3855"/>
                  </a:cubicBezTo>
                  <a:cubicBezTo>
                    <a:pt x="689" y="3869"/>
                    <a:pt x="667" y="3891"/>
                    <a:pt x="631" y="3935"/>
                  </a:cubicBezTo>
                  <a:cubicBezTo>
                    <a:pt x="594" y="3987"/>
                    <a:pt x="565" y="4030"/>
                    <a:pt x="543" y="4075"/>
                  </a:cubicBezTo>
                  <a:cubicBezTo>
                    <a:pt x="521" y="4104"/>
                    <a:pt x="499" y="4140"/>
                    <a:pt x="484" y="4163"/>
                  </a:cubicBezTo>
                  <a:cubicBezTo>
                    <a:pt x="469" y="4185"/>
                    <a:pt x="389" y="4287"/>
                    <a:pt x="396" y="4360"/>
                  </a:cubicBezTo>
                  <a:cubicBezTo>
                    <a:pt x="404" y="4382"/>
                    <a:pt x="418" y="4404"/>
                    <a:pt x="433" y="4412"/>
                  </a:cubicBezTo>
                  <a:cubicBezTo>
                    <a:pt x="455" y="4426"/>
                    <a:pt x="484" y="4434"/>
                    <a:pt x="506" y="4434"/>
                  </a:cubicBezTo>
                  <a:cubicBezTo>
                    <a:pt x="528" y="4434"/>
                    <a:pt x="550" y="4426"/>
                    <a:pt x="572" y="4419"/>
                  </a:cubicBezTo>
                  <a:cubicBezTo>
                    <a:pt x="565" y="4426"/>
                    <a:pt x="565" y="4426"/>
                    <a:pt x="565" y="4426"/>
                  </a:cubicBezTo>
                  <a:cubicBezTo>
                    <a:pt x="587" y="4456"/>
                    <a:pt x="587" y="4456"/>
                    <a:pt x="587" y="4456"/>
                  </a:cubicBezTo>
                  <a:lnTo>
                    <a:pt x="587" y="4456"/>
                  </a:lnTo>
                  <a:cubicBezTo>
                    <a:pt x="587" y="4456"/>
                    <a:pt x="594" y="4463"/>
                    <a:pt x="601" y="4478"/>
                  </a:cubicBezTo>
                  <a:cubicBezTo>
                    <a:pt x="587" y="4478"/>
                    <a:pt x="565" y="4485"/>
                    <a:pt x="543" y="4492"/>
                  </a:cubicBezTo>
                  <a:cubicBezTo>
                    <a:pt x="521" y="4499"/>
                    <a:pt x="521" y="4499"/>
                    <a:pt x="521" y="4499"/>
                  </a:cubicBezTo>
                  <a:cubicBezTo>
                    <a:pt x="469" y="4521"/>
                    <a:pt x="425" y="4535"/>
                    <a:pt x="389" y="4608"/>
                  </a:cubicBezTo>
                  <a:cubicBezTo>
                    <a:pt x="374" y="4638"/>
                    <a:pt x="367" y="4645"/>
                    <a:pt x="359" y="4645"/>
                  </a:cubicBezTo>
                  <a:cubicBezTo>
                    <a:pt x="345" y="4653"/>
                    <a:pt x="330" y="4660"/>
                    <a:pt x="308" y="4682"/>
                  </a:cubicBezTo>
                  <a:cubicBezTo>
                    <a:pt x="257" y="4711"/>
                    <a:pt x="235" y="4770"/>
                    <a:pt x="213" y="4806"/>
                  </a:cubicBezTo>
                  <a:cubicBezTo>
                    <a:pt x="213" y="4821"/>
                    <a:pt x="206" y="4828"/>
                    <a:pt x="198" y="4843"/>
                  </a:cubicBezTo>
                  <a:cubicBezTo>
                    <a:pt x="184" y="4836"/>
                    <a:pt x="162" y="4814"/>
                    <a:pt x="162" y="4792"/>
                  </a:cubicBezTo>
                  <a:cubicBezTo>
                    <a:pt x="162" y="4733"/>
                    <a:pt x="125" y="4726"/>
                    <a:pt x="110" y="4726"/>
                  </a:cubicBezTo>
                  <a:cubicBezTo>
                    <a:pt x="96" y="4726"/>
                    <a:pt x="74" y="4733"/>
                    <a:pt x="44" y="4755"/>
                  </a:cubicBezTo>
                  <a:cubicBezTo>
                    <a:pt x="0" y="4792"/>
                    <a:pt x="15" y="4836"/>
                    <a:pt x="30" y="4865"/>
                  </a:cubicBezTo>
                  <a:cubicBezTo>
                    <a:pt x="37" y="4887"/>
                    <a:pt x="44" y="4916"/>
                    <a:pt x="44" y="4938"/>
                  </a:cubicBezTo>
                  <a:cubicBezTo>
                    <a:pt x="44" y="4960"/>
                    <a:pt x="44" y="4975"/>
                    <a:pt x="44" y="4989"/>
                  </a:cubicBezTo>
                  <a:cubicBezTo>
                    <a:pt x="37" y="5034"/>
                    <a:pt x="37" y="5070"/>
                    <a:pt x="59" y="5092"/>
                  </a:cubicBezTo>
                  <a:cubicBezTo>
                    <a:pt x="66" y="5107"/>
                    <a:pt x="81" y="5114"/>
                    <a:pt x="103" y="5114"/>
                  </a:cubicBezTo>
                  <a:cubicBezTo>
                    <a:pt x="118" y="5114"/>
                    <a:pt x="125" y="5107"/>
                    <a:pt x="140" y="5107"/>
                  </a:cubicBezTo>
                  <a:cubicBezTo>
                    <a:pt x="191" y="5092"/>
                    <a:pt x="220" y="5092"/>
                    <a:pt x="242" y="5092"/>
                  </a:cubicBezTo>
                  <a:cubicBezTo>
                    <a:pt x="264" y="5092"/>
                    <a:pt x="279" y="5092"/>
                    <a:pt x="301" y="5085"/>
                  </a:cubicBezTo>
                  <a:lnTo>
                    <a:pt x="308" y="5085"/>
                  </a:lnTo>
                  <a:lnTo>
                    <a:pt x="316" y="5085"/>
                  </a:lnTo>
                  <a:cubicBezTo>
                    <a:pt x="316" y="5085"/>
                    <a:pt x="316" y="5092"/>
                    <a:pt x="301" y="5114"/>
                  </a:cubicBezTo>
                  <a:cubicBezTo>
                    <a:pt x="272" y="5158"/>
                    <a:pt x="279" y="5195"/>
                    <a:pt x="286" y="5217"/>
                  </a:cubicBezTo>
                  <a:cubicBezTo>
                    <a:pt x="301" y="5246"/>
                    <a:pt x="345" y="5268"/>
                    <a:pt x="396" y="5268"/>
                  </a:cubicBezTo>
                  <a:cubicBezTo>
                    <a:pt x="411" y="5268"/>
                    <a:pt x="418" y="5268"/>
                    <a:pt x="418" y="5268"/>
                  </a:cubicBezTo>
                  <a:cubicBezTo>
                    <a:pt x="418" y="5275"/>
                    <a:pt x="418" y="5305"/>
                    <a:pt x="418" y="5327"/>
                  </a:cubicBezTo>
                  <a:cubicBezTo>
                    <a:pt x="418" y="5349"/>
                    <a:pt x="425" y="5371"/>
                    <a:pt x="425" y="5393"/>
                  </a:cubicBezTo>
                  <a:cubicBezTo>
                    <a:pt x="433" y="5415"/>
                    <a:pt x="440" y="5444"/>
                    <a:pt x="433" y="5451"/>
                  </a:cubicBezTo>
                  <a:cubicBezTo>
                    <a:pt x="433" y="5451"/>
                    <a:pt x="425" y="5451"/>
                    <a:pt x="418" y="5451"/>
                  </a:cubicBezTo>
                  <a:cubicBezTo>
                    <a:pt x="418" y="5458"/>
                    <a:pt x="411" y="5458"/>
                    <a:pt x="404" y="5458"/>
                  </a:cubicBezTo>
                  <a:cubicBezTo>
                    <a:pt x="389" y="5458"/>
                    <a:pt x="374" y="5451"/>
                    <a:pt x="359" y="5451"/>
                  </a:cubicBezTo>
                  <a:cubicBezTo>
                    <a:pt x="352" y="5451"/>
                    <a:pt x="337" y="5451"/>
                    <a:pt x="323" y="5451"/>
                  </a:cubicBezTo>
                  <a:cubicBezTo>
                    <a:pt x="316" y="5451"/>
                    <a:pt x="294" y="5451"/>
                    <a:pt x="279" y="5466"/>
                  </a:cubicBezTo>
                  <a:cubicBezTo>
                    <a:pt x="264" y="5480"/>
                    <a:pt x="257" y="5495"/>
                    <a:pt x="257" y="5517"/>
                  </a:cubicBezTo>
                  <a:cubicBezTo>
                    <a:pt x="257" y="5598"/>
                    <a:pt x="257" y="5605"/>
                    <a:pt x="228" y="5612"/>
                  </a:cubicBezTo>
                  <a:cubicBezTo>
                    <a:pt x="184" y="5620"/>
                    <a:pt x="176" y="5642"/>
                    <a:pt x="176" y="5656"/>
                  </a:cubicBezTo>
                  <a:cubicBezTo>
                    <a:pt x="169" y="5693"/>
                    <a:pt x="206" y="5722"/>
                    <a:pt x="242" y="5737"/>
                  </a:cubicBezTo>
                  <a:cubicBezTo>
                    <a:pt x="257" y="5744"/>
                    <a:pt x="264" y="5744"/>
                    <a:pt x="272" y="5752"/>
                  </a:cubicBezTo>
                  <a:cubicBezTo>
                    <a:pt x="279" y="5752"/>
                    <a:pt x="286" y="5759"/>
                    <a:pt x="294" y="5759"/>
                  </a:cubicBezTo>
                  <a:lnTo>
                    <a:pt x="294" y="5759"/>
                  </a:lnTo>
                  <a:cubicBezTo>
                    <a:pt x="294" y="5759"/>
                    <a:pt x="294" y="5766"/>
                    <a:pt x="286" y="5796"/>
                  </a:cubicBezTo>
                  <a:cubicBezTo>
                    <a:pt x="264" y="5854"/>
                    <a:pt x="264" y="5891"/>
                    <a:pt x="286" y="5913"/>
                  </a:cubicBezTo>
                  <a:cubicBezTo>
                    <a:pt x="301" y="5935"/>
                    <a:pt x="323" y="5949"/>
                    <a:pt x="352" y="5957"/>
                  </a:cubicBezTo>
                  <a:cubicBezTo>
                    <a:pt x="359" y="5957"/>
                    <a:pt x="367" y="5957"/>
                    <a:pt x="374" y="5957"/>
                  </a:cubicBezTo>
                  <a:cubicBezTo>
                    <a:pt x="396" y="5957"/>
                    <a:pt x="411" y="5957"/>
                    <a:pt x="433" y="5949"/>
                  </a:cubicBezTo>
                  <a:cubicBezTo>
                    <a:pt x="440" y="5949"/>
                    <a:pt x="455" y="5942"/>
                    <a:pt x="462" y="5942"/>
                  </a:cubicBezTo>
                  <a:cubicBezTo>
                    <a:pt x="469" y="5942"/>
                    <a:pt x="477" y="5942"/>
                    <a:pt x="477" y="5957"/>
                  </a:cubicBezTo>
                  <a:cubicBezTo>
                    <a:pt x="499" y="5986"/>
                    <a:pt x="506" y="5994"/>
                    <a:pt x="513" y="6023"/>
                  </a:cubicBezTo>
                  <a:cubicBezTo>
                    <a:pt x="513" y="6037"/>
                    <a:pt x="521" y="6052"/>
                    <a:pt x="535" y="6081"/>
                  </a:cubicBezTo>
                  <a:cubicBezTo>
                    <a:pt x="543" y="6111"/>
                    <a:pt x="543" y="6133"/>
                    <a:pt x="543" y="6147"/>
                  </a:cubicBezTo>
                  <a:cubicBezTo>
                    <a:pt x="543" y="6191"/>
                    <a:pt x="557" y="6213"/>
                    <a:pt x="623" y="6235"/>
                  </a:cubicBezTo>
                  <a:cubicBezTo>
                    <a:pt x="645" y="6250"/>
                    <a:pt x="660" y="6250"/>
                    <a:pt x="682" y="6250"/>
                  </a:cubicBezTo>
                  <a:cubicBezTo>
                    <a:pt x="704" y="6250"/>
                    <a:pt x="718" y="6250"/>
                    <a:pt x="726" y="6243"/>
                  </a:cubicBezTo>
                  <a:lnTo>
                    <a:pt x="733" y="6243"/>
                  </a:lnTo>
                  <a:cubicBezTo>
                    <a:pt x="733" y="6243"/>
                    <a:pt x="733" y="6250"/>
                    <a:pt x="740" y="6257"/>
                  </a:cubicBezTo>
                  <a:cubicBezTo>
                    <a:pt x="748" y="6279"/>
                    <a:pt x="755" y="6294"/>
                    <a:pt x="763" y="6301"/>
                  </a:cubicBezTo>
                  <a:cubicBezTo>
                    <a:pt x="755" y="6308"/>
                    <a:pt x="733" y="6323"/>
                    <a:pt x="726" y="6338"/>
                  </a:cubicBezTo>
                  <a:cubicBezTo>
                    <a:pt x="689" y="6367"/>
                    <a:pt x="667" y="6375"/>
                    <a:pt x="653" y="6382"/>
                  </a:cubicBezTo>
                  <a:cubicBezTo>
                    <a:pt x="616" y="6389"/>
                    <a:pt x="601" y="6404"/>
                    <a:pt x="587" y="6462"/>
                  </a:cubicBezTo>
                  <a:cubicBezTo>
                    <a:pt x="572" y="6543"/>
                    <a:pt x="587" y="6580"/>
                    <a:pt x="623" y="6616"/>
                  </a:cubicBezTo>
                  <a:cubicBezTo>
                    <a:pt x="631" y="6624"/>
                    <a:pt x="631" y="6631"/>
                    <a:pt x="638" y="6638"/>
                  </a:cubicBezTo>
                  <a:cubicBezTo>
                    <a:pt x="645" y="6646"/>
                    <a:pt x="653" y="6653"/>
                    <a:pt x="653" y="6660"/>
                  </a:cubicBezTo>
                  <a:cubicBezTo>
                    <a:pt x="667" y="6675"/>
                    <a:pt x="675" y="6704"/>
                    <a:pt x="718" y="6704"/>
                  </a:cubicBezTo>
                  <a:cubicBezTo>
                    <a:pt x="733" y="6704"/>
                    <a:pt x="755" y="6697"/>
                    <a:pt x="785" y="6697"/>
                  </a:cubicBezTo>
                  <a:cubicBezTo>
                    <a:pt x="799" y="6689"/>
                    <a:pt x="806" y="6689"/>
                    <a:pt x="814" y="6689"/>
                  </a:cubicBezTo>
                  <a:cubicBezTo>
                    <a:pt x="872" y="6689"/>
                    <a:pt x="902" y="6726"/>
                    <a:pt x="931" y="6792"/>
                  </a:cubicBezTo>
                  <a:cubicBezTo>
                    <a:pt x="946" y="6814"/>
                    <a:pt x="960" y="6829"/>
                    <a:pt x="968" y="6844"/>
                  </a:cubicBezTo>
                  <a:cubicBezTo>
                    <a:pt x="997" y="6873"/>
                    <a:pt x="997" y="6880"/>
                    <a:pt x="975" y="6924"/>
                  </a:cubicBezTo>
                  <a:cubicBezTo>
                    <a:pt x="931" y="7012"/>
                    <a:pt x="909" y="7056"/>
                    <a:pt x="953" y="7129"/>
                  </a:cubicBezTo>
                  <a:cubicBezTo>
                    <a:pt x="960" y="7144"/>
                    <a:pt x="975" y="7158"/>
                    <a:pt x="989" y="7166"/>
                  </a:cubicBezTo>
                  <a:cubicBezTo>
                    <a:pt x="1026" y="7203"/>
                    <a:pt x="1026" y="7203"/>
                    <a:pt x="1026" y="7203"/>
                  </a:cubicBezTo>
                  <a:cubicBezTo>
                    <a:pt x="1034" y="7151"/>
                    <a:pt x="1034" y="7151"/>
                    <a:pt x="1034" y="7151"/>
                  </a:cubicBezTo>
                  <a:cubicBezTo>
                    <a:pt x="1041" y="7144"/>
                    <a:pt x="1041" y="7144"/>
                    <a:pt x="1041" y="7144"/>
                  </a:cubicBezTo>
                  <a:cubicBezTo>
                    <a:pt x="1041" y="7129"/>
                    <a:pt x="1048" y="7093"/>
                    <a:pt x="1056" y="7093"/>
                  </a:cubicBezTo>
                  <a:cubicBezTo>
                    <a:pt x="1063" y="7093"/>
                    <a:pt x="1063" y="7093"/>
                    <a:pt x="1070" y="7093"/>
                  </a:cubicBezTo>
                  <a:cubicBezTo>
                    <a:pt x="1078" y="7093"/>
                    <a:pt x="1085" y="7093"/>
                    <a:pt x="1107" y="7129"/>
                  </a:cubicBezTo>
                  <a:cubicBezTo>
                    <a:pt x="1114" y="7137"/>
                    <a:pt x="1122" y="7151"/>
                    <a:pt x="1122" y="7158"/>
                  </a:cubicBezTo>
                  <a:cubicBezTo>
                    <a:pt x="1144" y="7203"/>
                    <a:pt x="1165" y="7254"/>
                    <a:pt x="1209" y="7254"/>
                  </a:cubicBezTo>
                  <a:cubicBezTo>
                    <a:pt x="1231" y="7254"/>
                    <a:pt x="1254" y="7246"/>
                    <a:pt x="1275" y="7217"/>
                  </a:cubicBezTo>
                  <a:cubicBezTo>
                    <a:pt x="1341" y="7144"/>
                    <a:pt x="1363" y="7129"/>
                    <a:pt x="1415" y="7115"/>
                  </a:cubicBezTo>
                  <a:cubicBezTo>
                    <a:pt x="1422" y="7115"/>
                    <a:pt x="1422" y="7115"/>
                    <a:pt x="1429" y="7115"/>
                  </a:cubicBezTo>
                  <a:cubicBezTo>
                    <a:pt x="1459" y="7115"/>
                    <a:pt x="1488" y="7144"/>
                    <a:pt x="1510" y="7173"/>
                  </a:cubicBezTo>
                  <a:cubicBezTo>
                    <a:pt x="1532" y="7203"/>
                    <a:pt x="1561" y="7217"/>
                    <a:pt x="1590" y="7217"/>
                  </a:cubicBezTo>
                  <a:cubicBezTo>
                    <a:pt x="1613" y="7217"/>
                    <a:pt x="1627" y="7210"/>
                    <a:pt x="1635" y="7195"/>
                  </a:cubicBezTo>
                  <a:cubicBezTo>
                    <a:pt x="1642" y="7203"/>
                    <a:pt x="1649" y="7217"/>
                    <a:pt x="1656" y="7217"/>
                  </a:cubicBezTo>
                  <a:cubicBezTo>
                    <a:pt x="1671" y="7239"/>
                    <a:pt x="1700" y="7246"/>
                    <a:pt x="1722" y="7246"/>
                  </a:cubicBezTo>
                  <a:cubicBezTo>
                    <a:pt x="1759" y="7246"/>
                    <a:pt x="1796" y="7232"/>
                    <a:pt x="1825" y="7217"/>
                  </a:cubicBezTo>
                  <a:cubicBezTo>
                    <a:pt x="1869" y="7188"/>
                    <a:pt x="1891" y="7144"/>
                    <a:pt x="1876" y="7085"/>
                  </a:cubicBezTo>
                  <a:cubicBezTo>
                    <a:pt x="1876" y="7078"/>
                    <a:pt x="1884" y="7063"/>
                    <a:pt x="1891" y="7049"/>
                  </a:cubicBezTo>
                  <a:cubicBezTo>
                    <a:pt x="1906" y="7027"/>
                    <a:pt x="1935" y="6983"/>
                    <a:pt x="1898" y="6946"/>
                  </a:cubicBezTo>
                  <a:cubicBezTo>
                    <a:pt x="1884" y="6931"/>
                    <a:pt x="1869" y="6924"/>
                    <a:pt x="1862" y="6917"/>
                  </a:cubicBezTo>
                  <a:cubicBezTo>
                    <a:pt x="1840" y="6909"/>
                    <a:pt x="1840" y="6909"/>
                    <a:pt x="1840" y="6887"/>
                  </a:cubicBezTo>
                  <a:cubicBezTo>
                    <a:pt x="1840" y="6873"/>
                    <a:pt x="1840" y="6865"/>
                    <a:pt x="1840" y="6858"/>
                  </a:cubicBezTo>
                  <a:cubicBezTo>
                    <a:pt x="1832" y="6821"/>
                    <a:pt x="1832" y="6814"/>
                    <a:pt x="1862" y="6785"/>
                  </a:cubicBezTo>
                  <a:cubicBezTo>
                    <a:pt x="1869" y="6785"/>
                    <a:pt x="1869" y="6777"/>
                    <a:pt x="1869" y="6777"/>
                  </a:cubicBezTo>
                  <a:cubicBezTo>
                    <a:pt x="1876" y="6777"/>
                    <a:pt x="1898" y="6799"/>
                    <a:pt x="1906" y="6814"/>
                  </a:cubicBezTo>
                  <a:cubicBezTo>
                    <a:pt x="1913" y="6821"/>
                    <a:pt x="1913" y="6821"/>
                    <a:pt x="1920" y="6829"/>
                  </a:cubicBezTo>
                  <a:cubicBezTo>
                    <a:pt x="1942" y="6851"/>
                    <a:pt x="1986" y="6895"/>
                    <a:pt x="2030" y="6895"/>
                  </a:cubicBezTo>
                  <a:cubicBezTo>
                    <a:pt x="2045" y="6895"/>
                    <a:pt x="2074" y="6887"/>
                    <a:pt x="2096" y="6858"/>
                  </a:cubicBezTo>
                  <a:cubicBezTo>
                    <a:pt x="2155" y="6792"/>
                    <a:pt x="2169" y="6734"/>
                    <a:pt x="2147" y="6689"/>
                  </a:cubicBezTo>
                  <a:cubicBezTo>
                    <a:pt x="2140" y="6675"/>
                    <a:pt x="2140" y="6653"/>
                    <a:pt x="2147" y="6646"/>
                  </a:cubicBezTo>
                  <a:cubicBezTo>
                    <a:pt x="2147" y="6638"/>
                    <a:pt x="2147" y="6638"/>
                    <a:pt x="2162" y="6631"/>
                  </a:cubicBezTo>
                  <a:cubicBezTo>
                    <a:pt x="2221" y="6624"/>
                    <a:pt x="2228" y="6587"/>
                    <a:pt x="2235" y="6558"/>
                  </a:cubicBezTo>
                  <a:lnTo>
                    <a:pt x="2235" y="6550"/>
                  </a:lnTo>
                  <a:cubicBezTo>
                    <a:pt x="2243" y="6543"/>
                    <a:pt x="2279" y="6536"/>
                    <a:pt x="2294" y="6536"/>
                  </a:cubicBezTo>
                  <a:cubicBezTo>
                    <a:pt x="2316" y="6536"/>
                    <a:pt x="2330" y="6536"/>
                    <a:pt x="2345" y="6528"/>
                  </a:cubicBezTo>
                  <a:cubicBezTo>
                    <a:pt x="2367" y="6521"/>
                    <a:pt x="2382" y="6499"/>
                    <a:pt x="2397" y="6477"/>
                  </a:cubicBezTo>
                  <a:cubicBezTo>
                    <a:pt x="2404" y="6462"/>
                    <a:pt x="2411" y="6448"/>
                    <a:pt x="2426" y="6433"/>
                  </a:cubicBezTo>
                  <a:cubicBezTo>
                    <a:pt x="2433" y="6433"/>
                    <a:pt x="2433" y="6426"/>
                    <a:pt x="2440" y="6426"/>
                  </a:cubicBezTo>
                  <a:cubicBezTo>
                    <a:pt x="2448" y="6426"/>
                    <a:pt x="2462" y="6433"/>
                    <a:pt x="2477" y="6433"/>
                  </a:cubicBezTo>
                  <a:cubicBezTo>
                    <a:pt x="2492" y="6440"/>
                    <a:pt x="2514" y="6448"/>
                    <a:pt x="2528" y="6448"/>
                  </a:cubicBezTo>
                  <a:cubicBezTo>
                    <a:pt x="2587" y="6448"/>
                    <a:pt x="2631" y="6418"/>
                    <a:pt x="2668" y="6389"/>
                  </a:cubicBezTo>
                  <a:cubicBezTo>
                    <a:pt x="2682" y="6382"/>
                    <a:pt x="2690" y="6367"/>
                    <a:pt x="2704" y="6360"/>
                  </a:cubicBezTo>
                  <a:cubicBezTo>
                    <a:pt x="2726" y="6338"/>
                    <a:pt x="2763" y="6301"/>
                    <a:pt x="2785" y="6301"/>
                  </a:cubicBezTo>
                  <a:cubicBezTo>
                    <a:pt x="2792" y="6301"/>
                    <a:pt x="2814" y="6316"/>
                    <a:pt x="2829" y="6323"/>
                  </a:cubicBezTo>
                  <a:cubicBezTo>
                    <a:pt x="2858" y="6338"/>
                    <a:pt x="2887" y="6353"/>
                    <a:pt x="2917" y="6353"/>
                  </a:cubicBezTo>
                  <a:cubicBezTo>
                    <a:pt x="2931" y="6353"/>
                    <a:pt x="2939" y="6345"/>
                    <a:pt x="2953" y="6338"/>
                  </a:cubicBezTo>
                  <a:cubicBezTo>
                    <a:pt x="2968" y="6330"/>
                    <a:pt x="2983" y="6323"/>
                    <a:pt x="2997" y="6316"/>
                  </a:cubicBezTo>
                  <a:cubicBezTo>
                    <a:pt x="3041" y="6294"/>
                    <a:pt x="3085" y="6279"/>
                    <a:pt x="3107" y="6250"/>
                  </a:cubicBezTo>
                  <a:cubicBezTo>
                    <a:pt x="3122" y="6228"/>
                    <a:pt x="3129" y="6213"/>
                    <a:pt x="3144" y="6191"/>
                  </a:cubicBezTo>
                  <a:cubicBezTo>
                    <a:pt x="3144" y="6177"/>
                    <a:pt x="3159" y="6162"/>
                    <a:pt x="3166" y="6140"/>
                  </a:cubicBezTo>
                  <a:cubicBezTo>
                    <a:pt x="3195" y="6096"/>
                    <a:pt x="3254" y="6059"/>
                    <a:pt x="3283" y="6052"/>
                  </a:cubicBezTo>
                  <a:cubicBezTo>
                    <a:pt x="3290" y="6052"/>
                    <a:pt x="3298" y="6052"/>
                    <a:pt x="3312" y="6052"/>
                  </a:cubicBezTo>
                  <a:cubicBezTo>
                    <a:pt x="3349" y="6045"/>
                    <a:pt x="3393" y="6037"/>
                    <a:pt x="3452" y="6001"/>
                  </a:cubicBezTo>
                  <a:cubicBezTo>
                    <a:pt x="3459" y="5994"/>
                    <a:pt x="3466" y="5986"/>
                    <a:pt x="3481" y="5979"/>
                  </a:cubicBezTo>
                  <a:cubicBezTo>
                    <a:pt x="3488" y="5971"/>
                    <a:pt x="3503" y="5957"/>
                    <a:pt x="3518" y="5949"/>
                  </a:cubicBezTo>
                  <a:cubicBezTo>
                    <a:pt x="3525" y="5971"/>
                    <a:pt x="3540" y="5979"/>
                    <a:pt x="3554" y="5979"/>
                  </a:cubicBezTo>
                  <a:cubicBezTo>
                    <a:pt x="3591" y="5979"/>
                    <a:pt x="3620" y="5942"/>
                    <a:pt x="3628" y="5906"/>
                  </a:cubicBezTo>
                  <a:cubicBezTo>
                    <a:pt x="3628" y="5898"/>
                    <a:pt x="3635" y="5898"/>
                    <a:pt x="3635" y="5898"/>
                  </a:cubicBezTo>
                  <a:cubicBezTo>
                    <a:pt x="3635" y="5898"/>
                    <a:pt x="3649" y="5898"/>
                    <a:pt x="3657" y="5898"/>
                  </a:cubicBezTo>
                  <a:cubicBezTo>
                    <a:pt x="3671" y="5891"/>
                    <a:pt x="3693" y="5891"/>
                    <a:pt x="3716" y="5884"/>
                  </a:cubicBezTo>
                  <a:cubicBezTo>
                    <a:pt x="3737" y="5884"/>
                    <a:pt x="3745" y="5876"/>
                    <a:pt x="3752" y="5876"/>
                  </a:cubicBezTo>
                  <a:cubicBezTo>
                    <a:pt x="3781" y="5876"/>
                    <a:pt x="3789" y="5869"/>
                    <a:pt x="3796" y="5839"/>
                  </a:cubicBezTo>
                  <a:cubicBezTo>
                    <a:pt x="3796" y="5832"/>
                    <a:pt x="3796" y="5825"/>
                    <a:pt x="3803" y="5810"/>
                  </a:cubicBezTo>
                  <a:cubicBezTo>
                    <a:pt x="3803" y="5803"/>
                    <a:pt x="3803" y="5788"/>
                    <a:pt x="3811" y="5781"/>
                  </a:cubicBezTo>
                  <a:cubicBezTo>
                    <a:pt x="3818" y="5744"/>
                    <a:pt x="3825" y="5722"/>
                    <a:pt x="3847" y="5693"/>
                  </a:cubicBezTo>
                  <a:cubicBezTo>
                    <a:pt x="3862" y="5671"/>
                    <a:pt x="3884" y="5656"/>
                    <a:pt x="3906" y="5649"/>
                  </a:cubicBezTo>
                  <a:cubicBezTo>
                    <a:pt x="3921" y="5634"/>
                    <a:pt x="3935" y="5627"/>
                    <a:pt x="3943" y="5612"/>
                  </a:cubicBezTo>
                  <a:cubicBezTo>
                    <a:pt x="3972" y="5590"/>
                    <a:pt x="3979" y="5546"/>
                    <a:pt x="3979" y="5503"/>
                  </a:cubicBezTo>
                  <a:cubicBezTo>
                    <a:pt x="3987" y="5495"/>
                    <a:pt x="3987" y="5480"/>
                    <a:pt x="3987" y="5473"/>
                  </a:cubicBezTo>
                  <a:cubicBezTo>
                    <a:pt x="3994" y="5458"/>
                    <a:pt x="3987" y="5437"/>
                    <a:pt x="3987" y="5422"/>
                  </a:cubicBezTo>
                  <a:cubicBezTo>
                    <a:pt x="3987" y="5385"/>
                    <a:pt x="3987" y="5363"/>
                    <a:pt x="4016" y="5341"/>
                  </a:cubicBezTo>
                  <a:cubicBezTo>
                    <a:pt x="4052" y="5319"/>
                    <a:pt x="4082" y="5305"/>
                    <a:pt x="4089" y="5305"/>
                  </a:cubicBezTo>
                  <a:cubicBezTo>
                    <a:pt x="4097" y="5305"/>
                    <a:pt x="4097" y="5305"/>
                    <a:pt x="4104" y="5312"/>
                  </a:cubicBezTo>
                  <a:cubicBezTo>
                    <a:pt x="4118" y="5334"/>
                    <a:pt x="4118" y="5378"/>
                    <a:pt x="4104" y="5407"/>
                  </a:cubicBezTo>
                  <a:cubicBezTo>
                    <a:pt x="4089" y="5429"/>
                    <a:pt x="4089" y="5444"/>
                    <a:pt x="4097" y="5458"/>
                  </a:cubicBezTo>
                  <a:cubicBezTo>
                    <a:pt x="4104" y="5495"/>
                    <a:pt x="4148" y="5517"/>
                    <a:pt x="4177" y="5532"/>
                  </a:cubicBezTo>
                  <a:cubicBezTo>
                    <a:pt x="4184" y="5532"/>
                    <a:pt x="4184" y="5532"/>
                    <a:pt x="4184" y="5532"/>
                  </a:cubicBezTo>
                  <a:cubicBezTo>
                    <a:pt x="4206" y="5546"/>
                    <a:pt x="4228" y="5568"/>
                    <a:pt x="4243" y="5598"/>
                  </a:cubicBezTo>
                  <a:cubicBezTo>
                    <a:pt x="4258" y="5627"/>
                    <a:pt x="4287" y="5642"/>
                    <a:pt x="4331" y="5642"/>
                  </a:cubicBezTo>
                  <a:cubicBezTo>
                    <a:pt x="4338" y="5642"/>
                    <a:pt x="4346" y="5642"/>
                    <a:pt x="4346" y="5642"/>
                  </a:cubicBezTo>
                  <a:cubicBezTo>
                    <a:pt x="4368" y="5642"/>
                    <a:pt x="4382" y="5656"/>
                    <a:pt x="4390" y="5656"/>
                  </a:cubicBezTo>
                  <a:cubicBezTo>
                    <a:pt x="4390" y="5678"/>
                    <a:pt x="4375" y="5715"/>
                    <a:pt x="4368" y="5730"/>
                  </a:cubicBezTo>
                  <a:cubicBezTo>
                    <a:pt x="4368" y="5737"/>
                    <a:pt x="4368" y="5744"/>
                    <a:pt x="4360" y="5752"/>
                  </a:cubicBezTo>
                  <a:cubicBezTo>
                    <a:pt x="4353" y="5788"/>
                    <a:pt x="4353" y="5869"/>
                    <a:pt x="4390" y="5906"/>
                  </a:cubicBezTo>
                  <a:cubicBezTo>
                    <a:pt x="4397" y="5913"/>
                    <a:pt x="4411" y="5927"/>
                    <a:pt x="4426" y="5935"/>
                  </a:cubicBezTo>
                  <a:cubicBezTo>
                    <a:pt x="4441" y="5949"/>
                    <a:pt x="4463" y="5964"/>
                    <a:pt x="4478" y="5986"/>
                  </a:cubicBezTo>
                  <a:cubicBezTo>
                    <a:pt x="4485" y="6001"/>
                    <a:pt x="4499" y="6008"/>
                    <a:pt x="4514" y="6023"/>
                  </a:cubicBezTo>
                  <a:cubicBezTo>
                    <a:pt x="4536" y="6037"/>
                    <a:pt x="4543" y="6045"/>
                    <a:pt x="4543" y="6052"/>
                  </a:cubicBezTo>
                  <a:cubicBezTo>
                    <a:pt x="4536" y="6081"/>
                    <a:pt x="4543" y="6103"/>
                    <a:pt x="4551" y="6111"/>
                  </a:cubicBezTo>
                  <a:cubicBezTo>
                    <a:pt x="4558" y="6125"/>
                    <a:pt x="4580" y="6133"/>
                    <a:pt x="4609" y="6133"/>
                  </a:cubicBezTo>
                  <a:cubicBezTo>
                    <a:pt x="4624" y="6133"/>
                    <a:pt x="4631" y="6133"/>
                    <a:pt x="4646" y="6133"/>
                  </a:cubicBezTo>
                  <a:cubicBezTo>
                    <a:pt x="4653" y="6133"/>
                    <a:pt x="4661" y="6125"/>
                    <a:pt x="4668" y="6125"/>
                  </a:cubicBezTo>
                  <a:cubicBezTo>
                    <a:pt x="4675" y="6125"/>
                    <a:pt x="4675" y="6125"/>
                    <a:pt x="4683" y="6125"/>
                  </a:cubicBezTo>
                  <a:cubicBezTo>
                    <a:pt x="4683" y="6125"/>
                    <a:pt x="4683" y="6133"/>
                    <a:pt x="4683" y="6140"/>
                  </a:cubicBezTo>
                  <a:cubicBezTo>
                    <a:pt x="4683" y="6147"/>
                    <a:pt x="4683" y="6155"/>
                    <a:pt x="4683" y="6162"/>
                  </a:cubicBezTo>
                  <a:cubicBezTo>
                    <a:pt x="4683" y="6272"/>
                    <a:pt x="4683" y="6272"/>
                    <a:pt x="4683" y="6272"/>
                  </a:cubicBezTo>
                  <a:cubicBezTo>
                    <a:pt x="4741" y="6177"/>
                    <a:pt x="4741" y="6177"/>
                    <a:pt x="4741" y="6177"/>
                  </a:cubicBezTo>
                  <a:cubicBezTo>
                    <a:pt x="4756" y="6147"/>
                    <a:pt x="4771" y="6125"/>
                    <a:pt x="4792" y="6103"/>
                  </a:cubicBezTo>
                  <a:cubicBezTo>
                    <a:pt x="4837" y="6045"/>
                    <a:pt x="4829" y="6001"/>
                    <a:pt x="4822" y="5957"/>
                  </a:cubicBezTo>
                  <a:cubicBezTo>
                    <a:pt x="4815" y="5942"/>
                    <a:pt x="4815" y="5927"/>
                    <a:pt x="4815" y="5913"/>
                  </a:cubicBezTo>
                  <a:cubicBezTo>
                    <a:pt x="4807" y="5862"/>
                    <a:pt x="4792" y="5847"/>
                    <a:pt x="4778" y="5832"/>
                  </a:cubicBezTo>
                  <a:cubicBezTo>
                    <a:pt x="4778" y="5832"/>
                    <a:pt x="4771" y="5825"/>
                    <a:pt x="4771" y="5810"/>
                  </a:cubicBezTo>
                  <a:cubicBezTo>
                    <a:pt x="4771" y="5796"/>
                    <a:pt x="4771" y="5796"/>
                    <a:pt x="4785" y="5788"/>
                  </a:cubicBezTo>
                  <a:cubicBezTo>
                    <a:pt x="4807" y="5774"/>
                    <a:pt x="4829" y="5766"/>
                    <a:pt x="4844" y="5737"/>
                  </a:cubicBezTo>
                  <a:cubicBezTo>
                    <a:pt x="4859" y="5693"/>
                    <a:pt x="4880" y="5686"/>
                    <a:pt x="4932" y="5664"/>
                  </a:cubicBezTo>
                  <a:cubicBezTo>
                    <a:pt x="4947" y="5656"/>
                    <a:pt x="4947" y="5656"/>
                    <a:pt x="4947" y="5656"/>
                  </a:cubicBezTo>
                  <a:cubicBezTo>
                    <a:pt x="5012" y="5620"/>
                    <a:pt x="5020" y="5598"/>
                    <a:pt x="5034" y="5554"/>
                  </a:cubicBezTo>
                  <a:cubicBezTo>
                    <a:pt x="5042" y="5546"/>
                    <a:pt x="5042" y="5532"/>
                    <a:pt x="5049" y="5517"/>
                  </a:cubicBezTo>
                  <a:cubicBezTo>
                    <a:pt x="5049" y="5517"/>
                    <a:pt x="5049" y="5517"/>
                    <a:pt x="5049" y="5510"/>
                  </a:cubicBezTo>
                  <a:cubicBezTo>
                    <a:pt x="5056" y="5517"/>
                    <a:pt x="5056" y="5525"/>
                    <a:pt x="5064" y="5532"/>
                  </a:cubicBezTo>
                  <a:cubicBezTo>
                    <a:pt x="5078" y="5561"/>
                    <a:pt x="5100" y="5598"/>
                    <a:pt x="5166" y="5598"/>
                  </a:cubicBezTo>
                  <a:cubicBezTo>
                    <a:pt x="5181" y="5598"/>
                    <a:pt x="5203" y="5598"/>
                    <a:pt x="5232" y="5590"/>
                  </a:cubicBezTo>
                  <a:cubicBezTo>
                    <a:pt x="5306" y="5568"/>
                    <a:pt x="5320" y="5554"/>
                    <a:pt x="5335" y="5510"/>
                  </a:cubicBezTo>
                  <a:cubicBezTo>
                    <a:pt x="5342" y="5503"/>
                    <a:pt x="5342" y="5495"/>
                    <a:pt x="5349" y="5480"/>
                  </a:cubicBezTo>
                  <a:cubicBezTo>
                    <a:pt x="5379" y="5437"/>
                    <a:pt x="5379" y="5437"/>
                    <a:pt x="5401" y="5422"/>
                  </a:cubicBezTo>
                  <a:cubicBezTo>
                    <a:pt x="5408" y="5415"/>
                    <a:pt x="5416" y="5415"/>
                    <a:pt x="5430" y="5407"/>
                  </a:cubicBezTo>
                  <a:cubicBezTo>
                    <a:pt x="5467" y="5378"/>
                    <a:pt x="5474" y="5363"/>
                    <a:pt x="5467" y="5327"/>
                  </a:cubicBezTo>
                  <a:cubicBezTo>
                    <a:pt x="5459" y="5319"/>
                    <a:pt x="5459" y="5305"/>
                    <a:pt x="5459" y="5283"/>
                  </a:cubicBezTo>
                  <a:cubicBezTo>
                    <a:pt x="5459" y="5253"/>
                    <a:pt x="5467" y="5253"/>
                    <a:pt x="5481" y="5239"/>
                  </a:cubicBezTo>
                  <a:cubicBezTo>
                    <a:pt x="5496" y="5224"/>
                    <a:pt x="5511" y="5209"/>
                    <a:pt x="5525" y="5180"/>
                  </a:cubicBezTo>
                  <a:cubicBezTo>
                    <a:pt x="5540" y="5151"/>
                    <a:pt x="5555" y="5144"/>
                    <a:pt x="5569" y="5129"/>
                  </a:cubicBezTo>
                  <a:cubicBezTo>
                    <a:pt x="5577" y="5121"/>
                    <a:pt x="5591" y="5114"/>
                    <a:pt x="5613" y="5092"/>
                  </a:cubicBezTo>
                  <a:cubicBezTo>
                    <a:pt x="5620" y="5092"/>
                    <a:pt x="5620" y="5085"/>
                    <a:pt x="5628" y="5077"/>
                  </a:cubicBezTo>
                  <a:cubicBezTo>
                    <a:pt x="5642" y="5063"/>
                    <a:pt x="5650" y="5056"/>
                    <a:pt x="5650" y="5041"/>
                  </a:cubicBezTo>
                  <a:cubicBezTo>
                    <a:pt x="5650" y="5026"/>
                    <a:pt x="5635" y="5012"/>
                    <a:pt x="5628" y="5012"/>
                  </a:cubicBezTo>
                  <a:cubicBezTo>
                    <a:pt x="5628" y="5012"/>
                    <a:pt x="5628" y="5004"/>
                    <a:pt x="5620" y="5004"/>
                  </a:cubicBezTo>
                  <a:cubicBezTo>
                    <a:pt x="5599" y="4982"/>
                    <a:pt x="5584" y="4953"/>
                    <a:pt x="5569" y="4880"/>
                  </a:cubicBezTo>
                  <a:cubicBezTo>
                    <a:pt x="5562" y="4858"/>
                    <a:pt x="5562" y="4850"/>
                    <a:pt x="5562" y="4850"/>
                  </a:cubicBezTo>
                  <a:cubicBezTo>
                    <a:pt x="5569" y="4850"/>
                    <a:pt x="5577" y="4850"/>
                    <a:pt x="5577" y="4843"/>
                  </a:cubicBezTo>
                  <a:cubicBezTo>
                    <a:pt x="5591" y="4836"/>
                    <a:pt x="5613" y="4828"/>
                    <a:pt x="5635" y="4806"/>
                  </a:cubicBezTo>
                  <a:cubicBezTo>
                    <a:pt x="5650" y="4799"/>
                    <a:pt x="5665" y="4792"/>
                    <a:pt x="5679" y="4792"/>
                  </a:cubicBezTo>
                  <a:cubicBezTo>
                    <a:pt x="5701" y="4792"/>
                    <a:pt x="5723" y="4799"/>
                    <a:pt x="5752" y="4806"/>
                  </a:cubicBezTo>
                  <a:cubicBezTo>
                    <a:pt x="5774" y="4806"/>
                    <a:pt x="5797" y="4814"/>
                    <a:pt x="5818" y="4814"/>
                  </a:cubicBezTo>
                  <a:lnTo>
                    <a:pt x="5818" y="4814"/>
                  </a:lnTo>
                  <a:cubicBezTo>
                    <a:pt x="5818" y="4828"/>
                    <a:pt x="5818" y="4828"/>
                    <a:pt x="5818" y="4828"/>
                  </a:cubicBezTo>
                  <a:cubicBezTo>
                    <a:pt x="5826" y="4843"/>
                    <a:pt x="5826" y="4843"/>
                    <a:pt x="5826" y="4843"/>
                  </a:cubicBezTo>
                  <a:cubicBezTo>
                    <a:pt x="5833" y="4858"/>
                    <a:pt x="5833" y="4858"/>
                    <a:pt x="5833" y="4858"/>
                  </a:cubicBezTo>
                  <a:cubicBezTo>
                    <a:pt x="5848" y="4858"/>
                    <a:pt x="5848" y="4858"/>
                    <a:pt x="5848" y="4858"/>
                  </a:cubicBezTo>
                  <a:cubicBezTo>
                    <a:pt x="5862" y="4858"/>
                    <a:pt x="5862" y="4858"/>
                    <a:pt x="5862" y="4858"/>
                  </a:cubicBezTo>
                  <a:cubicBezTo>
                    <a:pt x="5877" y="4836"/>
                    <a:pt x="5877" y="4836"/>
                    <a:pt x="5877" y="4836"/>
                  </a:cubicBezTo>
                  <a:lnTo>
                    <a:pt x="5877" y="4836"/>
                  </a:lnTo>
                  <a:cubicBezTo>
                    <a:pt x="5892" y="4814"/>
                    <a:pt x="5914" y="4784"/>
                    <a:pt x="5943" y="4777"/>
                  </a:cubicBezTo>
                  <a:cubicBezTo>
                    <a:pt x="5950" y="4777"/>
                    <a:pt x="5958" y="4777"/>
                    <a:pt x="5958" y="4777"/>
                  </a:cubicBezTo>
                  <a:cubicBezTo>
                    <a:pt x="5980" y="4777"/>
                    <a:pt x="5994" y="4770"/>
                    <a:pt x="6002" y="4748"/>
                  </a:cubicBezTo>
                  <a:cubicBezTo>
                    <a:pt x="6009" y="4726"/>
                    <a:pt x="5994" y="4718"/>
                    <a:pt x="5972" y="4689"/>
                  </a:cubicBezTo>
                  <a:cubicBezTo>
                    <a:pt x="5958" y="4675"/>
                    <a:pt x="5958" y="4675"/>
                    <a:pt x="5958" y="4675"/>
                  </a:cubicBezTo>
                  <a:cubicBezTo>
                    <a:pt x="5958" y="4667"/>
                    <a:pt x="5972" y="4660"/>
                    <a:pt x="5980" y="4645"/>
                  </a:cubicBezTo>
                  <a:cubicBezTo>
                    <a:pt x="5980" y="4638"/>
                    <a:pt x="5987" y="4630"/>
                    <a:pt x="5994" y="4623"/>
                  </a:cubicBezTo>
                  <a:cubicBezTo>
                    <a:pt x="6009" y="4608"/>
                    <a:pt x="6016" y="4601"/>
                    <a:pt x="6031" y="4594"/>
                  </a:cubicBezTo>
                  <a:cubicBezTo>
                    <a:pt x="6046" y="4579"/>
                    <a:pt x="6068" y="4565"/>
                    <a:pt x="6082" y="4529"/>
                  </a:cubicBezTo>
                  <a:cubicBezTo>
                    <a:pt x="6111" y="4470"/>
                    <a:pt x="6119" y="4456"/>
                    <a:pt x="6090" y="4404"/>
                  </a:cubicBezTo>
                  <a:cubicBezTo>
                    <a:pt x="6075" y="4375"/>
                    <a:pt x="6068" y="4353"/>
                    <a:pt x="6053" y="4287"/>
                  </a:cubicBezTo>
                  <a:cubicBezTo>
                    <a:pt x="6046" y="4272"/>
                    <a:pt x="6046" y="4258"/>
                    <a:pt x="6046" y="4243"/>
                  </a:cubicBezTo>
                  <a:cubicBezTo>
                    <a:pt x="6038" y="4214"/>
                    <a:pt x="6038" y="4177"/>
                    <a:pt x="5980" y="4177"/>
                  </a:cubicBezTo>
                  <a:cubicBezTo>
                    <a:pt x="5980" y="4177"/>
                    <a:pt x="5972" y="4177"/>
                    <a:pt x="5958" y="4177"/>
                  </a:cubicBezTo>
                  <a:cubicBezTo>
                    <a:pt x="5899" y="4185"/>
                    <a:pt x="5855" y="4206"/>
                    <a:pt x="5811" y="4243"/>
                  </a:cubicBezTo>
                  <a:cubicBezTo>
                    <a:pt x="5789" y="4258"/>
                    <a:pt x="5767" y="4272"/>
                    <a:pt x="5752" y="4272"/>
                  </a:cubicBezTo>
                  <a:cubicBezTo>
                    <a:pt x="5745" y="4272"/>
                    <a:pt x="5745" y="4272"/>
                    <a:pt x="5738" y="4265"/>
                  </a:cubicBezTo>
                  <a:cubicBezTo>
                    <a:pt x="5723" y="4258"/>
                    <a:pt x="5723" y="4258"/>
                    <a:pt x="5723" y="4243"/>
                  </a:cubicBezTo>
                  <a:cubicBezTo>
                    <a:pt x="5716" y="4228"/>
                    <a:pt x="5709" y="4214"/>
                    <a:pt x="5694" y="4192"/>
                  </a:cubicBezTo>
                  <a:cubicBezTo>
                    <a:pt x="5679" y="4177"/>
                    <a:pt x="5679" y="4177"/>
                    <a:pt x="5709" y="4133"/>
                  </a:cubicBezTo>
                  <a:cubicBezTo>
                    <a:pt x="5716" y="4119"/>
                    <a:pt x="5730" y="4104"/>
                    <a:pt x="5745" y="4075"/>
                  </a:cubicBezTo>
                  <a:cubicBezTo>
                    <a:pt x="5774" y="4023"/>
                    <a:pt x="5782" y="4016"/>
                    <a:pt x="5818" y="3994"/>
                  </a:cubicBezTo>
                  <a:cubicBezTo>
                    <a:pt x="5826" y="3987"/>
                    <a:pt x="5840" y="3979"/>
                    <a:pt x="5855" y="3965"/>
                  </a:cubicBezTo>
                  <a:cubicBezTo>
                    <a:pt x="5892" y="3943"/>
                    <a:pt x="5906" y="3921"/>
                    <a:pt x="5914" y="3906"/>
                  </a:cubicBezTo>
                  <a:cubicBezTo>
                    <a:pt x="5914" y="3906"/>
                    <a:pt x="5914" y="3899"/>
                    <a:pt x="5921" y="3899"/>
                  </a:cubicBezTo>
                  <a:lnTo>
                    <a:pt x="5921" y="3899"/>
                  </a:lnTo>
                  <a:cubicBezTo>
                    <a:pt x="5921" y="3899"/>
                    <a:pt x="5921" y="3899"/>
                    <a:pt x="5928" y="3899"/>
                  </a:cubicBezTo>
                  <a:cubicBezTo>
                    <a:pt x="5943" y="3899"/>
                    <a:pt x="5950" y="3899"/>
                    <a:pt x="5965" y="3899"/>
                  </a:cubicBezTo>
                  <a:cubicBezTo>
                    <a:pt x="5972" y="3899"/>
                    <a:pt x="5987" y="3899"/>
                    <a:pt x="5994" y="3899"/>
                  </a:cubicBezTo>
                  <a:cubicBezTo>
                    <a:pt x="6024" y="3899"/>
                    <a:pt x="6060" y="3899"/>
                    <a:pt x="6097" y="3862"/>
                  </a:cubicBezTo>
                  <a:cubicBezTo>
                    <a:pt x="6119" y="3840"/>
                    <a:pt x="6133" y="3840"/>
                    <a:pt x="6141" y="3840"/>
                  </a:cubicBezTo>
                  <a:cubicBezTo>
                    <a:pt x="6156" y="3840"/>
                    <a:pt x="6178" y="3847"/>
                    <a:pt x="6192" y="3862"/>
                  </a:cubicBezTo>
                  <a:cubicBezTo>
                    <a:pt x="6214" y="3869"/>
                    <a:pt x="6236" y="3877"/>
                    <a:pt x="6258" y="3877"/>
                  </a:cubicBezTo>
                  <a:cubicBezTo>
                    <a:pt x="6302" y="3877"/>
                    <a:pt x="6339" y="3862"/>
                    <a:pt x="6383" y="3855"/>
                  </a:cubicBezTo>
                  <a:cubicBezTo>
                    <a:pt x="6405" y="3847"/>
                    <a:pt x="6419" y="3840"/>
                    <a:pt x="6441" y="3840"/>
                  </a:cubicBezTo>
                  <a:cubicBezTo>
                    <a:pt x="6478" y="3833"/>
                    <a:pt x="6500" y="3811"/>
                    <a:pt x="6515" y="3789"/>
                  </a:cubicBezTo>
                  <a:cubicBezTo>
                    <a:pt x="6529" y="3752"/>
                    <a:pt x="6515" y="3716"/>
                    <a:pt x="6500" y="3694"/>
                  </a:cubicBezTo>
                  <a:cubicBezTo>
                    <a:pt x="6492" y="3671"/>
                    <a:pt x="6471" y="3650"/>
                    <a:pt x="6449" y="3635"/>
                  </a:cubicBezTo>
                  <a:cubicBezTo>
                    <a:pt x="6427" y="3620"/>
                    <a:pt x="6405" y="3606"/>
                    <a:pt x="6390" y="3584"/>
                  </a:cubicBezTo>
                  <a:cubicBezTo>
                    <a:pt x="6383" y="3584"/>
                    <a:pt x="6383" y="3584"/>
                    <a:pt x="6383" y="3584"/>
                  </a:cubicBezTo>
                  <a:cubicBezTo>
                    <a:pt x="6368" y="3569"/>
                    <a:pt x="6353" y="3547"/>
                    <a:pt x="6353" y="3540"/>
                  </a:cubicBezTo>
                  <a:cubicBezTo>
                    <a:pt x="6353" y="3540"/>
                    <a:pt x="6361" y="3532"/>
                    <a:pt x="6383" y="3518"/>
                  </a:cubicBezTo>
                  <a:cubicBezTo>
                    <a:pt x="6419" y="3488"/>
                    <a:pt x="6478" y="3466"/>
                    <a:pt x="6529" y="3452"/>
                  </a:cubicBezTo>
                  <a:cubicBezTo>
                    <a:pt x="6551" y="3445"/>
                    <a:pt x="6573" y="3437"/>
                    <a:pt x="6588" y="3430"/>
                  </a:cubicBezTo>
                  <a:cubicBezTo>
                    <a:pt x="6595" y="3422"/>
                    <a:pt x="6595" y="3422"/>
                    <a:pt x="6602" y="3422"/>
                  </a:cubicBezTo>
                  <a:cubicBezTo>
                    <a:pt x="6617" y="3422"/>
                    <a:pt x="6632" y="3437"/>
                    <a:pt x="6654" y="3452"/>
                  </a:cubicBezTo>
                  <a:cubicBezTo>
                    <a:pt x="6668" y="3466"/>
                    <a:pt x="6690" y="3481"/>
                    <a:pt x="6712" y="3488"/>
                  </a:cubicBezTo>
                  <a:cubicBezTo>
                    <a:pt x="6727" y="3496"/>
                    <a:pt x="6749" y="3503"/>
                    <a:pt x="6749" y="3503"/>
                  </a:cubicBezTo>
                  <a:cubicBezTo>
                    <a:pt x="6749" y="3503"/>
                    <a:pt x="6749" y="3510"/>
                    <a:pt x="6742" y="3525"/>
                  </a:cubicBezTo>
                  <a:cubicBezTo>
                    <a:pt x="6727" y="3554"/>
                    <a:pt x="6727" y="3591"/>
                    <a:pt x="6749" y="3620"/>
                  </a:cubicBezTo>
                  <a:cubicBezTo>
                    <a:pt x="6764" y="3657"/>
                    <a:pt x="6808" y="3679"/>
                    <a:pt x="6852" y="3686"/>
                  </a:cubicBezTo>
                  <a:cubicBezTo>
                    <a:pt x="6859" y="3686"/>
                    <a:pt x="6866" y="3686"/>
                    <a:pt x="6866" y="3686"/>
                  </a:cubicBezTo>
                  <a:cubicBezTo>
                    <a:pt x="6932" y="3686"/>
                    <a:pt x="6961" y="3650"/>
                    <a:pt x="6991" y="3613"/>
                  </a:cubicBezTo>
                  <a:cubicBezTo>
                    <a:pt x="6998" y="3606"/>
                    <a:pt x="7013" y="3591"/>
                    <a:pt x="7020" y="3584"/>
                  </a:cubicBezTo>
                  <a:cubicBezTo>
                    <a:pt x="7049" y="3562"/>
                    <a:pt x="7115" y="3496"/>
                    <a:pt x="7225" y="3386"/>
                  </a:cubicBezTo>
                  <a:cubicBezTo>
                    <a:pt x="7277" y="3342"/>
                    <a:pt x="7321" y="3247"/>
                    <a:pt x="7342" y="3203"/>
                  </a:cubicBezTo>
                  <a:cubicBezTo>
                    <a:pt x="7372" y="3144"/>
                    <a:pt x="7328" y="3122"/>
                    <a:pt x="7313" y="3115"/>
                  </a:cubicBezTo>
                  <a:cubicBezTo>
                    <a:pt x="7313" y="3115"/>
                    <a:pt x="7306" y="3115"/>
                    <a:pt x="7306" y="3107"/>
                  </a:cubicBezTo>
                  <a:cubicBezTo>
                    <a:pt x="7306" y="3093"/>
                    <a:pt x="7342" y="3078"/>
                    <a:pt x="7387" y="3078"/>
                  </a:cubicBezTo>
                  <a:cubicBezTo>
                    <a:pt x="7460" y="3078"/>
                    <a:pt x="7504" y="3012"/>
                    <a:pt x="7504" y="3005"/>
                  </a:cubicBezTo>
                  <a:cubicBezTo>
                    <a:pt x="7518" y="2983"/>
                    <a:pt x="7518" y="2983"/>
                    <a:pt x="7518" y="2983"/>
                  </a:cubicBezTo>
                  <a:cubicBezTo>
                    <a:pt x="7548" y="2954"/>
                    <a:pt x="7548" y="2954"/>
                    <a:pt x="7548" y="2954"/>
                  </a:cubicBezTo>
                  <a:cubicBezTo>
                    <a:pt x="7533" y="2961"/>
                    <a:pt x="7533" y="2961"/>
                    <a:pt x="7533" y="2961"/>
                  </a:cubicBezTo>
                  <a:cubicBezTo>
                    <a:pt x="7533" y="2954"/>
                    <a:pt x="7533" y="2954"/>
                    <a:pt x="7533" y="2954"/>
                  </a:cubicBezTo>
                  <a:cubicBezTo>
                    <a:pt x="7474" y="2961"/>
                    <a:pt x="7474" y="2961"/>
                    <a:pt x="7474" y="2961"/>
                  </a:cubicBezTo>
                  <a:cubicBezTo>
                    <a:pt x="7474" y="2961"/>
                    <a:pt x="7467" y="2961"/>
                    <a:pt x="7452" y="2961"/>
                  </a:cubicBezTo>
                  <a:cubicBezTo>
                    <a:pt x="7452" y="2961"/>
                    <a:pt x="7445" y="2968"/>
                    <a:pt x="7438" y="2968"/>
                  </a:cubicBezTo>
                  <a:cubicBezTo>
                    <a:pt x="7423" y="2968"/>
                    <a:pt x="7394" y="2961"/>
                    <a:pt x="7372" y="2946"/>
                  </a:cubicBezTo>
                  <a:cubicBezTo>
                    <a:pt x="7364" y="2939"/>
                    <a:pt x="7357" y="2931"/>
                    <a:pt x="7357" y="2931"/>
                  </a:cubicBezTo>
                  <a:cubicBezTo>
                    <a:pt x="7357" y="2924"/>
                    <a:pt x="7379" y="2902"/>
                    <a:pt x="7394" y="2888"/>
                  </a:cubicBezTo>
                  <a:cubicBezTo>
                    <a:pt x="7401" y="2880"/>
                    <a:pt x="7409" y="2873"/>
                    <a:pt x="7416" y="2866"/>
                  </a:cubicBezTo>
                  <a:cubicBezTo>
                    <a:pt x="7452" y="2829"/>
                    <a:pt x="7438" y="2778"/>
                    <a:pt x="7423" y="2748"/>
                  </a:cubicBezTo>
                  <a:cubicBezTo>
                    <a:pt x="7416" y="2734"/>
                    <a:pt x="7409" y="2712"/>
                    <a:pt x="7409" y="2697"/>
                  </a:cubicBezTo>
                  <a:cubicBezTo>
                    <a:pt x="7394" y="2638"/>
                    <a:pt x="7401" y="2624"/>
                    <a:pt x="7416" y="2609"/>
                  </a:cubicBezTo>
                  <a:cubicBezTo>
                    <a:pt x="7460" y="2580"/>
                    <a:pt x="7511" y="2528"/>
                    <a:pt x="7511" y="2462"/>
                  </a:cubicBezTo>
                  <a:cubicBezTo>
                    <a:pt x="7511" y="2433"/>
                    <a:pt x="7489" y="2411"/>
                    <a:pt x="7482" y="2404"/>
                  </a:cubicBezTo>
                  <a:cubicBezTo>
                    <a:pt x="7482" y="2404"/>
                    <a:pt x="7482" y="2397"/>
                    <a:pt x="7489" y="2397"/>
                  </a:cubicBezTo>
                  <a:cubicBezTo>
                    <a:pt x="7511" y="2360"/>
                    <a:pt x="7533" y="2301"/>
                    <a:pt x="7511" y="2265"/>
                  </a:cubicBezTo>
                  <a:cubicBezTo>
                    <a:pt x="7504" y="2250"/>
                    <a:pt x="7482" y="2228"/>
                    <a:pt x="7438" y="2228"/>
                  </a:cubicBezTo>
                  <a:cubicBezTo>
                    <a:pt x="7430" y="2228"/>
                    <a:pt x="7430" y="2228"/>
                    <a:pt x="7423" y="2228"/>
                  </a:cubicBezTo>
                  <a:cubicBezTo>
                    <a:pt x="7401" y="2235"/>
                    <a:pt x="7387" y="2235"/>
                    <a:pt x="7364" y="2235"/>
                  </a:cubicBezTo>
                  <a:cubicBezTo>
                    <a:pt x="7313" y="2235"/>
                    <a:pt x="7313" y="2221"/>
                    <a:pt x="7313" y="2199"/>
                  </a:cubicBezTo>
                  <a:cubicBezTo>
                    <a:pt x="7313" y="2059"/>
                    <a:pt x="7247" y="2045"/>
                    <a:pt x="7225" y="2045"/>
                  </a:cubicBezTo>
                  <a:cubicBezTo>
                    <a:pt x="7203" y="2045"/>
                    <a:pt x="7181" y="2008"/>
                    <a:pt x="7181" y="1964"/>
                  </a:cubicBezTo>
                  <a:cubicBezTo>
                    <a:pt x="7181" y="1898"/>
                    <a:pt x="7145" y="1854"/>
                    <a:pt x="7086" y="1854"/>
                  </a:cubicBezTo>
                  <a:cubicBezTo>
                    <a:pt x="7064" y="1854"/>
                    <a:pt x="7042" y="1862"/>
                    <a:pt x="7020" y="1876"/>
                  </a:cubicBezTo>
                  <a:cubicBezTo>
                    <a:pt x="7006" y="1884"/>
                    <a:pt x="6998" y="1891"/>
                    <a:pt x="6991" y="1891"/>
                  </a:cubicBezTo>
                  <a:cubicBezTo>
                    <a:pt x="6983" y="1891"/>
                    <a:pt x="6983" y="1884"/>
                    <a:pt x="6976" y="1884"/>
                  </a:cubicBezTo>
                  <a:cubicBezTo>
                    <a:pt x="6969" y="1869"/>
                    <a:pt x="6969" y="1862"/>
                    <a:pt x="6976" y="1854"/>
                  </a:cubicBezTo>
                  <a:cubicBezTo>
                    <a:pt x="7006" y="1796"/>
                    <a:pt x="6998" y="1722"/>
                    <a:pt x="6991" y="1678"/>
                  </a:cubicBezTo>
                  <a:cubicBezTo>
                    <a:pt x="6983" y="1627"/>
                    <a:pt x="6969" y="1539"/>
                    <a:pt x="6969" y="1532"/>
                  </a:cubicBezTo>
                  <a:cubicBezTo>
                    <a:pt x="6969" y="1517"/>
                    <a:pt x="6969" y="1517"/>
                    <a:pt x="6969" y="1517"/>
                  </a:cubicBezTo>
                  <a:cubicBezTo>
                    <a:pt x="6954" y="1510"/>
                    <a:pt x="6954" y="1510"/>
                    <a:pt x="6954" y="1510"/>
                  </a:cubicBezTo>
                  <a:cubicBezTo>
                    <a:pt x="6932" y="1495"/>
                    <a:pt x="6903" y="1473"/>
                    <a:pt x="6903" y="1459"/>
                  </a:cubicBezTo>
                  <a:cubicBezTo>
                    <a:pt x="6903" y="1459"/>
                    <a:pt x="6903" y="1444"/>
                    <a:pt x="6903" y="1437"/>
                  </a:cubicBezTo>
                  <a:cubicBezTo>
                    <a:pt x="6910" y="1415"/>
                    <a:pt x="6918" y="1393"/>
                    <a:pt x="6903" y="1356"/>
                  </a:cubicBezTo>
                  <a:cubicBezTo>
                    <a:pt x="6881" y="1305"/>
                    <a:pt x="6815" y="1305"/>
                    <a:pt x="6778" y="1305"/>
                  </a:cubicBezTo>
                  <a:cubicBezTo>
                    <a:pt x="6771" y="1305"/>
                    <a:pt x="6756" y="1305"/>
                    <a:pt x="6749" y="1305"/>
                  </a:cubicBezTo>
                  <a:cubicBezTo>
                    <a:pt x="6734" y="1305"/>
                    <a:pt x="6727" y="1305"/>
                    <a:pt x="6712" y="1305"/>
                  </a:cubicBezTo>
                  <a:cubicBezTo>
                    <a:pt x="6661" y="1305"/>
                    <a:pt x="6632" y="1290"/>
                    <a:pt x="6624" y="1276"/>
                  </a:cubicBezTo>
                  <a:cubicBezTo>
                    <a:pt x="6617" y="1253"/>
                    <a:pt x="6617" y="1217"/>
                    <a:pt x="6632" y="1209"/>
                  </a:cubicBezTo>
                  <a:cubicBezTo>
                    <a:pt x="6661" y="1195"/>
                    <a:pt x="6698" y="1158"/>
                    <a:pt x="6683" y="1100"/>
                  </a:cubicBezTo>
                  <a:cubicBezTo>
                    <a:pt x="6683" y="1092"/>
                    <a:pt x="6698" y="1085"/>
                    <a:pt x="6705" y="1085"/>
                  </a:cubicBezTo>
                  <a:cubicBezTo>
                    <a:pt x="6712" y="1078"/>
                    <a:pt x="6727" y="1070"/>
                    <a:pt x="6742" y="1063"/>
                  </a:cubicBezTo>
                  <a:cubicBezTo>
                    <a:pt x="6764" y="1048"/>
                    <a:pt x="6764" y="1026"/>
                    <a:pt x="6756" y="1019"/>
                  </a:cubicBezTo>
                  <a:cubicBezTo>
                    <a:pt x="6756" y="990"/>
                    <a:pt x="6720" y="975"/>
                    <a:pt x="6676" y="953"/>
                  </a:cubicBezTo>
                  <a:cubicBezTo>
                    <a:pt x="6661" y="953"/>
                    <a:pt x="6654" y="946"/>
                    <a:pt x="6639" y="938"/>
                  </a:cubicBezTo>
                  <a:cubicBezTo>
                    <a:pt x="6610" y="931"/>
                    <a:pt x="6602" y="909"/>
                    <a:pt x="6588" y="887"/>
                  </a:cubicBezTo>
                  <a:cubicBezTo>
                    <a:pt x="6580" y="872"/>
                    <a:pt x="6573" y="858"/>
                    <a:pt x="6559" y="843"/>
                  </a:cubicBezTo>
                  <a:cubicBezTo>
                    <a:pt x="6544" y="836"/>
                    <a:pt x="6551" y="821"/>
                    <a:pt x="6573" y="777"/>
                  </a:cubicBezTo>
                  <a:cubicBezTo>
                    <a:pt x="6573" y="770"/>
                    <a:pt x="6580" y="755"/>
                    <a:pt x="6588" y="740"/>
                  </a:cubicBezTo>
                  <a:cubicBezTo>
                    <a:pt x="6602" y="697"/>
                    <a:pt x="6624" y="689"/>
                    <a:pt x="6690" y="682"/>
                  </a:cubicBezTo>
                  <a:cubicBezTo>
                    <a:pt x="6756" y="675"/>
                    <a:pt x="6778" y="609"/>
                    <a:pt x="6800" y="557"/>
                  </a:cubicBezTo>
                  <a:cubicBezTo>
                    <a:pt x="6815" y="535"/>
                    <a:pt x="6822" y="513"/>
                    <a:pt x="6830" y="506"/>
                  </a:cubicBezTo>
                  <a:cubicBezTo>
                    <a:pt x="6852" y="469"/>
                    <a:pt x="6866" y="440"/>
                    <a:pt x="6859" y="411"/>
                  </a:cubicBezTo>
                  <a:cubicBezTo>
                    <a:pt x="6859" y="389"/>
                    <a:pt x="6844" y="367"/>
                    <a:pt x="6815" y="345"/>
                  </a:cubicBezTo>
                  <a:cubicBezTo>
                    <a:pt x="6800" y="338"/>
                    <a:pt x="6793" y="330"/>
                    <a:pt x="6793" y="316"/>
                  </a:cubicBezTo>
                  <a:cubicBezTo>
                    <a:pt x="6793" y="308"/>
                    <a:pt x="6793" y="301"/>
                    <a:pt x="6808" y="294"/>
                  </a:cubicBezTo>
                  <a:cubicBezTo>
                    <a:pt x="6844" y="271"/>
                    <a:pt x="6866" y="242"/>
                    <a:pt x="6873" y="213"/>
                  </a:cubicBezTo>
                  <a:cubicBezTo>
                    <a:pt x="6873" y="191"/>
                    <a:pt x="6873" y="169"/>
                    <a:pt x="6844" y="140"/>
                  </a:cubicBezTo>
                  <a:cubicBezTo>
                    <a:pt x="6822" y="118"/>
                    <a:pt x="6793" y="103"/>
                    <a:pt x="6764" y="103"/>
                  </a:cubicBezTo>
                  <a:cubicBezTo>
                    <a:pt x="6742" y="103"/>
                    <a:pt x="6720" y="110"/>
                    <a:pt x="6705" y="118"/>
                  </a:cubicBezTo>
                  <a:cubicBezTo>
                    <a:pt x="6690" y="118"/>
                    <a:pt x="6683" y="118"/>
                    <a:pt x="6676" y="125"/>
                  </a:cubicBezTo>
                  <a:cubicBezTo>
                    <a:pt x="6602" y="132"/>
                    <a:pt x="6580" y="191"/>
                    <a:pt x="6559" y="250"/>
                  </a:cubicBezTo>
                  <a:cubicBezTo>
                    <a:pt x="6544" y="279"/>
                    <a:pt x="6529" y="294"/>
                    <a:pt x="6515" y="308"/>
                  </a:cubicBezTo>
                  <a:cubicBezTo>
                    <a:pt x="6500" y="330"/>
                    <a:pt x="6478" y="359"/>
                    <a:pt x="6471" y="403"/>
                  </a:cubicBezTo>
                  <a:cubicBezTo>
                    <a:pt x="6471" y="418"/>
                    <a:pt x="6434" y="426"/>
                    <a:pt x="6383" y="433"/>
                  </a:cubicBezTo>
                  <a:cubicBezTo>
                    <a:pt x="6353" y="440"/>
                    <a:pt x="6309" y="440"/>
                    <a:pt x="6280" y="455"/>
                  </a:cubicBezTo>
                  <a:cubicBezTo>
                    <a:pt x="6265" y="462"/>
                    <a:pt x="6236" y="469"/>
                    <a:pt x="6207" y="469"/>
                  </a:cubicBezTo>
                  <a:cubicBezTo>
                    <a:pt x="6133" y="469"/>
                    <a:pt x="6053" y="447"/>
                    <a:pt x="6031" y="440"/>
                  </a:cubicBezTo>
                  <a:cubicBezTo>
                    <a:pt x="6016" y="433"/>
                    <a:pt x="6009" y="426"/>
                    <a:pt x="6002" y="418"/>
                  </a:cubicBezTo>
                  <a:cubicBezTo>
                    <a:pt x="6002" y="403"/>
                    <a:pt x="6009" y="381"/>
                    <a:pt x="6016" y="367"/>
                  </a:cubicBezTo>
                  <a:cubicBezTo>
                    <a:pt x="6038" y="323"/>
                    <a:pt x="6031" y="235"/>
                    <a:pt x="5987" y="176"/>
                  </a:cubicBezTo>
                  <a:cubicBezTo>
                    <a:pt x="5980" y="162"/>
                    <a:pt x="5980" y="147"/>
                    <a:pt x="5980" y="125"/>
                  </a:cubicBezTo>
                  <a:cubicBezTo>
                    <a:pt x="5972" y="96"/>
                    <a:pt x="5972" y="59"/>
                    <a:pt x="5943" y="37"/>
                  </a:cubicBezTo>
                  <a:cubicBezTo>
                    <a:pt x="5921" y="22"/>
                    <a:pt x="5899" y="0"/>
                    <a:pt x="5862" y="0"/>
                  </a:cubicBezTo>
                  <a:lnTo>
                    <a:pt x="5862" y="30"/>
                  </a:ln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1828434" fontAlgn="auto">
                <a:spcBef>
                  <a:spcPts val="0"/>
                </a:spcBef>
                <a:spcAft>
                  <a:spcPts val="0"/>
                </a:spcAft>
                <a:defRPr/>
              </a:pPr>
              <a:endParaRPr lang="en-US">
                <a:latin typeface="Poppins Light" charset="0"/>
                <a:ea typeface="+mn-ea"/>
                <a:cs typeface="+mn-cs"/>
              </a:endParaRPr>
            </a:p>
          </p:txBody>
        </p:sp>
        <p:sp>
          <p:nvSpPr>
            <p:cNvPr id="49" name="Freeform 19"/>
            <p:cNvSpPr>
              <a:spLocks noChangeArrowheads="1"/>
            </p:cNvSpPr>
            <p:nvPr/>
          </p:nvSpPr>
          <p:spPr bwMode="auto">
            <a:xfrm>
              <a:off x="7630936" y="4383699"/>
              <a:ext cx="2852588" cy="2772337"/>
            </a:xfrm>
            <a:custGeom>
              <a:avLst/>
              <a:gdLst>
                <a:gd name="T0" fmla="*/ 1619489 w 7423"/>
                <a:gd name="T1" fmla="*/ 2383597 h 7300"/>
                <a:gd name="T2" fmla="*/ 1533549 w 7423"/>
                <a:gd name="T3" fmla="*/ 2339964 h 7300"/>
                <a:gd name="T4" fmla="*/ 1433230 w 7423"/>
                <a:gd name="T5" fmla="*/ 2407727 h 7300"/>
                <a:gd name="T6" fmla="*/ 1381732 w 7423"/>
                <a:gd name="T7" fmla="*/ 2291374 h 7300"/>
                <a:gd name="T8" fmla="*/ 1374376 w 7423"/>
                <a:gd name="T9" fmla="*/ 2221297 h 7300"/>
                <a:gd name="T10" fmla="*/ 1313181 w 7423"/>
                <a:gd name="T11" fmla="*/ 2165434 h 7300"/>
                <a:gd name="T12" fmla="*/ 1354981 w 7423"/>
                <a:gd name="T13" fmla="*/ 2070897 h 7300"/>
                <a:gd name="T14" fmla="*/ 1320538 w 7423"/>
                <a:gd name="T15" fmla="*/ 1879839 h 7300"/>
                <a:gd name="T16" fmla="*/ 1246970 w 7423"/>
                <a:gd name="T17" fmla="*/ 1848106 h 7300"/>
                <a:gd name="T18" fmla="*/ 1112208 w 7423"/>
                <a:gd name="T19" fmla="*/ 1787615 h 7300"/>
                <a:gd name="T20" fmla="*/ 1026602 w 7423"/>
                <a:gd name="T21" fmla="*/ 1761171 h 7300"/>
                <a:gd name="T22" fmla="*/ 928623 w 7423"/>
                <a:gd name="T23" fmla="*/ 1787615 h 7300"/>
                <a:gd name="T24" fmla="*/ 837667 w 7423"/>
                <a:gd name="T25" fmla="*/ 1746296 h 7300"/>
                <a:gd name="T26" fmla="*/ 685850 w 7423"/>
                <a:gd name="T27" fmla="*/ 1598871 h 7300"/>
                <a:gd name="T28" fmla="*/ 698223 w 7423"/>
                <a:gd name="T29" fmla="*/ 1451115 h 7300"/>
                <a:gd name="T30" fmla="*/ 732332 w 7423"/>
                <a:gd name="T31" fmla="*/ 1237910 h 7300"/>
                <a:gd name="T32" fmla="*/ 673477 w 7423"/>
                <a:gd name="T33" fmla="*/ 1203864 h 7300"/>
                <a:gd name="T34" fmla="*/ 617299 w 7423"/>
                <a:gd name="T35" fmla="*/ 1174775 h 7300"/>
                <a:gd name="T36" fmla="*/ 651742 w 7423"/>
                <a:gd name="T37" fmla="*/ 1000575 h 7300"/>
                <a:gd name="T38" fmla="*/ 624655 w 7423"/>
                <a:gd name="T39" fmla="*/ 813814 h 7300"/>
                <a:gd name="T40" fmla="*/ 565801 w 7423"/>
                <a:gd name="T41" fmla="*/ 811501 h 7300"/>
                <a:gd name="T42" fmla="*/ 413985 w 7423"/>
                <a:gd name="T43" fmla="*/ 789684 h 7300"/>
                <a:gd name="T44" fmla="*/ 340417 w 7423"/>
                <a:gd name="T45" fmla="*/ 707377 h 7300"/>
                <a:gd name="T46" fmla="*/ 247454 w 7423"/>
                <a:gd name="T47" fmla="*/ 671017 h 7300"/>
                <a:gd name="T48" fmla="*/ 188600 w 7423"/>
                <a:gd name="T49" fmla="*/ 644573 h 7300"/>
                <a:gd name="T50" fmla="*/ 29427 w 7423"/>
                <a:gd name="T51" fmla="*/ 612840 h 7300"/>
                <a:gd name="T52" fmla="*/ 85606 w 7423"/>
                <a:gd name="T53" fmla="*/ 547391 h 7300"/>
                <a:gd name="T54" fmla="*/ 183584 w 7423"/>
                <a:gd name="T55" fmla="*/ 499131 h 7300"/>
                <a:gd name="T56" fmla="*/ 325704 w 7423"/>
                <a:gd name="T57" fmla="*/ 431368 h 7300"/>
                <a:gd name="T58" fmla="*/ 431039 w 7423"/>
                <a:gd name="T59" fmla="*/ 360961 h 7300"/>
                <a:gd name="T60" fmla="*/ 492234 w 7423"/>
                <a:gd name="T61" fmla="*/ 300470 h 7300"/>
                <a:gd name="T62" fmla="*/ 573158 w 7423"/>
                <a:gd name="T63" fmla="*/ 285926 h 7300"/>
                <a:gd name="T64" fmla="*/ 757077 w 7423"/>
                <a:gd name="T65" fmla="*/ 346417 h 7300"/>
                <a:gd name="T66" fmla="*/ 864753 w 7423"/>
                <a:gd name="T67" fmla="*/ 370547 h 7300"/>
                <a:gd name="T68" fmla="*/ 945677 w 7423"/>
                <a:gd name="T69" fmla="*/ 404593 h 7300"/>
                <a:gd name="T70" fmla="*/ 1019245 w 7423"/>
                <a:gd name="T71" fmla="*/ 440954 h 7300"/>
                <a:gd name="T72" fmla="*/ 1131937 w 7423"/>
                <a:gd name="T73" fmla="*/ 419138 h 7300"/>
                <a:gd name="T74" fmla="*/ 1188116 w 7423"/>
                <a:gd name="T75" fmla="*/ 419138 h 7300"/>
                <a:gd name="T76" fmla="*/ 1288770 w 7423"/>
                <a:gd name="T77" fmla="*/ 382777 h 7300"/>
                <a:gd name="T78" fmla="*/ 1394105 w 7423"/>
                <a:gd name="T79" fmla="*/ 339144 h 7300"/>
                <a:gd name="T80" fmla="*/ 1460316 w 7423"/>
                <a:gd name="T81" fmla="*/ 295512 h 7300"/>
                <a:gd name="T82" fmla="*/ 1536224 w 7423"/>
                <a:gd name="T83" fmla="*/ 155028 h 7300"/>
                <a:gd name="T84" fmla="*/ 1651257 w 7423"/>
                <a:gd name="T85" fmla="*/ 65449 h 7300"/>
                <a:gd name="T86" fmla="*/ 1722484 w 7423"/>
                <a:gd name="T87" fmla="*/ 65449 h 7300"/>
                <a:gd name="T88" fmla="*/ 1805749 w 7423"/>
                <a:gd name="T89" fmla="*/ 116354 h 7300"/>
                <a:gd name="T90" fmla="*/ 1889014 w 7423"/>
                <a:gd name="T91" fmla="*/ 109082 h 7300"/>
                <a:gd name="T92" fmla="*/ 1967263 w 7423"/>
                <a:gd name="T93" fmla="*/ 164945 h 7300"/>
                <a:gd name="T94" fmla="*/ 1972279 w 7423"/>
                <a:gd name="T95" fmla="*/ 307742 h 7300"/>
                <a:gd name="T96" fmla="*/ 2082630 w 7423"/>
                <a:gd name="T97" fmla="*/ 220477 h 7300"/>
                <a:gd name="T98" fmla="*/ 2033474 w 7423"/>
                <a:gd name="T99" fmla="*/ 571852 h 7300"/>
                <a:gd name="T100" fmla="*/ 1989668 w 7423"/>
                <a:gd name="T101" fmla="*/ 780098 h 7300"/>
                <a:gd name="T102" fmla="*/ 2153523 w 7423"/>
                <a:gd name="T103" fmla="*/ 930168 h 7300"/>
                <a:gd name="T104" fmla="*/ 2285944 w 7423"/>
                <a:gd name="T105" fmla="*/ 1167503 h 7300"/>
                <a:gd name="T106" fmla="*/ 2344798 w 7423"/>
                <a:gd name="T107" fmla="*/ 1375750 h 7300"/>
                <a:gd name="T108" fmla="*/ 2386264 w 7423"/>
                <a:gd name="T109" fmla="*/ 1463015 h 7300"/>
                <a:gd name="T110" fmla="*/ 2408334 w 7423"/>
                <a:gd name="T111" fmla="*/ 1722166 h 7300"/>
                <a:gd name="T112" fmla="*/ 2462507 w 7423"/>
                <a:gd name="T113" fmla="*/ 2024950 h 7300"/>
                <a:gd name="T114" fmla="*/ 2396296 w 7423"/>
                <a:gd name="T115" fmla="*/ 2165434 h 7300"/>
                <a:gd name="T116" fmla="*/ 2310355 w 7423"/>
                <a:gd name="T117" fmla="*/ 2155848 h 7300"/>
                <a:gd name="T118" fmla="*/ 2180609 w 7423"/>
                <a:gd name="T119" fmla="*/ 2225925 h 7300"/>
                <a:gd name="T120" fmla="*/ 2087646 w 7423"/>
                <a:gd name="T121" fmla="*/ 2189564 h 7300"/>
                <a:gd name="T122" fmla="*/ 1996690 w 7423"/>
                <a:gd name="T123" fmla="*/ 2315504 h 7300"/>
                <a:gd name="T124" fmla="*/ 1886673 w 7423"/>
                <a:gd name="T125" fmla="*/ 2383597 h 7300"/>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7423" h="7300">
                  <a:moveTo>
                    <a:pt x="5275" y="7299"/>
                  </a:moveTo>
                  <a:lnTo>
                    <a:pt x="5275" y="7299"/>
                  </a:lnTo>
                  <a:cubicBezTo>
                    <a:pt x="5217" y="7299"/>
                    <a:pt x="5158" y="7284"/>
                    <a:pt x="5107" y="7277"/>
                  </a:cubicBezTo>
                  <a:cubicBezTo>
                    <a:pt x="5077" y="7269"/>
                    <a:pt x="5048" y="7262"/>
                    <a:pt x="5026" y="7262"/>
                  </a:cubicBezTo>
                  <a:cubicBezTo>
                    <a:pt x="4990" y="7255"/>
                    <a:pt x="4960" y="7255"/>
                    <a:pt x="4931" y="7255"/>
                  </a:cubicBezTo>
                  <a:cubicBezTo>
                    <a:pt x="4909" y="7255"/>
                    <a:pt x="4887" y="7255"/>
                    <a:pt x="4865" y="7255"/>
                  </a:cubicBezTo>
                  <a:cubicBezTo>
                    <a:pt x="4836" y="7247"/>
                    <a:pt x="4843" y="7218"/>
                    <a:pt x="4843" y="7211"/>
                  </a:cubicBezTo>
                  <a:cubicBezTo>
                    <a:pt x="4843" y="7203"/>
                    <a:pt x="4843" y="7196"/>
                    <a:pt x="4843" y="7189"/>
                  </a:cubicBezTo>
                  <a:cubicBezTo>
                    <a:pt x="4843" y="7189"/>
                    <a:pt x="4843" y="7189"/>
                    <a:pt x="4821" y="7181"/>
                  </a:cubicBezTo>
                  <a:cubicBezTo>
                    <a:pt x="4777" y="7181"/>
                    <a:pt x="4740" y="7152"/>
                    <a:pt x="4704" y="7130"/>
                  </a:cubicBezTo>
                  <a:cubicBezTo>
                    <a:pt x="4689" y="7115"/>
                    <a:pt x="4674" y="7108"/>
                    <a:pt x="4660" y="7101"/>
                  </a:cubicBezTo>
                  <a:cubicBezTo>
                    <a:pt x="4631" y="7086"/>
                    <a:pt x="4623" y="7057"/>
                    <a:pt x="4623" y="7042"/>
                  </a:cubicBezTo>
                  <a:cubicBezTo>
                    <a:pt x="4609" y="7057"/>
                    <a:pt x="4594" y="7064"/>
                    <a:pt x="4586" y="7079"/>
                  </a:cubicBezTo>
                  <a:cubicBezTo>
                    <a:pt x="4564" y="7093"/>
                    <a:pt x="4550" y="7108"/>
                    <a:pt x="4506" y="7115"/>
                  </a:cubicBezTo>
                  <a:cubicBezTo>
                    <a:pt x="4499" y="7115"/>
                    <a:pt x="4491" y="7115"/>
                    <a:pt x="4484" y="7115"/>
                  </a:cubicBezTo>
                  <a:cubicBezTo>
                    <a:pt x="4477" y="7115"/>
                    <a:pt x="4469" y="7115"/>
                    <a:pt x="4462" y="7115"/>
                  </a:cubicBezTo>
                  <a:lnTo>
                    <a:pt x="4447" y="7138"/>
                  </a:lnTo>
                  <a:cubicBezTo>
                    <a:pt x="4425" y="7167"/>
                    <a:pt x="4411" y="7181"/>
                    <a:pt x="4389" y="7203"/>
                  </a:cubicBezTo>
                  <a:cubicBezTo>
                    <a:pt x="4374" y="7211"/>
                    <a:pt x="4359" y="7233"/>
                    <a:pt x="4337" y="7255"/>
                  </a:cubicBezTo>
                  <a:cubicBezTo>
                    <a:pt x="4323" y="7277"/>
                    <a:pt x="4308" y="7284"/>
                    <a:pt x="4286" y="7284"/>
                  </a:cubicBezTo>
                  <a:cubicBezTo>
                    <a:pt x="4257" y="7284"/>
                    <a:pt x="4235" y="7262"/>
                    <a:pt x="4220" y="7240"/>
                  </a:cubicBezTo>
                  <a:cubicBezTo>
                    <a:pt x="4205" y="7233"/>
                    <a:pt x="4198" y="7218"/>
                    <a:pt x="4191" y="7218"/>
                  </a:cubicBezTo>
                  <a:cubicBezTo>
                    <a:pt x="4154" y="7196"/>
                    <a:pt x="4140" y="7152"/>
                    <a:pt x="4169" y="7093"/>
                  </a:cubicBezTo>
                  <a:cubicBezTo>
                    <a:pt x="4176" y="7064"/>
                    <a:pt x="4176" y="7057"/>
                    <a:pt x="4169" y="7035"/>
                  </a:cubicBezTo>
                  <a:cubicBezTo>
                    <a:pt x="4161" y="7020"/>
                    <a:pt x="4161" y="7020"/>
                    <a:pt x="4161" y="7020"/>
                  </a:cubicBezTo>
                  <a:cubicBezTo>
                    <a:pt x="4161" y="7005"/>
                    <a:pt x="4154" y="6998"/>
                    <a:pt x="4147" y="6983"/>
                  </a:cubicBezTo>
                  <a:cubicBezTo>
                    <a:pt x="4140" y="6969"/>
                    <a:pt x="4132" y="6954"/>
                    <a:pt x="4132" y="6932"/>
                  </a:cubicBezTo>
                  <a:cubicBezTo>
                    <a:pt x="4132" y="6903"/>
                    <a:pt x="4154" y="6888"/>
                    <a:pt x="4169" y="6881"/>
                  </a:cubicBezTo>
                  <a:cubicBezTo>
                    <a:pt x="4176" y="6874"/>
                    <a:pt x="4183" y="6866"/>
                    <a:pt x="4198" y="6859"/>
                  </a:cubicBezTo>
                  <a:cubicBezTo>
                    <a:pt x="4198" y="6859"/>
                    <a:pt x="4198" y="6859"/>
                    <a:pt x="4198" y="6844"/>
                  </a:cubicBezTo>
                  <a:cubicBezTo>
                    <a:pt x="4191" y="6822"/>
                    <a:pt x="4169" y="6793"/>
                    <a:pt x="4147" y="6786"/>
                  </a:cubicBezTo>
                  <a:cubicBezTo>
                    <a:pt x="4125" y="6771"/>
                    <a:pt x="4125" y="6742"/>
                    <a:pt x="4125" y="6727"/>
                  </a:cubicBezTo>
                  <a:cubicBezTo>
                    <a:pt x="4125" y="6720"/>
                    <a:pt x="4125" y="6712"/>
                    <a:pt x="4125" y="6712"/>
                  </a:cubicBezTo>
                  <a:cubicBezTo>
                    <a:pt x="4118" y="6720"/>
                    <a:pt x="4110" y="6720"/>
                    <a:pt x="4110" y="6720"/>
                  </a:cubicBezTo>
                  <a:cubicBezTo>
                    <a:pt x="4066" y="6720"/>
                    <a:pt x="4044" y="6683"/>
                    <a:pt x="4037" y="6683"/>
                  </a:cubicBezTo>
                  <a:cubicBezTo>
                    <a:pt x="4037" y="6676"/>
                    <a:pt x="4037" y="6676"/>
                    <a:pt x="4037" y="6676"/>
                  </a:cubicBezTo>
                  <a:cubicBezTo>
                    <a:pt x="4044" y="6654"/>
                    <a:pt x="4044" y="6588"/>
                    <a:pt x="4022" y="6566"/>
                  </a:cubicBezTo>
                  <a:cubicBezTo>
                    <a:pt x="4000" y="6544"/>
                    <a:pt x="3993" y="6544"/>
                    <a:pt x="3978" y="6544"/>
                  </a:cubicBezTo>
                  <a:cubicBezTo>
                    <a:pt x="3971" y="6544"/>
                    <a:pt x="3956" y="6544"/>
                    <a:pt x="3934" y="6544"/>
                  </a:cubicBezTo>
                  <a:lnTo>
                    <a:pt x="3927" y="6551"/>
                  </a:lnTo>
                  <a:cubicBezTo>
                    <a:pt x="3883" y="6551"/>
                    <a:pt x="3869" y="6514"/>
                    <a:pt x="3854" y="6485"/>
                  </a:cubicBezTo>
                  <a:cubicBezTo>
                    <a:pt x="3846" y="6478"/>
                    <a:pt x="3846" y="6463"/>
                    <a:pt x="3839" y="6456"/>
                  </a:cubicBezTo>
                  <a:cubicBezTo>
                    <a:pt x="3824" y="6449"/>
                    <a:pt x="3824" y="6449"/>
                    <a:pt x="3824" y="6449"/>
                  </a:cubicBezTo>
                  <a:cubicBezTo>
                    <a:pt x="3832" y="6427"/>
                    <a:pt x="3832" y="6427"/>
                    <a:pt x="3832" y="6427"/>
                  </a:cubicBezTo>
                  <a:cubicBezTo>
                    <a:pt x="3854" y="6405"/>
                    <a:pt x="3883" y="6383"/>
                    <a:pt x="3905" y="6368"/>
                  </a:cubicBezTo>
                  <a:cubicBezTo>
                    <a:pt x="3927" y="6353"/>
                    <a:pt x="3949" y="6346"/>
                    <a:pt x="3964" y="6331"/>
                  </a:cubicBezTo>
                  <a:cubicBezTo>
                    <a:pt x="4000" y="6317"/>
                    <a:pt x="4030" y="6302"/>
                    <a:pt x="4052" y="6265"/>
                  </a:cubicBezTo>
                  <a:cubicBezTo>
                    <a:pt x="4074" y="6229"/>
                    <a:pt x="4088" y="6185"/>
                    <a:pt x="4081" y="6163"/>
                  </a:cubicBezTo>
                  <a:cubicBezTo>
                    <a:pt x="4081" y="6155"/>
                    <a:pt x="4081" y="6148"/>
                    <a:pt x="4066" y="6148"/>
                  </a:cubicBezTo>
                  <a:cubicBezTo>
                    <a:pt x="4022" y="6119"/>
                    <a:pt x="3993" y="6060"/>
                    <a:pt x="4022" y="5994"/>
                  </a:cubicBezTo>
                  <a:cubicBezTo>
                    <a:pt x="4037" y="5965"/>
                    <a:pt x="4059" y="5914"/>
                    <a:pt x="4030" y="5892"/>
                  </a:cubicBezTo>
                  <a:cubicBezTo>
                    <a:pt x="4015" y="5884"/>
                    <a:pt x="4015" y="5884"/>
                    <a:pt x="4015" y="5884"/>
                  </a:cubicBezTo>
                  <a:cubicBezTo>
                    <a:pt x="3986" y="5855"/>
                    <a:pt x="3942" y="5826"/>
                    <a:pt x="3949" y="5782"/>
                  </a:cubicBezTo>
                  <a:cubicBezTo>
                    <a:pt x="3964" y="5731"/>
                    <a:pt x="3964" y="5701"/>
                    <a:pt x="3949" y="5687"/>
                  </a:cubicBezTo>
                  <a:cubicBezTo>
                    <a:pt x="3942" y="5679"/>
                    <a:pt x="3934" y="5672"/>
                    <a:pt x="3920" y="5672"/>
                  </a:cubicBezTo>
                  <a:cubicBezTo>
                    <a:pt x="3912" y="5672"/>
                    <a:pt x="3898" y="5672"/>
                    <a:pt x="3890" y="5679"/>
                  </a:cubicBezTo>
                  <a:cubicBezTo>
                    <a:pt x="3861" y="5687"/>
                    <a:pt x="3839" y="5694"/>
                    <a:pt x="3810" y="5694"/>
                  </a:cubicBezTo>
                  <a:cubicBezTo>
                    <a:pt x="3759" y="5694"/>
                    <a:pt x="3722" y="5672"/>
                    <a:pt x="3707" y="5643"/>
                  </a:cubicBezTo>
                  <a:cubicBezTo>
                    <a:pt x="3700" y="5628"/>
                    <a:pt x="3707" y="5613"/>
                    <a:pt x="3722" y="5606"/>
                  </a:cubicBezTo>
                  <a:cubicBezTo>
                    <a:pt x="3722" y="5599"/>
                    <a:pt x="3729" y="5591"/>
                    <a:pt x="3729" y="5591"/>
                  </a:cubicBezTo>
                  <a:cubicBezTo>
                    <a:pt x="3722" y="5591"/>
                    <a:pt x="3714" y="5584"/>
                    <a:pt x="3671" y="5584"/>
                  </a:cubicBezTo>
                  <a:cubicBezTo>
                    <a:pt x="3619" y="5584"/>
                    <a:pt x="3590" y="5577"/>
                    <a:pt x="3575" y="5525"/>
                  </a:cubicBezTo>
                  <a:cubicBezTo>
                    <a:pt x="3568" y="5474"/>
                    <a:pt x="3553" y="5474"/>
                    <a:pt x="3553" y="5474"/>
                  </a:cubicBezTo>
                  <a:cubicBezTo>
                    <a:pt x="3553" y="5474"/>
                    <a:pt x="3546" y="5474"/>
                    <a:pt x="3531" y="5481"/>
                  </a:cubicBezTo>
                  <a:cubicBezTo>
                    <a:pt x="3517" y="5496"/>
                    <a:pt x="3480" y="5525"/>
                    <a:pt x="3436" y="5525"/>
                  </a:cubicBezTo>
                  <a:cubicBezTo>
                    <a:pt x="3407" y="5525"/>
                    <a:pt x="3378" y="5503"/>
                    <a:pt x="3363" y="5467"/>
                  </a:cubicBezTo>
                  <a:cubicBezTo>
                    <a:pt x="3348" y="5408"/>
                    <a:pt x="3333" y="5408"/>
                    <a:pt x="3326" y="5408"/>
                  </a:cubicBezTo>
                  <a:cubicBezTo>
                    <a:pt x="3319" y="5408"/>
                    <a:pt x="3304" y="5415"/>
                    <a:pt x="3297" y="5415"/>
                  </a:cubicBezTo>
                  <a:cubicBezTo>
                    <a:pt x="3282" y="5415"/>
                    <a:pt x="3282" y="5415"/>
                    <a:pt x="3275" y="5415"/>
                  </a:cubicBezTo>
                  <a:cubicBezTo>
                    <a:pt x="3224" y="5415"/>
                    <a:pt x="3180" y="5386"/>
                    <a:pt x="3158" y="5350"/>
                  </a:cubicBezTo>
                  <a:cubicBezTo>
                    <a:pt x="3150" y="5342"/>
                    <a:pt x="3143" y="5342"/>
                    <a:pt x="3143" y="5342"/>
                  </a:cubicBezTo>
                  <a:cubicBezTo>
                    <a:pt x="3136" y="5342"/>
                    <a:pt x="3136" y="5342"/>
                    <a:pt x="3128" y="5342"/>
                  </a:cubicBezTo>
                  <a:cubicBezTo>
                    <a:pt x="3121" y="5342"/>
                    <a:pt x="3114" y="5342"/>
                    <a:pt x="3114" y="5342"/>
                  </a:cubicBezTo>
                  <a:cubicBezTo>
                    <a:pt x="3092" y="5342"/>
                    <a:pt x="3084" y="5342"/>
                    <a:pt x="3070" y="5328"/>
                  </a:cubicBezTo>
                  <a:cubicBezTo>
                    <a:pt x="3055" y="5305"/>
                    <a:pt x="3055" y="5291"/>
                    <a:pt x="3055" y="5276"/>
                  </a:cubicBezTo>
                  <a:cubicBezTo>
                    <a:pt x="3055" y="5269"/>
                    <a:pt x="3055" y="5269"/>
                    <a:pt x="3055" y="5269"/>
                  </a:cubicBezTo>
                  <a:cubicBezTo>
                    <a:pt x="3055" y="5269"/>
                    <a:pt x="3055" y="5269"/>
                    <a:pt x="3048" y="5269"/>
                  </a:cubicBezTo>
                  <a:cubicBezTo>
                    <a:pt x="3019" y="5276"/>
                    <a:pt x="2996" y="5298"/>
                    <a:pt x="2967" y="5313"/>
                  </a:cubicBezTo>
                  <a:cubicBezTo>
                    <a:pt x="2945" y="5328"/>
                    <a:pt x="2916" y="5350"/>
                    <a:pt x="2887" y="5364"/>
                  </a:cubicBezTo>
                  <a:cubicBezTo>
                    <a:pt x="2864" y="5379"/>
                    <a:pt x="2864" y="5379"/>
                    <a:pt x="2864" y="5379"/>
                  </a:cubicBezTo>
                  <a:cubicBezTo>
                    <a:pt x="2828" y="5393"/>
                    <a:pt x="2806" y="5408"/>
                    <a:pt x="2777" y="5408"/>
                  </a:cubicBezTo>
                  <a:cubicBezTo>
                    <a:pt x="2755" y="5408"/>
                    <a:pt x="2733" y="5393"/>
                    <a:pt x="2711" y="5364"/>
                  </a:cubicBezTo>
                  <a:cubicBezTo>
                    <a:pt x="2696" y="5342"/>
                    <a:pt x="2674" y="5320"/>
                    <a:pt x="2659" y="5298"/>
                  </a:cubicBezTo>
                  <a:cubicBezTo>
                    <a:pt x="2637" y="5276"/>
                    <a:pt x="2623" y="5254"/>
                    <a:pt x="2608" y="5240"/>
                  </a:cubicBezTo>
                  <a:cubicBezTo>
                    <a:pt x="2608" y="5232"/>
                    <a:pt x="2601" y="5225"/>
                    <a:pt x="2586" y="5225"/>
                  </a:cubicBezTo>
                  <a:cubicBezTo>
                    <a:pt x="2579" y="5225"/>
                    <a:pt x="2571" y="5225"/>
                    <a:pt x="2571" y="5225"/>
                  </a:cubicBezTo>
                  <a:cubicBezTo>
                    <a:pt x="2564" y="5247"/>
                    <a:pt x="2557" y="5291"/>
                    <a:pt x="2520" y="5291"/>
                  </a:cubicBezTo>
                  <a:cubicBezTo>
                    <a:pt x="2520" y="5291"/>
                    <a:pt x="2513" y="5291"/>
                    <a:pt x="2505" y="5283"/>
                  </a:cubicBezTo>
                  <a:cubicBezTo>
                    <a:pt x="2469" y="5269"/>
                    <a:pt x="2330" y="5181"/>
                    <a:pt x="2330" y="5174"/>
                  </a:cubicBezTo>
                  <a:cubicBezTo>
                    <a:pt x="2322" y="5174"/>
                    <a:pt x="2286" y="5159"/>
                    <a:pt x="2264" y="5093"/>
                  </a:cubicBezTo>
                  <a:cubicBezTo>
                    <a:pt x="2249" y="5056"/>
                    <a:pt x="2220" y="5034"/>
                    <a:pt x="2198" y="5020"/>
                  </a:cubicBezTo>
                  <a:cubicBezTo>
                    <a:pt x="2176" y="5012"/>
                    <a:pt x="2161" y="4998"/>
                    <a:pt x="2154" y="4983"/>
                  </a:cubicBezTo>
                  <a:cubicBezTo>
                    <a:pt x="2146" y="4976"/>
                    <a:pt x="2139" y="4969"/>
                    <a:pt x="2124" y="4954"/>
                  </a:cubicBezTo>
                  <a:cubicBezTo>
                    <a:pt x="2095" y="4924"/>
                    <a:pt x="2059" y="4881"/>
                    <a:pt x="2051" y="4837"/>
                  </a:cubicBezTo>
                  <a:cubicBezTo>
                    <a:pt x="2029" y="4778"/>
                    <a:pt x="2029" y="4727"/>
                    <a:pt x="2073" y="4668"/>
                  </a:cubicBezTo>
                  <a:cubicBezTo>
                    <a:pt x="2102" y="4639"/>
                    <a:pt x="2117" y="4631"/>
                    <a:pt x="2139" y="4624"/>
                  </a:cubicBezTo>
                  <a:cubicBezTo>
                    <a:pt x="2146" y="4624"/>
                    <a:pt x="2154" y="4624"/>
                    <a:pt x="2161" y="4617"/>
                  </a:cubicBezTo>
                  <a:cubicBezTo>
                    <a:pt x="2169" y="4602"/>
                    <a:pt x="2146" y="4588"/>
                    <a:pt x="2139" y="4580"/>
                  </a:cubicBezTo>
                  <a:cubicBezTo>
                    <a:pt x="2124" y="4573"/>
                    <a:pt x="2110" y="4565"/>
                    <a:pt x="2102" y="4551"/>
                  </a:cubicBezTo>
                  <a:cubicBezTo>
                    <a:pt x="2066" y="4514"/>
                    <a:pt x="2073" y="4478"/>
                    <a:pt x="2088" y="4397"/>
                  </a:cubicBezTo>
                  <a:cubicBezTo>
                    <a:pt x="2088" y="4390"/>
                    <a:pt x="2088" y="4390"/>
                    <a:pt x="2088" y="4390"/>
                  </a:cubicBezTo>
                  <a:cubicBezTo>
                    <a:pt x="2102" y="4331"/>
                    <a:pt x="2124" y="4302"/>
                    <a:pt x="2146" y="4272"/>
                  </a:cubicBezTo>
                  <a:cubicBezTo>
                    <a:pt x="2161" y="4258"/>
                    <a:pt x="2176" y="4250"/>
                    <a:pt x="2176" y="4236"/>
                  </a:cubicBezTo>
                  <a:cubicBezTo>
                    <a:pt x="2183" y="4214"/>
                    <a:pt x="2176" y="4192"/>
                    <a:pt x="2169" y="4162"/>
                  </a:cubicBezTo>
                  <a:cubicBezTo>
                    <a:pt x="2161" y="4148"/>
                    <a:pt x="2154" y="4133"/>
                    <a:pt x="2146" y="4111"/>
                  </a:cubicBezTo>
                  <a:cubicBezTo>
                    <a:pt x="2139" y="4060"/>
                    <a:pt x="2132" y="3913"/>
                    <a:pt x="2169" y="3862"/>
                  </a:cubicBezTo>
                  <a:cubicBezTo>
                    <a:pt x="2212" y="3811"/>
                    <a:pt x="2234" y="3774"/>
                    <a:pt x="2212" y="3752"/>
                  </a:cubicBezTo>
                  <a:cubicBezTo>
                    <a:pt x="2205" y="3745"/>
                    <a:pt x="2198" y="3745"/>
                    <a:pt x="2190" y="3745"/>
                  </a:cubicBezTo>
                  <a:cubicBezTo>
                    <a:pt x="2183" y="3745"/>
                    <a:pt x="2176" y="3745"/>
                    <a:pt x="2176" y="3745"/>
                  </a:cubicBezTo>
                  <a:cubicBezTo>
                    <a:pt x="2161" y="3745"/>
                    <a:pt x="2154" y="3752"/>
                    <a:pt x="2146" y="3752"/>
                  </a:cubicBezTo>
                  <a:cubicBezTo>
                    <a:pt x="2132" y="3752"/>
                    <a:pt x="2117" y="3745"/>
                    <a:pt x="2110" y="3737"/>
                  </a:cubicBezTo>
                  <a:cubicBezTo>
                    <a:pt x="2073" y="3723"/>
                    <a:pt x="2073" y="3686"/>
                    <a:pt x="2066" y="3657"/>
                  </a:cubicBezTo>
                  <a:cubicBezTo>
                    <a:pt x="2066" y="3642"/>
                    <a:pt x="2059" y="3628"/>
                    <a:pt x="2059" y="3620"/>
                  </a:cubicBezTo>
                  <a:cubicBezTo>
                    <a:pt x="2051" y="3620"/>
                    <a:pt x="2044" y="3620"/>
                    <a:pt x="2044" y="3620"/>
                  </a:cubicBezTo>
                  <a:cubicBezTo>
                    <a:pt x="2037" y="3620"/>
                    <a:pt x="2029" y="3628"/>
                    <a:pt x="2014" y="3642"/>
                  </a:cubicBezTo>
                  <a:cubicBezTo>
                    <a:pt x="1956" y="3701"/>
                    <a:pt x="1927" y="3701"/>
                    <a:pt x="1919" y="3701"/>
                  </a:cubicBezTo>
                  <a:cubicBezTo>
                    <a:pt x="1912" y="3701"/>
                    <a:pt x="1890" y="3701"/>
                    <a:pt x="1883" y="3671"/>
                  </a:cubicBezTo>
                  <a:cubicBezTo>
                    <a:pt x="1883" y="3628"/>
                    <a:pt x="1890" y="3613"/>
                    <a:pt x="1905" y="3598"/>
                  </a:cubicBezTo>
                  <a:cubicBezTo>
                    <a:pt x="1905" y="3591"/>
                    <a:pt x="1912" y="3583"/>
                    <a:pt x="1912" y="3583"/>
                  </a:cubicBezTo>
                  <a:cubicBezTo>
                    <a:pt x="1912" y="3583"/>
                    <a:pt x="1883" y="3576"/>
                    <a:pt x="1861" y="3569"/>
                  </a:cubicBezTo>
                  <a:cubicBezTo>
                    <a:pt x="1839" y="3569"/>
                    <a:pt x="1839" y="3569"/>
                    <a:pt x="1839" y="3569"/>
                  </a:cubicBezTo>
                  <a:cubicBezTo>
                    <a:pt x="1846" y="3554"/>
                    <a:pt x="1846" y="3554"/>
                    <a:pt x="1846" y="3554"/>
                  </a:cubicBezTo>
                  <a:cubicBezTo>
                    <a:pt x="1846" y="3554"/>
                    <a:pt x="1853" y="3518"/>
                    <a:pt x="1868" y="3466"/>
                  </a:cubicBezTo>
                  <a:cubicBezTo>
                    <a:pt x="1875" y="3444"/>
                    <a:pt x="1875" y="3408"/>
                    <a:pt x="1875" y="3378"/>
                  </a:cubicBezTo>
                  <a:cubicBezTo>
                    <a:pt x="1875" y="3349"/>
                    <a:pt x="1875" y="3320"/>
                    <a:pt x="1890" y="3298"/>
                  </a:cubicBezTo>
                  <a:cubicBezTo>
                    <a:pt x="1897" y="3283"/>
                    <a:pt x="1919" y="3276"/>
                    <a:pt x="1934" y="3269"/>
                  </a:cubicBezTo>
                  <a:cubicBezTo>
                    <a:pt x="1949" y="3261"/>
                    <a:pt x="1971" y="3254"/>
                    <a:pt x="1971" y="3239"/>
                  </a:cubicBezTo>
                  <a:cubicBezTo>
                    <a:pt x="1978" y="3232"/>
                    <a:pt x="2022" y="3173"/>
                    <a:pt x="1971" y="3078"/>
                  </a:cubicBezTo>
                  <a:cubicBezTo>
                    <a:pt x="1963" y="3056"/>
                    <a:pt x="1956" y="3041"/>
                    <a:pt x="1949" y="3027"/>
                  </a:cubicBezTo>
                  <a:cubicBezTo>
                    <a:pt x="1919" y="2975"/>
                    <a:pt x="1897" y="2939"/>
                    <a:pt x="1919" y="2902"/>
                  </a:cubicBezTo>
                  <a:cubicBezTo>
                    <a:pt x="1934" y="2880"/>
                    <a:pt x="1934" y="2858"/>
                    <a:pt x="1919" y="2836"/>
                  </a:cubicBezTo>
                  <a:cubicBezTo>
                    <a:pt x="1919" y="2829"/>
                    <a:pt x="1912" y="2821"/>
                    <a:pt x="1912" y="2814"/>
                  </a:cubicBezTo>
                  <a:cubicBezTo>
                    <a:pt x="1905" y="2778"/>
                    <a:pt x="1927" y="2733"/>
                    <a:pt x="1985" y="2704"/>
                  </a:cubicBezTo>
                  <a:cubicBezTo>
                    <a:pt x="2014" y="2682"/>
                    <a:pt x="2007" y="2653"/>
                    <a:pt x="1993" y="2602"/>
                  </a:cubicBezTo>
                  <a:cubicBezTo>
                    <a:pt x="1971" y="2558"/>
                    <a:pt x="1897" y="2470"/>
                    <a:pt x="1875" y="2462"/>
                  </a:cubicBezTo>
                  <a:lnTo>
                    <a:pt x="1868" y="2462"/>
                  </a:lnTo>
                  <a:cubicBezTo>
                    <a:pt x="1861" y="2462"/>
                    <a:pt x="1861" y="2470"/>
                    <a:pt x="1853" y="2484"/>
                  </a:cubicBezTo>
                  <a:cubicBezTo>
                    <a:pt x="1839" y="2499"/>
                    <a:pt x="1831" y="2514"/>
                    <a:pt x="1802" y="2521"/>
                  </a:cubicBezTo>
                  <a:cubicBezTo>
                    <a:pt x="1795" y="2528"/>
                    <a:pt x="1795" y="2528"/>
                    <a:pt x="1788" y="2528"/>
                  </a:cubicBezTo>
                  <a:cubicBezTo>
                    <a:pt x="1758" y="2528"/>
                    <a:pt x="1751" y="2499"/>
                    <a:pt x="1743" y="2470"/>
                  </a:cubicBezTo>
                  <a:cubicBezTo>
                    <a:pt x="1743" y="2462"/>
                    <a:pt x="1736" y="2448"/>
                    <a:pt x="1736" y="2440"/>
                  </a:cubicBezTo>
                  <a:cubicBezTo>
                    <a:pt x="1729" y="2448"/>
                    <a:pt x="1714" y="2455"/>
                    <a:pt x="1692" y="2455"/>
                  </a:cubicBezTo>
                  <a:cubicBezTo>
                    <a:pt x="1685" y="2455"/>
                    <a:pt x="1685" y="2455"/>
                    <a:pt x="1678" y="2455"/>
                  </a:cubicBezTo>
                  <a:cubicBezTo>
                    <a:pt x="1648" y="2455"/>
                    <a:pt x="1648" y="2455"/>
                    <a:pt x="1648" y="2455"/>
                  </a:cubicBezTo>
                  <a:cubicBezTo>
                    <a:pt x="1612" y="2448"/>
                    <a:pt x="1575" y="2440"/>
                    <a:pt x="1546" y="2440"/>
                  </a:cubicBezTo>
                  <a:cubicBezTo>
                    <a:pt x="1538" y="2440"/>
                    <a:pt x="1531" y="2440"/>
                    <a:pt x="1531" y="2440"/>
                  </a:cubicBezTo>
                  <a:cubicBezTo>
                    <a:pt x="1516" y="2448"/>
                    <a:pt x="1487" y="2448"/>
                    <a:pt x="1450" y="2448"/>
                  </a:cubicBezTo>
                  <a:cubicBezTo>
                    <a:pt x="1421" y="2448"/>
                    <a:pt x="1362" y="2448"/>
                    <a:pt x="1319" y="2419"/>
                  </a:cubicBezTo>
                  <a:cubicBezTo>
                    <a:pt x="1289" y="2411"/>
                    <a:pt x="1260" y="2396"/>
                    <a:pt x="1238" y="2389"/>
                  </a:cubicBezTo>
                  <a:cubicBezTo>
                    <a:pt x="1194" y="2374"/>
                    <a:pt x="1164" y="2360"/>
                    <a:pt x="1150" y="2338"/>
                  </a:cubicBezTo>
                  <a:cubicBezTo>
                    <a:pt x="1128" y="2309"/>
                    <a:pt x="1150" y="2264"/>
                    <a:pt x="1164" y="2228"/>
                  </a:cubicBezTo>
                  <a:lnTo>
                    <a:pt x="1164" y="2221"/>
                  </a:lnTo>
                  <a:cubicBezTo>
                    <a:pt x="1164" y="2213"/>
                    <a:pt x="1150" y="2206"/>
                    <a:pt x="1135" y="2206"/>
                  </a:cubicBezTo>
                  <a:cubicBezTo>
                    <a:pt x="1128" y="2206"/>
                    <a:pt x="1121" y="2213"/>
                    <a:pt x="1113" y="2221"/>
                  </a:cubicBezTo>
                  <a:cubicBezTo>
                    <a:pt x="1106" y="2221"/>
                    <a:pt x="1099" y="2221"/>
                    <a:pt x="1084" y="2221"/>
                  </a:cubicBezTo>
                  <a:cubicBezTo>
                    <a:pt x="1047" y="2221"/>
                    <a:pt x="1025" y="2162"/>
                    <a:pt x="1018" y="2140"/>
                  </a:cubicBezTo>
                  <a:cubicBezTo>
                    <a:pt x="996" y="2111"/>
                    <a:pt x="981" y="2103"/>
                    <a:pt x="974" y="2103"/>
                  </a:cubicBezTo>
                  <a:cubicBezTo>
                    <a:pt x="959" y="2103"/>
                    <a:pt x="952" y="2111"/>
                    <a:pt x="938" y="2118"/>
                  </a:cubicBezTo>
                  <a:cubicBezTo>
                    <a:pt x="930" y="2118"/>
                    <a:pt x="930" y="2118"/>
                    <a:pt x="930" y="2118"/>
                  </a:cubicBezTo>
                  <a:cubicBezTo>
                    <a:pt x="908" y="2133"/>
                    <a:pt x="886" y="2147"/>
                    <a:pt x="871" y="2147"/>
                  </a:cubicBezTo>
                  <a:cubicBezTo>
                    <a:pt x="857" y="2147"/>
                    <a:pt x="835" y="2140"/>
                    <a:pt x="835" y="2103"/>
                  </a:cubicBezTo>
                  <a:cubicBezTo>
                    <a:pt x="828" y="2067"/>
                    <a:pt x="828" y="2067"/>
                    <a:pt x="791" y="2059"/>
                  </a:cubicBezTo>
                  <a:cubicBezTo>
                    <a:pt x="762" y="2052"/>
                    <a:pt x="747" y="2045"/>
                    <a:pt x="740" y="2030"/>
                  </a:cubicBezTo>
                  <a:cubicBezTo>
                    <a:pt x="732" y="2008"/>
                    <a:pt x="740" y="1986"/>
                    <a:pt x="747" y="1971"/>
                  </a:cubicBezTo>
                  <a:cubicBezTo>
                    <a:pt x="754" y="1964"/>
                    <a:pt x="754" y="1957"/>
                    <a:pt x="754" y="1950"/>
                  </a:cubicBezTo>
                  <a:cubicBezTo>
                    <a:pt x="747" y="1950"/>
                    <a:pt x="732" y="1942"/>
                    <a:pt x="710" y="1942"/>
                  </a:cubicBezTo>
                  <a:cubicBezTo>
                    <a:pt x="696" y="1942"/>
                    <a:pt x="696" y="1942"/>
                    <a:pt x="696" y="1942"/>
                  </a:cubicBezTo>
                  <a:cubicBezTo>
                    <a:pt x="681" y="1942"/>
                    <a:pt x="666" y="1942"/>
                    <a:pt x="652" y="1942"/>
                  </a:cubicBezTo>
                  <a:cubicBezTo>
                    <a:pt x="637" y="1950"/>
                    <a:pt x="622" y="1950"/>
                    <a:pt x="600" y="1950"/>
                  </a:cubicBezTo>
                  <a:cubicBezTo>
                    <a:pt x="586" y="1950"/>
                    <a:pt x="578" y="1950"/>
                    <a:pt x="564" y="1950"/>
                  </a:cubicBezTo>
                  <a:cubicBezTo>
                    <a:pt x="527" y="1942"/>
                    <a:pt x="498" y="1920"/>
                    <a:pt x="469" y="1905"/>
                  </a:cubicBezTo>
                  <a:cubicBezTo>
                    <a:pt x="447" y="1891"/>
                    <a:pt x="417" y="1869"/>
                    <a:pt x="388" y="1862"/>
                  </a:cubicBezTo>
                  <a:cubicBezTo>
                    <a:pt x="381" y="1854"/>
                    <a:pt x="366" y="1854"/>
                    <a:pt x="351" y="1854"/>
                  </a:cubicBezTo>
                  <a:cubicBezTo>
                    <a:pt x="322" y="1854"/>
                    <a:pt x="285" y="1869"/>
                    <a:pt x="263" y="1883"/>
                  </a:cubicBezTo>
                  <a:cubicBezTo>
                    <a:pt x="249" y="1891"/>
                    <a:pt x="241" y="1891"/>
                    <a:pt x="234" y="1898"/>
                  </a:cubicBezTo>
                  <a:cubicBezTo>
                    <a:pt x="212" y="1905"/>
                    <a:pt x="197" y="1905"/>
                    <a:pt x="183" y="1905"/>
                  </a:cubicBezTo>
                  <a:cubicBezTo>
                    <a:pt x="146" y="1905"/>
                    <a:pt x="117" y="1891"/>
                    <a:pt x="88" y="1854"/>
                  </a:cubicBezTo>
                  <a:cubicBezTo>
                    <a:pt x="21" y="1781"/>
                    <a:pt x="0" y="1730"/>
                    <a:pt x="7" y="1708"/>
                  </a:cubicBezTo>
                  <a:cubicBezTo>
                    <a:pt x="7" y="1708"/>
                    <a:pt x="7" y="1700"/>
                    <a:pt x="14" y="1700"/>
                  </a:cubicBezTo>
                  <a:cubicBezTo>
                    <a:pt x="0" y="1693"/>
                    <a:pt x="0" y="1693"/>
                    <a:pt x="0" y="1693"/>
                  </a:cubicBezTo>
                  <a:cubicBezTo>
                    <a:pt x="43" y="1686"/>
                    <a:pt x="43" y="1686"/>
                    <a:pt x="43" y="1686"/>
                  </a:cubicBezTo>
                  <a:cubicBezTo>
                    <a:pt x="212" y="1686"/>
                    <a:pt x="212" y="1686"/>
                    <a:pt x="212" y="1686"/>
                  </a:cubicBezTo>
                  <a:cubicBezTo>
                    <a:pt x="241" y="1686"/>
                    <a:pt x="249" y="1678"/>
                    <a:pt x="256" y="1656"/>
                  </a:cubicBezTo>
                  <a:cubicBezTo>
                    <a:pt x="263" y="1620"/>
                    <a:pt x="300" y="1598"/>
                    <a:pt x="351" y="1598"/>
                  </a:cubicBezTo>
                  <a:cubicBezTo>
                    <a:pt x="366" y="1598"/>
                    <a:pt x="373" y="1598"/>
                    <a:pt x="388" y="1605"/>
                  </a:cubicBezTo>
                  <a:cubicBezTo>
                    <a:pt x="432" y="1605"/>
                    <a:pt x="461" y="1627"/>
                    <a:pt x="490" y="1642"/>
                  </a:cubicBezTo>
                  <a:cubicBezTo>
                    <a:pt x="512" y="1649"/>
                    <a:pt x="527" y="1664"/>
                    <a:pt x="534" y="1664"/>
                  </a:cubicBezTo>
                  <a:cubicBezTo>
                    <a:pt x="549" y="1634"/>
                    <a:pt x="549" y="1627"/>
                    <a:pt x="556" y="1576"/>
                  </a:cubicBezTo>
                  <a:cubicBezTo>
                    <a:pt x="556" y="1561"/>
                    <a:pt x="556" y="1561"/>
                    <a:pt x="556" y="1561"/>
                  </a:cubicBezTo>
                  <a:cubicBezTo>
                    <a:pt x="564" y="1546"/>
                    <a:pt x="556" y="1524"/>
                    <a:pt x="549" y="1510"/>
                  </a:cubicBezTo>
                  <a:cubicBezTo>
                    <a:pt x="534" y="1488"/>
                    <a:pt x="527" y="1451"/>
                    <a:pt x="556" y="1414"/>
                  </a:cubicBezTo>
                  <a:cubicBezTo>
                    <a:pt x="600" y="1356"/>
                    <a:pt x="630" y="1327"/>
                    <a:pt x="681" y="1297"/>
                  </a:cubicBezTo>
                  <a:cubicBezTo>
                    <a:pt x="688" y="1290"/>
                    <a:pt x="703" y="1283"/>
                    <a:pt x="710" y="1275"/>
                  </a:cubicBezTo>
                  <a:cubicBezTo>
                    <a:pt x="732" y="1253"/>
                    <a:pt x="762" y="1231"/>
                    <a:pt x="791" y="1231"/>
                  </a:cubicBezTo>
                  <a:cubicBezTo>
                    <a:pt x="806" y="1231"/>
                    <a:pt x="813" y="1231"/>
                    <a:pt x="828" y="1239"/>
                  </a:cubicBezTo>
                  <a:cubicBezTo>
                    <a:pt x="842" y="1246"/>
                    <a:pt x="864" y="1253"/>
                    <a:pt x="879" y="1268"/>
                  </a:cubicBezTo>
                  <a:cubicBezTo>
                    <a:pt x="915" y="1283"/>
                    <a:pt x="952" y="1305"/>
                    <a:pt x="974" y="1305"/>
                  </a:cubicBezTo>
                  <a:cubicBezTo>
                    <a:pt x="981" y="1305"/>
                    <a:pt x="989" y="1305"/>
                    <a:pt x="989" y="1297"/>
                  </a:cubicBezTo>
                  <a:cubicBezTo>
                    <a:pt x="1011" y="1290"/>
                    <a:pt x="1025" y="1283"/>
                    <a:pt x="1047" y="1275"/>
                  </a:cubicBezTo>
                  <a:cubicBezTo>
                    <a:pt x="1069" y="1268"/>
                    <a:pt x="1091" y="1261"/>
                    <a:pt x="1099" y="1246"/>
                  </a:cubicBezTo>
                  <a:cubicBezTo>
                    <a:pt x="1113" y="1217"/>
                    <a:pt x="1128" y="1202"/>
                    <a:pt x="1150" y="1187"/>
                  </a:cubicBezTo>
                  <a:cubicBezTo>
                    <a:pt x="1164" y="1180"/>
                    <a:pt x="1179" y="1165"/>
                    <a:pt x="1194" y="1158"/>
                  </a:cubicBezTo>
                  <a:cubicBezTo>
                    <a:pt x="1201" y="1151"/>
                    <a:pt x="1209" y="1143"/>
                    <a:pt x="1216" y="1136"/>
                  </a:cubicBezTo>
                  <a:cubicBezTo>
                    <a:pt x="1245" y="1114"/>
                    <a:pt x="1267" y="1092"/>
                    <a:pt x="1289" y="1092"/>
                  </a:cubicBezTo>
                  <a:cubicBezTo>
                    <a:pt x="1304" y="1092"/>
                    <a:pt x="1311" y="1100"/>
                    <a:pt x="1326" y="1107"/>
                  </a:cubicBezTo>
                  <a:cubicBezTo>
                    <a:pt x="1333" y="1107"/>
                    <a:pt x="1333" y="1114"/>
                    <a:pt x="1340" y="1114"/>
                  </a:cubicBezTo>
                  <a:cubicBezTo>
                    <a:pt x="1355" y="1114"/>
                    <a:pt x="1362" y="1100"/>
                    <a:pt x="1370" y="1085"/>
                  </a:cubicBezTo>
                  <a:cubicBezTo>
                    <a:pt x="1370" y="1078"/>
                    <a:pt x="1370" y="1078"/>
                    <a:pt x="1370" y="1070"/>
                  </a:cubicBezTo>
                  <a:cubicBezTo>
                    <a:pt x="1377" y="1048"/>
                    <a:pt x="1384" y="1041"/>
                    <a:pt x="1428" y="1033"/>
                  </a:cubicBezTo>
                  <a:cubicBezTo>
                    <a:pt x="1472" y="1026"/>
                    <a:pt x="1472" y="946"/>
                    <a:pt x="1472" y="924"/>
                  </a:cubicBezTo>
                  <a:cubicBezTo>
                    <a:pt x="1472" y="909"/>
                    <a:pt x="1472" y="909"/>
                    <a:pt x="1472" y="909"/>
                  </a:cubicBezTo>
                  <a:cubicBezTo>
                    <a:pt x="1480" y="909"/>
                    <a:pt x="1480" y="909"/>
                    <a:pt x="1480" y="909"/>
                  </a:cubicBezTo>
                  <a:cubicBezTo>
                    <a:pt x="1487" y="902"/>
                    <a:pt x="1531" y="894"/>
                    <a:pt x="1538" y="858"/>
                  </a:cubicBezTo>
                  <a:cubicBezTo>
                    <a:pt x="1538" y="843"/>
                    <a:pt x="1546" y="814"/>
                    <a:pt x="1568" y="814"/>
                  </a:cubicBezTo>
                  <a:cubicBezTo>
                    <a:pt x="1575" y="814"/>
                    <a:pt x="1582" y="828"/>
                    <a:pt x="1604" y="843"/>
                  </a:cubicBezTo>
                  <a:cubicBezTo>
                    <a:pt x="1604" y="850"/>
                    <a:pt x="1612" y="858"/>
                    <a:pt x="1626" y="865"/>
                  </a:cubicBezTo>
                  <a:cubicBezTo>
                    <a:pt x="1641" y="880"/>
                    <a:pt x="1648" y="887"/>
                    <a:pt x="1663" y="887"/>
                  </a:cubicBezTo>
                  <a:cubicBezTo>
                    <a:pt x="1678" y="887"/>
                    <a:pt x="1700" y="880"/>
                    <a:pt x="1714" y="865"/>
                  </a:cubicBezTo>
                  <a:cubicBezTo>
                    <a:pt x="1736" y="850"/>
                    <a:pt x="1780" y="821"/>
                    <a:pt x="1831" y="821"/>
                  </a:cubicBezTo>
                  <a:cubicBezTo>
                    <a:pt x="1839" y="821"/>
                    <a:pt x="1846" y="821"/>
                    <a:pt x="1853" y="821"/>
                  </a:cubicBezTo>
                  <a:cubicBezTo>
                    <a:pt x="1883" y="828"/>
                    <a:pt x="1897" y="843"/>
                    <a:pt x="1905" y="865"/>
                  </a:cubicBezTo>
                  <a:cubicBezTo>
                    <a:pt x="1912" y="872"/>
                    <a:pt x="1919" y="887"/>
                    <a:pt x="1934" y="887"/>
                  </a:cubicBezTo>
                  <a:cubicBezTo>
                    <a:pt x="1949" y="902"/>
                    <a:pt x="1971" y="902"/>
                    <a:pt x="1993" y="902"/>
                  </a:cubicBezTo>
                  <a:cubicBezTo>
                    <a:pt x="2014" y="902"/>
                    <a:pt x="2029" y="902"/>
                    <a:pt x="2059" y="909"/>
                  </a:cubicBezTo>
                  <a:cubicBezTo>
                    <a:pt x="2132" y="916"/>
                    <a:pt x="2249" y="1033"/>
                    <a:pt x="2264" y="1048"/>
                  </a:cubicBezTo>
                  <a:cubicBezTo>
                    <a:pt x="2271" y="1055"/>
                    <a:pt x="2278" y="1070"/>
                    <a:pt x="2286" y="1092"/>
                  </a:cubicBezTo>
                  <a:cubicBezTo>
                    <a:pt x="2308" y="1121"/>
                    <a:pt x="2322" y="1151"/>
                    <a:pt x="2352" y="1151"/>
                  </a:cubicBezTo>
                  <a:cubicBezTo>
                    <a:pt x="2359" y="1151"/>
                    <a:pt x="2366" y="1143"/>
                    <a:pt x="2374" y="1143"/>
                  </a:cubicBezTo>
                  <a:cubicBezTo>
                    <a:pt x="2396" y="1136"/>
                    <a:pt x="2418" y="1129"/>
                    <a:pt x="2432" y="1121"/>
                  </a:cubicBezTo>
                  <a:cubicBezTo>
                    <a:pt x="2462" y="1114"/>
                    <a:pt x="2483" y="1107"/>
                    <a:pt x="2513" y="1107"/>
                  </a:cubicBezTo>
                  <a:cubicBezTo>
                    <a:pt x="2528" y="1107"/>
                    <a:pt x="2535" y="1107"/>
                    <a:pt x="2550" y="1107"/>
                  </a:cubicBezTo>
                  <a:cubicBezTo>
                    <a:pt x="2564" y="1114"/>
                    <a:pt x="2571" y="1114"/>
                    <a:pt x="2586" y="1121"/>
                  </a:cubicBezTo>
                  <a:cubicBezTo>
                    <a:pt x="2601" y="1129"/>
                    <a:pt x="2615" y="1129"/>
                    <a:pt x="2630" y="1129"/>
                  </a:cubicBezTo>
                  <a:cubicBezTo>
                    <a:pt x="2645" y="1129"/>
                    <a:pt x="2659" y="1129"/>
                    <a:pt x="2674" y="1121"/>
                  </a:cubicBezTo>
                  <a:cubicBezTo>
                    <a:pt x="2696" y="1114"/>
                    <a:pt x="2711" y="1107"/>
                    <a:pt x="2725" y="1107"/>
                  </a:cubicBezTo>
                  <a:cubicBezTo>
                    <a:pt x="2747" y="1107"/>
                    <a:pt x="2769" y="1121"/>
                    <a:pt x="2777" y="1136"/>
                  </a:cubicBezTo>
                  <a:cubicBezTo>
                    <a:pt x="2791" y="1151"/>
                    <a:pt x="2799" y="1165"/>
                    <a:pt x="2791" y="1187"/>
                  </a:cubicBezTo>
                  <a:cubicBezTo>
                    <a:pt x="2791" y="1195"/>
                    <a:pt x="2791" y="1209"/>
                    <a:pt x="2799" y="1217"/>
                  </a:cubicBezTo>
                  <a:cubicBezTo>
                    <a:pt x="2806" y="1224"/>
                    <a:pt x="2813" y="1224"/>
                    <a:pt x="2828" y="1224"/>
                  </a:cubicBezTo>
                  <a:cubicBezTo>
                    <a:pt x="2835" y="1224"/>
                    <a:pt x="2850" y="1224"/>
                    <a:pt x="2857" y="1217"/>
                  </a:cubicBezTo>
                  <a:cubicBezTo>
                    <a:pt x="2864" y="1217"/>
                    <a:pt x="2872" y="1217"/>
                    <a:pt x="2879" y="1217"/>
                  </a:cubicBezTo>
                  <a:cubicBezTo>
                    <a:pt x="2909" y="1217"/>
                    <a:pt x="2931" y="1246"/>
                    <a:pt x="2938" y="1268"/>
                  </a:cubicBezTo>
                  <a:cubicBezTo>
                    <a:pt x="2952" y="1283"/>
                    <a:pt x="2960" y="1297"/>
                    <a:pt x="2974" y="1305"/>
                  </a:cubicBezTo>
                  <a:cubicBezTo>
                    <a:pt x="2989" y="1319"/>
                    <a:pt x="2989" y="1319"/>
                    <a:pt x="2989" y="1319"/>
                  </a:cubicBezTo>
                  <a:cubicBezTo>
                    <a:pt x="3011" y="1327"/>
                    <a:pt x="3019" y="1334"/>
                    <a:pt x="3033" y="1334"/>
                  </a:cubicBezTo>
                  <a:cubicBezTo>
                    <a:pt x="3040" y="1334"/>
                    <a:pt x="3040" y="1334"/>
                    <a:pt x="3048" y="1334"/>
                  </a:cubicBezTo>
                  <a:cubicBezTo>
                    <a:pt x="3084" y="1312"/>
                    <a:pt x="3180" y="1305"/>
                    <a:pt x="3187" y="1305"/>
                  </a:cubicBezTo>
                  <a:cubicBezTo>
                    <a:pt x="3194" y="1305"/>
                    <a:pt x="3194" y="1305"/>
                    <a:pt x="3194" y="1305"/>
                  </a:cubicBezTo>
                  <a:cubicBezTo>
                    <a:pt x="3209" y="1319"/>
                    <a:pt x="3224" y="1327"/>
                    <a:pt x="3245" y="1327"/>
                  </a:cubicBezTo>
                  <a:cubicBezTo>
                    <a:pt x="3260" y="1327"/>
                    <a:pt x="3268" y="1327"/>
                    <a:pt x="3282" y="1319"/>
                  </a:cubicBezTo>
                  <a:cubicBezTo>
                    <a:pt x="3304" y="1319"/>
                    <a:pt x="3326" y="1297"/>
                    <a:pt x="3341" y="1290"/>
                  </a:cubicBezTo>
                  <a:cubicBezTo>
                    <a:pt x="3355" y="1275"/>
                    <a:pt x="3370" y="1268"/>
                    <a:pt x="3385" y="1268"/>
                  </a:cubicBezTo>
                  <a:cubicBezTo>
                    <a:pt x="3392" y="1268"/>
                    <a:pt x="3400" y="1268"/>
                    <a:pt x="3407" y="1283"/>
                  </a:cubicBezTo>
                  <a:cubicBezTo>
                    <a:pt x="3407" y="1297"/>
                    <a:pt x="3407" y="1312"/>
                    <a:pt x="3400" y="1327"/>
                  </a:cubicBezTo>
                  <a:cubicBezTo>
                    <a:pt x="3392" y="1349"/>
                    <a:pt x="3392" y="1371"/>
                    <a:pt x="3392" y="1378"/>
                  </a:cubicBezTo>
                  <a:cubicBezTo>
                    <a:pt x="3400" y="1378"/>
                    <a:pt x="3400" y="1378"/>
                    <a:pt x="3407" y="1378"/>
                  </a:cubicBezTo>
                  <a:cubicBezTo>
                    <a:pt x="3451" y="1378"/>
                    <a:pt x="3451" y="1378"/>
                    <a:pt x="3473" y="1349"/>
                  </a:cubicBezTo>
                  <a:cubicBezTo>
                    <a:pt x="3487" y="1327"/>
                    <a:pt x="3487" y="1327"/>
                    <a:pt x="3487" y="1327"/>
                  </a:cubicBezTo>
                  <a:cubicBezTo>
                    <a:pt x="3517" y="1290"/>
                    <a:pt x="3531" y="1283"/>
                    <a:pt x="3553" y="1268"/>
                  </a:cubicBezTo>
                  <a:cubicBezTo>
                    <a:pt x="3568" y="1261"/>
                    <a:pt x="3575" y="1261"/>
                    <a:pt x="3590" y="1246"/>
                  </a:cubicBezTo>
                  <a:cubicBezTo>
                    <a:pt x="3627" y="1224"/>
                    <a:pt x="3627" y="1209"/>
                    <a:pt x="3641" y="1187"/>
                  </a:cubicBezTo>
                  <a:cubicBezTo>
                    <a:pt x="3641" y="1180"/>
                    <a:pt x="3649" y="1165"/>
                    <a:pt x="3656" y="1151"/>
                  </a:cubicBezTo>
                  <a:cubicBezTo>
                    <a:pt x="3663" y="1136"/>
                    <a:pt x="3714" y="1063"/>
                    <a:pt x="3759" y="1063"/>
                  </a:cubicBezTo>
                  <a:cubicBezTo>
                    <a:pt x="3773" y="1063"/>
                    <a:pt x="3780" y="1063"/>
                    <a:pt x="3788" y="1070"/>
                  </a:cubicBezTo>
                  <a:cubicBezTo>
                    <a:pt x="3810" y="1085"/>
                    <a:pt x="3817" y="1107"/>
                    <a:pt x="3824" y="1121"/>
                  </a:cubicBezTo>
                  <a:cubicBezTo>
                    <a:pt x="3839" y="1151"/>
                    <a:pt x="3846" y="1158"/>
                    <a:pt x="3854" y="1158"/>
                  </a:cubicBezTo>
                  <a:cubicBezTo>
                    <a:pt x="3876" y="1158"/>
                    <a:pt x="3876" y="1158"/>
                    <a:pt x="3876" y="1158"/>
                  </a:cubicBezTo>
                  <a:cubicBezTo>
                    <a:pt x="3898" y="1158"/>
                    <a:pt x="3905" y="1158"/>
                    <a:pt x="3912" y="1114"/>
                  </a:cubicBezTo>
                  <a:cubicBezTo>
                    <a:pt x="3920" y="1041"/>
                    <a:pt x="3927" y="1019"/>
                    <a:pt x="3993" y="990"/>
                  </a:cubicBezTo>
                  <a:cubicBezTo>
                    <a:pt x="4008" y="982"/>
                    <a:pt x="4022" y="975"/>
                    <a:pt x="4037" y="968"/>
                  </a:cubicBezTo>
                  <a:cubicBezTo>
                    <a:pt x="4059" y="960"/>
                    <a:pt x="4081" y="946"/>
                    <a:pt x="4095" y="946"/>
                  </a:cubicBezTo>
                  <a:cubicBezTo>
                    <a:pt x="4110" y="946"/>
                    <a:pt x="4125" y="953"/>
                    <a:pt x="4140" y="968"/>
                  </a:cubicBezTo>
                  <a:cubicBezTo>
                    <a:pt x="4154" y="990"/>
                    <a:pt x="4161" y="1004"/>
                    <a:pt x="4169" y="1026"/>
                  </a:cubicBezTo>
                  <a:cubicBezTo>
                    <a:pt x="4183" y="1048"/>
                    <a:pt x="4191" y="1070"/>
                    <a:pt x="4205" y="1070"/>
                  </a:cubicBezTo>
                  <a:cubicBezTo>
                    <a:pt x="4235" y="1063"/>
                    <a:pt x="4235" y="1063"/>
                    <a:pt x="4242" y="1048"/>
                  </a:cubicBezTo>
                  <a:cubicBezTo>
                    <a:pt x="4242" y="1033"/>
                    <a:pt x="4250" y="1019"/>
                    <a:pt x="4257" y="997"/>
                  </a:cubicBezTo>
                  <a:cubicBezTo>
                    <a:pt x="4271" y="975"/>
                    <a:pt x="4279" y="953"/>
                    <a:pt x="4279" y="938"/>
                  </a:cubicBezTo>
                  <a:cubicBezTo>
                    <a:pt x="4286" y="916"/>
                    <a:pt x="4286" y="887"/>
                    <a:pt x="4323" y="887"/>
                  </a:cubicBezTo>
                  <a:cubicBezTo>
                    <a:pt x="4323" y="887"/>
                    <a:pt x="4330" y="887"/>
                    <a:pt x="4337" y="887"/>
                  </a:cubicBezTo>
                  <a:cubicBezTo>
                    <a:pt x="4352" y="894"/>
                    <a:pt x="4359" y="894"/>
                    <a:pt x="4367" y="894"/>
                  </a:cubicBezTo>
                  <a:cubicBezTo>
                    <a:pt x="4374" y="902"/>
                    <a:pt x="4381" y="902"/>
                    <a:pt x="4381" y="902"/>
                  </a:cubicBezTo>
                  <a:cubicBezTo>
                    <a:pt x="4389" y="902"/>
                    <a:pt x="4396" y="894"/>
                    <a:pt x="4403" y="872"/>
                  </a:cubicBezTo>
                  <a:cubicBezTo>
                    <a:pt x="4411" y="858"/>
                    <a:pt x="4418" y="836"/>
                    <a:pt x="4425" y="821"/>
                  </a:cubicBezTo>
                  <a:cubicBezTo>
                    <a:pt x="4447" y="784"/>
                    <a:pt x="4469" y="740"/>
                    <a:pt x="4462" y="711"/>
                  </a:cubicBezTo>
                  <a:cubicBezTo>
                    <a:pt x="4455" y="667"/>
                    <a:pt x="4440" y="587"/>
                    <a:pt x="4491" y="543"/>
                  </a:cubicBezTo>
                  <a:cubicBezTo>
                    <a:pt x="4506" y="535"/>
                    <a:pt x="4513" y="521"/>
                    <a:pt x="4528" y="513"/>
                  </a:cubicBezTo>
                  <a:cubicBezTo>
                    <a:pt x="4543" y="499"/>
                    <a:pt x="4557" y="484"/>
                    <a:pt x="4594" y="469"/>
                  </a:cubicBezTo>
                  <a:cubicBezTo>
                    <a:pt x="4616" y="462"/>
                    <a:pt x="4616" y="455"/>
                    <a:pt x="4631" y="433"/>
                  </a:cubicBezTo>
                  <a:cubicBezTo>
                    <a:pt x="4645" y="418"/>
                    <a:pt x="4660" y="389"/>
                    <a:pt x="4689" y="359"/>
                  </a:cubicBezTo>
                  <a:cubicBezTo>
                    <a:pt x="4748" y="279"/>
                    <a:pt x="4755" y="279"/>
                    <a:pt x="4806" y="271"/>
                  </a:cubicBezTo>
                  <a:cubicBezTo>
                    <a:pt x="4850" y="264"/>
                    <a:pt x="4850" y="264"/>
                    <a:pt x="4850" y="264"/>
                  </a:cubicBezTo>
                  <a:cubicBezTo>
                    <a:pt x="4894" y="257"/>
                    <a:pt x="4924" y="257"/>
                    <a:pt x="4953" y="228"/>
                  </a:cubicBezTo>
                  <a:cubicBezTo>
                    <a:pt x="4960" y="220"/>
                    <a:pt x="4960" y="220"/>
                    <a:pt x="4960" y="220"/>
                  </a:cubicBezTo>
                  <a:cubicBezTo>
                    <a:pt x="4960" y="213"/>
                    <a:pt x="4945" y="205"/>
                    <a:pt x="4938" y="198"/>
                  </a:cubicBezTo>
                  <a:cubicBezTo>
                    <a:pt x="4931" y="191"/>
                    <a:pt x="4916" y="183"/>
                    <a:pt x="4909" y="176"/>
                  </a:cubicBezTo>
                  <a:cubicBezTo>
                    <a:pt x="4865" y="132"/>
                    <a:pt x="4865" y="103"/>
                    <a:pt x="4887" y="37"/>
                  </a:cubicBezTo>
                  <a:cubicBezTo>
                    <a:pt x="4902" y="15"/>
                    <a:pt x="4916" y="0"/>
                    <a:pt x="4931" y="0"/>
                  </a:cubicBezTo>
                  <a:cubicBezTo>
                    <a:pt x="4960" y="0"/>
                    <a:pt x="4990" y="30"/>
                    <a:pt x="5012" y="59"/>
                  </a:cubicBezTo>
                  <a:cubicBezTo>
                    <a:pt x="5012" y="66"/>
                    <a:pt x="5012" y="66"/>
                    <a:pt x="5012" y="66"/>
                  </a:cubicBezTo>
                  <a:cubicBezTo>
                    <a:pt x="5041" y="118"/>
                    <a:pt x="5048" y="125"/>
                    <a:pt x="5092" y="132"/>
                  </a:cubicBezTo>
                  <a:cubicBezTo>
                    <a:pt x="5136" y="140"/>
                    <a:pt x="5143" y="169"/>
                    <a:pt x="5151" y="198"/>
                  </a:cubicBezTo>
                  <a:cubicBezTo>
                    <a:pt x="5158" y="205"/>
                    <a:pt x="5165" y="220"/>
                    <a:pt x="5173" y="235"/>
                  </a:cubicBezTo>
                  <a:cubicBezTo>
                    <a:pt x="5187" y="257"/>
                    <a:pt x="5202" y="293"/>
                    <a:pt x="5209" y="323"/>
                  </a:cubicBezTo>
                  <a:cubicBezTo>
                    <a:pt x="5217" y="337"/>
                    <a:pt x="5224" y="359"/>
                    <a:pt x="5231" y="367"/>
                  </a:cubicBezTo>
                  <a:cubicBezTo>
                    <a:pt x="5246" y="396"/>
                    <a:pt x="5261" y="411"/>
                    <a:pt x="5275" y="411"/>
                  </a:cubicBezTo>
                  <a:cubicBezTo>
                    <a:pt x="5283" y="411"/>
                    <a:pt x="5297" y="411"/>
                    <a:pt x="5305" y="403"/>
                  </a:cubicBezTo>
                  <a:cubicBezTo>
                    <a:pt x="5319" y="396"/>
                    <a:pt x="5334" y="389"/>
                    <a:pt x="5341" y="381"/>
                  </a:cubicBezTo>
                  <a:cubicBezTo>
                    <a:pt x="5363" y="367"/>
                    <a:pt x="5378" y="352"/>
                    <a:pt x="5400" y="352"/>
                  </a:cubicBezTo>
                  <a:cubicBezTo>
                    <a:pt x="5407" y="352"/>
                    <a:pt x="5422" y="359"/>
                    <a:pt x="5429" y="367"/>
                  </a:cubicBezTo>
                  <a:cubicBezTo>
                    <a:pt x="5444" y="374"/>
                    <a:pt x="5451" y="389"/>
                    <a:pt x="5459" y="396"/>
                  </a:cubicBezTo>
                  <a:cubicBezTo>
                    <a:pt x="5473" y="411"/>
                    <a:pt x="5473" y="418"/>
                    <a:pt x="5488" y="418"/>
                  </a:cubicBezTo>
                  <a:cubicBezTo>
                    <a:pt x="5488" y="418"/>
                    <a:pt x="5495" y="418"/>
                    <a:pt x="5502" y="411"/>
                  </a:cubicBezTo>
                  <a:cubicBezTo>
                    <a:pt x="5546" y="396"/>
                    <a:pt x="5546" y="396"/>
                    <a:pt x="5590" y="367"/>
                  </a:cubicBezTo>
                  <a:cubicBezTo>
                    <a:pt x="5605" y="352"/>
                    <a:pt x="5605" y="352"/>
                    <a:pt x="5605" y="352"/>
                  </a:cubicBezTo>
                  <a:cubicBezTo>
                    <a:pt x="5620" y="337"/>
                    <a:pt x="5634" y="330"/>
                    <a:pt x="5649" y="330"/>
                  </a:cubicBezTo>
                  <a:cubicBezTo>
                    <a:pt x="5664" y="330"/>
                    <a:pt x="5671" y="337"/>
                    <a:pt x="5693" y="345"/>
                  </a:cubicBezTo>
                  <a:cubicBezTo>
                    <a:pt x="5708" y="359"/>
                    <a:pt x="5737" y="359"/>
                    <a:pt x="5766" y="359"/>
                  </a:cubicBezTo>
                  <a:cubicBezTo>
                    <a:pt x="5788" y="359"/>
                    <a:pt x="5810" y="359"/>
                    <a:pt x="5825" y="352"/>
                  </a:cubicBezTo>
                  <a:cubicBezTo>
                    <a:pt x="5832" y="352"/>
                    <a:pt x="5832" y="352"/>
                    <a:pt x="5840" y="352"/>
                  </a:cubicBezTo>
                  <a:cubicBezTo>
                    <a:pt x="5847" y="352"/>
                    <a:pt x="5862" y="352"/>
                    <a:pt x="5869" y="367"/>
                  </a:cubicBezTo>
                  <a:cubicBezTo>
                    <a:pt x="5876" y="381"/>
                    <a:pt x="5883" y="411"/>
                    <a:pt x="5876" y="447"/>
                  </a:cubicBezTo>
                  <a:cubicBezTo>
                    <a:pt x="5876" y="462"/>
                    <a:pt x="5883" y="484"/>
                    <a:pt x="5883" y="499"/>
                  </a:cubicBezTo>
                  <a:cubicBezTo>
                    <a:pt x="5898" y="543"/>
                    <a:pt x="5913" y="601"/>
                    <a:pt x="5847" y="645"/>
                  </a:cubicBezTo>
                  <a:cubicBezTo>
                    <a:pt x="5766" y="704"/>
                    <a:pt x="5700" y="784"/>
                    <a:pt x="5671" y="828"/>
                  </a:cubicBezTo>
                  <a:cubicBezTo>
                    <a:pt x="5664" y="843"/>
                    <a:pt x="5642" y="872"/>
                    <a:pt x="5649" y="887"/>
                  </a:cubicBezTo>
                  <a:cubicBezTo>
                    <a:pt x="5656" y="894"/>
                    <a:pt x="5671" y="902"/>
                    <a:pt x="5693" y="909"/>
                  </a:cubicBezTo>
                  <a:cubicBezTo>
                    <a:pt x="5730" y="909"/>
                    <a:pt x="5752" y="909"/>
                    <a:pt x="5766" y="909"/>
                  </a:cubicBezTo>
                  <a:cubicBezTo>
                    <a:pt x="5803" y="909"/>
                    <a:pt x="5832" y="909"/>
                    <a:pt x="5869" y="924"/>
                  </a:cubicBezTo>
                  <a:cubicBezTo>
                    <a:pt x="5883" y="924"/>
                    <a:pt x="5891" y="931"/>
                    <a:pt x="5898" y="931"/>
                  </a:cubicBezTo>
                  <a:cubicBezTo>
                    <a:pt x="5905" y="931"/>
                    <a:pt x="5905" y="931"/>
                    <a:pt x="5920" y="909"/>
                  </a:cubicBezTo>
                  <a:cubicBezTo>
                    <a:pt x="5920" y="902"/>
                    <a:pt x="5935" y="894"/>
                    <a:pt x="5942" y="880"/>
                  </a:cubicBezTo>
                  <a:cubicBezTo>
                    <a:pt x="5993" y="814"/>
                    <a:pt x="6001" y="814"/>
                    <a:pt x="6074" y="755"/>
                  </a:cubicBezTo>
                  <a:cubicBezTo>
                    <a:pt x="6103" y="733"/>
                    <a:pt x="6118" y="711"/>
                    <a:pt x="6125" y="696"/>
                  </a:cubicBezTo>
                  <a:cubicBezTo>
                    <a:pt x="6140" y="667"/>
                    <a:pt x="6155" y="652"/>
                    <a:pt x="6213" y="652"/>
                  </a:cubicBezTo>
                  <a:cubicBezTo>
                    <a:pt x="6228" y="652"/>
                    <a:pt x="6228" y="652"/>
                    <a:pt x="6228" y="652"/>
                  </a:cubicBezTo>
                  <a:cubicBezTo>
                    <a:pt x="6228" y="667"/>
                    <a:pt x="6228" y="667"/>
                    <a:pt x="6228" y="667"/>
                  </a:cubicBezTo>
                  <a:cubicBezTo>
                    <a:pt x="6228" y="711"/>
                    <a:pt x="6243" y="770"/>
                    <a:pt x="6294" y="814"/>
                  </a:cubicBezTo>
                  <a:cubicBezTo>
                    <a:pt x="6316" y="828"/>
                    <a:pt x="6323" y="850"/>
                    <a:pt x="6323" y="872"/>
                  </a:cubicBezTo>
                  <a:cubicBezTo>
                    <a:pt x="6331" y="931"/>
                    <a:pt x="6294" y="990"/>
                    <a:pt x="6257" y="1026"/>
                  </a:cubicBezTo>
                  <a:cubicBezTo>
                    <a:pt x="6206" y="1092"/>
                    <a:pt x="6199" y="1121"/>
                    <a:pt x="6206" y="1187"/>
                  </a:cubicBezTo>
                  <a:cubicBezTo>
                    <a:pt x="6221" y="1253"/>
                    <a:pt x="6228" y="1414"/>
                    <a:pt x="6228" y="1480"/>
                  </a:cubicBezTo>
                  <a:cubicBezTo>
                    <a:pt x="6228" y="1546"/>
                    <a:pt x="6155" y="1642"/>
                    <a:pt x="6103" y="1700"/>
                  </a:cubicBezTo>
                  <a:cubicBezTo>
                    <a:pt x="6081" y="1730"/>
                    <a:pt x="6081" y="1730"/>
                    <a:pt x="6081" y="1730"/>
                  </a:cubicBezTo>
                  <a:cubicBezTo>
                    <a:pt x="6045" y="1773"/>
                    <a:pt x="5964" y="1832"/>
                    <a:pt x="5847" y="1913"/>
                  </a:cubicBezTo>
                  <a:cubicBezTo>
                    <a:pt x="5803" y="1942"/>
                    <a:pt x="5803" y="2001"/>
                    <a:pt x="5840" y="2089"/>
                  </a:cubicBezTo>
                  <a:cubicBezTo>
                    <a:pt x="5869" y="2140"/>
                    <a:pt x="5854" y="2169"/>
                    <a:pt x="5840" y="2206"/>
                  </a:cubicBezTo>
                  <a:cubicBezTo>
                    <a:pt x="5832" y="2228"/>
                    <a:pt x="5817" y="2257"/>
                    <a:pt x="5810" y="2287"/>
                  </a:cubicBezTo>
                  <a:cubicBezTo>
                    <a:pt x="5803" y="2309"/>
                    <a:pt x="5810" y="2316"/>
                    <a:pt x="5817" y="2331"/>
                  </a:cubicBezTo>
                  <a:cubicBezTo>
                    <a:pt x="5832" y="2352"/>
                    <a:pt x="5876" y="2360"/>
                    <a:pt x="5935" y="2360"/>
                  </a:cubicBezTo>
                  <a:cubicBezTo>
                    <a:pt x="5950" y="2360"/>
                    <a:pt x="5950" y="2360"/>
                    <a:pt x="5950" y="2360"/>
                  </a:cubicBezTo>
                  <a:cubicBezTo>
                    <a:pt x="5964" y="2360"/>
                    <a:pt x="5964" y="2360"/>
                    <a:pt x="5964" y="2360"/>
                  </a:cubicBezTo>
                  <a:cubicBezTo>
                    <a:pt x="5964" y="2367"/>
                    <a:pt x="5964" y="2367"/>
                    <a:pt x="5964" y="2367"/>
                  </a:cubicBezTo>
                  <a:cubicBezTo>
                    <a:pt x="5964" y="2367"/>
                    <a:pt x="6030" y="2455"/>
                    <a:pt x="6118" y="2499"/>
                  </a:cubicBezTo>
                  <a:cubicBezTo>
                    <a:pt x="6162" y="2521"/>
                    <a:pt x="6191" y="2543"/>
                    <a:pt x="6213" y="2558"/>
                  </a:cubicBezTo>
                  <a:cubicBezTo>
                    <a:pt x="6243" y="2580"/>
                    <a:pt x="6264" y="2602"/>
                    <a:pt x="6308" y="2609"/>
                  </a:cubicBezTo>
                  <a:cubicBezTo>
                    <a:pt x="6367" y="2631"/>
                    <a:pt x="6382" y="2668"/>
                    <a:pt x="6404" y="2719"/>
                  </a:cubicBezTo>
                  <a:cubicBezTo>
                    <a:pt x="6411" y="2748"/>
                    <a:pt x="6426" y="2778"/>
                    <a:pt x="6440" y="2814"/>
                  </a:cubicBezTo>
                  <a:cubicBezTo>
                    <a:pt x="6477" y="2873"/>
                    <a:pt x="6572" y="2909"/>
                    <a:pt x="6653" y="2939"/>
                  </a:cubicBezTo>
                  <a:cubicBezTo>
                    <a:pt x="6697" y="2953"/>
                    <a:pt x="6733" y="2968"/>
                    <a:pt x="6755" y="2990"/>
                  </a:cubicBezTo>
                  <a:cubicBezTo>
                    <a:pt x="6799" y="3019"/>
                    <a:pt x="6902" y="3107"/>
                    <a:pt x="6895" y="3159"/>
                  </a:cubicBezTo>
                  <a:cubicBezTo>
                    <a:pt x="6895" y="3173"/>
                    <a:pt x="6895" y="3188"/>
                    <a:pt x="6880" y="3195"/>
                  </a:cubicBezTo>
                  <a:cubicBezTo>
                    <a:pt x="6843" y="3224"/>
                    <a:pt x="6829" y="3290"/>
                    <a:pt x="6851" y="3356"/>
                  </a:cubicBezTo>
                  <a:cubicBezTo>
                    <a:pt x="6858" y="3371"/>
                    <a:pt x="6858" y="3378"/>
                    <a:pt x="6865" y="3386"/>
                  </a:cubicBezTo>
                  <a:cubicBezTo>
                    <a:pt x="6880" y="3437"/>
                    <a:pt x="6895" y="3466"/>
                    <a:pt x="6836" y="3532"/>
                  </a:cubicBezTo>
                  <a:cubicBezTo>
                    <a:pt x="6821" y="3547"/>
                    <a:pt x="6814" y="3562"/>
                    <a:pt x="6799" y="3576"/>
                  </a:cubicBezTo>
                  <a:cubicBezTo>
                    <a:pt x="6770" y="3613"/>
                    <a:pt x="6748" y="3635"/>
                    <a:pt x="6719" y="3701"/>
                  </a:cubicBezTo>
                  <a:cubicBezTo>
                    <a:pt x="6697" y="3745"/>
                    <a:pt x="6712" y="3759"/>
                    <a:pt x="6733" y="3789"/>
                  </a:cubicBezTo>
                  <a:cubicBezTo>
                    <a:pt x="6748" y="3811"/>
                    <a:pt x="6770" y="3840"/>
                    <a:pt x="6770" y="3884"/>
                  </a:cubicBezTo>
                  <a:cubicBezTo>
                    <a:pt x="6777" y="3935"/>
                    <a:pt x="6799" y="3979"/>
                    <a:pt x="6814" y="4016"/>
                  </a:cubicBezTo>
                  <a:cubicBezTo>
                    <a:pt x="6829" y="4045"/>
                    <a:pt x="6836" y="4074"/>
                    <a:pt x="6843" y="4096"/>
                  </a:cubicBezTo>
                  <a:cubicBezTo>
                    <a:pt x="6851" y="4133"/>
                    <a:pt x="6953" y="4148"/>
                    <a:pt x="7012" y="4162"/>
                  </a:cubicBezTo>
                  <a:cubicBezTo>
                    <a:pt x="7026" y="4162"/>
                    <a:pt x="7034" y="4162"/>
                    <a:pt x="7041" y="4162"/>
                  </a:cubicBezTo>
                  <a:cubicBezTo>
                    <a:pt x="7078" y="4170"/>
                    <a:pt x="7114" y="4199"/>
                    <a:pt x="7129" y="4243"/>
                  </a:cubicBezTo>
                  <a:cubicBezTo>
                    <a:pt x="7144" y="4280"/>
                    <a:pt x="7151" y="4316"/>
                    <a:pt x="7136" y="4338"/>
                  </a:cubicBezTo>
                  <a:cubicBezTo>
                    <a:pt x="7122" y="4353"/>
                    <a:pt x="7114" y="4360"/>
                    <a:pt x="7100" y="4368"/>
                  </a:cubicBezTo>
                  <a:cubicBezTo>
                    <a:pt x="7093" y="4375"/>
                    <a:pt x="7085" y="4382"/>
                    <a:pt x="7093" y="4390"/>
                  </a:cubicBezTo>
                  <a:cubicBezTo>
                    <a:pt x="7100" y="4412"/>
                    <a:pt x="7122" y="4419"/>
                    <a:pt x="7136" y="4426"/>
                  </a:cubicBezTo>
                  <a:cubicBezTo>
                    <a:pt x="7144" y="4426"/>
                    <a:pt x="7151" y="4426"/>
                    <a:pt x="7158" y="4433"/>
                  </a:cubicBezTo>
                  <a:cubicBezTo>
                    <a:pt x="7158" y="4448"/>
                    <a:pt x="7158" y="4463"/>
                    <a:pt x="7122" y="4514"/>
                  </a:cubicBezTo>
                  <a:cubicBezTo>
                    <a:pt x="7085" y="4573"/>
                    <a:pt x="7122" y="4646"/>
                    <a:pt x="7246" y="4734"/>
                  </a:cubicBezTo>
                  <a:cubicBezTo>
                    <a:pt x="7334" y="4800"/>
                    <a:pt x="7261" y="4924"/>
                    <a:pt x="7217" y="5005"/>
                  </a:cubicBezTo>
                  <a:cubicBezTo>
                    <a:pt x="7217" y="5012"/>
                    <a:pt x="7210" y="5027"/>
                    <a:pt x="7202" y="5034"/>
                  </a:cubicBezTo>
                  <a:cubicBezTo>
                    <a:pt x="7181" y="5086"/>
                    <a:pt x="7188" y="5108"/>
                    <a:pt x="7195" y="5159"/>
                  </a:cubicBezTo>
                  <a:cubicBezTo>
                    <a:pt x="7195" y="5174"/>
                    <a:pt x="7202" y="5188"/>
                    <a:pt x="7202" y="5210"/>
                  </a:cubicBezTo>
                  <a:cubicBezTo>
                    <a:pt x="7217" y="5298"/>
                    <a:pt x="7122" y="5430"/>
                    <a:pt x="7063" y="5496"/>
                  </a:cubicBezTo>
                  <a:cubicBezTo>
                    <a:pt x="6997" y="5562"/>
                    <a:pt x="6983" y="5577"/>
                    <a:pt x="7019" y="5643"/>
                  </a:cubicBezTo>
                  <a:cubicBezTo>
                    <a:pt x="7041" y="5679"/>
                    <a:pt x="7063" y="5701"/>
                    <a:pt x="7085" y="5723"/>
                  </a:cubicBezTo>
                  <a:cubicBezTo>
                    <a:pt x="7114" y="5752"/>
                    <a:pt x="7144" y="5782"/>
                    <a:pt x="7158" y="5840"/>
                  </a:cubicBezTo>
                  <a:cubicBezTo>
                    <a:pt x="7158" y="5848"/>
                    <a:pt x="7158" y="5848"/>
                    <a:pt x="7158" y="5848"/>
                  </a:cubicBezTo>
                  <a:cubicBezTo>
                    <a:pt x="7181" y="5936"/>
                    <a:pt x="7195" y="5980"/>
                    <a:pt x="7276" y="6002"/>
                  </a:cubicBezTo>
                  <a:cubicBezTo>
                    <a:pt x="7349" y="6016"/>
                    <a:pt x="7356" y="6068"/>
                    <a:pt x="7364" y="6126"/>
                  </a:cubicBezTo>
                  <a:cubicBezTo>
                    <a:pt x="7371" y="6148"/>
                    <a:pt x="7378" y="6178"/>
                    <a:pt x="7386" y="6207"/>
                  </a:cubicBezTo>
                  <a:cubicBezTo>
                    <a:pt x="7422" y="6309"/>
                    <a:pt x="7422" y="6324"/>
                    <a:pt x="7386" y="6375"/>
                  </a:cubicBezTo>
                  <a:cubicBezTo>
                    <a:pt x="7356" y="6412"/>
                    <a:pt x="7312" y="6449"/>
                    <a:pt x="7290" y="6471"/>
                  </a:cubicBezTo>
                  <a:cubicBezTo>
                    <a:pt x="7320" y="6493"/>
                    <a:pt x="7320" y="6493"/>
                    <a:pt x="7320" y="6493"/>
                  </a:cubicBezTo>
                  <a:cubicBezTo>
                    <a:pt x="7298" y="6500"/>
                    <a:pt x="7298" y="6500"/>
                    <a:pt x="7298" y="6500"/>
                  </a:cubicBezTo>
                  <a:cubicBezTo>
                    <a:pt x="7239" y="6522"/>
                    <a:pt x="7202" y="6537"/>
                    <a:pt x="7188" y="6544"/>
                  </a:cubicBezTo>
                  <a:cubicBezTo>
                    <a:pt x="7181" y="6551"/>
                    <a:pt x="7181" y="6551"/>
                    <a:pt x="7166" y="6551"/>
                  </a:cubicBezTo>
                  <a:cubicBezTo>
                    <a:pt x="7129" y="6551"/>
                    <a:pt x="7049" y="6493"/>
                    <a:pt x="7034" y="6449"/>
                  </a:cubicBezTo>
                  <a:cubicBezTo>
                    <a:pt x="7026" y="6434"/>
                    <a:pt x="7012" y="6427"/>
                    <a:pt x="7005" y="6427"/>
                  </a:cubicBezTo>
                  <a:cubicBezTo>
                    <a:pt x="6990" y="6427"/>
                    <a:pt x="6975" y="6434"/>
                    <a:pt x="6961" y="6456"/>
                  </a:cubicBezTo>
                  <a:cubicBezTo>
                    <a:pt x="6953" y="6478"/>
                    <a:pt x="6946" y="6485"/>
                    <a:pt x="6946" y="6500"/>
                  </a:cubicBezTo>
                  <a:cubicBezTo>
                    <a:pt x="6946" y="6507"/>
                    <a:pt x="6946" y="6522"/>
                    <a:pt x="6924" y="6522"/>
                  </a:cubicBezTo>
                  <a:cubicBezTo>
                    <a:pt x="6917" y="6522"/>
                    <a:pt x="6917" y="6522"/>
                    <a:pt x="6909" y="6522"/>
                  </a:cubicBezTo>
                  <a:cubicBezTo>
                    <a:pt x="6895" y="6522"/>
                    <a:pt x="6880" y="6514"/>
                    <a:pt x="6873" y="6514"/>
                  </a:cubicBezTo>
                  <a:cubicBezTo>
                    <a:pt x="6851" y="6514"/>
                    <a:pt x="6821" y="6522"/>
                    <a:pt x="6770" y="6544"/>
                  </a:cubicBezTo>
                  <a:cubicBezTo>
                    <a:pt x="6741" y="6559"/>
                    <a:pt x="6726" y="6566"/>
                    <a:pt x="6719" y="6566"/>
                  </a:cubicBezTo>
                  <a:cubicBezTo>
                    <a:pt x="6697" y="6581"/>
                    <a:pt x="6697" y="6581"/>
                    <a:pt x="6645" y="6588"/>
                  </a:cubicBezTo>
                  <a:cubicBezTo>
                    <a:pt x="6616" y="6595"/>
                    <a:pt x="6609" y="6602"/>
                    <a:pt x="6602" y="6624"/>
                  </a:cubicBezTo>
                  <a:cubicBezTo>
                    <a:pt x="6602" y="6639"/>
                    <a:pt x="6594" y="6661"/>
                    <a:pt x="6565" y="6690"/>
                  </a:cubicBezTo>
                  <a:cubicBezTo>
                    <a:pt x="6536" y="6712"/>
                    <a:pt x="6528" y="6727"/>
                    <a:pt x="6521" y="6734"/>
                  </a:cubicBezTo>
                  <a:cubicBezTo>
                    <a:pt x="6521" y="6734"/>
                    <a:pt x="6514" y="6749"/>
                    <a:pt x="6506" y="6749"/>
                  </a:cubicBezTo>
                  <a:cubicBezTo>
                    <a:pt x="6499" y="6749"/>
                    <a:pt x="6492" y="6742"/>
                    <a:pt x="6484" y="6734"/>
                  </a:cubicBezTo>
                  <a:cubicBezTo>
                    <a:pt x="6484" y="6727"/>
                    <a:pt x="6484" y="6727"/>
                    <a:pt x="6484" y="6727"/>
                  </a:cubicBezTo>
                  <a:cubicBezTo>
                    <a:pt x="6470" y="6720"/>
                    <a:pt x="6462" y="6705"/>
                    <a:pt x="6462" y="6698"/>
                  </a:cubicBezTo>
                  <a:cubicBezTo>
                    <a:pt x="6455" y="6676"/>
                    <a:pt x="6455" y="6676"/>
                    <a:pt x="6433" y="6676"/>
                  </a:cubicBezTo>
                  <a:cubicBezTo>
                    <a:pt x="6382" y="6676"/>
                    <a:pt x="6316" y="6676"/>
                    <a:pt x="6279" y="6639"/>
                  </a:cubicBezTo>
                  <a:cubicBezTo>
                    <a:pt x="6272" y="6632"/>
                    <a:pt x="6257" y="6624"/>
                    <a:pt x="6243" y="6624"/>
                  </a:cubicBezTo>
                  <a:cubicBezTo>
                    <a:pt x="6199" y="6624"/>
                    <a:pt x="6140" y="6647"/>
                    <a:pt x="6103" y="6654"/>
                  </a:cubicBezTo>
                  <a:cubicBezTo>
                    <a:pt x="6081" y="6669"/>
                    <a:pt x="6074" y="6683"/>
                    <a:pt x="6067" y="6720"/>
                  </a:cubicBezTo>
                  <a:cubicBezTo>
                    <a:pt x="6059" y="6742"/>
                    <a:pt x="6052" y="6764"/>
                    <a:pt x="6037" y="6786"/>
                  </a:cubicBezTo>
                  <a:cubicBezTo>
                    <a:pt x="6030" y="6808"/>
                    <a:pt x="6023" y="6822"/>
                    <a:pt x="6015" y="6830"/>
                  </a:cubicBezTo>
                  <a:cubicBezTo>
                    <a:pt x="6008" y="6859"/>
                    <a:pt x="6001" y="6874"/>
                    <a:pt x="5964" y="6888"/>
                  </a:cubicBezTo>
                  <a:cubicBezTo>
                    <a:pt x="5942" y="6896"/>
                    <a:pt x="5942" y="6903"/>
                    <a:pt x="5957" y="6947"/>
                  </a:cubicBezTo>
                  <a:cubicBezTo>
                    <a:pt x="5964" y="6962"/>
                    <a:pt x="5971" y="6983"/>
                    <a:pt x="5971" y="7005"/>
                  </a:cubicBezTo>
                  <a:cubicBezTo>
                    <a:pt x="5979" y="7064"/>
                    <a:pt x="5957" y="7093"/>
                    <a:pt x="5935" y="7130"/>
                  </a:cubicBezTo>
                  <a:cubicBezTo>
                    <a:pt x="5927" y="7145"/>
                    <a:pt x="5920" y="7159"/>
                    <a:pt x="5913" y="7174"/>
                  </a:cubicBezTo>
                  <a:cubicBezTo>
                    <a:pt x="5891" y="7218"/>
                    <a:pt x="5862" y="7225"/>
                    <a:pt x="5854" y="7225"/>
                  </a:cubicBezTo>
                  <a:cubicBezTo>
                    <a:pt x="5825" y="7225"/>
                    <a:pt x="5803" y="7203"/>
                    <a:pt x="5803" y="7167"/>
                  </a:cubicBezTo>
                  <a:cubicBezTo>
                    <a:pt x="5803" y="7152"/>
                    <a:pt x="5803" y="7152"/>
                    <a:pt x="5795" y="7152"/>
                  </a:cubicBezTo>
                  <a:cubicBezTo>
                    <a:pt x="5788" y="7152"/>
                    <a:pt x="5774" y="7152"/>
                    <a:pt x="5744" y="7174"/>
                  </a:cubicBezTo>
                  <a:cubicBezTo>
                    <a:pt x="5708" y="7196"/>
                    <a:pt x="5686" y="7203"/>
                    <a:pt x="5642" y="7211"/>
                  </a:cubicBezTo>
                  <a:cubicBezTo>
                    <a:pt x="5620" y="7211"/>
                    <a:pt x="5598" y="7218"/>
                    <a:pt x="5561" y="7225"/>
                  </a:cubicBezTo>
                  <a:cubicBezTo>
                    <a:pt x="5532" y="7233"/>
                    <a:pt x="5510" y="7240"/>
                    <a:pt x="5488" y="7240"/>
                  </a:cubicBezTo>
                  <a:cubicBezTo>
                    <a:pt x="5444" y="7255"/>
                    <a:pt x="5407" y="7262"/>
                    <a:pt x="5349" y="7284"/>
                  </a:cubicBezTo>
                  <a:cubicBezTo>
                    <a:pt x="5326" y="7291"/>
                    <a:pt x="5305" y="7299"/>
                    <a:pt x="5275" y="7299"/>
                  </a:cubicBezTo>
                </a:path>
              </a:pathLst>
            </a:custGeom>
            <a:solidFill>
              <a:schemeClr val="accent2"/>
            </a:solidFill>
            <a:ln w="28575" cmpd="sng">
              <a:solidFill>
                <a:schemeClr val="bg1"/>
              </a:solidFill>
              <a:round/>
              <a:headEnd/>
              <a:tailEnd/>
            </a:ln>
          </p:spPr>
          <p:txBody>
            <a:bodyPr wrap="none" anchor="ctr"/>
            <a:lstStyle/>
            <a:p>
              <a:endParaRPr lang="en-US">
                <a:latin typeface="Poppins Light" charset="0"/>
              </a:endParaRPr>
            </a:p>
          </p:txBody>
        </p:sp>
        <p:sp>
          <p:nvSpPr>
            <p:cNvPr id="50" name="Freeform 49"/>
            <p:cNvSpPr>
              <a:spLocks noChangeArrowheads="1"/>
            </p:cNvSpPr>
            <p:nvPr/>
          </p:nvSpPr>
          <p:spPr bwMode="auto">
            <a:xfrm>
              <a:off x="7619993" y="4378228"/>
              <a:ext cx="2870828" cy="2785104"/>
            </a:xfrm>
            <a:custGeom>
              <a:avLst/>
              <a:gdLst>
                <a:gd name="T0" fmla="*/ 5532 w 7468"/>
                <a:gd name="T1" fmla="*/ 439 h 7328"/>
                <a:gd name="T2" fmla="*/ 5928 w 7468"/>
                <a:gd name="T3" fmla="*/ 960 h 7328"/>
                <a:gd name="T4" fmla="*/ 5965 w 7468"/>
                <a:gd name="T5" fmla="*/ 2388 h 7328"/>
                <a:gd name="T6" fmla="*/ 7071 w 7468"/>
                <a:gd name="T7" fmla="*/ 4191 h 7328"/>
                <a:gd name="T8" fmla="*/ 7298 w 7468"/>
                <a:gd name="T9" fmla="*/ 6030 h 7328"/>
                <a:gd name="T10" fmla="*/ 6903 w 7468"/>
                <a:gd name="T11" fmla="*/ 6514 h 7328"/>
                <a:gd name="T12" fmla="*/ 5987 w 7468"/>
                <a:gd name="T13" fmla="*/ 7019 h 7328"/>
                <a:gd name="T14" fmla="*/ 4697 w 7468"/>
                <a:gd name="T15" fmla="*/ 7100 h 7328"/>
                <a:gd name="T16" fmla="*/ 4177 w 7468"/>
                <a:gd name="T17" fmla="*/ 6946 h 7328"/>
                <a:gd name="T18" fmla="*/ 3869 w 7468"/>
                <a:gd name="T19" fmla="*/ 6455 h 7328"/>
                <a:gd name="T20" fmla="*/ 3620 w 7468"/>
                <a:gd name="T21" fmla="*/ 5532 h 7328"/>
                <a:gd name="T22" fmla="*/ 3092 w 7468"/>
                <a:gd name="T23" fmla="*/ 5268 h 7328"/>
                <a:gd name="T24" fmla="*/ 2199 w 7468"/>
                <a:gd name="T25" fmla="*/ 4990 h 7328"/>
                <a:gd name="T26" fmla="*/ 2147 w 7468"/>
                <a:gd name="T27" fmla="*/ 3737 h 7328"/>
                <a:gd name="T28" fmla="*/ 1964 w 7468"/>
                <a:gd name="T29" fmla="*/ 2923 h 7328"/>
                <a:gd name="T30" fmla="*/ 1576 w 7468"/>
                <a:gd name="T31" fmla="*/ 2440 h 7328"/>
                <a:gd name="T32" fmla="*/ 901 w 7468"/>
                <a:gd name="T33" fmla="*/ 2147 h 7328"/>
                <a:gd name="T34" fmla="*/ 257 w 7468"/>
                <a:gd name="T35" fmla="*/ 1897 h 7328"/>
                <a:gd name="T36" fmla="*/ 579 w 7468"/>
                <a:gd name="T37" fmla="*/ 1685 h 7328"/>
                <a:gd name="T38" fmla="*/ 1370 w 7468"/>
                <a:gd name="T39" fmla="*/ 1143 h 7328"/>
                <a:gd name="T40" fmla="*/ 2081 w 7468"/>
                <a:gd name="T41" fmla="*/ 938 h 7328"/>
                <a:gd name="T42" fmla="*/ 2909 w 7468"/>
                <a:gd name="T43" fmla="*/ 1245 h 7328"/>
                <a:gd name="T44" fmla="*/ 3701 w 7468"/>
                <a:gd name="T45" fmla="*/ 1172 h 7328"/>
                <a:gd name="T46" fmla="*/ 4353 w 7468"/>
                <a:gd name="T47" fmla="*/ 916 h 7328"/>
                <a:gd name="T48" fmla="*/ 4961 w 7468"/>
                <a:gd name="T49" fmla="*/ 29 h 7328"/>
                <a:gd name="T50" fmla="*/ 4704 w 7468"/>
                <a:gd name="T51" fmla="*/ 366 h 7328"/>
                <a:gd name="T52" fmla="*/ 4294 w 7468"/>
                <a:gd name="T53" fmla="*/ 945 h 7328"/>
                <a:gd name="T54" fmla="*/ 3913 w 7468"/>
                <a:gd name="T55" fmla="*/ 1157 h 7328"/>
                <a:gd name="T56" fmla="*/ 3488 w 7468"/>
                <a:gd name="T57" fmla="*/ 1355 h 7328"/>
                <a:gd name="T58" fmla="*/ 3063 w 7468"/>
                <a:gd name="T59" fmla="*/ 1333 h 7328"/>
                <a:gd name="T60" fmla="*/ 2660 w 7468"/>
                <a:gd name="T61" fmla="*/ 1128 h 7328"/>
                <a:gd name="T62" fmla="*/ 1949 w 7468"/>
                <a:gd name="T63" fmla="*/ 872 h 7328"/>
                <a:gd name="T64" fmla="*/ 1458 w 7468"/>
                <a:gd name="T65" fmla="*/ 1033 h 7328"/>
                <a:gd name="T66" fmla="*/ 1004 w 7468"/>
                <a:gd name="T67" fmla="*/ 1304 h 7328"/>
                <a:gd name="T68" fmla="*/ 418 w 7468"/>
                <a:gd name="T69" fmla="*/ 1604 h 7328"/>
                <a:gd name="T70" fmla="*/ 271 w 7468"/>
                <a:gd name="T71" fmla="*/ 1927 h 7328"/>
                <a:gd name="T72" fmla="*/ 762 w 7468"/>
                <a:gd name="T73" fmla="*/ 1978 h 7328"/>
                <a:gd name="T74" fmla="*/ 1151 w 7468"/>
                <a:gd name="T75" fmla="*/ 2242 h 7328"/>
                <a:gd name="T76" fmla="*/ 1759 w 7468"/>
                <a:gd name="T77" fmla="*/ 2476 h 7328"/>
                <a:gd name="T78" fmla="*/ 1986 w 7468"/>
                <a:gd name="T79" fmla="*/ 3099 h 7328"/>
                <a:gd name="T80" fmla="*/ 2052 w 7468"/>
                <a:gd name="T81" fmla="*/ 3671 h 7328"/>
                <a:gd name="T82" fmla="*/ 2184 w 7468"/>
                <a:gd name="T83" fmla="*/ 4184 h 7328"/>
                <a:gd name="T84" fmla="*/ 2169 w 7468"/>
                <a:gd name="T85" fmla="*/ 5012 h 7328"/>
                <a:gd name="T86" fmla="*/ 2902 w 7468"/>
                <a:gd name="T87" fmla="*/ 5400 h 7328"/>
                <a:gd name="T88" fmla="*/ 3327 w 7468"/>
                <a:gd name="T89" fmla="*/ 5444 h 7328"/>
                <a:gd name="T90" fmla="*/ 3950 w 7468"/>
                <a:gd name="T91" fmla="*/ 5701 h 7328"/>
                <a:gd name="T92" fmla="*/ 3825 w 7468"/>
                <a:gd name="T93" fmla="*/ 6455 h 7328"/>
                <a:gd name="T94" fmla="*/ 4140 w 7468"/>
                <a:gd name="T95" fmla="*/ 6748 h 7328"/>
                <a:gd name="T96" fmla="*/ 4316 w 7468"/>
                <a:gd name="T97" fmla="*/ 7313 h 7328"/>
                <a:gd name="T98" fmla="*/ 4851 w 7468"/>
                <a:gd name="T99" fmla="*/ 7210 h 7328"/>
                <a:gd name="T100" fmla="*/ 5782 w 7468"/>
                <a:gd name="T101" fmla="*/ 7203 h 7328"/>
                <a:gd name="T102" fmla="*/ 6111 w 7468"/>
                <a:gd name="T103" fmla="*/ 6734 h 7328"/>
                <a:gd name="T104" fmla="*/ 6646 w 7468"/>
                <a:gd name="T105" fmla="*/ 6646 h 7328"/>
                <a:gd name="T106" fmla="*/ 7225 w 7468"/>
                <a:gd name="T107" fmla="*/ 6573 h 7328"/>
                <a:gd name="T108" fmla="*/ 7108 w 7468"/>
                <a:gd name="T109" fmla="*/ 5517 h 7328"/>
                <a:gd name="T110" fmla="*/ 7144 w 7468"/>
                <a:gd name="T111" fmla="*/ 4389 h 7328"/>
                <a:gd name="T112" fmla="*/ 6910 w 7468"/>
                <a:gd name="T113" fmla="*/ 3392 h 7328"/>
                <a:gd name="T114" fmla="*/ 6001 w 7468"/>
                <a:gd name="T115" fmla="*/ 2359 h 7328"/>
                <a:gd name="T116" fmla="*/ 6302 w 7468"/>
                <a:gd name="T117" fmla="*/ 1047 h 7328"/>
                <a:gd name="T118" fmla="*/ 5804 w 7468"/>
                <a:gd name="T119" fmla="*/ 908 h 7328"/>
                <a:gd name="T120" fmla="*/ 5679 w 7468"/>
                <a:gd name="T121" fmla="*/ 329 h 7328"/>
                <a:gd name="T122" fmla="*/ 5254 w 7468"/>
                <a:gd name="T123" fmla="*/ 329 h 7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468" h="7328">
                  <a:moveTo>
                    <a:pt x="4961" y="29"/>
                  </a:moveTo>
                  <a:lnTo>
                    <a:pt x="4961" y="29"/>
                  </a:lnTo>
                  <a:cubicBezTo>
                    <a:pt x="4983" y="29"/>
                    <a:pt x="5005" y="51"/>
                    <a:pt x="5027" y="88"/>
                  </a:cubicBezTo>
                  <a:cubicBezTo>
                    <a:pt x="5063" y="139"/>
                    <a:pt x="5071" y="154"/>
                    <a:pt x="5122" y="161"/>
                  </a:cubicBezTo>
                  <a:cubicBezTo>
                    <a:pt x="5173" y="168"/>
                    <a:pt x="5159" y="219"/>
                    <a:pt x="5188" y="256"/>
                  </a:cubicBezTo>
                  <a:cubicBezTo>
                    <a:pt x="5210" y="285"/>
                    <a:pt x="5232" y="359"/>
                    <a:pt x="5247" y="388"/>
                  </a:cubicBezTo>
                  <a:cubicBezTo>
                    <a:pt x="5261" y="417"/>
                    <a:pt x="5276" y="439"/>
                    <a:pt x="5305" y="439"/>
                  </a:cubicBezTo>
                  <a:cubicBezTo>
                    <a:pt x="5320" y="439"/>
                    <a:pt x="5327" y="439"/>
                    <a:pt x="5342" y="432"/>
                  </a:cubicBezTo>
                  <a:cubicBezTo>
                    <a:pt x="5379" y="410"/>
                    <a:pt x="5408" y="381"/>
                    <a:pt x="5430" y="381"/>
                  </a:cubicBezTo>
                  <a:cubicBezTo>
                    <a:pt x="5437" y="381"/>
                    <a:pt x="5444" y="388"/>
                    <a:pt x="5452" y="388"/>
                  </a:cubicBezTo>
                  <a:cubicBezTo>
                    <a:pt x="5481" y="410"/>
                    <a:pt x="5481" y="447"/>
                    <a:pt x="5518" y="447"/>
                  </a:cubicBezTo>
                  <a:cubicBezTo>
                    <a:pt x="5518" y="447"/>
                    <a:pt x="5525" y="447"/>
                    <a:pt x="5532" y="439"/>
                  </a:cubicBezTo>
                  <a:cubicBezTo>
                    <a:pt x="5584" y="425"/>
                    <a:pt x="5584" y="425"/>
                    <a:pt x="5628" y="388"/>
                  </a:cubicBezTo>
                  <a:cubicBezTo>
                    <a:pt x="5657" y="366"/>
                    <a:pt x="5664" y="359"/>
                    <a:pt x="5679" y="359"/>
                  </a:cubicBezTo>
                  <a:cubicBezTo>
                    <a:pt x="5686" y="359"/>
                    <a:pt x="5701" y="366"/>
                    <a:pt x="5716" y="373"/>
                  </a:cubicBezTo>
                  <a:cubicBezTo>
                    <a:pt x="5738" y="388"/>
                    <a:pt x="5767" y="388"/>
                    <a:pt x="5796" y="388"/>
                  </a:cubicBezTo>
                  <a:cubicBezTo>
                    <a:pt x="5818" y="388"/>
                    <a:pt x="5847" y="388"/>
                    <a:pt x="5862" y="381"/>
                  </a:cubicBezTo>
                  <a:cubicBezTo>
                    <a:pt x="5862" y="381"/>
                    <a:pt x="5862" y="381"/>
                    <a:pt x="5870" y="381"/>
                  </a:cubicBezTo>
                  <a:cubicBezTo>
                    <a:pt x="5892" y="381"/>
                    <a:pt x="5899" y="403"/>
                    <a:pt x="5892" y="461"/>
                  </a:cubicBezTo>
                  <a:cubicBezTo>
                    <a:pt x="5884" y="520"/>
                    <a:pt x="5950" y="586"/>
                    <a:pt x="5870" y="645"/>
                  </a:cubicBezTo>
                  <a:cubicBezTo>
                    <a:pt x="5782" y="703"/>
                    <a:pt x="5716" y="791"/>
                    <a:pt x="5686" y="835"/>
                  </a:cubicBezTo>
                  <a:cubicBezTo>
                    <a:pt x="5664" y="872"/>
                    <a:pt x="5635" y="923"/>
                    <a:pt x="5723" y="938"/>
                  </a:cubicBezTo>
                  <a:cubicBezTo>
                    <a:pt x="5811" y="945"/>
                    <a:pt x="5833" y="938"/>
                    <a:pt x="5892" y="952"/>
                  </a:cubicBezTo>
                  <a:cubicBezTo>
                    <a:pt x="5913" y="960"/>
                    <a:pt x="5921" y="960"/>
                    <a:pt x="5928" y="960"/>
                  </a:cubicBezTo>
                  <a:cubicBezTo>
                    <a:pt x="5950" y="960"/>
                    <a:pt x="5950" y="945"/>
                    <a:pt x="5987" y="901"/>
                  </a:cubicBezTo>
                  <a:cubicBezTo>
                    <a:pt x="6038" y="842"/>
                    <a:pt x="6038" y="842"/>
                    <a:pt x="6111" y="784"/>
                  </a:cubicBezTo>
                  <a:cubicBezTo>
                    <a:pt x="6192" y="725"/>
                    <a:pt x="6155" y="681"/>
                    <a:pt x="6243" y="681"/>
                  </a:cubicBezTo>
                  <a:cubicBezTo>
                    <a:pt x="6243" y="725"/>
                    <a:pt x="6258" y="791"/>
                    <a:pt x="6309" y="835"/>
                  </a:cubicBezTo>
                  <a:cubicBezTo>
                    <a:pt x="6368" y="886"/>
                    <a:pt x="6338" y="960"/>
                    <a:pt x="6280" y="1033"/>
                  </a:cubicBezTo>
                  <a:cubicBezTo>
                    <a:pt x="6221" y="1099"/>
                    <a:pt x="6214" y="1135"/>
                    <a:pt x="6221" y="1201"/>
                  </a:cubicBezTo>
                  <a:cubicBezTo>
                    <a:pt x="6236" y="1267"/>
                    <a:pt x="6243" y="1428"/>
                    <a:pt x="6243" y="1494"/>
                  </a:cubicBezTo>
                  <a:cubicBezTo>
                    <a:pt x="6243" y="1560"/>
                    <a:pt x="6141" y="1678"/>
                    <a:pt x="6097" y="1736"/>
                  </a:cubicBezTo>
                  <a:cubicBezTo>
                    <a:pt x="6053" y="1787"/>
                    <a:pt x="5935" y="1868"/>
                    <a:pt x="5870" y="1912"/>
                  </a:cubicBezTo>
                  <a:cubicBezTo>
                    <a:pt x="5804" y="1964"/>
                    <a:pt x="5825" y="2037"/>
                    <a:pt x="5862" y="2110"/>
                  </a:cubicBezTo>
                  <a:cubicBezTo>
                    <a:pt x="5892" y="2176"/>
                    <a:pt x="5847" y="2198"/>
                    <a:pt x="5825" y="2301"/>
                  </a:cubicBezTo>
                  <a:cubicBezTo>
                    <a:pt x="5804" y="2381"/>
                    <a:pt x="5921" y="2388"/>
                    <a:pt x="5965" y="2388"/>
                  </a:cubicBezTo>
                  <a:cubicBezTo>
                    <a:pt x="5980" y="2388"/>
                    <a:pt x="5987" y="2388"/>
                    <a:pt x="5987" y="2388"/>
                  </a:cubicBezTo>
                  <a:cubicBezTo>
                    <a:pt x="5987" y="2388"/>
                    <a:pt x="6053" y="2484"/>
                    <a:pt x="6141" y="2528"/>
                  </a:cubicBezTo>
                  <a:cubicBezTo>
                    <a:pt x="6236" y="2572"/>
                    <a:pt x="6258" y="2616"/>
                    <a:pt x="6338" y="2638"/>
                  </a:cubicBezTo>
                  <a:cubicBezTo>
                    <a:pt x="6412" y="2660"/>
                    <a:pt x="6404" y="2733"/>
                    <a:pt x="6463" y="2835"/>
                  </a:cubicBezTo>
                  <a:cubicBezTo>
                    <a:pt x="6514" y="2938"/>
                    <a:pt x="6720" y="2967"/>
                    <a:pt x="6778" y="3011"/>
                  </a:cubicBezTo>
                  <a:cubicBezTo>
                    <a:pt x="6837" y="3063"/>
                    <a:pt x="6947" y="3165"/>
                    <a:pt x="6903" y="3195"/>
                  </a:cubicBezTo>
                  <a:cubicBezTo>
                    <a:pt x="6859" y="3231"/>
                    <a:pt x="6844" y="3312"/>
                    <a:pt x="6866" y="3378"/>
                  </a:cubicBezTo>
                  <a:cubicBezTo>
                    <a:pt x="6888" y="3444"/>
                    <a:pt x="6910" y="3466"/>
                    <a:pt x="6859" y="3539"/>
                  </a:cubicBezTo>
                  <a:cubicBezTo>
                    <a:pt x="6800" y="3605"/>
                    <a:pt x="6778" y="3612"/>
                    <a:pt x="6734" y="3707"/>
                  </a:cubicBezTo>
                  <a:cubicBezTo>
                    <a:pt x="6683" y="3795"/>
                    <a:pt x="6778" y="3810"/>
                    <a:pt x="6785" y="3898"/>
                  </a:cubicBezTo>
                  <a:cubicBezTo>
                    <a:pt x="6800" y="3986"/>
                    <a:pt x="6844" y="4059"/>
                    <a:pt x="6859" y="4110"/>
                  </a:cubicBezTo>
                  <a:cubicBezTo>
                    <a:pt x="6866" y="4169"/>
                    <a:pt x="7005" y="4184"/>
                    <a:pt x="7071" y="4191"/>
                  </a:cubicBezTo>
                  <a:cubicBezTo>
                    <a:pt x="7137" y="4206"/>
                    <a:pt x="7174" y="4308"/>
                    <a:pt x="7152" y="4338"/>
                  </a:cubicBezTo>
                  <a:cubicBezTo>
                    <a:pt x="7130" y="4374"/>
                    <a:pt x="7093" y="4374"/>
                    <a:pt x="7108" y="4411"/>
                  </a:cubicBezTo>
                  <a:cubicBezTo>
                    <a:pt x="7115" y="4440"/>
                    <a:pt x="7166" y="4455"/>
                    <a:pt x="7166" y="4455"/>
                  </a:cubicBezTo>
                  <a:lnTo>
                    <a:pt x="7166" y="4455"/>
                  </a:lnTo>
                  <a:cubicBezTo>
                    <a:pt x="7174" y="4455"/>
                    <a:pt x="7181" y="4462"/>
                    <a:pt x="7137" y="4521"/>
                  </a:cubicBezTo>
                  <a:cubicBezTo>
                    <a:pt x="7086" y="4602"/>
                    <a:pt x="7174" y="4689"/>
                    <a:pt x="7262" y="4763"/>
                  </a:cubicBezTo>
                  <a:cubicBezTo>
                    <a:pt x="7357" y="4828"/>
                    <a:pt x="7254" y="4975"/>
                    <a:pt x="7218" y="5041"/>
                  </a:cubicBezTo>
                  <a:cubicBezTo>
                    <a:pt x="7188" y="5114"/>
                    <a:pt x="7211" y="5144"/>
                    <a:pt x="7218" y="5224"/>
                  </a:cubicBezTo>
                  <a:cubicBezTo>
                    <a:pt x="7232" y="5305"/>
                    <a:pt x="7152" y="5429"/>
                    <a:pt x="7086" y="5495"/>
                  </a:cubicBezTo>
                  <a:cubicBezTo>
                    <a:pt x="7013" y="5561"/>
                    <a:pt x="6991" y="5591"/>
                    <a:pt x="7042" y="5664"/>
                  </a:cubicBezTo>
                  <a:cubicBezTo>
                    <a:pt x="7086" y="5745"/>
                    <a:pt x="7152" y="5766"/>
                    <a:pt x="7174" y="5862"/>
                  </a:cubicBezTo>
                  <a:cubicBezTo>
                    <a:pt x="7196" y="5950"/>
                    <a:pt x="7211" y="6008"/>
                    <a:pt x="7298" y="6030"/>
                  </a:cubicBezTo>
                  <a:cubicBezTo>
                    <a:pt x="7386" y="6052"/>
                    <a:pt x="7364" y="6118"/>
                    <a:pt x="7401" y="6221"/>
                  </a:cubicBezTo>
                  <a:cubicBezTo>
                    <a:pt x="7437" y="6323"/>
                    <a:pt x="7437" y="6338"/>
                    <a:pt x="7401" y="6382"/>
                  </a:cubicBezTo>
                  <a:cubicBezTo>
                    <a:pt x="7364" y="6426"/>
                    <a:pt x="7298" y="6485"/>
                    <a:pt x="7298" y="6485"/>
                  </a:cubicBezTo>
                  <a:cubicBezTo>
                    <a:pt x="7298" y="6485"/>
                    <a:pt x="7306" y="6492"/>
                    <a:pt x="7320" y="6507"/>
                  </a:cubicBezTo>
                  <a:cubicBezTo>
                    <a:pt x="7276" y="6521"/>
                    <a:pt x="7225" y="6536"/>
                    <a:pt x="7211" y="6543"/>
                  </a:cubicBezTo>
                  <a:cubicBezTo>
                    <a:pt x="7211" y="6551"/>
                    <a:pt x="7203" y="6551"/>
                    <a:pt x="7196" y="6551"/>
                  </a:cubicBezTo>
                  <a:cubicBezTo>
                    <a:pt x="7166" y="6551"/>
                    <a:pt x="7093" y="6499"/>
                    <a:pt x="7071" y="6463"/>
                  </a:cubicBezTo>
                  <a:cubicBezTo>
                    <a:pt x="7064" y="6441"/>
                    <a:pt x="7049" y="6426"/>
                    <a:pt x="7035" y="6426"/>
                  </a:cubicBezTo>
                  <a:cubicBezTo>
                    <a:pt x="7013" y="6426"/>
                    <a:pt x="6998" y="6433"/>
                    <a:pt x="6983" y="6463"/>
                  </a:cubicBezTo>
                  <a:cubicBezTo>
                    <a:pt x="6954" y="6507"/>
                    <a:pt x="6969" y="6521"/>
                    <a:pt x="6954" y="6521"/>
                  </a:cubicBezTo>
                  <a:cubicBezTo>
                    <a:pt x="6954" y="6521"/>
                    <a:pt x="6947" y="6521"/>
                    <a:pt x="6939" y="6521"/>
                  </a:cubicBezTo>
                  <a:cubicBezTo>
                    <a:pt x="6925" y="6514"/>
                    <a:pt x="6910" y="6514"/>
                    <a:pt x="6903" y="6514"/>
                  </a:cubicBezTo>
                  <a:cubicBezTo>
                    <a:pt x="6881" y="6514"/>
                    <a:pt x="6851" y="6521"/>
                    <a:pt x="6793" y="6543"/>
                  </a:cubicBezTo>
                  <a:cubicBezTo>
                    <a:pt x="6712" y="6580"/>
                    <a:pt x="6749" y="6573"/>
                    <a:pt x="6675" y="6587"/>
                  </a:cubicBezTo>
                  <a:cubicBezTo>
                    <a:pt x="6602" y="6602"/>
                    <a:pt x="6639" y="6638"/>
                    <a:pt x="6580" y="6690"/>
                  </a:cubicBezTo>
                  <a:cubicBezTo>
                    <a:pt x="6544" y="6726"/>
                    <a:pt x="6544" y="6741"/>
                    <a:pt x="6536" y="6741"/>
                  </a:cubicBezTo>
                  <a:cubicBezTo>
                    <a:pt x="6536" y="6741"/>
                    <a:pt x="6529" y="6741"/>
                    <a:pt x="6522" y="6734"/>
                  </a:cubicBezTo>
                  <a:cubicBezTo>
                    <a:pt x="6500" y="6704"/>
                    <a:pt x="6514" y="6675"/>
                    <a:pt x="6463" y="6675"/>
                  </a:cubicBezTo>
                  <a:cubicBezTo>
                    <a:pt x="6412" y="6675"/>
                    <a:pt x="6353" y="6675"/>
                    <a:pt x="6316" y="6638"/>
                  </a:cubicBezTo>
                  <a:cubicBezTo>
                    <a:pt x="6309" y="6631"/>
                    <a:pt x="6287" y="6624"/>
                    <a:pt x="6273" y="6624"/>
                  </a:cubicBezTo>
                  <a:cubicBezTo>
                    <a:pt x="6229" y="6624"/>
                    <a:pt x="6170" y="6646"/>
                    <a:pt x="6133" y="6653"/>
                  </a:cubicBezTo>
                  <a:cubicBezTo>
                    <a:pt x="6082" y="6675"/>
                    <a:pt x="6089" y="6726"/>
                    <a:pt x="6053" y="6792"/>
                  </a:cubicBezTo>
                  <a:cubicBezTo>
                    <a:pt x="6023" y="6858"/>
                    <a:pt x="6038" y="6866"/>
                    <a:pt x="5987" y="6888"/>
                  </a:cubicBezTo>
                  <a:cubicBezTo>
                    <a:pt x="5935" y="6902"/>
                    <a:pt x="5980" y="6954"/>
                    <a:pt x="5987" y="7019"/>
                  </a:cubicBezTo>
                  <a:cubicBezTo>
                    <a:pt x="5994" y="7093"/>
                    <a:pt x="5965" y="7115"/>
                    <a:pt x="5928" y="7181"/>
                  </a:cubicBezTo>
                  <a:cubicBezTo>
                    <a:pt x="5913" y="7210"/>
                    <a:pt x="5899" y="7225"/>
                    <a:pt x="5884" y="7225"/>
                  </a:cubicBezTo>
                  <a:cubicBezTo>
                    <a:pt x="5862" y="7225"/>
                    <a:pt x="5847" y="7210"/>
                    <a:pt x="5847" y="7181"/>
                  </a:cubicBezTo>
                  <a:cubicBezTo>
                    <a:pt x="5847" y="7159"/>
                    <a:pt x="5840" y="7152"/>
                    <a:pt x="5825" y="7152"/>
                  </a:cubicBezTo>
                  <a:cubicBezTo>
                    <a:pt x="5811" y="7152"/>
                    <a:pt x="5789" y="7159"/>
                    <a:pt x="5767" y="7173"/>
                  </a:cubicBezTo>
                  <a:cubicBezTo>
                    <a:pt x="5716" y="7210"/>
                    <a:pt x="5686" y="7203"/>
                    <a:pt x="5584" y="7225"/>
                  </a:cubicBezTo>
                  <a:cubicBezTo>
                    <a:pt x="5489" y="7254"/>
                    <a:pt x="5459" y="7254"/>
                    <a:pt x="5371" y="7283"/>
                  </a:cubicBezTo>
                  <a:cubicBezTo>
                    <a:pt x="5356" y="7291"/>
                    <a:pt x="5327" y="7298"/>
                    <a:pt x="5305" y="7298"/>
                  </a:cubicBezTo>
                  <a:cubicBezTo>
                    <a:pt x="5217" y="7298"/>
                    <a:pt x="5115" y="7269"/>
                    <a:pt x="5063" y="7261"/>
                  </a:cubicBezTo>
                  <a:cubicBezTo>
                    <a:pt x="4983" y="7254"/>
                    <a:pt x="4932" y="7261"/>
                    <a:pt x="4895" y="7254"/>
                  </a:cubicBezTo>
                  <a:cubicBezTo>
                    <a:pt x="4866" y="7239"/>
                    <a:pt x="4924" y="7195"/>
                    <a:pt x="4858" y="7181"/>
                  </a:cubicBezTo>
                  <a:cubicBezTo>
                    <a:pt x="4785" y="7173"/>
                    <a:pt x="4748" y="7122"/>
                    <a:pt x="4697" y="7100"/>
                  </a:cubicBezTo>
                  <a:cubicBezTo>
                    <a:pt x="4653" y="7078"/>
                    <a:pt x="4675" y="7034"/>
                    <a:pt x="4661" y="7034"/>
                  </a:cubicBezTo>
                  <a:cubicBezTo>
                    <a:pt x="4661" y="7034"/>
                    <a:pt x="4653" y="7042"/>
                    <a:pt x="4646" y="7049"/>
                  </a:cubicBezTo>
                  <a:cubicBezTo>
                    <a:pt x="4594" y="7078"/>
                    <a:pt x="4594" y="7107"/>
                    <a:pt x="4536" y="7115"/>
                  </a:cubicBezTo>
                  <a:cubicBezTo>
                    <a:pt x="4529" y="7115"/>
                    <a:pt x="4521" y="7115"/>
                    <a:pt x="4514" y="7115"/>
                  </a:cubicBezTo>
                  <a:cubicBezTo>
                    <a:pt x="4499" y="7115"/>
                    <a:pt x="4492" y="7115"/>
                    <a:pt x="4485" y="7115"/>
                  </a:cubicBezTo>
                  <a:cubicBezTo>
                    <a:pt x="4485" y="7115"/>
                    <a:pt x="4477" y="7115"/>
                    <a:pt x="4463" y="7144"/>
                  </a:cubicBezTo>
                  <a:cubicBezTo>
                    <a:pt x="4433" y="7195"/>
                    <a:pt x="4404" y="7203"/>
                    <a:pt x="4353" y="7261"/>
                  </a:cubicBezTo>
                  <a:cubicBezTo>
                    <a:pt x="4338" y="7276"/>
                    <a:pt x="4331" y="7283"/>
                    <a:pt x="4316" y="7283"/>
                  </a:cubicBezTo>
                  <a:cubicBezTo>
                    <a:pt x="4280" y="7283"/>
                    <a:pt x="4250" y="7232"/>
                    <a:pt x="4228" y="7217"/>
                  </a:cubicBezTo>
                  <a:cubicBezTo>
                    <a:pt x="4191" y="7203"/>
                    <a:pt x="4191" y="7159"/>
                    <a:pt x="4213" y="7115"/>
                  </a:cubicBezTo>
                  <a:cubicBezTo>
                    <a:pt x="4228" y="7071"/>
                    <a:pt x="4221" y="7064"/>
                    <a:pt x="4213" y="7027"/>
                  </a:cubicBezTo>
                  <a:cubicBezTo>
                    <a:pt x="4199" y="6997"/>
                    <a:pt x="4177" y="6983"/>
                    <a:pt x="4177" y="6946"/>
                  </a:cubicBezTo>
                  <a:cubicBezTo>
                    <a:pt x="4177" y="6910"/>
                    <a:pt x="4213" y="6910"/>
                    <a:pt x="4235" y="6888"/>
                  </a:cubicBezTo>
                  <a:cubicBezTo>
                    <a:pt x="4257" y="6858"/>
                    <a:pt x="4221" y="6800"/>
                    <a:pt x="4184" y="6785"/>
                  </a:cubicBezTo>
                  <a:cubicBezTo>
                    <a:pt x="4155" y="6770"/>
                    <a:pt x="4184" y="6712"/>
                    <a:pt x="4155" y="6712"/>
                  </a:cubicBezTo>
                  <a:cubicBezTo>
                    <a:pt x="4155" y="6712"/>
                    <a:pt x="4155" y="6712"/>
                    <a:pt x="4148" y="6719"/>
                  </a:cubicBezTo>
                  <a:lnTo>
                    <a:pt x="4140" y="6719"/>
                  </a:lnTo>
                  <a:cubicBezTo>
                    <a:pt x="4104" y="6719"/>
                    <a:pt x="4082" y="6690"/>
                    <a:pt x="4082" y="6690"/>
                  </a:cubicBezTo>
                  <a:cubicBezTo>
                    <a:pt x="4082" y="6690"/>
                    <a:pt x="4096" y="6602"/>
                    <a:pt x="4067" y="6573"/>
                  </a:cubicBezTo>
                  <a:cubicBezTo>
                    <a:pt x="4045" y="6551"/>
                    <a:pt x="4030" y="6543"/>
                    <a:pt x="4008" y="6543"/>
                  </a:cubicBezTo>
                  <a:cubicBezTo>
                    <a:pt x="3994" y="6543"/>
                    <a:pt x="3986" y="6543"/>
                    <a:pt x="3964" y="6543"/>
                  </a:cubicBezTo>
                  <a:cubicBezTo>
                    <a:pt x="3957" y="6543"/>
                    <a:pt x="3957" y="6543"/>
                    <a:pt x="3957" y="6543"/>
                  </a:cubicBezTo>
                  <a:cubicBezTo>
                    <a:pt x="3906" y="6543"/>
                    <a:pt x="3906" y="6485"/>
                    <a:pt x="3876" y="6463"/>
                  </a:cubicBezTo>
                  <a:cubicBezTo>
                    <a:pt x="3876" y="6455"/>
                    <a:pt x="3876" y="6455"/>
                    <a:pt x="3869" y="6455"/>
                  </a:cubicBezTo>
                  <a:cubicBezTo>
                    <a:pt x="3891" y="6433"/>
                    <a:pt x="3913" y="6411"/>
                    <a:pt x="3950" y="6389"/>
                  </a:cubicBezTo>
                  <a:cubicBezTo>
                    <a:pt x="4016" y="6353"/>
                    <a:pt x="4060" y="6338"/>
                    <a:pt x="4089" y="6287"/>
                  </a:cubicBezTo>
                  <a:cubicBezTo>
                    <a:pt x="4125" y="6243"/>
                    <a:pt x="4148" y="6169"/>
                    <a:pt x="4111" y="6147"/>
                  </a:cubicBezTo>
                  <a:cubicBezTo>
                    <a:pt x="4067" y="6118"/>
                    <a:pt x="4038" y="6067"/>
                    <a:pt x="4067" y="6016"/>
                  </a:cubicBezTo>
                  <a:cubicBezTo>
                    <a:pt x="4089" y="5964"/>
                    <a:pt x="4096" y="5913"/>
                    <a:pt x="4067" y="5891"/>
                  </a:cubicBezTo>
                  <a:cubicBezTo>
                    <a:pt x="4030" y="5862"/>
                    <a:pt x="3986" y="5840"/>
                    <a:pt x="4001" y="5796"/>
                  </a:cubicBezTo>
                  <a:cubicBezTo>
                    <a:pt x="4001" y="5759"/>
                    <a:pt x="4016" y="5671"/>
                    <a:pt x="3950" y="5671"/>
                  </a:cubicBezTo>
                  <a:cubicBezTo>
                    <a:pt x="3942" y="5671"/>
                    <a:pt x="3928" y="5671"/>
                    <a:pt x="3913" y="5678"/>
                  </a:cubicBezTo>
                  <a:cubicBezTo>
                    <a:pt x="3884" y="5686"/>
                    <a:pt x="3862" y="5693"/>
                    <a:pt x="3840" y="5693"/>
                  </a:cubicBezTo>
                  <a:cubicBezTo>
                    <a:pt x="3774" y="5693"/>
                    <a:pt x="3730" y="5657"/>
                    <a:pt x="3759" y="5627"/>
                  </a:cubicBezTo>
                  <a:cubicBezTo>
                    <a:pt x="3796" y="5591"/>
                    <a:pt x="3752" y="5583"/>
                    <a:pt x="3701" y="5583"/>
                  </a:cubicBezTo>
                  <a:cubicBezTo>
                    <a:pt x="3649" y="5583"/>
                    <a:pt x="3635" y="5576"/>
                    <a:pt x="3620" y="5532"/>
                  </a:cubicBezTo>
                  <a:cubicBezTo>
                    <a:pt x="3620" y="5503"/>
                    <a:pt x="3605" y="5473"/>
                    <a:pt x="3583" y="5473"/>
                  </a:cubicBezTo>
                  <a:cubicBezTo>
                    <a:pt x="3576" y="5473"/>
                    <a:pt x="3569" y="5473"/>
                    <a:pt x="3554" y="5481"/>
                  </a:cubicBezTo>
                  <a:cubicBezTo>
                    <a:pt x="3532" y="5503"/>
                    <a:pt x="3495" y="5517"/>
                    <a:pt x="3466" y="5517"/>
                  </a:cubicBezTo>
                  <a:cubicBezTo>
                    <a:pt x="3444" y="5517"/>
                    <a:pt x="3422" y="5510"/>
                    <a:pt x="3408" y="5473"/>
                  </a:cubicBezTo>
                  <a:cubicBezTo>
                    <a:pt x="3393" y="5422"/>
                    <a:pt x="3378" y="5407"/>
                    <a:pt x="3356" y="5407"/>
                  </a:cubicBezTo>
                  <a:cubicBezTo>
                    <a:pt x="3342" y="5407"/>
                    <a:pt x="3334" y="5415"/>
                    <a:pt x="3320" y="5415"/>
                  </a:cubicBezTo>
                  <a:cubicBezTo>
                    <a:pt x="3312" y="5415"/>
                    <a:pt x="3305" y="5415"/>
                    <a:pt x="3305" y="5415"/>
                  </a:cubicBezTo>
                  <a:cubicBezTo>
                    <a:pt x="3261" y="5415"/>
                    <a:pt x="3224" y="5385"/>
                    <a:pt x="3195" y="5356"/>
                  </a:cubicBezTo>
                  <a:cubicBezTo>
                    <a:pt x="3188" y="5342"/>
                    <a:pt x="3180" y="5342"/>
                    <a:pt x="3173" y="5342"/>
                  </a:cubicBezTo>
                  <a:cubicBezTo>
                    <a:pt x="3158" y="5342"/>
                    <a:pt x="3151" y="5342"/>
                    <a:pt x="3144" y="5342"/>
                  </a:cubicBezTo>
                  <a:cubicBezTo>
                    <a:pt x="3129" y="5342"/>
                    <a:pt x="3122" y="5342"/>
                    <a:pt x="3114" y="5327"/>
                  </a:cubicBezTo>
                  <a:cubicBezTo>
                    <a:pt x="3092" y="5297"/>
                    <a:pt x="3114" y="5268"/>
                    <a:pt x="3092" y="5268"/>
                  </a:cubicBezTo>
                  <a:cubicBezTo>
                    <a:pt x="3085" y="5268"/>
                    <a:pt x="3078" y="5268"/>
                    <a:pt x="3070" y="5268"/>
                  </a:cubicBezTo>
                  <a:cubicBezTo>
                    <a:pt x="3019" y="5290"/>
                    <a:pt x="2975" y="5327"/>
                    <a:pt x="2909" y="5364"/>
                  </a:cubicBezTo>
                  <a:cubicBezTo>
                    <a:pt x="2865" y="5385"/>
                    <a:pt x="2836" y="5407"/>
                    <a:pt x="2807" y="5407"/>
                  </a:cubicBezTo>
                  <a:cubicBezTo>
                    <a:pt x="2792" y="5407"/>
                    <a:pt x="2770" y="5393"/>
                    <a:pt x="2755" y="5371"/>
                  </a:cubicBezTo>
                  <a:cubicBezTo>
                    <a:pt x="2711" y="5312"/>
                    <a:pt x="2667" y="5276"/>
                    <a:pt x="2653" y="5246"/>
                  </a:cubicBezTo>
                  <a:cubicBezTo>
                    <a:pt x="2645" y="5224"/>
                    <a:pt x="2631" y="5224"/>
                    <a:pt x="2616" y="5224"/>
                  </a:cubicBezTo>
                  <a:cubicBezTo>
                    <a:pt x="2601" y="5224"/>
                    <a:pt x="2587" y="5224"/>
                    <a:pt x="2587" y="5224"/>
                  </a:cubicBezTo>
                  <a:cubicBezTo>
                    <a:pt x="2587" y="5224"/>
                    <a:pt x="2580" y="5290"/>
                    <a:pt x="2550" y="5290"/>
                  </a:cubicBezTo>
                  <a:cubicBezTo>
                    <a:pt x="2550" y="5290"/>
                    <a:pt x="2550" y="5290"/>
                    <a:pt x="2543" y="5290"/>
                  </a:cubicBezTo>
                  <a:cubicBezTo>
                    <a:pt x="2506" y="5268"/>
                    <a:pt x="2367" y="5180"/>
                    <a:pt x="2367" y="5180"/>
                  </a:cubicBezTo>
                  <a:cubicBezTo>
                    <a:pt x="2367" y="5180"/>
                    <a:pt x="2330" y="5166"/>
                    <a:pt x="2308" y="5100"/>
                  </a:cubicBezTo>
                  <a:cubicBezTo>
                    <a:pt x="2279" y="5034"/>
                    <a:pt x="2220" y="5026"/>
                    <a:pt x="2199" y="4990"/>
                  </a:cubicBezTo>
                  <a:cubicBezTo>
                    <a:pt x="2169" y="4953"/>
                    <a:pt x="2111" y="4902"/>
                    <a:pt x="2096" y="4843"/>
                  </a:cubicBezTo>
                  <a:cubicBezTo>
                    <a:pt x="2074" y="4785"/>
                    <a:pt x="2074" y="4741"/>
                    <a:pt x="2118" y="4689"/>
                  </a:cubicBezTo>
                  <a:cubicBezTo>
                    <a:pt x="2162" y="4638"/>
                    <a:pt x="2169" y="4667"/>
                    <a:pt x="2206" y="4638"/>
                  </a:cubicBezTo>
                  <a:cubicBezTo>
                    <a:pt x="2235" y="4616"/>
                    <a:pt x="2176" y="4587"/>
                    <a:pt x="2147" y="4557"/>
                  </a:cubicBezTo>
                  <a:cubicBezTo>
                    <a:pt x="2111" y="4521"/>
                    <a:pt x="2118" y="4492"/>
                    <a:pt x="2132" y="4404"/>
                  </a:cubicBezTo>
                  <a:cubicBezTo>
                    <a:pt x="2154" y="4316"/>
                    <a:pt x="2213" y="4294"/>
                    <a:pt x="2220" y="4250"/>
                  </a:cubicBezTo>
                  <a:cubicBezTo>
                    <a:pt x="2228" y="4206"/>
                    <a:pt x="2206" y="4176"/>
                    <a:pt x="2199" y="4125"/>
                  </a:cubicBezTo>
                  <a:cubicBezTo>
                    <a:pt x="2184" y="4074"/>
                    <a:pt x="2176" y="3927"/>
                    <a:pt x="2213" y="3883"/>
                  </a:cubicBezTo>
                  <a:cubicBezTo>
                    <a:pt x="2242" y="3839"/>
                    <a:pt x="2286" y="3788"/>
                    <a:pt x="2257" y="3759"/>
                  </a:cubicBezTo>
                  <a:cubicBezTo>
                    <a:pt x="2242" y="3744"/>
                    <a:pt x="2235" y="3744"/>
                    <a:pt x="2220" y="3744"/>
                  </a:cubicBezTo>
                  <a:cubicBezTo>
                    <a:pt x="2206" y="3744"/>
                    <a:pt x="2191" y="3751"/>
                    <a:pt x="2176" y="3751"/>
                  </a:cubicBezTo>
                  <a:cubicBezTo>
                    <a:pt x="2162" y="3751"/>
                    <a:pt x="2154" y="3744"/>
                    <a:pt x="2147" y="3737"/>
                  </a:cubicBezTo>
                  <a:cubicBezTo>
                    <a:pt x="2103" y="3715"/>
                    <a:pt x="2118" y="3627"/>
                    <a:pt x="2096" y="3619"/>
                  </a:cubicBezTo>
                  <a:cubicBezTo>
                    <a:pt x="2081" y="3619"/>
                    <a:pt x="2081" y="3619"/>
                    <a:pt x="2074" y="3619"/>
                  </a:cubicBezTo>
                  <a:cubicBezTo>
                    <a:pt x="2067" y="3619"/>
                    <a:pt x="2059" y="3627"/>
                    <a:pt x="2030" y="3649"/>
                  </a:cubicBezTo>
                  <a:cubicBezTo>
                    <a:pt x="2008" y="3671"/>
                    <a:pt x="1971" y="3700"/>
                    <a:pt x="1949" y="3700"/>
                  </a:cubicBezTo>
                  <a:cubicBezTo>
                    <a:pt x="1942" y="3700"/>
                    <a:pt x="1935" y="3693"/>
                    <a:pt x="1935" y="3678"/>
                  </a:cubicBezTo>
                  <a:cubicBezTo>
                    <a:pt x="1920" y="3627"/>
                    <a:pt x="1942" y="3627"/>
                    <a:pt x="1957" y="3605"/>
                  </a:cubicBezTo>
                  <a:cubicBezTo>
                    <a:pt x="1971" y="3576"/>
                    <a:pt x="1891" y="3568"/>
                    <a:pt x="1891" y="3568"/>
                  </a:cubicBezTo>
                  <a:cubicBezTo>
                    <a:pt x="1891" y="3568"/>
                    <a:pt x="1898" y="3539"/>
                    <a:pt x="1913" y="3488"/>
                  </a:cubicBezTo>
                  <a:cubicBezTo>
                    <a:pt x="1935" y="3436"/>
                    <a:pt x="1913" y="3348"/>
                    <a:pt x="1935" y="3326"/>
                  </a:cubicBezTo>
                  <a:cubicBezTo>
                    <a:pt x="1949" y="3297"/>
                    <a:pt x="2001" y="3290"/>
                    <a:pt x="2015" y="3260"/>
                  </a:cubicBezTo>
                  <a:cubicBezTo>
                    <a:pt x="2030" y="3238"/>
                    <a:pt x="2059" y="3173"/>
                    <a:pt x="2015" y="3085"/>
                  </a:cubicBezTo>
                  <a:cubicBezTo>
                    <a:pt x="1971" y="2997"/>
                    <a:pt x="1942" y="2967"/>
                    <a:pt x="1964" y="2923"/>
                  </a:cubicBezTo>
                  <a:cubicBezTo>
                    <a:pt x="1993" y="2879"/>
                    <a:pt x="1964" y="2857"/>
                    <a:pt x="1957" y="2821"/>
                  </a:cubicBezTo>
                  <a:cubicBezTo>
                    <a:pt x="1949" y="2792"/>
                    <a:pt x="1979" y="2755"/>
                    <a:pt x="2023" y="2726"/>
                  </a:cubicBezTo>
                  <a:cubicBezTo>
                    <a:pt x="2067" y="2704"/>
                    <a:pt x="2052" y="2652"/>
                    <a:pt x="2030" y="2608"/>
                  </a:cubicBezTo>
                  <a:cubicBezTo>
                    <a:pt x="2015" y="2564"/>
                    <a:pt x="1942" y="2476"/>
                    <a:pt x="1905" y="2462"/>
                  </a:cubicBezTo>
                  <a:lnTo>
                    <a:pt x="1898" y="2462"/>
                  </a:lnTo>
                  <a:cubicBezTo>
                    <a:pt x="1869" y="2462"/>
                    <a:pt x="1869" y="2506"/>
                    <a:pt x="1832" y="2528"/>
                  </a:cubicBezTo>
                  <a:cubicBezTo>
                    <a:pt x="1825" y="2528"/>
                    <a:pt x="1818" y="2528"/>
                    <a:pt x="1818" y="2528"/>
                  </a:cubicBezTo>
                  <a:cubicBezTo>
                    <a:pt x="1788" y="2528"/>
                    <a:pt x="1795" y="2476"/>
                    <a:pt x="1781" y="2447"/>
                  </a:cubicBezTo>
                  <a:cubicBezTo>
                    <a:pt x="1773" y="2440"/>
                    <a:pt x="1773" y="2433"/>
                    <a:pt x="1766" y="2433"/>
                  </a:cubicBezTo>
                  <a:cubicBezTo>
                    <a:pt x="1759" y="2433"/>
                    <a:pt x="1751" y="2454"/>
                    <a:pt x="1722" y="2454"/>
                  </a:cubicBezTo>
                  <a:cubicBezTo>
                    <a:pt x="1715" y="2454"/>
                    <a:pt x="1715" y="2454"/>
                    <a:pt x="1708" y="2454"/>
                  </a:cubicBezTo>
                  <a:cubicBezTo>
                    <a:pt x="1671" y="2447"/>
                    <a:pt x="1612" y="2440"/>
                    <a:pt x="1576" y="2440"/>
                  </a:cubicBezTo>
                  <a:cubicBezTo>
                    <a:pt x="1568" y="2440"/>
                    <a:pt x="1561" y="2440"/>
                    <a:pt x="1554" y="2440"/>
                  </a:cubicBezTo>
                  <a:cubicBezTo>
                    <a:pt x="1546" y="2440"/>
                    <a:pt x="1517" y="2447"/>
                    <a:pt x="1480" y="2447"/>
                  </a:cubicBezTo>
                  <a:cubicBezTo>
                    <a:pt x="1444" y="2447"/>
                    <a:pt x="1392" y="2440"/>
                    <a:pt x="1356" y="2425"/>
                  </a:cubicBezTo>
                  <a:cubicBezTo>
                    <a:pt x="1282" y="2388"/>
                    <a:pt x="1209" y="2374"/>
                    <a:pt x="1194" y="2345"/>
                  </a:cubicBezTo>
                  <a:cubicBezTo>
                    <a:pt x="1173" y="2323"/>
                    <a:pt x="1194" y="2286"/>
                    <a:pt x="1209" y="2249"/>
                  </a:cubicBezTo>
                  <a:cubicBezTo>
                    <a:pt x="1224" y="2227"/>
                    <a:pt x="1194" y="2205"/>
                    <a:pt x="1165" y="2205"/>
                  </a:cubicBezTo>
                  <a:cubicBezTo>
                    <a:pt x="1158" y="2205"/>
                    <a:pt x="1143" y="2213"/>
                    <a:pt x="1129" y="2220"/>
                  </a:cubicBezTo>
                  <a:cubicBezTo>
                    <a:pt x="1129" y="2220"/>
                    <a:pt x="1121" y="2220"/>
                    <a:pt x="1114" y="2220"/>
                  </a:cubicBezTo>
                  <a:cubicBezTo>
                    <a:pt x="1085" y="2220"/>
                    <a:pt x="1063" y="2147"/>
                    <a:pt x="1063" y="2147"/>
                  </a:cubicBezTo>
                  <a:cubicBezTo>
                    <a:pt x="1033" y="2117"/>
                    <a:pt x="1019" y="2103"/>
                    <a:pt x="1004" y="2103"/>
                  </a:cubicBezTo>
                  <a:cubicBezTo>
                    <a:pt x="989" y="2103"/>
                    <a:pt x="975" y="2110"/>
                    <a:pt x="960" y="2117"/>
                  </a:cubicBezTo>
                  <a:cubicBezTo>
                    <a:pt x="938" y="2132"/>
                    <a:pt x="916" y="2147"/>
                    <a:pt x="901" y="2147"/>
                  </a:cubicBezTo>
                  <a:cubicBezTo>
                    <a:pt x="887" y="2147"/>
                    <a:pt x="880" y="2139"/>
                    <a:pt x="880" y="2117"/>
                  </a:cubicBezTo>
                  <a:cubicBezTo>
                    <a:pt x="872" y="2066"/>
                    <a:pt x="858" y="2066"/>
                    <a:pt x="821" y="2059"/>
                  </a:cubicBezTo>
                  <a:cubicBezTo>
                    <a:pt x="777" y="2051"/>
                    <a:pt x="777" y="2022"/>
                    <a:pt x="792" y="1985"/>
                  </a:cubicBezTo>
                  <a:cubicBezTo>
                    <a:pt x="806" y="1956"/>
                    <a:pt x="784" y="1942"/>
                    <a:pt x="740" y="1942"/>
                  </a:cubicBezTo>
                  <a:cubicBezTo>
                    <a:pt x="762" y="1919"/>
                    <a:pt x="777" y="1905"/>
                    <a:pt x="777" y="1905"/>
                  </a:cubicBezTo>
                  <a:cubicBezTo>
                    <a:pt x="777" y="1905"/>
                    <a:pt x="762" y="1919"/>
                    <a:pt x="740" y="1942"/>
                  </a:cubicBezTo>
                  <a:lnTo>
                    <a:pt x="733" y="1934"/>
                  </a:lnTo>
                  <a:cubicBezTo>
                    <a:pt x="689" y="1934"/>
                    <a:pt x="667" y="1949"/>
                    <a:pt x="630" y="1949"/>
                  </a:cubicBezTo>
                  <a:cubicBezTo>
                    <a:pt x="616" y="1949"/>
                    <a:pt x="608" y="1949"/>
                    <a:pt x="594" y="1949"/>
                  </a:cubicBezTo>
                  <a:cubicBezTo>
                    <a:pt x="535" y="1934"/>
                    <a:pt x="491" y="1890"/>
                    <a:pt x="425" y="1861"/>
                  </a:cubicBezTo>
                  <a:cubicBezTo>
                    <a:pt x="411" y="1854"/>
                    <a:pt x="396" y="1854"/>
                    <a:pt x="381" y="1854"/>
                  </a:cubicBezTo>
                  <a:cubicBezTo>
                    <a:pt x="330" y="1854"/>
                    <a:pt x="293" y="1883"/>
                    <a:pt x="257" y="1897"/>
                  </a:cubicBezTo>
                  <a:cubicBezTo>
                    <a:pt x="242" y="1905"/>
                    <a:pt x="227" y="1905"/>
                    <a:pt x="213" y="1905"/>
                  </a:cubicBezTo>
                  <a:cubicBezTo>
                    <a:pt x="183" y="1905"/>
                    <a:pt x="154" y="1890"/>
                    <a:pt x="132" y="1861"/>
                  </a:cubicBezTo>
                  <a:cubicBezTo>
                    <a:pt x="88" y="1810"/>
                    <a:pt x="22" y="1722"/>
                    <a:pt x="66" y="1714"/>
                  </a:cubicBezTo>
                  <a:cubicBezTo>
                    <a:pt x="81" y="1729"/>
                    <a:pt x="88" y="1736"/>
                    <a:pt x="95" y="1751"/>
                  </a:cubicBezTo>
                  <a:cubicBezTo>
                    <a:pt x="88" y="1736"/>
                    <a:pt x="81" y="1729"/>
                    <a:pt x="66" y="1714"/>
                  </a:cubicBezTo>
                  <a:lnTo>
                    <a:pt x="66" y="1714"/>
                  </a:lnTo>
                  <a:cubicBezTo>
                    <a:pt x="118" y="1714"/>
                    <a:pt x="205" y="1714"/>
                    <a:pt x="242" y="1714"/>
                  </a:cubicBezTo>
                  <a:cubicBezTo>
                    <a:pt x="271" y="1714"/>
                    <a:pt x="293" y="1707"/>
                    <a:pt x="301" y="1670"/>
                  </a:cubicBezTo>
                  <a:cubicBezTo>
                    <a:pt x="308" y="1648"/>
                    <a:pt x="330" y="1626"/>
                    <a:pt x="381" y="1626"/>
                  </a:cubicBezTo>
                  <a:cubicBezTo>
                    <a:pt x="396" y="1626"/>
                    <a:pt x="403" y="1634"/>
                    <a:pt x="418" y="1634"/>
                  </a:cubicBezTo>
                  <a:cubicBezTo>
                    <a:pt x="484" y="1641"/>
                    <a:pt x="535" y="1692"/>
                    <a:pt x="564" y="1692"/>
                  </a:cubicBezTo>
                  <a:cubicBezTo>
                    <a:pt x="572" y="1692"/>
                    <a:pt x="579" y="1692"/>
                    <a:pt x="579" y="1685"/>
                  </a:cubicBezTo>
                  <a:cubicBezTo>
                    <a:pt x="594" y="1648"/>
                    <a:pt x="594" y="1641"/>
                    <a:pt x="608" y="1582"/>
                  </a:cubicBezTo>
                  <a:cubicBezTo>
                    <a:pt x="616" y="1524"/>
                    <a:pt x="557" y="1494"/>
                    <a:pt x="594" y="1436"/>
                  </a:cubicBezTo>
                  <a:cubicBezTo>
                    <a:pt x="638" y="1377"/>
                    <a:pt x="674" y="1348"/>
                    <a:pt x="718" y="1326"/>
                  </a:cubicBezTo>
                  <a:cubicBezTo>
                    <a:pt x="748" y="1304"/>
                    <a:pt x="777" y="1260"/>
                    <a:pt x="821" y="1260"/>
                  </a:cubicBezTo>
                  <a:cubicBezTo>
                    <a:pt x="836" y="1260"/>
                    <a:pt x="843" y="1260"/>
                    <a:pt x="850" y="1267"/>
                  </a:cubicBezTo>
                  <a:cubicBezTo>
                    <a:pt x="901" y="1289"/>
                    <a:pt x="960" y="1333"/>
                    <a:pt x="1004" y="1333"/>
                  </a:cubicBezTo>
                  <a:cubicBezTo>
                    <a:pt x="1011" y="1333"/>
                    <a:pt x="1026" y="1333"/>
                    <a:pt x="1033" y="1326"/>
                  </a:cubicBezTo>
                  <a:cubicBezTo>
                    <a:pt x="1070" y="1297"/>
                    <a:pt x="1121" y="1297"/>
                    <a:pt x="1143" y="1267"/>
                  </a:cubicBezTo>
                  <a:cubicBezTo>
                    <a:pt x="1158" y="1231"/>
                    <a:pt x="1180" y="1223"/>
                    <a:pt x="1231" y="1179"/>
                  </a:cubicBezTo>
                  <a:cubicBezTo>
                    <a:pt x="1275" y="1150"/>
                    <a:pt x="1297" y="1121"/>
                    <a:pt x="1319" y="1121"/>
                  </a:cubicBezTo>
                  <a:cubicBezTo>
                    <a:pt x="1327" y="1121"/>
                    <a:pt x="1334" y="1121"/>
                    <a:pt x="1341" y="1128"/>
                  </a:cubicBezTo>
                  <a:cubicBezTo>
                    <a:pt x="1356" y="1135"/>
                    <a:pt x="1363" y="1143"/>
                    <a:pt x="1370" y="1143"/>
                  </a:cubicBezTo>
                  <a:cubicBezTo>
                    <a:pt x="1392" y="1143"/>
                    <a:pt x="1407" y="1121"/>
                    <a:pt x="1414" y="1106"/>
                  </a:cubicBezTo>
                  <a:cubicBezTo>
                    <a:pt x="1422" y="1077"/>
                    <a:pt x="1407" y="1069"/>
                    <a:pt x="1466" y="1062"/>
                  </a:cubicBezTo>
                  <a:cubicBezTo>
                    <a:pt x="1524" y="1055"/>
                    <a:pt x="1517" y="938"/>
                    <a:pt x="1517" y="938"/>
                  </a:cubicBezTo>
                  <a:cubicBezTo>
                    <a:pt x="1517" y="938"/>
                    <a:pt x="1576" y="923"/>
                    <a:pt x="1583" y="872"/>
                  </a:cubicBezTo>
                  <a:cubicBezTo>
                    <a:pt x="1583" y="857"/>
                    <a:pt x="1590" y="850"/>
                    <a:pt x="1598" y="850"/>
                  </a:cubicBezTo>
                  <a:cubicBezTo>
                    <a:pt x="1605" y="850"/>
                    <a:pt x="1620" y="864"/>
                    <a:pt x="1642" y="894"/>
                  </a:cubicBezTo>
                  <a:cubicBezTo>
                    <a:pt x="1663" y="908"/>
                    <a:pt x="1678" y="916"/>
                    <a:pt x="1693" y="916"/>
                  </a:cubicBezTo>
                  <a:cubicBezTo>
                    <a:pt x="1715" y="916"/>
                    <a:pt x="1737" y="908"/>
                    <a:pt x="1751" y="894"/>
                  </a:cubicBezTo>
                  <a:cubicBezTo>
                    <a:pt x="1781" y="872"/>
                    <a:pt x="1825" y="850"/>
                    <a:pt x="1861" y="850"/>
                  </a:cubicBezTo>
                  <a:cubicBezTo>
                    <a:pt x="1869" y="850"/>
                    <a:pt x="1876" y="850"/>
                    <a:pt x="1883" y="850"/>
                  </a:cubicBezTo>
                  <a:cubicBezTo>
                    <a:pt x="1920" y="857"/>
                    <a:pt x="1920" y="901"/>
                    <a:pt x="1957" y="916"/>
                  </a:cubicBezTo>
                  <a:cubicBezTo>
                    <a:pt x="1993" y="938"/>
                    <a:pt x="2023" y="923"/>
                    <a:pt x="2081" y="938"/>
                  </a:cubicBezTo>
                  <a:cubicBezTo>
                    <a:pt x="2147" y="945"/>
                    <a:pt x="2242" y="1033"/>
                    <a:pt x="2279" y="1069"/>
                  </a:cubicBezTo>
                  <a:cubicBezTo>
                    <a:pt x="2308" y="1099"/>
                    <a:pt x="2323" y="1179"/>
                    <a:pt x="2382" y="1179"/>
                  </a:cubicBezTo>
                  <a:cubicBezTo>
                    <a:pt x="2389" y="1179"/>
                    <a:pt x="2396" y="1172"/>
                    <a:pt x="2411" y="1172"/>
                  </a:cubicBezTo>
                  <a:cubicBezTo>
                    <a:pt x="2477" y="1150"/>
                    <a:pt x="2506" y="1135"/>
                    <a:pt x="2543" y="1135"/>
                  </a:cubicBezTo>
                  <a:cubicBezTo>
                    <a:pt x="2550" y="1135"/>
                    <a:pt x="2565" y="1135"/>
                    <a:pt x="2580" y="1135"/>
                  </a:cubicBezTo>
                  <a:cubicBezTo>
                    <a:pt x="2616" y="1150"/>
                    <a:pt x="2638" y="1157"/>
                    <a:pt x="2660" y="1157"/>
                  </a:cubicBezTo>
                  <a:cubicBezTo>
                    <a:pt x="2675" y="1157"/>
                    <a:pt x="2689" y="1157"/>
                    <a:pt x="2711" y="1150"/>
                  </a:cubicBezTo>
                  <a:cubicBezTo>
                    <a:pt x="2726" y="1143"/>
                    <a:pt x="2741" y="1135"/>
                    <a:pt x="2755" y="1135"/>
                  </a:cubicBezTo>
                  <a:cubicBezTo>
                    <a:pt x="2792" y="1135"/>
                    <a:pt x="2814" y="1165"/>
                    <a:pt x="2807" y="1201"/>
                  </a:cubicBezTo>
                  <a:cubicBezTo>
                    <a:pt x="2799" y="1231"/>
                    <a:pt x="2821" y="1253"/>
                    <a:pt x="2858" y="1253"/>
                  </a:cubicBezTo>
                  <a:cubicBezTo>
                    <a:pt x="2865" y="1253"/>
                    <a:pt x="2880" y="1253"/>
                    <a:pt x="2894" y="1245"/>
                  </a:cubicBezTo>
                  <a:cubicBezTo>
                    <a:pt x="2894" y="1245"/>
                    <a:pt x="2902" y="1245"/>
                    <a:pt x="2909" y="1245"/>
                  </a:cubicBezTo>
                  <a:cubicBezTo>
                    <a:pt x="2953" y="1245"/>
                    <a:pt x="2953" y="1311"/>
                    <a:pt x="2997" y="1333"/>
                  </a:cubicBezTo>
                  <a:cubicBezTo>
                    <a:pt x="3026" y="1355"/>
                    <a:pt x="3041" y="1370"/>
                    <a:pt x="3063" y="1370"/>
                  </a:cubicBezTo>
                  <a:cubicBezTo>
                    <a:pt x="3070" y="1370"/>
                    <a:pt x="3078" y="1363"/>
                    <a:pt x="3085" y="1363"/>
                  </a:cubicBezTo>
                  <a:cubicBezTo>
                    <a:pt x="3122" y="1341"/>
                    <a:pt x="3217" y="1333"/>
                    <a:pt x="3217" y="1333"/>
                  </a:cubicBezTo>
                  <a:cubicBezTo>
                    <a:pt x="3232" y="1348"/>
                    <a:pt x="3254" y="1355"/>
                    <a:pt x="3275" y="1355"/>
                  </a:cubicBezTo>
                  <a:cubicBezTo>
                    <a:pt x="3290" y="1355"/>
                    <a:pt x="3305" y="1355"/>
                    <a:pt x="3320" y="1348"/>
                  </a:cubicBezTo>
                  <a:cubicBezTo>
                    <a:pt x="3356" y="1341"/>
                    <a:pt x="3393" y="1297"/>
                    <a:pt x="3415" y="1297"/>
                  </a:cubicBezTo>
                  <a:cubicBezTo>
                    <a:pt x="3415" y="1297"/>
                    <a:pt x="3415" y="1297"/>
                    <a:pt x="3422" y="1297"/>
                  </a:cubicBezTo>
                  <a:cubicBezTo>
                    <a:pt x="3430" y="1326"/>
                    <a:pt x="3378" y="1414"/>
                    <a:pt x="3437" y="1414"/>
                  </a:cubicBezTo>
                  <a:cubicBezTo>
                    <a:pt x="3495" y="1414"/>
                    <a:pt x="3488" y="1414"/>
                    <a:pt x="3532" y="1348"/>
                  </a:cubicBezTo>
                  <a:cubicBezTo>
                    <a:pt x="3569" y="1289"/>
                    <a:pt x="3583" y="1311"/>
                    <a:pt x="3635" y="1275"/>
                  </a:cubicBezTo>
                  <a:cubicBezTo>
                    <a:pt x="3686" y="1238"/>
                    <a:pt x="3671" y="1216"/>
                    <a:pt x="3701" y="1172"/>
                  </a:cubicBezTo>
                  <a:cubicBezTo>
                    <a:pt x="3723" y="1135"/>
                    <a:pt x="3759" y="1092"/>
                    <a:pt x="3789" y="1092"/>
                  </a:cubicBezTo>
                  <a:cubicBezTo>
                    <a:pt x="3796" y="1092"/>
                    <a:pt x="3803" y="1092"/>
                    <a:pt x="3810" y="1099"/>
                  </a:cubicBezTo>
                  <a:cubicBezTo>
                    <a:pt x="3847" y="1121"/>
                    <a:pt x="3847" y="1187"/>
                    <a:pt x="3884" y="1187"/>
                  </a:cubicBezTo>
                  <a:cubicBezTo>
                    <a:pt x="3899" y="1187"/>
                    <a:pt x="3906" y="1187"/>
                    <a:pt x="3906" y="1187"/>
                  </a:cubicBezTo>
                  <a:cubicBezTo>
                    <a:pt x="3935" y="1187"/>
                    <a:pt x="3950" y="1187"/>
                    <a:pt x="3957" y="1128"/>
                  </a:cubicBezTo>
                  <a:cubicBezTo>
                    <a:pt x="3964" y="1062"/>
                    <a:pt x="3972" y="1047"/>
                    <a:pt x="4030" y="1018"/>
                  </a:cubicBezTo>
                  <a:cubicBezTo>
                    <a:pt x="4074" y="1004"/>
                    <a:pt x="4104" y="974"/>
                    <a:pt x="4125" y="974"/>
                  </a:cubicBezTo>
                  <a:cubicBezTo>
                    <a:pt x="4140" y="974"/>
                    <a:pt x="4148" y="982"/>
                    <a:pt x="4162" y="996"/>
                  </a:cubicBezTo>
                  <a:cubicBezTo>
                    <a:pt x="4191" y="1033"/>
                    <a:pt x="4199" y="1099"/>
                    <a:pt x="4235" y="1099"/>
                  </a:cubicBezTo>
                  <a:lnTo>
                    <a:pt x="4243" y="1099"/>
                  </a:lnTo>
                  <a:cubicBezTo>
                    <a:pt x="4287" y="1084"/>
                    <a:pt x="4272" y="1084"/>
                    <a:pt x="4301" y="1018"/>
                  </a:cubicBezTo>
                  <a:cubicBezTo>
                    <a:pt x="4331" y="960"/>
                    <a:pt x="4316" y="916"/>
                    <a:pt x="4353" y="916"/>
                  </a:cubicBezTo>
                  <a:lnTo>
                    <a:pt x="4360" y="916"/>
                  </a:lnTo>
                  <a:cubicBezTo>
                    <a:pt x="4389" y="923"/>
                    <a:pt x="4404" y="930"/>
                    <a:pt x="4411" y="930"/>
                  </a:cubicBezTo>
                  <a:cubicBezTo>
                    <a:pt x="4426" y="930"/>
                    <a:pt x="4433" y="923"/>
                    <a:pt x="4448" y="894"/>
                  </a:cubicBezTo>
                  <a:cubicBezTo>
                    <a:pt x="4470" y="835"/>
                    <a:pt x="4514" y="776"/>
                    <a:pt x="4507" y="725"/>
                  </a:cubicBezTo>
                  <a:cubicBezTo>
                    <a:pt x="4499" y="674"/>
                    <a:pt x="4492" y="601"/>
                    <a:pt x="4536" y="571"/>
                  </a:cubicBezTo>
                  <a:cubicBezTo>
                    <a:pt x="4573" y="535"/>
                    <a:pt x="4587" y="520"/>
                    <a:pt x="4624" y="498"/>
                  </a:cubicBezTo>
                  <a:cubicBezTo>
                    <a:pt x="4668" y="483"/>
                    <a:pt x="4661" y="469"/>
                    <a:pt x="4726" y="381"/>
                  </a:cubicBezTo>
                  <a:cubicBezTo>
                    <a:pt x="4800" y="300"/>
                    <a:pt x="4800" y="307"/>
                    <a:pt x="4858" y="300"/>
                  </a:cubicBezTo>
                  <a:cubicBezTo>
                    <a:pt x="4917" y="285"/>
                    <a:pt x="4961" y="285"/>
                    <a:pt x="4990" y="256"/>
                  </a:cubicBezTo>
                  <a:cubicBezTo>
                    <a:pt x="5027" y="219"/>
                    <a:pt x="4983" y="212"/>
                    <a:pt x="4946" y="176"/>
                  </a:cubicBezTo>
                  <a:cubicBezTo>
                    <a:pt x="4917" y="146"/>
                    <a:pt x="4910" y="117"/>
                    <a:pt x="4932" y="58"/>
                  </a:cubicBezTo>
                  <a:cubicBezTo>
                    <a:pt x="4939" y="36"/>
                    <a:pt x="4954" y="29"/>
                    <a:pt x="4961" y="29"/>
                  </a:cubicBezTo>
                  <a:lnTo>
                    <a:pt x="4961" y="0"/>
                  </a:lnTo>
                  <a:lnTo>
                    <a:pt x="4961" y="0"/>
                  </a:lnTo>
                  <a:lnTo>
                    <a:pt x="4961" y="0"/>
                  </a:lnTo>
                  <a:lnTo>
                    <a:pt x="4961" y="0"/>
                  </a:lnTo>
                  <a:cubicBezTo>
                    <a:pt x="4946" y="0"/>
                    <a:pt x="4924" y="7"/>
                    <a:pt x="4902" y="44"/>
                  </a:cubicBezTo>
                  <a:cubicBezTo>
                    <a:pt x="4873" y="117"/>
                    <a:pt x="4880" y="154"/>
                    <a:pt x="4932" y="197"/>
                  </a:cubicBezTo>
                  <a:cubicBezTo>
                    <a:pt x="4939" y="212"/>
                    <a:pt x="4954" y="219"/>
                    <a:pt x="4961" y="227"/>
                  </a:cubicBezTo>
                  <a:lnTo>
                    <a:pt x="4968" y="234"/>
                  </a:lnTo>
                  <a:cubicBezTo>
                    <a:pt x="4946" y="256"/>
                    <a:pt x="4924" y="256"/>
                    <a:pt x="4880" y="264"/>
                  </a:cubicBezTo>
                  <a:cubicBezTo>
                    <a:pt x="4873" y="264"/>
                    <a:pt x="4858" y="264"/>
                    <a:pt x="4851" y="264"/>
                  </a:cubicBezTo>
                  <a:cubicBezTo>
                    <a:pt x="4836" y="271"/>
                    <a:pt x="4836" y="271"/>
                    <a:pt x="4836" y="271"/>
                  </a:cubicBezTo>
                  <a:cubicBezTo>
                    <a:pt x="4778" y="278"/>
                    <a:pt x="4770" y="285"/>
                    <a:pt x="4704" y="366"/>
                  </a:cubicBezTo>
                  <a:cubicBezTo>
                    <a:pt x="4675" y="395"/>
                    <a:pt x="4661" y="417"/>
                    <a:pt x="4653" y="439"/>
                  </a:cubicBezTo>
                  <a:cubicBezTo>
                    <a:pt x="4639" y="461"/>
                    <a:pt x="4631" y="469"/>
                    <a:pt x="4616" y="476"/>
                  </a:cubicBezTo>
                  <a:cubicBezTo>
                    <a:pt x="4580" y="483"/>
                    <a:pt x="4565" y="498"/>
                    <a:pt x="4543" y="520"/>
                  </a:cubicBezTo>
                  <a:cubicBezTo>
                    <a:pt x="4536" y="527"/>
                    <a:pt x="4529" y="535"/>
                    <a:pt x="4514" y="542"/>
                  </a:cubicBezTo>
                  <a:cubicBezTo>
                    <a:pt x="4455" y="593"/>
                    <a:pt x="4470" y="681"/>
                    <a:pt x="4477" y="725"/>
                  </a:cubicBezTo>
                  <a:cubicBezTo>
                    <a:pt x="4485" y="754"/>
                    <a:pt x="4463" y="791"/>
                    <a:pt x="4441" y="828"/>
                  </a:cubicBezTo>
                  <a:cubicBezTo>
                    <a:pt x="4433" y="850"/>
                    <a:pt x="4426" y="864"/>
                    <a:pt x="4419" y="879"/>
                  </a:cubicBezTo>
                  <a:cubicBezTo>
                    <a:pt x="4419" y="894"/>
                    <a:pt x="4411" y="894"/>
                    <a:pt x="4411" y="901"/>
                  </a:cubicBezTo>
                  <a:lnTo>
                    <a:pt x="4404" y="894"/>
                  </a:lnTo>
                  <a:cubicBezTo>
                    <a:pt x="4397" y="894"/>
                    <a:pt x="4382" y="886"/>
                    <a:pt x="4367" y="886"/>
                  </a:cubicBezTo>
                  <a:cubicBezTo>
                    <a:pt x="4360" y="886"/>
                    <a:pt x="4353" y="886"/>
                    <a:pt x="4353" y="886"/>
                  </a:cubicBezTo>
                  <a:cubicBezTo>
                    <a:pt x="4309" y="886"/>
                    <a:pt x="4301" y="923"/>
                    <a:pt x="4294" y="945"/>
                  </a:cubicBezTo>
                  <a:cubicBezTo>
                    <a:pt x="4294" y="967"/>
                    <a:pt x="4287" y="982"/>
                    <a:pt x="4280" y="1004"/>
                  </a:cubicBezTo>
                  <a:cubicBezTo>
                    <a:pt x="4265" y="1026"/>
                    <a:pt x="4257" y="1040"/>
                    <a:pt x="4257" y="1055"/>
                  </a:cubicBezTo>
                  <a:cubicBezTo>
                    <a:pt x="4250" y="1055"/>
                    <a:pt x="4250" y="1062"/>
                    <a:pt x="4250" y="1062"/>
                  </a:cubicBezTo>
                  <a:cubicBezTo>
                    <a:pt x="4250" y="1062"/>
                    <a:pt x="4243" y="1062"/>
                    <a:pt x="4235" y="1069"/>
                  </a:cubicBezTo>
                  <a:cubicBezTo>
                    <a:pt x="4228" y="1062"/>
                    <a:pt x="4221" y="1040"/>
                    <a:pt x="4213" y="1033"/>
                  </a:cubicBezTo>
                  <a:cubicBezTo>
                    <a:pt x="4206" y="1011"/>
                    <a:pt x="4199" y="989"/>
                    <a:pt x="4184" y="974"/>
                  </a:cubicBezTo>
                  <a:cubicBezTo>
                    <a:pt x="4170" y="952"/>
                    <a:pt x="4148" y="945"/>
                    <a:pt x="4125" y="945"/>
                  </a:cubicBezTo>
                  <a:cubicBezTo>
                    <a:pt x="4104" y="945"/>
                    <a:pt x="4082" y="960"/>
                    <a:pt x="4060" y="974"/>
                  </a:cubicBezTo>
                  <a:cubicBezTo>
                    <a:pt x="4045" y="974"/>
                    <a:pt x="4030" y="989"/>
                    <a:pt x="4023" y="989"/>
                  </a:cubicBezTo>
                  <a:cubicBezTo>
                    <a:pt x="3950" y="1026"/>
                    <a:pt x="3935" y="1047"/>
                    <a:pt x="3928" y="1128"/>
                  </a:cubicBezTo>
                  <a:cubicBezTo>
                    <a:pt x="3920" y="1150"/>
                    <a:pt x="3920" y="1157"/>
                    <a:pt x="3920" y="1157"/>
                  </a:cubicBezTo>
                  <a:lnTo>
                    <a:pt x="3913" y="1157"/>
                  </a:lnTo>
                  <a:cubicBezTo>
                    <a:pt x="3913" y="1157"/>
                    <a:pt x="3913" y="1157"/>
                    <a:pt x="3906" y="1157"/>
                  </a:cubicBezTo>
                  <a:cubicBezTo>
                    <a:pt x="3899" y="1157"/>
                    <a:pt x="3899" y="1157"/>
                    <a:pt x="3899" y="1157"/>
                  </a:cubicBezTo>
                  <a:cubicBezTo>
                    <a:pt x="3884" y="1157"/>
                    <a:pt x="3884" y="1157"/>
                    <a:pt x="3884" y="1157"/>
                  </a:cubicBezTo>
                  <a:cubicBezTo>
                    <a:pt x="3884" y="1157"/>
                    <a:pt x="3876" y="1143"/>
                    <a:pt x="3869" y="1128"/>
                  </a:cubicBezTo>
                  <a:cubicBezTo>
                    <a:pt x="3862" y="1106"/>
                    <a:pt x="3847" y="1084"/>
                    <a:pt x="3825" y="1069"/>
                  </a:cubicBezTo>
                  <a:cubicBezTo>
                    <a:pt x="3818" y="1062"/>
                    <a:pt x="3803" y="1062"/>
                    <a:pt x="3789" y="1062"/>
                  </a:cubicBezTo>
                  <a:cubicBezTo>
                    <a:pt x="3737" y="1062"/>
                    <a:pt x="3686" y="1135"/>
                    <a:pt x="3671" y="1157"/>
                  </a:cubicBezTo>
                  <a:cubicBezTo>
                    <a:pt x="3664" y="1172"/>
                    <a:pt x="3657" y="1187"/>
                    <a:pt x="3657" y="1201"/>
                  </a:cubicBezTo>
                  <a:cubicBezTo>
                    <a:pt x="3649" y="1223"/>
                    <a:pt x="3642" y="1231"/>
                    <a:pt x="3613" y="1253"/>
                  </a:cubicBezTo>
                  <a:cubicBezTo>
                    <a:pt x="3598" y="1260"/>
                    <a:pt x="3591" y="1267"/>
                    <a:pt x="3576" y="1267"/>
                  </a:cubicBezTo>
                  <a:cubicBezTo>
                    <a:pt x="3554" y="1282"/>
                    <a:pt x="3539" y="1289"/>
                    <a:pt x="3503" y="1333"/>
                  </a:cubicBezTo>
                  <a:cubicBezTo>
                    <a:pt x="3503" y="1341"/>
                    <a:pt x="3495" y="1348"/>
                    <a:pt x="3488" y="1355"/>
                  </a:cubicBezTo>
                  <a:cubicBezTo>
                    <a:pt x="3473" y="1377"/>
                    <a:pt x="3473" y="1377"/>
                    <a:pt x="3437" y="1377"/>
                  </a:cubicBezTo>
                  <a:cubicBezTo>
                    <a:pt x="3437" y="1370"/>
                    <a:pt x="3444" y="1355"/>
                    <a:pt x="3444" y="1348"/>
                  </a:cubicBezTo>
                  <a:cubicBezTo>
                    <a:pt x="3451" y="1326"/>
                    <a:pt x="3451" y="1304"/>
                    <a:pt x="3451" y="1289"/>
                  </a:cubicBezTo>
                  <a:cubicBezTo>
                    <a:pt x="3444" y="1275"/>
                    <a:pt x="3430" y="1260"/>
                    <a:pt x="3415" y="1260"/>
                  </a:cubicBezTo>
                  <a:cubicBezTo>
                    <a:pt x="3393" y="1260"/>
                    <a:pt x="3378" y="1275"/>
                    <a:pt x="3363" y="1289"/>
                  </a:cubicBezTo>
                  <a:cubicBezTo>
                    <a:pt x="3342" y="1304"/>
                    <a:pt x="3327" y="1319"/>
                    <a:pt x="3305" y="1319"/>
                  </a:cubicBezTo>
                  <a:cubicBezTo>
                    <a:pt x="3298" y="1326"/>
                    <a:pt x="3290" y="1326"/>
                    <a:pt x="3275" y="1326"/>
                  </a:cubicBezTo>
                  <a:cubicBezTo>
                    <a:pt x="3261" y="1326"/>
                    <a:pt x="3246" y="1319"/>
                    <a:pt x="3232" y="1311"/>
                  </a:cubicBezTo>
                  <a:cubicBezTo>
                    <a:pt x="3224" y="1304"/>
                    <a:pt x="3224" y="1304"/>
                    <a:pt x="3224" y="1304"/>
                  </a:cubicBezTo>
                  <a:cubicBezTo>
                    <a:pt x="3210" y="1304"/>
                    <a:pt x="3210" y="1304"/>
                    <a:pt x="3210" y="1304"/>
                  </a:cubicBezTo>
                  <a:cubicBezTo>
                    <a:pt x="3202" y="1304"/>
                    <a:pt x="3114" y="1311"/>
                    <a:pt x="3070" y="1333"/>
                  </a:cubicBezTo>
                  <a:lnTo>
                    <a:pt x="3063" y="1333"/>
                  </a:lnTo>
                  <a:cubicBezTo>
                    <a:pt x="3056" y="1333"/>
                    <a:pt x="3041" y="1326"/>
                    <a:pt x="3026" y="1319"/>
                  </a:cubicBezTo>
                  <a:cubicBezTo>
                    <a:pt x="3019" y="1319"/>
                    <a:pt x="3019" y="1311"/>
                    <a:pt x="3012" y="1311"/>
                  </a:cubicBezTo>
                  <a:cubicBezTo>
                    <a:pt x="2997" y="1304"/>
                    <a:pt x="2990" y="1289"/>
                    <a:pt x="2982" y="1275"/>
                  </a:cubicBezTo>
                  <a:cubicBezTo>
                    <a:pt x="2968" y="1253"/>
                    <a:pt x="2953" y="1216"/>
                    <a:pt x="2909" y="1216"/>
                  </a:cubicBezTo>
                  <a:cubicBezTo>
                    <a:pt x="2902" y="1216"/>
                    <a:pt x="2894" y="1216"/>
                    <a:pt x="2887" y="1223"/>
                  </a:cubicBezTo>
                  <a:cubicBezTo>
                    <a:pt x="2873" y="1223"/>
                    <a:pt x="2865" y="1223"/>
                    <a:pt x="2858" y="1223"/>
                  </a:cubicBezTo>
                  <a:cubicBezTo>
                    <a:pt x="2851" y="1223"/>
                    <a:pt x="2843" y="1223"/>
                    <a:pt x="2836" y="1216"/>
                  </a:cubicBezTo>
                  <a:cubicBezTo>
                    <a:pt x="2836" y="1216"/>
                    <a:pt x="2836" y="1209"/>
                    <a:pt x="2836" y="1201"/>
                  </a:cubicBezTo>
                  <a:cubicBezTo>
                    <a:pt x="2843" y="1179"/>
                    <a:pt x="2836" y="1157"/>
                    <a:pt x="2821" y="1135"/>
                  </a:cubicBezTo>
                  <a:cubicBezTo>
                    <a:pt x="2807" y="1121"/>
                    <a:pt x="2777" y="1106"/>
                    <a:pt x="2755" y="1106"/>
                  </a:cubicBezTo>
                  <a:cubicBezTo>
                    <a:pt x="2733" y="1106"/>
                    <a:pt x="2719" y="1114"/>
                    <a:pt x="2704" y="1121"/>
                  </a:cubicBezTo>
                  <a:cubicBezTo>
                    <a:pt x="2682" y="1128"/>
                    <a:pt x="2675" y="1128"/>
                    <a:pt x="2660" y="1128"/>
                  </a:cubicBezTo>
                  <a:cubicBezTo>
                    <a:pt x="2645" y="1128"/>
                    <a:pt x="2638" y="1128"/>
                    <a:pt x="2616" y="1121"/>
                  </a:cubicBezTo>
                  <a:cubicBezTo>
                    <a:pt x="2609" y="1114"/>
                    <a:pt x="2601" y="1114"/>
                    <a:pt x="2587" y="1106"/>
                  </a:cubicBezTo>
                  <a:cubicBezTo>
                    <a:pt x="2572" y="1106"/>
                    <a:pt x="2558" y="1106"/>
                    <a:pt x="2543" y="1106"/>
                  </a:cubicBezTo>
                  <a:cubicBezTo>
                    <a:pt x="2513" y="1106"/>
                    <a:pt x="2492" y="1114"/>
                    <a:pt x="2455" y="1121"/>
                  </a:cubicBezTo>
                  <a:cubicBezTo>
                    <a:pt x="2440" y="1128"/>
                    <a:pt x="2426" y="1135"/>
                    <a:pt x="2396" y="1143"/>
                  </a:cubicBezTo>
                  <a:cubicBezTo>
                    <a:pt x="2389" y="1143"/>
                    <a:pt x="2389" y="1143"/>
                    <a:pt x="2382" y="1143"/>
                  </a:cubicBezTo>
                  <a:cubicBezTo>
                    <a:pt x="2360" y="1143"/>
                    <a:pt x="2352" y="1128"/>
                    <a:pt x="2330" y="1099"/>
                  </a:cubicBezTo>
                  <a:cubicBezTo>
                    <a:pt x="2323" y="1077"/>
                    <a:pt x="2316" y="1062"/>
                    <a:pt x="2301" y="1047"/>
                  </a:cubicBezTo>
                  <a:cubicBezTo>
                    <a:pt x="2279" y="1026"/>
                    <a:pt x="2162" y="916"/>
                    <a:pt x="2089" y="901"/>
                  </a:cubicBezTo>
                  <a:cubicBezTo>
                    <a:pt x="2067" y="901"/>
                    <a:pt x="2044" y="901"/>
                    <a:pt x="2030" y="901"/>
                  </a:cubicBezTo>
                  <a:cubicBezTo>
                    <a:pt x="2001" y="901"/>
                    <a:pt x="1986" y="901"/>
                    <a:pt x="1971" y="894"/>
                  </a:cubicBezTo>
                  <a:cubicBezTo>
                    <a:pt x="1964" y="886"/>
                    <a:pt x="1957" y="879"/>
                    <a:pt x="1949" y="872"/>
                  </a:cubicBezTo>
                  <a:cubicBezTo>
                    <a:pt x="1942" y="850"/>
                    <a:pt x="1920" y="828"/>
                    <a:pt x="1883" y="820"/>
                  </a:cubicBezTo>
                  <a:cubicBezTo>
                    <a:pt x="1876" y="820"/>
                    <a:pt x="1869" y="820"/>
                    <a:pt x="1861" y="820"/>
                  </a:cubicBezTo>
                  <a:cubicBezTo>
                    <a:pt x="1810" y="820"/>
                    <a:pt x="1751" y="850"/>
                    <a:pt x="1737" y="864"/>
                  </a:cubicBezTo>
                  <a:cubicBezTo>
                    <a:pt x="1722" y="879"/>
                    <a:pt x="1708" y="886"/>
                    <a:pt x="1693" y="886"/>
                  </a:cubicBezTo>
                  <a:cubicBezTo>
                    <a:pt x="1693" y="886"/>
                    <a:pt x="1678" y="886"/>
                    <a:pt x="1663" y="872"/>
                  </a:cubicBezTo>
                  <a:cubicBezTo>
                    <a:pt x="1656" y="864"/>
                    <a:pt x="1649" y="857"/>
                    <a:pt x="1642" y="850"/>
                  </a:cubicBezTo>
                  <a:cubicBezTo>
                    <a:pt x="1627" y="828"/>
                    <a:pt x="1612" y="813"/>
                    <a:pt x="1598" y="813"/>
                  </a:cubicBezTo>
                  <a:cubicBezTo>
                    <a:pt x="1561" y="813"/>
                    <a:pt x="1554" y="850"/>
                    <a:pt x="1554" y="872"/>
                  </a:cubicBezTo>
                  <a:cubicBezTo>
                    <a:pt x="1546" y="901"/>
                    <a:pt x="1510" y="901"/>
                    <a:pt x="1510" y="901"/>
                  </a:cubicBezTo>
                  <a:cubicBezTo>
                    <a:pt x="1480" y="908"/>
                    <a:pt x="1480" y="908"/>
                    <a:pt x="1480" y="908"/>
                  </a:cubicBezTo>
                  <a:cubicBezTo>
                    <a:pt x="1488" y="938"/>
                    <a:pt x="1488" y="938"/>
                    <a:pt x="1488" y="938"/>
                  </a:cubicBezTo>
                  <a:cubicBezTo>
                    <a:pt x="1488" y="974"/>
                    <a:pt x="1480" y="1026"/>
                    <a:pt x="1458" y="1033"/>
                  </a:cubicBezTo>
                  <a:cubicBezTo>
                    <a:pt x="1414" y="1040"/>
                    <a:pt x="1392" y="1047"/>
                    <a:pt x="1385" y="1084"/>
                  </a:cubicBezTo>
                  <a:cubicBezTo>
                    <a:pt x="1385" y="1092"/>
                    <a:pt x="1385" y="1092"/>
                    <a:pt x="1385" y="1092"/>
                  </a:cubicBezTo>
                  <a:cubicBezTo>
                    <a:pt x="1378" y="1106"/>
                    <a:pt x="1378" y="1114"/>
                    <a:pt x="1370" y="1114"/>
                  </a:cubicBezTo>
                  <a:cubicBezTo>
                    <a:pt x="1370" y="1114"/>
                    <a:pt x="1370" y="1114"/>
                    <a:pt x="1363" y="1106"/>
                  </a:cubicBezTo>
                  <a:cubicBezTo>
                    <a:pt x="1349" y="1099"/>
                    <a:pt x="1334" y="1092"/>
                    <a:pt x="1319" y="1092"/>
                  </a:cubicBezTo>
                  <a:cubicBezTo>
                    <a:pt x="1290" y="1092"/>
                    <a:pt x="1268" y="1114"/>
                    <a:pt x="1239" y="1135"/>
                  </a:cubicBezTo>
                  <a:cubicBezTo>
                    <a:pt x="1231" y="1143"/>
                    <a:pt x="1224" y="1150"/>
                    <a:pt x="1217" y="1157"/>
                  </a:cubicBezTo>
                  <a:cubicBezTo>
                    <a:pt x="1202" y="1172"/>
                    <a:pt x="1187" y="1179"/>
                    <a:pt x="1173" y="1187"/>
                  </a:cubicBezTo>
                  <a:cubicBezTo>
                    <a:pt x="1151" y="1209"/>
                    <a:pt x="1129" y="1223"/>
                    <a:pt x="1114" y="1253"/>
                  </a:cubicBezTo>
                  <a:cubicBezTo>
                    <a:pt x="1107" y="1260"/>
                    <a:pt x="1092" y="1267"/>
                    <a:pt x="1070" y="1275"/>
                  </a:cubicBezTo>
                  <a:cubicBezTo>
                    <a:pt x="1055" y="1282"/>
                    <a:pt x="1033" y="1289"/>
                    <a:pt x="1011" y="1297"/>
                  </a:cubicBezTo>
                  <a:cubicBezTo>
                    <a:pt x="1011" y="1297"/>
                    <a:pt x="1011" y="1304"/>
                    <a:pt x="1004" y="1304"/>
                  </a:cubicBezTo>
                  <a:cubicBezTo>
                    <a:pt x="982" y="1304"/>
                    <a:pt x="945" y="1282"/>
                    <a:pt x="916" y="1267"/>
                  </a:cubicBezTo>
                  <a:cubicBezTo>
                    <a:pt x="901" y="1253"/>
                    <a:pt x="880" y="1245"/>
                    <a:pt x="865" y="1238"/>
                  </a:cubicBezTo>
                  <a:cubicBezTo>
                    <a:pt x="850" y="1231"/>
                    <a:pt x="836" y="1231"/>
                    <a:pt x="821" y="1231"/>
                  </a:cubicBezTo>
                  <a:cubicBezTo>
                    <a:pt x="784" y="1231"/>
                    <a:pt x="755" y="1253"/>
                    <a:pt x="733" y="1275"/>
                  </a:cubicBezTo>
                  <a:cubicBezTo>
                    <a:pt x="718" y="1282"/>
                    <a:pt x="711" y="1297"/>
                    <a:pt x="696" y="1297"/>
                  </a:cubicBezTo>
                  <a:cubicBezTo>
                    <a:pt x="652" y="1326"/>
                    <a:pt x="616" y="1355"/>
                    <a:pt x="572" y="1421"/>
                  </a:cubicBezTo>
                  <a:cubicBezTo>
                    <a:pt x="535" y="1465"/>
                    <a:pt x="550" y="1502"/>
                    <a:pt x="564" y="1531"/>
                  </a:cubicBezTo>
                  <a:cubicBezTo>
                    <a:pt x="572" y="1546"/>
                    <a:pt x="579" y="1560"/>
                    <a:pt x="572" y="1575"/>
                  </a:cubicBezTo>
                  <a:cubicBezTo>
                    <a:pt x="572" y="1590"/>
                    <a:pt x="572" y="1590"/>
                    <a:pt x="572" y="1590"/>
                  </a:cubicBezTo>
                  <a:cubicBezTo>
                    <a:pt x="564" y="1626"/>
                    <a:pt x="564" y="1641"/>
                    <a:pt x="557" y="1656"/>
                  </a:cubicBezTo>
                  <a:cubicBezTo>
                    <a:pt x="550" y="1656"/>
                    <a:pt x="542" y="1648"/>
                    <a:pt x="528" y="1641"/>
                  </a:cubicBezTo>
                  <a:cubicBezTo>
                    <a:pt x="499" y="1626"/>
                    <a:pt x="462" y="1604"/>
                    <a:pt x="418" y="1604"/>
                  </a:cubicBezTo>
                  <a:cubicBezTo>
                    <a:pt x="411" y="1597"/>
                    <a:pt x="396" y="1597"/>
                    <a:pt x="381" y="1597"/>
                  </a:cubicBezTo>
                  <a:cubicBezTo>
                    <a:pt x="301" y="1597"/>
                    <a:pt x="279" y="1634"/>
                    <a:pt x="271" y="1670"/>
                  </a:cubicBezTo>
                  <a:cubicBezTo>
                    <a:pt x="264" y="1685"/>
                    <a:pt x="264" y="1685"/>
                    <a:pt x="242" y="1685"/>
                  </a:cubicBezTo>
                  <a:cubicBezTo>
                    <a:pt x="81" y="1685"/>
                    <a:pt x="81" y="1685"/>
                    <a:pt x="81" y="1685"/>
                  </a:cubicBezTo>
                  <a:cubicBezTo>
                    <a:pt x="73" y="1685"/>
                    <a:pt x="73" y="1685"/>
                    <a:pt x="73" y="1685"/>
                  </a:cubicBezTo>
                  <a:cubicBezTo>
                    <a:pt x="66" y="1685"/>
                    <a:pt x="66" y="1685"/>
                    <a:pt x="66" y="1685"/>
                  </a:cubicBezTo>
                  <a:cubicBezTo>
                    <a:pt x="59" y="1685"/>
                    <a:pt x="59" y="1685"/>
                    <a:pt x="59" y="1685"/>
                  </a:cubicBezTo>
                  <a:cubicBezTo>
                    <a:pt x="0" y="1692"/>
                    <a:pt x="0" y="1692"/>
                    <a:pt x="0" y="1692"/>
                  </a:cubicBezTo>
                  <a:cubicBezTo>
                    <a:pt x="22" y="1722"/>
                    <a:pt x="22" y="1722"/>
                    <a:pt x="22" y="1722"/>
                  </a:cubicBezTo>
                  <a:cubicBezTo>
                    <a:pt x="15" y="1736"/>
                    <a:pt x="15" y="1773"/>
                    <a:pt x="103" y="1883"/>
                  </a:cubicBezTo>
                  <a:cubicBezTo>
                    <a:pt x="139" y="1919"/>
                    <a:pt x="169" y="1934"/>
                    <a:pt x="213" y="1934"/>
                  </a:cubicBezTo>
                  <a:cubicBezTo>
                    <a:pt x="227" y="1934"/>
                    <a:pt x="249" y="1934"/>
                    <a:pt x="271" y="1927"/>
                  </a:cubicBezTo>
                  <a:cubicBezTo>
                    <a:pt x="279" y="1919"/>
                    <a:pt x="286" y="1912"/>
                    <a:pt x="293" y="1912"/>
                  </a:cubicBezTo>
                  <a:cubicBezTo>
                    <a:pt x="323" y="1897"/>
                    <a:pt x="352" y="1883"/>
                    <a:pt x="381" y="1883"/>
                  </a:cubicBezTo>
                  <a:cubicBezTo>
                    <a:pt x="396" y="1883"/>
                    <a:pt x="403" y="1883"/>
                    <a:pt x="418" y="1890"/>
                  </a:cubicBezTo>
                  <a:cubicBezTo>
                    <a:pt x="440" y="1897"/>
                    <a:pt x="469" y="1912"/>
                    <a:pt x="491" y="1927"/>
                  </a:cubicBezTo>
                  <a:cubicBezTo>
                    <a:pt x="520" y="1949"/>
                    <a:pt x="550" y="1971"/>
                    <a:pt x="594" y="1978"/>
                  </a:cubicBezTo>
                  <a:cubicBezTo>
                    <a:pt x="608" y="1978"/>
                    <a:pt x="616" y="1978"/>
                    <a:pt x="630" y="1978"/>
                  </a:cubicBezTo>
                  <a:cubicBezTo>
                    <a:pt x="652" y="1978"/>
                    <a:pt x="667" y="1978"/>
                    <a:pt x="682" y="1971"/>
                  </a:cubicBezTo>
                  <a:cubicBezTo>
                    <a:pt x="696" y="1971"/>
                    <a:pt x="711" y="1971"/>
                    <a:pt x="726" y="1971"/>
                  </a:cubicBezTo>
                  <a:cubicBezTo>
                    <a:pt x="740" y="1971"/>
                    <a:pt x="740" y="1971"/>
                    <a:pt x="740" y="1971"/>
                  </a:cubicBezTo>
                  <a:lnTo>
                    <a:pt x="740" y="1971"/>
                  </a:lnTo>
                  <a:cubicBezTo>
                    <a:pt x="755" y="1971"/>
                    <a:pt x="762" y="1971"/>
                    <a:pt x="770" y="1971"/>
                  </a:cubicBezTo>
                  <a:cubicBezTo>
                    <a:pt x="762" y="1971"/>
                    <a:pt x="762" y="1971"/>
                    <a:pt x="762" y="1978"/>
                  </a:cubicBezTo>
                  <a:cubicBezTo>
                    <a:pt x="755" y="1993"/>
                    <a:pt x="740" y="2022"/>
                    <a:pt x="755" y="2051"/>
                  </a:cubicBezTo>
                  <a:cubicBezTo>
                    <a:pt x="770" y="2066"/>
                    <a:pt x="784" y="2081"/>
                    <a:pt x="813" y="2088"/>
                  </a:cubicBezTo>
                  <a:lnTo>
                    <a:pt x="813" y="2088"/>
                  </a:lnTo>
                  <a:cubicBezTo>
                    <a:pt x="828" y="2088"/>
                    <a:pt x="836" y="2088"/>
                    <a:pt x="843" y="2095"/>
                  </a:cubicBezTo>
                  <a:cubicBezTo>
                    <a:pt x="843" y="2095"/>
                    <a:pt x="843" y="2103"/>
                    <a:pt x="850" y="2125"/>
                  </a:cubicBezTo>
                  <a:cubicBezTo>
                    <a:pt x="858" y="2169"/>
                    <a:pt x="887" y="2176"/>
                    <a:pt x="901" y="2176"/>
                  </a:cubicBezTo>
                  <a:cubicBezTo>
                    <a:pt x="923" y="2176"/>
                    <a:pt x="945" y="2161"/>
                    <a:pt x="968" y="2147"/>
                  </a:cubicBezTo>
                  <a:cubicBezTo>
                    <a:pt x="975" y="2139"/>
                    <a:pt x="975" y="2139"/>
                    <a:pt x="975" y="2139"/>
                  </a:cubicBezTo>
                  <a:cubicBezTo>
                    <a:pt x="989" y="2132"/>
                    <a:pt x="997" y="2132"/>
                    <a:pt x="1004" y="2132"/>
                  </a:cubicBezTo>
                  <a:cubicBezTo>
                    <a:pt x="1011" y="2132"/>
                    <a:pt x="1026" y="2154"/>
                    <a:pt x="1033" y="2161"/>
                  </a:cubicBezTo>
                  <a:cubicBezTo>
                    <a:pt x="1048" y="2191"/>
                    <a:pt x="1070" y="2257"/>
                    <a:pt x="1114" y="2257"/>
                  </a:cubicBezTo>
                  <a:cubicBezTo>
                    <a:pt x="1129" y="2257"/>
                    <a:pt x="1136" y="2249"/>
                    <a:pt x="1151" y="2242"/>
                  </a:cubicBezTo>
                  <a:cubicBezTo>
                    <a:pt x="1158" y="2242"/>
                    <a:pt x="1165" y="2235"/>
                    <a:pt x="1165" y="2235"/>
                  </a:cubicBezTo>
                  <a:cubicBezTo>
                    <a:pt x="1173" y="2235"/>
                    <a:pt x="1180" y="2242"/>
                    <a:pt x="1180" y="2242"/>
                  </a:cubicBezTo>
                  <a:cubicBezTo>
                    <a:pt x="1165" y="2278"/>
                    <a:pt x="1143" y="2323"/>
                    <a:pt x="1165" y="2359"/>
                  </a:cubicBezTo>
                  <a:cubicBezTo>
                    <a:pt x="1180" y="2388"/>
                    <a:pt x="1217" y="2396"/>
                    <a:pt x="1261" y="2418"/>
                  </a:cubicBezTo>
                  <a:cubicBezTo>
                    <a:pt x="1290" y="2425"/>
                    <a:pt x="1312" y="2440"/>
                    <a:pt x="1341" y="2447"/>
                  </a:cubicBezTo>
                  <a:cubicBezTo>
                    <a:pt x="1385" y="2469"/>
                    <a:pt x="1444" y="2476"/>
                    <a:pt x="1480" y="2476"/>
                  </a:cubicBezTo>
                  <a:cubicBezTo>
                    <a:pt x="1517" y="2476"/>
                    <a:pt x="1554" y="2476"/>
                    <a:pt x="1568" y="2469"/>
                  </a:cubicBezTo>
                  <a:cubicBezTo>
                    <a:pt x="1568" y="2469"/>
                    <a:pt x="1568" y="2469"/>
                    <a:pt x="1576" y="2469"/>
                  </a:cubicBezTo>
                  <a:cubicBezTo>
                    <a:pt x="1598" y="2469"/>
                    <a:pt x="1642" y="2476"/>
                    <a:pt x="1671" y="2484"/>
                  </a:cubicBezTo>
                  <a:cubicBezTo>
                    <a:pt x="1685" y="2484"/>
                    <a:pt x="1693" y="2484"/>
                    <a:pt x="1708" y="2484"/>
                  </a:cubicBezTo>
                  <a:cubicBezTo>
                    <a:pt x="1708" y="2484"/>
                    <a:pt x="1715" y="2491"/>
                    <a:pt x="1722" y="2491"/>
                  </a:cubicBezTo>
                  <a:cubicBezTo>
                    <a:pt x="1737" y="2491"/>
                    <a:pt x="1751" y="2484"/>
                    <a:pt x="1759" y="2476"/>
                  </a:cubicBezTo>
                  <a:cubicBezTo>
                    <a:pt x="1759" y="2484"/>
                    <a:pt x="1759" y="2484"/>
                    <a:pt x="1759" y="2491"/>
                  </a:cubicBezTo>
                  <a:cubicBezTo>
                    <a:pt x="1766" y="2513"/>
                    <a:pt x="1773" y="2557"/>
                    <a:pt x="1818" y="2557"/>
                  </a:cubicBezTo>
                  <a:cubicBezTo>
                    <a:pt x="1825" y="2557"/>
                    <a:pt x="1832" y="2557"/>
                    <a:pt x="1839" y="2550"/>
                  </a:cubicBezTo>
                  <a:cubicBezTo>
                    <a:pt x="1869" y="2542"/>
                    <a:pt x="1883" y="2520"/>
                    <a:pt x="1891" y="2506"/>
                  </a:cubicBezTo>
                  <a:cubicBezTo>
                    <a:pt x="1898" y="2498"/>
                    <a:pt x="1898" y="2498"/>
                    <a:pt x="1898" y="2498"/>
                  </a:cubicBezTo>
                  <a:cubicBezTo>
                    <a:pt x="1927" y="2506"/>
                    <a:pt x="1986" y="2579"/>
                    <a:pt x="2008" y="2623"/>
                  </a:cubicBezTo>
                  <a:cubicBezTo>
                    <a:pt x="2030" y="2674"/>
                    <a:pt x="2023" y="2696"/>
                    <a:pt x="2008" y="2704"/>
                  </a:cubicBezTo>
                  <a:cubicBezTo>
                    <a:pt x="1942" y="2740"/>
                    <a:pt x="1920" y="2784"/>
                    <a:pt x="1927" y="2828"/>
                  </a:cubicBezTo>
                  <a:cubicBezTo>
                    <a:pt x="1927" y="2843"/>
                    <a:pt x="1935" y="2850"/>
                    <a:pt x="1935" y="2857"/>
                  </a:cubicBezTo>
                  <a:cubicBezTo>
                    <a:pt x="1949" y="2879"/>
                    <a:pt x="1949" y="2887"/>
                    <a:pt x="1942" y="2909"/>
                  </a:cubicBezTo>
                  <a:cubicBezTo>
                    <a:pt x="1913" y="2953"/>
                    <a:pt x="1935" y="2997"/>
                    <a:pt x="1964" y="3048"/>
                  </a:cubicBezTo>
                  <a:cubicBezTo>
                    <a:pt x="1971" y="3063"/>
                    <a:pt x="1979" y="3077"/>
                    <a:pt x="1986" y="3099"/>
                  </a:cubicBezTo>
                  <a:cubicBezTo>
                    <a:pt x="2023" y="3165"/>
                    <a:pt x="2008" y="3224"/>
                    <a:pt x="1993" y="3246"/>
                  </a:cubicBezTo>
                  <a:cubicBezTo>
                    <a:pt x="1986" y="3253"/>
                    <a:pt x="1971" y="3260"/>
                    <a:pt x="1957" y="3268"/>
                  </a:cubicBezTo>
                  <a:cubicBezTo>
                    <a:pt x="1942" y="3275"/>
                    <a:pt x="1920" y="3290"/>
                    <a:pt x="1905" y="3304"/>
                  </a:cubicBezTo>
                  <a:cubicBezTo>
                    <a:pt x="1891" y="3326"/>
                    <a:pt x="1891" y="3356"/>
                    <a:pt x="1891" y="3392"/>
                  </a:cubicBezTo>
                  <a:cubicBezTo>
                    <a:pt x="1891" y="3422"/>
                    <a:pt x="1891" y="3451"/>
                    <a:pt x="1883" y="3473"/>
                  </a:cubicBezTo>
                  <a:cubicBezTo>
                    <a:pt x="1869" y="3524"/>
                    <a:pt x="1861" y="3561"/>
                    <a:pt x="1861" y="3561"/>
                  </a:cubicBezTo>
                  <a:cubicBezTo>
                    <a:pt x="1854" y="3597"/>
                    <a:pt x="1854" y="3597"/>
                    <a:pt x="1854" y="3597"/>
                  </a:cubicBezTo>
                  <a:cubicBezTo>
                    <a:pt x="1883" y="3597"/>
                    <a:pt x="1883" y="3597"/>
                    <a:pt x="1883" y="3597"/>
                  </a:cubicBezTo>
                  <a:cubicBezTo>
                    <a:pt x="1898" y="3605"/>
                    <a:pt x="1905" y="3605"/>
                    <a:pt x="1920" y="3605"/>
                  </a:cubicBezTo>
                  <a:cubicBezTo>
                    <a:pt x="1905" y="3619"/>
                    <a:pt x="1891" y="3642"/>
                    <a:pt x="1898" y="3685"/>
                  </a:cubicBezTo>
                  <a:cubicBezTo>
                    <a:pt x="1905" y="3722"/>
                    <a:pt x="1927" y="3729"/>
                    <a:pt x="1949" y="3729"/>
                  </a:cubicBezTo>
                  <a:cubicBezTo>
                    <a:pt x="1971" y="3729"/>
                    <a:pt x="1993" y="3729"/>
                    <a:pt x="2052" y="3671"/>
                  </a:cubicBezTo>
                  <a:cubicBezTo>
                    <a:pt x="2067" y="3656"/>
                    <a:pt x="2074" y="3649"/>
                    <a:pt x="2074" y="3649"/>
                  </a:cubicBezTo>
                  <a:lnTo>
                    <a:pt x="2074" y="3649"/>
                  </a:lnTo>
                  <a:cubicBezTo>
                    <a:pt x="2081" y="3656"/>
                    <a:pt x="2081" y="3664"/>
                    <a:pt x="2081" y="3671"/>
                  </a:cubicBezTo>
                  <a:cubicBezTo>
                    <a:pt x="2089" y="3700"/>
                    <a:pt x="2096" y="3744"/>
                    <a:pt x="2125" y="3766"/>
                  </a:cubicBezTo>
                  <a:cubicBezTo>
                    <a:pt x="2140" y="3773"/>
                    <a:pt x="2162" y="3781"/>
                    <a:pt x="2176" y="3781"/>
                  </a:cubicBezTo>
                  <a:cubicBezTo>
                    <a:pt x="2184" y="3781"/>
                    <a:pt x="2199" y="3781"/>
                    <a:pt x="2206" y="3773"/>
                  </a:cubicBezTo>
                  <a:cubicBezTo>
                    <a:pt x="2213" y="3773"/>
                    <a:pt x="2213" y="3773"/>
                    <a:pt x="2220" y="3773"/>
                  </a:cubicBezTo>
                  <a:cubicBezTo>
                    <a:pt x="2228" y="3773"/>
                    <a:pt x="2228" y="3773"/>
                    <a:pt x="2235" y="3781"/>
                  </a:cubicBezTo>
                  <a:cubicBezTo>
                    <a:pt x="2250" y="3795"/>
                    <a:pt x="2213" y="3832"/>
                    <a:pt x="2191" y="3861"/>
                  </a:cubicBezTo>
                  <a:cubicBezTo>
                    <a:pt x="2191" y="3869"/>
                    <a:pt x="2191" y="3869"/>
                    <a:pt x="2191" y="3869"/>
                  </a:cubicBezTo>
                  <a:cubicBezTo>
                    <a:pt x="2140" y="3927"/>
                    <a:pt x="2162" y="4125"/>
                    <a:pt x="2162" y="4125"/>
                  </a:cubicBezTo>
                  <a:cubicBezTo>
                    <a:pt x="2169" y="4147"/>
                    <a:pt x="2176" y="4169"/>
                    <a:pt x="2184" y="4184"/>
                  </a:cubicBezTo>
                  <a:cubicBezTo>
                    <a:pt x="2191" y="4206"/>
                    <a:pt x="2191" y="4228"/>
                    <a:pt x="2191" y="4242"/>
                  </a:cubicBezTo>
                  <a:cubicBezTo>
                    <a:pt x="2191" y="4257"/>
                    <a:pt x="2176" y="4264"/>
                    <a:pt x="2169" y="4279"/>
                  </a:cubicBezTo>
                  <a:cubicBezTo>
                    <a:pt x="2147" y="4308"/>
                    <a:pt x="2118" y="4338"/>
                    <a:pt x="2103" y="4396"/>
                  </a:cubicBezTo>
                  <a:cubicBezTo>
                    <a:pt x="2103" y="4404"/>
                    <a:pt x="2103" y="4404"/>
                    <a:pt x="2103" y="4404"/>
                  </a:cubicBezTo>
                  <a:cubicBezTo>
                    <a:pt x="2089" y="4492"/>
                    <a:pt x="2081" y="4535"/>
                    <a:pt x="2125" y="4579"/>
                  </a:cubicBezTo>
                  <a:cubicBezTo>
                    <a:pt x="2132" y="4587"/>
                    <a:pt x="2147" y="4602"/>
                    <a:pt x="2154" y="4609"/>
                  </a:cubicBezTo>
                  <a:cubicBezTo>
                    <a:pt x="2162" y="4609"/>
                    <a:pt x="2169" y="4616"/>
                    <a:pt x="2176" y="4623"/>
                  </a:cubicBezTo>
                  <a:cubicBezTo>
                    <a:pt x="2169" y="4623"/>
                    <a:pt x="2169" y="4623"/>
                    <a:pt x="2162" y="4623"/>
                  </a:cubicBezTo>
                  <a:cubicBezTo>
                    <a:pt x="2147" y="4631"/>
                    <a:pt x="2125" y="4638"/>
                    <a:pt x="2096" y="4675"/>
                  </a:cubicBezTo>
                  <a:cubicBezTo>
                    <a:pt x="2044" y="4733"/>
                    <a:pt x="2044" y="4792"/>
                    <a:pt x="2067" y="4851"/>
                  </a:cubicBezTo>
                  <a:cubicBezTo>
                    <a:pt x="2081" y="4902"/>
                    <a:pt x="2118" y="4946"/>
                    <a:pt x="2147" y="4983"/>
                  </a:cubicBezTo>
                  <a:cubicBezTo>
                    <a:pt x="2154" y="4990"/>
                    <a:pt x="2162" y="4997"/>
                    <a:pt x="2169" y="5012"/>
                  </a:cubicBezTo>
                  <a:cubicBezTo>
                    <a:pt x="2184" y="5026"/>
                    <a:pt x="2199" y="5034"/>
                    <a:pt x="2220" y="5048"/>
                  </a:cubicBezTo>
                  <a:cubicBezTo>
                    <a:pt x="2242" y="5063"/>
                    <a:pt x="2264" y="5078"/>
                    <a:pt x="2279" y="5114"/>
                  </a:cubicBezTo>
                  <a:cubicBezTo>
                    <a:pt x="2301" y="5180"/>
                    <a:pt x="2338" y="5195"/>
                    <a:pt x="2352" y="5202"/>
                  </a:cubicBezTo>
                  <a:cubicBezTo>
                    <a:pt x="2374" y="5217"/>
                    <a:pt x="2499" y="5297"/>
                    <a:pt x="2528" y="5312"/>
                  </a:cubicBezTo>
                  <a:cubicBezTo>
                    <a:pt x="2535" y="5319"/>
                    <a:pt x="2543" y="5319"/>
                    <a:pt x="2550" y="5319"/>
                  </a:cubicBezTo>
                  <a:cubicBezTo>
                    <a:pt x="2587" y="5319"/>
                    <a:pt x="2609" y="5283"/>
                    <a:pt x="2609" y="5254"/>
                  </a:cubicBezTo>
                  <a:cubicBezTo>
                    <a:pt x="2616" y="5254"/>
                    <a:pt x="2616" y="5254"/>
                    <a:pt x="2616" y="5254"/>
                  </a:cubicBezTo>
                  <a:cubicBezTo>
                    <a:pt x="2623" y="5254"/>
                    <a:pt x="2623" y="5261"/>
                    <a:pt x="2623" y="5261"/>
                  </a:cubicBezTo>
                  <a:cubicBezTo>
                    <a:pt x="2638" y="5283"/>
                    <a:pt x="2653" y="5297"/>
                    <a:pt x="2675" y="5319"/>
                  </a:cubicBezTo>
                  <a:cubicBezTo>
                    <a:pt x="2689" y="5342"/>
                    <a:pt x="2711" y="5364"/>
                    <a:pt x="2733" y="5393"/>
                  </a:cubicBezTo>
                  <a:cubicBezTo>
                    <a:pt x="2755" y="5422"/>
                    <a:pt x="2777" y="5437"/>
                    <a:pt x="2807" y="5437"/>
                  </a:cubicBezTo>
                  <a:cubicBezTo>
                    <a:pt x="2836" y="5437"/>
                    <a:pt x="2865" y="5422"/>
                    <a:pt x="2902" y="5400"/>
                  </a:cubicBezTo>
                  <a:cubicBezTo>
                    <a:pt x="2909" y="5400"/>
                    <a:pt x="2917" y="5393"/>
                    <a:pt x="2924" y="5393"/>
                  </a:cubicBezTo>
                  <a:cubicBezTo>
                    <a:pt x="2953" y="5378"/>
                    <a:pt x="2982" y="5356"/>
                    <a:pt x="3004" y="5342"/>
                  </a:cubicBezTo>
                  <a:cubicBezTo>
                    <a:pt x="3026" y="5327"/>
                    <a:pt x="3049" y="5312"/>
                    <a:pt x="3070" y="5305"/>
                  </a:cubicBezTo>
                  <a:cubicBezTo>
                    <a:pt x="3070" y="5312"/>
                    <a:pt x="3078" y="5334"/>
                    <a:pt x="3092" y="5349"/>
                  </a:cubicBezTo>
                  <a:cubicBezTo>
                    <a:pt x="3100" y="5364"/>
                    <a:pt x="3122" y="5378"/>
                    <a:pt x="3144" y="5378"/>
                  </a:cubicBezTo>
                  <a:cubicBezTo>
                    <a:pt x="3144" y="5378"/>
                    <a:pt x="3151" y="5371"/>
                    <a:pt x="3158" y="5371"/>
                  </a:cubicBezTo>
                  <a:cubicBezTo>
                    <a:pt x="3166" y="5371"/>
                    <a:pt x="3166" y="5371"/>
                    <a:pt x="3173" y="5371"/>
                  </a:cubicBezTo>
                  <a:lnTo>
                    <a:pt x="3173" y="5371"/>
                  </a:lnTo>
                  <a:lnTo>
                    <a:pt x="3173" y="5371"/>
                  </a:lnTo>
                  <a:cubicBezTo>
                    <a:pt x="3202" y="5407"/>
                    <a:pt x="3254" y="5444"/>
                    <a:pt x="3305" y="5444"/>
                  </a:cubicBezTo>
                  <a:cubicBezTo>
                    <a:pt x="3312" y="5444"/>
                    <a:pt x="3320" y="5444"/>
                    <a:pt x="3320" y="5444"/>
                  </a:cubicBezTo>
                  <a:cubicBezTo>
                    <a:pt x="3327" y="5444"/>
                    <a:pt x="3327" y="5444"/>
                    <a:pt x="3327" y="5444"/>
                  </a:cubicBezTo>
                  <a:cubicBezTo>
                    <a:pt x="3342" y="5444"/>
                    <a:pt x="3349" y="5437"/>
                    <a:pt x="3356" y="5437"/>
                  </a:cubicBezTo>
                  <a:cubicBezTo>
                    <a:pt x="3356" y="5437"/>
                    <a:pt x="3371" y="5437"/>
                    <a:pt x="3385" y="5481"/>
                  </a:cubicBezTo>
                  <a:cubicBezTo>
                    <a:pt x="3400" y="5539"/>
                    <a:pt x="3444" y="5554"/>
                    <a:pt x="3466" y="5554"/>
                  </a:cubicBezTo>
                  <a:cubicBezTo>
                    <a:pt x="3510" y="5554"/>
                    <a:pt x="3554" y="5517"/>
                    <a:pt x="3576" y="5510"/>
                  </a:cubicBezTo>
                  <a:cubicBezTo>
                    <a:pt x="3576" y="5503"/>
                    <a:pt x="3576" y="5503"/>
                    <a:pt x="3583" y="5503"/>
                  </a:cubicBezTo>
                  <a:cubicBezTo>
                    <a:pt x="3583" y="5503"/>
                    <a:pt x="3591" y="5517"/>
                    <a:pt x="3591" y="5539"/>
                  </a:cubicBezTo>
                  <a:cubicBezTo>
                    <a:pt x="3605" y="5605"/>
                    <a:pt x="3642" y="5613"/>
                    <a:pt x="3701" y="5613"/>
                  </a:cubicBezTo>
                  <a:cubicBezTo>
                    <a:pt x="3715" y="5613"/>
                    <a:pt x="3723" y="5613"/>
                    <a:pt x="3730" y="5620"/>
                  </a:cubicBezTo>
                  <a:cubicBezTo>
                    <a:pt x="3723" y="5635"/>
                    <a:pt x="3715" y="5649"/>
                    <a:pt x="3723" y="5664"/>
                  </a:cubicBezTo>
                  <a:cubicBezTo>
                    <a:pt x="3737" y="5701"/>
                    <a:pt x="3781" y="5723"/>
                    <a:pt x="3840" y="5723"/>
                  </a:cubicBezTo>
                  <a:cubicBezTo>
                    <a:pt x="3869" y="5723"/>
                    <a:pt x="3891" y="5715"/>
                    <a:pt x="3920" y="5708"/>
                  </a:cubicBezTo>
                  <a:cubicBezTo>
                    <a:pt x="3935" y="5701"/>
                    <a:pt x="3942" y="5701"/>
                    <a:pt x="3950" y="5701"/>
                  </a:cubicBezTo>
                  <a:cubicBezTo>
                    <a:pt x="3964" y="5701"/>
                    <a:pt x="3964" y="5708"/>
                    <a:pt x="3964" y="5708"/>
                  </a:cubicBezTo>
                  <a:cubicBezTo>
                    <a:pt x="3972" y="5715"/>
                    <a:pt x="3979" y="5730"/>
                    <a:pt x="3964" y="5788"/>
                  </a:cubicBezTo>
                  <a:cubicBezTo>
                    <a:pt x="3957" y="5847"/>
                    <a:pt x="4001" y="5884"/>
                    <a:pt x="4038" y="5906"/>
                  </a:cubicBezTo>
                  <a:cubicBezTo>
                    <a:pt x="4045" y="5913"/>
                    <a:pt x="4045" y="5913"/>
                    <a:pt x="4045" y="5913"/>
                  </a:cubicBezTo>
                  <a:cubicBezTo>
                    <a:pt x="4074" y="5935"/>
                    <a:pt x="4045" y="5986"/>
                    <a:pt x="4038" y="6008"/>
                  </a:cubicBezTo>
                  <a:cubicBezTo>
                    <a:pt x="4001" y="6074"/>
                    <a:pt x="4038" y="6140"/>
                    <a:pt x="4089" y="6169"/>
                  </a:cubicBezTo>
                  <a:cubicBezTo>
                    <a:pt x="4096" y="6177"/>
                    <a:pt x="4096" y="6177"/>
                    <a:pt x="4096" y="6184"/>
                  </a:cubicBezTo>
                  <a:cubicBezTo>
                    <a:pt x="4104" y="6199"/>
                    <a:pt x="4089" y="6235"/>
                    <a:pt x="4067" y="6272"/>
                  </a:cubicBezTo>
                  <a:cubicBezTo>
                    <a:pt x="4045" y="6302"/>
                    <a:pt x="4023" y="6316"/>
                    <a:pt x="3986" y="6331"/>
                  </a:cubicBezTo>
                  <a:cubicBezTo>
                    <a:pt x="3972" y="6345"/>
                    <a:pt x="3950" y="6353"/>
                    <a:pt x="3928" y="6367"/>
                  </a:cubicBezTo>
                  <a:cubicBezTo>
                    <a:pt x="3899" y="6382"/>
                    <a:pt x="3876" y="6404"/>
                    <a:pt x="3847" y="6433"/>
                  </a:cubicBezTo>
                  <a:cubicBezTo>
                    <a:pt x="3825" y="6455"/>
                    <a:pt x="3825" y="6455"/>
                    <a:pt x="3825" y="6455"/>
                  </a:cubicBezTo>
                  <a:cubicBezTo>
                    <a:pt x="3847" y="6477"/>
                    <a:pt x="3847" y="6477"/>
                    <a:pt x="3847" y="6477"/>
                  </a:cubicBezTo>
                  <a:cubicBezTo>
                    <a:pt x="3854" y="6477"/>
                    <a:pt x="3854" y="6477"/>
                    <a:pt x="3854" y="6477"/>
                  </a:cubicBezTo>
                  <a:cubicBezTo>
                    <a:pt x="3854" y="6485"/>
                    <a:pt x="3854" y="6485"/>
                    <a:pt x="3854" y="6485"/>
                  </a:cubicBezTo>
                  <a:cubicBezTo>
                    <a:pt x="3862" y="6485"/>
                    <a:pt x="3869" y="6499"/>
                    <a:pt x="3869" y="6507"/>
                  </a:cubicBezTo>
                  <a:cubicBezTo>
                    <a:pt x="3884" y="6536"/>
                    <a:pt x="3899" y="6580"/>
                    <a:pt x="3957" y="6580"/>
                  </a:cubicBezTo>
                  <a:cubicBezTo>
                    <a:pt x="3957" y="6580"/>
                    <a:pt x="3964" y="6580"/>
                    <a:pt x="3964" y="6573"/>
                  </a:cubicBezTo>
                  <a:cubicBezTo>
                    <a:pt x="3986" y="6573"/>
                    <a:pt x="4001" y="6573"/>
                    <a:pt x="4008" y="6573"/>
                  </a:cubicBezTo>
                  <a:cubicBezTo>
                    <a:pt x="4016" y="6573"/>
                    <a:pt x="4023" y="6573"/>
                    <a:pt x="4045" y="6595"/>
                  </a:cubicBezTo>
                  <a:cubicBezTo>
                    <a:pt x="4060" y="6609"/>
                    <a:pt x="4060" y="6661"/>
                    <a:pt x="4052" y="6683"/>
                  </a:cubicBezTo>
                  <a:cubicBezTo>
                    <a:pt x="4052" y="6697"/>
                    <a:pt x="4052" y="6697"/>
                    <a:pt x="4052" y="6697"/>
                  </a:cubicBezTo>
                  <a:cubicBezTo>
                    <a:pt x="4060" y="6712"/>
                    <a:pt x="4060" y="6712"/>
                    <a:pt x="4060" y="6712"/>
                  </a:cubicBezTo>
                  <a:cubicBezTo>
                    <a:pt x="4060" y="6712"/>
                    <a:pt x="4089" y="6748"/>
                    <a:pt x="4140" y="6748"/>
                  </a:cubicBezTo>
                  <a:lnTo>
                    <a:pt x="4140" y="6748"/>
                  </a:lnTo>
                  <a:cubicBezTo>
                    <a:pt x="4140" y="6763"/>
                    <a:pt x="4140" y="6792"/>
                    <a:pt x="4170" y="6814"/>
                  </a:cubicBezTo>
                  <a:cubicBezTo>
                    <a:pt x="4191" y="6822"/>
                    <a:pt x="4213" y="6858"/>
                    <a:pt x="4213" y="6866"/>
                  </a:cubicBezTo>
                  <a:cubicBezTo>
                    <a:pt x="4206" y="6873"/>
                    <a:pt x="4199" y="6873"/>
                    <a:pt x="4191" y="6880"/>
                  </a:cubicBezTo>
                  <a:cubicBezTo>
                    <a:pt x="4170" y="6888"/>
                    <a:pt x="4148" y="6902"/>
                    <a:pt x="4148" y="6946"/>
                  </a:cubicBezTo>
                  <a:cubicBezTo>
                    <a:pt x="4148" y="6976"/>
                    <a:pt x="4155" y="6990"/>
                    <a:pt x="4170" y="7012"/>
                  </a:cubicBezTo>
                  <a:cubicBezTo>
                    <a:pt x="4170" y="7019"/>
                    <a:pt x="4177" y="7027"/>
                    <a:pt x="4177" y="7034"/>
                  </a:cubicBezTo>
                  <a:cubicBezTo>
                    <a:pt x="4184" y="7042"/>
                    <a:pt x="4184" y="7049"/>
                    <a:pt x="4184" y="7056"/>
                  </a:cubicBezTo>
                  <a:cubicBezTo>
                    <a:pt x="4191" y="7071"/>
                    <a:pt x="4191" y="7078"/>
                    <a:pt x="4184" y="7107"/>
                  </a:cubicBezTo>
                  <a:cubicBezTo>
                    <a:pt x="4155" y="7166"/>
                    <a:pt x="4170" y="7225"/>
                    <a:pt x="4213" y="7247"/>
                  </a:cubicBezTo>
                  <a:cubicBezTo>
                    <a:pt x="4221" y="7247"/>
                    <a:pt x="4228" y="7254"/>
                    <a:pt x="4235" y="7261"/>
                  </a:cubicBezTo>
                  <a:cubicBezTo>
                    <a:pt x="4257" y="7283"/>
                    <a:pt x="4280" y="7313"/>
                    <a:pt x="4316" y="7313"/>
                  </a:cubicBezTo>
                  <a:cubicBezTo>
                    <a:pt x="4338" y="7313"/>
                    <a:pt x="4360" y="7298"/>
                    <a:pt x="4375" y="7283"/>
                  </a:cubicBezTo>
                  <a:cubicBezTo>
                    <a:pt x="4397" y="7254"/>
                    <a:pt x="4419" y="7239"/>
                    <a:pt x="4433" y="7225"/>
                  </a:cubicBezTo>
                  <a:cubicBezTo>
                    <a:pt x="4448" y="7210"/>
                    <a:pt x="4470" y="7188"/>
                    <a:pt x="4492" y="7159"/>
                  </a:cubicBezTo>
                  <a:cubicBezTo>
                    <a:pt x="4492" y="7152"/>
                    <a:pt x="4492" y="7152"/>
                    <a:pt x="4492" y="7152"/>
                  </a:cubicBezTo>
                  <a:cubicBezTo>
                    <a:pt x="4499" y="7152"/>
                    <a:pt x="4499" y="7144"/>
                    <a:pt x="4499" y="7144"/>
                  </a:cubicBezTo>
                  <a:cubicBezTo>
                    <a:pt x="4499" y="7144"/>
                    <a:pt x="4507" y="7144"/>
                    <a:pt x="4514" y="7144"/>
                  </a:cubicBezTo>
                  <a:cubicBezTo>
                    <a:pt x="4521" y="7144"/>
                    <a:pt x="4529" y="7144"/>
                    <a:pt x="4536" y="7144"/>
                  </a:cubicBezTo>
                  <a:cubicBezTo>
                    <a:pt x="4587" y="7137"/>
                    <a:pt x="4602" y="7122"/>
                    <a:pt x="4624" y="7100"/>
                  </a:cubicBezTo>
                  <a:cubicBezTo>
                    <a:pt x="4631" y="7093"/>
                    <a:pt x="4639" y="7093"/>
                    <a:pt x="4646" y="7085"/>
                  </a:cubicBezTo>
                  <a:cubicBezTo>
                    <a:pt x="4646" y="7100"/>
                    <a:pt x="4661" y="7115"/>
                    <a:pt x="4682" y="7122"/>
                  </a:cubicBezTo>
                  <a:cubicBezTo>
                    <a:pt x="4697" y="7137"/>
                    <a:pt x="4712" y="7144"/>
                    <a:pt x="4726" y="7159"/>
                  </a:cubicBezTo>
                  <a:cubicBezTo>
                    <a:pt x="4763" y="7181"/>
                    <a:pt x="4800" y="7210"/>
                    <a:pt x="4851" y="7210"/>
                  </a:cubicBezTo>
                  <a:cubicBezTo>
                    <a:pt x="4858" y="7217"/>
                    <a:pt x="4858" y="7217"/>
                    <a:pt x="4858" y="7217"/>
                  </a:cubicBezTo>
                  <a:lnTo>
                    <a:pt x="4858" y="7217"/>
                  </a:lnTo>
                  <a:cubicBezTo>
                    <a:pt x="4851" y="7261"/>
                    <a:pt x="4873" y="7276"/>
                    <a:pt x="4888" y="7283"/>
                  </a:cubicBezTo>
                  <a:cubicBezTo>
                    <a:pt x="4910" y="7283"/>
                    <a:pt x="4932" y="7283"/>
                    <a:pt x="4961" y="7283"/>
                  </a:cubicBezTo>
                  <a:cubicBezTo>
                    <a:pt x="4990" y="7283"/>
                    <a:pt x="5020" y="7283"/>
                    <a:pt x="5056" y="7291"/>
                  </a:cubicBezTo>
                  <a:cubicBezTo>
                    <a:pt x="5078" y="7291"/>
                    <a:pt x="5100" y="7298"/>
                    <a:pt x="5130" y="7305"/>
                  </a:cubicBezTo>
                  <a:cubicBezTo>
                    <a:pt x="5188" y="7313"/>
                    <a:pt x="5247" y="7327"/>
                    <a:pt x="5305" y="7327"/>
                  </a:cubicBezTo>
                  <a:cubicBezTo>
                    <a:pt x="5335" y="7327"/>
                    <a:pt x="5364" y="7320"/>
                    <a:pt x="5386" y="7313"/>
                  </a:cubicBezTo>
                  <a:cubicBezTo>
                    <a:pt x="5444" y="7291"/>
                    <a:pt x="5474" y="7283"/>
                    <a:pt x="5525" y="7269"/>
                  </a:cubicBezTo>
                  <a:cubicBezTo>
                    <a:pt x="5540" y="7269"/>
                    <a:pt x="5569" y="7261"/>
                    <a:pt x="5591" y="7254"/>
                  </a:cubicBezTo>
                  <a:cubicBezTo>
                    <a:pt x="5628" y="7247"/>
                    <a:pt x="5657" y="7239"/>
                    <a:pt x="5672" y="7239"/>
                  </a:cubicBezTo>
                  <a:cubicBezTo>
                    <a:pt x="5716" y="7232"/>
                    <a:pt x="5745" y="7225"/>
                    <a:pt x="5782" y="7203"/>
                  </a:cubicBezTo>
                  <a:cubicBezTo>
                    <a:pt x="5804" y="7188"/>
                    <a:pt x="5811" y="7181"/>
                    <a:pt x="5818" y="7181"/>
                  </a:cubicBezTo>
                  <a:lnTo>
                    <a:pt x="5818" y="7181"/>
                  </a:lnTo>
                  <a:cubicBezTo>
                    <a:pt x="5818" y="7225"/>
                    <a:pt x="5847" y="7254"/>
                    <a:pt x="5884" y="7254"/>
                  </a:cubicBezTo>
                  <a:cubicBezTo>
                    <a:pt x="5899" y="7254"/>
                    <a:pt x="5928" y="7247"/>
                    <a:pt x="5957" y="7195"/>
                  </a:cubicBezTo>
                  <a:cubicBezTo>
                    <a:pt x="5965" y="7181"/>
                    <a:pt x="5972" y="7166"/>
                    <a:pt x="5980" y="7152"/>
                  </a:cubicBezTo>
                  <a:cubicBezTo>
                    <a:pt x="6001" y="7115"/>
                    <a:pt x="6023" y="7078"/>
                    <a:pt x="6016" y="7019"/>
                  </a:cubicBezTo>
                  <a:cubicBezTo>
                    <a:pt x="6016" y="6990"/>
                    <a:pt x="6009" y="6976"/>
                    <a:pt x="6001" y="6954"/>
                  </a:cubicBezTo>
                  <a:cubicBezTo>
                    <a:pt x="5994" y="6939"/>
                    <a:pt x="5994" y="6924"/>
                    <a:pt x="5994" y="6917"/>
                  </a:cubicBezTo>
                  <a:lnTo>
                    <a:pt x="5994" y="6917"/>
                  </a:lnTo>
                  <a:cubicBezTo>
                    <a:pt x="6038" y="6902"/>
                    <a:pt x="6053" y="6888"/>
                    <a:pt x="6060" y="6851"/>
                  </a:cubicBezTo>
                  <a:cubicBezTo>
                    <a:pt x="6067" y="6836"/>
                    <a:pt x="6075" y="6829"/>
                    <a:pt x="6082" y="6807"/>
                  </a:cubicBezTo>
                  <a:cubicBezTo>
                    <a:pt x="6097" y="6778"/>
                    <a:pt x="6104" y="6756"/>
                    <a:pt x="6111" y="6734"/>
                  </a:cubicBezTo>
                  <a:cubicBezTo>
                    <a:pt x="6119" y="6697"/>
                    <a:pt x="6126" y="6690"/>
                    <a:pt x="6141" y="6683"/>
                  </a:cubicBezTo>
                  <a:cubicBezTo>
                    <a:pt x="6177" y="6675"/>
                    <a:pt x="6229" y="6653"/>
                    <a:pt x="6273" y="6653"/>
                  </a:cubicBezTo>
                  <a:cubicBezTo>
                    <a:pt x="6287" y="6653"/>
                    <a:pt x="6294" y="6661"/>
                    <a:pt x="6294" y="6661"/>
                  </a:cubicBezTo>
                  <a:cubicBezTo>
                    <a:pt x="6338" y="6704"/>
                    <a:pt x="6404" y="6704"/>
                    <a:pt x="6463" y="6704"/>
                  </a:cubicBezTo>
                  <a:cubicBezTo>
                    <a:pt x="6470" y="6704"/>
                    <a:pt x="6478" y="6704"/>
                    <a:pt x="6478" y="6704"/>
                  </a:cubicBezTo>
                  <a:lnTo>
                    <a:pt x="6478" y="6712"/>
                  </a:lnTo>
                  <a:cubicBezTo>
                    <a:pt x="6478" y="6726"/>
                    <a:pt x="6485" y="6741"/>
                    <a:pt x="6500" y="6756"/>
                  </a:cubicBezTo>
                  <a:cubicBezTo>
                    <a:pt x="6507" y="6756"/>
                    <a:pt x="6507" y="6756"/>
                    <a:pt x="6507" y="6756"/>
                  </a:cubicBezTo>
                  <a:cubicBezTo>
                    <a:pt x="6514" y="6763"/>
                    <a:pt x="6522" y="6778"/>
                    <a:pt x="6536" y="6778"/>
                  </a:cubicBezTo>
                  <a:cubicBezTo>
                    <a:pt x="6551" y="6778"/>
                    <a:pt x="6566" y="6756"/>
                    <a:pt x="6566" y="6756"/>
                  </a:cubicBezTo>
                  <a:cubicBezTo>
                    <a:pt x="6573" y="6748"/>
                    <a:pt x="6580" y="6734"/>
                    <a:pt x="6602" y="6712"/>
                  </a:cubicBezTo>
                  <a:cubicBezTo>
                    <a:pt x="6632" y="6683"/>
                    <a:pt x="6646" y="6661"/>
                    <a:pt x="6646" y="6646"/>
                  </a:cubicBezTo>
                  <a:cubicBezTo>
                    <a:pt x="6654" y="6624"/>
                    <a:pt x="6654" y="6624"/>
                    <a:pt x="6683" y="6616"/>
                  </a:cubicBezTo>
                  <a:cubicBezTo>
                    <a:pt x="6727" y="6609"/>
                    <a:pt x="6734" y="6609"/>
                    <a:pt x="6756" y="6595"/>
                  </a:cubicBezTo>
                  <a:cubicBezTo>
                    <a:pt x="6763" y="6595"/>
                    <a:pt x="6778" y="6587"/>
                    <a:pt x="6807" y="6573"/>
                  </a:cubicBezTo>
                  <a:cubicBezTo>
                    <a:pt x="6859" y="6551"/>
                    <a:pt x="6881" y="6543"/>
                    <a:pt x="6903" y="6543"/>
                  </a:cubicBezTo>
                  <a:cubicBezTo>
                    <a:pt x="6910" y="6543"/>
                    <a:pt x="6917" y="6551"/>
                    <a:pt x="6932" y="6551"/>
                  </a:cubicBezTo>
                  <a:cubicBezTo>
                    <a:pt x="6939" y="6551"/>
                    <a:pt x="6947" y="6551"/>
                    <a:pt x="6954" y="6551"/>
                  </a:cubicBezTo>
                  <a:cubicBezTo>
                    <a:pt x="6969" y="6551"/>
                    <a:pt x="6991" y="6551"/>
                    <a:pt x="6991" y="6514"/>
                  </a:cubicBezTo>
                  <a:cubicBezTo>
                    <a:pt x="6998" y="6507"/>
                    <a:pt x="6998" y="6492"/>
                    <a:pt x="7005" y="6477"/>
                  </a:cubicBezTo>
                  <a:cubicBezTo>
                    <a:pt x="7020" y="6463"/>
                    <a:pt x="7027" y="6455"/>
                    <a:pt x="7035" y="6455"/>
                  </a:cubicBezTo>
                  <a:cubicBezTo>
                    <a:pt x="7035" y="6455"/>
                    <a:pt x="7042" y="6463"/>
                    <a:pt x="7049" y="6470"/>
                  </a:cubicBezTo>
                  <a:cubicBezTo>
                    <a:pt x="7064" y="6521"/>
                    <a:pt x="7152" y="6580"/>
                    <a:pt x="7196" y="6580"/>
                  </a:cubicBezTo>
                  <a:cubicBezTo>
                    <a:pt x="7211" y="6580"/>
                    <a:pt x="7218" y="6580"/>
                    <a:pt x="7225" y="6573"/>
                  </a:cubicBezTo>
                  <a:cubicBezTo>
                    <a:pt x="7232" y="6573"/>
                    <a:pt x="7247" y="6558"/>
                    <a:pt x="7328" y="6528"/>
                  </a:cubicBezTo>
                  <a:cubicBezTo>
                    <a:pt x="7379" y="6514"/>
                    <a:pt x="7379" y="6514"/>
                    <a:pt x="7379" y="6514"/>
                  </a:cubicBezTo>
                  <a:cubicBezTo>
                    <a:pt x="7342" y="6485"/>
                    <a:pt x="7342" y="6485"/>
                    <a:pt x="7342" y="6485"/>
                  </a:cubicBezTo>
                  <a:cubicBezTo>
                    <a:pt x="7372" y="6463"/>
                    <a:pt x="7401" y="6426"/>
                    <a:pt x="7423" y="6397"/>
                  </a:cubicBezTo>
                  <a:cubicBezTo>
                    <a:pt x="7467" y="6345"/>
                    <a:pt x="7467" y="6316"/>
                    <a:pt x="7430" y="6214"/>
                  </a:cubicBezTo>
                  <a:cubicBezTo>
                    <a:pt x="7423" y="6184"/>
                    <a:pt x="7416" y="6162"/>
                    <a:pt x="7408" y="6140"/>
                  </a:cubicBezTo>
                  <a:cubicBezTo>
                    <a:pt x="7401" y="6074"/>
                    <a:pt x="7386" y="6023"/>
                    <a:pt x="7306" y="6001"/>
                  </a:cubicBezTo>
                  <a:cubicBezTo>
                    <a:pt x="7232" y="5986"/>
                    <a:pt x="7225" y="5942"/>
                    <a:pt x="7203" y="5862"/>
                  </a:cubicBezTo>
                  <a:cubicBezTo>
                    <a:pt x="7203" y="5854"/>
                    <a:pt x="7203" y="5854"/>
                    <a:pt x="7203" y="5854"/>
                  </a:cubicBezTo>
                  <a:cubicBezTo>
                    <a:pt x="7188" y="5788"/>
                    <a:pt x="7152" y="5759"/>
                    <a:pt x="7123" y="5723"/>
                  </a:cubicBezTo>
                  <a:cubicBezTo>
                    <a:pt x="7101" y="5701"/>
                    <a:pt x="7079" y="5678"/>
                    <a:pt x="7064" y="5649"/>
                  </a:cubicBezTo>
                  <a:cubicBezTo>
                    <a:pt x="7027" y="5591"/>
                    <a:pt x="7035" y="5583"/>
                    <a:pt x="7108" y="5517"/>
                  </a:cubicBezTo>
                  <a:cubicBezTo>
                    <a:pt x="7166" y="5459"/>
                    <a:pt x="7262" y="5319"/>
                    <a:pt x="7247" y="5224"/>
                  </a:cubicBezTo>
                  <a:cubicBezTo>
                    <a:pt x="7247" y="5202"/>
                    <a:pt x="7240" y="5180"/>
                    <a:pt x="7240" y="5166"/>
                  </a:cubicBezTo>
                  <a:cubicBezTo>
                    <a:pt x="7232" y="5122"/>
                    <a:pt x="7225" y="5100"/>
                    <a:pt x="7247" y="5056"/>
                  </a:cubicBezTo>
                  <a:cubicBezTo>
                    <a:pt x="7254" y="5048"/>
                    <a:pt x="7254" y="5034"/>
                    <a:pt x="7262" y="5026"/>
                  </a:cubicBezTo>
                  <a:cubicBezTo>
                    <a:pt x="7306" y="4946"/>
                    <a:pt x="7379" y="4807"/>
                    <a:pt x="7284" y="4733"/>
                  </a:cubicBezTo>
                  <a:cubicBezTo>
                    <a:pt x="7174" y="4653"/>
                    <a:pt x="7130" y="4587"/>
                    <a:pt x="7166" y="4543"/>
                  </a:cubicBezTo>
                  <a:cubicBezTo>
                    <a:pt x="7203" y="4492"/>
                    <a:pt x="7211" y="4462"/>
                    <a:pt x="7196" y="4440"/>
                  </a:cubicBezTo>
                  <a:cubicBezTo>
                    <a:pt x="7196" y="4433"/>
                    <a:pt x="7181" y="4426"/>
                    <a:pt x="7166" y="4426"/>
                  </a:cubicBezTo>
                  <a:lnTo>
                    <a:pt x="7166" y="4426"/>
                  </a:lnTo>
                  <a:cubicBezTo>
                    <a:pt x="7152" y="4418"/>
                    <a:pt x="7137" y="4411"/>
                    <a:pt x="7137" y="4396"/>
                  </a:cubicBezTo>
                  <a:lnTo>
                    <a:pt x="7137" y="4396"/>
                  </a:lnTo>
                  <a:cubicBezTo>
                    <a:pt x="7137" y="4396"/>
                    <a:pt x="7137" y="4396"/>
                    <a:pt x="7144" y="4389"/>
                  </a:cubicBezTo>
                  <a:cubicBezTo>
                    <a:pt x="7152" y="4382"/>
                    <a:pt x="7166" y="4374"/>
                    <a:pt x="7174" y="4360"/>
                  </a:cubicBezTo>
                  <a:cubicBezTo>
                    <a:pt x="7196" y="4330"/>
                    <a:pt x="7188" y="4279"/>
                    <a:pt x="7174" y="4250"/>
                  </a:cubicBezTo>
                  <a:cubicBezTo>
                    <a:pt x="7152" y="4206"/>
                    <a:pt x="7115" y="4169"/>
                    <a:pt x="7079" y="4162"/>
                  </a:cubicBezTo>
                  <a:cubicBezTo>
                    <a:pt x="7071" y="4162"/>
                    <a:pt x="7056" y="4162"/>
                    <a:pt x="7042" y="4162"/>
                  </a:cubicBezTo>
                  <a:cubicBezTo>
                    <a:pt x="7005" y="4154"/>
                    <a:pt x="6895" y="4133"/>
                    <a:pt x="6888" y="4110"/>
                  </a:cubicBezTo>
                  <a:cubicBezTo>
                    <a:pt x="6881" y="4081"/>
                    <a:pt x="6873" y="4059"/>
                    <a:pt x="6859" y="4030"/>
                  </a:cubicBezTo>
                  <a:cubicBezTo>
                    <a:pt x="6844" y="3986"/>
                    <a:pt x="6822" y="3942"/>
                    <a:pt x="6822" y="3898"/>
                  </a:cubicBezTo>
                  <a:cubicBezTo>
                    <a:pt x="6815" y="3847"/>
                    <a:pt x="6793" y="3817"/>
                    <a:pt x="6771" y="3795"/>
                  </a:cubicBezTo>
                  <a:cubicBezTo>
                    <a:pt x="6749" y="3766"/>
                    <a:pt x="6742" y="3759"/>
                    <a:pt x="6756" y="3722"/>
                  </a:cubicBezTo>
                  <a:cubicBezTo>
                    <a:pt x="6793" y="3656"/>
                    <a:pt x="6807" y="3634"/>
                    <a:pt x="6844" y="3597"/>
                  </a:cubicBezTo>
                  <a:cubicBezTo>
                    <a:pt x="6851" y="3590"/>
                    <a:pt x="6866" y="3576"/>
                    <a:pt x="6881" y="3554"/>
                  </a:cubicBezTo>
                  <a:cubicBezTo>
                    <a:pt x="6939" y="3488"/>
                    <a:pt x="6925" y="3451"/>
                    <a:pt x="6910" y="3392"/>
                  </a:cubicBezTo>
                  <a:cubicBezTo>
                    <a:pt x="6903" y="3385"/>
                    <a:pt x="6903" y="3378"/>
                    <a:pt x="6895" y="3370"/>
                  </a:cubicBezTo>
                  <a:cubicBezTo>
                    <a:pt x="6881" y="3312"/>
                    <a:pt x="6888" y="3246"/>
                    <a:pt x="6917" y="3224"/>
                  </a:cubicBezTo>
                  <a:cubicBezTo>
                    <a:pt x="6932" y="3209"/>
                    <a:pt x="6939" y="3195"/>
                    <a:pt x="6939" y="3173"/>
                  </a:cubicBezTo>
                  <a:cubicBezTo>
                    <a:pt x="6947" y="3121"/>
                    <a:pt x="6866" y="3048"/>
                    <a:pt x="6793" y="2989"/>
                  </a:cubicBezTo>
                  <a:cubicBezTo>
                    <a:pt x="6771" y="2975"/>
                    <a:pt x="6734" y="2960"/>
                    <a:pt x="6683" y="2938"/>
                  </a:cubicBezTo>
                  <a:cubicBezTo>
                    <a:pt x="6610" y="2909"/>
                    <a:pt x="6514" y="2872"/>
                    <a:pt x="6485" y="2821"/>
                  </a:cubicBezTo>
                  <a:cubicBezTo>
                    <a:pt x="6470" y="2784"/>
                    <a:pt x="6456" y="2755"/>
                    <a:pt x="6448" y="2733"/>
                  </a:cubicBezTo>
                  <a:cubicBezTo>
                    <a:pt x="6426" y="2674"/>
                    <a:pt x="6412" y="2630"/>
                    <a:pt x="6346" y="2608"/>
                  </a:cubicBezTo>
                  <a:cubicBezTo>
                    <a:pt x="6302" y="2601"/>
                    <a:pt x="6280" y="2579"/>
                    <a:pt x="6251" y="2557"/>
                  </a:cubicBezTo>
                  <a:cubicBezTo>
                    <a:pt x="6229" y="2542"/>
                    <a:pt x="6199" y="2520"/>
                    <a:pt x="6155" y="2498"/>
                  </a:cubicBezTo>
                  <a:cubicBezTo>
                    <a:pt x="6075" y="2462"/>
                    <a:pt x="6009" y="2374"/>
                    <a:pt x="6009" y="2374"/>
                  </a:cubicBezTo>
                  <a:cubicBezTo>
                    <a:pt x="6001" y="2359"/>
                    <a:pt x="6001" y="2359"/>
                    <a:pt x="6001" y="2359"/>
                  </a:cubicBezTo>
                  <a:cubicBezTo>
                    <a:pt x="5980" y="2359"/>
                    <a:pt x="5980" y="2359"/>
                    <a:pt x="5980" y="2359"/>
                  </a:cubicBezTo>
                  <a:cubicBezTo>
                    <a:pt x="5980" y="2359"/>
                    <a:pt x="5980" y="2359"/>
                    <a:pt x="5965" y="2359"/>
                  </a:cubicBezTo>
                  <a:cubicBezTo>
                    <a:pt x="5913" y="2359"/>
                    <a:pt x="5870" y="2352"/>
                    <a:pt x="5862" y="2330"/>
                  </a:cubicBezTo>
                  <a:cubicBezTo>
                    <a:pt x="5855" y="2330"/>
                    <a:pt x="5855" y="2323"/>
                    <a:pt x="5855" y="2308"/>
                  </a:cubicBezTo>
                  <a:cubicBezTo>
                    <a:pt x="5862" y="2271"/>
                    <a:pt x="5870" y="2249"/>
                    <a:pt x="5884" y="2227"/>
                  </a:cubicBezTo>
                  <a:cubicBezTo>
                    <a:pt x="5899" y="2183"/>
                    <a:pt x="5913" y="2147"/>
                    <a:pt x="5884" y="2095"/>
                  </a:cubicBezTo>
                  <a:cubicBezTo>
                    <a:pt x="5833" y="1993"/>
                    <a:pt x="5862" y="1956"/>
                    <a:pt x="5884" y="1942"/>
                  </a:cubicBezTo>
                  <a:cubicBezTo>
                    <a:pt x="6009" y="1861"/>
                    <a:pt x="6082" y="1795"/>
                    <a:pt x="6119" y="1751"/>
                  </a:cubicBezTo>
                  <a:cubicBezTo>
                    <a:pt x="6126" y="1744"/>
                    <a:pt x="6133" y="1736"/>
                    <a:pt x="6141" y="1729"/>
                  </a:cubicBezTo>
                  <a:cubicBezTo>
                    <a:pt x="6214" y="1641"/>
                    <a:pt x="6273" y="1560"/>
                    <a:pt x="6273" y="1494"/>
                  </a:cubicBezTo>
                  <a:cubicBezTo>
                    <a:pt x="6273" y="1428"/>
                    <a:pt x="6265" y="1267"/>
                    <a:pt x="6251" y="1194"/>
                  </a:cubicBezTo>
                  <a:cubicBezTo>
                    <a:pt x="6243" y="1143"/>
                    <a:pt x="6251" y="1114"/>
                    <a:pt x="6302" y="1047"/>
                  </a:cubicBezTo>
                  <a:cubicBezTo>
                    <a:pt x="6338" y="1011"/>
                    <a:pt x="6375" y="945"/>
                    <a:pt x="6375" y="886"/>
                  </a:cubicBezTo>
                  <a:cubicBezTo>
                    <a:pt x="6368" y="857"/>
                    <a:pt x="6353" y="835"/>
                    <a:pt x="6331" y="813"/>
                  </a:cubicBezTo>
                  <a:cubicBezTo>
                    <a:pt x="6287" y="776"/>
                    <a:pt x="6273" y="718"/>
                    <a:pt x="6273" y="681"/>
                  </a:cubicBezTo>
                  <a:cubicBezTo>
                    <a:pt x="6273" y="652"/>
                    <a:pt x="6273" y="652"/>
                    <a:pt x="6273" y="652"/>
                  </a:cubicBezTo>
                  <a:cubicBezTo>
                    <a:pt x="6243" y="652"/>
                    <a:pt x="6243" y="652"/>
                    <a:pt x="6243" y="652"/>
                  </a:cubicBezTo>
                  <a:cubicBezTo>
                    <a:pt x="6177" y="652"/>
                    <a:pt x="6163" y="674"/>
                    <a:pt x="6141" y="703"/>
                  </a:cubicBezTo>
                  <a:cubicBezTo>
                    <a:pt x="6133" y="718"/>
                    <a:pt x="6119" y="740"/>
                    <a:pt x="6097" y="754"/>
                  </a:cubicBezTo>
                  <a:cubicBezTo>
                    <a:pt x="6016" y="820"/>
                    <a:pt x="6016" y="820"/>
                    <a:pt x="5965" y="879"/>
                  </a:cubicBezTo>
                  <a:cubicBezTo>
                    <a:pt x="5950" y="894"/>
                    <a:pt x="5943" y="908"/>
                    <a:pt x="5935" y="916"/>
                  </a:cubicBezTo>
                  <a:cubicBezTo>
                    <a:pt x="5935" y="923"/>
                    <a:pt x="5928" y="923"/>
                    <a:pt x="5928" y="930"/>
                  </a:cubicBezTo>
                  <a:cubicBezTo>
                    <a:pt x="5921" y="930"/>
                    <a:pt x="5906" y="923"/>
                    <a:pt x="5899" y="923"/>
                  </a:cubicBezTo>
                  <a:cubicBezTo>
                    <a:pt x="5862" y="908"/>
                    <a:pt x="5833" y="908"/>
                    <a:pt x="5804" y="908"/>
                  </a:cubicBezTo>
                  <a:cubicBezTo>
                    <a:pt x="5782" y="908"/>
                    <a:pt x="5760" y="908"/>
                    <a:pt x="5723" y="901"/>
                  </a:cubicBezTo>
                  <a:cubicBezTo>
                    <a:pt x="5701" y="901"/>
                    <a:pt x="5694" y="894"/>
                    <a:pt x="5694" y="894"/>
                  </a:cubicBezTo>
                  <a:cubicBezTo>
                    <a:pt x="5694" y="894"/>
                    <a:pt x="5694" y="886"/>
                    <a:pt x="5716" y="850"/>
                  </a:cubicBezTo>
                  <a:cubicBezTo>
                    <a:pt x="5738" y="806"/>
                    <a:pt x="5804" y="725"/>
                    <a:pt x="5884" y="674"/>
                  </a:cubicBezTo>
                  <a:cubicBezTo>
                    <a:pt x="5957" y="615"/>
                    <a:pt x="5943" y="557"/>
                    <a:pt x="5928" y="513"/>
                  </a:cubicBezTo>
                  <a:cubicBezTo>
                    <a:pt x="5928" y="491"/>
                    <a:pt x="5921" y="476"/>
                    <a:pt x="5921" y="461"/>
                  </a:cubicBezTo>
                  <a:cubicBezTo>
                    <a:pt x="5928" y="417"/>
                    <a:pt x="5921" y="388"/>
                    <a:pt x="5906" y="366"/>
                  </a:cubicBezTo>
                  <a:cubicBezTo>
                    <a:pt x="5899" y="359"/>
                    <a:pt x="5884" y="351"/>
                    <a:pt x="5870" y="351"/>
                  </a:cubicBezTo>
                  <a:cubicBezTo>
                    <a:pt x="5862" y="351"/>
                    <a:pt x="5855" y="351"/>
                    <a:pt x="5847" y="351"/>
                  </a:cubicBezTo>
                  <a:cubicBezTo>
                    <a:pt x="5840" y="359"/>
                    <a:pt x="5818" y="359"/>
                    <a:pt x="5796" y="359"/>
                  </a:cubicBezTo>
                  <a:cubicBezTo>
                    <a:pt x="5767" y="359"/>
                    <a:pt x="5745" y="359"/>
                    <a:pt x="5730" y="344"/>
                  </a:cubicBezTo>
                  <a:cubicBezTo>
                    <a:pt x="5708" y="337"/>
                    <a:pt x="5694" y="329"/>
                    <a:pt x="5679" y="329"/>
                  </a:cubicBezTo>
                  <a:cubicBezTo>
                    <a:pt x="5657" y="329"/>
                    <a:pt x="5642" y="337"/>
                    <a:pt x="5628" y="359"/>
                  </a:cubicBezTo>
                  <a:cubicBezTo>
                    <a:pt x="5613" y="366"/>
                    <a:pt x="5613" y="366"/>
                    <a:pt x="5613" y="366"/>
                  </a:cubicBezTo>
                  <a:cubicBezTo>
                    <a:pt x="5569" y="395"/>
                    <a:pt x="5569" y="395"/>
                    <a:pt x="5525" y="410"/>
                  </a:cubicBezTo>
                  <a:cubicBezTo>
                    <a:pt x="5518" y="417"/>
                    <a:pt x="5518" y="417"/>
                    <a:pt x="5518" y="417"/>
                  </a:cubicBezTo>
                  <a:cubicBezTo>
                    <a:pt x="5511" y="417"/>
                    <a:pt x="5511" y="410"/>
                    <a:pt x="5503" y="403"/>
                  </a:cubicBezTo>
                  <a:cubicBezTo>
                    <a:pt x="5496" y="388"/>
                    <a:pt x="5481" y="373"/>
                    <a:pt x="5466" y="366"/>
                  </a:cubicBezTo>
                  <a:cubicBezTo>
                    <a:pt x="5459" y="359"/>
                    <a:pt x="5444" y="351"/>
                    <a:pt x="5430" y="351"/>
                  </a:cubicBezTo>
                  <a:cubicBezTo>
                    <a:pt x="5408" y="351"/>
                    <a:pt x="5386" y="366"/>
                    <a:pt x="5364" y="381"/>
                  </a:cubicBezTo>
                  <a:cubicBezTo>
                    <a:pt x="5356" y="388"/>
                    <a:pt x="5342" y="395"/>
                    <a:pt x="5327" y="403"/>
                  </a:cubicBezTo>
                  <a:cubicBezTo>
                    <a:pt x="5320" y="410"/>
                    <a:pt x="5313" y="410"/>
                    <a:pt x="5305" y="410"/>
                  </a:cubicBezTo>
                  <a:cubicBezTo>
                    <a:pt x="5298" y="410"/>
                    <a:pt x="5291" y="410"/>
                    <a:pt x="5276" y="373"/>
                  </a:cubicBezTo>
                  <a:cubicBezTo>
                    <a:pt x="5269" y="366"/>
                    <a:pt x="5261" y="351"/>
                    <a:pt x="5254" y="329"/>
                  </a:cubicBezTo>
                  <a:cubicBezTo>
                    <a:pt x="5247" y="300"/>
                    <a:pt x="5232" y="264"/>
                    <a:pt x="5210" y="234"/>
                  </a:cubicBezTo>
                  <a:cubicBezTo>
                    <a:pt x="5203" y="227"/>
                    <a:pt x="5203" y="219"/>
                    <a:pt x="5195" y="205"/>
                  </a:cubicBezTo>
                  <a:cubicBezTo>
                    <a:pt x="5188" y="176"/>
                    <a:pt x="5173" y="139"/>
                    <a:pt x="5122" y="132"/>
                  </a:cubicBezTo>
                  <a:cubicBezTo>
                    <a:pt x="5093" y="124"/>
                    <a:pt x="5085" y="117"/>
                    <a:pt x="5056" y="73"/>
                  </a:cubicBezTo>
                  <a:cubicBezTo>
                    <a:pt x="5049" y="66"/>
                    <a:pt x="5049" y="66"/>
                    <a:pt x="5049" y="66"/>
                  </a:cubicBezTo>
                  <a:cubicBezTo>
                    <a:pt x="5027" y="29"/>
                    <a:pt x="4998" y="0"/>
                    <a:pt x="4961" y="0"/>
                  </a:cubicBezTo>
                  <a:lnTo>
                    <a:pt x="4961" y="0"/>
                  </a:lnTo>
                  <a:lnTo>
                    <a:pt x="4961" y="29"/>
                  </a:ln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1828434" fontAlgn="auto">
                <a:spcBef>
                  <a:spcPts val="0"/>
                </a:spcBef>
                <a:spcAft>
                  <a:spcPts val="0"/>
                </a:spcAft>
                <a:defRPr/>
              </a:pPr>
              <a:endParaRPr lang="en-US">
                <a:latin typeface="Poppins Light" charset="0"/>
                <a:ea typeface="+mn-ea"/>
                <a:cs typeface="+mn-cs"/>
              </a:endParaRPr>
            </a:p>
          </p:txBody>
        </p:sp>
        <p:sp>
          <p:nvSpPr>
            <p:cNvPr id="51" name="Freeform 50"/>
            <p:cNvSpPr>
              <a:spLocks noChangeArrowheads="1"/>
            </p:cNvSpPr>
            <p:nvPr/>
          </p:nvSpPr>
          <p:spPr bwMode="auto">
            <a:xfrm>
              <a:off x="8227354" y="6785783"/>
              <a:ext cx="2498751" cy="1951579"/>
            </a:xfrm>
            <a:custGeom>
              <a:avLst/>
              <a:gdLst>
                <a:gd name="T0" fmla="*/ 6177 w 6500"/>
                <a:gd name="T1" fmla="*/ 374 h 5137"/>
                <a:gd name="T2" fmla="*/ 5488 w 6500"/>
                <a:gd name="T3" fmla="*/ 125 h 5137"/>
                <a:gd name="T4" fmla="*/ 5092 w 6500"/>
                <a:gd name="T5" fmla="*/ 249 h 5137"/>
                <a:gd name="T6" fmla="*/ 4733 w 6500"/>
                <a:gd name="T7" fmla="*/ 300 h 5137"/>
                <a:gd name="T8" fmla="*/ 4404 w 6500"/>
                <a:gd name="T9" fmla="*/ 681 h 5137"/>
                <a:gd name="T10" fmla="*/ 4001 w 6500"/>
                <a:gd name="T11" fmla="*/ 887 h 5137"/>
                <a:gd name="T12" fmla="*/ 3275 w 6500"/>
                <a:gd name="T13" fmla="*/ 843 h 5137"/>
                <a:gd name="T14" fmla="*/ 2880 w 6500"/>
                <a:gd name="T15" fmla="*/ 806 h 5137"/>
                <a:gd name="T16" fmla="*/ 2630 w 6500"/>
                <a:gd name="T17" fmla="*/ 689 h 5137"/>
                <a:gd name="T18" fmla="*/ 2565 w 6500"/>
                <a:gd name="T19" fmla="*/ 381 h 5137"/>
                <a:gd name="T20" fmla="*/ 2293 w 6500"/>
                <a:gd name="T21" fmla="*/ 125 h 5137"/>
                <a:gd name="T22" fmla="*/ 2227 w 6500"/>
                <a:gd name="T23" fmla="*/ 103 h 5137"/>
                <a:gd name="T24" fmla="*/ 1898 w 6500"/>
                <a:gd name="T25" fmla="*/ 22 h 5137"/>
                <a:gd name="T26" fmla="*/ 1487 w 6500"/>
                <a:gd name="T27" fmla="*/ 205 h 5137"/>
                <a:gd name="T28" fmla="*/ 1158 w 6500"/>
                <a:gd name="T29" fmla="*/ 345 h 5137"/>
                <a:gd name="T30" fmla="*/ 762 w 6500"/>
                <a:gd name="T31" fmla="*/ 432 h 5137"/>
                <a:gd name="T32" fmla="*/ 549 w 6500"/>
                <a:gd name="T33" fmla="*/ 616 h 5137"/>
                <a:gd name="T34" fmla="*/ 520 w 6500"/>
                <a:gd name="T35" fmla="*/ 997 h 5137"/>
                <a:gd name="T36" fmla="*/ 586 w 6500"/>
                <a:gd name="T37" fmla="*/ 1532 h 5137"/>
                <a:gd name="T38" fmla="*/ 652 w 6500"/>
                <a:gd name="T39" fmla="*/ 1956 h 5137"/>
                <a:gd name="T40" fmla="*/ 799 w 6500"/>
                <a:gd name="T41" fmla="*/ 2007 h 5137"/>
                <a:gd name="T42" fmla="*/ 1202 w 6500"/>
                <a:gd name="T43" fmla="*/ 2102 h 5137"/>
                <a:gd name="T44" fmla="*/ 1502 w 6500"/>
                <a:gd name="T45" fmla="*/ 2373 h 5137"/>
                <a:gd name="T46" fmla="*/ 1150 w 6500"/>
                <a:gd name="T47" fmla="*/ 2754 h 5137"/>
                <a:gd name="T48" fmla="*/ 952 w 6500"/>
                <a:gd name="T49" fmla="*/ 2879 h 5137"/>
                <a:gd name="T50" fmla="*/ 791 w 6500"/>
                <a:gd name="T51" fmla="*/ 3040 h 5137"/>
                <a:gd name="T52" fmla="*/ 784 w 6500"/>
                <a:gd name="T53" fmla="*/ 3201 h 5137"/>
                <a:gd name="T54" fmla="*/ 887 w 6500"/>
                <a:gd name="T55" fmla="*/ 3480 h 5137"/>
                <a:gd name="T56" fmla="*/ 593 w 6500"/>
                <a:gd name="T57" fmla="*/ 3604 h 5137"/>
                <a:gd name="T58" fmla="*/ 469 w 6500"/>
                <a:gd name="T59" fmla="*/ 3744 h 5137"/>
                <a:gd name="T60" fmla="*/ 300 w 6500"/>
                <a:gd name="T61" fmla="*/ 3634 h 5137"/>
                <a:gd name="T62" fmla="*/ 44 w 6500"/>
                <a:gd name="T63" fmla="*/ 3846 h 5137"/>
                <a:gd name="T64" fmla="*/ 117 w 6500"/>
                <a:gd name="T65" fmla="*/ 4146 h 5137"/>
                <a:gd name="T66" fmla="*/ 249 w 6500"/>
                <a:gd name="T67" fmla="*/ 4520 h 5137"/>
                <a:gd name="T68" fmla="*/ 659 w 6500"/>
                <a:gd name="T69" fmla="*/ 4579 h 5137"/>
                <a:gd name="T70" fmla="*/ 909 w 6500"/>
                <a:gd name="T71" fmla="*/ 4916 h 5137"/>
                <a:gd name="T72" fmla="*/ 1304 w 6500"/>
                <a:gd name="T73" fmla="*/ 4454 h 5137"/>
                <a:gd name="T74" fmla="*/ 2176 w 6500"/>
                <a:gd name="T75" fmla="*/ 4154 h 5137"/>
                <a:gd name="T76" fmla="*/ 2565 w 6500"/>
                <a:gd name="T77" fmla="*/ 3897 h 5137"/>
                <a:gd name="T78" fmla="*/ 3063 w 6500"/>
                <a:gd name="T79" fmla="*/ 3612 h 5137"/>
                <a:gd name="T80" fmla="*/ 3349 w 6500"/>
                <a:gd name="T81" fmla="*/ 3502 h 5137"/>
                <a:gd name="T82" fmla="*/ 3678 w 6500"/>
                <a:gd name="T83" fmla="*/ 3113 h 5137"/>
                <a:gd name="T84" fmla="*/ 4242 w 6500"/>
                <a:gd name="T85" fmla="*/ 2967 h 5137"/>
                <a:gd name="T86" fmla="*/ 4946 w 6500"/>
                <a:gd name="T87" fmla="*/ 2476 h 5137"/>
                <a:gd name="T88" fmla="*/ 4953 w 6500"/>
                <a:gd name="T89" fmla="*/ 2102 h 5137"/>
                <a:gd name="T90" fmla="*/ 5305 w 6500"/>
                <a:gd name="T91" fmla="*/ 1970 h 5137"/>
                <a:gd name="T92" fmla="*/ 5693 w 6500"/>
                <a:gd name="T93" fmla="*/ 2300 h 5137"/>
                <a:gd name="T94" fmla="*/ 6155 w 6500"/>
                <a:gd name="T95" fmla="*/ 2513 h 5137"/>
                <a:gd name="T96" fmla="*/ 6477 w 6500"/>
                <a:gd name="T97" fmla="*/ 1209 h 5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500" h="5137">
                  <a:moveTo>
                    <a:pt x="6382" y="916"/>
                  </a:moveTo>
                  <a:lnTo>
                    <a:pt x="6382" y="916"/>
                  </a:lnTo>
                  <a:cubicBezTo>
                    <a:pt x="6338" y="828"/>
                    <a:pt x="6250" y="667"/>
                    <a:pt x="6294" y="579"/>
                  </a:cubicBezTo>
                  <a:cubicBezTo>
                    <a:pt x="6338" y="484"/>
                    <a:pt x="6294" y="337"/>
                    <a:pt x="6177" y="374"/>
                  </a:cubicBezTo>
                  <a:cubicBezTo>
                    <a:pt x="6067" y="403"/>
                    <a:pt x="5979" y="330"/>
                    <a:pt x="5906" y="293"/>
                  </a:cubicBezTo>
                  <a:cubicBezTo>
                    <a:pt x="5854" y="264"/>
                    <a:pt x="5774" y="198"/>
                    <a:pt x="5737" y="169"/>
                  </a:cubicBezTo>
                  <a:cubicBezTo>
                    <a:pt x="5693" y="183"/>
                    <a:pt x="5642" y="198"/>
                    <a:pt x="5628" y="205"/>
                  </a:cubicBezTo>
                  <a:cubicBezTo>
                    <a:pt x="5605" y="227"/>
                    <a:pt x="5510" y="169"/>
                    <a:pt x="5488" y="125"/>
                  </a:cubicBezTo>
                  <a:cubicBezTo>
                    <a:pt x="5473" y="81"/>
                    <a:pt x="5430" y="73"/>
                    <a:pt x="5400" y="125"/>
                  </a:cubicBezTo>
                  <a:cubicBezTo>
                    <a:pt x="5364" y="176"/>
                    <a:pt x="5400" y="190"/>
                    <a:pt x="5356" y="183"/>
                  </a:cubicBezTo>
                  <a:cubicBezTo>
                    <a:pt x="5312" y="176"/>
                    <a:pt x="5298" y="176"/>
                    <a:pt x="5210" y="205"/>
                  </a:cubicBezTo>
                  <a:cubicBezTo>
                    <a:pt x="5129" y="242"/>
                    <a:pt x="5166" y="235"/>
                    <a:pt x="5092" y="249"/>
                  </a:cubicBezTo>
                  <a:cubicBezTo>
                    <a:pt x="5019" y="264"/>
                    <a:pt x="5056" y="300"/>
                    <a:pt x="4997" y="352"/>
                  </a:cubicBezTo>
                  <a:cubicBezTo>
                    <a:pt x="4939" y="403"/>
                    <a:pt x="4968" y="418"/>
                    <a:pt x="4939" y="396"/>
                  </a:cubicBezTo>
                  <a:cubicBezTo>
                    <a:pt x="4917" y="366"/>
                    <a:pt x="4931" y="337"/>
                    <a:pt x="4880" y="337"/>
                  </a:cubicBezTo>
                  <a:cubicBezTo>
                    <a:pt x="4829" y="337"/>
                    <a:pt x="4770" y="337"/>
                    <a:pt x="4733" y="300"/>
                  </a:cubicBezTo>
                  <a:cubicBezTo>
                    <a:pt x="4704" y="264"/>
                    <a:pt x="4602" y="300"/>
                    <a:pt x="4550" y="315"/>
                  </a:cubicBezTo>
                  <a:cubicBezTo>
                    <a:pt x="4499" y="337"/>
                    <a:pt x="4506" y="388"/>
                    <a:pt x="4470" y="454"/>
                  </a:cubicBezTo>
                  <a:cubicBezTo>
                    <a:pt x="4440" y="520"/>
                    <a:pt x="4455" y="528"/>
                    <a:pt x="4404" y="550"/>
                  </a:cubicBezTo>
                  <a:cubicBezTo>
                    <a:pt x="4352" y="564"/>
                    <a:pt x="4397" y="616"/>
                    <a:pt x="4404" y="681"/>
                  </a:cubicBezTo>
                  <a:cubicBezTo>
                    <a:pt x="4411" y="755"/>
                    <a:pt x="4382" y="777"/>
                    <a:pt x="4345" y="843"/>
                  </a:cubicBezTo>
                  <a:cubicBezTo>
                    <a:pt x="4309" y="916"/>
                    <a:pt x="4264" y="887"/>
                    <a:pt x="4264" y="843"/>
                  </a:cubicBezTo>
                  <a:cubicBezTo>
                    <a:pt x="4264" y="806"/>
                    <a:pt x="4235" y="806"/>
                    <a:pt x="4184" y="835"/>
                  </a:cubicBezTo>
                  <a:cubicBezTo>
                    <a:pt x="4133" y="872"/>
                    <a:pt x="4103" y="865"/>
                    <a:pt x="4001" y="887"/>
                  </a:cubicBezTo>
                  <a:cubicBezTo>
                    <a:pt x="3906" y="916"/>
                    <a:pt x="3876" y="916"/>
                    <a:pt x="3788" y="945"/>
                  </a:cubicBezTo>
                  <a:cubicBezTo>
                    <a:pt x="3708" y="982"/>
                    <a:pt x="3554" y="931"/>
                    <a:pt x="3480" y="923"/>
                  </a:cubicBezTo>
                  <a:cubicBezTo>
                    <a:pt x="3400" y="916"/>
                    <a:pt x="3349" y="923"/>
                    <a:pt x="3312" y="916"/>
                  </a:cubicBezTo>
                  <a:cubicBezTo>
                    <a:pt x="3283" y="901"/>
                    <a:pt x="3341" y="857"/>
                    <a:pt x="3275" y="843"/>
                  </a:cubicBezTo>
                  <a:cubicBezTo>
                    <a:pt x="3202" y="835"/>
                    <a:pt x="3165" y="784"/>
                    <a:pt x="3114" y="762"/>
                  </a:cubicBezTo>
                  <a:cubicBezTo>
                    <a:pt x="3063" y="733"/>
                    <a:pt x="3114" y="674"/>
                    <a:pt x="3063" y="711"/>
                  </a:cubicBezTo>
                  <a:cubicBezTo>
                    <a:pt x="3011" y="740"/>
                    <a:pt x="3011" y="769"/>
                    <a:pt x="2953" y="777"/>
                  </a:cubicBezTo>
                  <a:cubicBezTo>
                    <a:pt x="2887" y="784"/>
                    <a:pt x="2916" y="755"/>
                    <a:pt x="2880" y="806"/>
                  </a:cubicBezTo>
                  <a:cubicBezTo>
                    <a:pt x="2850" y="857"/>
                    <a:pt x="2821" y="865"/>
                    <a:pt x="2770" y="923"/>
                  </a:cubicBezTo>
                  <a:cubicBezTo>
                    <a:pt x="2718" y="982"/>
                    <a:pt x="2674" y="894"/>
                    <a:pt x="2645" y="879"/>
                  </a:cubicBezTo>
                  <a:cubicBezTo>
                    <a:pt x="2608" y="865"/>
                    <a:pt x="2608" y="821"/>
                    <a:pt x="2630" y="777"/>
                  </a:cubicBezTo>
                  <a:cubicBezTo>
                    <a:pt x="2645" y="733"/>
                    <a:pt x="2638" y="726"/>
                    <a:pt x="2630" y="689"/>
                  </a:cubicBezTo>
                  <a:cubicBezTo>
                    <a:pt x="2616" y="659"/>
                    <a:pt x="2594" y="645"/>
                    <a:pt x="2594" y="608"/>
                  </a:cubicBezTo>
                  <a:cubicBezTo>
                    <a:pt x="2594" y="572"/>
                    <a:pt x="2630" y="572"/>
                    <a:pt x="2652" y="550"/>
                  </a:cubicBezTo>
                  <a:cubicBezTo>
                    <a:pt x="2674" y="520"/>
                    <a:pt x="2638" y="462"/>
                    <a:pt x="2601" y="447"/>
                  </a:cubicBezTo>
                  <a:cubicBezTo>
                    <a:pt x="2565" y="432"/>
                    <a:pt x="2608" y="366"/>
                    <a:pt x="2565" y="381"/>
                  </a:cubicBezTo>
                  <a:cubicBezTo>
                    <a:pt x="2528" y="388"/>
                    <a:pt x="2499" y="352"/>
                    <a:pt x="2499" y="352"/>
                  </a:cubicBezTo>
                  <a:cubicBezTo>
                    <a:pt x="2499" y="352"/>
                    <a:pt x="2513" y="264"/>
                    <a:pt x="2484" y="235"/>
                  </a:cubicBezTo>
                  <a:cubicBezTo>
                    <a:pt x="2447" y="198"/>
                    <a:pt x="2440" y="198"/>
                    <a:pt x="2381" y="205"/>
                  </a:cubicBezTo>
                  <a:cubicBezTo>
                    <a:pt x="2323" y="213"/>
                    <a:pt x="2323" y="147"/>
                    <a:pt x="2293" y="125"/>
                  </a:cubicBezTo>
                  <a:cubicBezTo>
                    <a:pt x="2293" y="117"/>
                    <a:pt x="2293" y="117"/>
                    <a:pt x="2286" y="117"/>
                  </a:cubicBezTo>
                  <a:cubicBezTo>
                    <a:pt x="2271" y="132"/>
                    <a:pt x="2264" y="147"/>
                    <a:pt x="2264" y="147"/>
                  </a:cubicBezTo>
                  <a:cubicBezTo>
                    <a:pt x="2264" y="147"/>
                    <a:pt x="2271" y="132"/>
                    <a:pt x="2286" y="117"/>
                  </a:cubicBezTo>
                  <a:cubicBezTo>
                    <a:pt x="2264" y="95"/>
                    <a:pt x="2257" y="103"/>
                    <a:pt x="2227" y="103"/>
                  </a:cubicBezTo>
                  <a:cubicBezTo>
                    <a:pt x="2191" y="103"/>
                    <a:pt x="2206" y="29"/>
                    <a:pt x="2176" y="22"/>
                  </a:cubicBezTo>
                  <a:cubicBezTo>
                    <a:pt x="2154" y="15"/>
                    <a:pt x="2125" y="51"/>
                    <a:pt x="2081" y="95"/>
                  </a:cubicBezTo>
                  <a:cubicBezTo>
                    <a:pt x="2037" y="139"/>
                    <a:pt x="2000" y="103"/>
                    <a:pt x="1956" y="103"/>
                  </a:cubicBezTo>
                  <a:cubicBezTo>
                    <a:pt x="1912" y="103"/>
                    <a:pt x="1942" y="37"/>
                    <a:pt x="1898" y="22"/>
                  </a:cubicBezTo>
                  <a:cubicBezTo>
                    <a:pt x="1854" y="0"/>
                    <a:pt x="1810" y="22"/>
                    <a:pt x="1773" y="66"/>
                  </a:cubicBezTo>
                  <a:cubicBezTo>
                    <a:pt x="1744" y="103"/>
                    <a:pt x="1729" y="117"/>
                    <a:pt x="1678" y="125"/>
                  </a:cubicBezTo>
                  <a:cubicBezTo>
                    <a:pt x="1627" y="132"/>
                    <a:pt x="1627" y="88"/>
                    <a:pt x="1583" y="95"/>
                  </a:cubicBezTo>
                  <a:cubicBezTo>
                    <a:pt x="1539" y="103"/>
                    <a:pt x="1524" y="154"/>
                    <a:pt x="1487" y="205"/>
                  </a:cubicBezTo>
                  <a:cubicBezTo>
                    <a:pt x="1451" y="257"/>
                    <a:pt x="1436" y="257"/>
                    <a:pt x="1399" y="257"/>
                  </a:cubicBezTo>
                  <a:cubicBezTo>
                    <a:pt x="1370" y="257"/>
                    <a:pt x="1341" y="257"/>
                    <a:pt x="1311" y="264"/>
                  </a:cubicBezTo>
                  <a:cubicBezTo>
                    <a:pt x="1275" y="278"/>
                    <a:pt x="1268" y="278"/>
                    <a:pt x="1231" y="300"/>
                  </a:cubicBezTo>
                  <a:cubicBezTo>
                    <a:pt x="1202" y="330"/>
                    <a:pt x="1180" y="345"/>
                    <a:pt x="1158" y="345"/>
                  </a:cubicBezTo>
                  <a:cubicBezTo>
                    <a:pt x="1128" y="345"/>
                    <a:pt x="1128" y="308"/>
                    <a:pt x="1077" y="308"/>
                  </a:cubicBezTo>
                  <a:cubicBezTo>
                    <a:pt x="1026" y="308"/>
                    <a:pt x="1011" y="345"/>
                    <a:pt x="1011" y="345"/>
                  </a:cubicBezTo>
                  <a:cubicBezTo>
                    <a:pt x="1011" y="345"/>
                    <a:pt x="923" y="359"/>
                    <a:pt x="865" y="359"/>
                  </a:cubicBezTo>
                  <a:cubicBezTo>
                    <a:pt x="806" y="359"/>
                    <a:pt x="791" y="403"/>
                    <a:pt x="762" y="432"/>
                  </a:cubicBezTo>
                  <a:cubicBezTo>
                    <a:pt x="740" y="454"/>
                    <a:pt x="740" y="469"/>
                    <a:pt x="696" y="476"/>
                  </a:cubicBezTo>
                  <a:cubicBezTo>
                    <a:pt x="652" y="491"/>
                    <a:pt x="674" y="432"/>
                    <a:pt x="645" y="447"/>
                  </a:cubicBezTo>
                  <a:cubicBezTo>
                    <a:pt x="623" y="462"/>
                    <a:pt x="623" y="506"/>
                    <a:pt x="616" y="528"/>
                  </a:cubicBezTo>
                  <a:cubicBezTo>
                    <a:pt x="601" y="557"/>
                    <a:pt x="542" y="579"/>
                    <a:pt x="549" y="616"/>
                  </a:cubicBezTo>
                  <a:cubicBezTo>
                    <a:pt x="564" y="652"/>
                    <a:pt x="549" y="718"/>
                    <a:pt x="535" y="740"/>
                  </a:cubicBezTo>
                  <a:cubicBezTo>
                    <a:pt x="520" y="769"/>
                    <a:pt x="498" y="769"/>
                    <a:pt x="476" y="828"/>
                  </a:cubicBezTo>
                  <a:cubicBezTo>
                    <a:pt x="447" y="887"/>
                    <a:pt x="447" y="916"/>
                    <a:pt x="491" y="916"/>
                  </a:cubicBezTo>
                  <a:cubicBezTo>
                    <a:pt x="535" y="916"/>
                    <a:pt x="549" y="967"/>
                    <a:pt x="520" y="997"/>
                  </a:cubicBezTo>
                  <a:cubicBezTo>
                    <a:pt x="484" y="1033"/>
                    <a:pt x="535" y="1099"/>
                    <a:pt x="564" y="1180"/>
                  </a:cubicBezTo>
                  <a:cubicBezTo>
                    <a:pt x="586" y="1253"/>
                    <a:pt x="542" y="1260"/>
                    <a:pt x="491" y="1290"/>
                  </a:cubicBezTo>
                  <a:cubicBezTo>
                    <a:pt x="440" y="1312"/>
                    <a:pt x="491" y="1363"/>
                    <a:pt x="513" y="1451"/>
                  </a:cubicBezTo>
                  <a:cubicBezTo>
                    <a:pt x="528" y="1532"/>
                    <a:pt x="571" y="1502"/>
                    <a:pt x="586" y="1532"/>
                  </a:cubicBezTo>
                  <a:cubicBezTo>
                    <a:pt x="601" y="1568"/>
                    <a:pt x="623" y="1605"/>
                    <a:pt x="593" y="1627"/>
                  </a:cubicBezTo>
                  <a:cubicBezTo>
                    <a:pt x="571" y="1656"/>
                    <a:pt x="564" y="1685"/>
                    <a:pt x="601" y="1737"/>
                  </a:cubicBezTo>
                  <a:cubicBezTo>
                    <a:pt x="645" y="1788"/>
                    <a:pt x="586" y="1883"/>
                    <a:pt x="623" y="1883"/>
                  </a:cubicBezTo>
                  <a:cubicBezTo>
                    <a:pt x="652" y="1883"/>
                    <a:pt x="681" y="1926"/>
                    <a:pt x="652" y="1956"/>
                  </a:cubicBezTo>
                  <a:cubicBezTo>
                    <a:pt x="630" y="1992"/>
                    <a:pt x="740" y="2014"/>
                    <a:pt x="799" y="2007"/>
                  </a:cubicBezTo>
                  <a:cubicBezTo>
                    <a:pt x="813" y="1985"/>
                    <a:pt x="821" y="1970"/>
                    <a:pt x="821" y="1970"/>
                  </a:cubicBezTo>
                  <a:cubicBezTo>
                    <a:pt x="821" y="1970"/>
                    <a:pt x="813" y="1985"/>
                    <a:pt x="799" y="2007"/>
                  </a:cubicBezTo>
                  <a:lnTo>
                    <a:pt x="799" y="2007"/>
                  </a:lnTo>
                  <a:cubicBezTo>
                    <a:pt x="857" y="1999"/>
                    <a:pt x="887" y="2007"/>
                    <a:pt x="909" y="2044"/>
                  </a:cubicBezTo>
                  <a:cubicBezTo>
                    <a:pt x="938" y="2080"/>
                    <a:pt x="989" y="2087"/>
                    <a:pt x="1055" y="2080"/>
                  </a:cubicBezTo>
                  <a:cubicBezTo>
                    <a:pt x="1121" y="2065"/>
                    <a:pt x="1114" y="2058"/>
                    <a:pt x="1136" y="2058"/>
                  </a:cubicBezTo>
                  <a:cubicBezTo>
                    <a:pt x="1165" y="2058"/>
                    <a:pt x="1158" y="2095"/>
                    <a:pt x="1202" y="2102"/>
                  </a:cubicBezTo>
                  <a:cubicBezTo>
                    <a:pt x="1238" y="2109"/>
                    <a:pt x="1268" y="2131"/>
                    <a:pt x="1290" y="2190"/>
                  </a:cubicBezTo>
                  <a:cubicBezTo>
                    <a:pt x="1319" y="2249"/>
                    <a:pt x="1290" y="2293"/>
                    <a:pt x="1363" y="2307"/>
                  </a:cubicBezTo>
                  <a:cubicBezTo>
                    <a:pt x="1429" y="2322"/>
                    <a:pt x="1399" y="2329"/>
                    <a:pt x="1443" y="2315"/>
                  </a:cubicBezTo>
                  <a:cubicBezTo>
                    <a:pt x="1487" y="2300"/>
                    <a:pt x="1487" y="2329"/>
                    <a:pt x="1502" y="2373"/>
                  </a:cubicBezTo>
                  <a:cubicBezTo>
                    <a:pt x="1524" y="2417"/>
                    <a:pt x="1539" y="2454"/>
                    <a:pt x="1553" y="2520"/>
                  </a:cubicBezTo>
                  <a:cubicBezTo>
                    <a:pt x="1575" y="2586"/>
                    <a:pt x="1583" y="2593"/>
                    <a:pt x="1539" y="2630"/>
                  </a:cubicBezTo>
                  <a:cubicBezTo>
                    <a:pt x="1495" y="2666"/>
                    <a:pt x="1297" y="2622"/>
                    <a:pt x="1238" y="2644"/>
                  </a:cubicBezTo>
                  <a:cubicBezTo>
                    <a:pt x="1180" y="2674"/>
                    <a:pt x="1172" y="2718"/>
                    <a:pt x="1150" y="2754"/>
                  </a:cubicBezTo>
                  <a:cubicBezTo>
                    <a:pt x="1121" y="2798"/>
                    <a:pt x="1128" y="2857"/>
                    <a:pt x="1114" y="2864"/>
                  </a:cubicBezTo>
                  <a:cubicBezTo>
                    <a:pt x="1099" y="2879"/>
                    <a:pt x="1084" y="2776"/>
                    <a:pt x="1084" y="2776"/>
                  </a:cubicBezTo>
                  <a:cubicBezTo>
                    <a:pt x="1084" y="2776"/>
                    <a:pt x="1077" y="2820"/>
                    <a:pt x="1040" y="2835"/>
                  </a:cubicBezTo>
                  <a:cubicBezTo>
                    <a:pt x="997" y="2849"/>
                    <a:pt x="960" y="2842"/>
                    <a:pt x="952" y="2879"/>
                  </a:cubicBezTo>
                  <a:cubicBezTo>
                    <a:pt x="945" y="2908"/>
                    <a:pt x="945" y="2930"/>
                    <a:pt x="909" y="2915"/>
                  </a:cubicBezTo>
                  <a:cubicBezTo>
                    <a:pt x="872" y="2908"/>
                    <a:pt x="843" y="2894"/>
                    <a:pt x="813" y="2930"/>
                  </a:cubicBezTo>
                  <a:cubicBezTo>
                    <a:pt x="791" y="2959"/>
                    <a:pt x="799" y="2959"/>
                    <a:pt x="747" y="2981"/>
                  </a:cubicBezTo>
                  <a:cubicBezTo>
                    <a:pt x="696" y="2996"/>
                    <a:pt x="747" y="3033"/>
                    <a:pt x="791" y="3040"/>
                  </a:cubicBezTo>
                  <a:cubicBezTo>
                    <a:pt x="835" y="3047"/>
                    <a:pt x="857" y="3047"/>
                    <a:pt x="835" y="3091"/>
                  </a:cubicBezTo>
                  <a:cubicBezTo>
                    <a:pt x="806" y="3128"/>
                    <a:pt x="777" y="3121"/>
                    <a:pt x="747" y="3128"/>
                  </a:cubicBezTo>
                  <a:cubicBezTo>
                    <a:pt x="725" y="3143"/>
                    <a:pt x="703" y="3165"/>
                    <a:pt x="711" y="3208"/>
                  </a:cubicBezTo>
                  <a:cubicBezTo>
                    <a:pt x="725" y="3253"/>
                    <a:pt x="755" y="3216"/>
                    <a:pt x="784" y="3201"/>
                  </a:cubicBezTo>
                  <a:cubicBezTo>
                    <a:pt x="806" y="3179"/>
                    <a:pt x="828" y="3216"/>
                    <a:pt x="813" y="3253"/>
                  </a:cubicBezTo>
                  <a:cubicBezTo>
                    <a:pt x="806" y="3282"/>
                    <a:pt x="784" y="3282"/>
                    <a:pt x="791" y="3318"/>
                  </a:cubicBezTo>
                  <a:cubicBezTo>
                    <a:pt x="799" y="3355"/>
                    <a:pt x="828" y="3370"/>
                    <a:pt x="887" y="3377"/>
                  </a:cubicBezTo>
                  <a:cubicBezTo>
                    <a:pt x="945" y="3384"/>
                    <a:pt x="916" y="3465"/>
                    <a:pt x="887" y="3480"/>
                  </a:cubicBezTo>
                  <a:cubicBezTo>
                    <a:pt x="850" y="3494"/>
                    <a:pt x="843" y="3494"/>
                    <a:pt x="828" y="3524"/>
                  </a:cubicBezTo>
                  <a:cubicBezTo>
                    <a:pt x="806" y="3546"/>
                    <a:pt x="806" y="3553"/>
                    <a:pt x="777" y="3568"/>
                  </a:cubicBezTo>
                  <a:cubicBezTo>
                    <a:pt x="740" y="3575"/>
                    <a:pt x="696" y="3568"/>
                    <a:pt x="696" y="3568"/>
                  </a:cubicBezTo>
                  <a:cubicBezTo>
                    <a:pt x="696" y="3568"/>
                    <a:pt x="659" y="3597"/>
                    <a:pt x="593" y="3604"/>
                  </a:cubicBezTo>
                  <a:cubicBezTo>
                    <a:pt x="528" y="3619"/>
                    <a:pt x="593" y="3604"/>
                    <a:pt x="571" y="3641"/>
                  </a:cubicBezTo>
                  <a:cubicBezTo>
                    <a:pt x="542" y="3677"/>
                    <a:pt x="542" y="3677"/>
                    <a:pt x="564" y="3707"/>
                  </a:cubicBezTo>
                  <a:cubicBezTo>
                    <a:pt x="579" y="3744"/>
                    <a:pt x="549" y="3765"/>
                    <a:pt x="520" y="3787"/>
                  </a:cubicBezTo>
                  <a:cubicBezTo>
                    <a:pt x="484" y="3802"/>
                    <a:pt x="491" y="3744"/>
                    <a:pt x="469" y="3744"/>
                  </a:cubicBezTo>
                  <a:cubicBezTo>
                    <a:pt x="440" y="3744"/>
                    <a:pt x="461" y="3787"/>
                    <a:pt x="418" y="3831"/>
                  </a:cubicBezTo>
                  <a:cubicBezTo>
                    <a:pt x="374" y="3868"/>
                    <a:pt x="322" y="3809"/>
                    <a:pt x="315" y="3787"/>
                  </a:cubicBezTo>
                  <a:cubicBezTo>
                    <a:pt x="308" y="3758"/>
                    <a:pt x="330" y="3722"/>
                    <a:pt x="330" y="3722"/>
                  </a:cubicBezTo>
                  <a:cubicBezTo>
                    <a:pt x="330" y="3722"/>
                    <a:pt x="271" y="3656"/>
                    <a:pt x="300" y="3634"/>
                  </a:cubicBezTo>
                  <a:cubicBezTo>
                    <a:pt x="322" y="3604"/>
                    <a:pt x="264" y="3582"/>
                    <a:pt x="249" y="3619"/>
                  </a:cubicBezTo>
                  <a:cubicBezTo>
                    <a:pt x="227" y="3648"/>
                    <a:pt x="227" y="3641"/>
                    <a:pt x="183" y="3670"/>
                  </a:cubicBezTo>
                  <a:cubicBezTo>
                    <a:pt x="147" y="3692"/>
                    <a:pt x="125" y="3699"/>
                    <a:pt x="110" y="3751"/>
                  </a:cubicBezTo>
                  <a:cubicBezTo>
                    <a:pt x="95" y="3802"/>
                    <a:pt x="88" y="3839"/>
                    <a:pt x="44" y="3846"/>
                  </a:cubicBezTo>
                  <a:cubicBezTo>
                    <a:pt x="0" y="3853"/>
                    <a:pt x="0" y="3897"/>
                    <a:pt x="15" y="3949"/>
                  </a:cubicBezTo>
                  <a:cubicBezTo>
                    <a:pt x="37" y="4000"/>
                    <a:pt x="59" y="3978"/>
                    <a:pt x="88" y="3956"/>
                  </a:cubicBezTo>
                  <a:cubicBezTo>
                    <a:pt x="110" y="3934"/>
                    <a:pt x="154" y="3971"/>
                    <a:pt x="168" y="4029"/>
                  </a:cubicBezTo>
                  <a:cubicBezTo>
                    <a:pt x="183" y="4095"/>
                    <a:pt x="176" y="4110"/>
                    <a:pt x="117" y="4146"/>
                  </a:cubicBezTo>
                  <a:cubicBezTo>
                    <a:pt x="59" y="4176"/>
                    <a:pt x="51" y="4183"/>
                    <a:pt x="22" y="4227"/>
                  </a:cubicBezTo>
                  <a:cubicBezTo>
                    <a:pt x="7" y="4264"/>
                    <a:pt x="95" y="4293"/>
                    <a:pt x="117" y="4300"/>
                  </a:cubicBezTo>
                  <a:cubicBezTo>
                    <a:pt x="147" y="4300"/>
                    <a:pt x="168" y="4308"/>
                    <a:pt x="183" y="4330"/>
                  </a:cubicBezTo>
                  <a:cubicBezTo>
                    <a:pt x="205" y="4359"/>
                    <a:pt x="198" y="4498"/>
                    <a:pt x="249" y="4520"/>
                  </a:cubicBezTo>
                  <a:cubicBezTo>
                    <a:pt x="308" y="4542"/>
                    <a:pt x="366" y="4564"/>
                    <a:pt x="410" y="4564"/>
                  </a:cubicBezTo>
                  <a:cubicBezTo>
                    <a:pt x="440" y="4564"/>
                    <a:pt x="513" y="4601"/>
                    <a:pt x="564" y="4630"/>
                  </a:cubicBezTo>
                  <a:cubicBezTo>
                    <a:pt x="557" y="4623"/>
                    <a:pt x="557" y="4623"/>
                    <a:pt x="557" y="4623"/>
                  </a:cubicBezTo>
                  <a:cubicBezTo>
                    <a:pt x="557" y="4623"/>
                    <a:pt x="616" y="4579"/>
                    <a:pt x="659" y="4579"/>
                  </a:cubicBezTo>
                  <a:cubicBezTo>
                    <a:pt x="703" y="4579"/>
                    <a:pt x="696" y="4667"/>
                    <a:pt x="725" y="4711"/>
                  </a:cubicBezTo>
                  <a:cubicBezTo>
                    <a:pt x="762" y="4755"/>
                    <a:pt x="828" y="4733"/>
                    <a:pt x="865" y="4769"/>
                  </a:cubicBezTo>
                  <a:cubicBezTo>
                    <a:pt x="901" y="4806"/>
                    <a:pt x="872" y="4828"/>
                    <a:pt x="865" y="4857"/>
                  </a:cubicBezTo>
                  <a:cubicBezTo>
                    <a:pt x="850" y="4894"/>
                    <a:pt x="901" y="4872"/>
                    <a:pt x="909" y="4916"/>
                  </a:cubicBezTo>
                  <a:cubicBezTo>
                    <a:pt x="923" y="4960"/>
                    <a:pt x="967" y="5136"/>
                    <a:pt x="1026" y="4960"/>
                  </a:cubicBezTo>
                  <a:cubicBezTo>
                    <a:pt x="1077" y="4791"/>
                    <a:pt x="1092" y="4703"/>
                    <a:pt x="1128" y="4681"/>
                  </a:cubicBezTo>
                  <a:cubicBezTo>
                    <a:pt x="1158" y="4659"/>
                    <a:pt x="1180" y="4586"/>
                    <a:pt x="1180" y="4542"/>
                  </a:cubicBezTo>
                  <a:cubicBezTo>
                    <a:pt x="1180" y="4498"/>
                    <a:pt x="1275" y="4462"/>
                    <a:pt x="1304" y="4454"/>
                  </a:cubicBezTo>
                  <a:cubicBezTo>
                    <a:pt x="1341" y="4440"/>
                    <a:pt x="1363" y="4374"/>
                    <a:pt x="1385" y="4330"/>
                  </a:cubicBezTo>
                  <a:cubicBezTo>
                    <a:pt x="1407" y="4278"/>
                    <a:pt x="1692" y="4227"/>
                    <a:pt x="1737" y="4234"/>
                  </a:cubicBezTo>
                  <a:cubicBezTo>
                    <a:pt x="1780" y="4249"/>
                    <a:pt x="1780" y="4234"/>
                    <a:pt x="1876" y="4168"/>
                  </a:cubicBezTo>
                  <a:cubicBezTo>
                    <a:pt x="1964" y="4103"/>
                    <a:pt x="2052" y="4088"/>
                    <a:pt x="2176" y="4154"/>
                  </a:cubicBezTo>
                  <a:cubicBezTo>
                    <a:pt x="2301" y="4227"/>
                    <a:pt x="2271" y="4234"/>
                    <a:pt x="2271" y="4234"/>
                  </a:cubicBezTo>
                  <a:cubicBezTo>
                    <a:pt x="2271" y="4234"/>
                    <a:pt x="2396" y="4213"/>
                    <a:pt x="2425" y="4110"/>
                  </a:cubicBezTo>
                  <a:cubicBezTo>
                    <a:pt x="2462" y="4007"/>
                    <a:pt x="2418" y="3985"/>
                    <a:pt x="2440" y="3919"/>
                  </a:cubicBezTo>
                  <a:cubicBezTo>
                    <a:pt x="2462" y="3853"/>
                    <a:pt x="2506" y="3919"/>
                    <a:pt x="2565" y="3897"/>
                  </a:cubicBezTo>
                  <a:cubicBezTo>
                    <a:pt x="2623" y="3875"/>
                    <a:pt x="2652" y="3853"/>
                    <a:pt x="2726" y="3875"/>
                  </a:cubicBezTo>
                  <a:cubicBezTo>
                    <a:pt x="2792" y="3897"/>
                    <a:pt x="2850" y="3861"/>
                    <a:pt x="2850" y="3758"/>
                  </a:cubicBezTo>
                  <a:cubicBezTo>
                    <a:pt x="2850" y="3656"/>
                    <a:pt x="2894" y="3553"/>
                    <a:pt x="2938" y="3582"/>
                  </a:cubicBezTo>
                  <a:cubicBezTo>
                    <a:pt x="2982" y="3604"/>
                    <a:pt x="3056" y="3670"/>
                    <a:pt x="3063" y="3612"/>
                  </a:cubicBezTo>
                  <a:cubicBezTo>
                    <a:pt x="3078" y="3553"/>
                    <a:pt x="3078" y="3524"/>
                    <a:pt x="3121" y="3465"/>
                  </a:cubicBezTo>
                  <a:cubicBezTo>
                    <a:pt x="3165" y="3406"/>
                    <a:pt x="3180" y="3340"/>
                    <a:pt x="3180" y="3340"/>
                  </a:cubicBezTo>
                  <a:cubicBezTo>
                    <a:pt x="3180" y="3340"/>
                    <a:pt x="3165" y="3406"/>
                    <a:pt x="3224" y="3458"/>
                  </a:cubicBezTo>
                  <a:cubicBezTo>
                    <a:pt x="3275" y="3502"/>
                    <a:pt x="3312" y="3531"/>
                    <a:pt x="3349" y="3502"/>
                  </a:cubicBezTo>
                  <a:cubicBezTo>
                    <a:pt x="3378" y="3465"/>
                    <a:pt x="3392" y="3480"/>
                    <a:pt x="3437" y="3406"/>
                  </a:cubicBezTo>
                  <a:cubicBezTo>
                    <a:pt x="3480" y="3340"/>
                    <a:pt x="3480" y="3318"/>
                    <a:pt x="3480" y="3260"/>
                  </a:cubicBezTo>
                  <a:cubicBezTo>
                    <a:pt x="3480" y="3201"/>
                    <a:pt x="3451" y="3128"/>
                    <a:pt x="3502" y="3135"/>
                  </a:cubicBezTo>
                  <a:cubicBezTo>
                    <a:pt x="3561" y="3150"/>
                    <a:pt x="3598" y="3157"/>
                    <a:pt x="3678" y="3113"/>
                  </a:cubicBezTo>
                  <a:cubicBezTo>
                    <a:pt x="3752" y="3069"/>
                    <a:pt x="3788" y="3106"/>
                    <a:pt x="3847" y="3106"/>
                  </a:cubicBezTo>
                  <a:cubicBezTo>
                    <a:pt x="3906" y="3106"/>
                    <a:pt x="3913" y="3069"/>
                    <a:pt x="3993" y="3047"/>
                  </a:cubicBezTo>
                  <a:cubicBezTo>
                    <a:pt x="4074" y="3025"/>
                    <a:pt x="4081" y="3069"/>
                    <a:pt x="4155" y="3047"/>
                  </a:cubicBezTo>
                  <a:cubicBezTo>
                    <a:pt x="4221" y="3025"/>
                    <a:pt x="4264" y="3025"/>
                    <a:pt x="4242" y="2967"/>
                  </a:cubicBezTo>
                  <a:cubicBezTo>
                    <a:pt x="4221" y="2908"/>
                    <a:pt x="4242" y="2806"/>
                    <a:pt x="4382" y="2776"/>
                  </a:cubicBezTo>
                  <a:cubicBezTo>
                    <a:pt x="4514" y="2740"/>
                    <a:pt x="4528" y="2798"/>
                    <a:pt x="4631" y="2732"/>
                  </a:cubicBezTo>
                  <a:cubicBezTo>
                    <a:pt x="4726" y="2659"/>
                    <a:pt x="4821" y="2608"/>
                    <a:pt x="4887" y="2571"/>
                  </a:cubicBezTo>
                  <a:cubicBezTo>
                    <a:pt x="4953" y="2534"/>
                    <a:pt x="4865" y="2549"/>
                    <a:pt x="4946" y="2476"/>
                  </a:cubicBezTo>
                  <a:cubicBezTo>
                    <a:pt x="5027" y="2410"/>
                    <a:pt x="5049" y="2432"/>
                    <a:pt x="5137" y="2410"/>
                  </a:cubicBezTo>
                  <a:cubicBezTo>
                    <a:pt x="5232" y="2388"/>
                    <a:pt x="5320" y="2322"/>
                    <a:pt x="5195" y="2278"/>
                  </a:cubicBezTo>
                  <a:cubicBezTo>
                    <a:pt x="5071" y="2227"/>
                    <a:pt x="5049" y="2219"/>
                    <a:pt x="5049" y="2175"/>
                  </a:cubicBezTo>
                  <a:cubicBezTo>
                    <a:pt x="5049" y="2131"/>
                    <a:pt x="4975" y="2139"/>
                    <a:pt x="4953" y="2102"/>
                  </a:cubicBezTo>
                  <a:cubicBezTo>
                    <a:pt x="4931" y="2073"/>
                    <a:pt x="4931" y="2073"/>
                    <a:pt x="4953" y="1992"/>
                  </a:cubicBezTo>
                  <a:cubicBezTo>
                    <a:pt x="4975" y="1912"/>
                    <a:pt x="4968" y="1912"/>
                    <a:pt x="5056" y="1926"/>
                  </a:cubicBezTo>
                  <a:cubicBezTo>
                    <a:pt x="5151" y="1934"/>
                    <a:pt x="5151" y="1934"/>
                    <a:pt x="5195" y="1977"/>
                  </a:cubicBezTo>
                  <a:cubicBezTo>
                    <a:pt x="5239" y="2029"/>
                    <a:pt x="5261" y="2036"/>
                    <a:pt x="5305" y="1970"/>
                  </a:cubicBezTo>
                  <a:cubicBezTo>
                    <a:pt x="5356" y="1904"/>
                    <a:pt x="5400" y="1904"/>
                    <a:pt x="5444" y="1948"/>
                  </a:cubicBezTo>
                  <a:cubicBezTo>
                    <a:pt x="5488" y="1992"/>
                    <a:pt x="5605" y="2029"/>
                    <a:pt x="5628" y="2073"/>
                  </a:cubicBezTo>
                  <a:cubicBezTo>
                    <a:pt x="5649" y="2117"/>
                    <a:pt x="5649" y="2183"/>
                    <a:pt x="5613" y="2227"/>
                  </a:cubicBezTo>
                  <a:cubicBezTo>
                    <a:pt x="5583" y="2278"/>
                    <a:pt x="5613" y="2344"/>
                    <a:pt x="5693" y="2300"/>
                  </a:cubicBezTo>
                  <a:cubicBezTo>
                    <a:pt x="5774" y="2256"/>
                    <a:pt x="5796" y="2351"/>
                    <a:pt x="5752" y="2410"/>
                  </a:cubicBezTo>
                  <a:cubicBezTo>
                    <a:pt x="5708" y="2468"/>
                    <a:pt x="5730" y="2513"/>
                    <a:pt x="5803" y="2527"/>
                  </a:cubicBezTo>
                  <a:cubicBezTo>
                    <a:pt x="5884" y="2534"/>
                    <a:pt x="5986" y="2571"/>
                    <a:pt x="6009" y="2608"/>
                  </a:cubicBezTo>
                  <a:cubicBezTo>
                    <a:pt x="6030" y="2637"/>
                    <a:pt x="6148" y="2615"/>
                    <a:pt x="6155" y="2513"/>
                  </a:cubicBezTo>
                  <a:cubicBezTo>
                    <a:pt x="6170" y="2410"/>
                    <a:pt x="6170" y="2344"/>
                    <a:pt x="6236" y="2263"/>
                  </a:cubicBezTo>
                  <a:cubicBezTo>
                    <a:pt x="6309" y="2183"/>
                    <a:pt x="6294" y="2051"/>
                    <a:pt x="6331" y="1970"/>
                  </a:cubicBezTo>
                  <a:cubicBezTo>
                    <a:pt x="6360" y="1890"/>
                    <a:pt x="6485" y="1517"/>
                    <a:pt x="6455" y="1451"/>
                  </a:cubicBezTo>
                  <a:cubicBezTo>
                    <a:pt x="6419" y="1378"/>
                    <a:pt x="6455" y="1290"/>
                    <a:pt x="6477" y="1209"/>
                  </a:cubicBezTo>
                  <a:cubicBezTo>
                    <a:pt x="6499" y="1128"/>
                    <a:pt x="6433" y="1004"/>
                    <a:pt x="6382" y="916"/>
                  </a:cubicBezTo>
                </a:path>
              </a:pathLst>
            </a:custGeom>
            <a:grpFill/>
            <a:ln w="28575" cap="flat" cmpd="sng">
              <a:solidFill>
                <a:schemeClr val="bg1"/>
              </a:solidFill>
              <a:bevel/>
              <a:headEnd/>
              <a:tailEnd/>
            </a:ln>
            <a:effectLst/>
            <a:extLst/>
          </p:spPr>
          <p:txBody>
            <a:bodyPr wrap="none" anchor="ctr"/>
            <a:lstStyle/>
            <a:p>
              <a:pPr defTabSz="1828434" fontAlgn="auto">
                <a:spcBef>
                  <a:spcPts val="0"/>
                </a:spcBef>
                <a:spcAft>
                  <a:spcPts val="0"/>
                </a:spcAft>
                <a:defRPr/>
              </a:pPr>
              <a:endParaRPr lang="en-US">
                <a:latin typeface="Poppins Light" charset="0"/>
                <a:ea typeface="+mn-ea"/>
                <a:cs typeface="+mn-cs"/>
              </a:endParaRPr>
            </a:p>
          </p:txBody>
        </p:sp>
        <p:sp>
          <p:nvSpPr>
            <p:cNvPr id="52" name="Freeform 51"/>
            <p:cNvSpPr>
              <a:spLocks noChangeArrowheads="1"/>
            </p:cNvSpPr>
            <p:nvPr/>
          </p:nvSpPr>
          <p:spPr bwMode="auto">
            <a:xfrm>
              <a:off x="5495144" y="4899865"/>
              <a:ext cx="393964" cy="302768"/>
            </a:xfrm>
            <a:custGeom>
              <a:avLst/>
              <a:gdLst>
                <a:gd name="T0" fmla="*/ 7 w 1027"/>
                <a:gd name="T1" fmla="*/ 66 h 800"/>
                <a:gd name="T2" fmla="*/ 7 w 1027"/>
                <a:gd name="T3" fmla="*/ 66 h 800"/>
                <a:gd name="T4" fmla="*/ 95 w 1027"/>
                <a:gd name="T5" fmla="*/ 183 h 800"/>
                <a:gd name="T6" fmla="*/ 257 w 1027"/>
                <a:gd name="T7" fmla="*/ 278 h 800"/>
                <a:gd name="T8" fmla="*/ 322 w 1027"/>
                <a:gd name="T9" fmla="*/ 417 h 800"/>
                <a:gd name="T10" fmla="*/ 396 w 1027"/>
                <a:gd name="T11" fmla="*/ 498 h 800"/>
                <a:gd name="T12" fmla="*/ 447 w 1027"/>
                <a:gd name="T13" fmla="*/ 637 h 800"/>
                <a:gd name="T14" fmla="*/ 586 w 1027"/>
                <a:gd name="T15" fmla="*/ 696 h 800"/>
                <a:gd name="T16" fmla="*/ 674 w 1027"/>
                <a:gd name="T17" fmla="*/ 740 h 800"/>
                <a:gd name="T18" fmla="*/ 747 w 1027"/>
                <a:gd name="T19" fmla="*/ 747 h 800"/>
                <a:gd name="T20" fmla="*/ 835 w 1027"/>
                <a:gd name="T21" fmla="*/ 762 h 800"/>
                <a:gd name="T22" fmla="*/ 916 w 1027"/>
                <a:gd name="T23" fmla="*/ 740 h 800"/>
                <a:gd name="T24" fmla="*/ 975 w 1027"/>
                <a:gd name="T25" fmla="*/ 630 h 800"/>
                <a:gd name="T26" fmla="*/ 982 w 1027"/>
                <a:gd name="T27" fmla="*/ 527 h 800"/>
                <a:gd name="T28" fmla="*/ 982 w 1027"/>
                <a:gd name="T29" fmla="*/ 454 h 800"/>
                <a:gd name="T30" fmla="*/ 1004 w 1027"/>
                <a:gd name="T31" fmla="*/ 396 h 800"/>
                <a:gd name="T32" fmla="*/ 931 w 1027"/>
                <a:gd name="T33" fmla="*/ 300 h 800"/>
                <a:gd name="T34" fmla="*/ 850 w 1027"/>
                <a:gd name="T35" fmla="*/ 352 h 800"/>
                <a:gd name="T36" fmla="*/ 755 w 1027"/>
                <a:gd name="T37" fmla="*/ 337 h 800"/>
                <a:gd name="T38" fmla="*/ 608 w 1027"/>
                <a:gd name="T39" fmla="*/ 264 h 800"/>
                <a:gd name="T40" fmla="*/ 491 w 1027"/>
                <a:gd name="T41" fmla="*/ 220 h 800"/>
                <a:gd name="T42" fmla="*/ 396 w 1027"/>
                <a:gd name="T43" fmla="*/ 190 h 800"/>
                <a:gd name="T44" fmla="*/ 293 w 1027"/>
                <a:gd name="T45" fmla="*/ 154 h 800"/>
                <a:gd name="T46" fmla="*/ 220 w 1027"/>
                <a:gd name="T47" fmla="*/ 110 h 800"/>
                <a:gd name="T48" fmla="*/ 110 w 1027"/>
                <a:gd name="T49" fmla="*/ 95 h 800"/>
                <a:gd name="T50" fmla="*/ 7 w 1027"/>
                <a:gd name="T51" fmla="*/ 66 h 8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027" h="800">
                  <a:moveTo>
                    <a:pt x="7" y="66"/>
                  </a:moveTo>
                  <a:lnTo>
                    <a:pt x="7" y="66"/>
                  </a:lnTo>
                  <a:cubicBezTo>
                    <a:pt x="0" y="110"/>
                    <a:pt x="44" y="168"/>
                    <a:pt x="95" y="183"/>
                  </a:cubicBezTo>
                  <a:cubicBezTo>
                    <a:pt x="147" y="205"/>
                    <a:pt x="234" y="234"/>
                    <a:pt x="257" y="278"/>
                  </a:cubicBezTo>
                  <a:cubicBezTo>
                    <a:pt x="271" y="322"/>
                    <a:pt x="278" y="381"/>
                    <a:pt x="322" y="417"/>
                  </a:cubicBezTo>
                  <a:cubicBezTo>
                    <a:pt x="366" y="447"/>
                    <a:pt x="374" y="454"/>
                    <a:pt x="396" y="498"/>
                  </a:cubicBezTo>
                  <a:cubicBezTo>
                    <a:pt x="425" y="542"/>
                    <a:pt x="425" y="594"/>
                    <a:pt x="447" y="637"/>
                  </a:cubicBezTo>
                  <a:cubicBezTo>
                    <a:pt x="476" y="681"/>
                    <a:pt x="528" y="703"/>
                    <a:pt x="586" y="696"/>
                  </a:cubicBezTo>
                  <a:cubicBezTo>
                    <a:pt x="645" y="689"/>
                    <a:pt x="652" y="711"/>
                    <a:pt x="674" y="740"/>
                  </a:cubicBezTo>
                  <a:cubicBezTo>
                    <a:pt x="689" y="762"/>
                    <a:pt x="718" y="791"/>
                    <a:pt x="747" y="747"/>
                  </a:cubicBezTo>
                  <a:cubicBezTo>
                    <a:pt x="769" y="703"/>
                    <a:pt x="806" y="725"/>
                    <a:pt x="835" y="762"/>
                  </a:cubicBezTo>
                  <a:cubicBezTo>
                    <a:pt x="857" y="799"/>
                    <a:pt x="887" y="799"/>
                    <a:pt x="916" y="740"/>
                  </a:cubicBezTo>
                  <a:cubicBezTo>
                    <a:pt x="952" y="681"/>
                    <a:pt x="997" y="689"/>
                    <a:pt x="975" y="630"/>
                  </a:cubicBezTo>
                  <a:cubicBezTo>
                    <a:pt x="960" y="564"/>
                    <a:pt x="960" y="564"/>
                    <a:pt x="982" y="527"/>
                  </a:cubicBezTo>
                  <a:cubicBezTo>
                    <a:pt x="1011" y="484"/>
                    <a:pt x="1004" y="484"/>
                    <a:pt x="982" y="454"/>
                  </a:cubicBezTo>
                  <a:cubicBezTo>
                    <a:pt x="967" y="432"/>
                    <a:pt x="975" y="447"/>
                    <a:pt x="1004" y="396"/>
                  </a:cubicBezTo>
                  <a:cubicBezTo>
                    <a:pt x="1026" y="344"/>
                    <a:pt x="982" y="315"/>
                    <a:pt x="931" y="300"/>
                  </a:cubicBezTo>
                  <a:cubicBezTo>
                    <a:pt x="887" y="293"/>
                    <a:pt x="887" y="344"/>
                    <a:pt x="850" y="352"/>
                  </a:cubicBezTo>
                  <a:cubicBezTo>
                    <a:pt x="813" y="366"/>
                    <a:pt x="784" y="396"/>
                    <a:pt x="755" y="337"/>
                  </a:cubicBezTo>
                  <a:cubicBezTo>
                    <a:pt x="733" y="278"/>
                    <a:pt x="652" y="256"/>
                    <a:pt x="608" y="264"/>
                  </a:cubicBezTo>
                  <a:cubicBezTo>
                    <a:pt x="571" y="271"/>
                    <a:pt x="506" y="256"/>
                    <a:pt x="491" y="220"/>
                  </a:cubicBezTo>
                  <a:cubicBezTo>
                    <a:pt x="476" y="183"/>
                    <a:pt x="447" y="183"/>
                    <a:pt x="396" y="190"/>
                  </a:cubicBezTo>
                  <a:cubicBezTo>
                    <a:pt x="344" y="205"/>
                    <a:pt x="322" y="183"/>
                    <a:pt x="293" y="154"/>
                  </a:cubicBezTo>
                  <a:cubicBezTo>
                    <a:pt x="271" y="117"/>
                    <a:pt x="264" y="110"/>
                    <a:pt x="220" y="110"/>
                  </a:cubicBezTo>
                  <a:cubicBezTo>
                    <a:pt x="176" y="110"/>
                    <a:pt x="132" y="132"/>
                    <a:pt x="110" y="95"/>
                  </a:cubicBezTo>
                  <a:cubicBezTo>
                    <a:pt x="80" y="51"/>
                    <a:pt x="15" y="0"/>
                    <a:pt x="7" y="66"/>
                  </a:cubicBezTo>
                </a:path>
              </a:pathLst>
            </a:custGeom>
            <a:grpFill/>
            <a:ln w="28575" cap="flat" cmpd="sng">
              <a:solidFill>
                <a:schemeClr val="bg1"/>
              </a:solidFill>
              <a:bevel/>
              <a:headEnd/>
              <a:tailEnd/>
            </a:ln>
            <a:effectLst/>
            <a:extLst/>
          </p:spPr>
          <p:txBody>
            <a:bodyPr wrap="none" anchor="ctr"/>
            <a:lstStyle/>
            <a:p>
              <a:pPr defTabSz="1828434" fontAlgn="auto">
                <a:spcBef>
                  <a:spcPts val="0"/>
                </a:spcBef>
                <a:spcAft>
                  <a:spcPts val="0"/>
                </a:spcAft>
                <a:defRPr/>
              </a:pPr>
              <a:endParaRPr lang="en-US">
                <a:latin typeface="Poppins Light" charset="0"/>
                <a:ea typeface="+mn-ea"/>
                <a:cs typeface="+mn-cs"/>
              </a:endParaRPr>
            </a:p>
          </p:txBody>
        </p:sp>
        <p:sp>
          <p:nvSpPr>
            <p:cNvPr id="53" name="Freeform 52"/>
            <p:cNvSpPr>
              <a:spLocks noChangeArrowheads="1"/>
            </p:cNvSpPr>
            <p:nvPr/>
          </p:nvSpPr>
          <p:spPr bwMode="auto">
            <a:xfrm>
              <a:off x="5349231" y="2581680"/>
              <a:ext cx="2272586" cy="2152209"/>
            </a:xfrm>
            <a:custGeom>
              <a:avLst/>
              <a:gdLst>
                <a:gd name="T0" fmla="*/ 4140 w 5913"/>
                <a:gd name="T1" fmla="*/ 5488 h 5665"/>
                <a:gd name="T2" fmla="*/ 3788 w 5913"/>
                <a:gd name="T3" fmla="*/ 5569 h 5665"/>
                <a:gd name="T4" fmla="*/ 3466 w 5913"/>
                <a:gd name="T5" fmla="*/ 5422 h 5665"/>
                <a:gd name="T6" fmla="*/ 3187 w 5913"/>
                <a:gd name="T7" fmla="*/ 5400 h 5665"/>
                <a:gd name="T8" fmla="*/ 2894 w 5913"/>
                <a:gd name="T9" fmla="*/ 5063 h 5665"/>
                <a:gd name="T10" fmla="*/ 2081 w 5913"/>
                <a:gd name="T11" fmla="*/ 4118 h 5665"/>
                <a:gd name="T12" fmla="*/ 1443 w 5913"/>
                <a:gd name="T13" fmla="*/ 3935 h 5665"/>
                <a:gd name="T14" fmla="*/ 1092 w 5913"/>
                <a:gd name="T15" fmla="*/ 3429 h 5665"/>
                <a:gd name="T16" fmla="*/ 1341 w 5913"/>
                <a:gd name="T17" fmla="*/ 3334 h 5665"/>
                <a:gd name="T18" fmla="*/ 1062 w 5913"/>
                <a:gd name="T19" fmla="*/ 3136 h 5665"/>
                <a:gd name="T20" fmla="*/ 945 w 5913"/>
                <a:gd name="T21" fmla="*/ 2616 h 5665"/>
                <a:gd name="T22" fmla="*/ 571 w 5913"/>
                <a:gd name="T23" fmla="*/ 2462 h 5665"/>
                <a:gd name="T24" fmla="*/ 703 w 5913"/>
                <a:gd name="T25" fmla="*/ 2242 h 5665"/>
                <a:gd name="T26" fmla="*/ 1209 w 5913"/>
                <a:gd name="T27" fmla="*/ 2191 h 5665"/>
                <a:gd name="T28" fmla="*/ 1290 w 5913"/>
                <a:gd name="T29" fmla="*/ 2022 h 5665"/>
                <a:gd name="T30" fmla="*/ 1026 w 5913"/>
                <a:gd name="T31" fmla="*/ 1920 h 5665"/>
                <a:gd name="T32" fmla="*/ 1143 w 5913"/>
                <a:gd name="T33" fmla="*/ 1634 h 5665"/>
                <a:gd name="T34" fmla="*/ 923 w 5913"/>
                <a:gd name="T35" fmla="*/ 1312 h 5665"/>
                <a:gd name="T36" fmla="*/ 608 w 5913"/>
                <a:gd name="T37" fmla="*/ 674 h 5665"/>
                <a:gd name="T38" fmla="*/ 183 w 5913"/>
                <a:gd name="T39" fmla="*/ 689 h 5665"/>
                <a:gd name="T40" fmla="*/ 110 w 5913"/>
                <a:gd name="T41" fmla="*/ 1055 h 5665"/>
                <a:gd name="T42" fmla="*/ 139 w 5913"/>
                <a:gd name="T43" fmla="*/ 249 h 5665"/>
                <a:gd name="T44" fmla="*/ 418 w 5913"/>
                <a:gd name="T45" fmla="*/ 95 h 5665"/>
                <a:gd name="T46" fmla="*/ 205 w 5913"/>
                <a:gd name="T47" fmla="*/ 403 h 5665"/>
                <a:gd name="T48" fmla="*/ 821 w 5913"/>
                <a:gd name="T49" fmla="*/ 564 h 5665"/>
                <a:gd name="T50" fmla="*/ 1700 w 5913"/>
                <a:gd name="T51" fmla="*/ 660 h 5665"/>
                <a:gd name="T52" fmla="*/ 2220 w 5913"/>
                <a:gd name="T53" fmla="*/ 777 h 5665"/>
                <a:gd name="T54" fmla="*/ 2550 w 5913"/>
                <a:gd name="T55" fmla="*/ 769 h 5665"/>
                <a:gd name="T56" fmla="*/ 3165 w 5913"/>
                <a:gd name="T57" fmla="*/ 901 h 5665"/>
                <a:gd name="T58" fmla="*/ 3414 w 5913"/>
                <a:gd name="T59" fmla="*/ 1414 h 5665"/>
                <a:gd name="T60" fmla="*/ 3078 w 5913"/>
                <a:gd name="T61" fmla="*/ 2059 h 5665"/>
                <a:gd name="T62" fmla="*/ 3744 w 5913"/>
                <a:gd name="T63" fmla="*/ 2044 h 5665"/>
                <a:gd name="T64" fmla="*/ 3942 w 5913"/>
                <a:gd name="T65" fmla="*/ 2088 h 5665"/>
                <a:gd name="T66" fmla="*/ 4813 w 5913"/>
                <a:gd name="T67" fmla="*/ 2499 h 5665"/>
                <a:gd name="T68" fmla="*/ 5414 w 5913"/>
                <a:gd name="T69" fmla="*/ 2242 h 5665"/>
                <a:gd name="T70" fmla="*/ 5297 w 5913"/>
                <a:gd name="T71" fmla="*/ 2081 h 5665"/>
                <a:gd name="T72" fmla="*/ 5326 w 5913"/>
                <a:gd name="T73" fmla="*/ 1788 h 5665"/>
                <a:gd name="T74" fmla="*/ 5868 w 5913"/>
                <a:gd name="T75" fmla="*/ 2096 h 5665"/>
                <a:gd name="T76" fmla="*/ 5670 w 5913"/>
                <a:gd name="T77" fmla="*/ 2140 h 5665"/>
                <a:gd name="T78" fmla="*/ 5458 w 5913"/>
                <a:gd name="T79" fmla="*/ 2308 h 5665"/>
                <a:gd name="T80" fmla="*/ 5282 w 5913"/>
                <a:gd name="T81" fmla="*/ 3041 h 5665"/>
                <a:gd name="T82" fmla="*/ 5106 w 5913"/>
                <a:gd name="T83" fmla="*/ 3605 h 5665"/>
                <a:gd name="T84" fmla="*/ 4864 w 5913"/>
                <a:gd name="T85" fmla="*/ 4052 h 5665"/>
                <a:gd name="T86" fmla="*/ 5209 w 5913"/>
                <a:gd name="T87" fmla="*/ 4543 h 5665"/>
                <a:gd name="T88" fmla="*/ 5099 w 5913"/>
                <a:gd name="T89" fmla="*/ 4976 h 5665"/>
                <a:gd name="T90" fmla="*/ 4857 w 5913"/>
                <a:gd name="T91" fmla="*/ 5276 h 5665"/>
                <a:gd name="T92" fmla="*/ 4593 w 5913"/>
                <a:gd name="T93" fmla="*/ 5657 h 5665"/>
                <a:gd name="T94" fmla="*/ 3656 w 5913"/>
                <a:gd name="T95" fmla="*/ 2403 h 5665"/>
                <a:gd name="T96" fmla="*/ 322 w 5913"/>
                <a:gd name="T97" fmla="*/ 2030 h 5665"/>
                <a:gd name="T98" fmla="*/ 667 w 5913"/>
                <a:gd name="T99" fmla="*/ 1979 h 5665"/>
                <a:gd name="T100" fmla="*/ 850 w 5913"/>
                <a:gd name="T101" fmla="*/ 1707 h 5665"/>
                <a:gd name="T102" fmla="*/ 667 w 5913"/>
                <a:gd name="T103" fmla="*/ 1979 h 5665"/>
                <a:gd name="T104" fmla="*/ 564 w 5913"/>
                <a:gd name="T105" fmla="*/ 1649 h 5665"/>
                <a:gd name="T106" fmla="*/ 51 w 5913"/>
                <a:gd name="T107" fmla="*/ 1392 h 5665"/>
                <a:gd name="T108" fmla="*/ 227 w 5913"/>
                <a:gd name="T109" fmla="*/ 1400 h 5665"/>
                <a:gd name="T110" fmla="*/ 557 w 5913"/>
                <a:gd name="T111" fmla="*/ 1531 h 5665"/>
                <a:gd name="T112" fmla="*/ 791 w 5913"/>
                <a:gd name="T113" fmla="*/ 1282 h 5665"/>
                <a:gd name="T114" fmla="*/ 528 w 5913"/>
                <a:gd name="T115" fmla="*/ 1356 h 5665"/>
                <a:gd name="T116" fmla="*/ 330 w 5913"/>
                <a:gd name="T117" fmla="*/ 1077 h 5665"/>
                <a:gd name="T118" fmla="*/ 593 w 5913"/>
                <a:gd name="T119" fmla="*/ 1282 h 56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913" h="5665">
                  <a:moveTo>
                    <a:pt x="4549" y="5664"/>
                  </a:moveTo>
                  <a:lnTo>
                    <a:pt x="4549" y="5664"/>
                  </a:lnTo>
                  <a:cubicBezTo>
                    <a:pt x="4527" y="5664"/>
                    <a:pt x="4498" y="5657"/>
                    <a:pt x="4476" y="5650"/>
                  </a:cubicBezTo>
                  <a:cubicBezTo>
                    <a:pt x="4461" y="5642"/>
                    <a:pt x="4447" y="5642"/>
                    <a:pt x="4432" y="5635"/>
                  </a:cubicBezTo>
                  <a:cubicBezTo>
                    <a:pt x="4389" y="5628"/>
                    <a:pt x="4323" y="5598"/>
                    <a:pt x="4286" y="5576"/>
                  </a:cubicBezTo>
                  <a:cubicBezTo>
                    <a:pt x="4272" y="5569"/>
                    <a:pt x="4264" y="5562"/>
                    <a:pt x="4257" y="5562"/>
                  </a:cubicBezTo>
                  <a:cubicBezTo>
                    <a:pt x="4235" y="5547"/>
                    <a:pt x="4184" y="5518"/>
                    <a:pt x="4140" y="5488"/>
                  </a:cubicBezTo>
                  <a:cubicBezTo>
                    <a:pt x="4118" y="5474"/>
                    <a:pt x="4096" y="5467"/>
                    <a:pt x="4089" y="5459"/>
                  </a:cubicBezTo>
                  <a:cubicBezTo>
                    <a:pt x="4081" y="5452"/>
                    <a:pt x="4067" y="5452"/>
                    <a:pt x="4059" y="5452"/>
                  </a:cubicBezTo>
                  <a:cubicBezTo>
                    <a:pt x="4052" y="5452"/>
                    <a:pt x="4037" y="5459"/>
                    <a:pt x="4015" y="5459"/>
                  </a:cubicBezTo>
                  <a:cubicBezTo>
                    <a:pt x="4001" y="5467"/>
                    <a:pt x="3986" y="5474"/>
                    <a:pt x="3971" y="5474"/>
                  </a:cubicBezTo>
                  <a:cubicBezTo>
                    <a:pt x="3928" y="5481"/>
                    <a:pt x="3920" y="5496"/>
                    <a:pt x="3898" y="5518"/>
                  </a:cubicBezTo>
                  <a:cubicBezTo>
                    <a:pt x="3883" y="5532"/>
                    <a:pt x="3883" y="5532"/>
                    <a:pt x="3883" y="5532"/>
                  </a:cubicBezTo>
                  <a:cubicBezTo>
                    <a:pt x="3854" y="5562"/>
                    <a:pt x="3825" y="5562"/>
                    <a:pt x="3788" y="5569"/>
                  </a:cubicBezTo>
                  <a:cubicBezTo>
                    <a:pt x="3774" y="5569"/>
                    <a:pt x="3759" y="5569"/>
                    <a:pt x="3744" y="5569"/>
                  </a:cubicBezTo>
                  <a:lnTo>
                    <a:pt x="3737" y="5569"/>
                  </a:lnTo>
                  <a:cubicBezTo>
                    <a:pt x="3671" y="5569"/>
                    <a:pt x="3605" y="5488"/>
                    <a:pt x="3561" y="5437"/>
                  </a:cubicBezTo>
                  <a:cubicBezTo>
                    <a:pt x="3554" y="5430"/>
                    <a:pt x="3554" y="5430"/>
                    <a:pt x="3554" y="5430"/>
                  </a:cubicBezTo>
                  <a:cubicBezTo>
                    <a:pt x="3532" y="5408"/>
                    <a:pt x="3524" y="5400"/>
                    <a:pt x="3517" y="5400"/>
                  </a:cubicBezTo>
                  <a:cubicBezTo>
                    <a:pt x="3510" y="5400"/>
                    <a:pt x="3495" y="5408"/>
                    <a:pt x="3481" y="5415"/>
                  </a:cubicBezTo>
                  <a:cubicBezTo>
                    <a:pt x="3466" y="5422"/>
                    <a:pt x="3466" y="5422"/>
                    <a:pt x="3466" y="5422"/>
                  </a:cubicBezTo>
                  <a:cubicBezTo>
                    <a:pt x="3437" y="5437"/>
                    <a:pt x="3422" y="5452"/>
                    <a:pt x="3407" y="5474"/>
                  </a:cubicBezTo>
                  <a:cubicBezTo>
                    <a:pt x="3393" y="5488"/>
                    <a:pt x="3385" y="5503"/>
                    <a:pt x="3363" y="5518"/>
                  </a:cubicBezTo>
                  <a:cubicBezTo>
                    <a:pt x="3349" y="5525"/>
                    <a:pt x="3334" y="5532"/>
                    <a:pt x="3312" y="5532"/>
                  </a:cubicBezTo>
                  <a:cubicBezTo>
                    <a:pt x="3275" y="5532"/>
                    <a:pt x="3239" y="5503"/>
                    <a:pt x="3224" y="5474"/>
                  </a:cubicBezTo>
                  <a:cubicBezTo>
                    <a:pt x="3217" y="5459"/>
                    <a:pt x="3209" y="5444"/>
                    <a:pt x="3209" y="5430"/>
                  </a:cubicBezTo>
                  <a:cubicBezTo>
                    <a:pt x="3209" y="5408"/>
                    <a:pt x="3209" y="5400"/>
                    <a:pt x="3195" y="5400"/>
                  </a:cubicBezTo>
                  <a:cubicBezTo>
                    <a:pt x="3195" y="5400"/>
                    <a:pt x="3195" y="5400"/>
                    <a:pt x="3187" y="5400"/>
                  </a:cubicBezTo>
                  <a:cubicBezTo>
                    <a:pt x="3173" y="5400"/>
                    <a:pt x="3158" y="5415"/>
                    <a:pt x="3136" y="5437"/>
                  </a:cubicBezTo>
                  <a:cubicBezTo>
                    <a:pt x="3129" y="5444"/>
                    <a:pt x="3121" y="5452"/>
                    <a:pt x="3107" y="5459"/>
                  </a:cubicBezTo>
                  <a:cubicBezTo>
                    <a:pt x="3100" y="5467"/>
                    <a:pt x="3092" y="5467"/>
                    <a:pt x="3085" y="5467"/>
                  </a:cubicBezTo>
                  <a:cubicBezTo>
                    <a:pt x="3055" y="5467"/>
                    <a:pt x="3033" y="5437"/>
                    <a:pt x="3019" y="5400"/>
                  </a:cubicBezTo>
                  <a:cubicBezTo>
                    <a:pt x="3004" y="5379"/>
                    <a:pt x="2997" y="5364"/>
                    <a:pt x="2990" y="5357"/>
                  </a:cubicBezTo>
                  <a:cubicBezTo>
                    <a:pt x="2946" y="5312"/>
                    <a:pt x="2953" y="5232"/>
                    <a:pt x="2968" y="5181"/>
                  </a:cubicBezTo>
                  <a:cubicBezTo>
                    <a:pt x="2975" y="5137"/>
                    <a:pt x="2931" y="5093"/>
                    <a:pt x="2894" y="5063"/>
                  </a:cubicBezTo>
                  <a:cubicBezTo>
                    <a:pt x="2872" y="5049"/>
                    <a:pt x="2814" y="5034"/>
                    <a:pt x="2762" y="5012"/>
                  </a:cubicBezTo>
                  <a:cubicBezTo>
                    <a:pt x="2719" y="5005"/>
                    <a:pt x="2674" y="4990"/>
                    <a:pt x="2645" y="4976"/>
                  </a:cubicBezTo>
                  <a:cubicBezTo>
                    <a:pt x="2557" y="4939"/>
                    <a:pt x="2447" y="4756"/>
                    <a:pt x="2418" y="4660"/>
                  </a:cubicBezTo>
                  <a:cubicBezTo>
                    <a:pt x="2403" y="4602"/>
                    <a:pt x="2359" y="4565"/>
                    <a:pt x="2315" y="4529"/>
                  </a:cubicBezTo>
                  <a:cubicBezTo>
                    <a:pt x="2293" y="4514"/>
                    <a:pt x="2271" y="4492"/>
                    <a:pt x="2257" y="4477"/>
                  </a:cubicBezTo>
                  <a:cubicBezTo>
                    <a:pt x="2235" y="4455"/>
                    <a:pt x="2198" y="4389"/>
                    <a:pt x="2125" y="4272"/>
                  </a:cubicBezTo>
                  <a:cubicBezTo>
                    <a:pt x="2118" y="4235"/>
                    <a:pt x="2103" y="4184"/>
                    <a:pt x="2081" y="4118"/>
                  </a:cubicBezTo>
                  <a:cubicBezTo>
                    <a:pt x="2052" y="4038"/>
                    <a:pt x="2008" y="4023"/>
                    <a:pt x="1964" y="4001"/>
                  </a:cubicBezTo>
                  <a:cubicBezTo>
                    <a:pt x="1949" y="3993"/>
                    <a:pt x="1927" y="3986"/>
                    <a:pt x="1912" y="3979"/>
                  </a:cubicBezTo>
                  <a:cubicBezTo>
                    <a:pt x="1868" y="3950"/>
                    <a:pt x="1737" y="3950"/>
                    <a:pt x="1685" y="3950"/>
                  </a:cubicBezTo>
                  <a:cubicBezTo>
                    <a:pt x="1678" y="3950"/>
                    <a:pt x="1671" y="3950"/>
                    <a:pt x="1656" y="3950"/>
                  </a:cubicBezTo>
                  <a:cubicBezTo>
                    <a:pt x="1627" y="3950"/>
                    <a:pt x="1597" y="3942"/>
                    <a:pt x="1568" y="3935"/>
                  </a:cubicBezTo>
                  <a:cubicBezTo>
                    <a:pt x="1531" y="3935"/>
                    <a:pt x="1509" y="3928"/>
                    <a:pt x="1480" y="3928"/>
                  </a:cubicBezTo>
                  <a:cubicBezTo>
                    <a:pt x="1465" y="3928"/>
                    <a:pt x="1451" y="3928"/>
                    <a:pt x="1443" y="3935"/>
                  </a:cubicBezTo>
                  <a:cubicBezTo>
                    <a:pt x="1421" y="3942"/>
                    <a:pt x="1407" y="3942"/>
                    <a:pt x="1392" y="3942"/>
                  </a:cubicBezTo>
                  <a:cubicBezTo>
                    <a:pt x="1341" y="3942"/>
                    <a:pt x="1297" y="3906"/>
                    <a:pt x="1268" y="3876"/>
                  </a:cubicBezTo>
                  <a:cubicBezTo>
                    <a:pt x="1231" y="3840"/>
                    <a:pt x="1216" y="3796"/>
                    <a:pt x="1194" y="3744"/>
                  </a:cubicBezTo>
                  <a:cubicBezTo>
                    <a:pt x="1187" y="3730"/>
                    <a:pt x="1180" y="3715"/>
                    <a:pt x="1172" y="3700"/>
                  </a:cubicBezTo>
                  <a:cubicBezTo>
                    <a:pt x="1136" y="3620"/>
                    <a:pt x="1106" y="3576"/>
                    <a:pt x="1062" y="3525"/>
                  </a:cubicBezTo>
                  <a:cubicBezTo>
                    <a:pt x="1048" y="3510"/>
                    <a:pt x="1040" y="3488"/>
                    <a:pt x="1040" y="3466"/>
                  </a:cubicBezTo>
                  <a:cubicBezTo>
                    <a:pt x="1048" y="3451"/>
                    <a:pt x="1070" y="3437"/>
                    <a:pt x="1092" y="3429"/>
                  </a:cubicBezTo>
                  <a:cubicBezTo>
                    <a:pt x="1106" y="3429"/>
                    <a:pt x="1114" y="3422"/>
                    <a:pt x="1121" y="3422"/>
                  </a:cubicBezTo>
                  <a:cubicBezTo>
                    <a:pt x="1136" y="3415"/>
                    <a:pt x="1150" y="3407"/>
                    <a:pt x="1165" y="3407"/>
                  </a:cubicBezTo>
                  <a:cubicBezTo>
                    <a:pt x="1194" y="3407"/>
                    <a:pt x="1216" y="3422"/>
                    <a:pt x="1260" y="3437"/>
                  </a:cubicBezTo>
                  <a:cubicBezTo>
                    <a:pt x="1275" y="3437"/>
                    <a:pt x="1290" y="3444"/>
                    <a:pt x="1304" y="3451"/>
                  </a:cubicBezTo>
                  <a:cubicBezTo>
                    <a:pt x="1312" y="3459"/>
                    <a:pt x="1319" y="3459"/>
                    <a:pt x="1326" y="3459"/>
                  </a:cubicBezTo>
                  <a:cubicBezTo>
                    <a:pt x="1333" y="3459"/>
                    <a:pt x="1341" y="3459"/>
                    <a:pt x="1341" y="3451"/>
                  </a:cubicBezTo>
                  <a:cubicBezTo>
                    <a:pt x="1356" y="3437"/>
                    <a:pt x="1356" y="3385"/>
                    <a:pt x="1341" y="3334"/>
                  </a:cubicBezTo>
                  <a:cubicBezTo>
                    <a:pt x="1333" y="3305"/>
                    <a:pt x="1319" y="3276"/>
                    <a:pt x="1297" y="3246"/>
                  </a:cubicBezTo>
                  <a:cubicBezTo>
                    <a:pt x="1290" y="3231"/>
                    <a:pt x="1282" y="3217"/>
                    <a:pt x="1275" y="3202"/>
                  </a:cubicBezTo>
                  <a:cubicBezTo>
                    <a:pt x="1268" y="3195"/>
                    <a:pt x="1268" y="3188"/>
                    <a:pt x="1268" y="3180"/>
                  </a:cubicBezTo>
                  <a:cubicBezTo>
                    <a:pt x="1253" y="3158"/>
                    <a:pt x="1246" y="3136"/>
                    <a:pt x="1231" y="3136"/>
                  </a:cubicBezTo>
                  <a:cubicBezTo>
                    <a:pt x="1231" y="3136"/>
                    <a:pt x="1224" y="3136"/>
                    <a:pt x="1209" y="3151"/>
                  </a:cubicBezTo>
                  <a:cubicBezTo>
                    <a:pt x="1180" y="3173"/>
                    <a:pt x="1158" y="3180"/>
                    <a:pt x="1128" y="3180"/>
                  </a:cubicBezTo>
                  <a:cubicBezTo>
                    <a:pt x="1099" y="3180"/>
                    <a:pt x="1077" y="3166"/>
                    <a:pt x="1062" y="3136"/>
                  </a:cubicBezTo>
                  <a:cubicBezTo>
                    <a:pt x="1048" y="3114"/>
                    <a:pt x="1048" y="3100"/>
                    <a:pt x="1048" y="3085"/>
                  </a:cubicBezTo>
                  <a:cubicBezTo>
                    <a:pt x="1048" y="3078"/>
                    <a:pt x="1040" y="3070"/>
                    <a:pt x="1026" y="3048"/>
                  </a:cubicBezTo>
                  <a:cubicBezTo>
                    <a:pt x="989" y="2997"/>
                    <a:pt x="989" y="2968"/>
                    <a:pt x="1026" y="2894"/>
                  </a:cubicBezTo>
                  <a:cubicBezTo>
                    <a:pt x="1033" y="2872"/>
                    <a:pt x="1048" y="2858"/>
                    <a:pt x="1055" y="2850"/>
                  </a:cubicBezTo>
                  <a:cubicBezTo>
                    <a:pt x="1070" y="2829"/>
                    <a:pt x="1070" y="2814"/>
                    <a:pt x="1077" y="2748"/>
                  </a:cubicBezTo>
                  <a:cubicBezTo>
                    <a:pt x="1092" y="2675"/>
                    <a:pt x="1070" y="2638"/>
                    <a:pt x="1062" y="2631"/>
                  </a:cubicBezTo>
                  <a:cubicBezTo>
                    <a:pt x="1048" y="2623"/>
                    <a:pt x="997" y="2616"/>
                    <a:pt x="945" y="2616"/>
                  </a:cubicBezTo>
                  <a:cubicBezTo>
                    <a:pt x="916" y="2616"/>
                    <a:pt x="887" y="2623"/>
                    <a:pt x="865" y="2631"/>
                  </a:cubicBezTo>
                  <a:cubicBezTo>
                    <a:pt x="828" y="2645"/>
                    <a:pt x="799" y="2667"/>
                    <a:pt x="784" y="2689"/>
                  </a:cubicBezTo>
                  <a:cubicBezTo>
                    <a:pt x="769" y="2697"/>
                    <a:pt x="762" y="2711"/>
                    <a:pt x="755" y="2711"/>
                  </a:cubicBezTo>
                  <a:cubicBezTo>
                    <a:pt x="747" y="2711"/>
                    <a:pt x="733" y="2704"/>
                    <a:pt x="733" y="2689"/>
                  </a:cubicBezTo>
                  <a:cubicBezTo>
                    <a:pt x="718" y="2667"/>
                    <a:pt x="711" y="2653"/>
                    <a:pt x="659" y="2623"/>
                  </a:cubicBezTo>
                  <a:cubicBezTo>
                    <a:pt x="645" y="2616"/>
                    <a:pt x="645" y="2616"/>
                    <a:pt x="645" y="2616"/>
                  </a:cubicBezTo>
                  <a:cubicBezTo>
                    <a:pt x="630" y="2609"/>
                    <a:pt x="535" y="2513"/>
                    <a:pt x="571" y="2462"/>
                  </a:cubicBezTo>
                  <a:cubicBezTo>
                    <a:pt x="593" y="2433"/>
                    <a:pt x="615" y="2433"/>
                    <a:pt x="630" y="2433"/>
                  </a:cubicBezTo>
                  <a:cubicBezTo>
                    <a:pt x="652" y="2425"/>
                    <a:pt x="674" y="2425"/>
                    <a:pt x="711" y="2403"/>
                  </a:cubicBezTo>
                  <a:cubicBezTo>
                    <a:pt x="740" y="2381"/>
                    <a:pt x="755" y="2367"/>
                    <a:pt x="762" y="2360"/>
                  </a:cubicBezTo>
                  <a:cubicBezTo>
                    <a:pt x="762" y="2360"/>
                    <a:pt x="762" y="2360"/>
                    <a:pt x="755" y="2360"/>
                  </a:cubicBezTo>
                  <a:cubicBezTo>
                    <a:pt x="711" y="2360"/>
                    <a:pt x="630" y="2323"/>
                    <a:pt x="623" y="2323"/>
                  </a:cubicBezTo>
                  <a:cubicBezTo>
                    <a:pt x="601" y="2316"/>
                    <a:pt x="601" y="2316"/>
                    <a:pt x="601" y="2316"/>
                  </a:cubicBezTo>
                  <a:cubicBezTo>
                    <a:pt x="703" y="2242"/>
                    <a:pt x="703" y="2242"/>
                    <a:pt x="703" y="2242"/>
                  </a:cubicBezTo>
                  <a:cubicBezTo>
                    <a:pt x="762" y="2198"/>
                    <a:pt x="835" y="2198"/>
                    <a:pt x="901" y="2198"/>
                  </a:cubicBezTo>
                  <a:cubicBezTo>
                    <a:pt x="923" y="2198"/>
                    <a:pt x="952" y="2198"/>
                    <a:pt x="967" y="2191"/>
                  </a:cubicBezTo>
                  <a:cubicBezTo>
                    <a:pt x="989" y="2191"/>
                    <a:pt x="1019" y="2191"/>
                    <a:pt x="1048" y="2191"/>
                  </a:cubicBezTo>
                  <a:cubicBezTo>
                    <a:pt x="1084" y="2191"/>
                    <a:pt x="1121" y="2191"/>
                    <a:pt x="1150" y="2191"/>
                  </a:cubicBezTo>
                  <a:cubicBezTo>
                    <a:pt x="1165" y="2191"/>
                    <a:pt x="1180" y="2191"/>
                    <a:pt x="1187" y="2191"/>
                  </a:cubicBezTo>
                  <a:cubicBezTo>
                    <a:pt x="1194" y="2191"/>
                    <a:pt x="1194" y="2191"/>
                    <a:pt x="1202" y="2191"/>
                  </a:cubicBezTo>
                  <a:cubicBezTo>
                    <a:pt x="1209" y="2191"/>
                    <a:pt x="1209" y="2191"/>
                    <a:pt x="1209" y="2191"/>
                  </a:cubicBezTo>
                  <a:cubicBezTo>
                    <a:pt x="1216" y="2191"/>
                    <a:pt x="1216" y="2191"/>
                    <a:pt x="1238" y="2154"/>
                  </a:cubicBezTo>
                  <a:cubicBezTo>
                    <a:pt x="1246" y="2147"/>
                    <a:pt x="1246" y="2147"/>
                    <a:pt x="1246" y="2147"/>
                  </a:cubicBezTo>
                  <a:cubicBezTo>
                    <a:pt x="1275" y="2096"/>
                    <a:pt x="1290" y="2074"/>
                    <a:pt x="1348" y="2037"/>
                  </a:cubicBezTo>
                  <a:cubicBezTo>
                    <a:pt x="1400" y="2008"/>
                    <a:pt x="1421" y="1964"/>
                    <a:pt x="1400" y="1920"/>
                  </a:cubicBezTo>
                  <a:cubicBezTo>
                    <a:pt x="1378" y="1861"/>
                    <a:pt x="1363" y="1854"/>
                    <a:pt x="1363" y="1847"/>
                  </a:cubicBezTo>
                  <a:cubicBezTo>
                    <a:pt x="1363" y="1847"/>
                    <a:pt x="1363" y="1854"/>
                    <a:pt x="1356" y="1854"/>
                  </a:cubicBezTo>
                  <a:cubicBezTo>
                    <a:pt x="1333" y="1883"/>
                    <a:pt x="1312" y="1942"/>
                    <a:pt x="1290" y="2022"/>
                  </a:cubicBezTo>
                  <a:cubicBezTo>
                    <a:pt x="1282" y="2059"/>
                    <a:pt x="1260" y="2074"/>
                    <a:pt x="1224" y="2074"/>
                  </a:cubicBezTo>
                  <a:cubicBezTo>
                    <a:pt x="1209" y="2074"/>
                    <a:pt x="1187" y="2074"/>
                    <a:pt x="1172" y="2067"/>
                  </a:cubicBezTo>
                  <a:cubicBezTo>
                    <a:pt x="1158" y="2067"/>
                    <a:pt x="1136" y="2067"/>
                    <a:pt x="1121" y="2067"/>
                  </a:cubicBezTo>
                  <a:cubicBezTo>
                    <a:pt x="1114" y="2067"/>
                    <a:pt x="1106" y="2067"/>
                    <a:pt x="1099" y="2067"/>
                  </a:cubicBezTo>
                  <a:cubicBezTo>
                    <a:pt x="1092" y="2067"/>
                    <a:pt x="1084" y="2067"/>
                    <a:pt x="1077" y="2067"/>
                  </a:cubicBezTo>
                  <a:cubicBezTo>
                    <a:pt x="1048" y="2067"/>
                    <a:pt x="1033" y="2052"/>
                    <a:pt x="1026" y="2044"/>
                  </a:cubicBezTo>
                  <a:cubicBezTo>
                    <a:pt x="1004" y="2008"/>
                    <a:pt x="1011" y="1957"/>
                    <a:pt x="1026" y="1920"/>
                  </a:cubicBezTo>
                  <a:cubicBezTo>
                    <a:pt x="1040" y="1876"/>
                    <a:pt x="1062" y="1861"/>
                    <a:pt x="1084" y="1854"/>
                  </a:cubicBezTo>
                  <a:cubicBezTo>
                    <a:pt x="1099" y="1847"/>
                    <a:pt x="1114" y="1832"/>
                    <a:pt x="1128" y="1817"/>
                  </a:cubicBezTo>
                  <a:cubicBezTo>
                    <a:pt x="1150" y="1788"/>
                    <a:pt x="1143" y="1766"/>
                    <a:pt x="1143" y="1744"/>
                  </a:cubicBezTo>
                  <a:cubicBezTo>
                    <a:pt x="1136" y="1722"/>
                    <a:pt x="1128" y="1693"/>
                    <a:pt x="1150" y="1663"/>
                  </a:cubicBezTo>
                  <a:cubicBezTo>
                    <a:pt x="1165" y="1641"/>
                    <a:pt x="1172" y="1634"/>
                    <a:pt x="1172" y="1634"/>
                  </a:cubicBezTo>
                  <a:lnTo>
                    <a:pt x="1165" y="1634"/>
                  </a:lnTo>
                  <a:cubicBezTo>
                    <a:pt x="1158" y="1634"/>
                    <a:pt x="1150" y="1634"/>
                    <a:pt x="1143" y="1634"/>
                  </a:cubicBezTo>
                  <a:cubicBezTo>
                    <a:pt x="1136" y="1634"/>
                    <a:pt x="1128" y="1634"/>
                    <a:pt x="1121" y="1634"/>
                  </a:cubicBezTo>
                  <a:cubicBezTo>
                    <a:pt x="1084" y="1634"/>
                    <a:pt x="1055" y="1619"/>
                    <a:pt x="1048" y="1598"/>
                  </a:cubicBezTo>
                  <a:cubicBezTo>
                    <a:pt x="1040" y="1590"/>
                    <a:pt x="1033" y="1561"/>
                    <a:pt x="1062" y="1531"/>
                  </a:cubicBezTo>
                  <a:cubicBezTo>
                    <a:pt x="1092" y="1495"/>
                    <a:pt x="1084" y="1488"/>
                    <a:pt x="1062" y="1466"/>
                  </a:cubicBezTo>
                  <a:cubicBezTo>
                    <a:pt x="1062" y="1458"/>
                    <a:pt x="1055" y="1451"/>
                    <a:pt x="1048" y="1443"/>
                  </a:cubicBezTo>
                  <a:cubicBezTo>
                    <a:pt x="1040" y="1436"/>
                    <a:pt x="1019" y="1414"/>
                    <a:pt x="997" y="1400"/>
                  </a:cubicBezTo>
                  <a:cubicBezTo>
                    <a:pt x="960" y="1370"/>
                    <a:pt x="923" y="1341"/>
                    <a:pt x="923" y="1312"/>
                  </a:cubicBezTo>
                  <a:cubicBezTo>
                    <a:pt x="923" y="1275"/>
                    <a:pt x="909" y="1224"/>
                    <a:pt x="879" y="1217"/>
                  </a:cubicBezTo>
                  <a:cubicBezTo>
                    <a:pt x="821" y="1202"/>
                    <a:pt x="799" y="1129"/>
                    <a:pt x="806" y="1041"/>
                  </a:cubicBezTo>
                  <a:cubicBezTo>
                    <a:pt x="813" y="989"/>
                    <a:pt x="813" y="982"/>
                    <a:pt x="784" y="967"/>
                  </a:cubicBezTo>
                  <a:cubicBezTo>
                    <a:pt x="769" y="960"/>
                    <a:pt x="762" y="953"/>
                    <a:pt x="747" y="938"/>
                  </a:cubicBezTo>
                  <a:cubicBezTo>
                    <a:pt x="681" y="887"/>
                    <a:pt x="645" y="799"/>
                    <a:pt x="630" y="740"/>
                  </a:cubicBezTo>
                  <a:cubicBezTo>
                    <a:pt x="623" y="718"/>
                    <a:pt x="623" y="696"/>
                    <a:pt x="630" y="674"/>
                  </a:cubicBezTo>
                  <a:cubicBezTo>
                    <a:pt x="623" y="674"/>
                    <a:pt x="615" y="674"/>
                    <a:pt x="608" y="674"/>
                  </a:cubicBezTo>
                  <a:cubicBezTo>
                    <a:pt x="593" y="674"/>
                    <a:pt x="579" y="667"/>
                    <a:pt x="564" y="667"/>
                  </a:cubicBezTo>
                  <a:cubicBezTo>
                    <a:pt x="550" y="667"/>
                    <a:pt x="535" y="667"/>
                    <a:pt x="513" y="667"/>
                  </a:cubicBezTo>
                  <a:cubicBezTo>
                    <a:pt x="483" y="667"/>
                    <a:pt x="461" y="667"/>
                    <a:pt x="447" y="681"/>
                  </a:cubicBezTo>
                  <a:cubicBezTo>
                    <a:pt x="432" y="689"/>
                    <a:pt x="425" y="696"/>
                    <a:pt x="418" y="696"/>
                  </a:cubicBezTo>
                  <a:cubicBezTo>
                    <a:pt x="388" y="718"/>
                    <a:pt x="381" y="725"/>
                    <a:pt x="308" y="748"/>
                  </a:cubicBezTo>
                  <a:cubicBezTo>
                    <a:pt x="286" y="755"/>
                    <a:pt x="271" y="762"/>
                    <a:pt x="257" y="762"/>
                  </a:cubicBezTo>
                  <a:cubicBezTo>
                    <a:pt x="205" y="762"/>
                    <a:pt x="198" y="718"/>
                    <a:pt x="183" y="689"/>
                  </a:cubicBezTo>
                  <a:cubicBezTo>
                    <a:pt x="183" y="681"/>
                    <a:pt x="176" y="667"/>
                    <a:pt x="176" y="660"/>
                  </a:cubicBezTo>
                  <a:cubicBezTo>
                    <a:pt x="169" y="652"/>
                    <a:pt x="169" y="645"/>
                    <a:pt x="169" y="645"/>
                  </a:cubicBezTo>
                  <a:cubicBezTo>
                    <a:pt x="161" y="652"/>
                    <a:pt x="139" y="696"/>
                    <a:pt x="124" y="733"/>
                  </a:cubicBezTo>
                  <a:cubicBezTo>
                    <a:pt x="117" y="755"/>
                    <a:pt x="117" y="755"/>
                    <a:pt x="117" y="755"/>
                  </a:cubicBezTo>
                  <a:cubicBezTo>
                    <a:pt x="95" y="813"/>
                    <a:pt x="95" y="813"/>
                    <a:pt x="110" y="909"/>
                  </a:cubicBezTo>
                  <a:cubicBezTo>
                    <a:pt x="110" y="923"/>
                    <a:pt x="110" y="923"/>
                    <a:pt x="110" y="923"/>
                  </a:cubicBezTo>
                  <a:cubicBezTo>
                    <a:pt x="124" y="997"/>
                    <a:pt x="124" y="1033"/>
                    <a:pt x="110" y="1055"/>
                  </a:cubicBezTo>
                  <a:cubicBezTo>
                    <a:pt x="102" y="1062"/>
                    <a:pt x="88" y="1070"/>
                    <a:pt x="73" y="1070"/>
                  </a:cubicBezTo>
                  <a:cubicBezTo>
                    <a:pt x="66" y="1070"/>
                    <a:pt x="59" y="1070"/>
                    <a:pt x="51" y="1070"/>
                  </a:cubicBezTo>
                  <a:cubicBezTo>
                    <a:pt x="0" y="1055"/>
                    <a:pt x="7" y="997"/>
                    <a:pt x="15" y="931"/>
                  </a:cubicBezTo>
                  <a:cubicBezTo>
                    <a:pt x="15" y="909"/>
                    <a:pt x="15" y="894"/>
                    <a:pt x="15" y="872"/>
                  </a:cubicBezTo>
                  <a:cubicBezTo>
                    <a:pt x="15" y="850"/>
                    <a:pt x="15" y="835"/>
                    <a:pt x="15" y="813"/>
                  </a:cubicBezTo>
                  <a:cubicBezTo>
                    <a:pt x="15" y="748"/>
                    <a:pt x="7" y="660"/>
                    <a:pt x="29" y="564"/>
                  </a:cubicBezTo>
                  <a:cubicBezTo>
                    <a:pt x="51" y="432"/>
                    <a:pt x="88" y="352"/>
                    <a:pt x="139" y="249"/>
                  </a:cubicBezTo>
                  <a:cubicBezTo>
                    <a:pt x="161" y="176"/>
                    <a:pt x="161" y="176"/>
                    <a:pt x="161" y="176"/>
                  </a:cubicBezTo>
                  <a:lnTo>
                    <a:pt x="161" y="176"/>
                  </a:lnTo>
                  <a:cubicBezTo>
                    <a:pt x="161" y="176"/>
                    <a:pt x="161" y="103"/>
                    <a:pt x="212" y="37"/>
                  </a:cubicBezTo>
                  <a:cubicBezTo>
                    <a:pt x="227" y="7"/>
                    <a:pt x="242" y="0"/>
                    <a:pt x="264" y="0"/>
                  </a:cubicBezTo>
                  <a:cubicBezTo>
                    <a:pt x="293" y="0"/>
                    <a:pt x="315" y="15"/>
                    <a:pt x="337" y="37"/>
                  </a:cubicBezTo>
                  <a:cubicBezTo>
                    <a:pt x="352" y="44"/>
                    <a:pt x="374" y="51"/>
                    <a:pt x="388" y="66"/>
                  </a:cubicBezTo>
                  <a:cubicBezTo>
                    <a:pt x="396" y="66"/>
                    <a:pt x="418" y="81"/>
                    <a:pt x="418" y="95"/>
                  </a:cubicBezTo>
                  <a:cubicBezTo>
                    <a:pt x="425" y="125"/>
                    <a:pt x="403" y="139"/>
                    <a:pt x="374" y="161"/>
                  </a:cubicBezTo>
                  <a:cubicBezTo>
                    <a:pt x="359" y="176"/>
                    <a:pt x="337" y="191"/>
                    <a:pt x="330" y="212"/>
                  </a:cubicBezTo>
                  <a:cubicBezTo>
                    <a:pt x="308" y="249"/>
                    <a:pt x="278" y="249"/>
                    <a:pt x="257" y="249"/>
                  </a:cubicBezTo>
                  <a:cubicBezTo>
                    <a:pt x="249" y="249"/>
                    <a:pt x="242" y="249"/>
                    <a:pt x="234" y="249"/>
                  </a:cubicBezTo>
                  <a:cubicBezTo>
                    <a:pt x="227" y="249"/>
                    <a:pt x="227" y="249"/>
                    <a:pt x="220" y="249"/>
                  </a:cubicBezTo>
                  <a:cubicBezTo>
                    <a:pt x="212" y="249"/>
                    <a:pt x="205" y="249"/>
                    <a:pt x="205" y="249"/>
                  </a:cubicBezTo>
                  <a:cubicBezTo>
                    <a:pt x="183" y="257"/>
                    <a:pt x="183" y="308"/>
                    <a:pt x="205" y="403"/>
                  </a:cubicBezTo>
                  <a:cubicBezTo>
                    <a:pt x="212" y="454"/>
                    <a:pt x="212" y="491"/>
                    <a:pt x="212" y="513"/>
                  </a:cubicBezTo>
                  <a:cubicBezTo>
                    <a:pt x="212" y="535"/>
                    <a:pt x="212" y="550"/>
                    <a:pt x="227" y="572"/>
                  </a:cubicBezTo>
                  <a:cubicBezTo>
                    <a:pt x="242" y="601"/>
                    <a:pt x="293" y="608"/>
                    <a:pt x="315" y="608"/>
                  </a:cubicBezTo>
                  <a:cubicBezTo>
                    <a:pt x="652" y="616"/>
                    <a:pt x="652" y="616"/>
                    <a:pt x="652" y="616"/>
                  </a:cubicBezTo>
                  <a:cubicBezTo>
                    <a:pt x="667" y="579"/>
                    <a:pt x="689" y="557"/>
                    <a:pt x="689" y="557"/>
                  </a:cubicBezTo>
                  <a:cubicBezTo>
                    <a:pt x="689" y="550"/>
                    <a:pt x="718" y="535"/>
                    <a:pt x="755" y="535"/>
                  </a:cubicBezTo>
                  <a:cubicBezTo>
                    <a:pt x="784" y="535"/>
                    <a:pt x="806" y="542"/>
                    <a:pt x="821" y="564"/>
                  </a:cubicBezTo>
                  <a:cubicBezTo>
                    <a:pt x="835" y="579"/>
                    <a:pt x="857" y="586"/>
                    <a:pt x="894" y="586"/>
                  </a:cubicBezTo>
                  <a:cubicBezTo>
                    <a:pt x="916" y="586"/>
                    <a:pt x="952" y="586"/>
                    <a:pt x="974" y="579"/>
                  </a:cubicBezTo>
                  <a:cubicBezTo>
                    <a:pt x="997" y="579"/>
                    <a:pt x="1011" y="572"/>
                    <a:pt x="1026" y="572"/>
                  </a:cubicBezTo>
                  <a:cubicBezTo>
                    <a:pt x="1312" y="572"/>
                    <a:pt x="1312" y="572"/>
                    <a:pt x="1312" y="572"/>
                  </a:cubicBezTo>
                  <a:cubicBezTo>
                    <a:pt x="1370" y="572"/>
                    <a:pt x="1400" y="593"/>
                    <a:pt x="1443" y="616"/>
                  </a:cubicBezTo>
                  <a:cubicBezTo>
                    <a:pt x="1465" y="630"/>
                    <a:pt x="1465" y="630"/>
                    <a:pt x="1465" y="630"/>
                  </a:cubicBezTo>
                  <a:cubicBezTo>
                    <a:pt x="1517" y="660"/>
                    <a:pt x="1627" y="660"/>
                    <a:pt x="1700" y="660"/>
                  </a:cubicBezTo>
                  <a:cubicBezTo>
                    <a:pt x="1773" y="660"/>
                    <a:pt x="1839" y="703"/>
                    <a:pt x="1876" y="733"/>
                  </a:cubicBezTo>
                  <a:cubicBezTo>
                    <a:pt x="1898" y="755"/>
                    <a:pt x="1898" y="777"/>
                    <a:pt x="1898" y="799"/>
                  </a:cubicBezTo>
                  <a:cubicBezTo>
                    <a:pt x="1890" y="828"/>
                    <a:pt x="1890" y="850"/>
                    <a:pt x="1912" y="887"/>
                  </a:cubicBezTo>
                  <a:cubicBezTo>
                    <a:pt x="1927" y="909"/>
                    <a:pt x="1942" y="916"/>
                    <a:pt x="1964" y="916"/>
                  </a:cubicBezTo>
                  <a:cubicBezTo>
                    <a:pt x="1993" y="916"/>
                    <a:pt x="2037" y="894"/>
                    <a:pt x="2074" y="850"/>
                  </a:cubicBezTo>
                  <a:cubicBezTo>
                    <a:pt x="2132" y="777"/>
                    <a:pt x="2205" y="777"/>
                    <a:pt x="2205" y="777"/>
                  </a:cubicBezTo>
                  <a:cubicBezTo>
                    <a:pt x="2220" y="777"/>
                    <a:pt x="2220" y="777"/>
                    <a:pt x="2220" y="777"/>
                  </a:cubicBezTo>
                  <a:cubicBezTo>
                    <a:pt x="2220" y="791"/>
                    <a:pt x="2220" y="791"/>
                    <a:pt x="2220" y="791"/>
                  </a:cubicBezTo>
                  <a:cubicBezTo>
                    <a:pt x="2228" y="813"/>
                    <a:pt x="2235" y="879"/>
                    <a:pt x="2257" y="909"/>
                  </a:cubicBezTo>
                  <a:cubicBezTo>
                    <a:pt x="2257" y="909"/>
                    <a:pt x="2264" y="894"/>
                    <a:pt x="2271" y="879"/>
                  </a:cubicBezTo>
                  <a:cubicBezTo>
                    <a:pt x="2286" y="857"/>
                    <a:pt x="2308" y="835"/>
                    <a:pt x="2330" y="813"/>
                  </a:cubicBezTo>
                  <a:cubicBezTo>
                    <a:pt x="2389" y="769"/>
                    <a:pt x="2521" y="689"/>
                    <a:pt x="2528" y="689"/>
                  </a:cubicBezTo>
                  <a:cubicBezTo>
                    <a:pt x="2550" y="674"/>
                    <a:pt x="2550" y="674"/>
                    <a:pt x="2550" y="674"/>
                  </a:cubicBezTo>
                  <a:cubicBezTo>
                    <a:pt x="2550" y="769"/>
                    <a:pt x="2550" y="769"/>
                    <a:pt x="2550" y="769"/>
                  </a:cubicBezTo>
                  <a:cubicBezTo>
                    <a:pt x="2579" y="791"/>
                    <a:pt x="2689" y="850"/>
                    <a:pt x="2755" y="865"/>
                  </a:cubicBezTo>
                  <a:cubicBezTo>
                    <a:pt x="2762" y="872"/>
                    <a:pt x="2762" y="872"/>
                    <a:pt x="2762" y="872"/>
                  </a:cubicBezTo>
                  <a:cubicBezTo>
                    <a:pt x="2843" y="894"/>
                    <a:pt x="2887" y="901"/>
                    <a:pt x="2931" y="953"/>
                  </a:cubicBezTo>
                  <a:cubicBezTo>
                    <a:pt x="2975" y="997"/>
                    <a:pt x="3026" y="1011"/>
                    <a:pt x="3092" y="1011"/>
                  </a:cubicBezTo>
                  <a:cubicBezTo>
                    <a:pt x="3143" y="1011"/>
                    <a:pt x="3143" y="916"/>
                    <a:pt x="3143" y="916"/>
                  </a:cubicBezTo>
                  <a:cubicBezTo>
                    <a:pt x="3143" y="887"/>
                    <a:pt x="3143" y="887"/>
                    <a:pt x="3143" y="887"/>
                  </a:cubicBezTo>
                  <a:cubicBezTo>
                    <a:pt x="3165" y="901"/>
                    <a:pt x="3165" y="901"/>
                    <a:pt x="3165" y="901"/>
                  </a:cubicBezTo>
                  <a:cubicBezTo>
                    <a:pt x="3173" y="909"/>
                    <a:pt x="3239" y="953"/>
                    <a:pt x="3275" y="1011"/>
                  </a:cubicBezTo>
                  <a:cubicBezTo>
                    <a:pt x="3312" y="1070"/>
                    <a:pt x="3319" y="1136"/>
                    <a:pt x="3312" y="1217"/>
                  </a:cubicBezTo>
                  <a:cubicBezTo>
                    <a:pt x="3305" y="1260"/>
                    <a:pt x="3283" y="1297"/>
                    <a:pt x="3261" y="1312"/>
                  </a:cubicBezTo>
                  <a:cubicBezTo>
                    <a:pt x="3283" y="1319"/>
                    <a:pt x="3312" y="1326"/>
                    <a:pt x="3334" y="1334"/>
                  </a:cubicBezTo>
                  <a:cubicBezTo>
                    <a:pt x="3341" y="1334"/>
                    <a:pt x="3349" y="1334"/>
                    <a:pt x="3356" y="1334"/>
                  </a:cubicBezTo>
                  <a:cubicBezTo>
                    <a:pt x="3371" y="1334"/>
                    <a:pt x="3393" y="1341"/>
                    <a:pt x="3400" y="1356"/>
                  </a:cubicBezTo>
                  <a:cubicBezTo>
                    <a:pt x="3414" y="1370"/>
                    <a:pt x="3414" y="1385"/>
                    <a:pt x="3414" y="1414"/>
                  </a:cubicBezTo>
                  <a:cubicBezTo>
                    <a:pt x="3407" y="1436"/>
                    <a:pt x="3407" y="1458"/>
                    <a:pt x="3400" y="1473"/>
                  </a:cubicBezTo>
                  <a:cubicBezTo>
                    <a:pt x="3393" y="1517"/>
                    <a:pt x="3393" y="1553"/>
                    <a:pt x="3393" y="1605"/>
                  </a:cubicBezTo>
                  <a:cubicBezTo>
                    <a:pt x="3393" y="1715"/>
                    <a:pt x="3371" y="1795"/>
                    <a:pt x="3334" y="1861"/>
                  </a:cubicBezTo>
                  <a:cubicBezTo>
                    <a:pt x="3283" y="1942"/>
                    <a:pt x="3202" y="1964"/>
                    <a:pt x="3143" y="1971"/>
                  </a:cubicBezTo>
                  <a:cubicBezTo>
                    <a:pt x="3129" y="1971"/>
                    <a:pt x="3129" y="1971"/>
                    <a:pt x="3129" y="1971"/>
                  </a:cubicBezTo>
                  <a:cubicBezTo>
                    <a:pt x="3092" y="1979"/>
                    <a:pt x="3055" y="2008"/>
                    <a:pt x="3055" y="2030"/>
                  </a:cubicBezTo>
                  <a:cubicBezTo>
                    <a:pt x="3055" y="2037"/>
                    <a:pt x="3055" y="2044"/>
                    <a:pt x="3078" y="2059"/>
                  </a:cubicBezTo>
                  <a:cubicBezTo>
                    <a:pt x="3085" y="2067"/>
                    <a:pt x="3100" y="2067"/>
                    <a:pt x="3114" y="2067"/>
                  </a:cubicBezTo>
                  <a:cubicBezTo>
                    <a:pt x="3173" y="2067"/>
                    <a:pt x="3261" y="2015"/>
                    <a:pt x="3297" y="1986"/>
                  </a:cubicBezTo>
                  <a:cubicBezTo>
                    <a:pt x="3341" y="1934"/>
                    <a:pt x="3459" y="1934"/>
                    <a:pt x="3481" y="1934"/>
                  </a:cubicBezTo>
                  <a:cubicBezTo>
                    <a:pt x="3502" y="1920"/>
                    <a:pt x="3517" y="1920"/>
                    <a:pt x="3539" y="1920"/>
                  </a:cubicBezTo>
                  <a:cubicBezTo>
                    <a:pt x="3569" y="1920"/>
                    <a:pt x="3590" y="1927"/>
                    <a:pt x="3620" y="1942"/>
                  </a:cubicBezTo>
                  <a:cubicBezTo>
                    <a:pt x="3634" y="1949"/>
                    <a:pt x="3642" y="1949"/>
                    <a:pt x="3649" y="1957"/>
                  </a:cubicBezTo>
                  <a:cubicBezTo>
                    <a:pt x="3693" y="1971"/>
                    <a:pt x="3744" y="2015"/>
                    <a:pt x="3744" y="2044"/>
                  </a:cubicBezTo>
                  <a:cubicBezTo>
                    <a:pt x="3744" y="2059"/>
                    <a:pt x="3730" y="2074"/>
                    <a:pt x="3722" y="2074"/>
                  </a:cubicBezTo>
                  <a:cubicBezTo>
                    <a:pt x="3708" y="2081"/>
                    <a:pt x="3700" y="2081"/>
                    <a:pt x="3700" y="2088"/>
                  </a:cubicBezTo>
                  <a:cubicBezTo>
                    <a:pt x="3700" y="2103"/>
                    <a:pt x="3700" y="2125"/>
                    <a:pt x="3730" y="2169"/>
                  </a:cubicBezTo>
                  <a:cubicBezTo>
                    <a:pt x="3730" y="2176"/>
                    <a:pt x="3737" y="2184"/>
                    <a:pt x="3737" y="2191"/>
                  </a:cubicBezTo>
                  <a:cubicBezTo>
                    <a:pt x="3759" y="2176"/>
                    <a:pt x="3781" y="2162"/>
                    <a:pt x="3810" y="2154"/>
                  </a:cubicBezTo>
                  <a:cubicBezTo>
                    <a:pt x="3840" y="2140"/>
                    <a:pt x="3869" y="2125"/>
                    <a:pt x="3883" y="2110"/>
                  </a:cubicBezTo>
                  <a:cubicBezTo>
                    <a:pt x="3898" y="2096"/>
                    <a:pt x="3913" y="2088"/>
                    <a:pt x="3942" y="2088"/>
                  </a:cubicBezTo>
                  <a:cubicBezTo>
                    <a:pt x="3993" y="2088"/>
                    <a:pt x="4081" y="2125"/>
                    <a:pt x="4118" y="2147"/>
                  </a:cubicBezTo>
                  <a:cubicBezTo>
                    <a:pt x="4133" y="2162"/>
                    <a:pt x="4147" y="2169"/>
                    <a:pt x="4169" y="2184"/>
                  </a:cubicBezTo>
                  <a:cubicBezTo>
                    <a:pt x="4206" y="2213"/>
                    <a:pt x="4250" y="2242"/>
                    <a:pt x="4309" y="2250"/>
                  </a:cubicBezTo>
                  <a:cubicBezTo>
                    <a:pt x="4382" y="2264"/>
                    <a:pt x="4557" y="2330"/>
                    <a:pt x="4593" y="2367"/>
                  </a:cubicBezTo>
                  <a:cubicBezTo>
                    <a:pt x="4601" y="2374"/>
                    <a:pt x="4608" y="2381"/>
                    <a:pt x="4615" y="2389"/>
                  </a:cubicBezTo>
                  <a:cubicBezTo>
                    <a:pt x="4652" y="2433"/>
                    <a:pt x="4703" y="2491"/>
                    <a:pt x="4806" y="2499"/>
                  </a:cubicBezTo>
                  <a:lnTo>
                    <a:pt x="4813" y="2499"/>
                  </a:lnTo>
                  <a:cubicBezTo>
                    <a:pt x="4886" y="2499"/>
                    <a:pt x="4938" y="2440"/>
                    <a:pt x="4974" y="2381"/>
                  </a:cubicBezTo>
                  <a:cubicBezTo>
                    <a:pt x="4996" y="2360"/>
                    <a:pt x="5011" y="2338"/>
                    <a:pt x="5033" y="2323"/>
                  </a:cubicBezTo>
                  <a:cubicBezTo>
                    <a:pt x="5077" y="2279"/>
                    <a:pt x="5150" y="2257"/>
                    <a:pt x="5238" y="2242"/>
                  </a:cubicBezTo>
                  <a:cubicBezTo>
                    <a:pt x="5260" y="2235"/>
                    <a:pt x="5282" y="2235"/>
                    <a:pt x="5304" y="2235"/>
                  </a:cubicBezTo>
                  <a:cubicBezTo>
                    <a:pt x="5319" y="2235"/>
                    <a:pt x="5333" y="2235"/>
                    <a:pt x="5348" y="2235"/>
                  </a:cubicBezTo>
                  <a:cubicBezTo>
                    <a:pt x="5370" y="2235"/>
                    <a:pt x="5385" y="2235"/>
                    <a:pt x="5399" y="2235"/>
                  </a:cubicBezTo>
                  <a:cubicBezTo>
                    <a:pt x="5407" y="2235"/>
                    <a:pt x="5407" y="2242"/>
                    <a:pt x="5414" y="2242"/>
                  </a:cubicBezTo>
                  <a:cubicBezTo>
                    <a:pt x="5414" y="2228"/>
                    <a:pt x="5414" y="2213"/>
                    <a:pt x="5421" y="2198"/>
                  </a:cubicBezTo>
                  <a:cubicBezTo>
                    <a:pt x="5436" y="2184"/>
                    <a:pt x="5436" y="2184"/>
                    <a:pt x="5436" y="2184"/>
                  </a:cubicBezTo>
                  <a:cubicBezTo>
                    <a:pt x="5458" y="2154"/>
                    <a:pt x="5494" y="2103"/>
                    <a:pt x="5473" y="2074"/>
                  </a:cubicBezTo>
                  <a:cubicBezTo>
                    <a:pt x="5458" y="2059"/>
                    <a:pt x="5451" y="2044"/>
                    <a:pt x="5451" y="2037"/>
                  </a:cubicBezTo>
                  <a:cubicBezTo>
                    <a:pt x="5443" y="2030"/>
                    <a:pt x="5443" y="2022"/>
                    <a:pt x="5436" y="2022"/>
                  </a:cubicBezTo>
                  <a:cubicBezTo>
                    <a:pt x="5436" y="2022"/>
                    <a:pt x="5436" y="2022"/>
                    <a:pt x="5414" y="2037"/>
                  </a:cubicBezTo>
                  <a:cubicBezTo>
                    <a:pt x="5370" y="2074"/>
                    <a:pt x="5319" y="2081"/>
                    <a:pt x="5297" y="2081"/>
                  </a:cubicBezTo>
                  <a:cubicBezTo>
                    <a:pt x="5282" y="2081"/>
                    <a:pt x="5275" y="2074"/>
                    <a:pt x="5275" y="2074"/>
                  </a:cubicBezTo>
                  <a:cubicBezTo>
                    <a:pt x="5260" y="2074"/>
                    <a:pt x="5260" y="2074"/>
                    <a:pt x="5260" y="2074"/>
                  </a:cubicBezTo>
                  <a:cubicBezTo>
                    <a:pt x="5260" y="2059"/>
                    <a:pt x="5260" y="2059"/>
                    <a:pt x="5260" y="2059"/>
                  </a:cubicBezTo>
                  <a:cubicBezTo>
                    <a:pt x="5260" y="2044"/>
                    <a:pt x="5260" y="2030"/>
                    <a:pt x="5253" y="2022"/>
                  </a:cubicBezTo>
                  <a:cubicBezTo>
                    <a:pt x="5245" y="1993"/>
                    <a:pt x="5238" y="1979"/>
                    <a:pt x="5267" y="1927"/>
                  </a:cubicBezTo>
                  <a:cubicBezTo>
                    <a:pt x="5275" y="1905"/>
                    <a:pt x="5275" y="1891"/>
                    <a:pt x="5275" y="1883"/>
                  </a:cubicBezTo>
                  <a:cubicBezTo>
                    <a:pt x="5282" y="1854"/>
                    <a:pt x="5282" y="1839"/>
                    <a:pt x="5326" y="1788"/>
                  </a:cubicBezTo>
                  <a:cubicBezTo>
                    <a:pt x="5370" y="1737"/>
                    <a:pt x="5392" y="1707"/>
                    <a:pt x="5421" y="1707"/>
                  </a:cubicBezTo>
                  <a:cubicBezTo>
                    <a:pt x="5443" y="1707"/>
                    <a:pt x="5458" y="1722"/>
                    <a:pt x="5480" y="1729"/>
                  </a:cubicBezTo>
                  <a:cubicBezTo>
                    <a:pt x="5531" y="1766"/>
                    <a:pt x="5568" y="1773"/>
                    <a:pt x="5656" y="1795"/>
                  </a:cubicBezTo>
                  <a:cubicBezTo>
                    <a:pt x="5722" y="1817"/>
                    <a:pt x="5744" y="1861"/>
                    <a:pt x="5758" y="1898"/>
                  </a:cubicBezTo>
                  <a:cubicBezTo>
                    <a:pt x="5766" y="1912"/>
                    <a:pt x="5766" y="1927"/>
                    <a:pt x="5780" y="1942"/>
                  </a:cubicBezTo>
                  <a:cubicBezTo>
                    <a:pt x="5795" y="1957"/>
                    <a:pt x="5802" y="1979"/>
                    <a:pt x="5810" y="2000"/>
                  </a:cubicBezTo>
                  <a:cubicBezTo>
                    <a:pt x="5824" y="2037"/>
                    <a:pt x="5832" y="2067"/>
                    <a:pt x="5868" y="2096"/>
                  </a:cubicBezTo>
                  <a:cubicBezTo>
                    <a:pt x="5905" y="2125"/>
                    <a:pt x="5912" y="2169"/>
                    <a:pt x="5898" y="2198"/>
                  </a:cubicBezTo>
                  <a:cubicBezTo>
                    <a:pt x="5898" y="2213"/>
                    <a:pt x="5883" y="2228"/>
                    <a:pt x="5868" y="2228"/>
                  </a:cubicBezTo>
                  <a:lnTo>
                    <a:pt x="5868" y="2228"/>
                  </a:lnTo>
                  <a:cubicBezTo>
                    <a:pt x="5854" y="2228"/>
                    <a:pt x="5846" y="2220"/>
                    <a:pt x="5832" y="2206"/>
                  </a:cubicBezTo>
                  <a:cubicBezTo>
                    <a:pt x="5802" y="2176"/>
                    <a:pt x="5780" y="2176"/>
                    <a:pt x="5751" y="2176"/>
                  </a:cubicBezTo>
                  <a:cubicBezTo>
                    <a:pt x="5744" y="2169"/>
                    <a:pt x="5729" y="2169"/>
                    <a:pt x="5714" y="2169"/>
                  </a:cubicBezTo>
                  <a:cubicBezTo>
                    <a:pt x="5700" y="2162"/>
                    <a:pt x="5685" y="2147"/>
                    <a:pt x="5670" y="2140"/>
                  </a:cubicBezTo>
                  <a:cubicBezTo>
                    <a:pt x="5663" y="2132"/>
                    <a:pt x="5656" y="2125"/>
                    <a:pt x="5649" y="2125"/>
                  </a:cubicBezTo>
                  <a:cubicBezTo>
                    <a:pt x="5641" y="2125"/>
                    <a:pt x="5626" y="2132"/>
                    <a:pt x="5612" y="2140"/>
                  </a:cubicBezTo>
                  <a:cubicBezTo>
                    <a:pt x="5553" y="2184"/>
                    <a:pt x="5553" y="2191"/>
                    <a:pt x="5568" y="2242"/>
                  </a:cubicBezTo>
                  <a:cubicBezTo>
                    <a:pt x="5568" y="2264"/>
                    <a:pt x="5561" y="2293"/>
                    <a:pt x="5546" y="2316"/>
                  </a:cubicBezTo>
                  <a:cubicBezTo>
                    <a:pt x="5539" y="2330"/>
                    <a:pt x="5524" y="2338"/>
                    <a:pt x="5509" y="2338"/>
                  </a:cubicBezTo>
                  <a:cubicBezTo>
                    <a:pt x="5494" y="2338"/>
                    <a:pt x="5480" y="2330"/>
                    <a:pt x="5473" y="2323"/>
                  </a:cubicBezTo>
                  <a:cubicBezTo>
                    <a:pt x="5465" y="2316"/>
                    <a:pt x="5458" y="2308"/>
                    <a:pt x="5458" y="2308"/>
                  </a:cubicBezTo>
                  <a:cubicBezTo>
                    <a:pt x="5458" y="2323"/>
                    <a:pt x="5458" y="2345"/>
                    <a:pt x="5451" y="2360"/>
                  </a:cubicBezTo>
                  <a:cubicBezTo>
                    <a:pt x="5451" y="2374"/>
                    <a:pt x="5451" y="2389"/>
                    <a:pt x="5451" y="2403"/>
                  </a:cubicBezTo>
                  <a:cubicBezTo>
                    <a:pt x="5451" y="2455"/>
                    <a:pt x="5451" y="2601"/>
                    <a:pt x="5465" y="2645"/>
                  </a:cubicBezTo>
                  <a:cubicBezTo>
                    <a:pt x="5465" y="2653"/>
                    <a:pt x="5465" y="2667"/>
                    <a:pt x="5473" y="2675"/>
                  </a:cubicBezTo>
                  <a:cubicBezTo>
                    <a:pt x="5487" y="2726"/>
                    <a:pt x="5509" y="2807"/>
                    <a:pt x="5494" y="2865"/>
                  </a:cubicBezTo>
                  <a:cubicBezTo>
                    <a:pt x="5487" y="2931"/>
                    <a:pt x="5392" y="2990"/>
                    <a:pt x="5297" y="3034"/>
                  </a:cubicBezTo>
                  <a:cubicBezTo>
                    <a:pt x="5282" y="3041"/>
                    <a:pt x="5282" y="3041"/>
                    <a:pt x="5282" y="3041"/>
                  </a:cubicBezTo>
                  <a:cubicBezTo>
                    <a:pt x="5238" y="3063"/>
                    <a:pt x="5201" y="3078"/>
                    <a:pt x="5187" y="3129"/>
                  </a:cubicBezTo>
                  <a:cubicBezTo>
                    <a:pt x="5180" y="3195"/>
                    <a:pt x="5077" y="3246"/>
                    <a:pt x="5004" y="3246"/>
                  </a:cubicBezTo>
                  <a:cubicBezTo>
                    <a:pt x="4945" y="3246"/>
                    <a:pt x="4901" y="3268"/>
                    <a:pt x="4857" y="3341"/>
                  </a:cubicBezTo>
                  <a:cubicBezTo>
                    <a:pt x="4842" y="3363"/>
                    <a:pt x="4850" y="3400"/>
                    <a:pt x="4850" y="3422"/>
                  </a:cubicBezTo>
                  <a:cubicBezTo>
                    <a:pt x="4864" y="3466"/>
                    <a:pt x="4901" y="3510"/>
                    <a:pt x="4930" y="3517"/>
                  </a:cubicBezTo>
                  <a:cubicBezTo>
                    <a:pt x="4945" y="3525"/>
                    <a:pt x="4967" y="3532"/>
                    <a:pt x="4982" y="3539"/>
                  </a:cubicBezTo>
                  <a:cubicBezTo>
                    <a:pt x="5033" y="3547"/>
                    <a:pt x="5084" y="3561"/>
                    <a:pt x="5106" y="3605"/>
                  </a:cubicBezTo>
                  <a:cubicBezTo>
                    <a:pt x="5121" y="3627"/>
                    <a:pt x="5128" y="3642"/>
                    <a:pt x="5135" y="3642"/>
                  </a:cubicBezTo>
                  <a:cubicBezTo>
                    <a:pt x="5143" y="3649"/>
                    <a:pt x="5143" y="3649"/>
                    <a:pt x="5143" y="3649"/>
                  </a:cubicBezTo>
                  <a:cubicBezTo>
                    <a:pt x="5135" y="3657"/>
                    <a:pt x="5135" y="3657"/>
                    <a:pt x="5135" y="3657"/>
                  </a:cubicBezTo>
                  <a:cubicBezTo>
                    <a:pt x="5128" y="3715"/>
                    <a:pt x="5113" y="3767"/>
                    <a:pt x="5077" y="3796"/>
                  </a:cubicBezTo>
                  <a:cubicBezTo>
                    <a:pt x="5062" y="3818"/>
                    <a:pt x="5048" y="3825"/>
                    <a:pt x="5040" y="3840"/>
                  </a:cubicBezTo>
                  <a:cubicBezTo>
                    <a:pt x="5026" y="3862"/>
                    <a:pt x="5004" y="3884"/>
                    <a:pt x="4952" y="3920"/>
                  </a:cubicBezTo>
                  <a:cubicBezTo>
                    <a:pt x="4872" y="3979"/>
                    <a:pt x="4857" y="3986"/>
                    <a:pt x="4864" y="4052"/>
                  </a:cubicBezTo>
                  <a:cubicBezTo>
                    <a:pt x="4864" y="4074"/>
                    <a:pt x="4879" y="4096"/>
                    <a:pt x="4886" y="4118"/>
                  </a:cubicBezTo>
                  <a:cubicBezTo>
                    <a:pt x="4908" y="4155"/>
                    <a:pt x="4923" y="4191"/>
                    <a:pt x="4908" y="4235"/>
                  </a:cubicBezTo>
                  <a:cubicBezTo>
                    <a:pt x="4872" y="4316"/>
                    <a:pt x="4886" y="4338"/>
                    <a:pt x="4908" y="4353"/>
                  </a:cubicBezTo>
                  <a:cubicBezTo>
                    <a:pt x="4930" y="4367"/>
                    <a:pt x="4938" y="4389"/>
                    <a:pt x="4945" y="4419"/>
                  </a:cubicBezTo>
                  <a:cubicBezTo>
                    <a:pt x="4960" y="4448"/>
                    <a:pt x="4967" y="4477"/>
                    <a:pt x="4996" y="4485"/>
                  </a:cubicBezTo>
                  <a:cubicBezTo>
                    <a:pt x="5062" y="4507"/>
                    <a:pt x="5128" y="4529"/>
                    <a:pt x="5187" y="4536"/>
                  </a:cubicBezTo>
                  <a:cubicBezTo>
                    <a:pt x="5194" y="4536"/>
                    <a:pt x="5201" y="4536"/>
                    <a:pt x="5209" y="4543"/>
                  </a:cubicBezTo>
                  <a:cubicBezTo>
                    <a:pt x="5238" y="4543"/>
                    <a:pt x="5267" y="4550"/>
                    <a:pt x="5282" y="4572"/>
                  </a:cubicBezTo>
                  <a:cubicBezTo>
                    <a:pt x="5289" y="4587"/>
                    <a:pt x="5289" y="4609"/>
                    <a:pt x="5267" y="4646"/>
                  </a:cubicBezTo>
                  <a:cubicBezTo>
                    <a:pt x="5245" y="4697"/>
                    <a:pt x="5245" y="4734"/>
                    <a:pt x="5238" y="4770"/>
                  </a:cubicBezTo>
                  <a:cubicBezTo>
                    <a:pt x="5238" y="4792"/>
                    <a:pt x="5238" y="4822"/>
                    <a:pt x="5231" y="4843"/>
                  </a:cubicBezTo>
                  <a:cubicBezTo>
                    <a:pt x="5216" y="4888"/>
                    <a:pt x="5194" y="4976"/>
                    <a:pt x="5128" y="4976"/>
                  </a:cubicBezTo>
                  <a:lnTo>
                    <a:pt x="5128" y="4976"/>
                  </a:lnTo>
                  <a:cubicBezTo>
                    <a:pt x="5113" y="4976"/>
                    <a:pt x="5106" y="4976"/>
                    <a:pt x="5099" y="4976"/>
                  </a:cubicBezTo>
                  <a:cubicBezTo>
                    <a:pt x="5077" y="4968"/>
                    <a:pt x="5062" y="4961"/>
                    <a:pt x="5048" y="4953"/>
                  </a:cubicBezTo>
                  <a:cubicBezTo>
                    <a:pt x="5033" y="4946"/>
                    <a:pt x="5026" y="4946"/>
                    <a:pt x="5018" y="4946"/>
                  </a:cubicBezTo>
                  <a:cubicBezTo>
                    <a:pt x="5018" y="4946"/>
                    <a:pt x="5018" y="4946"/>
                    <a:pt x="5018" y="4968"/>
                  </a:cubicBezTo>
                  <a:cubicBezTo>
                    <a:pt x="5018" y="4990"/>
                    <a:pt x="5026" y="5012"/>
                    <a:pt x="5026" y="5034"/>
                  </a:cubicBezTo>
                  <a:cubicBezTo>
                    <a:pt x="5033" y="5071"/>
                    <a:pt x="5048" y="5107"/>
                    <a:pt x="5004" y="5151"/>
                  </a:cubicBezTo>
                  <a:cubicBezTo>
                    <a:pt x="4989" y="5166"/>
                    <a:pt x="4974" y="5181"/>
                    <a:pt x="4967" y="5195"/>
                  </a:cubicBezTo>
                  <a:cubicBezTo>
                    <a:pt x="4938" y="5232"/>
                    <a:pt x="4916" y="5269"/>
                    <a:pt x="4857" y="5276"/>
                  </a:cubicBezTo>
                  <a:cubicBezTo>
                    <a:pt x="4799" y="5283"/>
                    <a:pt x="4769" y="5291"/>
                    <a:pt x="4711" y="5327"/>
                  </a:cubicBezTo>
                  <a:cubicBezTo>
                    <a:pt x="4696" y="5342"/>
                    <a:pt x="4681" y="5349"/>
                    <a:pt x="4674" y="5357"/>
                  </a:cubicBezTo>
                  <a:cubicBezTo>
                    <a:pt x="4637" y="5371"/>
                    <a:pt x="4630" y="5379"/>
                    <a:pt x="4637" y="5422"/>
                  </a:cubicBezTo>
                  <a:cubicBezTo>
                    <a:pt x="4644" y="5488"/>
                    <a:pt x="4637" y="5569"/>
                    <a:pt x="4637" y="5598"/>
                  </a:cubicBezTo>
                  <a:lnTo>
                    <a:pt x="4674" y="5620"/>
                  </a:lnTo>
                  <a:cubicBezTo>
                    <a:pt x="4644" y="5635"/>
                    <a:pt x="4644" y="5635"/>
                    <a:pt x="4644" y="5635"/>
                  </a:cubicBezTo>
                  <a:cubicBezTo>
                    <a:pt x="4623" y="5642"/>
                    <a:pt x="4601" y="5650"/>
                    <a:pt x="4593" y="5657"/>
                  </a:cubicBezTo>
                  <a:cubicBezTo>
                    <a:pt x="4579" y="5664"/>
                    <a:pt x="4564" y="5664"/>
                    <a:pt x="4549" y="5664"/>
                  </a:cubicBezTo>
                  <a:close/>
                  <a:moveTo>
                    <a:pt x="3708" y="2257"/>
                  </a:moveTo>
                  <a:lnTo>
                    <a:pt x="3708" y="2257"/>
                  </a:lnTo>
                  <a:cubicBezTo>
                    <a:pt x="3700" y="2264"/>
                    <a:pt x="3686" y="2264"/>
                    <a:pt x="3678" y="2272"/>
                  </a:cubicBezTo>
                  <a:cubicBezTo>
                    <a:pt x="3671" y="2279"/>
                    <a:pt x="3649" y="2286"/>
                    <a:pt x="3649" y="2293"/>
                  </a:cubicBezTo>
                  <a:cubicBezTo>
                    <a:pt x="3642" y="2308"/>
                    <a:pt x="3634" y="2381"/>
                    <a:pt x="3634" y="2448"/>
                  </a:cubicBezTo>
                  <a:cubicBezTo>
                    <a:pt x="3656" y="2403"/>
                    <a:pt x="3656" y="2403"/>
                    <a:pt x="3656" y="2403"/>
                  </a:cubicBezTo>
                  <a:cubicBezTo>
                    <a:pt x="3656" y="2403"/>
                    <a:pt x="3686" y="2316"/>
                    <a:pt x="3708" y="2257"/>
                  </a:cubicBezTo>
                  <a:close/>
                  <a:moveTo>
                    <a:pt x="432" y="2206"/>
                  </a:moveTo>
                  <a:lnTo>
                    <a:pt x="432" y="2206"/>
                  </a:lnTo>
                  <a:cubicBezTo>
                    <a:pt x="418" y="2206"/>
                    <a:pt x="403" y="2206"/>
                    <a:pt x="374" y="2198"/>
                  </a:cubicBezTo>
                  <a:cubicBezTo>
                    <a:pt x="352" y="2191"/>
                    <a:pt x="352" y="2191"/>
                    <a:pt x="352" y="2191"/>
                  </a:cubicBezTo>
                  <a:cubicBezTo>
                    <a:pt x="286" y="2169"/>
                    <a:pt x="300" y="2125"/>
                    <a:pt x="308" y="2096"/>
                  </a:cubicBezTo>
                  <a:cubicBezTo>
                    <a:pt x="315" y="2074"/>
                    <a:pt x="322" y="2052"/>
                    <a:pt x="322" y="2030"/>
                  </a:cubicBezTo>
                  <a:cubicBezTo>
                    <a:pt x="322" y="2008"/>
                    <a:pt x="322" y="1971"/>
                    <a:pt x="344" y="1971"/>
                  </a:cubicBezTo>
                  <a:cubicBezTo>
                    <a:pt x="359" y="1971"/>
                    <a:pt x="374" y="1986"/>
                    <a:pt x="403" y="2022"/>
                  </a:cubicBezTo>
                  <a:cubicBezTo>
                    <a:pt x="418" y="2037"/>
                    <a:pt x="425" y="2044"/>
                    <a:pt x="432" y="2059"/>
                  </a:cubicBezTo>
                  <a:cubicBezTo>
                    <a:pt x="447" y="2059"/>
                    <a:pt x="469" y="2067"/>
                    <a:pt x="483" y="2081"/>
                  </a:cubicBezTo>
                  <a:cubicBezTo>
                    <a:pt x="491" y="2096"/>
                    <a:pt x="498" y="2118"/>
                    <a:pt x="483" y="2147"/>
                  </a:cubicBezTo>
                  <a:cubicBezTo>
                    <a:pt x="476" y="2176"/>
                    <a:pt x="461" y="2206"/>
                    <a:pt x="432" y="2206"/>
                  </a:cubicBezTo>
                  <a:close/>
                  <a:moveTo>
                    <a:pt x="667" y="1979"/>
                  </a:moveTo>
                  <a:lnTo>
                    <a:pt x="667" y="1979"/>
                  </a:lnTo>
                  <a:cubicBezTo>
                    <a:pt x="630" y="1979"/>
                    <a:pt x="615" y="1949"/>
                    <a:pt x="601" y="1912"/>
                  </a:cubicBezTo>
                  <a:cubicBezTo>
                    <a:pt x="593" y="1898"/>
                    <a:pt x="593" y="1891"/>
                    <a:pt x="586" y="1876"/>
                  </a:cubicBezTo>
                  <a:cubicBezTo>
                    <a:pt x="571" y="1847"/>
                    <a:pt x="564" y="1825"/>
                    <a:pt x="579" y="1810"/>
                  </a:cubicBezTo>
                  <a:cubicBezTo>
                    <a:pt x="593" y="1788"/>
                    <a:pt x="630" y="1788"/>
                    <a:pt x="667" y="1788"/>
                  </a:cubicBezTo>
                  <a:cubicBezTo>
                    <a:pt x="689" y="1766"/>
                    <a:pt x="755" y="1693"/>
                    <a:pt x="813" y="1693"/>
                  </a:cubicBezTo>
                  <a:cubicBezTo>
                    <a:pt x="828" y="1693"/>
                    <a:pt x="843" y="1700"/>
                    <a:pt x="850" y="1707"/>
                  </a:cubicBezTo>
                  <a:cubicBezTo>
                    <a:pt x="865" y="1729"/>
                    <a:pt x="857" y="1759"/>
                    <a:pt x="850" y="1810"/>
                  </a:cubicBezTo>
                  <a:cubicBezTo>
                    <a:pt x="850" y="1832"/>
                    <a:pt x="843" y="1861"/>
                    <a:pt x="835" y="1891"/>
                  </a:cubicBezTo>
                  <a:cubicBezTo>
                    <a:pt x="835" y="1934"/>
                    <a:pt x="828" y="1971"/>
                    <a:pt x="784" y="1971"/>
                  </a:cubicBezTo>
                  <a:cubicBezTo>
                    <a:pt x="777" y="1971"/>
                    <a:pt x="769" y="1971"/>
                    <a:pt x="762" y="1971"/>
                  </a:cubicBezTo>
                  <a:cubicBezTo>
                    <a:pt x="747" y="1971"/>
                    <a:pt x="740" y="1971"/>
                    <a:pt x="733" y="1971"/>
                  </a:cubicBezTo>
                  <a:cubicBezTo>
                    <a:pt x="718" y="1971"/>
                    <a:pt x="711" y="1971"/>
                    <a:pt x="703" y="1971"/>
                  </a:cubicBezTo>
                  <a:cubicBezTo>
                    <a:pt x="689" y="1979"/>
                    <a:pt x="681" y="1979"/>
                    <a:pt x="667" y="1979"/>
                  </a:cubicBezTo>
                  <a:close/>
                  <a:moveTo>
                    <a:pt x="506" y="1759"/>
                  </a:moveTo>
                  <a:lnTo>
                    <a:pt x="506" y="1759"/>
                  </a:lnTo>
                  <a:cubicBezTo>
                    <a:pt x="476" y="1759"/>
                    <a:pt x="469" y="1737"/>
                    <a:pt x="469" y="1715"/>
                  </a:cubicBezTo>
                  <a:cubicBezTo>
                    <a:pt x="461" y="1693"/>
                    <a:pt x="461" y="1678"/>
                    <a:pt x="447" y="1663"/>
                  </a:cubicBezTo>
                  <a:cubicBezTo>
                    <a:pt x="447" y="1656"/>
                    <a:pt x="432" y="1641"/>
                    <a:pt x="440" y="1627"/>
                  </a:cubicBezTo>
                  <a:cubicBezTo>
                    <a:pt x="440" y="1619"/>
                    <a:pt x="447" y="1612"/>
                    <a:pt x="461" y="1612"/>
                  </a:cubicBezTo>
                  <a:cubicBezTo>
                    <a:pt x="491" y="1612"/>
                    <a:pt x="528" y="1627"/>
                    <a:pt x="564" y="1649"/>
                  </a:cubicBezTo>
                  <a:cubicBezTo>
                    <a:pt x="564" y="1656"/>
                    <a:pt x="579" y="1663"/>
                    <a:pt x="579" y="1685"/>
                  </a:cubicBezTo>
                  <a:cubicBezTo>
                    <a:pt x="579" y="1700"/>
                    <a:pt x="564" y="1722"/>
                    <a:pt x="535" y="1744"/>
                  </a:cubicBezTo>
                  <a:cubicBezTo>
                    <a:pt x="520" y="1759"/>
                    <a:pt x="513" y="1759"/>
                    <a:pt x="506" y="1759"/>
                  </a:cubicBezTo>
                  <a:close/>
                  <a:moveTo>
                    <a:pt x="220" y="1575"/>
                  </a:moveTo>
                  <a:lnTo>
                    <a:pt x="220" y="1575"/>
                  </a:lnTo>
                  <a:cubicBezTo>
                    <a:pt x="190" y="1575"/>
                    <a:pt x="161" y="1561"/>
                    <a:pt x="124" y="1539"/>
                  </a:cubicBezTo>
                  <a:cubicBezTo>
                    <a:pt x="59" y="1510"/>
                    <a:pt x="59" y="1466"/>
                    <a:pt x="51" y="1392"/>
                  </a:cubicBezTo>
                  <a:cubicBezTo>
                    <a:pt x="51" y="1378"/>
                    <a:pt x="51" y="1356"/>
                    <a:pt x="51" y="1334"/>
                  </a:cubicBezTo>
                  <a:cubicBezTo>
                    <a:pt x="44" y="1253"/>
                    <a:pt x="66" y="1238"/>
                    <a:pt x="102" y="1217"/>
                  </a:cubicBezTo>
                  <a:cubicBezTo>
                    <a:pt x="117" y="1209"/>
                    <a:pt x="139" y="1202"/>
                    <a:pt x="154" y="1187"/>
                  </a:cubicBezTo>
                  <a:cubicBezTo>
                    <a:pt x="190" y="1158"/>
                    <a:pt x="190" y="1158"/>
                    <a:pt x="190" y="1158"/>
                  </a:cubicBezTo>
                  <a:cubicBezTo>
                    <a:pt x="183" y="1202"/>
                    <a:pt x="183" y="1202"/>
                    <a:pt x="183" y="1202"/>
                  </a:cubicBezTo>
                  <a:cubicBezTo>
                    <a:pt x="183" y="1202"/>
                    <a:pt x="161" y="1312"/>
                    <a:pt x="212" y="1385"/>
                  </a:cubicBezTo>
                  <a:cubicBezTo>
                    <a:pt x="227" y="1400"/>
                    <a:pt x="227" y="1400"/>
                    <a:pt x="227" y="1400"/>
                  </a:cubicBezTo>
                  <a:cubicBezTo>
                    <a:pt x="257" y="1451"/>
                    <a:pt x="264" y="1451"/>
                    <a:pt x="264" y="1488"/>
                  </a:cubicBezTo>
                  <a:cubicBezTo>
                    <a:pt x="264" y="1495"/>
                    <a:pt x="264" y="1502"/>
                    <a:pt x="264" y="1517"/>
                  </a:cubicBezTo>
                  <a:cubicBezTo>
                    <a:pt x="264" y="1539"/>
                    <a:pt x="257" y="1546"/>
                    <a:pt x="249" y="1561"/>
                  </a:cubicBezTo>
                  <a:cubicBezTo>
                    <a:pt x="249" y="1568"/>
                    <a:pt x="234" y="1575"/>
                    <a:pt x="220" y="1575"/>
                  </a:cubicBezTo>
                  <a:close/>
                  <a:moveTo>
                    <a:pt x="601" y="1539"/>
                  </a:moveTo>
                  <a:lnTo>
                    <a:pt x="601" y="1539"/>
                  </a:lnTo>
                  <a:cubicBezTo>
                    <a:pt x="579" y="1539"/>
                    <a:pt x="571" y="1539"/>
                    <a:pt x="557" y="1531"/>
                  </a:cubicBezTo>
                  <a:cubicBezTo>
                    <a:pt x="506" y="1510"/>
                    <a:pt x="491" y="1480"/>
                    <a:pt x="491" y="1480"/>
                  </a:cubicBezTo>
                  <a:cubicBezTo>
                    <a:pt x="483" y="1466"/>
                    <a:pt x="483" y="1466"/>
                    <a:pt x="483" y="1466"/>
                  </a:cubicBezTo>
                  <a:cubicBezTo>
                    <a:pt x="498" y="1458"/>
                    <a:pt x="498" y="1458"/>
                    <a:pt x="498" y="1458"/>
                  </a:cubicBezTo>
                  <a:cubicBezTo>
                    <a:pt x="528" y="1443"/>
                    <a:pt x="557" y="1443"/>
                    <a:pt x="586" y="1436"/>
                  </a:cubicBezTo>
                  <a:cubicBezTo>
                    <a:pt x="630" y="1436"/>
                    <a:pt x="667" y="1429"/>
                    <a:pt x="696" y="1392"/>
                  </a:cubicBezTo>
                  <a:cubicBezTo>
                    <a:pt x="718" y="1370"/>
                    <a:pt x="733" y="1356"/>
                    <a:pt x="740" y="1348"/>
                  </a:cubicBezTo>
                  <a:cubicBezTo>
                    <a:pt x="755" y="1334"/>
                    <a:pt x="762" y="1326"/>
                    <a:pt x="791" y="1282"/>
                  </a:cubicBezTo>
                  <a:cubicBezTo>
                    <a:pt x="813" y="1246"/>
                    <a:pt x="813" y="1246"/>
                    <a:pt x="813" y="1246"/>
                  </a:cubicBezTo>
                  <a:cubicBezTo>
                    <a:pt x="813" y="1290"/>
                    <a:pt x="813" y="1290"/>
                    <a:pt x="813" y="1290"/>
                  </a:cubicBezTo>
                  <a:cubicBezTo>
                    <a:pt x="821" y="1304"/>
                    <a:pt x="828" y="1473"/>
                    <a:pt x="747" y="1495"/>
                  </a:cubicBezTo>
                  <a:cubicBezTo>
                    <a:pt x="733" y="1502"/>
                    <a:pt x="725" y="1510"/>
                    <a:pt x="711" y="1510"/>
                  </a:cubicBezTo>
                  <a:cubicBezTo>
                    <a:pt x="674" y="1524"/>
                    <a:pt x="630" y="1539"/>
                    <a:pt x="601" y="1539"/>
                  </a:cubicBezTo>
                  <a:close/>
                  <a:moveTo>
                    <a:pt x="528" y="1356"/>
                  </a:moveTo>
                  <a:lnTo>
                    <a:pt x="528" y="1356"/>
                  </a:lnTo>
                  <a:cubicBezTo>
                    <a:pt x="520" y="1356"/>
                    <a:pt x="506" y="1356"/>
                    <a:pt x="491" y="1348"/>
                  </a:cubicBezTo>
                  <a:cubicBezTo>
                    <a:pt x="469" y="1341"/>
                    <a:pt x="440" y="1341"/>
                    <a:pt x="418" y="1334"/>
                  </a:cubicBezTo>
                  <a:cubicBezTo>
                    <a:pt x="344" y="1326"/>
                    <a:pt x="286" y="1319"/>
                    <a:pt x="257" y="1260"/>
                  </a:cubicBezTo>
                  <a:cubicBezTo>
                    <a:pt x="220" y="1187"/>
                    <a:pt x="242" y="1129"/>
                    <a:pt x="242" y="1129"/>
                  </a:cubicBezTo>
                  <a:cubicBezTo>
                    <a:pt x="264" y="1092"/>
                    <a:pt x="286" y="1077"/>
                    <a:pt x="308" y="1077"/>
                  </a:cubicBezTo>
                  <a:lnTo>
                    <a:pt x="315" y="1077"/>
                  </a:lnTo>
                  <a:cubicBezTo>
                    <a:pt x="322" y="1077"/>
                    <a:pt x="322" y="1077"/>
                    <a:pt x="330" y="1077"/>
                  </a:cubicBezTo>
                  <a:cubicBezTo>
                    <a:pt x="344" y="1077"/>
                    <a:pt x="352" y="1077"/>
                    <a:pt x="366" y="1070"/>
                  </a:cubicBezTo>
                  <a:cubicBezTo>
                    <a:pt x="432" y="1048"/>
                    <a:pt x="432" y="1048"/>
                    <a:pt x="491" y="1041"/>
                  </a:cubicBezTo>
                  <a:cubicBezTo>
                    <a:pt x="513" y="1033"/>
                    <a:pt x="520" y="1033"/>
                    <a:pt x="535" y="1033"/>
                  </a:cubicBezTo>
                  <a:cubicBezTo>
                    <a:pt x="564" y="1033"/>
                    <a:pt x="571" y="1048"/>
                    <a:pt x="601" y="1092"/>
                  </a:cubicBezTo>
                  <a:cubicBezTo>
                    <a:pt x="601" y="1099"/>
                    <a:pt x="608" y="1107"/>
                    <a:pt x="615" y="1114"/>
                  </a:cubicBezTo>
                  <a:cubicBezTo>
                    <a:pt x="638" y="1150"/>
                    <a:pt x="638" y="1158"/>
                    <a:pt x="608" y="1231"/>
                  </a:cubicBezTo>
                  <a:cubicBezTo>
                    <a:pt x="601" y="1246"/>
                    <a:pt x="593" y="1268"/>
                    <a:pt x="593" y="1282"/>
                  </a:cubicBezTo>
                  <a:cubicBezTo>
                    <a:pt x="586" y="1319"/>
                    <a:pt x="571" y="1356"/>
                    <a:pt x="528" y="1356"/>
                  </a:cubicBezTo>
                  <a:close/>
                </a:path>
              </a:pathLst>
            </a:custGeom>
            <a:grpFill/>
            <a:ln w="28575" cap="flat" cmpd="sng">
              <a:solidFill>
                <a:schemeClr val="bg1"/>
              </a:solidFill>
              <a:bevel/>
              <a:headEnd/>
              <a:tailEnd/>
            </a:ln>
            <a:effectLst/>
            <a:extLst/>
          </p:spPr>
          <p:txBody>
            <a:bodyPr wrap="none" anchor="ctr"/>
            <a:lstStyle/>
            <a:p>
              <a:pPr defTabSz="1828434" fontAlgn="auto">
                <a:spcBef>
                  <a:spcPts val="0"/>
                </a:spcBef>
                <a:spcAft>
                  <a:spcPts val="0"/>
                </a:spcAft>
                <a:defRPr/>
              </a:pPr>
              <a:endParaRPr lang="en-US">
                <a:latin typeface="Poppins Light" charset="0"/>
                <a:ea typeface="+mn-ea"/>
                <a:cs typeface="+mn-cs"/>
              </a:endParaRPr>
            </a:p>
          </p:txBody>
        </p:sp>
        <p:sp>
          <p:nvSpPr>
            <p:cNvPr id="54" name="Freeform 53"/>
            <p:cNvSpPr>
              <a:spLocks noChangeArrowheads="1"/>
            </p:cNvSpPr>
            <p:nvPr/>
          </p:nvSpPr>
          <p:spPr bwMode="auto">
            <a:xfrm>
              <a:off x="7120243" y="2973820"/>
              <a:ext cx="2905482" cy="2062837"/>
            </a:xfrm>
            <a:custGeom>
              <a:avLst/>
              <a:gdLst>
                <a:gd name="T0" fmla="*/ 821 w 7563"/>
                <a:gd name="T1" fmla="*/ 4910 h 5431"/>
                <a:gd name="T2" fmla="*/ 132 w 7563"/>
                <a:gd name="T3" fmla="*/ 4653 h 5431"/>
                <a:gd name="T4" fmla="*/ 396 w 7563"/>
                <a:gd name="T5" fmla="*/ 4030 h 5431"/>
                <a:gd name="T6" fmla="*/ 579 w 7563"/>
                <a:gd name="T7" fmla="*/ 3554 h 5431"/>
                <a:gd name="T8" fmla="*/ 513 w 7563"/>
                <a:gd name="T9" fmla="*/ 2609 h 5431"/>
                <a:gd name="T10" fmla="*/ 1246 w 7563"/>
                <a:gd name="T11" fmla="*/ 2711 h 5431"/>
                <a:gd name="T12" fmla="*/ 1641 w 7563"/>
                <a:gd name="T13" fmla="*/ 2550 h 5431"/>
                <a:gd name="T14" fmla="*/ 1803 w 7563"/>
                <a:gd name="T15" fmla="*/ 2345 h 5431"/>
                <a:gd name="T16" fmla="*/ 2286 w 7563"/>
                <a:gd name="T17" fmla="*/ 1949 h 5431"/>
                <a:gd name="T18" fmla="*/ 3253 w 7563"/>
                <a:gd name="T19" fmla="*/ 1407 h 5431"/>
                <a:gd name="T20" fmla="*/ 4037 w 7563"/>
                <a:gd name="T21" fmla="*/ 887 h 5431"/>
                <a:gd name="T22" fmla="*/ 4037 w 7563"/>
                <a:gd name="T23" fmla="*/ 989 h 5431"/>
                <a:gd name="T24" fmla="*/ 3480 w 7563"/>
                <a:gd name="T25" fmla="*/ 1180 h 5431"/>
                <a:gd name="T26" fmla="*/ 3422 w 7563"/>
                <a:gd name="T27" fmla="*/ 1473 h 5431"/>
                <a:gd name="T28" fmla="*/ 4125 w 7563"/>
                <a:gd name="T29" fmla="*/ 1114 h 5431"/>
                <a:gd name="T30" fmla="*/ 4499 w 7563"/>
                <a:gd name="T31" fmla="*/ 887 h 5431"/>
                <a:gd name="T32" fmla="*/ 4961 w 7563"/>
                <a:gd name="T33" fmla="*/ 1473 h 5431"/>
                <a:gd name="T34" fmla="*/ 5591 w 7563"/>
                <a:gd name="T35" fmla="*/ 1979 h 5431"/>
                <a:gd name="T36" fmla="*/ 6140 w 7563"/>
                <a:gd name="T37" fmla="*/ 1642 h 5431"/>
                <a:gd name="T38" fmla="*/ 7042 w 7563"/>
                <a:gd name="T39" fmla="*/ 2411 h 5431"/>
                <a:gd name="T40" fmla="*/ 6485 w 7563"/>
                <a:gd name="T41" fmla="*/ 2763 h 5431"/>
                <a:gd name="T42" fmla="*/ 7034 w 7563"/>
                <a:gd name="T43" fmla="*/ 2990 h 5431"/>
                <a:gd name="T44" fmla="*/ 7430 w 7563"/>
                <a:gd name="T45" fmla="*/ 3950 h 5431"/>
                <a:gd name="T46" fmla="*/ 7196 w 7563"/>
                <a:gd name="T47" fmla="*/ 4668 h 5431"/>
                <a:gd name="T48" fmla="*/ 7100 w 7563"/>
                <a:gd name="T49" fmla="*/ 4104 h 5431"/>
                <a:gd name="T50" fmla="*/ 6653 w 7563"/>
                <a:gd name="T51" fmla="*/ 4148 h 5431"/>
                <a:gd name="T52" fmla="*/ 6265 w 7563"/>
                <a:gd name="T53" fmla="*/ 3869 h 5431"/>
                <a:gd name="T54" fmla="*/ 5825 w 7563"/>
                <a:gd name="T55" fmla="*/ 4419 h 5431"/>
                <a:gd name="T56" fmla="*/ 5539 w 7563"/>
                <a:gd name="T57" fmla="*/ 4815 h 5431"/>
                <a:gd name="T58" fmla="*/ 5093 w 7563"/>
                <a:gd name="T59" fmla="*/ 4807 h 5431"/>
                <a:gd name="T60" fmla="*/ 4689 w 7563"/>
                <a:gd name="T61" fmla="*/ 5027 h 5431"/>
                <a:gd name="T62" fmla="*/ 4162 w 7563"/>
                <a:gd name="T63" fmla="*/ 4968 h 5431"/>
                <a:gd name="T64" fmla="*/ 3715 w 7563"/>
                <a:gd name="T65" fmla="*/ 4888 h 5431"/>
                <a:gd name="T66" fmla="*/ 2997 w 7563"/>
                <a:gd name="T67" fmla="*/ 4631 h 5431"/>
                <a:gd name="T68" fmla="*/ 2623 w 7563"/>
                <a:gd name="T69" fmla="*/ 4836 h 5431"/>
                <a:gd name="T70" fmla="*/ 2066 w 7563"/>
                <a:gd name="T71" fmla="*/ 5012 h 5431"/>
                <a:gd name="T72" fmla="*/ 1619 w 7563"/>
                <a:gd name="T73" fmla="*/ 5379 h 5431"/>
                <a:gd name="T74" fmla="*/ 6434 w 7563"/>
                <a:gd name="T75" fmla="*/ 2477 h 5431"/>
                <a:gd name="T76" fmla="*/ 6441 w 7563"/>
                <a:gd name="T77" fmla="*/ 2411 h 5431"/>
                <a:gd name="T78" fmla="*/ 6580 w 7563"/>
                <a:gd name="T79" fmla="*/ 2330 h 5431"/>
                <a:gd name="T80" fmla="*/ 6448 w 7563"/>
                <a:gd name="T81" fmla="*/ 2037 h 5431"/>
                <a:gd name="T82" fmla="*/ 6309 w 7563"/>
                <a:gd name="T83" fmla="*/ 2133 h 5431"/>
                <a:gd name="T84" fmla="*/ 6104 w 7563"/>
                <a:gd name="T85" fmla="*/ 2169 h 5431"/>
                <a:gd name="T86" fmla="*/ 1890 w 7563"/>
                <a:gd name="T87" fmla="*/ 2191 h 5431"/>
                <a:gd name="T88" fmla="*/ 5364 w 7563"/>
                <a:gd name="T89" fmla="*/ 1392 h 5431"/>
                <a:gd name="T90" fmla="*/ 4975 w 7563"/>
                <a:gd name="T91" fmla="*/ 1348 h 5431"/>
                <a:gd name="T92" fmla="*/ 4851 w 7563"/>
                <a:gd name="T93" fmla="*/ 894 h 5431"/>
                <a:gd name="T94" fmla="*/ 4953 w 7563"/>
                <a:gd name="T95" fmla="*/ 462 h 5431"/>
                <a:gd name="T96" fmla="*/ 5144 w 7563"/>
                <a:gd name="T97" fmla="*/ 542 h 5431"/>
                <a:gd name="T98" fmla="*/ 5356 w 7563"/>
                <a:gd name="T99" fmla="*/ 586 h 5431"/>
                <a:gd name="T100" fmla="*/ 5723 w 7563"/>
                <a:gd name="T101" fmla="*/ 858 h 5431"/>
                <a:gd name="T102" fmla="*/ 5972 w 7563"/>
                <a:gd name="T103" fmla="*/ 1004 h 5431"/>
                <a:gd name="T104" fmla="*/ 5767 w 7563"/>
                <a:gd name="T105" fmla="*/ 1180 h 5431"/>
                <a:gd name="T106" fmla="*/ 5584 w 7563"/>
                <a:gd name="T107" fmla="*/ 1180 h 5431"/>
                <a:gd name="T108" fmla="*/ 5239 w 7563"/>
                <a:gd name="T109" fmla="*/ 1356 h 5431"/>
                <a:gd name="T110" fmla="*/ 4843 w 7563"/>
                <a:gd name="T111" fmla="*/ 865 h 5431"/>
                <a:gd name="T112" fmla="*/ 4990 w 7563"/>
                <a:gd name="T113" fmla="*/ 616 h 5431"/>
                <a:gd name="T114" fmla="*/ 5503 w 7563"/>
                <a:gd name="T115" fmla="*/ 469 h 5431"/>
                <a:gd name="T116" fmla="*/ 5642 w 7563"/>
                <a:gd name="T117" fmla="*/ 674 h 5431"/>
                <a:gd name="T118" fmla="*/ 5093 w 7563"/>
                <a:gd name="T119" fmla="*/ 59 h 5431"/>
                <a:gd name="T120" fmla="*/ 5144 w 7563"/>
                <a:gd name="T121" fmla="*/ 359 h 54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563" h="5431">
                  <a:moveTo>
                    <a:pt x="1363" y="5430"/>
                  </a:moveTo>
                  <a:lnTo>
                    <a:pt x="1363" y="5430"/>
                  </a:lnTo>
                  <a:cubicBezTo>
                    <a:pt x="1326" y="5401"/>
                    <a:pt x="1267" y="5379"/>
                    <a:pt x="1224" y="5379"/>
                  </a:cubicBezTo>
                  <a:cubicBezTo>
                    <a:pt x="1209" y="5379"/>
                    <a:pt x="1202" y="5379"/>
                    <a:pt x="1187" y="5379"/>
                  </a:cubicBezTo>
                  <a:cubicBezTo>
                    <a:pt x="1180" y="5386"/>
                    <a:pt x="1172" y="5386"/>
                    <a:pt x="1165" y="5386"/>
                  </a:cubicBezTo>
                  <a:cubicBezTo>
                    <a:pt x="1136" y="5386"/>
                    <a:pt x="1121" y="5371"/>
                    <a:pt x="1114" y="5349"/>
                  </a:cubicBezTo>
                  <a:cubicBezTo>
                    <a:pt x="1106" y="5320"/>
                    <a:pt x="1121" y="5283"/>
                    <a:pt x="1150" y="5261"/>
                  </a:cubicBezTo>
                  <a:cubicBezTo>
                    <a:pt x="1158" y="5261"/>
                    <a:pt x="1158" y="5254"/>
                    <a:pt x="1158" y="5254"/>
                  </a:cubicBezTo>
                  <a:cubicBezTo>
                    <a:pt x="1158" y="5239"/>
                    <a:pt x="1099" y="5203"/>
                    <a:pt x="1048" y="5188"/>
                  </a:cubicBezTo>
                  <a:cubicBezTo>
                    <a:pt x="989" y="5166"/>
                    <a:pt x="894" y="5042"/>
                    <a:pt x="872" y="4998"/>
                  </a:cubicBezTo>
                  <a:cubicBezTo>
                    <a:pt x="865" y="4976"/>
                    <a:pt x="843" y="4946"/>
                    <a:pt x="821" y="4910"/>
                  </a:cubicBezTo>
                  <a:cubicBezTo>
                    <a:pt x="799" y="4873"/>
                    <a:pt x="777" y="4836"/>
                    <a:pt x="755" y="4807"/>
                  </a:cubicBezTo>
                  <a:cubicBezTo>
                    <a:pt x="718" y="4734"/>
                    <a:pt x="696" y="4719"/>
                    <a:pt x="630" y="4712"/>
                  </a:cubicBezTo>
                  <a:cubicBezTo>
                    <a:pt x="630" y="4712"/>
                    <a:pt x="623" y="4712"/>
                    <a:pt x="615" y="4712"/>
                  </a:cubicBezTo>
                  <a:cubicBezTo>
                    <a:pt x="586" y="4712"/>
                    <a:pt x="572" y="4727"/>
                    <a:pt x="550" y="4756"/>
                  </a:cubicBezTo>
                  <a:cubicBezTo>
                    <a:pt x="542" y="4763"/>
                    <a:pt x="535" y="4778"/>
                    <a:pt x="527" y="4793"/>
                  </a:cubicBezTo>
                  <a:cubicBezTo>
                    <a:pt x="498" y="4822"/>
                    <a:pt x="469" y="4836"/>
                    <a:pt x="425" y="4836"/>
                  </a:cubicBezTo>
                  <a:cubicBezTo>
                    <a:pt x="410" y="4836"/>
                    <a:pt x="388" y="4836"/>
                    <a:pt x="374" y="4829"/>
                  </a:cubicBezTo>
                  <a:cubicBezTo>
                    <a:pt x="322" y="4807"/>
                    <a:pt x="256" y="4719"/>
                    <a:pt x="227" y="4675"/>
                  </a:cubicBezTo>
                  <a:cubicBezTo>
                    <a:pt x="212" y="4646"/>
                    <a:pt x="198" y="4646"/>
                    <a:pt x="183" y="4646"/>
                  </a:cubicBezTo>
                  <a:cubicBezTo>
                    <a:pt x="176" y="4646"/>
                    <a:pt x="168" y="4646"/>
                    <a:pt x="154" y="4653"/>
                  </a:cubicBezTo>
                  <a:cubicBezTo>
                    <a:pt x="146" y="4653"/>
                    <a:pt x="139" y="4653"/>
                    <a:pt x="132" y="4653"/>
                  </a:cubicBezTo>
                  <a:cubicBezTo>
                    <a:pt x="103" y="4653"/>
                    <a:pt x="59" y="4631"/>
                    <a:pt x="29" y="4617"/>
                  </a:cubicBezTo>
                  <a:cubicBezTo>
                    <a:pt x="22" y="4609"/>
                    <a:pt x="15" y="4602"/>
                    <a:pt x="15" y="4602"/>
                  </a:cubicBezTo>
                  <a:cubicBezTo>
                    <a:pt x="7" y="4602"/>
                    <a:pt x="7" y="4602"/>
                    <a:pt x="7" y="4602"/>
                  </a:cubicBezTo>
                  <a:cubicBezTo>
                    <a:pt x="7" y="4595"/>
                    <a:pt x="7" y="4595"/>
                    <a:pt x="7" y="4595"/>
                  </a:cubicBezTo>
                  <a:cubicBezTo>
                    <a:pt x="7" y="4587"/>
                    <a:pt x="15" y="4492"/>
                    <a:pt x="7" y="4419"/>
                  </a:cubicBezTo>
                  <a:cubicBezTo>
                    <a:pt x="0" y="4353"/>
                    <a:pt x="22" y="4338"/>
                    <a:pt x="59" y="4316"/>
                  </a:cubicBezTo>
                  <a:cubicBezTo>
                    <a:pt x="73" y="4309"/>
                    <a:pt x="81" y="4302"/>
                    <a:pt x="95" y="4294"/>
                  </a:cubicBezTo>
                  <a:cubicBezTo>
                    <a:pt x="161" y="4250"/>
                    <a:pt x="191" y="4236"/>
                    <a:pt x="256" y="4228"/>
                  </a:cubicBezTo>
                  <a:cubicBezTo>
                    <a:pt x="300" y="4221"/>
                    <a:pt x="315" y="4199"/>
                    <a:pt x="344" y="4162"/>
                  </a:cubicBezTo>
                  <a:cubicBezTo>
                    <a:pt x="352" y="4148"/>
                    <a:pt x="366" y="4133"/>
                    <a:pt x="388" y="4111"/>
                  </a:cubicBezTo>
                  <a:cubicBezTo>
                    <a:pt x="410" y="4089"/>
                    <a:pt x="410" y="4067"/>
                    <a:pt x="396" y="4030"/>
                  </a:cubicBezTo>
                  <a:cubicBezTo>
                    <a:pt x="396" y="4008"/>
                    <a:pt x="388" y="3986"/>
                    <a:pt x="388" y="3957"/>
                  </a:cubicBezTo>
                  <a:cubicBezTo>
                    <a:pt x="388" y="3935"/>
                    <a:pt x="388" y="3898"/>
                    <a:pt x="418" y="3898"/>
                  </a:cubicBezTo>
                  <a:cubicBezTo>
                    <a:pt x="432" y="3898"/>
                    <a:pt x="447" y="3906"/>
                    <a:pt x="462" y="3913"/>
                  </a:cubicBezTo>
                  <a:cubicBezTo>
                    <a:pt x="476" y="3920"/>
                    <a:pt x="491" y="3928"/>
                    <a:pt x="513" y="3935"/>
                  </a:cubicBezTo>
                  <a:cubicBezTo>
                    <a:pt x="513" y="3935"/>
                    <a:pt x="520" y="3935"/>
                    <a:pt x="527" y="3935"/>
                  </a:cubicBezTo>
                  <a:cubicBezTo>
                    <a:pt x="557" y="3935"/>
                    <a:pt x="579" y="3906"/>
                    <a:pt x="601" y="3825"/>
                  </a:cubicBezTo>
                  <a:cubicBezTo>
                    <a:pt x="608" y="3803"/>
                    <a:pt x="608" y="3781"/>
                    <a:pt x="608" y="3759"/>
                  </a:cubicBezTo>
                  <a:cubicBezTo>
                    <a:pt x="615" y="3715"/>
                    <a:pt x="615" y="3671"/>
                    <a:pt x="645" y="3620"/>
                  </a:cubicBezTo>
                  <a:cubicBezTo>
                    <a:pt x="659" y="3591"/>
                    <a:pt x="659" y="3576"/>
                    <a:pt x="659" y="3569"/>
                  </a:cubicBezTo>
                  <a:cubicBezTo>
                    <a:pt x="652" y="3561"/>
                    <a:pt x="630" y="3561"/>
                    <a:pt x="608" y="3554"/>
                  </a:cubicBezTo>
                  <a:cubicBezTo>
                    <a:pt x="593" y="3554"/>
                    <a:pt x="586" y="3554"/>
                    <a:pt x="579" y="3554"/>
                  </a:cubicBezTo>
                  <a:cubicBezTo>
                    <a:pt x="520" y="3547"/>
                    <a:pt x="454" y="3525"/>
                    <a:pt x="388" y="3503"/>
                  </a:cubicBezTo>
                  <a:cubicBezTo>
                    <a:pt x="344" y="3488"/>
                    <a:pt x="330" y="3444"/>
                    <a:pt x="322" y="3415"/>
                  </a:cubicBezTo>
                  <a:cubicBezTo>
                    <a:pt x="315" y="3393"/>
                    <a:pt x="308" y="3371"/>
                    <a:pt x="293" y="3364"/>
                  </a:cubicBezTo>
                  <a:cubicBezTo>
                    <a:pt x="227" y="3327"/>
                    <a:pt x="264" y="3239"/>
                    <a:pt x="278" y="3210"/>
                  </a:cubicBezTo>
                  <a:cubicBezTo>
                    <a:pt x="293" y="3180"/>
                    <a:pt x="278" y="3151"/>
                    <a:pt x="264" y="3122"/>
                  </a:cubicBezTo>
                  <a:cubicBezTo>
                    <a:pt x="249" y="3093"/>
                    <a:pt x="242" y="3070"/>
                    <a:pt x="234" y="3041"/>
                  </a:cubicBezTo>
                  <a:cubicBezTo>
                    <a:pt x="227" y="2960"/>
                    <a:pt x="249" y="2939"/>
                    <a:pt x="337" y="2880"/>
                  </a:cubicBezTo>
                  <a:cubicBezTo>
                    <a:pt x="388" y="2843"/>
                    <a:pt x="403" y="2829"/>
                    <a:pt x="418" y="2807"/>
                  </a:cubicBezTo>
                  <a:cubicBezTo>
                    <a:pt x="432" y="2792"/>
                    <a:pt x="440" y="2777"/>
                    <a:pt x="462" y="2763"/>
                  </a:cubicBezTo>
                  <a:cubicBezTo>
                    <a:pt x="491" y="2734"/>
                    <a:pt x="505" y="2675"/>
                    <a:pt x="513" y="2638"/>
                  </a:cubicBezTo>
                  <a:cubicBezTo>
                    <a:pt x="513" y="2609"/>
                    <a:pt x="513" y="2609"/>
                    <a:pt x="513" y="2609"/>
                  </a:cubicBezTo>
                  <a:cubicBezTo>
                    <a:pt x="535" y="2631"/>
                    <a:pt x="535" y="2631"/>
                    <a:pt x="535" y="2631"/>
                  </a:cubicBezTo>
                  <a:cubicBezTo>
                    <a:pt x="542" y="2631"/>
                    <a:pt x="542" y="2631"/>
                    <a:pt x="542" y="2631"/>
                  </a:cubicBezTo>
                  <a:cubicBezTo>
                    <a:pt x="550" y="2631"/>
                    <a:pt x="564" y="2631"/>
                    <a:pt x="586" y="2624"/>
                  </a:cubicBezTo>
                  <a:cubicBezTo>
                    <a:pt x="637" y="2601"/>
                    <a:pt x="791" y="2484"/>
                    <a:pt x="835" y="2440"/>
                  </a:cubicBezTo>
                  <a:cubicBezTo>
                    <a:pt x="865" y="2418"/>
                    <a:pt x="916" y="2411"/>
                    <a:pt x="938" y="2411"/>
                  </a:cubicBezTo>
                  <a:cubicBezTo>
                    <a:pt x="989" y="2411"/>
                    <a:pt x="1077" y="2426"/>
                    <a:pt x="1092" y="2470"/>
                  </a:cubicBezTo>
                  <a:cubicBezTo>
                    <a:pt x="1099" y="2499"/>
                    <a:pt x="1165" y="2521"/>
                    <a:pt x="1216" y="2528"/>
                  </a:cubicBezTo>
                  <a:cubicBezTo>
                    <a:pt x="1246" y="2536"/>
                    <a:pt x="1246" y="2536"/>
                    <a:pt x="1246" y="2536"/>
                  </a:cubicBezTo>
                  <a:cubicBezTo>
                    <a:pt x="1224" y="2558"/>
                    <a:pt x="1224" y="2558"/>
                    <a:pt x="1224" y="2558"/>
                  </a:cubicBezTo>
                  <a:cubicBezTo>
                    <a:pt x="1224" y="2558"/>
                    <a:pt x="1172" y="2601"/>
                    <a:pt x="1216" y="2682"/>
                  </a:cubicBezTo>
                  <a:cubicBezTo>
                    <a:pt x="1224" y="2711"/>
                    <a:pt x="1238" y="2711"/>
                    <a:pt x="1246" y="2711"/>
                  </a:cubicBezTo>
                  <a:cubicBezTo>
                    <a:pt x="1275" y="2711"/>
                    <a:pt x="1312" y="2667"/>
                    <a:pt x="1326" y="2646"/>
                  </a:cubicBezTo>
                  <a:cubicBezTo>
                    <a:pt x="1334" y="2638"/>
                    <a:pt x="1334" y="2638"/>
                    <a:pt x="1334" y="2638"/>
                  </a:cubicBezTo>
                  <a:cubicBezTo>
                    <a:pt x="1399" y="2667"/>
                    <a:pt x="1399" y="2667"/>
                    <a:pt x="1399" y="2667"/>
                  </a:cubicBezTo>
                  <a:cubicBezTo>
                    <a:pt x="1429" y="2675"/>
                    <a:pt x="1451" y="2689"/>
                    <a:pt x="1480" y="2711"/>
                  </a:cubicBezTo>
                  <a:cubicBezTo>
                    <a:pt x="1509" y="2726"/>
                    <a:pt x="1539" y="2748"/>
                    <a:pt x="1583" y="2770"/>
                  </a:cubicBezTo>
                  <a:cubicBezTo>
                    <a:pt x="1597" y="2777"/>
                    <a:pt x="1605" y="2777"/>
                    <a:pt x="1612" y="2777"/>
                  </a:cubicBezTo>
                  <a:cubicBezTo>
                    <a:pt x="1619" y="2777"/>
                    <a:pt x="1627" y="2777"/>
                    <a:pt x="1627" y="2777"/>
                  </a:cubicBezTo>
                  <a:cubicBezTo>
                    <a:pt x="1641" y="2763"/>
                    <a:pt x="1641" y="2719"/>
                    <a:pt x="1641" y="2675"/>
                  </a:cubicBezTo>
                  <a:cubicBezTo>
                    <a:pt x="1641" y="2646"/>
                    <a:pt x="1641" y="2646"/>
                    <a:pt x="1641" y="2646"/>
                  </a:cubicBezTo>
                  <a:cubicBezTo>
                    <a:pt x="1641" y="2616"/>
                    <a:pt x="1641" y="2594"/>
                    <a:pt x="1641" y="2579"/>
                  </a:cubicBezTo>
                  <a:cubicBezTo>
                    <a:pt x="1641" y="2565"/>
                    <a:pt x="1649" y="2558"/>
                    <a:pt x="1641" y="2550"/>
                  </a:cubicBezTo>
                  <a:cubicBezTo>
                    <a:pt x="1649" y="2558"/>
                    <a:pt x="1641" y="2558"/>
                    <a:pt x="1634" y="2558"/>
                  </a:cubicBezTo>
                  <a:cubicBezTo>
                    <a:pt x="1612" y="2565"/>
                    <a:pt x="1612" y="2565"/>
                    <a:pt x="1612" y="2565"/>
                  </a:cubicBezTo>
                  <a:cubicBezTo>
                    <a:pt x="1605" y="2572"/>
                    <a:pt x="1590" y="2572"/>
                    <a:pt x="1546" y="2594"/>
                  </a:cubicBezTo>
                  <a:cubicBezTo>
                    <a:pt x="1531" y="2601"/>
                    <a:pt x="1517" y="2601"/>
                    <a:pt x="1502" y="2601"/>
                  </a:cubicBezTo>
                  <a:cubicBezTo>
                    <a:pt x="1480" y="2601"/>
                    <a:pt x="1465" y="2587"/>
                    <a:pt x="1465" y="2579"/>
                  </a:cubicBezTo>
                  <a:cubicBezTo>
                    <a:pt x="1451" y="2543"/>
                    <a:pt x="1480" y="2492"/>
                    <a:pt x="1509" y="2455"/>
                  </a:cubicBezTo>
                  <a:cubicBezTo>
                    <a:pt x="1568" y="2382"/>
                    <a:pt x="1634" y="2382"/>
                    <a:pt x="1707" y="2382"/>
                  </a:cubicBezTo>
                  <a:cubicBezTo>
                    <a:pt x="1722" y="2382"/>
                    <a:pt x="1736" y="2382"/>
                    <a:pt x="1744" y="2382"/>
                  </a:cubicBezTo>
                  <a:cubicBezTo>
                    <a:pt x="1758" y="2382"/>
                    <a:pt x="1758" y="2382"/>
                    <a:pt x="1758" y="2382"/>
                  </a:cubicBezTo>
                  <a:cubicBezTo>
                    <a:pt x="1773" y="2382"/>
                    <a:pt x="1773" y="2382"/>
                    <a:pt x="1795" y="2352"/>
                  </a:cubicBezTo>
                  <a:cubicBezTo>
                    <a:pt x="1803" y="2345"/>
                    <a:pt x="1803" y="2345"/>
                    <a:pt x="1803" y="2345"/>
                  </a:cubicBezTo>
                  <a:cubicBezTo>
                    <a:pt x="1817" y="2316"/>
                    <a:pt x="1832" y="2301"/>
                    <a:pt x="1854" y="2286"/>
                  </a:cubicBezTo>
                  <a:cubicBezTo>
                    <a:pt x="1876" y="2265"/>
                    <a:pt x="1898" y="2243"/>
                    <a:pt x="1912" y="2198"/>
                  </a:cubicBezTo>
                  <a:cubicBezTo>
                    <a:pt x="1927" y="2155"/>
                    <a:pt x="1912" y="2110"/>
                    <a:pt x="1905" y="2089"/>
                  </a:cubicBezTo>
                  <a:cubicBezTo>
                    <a:pt x="1898" y="2081"/>
                    <a:pt x="1898" y="2081"/>
                    <a:pt x="1898" y="2081"/>
                  </a:cubicBezTo>
                  <a:cubicBezTo>
                    <a:pt x="1898" y="2074"/>
                    <a:pt x="1898" y="2074"/>
                    <a:pt x="1898" y="2074"/>
                  </a:cubicBezTo>
                  <a:cubicBezTo>
                    <a:pt x="1905" y="2052"/>
                    <a:pt x="1927" y="2037"/>
                    <a:pt x="1942" y="2023"/>
                  </a:cubicBezTo>
                  <a:cubicBezTo>
                    <a:pt x="1964" y="2008"/>
                    <a:pt x="1978" y="1993"/>
                    <a:pt x="1993" y="1971"/>
                  </a:cubicBezTo>
                  <a:cubicBezTo>
                    <a:pt x="2015" y="1927"/>
                    <a:pt x="2037" y="1927"/>
                    <a:pt x="2066" y="1927"/>
                  </a:cubicBezTo>
                  <a:cubicBezTo>
                    <a:pt x="2088" y="1927"/>
                    <a:pt x="2110" y="1927"/>
                    <a:pt x="2147" y="1920"/>
                  </a:cubicBezTo>
                  <a:cubicBezTo>
                    <a:pt x="2162" y="1913"/>
                    <a:pt x="2176" y="1913"/>
                    <a:pt x="2191" y="1913"/>
                  </a:cubicBezTo>
                  <a:cubicBezTo>
                    <a:pt x="2235" y="1913"/>
                    <a:pt x="2264" y="1935"/>
                    <a:pt x="2286" y="1949"/>
                  </a:cubicBezTo>
                  <a:cubicBezTo>
                    <a:pt x="2301" y="1964"/>
                    <a:pt x="2315" y="1979"/>
                    <a:pt x="2337" y="1986"/>
                  </a:cubicBezTo>
                  <a:cubicBezTo>
                    <a:pt x="2345" y="1986"/>
                    <a:pt x="2352" y="1986"/>
                    <a:pt x="2367" y="1986"/>
                  </a:cubicBezTo>
                  <a:cubicBezTo>
                    <a:pt x="2396" y="1986"/>
                    <a:pt x="2418" y="1964"/>
                    <a:pt x="2462" y="1927"/>
                  </a:cubicBezTo>
                  <a:cubicBezTo>
                    <a:pt x="2469" y="1913"/>
                    <a:pt x="2491" y="1898"/>
                    <a:pt x="2506" y="1884"/>
                  </a:cubicBezTo>
                  <a:cubicBezTo>
                    <a:pt x="2565" y="1832"/>
                    <a:pt x="2645" y="1832"/>
                    <a:pt x="2718" y="1832"/>
                  </a:cubicBezTo>
                  <a:cubicBezTo>
                    <a:pt x="2748" y="1832"/>
                    <a:pt x="2770" y="1832"/>
                    <a:pt x="2799" y="1825"/>
                  </a:cubicBezTo>
                  <a:cubicBezTo>
                    <a:pt x="2872" y="1817"/>
                    <a:pt x="2880" y="1810"/>
                    <a:pt x="2887" y="1781"/>
                  </a:cubicBezTo>
                  <a:cubicBezTo>
                    <a:pt x="2902" y="1737"/>
                    <a:pt x="2946" y="1649"/>
                    <a:pt x="3004" y="1605"/>
                  </a:cubicBezTo>
                  <a:cubicBezTo>
                    <a:pt x="3063" y="1554"/>
                    <a:pt x="3063" y="1554"/>
                    <a:pt x="3063" y="1554"/>
                  </a:cubicBezTo>
                  <a:cubicBezTo>
                    <a:pt x="3122" y="1510"/>
                    <a:pt x="3202" y="1444"/>
                    <a:pt x="3231" y="1422"/>
                  </a:cubicBezTo>
                  <a:cubicBezTo>
                    <a:pt x="3253" y="1407"/>
                    <a:pt x="3253" y="1407"/>
                    <a:pt x="3253" y="1407"/>
                  </a:cubicBezTo>
                  <a:cubicBezTo>
                    <a:pt x="3290" y="1378"/>
                    <a:pt x="3319" y="1363"/>
                    <a:pt x="3319" y="1319"/>
                  </a:cubicBezTo>
                  <a:cubicBezTo>
                    <a:pt x="3319" y="1260"/>
                    <a:pt x="3363" y="1195"/>
                    <a:pt x="3407" y="1121"/>
                  </a:cubicBezTo>
                  <a:cubicBezTo>
                    <a:pt x="3429" y="1085"/>
                    <a:pt x="3429" y="1085"/>
                    <a:pt x="3429" y="1085"/>
                  </a:cubicBezTo>
                  <a:cubicBezTo>
                    <a:pt x="3466" y="1041"/>
                    <a:pt x="3480" y="1019"/>
                    <a:pt x="3495" y="953"/>
                  </a:cubicBezTo>
                  <a:cubicBezTo>
                    <a:pt x="3524" y="865"/>
                    <a:pt x="3561" y="806"/>
                    <a:pt x="3605" y="784"/>
                  </a:cubicBezTo>
                  <a:cubicBezTo>
                    <a:pt x="3612" y="784"/>
                    <a:pt x="3620" y="777"/>
                    <a:pt x="3627" y="777"/>
                  </a:cubicBezTo>
                  <a:cubicBezTo>
                    <a:pt x="3656" y="777"/>
                    <a:pt x="3678" y="806"/>
                    <a:pt x="3693" y="836"/>
                  </a:cubicBezTo>
                  <a:cubicBezTo>
                    <a:pt x="3708" y="858"/>
                    <a:pt x="3722" y="879"/>
                    <a:pt x="3737" y="887"/>
                  </a:cubicBezTo>
                  <a:cubicBezTo>
                    <a:pt x="3744" y="887"/>
                    <a:pt x="3766" y="894"/>
                    <a:pt x="3810" y="894"/>
                  </a:cubicBezTo>
                  <a:cubicBezTo>
                    <a:pt x="3854" y="894"/>
                    <a:pt x="3905" y="894"/>
                    <a:pt x="3949" y="887"/>
                  </a:cubicBezTo>
                  <a:cubicBezTo>
                    <a:pt x="3986" y="887"/>
                    <a:pt x="4015" y="887"/>
                    <a:pt x="4037" y="887"/>
                  </a:cubicBezTo>
                  <a:cubicBezTo>
                    <a:pt x="4103" y="887"/>
                    <a:pt x="4272" y="872"/>
                    <a:pt x="4353" y="865"/>
                  </a:cubicBezTo>
                  <a:cubicBezTo>
                    <a:pt x="4360" y="858"/>
                    <a:pt x="4374" y="858"/>
                    <a:pt x="4382" y="858"/>
                  </a:cubicBezTo>
                  <a:cubicBezTo>
                    <a:pt x="4411" y="858"/>
                    <a:pt x="4433" y="865"/>
                    <a:pt x="4462" y="872"/>
                  </a:cubicBezTo>
                  <a:cubicBezTo>
                    <a:pt x="4477" y="879"/>
                    <a:pt x="4477" y="879"/>
                    <a:pt x="4477" y="879"/>
                  </a:cubicBezTo>
                  <a:cubicBezTo>
                    <a:pt x="4462" y="901"/>
                    <a:pt x="4462" y="901"/>
                    <a:pt x="4462" y="901"/>
                  </a:cubicBezTo>
                  <a:cubicBezTo>
                    <a:pt x="4455" y="916"/>
                    <a:pt x="4440" y="931"/>
                    <a:pt x="4426" y="938"/>
                  </a:cubicBezTo>
                  <a:cubicBezTo>
                    <a:pt x="4396" y="960"/>
                    <a:pt x="4367" y="967"/>
                    <a:pt x="4323" y="967"/>
                  </a:cubicBezTo>
                  <a:cubicBezTo>
                    <a:pt x="4308" y="975"/>
                    <a:pt x="4286" y="975"/>
                    <a:pt x="4257" y="982"/>
                  </a:cubicBezTo>
                  <a:cubicBezTo>
                    <a:pt x="4221" y="989"/>
                    <a:pt x="4184" y="997"/>
                    <a:pt x="4147" y="997"/>
                  </a:cubicBezTo>
                  <a:cubicBezTo>
                    <a:pt x="4118" y="997"/>
                    <a:pt x="4089" y="989"/>
                    <a:pt x="4059" y="989"/>
                  </a:cubicBezTo>
                  <a:cubicBezTo>
                    <a:pt x="4037" y="989"/>
                    <a:pt x="4037" y="989"/>
                    <a:pt x="4037" y="989"/>
                  </a:cubicBezTo>
                  <a:cubicBezTo>
                    <a:pt x="4015" y="989"/>
                    <a:pt x="4001" y="982"/>
                    <a:pt x="3986" y="982"/>
                  </a:cubicBezTo>
                  <a:cubicBezTo>
                    <a:pt x="3964" y="982"/>
                    <a:pt x="3957" y="982"/>
                    <a:pt x="3942" y="982"/>
                  </a:cubicBezTo>
                  <a:cubicBezTo>
                    <a:pt x="3920" y="982"/>
                    <a:pt x="3905" y="982"/>
                    <a:pt x="3884" y="989"/>
                  </a:cubicBezTo>
                  <a:cubicBezTo>
                    <a:pt x="3832" y="1004"/>
                    <a:pt x="3810" y="1026"/>
                    <a:pt x="3759" y="1077"/>
                  </a:cubicBezTo>
                  <a:cubicBezTo>
                    <a:pt x="3737" y="1099"/>
                    <a:pt x="3737" y="1099"/>
                    <a:pt x="3737" y="1099"/>
                  </a:cubicBezTo>
                  <a:cubicBezTo>
                    <a:pt x="3708" y="1129"/>
                    <a:pt x="3686" y="1143"/>
                    <a:pt x="3664" y="1143"/>
                  </a:cubicBezTo>
                  <a:cubicBezTo>
                    <a:pt x="3656" y="1143"/>
                    <a:pt x="3642" y="1143"/>
                    <a:pt x="3627" y="1136"/>
                  </a:cubicBezTo>
                  <a:cubicBezTo>
                    <a:pt x="3620" y="1136"/>
                    <a:pt x="3605" y="1129"/>
                    <a:pt x="3590" y="1121"/>
                  </a:cubicBezTo>
                  <a:cubicBezTo>
                    <a:pt x="3576" y="1121"/>
                    <a:pt x="3568" y="1121"/>
                    <a:pt x="3554" y="1121"/>
                  </a:cubicBezTo>
                  <a:cubicBezTo>
                    <a:pt x="3532" y="1121"/>
                    <a:pt x="3524" y="1129"/>
                    <a:pt x="3510" y="1151"/>
                  </a:cubicBezTo>
                  <a:cubicBezTo>
                    <a:pt x="3503" y="1158"/>
                    <a:pt x="3488" y="1173"/>
                    <a:pt x="3480" y="1180"/>
                  </a:cubicBezTo>
                  <a:cubicBezTo>
                    <a:pt x="3451" y="1217"/>
                    <a:pt x="3444" y="1239"/>
                    <a:pt x="3444" y="1268"/>
                  </a:cubicBezTo>
                  <a:cubicBezTo>
                    <a:pt x="3436" y="1283"/>
                    <a:pt x="3436" y="1297"/>
                    <a:pt x="3429" y="1319"/>
                  </a:cubicBezTo>
                  <a:cubicBezTo>
                    <a:pt x="3422" y="1348"/>
                    <a:pt x="3400" y="1370"/>
                    <a:pt x="3385" y="1392"/>
                  </a:cubicBezTo>
                  <a:cubicBezTo>
                    <a:pt x="3371" y="1400"/>
                    <a:pt x="3363" y="1407"/>
                    <a:pt x="3356" y="1422"/>
                  </a:cubicBezTo>
                  <a:cubicBezTo>
                    <a:pt x="3356" y="1429"/>
                    <a:pt x="3356" y="1451"/>
                    <a:pt x="3348" y="1495"/>
                  </a:cubicBezTo>
                  <a:cubicBezTo>
                    <a:pt x="3341" y="1510"/>
                    <a:pt x="3341" y="1510"/>
                    <a:pt x="3363" y="1517"/>
                  </a:cubicBezTo>
                  <a:cubicBezTo>
                    <a:pt x="3378" y="1517"/>
                    <a:pt x="3393" y="1524"/>
                    <a:pt x="3407" y="1539"/>
                  </a:cubicBezTo>
                  <a:cubicBezTo>
                    <a:pt x="3415" y="1546"/>
                    <a:pt x="3436" y="1561"/>
                    <a:pt x="3488" y="1561"/>
                  </a:cubicBezTo>
                  <a:cubicBezTo>
                    <a:pt x="3495" y="1561"/>
                    <a:pt x="3503" y="1561"/>
                    <a:pt x="3510" y="1554"/>
                  </a:cubicBezTo>
                  <a:cubicBezTo>
                    <a:pt x="3495" y="1546"/>
                    <a:pt x="3473" y="1524"/>
                    <a:pt x="3444" y="1510"/>
                  </a:cubicBezTo>
                  <a:cubicBezTo>
                    <a:pt x="3436" y="1502"/>
                    <a:pt x="3422" y="1488"/>
                    <a:pt x="3422" y="1473"/>
                  </a:cubicBezTo>
                  <a:cubicBezTo>
                    <a:pt x="3422" y="1458"/>
                    <a:pt x="3436" y="1451"/>
                    <a:pt x="3444" y="1444"/>
                  </a:cubicBezTo>
                  <a:cubicBezTo>
                    <a:pt x="3458" y="1429"/>
                    <a:pt x="3473" y="1415"/>
                    <a:pt x="3488" y="1385"/>
                  </a:cubicBezTo>
                  <a:cubicBezTo>
                    <a:pt x="3510" y="1341"/>
                    <a:pt x="3532" y="1327"/>
                    <a:pt x="3554" y="1312"/>
                  </a:cubicBezTo>
                  <a:cubicBezTo>
                    <a:pt x="3576" y="1305"/>
                    <a:pt x="3598" y="1297"/>
                    <a:pt x="3627" y="1268"/>
                  </a:cubicBezTo>
                  <a:cubicBezTo>
                    <a:pt x="3708" y="1202"/>
                    <a:pt x="3766" y="1165"/>
                    <a:pt x="3862" y="1107"/>
                  </a:cubicBezTo>
                  <a:cubicBezTo>
                    <a:pt x="3884" y="1099"/>
                    <a:pt x="3891" y="1092"/>
                    <a:pt x="3905" y="1085"/>
                  </a:cubicBezTo>
                  <a:cubicBezTo>
                    <a:pt x="3920" y="1070"/>
                    <a:pt x="3927" y="1070"/>
                    <a:pt x="3935" y="1070"/>
                  </a:cubicBezTo>
                  <a:cubicBezTo>
                    <a:pt x="3949" y="1070"/>
                    <a:pt x="3949" y="1077"/>
                    <a:pt x="3957" y="1077"/>
                  </a:cubicBezTo>
                  <a:cubicBezTo>
                    <a:pt x="3957" y="1085"/>
                    <a:pt x="3957" y="1085"/>
                    <a:pt x="3971" y="1092"/>
                  </a:cubicBezTo>
                  <a:cubicBezTo>
                    <a:pt x="4008" y="1114"/>
                    <a:pt x="4030" y="1121"/>
                    <a:pt x="4089" y="1121"/>
                  </a:cubicBezTo>
                  <a:cubicBezTo>
                    <a:pt x="4103" y="1121"/>
                    <a:pt x="4118" y="1121"/>
                    <a:pt x="4125" y="1114"/>
                  </a:cubicBezTo>
                  <a:cubicBezTo>
                    <a:pt x="4133" y="1114"/>
                    <a:pt x="4140" y="1114"/>
                    <a:pt x="4147" y="1114"/>
                  </a:cubicBezTo>
                  <a:cubicBezTo>
                    <a:pt x="4162" y="1114"/>
                    <a:pt x="4177" y="1121"/>
                    <a:pt x="4198" y="1143"/>
                  </a:cubicBezTo>
                  <a:cubicBezTo>
                    <a:pt x="4228" y="1173"/>
                    <a:pt x="4235" y="1173"/>
                    <a:pt x="4243" y="1173"/>
                  </a:cubicBezTo>
                  <a:cubicBezTo>
                    <a:pt x="4243" y="1173"/>
                    <a:pt x="4250" y="1173"/>
                    <a:pt x="4257" y="1173"/>
                  </a:cubicBezTo>
                  <a:cubicBezTo>
                    <a:pt x="4265" y="1173"/>
                    <a:pt x="4279" y="1173"/>
                    <a:pt x="4286" y="1165"/>
                  </a:cubicBezTo>
                  <a:cubicBezTo>
                    <a:pt x="4323" y="1165"/>
                    <a:pt x="4323" y="1158"/>
                    <a:pt x="4338" y="1114"/>
                  </a:cubicBezTo>
                  <a:cubicBezTo>
                    <a:pt x="4338" y="1092"/>
                    <a:pt x="4345" y="1070"/>
                    <a:pt x="4353" y="1041"/>
                  </a:cubicBezTo>
                  <a:cubicBezTo>
                    <a:pt x="4360" y="1034"/>
                    <a:pt x="4360" y="1034"/>
                    <a:pt x="4360" y="1034"/>
                  </a:cubicBezTo>
                  <a:cubicBezTo>
                    <a:pt x="4374" y="975"/>
                    <a:pt x="4382" y="967"/>
                    <a:pt x="4396" y="967"/>
                  </a:cubicBezTo>
                  <a:cubicBezTo>
                    <a:pt x="4404" y="967"/>
                    <a:pt x="4411" y="967"/>
                    <a:pt x="4426" y="953"/>
                  </a:cubicBezTo>
                  <a:cubicBezTo>
                    <a:pt x="4470" y="924"/>
                    <a:pt x="4484" y="916"/>
                    <a:pt x="4499" y="887"/>
                  </a:cubicBezTo>
                  <a:cubicBezTo>
                    <a:pt x="4506" y="879"/>
                    <a:pt x="4506" y="879"/>
                    <a:pt x="4506" y="879"/>
                  </a:cubicBezTo>
                  <a:cubicBezTo>
                    <a:pt x="4514" y="879"/>
                    <a:pt x="4514" y="879"/>
                    <a:pt x="4514" y="879"/>
                  </a:cubicBezTo>
                  <a:cubicBezTo>
                    <a:pt x="4550" y="879"/>
                    <a:pt x="4572" y="894"/>
                    <a:pt x="4587" y="909"/>
                  </a:cubicBezTo>
                  <a:cubicBezTo>
                    <a:pt x="4594" y="924"/>
                    <a:pt x="4602" y="938"/>
                    <a:pt x="4594" y="960"/>
                  </a:cubicBezTo>
                  <a:cubicBezTo>
                    <a:pt x="4587" y="997"/>
                    <a:pt x="4624" y="1011"/>
                    <a:pt x="4675" y="1026"/>
                  </a:cubicBezTo>
                  <a:cubicBezTo>
                    <a:pt x="4704" y="1034"/>
                    <a:pt x="4734" y="1048"/>
                    <a:pt x="4741" y="1063"/>
                  </a:cubicBezTo>
                  <a:cubicBezTo>
                    <a:pt x="4748" y="1070"/>
                    <a:pt x="4748" y="1070"/>
                    <a:pt x="4748" y="1070"/>
                  </a:cubicBezTo>
                  <a:cubicBezTo>
                    <a:pt x="4748" y="1085"/>
                    <a:pt x="4748" y="1085"/>
                    <a:pt x="4748" y="1085"/>
                  </a:cubicBezTo>
                  <a:cubicBezTo>
                    <a:pt x="4719" y="1165"/>
                    <a:pt x="4719" y="1217"/>
                    <a:pt x="4726" y="1224"/>
                  </a:cubicBezTo>
                  <a:cubicBezTo>
                    <a:pt x="4763" y="1268"/>
                    <a:pt x="4799" y="1356"/>
                    <a:pt x="4814" y="1378"/>
                  </a:cubicBezTo>
                  <a:cubicBezTo>
                    <a:pt x="4829" y="1415"/>
                    <a:pt x="4880" y="1451"/>
                    <a:pt x="4961" y="1473"/>
                  </a:cubicBezTo>
                  <a:cubicBezTo>
                    <a:pt x="4983" y="1480"/>
                    <a:pt x="5012" y="1488"/>
                    <a:pt x="5056" y="1488"/>
                  </a:cubicBezTo>
                  <a:cubicBezTo>
                    <a:pt x="5056" y="1495"/>
                    <a:pt x="5056" y="1495"/>
                    <a:pt x="5056" y="1495"/>
                  </a:cubicBezTo>
                  <a:cubicBezTo>
                    <a:pt x="5107" y="1495"/>
                    <a:pt x="5158" y="1502"/>
                    <a:pt x="5180" y="1554"/>
                  </a:cubicBezTo>
                  <a:cubicBezTo>
                    <a:pt x="5188" y="1561"/>
                    <a:pt x="5195" y="1576"/>
                    <a:pt x="5195" y="1583"/>
                  </a:cubicBezTo>
                  <a:cubicBezTo>
                    <a:pt x="5217" y="1620"/>
                    <a:pt x="5246" y="1686"/>
                    <a:pt x="5261" y="1693"/>
                  </a:cubicBezTo>
                  <a:cubicBezTo>
                    <a:pt x="5268" y="1693"/>
                    <a:pt x="5268" y="1693"/>
                    <a:pt x="5276" y="1693"/>
                  </a:cubicBezTo>
                  <a:cubicBezTo>
                    <a:pt x="5290" y="1693"/>
                    <a:pt x="5298" y="1693"/>
                    <a:pt x="5305" y="1693"/>
                  </a:cubicBezTo>
                  <a:cubicBezTo>
                    <a:pt x="5320" y="1693"/>
                    <a:pt x="5327" y="1686"/>
                    <a:pt x="5334" y="1686"/>
                  </a:cubicBezTo>
                  <a:cubicBezTo>
                    <a:pt x="5378" y="1686"/>
                    <a:pt x="5386" y="1715"/>
                    <a:pt x="5386" y="1729"/>
                  </a:cubicBezTo>
                  <a:cubicBezTo>
                    <a:pt x="5386" y="1774"/>
                    <a:pt x="5400" y="1825"/>
                    <a:pt x="5488" y="1913"/>
                  </a:cubicBezTo>
                  <a:cubicBezTo>
                    <a:pt x="5539" y="1964"/>
                    <a:pt x="5576" y="1979"/>
                    <a:pt x="5591" y="1979"/>
                  </a:cubicBezTo>
                  <a:cubicBezTo>
                    <a:pt x="5591" y="1979"/>
                    <a:pt x="5591" y="1979"/>
                    <a:pt x="5584" y="1971"/>
                  </a:cubicBezTo>
                  <a:cubicBezTo>
                    <a:pt x="5576" y="1957"/>
                    <a:pt x="5576" y="1957"/>
                    <a:pt x="5576" y="1957"/>
                  </a:cubicBezTo>
                  <a:cubicBezTo>
                    <a:pt x="5561" y="1920"/>
                    <a:pt x="5539" y="1884"/>
                    <a:pt x="5554" y="1861"/>
                  </a:cubicBezTo>
                  <a:cubicBezTo>
                    <a:pt x="5561" y="1854"/>
                    <a:pt x="5569" y="1847"/>
                    <a:pt x="5591" y="1847"/>
                  </a:cubicBezTo>
                  <a:cubicBezTo>
                    <a:pt x="5642" y="1847"/>
                    <a:pt x="5745" y="1832"/>
                    <a:pt x="5803" y="1781"/>
                  </a:cubicBezTo>
                  <a:cubicBezTo>
                    <a:pt x="5847" y="1744"/>
                    <a:pt x="5884" y="1729"/>
                    <a:pt x="5920" y="1729"/>
                  </a:cubicBezTo>
                  <a:cubicBezTo>
                    <a:pt x="5943" y="1729"/>
                    <a:pt x="5972" y="1737"/>
                    <a:pt x="6001" y="1759"/>
                  </a:cubicBezTo>
                  <a:cubicBezTo>
                    <a:pt x="6038" y="1781"/>
                    <a:pt x="6052" y="1788"/>
                    <a:pt x="6067" y="1788"/>
                  </a:cubicBezTo>
                  <a:lnTo>
                    <a:pt x="6074" y="1788"/>
                  </a:lnTo>
                  <a:cubicBezTo>
                    <a:pt x="6082" y="1744"/>
                    <a:pt x="6104" y="1656"/>
                    <a:pt x="6140" y="1649"/>
                  </a:cubicBezTo>
                  <a:cubicBezTo>
                    <a:pt x="6140" y="1642"/>
                    <a:pt x="6140" y="1642"/>
                    <a:pt x="6140" y="1642"/>
                  </a:cubicBezTo>
                  <a:cubicBezTo>
                    <a:pt x="6148" y="1642"/>
                    <a:pt x="6148" y="1642"/>
                    <a:pt x="6148" y="1642"/>
                  </a:cubicBezTo>
                  <a:cubicBezTo>
                    <a:pt x="6177" y="1642"/>
                    <a:pt x="6192" y="1678"/>
                    <a:pt x="6214" y="1729"/>
                  </a:cubicBezTo>
                  <a:cubicBezTo>
                    <a:pt x="6236" y="1759"/>
                    <a:pt x="6250" y="1803"/>
                    <a:pt x="6279" y="1847"/>
                  </a:cubicBezTo>
                  <a:cubicBezTo>
                    <a:pt x="6331" y="1920"/>
                    <a:pt x="6338" y="1920"/>
                    <a:pt x="6397" y="1927"/>
                  </a:cubicBezTo>
                  <a:cubicBezTo>
                    <a:pt x="6411" y="1935"/>
                    <a:pt x="6426" y="1935"/>
                    <a:pt x="6455" y="1942"/>
                  </a:cubicBezTo>
                  <a:cubicBezTo>
                    <a:pt x="6543" y="1957"/>
                    <a:pt x="6587" y="1993"/>
                    <a:pt x="6631" y="2023"/>
                  </a:cubicBezTo>
                  <a:cubicBezTo>
                    <a:pt x="6646" y="2037"/>
                    <a:pt x="6660" y="2045"/>
                    <a:pt x="6675" y="2052"/>
                  </a:cubicBezTo>
                  <a:cubicBezTo>
                    <a:pt x="6712" y="2081"/>
                    <a:pt x="6756" y="2125"/>
                    <a:pt x="6793" y="2162"/>
                  </a:cubicBezTo>
                  <a:cubicBezTo>
                    <a:pt x="6815" y="2191"/>
                    <a:pt x="6836" y="2213"/>
                    <a:pt x="6858" y="2228"/>
                  </a:cubicBezTo>
                  <a:cubicBezTo>
                    <a:pt x="6902" y="2257"/>
                    <a:pt x="7034" y="2404"/>
                    <a:pt x="7042" y="2411"/>
                  </a:cubicBezTo>
                  <a:lnTo>
                    <a:pt x="7042" y="2411"/>
                  </a:lnTo>
                  <a:cubicBezTo>
                    <a:pt x="7056" y="2638"/>
                    <a:pt x="7056" y="2638"/>
                    <a:pt x="7056" y="2638"/>
                  </a:cubicBezTo>
                  <a:cubicBezTo>
                    <a:pt x="7042" y="2638"/>
                    <a:pt x="7042" y="2638"/>
                    <a:pt x="7042" y="2638"/>
                  </a:cubicBezTo>
                  <a:cubicBezTo>
                    <a:pt x="7020" y="2638"/>
                    <a:pt x="6998" y="2638"/>
                    <a:pt x="6976" y="2638"/>
                  </a:cubicBezTo>
                  <a:cubicBezTo>
                    <a:pt x="6946" y="2638"/>
                    <a:pt x="6910" y="2638"/>
                    <a:pt x="6888" y="2638"/>
                  </a:cubicBezTo>
                  <a:cubicBezTo>
                    <a:pt x="6844" y="2638"/>
                    <a:pt x="6815" y="2638"/>
                    <a:pt x="6785" y="2638"/>
                  </a:cubicBezTo>
                  <a:lnTo>
                    <a:pt x="6785" y="2638"/>
                  </a:lnTo>
                  <a:cubicBezTo>
                    <a:pt x="6756" y="2638"/>
                    <a:pt x="6727" y="2638"/>
                    <a:pt x="6697" y="2646"/>
                  </a:cubicBezTo>
                  <a:cubicBezTo>
                    <a:pt x="6668" y="2646"/>
                    <a:pt x="6660" y="2660"/>
                    <a:pt x="6653" y="2682"/>
                  </a:cubicBezTo>
                  <a:cubicBezTo>
                    <a:pt x="6646" y="2689"/>
                    <a:pt x="6631" y="2711"/>
                    <a:pt x="6617" y="2726"/>
                  </a:cubicBezTo>
                  <a:cubicBezTo>
                    <a:pt x="6580" y="2763"/>
                    <a:pt x="6565" y="2763"/>
                    <a:pt x="6521" y="2763"/>
                  </a:cubicBezTo>
                  <a:cubicBezTo>
                    <a:pt x="6485" y="2763"/>
                    <a:pt x="6485" y="2763"/>
                    <a:pt x="6485" y="2763"/>
                  </a:cubicBezTo>
                  <a:cubicBezTo>
                    <a:pt x="6434" y="2763"/>
                    <a:pt x="6426" y="2763"/>
                    <a:pt x="6411" y="2785"/>
                  </a:cubicBezTo>
                  <a:cubicBezTo>
                    <a:pt x="6404" y="2792"/>
                    <a:pt x="6404" y="2792"/>
                    <a:pt x="6404" y="2792"/>
                  </a:cubicBezTo>
                  <a:cubicBezTo>
                    <a:pt x="6397" y="2799"/>
                    <a:pt x="6404" y="2836"/>
                    <a:pt x="6441" y="2865"/>
                  </a:cubicBezTo>
                  <a:cubicBezTo>
                    <a:pt x="6470" y="2887"/>
                    <a:pt x="6492" y="2902"/>
                    <a:pt x="6521" y="2909"/>
                  </a:cubicBezTo>
                  <a:cubicBezTo>
                    <a:pt x="6543" y="2924"/>
                    <a:pt x="6573" y="2939"/>
                    <a:pt x="6595" y="2960"/>
                  </a:cubicBezTo>
                  <a:cubicBezTo>
                    <a:pt x="6624" y="2983"/>
                    <a:pt x="6675" y="2997"/>
                    <a:pt x="6727" y="3012"/>
                  </a:cubicBezTo>
                  <a:cubicBezTo>
                    <a:pt x="6741" y="3019"/>
                    <a:pt x="6756" y="3019"/>
                    <a:pt x="6778" y="3027"/>
                  </a:cubicBezTo>
                  <a:cubicBezTo>
                    <a:pt x="6822" y="3041"/>
                    <a:pt x="6866" y="3048"/>
                    <a:pt x="6902" y="3048"/>
                  </a:cubicBezTo>
                  <a:cubicBezTo>
                    <a:pt x="6917" y="3048"/>
                    <a:pt x="6939" y="3048"/>
                    <a:pt x="6954" y="3041"/>
                  </a:cubicBezTo>
                  <a:cubicBezTo>
                    <a:pt x="6998" y="3034"/>
                    <a:pt x="7005" y="3027"/>
                    <a:pt x="7027" y="2997"/>
                  </a:cubicBezTo>
                  <a:cubicBezTo>
                    <a:pt x="7034" y="2990"/>
                    <a:pt x="7034" y="2990"/>
                    <a:pt x="7034" y="2990"/>
                  </a:cubicBezTo>
                  <a:cubicBezTo>
                    <a:pt x="7049" y="2960"/>
                    <a:pt x="7071" y="2953"/>
                    <a:pt x="7100" y="2953"/>
                  </a:cubicBezTo>
                  <a:cubicBezTo>
                    <a:pt x="7115" y="2953"/>
                    <a:pt x="7122" y="2953"/>
                    <a:pt x="7129" y="2953"/>
                  </a:cubicBezTo>
                  <a:cubicBezTo>
                    <a:pt x="7144" y="2953"/>
                    <a:pt x="7144" y="2953"/>
                    <a:pt x="7144" y="2953"/>
                  </a:cubicBezTo>
                  <a:cubicBezTo>
                    <a:pt x="7144" y="2960"/>
                    <a:pt x="7144" y="2960"/>
                    <a:pt x="7144" y="2960"/>
                  </a:cubicBezTo>
                  <a:cubicBezTo>
                    <a:pt x="7159" y="2983"/>
                    <a:pt x="7181" y="3019"/>
                    <a:pt x="7181" y="3063"/>
                  </a:cubicBezTo>
                  <a:cubicBezTo>
                    <a:pt x="7188" y="3144"/>
                    <a:pt x="7232" y="3239"/>
                    <a:pt x="7232" y="3239"/>
                  </a:cubicBezTo>
                  <a:cubicBezTo>
                    <a:pt x="7239" y="3254"/>
                    <a:pt x="7247" y="3268"/>
                    <a:pt x="7254" y="3290"/>
                  </a:cubicBezTo>
                  <a:cubicBezTo>
                    <a:pt x="7276" y="3364"/>
                    <a:pt x="7320" y="3481"/>
                    <a:pt x="7305" y="3554"/>
                  </a:cubicBezTo>
                  <a:cubicBezTo>
                    <a:pt x="7284" y="3620"/>
                    <a:pt x="7320" y="3701"/>
                    <a:pt x="7357" y="3767"/>
                  </a:cubicBezTo>
                  <a:cubicBezTo>
                    <a:pt x="7364" y="3781"/>
                    <a:pt x="7371" y="3803"/>
                    <a:pt x="7379" y="3818"/>
                  </a:cubicBezTo>
                  <a:cubicBezTo>
                    <a:pt x="7401" y="3855"/>
                    <a:pt x="7415" y="3906"/>
                    <a:pt x="7430" y="3950"/>
                  </a:cubicBezTo>
                  <a:cubicBezTo>
                    <a:pt x="7445" y="4001"/>
                    <a:pt x="7459" y="4052"/>
                    <a:pt x="7474" y="4067"/>
                  </a:cubicBezTo>
                  <a:cubicBezTo>
                    <a:pt x="7496" y="4104"/>
                    <a:pt x="7562" y="4331"/>
                    <a:pt x="7562" y="4382"/>
                  </a:cubicBezTo>
                  <a:cubicBezTo>
                    <a:pt x="7562" y="4397"/>
                    <a:pt x="7562" y="4397"/>
                    <a:pt x="7562" y="4397"/>
                  </a:cubicBezTo>
                  <a:cubicBezTo>
                    <a:pt x="7547" y="4397"/>
                    <a:pt x="7547" y="4397"/>
                    <a:pt x="7547" y="4397"/>
                  </a:cubicBezTo>
                  <a:cubicBezTo>
                    <a:pt x="7503" y="4397"/>
                    <a:pt x="7496" y="4404"/>
                    <a:pt x="7481" y="4426"/>
                  </a:cubicBezTo>
                  <a:cubicBezTo>
                    <a:pt x="7474" y="4448"/>
                    <a:pt x="7459" y="4470"/>
                    <a:pt x="7430" y="4492"/>
                  </a:cubicBezTo>
                  <a:cubicBezTo>
                    <a:pt x="7349" y="4551"/>
                    <a:pt x="7349" y="4551"/>
                    <a:pt x="7305" y="4609"/>
                  </a:cubicBezTo>
                  <a:cubicBezTo>
                    <a:pt x="7291" y="4624"/>
                    <a:pt x="7284" y="4639"/>
                    <a:pt x="7276" y="4646"/>
                  </a:cubicBezTo>
                  <a:cubicBezTo>
                    <a:pt x="7261" y="4661"/>
                    <a:pt x="7254" y="4675"/>
                    <a:pt x="7232" y="4675"/>
                  </a:cubicBezTo>
                  <a:lnTo>
                    <a:pt x="7232" y="4675"/>
                  </a:lnTo>
                  <a:cubicBezTo>
                    <a:pt x="7225" y="4675"/>
                    <a:pt x="7210" y="4675"/>
                    <a:pt x="7196" y="4668"/>
                  </a:cubicBezTo>
                  <a:cubicBezTo>
                    <a:pt x="7159" y="4661"/>
                    <a:pt x="7137" y="4653"/>
                    <a:pt x="7100" y="4653"/>
                  </a:cubicBezTo>
                  <a:cubicBezTo>
                    <a:pt x="7086" y="4653"/>
                    <a:pt x="7056" y="4653"/>
                    <a:pt x="7027" y="4653"/>
                  </a:cubicBezTo>
                  <a:cubicBezTo>
                    <a:pt x="6990" y="4646"/>
                    <a:pt x="6968" y="4639"/>
                    <a:pt x="6961" y="4617"/>
                  </a:cubicBezTo>
                  <a:cubicBezTo>
                    <a:pt x="6946" y="4587"/>
                    <a:pt x="6961" y="4558"/>
                    <a:pt x="6983" y="4529"/>
                  </a:cubicBezTo>
                  <a:cubicBezTo>
                    <a:pt x="7005" y="4485"/>
                    <a:pt x="7071" y="4397"/>
                    <a:pt x="7166" y="4331"/>
                  </a:cubicBezTo>
                  <a:cubicBezTo>
                    <a:pt x="7210" y="4302"/>
                    <a:pt x="7203" y="4265"/>
                    <a:pt x="7188" y="4221"/>
                  </a:cubicBezTo>
                  <a:cubicBezTo>
                    <a:pt x="7188" y="4199"/>
                    <a:pt x="7181" y="4177"/>
                    <a:pt x="7181" y="4155"/>
                  </a:cubicBezTo>
                  <a:cubicBezTo>
                    <a:pt x="7188" y="4126"/>
                    <a:pt x="7181" y="4104"/>
                    <a:pt x="7174" y="4096"/>
                  </a:cubicBezTo>
                  <a:cubicBezTo>
                    <a:pt x="7166" y="4082"/>
                    <a:pt x="7166" y="4082"/>
                    <a:pt x="7166" y="4082"/>
                  </a:cubicBezTo>
                  <a:cubicBezTo>
                    <a:pt x="7166" y="4096"/>
                    <a:pt x="7166" y="4096"/>
                    <a:pt x="7166" y="4096"/>
                  </a:cubicBezTo>
                  <a:cubicBezTo>
                    <a:pt x="7151" y="4104"/>
                    <a:pt x="7129" y="4104"/>
                    <a:pt x="7100" y="4104"/>
                  </a:cubicBezTo>
                  <a:cubicBezTo>
                    <a:pt x="7071" y="4104"/>
                    <a:pt x="7034" y="4104"/>
                    <a:pt x="7012" y="4089"/>
                  </a:cubicBezTo>
                  <a:cubicBezTo>
                    <a:pt x="6998" y="4082"/>
                    <a:pt x="6990" y="4074"/>
                    <a:pt x="6983" y="4074"/>
                  </a:cubicBezTo>
                  <a:cubicBezTo>
                    <a:pt x="6976" y="4074"/>
                    <a:pt x="6968" y="4082"/>
                    <a:pt x="6961" y="4089"/>
                  </a:cubicBezTo>
                  <a:cubicBezTo>
                    <a:pt x="6946" y="4104"/>
                    <a:pt x="6946" y="4104"/>
                    <a:pt x="6946" y="4104"/>
                  </a:cubicBezTo>
                  <a:cubicBezTo>
                    <a:pt x="6902" y="4140"/>
                    <a:pt x="6895" y="4140"/>
                    <a:pt x="6844" y="4155"/>
                  </a:cubicBezTo>
                  <a:cubicBezTo>
                    <a:pt x="6836" y="4162"/>
                    <a:pt x="6829" y="4162"/>
                    <a:pt x="6822" y="4162"/>
                  </a:cubicBezTo>
                  <a:cubicBezTo>
                    <a:pt x="6793" y="4162"/>
                    <a:pt x="6778" y="4140"/>
                    <a:pt x="6770" y="4126"/>
                  </a:cubicBezTo>
                  <a:cubicBezTo>
                    <a:pt x="6763" y="4118"/>
                    <a:pt x="6756" y="4111"/>
                    <a:pt x="6748" y="4104"/>
                  </a:cubicBezTo>
                  <a:cubicBezTo>
                    <a:pt x="6741" y="4096"/>
                    <a:pt x="6734" y="4096"/>
                    <a:pt x="6734" y="4096"/>
                  </a:cubicBezTo>
                  <a:cubicBezTo>
                    <a:pt x="6727" y="4096"/>
                    <a:pt x="6712" y="4111"/>
                    <a:pt x="6697" y="4118"/>
                  </a:cubicBezTo>
                  <a:cubicBezTo>
                    <a:pt x="6683" y="4126"/>
                    <a:pt x="6668" y="4140"/>
                    <a:pt x="6653" y="4148"/>
                  </a:cubicBezTo>
                  <a:cubicBezTo>
                    <a:pt x="6639" y="4155"/>
                    <a:pt x="6624" y="4155"/>
                    <a:pt x="6609" y="4155"/>
                  </a:cubicBezTo>
                  <a:cubicBezTo>
                    <a:pt x="6573" y="4155"/>
                    <a:pt x="6551" y="4126"/>
                    <a:pt x="6536" y="4096"/>
                  </a:cubicBezTo>
                  <a:cubicBezTo>
                    <a:pt x="6529" y="4082"/>
                    <a:pt x="6521" y="4067"/>
                    <a:pt x="6514" y="4045"/>
                  </a:cubicBezTo>
                  <a:cubicBezTo>
                    <a:pt x="6507" y="4016"/>
                    <a:pt x="6492" y="3986"/>
                    <a:pt x="6477" y="3965"/>
                  </a:cubicBezTo>
                  <a:cubicBezTo>
                    <a:pt x="6470" y="3950"/>
                    <a:pt x="6463" y="3935"/>
                    <a:pt x="6455" y="3920"/>
                  </a:cubicBezTo>
                  <a:cubicBezTo>
                    <a:pt x="6448" y="3891"/>
                    <a:pt x="6441" y="3884"/>
                    <a:pt x="6419" y="3877"/>
                  </a:cubicBezTo>
                  <a:cubicBezTo>
                    <a:pt x="6367" y="3869"/>
                    <a:pt x="6353" y="3847"/>
                    <a:pt x="6324" y="3803"/>
                  </a:cubicBezTo>
                  <a:cubicBezTo>
                    <a:pt x="6316" y="3796"/>
                    <a:pt x="6316" y="3796"/>
                    <a:pt x="6316" y="3796"/>
                  </a:cubicBezTo>
                  <a:cubicBezTo>
                    <a:pt x="6287" y="3752"/>
                    <a:pt x="6272" y="3745"/>
                    <a:pt x="6265" y="3745"/>
                  </a:cubicBezTo>
                  <a:cubicBezTo>
                    <a:pt x="6265" y="3745"/>
                    <a:pt x="6258" y="3752"/>
                    <a:pt x="6250" y="3767"/>
                  </a:cubicBezTo>
                  <a:cubicBezTo>
                    <a:pt x="6228" y="3818"/>
                    <a:pt x="6236" y="3840"/>
                    <a:pt x="6265" y="3869"/>
                  </a:cubicBezTo>
                  <a:cubicBezTo>
                    <a:pt x="6272" y="3877"/>
                    <a:pt x="6279" y="3884"/>
                    <a:pt x="6294" y="3891"/>
                  </a:cubicBezTo>
                  <a:cubicBezTo>
                    <a:pt x="6309" y="3906"/>
                    <a:pt x="6324" y="3913"/>
                    <a:pt x="6324" y="3928"/>
                  </a:cubicBezTo>
                  <a:cubicBezTo>
                    <a:pt x="6324" y="3943"/>
                    <a:pt x="6316" y="3957"/>
                    <a:pt x="6309" y="3965"/>
                  </a:cubicBezTo>
                  <a:cubicBezTo>
                    <a:pt x="6272" y="4001"/>
                    <a:pt x="6236" y="4001"/>
                    <a:pt x="6192" y="4008"/>
                  </a:cubicBezTo>
                  <a:cubicBezTo>
                    <a:pt x="6148" y="4016"/>
                    <a:pt x="6148" y="4016"/>
                    <a:pt x="6148" y="4016"/>
                  </a:cubicBezTo>
                  <a:cubicBezTo>
                    <a:pt x="6104" y="4023"/>
                    <a:pt x="6104" y="4023"/>
                    <a:pt x="6045" y="4089"/>
                  </a:cubicBezTo>
                  <a:cubicBezTo>
                    <a:pt x="6016" y="4126"/>
                    <a:pt x="6001" y="4148"/>
                    <a:pt x="5994" y="4162"/>
                  </a:cubicBezTo>
                  <a:cubicBezTo>
                    <a:pt x="5972" y="4192"/>
                    <a:pt x="5965" y="4206"/>
                    <a:pt x="5935" y="4214"/>
                  </a:cubicBezTo>
                  <a:cubicBezTo>
                    <a:pt x="5906" y="4228"/>
                    <a:pt x="5898" y="4236"/>
                    <a:pt x="5877" y="4250"/>
                  </a:cubicBezTo>
                  <a:cubicBezTo>
                    <a:pt x="5869" y="4265"/>
                    <a:pt x="5862" y="4272"/>
                    <a:pt x="5847" y="4279"/>
                  </a:cubicBezTo>
                  <a:cubicBezTo>
                    <a:pt x="5811" y="4309"/>
                    <a:pt x="5818" y="4367"/>
                    <a:pt x="5825" y="4419"/>
                  </a:cubicBezTo>
                  <a:cubicBezTo>
                    <a:pt x="5833" y="4463"/>
                    <a:pt x="5811" y="4507"/>
                    <a:pt x="5789" y="4551"/>
                  </a:cubicBezTo>
                  <a:cubicBezTo>
                    <a:pt x="5781" y="4565"/>
                    <a:pt x="5774" y="4580"/>
                    <a:pt x="5767" y="4602"/>
                  </a:cubicBezTo>
                  <a:cubicBezTo>
                    <a:pt x="5752" y="4631"/>
                    <a:pt x="5745" y="4646"/>
                    <a:pt x="5715" y="4646"/>
                  </a:cubicBezTo>
                  <a:cubicBezTo>
                    <a:pt x="5708" y="4646"/>
                    <a:pt x="5701" y="4646"/>
                    <a:pt x="5693" y="4639"/>
                  </a:cubicBezTo>
                  <a:cubicBezTo>
                    <a:pt x="5686" y="4639"/>
                    <a:pt x="5679" y="4639"/>
                    <a:pt x="5664" y="4631"/>
                  </a:cubicBezTo>
                  <a:lnTo>
                    <a:pt x="5657" y="4631"/>
                  </a:lnTo>
                  <a:cubicBezTo>
                    <a:pt x="5649" y="4631"/>
                    <a:pt x="5649" y="4631"/>
                    <a:pt x="5642" y="4661"/>
                  </a:cubicBezTo>
                  <a:cubicBezTo>
                    <a:pt x="5642" y="4675"/>
                    <a:pt x="5635" y="4697"/>
                    <a:pt x="5620" y="4727"/>
                  </a:cubicBezTo>
                  <a:cubicBezTo>
                    <a:pt x="5613" y="4748"/>
                    <a:pt x="5605" y="4763"/>
                    <a:pt x="5598" y="4770"/>
                  </a:cubicBezTo>
                  <a:cubicBezTo>
                    <a:pt x="5591" y="4800"/>
                    <a:pt x="5584" y="4807"/>
                    <a:pt x="5554" y="4815"/>
                  </a:cubicBezTo>
                  <a:cubicBezTo>
                    <a:pt x="5547" y="4815"/>
                    <a:pt x="5547" y="4815"/>
                    <a:pt x="5539" y="4815"/>
                  </a:cubicBezTo>
                  <a:cubicBezTo>
                    <a:pt x="5510" y="4815"/>
                    <a:pt x="5495" y="4778"/>
                    <a:pt x="5481" y="4748"/>
                  </a:cubicBezTo>
                  <a:cubicBezTo>
                    <a:pt x="5474" y="4734"/>
                    <a:pt x="5459" y="4719"/>
                    <a:pt x="5452" y="4705"/>
                  </a:cubicBezTo>
                  <a:cubicBezTo>
                    <a:pt x="5444" y="4690"/>
                    <a:pt x="5437" y="4690"/>
                    <a:pt x="5429" y="4690"/>
                  </a:cubicBezTo>
                  <a:cubicBezTo>
                    <a:pt x="5422" y="4690"/>
                    <a:pt x="5400" y="4705"/>
                    <a:pt x="5386" y="4712"/>
                  </a:cubicBezTo>
                  <a:cubicBezTo>
                    <a:pt x="5371" y="4719"/>
                    <a:pt x="5356" y="4727"/>
                    <a:pt x="5342" y="4734"/>
                  </a:cubicBezTo>
                  <a:cubicBezTo>
                    <a:pt x="5290" y="4756"/>
                    <a:pt x="5283" y="4770"/>
                    <a:pt x="5276" y="4836"/>
                  </a:cubicBezTo>
                  <a:cubicBezTo>
                    <a:pt x="5268" y="4888"/>
                    <a:pt x="5254" y="4910"/>
                    <a:pt x="5210" y="4910"/>
                  </a:cubicBezTo>
                  <a:cubicBezTo>
                    <a:pt x="5188" y="4902"/>
                    <a:pt x="5188" y="4902"/>
                    <a:pt x="5188" y="4902"/>
                  </a:cubicBezTo>
                  <a:cubicBezTo>
                    <a:pt x="5158" y="4902"/>
                    <a:pt x="5144" y="4873"/>
                    <a:pt x="5129" y="4851"/>
                  </a:cubicBezTo>
                  <a:cubicBezTo>
                    <a:pt x="5122" y="4836"/>
                    <a:pt x="5114" y="4815"/>
                    <a:pt x="5107" y="4807"/>
                  </a:cubicBezTo>
                  <a:cubicBezTo>
                    <a:pt x="5100" y="4807"/>
                    <a:pt x="5100" y="4807"/>
                    <a:pt x="5093" y="4807"/>
                  </a:cubicBezTo>
                  <a:cubicBezTo>
                    <a:pt x="5078" y="4807"/>
                    <a:pt x="5041" y="4836"/>
                    <a:pt x="5019" y="4880"/>
                  </a:cubicBezTo>
                  <a:cubicBezTo>
                    <a:pt x="5012" y="4895"/>
                    <a:pt x="5005" y="4902"/>
                    <a:pt x="4997" y="4917"/>
                  </a:cubicBezTo>
                  <a:cubicBezTo>
                    <a:pt x="4990" y="4939"/>
                    <a:pt x="4983" y="4961"/>
                    <a:pt x="4946" y="4990"/>
                  </a:cubicBezTo>
                  <a:cubicBezTo>
                    <a:pt x="4924" y="4998"/>
                    <a:pt x="4909" y="5005"/>
                    <a:pt x="4902" y="5012"/>
                  </a:cubicBezTo>
                  <a:cubicBezTo>
                    <a:pt x="4880" y="5020"/>
                    <a:pt x="4873" y="5027"/>
                    <a:pt x="4843" y="5064"/>
                  </a:cubicBezTo>
                  <a:cubicBezTo>
                    <a:pt x="4836" y="5078"/>
                    <a:pt x="4836" y="5078"/>
                    <a:pt x="4836" y="5078"/>
                  </a:cubicBezTo>
                  <a:cubicBezTo>
                    <a:pt x="4799" y="5122"/>
                    <a:pt x="4799" y="5129"/>
                    <a:pt x="4741" y="5129"/>
                  </a:cubicBezTo>
                  <a:cubicBezTo>
                    <a:pt x="4726" y="5129"/>
                    <a:pt x="4712" y="5122"/>
                    <a:pt x="4704" y="5115"/>
                  </a:cubicBezTo>
                  <a:cubicBezTo>
                    <a:pt x="4689" y="5093"/>
                    <a:pt x="4697" y="5064"/>
                    <a:pt x="4704" y="5034"/>
                  </a:cubicBezTo>
                  <a:cubicBezTo>
                    <a:pt x="4704" y="5027"/>
                    <a:pt x="4704" y="5020"/>
                    <a:pt x="4712" y="5012"/>
                  </a:cubicBezTo>
                  <a:cubicBezTo>
                    <a:pt x="4704" y="5020"/>
                    <a:pt x="4697" y="5020"/>
                    <a:pt x="4689" y="5027"/>
                  </a:cubicBezTo>
                  <a:cubicBezTo>
                    <a:pt x="4675" y="5042"/>
                    <a:pt x="4653" y="5056"/>
                    <a:pt x="4624" y="5064"/>
                  </a:cubicBezTo>
                  <a:cubicBezTo>
                    <a:pt x="4609" y="5071"/>
                    <a:pt x="4594" y="5071"/>
                    <a:pt x="4579" y="5071"/>
                  </a:cubicBezTo>
                  <a:cubicBezTo>
                    <a:pt x="4550" y="5071"/>
                    <a:pt x="4536" y="5064"/>
                    <a:pt x="4514" y="5049"/>
                  </a:cubicBezTo>
                  <a:cubicBezTo>
                    <a:pt x="4484" y="5056"/>
                    <a:pt x="4426" y="5064"/>
                    <a:pt x="4396" y="5071"/>
                  </a:cubicBezTo>
                  <a:cubicBezTo>
                    <a:pt x="4389" y="5078"/>
                    <a:pt x="4374" y="5086"/>
                    <a:pt x="4367" y="5086"/>
                  </a:cubicBezTo>
                  <a:cubicBezTo>
                    <a:pt x="4345" y="5086"/>
                    <a:pt x="4330" y="5071"/>
                    <a:pt x="4308" y="5056"/>
                  </a:cubicBezTo>
                  <a:cubicBezTo>
                    <a:pt x="4294" y="5049"/>
                    <a:pt x="4294" y="5049"/>
                    <a:pt x="4294" y="5049"/>
                  </a:cubicBezTo>
                  <a:cubicBezTo>
                    <a:pt x="4272" y="5034"/>
                    <a:pt x="4257" y="5020"/>
                    <a:pt x="4250" y="4998"/>
                  </a:cubicBezTo>
                  <a:cubicBezTo>
                    <a:pt x="4235" y="4976"/>
                    <a:pt x="4228" y="4961"/>
                    <a:pt x="4213" y="4961"/>
                  </a:cubicBezTo>
                  <a:cubicBezTo>
                    <a:pt x="4206" y="4961"/>
                    <a:pt x="4206" y="4961"/>
                    <a:pt x="4198" y="4961"/>
                  </a:cubicBezTo>
                  <a:cubicBezTo>
                    <a:pt x="4184" y="4968"/>
                    <a:pt x="4177" y="4968"/>
                    <a:pt x="4162" y="4968"/>
                  </a:cubicBezTo>
                  <a:cubicBezTo>
                    <a:pt x="4133" y="4968"/>
                    <a:pt x="4118" y="4961"/>
                    <a:pt x="4111" y="4946"/>
                  </a:cubicBezTo>
                  <a:cubicBezTo>
                    <a:pt x="4096" y="4932"/>
                    <a:pt x="4089" y="4917"/>
                    <a:pt x="4096" y="4895"/>
                  </a:cubicBezTo>
                  <a:cubicBezTo>
                    <a:pt x="4096" y="4888"/>
                    <a:pt x="4096" y="4873"/>
                    <a:pt x="4089" y="4866"/>
                  </a:cubicBezTo>
                  <a:cubicBezTo>
                    <a:pt x="4081" y="4858"/>
                    <a:pt x="4074" y="4851"/>
                    <a:pt x="4059" y="4851"/>
                  </a:cubicBezTo>
                  <a:cubicBezTo>
                    <a:pt x="4045" y="4851"/>
                    <a:pt x="4037" y="4858"/>
                    <a:pt x="4023" y="4858"/>
                  </a:cubicBezTo>
                  <a:cubicBezTo>
                    <a:pt x="4001" y="4873"/>
                    <a:pt x="3986" y="4873"/>
                    <a:pt x="3964" y="4873"/>
                  </a:cubicBezTo>
                  <a:cubicBezTo>
                    <a:pt x="3942" y="4873"/>
                    <a:pt x="3927" y="4873"/>
                    <a:pt x="3905" y="4866"/>
                  </a:cubicBezTo>
                  <a:cubicBezTo>
                    <a:pt x="3898" y="4858"/>
                    <a:pt x="3891" y="4858"/>
                    <a:pt x="3876" y="4851"/>
                  </a:cubicBezTo>
                  <a:cubicBezTo>
                    <a:pt x="3869" y="4851"/>
                    <a:pt x="3854" y="4851"/>
                    <a:pt x="3847" y="4851"/>
                  </a:cubicBezTo>
                  <a:cubicBezTo>
                    <a:pt x="3825" y="4851"/>
                    <a:pt x="3803" y="4858"/>
                    <a:pt x="3781" y="4866"/>
                  </a:cubicBezTo>
                  <a:cubicBezTo>
                    <a:pt x="3759" y="4873"/>
                    <a:pt x="3744" y="4880"/>
                    <a:pt x="3715" y="4888"/>
                  </a:cubicBezTo>
                  <a:cubicBezTo>
                    <a:pt x="3708" y="4888"/>
                    <a:pt x="3693" y="4895"/>
                    <a:pt x="3686" y="4895"/>
                  </a:cubicBezTo>
                  <a:cubicBezTo>
                    <a:pt x="3634" y="4895"/>
                    <a:pt x="3612" y="4851"/>
                    <a:pt x="3598" y="4822"/>
                  </a:cubicBezTo>
                  <a:cubicBezTo>
                    <a:pt x="3590" y="4807"/>
                    <a:pt x="3583" y="4793"/>
                    <a:pt x="3576" y="4785"/>
                  </a:cubicBezTo>
                  <a:cubicBezTo>
                    <a:pt x="3532" y="4741"/>
                    <a:pt x="3436" y="4661"/>
                    <a:pt x="3385" y="4653"/>
                  </a:cubicBezTo>
                  <a:cubicBezTo>
                    <a:pt x="3363" y="4646"/>
                    <a:pt x="3348" y="4646"/>
                    <a:pt x="3327" y="4646"/>
                  </a:cubicBezTo>
                  <a:cubicBezTo>
                    <a:pt x="3305" y="4646"/>
                    <a:pt x="3275" y="4646"/>
                    <a:pt x="3253" y="4631"/>
                  </a:cubicBezTo>
                  <a:cubicBezTo>
                    <a:pt x="3239" y="4624"/>
                    <a:pt x="3224" y="4609"/>
                    <a:pt x="3217" y="4595"/>
                  </a:cubicBezTo>
                  <a:cubicBezTo>
                    <a:pt x="3209" y="4580"/>
                    <a:pt x="3202" y="4565"/>
                    <a:pt x="3180" y="4565"/>
                  </a:cubicBezTo>
                  <a:cubicBezTo>
                    <a:pt x="3180" y="4565"/>
                    <a:pt x="3173" y="4565"/>
                    <a:pt x="3165" y="4565"/>
                  </a:cubicBezTo>
                  <a:cubicBezTo>
                    <a:pt x="3136" y="4565"/>
                    <a:pt x="3099" y="4580"/>
                    <a:pt x="3063" y="4602"/>
                  </a:cubicBezTo>
                  <a:cubicBezTo>
                    <a:pt x="3048" y="4617"/>
                    <a:pt x="3026" y="4631"/>
                    <a:pt x="2997" y="4631"/>
                  </a:cubicBezTo>
                  <a:cubicBezTo>
                    <a:pt x="2975" y="4631"/>
                    <a:pt x="2953" y="4624"/>
                    <a:pt x="2938" y="4602"/>
                  </a:cubicBezTo>
                  <a:cubicBezTo>
                    <a:pt x="2924" y="4595"/>
                    <a:pt x="2916" y="4587"/>
                    <a:pt x="2909" y="4580"/>
                  </a:cubicBezTo>
                  <a:cubicBezTo>
                    <a:pt x="2909" y="4573"/>
                    <a:pt x="2909" y="4573"/>
                    <a:pt x="2902" y="4573"/>
                  </a:cubicBezTo>
                  <a:cubicBezTo>
                    <a:pt x="2902" y="4573"/>
                    <a:pt x="2902" y="4573"/>
                    <a:pt x="2902" y="4580"/>
                  </a:cubicBezTo>
                  <a:cubicBezTo>
                    <a:pt x="2894" y="4624"/>
                    <a:pt x="2858" y="4639"/>
                    <a:pt x="2836" y="4646"/>
                  </a:cubicBezTo>
                  <a:cubicBezTo>
                    <a:pt x="2836" y="4683"/>
                    <a:pt x="2828" y="4770"/>
                    <a:pt x="2770" y="4778"/>
                  </a:cubicBezTo>
                  <a:cubicBezTo>
                    <a:pt x="2740" y="4785"/>
                    <a:pt x="2733" y="4785"/>
                    <a:pt x="2733" y="4785"/>
                  </a:cubicBezTo>
                  <a:cubicBezTo>
                    <a:pt x="2733" y="4800"/>
                    <a:pt x="2733" y="4800"/>
                    <a:pt x="2733" y="4807"/>
                  </a:cubicBezTo>
                  <a:cubicBezTo>
                    <a:pt x="2726" y="4829"/>
                    <a:pt x="2704" y="4858"/>
                    <a:pt x="2674" y="4858"/>
                  </a:cubicBezTo>
                  <a:cubicBezTo>
                    <a:pt x="2667" y="4858"/>
                    <a:pt x="2653" y="4851"/>
                    <a:pt x="2638" y="4844"/>
                  </a:cubicBezTo>
                  <a:cubicBezTo>
                    <a:pt x="2631" y="4836"/>
                    <a:pt x="2631" y="4836"/>
                    <a:pt x="2623" y="4836"/>
                  </a:cubicBezTo>
                  <a:cubicBezTo>
                    <a:pt x="2616" y="4836"/>
                    <a:pt x="2594" y="4851"/>
                    <a:pt x="2572" y="4873"/>
                  </a:cubicBezTo>
                  <a:cubicBezTo>
                    <a:pt x="2565" y="4880"/>
                    <a:pt x="2557" y="4888"/>
                    <a:pt x="2550" y="4895"/>
                  </a:cubicBezTo>
                  <a:cubicBezTo>
                    <a:pt x="2528" y="4910"/>
                    <a:pt x="2521" y="4917"/>
                    <a:pt x="2506" y="4924"/>
                  </a:cubicBezTo>
                  <a:cubicBezTo>
                    <a:pt x="2484" y="4946"/>
                    <a:pt x="2469" y="4954"/>
                    <a:pt x="2462" y="4976"/>
                  </a:cubicBezTo>
                  <a:cubicBezTo>
                    <a:pt x="2447" y="4998"/>
                    <a:pt x="2418" y="5012"/>
                    <a:pt x="2389" y="5020"/>
                  </a:cubicBezTo>
                  <a:cubicBezTo>
                    <a:pt x="2374" y="5027"/>
                    <a:pt x="2359" y="5027"/>
                    <a:pt x="2345" y="5042"/>
                  </a:cubicBezTo>
                  <a:cubicBezTo>
                    <a:pt x="2330" y="5042"/>
                    <a:pt x="2323" y="5049"/>
                    <a:pt x="2308" y="5049"/>
                  </a:cubicBezTo>
                  <a:cubicBezTo>
                    <a:pt x="2279" y="5049"/>
                    <a:pt x="2235" y="5027"/>
                    <a:pt x="2198" y="5005"/>
                  </a:cubicBezTo>
                  <a:cubicBezTo>
                    <a:pt x="2184" y="4998"/>
                    <a:pt x="2169" y="4990"/>
                    <a:pt x="2147" y="4983"/>
                  </a:cubicBezTo>
                  <a:cubicBezTo>
                    <a:pt x="2140" y="4976"/>
                    <a:pt x="2132" y="4976"/>
                    <a:pt x="2125" y="4976"/>
                  </a:cubicBezTo>
                  <a:cubicBezTo>
                    <a:pt x="2103" y="4976"/>
                    <a:pt x="2088" y="4990"/>
                    <a:pt x="2066" y="5012"/>
                  </a:cubicBezTo>
                  <a:cubicBezTo>
                    <a:pt x="2052" y="5020"/>
                    <a:pt x="2037" y="5034"/>
                    <a:pt x="2030" y="5042"/>
                  </a:cubicBezTo>
                  <a:cubicBezTo>
                    <a:pt x="1986" y="5064"/>
                    <a:pt x="1949" y="5093"/>
                    <a:pt x="1912" y="5144"/>
                  </a:cubicBezTo>
                  <a:cubicBezTo>
                    <a:pt x="1890" y="5174"/>
                    <a:pt x="1898" y="5188"/>
                    <a:pt x="1912" y="5217"/>
                  </a:cubicBezTo>
                  <a:cubicBezTo>
                    <a:pt x="1920" y="5232"/>
                    <a:pt x="1927" y="5254"/>
                    <a:pt x="1927" y="5283"/>
                  </a:cubicBezTo>
                  <a:cubicBezTo>
                    <a:pt x="1920" y="5298"/>
                    <a:pt x="1920" y="5298"/>
                    <a:pt x="1920" y="5298"/>
                  </a:cubicBezTo>
                  <a:cubicBezTo>
                    <a:pt x="1912" y="5349"/>
                    <a:pt x="1912" y="5357"/>
                    <a:pt x="1898" y="5393"/>
                  </a:cubicBezTo>
                  <a:cubicBezTo>
                    <a:pt x="1890" y="5401"/>
                    <a:pt x="1883" y="5408"/>
                    <a:pt x="1868" y="5408"/>
                  </a:cubicBezTo>
                  <a:cubicBezTo>
                    <a:pt x="1854" y="5408"/>
                    <a:pt x="1839" y="5401"/>
                    <a:pt x="1810" y="5386"/>
                  </a:cubicBezTo>
                  <a:cubicBezTo>
                    <a:pt x="1788" y="5371"/>
                    <a:pt x="1751" y="5349"/>
                    <a:pt x="1722" y="5349"/>
                  </a:cubicBezTo>
                  <a:cubicBezTo>
                    <a:pt x="1707" y="5349"/>
                    <a:pt x="1700" y="5342"/>
                    <a:pt x="1685" y="5342"/>
                  </a:cubicBezTo>
                  <a:cubicBezTo>
                    <a:pt x="1627" y="5342"/>
                    <a:pt x="1619" y="5371"/>
                    <a:pt x="1619" y="5379"/>
                  </a:cubicBezTo>
                  <a:cubicBezTo>
                    <a:pt x="1605" y="5423"/>
                    <a:pt x="1583" y="5430"/>
                    <a:pt x="1546" y="5430"/>
                  </a:cubicBezTo>
                  <a:cubicBezTo>
                    <a:pt x="1370" y="5430"/>
                    <a:pt x="1370" y="5430"/>
                    <a:pt x="1370" y="5430"/>
                  </a:cubicBezTo>
                  <a:lnTo>
                    <a:pt x="1370" y="5430"/>
                  </a:lnTo>
                  <a:lnTo>
                    <a:pt x="1363" y="5430"/>
                  </a:lnTo>
                  <a:close/>
                  <a:moveTo>
                    <a:pt x="6133" y="2191"/>
                  </a:moveTo>
                  <a:lnTo>
                    <a:pt x="6133" y="2191"/>
                  </a:lnTo>
                  <a:cubicBezTo>
                    <a:pt x="6148" y="2198"/>
                    <a:pt x="6162" y="2206"/>
                    <a:pt x="6184" y="2213"/>
                  </a:cubicBezTo>
                  <a:cubicBezTo>
                    <a:pt x="6221" y="2228"/>
                    <a:pt x="6243" y="2250"/>
                    <a:pt x="6272" y="2279"/>
                  </a:cubicBezTo>
                  <a:cubicBezTo>
                    <a:pt x="6279" y="2286"/>
                    <a:pt x="6287" y="2301"/>
                    <a:pt x="6302" y="2316"/>
                  </a:cubicBezTo>
                  <a:cubicBezTo>
                    <a:pt x="6346" y="2360"/>
                    <a:pt x="6367" y="2382"/>
                    <a:pt x="6411" y="2404"/>
                  </a:cubicBezTo>
                  <a:cubicBezTo>
                    <a:pt x="6455" y="2433"/>
                    <a:pt x="6448" y="2448"/>
                    <a:pt x="6434" y="2477"/>
                  </a:cubicBezTo>
                  <a:cubicBezTo>
                    <a:pt x="6434" y="2484"/>
                    <a:pt x="6426" y="2492"/>
                    <a:pt x="6426" y="2499"/>
                  </a:cubicBezTo>
                  <a:cubicBezTo>
                    <a:pt x="6411" y="2528"/>
                    <a:pt x="6404" y="2536"/>
                    <a:pt x="6382" y="2543"/>
                  </a:cubicBezTo>
                  <a:cubicBezTo>
                    <a:pt x="6375" y="2558"/>
                    <a:pt x="6360" y="2565"/>
                    <a:pt x="6338" y="2587"/>
                  </a:cubicBezTo>
                  <a:cubicBezTo>
                    <a:pt x="6309" y="2616"/>
                    <a:pt x="6294" y="2638"/>
                    <a:pt x="6294" y="2646"/>
                  </a:cubicBezTo>
                  <a:cubicBezTo>
                    <a:pt x="6316" y="2646"/>
                    <a:pt x="6353" y="2631"/>
                    <a:pt x="6404" y="2609"/>
                  </a:cubicBezTo>
                  <a:cubicBezTo>
                    <a:pt x="6411" y="2609"/>
                    <a:pt x="6411" y="2609"/>
                    <a:pt x="6411" y="2609"/>
                  </a:cubicBezTo>
                  <a:cubicBezTo>
                    <a:pt x="6463" y="2587"/>
                    <a:pt x="6463" y="2572"/>
                    <a:pt x="6470" y="2536"/>
                  </a:cubicBezTo>
                  <a:cubicBezTo>
                    <a:pt x="6470" y="2528"/>
                    <a:pt x="6470" y="2521"/>
                    <a:pt x="6477" y="2514"/>
                  </a:cubicBezTo>
                  <a:cubicBezTo>
                    <a:pt x="6477" y="2484"/>
                    <a:pt x="6477" y="2484"/>
                    <a:pt x="6470" y="2470"/>
                  </a:cubicBezTo>
                  <a:cubicBezTo>
                    <a:pt x="6463" y="2462"/>
                    <a:pt x="6463" y="2455"/>
                    <a:pt x="6455" y="2440"/>
                  </a:cubicBezTo>
                  <a:cubicBezTo>
                    <a:pt x="6448" y="2426"/>
                    <a:pt x="6441" y="2418"/>
                    <a:pt x="6441" y="2411"/>
                  </a:cubicBezTo>
                  <a:cubicBezTo>
                    <a:pt x="6434" y="2389"/>
                    <a:pt x="6434" y="2389"/>
                    <a:pt x="6404" y="2374"/>
                  </a:cubicBezTo>
                  <a:cubicBezTo>
                    <a:pt x="6360" y="2352"/>
                    <a:pt x="6360" y="2338"/>
                    <a:pt x="6360" y="2301"/>
                  </a:cubicBezTo>
                  <a:cubicBezTo>
                    <a:pt x="6360" y="2301"/>
                    <a:pt x="6360" y="2294"/>
                    <a:pt x="6360" y="2286"/>
                  </a:cubicBezTo>
                  <a:cubicBezTo>
                    <a:pt x="6360" y="2228"/>
                    <a:pt x="6411" y="2228"/>
                    <a:pt x="6441" y="2228"/>
                  </a:cubicBezTo>
                  <a:cubicBezTo>
                    <a:pt x="6477" y="2228"/>
                    <a:pt x="6477" y="2228"/>
                    <a:pt x="6477" y="2228"/>
                  </a:cubicBezTo>
                  <a:cubicBezTo>
                    <a:pt x="6499" y="2228"/>
                    <a:pt x="6514" y="2235"/>
                    <a:pt x="6529" y="2243"/>
                  </a:cubicBezTo>
                  <a:cubicBezTo>
                    <a:pt x="6543" y="2265"/>
                    <a:pt x="6529" y="2294"/>
                    <a:pt x="6521" y="2330"/>
                  </a:cubicBezTo>
                  <a:cubicBezTo>
                    <a:pt x="6521" y="2345"/>
                    <a:pt x="6514" y="2352"/>
                    <a:pt x="6514" y="2360"/>
                  </a:cubicBezTo>
                  <a:cubicBezTo>
                    <a:pt x="6514" y="2374"/>
                    <a:pt x="6514" y="2382"/>
                    <a:pt x="6514" y="2382"/>
                  </a:cubicBezTo>
                  <a:cubicBezTo>
                    <a:pt x="6514" y="2382"/>
                    <a:pt x="6529" y="2374"/>
                    <a:pt x="6536" y="2360"/>
                  </a:cubicBezTo>
                  <a:cubicBezTo>
                    <a:pt x="6558" y="2338"/>
                    <a:pt x="6565" y="2330"/>
                    <a:pt x="6580" y="2330"/>
                  </a:cubicBezTo>
                  <a:cubicBezTo>
                    <a:pt x="6595" y="2330"/>
                    <a:pt x="6609" y="2338"/>
                    <a:pt x="6624" y="2352"/>
                  </a:cubicBezTo>
                  <a:cubicBezTo>
                    <a:pt x="6639" y="2360"/>
                    <a:pt x="6639" y="2360"/>
                    <a:pt x="6639" y="2360"/>
                  </a:cubicBezTo>
                  <a:cubicBezTo>
                    <a:pt x="6646" y="2367"/>
                    <a:pt x="6653" y="2367"/>
                    <a:pt x="6653" y="2374"/>
                  </a:cubicBezTo>
                  <a:cubicBezTo>
                    <a:pt x="6653" y="2367"/>
                    <a:pt x="6653" y="2367"/>
                    <a:pt x="6653" y="2360"/>
                  </a:cubicBezTo>
                  <a:cubicBezTo>
                    <a:pt x="6660" y="2352"/>
                    <a:pt x="6668" y="2330"/>
                    <a:pt x="6675" y="2308"/>
                  </a:cubicBezTo>
                  <a:cubicBezTo>
                    <a:pt x="6690" y="2272"/>
                    <a:pt x="6675" y="2250"/>
                    <a:pt x="6653" y="2220"/>
                  </a:cubicBezTo>
                  <a:cubicBezTo>
                    <a:pt x="6639" y="2206"/>
                    <a:pt x="6624" y="2191"/>
                    <a:pt x="6617" y="2169"/>
                  </a:cubicBezTo>
                  <a:cubicBezTo>
                    <a:pt x="6602" y="2140"/>
                    <a:pt x="6587" y="2133"/>
                    <a:pt x="6573" y="2125"/>
                  </a:cubicBezTo>
                  <a:cubicBezTo>
                    <a:pt x="6565" y="2118"/>
                    <a:pt x="6551" y="2110"/>
                    <a:pt x="6536" y="2096"/>
                  </a:cubicBezTo>
                  <a:cubicBezTo>
                    <a:pt x="6507" y="2052"/>
                    <a:pt x="6492" y="2037"/>
                    <a:pt x="6463" y="2037"/>
                  </a:cubicBezTo>
                  <a:cubicBezTo>
                    <a:pt x="6455" y="2037"/>
                    <a:pt x="6448" y="2037"/>
                    <a:pt x="6448" y="2037"/>
                  </a:cubicBezTo>
                  <a:cubicBezTo>
                    <a:pt x="6448" y="2037"/>
                    <a:pt x="6448" y="2045"/>
                    <a:pt x="6448" y="2067"/>
                  </a:cubicBezTo>
                  <a:cubicBezTo>
                    <a:pt x="6448" y="2081"/>
                    <a:pt x="6455" y="2089"/>
                    <a:pt x="6463" y="2096"/>
                  </a:cubicBezTo>
                  <a:cubicBezTo>
                    <a:pt x="6470" y="2103"/>
                    <a:pt x="6477" y="2110"/>
                    <a:pt x="6477" y="2133"/>
                  </a:cubicBezTo>
                  <a:cubicBezTo>
                    <a:pt x="6477" y="2162"/>
                    <a:pt x="6448" y="2177"/>
                    <a:pt x="6419" y="2184"/>
                  </a:cubicBezTo>
                  <a:cubicBezTo>
                    <a:pt x="6397" y="2191"/>
                    <a:pt x="6367" y="2198"/>
                    <a:pt x="6346" y="2213"/>
                  </a:cubicBezTo>
                  <a:cubicBezTo>
                    <a:pt x="6316" y="2243"/>
                    <a:pt x="6302" y="2250"/>
                    <a:pt x="6294" y="2250"/>
                  </a:cubicBezTo>
                  <a:cubicBezTo>
                    <a:pt x="6279" y="2250"/>
                    <a:pt x="6272" y="2243"/>
                    <a:pt x="6272" y="2235"/>
                  </a:cubicBezTo>
                  <a:lnTo>
                    <a:pt x="6265" y="2228"/>
                  </a:lnTo>
                  <a:cubicBezTo>
                    <a:pt x="6258" y="2220"/>
                    <a:pt x="6250" y="2213"/>
                    <a:pt x="6250" y="2206"/>
                  </a:cubicBezTo>
                  <a:cubicBezTo>
                    <a:pt x="6250" y="2191"/>
                    <a:pt x="6265" y="2177"/>
                    <a:pt x="6279" y="2155"/>
                  </a:cubicBezTo>
                  <a:cubicBezTo>
                    <a:pt x="6294" y="2147"/>
                    <a:pt x="6302" y="2140"/>
                    <a:pt x="6309" y="2133"/>
                  </a:cubicBezTo>
                  <a:cubicBezTo>
                    <a:pt x="6316" y="2118"/>
                    <a:pt x="6324" y="2103"/>
                    <a:pt x="6316" y="2096"/>
                  </a:cubicBezTo>
                  <a:cubicBezTo>
                    <a:pt x="6316" y="2096"/>
                    <a:pt x="6309" y="2096"/>
                    <a:pt x="6302" y="2096"/>
                  </a:cubicBezTo>
                  <a:cubicBezTo>
                    <a:pt x="6302" y="2096"/>
                    <a:pt x="6302" y="2096"/>
                    <a:pt x="6294" y="2096"/>
                  </a:cubicBezTo>
                  <a:cubicBezTo>
                    <a:pt x="6250" y="2103"/>
                    <a:pt x="6250" y="2110"/>
                    <a:pt x="6236" y="2140"/>
                  </a:cubicBezTo>
                  <a:cubicBezTo>
                    <a:pt x="6214" y="2191"/>
                    <a:pt x="6177" y="2191"/>
                    <a:pt x="6140" y="2191"/>
                  </a:cubicBezTo>
                  <a:cubicBezTo>
                    <a:pt x="6133" y="2191"/>
                    <a:pt x="6133" y="2191"/>
                    <a:pt x="6133" y="2191"/>
                  </a:cubicBezTo>
                  <a:close/>
                  <a:moveTo>
                    <a:pt x="6104" y="2133"/>
                  </a:moveTo>
                  <a:lnTo>
                    <a:pt x="6104" y="2133"/>
                  </a:lnTo>
                  <a:cubicBezTo>
                    <a:pt x="6096" y="2140"/>
                    <a:pt x="6096" y="2140"/>
                    <a:pt x="6096" y="2140"/>
                  </a:cubicBezTo>
                  <a:cubicBezTo>
                    <a:pt x="6089" y="2147"/>
                    <a:pt x="6089" y="2155"/>
                    <a:pt x="6089" y="2155"/>
                  </a:cubicBezTo>
                  <a:cubicBezTo>
                    <a:pt x="6096" y="2162"/>
                    <a:pt x="6096" y="2169"/>
                    <a:pt x="6104" y="2169"/>
                  </a:cubicBezTo>
                  <a:lnTo>
                    <a:pt x="6104" y="2169"/>
                  </a:lnTo>
                  <a:cubicBezTo>
                    <a:pt x="6096" y="2162"/>
                    <a:pt x="6096" y="2147"/>
                    <a:pt x="6104" y="2133"/>
                  </a:cubicBezTo>
                  <a:close/>
                  <a:moveTo>
                    <a:pt x="1729" y="2286"/>
                  </a:moveTo>
                  <a:lnTo>
                    <a:pt x="1729" y="2286"/>
                  </a:lnTo>
                  <a:lnTo>
                    <a:pt x="1729" y="2286"/>
                  </a:lnTo>
                  <a:cubicBezTo>
                    <a:pt x="1729" y="2272"/>
                    <a:pt x="1729" y="2265"/>
                    <a:pt x="1729" y="2257"/>
                  </a:cubicBezTo>
                  <a:cubicBezTo>
                    <a:pt x="1729" y="2235"/>
                    <a:pt x="1722" y="2206"/>
                    <a:pt x="1758" y="2177"/>
                  </a:cubicBezTo>
                  <a:cubicBezTo>
                    <a:pt x="1766" y="2169"/>
                    <a:pt x="1773" y="2162"/>
                    <a:pt x="1781" y="2155"/>
                  </a:cubicBezTo>
                  <a:cubicBezTo>
                    <a:pt x="1788" y="2147"/>
                    <a:pt x="1795" y="2140"/>
                    <a:pt x="1817" y="2140"/>
                  </a:cubicBezTo>
                  <a:cubicBezTo>
                    <a:pt x="1824" y="2140"/>
                    <a:pt x="1832" y="2140"/>
                    <a:pt x="1839" y="2147"/>
                  </a:cubicBezTo>
                  <a:cubicBezTo>
                    <a:pt x="1861" y="2155"/>
                    <a:pt x="1883" y="2169"/>
                    <a:pt x="1890" y="2191"/>
                  </a:cubicBezTo>
                  <a:cubicBezTo>
                    <a:pt x="1890" y="2206"/>
                    <a:pt x="1883" y="2220"/>
                    <a:pt x="1868" y="2235"/>
                  </a:cubicBezTo>
                  <a:cubicBezTo>
                    <a:pt x="1839" y="2272"/>
                    <a:pt x="1773" y="2308"/>
                    <a:pt x="1766" y="2316"/>
                  </a:cubicBezTo>
                  <a:cubicBezTo>
                    <a:pt x="1758" y="2316"/>
                    <a:pt x="1758" y="2316"/>
                    <a:pt x="1758" y="2316"/>
                  </a:cubicBezTo>
                  <a:lnTo>
                    <a:pt x="1729" y="2286"/>
                  </a:lnTo>
                  <a:close/>
                  <a:moveTo>
                    <a:pt x="5312" y="1576"/>
                  </a:moveTo>
                  <a:lnTo>
                    <a:pt x="5312" y="1576"/>
                  </a:lnTo>
                  <a:cubicBezTo>
                    <a:pt x="5283" y="1576"/>
                    <a:pt x="5254" y="1561"/>
                    <a:pt x="5224" y="1546"/>
                  </a:cubicBezTo>
                  <a:cubicBezTo>
                    <a:pt x="5217" y="1539"/>
                    <a:pt x="5210" y="1532"/>
                    <a:pt x="5195" y="1524"/>
                  </a:cubicBezTo>
                  <a:cubicBezTo>
                    <a:pt x="5158" y="1510"/>
                    <a:pt x="5158" y="1510"/>
                    <a:pt x="5158" y="1510"/>
                  </a:cubicBezTo>
                  <a:cubicBezTo>
                    <a:pt x="5195" y="1495"/>
                    <a:pt x="5195" y="1495"/>
                    <a:pt x="5195" y="1495"/>
                  </a:cubicBezTo>
                  <a:cubicBezTo>
                    <a:pt x="5217" y="1495"/>
                    <a:pt x="5298" y="1458"/>
                    <a:pt x="5364" y="1392"/>
                  </a:cubicBezTo>
                  <a:cubicBezTo>
                    <a:pt x="5386" y="1370"/>
                    <a:pt x="5386" y="1370"/>
                    <a:pt x="5386" y="1370"/>
                  </a:cubicBezTo>
                  <a:cubicBezTo>
                    <a:pt x="5393" y="1385"/>
                    <a:pt x="5393" y="1385"/>
                    <a:pt x="5393" y="1385"/>
                  </a:cubicBezTo>
                  <a:cubicBezTo>
                    <a:pt x="5400" y="1392"/>
                    <a:pt x="5408" y="1400"/>
                    <a:pt x="5415" y="1415"/>
                  </a:cubicBezTo>
                  <a:cubicBezTo>
                    <a:pt x="5429" y="1422"/>
                    <a:pt x="5437" y="1444"/>
                    <a:pt x="5429" y="1458"/>
                  </a:cubicBezTo>
                  <a:cubicBezTo>
                    <a:pt x="5422" y="1502"/>
                    <a:pt x="5378" y="1554"/>
                    <a:pt x="5342" y="1568"/>
                  </a:cubicBezTo>
                  <a:cubicBezTo>
                    <a:pt x="5334" y="1576"/>
                    <a:pt x="5327" y="1576"/>
                    <a:pt x="5312" y="1576"/>
                  </a:cubicBezTo>
                  <a:close/>
                  <a:moveTo>
                    <a:pt x="5129" y="1458"/>
                  </a:moveTo>
                  <a:lnTo>
                    <a:pt x="5129" y="1458"/>
                  </a:lnTo>
                  <a:cubicBezTo>
                    <a:pt x="5114" y="1458"/>
                    <a:pt x="5100" y="1458"/>
                    <a:pt x="5085" y="1444"/>
                  </a:cubicBezTo>
                  <a:cubicBezTo>
                    <a:pt x="5070" y="1436"/>
                    <a:pt x="5056" y="1422"/>
                    <a:pt x="5048" y="1415"/>
                  </a:cubicBezTo>
                  <a:cubicBezTo>
                    <a:pt x="5019" y="1400"/>
                    <a:pt x="4997" y="1378"/>
                    <a:pt x="4975" y="1348"/>
                  </a:cubicBezTo>
                  <a:cubicBezTo>
                    <a:pt x="4953" y="1319"/>
                    <a:pt x="4924" y="1305"/>
                    <a:pt x="4895" y="1290"/>
                  </a:cubicBezTo>
                  <a:cubicBezTo>
                    <a:pt x="4865" y="1268"/>
                    <a:pt x="4865" y="1268"/>
                    <a:pt x="4865" y="1268"/>
                  </a:cubicBezTo>
                  <a:cubicBezTo>
                    <a:pt x="4829" y="1253"/>
                    <a:pt x="4785" y="1224"/>
                    <a:pt x="4785" y="1165"/>
                  </a:cubicBezTo>
                  <a:cubicBezTo>
                    <a:pt x="4785" y="1143"/>
                    <a:pt x="4785" y="1121"/>
                    <a:pt x="4785" y="1099"/>
                  </a:cubicBezTo>
                  <a:cubicBezTo>
                    <a:pt x="4792" y="1092"/>
                    <a:pt x="4792" y="1092"/>
                    <a:pt x="4792" y="1092"/>
                  </a:cubicBezTo>
                  <a:cubicBezTo>
                    <a:pt x="4799" y="1092"/>
                    <a:pt x="4799" y="1092"/>
                    <a:pt x="4799" y="1092"/>
                  </a:cubicBezTo>
                  <a:cubicBezTo>
                    <a:pt x="4807" y="1092"/>
                    <a:pt x="4865" y="1077"/>
                    <a:pt x="4990" y="1077"/>
                  </a:cubicBezTo>
                  <a:cubicBezTo>
                    <a:pt x="5019" y="1077"/>
                    <a:pt x="5034" y="1063"/>
                    <a:pt x="5034" y="1041"/>
                  </a:cubicBezTo>
                  <a:cubicBezTo>
                    <a:pt x="5034" y="997"/>
                    <a:pt x="4990" y="938"/>
                    <a:pt x="4953" y="938"/>
                  </a:cubicBezTo>
                  <a:cubicBezTo>
                    <a:pt x="4902" y="938"/>
                    <a:pt x="4880" y="916"/>
                    <a:pt x="4865" y="901"/>
                  </a:cubicBezTo>
                  <a:cubicBezTo>
                    <a:pt x="4858" y="894"/>
                    <a:pt x="4851" y="894"/>
                    <a:pt x="4851" y="894"/>
                  </a:cubicBezTo>
                  <a:cubicBezTo>
                    <a:pt x="4829" y="887"/>
                    <a:pt x="4829" y="887"/>
                    <a:pt x="4829" y="887"/>
                  </a:cubicBezTo>
                  <a:cubicBezTo>
                    <a:pt x="4829" y="894"/>
                    <a:pt x="4829" y="894"/>
                    <a:pt x="4829" y="894"/>
                  </a:cubicBezTo>
                  <a:cubicBezTo>
                    <a:pt x="4814" y="894"/>
                    <a:pt x="4814" y="894"/>
                    <a:pt x="4814" y="894"/>
                  </a:cubicBezTo>
                  <a:cubicBezTo>
                    <a:pt x="4777" y="887"/>
                    <a:pt x="4755" y="858"/>
                    <a:pt x="4755" y="821"/>
                  </a:cubicBezTo>
                  <a:cubicBezTo>
                    <a:pt x="4755" y="762"/>
                    <a:pt x="4785" y="726"/>
                    <a:pt x="4814" y="696"/>
                  </a:cubicBezTo>
                  <a:cubicBezTo>
                    <a:pt x="4829" y="682"/>
                    <a:pt x="4829" y="660"/>
                    <a:pt x="4836" y="630"/>
                  </a:cubicBezTo>
                  <a:cubicBezTo>
                    <a:pt x="4836" y="608"/>
                    <a:pt x="4836" y="608"/>
                    <a:pt x="4836" y="608"/>
                  </a:cubicBezTo>
                  <a:cubicBezTo>
                    <a:pt x="4836" y="579"/>
                    <a:pt x="4836" y="535"/>
                    <a:pt x="4851" y="498"/>
                  </a:cubicBezTo>
                  <a:cubicBezTo>
                    <a:pt x="4858" y="477"/>
                    <a:pt x="4865" y="447"/>
                    <a:pt x="4895" y="447"/>
                  </a:cubicBezTo>
                  <a:cubicBezTo>
                    <a:pt x="4902" y="447"/>
                    <a:pt x="4909" y="447"/>
                    <a:pt x="4924" y="455"/>
                  </a:cubicBezTo>
                  <a:cubicBezTo>
                    <a:pt x="4931" y="462"/>
                    <a:pt x="4939" y="462"/>
                    <a:pt x="4953" y="462"/>
                  </a:cubicBezTo>
                  <a:cubicBezTo>
                    <a:pt x="4961" y="462"/>
                    <a:pt x="4968" y="462"/>
                    <a:pt x="4968" y="455"/>
                  </a:cubicBezTo>
                  <a:cubicBezTo>
                    <a:pt x="4983" y="447"/>
                    <a:pt x="4983" y="447"/>
                    <a:pt x="4983" y="447"/>
                  </a:cubicBezTo>
                  <a:cubicBezTo>
                    <a:pt x="5005" y="469"/>
                    <a:pt x="5005" y="469"/>
                    <a:pt x="5005" y="469"/>
                  </a:cubicBezTo>
                  <a:cubicBezTo>
                    <a:pt x="5012" y="469"/>
                    <a:pt x="5019" y="469"/>
                    <a:pt x="5027" y="469"/>
                  </a:cubicBezTo>
                  <a:cubicBezTo>
                    <a:pt x="5056" y="469"/>
                    <a:pt x="5070" y="484"/>
                    <a:pt x="5078" y="506"/>
                  </a:cubicBezTo>
                  <a:cubicBezTo>
                    <a:pt x="5085" y="528"/>
                    <a:pt x="5085" y="528"/>
                    <a:pt x="5085" y="528"/>
                  </a:cubicBezTo>
                  <a:cubicBezTo>
                    <a:pt x="5093" y="550"/>
                    <a:pt x="5093" y="557"/>
                    <a:pt x="5107" y="565"/>
                  </a:cubicBezTo>
                  <a:cubicBezTo>
                    <a:pt x="5114" y="565"/>
                    <a:pt x="5114" y="572"/>
                    <a:pt x="5122" y="572"/>
                  </a:cubicBezTo>
                  <a:cubicBezTo>
                    <a:pt x="5129" y="572"/>
                    <a:pt x="5136" y="579"/>
                    <a:pt x="5144" y="579"/>
                  </a:cubicBezTo>
                  <a:lnTo>
                    <a:pt x="5144" y="579"/>
                  </a:lnTo>
                  <a:cubicBezTo>
                    <a:pt x="5144" y="565"/>
                    <a:pt x="5144" y="557"/>
                    <a:pt x="5144" y="542"/>
                  </a:cubicBezTo>
                  <a:cubicBezTo>
                    <a:pt x="5144" y="528"/>
                    <a:pt x="5144" y="520"/>
                    <a:pt x="5136" y="491"/>
                  </a:cubicBezTo>
                  <a:cubicBezTo>
                    <a:pt x="5136" y="484"/>
                    <a:pt x="5129" y="477"/>
                    <a:pt x="5129" y="469"/>
                  </a:cubicBezTo>
                  <a:cubicBezTo>
                    <a:pt x="5122" y="455"/>
                    <a:pt x="5114" y="440"/>
                    <a:pt x="5122" y="425"/>
                  </a:cubicBezTo>
                  <a:cubicBezTo>
                    <a:pt x="5122" y="410"/>
                    <a:pt x="5136" y="410"/>
                    <a:pt x="5158" y="403"/>
                  </a:cubicBezTo>
                  <a:cubicBezTo>
                    <a:pt x="5180" y="396"/>
                    <a:pt x="5180" y="396"/>
                    <a:pt x="5180" y="396"/>
                  </a:cubicBezTo>
                  <a:cubicBezTo>
                    <a:pt x="5188" y="396"/>
                    <a:pt x="5195" y="396"/>
                    <a:pt x="5203" y="396"/>
                  </a:cubicBezTo>
                  <a:cubicBezTo>
                    <a:pt x="5232" y="396"/>
                    <a:pt x="5239" y="425"/>
                    <a:pt x="5239" y="455"/>
                  </a:cubicBezTo>
                  <a:cubicBezTo>
                    <a:pt x="5246" y="498"/>
                    <a:pt x="5261" y="535"/>
                    <a:pt x="5290" y="535"/>
                  </a:cubicBezTo>
                  <a:cubicBezTo>
                    <a:pt x="5298" y="535"/>
                    <a:pt x="5298" y="535"/>
                    <a:pt x="5305" y="528"/>
                  </a:cubicBezTo>
                  <a:cubicBezTo>
                    <a:pt x="5312" y="528"/>
                    <a:pt x="5312" y="528"/>
                    <a:pt x="5320" y="528"/>
                  </a:cubicBezTo>
                  <a:cubicBezTo>
                    <a:pt x="5342" y="528"/>
                    <a:pt x="5349" y="550"/>
                    <a:pt x="5356" y="586"/>
                  </a:cubicBezTo>
                  <a:cubicBezTo>
                    <a:pt x="5371" y="645"/>
                    <a:pt x="5393" y="652"/>
                    <a:pt x="5422" y="667"/>
                  </a:cubicBezTo>
                  <a:cubicBezTo>
                    <a:pt x="5429" y="667"/>
                    <a:pt x="5437" y="667"/>
                    <a:pt x="5444" y="667"/>
                  </a:cubicBezTo>
                  <a:cubicBezTo>
                    <a:pt x="5466" y="674"/>
                    <a:pt x="5488" y="682"/>
                    <a:pt x="5481" y="740"/>
                  </a:cubicBezTo>
                  <a:cubicBezTo>
                    <a:pt x="5481" y="799"/>
                    <a:pt x="5474" y="828"/>
                    <a:pt x="5503" y="850"/>
                  </a:cubicBezTo>
                  <a:cubicBezTo>
                    <a:pt x="5517" y="858"/>
                    <a:pt x="5525" y="865"/>
                    <a:pt x="5532" y="872"/>
                  </a:cubicBezTo>
                  <a:cubicBezTo>
                    <a:pt x="5554" y="879"/>
                    <a:pt x="5561" y="887"/>
                    <a:pt x="5576" y="887"/>
                  </a:cubicBezTo>
                  <a:cubicBezTo>
                    <a:pt x="5584" y="887"/>
                    <a:pt x="5584" y="887"/>
                    <a:pt x="5591" y="887"/>
                  </a:cubicBezTo>
                  <a:cubicBezTo>
                    <a:pt x="5605" y="879"/>
                    <a:pt x="5620" y="872"/>
                    <a:pt x="5627" y="865"/>
                  </a:cubicBezTo>
                  <a:cubicBezTo>
                    <a:pt x="5649" y="858"/>
                    <a:pt x="5664" y="843"/>
                    <a:pt x="5686" y="843"/>
                  </a:cubicBezTo>
                  <a:cubicBezTo>
                    <a:pt x="5693" y="843"/>
                    <a:pt x="5701" y="850"/>
                    <a:pt x="5715" y="850"/>
                  </a:cubicBezTo>
                  <a:cubicBezTo>
                    <a:pt x="5715" y="858"/>
                    <a:pt x="5723" y="858"/>
                    <a:pt x="5723" y="858"/>
                  </a:cubicBezTo>
                  <a:cubicBezTo>
                    <a:pt x="5730" y="858"/>
                    <a:pt x="5730" y="858"/>
                    <a:pt x="5730" y="858"/>
                  </a:cubicBezTo>
                  <a:cubicBezTo>
                    <a:pt x="5730" y="865"/>
                    <a:pt x="5730" y="865"/>
                    <a:pt x="5730" y="865"/>
                  </a:cubicBezTo>
                  <a:cubicBezTo>
                    <a:pt x="5745" y="879"/>
                    <a:pt x="5759" y="894"/>
                    <a:pt x="5774" y="894"/>
                  </a:cubicBezTo>
                  <a:cubicBezTo>
                    <a:pt x="5781" y="901"/>
                    <a:pt x="5781" y="901"/>
                    <a:pt x="5781" y="901"/>
                  </a:cubicBezTo>
                  <a:lnTo>
                    <a:pt x="5781" y="901"/>
                  </a:lnTo>
                  <a:cubicBezTo>
                    <a:pt x="5796" y="924"/>
                    <a:pt x="5803" y="931"/>
                    <a:pt x="5811" y="931"/>
                  </a:cubicBezTo>
                  <a:cubicBezTo>
                    <a:pt x="5818" y="931"/>
                    <a:pt x="5833" y="931"/>
                    <a:pt x="5840" y="924"/>
                  </a:cubicBezTo>
                  <a:cubicBezTo>
                    <a:pt x="5847" y="924"/>
                    <a:pt x="5847" y="924"/>
                    <a:pt x="5847" y="924"/>
                  </a:cubicBezTo>
                  <a:cubicBezTo>
                    <a:pt x="5855" y="924"/>
                    <a:pt x="5855" y="924"/>
                    <a:pt x="5855" y="924"/>
                  </a:cubicBezTo>
                  <a:cubicBezTo>
                    <a:pt x="5884" y="938"/>
                    <a:pt x="5913" y="960"/>
                    <a:pt x="5935" y="982"/>
                  </a:cubicBezTo>
                  <a:cubicBezTo>
                    <a:pt x="5950" y="989"/>
                    <a:pt x="5957" y="997"/>
                    <a:pt x="5972" y="1004"/>
                  </a:cubicBezTo>
                  <a:cubicBezTo>
                    <a:pt x="6023" y="1041"/>
                    <a:pt x="6082" y="1085"/>
                    <a:pt x="6052" y="1136"/>
                  </a:cubicBezTo>
                  <a:cubicBezTo>
                    <a:pt x="6045" y="1158"/>
                    <a:pt x="6030" y="1165"/>
                    <a:pt x="6016" y="1173"/>
                  </a:cubicBezTo>
                  <a:cubicBezTo>
                    <a:pt x="6008" y="1180"/>
                    <a:pt x="6008" y="1180"/>
                    <a:pt x="6008" y="1187"/>
                  </a:cubicBezTo>
                  <a:cubicBezTo>
                    <a:pt x="6023" y="1224"/>
                    <a:pt x="6023" y="1290"/>
                    <a:pt x="6008" y="1334"/>
                  </a:cubicBezTo>
                  <a:cubicBezTo>
                    <a:pt x="6008" y="1341"/>
                    <a:pt x="6001" y="1363"/>
                    <a:pt x="5972" y="1363"/>
                  </a:cubicBezTo>
                  <a:cubicBezTo>
                    <a:pt x="5928" y="1363"/>
                    <a:pt x="5884" y="1334"/>
                    <a:pt x="5877" y="1334"/>
                  </a:cubicBezTo>
                  <a:cubicBezTo>
                    <a:pt x="5869" y="1327"/>
                    <a:pt x="5869" y="1327"/>
                    <a:pt x="5869" y="1327"/>
                  </a:cubicBezTo>
                  <a:lnTo>
                    <a:pt x="5869" y="1327"/>
                  </a:lnTo>
                  <a:cubicBezTo>
                    <a:pt x="5862" y="1312"/>
                    <a:pt x="5840" y="1231"/>
                    <a:pt x="5884" y="1202"/>
                  </a:cubicBezTo>
                  <a:cubicBezTo>
                    <a:pt x="5891" y="1187"/>
                    <a:pt x="5877" y="1151"/>
                    <a:pt x="5855" y="1129"/>
                  </a:cubicBezTo>
                  <a:cubicBezTo>
                    <a:pt x="5840" y="1143"/>
                    <a:pt x="5796" y="1180"/>
                    <a:pt x="5767" y="1180"/>
                  </a:cubicBezTo>
                  <a:cubicBezTo>
                    <a:pt x="5759" y="1180"/>
                    <a:pt x="5759" y="1180"/>
                    <a:pt x="5752" y="1173"/>
                  </a:cubicBezTo>
                  <a:cubicBezTo>
                    <a:pt x="5737" y="1173"/>
                    <a:pt x="5723" y="1158"/>
                    <a:pt x="5715" y="1143"/>
                  </a:cubicBezTo>
                  <a:cubicBezTo>
                    <a:pt x="5708" y="1136"/>
                    <a:pt x="5708" y="1129"/>
                    <a:pt x="5701" y="1129"/>
                  </a:cubicBezTo>
                  <a:cubicBezTo>
                    <a:pt x="5701" y="1129"/>
                    <a:pt x="5693" y="1129"/>
                    <a:pt x="5686" y="1136"/>
                  </a:cubicBezTo>
                  <a:cubicBezTo>
                    <a:pt x="5664" y="1151"/>
                    <a:pt x="5642" y="1187"/>
                    <a:pt x="5627" y="1209"/>
                  </a:cubicBezTo>
                  <a:cubicBezTo>
                    <a:pt x="5605" y="1239"/>
                    <a:pt x="5598" y="1246"/>
                    <a:pt x="5591" y="1246"/>
                  </a:cubicBezTo>
                  <a:cubicBezTo>
                    <a:pt x="5584" y="1246"/>
                    <a:pt x="5584" y="1246"/>
                    <a:pt x="5584" y="1246"/>
                  </a:cubicBezTo>
                  <a:cubicBezTo>
                    <a:pt x="5576" y="1239"/>
                    <a:pt x="5576" y="1239"/>
                    <a:pt x="5576" y="1239"/>
                  </a:cubicBezTo>
                  <a:cubicBezTo>
                    <a:pt x="5569" y="1231"/>
                    <a:pt x="5569" y="1224"/>
                    <a:pt x="5576" y="1217"/>
                  </a:cubicBezTo>
                  <a:cubicBezTo>
                    <a:pt x="5576" y="1202"/>
                    <a:pt x="5584" y="1187"/>
                    <a:pt x="5584" y="1180"/>
                  </a:cubicBezTo>
                  <a:lnTo>
                    <a:pt x="5584" y="1180"/>
                  </a:lnTo>
                  <a:cubicBezTo>
                    <a:pt x="5584" y="1173"/>
                    <a:pt x="5584" y="1173"/>
                    <a:pt x="5576" y="1173"/>
                  </a:cubicBezTo>
                  <a:cubicBezTo>
                    <a:pt x="5547" y="1173"/>
                    <a:pt x="5539" y="1180"/>
                    <a:pt x="5517" y="1195"/>
                  </a:cubicBezTo>
                  <a:cubicBezTo>
                    <a:pt x="5503" y="1202"/>
                    <a:pt x="5488" y="1209"/>
                    <a:pt x="5466" y="1217"/>
                  </a:cubicBezTo>
                  <a:cubicBezTo>
                    <a:pt x="5422" y="1246"/>
                    <a:pt x="5415" y="1253"/>
                    <a:pt x="5408" y="1283"/>
                  </a:cubicBezTo>
                  <a:cubicBezTo>
                    <a:pt x="5408" y="1290"/>
                    <a:pt x="5400" y="1305"/>
                    <a:pt x="5400" y="1312"/>
                  </a:cubicBezTo>
                  <a:cubicBezTo>
                    <a:pt x="5393" y="1319"/>
                    <a:pt x="5393" y="1319"/>
                    <a:pt x="5393" y="1319"/>
                  </a:cubicBezTo>
                  <a:cubicBezTo>
                    <a:pt x="5386" y="1334"/>
                    <a:pt x="5386" y="1334"/>
                    <a:pt x="5386" y="1334"/>
                  </a:cubicBezTo>
                  <a:cubicBezTo>
                    <a:pt x="5342" y="1348"/>
                    <a:pt x="5312" y="1363"/>
                    <a:pt x="5290" y="1363"/>
                  </a:cubicBezTo>
                  <a:cubicBezTo>
                    <a:pt x="5283" y="1363"/>
                    <a:pt x="5283" y="1363"/>
                    <a:pt x="5276" y="1363"/>
                  </a:cubicBezTo>
                  <a:cubicBezTo>
                    <a:pt x="5261" y="1363"/>
                    <a:pt x="5254" y="1356"/>
                    <a:pt x="5246" y="1356"/>
                  </a:cubicBezTo>
                  <a:lnTo>
                    <a:pt x="5239" y="1356"/>
                  </a:lnTo>
                  <a:cubicBezTo>
                    <a:pt x="5239" y="1356"/>
                    <a:pt x="5232" y="1356"/>
                    <a:pt x="5217" y="1378"/>
                  </a:cubicBezTo>
                  <a:cubicBezTo>
                    <a:pt x="5210" y="1385"/>
                    <a:pt x="5210" y="1392"/>
                    <a:pt x="5203" y="1400"/>
                  </a:cubicBezTo>
                  <a:cubicBezTo>
                    <a:pt x="5180" y="1429"/>
                    <a:pt x="5158" y="1458"/>
                    <a:pt x="5129" y="1458"/>
                  </a:cubicBezTo>
                  <a:close/>
                  <a:moveTo>
                    <a:pt x="4902" y="652"/>
                  </a:moveTo>
                  <a:lnTo>
                    <a:pt x="4902" y="652"/>
                  </a:lnTo>
                  <a:cubicBezTo>
                    <a:pt x="4946" y="674"/>
                    <a:pt x="4953" y="682"/>
                    <a:pt x="4946" y="696"/>
                  </a:cubicBezTo>
                  <a:cubicBezTo>
                    <a:pt x="4946" y="704"/>
                    <a:pt x="4946" y="704"/>
                    <a:pt x="4946" y="711"/>
                  </a:cubicBezTo>
                  <a:cubicBezTo>
                    <a:pt x="4953" y="748"/>
                    <a:pt x="4924" y="770"/>
                    <a:pt x="4887" y="799"/>
                  </a:cubicBezTo>
                  <a:cubicBezTo>
                    <a:pt x="4880" y="806"/>
                    <a:pt x="4873" y="806"/>
                    <a:pt x="4865" y="814"/>
                  </a:cubicBezTo>
                  <a:cubicBezTo>
                    <a:pt x="4851" y="828"/>
                    <a:pt x="4836" y="858"/>
                    <a:pt x="4836" y="872"/>
                  </a:cubicBezTo>
                  <a:cubicBezTo>
                    <a:pt x="4843" y="865"/>
                    <a:pt x="4843" y="865"/>
                    <a:pt x="4843" y="865"/>
                  </a:cubicBezTo>
                  <a:cubicBezTo>
                    <a:pt x="4865" y="850"/>
                    <a:pt x="4880" y="836"/>
                    <a:pt x="4895" y="821"/>
                  </a:cubicBezTo>
                  <a:cubicBezTo>
                    <a:pt x="4924" y="792"/>
                    <a:pt x="4968" y="777"/>
                    <a:pt x="5012" y="755"/>
                  </a:cubicBezTo>
                  <a:cubicBezTo>
                    <a:pt x="5027" y="748"/>
                    <a:pt x="5034" y="748"/>
                    <a:pt x="5048" y="740"/>
                  </a:cubicBezTo>
                  <a:cubicBezTo>
                    <a:pt x="5078" y="726"/>
                    <a:pt x="5078" y="718"/>
                    <a:pt x="5078" y="718"/>
                  </a:cubicBezTo>
                  <a:lnTo>
                    <a:pt x="5078" y="718"/>
                  </a:lnTo>
                  <a:cubicBezTo>
                    <a:pt x="5078" y="718"/>
                    <a:pt x="5070" y="718"/>
                    <a:pt x="5070" y="711"/>
                  </a:cubicBezTo>
                  <a:cubicBezTo>
                    <a:pt x="5063" y="711"/>
                    <a:pt x="5063" y="711"/>
                    <a:pt x="5063" y="704"/>
                  </a:cubicBezTo>
                  <a:cubicBezTo>
                    <a:pt x="5056" y="704"/>
                    <a:pt x="5048" y="696"/>
                    <a:pt x="5048" y="696"/>
                  </a:cubicBezTo>
                  <a:cubicBezTo>
                    <a:pt x="5034" y="682"/>
                    <a:pt x="5027" y="674"/>
                    <a:pt x="5012" y="652"/>
                  </a:cubicBezTo>
                  <a:cubicBezTo>
                    <a:pt x="4997" y="645"/>
                    <a:pt x="4997" y="630"/>
                    <a:pt x="4990" y="623"/>
                  </a:cubicBezTo>
                  <a:lnTo>
                    <a:pt x="4990" y="616"/>
                  </a:lnTo>
                  <a:lnTo>
                    <a:pt x="4983" y="616"/>
                  </a:lnTo>
                  <a:cubicBezTo>
                    <a:pt x="4983" y="616"/>
                    <a:pt x="4983" y="616"/>
                    <a:pt x="4975" y="616"/>
                  </a:cubicBezTo>
                  <a:cubicBezTo>
                    <a:pt x="4946" y="623"/>
                    <a:pt x="4939" y="623"/>
                    <a:pt x="4902" y="645"/>
                  </a:cubicBezTo>
                  <a:cubicBezTo>
                    <a:pt x="4902" y="645"/>
                    <a:pt x="4902" y="645"/>
                    <a:pt x="4895" y="645"/>
                  </a:cubicBezTo>
                  <a:cubicBezTo>
                    <a:pt x="4902" y="645"/>
                    <a:pt x="4902" y="645"/>
                    <a:pt x="4902" y="652"/>
                  </a:cubicBezTo>
                  <a:close/>
                  <a:moveTo>
                    <a:pt x="5561" y="696"/>
                  </a:moveTo>
                  <a:lnTo>
                    <a:pt x="5561" y="696"/>
                  </a:lnTo>
                  <a:cubicBezTo>
                    <a:pt x="5539" y="696"/>
                    <a:pt x="5525" y="689"/>
                    <a:pt x="5510" y="674"/>
                  </a:cubicBezTo>
                  <a:cubicBezTo>
                    <a:pt x="5510" y="674"/>
                    <a:pt x="5503" y="667"/>
                    <a:pt x="5495" y="667"/>
                  </a:cubicBezTo>
                  <a:cubicBezTo>
                    <a:pt x="5481" y="645"/>
                    <a:pt x="5474" y="638"/>
                    <a:pt x="5488" y="594"/>
                  </a:cubicBezTo>
                  <a:cubicBezTo>
                    <a:pt x="5503" y="528"/>
                    <a:pt x="5510" y="506"/>
                    <a:pt x="5503" y="469"/>
                  </a:cubicBezTo>
                  <a:cubicBezTo>
                    <a:pt x="5488" y="425"/>
                    <a:pt x="5488" y="389"/>
                    <a:pt x="5503" y="367"/>
                  </a:cubicBezTo>
                  <a:cubicBezTo>
                    <a:pt x="5525" y="330"/>
                    <a:pt x="5576" y="315"/>
                    <a:pt x="5627" y="301"/>
                  </a:cubicBezTo>
                  <a:cubicBezTo>
                    <a:pt x="5657" y="293"/>
                    <a:pt x="5693" y="286"/>
                    <a:pt x="5715" y="271"/>
                  </a:cubicBezTo>
                  <a:cubicBezTo>
                    <a:pt x="5723" y="271"/>
                    <a:pt x="5737" y="264"/>
                    <a:pt x="5745" y="264"/>
                  </a:cubicBezTo>
                  <a:cubicBezTo>
                    <a:pt x="5796" y="264"/>
                    <a:pt x="5825" y="345"/>
                    <a:pt x="5847" y="396"/>
                  </a:cubicBezTo>
                  <a:cubicBezTo>
                    <a:pt x="5855" y="410"/>
                    <a:pt x="5855" y="418"/>
                    <a:pt x="5862" y="425"/>
                  </a:cubicBezTo>
                  <a:cubicBezTo>
                    <a:pt x="5898" y="498"/>
                    <a:pt x="5796" y="557"/>
                    <a:pt x="5767" y="572"/>
                  </a:cubicBezTo>
                  <a:cubicBezTo>
                    <a:pt x="5723" y="601"/>
                    <a:pt x="5708" y="616"/>
                    <a:pt x="5671" y="660"/>
                  </a:cubicBezTo>
                  <a:cubicBezTo>
                    <a:pt x="5657" y="682"/>
                    <a:pt x="5657" y="682"/>
                    <a:pt x="5657" y="682"/>
                  </a:cubicBezTo>
                  <a:cubicBezTo>
                    <a:pt x="5649" y="682"/>
                    <a:pt x="5649" y="682"/>
                    <a:pt x="5649" y="682"/>
                  </a:cubicBezTo>
                  <a:cubicBezTo>
                    <a:pt x="5642" y="674"/>
                    <a:pt x="5642" y="674"/>
                    <a:pt x="5642" y="674"/>
                  </a:cubicBezTo>
                  <a:cubicBezTo>
                    <a:pt x="5635" y="682"/>
                    <a:pt x="5598" y="696"/>
                    <a:pt x="5561" y="696"/>
                  </a:cubicBezTo>
                  <a:close/>
                  <a:moveTo>
                    <a:pt x="4997" y="410"/>
                  </a:moveTo>
                  <a:lnTo>
                    <a:pt x="4997" y="410"/>
                  </a:lnTo>
                  <a:cubicBezTo>
                    <a:pt x="5012" y="418"/>
                    <a:pt x="5012" y="418"/>
                    <a:pt x="5012" y="418"/>
                  </a:cubicBezTo>
                  <a:cubicBezTo>
                    <a:pt x="4997" y="410"/>
                    <a:pt x="4997" y="410"/>
                    <a:pt x="4997" y="410"/>
                  </a:cubicBezTo>
                  <a:cubicBezTo>
                    <a:pt x="5005" y="389"/>
                    <a:pt x="5012" y="359"/>
                    <a:pt x="5027" y="330"/>
                  </a:cubicBezTo>
                  <a:cubicBezTo>
                    <a:pt x="5063" y="264"/>
                    <a:pt x="5056" y="227"/>
                    <a:pt x="5048" y="205"/>
                  </a:cubicBezTo>
                  <a:cubicBezTo>
                    <a:pt x="4909" y="257"/>
                    <a:pt x="4909" y="257"/>
                    <a:pt x="4909" y="257"/>
                  </a:cubicBezTo>
                  <a:cubicBezTo>
                    <a:pt x="4917" y="227"/>
                    <a:pt x="4917" y="227"/>
                    <a:pt x="4917" y="227"/>
                  </a:cubicBezTo>
                  <a:cubicBezTo>
                    <a:pt x="4917" y="227"/>
                    <a:pt x="4939" y="139"/>
                    <a:pt x="4990" y="103"/>
                  </a:cubicBezTo>
                  <a:cubicBezTo>
                    <a:pt x="5019" y="88"/>
                    <a:pt x="5048" y="74"/>
                    <a:pt x="5093" y="59"/>
                  </a:cubicBezTo>
                  <a:cubicBezTo>
                    <a:pt x="5114" y="51"/>
                    <a:pt x="5144" y="37"/>
                    <a:pt x="5173" y="22"/>
                  </a:cubicBezTo>
                  <a:cubicBezTo>
                    <a:pt x="5217" y="0"/>
                    <a:pt x="5268" y="0"/>
                    <a:pt x="5305" y="0"/>
                  </a:cubicBezTo>
                  <a:cubicBezTo>
                    <a:pt x="5327" y="0"/>
                    <a:pt x="5342" y="0"/>
                    <a:pt x="5342" y="0"/>
                  </a:cubicBezTo>
                  <a:cubicBezTo>
                    <a:pt x="5349" y="0"/>
                    <a:pt x="5349" y="0"/>
                    <a:pt x="5349" y="0"/>
                  </a:cubicBezTo>
                  <a:cubicBezTo>
                    <a:pt x="5356" y="15"/>
                    <a:pt x="5356" y="15"/>
                    <a:pt x="5356" y="15"/>
                  </a:cubicBezTo>
                  <a:cubicBezTo>
                    <a:pt x="5356" y="15"/>
                    <a:pt x="5364" y="81"/>
                    <a:pt x="5312" y="132"/>
                  </a:cubicBezTo>
                  <a:cubicBezTo>
                    <a:pt x="5283" y="161"/>
                    <a:pt x="5268" y="191"/>
                    <a:pt x="5268" y="227"/>
                  </a:cubicBezTo>
                  <a:cubicBezTo>
                    <a:pt x="5268" y="235"/>
                    <a:pt x="5268" y="235"/>
                    <a:pt x="5268" y="235"/>
                  </a:cubicBezTo>
                  <a:cubicBezTo>
                    <a:pt x="5268" y="242"/>
                    <a:pt x="5268" y="242"/>
                    <a:pt x="5268" y="242"/>
                  </a:cubicBezTo>
                  <a:cubicBezTo>
                    <a:pt x="5203" y="323"/>
                    <a:pt x="5188" y="330"/>
                    <a:pt x="5180" y="330"/>
                  </a:cubicBezTo>
                  <a:cubicBezTo>
                    <a:pt x="5166" y="337"/>
                    <a:pt x="5158" y="345"/>
                    <a:pt x="5144" y="359"/>
                  </a:cubicBezTo>
                  <a:cubicBezTo>
                    <a:pt x="5122" y="381"/>
                    <a:pt x="5107" y="396"/>
                    <a:pt x="5093" y="403"/>
                  </a:cubicBezTo>
                  <a:cubicBezTo>
                    <a:pt x="5063" y="418"/>
                    <a:pt x="5048" y="418"/>
                    <a:pt x="5027" y="425"/>
                  </a:cubicBezTo>
                  <a:cubicBezTo>
                    <a:pt x="4983" y="440"/>
                    <a:pt x="4983" y="440"/>
                    <a:pt x="4983" y="440"/>
                  </a:cubicBezTo>
                  <a:lnTo>
                    <a:pt x="4997" y="410"/>
                  </a:lnTo>
                  <a:close/>
                </a:path>
              </a:pathLst>
            </a:custGeom>
            <a:grpFill/>
            <a:ln w="28575" cap="flat" cmpd="sng">
              <a:solidFill>
                <a:schemeClr val="bg1"/>
              </a:solidFill>
              <a:bevel/>
              <a:headEnd/>
              <a:tailEnd/>
            </a:ln>
            <a:effectLst/>
            <a:extLst/>
          </p:spPr>
          <p:txBody>
            <a:bodyPr wrap="none" anchor="ctr"/>
            <a:lstStyle/>
            <a:p>
              <a:pPr defTabSz="1828434" fontAlgn="auto">
                <a:spcBef>
                  <a:spcPts val="0"/>
                </a:spcBef>
                <a:spcAft>
                  <a:spcPts val="0"/>
                </a:spcAft>
                <a:defRPr/>
              </a:pPr>
              <a:endParaRPr lang="en-US">
                <a:latin typeface="Poppins Light" charset="0"/>
                <a:ea typeface="+mn-ea"/>
                <a:cs typeface="+mn-cs"/>
              </a:endParaRPr>
            </a:p>
          </p:txBody>
        </p:sp>
        <p:sp>
          <p:nvSpPr>
            <p:cNvPr id="55" name="Freeform 54"/>
            <p:cNvSpPr>
              <a:spLocks noChangeArrowheads="1"/>
            </p:cNvSpPr>
            <p:nvPr/>
          </p:nvSpPr>
          <p:spPr bwMode="auto">
            <a:xfrm>
              <a:off x="6438102" y="4261498"/>
              <a:ext cx="463272" cy="441385"/>
            </a:xfrm>
            <a:custGeom>
              <a:avLst/>
              <a:gdLst>
                <a:gd name="T0" fmla="*/ 908 w 1202"/>
                <a:gd name="T1" fmla="*/ 1165 h 1166"/>
                <a:gd name="T2" fmla="*/ 733 w 1202"/>
                <a:gd name="T3" fmla="*/ 1026 h 1166"/>
                <a:gd name="T4" fmla="*/ 652 w 1202"/>
                <a:gd name="T5" fmla="*/ 1011 h 1166"/>
                <a:gd name="T6" fmla="*/ 578 w 1202"/>
                <a:gd name="T7" fmla="*/ 1070 h 1166"/>
                <a:gd name="T8" fmla="*/ 491 w 1202"/>
                <a:gd name="T9" fmla="*/ 1128 h 1166"/>
                <a:gd name="T10" fmla="*/ 388 w 1202"/>
                <a:gd name="T11" fmla="*/ 1026 h 1166"/>
                <a:gd name="T12" fmla="*/ 366 w 1202"/>
                <a:gd name="T13" fmla="*/ 989 h 1166"/>
                <a:gd name="T14" fmla="*/ 285 w 1202"/>
                <a:gd name="T15" fmla="*/ 1048 h 1166"/>
                <a:gd name="T16" fmla="*/ 190 w 1202"/>
                <a:gd name="T17" fmla="*/ 989 h 1166"/>
                <a:gd name="T18" fmla="*/ 139 w 1202"/>
                <a:gd name="T19" fmla="*/ 769 h 1166"/>
                <a:gd name="T20" fmla="*/ 51 w 1202"/>
                <a:gd name="T21" fmla="*/ 652 h 1166"/>
                <a:gd name="T22" fmla="*/ 29 w 1202"/>
                <a:gd name="T23" fmla="*/ 645 h 1166"/>
                <a:gd name="T24" fmla="*/ 29 w 1202"/>
                <a:gd name="T25" fmla="*/ 505 h 1166"/>
                <a:gd name="T26" fmla="*/ 80 w 1202"/>
                <a:gd name="T27" fmla="*/ 396 h 1166"/>
                <a:gd name="T28" fmla="*/ 161 w 1202"/>
                <a:gd name="T29" fmla="*/ 469 h 1166"/>
                <a:gd name="T30" fmla="*/ 183 w 1202"/>
                <a:gd name="T31" fmla="*/ 527 h 1166"/>
                <a:gd name="T32" fmla="*/ 249 w 1202"/>
                <a:gd name="T33" fmla="*/ 484 h 1166"/>
                <a:gd name="T34" fmla="*/ 307 w 1202"/>
                <a:gd name="T35" fmla="*/ 410 h 1166"/>
                <a:gd name="T36" fmla="*/ 505 w 1202"/>
                <a:gd name="T37" fmla="*/ 293 h 1166"/>
                <a:gd name="T38" fmla="*/ 549 w 1202"/>
                <a:gd name="T39" fmla="*/ 227 h 1166"/>
                <a:gd name="T40" fmla="*/ 623 w 1202"/>
                <a:gd name="T41" fmla="*/ 212 h 1166"/>
                <a:gd name="T42" fmla="*/ 681 w 1202"/>
                <a:gd name="T43" fmla="*/ 154 h 1166"/>
                <a:gd name="T44" fmla="*/ 769 w 1202"/>
                <a:gd name="T45" fmla="*/ 73 h 1166"/>
                <a:gd name="T46" fmla="*/ 908 w 1202"/>
                <a:gd name="T47" fmla="*/ 0 h 1166"/>
                <a:gd name="T48" fmla="*/ 923 w 1202"/>
                <a:gd name="T49" fmla="*/ 7 h 1166"/>
                <a:gd name="T50" fmla="*/ 850 w 1202"/>
                <a:gd name="T51" fmla="*/ 212 h 1166"/>
                <a:gd name="T52" fmla="*/ 938 w 1202"/>
                <a:gd name="T53" fmla="*/ 300 h 1166"/>
                <a:gd name="T54" fmla="*/ 1004 w 1202"/>
                <a:gd name="T55" fmla="*/ 403 h 1166"/>
                <a:gd name="T56" fmla="*/ 952 w 1202"/>
                <a:gd name="T57" fmla="*/ 505 h 1166"/>
                <a:gd name="T58" fmla="*/ 967 w 1202"/>
                <a:gd name="T59" fmla="*/ 550 h 1166"/>
                <a:gd name="T60" fmla="*/ 872 w 1202"/>
                <a:gd name="T61" fmla="*/ 586 h 1166"/>
                <a:gd name="T62" fmla="*/ 872 w 1202"/>
                <a:gd name="T63" fmla="*/ 645 h 1166"/>
                <a:gd name="T64" fmla="*/ 1033 w 1202"/>
                <a:gd name="T65" fmla="*/ 828 h 1166"/>
                <a:gd name="T66" fmla="*/ 1187 w 1202"/>
                <a:gd name="T67" fmla="*/ 989 h 1166"/>
                <a:gd name="T68" fmla="*/ 1201 w 1202"/>
                <a:gd name="T69" fmla="*/ 1062 h 1166"/>
                <a:gd name="T70" fmla="*/ 1143 w 1202"/>
                <a:gd name="T71" fmla="*/ 1070 h 1166"/>
                <a:gd name="T72" fmla="*/ 1055 w 1202"/>
                <a:gd name="T73" fmla="*/ 1128 h 1166"/>
                <a:gd name="T74" fmla="*/ 923 w 1202"/>
                <a:gd name="T75" fmla="*/ 1165 h 1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02" h="1166">
                  <a:moveTo>
                    <a:pt x="908" y="1165"/>
                  </a:moveTo>
                  <a:lnTo>
                    <a:pt x="908" y="1165"/>
                  </a:lnTo>
                  <a:cubicBezTo>
                    <a:pt x="850" y="1165"/>
                    <a:pt x="776" y="1084"/>
                    <a:pt x="733" y="1026"/>
                  </a:cubicBezTo>
                  <a:lnTo>
                    <a:pt x="733" y="1026"/>
                  </a:lnTo>
                  <a:cubicBezTo>
                    <a:pt x="710" y="996"/>
                    <a:pt x="696" y="996"/>
                    <a:pt x="688" y="996"/>
                  </a:cubicBezTo>
                  <a:cubicBezTo>
                    <a:pt x="681" y="996"/>
                    <a:pt x="666" y="1004"/>
                    <a:pt x="652" y="1011"/>
                  </a:cubicBezTo>
                  <a:cubicBezTo>
                    <a:pt x="637" y="1018"/>
                    <a:pt x="637" y="1018"/>
                    <a:pt x="637" y="1018"/>
                  </a:cubicBezTo>
                  <a:cubicBezTo>
                    <a:pt x="608" y="1033"/>
                    <a:pt x="593" y="1048"/>
                    <a:pt x="578" y="1070"/>
                  </a:cubicBezTo>
                  <a:cubicBezTo>
                    <a:pt x="571" y="1077"/>
                    <a:pt x="557" y="1092"/>
                    <a:pt x="535" y="1106"/>
                  </a:cubicBezTo>
                  <a:cubicBezTo>
                    <a:pt x="520" y="1121"/>
                    <a:pt x="505" y="1128"/>
                    <a:pt x="491" y="1128"/>
                  </a:cubicBezTo>
                  <a:cubicBezTo>
                    <a:pt x="447" y="1128"/>
                    <a:pt x="410" y="1099"/>
                    <a:pt x="395" y="1070"/>
                  </a:cubicBezTo>
                  <a:cubicBezTo>
                    <a:pt x="388" y="1055"/>
                    <a:pt x="388" y="1041"/>
                    <a:pt x="388" y="1026"/>
                  </a:cubicBezTo>
                  <a:cubicBezTo>
                    <a:pt x="381" y="1004"/>
                    <a:pt x="381" y="996"/>
                    <a:pt x="373" y="996"/>
                  </a:cubicBezTo>
                  <a:cubicBezTo>
                    <a:pt x="366" y="996"/>
                    <a:pt x="366" y="989"/>
                    <a:pt x="366" y="989"/>
                  </a:cubicBezTo>
                  <a:cubicBezTo>
                    <a:pt x="351" y="989"/>
                    <a:pt x="329" y="1011"/>
                    <a:pt x="307" y="1026"/>
                  </a:cubicBezTo>
                  <a:cubicBezTo>
                    <a:pt x="300" y="1033"/>
                    <a:pt x="293" y="1041"/>
                    <a:pt x="285" y="1048"/>
                  </a:cubicBezTo>
                  <a:cubicBezTo>
                    <a:pt x="271" y="1055"/>
                    <a:pt x="264" y="1062"/>
                    <a:pt x="256" y="1062"/>
                  </a:cubicBezTo>
                  <a:cubicBezTo>
                    <a:pt x="227" y="1062"/>
                    <a:pt x="212" y="1026"/>
                    <a:pt x="190" y="989"/>
                  </a:cubicBezTo>
                  <a:cubicBezTo>
                    <a:pt x="183" y="974"/>
                    <a:pt x="168" y="960"/>
                    <a:pt x="161" y="945"/>
                  </a:cubicBezTo>
                  <a:cubicBezTo>
                    <a:pt x="124" y="909"/>
                    <a:pt x="132" y="828"/>
                    <a:pt x="139" y="769"/>
                  </a:cubicBezTo>
                  <a:cubicBezTo>
                    <a:pt x="146" y="725"/>
                    <a:pt x="102" y="689"/>
                    <a:pt x="66" y="659"/>
                  </a:cubicBezTo>
                  <a:cubicBezTo>
                    <a:pt x="58" y="652"/>
                    <a:pt x="58" y="652"/>
                    <a:pt x="51" y="652"/>
                  </a:cubicBezTo>
                  <a:cubicBezTo>
                    <a:pt x="51" y="652"/>
                    <a:pt x="44" y="645"/>
                    <a:pt x="36" y="645"/>
                  </a:cubicBezTo>
                  <a:cubicBezTo>
                    <a:pt x="29" y="645"/>
                    <a:pt x="29" y="645"/>
                    <a:pt x="29" y="645"/>
                  </a:cubicBezTo>
                  <a:cubicBezTo>
                    <a:pt x="22" y="630"/>
                    <a:pt x="22" y="630"/>
                    <a:pt x="22" y="630"/>
                  </a:cubicBezTo>
                  <a:cubicBezTo>
                    <a:pt x="22" y="623"/>
                    <a:pt x="0" y="550"/>
                    <a:pt x="29" y="505"/>
                  </a:cubicBezTo>
                  <a:cubicBezTo>
                    <a:pt x="44" y="484"/>
                    <a:pt x="51" y="462"/>
                    <a:pt x="58" y="440"/>
                  </a:cubicBezTo>
                  <a:cubicBezTo>
                    <a:pt x="66" y="425"/>
                    <a:pt x="73" y="403"/>
                    <a:pt x="80" y="396"/>
                  </a:cubicBezTo>
                  <a:cubicBezTo>
                    <a:pt x="87" y="381"/>
                    <a:pt x="102" y="381"/>
                    <a:pt x="102" y="381"/>
                  </a:cubicBezTo>
                  <a:cubicBezTo>
                    <a:pt x="139" y="381"/>
                    <a:pt x="161" y="462"/>
                    <a:pt x="161" y="469"/>
                  </a:cubicBezTo>
                  <a:cubicBezTo>
                    <a:pt x="161" y="476"/>
                    <a:pt x="161" y="476"/>
                    <a:pt x="161" y="476"/>
                  </a:cubicBezTo>
                  <a:cubicBezTo>
                    <a:pt x="168" y="491"/>
                    <a:pt x="176" y="527"/>
                    <a:pt x="183" y="527"/>
                  </a:cubicBezTo>
                  <a:cubicBezTo>
                    <a:pt x="183" y="527"/>
                    <a:pt x="190" y="527"/>
                    <a:pt x="205" y="513"/>
                  </a:cubicBezTo>
                  <a:cubicBezTo>
                    <a:pt x="219" y="498"/>
                    <a:pt x="242" y="491"/>
                    <a:pt x="249" y="484"/>
                  </a:cubicBezTo>
                  <a:cubicBezTo>
                    <a:pt x="278" y="476"/>
                    <a:pt x="285" y="469"/>
                    <a:pt x="300" y="432"/>
                  </a:cubicBezTo>
                  <a:cubicBezTo>
                    <a:pt x="307" y="410"/>
                    <a:pt x="307" y="410"/>
                    <a:pt x="307" y="410"/>
                  </a:cubicBezTo>
                  <a:cubicBezTo>
                    <a:pt x="329" y="359"/>
                    <a:pt x="344" y="315"/>
                    <a:pt x="395" y="315"/>
                  </a:cubicBezTo>
                  <a:cubicBezTo>
                    <a:pt x="432" y="315"/>
                    <a:pt x="469" y="315"/>
                    <a:pt x="505" y="293"/>
                  </a:cubicBezTo>
                  <a:cubicBezTo>
                    <a:pt x="520" y="286"/>
                    <a:pt x="520" y="271"/>
                    <a:pt x="527" y="264"/>
                  </a:cubicBezTo>
                  <a:cubicBezTo>
                    <a:pt x="535" y="249"/>
                    <a:pt x="542" y="242"/>
                    <a:pt x="549" y="227"/>
                  </a:cubicBezTo>
                  <a:cubicBezTo>
                    <a:pt x="571" y="212"/>
                    <a:pt x="586" y="212"/>
                    <a:pt x="601" y="212"/>
                  </a:cubicBezTo>
                  <a:cubicBezTo>
                    <a:pt x="623" y="212"/>
                    <a:pt x="623" y="212"/>
                    <a:pt x="623" y="212"/>
                  </a:cubicBezTo>
                  <a:cubicBezTo>
                    <a:pt x="630" y="212"/>
                    <a:pt x="637" y="212"/>
                    <a:pt x="645" y="205"/>
                  </a:cubicBezTo>
                  <a:cubicBezTo>
                    <a:pt x="666" y="198"/>
                    <a:pt x="674" y="183"/>
                    <a:pt x="681" y="154"/>
                  </a:cubicBezTo>
                  <a:cubicBezTo>
                    <a:pt x="688" y="117"/>
                    <a:pt x="703" y="88"/>
                    <a:pt x="747" y="81"/>
                  </a:cubicBezTo>
                  <a:cubicBezTo>
                    <a:pt x="754" y="81"/>
                    <a:pt x="762" y="73"/>
                    <a:pt x="769" y="73"/>
                  </a:cubicBezTo>
                  <a:cubicBezTo>
                    <a:pt x="791" y="73"/>
                    <a:pt x="798" y="73"/>
                    <a:pt x="820" y="51"/>
                  </a:cubicBezTo>
                  <a:cubicBezTo>
                    <a:pt x="857" y="15"/>
                    <a:pt x="908" y="0"/>
                    <a:pt x="908" y="0"/>
                  </a:cubicBezTo>
                  <a:cubicBezTo>
                    <a:pt x="916" y="0"/>
                    <a:pt x="916" y="0"/>
                    <a:pt x="916" y="0"/>
                  </a:cubicBezTo>
                  <a:cubicBezTo>
                    <a:pt x="923" y="7"/>
                    <a:pt x="923" y="7"/>
                    <a:pt x="923" y="7"/>
                  </a:cubicBezTo>
                  <a:cubicBezTo>
                    <a:pt x="930" y="15"/>
                    <a:pt x="974" y="88"/>
                    <a:pt x="930" y="124"/>
                  </a:cubicBezTo>
                  <a:cubicBezTo>
                    <a:pt x="886" y="154"/>
                    <a:pt x="850" y="198"/>
                    <a:pt x="850" y="212"/>
                  </a:cubicBezTo>
                  <a:cubicBezTo>
                    <a:pt x="850" y="234"/>
                    <a:pt x="886" y="278"/>
                    <a:pt x="916" y="293"/>
                  </a:cubicBezTo>
                  <a:cubicBezTo>
                    <a:pt x="923" y="293"/>
                    <a:pt x="930" y="300"/>
                    <a:pt x="938" y="300"/>
                  </a:cubicBezTo>
                  <a:cubicBezTo>
                    <a:pt x="974" y="315"/>
                    <a:pt x="1018" y="337"/>
                    <a:pt x="1018" y="366"/>
                  </a:cubicBezTo>
                  <a:cubicBezTo>
                    <a:pt x="1026" y="374"/>
                    <a:pt x="1018" y="388"/>
                    <a:pt x="1004" y="403"/>
                  </a:cubicBezTo>
                  <a:cubicBezTo>
                    <a:pt x="982" y="432"/>
                    <a:pt x="974" y="454"/>
                    <a:pt x="967" y="469"/>
                  </a:cubicBezTo>
                  <a:cubicBezTo>
                    <a:pt x="959" y="484"/>
                    <a:pt x="952" y="491"/>
                    <a:pt x="952" y="505"/>
                  </a:cubicBezTo>
                  <a:cubicBezTo>
                    <a:pt x="938" y="520"/>
                    <a:pt x="952" y="535"/>
                    <a:pt x="952" y="535"/>
                  </a:cubicBezTo>
                  <a:cubicBezTo>
                    <a:pt x="967" y="550"/>
                    <a:pt x="967" y="550"/>
                    <a:pt x="967" y="550"/>
                  </a:cubicBezTo>
                  <a:cubicBezTo>
                    <a:pt x="952" y="557"/>
                    <a:pt x="952" y="557"/>
                    <a:pt x="952" y="557"/>
                  </a:cubicBezTo>
                  <a:cubicBezTo>
                    <a:pt x="945" y="564"/>
                    <a:pt x="901" y="586"/>
                    <a:pt x="872" y="586"/>
                  </a:cubicBezTo>
                  <a:cubicBezTo>
                    <a:pt x="864" y="586"/>
                    <a:pt x="864" y="586"/>
                    <a:pt x="864" y="586"/>
                  </a:cubicBezTo>
                  <a:cubicBezTo>
                    <a:pt x="864" y="601"/>
                    <a:pt x="864" y="623"/>
                    <a:pt x="872" y="645"/>
                  </a:cubicBezTo>
                  <a:cubicBezTo>
                    <a:pt x="879" y="689"/>
                    <a:pt x="894" y="755"/>
                    <a:pt x="916" y="755"/>
                  </a:cubicBezTo>
                  <a:cubicBezTo>
                    <a:pt x="982" y="755"/>
                    <a:pt x="1026" y="791"/>
                    <a:pt x="1033" y="828"/>
                  </a:cubicBezTo>
                  <a:cubicBezTo>
                    <a:pt x="1040" y="857"/>
                    <a:pt x="1062" y="886"/>
                    <a:pt x="1092" y="894"/>
                  </a:cubicBezTo>
                  <a:cubicBezTo>
                    <a:pt x="1128" y="909"/>
                    <a:pt x="1179" y="974"/>
                    <a:pt x="1187" y="989"/>
                  </a:cubicBezTo>
                  <a:lnTo>
                    <a:pt x="1187" y="989"/>
                  </a:lnTo>
                  <a:cubicBezTo>
                    <a:pt x="1201" y="1062"/>
                    <a:pt x="1201" y="1062"/>
                    <a:pt x="1201" y="1062"/>
                  </a:cubicBezTo>
                  <a:cubicBezTo>
                    <a:pt x="1172" y="1062"/>
                    <a:pt x="1172" y="1062"/>
                    <a:pt x="1172" y="1062"/>
                  </a:cubicBezTo>
                  <a:cubicBezTo>
                    <a:pt x="1165" y="1062"/>
                    <a:pt x="1150" y="1070"/>
                    <a:pt x="1143" y="1070"/>
                  </a:cubicBezTo>
                  <a:cubicBezTo>
                    <a:pt x="1106" y="1077"/>
                    <a:pt x="1092" y="1084"/>
                    <a:pt x="1069" y="1114"/>
                  </a:cubicBezTo>
                  <a:cubicBezTo>
                    <a:pt x="1055" y="1128"/>
                    <a:pt x="1055" y="1128"/>
                    <a:pt x="1055" y="1128"/>
                  </a:cubicBezTo>
                  <a:cubicBezTo>
                    <a:pt x="1026" y="1158"/>
                    <a:pt x="996" y="1158"/>
                    <a:pt x="959" y="1158"/>
                  </a:cubicBezTo>
                  <a:cubicBezTo>
                    <a:pt x="952" y="1158"/>
                    <a:pt x="938" y="1165"/>
                    <a:pt x="923" y="1165"/>
                  </a:cubicBezTo>
                  <a:cubicBezTo>
                    <a:pt x="916" y="1165"/>
                    <a:pt x="916" y="1165"/>
                    <a:pt x="908" y="1165"/>
                  </a:cubicBezTo>
                </a:path>
              </a:pathLst>
            </a:custGeom>
            <a:grpFill/>
            <a:ln w="28575" cap="flat" cmpd="sng">
              <a:solidFill>
                <a:schemeClr val="bg1"/>
              </a:solidFill>
              <a:bevel/>
              <a:headEnd/>
              <a:tailEnd/>
            </a:ln>
            <a:effectLst/>
            <a:extLst/>
          </p:spPr>
          <p:txBody>
            <a:bodyPr wrap="none" anchor="ctr"/>
            <a:lstStyle/>
            <a:p>
              <a:pPr defTabSz="1828434" fontAlgn="auto">
                <a:spcBef>
                  <a:spcPts val="0"/>
                </a:spcBef>
                <a:spcAft>
                  <a:spcPts val="0"/>
                </a:spcAft>
                <a:defRPr/>
              </a:pPr>
              <a:endParaRPr lang="en-US">
                <a:latin typeface="Poppins Light" charset="0"/>
                <a:ea typeface="+mn-ea"/>
                <a:cs typeface="+mn-cs"/>
              </a:endParaRPr>
            </a:p>
          </p:txBody>
        </p:sp>
        <p:sp>
          <p:nvSpPr>
            <p:cNvPr id="56" name="Freeform 55"/>
            <p:cNvSpPr>
              <a:spLocks noChangeArrowheads="1"/>
            </p:cNvSpPr>
            <p:nvPr/>
          </p:nvSpPr>
          <p:spPr bwMode="auto">
            <a:xfrm>
              <a:off x="6432631" y="4256026"/>
              <a:ext cx="472391" cy="454153"/>
            </a:xfrm>
            <a:custGeom>
              <a:avLst/>
              <a:gdLst>
                <a:gd name="T0" fmla="*/ 931 w 1232"/>
                <a:gd name="T1" fmla="*/ 125 h 1196"/>
                <a:gd name="T2" fmla="*/ 1011 w 1232"/>
                <a:gd name="T3" fmla="*/ 411 h 1196"/>
                <a:gd name="T4" fmla="*/ 887 w 1232"/>
                <a:gd name="T5" fmla="*/ 587 h 1196"/>
                <a:gd name="T6" fmla="*/ 872 w 1232"/>
                <a:gd name="T7" fmla="*/ 660 h 1196"/>
                <a:gd name="T8" fmla="*/ 1107 w 1232"/>
                <a:gd name="T9" fmla="*/ 924 h 1196"/>
                <a:gd name="T10" fmla="*/ 1187 w 1232"/>
                <a:gd name="T11" fmla="*/ 1063 h 1196"/>
                <a:gd name="T12" fmla="*/ 931 w 1232"/>
                <a:gd name="T13" fmla="*/ 1165 h 1196"/>
                <a:gd name="T14" fmla="*/ 703 w 1232"/>
                <a:gd name="T15" fmla="*/ 997 h 1196"/>
                <a:gd name="T16" fmla="*/ 506 w 1232"/>
                <a:gd name="T17" fmla="*/ 1129 h 1196"/>
                <a:gd name="T18" fmla="*/ 381 w 1232"/>
                <a:gd name="T19" fmla="*/ 989 h 1196"/>
                <a:gd name="T20" fmla="*/ 183 w 1232"/>
                <a:gd name="T21" fmla="*/ 953 h 1196"/>
                <a:gd name="T22" fmla="*/ 51 w 1232"/>
                <a:gd name="T23" fmla="*/ 645 h 1196"/>
                <a:gd name="T24" fmla="*/ 110 w 1232"/>
                <a:gd name="T25" fmla="*/ 418 h 1196"/>
                <a:gd name="T26" fmla="*/ 198 w 1232"/>
                <a:gd name="T27" fmla="*/ 557 h 1196"/>
                <a:gd name="T28" fmla="*/ 410 w 1232"/>
                <a:gd name="T29" fmla="*/ 345 h 1196"/>
                <a:gd name="T30" fmla="*/ 616 w 1232"/>
                <a:gd name="T31" fmla="*/ 242 h 1196"/>
                <a:gd name="T32" fmla="*/ 711 w 1232"/>
                <a:gd name="T33" fmla="*/ 169 h 1196"/>
                <a:gd name="T34" fmla="*/ 923 w 1232"/>
                <a:gd name="T35" fmla="*/ 30 h 1196"/>
                <a:gd name="T36" fmla="*/ 923 w 1232"/>
                <a:gd name="T37" fmla="*/ 0 h 1196"/>
                <a:gd name="T38" fmla="*/ 755 w 1232"/>
                <a:gd name="T39" fmla="*/ 81 h 1196"/>
                <a:gd name="T40" fmla="*/ 638 w 1232"/>
                <a:gd name="T41" fmla="*/ 213 h 1196"/>
                <a:gd name="T42" fmla="*/ 557 w 1232"/>
                <a:gd name="T43" fmla="*/ 235 h 1196"/>
                <a:gd name="T44" fmla="*/ 410 w 1232"/>
                <a:gd name="T45" fmla="*/ 315 h 1196"/>
                <a:gd name="T46" fmla="*/ 264 w 1232"/>
                <a:gd name="T47" fmla="*/ 484 h 1196"/>
                <a:gd name="T48" fmla="*/ 191 w 1232"/>
                <a:gd name="T49" fmla="*/ 484 h 1196"/>
                <a:gd name="T50" fmla="*/ 117 w 1232"/>
                <a:gd name="T51" fmla="*/ 381 h 1196"/>
                <a:gd name="T52" fmla="*/ 29 w 1232"/>
                <a:gd name="T53" fmla="*/ 513 h 1196"/>
                <a:gd name="T54" fmla="*/ 29 w 1232"/>
                <a:gd name="T55" fmla="*/ 667 h 1196"/>
                <a:gd name="T56" fmla="*/ 73 w 1232"/>
                <a:gd name="T57" fmla="*/ 689 h 1196"/>
                <a:gd name="T58" fmla="*/ 191 w 1232"/>
                <a:gd name="T59" fmla="*/ 1011 h 1196"/>
                <a:gd name="T60" fmla="*/ 337 w 1232"/>
                <a:gd name="T61" fmla="*/ 1056 h 1196"/>
                <a:gd name="T62" fmla="*/ 381 w 1232"/>
                <a:gd name="T63" fmla="*/ 1041 h 1196"/>
                <a:gd name="T64" fmla="*/ 564 w 1232"/>
                <a:gd name="T65" fmla="*/ 1136 h 1196"/>
                <a:gd name="T66" fmla="*/ 674 w 1232"/>
                <a:gd name="T67" fmla="*/ 1041 h 1196"/>
                <a:gd name="T68" fmla="*/ 733 w 1232"/>
                <a:gd name="T69" fmla="*/ 1056 h 1196"/>
                <a:gd name="T70" fmla="*/ 982 w 1232"/>
                <a:gd name="T71" fmla="*/ 1187 h 1196"/>
                <a:gd name="T72" fmla="*/ 1158 w 1232"/>
                <a:gd name="T73" fmla="*/ 1099 h 1196"/>
                <a:gd name="T74" fmla="*/ 1231 w 1232"/>
                <a:gd name="T75" fmla="*/ 1092 h 1196"/>
                <a:gd name="T76" fmla="*/ 1216 w 1232"/>
                <a:gd name="T77" fmla="*/ 997 h 1196"/>
                <a:gd name="T78" fmla="*/ 1062 w 1232"/>
                <a:gd name="T79" fmla="*/ 843 h 1196"/>
                <a:gd name="T80" fmla="*/ 901 w 1232"/>
                <a:gd name="T81" fmla="*/ 660 h 1196"/>
                <a:gd name="T82" fmla="*/ 974 w 1232"/>
                <a:gd name="T83" fmla="*/ 587 h 1196"/>
                <a:gd name="T84" fmla="*/ 982 w 1232"/>
                <a:gd name="T85" fmla="*/ 535 h 1196"/>
                <a:gd name="T86" fmla="*/ 1033 w 1232"/>
                <a:gd name="T87" fmla="*/ 425 h 1196"/>
                <a:gd name="T88" fmla="*/ 938 w 1232"/>
                <a:gd name="T89" fmla="*/ 293 h 1196"/>
                <a:gd name="T90" fmla="*/ 953 w 1232"/>
                <a:gd name="T91" fmla="*/ 15 h 1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32" h="1196">
                  <a:moveTo>
                    <a:pt x="923" y="30"/>
                  </a:moveTo>
                  <a:lnTo>
                    <a:pt x="923" y="30"/>
                  </a:lnTo>
                  <a:cubicBezTo>
                    <a:pt x="923" y="30"/>
                    <a:pt x="967" y="103"/>
                    <a:pt x="931" y="125"/>
                  </a:cubicBezTo>
                  <a:cubicBezTo>
                    <a:pt x="901" y="154"/>
                    <a:pt x="850" y="206"/>
                    <a:pt x="850" y="227"/>
                  </a:cubicBezTo>
                  <a:cubicBezTo>
                    <a:pt x="850" y="257"/>
                    <a:pt x="894" y="308"/>
                    <a:pt x="923" y="323"/>
                  </a:cubicBezTo>
                  <a:cubicBezTo>
                    <a:pt x="960" y="337"/>
                    <a:pt x="1055" y="367"/>
                    <a:pt x="1011" y="411"/>
                  </a:cubicBezTo>
                  <a:cubicBezTo>
                    <a:pt x="967" y="447"/>
                    <a:pt x="967" y="484"/>
                    <a:pt x="953" y="506"/>
                  </a:cubicBezTo>
                  <a:cubicBezTo>
                    <a:pt x="931" y="535"/>
                    <a:pt x="960" y="557"/>
                    <a:pt x="960" y="557"/>
                  </a:cubicBezTo>
                  <a:cubicBezTo>
                    <a:pt x="960" y="557"/>
                    <a:pt x="916" y="587"/>
                    <a:pt x="887" y="587"/>
                  </a:cubicBezTo>
                  <a:cubicBezTo>
                    <a:pt x="879" y="587"/>
                    <a:pt x="879" y="587"/>
                    <a:pt x="872" y="587"/>
                  </a:cubicBezTo>
                  <a:lnTo>
                    <a:pt x="872" y="587"/>
                  </a:lnTo>
                  <a:cubicBezTo>
                    <a:pt x="850" y="587"/>
                    <a:pt x="872" y="660"/>
                    <a:pt x="872" y="660"/>
                  </a:cubicBezTo>
                  <a:cubicBezTo>
                    <a:pt x="872" y="660"/>
                    <a:pt x="879" y="784"/>
                    <a:pt x="931" y="784"/>
                  </a:cubicBezTo>
                  <a:cubicBezTo>
                    <a:pt x="982" y="784"/>
                    <a:pt x="1026" y="814"/>
                    <a:pt x="1033" y="850"/>
                  </a:cubicBezTo>
                  <a:cubicBezTo>
                    <a:pt x="1048" y="887"/>
                    <a:pt x="1070" y="916"/>
                    <a:pt x="1107" y="924"/>
                  </a:cubicBezTo>
                  <a:cubicBezTo>
                    <a:pt x="1136" y="931"/>
                    <a:pt x="1187" y="1011"/>
                    <a:pt x="1187" y="1011"/>
                  </a:cubicBezTo>
                  <a:cubicBezTo>
                    <a:pt x="1194" y="1063"/>
                    <a:pt x="1194" y="1063"/>
                    <a:pt x="1194" y="1063"/>
                  </a:cubicBezTo>
                  <a:cubicBezTo>
                    <a:pt x="1187" y="1063"/>
                    <a:pt x="1187" y="1063"/>
                    <a:pt x="1187" y="1063"/>
                  </a:cubicBezTo>
                  <a:cubicBezTo>
                    <a:pt x="1172" y="1063"/>
                    <a:pt x="1165" y="1070"/>
                    <a:pt x="1158" y="1070"/>
                  </a:cubicBezTo>
                  <a:cubicBezTo>
                    <a:pt x="1107" y="1077"/>
                    <a:pt x="1099" y="1099"/>
                    <a:pt x="1062" y="1129"/>
                  </a:cubicBezTo>
                  <a:cubicBezTo>
                    <a:pt x="1026" y="1165"/>
                    <a:pt x="997" y="1158"/>
                    <a:pt x="931" y="1165"/>
                  </a:cubicBezTo>
                  <a:cubicBezTo>
                    <a:pt x="931" y="1165"/>
                    <a:pt x="931" y="1165"/>
                    <a:pt x="923" y="1165"/>
                  </a:cubicBezTo>
                  <a:cubicBezTo>
                    <a:pt x="865" y="1165"/>
                    <a:pt x="799" y="1077"/>
                    <a:pt x="755" y="1026"/>
                  </a:cubicBezTo>
                  <a:cubicBezTo>
                    <a:pt x="733" y="1004"/>
                    <a:pt x="718" y="997"/>
                    <a:pt x="703" y="997"/>
                  </a:cubicBezTo>
                  <a:cubicBezTo>
                    <a:pt x="689" y="997"/>
                    <a:pt x="674" y="1004"/>
                    <a:pt x="645" y="1019"/>
                  </a:cubicBezTo>
                  <a:cubicBezTo>
                    <a:pt x="593" y="1048"/>
                    <a:pt x="586" y="1077"/>
                    <a:pt x="542" y="1114"/>
                  </a:cubicBezTo>
                  <a:cubicBezTo>
                    <a:pt x="528" y="1121"/>
                    <a:pt x="520" y="1129"/>
                    <a:pt x="506" y="1129"/>
                  </a:cubicBezTo>
                  <a:cubicBezTo>
                    <a:pt x="469" y="1129"/>
                    <a:pt x="432" y="1099"/>
                    <a:pt x="425" y="1077"/>
                  </a:cubicBezTo>
                  <a:cubicBezTo>
                    <a:pt x="410" y="1048"/>
                    <a:pt x="425" y="1004"/>
                    <a:pt x="388" y="997"/>
                  </a:cubicBezTo>
                  <a:cubicBezTo>
                    <a:pt x="388" y="989"/>
                    <a:pt x="381" y="989"/>
                    <a:pt x="381" y="989"/>
                  </a:cubicBezTo>
                  <a:cubicBezTo>
                    <a:pt x="352" y="989"/>
                    <a:pt x="322" y="1026"/>
                    <a:pt x="286" y="1056"/>
                  </a:cubicBezTo>
                  <a:cubicBezTo>
                    <a:pt x="279" y="1056"/>
                    <a:pt x="279" y="1063"/>
                    <a:pt x="271" y="1063"/>
                  </a:cubicBezTo>
                  <a:cubicBezTo>
                    <a:pt x="242" y="1063"/>
                    <a:pt x="212" y="982"/>
                    <a:pt x="183" y="953"/>
                  </a:cubicBezTo>
                  <a:cubicBezTo>
                    <a:pt x="154" y="916"/>
                    <a:pt x="161" y="843"/>
                    <a:pt x="169" y="792"/>
                  </a:cubicBezTo>
                  <a:cubicBezTo>
                    <a:pt x="176" y="740"/>
                    <a:pt x="132" y="696"/>
                    <a:pt x="95" y="660"/>
                  </a:cubicBezTo>
                  <a:cubicBezTo>
                    <a:pt x="81" y="652"/>
                    <a:pt x="81" y="652"/>
                    <a:pt x="51" y="645"/>
                  </a:cubicBezTo>
                  <a:cubicBezTo>
                    <a:pt x="51" y="638"/>
                    <a:pt x="51" y="638"/>
                    <a:pt x="51" y="638"/>
                  </a:cubicBezTo>
                  <a:cubicBezTo>
                    <a:pt x="51" y="638"/>
                    <a:pt x="29" y="572"/>
                    <a:pt x="59" y="528"/>
                  </a:cubicBezTo>
                  <a:cubicBezTo>
                    <a:pt x="81" y="484"/>
                    <a:pt x="95" y="440"/>
                    <a:pt x="110" y="418"/>
                  </a:cubicBezTo>
                  <a:cubicBezTo>
                    <a:pt x="110" y="411"/>
                    <a:pt x="117" y="411"/>
                    <a:pt x="117" y="411"/>
                  </a:cubicBezTo>
                  <a:cubicBezTo>
                    <a:pt x="132" y="411"/>
                    <a:pt x="154" y="447"/>
                    <a:pt x="161" y="484"/>
                  </a:cubicBezTo>
                  <a:cubicBezTo>
                    <a:pt x="169" y="513"/>
                    <a:pt x="176" y="557"/>
                    <a:pt x="198" y="557"/>
                  </a:cubicBezTo>
                  <a:cubicBezTo>
                    <a:pt x="205" y="557"/>
                    <a:pt x="212" y="550"/>
                    <a:pt x="227" y="542"/>
                  </a:cubicBezTo>
                  <a:cubicBezTo>
                    <a:pt x="279" y="499"/>
                    <a:pt x="308" y="520"/>
                    <a:pt x="330" y="447"/>
                  </a:cubicBezTo>
                  <a:cubicBezTo>
                    <a:pt x="359" y="381"/>
                    <a:pt x="366" y="345"/>
                    <a:pt x="410" y="345"/>
                  </a:cubicBezTo>
                  <a:cubicBezTo>
                    <a:pt x="447" y="345"/>
                    <a:pt x="491" y="345"/>
                    <a:pt x="528" y="323"/>
                  </a:cubicBezTo>
                  <a:cubicBezTo>
                    <a:pt x="557" y="293"/>
                    <a:pt x="550" y="279"/>
                    <a:pt x="579" y="257"/>
                  </a:cubicBezTo>
                  <a:cubicBezTo>
                    <a:pt x="586" y="242"/>
                    <a:pt x="601" y="242"/>
                    <a:pt x="616" y="242"/>
                  </a:cubicBezTo>
                  <a:cubicBezTo>
                    <a:pt x="623" y="242"/>
                    <a:pt x="630" y="242"/>
                    <a:pt x="638" y="242"/>
                  </a:cubicBezTo>
                  <a:cubicBezTo>
                    <a:pt x="645" y="242"/>
                    <a:pt x="652" y="242"/>
                    <a:pt x="660" y="235"/>
                  </a:cubicBezTo>
                  <a:cubicBezTo>
                    <a:pt x="696" y="227"/>
                    <a:pt x="703" y="206"/>
                    <a:pt x="711" y="169"/>
                  </a:cubicBezTo>
                  <a:cubicBezTo>
                    <a:pt x="718" y="132"/>
                    <a:pt x="733" y="118"/>
                    <a:pt x="762" y="110"/>
                  </a:cubicBezTo>
                  <a:cubicBezTo>
                    <a:pt x="799" y="103"/>
                    <a:pt x="813" y="110"/>
                    <a:pt x="850" y="74"/>
                  </a:cubicBezTo>
                  <a:cubicBezTo>
                    <a:pt x="879" y="44"/>
                    <a:pt x="923" y="30"/>
                    <a:pt x="923" y="30"/>
                  </a:cubicBezTo>
                  <a:lnTo>
                    <a:pt x="938" y="0"/>
                  </a:lnTo>
                  <a:lnTo>
                    <a:pt x="938" y="0"/>
                  </a:lnTo>
                  <a:cubicBezTo>
                    <a:pt x="923" y="0"/>
                    <a:pt x="923" y="0"/>
                    <a:pt x="923" y="0"/>
                  </a:cubicBezTo>
                  <a:cubicBezTo>
                    <a:pt x="916" y="0"/>
                    <a:pt x="865" y="15"/>
                    <a:pt x="828" y="51"/>
                  </a:cubicBezTo>
                  <a:cubicBezTo>
                    <a:pt x="813" y="74"/>
                    <a:pt x="806" y="74"/>
                    <a:pt x="784" y="74"/>
                  </a:cubicBezTo>
                  <a:cubicBezTo>
                    <a:pt x="777" y="74"/>
                    <a:pt x="769" y="81"/>
                    <a:pt x="755" y="81"/>
                  </a:cubicBezTo>
                  <a:cubicBezTo>
                    <a:pt x="703" y="96"/>
                    <a:pt x="689" y="125"/>
                    <a:pt x="681" y="161"/>
                  </a:cubicBezTo>
                  <a:cubicBezTo>
                    <a:pt x="674" y="198"/>
                    <a:pt x="667" y="206"/>
                    <a:pt x="652" y="206"/>
                  </a:cubicBezTo>
                  <a:cubicBezTo>
                    <a:pt x="652" y="206"/>
                    <a:pt x="645" y="213"/>
                    <a:pt x="638" y="213"/>
                  </a:cubicBezTo>
                  <a:lnTo>
                    <a:pt x="630" y="213"/>
                  </a:lnTo>
                  <a:cubicBezTo>
                    <a:pt x="623" y="206"/>
                    <a:pt x="623" y="206"/>
                    <a:pt x="616" y="206"/>
                  </a:cubicBezTo>
                  <a:cubicBezTo>
                    <a:pt x="601" y="206"/>
                    <a:pt x="579" y="213"/>
                    <a:pt x="557" y="235"/>
                  </a:cubicBezTo>
                  <a:cubicBezTo>
                    <a:pt x="542" y="249"/>
                    <a:pt x="535" y="257"/>
                    <a:pt x="528" y="271"/>
                  </a:cubicBezTo>
                  <a:cubicBezTo>
                    <a:pt x="528" y="279"/>
                    <a:pt x="520" y="286"/>
                    <a:pt x="506" y="301"/>
                  </a:cubicBezTo>
                  <a:cubicBezTo>
                    <a:pt x="484" y="315"/>
                    <a:pt x="447" y="315"/>
                    <a:pt x="410" y="315"/>
                  </a:cubicBezTo>
                  <a:cubicBezTo>
                    <a:pt x="344" y="315"/>
                    <a:pt x="330" y="367"/>
                    <a:pt x="308" y="425"/>
                  </a:cubicBezTo>
                  <a:cubicBezTo>
                    <a:pt x="300" y="440"/>
                    <a:pt x="300" y="440"/>
                    <a:pt x="300" y="440"/>
                  </a:cubicBezTo>
                  <a:cubicBezTo>
                    <a:pt x="293" y="469"/>
                    <a:pt x="279" y="477"/>
                    <a:pt x="264" y="484"/>
                  </a:cubicBezTo>
                  <a:cubicBezTo>
                    <a:pt x="249" y="491"/>
                    <a:pt x="227" y="506"/>
                    <a:pt x="212" y="520"/>
                  </a:cubicBezTo>
                  <a:cubicBezTo>
                    <a:pt x="205" y="520"/>
                    <a:pt x="205" y="520"/>
                    <a:pt x="205" y="528"/>
                  </a:cubicBezTo>
                  <a:cubicBezTo>
                    <a:pt x="198" y="513"/>
                    <a:pt x="191" y="499"/>
                    <a:pt x="191" y="484"/>
                  </a:cubicBezTo>
                  <a:cubicBezTo>
                    <a:pt x="191" y="477"/>
                    <a:pt x="191" y="477"/>
                    <a:pt x="191" y="477"/>
                  </a:cubicBezTo>
                  <a:cubicBezTo>
                    <a:pt x="191" y="462"/>
                    <a:pt x="169" y="381"/>
                    <a:pt x="117" y="381"/>
                  </a:cubicBezTo>
                  <a:lnTo>
                    <a:pt x="117" y="381"/>
                  </a:lnTo>
                  <a:cubicBezTo>
                    <a:pt x="110" y="381"/>
                    <a:pt x="95" y="381"/>
                    <a:pt x="81" y="396"/>
                  </a:cubicBezTo>
                  <a:cubicBezTo>
                    <a:pt x="73" y="411"/>
                    <a:pt x="66" y="432"/>
                    <a:pt x="59" y="447"/>
                  </a:cubicBezTo>
                  <a:cubicBezTo>
                    <a:pt x="51" y="469"/>
                    <a:pt x="44" y="491"/>
                    <a:pt x="29" y="513"/>
                  </a:cubicBezTo>
                  <a:cubicBezTo>
                    <a:pt x="0" y="565"/>
                    <a:pt x="15" y="638"/>
                    <a:pt x="22" y="645"/>
                  </a:cubicBezTo>
                  <a:cubicBezTo>
                    <a:pt x="22" y="652"/>
                    <a:pt x="22" y="652"/>
                    <a:pt x="22" y="652"/>
                  </a:cubicBezTo>
                  <a:cubicBezTo>
                    <a:pt x="29" y="667"/>
                    <a:pt x="29" y="667"/>
                    <a:pt x="29" y="667"/>
                  </a:cubicBezTo>
                  <a:cubicBezTo>
                    <a:pt x="44" y="674"/>
                    <a:pt x="44" y="674"/>
                    <a:pt x="44" y="674"/>
                  </a:cubicBezTo>
                  <a:cubicBezTo>
                    <a:pt x="51" y="674"/>
                    <a:pt x="59" y="682"/>
                    <a:pt x="66" y="682"/>
                  </a:cubicBezTo>
                  <a:cubicBezTo>
                    <a:pt x="66" y="682"/>
                    <a:pt x="66" y="682"/>
                    <a:pt x="73" y="689"/>
                  </a:cubicBezTo>
                  <a:cubicBezTo>
                    <a:pt x="125" y="726"/>
                    <a:pt x="147" y="755"/>
                    <a:pt x="139" y="784"/>
                  </a:cubicBezTo>
                  <a:cubicBezTo>
                    <a:pt x="132" y="843"/>
                    <a:pt x="117" y="931"/>
                    <a:pt x="161" y="975"/>
                  </a:cubicBezTo>
                  <a:cubicBezTo>
                    <a:pt x="176" y="982"/>
                    <a:pt x="183" y="997"/>
                    <a:pt x="191" y="1011"/>
                  </a:cubicBezTo>
                  <a:cubicBezTo>
                    <a:pt x="212" y="1056"/>
                    <a:pt x="234" y="1092"/>
                    <a:pt x="271" y="1092"/>
                  </a:cubicBezTo>
                  <a:cubicBezTo>
                    <a:pt x="286" y="1092"/>
                    <a:pt x="293" y="1085"/>
                    <a:pt x="308" y="1077"/>
                  </a:cubicBezTo>
                  <a:cubicBezTo>
                    <a:pt x="315" y="1070"/>
                    <a:pt x="330" y="1063"/>
                    <a:pt x="337" y="1056"/>
                  </a:cubicBezTo>
                  <a:cubicBezTo>
                    <a:pt x="352" y="1041"/>
                    <a:pt x="366" y="1026"/>
                    <a:pt x="381" y="1026"/>
                  </a:cubicBezTo>
                  <a:lnTo>
                    <a:pt x="381" y="1026"/>
                  </a:lnTo>
                  <a:cubicBezTo>
                    <a:pt x="381" y="1026"/>
                    <a:pt x="381" y="1033"/>
                    <a:pt x="381" y="1041"/>
                  </a:cubicBezTo>
                  <a:cubicBezTo>
                    <a:pt x="388" y="1056"/>
                    <a:pt x="388" y="1077"/>
                    <a:pt x="396" y="1092"/>
                  </a:cubicBezTo>
                  <a:cubicBezTo>
                    <a:pt x="410" y="1121"/>
                    <a:pt x="454" y="1158"/>
                    <a:pt x="506" y="1158"/>
                  </a:cubicBezTo>
                  <a:cubicBezTo>
                    <a:pt x="528" y="1158"/>
                    <a:pt x="542" y="1151"/>
                    <a:pt x="564" y="1136"/>
                  </a:cubicBezTo>
                  <a:cubicBezTo>
                    <a:pt x="579" y="1121"/>
                    <a:pt x="593" y="1107"/>
                    <a:pt x="608" y="1092"/>
                  </a:cubicBezTo>
                  <a:cubicBezTo>
                    <a:pt x="623" y="1070"/>
                    <a:pt x="638" y="1056"/>
                    <a:pt x="660" y="1048"/>
                  </a:cubicBezTo>
                  <a:cubicBezTo>
                    <a:pt x="674" y="1041"/>
                    <a:pt x="674" y="1041"/>
                    <a:pt x="674" y="1041"/>
                  </a:cubicBezTo>
                  <a:cubicBezTo>
                    <a:pt x="689" y="1033"/>
                    <a:pt x="703" y="1026"/>
                    <a:pt x="703" y="1026"/>
                  </a:cubicBezTo>
                  <a:cubicBezTo>
                    <a:pt x="711" y="1026"/>
                    <a:pt x="718" y="1026"/>
                    <a:pt x="733" y="1048"/>
                  </a:cubicBezTo>
                  <a:cubicBezTo>
                    <a:pt x="733" y="1056"/>
                    <a:pt x="733" y="1056"/>
                    <a:pt x="733" y="1056"/>
                  </a:cubicBezTo>
                  <a:cubicBezTo>
                    <a:pt x="784" y="1107"/>
                    <a:pt x="857" y="1195"/>
                    <a:pt x="923" y="1195"/>
                  </a:cubicBezTo>
                  <a:cubicBezTo>
                    <a:pt x="931" y="1195"/>
                    <a:pt x="931" y="1195"/>
                    <a:pt x="938" y="1195"/>
                  </a:cubicBezTo>
                  <a:cubicBezTo>
                    <a:pt x="953" y="1195"/>
                    <a:pt x="967" y="1187"/>
                    <a:pt x="982" y="1187"/>
                  </a:cubicBezTo>
                  <a:cubicBezTo>
                    <a:pt x="1019" y="1187"/>
                    <a:pt x="1048" y="1187"/>
                    <a:pt x="1084" y="1151"/>
                  </a:cubicBezTo>
                  <a:cubicBezTo>
                    <a:pt x="1092" y="1143"/>
                    <a:pt x="1092" y="1143"/>
                    <a:pt x="1099" y="1136"/>
                  </a:cubicBezTo>
                  <a:cubicBezTo>
                    <a:pt x="1121" y="1114"/>
                    <a:pt x="1129" y="1107"/>
                    <a:pt x="1158" y="1099"/>
                  </a:cubicBezTo>
                  <a:cubicBezTo>
                    <a:pt x="1172" y="1099"/>
                    <a:pt x="1180" y="1099"/>
                    <a:pt x="1187" y="1092"/>
                  </a:cubicBezTo>
                  <a:cubicBezTo>
                    <a:pt x="1202" y="1092"/>
                    <a:pt x="1202" y="1092"/>
                    <a:pt x="1202" y="1092"/>
                  </a:cubicBezTo>
                  <a:cubicBezTo>
                    <a:pt x="1231" y="1092"/>
                    <a:pt x="1231" y="1092"/>
                    <a:pt x="1231" y="1092"/>
                  </a:cubicBezTo>
                  <a:cubicBezTo>
                    <a:pt x="1231" y="1056"/>
                    <a:pt x="1231" y="1056"/>
                    <a:pt x="1231" y="1056"/>
                  </a:cubicBezTo>
                  <a:cubicBezTo>
                    <a:pt x="1216" y="1004"/>
                    <a:pt x="1216" y="1004"/>
                    <a:pt x="1216" y="1004"/>
                  </a:cubicBezTo>
                  <a:cubicBezTo>
                    <a:pt x="1216" y="997"/>
                    <a:pt x="1216" y="997"/>
                    <a:pt x="1216" y="997"/>
                  </a:cubicBezTo>
                  <a:lnTo>
                    <a:pt x="1216" y="997"/>
                  </a:lnTo>
                  <a:cubicBezTo>
                    <a:pt x="1202" y="975"/>
                    <a:pt x="1150" y="909"/>
                    <a:pt x="1114" y="894"/>
                  </a:cubicBezTo>
                  <a:cubicBezTo>
                    <a:pt x="1092" y="894"/>
                    <a:pt x="1070" y="865"/>
                    <a:pt x="1062" y="843"/>
                  </a:cubicBezTo>
                  <a:cubicBezTo>
                    <a:pt x="1055" y="792"/>
                    <a:pt x="997" y="748"/>
                    <a:pt x="931" y="748"/>
                  </a:cubicBezTo>
                  <a:cubicBezTo>
                    <a:pt x="923" y="748"/>
                    <a:pt x="909" y="704"/>
                    <a:pt x="901" y="660"/>
                  </a:cubicBezTo>
                  <a:lnTo>
                    <a:pt x="901" y="660"/>
                  </a:lnTo>
                  <a:cubicBezTo>
                    <a:pt x="901" y="652"/>
                    <a:pt x="901" y="652"/>
                    <a:pt x="901" y="652"/>
                  </a:cubicBezTo>
                  <a:cubicBezTo>
                    <a:pt x="901" y="645"/>
                    <a:pt x="894" y="630"/>
                    <a:pt x="894" y="616"/>
                  </a:cubicBezTo>
                  <a:cubicBezTo>
                    <a:pt x="931" y="616"/>
                    <a:pt x="967" y="594"/>
                    <a:pt x="974" y="587"/>
                  </a:cubicBezTo>
                  <a:cubicBezTo>
                    <a:pt x="1011" y="565"/>
                    <a:pt x="1011" y="565"/>
                    <a:pt x="1011" y="565"/>
                  </a:cubicBezTo>
                  <a:cubicBezTo>
                    <a:pt x="982" y="535"/>
                    <a:pt x="982" y="535"/>
                    <a:pt x="982" y="535"/>
                  </a:cubicBezTo>
                  <a:lnTo>
                    <a:pt x="982" y="535"/>
                  </a:lnTo>
                  <a:lnTo>
                    <a:pt x="974" y="528"/>
                  </a:lnTo>
                  <a:cubicBezTo>
                    <a:pt x="982" y="513"/>
                    <a:pt x="989" y="506"/>
                    <a:pt x="997" y="491"/>
                  </a:cubicBezTo>
                  <a:cubicBezTo>
                    <a:pt x="1004" y="469"/>
                    <a:pt x="1011" y="455"/>
                    <a:pt x="1033" y="425"/>
                  </a:cubicBezTo>
                  <a:cubicBezTo>
                    <a:pt x="1055" y="411"/>
                    <a:pt x="1055" y="389"/>
                    <a:pt x="1048" y="374"/>
                  </a:cubicBezTo>
                  <a:cubicBezTo>
                    <a:pt x="1041" y="337"/>
                    <a:pt x="997" y="323"/>
                    <a:pt x="960" y="301"/>
                  </a:cubicBezTo>
                  <a:cubicBezTo>
                    <a:pt x="953" y="301"/>
                    <a:pt x="945" y="301"/>
                    <a:pt x="938" y="293"/>
                  </a:cubicBezTo>
                  <a:cubicBezTo>
                    <a:pt x="909" y="279"/>
                    <a:pt x="879" y="242"/>
                    <a:pt x="879" y="227"/>
                  </a:cubicBezTo>
                  <a:cubicBezTo>
                    <a:pt x="879" y="220"/>
                    <a:pt x="916" y="176"/>
                    <a:pt x="953" y="154"/>
                  </a:cubicBezTo>
                  <a:cubicBezTo>
                    <a:pt x="997" y="118"/>
                    <a:pt x="974" y="59"/>
                    <a:pt x="953" y="15"/>
                  </a:cubicBezTo>
                  <a:cubicBezTo>
                    <a:pt x="938" y="0"/>
                    <a:pt x="938" y="0"/>
                    <a:pt x="938" y="0"/>
                  </a:cubicBezTo>
                  <a:lnTo>
                    <a:pt x="923" y="30"/>
                  </a:ln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1828434" fontAlgn="auto">
                <a:spcBef>
                  <a:spcPts val="0"/>
                </a:spcBef>
                <a:spcAft>
                  <a:spcPts val="0"/>
                </a:spcAft>
                <a:defRPr/>
              </a:pPr>
              <a:endParaRPr lang="en-US">
                <a:latin typeface="Poppins Light" charset="0"/>
                <a:ea typeface="+mn-ea"/>
                <a:cs typeface="+mn-cs"/>
              </a:endParaRPr>
            </a:p>
          </p:txBody>
        </p:sp>
      </p:grpSp>
    </p:spTree>
    <p:extLst>
      <p:ext uri="{BB962C8B-B14F-4D97-AF65-F5344CB8AC3E}">
        <p14:creationId xmlns:p14="http://schemas.microsoft.com/office/powerpoint/2010/main" val="1507271511"/>
      </p:ext>
    </p:extLst>
  </p:cSld>
  <p:clrMapOvr>
    <a:masterClrMapping/>
  </p:clrMapOvr>
  <mc:AlternateContent xmlns:mc="http://schemas.openxmlformats.org/markup-compatibility/2006" xmlns:p14="http://schemas.microsoft.com/office/powerpoint/2010/main">
    <mc:Choice Requires="p14">
      <p:transition p14:dur="0" advClick="0" advTm="1000"/>
    </mc:Choice>
    <mc:Fallback xmlns="">
      <p:transition advClick="0" advTm="1000"/>
    </mc:Fallback>
  </mc:AlternateContent>
  <p:timing>
    <p:tnLst>
      <p:par>
        <p:cTn id="1" dur="indefinite" restart="never" nodeType="tmRoot"/>
      </p:par>
    </p:tn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Rectangle 21"/>
          <p:cNvSpPr>
            <a:spLocks/>
          </p:cNvSpPr>
          <p:nvPr/>
        </p:nvSpPr>
        <p:spPr bwMode="auto">
          <a:xfrm>
            <a:off x="13127174" y="9575695"/>
            <a:ext cx="1984518" cy="3077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defTabSz="4572000"/>
            <a:r>
              <a:rPr lang="en-US" sz="2000" b="1" dirty="0" smtClean="0">
                <a:solidFill>
                  <a:schemeClr val="tx2">
                    <a:lumMod val="50000"/>
                  </a:schemeClr>
                </a:solidFill>
                <a:latin typeface="Montserrat Semi Bold" charset="0"/>
                <a:ea typeface="Montserrat Semi Bold" charset="0"/>
                <a:cs typeface="Montserrat Semi Bold" charset="0"/>
                <a:sym typeface="Bebas Neue" charset="0"/>
              </a:rPr>
              <a:t>BLACK PEOPLE</a:t>
            </a:r>
            <a:endParaRPr lang="en-US" sz="20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28" name="Rectangle 27"/>
          <p:cNvSpPr>
            <a:spLocks/>
          </p:cNvSpPr>
          <p:nvPr/>
        </p:nvSpPr>
        <p:spPr bwMode="auto">
          <a:xfrm>
            <a:off x="13127174" y="10566543"/>
            <a:ext cx="2372444" cy="3077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defTabSz="4572000"/>
            <a:r>
              <a:rPr lang="en-US" sz="2000" b="1" dirty="0" smtClean="0">
                <a:solidFill>
                  <a:schemeClr val="tx2">
                    <a:lumMod val="50000"/>
                  </a:schemeClr>
                </a:solidFill>
                <a:latin typeface="Montserrat Semi Bold" charset="0"/>
                <a:ea typeface="Montserrat Semi Bold" charset="0"/>
                <a:cs typeface="Montserrat Semi Bold" charset="0"/>
                <a:sym typeface="Bebas Neue" charset="0"/>
              </a:rPr>
              <a:t>HISPANIC PEOPLE</a:t>
            </a:r>
            <a:endParaRPr lang="en-US" sz="20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29" name="Rectangle 28"/>
          <p:cNvSpPr>
            <a:spLocks/>
          </p:cNvSpPr>
          <p:nvPr/>
        </p:nvSpPr>
        <p:spPr bwMode="auto">
          <a:xfrm>
            <a:off x="13127174" y="8588763"/>
            <a:ext cx="1981312" cy="3077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defTabSz="4572000"/>
            <a:r>
              <a:rPr lang="en-US" sz="2000" b="1" dirty="0" smtClean="0">
                <a:solidFill>
                  <a:schemeClr val="tx2">
                    <a:lumMod val="50000"/>
                  </a:schemeClr>
                </a:solidFill>
                <a:latin typeface="Montserrat Semi Bold" charset="0"/>
                <a:ea typeface="Montserrat Semi Bold" charset="0"/>
                <a:cs typeface="Montserrat Semi Bold" charset="0"/>
                <a:sym typeface="Bebas Neue" charset="0"/>
              </a:rPr>
              <a:t>WHITE PEOPLE</a:t>
            </a:r>
            <a:endParaRPr lang="en-US" sz="20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30" name="Rectangle 29"/>
          <p:cNvSpPr/>
          <p:nvPr/>
        </p:nvSpPr>
        <p:spPr>
          <a:xfrm>
            <a:off x="13149476" y="10227262"/>
            <a:ext cx="7177461" cy="45719"/>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sp>
        <p:nvSpPr>
          <p:cNvPr id="36" name="Rectangle 35"/>
          <p:cNvSpPr>
            <a:spLocks/>
          </p:cNvSpPr>
          <p:nvPr/>
        </p:nvSpPr>
        <p:spPr bwMode="auto">
          <a:xfrm>
            <a:off x="20729931" y="9167633"/>
            <a:ext cx="569067"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algn="r" defTabSz="4572000"/>
            <a:r>
              <a:rPr lang="en-US" sz="1800" b="1" dirty="0" smtClean="0">
                <a:solidFill>
                  <a:schemeClr val="tx2">
                    <a:lumMod val="50000"/>
                  </a:schemeClr>
                </a:solidFill>
                <a:latin typeface="Montserrat Semi Bold" charset="0"/>
                <a:ea typeface="Montserrat Semi Bold" charset="0"/>
                <a:cs typeface="Montserrat Semi Bold" charset="0"/>
                <a:sym typeface="Bebas Neue" charset="0"/>
              </a:rPr>
              <a:t>65 %</a:t>
            </a:r>
            <a:endParaRPr lang="en-US" sz="18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37" name="Rectangle 36"/>
          <p:cNvSpPr>
            <a:spLocks/>
          </p:cNvSpPr>
          <p:nvPr/>
        </p:nvSpPr>
        <p:spPr bwMode="auto">
          <a:xfrm>
            <a:off x="20729628" y="10156520"/>
            <a:ext cx="559449"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algn="r" defTabSz="4572000"/>
            <a:r>
              <a:rPr lang="en-US" sz="1800" b="1" dirty="0" smtClean="0">
                <a:solidFill>
                  <a:schemeClr val="tx2">
                    <a:lumMod val="50000"/>
                  </a:schemeClr>
                </a:solidFill>
                <a:latin typeface="Montserrat Semi Bold" charset="0"/>
                <a:ea typeface="Montserrat Semi Bold" charset="0"/>
                <a:cs typeface="Montserrat Semi Bold" charset="0"/>
                <a:sym typeface="Bebas Neue" charset="0"/>
              </a:rPr>
              <a:t>9</a:t>
            </a:r>
            <a:r>
              <a:rPr lang="en-US" sz="1800" b="1" dirty="0">
                <a:solidFill>
                  <a:schemeClr val="tx2">
                    <a:lumMod val="50000"/>
                  </a:schemeClr>
                </a:solidFill>
                <a:latin typeface="Montserrat Semi Bold" charset="0"/>
                <a:ea typeface="Montserrat Semi Bold" charset="0"/>
                <a:cs typeface="Montserrat Semi Bold" charset="0"/>
                <a:sym typeface="Bebas Neue" charset="0"/>
              </a:rPr>
              <a:t>3</a:t>
            </a:r>
            <a:r>
              <a:rPr lang="en-US" sz="1800" b="1" dirty="0" smtClean="0">
                <a:solidFill>
                  <a:schemeClr val="tx2">
                    <a:lumMod val="50000"/>
                  </a:schemeClr>
                </a:solidFill>
                <a:latin typeface="Montserrat Semi Bold" charset="0"/>
                <a:ea typeface="Montserrat Semi Bold" charset="0"/>
                <a:cs typeface="Montserrat Semi Bold" charset="0"/>
                <a:sym typeface="Bebas Neue" charset="0"/>
              </a:rPr>
              <a:t> %</a:t>
            </a:r>
            <a:endParaRPr lang="en-US" sz="18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38" name="Rectangle 37"/>
          <p:cNvSpPr/>
          <p:nvPr/>
        </p:nvSpPr>
        <p:spPr>
          <a:xfrm>
            <a:off x="13150035" y="10185383"/>
            <a:ext cx="4138441" cy="14906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sp>
        <p:nvSpPr>
          <p:cNvPr id="39" name="Rectangle 38"/>
          <p:cNvSpPr>
            <a:spLocks/>
          </p:cNvSpPr>
          <p:nvPr/>
        </p:nvSpPr>
        <p:spPr bwMode="auto">
          <a:xfrm>
            <a:off x="20728026" y="11147368"/>
            <a:ext cx="559449"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algn="r" defTabSz="4572000"/>
            <a:r>
              <a:rPr lang="en-US" sz="1800" b="1" dirty="0" smtClean="0">
                <a:solidFill>
                  <a:schemeClr val="tx2">
                    <a:lumMod val="50000"/>
                  </a:schemeClr>
                </a:solidFill>
                <a:latin typeface="Montserrat Semi Bold" charset="0"/>
                <a:ea typeface="Montserrat Semi Bold" charset="0"/>
                <a:cs typeface="Montserrat Semi Bold" charset="0"/>
                <a:sym typeface="Bebas Neue" charset="0"/>
              </a:rPr>
              <a:t>57 %</a:t>
            </a:r>
            <a:endParaRPr lang="en-US" sz="18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40" name="Subtitle 2"/>
          <p:cNvSpPr txBox="1">
            <a:spLocks/>
          </p:cNvSpPr>
          <p:nvPr/>
        </p:nvSpPr>
        <p:spPr>
          <a:xfrm>
            <a:off x="12885687" y="5311719"/>
            <a:ext cx="9162415" cy="2271458"/>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just">
              <a:lnSpc>
                <a:spcPts val="4040"/>
              </a:lnSpc>
            </a:pPr>
            <a:r>
              <a:rPr lang="en-US" dirty="0" smtClean="0">
                <a:solidFill>
                  <a:schemeClr val="tx1"/>
                </a:solidFill>
                <a:latin typeface="Poppins Light" charset="0"/>
                <a:ea typeface="Poppins Light" charset="0"/>
                <a:cs typeface="Poppins Light" charset="0"/>
              </a:rPr>
              <a:t>When </a:t>
            </a:r>
            <a:r>
              <a:rPr lang="en-US" dirty="0">
                <a:solidFill>
                  <a:schemeClr val="tx1"/>
                </a:solidFill>
                <a:latin typeface="Poppins Light" charset="0"/>
                <a:ea typeface="Poppins Light" charset="0"/>
                <a:cs typeface="Poppins Light" charset="0"/>
              </a:rPr>
              <a:t>selecting a typeface for body text, your primary concern should be readability. Don’t concern yourself with personality at this stage. I’m of the school of thought that believes that you’re better off mastering a few </a:t>
            </a:r>
            <a:r>
              <a:rPr lang="en-US" dirty="0" smtClean="0">
                <a:solidFill>
                  <a:schemeClr val="tx1"/>
                </a:solidFill>
                <a:latin typeface="Poppins Light" charset="0"/>
                <a:ea typeface="Poppins Light" charset="0"/>
                <a:cs typeface="Poppins Light" charset="0"/>
              </a:rPr>
              <a:t>typeface.</a:t>
            </a:r>
            <a:endParaRPr lang="en-US" dirty="0">
              <a:solidFill>
                <a:schemeClr val="tx1"/>
              </a:solidFill>
              <a:latin typeface="Poppins Light" charset="0"/>
              <a:ea typeface="Poppins Light" charset="0"/>
              <a:cs typeface="Poppins Light" charset="0"/>
            </a:endParaRPr>
          </a:p>
        </p:txBody>
      </p:sp>
      <p:sp>
        <p:nvSpPr>
          <p:cNvPr id="41" name="Rectangle 40"/>
          <p:cNvSpPr>
            <a:spLocks/>
          </p:cNvSpPr>
          <p:nvPr/>
        </p:nvSpPr>
        <p:spPr bwMode="auto">
          <a:xfrm>
            <a:off x="13125865" y="2408178"/>
            <a:ext cx="8736366" cy="20518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t" anchorCtr="0">
            <a:spAutoFit/>
          </a:bodyPr>
          <a:lstStyle/>
          <a:p>
            <a:pPr defTabSz="4572000">
              <a:lnSpc>
                <a:spcPts val="8000"/>
              </a:lnSpc>
            </a:pPr>
            <a:r>
              <a:rPr lang="en-US" sz="6000" b="1" spc="500" dirty="0" smtClean="0">
                <a:solidFill>
                  <a:schemeClr val="tx2">
                    <a:lumMod val="50000"/>
                  </a:schemeClr>
                </a:solidFill>
                <a:latin typeface="Poppins" charset="0"/>
                <a:ea typeface="Poppins" charset="0"/>
                <a:cs typeface="Poppins" charset="0"/>
                <a:sym typeface="Bebas Neue" charset="0"/>
              </a:rPr>
              <a:t>CANADA</a:t>
            </a:r>
          </a:p>
          <a:p>
            <a:pPr defTabSz="4572000">
              <a:lnSpc>
                <a:spcPts val="8000"/>
              </a:lnSpc>
            </a:pPr>
            <a:r>
              <a:rPr lang="en-US" sz="6000" b="1" spc="500" dirty="0" smtClean="0">
                <a:solidFill>
                  <a:schemeClr val="tx2">
                    <a:lumMod val="50000"/>
                  </a:schemeClr>
                </a:solidFill>
                <a:latin typeface="Poppins" charset="0"/>
                <a:ea typeface="Poppins" charset="0"/>
                <a:cs typeface="Poppins" charset="0"/>
                <a:sym typeface="Bebas Neue" charset="0"/>
              </a:rPr>
              <a:t>Fully Editable Map</a:t>
            </a:r>
          </a:p>
        </p:txBody>
      </p:sp>
      <p:sp>
        <p:nvSpPr>
          <p:cNvPr id="42" name="Rectangle 41"/>
          <p:cNvSpPr/>
          <p:nvPr/>
        </p:nvSpPr>
        <p:spPr>
          <a:xfrm>
            <a:off x="13127174" y="9267889"/>
            <a:ext cx="7177461" cy="45719"/>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sp>
        <p:nvSpPr>
          <p:cNvPr id="43" name="Rectangle 42"/>
          <p:cNvSpPr/>
          <p:nvPr/>
        </p:nvSpPr>
        <p:spPr>
          <a:xfrm>
            <a:off x="13149476" y="11229902"/>
            <a:ext cx="7177461" cy="45719"/>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sp>
        <p:nvSpPr>
          <p:cNvPr id="44" name="Rectangle 43"/>
          <p:cNvSpPr/>
          <p:nvPr/>
        </p:nvSpPr>
        <p:spPr>
          <a:xfrm>
            <a:off x="13127175" y="9212963"/>
            <a:ext cx="4658426" cy="14525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sp>
        <p:nvSpPr>
          <p:cNvPr id="45" name="Rectangle 44"/>
          <p:cNvSpPr/>
          <p:nvPr/>
        </p:nvSpPr>
        <p:spPr>
          <a:xfrm>
            <a:off x="13150036" y="11190741"/>
            <a:ext cx="4138444" cy="14525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grpSp>
        <p:nvGrpSpPr>
          <p:cNvPr id="85" name="Group 84"/>
          <p:cNvGrpSpPr/>
          <p:nvPr/>
        </p:nvGrpSpPr>
        <p:grpSpPr>
          <a:xfrm>
            <a:off x="2036542" y="3771034"/>
            <a:ext cx="9861680" cy="6662485"/>
            <a:chOff x="13017546" y="3273350"/>
            <a:chExt cx="10283367" cy="6947373"/>
          </a:xfrm>
          <a:solidFill>
            <a:schemeClr val="bg1">
              <a:lumMod val="85000"/>
            </a:schemeClr>
          </a:solidFill>
        </p:grpSpPr>
        <p:sp>
          <p:nvSpPr>
            <p:cNvPr id="86" name="Freeform 6"/>
            <p:cNvSpPr>
              <a:spLocks/>
            </p:cNvSpPr>
            <p:nvPr/>
          </p:nvSpPr>
          <p:spPr bwMode="auto">
            <a:xfrm>
              <a:off x="17272874" y="3991979"/>
              <a:ext cx="426764" cy="559971"/>
            </a:xfrm>
            <a:custGeom>
              <a:avLst/>
              <a:gdLst>
                <a:gd name="T0" fmla="*/ 72 w 78"/>
                <a:gd name="T1" fmla="*/ 39 h 113"/>
                <a:gd name="T2" fmla="*/ 66 w 78"/>
                <a:gd name="T3" fmla="*/ 44 h 113"/>
                <a:gd name="T4" fmla="*/ 61 w 78"/>
                <a:gd name="T5" fmla="*/ 44 h 113"/>
                <a:gd name="T6" fmla="*/ 65 w 78"/>
                <a:gd name="T7" fmla="*/ 38 h 113"/>
                <a:gd name="T8" fmla="*/ 72 w 78"/>
                <a:gd name="T9" fmla="*/ 14 h 113"/>
                <a:gd name="T10" fmla="*/ 66 w 78"/>
                <a:gd name="T11" fmla="*/ 12 h 113"/>
                <a:gd name="T12" fmla="*/ 65 w 78"/>
                <a:gd name="T13" fmla="*/ 1 h 113"/>
                <a:gd name="T14" fmla="*/ 51 w 78"/>
                <a:gd name="T15" fmla="*/ 4 h 113"/>
                <a:gd name="T16" fmla="*/ 46 w 78"/>
                <a:gd name="T17" fmla="*/ 9 h 113"/>
                <a:gd name="T18" fmla="*/ 40 w 78"/>
                <a:gd name="T19" fmla="*/ 6 h 113"/>
                <a:gd name="T20" fmla="*/ 36 w 78"/>
                <a:gd name="T21" fmla="*/ 7 h 113"/>
                <a:gd name="T22" fmla="*/ 25 w 78"/>
                <a:gd name="T23" fmla="*/ 16 h 113"/>
                <a:gd name="T24" fmla="*/ 24 w 78"/>
                <a:gd name="T25" fmla="*/ 17 h 113"/>
                <a:gd name="T26" fmla="*/ 19 w 78"/>
                <a:gd name="T27" fmla="*/ 26 h 113"/>
                <a:gd name="T28" fmla="*/ 31 w 78"/>
                <a:gd name="T29" fmla="*/ 33 h 113"/>
                <a:gd name="T30" fmla="*/ 30 w 78"/>
                <a:gd name="T31" fmla="*/ 35 h 113"/>
                <a:gd name="T32" fmla="*/ 30 w 78"/>
                <a:gd name="T33" fmla="*/ 49 h 113"/>
                <a:gd name="T34" fmla="*/ 27 w 78"/>
                <a:gd name="T35" fmla="*/ 51 h 113"/>
                <a:gd name="T36" fmla="*/ 20 w 78"/>
                <a:gd name="T37" fmla="*/ 44 h 113"/>
                <a:gd name="T38" fmla="*/ 11 w 78"/>
                <a:gd name="T39" fmla="*/ 33 h 113"/>
                <a:gd name="T40" fmla="*/ 0 w 78"/>
                <a:gd name="T41" fmla="*/ 47 h 113"/>
                <a:gd name="T42" fmla="*/ 6 w 78"/>
                <a:gd name="T43" fmla="*/ 63 h 113"/>
                <a:gd name="T44" fmla="*/ 15 w 78"/>
                <a:gd name="T45" fmla="*/ 71 h 113"/>
                <a:gd name="T46" fmla="*/ 22 w 78"/>
                <a:gd name="T47" fmla="*/ 82 h 113"/>
                <a:gd name="T48" fmla="*/ 33 w 78"/>
                <a:gd name="T49" fmla="*/ 107 h 113"/>
                <a:gd name="T50" fmla="*/ 48 w 78"/>
                <a:gd name="T51" fmla="*/ 111 h 113"/>
                <a:gd name="T52" fmla="*/ 56 w 78"/>
                <a:gd name="T53" fmla="*/ 103 h 113"/>
                <a:gd name="T54" fmla="*/ 70 w 78"/>
                <a:gd name="T55" fmla="*/ 89 h 113"/>
                <a:gd name="T56" fmla="*/ 72 w 78"/>
                <a:gd name="T57" fmla="*/ 79 h 113"/>
                <a:gd name="T58" fmla="*/ 71 w 78"/>
                <a:gd name="T59" fmla="*/ 58 h 113"/>
                <a:gd name="T60" fmla="*/ 69 w 78"/>
                <a:gd name="T61" fmla="*/ 54 h 113"/>
                <a:gd name="T62" fmla="*/ 77 w 78"/>
                <a:gd name="T63" fmla="*/ 5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8" h="113">
                  <a:moveTo>
                    <a:pt x="77" y="42"/>
                  </a:moveTo>
                  <a:cubicBezTo>
                    <a:pt x="76" y="40"/>
                    <a:pt x="74" y="39"/>
                    <a:pt x="72" y="39"/>
                  </a:cubicBezTo>
                  <a:cubicBezTo>
                    <a:pt x="71" y="39"/>
                    <a:pt x="71" y="39"/>
                    <a:pt x="71" y="39"/>
                  </a:cubicBezTo>
                  <a:cubicBezTo>
                    <a:pt x="69" y="39"/>
                    <a:pt x="67" y="41"/>
                    <a:pt x="66" y="44"/>
                  </a:cubicBezTo>
                  <a:cubicBezTo>
                    <a:pt x="65" y="44"/>
                    <a:pt x="65" y="45"/>
                    <a:pt x="65" y="45"/>
                  </a:cubicBezTo>
                  <a:cubicBezTo>
                    <a:pt x="64" y="44"/>
                    <a:pt x="62" y="44"/>
                    <a:pt x="61" y="44"/>
                  </a:cubicBezTo>
                  <a:cubicBezTo>
                    <a:pt x="60" y="44"/>
                    <a:pt x="59" y="44"/>
                    <a:pt x="59" y="43"/>
                  </a:cubicBezTo>
                  <a:cubicBezTo>
                    <a:pt x="60" y="42"/>
                    <a:pt x="63" y="39"/>
                    <a:pt x="65" y="38"/>
                  </a:cubicBezTo>
                  <a:cubicBezTo>
                    <a:pt x="69" y="36"/>
                    <a:pt x="71" y="34"/>
                    <a:pt x="72" y="33"/>
                  </a:cubicBezTo>
                  <a:cubicBezTo>
                    <a:pt x="74" y="28"/>
                    <a:pt x="78" y="18"/>
                    <a:pt x="72" y="14"/>
                  </a:cubicBezTo>
                  <a:cubicBezTo>
                    <a:pt x="71" y="13"/>
                    <a:pt x="69" y="13"/>
                    <a:pt x="68" y="12"/>
                  </a:cubicBezTo>
                  <a:cubicBezTo>
                    <a:pt x="67" y="12"/>
                    <a:pt x="67" y="12"/>
                    <a:pt x="66" y="12"/>
                  </a:cubicBezTo>
                  <a:cubicBezTo>
                    <a:pt x="66" y="11"/>
                    <a:pt x="67" y="10"/>
                    <a:pt x="67" y="9"/>
                  </a:cubicBezTo>
                  <a:cubicBezTo>
                    <a:pt x="68" y="8"/>
                    <a:pt x="69" y="4"/>
                    <a:pt x="65" y="1"/>
                  </a:cubicBezTo>
                  <a:cubicBezTo>
                    <a:pt x="65" y="0"/>
                    <a:pt x="63" y="0"/>
                    <a:pt x="62" y="0"/>
                  </a:cubicBezTo>
                  <a:cubicBezTo>
                    <a:pt x="58" y="0"/>
                    <a:pt x="53" y="3"/>
                    <a:pt x="51" y="4"/>
                  </a:cubicBezTo>
                  <a:cubicBezTo>
                    <a:pt x="51" y="5"/>
                    <a:pt x="50" y="6"/>
                    <a:pt x="49" y="6"/>
                  </a:cubicBezTo>
                  <a:cubicBezTo>
                    <a:pt x="48" y="7"/>
                    <a:pt x="47" y="9"/>
                    <a:pt x="46" y="9"/>
                  </a:cubicBezTo>
                  <a:cubicBezTo>
                    <a:pt x="45" y="9"/>
                    <a:pt x="45" y="8"/>
                    <a:pt x="44" y="8"/>
                  </a:cubicBezTo>
                  <a:cubicBezTo>
                    <a:pt x="43" y="7"/>
                    <a:pt x="42" y="6"/>
                    <a:pt x="40" y="6"/>
                  </a:cubicBezTo>
                  <a:cubicBezTo>
                    <a:pt x="39" y="6"/>
                    <a:pt x="39" y="7"/>
                    <a:pt x="38" y="7"/>
                  </a:cubicBezTo>
                  <a:cubicBezTo>
                    <a:pt x="37" y="7"/>
                    <a:pt x="36" y="7"/>
                    <a:pt x="36" y="7"/>
                  </a:cubicBezTo>
                  <a:cubicBezTo>
                    <a:pt x="29" y="9"/>
                    <a:pt x="27" y="9"/>
                    <a:pt x="26" y="11"/>
                  </a:cubicBezTo>
                  <a:cubicBezTo>
                    <a:pt x="24" y="13"/>
                    <a:pt x="25" y="15"/>
                    <a:pt x="25" y="16"/>
                  </a:cubicBezTo>
                  <a:cubicBezTo>
                    <a:pt x="25" y="16"/>
                    <a:pt x="25" y="16"/>
                    <a:pt x="25" y="16"/>
                  </a:cubicBezTo>
                  <a:cubicBezTo>
                    <a:pt x="25" y="16"/>
                    <a:pt x="25" y="16"/>
                    <a:pt x="24" y="17"/>
                  </a:cubicBezTo>
                  <a:cubicBezTo>
                    <a:pt x="23" y="17"/>
                    <a:pt x="22" y="18"/>
                    <a:pt x="21" y="19"/>
                  </a:cubicBezTo>
                  <a:cubicBezTo>
                    <a:pt x="20" y="20"/>
                    <a:pt x="17" y="23"/>
                    <a:pt x="19" y="26"/>
                  </a:cubicBezTo>
                  <a:cubicBezTo>
                    <a:pt x="20" y="30"/>
                    <a:pt x="24" y="31"/>
                    <a:pt x="28" y="32"/>
                  </a:cubicBezTo>
                  <a:cubicBezTo>
                    <a:pt x="29" y="32"/>
                    <a:pt x="30" y="32"/>
                    <a:pt x="31" y="33"/>
                  </a:cubicBezTo>
                  <a:cubicBezTo>
                    <a:pt x="31" y="33"/>
                    <a:pt x="31" y="33"/>
                    <a:pt x="31" y="33"/>
                  </a:cubicBezTo>
                  <a:cubicBezTo>
                    <a:pt x="31" y="33"/>
                    <a:pt x="30" y="34"/>
                    <a:pt x="30" y="35"/>
                  </a:cubicBezTo>
                  <a:cubicBezTo>
                    <a:pt x="29" y="37"/>
                    <a:pt x="27" y="40"/>
                    <a:pt x="29" y="43"/>
                  </a:cubicBezTo>
                  <a:cubicBezTo>
                    <a:pt x="30" y="45"/>
                    <a:pt x="30" y="47"/>
                    <a:pt x="30" y="49"/>
                  </a:cubicBezTo>
                  <a:cubicBezTo>
                    <a:pt x="30" y="49"/>
                    <a:pt x="30" y="50"/>
                    <a:pt x="29" y="50"/>
                  </a:cubicBezTo>
                  <a:cubicBezTo>
                    <a:pt x="28" y="51"/>
                    <a:pt x="28" y="51"/>
                    <a:pt x="27" y="51"/>
                  </a:cubicBezTo>
                  <a:cubicBezTo>
                    <a:pt x="25" y="51"/>
                    <a:pt x="22" y="49"/>
                    <a:pt x="21" y="47"/>
                  </a:cubicBezTo>
                  <a:cubicBezTo>
                    <a:pt x="21" y="46"/>
                    <a:pt x="20" y="45"/>
                    <a:pt x="20" y="44"/>
                  </a:cubicBezTo>
                  <a:cubicBezTo>
                    <a:pt x="19" y="40"/>
                    <a:pt x="17" y="35"/>
                    <a:pt x="13" y="33"/>
                  </a:cubicBezTo>
                  <a:cubicBezTo>
                    <a:pt x="12" y="33"/>
                    <a:pt x="11" y="33"/>
                    <a:pt x="11" y="33"/>
                  </a:cubicBezTo>
                  <a:cubicBezTo>
                    <a:pt x="9" y="33"/>
                    <a:pt x="7" y="34"/>
                    <a:pt x="5" y="36"/>
                  </a:cubicBezTo>
                  <a:cubicBezTo>
                    <a:pt x="2" y="39"/>
                    <a:pt x="0" y="44"/>
                    <a:pt x="0" y="47"/>
                  </a:cubicBezTo>
                  <a:cubicBezTo>
                    <a:pt x="1" y="51"/>
                    <a:pt x="2" y="54"/>
                    <a:pt x="4" y="57"/>
                  </a:cubicBezTo>
                  <a:cubicBezTo>
                    <a:pt x="5" y="59"/>
                    <a:pt x="6" y="61"/>
                    <a:pt x="6" y="63"/>
                  </a:cubicBezTo>
                  <a:cubicBezTo>
                    <a:pt x="8" y="67"/>
                    <a:pt x="10" y="69"/>
                    <a:pt x="12" y="70"/>
                  </a:cubicBezTo>
                  <a:cubicBezTo>
                    <a:pt x="13" y="70"/>
                    <a:pt x="14" y="71"/>
                    <a:pt x="15" y="71"/>
                  </a:cubicBezTo>
                  <a:cubicBezTo>
                    <a:pt x="16" y="73"/>
                    <a:pt x="17" y="75"/>
                    <a:pt x="19" y="77"/>
                  </a:cubicBezTo>
                  <a:cubicBezTo>
                    <a:pt x="20" y="79"/>
                    <a:pt x="21" y="80"/>
                    <a:pt x="22" y="82"/>
                  </a:cubicBezTo>
                  <a:cubicBezTo>
                    <a:pt x="25" y="86"/>
                    <a:pt x="26" y="90"/>
                    <a:pt x="28" y="94"/>
                  </a:cubicBezTo>
                  <a:cubicBezTo>
                    <a:pt x="29" y="99"/>
                    <a:pt x="30" y="103"/>
                    <a:pt x="33" y="107"/>
                  </a:cubicBezTo>
                  <a:cubicBezTo>
                    <a:pt x="35" y="109"/>
                    <a:pt x="38" y="113"/>
                    <a:pt x="42" y="113"/>
                  </a:cubicBezTo>
                  <a:cubicBezTo>
                    <a:pt x="45" y="113"/>
                    <a:pt x="47" y="112"/>
                    <a:pt x="48" y="111"/>
                  </a:cubicBezTo>
                  <a:cubicBezTo>
                    <a:pt x="51" y="108"/>
                    <a:pt x="51" y="105"/>
                    <a:pt x="51" y="102"/>
                  </a:cubicBezTo>
                  <a:cubicBezTo>
                    <a:pt x="53" y="102"/>
                    <a:pt x="54" y="103"/>
                    <a:pt x="56" y="103"/>
                  </a:cubicBezTo>
                  <a:cubicBezTo>
                    <a:pt x="59" y="103"/>
                    <a:pt x="61" y="102"/>
                    <a:pt x="63" y="101"/>
                  </a:cubicBezTo>
                  <a:cubicBezTo>
                    <a:pt x="68" y="97"/>
                    <a:pt x="69" y="93"/>
                    <a:pt x="70" y="89"/>
                  </a:cubicBezTo>
                  <a:cubicBezTo>
                    <a:pt x="70" y="87"/>
                    <a:pt x="70" y="86"/>
                    <a:pt x="70" y="85"/>
                  </a:cubicBezTo>
                  <a:cubicBezTo>
                    <a:pt x="71" y="83"/>
                    <a:pt x="72" y="81"/>
                    <a:pt x="72" y="79"/>
                  </a:cubicBezTo>
                  <a:cubicBezTo>
                    <a:pt x="74" y="76"/>
                    <a:pt x="75" y="73"/>
                    <a:pt x="75" y="69"/>
                  </a:cubicBezTo>
                  <a:cubicBezTo>
                    <a:pt x="76" y="64"/>
                    <a:pt x="74" y="61"/>
                    <a:pt x="71" y="58"/>
                  </a:cubicBezTo>
                  <a:cubicBezTo>
                    <a:pt x="71" y="58"/>
                    <a:pt x="70" y="57"/>
                    <a:pt x="69" y="56"/>
                  </a:cubicBezTo>
                  <a:cubicBezTo>
                    <a:pt x="69" y="55"/>
                    <a:pt x="69" y="55"/>
                    <a:pt x="69" y="54"/>
                  </a:cubicBezTo>
                  <a:cubicBezTo>
                    <a:pt x="69" y="54"/>
                    <a:pt x="70" y="54"/>
                    <a:pt x="70" y="54"/>
                  </a:cubicBezTo>
                  <a:cubicBezTo>
                    <a:pt x="73" y="54"/>
                    <a:pt x="76" y="52"/>
                    <a:pt x="77" y="50"/>
                  </a:cubicBezTo>
                  <a:cubicBezTo>
                    <a:pt x="78" y="48"/>
                    <a:pt x="78" y="45"/>
                    <a:pt x="77" y="42"/>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87" name="Freeform 7"/>
            <p:cNvSpPr>
              <a:spLocks/>
            </p:cNvSpPr>
            <p:nvPr/>
          </p:nvSpPr>
          <p:spPr bwMode="auto">
            <a:xfrm>
              <a:off x="17344685" y="4809537"/>
              <a:ext cx="342642" cy="304251"/>
            </a:xfrm>
            <a:custGeom>
              <a:avLst/>
              <a:gdLst>
                <a:gd name="T0" fmla="*/ 63 w 63"/>
                <a:gd name="T1" fmla="*/ 46 h 61"/>
                <a:gd name="T2" fmla="*/ 58 w 63"/>
                <a:gd name="T3" fmla="*/ 40 h 61"/>
                <a:gd name="T4" fmla="*/ 55 w 63"/>
                <a:gd name="T5" fmla="*/ 37 h 61"/>
                <a:gd name="T6" fmla="*/ 53 w 63"/>
                <a:gd name="T7" fmla="*/ 30 h 61"/>
                <a:gd name="T8" fmla="*/ 50 w 63"/>
                <a:gd name="T9" fmla="*/ 19 h 61"/>
                <a:gd name="T10" fmla="*/ 44 w 63"/>
                <a:gd name="T11" fmla="*/ 13 h 61"/>
                <a:gd name="T12" fmla="*/ 37 w 63"/>
                <a:gd name="T13" fmla="*/ 6 h 61"/>
                <a:gd name="T14" fmla="*/ 29 w 63"/>
                <a:gd name="T15" fmla="*/ 0 h 61"/>
                <a:gd name="T16" fmla="*/ 20 w 63"/>
                <a:gd name="T17" fmla="*/ 6 h 61"/>
                <a:gd name="T18" fmla="*/ 17 w 63"/>
                <a:gd name="T19" fmla="*/ 16 h 61"/>
                <a:gd name="T20" fmla="*/ 14 w 63"/>
                <a:gd name="T21" fmla="*/ 24 h 61"/>
                <a:gd name="T22" fmla="*/ 10 w 63"/>
                <a:gd name="T23" fmla="*/ 25 h 61"/>
                <a:gd name="T24" fmla="*/ 1 w 63"/>
                <a:gd name="T25" fmla="*/ 31 h 61"/>
                <a:gd name="T26" fmla="*/ 1 w 63"/>
                <a:gd name="T27" fmla="*/ 37 h 61"/>
                <a:gd name="T28" fmla="*/ 12 w 63"/>
                <a:gd name="T29" fmla="*/ 42 h 61"/>
                <a:gd name="T30" fmla="*/ 15 w 63"/>
                <a:gd name="T31" fmla="*/ 43 h 61"/>
                <a:gd name="T32" fmla="*/ 21 w 63"/>
                <a:gd name="T33" fmla="*/ 48 h 61"/>
                <a:gd name="T34" fmla="*/ 26 w 63"/>
                <a:gd name="T35" fmla="*/ 54 h 61"/>
                <a:gd name="T36" fmla="*/ 43 w 63"/>
                <a:gd name="T37" fmla="*/ 61 h 61"/>
                <a:gd name="T38" fmla="*/ 43 w 63"/>
                <a:gd name="T39" fmla="*/ 61 h 61"/>
                <a:gd name="T40" fmla="*/ 61 w 63"/>
                <a:gd name="T41" fmla="*/ 51 h 61"/>
                <a:gd name="T42" fmla="*/ 63 w 63"/>
                <a:gd name="T43" fmla="*/ 46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3" h="61">
                  <a:moveTo>
                    <a:pt x="63" y="46"/>
                  </a:moveTo>
                  <a:cubicBezTo>
                    <a:pt x="63" y="43"/>
                    <a:pt x="60" y="41"/>
                    <a:pt x="58" y="40"/>
                  </a:cubicBezTo>
                  <a:cubicBezTo>
                    <a:pt x="57" y="39"/>
                    <a:pt x="56" y="38"/>
                    <a:pt x="55" y="37"/>
                  </a:cubicBezTo>
                  <a:cubicBezTo>
                    <a:pt x="54" y="35"/>
                    <a:pt x="53" y="33"/>
                    <a:pt x="53" y="30"/>
                  </a:cubicBezTo>
                  <a:cubicBezTo>
                    <a:pt x="53" y="26"/>
                    <a:pt x="53" y="22"/>
                    <a:pt x="50" y="19"/>
                  </a:cubicBezTo>
                  <a:cubicBezTo>
                    <a:pt x="48" y="16"/>
                    <a:pt x="46" y="14"/>
                    <a:pt x="44" y="13"/>
                  </a:cubicBezTo>
                  <a:cubicBezTo>
                    <a:pt x="41" y="11"/>
                    <a:pt x="39" y="9"/>
                    <a:pt x="37" y="6"/>
                  </a:cubicBezTo>
                  <a:cubicBezTo>
                    <a:pt x="35" y="2"/>
                    <a:pt x="32" y="0"/>
                    <a:pt x="29" y="0"/>
                  </a:cubicBezTo>
                  <a:cubicBezTo>
                    <a:pt x="26" y="0"/>
                    <a:pt x="23" y="2"/>
                    <a:pt x="20" y="6"/>
                  </a:cubicBezTo>
                  <a:cubicBezTo>
                    <a:pt x="18" y="9"/>
                    <a:pt x="18" y="13"/>
                    <a:pt x="17" y="16"/>
                  </a:cubicBezTo>
                  <a:cubicBezTo>
                    <a:pt x="17" y="19"/>
                    <a:pt x="16" y="23"/>
                    <a:pt x="14" y="24"/>
                  </a:cubicBezTo>
                  <a:cubicBezTo>
                    <a:pt x="13" y="25"/>
                    <a:pt x="12" y="25"/>
                    <a:pt x="10" y="25"/>
                  </a:cubicBezTo>
                  <a:cubicBezTo>
                    <a:pt x="7" y="26"/>
                    <a:pt x="3" y="27"/>
                    <a:pt x="1" y="31"/>
                  </a:cubicBezTo>
                  <a:cubicBezTo>
                    <a:pt x="0" y="34"/>
                    <a:pt x="1" y="36"/>
                    <a:pt x="1" y="37"/>
                  </a:cubicBezTo>
                  <a:cubicBezTo>
                    <a:pt x="3" y="41"/>
                    <a:pt x="8" y="41"/>
                    <a:pt x="12" y="42"/>
                  </a:cubicBezTo>
                  <a:cubicBezTo>
                    <a:pt x="13" y="42"/>
                    <a:pt x="14" y="42"/>
                    <a:pt x="15" y="43"/>
                  </a:cubicBezTo>
                  <a:cubicBezTo>
                    <a:pt x="18" y="43"/>
                    <a:pt x="19" y="46"/>
                    <a:pt x="21" y="48"/>
                  </a:cubicBezTo>
                  <a:cubicBezTo>
                    <a:pt x="22" y="50"/>
                    <a:pt x="24" y="52"/>
                    <a:pt x="26" y="54"/>
                  </a:cubicBezTo>
                  <a:cubicBezTo>
                    <a:pt x="27" y="54"/>
                    <a:pt x="37" y="61"/>
                    <a:pt x="43" y="61"/>
                  </a:cubicBezTo>
                  <a:cubicBezTo>
                    <a:pt x="43" y="61"/>
                    <a:pt x="43" y="61"/>
                    <a:pt x="43" y="61"/>
                  </a:cubicBezTo>
                  <a:cubicBezTo>
                    <a:pt x="48" y="61"/>
                    <a:pt x="59" y="53"/>
                    <a:pt x="61" y="51"/>
                  </a:cubicBezTo>
                  <a:cubicBezTo>
                    <a:pt x="63" y="49"/>
                    <a:pt x="63" y="47"/>
                    <a:pt x="63" y="46"/>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88" name="Freeform 9"/>
            <p:cNvSpPr>
              <a:spLocks/>
            </p:cNvSpPr>
            <p:nvPr/>
          </p:nvSpPr>
          <p:spPr bwMode="auto">
            <a:xfrm>
              <a:off x="16162878" y="3907984"/>
              <a:ext cx="681181" cy="713030"/>
            </a:xfrm>
            <a:custGeom>
              <a:avLst/>
              <a:gdLst>
                <a:gd name="T0" fmla="*/ 110 w 125"/>
                <a:gd name="T1" fmla="*/ 51 h 144"/>
                <a:gd name="T2" fmla="*/ 108 w 125"/>
                <a:gd name="T3" fmla="*/ 50 h 144"/>
                <a:gd name="T4" fmla="*/ 111 w 125"/>
                <a:gd name="T5" fmla="*/ 35 h 144"/>
                <a:gd name="T6" fmla="*/ 96 w 125"/>
                <a:gd name="T7" fmla="*/ 19 h 144"/>
                <a:gd name="T8" fmla="*/ 85 w 125"/>
                <a:gd name="T9" fmla="*/ 26 h 144"/>
                <a:gd name="T10" fmla="*/ 80 w 125"/>
                <a:gd name="T11" fmla="*/ 30 h 144"/>
                <a:gd name="T12" fmla="*/ 81 w 125"/>
                <a:gd name="T13" fmla="*/ 27 h 144"/>
                <a:gd name="T14" fmla="*/ 89 w 125"/>
                <a:gd name="T15" fmla="*/ 18 h 144"/>
                <a:gd name="T16" fmla="*/ 92 w 125"/>
                <a:gd name="T17" fmla="*/ 4 h 144"/>
                <a:gd name="T18" fmla="*/ 85 w 125"/>
                <a:gd name="T19" fmla="*/ 0 h 144"/>
                <a:gd name="T20" fmla="*/ 75 w 125"/>
                <a:gd name="T21" fmla="*/ 1 h 144"/>
                <a:gd name="T22" fmla="*/ 61 w 125"/>
                <a:gd name="T23" fmla="*/ 2 h 144"/>
                <a:gd name="T24" fmla="*/ 54 w 125"/>
                <a:gd name="T25" fmla="*/ 3 h 144"/>
                <a:gd name="T26" fmla="*/ 36 w 125"/>
                <a:gd name="T27" fmla="*/ 9 h 144"/>
                <a:gd name="T28" fmla="*/ 26 w 125"/>
                <a:gd name="T29" fmla="*/ 18 h 144"/>
                <a:gd name="T30" fmla="*/ 27 w 125"/>
                <a:gd name="T31" fmla="*/ 23 h 144"/>
                <a:gd name="T32" fmla="*/ 14 w 125"/>
                <a:gd name="T33" fmla="*/ 29 h 144"/>
                <a:gd name="T34" fmla="*/ 8 w 125"/>
                <a:gd name="T35" fmla="*/ 38 h 144"/>
                <a:gd name="T36" fmla="*/ 19 w 125"/>
                <a:gd name="T37" fmla="*/ 47 h 144"/>
                <a:gd name="T38" fmla="*/ 21 w 125"/>
                <a:gd name="T39" fmla="*/ 48 h 144"/>
                <a:gd name="T40" fmla="*/ 12 w 125"/>
                <a:gd name="T41" fmla="*/ 52 h 144"/>
                <a:gd name="T42" fmla="*/ 17 w 125"/>
                <a:gd name="T43" fmla="*/ 61 h 144"/>
                <a:gd name="T44" fmla="*/ 24 w 125"/>
                <a:gd name="T45" fmla="*/ 61 h 144"/>
                <a:gd name="T46" fmla="*/ 28 w 125"/>
                <a:gd name="T47" fmla="*/ 61 h 144"/>
                <a:gd name="T48" fmla="*/ 37 w 125"/>
                <a:gd name="T49" fmla="*/ 63 h 144"/>
                <a:gd name="T50" fmla="*/ 39 w 125"/>
                <a:gd name="T51" fmla="*/ 63 h 144"/>
                <a:gd name="T52" fmla="*/ 43 w 125"/>
                <a:gd name="T53" fmla="*/ 63 h 144"/>
                <a:gd name="T54" fmla="*/ 34 w 125"/>
                <a:gd name="T55" fmla="*/ 64 h 144"/>
                <a:gd name="T56" fmla="*/ 17 w 125"/>
                <a:gd name="T57" fmla="*/ 63 h 144"/>
                <a:gd name="T58" fmla="*/ 3 w 125"/>
                <a:gd name="T59" fmla="*/ 72 h 144"/>
                <a:gd name="T60" fmla="*/ 18 w 125"/>
                <a:gd name="T61" fmla="*/ 93 h 144"/>
                <a:gd name="T62" fmla="*/ 38 w 125"/>
                <a:gd name="T63" fmla="*/ 102 h 144"/>
                <a:gd name="T64" fmla="*/ 50 w 125"/>
                <a:gd name="T65" fmla="*/ 105 h 144"/>
                <a:gd name="T66" fmla="*/ 60 w 125"/>
                <a:gd name="T67" fmla="*/ 110 h 144"/>
                <a:gd name="T68" fmla="*/ 66 w 125"/>
                <a:gd name="T69" fmla="*/ 115 h 144"/>
                <a:gd name="T70" fmla="*/ 67 w 125"/>
                <a:gd name="T71" fmla="*/ 123 h 144"/>
                <a:gd name="T72" fmla="*/ 54 w 125"/>
                <a:gd name="T73" fmla="*/ 116 h 144"/>
                <a:gd name="T74" fmla="*/ 19 w 125"/>
                <a:gd name="T75" fmla="*/ 105 h 144"/>
                <a:gd name="T76" fmla="*/ 14 w 125"/>
                <a:gd name="T77" fmla="*/ 104 h 144"/>
                <a:gd name="T78" fmla="*/ 0 w 125"/>
                <a:gd name="T79" fmla="*/ 107 h 144"/>
                <a:gd name="T80" fmla="*/ 125 w 125"/>
                <a:gd name="T81" fmla="*/ 42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25" h="144">
                  <a:moveTo>
                    <a:pt x="117" y="48"/>
                  </a:moveTo>
                  <a:cubicBezTo>
                    <a:pt x="115" y="50"/>
                    <a:pt x="112" y="51"/>
                    <a:pt x="110" y="51"/>
                  </a:cubicBezTo>
                  <a:cubicBezTo>
                    <a:pt x="109" y="51"/>
                    <a:pt x="109" y="51"/>
                    <a:pt x="108" y="51"/>
                  </a:cubicBezTo>
                  <a:cubicBezTo>
                    <a:pt x="108" y="50"/>
                    <a:pt x="108" y="50"/>
                    <a:pt x="108" y="50"/>
                  </a:cubicBezTo>
                  <a:cubicBezTo>
                    <a:pt x="108" y="50"/>
                    <a:pt x="109" y="48"/>
                    <a:pt x="109" y="47"/>
                  </a:cubicBezTo>
                  <a:cubicBezTo>
                    <a:pt x="111" y="44"/>
                    <a:pt x="114" y="40"/>
                    <a:pt x="111" y="35"/>
                  </a:cubicBezTo>
                  <a:cubicBezTo>
                    <a:pt x="110" y="34"/>
                    <a:pt x="110" y="33"/>
                    <a:pt x="109" y="31"/>
                  </a:cubicBezTo>
                  <a:cubicBezTo>
                    <a:pt x="106" y="26"/>
                    <a:pt x="103" y="19"/>
                    <a:pt x="96" y="19"/>
                  </a:cubicBezTo>
                  <a:cubicBezTo>
                    <a:pt x="95" y="19"/>
                    <a:pt x="95" y="19"/>
                    <a:pt x="95" y="19"/>
                  </a:cubicBezTo>
                  <a:cubicBezTo>
                    <a:pt x="90" y="20"/>
                    <a:pt x="87" y="23"/>
                    <a:pt x="85" y="26"/>
                  </a:cubicBezTo>
                  <a:cubicBezTo>
                    <a:pt x="83" y="30"/>
                    <a:pt x="83" y="30"/>
                    <a:pt x="80" y="30"/>
                  </a:cubicBezTo>
                  <a:cubicBezTo>
                    <a:pt x="80" y="30"/>
                    <a:pt x="80" y="30"/>
                    <a:pt x="80" y="30"/>
                  </a:cubicBezTo>
                  <a:cubicBezTo>
                    <a:pt x="79" y="30"/>
                    <a:pt x="79" y="30"/>
                    <a:pt x="78" y="30"/>
                  </a:cubicBezTo>
                  <a:cubicBezTo>
                    <a:pt x="79" y="29"/>
                    <a:pt x="80" y="28"/>
                    <a:pt x="81" y="27"/>
                  </a:cubicBezTo>
                  <a:cubicBezTo>
                    <a:pt x="82" y="27"/>
                    <a:pt x="82" y="27"/>
                    <a:pt x="83" y="26"/>
                  </a:cubicBezTo>
                  <a:cubicBezTo>
                    <a:pt x="86" y="24"/>
                    <a:pt x="88" y="21"/>
                    <a:pt x="89" y="18"/>
                  </a:cubicBezTo>
                  <a:cubicBezTo>
                    <a:pt x="90" y="17"/>
                    <a:pt x="91" y="16"/>
                    <a:pt x="92" y="14"/>
                  </a:cubicBezTo>
                  <a:cubicBezTo>
                    <a:pt x="94" y="12"/>
                    <a:pt x="94" y="8"/>
                    <a:pt x="92" y="4"/>
                  </a:cubicBezTo>
                  <a:cubicBezTo>
                    <a:pt x="91" y="2"/>
                    <a:pt x="89" y="0"/>
                    <a:pt x="87" y="0"/>
                  </a:cubicBezTo>
                  <a:cubicBezTo>
                    <a:pt x="86" y="0"/>
                    <a:pt x="85" y="0"/>
                    <a:pt x="85" y="0"/>
                  </a:cubicBezTo>
                  <a:cubicBezTo>
                    <a:pt x="83" y="0"/>
                    <a:pt x="81" y="0"/>
                    <a:pt x="79" y="0"/>
                  </a:cubicBezTo>
                  <a:cubicBezTo>
                    <a:pt x="77" y="1"/>
                    <a:pt x="76" y="1"/>
                    <a:pt x="75" y="1"/>
                  </a:cubicBezTo>
                  <a:cubicBezTo>
                    <a:pt x="71" y="1"/>
                    <a:pt x="67" y="2"/>
                    <a:pt x="63" y="2"/>
                  </a:cubicBezTo>
                  <a:cubicBezTo>
                    <a:pt x="61" y="2"/>
                    <a:pt x="61" y="2"/>
                    <a:pt x="61" y="2"/>
                  </a:cubicBezTo>
                  <a:cubicBezTo>
                    <a:pt x="60" y="2"/>
                    <a:pt x="60" y="2"/>
                    <a:pt x="59" y="2"/>
                  </a:cubicBezTo>
                  <a:cubicBezTo>
                    <a:pt x="57" y="3"/>
                    <a:pt x="56" y="3"/>
                    <a:pt x="54" y="3"/>
                  </a:cubicBezTo>
                  <a:cubicBezTo>
                    <a:pt x="49" y="4"/>
                    <a:pt x="44" y="6"/>
                    <a:pt x="40" y="8"/>
                  </a:cubicBezTo>
                  <a:cubicBezTo>
                    <a:pt x="39" y="8"/>
                    <a:pt x="37" y="9"/>
                    <a:pt x="36" y="9"/>
                  </a:cubicBezTo>
                  <a:cubicBezTo>
                    <a:pt x="35" y="9"/>
                    <a:pt x="35" y="9"/>
                    <a:pt x="35" y="9"/>
                  </a:cubicBezTo>
                  <a:cubicBezTo>
                    <a:pt x="32" y="11"/>
                    <a:pt x="26" y="13"/>
                    <a:pt x="26" y="18"/>
                  </a:cubicBezTo>
                  <a:cubicBezTo>
                    <a:pt x="26" y="20"/>
                    <a:pt x="26" y="21"/>
                    <a:pt x="27" y="22"/>
                  </a:cubicBezTo>
                  <a:cubicBezTo>
                    <a:pt x="27" y="22"/>
                    <a:pt x="27" y="22"/>
                    <a:pt x="27" y="23"/>
                  </a:cubicBezTo>
                  <a:cubicBezTo>
                    <a:pt x="26" y="24"/>
                    <a:pt x="26" y="24"/>
                    <a:pt x="24" y="24"/>
                  </a:cubicBezTo>
                  <a:cubicBezTo>
                    <a:pt x="19" y="25"/>
                    <a:pt x="17" y="27"/>
                    <a:pt x="14" y="29"/>
                  </a:cubicBezTo>
                  <a:cubicBezTo>
                    <a:pt x="14" y="29"/>
                    <a:pt x="14" y="29"/>
                    <a:pt x="14" y="29"/>
                  </a:cubicBezTo>
                  <a:cubicBezTo>
                    <a:pt x="11" y="31"/>
                    <a:pt x="9" y="34"/>
                    <a:pt x="8" y="38"/>
                  </a:cubicBezTo>
                  <a:cubicBezTo>
                    <a:pt x="7" y="45"/>
                    <a:pt x="14" y="46"/>
                    <a:pt x="17" y="47"/>
                  </a:cubicBezTo>
                  <a:cubicBezTo>
                    <a:pt x="18" y="47"/>
                    <a:pt x="18" y="47"/>
                    <a:pt x="19" y="47"/>
                  </a:cubicBezTo>
                  <a:cubicBezTo>
                    <a:pt x="20" y="47"/>
                    <a:pt x="21" y="48"/>
                    <a:pt x="21" y="48"/>
                  </a:cubicBezTo>
                  <a:cubicBezTo>
                    <a:pt x="21" y="48"/>
                    <a:pt x="21" y="48"/>
                    <a:pt x="21" y="48"/>
                  </a:cubicBezTo>
                  <a:cubicBezTo>
                    <a:pt x="20" y="48"/>
                    <a:pt x="19" y="48"/>
                    <a:pt x="18" y="48"/>
                  </a:cubicBezTo>
                  <a:cubicBezTo>
                    <a:pt x="17" y="48"/>
                    <a:pt x="13" y="48"/>
                    <a:pt x="12" y="52"/>
                  </a:cubicBezTo>
                  <a:cubicBezTo>
                    <a:pt x="11" y="53"/>
                    <a:pt x="11" y="55"/>
                    <a:pt x="12" y="57"/>
                  </a:cubicBezTo>
                  <a:cubicBezTo>
                    <a:pt x="13" y="59"/>
                    <a:pt x="15" y="61"/>
                    <a:pt x="17" y="61"/>
                  </a:cubicBezTo>
                  <a:cubicBezTo>
                    <a:pt x="18" y="61"/>
                    <a:pt x="19" y="62"/>
                    <a:pt x="21" y="62"/>
                  </a:cubicBezTo>
                  <a:cubicBezTo>
                    <a:pt x="22" y="62"/>
                    <a:pt x="23" y="61"/>
                    <a:pt x="24" y="61"/>
                  </a:cubicBezTo>
                  <a:cubicBezTo>
                    <a:pt x="26" y="61"/>
                    <a:pt x="27" y="61"/>
                    <a:pt x="28" y="61"/>
                  </a:cubicBezTo>
                  <a:cubicBezTo>
                    <a:pt x="28" y="61"/>
                    <a:pt x="28" y="61"/>
                    <a:pt x="28" y="61"/>
                  </a:cubicBezTo>
                  <a:cubicBezTo>
                    <a:pt x="29" y="61"/>
                    <a:pt x="30" y="61"/>
                    <a:pt x="31" y="62"/>
                  </a:cubicBezTo>
                  <a:cubicBezTo>
                    <a:pt x="33" y="62"/>
                    <a:pt x="35" y="63"/>
                    <a:pt x="37" y="63"/>
                  </a:cubicBezTo>
                  <a:cubicBezTo>
                    <a:pt x="37" y="63"/>
                    <a:pt x="37" y="63"/>
                    <a:pt x="37" y="63"/>
                  </a:cubicBezTo>
                  <a:cubicBezTo>
                    <a:pt x="38" y="63"/>
                    <a:pt x="38" y="63"/>
                    <a:pt x="39" y="63"/>
                  </a:cubicBezTo>
                  <a:cubicBezTo>
                    <a:pt x="40" y="63"/>
                    <a:pt x="40" y="63"/>
                    <a:pt x="41" y="63"/>
                  </a:cubicBezTo>
                  <a:cubicBezTo>
                    <a:pt x="42" y="63"/>
                    <a:pt x="42" y="63"/>
                    <a:pt x="43" y="63"/>
                  </a:cubicBezTo>
                  <a:cubicBezTo>
                    <a:pt x="41" y="63"/>
                    <a:pt x="38" y="64"/>
                    <a:pt x="35" y="64"/>
                  </a:cubicBezTo>
                  <a:cubicBezTo>
                    <a:pt x="34" y="64"/>
                    <a:pt x="34" y="64"/>
                    <a:pt x="34" y="64"/>
                  </a:cubicBezTo>
                  <a:cubicBezTo>
                    <a:pt x="32" y="64"/>
                    <a:pt x="29" y="64"/>
                    <a:pt x="26" y="63"/>
                  </a:cubicBezTo>
                  <a:cubicBezTo>
                    <a:pt x="23" y="63"/>
                    <a:pt x="20" y="63"/>
                    <a:pt x="17" y="63"/>
                  </a:cubicBezTo>
                  <a:cubicBezTo>
                    <a:pt x="15" y="63"/>
                    <a:pt x="13" y="63"/>
                    <a:pt x="11" y="63"/>
                  </a:cubicBezTo>
                  <a:cubicBezTo>
                    <a:pt x="7" y="64"/>
                    <a:pt x="4" y="68"/>
                    <a:pt x="3" y="72"/>
                  </a:cubicBezTo>
                  <a:cubicBezTo>
                    <a:pt x="1" y="77"/>
                    <a:pt x="4" y="81"/>
                    <a:pt x="6" y="84"/>
                  </a:cubicBezTo>
                  <a:cubicBezTo>
                    <a:pt x="10" y="89"/>
                    <a:pt x="12" y="91"/>
                    <a:pt x="18" y="93"/>
                  </a:cubicBezTo>
                  <a:cubicBezTo>
                    <a:pt x="22" y="94"/>
                    <a:pt x="25" y="96"/>
                    <a:pt x="30" y="99"/>
                  </a:cubicBezTo>
                  <a:cubicBezTo>
                    <a:pt x="32" y="101"/>
                    <a:pt x="35" y="101"/>
                    <a:pt x="38" y="102"/>
                  </a:cubicBezTo>
                  <a:cubicBezTo>
                    <a:pt x="40" y="102"/>
                    <a:pt x="41" y="103"/>
                    <a:pt x="43" y="103"/>
                  </a:cubicBezTo>
                  <a:cubicBezTo>
                    <a:pt x="45" y="104"/>
                    <a:pt x="48" y="104"/>
                    <a:pt x="50" y="105"/>
                  </a:cubicBezTo>
                  <a:cubicBezTo>
                    <a:pt x="52" y="105"/>
                    <a:pt x="54" y="105"/>
                    <a:pt x="56" y="106"/>
                  </a:cubicBezTo>
                  <a:cubicBezTo>
                    <a:pt x="57" y="106"/>
                    <a:pt x="59" y="108"/>
                    <a:pt x="60" y="110"/>
                  </a:cubicBezTo>
                  <a:cubicBezTo>
                    <a:pt x="61" y="111"/>
                    <a:pt x="62" y="112"/>
                    <a:pt x="63" y="112"/>
                  </a:cubicBezTo>
                  <a:cubicBezTo>
                    <a:pt x="64" y="113"/>
                    <a:pt x="65" y="114"/>
                    <a:pt x="66" y="115"/>
                  </a:cubicBezTo>
                  <a:cubicBezTo>
                    <a:pt x="69" y="117"/>
                    <a:pt x="71" y="119"/>
                    <a:pt x="71" y="120"/>
                  </a:cubicBezTo>
                  <a:cubicBezTo>
                    <a:pt x="70" y="122"/>
                    <a:pt x="70" y="123"/>
                    <a:pt x="67" y="123"/>
                  </a:cubicBezTo>
                  <a:cubicBezTo>
                    <a:pt x="66" y="123"/>
                    <a:pt x="66" y="123"/>
                    <a:pt x="65" y="123"/>
                  </a:cubicBezTo>
                  <a:cubicBezTo>
                    <a:pt x="61" y="122"/>
                    <a:pt x="57" y="119"/>
                    <a:pt x="54" y="116"/>
                  </a:cubicBezTo>
                  <a:cubicBezTo>
                    <a:pt x="51" y="115"/>
                    <a:pt x="49" y="113"/>
                    <a:pt x="46" y="111"/>
                  </a:cubicBezTo>
                  <a:cubicBezTo>
                    <a:pt x="38" y="107"/>
                    <a:pt x="28" y="106"/>
                    <a:pt x="19" y="105"/>
                  </a:cubicBezTo>
                  <a:cubicBezTo>
                    <a:pt x="16" y="104"/>
                    <a:pt x="16" y="104"/>
                    <a:pt x="16" y="104"/>
                  </a:cubicBezTo>
                  <a:cubicBezTo>
                    <a:pt x="15" y="104"/>
                    <a:pt x="15" y="104"/>
                    <a:pt x="14" y="104"/>
                  </a:cubicBezTo>
                  <a:cubicBezTo>
                    <a:pt x="12" y="104"/>
                    <a:pt x="11" y="104"/>
                    <a:pt x="9" y="105"/>
                  </a:cubicBezTo>
                  <a:cubicBezTo>
                    <a:pt x="0" y="107"/>
                    <a:pt x="0" y="107"/>
                    <a:pt x="0" y="107"/>
                  </a:cubicBezTo>
                  <a:cubicBezTo>
                    <a:pt x="91" y="144"/>
                    <a:pt x="91" y="144"/>
                    <a:pt x="91" y="144"/>
                  </a:cubicBezTo>
                  <a:cubicBezTo>
                    <a:pt x="125" y="42"/>
                    <a:pt x="125" y="42"/>
                    <a:pt x="125" y="42"/>
                  </a:cubicBezTo>
                  <a:lnTo>
                    <a:pt x="117" y="48"/>
                  </a:ln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89" name="Freeform 10"/>
            <p:cNvSpPr>
              <a:spLocks/>
            </p:cNvSpPr>
            <p:nvPr/>
          </p:nvSpPr>
          <p:spPr bwMode="auto">
            <a:xfrm>
              <a:off x="16979474" y="3372278"/>
              <a:ext cx="322125" cy="395713"/>
            </a:xfrm>
            <a:custGeom>
              <a:avLst/>
              <a:gdLst>
                <a:gd name="T0" fmla="*/ 57 w 59"/>
                <a:gd name="T1" fmla="*/ 41 h 80"/>
                <a:gd name="T2" fmla="*/ 46 w 59"/>
                <a:gd name="T3" fmla="*/ 34 h 80"/>
                <a:gd name="T4" fmla="*/ 40 w 59"/>
                <a:gd name="T5" fmla="*/ 38 h 80"/>
                <a:gd name="T6" fmla="*/ 40 w 59"/>
                <a:gd name="T7" fmla="*/ 39 h 80"/>
                <a:gd name="T8" fmla="*/ 40 w 59"/>
                <a:gd name="T9" fmla="*/ 38 h 80"/>
                <a:gd name="T10" fmla="*/ 39 w 59"/>
                <a:gd name="T11" fmla="*/ 37 h 80"/>
                <a:gd name="T12" fmla="*/ 39 w 59"/>
                <a:gd name="T13" fmla="*/ 34 h 80"/>
                <a:gd name="T14" fmla="*/ 38 w 59"/>
                <a:gd name="T15" fmla="*/ 32 h 80"/>
                <a:gd name="T16" fmla="*/ 36 w 59"/>
                <a:gd name="T17" fmla="*/ 32 h 80"/>
                <a:gd name="T18" fmla="*/ 35 w 59"/>
                <a:gd name="T19" fmla="*/ 32 h 80"/>
                <a:gd name="T20" fmla="*/ 36 w 59"/>
                <a:gd name="T21" fmla="*/ 31 h 80"/>
                <a:gd name="T22" fmla="*/ 38 w 59"/>
                <a:gd name="T23" fmla="*/ 26 h 80"/>
                <a:gd name="T24" fmla="*/ 36 w 59"/>
                <a:gd name="T25" fmla="*/ 20 h 80"/>
                <a:gd name="T26" fmla="*/ 36 w 59"/>
                <a:gd name="T27" fmla="*/ 19 h 80"/>
                <a:gd name="T28" fmla="*/ 35 w 59"/>
                <a:gd name="T29" fmla="*/ 13 h 80"/>
                <a:gd name="T30" fmla="*/ 37 w 59"/>
                <a:gd name="T31" fmla="*/ 12 h 80"/>
                <a:gd name="T32" fmla="*/ 40 w 59"/>
                <a:gd name="T33" fmla="*/ 8 h 80"/>
                <a:gd name="T34" fmla="*/ 39 w 59"/>
                <a:gd name="T35" fmla="*/ 2 h 80"/>
                <a:gd name="T36" fmla="*/ 34 w 59"/>
                <a:gd name="T37" fmla="*/ 0 h 80"/>
                <a:gd name="T38" fmla="*/ 27 w 59"/>
                <a:gd name="T39" fmla="*/ 2 h 80"/>
                <a:gd name="T40" fmla="*/ 22 w 59"/>
                <a:gd name="T41" fmla="*/ 6 h 80"/>
                <a:gd name="T42" fmla="*/ 18 w 59"/>
                <a:gd name="T43" fmla="*/ 10 h 80"/>
                <a:gd name="T44" fmla="*/ 13 w 59"/>
                <a:gd name="T45" fmla="*/ 17 h 80"/>
                <a:gd name="T46" fmla="*/ 17 w 59"/>
                <a:gd name="T47" fmla="*/ 26 h 80"/>
                <a:gd name="T48" fmla="*/ 18 w 59"/>
                <a:gd name="T49" fmla="*/ 27 h 80"/>
                <a:gd name="T50" fmla="*/ 17 w 59"/>
                <a:gd name="T51" fmla="*/ 28 h 80"/>
                <a:gd name="T52" fmla="*/ 15 w 59"/>
                <a:gd name="T53" fmla="*/ 33 h 80"/>
                <a:gd name="T54" fmla="*/ 18 w 59"/>
                <a:gd name="T55" fmla="*/ 42 h 80"/>
                <a:gd name="T56" fmla="*/ 20 w 59"/>
                <a:gd name="T57" fmla="*/ 46 h 80"/>
                <a:gd name="T58" fmla="*/ 16 w 59"/>
                <a:gd name="T59" fmla="*/ 48 h 80"/>
                <a:gd name="T60" fmla="*/ 12 w 59"/>
                <a:gd name="T61" fmla="*/ 47 h 80"/>
                <a:gd name="T62" fmla="*/ 9 w 59"/>
                <a:gd name="T63" fmla="*/ 46 h 80"/>
                <a:gd name="T64" fmla="*/ 0 w 59"/>
                <a:gd name="T65" fmla="*/ 76 h 80"/>
                <a:gd name="T66" fmla="*/ 5 w 59"/>
                <a:gd name="T67" fmla="*/ 75 h 80"/>
                <a:gd name="T68" fmla="*/ 10 w 59"/>
                <a:gd name="T69" fmla="*/ 74 h 80"/>
                <a:gd name="T70" fmla="*/ 14 w 59"/>
                <a:gd name="T71" fmla="*/ 74 h 80"/>
                <a:gd name="T72" fmla="*/ 15 w 59"/>
                <a:gd name="T73" fmla="*/ 74 h 80"/>
                <a:gd name="T74" fmla="*/ 17 w 59"/>
                <a:gd name="T75" fmla="*/ 75 h 80"/>
                <a:gd name="T76" fmla="*/ 20 w 59"/>
                <a:gd name="T77" fmla="*/ 77 h 80"/>
                <a:gd name="T78" fmla="*/ 26 w 59"/>
                <a:gd name="T79" fmla="*/ 78 h 80"/>
                <a:gd name="T80" fmla="*/ 28 w 59"/>
                <a:gd name="T81" fmla="*/ 78 h 80"/>
                <a:gd name="T82" fmla="*/ 36 w 59"/>
                <a:gd name="T83" fmla="*/ 80 h 80"/>
                <a:gd name="T84" fmla="*/ 36 w 59"/>
                <a:gd name="T85" fmla="*/ 80 h 80"/>
                <a:gd name="T86" fmla="*/ 48 w 59"/>
                <a:gd name="T87" fmla="*/ 74 h 80"/>
                <a:gd name="T88" fmla="*/ 56 w 59"/>
                <a:gd name="T89" fmla="*/ 57 h 80"/>
                <a:gd name="T90" fmla="*/ 57 w 59"/>
                <a:gd name="T91" fmla="*/ 41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9" h="80">
                  <a:moveTo>
                    <a:pt x="57" y="41"/>
                  </a:moveTo>
                  <a:cubicBezTo>
                    <a:pt x="55" y="37"/>
                    <a:pt x="50" y="34"/>
                    <a:pt x="46" y="34"/>
                  </a:cubicBezTo>
                  <a:cubicBezTo>
                    <a:pt x="43" y="34"/>
                    <a:pt x="41" y="36"/>
                    <a:pt x="40" y="38"/>
                  </a:cubicBezTo>
                  <a:cubicBezTo>
                    <a:pt x="40" y="38"/>
                    <a:pt x="40" y="39"/>
                    <a:pt x="40" y="39"/>
                  </a:cubicBezTo>
                  <a:cubicBezTo>
                    <a:pt x="40" y="38"/>
                    <a:pt x="40" y="38"/>
                    <a:pt x="40" y="38"/>
                  </a:cubicBezTo>
                  <a:cubicBezTo>
                    <a:pt x="39" y="37"/>
                    <a:pt x="39" y="37"/>
                    <a:pt x="39" y="37"/>
                  </a:cubicBezTo>
                  <a:cubicBezTo>
                    <a:pt x="39" y="36"/>
                    <a:pt x="39" y="35"/>
                    <a:pt x="39" y="34"/>
                  </a:cubicBezTo>
                  <a:cubicBezTo>
                    <a:pt x="38" y="32"/>
                    <a:pt x="38" y="32"/>
                    <a:pt x="38" y="32"/>
                  </a:cubicBezTo>
                  <a:cubicBezTo>
                    <a:pt x="36" y="32"/>
                    <a:pt x="36" y="32"/>
                    <a:pt x="36" y="32"/>
                  </a:cubicBezTo>
                  <a:cubicBezTo>
                    <a:pt x="36" y="32"/>
                    <a:pt x="35" y="32"/>
                    <a:pt x="35" y="32"/>
                  </a:cubicBezTo>
                  <a:cubicBezTo>
                    <a:pt x="35" y="31"/>
                    <a:pt x="35" y="31"/>
                    <a:pt x="36" y="31"/>
                  </a:cubicBezTo>
                  <a:cubicBezTo>
                    <a:pt x="36" y="30"/>
                    <a:pt x="37" y="28"/>
                    <a:pt x="38" y="26"/>
                  </a:cubicBezTo>
                  <a:cubicBezTo>
                    <a:pt x="38" y="24"/>
                    <a:pt x="37" y="22"/>
                    <a:pt x="36" y="20"/>
                  </a:cubicBezTo>
                  <a:cubicBezTo>
                    <a:pt x="36" y="20"/>
                    <a:pt x="36" y="19"/>
                    <a:pt x="36" y="19"/>
                  </a:cubicBezTo>
                  <a:cubicBezTo>
                    <a:pt x="35" y="15"/>
                    <a:pt x="35" y="14"/>
                    <a:pt x="35" y="13"/>
                  </a:cubicBezTo>
                  <a:cubicBezTo>
                    <a:pt x="36" y="13"/>
                    <a:pt x="36" y="12"/>
                    <a:pt x="37" y="12"/>
                  </a:cubicBezTo>
                  <a:cubicBezTo>
                    <a:pt x="38" y="11"/>
                    <a:pt x="39" y="10"/>
                    <a:pt x="40" y="8"/>
                  </a:cubicBezTo>
                  <a:cubicBezTo>
                    <a:pt x="40" y="5"/>
                    <a:pt x="40" y="3"/>
                    <a:pt x="39" y="2"/>
                  </a:cubicBezTo>
                  <a:cubicBezTo>
                    <a:pt x="38" y="0"/>
                    <a:pt x="36" y="0"/>
                    <a:pt x="34" y="0"/>
                  </a:cubicBezTo>
                  <a:cubicBezTo>
                    <a:pt x="32" y="0"/>
                    <a:pt x="29" y="0"/>
                    <a:pt x="27" y="2"/>
                  </a:cubicBezTo>
                  <a:cubicBezTo>
                    <a:pt x="25" y="3"/>
                    <a:pt x="24" y="5"/>
                    <a:pt x="22" y="6"/>
                  </a:cubicBezTo>
                  <a:cubicBezTo>
                    <a:pt x="21" y="7"/>
                    <a:pt x="20" y="9"/>
                    <a:pt x="18" y="10"/>
                  </a:cubicBezTo>
                  <a:cubicBezTo>
                    <a:pt x="15" y="12"/>
                    <a:pt x="14" y="14"/>
                    <a:pt x="13" y="17"/>
                  </a:cubicBezTo>
                  <a:cubicBezTo>
                    <a:pt x="13" y="20"/>
                    <a:pt x="14" y="23"/>
                    <a:pt x="17" y="26"/>
                  </a:cubicBezTo>
                  <a:cubicBezTo>
                    <a:pt x="18" y="27"/>
                    <a:pt x="18" y="27"/>
                    <a:pt x="18" y="27"/>
                  </a:cubicBezTo>
                  <a:cubicBezTo>
                    <a:pt x="18" y="27"/>
                    <a:pt x="18" y="28"/>
                    <a:pt x="17" y="28"/>
                  </a:cubicBezTo>
                  <a:cubicBezTo>
                    <a:pt x="17" y="29"/>
                    <a:pt x="15" y="30"/>
                    <a:pt x="15" y="33"/>
                  </a:cubicBezTo>
                  <a:cubicBezTo>
                    <a:pt x="14" y="37"/>
                    <a:pt x="16" y="40"/>
                    <a:pt x="18" y="42"/>
                  </a:cubicBezTo>
                  <a:cubicBezTo>
                    <a:pt x="19" y="44"/>
                    <a:pt x="20" y="45"/>
                    <a:pt x="20" y="46"/>
                  </a:cubicBezTo>
                  <a:cubicBezTo>
                    <a:pt x="20" y="48"/>
                    <a:pt x="17" y="48"/>
                    <a:pt x="16" y="48"/>
                  </a:cubicBezTo>
                  <a:cubicBezTo>
                    <a:pt x="15" y="48"/>
                    <a:pt x="13" y="48"/>
                    <a:pt x="12" y="47"/>
                  </a:cubicBezTo>
                  <a:cubicBezTo>
                    <a:pt x="9" y="46"/>
                    <a:pt x="9" y="46"/>
                    <a:pt x="9" y="46"/>
                  </a:cubicBezTo>
                  <a:cubicBezTo>
                    <a:pt x="0" y="76"/>
                    <a:pt x="0" y="76"/>
                    <a:pt x="0" y="76"/>
                  </a:cubicBezTo>
                  <a:cubicBezTo>
                    <a:pt x="5" y="75"/>
                    <a:pt x="5" y="75"/>
                    <a:pt x="5" y="75"/>
                  </a:cubicBezTo>
                  <a:cubicBezTo>
                    <a:pt x="6" y="75"/>
                    <a:pt x="8" y="75"/>
                    <a:pt x="10" y="74"/>
                  </a:cubicBezTo>
                  <a:cubicBezTo>
                    <a:pt x="11" y="74"/>
                    <a:pt x="13" y="74"/>
                    <a:pt x="14" y="74"/>
                  </a:cubicBezTo>
                  <a:cubicBezTo>
                    <a:pt x="15" y="74"/>
                    <a:pt x="15" y="74"/>
                    <a:pt x="15" y="74"/>
                  </a:cubicBezTo>
                  <a:cubicBezTo>
                    <a:pt x="16" y="74"/>
                    <a:pt x="16" y="74"/>
                    <a:pt x="17" y="75"/>
                  </a:cubicBezTo>
                  <a:cubicBezTo>
                    <a:pt x="18" y="76"/>
                    <a:pt x="19" y="76"/>
                    <a:pt x="20" y="77"/>
                  </a:cubicBezTo>
                  <a:cubicBezTo>
                    <a:pt x="22" y="78"/>
                    <a:pt x="24" y="78"/>
                    <a:pt x="26" y="78"/>
                  </a:cubicBezTo>
                  <a:cubicBezTo>
                    <a:pt x="27" y="78"/>
                    <a:pt x="28" y="78"/>
                    <a:pt x="28" y="78"/>
                  </a:cubicBezTo>
                  <a:cubicBezTo>
                    <a:pt x="31" y="79"/>
                    <a:pt x="34" y="80"/>
                    <a:pt x="36" y="80"/>
                  </a:cubicBezTo>
                  <a:cubicBezTo>
                    <a:pt x="36" y="80"/>
                    <a:pt x="36" y="80"/>
                    <a:pt x="36" y="80"/>
                  </a:cubicBezTo>
                  <a:cubicBezTo>
                    <a:pt x="40" y="80"/>
                    <a:pt x="44" y="78"/>
                    <a:pt x="48" y="74"/>
                  </a:cubicBezTo>
                  <a:cubicBezTo>
                    <a:pt x="52" y="69"/>
                    <a:pt x="55" y="63"/>
                    <a:pt x="56" y="57"/>
                  </a:cubicBezTo>
                  <a:cubicBezTo>
                    <a:pt x="57" y="52"/>
                    <a:pt x="59" y="47"/>
                    <a:pt x="57" y="41"/>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90" name="Freeform 11"/>
            <p:cNvSpPr>
              <a:spLocks/>
            </p:cNvSpPr>
            <p:nvPr/>
          </p:nvSpPr>
          <p:spPr bwMode="auto">
            <a:xfrm>
              <a:off x="16558865" y="3351746"/>
              <a:ext cx="170295" cy="119460"/>
            </a:xfrm>
            <a:custGeom>
              <a:avLst/>
              <a:gdLst>
                <a:gd name="T0" fmla="*/ 26 w 31"/>
                <a:gd name="T1" fmla="*/ 0 h 24"/>
                <a:gd name="T2" fmla="*/ 9 w 31"/>
                <a:gd name="T3" fmla="*/ 6 h 24"/>
                <a:gd name="T4" fmla="*/ 9 w 31"/>
                <a:gd name="T5" fmla="*/ 6 h 24"/>
                <a:gd name="T6" fmla="*/ 1 w 31"/>
                <a:gd name="T7" fmla="*/ 12 h 24"/>
                <a:gd name="T8" fmla="*/ 2 w 31"/>
                <a:gd name="T9" fmla="*/ 18 h 24"/>
                <a:gd name="T10" fmla="*/ 7 w 31"/>
                <a:gd name="T11" fmla="*/ 24 h 24"/>
                <a:gd name="T12" fmla="*/ 9 w 31"/>
                <a:gd name="T13" fmla="*/ 24 h 24"/>
                <a:gd name="T14" fmla="*/ 9 w 31"/>
                <a:gd name="T15" fmla="*/ 24 h 24"/>
                <a:gd name="T16" fmla="*/ 17 w 31"/>
                <a:gd name="T17" fmla="*/ 20 h 24"/>
                <a:gd name="T18" fmla="*/ 18 w 31"/>
                <a:gd name="T19" fmla="*/ 19 h 24"/>
                <a:gd name="T20" fmla="*/ 29 w 31"/>
                <a:gd name="T21" fmla="*/ 4 h 24"/>
                <a:gd name="T22" fmla="*/ 31 w 31"/>
                <a:gd name="T23" fmla="*/ 0 h 24"/>
                <a:gd name="T24" fmla="*/ 26 w 31"/>
                <a:gd name="T25"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1" h="24">
                  <a:moveTo>
                    <a:pt x="26" y="0"/>
                  </a:moveTo>
                  <a:cubicBezTo>
                    <a:pt x="20" y="1"/>
                    <a:pt x="13" y="4"/>
                    <a:pt x="9" y="6"/>
                  </a:cubicBezTo>
                  <a:cubicBezTo>
                    <a:pt x="9" y="6"/>
                    <a:pt x="9" y="6"/>
                    <a:pt x="9" y="6"/>
                  </a:cubicBezTo>
                  <a:cubicBezTo>
                    <a:pt x="6" y="7"/>
                    <a:pt x="3" y="9"/>
                    <a:pt x="1" y="12"/>
                  </a:cubicBezTo>
                  <a:cubicBezTo>
                    <a:pt x="0" y="13"/>
                    <a:pt x="0" y="16"/>
                    <a:pt x="2" y="18"/>
                  </a:cubicBezTo>
                  <a:cubicBezTo>
                    <a:pt x="3" y="20"/>
                    <a:pt x="5" y="23"/>
                    <a:pt x="7" y="24"/>
                  </a:cubicBezTo>
                  <a:cubicBezTo>
                    <a:pt x="8" y="24"/>
                    <a:pt x="8" y="24"/>
                    <a:pt x="9" y="24"/>
                  </a:cubicBezTo>
                  <a:cubicBezTo>
                    <a:pt x="9" y="24"/>
                    <a:pt x="9" y="24"/>
                    <a:pt x="9" y="24"/>
                  </a:cubicBezTo>
                  <a:cubicBezTo>
                    <a:pt x="12" y="24"/>
                    <a:pt x="15" y="21"/>
                    <a:pt x="17" y="20"/>
                  </a:cubicBezTo>
                  <a:cubicBezTo>
                    <a:pt x="18" y="19"/>
                    <a:pt x="18" y="19"/>
                    <a:pt x="18" y="19"/>
                  </a:cubicBezTo>
                  <a:cubicBezTo>
                    <a:pt x="24" y="14"/>
                    <a:pt x="28" y="9"/>
                    <a:pt x="29" y="4"/>
                  </a:cubicBezTo>
                  <a:cubicBezTo>
                    <a:pt x="31" y="0"/>
                    <a:pt x="31" y="0"/>
                    <a:pt x="31" y="0"/>
                  </a:cubicBezTo>
                  <a:lnTo>
                    <a:pt x="26" y="0"/>
                  </a:ln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91" name="Freeform 12"/>
            <p:cNvSpPr>
              <a:spLocks/>
            </p:cNvSpPr>
            <p:nvPr/>
          </p:nvSpPr>
          <p:spPr bwMode="auto">
            <a:xfrm>
              <a:off x="17769397" y="3282683"/>
              <a:ext cx="190813" cy="110128"/>
            </a:xfrm>
            <a:custGeom>
              <a:avLst/>
              <a:gdLst>
                <a:gd name="T0" fmla="*/ 33 w 35"/>
                <a:gd name="T1" fmla="*/ 7 h 22"/>
                <a:gd name="T2" fmla="*/ 26 w 35"/>
                <a:gd name="T3" fmla="*/ 3 h 22"/>
                <a:gd name="T4" fmla="*/ 25 w 35"/>
                <a:gd name="T5" fmla="*/ 3 h 22"/>
                <a:gd name="T6" fmla="*/ 21 w 35"/>
                <a:gd name="T7" fmla="*/ 2 h 22"/>
                <a:gd name="T8" fmla="*/ 14 w 35"/>
                <a:gd name="T9" fmla="*/ 0 h 22"/>
                <a:gd name="T10" fmla="*/ 10 w 35"/>
                <a:gd name="T11" fmla="*/ 1 h 22"/>
                <a:gd name="T12" fmla="*/ 2 w 35"/>
                <a:gd name="T13" fmla="*/ 14 h 22"/>
                <a:gd name="T14" fmla="*/ 14 w 35"/>
                <a:gd name="T15" fmla="*/ 19 h 22"/>
                <a:gd name="T16" fmla="*/ 17 w 35"/>
                <a:gd name="T17" fmla="*/ 20 h 22"/>
                <a:gd name="T18" fmla="*/ 20 w 35"/>
                <a:gd name="T19" fmla="*/ 21 h 22"/>
                <a:gd name="T20" fmla="*/ 25 w 35"/>
                <a:gd name="T21" fmla="*/ 22 h 22"/>
                <a:gd name="T22" fmla="*/ 32 w 35"/>
                <a:gd name="T23" fmla="*/ 17 h 22"/>
                <a:gd name="T24" fmla="*/ 32 w 35"/>
                <a:gd name="T25" fmla="*/ 16 h 22"/>
                <a:gd name="T26" fmla="*/ 33 w 35"/>
                <a:gd name="T27" fmla="*/ 7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5" h="22">
                  <a:moveTo>
                    <a:pt x="33" y="7"/>
                  </a:moveTo>
                  <a:cubicBezTo>
                    <a:pt x="32" y="4"/>
                    <a:pt x="28" y="3"/>
                    <a:pt x="26" y="3"/>
                  </a:cubicBezTo>
                  <a:cubicBezTo>
                    <a:pt x="26" y="3"/>
                    <a:pt x="25" y="3"/>
                    <a:pt x="25" y="3"/>
                  </a:cubicBezTo>
                  <a:cubicBezTo>
                    <a:pt x="24" y="3"/>
                    <a:pt x="22" y="2"/>
                    <a:pt x="21" y="2"/>
                  </a:cubicBezTo>
                  <a:cubicBezTo>
                    <a:pt x="19" y="1"/>
                    <a:pt x="17" y="0"/>
                    <a:pt x="14" y="0"/>
                  </a:cubicBezTo>
                  <a:cubicBezTo>
                    <a:pt x="13" y="0"/>
                    <a:pt x="11" y="1"/>
                    <a:pt x="10" y="1"/>
                  </a:cubicBezTo>
                  <a:cubicBezTo>
                    <a:pt x="6" y="3"/>
                    <a:pt x="0" y="8"/>
                    <a:pt x="2" y="14"/>
                  </a:cubicBezTo>
                  <a:cubicBezTo>
                    <a:pt x="3" y="19"/>
                    <a:pt x="10" y="19"/>
                    <a:pt x="14" y="19"/>
                  </a:cubicBezTo>
                  <a:cubicBezTo>
                    <a:pt x="15" y="20"/>
                    <a:pt x="17" y="20"/>
                    <a:pt x="17" y="20"/>
                  </a:cubicBezTo>
                  <a:cubicBezTo>
                    <a:pt x="18" y="20"/>
                    <a:pt x="19" y="20"/>
                    <a:pt x="20" y="21"/>
                  </a:cubicBezTo>
                  <a:cubicBezTo>
                    <a:pt x="22" y="21"/>
                    <a:pt x="24" y="22"/>
                    <a:pt x="25" y="22"/>
                  </a:cubicBezTo>
                  <a:cubicBezTo>
                    <a:pt x="28" y="22"/>
                    <a:pt x="30" y="20"/>
                    <a:pt x="32" y="17"/>
                  </a:cubicBezTo>
                  <a:cubicBezTo>
                    <a:pt x="32" y="16"/>
                    <a:pt x="32" y="16"/>
                    <a:pt x="32" y="16"/>
                  </a:cubicBezTo>
                  <a:cubicBezTo>
                    <a:pt x="33" y="13"/>
                    <a:pt x="35" y="10"/>
                    <a:pt x="33" y="7"/>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92" name="Freeform 13"/>
            <p:cNvSpPr>
              <a:spLocks/>
            </p:cNvSpPr>
            <p:nvPr/>
          </p:nvSpPr>
          <p:spPr bwMode="auto">
            <a:xfrm>
              <a:off x="18608563" y="4051710"/>
              <a:ext cx="354953" cy="212789"/>
            </a:xfrm>
            <a:custGeom>
              <a:avLst/>
              <a:gdLst>
                <a:gd name="T0" fmla="*/ 25 w 65"/>
                <a:gd name="T1" fmla="*/ 43 h 43"/>
                <a:gd name="T2" fmla="*/ 22 w 65"/>
                <a:gd name="T3" fmla="*/ 43 h 43"/>
                <a:gd name="T4" fmla="*/ 15 w 65"/>
                <a:gd name="T5" fmla="*/ 36 h 43"/>
                <a:gd name="T6" fmla="*/ 14 w 65"/>
                <a:gd name="T7" fmla="*/ 30 h 43"/>
                <a:gd name="T8" fmla="*/ 13 w 65"/>
                <a:gd name="T9" fmla="*/ 27 h 43"/>
                <a:gd name="T10" fmla="*/ 10 w 65"/>
                <a:gd name="T11" fmla="*/ 26 h 43"/>
                <a:gd name="T12" fmla="*/ 2 w 65"/>
                <a:gd name="T13" fmla="*/ 17 h 43"/>
                <a:gd name="T14" fmla="*/ 3 w 65"/>
                <a:gd name="T15" fmla="*/ 2 h 43"/>
                <a:gd name="T16" fmla="*/ 8 w 65"/>
                <a:gd name="T17" fmla="*/ 0 h 43"/>
                <a:gd name="T18" fmla="*/ 16 w 65"/>
                <a:gd name="T19" fmla="*/ 2 h 43"/>
                <a:gd name="T20" fmla="*/ 20 w 65"/>
                <a:gd name="T21" fmla="*/ 3 h 43"/>
                <a:gd name="T22" fmla="*/ 21 w 65"/>
                <a:gd name="T23" fmla="*/ 3 h 43"/>
                <a:gd name="T24" fmla="*/ 27 w 65"/>
                <a:gd name="T25" fmla="*/ 2 h 43"/>
                <a:gd name="T26" fmla="*/ 36 w 65"/>
                <a:gd name="T27" fmla="*/ 0 h 43"/>
                <a:gd name="T28" fmla="*/ 51 w 65"/>
                <a:gd name="T29" fmla="*/ 10 h 43"/>
                <a:gd name="T30" fmla="*/ 51 w 65"/>
                <a:gd name="T31" fmla="*/ 11 h 43"/>
                <a:gd name="T32" fmla="*/ 56 w 65"/>
                <a:gd name="T33" fmla="*/ 15 h 43"/>
                <a:gd name="T34" fmla="*/ 63 w 65"/>
                <a:gd name="T35" fmla="*/ 24 h 43"/>
                <a:gd name="T36" fmla="*/ 64 w 65"/>
                <a:gd name="T37" fmla="*/ 31 h 43"/>
                <a:gd name="T38" fmla="*/ 54 w 65"/>
                <a:gd name="T39" fmla="*/ 35 h 43"/>
                <a:gd name="T40" fmla="*/ 49 w 65"/>
                <a:gd name="T41" fmla="*/ 35 h 43"/>
                <a:gd name="T42" fmla="*/ 45 w 65"/>
                <a:gd name="T43" fmla="*/ 35 h 43"/>
                <a:gd name="T44" fmla="*/ 39 w 65"/>
                <a:gd name="T45" fmla="*/ 36 h 43"/>
                <a:gd name="T46" fmla="*/ 36 w 65"/>
                <a:gd name="T47" fmla="*/ 38 h 43"/>
                <a:gd name="T48" fmla="*/ 25 w 65"/>
                <a:gd name="T49" fmla="*/ 4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43">
                  <a:moveTo>
                    <a:pt x="25" y="43"/>
                  </a:moveTo>
                  <a:cubicBezTo>
                    <a:pt x="24" y="43"/>
                    <a:pt x="23" y="43"/>
                    <a:pt x="22" y="43"/>
                  </a:cubicBezTo>
                  <a:cubicBezTo>
                    <a:pt x="18" y="42"/>
                    <a:pt x="16" y="39"/>
                    <a:pt x="15" y="36"/>
                  </a:cubicBezTo>
                  <a:cubicBezTo>
                    <a:pt x="14" y="34"/>
                    <a:pt x="14" y="32"/>
                    <a:pt x="14" y="30"/>
                  </a:cubicBezTo>
                  <a:cubicBezTo>
                    <a:pt x="14" y="29"/>
                    <a:pt x="14" y="28"/>
                    <a:pt x="13" y="27"/>
                  </a:cubicBezTo>
                  <a:cubicBezTo>
                    <a:pt x="13" y="26"/>
                    <a:pt x="12" y="26"/>
                    <a:pt x="10" y="26"/>
                  </a:cubicBezTo>
                  <a:cubicBezTo>
                    <a:pt x="4" y="25"/>
                    <a:pt x="3" y="20"/>
                    <a:pt x="2" y="17"/>
                  </a:cubicBezTo>
                  <a:cubicBezTo>
                    <a:pt x="1" y="12"/>
                    <a:pt x="0" y="6"/>
                    <a:pt x="3" y="2"/>
                  </a:cubicBezTo>
                  <a:cubicBezTo>
                    <a:pt x="4" y="1"/>
                    <a:pt x="6" y="0"/>
                    <a:pt x="8" y="0"/>
                  </a:cubicBezTo>
                  <a:cubicBezTo>
                    <a:pt x="11" y="0"/>
                    <a:pt x="14" y="1"/>
                    <a:pt x="16" y="2"/>
                  </a:cubicBezTo>
                  <a:cubicBezTo>
                    <a:pt x="18" y="2"/>
                    <a:pt x="19" y="3"/>
                    <a:pt x="20" y="3"/>
                  </a:cubicBezTo>
                  <a:cubicBezTo>
                    <a:pt x="20" y="3"/>
                    <a:pt x="21" y="3"/>
                    <a:pt x="21" y="3"/>
                  </a:cubicBezTo>
                  <a:cubicBezTo>
                    <a:pt x="23" y="3"/>
                    <a:pt x="25" y="2"/>
                    <a:pt x="27" y="2"/>
                  </a:cubicBezTo>
                  <a:cubicBezTo>
                    <a:pt x="30" y="1"/>
                    <a:pt x="33" y="0"/>
                    <a:pt x="36" y="0"/>
                  </a:cubicBezTo>
                  <a:cubicBezTo>
                    <a:pt x="43" y="1"/>
                    <a:pt x="47" y="5"/>
                    <a:pt x="51" y="10"/>
                  </a:cubicBezTo>
                  <a:cubicBezTo>
                    <a:pt x="51" y="11"/>
                    <a:pt x="51" y="11"/>
                    <a:pt x="51" y="11"/>
                  </a:cubicBezTo>
                  <a:cubicBezTo>
                    <a:pt x="52" y="12"/>
                    <a:pt x="54" y="14"/>
                    <a:pt x="56" y="15"/>
                  </a:cubicBezTo>
                  <a:cubicBezTo>
                    <a:pt x="58" y="18"/>
                    <a:pt x="61" y="21"/>
                    <a:pt x="63" y="24"/>
                  </a:cubicBezTo>
                  <a:cubicBezTo>
                    <a:pt x="65" y="27"/>
                    <a:pt x="65" y="30"/>
                    <a:pt x="64" y="31"/>
                  </a:cubicBezTo>
                  <a:cubicBezTo>
                    <a:pt x="62" y="34"/>
                    <a:pt x="59" y="35"/>
                    <a:pt x="54" y="35"/>
                  </a:cubicBezTo>
                  <a:cubicBezTo>
                    <a:pt x="52" y="35"/>
                    <a:pt x="51" y="35"/>
                    <a:pt x="49" y="35"/>
                  </a:cubicBezTo>
                  <a:cubicBezTo>
                    <a:pt x="48" y="35"/>
                    <a:pt x="46" y="35"/>
                    <a:pt x="45" y="35"/>
                  </a:cubicBezTo>
                  <a:cubicBezTo>
                    <a:pt x="42" y="35"/>
                    <a:pt x="40" y="35"/>
                    <a:pt x="39" y="36"/>
                  </a:cubicBezTo>
                  <a:cubicBezTo>
                    <a:pt x="38" y="37"/>
                    <a:pt x="37" y="37"/>
                    <a:pt x="36" y="38"/>
                  </a:cubicBezTo>
                  <a:cubicBezTo>
                    <a:pt x="33" y="41"/>
                    <a:pt x="29" y="43"/>
                    <a:pt x="25" y="43"/>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93" name="Freeform 92"/>
            <p:cNvSpPr>
              <a:spLocks/>
            </p:cNvSpPr>
            <p:nvPr/>
          </p:nvSpPr>
          <p:spPr bwMode="auto">
            <a:xfrm>
              <a:off x="18009452" y="3336813"/>
              <a:ext cx="114898" cy="113861"/>
            </a:xfrm>
            <a:custGeom>
              <a:avLst/>
              <a:gdLst>
                <a:gd name="T0" fmla="*/ 16 w 21"/>
                <a:gd name="T1" fmla="*/ 2 h 23"/>
                <a:gd name="T2" fmla="*/ 10 w 21"/>
                <a:gd name="T3" fmla="*/ 0 h 23"/>
                <a:gd name="T4" fmla="*/ 2 w 21"/>
                <a:gd name="T5" fmla="*/ 4 h 23"/>
                <a:gd name="T6" fmla="*/ 1 w 21"/>
                <a:gd name="T7" fmla="*/ 14 h 23"/>
                <a:gd name="T8" fmla="*/ 12 w 21"/>
                <a:gd name="T9" fmla="*/ 23 h 23"/>
                <a:gd name="T10" fmla="*/ 13 w 21"/>
                <a:gd name="T11" fmla="*/ 23 h 23"/>
                <a:gd name="T12" fmla="*/ 20 w 21"/>
                <a:gd name="T13" fmla="*/ 18 h 23"/>
                <a:gd name="T14" fmla="*/ 16 w 21"/>
                <a:gd name="T15" fmla="*/ 2 h 2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23">
                  <a:moveTo>
                    <a:pt x="16" y="2"/>
                  </a:moveTo>
                  <a:cubicBezTo>
                    <a:pt x="14" y="1"/>
                    <a:pt x="12" y="0"/>
                    <a:pt x="10" y="0"/>
                  </a:cubicBezTo>
                  <a:cubicBezTo>
                    <a:pt x="7" y="0"/>
                    <a:pt x="4" y="1"/>
                    <a:pt x="2" y="4"/>
                  </a:cubicBezTo>
                  <a:cubicBezTo>
                    <a:pt x="0" y="7"/>
                    <a:pt x="0" y="10"/>
                    <a:pt x="1" y="14"/>
                  </a:cubicBezTo>
                  <a:cubicBezTo>
                    <a:pt x="3" y="17"/>
                    <a:pt x="7" y="23"/>
                    <a:pt x="12" y="23"/>
                  </a:cubicBezTo>
                  <a:cubicBezTo>
                    <a:pt x="13" y="23"/>
                    <a:pt x="13" y="23"/>
                    <a:pt x="13" y="23"/>
                  </a:cubicBezTo>
                  <a:cubicBezTo>
                    <a:pt x="16" y="23"/>
                    <a:pt x="18" y="21"/>
                    <a:pt x="20" y="18"/>
                  </a:cubicBezTo>
                  <a:cubicBezTo>
                    <a:pt x="21" y="12"/>
                    <a:pt x="19" y="5"/>
                    <a:pt x="16" y="2"/>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94" name="Freeform 93"/>
            <p:cNvSpPr>
              <a:spLocks/>
            </p:cNvSpPr>
            <p:nvPr/>
          </p:nvSpPr>
          <p:spPr bwMode="auto">
            <a:xfrm>
              <a:off x="17732466" y="3432008"/>
              <a:ext cx="974581" cy="550638"/>
            </a:xfrm>
            <a:custGeom>
              <a:avLst/>
              <a:gdLst>
                <a:gd name="T0" fmla="*/ 173 w 179"/>
                <a:gd name="T1" fmla="*/ 74 h 111"/>
                <a:gd name="T2" fmla="*/ 171 w 179"/>
                <a:gd name="T3" fmla="*/ 67 h 111"/>
                <a:gd name="T4" fmla="*/ 163 w 179"/>
                <a:gd name="T5" fmla="*/ 54 h 111"/>
                <a:gd name="T6" fmla="*/ 150 w 179"/>
                <a:gd name="T7" fmla="*/ 50 h 111"/>
                <a:gd name="T8" fmla="*/ 134 w 179"/>
                <a:gd name="T9" fmla="*/ 50 h 111"/>
                <a:gd name="T10" fmla="*/ 130 w 179"/>
                <a:gd name="T11" fmla="*/ 51 h 111"/>
                <a:gd name="T12" fmla="*/ 124 w 179"/>
                <a:gd name="T13" fmla="*/ 50 h 111"/>
                <a:gd name="T14" fmla="*/ 104 w 179"/>
                <a:gd name="T15" fmla="*/ 64 h 111"/>
                <a:gd name="T16" fmla="*/ 99 w 179"/>
                <a:gd name="T17" fmla="*/ 67 h 111"/>
                <a:gd name="T18" fmla="*/ 94 w 179"/>
                <a:gd name="T19" fmla="*/ 63 h 111"/>
                <a:gd name="T20" fmla="*/ 87 w 179"/>
                <a:gd name="T21" fmla="*/ 65 h 111"/>
                <a:gd name="T22" fmla="*/ 83 w 179"/>
                <a:gd name="T23" fmla="*/ 64 h 111"/>
                <a:gd name="T24" fmla="*/ 77 w 179"/>
                <a:gd name="T25" fmla="*/ 62 h 111"/>
                <a:gd name="T26" fmla="*/ 75 w 179"/>
                <a:gd name="T27" fmla="*/ 56 h 111"/>
                <a:gd name="T28" fmla="*/ 65 w 179"/>
                <a:gd name="T29" fmla="*/ 31 h 111"/>
                <a:gd name="T30" fmla="*/ 62 w 179"/>
                <a:gd name="T31" fmla="*/ 31 h 111"/>
                <a:gd name="T32" fmla="*/ 60 w 179"/>
                <a:gd name="T33" fmla="*/ 27 h 111"/>
                <a:gd name="T34" fmla="*/ 51 w 179"/>
                <a:gd name="T35" fmla="*/ 17 h 111"/>
                <a:gd name="T36" fmla="*/ 44 w 179"/>
                <a:gd name="T37" fmla="*/ 20 h 111"/>
                <a:gd name="T38" fmla="*/ 41 w 179"/>
                <a:gd name="T39" fmla="*/ 22 h 111"/>
                <a:gd name="T40" fmla="*/ 38 w 179"/>
                <a:gd name="T41" fmla="*/ 21 h 111"/>
                <a:gd name="T42" fmla="*/ 38 w 179"/>
                <a:gd name="T43" fmla="*/ 17 h 111"/>
                <a:gd name="T44" fmla="*/ 27 w 179"/>
                <a:gd name="T45" fmla="*/ 9 h 111"/>
                <a:gd name="T46" fmla="*/ 22 w 179"/>
                <a:gd name="T47" fmla="*/ 5 h 111"/>
                <a:gd name="T48" fmla="*/ 13 w 179"/>
                <a:gd name="T49" fmla="*/ 0 h 111"/>
                <a:gd name="T50" fmla="*/ 3 w 179"/>
                <a:gd name="T51" fmla="*/ 16 h 111"/>
                <a:gd name="T52" fmla="*/ 7 w 179"/>
                <a:gd name="T53" fmla="*/ 24 h 111"/>
                <a:gd name="T54" fmla="*/ 11 w 179"/>
                <a:gd name="T55" fmla="*/ 33 h 111"/>
                <a:gd name="T56" fmla="*/ 22 w 179"/>
                <a:gd name="T57" fmla="*/ 39 h 111"/>
                <a:gd name="T58" fmla="*/ 32 w 179"/>
                <a:gd name="T59" fmla="*/ 37 h 111"/>
                <a:gd name="T60" fmla="*/ 36 w 179"/>
                <a:gd name="T61" fmla="*/ 43 h 111"/>
                <a:gd name="T62" fmla="*/ 39 w 179"/>
                <a:gd name="T63" fmla="*/ 50 h 111"/>
                <a:gd name="T64" fmla="*/ 41 w 179"/>
                <a:gd name="T65" fmla="*/ 65 h 111"/>
                <a:gd name="T66" fmla="*/ 40 w 179"/>
                <a:gd name="T67" fmla="*/ 76 h 111"/>
                <a:gd name="T68" fmla="*/ 41 w 179"/>
                <a:gd name="T69" fmla="*/ 87 h 111"/>
                <a:gd name="T70" fmla="*/ 49 w 179"/>
                <a:gd name="T71" fmla="*/ 104 h 111"/>
                <a:gd name="T72" fmla="*/ 53 w 179"/>
                <a:gd name="T73" fmla="*/ 103 h 111"/>
                <a:gd name="T74" fmla="*/ 55 w 179"/>
                <a:gd name="T75" fmla="*/ 102 h 111"/>
                <a:gd name="T76" fmla="*/ 57 w 179"/>
                <a:gd name="T77" fmla="*/ 103 h 111"/>
                <a:gd name="T78" fmla="*/ 61 w 179"/>
                <a:gd name="T79" fmla="*/ 105 h 111"/>
                <a:gd name="T80" fmla="*/ 67 w 179"/>
                <a:gd name="T81" fmla="*/ 109 h 111"/>
                <a:gd name="T82" fmla="*/ 76 w 179"/>
                <a:gd name="T83" fmla="*/ 103 h 111"/>
                <a:gd name="T84" fmla="*/ 84 w 179"/>
                <a:gd name="T85" fmla="*/ 111 h 111"/>
                <a:gd name="T86" fmla="*/ 87 w 179"/>
                <a:gd name="T87" fmla="*/ 110 h 111"/>
                <a:gd name="T88" fmla="*/ 103 w 179"/>
                <a:gd name="T89" fmla="*/ 107 h 111"/>
                <a:gd name="T90" fmla="*/ 107 w 179"/>
                <a:gd name="T91" fmla="*/ 107 h 111"/>
                <a:gd name="T92" fmla="*/ 114 w 179"/>
                <a:gd name="T93" fmla="*/ 105 h 111"/>
                <a:gd name="T94" fmla="*/ 119 w 179"/>
                <a:gd name="T95" fmla="*/ 106 h 111"/>
                <a:gd name="T96" fmla="*/ 129 w 179"/>
                <a:gd name="T97" fmla="*/ 106 h 111"/>
                <a:gd name="T98" fmla="*/ 135 w 179"/>
                <a:gd name="T99" fmla="*/ 99 h 111"/>
                <a:gd name="T100" fmla="*/ 139 w 179"/>
                <a:gd name="T101" fmla="*/ 102 h 111"/>
                <a:gd name="T102" fmla="*/ 155 w 179"/>
                <a:gd name="T103" fmla="*/ 104 h 111"/>
                <a:gd name="T104" fmla="*/ 161 w 179"/>
                <a:gd name="T105" fmla="*/ 102 h 111"/>
                <a:gd name="T106" fmla="*/ 168 w 179"/>
                <a:gd name="T107" fmla="*/ 98 h 111"/>
                <a:gd name="T108" fmla="*/ 170 w 179"/>
                <a:gd name="T109" fmla="*/ 90 h 111"/>
                <a:gd name="T110" fmla="*/ 176 w 179"/>
                <a:gd name="T111" fmla="*/ 86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79" h="111">
                  <a:moveTo>
                    <a:pt x="178" y="80"/>
                  </a:moveTo>
                  <a:cubicBezTo>
                    <a:pt x="178" y="78"/>
                    <a:pt x="176" y="75"/>
                    <a:pt x="173" y="74"/>
                  </a:cubicBezTo>
                  <a:cubicBezTo>
                    <a:pt x="172" y="73"/>
                    <a:pt x="171" y="72"/>
                    <a:pt x="171" y="70"/>
                  </a:cubicBezTo>
                  <a:cubicBezTo>
                    <a:pt x="171" y="69"/>
                    <a:pt x="171" y="68"/>
                    <a:pt x="171" y="67"/>
                  </a:cubicBezTo>
                  <a:cubicBezTo>
                    <a:pt x="171" y="66"/>
                    <a:pt x="171" y="65"/>
                    <a:pt x="170" y="64"/>
                  </a:cubicBezTo>
                  <a:cubicBezTo>
                    <a:pt x="170" y="61"/>
                    <a:pt x="169" y="56"/>
                    <a:pt x="163" y="54"/>
                  </a:cubicBezTo>
                  <a:cubicBezTo>
                    <a:pt x="162" y="54"/>
                    <a:pt x="161" y="54"/>
                    <a:pt x="160" y="53"/>
                  </a:cubicBezTo>
                  <a:cubicBezTo>
                    <a:pt x="156" y="52"/>
                    <a:pt x="153" y="52"/>
                    <a:pt x="150" y="50"/>
                  </a:cubicBezTo>
                  <a:cubicBezTo>
                    <a:pt x="147" y="49"/>
                    <a:pt x="145" y="48"/>
                    <a:pt x="143" y="48"/>
                  </a:cubicBezTo>
                  <a:cubicBezTo>
                    <a:pt x="140" y="48"/>
                    <a:pt x="137" y="49"/>
                    <a:pt x="134" y="50"/>
                  </a:cubicBezTo>
                  <a:cubicBezTo>
                    <a:pt x="134" y="51"/>
                    <a:pt x="133" y="51"/>
                    <a:pt x="133" y="51"/>
                  </a:cubicBezTo>
                  <a:cubicBezTo>
                    <a:pt x="132" y="51"/>
                    <a:pt x="131" y="51"/>
                    <a:pt x="130" y="51"/>
                  </a:cubicBezTo>
                  <a:cubicBezTo>
                    <a:pt x="129" y="50"/>
                    <a:pt x="127" y="50"/>
                    <a:pt x="126" y="50"/>
                  </a:cubicBezTo>
                  <a:cubicBezTo>
                    <a:pt x="125" y="50"/>
                    <a:pt x="125" y="50"/>
                    <a:pt x="124" y="50"/>
                  </a:cubicBezTo>
                  <a:cubicBezTo>
                    <a:pt x="118" y="51"/>
                    <a:pt x="112" y="56"/>
                    <a:pt x="107" y="60"/>
                  </a:cubicBezTo>
                  <a:cubicBezTo>
                    <a:pt x="106" y="62"/>
                    <a:pt x="105" y="63"/>
                    <a:pt x="104" y="64"/>
                  </a:cubicBezTo>
                  <a:cubicBezTo>
                    <a:pt x="103" y="64"/>
                    <a:pt x="103" y="64"/>
                    <a:pt x="103" y="64"/>
                  </a:cubicBezTo>
                  <a:cubicBezTo>
                    <a:pt x="102" y="65"/>
                    <a:pt x="100" y="67"/>
                    <a:pt x="99" y="67"/>
                  </a:cubicBezTo>
                  <a:cubicBezTo>
                    <a:pt x="98" y="67"/>
                    <a:pt x="98" y="67"/>
                    <a:pt x="98" y="66"/>
                  </a:cubicBezTo>
                  <a:cubicBezTo>
                    <a:pt x="97" y="65"/>
                    <a:pt x="96" y="63"/>
                    <a:pt x="94" y="63"/>
                  </a:cubicBezTo>
                  <a:cubicBezTo>
                    <a:pt x="93" y="63"/>
                    <a:pt x="93" y="63"/>
                    <a:pt x="92" y="63"/>
                  </a:cubicBezTo>
                  <a:cubicBezTo>
                    <a:pt x="90" y="63"/>
                    <a:pt x="89" y="64"/>
                    <a:pt x="87" y="65"/>
                  </a:cubicBezTo>
                  <a:cubicBezTo>
                    <a:pt x="87" y="65"/>
                    <a:pt x="86" y="65"/>
                    <a:pt x="85" y="65"/>
                  </a:cubicBezTo>
                  <a:cubicBezTo>
                    <a:pt x="85" y="65"/>
                    <a:pt x="84" y="65"/>
                    <a:pt x="83" y="64"/>
                  </a:cubicBezTo>
                  <a:cubicBezTo>
                    <a:pt x="82" y="63"/>
                    <a:pt x="81" y="62"/>
                    <a:pt x="78" y="62"/>
                  </a:cubicBezTo>
                  <a:cubicBezTo>
                    <a:pt x="78" y="62"/>
                    <a:pt x="78" y="62"/>
                    <a:pt x="77" y="62"/>
                  </a:cubicBezTo>
                  <a:cubicBezTo>
                    <a:pt x="76" y="62"/>
                    <a:pt x="75" y="62"/>
                    <a:pt x="74" y="62"/>
                  </a:cubicBezTo>
                  <a:cubicBezTo>
                    <a:pt x="74" y="60"/>
                    <a:pt x="75" y="58"/>
                    <a:pt x="75" y="56"/>
                  </a:cubicBezTo>
                  <a:cubicBezTo>
                    <a:pt x="77" y="49"/>
                    <a:pt x="79" y="42"/>
                    <a:pt x="72" y="34"/>
                  </a:cubicBezTo>
                  <a:cubicBezTo>
                    <a:pt x="70" y="31"/>
                    <a:pt x="67" y="31"/>
                    <a:pt x="65" y="31"/>
                  </a:cubicBezTo>
                  <a:cubicBezTo>
                    <a:pt x="64" y="31"/>
                    <a:pt x="64" y="31"/>
                    <a:pt x="63" y="31"/>
                  </a:cubicBezTo>
                  <a:cubicBezTo>
                    <a:pt x="63" y="31"/>
                    <a:pt x="62" y="31"/>
                    <a:pt x="62" y="31"/>
                  </a:cubicBezTo>
                  <a:cubicBezTo>
                    <a:pt x="61" y="31"/>
                    <a:pt x="61" y="31"/>
                    <a:pt x="60" y="31"/>
                  </a:cubicBezTo>
                  <a:cubicBezTo>
                    <a:pt x="60" y="30"/>
                    <a:pt x="60" y="30"/>
                    <a:pt x="60" y="27"/>
                  </a:cubicBezTo>
                  <a:cubicBezTo>
                    <a:pt x="60" y="26"/>
                    <a:pt x="60" y="24"/>
                    <a:pt x="59" y="23"/>
                  </a:cubicBezTo>
                  <a:cubicBezTo>
                    <a:pt x="58" y="19"/>
                    <a:pt x="55" y="17"/>
                    <a:pt x="51" y="17"/>
                  </a:cubicBezTo>
                  <a:cubicBezTo>
                    <a:pt x="51" y="17"/>
                    <a:pt x="50" y="17"/>
                    <a:pt x="50" y="17"/>
                  </a:cubicBezTo>
                  <a:cubicBezTo>
                    <a:pt x="47" y="18"/>
                    <a:pt x="46" y="19"/>
                    <a:pt x="44" y="20"/>
                  </a:cubicBezTo>
                  <a:cubicBezTo>
                    <a:pt x="44" y="21"/>
                    <a:pt x="43" y="21"/>
                    <a:pt x="43" y="22"/>
                  </a:cubicBezTo>
                  <a:cubicBezTo>
                    <a:pt x="42" y="22"/>
                    <a:pt x="42" y="22"/>
                    <a:pt x="41" y="22"/>
                  </a:cubicBezTo>
                  <a:cubicBezTo>
                    <a:pt x="40" y="22"/>
                    <a:pt x="39" y="22"/>
                    <a:pt x="39" y="22"/>
                  </a:cubicBezTo>
                  <a:cubicBezTo>
                    <a:pt x="38" y="21"/>
                    <a:pt x="38" y="21"/>
                    <a:pt x="38" y="21"/>
                  </a:cubicBezTo>
                  <a:cubicBezTo>
                    <a:pt x="38" y="21"/>
                    <a:pt x="38" y="21"/>
                    <a:pt x="38" y="20"/>
                  </a:cubicBezTo>
                  <a:cubicBezTo>
                    <a:pt x="38" y="19"/>
                    <a:pt x="38" y="18"/>
                    <a:pt x="38" y="17"/>
                  </a:cubicBezTo>
                  <a:cubicBezTo>
                    <a:pt x="37" y="14"/>
                    <a:pt x="35" y="12"/>
                    <a:pt x="31" y="10"/>
                  </a:cubicBezTo>
                  <a:cubicBezTo>
                    <a:pt x="30" y="9"/>
                    <a:pt x="29" y="9"/>
                    <a:pt x="27" y="9"/>
                  </a:cubicBezTo>
                  <a:cubicBezTo>
                    <a:pt x="26" y="8"/>
                    <a:pt x="25" y="8"/>
                    <a:pt x="25" y="8"/>
                  </a:cubicBezTo>
                  <a:cubicBezTo>
                    <a:pt x="23" y="7"/>
                    <a:pt x="23" y="6"/>
                    <a:pt x="22" y="5"/>
                  </a:cubicBezTo>
                  <a:cubicBezTo>
                    <a:pt x="22" y="5"/>
                    <a:pt x="21" y="4"/>
                    <a:pt x="21" y="3"/>
                  </a:cubicBezTo>
                  <a:cubicBezTo>
                    <a:pt x="19" y="1"/>
                    <a:pt x="16" y="0"/>
                    <a:pt x="13" y="0"/>
                  </a:cubicBezTo>
                  <a:cubicBezTo>
                    <a:pt x="9" y="0"/>
                    <a:pt x="4" y="3"/>
                    <a:pt x="2" y="7"/>
                  </a:cubicBezTo>
                  <a:cubicBezTo>
                    <a:pt x="0" y="10"/>
                    <a:pt x="1" y="13"/>
                    <a:pt x="3" y="16"/>
                  </a:cubicBezTo>
                  <a:cubicBezTo>
                    <a:pt x="4" y="18"/>
                    <a:pt x="5" y="20"/>
                    <a:pt x="6" y="22"/>
                  </a:cubicBezTo>
                  <a:cubicBezTo>
                    <a:pt x="7" y="24"/>
                    <a:pt x="7" y="24"/>
                    <a:pt x="7" y="24"/>
                  </a:cubicBezTo>
                  <a:cubicBezTo>
                    <a:pt x="8" y="25"/>
                    <a:pt x="8" y="26"/>
                    <a:pt x="8" y="27"/>
                  </a:cubicBezTo>
                  <a:cubicBezTo>
                    <a:pt x="8" y="29"/>
                    <a:pt x="9" y="31"/>
                    <a:pt x="11" y="33"/>
                  </a:cubicBezTo>
                  <a:cubicBezTo>
                    <a:pt x="13" y="35"/>
                    <a:pt x="16" y="39"/>
                    <a:pt x="21" y="39"/>
                  </a:cubicBezTo>
                  <a:cubicBezTo>
                    <a:pt x="22" y="39"/>
                    <a:pt x="22" y="39"/>
                    <a:pt x="22" y="39"/>
                  </a:cubicBezTo>
                  <a:cubicBezTo>
                    <a:pt x="23" y="39"/>
                    <a:pt x="25" y="38"/>
                    <a:pt x="27" y="38"/>
                  </a:cubicBezTo>
                  <a:cubicBezTo>
                    <a:pt x="28" y="37"/>
                    <a:pt x="31" y="37"/>
                    <a:pt x="32" y="37"/>
                  </a:cubicBezTo>
                  <a:cubicBezTo>
                    <a:pt x="33" y="37"/>
                    <a:pt x="34" y="37"/>
                    <a:pt x="35" y="38"/>
                  </a:cubicBezTo>
                  <a:cubicBezTo>
                    <a:pt x="35" y="38"/>
                    <a:pt x="36" y="41"/>
                    <a:pt x="36" y="43"/>
                  </a:cubicBezTo>
                  <a:cubicBezTo>
                    <a:pt x="37" y="44"/>
                    <a:pt x="37" y="46"/>
                    <a:pt x="37" y="47"/>
                  </a:cubicBezTo>
                  <a:cubicBezTo>
                    <a:pt x="38" y="48"/>
                    <a:pt x="38" y="49"/>
                    <a:pt x="39" y="50"/>
                  </a:cubicBezTo>
                  <a:cubicBezTo>
                    <a:pt x="41" y="54"/>
                    <a:pt x="43" y="58"/>
                    <a:pt x="42" y="62"/>
                  </a:cubicBezTo>
                  <a:cubicBezTo>
                    <a:pt x="42" y="63"/>
                    <a:pt x="42" y="64"/>
                    <a:pt x="41" y="65"/>
                  </a:cubicBezTo>
                  <a:cubicBezTo>
                    <a:pt x="41" y="67"/>
                    <a:pt x="40" y="68"/>
                    <a:pt x="40" y="69"/>
                  </a:cubicBezTo>
                  <a:cubicBezTo>
                    <a:pt x="40" y="72"/>
                    <a:pt x="40" y="74"/>
                    <a:pt x="40" y="76"/>
                  </a:cubicBezTo>
                  <a:cubicBezTo>
                    <a:pt x="40" y="77"/>
                    <a:pt x="40" y="78"/>
                    <a:pt x="40" y="78"/>
                  </a:cubicBezTo>
                  <a:cubicBezTo>
                    <a:pt x="40" y="81"/>
                    <a:pt x="41" y="84"/>
                    <a:pt x="41" y="87"/>
                  </a:cubicBezTo>
                  <a:cubicBezTo>
                    <a:pt x="42" y="89"/>
                    <a:pt x="42" y="92"/>
                    <a:pt x="42" y="94"/>
                  </a:cubicBezTo>
                  <a:cubicBezTo>
                    <a:pt x="42" y="97"/>
                    <a:pt x="42" y="103"/>
                    <a:pt x="49" y="104"/>
                  </a:cubicBezTo>
                  <a:cubicBezTo>
                    <a:pt x="49" y="104"/>
                    <a:pt x="49" y="104"/>
                    <a:pt x="49" y="104"/>
                  </a:cubicBezTo>
                  <a:cubicBezTo>
                    <a:pt x="51" y="104"/>
                    <a:pt x="53" y="103"/>
                    <a:pt x="53" y="103"/>
                  </a:cubicBezTo>
                  <a:cubicBezTo>
                    <a:pt x="54" y="103"/>
                    <a:pt x="54" y="102"/>
                    <a:pt x="54" y="102"/>
                  </a:cubicBezTo>
                  <a:cubicBezTo>
                    <a:pt x="54" y="102"/>
                    <a:pt x="54" y="102"/>
                    <a:pt x="55" y="102"/>
                  </a:cubicBezTo>
                  <a:cubicBezTo>
                    <a:pt x="55" y="102"/>
                    <a:pt x="55" y="102"/>
                    <a:pt x="56" y="103"/>
                  </a:cubicBezTo>
                  <a:cubicBezTo>
                    <a:pt x="57" y="103"/>
                    <a:pt x="57" y="103"/>
                    <a:pt x="57" y="103"/>
                  </a:cubicBezTo>
                  <a:cubicBezTo>
                    <a:pt x="58" y="103"/>
                    <a:pt x="59" y="104"/>
                    <a:pt x="60" y="104"/>
                  </a:cubicBezTo>
                  <a:cubicBezTo>
                    <a:pt x="60" y="104"/>
                    <a:pt x="60" y="105"/>
                    <a:pt x="61" y="105"/>
                  </a:cubicBezTo>
                  <a:cubicBezTo>
                    <a:pt x="61" y="106"/>
                    <a:pt x="62" y="107"/>
                    <a:pt x="63" y="107"/>
                  </a:cubicBezTo>
                  <a:cubicBezTo>
                    <a:pt x="64" y="108"/>
                    <a:pt x="66" y="109"/>
                    <a:pt x="67" y="109"/>
                  </a:cubicBezTo>
                  <a:cubicBezTo>
                    <a:pt x="70" y="109"/>
                    <a:pt x="73" y="107"/>
                    <a:pt x="75" y="105"/>
                  </a:cubicBezTo>
                  <a:cubicBezTo>
                    <a:pt x="76" y="104"/>
                    <a:pt x="76" y="104"/>
                    <a:pt x="76" y="103"/>
                  </a:cubicBezTo>
                  <a:cubicBezTo>
                    <a:pt x="76" y="104"/>
                    <a:pt x="76" y="105"/>
                    <a:pt x="77" y="106"/>
                  </a:cubicBezTo>
                  <a:cubicBezTo>
                    <a:pt x="77" y="108"/>
                    <a:pt x="79" y="111"/>
                    <a:pt x="84" y="111"/>
                  </a:cubicBezTo>
                  <a:cubicBezTo>
                    <a:pt x="85" y="111"/>
                    <a:pt x="86" y="110"/>
                    <a:pt x="87" y="110"/>
                  </a:cubicBezTo>
                  <a:cubicBezTo>
                    <a:pt x="87" y="110"/>
                    <a:pt x="87" y="110"/>
                    <a:pt x="87" y="110"/>
                  </a:cubicBezTo>
                  <a:cubicBezTo>
                    <a:pt x="90" y="110"/>
                    <a:pt x="92" y="109"/>
                    <a:pt x="95" y="108"/>
                  </a:cubicBezTo>
                  <a:cubicBezTo>
                    <a:pt x="98" y="108"/>
                    <a:pt x="100" y="107"/>
                    <a:pt x="103" y="107"/>
                  </a:cubicBezTo>
                  <a:cubicBezTo>
                    <a:pt x="103" y="107"/>
                    <a:pt x="103" y="107"/>
                    <a:pt x="104" y="107"/>
                  </a:cubicBezTo>
                  <a:cubicBezTo>
                    <a:pt x="105" y="107"/>
                    <a:pt x="106" y="107"/>
                    <a:pt x="107" y="107"/>
                  </a:cubicBezTo>
                  <a:cubicBezTo>
                    <a:pt x="109" y="107"/>
                    <a:pt x="111" y="107"/>
                    <a:pt x="113" y="106"/>
                  </a:cubicBezTo>
                  <a:cubicBezTo>
                    <a:pt x="114" y="105"/>
                    <a:pt x="114" y="105"/>
                    <a:pt x="114" y="105"/>
                  </a:cubicBezTo>
                  <a:cubicBezTo>
                    <a:pt x="115" y="105"/>
                    <a:pt x="115" y="105"/>
                    <a:pt x="115" y="106"/>
                  </a:cubicBezTo>
                  <a:cubicBezTo>
                    <a:pt x="116" y="106"/>
                    <a:pt x="117" y="106"/>
                    <a:pt x="119" y="106"/>
                  </a:cubicBezTo>
                  <a:cubicBezTo>
                    <a:pt x="119" y="107"/>
                    <a:pt x="120" y="107"/>
                    <a:pt x="121" y="107"/>
                  </a:cubicBezTo>
                  <a:cubicBezTo>
                    <a:pt x="124" y="107"/>
                    <a:pt x="127" y="106"/>
                    <a:pt x="129" y="106"/>
                  </a:cubicBezTo>
                  <a:cubicBezTo>
                    <a:pt x="132" y="105"/>
                    <a:pt x="133" y="103"/>
                    <a:pt x="134" y="101"/>
                  </a:cubicBezTo>
                  <a:cubicBezTo>
                    <a:pt x="134" y="100"/>
                    <a:pt x="135" y="100"/>
                    <a:pt x="135" y="99"/>
                  </a:cubicBezTo>
                  <a:cubicBezTo>
                    <a:pt x="135" y="100"/>
                    <a:pt x="136" y="100"/>
                    <a:pt x="136" y="100"/>
                  </a:cubicBezTo>
                  <a:cubicBezTo>
                    <a:pt x="137" y="101"/>
                    <a:pt x="138" y="102"/>
                    <a:pt x="139" y="102"/>
                  </a:cubicBezTo>
                  <a:cubicBezTo>
                    <a:pt x="143" y="104"/>
                    <a:pt x="147" y="105"/>
                    <a:pt x="151" y="105"/>
                  </a:cubicBezTo>
                  <a:cubicBezTo>
                    <a:pt x="152" y="105"/>
                    <a:pt x="154" y="104"/>
                    <a:pt x="155" y="104"/>
                  </a:cubicBezTo>
                  <a:cubicBezTo>
                    <a:pt x="157" y="104"/>
                    <a:pt x="159" y="103"/>
                    <a:pt x="160" y="102"/>
                  </a:cubicBezTo>
                  <a:cubicBezTo>
                    <a:pt x="160" y="102"/>
                    <a:pt x="161" y="102"/>
                    <a:pt x="161" y="102"/>
                  </a:cubicBezTo>
                  <a:cubicBezTo>
                    <a:pt x="161" y="101"/>
                    <a:pt x="162" y="101"/>
                    <a:pt x="163" y="101"/>
                  </a:cubicBezTo>
                  <a:cubicBezTo>
                    <a:pt x="164" y="101"/>
                    <a:pt x="166" y="100"/>
                    <a:pt x="168" y="98"/>
                  </a:cubicBezTo>
                  <a:cubicBezTo>
                    <a:pt x="169" y="96"/>
                    <a:pt x="170" y="94"/>
                    <a:pt x="170" y="93"/>
                  </a:cubicBezTo>
                  <a:cubicBezTo>
                    <a:pt x="170" y="92"/>
                    <a:pt x="170" y="91"/>
                    <a:pt x="170" y="90"/>
                  </a:cubicBezTo>
                  <a:cubicBezTo>
                    <a:pt x="170" y="90"/>
                    <a:pt x="171" y="89"/>
                    <a:pt x="172" y="89"/>
                  </a:cubicBezTo>
                  <a:cubicBezTo>
                    <a:pt x="174" y="88"/>
                    <a:pt x="175" y="87"/>
                    <a:pt x="176" y="86"/>
                  </a:cubicBezTo>
                  <a:cubicBezTo>
                    <a:pt x="178" y="84"/>
                    <a:pt x="179" y="82"/>
                    <a:pt x="178" y="80"/>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95" name="Freeform 94"/>
            <p:cNvSpPr>
              <a:spLocks/>
            </p:cNvSpPr>
            <p:nvPr/>
          </p:nvSpPr>
          <p:spPr bwMode="auto">
            <a:xfrm>
              <a:off x="17703741" y="3725060"/>
              <a:ext cx="213382" cy="216522"/>
            </a:xfrm>
            <a:custGeom>
              <a:avLst/>
              <a:gdLst>
                <a:gd name="T0" fmla="*/ 38 w 39"/>
                <a:gd name="T1" fmla="*/ 22 h 44"/>
                <a:gd name="T2" fmla="*/ 37 w 39"/>
                <a:gd name="T3" fmla="*/ 19 h 44"/>
                <a:gd name="T4" fmla="*/ 37 w 39"/>
                <a:gd name="T5" fmla="*/ 18 h 44"/>
                <a:gd name="T6" fmla="*/ 34 w 39"/>
                <a:gd name="T7" fmla="*/ 8 h 44"/>
                <a:gd name="T8" fmla="*/ 27 w 39"/>
                <a:gd name="T9" fmla="*/ 1 h 44"/>
                <a:gd name="T10" fmla="*/ 22 w 39"/>
                <a:gd name="T11" fmla="*/ 0 h 44"/>
                <a:gd name="T12" fmla="*/ 12 w 39"/>
                <a:gd name="T13" fmla="*/ 3 h 44"/>
                <a:gd name="T14" fmla="*/ 8 w 39"/>
                <a:gd name="T15" fmla="*/ 10 h 44"/>
                <a:gd name="T16" fmla="*/ 6 w 39"/>
                <a:gd name="T17" fmla="*/ 14 h 44"/>
                <a:gd name="T18" fmla="*/ 5 w 39"/>
                <a:gd name="T19" fmla="*/ 15 h 44"/>
                <a:gd name="T20" fmla="*/ 2 w 39"/>
                <a:gd name="T21" fmla="*/ 26 h 44"/>
                <a:gd name="T22" fmla="*/ 6 w 39"/>
                <a:gd name="T23" fmla="*/ 31 h 44"/>
                <a:gd name="T24" fmla="*/ 8 w 39"/>
                <a:gd name="T25" fmla="*/ 33 h 44"/>
                <a:gd name="T26" fmla="*/ 14 w 39"/>
                <a:gd name="T27" fmla="*/ 38 h 44"/>
                <a:gd name="T28" fmla="*/ 19 w 39"/>
                <a:gd name="T29" fmla="*/ 41 h 44"/>
                <a:gd name="T30" fmla="*/ 22 w 39"/>
                <a:gd name="T31" fmla="*/ 43 h 44"/>
                <a:gd name="T32" fmla="*/ 27 w 39"/>
                <a:gd name="T33" fmla="*/ 44 h 44"/>
                <a:gd name="T34" fmla="*/ 33 w 39"/>
                <a:gd name="T35" fmla="*/ 43 h 44"/>
                <a:gd name="T36" fmla="*/ 38 w 39"/>
                <a:gd name="T37" fmla="*/ 36 h 44"/>
                <a:gd name="T38" fmla="*/ 38 w 39"/>
                <a:gd name="T39" fmla="*/ 2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9" h="44">
                  <a:moveTo>
                    <a:pt x="38" y="22"/>
                  </a:moveTo>
                  <a:cubicBezTo>
                    <a:pt x="38" y="21"/>
                    <a:pt x="37" y="20"/>
                    <a:pt x="37" y="19"/>
                  </a:cubicBezTo>
                  <a:cubicBezTo>
                    <a:pt x="37" y="18"/>
                    <a:pt x="37" y="18"/>
                    <a:pt x="37" y="18"/>
                  </a:cubicBezTo>
                  <a:cubicBezTo>
                    <a:pt x="36" y="15"/>
                    <a:pt x="36" y="11"/>
                    <a:pt x="34" y="8"/>
                  </a:cubicBezTo>
                  <a:cubicBezTo>
                    <a:pt x="33" y="5"/>
                    <a:pt x="30" y="2"/>
                    <a:pt x="27" y="1"/>
                  </a:cubicBezTo>
                  <a:cubicBezTo>
                    <a:pt x="26" y="0"/>
                    <a:pt x="24" y="0"/>
                    <a:pt x="22" y="0"/>
                  </a:cubicBezTo>
                  <a:cubicBezTo>
                    <a:pt x="19" y="0"/>
                    <a:pt x="14" y="1"/>
                    <a:pt x="12" y="3"/>
                  </a:cubicBezTo>
                  <a:cubicBezTo>
                    <a:pt x="10" y="5"/>
                    <a:pt x="9" y="8"/>
                    <a:pt x="8" y="10"/>
                  </a:cubicBezTo>
                  <a:cubicBezTo>
                    <a:pt x="8" y="11"/>
                    <a:pt x="7" y="13"/>
                    <a:pt x="6" y="14"/>
                  </a:cubicBezTo>
                  <a:cubicBezTo>
                    <a:pt x="5" y="15"/>
                    <a:pt x="5" y="15"/>
                    <a:pt x="5" y="15"/>
                  </a:cubicBezTo>
                  <a:cubicBezTo>
                    <a:pt x="3" y="17"/>
                    <a:pt x="0" y="21"/>
                    <a:pt x="2" y="26"/>
                  </a:cubicBezTo>
                  <a:cubicBezTo>
                    <a:pt x="3" y="29"/>
                    <a:pt x="5" y="30"/>
                    <a:pt x="6" y="31"/>
                  </a:cubicBezTo>
                  <a:cubicBezTo>
                    <a:pt x="7" y="32"/>
                    <a:pt x="8" y="32"/>
                    <a:pt x="8" y="33"/>
                  </a:cubicBezTo>
                  <a:cubicBezTo>
                    <a:pt x="10" y="35"/>
                    <a:pt x="12" y="37"/>
                    <a:pt x="14" y="38"/>
                  </a:cubicBezTo>
                  <a:cubicBezTo>
                    <a:pt x="16" y="40"/>
                    <a:pt x="18" y="41"/>
                    <a:pt x="19" y="41"/>
                  </a:cubicBezTo>
                  <a:cubicBezTo>
                    <a:pt x="20" y="42"/>
                    <a:pt x="21" y="42"/>
                    <a:pt x="22" y="43"/>
                  </a:cubicBezTo>
                  <a:cubicBezTo>
                    <a:pt x="24" y="44"/>
                    <a:pt x="26" y="44"/>
                    <a:pt x="27" y="44"/>
                  </a:cubicBezTo>
                  <a:cubicBezTo>
                    <a:pt x="29" y="44"/>
                    <a:pt x="31" y="44"/>
                    <a:pt x="33" y="43"/>
                  </a:cubicBezTo>
                  <a:cubicBezTo>
                    <a:pt x="35" y="41"/>
                    <a:pt x="37" y="39"/>
                    <a:pt x="38" y="36"/>
                  </a:cubicBezTo>
                  <a:cubicBezTo>
                    <a:pt x="39" y="31"/>
                    <a:pt x="38" y="26"/>
                    <a:pt x="38" y="22"/>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96" name="Freeform 95"/>
            <p:cNvSpPr>
              <a:spLocks/>
            </p:cNvSpPr>
            <p:nvPr/>
          </p:nvSpPr>
          <p:spPr bwMode="auto">
            <a:xfrm>
              <a:off x="17621671" y="4874867"/>
              <a:ext cx="82070" cy="78396"/>
            </a:xfrm>
            <a:custGeom>
              <a:avLst/>
              <a:gdLst>
                <a:gd name="T0" fmla="*/ 10 w 15"/>
                <a:gd name="T1" fmla="*/ 1 h 16"/>
                <a:gd name="T2" fmla="*/ 6 w 15"/>
                <a:gd name="T3" fmla="*/ 0 h 16"/>
                <a:gd name="T4" fmla="*/ 1 w 15"/>
                <a:gd name="T5" fmla="*/ 2 h 16"/>
                <a:gd name="T6" fmla="*/ 0 w 15"/>
                <a:gd name="T7" fmla="*/ 7 h 16"/>
                <a:gd name="T8" fmla="*/ 10 w 15"/>
                <a:gd name="T9" fmla="*/ 16 h 16"/>
                <a:gd name="T10" fmla="*/ 10 w 15"/>
                <a:gd name="T11" fmla="*/ 16 h 16"/>
                <a:gd name="T12" fmla="*/ 12 w 15"/>
                <a:gd name="T13" fmla="*/ 16 h 16"/>
                <a:gd name="T14" fmla="*/ 15 w 15"/>
                <a:gd name="T15" fmla="*/ 10 h 16"/>
                <a:gd name="T16" fmla="*/ 10 w 15"/>
                <a:gd name="T17" fmla="*/ 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16">
                  <a:moveTo>
                    <a:pt x="10" y="1"/>
                  </a:moveTo>
                  <a:cubicBezTo>
                    <a:pt x="9" y="1"/>
                    <a:pt x="7" y="0"/>
                    <a:pt x="6" y="0"/>
                  </a:cubicBezTo>
                  <a:cubicBezTo>
                    <a:pt x="4" y="0"/>
                    <a:pt x="3" y="1"/>
                    <a:pt x="1" y="2"/>
                  </a:cubicBezTo>
                  <a:cubicBezTo>
                    <a:pt x="0" y="4"/>
                    <a:pt x="0" y="5"/>
                    <a:pt x="0" y="7"/>
                  </a:cubicBezTo>
                  <a:cubicBezTo>
                    <a:pt x="1" y="11"/>
                    <a:pt x="6" y="16"/>
                    <a:pt x="10" y="16"/>
                  </a:cubicBezTo>
                  <a:cubicBezTo>
                    <a:pt x="10" y="16"/>
                    <a:pt x="10" y="16"/>
                    <a:pt x="10" y="16"/>
                  </a:cubicBezTo>
                  <a:cubicBezTo>
                    <a:pt x="11" y="16"/>
                    <a:pt x="11" y="16"/>
                    <a:pt x="12" y="16"/>
                  </a:cubicBezTo>
                  <a:cubicBezTo>
                    <a:pt x="14" y="15"/>
                    <a:pt x="15" y="13"/>
                    <a:pt x="15" y="10"/>
                  </a:cubicBezTo>
                  <a:cubicBezTo>
                    <a:pt x="15" y="7"/>
                    <a:pt x="12" y="3"/>
                    <a:pt x="10" y="1"/>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97" name="Freeform 96"/>
            <p:cNvSpPr>
              <a:spLocks/>
            </p:cNvSpPr>
            <p:nvPr/>
          </p:nvSpPr>
          <p:spPr bwMode="auto">
            <a:xfrm>
              <a:off x="17933537" y="4835669"/>
              <a:ext cx="65656" cy="54131"/>
            </a:xfrm>
            <a:custGeom>
              <a:avLst/>
              <a:gdLst>
                <a:gd name="T0" fmla="*/ 11 w 12"/>
                <a:gd name="T1" fmla="*/ 4 h 11"/>
                <a:gd name="T2" fmla="*/ 7 w 12"/>
                <a:gd name="T3" fmla="*/ 0 h 11"/>
                <a:gd name="T4" fmla="*/ 1 w 12"/>
                <a:gd name="T5" fmla="*/ 6 h 11"/>
                <a:gd name="T6" fmla="*/ 3 w 12"/>
                <a:gd name="T7" fmla="*/ 10 h 11"/>
                <a:gd name="T8" fmla="*/ 5 w 12"/>
                <a:gd name="T9" fmla="*/ 11 h 11"/>
                <a:gd name="T10" fmla="*/ 5 w 12"/>
                <a:gd name="T11" fmla="*/ 11 h 11"/>
                <a:gd name="T12" fmla="*/ 10 w 12"/>
                <a:gd name="T13" fmla="*/ 8 h 11"/>
                <a:gd name="T14" fmla="*/ 11 w 12"/>
                <a:gd name="T15" fmla="*/ 4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11">
                  <a:moveTo>
                    <a:pt x="11" y="4"/>
                  </a:moveTo>
                  <a:cubicBezTo>
                    <a:pt x="11" y="0"/>
                    <a:pt x="8" y="0"/>
                    <a:pt x="7" y="0"/>
                  </a:cubicBezTo>
                  <a:cubicBezTo>
                    <a:pt x="3" y="0"/>
                    <a:pt x="1" y="4"/>
                    <a:pt x="1" y="6"/>
                  </a:cubicBezTo>
                  <a:cubicBezTo>
                    <a:pt x="0" y="8"/>
                    <a:pt x="2" y="10"/>
                    <a:pt x="3" y="10"/>
                  </a:cubicBezTo>
                  <a:cubicBezTo>
                    <a:pt x="4" y="10"/>
                    <a:pt x="4" y="11"/>
                    <a:pt x="5" y="11"/>
                  </a:cubicBezTo>
                  <a:cubicBezTo>
                    <a:pt x="5" y="11"/>
                    <a:pt x="5" y="11"/>
                    <a:pt x="5" y="11"/>
                  </a:cubicBezTo>
                  <a:cubicBezTo>
                    <a:pt x="7" y="11"/>
                    <a:pt x="9" y="10"/>
                    <a:pt x="10" y="8"/>
                  </a:cubicBezTo>
                  <a:cubicBezTo>
                    <a:pt x="11" y="7"/>
                    <a:pt x="12" y="6"/>
                    <a:pt x="11" y="4"/>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98" name="Freeform 97"/>
            <p:cNvSpPr>
              <a:spLocks/>
            </p:cNvSpPr>
            <p:nvPr/>
          </p:nvSpPr>
          <p:spPr bwMode="auto">
            <a:xfrm>
              <a:off x="16146464" y="4036777"/>
              <a:ext cx="1171549" cy="946351"/>
            </a:xfrm>
            <a:custGeom>
              <a:avLst/>
              <a:gdLst>
                <a:gd name="T0" fmla="*/ 209 w 215"/>
                <a:gd name="T1" fmla="*/ 139 h 191"/>
                <a:gd name="T2" fmla="*/ 205 w 215"/>
                <a:gd name="T3" fmla="*/ 135 h 191"/>
                <a:gd name="T4" fmla="*/ 197 w 215"/>
                <a:gd name="T5" fmla="*/ 125 h 191"/>
                <a:gd name="T6" fmla="*/ 189 w 215"/>
                <a:gd name="T7" fmla="*/ 119 h 191"/>
                <a:gd name="T8" fmla="*/ 181 w 215"/>
                <a:gd name="T9" fmla="*/ 110 h 191"/>
                <a:gd name="T10" fmla="*/ 178 w 215"/>
                <a:gd name="T11" fmla="*/ 104 h 191"/>
                <a:gd name="T12" fmla="*/ 179 w 215"/>
                <a:gd name="T13" fmla="*/ 90 h 191"/>
                <a:gd name="T14" fmla="*/ 181 w 215"/>
                <a:gd name="T15" fmla="*/ 69 h 191"/>
                <a:gd name="T16" fmla="*/ 180 w 215"/>
                <a:gd name="T17" fmla="*/ 57 h 191"/>
                <a:gd name="T18" fmla="*/ 182 w 215"/>
                <a:gd name="T19" fmla="*/ 50 h 191"/>
                <a:gd name="T20" fmla="*/ 184 w 215"/>
                <a:gd name="T21" fmla="*/ 44 h 191"/>
                <a:gd name="T22" fmla="*/ 185 w 215"/>
                <a:gd name="T23" fmla="*/ 35 h 191"/>
                <a:gd name="T24" fmla="*/ 181 w 215"/>
                <a:gd name="T25" fmla="*/ 21 h 191"/>
                <a:gd name="T26" fmla="*/ 177 w 215"/>
                <a:gd name="T27" fmla="*/ 16 h 191"/>
                <a:gd name="T28" fmla="*/ 165 w 215"/>
                <a:gd name="T29" fmla="*/ 3 h 191"/>
                <a:gd name="T30" fmla="*/ 149 w 215"/>
                <a:gd name="T31" fmla="*/ 9 h 191"/>
                <a:gd name="T32" fmla="*/ 148 w 215"/>
                <a:gd name="T33" fmla="*/ 15 h 191"/>
                <a:gd name="T34" fmla="*/ 146 w 215"/>
                <a:gd name="T35" fmla="*/ 30 h 191"/>
                <a:gd name="T36" fmla="*/ 145 w 215"/>
                <a:gd name="T37" fmla="*/ 38 h 191"/>
                <a:gd name="T38" fmla="*/ 146 w 215"/>
                <a:gd name="T39" fmla="*/ 50 h 191"/>
                <a:gd name="T40" fmla="*/ 143 w 215"/>
                <a:gd name="T41" fmla="*/ 62 h 191"/>
                <a:gd name="T42" fmla="*/ 141 w 215"/>
                <a:gd name="T43" fmla="*/ 44 h 191"/>
                <a:gd name="T44" fmla="*/ 138 w 215"/>
                <a:gd name="T45" fmla="*/ 16 h 191"/>
                <a:gd name="T46" fmla="*/ 131 w 215"/>
                <a:gd name="T47" fmla="*/ 10 h 191"/>
                <a:gd name="T48" fmla="*/ 5 w 215"/>
                <a:gd name="T49" fmla="*/ 82 h 191"/>
                <a:gd name="T50" fmla="*/ 2 w 215"/>
                <a:gd name="T51" fmla="*/ 98 h 191"/>
                <a:gd name="T52" fmla="*/ 3 w 215"/>
                <a:gd name="T53" fmla="*/ 104 h 191"/>
                <a:gd name="T54" fmla="*/ 15 w 215"/>
                <a:gd name="T55" fmla="*/ 121 h 191"/>
                <a:gd name="T56" fmla="*/ 30 w 215"/>
                <a:gd name="T57" fmla="*/ 128 h 191"/>
                <a:gd name="T58" fmla="*/ 32 w 215"/>
                <a:gd name="T59" fmla="*/ 127 h 191"/>
                <a:gd name="T60" fmla="*/ 35 w 215"/>
                <a:gd name="T61" fmla="*/ 128 h 191"/>
                <a:gd name="T62" fmla="*/ 34 w 215"/>
                <a:gd name="T63" fmla="*/ 140 h 191"/>
                <a:gd name="T64" fmla="*/ 36 w 215"/>
                <a:gd name="T65" fmla="*/ 163 h 191"/>
                <a:gd name="T66" fmla="*/ 49 w 215"/>
                <a:gd name="T67" fmla="*/ 165 h 191"/>
                <a:gd name="T68" fmla="*/ 59 w 215"/>
                <a:gd name="T69" fmla="*/ 167 h 191"/>
                <a:gd name="T70" fmla="*/ 74 w 215"/>
                <a:gd name="T71" fmla="*/ 170 h 191"/>
                <a:gd name="T72" fmla="*/ 82 w 215"/>
                <a:gd name="T73" fmla="*/ 172 h 191"/>
                <a:gd name="T74" fmla="*/ 101 w 215"/>
                <a:gd name="T75" fmla="*/ 167 h 191"/>
                <a:gd name="T76" fmla="*/ 108 w 215"/>
                <a:gd name="T77" fmla="*/ 168 h 191"/>
                <a:gd name="T78" fmla="*/ 120 w 215"/>
                <a:gd name="T79" fmla="*/ 169 h 191"/>
                <a:gd name="T80" fmla="*/ 131 w 215"/>
                <a:gd name="T81" fmla="*/ 158 h 191"/>
                <a:gd name="T82" fmla="*/ 134 w 215"/>
                <a:gd name="T83" fmla="*/ 153 h 191"/>
                <a:gd name="T84" fmla="*/ 134 w 215"/>
                <a:gd name="T85" fmla="*/ 158 h 191"/>
                <a:gd name="T86" fmla="*/ 133 w 215"/>
                <a:gd name="T87" fmla="*/ 167 h 191"/>
                <a:gd name="T88" fmla="*/ 144 w 215"/>
                <a:gd name="T89" fmla="*/ 169 h 191"/>
                <a:gd name="T90" fmla="*/ 145 w 215"/>
                <a:gd name="T91" fmla="*/ 174 h 191"/>
                <a:gd name="T92" fmla="*/ 157 w 215"/>
                <a:gd name="T93" fmla="*/ 184 h 191"/>
                <a:gd name="T94" fmla="*/ 167 w 215"/>
                <a:gd name="T95" fmla="*/ 188 h 191"/>
                <a:gd name="T96" fmla="*/ 184 w 215"/>
                <a:gd name="T97" fmla="*/ 189 h 191"/>
                <a:gd name="T98" fmla="*/ 195 w 215"/>
                <a:gd name="T99" fmla="*/ 179 h 191"/>
                <a:gd name="T100" fmla="*/ 195 w 215"/>
                <a:gd name="T101" fmla="*/ 173 h 191"/>
                <a:gd name="T102" fmla="*/ 195 w 215"/>
                <a:gd name="T103" fmla="*/ 165 h 191"/>
                <a:gd name="T104" fmla="*/ 191 w 215"/>
                <a:gd name="T105" fmla="*/ 156 h 191"/>
                <a:gd name="T106" fmla="*/ 192 w 215"/>
                <a:gd name="T107" fmla="*/ 155 h 191"/>
                <a:gd name="T108" fmla="*/ 198 w 215"/>
                <a:gd name="T109" fmla="*/ 158 h 191"/>
                <a:gd name="T110" fmla="*/ 202 w 215"/>
                <a:gd name="T111" fmla="*/ 157 h 191"/>
                <a:gd name="T112" fmla="*/ 207 w 215"/>
                <a:gd name="T113" fmla="*/ 161 h 191"/>
                <a:gd name="T114" fmla="*/ 214 w 215"/>
                <a:gd name="T115" fmla="*/ 154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15" h="191">
                  <a:moveTo>
                    <a:pt x="212" y="142"/>
                  </a:moveTo>
                  <a:cubicBezTo>
                    <a:pt x="211" y="141"/>
                    <a:pt x="210" y="140"/>
                    <a:pt x="209" y="139"/>
                  </a:cubicBezTo>
                  <a:cubicBezTo>
                    <a:pt x="209" y="139"/>
                    <a:pt x="208" y="138"/>
                    <a:pt x="207" y="138"/>
                  </a:cubicBezTo>
                  <a:cubicBezTo>
                    <a:pt x="207" y="137"/>
                    <a:pt x="206" y="136"/>
                    <a:pt x="205" y="135"/>
                  </a:cubicBezTo>
                  <a:cubicBezTo>
                    <a:pt x="205" y="134"/>
                    <a:pt x="205" y="134"/>
                    <a:pt x="204" y="133"/>
                  </a:cubicBezTo>
                  <a:cubicBezTo>
                    <a:pt x="202" y="130"/>
                    <a:pt x="199" y="127"/>
                    <a:pt x="197" y="125"/>
                  </a:cubicBezTo>
                  <a:cubicBezTo>
                    <a:pt x="196" y="124"/>
                    <a:pt x="195" y="124"/>
                    <a:pt x="194" y="123"/>
                  </a:cubicBezTo>
                  <a:cubicBezTo>
                    <a:pt x="193" y="121"/>
                    <a:pt x="191" y="120"/>
                    <a:pt x="189" y="119"/>
                  </a:cubicBezTo>
                  <a:cubicBezTo>
                    <a:pt x="187" y="118"/>
                    <a:pt x="185" y="117"/>
                    <a:pt x="184" y="115"/>
                  </a:cubicBezTo>
                  <a:cubicBezTo>
                    <a:pt x="183" y="114"/>
                    <a:pt x="182" y="112"/>
                    <a:pt x="181" y="110"/>
                  </a:cubicBezTo>
                  <a:cubicBezTo>
                    <a:pt x="181" y="109"/>
                    <a:pt x="181" y="109"/>
                    <a:pt x="181" y="108"/>
                  </a:cubicBezTo>
                  <a:cubicBezTo>
                    <a:pt x="180" y="107"/>
                    <a:pt x="179" y="105"/>
                    <a:pt x="178" y="104"/>
                  </a:cubicBezTo>
                  <a:cubicBezTo>
                    <a:pt x="178" y="103"/>
                    <a:pt x="177" y="102"/>
                    <a:pt x="177" y="101"/>
                  </a:cubicBezTo>
                  <a:cubicBezTo>
                    <a:pt x="175" y="98"/>
                    <a:pt x="177" y="95"/>
                    <a:pt x="179" y="90"/>
                  </a:cubicBezTo>
                  <a:cubicBezTo>
                    <a:pt x="182" y="86"/>
                    <a:pt x="184" y="80"/>
                    <a:pt x="183" y="75"/>
                  </a:cubicBezTo>
                  <a:cubicBezTo>
                    <a:pt x="183" y="73"/>
                    <a:pt x="182" y="71"/>
                    <a:pt x="181" y="69"/>
                  </a:cubicBezTo>
                  <a:cubicBezTo>
                    <a:pt x="180" y="66"/>
                    <a:pt x="179" y="64"/>
                    <a:pt x="179" y="61"/>
                  </a:cubicBezTo>
                  <a:cubicBezTo>
                    <a:pt x="179" y="60"/>
                    <a:pt x="179" y="59"/>
                    <a:pt x="180" y="57"/>
                  </a:cubicBezTo>
                  <a:cubicBezTo>
                    <a:pt x="181" y="56"/>
                    <a:pt x="181" y="56"/>
                    <a:pt x="181" y="56"/>
                  </a:cubicBezTo>
                  <a:cubicBezTo>
                    <a:pt x="181" y="54"/>
                    <a:pt x="182" y="52"/>
                    <a:pt x="182" y="50"/>
                  </a:cubicBezTo>
                  <a:cubicBezTo>
                    <a:pt x="182" y="49"/>
                    <a:pt x="182" y="49"/>
                    <a:pt x="182" y="49"/>
                  </a:cubicBezTo>
                  <a:cubicBezTo>
                    <a:pt x="183" y="47"/>
                    <a:pt x="183" y="46"/>
                    <a:pt x="184" y="44"/>
                  </a:cubicBezTo>
                  <a:cubicBezTo>
                    <a:pt x="185" y="42"/>
                    <a:pt x="185" y="39"/>
                    <a:pt x="185" y="35"/>
                  </a:cubicBezTo>
                  <a:cubicBezTo>
                    <a:pt x="185" y="35"/>
                    <a:pt x="185" y="35"/>
                    <a:pt x="185" y="35"/>
                  </a:cubicBezTo>
                  <a:cubicBezTo>
                    <a:pt x="185" y="32"/>
                    <a:pt x="185" y="29"/>
                    <a:pt x="184" y="25"/>
                  </a:cubicBezTo>
                  <a:cubicBezTo>
                    <a:pt x="183" y="23"/>
                    <a:pt x="182" y="22"/>
                    <a:pt x="181" y="21"/>
                  </a:cubicBezTo>
                  <a:cubicBezTo>
                    <a:pt x="180" y="20"/>
                    <a:pt x="180" y="19"/>
                    <a:pt x="179" y="19"/>
                  </a:cubicBezTo>
                  <a:cubicBezTo>
                    <a:pt x="179" y="18"/>
                    <a:pt x="178" y="17"/>
                    <a:pt x="177" y="16"/>
                  </a:cubicBezTo>
                  <a:cubicBezTo>
                    <a:pt x="175" y="12"/>
                    <a:pt x="173" y="7"/>
                    <a:pt x="168" y="5"/>
                  </a:cubicBezTo>
                  <a:cubicBezTo>
                    <a:pt x="167" y="4"/>
                    <a:pt x="166" y="4"/>
                    <a:pt x="165" y="3"/>
                  </a:cubicBezTo>
                  <a:cubicBezTo>
                    <a:pt x="163" y="2"/>
                    <a:pt x="160" y="0"/>
                    <a:pt x="157" y="0"/>
                  </a:cubicBezTo>
                  <a:cubicBezTo>
                    <a:pt x="151" y="0"/>
                    <a:pt x="149" y="6"/>
                    <a:pt x="149" y="9"/>
                  </a:cubicBezTo>
                  <a:cubicBezTo>
                    <a:pt x="149" y="10"/>
                    <a:pt x="149" y="10"/>
                    <a:pt x="149" y="10"/>
                  </a:cubicBezTo>
                  <a:cubicBezTo>
                    <a:pt x="148" y="12"/>
                    <a:pt x="148" y="14"/>
                    <a:pt x="148" y="15"/>
                  </a:cubicBezTo>
                  <a:cubicBezTo>
                    <a:pt x="147" y="17"/>
                    <a:pt x="147" y="20"/>
                    <a:pt x="146" y="22"/>
                  </a:cubicBezTo>
                  <a:cubicBezTo>
                    <a:pt x="146" y="24"/>
                    <a:pt x="146" y="27"/>
                    <a:pt x="146" y="30"/>
                  </a:cubicBezTo>
                  <a:cubicBezTo>
                    <a:pt x="146" y="31"/>
                    <a:pt x="146" y="33"/>
                    <a:pt x="146" y="34"/>
                  </a:cubicBezTo>
                  <a:cubicBezTo>
                    <a:pt x="146" y="36"/>
                    <a:pt x="145" y="37"/>
                    <a:pt x="145" y="38"/>
                  </a:cubicBezTo>
                  <a:cubicBezTo>
                    <a:pt x="145" y="40"/>
                    <a:pt x="145" y="43"/>
                    <a:pt x="145" y="46"/>
                  </a:cubicBezTo>
                  <a:cubicBezTo>
                    <a:pt x="145" y="47"/>
                    <a:pt x="146" y="49"/>
                    <a:pt x="146" y="50"/>
                  </a:cubicBezTo>
                  <a:cubicBezTo>
                    <a:pt x="146" y="52"/>
                    <a:pt x="147" y="54"/>
                    <a:pt x="147" y="55"/>
                  </a:cubicBezTo>
                  <a:cubicBezTo>
                    <a:pt x="146" y="58"/>
                    <a:pt x="144" y="62"/>
                    <a:pt x="143" y="62"/>
                  </a:cubicBezTo>
                  <a:cubicBezTo>
                    <a:pt x="143" y="62"/>
                    <a:pt x="142" y="62"/>
                    <a:pt x="141" y="59"/>
                  </a:cubicBezTo>
                  <a:cubicBezTo>
                    <a:pt x="140" y="54"/>
                    <a:pt x="140" y="49"/>
                    <a:pt x="141" y="44"/>
                  </a:cubicBezTo>
                  <a:cubicBezTo>
                    <a:pt x="142" y="41"/>
                    <a:pt x="142" y="39"/>
                    <a:pt x="142" y="37"/>
                  </a:cubicBezTo>
                  <a:cubicBezTo>
                    <a:pt x="143" y="29"/>
                    <a:pt x="140" y="22"/>
                    <a:pt x="138" y="16"/>
                  </a:cubicBezTo>
                  <a:cubicBezTo>
                    <a:pt x="136" y="14"/>
                    <a:pt x="135" y="13"/>
                    <a:pt x="134" y="12"/>
                  </a:cubicBezTo>
                  <a:cubicBezTo>
                    <a:pt x="131" y="10"/>
                    <a:pt x="131" y="10"/>
                    <a:pt x="131" y="10"/>
                  </a:cubicBezTo>
                  <a:cubicBezTo>
                    <a:pt x="94" y="118"/>
                    <a:pt x="94" y="118"/>
                    <a:pt x="94" y="118"/>
                  </a:cubicBezTo>
                  <a:cubicBezTo>
                    <a:pt x="5" y="82"/>
                    <a:pt x="5" y="82"/>
                    <a:pt x="5" y="82"/>
                  </a:cubicBezTo>
                  <a:cubicBezTo>
                    <a:pt x="4" y="84"/>
                    <a:pt x="4" y="84"/>
                    <a:pt x="4" y="84"/>
                  </a:cubicBezTo>
                  <a:cubicBezTo>
                    <a:pt x="0" y="88"/>
                    <a:pt x="1" y="93"/>
                    <a:pt x="2" y="98"/>
                  </a:cubicBezTo>
                  <a:cubicBezTo>
                    <a:pt x="2" y="98"/>
                    <a:pt x="2" y="99"/>
                    <a:pt x="2" y="100"/>
                  </a:cubicBezTo>
                  <a:cubicBezTo>
                    <a:pt x="3" y="101"/>
                    <a:pt x="3" y="102"/>
                    <a:pt x="3" y="104"/>
                  </a:cubicBezTo>
                  <a:cubicBezTo>
                    <a:pt x="3" y="105"/>
                    <a:pt x="3" y="107"/>
                    <a:pt x="4" y="109"/>
                  </a:cubicBezTo>
                  <a:cubicBezTo>
                    <a:pt x="5" y="116"/>
                    <a:pt x="11" y="118"/>
                    <a:pt x="15" y="121"/>
                  </a:cubicBezTo>
                  <a:cubicBezTo>
                    <a:pt x="18" y="122"/>
                    <a:pt x="20" y="123"/>
                    <a:pt x="21" y="124"/>
                  </a:cubicBezTo>
                  <a:cubicBezTo>
                    <a:pt x="24" y="126"/>
                    <a:pt x="26" y="127"/>
                    <a:pt x="30" y="128"/>
                  </a:cubicBezTo>
                  <a:cubicBezTo>
                    <a:pt x="30" y="128"/>
                    <a:pt x="30" y="128"/>
                    <a:pt x="30" y="128"/>
                  </a:cubicBezTo>
                  <a:cubicBezTo>
                    <a:pt x="31" y="128"/>
                    <a:pt x="32" y="127"/>
                    <a:pt x="32" y="127"/>
                  </a:cubicBezTo>
                  <a:cubicBezTo>
                    <a:pt x="33" y="127"/>
                    <a:pt x="33" y="127"/>
                    <a:pt x="34" y="127"/>
                  </a:cubicBezTo>
                  <a:cubicBezTo>
                    <a:pt x="35" y="127"/>
                    <a:pt x="35" y="128"/>
                    <a:pt x="35" y="128"/>
                  </a:cubicBezTo>
                  <a:cubicBezTo>
                    <a:pt x="36" y="130"/>
                    <a:pt x="37" y="134"/>
                    <a:pt x="35" y="137"/>
                  </a:cubicBezTo>
                  <a:cubicBezTo>
                    <a:pt x="35" y="138"/>
                    <a:pt x="34" y="139"/>
                    <a:pt x="34" y="140"/>
                  </a:cubicBezTo>
                  <a:cubicBezTo>
                    <a:pt x="33" y="141"/>
                    <a:pt x="31" y="143"/>
                    <a:pt x="31" y="146"/>
                  </a:cubicBezTo>
                  <a:cubicBezTo>
                    <a:pt x="29" y="152"/>
                    <a:pt x="32" y="159"/>
                    <a:pt x="36" y="163"/>
                  </a:cubicBezTo>
                  <a:cubicBezTo>
                    <a:pt x="39" y="165"/>
                    <a:pt x="43" y="165"/>
                    <a:pt x="46" y="165"/>
                  </a:cubicBezTo>
                  <a:cubicBezTo>
                    <a:pt x="46" y="165"/>
                    <a:pt x="49" y="165"/>
                    <a:pt x="49" y="165"/>
                  </a:cubicBezTo>
                  <a:cubicBezTo>
                    <a:pt x="51" y="165"/>
                    <a:pt x="52" y="166"/>
                    <a:pt x="54" y="166"/>
                  </a:cubicBezTo>
                  <a:cubicBezTo>
                    <a:pt x="55" y="166"/>
                    <a:pt x="57" y="167"/>
                    <a:pt x="59" y="167"/>
                  </a:cubicBezTo>
                  <a:cubicBezTo>
                    <a:pt x="63" y="167"/>
                    <a:pt x="68" y="168"/>
                    <a:pt x="72" y="169"/>
                  </a:cubicBezTo>
                  <a:cubicBezTo>
                    <a:pt x="73" y="169"/>
                    <a:pt x="74" y="170"/>
                    <a:pt x="74" y="170"/>
                  </a:cubicBezTo>
                  <a:cubicBezTo>
                    <a:pt x="76" y="171"/>
                    <a:pt x="78" y="172"/>
                    <a:pt x="81" y="172"/>
                  </a:cubicBezTo>
                  <a:cubicBezTo>
                    <a:pt x="81" y="172"/>
                    <a:pt x="82" y="172"/>
                    <a:pt x="82" y="172"/>
                  </a:cubicBezTo>
                  <a:cubicBezTo>
                    <a:pt x="86" y="172"/>
                    <a:pt x="90" y="171"/>
                    <a:pt x="93" y="170"/>
                  </a:cubicBezTo>
                  <a:cubicBezTo>
                    <a:pt x="96" y="169"/>
                    <a:pt x="98" y="168"/>
                    <a:pt x="101" y="167"/>
                  </a:cubicBezTo>
                  <a:cubicBezTo>
                    <a:pt x="101" y="167"/>
                    <a:pt x="102" y="167"/>
                    <a:pt x="102" y="167"/>
                  </a:cubicBezTo>
                  <a:cubicBezTo>
                    <a:pt x="104" y="167"/>
                    <a:pt x="106" y="168"/>
                    <a:pt x="108" y="168"/>
                  </a:cubicBezTo>
                  <a:cubicBezTo>
                    <a:pt x="110" y="169"/>
                    <a:pt x="113" y="169"/>
                    <a:pt x="115" y="169"/>
                  </a:cubicBezTo>
                  <a:cubicBezTo>
                    <a:pt x="117" y="169"/>
                    <a:pt x="118" y="169"/>
                    <a:pt x="120" y="169"/>
                  </a:cubicBezTo>
                  <a:cubicBezTo>
                    <a:pt x="123" y="168"/>
                    <a:pt x="126" y="165"/>
                    <a:pt x="129" y="161"/>
                  </a:cubicBezTo>
                  <a:cubicBezTo>
                    <a:pt x="130" y="160"/>
                    <a:pt x="131" y="159"/>
                    <a:pt x="131" y="158"/>
                  </a:cubicBezTo>
                  <a:cubicBezTo>
                    <a:pt x="132" y="156"/>
                    <a:pt x="133" y="154"/>
                    <a:pt x="134" y="154"/>
                  </a:cubicBezTo>
                  <a:cubicBezTo>
                    <a:pt x="134" y="153"/>
                    <a:pt x="134" y="153"/>
                    <a:pt x="134" y="153"/>
                  </a:cubicBezTo>
                  <a:cubicBezTo>
                    <a:pt x="134" y="153"/>
                    <a:pt x="135" y="154"/>
                    <a:pt x="135" y="154"/>
                  </a:cubicBezTo>
                  <a:cubicBezTo>
                    <a:pt x="135" y="155"/>
                    <a:pt x="135" y="156"/>
                    <a:pt x="134" y="158"/>
                  </a:cubicBezTo>
                  <a:cubicBezTo>
                    <a:pt x="133" y="159"/>
                    <a:pt x="133" y="160"/>
                    <a:pt x="132" y="162"/>
                  </a:cubicBezTo>
                  <a:cubicBezTo>
                    <a:pt x="132" y="164"/>
                    <a:pt x="132" y="165"/>
                    <a:pt x="133" y="167"/>
                  </a:cubicBezTo>
                  <a:cubicBezTo>
                    <a:pt x="135" y="169"/>
                    <a:pt x="138" y="169"/>
                    <a:pt x="140" y="169"/>
                  </a:cubicBezTo>
                  <a:cubicBezTo>
                    <a:pt x="141" y="169"/>
                    <a:pt x="143" y="169"/>
                    <a:pt x="144" y="169"/>
                  </a:cubicBezTo>
                  <a:cubicBezTo>
                    <a:pt x="144" y="170"/>
                    <a:pt x="145" y="171"/>
                    <a:pt x="145" y="173"/>
                  </a:cubicBezTo>
                  <a:cubicBezTo>
                    <a:pt x="145" y="173"/>
                    <a:pt x="145" y="174"/>
                    <a:pt x="145" y="174"/>
                  </a:cubicBezTo>
                  <a:cubicBezTo>
                    <a:pt x="146" y="177"/>
                    <a:pt x="146" y="180"/>
                    <a:pt x="148" y="182"/>
                  </a:cubicBezTo>
                  <a:cubicBezTo>
                    <a:pt x="151" y="184"/>
                    <a:pt x="154" y="184"/>
                    <a:pt x="157" y="184"/>
                  </a:cubicBezTo>
                  <a:cubicBezTo>
                    <a:pt x="157" y="184"/>
                    <a:pt x="158" y="184"/>
                    <a:pt x="159" y="184"/>
                  </a:cubicBezTo>
                  <a:cubicBezTo>
                    <a:pt x="162" y="185"/>
                    <a:pt x="164" y="186"/>
                    <a:pt x="167" y="188"/>
                  </a:cubicBezTo>
                  <a:cubicBezTo>
                    <a:pt x="171" y="190"/>
                    <a:pt x="174" y="191"/>
                    <a:pt x="177" y="191"/>
                  </a:cubicBezTo>
                  <a:cubicBezTo>
                    <a:pt x="179" y="191"/>
                    <a:pt x="182" y="191"/>
                    <a:pt x="184" y="189"/>
                  </a:cubicBezTo>
                  <a:cubicBezTo>
                    <a:pt x="185" y="189"/>
                    <a:pt x="185" y="189"/>
                    <a:pt x="185" y="189"/>
                  </a:cubicBezTo>
                  <a:cubicBezTo>
                    <a:pt x="189" y="187"/>
                    <a:pt x="194" y="185"/>
                    <a:pt x="195" y="179"/>
                  </a:cubicBezTo>
                  <a:cubicBezTo>
                    <a:pt x="195" y="178"/>
                    <a:pt x="195" y="177"/>
                    <a:pt x="195" y="176"/>
                  </a:cubicBezTo>
                  <a:cubicBezTo>
                    <a:pt x="195" y="175"/>
                    <a:pt x="195" y="174"/>
                    <a:pt x="195" y="173"/>
                  </a:cubicBezTo>
                  <a:cubicBezTo>
                    <a:pt x="195" y="173"/>
                    <a:pt x="195" y="172"/>
                    <a:pt x="195" y="172"/>
                  </a:cubicBezTo>
                  <a:cubicBezTo>
                    <a:pt x="196" y="170"/>
                    <a:pt x="196" y="167"/>
                    <a:pt x="195" y="165"/>
                  </a:cubicBezTo>
                  <a:cubicBezTo>
                    <a:pt x="194" y="163"/>
                    <a:pt x="192" y="162"/>
                    <a:pt x="189" y="161"/>
                  </a:cubicBezTo>
                  <a:cubicBezTo>
                    <a:pt x="190" y="160"/>
                    <a:pt x="191" y="158"/>
                    <a:pt x="191" y="156"/>
                  </a:cubicBezTo>
                  <a:cubicBezTo>
                    <a:pt x="191" y="156"/>
                    <a:pt x="191" y="155"/>
                    <a:pt x="191" y="154"/>
                  </a:cubicBezTo>
                  <a:cubicBezTo>
                    <a:pt x="192" y="154"/>
                    <a:pt x="192" y="155"/>
                    <a:pt x="192" y="155"/>
                  </a:cubicBezTo>
                  <a:cubicBezTo>
                    <a:pt x="193" y="156"/>
                    <a:pt x="194" y="157"/>
                    <a:pt x="196" y="158"/>
                  </a:cubicBezTo>
                  <a:cubicBezTo>
                    <a:pt x="197" y="158"/>
                    <a:pt x="197" y="158"/>
                    <a:pt x="198" y="158"/>
                  </a:cubicBezTo>
                  <a:cubicBezTo>
                    <a:pt x="200" y="158"/>
                    <a:pt x="201" y="158"/>
                    <a:pt x="201" y="157"/>
                  </a:cubicBezTo>
                  <a:cubicBezTo>
                    <a:pt x="201" y="157"/>
                    <a:pt x="202" y="157"/>
                    <a:pt x="202" y="157"/>
                  </a:cubicBezTo>
                  <a:cubicBezTo>
                    <a:pt x="202" y="157"/>
                    <a:pt x="202" y="158"/>
                    <a:pt x="202" y="158"/>
                  </a:cubicBezTo>
                  <a:cubicBezTo>
                    <a:pt x="203" y="159"/>
                    <a:pt x="204" y="161"/>
                    <a:pt x="207" y="161"/>
                  </a:cubicBezTo>
                  <a:cubicBezTo>
                    <a:pt x="207" y="161"/>
                    <a:pt x="208" y="161"/>
                    <a:pt x="208" y="161"/>
                  </a:cubicBezTo>
                  <a:cubicBezTo>
                    <a:pt x="211" y="160"/>
                    <a:pt x="213" y="158"/>
                    <a:pt x="214" y="154"/>
                  </a:cubicBezTo>
                  <a:cubicBezTo>
                    <a:pt x="215" y="150"/>
                    <a:pt x="215" y="145"/>
                    <a:pt x="212" y="142"/>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99" name="Freeform 98"/>
            <p:cNvSpPr>
              <a:spLocks/>
            </p:cNvSpPr>
            <p:nvPr/>
          </p:nvSpPr>
          <p:spPr bwMode="auto">
            <a:xfrm>
              <a:off x="17055388" y="3977047"/>
              <a:ext cx="180554" cy="188524"/>
            </a:xfrm>
            <a:custGeom>
              <a:avLst/>
              <a:gdLst>
                <a:gd name="T0" fmla="*/ 18 w 33"/>
                <a:gd name="T1" fmla="*/ 1 h 38"/>
                <a:gd name="T2" fmla="*/ 11 w 33"/>
                <a:gd name="T3" fmla="*/ 0 h 38"/>
                <a:gd name="T4" fmla="*/ 5 w 33"/>
                <a:gd name="T5" fmla="*/ 1 h 38"/>
                <a:gd name="T6" fmla="*/ 1 w 33"/>
                <a:gd name="T7" fmla="*/ 12 h 38"/>
                <a:gd name="T8" fmla="*/ 3 w 33"/>
                <a:gd name="T9" fmla="*/ 16 h 38"/>
                <a:gd name="T10" fmla="*/ 4 w 33"/>
                <a:gd name="T11" fmla="*/ 17 h 38"/>
                <a:gd name="T12" fmla="*/ 5 w 33"/>
                <a:gd name="T13" fmla="*/ 18 h 38"/>
                <a:gd name="T14" fmla="*/ 9 w 33"/>
                <a:gd name="T15" fmla="*/ 26 h 38"/>
                <a:gd name="T16" fmla="*/ 18 w 33"/>
                <a:gd name="T17" fmla="*/ 38 h 38"/>
                <a:gd name="T18" fmla="*/ 24 w 33"/>
                <a:gd name="T19" fmla="*/ 35 h 38"/>
                <a:gd name="T20" fmla="*/ 32 w 33"/>
                <a:gd name="T21" fmla="*/ 15 h 38"/>
                <a:gd name="T22" fmla="*/ 18 w 33"/>
                <a:gd name="T23" fmla="*/ 1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3" h="38">
                  <a:moveTo>
                    <a:pt x="18" y="1"/>
                  </a:moveTo>
                  <a:cubicBezTo>
                    <a:pt x="15" y="1"/>
                    <a:pt x="13" y="0"/>
                    <a:pt x="11" y="0"/>
                  </a:cubicBezTo>
                  <a:cubicBezTo>
                    <a:pt x="9" y="0"/>
                    <a:pt x="7" y="1"/>
                    <a:pt x="5" y="1"/>
                  </a:cubicBezTo>
                  <a:cubicBezTo>
                    <a:pt x="2" y="3"/>
                    <a:pt x="0" y="7"/>
                    <a:pt x="1" y="12"/>
                  </a:cubicBezTo>
                  <a:cubicBezTo>
                    <a:pt x="2" y="13"/>
                    <a:pt x="3" y="15"/>
                    <a:pt x="3" y="16"/>
                  </a:cubicBezTo>
                  <a:cubicBezTo>
                    <a:pt x="3" y="16"/>
                    <a:pt x="4" y="16"/>
                    <a:pt x="4" y="17"/>
                  </a:cubicBezTo>
                  <a:cubicBezTo>
                    <a:pt x="5" y="18"/>
                    <a:pt x="5" y="18"/>
                    <a:pt x="5" y="18"/>
                  </a:cubicBezTo>
                  <a:cubicBezTo>
                    <a:pt x="6" y="21"/>
                    <a:pt x="8" y="23"/>
                    <a:pt x="9" y="26"/>
                  </a:cubicBezTo>
                  <a:cubicBezTo>
                    <a:pt x="10" y="30"/>
                    <a:pt x="12" y="38"/>
                    <a:pt x="18" y="38"/>
                  </a:cubicBezTo>
                  <a:cubicBezTo>
                    <a:pt x="20" y="38"/>
                    <a:pt x="22" y="37"/>
                    <a:pt x="24" y="35"/>
                  </a:cubicBezTo>
                  <a:cubicBezTo>
                    <a:pt x="27" y="31"/>
                    <a:pt x="33" y="22"/>
                    <a:pt x="32" y="15"/>
                  </a:cubicBezTo>
                  <a:cubicBezTo>
                    <a:pt x="31" y="8"/>
                    <a:pt x="24" y="3"/>
                    <a:pt x="18" y="1"/>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00" name="Freeform 99"/>
            <p:cNvSpPr>
              <a:spLocks/>
            </p:cNvSpPr>
            <p:nvPr/>
          </p:nvSpPr>
          <p:spPr bwMode="auto">
            <a:xfrm>
              <a:off x="16995888" y="3967714"/>
              <a:ext cx="43087" cy="59730"/>
            </a:xfrm>
            <a:custGeom>
              <a:avLst/>
              <a:gdLst>
                <a:gd name="T0" fmla="*/ 5 w 8"/>
                <a:gd name="T1" fmla="*/ 3 h 12"/>
                <a:gd name="T2" fmla="*/ 5 w 8"/>
                <a:gd name="T3" fmla="*/ 3 h 12"/>
                <a:gd name="T4" fmla="*/ 5 w 8"/>
                <a:gd name="T5" fmla="*/ 0 h 12"/>
                <a:gd name="T6" fmla="*/ 0 w 8"/>
                <a:gd name="T7" fmla="*/ 6 h 12"/>
                <a:gd name="T8" fmla="*/ 3 w 8"/>
                <a:gd name="T9" fmla="*/ 6 h 12"/>
                <a:gd name="T10" fmla="*/ 3 w 8"/>
                <a:gd name="T11" fmla="*/ 6 h 12"/>
                <a:gd name="T12" fmla="*/ 0 w 8"/>
                <a:gd name="T13" fmla="*/ 6 h 12"/>
                <a:gd name="T14" fmla="*/ 1 w 8"/>
                <a:gd name="T15" fmla="*/ 10 h 12"/>
                <a:gd name="T16" fmla="*/ 5 w 8"/>
                <a:gd name="T17" fmla="*/ 12 h 12"/>
                <a:gd name="T18" fmla="*/ 5 w 8"/>
                <a:gd name="T19" fmla="*/ 9 h 12"/>
                <a:gd name="T20" fmla="*/ 7 w 8"/>
                <a:gd name="T21" fmla="*/ 8 h 12"/>
                <a:gd name="T22" fmla="*/ 5 w 8"/>
                <a:gd name="T23" fmla="*/ 3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 h="12">
                  <a:moveTo>
                    <a:pt x="5" y="3"/>
                  </a:moveTo>
                  <a:cubicBezTo>
                    <a:pt x="5" y="3"/>
                    <a:pt x="5" y="3"/>
                    <a:pt x="5" y="3"/>
                  </a:cubicBezTo>
                  <a:cubicBezTo>
                    <a:pt x="5" y="0"/>
                    <a:pt x="5" y="0"/>
                    <a:pt x="5" y="0"/>
                  </a:cubicBezTo>
                  <a:cubicBezTo>
                    <a:pt x="2" y="0"/>
                    <a:pt x="0" y="3"/>
                    <a:pt x="0" y="6"/>
                  </a:cubicBezTo>
                  <a:cubicBezTo>
                    <a:pt x="3" y="6"/>
                    <a:pt x="3" y="6"/>
                    <a:pt x="3" y="6"/>
                  </a:cubicBezTo>
                  <a:cubicBezTo>
                    <a:pt x="3" y="6"/>
                    <a:pt x="3" y="6"/>
                    <a:pt x="3" y="6"/>
                  </a:cubicBezTo>
                  <a:cubicBezTo>
                    <a:pt x="0" y="6"/>
                    <a:pt x="0" y="6"/>
                    <a:pt x="0" y="6"/>
                  </a:cubicBezTo>
                  <a:cubicBezTo>
                    <a:pt x="0" y="7"/>
                    <a:pt x="0" y="8"/>
                    <a:pt x="1" y="10"/>
                  </a:cubicBezTo>
                  <a:cubicBezTo>
                    <a:pt x="2" y="11"/>
                    <a:pt x="3" y="12"/>
                    <a:pt x="5" y="12"/>
                  </a:cubicBezTo>
                  <a:cubicBezTo>
                    <a:pt x="5" y="9"/>
                    <a:pt x="5" y="9"/>
                    <a:pt x="5" y="9"/>
                  </a:cubicBezTo>
                  <a:cubicBezTo>
                    <a:pt x="6" y="9"/>
                    <a:pt x="6" y="9"/>
                    <a:pt x="7" y="8"/>
                  </a:cubicBezTo>
                  <a:cubicBezTo>
                    <a:pt x="8" y="6"/>
                    <a:pt x="8" y="4"/>
                    <a:pt x="5" y="3"/>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01" name="Freeform 100"/>
            <p:cNvSpPr>
              <a:spLocks/>
            </p:cNvSpPr>
            <p:nvPr/>
          </p:nvSpPr>
          <p:spPr bwMode="auto">
            <a:xfrm>
              <a:off x="17256460" y="4940197"/>
              <a:ext cx="82070" cy="87729"/>
            </a:xfrm>
            <a:custGeom>
              <a:avLst/>
              <a:gdLst>
                <a:gd name="T0" fmla="*/ 9 w 15"/>
                <a:gd name="T1" fmla="*/ 0 h 18"/>
                <a:gd name="T2" fmla="*/ 5 w 15"/>
                <a:gd name="T3" fmla="*/ 1 h 18"/>
                <a:gd name="T4" fmla="*/ 0 w 15"/>
                <a:gd name="T5" fmla="*/ 11 h 18"/>
                <a:gd name="T6" fmla="*/ 3 w 15"/>
                <a:gd name="T7" fmla="*/ 17 h 18"/>
                <a:gd name="T8" fmla="*/ 6 w 15"/>
                <a:gd name="T9" fmla="*/ 18 h 18"/>
                <a:gd name="T10" fmla="*/ 12 w 15"/>
                <a:gd name="T11" fmla="*/ 13 h 18"/>
                <a:gd name="T12" fmla="*/ 12 w 15"/>
                <a:gd name="T13" fmla="*/ 12 h 18"/>
                <a:gd name="T14" fmla="*/ 13 w 15"/>
                <a:gd name="T15" fmla="*/ 3 h 18"/>
                <a:gd name="T16" fmla="*/ 9 w 15"/>
                <a:gd name="T1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18">
                  <a:moveTo>
                    <a:pt x="9" y="0"/>
                  </a:moveTo>
                  <a:cubicBezTo>
                    <a:pt x="8" y="0"/>
                    <a:pt x="7" y="1"/>
                    <a:pt x="5" y="1"/>
                  </a:cubicBezTo>
                  <a:cubicBezTo>
                    <a:pt x="2" y="3"/>
                    <a:pt x="0" y="8"/>
                    <a:pt x="0" y="11"/>
                  </a:cubicBezTo>
                  <a:cubicBezTo>
                    <a:pt x="0" y="15"/>
                    <a:pt x="2" y="16"/>
                    <a:pt x="3" y="17"/>
                  </a:cubicBezTo>
                  <a:cubicBezTo>
                    <a:pt x="4" y="17"/>
                    <a:pt x="5" y="18"/>
                    <a:pt x="6" y="18"/>
                  </a:cubicBezTo>
                  <a:cubicBezTo>
                    <a:pt x="9" y="18"/>
                    <a:pt x="11" y="14"/>
                    <a:pt x="12" y="13"/>
                  </a:cubicBezTo>
                  <a:cubicBezTo>
                    <a:pt x="12" y="12"/>
                    <a:pt x="12" y="12"/>
                    <a:pt x="12" y="12"/>
                  </a:cubicBezTo>
                  <a:cubicBezTo>
                    <a:pt x="14" y="9"/>
                    <a:pt x="15" y="6"/>
                    <a:pt x="13" y="3"/>
                  </a:cubicBezTo>
                  <a:cubicBezTo>
                    <a:pt x="12" y="1"/>
                    <a:pt x="11" y="0"/>
                    <a:pt x="9" y="0"/>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02" name="Freeform 101"/>
            <p:cNvSpPr>
              <a:spLocks/>
            </p:cNvSpPr>
            <p:nvPr/>
          </p:nvSpPr>
          <p:spPr bwMode="auto">
            <a:xfrm>
              <a:off x="17301598" y="4617280"/>
              <a:ext cx="98484" cy="83996"/>
            </a:xfrm>
            <a:custGeom>
              <a:avLst/>
              <a:gdLst>
                <a:gd name="T0" fmla="*/ 10 w 18"/>
                <a:gd name="T1" fmla="*/ 1 h 17"/>
                <a:gd name="T2" fmla="*/ 7 w 18"/>
                <a:gd name="T3" fmla="*/ 0 h 17"/>
                <a:gd name="T4" fmla="*/ 3 w 18"/>
                <a:gd name="T5" fmla="*/ 2 h 17"/>
                <a:gd name="T6" fmla="*/ 5 w 18"/>
                <a:gd name="T7" fmla="*/ 12 h 17"/>
                <a:gd name="T8" fmla="*/ 5 w 18"/>
                <a:gd name="T9" fmla="*/ 13 h 17"/>
                <a:gd name="T10" fmla="*/ 11 w 18"/>
                <a:gd name="T11" fmla="*/ 17 h 17"/>
                <a:gd name="T12" fmla="*/ 11 w 18"/>
                <a:gd name="T13" fmla="*/ 17 h 17"/>
                <a:gd name="T14" fmla="*/ 16 w 18"/>
                <a:gd name="T15" fmla="*/ 13 h 17"/>
                <a:gd name="T16" fmla="*/ 10 w 18"/>
                <a:gd name="T17" fmla="*/ 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17">
                  <a:moveTo>
                    <a:pt x="10" y="1"/>
                  </a:moveTo>
                  <a:cubicBezTo>
                    <a:pt x="9" y="0"/>
                    <a:pt x="8" y="0"/>
                    <a:pt x="7" y="0"/>
                  </a:cubicBezTo>
                  <a:cubicBezTo>
                    <a:pt x="5" y="0"/>
                    <a:pt x="4" y="1"/>
                    <a:pt x="3" y="2"/>
                  </a:cubicBezTo>
                  <a:cubicBezTo>
                    <a:pt x="0" y="6"/>
                    <a:pt x="3" y="10"/>
                    <a:pt x="5" y="12"/>
                  </a:cubicBezTo>
                  <a:cubicBezTo>
                    <a:pt x="5" y="13"/>
                    <a:pt x="5" y="13"/>
                    <a:pt x="5" y="13"/>
                  </a:cubicBezTo>
                  <a:cubicBezTo>
                    <a:pt x="6" y="14"/>
                    <a:pt x="8" y="17"/>
                    <a:pt x="11" y="17"/>
                  </a:cubicBezTo>
                  <a:cubicBezTo>
                    <a:pt x="11" y="17"/>
                    <a:pt x="11" y="17"/>
                    <a:pt x="11" y="17"/>
                  </a:cubicBezTo>
                  <a:cubicBezTo>
                    <a:pt x="12" y="17"/>
                    <a:pt x="15" y="16"/>
                    <a:pt x="16" y="13"/>
                  </a:cubicBezTo>
                  <a:cubicBezTo>
                    <a:pt x="18" y="8"/>
                    <a:pt x="15" y="2"/>
                    <a:pt x="10" y="1"/>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03" name="Freeform 102"/>
            <p:cNvSpPr>
              <a:spLocks/>
            </p:cNvSpPr>
            <p:nvPr/>
          </p:nvSpPr>
          <p:spPr bwMode="auto">
            <a:xfrm>
              <a:off x="16919973" y="4958863"/>
              <a:ext cx="75915" cy="74663"/>
            </a:xfrm>
            <a:custGeom>
              <a:avLst/>
              <a:gdLst>
                <a:gd name="T0" fmla="*/ 6 w 14"/>
                <a:gd name="T1" fmla="*/ 0 h 15"/>
                <a:gd name="T2" fmla="*/ 0 w 14"/>
                <a:gd name="T3" fmla="*/ 5 h 15"/>
                <a:gd name="T4" fmla="*/ 3 w 14"/>
                <a:gd name="T5" fmla="*/ 11 h 15"/>
                <a:gd name="T6" fmla="*/ 3 w 14"/>
                <a:gd name="T7" fmla="*/ 11 h 15"/>
                <a:gd name="T8" fmla="*/ 8 w 14"/>
                <a:gd name="T9" fmla="*/ 15 h 15"/>
                <a:gd name="T10" fmla="*/ 8 w 14"/>
                <a:gd name="T11" fmla="*/ 15 h 15"/>
                <a:gd name="T12" fmla="*/ 13 w 14"/>
                <a:gd name="T13" fmla="*/ 13 h 15"/>
                <a:gd name="T14" fmla="*/ 13 w 14"/>
                <a:gd name="T15" fmla="*/ 5 h 15"/>
                <a:gd name="T16" fmla="*/ 6 w 14"/>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15">
                  <a:moveTo>
                    <a:pt x="6" y="0"/>
                  </a:moveTo>
                  <a:cubicBezTo>
                    <a:pt x="3" y="0"/>
                    <a:pt x="1" y="2"/>
                    <a:pt x="0" y="5"/>
                  </a:cubicBezTo>
                  <a:cubicBezTo>
                    <a:pt x="0" y="7"/>
                    <a:pt x="0" y="9"/>
                    <a:pt x="3" y="11"/>
                  </a:cubicBezTo>
                  <a:cubicBezTo>
                    <a:pt x="3" y="11"/>
                    <a:pt x="3" y="11"/>
                    <a:pt x="3" y="11"/>
                  </a:cubicBezTo>
                  <a:cubicBezTo>
                    <a:pt x="4" y="15"/>
                    <a:pt x="7" y="15"/>
                    <a:pt x="8" y="15"/>
                  </a:cubicBezTo>
                  <a:cubicBezTo>
                    <a:pt x="8" y="15"/>
                    <a:pt x="8" y="15"/>
                    <a:pt x="8" y="15"/>
                  </a:cubicBezTo>
                  <a:cubicBezTo>
                    <a:pt x="10" y="15"/>
                    <a:pt x="11" y="14"/>
                    <a:pt x="13" y="13"/>
                  </a:cubicBezTo>
                  <a:cubicBezTo>
                    <a:pt x="14" y="10"/>
                    <a:pt x="14" y="7"/>
                    <a:pt x="13" y="5"/>
                  </a:cubicBezTo>
                  <a:cubicBezTo>
                    <a:pt x="12" y="2"/>
                    <a:pt x="9" y="0"/>
                    <a:pt x="6" y="0"/>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04" name="Freeform 103"/>
            <p:cNvSpPr>
              <a:spLocks/>
            </p:cNvSpPr>
            <p:nvPr/>
          </p:nvSpPr>
          <p:spPr bwMode="auto">
            <a:xfrm>
              <a:off x="17131303" y="4973795"/>
              <a:ext cx="77966" cy="65330"/>
            </a:xfrm>
            <a:custGeom>
              <a:avLst/>
              <a:gdLst>
                <a:gd name="T0" fmla="*/ 8 w 14"/>
                <a:gd name="T1" fmla="*/ 0 h 13"/>
                <a:gd name="T2" fmla="*/ 1 w 14"/>
                <a:gd name="T3" fmla="*/ 4 h 13"/>
                <a:gd name="T4" fmla="*/ 0 w 14"/>
                <a:gd name="T5" fmla="*/ 9 h 13"/>
                <a:gd name="T6" fmla="*/ 3 w 14"/>
                <a:gd name="T7" fmla="*/ 13 h 13"/>
                <a:gd name="T8" fmla="*/ 6 w 14"/>
                <a:gd name="T9" fmla="*/ 13 h 13"/>
                <a:gd name="T10" fmla="*/ 13 w 14"/>
                <a:gd name="T11" fmla="*/ 10 h 13"/>
                <a:gd name="T12" fmla="*/ 13 w 14"/>
                <a:gd name="T13" fmla="*/ 3 h 13"/>
                <a:gd name="T14" fmla="*/ 8 w 14"/>
                <a:gd name="T15" fmla="*/ 0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13">
                  <a:moveTo>
                    <a:pt x="8" y="0"/>
                  </a:moveTo>
                  <a:cubicBezTo>
                    <a:pt x="5" y="0"/>
                    <a:pt x="2" y="1"/>
                    <a:pt x="1" y="4"/>
                  </a:cubicBezTo>
                  <a:cubicBezTo>
                    <a:pt x="0" y="6"/>
                    <a:pt x="0" y="8"/>
                    <a:pt x="0" y="9"/>
                  </a:cubicBezTo>
                  <a:cubicBezTo>
                    <a:pt x="1" y="10"/>
                    <a:pt x="1" y="12"/>
                    <a:pt x="3" y="13"/>
                  </a:cubicBezTo>
                  <a:cubicBezTo>
                    <a:pt x="4" y="13"/>
                    <a:pt x="5" y="13"/>
                    <a:pt x="6" y="13"/>
                  </a:cubicBezTo>
                  <a:cubicBezTo>
                    <a:pt x="8" y="13"/>
                    <a:pt x="11" y="12"/>
                    <a:pt x="13" y="10"/>
                  </a:cubicBezTo>
                  <a:cubicBezTo>
                    <a:pt x="14" y="8"/>
                    <a:pt x="14" y="5"/>
                    <a:pt x="13" y="3"/>
                  </a:cubicBezTo>
                  <a:cubicBezTo>
                    <a:pt x="13" y="1"/>
                    <a:pt x="10" y="0"/>
                    <a:pt x="8" y="0"/>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05" name="Freeform 104"/>
            <p:cNvSpPr>
              <a:spLocks noEditPoints="1"/>
            </p:cNvSpPr>
            <p:nvPr/>
          </p:nvSpPr>
          <p:spPr bwMode="auto">
            <a:xfrm>
              <a:off x="15736114" y="4001312"/>
              <a:ext cx="4704661" cy="2713993"/>
            </a:xfrm>
            <a:custGeom>
              <a:avLst/>
              <a:gdLst>
                <a:gd name="T0" fmla="*/ 834 w 863"/>
                <a:gd name="T1" fmla="*/ 311 h 547"/>
                <a:gd name="T2" fmla="*/ 792 w 863"/>
                <a:gd name="T3" fmla="*/ 284 h 547"/>
                <a:gd name="T4" fmla="*/ 774 w 863"/>
                <a:gd name="T5" fmla="*/ 241 h 547"/>
                <a:gd name="T6" fmla="*/ 848 w 863"/>
                <a:gd name="T7" fmla="*/ 263 h 547"/>
                <a:gd name="T8" fmla="*/ 847 w 863"/>
                <a:gd name="T9" fmla="*/ 195 h 547"/>
                <a:gd name="T10" fmla="*/ 790 w 863"/>
                <a:gd name="T11" fmla="*/ 178 h 547"/>
                <a:gd name="T12" fmla="*/ 735 w 863"/>
                <a:gd name="T13" fmla="*/ 169 h 547"/>
                <a:gd name="T14" fmla="*/ 725 w 863"/>
                <a:gd name="T15" fmla="*/ 129 h 547"/>
                <a:gd name="T16" fmla="*/ 689 w 863"/>
                <a:gd name="T17" fmla="*/ 93 h 547"/>
                <a:gd name="T18" fmla="*/ 665 w 863"/>
                <a:gd name="T19" fmla="*/ 87 h 547"/>
                <a:gd name="T20" fmla="*/ 614 w 863"/>
                <a:gd name="T21" fmla="*/ 63 h 547"/>
                <a:gd name="T22" fmla="*/ 550 w 863"/>
                <a:gd name="T23" fmla="*/ 63 h 547"/>
                <a:gd name="T24" fmla="*/ 523 w 863"/>
                <a:gd name="T25" fmla="*/ 14 h 547"/>
                <a:gd name="T26" fmla="*/ 480 w 863"/>
                <a:gd name="T27" fmla="*/ 95 h 547"/>
                <a:gd name="T28" fmla="*/ 467 w 863"/>
                <a:gd name="T29" fmla="*/ 13 h 547"/>
                <a:gd name="T30" fmla="*/ 446 w 863"/>
                <a:gd name="T31" fmla="*/ 151 h 547"/>
                <a:gd name="T32" fmla="*/ 494 w 863"/>
                <a:gd name="T33" fmla="*/ 169 h 547"/>
                <a:gd name="T34" fmla="*/ 483 w 863"/>
                <a:gd name="T35" fmla="*/ 244 h 547"/>
                <a:gd name="T36" fmla="*/ 462 w 863"/>
                <a:gd name="T37" fmla="*/ 226 h 547"/>
                <a:gd name="T38" fmla="*/ 428 w 863"/>
                <a:gd name="T39" fmla="*/ 227 h 547"/>
                <a:gd name="T40" fmla="*/ 397 w 863"/>
                <a:gd name="T41" fmla="*/ 176 h 547"/>
                <a:gd name="T42" fmla="*/ 394 w 863"/>
                <a:gd name="T43" fmla="*/ 112 h 547"/>
                <a:gd name="T44" fmla="*/ 424 w 863"/>
                <a:gd name="T45" fmla="*/ 35 h 547"/>
                <a:gd name="T46" fmla="*/ 364 w 863"/>
                <a:gd name="T47" fmla="*/ 58 h 547"/>
                <a:gd name="T48" fmla="*/ 346 w 863"/>
                <a:gd name="T49" fmla="*/ 121 h 547"/>
                <a:gd name="T50" fmla="*/ 368 w 863"/>
                <a:gd name="T51" fmla="*/ 186 h 547"/>
                <a:gd name="T52" fmla="*/ 376 w 863"/>
                <a:gd name="T53" fmla="*/ 219 h 547"/>
                <a:gd name="T54" fmla="*/ 348 w 863"/>
                <a:gd name="T55" fmla="*/ 269 h 547"/>
                <a:gd name="T56" fmla="*/ 338 w 863"/>
                <a:gd name="T57" fmla="*/ 226 h 547"/>
                <a:gd name="T58" fmla="*/ 315 w 863"/>
                <a:gd name="T59" fmla="*/ 242 h 547"/>
                <a:gd name="T60" fmla="*/ 293 w 863"/>
                <a:gd name="T61" fmla="*/ 239 h 547"/>
                <a:gd name="T62" fmla="*/ 246 w 863"/>
                <a:gd name="T63" fmla="*/ 229 h 547"/>
                <a:gd name="T64" fmla="*/ 205 w 863"/>
                <a:gd name="T65" fmla="*/ 179 h 547"/>
                <a:gd name="T66" fmla="*/ 188 w 863"/>
                <a:gd name="T67" fmla="*/ 204 h 547"/>
                <a:gd name="T68" fmla="*/ 162 w 863"/>
                <a:gd name="T69" fmla="*/ 247 h 547"/>
                <a:gd name="T70" fmla="*/ 132 w 863"/>
                <a:gd name="T71" fmla="*/ 198 h 547"/>
                <a:gd name="T72" fmla="*/ 81 w 863"/>
                <a:gd name="T73" fmla="*/ 180 h 547"/>
                <a:gd name="T74" fmla="*/ 71 w 863"/>
                <a:gd name="T75" fmla="*/ 129 h 547"/>
                <a:gd name="T76" fmla="*/ 339 w 863"/>
                <a:gd name="T77" fmla="*/ 547 h 547"/>
                <a:gd name="T78" fmla="*/ 370 w 863"/>
                <a:gd name="T79" fmla="*/ 480 h 547"/>
                <a:gd name="T80" fmla="*/ 403 w 863"/>
                <a:gd name="T81" fmla="*/ 448 h 547"/>
                <a:gd name="T82" fmla="*/ 466 w 863"/>
                <a:gd name="T83" fmla="*/ 385 h 547"/>
                <a:gd name="T84" fmla="*/ 489 w 863"/>
                <a:gd name="T85" fmla="*/ 308 h 547"/>
                <a:gd name="T86" fmla="*/ 526 w 863"/>
                <a:gd name="T87" fmla="*/ 303 h 547"/>
                <a:gd name="T88" fmla="*/ 552 w 863"/>
                <a:gd name="T89" fmla="*/ 244 h 547"/>
                <a:gd name="T90" fmla="*/ 538 w 863"/>
                <a:gd name="T91" fmla="*/ 185 h 547"/>
                <a:gd name="T92" fmla="*/ 531 w 863"/>
                <a:gd name="T93" fmla="*/ 170 h 547"/>
                <a:gd name="T94" fmla="*/ 595 w 863"/>
                <a:gd name="T95" fmla="*/ 161 h 547"/>
                <a:gd name="T96" fmla="*/ 613 w 863"/>
                <a:gd name="T97" fmla="*/ 200 h 547"/>
                <a:gd name="T98" fmla="*/ 671 w 863"/>
                <a:gd name="T99" fmla="*/ 215 h 547"/>
                <a:gd name="T100" fmla="*/ 675 w 863"/>
                <a:gd name="T101" fmla="*/ 310 h 547"/>
                <a:gd name="T102" fmla="*/ 621 w 863"/>
                <a:gd name="T103" fmla="*/ 342 h 547"/>
                <a:gd name="T104" fmla="*/ 685 w 863"/>
                <a:gd name="T105" fmla="*/ 353 h 547"/>
                <a:gd name="T106" fmla="*/ 728 w 863"/>
                <a:gd name="T107" fmla="*/ 369 h 547"/>
                <a:gd name="T108" fmla="*/ 776 w 863"/>
                <a:gd name="T109" fmla="*/ 396 h 547"/>
                <a:gd name="T110" fmla="*/ 837 w 863"/>
                <a:gd name="T111" fmla="*/ 378 h 547"/>
                <a:gd name="T112" fmla="*/ 825 w 863"/>
                <a:gd name="T113" fmla="*/ 361 h 547"/>
                <a:gd name="T114" fmla="*/ 493 w 863"/>
                <a:gd name="T115" fmla="*/ 121 h 547"/>
                <a:gd name="T116" fmla="*/ 457 w 863"/>
                <a:gd name="T117" fmla="*/ 345 h 547"/>
                <a:gd name="T118" fmla="*/ 573 w 863"/>
                <a:gd name="T119" fmla="*/ 140 h 5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63" h="547">
                  <a:moveTo>
                    <a:pt x="862" y="359"/>
                  </a:moveTo>
                  <a:cubicBezTo>
                    <a:pt x="863" y="356"/>
                    <a:pt x="863" y="352"/>
                    <a:pt x="862" y="349"/>
                  </a:cubicBezTo>
                  <a:cubicBezTo>
                    <a:pt x="860" y="347"/>
                    <a:pt x="859" y="344"/>
                    <a:pt x="856" y="342"/>
                  </a:cubicBezTo>
                  <a:cubicBezTo>
                    <a:pt x="856" y="342"/>
                    <a:pt x="855" y="342"/>
                    <a:pt x="855" y="341"/>
                  </a:cubicBezTo>
                  <a:cubicBezTo>
                    <a:pt x="855" y="341"/>
                    <a:pt x="854" y="341"/>
                    <a:pt x="854" y="340"/>
                  </a:cubicBezTo>
                  <a:cubicBezTo>
                    <a:pt x="854" y="340"/>
                    <a:pt x="855" y="339"/>
                    <a:pt x="856" y="339"/>
                  </a:cubicBezTo>
                  <a:cubicBezTo>
                    <a:pt x="858" y="335"/>
                    <a:pt x="858" y="330"/>
                    <a:pt x="854" y="326"/>
                  </a:cubicBezTo>
                  <a:cubicBezTo>
                    <a:pt x="853" y="324"/>
                    <a:pt x="851" y="324"/>
                    <a:pt x="849" y="323"/>
                  </a:cubicBezTo>
                  <a:cubicBezTo>
                    <a:pt x="848" y="323"/>
                    <a:pt x="847" y="323"/>
                    <a:pt x="847" y="323"/>
                  </a:cubicBezTo>
                  <a:cubicBezTo>
                    <a:pt x="847" y="322"/>
                    <a:pt x="847" y="322"/>
                    <a:pt x="847" y="321"/>
                  </a:cubicBezTo>
                  <a:cubicBezTo>
                    <a:pt x="847" y="320"/>
                    <a:pt x="847" y="318"/>
                    <a:pt x="846" y="316"/>
                  </a:cubicBezTo>
                  <a:cubicBezTo>
                    <a:pt x="845" y="315"/>
                    <a:pt x="842" y="315"/>
                    <a:pt x="841" y="315"/>
                  </a:cubicBezTo>
                  <a:cubicBezTo>
                    <a:pt x="841" y="315"/>
                    <a:pt x="841" y="315"/>
                    <a:pt x="841" y="315"/>
                  </a:cubicBezTo>
                  <a:cubicBezTo>
                    <a:pt x="840" y="315"/>
                    <a:pt x="839" y="315"/>
                    <a:pt x="839" y="315"/>
                  </a:cubicBezTo>
                  <a:cubicBezTo>
                    <a:pt x="838" y="315"/>
                    <a:pt x="838" y="315"/>
                    <a:pt x="838" y="315"/>
                  </a:cubicBezTo>
                  <a:cubicBezTo>
                    <a:pt x="838" y="315"/>
                    <a:pt x="838" y="315"/>
                    <a:pt x="838" y="315"/>
                  </a:cubicBezTo>
                  <a:cubicBezTo>
                    <a:pt x="837" y="315"/>
                    <a:pt x="837" y="314"/>
                    <a:pt x="837" y="313"/>
                  </a:cubicBezTo>
                  <a:cubicBezTo>
                    <a:pt x="836" y="313"/>
                    <a:pt x="835" y="312"/>
                    <a:pt x="834" y="311"/>
                  </a:cubicBezTo>
                  <a:cubicBezTo>
                    <a:pt x="834" y="310"/>
                    <a:pt x="833" y="310"/>
                    <a:pt x="833" y="310"/>
                  </a:cubicBezTo>
                  <a:cubicBezTo>
                    <a:pt x="833" y="310"/>
                    <a:pt x="833" y="310"/>
                    <a:pt x="833" y="310"/>
                  </a:cubicBezTo>
                  <a:cubicBezTo>
                    <a:pt x="833" y="309"/>
                    <a:pt x="834" y="307"/>
                    <a:pt x="834" y="306"/>
                  </a:cubicBezTo>
                  <a:cubicBezTo>
                    <a:pt x="836" y="303"/>
                    <a:pt x="836" y="303"/>
                    <a:pt x="836" y="303"/>
                  </a:cubicBezTo>
                  <a:cubicBezTo>
                    <a:pt x="833" y="302"/>
                    <a:pt x="833" y="302"/>
                    <a:pt x="833" y="302"/>
                  </a:cubicBezTo>
                  <a:cubicBezTo>
                    <a:pt x="831" y="301"/>
                    <a:pt x="830" y="301"/>
                    <a:pt x="829" y="301"/>
                  </a:cubicBezTo>
                  <a:cubicBezTo>
                    <a:pt x="828" y="301"/>
                    <a:pt x="826" y="301"/>
                    <a:pt x="826" y="301"/>
                  </a:cubicBezTo>
                  <a:cubicBezTo>
                    <a:pt x="825" y="301"/>
                    <a:pt x="824" y="301"/>
                    <a:pt x="824" y="301"/>
                  </a:cubicBezTo>
                  <a:cubicBezTo>
                    <a:pt x="824" y="300"/>
                    <a:pt x="824" y="299"/>
                    <a:pt x="824" y="299"/>
                  </a:cubicBezTo>
                  <a:cubicBezTo>
                    <a:pt x="824" y="297"/>
                    <a:pt x="823" y="292"/>
                    <a:pt x="817" y="292"/>
                  </a:cubicBezTo>
                  <a:cubicBezTo>
                    <a:pt x="815" y="292"/>
                    <a:pt x="813" y="293"/>
                    <a:pt x="812" y="294"/>
                  </a:cubicBezTo>
                  <a:cubicBezTo>
                    <a:pt x="811" y="294"/>
                    <a:pt x="810" y="295"/>
                    <a:pt x="810" y="295"/>
                  </a:cubicBezTo>
                  <a:cubicBezTo>
                    <a:pt x="810" y="295"/>
                    <a:pt x="809" y="294"/>
                    <a:pt x="808" y="293"/>
                  </a:cubicBezTo>
                  <a:cubicBezTo>
                    <a:pt x="807" y="292"/>
                    <a:pt x="807" y="291"/>
                    <a:pt x="806" y="290"/>
                  </a:cubicBezTo>
                  <a:cubicBezTo>
                    <a:pt x="804" y="289"/>
                    <a:pt x="801" y="289"/>
                    <a:pt x="800" y="289"/>
                  </a:cubicBezTo>
                  <a:cubicBezTo>
                    <a:pt x="798" y="289"/>
                    <a:pt x="798" y="289"/>
                    <a:pt x="798" y="289"/>
                  </a:cubicBezTo>
                  <a:cubicBezTo>
                    <a:pt x="797" y="289"/>
                    <a:pt x="796" y="289"/>
                    <a:pt x="796" y="289"/>
                  </a:cubicBezTo>
                  <a:cubicBezTo>
                    <a:pt x="794" y="288"/>
                    <a:pt x="793" y="287"/>
                    <a:pt x="792" y="284"/>
                  </a:cubicBezTo>
                  <a:cubicBezTo>
                    <a:pt x="791" y="281"/>
                    <a:pt x="790" y="278"/>
                    <a:pt x="787" y="276"/>
                  </a:cubicBezTo>
                  <a:cubicBezTo>
                    <a:pt x="786" y="276"/>
                    <a:pt x="786" y="276"/>
                    <a:pt x="785" y="276"/>
                  </a:cubicBezTo>
                  <a:cubicBezTo>
                    <a:pt x="785" y="275"/>
                    <a:pt x="785" y="274"/>
                    <a:pt x="785" y="274"/>
                  </a:cubicBezTo>
                  <a:cubicBezTo>
                    <a:pt x="784" y="273"/>
                    <a:pt x="783" y="270"/>
                    <a:pt x="779" y="270"/>
                  </a:cubicBezTo>
                  <a:cubicBezTo>
                    <a:pt x="779" y="270"/>
                    <a:pt x="778" y="270"/>
                    <a:pt x="777" y="270"/>
                  </a:cubicBezTo>
                  <a:cubicBezTo>
                    <a:pt x="776" y="271"/>
                    <a:pt x="775" y="271"/>
                    <a:pt x="775" y="272"/>
                  </a:cubicBezTo>
                  <a:cubicBezTo>
                    <a:pt x="775" y="272"/>
                    <a:pt x="775" y="272"/>
                    <a:pt x="775" y="271"/>
                  </a:cubicBezTo>
                  <a:cubicBezTo>
                    <a:pt x="774" y="270"/>
                    <a:pt x="772" y="270"/>
                    <a:pt x="771" y="268"/>
                  </a:cubicBezTo>
                  <a:cubicBezTo>
                    <a:pt x="771" y="268"/>
                    <a:pt x="771" y="268"/>
                    <a:pt x="770" y="268"/>
                  </a:cubicBezTo>
                  <a:cubicBezTo>
                    <a:pt x="771" y="268"/>
                    <a:pt x="772" y="268"/>
                    <a:pt x="772" y="268"/>
                  </a:cubicBezTo>
                  <a:cubicBezTo>
                    <a:pt x="773" y="268"/>
                    <a:pt x="774" y="268"/>
                    <a:pt x="775" y="268"/>
                  </a:cubicBezTo>
                  <a:cubicBezTo>
                    <a:pt x="777" y="267"/>
                    <a:pt x="779" y="266"/>
                    <a:pt x="780" y="263"/>
                  </a:cubicBezTo>
                  <a:cubicBezTo>
                    <a:pt x="781" y="261"/>
                    <a:pt x="780" y="258"/>
                    <a:pt x="779" y="256"/>
                  </a:cubicBezTo>
                  <a:cubicBezTo>
                    <a:pt x="777" y="253"/>
                    <a:pt x="774" y="252"/>
                    <a:pt x="771" y="251"/>
                  </a:cubicBezTo>
                  <a:cubicBezTo>
                    <a:pt x="768" y="250"/>
                    <a:pt x="766" y="249"/>
                    <a:pt x="765" y="247"/>
                  </a:cubicBezTo>
                  <a:cubicBezTo>
                    <a:pt x="765" y="246"/>
                    <a:pt x="765" y="246"/>
                    <a:pt x="765" y="246"/>
                  </a:cubicBezTo>
                  <a:cubicBezTo>
                    <a:pt x="765" y="244"/>
                    <a:pt x="768" y="243"/>
                    <a:pt x="770" y="243"/>
                  </a:cubicBezTo>
                  <a:cubicBezTo>
                    <a:pt x="772" y="242"/>
                    <a:pt x="773" y="242"/>
                    <a:pt x="774" y="241"/>
                  </a:cubicBezTo>
                  <a:cubicBezTo>
                    <a:pt x="776" y="240"/>
                    <a:pt x="776" y="240"/>
                    <a:pt x="776" y="240"/>
                  </a:cubicBezTo>
                  <a:cubicBezTo>
                    <a:pt x="776" y="240"/>
                    <a:pt x="777" y="240"/>
                    <a:pt x="777" y="239"/>
                  </a:cubicBezTo>
                  <a:cubicBezTo>
                    <a:pt x="777" y="239"/>
                    <a:pt x="777" y="240"/>
                    <a:pt x="779" y="240"/>
                  </a:cubicBezTo>
                  <a:cubicBezTo>
                    <a:pt x="779" y="241"/>
                    <a:pt x="779" y="241"/>
                    <a:pt x="779" y="241"/>
                  </a:cubicBezTo>
                  <a:cubicBezTo>
                    <a:pt x="782" y="243"/>
                    <a:pt x="784" y="245"/>
                    <a:pt x="788" y="247"/>
                  </a:cubicBezTo>
                  <a:cubicBezTo>
                    <a:pt x="789" y="248"/>
                    <a:pt x="789" y="248"/>
                    <a:pt x="790" y="248"/>
                  </a:cubicBezTo>
                  <a:cubicBezTo>
                    <a:pt x="792" y="249"/>
                    <a:pt x="793" y="249"/>
                    <a:pt x="794" y="251"/>
                  </a:cubicBezTo>
                  <a:cubicBezTo>
                    <a:pt x="795" y="251"/>
                    <a:pt x="795" y="251"/>
                    <a:pt x="795" y="251"/>
                  </a:cubicBezTo>
                  <a:cubicBezTo>
                    <a:pt x="797" y="253"/>
                    <a:pt x="799" y="256"/>
                    <a:pt x="802" y="256"/>
                  </a:cubicBezTo>
                  <a:cubicBezTo>
                    <a:pt x="803" y="256"/>
                    <a:pt x="804" y="256"/>
                    <a:pt x="805" y="255"/>
                  </a:cubicBezTo>
                  <a:cubicBezTo>
                    <a:pt x="805" y="258"/>
                    <a:pt x="805" y="261"/>
                    <a:pt x="807" y="262"/>
                  </a:cubicBezTo>
                  <a:cubicBezTo>
                    <a:pt x="809" y="264"/>
                    <a:pt x="812" y="265"/>
                    <a:pt x="814" y="266"/>
                  </a:cubicBezTo>
                  <a:cubicBezTo>
                    <a:pt x="815" y="266"/>
                    <a:pt x="816" y="266"/>
                    <a:pt x="816" y="266"/>
                  </a:cubicBezTo>
                  <a:cubicBezTo>
                    <a:pt x="818" y="267"/>
                    <a:pt x="820" y="268"/>
                    <a:pt x="822" y="270"/>
                  </a:cubicBezTo>
                  <a:cubicBezTo>
                    <a:pt x="826" y="275"/>
                    <a:pt x="830" y="278"/>
                    <a:pt x="838" y="278"/>
                  </a:cubicBezTo>
                  <a:cubicBezTo>
                    <a:pt x="843" y="278"/>
                    <a:pt x="847" y="277"/>
                    <a:pt x="849" y="274"/>
                  </a:cubicBezTo>
                  <a:cubicBezTo>
                    <a:pt x="850" y="272"/>
                    <a:pt x="851" y="270"/>
                    <a:pt x="849" y="266"/>
                  </a:cubicBezTo>
                  <a:cubicBezTo>
                    <a:pt x="848" y="263"/>
                    <a:pt x="848" y="263"/>
                    <a:pt x="848" y="263"/>
                  </a:cubicBezTo>
                  <a:cubicBezTo>
                    <a:pt x="847" y="260"/>
                    <a:pt x="845" y="255"/>
                    <a:pt x="843" y="252"/>
                  </a:cubicBezTo>
                  <a:cubicBezTo>
                    <a:pt x="844" y="252"/>
                    <a:pt x="844" y="252"/>
                    <a:pt x="845" y="252"/>
                  </a:cubicBezTo>
                  <a:cubicBezTo>
                    <a:pt x="846" y="252"/>
                    <a:pt x="846" y="252"/>
                    <a:pt x="847" y="251"/>
                  </a:cubicBezTo>
                  <a:cubicBezTo>
                    <a:pt x="850" y="250"/>
                    <a:pt x="851" y="247"/>
                    <a:pt x="852" y="245"/>
                  </a:cubicBezTo>
                  <a:cubicBezTo>
                    <a:pt x="852" y="244"/>
                    <a:pt x="852" y="243"/>
                    <a:pt x="853" y="242"/>
                  </a:cubicBezTo>
                  <a:cubicBezTo>
                    <a:pt x="855" y="239"/>
                    <a:pt x="855" y="237"/>
                    <a:pt x="853" y="234"/>
                  </a:cubicBezTo>
                  <a:cubicBezTo>
                    <a:pt x="853" y="234"/>
                    <a:pt x="852" y="234"/>
                    <a:pt x="852" y="233"/>
                  </a:cubicBezTo>
                  <a:cubicBezTo>
                    <a:pt x="852" y="233"/>
                    <a:pt x="853" y="232"/>
                    <a:pt x="853" y="231"/>
                  </a:cubicBezTo>
                  <a:cubicBezTo>
                    <a:pt x="854" y="230"/>
                    <a:pt x="855" y="229"/>
                    <a:pt x="854" y="227"/>
                  </a:cubicBezTo>
                  <a:cubicBezTo>
                    <a:pt x="853" y="225"/>
                    <a:pt x="851" y="224"/>
                    <a:pt x="850" y="223"/>
                  </a:cubicBezTo>
                  <a:cubicBezTo>
                    <a:pt x="849" y="223"/>
                    <a:pt x="849" y="223"/>
                    <a:pt x="849" y="223"/>
                  </a:cubicBezTo>
                  <a:cubicBezTo>
                    <a:pt x="848" y="222"/>
                    <a:pt x="848" y="222"/>
                    <a:pt x="847" y="221"/>
                  </a:cubicBezTo>
                  <a:cubicBezTo>
                    <a:pt x="851" y="221"/>
                    <a:pt x="853" y="219"/>
                    <a:pt x="854" y="218"/>
                  </a:cubicBezTo>
                  <a:cubicBezTo>
                    <a:pt x="855" y="215"/>
                    <a:pt x="855" y="213"/>
                    <a:pt x="854" y="211"/>
                  </a:cubicBezTo>
                  <a:cubicBezTo>
                    <a:pt x="854" y="210"/>
                    <a:pt x="854" y="209"/>
                    <a:pt x="854" y="209"/>
                  </a:cubicBezTo>
                  <a:cubicBezTo>
                    <a:pt x="854" y="208"/>
                    <a:pt x="855" y="208"/>
                    <a:pt x="855" y="207"/>
                  </a:cubicBezTo>
                  <a:cubicBezTo>
                    <a:pt x="856" y="205"/>
                    <a:pt x="858" y="200"/>
                    <a:pt x="852" y="197"/>
                  </a:cubicBezTo>
                  <a:cubicBezTo>
                    <a:pt x="850" y="196"/>
                    <a:pt x="848" y="196"/>
                    <a:pt x="847" y="195"/>
                  </a:cubicBezTo>
                  <a:cubicBezTo>
                    <a:pt x="845" y="195"/>
                    <a:pt x="844" y="195"/>
                    <a:pt x="843" y="194"/>
                  </a:cubicBezTo>
                  <a:cubicBezTo>
                    <a:pt x="842" y="194"/>
                    <a:pt x="842" y="194"/>
                    <a:pt x="842" y="194"/>
                  </a:cubicBezTo>
                  <a:cubicBezTo>
                    <a:pt x="840" y="193"/>
                    <a:pt x="839" y="192"/>
                    <a:pt x="837" y="192"/>
                  </a:cubicBezTo>
                  <a:cubicBezTo>
                    <a:pt x="835" y="192"/>
                    <a:pt x="833" y="193"/>
                    <a:pt x="831" y="195"/>
                  </a:cubicBezTo>
                  <a:cubicBezTo>
                    <a:pt x="830" y="196"/>
                    <a:pt x="829" y="197"/>
                    <a:pt x="829" y="198"/>
                  </a:cubicBezTo>
                  <a:cubicBezTo>
                    <a:pt x="827" y="199"/>
                    <a:pt x="826" y="201"/>
                    <a:pt x="825" y="201"/>
                  </a:cubicBezTo>
                  <a:cubicBezTo>
                    <a:pt x="825" y="200"/>
                    <a:pt x="825" y="200"/>
                    <a:pt x="825" y="199"/>
                  </a:cubicBezTo>
                  <a:cubicBezTo>
                    <a:pt x="825" y="196"/>
                    <a:pt x="825" y="193"/>
                    <a:pt x="823" y="191"/>
                  </a:cubicBezTo>
                  <a:cubicBezTo>
                    <a:pt x="822" y="190"/>
                    <a:pt x="821" y="189"/>
                    <a:pt x="819" y="189"/>
                  </a:cubicBezTo>
                  <a:cubicBezTo>
                    <a:pt x="819" y="189"/>
                    <a:pt x="818" y="189"/>
                    <a:pt x="818" y="190"/>
                  </a:cubicBezTo>
                  <a:cubicBezTo>
                    <a:pt x="816" y="190"/>
                    <a:pt x="814" y="191"/>
                    <a:pt x="812" y="193"/>
                  </a:cubicBezTo>
                  <a:cubicBezTo>
                    <a:pt x="811" y="193"/>
                    <a:pt x="810" y="194"/>
                    <a:pt x="810" y="194"/>
                  </a:cubicBezTo>
                  <a:cubicBezTo>
                    <a:pt x="810" y="194"/>
                    <a:pt x="810" y="194"/>
                    <a:pt x="810" y="194"/>
                  </a:cubicBezTo>
                  <a:cubicBezTo>
                    <a:pt x="809" y="194"/>
                    <a:pt x="808" y="193"/>
                    <a:pt x="807" y="191"/>
                  </a:cubicBezTo>
                  <a:cubicBezTo>
                    <a:pt x="806" y="191"/>
                    <a:pt x="806" y="190"/>
                    <a:pt x="805" y="189"/>
                  </a:cubicBezTo>
                  <a:cubicBezTo>
                    <a:pt x="802" y="186"/>
                    <a:pt x="799" y="183"/>
                    <a:pt x="796" y="181"/>
                  </a:cubicBezTo>
                  <a:cubicBezTo>
                    <a:pt x="796" y="181"/>
                    <a:pt x="796" y="181"/>
                    <a:pt x="796" y="181"/>
                  </a:cubicBezTo>
                  <a:cubicBezTo>
                    <a:pt x="795" y="180"/>
                    <a:pt x="793" y="178"/>
                    <a:pt x="790" y="178"/>
                  </a:cubicBezTo>
                  <a:cubicBezTo>
                    <a:pt x="790" y="178"/>
                    <a:pt x="789" y="178"/>
                    <a:pt x="789" y="178"/>
                  </a:cubicBezTo>
                  <a:cubicBezTo>
                    <a:pt x="788" y="179"/>
                    <a:pt x="787" y="179"/>
                    <a:pt x="786" y="180"/>
                  </a:cubicBezTo>
                  <a:cubicBezTo>
                    <a:pt x="785" y="177"/>
                    <a:pt x="785" y="175"/>
                    <a:pt x="783" y="174"/>
                  </a:cubicBezTo>
                  <a:cubicBezTo>
                    <a:pt x="782" y="174"/>
                    <a:pt x="782" y="174"/>
                    <a:pt x="782" y="174"/>
                  </a:cubicBezTo>
                  <a:cubicBezTo>
                    <a:pt x="782" y="174"/>
                    <a:pt x="782" y="174"/>
                    <a:pt x="782" y="174"/>
                  </a:cubicBezTo>
                  <a:cubicBezTo>
                    <a:pt x="780" y="174"/>
                    <a:pt x="778" y="176"/>
                    <a:pt x="776" y="177"/>
                  </a:cubicBezTo>
                  <a:cubicBezTo>
                    <a:pt x="776" y="178"/>
                    <a:pt x="775" y="179"/>
                    <a:pt x="774" y="179"/>
                  </a:cubicBezTo>
                  <a:cubicBezTo>
                    <a:pt x="774" y="179"/>
                    <a:pt x="774" y="179"/>
                    <a:pt x="774" y="179"/>
                  </a:cubicBezTo>
                  <a:cubicBezTo>
                    <a:pt x="773" y="179"/>
                    <a:pt x="773" y="179"/>
                    <a:pt x="772" y="179"/>
                  </a:cubicBezTo>
                  <a:cubicBezTo>
                    <a:pt x="772" y="179"/>
                    <a:pt x="771" y="179"/>
                    <a:pt x="771" y="179"/>
                  </a:cubicBezTo>
                  <a:cubicBezTo>
                    <a:pt x="770" y="179"/>
                    <a:pt x="769" y="180"/>
                    <a:pt x="768" y="180"/>
                  </a:cubicBezTo>
                  <a:cubicBezTo>
                    <a:pt x="767" y="180"/>
                    <a:pt x="767" y="180"/>
                    <a:pt x="766" y="181"/>
                  </a:cubicBezTo>
                  <a:cubicBezTo>
                    <a:pt x="766" y="181"/>
                    <a:pt x="765" y="181"/>
                    <a:pt x="765" y="181"/>
                  </a:cubicBezTo>
                  <a:cubicBezTo>
                    <a:pt x="764" y="181"/>
                    <a:pt x="763" y="181"/>
                    <a:pt x="762" y="180"/>
                  </a:cubicBezTo>
                  <a:cubicBezTo>
                    <a:pt x="762" y="180"/>
                    <a:pt x="761" y="180"/>
                    <a:pt x="760" y="179"/>
                  </a:cubicBezTo>
                  <a:cubicBezTo>
                    <a:pt x="755" y="178"/>
                    <a:pt x="751" y="176"/>
                    <a:pt x="747" y="173"/>
                  </a:cubicBezTo>
                  <a:cubicBezTo>
                    <a:pt x="746" y="173"/>
                    <a:pt x="746" y="173"/>
                    <a:pt x="746" y="173"/>
                  </a:cubicBezTo>
                  <a:cubicBezTo>
                    <a:pt x="742" y="171"/>
                    <a:pt x="738" y="170"/>
                    <a:pt x="735" y="169"/>
                  </a:cubicBezTo>
                  <a:cubicBezTo>
                    <a:pt x="733" y="169"/>
                    <a:pt x="731" y="168"/>
                    <a:pt x="729" y="168"/>
                  </a:cubicBezTo>
                  <a:cubicBezTo>
                    <a:pt x="727" y="167"/>
                    <a:pt x="726" y="165"/>
                    <a:pt x="727" y="163"/>
                  </a:cubicBezTo>
                  <a:cubicBezTo>
                    <a:pt x="727" y="163"/>
                    <a:pt x="728" y="161"/>
                    <a:pt x="728" y="161"/>
                  </a:cubicBezTo>
                  <a:cubicBezTo>
                    <a:pt x="730" y="159"/>
                    <a:pt x="733" y="156"/>
                    <a:pt x="731" y="152"/>
                  </a:cubicBezTo>
                  <a:cubicBezTo>
                    <a:pt x="731" y="151"/>
                    <a:pt x="730" y="151"/>
                    <a:pt x="730" y="150"/>
                  </a:cubicBezTo>
                  <a:cubicBezTo>
                    <a:pt x="731" y="150"/>
                    <a:pt x="733" y="149"/>
                    <a:pt x="734" y="149"/>
                  </a:cubicBezTo>
                  <a:cubicBezTo>
                    <a:pt x="736" y="149"/>
                    <a:pt x="737" y="149"/>
                    <a:pt x="738" y="148"/>
                  </a:cubicBezTo>
                  <a:cubicBezTo>
                    <a:pt x="742" y="147"/>
                    <a:pt x="745" y="143"/>
                    <a:pt x="745" y="140"/>
                  </a:cubicBezTo>
                  <a:cubicBezTo>
                    <a:pt x="745" y="137"/>
                    <a:pt x="743" y="134"/>
                    <a:pt x="740" y="132"/>
                  </a:cubicBezTo>
                  <a:cubicBezTo>
                    <a:pt x="738" y="131"/>
                    <a:pt x="737" y="131"/>
                    <a:pt x="735" y="131"/>
                  </a:cubicBezTo>
                  <a:cubicBezTo>
                    <a:pt x="732" y="131"/>
                    <a:pt x="730" y="132"/>
                    <a:pt x="727" y="133"/>
                  </a:cubicBezTo>
                  <a:cubicBezTo>
                    <a:pt x="725" y="134"/>
                    <a:pt x="724" y="135"/>
                    <a:pt x="722" y="135"/>
                  </a:cubicBezTo>
                  <a:cubicBezTo>
                    <a:pt x="721" y="135"/>
                    <a:pt x="720" y="135"/>
                    <a:pt x="719" y="135"/>
                  </a:cubicBezTo>
                  <a:cubicBezTo>
                    <a:pt x="718" y="135"/>
                    <a:pt x="718" y="135"/>
                    <a:pt x="717" y="135"/>
                  </a:cubicBezTo>
                  <a:cubicBezTo>
                    <a:pt x="717" y="135"/>
                    <a:pt x="717" y="135"/>
                    <a:pt x="717" y="135"/>
                  </a:cubicBezTo>
                  <a:cubicBezTo>
                    <a:pt x="717" y="135"/>
                    <a:pt x="717" y="135"/>
                    <a:pt x="718" y="134"/>
                  </a:cubicBezTo>
                  <a:cubicBezTo>
                    <a:pt x="718" y="132"/>
                    <a:pt x="721" y="129"/>
                    <a:pt x="724" y="129"/>
                  </a:cubicBezTo>
                  <a:cubicBezTo>
                    <a:pt x="724" y="129"/>
                    <a:pt x="725" y="129"/>
                    <a:pt x="725" y="129"/>
                  </a:cubicBezTo>
                  <a:cubicBezTo>
                    <a:pt x="727" y="129"/>
                    <a:pt x="732" y="129"/>
                    <a:pt x="733" y="125"/>
                  </a:cubicBezTo>
                  <a:cubicBezTo>
                    <a:pt x="734" y="121"/>
                    <a:pt x="732" y="117"/>
                    <a:pt x="727" y="112"/>
                  </a:cubicBezTo>
                  <a:cubicBezTo>
                    <a:pt x="725" y="111"/>
                    <a:pt x="717" y="106"/>
                    <a:pt x="712" y="106"/>
                  </a:cubicBezTo>
                  <a:cubicBezTo>
                    <a:pt x="708" y="106"/>
                    <a:pt x="706" y="108"/>
                    <a:pt x="706" y="113"/>
                  </a:cubicBezTo>
                  <a:cubicBezTo>
                    <a:pt x="706" y="113"/>
                    <a:pt x="706" y="114"/>
                    <a:pt x="706" y="115"/>
                  </a:cubicBezTo>
                  <a:cubicBezTo>
                    <a:pt x="706" y="115"/>
                    <a:pt x="705" y="114"/>
                    <a:pt x="705" y="114"/>
                  </a:cubicBezTo>
                  <a:cubicBezTo>
                    <a:pt x="704" y="113"/>
                    <a:pt x="704" y="112"/>
                    <a:pt x="703" y="112"/>
                  </a:cubicBezTo>
                  <a:cubicBezTo>
                    <a:pt x="703" y="111"/>
                    <a:pt x="704" y="109"/>
                    <a:pt x="705" y="109"/>
                  </a:cubicBezTo>
                  <a:cubicBezTo>
                    <a:pt x="705" y="108"/>
                    <a:pt x="706" y="108"/>
                    <a:pt x="706" y="107"/>
                  </a:cubicBezTo>
                  <a:cubicBezTo>
                    <a:pt x="706" y="107"/>
                    <a:pt x="706" y="107"/>
                    <a:pt x="706" y="107"/>
                  </a:cubicBezTo>
                  <a:cubicBezTo>
                    <a:pt x="707" y="105"/>
                    <a:pt x="710" y="101"/>
                    <a:pt x="707" y="97"/>
                  </a:cubicBezTo>
                  <a:cubicBezTo>
                    <a:pt x="705" y="95"/>
                    <a:pt x="702" y="95"/>
                    <a:pt x="701" y="95"/>
                  </a:cubicBezTo>
                  <a:cubicBezTo>
                    <a:pt x="701" y="95"/>
                    <a:pt x="700" y="95"/>
                    <a:pt x="699" y="95"/>
                  </a:cubicBezTo>
                  <a:cubicBezTo>
                    <a:pt x="699" y="95"/>
                    <a:pt x="698" y="95"/>
                    <a:pt x="698" y="95"/>
                  </a:cubicBezTo>
                  <a:cubicBezTo>
                    <a:pt x="697" y="95"/>
                    <a:pt x="697" y="95"/>
                    <a:pt x="697" y="95"/>
                  </a:cubicBezTo>
                  <a:cubicBezTo>
                    <a:pt x="697" y="95"/>
                    <a:pt x="696" y="94"/>
                    <a:pt x="695" y="94"/>
                  </a:cubicBezTo>
                  <a:cubicBezTo>
                    <a:pt x="694" y="93"/>
                    <a:pt x="693" y="92"/>
                    <a:pt x="691" y="92"/>
                  </a:cubicBezTo>
                  <a:cubicBezTo>
                    <a:pt x="690" y="92"/>
                    <a:pt x="690" y="92"/>
                    <a:pt x="689" y="93"/>
                  </a:cubicBezTo>
                  <a:cubicBezTo>
                    <a:pt x="689" y="93"/>
                    <a:pt x="688" y="93"/>
                    <a:pt x="687" y="94"/>
                  </a:cubicBezTo>
                  <a:cubicBezTo>
                    <a:pt x="687" y="93"/>
                    <a:pt x="687" y="93"/>
                    <a:pt x="687" y="93"/>
                  </a:cubicBezTo>
                  <a:cubicBezTo>
                    <a:pt x="685" y="93"/>
                    <a:pt x="685" y="93"/>
                    <a:pt x="685" y="93"/>
                  </a:cubicBezTo>
                  <a:cubicBezTo>
                    <a:pt x="683" y="93"/>
                    <a:pt x="681" y="94"/>
                    <a:pt x="679" y="95"/>
                  </a:cubicBezTo>
                  <a:cubicBezTo>
                    <a:pt x="679" y="95"/>
                    <a:pt x="679" y="95"/>
                    <a:pt x="679" y="95"/>
                  </a:cubicBezTo>
                  <a:cubicBezTo>
                    <a:pt x="678" y="96"/>
                    <a:pt x="677" y="97"/>
                    <a:pt x="676" y="97"/>
                  </a:cubicBezTo>
                  <a:cubicBezTo>
                    <a:pt x="676" y="98"/>
                    <a:pt x="675" y="98"/>
                    <a:pt x="675" y="99"/>
                  </a:cubicBezTo>
                  <a:cubicBezTo>
                    <a:pt x="675" y="99"/>
                    <a:pt x="675" y="98"/>
                    <a:pt x="675" y="98"/>
                  </a:cubicBezTo>
                  <a:cubicBezTo>
                    <a:pt x="675" y="96"/>
                    <a:pt x="675" y="90"/>
                    <a:pt x="670" y="88"/>
                  </a:cubicBezTo>
                  <a:cubicBezTo>
                    <a:pt x="670" y="88"/>
                    <a:pt x="669" y="88"/>
                    <a:pt x="668" y="88"/>
                  </a:cubicBezTo>
                  <a:cubicBezTo>
                    <a:pt x="664" y="88"/>
                    <a:pt x="663" y="92"/>
                    <a:pt x="661" y="95"/>
                  </a:cubicBezTo>
                  <a:cubicBezTo>
                    <a:pt x="661" y="96"/>
                    <a:pt x="661" y="97"/>
                    <a:pt x="661" y="97"/>
                  </a:cubicBezTo>
                  <a:cubicBezTo>
                    <a:pt x="660" y="98"/>
                    <a:pt x="660" y="99"/>
                    <a:pt x="659" y="99"/>
                  </a:cubicBezTo>
                  <a:cubicBezTo>
                    <a:pt x="658" y="101"/>
                    <a:pt x="656" y="104"/>
                    <a:pt x="655" y="104"/>
                  </a:cubicBezTo>
                  <a:cubicBezTo>
                    <a:pt x="654" y="104"/>
                    <a:pt x="654" y="104"/>
                    <a:pt x="654" y="104"/>
                  </a:cubicBezTo>
                  <a:cubicBezTo>
                    <a:pt x="654" y="104"/>
                    <a:pt x="653" y="103"/>
                    <a:pt x="654" y="101"/>
                  </a:cubicBezTo>
                  <a:cubicBezTo>
                    <a:pt x="655" y="98"/>
                    <a:pt x="656" y="97"/>
                    <a:pt x="656" y="96"/>
                  </a:cubicBezTo>
                  <a:cubicBezTo>
                    <a:pt x="659" y="95"/>
                    <a:pt x="663" y="92"/>
                    <a:pt x="665" y="87"/>
                  </a:cubicBezTo>
                  <a:cubicBezTo>
                    <a:pt x="666" y="85"/>
                    <a:pt x="665" y="83"/>
                    <a:pt x="664" y="82"/>
                  </a:cubicBezTo>
                  <a:cubicBezTo>
                    <a:pt x="663" y="80"/>
                    <a:pt x="661" y="79"/>
                    <a:pt x="659" y="78"/>
                  </a:cubicBezTo>
                  <a:cubicBezTo>
                    <a:pt x="659" y="78"/>
                    <a:pt x="658" y="78"/>
                    <a:pt x="658" y="78"/>
                  </a:cubicBezTo>
                  <a:cubicBezTo>
                    <a:pt x="657" y="78"/>
                    <a:pt x="657" y="77"/>
                    <a:pt x="656" y="77"/>
                  </a:cubicBezTo>
                  <a:cubicBezTo>
                    <a:pt x="654" y="76"/>
                    <a:pt x="651" y="74"/>
                    <a:pt x="648" y="74"/>
                  </a:cubicBezTo>
                  <a:cubicBezTo>
                    <a:pt x="647" y="73"/>
                    <a:pt x="646" y="73"/>
                    <a:pt x="645" y="73"/>
                  </a:cubicBezTo>
                  <a:cubicBezTo>
                    <a:pt x="642" y="73"/>
                    <a:pt x="640" y="74"/>
                    <a:pt x="638" y="76"/>
                  </a:cubicBezTo>
                  <a:cubicBezTo>
                    <a:pt x="637" y="78"/>
                    <a:pt x="637" y="80"/>
                    <a:pt x="637" y="82"/>
                  </a:cubicBezTo>
                  <a:cubicBezTo>
                    <a:pt x="637" y="83"/>
                    <a:pt x="637" y="84"/>
                    <a:pt x="637" y="85"/>
                  </a:cubicBezTo>
                  <a:cubicBezTo>
                    <a:pt x="637" y="86"/>
                    <a:pt x="636" y="87"/>
                    <a:pt x="636" y="87"/>
                  </a:cubicBezTo>
                  <a:cubicBezTo>
                    <a:pt x="636" y="87"/>
                    <a:pt x="636" y="86"/>
                    <a:pt x="635" y="86"/>
                  </a:cubicBezTo>
                  <a:cubicBezTo>
                    <a:pt x="634" y="82"/>
                    <a:pt x="632" y="77"/>
                    <a:pt x="627" y="76"/>
                  </a:cubicBezTo>
                  <a:cubicBezTo>
                    <a:pt x="626" y="76"/>
                    <a:pt x="626" y="76"/>
                    <a:pt x="625" y="76"/>
                  </a:cubicBezTo>
                  <a:cubicBezTo>
                    <a:pt x="623" y="76"/>
                    <a:pt x="621" y="77"/>
                    <a:pt x="619" y="78"/>
                  </a:cubicBezTo>
                  <a:cubicBezTo>
                    <a:pt x="619" y="78"/>
                    <a:pt x="618" y="79"/>
                    <a:pt x="617" y="79"/>
                  </a:cubicBezTo>
                  <a:cubicBezTo>
                    <a:pt x="618" y="79"/>
                    <a:pt x="618" y="78"/>
                    <a:pt x="618" y="77"/>
                  </a:cubicBezTo>
                  <a:cubicBezTo>
                    <a:pt x="620" y="75"/>
                    <a:pt x="622" y="72"/>
                    <a:pt x="621" y="70"/>
                  </a:cubicBezTo>
                  <a:cubicBezTo>
                    <a:pt x="621" y="64"/>
                    <a:pt x="616" y="63"/>
                    <a:pt x="614" y="63"/>
                  </a:cubicBezTo>
                  <a:cubicBezTo>
                    <a:pt x="611" y="63"/>
                    <a:pt x="610" y="62"/>
                    <a:pt x="609" y="61"/>
                  </a:cubicBezTo>
                  <a:cubicBezTo>
                    <a:pt x="609" y="60"/>
                    <a:pt x="608" y="59"/>
                    <a:pt x="608" y="58"/>
                  </a:cubicBezTo>
                  <a:cubicBezTo>
                    <a:pt x="608" y="56"/>
                    <a:pt x="607" y="55"/>
                    <a:pt x="607" y="54"/>
                  </a:cubicBezTo>
                  <a:cubicBezTo>
                    <a:pt x="605" y="50"/>
                    <a:pt x="600" y="47"/>
                    <a:pt x="596" y="46"/>
                  </a:cubicBezTo>
                  <a:cubicBezTo>
                    <a:pt x="596" y="46"/>
                    <a:pt x="595" y="46"/>
                    <a:pt x="595" y="46"/>
                  </a:cubicBezTo>
                  <a:cubicBezTo>
                    <a:pt x="594" y="46"/>
                    <a:pt x="593" y="46"/>
                    <a:pt x="593" y="47"/>
                  </a:cubicBezTo>
                  <a:cubicBezTo>
                    <a:pt x="592" y="47"/>
                    <a:pt x="591" y="47"/>
                    <a:pt x="591" y="47"/>
                  </a:cubicBezTo>
                  <a:cubicBezTo>
                    <a:pt x="590" y="47"/>
                    <a:pt x="590" y="47"/>
                    <a:pt x="589" y="47"/>
                  </a:cubicBezTo>
                  <a:cubicBezTo>
                    <a:pt x="588" y="46"/>
                    <a:pt x="587" y="46"/>
                    <a:pt x="586" y="45"/>
                  </a:cubicBezTo>
                  <a:cubicBezTo>
                    <a:pt x="584" y="44"/>
                    <a:pt x="581" y="43"/>
                    <a:pt x="578" y="43"/>
                  </a:cubicBezTo>
                  <a:cubicBezTo>
                    <a:pt x="578" y="43"/>
                    <a:pt x="577" y="43"/>
                    <a:pt x="576" y="44"/>
                  </a:cubicBezTo>
                  <a:cubicBezTo>
                    <a:pt x="572" y="44"/>
                    <a:pt x="568" y="47"/>
                    <a:pt x="564" y="52"/>
                  </a:cubicBezTo>
                  <a:cubicBezTo>
                    <a:pt x="561" y="57"/>
                    <a:pt x="560" y="60"/>
                    <a:pt x="564" y="65"/>
                  </a:cubicBezTo>
                  <a:cubicBezTo>
                    <a:pt x="564" y="65"/>
                    <a:pt x="564" y="65"/>
                    <a:pt x="564" y="65"/>
                  </a:cubicBezTo>
                  <a:cubicBezTo>
                    <a:pt x="563" y="66"/>
                    <a:pt x="562" y="66"/>
                    <a:pt x="561" y="67"/>
                  </a:cubicBezTo>
                  <a:cubicBezTo>
                    <a:pt x="560" y="65"/>
                    <a:pt x="557" y="64"/>
                    <a:pt x="555" y="64"/>
                  </a:cubicBezTo>
                  <a:cubicBezTo>
                    <a:pt x="555" y="64"/>
                    <a:pt x="554" y="64"/>
                    <a:pt x="554" y="63"/>
                  </a:cubicBezTo>
                  <a:cubicBezTo>
                    <a:pt x="553" y="63"/>
                    <a:pt x="551" y="63"/>
                    <a:pt x="550" y="63"/>
                  </a:cubicBezTo>
                  <a:cubicBezTo>
                    <a:pt x="549" y="63"/>
                    <a:pt x="549" y="63"/>
                    <a:pt x="549" y="63"/>
                  </a:cubicBezTo>
                  <a:cubicBezTo>
                    <a:pt x="549" y="63"/>
                    <a:pt x="549" y="63"/>
                    <a:pt x="549" y="63"/>
                  </a:cubicBezTo>
                  <a:cubicBezTo>
                    <a:pt x="545" y="63"/>
                    <a:pt x="544" y="67"/>
                    <a:pt x="544" y="70"/>
                  </a:cubicBezTo>
                  <a:cubicBezTo>
                    <a:pt x="543" y="70"/>
                    <a:pt x="543" y="71"/>
                    <a:pt x="543" y="71"/>
                  </a:cubicBezTo>
                  <a:cubicBezTo>
                    <a:pt x="542" y="74"/>
                    <a:pt x="541" y="76"/>
                    <a:pt x="541" y="77"/>
                  </a:cubicBezTo>
                  <a:cubicBezTo>
                    <a:pt x="540" y="76"/>
                    <a:pt x="540" y="74"/>
                    <a:pt x="540" y="72"/>
                  </a:cubicBezTo>
                  <a:cubicBezTo>
                    <a:pt x="540" y="72"/>
                    <a:pt x="540" y="71"/>
                    <a:pt x="540" y="71"/>
                  </a:cubicBezTo>
                  <a:cubicBezTo>
                    <a:pt x="540" y="70"/>
                    <a:pt x="540" y="69"/>
                    <a:pt x="540" y="69"/>
                  </a:cubicBezTo>
                  <a:cubicBezTo>
                    <a:pt x="540" y="66"/>
                    <a:pt x="539" y="64"/>
                    <a:pt x="540" y="62"/>
                  </a:cubicBezTo>
                  <a:cubicBezTo>
                    <a:pt x="540" y="62"/>
                    <a:pt x="540" y="62"/>
                    <a:pt x="541" y="61"/>
                  </a:cubicBezTo>
                  <a:cubicBezTo>
                    <a:pt x="542" y="60"/>
                    <a:pt x="543" y="60"/>
                    <a:pt x="543" y="58"/>
                  </a:cubicBezTo>
                  <a:cubicBezTo>
                    <a:pt x="547" y="52"/>
                    <a:pt x="543" y="47"/>
                    <a:pt x="541" y="43"/>
                  </a:cubicBezTo>
                  <a:cubicBezTo>
                    <a:pt x="540" y="42"/>
                    <a:pt x="539" y="41"/>
                    <a:pt x="539" y="40"/>
                  </a:cubicBezTo>
                  <a:cubicBezTo>
                    <a:pt x="538" y="38"/>
                    <a:pt x="537" y="37"/>
                    <a:pt x="536" y="36"/>
                  </a:cubicBezTo>
                  <a:cubicBezTo>
                    <a:pt x="535" y="34"/>
                    <a:pt x="534" y="33"/>
                    <a:pt x="533" y="32"/>
                  </a:cubicBezTo>
                  <a:cubicBezTo>
                    <a:pt x="533" y="31"/>
                    <a:pt x="533" y="30"/>
                    <a:pt x="533" y="29"/>
                  </a:cubicBezTo>
                  <a:cubicBezTo>
                    <a:pt x="532" y="28"/>
                    <a:pt x="532" y="27"/>
                    <a:pt x="532" y="26"/>
                  </a:cubicBezTo>
                  <a:cubicBezTo>
                    <a:pt x="531" y="21"/>
                    <a:pt x="527" y="16"/>
                    <a:pt x="523" y="14"/>
                  </a:cubicBezTo>
                  <a:cubicBezTo>
                    <a:pt x="522" y="13"/>
                    <a:pt x="521" y="13"/>
                    <a:pt x="519" y="13"/>
                  </a:cubicBezTo>
                  <a:cubicBezTo>
                    <a:pt x="517" y="13"/>
                    <a:pt x="515" y="14"/>
                    <a:pt x="513" y="15"/>
                  </a:cubicBezTo>
                  <a:cubicBezTo>
                    <a:pt x="512" y="16"/>
                    <a:pt x="511" y="16"/>
                    <a:pt x="510" y="17"/>
                  </a:cubicBezTo>
                  <a:cubicBezTo>
                    <a:pt x="509" y="17"/>
                    <a:pt x="509" y="17"/>
                    <a:pt x="508" y="17"/>
                  </a:cubicBezTo>
                  <a:cubicBezTo>
                    <a:pt x="506" y="18"/>
                    <a:pt x="504" y="18"/>
                    <a:pt x="501" y="20"/>
                  </a:cubicBezTo>
                  <a:cubicBezTo>
                    <a:pt x="496" y="23"/>
                    <a:pt x="491" y="28"/>
                    <a:pt x="487" y="33"/>
                  </a:cubicBezTo>
                  <a:cubicBezTo>
                    <a:pt x="479" y="43"/>
                    <a:pt x="473" y="57"/>
                    <a:pt x="479" y="67"/>
                  </a:cubicBezTo>
                  <a:cubicBezTo>
                    <a:pt x="480" y="68"/>
                    <a:pt x="482" y="70"/>
                    <a:pt x="484" y="71"/>
                  </a:cubicBezTo>
                  <a:cubicBezTo>
                    <a:pt x="485" y="72"/>
                    <a:pt x="488" y="74"/>
                    <a:pt x="489" y="75"/>
                  </a:cubicBezTo>
                  <a:cubicBezTo>
                    <a:pt x="488" y="76"/>
                    <a:pt x="488" y="76"/>
                    <a:pt x="487" y="76"/>
                  </a:cubicBezTo>
                  <a:cubicBezTo>
                    <a:pt x="487" y="76"/>
                    <a:pt x="486" y="77"/>
                    <a:pt x="486" y="77"/>
                  </a:cubicBezTo>
                  <a:cubicBezTo>
                    <a:pt x="484" y="79"/>
                    <a:pt x="481" y="81"/>
                    <a:pt x="479" y="85"/>
                  </a:cubicBezTo>
                  <a:cubicBezTo>
                    <a:pt x="476" y="94"/>
                    <a:pt x="485" y="100"/>
                    <a:pt x="489" y="102"/>
                  </a:cubicBezTo>
                  <a:cubicBezTo>
                    <a:pt x="493" y="105"/>
                    <a:pt x="495" y="106"/>
                    <a:pt x="494" y="110"/>
                  </a:cubicBezTo>
                  <a:cubicBezTo>
                    <a:pt x="494" y="111"/>
                    <a:pt x="494" y="111"/>
                    <a:pt x="494" y="112"/>
                  </a:cubicBezTo>
                  <a:cubicBezTo>
                    <a:pt x="494" y="108"/>
                    <a:pt x="490" y="106"/>
                    <a:pt x="487" y="104"/>
                  </a:cubicBezTo>
                  <a:cubicBezTo>
                    <a:pt x="486" y="103"/>
                    <a:pt x="484" y="102"/>
                    <a:pt x="483" y="101"/>
                  </a:cubicBezTo>
                  <a:cubicBezTo>
                    <a:pt x="482" y="100"/>
                    <a:pt x="481" y="97"/>
                    <a:pt x="480" y="95"/>
                  </a:cubicBezTo>
                  <a:cubicBezTo>
                    <a:pt x="480" y="94"/>
                    <a:pt x="479" y="93"/>
                    <a:pt x="478" y="91"/>
                  </a:cubicBezTo>
                  <a:cubicBezTo>
                    <a:pt x="478" y="90"/>
                    <a:pt x="478" y="90"/>
                    <a:pt x="478" y="90"/>
                  </a:cubicBezTo>
                  <a:cubicBezTo>
                    <a:pt x="476" y="87"/>
                    <a:pt x="475" y="86"/>
                    <a:pt x="475" y="83"/>
                  </a:cubicBezTo>
                  <a:cubicBezTo>
                    <a:pt x="475" y="81"/>
                    <a:pt x="475" y="80"/>
                    <a:pt x="476" y="78"/>
                  </a:cubicBezTo>
                  <a:cubicBezTo>
                    <a:pt x="476" y="73"/>
                    <a:pt x="477" y="68"/>
                    <a:pt x="473" y="62"/>
                  </a:cubicBezTo>
                  <a:cubicBezTo>
                    <a:pt x="473" y="62"/>
                    <a:pt x="472" y="61"/>
                    <a:pt x="472" y="61"/>
                  </a:cubicBezTo>
                  <a:cubicBezTo>
                    <a:pt x="471" y="60"/>
                    <a:pt x="471" y="59"/>
                    <a:pt x="471" y="58"/>
                  </a:cubicBezTo>
                  <a:cubicBezTo>
                    <a:pt x="471" y="55"/>
                    <a:pt x="472" y="51"/>
                    <a:pt x="473" y="49"/>
                  </a:cubicBezTo>
                  <a:cubicBezTo>
                    <a:pt x="474" y="46"/>
                    <a:pt x="475" y="43"/>
                    <a:pt x="477" y="41"/>
                  </a:cubicBezTo>
                  <a:cubicBezTo>
                    <a:pt x="477" y="40"/>
                    <a:pt x="478" y="39"/>
                    <a:pt x="478" y="38"/>
                  </a:cubicBezTo>
                  <a:cubicBezTo>
                    <a:pt x="479" y="36"/>
                    <a:pt x="481" y="33"/>
                    <a:pt x="483" y="31"/>
                  </a:cubicBezTo>
                  <a:cubicBezTo>
                    <a:pt x="483" y="30"/>
                    <a:pt x="484" y="30"/>
                    <a:pt x="485" y="29"/>
                  </a:cubicBezTo>
                  <a:cubicBezTo>
                    <a:pt x="487" y="25"/>
                    <a:pt x="489" y="22"/>
                    <a:pt x="489" y="17"/>
                  </a:cubicBezTo>
                  <a:cubicBezTo>
                    <a:pt x="488" y="14"/>
                    <a:pt x="488" y="14"/>
                    <a:pt x="488" y="14"/>
                  </a:cubicBezTo>
                  <a:cubicBezTo>
                    <a:pt x="486" y="14"/>
                    <a:pt x="486" y="14"/>
                    <a:pt x="486" y="14"/>
                  </a:cubicBezTo>
                  <a:cubicBezTo>
                    <a:pt x="481" y="14"/>
                    <a:pt x="477" y="14"/>
                    <a:pt x="473" y="13"/>
                  </a:cubicBezTo>
                  <a:cubicBezTo>
                    <a:pt x="470" y="13"/>
                    <a:pt x="470" y="13"/>
                    <a:pt x="470" y="13"/>
                  </a:cubicBezTo>
                  <a:cubicBezTo>
                    <a:pt x="469" y="13"/>
                    <a:pt x="468" y="13"/>
                    <a:pt x="467" y="13"/>
                  </a:cubicBezTo>
                  <a:cubicBezTo>
                    <a:pt x="464" y="13"/>
                    <a:pt x="462" y="13"/>
                    <a:pt x="460" y="15"/>
                  </a:cubicBezTo>
                  <a:cubicBezTo>
                    <a:pt x="459" y="16"/>
                    <a:pt x="459" y="16"/>
                    <a:pt x="458" y="17"/>
                  </a:cubicBezTo>
                  <a:cubicBezTo>
                    <a:pt x="455" y="19"/>
                    <a:pt x="451" y="22"/>
                    <a:pt x="449" y="25"/>
                  </a:cubicBezTo>
                  <a:cubicBezTo>
                    <a:pt x="448" y="27"/>
                    <a:pt x="448" y="27"/>
                    <a:pt x="448" y="27"/>
                  </a:cubicBezTo>
                  <a:cubicBezTo>
                    <a:pt x="443" y="36"/>
                    <a:pt x="437" y="44"/>
                    <a:pt x="434" y="54"/>
                  </a:cubicBezTo>
                  <a:cubicBezTo>
                    <a:pt x="430" y="68"/>
                    <a:pt x="426" y="89"/>
                    <a:pt x="428" y="108"/>
                  </a:cubicBezTo>
                  <a:cubicBezTo>
                    <a:pt x="430" y="115"/>
                    <a:pt x="434" y="119"/>
                    <a:pt x="441" y="121"/>
                  </a:cubicBezTo>
                  <a:cubicBezTo>
                    <a:pt x="444" y="122"/>
                    <a:pt x="446" y="122"/>
                    <a:pt x="449" y="122"/>
                  </a:cubicBezTo>
                  <a:cubicBezTo>
                    <a:pt x="450" y="122"/>
                    <a:pt x="450" y="122"/>
                    <a:pt x="450" y="122"/>
                  </a:cubicBezTo>
                  <a:cubicBezTo>
                    <a:pt x="454" y="122"/>
                    <a:pt x="461" y="126"/>
                    <a:pt x="461" y="129"/>
                  </a:cubicBezTo>
                  <a:cubicBezTo>
                    <a:pt x="461" y="129"/>
                    <a:pt x="461" y="129"/>
                    <a:pt x="460" y="129"/>
                  </a:cubicBezTo>
                  <a:cubicBezTo>
                    <a:pt x="458" y="129"/>
                    <a:pt x="453" y="127"/>
                    <a:pt x="452" y="126"/>
                  </a:cubicBezTo>
                  <a:cubicBezTo>
                    <a:pt x="452" y="126"/>
                    <a:pt x="450" y="126"/>
                    <a:pt x="449" y="125"/>
                  </a:cubicBezTo>
                  <a:cubicBezTo>
                    <a:pt x="447" y="124"/>
                    <a:pt x="443" y="123"/>
                    <a:pt x="440" y="123"/>
                  </a:cubicBezTo>
                  <a:cubicBezTo>
                    <a:pt x="438" y="123"/>
                    <a:pt x="437" y="124"/>
                    <a:pt x="436" y="125"/>
                  </a:cubicBezTo>
                  <a:cubicBezTo>
                    <a:pt x="431" y="129"/>
                    <a:pt x="434" y="134"/>
                    <a:pt x="436" y="137"/>
                  </a:cubicBezTo>
                  <a:cubicBezTo>
                    <a:pt x="437" y="138"/>
                    <a:pt x="437" y="139"/>
                    <a:pt x="437" y="139"/>
                  </a:cubicBezTo>
                  <a:cubicBezTo>
                    <a:pt x="439" y="145"/>
                    <a:pt x="442" y="147"/>
                    <a:pt x="446" y="151"/>
                  </a:cubicBezTo>
                  <a:cubicBezTo>
                    <a:pt x="452" y="156"/>
                    <a:pt x="460" y="157"/>
                    <a:pt x="463" y="157"/>
                  </a:cubicBezTo>
                  <a:cubicBezTo>
                    <a:pt x="463" y="157"/>
                    <a:pt x="464" y="157"/>
                    <a:pt x="464" y="157"/>
                  </a:cubicBezTo>
                  <a:cubicBezTo>
                    <a:pt x="466" y="157"/>
                    <a:pt x="468" y="157"/>
                    <a:pt x="469" y="156"/>
                  </a:cubicBezTo>
                  <a:cubicBezTo>
                    <a:pt x="470" y="156"/>
                    <a:pt x="471" y="156"/>
                    <a:pt x="472" y="156"/>
                  </a:cubicBezTo>
                  <a:cubicBezTo>
                    <a:pt x="472" y="156"/>
                    <a:pt x="473" y="156"/>
                    <a:pt x="474" y="158"/>
                  </a:cubicBezTo>
                  <a:cubicBezTo>
                    <a:pt x="475" y="159"/>
                    <a:pt x="475" y="159"/>
                    <a:pt x="475" y="159"/>
                  </a:cubicBezTo>
                  <a:cubicBezTo>
                    <a:pt x="477" y="162"/>
                    <a:pt x="480" y="166"/>
                    <a:pt x="484" y="167"/>
                  </a:cubicBezTo>
                  <a:cubicBezTo>
                    <a:pt x="485" y="167"/>
                    <a:pt x="485" y="167"/>
                    <a:pt x="486" y="167"/>
                  </a:cubicBezTo>
                  <a:cubicBezTo>
                    <a:pt x="488" y="167"/>
                    <a:pt x="489" y="166"/>
                    <a:pt x="491" y="166"/>
                  </a:cubicBezTo>
                  <a:cubicBezTo>
                    <a:pt x="492" y="165"/>
                    <a:pt x="493" y="165"/>
                    <a:pt x="494" y="165"/>
                  </a:cubicBezTo>
                  <a:cubicBezTo>
                    <a:pt x="494" y="165"/>
                    <a:pt x="495" y="165"/>
                    <a:pt x="495" y="165"/>
                  </a:cubicBezTo>
                  <a:cubicBezTo>
                    <a:pt x="498" y="166"/>
                    <a:pt x="498" y="166"/>
                    <a:pt x="498" y="166"/>
                  </a:cubicBezTo>
                  <a:cubicBezTo>
                    <a:pt x="500" y="166"/>
                    <a:pt x="502" y="167"/>
                    <a:pt x="505" y="167"/>
                  </a:cubicBezTo>
                  <a:cubicBezTo>
                    <a:pt x="503" y="167"/>
                    <a:pt x="501" y="168"/>
                    <a:pt x="500" y="168"/>
                  </a:cubicBezTo>
                  <a:cubicBezTo>
                    <a:pt x="499" y="169"/>
                    <a:pt x="499" y="169"/>
                    <a:pt x="498" y="169"/>
                  </a:cubicBezTo>
                  <a:cubicBezTo>
                    <a:pt x="497" y="169"/>
                    <a:pt x="496" y="169"/>
                    <a:pt x="495" y="169"/>
                  </a:cubicBezTo>
                  <a:cubicBezTo>
                    <a:pt x="495" y="169"/>
                    <a:pt x="495" y="169"/>
                    <a:pt x="495" y="169"/>
                  </a:cubicBezTo>
                  <a:cubicBezTo>
                    <a:pt x="495" y="169"/>
                    <a:pt x="494" y="169"/>
                    <a:pt x="494" y="169"/>
                  </a:cubicBezTo>
                  <a:cubicBezTo>
                    <a:pt x="494" y="169"/>
                    <a:pt x="493" y="169"/>
                    <a:pt x="492" y="169"/>
                  </a:cubicBezTo>
                  <a:cubicBezTo>
                    <a:pt x="492" y="169"/>
                    <a:pt x="491" y="169"/>
                    <a:pt x="491" y="169"/>
                  </a:cubicBezTo>
                  <a:cubicBezTo>
                    <a:pt x="487" y="171"/>
                    <a:pt x="487" y="176"/>
                    <a:pt x="488" y="181"/>
                  </a:cubicBezTo>
                  <a:cubicBezTo>
                    <a:pt x="488" y="181"/>
                    <a:pt x="488" y="182"/>
                    <a:pt x="488" y="182"/>
                  </a:cubicBezTo>
                  <a:cubicBezTo>
                    <a:pt x="488" y="186"/>
                    <a:pt x="488" y="190"/>
                    <a:pt x="489" y="193"/>
                  </a:cubicBezTo>
                  <a:cubicBezTo>
                    <a:pt x="490" y="198"/>
                    <a:pt x="494" y="199"/>
                    <a:pt x="497" y="199"/>
                  </a:cubicBezTo>
                  <a:cubicBezTo>
                    <a:pt x="497" y="200"/>
                    <a:pt x="497" y="200"/>
                    <a:pt x="497" y="201"/>
                  </a:cubicBezTo>
                  <a:cubicBezTo>
                    <a:pt x="497" y="201"/>
                    <a:pt x="497" y="202"/>
                    <a:pt x="497" y="203"/>
                  </a:cubicBezTo>
                  <a:cubicBezTo>
                    <a:pt x="497" y="203"/>
                    <a:pt x="497" y="204"/>
                    <a:pt x="497" y="204"/>
                  </a:cubicBezTo>
                  <a:cubicBezTo>
                    <a:pt x="497" y="206"/>
                    <a:pt x="497" y="209"/>
                    <a:pt x="496" y="210"/>
                  </a:cubicBezTo>
                  <a:cubicBezTo>
                    <a:pt x="495" y="210"/>
                    <a:pt x="494" y="211"/>
                    <a:pt x="494" y="211"/>
                  </a:cubicBezTo>
                  <a:cubicBezTo>
                    <a:pt x="492" y="212"/>
                    <a:pt x="489" y="213"/>
                    <a:pt x="488" y="215"/>
                  </a:cubicBezTo>
                  <a:cubicBezTo>
                    <a:pt x="487" y="217"/>
                    <a:pt x="487" y="220"/>
                    <a:pt x="487" y="223"/>
                  </a:cubicBezTo>
                  <a:cubicBezTo>
                    <a:pt x="487" y="224"/>
                    <a:pt x="487" y="225"/>
                    <a:pt x="486" y="226"/>
                  </a:cubicBezTo>
                  <a:cubicBezTo>
                    <a:pt x="486" y="229"/>
                    <a:pt x="486" y="231"/>
                    <a:pt x="486" y="234"/>
                  </a:cubicBezTo>
                  <a:cubicBezTo>
                    <a:pt x="486" y="237"/>
                    <a:pt x="486" y="240"/>
                    <a:pt x="485" y="243"/>
                  </a:cubicBezTo>
                  <a:cubicBezTo>
                    <a:pt x="485" y="243"/>
                    <a:pt x="485" y="243"/>
                    <a:pt x="484" y="243"/>
                  </a:cubicBezTo>
                  <a:cubicBezTo>
                    <a:pt x="484" y="244"/>
                    <a:pt x="484" y="244"/>
                    <a:pt x="483" y="244"/>
                  </a:cubicBezTo>
                  <a:cubicBezTo>
                    <a:pt x="481" y="246"/>
                    <a:pt x="479" y="250"/>
                    <a:pt x="478" y="254"/>
                  </a:cubicBezTo>
                  <a:cubicBezTo>
                    <a:pt x="478" y="255"/>
                    <a:pt x="478" y="257"/>
                    <a:pt x="478" y="258"/>
                  </a:cubicBezTo>
                  <a:cubicBezTo>
                    <a:pt x="478" y="260"/>
                    <a:pt x="478" y="262"/>
                    <a:pt x="478" y="263"/>
                  </a:cubicBezTo>
                  <a:cubicBezTo>
                    <a:pt x="477" y="263"/>
                    <a:pt x="477" y="264"/>
                    <a:pt x="476" y="264"/>
                  </a:cubicBezTo>
                  <a:cubicBezTo>
                    <a:pt x="475" y="264"/>
                    <a:pt x="474" y="265"/>
                    <a:pt x="473" y="266"/>
                  </a:cubicBezTo>
                  <a:cubicBezTo>
                    <a:pt x="472" y="267"/>
                    <a:pt x="471" y="268"/>
                    <a:pt x="471" y="269"/>
                  </a:cubicBezTo>
                  <a:cubicBezTo>
                    <a:pt x="470" y="268"/>
                    <a:pt x="469" y="266"/>
                    <a:pt x="468" y="264"/>
                  </a:cubicBezTo>
                  <a:cubicBezTo>
                    <a:pt x="467" y="262"/>
                    <a:pt x="465" y="260"/>
                    <a:pt x="463" y="258"/>
                  </a:cubicBezTo>
                  <a:cubicBezTo>
                    <a:pt x="463" y="258"/>
                    <a:pt x="463" y="258"/>
                    <a:pt x="463" y="258"/>
                  </a:cubicBezTo>
                  <a:cubicBezTo>
                    <a:pt x="461" y="257"/>
                    <a:pt x="460" y="255"/>
                    <a:pt x="459" y="253"/>
                  </a:cubicBezTo>
                  <a:cubicBezTo>
                    <a:pt x="458" y="251"/>
                    <a:pt x="457" y="251"/>
                    <a:pt x="457" y="250"/>
                  </a:cubicBezTo>
                  <a:cubicBezTo>
                    <a:pt x="457" y="248"/>
                    <a:pt x="457" y="248"/>
                    <a:pt x="457" y="248"/>
                  </a:cubicBezTo>
                  <a:cubicBezTo>
                    <a:pt x="458" y="246"/>
                    <a:pt x="458" y="243"/>
                    <a:pt x="457" y="241"/>
                  </a:cubicBezTo>
                  <a:cubicBezTo>
                    <a:pt x="457" y="240"/>
                    <a:pt x="457" y="240"/>
                    <a:pt x="457" y="240"/>
                  </a:cubicBezTo>
                  <a:cubicBezTo>
                    <a:pt x="457" y="239"/>
                    <a:pt x="456" y="237"/>
                    <a:pt x="456" y="237"/>
                  </a:cubicBezTo>
                  <a:cubicBezTo>
                    <a:pt x="457" y="236"/>
                    <a:pt x="458" y="235"/>
                    <a:pt x="458" y="234"/>
                  </a:cubicBezTo>
                  <a:cubicBezTo>
                    <a:pt x="459" y="233"/>
                    <a:pt x="459" y="233"/>
                    <a:pt x="459" y="233"/>
                  </a:cubicBezTo>
                  <a:cubicBezTo>
                    <a:pt x="461" y="231"/>
                    <a:pt x="462" y="228"/>
                    <a:pt x="462" y="226"/>
                  </a:cubicBezTo>
                  <a:cubicBezTo>
                    <a:pt x="462" y="225"/>
                    <a:pt x="462" y="224"/>
                    <a:pt x="462" y="223"/>
                  </a:cubicBezTo>
                  <a:cubicBezTo>
                    <a:pt x="462" y="220"/>
                    <a:pt x="463" y="216"/>
                    <a:pt x="461" y="212"/>
                  </a:cubicBezTo>
                  <a:cubicBezTo>
                    <a:pt x="460" y="211"/>
                    <a:pt x="459" y="210"/>
                    <a:pt x="459" y="209"/>
                  </a:cubicBezTo>
                  <a:cubicBezTo>
                    <a:pt x="458" y="208"/>
                    <a:pt x="458" y="208"/>
                    <a:pt x="457" y="207"/>
                  </a:cubicBezTo>
                  <a:cubicBezTo>
                    <a:pt x="456" y="205"/>
                    <a:pt x="454" y="204"/>
                    <a:pt x="452" y="202"/>
                  </a:cubicBezTo>
                  <a:cubicBezTo>
                    <a:pt x="452" y="201"/>
                    <a:pt x="451" y="201"/>
                    <a:pt x="450" y="200"/>
                  </a:cubicBezTo>
                  <a:cubicBezTo>
                    <a:pt x="449" y="200"/>
                    <a:pt x="448" y="199"/>
                    <a:pt x="448" y="199"/>
                  </a:cubicBezTo>
                  <a:cubicBezTo>
                    <a:pt x="448" y="198"/>
                    <a:pt x="448" y="198"/>
                    <a:pt x="447" y="197"/>
                  </a:cubicBezTo>
                  <a:cubicBezTo>
                    <a:pt x="446" y="196"/>
                    <a:pt x="444" y="192"/>
                    <a:pt x="441" y="192"/>
                  </a:cubicBezTo>
                  <a:cubicBezTo>
                    <a:pt x="440" y="192"/>
                    <a:pt x="440" y="192"/>
                    <a:pt x="440" y="192"/>
                  </a:cubicBezTo>
                  <a:cubicBezTo>
                    <a:pt x="435" y="193"/>
                    <a:pt x="435" y="197"/>
                    <a:pt x="435" y="199"/>
                  </a:cubicBezTo>
                  <a:cubicBezTo>
                    <a:pt x="435" y="199"/>
                    <a:pt x="434" y="200"/>
                    <a:pt x="434" y="201"/>
                  </a:cubicBezTo>
                  <a:cubicBezTo>
                    <a:pt x="433" y="202"/>
                    <a:pt x="433" y="203"/>
                    <a:pt x="432" y="205"/>
                  </a:cubicBezTo>
                  <a:cubicBezTo>
                    <a:pt x="432" y="206"/>
                    <a:pt x="432" y="206"/>
                    <a:pt x="432" y="206"/>
                  </a:cubicBezTo>
                  <a:cubicBezTo>
                    <a:pt x="432" y="208"/>
                    <a:pt x="432" y="210"/>
                    <a:pt x="432" y="212"/>
                  </a:cubicBezTo>
                  <a:cubicBezTo>
                    <a:pt x="432" y="215"/>
                    <a:pt x="431" y="217"/>
                    <a:pt x="429" y="220"/>
                  </a:cubicBezTo>
                  <a:cubicBezTo>
                    <a:pt x="429" y="221"/>
                    <a:pt x="429" y="222"/>
                    <a:pt x="428" y="223"/>
                  </a:cubicBezTo>
                  <a:cubicBezTo>
                    <a:pt x="428" y="224"/>
                    <a:pt x="428" y="226"/>
                    <a:pt x="428" y="227"/>
                  </a:cubicBezTo>
                  <a:cubicBezTo>
                    <a:pt x="428" y="230"/>
                    <a:pt x="427" y="230"/>
                    <a:pt x="427" y="231"/>
                  </a:cubicBezTo>
                  <a:cubicBezTo>
                    <a:pt x="427" y="231"/>
                    <a:pt x="426" y="230"/>
                    <a:pt x="425" y="222"/>
                  </a:cubicBezTo>
                  <a:cubicBezTo>
                    <a:pt x="425" y="221"/>
                    <a:pt x="425" y="219"/>
                    <a:pt x="426" y="217"/>
                  </a:cubicBezTo>
                  <a:cubicBezTo>
                    <a:pt x="426" y="213"/>
                    <a:pt x="426" y="208"/>
                    <a:pt x="424" y="203"/>
                  </a:cubicBezTo>
                  <a:cubicBezTo>
                    <a:pt x="423" y="202"/>
                    <a:pt x="422" y="201"/>
                    <a:pt x="422" y="200"/>
                  </a:cubicBezTo>
                  <a:cubicBezTo>
                    <a:pt x="421" y="199"/>
                    <a:pt x="420" y="198"/>
                    <a:pt x="419" y="197"/>
                  </a:cubicBezTo>
                  <a:cubicBezTo>
                    <a:pt x="419" y="196"/>
                    <a:pt x="420" y="196"/>
                    <a:pt x="421" y="194"/>
                  </a:cubicBezTo>
                  <a:cubicBezTo>
                    <a:pt x="423" y="193"/>
                    <a:pt x="425" y="191"/>
                    <a:pt x="425" y="188"/>
                  </a:cubicBezTo>
                  <a:cubicBezTo>
                    <a:pt x="425" y="184"/>
                    <a:pt x="421" y="183"/>
                    <a:pt x="418" y="182"/>
                  </a:cubicBezTo>
                  <a:cubicBezTo>
                    <a:pt x="418" y="182"/>
                    <a:pt x="417" y="182"/>
                    <a:pt x="417" y="182"/>
                  </a:cubicBezTo>
                  <a:cubicBezTo>
                    <a:pt x="416" y="181"/>
                    <a:pt x="415" y="181"/>
                    <a:pt x="415" y="181"/>
                  </a:cubicBezTo>
                  <a:cubicBezTo>
                    <a:pt x="414" y="180"/>
                    <a:pt x="412" y="179"/>
                    <a:pt x="411" y="179"/>
                  </a:cubicBezTo>
                  <a:cubicBezTo>
                    <a:pt x="409" y="179"/>
                    <a:pt x="407" y="181"/>
                    <a:pt x="405" y="182"/>
                  </a:cubicBezTo>
                  <a:cubicBezTo>
                    <a:pt x="405" y="183"/>
                    <a:pt x="404" y="183"/>
                    <a:pt x="404" y="183"/>
                  </a:cubicBezTo>
                  <a:cubicBezTo>
                    <a:pt x="404" y="183"/>
                    <a:pt x="403" y="182"/>
                    <a:pt x="403" y="181"/>
                  </a:cubicBezTo>
                  <a:cubicBezTo>
                    <a:pt x="402" y="180"/>
                    <a:pt x="402" y="180"/>
                    <a:pt x="402" y="180"/>
                  </a:cubicBezTo>
                  <a:cubicBezTo>
                    <a:pt x="401" y="179"/>
                    <a:pt x="399" y="178"/>
                    <a:pt x="398" y="177"/>
                  </a:cubicBezTo>
                  <a:cubicBezTo>
                    <a:pt x="398" y="177"/>
                    <a:pt x="397" y="176"/>
                    <a:pt x="397" y="176"/>
                  </a:cubicBezTo>
                  <a:cubicBezTo>
                    <a:pt x="397" y="176"/>
                    <a:pt x="397" y="176"/>
                    <a:pt x="397" y="176"/>
                  </a:cubicBezTo>
                  <a:cubicBezTo>
                    <a:pt x="397" y="176"/>
                    <a:pt x="397" y="176"/>
                    <a:pt x="400" y="175"/>
                  </a:cubicBezTo>
                  <a:cubicBezTo>
                    <a:pt x="401" y="174"/>
                    <a:pt x="403" y="173"/>
                    <a:pt x="405" y="172"/>
                  </a:cubicBezTo>
                  <a:cubicBezTo>
                    <a:pt x="406" y="170"/>
                    <a:pt x="406" y="168"/>
                    <a:pt x="406" y="167"/>
                  </a:cubicBezTo>
                  <a:cubicBezTo>
                    <a:pt x="406" y="166"/>
                    <a:pt x="406" y="165"/>
                    <a:pt x="406" y="165"/>
                  </a:cubicBezTo>
                  <a:cubicBezTo>
                    <a:pt x="406" y="165"/>
                    <a:pt x="407" y="165"/>
                    <a:pt x="408" y="165"/>
                  </a:cubicBezTo>
                  <a:cubicBezTo>
                    <a:pt x="409" y="165"/>
                    <a:pt x="411" y="165"/>
                    <a:pt x="412" y="161"/>
                  </a:cubicBezTo>
                  <a:cubicBezTo>
                    <a:pt x="414" y="157"/>
                    <a:pt x="410" y="154"/>
                    <a:pt x="409" y="153"/>
                  </a:cubicBezTo>
                  <a:cubicBezTo>
                    <a:pt x="407" y="152"/>
                    <a:pt x="407" y="152"/>
                    <a:pt x="406" y="151"/>
                  </a:cubicBezTo>
                  <a:cubicBezTo>
                    <a:pt x="406" y="150"/>
                    <a:pt x="405" y="149"/>
                    <a:pt x="405" y="148"/>
                  </a:cubicBezTo>
                  <a:cubicBezTo>
                    <a:pt x="404" y="147"/>
                    <a:pt x="404" y="146"/>
                    <a:pt x="403" y="145"/>
                  </a:cubicBezTo>
                  <a:cubicBezTo>
                    <a:pt x="403" y="144"/>
                    <a:pt x="403" y="143"/>
                    <a:pt x="403" y="143"/>
                  </a:cubicBezTo>
                  <a:cubicBezTo>
                    <a:pt x="402" y="141"/>
                    <a:pt x="402" y="140"/>
                    <a:pt x="401" y="138"/>
                  </a:cubicBezTo>
                  <a:cubicBezTo>
                    <a:pt x="400" y="137"/>
                    <a:pt x="399" y="137"/>
                    <a:pt x="399" y="136"/>
                  </a:cubicBezTo>
                  <a:cubicBezTo>
                    <a:pt x="398" y="135"/>
                    <a:pt x="397" y="135"/>
                    <a:pt x="397" y="134"/>
                  </a:cubicBezTo>
                  <a:cubicBezTo>
                    <a:pt x="396" y="132"/>
                    <a:pt x="396" y="130"/>
                    <a:pt x="397" y="127"/>
                  </a:cubicBezTo>
                  <a:cubicBezTo>
                    <a:pt x="397" y="125"/>
                    <a:pt x="397" y="124"/>
                    <a:pt x="397" y="123"/>
                  </a:cubicBezTo>
                  <a:cubicBezTo>
                    <a:pt x="397" y="119"/>
                    <a:pt x="396" y="115"/>
                    <a:pt x="394" y="112"/>
                  </a:cubicBezTo>
                  <a:cubicBezTo>
                    <a:pt x="394" y="110"/>
                    <a:pt x="392" y="108"/>
                    <a:pt x="391" y="107"/>
                  </a:cubicBezTo>
                  <a:cubicBezTo>
                    <a:pt x="391" y="106"/>
                    <a:pt x="390" y="105"/>
                    <a:pt x="389" y="104"/>
                  </a:cubicBezTo>
                  <a:cubicBezTo>
                    <a:pt x="389" y="104"/>
                    <a:pt x="389" y="103"/>
                    <a:pt x="388" y="102"/>
                  </a:cubicBezTo>
                  <a:cubicBezTo>
                    <a:pt x="388" y="100"/>
                    <a:pt x="387" y="97"/>
                    <a:pt x="385" y="96"/>
                  </a:cubicBezTo>
                  <a:cubicBezTo>
                    <a:pt x="383" y="94"/>
                    <a:pt x="381" y="94"/>
                    <a:pt x="379" y="93"/>
                  </a:cubicBezTo>
                  <a:cubicBezTo>
                    <a:pt x="379" y="93"/>
                    <a:pt x="379" y="93"/>
                    <a:pt x="378" y="93"/>
                  </a:cubicBezTo>
                  <a:cubicBezTo>
                    <a:pt x="380" y="92"/>
                    <a:pt x="381" y="91"/>
                    <a:pt x="382" y="90"/>
                  </a:cubicBezTo>
                  <a:cubicBezTo>
                    <a:pt x="383" y="89"/>
                    <a:pt x="384" y="88"/>
                    <a:pt x="385" y="87"/>
                  </a:cubicBezTo>
                  <a:cubicBezTo>
                    <a:pt x="386" y="86"/>
                    <a:pt x="387" y="86"/>
                    <a:pt x="388" y="85"/>
                  </a:cubicBezTo>
                  <a:cubicBezTo>
                    <a:pt x="393" y="80"/>
                    <a:pt x="392" y="71"/>
                    <a:pt x="391" y="65"/>
                  </a:cubicBezTo>
                  <a:cubicBezTo>
                    <a:pt x="391" y="64"/>
                    <a:pt x="391" y="64"/>
                    <a:pt x="391" y="64"/>
                  </a:cubicBezTo>
                  <a:cubicBezTo>
                    <a:pt x="391" y="63"/>
                    <a:pt x="391" y="62"/>
                    <a:pt x="391" y="62"/>
                  </a:cubicBezTo>
                  <a:cubicBezTo>
                    <a:pt x="391" y="62"/>
                    <a:pt x="392" y="62"/>
                    <a:pt x="393" y="63"/>
                  </a:cubicBezTo>
                  <a:cubicBezTo>
                    <a:pt x="396" y="63"/>
                    <a:pt x="398" y="64"/>
                    <a:pt x="400" y="64"/>
                  </a:cubicBezTo>
                  <a:cubicBezTo>
                    <a:pt x="405" y="64"/>
                    <a:pt x="409" y="62"/>
                    <a:pt x="412" y="58"/>
                  </a:cubicBezTo>
                  <a:cubicBezTo>
                    <a:pt x="414" y="55"/>
                    <a:pt x="416" y="51"/>
                    <a:pt x="417" y="48"/>
                  </a:cubicBezTo>
                  <a:cubicBezTo>
                    <a:pt x="418" y="45"/>
                    <a:pt x="418" y="43"/>
                    <a:pt x="420" y="41"/>
                  </a:cubicBezTo>
                  <a:cubicBezTo>
                    <a:pt x="421" y="39"/>
                    <a:pt x="422" y="37"/>
                    <a:pt x="424" y="35"/>
                  </a:cubicBezTo>
                  <a:cubicBezTo>
                    <a:pt x="426" y="32"/>
                    <a:pt x="429" y="28"/>
                    <a:pt x="430" y="24"/>
                  </a:cubicBezTo>
                  <a:cubicBezTo>
                    <a:pt x="431" y="20"/>
                    <a:pt x="431" y="17"/>
                    <a:pt x="429" y="15"/>
                  </a:cubicBezTo>
                  <a:cubicBezTo>
                    <a:pt x="426" y="10"/>
                    <a:pt x="418" y="8"/>
                    <a:pt x="411" y="6"/>
                  </a:cubicBezTo>
                  <a:cubicBezTo>
                    <a:pt x="408" y="6"/>
                    <a:pt x="405" y="5"/>
                    <a:pt x="403" y="4"/>
                  </a:cubicBezTo>
                  <a:cubicBezTo>
                    <a:pt x="398" y="1"/>
                    <a:pt x="393" y="0"/>
                    <a:pt x="389" y="0"/>
                  </a:cubicBezTo>
                  <a:cubicBezTo>
                    <a:pt x="386" y="0"/>
                    <a:pt x="384" y="1"/>
                    <a:pt x="382" y="1"/>
                  </a:cubicBezTo>
                  <a:cubicBezTo>
                    <a:pt x="379" y="2"/>
                    <a:pt x="372" y="4"/>
                    <a:pt x="370" y="9"/>
                  </a:cubicBezTo>
                  <a:cubicBezTo>
                    <a:pt x="369" y="10"/>
                    <a:pt x="369" y="13"/>
                    <a:pt x="370" y="16"/>
                  </a:cubicBezTo>
                  <a:cubicBezTo>
                    <a:pt x="369" y="16"/>
                    <a:pt x="368" y="17"/>
                    <a:pt x="368" y="17"/>
                  </a:cubicBezTo>
                  <a:cubicBezTo>
                    <a:pt x="365" y="19"/>
                    <a:pt x="365" y="22"/>
                    <a:pt x="365" y="24"/>
                  </a:cubicBezTo>
                  <a:cubicBezTo>
                    <a:pt x="365" y="25"/>
                    <a:pt x="365" y="25"/>
                    <a:pt x="365" y="25"/>
                  </a:cubicBezTo>
                  <a:cubicBezTo>
                    <a:pt x="365" y="26"/>
                    <a:pt x="365" y="27"/>
                    <a:pt x="365" y="28"/>
                  </a:cubicBezTo>
                  <a:cubicBezTo>
                    <a:pt x="364" y="30"/>
                    <a:pt x="364" y="32"/>
                    <a:pt x="364" y="34"/>
                  </a:cubicBezTo>
                  <a:cubicBezTo>
                    <a:pt x="364" y="36"/>
                    <a:pt x="364" y="37"/>
                    <a:pt x="364" y="39"/>
                  </a:cubicBezTo>
                  <a:cubicBezTo>
                    <a:pt x="364" y="42"/>
                    <a:pt x="365" y="45"/>
                    <a:pt x="364" y="47"/>
                  </a:cubicBezTo>
                  <a:cubicBezTo>
                    <a:pt x="364" y="47"/>
                    <a:pt x="364" y="48"/>
                    <a:pt x="363" y="48"/>
                  </a:cubicBezTo>
                  <a:cubicBezTo>
                    <a:pt x="363" y="50"/>
                    <a:pt x="362" y="52"/>
                    <a:pt x="363" y="55"/>
                  </a:cubicBezTo>
                  <a:cubicBezTo>
                    <a:pt x="363" y="56"/>
                    <a:pt x="363" y="57"/>
                    <a:pt x="364" y="58"/>
                  </a:cubicBezTo>
                  <a:cubicBezTo>
                    <a:pt x="364" y="59"/>
                    <a:pt x="365" y="59"/>
                    <a:pt x="365" y="60"/>
                  </a:cubicBezTo>
                  <a:cubicBezTo>
                    <a:pt x="366" y="64"/>
                    <a:pt x="366" y="68"/>
                    <a:pt x="366" y="73"/>
                  </a:cubicBezTo>
                  <a:cubicBezTo>
                    <a:pt x="366" y="74"/>
                    <a:pt x="366" y="76"/>
                    <a:pt x="366" y="77"/>
                  </a:cubicBezTo>
                  <a:cubicBezTo>
                    <a:pt x="366" y="79"/>
                    <a:pt x="366" y="81"/>
                    <a:pt x="366" y="82"/>
                  </a:cubicBezTo>
                  <a:cubicBezTo>
                    <a:pt x="366" y="83"/>
                    <a:pt x="365" y="83"/>
                    <a:pt x="365" y="84"/>
                  </a:cubicBezTo>
                  <a:cubicBezTo>
                    <a:pt x="364" y="86"/>
                    <a:pt x="363" y="88"/>
                    <a:pt x="365" y="91"/>
                  </a:cubicBezTo>
                  <a:cubicBezTo>
                    <a:pt x="365" y="91"/>
                    <a:pt x="365" y="91"/>
                    <a:pt x="365" y="91"/>
                  </a:cubicBezTo>
                  <a:cubicBezTo>
                    <a:pt x="363" y="92"/>
                    <a:pt x="363" y="94"/>
                    <a:pt x="362" y="95"/>
                  </a:cubicBezTo>
                  <a:cubicBezTo>
                    <a:pt x="362" y="96"/>
                    <a:pt x="362" y="96"/>
                    <a:pt x="362" y="96"/>
                  </a:cubicBezTo>
                  <a:cubicBezTo>
                    <a:pt x="362" y="96"/>
                    <a:pt x="362" y="96"/>
                    <a:pt x="361" y="97"/>
                  </a:cubicBezTo>
                  <a:cubicBezTo>
                    <a:pt x="359" y="97"/>
                    <a:pt x="357" y="98"/>
                    <a:pt x="356" y="100"/>
                  </a:cubicBezTo>
                  <a:cubicBezTo>
                    <a:pt x="355" y="102"/>
                    <a:pt x="355" y="105"/>
                    <a:pt x="356" y="106"/>
                  </a:cubicBezTo>
                  <a:cubicBezTo>
                    <a:pt x="357" y="107"/>
                    <a:pt x="358" y="108"/>
                    <a:pt x="360" y="108"/>
                  </a:cubicBezTo>
                  <a:cubicBezTo>
                    <a:pt x="360" y="108"/>
                    <a:pt x="360" y="108"/>
                    <a:pt x="359" y="108"/>
                  </a:cubicBezTo>
                  <a:cubicBezTo>
                    <a:pt x="359" y="108"/>
                    <a:pt x="359" y="108"/>
                    <a:pt x="358" y="108"/>
                  </a:cubicBezTo>
                  <a:cubicBezTo>
                    <a:pt x="358" y="108"/>
                    <a:pt x="357" y="108"/>
                    <a:pt x="356" y="108"/>
                  </a:cubicBezTo>
                  <a:cubicBezTo>
                    <a:pt x="355" y="108"/>
                    <a:pt x="352" y="108"/>
                    <a:pt x="350" y="110"/>
                  </a:cubicBezTo>
                  <a:cubicBezTo>
                    <a:pt x="348" y="113"/>
                    <a:pt x="347" y="118"/>
                    <a:pt x="346" y="121"/>
                  </a:cubicBezTo>
                  <a:cubicBezTo>
                    <a:pt x="345" y="122"/>
                    <a:pt x="345" y="123"/>
                    <a:pt x="345" y="124"/>
                  </a:cubicBezTo>
                  <a:cubicBezTo>
                    <a:pt x="345" y="124"/>
                    <a:pt x="345" y="125"/>
                    <a:pt x="345" y="125"/>
                  </a:cubicBezTo>
                  <a:cubicBezTo>
                    <a:pt x="343" y="128"/>
                    <a:pt x="341" y="136"/>
                    <a:pt x="347" y="139"/>
                  </a:cubicBezTo>
                  <a:cubicBezTo>
                    <a:pt x="348" y="139"/>
                    <a:pt x="348" y="139"/>
                    <a:pt x="349" y="139"/>
                  </a:cubicBezTo>
                  <a:cubicBezTo>
                    <a:pt x="349" y="139"/>
                    <a:pt x="348" y="140"/>
                    <a:pt x="348" y="140"/>
                  </a:cubicBezTo>
                  <a:cubicBezTo>
                    <a:pt x="346" y="141"/>
                    <a:pt x="345" y="143"/>
                    <a:pt x="344" y="144"/>
                  </a:cubicBezTo>
                  <a:cubicBezTo>
                    <a:pt x="344" y="144"/>
                    <a:pt x="344" y="145"/>
                    <a:pt x="343" y="145"/>
                  </a:cubicBezTo>
                  <a:cubicBezTo>
                    <a:pt x="343" y="146"/>
                    <a:pt x="342" y="146"/>
                    <a:pt x="341" y="148"/>
                  </a:cubicBezTo>
                  <a:cubicBezTo>
                    <a:pt x="340" y="151"/>
                    <a:pt x="340" y="156"/>
                    <a:pt x="340" y="158"/>
                  </a:cubicBezTo>
                  <a:cubicBezTo>
                    <a:pt x="341" y="161"/>
                    <a:pt x="342" y="162"/>
                    <a:pt x="344" y="163"/>
                  </a:cubicBezTo>
                  <a:cubicBezTo>
                    <a:pt x="344" y="164"/>
                    <a:pt x="345" y="164"/>
                    <a:pt x="345" y="165"/>
                  </a:cubicBezTo>
                  <a:cubicBezTo>
                    <a:pt x="345" y="165"/>
                    <a:pt x="345" y="166"/>
                    <a:pt x="345" y="166"/>
                  </a:cubicBezTo>
                  <a:cubicBezTo>
                    <a:pt x="345" y="167"/>
                    <a:pt x="345" y="168"/>
                    <a:pt x="345" y="170"/>
                  </a:cubicBezTo>
                  <a:cubicBezTo>
                    <a:pt x="346" y="172"/>
                    <a:pt x="347" y="173"/>
                    <a:pt x="349" y="174"/>
                  </a:cubicBezTo>
                  <a:cubicBezTo>
                    <a:pt x="351" y="175"/>
                    <a:pt x="353" y="176"/>
                    <a:pt x="355" y="177"/>
                  </a:cubicBezTo>
                  <a:cubicBezTo>
                    <a:pt x="356" y="177"/>
                    <a:pt x="356" y="177"/>
                    <a:pt x="357" y="178"/>
                  </a:cubicBezTo>
                  <a:cubicBezTo>
                    <a:pt x="360" y="179"/>
                    <a:pt x="362" y="181"/>
                    <a:pt x="364" y="182"/>
                  </a:cubicBezTo>
                  <a:cubicBezTo>
                    <a:pt x="365" y="184"/>
                    <a:pt x="367" y="185"/>
                    <a:pt x="368" y="186"/>
                  </a:cubicBezTo>
                  <a:cubicBezTo>
                    <a:pt x="370" y="187"/>
                    <a:pt x="372" y="188"/>
                    <a:pt x="374" y="188"/>
                  </a:cubicBezTo>
                  <a:cubicBezTo>
                    <a:pt x="374" y="188"/>
                    <a:pt x="375" y="188"/>
                    <a:pt x="375" y="188"/>
                  </a:cubicBezTo>
                  <a:cubicBezTo>
                    <a:pt x="376" y="188"/>
                    <a:pt x="377" y="188"/>
                    <a:pt x="378" y="188"/>
                  </a:cubicBezTo>
                  <a:cubicBezTo>
                    <a:pt x="378" y="188"/>
                    <a:pt x="379" y="188"/>
                    <a:pt x="379" y="188"/>
                  </a:cubicBezTo>
                  <a:cubicBezTo>
                    <a:pt x="380" y="188"/>
                    <a:pt x="380" y="188"/>
                    <a:pt x="381" y="188"/>
                  </a:cubicBezTo>
                  <a:cubicBezTo>
                    <a:pt x="381" y="189"/>
                    <a:pt x="380" y="189"/>
                    <a:pt x="379" y="190"/>
                  </a:cubicBezTo>
                  <a:cubicBezTo>
                    <a:pt x="379" y="190"/>
                    <a:pt x="379" y="190"/>
                    <a:pt x="379" y="190"/>
                  </a:cubicBezTo>
                  <a:cubicBezTo>
                    <a:pt x="378" y="190"/>
                    <a:pt x="377" y="189"/>
                    <a:pt x="377" y="189"/>
                  </a:cubicBezTo>
                  <a:cubicBezTo>
                    <a:pt x="376" y="189"/>
                    <a:pt x="375" y="189"/>
                    <a:pt x="374" y="189"/>
                  </a:cubicBezTo>
                  <a:cubicBezTo>
                    <a:pt x="368" y="189"/>
                    <a:pt x="367" y="193"/>
                    <a:pt x="367" y="195"/>
                  </a:cubicBezTo>
                  <a:cubicBezTo>
                    <a:pt x="367" y="196"/>
                    <a:pt x="368" y="197"/>
                    <a:pt x="368" y="198"/>
                  </a:cubicBezTo>
                  <a:cubicBezTo>
                    <a:pt x="368" y="199"/>
                    <a:pt x="368" y="201"/>
                    <a:pt x="368" y="201"/>
                  </a:cubicBezTo>
                  <a:cubicBezTo>
                    <a:pt x="367" y="202"/>
                    <a:pt x="363" y="203"/>
                    <a:pt x="362" y="208"/>
                  </a:cubicBezTo>
                  <a:cubicBezTo>
                    <a:pt x="362" y="211"/>
                    <a:pt x="363" y="214"/>
                    <a:pt x="365" y="216"/>
                  </a:cubicBezTo>
                  <a:cubicBezTo>
                    <a:pt x="367" y="217"/>
                    <a:pt x="368" y="218"/>
                    <a:pt x="369" y="218"/>
                  </a:cubicBezTo>
                  <a:cubicBezTo>
                    <a:pt x="373" y="218"/>
                    <a:pt x="374" y="215"/>
                    <a:pt x="376" y="212"/>
                  </a:cubicBezTo>
                  <a:cubicBezTo>
                    <a:pt x="376" y="213"/>
                    <a:pt x="376" y="214"/>
                    <a:pt x="376" y="214"/>
                  </a:cubicBezTo>
                  <a:cubicBezTo>
                    <a:pt x="376" y="216"/>
                    <a:pt x="376" y="217"/>
                    <a:pt x="376" y="219"/>
                  </a:cubicBezTo>
                  <a:cubicBezTo>
                    <a:pt x="376" y="219"/>
                    <a:pt x="375" y="219"/>
                    <a:pt x="374" y="220"/>
                  </a:cubicBezTo>
                  <a:cubicBezTo>
                    <a:pt x="373" y="221"/>
                    <a:pt x="371" y="223"/>
                    <a:pt x="369" y="225"/>
                  </a:cubicBezTo>
                  <a:cubicBezTo>
                    <a:pt x="367" y="226"/>
                    <a:pt x="366" y="228"/>
                    <a:pt x="365" y="230"/>
                  </a:cubicBezTo>
                  <a:cubicBezTo>
                    <a:pt x="364" y="232"/>
                    <a:pt x="364" y="232"/>
                    <a:pt x="364" y="232"/>
                  </a:cubicBezTo>
                  <a:cubicBezTo>
                    <a:pt x="364" y="232"/>
                    <a:pt x="364" y="232"/>
                    <a:pt x="364" y="233"/>
                  </a:cubicBezTo>
                  <a:cubicBezTo>
                    <a:pt x="363" y="233"/>
                    <a:pt x="363" y="234"/>
                    <a:pt x="363" y="234"/>
                  </a:cubicBezTo>
                  <a:cubicBezTo>
                    <a:pt x="363" y="234"/>
                    <a:pt x="362" y="234"/>
                    <a:pt x="362" y="234"/>
                  </a:cubicBezTo>
                  <a:cubicBezTo>
                    <a:pt x="362" y="234"/>
                    <a:pt x="361" y="234"/>
                    <a:pt x="361" y="234"/>
                  </a:cubicBezTo>
                  <a:cubicBezTo>
                    <a:pt x="360" y="234"/>
                    <a:pt x="360" y="234"/>
                    <a:pt x="359" y="234"/>
                  </a:cubicBezTo>
                  <a:cubicBezTo>
                    <a:pt x="357" y="234"/>
                    <a:pt x="356" y="234"/>
                    <a:pt x="354" y="235"/>
                  </a:cubicBezTo>
                  <a:cubicBezTo>
                    <a:pt x="351" y="237"/>
                    <a:pt x="349" y="239"/>
                    <a:pt x="347" y="242"/>
                  </a:cubicBezTo>
                  <a:cubicBezTo>
                    <a:pt x="347" y="242"/>
                    <a:pt x="347" y="242"/>
                    <a:pt x="347" y="242"/>
                  </a:cubicBezTo>
                  <a:cubicBezTo>
                    <a:pt x="344" y="247"/>
                    <a:pt x="345" y="251"/>
                    <a:pt x="346" y="254"/>
                  </a:cubicBezTo>
                  <a:cubicBezTo>
                    <a:pt x="346" y="255"/>
                    <a:pt x="346" y="255"/>
                    <a:pt x="346" y="255"/>
                  </a:cubicBezTo>
                  <a:cubicBezTo>
                    <a:pt x="347" y="256"/>
                    <a:pt x="347" y="257"/>
                    <a:pt x="347" y="259"/>
                  </a:cubicBezTo>
                  <a:cubicBezTo>
                    <a:pt x="347" y="259"/>
                    <a:pt x="348" y="260"/>
                    <a:pt x="348" y="260"/>
                  </a:cubicBezTo>
                  <a:cubicBezTo>
                    <a:pt x="348" y="262"/>
                    <a:pt x="348" y="263"/>
                    <a:pt x="349" y="265"/>
                  </a:cubicBezTo>
                  <a:cubicBezTo>
                    <a:pt x="349" y="267"/>
                    <a:pt x="349" y="268"/>
                    <a:pt x="348" y="269"/>
                  </a:cubicBezTo>
                  <a:cubicBezTo>
                    <a:pt x="348" y="270"/>
                    <a:pt x="348" y="270"/>
                    <a:pt x="348" y="270"/>
                  </a:cubicBezTo>
                  <a:cubicBezTo>
                    <a:pt x="348" y="270"/>
                    <a:pt x="348" y="270"/>
                    <a:pt x="347" y="270"/>
                  </a:cubicBezTo>
                  <a:cubicBezTo>
                    <a:pt x="347" y="270"/>
                    <a:pt x="346" y="269"/>
                    <a:pt x="345" y="269"/>
                  </a:cubicBezTo>
                  <a:cubicBezTo>
                    <a:pt x="345" y="268"/>
                    <a:pt x="344" y="268"/>
                    <a:pt x="344" y="268"/>
                  </a:cubicBezTo>
                  <a:cubicBezTo>
                    <a:pt x="343" y="268"/>
                    <a:pt x="342" y="268"/>
                    <a:pt x="342" y="267"/>
                  </a:cubicBezTo>
                  <a:cubicBezTo>
                    <a:pt x="342" y="267"/>
                    <a:pt x="342" y="266"/>
                    <a:pt x="342" y="265"/>
                  </a:cubicBezTo>
                  <a:cubicBezTo>
                    <a:pt x="342" y="264"/>
                    <a:pt x="342" y="264"/>
                    <a:pt x="342" y="263"/>
                  </a:cubicBezTo>
                  <a:cubicBezTo>
                    <a:pt x="342" y="262"/>
                    <a:pt x="341" y="260"/>
                    <a:pt x="340" y="259"/>
                  </a:cubicBezTo>
                  <a:cubicBezTo>
                    <a:pt x="340" y="258"/>
                    <a:pt x="340" y="257"/>
                    <a:pt x="340" y="257"/>
                  </a:cubicBezTo>
                  <a:cubicBezTo>
                    <a:pt x="340" y="255"/>
                    <a:pt x="340" y="254"/>
                    <a:pt x="341" y="252"/>
                  </a:cubicBezTo>
                  <a:cubicBezTo>
                    <a:pt x="341" y="251"/>
                    <a:pt x="341" y="250"/>
                    <a:pt x="341" y="249"/>
                  </a:cubicBezTo>
                  <a:cubicBezTo>
                    <a:pt x="341" y="249"/>
                    <a:pt x="341" y="248"/>
                    <a:pt x="342" y="247"/>
                  </a:cubicBezTo>
                  <a:cubicBezTo>
                    <a:pt x="342" y="246"/>
                    <a:pt x="343" y="245"/>
                    <a:pt x="344" y="244"/>
                  </a:cubicBezTo>
                  <a:cubicBezTo>
                    <a:pt x="346" y="242"/>
                    <a:pt x="348" y="240"/>
                    <a:pt x="348" y="236"/>
                  </a:cubicBezTo>
                  <a:cubicBezTo>
                    <a:pt x="348" y="234"/>
                    <a:pt x="347" y="233"/>
                    <a:pt x="346" y="231"/>
                  </a:cubicBezTo>
                  <a:cubicBezTo>
                    <a:pt x="345" y="230"/>
                    <a:pt x="343" y="229"/>
                    <a:pt x="341" y="229"/>
                  </a:cubicBezTo>
                  <a:cubicBezTo>
                    <a:pt x="340" y="229"/>
                    <a:pt x="340" y="229"/>
                    <a:pt x="340" y="229"/>
                  </a:cubicBezTo>
                  <a:cubicBezTo>
                    <a:pt x="339" y="228"/>
                    <a:pt x="339" y="227"/>
                    <a:pt x="338" y="226"/>
                  </a:cubicBezTo>
                  <a:cubicBezTo>
                    <a:pt x="337" y="226"/>
                    <a:pt x="336" y="226"/>
                    <a:pt x="335" y="226"/>
                  </a:cubicBezTo>
                  <a:cubicBezTo>
                    <a:pt x="335" y="226"/>
                    <a:pt x="334" y="226"/>
                    <a:pt x="334" y="226"/>
                  </a:cubicBezTo>
                  <a:cubicBezTo>
                    <a:pt x="334" y="225"/>
                    <a:pt x="334" y="224"/>
                    <a:pt x="334" y="224"/>
                  </a:cubicBezTo>
                  <a:cubicBezTo>
                    <a:pt x="332" y="222"/>
                    <a:pt x="331" y="221"/>
                    <a:pt x="330" y="220"/>
                  </a:cubicBezTo>
                  <a:cubicBezTo>
                    <a:pt x="329" y="220"/>
                    <a:pt x="329" y="220"/>
                    <a:pt x="329" y="220"/>
                  </a:cubicBezTo>
                  <a:cubicBezTo>
                    <a:pt x="329" y="220"/>
                    <a:pt x="328" y="219"/>
                    <a:pt x="328" y="219"/>
                  </a:cubicBezTo>
                  <a:cubicBezTo>
                    <a:pt x="327" y="219"/>
                    <a:pt x="327" y="218"/>
                    <a:pt x="326" y="217"/>
                  </a:cubicBezTo>
                  <a:cubicBezTo>
                    <a:pt x="325" y="217"/>
                    <a:pt x="323" y="217"/>
                    <a:pt x="322" y="217"/>
                  </a:cubicBezTo>
                  <a:cubicBezTo>
                    <a:pt x="320" y="217"/>
                    <a:pt x="318" y="218"/>
                    <a:pt x="316" y="219"/>
                  </a:cubicBezTo>
                  <a:cubicBezTo>
                    <a:pt x="316" y="219"/>
                    <a:pt x="315" y="219"/>
                    <a:pt x="315" y="220"/>
                  </a:cubicBezTo>
                  <a:cubicBezTo>
                    <a:pt x="315" y="220"/>
                    <a:pt x="315" y="220"/>
                    <a:pt x="314" y="220"/>
                  </a:cubicBezTo>
                  <a:cubicBezTo>
                    <a:pt x="314" y="220"/>
                    <a:pt x="314" y="220"/>
                    <a:pt x="313" y="220"/>
                  </a:cubicBezTo>
                  <a:cubicBezTo>
                    <a:pt x="313" y="220"/>
                    <a:pt x="312" y="220"/>
                    <a:pt x="312" y="220"/>
                  </a:cubicBezTo>
                  <a:cubicBezTo>
                    <a:pt x="310" y="220"/>
                    <a:pt x="308" y="220"/>
                    <a:pt x="307" y="221"/>
                  </a:cubicBezTo>
                  <a:cubicBezTo>
                    <a:pt x="304" y="224"/>
                    <a:pt x="305" y="228"/>
                    <a:pt x="305" y="230"/>
                  </a:cubicBezTo>
                  <a:cubicBezTo>
                    <a:pt x="305" y="231"/>
                    <a:pt x="305" y="231"/>
                    <a:pt x="305" y="231"/>
                  </a:cubicBezTo>
                  <a:cubicBezTo>
                    <a:pt x="306" y="233"/>
                    <a:pt x="306" y="238"/>
                    <a:pt x="310" y="240"/>
                  </a:cubicBezTo>
                  <a:cubicBezTo>
                    <a:pt x="312" y="241"/>
                    <a:pt x="313" y="242"/>
                    <a:pt x="315" y="242"/>
                  </a:cubicBezTo>
                  <a:cubicBezTo>
                    <a:pt x="317" y="242"/>
                    <a:pt x="319" y="241"/>
                    <a:pt x="320" y="241"/>
                  </a:cubicBezTo>
                  <a:cubicBezTo>
                    <a:pt x="321" y="241"/>
                    <a:pt x="321" y="241"/>
                    <a:pt x="321" y="241"/>
                  </a:cubicBezTo>
                  <a:cubicBezTo>
                    <a:pt x="322" y="241"/>
                    <a:pt x="322" y="241"/>
                    <a:pt x="322" y="241"/>
                  </a:cubicBezTo>
                  <a:cubicBezTo>
                    <a:pt x="322" y="241"/>
                    <a:pt x="322" y="241"/>
                    <a:pt x="322" y="241"/>
                  </a:cubicBezTo>
                  <a:cubicBezTo>
                    <a:pt x="322" y="241"/>
                    <a:pt x="322" y="242"/>
                    <a:pt x="322" y="242"/>
                  </a:cubicBezTo>
                  <a:cubicBezTo>
                    <a:pt x="323" y="243"/>
                    <a:pt x="323" y="244"/>
                    <a:pt x="324" y="246"/>
                  </a:cubicBezTo>
                  <a:cubicBezTo>
                    <a:pt x="324" y="247"/>
                    <a:pt x="324" y="247"/>
                    <a:pt x="324" y="248"/>
                  </a:cubicBezTo>
                  <a:cubicBezTo>
                    <a:pt x="324" y="249"/>
                    <a:pt x="322" y="250"/>
                    <a:pt x="321" y="250"/>
                  </a:cubicBezTo>
                  <a:cubicBezTo>
                    <a:pt x="320" y="250"/>
                    <a:pt x="320" y="250"/>
                    <a:pt x="320" y="250"/>
                  </a:cubicBezTo>
                  <a:cubicBezTo>
                    <a:pt x="319" y="249"/>
                    <a:pt x="318" y="248"/>
                    <a:pt x="317" y="247"/>
                  </a:cubicBezTo>
                  <a:cubicBezTo>
                    <a:pt x="317" y="246"/>
                    <a:pt x="316" y="244"/>
                    <a:pt x="314" y="243"/>
                  </a:cubicBezTo>
                  <a:cubicBezTo>
                    <a:pt x="313" y="242"/>
                    <a:pt x="310" y="241"/>
                    <a:pt x="308" y="241"/>
                  </a:cubicBezTo>
                  <a:cubicBezTo>
                    <a:pt x="305" y="241"/>
                    <a:pt x="303" y="242"/>
                    <a:pt x="301" y="243"/>
                  </a:cubicBezTo>
                  <a:cubicBezTo>
                    <a:pt x="300" y="243"/>
                    <a:pt x="300" y="243"/>
                    <a:pt x="300" y="243"/>
                  </a:cubicBezTo>
                  <a:cubicBezTo>
                    <a:pt x="299" y="243"/>
                    <a:pt x="299" y="244"/>
                    <a:pt x="298" y="244"/>
                  </a:cubicBezTo>
                  <a:cubicBezTo>
                    <a:pt x="298" y="244"/>
                    <a:pt x="298" y="244"/>
                    <a:pt x="298" y="244"/>
                  </a:cubicBezTo>
                  <a:cubicBezTo>
                    <a:pt x="297" y="243"/>
                    <a:pt x="297" y="242"/>
                    <a:pt x="296" y="242"/>
                  </a:cubicBezTo>
                  <a:cubicBezTo>
                    <a:pt x="295" y="241"/>
                    <a:pt x="294" y="240"/>
                    <a:pt x="293" y="239"/>
                  </a:cubicBezTo>
                  <a:cubicBezTo>
                    <a:pt x="291" y="238"/>
                    <a:pt x="290" y="238"/>
                    <a:pt x="289" y="238"/>
                  </a:cubicBezTo>
                  <a:cubicBezTo>
                    <a:pt x="288" y="238"/>
                    <a:pt x="288" y="238"/>
                    <a:pt x="288" y="238"/>
                  </a:cubicBezTo>
                  <a:cubicBezTo>
                    <a:pt x="287" y="238"/>
                    <a:pt x="287" y="238"/>
                    <a:pt x="287" y="238"/>
                  </a:cubicBezTo>
                  <a:cubicBezTo>
                    <a:pt x="286" y="238"/>
                    <a:pt x="285" y="237"/>
                    <a:pt x="284" y="237"/>
                  </a:cubicBezTo>
                  <a:cubicBezTo>
                    <a:pt x="282" y="236"/>
                    <a:pt x="281" y="236"/>
                    <a:pt x="279" y="236"/>
                  </a:cubicBezTo>
                  <a:cubicBezTo>
                    <a:pt x="278" y="236"/>
                    <a:pt x="278" y="236"/>
                    <a:pt x="277" y="236"/>
                  </a:cubicBezTo>
                  <a:cubicBezTo>
                    <a:pt x="274" y="236"/>
                    <a:pt x="271" y="236"/>
                    <a:pt x="269" y="237"/>
                  </a:cubicBezTo>
                  <a:cubicBezTo>
                    <a:pt x="268" y="237"/>
                    <a:pt x="267" y="237"/>
                    <a:pt x="267" y="237"/>
                  </a:cubicBezTo>
                  <a:cubicBezTo>
                    <a:pt x="265" y="238"/>
                    <a:pt x="264" y="238"/>
                    <a:pt x="262" y="238"/>
                  </a:cubicBezTo>
                  <a:cubicBezTo>
                    <a:pt x="262" y="238"/>
                    <a:pt x="261" y="238"/>
                    <a:pt x="261" y="237"/>
                  </a:cubicBezTo>
                  <a:cubicBezTo>
                    <a:pt x="260" y="236"/>
                    <a:pt x="260" y="236"/>
                    <a:pt x="258" y="235"/>
                  </a:cubicBezTo>
                  <a:cubicBezTo>
                    <a:pt x="257" y="234"/>
                    <a:pt x="256" y="234"/>
                    <a:pt x="255" y="234"/>
                  </a:cubicBezTo>
                  <a:cubicBezTo>
                    <a:pt x="254" y="234"/>
                    <a:pt x="254" y="234"/>
                    <a:pt x="254" y="234"/>
                  </a:cubicBezTo>
                  <a:cubicBezTo>
                    <a:pt x="254" y="237"/>
                    <a:pt x="254" y="237"/>
                    <a:pt x="254" y="237"/>
                  </a:cubicBezTo>
                  <a:cubicBezTo>
                    <a:pt x="254" y="234"/>
                    <a:pt x="254" y="234"/>
                    <a:pt x="254" y="234"/>
                  </a:cubicBezTo>
                  <a:cubicBezTo>
                    <a:pt x="252" y="234"/>
                    <a:pt x="251" y="234"/>
                    <a:pt x="250" y="232"/>
                  </a:cubicBezTo>
                  <a:cubicBezTo>
                    <a:pt x="249" y="231"/>
                    <a:pt x="249" y="231"/>
                    <a:pt x="248" y="230"/>
                  </a:cubicBezTo>
                  <a:cubicBezTo>
                    <a:pt x="247" y="230"/>
                    <a:pt x="247" y="229"/>
                    <a:pt x="246" y="229"/>
                  </a:cubicBezTo>
                  <a:cubicBezTo>
                    <a:pt x="246" y="229"/>
                    <a:pt x="246" y="229"/>
                    <a:pt x="246" y="229"/>
                  </a:cubicBezTo>
                  <a:cubicBezTo>
                    <a:pt x="246" y="228"/>
                    <a:pt x="245" y="227"/>
                    <a:pt x="245" y="227"/>
                  </a:cubicBezTo>
                  <a:cubicBezTo>
                    <a:pt x="244" y="226"/>
                    <a:pt x="244" y="226"/>
                    <a:pt x="244" y="226"/>
                  </a:cubicBezTo>
                  <a:cubicBezTo>
                    <a:pt x="243" y="222"/>
                    <a:pt x="241" y="218"/>
                    <a:pt x="236" y="218"/>
                  </a:cubicBezTo>
                  <a:cubicBezTo>
                    <a:pt x="235" y="218"/>
                    <a:pt x="235" y="218"/>
                    <a:pt x="234" y="218"/>
                  </a:cubicBezTo>
                  <a:cubicBezTo>
                    <a:pt x="233" y="218"/>
                    <a:pt x="231" y="219"/>
                    <a:pt x="229" y="219"/>
                  </a:cubicBezTo>
                  <a:cubicBezTo>
                    <a:pt x="228" y="219"/>
                    <a:pt x="227" y="218"/>
                    <a:pt x="227" y="218"/>
                  </a:cubicBezTo>
                  <a:cubicBezTo>
                    <a:pt x="226" y="218"/>
                    <a:pt x="225" y="215"/>
                    <a:pt x="225" y="214"/>
                  </a:cubicBezTo>
                  <a:cubicBezTo>
                    <a:pt x="225" y="213"/>
                    <a:pt x="225" y="213"/>
                    <a:pt x="225" y="213"/>
                  </a:cubicBezTo>
                  <a:cubicBezTo>
                    <a:pt x="224" y="211"/>
                    <a:pt x="223" y="209"/>
                    <a:pt x="222" y="207"/>
                  </a:cubicBezTo>
                  <a:cubicBezTo>
                    <a:pt x="220" y="205"/>
                    <a:pt x="218" y="205"/>
                    <a:pt x="217" y="205"/>
                  </a:cubicBezTo>
                  <a:cubicBezTo>
                    <a:pt x="217" y="205"/>
                    <a:pt x="217" y="204"/>
                    <a:pt x="217" y="204"/>
                  </a:cubicBezTo>
                  <a:cubicBezTo>
                    <a:pt x="217" y="204"/>
                    <a:pt x="217" y="202"/>
                    <a:pt x="217" y="201"/>
                  </a:cubicBezTo>
                  <a:cubicBezTo>
                    <a:pt x="217" y="201"/>
                    <a:pt x="217" y="201"/>
                    <a:pt x="217" y="201"/>
                  </a:cubicBezTo>
                  <a:cubicBezTo>
                    <a:pt x="217" y="199"/>
                    <a:pt x="217" y="198"/>
                    <a:pt x="218" y="197"/>
                  </a:cubicBezTo>
                  <a:cubicBezTo>
                    <a:pt x="218" y="194"/>
                    <a:pt x="219" y="190"/>
                    <a:pt x="217" y="185"/>
                  </a:cubicBezTo>
                  <a:cubicBezTo>
                    <a:pt x="216" y="184"/>
                    <a:pt x="214" y="179"/>
                    <a:pt x="208" y="179"/>
                  </a:cubicBezTo>
                  <a:cubicBezTo>
                    <a:pt x="207" y="179"/>
                    <a:pt x="206" y="179"/>
                    <a:pt x="205" y="179"/>
                  </a:cubicBezTo>
                  <a:cubicBezTo>
                    <a:pt x="203" y="179"/>
                    <a:pt x="200" y="179"/>
                    <a:pt x="197" y="179"/>
                  </a:cubicBezTo>
                  <a:cubicBezTo>
                    <a:pt x="194" y="180"/>
                    <a:pt x="193" y="180"/>
                    <a:pt x="191" y="182"/>
                  </a:cubicBezTo>
                  <a:cubicBezTo>
                    <a:pt x="190" y="182"/>
                    <a:pt x="189" y="182"/>
                    <a:pt x="188" y="182"/>
                  </a:cubicBezTo>
                  <a:cubicBezTo>
                    <a:pt x="187" y="182"/>
                    <a:pt x="185" y="182"/>
                    <a:pt x="184" y="182"/>
                  </a:cubicBezTo>
                  <a:cubicBezTo>
                    <a:pt x="182" y="181"/>
                    <a:pt x="180" y="181"/>
                    <a:pt x="179" y="181"/>
                  </a:cubicBezTo>
                  <a:cubicBezTo>
                    <a:pt x="178" y="181"/>
                    <a:pt x="177" y="181"/>
                    <a:pt x="176" y="181"/>
                  </a:cubicBezTo>
                  <a:cubicBezTo>
                    <a:pt x="176" y="181"/>
                    <a:pt x="174" y="182"/>
                    <a:pt x="173" y="183"/>
                  </a:cubicBezTo>
                  <a:cubicBezTo>
                    <a:pt x="172" y="184"/>
                    <a:pt x="172" y="184"/>
                    <a:pt x="171" y="185"/>
                  </a:cubicBezTo>
                  <a:cubicBezTo>
                    <a:pt x="171" y="185"/>
                    <a:pt x="171" y="185"/>
                    <a:pt x="170" y="185"/>
                  </a:cubicBezTo>
                  <a:cubicBezTo>
                    <a:pt x="168" y="186"/>
                    <a:pt x="166" y="187"/>
                    <a:pt x="165" y="190"/>
                  </a:cubicBezTo>
                  <a:cubicBezTo>
                    <a:pt x="163" y="194"/>
                    <a:pt x="166" y="199"/>
                    <a:pt x="167" y="200"/>
                  </a:cubicBezTo>
                  <a:cubicBezTo>
                    <a:pt x="167" y="201"/>
                    <a:pt x="167" y="201"/>
                    <a:pt x="167" y="201"/>
                  </a:cubicBezTo>
                  <a:cubicBezTo>
                    <a:pt x="168" y="202"/>
                    <a:pt x="170" y="204"/>
                    <a:pt x="171" y="205"/>
                  </a:cubicBezTo>
                  <a:cubicBezTo>
                    <a:pt x="172" y="205"/>
                    <a:pt x="174" y="205"/>
                    <a:pt x="175" y="205"/>
                  </a:cubicBezTo>
                  <a:cubicBezTo>
                    <a:pt x="178" y="205"/>
                    <a:pt x="180" y="204"/>
                    <a:pt x="181" y="201"/>
                  </a:cubicBezTo>
                  <a:cubicBezTo>
                    <a:pt x="181" y="201"/>
                    <a:pt x="182" y="199"/>
                    <a:pt x="183" y="199"/>
                  </a:cubicBezTo>
                  <a:cubicBezTo>
                    <a:pt x="183" y="199"/>
                    <a:pt x="183" y="199"/>
                    <a:pt x="183" y="199"/>
                  </a:cubicBezTo>
                  <a:cubicBezTo>
                    <a:pt x="183" y="200"/>
                    <a:pt x="184" y="203"/>
                    <a:pt x="188" y="204"/>
                  </a:cubicBezTo>
                  <a:cubicBezTo>
                    <a:pt x="191" y="204"/>
                    <a:pt x="194" y="202"/>
                    <a:pt x="196" y="200"/>
                  </a:cubicBezTo>
                  <a:cubicBezTo>
                    <a:pt x="197" y="200"/>
                    <a:pt x="198" y="199"/>
                    <a:pt x="199" y="199"/>
                  </a:cubicBezTo>
                  <a:cubicBezTo>
                    <a:pt x="201" y="198"/>
                    <a:pt x="203" y="197"/>
                    <a:pt x="205" y="197"/>
                  </a:cubicBezTo>
                  <a:cubicBezTo>
                    <a:pt x="205" y="196"/>
                    <a:pt x="206" y="196"/>
                    <a:pt x="207" y="196"/>
                  </a:cubicBezTo>
                  <a:cubicBezTo>
                    <a:pt x="207" y="196"/>
                    <a:pt x="207" y="196"/>
                    <a:pt x="207" y="196"/>
                  </a:cubicBezTo>
                  <a:cubicBezTo>
                    <a:pt x="207" y="198"/>
                    <a:pt x="201" y="200"/>
                    <a:pt x="198" y="202"/>
                  </a:cubicBezTo>
                  <a:cubicBezTo>
                    <a:pt x="197" y="202"/>
                    <a:pt x="196" y="203"/>
                    <a:pt x="196" y="203"/>
                  </a:cubicBezTo>
                  <a:cubicBezTo>
                    <a:pt x="193" y="204"/>
                    <a:pt x="190" y="205"/>
                    <a:pt x="187" y="205"/>
                  </a:cubicBezTo>
                  <a:cubicBezTo>
                    <a:pt x="183" y="205"/>
                    <a:pt x="179" y="206"/>
                    <a:pt x="176" y="208"/>
                  </a:cubicBezTo>
                  <a:cubicBezTo>
                    <a:pt x="166" y="213"/>
                    <a:pt x="168" y="219"/>
                    <a:pt x="169" y="224"/>
                  </a:cubicBezTo>
                  <a:cubicBezTo>
                    <a:pt x="170" y="226"/>
                    <a:pt x="170" y="228"/>
                    <a:pt x="170" y="230"/>
                  </a:cubicBezTo>
                  <a:cubicBezTo>
                    <a:pt x="171" y="231"/>
                    <a:pt x="171" y="233"/>
                    <a:pt x="170" y="235"/>
                  </a:cubicBezTo>
                  <a:cubicBezTo>
                    <a:pt x="170" y="236"/>
                    <a:pt x="170" y="238"/>
                    <a:pt x="170" y="241"/>
                  </a:cubicBezTo>
                  <a:cubicBezTo>
                    <a:pt x="170" y="242"/>
                    <a:pt x="170" y="243"/>
                    <a:pt x="171" y="244"/>
                  </a:cubicBezTo>
                  <a:cubicBezTo>
                    <a:pt x="171" y="246"/>
                    <a:pt x="172" y="248"/>
                    <a:pt x="171" y="249"/>
                  </a:cubicBezTo>
                  <a:cubicBezTo>
                    <a:pt x="171" y="250"/>
                    <a:pt x="168" y="250"/>
                    <a:pt x="166" y="250"/>
                  </a:cubicBezTo>
                  <a:cubicBezTo>
                    <a:pt x="164" y="250"/>
                    <a:pt x="163" y="250"/>
                    <a:pt x="163" y="250"/>
                  </a:cubicBezTo>
                  <a:cubicBezTo>
                    <a:pt x="163" y="250"/>
                    <a:pt x="162" y="249"/>
                    <a:pt x="162" y="247"/>
                  </a:cubicBezTo>
                  <a:cubicBezTo>
                    <a:pt x="162" y="246"/>
                    <a:pt x="162" y="245"/>
                    <a:pt x="162" y="244"/>
                  </a:cubicBezTo>
                  <a:cubicBezTo>
                    <a:pt x="163" y="244"/>
                    <a:pt x="163" y="244"/>
                    <a:pt x="164" y="243"/>
                  </a:cubicBezTo>
                  <a:cubicBezTo>
                    <a:pt x="167" y="242"/>
                    <a:pt x="169" y="237"/>
                    <a:pt x="168" y="233"/>
                  </a:cubicBezTo>
                  <a:cubicBezTo>
                    <a:pt x="168" y="230"/>
                    <a:pt x="166" y="227"/>
                    <a:pt x="164" y="226"/>
                  </a:cubicBezTo>
                  <a:cubicBezTo>
                    <a:pt x="162" y="225"/>
                    <a:pt x="160" y="225"/>
                    <a:pt x="159" y="225"/>
                  </a:cubicBezTo>
                  <a:cubicBezTo>
                    <a:pt x="158" y="224"/>
                    <a:pt x="158" y="224"/>
                    <a:pt x="158" y="224"/>
                  </a:cubicBezTo>
                  <a:cubicBezTo>
                    <a:pt x="157" y="224"/>
                    <a:pt x="158" y="221"/>
                    <a:pt x="158" y="220"/>
                  </a:cubicBezTo>
                  <a:cubicBezTo>
                    <a:pt x="158" y="218"/>
                    <a:pt x="159" y="216"/>
                    <a:pt x="158" y="214"/>
                  </a:cubicBezTo>
                  <a:cubicBezTo>
                    <a:pt x="157" y="210"/>
                    <a:pt x="154" y="209"/>
                    <a:pt x="152" y="209"/>
                  </a:cubicBezTo>
                  <a:cubicBezTo>
                    <a:pt x="151" y="209"/>
                    <a:pt x="150" y="207"/>
                    <a:pt x="149" y="207"/>
                  </a:cubicBezTo>
                  <a:cubicBezTo>
                    <a:pt x="149" y="206"/>
                    <a:pt x="149" y="205"/>
                    <a:pt x="149" y="204"/>
                  </a:cubicBezTo>
                  <a:cubicBezTo>
                    <a:pt x="149" y="202"/>
                    <a:pt x="149" y="198"/>
                    <a:pt x="146" y="196"/>
                  </a:cubicBezTo>
                  <a:cubicBezTo>
                    <a:pt x="145" y="196"/>
                    <a:pt x="144" y="196"/>
                    <a:pt x="143" y="196"/>
                  </a:cubicBezTo>
                  <a:cubicBezTo>
                    <a:pt x="143" y="196"/>
                    <a:pt x="143" y="196"/>
                    <a:pt x="142" y="196"/>
                  </a:cubicBezTo>
                  <a:cubicBezTo>
                    <a:pt x="141" y="196"/>
                    <a:pt x="141" y="196"/>
                    <a:pt x="140" y="196"/>
                  </a:cubicBezTo>
                  <a:cubicBezTo>
                    <a:pt x="138" y="196"/>
                    <a:pt x="137" y="196"/>
                    <a:pt x="136" y="196"/>
                  </a:cubicBezTo>
                  <a:cubicBezTo>
                    <a:pt x="135" y="197"/>
                    <a:pt x="135" y="197"/>
                    <a:pt x="135" y="197"/>
                  </a:cubicBezTo>
                  <a:cubicBezTo>
                    <a:pt x="134" y="198"/>
                    <a:pt x="133" y="198"/>
                    <a:pt x="132" y="198"/>
                  </a:cubicBezTo>
                  <a:cubicBezTo>
                    <a:pt x="131" y="198"/>
                    <a:pt x="131" y="198"/>
                    <a:pt x="130" y="198"/>
                  </a:cubicBezTo>
                  <a:cubicBezTo>
                    <a:pt x="127" y="198"/>
                    <a:pt x="124" y="197"/>
                    <a:pt x="121" y="197"/>
                  </a:cubicBezTo>
                  <a:cubicBezTo>
                    <a:pt x="120" y="197"/>
                    <a:pt x="120" y="196"/>
                    <a:pt x="119" y="196"/>
                  </a:cubicBezTo>
                  <a:cubicBezTo>
                    <a:pt x="118" y="196"/>
                    <a:pt x="116" y="196"/>
                    <a:pt x="115" y="195"/>
                  </a:cubicBezTo>
                  <a:cubicBezTo>
                    <a:pt x="113" y="195"/>
                    <a:pt x="113" y="195"/>
                    <a:pt x="113" y="195"/>
                  </a:cubicBezTo>
                  <a:cubicBezTo>
                    <a:pt x="112" y="195"/>
                    <a:pt x="110" y="195"/>
                    <a:pt x="109" y="194"/>
                  </a:cubicBezTo>
                  <a:cubicBezTo>
                    <a:pt x="108" y="194"/>
                    <a:pt x="106" y="194"/>
                    <a:pt x="105" y="193"/>
                  </a:cubicBezTo>
                  <a:cubicBezTo>
                    <a:pt x="103" y="193"/>
                    <a:pt x="101" y="192"/>
                    <a:pt x="99" y="191"/>
                  </a:cubicBezTo>
                  <a:cubicBezTo>
                    <a:pt x="98" y="191"/>
                    <a:pt x="98" y="191"/>
                    <a:pt x="98" y="191"/>
                  </a:cubicBezTo>
                  <a:cubicBezTo>
                    <a:pt x="97" y="191"/>
                    <a:pt x="97" y="191"/>
                    <a:pt x="96" y="191"/>
                  </a:cubicBezTo>
                  <a:cubicBezTo>
                    <a:pt x="96" y="190"/>
                    <a:pt x="96" y="190"/>
                    <a:pt x="96" y="190"/>
                  </a:cubicBezTo>
                  <a:cubicBezTo>
                    <a:pt x="95" y="189"/>
                    <a:pt x="95" y="188"/>
                    <a:pt x="93" y="187"/>
                  </a:cubicBezTo>
                  <a:cubicBezTo>
                    <a:pt x="92" y="186"/>
                    <a:pt x="92" y="186"/>
                    <a:pt x="91" y="186"/>
                  </a:cubicBezTo>
                  <a:cubicBezTo>
                    <a:pt x="91" y="186"/>
                    <a:pt x="90" y="186"/>
                    <a:pt x="90" y="185"/>
                  </a:cubicBezTo>
                  <a:cubicBezTo>
                    <a:pt x="89" y="185"/>
                    <a:pt x="89" y="185"/>
                    <a:pt x="88" y="184"/>
                  </a:cubicBezTo>
                  <a:cubicBezTo>
                    <a:pt x="88" y="184"/>
                    <a:pt x="87" y="183"/>
                    <a:pt x="86" y="182"/>
                  </a:cubicBezTo>
                  <a:cubicBezTo>
                    <a:pt x="84" y="182"/>
                    <a:pt x="83" y="181"/>
                    <a:pt x="81" y="181"/>
                  </a:cubicBezTo>
                  <a:cubicBezTo>
                    <a:pt x="81" y="180"/>
                    <a:pt x="81" y="180"/>
                    <a:pt x="81" y="180"/>
                  </a:cubicBezTo>
                  <a:cubicBezTo>
                    <a:pt x="78" y="179"/>
                    <a:pt x="76" y="178"/>
                    <a:pt x="75" y="177"/>
                  </a:cubicBezTo>
                  <a:cubicBezTo>
                    <a:pt x="78" y="176"/>
                    <a:pt x="79" y="173"/>
                    <a:pt x="79" y="172"/>
                  </a:cubicBezTo>
                  <a:cubicBezTo>
                    <a:pt x="80" y="171"/>
                    <a:pt x="80" y="171"/>
                    <a:pt x="82" y="170"/>
                  </a:cubicBezTo>
                  <a:cubicBezTo>
                    <a:pt x="84" y="170"/>
                    <a:pt x="85" y="170"/>
                    <a:pt x="87" y="170"/>
                  </a:cubicBezTo>
                  <a:cubicBezTo>
                    <a:pt x="89" y="170"/>
                    <a:pt x="91" y="170"/>
                    <a:pt x="92" y="171"/>
                  </a:cubicBezTo>
                  <a:cubicBezTo>
                    <a:pt x="93" y="171"/>
                    <a:pt x="93" y="171"/>
                    <a:pt x="94" y="171"/>
                  </a:cubicBezTo>
                  <a:cubicBezTo>
                    <a:pt x="97" y="171"/>
                    <a:pt x="100" y="169"/>
                    <a:pt x="101" y="166"/>
                  </a:cubicBezTo>
                  <a:cubicBezTo>
                    <a:pt x="103" y="164"/>
                    <a:pt x="102" y="161"/>
                    <a:pt x="101" y="159"/>
                  </a:cubicBezTo>
                  <a:cubicBezTo>
                    <a:pt x="100" y="159"/>
                    <a:pt x="100" y="158"/>
                    <a:pt x="100" y="158"/>
                  </a:cubicBezTo>
                  <a:cubicBezTo>
                    <a:pt x="100" y="154"/>
                    <a:pt x="98" y="150"/>
                    <a:pt x="96" y="148"/>
                  </a:cubicBezTo>
                  <a:cubicBezTo>
                    <a:pt x="95" y="147"/>
                    <a:pt x="95" y="145"/>
                    <a:pt x="94" y="144"/>
                  </a:cubicBezTo>
                  <a:cubicBezTo>
                    <a:pt x="94" y="143"/>
                    <a:pt x="94" y="143"/>
                    <a:pt x="94" y="143"/>
                  </a:cubicBezTo>
                  <a:cubicBezTo>
                    <a:pt x="93" y="141"/>
                    <a:pt x="90" y="134"/>
                    <a:pt x="85" y="132"/>
                  </a:cubicBezTo>
                  <a:cubicBezTo>
                    <a:pt x="84" y="131"/>
                    <a:pt x="82" y="131"/>
                    <a:pt x="81" y="131"/>
                  </a:cubicBezTo>
                  <a:cubicBezTo>
                    <a:pt x="79" y="131"/>
                    <a:pt x="77" y="131"/>
                    <a:pt x="76" y="131"/>
                  </a:cubicBezTo>
                  <a:cubicBezTo>
                    <a:pt x="75" y="132"/>
                    <a:pt x="75" y="132"/>
                    <a:pt x="75" y="132"/>
                  </a:cubicBezTo>
                  <a:cubicBezTo>
                    <a:pt x="74" y="132"/>
                    <a:pt x="73" y="131"/>
                    <a:pt x="72" y="130"/>
                  </a:cubicBezTo>
                  <a:cubicBezTo>
                    <a:pt x="71" y="129"/>
                    <a:pt x="71" y="129"/>
                    <a:pt x="71" y="129"/>
                  </a:cubicBezTo>
                  <a:cubicBezTo>
                    <a:pt x="70" y="128"/>
                    <a:pt x="68" y="127"/>
                    <a:pt x="67" y="126"/>
                  </a:cubicBezTo>
                  <a:cubicBezTo>
                    <a:pt x="65" y="124"/>
                    <a:pt x="63" y="123"/>
                    <a:pt x="61" y="121"/>
                  </a:cubicBezTo>
                  <a:cubicBezTo>
                    <a:pt x="59" y="118"/>
                    <a:pt x="57" y="116"/>
                    <a:pt x="56" y="113"/>
                  </a:cubicBezTo>
                  <a:cubicBezTo>
                    <a:pt x="55" y="110"/>
                    <a:pt x="53" y="106"/>
                    <a:pt x="49" y="102"/>
                  </a:cubicBezTo>
                  <a:cubicBezTo>
                    <a:pt x="46" y="100"/>
                    <a:pt x="44" y="99"/>
                    <a:pt x="42" y="98"/>
                  </a:cubicBezTo>
                  <a:cubicBezTo>
                    <a:pt x="41" y="97"/>
                    <a:pt x="41" y="97"/>
                    <a:pt x="41" y="97"/>
                  </a:cubicBezTo>
                  <a:cubicBezTo>
                    <a:pt x="40" y="97"/>
                    <a:pt x="40" y="96"/>
                    <a:pt x="39" y="95"/>
                  </a:cubicBezTo>
                  <a:cubicBezTo>
                    <a:pt x="39" y="94"/>
                    <a:pt x="39" y="94"/>
                    <a:pt x="39" y="94"/>
                  </a:cubicBezTo>
                  <a:cubicBezTo>
                    <a:pt x="37" y="91"/>
                    <a:pt x="35" y="89"/>
                    <a:pt x="34" y="86"/>
                  </a:cubicBezTo>
                  <a:cubicBezTo>
                    <a:pt x="32" y="80"/>
                    <a:pt x="32" y="80"/>
                    <a:pt x="32" y="80"/>
                  </a:cubicBezTo>
                  <a:cubicBezTo>
                    <a:pt x="0" y="142"/>
                    <a:pt x="0" y="142"/>
                    <a:pt x="0" y="142"/>
                  </a:cubicBezTo>
                  <a:cubicBezTo>
                    <a:pt x="63" y="257"/>
                    <a:pt x="63" y="257"/>
                    <a:pt x="63" y="257"/>
                  </a:cubicBezTo>
                  <a:cubicBezTo>
                    <a:pt x="74" y="287"/>
                    <a:pt x="101" y="288"/>
                    <a:pt x="103" y="288"/>
                  </a:cubicBezTo>
                  <a:cubicBezTo>
                    <a:pt x="115" y="319"/>
                    <a:pt x="115" y="319"/>
                    <a:pt x="115" y="319"/>
                  </a:cubicBezTo>
                  <a:cubicBezTo>
                    <a:pt x="228" y="374"/>
                    <a:pt x="228" y="374"/>
                    <a:pt x="228" y="374"/>
                  </a:cubicBezTo>
                  <a:cubicBezTo>
                    <a:pt x="224" y="384"/>
                    <a:pt x="215" y="434"/>
                    <a:pt x="200" y="526"/>
                  </a:cubicBezTo>
                  <a:cubicBezTo>
                    <a:pt x="199" y="529"/>
                    <a:pt x="199" y="529"/>
                    <a:pt x="199" y="529"/>
                  </a:cubicBezTo>
                  <a:cubicBezTo>
                    <a:pt x="339" y="547"/>
                    <a:pt x="339" y="547"/>
                    <a:pt x="339" y="547"/>
                  </a:cubicBezTo>
                  <a:cubicBezTo>
                    <a:pt x="339" y="545"/>
                    <a:pt x="339" y="545"/>
                    <a:pt x="339" y="545"/>
                  </a:cubicBezTo>
                  <a:cubicBezTo>
                    <a:pt x="340" y="543"/>
                    <a:pt x="340" y="541"/>
                    <a:pt x="341" y="540"/>
                  </a:cubicBezTo>
                  <a:cubicBezTo>
                    <a:pt x="341" y="538"/>
                    <a:pt x="342" y="537"/>
                    <a:pt x="342" y="535"/>
                  </a:cubicBezTo>
                  <a:cubicBezTo>
                    <a:pt x="342" y="535"/>
                    <a:pt x="343" y="534"/>
                    <a:pt x="343" y="534"/>
                  </a:cubicBezTo>
                  <a:cubicBezTo>
                    <a:pt x="343" y="533"/>
                    <a:pt x="343" y="533"/>
                    <a:pt x="343" y="532"/>
                  </a:cubicBezTo>
                  <a:cubicBezTo>
                    <a:pt x="343" y="531"/>
                    <a:pt x="344" y="531"/>
                    <a:pt x="344" y="530"/>
                  </a:cubicBezTo>
                  <a:cubicBezTo>
                    <a:pt x="345" y="529"/>
                    <a:pt x="346" y="528"/>
                    <a:pt x="346" y="526"/>
                  </a:cubicBezTo>
                  <a:cubicBezTo>
                    <a:pt x="347" y="525"/>
                    <a:pt x="348" y="524"/>
                    <a:pt x="348" y="522"/>
                  </a:cubicBezTo>
                  <a:cubicBezTo>
                    <a:pt x="349" y="519"/>
                    <a:pt x="351" y="516"/>
                    <a:pt x="353" y="514"/>
                  </a:cubicBezTo>
                  <a:cubicBezTo>
                    <a:pt x="353" y="514"/>
                    <a:pt x="353" y="513"/>
                    <a:pt x="354" y="513"/>
                  </a:cubicBezTo>
                  <a:cubicBezTo>
                    <a:pt x="354" y="512"/>
                    <a:pt x="355" y="512"/>
                    <a:pt x="356" y="510"/>
                  </a:cubicBezTo>
                  <a:cubicBezTo>
                    <a:pt x="357" y="509"/>
                    <a:pt x="357" y="507"/>
                    <a:pt x="357" y="506"/>
                  </a:cubicBezTo>
                  <a:cubicBezTo>
                    <a:pt x="357" y="506"/>
                    <a:pt x="357" y="505"/>
                    <a:pt x="357" y="505"/>
                  </a:cubicBezTo>
                  <a:cubicBezTo>
                    <a:pt x="357" y="504"/>
                    <a:pt x="357" y="503"/>
                    <a:pt x="357" y="502"/>
                  </a:cubicBezTo>
                  <a:cubicBezTo>
                    <a:pt x="357" y="500"/>
                    <a:pt x="357" y="497"/>
                    <a:pt x="358" y="496"/>
                  </a:cubicBezTo>
                  <a:cubicBezTo>
                    <a:pt x="360" y="494"/>
                    <a:pt x="362" y="492"/>
                    <a:pt x="364" y="490"/>
                  </a:cubicBezTo>
                  <a:cubicBezTo>
                    <a:pt x="366" y="487"/>
                    <a:pt x="366" y="487"/>
                    <a:pt x="366" y="487"/>
                  </a:cubicBezTo>
                  <a:cubicBezTo>
                    <a:pt x="368" y="485"/>
                    <a:pt x="370" y="484"/>
                    <a:pt x="370" y="480"/>
                  </a:cubicBezTo>
                  <a:cubicBezTo>
                    <a:pt x="370" y="479"/>
                    <a:pt x="370" y="478"/>
                    <a:pt x="370" y="477"/>
                  </a:cubicBezTo>
                  <a:cubicBezTo>
                    <a:pt x="370" y="477"/>
                    <a:pt x="370" y="477"/>
                    <a:pt x="370" y="476"/>
                  </a:cubicBezTo>
                  <a:cubicBezTo>
                    <a:pt x="370" y="476"/>
                    <a:pt x="370" y="476"/>
                    <a:pt x="371" y="476"/>
                  </a:cubicBezTo>
                  <a:cubicBezTo>
                    <a:pt x="372" y="476"/>
                    <a:pt x="374" y="475"/>
                    <a:pt x="375" y="473"/>
                  </a:cubicBezTo>
                  <a:cubicBezTo>
                    <a:pt x="376" y="472"/>
                    <a:pt x="376" y="471"/>
                    <a:pt x="376" y="469"/>
                  </a:cubicBezTo>
                  <a:cubicBezTo>
                    <a:pt x="376" y="469"/>
                    <a:pt x="377" y="468"/>
                    <a:pt x="377" y="468"/>
                  </a:cubicBezTo>
                  <a:cubicBezTo>
                    <a:pt x="377" y="468"/>
                    <a:pt x="378" y="467"/>
                    <a:pt x="378" y="467"/>
                  </a:cubicBezTo>
                  <a:cubicBezTo>
                    <a:pt x="379" y="466"/>
                    <a:pt x="380" y="465"/>
                    <a:pt x="381" y="463"/>
                  </a:cubicBezTo>
                  <a:cubicBezTo>
                    <a:pt x="382" y="462"/>
                    <a:pt x="382" y="462"/>
                    <a:pt x="382" y="461"/>
                  </a:cubicBezTo>
                  <a:cubicBezTo>
                    <a:pt x="383" y="460"/>
                    <a:pt x="383" y="459"/>
                    <a:pt x="385" y="457"/>
                  </a:cubicBezTo>
                  <a:cubicBezTo>
                    <a:pt x="385" y="457"/>
                    <a:pt x="385" y="457"/>
                    <a:pt x="386" y="456"/>
                  </a:cubicBezTo>
                  <a:cubicBezTo>
                    <a:pt x="387" y="456"/>
                    <a:pt x="388" y="455"/>
                    <a:pt x="388" y="453"/>
                  </a:cubicBezTo>
                  <a:cubicBezTo>
                    <a:pt x="389" y="454"/>
                    <a:pt x="391" y="454"/>
                    <a:pt x="392" y="454"/>
                  </a:cubicBezTo>
                  <a:cubicBezTo>
                    <a:pt x="394" y="454"/>
                    <a:pt x="396" y="453"/>
                    <a:pt x="396" y="449"/>
                  </a:cubicBezTo>
                  <a:cubicBezTo>
                    <a:pt x="396" y="448"/>
                    <a:pt x="396" y="448"/>
                    <a:pt x="396" y="447"/>
                  </a:cubicBezTo>
                  <a:cubicBezTo>
                    <a:pt x="397" y="447"/>
                    <a:pt x="397" y="447"/>
                    <a:pt x="398" y="447"/>
                  </a:cubicBezTo>
                  <a:cubicBezTo>
                    <a:pt x="398" y="447"/>
                    <a:pt x="399" y="447"/>
                    <a:pt x="399" y="447"/>
                  </a:cubicBezTo>
                  <a:cubicBezTo>
                    <a:pt x="401" y="448"/>
                    <a:pt x="402" y="448"/>
                    <a:pt x="403" y="448"/>
                  </a:cubicBezTo>
                  <a:cubicBezTo>
                    <a:pt x="405" y="448"/>
                    <a:pt x="407" y="447"/>
                    <a:pt x="408" y="446"/>
                  </a:cubicBezTo>
                  <a:cubicBezTo>
                    <a:pt x="409" y="445"/>
                    <a:pt x="409" y="444"/>
                    <a:pt x="410" y="443"/>
                  </a:cubicBezTo>
                  <a:cubicBezTo>
                    <a:pt x="410" y="443"/>
                    <a:pt x="410" y="443"/>
                    <a:pt x="410" y="443"/>
                  </a:cubicBezTo>
                  <a:cubicBezTo>
                    <a:pt x="411" y="442"/>
                    <a:pt x="411" y="442"/>
                    <a:pt x="412" y="442"/>
                  </a:cubicBezTo>
                  <a:cubicBezTo>
                    <a:pt x="413" y="441"/>
                    <a:pt x="413" y="441"/>
                    <a:pt x="413" y="441"/>
                  </a:cubicBezTo>
                  <a:cubicBezTo>
                    <a:pt x="415" y="440"/>
                    <a:pt x="418" y="438"/>
                    <a:pt x="418" y="434"/>
                  </a:cubicBezTo>
                  <a:cubicBezTo>
                    <a:pt x="419" y="431"/>
                    <a:pt x="419" y="428"/>
                    <a:pt x="418" y="426"/>
                  </a:cubicBezTo>
                  <a:cubicBezTo>
                    <a:pt x="417" y="423"/>
                    <a:pt x="416" y="420"/>
                    <a:pt x="414" y="418"/>
                  </a:cubicBezTo>
                  <a:cubicBezTo>
                    <a:pt x="414" y="418"/>
                    <a:pt x="414" y="418"/>
                    <a:pt x="415" y="418"/>
                  </a:cubicBezTo>
                  <a:cubicBezTo>
                    <a:pt x="415" y="418"/>
                    <a:pt x="415" y="418"/>
                    <a:pt x="415" y="418"/>
                  </a:cubicBezTo>
                  <a:cubicBezTo>
                    <a:pt x="419" y="418"/>
                    <a:pt x="424" y="416"/>
                    <a:pt x="427" y="413"/>
                  </a:cubicBezTo>
                  <a:cubicBezTo>
                    <a:pt x="428" y="411"/>
                    <a:pt x="429" y="408"/>
                    <a:pt x="430" y="405"/>
                  </a:cubicBezTo>
                  <a:cubicBezTo>
                    <a:pt x="431" y="399"/>
                    <a:pt x="432" y="397"/>
                    <a:pt x="434" y="397"/>
                  </a:cubicBezTo>
                  <a:cubicBezTo>
                    <a:pt x="435" y="397"/>
                    <a:pt x="435" y="397"/>
                    <a:pt x="435" y="397"/>
                  </a:cubicBezTo>
                  <a:cubicBezTo>
                    <a:pt x="437" y="397"/>
                    <a:pt x="438" y="398"/>
                    <a:pt x="441" y="399"/>
                  </a:cubicBezTo>
                  <a:cubicBezTo>
                    <a:pt x="443" y="400"/>
                    <a:pt x="446" y="401"/>
                    <a:pt x="449" y="401"/>
                  </a:cubicBezTo>
                  <a:cubicBezTo>
                    <a:pt x="451" y="401"/>
                    <a:pt x="452" y="401"/>
                    <a:pt x="453" y="400"/>
                  </a:cubicBezTo>
                  <a:cubicBezTo>
                    <a:pt x="461" y="398"/>
                    <a:pt x="464" y="391"/>
                    <a:pt x="466" y="385"/>
                  </a:cubicBezTo>
                  <a:cubicBezTo>
                    <a:pt x="468" y="380"/>
                    <a:pt x="471" y="375"/>
                    <a:pt x="474" y="370"/>
                  </a:cubicBezTo>
                  <a:cubicBezTo>
                    <a:pt x="474" y="369"/>
                    <a:pt x="474" y="369"/>
                    <a:pt x="474" y="369"/>
                  </a:cubicBezTo>
                  <a:cubicBezTo>
                    <a:pt x="476" y="367"/>
                    <a:pt x="478" y="364"/>
                    <a:pt x="479" y="360"/>
                  </a:cubicBezTo>
                  <a:cubicBezTo>
                    <a:pt x="479" y="359"/>
                    <a:pt x="480" y="358"/>
                    <a:pt x="480" y="357"/>
                  </a:cubicBezTo>
                  <a:cubicBezTo>
                    <a:pt x="480" y="356"/>
                    <a:pt x="480" y="356"/>
                    <a:pt x="480" y="355"/>
                  </a:cubicBezTo>
                  <a:cubicBezTo>
                    <a:pt x="480" y="355"/>
                    <a:pt x="480" y="355"/>
                    <a:pt x="480" y="355"/>
                  </a:cubicBezTo>
                  <a:cubicBezTo>
                    <a:pt x="480" y="353"/>
                    <a:pt x="481" y="351"/>
                    <a:pt x="479" y="349"/>
                  </a:cubicBezTo>
                  <a:cubicBezTo>
                    <a:pt x="478" y="348"/>
                    <a:pt x="478" y="347"/>
                    <a:pt x="477" y="347"/>
                  </a:cubicBezTo>
                  <a:cubicBezTo>
                    <a:pt x="478" y="346"/>
                    <a:pt x="478" y="345"/>
                    <a:pt x="479" y="343"/>
                  </a:cubicBezTo>
                  <a:cubicBezTo>
                    <a:pt x="479" y="343"/>
                    <a:pt x="479" y="342"/>
                    <a:pt x="479" y="342"/>
                  </a:cubicBezTo>
                  <a:cubicBezTo>
                    <a:pt x="479" y="341"/>
                    <a:pt x="479" y="341"/>
                    <a:pt x="480" y="340"/>
                  </a:cubicBezTo>
                  <a:cubicBezTo>
                    <a:pt x="482" y="339"/>
                    <a:pt x="484" y="337"/>
                    <a:pt x="486" y="335"/>
                  </a:cubicBezTo>
                  <a:cubicBezTo>
                    <a:pt x="487" y="333"/>
                    <a:pt x="488" y="331"/>
                    <a:pt x="488" y="328"/>
                  </a:cubicBezTo>
                  <a:cubicBezTo>
                    <a:pt x="488" y="327"/>
                    <a:pt x="488" y="326"/>
                    <a:pt x="489" y="325"/>
                  </a:cubicBezTo>
                  <a:cubicBezTo>
                    <a:pt x="489" y="324"/>
                    <a:pt x="490" y="324"/>
                    <a:pt x="491" y="323"/>
                  </a:cubicBezTo>
                  <a:cubicBezTo>
                    <a:pt x="493" y="322"/>
                    <a:pt x="495" y="320"/>
                    <a:pt x="496" y="316"/>
                  </a:cubicBezTo>
                  <a:cubicBezTo>
                    <a:pt x="496" y="313"/>
                    <a:pt x="495" y="310"/>
                    <a:pt x="492" y="309"/>
                  </a:cubicBezTo>
                  <a:cubicBezTo>
                    <a:pt x="491" y="308"/>
                    <a:pt x="490" y="308"/>
                    <a:pt x="489" y="308"/>
                  </a:cubicBezTo>
                  <a:cubicBezTo>
                    <a:pt x="488" y="308"/>
                    <a:pt x="488" y="308"/>
                    <a:pt x="487" y="307"/>
                  </a:cubicBezTo>
                  <a:cubicBezTo>
                    <a:pt x="486" y="307"/>
                    <a:pt x="485" y="306"/>
                    <a:pt x="484" y="305"/>
                  </a:cubicBezTo>
                  <a:cubicBezTo>
                    <a:pt x="482" y="303"/>
                    <a:pt x="482" y="302"/>
                    <a:pt x="482" y="302"/>
                  </a:cubicBezTo>
                  <a:cubicBezTo>
                    <a:pt x="483" y="302"/>
                    <a:pt x="485" y="302"/>
                    <a:pt x="486" y="302"/>
                  </a:cubicBezTo>
                  <a:cubicBezTo>
                    <a:pt x="487" y="302"/>
                    <a:pt x="487" y="302"/>
                    <a:pt x="487" y="302"/>
                  </a:cubicBezTo>
                  <a:cubicBezTo>
                    <a:pt x="488" y="302"/>
                    <a:pt x="489" y="302"/>
                    <a:pt x="490" y="302"/>
                  </a:cubicBezTo>
                  <a:cubicBezTo>
                    <a:pt x="491" y="302"/>
                    <a:pt x="492" y="301"/>
                    <a:pt x="493" y="301"/>
                  </a:cubicBezTo>
                  <a:cubicBezTo>
                    <a:pt x="495" y="301"/>
                    <a:pt x="496" y="300"/>
                    <a:pt x="498" y="300"/>
                  </a:cubicBezTo>
                  <a:cubicBezTo>
                    <a:pt x="499" y="305"/>
                    <a:pt x="502" y="312"/>
                    <a:pt x="509" y="313"/>
                  </a:cubicBezTo>
                  <a:cubicBezTo>
                    <a:pt x="510" y="313"/>
                    <a:pt x="510" y="313"/>
                    <a:pt x="510" y="313"/>
                  </a:cubicBezTo>
                  <a:cubicBezTo>
                    <a:pt x="510" y="313"/>
                    <a:pt x="511" y="313"/>
                    <a:pt x="511" y="313"/>
                  </a:cubicBezTo>
                  <a:cubicBezTo>
                    <a:pt x="513" y="313"/>
                    <a:pt x="514" y="313"/>
                    <a:pt x="516" y="311"/>
                  </a:cubicBezTo>
                  <a:cubicBezTo>
                    <a:pt x="517" y="310"/>
                    <a:pt x="517" y="309"/>
                    <a:pt x="517" y="308"/>
                  </a:cubicBezTo>
                  <a:cubicBezTo>
                    <a:pt x="517" y="308"/>
                    <a:pt x="517" y="308"/>
                    <a:pt x="517" y="308"/>
                  </a:cubicBezTo>
                  <a:cubicBezTo>
                    <a:pt x="518" y="308"/>
                    <a:pt x="519" y="309"/>
                    <a:pt x="520" y="309"/>
                  </a:cubicBezTo>
                  <a:cubicBezTo>
                    <a:pt x="521" y="309"/>
                    <a:pt x="521" y="309"/>
                    <a:pt x="522" y="309"/>
                  </a:cubicBezTo>
                  <a:cubicBezTo>
                    <a:pt x="523" y="308"/>
                    <a:pt x="525" y="307"/>
                    <a:pt x="526" y="305"/>
                  </a:cubicBezTo>
                  <a:cubicBezTo>
                    <a:pt x="526" y="304"/>
                    <a:pt x="526" y="304"/>
                    <a:pt x="526" y="303"/>
                  </a:cubicBezTo>
                  <a:cubicBezTo>
                    <a:pt x="527" y="304"/>
                    <a:pt x="528" y="304"/>
                    <a:pt x="528" y="304"/>
                  </a:cubicBezTo>
                  <a:cubicBezTo>
                    <a:pt x="529" y="305"/>
                    <a:pt x="530" y="305"/>
                    <a:pt x="531" y="305"/>
                  </a:cubicBezTo>
                  <a:cubicBezTo>
                    <a:pt x="535" y="305"/>
                    <a:pt x="537" y="301"/>
                    <a:pt x="538" y="299"/>
                  </a:cubicBezTo>
                  <a:cubicBezTo>
                    <a:pt x="539" y="298"/>
                    <a:pt x="539" y="297"/>
                    <a:pt x="540" y="297"/>
                  </a:cubicBezTo>
                  <a:cubicBezTo>
                    <a:pt x="541" y="296"/>
                    <a:pt x="541" y="295"/>
                    <a:pt x="542" y="294"/>
                  </a:cubicBezTo>
                  <a:cubicBezTo>
                    <a:pt x="542" y="293"/>
                    <a:pt x="543" y="293"/>
                    <a:pt x="543" y="292"/>
                  </a:cubicBezTo>
                  <a:cubicBezTo>
                    <a:pt x="544" y="292"/>
                    <a:pt x="545" y="291"/>
                    <a:pt x="545" y="291"/>
                  </a:cubicBezTo>
                  <a:cubicBezTo>
                    <a:pt x="547" y="290"/>
                    <a:pt x="549" y="289"/>
                    <a:pt x="550" y="286"/>
                  </a:cubicBezTo>
                  <a:cubicBezTo>
                    <a:pt x="551" y="285"/>
                    <a:pt x="551" y="284"/>
                    <a:pt x="552" y="283"/>
                  </a:cubicBezTo>
                  <a:cubicBezTo>
                    <a:pt x="552" y="281"/>
                    <a:pt x="552" y="280"/>
                    <a:pt x="553" y="280"/>
                  </a:cubicBezTo>
                  <a:cubicBezTo>
                    <a:pt x="553" y="279"/>
                    <a:pt x="554" y="279"/>
                    <a:pt x="555" y="278"/>
                  </a:cubicBezTo>
                  <a:cubicBezTo>
                    <a:pt x="556" y="278"/>
                    <a:pt x="558" y="277"/>
                    <a:pt x="559" y="276"/>
                  </a:cubicBezTo>
                  <a:cubicBezTo>
                    <a:pt x="562" y="272"/>
                    <a:pt x="562" y="268"/>
                    <a:pt x="561" y="264"/>
                  </a:cubicBezTo>
                  <a:cubicBezTo>
                    <a:pt x="561" y="263"/>
                    <a:pt x="561" y="262"/>
                    <a:pt x="561" y="261"/>
                  </a:cubicBezTo>
                  <a:cubicBezTo>
                    <a:pt x="561" y="261"/>
                    <a:pt x="561" y="260"/>
                    <a:pt x="561" y="260"/>
                  </a:cubicBezTo>
                  <a:cubicBezTo>
                    <a:pt x="562" y="259"/>
                    <a:pt x="562" y="257"/>
                    <a:pt x="561" y="255"/>
                  </a:cubicBezTo>
                  <a:cubicBezTo>
                    <a:pt x="560" y="253"/>
                    <a:pt x="558" y="251"/>
                    <a:pt x="556" y="248"/>
                  </a:cubicBezTo>
                  <a:cubicBezTo>
                    <a:pt x="555" y="247"/>
                    <a:pt x="554" y="246"/>
                    <a:pt x="552" y="244"/>
                  </a:cubicBezTo>
                  <a:cubicBezTo>
                    <a:pt x="551" y="242"/>
                    <a:pt x="550" y="241"/>
                    <a:pt x="549" y="239"/>
                  </a:cubicBezTo>
                  <a:cubicBezTo>
                    <a:pt x="548" y="238"/>
                    <a:pt x="547" y="237"/>
                    <a:pt x="547" y="235"/>
                  </a:cubicBezTo>
                  <a:cubicBezTo>
                    <a:pt x="547" y="234"/>
                    <a:pt x="546" y="232"/>
                    <a:pt x="545" y="231"/>
                  </a:cubicBezTo>
                  <a:cubicBezTo>
                    <a:pt x="545" y="230"/>
                    <a:pt x="544" y="229"/>
                    <a:pt x="543" y="228"/>
                  </a:cubicBezTo>
                  <a:cubicBezTo>
                    <a:pt x="542" y="227"/>
                    <a:pt x="540" y="224"/>
                    <a:pt x="540" y="223"/>
                  </a:cubicBezTo>
                  <a:cubicBezTo>
                    <a:pt x="540" y="223"/>
                    <a:pt x="540" y="223"/>
                    <a:pt x="540" y="223"/>
                  </a:cubicBezTo>
                  <a:cubicBezTo>
                    <a:pt x="540" y="223"/>
                    <a:pt x="541" y="223"/>
                    <a:pt x="541" y="223"/>
                  </a:cubicBezTo>
                  <a:cubicBezTo>
                    <a:pt x="542" y="223"/>
                    <a:pt x="543" y="223"/>
                    <a:pt x="544" y="223"/>
                  </a:cubicBezTo>
                  <a:cubicBezTo>
                    <a:pt x="546" y="223"/>
                    <a:pt x="547" y="222"/>
                    <a:pt x="549" y="221"/>
                  </a:cubicBezTo>
                  <a:cubicBezTo>
                    <a:pt x="550" y="220"/>
                    <a:pt x="551" y="218"/>
                    <a:pt x="553" y="217"/>
                  </a:cubicBezTo>
                  <a:cubicBezTo>
                    <a:pt x="555" y="214"/>
                    <a:pt x="556" y="212"/>
                    <a:pt x="556" y="209"/>
                  </a:cubicBezTo>
                  <a:cubicBezTo>
                    <a:pt x="556" y="203"/>
                    <a:pt x="552" y="203"/>
                    <a:pt x="550" y="203"/>
                  </a:cubicBezTo>
                  <a:cubicBezTo>
                    <a:pt x="549" y="203"/>
                    <a:pt x="549" y="203"/>
                    <a:pt x="548" y="202"/>
                  </a:cubicBezTo>
                  <a:cubicBezTo>
                    <a:pt x="548" y="202"/>
                    <a:pt x="548" y="202"/>
                    <a:pt x="548" y="202"/>
                  </a:cubicBezTo>
                  <a:cubicBezTo>
                    <a:pt x="549" y="200"/>
                    <a:pt x="552" y="197"/>
                    <a:pt x="551" y="193"/>
                  </a:cubicBezTo>
                  <a:cubicBezTo>
                    <a:pt x="551" y="192"/>
                    <a:pt x="550" y="190"/>
                    <a:pt x="548" y="189"/>
                  </a:cubicBezTo>
                  <a:cubicBezTo>
                    <a:pt x="546" y="188"/>
                    <a:pt x="544" y="187"/>
                    <a:pt x="542" y="187"/>
                  </a:cubicBezTo>
                  <a:cubicBezTo>
                    <a:pt x="540" y="187"/>
                    <a:pt x="539" y="186"/>
                    <a:pt x="538" y="185"/>
                  </a:cubicBezTo>
                  <a:cubicBezTo>
                    <a:pt x="537" y="185"/>
                    <a:pt x="536" y="184"/>
                    <a:pt x="536" y="184"/>
                  </a:cubicBezTo>
                  <a:cubicBezTo>
                    <a:pt x="535" y="183"/>
                    <a:pt x="534" y="181"/>
                    <a:pt x="533" y="180"/>
                  </a:cubicBezTo>
                  <a:cubicBezTo>
                    <a:pt x="532" y="180"/>
                    <a:pt x="532" y="180"/>
                    <a:pt x="532" y="180"/>
                  </a:cubicBezTo>
                  <a:cubicBezTo>
                    <a:pt x="532" y="180"/>
                    <a:pt x="532" y="179"/>
                    <a:pt x="532" y="179"/>
                  </a:cubicBezTo>
                  <a:cubicBezTo>
                    <a:pt x="533" y="176"/>
                    <a:pt x="533" y="174"/>
                    <a:pt x="532" y="173"/>
                  </a:cubicBezTo>
                  <a:cubicBezTo>
                    <a:pt x="531" y="172"/>
                    <a:pt x="530" y="170"/>
                    <a:pt x="526" y="170"/>
                  </a:cubicBezTo>
                  <a:cubicBezTo>
                    <a:pt x="523" y="170"/>
                    <a:pt x="520" y="171"/>
                    <a:pt x="519" y="172"/>
                  </a:cubicBezTo>
                  <a:cubicBezTo>
                    <a:pt x="518" y="173"/>
                    <a:pt x="517" y="173"/>
                    <a:pt x="516" y="173"/>
                  </a:cubicBezTo>
                  <a:cubicBezTo>
                    <a:pt x="515" y="173"/>
                    <a:pt x="515" y="173"/>
                    <a:pt x="514" y="173"/>
                  </a:cubicBezTo>
                  <a:cubicBezTo>
                    <a:pt x="513" y="172"/>
                    <a:pt x="513" y="172"/>
                    <a:pt x="512" y="171"/>
                  </a:cubicBezTo>
                  <a:cubicBezTo>
                    <a:pt x="511" y="170"/>
                    <a:pt x="510" y="169"/>
                    <a:pt x="508" y="168"/>
                  </a:cubicBezTo>
                  <a:cubicBezTo>
                    <a:pt x="508" y="168"/>
                    <a:pt x="508" y="168"/>
                    <a:pt x="507" y="168"/>
                  </a:cubicBezTo>
                  <a:cubicBezTo>
                    <a:pt x="509" y="168"/>
                    <a:pt x="510" y="168"/>
                    <a:pt x="511" y="168"/>
                  </a:cubicBezTo>
                  <a:cubicBezTo>
                    <a:pt x="513" y="168"/>
                    <a:pt x="516" y="168"/>
                    <a:pt x="518" y="167"/>
                  </a:cubicBezTo>
                  <a:cubicBezTo>
                    <a:pt x="519" y="167"/>
                    <a:pt x="520" y="167"/>
                    <a:pt x="520" y="167"/>
                  </a:cubicBezTo>
                  <a:cubicBezTo>
                    <a:pt x="521" y="167"/>
                    <a:pt x="522" y="167"/>
                    <a:pt x="524" y="168"/>
                  </a:cubicBezTo>
                  <a:cubicBezTo>
                    <a:pt x="525" y="168"/>
                    <a:pt x="526" y="169"/>
                    <a:pt x="526" y="169"/>
                  </a:cubicBezTo>
                  <a:cubicBezTo>
                    <a:pt x="528" y="170"/>
                    <a:pt x="530" y="170"/>
                    <a:pt x="531" y="170"/>
                  </a:cubicBezTo>
                  <a:cubicBezTo>
                    <a:pt x="535" y="170"/>
                    <a:pt x="538" y="168"/>
                    <a:pt x="540" y="165"/>
                  </a:cubicBezTo>
                  <a:cubicBezTo>
                    <a:pt x="543" y="162"/>
                    <a:pt x="547" y="160"/>
                    <a:pt x="551" y="160"/>
                  </a:cubicBezTo>
                  <a:cubicBezTo>
                    <a:pt x="552" y="160"/>
                    <a:pt x="554" y="161"/>
                    <a:pt x="555" y="161"/>
                  </a:cubicBezTo>
                  <a:cubicBezTo>
                    <a:pt x="557" y="161"/>
                    <a:pt x="558" y="162"/>
                    <a:pt x="560" y="162"/>
                  </a:cubicBezTo>
                  <a:cubicBezTo>
                    <a:pt x="563" y="163"/>
                    <a:pt x="567" y="165"/>
                    <a:pt x="571" y="165"/>
                  </a:cubicBezTo>
                  <a:cubicBezTo>
                    <a:pt x="573" y="165"/>
                    <a:pt x="575" y="164"/>
                    <a:pt x="577" y="164"/>
                  </a:cubicBezTo>
                  <a:cubicBezTo>
                    <a:pt x="581" y="162"/>
                    <a:pt x="582" y="159"/>
                    <a:pt x="582" y="157"/>
                  </a:cubicBezTo>
                  <a:cubicBezTo>
                    <a:pt x="583" y="152"/>
                    <a:pt x="579" y="147"/>
                    <a:pt x="578" y="146"/>
                  </a:cubicBezTo>
                  <a:cubicBezTo>
                    <a:pt x="579" y="146"/>
                    <a:pt x="579" y="147"/>
                    <a:pt x="580" y="147"/>
                  </a:cubicBezTo>
                  <a:cubicBezTo>
                    <a:pt x="582" y="147"/>
                    <a:pt x="583" y="148"/>
                    <a:pt x="585" y="148"/>
                  </a:cubicBezTo>
                  <a:cubicBezTo>
                    <a:pt x="585" y="148"/>
                    <a:pt x="586" y="148"/>
                    <a:pt x="586" y="148"/>
                  </a:cubicBezTo>
                  <a:cubicBezTo>
                    <a:pt x="587" y="147"/>
                    <a:pt x="587" y="147"/>
                    <a:pt x="588" y="147"/>
                  </a:cubicBezTo>
                  <a:cubicBezTo>
                    <a:pt x="588" y="147"/>
                    <a:pt x="589" y="148"/>
                    <a:pt x="589" y="148"/>
                  </a:cubicBezTo>
                  <a:cubicBezTo>
                    <a:pt x="589" y="148"/>
                    <a:pt x="589" y="148"/>
                    <a:pt x="589" y="148"/>
                  </a:cubicBezTo>
                  <a:cubicBezTo>
                    <a:pt x="589" y="148"/>
                    <a:pt x="589" y="148"/>
                    <a:pt x="589" y="150"/>
                  </a:cubicBezTo>
                  <a:cubicBezTo>
                    <a:pt x="589" y="150"/>
                    <a:pt x="589" y="151"/>
                    <a:pt x="589" y="151"/>
                  </a:cubicBezTo>
                  <a:cubicBezTo>
                    <a:pt x="589" y="153"/>
                    <a:pt x="588" y="157"/>
                    <a:pt x="591" y="160"/>
                  </a:cubicBezTo>
                  <a:cubicBezTo>
                    <a:pt x="592" y="160"/>
                    <a:pt x="594" y="161"/>
                    <a:pt x="595" y="161"/>
                  </a:cubicBezTo>
                  <a:cubicBezTo>
                    <a:pt x="596" y="161"/>
                    <a:pt x="597" y="161"/>
                    <a:pt x="598" y="160"/>
                  </a:cubicBezTo>
                  <a:cubicBezTo>
                    <a:pt x="599" y="160"/>
                    <a:pt x="599" y="160"/>
                    <a:pt x="600" y="160"/>
                  </a:cubicBezTo>
                  <a:cubicBezTo>
                    <a:pt x="600" y="160"/>
                    <a:pt x="600" y="160"/>
                    <a:pt x="600" y="160"/>
                  </a:cubicBezTo>
                  <a:cubicBezTo>
                    <a:pt x="600" y="160"/>
                    <a:pt x="600" y="160"/>
                    <a:pt x="600" y="160"/>
                  </a:cubicBezTo>
                  <a:cubicBezTo>
                    <a:pt x="600" y="160"/>
                    <a:pt x="600" y="160"/>
                    <a:pt x="600" y="160"/>
                  </a:cubicBezTo>
                  <a:cubicBezTo>
                    <a:pt x="600" y="160"/>
                    <a:pt x="601" y="161"/>
                    <a:pt x="601" y="162"/>
                  </a:cubicBezTo>
                  <a:cubicBezTo>
                    <a:pt x="601" y="163"/>
                    <a:pt x="601" y="163"/>
                    <a:pt x="601" y="163"/>
                  </a:cubicBezTo>
                  <a:cubicBezTo>
                    <a:pt x="601" y="167"/>
                    <a:pt x="603" y="168"/>
                    <a:pt x="606" y="168"/>
                  </a:cubicBezTo>
                  <a:cubicBezTo>
                    <a:pt x="606" y="168"/>
                    <a:pt x="607" y="169"/>
                    <a:pt x="607" y="169"/>
                  </a:cubicBezTo>
                  <a:cubicBezTo>
                    <a:pt x="608" y="169"/>
                    <a:pt x="608" y="170"/>
                    <a:pt x="609" y="170"/>
                  </a:cubicBezTo>
                  <a:cubicBezTo>
                    <a:pt x="610" y="171"/>
                    <a:pt x="611" y="173"/>
                    <a:pt x="613" y="174"/>
                  </a:cubicBezTo>
                  <a:cubicBezTo>
                    <a:pt x="615" y="174"/>
                    <a:pt x="617" y="174"/>
                    <a:pt x="618" y="174"/>
                  </a:cubicBezTo>
                  <a:cubicBezTo>
                    <a:pt x="620" y="174"/>
                    <a:pt x="621" y="174"/>
                    <a:pt x="622" y="175"/>
                  </a:cubicBezTo>
                  <a:cubicBezTo>
                    <a:pt x="623" y="177"/>
                    <a:pt x="623" y="178"/>
                    <a:pt x="623" y="179"/>
                  </a:cubicBezTo>
                  <a:cubicBezTo>
                    <a:pt x="623" y="179"/>
                    <a:pt x="622" y="180"/>
                    <a:pt x="622" y="181"/>
                  </a:cubicBezTo>
                  <a:cubicBezTo>
                    <a:pt x="621" y="181"/>
                    <a:pt x="620" y="181"/>
                    <a:pt x="619" y="182"/>
                  </a:cubicBezTo>
                  <a:cubicBezTo>
                    <a:pt x="617" y="182"/>
                    <a:pt x="614" y="183"/>
                    <a:pt x="612" y="187"/>
                  </a:cubicBezTo>
                  <a:cubicBezTo>
                    <a:pt x="611" y="190"/>
                    <a:pt x="611" y="197"/>
                    <a:pt x="613" y="200"/>
                  </a:cubicBezTo>
                  <a:cubicBezTo>
                    <a:pt x="614" y="202"/>
                    <a:pt x="616" y="203"/>
                    <a:pt x="618" y="203"/>
                  </a:cubicBezTo>
                  <a:cubicBezTo>
                    <a:pt x="619" y="203"/>
                    <a:pt x="621" y="203"/>
                    <a:pt x="622" y="202"/>
                  </a:cubicBezTo>
                  <a:cubicBezTo>
                    <a:pt x="626" y="199"/>
                    <a:pt x="628" y="195"/>
                    <a:pt x="630" y="192"/>
                  </a:cubicBezTo>
                  <a:cubicBezTo>
                    <a:pt x="631" y="189"/>
                    <a:pt x="633" y="187"/>
                    <a:pt x="635" y="185"/>
                  </a:cubicBezTo>
                  <a:cubicBezTo>
                    <a:pt x="636" y="185"/>
                    <a:pt x="638" y="184"/>
                    <a:pt x="638" y="184"/>
                  </a:cubicBezTo>
                  <a:cubicBezTo>
                    <a:pt x="638" y="184"/>
                    <a:pt x="638" y="185"/>
                    <a:pt x="638" y="185"/>
                  </a:cubicBezTo>
                  <a:cubicBezTo>
                    <a:pt x="638" y="187"/>
                    <a:pt x="638" y="188"/>
                    <a:pt x="638" y="189"/>
                  </a:cubicBezTo>
                  <a:cubicBezTo>
                    <a:pt x="638" y="192"/>
                    <a:pt x="639" y="194"/>
                    <a:pt x="641" y="197"/>
                  </a:cubicBezTo>
                  <a:cubicBezTo>
                    <a:pt x="643" y="198"/>
                    <a:pt x="646" y="201"/>
                    <a:pt x="649" y="201"/>
                  </a:cubicBezTo>
                  <a:cubicBezTo>
                    <a:pt x="650" y="201"/>
                    <a:pt x="650" y="201"/>
                    <a:pt x="650" y="201"/>
                  </a:cubicBezTo>
                  <a:cubicBezTo>
                    <a:pt x="650" y="201"/>
                    <a:pt x="650" y="201"/>
                    <a:pt x="650" y="201"/>
                  </a:cubicBezTo>
                  <a:cubicBezTo>
                    <a:pt x="652" y="201"/>
                    <a:pt x="652" y="200"/>
                    <a:pt x="653" y="200"/>
                  </a:cubicBezTo>
                  <a:cubicBezTo>
                    <a:pt x="653" y="205"/>
                    <a:pt x="656" y="207"/>
                    <a:pt x="657" y="207"/>
                  </a:cubicBezTo>
                  <a:cubicBezTo>
                    <a:pt x="658" y="208"/>
                    <a:pt x="659" y="208"/>
                    <a:pt x="660" y="208"/>
                  </a:cubicBezTo>
                  <a:cubicBezTo>
                    <a:pt x="661" y="208"/>
                    <a:pt x="662" y="208"/>
                    <a:pt x="663" y="207"/>
                  </a:cubicBezTo>
                  <a:cubicBezTo>
                    <a:pt x="664" y="207"/>
                    <a:pt x="664" y="207"/>
                    <a:pt x="665" y="207"/>
                  </a:cubicBezTo>
                  <a:cubicBezTo>
                    <a:pt x="665" y="207"/>
                    <a:pt x="665" y="207"/>
                    <a:pt x="665" y="207"/>
                  </a:cubicBezTo>
                  <a:cubicBezTo>
                    <a:pt x="667" y="208"/>
                    <a:pt x="669" y="212"/>
                    <a:pt x="671" y="215"/>
                  </a:cubicBezTo>
                  <a:cubicBezTo>
                    <a:pt x="672" y="217"/>
                    <a:pt x="673" y="219"/>
                    <a:pt x="675" y="221"/>
                  </a:cubicBezTo>
                  <a:cubicBezTo>
                    <a:pt x="677" y="223"/>
                    <a:pt x="677" y="223"/>
                    <a:pt x="677" y="223"/>
                  </a:cubicBezTo>
                  <a:cubicBezTo>
                    <a:pt x="679" y="226"/>
                    <a:pt x="682" y="229"/>
                    <a:pt x="684" y="233"/>
                  </a:cubicBezTo>
                  <a:cubicBezTo>
                    <a:pt x="685" y="236"/>
                    <a:pt x="687" y="241"/>
                    <a:pt x="686" y="244"/>
                  </a:cubicBezTo>
                  <a:cubicBezTo>
                    <a:pt x="686" y="245"/>
                    <a:pt x="685" y="246"/>
                    <a:pt x="684" y="248"/>
                  </a:cubicBezTo>
                  <a:cubicBezTo>
                    <a:pt x="682" y="250"/>
                    <a:pt x="680" y="252"/>
                    <a:pt x="680" y="256"/>
                  </a:cubicBezTo>
                  <a:cubicBezTo>
                    <a:pt x="680" y="258"/>
                    <a:pt x="680" y="260"/>
                    <a:pt x="682" y="262"/>
                  </a:cubicBezTo>
                  <a:cubicBezTo>
                    <a:pt x="680" y="262"/>
                    <a:pt x="678" y="263"/>
                    <a:pt x="677" y="265"/>
                  </a:cubicBezTo>
                  <a:cubicBezTo>
                    <a:pt x="676" y="266"/>
                    <a:pt x="675" y="268"/>
                    <a:pt x="675" y="269"/>
                  </a:cubicBezTo>
                  <a:cubicBezTo>
                    <a:pt x="675" y="270"/>
                    <a:pt x="674" y="271"/>
                    <a:pt x="674" y="271"/>
                  </a:cubicBezTo>
                  <a:cubicBezTo>
                    <a:pt x="673" y="273"/>
                    <a:pt x="672" y="275"/>
                    <a:pt x="671" y="277"/>
                  </a:cubicBezTo>
                  <a:cubicBezTo>
                    <a:pt x="669" y="281"/>
                    <a:pt x="666" y="285"/>
                    <a:pt x="667" y="290"/>
                  </a:cubicBezTo>
                  <a:cubicBezTo>
                    <a:pt x="669" y="296"/>
                    <a:pt x="674" y="298"/>
                    <a:pt x="678" y="300"/>
                  </a:cubicBezTo>
                  <a:cubicBezTo>
                    <a:pt x="681" y="302"/>
                    <a:pt x="684" y="303"/>
                    <a:pt x="686" y="305"/>
                  </a:cubicBezTo>
                  <a:cubicBezTo>
                    <a:pt x="686" y="306"/>
                    <a:pt x="686" y="306"/>
                    <a:pt x="686" y="307"/>
                  </a:cubicBezTo>
                  <a:cubicBezTo>
                    <a:pt x="686" y="307"/>
                    <a:pt x="684" y="308"/>
                    <a:pt x="681" y="309"/>
                  </a:cubicBezTo>
                  <a:cubicBezTo>
                    <a:pt x="680" y="309"/>
                    <a:pt x="680" y="309"/>
                    <a:pt x="679" y="309"/>
                  </a:cubicBezTo>
                  <a:cubicBezTo>
                    <a:pt x="678" y="310"/>
                    <a:pt x="676" y="310"/>
                    <a:pt x="675" y="310"/>
                  </a:cubicBezTo>
                  <a:cubicBezTo>
                    <a:pt x="672" y="312"/>
                    <a:pt x="671" y="314"/>
                    <a:pt x="669" y="315"/>
                  </a:cubicBezTo>
                  <a:cubicBezTo>
                    <a:pt x="669" y="316"/>
                    <a:pt x="668" y="317"/>
                    <a:pt x="668" y="317"/>
                  </a:cubicBezTo>
                  <a:cubicBezTo>
                    <a:pt x="667" y="318"/>
                    <a:pt x="666" y="319"/>
                    <a:pt x="665" y="320"/>
                  </a:cubicBezTo>
                  <a:cubicBezTo>
                    <a:pt x="664" y="321"/>
                    <a:pt x="664" y="321"/>
                    <a:pt x="664" y="321"/>
                  </a:cubicBezTo>
                  <a:cubicBezTo>
                    <a:pt x="662" y="322"/>
                    <a:pt x="659" y="323"/>
                    <a:pt x="655" y="323"/>
                  </a:cubicBezTo>
                  <a:cubicBezTo>
                    <a:pt x="655" y="323"/>
                    <a:pt x="655" y="323"/>
                    <a:pt x="655" y="323"/>
                  </a:cubicBezTo>
                  <a:cubicBezTo>
                    <a:pt x="652" y="323"/>
                    <a:pt x="649" y="322"/>
                    <a:pt x="645" y="322"/>
                  </a:cubicBezTo>
                  <a:cubicBezTo>
                    <a:pt x="642" y="321"/>
                    <a:pt x="638" y="321"/>
                    <a:pt x="634" y="321"/>
                  </a:cubicBezTo>
                  <a:cubicBezTo>
                    <a:pt x="632" y="321"/>
                    <a:pt x="630" y="321"/>
                    <a:pt x="628" y="321"/>
                  </a:cubicBezTo>
                  <a:cubicBezTo>
                    <a:pt x="626" y="322"/>
                    <a:pt x="626" y="322"/>
                    <a:pt x="626" y="322"/>
                  </a:cubicBezTo>
                  <a:cubicBezTo>
                    <a:pt x="626" y="324"/>
                    <a:pt x="626" y="324"/>
                    <a:pt x="626" y="324"/>
                  </a:cubicBezTo>
                  <a:cubicBezTo>
                    <a:pt x="625" y="325"/>
                    <a:pt x="625" y="325"/>
                    <a:pt x="625" y="325"/>
                  </a:cubicBezTo>
                  <a:cubicBezTo>
                    <a:pt x="625" y="326"/>
                    <a:pt x="625" y="328"/>
                    <a:pt x="626" y="329"/>
                  </a:cubicBezTo>
                  <a:cubicBezTo>
                    <a:pt x="626" y="331"/>
                    <a:pt x="627" y="332"/>
                    <a:pt x="628" y="332"/>
                  </a:cubicBezTo>
                  <a:cubicBezTo>
                    <a:pt x="628" y="332"/>
                    <a:pt x="628" y="332"/>
                    <a:pt x="628" y="332"/>
                  </a:cubicBezTo>
                  <a:cubicBezTo>
                    <a:pt x="629" y="334"/>
                    <a:pt x="629" y="334"/>
                    <a:pt x="628" y="335"/>
                  </a:cubicBezTo>
                  <a:cubicBezTo>
                    <a:pt x="627" y="335"/>
                    <a:pt x="627" y="336"/>
                    <a:pt x="626" y="336"/>
                  </a:cubicBezTo>
                  <a:cubicBezTo>
                    <a:pt x="625" y="337"/>
                    <a:pt x="623" y="338"/>
                    <a:pt x="621" y="342"/>
                  </a:cubicBezTo>
                  <a:cubicBezTo>
                    <a:pt x="621" y="343"/>
                    <a:pt x="621" y="343"/>
                    <a:pt x="621" y="344"/>
                  </a:cubicBezTo>
                  <a:cubicBezTo>
                    <a:pt x="621" y="345"/>
                    <a:pt x="621" y="345"/>
                    <a:pt x="620" y="346"/>
                  </a:cubicBezTo>
                  <a:cubicBezTo>
                    <a:pt x="620" y="347"/>
                    <a:pt x="620" y="347"/>
                    <a:pt x="620" y="347"/>
                  </a:cubicBezTo>
                  <a:cubicBezTo>
                    <a:pt x="619" y="349"/>
                    <a:pt x="619" y="350"/>
                    <a:pt x="619" y="352"/>
                  </a:cubicBezTo>
                  <a:cubicBezTo>
                    <a:pt x="619" y="353"/>
                    <a:pt x="620" y="354"/>
                    <a:pt x="620" y="355"/>
                  </a:cubicBezTo>
                  <a:cubicBezTo>
                    <a:pt x="620" y="358"/>
                    <a:pt x="620" y="361"/>
                    <a:pt x="624" y="365"/>
                  </a:cubicBezTo>
                  <a:cubicBezTo>
                    <a:pt x="627" y="369"/>
                    <a:pt x="632" y="371"/>
                    <a:pt x="637" y="372"/>
                  </a:cubicBezTo>
                  <a:cubicBezTo>
                    <a:pt x="638" y="373"/>
                    <a:pt x="639" y="373"/>
                    <a:pt x="640" y="373"/>
                  </a:cubicBezTo>
                  <a:cubicBezTo>
                    <a:pt x="644" y="373"/>
                    <a:pt x="647" y="371"/>
                    <a:pt x="649" y="370"/>
                  </a:cubicBezTo>
                  <a:cubicBezTo>
                    <a:pt x="650" y="369"/>
                    <a:pt x="651" y="369"/>
                    <a:pt x="652" y="368"/>
                  </a:cubicBezTo>
                  <a:cubicBezTo>
                    <a:pt x="655" y="367"/>
                    <a:pt x="658" y="365"/>
                    <a:pt x="662" y="362"/>
                  </a:cubicBezTo>
                  <a:cubicBezTo>
                    <a:pt x="664" y="360"/>
                    <a:pt x="665" y="358"/>
                    <a:pt x="665" y="357"/>
                  </a:cubicBezTo>
                  <a:cubicBezTo>
                    <a:pt x="666" y="356"/>
                    <a:pt x="666" y="355"/>
                    <a:pt x="666" y="355"/>
                  </a:cubicBezTo>
                  <a:cubicBezTo>
                    <a:pt x="667" y="355"/>
                    <a:pt x="667" y="355"/>
                    <a:pt x="667" y="355"/>
                  </a:cubicBezTo>
                  <a:cubicBezTo>
                    <a:pt x="668" y="355"/>
                    <a:pt x="669" y="355"/>
                    <a:pt x="670" y="356"/>
                  </a:cubicBezTo>
                  <a:cubicBezTo>
                    <a:pt x="671" y="356"/>
                    <a:pt x="671" y="356"/>
                    <a:pt x="671" y="356"/>
                  </a:cubicBezTo>
                  <a:cubicBezTo>
                    <a:pt x="673" y="356"/>
                    <a:pt x="675" y="357"/>
                    <a:pt x="676" y="357"/>
                  </a:cubicBezTo>
                  <a:cubicBezTo>
                    <a:pt x="680" y="357"/>
                    <a:pt x="684" y="355"/>
                    <a:pt x="685" y="353"/>
                  </a:cubicBezTo>
                  <a:cubicBezTo>
                    <a:pt x="686" y="351"/>
                    <a:pt x="686" y="350"/>
                    <a:pt x="685" y="348"/>
                  </a:cubicBezTo>
                  <a:cubicBezTo>
                    <a:pt x="686" y="347"/>
                    <a:pt x="686" y="347"/>
                    <a:pt x="686" y="347"/>
                  </a:cubicBezTo>
                  <a:cubicBezTo>
                    <a:pt x="687" y="348"/>
                    <a:pt x="688" y="350"/>
                    <a:pt x="691" y="351"/>
                  </a:cubicBezTo>
                  <a:cubicBezTo>
                    <a:pt x="691" y="351"/>
                    <a:pt x="691" y="351"/>
                    <a:pt x="691" y="351"/>
                  </a:cubicBezTo>
                  <a:cubicBezTo>
                    <a:pt x="692" y="351"/>
                    <a:pt x="692" y="351"/>
                    <a:pt x="692" y="351"/>
                  </a:cubicBezTo>
                  <a:cubicBezTo>
                    <a:pt x="695" y="351"/>
                    <a:pt x="696" y="348"/>
                    <a:pt x="697" y="347"/>
                  </a:cubicBezTo>
                  <a:cubicBezTo>
                    <a:pt x="697" y="346"/>
                    <a:pt x="697" y="346"/>
                    <a:pt x="697" y="346"/>
                  </a:cubicBezTo>
                  <a:cubicBezTo>
                    <a:pt x="698" y="346"/>
                    <a:pt x="698" y="347"/>
                    <a:pt x="698" y="348"/>
                  </a:cubicBezTo>
                  <a:cubicBezTo>
                    <a:pt x="699" y="348"/>
                    <a:pt x="699" y="348"/>
                    <a:pt x="699" y="348"/>
                  </a:cubicBezTo>
                  <a:cubicBezTo>
                    <a:pt x="700" y="350"/>
                    <a:pt x="702" y="352"/>
                    <a:pt x="703" y="353"/>
                  </a:cubicBezTo>
                  <a:cubicBezTo>
                    <a:pt x="704" y="354"/>
                    <a:pt x="704" y="354"/>
                    <a:pt x="705" y="355"/>
                  </a:cubicBezTo>
                  <a:cubicBezTo>
                    <a:pt x="707" y="357"/>
                    <a:pt x="709" y="358"/>
                    <a:pt x="711" y="359"/>
                  </a:cubicBezTo>
                  <a:cubicBezTo>
                    <a:pt x="713" y="360"/>
                    <a:pt x="713" y="360"/>
                    <a:pt x="713" y="360"/>
                  </a:cubicBezTo>
                  <a:cubicBezTo>
                    <a:pt x="715" y="361"/>
                    <a:pt x="716" y="362"/>
                    <a:pt x="717" y="364"/>
                  </a:cubicBezTo>
                  <a:cubicBezTo>
                    <a:pt x="717" y="364"/>
                    <a:pt x="717" y="364"/>
                    <a:pt x="717" y="364"/>
                  </a:cubicBezTo>
                  <a:cubicBezTo>
                    <a:pt x="719" y="367"/>
                    <a:pt x="721" y="368"/>
                    <a:pt x="724" y="368"/>
                  </a:cubicBezTo>
                  <a:cubicBezTo>
                    <a:pt x="724" y="368"/>
                    <a:pt x="725" y="368"/>
                    <a:pt x="726" y="368"/>
                  </a:cubicBezTo>
                  <a:cubicBezTo>
                    <a:pt x="727" y="368"/>
                    <a:pt x="727" y="368"/>
                    <a:pt x="728" y="369"/>
                  </a:cubicBezTo>
                  <a:cubicBezTo>
                    <a:pt x="729" y="369"/>
                    <a:pt x="731" y="370"/>
                    <a:pt x="733" y="370"/>
                  </a:cubicBezTo>
                  <a:cubicBezTo>
                    <a:pt x="733" y="370"/>
                    <a:pt x="733" y="370"/>
                    <a:pt x="733" y="370"/>
                  </a:cubicBezTo>
                  <a:cubicBezTo>
                    <a:pt x="734" y="370"/>
                    <a:pt x="735" y="370"/>
                    <a:pt x="737" y="370"/>
                  </a:cubicBezTo>
                  <a:cubicBezTo>
                    <a:pt x="739" y="370"/>
                    <a:pt x="740" y="370"/>
                    <a:pt x="742" y="370"/>
                  </a:cubicBezTo>
                  <a:cubicBezTo>
                    <a:pt x="741" y="371"/>
                    <a:pt x="741" y="371"/>
                    <a:pt x="740" y="372"/>
                  </a:cubicBezTo>
                  <a:cubicBezTo>
                    <a:pt x="738" y="374"/>
                    <a:pt x="736" y="377"/>
                    <a:pt x="736" y="380"/>
                  </a:cubicBezTo>
                  <a:cubicBezTo>
                    <a:pt x="736" y="381"/>
                    <a:pt x="737" y="383"/>
                    <a:pt x="739" y="384"/>
                  </a:cubicBezTo>
                  <a:cubicBezTo>
                    <a:pt x="741" y="386"/>
                    <a:pt x="742" y="388"/>
                    <a:pt x="744" y="390"/>
                  </a:cubicBezTo>
                  <a:cubicBezTo>
                    <a:pt x="746" y="392"/>
                    <a:pt x="748" y="392"/>
                    <a:pt x="751" y="392"/>
                  </a:cubicBezTo>
                  <a:cubicBezTo>
                    <a:pt x="752" y="392"/>
                    <a:pt x="753" y="392"/>
                    <a:pt x="754" y="392"/>
                  </a:cubicBezTo>
                  <a:cubicBezTo>
                    <a:pt x="755" y="392"/>
                    <a:pt x="756" y="392"/>
                    <a:pt x="757" y="392"/>
                  </a:cubicBezTo>
                  <a:cubicBezTo>
                    <a:pt x="757" y="392"/>
                    <a:pt x="758" y="392"/>
                    <a:pt x="758" y="392"/>
                  </a:cubicBezTo>
                  <a:cubicBezTo>
                    <a:pt x="759" y="393"/>
                    <a:pt x="759" y="394"/>
                    <a:pt x="758" y="395"/>
                  </a:cubicBezTo>
                  <a:cubicBezTo>
                    <a:pt x="758" y="396"/>
                    <a:pt x="758" y="397"/>
                    <a:pt x="759" y="398"/>
                  </a:cubicBezTo>
                  <a:cubicBezTo>
                    <a:pt x="759" y="402"/>
                    <a:pt x="763" y="407"/>
                    <a:pt x="769" y="407"/>
                  </a:cubicBezTo>
                  <a:cubicBezTo>
                    <a:pt x="770" y="407"/>
                    <a:pt x="770" y="407"/>
                    <a:pt x="771" y="407"/>
                  </a:cubicBezTo>
                  <a:cubicBezTo>
                    <a:pt x="776" y="405"/>
                    <a:pt x="776" y="401"/>
                    <a:pt x="776" y="399"/>
                  </a:cubicBezTo>
                  <a:cubicBezTo>
                    <a:pt x="775" y="397"/>
                    <a:pt x="776" y="396"/>
                    <a:pt x="776" y="396"/>
                  </a:cubicBezTo>
                  <a:cubicBezTo>
                    <a:pt x="777" y="396"/>
                    <a:pt x="779" y="395"/>
                    <a:pt x="781" y="395"/>
                  </a:cubicBezTo>
                  <a:cubicBezTo>
                    <a:pt x="783" y="395"/>
                    <a:pt x="784" y="395"/>
                    <a:pt x="785" y="395"/>
                  </a:cubicBezTo>
                  <a:cubicBezTo>
                    <a:pt x="786" y="396"/>
                    <a:pt x="788" y="398"/>
                    <a:pt x="789" y="399"/>
                  </a:cubicBezTo>
                  <a:cubicBezTo>
                    <a:pt x="792" y="401"/>
                    <a:pt x="795" y="403"/>
                    <a:pt x="798" y="404"/>
                  </a:cubicBezTo>
                  <a:cubicBezTo>
                    <a:pt x="801" y="405"/>
                    <a:pt x="803" y="405"/>
                    <a:pt x="806" y="405"/>
                  </a:cubicBezTo>
                  <a:cubicBezTo>
                    <a:pt x="808" y="405"/>
                    <a:pt x="809" y="405"/>
                    <a:pt x="811" y="405"/>
                  </a:cubicBezTo>
                  <a:cubicBezTo>
                    <a:pt x="812" y="405"/>
                    <a:pt x="813" y="405"/>
                    <a:pt x="814" y="405"/>
                  </a:cubicBezTo>
                  <a:cubicBezTo>
                    <a:pt x="814" y="405"/>
                    <a:pt x="814" y="405"/>
                    <a:pt x="815" y="405"/>
                  </a:cubicBezTo>
                  <a:cubicBezTo>
                    <a:pt x="817" y="405"/>
                    <a:pt x="819" y="405"/>
                    <a:pt x="822" y="405"/>
                  </a:cubicBezTo>
                  <a:cubicBezTo>
                    <a:pt x="823" y="405"/>
                    <a:pt x="823" y="405"/>
                    <a:pt x="823" y="405"/>
                  </a:cubicBezTo>
                  <a:cubicBezTo>
                    <a:pt x="823" y="405"/>
                    <a:pt x="824" y="405"/>
                    <a:pt x="824" y="405"/>
                  </a:cubicBezTo>
                  <a:cubicBezTo>
                    <a:pt x="826" y="405"/>
                    <a:pt x="827" y="405"/>
                    <a:pt x="828" y="405"/>
                  </a:cubicBezTo>
                  <a:cubicBezTo>
                    <a:pt x="829" y="405"/>
                    <a:pt x="830" y="404"/>
                    <a:pt x="831" y="404"/>
                  </a:cubicBezTo>
                  <a:cubicBezTo>
                    <a:pt x="832" y="404"/>
                    <a:pt x="835" y="405"/>
                    <a:pt x="836" y="405"/>
                  </a:cubicBezTo>
                  <a:cubicBezTo>
                    <a:pt x="839" y="406"/>
                    <a:pt x="842" y="407"/>
                    <a:pt x="845" y="407"/>
                  </a:cubicBezTo>
                  <a:cubicBezTo>
                    <a:pt x="848" y="407"/>
                    <a:pt x="850" y="406"/>
                    <a:pt x="851" y="404"/>
                  </a:cubicBezTo>
                  <a:cubicBezTo>
                    <a:pt x="853" y="403"/>
                    <a:pt x="853" y="400"/>
                    <a:pt x="853" y="398"/>
                  </a:cubicBezTo>
                  <a:cubicBezTo>
                    <a:pt x="853" y="389"/>
                    <a:pt x="844" y="382"/>
                    <a:pt x="837" y="378"/>
                  </a:cubicBezTo>
                  <a:cubicBezTo>
                    <a:pt x="834" y="377"/>
                    <a:pt x="832" y="376"/>
                    <a:pt x="829" y="375"/>
                  </a:cubicBezTo>
                  <a:cubicBezTo>
                    <a:pt x="824" y="373"/>
                    <a:pt x="820" y="371"/>
                    <a:pt x="816" y="368"/>
                  </a:cubicBezTo>
                  <a:cubicBezTo>
                    <a:pt x="814" y="367"/>
                    <a:pt x="812" y="367"/>
                    <a:pt x="810" y="366"/>
                  </a:cubicBezTo>
                  <a:cubicBezTo>
                    <a:pt x="809" y="366"/>
                    <a:pt x="808" y="366"/>
                    <a:pt x="807" y="365"/>
                  </a:cubicBezTo>
                  <a:cubicBezTo>
                    <a:pt x="803" y="364"/>
                    <a:pt x="798" y="361"/>
                    <a:pt x="794" y="359"/>
                  </a:cubicBezTo>
                  <a:cubicBezTo>
                    <a:pt x="793" y="358"/>
                    <a:pt x="791" y="357"/>
                    <a:pt x="790" y="357"/>
                  </a:cubicBezTo>
                  <a:cubicBezTo>
                    <a:pt x="788" y="355"/>
                    <a:pt x="786" y="354"/>
                    <a:pt x="785" y="353"/>
                  </a:cubicBezTo>
                  <a:cubicBezTo>
                    <a:pt x="785" y="352"/>
                    <a:pt x="785" y="352"/>
                    <a:pt x="785" y="352"/>
                  </a:cubicBezTo>
                  <a:cubicBezTo>
                    <a:pt x="786" y="352"/>
                    <a:pt x="788" y="353"/>
                    <a:pt x="789" y="353"/>
                  </a:cubicBezTo>
                  <a:cubicBezTo>
                    <a:pt x="791" y="354"/>
                    <a:pt x="792" y="354"/>
                    <a:pt x="793" y="354"/>
                  </a:cubicBezTo>
                  <a:cubicBezTo>
                    <a:pt x="794" y="354"/>
                    <a:pt x="795" y="354"/>
                    <a:pt x="796" y="354"/>
                  </a:cubicBezTo>
                  <a:cubicBezTo>
                    <a:pt x="797" y="354"/>
                    <a:pt x="797" y="354"/>
                    <a:pt x="798" y="354"/>
                  </a:cubicBezTo>
                  <a:cubicBezTo>
                    <a:pt x="799" y="354"/>
                    <a:pt x="799" y="354"/>
                    <a:pt x="800" y="354"/>
                  </a:cubicBezTo>
                  <a:cubicBezTo>
                    <a:pt x="801" y="354"/>
                    <a:pt x="802" y="354"/>
                    <a:pt x="802" y="355"/>
                  </a:cubicBezTo>
                  <a:cubicBezTo>
                    <a:pt x="806" y="355"/>
                    <a:pt x="809" y="357"/>
                    <a:pt x="812" y="358"/>
                  </a:cubicBezTo>
                  <a:cubicBezTo>
                    <a:pt x="815" y="359"/>
                    <a:pt x="817" y="360"/>
                    <a:pt x="819" y="361"/>
                  </a:cubicBezTo>
                  <a:cubicBezTo>
                    <a:pt x="820" y="361"/>
                    <a:pt x="821" y="362"/>
                    <a:pt x="822" y="362"/>
                  </a:cubicBezTo>
                  <a:cubicBezTo>
                    <a:pt x="823" y="362"/>
                    <a:pt x="824" y="361"/>
                    <a:pt x="825" y="361"/>
                  </a:cubicBezTo>
                  <a:cubicBezTo>
                    <a:pt x="826" y="361"/>
                    <a:pt x="827" y="361"/>
                    <a:pt x="827" y="361"/>
                  </a:cubicBezTo>
                  <a:cubicBezTo>
                    <a:pt x="827" y="361"/>
                    <a:pt x="828" y="361"/>
                    <a:pt x="828" y="361"/>
                  </a:cubicBezTo>
                  <a:cubicBezTo>
                    <a:pt x="828" y="361"/>
                    <a:pt x="829" y="362"/>
                    <a:pt x="830" y="362"/>
                  </a:cubicBezTo>
                  <a:cubicBezTo>
                    <a:pt x="831" y="363"/>
                    <a:pt x="832" y="365"/>
                    <a:pt x="834" y="365"/>
                  </a:cubicBezTo>
                  <a:cubicBezTo>
                    <a:pt x="835" y="366"/>
                    <a:pt x="836" y="366"/>
                    <a:pt x="838" y="366"/>
                  </a:cubicBezTo>
                  <a:cubicBezTo>
                    <a:pt x="838" y="366"/>
                    <a:pt x="839" y="366"/>
                    <a:pt x="840" y="366"/>
                  </a:cubicBezTo>
                  <a:cubicBezTo>
                    <a:pt x="841" y="366"/>
                    <a:pt x="842" y="366"/>
                    <a:pt x="842" y="366"/>
                  </a:cubicBezTo>
                  <a:cubicBezTo>
                    <a:pt x="843" y="366"/>
                    <a:pt x="843" y="366"/>
                    <a:pt x="843" y="366"/>
                  </a:cubicBezTo>
                  <a:cubicBezTo>
                    <a:pt x="844" y="366"/>
                    <a:pt x="845" y="366"/>
                    <a:pt x="846" y="367"/>
                  </a:cubicBezTo>
                  <a:cubicBezTo>
                    <a:pt x="847" y="367"/>
                    <a:pt x="847" y="367"/>
                    <a:pt x="847" y="367"/>
                  </a:cubicBezTo>
                  <a:cubicBezTo>
                    <a:pt x="848" y="368"/>
                    <a:pt x="848" y="368"/>
                    <a:pt x="849" y="368"/>
                  </a:cubicBezTo>
                  <a:cubicBezTo>
                    <a:pt x="850" y="369"/>
                    <a:pt x="851" y="369"/>
                    <a:pt x="852" y="370"/>
                  </a:cubicBezTo>
                  <a:cubicBezTo>
                    <a:pt x="854" y="371"/>
                    <a:pt x="855" y="371"/>
                    <a:pt x="857" y="371"/>
                  </a:cubicBezTo>
                  <a:cubicBezTo>
                    <a:pt x="859" y="371"/>
                    <a:pt x="861" y="370"/>
                    <a:pt x="862" y="367"/>
                  </a:cubicBezTo>
                  <a:cubicBezTo>
                    <a:pt x="863" y="365"/>
                    <a:pt x="862" y="362"/>
                    <a:pt x="861" y="360"/>
                  </a:cubicBezTo>
                  <a:cubicBezTo>
                    <a:pt x="861" y="360"/>
                    <a:pt x="861" y="360"/>
                    <a:pt x="862" y="359"/>
                  </a:cubicBezTo>
                  <a:close/>
                  <a:moveTo>
                    <a:pt x="493" y="120"/>
                  </a:moveTo>
                  <a:cubicBezTo>
                    <a:pt x="493" y="120"/>
                    <a:pt x="493" y="121"/>
                    <a:pt x="493" y="121"/>
                  </a:cubicBezTo>
                  <a:cubicBezTo>
                    <a:pt x="492" y="120"/>
                    <a:pt x="490" y="120"/>
                    <a:pt x="489" y="120"/>
                  </a:cubicBezTo>
                  <a:cubicBezTo>
                    <a:pt x="489" y="120"/>
                    <a:pt x="489" y="120"/>
                    <a:pt x="489" y="120"/>
                  </a:cubicBezTo>
                  <a:cubicBezTo>
                    <a:pt x="490" y="120"/>
                    <a:pt x="490" y="120"/>
                    <a:pt x="490" y="120"/>
                  </a:cubicBezTo>
                  <a:cubicBezTo>
                    <a:pt x="492" y="118"/>
                    <a:pt x="493" y="116"/>
                    <a:pt x="494" y="115"/>
                  </a:cubicBezTo>
                  <a:cubicBezTo>
                    <a:pt x="494" y="116"/>
                    <a:pt x="493" y="120"/>
                    <a:pt x="493" y="120"/>
                  </a:cubicBezTo>
                  <a:close/>
                  <a:moveTo>
                    <a:pt x="457" y="346"/>
                  </a:moveTo>
                  <a:cubicBezTo>
                    <a:pt x="452" y="346"/>
                    <a:pt x="448" y="345"/>
                    <a:pt x="445" y="342"/>
                  </a:cubicBezTo>
                  <a:cubicBezTo>
                    <a:pt x="444" y="341"/>
                    <a:pt x="444" y="341"/>
                    <a:pt x="444" y="341"/>
                  </a:cubicBezTo>
                  <a:cubicBezTo>
                    <a:pt x="443" y="340"/>
                    <a:pt x="442" y="339"/>
                    <a:pt x="441" y="338"/>
                  </a:cubicBezTo>
                  <a:cubicBezTo>
                    <a:pt x="440" y="336"/>
                    <a:pt x="439" y="335"/>
                    <a:pt x="438" y="333"/>
                  </a:cubicBezTo>
                  <a:cubicBezTo>
                    <a:pt x="437" y="331"/>
                    <a:pt x="435" y="330"/>
                    <a:pt x="433" y="329"/>
                  </a:cubicBezTo>
                  <a:cubicBezTo>
                    <a:pt x="431" y="328"/>
                    <a:pt x="430" y="327"/>
                    <a:pt x="428" y="326"/>
                  </a:cubicBezTo>
                  <a:cubicBezTo>
                    <a:pt x="430" y="326"/>
                    <a:pt x="433" y="326"/>
                    <a:pt x="435" y="327"/>
                  </a:cubicBezTo>
                  <a:cubicBezTo>
                    <a:pt x="437" y="328"/>
                    <a:pt x="439" y="329"/>
                    <a:pt x="440" y="330"/>
                  </a:cubicBezTo>
                  <a:cubicBezTo>
                    <a:pt x="443" y="332"/>
                    <a:pt x="445" y="334"/>
                    <a:pt x="447" y="336"/>
                  </a:cubicBezTo>
                  <a:cubicBezTo>
                    <a:pt x="448" y="338"/>
                    <a:pt x="450" y="340"/>
                    <a:pt x="453" y="342"/>
                  </a:cubicBezTo>
                  <a:cubicBezTo>
                    <a:pt x="453" y="342"/>
                    <a:pt x="454" y="342"/>
                    <a:pt x="454" y="343"/>
                  </a:cubicBezTo>
                  <a:cubicBezTo>
                    <a:pt x="455" y="344"/>
                    <a:pt x="456" y="345"/>
                    <a:pt x="457" y="345"/>
                  </a:cubicBezTo>
                  <a:cubicBezTo>
                    <a:pt x="458" y="346"/>
                    <a:pt x="458" y="346"/>
                    <a:pt x="458" y="346"/>
                  </a:cubicBezTo>
                  <a:cubicBezTo>
                    <a:pt x="458" y="346"/>
                    <a:pt x="458" y="346"/>
                    <a:pt x="458" y="346"/>
                  </a:cubicBezTo>
                  <a:cubicBezTo>
                    <a:pt x="458" y="346"/>
                    <a:pt x="458" y="346"/>
                    <a:pt x="457" y="346"/>
                  </a:cubicBezTo>
                  <a:close/>
                  <a:moveTo>
                    <a:pt x="567" y="79"/>
                  </a:moveTo>
                  <a:cubicBezTo>
                    <a:pt x="566" y="78"/>
                    <a:pt x="566" y="78"/>
                    <a:pt x="566" y="78"/>
                  </a:cubicBezTo>
                  <a:cubicBezTo>
                    <a:pt x="565" y="77"/>
                    <a:pt x="564" y="76"/>
                    <a:pt x="563" y="75"/>
                  </a:cubicBezTo>
                  <a:cubicBezTo>
                    <a:pt x="563" y="75"/>
                    <a:pt x="563" y="75"/>
                    <a:pt x="563" y="74"/>
                  </a:cubicBezTo>
                  <a:cubicBezTo>
                    <a:pt x="563" y="74"/>
                    <a:pt x="564" y="74"/>
                    <a:pt x="564" y="74"/>
                  </a:cubicBezTo>
                  <a:cubicBezTo>
                    <a:pt x="567" y="75"/>
                    <a:pt x="572" y="79"/>
                    <a:pt x="573" y="81"/>
                  </a:cubicBezTo>
                  <a:cubicBezTo>
                    <a:pt x="573" y="82"/>
                    <a:pt x="573" y="82"/>
                    <a:pt x="573" y="82"/>
                  </a:cubicBezTo>
                  <a:cubicBezTo>
                    <a:pt x="573" y="82"/>
                    <a:pt x="573" y="82"/>
                    <a:pt x="572" y="82"/>
                  </a:cubicBezTo>
                  <a:cubicBezTo>
                    <a:pt x="571" y="82"/>
                    <a:pt x="569" y="81"/>
                    <a:pt x="567" y="79"/>
                  </a:cubicBezTo>
                  <a:close/>
                  <a:moveTo>
                    <a:pt x="573" y="140"/>
                  </a:moveTo>
                  <a:cubicBezTo>
                    <a:pt x="573" y="140"/>
                    <a:pt x="574" y="140"/>
                    <a:pt x="574" y="140"/>
                  </a:cubicBezTo>
                  <a:cubicBezTo>
                    <a:pt x="574" y="140"/>
                    <a:pt x="574" y="140"/>
                    <a:pt x="574" y="140"/>
                  </a:cubicBezTo>
                  <a:cubicBezTo>
                    <a:pt x="575" y="140"/>
                    <a:pt x="575" y="141"/>
                    <a:pt x="575" y="142"/>
                  </a:cubicBezTo>
                  <a:cubicBezTo>
                    <a:pt x="575" y="142"/>
                    <a:pt x="576" y="143"/>
                    <a:pt x="576" y="144"/>
                  </a:cubicBezTo>
                  <a:cubicBezTo>
                    <a:pt x="575" y="143"/>
                    <a:pt x="574" y="142"/>
                    <a:pt x="573" y="140"/>
                  </a:cubicBezTo>
                  <a:close/>
                  <a:moveTo>
                    <a:pt x="739" y="259"/>
                  </a:moveTo>
                  <a:cubicBezTo>
                    <a:pt x="739" y="260"/>
                    <a:pt x="738" y="261"/>
                    <a:pt x="736" y="261"/>
                  </a:cubicBezTo>
                  <a:cubicBezTo>
                    <a:pt x="736" y="261"/>
                    <a:pt x="735" y="261"/>
                    <a:pt x="735" y="261"/>
                  </a:cubicBezTo>
                  <a:cubicBezTo>
                    <a:pt x="734" y="261"/>
                    <a:pt x="732" y="261"/>
                    <a:pt x="732" y="261"/>
                  </a:cubicBezTo>
                  <a:cubicBezTo>
                    <a:pt x="731" y="261"/>
                    <a:pt x="731" y="261"/>
                    <a:pt x="730" y="261"/>
                  </a:cubicBezTo>
                  <a:cubicBezTo>
                    <a:pt x="726" y="263"/>
                    <a:pt x="723" y="268"/>
                    <a:pt x="720" y="273"/>
                  </a:cubicBezTo>
                  <a:cubicBezTo>
                    <a:pt x="719" y="273"/>
                    <a:pt x="719" y="273"/>
                    <a:pt x="719" y="273"/>
                  </a:cubicBezTo>
                  <a:cubicBezTo>
                    <a:pt x="720" y="271"/>
                    <a:pt x="720" y="270"/>
                    <a:pt x="719" y="267"/>
                  </a:cubicBezTo>
                  <a:cubicBezTo>
                    <a:pt x="717" y="262"/>
                    <a:pt x="714" y="259"/>
                    <a:pt x="710" y="258"/>
                  </a:cubicBezTo>
                  <a:cubicBezTo>
                    <a:pt x="712" y="254"/>
                    <a:pt x="713" y="250"/>
                    <a:pt x="713" y="246"/>
                  </a:cubicBezTo>
                  <a:cubicBezTo>
                    <a:pt x="716" y="247"/>
                    <a:pt x="719" y="249"/>
                    <a:pt x="723" y="250"/>
                  </a:cubicBezTo>
                  <a:cubicBezTo>
                    <a:pt x="725" y="250"/>
                    <a:pt x="727" y="251"/>
                    <a:pt x="729" y="251"/>
                  </a:cubicBezTo>
                  <a:cubicBezTo>
                    <a:pt x="731" y="251"/>
                    <a:pt x="734" y="251"/>
                    <a:pt x="736" y="252"/>
                  </a:cubicBezTo>
                  <a:cubicBezTo>
                    <a:pt x="738" y="253"/>
                    <a:pt x="739" y="255"/>
                    <a:pt x="740" y="257"/>
                  </a:cubicBezTo>
                  <a:cubicBezTo>
                    <a:pt x="740" y="258"/>
                    <a:pt x="740" y="259"/>
                    <a:pt x="739" y="259"/>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06" name="Freeform 105"/>
            <p:cNvSpPr>
              <a:spLocks/>
            </p:cNvSpPr>
            <p:nvPr/>
          </p:nvSpPr>
          <p:spPr bwMode="auto">
            <a:xfrm>
              <a:off x="17687327" y="3713860"/>
              <a:ext cx="92329" cy="69063"/>
            </a:xfrm>
            <a:custGeom>
              <a:avLst/>
              <a:gdLst>
                <a:gd name="T0" fmla="*/ 16 w 17"/>
                <a:gd name="T1" fmla="*/ 2 h 14"/>
                <a:gd name="T2" fmla="*/ 12 w 17"/>
                <a:gd name="T3" fmla="*/ 0 h 14"/>
                <a:gd name="T4" fmla="*/ 10 w 17"/>
                <a:gd name="T5" fmla="*/ 0 h 14"/>
                <a:gd name="T6" fmla="*/ 7 w 17"/>
                <a:gd name="T7" fmla="*/ 2 h 14"/>
                <a:gd name="T8" fmla="*/ 6 w 17"/>
                <a:gd name="T9" fmla="*/ 3 h 14"/>
                <a:gd name="T10" fmla="*/ 1 w 17"/>
                <a:gd name="T11" fmla="*/ 7 h 14"/>
                <a:gd name="T12" fmla="*/ 1 w 17"/>
                <a:gd name="T13" fmla="*/ 11 h 14"/>
                <a:gd name="T14" fmla="*/ 5 w 17"/>
                <a:gd name="T15" fmla="*/ 14 h 14"/>
                <a:gd name="T16" fmla="*/ 10 w 17"/>
                <a:gd name="T17" fmla="*/ 11 h 14"/>
                <a:gd name="T18" fmla="*/ 10 w 17"/>
                <a:gd name="T19" fmla="*/ 11 h 14"/>
                <a:gd name="T20" fmla="*/ 12 w 17"/>
                <a:gd name="T21" fmla="*/ 11 h 14"/>
                <a:gd name="T22" fmla="*/ 16 w 17"/>
                <a:gd name="T23" fmla="*/ 7 h 14"/>
                <a:gd name="T24" fmla="*/ 16 w 17"/>
                <a:gd name="T25" fmla="*/ 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 h="14">
                  <a:moveTo>
                    <a:pt x="16" y="2"/>
                  </a:moveTo>
                  <a:cubicBezTo>
                    <a:pt x="15" y="0"/>
                    <a:pt x="14" y="0"/>
                    <a:pt x="12" y="0"/>
                  </a:cubicBezTo>
                  <a:cubicBezTo>
                    <a:pt x="12" y="0"/>
                    <a:pt x="11" y="0"/>
                    <a:pt x="10" y="0"/>
                  </a:cubicBezTo>
                  <a:cubicBezTo>
                    <a:pt x="9" y="0"/>
                    <a:pt x="8" y="1"/>
                    <a:pt x="7" y="2"/>
                  </a:cubicBezTo>
                  <a:cubicBezTo>
                    <a:pt x="7" y="2"/>
                    <a:pt x="6" y="3"/>
                    <a:pt x="6" y="3"/>
                  </a:cubicBezTo>
                  <a:cubicBezTo>
                    <a:pt x="4" y="3"/>
                    <a:pt x="2" y="4"/>
                    <a:pt x="1" y="7"/>
                  </a:cubicBezTo>
                  <a:cubicBezTo>
                    <a:pt x="0" y="7"/>
                    <a:pt x="0" y="9"/>
                    <a:pt x="1" y="11"/>
                  </a:cubicBezTo>
                  <a:cubicBezTo>
                    <a:pt x="2" y="14"/>
                    <a:pt x="4" y="14"/>
                    <a:pt x="5" y="14"/>
                  </a:cubicBezTo>
                  <a:cubicBezTo>
                    <a:pt x="7" y="14"/>
                    <a:pt x="9" y="12"/>
                    <a:pt x="10" y="11"/>
                  </a:cubicBezTo>
                  <a:cubicBezTo>
                    <a:pt x="10" y="11"/>
                    <a:pt x="10" y="11"/>
                    <a:pt x="10" y="11"/>
                  </a:cubicBezTo>
                  <a:cubicBezTo>
                    <a:pt x="11" y="11"/>
                    <a:pt x="11" y="11"/>
                    <a:pt x="12" y="11"/>
                  </a:cubicBezTo>
                  <a:cubicBezTo>
                    <a:pt x="13" y="10"/>
                    <a:pt x="15" y="9"/>
                    <a:pt x="16" y="7"/>
                  </a:cubicBezTo>
                  <a:cubicBezTo>
                    <a:pt x="17" y="6"/>
                    <a:pt x="17" y="3"/>
                    <a:pt x="16" y="2"/>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07" name="Freeform 106"/>
            <p:cNvSpPr>
              <a:spLocks/>
            </p:cNvSpPr>
            <p:nvPr/>
          </p:nvSpPr>
          <p:spPr bwMode="auto">
            <a:xfrm>
              <a:off x="20249962" y="6269195"/>
              <a:ext cx="108743" cy="102661"/>
            </a:xfrm>
            <a:custGeom>
              <a:avLst/>
              <a:gdLst>
                <a:gd name="T0" fmla="*/ 19 w 20"/>
                <a:gd name="T1" fmla="*/ 8 h 21"/>
                <a:gd name="T2" fmla="*/ 14 w 20"/>
                <a:gd name="T3" fmla="*/ 3 h 21"/>
                <a:gd name="T4" fmla="*/ 10 w 20"/>
                <a:gd name="T5" fmla="*/ 0 h 21"/>
                <a:gd name="T6" fmla="*/ 7 w 20"/>
                <a:gd name="T7" fmla="*/ 0 h 21"/>
                <a:gd name="T8" fmla="*/ 2 w 20"/>
                <a:gd name="T9" fmla="*/ 3 h 21"/>
                <a:gd name="T10" fmla="*/ 3 w 20"/>
                <a:gd name="T11" fmla="*/ 7 h 21"/>
                <a:gd name="T12" fmla="*/ 0 w 20"/>
                <a:gd name="T13" fmla="*/ 8 h 21"/>
                <a:gd name="T14" fmla="*/ 0 w 20"/>
                <a:gd name="T15" fmla="*/ 11 h 21"/>
                <a:gd name="T16" fmla="*/ 1 w 20"/>
                <a:gd name="T17" fmla="*/ 13 h 21"/>
                <a:gd name="T18" fmla="*/ 3 w 20"/>
                <a:gd name="T19" fmla="*/ 19 h 21"/>
                <a:gd name="T20" fmla="*/ 7 w 20"/>
                <a:gd name="T21" fmla="*/ 21 h 21"/>
                <a:gd name="T22" fmla="*/ 12 w 20"/>
                <a:gd name="T23" fmla="*/ 18 h 21"/>
                <a:gd name="T24" fmla="*/ 13 w 20"/>
                <a:gd name="T25" fmla="*/ 17 h 21"/>
                <a:gd name="T26" fmla="*/ 14 w 20"/>
                <a:gd name="T27" fmla="*/ 16 h 21"/>
                <a:gd name="T28" fmla="*/ 16 w 20"/>
                <a:gd name="T29" fmla="*/ 15 h 21"/>
                <a:gd name="T30" fmla="*/ 19 w 20"/>
                <a:gd name="T31" fmla="*/ 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0" h="21">
                  <a:moveTo>
                    <a:pt x="19" y="8"/>
                  </a:moveTo>
                  <a:cubicBezTo>
                    <a:pt x="18" y="5"/>
                    <a:pt x="16" y="3"/>
                    <a:pt x="14" y="3"/>
                  </a:cubicBezTo>
                  <a:cubicBezTo>
                    <a:pt x="13" y="2"/>
                    <a:pt x="12" y="1"/>
                    <a:pt x="10" y="0"/>
                  </a:cubicBezTo>
                  <a:cubicBezTo>
                    <a:pt x="9" y="0"/>
                    <a:pt x="8" y="0"/>
                    <a:pt x="7" y="0"/>
                  </a:cubicBezTo>
                  <a:cubicBezTo>
                    <a:pt x="5" y="0"/>
                    <a:pt x="3" y="1"/>
                    <a:pt x="2" y="3"/>
                  </a:cubicBezTo>
                  <a:cubicBezTo>
                    <a:pt x="2" y="5"/>
                    <a:pt x="2" y="6"/>
                    <a:pt x="3" y="7"/>
                  </a:cubicBezTo>
                  <a:cubicBezTo>
                    <a:pt x="3" y="7"/>
                    <a:pt x="0" y="8"/>
                    <a:pt x="0" y="8"/>
                  </a:cubicBezTo>
                  <a:cubicBezTo>
                    <a:pt x="0" y="11"/>
                    <a:pt x="0" y="11"/>
                    <a:pt x="0" y="11"/>
                  </a:cubicBezTo>
                  <a:cubicBezTo>
                    <a:pt x="1" y="11"/>
                    <a:pt x="1" y="12"/>
                    <a:pt x="1" y="13"/>
                  </a:cubicBezTo>
                  <a:cubicBezTo>
                    <a:pt x="1" y="15"/>
                    <a:pt x="1" y="17"/>
                    <a:pt x="3" y="19"/>
                  </a:cubicBezTo>
                  <a:cubicBezTo>
                    <a:pt x="4" y="20"/>
                    <a:pt x="6" y="21"/>
                    <a:pt x="7" y="21"/>
                  </a:cubicBezTo>
                  <a:cubicBezTo>
                    <a:pt x="10" y="21"/>
                    <a:pt x="11" y="19"/>
                    <a:pt x="12" y="18"/>
                  </a:cubicBezTo>
                  <a:cubicBezTo>
                    <a:pt x="12" y="17"/>
                    <a:pt x="12" y="17"/>
                    <a:pt x="13" y="17"/>
                  </a:cubicBezTo>
                  <a:cubicBezTo>
                    <a:pt x="13" y="16"/>
                    <a:pt x="13" y="16"/>
                    <a:pt x="14" y="16"/>
                  </a:cubicBezTo>
                  <a:cubicBezTo>
                    <a:pt x="14" y="16"/>
                    <a:pt x="15" y="16"/>
                    <a:pt x="16" y="15"/>
                  </a:cubicBezTo>
                  <a:cubicBezTo>
                    <a:pt x="19" y="14"/>
                    <a:pt x="20" y="11"/>
                    <a:pt x="19" y="8"/>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08" name="Freeform 107"/>
            <p:cNvSpPr>
              <a:spLocks noEditPoints="1"/>
            </p:cNvSpPr>
            <p:nvPr/>
          </p:nvSpPr>
          <p:spPr bwMode="auto">
            <a:xfrm>
              <a:off x="20619277" y="6168400"/>
              <a:ext cx="1743987" cy="1597784"/>
            </a:xfrm>
            <a:custGeom>
              <a:avLst/>
              <a:gdLst>
                <a:gd name="T0" fmla="*/ 307 w 320"/>
                <a:gd name="T1" fmla="*/ 198 h 322"/>
                <a:gd name="T2" fmla="*/ 303 w 320"/>
                <a:gd name="T3" fmla="*/ 188 h 322"/>
                <a:gd name="T4" fmla="*/ 296 w 320"/>
                <a:gd name="T5" fmla="*/ 170 h 322"/>
                <a:gd name="T6" fmla="*/ 274 w 320"/>
                <a:gd name="T7" fmla="*/ 161 h 322"/>
                <a:gd name="T8" fmla="*/ 258 w 320"/>
                <a:gd name="T9" fmla="*/ 166 h 322"/>
                <a:gd name="T10" fmla="*/ 247 w 320"/>
                <a:gd name="T11" fmla="*/ 156 h 322"/>
                <a:gd name="T12" fmla="*/ 229 w 320"/>
                <a:gd name="T13" fmla="*/ 166 h 322"/>
                <a:gd name="T14" fmla="*/ 221 w 320"/>
                <a:gd name="T15" fmla="*/ 175 h 322"/>
                <a:gd name="T16" fmla="*/ 218 w 320"/>
                <a:gd name="T17" fmla="*/ 175 h 322"/>
                <a:gd name="T18" fmla="*/ 227 w 320"/>
                <a:gd name="T19" fmla="*/ 162 h 322"/>
                <a:gd name="T20" fmla="*/ 240 w 320"/>
                <a:gd name="T21" fmla="*/ 144 h 322"/>
                <a:gd name="T22" fmla="*/ 225 w 320"/>
                <a:gd name="T23" fmla="*/ 140 h 322"/>
                <a:gd name="T24" fmla="*/ 208 w 320"/>
                <a:gd name="T25" fmla="*/ 147 h 322"/>
                <a:gd name="T26" fmla="*/ 195 w 320"/>
                <a:gd name="T27" fmla="*/ 140 h 322"/>
                <a:gd name="T28" fmla="*/ 174 w 320"/>
                <a:gd name="T29" fmla="*/ 143 h 322"/>
                <a:gd name="T30" fmla="*/ 165 w 320"/>
                <a:gd name="T31" fmla="*/ 148 h 322"/>
                <a:gd name="T32" fmla="*/ 155 w 320"/>
                <a:gd name="T33" fmla="*/ 132 h 322"/>
                <a:gd name="T34" fmla="*/ 142 w 320"/>
                <a:gd name="T35" fmla="*/ 132 h 322"/>
                <a:gd name="T36" fmla="*/ 132 w 320"/>
                <a:gd name="T37" fmla="*/ 132 h 322"/>
                <a:gd name="T38" fmla="*/ 112 w 320"/>
                <a:gd name="T39" fmla="*/ 119 h 322"/>
                <a:gd name="T40" fmla="*/ 117 w 320"/>
                <a:gd name="T41" fmla="*/ 107 h 322"/>
                <a:gd name="T42" fmla="*/ 110 w 320"/>
                <a:gd name="T43" fmla="*/ 93 h 322"/>
                <a:gd name="T44" fmla="*/ 104 w 320"/>
                <a:gd name="T45" fmla="*/ 92 h 322"/>
                <a:gd name="T46" fmla="*/ 95 w 320"/>
                <a:gd name="T47" fmla="*/ 76 h 322"/>
                <a:gd name="T48" fmla="*/ 73 w 320"/>
                <a:gd name="T49" fmla="*/ 68 h 322"/>
                <a:gd name="T50" fmla="*/ 62 w 320"/>
                <a:gd name="T51" fmla="*/ 60 h 322"/>
                <a:gd name="T52" fmla="*/ 38 w 320"/>
                <a:gd name="T53" fmla="*/ 36 h 322"/>
                <a:gd name="T54" fmla="*/ 13 w 320"/>
                <a:gd name="T55" fmla="*/ 14 h 322"/>
                <a:gd name="T56" fmla="*/ 3 w 320"/>
                <a:gd name="T57" fmla="*/ 11 h 322"/>
                <a:gd name="T58" fmla="*/ 11 w 320"/>
                <a:gd name="T59" fmla="*/ 42 h 322"/>
                <a:gd name="T60" fmla="*/ 21 w 320"/>
                <a:gd name="T61" fmla="*/ 50 h 322"/>
                <a:gd name="T62" fmla="*/ 38 w 320"/>
                <a:gd name="T63" fmla="*/ 58 h 322"/>
                <a:gd name="T64" fmla="*/ 65 w 320"/>
                <a:gd name="T65" fmla="*/ 114 h 322"/>
                <a:gd name="T66" fmla="*/ 83 w 320"/>
                <a:gd name="T67" fmla="*/ 156 h 322"/>
                <a:gd name="T68" fmla="*/ 104 w 320"/>
                <a:gd name="T69" fmla="*/ 181 h 322"/>
                <a:gd name="T70" fmla="*/ 94 w 320"/>
                <a:gd name="T71" fmla="*/ 207 h 322"/>
                <a:gd name="T72" fmla="*/ 43 w 320"/>
                <a:gd name="T73" fmla="*/ 210 h 322"/>
                <a:gd name="T74" fmla="*/ 34 w 320"/>
                <a:gd name="T75" fmla="*/ 223 h 322"/>
                <a:gd name="T76" fmla="*/ 24 w 320"/>
                <a:gd name="T77" fmla="*/ 242 h 322"/>
                <a:gd name="T78" fmla="*/ 38 w 320"/>
                <a:gd name="T79" fmla="*/ 272 h 322"/>
                <a:gd name="T80" fmla="*/ 59 w 320"/>
                <a:gd name="T81" fmla="*/ 290 h 322"/>
                <a:gd name="T82" fmla="*/ 72 w 320"/>
                <a:gd name="T83" fmla="*/ 292 h 322"/>
                <a:gd name="T84" fmla="*/ 81 w 320"/>
                <a:gd name="T85" fmla="*/ 311 h 322"/>
                <a:gd name="T86" fmla="*/ 107 w 320"/>
                <a:gd name="T87" fmla="*/ 312 h 322"/>
                <a:gd name="T88" fmla="*/ 135 w 320"/>
                <a:gd name="T89" fmla="*/ 322 h 322"/>
                <a:gd name="T90" fmla="*/ 129 w 320"/>
                <a:gd name="T91" fmla="*/ 263 h 322"/>
                <a:gd name="T92" fmla="*/ 154 w 320"/>
                <a:gd name="T93" fmla="*/ 297 h 322"/>
                <a:gd name="T94" fmla="*/ 302 w 320"/>
                <a:gd name="T95" fmla="*/ 249 h 322"/>
                <a:gd name="T96" fmla="*/ 201 w 320"/>
                <a:gd name="T97" fmla="*/ 212 h 322"/>
                <a:gd name="T98" fmla="*/ 214 w 320"/>
                <a:gd name="T99" fmla="*/ 189 h 322"/>
                <a:gd name="T100" fmla="*/ 201 w 320"/>
                <a:gd name="T101" fmla="*/ 216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20" h="322">
                  <a:moveTo>
                    <a:pt x="320" y="207"/>
                  </a:moveTo>
                  <a:cubicBezTo>
                    <a:pt x="319" y="206"/>
                    <a:pt x="319" y="206"/>
                    <a:pt x="319" y="206"/>
                  </a:cubicBezTo>
                  <a:cubicBezTo>
                    <a:pt x="319" y="204"/>
                    <a:pt x="319" y="202"/>
                    <a:pt x="316" y="200"/>
                  </a:cubicBezTo>
                  <a:cubicBezTo>
                    <a:pt x="314" y="198"/>
                    <a:pt x="311" y="198"/>
                    <a:pt x="310" y="198"/>
                  </a:cubicBezTo>
                  <a:cubicBezTo>
                    <a:pt x="309" y="198"/>
                    <a:pt x="308" y="198"/>
                    <a:pt x="307" y="198"/>
                  </a:cubicBezTo>
                  <a:cubicBezTo>
                    <a:pt x="306" y="198"/>
                    <a:pt x="306" y="198"/>
                    <a:pt x="305" y="198"/>
                  </a:cubicBezTo>
                  <a:cubicBezTo>
                    <a:pt x="304" y="198"/>
                    <a:pt x="304" y="198"/>
                    <a:pt x="303" y="198"/>
                  </a:cubicBezTo>
                  <a:cubicBezTo>
                    <a:pt x="303" y="197"/>
                    <a:pt x="303" y="197"/>
                    <a:pt x="302" y="195"/>
                  </a:cubicBezTo>
                  <a:cubicBezTo>
                    <a:pt x="302" y="193"/>
                    <a:pt x="302" y="192"/>
                    <a:pt x="303" y="190"/>
                  </a:cubicBezTo>
                  <a:cubicBezTo>
                    <a:pt x="303" y="189"/>
                    <a:pt x="303" y="189"/>
                    <a:pt x="303" y="188"/>
                  </a:cubicBezTo>
                  <a:cubicBezTo>
                    <a:pt x="303" y="186"/>
                    <a:pt x="303" y="183"/>
                    <a:pt x="301" y="181"/>
                  </a:cubicBezTo>
                  <a:cubicBezTo>
                    <a:pt x="300" y="180"/>
                    <a:pt x="299" y="180"/>
                    <a:pt x="298" y="180"/>
                  </a:cubicBezTo>
                  <a:cubicBezTo>
                    <a:pt x="298" y="180"/>
                    <a:pt x="298" y="180"/>
                    <a:pt x="298" y="180"/>
                  </a:cubicBezTo>
                  <a:cubicBezTo>
                    <a:pt x="298" y="179"/>
                    <a:pt x="298" y="179"/>
                    <a:pt x="298" y="179"/>
                  </a:cubicBezTo>
                  <a:cubicBezTo>
                    <a:pt x="299" y="177"/>
                    <a:pt x="300" y="174"/>
                    <a:pt x="296" y="170"/>
                  </a:cubicBezTo>
                  <a:cubicBezTo>
                    <a:pt x="293" y="167"/>
                    <a:pt x="290" y="166"/>
                    <a:pt x="286" y="164"/>
                  </a:cubicBezTo>
                  <a:cubicBezTo>
                    <a:pt x="284" y="164"/>
                    <a:pt x="283" y="163"/>
                    <a:pt x="281" y="163"/>
                  </a:cubicBezTo>
                  <a:cubicBezTo>
                    <a:pt x="281" y="163"/>
                    <a:pt x="281" y="163"/>
                    <a:pt x="280" y="163"/>
                  </a:cubicBezTo>
                  <a:cubicBezTo>
                    <a:pt x="279" y="163"/>
                    <a:pt x="279" y="163"/>
                    <a:pt x="278" y="162"/>
                  </a:cubicBezTo>
                  <a:cubicBezTo>
                    <a:pt x="277" y="162"/>
                    <a:pt x="275" y="162"/>
                    <a:pt x="274" y="161"/>
                  </a:cubicBezTo>
                  <a:cubicBezTo>
                    <a:pt x="273" y="161"/>
                    <a:pt x="272" y="161"/>
                    <a:pt x="272" y="161"/>
                  </a:cubicBezTo>
                  <a:cubicBezTo>
                    <a:pt x="271" y="161"/>
                    <a:pt x="269" y="161"/>
                    <a:pt x="268" y="161"/>
                  </a:cubicBezTo>
                  <a:cubicBezTo>
                    <a:pt x="268" y="161"/>
                    <a:pt x="267" y="161"/>
                    <a:pt x="267" y="161"/>
                  </a:cubicBezTo>
                  <a:cubicBezTo>
                    <a:pt x="264" y="161"/>
                    <a:pt x="261" y="163"/>
                    <a:pt x="261" y="163"/>
                  </a:cubicBezTo>
                  <a:cubicBezTo>
                    <a:pt x="260" y="164"/>
                    <a:pt x="259" y="165"/>
                    <a:pt x="258" y="166"/>
                  </a:cubicBezTo>
                  <a:cubicBezTo>
                    <a:pt x="258" y="165"/>
                    <a:pt x="257" y="164"/>
                    <a:pt x="257" y="163"/>
                  </a:cubicBezTo>
                  <a:cubicBezTo>
                    <a:pt x="256" y="161"/>
                    <a:pt x="254" y="161"/>
                    <a:pt x="253" y="160"/>
                  </a:cubicBezTo>
                  <a:cubicBezTo>
                    <a:pt x="253" y="160"/>
                    <a:pt x="252" y="160"/>
                    <a:pt x="252" y="159"/>
                  </a:cubicBezTo>
                  <a:cubicBezTo>
                    <a:pt x="252" y="159"/>
                    <a:pt x="251" y="159"/>
                    <a:pt x="251" y="158"/>
                  </a:cubicBezTo>
                  <a:cubicBezTo>
                    <a:pt x="250" y="158"/>
                    <a:pt x="249" y="157"/>
                    <a:pt x="247" y="156"/>
                  </a:cubicBezTo>
                  <a:cubicBezTo>
                    <a:pt x="246" y="156"/>
                    <a:pt x="244" y="155"/>
                    <a:pt x="242" y="155"/>
                  </a:cubicBezTo>
                  <a:cubicBezTo>
                    <a:pt x="241" y="155"/>
                    <a:pt x="240" y="155"/>
                    <a:pt x="239" y="155"/>
                  </a:cubicBezTo>
                  <a:cubicBezTo>
                    <a:pt x="234" y="156"/>
                    <a:pt x="233" y="158"/>
                    <a:pt x="231" y="162"/>
                  </a:cubicBezTo>
                  <a:cubicBezTo>
                    <a:pt x="231" y="163"/>
                    <a:pt x="231" y="163"/>
                    <a:pt x="231" y="163"/>
                  </a:cubicBezTo>
                  <a:cubicBezTo>
                    <a:pt x="230" y="164"/>
                    <a:pt x="230" y="165"/>
                    <a:pt x="229" y="166"/>
                  </a:cubicBezTo>
                  <a:cubicBezTo>
                    <a:pt x="229" y="166"/>
                    <a:pt x="229" y="166"/>
                    <a:pt x="229" y="167"/>
                  </a:cubicBezTo>
                  <a:cubicBezTo>
                    <a:pt x="228" y="167"/>
                    <a:pt x="228" y="167"/>
                    <a:pt x="227" y="167"/>
                  </a:cubicBezTo>
                  <a:cubicBezTo>
                    <a:pt x="226" y="168"/>
                    <a:pt x="225" y="170"/>
                    <a:pt x="224" y="171"/>
                  </a:cubicBezTo>
                  <a:cubicBezTo>
                    <a:pt x="224" y="172"/>
                    <a:pt x="223" y="173"/>
                    <a:pt x="223" y="173"/>
                  </a:cubicBezTo>
                  <a:cubicBezTo>
                    <a:pt x="222" y="174"/>
                    <a:pt x="222" y="175"/>
                    <a:pt x="221" y="175"/>
                  </a:cubicBezTo>
                  <a:cubicBezTo>
                    <a:pt x="220" y="176"/>
                    <a:pt x="219" y="177"/>
                    <a:pt x="218" y="178"/>
                  </a:cubicBezTo>
                  <a:cubicBezTo>
                    <a:pt x="218" y="178"/>
                    <a:pt x="218" y="178"/>
                    <a:pt x="218" y="178"/>
                  </a:cubicBezTo>
                  <a:cubicBezTo>
                    <a:pt x="218" y="178"/>
                    <a:pt x="218" y="177"/>
                    <a:pt x="218" y="177"/>
                  </a:cubicBezTo>
                  <a:cubicBezTo>
                    <a:pt x="218" y="176"/>
                    <a:pt x="218" y="176"/>
                    <a:pt x="218" y="175"/>
                  </a:cubicBezTo>
                  <a:cubicBezTo>
                    <a:pt x="218" y="175"/>
                    <a:pt x="218" y="175"/>
                    <a:pt x="218" y="175"/>
                  </a:cubicBezTo>
                  <a:cubicBezTo>
                    <a:pt x="219" y="174"/>
                    <a:pt x="219" y="172"/>
                    <a:pt x="219" y="172"/>
                  </a:cubicBezTo>
                  <a:cubicBezTo>
                    <a:pt x="220" y="172"/>
                    <a:pt x="220" y="171"/>
                    <a:pt x="221" y="171"/>
                  </a:cubicBezTo>
                  <a:cubicBezTo>
                    <a:pt x="222" y="171"/>
                    <a:pt x="223" y="170"/>
                    <a:pt x="224" y="169"/>
                  </a:cubicBezTo>
                  <a:cubicBezTo>
                    <a:pt x="226" y="168"/>
                    <a:pt x="226" y="166"/>
                    <a:pt x="227" y="164"/>
                  </a:cubicBezTo>
                  <a:cubicBezTo>
                    <a:pt x="227" y="163"/>
                    <a:pt x="227" y="163"/>
                    <a:pt x="227" y="162"/>
                  </a:cubicBezTo>
                  <a:cubicBezTo>
                    <a:pt x="228" y="161"/>
                    <a:pt x="230" y="160"/>
                    <a:pt x="231" y="159"/>
                  </a:cubicBezTo>
                  <a:cubicBezTo>
                    <a:pt x="232" y="158"/>
                    <a:pt x="232" y="158"/>
                    <a:pt x="232" y="158"/>
                  </a:cubicBezTo>
                  <a:cubicBezTo>
                    <a:pt x="232" y="157"/>
                    <a:pt x="233" y="157"/>
                    <a:pt x="234" y="156"/>
                  </a:cubicBezTo>
                  <a:cubicBezTo>
                    <a:pt x="235" y="155"/>
                    <a:pt x="237" y="154"/>
                    <a:pt x="239" y="152"/>
                  </a:cubicBezTo>
                  <a:cubicBezTo>
                    <a:pt x="241" y="149"/>
                    <a:pt x="241" y="146"/>
                    <a:pt x="240" y="144"/>
                  </a:cubicBezTo>
                  <a:cubicBezTo>
                    <a:pt x="240" y="142"/>
                    <a:pt x="238" y="141"/>
                    <a:pt x="236" y="140"/>
                  </a:cubicBezTo>
                  <a:cubicBezTo>
                    <a:pt x="235" y="140"/>
                    <a:pt x="234" y="139"/>
                    <a:pt x="233" y="139"/>
                  </a:cubicBezTo>
                  <a:cubicBezTo>
                    <a:pt x="231" y="139"/>
                    <a:pt x="229" y="140"/>
                    <a:pt x="228" y="141"/>
                  </a:cubicBezTo>
                  <a:cubicBezTo>
                    <a:pt x="227" y="141"/>
                    <a:pt x="227" y="141"/>
                    <a:pt x="227" y="141"/>
                  </a:cubicBezTo>
                  <a:cubicBezTo>
                    <a:pt x="227" y="141"/>
                    <a:pt x="226" y="140"/>
                    <a:pt x="225" y="140"/>
                  </a:cubicBezTo>
                  <a:cubicBezTo>
                    <a:pt x="225" y="140"/>
                    <a:pt x="223" y="139"/>
                    <a:pt x="222" y="139"/>
                  </a:cubicBezTo>
                  <a:cubicBezTo>
                    <a:pt x="221" y="138"/>
                    <a:pt x="221" y="138"/>
                    <a:pt x="220" y="138"/>
                  </a:cubicBezTo>
                  <a:cubicBezTo>
                    <a:pt x="217" y="138"/>
                    <a:pt x="213" y="140"/>
                    <a:pt x="211" y="143"/>
                  </a:cubicBezTo>
                  <a:cubicBezTo>
                    <a:pt x="211" y="144"/>
                    <a:pt x="211" y="144"/>
                    <a:pt x="211" y="144"/>
                  </a:cubicBezTo>
                  <a:cubicBezTo>
                    <a:pt x="210" y="146"/>
                    <a:pt x="209" y="147"/>
                    <a:pt x="208" y="147"/>
                  </a:cubicBezTo>
                  <a:cubicBezTo>
                    <a:pt x="207" y="147"/>
                    <a:pt x="207" y="147"/>
                    <a:pt x="207" y="147"/>
                  </a:cubicBezTo>
                  <a:cubicBezTo>
                    <a:pt x="206" y="147"/>
                    <a:pt x="204" y="147"/>
                    <a:pt x="204" y="146"/>
                  </a:cubicBezTo>
                  <a:cubicBezTo>
                    <a:pt x="203" y="146"/>
                    <a:pt x="203" y="145"/>
                    <a:pt x="203" y="145"/>
                  </a:cubicBezTo>
                  <a:cubicBezTo>
                    <a:pt x="202" y="144"/>
                    <a:pt x="201" y="142"/>
                    <a:pt x="199" y="141"/>
                  </a:cubicBezTo>
                  <a:cubicBezTo>
                    <a:pt x="198" y="140"/>
                    <a:pt x="196" y="140"/>
                    <a:pt x="195" y="140"/>
                  </a:cubicBezTo>
                  <a:cubicBezTo>
                    <a:pt x="192" y="140"/>
                    <a:pt x="189" y="141"/>
                    <a:pt x="187" y="143"/>
                  </a:cubicBezTo>
                  <a:cubicBezTo>
                    <a:pt x="186" y="143"/>
                    <a:pt x="185" y="144"/>
                    <a:pt x="184" y="144"/>
                  </a:cubicBezTo>
                  <a:cubicBezTo>
                    <a:pt x="183" y="144"/>
                    <a:pt x="182" y="144"/>
                    <a:pt x="182" y="143"/>
                  </a:cubicBezTo>
                  <a:cubicBezTo>
                    <a:pt x="181" y="143"/>
                    <a:pt x="179" y="142"/>
                    <a:pt x="177" y="142"/>
                  </a:cubicBezTo>
                  <a:cubicBezTo>
                    <a:pt x="176" y="142"/>
                    <a:pt x="175" y="142"/>
                    <a:pt x="174" y="143"/>
                  </a:cubicBezTo>
                  <a:cubicBezTo>
                    <a:pt x="172" y="144"/>
                    <a:pt x="171" y="145"/>
                    <a:pt x="170" y="147"/>
                  </a:cubicBezTo>
                  <a:cubicBezTo>
                    <a:pt x="169" y="148"/>
                    <a:pt x="169" y="149"/>
                    <a:pt x="168" y="149"/>
                  </a:cubicBezTo>
                  <a:cubicBezTo>
                    <a:pt x="168" y="149"/>
                    <a:pt x="167" y="149"/>
                    <a:pt x="166" y="149"/>
                  </a:cubicBezTo>
                  <a:cubicBezTo>
                    <a:pt x="165" y="149"/>
                    <a:pt x="165" y="149"/>
                    <a:pt x="165" y="149"/>
                  </a:cubicBezTo>
                  <a:cubicBezTo>
                    <a:pt x="165" y="148"/>
                    <a:pt x="165" y="148"/>
                    <a:pt x="165" y="148"/>
                  </a:cubicBezTo>
                  <a:cubicBezTo>
                    <a:pt x="165" y="146"/>
                    <a:pt x="166" y="141"/>
                    <a:pt x="162" y="139"/>
                  </a:cubicBezTo>
                  <a:cubicBezTo>
                    <a:pt x="162" y="138"/>
                    <a:pt x="161" y="138"/>
                    <a:pt x="160" y="138"/>
                  </a:cubicBezTo>
                  <a:cubicBezTo>
                    <a:pt x="160" y="138"/>
                    <a:pt x="160" y="137"/>
                    <a:pt x="160" y="137"/>
                  </a:cubicBezTo>
                  <a:cubicBezTo>
                    <a:pt x="160" y="136"/>
                    <a:pt x="160" y="134"/>
                    <a:pt x="158" y="133"/>
                  </a:cubicBezTo>
                  <a:cubicBezTo>
                    <a:pt x="157" y="132"/>
                    <a:pt x="156" y="132"/>
                    <a:pt x="155" y="132"/>
                  </a:cubicBezTo>
                  <a:cubicBezTo>
                    <a:pt x="153" y="132"/>
                    <a:pt x="152" y="132"/>
                    <a:pt x="151" y="133"/>
                  </a:cubicBezTo>
                  <a:cubicBezTo>
                    <a:pt x="151" y="133"/>
                    <a:pt x="151" y="133"/>
                    <a:pt x="151" y="133"/>
                  </a:cubicBezTo>
                  <a:cubicBezTo>
                    <a:pt x="151" y="133"/>
                    <a:pt x="150" y="133"/>
                    <a:pt x="150" y="133"/>
                  </a:cubicBezTo>
                  <a:cubicBezTo>
                    <a:pt x="149" y="133"/>
                    <a:pt x="148" y="133"/>
                    <a:pt x="148" y="132"/>
                  </a:cubicBezTo>
                  <a:cubicBezTo>
                    <a:pt x="146" y="132"/>
                    <a:pt x="144" y="132"/>
                    <a:pt x="142" y="132"/>
                  </a:cubicBezTo>
                  <a:cubicBezTo>
                    <a:pt x="141" y="132"/>
                    <a:pt x="140" y="132"/>
                    <a:pt x="139" y="132"/>
                  </a:cubicBezTo>
                  <a:cubicBezTo>
                    <a:pt x="138" y="132"/>
                    <a:pt x="138" y="132"/>
                    <a:pt x="138" y="132"/>
                  </a:cubicBezTo>
                  <a:cubicBezTo>
                    <a:pt x="137" y="132"/>
                    <a:pt x="137" y="131"/>
                    <a:pt x="136" y="131"/>
                  </a:cubicBezTo>
                  <a:cubicBezTo>
                    <a:pt x="134" y="131"/>
                    <a:pt x="134" y="132"/>
                    <a:pt x="133" y="132"/>
                  </a:cubicBezTo>
                  <a:cubicBezTo>
                    <a:pt x="132" y="132"/>
                    <a:pt x="132" y="132"/>
                    <a:pt x="132" y="132"/>
                  </a:cubicBezTo>
                  <a:cubicBezTo>
                    <a:pt x="131" y="132"/>
                    <a:pt x="129" y="131"/>
                    <a:pt x="128" y="129"/>
                  </a:cubicBezTo>
                  <a:cubicBezTo>
                    <a:pt x="126" y="127"/>
                    <a:pt x="124" y="126"/>
                    <a:pt x="121" y="124"/>
                  </a:cubicBezTo>
                  <a:cubicBezTo>
                    <a:pt x="120" y="124"/>
                    <a:pt x="119" y="123"/>
                    <a:pt x="118" y="123"/>
                  </a:cubicBezTo>
                  <a:cubicBezTo>
                    <a:pt x="117" y="123"/>
                    <a:pt x="116" y="123"/>
                    <a:pt x="116" y="122"/>
                  </a:cubicBezTo>
                  <a:cubicBezTo>
                    <a:pt x="115" y="121"/>
                    <a:pt x="114" y="120"/>
                    <a:pt x="112" y="119"/>
                  </a:cubicBezTo>
                  <a:cubicBezTo>
                    <a:pt x="111" y="119"/>
                    <a:pt x="111" y="118"/>
                    <a:pt x="111" y="118"/>
                  </a:cubicBezTo>
                  <a:cubicBezTo>
                    <a:pt x="110" y="118"/>
                    <a:pt x="110" y="118"/>
                    <a:pt x="110" y="118"/>
                  </a:cubicBezTo>
                  <a:cubicBezTo>
                    <a:pt x="111" y="117"/>
                    <a:pt x="111" y="117"/>
                    <a:pt x="111" y="117"/>
                  </a:cubicBezTo>
                  <a:cubicBezTo>
                    <a:pt x="112" y="117"/>
                    <a:pt x="112" y="117"/>
                    <a:pt x="112" y="117"/>
                  </a:cubicBezTo>
                  <a:cubicBezTo>
                    <a:pt x="115" y="115"/>
                    <a:pt x="117" y="109"/>
                    <a:pt x="117" y="107"/>
                  </a:cubicBezTo>
                  <a:cubicBezTo>
                    <a:pt x="117" y="107"/>
                    <a:pt x="118" y="106"/>
                    <a:pt x="118" y="105"/>
                  </a:cubicBezTo>
                  <a:cubicBezTo>
                    <a:pt x="118" y="105"/>
                    <a:pt x="118" y="105"/>
                    <a:pt x="118" y="105"/>
                  </a:cubicBezTo>
                  <a:cubicBezTo>
                    <a:pt x="119" y="105"/>
                    <a:pt x="119" y="104"/>
                    <a:pt x="119" y="102"/>
                  </a:cubicBezTo>
                  <a:cubicBezTo>
                    <a:pt x="120" y="99"/>
                    <a:pt x="118" y="97"/>
                    <a:pt x="116" y="95"/>
                  </a:cubicBezTo>
                  <a:cubicBezTo>
                    <a:pt x="114" y="94"/>
                    <a:pt x="112" y="93"/>
                    <a:pt x="110" y="93"/>
                  </a:cubicBezTo>
                  <a:cubicBezTo>
                    <a:pt x="109" y="93"/>
                    <a:pt x="108" y="93"/>
                    <a:pt x="107" y="94"/>
                  </a:cubicBezTo>
                  <a:cubicBezTo>
                    <a:pt x="107" y="94"/>
                    <a:pt x="106" y="94"/>
                    <a:pt x="105" y="94"/>
                  </a:cubicBezTo>
                  <a:cubicBezTo>
                    <a:pt x="105" y="94"/>
                    <a:pt x="105" y="94"/>
                    <a:pt x="105" y="94"/>
                  </a:cubicBezTo>
                  <a:cubicBezTo>
                    <a:pt x="105" y="94"/>
                    <a:pt x="105" y="94"/>
                    <a:pt x="105" y="94"/>
                  </a:cubicBezTo>
                  <a:cubicBezTo>
                    <a:pt x="104" y="94"/>
                    <a:pt x="104" y="93"/>
                    <a:pt x="104" y="92"/>
                  </a:cubicBezTo>
                  <a:cubicBezTo>
                    <a:pt x="104" y="92"/>
                    <a:pt x="104" y="92"/>
                    <a:pt x="104" y="92"/>
                  </a:cubicBezTo>
                  <a:cubicBezTo>
                    <a:pt x="102" y="89"/>
                    <a:pt x="100" y="88"/>
                    <a:pt x="98" y="88"/>
                  </a:cubicBezTo>
                  <a:cubicBezTo>
                    <a:pt x="98" y="88"/>
                    <a:pt x="97" y="88"/>
                    <a:pt x="97" y="88"/>
                  </a:cubicBezTo>
                  <a:cubicBezTo>
                    <a:pt x="97" y="87"/>
                    <a:pt x="97" y="86"/>
                    <a:pt x="97" y="84"/>
                  </a:cubicBezTo>
                  <a:cubicBezTo>
                    <a:pt x="97" y="82"/>
                    <a:pt x="97" y="79"/>
                    <a:pt x="95" y="76"/>
                  </a:cubicBezTo>
                  <a:cubicBezTo>
                    <a:pt x="91" y="73"/>
                    <a:pt x="87" y="73"/>
                    <a:pt x="84" y="73"/>
                  </a:cubicBezTo>
                  <a:cubicBezTo>
                    <a:pt x="84" y="73"/>
                    <a:pt x="82" y="73"/>
                    <a:pt x="82" y="73"/>
                  </a:cubicBezTo>
                  <a:cubicBezTo>
                    <a:pt x="82" y="71"/>
                    <a:pt x="82" y="71"/>
                    <a:pt x="81" y="70"/>
                  </a:cubicBezTo>
                  <a:cubicBezTo>
                    <a:pt x="80" y="69"/>
                    <a:pt x="78" y="68"/>
                    <a:pt x="75" y="68"/>
                  </a:cubicBezTo>
                  <a:cubicBezTo>
                    <a:pt x="74" y="68"/>
                    <a:pt x="74" y="68"/>
                    <a:pt x="73" y="68"/>
                  </a:cubicBezTo>
                  <a:cubicBezTo>
                    <a:pt x="73" y="67"/>
                    <a:pt x="73" y="66"/>
                    <a:pt x="73" y="65"/>
                  </a:cubicBezTo>
                  <a:cubicBezTo>
                    <a:pt x="74" y="64"/>
                    <a:pt x="73" y="63"/>
                    <a:pt x="73" y="62"/>
                  </a:cubicBezTo>
                  <a:cubicBezTo>
                    <a:pt x="71" y="60"/>
                    <a:pt x="67" y="59"/>
                    <a:pt x="64" y="59"/>
                  </a:cubicBezTo>
                  <a:cubicBezTo>
                    <a:pt x="63" y="59"/>
                    <a:pt x="63" y="59"/>
                    <a:pt x="62" y="60"/>
                  </a:cubicBezTo>
                  <a:cubicBezTo>
                    <a:pt x="62" y="60"/>
                    <a:pt x="62" y="60"/>
                    <a:pt x="62" y="60"/>
                  </a:cubicBezTo>
                  <a:cubicBezTo>
                    <a:pt x="63" y="58"/>
                    <a:pt x="64" y="55"/>
                    <a:pt x="63" y="52"/>
                  </a:cubicBezTo>
                  <a:cubicBezTo>
                    <a:pt x="61" y="48"/>
                    <a:pt x="56" y="46"/>
                    <a:pt x="52" y="45"/>
                  </a:cubicBezTo>
                  <a:cubicBezTo>
                    <a:pt x="51" y="44"/>
                    <a:pt x="51" y="43"/>
                    <a:pt x="51" y="43"/>
                  </a:cubicBezTo>
                  <a:cubicBezTo>
                    <a:pt x="50" y="40"/>
                    <a:pt x="46" y="39"/>
                    <a:pt x="44" y="38"/>
                  </a:cubicBezTo>
                  <a:cubicBezTo>
                    <a:pt x="42" y="38"/>
                    <a:pt x="40" y="37"/>
                    <a:pt x="38" y="36"/>
                  </a:cubicBezTo>
                  <a:cubicBezTo>
                    <a:pt x="35" y="35"/>
                    <a:pt x="31" y="32"/>
                    <a:pt x="28" y="30"/>
                  </a:cubicBezTo>
                  <a:cubicBezTo>
                    <a:pt x="26" y="29"/>
                    <a:pt x="25" y="27"/>
                    <a:pt x="23" y="25"/>
                  </a:cubicBezTo>
                  <a:cubicBezTo>
                    <a:pt x="22" y="25"/>
                    <a:pt x="22" y="24"/>
                    <a:pt x="21" y="23"/>
                  </a:cubicBezTo>
                  <a:cubicBezTo>
                    <a:pt x="20" y="22"/>
                    <a:pt x="19" y="20"/>
                    <a:pt x="18" y="19"/>
                  </a:cubicBezTo>
                  <a:cubicBezTo>
                    <a:pt x="16" y="18"/>
                    <a:pt x="14" y="16"/>
                    <a:pt x="13" y="14"/>
                  </a:cubicBezTo>
                  <a:cubicBezTo>
                    <a:pt x="12" y="13"/>
                    <a:pt x="12" y="12"/>
                    <a:pt x="12" y="12"/>
                  </a:cubicBezTo>
                  <a:cubicBezTo>
                    <a:pt x="11" y="9"/>
                    <a:pt x="9" y="6"/>
                    <a:pt x="6" y="4"/>
                  </a:cubicBezTo>
                  <a:cubicBezTo>
                    <a:pt x="0" y="0"/>
                    <a:pt x="0" y="0"/>
                    <a:pt x="0" y="0"/>
                  </a:cubicBezTo>
                  <a:cubicBezTo>
                    <a:pt x="2" y="7"/>
                    <a:pt x="2" y="7"/>
                    <a:pt x="2" y="7"/>
                  </a:cubicBezTo>
                  <a:cubicBezTo>
                    <a:pt x="2" y="8"/>
                    <a:pt x="3" y="11"/>
                    <a:pt x="3" y="11"/>
                  </a:cubicBezTo>
                  <a:cubicBezTo>
                    <a:pt x="3" y="14"/>
                    <a:pt x="4" y="17"/>
                    <a:pt x="5" y="20"/>
                  </a:cubicBezTo>
                  <a:cubicBezTo>
                    <a:pt x="6" y="22"/>
                    <a:pt x="6" y="24"/>
                    <a:pt x="7" y="28"/>
                  </a:cubicBezTo>
                  <a:cubicBezTo>
                    <a:pt x="10" y="27"/>
                    <a:pt x="10" y="27"/>
                    <a:pt x="10" y="27"/>
                  </a:cubicBezTo>
                  <a:cubicBezTo>
                    <a:pt x="7" y="28"/>
                    <a:pt x="7" y="28"/>
                    <a:pt x="7" y="28"/>
                  </a:cubicBezTo>
                  <a:cubicBezTo>
                    <a:pt x="9" y="37"/>
                    <a:pt x="10" y="40"/>
                    <a:pt x="11" y="42"/>
                  </a:cubicBezTo>
                  <a:cubicBezTo>
                    <a:pt x="13" y="43"/>
                    <a:pt x="14" y="43"/>
                    <a:pt x="14" y="43"/>
                  </a:cubicBezTo>
                  <a:cubicBezTo>
                    <a:pt x="15" y="43"/>
                    <a:pt x="15" y="43"/>
                    <a:pt x="16" y="43"/>
                  </a:cubicBezTo>
                  <a:cubicBezTo>
                    <a:pt x="16" y="43"/>
                    <a:pt x="17" y="43"/>
                    <a:pt x="17" y="43"/>
                  </a:cubicBezTo>
                  <a:cubicBezTo>
                    <a:pt x="19" y="43"/>
                    <a:pt x="20" y="43"/>
                    <a:pt x="21" y="45"/>
                  </a:cubicBezTo>
                  <a:cubicBezTo>
                    <a:pt x="22" y="46"/>
                    <a:pt x="22" y="48"/>
                    <a:pt x="21" y="50"/>
                  </a:cubicBezTo>
                  <a:cubicBezTo>
                    <a:pt x="21" y="52"/>
                    <a:pt x="20" y="54"/>
                    <a:pt x="21" y="55"/>
                  </a:cubicBezTo>
                  <a:cubicBezTo>
                    <a:pt x="21" y="57"/>
                    <a:pt x="22" y="60"/>
                    <a:pt x="25" y="60"/>
                  </a:cubicBezTo>
                  <a:cubicBezTo>
                    <a:pt x="26" y="60"/>
                    <a:pt x="28" y="59"/>
                    <a:pt x="29" y="59"/>
                  </a:cubicBezTo>
                  <a:cubicBezTo>
                    <a:pt x="31" y="58"/>
                    <a:pt x="33" y="58"/>
                    <a:pt x="35" y="58"/>
                  </a:cubicBezTo>
                  <a:cubicBezTo>
                    <a:pt x="36" y="58"/>
                    <a:pt x="37" y="58"/>
                    <a:pt x="38" y="58"/>
                  </a:cubicBezTo>
                  <a:cubicBezTo>
                    <a:pt x="45" y="61"/>
                    <a:pt x="45" y="67"/>
                    <a:pt x="44" y="76"/>
                  </a:cubicBezTo>
                  <a:cubicBezTo>
                    <a:pt x="43" y="83"/>
                    <a:pt x="42" y="90"/>
                    <a:pt x="49" y="93"/>
                  </a:cubicBezTo>
                  <a:cubicBezTo>
                    <a:pt x="52" y="95"/>
                    <a:pt x="54" y="95"/>
                    <a:pt x="56" y="96"/>
                  </a:cubicBezTo>
                  <a:cubicBezTo>
                    <a:pt x="61" y="96"/>
                    <a:pt x="63" y="97"/>
                    <a:pt x="65" y="105"/>
                  </a:cubicBezTo>
                  <a:cubicBezTo>
                    <a:pt x="65" y="108"/>
                    <a:pt x="65" y="111"/>
                    <a:pt x="65" y="114"/>
                  </a:cubicBezTo>
                  <a:cubicBezTo>
                    <a:pt x="65" y="118"/>
                    <a:pt x="65" y="122"/>
                    <a:pt x="66" y="127"/>
                  </a:cubicBezTo>
                  <a:cubicBezTo>
                    <a:pt x="67" y="129"/>
                    <a:pt x="67" y="132"/>
                    <a:pt x="67" y="136"/>
                  </a:cubicBezTo>
                  <a:cubicBezTo>
                    <a:pt x="68" y="141"/>
                    <a:pt x="68" y="146"/>
                    <a:pt x="70" y="150"/>
                  </a:cubicBezTo>
                  <a:cubicBezTo>
                    <a:pt x="72" y="154"/>
                    <a:pt x="75" y="154"/>
                    <a:pt x="78" y="154"/>
                  </a:cubicBezTo>
                  <a:cubicBezTo>
                    <a:pt x="79" y="155"/>
                    <a:pt x="81" y="155"/>
                    <a:pt x="83" y="156"/>
                  </a:cubicBezTo>
                  <a:cubicBezTo>
                    <a:pt x="85" y="157"/>
                    <a:pt x="86" y="158"/>
                    <a:pt x="87" y="160"/>
                  </a:cubicBezTo>
                  <a:cubicBezTo>
                    <a:pt x="88" y="161"/>
                    <a:pt x="89" y="162"/>
                    <a:pt x="90" y="163"/>
                  </a:cubicBezTo>
                  <a:cubicBezTo>
                    <a:pt x="92" y="165"/>
                    <a:pt x="94" y="166"/>
                    <a:pt x="96" y="167"/>
                  </a:cubicBezTo>
                  <a:cubicBezTo>
                    <a:pt x="100" y="169"/>
                    <a:pt x="104" y="170"/>
                    <a:pt x="104" y="176"/>
                  </a:cubicBezTo>
                  <a:cubicBezTo>
                    <a:pt x="104" y="178"/>
                    <a:pt x="104" y="179"/>
                    <a:pt x="104" y="181"/>
                  </a:cubicBezTo>
                  <a:cubicBezTo>
                    <a:pt x="103" y="183"/>
                    <a:pt x="103" y="185"/>
                    <a:pt x="104" y="188"/>
                  </a:cubicBezTo>
                  <a:cubicBezTo>
                    <a:pt x="105" y="190"/>
                    <a:pt x="106" y="191"/>
                    <a:pt x="107" y="192"/>
                  </a:cubicBezTo>
                  <a:cubicBezTo>
                    <a:pt x="108" y="194"/>
                    <a:pt x="110" y="196"/>
                    <a:pt x="110" y="199"/>
                  </a:cubicBezTo>
                  <a:cubicBezTo>
                    <a:pt x="110" y="205"/>
                    <a:pt x="106" y="207"/>
                    <a:pt x="98" y="207"/>
                  </a:cubicBezTo>
                  <a:cubicBezTo>
                    <a:pt x="94" y="207"/>
                    <a:pt x="94" y="207"/>
                    <a:pt x="94" y="207"/>
                  </a:cubicBezTo>
                  <a:cubicBezTo>
                    <a:pt x="92" y="207"/>
                    <a:pt x="90" y="207"/>
                    <a:pt x="88" y="208"/>
                  </a:cubicBezTo>
                  <a:cubicBezTo>
                    <a:pt x="85" y="209"/>
                    <a:pt x="82" y="210"/>
                    <a:pt x="78" y="211"/>
                  </a:cubicBezTo>
                  <a:cubicBezTo>
                    <a:pt x="73" y="213"/>
                    <a:pt x="68" y="216"/>
                    <a:pt x="62" y="216"/>
                  </a:cubicBezTo>
                  <a:cubicBezTo>
                    <a:pt x="56" y="216"/>
                    <a:pt x="52" y="214"/>
                    <a:pt x="47" y="211"/>
                  </a:cubicBezTo>
                  <a:cubicBezTo>
                    <a:pt x="46" y="211"/>
                    <a:pt x="44" y="210"/>
                    <a:pt x="43" y="210"/>
                  </a:cubicBezTo>
                  <a:cubicBezTo>
                    <a:pt x="38" y="208"/>
                    <a:pt x="38" y="208"/>
                    <a:pt x="38" y="208"/>
                  </a:cubicBezTo>
                  <a:cubicBezTo>
                    <a:pt x="39" y="213"/>
                    <a:pt x="39" y="213"/>
                    <a:pt x="39" y="213"/>
                  </a:cubicBezTo>
                  <a:cubicBezTo>
                    <a:pt x="39" y="215"/>
                    <a:pt x="40" y="221"/>
                    <a:pt x="39" y="222"/>
                  </a:cubicBezTo>
                  <a:cubicBezTo>
                    <a:pt x="38" y="223"/>
                    <a:pt x="37" y="223"/>
                    <a:pt x="36" y="223"/>
                  </a:cubicBezTo>
                  <a:cubicBezTo>
                    <a:pt x="36" y="223"/>
                    <a:pt x="35" y="223"/>
                    <a:pt x="34" y="223"/>
                  </a:cubicBezTo>
                  <a:cubicBezTo>
                    <a:pt x="31" y="228"/>
                    <a:pt x="31" y="228"/>
                    <a:pt x="31" y="228"/>
                  </a:cubicBezTo>
                  <a:cubicBezTo>
                    <a:pt x="33" y="230"/>
                    <a:pt x="34" y="231"/>
                    <a:pt x="34" y="234"/>
                  </a:cubicBezTo>
                  <a:cubicBezTo>
                    <a:pt x="30" y="235"/>
                    <a:pt x="27" y="237"/>
                    <a:pt x="25" y="240"/>
                  </a:cubicBezTo>
                  <a:cubicBezTo>
                    <a:pt x="24" y="241"/>
                    <a:pt x="24" y="241"/>
                    <a:pt x="24" y="241"/>
                  </a:cubicBezTo>
                  <a:cubicBezTo>
                    <a:pt x="24" y="242"/>
                    <a:pt x="24" y="242"/>
                    <a:pt x="24" y="242"/>
                  </a:cubicBezTo>
                  <a:cubicBezTo>
                    <a:pt x="26" y="255"/>
                    <a:pt x="27" y="258"/>
                    <a:pt x="28" y="259"/>
                  </a:cubicBezTo>
                  <a:cubicBezTo>
                    <a:pt x="29" y="260"/>
                    <a:pt x="31" y="261"/>
                    <a:pt x="32" y="261"/>
                  </a:cubicBezTo>
                  <a:cubicBezTo>
                    <a:pt x="34" y="262"/>
                    <a:pt x="35" y="262"/>
                    <a:pt x="36" y="263"/>
                  </a:cubicBezTo>
                  <a:cubicBezTo>
                    <a:pt x="37" y="265"/>
                    <a:pt x="37" y="266"/>
                    <a:pt x="37" y="268"/>
                  </a:cubicBezTo>
                  <a:cubicBezTo>
                    <a:pt x="37" y="269"/>
                    <a:pt x="38" y="271"/>
                    <a:pt x="38" y="272"/>
                  </a:cubicBezTo>
                  <a:cubicBezTo>
                    <a:pt x="41" y="275"/>
                    <a:pt x="44" y="275"/>
                    <a:pt x="47" y="275"/>
                  </a:cubicBezTo>
                  <a:cubicBezTo>
                    <a:pt x="49" y="275"/>
                    <a:pt x="51" y="276"/>
                    <a:pt x="53" y="277"/>
                  </a:cubicBezTo>
                  <a:cubicBezTo>
                    <a:pt x="57" y="279"/>
                    <a:pt x="58" y="282"/>
                    <a:pt x="58" y="286"/>
                  </a:cubicBezTo>
                  <a:cubicBezTo>
                    <a:pt x="59" y="287"/>
                    <a:pt x="59" y="289"/>
                    <a:pt x="59" y="290"/>
                  </a:cubicBezTo>
                  <a:cubicBezTo>
                    <a:pt x="59" y="290"/>
                    <a:pt x="59" y="290"/>
                    <a:pt x="59" y="290"/>
                  </a:cubicBezTo>
                  <a:cubicBezTo>
                    <a:pt x="61" y="298"/>
                    <a:pt x="63" y="300"/>
                    <a:pt x="64" y="301"/>
                  </a:cubicBezTo>
                  <a:cubicBezTo>
                    <a:pt x="67" y="303"/>
                    <a:pt x="67" y="303"/>
                    <a:pt x="67" y="303"/>
                  </a:cubicBezTo>
                  <a:cubicBezTo>
                    <a:pt x="68" y="299"/>
                    <a:pt x="68" y="299"/>
                    <a:pt x="68" y="299"/>
                  </a:cubicBezTo>
                  <a:cubicBezTo>
                    <a:pt x="69" y="299"/>
                    <a:pt x="69" y="298"/>
                    <a:pt x="69" y="297"/>
                  </a:cubicBezTo>
                  <a:cubicBezTo>
                    <a:pt x="70" y="294"/>
                    <a:pt x="71" y="293"/>
                    <a:pt x="72" y="292"/>
                  </a:cubicBezTo>
                  <a:cubicBezTo>
                    <a:pt x="72" y="292"/>
                    <a:pt x="72" y="292"/>
                    <a:pt x="72" y="292"/>
                  </a:cubicBezTo>
                  <a:cubicBezTo>
                    <a:pt x="74" y="292"/>
                    <a:pt x="75" y="294"/>
                    <a:pt x="76" y="294"/>
                  </a:cubicBezTo>
                  <a:cubicBezTo>
                    <a:pt x="77" y="295"/>
                    <a:pt x="78" y="299"/>
                    <a:pt x="79" y="303"/>
                  </a:cubicBezTo>
                  <a:cubicBezTo>
                    <a:pt x="79" y="306"/>
                    <a:pt x="80" y="309"/>
                    <a:pt x="81" y="310"/>
                  </a:cubicBezTo>
                  <a:cubicBezTo>
                    <a:pt x="81" y="311"/>
                    <a:pt x="81" y="311"/>
                    <a:pt x="81" y="311"/>
                  </a:cubicBezTo>
                  <a:cubicBezTo>
                    <a:pt x="84" y="316"/>
                    <a:pt x="85" y="316"/>
                    <a:pt x="90" y="316"/>
                  </a:cubicBezTo>
                  <a:cubicBezTo>
                    <a:pt x="92" y="316"/>
                    <a:pt x="92" y="316"/>
                    <a:pt x="92" y="316"/>
                  </a:cubicBezTo>
                  <a:cubicBezTo>
                    <a:pt x="93" y="316"/>
                    <a:pt x="94" y="316"/>
                    <a:pt x="95" y="316"/>
                  </a:cubicBezTo>
                  <a:cubicBezTo>
                    <a:pt x="99" y="316"/>
                    <a:pt x="101" y="315"/>
                    <a:pt x="105" y="313"/>
                  </a:cubicBezTo>
                  <a:cubicBezTo>
                    <a:pt x="107" y="312"/>
                    <a:pt x="107" y="312"/>
                    <a:pt x="107" y="312"/>
                  </a:cubicBezTo>
                  <a:cubicBezTo>
                    <a:pt x="109" y="310"/>
                    <a:pt x="111" y="309"/>
                    <a:pt x="113" y="309"/>
                  </a:cubicBezTo>
                  <a:cubicBezTo>
                    <a:pt x="114" y="309"/>
                    <a:pt x="116" y="310"/>
                    <a:pt x="119" y="311"/>
                  </a:cubicBezTo>
                  <a:cubicBezTo>
                    <a:pt x="119" y="312"/>
                    <a:pt x="119" y="312"/>
                    <a:pt x="119" y="312"/>
                  </a:cubicBezTo>
                  <a:cubicBezTo>
                    <a:pt x="124" y="316"/>
                    <a:pt x="128" y="319"/>
                    <a:pt x="130" y="320"/>
                  </a:cubicBezTo>
                  <a:cubicBezTo>
                    <a:pt x="135" y="322"/>
                    <a:pt x="135" y="322"/>
                    <a:pt x="135" y="322"/>
                  </a:cubicBezTo>
                  <a:cubicBezTo>
                    <a:pt x="135" y="315"/>
                    <a:pt x="135" y="315"/>
                    <a:pt x="135" y="315"/>
                  </a:cubicBezTo>
                  <a:cubicBezTo>
                    <a:pt x="136" y="308"/>
                    <a:pt x="136" y="300"/>
                    <a:pt x="134" y="294"/>
                  </a:cubicBezTo>
                  <a:cubicBezTo>
                    <a:pt x="132" y="291"/>
                    <a:pt x="130" y="289"/>
                    <a:pt x="128" y="286"/>
                  </a:cubicBezTo>
                  <a:cubicBezTo>
                    <a:pt x="126" y="283"/>
                    <a:pt x="123" y="280"/>
                    <a:pt x="123" y="275"/>
                  </a:cubicBezTo>
                  <a:cubicBezTo>
                    <a:pt x="123" y="270"/>
                    <a:pt x="125" y="264"/>
                    <a:pt x="129" y="263"/>
                  </a:cubicBezTo>
                  <a:cubicBezTo>
                    <a:pt x="130" y="263"/>
                    <a:pt x="130" y="263"/>
                    <a:pt x="131" y="263"/>
                  </a:cubicBezTo>
                  <a:cubicBezTo>
                    <a:pt x="133" y="263"/>
                    <a:pt x="135" y="264"/>
                    <a:pt x="137" y="267"/>
                  </a:cubicBezTo>
                  <a:cubicBezTo>
                    <a:pt x="140" y="271"/>
                    <a:pt x="139" y="274"/>
                    <a:pt x="139" y="278"/>
                  </a:cubicBezTo>
                  <a:cubicBezTo>
                    <a:pt x="138" y="282"/>
                    <a:pt x="138" y="286"/>
                    <a:pt x="142" y="291"/>
                  </a:cubicBezTo>
                  <a:cubicBezTo>
                    <a:pt x="146" y="295"/>
                    <a:pt x="149" y="297"/>
                    <a:pt x="154" y="297"/>
                  </a:cubicBezTo>
                  <a:cubicBezTo>
                    <a:pt x="156" y="297"/>
                    <a:pt x="158" y="297"/>
                    <a:pt x="161" y="296"/>
                  </a:cubicBezTo>
                  <a:cubicBezTo>
                    <a:pt x="165" y="293"/>
                    <a:pt x="170" y="291"/>
                    <a:pt x="174" y="289"/>
                  </a:cubicBezTo>
                  <a:cubicBezTo>
                    <a:pt x="201" y="275"/>
                    <a:pt x="228" y="262"/>
                    <a:pt x="253" y="249"/>
                  </a:cubicBezTo>
                  <a:cubicBezTo>
                    <a:pt x="266" y="242"/>
                    <a:pt x="279" y="236"/>
                    <a:pt x="292" y="229"/>
                  </a:cubicBezTo>
                  <a:cubicBezTo>
                    <a:pt x="302" y="249"/>
                    <a:pt x="302" y="249"/>
                    <a:pt x="302" y="249"/>
                  </a:cubicBezTo>
                  <a:cubicBezTo>
                    <a:pt x="305" y="246"/>
                    <a:pt x="305" y="246"/>
                    <a:pt x="305" y="246"/>
                  </a:cubicBezTo>
                  <a:cubicBezTo>
                    <a:pt x="307" y="244"/>
                    <a:pt x="309" y="242"/>
                    <a:pt x="310" y="240"/>
                  </a:cubicBezTo>
                  <a:cubicBezTo>
                    <a:pt x="313" y="232"/>
                    <a:pt x="316" y="225"/>
                    <a:pt x="318" y="219"/>
                  </a:cubicBezTo>
                  <a:cubicBezTo>
                    <a:pt x="319" y="215"/>
                    <a:pt x="320" y="211"/>
                    <a:pt x="320" y="207"/>
                  </a:cubicBezTo>
                  <a:close/>
                  <a:moveTo>
                    <a:pt x="201" y="212"/>
                  </a:moveTo>
                  <a:cubicBezTo>
                    <a:pt x="201" y="206"/>
                    <a:pt x="201" y="202"/>
                    <a:pt x="204" y="198"/>
                  </a:cubicBezTo>
                  <a:cubicBezTo>
                    <a:pt x="205" y="197"/>
                    <a:pt x="207" y="196"/>
                    <a:pt x="208" y="195"/>
                  </a:cubicBezTo>
                  <a:cubicBezTo>
                    <a:pt x="208" y="194"/>
                    <a:pt x="209" y="193"/>
                    <a:pt x="210" y="192"/>
                  </a:cubicBezTo>
                  <a:cubicBezTo>
                    <a:pt x="211" y="191"/>
                    <a:pt x="213" y="189"/>
                    <a:pt x="214" y="187"/>
                  </a:cubicBezTo>
                  <a:cubicBezTo>
                    <a:pt x="214" y="188"/>
                    <a:pt x="214" y="188"/>
                    <a:pt x="214" y="189"/>
                  </a:cubicBezTo>
                  <a:cubicBezTo>
                    <a:pt x="214" y="190"/>
                    <a:pt x="214" y="191"/>
                    <a:pt x="214" y="192"/>
                  </a:cubicBezTo>
                  <a:cubicBezTo>
                    <a:pt x="213" y="195"/>
                    <a:pt x="212" y="197"/>
                    <a:pt x="209" y="199"/>
                  </a:cubicBezTo>
                  <a:cubicBezTo>
                    <a:pt x="208" y="200"/>
                    <a:pt x="207" y="200"/>
                    <a:pt x="206" y="202"/>
                  </a:cubicBezTo>
                  <a:cubicBezTo>
                    <a:pt x="203" y="205"/>
                    <a:pt x="203" y="209"/>
                    <a:pt x="202" y="212"/>
                  </a:cubicBezTo>
                  <a:cubicBezTo>
                    <a:pt x="202" y="214"/>
                    <a:pt x="202" y="215"/>
                    <a:pt x="201" y="216"/>
                  </a:cubicBezTo>
                  <a:cubicBezTo>
                    <a:pt x="201" y="216"/>
                    <a:pt x="201" y="215"/>
                    <a:pt x="201" y="214"/>
                  </a:cubicBezTo>
                  <a:cubicBezTo>
                    <a:pt x="201" y="213"/>
                    <a:pt x="201" y="213"/>
                    <a:pt x="201" y="212"/>
                  </a:cubicBezTo>
                  <a:close/>
                </a:path>
              </a:pathLst>
            </a:custGeom>
            <a:solidFill>
              <a:schemeClr val="accent2"/>
            </a:solid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09" name="Freeform 108"/>
            <p:cNvSpPr>
              <a:spLocks/>
            </p:cNvSpPr>
            <p:nvPr/>
          </p:nvSpPr>
          <p:spPr bwMode="auto">
            <a:xfrm>
              <a:off x="20434619" y="5811885"/>
              <a:ext cx="55397" cy="59730"/>
            </a:xfrm>
            <a:custGeom>
              <a:avLst/>
              <a:gdLst>
                <a:gd name="T0" fmla="*/ 9 w 10"/>
                <a:gd name="T1" fmla="*/ 4 h 12"/>
                <a:gd name="T2" fmla="*/ 7 w 10"/>
                <a:gd name="T3" fmla="*/ 3 h 12"/>
                <a:gd name="T4" fmla="*/ 7 w 10"/>
                <a:gd name="T5" fmla="*/ 0 h 12"/>
                <a:gd name="T6" fmla="*/ 0 w 10"/>
                <a:gd name="T7" fmla="*/ 7 h 12"/>
                <a:gd name="T8" fmla="*/ 1 w 10"/>
                <a:gd name="T9" fmla="*/ 11 h 12"/>
                <a:gd name="T10" fmla="*/ 5 w 10"/>
                <a:gd name="T11" fmla="*/ 12 h 12"/>
                <a:gd name="T12" fmla="*/ 5 w 10"/>
                <a:gd name="T13" fmla="*/ 9 h 12"/>
                <a:gd name="T14" fmla="*/ 5 w 10"/>
                <a:gd name="T15" fmla="*/ 9 h 12"/>
                <a:gd name="T16" fmla="*/ 9 w 10"/>
                <a:gd name="T17"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12">
                  <a:moveTo>
                    <a:pt x="9" y="4"/>
                  </a:moveTo>
                  <a:cubicBezTo>
                    <a:pt x="9" y="3"/>
                    <a:pt x="8" y="3"/>
                    <a:pt x="7" y="3"/>
                  </a:cubicBezTo>
                  <a:cubicBezTo>
                    <a:pt x="7" y="0"/>
                    <a:pt x="7" y="0"/>
                    <a:pt x="7" y="0"/>
                  </a:cubicBezTo>
                  <a:cubicBezTo>
                    <a:pt x="4" y="0"/>
                    <a:pt x="0" y="4"/>
                    <a:pt x="0" y="7"/>
                  </a:cubicBezTo>
                  <a:cubicBezTo>
                    <a:pt x="0" y="9"/>
                    <a:pt x="0" y="10"/>
                    <a:pt x="1" y="11"/>
                  </a:cubicBezTo>
                  <a:cubicBezTo>
                    <a:pt x="2" y="11"/>
                    <a:pt x="4" y="12"/>
                    <a:pt x="5" y="12"/>
                  </a:cubicBezTo>
                  <a:cubicBezTo>
                    <a:pt x="5" y="9"/>
                    <a:pt x="5" y="9"/>
                    <a:pt x="5" y="9"/>
                  </a:cubicBezTo>
                  <a:cubicBezTo>
                    <a:pt x="5" y="9"/>
                    <a:pt x="5" y="9"/>
                    <a:pt x="5" y="9"/>
                  </a:cubicBezTo>
                  <a:cubicBezTo>
                    <a:pt x="8" y="9"/>
                    <a:pt x="10" y="7"/>
                    <a:pt x="9" y="4"/>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10" name="Freeform 109"/>
            <p:cNvSpPr>
              <a:spLocks/>
            </p:cNvSpPr>
            <p:nvPr/>
          </p:nvSpPr>
          <p:spPr bwMode="auto">
            <a:xfrm>
              <a:off x="22685388" y="7532862"/>
              <a:ext cx="92329" cy="83996"/>
            </a:xfrm>
            <a:custGeom>
              <a:avLst/>
              <a:gdLst>
                <a:gd name="T0" fmla="*/ 13 w 17"/>
                <a:gd name="T1" fmla="*/ 0 h 17"/>
                <a:gd name="T2" fmla="*/ 10 w 17"/>
                <a:gd name="T3" fmla="*/ 1 h 17"/>
                <a:gd name="T4" fmla="*/ 2 w 17"/>
                <a:gd name="T5" fmla="*/ 10 h 17"/>
                <a:gd name="T6" fmla="*/ 1 w 17"/>
                <a:gd name="T7" fmla="*/ 16 h 17"/>
                <a:gd name="T8" fmla="*/ 4 w 17"/>
                <a:gd name="T9" fmla="*/ 17 h 17"/>
                <a:gd name="T10" fmla="*/ 8 w 17"/>
                <a:gd name="T11" fmla="*/ 16 h 17"/>
                <a:gd name="T12" fmla="*/ 11 w 17"/>
                <a:gd name="T13" fmla="*/ 11 h 17"/>
                <a:gd name="T14" fmla="*/ 12 w 17"/>
                <a:gd name="T15" fmla="*/ 10 h 17"/>
                <a:gd name="T16" fmla="*/ 12 w 17"/>
                <a:gd name="T17" fmla="*/ 10 h 17"/>
                <a:gd name="T18" fmla="*/ 17 w 17"/>
                <a:gd name="T19" fmla="*/ 4 h 17"/>
                <a:gd name="T20" fmla="*/ 13 w 17"/>
                <a:gd name="T2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17">
                  <a:moveTo>
                    <a:pt x="13" y="0"/>
                  </a:moveTo>
                  <a:cubicBezTo>
                    <a:pt x="12" y="0"/>
                    <a:pt x="11" y="1"/>
                    <a:pt x="10" y="1"/>
                  </a:cubicBezTo>
                  <a:cubicBezTo>
                    <a:pt x="7" y="3"/>
                    <a:pt x="3" y="7"/>
                    <a:pt x="2" y="10"/>
                  </a:cubicBezTo>
                  <a:cubicBezTo>
                    <a:pt x="0" y="12"/>
                    <a:pt x="0" y="14"/>
                    <a:pt x="1" y="16"/>
                  </a:cubicBezTo>
                  <a:cubicBezTo>
                    <a:pt x="2" y="17"/>
                    <a:pt x="3" y="17"/>
                    <a:pt x="4" y="17"/>
                  </a:cubicBezTo>
                  <a:cubicBezTo>
                    <a:pt x="6" y="17"/>
                    <a:pt x="7" y="17"/>
                    <a:pt x="8" y="16"/>
                  </a:cubicBezTo>
                  <a:cubicBezTo>
                    <a:pt x="10" y="15"/>
                    <a:pt x="11" y="13"/>
                    <a:pt x="11" y="11"/>
                  </a:cubicBezTo>
                  <a:cubicBezTo>
                    <a:pt x="12" y="11"/>
                    <a:pt x="12" y="10"/>
                    <a:pt x="12" y="10"/>
                  </a:cubicBezTo>
                  <a:cubicBezTo>
                    <a:pt x="12" y="10"/>
                    <a:pt x="12" y="10"/>
                    <a:pt x="12" y="10"/>
                  </a:cubicBezTo>
                  <a:cubicBezTo>
                    <a:pt x="16" y="9"/>
                    <a:pt x="17" y="7"/>
                    <a:pt x="17" y="4"/>
                  </a:cubicBezTo>
                  <a:cubicBezTo>
                    <a:pt x="17" y="0"/>
                    <a:pt x="14" y="0"/>
                    <a:pt x="13" y="0"/>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11" name="Freeform 110"/>
            <p:cNvSpPr>
              <a:spLocks/>
            </p:cNvSpPr>
            <p:nvPr/>
          </p:nvSpPr>
          <p:spPr bwMode="auto">
            <a:xfrm>
              <a:off x="22767458" y="7493664"/>
              <a:ext cx="69759" cy="54131"/>
            </a:xfrm>
            <a:custGeom>
              <a:avLst/>
              <a:gdLst>
                <a:gd name="T0" fmla="*/ 12 w 13"/>
                <a:gd name="T1" fmla="*/ 2 h 11"/>
                <a:gd name="T2" fmla="*/ 7 w 13"/>
                <a:gd name="T3" fmla="*/ 0 h 11"/>
                <a:gd name="T4" fmla="*/ 0 w 13"/>
                <a:gd name="T5" fmla="*/ 4 h 11"/>
                <a:gd name="T6" fmla="*/ 1 w 13"/>
                <a:gd name="T7" fmla="*/ 9 h 11"/>
                <a:gd name="T8" fmla="*/ 6 w 13"/>
                <a:gd name="T9" fmla="*/ 11 h 11"/>
                <a:gd name="T10" fmla="*/ 6 w 13"/>
                <a:gd name="T11" fmla="*/ 11 h 11"/>
                <a:gd name="T12" fmla="*/ 13 w 13"/>
                <a:gd name="T13" fmla="*/ 5 h 11"/>
                <a:gd name="T14" fmla="*/ 12 w 13"/>
                <a:gd name="T15" fmla="*/ 2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11">
                  <a:moveTo>
                    <a:pt x="12" y="2"/>
                  </a:moveTo>
                  <a:cubicBezTo>
                    <a:pt x="11" y="1"/>
                    <a:pt x="10" y="0"/>
                    <a:pt x="7" y="0"/>
                  </a:cubicBezTo>
                  <a:cubicBezTo>
                    <a:pt x="5" y="0"/>
                    <a:pt x="1" y="1"/>
                    <a:pt x="0" y="4"/>
                  </a:cubicBezTo>
                  <a:cubicBezTo>
                    <a:pt x="0" y="5"/>
                    <a:pt x="0" y="7"/>
                    <a:pt x="1" y="9"/>
                  </a:cubicBezTo>
                  <a:cubicBezTo>
                    <a:pt x="2" y="10"/>
                    <a:pt x="4" y="11"/>
                    <a:pt x="6" y="11"/>
                  </a:cubicBezTo>
                  <a:cubicBezTo>
                    <a:pt x="6" y="11"/>
                    <a:pt x="6" y="11"/>
                    <a:pt x="6" y="11"/>
                  </a:cubicBezTo>
                  <a:cubicBezTo>
                    <a:pt x="9" y="10"/>
                    <a:pt x="12" y="8"/>
                    <a:pt x="13" y="5"/>
                  </a:cubicBezTo>
                  <a:cubicBezTo>
                    <a:pt x="13" y="4"/>
                    <a:pt x="13" y="3"/>
                    <a:pt x="12" y="2"/>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12" name="Freeform 111"/>
            <p:cNvSpPr>
              <a:spLocks/>
            </p:cNvSpPr>
            <p:nvPr/>
          </p:nvSpPr>
          <p:spPr bwMode="auto">
            <a:xfrm>
              <a:off x="20440775" y="5936945"/>
              <a:ext cx="125157" cy="117594"/>
            </a:xfrm>
            <a:custGeom>
              <a:avLst/>
              <a:gdLst>
                <a:gd name="T0" fmla="*/ 22 w 23"/>
                <a:gd name="T1" fmla="*/ 15 h 24"/>
                <a:gd name="T2" fmla="*/ 18 w 23"/>
                <a:gd name="T3" fmla="*/ 9 h 24"/>
                <a:gd name="T4" fmla="*/ 14 w 23"/>
                <a:gd name="T5" fmla="*/ 8 h 24"/>
                <a:gd name="T6" fmla="*/ 14 w 23"/>
                <a:gd name="T7" fmla="*/ 8 h 24"/>
                <a:gd name="T8" fmla="*/ 13 w 23"/>
                <a:gd name="T9" fmla="*/ 8 h 24"/>
                <a:gd name="T10" fmla="*/ 13 w 23"/>
                <a:gd name="T11" fmla="*/ 6 h 24"/>
                <a:gd name="T12" fmla="*/ 11 w 23"/>
                <a:gd name="T13" fmla="*/ 3 h 24"/>
                <a:gd name="T14" fmla="*/ 6 w 23"/>
                <a:gd name="T15" fmla="*/ 0 h 24"/>
                <a:gd name="T16" fmla="*/ 2 w 23"/>
                <a:gd name="T17" fmla="*/ 2 h 24"/>
                <a:gd name="T18" fmla="*/ 0 w 23"/>
                <a:gd name="T19" fmla="*/ 6 h 24"/>
                <a:gd name="T20" fmla="*/ 4 w 23"/>
                <a:gd name="T21" fmla="*/ 11 h 24"/>
                <a:gd name="T22" fmla="*/ 4 w 23"/>
                <a:gd name="T23" fmla="*/ 11 h 24"/>
                <a:gd name="T24" fmla="*/ 1 w 23"/>
                <a:gd name="T25" fmla="*/ 17 h 24"/>
                <a:gd name="T26" fmla="*/ 2 w 23"/>
                <a:gd name="T27" fmla="*/ 21 h 24"/>
                <a:gd name="T28" fmla="*/ 7 w 23"/>
                <a:gd name="T29" fmla="*/ 23 h 24"/>
                <a:gd name="T30" fmla="*/ 9 w 23"/>
                <a:gd name="T31" fmla="*/ 23 h 24"/>
                <a:gd name="T32" fmla="*/ 12 w 23"/>
                <a:gd name="T33" fmla="*/ 23 h 24"/>
                <a:gd name="T34" fmla="*/ 15 w 23"/>
                <a:gd name="T35" fmla="*/ 24 h 24"/>
                <a:gd name="T36" fmla="*/ 15 w 23"/>
                <a:gd name="T37" fmla="*/ 24 h 24"/>
                <a:gd name="T38" fmla="*/ 21 w 23"/>
                <a:gd name="T39" fmla="*/ 21 h 24"/>
                <a:gd name="T40" fmla="*/ 22 w 23"/>
                <a:gd name="T41" fmla="*/ 15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3" h="24">
                  <a:moveTo>
                    <a:pt x="22" y="15"/>
                  </a:moveTo>
                  <a:cubicBezTo>
                    <a:pt x="22" y="12"/>
                    <a:pt x="20" y="10"/>
                    <a:pt x="18" y="9"/>
                  </a:cubicBezTo>
                  <a:cubicBezTo>
                    <a:pt x="17" y="8"/>
                    <a:pt x="15" y="8"/>
                    <a:pt x="14" y="8"/>
                  </a:cubicBezTo>
                  <a:cubicBezTo>
                    <a:pt x="14" y="8"/>
                    <a:pt x="14" y="8"/>
                    <a:pt x="14" y="8"/>
                  </a:cubicBezTo>
                  <a:cubicBezTo>
                    <a:pt x="14" y="8"/>
                    <a:pt x="13" y="8"/>
                    <a:pt x="13" y="8"/>
                  </a:cubicBezTo>
                  <a:cubicBezTo>
                    <a:pt x="13" y="7"/>
                    <a:pt x="13" y="7"/>
                    <a:pt x="13" y="6"/>
                  </a:cubicBezTo>
                  <a:cubicBezTo>
                    <a:pt x="13" y="5"/>
                    <a:pt x="12" y="4"/>
                    <a:pt x="11" y="3"/>
                  </a:cubicBezTo>
                  <a:cubicBezTo>
                    <a:pt x="10" y="1"/>
                    <a:pt x="8" y="0"/>
                    <a:pt x="6" y="0"/>
                  </a:cubicBezTo>
                  <a:cubicBezTo>
                    <a:pt x="5" y="0"/>
                    <a:pt x="3" y="0"/>
                    <a:pt x="2" y="2"/>
                  </a:cubicBezTo>
                  <a:cubicBezTo>
                    <a:pt x="0" y="3"/>
                    <a:pt x="0" y="5"/>
                    <a:pt x="0" y="6"/>
                  </a:cubicBezTo>
                  <a:cubicBezTo>
                    <a:pt x="0" y="8"/>
                    <a:pt x="2" y="10"/>
                    <a:pt x="4" y="11"/>
                  </a:cubicBezTo>
                  <a:cubicBezTo>
                    <a:pt x="4" y="11"/>
                    <a:pt x="4" y="11"/>
                    <a:pt x="4" y="11"/>
                  </a:cubicBezTo>
                  <a:cubicBezTo>
                    <a:pt x="2" y="12"/>
                    <a:pt x="1" y="14"/>
                    <a:pt x="1" y="17"/>
                  </a:cubicBezTo>
                  <a:cubicBezTo>
                    <a:pt x="1" y="19"/>
                    <a:pt x="1" y="20"/>
                    <a:pt x="2" y="21"/>
                  </a:cubicBezTo>
                  <a:cubicBezTo>
                    <a:pt x="4" y="23"/>
                    <a:pt x="6" y="23"/>
                    <a:pt x="7" y="23"/>
                  </a:cubicBezTo>
                  <a:cubicBezTo>
                    <a:pt x="7" y="23"/>
                    <a:pt x="9" y="23"/>
                    <a:pt x="9" y="23"/>
                  </a:cubicBezTo>
                  <a:cubicBezTo>
                    <a:pt x="10" y="23"/>
                    <a:pt x="11" y="23"/>
                    <a:pt x="12" y="23"/>
                  </a:cubicBezTo>
                  <a:cubicBezTo>
                    <a:pt x="13" y="24"/>
                    <a:pt x="14" y="24"/>
                    <a:pt x="15" y="24"/>
                  </a:cubicBezTo>
                  <a:cubicBezTo>
                    <a:pt x="15" y="24"/>
                    <a:pt x="15" y="24"/>
                    <a:pt x="15" y="24"/>
                  </a:cubicBezTo>
                  <a:cubicBezTo>
                    <a:pt x="18" y="24"/>
                    <a:pt x="20" y="23"/>
                    <a:pt x="21" y="21"/>
                  </a:cubicBezTo>
                  <a:cubicBezTo>
                    <a:pt x="22" y="19"/>
                    <a:pt x="23" y="17"/>
                    <a:pt x="22" y="15"/>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13" name="Freeform 112"/>
            <p:cNvSpPr>
              <a:spLocks/>
            </p:cNvSpPr>
            <p:nvPr/>
          </p:nvSpPr>
          <p:spPr bwMode="auto">
            <a:xfrm>
              <a:off x="22277090" y="7964040"/>
              <a:ext cx="86173" cy="89595"/>
            </a:xfrm>
            <a:custGeom>
              <a:avLst/>
              <a:gdLst>
                <a:gd name="T0" fmla="*/ 14 w 16"/>
                <a:gd name="T1" fmla="*/ 3 h 18"/>
                <a:gd name="T2" fmla="*/ 10 w 16"/>
                <a:gd name="T3" fmla="*/ 0 h 18"/>
                <a:gd name="T4" fmla="*/ 7 w 16"/>
                <a:gd name="T5" fmla="*/ 1 h 18"/>
                <a:gd name="T6" fmla="*/ 1 w 16"/>
                <a:gd name="T7" fmla="*/ 10 h 18"/>
                <a:gd name="T8" fmla="*/ 2 w 16"/>
                <a:gd name="T9" fmla="*/ 16 h 18"/>
                <a:gd name="T10" fmla="*/ 6 w 16"/>
                <a:gd name="T11" fmla="*/ 18 h 18"/>
                <a:gd name="T12" fmla="*/ 9 w 16"/>
                <a:gd name="T13" fmla="*/ 16 h 18"/>
                <a:gd name="T14" fmla="*/ 15 w 16"/>
                <a:gd name="T15" fmla="*/ 9 h 18"/>
                <a:gd name="T16" fmla="*/ 14 w 16"/>
                <a:gd name="T17" fmla="*/ 3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18">
                  <a:moveTo>
                    <a:pt x="14" y="3"/>
                  </a:moveTo>
                  <a:cubicBezTo>
                    <a:pt x="13" y="1"/>
                    <a:pt x="11" y="0"/>
                    <a:pt x="10" y="0"/>
                  </a:cubicBezTo>
                  <a:cubicBezTo>
                    <a:pt x="9" y="0"/>
                    <a:pt x="8" y="1"/>
                    <a:pt x="7" y="1"/>
                  </a:cubicBezTo>
                  <a:cubicBezTo>
                    <a:pt x="4" y="2"/>
                    <a:pt x="1" y="8"/>
                    <a:pt x="1" y="10"/>
                  </a:cubicBezTo>
                  <a:cubicBezTo>
                    <a:pt x="0" y="12"/>
                    <a:pt x="1" y="15"/>
                    <a:pt x="2" y="16"/>
                  </a:cubicBezTo>
                  <a:cubicBezTo>
                    <a:pt x="3" y="17"/>
                    <a:pt x="4" y="18"/>
                    <a:pt x="6" y="18"/>
                  </a:cubicBezTo>
                  <a:cubicBezTo>
                    <a:pt x="7" y="18"/>
                    <a:pt x="8" y="17"/>
                    <a:pt x="9" y="16"/>
                  </a:cubicBezTo>
                  <a:cubicBezTo>
                    <a:pt x="12" y="15"/>
                    <a:pt x="14" y="12"/>
                    <a:pt x="15" y="9"/>
                  </a:cubicBezTo>
                  <a:cubicBezTo>
                    <a:pt x="16" y="7"/>
                    <a:pt x="16" y="5"/>
                    <a:pt x="14" y="3"/>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14" name="Freeform 113"/>
            <p:cNvSpPr>
              <a:spLocks/>
            </p:cNvSpPr>
            <p:nvPr/>
          </p:nvSpPr>
          <p:spPr bwMode="auto">
            <a:xfrm>
              <a:off x="19519539" y="6039607"/>
              <a:ext cx="92329" cy="50397"/>
            </a:xfrm>
            <a:custGeom>
              <a:avLst/>
              <a:gdLst>
                <a:gd name="T0" fmla="*/ 16 w 17"/>
                <a:gd name="T1" fmla="*/ 2 h 10"/>
                <a:gd name="T2" fmla="*/ 13 w 17"/>
                <a:gd name="T3" fmla="*/ 1 h 10"/>
                <a:gd name="T4" fmla="*/ 10 w 17"/>
                <a:gd name="T5" fmla="*/ 1 h 10"/>
                <a:gd name="T6" fmla="*/ 10 w 17"/>
                <a:gd name="T7" fmla="*/ 2 h 10"/>
                <a:gd name="T8" fmla="*/ 9 w 17"/>
                <a:gd name="T9" fmla="*/ 1 h 10"/>
                <a:gd name="T10" fmla="*/ 5 w 17"/>
                <a:gd name="T11" fmla="*/ 0 h 10"/>
                <a:gd name="T12" fmla="*/ 4 w 17"/>
                <a:gd name="T13" fmla="*/ 0 h 10"/>
                <a:gd name="T14" fmla="*/ 0 w 17"/>
                <a:gd name="T15" fmla="*/ 3 h 10"/>
                <a:gd name="T16" fmla="*/ 1 w 17"/>
                <a:gd name="T17" fmla="*/ 8 h 10"/>
                <a:gd name="T18" fmla="*/ 6 w 17"/>
                <a:gd name="T19" fmla="*/ 10 h 10"/>
                <a:gd name="T20" fmla="*/ 6 w 17"/>
                <a:gd name="T21" fmla="*/ 10 h 10"/>
                <a:gd name="T22" fmla="*/ 7 w 17"/>
                <a:gd name="T23" fmla="*/ 10 h 10"/>
                <a:gd name="T24" fmla="*/ 10 w 17"/>
                <a:gd name="T25" fmla="*/ 10 h 10"/>
                <a:gd name="T26" fmla="*/ 17 w 17"/>
                <a:gd name="T27" fmla="*/ 6 h 10"/>
                <a:gd name="T28" fmla="*/ 16 w 17"/>
                <a:gd name="T29"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7" h="10">
                  <a:moveTo>
                    <a:pt x="16" y="2"/>
                  </a:moveTo>
                  <a:cubicBezTo>
                    <a:pt x="16" y="2"/>
                    <a:pt x="15" y="1"/>
                    <a:pt x="13" y="1"/>
                  </a:cubicBezTo>
                  <a:cubicBezTo>
                    <a:pt x="12" y="1"/>
                    <a:pt x="11" y="1"/>
                    <a:pt x="10" y="1"/>
                  </a:cubicBezTo>
                  <a:cubicBezTo>
                    <a:pt x="10" y="2"/>
                    <a:pt x="10" y="2"/>
                    <a:pt x="10" y="2"/>
                  </a:cubicBezTo>
                  <a:cubicBezTo>
                    <a:pt x="9" y="2"/>
                    <a:pt x="9" y="1"/>
                    <a:pt x="9" y="1"/>
                  </a:cubicBezTo>
                  <a:cubicBezTo>
                    <a:pt x="8" y="1"/>
                    <a:pt x="7" y="0"/>
                    <a:pt x="5" y="0"/>
                  </a:cubicBezTo>
                  <a:cubicBezTo>
                    <a:pt x="5" y="0"/>
                    <a:pt x="4" y="0"/>
                    <a:pt x="4" y="0"/>
                  </a:cubicBezTo>
                  <a:cubicBezTo>
                    <a:pt x="2" y="1"/>
                    <a:pt x="1" y="2"/>
                    <a:pt x="0" y="3"/>
                  </a:cubicBezTo>
                  <a:cubicBezTo>
                    <a:pt x="0" y="5"/>
                    <a:pt x="0" y="7"/>
                    <a:pt x="1" y="8"/>
                  </a:cubicBezTo>
                  <a:cubicBezTo>
                    <a:pt x="2" y="10"/>
                    <a:pt x="5" y="10"/>
                    <a:pt x="6" y="10"/>
                  </a:cubicBezTo>
                  <a:cubicBezTo>
                    <a:pt x="6" y="10"/>
                    <a:pt x="6" y="10"/>
                    <a:pt x="6" y="10"/>
                  </a:cubicBezTo>
                  <a:cubicBezTo>
                    <a:pt x="7" y="10"/>
                    <a:pt x="7" y="10"/>
                    <a:pt x="7" y="10"/>
                  </a:cubicBezTo>
                  <a:cubicBezTo>
                    <a:pt x="8" y="10"/>
                    <a:pt x="9" y="10"/>
                    <a:pt x="10" y="10"/>
                  </a:cubicBezTo>
                  <a:cubicBezTo>
                    <a:pt x="15" y="10"/>
                    <a:pt x="17" y="8"/>
                    <a:pt x="17" y="6"/>
                  </a:cubicBezTo>
                  <a:cubicBezTo>
                    <a:pt x="17" y="4"/>
                    <a:pt x="17" y="3"/>
                    <a:pt x="16" y="2"/>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15" name="Freeform 114"/>
            <p:cNvSpPr>
              <a:spLocks/>
            </p:cNvSpPr>
            <p:nvPr/>
          </p:nvSpPr>
          <p:spPr bwMode="auto">
            <a:xfrm>
              <a:off x="19131759" y="5964944"/>
              <a:ext cx="131312" cy="100795"/>
            </a:xfrm>
            <a:custGeom>
              <a:avLst/>
              <a:gdLst>
                <a:gd name="T0" fmla="*/ 23 w 24"/>
                <a:gd name="T1" fmla="*/ 8 h 20"/>
                <a:gd name="T2" fmla="*/ 12 w 24"/>
                <a:gd name="T3" fmla="*/ 0 h 20"/>
                <a:gd name="T4" fmla="*/ 11 w 24"/>
                <a:gd name="T5" fmla="*/ 0 h 20"/>
                <a:gd name="T6" fmla="*/ 3 w 24"/>
                <a:gd name="T7" fmla="*/ 3 h 20"/>
                <a:gd name="T8" fmla="*/ 0 w 24"/>
                <a:gd name="T9" fmla="*/ 8 h 20"/>
                <a:gd name="T10" fmla="*/ 2 w 24"/>
                <a:gd name="T11" fmla="*/ 12 h 20"/>
                <a:gd name="T12" fmla="*/ 4 w 24"/>
                <a:gd name="T13" fmla="*/ 13 h 20"/>
                <a:gd name="T14" fmla="*/ 5 w 24"/>
                <a:gd name="T15" fmla="*/ 14 h 20"/>
                <a:gd name="T16" fmla="*/ 7 w 24"/>
                <a:gd name="T17" fmla="*/ 16 h 20"/>
                <a:gd name="T18" fmla="*/ 8 w 24"/>
                <a:gd name="T19" fmla="*/ 17 h 20"/>
                <a:gd name="T20" fmla="*/ 15 w 24"/>
                <a:gd name="T21" fmla="*/ 20 h 20"/>
                <a:gd name="T22" fmla="*/ 15 w 24"/>
                <a:gd name="T23" fmla="*/ 20 h 20"/>
                <a:gd name="T24" fmla="*/ 20 w 24"/>
                <a:gd name="T25" fmla="*/ 18 h 20"/>
                <a:gd name="T26" fmla="*/ 23 w 24"/>
                <a:gd name="T27" fmla="*/ 8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4" h="20">
                  <a:moveTo>
                    <a:pt x="23" y="8"/>
                  </a:moveTo>
                  <a:cubicBezTo>
                    <a:pt x="22" y="4"/>
                    <a:pt x="17" y="0"/>
                    <a:pt x="12" y="0"/>
                  </a:cubicBezTo>
                  <a:cubicBezTo>
                    <a:pt x="12" y="0"/>
                    <a:pt x="11" y="0"/>
                    <a:pt x="11" y="0"/>
                  </a:cubicBezTo>
                  <a:cubicBezTo>
                    <a:pt x="8" y="0"/>
                    <a:pt x="6" y="1"/>
                    <a:pt x="3" y="3"/>
                  </a:cubicBezTo>
                  <a:cubicBezTo>
                    <a:pt x="2" y="4"/>
                    <a:pt x="0" y="6"/>
                    <a:pt x="0" y="8"/>
                  </a:cubicBezTo>
                  <a:cubicBezTo>
                    <a:pt x="0" y="9"/>
                    <a:pt x="0" y="11"/>
                    <a:pt x="2" y="12"/>
                  </a:cubicBezTo>
                  <a:cubicBezTo>
                    <a:pt x="2" y="12"/>
                    <a:pt x="3" y="13"/>
                    <a:pt x="4" y="13"/>
                  </a:cubicBezTo>
                  <a:cubicBezTo>
                    <a:pt x="4" y="13"/>
                    <a:pt x="5" y="14"/>
                    <a:pt x="5" y="14"/>
                  </a:cubicBezTo>
                  <a:cubicBezTo>
                    <a:pt x="5" y="14"/>
                    <a:pt x="6" y="15"/>
                    <a:pt x="7" y="16"/>
                  </a:cubicBezTo>
                  <a:cubicBezTo>
                    <a:pt x="8" y="17"/>
                    <a:pt x="8" y="17"/>
                    <a:pt x="8" y="17"/>
                  </a:cubicBezTo>
                  <a:cubicBezTo>
                    <a:pt x="10" y="18"/>
                    <a:pt x="12" y="20"/>
                    <a:pt x="15" y="20"/>
                  </a:cubicBezTo>
                  <a:cubicBezTo>
                    <a:pt x="15" y="20"/>
                    <a:pt x="15" y="20"/>
                    <a:pt x="15" y="20"/>
                  </a:cubicBezTo>
                  <a:cubicBezTo>
                    <a:pt x="17" y="20"/>
                    <a:pt x="19" y="19"/>
                    <a:pt x="20" y="18"/>
                  </a:cubicBezTo>
                  <a:cubicBezTo>
                    <a:pt x="23" y="15"/>
                    <a:pt x="24" y="11"/>
                    <a:pt x="23" y="8"/>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16" name="Freeform 115"/>
            <p:cNvSpPr>
              <a:spLocks/>
            </p:cNvSpPr>
            <p:nvPr/>
          </p:nvSpPr>
          <p:spPr bwMode="auto">
            <a:xfrm>
              <a:off x="19164587" y="5862282"/>
              <a:ext cx="59501" cy="54131"/>
            </a:xfrm>
            <a:custGeom>
              <a:avLst/>
              <a:gdLst>
                <a:gd name="T0" fmla="*/ 10 w 11"/>
                <a:gd name="T1" fmla="*/ 3 h 11"/>
                <a:gd name="T2" fmla="*/ 7 w 11"/>
                <a:gd name="T3" fmla="*/ 0 h 11"/>
                <a:gd name="T4" fmla="*/ 3 w 11"/>
                <a:gd name="T5" fmla="*/ 2 h 11"/>
                <a:gd name="T6" fmla="*/ 1 w 11"/>
                <a:gd name="T7" fmla="*/ 9 h 11"/>
                <a:gd name="T8" fmla="*/ 4 w 11"/>
                <a:gd name="T9" fmla="*/ 11 h 11"/>
                <a:gd name="T10" fmla="*/ 8 w 11"/>
                <a:gd name="T11" fmla="*/ 9 h 11"/>
                <a:gd name="T12" fmla="*/ 8 w 11"/>
                <a:gd name="T13" fmla="*/ 9 h 11"/>
                <a:gd name="T14" fmla="*/ 10 w 11"/>
                <a:gd name="T15" fmla="*/ 7 h 11"/>
                <a:gd name="T16" fmla="*/ 10 w 11"/>
                <a:gd name="T17"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11">
                  <a:moveTo>
                    <a:pt x="10" y="3"/>
                  </a:moveTo>
                  <a:cubicBezTo>
                    <a:pt x="10" y="1"/>
                    <a:pt x="8" y="0"/>
                    <a:pt x="7" y="0"/>
                  </a:cubicBezTo>
                  <a:cubicBezTo>
                    <a:pt x="5" y="0"/>
                    <a:pt x="3" y="1"/>
                    <a:pt x="3" y="2"/>
                  </a:cubicBezTo>
                  <a:cubicBezTo>
                    <a:pt x="1" y="4"/>
                    <a:pt x="0" y="6"/>
                    <a:pt x="1" y="9"/>
                  </a:cubicBezTo>
                  <a:cubicBezTo>
                    <a:pt x="1" y="10"/>
                    <a:pt x="3" y="11"/>
                    <a:pt x="4" y="11"/>
                  </a:cubicBezTo>
                  <a:cubicBezTo>
                    <a:pt x="5" y="11"/>
                    <a:pt x="7" y="10"/>
                    <a:pt x="8" y="9"/>
                  </a:cubicBezTo>
                  <a:cubicBezTo>
                    <a:pt x="8" y="9"/>
                    <a:pt x="8" y="9"/>
                    <a:pt x="8" y="9"/>
                  </a:cubicBezTo>
                  <a:cubicBezTo>
                    <a:pt x="9" y="9"/>
                    <a:pt x="10" y="8"/>
                    <a:pt x="10" y="7"/>
                  </a:cubicBezTo>
                  <a:cubicBezTo>
                    <a:pt x="11" y="6"/>
                    <a:pt x="11" y="4"/>
                    <a:pt x="10" y="3"/>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17" name="Freeform 116"/>
            <p:cNvSpPr>
              <a:spLocks/>
            </p:cNvSpPr>
            <p:nvPr/>
          </p:nvSpPr>
          <p:spPr bwMode="auto">
            <a:xfrm>
              <a:off x="19224087" y="5916413"/>
              <a:ext cx="114898" cy="78396"/>
            </a:xfrm>
            <a:custGeom>
              <a:avLst/>
              <a:gdLst>
                <a:gd name="T0" fmla="*/ 18 w 21"/>
                <a:gd name="T1" fmla="*/ 3 h 16"/>
                <a:gd name="T2" fmla="*/ 9 w 21"/>
                <a:gd name="T3" fmla="*/ 0 h 16"/>
                <a:gd name="T4" fmla="*/ 1 w 21"/>
                <a:gd name="T5" fmla="*/ 5 h 16"/>
                <a:gd name="T6" fmla="*/ 3 w 21"/>
                <a:gd name="T7" fmla="*/ 10 h 16"/>
                <a:gd name="T8" fmla="*/ 7 w 21"/>
                <a:gd name="T9" fmla="*/ 11 h 16"/>
                <a:gd name="T10" fmla="*/ 9 w 21"/>
                <a:gd name="T11" fmla="*/ 12 h 16"/>
                <a:gd name="T12" fmla="*/ 10 w 21"/>
                <a:gd name="T13" fmla="*/ 13 h 16"/>
                <a:gd name="T14" fmla="*/ 15 w 21"/>
                <a:gd name="T15" fmla="*/ 16 h 16"/>
                <a:gd name="T16" fmla="*/ 18 w 21"/>
                <a:gd name="T17" fmla="*/ 15 h 16"/>
                <a:gd name="T18" fmla="*/ 21 w 21"/>
                <a:gd name="T19" fmla="*/ 10 h 16"/>
                <a:gd name="T20" fmla="*/ 18 w 21"/>
                <a:gd name="T21" fmla="*/ 3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 h="16">
                  <a:moveTo>
                    <a:pt x="18" y="3"/>
                  </a:moveTo>
                  <a:cubicBezTo>
                    <a:pt x="15" y="0"/>
                    <a:pt x="10" y="0"/>
                    <a:pt x="9" y="0"/>
                  </a:cubicBezTo>
                  <a:cubicBezTo>
                    <a:pt x="7" y="0"/>
                    <a:pt x="2" y="1"/>
                    <a:pt x="1" y="5"/>
                  </a:cubicBezTo>
                  <a:cubicBezTo>
                    <a:pt x="1" y="5"/>
                    <a:pt x="0" y="8"/>
                    <a:pt x="3" y="10"/>
                  </a:cubicBezTo>
                  <a:cubicBezTo>
                    <a:pt x="4" y="10"/>
                    <a:pt x="5" y="11"/>
                    <a:pt x="7" y="11"/>
                  </a:cubicBezTo>
                  <a:cubicBezTo>
                    <a:pt x="7" y="11"/>
                    <a:pt x="8" y="12"/>
                    <a:pt x="9" y="12"/>
                  </a:cubicBezTo>
                  <a:cubicBezTo>
                    <a:pt x="9" y="12"/>
                    <a:pt x="9" y="13"/>
                    <a:pt x="10" y="13"/>
                  </a:cubicBezTo>
                  <a:cubicBezTo>
                    <a:pt x="11" y="14"/>
                    <a:pt x="13" y="16"/>
                    <a:pt x="15" y="16"/>
                  </a:cubicBezTo>
                  <a:cubicBezTo>
                    <a:pt x="16" y="16"/>
                    <a:pt x="17" y="16"/>
                    <a:pt x="18" y="15"/>
                  </a:cubicBezTo>
                  <a:cubicBezTo>
                    <a:pt x="20" y="14"/>
                    <a:pt x="21" y="12"/>
                    <a:pt x="21" y="10"/>
                  </a:cubicBezTo>
                  <a:cubicBezTo>
                    <a:pt x="21" y="7"/>
                    <a:pt x="20" y="4"/>
                    <a:pt x="18" y="3"/>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18" name="Freeform 117"/>
            <p:cNvSpPr>
              <a:spLocks/>
            </p:cNvSpPr>
            <p:nvPr/>
          </p:nvSpPr>
          <p:spPr bwMode="auto">
            <a:xfrm>
              <a:off x="19061999" y="5027926"/>
              <a:ext cx="342642" cy="248254"/>
            </a:xfrm>
            <a:custGeom>
              <a:avLst/>
              <a:gdLst>
                <a:gd name="T0" fmla="*/ 59 w 63"/>
                <a:gd name="T1" fmla="*/ 7 h 50"/>
                <a:gd name="T2" fmla="*/ 50 w 63"/>
                <a:gd name="T3" fmla="*/ 4 h 50"/>
                <a:gd name="T4" fmla="*/ 47 w 63"/>
                <a:gd name="T5" fmla="*/ 4 h 50"/>
                <a:gd name="T6" fmla="*/ 44 w 63"/>
                <a:gd name="T7" fmla="*/ 4 h 50"/>
                <a:gd name="T8" fmla="*/ 36 w 63"/>
                <a:gd name="T9" fmla="*/ 7 h 50"/>
                <a:gd name="T10" fmla="*/ 35 w 63"/>
                <a:gd name="T11" fmla="*/ 9 h 50"/>
                <a:gd name="T12" fmla="*/ 25 w 63"/>
                <a:gd name="T13" fmla="*/ 1 h 50"/>
                <a:gd name="T14" fmla="*/ 21 w 63"/>
                <a:gd name="T15" fmla="*/ 0 h 50"/>
                <a:gd name="T16" fmla="*/ 10 w 63"/>
                <a:gd name="T17" fmla="*/ 6 h 50"/>
                <a:gd name="T18" fmla="*/ 10 w 63"/>
                <a:gd name="T19" fmla="*/ 6 h 50"/>
                <a:gd name="T20" fmla="*/ 2 w 63"/>
                <a:gd name="T21" fmla="*/ 19 h 50"/>
                <a:gd name="T22" fmla="*/ 8 w 63"/>
                <a:gd name="T23" fmla="*/ 47 h 50"/>
                <a:gd name="T24" fmla="*/ 18 w 63"/>
                <a:gd name="T25" fmla="*/ 50 h 50"/>
                <a:gd name="T26" fmla="*/ 35 w 63"/>
                <a:gd name="T27" fmla="*/ 42 h 50"/>
                <a:gd name="T28" fmla="*/ 38 w 63"/>
                <a:gd name="T29" fmla="*/ 17 h 50"/>
                <a:gd name="T30" fmla="*/ 43 w 63"/>
                <a:gd name="T31" fmla="*/ 21 h 50"/>
                <a:gd name="T32" fmla="*/ 45 w 63"/>
                <a:gd name="T33" fmla="*/ 21 h 50"/>
                <a:gd name="T34" fmla="*/ 48 w 63"/>
                <a:gd name="T35" fmla="*/ 21 h 50"/>
                <a:gd name="T36" fmla="*/ 49 w 63"/>
                <a:gd name="T37" fmla="*/ 21 h 50"/>
                <a:gd name="T38" fmla="*/ 51 w 63"/>
                <a:gd name="T39" fmla="*/ 21 h 50"/>
                <a:gd name="T40" fmla="*/ 54 w 63"/>
                <a:gd name="T41" fmla="*/ 21 h 50"/>
                <a:gd name="T42" fmla="*/ 55 w 63"/>
                <a:gd name="T43" fmla="*/ 21 h 50"/>
                <a:gd name="T44" fmla="*/ 62 w 63"/>
                <a:gd name="T45" fmla="*/ 16 h 50"/>
                <a:gd name="T46" fmla="*/ 59 w 63"/>
                <a:gd name="T47" fmla="*/ 7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3" h="50">
                  <a:moveTo>
                    <a:pt x="59" y="7"/>
                  </a:moveTo>
                  <a:cubicBezTo>
                    <a:pt x="57" y="4"/>
                    <a:pt x="53" y="4"/>
                    <a:pt x="50" y="4"/>
                  </a:cubicBezTo>
                  <a:cubicBezTo>
                    <a:pt x="49" y="4"/>
                    <a:pt x="48" y="4"/>
                    <a:pt x="47" y="4"/>
                  </a:cubicBezTo>
                  <a:cubicBezTo>
                    <a:pt x="46" y="4"/>
                    <a:pt x="45" y="4"/>
                    <a:pt x="44" y="4"/>
                  </a:cubicBezTo>
                  <a:cubicBezTo>
                    <a:pt x="42" y="4"/>
                    <a:pt x="38" y="4"/>
                    <a:pt x="36" y="7"/>
                  </a:cubicBezTo>
                  <a:cubicBezTo>
                    <a:pt x="35" y="7"/>
                    <a:pt x="35" y="8"/>
                    <a:pt x="35" y="9"/>
                  </a:cubicBezTo>
                  <a:cubicBezTo>
                    <a:pt x="33" y="6"/>
                    <a:pt x="30" y="3"/>
                    <a:pt x="25" y="1"/>
                  </a:cubicBezTo>
                  <a:cubicBezTo>
                    <a:pt x="24" y="0"/>
                    <a:pt x="23" y="0"/>
                    <a:pt x="21" y="0"/>
                  </a:cubicBezTo>
                  <a:cubicBezTo>
                    <a:pt x="17" y="0"/>
                    <a:pt x="13" y="3"/>
                    <a:pt x="10" y="6"/>
                  </a:cubicBezTo>
                  <a:cubicBezTo>
                    <a:pt x="10" y="6"/>
                    <a:pt x="10" y="6"/>
                    <a:pt x="10" y="6"/>
                  </a:cubicBezTo>
                  <a:cubicBezTo>
                    <a:pt x="6" y="10"/>
                    <a:pt x="3" y="14"/>
                    <a:pt x="2" y="19"/>
                  </a:cubicBezTo>
                  <a:cubicBezTo>
                    <a:pt x="0" y="28"/>
                    <a:pt x="1" y="40"/>
                    <a:pt x="8" y="47"/>
                  </a:cubicBezTo>
                  <a:cubicBezTo>
                    <a:pt x="10" y="49"/>
                    <a:pt x="14" y="50"/>
                    <a:pt x="18" y="50"/>
                  </a:cubicBezTo>
                  <a:cubicBezTo>
                    <a:pt x="25" y="50"/>
                    <a:pt x="31" y="46"/>
                    <a:pt x="35" y="42"/>
                  </a:cubicBezTo>
                  <a:cubicBezTo>
                    <a:pt x="42" y="35"/>
                    <a:pt x="40" y="24"/>
                    <a:pt x="38" y="17"/>
                  </a:cubicBezTo>
                  <a:cubicBezTo>
                    <a:pt x="39" y="19"/>
                    <a:pt x="40" y="20"/>
                    <a:pt x="43" y="21"/>
                  </a:cubicBezTo>
                  <a:cubicBezTo>
                    <a:pt x="43" y="21"/>
                    <a:pt x="44" y="21"/>
                    <a:pt x="45" y="21"/>
                  </a:cubicBezTo>
                  <a:cubicBezTo>
                    <a:pt x="46" y="21"/>
                    <a:pt x="47" y="21"/>
                    <a:pt x="48" y="21"/>
                  </a:cubicBezTo>
                  <a:cubicBezTo>
                    <a:pt x="48" y="21"/>
                    <a:pt x="49" y="21"/>
                    <a:pt x="49" y="21"/>
                  </a:cubicBezTo>
                  <a:cubicBezTo>
                    <a:pt x="50" y="21"/>
                    <a:pt x="50" y="21"/>
                    <a:pt x="51" y="21"/>
                  </a:cubicBezTo>
                  <a:cubicBezTo>
                    <a:pt x="51" y="21"/>
                    <a:pt x="53" y="21"/>
                    <a:pt x="54" y="21"/>
                  </a:cubicBezTo>
                  <a:cubicBezTo>
                    <a:pt x="54" y="21"/>
                    <a:pt x="55" y="21"/>
                    <a:pt x="55" y="21"/>
                  </a:cubicBezTo>
                  <a:cubicBezTo>
                    <a:pt x="58" y="20"/>
                    <a:pt x="61" y="19"/>
                    <a:pt x="62" y="16"/>
                  </a:cubicBezTo>
                  <a:cubicBezTo>
                    <a:pt x="63" y="13"/>
                    <a:pt x="62" y="10"/>
                    <a:pt x="59" y="7"/>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19" name="Freeform 118"/>
            <p:cNvSpPr>
              <a:spLocks/>
            </p:cNvSpPr>
            <p:nvPr/>
          </p:nvSpPr>
          <p:spPr bwMode="auto">
            <a:xfrm>
              <a:off x="19170742" y="4953263"/>
              <a:ext cx="86173" cy="85862"/>
            </a:xfrm>
            <a:custGeom>
              <a:avLst/>
              <a:gdLst>
                <a:gd name="T0" fmla="*/ 7 w 16"/>
                <a:gd name="T1" fmla="*/ 16 h 17"/>
                <a:gd name="T2" fmla="*/ 10 w 16"/>
                <a:gd name="T3" fmla="*/ 17 h 17"/>
                <a:gd name="T4" fmla="*/ 14 w 16"/>
                <a:gd name="T5" fmla="*/ 15 h 17"/>
                <a:gd name="T6" fmla="*/ 15 w 16"/>
                <a:gd name="T7" fmla="*/ 10 h 17"/>
                <a:gd name="T8" fmla="*/ 13 w 16"/>
                <a:gd name="T9" fmla="*/ 5 h 17"/>
                <a:gd name="T10" fmla="*/ 11 w 16"/>
                <a:gd name="T11" fmla="*/ 4 h 17"/>
                <a:gd name="T12" fmla="*/ 6 w 16"/>
                <a:gd name="T13" fmla="*/ 0 h 17"/>
                <a:gd name="T14" fmla="*/ 1 w 16"/>
                <a:gd name="T15" fmla="*/ 6 h 17"/>
                <a:gd name="T16" fmla="*/ 7 w 16"/>
                <a:gd name="T17" fmla="*/ 16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17">
                  <a:moveTo>
                    <a:pt x="7" y="16"/>
                  </a:moveTo>
                  <a:cubicBezTo>
                    <a:pt x="8" y="17"/>
                    <a:pt x="9" y="17"/>
                    <a:pt x="10" y="17"/>
                  </a:cubicBezTo>
                  <a:cubicBezTo>
                    <a:pt x="12" y="17"/>
                    <a:pt x="13" y="16"/>
                    <a:pt x="14" y="15"/>
                  </a:cubicBezTo>
                  <a:cubicBezTo>
                    <a:pt x="15" y="14"/>
                    <a:pt x="16" y="12"/>
                    <a:pt x="15" y="10"/>
                  </a:cubicBezTo>
                  <a:cubicBezTo>
                    <a:pt x="15" y="8"/>
                    <a:pt x="14" y="6"/>
                    <a:pt x="13" y="5"/>
                  </a:cubicBezTo>
                  <a:cubicBezTo>
                    <a:pt x="12" y="5"/>
                    <a:pt x="11" y="4"/>
                    <a:pt x="11" y="4"/>
                  </a:cubicBezTo>
                  <a:cubicBezTo>
                    <a:pt x="10" y="1"/>
                    <a:pt x="8" y="0"/>
                    <a:pt x="6" y="0"/>
                  </a:cubicBezTo>
                  <a:cubicBezTo>
                    <a:pt x="3" y="0"/>
                    <a:pt x="1" y="2"/>
                    <a:pt x="1" y="6"/>
                  </a:cubicBezTo>
                  <a:cubicBezTo>
                    <a:pt x="0" y="10"/>
                    <a:pt x="4" y="14"/>
                    <a:pt x="7" y="16"/>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20" name="Freeform 119"/>
            <p:cNvSpPr>
              <a:spLocks/>
            </p:cNvSpPr>
            <p:nvPr/>
          </p:nvSpPr>
          <p:spPr bwMode="auto">
            <a:xfrm>
              <a:off x="19049689" y="6760102"/>
              <a:ext cx="55397" cy="57864"/>
            </a:xfrm>
            <a:custGeom>
              <a:avLst/>
              <a:gdLst>
                <a:gd name="T0" fmla="*/ 6 w 10"/>
                <a:gd name="T1" fmla="*/ 0 h 12"/>
                <a:gd name="T2" fmla="*/ 5 w 10"/>
                <a:gd name="T3" fmla="*/ 0 h 12"/>
                <a:gd name="T4" fmla="*/ 2 w 10"/>
                <a:gd name="T5" fmla="*/ 2 h 12"/>
                <a:gd name="T6" fmla="*/ 1 w 10"/>
                <a:gd name="T7" fmla="*/ 9 h 12"/>
                <a:gd name="T8" fmla="*/ 1 w 10"/>
                <a:gd name="T9" fmla="*/ 11 h 12"/>
                <a:gd name="T10" fmla="*/ 3 w 10"/>
                <a:gd name="T11" fmla="*/ 11 h 12"/>
                <a:gd name="T12" fmla="*/ 5 w 10"/>
                <a:gd name="T13" fmla="*/ 12 h 12"/>
                <a:gd name="T14" fmla="*/ 10 w 10"/>
                <a:gd name="T15" fmla="*/ 6 h 12"/>
                <a:gd name="T16" fmla="*/ 6 w 10"/>
                <a:gd name="T1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12">
                  <a:moveTo>
                    <a:pt x="6" y="0"/>
                  </a:moveTo>
                  <a:cubicBezTo>
                    <a:pt x="5" y="0"/>
                    <a:pt x="5" y="0"/>
                    <a:pt x="5" y="0"/>
                  </a:cubicBezTo>
                  <a:cubicBezTo>
                    <a:pt x="4" y="0"/>
                    <a:pt x="3" y="1"/>
                    <a:pt x="2" y="2"/>
                  </a:cubicBezTo>
                  <a:cubicBezTo>
                    <a:pt x="0" y="4"/>
                    <a:pt x="1" y="8"/>
                    <a:pt x="1" y="9"/>
                  </a:cubicBezTo>
                  <a:cubicBezTo>
                    <a:pt x="1" y="11"/>
                    <a:pt x="1" y="11"/>
                    <a:pt x="1" y="11"/>
                  </a:cubicBezTo>
                  <a:cubicBezTo>
                    <a:pt x="3" y="11"/>
                    <a:pt x="3" y="11"/>
                    <a:pt x="3" y="11"/>
                  </a:cubicBezTo>
                  <a:cubicBezTo>
                    <a:pt x="4" y="12"/>
                    <a:pt x="4" y="12"/>
                    <a:pt x="5" y="12"/>
                  </a:cubicBezTo>
                  <a:cubicBezTo>
                    <a:pt x="8" y="12"/>
                    <a:pt x="10" y="9"/>
                    <a:pt x="10" y="6"/>
                  </a:cubicBezTo>
                  <a:cubicBezTo>
                    <a:pt x="10" y="3"/>
                    <a:pt x="9" y="1"/>
                    <a:pt x="6" y="0"/>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21" name="Freeform 120"/>
            <p:cNvSpPr>
              <a:spLocks/>
            </p:cNvSpPr>
            <p:nvPr/>
          </p:nvSpPr>
          <p:spPr bwMode="auto">
            <a:xfrm>
              <a:off x="19203570" y="7295808"/>
              <a:ext cx="207227" cy="182924"/>
            </a:xfrm>
            <a:custGeom>
              <a:avLst/>
              <a:gdLst>
                <a:gd name="T0" fmla="*/ 37 w 38"/>
                <a:gd name="T1" fmla="*/ 11 h 37"/>
                <a:gd name="T2" fmla="*/ 37 w 38"/>
                <a:gd name="T3" fmla="*/ 10 h 37"/>
                <a:gd name="T4" fmla="*/ 37 w 38"/>
                <a:gd name="T5" fmla="*/ 9 h 37"/>
                <a:gd name="T6" fmla="*/ 36 w 38"/>
                <a:gd name="T7" fmla="*/ 5 h 37"/>
                <a:gd name="T8" fmla="*/ 33 w 38"/>
                <a:gd name="T9" fmla="*/ 3 h 37"/>
                <a:gd name="T10" fmla="*/ 30 w 38"/>
                <a:gd name="T11" fmla="*/ 5 h 37"/>
                <a:gd name="T12" fmla="*/ 29 w 38"/>
                <a:gd name="T13" fmla="*/ 5 h 37"/>
                <a:gd name="T14" fmla="*/ 28 w 38"/>
                <a:gd name="T15" fmla="*/ 5 h 37"/>
                <a:gd name="T16" fmla="*/ 26 w 38"/>
                <a:gd name="T17" fmla="*/ 2 h 37"/>
                <a:gd name="T18" fmla="*/ 23 w 38"/>
                <a:gd name="T19" fmla="*/ 0 h 37"/>
                <a:gd name="T20" fmla="*/ 18 w 38"/>
                <a:gd name="T21" fmla="*/ 6 h 37"/>
                <a:gd name="T22" fmla="*/ 17 w 38"/>
                <a:gd name="T23" fmla="*/ 7 h 37"/>
                <a:gd name="T24" fmla="*/ 16 w 38"/>
                <a:gd name="T25" fmla="*/ 9 h 37"/>
                <a:gd name="T26" fmla="*/ 15 w 38"/>
                <a:gd name="T27" fmla="*/ 8 h 37"/>
                <a:gd name="T28" fmla="*/ 11 w 38"/>
                <a:gd name="T29" fmla="*/ 7 h 37"/>
                <a:gd name="T30" fmla="*/ 9 w 38"/>
                <a:gd name="T31" fmla="*/ 7 h 37"/>
                <a:gd name="T32" fmla="*/ 6 w 38"/>
                <a:gd name="T33" fmla="*/ 11 h 37"/>
                <a:gd name="T34" fmla="*/ 6 w 38"/>
                <a:gd name="T35" fmla="*/ 11 h 37"/>
                <a:gd name="T36" fmla="*/ 1 w 38"/>
                <a:gd name="T37" fmla="*/ 16 h 37"/>
                <a:gd name="T38" fmla="*/ 1 w 38"/>
                <a:gd name="T39" fmla="*/ 21 h 37"/>
                <a:gd name="T40" fmla="*/ 5 w 38"/>
                <a:gd name="T41" fmla="*/ 24 h 37"/>
                <a:gd name="T42" fmla="*/ 6 w 38"/>
                <a:gd name="T43" fmla="*/ 23 h 37"/>
                <a:gd name="T44" fmla="*/ 5 w 38"/>
                <a:gd name="T45" fmla="*/ 25 h 37"/>
                <a:gd name="T46" fmla="*/ 4 w 38"/>
                <a:gd name="T47" fmla="*/ 26 h 37"/>
                <a:gd name="T48" fmla="*/ 3 w 38"/>
                <a:gd name="T49" fmla="*/ 29 h 37"/>
                <a:gd name="T50" fmla="*/ 4 w 38"/>
                <a:gd name="T51" fmla="*/ 32 h 37"/>
                <a:gd name="T52" fmla="*/ 4 w 38"/>
                <a:gd name="T53" fmla="*/ 36 h 37"/>
                <a:gd name="T54" fmla="*/ 8 w 38"/>
                <a:gd name="T55" fmla="*/ 35 h 37"/>
                <a:gd name="T56" fmla="*/ 8 w 38"/>
                <a:gd name="T57" fmla="*/ 35 h 37"/>
                <a:gd name="T58" fmla="*/ 10 w 38"/>
                <a:gd name="T59" fmla="*/ 36 h 37"/>
                <a:gd name="T60" fmla="*/ 12 w 38"/>
                <a:gd name="T61" fmla="*/ 36 h 37"/>
                <a:gd name="T62" fmla="*/ 16 w 38"/>
                <a:gd name="T63" fmla="*/ 35 h 37"/>
                <a:gd name="T64" fmla="*/ 17 w 38"/>
                <a:gd name="T65" fmla="*/ 37 h 37"/>
                <a:gd name="T66" fmla="*/ 20 w 38"/>
                <a:gd name="T67" fmla="*/ 33 h 37"/>
                <a:gd name="T68" fmla="*/ 21 w 38"/>
                <a:gd name="T69" fmla="*/ 32 h 37"/>
                <a:gd name="T70" fmla="*/ 22 w 38"/>
                <a:gd name="T71" fmla="*/ 32 h 37"/>
                <a:gd name="T72" fmla="*/ 24 w 38"/>
                <a:gd name="T73" fmla="*/ 32 h 37"/>
                <a:gd name="T74" fmla="*/ 24 w 38"/>
                <a:gd name="T75" fmla="*/ 31 h 37"/>
                <a:gd name="T76" fmla="*/ 25 w 38"/>
                <a:gd name="T77" fmla="*/ 30 h 37"/>
                <a:gd name="T78" fmla="*/ 27 w 38"/>
                <a:gd name="T79" fmla="*/ 30 h 37"/>
                <a:gd name="T80" fmla="*/ 30 w 38"/>
                <a:gd name="T81" fmla="*/ 28 h 37"/>
                <a:gd name="T82" fmla="*/ 30 w 38"/>
                <a:gd name="T83" fmla="*/ 24 h 37"/>
                <a:gd name="T84" fmla="*/ 30 w 38"/>
                <a:gd name="T85" fmla="*/ 23 h 37"/>
                <a:gd name="T86" fmla="*/ 30 w 38"/>
                <a:gd name="T87" fmla="*/ 22 h 37"/>
                <a:gd name="T88" fmla="*/ 30 w 38"/>
                <a:gd name="T89" fmla="*/ 20 h 37"/>
                <a:gd name="T90" fmla="*/ 32 w 38"/>
                <a:gd name="T91" fmla="*/ 21 h 37"/>
                <a:gd name="T92" fmla="*/ 33 w 38"/>
                <a:gd name="T93" fmla="*/ 21 h 37"/>
                <a:gd name="T94" fmla="*/ 33 w 38"/>
                <a:gd name="T95" fmla="*/ 21 h 37"/>
                <a:gd name="T96" fmla="*/ 36 w 38"/>
                <a:gd name="T97" fmla="*/ 17 h 37"/>
                <a:gd name="T98" fmla="*/ 36 w 38"/>
                <a:gd name="T99" fmla="*/ 17 h 37"/>
                <a:gd name="T100" fmla="*/ 38 w 38"/>
                <a:gd name="T101" fmla="*/ 14 h 37"/>
                <a:gd name="T102" fmla="*/ 37 w 38"/>
                <a:gd name="T103" fmla="*/ 11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8" h="37">
                  <a:moveTo>
                    <a:pt x="37" y="11"/>
                  </a:moveTo>
                  <a:cubicBezTo>
                    <a:pt x="37" y="10"/>
                    <a:pt x="37" y="10"/>
                    <a:pt x="37" y="10"/>
                  </a:cubicBezTo>
                  <a:cubicBezTo>
                    <a:pt x="37" y="9"/>
                    <a:pt x="37" y="9"/>
                    <a:pt x="37" y="9"/>
                  </a:cubicBezTo>
                  <a:cubicBezTo>
                    <a:pt x="37" y="8"/>
                    <a:pt x="37" y="7"/>
                    <a:pt x="36" y="5"/>
                  </a:cubicBezTo>
                  <a:cubicBezTo>
                    <a:pt x="35" y="3"/>
                    <a:pt x="34" y="3"/>
                    <a:pt x="33" y="3"/>
                  </a:cubicBezTo>
                  <a:cubicBezTo>
                    <a:pt x="32" y="3"/>
                    <a:pt x="31" y="3"/>
                    <a:pt x="30" y="5"/>
                  </a:cubicBezTo>
                  <a:cubicBezTo>
                    <a:pt x="29" y="5"/>
                    <a:pt x="29" y="5"/>
                    <a:pt x="29" y="5"/>
                  </a:cubicBezTo>
                  <a:cubicBezTo>
                    <a:pt x="28" y="5"/>
                    <a:pt x="28" y="5"/>
                    <a:pt x="28" y="5"/>
                  </a:cubicBezTo>
                  <a:cubicBezTo>
                    <a:pt x="28" y="4"/>
                    <a:pt x="27" y="3"/>
                    <a:pt x="26" y="2"/>
                  </a:cubicBezTo>
                  <a:cubicBezTo>
                    <a:pt x="25" y="1"/>
                    <a:pt x="24" y="0"/>
                    <a:pt x="23" y="0"/>
                  </a:cubicBezTo>
                  <a:cubicBezTo>
                    <a:pt x="20" y="0"/>
                    <a:pt x="19" y="4"/>
                    <a:pt x="18" y="6"/>
                  </a:cubicBezTo>
                  <a:cubicBezTo>
                    <a:pt x="18" y="6"/>
                    <a:pt x="18" y="6"/>
                    <a:pt x="17" y="7"/>
                  </a:cubicBezTo>
                  <a:cubicBezTo>
                    <a:pt x="17" y="7"/>
                    <a:pt x="16" y="8"/>
                    <a:pt x="16" y="9"/>
                  </a:cubicBezTo>
                  <a:cubicBezTo>
                    <a:pt x="16" y="9"/>
                    <a:pt x="16" y="9"/>
                    <a:pt x="15" y="8"/>
                  </a:cubicBezTo>
                  <a:cubicBezTo>
                    <a:pt x="14" y="7"/>
                    <a:pt x="13" y="7"/>
                    <a:pt x="11" y="7"/>
                  </a:cubicBezTo>
                  <a:cubicBezTo>
                    <a:pt x="11" y="7"/>
                    <a:pt x="10" y="7"/>
                    <a:pt x="9" y="7"/>
                  </a:cubicBezTo>
                  <a:cubicBezTo>
                    <a:pt x="7" y="8"/>
                    <a:pt x="6" y="10"/>
                    <a:pt x="6" y="11"/>
                  </a:cubicBezTo>
                  <a:cubicBezTo>
                    <a:pt x="6" y="11"/>
                    <a:pt x="6" y="11"/>
                    <a:pt x="6" y="11"/>
                  </a:cubicBezTo>
                  <a:cubicBezTo>
                    <a:pt x="4" y="12"/>
                    <a:pt x="1" y="13"/>
                    <a:pt x="1" y="16"/>
                  </a:cubicBezTo>
                  <a:cubicBezTo>
                    <a:pt x="0" y="18"/>
                    <a:pt x="0" y="20"/>
                    <a:pt x="1" y="21"/>
                  </a:cubicBezTo>
                  <a:cubicBezTo>
                    <a:pt x="2" y="23"/>
                    <a:pt x="3" y="24"/>
                    <a:pt x="5" y="24"/>
                  </a:cubicBezTo>
                  <a:cubicBezTo>
                    <a:pt x="5" y="24"/>
                    <a:pt x="5" y="23"/>
                    <a:pt x="6" y="23"/>
                  </a:cubicBezTo>
                  <a:cubicBezTo>
                    <a:pt x="5" y="24"/>
                    <a:pt x="5" y="25"/>
                    <a:pt x="5" y="25"/>
                  </a:cubicBezTo>
                  <a:cubicBezTo>
                    <a:pt x="5" y="25"/>
                    <a:pt x="5" y="25"/>
                    <a:pt x="4" y="26"/>
                  </a:cubicBezTo>
                  <a:cubicBezTo>
                    <a:pt x="4" y="27"/>
                    <a:pt x="3" y="28"/>
                    <a:pt x="3" y="29"/>
                  </a:cubicBezTo>
                  <a:cubicBezTo>
                    <a:pt x="3" y="31"/>
                    <a:pt x="4" y="31"/>
                    <a:pt x="4" y="32"/>
                  </a:cubicBezTo>
                  <a:cubicBezTo>
                    <a:pt x="4" y="36"/>
                    <a:pt x="4" y="36"/>
                    <a:pt x="4" y="36"/>
                  </a:cubicBezTo>
                  <a:cubicBezTo>
                    <a:pt x="4" y="36"/>
                    <a:pt x="8" y="35"/>
                    <a:pt x="8" y="35"/>
                  </a:cubicBezTo>
                  <a:cubicBezTo>
                    <a:pt x="8" y="35"/>
                    <a:pt x="8" y="35"/>
                    <a:pt x="8" y="35"/>
                  </a:cubicBezTo>
                  <a:cubicBezTo>
                    <a:pt x="10" y="36"/>
                    <a:pt x="10" y="36"/>
                    <a:pt x="10" y="36"/>
                  </a:cubicBezTo>
                  <a:cubicBezTo>
                    <a:pt x="11" y="36"/>
                    <a:pt x="12" y="36"/>
                    <a:pt x="12" y="36"/>
                  </a:cubicBezTo>
                  <a:cubicBezTo>
                    <a:pt x="14" y="36"/>
                    <a:pt x="15" y="36"/>
                    <a:pt x="16" y="35"/>
                  </a:cubicBezTo>
                  <a:cubicBezTo>
                    <a:pt x="17" y="37"/>
                    <a:pt x="17" y="37"/>
                    <a:pt x="17" y="37"/>
                  </a:cubicBezTo>
                  <a:cubicBezTo>
                    <a:pt x="20" y="33"/>
                    <a:pt x="20" y="33"/>
                    <a:pt x="20" y="33"/>
                  </a:cubicBezTo>
                  <a:cubicBezTo>
                    <a:pt x="20" y="33"/>
                    <a:pt x="21" y="33"/>
                    <a:pt x="21" y="32"/>
                  </a:cubicBezTo>
                  <a:cubicBezTo>
                    <a:pt x="21" y="32"/>
                    <a:pt x="22" y="32"/>
                    <a:pt x="22" y="32"/>
                  </a:cubicBezTo>
                  <a:cubicBezTo>
                    <a:pt x="24" y="32"/>
                    <a:pt x="24" y="32"/>
                    <a:pt x="24" y="32"/>
                  </a:cubicBezTo>
                  <a:cubicBezTo>
                    <a:pt x="24" y="31"/>
                    <a:pt x="24" y="31"/>
                    <a:pt x="24" y="31"/>
                  </a:cubicBezTo>
                  <a:cubicBezTo>
                    <a:pt x="25" y="31"/>
                    <a:pt x="25" y="30"/>
                    <a:pt x="25" y="30"/>
                  </a:cubicBezTo>
                  <a:cubicBezTo>
                    <a:pt x="26" y="30"/>
                    <a:pt x="26" y="30"/>
                    <a:pt x="27" y="30"/>
                  </a:cubicBezTo>
                  <a:cubicBezTo>
                    <a:pt x="28" y="30"/>
                    <a:pt x="29" y="29"/>
                    <a:pt x="30" y="28"/>
                  </a:cubicBezTo>
                  <a:cubicBezTo>
                    <a:pt x="31" y="26"/>
                    <a:pt x="30" y="25"/>
                    <a:pt x="30" y="24"/>
                  </a:cubicBezTo>
                  <a:cubicBezTo>
                    <a:pt x="30" y="24"/>
                    <a:pt x="30" y="23"/>
                    <a:pt x="30" y="23"/>
                  </a:cubicBezTo>
                  <a:cubicBezTo>
                    <a:pt x="30" y="22"/>
                    <a:pt x="30" y="22"/>
                    <a:pt x="30" y="22"/>
                  </a:cubicBezTo>
                  <a:cubicBezTo>
                    <a:pt x="30" y="21"/>
                    <a:pt x="30" y="21"/>
                    <a:pt x="30" y="20"/>
                  </a:cubicBezTo>
                  <a:cubicBezTo>
                    <a:pt x="30" y="21"/>
                    <a:pt x="31" y="21"/>
                    <a:pt x="32" y="21"/>
                  </a:cubicBezTo>
                  <a:cubicBezTo>
                    <a:pt x="33" y="21"/>
                    <a:pt x="33" y="21"/>
                    <a:pt x="33" y="21"/>
                  </a:cubicBezTo>
                  <a:cubicBezTo>
                    <a:pt x="33" y="21"/>
                    <a:pt x="33" y="21"/>
                    <a:pt x="33" y="21"/>
                  </a:cubicBezTo>
                  <a:cubicBezTo>
                    <a:pt x="34" y="21"/>
                    <a:pt x="36" y="20"/>
                    <a:pt x="36" y="17"/>
                  </a:cubicBezTo>
                  <a:cubicBezTo>
                    <a:pt x="36" y="17"/>
                    <a:pt x="36" y="17"/>
                    <a:pt x="36" y="17"/>
                  </a:cubicBezTo>
                  <a:cubicBezTo>
                    <a:pt x="37" y="16"/>
                    <a:pt x="37" y="15"/>
                    <a:pt x="38" y="14"/>
                  </a:cubicBezTo>
                  <a:cubicBezTo>
                    <a:pt x="38" y="13"/>
                    <a:pt x="38" y="12"/>
                    <a:pt x="37" y="11"/>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22" name="Freeform 121"/>
            <p:cNvSpPr>
              <a:spLocks/>
            </p:cNvSpPr>
            <p:nvPr/>
          </p:nvSpPr>
          <p:spPr bwMode="auto">
            <a:xfrm>
              <a:off x="19197415" y="7116617"/>
              <a:ext cx="49242" cy="44798"/>
            </a:xfrm>
            <a:custGeom>
              <a:avLst/>
              <a:gdLst>
                <a:gd name="T0" fmla="*/ 5 w 9"/>
                <a:gd name="T1" fmla="*/ 9 h 9"/>
                <a:gd name="T2" fmla="*/ 7 w 9"/>
                <a:gd name="T3" fmla="*/ 8 h 9"/>
                <a:gd name="T4" fmla="*/ 9 w 9"/>
                <a:gd name="T5" fmla="*/ 3 h 9"/>
                <a:gd name="T6" fmla="*/ 5 w 9"/>
                <a:gd name="T7" fmla="*/ 0 h 9"/>
                <a:gd name="T8" fmla="*/ 5 w 9"/>
                <a:gd name="T9" fmla="*/ 0 h 9"/>
                <a:gd name="T10" fmla="*/ 2 w 9"/>
                <a:gd name="T11" fmla="*/ 1 h 9"/>
                <a:gd name="T12" fmla="*/ 1 w 9"/>
                <a:gd name="T13" fmla="*/ 6 h 9"/>
                <a:gd name="T14" fmla="*/ 5 w 9"/>
                <a:gd name="T15" fmla="*/ 9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9">
                  <a:moveTo>
                    <a:pt x="5" y="9"/>
                  </a:moveTo>
                  <a:cubicBezTo>
                    <a:pt x="5" y="9"/>
                    <a:pt x="6" y="9"/>
                    <a:pt x="7" y="8"/>
                  </a:cubicBezTo>
                  <a:cubicBezTo>
                    <a:pt x="9" y="7"/>
                    <a:pt x="9" y="4"/>
                    <a:pt x="9" y="3"/>
                  </a:cubicBezTo>
                  <a:cubicBezTo>
                    <a:pt x="8" y="1"/>
                    <a:pt x="7" y="0"/>
                    <a:pt x="5" y="0"/>
                  </a:cubicBezTo>
                  <a:cubicBezTo>
                    <a:pt x="5" y="0"/>
                    <a:pt x="5" y="0"/>
                    <a:pt x="5" y="0"/>
                  </a:cubicBezTo>
                  <a:cubicBezTo>
                    <a:pt x="4" y="0"/>
                    <a:pt x="2" y="0"/>
                    <a:pt x="2" y="1"/>
                  </a:cubicBezTo>
                  <a:cubicBezTo>
                    <a:pt x="1" y="3"/>
                    <a:pt x="0" y="4"/>
                    <a:pt x="1" y="6"/>
                  </a:cubicBezTo>
                  <a:cubicBezTo>
                    <a:pt x="1" y="8"/>
                    <a:pt x="3" y="9"/>
                    <a:pt x="5" y="9"/>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23" name="Freeform 122"/>
            <p:cNvSpPr>
              <a:spLocks/>
            </p:cNvSpPr>
            <p:nvPr/>
          </p:nvSpPr>
          <p:spPr bwMode="auto">
            <a:xfrm>
              <a:off x="19252812" y="7260343"/>
              <a:ext cx="47190" cy="50397"/>
            </a:xfrm>
            <a:custGeom>
              <a:avLst/>
              <a:gdLst>
                <a:gd name="T0" fmla="*/ 2 w 9"/>
                <a:gd name="T1" fmla="*/ 10 h 10"/>
                <a:gd name="T2" fmla="*/ 3 w 9"/>
                <a:gd name="T3" fmla="*/ 10 h 10"/>
                <a:gd name="T4" fmla="*/ 4 w 9"/>
                <a:gd name="T5" fmla="*/ 10 h 10"/>
                <a:gd name="T6" fmla="*/ 8 w 9"/>
                <a:gd name="T7" fmla="*/ 8 h 10"/>
                <a:gd name="T8" fmla="*/ 9 w 9"/>
                <a:gd name="T9" fmla="*/ 4 h 10"/>
                <a:gd name="T10" fmla="*/ 5 w 9"/>
                <a:gd name="T11" fmla="*/ 0 h 10"/>
                <a:gd name="T12" fmla="*/ 0 w 9"/>
                <a:gd name="T13" fmla="*/ 3 h 10"/>
                <a:gd name="T14" fmla="*/ 1 w 9"/>
                <a:gd name="T15" fmla="*/ 8 h 10"/>
                <a:gd name="T16" fmla="*/ 2 w 9"/>
                <a:gd name="T17"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10">
                  <a:moveTo>
                    <a:pt x="2" y="10"/>
                  </a:moveTo>
                  <a:cubicBezTo>
                    <a:pt x="3" y="10"/>
                    <a:pt x="3" y="10"/>
                    <a:pt x="3" y="10"/>
                  </a:cubicBezTo>
                  <a:cubicBezTo>
                    <a:pt x="4" y="10"/>
                    <a:pt x="4" y="10"/>
                    <a:pt x="4" y="10"/>
                  </a:cubicBezTo>
                  <a:cubicBezTo>
                    <a:pt x="5" y="10"/>
                    <a:pt x="7" y="9"/>
                    <a:pt x="8" y="8"/>
                  </a:cubicBezTo>
                  <a:cubicBezTo>
                    <a:pt x="9" y="7"/>
                    <a:pt x="9" y="6"/>
                    <a:pt x="9" y="4"/>
                  </a:cubicBezTo>
                  <a:cubicBezTo>
                    <a:pt x="9" y="2"/>
                    <a:pt x="7" y="0"/>
                    <a:pt x="5" y="0"/>
                  </a:cubicBezTo>
                  <a:cubicBezTo>
                    <a:pt x="3" y="0"/>
                    <a:pt x="1" y="2"/>
                    <a:pt x="0" y="3"/>
                  </a:cubicBezTo>
                  <a:cubicBezTo>
                    <a:pt x="0" y="5"/>
                    <a:pt x="0" y="7"/>
                    <a:pt x="1" y="8"/>
                  </a:cubicBezTo>
                  <a:lnTo>
                    <a:pt x="2" y="10"/>
                  </a:ln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24" name="Freeform 123"/>
            <p:cNvSpPr>
              <a:spLocks/>
            </p:cNvSpPr>
            <p:nvPr/>
          </p:nvSpPr>
          <p:spPr bwMode="auto">
            <a:xfrm>
              <a:off x="19072258" y="7964040"/>
              <a:ext cx="207227" cy="113861"/>
            </a:xfrm>
            <a:custGeom>
              <a:avLst/>
              <a:gdLst>
                <a:gd name="T0" fmla="*/ 18 w 38"/>
                <a:gd name="T1" fmla="*/ 1 h 23"/>
                <a:gd name="T2" fmla="*/ 17 w 38"/>
                <a:gd name="T3" fmla="*/ 0 h 23"/>
                <a:gd name="T4" fmla="*/ 1 w 38"/>
                <a:gd name="T5" fmla="*/ 9 h 23"/>
                <a:gd name="T6" fmla="*/ 2 w 38"/>
                <a:gd name="T7" fmla="*/ 16 h 23"/>
                <a:gd name="T8" fmla="*/ 13 w 38"/>
                <a:gd name="T9" fmla="*/ 19 h 23"/>
                <a:gd name="T10" fmla="*/ 17 w 38"/>
                <a:gd name="T11" fmla="*/ 20 h 23"/>
                <a:gd name="T12" fmla="*/ 18 w 38"/>
                <a:gd name="T13" fmla="*/ 21 h 23"/>
                <a:gd name="T14" fmla="*/ 31 w 38"/>
                <a:gd name="T15" fmla="*/ 23 h 23"/>
                <a:gd name="T16" fmla="*/ 36 w 38"/>
                <a:gd name="T17" fmla="*/ 22 h 23"/>
                <a:gd name="T18" fmla="*/ 38 w 38"/>
                <a:gd name="T19" fmla="*/ 22 h 23"/>
                <a:gd name="T20" fmla="*/ 38 w 38"/>
                <a:gd name="T21" fmla="*/ 19 h 23"/>
                <a:gd name="T22" fmla="*/ 18 w 38"/>
                <a:gd name="T23" fmla="*/ 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8" h="23">
                  <a:moveTo>
                    <a:pt x="18" y="1"/>
                  </a:moveTo>
                  <a:cubicBezTo>
                    <a:pt x="18" y="1"/>
                    <a:pt x="18" y="0"/>
                    <a:pt x="17" y="0"/>
                  </a:cubicBezTo>
                  <a:cubicBezTo>
                    <a:pt x="13" y="0"/>
                    <a:pt x="3" y="4"/>
                    <a:pt x="1" y="9"/>
                  </a:cubicBezTo>
                  <a:cubicBezTo>
                    <a:pt x="0" y="11"/>
                    <a:pt x="0" y="14"/>
                    <a:pt x="2" y="16"/>
                  </a:cubicBezTo>
                  <a:cubicBezTo>
                    <a:pt x="4" y="18"/>
                    <a:pt x="8" y="18"/>
                    <a:pt x="13" y="19"/>
                  </a:cubicBezTo>
                  <a:cubicBezTo>
                    <a:pt x="15" y="20"/>
                    <a:pt x="16" y="20"/>
                    <a:pt x="17" y="20"/>
                  </a:cubicBezTo>
                  <a:cubicBezTo>
                    <a:pt x="18" y="21"/>
                    <a:pt x="18" y="21"/>
                    <a:pt x="18" y="21"/>
                  </a:cubicBezTo>
                  <a:cubicBezTo>
                    <a:pt x="22" y="22"/>
                    <a:pt x="26" y="23"/>
                    <a:pt x="31" y="23"/>
                  </a:cubicBezTo>
                  <a:cubicBezTo>
                    <a:pt x="33" y="23"/>
                    <a:pt x="34" y="23"/>
                    <a:pt x="36" y="22"/>
                  </a:cubicBezTo>
                  <a:cubicBezTo>
                    <a:pt x="38" y="22"/>
                    <a:pt x="38" y="22"/>
                    <a:pt x="38" y="22"/>
                  </a:cubicBezTo>
                  <a:cubicBezTo>
                    <a:pt x="38" y="19"/>
                    <a:pt x="38" y="19"/>
                    <a:pt x="38" y="19"/>
                  </a:cubicBezTo>
                  <a:cubicBezTo>
                    <a:pt x="37" y="10"/>
                    <a:pt x="26" y="2"/>
                    <a:pt x="18" y="1"/>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25" name="Freeform 124"/>
            <p:cNvSpPr>
              <a:spLocks/>
            </p:cNvSpPr>
            <p:nvPr/>
          </p:nvSpPr>
          <p:spPr bwMode="auto">
            <a:xfrm>
              <a:off x="18641391" y="6125469"/>
              <a:ext cx="223641" cy="197856"/>
            </a:xfrm>
            <a:custGeom>
              <a:avLst/>
              <a:gdLst>
                <a:gd name="T0" fmla="*/ 33 w 41"/>
                <a:gd name="T1" fmla="*/ 0 h 40"/>
                <a:gd name="T2" fmla="*/ 24 w 41"/>
                <a:gd name="T3" fmla="*/ 3 h 40"/>
                <a:gd name="T4" fmla="*/ 19 w 41"/>
                <a:gd name="T5" fmla="*/ 5 h 40"/>
                <a:gd name="T6" fmla="*/ 18 w 41"/>
                <a:gd name="T7" fmla="*/ 5 h 40"/>
                <a:gd name="T8" fmla="*/ 17 w 41"/>
                <a:gd name="T9" fmla="*/ 5 h 40"/>
                <a:gd name="T10" fmla="*/ 15 w 41"/>
                <a:gd name="T11" fmla="*/ 5 h 40"/>
                <a:gd name="T12" fmla="*/ 10 w 41"/>
                <a:gd name="T13" fmla="*/ 7 h 40"/>
                <a:gd name="T14" fmla="*/ 4 w 41"/>
                <a:gd name="T15" fmla="*/ 15 h 40"/>
                <a:gd name="T16" fmla="*/ 4 w 41"/>
                <a:gd name="T17" fmla="*/ 17 h 40"/>
                <a:gd name="T18" fmla="*/ 2 w 41"/>
                <a:gd name="T19" fmla="*/ 29 h 40"/>
                <a:gd name="T20" fmla="*/ 3 w 41"/>
                <a:gd name="T21" fmla="*/ 31 h 40"/>
                <a:gd name="T22" fmla="*/ 10 w 41"/>
                <a:gd name="T23" fmla="*/ 40 h 40"/>
                <a:gd name="T24" fmla="*/ 10 w 41"/>
                <a:gd name="T25" fmla="*/ 40 h 40"/>
                <a:gd name="T26" fmla="*/ 14 w 41"/>
                <a:gd name="T27" fmla="*/ 37 h 40"/>
                <a:gd name="T28" fmla="*/ 15 w 41"/>
                <a:gd name="T29" fmla="*/ 37 h 40"/>
                <a:gd name="T30" fmla="*/ 19 w 41"/>
                <a:gd name="T31" fmla="*/ 35 h 40"/>
                <a:gd name="T32" fmla="*/ 29 w 41"/>
                <a:gd name="T33" fmla="*/ 28 h 40"/>
                <a:gd name="T34" fmla="*/ 31 w 41"/>
                <a:gd name="T35" fmla="*/ 25 h 40"/>
                <a:gd name="T36" fmla="*/ 35 w 41"/>
                <a:gd name="T37" fmla="*/ 19 h 40"/>
                <a:gd name="T38" fmla="*/ 40 w 41"/>
                <a:gd name="T39" fmla="*/ 6 h 40"/>
                <a:gd name="T40" fmla="*/ 33 w 41"/>
                <a:gd name="T41"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1" h="40">
                  <a:moveTo>
                    <a:pt x="33" y="0"/>
                  </a:moveTo>
                  <a:cubicBezTo>
                    <a:pt x="30" y="0"/>
                    <a:pt x="27" y="1"/>
                    <a:pt x="24" y="3"/>
                  </a:cubicBezTo>
                  <a:cubicBezTo>
                    <a:pt x="22" y="4"/>
                    <a:pt x="20" y="5"/>
                    <a:pt x="19" y="5"/>
                  </a:cubicBezTo>
                  <a:cubicBezTo>
                    <a:pt x="19" y="5"/>
                    <a:pt x="19" y="5"/>
                    <a:pt x="18" y="5"/>
                  </a:cubicBezTo>
                  <a:cubicBezTo>
                    <a:pt x="18" y="5"/>
                    <a:pt x="17" y="5"/>
                    <a:pt x="17" y="5"/>
                  </a:cubicBezTo>
                  <a:cubicBezTo>
                    <a:pt x="16" y="5"/>
                    <a:pt x="15" y="5"/>
                    <a:pt x="15" y="5"/>
                  </a:cubicBezTo>
                  <a:cubicBezTo>
                    <a:pt x="13" y="5"/>
                    <a:pt x="11" y="5"/>
                    <a:pt x="10" y="7"/>
                  </a:cubicBezTo>
                  <a:cubicBezTo>
                    <a:pt x="7" y="9"/>
                    <a:pt x="5" y="12"/>
                    <a:pt x="4" y="15"/>
                  </a:cubicBezTo>
                  <a:cubicBezTo>
                    <a:pt x="4" y="16"/>
                    <a:pt x="4" y="17"/>
                    <a:pt x="4" y="17"/>
                  </a:cubicBezTo>
                  <a:cubicBezTo>
                    <a:pt x="2" y="21"/>
                    <a:pt x="0" y="25"/>
                    <a:pt x="2" y="29"/>
                  </a:cubicBezTo>
                  <a:cubicBezTo>
                    <a:pt x="2" y="30"/>
                    <a:pt x="2" y="30"/>
                    <a:pt x="3" y="31"/>
                  </a:cubicBezTo>
                  <a:cubicBezTo>
                    <a:pt x="3" y="34"/>
                    <a:pt x="5" y="40"/>
                    <a:pt x="10" y="40"/>
                  </a:cubicBezTo>
                  <a:cubicBezTo>
                    <a:pt x="10" y="40"/>
                    <a:pt x="10" y="40"/>
                    <a:pt x="10" y="40"/>
                  </a:cubicBezTo>
                  <a:cubicBezTo>
                    <a:pt x="12" y="39"/>
                    <a:pt x="14" y="38"/>
                    <a:pt x="14" y="37"/>
                  </a:cubicBezTo>
                  <a:cubicBezTo>
                    <a:pt x="14" y="37"/>
                    <a:pt x="14" y="37"/>
                    <a:pt x="15" y="37"/>
                  </a:cubicBezTo>
                  <a:cubicBezTo>
                    <a:pt x="16" y="36"/>
                    <a:pt x="17" y="36"/>
                    <a:pt x="19" y="35"/>
                  </a:cubicBezTo>
                  <a:cubicBezTo>
                    <a:pt x="23" y="34"/>
                    <a:pt x="26" y="32"/>
                    <a:pt x="29" y="28"/>
                  </a:cubicBezTo>
                  <a:cubicBezTo>
                    <a:pt x="29" y="27"/>
                    <a:pt x="30" y="26"/>
                    <a:pt x="31" y="25"/>
                  </a:cubicBezTo>
                  <a:cubicBezTo>
                    <a:pt x="32" y="23"/>
                    <a:pt x="34" y="21"/>
                    <a:pt x="35" y="19"/>
                  </a:cubicBezTo>
                  <a:cubicBezTo>
                    <a:pt x="37" y="16"/>
                    <a:pt x="41" y="12"/>
                    <a:pt x="40" y="6"/>
                  </a:cubicBezTo>
                  <a:cubicBezTo>
                    <a:pt x="39" y="0"/>
                    <a:pt x="35" y="0"/>
                    <a:pt x="33" y="0"/>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26" name="Freeform 125"/>
            <p:cNvSpPr>
              <a:spLocks/>
            </p:cNvSpPr>
            <p:nvPr/>
          </p:nvSpPr>
          <p:spPr bwMode="auto">
            <a:xfrm>
              <a:off x="19000447" y="6194532"/>
              <a:ext cx="141571" cy="182924"/>
            </a:xfrm>
            <a:custGeom>
              <a:avLst/>
              <a:gdLst>
                <a:gd name="T0" fmla="*/ 15 w 26"/>
                <a:gd name="T1" fmla="*/ 37 h 37"/>
                <a:gd name="T2" fmla="*/ 18 w 26"/>
                <a:gd name="T3" fmla="*/ 36 h 37"/>
                <a:gd name="T4" fmla="*/ 21 w 26"/>
                <a:gd name="T5" fmla="*/ 29 h 37"/>
                <a:gd name="T6" fmla="*/ 21 w 26"/>
                <a:gd name="T7" fmla="*/ 28 h 37"/>
                <a:gd name="T8" fmla="*/ 24 w 26"/>
                <a:gd name="T9" fmla="*/ 20 h 37"/>
                <a:gd name="T10" fmla="*/ 19 w 26"/>
                <a:gd name="T11" fmla="*/ 2 h 37"/>
                <a:gd name="T12" fmla="*/ 14 w 26"/>
                <a:gd name="T13" fmla="*/ 0 h 37"/>
                <a:gd name="T14" fmla="*/ 3 w 26"/>
                <a:gd name="T15" fmla="*/ 9 h 37"/>
                <a:gd name="T16" fmla="*/ 2 w 26"/>
                <a:gd name="T17" fmla="*/ 27 h 37"/>
                <a:gd name="T18" fmla="*/ 15 w 26"/>
                <a:gd name="T19" fmla="*/ 37 h 37"/>
                <a:gd name="T20" fmla="*/ 15 w 26"/>
                <a:gd name="T21" fmla="*/ 3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 h="37">
                  <a:moveTo>
                    <a:pt x="15" y="37"/>
                  </a:moveTo>
                  <a:cubicBezTo>
                    <a:pt x="16" y="37"/>
                    <a:pt x="17" y="36"/>
                    <a:pt x="18" y="36"/>
                  </a:cubicBezTo>
                  <a:cubicBezTo>
                    <a:pt x="21" y="35"/>
                    <a:pt x="21" y="31"/>
                    <a:pt x="21" y="29"/>
                  </a:cubicBezTo>
                  <a:cubicBezTo>
                    <a:pt x="21" y="29"/>
                    <a:pt x="21" y="28"/>
                    <a:pt x="21" y="28"/>
                  </a:cubicBezTo>
                  <a:cubicBezTo>
                    <a:pt x="22" y="25"/>
                    <a:pt x="23" y="23"/>
                    <a:pt x="24" y="20"/>
                  </a:cubicBezTo>
                  <a:cubicBezTo>
                    <a:pt x="26" y="14"/>
                    <a:pt x="25" y="6"/>
                    <a:pt x="19" y="2"/>
                  </a:cubicBezTo>
                  <a:cubicBezTo>
                    <a:pt x="17" y="1"/>
                    <a:pt x="16" y="0"/>
                    <a:pt x="14" y="0"/>
                  </a:cubicBezTo>
                  <a:cubicBezTo>
                    <a:pt x="10" y="0"/>
                    <a:pt x="6" y="4"/>
                    <a:pt x="3" y="9"/>
                  </a:cubicBezTo>
                  <a:cubicBezTo>
                    <a:pt x="0" y="15"/>
                    <a:pt x="0" y="21"/>
                    <a:pt x="2" y="27"/>
                  </a:cubicBezTo>
                  <a:cubicBezTo>
                    <a:pt x="4" y="30"/>
                    <a:pt x="9" y="37"/>
                    <a:pt x="15" y="37"/>
                  </a:cubicBezTo>
                  <a:cubicBezTo>
                    <a:pt x="15" y="37"/>
                    <a:pt x="15" y="37"/>
                    <a:pt x="15" y="37"/>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27" name="Freeform 126"/>
            <p:cNvSpPr>
              <a:spLocks/>
            </p:cNvSpPr>
            <p:nvPr/>
          </p:nvSpPr>
          <p:spPr bwMode="auto">
            <a:xfrm>
              <a:off x="19066103" y="6685440"/>
              <a:ext cx="75915" cy="89595"/>
            </a:xfrm>
            <a:custGeom>
              <a:avLst/>
              <a:gdLst>
                <a:gd name="T0" fmla="*/ 13 w 14"/>
                <a:gd name="T1" fmla="*/ 2 h 18"/>
                <a:gd name="T2" fmla="*/ 9 w 14"/>
                <a:gd name="T3" fmla="*/ 0 h 18"/>
                <a:gd name="T4" fmla="*/ 7 w 14"/>
                <a:gd name="T5" fmla="*/ 1 h 18"/>
                <a:gd name="T6" fmla="*/ 3 w 14"/>
                <a:gd name="T7" fmla="*/ 8 h 18"/>
                <a:gd name="T8" fmla="*/ 3 w 14"/>
                <a:gd name="T9" fmla="*/ 8 h 18"/>
                <a:gd name="T10" fmla="*/ 3 w 14"/>
                <a:gd name="T11" fmla="*/ 9 h 18"/>
                <a:gd name="T12" fmla="*/ 0 w 14"/>
                <a:gd name="T13" fmla="*/ 13 h 18"/>
                <a:gd name="T14" fmla="*/ 1 w 14"/>
                <a:gd name="T15" fmla="*/ 16 h 18"/>
                <a:gd name="T16" fmla="*/ 4 w 14"/>
                <a:gd name="T17" fmla="*/ 18 h 18"/>
                <a:gd name="T18" fmla="*/ 5 w 14"/>
                <a:gd name="T19" fmla="*/ 18 h 18"/>
                <a:gd name="T20" fmla="*/ 9 w 14"/>
                <a:gd name="T21" fmla="*/ 14 h 18"/>
                <a:gd name="T22" fmla="*/ 10 w 14"/>
                <a:gd name="T23" fmla="*/ 13 h 18"/>
                <a:gd name="T24" fmla="*/ 12 w 14"/>
                <a:gd name="T25" fmla="*/ 10 h 18"/>
                <a:gd name="T26" fmla="*/ 13 w 14"/>
                <a:gd name="T27" fmla="*/ 2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4" h="18">
                  <a:moveTo>
                    <a:pt x="13" y="2"/>
                  </a:moveTo>
                  <a:cubicBezTo>
                    <a:pt x="12" y="1"/>
                    <a:pt x="11" y="0"/>
                    <a:pt x="9" y="0"/>
                  </a:cubicBezTo>
                  <a:cubicBezTo>
                    <a:pt x="8" y="0"/>
                    <a:pt x="8" y="0"/>
                    <a:pt x="7" y="1"/>
                  </a:cubicBezTo>
                  <a:cubicBezTo>
                    <a:pt x="4" y="2"/>
                    <a:pt x="4" y="5"/>
                    <a:pt x="3" y="8"/>
                  </a:cubicBezTo>
                  <a:cubicBezTo>
                    <a:pt x="3" y="8"/>
                    <a:pt x="3" y="8"/>
                    <a:pt x="3" y="8"/>
                  </a:cubicBezTo>
                  <a:cubicBezTo>
                    <a:pt x="3" y="8"/>
                    <a:pt x="3" y="9"/>
                    <a:pt x="3" y="9"/>
                  </a:cubicBezTo>
                  <a:cubicBezTo>
                    <a:pt x="2" y="9"/>
                    <a:pt x="0" y="11"/>
                    <a:pt x="0" y="13"/>
                  </a:cubicBezTo>
                  <a:cubicBezTo>
                    <a:pt x="0" y="14"/>
                    <a:pt x="0" y="15"/>
                    <a:pt x="1" y="16"/>
                  </a:cubicBezTo>
                  <a:cubicBezTo>
                    <a:pt x="2" y="17"/>
                    <a:pt x="3" y="18"/>
                    <a:pt x="4" y="18"/>
                  </a:cubicBezTo>
                  <a:cubicBezTo>
                    <a:pt x="5" y="18"/>
                    <a:pt x="5" y="18"/>
                    <a:pt x="5" y="18"/>
                  </a:cubicBezTo>
                  <a:cubicBezTo>
                    <a:pt x="8" y="17"/>
                    <a:pt x="8" y="15"/>
                    <a:pt x="9" y="14"/>
                  </a:cubicBezTo>
                  <a:cubicBezTo>
                    <a:pt x="9" y="13"/>
                    <a:pt x="9" y="13"/>
                    <a:pt x="10" y="13"/>
                  </a:cubicBezTo>
                  <a:cubicBezTo>
                    <a:pt x="11" y="12"/>
                    <a:pt x="12" y="11"/>
                    <a:pt x="12" y="10"/>
                  </a:cubicBezTo>
                  <a:cubicBezTo>
                    <a:pt x="13" y="8"/>
                    <a:pt x="14" y="5"/>
                    <a:pt x="13" y="2"/>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28" name="Freeform 127"/>
            <p:cNvSpPr>
              <a:spLocks/>
            </p:cNvSpPr>
            <p:nvPr/>
          </p:nvSpPr>
          <p:spPr bwMode="auto">
            <a:xfrm>
              <a:off x="13497655" y="7577660"/>
              <a:ext cx="32828" cy="59730"/>
            </a:xfrm>
            <a:custGeom>
              <a:avLst/>
              <a:gdLst>
                <a:gd name="T0" fmla="*/ 4 w 6"/>
                <a:gd name="T1" fmla="*/ 5 h 12"/>
                <a:gd name="T2" fmla="*/ 3 w 6"/>
                <a:gd name="T3" fmla="*/ 2 h 12"/>
                <a:gd name="T4" fmla="*/ 1 w 6"/>
                <a:gd name="T5" fmla="*/ 5 h 12"/>
                <a:gd name="T6" fmla="*/ 2 w 6"/>
                <a:gd name="T7" fmla="*/ 7 h 12"/>
                <a:gd name="T8" fmla="*/ 5 w 6"/>
                <a:gd name="T9" fmla="*/ 11 h 12"/>
                <a:gd name="T10" fmla="*/ 5 w 6"/>
                <a:gd name="T11" fmla="*/ 6 h 12"/>
                <a:gd name="T12" fmla="*/ 4 w 6"/>
                <a:gd name="T13" fmla="*/ 5 h 12"/>
              </a:gdLst>
              <a:ahLst/>
              <a:cxnLst>
                <a:cxn ang="0">
                  <a:pos x="T0" y="T1"/>
                </a:cxn>
                <a:cxn ang="0">
                  <a:pos x="T2" y="T3"/>
                </a:cxn>
                <a:cxn ang="0">
                  <a:pos x="T4" y="T5"/>
                </a:cxn>
                <a:cxn ang="0">
                  <a:pos x="T6" y="T7"/>
                </a:cxn>
                <a:cxn ang="0">
                  <a:pos x="T8" y="T9"/>
                </a:cxn>
                <a:cxn ang="0">
                  <a:pos x="T10" y="T11"/>
                </a:cxn>
                <a:cxn ang="0">
                  <a:pos x="T12" y="T13"/>
                </a:cxn>
              </a:cxnLst>
              <a:rect l="0" t="0" r="r" b="b"/>
              <a:pathLst>
                <a:path w="6" h="12">
                  <a:moveTo>
                    <a:pt x="4" y="5"/>
                  </a:moveTo>
                  <a:cubicBezTo>
                    <a:pt x="4" y="4"/>
                    <a:pt x="4" y="2"/>
                    <a:pt x="3" y="2"/>
                  </a:cubicBezTo>
                  <a:cubicBezTo>
                    <a:pt x="0" y="0"/>
                    <a:pt x="0" y="3"/>
                    <a:pt x="1" y="5"/>
                  </a:cubicBezTo>
                  <a:cubicBezTo>
                    <a:pt x="1" y="6"/>
                    <a:pt x="2" y="6"/>
                    <a:pt x="2" y="7"/>
                  </a:cubicBezTo>
                  <a:cubicBezTo>
                    <a:pt x="3" y="8"/>
                    <a:pt x="3" y="12"/>
                    <a:pt x="5" y="11"/>
                  </a:cubicBezTo>
                  <a:cubicBezTo>
                    <a:pt x="6" y="10"/>
                    <a:pt x="5" y="8"/>
                    <a:pt x="5" y="6"/>
                  </a:cubicBezTo>
                  <a:cubicBezTo>
                    <a:pt x="4" y="6"/>
                    <a:pt x="4" y="5"/>
                    <a:pt x="4" y="5"/>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29" name="Freeform 128"/>
            <p:cNvSpPr>
              <a:spLocks/>
            </p:cNvSpPr>
            <p:nvPr/>
          </p:nvSpPr>
          <p:spPr bwMode="auto">
            <a:xfrm>
              <a:off x="14406580" y="6069472"/>
              <a:ext cx="1614727" cy="2385476"/>
            </a:xfrm>
            <a:custGeom>
              <a:avLst/>
              <a:gdLst>
                <a:gd name="T0" fmla="*/ 267 w 296"/>
                <a:gd name="T1" fmla="*/ 110 h 481"/>
                <a:gd name="T2" fmla="*/ 272 w 296"/>
                <a:gd name="T3" fmla="*/ 108 h 481"/>
                <a:gd name="T4" fmla="*/ 278 w 296"/>
                <a:gd name="T5" fmla="*/ 106 h 481"/>
                <a:gd name="T6" fmla="*/ 285 w 296"/>
                <a:gd name="T7" fmla="*/ 104 h 481"/>
                <a:gd name="T8" fmla="*/ 287 w 296"/>
                <a:gd name="T9" fmla="*/ 103 h 481"/>
                <a:gd name="T10" fmla="*/ 296 w 296"/>
                <a:gd name="T11" fmla="*/ 76 h 481"/>
                <a:gd name="T12" fmla="*/ 293 w 296"/>
                <a:gd name="T13" fmla="*/ 75 h 481"/>
                <a:gd name="T14" fmla="*/ 120 w 296"/>
                <a:gd name="T15" fmla="*/ 1 h 481"/>
                <a:gd name="T16" fmla="*/ 117 w 296"/>
                <a:gd name="T17" fmla="*/ 0 h 481"/>
                <a:gd name="T18" fmla="*/ 116 w 296"/>
                <a:gd name="T19" fmla="*/ 3 h 481"/>
                <a:gd name="T20" fmla="*/ 99 w 296"/>
                <a:gd name="T21" fmla="*/ 37 h 481"/>
                <a:gd name="T22" fmla="*/ 97 w 296"/>
                <a:gd name="T23" fmla="*/ 40 h 481"/>
                <a:gd name="T24" fmla="*/ 83 w 296"/>
                <a:gd name="T25" fmla="*/ 69 h 481"/>
                <a:gd name="T26" fmla="*/ 62 w 296"/>
                <a:gd name="T27" fmla="*/ 110 h 481"/>
                <a:gd name="T28" fmla="*/ 24 w 296"/>
                <a:gd name="T29" fmla="*/ 184 h 481"/>
                <a:gd name="T30" fmla="*/ 20 w 296"/>
                <a:gd name="T31" fmla="*/ 191 h 481"/>
                <a:gd name="T32" fmla="*/ 5 w 296"/>
                <a:gd name="T33" fmla="*/ 235 h 481"/>
                <a:gd name="T34" fmla="*/ 10 w 296"/>
                <a:gd name="T35" fmla="*/ 239 h 481"/>
                <a:gd name="T36" fmla="*/ 14 w 296"/>
                <a:gd name="T37" fmla="*/ 241 h 481"/>
                <a:gd name="T38" fmla="*/ 22 w 296"/>
                <a:gd name="T39" fmla="*/ 263 h 481"/>
                <a:gd name="T40" fmla="*/ 23 w 296"/>
                <a:gd name="T41" fmla="*/ 266 h 481"/>
                <a:gd name="T42" fmla="*/ 23 w 296"/>
                <a:gd name="T43" fmla="*/ 272 h 481"/>
                <a:gd name="T44" fmla="*/ 23 w 296"/>
                <a:gd name="T45" fmla="*/ 280 h 481"/>
                <a:gd name="T46" fmla="*/ 25 w 296"/>
                <a:gd name="T47" fmla="*/ 284 h 481"/>
                <a:gd name="T48" fmla="*/ 29 w 296"/>
                <a:gd name="T49" fmla="*/ 287 h 481"/>
                <a:gd name="T50" fmla="*/ 29 w 296"/>
                <a:gd name="T51" fmla="*/ 285 h 481"/>
                <a:gd name="T52" fmla="*/ 33 w 296"/>
                <a:gd name="T53" fmla="*/ 287 h 481"/>
                <a:gd name="T54" fmla="*/ 38 w 296"/>
                <a:gd name="T55" fmla="*/ 310 h 481"/>
                <a:gd name="T56" fmla="*/ 38 w 296"/>
                <a:gd name="T57" fmla="*/ 312 h 481"/>
                <a:gd name="T58" fmla="*/ 42 w 296"/>
                <a:gd name="T59" fmla="*/ 325 h 481"/>
                <a:gd name="T60" fmla="*/ 47 w 296"/>
                <a:gd name="T61" fmla="*/ 333 h 481"/>
                <a:gd name="T62" fmla="*/ 53 w 296"/>
                <a:gd name="T63" fmla="*/ 353 h 481"/>
                <a:gd name="T64" fmla="*/ 54 w 296"/>
                <a:gd name="T65" fmla="*/ 358 h 481"/>
                <a:gd name="T66" fmla="*/ 60 w 296"/>
                <a:gd name="T67" fmla="*/ 372 h 481"/>
                <a:gd name="T68" fmla="*/ 65 w 296"/>
                <a:gd name="T69" fmla="*/ 380 h 481"/>
                <a:gd name="T70" fmla="*/ 62 w 296"/>
                <a:gd name="T71" fmla="*/ 405 h 481"/>
                <a:gd name="T72" fmla="*/ 61 w 296"/>
                <a:gd name="T73" fmla="*/ 411 h 481"/>
                <a:gd name="T74" fmla="*/ 57 w 296"/>
                <a:gd name="T75" fmla="*/ 437 h 481"/>
                <a:gd name="T76" fmla="*/ 60 w 296"/>
                <a:gd name="T77" fmla="*/ 444 h 481"/>
                <a:gd name="T78" fmla="*/ 60 w 296"/>
                <a:gd name="T79" fmla="*/ 445 h 481"/>
                <a:gd name="T80" fmla="*/ 61 w 296"/>
                <a:gd name="T81" fmla="*/ 446 h 481"/>
                <a:gd name="T82" fmla="*/ 62 w 296"/>
                <a:gd name="T83" fmla="*/ 447 h 481"/>
                <a:gd name="T84" fmla="*/ 156 w 296"/>
                <a:gd name="T85" fmla="*/ 480 h 481"/>
                <a:gd name="T86" fmla="*/ 159 w 296"/>
                <a:gd name="T87" fmla="*/ 481 h 481"/>
                <a:gd name="T88" fmla="*/ 286 w 296"/>
                <a:gd name="T89" fmla="*/ 106 h 481"/>
                <a:gd name="T90" fmla="*/ 280 w 296"/>
                <a:gd name="T91" fmla="*/ 109 h 481"/>
                <a:gd name="T92" fmla="*/ 276 w 296"/>
                <a:gd name="T93" fmla="*/ 110 h 481"/>
                <a:gd name="T94" fmla="*/ 272 w 296"/>
                <a:gd name="T95" fmla="*/ 113 h 481"/>
                <a:gd name="T96" fmla="*/ 263 w 296"/>
                <a:gd name="T97" fmla="*/ 119 h 481"/>
                <a:gd name="T98" fmla="*/ 261 w 296"/>
                <a:gd name="T99" fmla="*/ 116 h 481"/>
                <a:gd name="T100" fmla="*/ 267 w 296"/>
                <a:gd name="T101" fmla="*/ 110 h 4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96" h="481">
                  <a:moveTo>
                    <a:pt x="267" y="110"/>
                  </a:moveTo>
                  <a:cubicBezTo>
                    <a:pt x="269" y="109"/>
                    <a:pt x="270" y="109"/>
                    <a:pt x="272" y="108"/>
                  </a:cubicBezTo>
                  <a:cubicBezTo>
                    <a:pt x="274" y="107"/>
                    <a:pt x="276" y="106"/>
                    <a:pt x="278" y="106"/>
                  </a:cubicBezTo>
                  <a:cubicBezTo>
                    <a:pt x="281" y="105"/>
                    <a:pt x="283" y="105"/>
                    <a:pt x="285" y="104"/>
                  </a:cubicBezTo>
                  <a:cubicBezTo>
                    <a:pt x="287" y="103"/>
                    <a:pt x="287" y="103"/>
                    <a:pt x="287" y="103"/>
                  </a:cubicBezTo>
                  <a:cubicBezTo>
                    <a:pt x="296" y="76"/>
                    <a:pt x="296" y="76"/>
                    <a:pt x="296" y="76"/>
                  </a:cubicBezTo>
                  <a:cubicBezTo>
                    <a:pt x="293" y="75"/>
                    <a:pt x="293" y="75"/>
                    <a:pt x="293" y="75"/>
                  </a:cubicBezTo>
                  <a:cubicBezTo>
                    <a:pt x="234" y="55"/>
                    <a:pt x="176" y="31"/>
                    <a:pt x="120" y="1"/>
                  </a:cubicBezTo>
                  <a:cubicBezTo>
                    <a:pt x="117" y="0"/>
                    <a:pt x="117" y="0"/>
                    <a:pt x="117" y="0"/>
                  </a:cubicBezTo>
                  <a:cubicBezTo>
                    <a:pt x="116" y="3"/>
                    <a:pt x="116" y="3"/>
                    <a:pt x="116" y="3"/>
                  </a:cubicBezTo>
                  <a:cubicBezTo>
                    <a:pt x="110" y="14"/>
                    <a:pt x="104" y="26"/>
                    <a:pt x="99" y="37"/>
                  </a:cubicBezTo>
                  <a:cubicBezTo>
                    <a:pt x="97" y="40"/>
                    <a:pt x="97" y="40"/>
                    <a:pt x="97" y="40"/>
                  </a:cubicBezTo>
                  <a:cubicBezTo>
                    <a:pt x="92" y="50"/>
                    <a:pt x="88" y="59"/>
                    <a:pt x="83" y="69"/>
                  </a:cubicBezTo>
                  <a:cubicBezTo>
                    <a:pt x="76" y="83"/>
                    <a:pt x="69" y="97"/>
                    <a:pt x="62" y="110"/>
                  </a:cubicBezTo>
                  <a:cubicBezTo>
                    <a:pt x="50" y="135"/>
                    <a:pt x="38" y="160"/>
                    <a:pt x="24" y="184"/>
                  </a:cubicBezTo>
                  <a:cubicBezTo>
                    <a:pt x="23" y="186"/>
                    <a:pt x="22" y="188"/>
                    <a:pt x="20" y="191"/>
                  </a:cubicBezTo>
                  <a:cubicBezTo>
                    <a:pt x="10" y="207"/>
                    <a:pt x="0" y="226"/>
                    <a:pt x="5" y="235"/>
                  </a:cubicBezTo>
                  <a:cubicBezTo>
                    <a:pt x="6" y="238"/>
                    <a:pt x="8" y="238"/>
                    <a:pt x="10" y="239"/>
                  </a:cubicBezTo>
                  <a:cubicBezTo>
                    <a:pt x="11" y="240"/>
                    <a:pt x="12" y="240"/>
                    <a:pt x="14" y="241"/>
                  </a:cubicBezTo>
                  <a:cubicBezTo>
                    <a:pt x="20" y="246"/>
                    <a:pt x="21" y="255"/>
                    <a:pt x="22" y="263"/>
                  </a:cubicBezTo>
                  <a:cubicBezTo>
                    <a:pt x="23" y="266"/>
                    <a:pt x="23" y="266"/>
                    <a:pt x="23" y="266"/>
                  </a:cubicBezTo>
                  <a:cubicBezTo>
                    <a:pt x="23" y="268"/>
                    <a:pt x="23" y="270"/>
                    <a:pt x="23" y="272"/>
                  </a:cubicBezTo>
                  <a:cubicBezTo>
                    <a:pt x="23" y="275"/>
                    <a:pt x="23" y="277"/>
                    <a:pt x="23" y="280"/>
                  </a:cubicBezTo>
                  <a:cubicBezTo>
                    <a:pt x="24" y="283"/>
                    <a:pt x="25" y="284"/>
                    <a:pt x="25" y="284"/>
                  </a:cubicBezTo>
                  <a:cubicBezTo>
                    <a:pt x="29" y="287"/>
                    <a:pt x="29" y="287"/>
                    <a:pt x="29" y="287"/>
                  </a:cubicBezTo>
                  <a:cubicBezTo>
                    <a:pt x="29" y="285"/>
                    <a:pt x="29" y="285"/>
                    <a:pt x="29" y="285"/>
                  </a:cubicBezTo>
                  <a:cubicBezTo>
                    <a:pt x="30" y="286"/>
                    <a:pt x="31" y="286"/>
                    <a:pt x="33" y="287"/>
                  </a:cubicBezTo>
                  <a:cubicBezTo>
                    <a:pt x="39" y="291"/>
                    <a:pt x="38" y="302"/>
                    <a:pt x="38" y="310"/>
                  </a:cubicBezTo>
                  <a:cubicBezTo>
                    <a:pt x="38" y="312"/>
                    <a:pt x="38" y="312"/>
                    <a:pt x="38" y="312"/>
                  </a:cubicBezTo>
                  <a:cubicBezTo>
                    <a:pt x="37" y="320"/>
                    <a:pt x="39" y="322"/>
                    <a:pt x="42" y="325"/>
                  </a:cubicBezTo>
                  <a:cubicBezTo>
                    <a:pt x="44" y="327"/>
                    <a:pt x="45" y="329"/>
                    <a:pt x="47" y="333"/>
                  </a:cubicBezTo>
                  <a:cubicBezTo>
                    <a:pt x="50" y="338"/>
                    <a:pt x="52" y="346"/>
                    <a:pt x="53" y="353"/>
                  </a:cubicBezTo>
                  <a:cubicBezTo>
                    <a:pt x="53" y="355"/>
                    <a:pt x="54" y="356"/>
                    <a:pt x="54" y="358"/>
                  </a:cubicBezTo>
                  <a:cubicBezTo>
                    <a:pt x="55" y="364"/>
                    <a:pt x="58" y="368"/>
                    <a:pt x="60" y="372"/>
                  </a:cubicBezTo>
                  <a:cubicBezTo>
                    <a:pt x="62" y="374"/>
                    <a:pt x="64" y="377"/>
                    <a:pt x="65" y="380"/>
                  </a:cubicBezTo>
                  <a:cubicBezTo>
                    <a:pt x="68" y="388"/>
                    <a:pt x="65" y="398"/>
                    <a:pt x="62" y="405"/>
                  </a:cubicBezTo>
                  <a:cubicBezTo>
                    <a:pt x="62" y="407"/>
                    <a:pt x="61" y="411"/>
                    <a:pt x="61" y="411"/>
                  </a:cubicBezTo>
                  <a:cubicBezTo>
                    <a:pt x="58" y="419"/>
                    <a:pt x="55" y="427"/>
                    <a:pt x="57" y="437"/>
                  </a:cubicBezTo>
                  <a:cubicBezTo>
                    <a:pt x="58" y="439"/>
                    <a:pt x="59" y="441"/>
                    <a:pt x="60" y="444"/>
                  </a:cubicBezTo>
                  <a:cubicBezTo>
                    <a:pt x="60" y="445"/>
                    <a:pt x="60" y="445"/>
                    <a:pt x="60" y="445"/>
                  </a:cubicBezTo>
                  <a:cubicBezTo>
                    <a:pt x="61" y="446"/>
                    <a:pt x="61" y="446"/>
                    <a:pt x="61" y="446"/>
                  </a:cubicBezTo>
                  <a:cubicBezTo>
                    <a:pt x="62" y="447"/>
                    <a:pt x="62" y="447"/>
                    <a:pt x="62" y="447"/>
                  </a:cubicBezTo>
                  <a:cubicBezTo>
                    <a:pt x="91" y="458"/>
                    <a:pt x="123" y="469"/>
                    <a:pt x="156" y="480"/>
                  </a:cubicBezTo>
                  <a:cubicBezTo>
                    <a:pt x="159" y="481"/>
                    <a:pt x="159" y="481"/>
                    <a:pt x="159" y="481"/>
                  </a:cubicBezTo>
                  <a:cubicBezTo>
                    <a:pt x="286" y="106"/>
                    <a:pt x="286" y="106"/>
                    <a:pt x="286" y="106"/>
                  </a:cubicBezTo>
                  <a:cubicBezTo>
                    <a:pt x="280" y="109"/>
                    <a:pt x="280" y="109"/>
                    <a:pt x="280" y="109"/>
                  </a:cubicBezTo>
                  <a:cubicBezTo>
                    <a:pt x="278" y="109"/>
                    <a:pt x="277" y="110"/>
                    <a:pt x="276" y="110"/>
                  </a:cubicBezTo>
                  <a:cubicBezTo>
                    <a:pt x="275" y="111"/>
                    <a:pt x="273" y="112"/>
                    <a:pt x="272" y="113"/>
                  </a:cubicBezTo>
                  <a:cubicBezTo>
                    <a:pt x="269" y="116"/>
                    <a:pt x="265" y="119"/>
                    <a:pt x="263" y="119"/>
                  </a:cubicBezTo>
                  <a:cubicBezTo>
                    <a:pt x="262" y="119"/>
                    <a:pt x="261" y="117"/>
                    <a:pt x="261" y="116"/>
                  </a:cubicBezTo>
                  <a:cubicBezTo>
                    <a:pt x="260" y="113"/>
                    <a:pt x="261" y="112"/>
                    <a:pt x="267" y="110"/>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30" name="Freeform 129"/>
            <p:cNvSpPr>
              <a:spLocks/>
            </p:cNvSpPr>
            <p:nvPr/>
          </p:nvSpPr>
          <p:spPr bwMode="auto">
            <a:xfrm>
              <a:off x="13323257" y="3594400"/>
              <a:ext cx="1557278" cy="2286548"/>
            </a:xfrm>
            <a:custGeom>
              <a:avLst/>
              <a:gdLst>
                <a:gd name="T0" fmla="*/ 280 w 286"/>
                <a:gd name="T1" fmla="*/ 55 h 461"/>
                <a:gd name="T2" fmla="*/ 278 w 286"/>
                <a:gd name="T3" fmla="*/ 44 h 461"/>
                <a:gd name="T4" fmla="*/ 276 w 286"/>
                <a:gd name="T5" fmla="*/ 28 h 461"/>
                <a:gd name="T6" fmla="*/ 264 w 286"/>
                <a:gd name="T7" fmla="*/ 3 h 461"/>
                <a:gd name="T8" fmla="*/ 261 w 286"/>
                <a:gd name="T9" fmla="*/ 0 h 461"/>
                <a:gd name="T10" fmla="*/ 2 w 286"/>
                <a:gd name="T11" fmla="*/ 252 h 461"/>
                <a:gd name="T12" fmla="*/ 8 w 286"/>
                <a:gd name="T13" fmla="*/ 264 h 461"/>
                <a:gd name="T14" fmla="*/ 18 w 286"/>
                <a:gd name="T15" fmla="*/ 272 h 461"/>
                <a:gd name="T16" fmla="*/ 23 w 286"/>
                <a:gd name="T17" fmla="*/ 276 h 461"/>
                <a:gd name="T18" fmla="*/ 19 w 286"/>
                <a:gd name="T19" fmla="*/ 279 h 461"/>
                <a:gd name="T20" fmla="*/ 19 w 286"/>
                <a:gd name="T21" fmla="*/ 283 h 461"/>
                <a:gd name="T22" fmla="*/ 250 w 286"/>
                <a:gd name="T23" fmla="*/ 461 h 461"/>
                <a:gd name="T24" fmla="*/ 253 w 286"/>
                <a:gd name="T25" fmla="*/ 454 h 461"/>
                <a:gd name="T26" fmla="*/ 253 w 286"/>
                <a:gd name="T27" fmla="*/ 437 h 461"/>
                <a:gd name="T28" fmla="*/ 258 w 286"/>
                <a:gd name="T29" fmla="*/ 425 h 461"/>
                <a:gd name="T30" fmla="*/ 250 w 286"/>
                <a:gd name="T31" fmla="*/ 423 h 461"/>
                <a:gd name="T32" fmla="*/ 243 w 286"/>
                <a:gd name="T33" fmla="*/ 422 h 461"/>
                <a:gd name="T34" fmla="*/ 239 w 286"/>
                <a:gd name="T35" fmla="*/ 417 h 461"/>
                <a:gd name="T36" fmla="*/ 227 w 286"/>
                <a:gd name="T37" fmla="*/ 413 h 461"/>
                <a:gd name="T38" fmla="*/ 226 w 286"/>
                <a:gd name="T39" fmla="*/ 395 h 461"/>
                <a:gd name="T40" fmla="*/ 225 w 286"/>
                <a:gd name="T41" fmla="*/ 379 h 461"/>
                <a:gd name="T42" fmla="*/ 221 w 286"/>
                <a:gd name="T43" fmla="*/ 362 h 461"/>
                <a:gd name="T44" fmla="*/ 216 w 286"/>
                <a:gd name="T45" fmla="*/ 343 h 461"/>
                <a:gd name="T46" fmla="*/ 218 w 286"/>
                <a:gd name="T47" fmla="*/ 331 h 461"/>
                <a:gd name="T48" fmla="*/ 221 w 286"/>
                <a:gd name="T49" fmla="*/ 315 h 461"/>
                <a:gd name="T50" fmla="*/ 227 w 286"/>
                <a:gd name="T51" fmla="*/ 298 h 461"/>
                <a:gd name="T52" fmla="*/ 235 w 286"/>
                <a:gd name="T53" fmla="*/ 279 h 461"/>
                <a:gd name="T54" fmla="*/ 234 w 286"/>
                <a:gd name="T55" fmla="*/ 263 h 461"/>
                <a:gd name="T56" fmla="*/ 235 w 286"/>
                <a:gd name="T57" fmla="*/ 258 h 461"/>
                <a:gd name="T58" fmla="*/ 233 w 286"/>
                <a:gd name="T59" fmla="*/ 244 h 461"/>
                <a:gd name="T60" fmla="*/ 229 w 286"/>
                <a:gd name="T61" fmla="*/ 233 h 461"/>
                <a:gd name="T62" fmla="*/ 238 w 286"/>
                <a:gd name="T63" fmla="*/ 210 h 461"/>
                <a:gd name="T64" fmla="*/ 249 w 286"/>
                <a:gd name="T65" fmla="*/ 184 h 461"/>
                <a:gd name="T66" fmla="*/ 254 w 286"/>
                <a:gd name="T67" fmla="*/ 160 h 461"/>
                <a:gd name="T68" fmla="*/ 264 w 286"/>
                <a:gd name="T69" fmla="*/ 141 h 461"/>
                <a:gd name="T70" fmla="*/ 244 w 286"/>
                <a:gd name="T71" fmla="*/ 130 h 461"/>
                <a:gd name="T72" fmla="*/ 243 w 286"/>
                <a:gd name="T73" fmla="*/ 117 h 461"/>
                <a:gd name="T74" fmla="*/ 255 w 286"/>
                <a:gd name="T75" fmla="*/ 104 h 461"/>
                <a:gd name="T76" fmla="*/ 259 w 286"/>
                <a:gd name="T77" fmla="*/ 91 h 461"/>
                <a:gd name="T78" fmla="*/ 272 w 286"/>
                <a:gd name="T79" fmla="*/ 82 h 461"/>
                <a:gd name="T80" fmla="*/ 282 w 286"/>
                <a:gd name="T81" fmla="*/ 68 h 461"/>
                <a:gd name="T82" fmla="*/ 286 w 286"/>
                <a:gd name="T83" fmla="*/ 62 h 4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86" h="461">
                  <a:moveTo>
                    <a:pt x="283" y="59"/>
                  </a:moveTo>
                  <a:cubicBezTo>
                    <a:pt x="282" y="58"/>
                    <a:pt x="281" y="57"/>
                    <a:pt x="280" y="55"/>
                  </a:cubicBezTo>
                  <a:cubicBezTo>
                    <a:pt x="279" y="54"/>
                    <a:pt x="279" y="52"/>
                    <a:pt x="279" y="50"/>
                  </a:cubicBezTo>
                  <a:cubicBezTo>
                    <a:pt x="279" y="48"/>
                    <a:pt x="279" y="46"/>
                    <a:pt x="278" y="44"/>
                  </a:cubicBezTo>
                  <a:cubicBezTo>
                    <a:pt x="276" y="40"/>
                    <a:pt x="276" y="36"/>
                    <a:pt x="276" y="32"/>
                  </a:cubicBezTo>
                  <a:cubicBezTo>
                    <a:pt x="276" y="31"/>
                    <a:pt x="276" y="29"/>
                    <a:pt x="276" y="28"/>
                  </a:cubicBezTo>
                  <a:cubicBezTo>
                    <a:pt x="277" y="24"/>
                    <a:pt x="277" y="20"/>
                    <a:pt x="274" y="15"/>
                  </a:cubicBezTo>
                  <a:cubicBezTo>
                    <a:pt x="272" y="11"/>
                    <a:pt x="267" y="7"/>
                    <a:pt x="264" y="3"/>
                  </a:cubicBezTo>
                  <a:cubicBezTo>
                    <a:pt x="263" y="3"/>
                    <a:pt x="263" y="3"/>
                    <a:pt x="263" y="3"/>
                  </a:cubicBezTo>
                  <a:cubicBezTo>
                    <a:pt x="261" y="0"/>
                    <a:pt x="261" y="0"/>
                    <a:pt x="261" y="0"/>
                  </a:cubicBezTo>
                  <a:cubicBezTo>
                    <a:pt x="0" y="250"/>
                    <a:pt x="0" y="250"/>
                    <a:pt x="0" y="250"/>
                  </a:cubicBezTo>
                  <a:cubicBezTo>
                    <a:pt x="2" y="252"/>
                    <a:pt x="2" y="252"/>
                    <a:pt x="2" y="252"/>
                  </a:cubicBezTo>
                  <a:cubicBezTo>
                    <a:pt x="2" y="253"/>
                    <a:pt x="3" y="255"/>
                    <a:pt x="4" y="257"/>
                  </a:cubicBezTo>
                  <a:cubicBezTo>
                    <a:pt x="5" y="259"/>
                    <a:pt x="7" y="262"/>
                    <a:pt x="8" y="264"/>
                  </a:cubicBezTo>
                  <a:cubicBezTo>
                    <a:pt x="11" y="268"/>
                    <a:pt x="12" y="269"/>
                    <a:pt x="18" y="271"/>
                  </a:cubicBezTo>
                  <a:cubicBezTo>
                    <a:pt x="18" y="272"/>
                    <a:pt x="18" y="272"/>
                    <a:pt x="18" y="272"/>
                  </a:cubicBezTo>
                  <a:cubicBezTo>
                    <a:pt x="24" y="274"/>
                    <a:pt x="25" y="275"/>
                    <a:pt x="25" y="275"/>
                  </a:cubicBezTo>
                  <a:cubicBezTo>
                    <a:pt x="25" y="275"/>
                    <a:pt x="24" y="275"/>
                    <a:pt x="23" y="276"/>
                  </a:cubicBezTo>
                  <a:cubicBezTo>
                    <a:pt x="22" y="276"/>
                    <a:pt x="21" y="277"/>
                    <a:pt x="20" y="278"/>
                  </a:cubicBezTo>
                  <a:cubicBezTo>
                    <a:pt x="20" y="278"/>
                    <a:pt x="19" y="279"/>
                    <a:pt x="19" y="279"/>
                  </a:cubicBezTo>
                  <a:cubicBezTo>
                    <a:pt x="17" y="281"/>
                    <a:pt x="17" y="281"/>
                    <a:pt x="17" y="281"/>
                  </a:cubicBezTo>
                  <a:cubicBezTo>
                    <a:pt x="19" y="283"/>
                    <a:pt x="19" y="283"/>
                    <a:pt x="19" y="283"/>
                  </a:cubicBezTo>
                  <a:cubicBezTo>
                    <a:pt x="42" y="306"/>
                    <a:pt x="125" y="385"/>
                    <a:pt x="247" y="459"/>
                  </a:cubicBezTo>
                  <a:cubicBezTo>
                    <a:pt x="250" y="461"/>
                    <a:pt x="250" y="461"/>
                    <a:pt x="250" y="461"/>
                  </a:cubicBezTo>
                  <a:cubicBezTo>
                    <a:pt x="251" y="457"/>
                    <a:pt x="251" y="457"/>
                    <a:pt x="251" y="457"/>
                  </a:cubicBezTo>
                  <a:cubicBezTo>
                    <a:pt x="252" y="456"/>
                    <a:pt x="252" y="456"/>
                    <a:pt x="253" y="454"/>
                  </a:cubicBezTo>
                  <a:cubicBezTo>
                    <a:pt x="253" y="451"/>
                    <a:pt x="253" y="449"/>
                    <a:pt x="252" y="447"/>
                  </a:cubicBezTo>
                  <a:cubicBezTo>
                    <a:pt x="252" y="443"/>
                    <a:pt x="251" y="440"/>
                    <a:pt x="253" y="437"/>
                  </a:cubicBezTo>
                  <a:cubicBezTo>
                    <a:pt x="253" y="436"/>
                    <a:pt x="254" y="435"/>
                    <a:pt x="255" y="434"/>
                  </a:cubicBezTo>
                  <a:cubicBezTo>
                    <a:pt x="258" y="431"/>
                    <a:pt x="260" y="428"/>
                    <a:pt x="258" y="425"/>
                  </a:cubicBezTo>
                  <a:cubicBezTo>
                    <a:pt x="256" y="423"/>
                    <a:pt x="253" y="423"/>
                    <a:pt x="252" y="423"/>
                  </a:cubicBezTo>
                  <a:cubicBezTo>
                    <a:pt x="251" y="423"/>
                    <a:pt x="251" y="423"/>
                    <a:pt x="250" y="423"/>
                  </a:cubicBezTo>
                  <a:cubicBezTo>
                    <a:pt x="249" y="423"/>
                    <a:pt x="249" y="423"/>
                    <a:pt x="248" y="423"/>
                  </a:cubicBezTo>
                  <a:cubicBezTo>
                    <a:pt x="246" y="423"/>
                    <a:pt x="244" y="422"/>
                    <a:pt x="243" y="422"/>
                  </a:cubicBezTo>
                  <a:cubicBezTo>
                    <a:pt x="242" y="421"/>
                    <a:pt x="241" y="420"/>
                    <a:pt x="241" y="419"/>
                  </a:cubicBezTo>
                  <a:cubicBezTo>
                    <a:pt x="240" y="419"/>
                    <a:pt x="240" y="418"/>
                    <a:pt x="239" y="417"/>
                  </a:cubicBezTo>
                  <a:cubicBezTo>
                    <a:pt x="237" y="416"/>
                    <a:pt x="235" y="416"/>
                    <a:pt x="233" y="415"/>
                  </a:cubicBezTo>
                  <a:cubicBezTo>
                    <a:pt x="231" y="415"/>
                    <a:pt x="229" y="415"/>
                    <a:pt x="227" y="413"/>
                  </a:cubicBezTo>
                  <a:cubicBezTo>
                    <a:pt x="224" y="411"/>
                    <a:pt x="222" y="408"/>
                    <a:pt x="223" y="403"/>
                  </a:cubicBezTo>
                  <a:cubicBezTo>
                    <a:pt x="223" y="400"/>
                    <a:pt x="224" y="398"/>
                    <a:pt x="226" y="395"/>
                  </a:cubicBezTo>
                  <a:cubicBezTo>
                    <a:pt x="227" y="393"/>
                    <a:pt x="229" y="390"/>
                    <a:pt x="228" y="385"/>
                  </a:cubicBezTo>
                  <a:cubicBezTo>
                    <a:pt x="228" y="383"/>
                    <a:pt x="227" y="381"/>
                    <a:pt x="225" y="379"/>
                  </a:cubicBezTo>
                  <a:cubicBezTo>
                    <a:pt x="224" y="377"/>
                    <a:pt x="223" y="376"/>
                    <a:pt x="222" y="374"/>
                  </a:cubicBezTo>
                  <a:cubicBezTo>
                    <a:pt x="221" y="370"/>
                    <a:pt x="221" y="366"/>
                    <a:pt x="221" y="362"/>
                  </a:cubicBezTo>
                  <a:cubicBezTo>
                    <a:pt x="221" y="357"/>
                    <a:pt x="221" y="351"/>
                    <a:pt x="219" y="346"/>
                  </a:cubicBezTo>
                  <a:cubicBezTo>
                    <a:pt x="218" y="345"/>
                    <a:pt x="217" y="344"/>
                    <a:pt x="216" y="343"/>
                  </a:cubicBezTo>
                  <a:cubicBezTo>
                    <a:pt x="214" y="341"/>
                    <a:pt x="213" y="339"/>
                    <a:pt x="215" y="335"/>
                  </a:cubicBezTo>
                  <a:cubicBezTo>
                    <a:pt x="216" y="333"/>
                    <a:pt x="217" y="332"/>
                    <a:pt x="218" y="331"/>
                  </a:cubicBezTo>
                  <a:cubicBezTo>
                    <a:pt x="220" y="328"/>
                    <a:pt x="222" y="325"/>
                    <a:pt x="221" y="320"/>
                  </a:cubicBezTo>
                  <a:cubicBezTo>
                    <a:pt x="221" y="318"/>
                    <a:pt x="221" y="317"/>
                    <a:pt x="221" y="315"/>
                  </a:cubicBezTo>
                  <a:cubicBezTo>
                    <a:pt x="220" y="311"/>
                    <a:pt x="220" y="307"/>
                    <a:pt x="222" y="304"/>
                  </a:cubicBezTo>
                  <a:cubicBezTo>
                    <a:pt x="223" y="301"/>
                    <a:pt x="225" y="299"/>
                    <a:pt x="227" y="298"/>
                  </a:cubicBezTo>
                  <a:cubicBezTo>
                    <a:pt x="230" y="295"/>
                    <a:pt x="233" y="293"/>
                    <a:pt x="234" y="289"/>
                  </a:cubicBezTo>
                  <a:cubicBezTo>
                    <a:pt x="236" y="285"/>
                    <a:pt x="235" y="282"/>
                    <a:pt x="235" y="279"/>
                  </a:cubicBezTo>
                  <a:cubicBezTo>
                    <a:pt x="235" y="279"/>
                    <a:pt x="234" y="277"/>
                    <a:pt x="234" y="277"/>
                  </a:cubicBezTo>
                  <a:cubicBezTo>
                    <a:pt x="234" y="272"/>
                    <a:pt x="234" y="267"/>
                    <a:pt x="234" y="263"/>
                  </a:cubicBezTo>
                  <a:cubicBezTo>
                    <a:pt x="235" y="261"/>
                    <a:pt x="235" y="261"/>
                    <a:pt x="235" y="261"/>
                  </a:cubicBezTo>
                  <a:cubicBezTo>
                    <a:pt x="235" y="260"/>
                    <a:pt x="235" y="259"/>
                    <a:pt x="235" y="258"/>
                  </a:cubicBezTo>
                  <a:cubicBezTo>
                    <a:pt x="236" y="253"/>
                    <a:pt x="236" y="250"/>
                    <a:pt x="235" y="247"/>
                  </a:cubicBezTo>
                  <a:cubicBezTo>
                    <a:pt x="234" y="246"/>
                    <a:pt x="233" y="245"/>
                    <a:pt x="233" y="244"/>
                  </a:cubicBezTo>
                  <a:cubicBezTo>
                    <a:pt x="231" y="241"/>
                    <a:pt x="230" y="239"/>
                    <a:pt x="229" y="235"/>
                  </a:cubicBezTo>
                  <a:cubicBezTo>
                    <a:pt x="229" y="233"/>
                    <a:pt x="229" y="233"/>
                    <a:pt x="229" y="233"/>
                  </a:cubicBezTo>
                  <a:cubicBezTo>
                    <a:pt x="229" y="225"/>
                    <a:pt x="228" y="217"/>
                    <a:pt x="236" y="212"/>
                  </a:cubicBezTo>
                  <a:cubicBezTo>
                    <a:pt x="238" y="210"/>
                    <a:pt x="238" y="210"/>
                    <a:pt x="238" y="210"/>
                  </a:cubicBezTo>
                  <a:cubicBezTo>
                    <a:pt x="244" y="206"/>
                    <a:pt x="251" y="201"/>
                    <a:pt x="254" y="195"/>
                  </a:cubicBezTo>
                  <a:cubicBezTo>
                    <a:pt x="257" y="189"/>
                    <a:pt x="253" y="187"/>
                    <a:pt x="249" y="184"/>
                  </a:cubicBezTo>
                  <a:cubicBezTo>
                    <a:pt x="247" y="182"/>
                    <a:pt x="245" y="180"/>
                    <a:pt x="243" y="178"/>
                  </a:cubicBezTo>
                  <a:cubicBezTo>
                    <a:pt x="241" y="173"/>
                    <a:pt x="246" y="167"/>
                    <a:pt x="254" y="160"/>
                  </a:cubicBezTo>
                  <a:cubicBezTo>
                    <a:pt x="258" y="157"/>
                    <a:pt x="262" y="154"/>
                    <a:pt x="263" y="151"/>
                  </a:cubicBezTo>
                  <a:cubicBezTo>
                    <a:pt x="265" y="147"/>
                    <a:pt x="265" y="144"/>
                    <a:pt x="264" y="141"/>
                  </a:cubicBezTo>
                  <a:cubicBezTo>
                    <a:pt x="263" y="138"/>
                    <a:pt x="258" y="136"/>
                    <a:pt x="254" y="135"/>
                  </a:cubicBezTo>
                  <a:cubicBezTo>
                    <a:pt x="250" y="134"/>
                    <a:pt x="246" y="132"/>
                    <a:pt x="244" y="130"/>
                  </a:cubicBezTo>
                  <a:cubicBezTo>
                    <a:pt x="241" y="128"/>
                    <a:pt x="240" y="125"/>
                    <a:pt x="240" y="123"/>
                  </a:cubicBezTo>
                  <a:cubicBezTo>
                    <a:pt x="240" y="121"/>
                    <a:pt x="241" y="118"/>
                    <a:pt x="243" y="117"/>
                  </a:cubicBezTo>
                  <a:cubicBezTo>
                    <a:pt x="244" y="116"/>
                    <a:pt x="244" y="116"/>
                    <a:pt x="244" y="116"/>
                  </a:cubicBezTo>
                  <a:cubicBezTo>
                    <a:pt x="248" y="112"/>
                    <a:pt x="252" y="109"/>
                    <a:pt x="255" y="104"/>
                  </a:cubicBezTo>
                  <a:cubicBezTo>
                    <a:pt x="256" y="102"/>
                    <a:pt x="257" y="100"/>
                    <a:pt x="257" y="98"/>
                  </a:cubicBezTo>
                  <a:cubicBezTo>
                    <a:pt x="258" y="95"/>
                    <a:pt x="258" y="93"/>
                    <a:pt x="259" y="91"/>
                  </a:cubicBezTo>
                  <a:cubicBezTo>
                    <a:pt x="261" y="88"/>
                    <a:pt x="264" y="87"/>
                    <a:pt x="267" y="85"/>
                  </a:cubicBezTo>
                  <a:cubicBezTo>
                    <a:pt x="269" y="84"/>
                    <a:pt x="271" y="83"/>
                    <a:pt x="272" y="82"/>
                  </a:cubicBezTo>
                  <a:cubicBezTo>
                    <a:pt x="275" y="80"/>
                    <a:pt x="276" y="77"/>
                    <a:pt x="278" y="73"/>
                  </a:cubicBezTo>
                  <a:cubicBezTo>
                    <a:pt x="280" y="72"/>
                    <a:pt x="281" y="70"/>
                    <a:pt x="282" y="68"/>
                  </a:cubicBezTo>
                  <a:cubicBezTo>
                    <a:pt x="283" y="67"/>
                    <a:pt x="284" y="65"/>
                    <a:pt x="285" y="64"/>
                  </a:cubicBezTo>
                  <a:cubicBezTo>
                    <a:pt x="286" y="62"/>
                    <a:pt x="286" y="62"/>
                    <a:pt x="286" y="62"/>
                  </a:cubicBezTo>
                  <a:lnTo>
                    <a:pt x="283" y="59"/>
                  </a:ln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31" name="Freeform 130"/>
            <p:cNvSpPr>
              <a:spLocks noEditPoints="1"/>
            </p:cNvSpPr>
            <p:nvPr/>
          </p:nvSpPr>
          <p:spPr bwMode="auto">
            <a:xfrm>
              <a:off x="15274470" y="6446519"/>
              <a:ext cx="1547019" cy="2292148"/>
            </a:xfrm>
            <a:custGeom>
              <a:avLst/>
              <a:gdLst>
                <a:gd name="T0" fmla="*/ 281 w 284"/>
                <a:gd name="T1" fmla="*/ 36 h 462"/>
                <a:gd name="T2" fmla="*/ 140 w 284"/>
                <a:gd name="T3" fmla="*/ 1 h 462"/>
                <a:gd name="T4" fmla="*/ 137 w 284"/>
                <a:gd name="T5" fmla="*/ 0 h 462"/>
                <a:gd name="T6" fmla="*/ 128 w 284"/>
                <a:gd name="T7" fmla="*/ 27 h 462"/>
                <a:gd name="T8" fmla="*/ 136 w 284"/>
                <a:gd name="T9" fmla="*/ 21 h 462"/>
                <a:gd name="T10" fmla="*/ 140 w 284"/>
                <a:gd name="T11" fmla="*/ 19 h 462"/>
                <a:gd name="T12" fmla="*/ 141 w 284"/>
                <a:gd name="T13" fmla="*/ 19 h 462"/>
                <a:gd name="T14" fmla="*/ 145 w 284"/>
                <a:gd name="T15" fmla="*/ 24 h 462"/>
                <a:gd name="T16" fmla="*/ 152 w 284"/>
                <a:gd name="T17" fmla="*/ 31 h 462"/>
                <a:gd name="T18" fmla="*/ 158 w 284"/>
                <a:gd name="T19" fmla="*/ 32 h 462"/>
                <a:gd name="T20" fmla="*/ 166 w 284"/>
                <a:gd name="T21" fmla="*/ 34 h 462"/>
                <a:gd name="T22" fmla="*/ 165 w 284"/>
                <a:gd name="T23" fmla="*/ 34 h 462"/>
                <a:gd name="T24" fmla="*/ 158 w 284"/>
                <a:gd name="T25" fmla="*/ 36 h 462"/>
                <a:gd name="T26" fmla="*/ 155 w 284"/>
                <a:gd name="T27" fmla="*/ 36 h 462"/>
                <a:gd name="T28" fmla="*/ 145 w 284"/>
                <a:gd name="T29" fmla="*/ 34 h 462"/>
                <a:gd name="T30" fmla="*/ 130 w 284"/>
                <a:gd name="T31" fmla="*/ 31 h 462"/>
                <a:gd name="T32" fmla="*/ 129 w 284"/>
                <a:gd name="T33" fmla="*/ 31 h 462"/>
                <a:gd name="T34" fmla="*/ 127 w 284"/>
                <a:gd name="T35" fmla="*/ 31 h 462"/>
                <a:gd name="T36" fmla="*/ 0 w 284"/>
                <a:gd name="T37" fmla="*/ 405 h 462"/>
                <a:gd name="T38" fmla="*/ 3 w 284"/>
                <a:gd name="T39" fmla="*/ 406 h 462"/>
                <a:gd name="T40" fmla="*/ 127 w 284"/>
                <a:gd name="T41" fmla="*/ 442 h 462"/>
                <a:gd name="T42" fmla="*/ 177 w 284"/>
                <a:gd name="T43" fmla="*/ 454 h 462"/>
                <a:gd name="T44" fmla="*/ 184 w 284"/>
                <a:gd name="T45" fmla="*/ 455 h 462"/>
                <a:gd name="T46" fmla="*/ 217 w 284"/>
                <a:gd name="T47" fmla="*/ 461 h 462"/>
                <a:gd name="T48" fmla="*/ 220 w 284"/>
                <a:gd name="T49" fmla="*/ 462 h 462"/>
                <a:gd name="T50" fmla="*/ 221 w 284"/>
                <a:gd name="T51" fmla="*/ 459 h 462"/>
                <a:gd name="T52" fmla="*/ 267 w 284"/>
                <a:gd name="T53" fmla="*/ 144 h 462"/>
                <a:gd name="T54" fmla="*/ 261 w 284"/>
                <a:gd name="T55" fmla="*/ 143 h 462"/>
                <a:gd name="T56" fmla="*/ 261 w 284"/>
                <a:gd name="T57" fmla="*/ 145 h 462"/>
                <a:gd name="T58" fmla="*/ 257 w 284"/>
                <a:gd name="T59" fmla="*/ 150 h 462"/>
                <a:gd name="T60" fmla="*/ 255 w 284"/>
                <a:gd name="T61" fmla="*/ 151 h 462"/>
                <a:gd name="T62" fmla="*/ 253 w 284"/>
                <a:gd name="T63" fmla="*/ 154 h 462"/>
                <a:gd name="T64" fmla="*/ 253 w 284"/>
                <a:gd name="T65" fmla="*/ 148 h 462"/>
                <a:gd name="T66" fmla="*/ 252 w 284"/>
                <a:gd name="T67" fmla="*/ 145 h 462"/>
                <a:gd name="T68" fmla="*/ 252 w 284"/>
                <a:gd name="T69" fmla="*/ 144 h 462"/>
                <a:gd name="T70" fmla="*/ 251 w 284"/>
                <a:gd name="T71" fmla="*/ 143 h 462"/>
                <a:gd name="T72" fmla="*/ 251 w 284"/>
                <a:gd name="T73" fmla="*/ 142 h 462"/>
                <a:gd name="T74" fmla="*/ 251 w 284"/>
                <a:gd name="T75" fmla="*/ 140 h 462"/>
                <a:gd name="T76" fmla="*/ 250 w 284"/>
                <a:gd name="T77" fmla="*/ 136 h 462"/>
                <a:gd name="T78" fmla="*/ 249 w 284"/>
                <a:gd name="T79" fmla="*/ 135 h 462"/>
                <a:gd name="T80" fmla="*/ 257 w 284"/>
                <a:gd name="T81" fmla="*/ 125 h 462"/>
                <a:gd name="T82" fmla="*/ 258 w 284"/>
                <a:gd name="T83" fmla="*/ 123 h 462"/>
                <a:gd name="T84" fmla="*/ 260 w 284"/>
                <a:gd name="T85" fmla="*/ 121 h 462"/>
                <a:gd name="T86" fmla="*/ 269 w 284"/>
                <a:gd name="T87" fmla="*/ 114 h 462"/>
                <a:gd name="T88" fmla="*/ 272 w 284"/>
                <a:gd name="T89" fmla="*/ 113 h 462"/>
                <a:gd name="T90" fmla="*/ 272 w 284"/>
                <a:gd name="T91" fmla="*/ 111 h 462"/>
                <a:gd name="T92" fmla="*/ 284 w 284"/>
                <a:gd name="T93" fmla="*/ 39 h 462"/>
                <a:gd name="T94" fmla="*/ 284 w 284"/>
                <a:gd name="T95" fmla="*/ 36 h 462"/>
                <a:gd name="T96" fmla="*/ 281 w 284"/>
                <a:gd name="T97" fmla="*/ 36 h 462"/>
                <a:gd name="T98" fmla="*/ 233 w 284"/>
                <a:gd name="T99" fmla="*/ 166 h 462"/>
                <a:gd name="T100" fmla="*/ 237 w 284"/>
                <a:gd name="T101" fmla="*/ 160 h 462"/>
                <a:gd name="T102" fmla="*/ 239 w 284"/>
                <a:gd name="T103" fmla="*/ 164 h 462"/>
                <a:gd name="T104" fmla="*/ 238 w 284"/>
                <a:gd name="T105" fmla="*/ 165 h 462"/>
                <a:gd name="T106" fmla="*/ 233 w 284"/>
                <a:gd name="T107" fmla="*/ 167 h 462"/>
                <a:gd name="T108" fmla="*/ 233 w 284"/>
                <a:gd name="T109" fmla="*/ 167 h 462"/>
                <a:gd name="T110" fmla="*/ 233 w 284"/>
                <a:gd name="T111" fmla="*/ 166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84" h="462">
                  <a:moveTo>
                    <a:pt x="281" y="36"/>
                  </a:moveTo>
                  <a:cubicBezTo>
                    <a:pt x="267" y="34"/>
                    <a:pt x="214" y="25"/>
                    <a:pt x="140" y="1"/>
                  </a:cubicBezTo>
                  <a:cubicBezTo>
                    <a:pt x="137" y="0"/>
                    <a:pt x="137" y="0"/>
                    <a:pt x="137" y="0"/>
                  </a:cubicBezTo>
                  <a:cubicBezTo>
                    <a:pt x="128" y="27"/>
                    <a:pt x="128" y="27"/>
                    <a:pt x="128" y="27"/>
                  </a:cubicBezTo>
                  <a:cubicBezTo>
                    <a:pt x="136" y="21"/>
                    <a:pt x="136" y="21"/>
                    <a:pt x="136" y="21"/>
                  </a:cubicBezTo>
                  <a:cubicBezTo>
                    <a:pt x="137" y="20"/>
                    <a:pt x="139" y="19"/>
                    <a:pt x="140" y="19"/>
                  </a:cubicBezTo>
                  <a:cubicBezTo>
                    <a:pt x="140" y="19"/>
                    <a:pt x="141" y="19"/>
                    <a:pt x="141" y="19"/>
                  </a:cubicBezTo>
                  <a:cubicBezTo>
                    <a:pt x="143" y="20"/>
                    <a:pt x="144" y="22"/>
                    <a:pt x="145" y="24"/>
                  </a:cubicBezTo>
                  <a:cubicBezTo>
                    <a:pt x="147" y="26"/>
                    <a:pt x="149" y="29"/>
                    <a:pt x="152" y="31"/>
                  </a:cubicBezTo>
                  <a:cubicBezTo>
                    <a:pt x="154" y="32"/>
                    <a:pt x="156" y="32"/>
                    <a:pt x="158" y="32"/>
                  </a:cubicBezTo>
                  <a:cubicBezTo>
                    <a:pt x="163" y="32"/>
                    <a:pt x="165" y="33"/>
                    <a:pt x="166" y="34"/>
                  </a:cubicBezTo>
                  <a:cubicBezTo>
                    <a:pt x="166" y="34"/>
                    <a:pt x="166" y="34"/>
                    <a:pt x="165" y="34"/>
                  </a:cubicBezTo>
                  <a:cubicBezTo>
                    <a:pt x="165" y="35"/>
                    <a:pt x="162" y="36"/>
                    <a:pt x="158" y="36"/>
                  </a:cubicBezTo>
                  <a:cubicBezTo>
                    <a:pt x="156" y="36"/>
                    <a:pt x="155" y="36"/>
                    <a:pt x="155" y="36"/>
                  </a:cubicBezTo>
                  <a:cubicBezTo>
                    <a:pt x="152" y="36"/>
                    <a:pt x="148" y="35"/>
                    <a:pt x="145" y="34"/>
                  </a:cubicBezTo>
                  <a:cubicBezTo>
                    <a:pt x="140" y="32"/>
                    <a:pt x="135" y="31"/>
                    <a:pt x="130" y="31"/>
                  </a:cubicBezTo>
                  <a:cubicBezTo>
                    <a:pt x="129" y="31"/>
                    <a:pt x="129" y="31"/>
                    <a:pt x="129" y="31"/>
                  </a:cubicBezTo>
                  <a:cubicBezTo>
                    <a:pt x="127" y="31"/>
                    <a:pt x="127" y="31"/>
                    <a:pt x="127" y="31"/>
                  </a:cubicBezTo>
                  <a:cubicBezTo>
                    <a:pt x="0" y="405"/>
                    <a:pt x="0" y="405"/>
                    <a:pt x="0" y="405"/>
                  </a:cubicBezTo>
                  <a:cubicBezTo>
                    <a:pt x="3" y="406"/>
                    <a:pt x="3" y="406"/>
                    <a:pt x="3" y="406"/>
                  </a:cubicBezTo>
                  <a:cubicBezTo>
                    <a:pt x="42" y="418"/>
                    <a:pt x="83" y="430"/>
                    <a:pt x="127" y="442"/>
                  </a:cubicBezTo>
                  <a:cubicBezTo>
                    <a:pt x="143" y="447"/>
                    <a:pt x="160" y="450"/>
                    <a:pt x="177" y="454"/>
                  </a:cubicBezTo>
                  <a:cubicBezTo>
                    <a:pt x="184" y="455"/>
                    <a:pt x="184" y="455"/>
                    <a:pt x="184" y="455"/>
                  </a:cubicBezTo>
                  <a:cubicBezTo>
                    <a:pt x="194" y="457"/>
                    <a:pt x="205" y="459"/>
                    <a:pt x="217" y="461"/>
                  </a:cubicBezTo>
                  <a:cubicBezTo>
                    <a:pt x="220" y="462"/>
                    <a:pt x="220" y="462"/>
                    <a:pt x="220" y="462"/>
                  </a:cubicBezTo>
                  <a:cubicBezTo>
                    <a:pt x="221" y="459"/>
                    <a:pt x="221" y="459"/>
                    <a:pt x="221" y="459"/>
                  </a:cubicBezTo>
                  <a:cubicBezTo>
                    <a:pt x="226" y="419"/>
                    <a:pt x="247" y="277"/>
                    <a:pt x="267" y="144"/>
                  </a:cubicBezTo>
                  <a:cubicBezTo>
                    <a:pt x="261" y="143"/>
                    <a:pt x="261" y="143"/>
                    <a:pt x="261" y="143"/>
                  </a:cubicBezTo>
                  <a:cubicBezTo>
                    <a:pt x="261" y="143"/>
                    <a:pt x="261" y="144"/>
                    <a:pt x="261" y="145"/>
                  </a:cubicBezTo>
                  <a:cubicBezTo>
                    <a:pt x="260" y="147"/>
                    <a:pt x="258" y="148"/>
                    <a:pt x="257" y="150"/>
                  </a:cubicBezTo>
                  <a:cubicBezTo>
                    <a:pt x="256" y="150"/>
                    <a:pt x="256" y="151"/>
                    <a:pt x="255" y="151"/>
                  </a:cubicBezTo>
                  <a:cubicBezTo>
                    <a:pt x="254" y="152"/>
                    <a:pt x="253" y="153"/>
                    <a:pt x="253" y="154"/>
                  </a:cubicBezTo>
                  <a:cubicBezTo>
                    <a:pt x="253" y="152"/>
                    <a:pt x="253" y="150"/>
                    <a:pt x="253" y="148"/>
                  </a:cubicBezTo>
                  <a:cubicBezTo>
                    <a:pt x="253" y="147"/>
                    <a:pt x="252" y="146"/>
                    <a:pt x="252" y="145"/>
                  </a:cubicBezTo>
                  <a:cubicBezTo>
                    <a:pt x="252" y="144"/>
                    <a:pt x="252" y="144"/>
                    <a:pt x="252" y="144"/>
                  </a:cubicBezTo>
                  <a:cubicBezTo>
                    <a:pt x="251" y="143"/>
                    <a:pt x="251" y="143"/>
                    <a:pt x="251" y="143"/>
                  </a:cubicBezTo>
                  <a:cubicBezTo>
                    <a:pt x="251" y="142"/>
                    <a:pt x="251" y="142"/>
                    <a:pt x="251" y="142"/>
                  </a:cubicBezTo>
                  <a:cubicBezTo>
                    <a:pt x="251" y="141"/>
                    <a:pt x="251" y="141"/>
                    <a:pt x="251" y="140"/>
                  </a:cubicBezTo>
                  <a:cubicBezTo>
                    <a:pt x="251" y="138"/>
                    <a:pt x="250" y="137"/>
                    <a:pt x="250" y="136"/>
                  </a:cubicBezTo>
                  <a:cubicBezTo>
                    <a:pt x="250" y="136"/>
                    <a:pt x="250" y="135"/>
                    <a:pt x="249" y="135"/>
                  </a:cubicBezTo>
                  <a:cubicBezTo>
                    <a:pt x="248" y="132"/>
                    <a:pt x="254" y="127"/>
                    <a:pt x="257" y="125"/>
                  </a:cubicBezTo>
                  <a:cubicBezTo>
                    <a:pt x="258" y="123"/>
                    <a:pt x="258" y="123"/>
                    <a:pt x="258" y="123"/>
                  </a:cubicBezTo>
                  <a:cubicBezTo>
                    <a:pt x="258" y="123"/>
                    <a:pt x="259" y="122"/>
                    <a:pt x="260" y="121"/>
                  </a:cubicBezTo>
                  <a:cubicBezTo>
                    <a:pt x="262" y="119"/>
                    <a:pt x="267" y="114"/>
                    <a:pt x="269" y="114"/>
                  </a:cubicBezTo>
                  <a:cubicBezTo>
                    <a:pt x="272" y="113"/>
                    <a:pt x="272" y="113"/>
                    <a:pt x="272" y="113"/>
                  </a:cubicBezTo>
                  <a:cubicBezTo>
                    <a:pt x="272" y="111"/>
                    <a:pt x="272" y="111"/>
                    <a:pt x="272" y="111"/>
                  </a:cubicBezTo>
                  <a:cubicBezTo>
                    <a:pt x="276" y="86"/>
                    <a:pt x="280" y="62"/>
                    <a:pt x="284" y="39"/>
                  </a:cubicBezTo>
                  <a:cubicBezTo>
                    <a:pt x="284" y="36"/>
                    <a:pt x="284" y="36"/>
                    <a:pt x="284" y="36"/>
                  </a:cubicBezTo>
                  <a:lnTo>
                    <a:pt x="281" y="36"/>
                  </a:lnTo>
                  <a:close/>
                  <a:moveTo>
                    <a:pt x="233" y="166"/>
                  </a:moveTo>
                  <a:cubicBezTo>
                    <a:pt x="233" y="164"/>
                    <a:pt x="235" y="161"/>
                    <a:pt x="237" y="160"/>
                  </a:cubicBezTo>
                  <a:cubicBezTo>
                    <a:pt x="237" y="161"/>
                    <a:pt x="237" y="163"/>
                    <a:pt x="239" y="164"/>
                  </a:cubicBezTo>
                  <a:cubicBezTo>
                    <a:pt x="238" y="164"/>
                    <a:pt x="238" y="165"/>
                    <a:pt x="238" y="165"/>
                  </a:cubicBezTo>
                  <a:cubicBezTo>
                    <a:pt x="236" y="166"/>
                    <a:pt x="235" y="167"/>
                    <a:pt x="233" y="167"/>
                  </a:cubicBezTo>
                  <a:cubicBezTo>
                    <a:pt x="233" y="167"/>
                    <a:pt x="233" y="167"/>
                    <a:pt x="233" y="167"/>
                  </a:cubicBezTo>
                  <a:cubicBezTo>
                    <a:pt x="233" y="167"/>
                    <a:pt x="233" y="167"/>
                    <a:pt x="233" y="166"/>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32" name="Freeform 131"/>
            <p:cNvSpPr>
              <a:spLocks noEditPoints="1"/>
            </p:cNvSpPr>
            <p:nvPr/>
          </p:nvSpPr>
          <p:spPr bwMode="auto">
            <a:xfrm>
              <a:off x="13152961" y="4988728"/>
              <a:ext cx="1891713" cy="3292629"/>
            </a:xfrm>
            <a:custGeom>
              <a:avLst/>
              <a:gdLst>
                <a:gd name="T0" fmla="*/ 281 w 347"/>
                <a:gd name="T1" fmla="*/ 180 h 664"/>
                <a:gd name="T2" fmla="*/ 48 w 347"/>
                <a:gd name="T3" fmla="*/ 37 h 664"/>
                <a:gd name="T4" fmla="*/ 56 w 347"/>
                <a:gd name="T5" fmla="*/ 60 h 664"/>
                <a:gd name="T6" fmla="*/ 94 w 347"/>
                <a:gd name="T7" fmla="*/ 61 h 664"/>
                <a:gd name="T8" fmla="*/ 90 w 347"/>
                <a:gd name="T9" fmla="*/ 86 h 664"/>
                <a:gd name="T10" fmla="*/ 83 w 347"/>
                <a:gd name="T11" fmla="*/ 161 h 664"/>
                <a:gd name="T12" fmla="*/ 76 w 347"/>
                <a:gd name="T13" fmla="*/ 193 h 664"/>
                <a:gd name="T14" fmla="*/ 79 w 347"/>
                <a:gd name="T15" fmla="*/ 207 h 664"/>
                <a:gd name="T16" fmla="*/ 91 w 347"/>
                <a:gd name="T17" fmla="*/ 235 h 664"/>
                <a:gd name="T18" fmla="*/ 77 w 347"/>
                <a:gd name="T19" fmla="*/ 268 h 664"/>
                <a:gd name="T20" fmla="*/ 63 w 347"/>
                <a:gd name="T21" fmla="*/ 276 h 664"/>
                <a:gd name="T22" fmla="*/ 56 w 347"/>
                <a:gd name="T23" fmla="*/ 282 h 664"/>
                <a:gd name="T24" fmla="*/ 40 w 347"/>
                <a:gd name="T25" fmla="*/ 293 h 664"/>
                <a:gd name="T26" fmla="*/ 31 w 347"/>
                <a:gd name="T27" fmla="*/ 295 h 664"/>
                <a:gd name="T28" fmla="*/ 36 w 347"/>
                <a:gd name="T29" fmla="*/ 311 h 664"/>
                <a:gd name="T30" fmla="*/ 28 w 347"/>
                <a:gd name="T31" fmla="*/ 327 h 664"/>
                <a:gd name="T32" fmla="*/ 40 w 347"/>
                <a:gd name="T33" fmla="*/ 337 h 664"/>
                <a:gd name="T34" fmla="*/ 60 w 347"/>
                <a:gd name="T35" fmla="*/ 330 h 664"/>
                <a:gd name="T36" fmla="*/ 52 w 347"/>
                <a:gd name="T37" fmla="*/ 338 h 664"/>
                <a:gd name="T38" fmla="*/ 31 w 347"/>
                <a:gd name="T39" fmla="*/ 352 h 664"/>
                <a:gd name="T40" fmla="*/ 39 w 347"/>
                <a:gd name="T41" fmla="*/ 365 h 664"/>
                <a:gd name="T42" fmla="*/ 46 w 347"/>
                <a:gd name="T43" fmla="*/ 369 h 664"/>
                <a:gd name="T44" fmla="*/ 45 w 347"/>
                <a:gd name="T45" fmla="*/ 382 h 664"/>
                <a:gd name="T46" fmla="*/ 41 w 347"/>
                <a:gd name="T47" fmla="*/ 390 h 664"/>
                <a:gd name="T48" fmla="*/ 26 w 347"/>
                <a:gd name="T49" fmla="*/ 405 h 664"/>
                <a:gd name="T50" fmla="*/ 34 w 347"/>
                <a:gd name="T51" fmla="*/ 418 h 664"/>
                <a:gd name="T52" fmla="*/ 26 w 347"/>
                <a:gd name="T53" fmla="*/ 433 h 664"/>
                <a:gd name="T54" fmla="*/ 38 w 347"/>
                <a:gd name="T55" fmla="*/ 450 h 664"/>
                <a:gd name="T56" fmla="*/ 33 w 347"/>
                <a:gd name="T57" fmla="*/ 454 h 664"/>
                <a:gd name="T58" fmla="*/ 9 w 347"/>
                <a:gd name="T59" fmla="*/ 427 h 664"/>
                <a:gd name="T60" fmla="*/ 6 w 347"/>
                <a:gd name="T61" fmla="*/ 448 h 664"/>
                <a:gd name="T62" fmla="*/ 8 w 347"/>
                <a:gd name="T63" fmla="*/ 465 h 664"/>
                <a:gd name="T64" fmla="*/ 10 w 347"/>
                <a:gd name="T65" fmla="*/ 479 h 664"/>
                <a:gd name="T66" fmla="*/ 14 w 347"/>
                <a:gd name="T67" fmla="*/ 494 h 664"/>
                <a:gd name="T68" fmla="*/ 26 w 347"/>
                <a:gd name="T69" fmla="*/ 516 h 664"/>
                <a:gd name="T70" fmla="*/ 30 w 347"/>
                <a:gd name="T71" fmla="*/ 536 h 664"/>
                <a:gd name="T72" fmla="*/ 33 w 347"/>
                <a:gd name="T73" fmla="*/ 539 h 664"/>
                <a:gd name="T74" fmla="*/ 46 w 347"/>
                <a:gd name="T75" fmla="*/ 575 h 664"/>
                <a:gd name="T76" fmla="*/ 70 w 347"/>
                <a:gd name="T77" fmla="*/ 560 h 664"/>
                <a:gd name="T78" fmla="*/ 59 w 347"/>
                <a:gd name="T79" fmla="*/ 486 h 664"/>
                <a:gd name="T80" fmla="*/ 64 w 347"/>
                <a:gd name="T81" fmla="*/ 487 h 664"/>
                <a:gd name="T82" fmla="*/ 59 w 347"/>
                <a:gd name="T83" fmla="*/ 502 h 664"/>
                <a:gd name="T84" fmla="*/ 62 w 347"/>
                <a:gd name="T85" fmla="*/ 512 h 664"/>
                <a:gd name="T86" fmla="*/ 70 w 347"/>
                <a:gd name="T87" fmla="*/ 534 h 664"/>
                <a:gd name="T88" fmla="*/ 83 w 347"/>
                <a:gd name="T89" fmla="*/ 545 h 664"/>
                <a:gd name="T90" fmla="*/ 284 w 347"/>
                <a:gd name="T91" fmla="*/ 662 h 664"/>
                <a:gd name="T92" fmla="*/ 295 w 347"/>
                <a:gd name="T93" fmla="*/ 599 h 664"/>
                <a:gd name="T94" fmla="*/ 268 w 347"/>
                <a:gd name="T95" fmla="*/ 530 h 664"/>
                <a:gd name="T96" fmla="*/ 252 w 347"/>
                <a:gd name="T97" fmla="*/ 484 h 664"/>
                <a:gd name="T98" fmla="*/ 254 w 347"/>
                <a:gd name="T99" fmla="*/ 402 h 664"/>
                <a:gd name="T100" fmla="*/ 346 w 347"/>
                <a:gd name="T101" fmla="*/ 220 h 664"/>
                <a:gd name="T102" fmla="*/ 70 w 347"/>
                <a:gd name="T103" fmla="*/ 500 h 664"/>
                <a:gd name="T104" fmla="*/ 47 w 347"/>
                <a:gd name="T105" fmla="*/ 465 h 664"/>
                <a:gd name="T106" fmla="*/ 45 w 347"/>
                <a:gd name="T107" fmla="*/ 465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47" h="664">
                  <a:moveTo>
                    <a:pt x="345" y="216"/>
                  </a:moveTo>
                  <a:cubicBezTo>
                    <a:pt x="324" y="205"/>
                    <a:pt x="303" y="193"/>
                    <a:pt x="282" y="181"/>
                  </a:cubicBezTo>
                  <a:cubicBezTo>
                    <a:pt x="282" y="181"/>
                    <a:pt x="282" y="181"/>
                    <a:pt x="282" y="181"/>
                  </a:cubicBezTo>
                  <a:cubicBezTo>
                    <a:pt x="282" y="181"/>
                    <a:pt x="282" y="181"/>
                    <a:pt x="282" y="181"/>
                  </a:cubicBezTo>
                  <a:cubicBezTo>
                    <a:pt x="281" y="180"/>
                    <a:pt x="281" y="180"/>
                    <a:pt x="281" y="180"/>
                  </a:cubicBezTo>
                  <a:cubicBezTo>
                    <a:pt x="281" y="180"/>
                    <a:pt x="281" y="180"/>
                    <a:pt x="281" y="180"/>
                  </a:cubicBezTo>
                  <a:cubicBezTo>
                    <a:pt x="160" y="107"/>
                    <a:pt x="75" y="27"/>
                    <a:pt x="52" y="4"/>
                  </a:cubicBezTo>
                  <a:cubicBezTo>
                    <a:pt x="48" y="0"/>
                    <a:pt x="48" y="0"/>
                    <a:pt x="48" y="0"/>
                  </a:cubicBezTo>
                  <a:cubicBezTo>
                    <a:pt x="47" y="6"/>
                    <a:pt x="47" y="6"/>
                    <a:pt x="47" y="6"/>
                  </a:cubicBezTo>
                  <a:cubicBezTo>
                    <a:pt x="46" y="11"/>
                    <a:pt x="47" y="17"/>
                    <a:pt x="47" y="23"/>
                  </a:cubicBezTo>
                  <a:cubicBezTo>
                    <a:pt x="48" y="26"/>
                    <a:pt x="48" y="30"/>
                    <a:pt x="48" y="32"/>
                  </a:cubicBezTo>
                  <a:cubicBezTo>
                    <a:pt x="48" y="34"/>
                    <a:pt x="48" y="35"/>
                    <a:pt x="48" y="37"/>
                  </a:cubicBezTo>
                  <a:cubicBezTo>
                    <a:pt x="48" y="40"/>
                    <a:pt x="48" y="43"/>
                    <a:pt x="48" y="45"/>
                  </a:cubicBezTo>
                  <a:cubicBezTo>
                    <a:pt x="48" y="46"/>
                    <a:pt x="47" y="47"/>
                    <a:pt x="47" y="48"/>
                  </a:cubicBezTo>
                  <a:cubicBezTo>
                    <a:pt x="46" y="51"/>
                    <a:pt x="43" y="57"/>
                    <a:pt x="48" y="60"/>
                  </a:cubicBezTo>
                  <a:cubicBezTo>
                    <a:pt x="49" y="61"/>
                    <a:pt x="50" y="61"/>
                    <a:pt x="51" y="61"/>
                  </a:cubicBezTo>
                  <a:cubicBezTo>
                    <a:pt x="52" y="61"/>
                    <a:pt x="54" y="61"/>
                    <a:pt x="55" y="61"/>
                  </a:cubicBezTo>
                  <a:cubicBezTo>
                    <a:pt x="55" y="60"/>
                    <a:pt x="56" y="60"/>
                    <a:pt x="56" y="60"/>
                  </a:cubicBezTo>
                  <a:cubicBezTo>
                    <a:pt x="58" y="60"/>
                    <a:pt x="60" y="61"/>
                    <a:pt x="62" y="62"/>
                  </a:cubicBezTo>
                  <a:cubicBezTo>
                    <a:pt x="64" y="62"/>
                    <a:pt x="66" y="63"/>
                    <a:pt x="67" y="63"/>
                  </a:cubicBezTo>
                  <a:cubicBezTo>
                    <a:pt x="70" y="63"/>
                    <a:pt x="72" y="61"/>
                    <a:pt x="75" y="59"/>
                  </a:cubicBezTo>
                  <a:cubicBezTo>
                    <a:pt x="76" y="58"/>
                    <a:pt x="76" y="58"/>
                    <a:pt x="76" y="58"/>
                  </a:cubicBezTo>
                  <a:cubicBezTo>
                    <a:pt x="78" y="57"/>
                    <a:pt x="81" y="56"/>
                    <a:pt x="85" y="56"/>
                  </a:cubicBezTo>
                  <a:cubicBezTo>
                    <a:pt x="87" y="56"/>
                    <a:pt x="93" y="56"/>
                    <a:pt x="94" y="61"/>
                  </a:cubicBezTo>
                  <a:cubicBezTo>
                    <a:pt x="95" y="64"/>
                    <a:pt x="93" y="68"/>
                    <a:pt x="91" y="72"/>
                  </a:cubicBezTo>
                  <a:cubicBezTo>
                    <a:pt x="91" y="72"/>
                    <a:pt x="91" y="73"/>
                    <a:pt x="91" y="73"/>
                  </a:cubicBezTo>
                  <a:cubicBezTo>
                    <a:pt x="90" y="74"/>
                    <a:pt x="89" y="75"/>
                    <a:pt x="89" y="77"/>
                  </a:cubicBezTo>
                  <a:cubicBezTo>
                    <a:pt x="89" y="79"/>
                    <a:pt x="89" y="80"/>
                    <a:pt x="89" y="82"/>
                  </a:cubicBezTo>
                  <a:cubicBezTo>
                    <a:pt x="89" y="82"/>
                    <a:pt x="89" y="83"/>
                    <a:pt x="89" y="83"/>
                  </a:cubicBezTo>
                  <a:cubicBezTo>
                    <a:pt x="90" y="86"/>
                    <a:pt x="90" y="86"/>
                    <a:pt x="90" y="86"/>
                  </a:cubicBezTo>
                  <a:cubicBezTo>
                    <a:pt x="90" y="87"/>
                    <a:pt x="90" y="89"/>
                    <a:pt x="90" y="90"/>
                  </a:cubicBezTo>
                  <a:cubicBezTo>
                    <a:pt x="90" y="92"/>
                    <a:pt x="90" y="94"/>
                    <a:pt x="90" y="97"/>
                  </a:cubicBezTo>
                  <a:cubicBezTo>
                    <a:pt x="89" y="100"/>
                    <a:pt x="89" y="103"/>
                    <a:pt x="89" y="106"/>
                  </a:cubicBezTo>
                  <a:cubicBezTo>
                    <a:pt x="90" y="111"/>
                    <a:pt x="90" y="117"/>
                    <a:pt x="90" y="122"/>
                  </a:cubicBezTo>
                  <a:cubicBezTo>
                    <a:pt x="90" y="131"/>
                    <a:pt x="88" y="142"/>
                    <a:pt x="85" y="152"/>
                  </a:cubicBezTo>
                  <a:cubicBezTo>
                    <a:pt x="84" y="155"/>
                    <a:pt x="83" y="158"/>
                    <a:pt x="83" y="161"/>
                  </a:cubicBezTo>
                  <a:cubicBezTo>
                    <a:pt x="82" y="164"/>
                    <a:pt x="81" y="167"/>
                    <a:pt x="81" y="170"/>
                  </a:cubicBezTo>
                  <a:cubicBezTo>
                    <a:pt x="80" y="171"/>
                    <a:pt x="80" y="172"/>
                    <a:pt x="80" y="173"/>
                  </a:cubicBezTo>
                  <a:cubicBezTo>
                    <a:pt x="80" y="174"/>
                    <a:pt x="79" y="176"/>
                    <a:pt x="79" y="178"/>
                  </a:cubicBezTo>
                  <a:cubicBezTo>
                    <a:pt x="78" y="179"/>
                    <a:pt x="78" y="179"/>
                    <a:pt x="78" y="179"/>
                  </a:cubicBezTo>
                  <a:cubicBezTo>
                    <a:pt x="78" y="180"/>
                    <a:pt x="77" y="182"/>
                    <a:pt x="77" y="184"/>
                  </a:cubicBezTo>
                  <a:cubicBezTo>
                    <a:pt x="76" y="187"/>
                    <a:pt x="76" y="189"/>
                    <a:pt x="76" y="193"/>
                  </a:cubicBezTo>
                  <a:cubicBezTo>
                    <a:pt x="76" y="194"/>
                    <a:pt x="76" y="195"/>
                    <a:pt x="76" y="196"/>
                  </a:cubicBezTo>
                  <a:cubicBezTo>
                    <a:pt x="76" y="196"/>
                    <a:pt x="76" y="197"/>
                    <a:pt x="76" y="197"/>
                  </a:cubicBezTo>
                  <a:cubicBezTo>
                    <a:pt x="76" y="198"/>
                    <a:pt x="76" y="198"/>
                    <a:pt x="76" y="199"/>
                  </a:cubicBezTo>
                  <a:cubicBezTo>
                    <a:pt x="76" y="200"/>
                    <a:pt x="76" y="201"/>
                    <a:pt x="77" y="202"/>
                  </a:cubicBezTo>
                  <a:cubicBezTo>
                    <a:pt x="77" y="204"/>
                    <a:pt x="77" y="205"/>
                    <a:pt x="78" y="205"/>
                  </a:cubicBezTo>
                  <a:cubicBezTo>
                    <a:pt x="78" y="206"/>
                    <a:pt x="78" y="206"/>
                    <a:pt x="79" y="207"/>
                  </a:cubicBezTo>
                  <a:cubicBezTo>
                    <a:pt x="80" y="211"/>
                    <a:pt x="83" y="215"/>
                    <a:pt x="85" y="218"/>
                  </a:cubicBezTo>
                  <a:cubicBezTo>
                    <a:pt x="86" y="219"/>
                    <a:pt x="87" y="221"/>
                    <a:pt x="87" y="222"/>
                  </a:cubicBezTo>
                  <a:cubicBezTo>
                    <a:pt x="87" y="223"/>
                    <a:pt x="87" y="223"/>
                    <a:pt x="87" y="224"/>
                  </a:cubicBezTo>
                  <a:cubicBezTo>
                    <a:pt x="87" y="226"/>
                    <a:pt x="87" y="227"/>
                    <a:pt x="88" y="229"/>
                  </a:cubicBezTo>
                  <a:cubicBezTo>
                    <a:pt x="89" y="230"/>
                    <a:pt x="89" y="230"/>
                    <a:pt x="89" y="231"/>
                  </a:cubicBezTo>
                  <a:cubicBezTo>
                    <a:pt x="90" y="232"/>
                    <a:pt x="91" y="234"/>
                    <a:pt x="91" y="235"/>
                  </a:cubicBezTo>
                  <a:cubicBezTo>
                    <a:pt x="92" y="240"/>
                    <a:pt x="92" y="247"/>
                    <a:pt x="88" y="249"/>
                  </a:cubicBezTo>
                  <a:cubicBezTo>
                    <a:pt x="88" y="250"/>
                    <a:pt x="87" y="250"/>
                    <a:pt x="87" y="250"/>
                  </a:cubicBezTo>
                  <a:cubicBezTo>
                    <a:pt x="84" y="252"/>
                    <a:pt x="81" y="254"/>
                    <a:pt x="81" y="259"/>
                  </a:cubicBezTo>
                  <a:cubicBezTo>
                    <a:pt x="81" y="260"/>
                    <a:pt x="81" y="261"/>
                    <a:pt x="81" y="262"/>
                  </a:cubicBezTo>
                  <a:cubicBezTo>
                    <a:pt x="81" y="263"/>
                    <a:pt x="81" y="265"/>
                    <a:pt x="81" y="266"/>
                  </a:cubicBezTo>
                  <a:cubicBezTo>
                    <a:pt x="80" y="267"/>
                    <a:pt x="79" y="267"/>
                    <a:pt x="77" y="268"/>
                  </a:cubicBezTo>
                  <a:cubicBezTo>
                    <a:pt x="77" y="269"/>
                    <a:pt x="76" y="269"/>
                    <a:pt x="75" y="270"/>
                  </a:cubicBezTo>
                  <a:cubicBezTo>
                    <a:pt x="74" y="271"/>
                    <a:pt x="73" y="271"/>
                    <a:pt x="73" y="272"/>
                  </a:cubicBezTo>
                  <a:cubicBezTo>
                    <a:pt x="72" y="273"/>
                    <a:pt x="72" y="273"/>
                    <a:pt x="72" y="273"/>
                  </a:cubicBezTo>
                  <a:cubicBezTo>
                    <a:pt x="71" y="273"/>
                    <a:pt x="70" y="273"/>
                    <a:pt x="69" y="274"/>
                  </a:cubicBezTo>
                  <a:cubicBezTo>
                    <a:pt x="69" y="274"/>
                    <a:pt x="69" y="274"/>
                    <a:pt x="69" y="274"/>
                  </a:cubicBezTo>
                  <a:cubicBezTo>
                    <a:pt x="66" y="274"/>
                    <a:pt x="64" y="275"/>
                    <a:pt x="63" y="276"/>
                  </a:cubicBezTo>
                  <a:cubicBezTo>
                    <a:pt x="61" y="276"/>
                    <a:pt x="60" y="277"/>
                    <a:pt x="59" y="279"/>
                  </a:cubicBezTo>
                  <a:cubicBezTo>
                    <a:pt x="59" y="280"/>
                    <a:pt x="59" y="280"/>
                    <a:pt x="59" y="281"/>
                  </a:cubicBezTo>
                  <a:cubicBezTo>
                    <a:pt x="59" y="281"/>
                    <a:pt x="58" y="282"/>
                    <a:pt x="58" y="282"/>
                  </a:cubicBezTo>
                  <a:cubicBezTo>
                    <a:pt x="58" y="282"/>
                    <a:pt x="58" y="282"/>
                    <a:pt x="58" y="282"/>
                  </a:cubicBezTo>
                  <a:cubicBezTo>
                    <a:pt x="58" y="282"/>
                    <a:pt x="58" y="282"/>
                    <a:pt x="58" y="282"/>
                  </a:cubicBezTo>
                  <a:cubicBezTo>
                    <a:pt x="57" y="282"/>
                    <a:pt x="57" y="282"/>
                    <a:pt x="56" y="282"/>
                  </a:cubicBezTo>
                  <a:cubicBezTo>
                    <a:pt x="55" y="281"/>
                    <a:pt x="53" y="280"/>
                    <a:pt x="51" y="280"/>
                  </a:cubicBezTo>
                  <a:cubicBezTo>
                    <a:pt x="50" y="280"/>
                    <a:pt x="49" y="280"/>
                    <a:pt x="48" y="281"/>
                  </a:cubicBezTo>
                  <a:cubicBezTo>
                    <a:pt x="43" y="284"/>
                    <a:pt x="44" y="290"/>
                    <a:pt x="45" y="295"/>
                  </a:cubicBezTo>
                  <a:cubicBezTo>
                    <a:pt x="45" y="295"/>
                    <a:pt x="45" y="296"/>
                    <a:pt x="45" y="296"/>
                  </a:cubicBezTo>
                  <a:cubicBezTo>
                    <a:pt x="45" y="296"/>
                    <a:pt x="45" y="295"/>
                    <a:pt x="45" y="295"/>
                  </a:cubicBezTo>
                  <a:cubicBezTo>
                    <a:pt x="43" y="293"/>
                    <a:pt x="41" y="293"/>
                    <a:pt x="40" y="293"/>
                  </a:cubicBezTo>
                  <a:cubicBezTo>
                    <a:pt x="40" y="293"/>
                    <a:pt x="40" y="293"/>
                    <a:pt x="39" y="293"/>
                  </a:cubicBezTo>
                  <a:cubicBezTo>
                    <a:pt x="39" y="293"/>
                    <a:pt x="39" y="293"/>
                    <a:pt x="39" y="292"/>
                  </a:cubicBezTo>
                  <a:cubicBezTo>
                    <a:pt x="38" y="292"/>
                    <a:pt x="37" y="292"/>
                    <a:pt x="35" y="292"/>
                  </a:cubicBezTo>
                  <a:cubicBezTo>
                    <a:pt x="35" y="292"/>
                    <a:pt x="35" y="292"/>
                    <a:pt x="35" y="292"/>
                  </a:cubicBezTo>
                  <a:cubicBezTo>
                    <a:pt x="34" y="292"/>
                    <a:pt x="34" y="292"/>
                    <a:pt x="34" y="292"/>
                  </a:cubicBezTo>
                  <a:cubicBezTo>
                    <a:pt x="33" y="292"/>
                    <a:pt x="31" y="293"/>
                    <a:pt x="31" y="295"/>
                  </a:cubicBezTo>
                  <a:cubicBezTo>
                    <a:pt x="30" y="296"/>
                    <a:pt x="29" y="298"/>
                    <a:pt x="30" y="300"/>
                  </a:cubicBezTo>
                  <a:cubicBezTo>
                    <a:pt x="31" y="302"/>
                    <a:pt x="32" y="303"/>
                    <a:pt x="33" y="303"/>
                  </a:cubicBezTo>
                  <a:cubicBezTo>
                    <a:pt x="34" y="303"/>
                    <a:pt x="34" y="303"/>
                    <a:pt x="34" y="303"/>
                  </a:cubicBezTo>
                  <a:cubicBezTo>
                    <a:pt x="34" y="304"/>
                    <a:pt x="34" y="306"/>
                    <a:pt x="36" y="307"/>
                  </a:cubicBezTo>
                  <a:cubicBezTo>
                    <a:pt x="36" y="307"/>
                    <a:pt x="37" y="307"/>
                    <a:pt x="37" y="307"/>
                  </a:cubicBezTo>
                  <a:cubicBezTo>
                    <a:pt x="37" y="309"/>
                    <a:pt x="37" y="310"/>
                    <a:pt x="36" y="311"/>
                  </a:cubicBezTo>
                  <a:cubicBezTo>
                    <a:pt x="36" y="311"/>
                    <a:pt x="36" y="311"/>
                    <a:pt x="36" y="311"/>
                  </a:cubicBezTo>
                  <a:cubicBezTo>
                    <a:pt x="35" y="308"/>
                    <a:pt x="32" y="308"/>
                    <a:pt x="31" y="308"/>
                  </a:cubicBezTo>
                  <a:cubicBezTo>
                    <a:pt x="28" y="308"/>
                    <a:pt x="26" y="311"/>
                    <a:pt x="25" y="314"/>
                  </a:cubicBezTo>
                  <a:cubicBezTo>
                    <a:pt x="25" y="317"/>
                    <a:pt x="26" y="319"/>
                    <a:pt x="27" y="322"/>
                  </a:cubicBezTo>
                  <a:cubicBezTo>
                    <a:pt x="27" y="323"/>
                    <a:pt x="28" y="324"/>
                    <a:pt x="28" y="325"/>
                  </a:cubicBezTo>
                  <a:cubicBezTo>
                    <a:pt x="28" y="326"/>
                    <a:pt x="28" y="326"/>
                    <a:pt x="28" y="327"/>
                  </a:cubicBezTo>
                  <a:cubicBezTo>
                    <a:pt x="27" y="330"/>
                    <a:pt x="27" y="334"/>
                    <a:pt x="29" y="336"/>
                  </a:cubicBezTo>
                  <a:cubicBezTo>
                    <a:pt x="30" y="337"/>
                    <a:pt x="31" y="337"/>
                    <a:pt x="33" y="337"/>
                  </a:cubicBezTo>
                  <a:cubicBezTo>
                    <a:pt x="33" y="337"/>
                    <a:pt x="33" y="337"/>
                    <a:pt x="33" y="337"/>
                  </a:cubicBezTo>
                  <a:cubicBezTo>
                    <a:pt x="33" y="337"/>
                    <a:pt x="33" y="337"/>
                    <a:pt x="34" y="337"/>
                  </a:cubicBezTo>
                  <a:cubicBezTo>
                    <a:pt x="35" y="337"/>
                    <a:pt x="36" y="336"/>
                    <a:pt x="37" y="336"/>
                  </a:cubicBezTo>
                  <a:cubicBezTo>
                    <a:pt x="38" y="337"/>
                    <a:pt x="39" y="337"/>
                    <a:pt x="40" y="337"/>
                  </a:cubicBezTo>
                  <a:cubicBezTo>
                    <a:pt x="40" y="337"/>
                    <a:pt x="40" y="337"/>
                    <a:pt x="40" y="337"/>
                  </a:cubicBezTo>
                  <a:cubicBezTo>
                    <a:pt x="42" y="337"/>
                    <a:pt x="44" y="335"/>
                    <a:pt x="45" y="333"/>
                  </a:cubicBezTo>
                  <a:cubicBezTo>
                    <a:pt x="45" y="334"/>
                    <a:pt x="45" y="334"/>
                    <a:pt x="46" y="334"/>
                  </a:cubicBezTo>
                  <a:cubicBezTo>
                    <a:pt x="47" y="335"/>
                    <a:pt x="48" y="335"/>
                    <a:pt x="49" y="335"/>
                  </a:cubicBezTo>
                  <a:cubicBezTo>
                    <a:pt x="53" y="335"/>
                    <a:pt x="55" y="333"/>
                    <a:pt x="57" y="331"/>
                  </a:cubicBezTo>
                  <a:cubicBezTo>
                    <a:pt x="58" y="331"/>
                    <a:pt x="59" y="330"/>
                    <a:pt x="60" y="330"/>
                  </a:cubicBezTo>
                  <a:cubicBezTo>
                    <a:pt x="62" y="328"/>
                    <a:pt x="65" y="327"/>
                    <a:pt x="67" y="327"/>
                  </a:cubicBezTo>
                  <a:cubicBezTo>
                    <a:pt x="67" y="328"/>
                    <a:pt x="65" y="329"/>
                    <a:pt x="63" y="331"/>
                  </a:cubicBezTo>
                  <a:cubicBezTo>
                    <a:pt x="62" y="331"/>
                    <a:pt x="62" y="331"/>
                    <a:pt x="62" y="331"/>
                  </a:cubicBezTo>
                  <a:cubicBezTo>
                    <a:pt x="61" y="332"/>
                    <a:pt x="60" y="332"/>
                    <a:pt x="59" y="332"/>
                  </a:cubicBezTo>
                  <a:cubicBezTo>
                    <a:pt x="57" y="333"/>
                    <a:pt x="55" y="334"/>
                    <a:pt x="54" y="336"/>
                  </a:cubicBezTo>
                  <a:cubicBezTo>
                    <a:pt x="53" y="336"/>
                    <a:pt x="53" y="337"/>
                    <a:pt x="52" y="338"/>
                  </a:cubicBezTo>
                  <a:cubicBezTo>
                    <a:pt x="52" y="338"/>
                    <a:pt x="51" y="338"/>
                    <a:pt x="51" y="338"/>
                  </a:cubicBezTo>
                  <a:cubicBezTo>
                    <a:pt x="48" y="338"/>
                    <a:pt x="46" y="339"/>
                    <a:pt x="44" y="342"/>
                  </a:cubicBezTo>
                  <a:cubicBezTo>
                    <a:pt x="44" y="342"/>
                    <a:pt x="43" y="343"/>
                    <a:pt x="41" y="343"/>
                  </a:cubicBezTo>
                  <a:cubicBezTo>
                    <a:pt x="39" y="344"/>
                    <a:pt x="36" y="346"/>
                    <a:pt x="35" y="350"/>
                  </a:cubicBezTo>
                  <a:cubicBezTo>
                    <a:pt x="35" y="350"/>
                    <a:pt x="35" y="350"/>
                    <a:pt x="35" y="350"/>
                  </a:cubicBezTo>
                  <a:cubicBezTo>
                    <a:pt x="33" y="350"/>
                    <a:pt x="32" y="351"/>
                    <a:pt x="31" y="352"/>
                  </a:cubicBezTo>
                  <a:cubicBezTo>
                    <a:pt x="29" y="354"/>
                    <a:pt x="28" y="357"/>
                    <a:pt x="28" y="359"/>
                  </a:cubicBezTo>
                  <a:cubicBezTo>
                    <a:pt x="28" y="361"/>
                    <a:pt x="28" y="361"/>
                    <a:pt x="28" y="361"/>
                  </a:cubicBezTo>
                  <a:cubicBezTo>
                    <a:pt x="28" y="363"/>
                    <a:pt x="28" y="367"/>
                    <a:pt x="30" y="369"/>
                  </a:cubicBezTo>
                  <a:cubicBezTo>
                    <a:pt x="31" y="369"/>
                    <a:pt x="32" y="370"/>
                    <a:pt x="33" y="370"/>
                  </a:cubicBezTo>
                  <a:cubicBezTo>
                    <a:pt x="33" y="370"/>
                    <a:pt x="33" y="370"/>
                    <a:pt x="33" y="370"/>
                  </a:cubicBezTo>
                  <a:cubicBezTo>
                    <a:pt x="36" y="370"/>
                    <a:pt x="38" y="367"/>
                    <a:pt x="39" y="365"/>
                  </a:cubicBezTo>
                  <a:cubicBezTo>
                    <a:pt x="39" y="365"/>
                    <a:pt x="39" y="365"/>
                    <a:pt x="40" y="365"/>
                  </a:cubicBezTo>
                  <a:cubicBezTo>
                    <a:pt x="40" y="365"/>
                    <a:pt x="41" y="365"/>
                    <a:pt x="42" y="365"/>
                  </a:cubicBezTo>
                  <a:cubicBezTo>
                    <a:pt x="42" y="365"/>
                    <a:pt x="42" y="365"/>
                    <a:pt x="43" y="365"/>
                  </a:cubicBezTo>
                  <a:cubicBezTo>
                    <a:pt x="43" y="365"/>
                    <a:pt x="43" y="365"/>
                    <a:pt x="43" y="365"/>
                  </a:cubicBezTo>
                  <a:cubicBezTo>
                    <a:pt x="43" y="368"/>
                    <a:pt x="44" y="369"/>
                    <a:pt x="46" y="369"/>
                  </a:cubicBezTo>
                  <a:cubicBezTo>
                    <a:pt x="46" y="369"/>
                    <a:pt x="46" y="369"/>
                    <a:pt x="46" y="369"/>
                  </a:cubicBezTo>
                  <a:cubicBezTo>
                    <a:pt x="46" y="369"/>
                    <a:pt x="45" y="370"/>
                    <a:pt x="45" y="370"/>
                  </a:cubicBezTo>
                  <a:cubicBezTo>
                    <a:pt x="45" y="371"/>
                    <a:pt x="44" y="372"/>
                    <a:pt x="44" y="373"/>
                  </a:cubicBezTo>
                  <a:cubicBezTo>
                    <a:pt x="44" y="373"/>
                    <a:pt x="44" y="373"/>
                    <a:pt x="44" y="374"/>
                  </a:cubicBezTo>
                  <a:cubicBezTo>
                    <a:pt x="44" y="374"/>
                    <a:pt x="44" y="374"/>
                    <a:pt x="44" y="374"/>
                  </a:cubicBezTo>
                  <a:cubicBezTo>
                    <a:pt x="44" y="375"/>
                    <a:pt x="43" y="376"/>
                    <a:pt x="43" y="377"/>
                  </a:cubicBezTo>
                  <a:cubicBezTo>
                    <a:pt x="43" y="379"/>
                    <a:pt x="44" y="381"/>
                    <a:pt x="45" y="382"/>
                  </a:cubicBezTo>
                  <a:cubicBezTo>
                    <a:pt x="45" y="382"/>
                    <a:pt x="45" y="382"/>
                    <a:pt x="46" y="383"/>
                  </a:cubicBezTo>
                  <a:cubicBezTo>
                    <a:pt x="46" y="385"/>
                    <a:pt x="48" y="388"/>
                    <a:pt x="47" y="389"/>
                  </a:cubicBezTo>
                  <a:cubicBezTo>
                    <a:pt x="47" y="390"/>
                    <a:pt x="47" y="391"/>
                    <a:pt x="46" y="391"/>
                  </a:cubicBezTo>
                  <a:cubicBezTo>
                    <a:pt x="46" y="390"/>
                    <a:pt x="46" y="390"/>
                    <a:pt x="46" y="390"/>
                  </a:cubicBezTo>
                  <a:cubicBezTo>
                    <a:pt x="43" y="390"/>
                    <a:pt x="43" y="390"/>
                    <a:pt x="43" y="390"/>
                  </a:cubicBezTo>
                  <a:cubicBezTo>
                    <a:pt x="42" y="390"/>
                    <a:pt x="42" y="390"/>
                    <a:pt x="41" y="390"/>
                  </a:cubicBezTo>
                  <a:cubicBezTo>
                    <a:pt x="41" y="390"/>
                    <a:pt x="40" y="390"/>
                    <a:pt x="39" y="390"/>
                  </a:cubicBezTo>
                  <a:cubicBezTo>
                    <a:pt x="38" y="390"/>
                    <a:pt x="37" y="390"/>
                    <a:pt x="37" y="390"/>
                  </a:cubicBezTo>
                  <a:cubicBezTo>
                    <a:pt x="35" y="391"/>
                    <a:pt x="33" y="393"/>
                    <a:pt x="32" y="395"/>
                  </a:cubicBezTo>
                  <a:cubicBezTo>
                    <a:pt x="30" y="397"/>
                    <a:pt x="30" y="399"/>
                    <a:pt x="30" y="400"/>
                  </a:cubicBezTo>
                  <a:cubicBezTo>
                    <a:pt x="30" y="400"/>
                    <a:pt x="31" y="401"/>
                    <a:pt x="31" y="402"/>
                  </a:cubicBezTo>
                  <a:cubicBezTo>
                    <a:pt x="30" y="402"/>
                    <a:pt x="28" y="403"/>
                    <a:pt x="26" y="405"/>
                  </a:cubicBezTo>
                  <a:cubicBezTo>
                    <a:pt x="25" y="407"/>
                    <a:pt x="25" y="408"/>
                    <a:pt x="25" y="409"/>
                  </a:cubicBezTo>
                  <a:cubicBezTo>
                    <a:pt x="25" y="410"/>
                    <a:pt x="25" y="410"/>
                    <a:pt x="25" y="410"/>
                  </a:cubicBezTo>
                  <a:cubicBezTo>
                    <a:pt x="25" y="412"/>
                    <a:pt x="25" y="414"/>
                    <a:pt x="26" y="417"/>
                  </a:cubicBezTo>
                  <a:cubicBezTo>
                    <a:pt x="27" y="418"/>
                    <a:pt x="29" y="419"/>
                    <a:pt x="31" y="419"/>
                  </a:cubicBezTo>
                  <a:cubicBezTo>
                    <a:pt x="31" y="419"/>
                    <a:pt x="32" y="419"/>
                    <a:pt x="32" y="418"/>
                  </a:cubicBezTo>
                  <a:cubicBezTo>
                    <a:pt x="33" y="418"/>
                    <a:pt x="33" y="418"/>
                    <a:pt x="34" y="418"/>
                  </a:cubicBezTo>
                  <a:cubicBezTo>
                    <a:pt x="34" y="419"/>
                    <a:pt x="33" y="419"/>
                    <a:pt x="31" y="420"/>
                  </a:cubicBezTo>
                  <a:cubicBezTo>
                    <a:pt x="30" y="420"/>
                    <a:pt x="30" y="420"/>
                    <a:pt x="30" y="420"/>
                  </a:cubicBezTo>
                  <a:cubicBezTo>
                    <a:pt x="29" y="421"/>
                    <a:pt x="27" y="421"/>
                    <a:pt x="26" y="423"/>
                  </a:cubicBezTo>
                  <a:cubicBezTo>
                    <a:pt x="23" y="426"/>
                    <a:pt x="25" y="429"/>
                    <a:pt x="26" y="431"/>
                  </a:cubicBezTo>
                  <a:cubicBezTo>
                    <a:pt x="26" y="431"/>
                    <a:pt x="27" y="432"/>
                    <a:pt x="27" y="432"/>
                  </a:cubicBezTo>
                  <a:cubicBezTo>
                    <a:pt x="27" y="432"/>
                    <a:pt x="27" y="432"/>
                    <a:pt x="26" y="433"/>
                  </a:cubicBezTo>
                  <a:cubicBezTo>
                    <a:pt x="26" y="433"/>
                    <a:pt x="25" y="435"/>
                    <a:pt x="25" y="437"/>
                  </a:cubicBezTo>
                  <a:cubicBezTo>
                    <a:pt x="26" y="439"/>
                    <a:pt x="27" y="440"/>
                    <a:pt x="27" y="442"/>
                  </a:cubicBezTo>
                  <a:cubicBezTo>
                    <a:pt x="28" y="443"/>
                    <a:pt x="28" y="443"/>
                    <a:pt x="28" y="443"/>
                  </a:cubicBezTo>
                  <a:cubicBezTo>
                    <a:pt x="29" y="445"/>
                    <a:pt x="32" y="446"/>
                    <a:pt x="34" y="447"/>
                  </a:cubicBezTo>
                  <a:cubicBezTo>
                    <a:pt x="35" y="447"/>
                    <a:pt x="35" y="447"/>
                    <a:pt x="35" y="447"/>
                  </a:cubicBezTo>
                  <a:cubicBezTo>
                    <a:pt x="36" y="448"/>
                    <a:pt x="37" y="449"/>
                    <a:pt x="38" y="450"/>
                  </a:cubicBezTo>
                  <a:cubicBezTo>
                    <a:pt x="39" y="451"/>
                    <a:pt x="40" y="452"/>
                    <a:pt x="42" y="453"/>
                  </a:cubicBezTo>
                  <a:cubicBezTo>
                    <a:pt x="43" y="453"/>
                    <a:pt x="44" y="453"/>
                    <a:pt x="45" y="454"/>
                  </a:cubicBezTo>
                  <a:cubicBezTo>
                    <a:pt x="43" y="454"/>
                    <a:pt x="40" y="455"/>
                    <a:pt x="39" y="459"/>
                  </a:cubicBezTo>
                  <a:cubicBezTo>
                    <a:pt x="39" y="460"/>
                    <a:pt x="39" y="460"/>
                    <a:pt x="39" y="460"/>
                  </a:cubicBezTo>
                  <a:cubicBezTo>
                    <a:pt x="39" y="460"/>
                    <a:pt x="39" y="460"/>
                    <a:pt x="39" y="460"/>
                  </a:cubicBezTo>
                  <a:cubicBezTo>
                    <a:pt x="37" y="458"/>
                    <a:pt x="35" y="456"/>
                    <a:pt x="33" y="454"/>
                  </a:cubicBezTo>
                  <a:cubicBezTo>
                    <a:pt x="32" y="452"/>
                    <a:pt x="31" y="450"/>
                    <a:pt x="30" y="448"/>
                  </a:cubicBezTo>
                  <a:cubicBezTo>
                    <a:pt x="30" y="446"/>
                    <a:pt x="29" y="444"/>
                    <a:pt x="27" y="442"/>
                  </a:cubicBezTo>
                  <a:cubicBezTo>
                    <a:pt x="27" y="441"/>
                    <a:pt x="27" y="441"/>
                    <a:pt x="26" y="440"/>
                  </a:cubicBezTo>
                  <a:cubicBezTo>
                    <a:pt x="25" y="437"/>
                    <a:pt x="22" y="434"/>
                    <a:pt x="19" y="432"/>
                  </a:cubicBezTo>
                  <a:cubicBezTo>
                    <a:pt x="19" y="432"/>
                    <a:pt x="18" y="431"/>
                    <a:pt x="18" y="431"/>
                  </a:cubicBezTo>
                  <a:cubicBezTo>
                    <a:pt x="15" y="429"/>
                    <a:pt x="13" y="427"/>
                    <a:pt x="9" y="427"/>
                  </a:cubicBezTo>
                  <a:cubicBezTo>
                    <a:pt x="8" y="427"/>
                    <a:pt x="8" y="427"/>
                    <a:pt x="7" y="427"/>
                  </a:cubicBezTo>
                  <a:cubicBezTo>
                    <a:pt x="6" y="428"/>
                    <a:pt x="4" y="429"/>
                    <a:pt x="2" y="431"/>
                  </a:cubicBezTo>
                  <a:cubicBezTo>
                    <a:pt x="0" y="436"/>
                    <a:pt x="1" y="442"/>
                    <a:pt x="2" y="445"/>
                  </a:cubicBezTo>
                  <a:cubicBezTo>
                    <a:pt x="3" y="446"/>
                    <a:pt x="4" y="447"/>
                    <a:pt x="5" y="448"/>
                  </a:cubicBezTo>
                  <a:cubicBezTo>
                    <a:pt x="5" y="448"/>
                    <a:pt x="6" y="448"/>
                    <a:pt x="6" y="448"/>
                  </a:cubicBezTo>
                  <a:cubicBezTo>
                    <a:pt x="6" y="448"/>
                    <a:pt x="6" y="448"/>
                    <a:pt x="6" y="448"/>
                  </a:cubicBezTo>
                  <a:cubicBezTo>
                    <a:pt x="6" y="448"/>
                    <a:pt x="5" y="450"/>
                    <a:pt x="4" y="450"/>
                  </a:cubicBezTo>
                  <a:cubicBezTo>
                    <a:pt x="4" y="452"/>
                    <a:pt x="3" y="453"/>
                    <a:pt x="2" y="454"/>
                  </a:cubicBezTo>
                  <a:cubicBezTo>
                    <a:pt x="2" y="454"/>
                    <a:pt x="2" y="454"/>
                    <a:pt x="2" y="454"/>
                  </a:cubicBezTo>
                  <a:cubicBezTo>
                    <a:pt x="2" y="457"/>
                    <a:pt x="0" y="460"/>
                    <a:pt x="3" y="463"/>
                  </a:cubicBezTo>
                  <a:cubicBezTo>
                    <a:pt x="3" y="464"/>
                    <a:pt x="5" y="465"/>
                    <a:pt x="7" y="465"/>
                  </a:cubicBezTo>
                  <a:cubicBezTo>
                    <a:pt x="7" y="465"/>
                    <a:pt x="8" y="465"/>
                    <a:pt x="8" y="465"/>
                  </a:cubicBezTo>
                  <a:cubicBezTo>
                    <a:pt x="8" y="465"/>
                    <a:pt x="8" y="465"/>
                    <a:pt x="8" y="465"/>
                  </a:cubicBezTo>
                  <a:cubicBezTo>
                    <a:pt x="8" y="465"/>
                    <a:pt x="8" y="465"/>
                    <a:pt x="9" y="466"/>
                  </a:cubicBezTo>
                  <a:cubicBezTo>
                    <a:pt x="9" y="467"/>
                    <a:pt x="10" y="467"/>
                    <a:pt x="10" y="468"/>
                  </a:cubicBezTo>
                  <a:cubicBezTo>
                    <a:pt x="10" y="469"/>
                    <a:pt x="11" y="469"/>
                    <a:pt x="11" y="470"/>
                  </a:cubicBezTo>
                  <a:cubicBezTo>
                    <a:pt x="11" y="471"/>
                    <a:pt x="11" y="471"/>
                    <a:pt x="10" y="472"/>
                  </a:cubicBezTo>
                  <a:cubicBezTo>
                    <a:pt x="8" y="474"/>
                    <a:pt x="8" y="477"/>
                    <a:pt x="10" y="479"/>
                  </a:cubicBezTo>
                  <a:cubicBezTo>
                    <a:pt x="10" y="480"/>
                    <a:pt x="11" y="480"/>
                    <a:pt x="12" y="481"/>
                  </a:cubicBezTo>
                  <a:cubicBezTo>
                    <a:pt x="12" y="481"/>
                    <a:pt x="12" y="482"/>
                    <a:pt x="12" y="482"/>
                  </a:cubicBezTo>
                  <a:cubicBezTo>
                    <a:pt x="12" y="482"/>
                    <a:pt x="12" y="482"/>
                    <a:pt x="12" y="482"/>
                  </a:cubicBezTo>
                  <a:cubicBezTo>
                    <a:pt x="12" y="482"/>
                    <a:pt x="12" y="483"/>
                    <a:pt x="11" y="483"/>
                  </a:cubicBezTo>
                  <a:cubicBezTo>
                    <a:pt x="10" y="485"/>
                    <a:pt x="8" y="488"/>
                    <a:pt x="10" y="491"/>
                  </a:cubicBezTo>
                  <a:cubicBezTo>
                    <a:pt x="11" y="492"/>
                    <a:pt x="12" y="493"/>
                    <a:pt x="14" y="494"/>
                  </a:cubicBezTo>
                  <a:cubicBezTo>
                    <a:pt x="12" y="496"/>
                    <a:pt x="12" y="500"/>
                    <a:pt x="13" y="501"/>
                  </a:cubicBezTo>
                  <a:cubicBezTo>
                    <a:pt x="14" y="505"/>
                    <a:pt x="17" y="507"/>
                    <a:pt x="20" y="509"/>
                  </a:cubicBezTo>
                  <a:cubicBezTo>
                    <a:pt x="21" y="510"/>
                    <a:pt x="21" y="510"/>
                    <a:pt x="21" y="510"/>
                  </a:cubicBezTo>
                  <a:cubicBezTo>
                    <a:pt x="22" y="511"/>
                    <a:pt x="23" y="511"/>
                    <a:pt x="24" y="513"/>
                  </a:cubicBezTo>
                  <a:cubicBezTo>
                    <a:pt x="24" y="513"/>
                    <a:pt x="25" y="514"/>
                    <a:pt x="25" y="515"/>
                  </a:cubicBezTo>
                  <a:cubicBezTo>
                    <a:pt x="26" y="515"/>
                    <a:pt x="26" y="516"/>
                    <a:pt x="26" y="516"/>
                  </a:cubicBezTo>
                  <a:cubicBezTo>
                    <a:pt x="27" y="516"/>
                    <a:pt x="26" y="517"/>
                    <a:pt x="26" y="518"/>
                  </a:cubicBezTo>
                  <a:cubicBezTo>
                    <a:pt x="25" y="519"/>
                    <a:pt x="25" y="519"/>
                    <a:pt x="24" y="520"/>
                  </a:cubicBezTo>
                  <a:cubicBezTo>
                    <a:pt x="24" y="521"/>
                    <a:pt x="24" y="521"/>
                    <a:pt x="24" y="522"/>
                  </a:cubicBezTo>
                  <a:cubicBezTo>
                    <a:pt x="23" y="523"/>
                    <a:pt x="22" y="525"/>
                    <a:pt x="22" y="527"/>
                  </a:cubicBezTo>
                  <a:cubicBezTo>
                    <a:pt x="22" y="530"/>
                    <a:pt x="25" y="533"/>
                    <a:pt x="27" y="535"/>
                  </a:cubicBezTo>
                  <a:cubicBezTo>
                    <a:pt x="28" y="535"/>
                    <a:pt x="29" y="535"/>
                    <a:pt x="30" y="536"/>
                  </a:cubicBezTo>
                  <a:cubicBezTo>
                    <a:pt x="31" y="536"/>
                    <a:pt x="31" y="536"/>
                    <a:pt x="31" y="536"/>
                  </a:cubicBezTo>
                  <a:cubicBezTo>
                    <a:pt x="31" y="536"/>
                    <a:pt x="32" y="536"/>
                    <a:pt x="32" y="536"/>
                  </a:cubicBezTo>
                  <a:cubicBezTo>
                    <a:pt x="33" y="537"/>
                    <a:pt x="33" y="537"/>
                    <a:pt x="34" y="537"/>
                  </a:cubicBezTo>
                  <a:cubicBezTo>
                    <a:pt x="35" y="537"/>
                    <a:pt x="36" y="538"/>
                    <a:pt x="36" y="538"/>
                  </a:cubicBezTo>
                  <a:cubicBezTo>
                    <a:pt x="37" y="538"/>
                    <a:pt x="37" y="538"/>
                    <a:pt x="37" y="538"/>
                  </a:cubicBezTo>
                  <a:cubicBezTo>
                    <a:pt x="36" y="538"/>
                    <a:pt x="35" y="538"/>
                    <a:pt x="33" y="539"/>
                  </a:cubicBezTo>
                  <a:cubicBezTo>
                    <a:pt x="33" y="539"/>
                    <a:pt x="33" y="539"/>
                    <a:pt x="33" y="539"/>
                  </a:cubicBezTo>
                  <a:cubicBezTo>
                    <a:pt x="31" y="540"/>
                    <a:pt x="28" y="541"/>
                    <a:pt x="29" y="546"/>
                  </a:cubicBezTo>
                  <a:cubicBezTo>
                    <a:pt x="29" y="547"/>
                    <a:pt x="30" y="548"/>
                    <a:pt x="31" y="549"/>
                  </a:cubicBezTo>
                  <a:cubicBezTo>
                    <a:pt x="31" y="550"/>
                    <a:pt x="32" y="550"/>
                    <a:pt x="33" y="550"/>
                  </a:cubicBezTo>
                  <a:cubicBezTo>
                    <a:pt x="34" y="559"/>
                    <a:pt x="39" y="566"/>
                    <a:pt x="44" y="572"/>
                  </a:cubicBezTo>
                  <a:cubicBezTo>
                    <a:pt x="46" y="575"/>
                    <a:pt x="46" y="575"/>
                    <a:pt x="46" y="575"/>
                  </a:cubicBezTo>
                  <a:cubicBezTo>
                    <a:pt x="49" y="579"/>
                    <a:pt x="54" y="583"/>
                    <a:pt x="61" y="583"/>
                  </a:cubicBezTo>
                  <a:cubicBezTo>
                    <a:pt x="61" y="583"/>
                    <a:pt x="62" y="583"/>
                    <a:pt x="62" y="583"/>
                  </a:cubicBezTo>
                  <a:cubicBezTo>
                    <a:pt x="65" y="583"/>
                    <a:pt x="67" y="582"/>
                    <a:pt x="69" y="580"/>
                  </a:cubicBezTo>
                  <a:cubicBezTo>
                    <a:pt x="72" y="575"/>
                    <a:pt x="71" y="570"/>
                    <a:pt x="71" y="565"/>
                  </a:cubicBezTo>
                  <a:cubicBezTo>
                    <a:pt x="71" y="564"/>
                    <a:pt x="71" y="564"/>
                    <a:pt x="71" y="564"/>
                  </a:cubicBezTo>
                  <a:cubicBezTo>
                    <a:pt x="70" y="560"/>
                    <a:pt x="70" y="560"/>
                    <a:pt x="70" y="560"/>
                  </a:cubicBezTo>
                  <a:cubicBezTo>
                    <a:pt x="69" y="551"/>
                    <a:pt x="68" y="542"/>
                    <a:pt x="63" y="533"/>
                  </a:cubicBezTo>
                  <a:cubicBezTo>
                    <a:pt x="58" y="523"/>
                    <a:pt x="58" y="517"/>
                    <a:pt x="58" y="506"/>
                  </a:cubicBezTo>
                  <a:cubicBezTo>
                    <a:pt x="58" y="504"/>
                    <a:pt x="58" y="502"/>
                    <a:pt x="58" y="501"/>
                  </a:cubicBezTo>
                  <a:cubicBezTo>
                    <a:pt x="58" y="498"/>
                    <a:pt x="58" y="496"/>
                    <a:pt x="58" y="495"/>
                  </a:cubicBezTo>
                  <a:cubicBezTo>
                    <a:pt x="59" y="493"/>
                    <a:pt x="59" y="493"/>
                    <a:pt x="59" y="493"/>
                  </a:cubicBezTo>
                  <a:cubicBezTo>
                    <a:pt x="59" y="491"/>
                    <a:pt x="59" y="489"/>
                    <a:pt x="59" y="486"/>
                  </a:cubicBezTo>
                  <a:cubicBezTo>
                    <a:pt x="59" y="484"/>
                    <a:pt x="57" y="482"/>
                    <a:pt x="56" y="481"/>
                  </a:cubicBezTo>
                  <a:cubicBezTo>
                    <a:pt x="56" y="481"/>
                    <a:pt x="56" y="481"/>
                    <a:pt x="56" y="480"/>
                  </a:cubicBezTo>
                  <a:cubicBezTo>
                    <a:pt x="57" y="481"/>
                    <a:pt x="58" y="481"/>
                    <a:pt x="59" y="481"/>
                  </a:cubicBezTo>
                  <a:cubicBezTo>
                    <a:pt x="59" y="481"/>
                    <a:pt x="60" y="481"/>
                    <a:pt x="60" y="481"/>
                  </a:cubicBezTo>
                  <a:cubicBezTo>
                    <a:pt x="61" y="481"/>
                    <a:pt x="61" y="481"/>
                    <a:pt x="62" y="481"/>
                  </a:cubicBezTo>
                  <a:cubicBezTo>
                    <a:pt x="62" y="483"/>
                    <a:pt x="63" y="485"/>
                    <a:pt x="64" y="487"/>
                  </a:cubicBezTo>
                  <a:cubicBezTo>
                    <a:pt x="64" y="487"/>
                    <a:pt x="64" y="487"/>
                    <a:pt x="64" y="487"/>
                  </a:cubicBezTo>
                  <a:cubicBezTo>
                    <a:pt x="62" y="487"/>
                    <a:pt x="61" y="488"/>
                    <a:pt x="60" y="489"/>
                  </a:cubicBezTo>
                  <a:cubicBezTo>
                    <a:pt x="58" y="491"/>
                    <a:pt x="59" y="493"/>
                    <a:pt x="60" y="494"/>
                  </a:cubicBezTo>
                  <a:cubicBezTo>
                    <a:pt x="60" y="495"/>
                    <a:pt x="60" y="495"/>
                    <a:pt x="60" y="495"/>
                  </a:cubicBezTo>
                  <a:cubicBezTo>
                    <a:pt x="60" y="496"/>
                    <a:pt x="60" y="496"/>
                    <a:pt x="60" y="497"/>
                  </a:cubicBezTo>
                  <a:cubicBezTo>
                    <a:pt x="59" y="498"/>
                    <a:pt x="58" y="500"/>
                    <a:pt x="59" y="502"/>
                  </a:cubicBezTo>
                  <a:cubicBezTo>
                    <a:pt x="59" y="504"/>
                    <a:pt x="60" y="504"/>
                    <a:pt x="62" y="505"/>
                  </a:cubicBezTo>
                  <a:cubicBezTo>
                    <a:pt x="62" y="505"/>
                    <a:pt x="62" y="505"/>
                    <a:pt x="63" y="505"/>
                  </a:cubicBezTo>
                  <a:cubicBezTo>
                    <a:pt x="63" y="505"/>
                    <a:pt x="63" y="505"/>
                    <a:pt x="63" y="505"/>
                  </a:cubicBezTo>
                  <a:cubicBezTo>
                    <a:pt x="62" y="507"/>
                    <a:pt x="62" y="509"/>
                    <a:pt x="62" y="510"/>
                  </a:cubicBezTo>
                  <a:cubicBezTo>
                    <a:pt x="62" y="511"/>
                    <a:pt x="62" y="511"/>
                    <a:pt x="62" y="512"/>
                  </a:cubicBezTo>
                  <a:cubicBezTo>
                    <a:pt x="62" y="512"/>
                    <a:pt x="62" y="512"/>
                    <a:pt x="62" y="512"/>
                  </a:cubicBezTo>
                  <a:cubicBezTo>
                    <a:pt x="62" y="515"/>
                    <a:pt x="62" y="516"/>
                    <a:pt x="64" y="519"/>
                  </a:cubicBezTo>
                  <a:cubicBezTo>
                    <a:pt x="64" y="519"/>
                    <a:pt x="64" y="519"/>
                    <a:pt x="64" y="520"/>
                  </a:cubicBezTo>
                  <a:cubicBezTo>
                    <a:pt x="65" y="521"/>
                    <a:pt x="65" y="522"/>
                    <a:pt x="66" y="522"/>
                  </a:cubicBezTo>
                  <a:cubicBezTo>
                    <a:pt x="68" y="524"/>
                    <a:pt x="70" y="524"/>
                    <a:pt x="71" y="524"/>
                  </a:cubicBezTo>
                  <a:cubicBezTo>
                    <a:pt x="71" y="524"/>
                    <a:pt x="71" y="524"/>
                    <a:pt x="72" y="524"/>
                  </a:cubicBezTo>
                  <a:cubicBezTo>
                    <a:pt x="70" y="526"/>
                    <a:pt x="69" y="530"/>
                    <a:pt x="70" y="534"/>
                  </a:cubicBezTo>
                  <a:cubicBezTo>
                    <a:pt x="71" y="536"/>
                    <a:pt x="72" y="537"/>
                    <a:pt x="73" y="538"/>
                  </a:cubicBezTo>
                  <a:cubicBezTo>
                    <a:pt x="74" y="539"/>
                    <a:pt x="74" y="539"/>
                    <a:pt x="74" y="539"/>
                  </a:cubicBezTo>
                  <a:cubicBezTo>
                    <a:pt x="74" y="539"/>
                    <a:pt x="74" y="540"/>
                    <a:pt x="75" y="540"/>
                  </a:cubicBezTo>
                  <a:cubicBezTo>
                    <a:pt x="75" y="541"/>
                    <a:pt x="76" y="542"/>
                    <a:pt x="77" y="543"/>
                  </a:cubicBezTo>
                  <a:cubicBezTo>
                    <a:pt x="77" y="543"/>
                    <a:pt x="80" y="545"/>
                    <a:pt x="82" y="545"/>
                  </a:cubicBezTo>
                  <a:cubicBezTo>
                    <a:pt x="83" y="545"/>
                    <a:pt x="83" y="545"/>
                    <a:pt x="83" y="545"/>
                  </a:cubicBezTo>
                  <a:cubicBezTo>
                    <a:pt x="83" y="545"/>
                    <a:pt x="83" y="546"/>
                    <a:pt x="83" y="546"/>
                  </a:cubicBezTo>
                  <a:cubicBezTo>
                    <a:pt x="82" y="549"/>
                    <a:pt x="82" y="551"/>
                    <a:pt x="82" y="553"/>
                  </a:cubicBezTo>
                  <a:cubicBezTo>
                    <a:pt x="82" y="556"/>
                    <a:pt x="82" y="556"/>
                    <a:pt x="82" y="556"/>
                  </a:cubicBezTo>
                  <a:cubicBezTo>
                    <a:pt x="83" y="559"/>
                    <a:pt x="83" y="559"/>
                    <a:pt x="83" y="559"/>
                  </a:cubicBezTo>
                  <a:cubicBezTo>
                    <a:pt x="84" y="559"/>
                    <a:pt x="84" y="559"/>
                    <a:pt x="84" y="559"/>
                  </a:cubicBezTo>
                  <a:cubicBezTo>
                    <a:pt x="85" y="561"/>
                    <a:pt x="125" y="602"/>
                    <a:pt x="284" y="662"/>
                  </a:cubicBezTo>
                  <a:cubicBezTo>
                    <a:pt x="290" y="664"/>
                    <a:pt x="290" y="664"/>
                    <a:pt x="290" y="664"/>
                  </a:cubicBezTo>
                  <a:cubicBezTo>
                    <a:pt x="288" y="658"/>
                    <a:pt x="288" y="658"/>
                    <a:pt x="288" y="658"/>
                  </a:cubicBezTo>
                  <a:cubicBezTo>
                    <a:pt x="288" y="657"/>
                    <a:pt x="287" y="656"/>
                    <a:pt x="287" y="655"/>
                  </a:cubicBezTo>
                  <a:cubicBezTo>
                    <a:pt x="285" y="645"/>
                    <a:pt x="287" y="638"/>
                    <a:pt x="290" y="629"/>
                  </a:cubicBezTo>
                  <a:cubicBezTo>
                    <a:pt x="291" y="627"/>
                    <a:pt x="292" y="625"/>
                    <a:pt x="292" y="623"/>
                  </a:cubicBezTo>
                  <a:cubicBezTo>
                    <a:pt x="294" y="616"/>
                    <a:pt x="298" y="606"/>
                    <a:pt x="295" y="599"/>
                  </a:cubicBezTo>
                  <a:cubicBezTo>
                    <a:pt x="293" y="595"/>
                    <a:pt x="292" y="593"/>
                    <a:pt x="290" y="590"/>
                  </a:cubicBezTo>
                  <a:cubicBezTo>
                    <a:pt x="287" y="586"/>
                    <a:pt x="285" y="582"/>
                    <a:pt x="284" y="576"/>
                  </a:cubicBezTo>
                  <a:cubicBezTo>
                    <a:pt x="284" y="574"/>
                    <a:pt x="283" y="573"/>
                    <a:pt x="283" y="571"/>
                  </a:cubicBezTo>
                  <a:cubicBezTo>
                    <a:pt x="282" y="564"/>
                    <a:pt x="280" y="556"/>
                    <a:pt x="277" y="551"/>
                  </a:cubicBezTo>
                  <a:cubicBezTo>
                    <a:pt x="275" y="547"/>
                    <a:pt x="273" y="545"/>
                    <a:pt x="272" y="543"/>
                  </a:cubicBezTo>
                  <a:cubicBezTo>
                    <a:pt x="269" y="540"/>
                    <a:pt x="267" y="538"/>
                    <a:pt x="268" y="530"/>
                  </a:cubicBezTo>
                  <a:cubicBezTo>
                    <a:pt x="268" y="528"/>
                    <a:pt x="268" y="528"/>
                    <a:pt x="268" y="528"/>
                  </a:cubicBezTo>
                  <a:cubicBezTo>
                    <a:pt x="268" y="520"/>
                    <a:pt x="269" y="509"/>
                    <a:pt x="262" y="505"/>
                  </a:cubicBezTo>
                  <a:cubicBezTo>
                    <a:pt x="260" y="504"/>
                    <a:pt x="259" y="503"/>
                    <a:pt x="258" y="503"/>
                  </a:cubicBezTo>
                  <a:cubicBezTo>
                    <a:pt x="255" y="503"/>
                    <a:pt x="254" y="503"/>
                    <a:pt x="253" y="498"/>
                  </a:cubicBezTo>
                  <a:cubicBezTo>
                    <a:pt x="253" y="495"/>
                    <a:pt x="253" y="493"/>
                    <a:pt x="253" y="490"/>
                  </a:cubicBezTo>
                  <a:cubicBezTo>
                    <a:pt x="253" y="488"/>
                    <a:pt x="253" y="486"/>
                    <a:pt x="252" y="484"/>
                  </a:cubicBezTo>
                  <a:cubicBezTo>
                    <a:pt x="252" y="481"/>
                    <a:pt x="252" y="481"/>
                    <a:pt x="252" y="481"/>
                  </a:cubicBezTo>
                  <a:cubicBezTo>
                    <a:pt x="251" y="473"/>
                    <a:pt x="250" y="464"/>
                    <a:pt x="244" y="460"/>
                  </a:cubicBezTo>
                  <a:cubicBezTo>
                    <a:pt x="242" y="458"/>
                    <a:pt x="241" y="458"/>
                    <a:pt x="240" y="457"/>
                  </a:cubicBezTo>
                  <a:cubicBezTo>
                    <a:pt x="238" y="456"/>
                    <a:pt x="236" y="456"/>
                    <a:pt x="235" y="453"/>
                  </a:cubicBezTo>
                  <a:cubicBezTo>
                    <a:pt x="230" y="444"/>
                    <a:pt x="240" y="425"/>
                    <a:pt x="250" y="408"/>
                  </a:cubicBezTo>
                  <a:cubicBezTo>
                    <a:pt x="252" y="406"/>
                    <a:pt x="253" y="404"/>
                    <a:pt x="254" y="402"/>
                  </a:cubicBezTo>
                  <a:cubicBezTo>
                    <a:pt x="267" y="378"/>
                    <a:pt x="280" y="353"/>
                    <a:pt x="291" y="329"/>
                  </a:cubicBezTo>
                  <a:cubicBezTo>
                    <a:pt x="292" y="328"/>
                    <a:pt x="292" y="328"/>
                    <a:pt x="292" y="328"/>
                  </a:cubicBezTo>
                  <a:cubicBezTo>
                    <a:pt x="299" y="313"/>
                    <a:pt x="306" y="300"/>
                    <a:pt x="312" y="287"/>
                  </a:cubicBezTo>
                  <a:cubicBezTo>
                    <a:pt x="318" y="277"/>
                    <a:pt x="322" y="267"/>
                    <a:pt x="327" y="257"/>
                  </a:cubicBezTo>
                  <a:cubicBezTo>
                    <a:pt x="328" y="255"/>
                    <a:pt x="328" y="255"/>
                    <a:pt x="328" y="255"/>
                  </a:cubicBezTo>
                  <a:cubicBezTo>
                    <a:pt x="334" y="244"/>
                    <a:pt x="340" y="232"/>
                    <a:pt x="346" y="220"/>
                  </a:cubicBezTo>
                  <a:cubicBezTo>
                    <a:pt x="347" y="218"/>
                    <a:pt x="347" y="218"/>
                    <a:pt x="347" y="218"/>
                  </a:cubicBezTo>
                  <a:lnTo>
                    <a:pt x="345" y="216"/>
                  </a:lnTo>
                  <a:close/>
                  <a:moveTo>
                    <a:pt x="69" y="498"/>
                  </a:moveTo>
                  <a:cubicBezTo>
                    <a:pt x="69" y="497"/>
                    <a:pt x="69" y="496"/>
                    <a:pt x="70" y="495"/>
                  </a:cubicBezTo>
                  <a:cubicBezTo>
                    <a:pt x="71" y="496"/>
                    <a:pt x="71" y="496"/>
                    <a:pt x="71" y="497"/>
                  </a:cubicBezTo>
                  <a:cubicBezTo>
                    <a:pt x="71" y="499"/>
                    <a:pt x="71" y="499"/>
                    <a:pt x="70" y="500"/>
                  </a:cubicBezTo>
                  <a:cubicBezTo>
                    <a:pt x="70" y="500"/>
                    <a:pt x="69" y="500"/>
                    <a:pt x="68" y="501"/>
                  </a:cubicBezTo>
                  <a:cubicBezTo>
                    <a:pt x="68" y="501"/>
                    <a:pt x="68" y="501"/>
                    <a:pt x="68" y="501"/>
                  </a:cubicBezTo>
                  <a:cubicBezTo>
                    <a:pt x="69" y="500"/>
                    <a:pt x="69" y="499"/>
                    <a:pt x="69" y="498"/>
                  </a:cubicBezTo>
                  <a:close/>
                  <a:moveTo>
                    <a:pt x="45" y="465"/>
                  </a:moveTo>
                  <a:cubicBezTo>
                    <a:pt x="46" y="465"/>
                    <a:pt x="46" y="465"/>
                    <a:pt x="47" y="465"/>
                  </a:cubicBezTo>
                  <a:cubicBezTo>
                    <a:pt x="47" y="465"/>
                    <a:pt x="47" y="465"/>
                    <a:pt x="47" y="465"/>
                  </a:cubicBezTo>
                  <a:cubicBezTo>
                    <a:pt x="48" y="465"/>
                    <a:pt x="48" y="465"/>
                    <a:pt x="48" y="465"/>
                  </a:cubicBezTo>
                  <a:cubicBezTo>
                    <a:pt x="48" y="465"/>
                    <a:pt x="49" y="465"/>
                    <a:pt x="49" y="465"/>
                  </a:cubicBezTo>
                  <a:cubicBezTo>
                    <a:pt x="49" y="466"/>
                    <a:pt x="48" y="467"/>
                    <a:pt x="48" y="469"/>
                  </a:cubicBezTo>
                  <a:cubicBezTo>
                    <a:pt x="48" y="469"/>
                    <a:pt x="48" y="469"/>
                    <a:pt x="48" y="469"/>
                  </a:cubicBezTo>
                  <a:cubicBezTo>
                    <a:pt x="46" y="468"/>
                    <a:pt x="45" y="467"/>
                    <a:pt x="44" y="465"/>
                  </a:cubicBezTo>
                  <a:cubicBezTo>
                    <a:pt x="44" y="465"/>
                    <a:pt x="44" y="465"/>
                    <a:pt x="45" y="465"/>
                  </a:cubicBezTo>
                  <a:cubicBezTo>
                    <a:pt x="45" y="465"/>
                    <a:pt x="45" y="465"/>
                    <a:pt x="45" y="465"/>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33" name="Freeform 132"/>
            <p:cNvSpPr>
              <a:spLocks/>
            </p:cNvSpPr>
            <p:nvPr/>
          </p:nvSpPr>
          <p:spPr bwMode="auto">
            <a:xfrm>
              <a:off x="13017546" y="6263595"/>
              <a:ext cx="246210" cy="466642"/>
            </a:xfrm>
            <a:custGeom>
              <a:avLst/>
              <a:gdLst>
                <a:gd name="T0" fmla="*/ 33 w 45"/>
                <a:gd name="T1" fmla="*/ 35 h 94"/>
                <a:gd name="T2" fmla="*/ 36 w 45"/>
                <a:gd name="T3" fmla="*/ 31 h 94"/>
                <a:gd name="T4" fmla="*/ 43 w 45"/>
                <a:gd name="T5" fmla="*/ 19 h 94"/>
                <a:gd name="T6" fmla="*/ 33 w 45"/>
                <a:gd name="T7" fmla="*/ 11 h 94"/>
                <a:gd name="T8" fmla="*/ 21 w 45"/>
                <a:gd name="T9" fmla="*/ 0 h 94"/>
                <a:gd name="T10" fmla="*/ 14 w 45"/>
                <a:gd name="T11" fmla="*/ 5 h 94"/>
                <a:gd name="T12" fmla="*/ 12 w 45"/>
                <a:gd name="T13" fmla="*/ 7 h 94"/>
                <a:gd name="T14" fmla="*/ 7 w 45"/>
                <a:gd name="T15" fmla="*/ 20 h 94"/>
                <a:gd name="T16" fmla="*/ 6 w 45"/>
                <a:gd name="T17" fmla="*/ 27 h 94"/>
                <a:gd name="T18" fmla="*/ 6 w 45"/>
                <a:gd name="T19" fmla="*/ 40 h 94"/>
                <a:gd name="T20" fmla="*/ 3 w 45"/>
                <a:gd name="T21" fmla="*/ 40 h 94"/>
                <a:gd name="T22" fmla="*/ 2 w 45"/>
                <a:gd name="T23" fmla="*/ 43 h 94"/>
                <a:gd name="T24" fmla="*/ 2 w 45"/>
                <a:gd name="T25" fmla="*/ 46 h 94"/>
                <a:gd name="T26" fmla="*/ 1 w 45"/>
                <a:gd name="T27" fmla="*/ 51 h 94"/>
                <a:gd name="T28" fmla="*/ 3 w 45"/>
                <a:gd name="T29" fmla="*/ 57 h 94"/>
                <a:gd name="T30" fmla="*/ 3 w 45"/>
                <a:gd name="T31" fmla="*/ 59 h 94"/>
                <a:gd name="T32" fmla="*/ 3 w 45"/>
                <a:gd name="T33" fmla="*/ 75 h 94"/>
                <a:gd name="T34" fmla="*/ 3 w 45"/>
                <a:gd name="T35" fmla="*/ 76 h 94"/>
                <a:gd name="T36" fmla="*/ 2 w 45"/>
                <a:gd name="T37" fmla="*/ 84 h 94"/>
                <a:gd name="T38" fmla="*/ 2 w 45"/>
                <a:gd name="T39" fmla="*/ 86 h 94"/>
                <a:gd name="T40" fmla="*/ 10 w 45"/>
                <a:gd name="T41" fmla="*/ 94 h 94"/>
                <a:gd name="T42" fmla="*/ 14 w 45"/>
                <a:gd name="T43" fmla="*/ 92 h 94"/>
                <a:gd name="T44" fmla="*/ 13 w 45"/>
                <a:gd name="T45" fmla="*/ 82 h 94"/>
                <a:gd name="T46" fmla="*/ 13 w 45"/>
                <a:gd name="T47" fmla="*/ 82 h 94"/>
                <a:gd name="T48" fmla="*/ 12 w 45"/>
                <a:gd name="T49" fmla="*/ 69 h 94"/>
                <a:gd name="T50" fmla="*/ 14 w 45"/>
                <a:gd name="T51" fmla="*/ 64 h 94"/>
                <a:gd name="T52" fmla="*/ 18 w 45"/>
                <a:gd name="T53" fmla="*/ 61 h 94"/>
                <a:gd name="T54" fmla="*/ 21 w 45"/>
                <a:gd name="T55" fmla="*/ 58 h 94"/>
                <a:gd name="T56" fmla="*/ 24 w 45"/>
                <a:gd name="T57" fmla="*/ 52 h 94"/>
                <a:gd name="T58" fmla="*/ 23 w 45"/>
                <a:gd name="T59" fmla="*/ 44 h 94"/>
                <a:gd name="T60" fmla="*/ 26 w 45"/>
                <a:gd name="T61" fmla="*/ 41 h 94"/>
                <a:gd name="T62" fmla="*/ 28 w 45"/>
                <a:gd name="T63" fmla="*/ 3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 h="94">
                  <a:moveTo>
                    <a:pt x="28" y="39"/>
                  </a:moveTo>
                  <a:cubicBezTo>
                    <a:pt x="31" y="39"/>
                    <a:pt x="32" y="36"/>
                    <a:pt x="33" y="35"/>
                  </a:cubicBezTo>
                  <a:cubicBezTo>
                    <a:pt x="33" y="35"/>
                    <a:pt x="34" y="34"/>
                    <a:pt x="34" y="34"/>
                  </a:cubicBezTo>
                  <a:cubicBezTo>
                    <a:pt x="35" y="33"/>
                    <a:pt x="36" y="33"/>
                    <a:pt x="36" y="31"/>
                  </a:cubicBezTo>
                  <a:cubicBezTo>
                    <a:pt x="39" y="31"/>
                    <a:pt x="44" y="29"/>
                    <a:pt x="45" y="26"/>
                  </a:cubicBezTo>
                  <a:cubicBezTo>
                    <a:pt x="45" y="23"/>
                    <a:pt x="45" y="21"/>
                    <a:pt x="43" y="19"/>
                  </a:cubicBezTo>
                  <a:cubicBezTo>
                    <a:pt x="42" y="18"/>
                    <a:pt x="40" y="17"/>
                    <a:pt x="38" y="16"/>
                  </a:cubicBezTo>
                  <a:cubicBezTo>
                    <a:pt x="37" y="14"/>
                    <a:pt x="36" y="12"/>
                    <a:pt x="33" y="11"/>
                  </a:cubicBezTo>
                  <a:cubicBezTo>
                    <a:pt x="31" y="10"/>
                    <a:pt x="31" y="10"/>
                    <a:pt x="31" y="9"/>
                  </a:cubicBezTo>
                  <a:cubicBezTo>
                    <a:pt x="30" y="5"/>
                    <a:pt x="26" y="0"/>
                    <a:pt x="21" y="0"/>
                  </a:cubicBezTo>
                  <a:cubicBezTo>
                    <a:pt x="20" y="0"/>
                    <a:pt x="19" y="1"/>
                    <a:pt x="18" y="1"/>
                  </a:cubicBezTo>
                  <a:cubicBezTo>
                    <a:pt x="16" y="2"/>
                    <a:pt x="15" y="4"/>
                    <a:pt x="14" y="5"/>
                  </a:cubicBezTo>
                  <a:cubicBezTo>
                    <a:pt x="13" y="5"/>
                    <a:pt x="13" y="6"/>
                    <a:pt x="12" y="6"/>
                  </a:cubicBezTo>
                  <a:cubicBezTo>
                    <a:pt x="12" y="7"/>
                    <a:pt x="12" y="7"/>
                    <a:pt x="12" y="7"/>
                  </a:cubicBezTo>
                  <a:cubicBezTo>
                    <a:pt x="11" y="8"/>
                    <a:pt x="9" y="10"/>
                    <a:pt x="8" y="12"/>
                  </a:cubicBezTo>
                  <a:cubicBezTo>
                    <a:pt x="7" y="15"/>
                    <a:pt x="7" y="18"/>
                    <a:pt x="7" y="20"/>
                  </a:cubicBezTo>
                  <a:cubicBezTo>
                    <a:pt x="7" y="23"/>
                    <a:pt x="7" y="25"/>
                    <a:pt x="7" y="27"/>
                  </a:cubicBezTo>
                  <a:cubicBezTo>
                    <a:pt x="6" y="27"/>
                    <a:pt x="6" y="27"/>
                    <a:pt x="6" y="27"/>
                  </a:cubicBezTo>
                  <a:cubicBezTo>
                    <a:pt x="6" y="30"/>
                    <a:pt x="5" y="32"/>
                    <a:pt x="5" y="35"/>
                  </a:cubicBezTo>
                  <a:cubicBezTo>
                    <a:pt x="6" y="37"/>
                    <a:pt x="6" y="39"/>
                    <a:pt x="6" y="40"/>
                  </a:cubicBezTo>
                  <a:cubicBezTo>
                    <a:pt x="6" y="40"/>
                    <a:pt x="5" y="40"/>
                    <a:pt x="5" y="40"/>
                  </a:cubicBezTo>
                  <a:cubicBezTo>
                    <a:pt x="3" y="40"/>
                    <a:pt x="3" y="40"/>
                    <a:pt x="3" y="40"/>
                  </a:cubicBezTo>
                  <a:cubicBezTo>
                    <a:pt x="2" y="42"/>
                    <a:pt x="2" y="42"/>
                    <a:pt x="2" y="42"/>
                  </a:cubicBezTo>
                  <a:cubicBezTo>
                    <a:pt x="2" y="42"/>
                    <a:pt x="2" y="43"/>
                    <a:pt x="2" y="43"/>
                  </a:cubicBezTo>
                  <a:cubicBezTo>
                    <a:pt x="2" y="43"/>
                    <a:pt x="2" y="45"/>
                    <a:pt x="2" y="46"/>
                  </a:cubicBezTo>
                  <a:cubicBezTo>
                    <a:pt x="2" y="46"/>
                    <a:pt x="2" y="46"/>
                    <a:pt x="2" y="46"/>
                  </a:cubicBezTo>
                  <a:cubicBezTo>
                    <a:pt x="2" y="46"/>
                    <a:pt x="2" y="46"/>
                    <a:pt x="2" y="46"/>
                  </a:cubicBezTo>
                  <a:cubicBezTo>
                    <a:pt x="1" y="51"/>
                    <a:pt x="1" y="51"/>
                    <a:pt x="1" y="51"/>
                  </a:cubicBezTo>
                  <a:cubicBezTo>
                    <a:pt x="1" y="52"/>
                    <a:pt x="1" y="53"/>
                    <a:pt x="1" y="54"/>
                  </a:cubicBezTo>
                  <a:cubicBezTo>
                    <a:pt x="2" y="56"/>
                    <a:pt x="3" y="57"/>
                    <a:pt x="3" y="57"/>
                  </a:cubicBezTo>
                  <a:cubicBezTo>
                    <a:pt x="3" y="58"/>
                    <a:pt x="3" y="58"/>
                    <a:pt x="3" y="58"/>
                  </a:cubicBezTo>
                  <a:cubicBezTo>
                    <a:pt x="3" y="59"/>
                    <a:pt x="3" y="59"/>
                    <a:pt x="3" y="59"/>
                  </a:cubicBezTo>
                  <a:cubicBezTo>
                    <a:pt x="2" y="59"/>
                    <a:pt x="2" y="60"/>
                    <a:pt x="2" y="61"/>
                  </a:cubicBezTo>
                  <a:cubicBezTo>
                    <a:pt x="0" y="65"/>
                    <a:pt x="1" y="72"/>
                    <a:pt x="3" y="75"/>
                  </a:cubicBezTo>
                  <a:cubicBezTo>
                    <a:pt x="3" y="76"/>
                    <a:pt x="3" y="76"/>
                    <a:pt x="3" y="76"/>
                  </a:cubicBezTo>
                  <a:cubicBezTo>
                    <a:pt x="3" y="76"/>
                    <a:pt x="3" y="76"/>
                    <a:pt x="3" y="76"/>
                  </a:cubicBezTo>
                  <a:cubicBezTo>
                    <a:pt x="2" y="78"/>
                    <a:pt x="2" y="78"/>
                    <a:pt x="2" y="78"/>
                  </a:cubicBezTo>
                  <a:cubicBezTo>
                    <a:pt x="1" y="81"/>
                    <a:pt x="1" y="83"/>
                    <a:pt x="2" y="84"/>
                  </a:cubicBezTo>
                  <a:cubicBezTo>
                    <a:pt x="2" y="85"/>
                    <a:pt x="2" y="85"/>
                    <a:pt x="2" y="85"/>
                  </a:cubicBezTo>
                  <a:cubicBezTo>
                    <a:pt x="2" y="86"/>
                    <a:pt x="2" y="86"/>
                    <a:pt x="2" y="86"/>
                  </a:cubicBezTo>
                  <a:cubicBezTo>
                    <a:pt x="3" y="88"/>
                    <a:pt x="3" y="90"/>
                    <a:pt x="6" y="91"/>
                  </a:cubicBezTo>
                  <a:cubicBezTo>
                    <a:pt x="7" y="94"/>
                    <a:pt x="8" y="94"/>
                    <a:pt x="10" y="94"/>
                  </a:cubicBezTo>
                  <a:cubicBezTo>
                    <a:pt x="10" y="94"/>
                    <a:pt x="10" y="94"/>
                    <a:pt x="10" y="94"/>
                  </a:cubicBezTo>
                  <a:cubicBezTo>
                    <a:pt x="12" y="94"/>
                    <a:pt x="13" y="93"/>
                    <a:pt x="14" y="92"/>
                  </a:cubicBezTo>
                  <a:cubicBezTo>
                    <a:pt x="16" y="89"/>
                    <a:pt x="14" y="85"/>
                    <a:pt x="13" y="83"/>
                  </a:cubicBezTo>
                  <a:cubicBezTo>
                    <a:pt x="13" y="83"/>
                    <a:pt x="13" y="83"/>
                    <a:pt x="13" y="82"/>
                  </a:cubicBezTo>
                  <a:cubicBezTo>
                    <a:pt x="12" y="82"/>
                    <a:pt x="12" y="82"/>
                    <a:pt x="12" y="82"/>
                  </a:cubicBezTo>
                  <a:cubicBezTo>
                    <a:pt x="12" y="82"/>
                    <a:pt x="13" y="82"/>
                    <a:pt x="13" y="82"/>
                  </a:cubicBezTo>
                  <a:cubicBezTo>
                    <a:pt x="15" y="78"/>
                    <a:pt x="13" y="75"/>
                    <a:pt x="13" y="72"/>
                  </a:cubicBezTo>
                  <a:cubicBezTo>
                    <a:pt x="12" y="71"/>
                    <a:pt x="12" y="70"/>
                    <a:pt x="12" y="69"/>
                  </a:cubicBezTo>
                  <a:cubicBezTo>
                    <a:pt x="12" y="68"/>
                    <a:pt x="12" y="68"/>
                    <a:pt x="13" y="67"/>
                  </a:cubicBezTo>
                  <a:cubicBezTo>
                    <a:pt x="13" y="66"/>
                    <a:pt x="14" y="65"/>
                    <a:pt x="14" y="64"/>
                  </a:cubicBezTo>
                  <a:cubicBezTo>
                    <a:pt x="15" y="63"/>
                    <a:pt x="16" y="63"/>
                    <a:pt x="17" y="62"/>
                  </a:cubicBezTo>
                  <a:cubicBezTo>
                    <a:pt x="17" y="62"/>
                    <a:pt x="18" y="61"/>
                    <a:pt x="18" y="61"/>
                  </a:cubicBezTo>
                  <a:cubicBezTo>
                    <a:pt x="18" y="61"/>
                    <a:pt x="18" y="61"/>
                    <a:pt x="19" y="60"/>
                  </a:cubicBezTo>
                  <a:cubicBezTo>
                    <a:pt x="20" y="60"/>
                    <a:pt x="21" y="59"/>
                    <a:pt x="21" y="58"/>
                  </a:cubicBezTo>
                  <a:cubicBezTo>
                    <a:pt x="23" y="57"/>
                    <a:pt x="22" y="55"/>
                    <a:pt x="22" y="54"/>
                  </a:cubicBezTo>
                  <a:cubicBezTo>
                    <a:pt x="23" y="54"/>
                    <a:pt x="23" y="53"/>
                    <a:pt x="24" y="52"/>
                  </a:cubicBezTo>
                  <a:cubicBezTo>
                    <a:pt x="24" y="51"/>
                    <a:pt x="24" y="49"/>
                    <a:pt x="24" y="48"/>
                  </a:cubicBezTo>
                  <a:cubicBezTo>
                    <a:pt x="24" y="46"/>
                    <a:pt x="24" y="45"/>
                    <a:pt x="23" y="44"/>
                  </a:cubicBezTo>
                  <a:cubicBezTo>
                    <a:pt x="24" y="44"/>
                    <a:pt x="25" y="43"/>
                    <a:pt x="25" y="42"/>
                  </a:cubicBezTo>
                  <a:cubicBezTo>
                    <a:pt x="26" y="42"/>
                    <a:pt x="26" y="42"/>
                    <a:pt x="26" y="41"/>
                  </a:cubicBezTo>
                  <a:cubicBezTo>
                    <a:pt x="26" y="41"/>
                    <a:pt x="26" y="41"/>
                    <a:pt x="26" y="41"/>
                  </a:cubicBezTo>
                  <a:cubicBezTo>
                    <a:pt x="27" y="41"/>
                    <a:pt x="27" y="40"/>
                    <a:pt x="28" y="39"/>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34" name="Freeform 133"/>
            <p:cNvSpPr>
              <a:spLocks/>
            </p:cNvSpPr>
            <p:nvPr/>
          </p:nvSpPr>
          <p:spPr bwMode="auto">
            <a:xfrm>
              <a:off x="21089127" y="8454948"/>
              <a:ext cx="816596" cy="640233"/>
            </a:xfrm>
            <a:custGeom>
              <a:avLst/>
              <a:gdLst>
                <a:gd name="T0" fmla="*/ 147 w 150"/>
                <a:gd name="T1" fmla="*/ 54 h 129"/>
                <a:gd name="T2" fmla="*/ 142 w 150"/>
                <a:gd name="T3" fmla="*/ 53 h 129"/>
                <a:gd name="T4" fmla="*/ 140 w 150"/>
                <a:gd name="T5" fmla="*/ 53 h 129"/>
                <a:gd name="T6" fmla="*/ 135 w 150"/>
                <a:gd name="T7" fmla="*/ 53 h 129"/>
                <a:gd name="T8" fmla="*/ 130 w 150"/>
                <a:gd name="T9" fmla="*/ 50 h 129"/>
                <a:gd name="T10" fmla="*/ 127 w 150"/>
                <a:gd name="T11" fmla="*/ 48 h 129"/>
                <a:gd name="T12" fmla="*/ 123 w 150"/>
                <a:gd name="T13" fmla="*/ 42 h 129"/>
                <a:gd name="T14" fmla="*/ 116 w 150"/>
                <a:gd name="T15" fmla="*/ 37 h 129"/>
                <a:gd name="T16" fmla="*/ 116 w 150"/>
                <a:gd name="T17" fmla="*/ 31 h 129"/>
                <a:gd name="T18" fmla="*/ 102 w 150"/>
                <a:gd name="T19" fmla="*/ 30 h 129"/>
                <a:gd name="T20" fmla="*/ 103 w 150"/>
                <a:gd name="T21" fmla="*/ 29 h 129"/>
                <a:gd name="T22" fmla="*/ 96 w 150"/>
                <a:gd name="T23" fmla="*/ 0 h 129"/>
                <a:gd name="T24" fmla="*/ 83 w 150"/>
                <a:gd name="T25" fmla="*/ 10 h 129"/>
                <a:gd name="T26" fmla="*/ 82 w 150"/>
                <a:gd name="T27" fmla="*/ 10 h 129"/>
                <a:gd name="T28" fmla="*/ 73 w 150"/>
                <a:gd name="T29" fmla="*/ 5 h 129"/>
                <a:gd name="T30" fmla="*/ 69 w 150"/>
                <a:gd name="T31" fmla="*/ 6 h 129"/>
                <a:gd name="T32" fmla="*/ 68 w 150"/>
                <a:gd name="T33" fmla="*/ 6 h 129"/>
                <a:gd name="T34" fmla="*/ 49 w 150"/>
                <a:gd name="T35" fmla="*/ 17 h 129"/>
                <a:gd name="T36" fmla="*/ 43 w 150"/>
                <a:gd name="T37" fmla="*/ 21 h 129"/>
                <a:gd name="T38" fmla="*/ 38 w 150"/>
                <a:gd name="T39" fmla="*/ 22 h 129"/>
                <a:gd name="T40" fmla="*/ 33 w 150"/>
                <a:gd name="T41" fmla="*/ 21 h 129"/>
                <a:gd name="T42" fmla="*/ 13 w 150"/>
                <a:gd name="T43" fmla="*/ 31 h 129"/>
                <a:gd name="T44" fmla="*/ 13 w 150"/>
                <a:gd name="T45" fmla="*/ 39 h 129"/>
                <a:gd name="T46" fmla="*/ 8 w 150"/>
                <a:gd name="T47" fmla="*/ 56 h 129"/>
                <a:gd name="T48" fmla="*/ 0 w 150"/>
                <a:gd name="T49" fmla="*/ 64 h 129"/>
                <a:gd name="T50" fmla="*/ 15 w 150"/>
                <a:gd name="T51" fmla="*/ 60 h 129"/>
                <a:gd name="T52" fmla="*/ 21 w 150"/>
                <a:gd name="T53" fmla="*/ 58 h 129"/>
                <a:gd name="T54" fmla="*/ 43 w 150"/>
                <a:gd name="T55" fmla="*/ 81 h 129"/>
                <a:gd name="T56" fmla="*/ 48 w 150"/>
                <a:gd name="T57" fmla="*/ 91 h 129"/>
                <a:gd name="T58" fmla="*/ 49 w 150"/>
                <a:gd name="T59" fmla="*/ 99 h 129"/>
                <a:gd name="T60" fmla="*/ 60 w 150"/>
                <a:gd name="T61" fmla="*/ 111 h 129"/>
                <a:gd name="T62" fmla="*/ 64 w 150"/>
                <a:gd name="T63" fmla="*/ 111 h 129"/>
                <a:gd name="T64" fmla="*/ 65 w 150"/>
                <a:gd name="T65" fmla="*/ 113 h 129"/>
                <a:gd name="T66" fmla="*/ 74 w 150"/>
                <a:gd name="T67" fmla="*/ 129 h 129"/>
                <a:gd name="T68" fmla="*/ 83 w 150"/>
                <a:gd name="T69" fmla="*/ 126 h 129"/>
                <a:gd name="T70" fmla="*/ 88 w 150"/>
                <a:gd name="T71" fmla="*/ 124 h 129"/>
                <a:gd name="T72" fmla="*/ 92 w 150"/>
                <a:gd name="T73" fmla="*/ 124 h 129"/>
                <a:gd name="T74" fmla="*/ 97 w 150"/>
                <a:gd name="T75" fmla="*/ 122 h 129"/>
                <a:gd name="T76" fmla="*/ 101 w 150"/>
                <a:gd name="T77" fmla="*/ 119 h 129"/>
                <a:gd name="T78" fmla="*/ 124 w 150"/>
                <a:gd name="T79" fmla="*/ 98 h 129"/>
                <a:gd name="T80" fmla="*/ 129 w 150"/>
                <a:gd name="T81" fmla="*/ 93 h 129"/>
                <a:gd name="T82" fmla="*/ 133 w 150"/>
                <a:gd name="T83" fmla="*/ 92 h 129"/>
                <a:gd name="T84" fmla="*/ 144 w 150"/>
                <a:gd name="T85" fmla="*/ 96 h 129"/>
                <a:gd name="T86" fmla="*/ 144 w 150"/>
                <a:gd name="T87" fmla="*/ 78 h 129"/>
                <a:gd name="T88" fmla="*/ 150 w 150"/>
                <a:gd name="T89" fmla="*/ 59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50" h="129">
                  <a:moveTo>
                    <a:pt x="150" y="57"/>
                  </a:moveTo>
                  <a:cubicBezTo>
                    <a:pt x="149" y="56"/>
                    <a:pt x="149" y="54"/>
                    <a:pt x="147" y="54"/>
                  </a:cubicBezTo>
                  <a:cubicBezTo>
                    <a:pt x="146" y="53"/>
                    <a:pt x="145" y="53"/>
                    <a:pt x="144" y="53"/>
                  </a:cubicBezTo>
                  <a:cubicBezTo>
                    <a:pt x="144" y="53"/>
                    <a:pt x="143" y="53"/>
                    <a:pt x="142" y="53"/>
                  </a:cubicBezTo>
                  <a:cubicBezTo>
                    <a:pt x="142" y="53"/>
                    <a:pt x="142" y="53"/>
                    <a:pt x="142" y="53"/>
                  </a:cubicBezTo>
                  <a:cubicBezTo>
                    <a:pt x="140" y="53"/>
                    <a:pt x="140" y="53"/>
                    <a:pt x="140" y="53"/>
                  </a:cubicBezTo>
                  <a:cubicBezTo>
                    <a:pt x="139" y="53"/>
                    <a:pt x="137" y="53"/>
                    <a:pt x="136" y="53"/>
                  </a:cubicBezTo>
                  <a:cubicBezTo>
                    <a:pt x="135" y="53"/>
                    <a:pt x="135" y="53"/>
                    <a:pt x="135" y="53"/>
                  </a:cubicBezTo>
                  <a:cubicBezTo>
                    <a:pt x="134" y="53"/>
                    <a:pt x="133" y="53"/>
                    <a:pt x="132" y="52"/>
                  </a:cubicBezTo>
                  <a:cubicBezTo>
                    <a:pt x="132" y="51"/>
                    <a:pt x="131" y="51"/>
                    <a:pt x="130" y="50"/>
                  </a:cubicBezTo>
                  <a:cubicBezTo>
                    <a:pt x="130" y="49"/>
                    <a:pt x="129" y="49"/>
                    <a:pt x="128" y="48"/>
                  </a:cubicBezTo>
                  <a:cubicBezTo>
                    <a:pt x="128" y="48"/>
                    <a:pt x="127" y="48"/>
                    <a:pt x="127" y="48"/>
                  </a:cubicBezTo>
                  <a:cubicBezTo>
                    <a:pt x="127" y="47"/>
                    <a:pt x="126" y="47"/>
                    <a:pt x="126" y="46"/>
                  </a:cubicBezTo>
                  <a:cubicBezTo>
                    <a:pt x="126" y="45"/>
                    <a:pt x="125" y="44"/>
                    <a:pt x="123" y="42"/>
                  </a:cubicBezTo>
                  <a:cubicBezTo>
                    <a:pt x="122" y="41"/>
                    <a:pt x="121" y="41"/>
                    <a:pt x="120" y="40"/>
                  </a:cubicBezTo>
                  <a:cubicBezTo>
                    <a:pt x="118" y="39"/>
                    <a:pt x="117" y="38"/>
                    <a:pt x="116" y="37"/>
                  </a:cubicBezTo>
                  <a:cubicBezTo>
                    <a:pt x="116" y="37"/>
                    <a:pt x="116" y="36"/>
                    <a:pt x="116" y="36"/>
                  </a:cubicBezTo>
                  <a:cubicBezTo>
                    <a:pt x="116" y="34"/>
                    <a:pt x="116" y="33"/>
                    <a:pt x="116" y="31"/>
                  </a:cubicBezTo>
                  <a:cubicBezTo>
                    <a:pt x="115" y="29"/>
                    <a:pt x="113" y="27"/>
                    <a:pt x="110" y="27"/>
                  </a:cubicBezTo>
                  <a:cubicBezTo>
                    <a:pt x="108" y="27"/>
                    <a:pt x="105" y="28"/>
                    <a:pt x="102" y="30"/>
                  </a:cubicBezTo>
                  <a:cubicBezTo>
                    <a:pt x="102" y="30"/>
                    <a:pt x="102" y="30"/>
                    <a:pt x="102" y="30"/>
                  </a:cubicBezTo>
                  <a:cubicBezTo>
                    <a:pt x="103" y="29"/>
                    <a:pt x="103" y="29"/>
                    <a:pt x="103" y="29"/>
                  </a:cubicBezTo>
                  <a:cubicBezTo>
                    <a:pt x="106" y="24"/>
                    <a:pt x="107" y="11"/>
                    <a:pt x="104" y="4"/>
                  </a:cubicBezTo>
                  <a:cubicBezTo>
                    <a:pt x="102" y="1"/>
                    <a:pt x="100" y="0"/>
                    <a:pt x="96" y="0"/>
                  </a:cubicBezTo>
                  <a:cubicBezTo>
                    <a:pt x="90" y="0"/>
                    <a:pt x="86" y="6"/>
                    <a:pt x="84" y="9"/>
                  </a:cubicBezTo>
                  <a:cubicBezTo>
                    <a:pt x="84" y="9"/>
                    <a:pt x="83" y="10"/>
                    <a:pt x="83" y="10"/>
                  </a:cubicBezTo>
                  <a:cubicBezTo>
                    <a:pt x="83" y="10"/>
                    <a:pt x="83" y="11"/>
                    <a:pt x="83" y="11"/>
                  </a:cubicBezTo>
                  <a:cubicBezTo>
                    <a:pt x="82" y="11"/>
                    <a:pt x="82" y="11"/>
                    <a:pt x="82" y="10"/>
                  </a:cubicBezTo>
                  <a:cubicBezTo>
                    <a:pt x="81" y="9"/>
                    <a:pt x="80" y="8"/>
                    <a:pt x="79" y="7"/>
                  </a:cubicBezTo>
                  <a:cubicBezTo>
                    <a:pt x="77" y="6"/>
                    <a:pt x="75" y="5"/>
                    <a:pt x="73" y="5"/>
                  </a:cubicBezTo>
                  <a:cubicBezTo>
                    <a:pt x="72" y="5"/>
                    <a:pt x="71" y="5"/>
                    <a:pt x="71" y="5"/>
                  </a:cubicBezTo>
                  <a:cubicBezTo>
                    <a:pt x="70" y="5"/>
                    <a:pt x="69" y="6"/>
                    <a:pt x="69" y="6"/>
                  </a:cubicBezTo>
                  <a:cubicBezTo>
                    <a:pt x="68" y="6"/>
                    <a:pt x="68" y="6"/>
                    <a:pt x="68" y="6"/>
                  </a:cubicBezTo>
                  <a:cubicBezTo>
                    <a:pt x="68" y="6"/>
                    <a:pt x="68" y="6"/>
                    <a:pt x="68" y="6"/>
                  </a:cubicBezTo>
                  <a:cubicBezTo>
                    <a:pt x="61" y="8"/>
                    <a:pt x="55" y="12"/>
                    <a:pt x="51" y="15"/>
                  </a:cubicBezTo>
                  <a:cubicBezTo>
                    <a:pt x="50" y="15"/>
                    <a:pt x="49" y="16"/>
                    <a:pt x="49" y="17"/>
                  </a:cubicBezTo>
                  <a:cubicBezTo>
                    <a:pt x="48" y="17"/>
                    <a:pt x="48" y="17"/>
                    <a:pt x="48" y="17"/>
                  </a:cubicBezTo>
                  <a:cubicBezTo>
                    <a:pt x="46" y="19"/>
                    <a:pt x="45" y="21"/>
                    <a:pt x="43" y="21"/>
                  </a:cubicBezTo>
                  <a:cubicBezTo>
                    <a:pt x="42" y="22"/>
                    <a:pt x="41" y="22"/>
                    <a:pt x="40" y="22"/>
                  </a:cubicBezTo>
                  <a:cubicBezTo>
                    <a:pt x="39" y="22"/>
                    <a:pt x="38" y="22"/>
                    <a:pt x="38" y="22"/>
                  </a:cubicBezTo>
                  <a:cubicBezTo>
                    <a:pt x="37" y="21"/>
                    <a:pt x="36" y="21"/>
                    <a:pt x="35" y="21"/>
                  </a:cubicBezTo>
                  <a:cubicBezTo>
                    <a:pt x="34" y="21"/>
                    <a:pt x="34" y="21"/>
                    <a:pt x="33" y="21"/>
                  </a:cubicBezTo>
                  <a:cubicBezTo>
                    <a:pt x="30" y="22"/>
                    <a:pt x="16" y="28"/>
                    <a:pt x="13" y="30"/>
                  </a:cubicBezTo>
                  <a:cubicBezTo>
                    <a:pt x="13" y="31"/>
                    <a:pt x="13" y="31"/>
                    <a:pt x="13" y="31"/>
                  </a:cubicBezTo>
                  <a:cubicBezTo>
                    <a:pt x="13" y="31"/>
                    <a:pt x="13" y="31"/>
                    <a:pt x="13" y="31"/>
                  </a:cubicBezTo>
                  <a:cubicBezTo>
                    <a:pt x="12" y="33"/>
                    <a:pt x="12" y="36"/>
                    <a:pt x="13" y="39"/>
                  </a:cubicBezTo>
                  <a:cubicBezTo>
                    <a:pt x="14" y="42"/>
                    <a:pt x="15" y="46"/>
                    <a:pt x="12" y="51"/>
                  </a:cubicBezTo>
                  <a:cubicBezTo>
                    <a:pt x="11" y="53"/>
                    <a:pt x="9" y="54"/>
                    <a:pt x="8" y="56"/>
                  </a:cubicBezTo>
                  <a:cubicBezTo>
                    <a:pt x="7" y="56"/>
                    <a:pt x="7" y="57"/>
                    <a:pt x="6" y="58"/>
                  </a:cubicBezTo>
                  <a:cubicBezTo>
                    <a:pt x="0" y="64"/>
                    <a:pt x="0" y="64"/>
                    <a:pt x="0" y="64"/>
                  </a:cubicBezTo>
                  <a:cubicBezTo>
                    <a:pt x="9" y="63"/>
                    <a:pt x="9" y="63"/>
                    <a:pt x="9" y="63"/>
                  </a:cubicBezTo>
                  <a:cubicBezTo>
                    <a:pt x="11" y="62"/>
                    <a:pt x="13" y="61"/>
                    <a:pt x="15" y="60"/>
                  </a:cubicBezTo>
                  <a:cubicBezTo>
                    <a:pt x="17" y="59"/>
                    <a:pt x="18" y="59"/>
                    <a:pt x="20" y="58"/>
                  </a:cubicBezTo>
                  <a:cubicBezTo>
                    <a:pt x="20" y="58"/>
                    <a:pt x="21" y="58"/>
                    <a:pt x="21" y="58"/>
                  </a:cubicBezTo>
                  <a:cubicBezTo>
                    <a:pt x="24" y="58"/>
                    <a:pt x="26" y="59"/>
                    <a:pt x="29" y="61"/>
                  </a:cubicBezTo>
                  <a:cubicBezTo>
                    <a:pt x="36" y="67"/>
                    <a:pt x="41" y="75"/>
                    <a:pt x="43" y="81"/>
                  </a:cubicBezTo>
                  <a:cubicBezTo>
                    <a:pt x="44" y="82"/>
                    <a:pt x="45" y="84"/>
                    <a:pt x="45" y="85"/>
                  </a:cubicBezTo>
                  <a:cubicBezTo>
                    <a:pt x="46" y="87"/>
                    <a:pt x="48" y="89"/>
                    <a:pt x="48" y="91"/>
                  </a:cubicBezTo>
                  <a:cubicBezTo>
                    <a:pt x="48" y="92"/>
                    <a:pt x="48" y="93"/>
                    <a:pt x="48" y="94"/>
                  </a:cubicBezTo>
                  <a:cubicBezTo>
                    <a:pt x="49" y="96"/>
                    <a:pt x="49" y="97"/>
                    <a:pt x="49" y="99"/>
                  </a:cubicBezTo>
                  <a:cubicBezTo>
                    <a:pt x="50" y="102"/>
                    <a:pt x="52" y="107"/>
                    <a:pt x="55" y="110"/>
                  </a:cubicBezTo>
                  <a:cubicBezTo>
                    <a:pt x="57" y="111"/>
                    <a:pt x="58" y="111"/>
                    <a:pt x="60" y="111"/>
                  </a:cubicBezTo>
                  <a:cubicBezTo>
                    <a:pt x="61" y="111"/>
                    <a:pt x="61" y="111"/>
                    <a:pt x="62" y="111"/>
                  </a:cubicBezTo>
                  <a:cubicBezTo>
                    <a:pt x="63" y="111"/>
                    <a:pt x="64" y="111"/>
                    <a:pt x="64" y="111"/>
                  </a:cubicBezTo>
                  <a:cubicBezTo>
                    <a:pt x="65" y="111"/>
                    <a:pt x="65" y="111"/>
                    <a:pt x="65" y="111"/>
                  </a:cubicBezTo>
                  <a:cubicBezTo>
                    <a:pt x="65" y="111"/>
                    <a:pt x="66" y="111"/>
                    <a:pt x="65" y="113"/>
                  </a:cubicBezTo>
                  <a:cubicBezTo>
                    <a:pt x="65" y="115"/>
                    <a:pt x="66" y="117"/>
                    <a:pt x="66" y="119"/>
                  </a:cubicBezTo>
                  <a:cubicBezTo>
                    <a:pt x="67" y="122"/>
                    <a:pt x="68" y="128"/>
                    <a:pt x="74" y="129"/>
                  </a:cubicBezTo>
                  <a:cubicBezTo>
                    <a:pt x="75" y="129"/>
                    <a:pt x="75" y="129"/>
                    <a:pt x="76" y="129"/>
                  </a:cubicBezTo>
                  <a:cubicBezTo>
                    <a:pt x="79" y="129"/>
                    <a:pt x="81" y="128"/>
                    <a:pt x="83" y="126"/>
                  </a:cubicBezTo>
                  <a:cubicBezTo>
                    <a:pt x="84" y="126"/>
                    <a:pt x="85" y="126"/>
                    <a:pt x="85" y="125"/>
                  </a:cubicBezTo>
                  <a:cubicBezTo>
                    <a:pt x="86" y="125"/>
                    <a:pt x="87" y="124"/>
                    <a:pt x="88" y="124"/>
                  </a:cubicBezTo>
                  <a:cubicBezTo>
                    <a:pt x="90" y="124"/>
                    <a:pt x="90" y="124"/>
                    <a:pt x="90" y="124"/>
                  </a:cubicBezTo>
                  <a:cubicBezTo>
                    <a:pt x="90" y="124"/>
                    <a:pt x="91" y="124"/>
                    <a:pt x="92" y="124"/>
                  </a:cubicBezTo>
                  <a:cubicBezTo>
                    <a:pt x="92" y="124"/>
                    <a:pt x="93" y="124"/>
                    <a:pt x="93" y="124"/>
                  </a:cubicBezTo>
                  <a:cubicBezTo>
                    <a:pt x="94" y="124"/>
                    <a:pt x="96" y="124"/>
                    <a:pt x="97" y="122"/>
                  </a:cubicBezTo>
                  <a:cubicBezTo>
                    <a:pt x="98" y="122"/>
                    <a:pt x="99" y="121"/>
                    <a:pt x="99" y="121"/>
                  </a:cubicBezTo>
                  <a:cubicBezTo>
                    <a:pt x="100" y="120"/>
                    <a:pt x="100" y="120"/>
                    <a:pt x="101" y="119"/>
                  </a:cubicBezTo>
                  <a:cubicBezTo>
                    <a:pt x="108" y="114"/>
                    <a:pt x="115" y="108"/>
                    <a:pt x="122" y="100"/>
                  </a:cubicBezTo>
                  <a:cubicBezTo>
                    <a:pt x="124" y="98"/>
                    <a:pt x="124" y="98"/>
                    <a:pt x="124" y="98"/>
                  </a:cubicBezTo>
                  <a:cubicBezTo>
                    <a:pt x="125" y="97"/>
                    <a:pt x="127" y="95"/>
                    <a:pt x="128" y="94"/>
                  </a:cubicBezTo>
                  <a:cubicBezTo>
                    <a:pt x="129" y="93"/>
                    <a:pt x="129" y="93"/>
                    <a:pt x="129" y="93"/>
                  </a:cubicBezTo>
                  <a:cubicBezTo>
                    <a:pt x="130" y="93"/>
                    <a:pt x="131" y="91"/>
                    <a:pt x="131" y="91"/>
                  </a:cubicBezTo>
                  <a:cubicBezTo>
                    <a:pt x="132" y="91"/>
                    <a:pt x="132" y="92"/>
                    <a:pt x="133" y="92"/>
                  </a:cubicBezTo>
                  <a:cubicBezTo>
                    <a:pt x="134" y="94"/>
                    <a:pt x="135" y="95"/>
                    <a:pt x="138" y="96"/>
                  </a:cubicBezTo>
                  <a:cubicBezTo>
                    <a:pt x="144" y="96"/>
                    <a:pt x="144" y="96"/>
                    <a:pt x="144" y="96"/>
                  </a:cubicBezTo>
                  <a:cubicBezTo>
                    <a:pt x="141" y="91"/>
                    <a:pt x="141" y="91"/>
                    <a:pt x="141" y="91"/>
                  </a:cubicBezTo>
                  <a:cubicBezTo>
                    <a:pt x="142" y="87"/>
                    <a:pt x="144" y="82"/>
                    <a:pt x="144" y="78"/>
                  </a:cubicBezTo>
                  <a:cubicBezTo>
                    <a:pt x="146" y="72"/>
                    <a:pt x="148" y="66"/>
                    <a:pt x="150" y="60"/>
                  </a:cubicBezTo>
                  <a:cubicBezTo>
                    <a:pt x="150" y="59"/>
                    <a:pt x="150" y="59"/>
                    <a:pt x="150" y="59"/>
                  </a:cubicBezTo>
                  <a:lnTo>
                    <a:pt x="150" y="57"/>
                  </a:ln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35" name="Freeform 134"/>
            <p:cNvSpPr>
              <a:spLocks/>
            </p:cNvSpPr>
            <p:nvPr/>
          </p:nvSpPr>
          <p:spPr bwMode="auto">
            <a:xfrm>
              <a:off x="21704652" y="8654671"/>
              <a:ext cx="670922" cy="653299"/>
            </a:xfrm>
            <a:custGeom>
              <a:avLst/>
              <a:gdLst>
                <a:gd name="T0" fmla="*/ 117 w 123"/>
                <a:gd name="T1" fmla="*/ 8 h 132"/>
                <a:gd name="T2" fmla="*/ 110 w 123"/>
                <a:gd name="T3" fmla="*/ 0 h 132"/>
                <a:gd name="T4" fmla="*/ 102 w 123"/>
                <a:gd name="T5" fmla="*/ 3 h 132"/>
                <a:gd name="T6" fmla="*/ 96 w 123"/>
                <a:gd name="T7" fmla="*/ 5 h 132"/>
                <a:gd name="T8" fmla="*/ 91 w 123"/>
                <a:gd name="T9" fmla="*/ 4 h 132"/>
                <a:gd name="T10" fmla="*/ 79 w 123"/>
                <a:gd name="T11" fmla="*/ 11 h 132"/>
                <a:gd name="T12" fmla="*/ 72 w 123"/>
                <a:gd name="T13" fmla="*/ 10 h 132"/>
                <a:gd name="T14" fmla="*/ 64 w 123"/>
                <a:gd name="T15" fmla="*/ 14 h 132"/>
                <a:gd name="T16" fmla="*/ 61 w 123"/>
                <a:gd name="T17" fmla="*/ 17 h 132"/>
                <a:gd name="T18" fmla="*/ 59 w 123"/>
                <a:gd name="T19" fmla="*/ 17 h 132"/>
                <a:gd name="T20" fmla="*/ 54 w 123"/>
                <a:gd name="T21" fmla="*/ 18 h 132"/>
                <a:gd name="T22" fmla="*/ 47 w 123"/>
                <a:gd name="T23" fmla="*/ 19 h 132"/>
                <a:gd name="T24" fmla="*/ 40 w 123"/>
                <a:gd name="T25" fmla="*/ 19 h 132"/>
                <a:gd name="T26" fmla="*/ 37 w 123"/>
                <a:gd name="T27" fmla="*/ 21 h 132"/>
                <a:gd name="T28" fmla="*/ 29 w 123"/>
                <a:gd name="T29" fmla="*/ 47 h 132"/>
                <a:gd name="T30" fmla="*/ 34 w 123"/>
                <a:gd name="T31" fmla="*/ 50 h 132"/>
                <a:gd name="T32" fmla="*/ 43 w 123"/>
                <a:gd name="T33" fmla="*/ 48 h 132"/>
                <a:gd name="T34" fmla="*/ 44 w 123"/>
                <a:gd name="T35" fmla="*/ 49 h 132"/>
                <a:gd name="T36" fmla="*/ 40 w 123"/>
                <a:gd name="T37" fmla="*/ 51 h 132"/>
                <a:gd name="T38" fmla="*/ 35 w 123"/>
                <a:gd name="T39" fmla="*/ 50 h 132"/>
                <a:gd name="T40" fmla="*/ 24 w 123"/>
                <a:gd name="T41" fmla="*/ 59 h 132"/>
                <a:gd name="T42" fmla="*/ 3 w 123"/>
                <a:gd name="T43" fmla="*/ 103 h 132"/>
                <a:gd name="T44" fmla="*/ 12 w 123"/>
                <a:gd name="T45" fmla="*/ 119 h 132"/>
                <a:gd name="T46" fmla="*/ 14 w 123"/>
                <a:gd name="T47" fmla="*/ 122 h 132"/>
                <a:gd name="T48" fmla="*/ 23 w 123"/>
                <a:gd name="T49" fmla="*/ 131 h 132"/>
                <a:gd name="T50" fmla="*/ 36 w 123"/>
                <a:gd name="T51" fmla="*/ 128 h 132"/>
                <a:gd name="T52" fmla="*/ 40 w 123"/>
                <a:gd name="T53" fmla="*/ 123 h 132"/>
                <a:gd name="T54" fmla="*/ 43 w 123"/>
                <a:gd name="T55" fmla="*/ 118 h 132"/>
                <a:gd name="T56" fmla="*/ 49 w 123"/>
                <a:gd name="T57" fmla="*/ 104 h 132"/>
                <a:gd name="T58" fmla="*/ 52 w 123"/>
                <a:gd name="T59" fmla="*/ 96 h 132"/>
                <a:gd name="T60" fmla="*/ 55 w 123"/>
                <a:gd name="T61" fmla="*/ 83 h 132"/>
                <a:gd name="T62" fmla="*/ 56 w 123"/>
                <a:gd name="T63" fmla="*/ 74 h 132"/>
                <a:gd name="T64" fmla="*/ 69 w 123"/>
                <a:gd name="T65" fmla="*/ 67 h 132"/>
                <a:gd name="T66" fmla="*/ 76 w 123"/>
                <a:gd name="T67" fmla="*/ 64 h 132"/>
                <a:gd name="T68" fmla="*/ 88 w 123"/>
                <a:gd name="T69" fmla="*/ 54 h 132"/>
                <a:gd name="T70" fmla="*/ 100 w 123"/>
                <a:gd name="T71" fmla="*/ 41 h 132"/>
                <a:gd name="T72" fmla="*/ 114 w 123"/>
                <a:gd name="T73" fmla="*/ 26 h 132"/>
                <a:gd name="T74" fmla="*/ 119 w 123"/>
                <a:gd name="T75" fmla="*/ 9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3" h="132">
                  <a:moveTo>
                    <a:pt x="119" y="9"/>
                  </a:moveTo>
                  <a:cubicBezTo>
                    <a:pt x="118" y="8"/>
                    <a:pt x="117" y="8"/>
                    <a:pt x="117" y="8"/>
                  </a:cubicBezTo>
                  <a:cubicBezTo>
                    <a:pt x="116" y="7"/>
                    <a:pt x="116" y="6"/>
                    <a:pt x="116" y="5"/>
                  </a:cubicBezTo>
                  <a:cubicBezTo>
                    <a:pt x="115" y="3"/>
                    <a:pt x="114" y="0"/>
                    <a:pt x="110" y="0"/>
                  </a:cubicBezTo>
                  <a:cubicBezTo>
                    <a:pt x="109" y="0"/>
                    <a:pt x="109" y="0"/>
                    <a:pt x="108" y="0"/>
                  </a:cubicBezTo>
                  <a:cubicBezTo>
                    <a:pt x="105" y="0"/>
                    <a:pt x="104" y="2"/>
                    <a:pt x="102" y="3"/>
                  </a:cubicBezTo>
                  <a:cubicBezTo>
                    <a:pt x="100" y="4"/>
                    <a:pt x="99" y="5"/>
                    <a:pt x="97" y="5"/>
                  </a:cubicBezTo>
                  <a:cubicBezTo>
                    <a:pt x="97" y="5"/>
                    <a:pt x="96" y="5"/>
                    <a:pt x="96" y="5"/>
                  </a:cubicBezTo>
                  <a:cubicBezTo>
                    <a:pt x="94" y="4"/>
                    <a:pt x="94" y="4"/>
                    <a:pt x="94" y="4"/>
                  </a:cubicBezTo>
                  <a:cubicBezTo>
                    <a:pt x="93" y="4"/>
                    <a:pt x="92" y="4"/>
                    <a:pt x="91" y="4"/>
                  </a:cubicBezTo>
                  <a:cubicBezTo>
                    <a:pt x="88" y="4"/>
                    <a:pt x="85" y="5"/>
                    <a:pt x="83" y="8"/>
                  </a:cubicBezTo>
                  <a:cubicBezTo>
                    <a:pt x="80" y="11"/>
                    <a:pt x="80" y="11"/>
                    <a:pt x="79" y="11"/>
                  </a:cubicBezTo>
                  <a:cubicBezTo>
                    <a:pt x="78" y="11"/>
                    <a:pt x="77" y="11"/>
                    <a:pt x="76" y="10"/>
                  </a:cubicBezTo>
                  <a:cubicBezTo>
                    <a:pt x="74" y="10"/>
                    <a:pt x="73" y="10"/>
                    <a:pt x="72" y="10"/>
                  </a:cubicBezTo>
                  <a:cubicBezTo>
                    <a:pt x="69" y="10"/>
                    <a:pt x="67" y="10"/>
                    <a:pt x="66" y="12"/>
                  </a:cubicBezTo>
                  <a:cubicBezTo>
                    <a:pt x="65" y="13"/>
                    <a:pt x="64" y="14"/>
                    <a:pt x="64" y="14"/>
                  </a:cubicBezTo>
                  <a:cubicBezTo>
                    <a:pt x="64" y="15"/>
                    <a:pt x="64" y="15"/>
                    <a:pt x="63" y="15"/>
                  </a:cubicBezTo>
                  <a:cubicBezTo>
                    <a:pt x="63" y="16"/>
                    <a:pt x="62" y="17"/>
                    <a:pt x="61" y="17"/>
                  </a:cubicBezTo>
                  <a:cubicBezTo>
                    <a:pt x="60" y="17"/>
                    <a:pt x="60" y="17"/>
                    <a:pt x="60" y="17"/>
                  </a:cubicBezTo>
                  <a:cubicBezTo>
                    <a:pt x="59" y="17"/>
                    <a:pt x="59" y="17"/>
                    <a:pt x="59" y="17"/>
                  </a:cubicBezTo>
                  <a:cubicBezTo>
                    <a:pt x="58" y="17"/>
                    <a:pt x="57" y="17"/>
                    <a:pt x="57" y="18"/>
                  </a:cubicBezTo>
                  <a:cubicBezTo>
                    <a:pt x="56" y="18"/>
                    <a:pt x="55" y="18"/>
                    <a:pt x="54" y="18"/>
                  </a:cubicBezTo>
                  <a:cubicBezTo>
                    <a:pt x="53" y="19"/>
                    <a:pt x="52" y="19"/>
                    <a:pt x="52" y="19"/>
                  </a:cubicBezTo>
                  <a:cubicBezTo>
                    <a:pt x="50" y="19"/>
                    <a:pt x="48" y="19"/>
                    <a:pt x="47" y="19"/>
                  </a:cubicBezTo>
                  <a:cubicBezTo>
                    <a:pt x="45" y="19"/>
                    <a:pt x="43" y="19"/>
                    <a:pt x="42" y="19"/>
                  </a:cubicBezTo>
                  <a:cubicBezTo>
                    <a:pt x="41" y="19"/>
                    <a:pt x="40" y="19"/>
                    <a:pt x="40" y="19"/>
                  </a:cubicBezTo>
                  <a:cubicBezTo>
                    <a:pt x="38" y="19"/>
                    <a:pt x="38" y="19"/>
                    <a:pt x="38" y="19"/>
                  </a:cubicBezTo>
                  <a:cubicBezTo>
                    <a:pt x="37" y="21"/>
                    <a:pt x="37" y="21"/>
                    <a:pt x="37" y="21"/>
                  </a:cubicBezTo>
                  <a:cubicBezTo>
                    <a:pt x="34" y="27"/>
                    <a:pt x="33" y="33"/>
                    <a:pt x="32" y="38"/>
                  </a:cubicBezTo>
                  <a:cubicBezTo>
                    <a:pt x="31" y="41"/>
                    <a:pt x="30" y="44"/>
                    <a:pt x="29" y="47"/>
                  </a:cubicBezTo>
                  <a:cubicBezTo>
                    <a:pt x="27" y="54"/>
                    <a:pt x="27" y="54"/>
                    <a:pt x="27" y="54"/>
                  </a:cubicBezTo>
                  <a:cubicBezTo>
                    <a:pt x="34" y="50"/>
                    <a:pt x="34" y="50"/>
                    <a:pt x="34" y="50"/>
                  </a:cubicBezTo>
                  <a:cubicBezTo>
                    <a:pt x="35" y="49"/>
                    <a:pt x="37" y="49"/>
                    <a:pt x="38" y="49"/>
                  </a:cubicBezTo>
                  <a:cubicBezTo>
                    <a:pt x="40" y="48"/>
                    <a:pt x="41" y="48"/>
                    <a:pt x="43" y="48"/>
                  </a:cubicBezTo>
                  <a:cubicBezTo>
                    <a:pt x="44" y="47"/>
                    <a:pt x="44" y="47"/>
                    <a:pt x="45" y="46"/>
                  </a:cubicBezTo>
                  <a:cubicBezTo>
                    <a:pt x="45" y="47"/>
                    <a:pt x="44" y="48"/>
                    <a:pt x="44" y="49"/>
                  </a:cubicBezTo>
                  <a:cubicBezTo>
                    <a:pt x="43" y="50"/>
                    <a:pt x="43" y="51"/>
                    <a:pt x="42" y="52"/>
                  </a:cubicBezTo>
                  <a:cubicBezTo>
                    <a:pt x="42" y="52"/>
                    <a:pt x="41" y="52"/>
                    <a:pt x="40" y="51"/>
                  </a:cubicBezTo>
                  <a:cubicBezTo>
                    <a:pt x="39" y="51"/>
                    <a:pt x="37" y="50"/>
                    <a:pt x="36" y="50"/>
                  </a:cubicBezTo>
                  <a:cubicBezTo>
                    <a:pt x="35" y="50"/>
                    <a:pt x="35" y="50"/>
                    <a:pt x="35" y="50"/>
                  </a:cubicBezTo>
                  <a:cubicBezTo>
                    <a:pt x="30" y="51"/>
                    <a:pt x="28" y="55"/>
                    <a:pt x="26" y="57"/>
                  </a:cubicBezTo>
                  <a:cubicBezTo>
                    <a:pt x="25" y="58"/>
                    <a:pt x="25" y="59"/>
                    <a:pt x="24" y="59"/>
                  </a:cubicBezTo>
                  <a:cubicBezTo>
                    <a:pt x="23" y="60"/>
                    <a:pt x="22" y="62"/>
                    <a:pt x="21" y="63"/>
                  </a:cubicBezTo>
                  <a:cubicBezTo>
                    <a:pt x="12" y="74"/>
                    <a:pt x="0" y="88"/>
                    <a:pt x="3" y="103"/>
                  </a:cubicBezTo>
                  <a:cubicBezTo>
                    <a:pt x="4" y="107"/>
                    <a:pt x="6" y="111"/>
                    <a:pt x="9" y="116"/>
                  </a:cubicBezTo>
                  <a:cubicBezTo>
                    <a:pt x="10" y="117"/>
                    <a:pt x="11" y="118"/>
                    <a:pt x="12" y="119"/>
                  </a:cubicBezTo>
                  <a:cubicBezTo>
                    <a:pt x="12" y="120"/>
                    <a:pt x="13" y="120"/>
                    <a:pt x="13" y="121"/>
                  </a:cubicBezTo>
                  <a:cubicBezTo>
                    <a:pt x="13" y="121"/>
                    <a:pt x="14" y="121"/>
                    <a:pt x="14" y="122"/>
                  </a:cubicBezTo>
                  <a:cubicBezTo>
                    <a:pt x="14" y="123"/>
                    <a:pt x="14" y="124"/>
                    <a:pt x="15" y="125"/>
                  </a:cubicBezTo>
                  <a:cubicBezTo>
                    <a:pt x="17" y="128"/>
                    <a:pt x="21" y="130"/>
                    <a:pt x="23" y="131"/>
                  </a:cubicBezTo>
                  <a:cubicBezTo>
                    <a:pt x="25" y="132"/>
                    <a:pt x="26" y="132"/>
                    <a:pt x="28" y="132"/>
                  </a:cubicBezTo>
                  <a:cubicBezTo>
                    <a:pt x="31" y="132"/>
                    <a:pt x="34" y="131"/>
                    <a:pt x="36" y="128"/>
                  </a:cubicBezTo>
                  <a:cubicBezTo>
                    <a:pt x="37" y="127"/>
                    <a:pt x="38" y="126"/>
                    <a:pt x="39" y="125"/>
                  </a:cubicBezTo>
                  <a:cubicBezTo>
                    <a:pt x="39" y="124"/>
                    <a:pt x="39" y="123"/>
                    <a:pt x="40" y="123"/>
                  </a:cubicBezTo>
                  <a:cubicBezTo>
                    <a:pt x="40" y="122"/>
                    <a:pt x="41" y="122"/>
                    <a:pt x="41" y="121"/>
                  </a:cubicBezTo>
                  <a:cubicBezTo>
                    <a:pt x="42" y="120"/>
                    <a:pt x="43" y="119"/>
                    <a:pt x="43" y="118"/>
                  </a:cubicBezTo>
                  <a:cubicBezTo>
                    <a:pt x="45" y="115"/>
                    <a:pt x="47" y="111"/>
                    <a:pt x="49" y="106"/>
                  </a:cubicBezTo>
                  <a:cubicBezTo>
                    <a:pt x="49" y="105"/>
                    <a:pt x="49" y="105"/>
                    <a:pt x="49" y="104"/>
                  </a:cubicBezTo>
                  <a:cubicBezTo>
                    <a:pt x="50" y="102"/>
                    <a:pt x="50" y="100"/>
                    <a:pt x="51" y="98"/>
                  </a:cubicBezTo>
                  <a:cubicBezTo>
                    <a:pt x="52" y="97"/>
                    <a:pt x="52" y="97"/>
                    <a:pt x="52" y="96"/>
                  </a:cubicBezTo>
                  <a:cubicBezTo>
                    <a:pt x="54" y="94"/>
                    <a:pt x="55" y="91"/>
                    <a:pt x="55" y="88"/>
                  </a:cubicBezTo>
                  <a:cubicBezTo>
                    <a:pt x="55" y="86"/>
                    <a:pt x="55" y="84"/>
                    <a:pt x="55" y="83"/>
                  </a:cubicBezTo>
                  <a:cubicBezTo>
                    <a:pt x="54" y="82"/>
                    <a:pt x="54" y="82"/>
                    <a:pt x="54" y="81"/>
                  </a:cubicBezTo>
                  <a:cubicBezTo>
                    <a:pt x="54" y="77"/>
                    <a:pt x="54" y="75"/>
                    <a:pt x="56" y="74"/>
                  </a:cubicBezTo>
                  <a:cubicBezTo>
                    <a:pt x="60" y="72"/>
                    <a:pt x="63" y="70"/>
                    <a:pt x="66" y="68"/>
                  </a:cubicBezTo>
                  <a:cubicBezTo>
                    <a:pt x="69" y="67"/>
                    <a:pt x="69" y="67"/>
                    <a:pt x="69" y="67"/>
                  </a:cubicBezTo>
                  <a:cubicBezTo>
                    <a:pt x="70" y="66"/>
                    <a:pt x="71" y="66"/>
                    <a:pt x="72" y="65"/>
                  </a:cubicBezTo>
                  <a:cubicBezTo>
                    <a:pt x="74" y="65"/>
                    <a:pt x="75" y="65"/>
                    <a:pt x="76" y="64"/>
                  </a:cubicBezTo>
                  <a:cubicBezTo>
                    <a:pt x="79" y="63"/>
                    <a:pt x="82" y="60"/>
                    <a:pt x="84" y="58"/>
                  </a:cubicBezTo>
                  <a:cubicBezTo>
                    <a:pt x="85" y="56"/>
                    <a:pt x="87" y="55"/>
                    <a:pt x="88" y="54"/>
                  </a:cubicBezTo>
                  <a:cubicBezTo>
                    <a:pt x="92" y="51"/>
                    <a:pt x="94" y="48"/>
                    <a:pt x="97" y="44"/>
                  </a:cubicBezTo>
                  <a:cubicBezTo>
                    <a:pt x="98" y="43"/>
                    <a:pt x="99" y="42"/>
                    <a:pt x="100" y="41"/>
                  </a:cubicBezTo>
                  <a:cubicBezTo>
                    <a:pt x="104" y="36"/>
                    <a:pt x="108" y="31"/>
                    <a:pt x="113" y="27"/>
                  </a:cubicBezTo>
                  <a:cubicBezTo>
                    <a:pt x="113" y="27"/>
                    <a:pt x="114" y="26"/>
                    <a:pt x="114" y="26"/>
                  </a:cubicBezTo>
                  <a:cubicBezTo>
                    <a:pt x="119" y="21"/>
                    <a:pt x="123" y="18"/>
                    <a:pt x="123" y="14"/>
                  </a:cubicBezTo>
                  <a:cubicBezTo>
                    <a:pt x="123" y="11"/>
                    <a:pt x="120" y="10"/>
                    <a:pt x="119" y="9"/>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36" name="Freeform 135"/>
            <p:cNvSpPr>
              <a:spLocks/>
            </p:cNvSpPr>
            <p:nvPr/>
          </p:nvSpPr>
          <p:spPr bwMode="auto">
            <a:xfrm>
              <a:off x="22037035" y="8301889"/>
              <a:ext cx="82070" cy="128793"/>
            </a:xfrm>
            <a:custGeom>
              <a:avLst/>
              <a:gdLst>
                <a:gd name="T0" fmla="*/ 14 w 15"/>
                <a:gd name="T1" fmla="*/ 2 h 26"/>
                <a:gd name="T2" fmla="*/ 10 w 15"/>
                <a:gd name="T3" fmla="*/ 0 h 26"/>
                <a:gd name="T4" fmla="*/ 9 w 15"/>
                <a:gd name="T5" fmla="*/ 0 h 26"/>
                <a:gd name="T6" fmla="*/ 0 w 15"/>
                <a:gd name="T7" fmla="*/ 20 h 26"/>
                <a:gd name="T8" fmla="*/ 5 w 15"/>
                <a:gd name="T9" fmla="*/ 26 h 26"/>
                <a:gd name="T10" fmla="*/ 6 w 15"/>
                <a:gd name="T11" fmla="*/ 26 h 26"/>
                <a:gd name="T12" fmla="*/ 6 w 15"/>
                <a:gd name="T13" fmla="*/ 26 h 26"/>
                <a:gd name="T14" fmla="*/ 9 w 15"/>
                <a:gd name="T15" fmla="*/ 20 h 26"/>
                <a:gd name="T16" fmla="*/ 9 w 15"/>
                <a:gd name="T17" fmla="*/ 20 h 26"/>
                <a:gd name="T18" fmla="*/ 12 w 15"/>
                <a:gd name="T19" fmla="*/ 11 h 26"/>
                <a:gd name="T20" fmla="*/ 12 w 15"/>
                <a:gd name="T21" fmla="*/ 10 h 26"/>
                <a:gd name="T22" fmla="*/ 14 w 15"/>
                <a:gd name="T23" fmla="*/ 2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26">
                  <a:moveTo>
                    <a:pt x="14" y="2"/>
                  </a:moveTo>
                  <a:cubicBezTo>
                    <a:pt x="14" y="2"/>
                    <a:pt x="13" y="0"/>
                    <a:pt x="10" y="0"/>
                  </a:cubicBezTo>
                  <a:cubicBezTo>
                    <a:pt x="9" y="0"/>
                    <a:pt x="9" y="0"/>
                    <a:pt x="9" y="0"/>
                  </a:cubicBezTo>
                  <a:cubicBezTo>
                    <a:pt x="3" y="1"/>
                    <a:pt x="0" y="15"/>
                    <a:pt x="0" y="20"/>
                  </a:cubicBezTo>
                  <a:cubicBezTo>
                    <a:pt x="1" y="26"/>
                    <a:pt x="4" y="26"/>
                    <a:pt x="5" y="26"/>
                  </a:cubicBezTo>
                  <a:cubicBezTo>
                    <a:pt x="6" y="26"/>
                    <a:pt x="6" y="26"/>
                    <a:pt x="6" y="26"/>
                  </a:cubicBezTo>
                  <a:cubicBezTo>
                    <a:pt x="6" y="26"/>
                    <a:pt x="6" y="26"/>
                    <a:pt x="6" y="26"/>
                  </a:cubicBezTo>
                  <a:cubicBezTo>
                    <a:pt x="10" y="26"/>
                    <a:pt x="10" y="22"/>
                    <a:pt x="9" y="20"/>
                  </a:cubicBezTo>
                  <a:cubicBezTo>
                    <a:pt x="9" y="20"/>
                    <a:pt x="9" y="20"/>
                    <a:pt x="9" y="20"/>
                  </a:cubicBezTo>
                  <a:cubicBezTo>
                    <a:pt x="10" y="16"/>
                    <a:pt x="10" y="14"/>
                    <a:pt x="12" y="11"/>
                  </a:cubicBezTo>
                  <a:cubicBezTo>
                    <a:pt x="12" y="11"/>
                    <a:pt x="12" y="11"/>
                    <a:pt x="12" y="10"/>
                  </a:cubicBezTo>
                  <a:cubicBezTo>
                    <a:pt x="13" y="8"/>
                    <a:pt x="15" y="5"/>
                    <a:pt x="14" y="2"/>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37" name="Freeform 136"/>
            <p:cNvSpPr>
              <a:spLocks/>
            </p:cNvSpPr>
            <p:nvPr/>
          </p:nvSpPr>
          <p:spPr bwMode="auto">
            <a:xfrm>
              <a:off x="22297608" y="7265943"/>
              <a:ext cx="1003305" cy="940751"/>
            </a:xfrm>
            <a:custGeom>
              <a:avLst/>
              <a:gdLst>
                <a:gd name="T0" fmla="*/ 177 w 184"/>
                <a:gd name="T1" fmla="*/ 104 h 190"/>
                <a:gd name="T2" fmla="*/ 165 w 184"/>
                <a:gd name="T3" fmla="*/ 100 h 190"/>
                <a:gd name="T4" fmla="*/ 161 w 184"/>
                <a:gd name="T5" fmla="*/ 107 h 190"/>
                <a:gd name="T6" fmla="*/ 157 w 184"/>
                <a:gd name="T7" fmla="*/ 81 h 190"/>
                <a:gd name="T8" fmla="*/ 146 w 184"/>
                <a:gd name="T9" fmla="*/ 89 h 190"/>
                <a:gd name="T10" fmla="*/ 143 w 184"/>
                <a:gd name="T11" fmla="*/ 97 h 190"/>
                <a:gd name="T12" fmla="*/ 141 w 184"/>
                <a:gd name="T13" fmla="*/ 97 h 190"/>
                <a:gd name="T14" fmla="*/ 142 w 184"/>
                <a:gd name="T15" fmla="*/ 84 h 190"/>
                <a:gd name="T16" fmla="*/ 131 w 184"/>
                <a:gd name="T17" fmla="*/ 71 h 190"/>
                <a:gd name="T18" fmla="*/ 128 w 184"/>
                <a:gd name="T19" fmla="*/ 81 h 190"/>
                <a:gd name="T20" fmla="*/ 128 w 184"/>
                <a:gd name="T21" fmla="*/ 85 h 190"/>
                <a:gd name="T22" fmla="*/ 120 w 184"/>
                <a:gd name="T23" fmla="*/ 74 h 190"/>
                <a:gd name="T24" fmla="*/ 116 w 184"/>
                <a:gd name="T25" fmla="*/ 56 h 190"/>
                <a:gd name="T26" fmla="*/ 91 w 184"/>
                <a:gd name="T27" fmla="*/ 59 h 190"/>
                <a:gd name="T28" fmla="*/ 81 w 184"/>
                <a:gd name="T29" fmla="*/ 71 h 190"/>
                <a:gd name="T30" fmla="*/ 73 w 184"/>
                <a:gd name="T31" fmla="*/ 69 h 190"/>
                <a:gd name="T32" fmla="*/ 63 w 184"/>
                <a:gd name="T33" fmla="*/ 73 h 190"/>
                <a:gd name="T34" fmla="*/ 56 w 184"/>
                <a:gd name="T35" fmla="*/ 73 h 190"/>
                <a:gd name="T36" fmla="*/ 58 w 184"/>
                <a:gd name="T37" fmla="*/ 67 h 190"/>
                <a:gd name="T38" fmla="*/ 48 w 184"/>
                <a:gd name="T39" fmla="*/ 56 h 190"/>
                <a:gd name="T40" fmla="*/ 40 w 184"/>
                <a:gd name="T41" fmla="*/ 62 h 190"/>
                <a:gd name="T42" fmla="*/ 34 w 184"/>
                <a:gd name="T43" fmla="*/ 76 h 190"/>
                <a:gd name="T44" fmla="*/ 31 w 184"/>
                <a:gd name="T45" fmla="*/ 57 h 190"/>
                <a:gd name="T46" fmla="*/ 30 w 184"/>
                <a:gd name="T47" fmla="*/ 35 h 190"/>
                <a:gd name="T48" fmla="*/ 31 w 184"/>
                <a:gd name="T49" fmla="*/ 12 h 190"/>
                <a:gd name="T50" fmla="*/ 30 w 184"/>
                <a:gd name="T51" fmla="*/ 1 h 190"/>
                <a:gd name="T52" fmla="*/ 17 w 184"/>
                <a:gd name="T53" fmla="*/ 5 h 190"/>
                <a:gd name="T54" fmla="*/ 12 w 184"/>
                <a:gd name="T55" fmla="*/ 7 h 190"/>
                <a:gd name="T56" fmla="*/ 5 w 184"/>
                <a:gd name="T57" fmla="*/ 18 h 190"/>
                <a:gd name="T58" fmla="*/ 0 w 184"/>
                <a:gd name="T59" fmla="*/ 35 h 190"/>
                <a:gd name="T60" fmla="*/ 3 w 184"/>
                <a:gd name="T61" fmla="*/ 47 h 190"/>
                <a:gd name="T62" fmla="*/ 2 w 184"/>
                <a:gd name="T63" fmla="*/ 64 h 190"/>
                <a:gd name="T64" fmla="*/ 3 w 184"/>
                <a:gd name="T65" fmla="*/ 79 h 190"/>
                <a:gd name="T66" fmla="*/ 7 w 184"/>
                <a:gd name="T67" fmla="*/ 102 h 190"/>
                <a:gd name="T68" fmla="*/ 15 w 184"/>
                <a:gd name="T69" fmla="*/ 119 h 190"/>
                <a:gd name="T70" fmla="*/ 8 w 184"/>
                <a:gd name="T71" fmla="*/ 123 h 190"/>
                <a:gd name="T72" fmla="*/ 13 w 184"/>
                <a:gd name="T73" fmla="*/ 147 h 190"/>
                <a:gd name="T74" fmla="*/ 11 w 184"/>
                <a:gd name="T75" fmla="*/ 161 h 190"/>
                <a:gd name="T76" fmla="*/ 21 w 184"/>
                <a:gd name="T77" fmla="*/ 190 h 190"/>
                <a:gd name="T78" fmla="*/ 52 w 184"/>
                <a:gd name="T79" fmla="*/ 169 h 190"/>
                <a:gd name="T80" fmla="*/ 83 w 184"/>
                <a:gd name="T81" fmla="*/ 152 h 190"/>
                <a:gd name="T82" fmla="*/ 87 w 184"/>
                <a:gd name="T83" fmla="*/ 147 h 190"/>
                <a:gd name="T84" fmla="*/ 93 w 184"/>
                <a:gd name="T85" fmla="*/ 144 h 190"/>
                <a:gd name="T86" fmla="*/ 100 w 184"/>
                <a:gd name="T87" fmla="*/ 151 h 190"/>
                <a:gd name="T88" fmla="*/ 111 w 184"/>
                <a:gd name="T89" fmla="*/ 146 h 190"/>
                <a:gd name="T90" fmla="*/ 105 w 184"/>
                <a:gd name="T91" fmla="*/ 159 h 190"/>
                <a:gd name="T92" fmla="*/ 105 w 184"/>
                <a:gd name="T93" fmla="*/ 169 h 190"/>
                <a:gd name="T94" fmla="*/ 119 w 184"/>
                <a:gd name="T95" fmla="*/ 166 h 190"/>
                <a:gd name="T96" fmla="*/ 128 w 184"/>
                <a:gd name="T97" fmla="*/ 159 h 190"/>
                <a:gd name="T98" fmla="*/ 129 w 184"/>
                <a:gd name="T99" fmla="*/ 147 h 190"/>
                <a:gd name="T100" fmla="*/ 135 w 184"/>
                <a:gd name="T101" fmla="*/ 122 h 190"/>
                <a:gd name="T102" fmla="*/ 145 w 184"/>
                <a:gd name="T103" fmla="*/ 137 h 190"/>
                <a:gd name="T104" fmla="*/ 160 w 184"/>
                <a:gd name="T105" fmla="*/ 138 h 190"/>
                <a:gd name="T106" fmla="*/ 168 w 184"/>
                <a:gd name="T107" fmla="*/ 147 h 190"/>
                <a:gd name="T108" fmla="*/ 176 w 184"/>
                <a:gd name="T109" fmla="*/ 140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84" h="190">
                  <a:moveTo>
                    <a:pt x="181" y="128"/>
                  </a:moveTo>
                  <a:cubicBezTo>
                    <a:pt x="181" y="127"/>
                    <a:pt x="180" y="126"/>
                    <a:pt x="180" y="126"/>
                  </a:cubicBezTo>
                  <a:cubicBezTo>
                    <a:pt x="177" y="119"/>
                    <a:pt x="177" y="114"/>
                    <a:pt x="177" y="106"/>
                  </a:cubicBezTo>
                  <a:cubicBezTo>
                    <a:pt x="177" y="104"/>
                    <a:pt x="177" y="104"/>
                    <a:pt x="177" y="104"/>
                  </a:cubicBezTo>
                  <a:cubicBezTo>
                    <a:pt x="178" y="101"/>
                    <a:pt x="178" y="98"/>
                    <a:pt x="178" y="96"/>
                  </a:cubicBezTo>
                  <a:cubicBezTo>
                    <a:pt x="178" y="95"/>
                    <a:pt x="177" y="92"/>
                    <a:pt x="172" y="92"/>
                  </a:cubicBezTo>
                  <a:cubicBezTo>
                    <a:pt x="172" y="92"/>
                    <a:pt x="168" y="92"/>
                    <a:pt x="167" y="94"/>
                  </a:cubicBezTo>
                  <a:cubicBezTo>
                    <a:pt x="165" y="95"/>
                    <a:pt x="165" y="98"/>
                    <a:pt x="165" y="100"/>
                  </a:cubicBezTo>
                  <a:cubicBezTo>
                    <a:pt x="165" y="100"/>
                    <a:pt x="165" y="100"/>
                    <a:pt x="164" y="101"/>
                  </a:cubicBezTo>
                  <a:cubicBezTo>
                    <a:pt x="164" y="102"/>
                    <a:pt x="164" y="102"/>
                    <a:pt x="164" y="102"/>
                  </a:cubicBezTo>
                  <a:cubicBezTo>
                    <a:pt x="164" y="106"/>
                    <a:pt x="163" y="107"/>
                    <a:pt x="162" y="107"/>
                  </a:cubicBezTo>
                  <a:cubicBezTo>
                    <a:pt x="161" y="107"/>
                    <a:pt x="161" y="107"/>
                    <a:pt x="161" y="107"/>
                  </a:cubicBezTo>
                  <a:cubicBezTo>
                    <a:pt x="159" y="105"/>
                    <a:pt x="159" y="99"/>
                    <a:pt x="159" y="97"/>
                  </a:cubicBezTo>
                  <a:cubicBezTo>
                    <a:pt x="159" y="91"/>
                    <a:pt x="159" y="91"/>
                    <a:pt x="159" y="91"/>
                  </a:cubicBezTo>
                  <a:cubicBezTo>
                    <a:pt x="159" y="91"/>
                    <a:pt x="159" y="90"/>
                    <a:pt x="159" y="90"/>
                  </a:cubicBezTo>
                  <a:cubicBezTo>
                    <a:pt x="160" y="87"/>
                    <a:pt x="160" y="83"/>
                    <a:pt x="157" y="81"/>
                  </a:cubicBezTo>
                  <a:cubicBezTo>
                    <a:pt x="156" y="81"/>
                    <a:pt x="155" y="80"/>
                    <a:pt x="154" y="80"/>
                  </a:cubicBezTo>
                  <a:cubicBezTo>
                    <a:pt x="152" y="80"/>
                    <a:pt x="150" y="81"/>
                    <a:pt x="149" y="82"/>
                  </a:cubicBezTo>
                  <a:cubicBezTo>
                    <a:pt x="147" y="83"/>
                    <a:pt x="147" y="86"/>
                    <a:pt x="146" y="87"/>
                  </a:cubicBezTo>
                  <a:cubicBezTo>
                    <a:pt x="146" y="88"/>
                    <a:pt x="146" y="89"/>
                    <a:pt x="146" y="89"/>
                  </a:cubicBezTo>
                  <a:cubicBezTo>
                    <a:pt x="146" y="90"/>
                    <a:pt x="146" y="90"/>
                    <a:pt x="146" y="90"/>
                  </a:cubicBezTo>
                  <a:cubicBezTo>
                    <a:pt x="146" y="90"/>
                    <a:pt x="145" y="90"/>
                    <a:pt x="145" y="91"/>
                  </a:cubicBezTo>
                  <a:cubicBezTo>
                    <a:pt x="145" y="91"/>
                    <a:pt x="144" y="92"/>
                    <a:pt x="144" y="93"/>
                  </a:cubicBezTo>
                  <a:cubicBezTo>
                    <a:pt x="143" y="94"/>
                    <a:pt x="143" y="96"/>
                    <a:pt x="143" y="97"/>
                  </a:cubicBezTo>
                  <a:cubicBezTo>
                    <a:pt x="143" y="100"/>
                    <a:pt x="144" y="102"/>
                    <a:pt x="145" y="105"/>
                  </a:cubicBezTo>
                  <a:cubicBezTo>
                    <a:pt x="145" y="104"/>
                    <a:pt x="145" y="104"/>
                    <a:pt x="144" y="104"/>
                  </a:cubicBezTo>
                  <a:cubicBezTo>
                    <a:pt x="143" y="102"/>
                    <a:pt x="142" y="100"/>
                    <a:pt x="141" y="98"/>
                  </a:cubicBezTo>
                  <a:cubicBezTo>
                    <a:pt x="141" y="98"/>
                    <a:pt x="141" y="98"/>
                    <a:pt x="141" y="97"/>
                  </a:cubicBezTo>
                  <a:cubicBezTo>
                    <a:pt x="141" y="97"/>
                    <a:pt x="141" y="96"/>
                    <a:pt x="141" y="96"/>
                  </a:cubicBezTo>
                  <a:cubicBezTo>
                    <a:pt x="141" y="95"/>
                    <a:pt x="141" y="94"/>
                    <a:pt x="141" y="94"/>
                  </a:cubicBezTo>
                  <a:cubicBezTo>
                    <a:pt x="141" y="93"/>
                    <a:pt x="140" y="93"/>
                    <a:pt x="140" y="92"/>
                  </a:cubicBezTo>
                  <a:cubicBezTo>
                    <a:pt x="140" y="90"/>
                    <a:pt x="141" y="87"/>
                    <a:pt x="142" y="84"/>
                  </a:cubicBezTo>
                  <a:cubicBezTo>
                    <a:pt x="143" y="83"/>
                    <a:pt x="143" y="83"/>
                    <a:pt x="143" y="83"/>
                  </a:cubicBezTo>
                  <a:cubicBezTo>
                    <a:pt x="145" y="77"/>
                    <a:pt x="147" y="72"/>
                    <a:pt x="145" y="68"/>
                  </a:cubicBezTo>
                  <a:cubicBezTo>
                    <a:pt x="144" y="67"/>
                    <a:pt x="143" y="66"/>
                    <a:pt x="140" y="66"/>
                  </a:cubicBezTo>
                  <a:cubicBezTo>
                    <a:pt x="137" y="66"/>
                    <a:pt x="133" y="68"/>
                    <a:pt x="131" y="71"/>
                  </a:cubicBezTo>
                  <a:cubicBezTo>
                    <a:pt x="130" y="73"/>
                    <a:pt x="130" y="75"/>
                    <a:pt x="130" y="76"/>
                  </a:cubicBezTo>
                  <a:cubicBezTo>
                    <a:pt x="129" y="77"/>
                    <a:pt x="129" y="78"/>
                    <a:pt x="129" y="78"/>
                  </a:cubicBezTo>
                  <a:cubicBezTo>
                    <a:pt x="129" y="79"/>
                    <a:pt x="129" y="79"/>
                    <a:pt x="129" y="79"/>
                  </a:cubicBezTo>
                  <a:cubicBezTo>
                    <a:pt x="129" y="80"/>
                    <a:pt x="128" y="80"/>
                    <a:pt x="128" y="81"/>
                  </a:cubicBezTo>
                  <a:cubicBezTo>
                    <a:pt x="128" y="82"/>
                    <a:pt x="128" y="83"/>
                    <a:pt x="128" y="84"/>
                  </a:cubicBezTo>
                  <a:cubicBezTo>
                    <a:pt x="128" y="84"/>
                    <a:pt x="128" y="84"/>
                    <a:pt x="128" y="84"/>
                  </a:cubicBezTo>
                  <a:cubicBezTo>
                    <a:pt x="128" y="84"/>
                    <a:pt x="128" y="84"/>
                    <a:pt x="128" y="84"/>
                  </a:cubicBezTo>
                  <a:cubicBezTo>
                    <a:pt x="128" y="85"/>
                    <a:pt x="128" y="85"/>
                    <a:pt x="128" y="85"/>
                  </a:cubicBezTo>
                  <a:cubicBezTo>
                    <a:pt x="128" y="84"/>
                    <a:pt x="128" y="83"/>
                    <a:pt x="128" y="83"/>
                  </a:cubicBezTo>
                  <a:cubicBezTo>
                    <a:pt x="127" y="80"/>
                    <a:pt x="127" y="78"/>
                    <a:pt x="125" y="76"/>
                  </a:cubicBezTo>
                  <a:cubicBezTo>
                    <a:pt x="124" y="74"/>
                    <a:pt x="122" y="74"/>
                    <a:pt x="121" y="74"/>
                  </a:cubicBezTo>
                  <a:cubicBezTo>
                    <a:pt x="120" y="74"/>
                    <a:pt x="120" y="74"/>
                    <a:pt x="120" y="74"/>
                  </a:cubicBezTo>
                  <a:cubicBezTo>
                    <a:pt x="117" y="73"/>
                    <a:pt x="117" y="72"/>
                    <a:pt x="116" y="67"/>
                  </a:cubicBezTo>
                  <a:cubicBezTo>
                    <a:pt x="116" y="67"/>
                    <a:pt x="116" y="67"/>
                    <a:pt x="116" y="67"/>
                  </a:cubicBezTo>
                  <a:cubicBezTo>
                    <a:pt x="116" y="65"/>
                    <a:pt x="116" y="64"/>
                    <a:pt x="116" y="63"/>
                  </a:cubicBezTo>
                  <a:cubicBezTo>
                    <a:pt x="116" y="61"/>
                    <a:pt x="117" y="59"/>
                    <a:pt x="116" y="56"/>
                  </a:cubicBezTo>
                  <a:cubicBezTo>
                    <a:pt x="113" y="51"/>
                    <a:pt x="108" y="50"/>
                    <a:pt x="104" y="50"/>
                  </a:cubicBezTo>
                  <a:cubicBezTo>
                    <a:pt x="104" y="50"/>
                    <a:pt x="104" y="50"/>
                    <a:pt x="103" y="50"/>
                  </a:cubicBezTo>
                  <a:cubicBezTo>
                    <a:pt x="98" y="50"/>
                    <a:pt x="95" y="52"/>
                    <a:pt x="93" y="56"/>
                  </a:cubicBezTo>
                  <a:cubicBezTo>
                    <a:pt x="92" y="58"/>
                    <a:pt x="92" y="59"/>
                    <a:pt x="91" y="59"/>
                  </a:cubicBezTo>
                  <a:cubicBezTo>
                    <a:pt x="90" y="59"/>
                    <a:pt x="90" y="59"/>
                    <a:pt x="90" y="60"/>
                  </a:cubicBezTo>
                  <a:cubicBezTo>
                    <a:pt x="88" y="60"/>
                    <a:pt x="86" y="60"/>
                    <a:pt x="84" y="62"/>
                  </a:cubicBezTo>
                  <a:cubicBezTo>
                    <a:pt x="82" y="64"/>
                    <a:pt x="82" y="67"/>
                    <a:pt x="81" y="69"/>
                  </a:cubicBezTo>
                  <a:cubicBezTo>
                    <a:pt x="81" y="70"/>
                    <a:pt x="81" y="71"/>
                    <a:pt x="81" y="71"/>
                  </a:cubicBezTo>
                  <a:cubicBezTo>
                    <a:pt x="80" y="72"/>
                    <a:pt x="80" y="73"/>
                    <a:pt x="80" y="73"/>
                  </a:cubicBezTo>
                  <a:cubicBezTo>
                    <a:pt x="80" y="73"/>
                    <a:pt x="79" y="73"/>
                    <a:pt x="79" y="72"/>
                  </a:cubicBezTo>
                  <a:cubicBezTo>
                    <a:pt x="78" y="71"/>
                    <a:pt x="76" y="70"/>
                    <a:pt x="74" y="69"/>
                  </a:cubicBezTo>
                  <a:cubicBezTo>
                    <a:pt x="73" y="69"/>
                    <a:pt x="73" y="69"/>
                    <a:pt x="73" y="69"/>
                  </a:cubicBezTo>
                  <a:cubicBezTo>
                    <a:pt x="72" y="69"/>
                    <a:pt x="70" y="70"/>
                    <a:pt x="69" y="71"/>
                  </a:cubicBezTo>
                  <a:cubicBezTo>
                    <a:pt x="69" y="71"/>
                    <a:pt x="69" y="71"/>
                    <a:pt x="69" y="71"/>
                  </a:cubicBezTo>
                  <a:cubicBezTo>
                    <a:pt x="68" y="71"/>
                    <a:pt x="67" y="72"/>
                    <a:pt x="67" y="72"/>
                  </a:cubicBezTo>
                  <a:cubicBezTo>
                    <a:pt x="65" y="72"/>
                    <a:pt x="64" y="73"/>
                    <a:pt x="63" y="73"/>
                  </a:cubicBezTo>
                  <a:cubicBezTo>
                    <a:pt x="62" y="74"/>
                    <a:pt x="61" y="74"/>
                    <a:pt x="60" y="74"/>
                  </a:cubicBezTo>
                  <a:cubicBezTo>
                    <a:pt x="60" y="74"/>
                    <a:pt x="59" y="74"/>
                    <a:pt x="59" y="74"/>
                  </a:cubicBezTo>
                  <a:cubicBezTo>
                    <a:pt x="58" y="74"/>
                    <a:pt x="57" y="74"/>
                    <a:pt x="56" y="73"/>
                  </a:cubicBezTo>
                  <a:cubicBezTo>
                    <a:pt x="56" y="73"/>
                    <a:pt x="56" y="73"/>
                    <a:pt x="56" y="73"/>
                  </a:cubicBezTo>
                  <a:cubicBezTo>
                    <a:pt x="56" y="73"/>
                    <a:pt x="56" y="73"/>
                    <a:pt x="56" y="73"/>
                  </a:cubicBezTo>
                  <a:cubicBezTo>
                    <a:pt x="56" y="72"/>
                    <a:pt x="56" y="71"/>
                    <a:pt x="56" y="70"/>
                  </a:cubicBezTo>
                  <a:cubicBezTo>
                    <a:pt x="57" y="70"/>
                    <a:pt x="57" y="69"/>
                    <a:pt x="57" y="69"/>
                  </a:cubicBezTo>
                  <a:cubicBezTo>
                    <a:pt x="57" y="68"/>
                    <a:pt x="57" y="68"/>
                    <a:pt x="58" y="67"/>
                  </a:cubicBezTo>
                  <a:cubicBezTo>
                    <a:pt x="59" y="65"/>
                    <a:pt x="61" y="60"/>
                    <a:pt x="57" y="57"/>
                  </a:cubicBezTo>
                  <a:cubicBezTo>
                    <a:pt x="55" y="56"/>
                    <a:pt x="53" y="56"/>
                    <a:pt x="52" y="56"/>
                  </a:cubicBezTo>
                  <a:cubicBezTo>
                    <a:pt x="50" y="56"/>
                    <a:pt x="50" y="56"/>
                    <a:pt x="50" y="56"/>
                  </a:cubicBezTo>
                  <a:cubicBezTo>
                    <a:pt x="49" y="56"/>
                    <a:pt x="48" y="56"/>
                    <a:pt x="48" y="56"/>
                  </a:cubicBezTo>
                  <a:cubicBezTo>
                    <a:pt x="47" y="56"/>
                    <a:pt x="44" y="56"/>
                    <a:pt x="43" y="58"/>
                  </a:cubicBezTo>
                  <a:cubicBezTo>
                    <a:pt x="42" y="59"/>
                    <a:pt x="42" y="60"/>
                    <a:pt x="42" y="60"/>
                  </a:cubicBezTo>
                  <a:cubicBezTo>
                    <a:pt x="42" y="61"/>
                    <a:pt x="41" y="61"/>
                    <a:pt x="41" y="61"/>
                  </a:cubicBezTo>
                  <a:cubicBezTo>
                    <a:pt x="41" y="61"/>
                    <a:pt x="41" y="61"/>
                    <a:pt x="40" y="62"/>
                  </a:cubicBezTo>
                  <a:cubicBezTo>
                    <a:pt x="38" y="62"/>
                    <a:pt x="35" y="63"/>
                    <a:pt x="35" y="67"/>
                  </a:cubicBezTo>
                  <a:cubicBezTo>
                    <a:pt x="34" y="68"/>
                    <a:pt x="34" y="69"/>
                    <a:pt x="34" y="70"/>
                  </a:cubicBezTo>
                  <a:cubicBezTo>
                    <a:pt x="34" y="72"/>
                    <a:pt x="34" y="74"/>
                    <a:pt x="34" y="76"/>
                  </a:cubicBezTo>
                  <a:cubicBezTo>
                    <a:pt x="34" y="76"/>
                    <a:pt x="34" y="76"/>
                    <a:pt x="34" y="76"/>
                  </a:cubicBezTo>
                  <a:cubicBezTo>
                    <a:pt x="34" y="77"/>
                    <a:pt x="34" y="78"/>
                    <a:pt x="33" y="79"/>
                  </a:cubicBezTo>
                  <a:cubicBezTo>
                    <a:pt x="33" y="78"/>
                    <a:pt x="32" y="76"/>
                    <a:pt x="32" y="74"/>
                  </a:cubicBezTo>
                  <a:cubicBezTo>
                    <a:pt x="31" y="70"/>
                    <a:pt x="31" y="66"/>
                    <a:pt x="31" y="62"/>
                  </a:cubicBezTo>
                  <a:cubicBezTo>
                    <a:pt x="31" y="60"/>
                    <a:pt x="31" y="59"/>
                    <a:pt x="31" y="57"/>
                  </a:cubicBezTo>
                  <a:cubicBezTo>
                    <a:pt x="31" y="56"/>
                    <a:pt x="32" y="54"/>
                    <a:pt x="32" y="53"/>
                  </a:cubicBezTo>
                  <a:cubicBezTo>
                    <a:pt x="32" y="50"/>
                    <a:pt x="32" y="47"/>
                    <a:pt x="32" y="44"/>
                  </a:cubicBezTo>
                  <a:cubicBezTo>
                    <a:pt x="31" y="42"/>
                    <a:pt x="31" y="39"/>
                    <a:pt x="30" y="37"/>
                  </a:cubicBezTo>
                  <a:cubicBezTo>
                    <a:pt x="29" y="37"/>
                    <a:pt x="29" y="36"/>
                    <a:pt x="30" y="35"/>
                  </a:cubicBezTo>
                  <a:cubicBezTo>
                    <a:pt x="33" y="32"/>
                    <a:pt x="33" y="27"/>
                    <a:pt x="32" y="23"/>
                  </a:cubicBezTo>
                  <a:cubicBezTo>
                    <a:pt x="32" y="19"/>
                    <a:pt x="29" y="17"/>
                    <a:pt x="25" y="17"/>
                  </a:cubicBezTo>
                  <a:cubicBezTo>
                    <a:pt x="26" y="16"/>
                    <a:pt x="27" y="16"/>
                    <a:pt x="27" y="16"/>
                  </a:cubicBezTo>
                  <a:cubicBezTo>
                    <a:pt x="29" y="15"/>
                    <a:pt x="31" y="14"/>
                    <a:pt x="31" y="12"/>
                  </a:cubicBezTo>
                  <a:cubicBezTo>
                    <a:pt x="32" y="11"/>
                    <a:pt x="32" y="9"/>
                    <a:pt x="32" y="8"/>
                  </a:cubicBezTo>
                  <a:cubicBezTo>
                    <a:pt x="32" y="8"/>
                    <a:pt x="31" y="7"/>
                    <a:pt x="31" y="7"/>
                  </a:cubicBezTo>
                  <a:cubicBezTo>
                    <a:pt x="31" y="7"/>
                    <a:pt x="32" y="7"/>
                    <a:pt x="32" y="6"/>
                  </a:cubicBezTo>
                  <a:cubicBezTo>
                    <a:pt x="32" y="6"/>
                    <a:pt x="32" y="3"/>
                    <a:pt x="30" y="1"/>
                  </a:cubicBezTo>
                  <a:cubicBezTo>
                    <a:pt x="28" y="0"/>
                    <a:pt x="27" y="0"/>
                    <a:pt x="26" y="0"/>
                  </a:cubicBezTo>
                  <a:cubicBezTo>
                    <a:pt x="23" y="0"/>
                    <a:pt x="21" y="1"/>
                    <a:pt x="19" y="2"/>
                  </a:cubicBezTo>
                  <a:cubicBezTo>
                    <a:pt x="18" y="3"/>
                    <a:pt x="18" y="4"/>
                    <a:pt x="17" y="5"/>
                  </a:cubicBezTo>
                  <a:cubicBezTo>
                    <a:pt x="17" y="5"/>
                    <a:pt x="17" y="5"/>
                    <a:pt x="17" y="5"/>
                  </a:cubicBezTo>
                  <a:cubicBezTo>
                    <a:pt x="17" y="5"/>
                    <a:pt x="17" y="5"/>
                    <a:pt x="17" y="5"/>
                  </a:cubicBezTo>
                  <a:cubicBezTo>
                    <a:pt x="17" y="5"/>
                    <a:pt x="17" y="5"/>
                    <a:pt x="16" y="5"/>
                  </a:cubicBezTo>
                  <a:cubicBezTo>
                    <a:pt x="15" y="5"/>
                    <a:pt x="14" y="5"/>
                    <a:pt x="13" y="6"/>
                  </a:cubicBezTo>
                  <a:cubicBezTo>
                    <a:pt x="13" y="6"/>
                    <a:pt x="12" y="7"/>
                    <a:pt x="12" y="7"/>
                  </a:cubicBezTo>
                  <a:cubicBezTo>
                    <a:pt x="11" y="8"/>
                    <a:pt x="10" y="9"/>
                    <a:pt x="10" y="10"/>
                  </a:cubicBezTo>
                  <a:cubicBezTo>
                    <a:pt x="9" y="11"/>
                    <a:pt x="9" y="11"/>
                    <a:pt x="9" y="11"/>
                  </a:cubicBezTo>
                  <a:cubicBezTo>
                    <a:pt x="8" y="13"/>
                    <a:pt x="7" y="15"/>
                    <a:pt x="6" y="16"/>
                  </a:cubicBezTo>
                  <a:cubicBezTo>
                    <a:pt x="6" y="16"/>
                    <a:pt x="5" y="17"/>
                    <a:pt x="5" y="18"/>
                  </a:cubicBezTo>
                  <a:cubicBezTo>
                    <a:pt x="3" y="19"/>
                    <a:pt x="2" y="20"/>
                    <a:pt x="1" y="21"/>
                  </a:cubicBezTo>
                  <a:cubicBezTo>
                    <a:pt x="0" y="23"/>
                    <a:pt x="0" y="26"/>
                    <a:pt x="0" y="27"/>
                  </a:cubicBezTo>
                  <a:cubicBezTo>
                    <a:pt x="0" y="28"/>
                    <a:pt x="0" y="30"/>
                    <a:pt x="0" y="30"/>
                  </a:cubicBezTo>
                  <a:cubicBezTo>
                    <a:pt x="0" y="32"/>
                    <a:pt x="0" y="34"/>
                    <a:pt x="0" y="35"/>
                  </a:cubicBezTo>
                  <a:cubicBezTo>
                    <a:pt x="0" y="36"/>
                    <a:pt x="0" y="37"/>
                    <a:pt x="0" y="37"/>
                  </a:cubicBezTo>
                  <a:cubicBezTo>
                    <a:pt x="0" y="38"/>
                    <a:pt x="0" y="38"/>
                    <a:pt x="0" y="38"/>
                  </a:cubicBezTo>
                  <a:cubicBezTo>
                    <a:pt x="0" y="39"/>
                    <a:pt x="0" y="41"/>
                    <a:pt x="1" y="43"/>
                  </a:cubicBezTo>
                  <a:cubicBezTo>
                    <a:pt x="2" y="44"/>
                    <a:pt x="3" y="45"/>
                    <a:pt x="3" y="47"/>
                  </a:cubicBezTo>
                  <a:cubicBezTo>
                    <a:pt x="3" y="48"/>
                    <a:pt x="3" y="49"/>
                    <a:pt x="2" y="50"/>
                  </a:cubicBezTo>
                  <a:cubicBezTo>
                    <a:pt x="1" y="52"/>
                    <a:pt x="1" y="54"/>
                    <a:pt x="1" y="56"/>
                  </a:cubicBezTo>
                  <a:cubicBezTo>
                    <a:pt x="0" y="59"/>
                    <a:pt x="1" y="61"/>
                    <a:pt x="1" y="62"/>
                  </a:cubicBezTo>
                  <a:cubicBezTo>
                    <a:pt x="1" y="63"/>
                    <a:pt x="1" y="64"/>
                    <a:pt x="2" y="64"/>
                  </a:cubicBezTo>
                  <a:cubicBezTo>
                    <a:pt x="2" y="66"/>
                    <a:pt x="2" y="68"/>
                    <a:pt x="2" y="70"/>
                  </a:cubicBezTo>
                  <a:cubicBezTo>
                    <a:pt x="2" y="71"/>
                    <a:pt x="2" y="71"/>
                    <a:pt x="2" y="71"/>
                  </a:cubicBezTo>
                  <a:cubicBezTo>
                    <a:pt x="2" y="73"/>
                    <a:pt x="3" y="75"/>
                    <a:pt x="3" y="77"/>
                  </a:cubicBezTo>
                  <a:cubicBezTo>
                    <a:pt x="3" y="77"/>
                    <a:pt x="3" y="78"/>
                    <a:pt x="3" y="79"/>
                  </a:cubicBezTo>
                  <a:cubicBezTo>
                    <a:pt x="4" y="82"/>
                    <a:pt x="4" y="85"/>
                    <a:pt x="4" y="88"/>
                  </a:cubicBezTo>
                  <a:cubicBezTo>
                    <a:pt x="4" y="89"/>
                    <a:pt x="4" y="90"/>
                    <a:pt x="4" y="91"/>
                  </a:cubicBezTo>
                  <a:cubicBezTo>
                    <a:pt x="4" y="94"/>
                    <a:pt x="5" y="97"/>
                    <a:pt x="6" y="100"/>
                  </a:cubicBezTo>
                  <a:cubicBezTo>
                    <a:pt x="6" y="101"/>
                    <a:pt x="7" y="101"/>
                    <a:pt x="7" y="102"/>
                  </a:cubicBezTo>
                  <a:cubicBezTo>
                    <a:pt x="6" y="102"/>
                    <a:pt x="6" y="103"/>
                    <a:pt x="5" y="104"/>
                  </a:cubicBezTo>
                  <a:cubicBezTo>
                    <a:pt x="3" y="107"/>
                    <a:pt x="3" y="113"/>
                    <a:pt x="6" y="116"/>
                  </a:cubicBezTo>
                  <a:cubicBezTo>
                    <a:pt x="8" y="118"/>
                    <a:pt x="11" y="118"/>
                    <a:pt x="13" y="118"/>
                  </a:cubicBezTo>
                  <a:cubicBezTo>
                    <a:pt x="14" y="118"/>
                    <a:pt x="15" y="118"/>
                    <a:pt x="15" y="119"/>
                  </a:cubicBezTo>
                  <a:cubicBezTo>
                    <a:pt x="16" y="119"/>
                    <a:pt x="16" y="120"/>
                    <a:pt x="16" y="121"/>
                  </a:cubicBezTo>
                  <a:cubicBezTo>
                    <a:pt x="16" y="121"/>
                    <a:pt x="16" y="121"/>
                    <a:pt x="15" y="121"/>
                  </a:cubicBezTo>
                  <a:cubicBezTo>
                    <a:pt x="15" y="121"/>
                    <a:pt x="14" y="121"/>
                    <a:pt x="14" y="121"/>
                  </a:cubicBezTo>
                  <a:cubicBezTo>
                    <a:pt x="11" y="121"/>
                    <a:pt x="10" y="122"/>
                    <a:pt x="8" y="123"/>
                  </a:cubicBezTo>
                  <a:cubicBezTo>
                    <a:pt x="4" y="127"/>
                    <a:pt x="4" y="132"/>
                    <a:pt x="4" y="135"/>
                  </a:cubicBezTo>
                  <a:cubicBezTo>
                    <a:pt x="4" y="135"/>
                    <a:pt x="4" y="135"/>
                    <a:pt x="4" y="136"/>
                  </a:cubicBezTo>
                  <a:cubicBezTo>
                    <a:pt x="4" y="137"/>
                    <a:pt x="4" y="138"/>
                    <a:pt x="4" y="140"/>
                  </a:cubicBezTo>
                  <a:cubicBezTo>
                    <a:pt x="5" y="143"/>
                    <a:pt x="10" y="147"/>
                    <a:pt x="13" y="147"/>
                  </a:cubicBezTo>
                  <a:cubicBezTo>
                    <a:pt x="13" y="147"/>
                    <a:pt x="14" y="147"/>
                    <a:pt x="14" y="147"/>
                  </a:cubicBezTo>
                  <a:cubicBezTo>
                    <a:pt x="14" y="147"/>
                    <a:pt x="14" y="147"/>
                    <a:pt x="15" y="147"/>
                  </a:cubicBezTo>
                  <a:cubicBezTo>
                    <a:pt x="15" y="147"/>
                    <a:pt x="15" y="148"/>
                    <a:pt x="15" y="148"/>
                  </a:cubicBezTo>
                  <a:cubicBezTo>
                    <a:pt x="15" y="152"/>
                    <a:pt x="13" y="157"/>
                    <a:pt x="11" y="161"/>
                  </a:cubicBezTo>
                  <a:cubicBezTo>
                    <a:pt x="10" y="162"/>
                    <a:pt x="9" y="163"/>
                    <a:pt x="9" y="164"/>
                  </a:cubicBezTo>
                  <a:cubicBezTo>
                    <a:pt x="6" y="170"/>
                    <a:pt x="5" y="179"/>
                    <a:pt x="9" y="185"/>
                  </a:cubicBezTo>
                  <a:cubicBezTo>
                    <a:pt x="10" y="187"/>
                    <a:pt x="13" y="190"/>
                    <a:pt x="19" y="190"/>
                  </a:cubicBezTo>
                  <a:cubicBezTo>
                    <a:pt x="19" y="190"/>
                    <a:pt x="20" y="190"/>
                    <a:pt x="21" y="190"/>
                  </a:cubicBezTo>
                  <a:cubicBezTo>
                    <a:pt x="26" y="190"/>
                    <a:pt x="29" y="186"/>
                    <a:pt x="32" y="182"/>
                  </a:cubicBezTo>
                  <a:cubicBezTo>
                    <a:pt x="32" y="182"/>
                    <a:pt x="33" y="181"/>
                    <a:pt x="33" y="181"/>
                  </a:cubicBezTo>
                  <a:cubicBezTo>
                    <a:pt x="36" y="177"/>
                    <a:pt x="39" y="175"/>
                    <a:pt x="43" y="173"/>
                  </a:cubicBezTo>
                  <a:cubicBezTo>
                    <a:pt x="46" y="172"/>
                    <a:pt x="48" y="171"/>
                    <a:pt x="52" y="169"/>
                  </a:cubicBezTo>
                  <a:cubicBezTo>
                    <a:pt x="54" y="169"/>
                    <a:pt x="57" y="168"/>
                    <a:pt x="59" y="167"/>
                  </a:cubicBezTo>
                  <a:cubicBezTo>
                    <a:pt x="62" y="166"/>
                    <a:pt x="65" y="165"/>
                    <a:pt x="68" y="164"/>
                  </a:cubicBezTo>
                  <a:cubicBezTo>
                    <a:pt x="73" y="163"/>
                    <a:pt x="78" y="161"/>
                    <a:pt x="81" y="156"/>
                  </a:cubicBezTo>
                  <a:cubicBezTo>
                    <a:pt x="82" y="155"/>
                    <a:pt x="82" y="153"/>
                    <a:pt x="83" y="152"/>
                  </a:cubicBezTo>
                  <a:cubicBezTo>
                    <a:pt x="83" y="152"/>
                    <a:pt x="83" y="151"/>
                    <a:pt x="84" y="151"/>
                  </a:cubicBezTo>
                  <a:cubicBezTo>
                    <a:pt x="84" y="150"/>
                    <a:pt x="84" y="150"/>
                    <a:pt x="84" y="150"/>
                  </a:cubicBezTo>
                  <a:cubicBezTo>
                    <a:pt x="85" y="148"/>
                    <a:pt x="85" y="148"/>
                    <a:pt x="86" y="148"/>
                  </a:cubicBezTo>
                  <a:cubicBezTo>
                    <a:pt x="86" y="147"/>
                    <a:pt x="87" y="147"/>
                    <a:pt x="87" y="147"/>
                  </a:cubicBezTo>
                  <a:cubicBezTo>
                    <a:pt x="88" y="147"/>
                    <a:pt x="89" y="147"/>
                    <a:pt x="89" y="146"/>
                  </a:cubicBezTo>
                  <a:cubicBezTo>
                    <a:pt x="91" y="145"/>
                    <a:pt x="92" y="144"/>
                    <a:pt x="92" y="144"/>
                  </a:cubicBezTo>
                  <a:cubicBezTo>
                    <a:pt x="92" y="143"/>
                    <a:pt x="93" y="143"/>
                    <a:pt x="93" y="143"/>
                  </a:cubicBezTo>
                  <a:cubicBezTo>
                    <a:pt x="93" y="143"/>
                    <a:pt x="93" y="144"/>
                    <a:pt x="93" y="144"/>
                  </a:cubicBezTo>
                  <a:cubicBezTo>
                    <a:pt x="93" y="145"/>
                    <a:pt x="93" y="145"/>
                    <a:pt x="93" y="145"/>
                  </a:cubicBezTo>
                  <a:cubicBezTo>
                    <a:pt x="93" y="146"/>
                    <a:pt x="93" y="149"/>
                    <a:pt x="96" y="150"/>
                  </a:cubicBezTo>
                  <a:cubicBezTo>
                    <a:pt x="96" y="151"/>
                    <a:pt x="97" y="151"/>
                    <a:pt x="98" y="151"/>
                  </a:cubicBezTo>
                  <a:cubicBezTo>
                    <a:pt x="99" y="151"/>
                    <a:pt x="99" y="151"/>
                    <a:pt x="100" y="151"/>
                  </a:cubicBezTo>
                  <a:cubicBezTo>
                    <a:pt x="100" y="151"/>
                    <a:pt x="100" y="151"/>
                    <a:pt x="100" y="151"/>
                  </a:cubicBezTo>
                  <a:cubicBezTo>
                    <a:pt x="104" y="151"/>
                    <a:pt x="108" y="149"/>
                    <a:pt x="110" y="146"/>
                  </a:cubicBezTo>
                  <a:cubicBezTo>
                    <a:pt x="110" y="145"/>
                    <a:pt x="110" y="145"/>
                    <a:pt x="110" y="145"/>
                  </a:cubicBezTo>
                  <a:cubicBezTo>
                    <a:pt x="111" y="146"/>
                    <a:pt x="111" y="146"/>
                    <a:pt x="111" y="146"/>
                  </a:cubicBezTo>
                  <a:cubicBezTo>
                    <a:pt x="112" y="147"/>
                    <a:pt x="113" y="147"/>
                    <a:pt x="113" y="147"/>
                  </a:cubicBezTo>
                  <a:cubicBezTo>
                    <a:pt x="113" y="148"/>
                    <a:pt x="113" y="149"/>
                    <a:pt x="111" y="151"/>
                  </a:cubicBezTo>
                  <a:cubicBezTo>
                    <a:pt x="110" y="153"/>
                    <a:pt x="109" y="155"/>
                    <a:pt x="107" y="157"/>
                  </a:cubicBezTo>
                  <a:cubicBezTo>
                    <a:pt x="107" y="158"/>
                    <a:pt x="106" y="158"/>
                    <a:pt x="105" y="159"/>
                  </a:cubicBezTo>
                  <a:cubicBezTo>
                    <a:pt x="104" y="162"/>
                    <a:pt x="104" y="163"/>
                    <a:pt x="104" y="165"/>
                  </a:cubicBezTo>
                  <a:cubicBezTo>
                    <a:pt x="105" y="166"/>
                    <a:pt x="105" y="166"/>
                    <a:pt x="105" y="166"/>
                  </a:cubicBezTo>
                  <a:cubicBezTo>
                    <a:pt x="105" y="166"/>
                    <a:pt x="105" y="166"/>
                    <a:pt x="105" y="167"/>
                  </a:cubicBezTo>
                  <a:cubicBezTo>
                    <a:pt x="105" y="167"/>
                    <a:pt x="105" y="168"/>
                    <a:pt x="105" y="169"/>
                  </a:cubicBezTo>
                  <a:cubicBezTo>
                    <a:pt x="105" y="171"/>
                    <a:pt x="107" y="172"/>
                    <a:pt x="110" y="172"/>
                  </a:cubicBezTo>
                  <a:cubicBezTo>
                    <a:pt x="112" y="172"/>
                    <a:pt x="114" y="172"/>
                    <a:pt x="115" y="171"/>
                  </a:cubicBezTo>
                  <a:cubicBezTo>
                    <a:pt x="116" y="170"/>
                    <a:pt x="117" y="169"/>
                    <a:pt x="118" y="168"/>
                  </a:cubicBezTo>
                  <a:cubicBezTo>
                    <a:pt x="118" y="167"/>
                    <a:pt x="119" y="167"/>
                    <a:pt x="119" y="166"/>
                  </a:cubicBezTo>
                  <a:cubicBezTo>
                    <a:pt x="120" y="166"/>
                    <a:pt x="121" y="166"/>
                    <a:pt x="121" y="166"/>
                  </a:cubicBezTo>
                  <a:cubicBezTo>
                    <a:pt x="123" y="166"/>
                    <a:pt x="125" y="165"/>
                    <a:pt x="126" y="164"/>
                  </a:cubicBezTo>
                  <a:cubicBezTo>
                    <a:pt x="127" y="162"/>
                    <a:pt x="128" y="161"/>
                    <a:pt x="128" y="160"/>
                  </a:cubicBezTo>
                  <a:cubicBezTo>
                    <a:pt x="128" y="159"/>
                    <a:pt x="128" y="159"/>
                    <a:pt x="128" y="159"/>
                  </a:cubicBezTo>
                  <a:cubicBezTo>
                    <a:pt x="128" y="158"/>
                    <a:pt x="129" y="157"/>
                    <a:pt x="129" y="156"/>
                  </a:cubicBezTo>
                  <a:cubicBezTo>
                    <a:pt x="129" y="155"/>
                    <a:pt x="129" y="155"/>
                    <a:pt x="129" y="155"/>
                  </a:cubicBezTo>
                  <a:cubicBezTo>
                    <a:pt x="129" y="154"/>
                    <a:pt x="129" y="153"/>
                    <a:pt x="130" y="152"/>
                  </a:cubicBezTo>
                  <a:cubicBezTo>
                    <a:pt x="130" y="150"/>
                    <a:pt x="129" y="149"/>
                    <a:pt x="129" y="147"/>
                  </a:cubicBezTo>
                  <a:cubicBezTo>
                    <a:pt x="129" y="147"/>
                    <a:pt x="128" y="147"/>
                    <a:pt x="128" y="146"/>
                  </a:cubicBezTo>
                  <a:cubicBezTo>
                    <a:pt x="127" y="142"/>
                    <a:pt x="127" y="138"/>
                    <a:pt x="129" y="135"/>
                  </a:cubicBezTo>
                  <a:cubicBezTo>
                    <a:pt x="130" y="134"/>
                    <a:pt x="131" y="133"/>
                    <a:pt x="131" y="132"/>
                  </a:cubicBezTo>
                  <a:cubicBezTo>
                    <a:pt x="133" y="130"/>
                    <a:pt x="135" y="127"/>
                    <a:pt x="135" y="122"/>
                  </a:cubicBezTo>
                  <a:cubicBezTo>
                    <a:pt x="135" y="121"/>
                    <a:pt x="135" y="120"/>
                    <a:pt x="135" y="118"/>
                  </a:cubicBezTo>
                  <a:cubicBezTo>
                    <a:pt x="134" y="117"/>
                    <a:pt x="134" y="116"/>
                    <a:pt x="134" y="115"/>
                  </a:cubicBezTo>
                  <a:cubicBezTo>
                    <a:pt x="134" y="115"/>
                    <a:pt x="134" y="115"/>
                    <a:pt x="134" y="115"/>
                  </a:cubicBezTo>
                  <a:cubicBezTo>
                    <a:pt x="142" y="116"/>
                    <a:pt x="145" y="130"/>
                    <a:pt x="145" y="137"/>
                  </a:cubicBezTo>
                  <a:cubicBezTo>
                    <a:pt x="145" y="141"/>
                    <a:pt x="147" y="148"/>
                    <a:pt x="152" y="148"/>
                  </a:cubicBezTo>
                  <a:cubicBezTo>
                    <a:pt x="154" y="148"/>
                    <a:pt x="156" y="146"/>
                    <a:pt x="158" y="143"/>
                  </a:cubicBezTo>
                  <a:cubicBezTo>
                    <a:pt x="159" y="141"/>
                    <a:pt x="159" y="140"/>
                    <a:pt x="160" y="138"/>
                  </a:cubicBezTo>
                  <a:cubicBezTo>
                    <a:pt x="160" y="138"/>
                    <a:pt x="160" y="138"/>
                    <a:pt x="160" y="138"/>
                  </a:cubicBezTo>
                  <a:cubicBezTo>
                    <a:pt x="160" y="139"/>
                    <a:pt x="161" y="140"/>
                    <a:pt x="161" y="140"/>
                  </a:cubicBezTo>
                  <a:cubicBezTo>
                    <a:pt x="162" y="140"/>
                    <a:pt x="162" y="141"/>
                    <a:pt x="162" y="141"/>
                  </a:cubicBezTo>
                  <a:cubicBezTo>
                    <a:pt x="162" y="142"/>
                    <a:pt x="162" y="142"/>
                    <a:pt x="162" y="143"/>
                  </a:cubicBezTo>
                  <a:cubicBezTo>
                    <a:pt x="163" y="145"/>
                    <a:pt x="166" y="147"/>
                    <a:pt x="168" y="147"/>
                  </a:cubicBezTo>
                  <a:cubicBezTo>
                    <a:pt x="170" y="147"/>
                    <a:pt x="172" y="147"/>
                    <a:pt x="172" y="145"/>
                  </a:cubicBezTo>
                  <a:cubicBezTo>
                    <a:pt x="173" y="144"/>
                    <a:pt x="173" y="143"/>
                    <a:pt x="173" y="142"/>
                  </a:cubicBezTo>
                  <a:cubicBezTo>
                    <a:pt x="174" y="141"/>
                    <a:pt x="174" y="141"/>
                    <a:pt x="174" y="140"/>
                  </a:cubicBezTo>
                  <a:cubicBezTo>
                    <a:pt x="175" y="140"/>
                    <a:pt x="176" y="140"/>
                    <a:pt x="176" y="140"/>
                  </a:cubicBezTo>
                  <a:cubicBezTo>
                    <a:pt x="178" y="139"/>
                    <a:pt x="180" y="138"/>
                    <a:pt x="181" y="137"/>
                  </a:cubicBezTo>
                  <a:cubicBezTo>
                    <a:pt x="184" y="133"/>
                    <a:pt x="182" y="130"/>
                    <a:pt x="181" y="128"/>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38" name="Freeform 137"/>
            <p:cNvSpPr>
              <a:spLocks noEditPoints="1"/>
            </p:cNvSpPr>
            <p:nvPr/>
          </p:nvSpPr>
          <p:spPr bwMode="auto">
            <a:xfrm>
              <a:off x="16472692" y="6625709"/>
              <a:ext cx="1727573" cy="2221218"/>
            </a:xfrm>
            <a:custGeom>
              <a:avLst/>
              <a:gdLst>
                <a:gd name="T0" fmla="*/ 309 w 317"/>
                <a:gd name="T1" fmla="*/ 141 h 448"/>
                <a:gd name="T2" fmla="*/ 303 w 317"/>
                <a:gd name="T3" fmla="*/ 138 h 448"/>
                <a:gd name="T4" fmla="*/ 291 w 317"/>
                <a:gd name="T5" fmla="*/ 135 h 448"/>
                <a:gd name="T6" fmla="*/ 282 w 317"/>
                <a:gd name="T7" fmla="*/ 129 h 448"/>
                <a:gd name="T8" fmla="*/ 261 w 317"/>
                <a:gd name="T9" fmla="*/ 129 h 448"/>
                <a:gd name="T10" fmla="*/ 240 w 317"/>
                <a:gd name="T11" fmla="*/ 136 h 448"/>
                <a:gd name="T12" fmla="*/ 241 w 317"/>
                <a:gd name="T13" fmla="*/ 131 h 448"/>
                <a:gd name="T14" fmla="*/ 240 w 317"/>
                <a:gd name="T15" fmla="*/ 107 h 448"/>
                <a:gd name="T16" fmla="*/ 239 w 317"/>
                <a:gd name="T17" fmla="*/ 104 h 448"/>
                <a:gd name="T18" fmla="*/ 237 w 317"/>
                <a:gd name="T19" fmla="*/ 93 h 448"/>
                <a:gd name="T20" fmla="*/ 234 w 317"/>
                <a:gd name="T21" fmla="*/ 84 h 448"/>
                <a:gd name="T22" fmla="*/ 234 w 317"/>
                <a:gd name="T23" fmla="*/ 76 h 448"/>
                <a:gd name="T24" fmla="*/ 225 w 317"/>
                <a:gd name="T25" fmla="*/ 66 h 448"/>
                <a:gd name="T26" fmla="*/ 216 w 317"/>
                <a:gd name="T27" fmla="*/ 67 h 448"/>
                <a:gd name="T28" fmla="*/ 203 w 317"/>
                <a:gd name="T29" fmla="*/ 63 h 448"/>
                <a:gd name="T30" fmla="*/ 201 w 317"/>
                <a:gd name="T31" fmla="*/ 52 h 448"/>
                <a:gd name="T32" fmla="*/ 204 w 317"/>
                <a:gd name="T33" fmla="*/ 28 h 448"/>
                <a:gd name="T34" fmla="*/ 64 w 317"/>
                <a:gd name="T35" fmla="*/ 0 h 448"/>
                <a:gd name="T36" fmla="*/ 51 w 317"/>
                <a:gd name="T37" fmla="*/ 86 h 448"/>
                <a:gd name="T38" fmla="*/ 50 w 317"/>
                <a:gd name="T39" fmla="*/ 89 h 448"/>
                <a:gd name="T40" fmla="*/ 0 w 317"/>
                <a:gd name="T41" fmla="*/ 426 h 448"/>
                <a:gd name="T42" fmla="*/ 101 w 317"/>
                <a:gd name="T43" fmla="*/ 442 h 448"/>
                <a:gd name="T44" fmla="*/ 136 w 317"/>
                <a:gd name="T45" fmla="*/ 447 h 448"/>
                <a:gd name="T46" fmla="*/ 156 w 317"/>
                <a:gd name="T47" fmla="*/ 447 h 448"/>
                <a:gd name="T48" fmla="*/ 315 w 317"/>
                <a:gd name="T49" fmla="*/ 147 h 448"/>
                <a:gd name="T50" fmla="*/ 132 w 317"/>
                <a:gd name="T51" fmla="*/ 369 h 448"/>
                <a:gd name="T52" fmla="*/ 121 w 317"/>
                <a:gd name="T53" fmla="*/ 382 h 448"/>
                <a:gd name="T54" fmla="*/ 123 w 317"/>
                <a:gd name="T55" fmla="*/ 364 h 448"/>
                <a:gd name="T56" fmla="*/ 124 w 317"/>
                <a:gd name="T57" fmla="*/ 355 h 448"/>
                <a:gd name="T58" fmla="*/ 126 w 317"/>
                <a:gd name="T59" fmla="*/ 349 h 448"/>
                <a:gd name="T60" fmla="*/ 131 w 317"/>
                <a:gd name="T61" fmla="*/ 351 h 448"/>
                <a:gd name="T62" fmla="*/ 133 w 317"/>
                <a:gd name="T63" fmla="*/ 360 h 448"/>
                <a:gd name="T64" fmla="*/ 62 w 317"/>
                <a:gd name="T65" fmla="*/ 245 h 448"/>
                <a:gd name="T66" fmla="*/ 58 w 317"/>
                <a:gd name="T67" fmla="*/ 247 h 448"/>
                <a:gd name="T68" fmla="*/ 58 w 317"/>
                <a:gd name="T69" fmla="*/ 238 h 448"/>
                <a:gd name="T70" fmla="*/ 64 w 317"/>
                <a:gd name="T71" fmla="*/ 244 h 448"/>
                <a:gd name="T72" fmla="*/ 58 w 317"/>
                <a:gd name="T73" fmla="*/ 257 h 448"/>
                <a:gd name="T74" fmla="*/ 60 w 317"/>
                <a:gd name="T75" fmla="*/ 267 h 448"/>
                <a:gd name="T76" fmla="*/ 64 w 317"/>
                <a:gd name="T77" fmla="*/ 270 h 448"/>
                <a:gd name="T78" fmla="*/ 50 w 317"/>
                <a:gd name="T79" fmla="*/ 261 h 448"/>
                <a:gd name="T80" fmla="*/ 49 w 317"/>
                <a:gd name="T81" fmla="*/ 255 h 448"/>
                <a:gd name="T82" fmla="*/ 98 w 317"/>
                <a:gd name="T83" fmla="*/ 306 h 448"/>
                <a:gd name="T84" fmla="*/ 86 w 317"/>
                <a:gd name="T85" fmla="*/ 284 h 448"/>
                <a:gd name="T86" fmla="*/ 90 w 317"/>
                <a:gd name="T87" fmla="*/ 284 h 448"/>
                <a:gd name="T88" fmla="*/ 96 w 317"/>
                <a:gd name="T89" fmla="*/ 274 h 448"/>
                <a:gd name="T90" fmla="*/ 85 w 317"/>
                <a:gd name="T91" fmla="*/ 273 h 448"/>
                <a:gd name="T92" fmla="*/ 82 w 317"/>
                <a:gd name="T93" fmla="*/ 267 h 448"/>
                <a:gd name="T94" fmla="*/ 93 w 317"/>
                <a:gd name="T95" fmla="*/ 249 h 448"/>
                <a:gd name="T96" fmla="*/ 119 w 317"/>
                <a:gd name="T97" fmla="*/ 305 h 448"/>
                <a:gd name="T98" fmla="*/ 124 w 317"/>
                <a:gd name="T99" fmla="*/ 325 h 448"/>
                <a:gd name="T100" fmla="*/ 121 w 317"/>
                <a:gd name="T101" fmla="*/ 333 h 448"/>
                <a:gd name="T102" fmla="*/ 108 w 317"/>
                <a:gd name="T103" fmla="*/ 314 h 448"/>
                <a:gd name="T104" fmla="*/ 98 w 317"/>
                <a:gd name="T105" fmla="*/ 306 h 4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17" h="448">
                  <a:moveTo>
                    <a:pt x="313" y="142"/>
                  </a:moveTo>
                  <a:cubicBezTo>
                    <a:pt x="313" y="141"/>
                    <a:pt x="313" y="141"/>
                    <a:pt x="312" y="141"/>
                  </a:cubicBezTo>
                  <a:cubicBezTo>
                    <a:pt x="311" y="141"/>
                    <a:pt x="310" y="141"/>
                    <a:pt x="309" y="141"/>
                  </a:cubicBezTo>
                  <a:cubicBezTo>
                    <a:pt x="309" y="141"/>
                    <a:pt x="308" y="141"/>
                    <a:pt x="308" y="140"/>
                  </a:cubicBezTo>
                  <a:cubicBezTo>
                    <a:pt x="306" y="140"/>
                    <a:pt x="305" y="139"/>
                    <a:pt x="304" y="139"/>
                  </a:cubicBezTo>
                  <a:cubicBezTo>
                    <a:pt x="303" y="138"/>
                    <a:pt x="303" y="138"/>
                    <a:pt x="303" y="138"/>
                  </a:cubicBezTo>
                  <a:cubicBezTo>
                    <a:pt x="301" y="137"/>
                    <a:pt x="299" y="136"/>
                    <a:pt x="297" y="136"/>
                  </a:cubicBezTo>
                  <a:cubicBezTo>
                    <a:pt x="296" y="136"/>
                    <a:pt x="295" y="136"/>
                    <a:pt x="294" y="136"/>
                  </a:cubicBezTo>
                  <a:cubicBezTo>
                    <a:pt x="292" y="136"/>
                    <a:pt x="292" y="136"/>
                    <a:pt x="291" y="135"/>
                  </a:cubicBezTo>
                  <a:cubicBezTo>
                    <a:pt x="291" y="135"/>
                    <a:pt x="290" y="134"/>
                    <a:pt x="290" y="134"/>
                  </a:cubicBezTo>
                  <a:cubicBezTo>
                    <a:pt x="289" y="133"/>
                    <a:pt x="288" y="132"/>
                    <a:pt x="286" y="131"/>
                  </a:cubicBezTo>
                  <a:cubicBezTo>
                    <a:pt x="285" y="130"/>
                    <a:pt x="284" y="130"/>
                    <a:pt x="282" y="129"/>
                  </a:cubicBezTo>
                  <a:cubicBezTo>
                    <a:pt x="281" y="129"/>
                    <a:pt x="280" y="128"/>
                    <a:pt x="279" y="128"/>
                  </a:cubicBezTo>
                  <a:cubicBezTo>
                    <a:pt x="277" y="127"/>
                    <a:pt x="274" y="127"/>
                    <a:pt x="272" y="127"/>
                  </a:cubicBezTo>
                  <a:cubicBezTo>
                    <a:pt x="268" y="127"/>
                    <a:pt x="265" y="127"/>
                    <a:pt x="261" y="129"/>
                  </a:cubicBezTo>
                  <a:cubicBezTo>
                    <a:pt x="260" y="129"/>
                    <a:pt x="258" y="130"/>
                    <a:pt x="256" y="131"/>
                  </a:cubicBezTo>
                  <a:cubicBezTo>
                    <a:pt x="251" y="134"/>
                    <a:pt x="245" y="137"/>
                    <a:pt x="242" y="137"/>
                  </a:cubicBezTo>
                  <a:cubicBezTo>
                    <a:pt x="241" y="137"/>
                    <a:pt x="240" y="137"/>
                    <a:pt x="240" y="136"/>
                  </a:cubicBezTo>
                  <a:cubicBezTo>
                    <a:pt x="239" y="136"/>
                    <a:pt x="239" y="136"/>
                    <a:pt x="239" y="136"/>
                  </a:cubicBezTo>
                  <a:cubicBezTo>
                    <a:pt x="239" y="136"/>
                    <a:pt x="240" y="134"/>
                    <a:pt x="240" y="133"/>
                  </a:cubicBezTo>
                  <a:cubicBezTo>
                    <a:pt x="241" y="132"/>
                    <a:pt x="241" y="132"/>
                    <a:pt x="241" y="131"/>
                  </a:cubicBezTo>
                  <a:cubicBezTo>
                    <a:pt x="244" y="126"/>
                    <a:pt x="244" y="122"/>
                    <a:pt x="243" y="117"/>
                  </a:cubicBezTo>
                  <a:cubicBezTo>
                    <a:pt x="243" y="114"/>
                    <a:pt x="242" y="111"/>
                    <a:pt x="240" y="108"/>
                  </a:cubicBezTo>
                  <a:cubicBezTo>
                    <a:pt x="240" y="108"/>
                    <a:pt x="240" y="108"/>
                    <a:pt x="240" y="107"/>
                  </a:cubicBezTo>
                  <a:cubicBezTo>
                    <a:pt x="239" y="107"/>
                    <a:pt x="239" y="107"/>
                    <a:pt x="239" y="107"/>
                  </a:cubicBezTo>
                  <a:cubicBezTo>
                    <a:pt x="239" y="107"/>
                    <a:pt x="239" y="106"/>
                    <a:pt x="239" y="105"/>
                  </a:cubicBezTo>
                  <a:cubicBezTo>
                    <a:pt x="239" y="105"/>
                    <a:pt x="239" y="104"/>
                    <a:pt x="239" y="104"/>
                  </a:cubicBezTo>
                  <a:cubicBezTo>
                    <a:pt x="239" y="103"/>
                    <a:pt x="239" y="102"/>
                    <a:pt x="239" y="102"/>
                  </a:cubicBezTo>
                  <a:cubicBezTo>
                    <a:pt x="238" y="100"/>
                    <a:pt x="238" y="99"/>
                    <a:pt x="238" y="97"/>
                  </a:cubicBezTo>
                  <a:cubicBezTo>
                    <a:pt x="237" y="96"/>
                    <a:pt x="237" y="95"/>
                    <a:pt x="237" y="93"/>
                  </a:cubicBezTo>
                  <a:cubicBezTo>
                    <a:pt x="237" y="92"/>
                    <a:pt x="236" y="91"/>
                    <a:pt x="236" y="90"/>
                  </a:cubicBezTo>
                  <a:cubicBezTo>
                    <a:pt x="236" y="89"/>
                    <a:pt x="236" y="88"/>
                    <a:pt x="235" y="87"/>
                  </a:cubicBezTo>
                  <a:cubicBezTo>
                    <a:pt x="235" y="86"/>
                    <a:pt x="234" y="85"/>
                    <a:pt x="234" y="84"/>
                  </a:cubicBezTo>
                  <a:cubicBezTo>
                    <a:pt x="234" y="83"/>
                    <a:pt x="234" y="81"/>
                    <a:pt x="234" y="80"/>
                  </a:cubicBezTo>
                  <a:cubicBezTo>
                    <a:pt x="234" y="79"/>
                    <a:pt x="234" y="78"/>
                    <a:pt x="234" y="77"/>
                  </a:cubicBezTo>
                  <a:cubicBezTo>
                    <a:pt x="234" y="76"/>
                    <a:pt x="234" y="76"/>
                    <a:pt x="234" y="76"/>
                  </a:cubicBezTo>
                  <a:cubicBezTo>
                    <a:pt x="234" y="74"/>
                    <a:pt x="234" y="72"/>
                    <a:pt x="233" y="70"/>
                  </a:cubicBezTo>
                  <a:cubicBezTo>
                    <a:pt x="231" y="68"/>
                    <a:pt x="229" y="66"/>
                    <a:pt x="226" y="66"/>
                  </a:cubicBezTo>
                  <a:cubicBezTo>
                    <a:pt x="225" y="66"/>
                    <a:pt x="225" y="66"/>
                    <a:pt x="225" y="66"/>
                  </a:cubicBezTo>
                  <a:cubicBezTo>
                    <a:pt x="224" y="66"/>
                    <a:pt x="223" y="66"/>
                    <a:pt x="222" y="66"/>
                  </a:cubicBezTo>
                  <a:cubicBezTo>
                    <a:pt x="222" y="66"/>
                    <a:pt x="221" y="66"/>
                    <a:pt x="220" y="66"/>
                  </a:cubicBezTo>
                  <a:cubicBezTo>
                    <a:pt x="219" y="66"/>
                    <a:pt x="217" y="66"/>
                    <a:pt x="216" y="67"/>
                  </a:cubicBezTo>
                  <a:cubicBezTo>
                    <a:pt x="214" y="67"/>
                    <a:pt x="212" y="67"/>
                    <a:pt x="211" y="67"/>
                  </a:cubicBezTo>
                  <a:cubicBezTo>
                    <a:pt x="210" y="67"/>
                    <a:pt x="209" y="67"/>
                    <a:pt x="208" y="67"/>
                  </a:cubicBezTo>
                  <a:cubicBezTo>
                    <a:pt x="206" y="66"/>
                    <a:pt x="204" y="65"/>
                    <a:pt x="203" y="63"/>
                  </a:cubicBezTo>
                  <a:cubicBezTo>
                    <a:pt x="202" y="63"/>
                    <a:pt x="202" y="62"/>
                    <a:pt x="202" y="61"/>
                  </a:cubicBezTo>
                  <a:cubicBezTo>
                    <a:pt x="202" y="60"/>
                    <a:pt x="202" y="60"/>
                    <a:pt x="202" y="59"/>
                  </a:cubicBezTo>
                  <a:cubicBezTo>
                    <a:pt x="201" y="57"/>
                    <a:pt x="201" y="54"/>
                    <a:pt x="201" y="52"/>
                  </a:cubicBezTo>
                  <a:cubicBezTo>
                    <a:pt x="202" y="51"/>
                    <a:pt x="202" y="50"/>
                    <a:pt x="202" y="49"/>
                  </a:cubicBezTo>
                  <a:cubicBezTo>
                    <a:pt x="203" y="47"/>
                    <a:pt x="203" y="45"/>
                    <a:pt x="203" y="43"/>
                  </a:cubicBezTo>
                  <a:cubicBezTo>
                    <a:pt x="204" y="38"/>
                    <a:pt x="204" y="33"/>
                    <a:pt x="204" y="28"/>
                  </a:cubicBezTo>
                  <a:cubicBezTo>
                    <a:pt x="204" y="26"/>
                    <a:pt x="204" y="23"/>
                    <a:pt x="204" y="21"/>
                  </a:cubicBezTo>
                  <a:cubicBezTo>
                    <a:pt x="204" y="19"/>
                    <a:pt x="204" y="19"/>
                    <a:pt x="204" y="19"/>
                  </a:cubicBezTo>
                  <a:cubicBezTo>
                    <a:pt x="64" y="0"/>
                    <a:pt x="64" y="0"/>
                    <a:pt x="64" y="0"/>
                  </a:cubicBezTo>
                  <a:cubicBezTo>
                    <a:pt x="64" y="3"/>
                    <a:pt x="64" y="3"/>
                    <a:pt x="64" y="3"/>
                  </a:cubicBezTo>
                  <a:cubicBezTo>
                    <a:pt x="60" y="28"/>
                    <a:pt x="56" y="55"/>
                    <a:pt x="51" y="82"/>
                  </a:cubicBezTo>
                  <a:cubicBezTo>
                    <a:pt x="51" y="86"/>
                    <a:pt x="51" y="86"/>
                    <a:pt x="51" y="86"/>
                  </a:cubicBezTo>
                  <a:cubicBezTo>
                    <a:pt x="53" y="86"/>
                    <a:pt x="53" y="86"/>
                    <a:pt x="53" y="86"/>
                  </a:cubicBezTo>
                  <a:cubicBezTo>
                    <a:pt x="52" y="87"/>
                    <a:pt x="52" y="87"/>
                    <a:pt x="51" y="88"/>
                  </a:cubicBezTo>
                  <a:cubicBezTo>
                    <a:pt x="50" y="89"/>
                    <a:pt x="50" y="89"/>
                    <a:pt x="50" y="89"/>
                  </a:cubicBezTo>
                  <a:cubicBezTo>
                    <a:pt x="50" y="90"/>
                    <a:pt x="50" y="90"/>
                    <a:pt x="50" y="90"/>
                  </a:cubicBezTo>
                  <a:cubicBezTo>
                    <a:pt x="31" y="213"/>
                    <a:pt x="10" y="357"/>
                    <a:pt x="1" y="423"/>
                  </a:cubicBezTo>
                  <a:cubicBezTo>
                    <a:pt x="0" y="426"/>
                    <a:pt x="0" y="426"/>
                    <a:pt x="0" y="426"/>
                  </a:cubicBezTo>
                  <a:cubicBezTo>
                    <a:pt x="3" y="426"/>
                    <a:pt x="3" y="426"/>
                    <a:pt x="3" y="426"/>
                  </a:cubicBezTo>
                  <a:cubicBezTo>
                    <a:pt x="36" y="432"/>
                    <a:pt x="68" y="437"/>
                    <a:pt x="100" y="442"/>
                  </a:cubicBezTo>
                  <a:cubicBezTo>
                    <a:pt x="101" y="442"/>
                    <a:pt x="101" y="442"/>
                    <a:pt x="101" y="442"/>
                  </a:cubicBezTo>
                  <a:cubicBezTo>
                    <a:pt x="104" y="442"/>
                    <a:pt x="107" y="443"/>
                    <a:pt x="111" y="443"/>
                  </a:cubicBezTo>
                  <a:cubicBezTo>
                    <a:pt x="118" y="445"/>
                    <a:pt x="125" y="446"/>
                    <a:pt x="133" y="447"/>
                  </a:cubicBezTo>
                  <a:cubicBezTo>
                    <a:pt x="134" y="447"/>
                    <a:pt x="135" y="447"/>
                    <a:pt x="136" y="447"/>
                  </a:cubicBezTo>
                  <a:cubicBezTo>
                    <a:pt x="139" y="447"/>
                    <a:pt x="144" y="448"/>
                    <a:pt x="148" y="448"/>
                  </a:cubicBezTo>
                  <a:cubicBezTo>
                    <a:pt x="148" y="448"/>
                    <a:pt x="148" y="448"/>
                    <a:pt x="148" y="448"/>
                  </a:cubicBezTo>
                  <a:cubicBezTo>
                    <a:pt x="151" y="448"/>
                    <a:pt x="154" y="447"/>
                    <a:pt x="156" y="447"/>
                  </a:cubicBezTo>
                  <a:cubicBezTo>
                    <a:pt x="158" y="446"/>
                    <a:pt x="158" y="446"/>
                    <a:pt x="158" y="446"/>
                  </a:cubicBezTo>
                  <a:cubicBezTo>
                    <a:pt x="170" y="296"/>
                    <a:pt x="170" y="296"/>
                    <a:pt x="170" y="296"/>
                  </a:cubicBezTo>
                  <a:cubicBezTo>
                    <a:pt x="192" y="282"/>
                    <a:pt x="286" y="178"/>
                    <a:pt x="315" y="147"/>
                  </a:cubicBezTo>
                  <a:cubicBezTo>
                    <a:pt x="317" y="143"/>
                    <a:pt x="317" y="143"/>
                    <a:pt x="317" y="143"/>
                  </a:cubicBezTo>
                  <a:lnTo>
                    <a:pt x="313" y="142"/>
                  </a:lnTo>
                  <a:close/>
                  <a:moveTo>
                    <a:pt x="132" y="369"/>
                  </a:moveTo>
                  <a:cubicBezTo>
                    <a:pt x="132" y="371"/>
                    <a:pt x="132" y="373"/>
                    <a:pt x="131" y="375"/>
                  </a:cubicBezTo>
                  <a:cubicBezTo>
                    <a:pt x="129" y="379"/>
                    <a:pt x="125" y="383"/>
                    <a:pt x="123" y="383"/>
                  </a:cubicBezTo>
                  <a:cubicBezTo>
                    <a:pt x="123" y="383"/>
                    <a:pt x="122" y="383"/>
                    <a:pt x="121" y="382"/>
                  </a:cubicBezTo>
                  <a:cubicBezTo>
                    <a:pt x="120" y="380"/>
                    <a:pt x="121" y="378"/>
                    <a:pt x="122" y="375"/>
                  </a:cubicBezTo>
                  <a:cubicBezTo>
                    <a:pt x="123" y="372"/>
                    <a:pt x="123" y="370"/>
                    <a:pt x="123" y="368"/>
                  </a:cubicBezTo>
                  <a:cubicBezTo>
                    <a:pt x="123" y="366"/>
                    <a:pt x="123" y="365"/>
                    <a:pt x="123" y="364"/>
                  </a:cubicBezTo>
                  <a:cubicBezTo>
                    <a:pt x="123" y="364"/>
                    <a:pt x="124" y="364"/>
                    <a:pt x="124" y="363"/>
                  </a:cubicBezTo>
                  <a:cubicBezTo>
                    <a:pt x="124" y="362"/>
                    <a:pt x="125" y="361"/>
                    <a:pt x="125" y="359"/>
                  </a:cubicBezTo>
                  <a:cubicBezTo>
                    <a:pt x="125" y="358"/>
                    <a:pt x="125" y="356"/>
                    <a:pt x="124" y="355"/>
                  </a:cubicBezTo>
                  <a:cubicBezTo>
                    <a:pt x="124" y="355"/>
                    <a:pt x="124" y="354"/>
                    <a:pt x="123" y="353"/>
                  </a:cubicBezTo>
                  <a:cubicBezTo>
                    <a:pt x="123" y="353"/>
                    <a:pt x="124" y="352"/>
                    <a:pt x="125" y="350"/>
                  </a:cubicBezTo>
                  <a:cubicBezTo>
                    <a:pt x="126" y="349"/>
                    <a:pt x="126" y="349"/>
                    <a:pt x="126" y="349"/>
                  </a:cubicBezTo>
                  <a:cubicBezTo>
                    <a:pt x="127" y="347"/>
                    <a:pt x="128" y="346"/>
                    <a:pt x="129" y="345"/>
                  </a:cubicBezTo>
                  <a:cubicBezTo>
                    <a:pt x="130" y="346"/>
                    <a:pt x="130" y="347"/>
                    <a:pt x="130" y="347"/>
                  </a:cubicBezTo>
                  <a:cubicBezTo>
                    <a:pt x="130" y="348"/>
                    <a:pt x="131" y="350"/>
                    <a:pt x="131" y="351"/>
                  </a:cubicBezTo>
                  <a:cubicBezTo>
                    <a:pt x="132" y="351"/>
                    <a:pt x="132" y="352"/>
                    <a:pt x="132" y="353"/>
                  </a:cubicBezTo>
                  <a:cubicBezTo>
                    <a:pt x="134" y="355"/>
                    <a:pt x="134" y="356"/>
                    <a:pt x="134" y="357"/>
                  </a:cubicBezTo>
                  <a:cubicBezTo>
                    <a:pt x="134" y="358"/>
                    <a:pt x="133" y="359"/>
                    <a:pt x="133" y="360"/>
                  </a:cubicBezTo>
                  <a:cubicBezTo>
                    <a:pt x="133" y="362"/>
                    <a:pt x="132" y="364"/>
                    <a:pt x="132" y="367"/>
                  </a:cubicBezTo>
                  <a:cubicBezTo>
                    <a:pt x="132" y="367"/>
                    <a:pt x="132" y="368"/>
                    <a:pt x="132" y="369"/>
                  </a:cubicBezTo>
                  <a:close/>
                  <a:moveTo>
                    <a:pt x="62" y="245"/>
                  </a:moveTo>
                  <a:cubicBezTo>
                    <a:pt x="61" y="246"/>
                    <a:pt x="59" y="246"/>
                    <a:pt x="58" y="248"/>
                  </a:cubicBezTo>
                  <a:cubicBezTo>
                    <a:pt x="57" y="248"/>
                    <a:pt x="57" y="249"/>
                    <a:pt x="57" y="249"/>
                  </a:cubicBezTo>
                  <a:cubicBezTo>
                    <a:pt x="57" y="248"/>
                    <a:pt x="58" y="248"/>
                    <a:pt x="58" y="247"/>
                  </a:cubicBezTo>
                  <a:cubicBezTo>
                    <a:pt x="59" y="245"/>
                    <a:pt x="58" y="242"/>
                    <a:pt x="58" y="241"/>
                  </a:cubicBezTo>
                  <a:cubicBezTo>
                    <a:pt x="57" y="240"/>
                    <a:pt x="57" y="239"/>
                    <a:pt x="57" y="239"/>
                  </a:cubicBezTo>
                  <a:cubicBezTo>
                    <a:pt x="58" y="239"/>
                    <a:pt x="58" y="238"/>
                    <a:pt x="58" y="238"/>
                  </a:cubicBezTo>
                  <a:cubicBezTo>
                    <a:pt x="58" y="239"/>
                    <a:pt x="58" y="241"/>
                    <a:pt x="59" y="242"/>
                  </a:cubicBezTo>
                  <a:cubicBezTo>
                    <a:pt x="60" y="244"/>
                    <a:pt x="62" y="244"/>
                    <a:pt x="64" y="244"/>
                  </a:cubicBezTo>
                  <a:cubicBezTo>
                    <a:pt x="64" y="244"/>
                    <a:pt x="64" y="244"/>
                    <a:pt x="64" y="244"/>
                  </a:cubicBezTo>
                  <a:cubicBezTo>
                    <a:pt x="64" y="244"/>
                    <a:pt x="63" y="245"/>
                    <a:pt x="62" y="245"/>
                  </a:cubicBezTo>
                  <a:close/>
                  <a:moveTo>
                    <a:pt x="57" y="249"/>
                  </a:moveTo>
                  <a:cubicBezTo>
                    <a:pt x="55" y="253"/>
                    <a:pt x="57" y="255"/>
                    <a:pt x="58" y="257"/>
                  </a:cubicBezTo>
                  <a:cubicBezTo>
                    <a:pt x="58" y="257"/>
                    <a:pt x="59" y="258"/>
                    <a:pt x="59" y="258"/>
                  </a:cubicBezTo>
                  <a:cubicBezTo>
                    <a:pt x="59" y="258"/>
                    <a:pt x="59" y="259"/>
                    <a:pt x="59" y="260"/>
                  </a:cubicBezTo>
                  <a:cubicBezTo>
                    <a:pt x="59" y="262"/>
                    <a:pt x="58" y="265"/>
                    <a:pt x="60" y="267"/>
                  </a:cubicBezTo>
                  <a:cubicBezTo>
                    <a:pt x="62" y="269"/>
                    <a:pt x="65" y="269"/>
                    <a:pt x="66" y="269"/>
                  </a:cubicBezTo>
                  <a:cubicBezTo>
                    <a:pt x="66" y="269"/>
                    <a:pt x="67" y="269"/>
                    <a:pt x="67" y="269"/>
                  </a:cubicBezTo>
                  <a:cubicBezTo>
                    <a:pt x="66" y="269"/>
                    <a:pt x="65" y="270"/>
                    <a:pt x="64" y="270"/>
                  </a:cubicBezTo>
                  <a:cubicBezTo>
                    <a:pt x="63" y="270"/>
                    <a:pt x="63" y="270"/>
                    <a:pt x="62" y="269"/>
                  </a:cubicBezTo>
                  <a:cubicBezTo>
                    <a:pt x="59" y="268"/>
                    <a:pt x="55" y="265"/>
                    <a:pt x="52" y="262"/>
                  </a:cubicBezTo>
                  <a:cubicBezTo>
                    <a:pt x="52" y="262"/>
                    <a:pt x="51" y="261"/>
                    <a:pt x="50" y="261"/>
                  </a:cubicBezTo>
                  <a:cubicBezTo>
                    <a:pt x="48" y="259"/>
                    <a:pt x="46" y="257"/>
                    <a:pt x="44" y="254"/>
                  </a:cubicBezTo>
                  <a:cubicBezTo>
                    <a:pt x="46" y="255"/>
                    <a:pt x="47" y="255"/>
                    <a:pt x="48" y="255"/>
                  </a:cubicBezTo>
                  <a:cubicBezTo>
                    <a:pt x="49" y="255"/>
                    <a:pt x="49" y="255"/>
                    <a:pt x="49" y="255"/>
                  </a:cubicBezTo>
                  <a:cubicBezTo>
                    <a:pt x="49" y="255"/>
                    <a:pt x="49" y="255"/>
                    <a:pt x="49" y="255"/>
                  </a:cubicBezTo>
                  <a:cubicBezTo>
                    <a:pt x="52" y="254"/>
                    <a:pt x="55" y="252"/>
                    <a:pt x="57" y="249"/>
                  </a:cubicBezTo>
                  <a:close/>
                  <a:moveTo>
                    <a:pt x="98" y="306"/>
                  </a:moveTo>
                  <a:cubicBezTo>
                    <a:pt x="97" y="304"/>
                    <a:pt x="96" y="303"/>
                    <a:pt x="95" y="301"/>
                  </a:cubicBezTo>
                  <a:cubicBezTo>
                    <a:pt x="93" y="297"/>
                    <a:pt x="91" y="293"/>
                    <a:pt x="88" y="289"/>
                  </a:cubicBezTo>
                  <a:cubicBezTo>
                    <a:pt x="86" y="286"/>
                    <a:pt x="86" y="284"/>
                    <a:pt x="86" y="284"/>
                  </a:cubicBezTo>
                  <a:cubicBezTo>
                    <a:pt x="86" y="284"/>
                    <a:pt x="87" y="283"/>
                    <a:pt x="87" y="283"/>
                  </a:cubicBezTo>
                  <a:cubicBezTo>
                    <a:pt x="88" y="283"/>
                    <a:pt x="88" y="284"/>
                    <a:pt x="89" y="284"/>
                  </a:cubicBezTo>
                  <a:cubicBezTo>
                    <a:pt x="89" y="284"/>
                    <a:pt x="90" y="284"/>
                    <a:pt x="90" y="284"/>
                  </a:cubicBezTo>
                  <a:cubicBezTo>
                    <a:pt x="91" y="284"/>
                    <a:pt x="93" y="284"/>
                    <a:pt x="94" y="282"/>
                  </a:cubicBezTo>
                  <a:cubicBezTo>
                    <a:pt x="96" y="280"/>
                    <a:pt x="96" y="278"/>
                    <a:pt x="96" y="277"/>
                  </a:cubicBezTo>
                  <a:cubicBezTo>
                    <a:pt x="96" y="274"/>
                    <a:pt x="96" y="274"/>
                    <a:pt x="96" y="274"/>
                  </a:cubicBezTo>
                  <a:cubicBezTo>
                    <a:pt x="93" y="274"/>
                    <a:pt x="93" y="274"/>
                    <a:pt x="93" y="274"/>
                  </a:cubicBezTo>
                  <a:cubicBezTo>
                    <a:pt x="92" y="274"/>
                    <a:pt x="91" y="274"/>
                    <a:pt x="90" y="274"/>
                  </a:cubicBezTo>
                  <a:cubicBezTo>
                    <a:pt x="88" y="274"/>
                    <a:pt x="86" y="274"/>
                    <a:pt x="85" y="273"/>
                  </a:cubicBezTo>
                  <a:cubicBezTo>
                    <a:pt x="84" y="273"/>
                    <a:pt x="83" y="272"/>
                    <a:pt x="82" y="271"/>
                  </a:cubicBezTo>
                  <a:cubicBezTo>
                    <a:pt x="81" y="271"/>
                    <a:pt x="81" y="270"/>
                    <a:pt x="80" y="269"/>
                  </a:cubicBezTo>
                  <a:cubicBezTo>
                    <a:pt x="81" y="269"/>
                    <a:pt x="82" y="268"/>
                    <a:pt x="82" y="267"/>
                  </a:cubicBezTo>
                  <a:cubicBezTo>
                    <a:pt x="85" y="264"/>
                    <a:pt x="86" y="260"/>
                    <a:pt x="88" y="256"/>
                  </a:cubicBezTo>
                  <a:cubicBezTo>
                    <a:pt x="88" y="254"/>
                    <a:pt x="88" y="254"/>
                    <a:pt x="88" y="254"/>
                  </a:cubicBezTo>
                  <a:cubicBezTo>
                    <a:pt x="90" y="251"/>
                    <a:pt x="91" y="249"/>
                    <a:pt x="93" y="249"/>
                  </a:cubicBezTo>
                  <a:cubicBezTo>
                    <a:pt x="93" y="249"/>
                    <a:pt x="93" y="249"/>
                    <a:pt x="94" y="249"/>
                  </a:cubicBezTo>
                  <a:cubicBezTo>
                    <a:pt x="99" y="249"/>
                    <a:pt x="107" y="255"/>
                    <a:pt x="109" y="259"/>
                  </a:cubicBezTo>
                  <a:cubicBezTo>
                    <a:pt x="115" y="273"/>
                    <a:pt x="118" y="290"/>
                    <a:pt x="119" y="305"/>
                  </a:cubicBezTo>
                  <a:cubicBezTo>
                    <a:pt x="120" y="309"/>
                    <a:pt x="120" y="309"/>
                    <a:pt x="120" y="309"/>
                  </a:cubicBezTo>
                  <a:cubicBezTo>
                    <a:pt x="121" y="314"/>
                    <a:pt x="122" y="318"/>
                    <a:pt x="123" y="321"/>
                  </a:cubicBezTo>
                  <a:cubicBezTo>
                    <a:pt x="123" y="322"/>
                    <a:pt x="123" y="323"/>
                    <a:pt x="124" y="325"/>
                  </a:cubicBezTo>
                  <a:cubicBezTo>
                    <a:pt x="124" y="326"/>
                    <a:pt x="125" y="330"/>
                    <a:pt x="125" y="331"/>
                  </a:cubicBezTo>
                  <a:cubicBezTo>
                    <a:pt x="125" y="331"/>
                    <a:pt x="124" y="331"/>
                    <a:pt x="124" y="332"/>
                  </a:cubicBezTo>
                  <a:cubicBezTo>
                    <a:pt x="123" y="332"/>
                    <a:pt x="122" y="332"/>
                    <a:pt x="121" y="333"/>
                  </a:cubicBezTo>
                  <a:cubicBezTo>
                    <a:pt x="121" y="330"/>
                    <a:pt x="120" y="324"/>
                    <a:pt x="119" y="321"/>
                  </a:cubicBezTo>
                  <a:cubicBezTo>
                    <a:pt x="117" y="317"/>
                    <a:pt x="114" y="315"/>
                    <a:pt x="110" y="314"/>
                  </a:cubicBezTo>
                  <a:cubicBezTo>
                    <a:pt x="109" y="314"/>
                    <a:pt x="108" y="314"/>
                    <a:pt x="108" y="314"/>
                  </a:cubicBezTo>
                  <a:cubicBezTo>
                    <a:pt x="103" y="314"/>
                    <a:pt x="102" y="317"/>
                    <a:pt x="102" y="319"/>
                  </a:cubicBezTo>
                  <a:cubicBezTo>
                    <a:pt x="101" y="316"/>
                    <a:pt x="100" y="313"/>
                    <a:pt x="100" y="311"/>
                  </a:cubicBezTo>
                  <a:cubicBezTo>
                    <a:pt x="99" y="308"/>
                    <a:pt x="98" y="307"/>
                    <a:pt x="98" y="306"/>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39" name="Freeform 138"/>
            <p:cNvSpPr>
              <a:spLocks/>
            </p:cNvSpPr>
            <p:nvPr/>
          </p:nvSpPr>
          <p:spPr bwMode="auto">
            <a:xfrm>
              <a:off x="22217589" y="8350420"/>
              <a:ext cx="266727" cy="313584"/>
            </a:xfrm>
            <a:custGeom>
              <a:avLst/>
              <a:gdLst>
                <a:gd name="T0" fmla="*/ 47 w 49"/>
                <a:gd name="T1" fmla="*/ 27 h 63"/>
                <a:gd name="T2" fmla="*/ 42 w 49"/>
                <a:gd name="T3" fmla="*/ 24 h 63"/>
                <a:gd name="T4" fmla="*/ 41 w 49"/>
                <a:gd name="T5" fmla="*/ 24 h 63"/>
                <a:gd name="T6" fmla="*/ 40 w 49"/>
                <a:gd name="T7" fmla="*/ 23 h 63"/>
                <a:gd name="T8" fmla="*/ 37 w 49"/>
                <a:gd name="T9" fmla="*/ 22 h 63"/>
                <a:gd name="T10" fmla="*/ 34 w 49"/>
                <a:gd name="T11" fmla="*/ 21 h 63"/>
                <a:gd name="T12" fmla="*/ 26 w 49"/>
                <a:gd name="T13" fmla="*/ 23 h 63"/>
                <a:gd name="T14" fmla="*/ 26 w 49"/>
                <a:gd name="T15" fmla="*/ 19 h 63"/>
                <a:gd name="T16" fmla="*/ 25 w 49"/>
                <a:gd name="T17" fmla="*/ 15 h 63"/>
                <a:gd name="T18" fmla="*/ 23 w 49"/>
                <a:gd name="T19" fmla="*/ 8 h 63"/>
                <a:gd name="T20" fmla="*/ 18 w 49"/>
                <a:gd name="T21" fmla="*/ 6 h 63"/>
                <a:gd name="T22" fmla="*/ 18 w 49"/>
                <a:gd name="T23" fmla="*/ 5 h 63"/>
                <a:gd name="T24" fmla="*/ 18 w 49"/>
                <a:gd name="T25" fmla="*/ 6 h 63"/>
                <a:gd name="T26" fmla="*/ 18 w 49"/>
                <a:gd name="T27" fmla="*/ 5 h 63"/>
                <a:gd name="T28" fmla="*/ 17 w 49"/>
                <a:gd name="T29" fmla="*/ 4 h 63"/>
                <a:gd name="T30" fmla="*/ 12 w 49"/>
                <a:gd name="T31" fmla="*/ 0 h 63"/>
                <a:gd name="T32" fmla="*/ 8 w 49"/>
                <a:gd name="T33" fmla="*/ 2 h 63"/>
                <a:gd name="T34" fmla="*/ 5 w 49"/>
                <a:gd name="T35" fmla="*/ 12 h 63"/>
                <a:gd name="T36" fmla="*/ 5 w 49"/>
                <a:gd name="T37" fmla="*/ 15 h 63"/>
                <a:gd name="T38" fmla="*/ 3 w 49"/>
                <a:gd name="T39" fmla="*/ 30 h 63"/>
                <a:gd name="T40" fmla="*/ 2 w 49"/>
                <a:gd name="T41" fmla="*/ 44 h 63"/>
                <a:gd name="T42" fmla="*/ 7 w 49"/>
                <a:gd name="T43" fmla="*/ 60 h 63"/>
                <a:gd name="T44" fmla="*/ 14 w 49"/>
                <a:gd name="T45" fmla="*/ 63 h 63"/>
                <a:gd name="T46" fmla="*/ 20 w 49"/>
                <a:gd name="T47" fmla="*/ 61 h 63"/>
                <a:gd name="T48" fmla="*/ 23 w 49"/>
                <a:gd name="T49" fmla="*/ 55 h 63"/>
                <a:gd name="T50" fmla="*/ 24 w 49"/>
                <a:gd name="T51" fmla="*/ 54 h 63"/>
                <a:gd name="T52" fmla="*/ 27 w 49"/>
                <a:gd name="T53" fmla="*/ 61 h 63"/>
                <a:gd name="T54" fmla="*/ 30 w 49"/>
                <a:gd name="T55" fmla="*/ 62 h 63"/>
                <a:gd name="T56" fmla="*/ 30 w 49"/>
                <a:gd name="T57" fmla="*/ 62 h 63"/>
                <a:gd name="T58" fmla="*/ 41 w 49"/>
                <a:gd name="T59" fmla="*/ 53 h 63"/>
                <a:gd name="T60" fmla="*/ 41 w 49"/>
                <a:gd name="T61" fmla="*/ 53 h 63"/>
                <a:gd name="T62" fmla="*/ 47 w 49"/>
                <a:gd name="T63" fmla="*/ 39 h 63"/>
                <a:gd name="T64" fmla="*/ 48 w 49"/>
                <a:gd name="T65" fmla="*/ 37 h 63"/>
                <a:gd name="T66" fmla="*/ 47 w 49"/>
                <a:gd name="T67"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9" h="63">
                  <a:moveTo>
                    <a:pt x="47" y="27"/>
                  </a:moveTo>
                  <a:cubicBezTo>
                    <a:pt x="46" y="25"/>
                    <a:pt x="44" y="24"/>
                    <a:pt x="42" y="24"/>
                  </a:cubicBezTo>
                  <a:cubicBezTo>
                    <a:pt x="42" y="24"/>
                    <a:pt x="41" y="24"/>
                    <a:pt x="41" y="24"/>
                  </a:cubicBezTo>
                  <a:cubicBezTo>
                    <a:pt x="41" y="24"/>
                    <a:pt x="40" y="23"/>
                    <a:pt x="40" y="23"/>
                  </a:cubicBezTo>
                  <a:cubicBezTo>
                    <a:pt x="39" y="23"/>
                    <a:pt x="38" y="22"/>
                    <a:pt x="37" y="22"/>
                  </a:cubicBezTo>
                  <a:cubicBezTo>
                    <a:pt x="36" y="22"/>
                    <a:pt x="35" y="21"/>
                    <a:pt x="34" y="21"/>
                  </a:cubicBezTo>
                  <a:cubicBezTo>
                    <a:pt x="31" y="21"/>
                    <a:pt x="28" y="22"/>
                    <a:pt x="26" y="23"/>
                  </a:cubicBezTo>
                  <a:cubicBezTo>
                    <a:pt x="26" y="22"/>
                    <a:pt x="26" y="20"/>
                    <a:pt x="26" y="19"/>
                  </a:cubicBezTo>
                  <a:cubicBezTo>
                    <a:pt x="25" y="17"/>
                    <a:pt x="25" y="16"/>
                    <a:pt x="25" y="15"/>
                  </a:cubicBezTo>
                  <a:cubicBezTo>
                    <a:pt x="25" y="13"/>
                    <a:pt x="24" y="10"/>
                    <a:pt x="23" y="8"/>
                  </a:cubicBezTo>
                  <a:cubicBezTo>
                    <a:pt x="21" y="6"/>
                    <a:pt x="19" y="6"/>
                    <a:pt x="18" y="6"/>
                  </a:cubicBezTo>
                  <a:cubicBezTo>
                    <a:pt x="18" y="6"/>
                    <a:pt x="18" y="5"/>
                    <a:pt x="18" y="5"/>
                  </a:cubicBezTo>
                  <a:cubicBezTo>
                    <a:pt x="18" y="5"/>
                    <a:pt x="18" y="6"/>
                    <a:pt x="18" y="6"/>
                  </a:cubicBezTo>
                  <a:cubicBezTo>
                    <a:pt x="18" y="5"/>
                    <a:pt x="18" y="5"/>
                    <a:pt x="18" y="5"/>
                  </a:cubicBezTo>
                  <a:cubicBezTo>
                    <a:pt x="18" y="5"/>
                    <a:pt x="17" y="4"/>
                    <a:pt x="17" y="4"/>
                  </a:cubicBezTo>
                  <a:cubicBezTo>
                    <a:pt x="16" y="2"/>
                    <a:pt x="15" y="0"/>
                    <a:pt x="12" y="0"/>
                  </a:cubicBezTo>
                  <a:cubicBezTo>
                    <a:pt x="10" y="0"/>
                    <a:pt x="9" y="1"/>
                    <a:pt x="8" y="2"/>
                  </a:cubicBezTo>
                  <a:cubicBezTo>
                    <a:pt x="4" y="4"/>
                    <a:pt x="5" y="9"/>
                    <a:pt x="5" y="12"/>
                  </a:cubicBezTo>
                  <a:cubicBezTo>
                    <a:pt x="5" y="13"/>
                    <a:pt x="5" y="14"/>
                    <a:pt x="5" y="15"/>
                  </a:cubicBezTo>
                  <a:cubicBezTo>
                    <a:pt x="3" y="20"/>
                    <a:pt x="3" y="25"/>
                    <a:pt x="3" y="30"/>
                  </a:cubicBezTo>
                  <a:cubicBezTo>
                    <a:pt x="4" y="35"/>
                    <a:pt x="3" y="39"/>
                    <a:pt x="2" y="44"/>
                  </a:cubicBezTo>
                  <a:cubicBezTo>
                    <a:pt x="0" y="51"/>
                    <a:pt x="2" y="57"/>
                    <a:pt x="7" y="60"/>
                  </a:cubicBezTo>
                  <a:cubicBezTo>
                    <a:pt x="9" y="62"/>
                    <a:pt x="12" y="63"/>
                    <a:pt x="14" y="63"/>
                  </a:cubicBezTo>
                  <a:cubicBezTo>
                    <a:pt x="16" y="63"/>
                    <a:pt x="18" y="62"/>
                    <a:pt x="20" y="61"/>
                  </a:cubicBezTo>
                  <a:cubicBezTo>
                    <a:pt x="22" y="59"/>
                    <a:pt x="23" y="57"/>
                    <a:pt x="23" y="55"/>
                  </a:cubicBezTo>
                  <a:cubicBezTo>
                    <a:pt x="23" y="55"/>
                    <a:pt x="23" y="55"/>
                    <a:pt x="24" y="54"/>
                  </a:cubicBezTo>
                  <a:cubicBezTo>
                    <a:pt x="23" y="57"/>
                    <a:pt x="24" y="59"/>
                    <a:pt x="27" y="61"/>
                  </a:cubicBezTo>
                  <a:cubicBezTo>
                    <a:pt x="28" y="61"/>
                    <a:pt x="29" y="62"/>
                    <a:pt x="30" y="62"/>
                  </a:cubicBezTo>
                  <a:cubicBezTo>
                    <a:pt x="30" y="62"/>
                    <a:pt x="30" y="62"/>
                    <a:pt x="30" y="62"/>
                  </a:cubicBezTo>
                  <a:cubicBezTo>
                    <a:pt x="34" y="62"/>
                    <a:pt x="38" y="57"/>
                    <a:pt x="41" y="53"/>
                  </a:cubicBezTo>
                  <a:cubicBezTo>
                    <a:pt x="41" y="53"/>
                    <a:pt x="41" y="53"/>
                    <a:pt x="41" y="53"/>
                  </a:cubicBezTo>
                  <a:cubicBezTo>
                    <a:pt x="44" y="49"/>
                    <a:pt x="47" y="45"/>
                    <a:pt x="47" y="39"/>
                  </a:cubicBezTo>
                  <a:cubicBezTo>
                    <a:pt x="47" y="39"/>
                    <a:pt x="47" y="38"/>
                    <a:pt x="48" y="37"/>
                  </a:cubicBezTo>
                  <a:cubicBezTo>
                    <a:pt x="48" y="34"/>
                    <a:pt x="49" y="30"/>
                    <a:pt x="47" y="27"/>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40" name="Freeform 139"/>
            <p:cNvSpPr>
              <a:spLocks/>
            </p:cNvSpPr>
            <p:nvPr/>
          </p:nvSpPr>
          <p:spPr bwMode="auto">
            <a:xfrm>
              <a:off x="21497425" y="8003238"/>
              <a:ext cx="451385" cy="130660"/>
            </a:xfrm>
            <a:custGeom>
              <a:avLst/>
              <a:gdLst>
                <a:gd name="T0" fmla="*/ 82 w 83"/>
                <a:gd name="T1" fmla="*/ 10 h 26"/>
                <a:gd name="T2" fmla="*/ 71 w 83"/>
                <a:gd name="T3" fmla="*/ 3 h 26"/>
                <a:gd name="T4" fmla="*/ 66 w 83"/>
                <a:gd name="T5" fmla="*/ 3 h 26"/>
                <a:gd name="T6" fmla="*/ 61 w 83"/>
                <a:gd name="T7" fmla="*/ 4 h 26"/>
                <a:gd name="T8" fmla="*/ 59 w 83"/>
                <a:gd name="T9" fmla="*/ 3 h 26"/>
                <a:gd name="T10" fmla="*/ 52 w 83"/>
                <a:gd name="T11" fmla="*/ 2 h 26"/>
                <a:gd name="T12" fmla="*/ 39 w 83"/>
                <a:gd name="T13" fmla="*/ 0 h 26"/>
                <a:gd name="T14" fmla="*/ 33 w 83"/>
                <a:gd name="T15" fmla="*/ 1 h 26"/>
                <a:gd name="T16" fmla="*/ 30 w 83"/>
                <a:gd name="T17" fmla="*/ 1 h 26"/>
                <a:gd name="T18" fmla="*/ 15 w 83"/>
                <a:gd name="T19" fmla="*/ 4 h 26"/>
                <a:gd name="T20" fmla="*/ 1 w 83"/>
                <a:gd name="T21" fmla="*/ 11 h 26"/>
                <a:gd name="T22" fmla="*/ 2 w 83"/>
                <a:gd name="T23" fmla="*/ 16 h 26"/>
                <a:gd name="T24" fmla="*/ 11 w 83"/>
                <a:gd name="T25" fmla="*/ 19 h 26"/>
                <a:gd name="T26" fmla="*/ 13 w 83"/>
                <a:gd name="T27" fmla="*/ 19 h 26"/>
                <a:gd name="T28" fmla="*/ 16 w 83"/>
                <a:gd name="T29" fmla="*/ 19 h 26"/>
                <a:gd name="T30" fmla="*/ 23 w 83"/>
                <a:gd name="T31" fmla="*/ 20 h 26"/>
                <a:gd name="T32" fmla="*/ 24 w 83"/>
                <a:gd name="T33" fmla="*/ 22 h 26"/>
                <a:gd name="T34" fmla="*/ 28 w 83"/>
                <a:gd name="T35" fmla="*/ 24 h 26"/>
                <a:gd name="T36" fmla="*/ 35 w 83"/>
                <a:gd name="T37" fmla="*/ 25 h 26"/>
                <a:gd name="T38" fmla="*/ 37 w 83"/>
                <a:gd name="T39" fmla="*/ 25 h 26"/>
                <a:gd name="T40" fmla="*/ 40 w 83"/>
                <a:gd name="T41" fmla="*/ 25 h 26"/>
                <a:gd name="T42" fmla="*/ 42 w 83"/>
                <a:gd name="T43" fmla="*/ 26 h 26"/>
                <a:gd name="T44" fmla="*/ 46 w 83"/>
                <a:gd name="T45" fmla="*/ 26 h 26"/>
                <a:gd name="T46" fmla="*/ 48 w 83"/>
                <a:gd name="T47" fmla="*/ 26 h 26"/>
                <a:gd name="T48" fmla="*/ 55 w 83"/>
                <a:gd name="T49" fmla="*/ 25 h 26"/>
                <a:gd name="T50" fmla="*/ 64 w 83"/>
                <a:gd name="T51" fmla="*/ 24 h 26"/>
                <a:gd name="T52" fmla="*/ 76 w 83"/>
                <a:gd name="T53" fmla="*/ 20 h 26"/>
                <a:gd name="T54" fmla="*/ 77 w 83"/>
                <a:gd name="T55" fmla="*/ 19 h 26"/>
                <a:gd name="T56" fmla="*/ 82 w 83"/>
                <a:gd name="T57" fmla="*/ 1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3" h="26">
                  <a:moveTo>
                    <a:pt x="82" y="10"/>
                  </a:moveTo>
                  <a:cubicBezTo>
                    <a:pt x="81" y="5"/>
                    <a:pt x="74" y="3"/>
                    <a:pt x="71" y="3"/>
                  </a:cubicBezTo>
                  <a:cubicBezTo>
                    <a:pt x="69" y="3"/>
                    <a:pt x="67" y="3"/>
                    <a:pt x="66" y="3"/>
                  </a:cubicBezTo>
                  <a:cubicBezTo>
                    <a:pt x="64" y="4"/>
                    <a:pt x="63" y="4"/>
                    <a:pt x="61" y="4"/>
                  </a:cubicBezTo>
                  <a:cubicBezTo>
                    <a:pt x="60" y="4"/>
                    <a:pt x="59" y="4"/>
                    <a:pt x="59" y="3"/>
                  </a:cubicBezTo>
                  <a:cubicBezTo>
                    <a:pt x="56" y="3"/>
                    <a:pt x="54" y="3"/>
                    <a:pt x="52" y="2"/>
                  </a:cubicBezTo>
                  <a:cubicBezTo>
                    <a:pt x="48" y="1"/>
                    <a:pt x="43" y="0"/>
                    <a:pt x="39" y="0"/>
                  </a:cubicBezTo>
                  <a:cubicBezTo>
                    <a:pt x="37" y="0"/>
                    <a:pt x="35" y="0"/>
                    <a:pt x="33" y="1"/>
                  </a:cubicBezTo>
                  <a:cubicBezTo>
                    <a:pt x="30" y="1"/>
                    <a:pt x="30" y="1"/>
                    <a:pt x="30" y="1"/>
                  </a:cubicBezTo>
                  <a:cubicBezTo>
                    <a:pt x="25" y="3"/>
                    <a:pt x="20" y="4"/>
                    <a:pt x="15" y="4"/>
                  </a:cubicBezTo>
                  <a:cubicBezTo>
                    <a:pt x="11" y="5"/>
                    <a:pt x="3" y="5"/>
                    <a:pt x="1" y="11"/>
                  </a:cubicBezTo>
                  <a:cubicBezTo>
                    <a:pt x="0" y="13"/>
                    <a:pt x="1" y="15"/>
                    <a:pt x="2" y="16"/>
                  </a:cubicBezTo>
                  <a:cubicBezTo>
                    <a:pt x="4" y="19"/>
                    <a:pt x="8" y="19"/>
                    <a:pt x="11" y="19"/>
                  </a:cubicBezTo>
                  <a:cubicBezTo>
                    <a:pt x="12" y="19"/>
                    <a:pt x="12" y="19"/>
                    <a:pt x="13" y="19"/>
                  </a:cubicBezTo>
                  <a:cubicBezTo>
                    <a:pt x="13" y="19"/>
                    <a:pt x="15" y="19"/>
                    <a:pt x="16" y="19"/>
                  </a:cubicBezTo>
                  <a:cubicBezTo>
                    <a:pt x="18" y="19"/>
                    <a:pt x="21" y="19"/>
                    <a:pt x="23" y="20"/>
                  </a:cubicBezTo>
                  <a:cubicBezTo>
                    <a:pt x="23" y="20"/>
                    <a:pt x="23" y="21"/>
                    <a:pt x="24" y="22"/>
                  </a:cubicBezTo>
                  <a:cubicBezTo>
                    <a:pt x="25" y="23"/>
                    <a:pt x="27" y="24"/>
                    <a:pt x="28" y="24"/>
                  </a:cubicBezTo>
                  <a:cubicBezTo>
                    <a:pt x="30" y="25"/>
                    <a:pt x="33" y="25"/>
                    <a:pt x="35" y="25"/>
                  </a:cubicBezTo>
                  <a:cubicBezTo>
                    <a:pt x="37" y="25"/>
                    <a:pt x="37" y="25"/>
                    <a:pt x="37" y="25"/>
                  </a:cubicBezTo>
                  <a:cubicBezTo>
                    <a:pt x="38" y="25"/>
                    <a:pt x="39" y="25"/>
                    <a:pt x="40" y="25"/>
                  </a:cubicBezTo>
                  <a:cubicBezTo>
                    <a:pt x="40" y="25"/>
                    <a:pt x="41" y="26"/>
                    <a:pt x="42" y="26"/>
                  </a:cubicBezTo>
                  <a:cubicBezTo>
                    <a:pt x="43" y="26"/>
                    <a:pt x="45" y="26"/>
                    <a:pt x="46" y="26"/>
                  </a:cubicBezTo>
                  <a:cubicBezTo>
                    <a:pt x="47" y="26"/>
                    <a:pt x="47" y="26"/>
                    <a:pt x="48" y="26"/>
                  </a:cubicBezTo>
                  <a:cubicBezTo>
                    <a:pt x="50" y="26"/>
                    <a:pt x="53" y="26"/>
                    <a:pt x="55" y="25"/>
                  </a:cubicBezTo>
                  <a:cubicBezTo>
                    <a:pt x="58" y="25"/>
                    <a:pt x="61" y="24"/>
                    <a:pt x="64" y="24"/>
                  </a:cubicBezTo>
                  <a:cubicBezTo>
                    <a:pt x="68" y="24"/>
                    <a:pt x="72" y="23"/>
                    <a:pt x="76" y="20"/>
                  </a:cubicBezTo>
                  <a:cubicBezTo>
                    <a:pt x="76" y="19"/>
                    <a:pt x="77" y="19"/>
                    <a:pt x="77" y="19"/>
                  </a:cubicBezTo>
                  <a:cubicBezTo>
                    <a:pt x="79" y="17"/>
                    <a:pt x="83" y="14"/>
                    <a:pt x="82" y="10"/>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41" name="Freeform 140"/>
            <p:cNvSpPr>
              <a:spLocks noEditPoints="1"/>
            </p:cNvSpPr>
            <p:nvPr/>
          </p:nvSpPr>
          <p:spPr bwMode="auto">
            <a:xfrm>
              <a:off x="14482495" y="3868786"/>
              <a:ext cx="2496979" cy="2756924"/>
            </a:xfrm>
            <a:custGeom>
              <a:avLst/>
              <a:gdLst>
                <a:gd name="T0" fmla="*/ 230 w 458"/>
                <a:gd name="T1" fmla="*/ 169 h 556"/>
                <a:gd name="T2" fmla="*/ 248 w 458"/>
                <a:gd name="T3" fmla="*/ 90 h 556"/>
                <a:gd name="T4" fmla="*/ 223 w 458"/>
                <a:gd name="T5" fmla="*/ 97 h 556"/>
                <a:gd name="T6" fmla="*/ 230 w 458"/>
                <a:gd name="T7" fmla="*/ 67 h 556"/>
                <a:gd name="T8" fmla="*/ 212 w 458"/>
                <a:gd name="T9" fmla="*/ 74 h 556"/>
                <a:gd name="T10" fmla="*/ 200 w 458"/>
                <a:gd name="T11" fmla="*/ 71 h 556"/>
                <a:gd name="T12" fmla="*/ 202 w 458"/>
                <a:gd name="T13" fmla="*/ 59 h 556"/>
                <a:gd name="T14" fmla="*/ 203 w 458"/>
                <a:gd name="T15" fmla="*/ 29 h 556"/>
                <a:gd name="T16" fmla="*/ 183 w 458"/>
                <a:gd name="T17" fmla="*/ 42 h 556"/>
                <a:gd name="T18" fmla="*/ 173 w 458"/>
                <a:gd name="T19" fmla="*/ 44 h 556"/>
                <a:gd name="T20" fmla="*/ 176 w 458"/>
                <a:gd name="T21" fmla="*/ 30 h 556"/>
                <a:gd name="T22" fmla="*/ 167 w 458"/>
                <a:gd name="T23" fmla="*/ 23 h 556"/>
                <a:gd name="T24" fmla="*/ 147 w 458"/>
                <a:gd name="T25" fmla="*/ 21 h 556"/>
                <a:gd name="T26" fmla="*/ 124 w 458"/>
                <a:gd name="T27" fmla="*/ 20 h 556"/>
                <a:gd name="T28" fmla="*/ 107 w 458"/>
                <a:gd name="T29" fmla="*/ 5 h 556"/>
                <a:gd name="T30" fmla="*/ 93 w 458"/>
                <a:gd name="T31" fmla="*/ 5 h 556"/>
                <a:gd name="T32" fmla="*/ 80 w 458"/>
                <a:gd name="T33" fmla="*/ 7 h 556"/>
                <a:gd name="T34" fmla="*/ 69 w 458"/>
                <a:gd name="T35" fmla="*/ 13 h 556"/>
                <a:gd name="T36" fmla="*/ 42 w 458"/>
                <a:gd name="T37" fmla="*/ 49 h 556"/>
                <a:gd name="T38" fmla="*/ 51 w 458"/>
                <a:gd name="T39" fmla="*/ 86 h 556"/>
                <a:gd name="T40" fmla="*/ 25 w 458"/>
                <a:gd name="T41" fmla="*/ 155 h 556"/>
                <a:gd name="T42" fmla="*/ 22 w 458"/>
                <a:gd name="T43" fmla="*/ 203 h 556"/>
                <a:gd name="T44" fmla="*/ 14 w 458"/>
                <a:gd name="T45" fmla="*/ 243 h 556"/>
                <a:gd name="T46" fmla="*/ 3 w 458"/>
                <a:gd name="T47" fmla="*/ 288 h 556"/>
                <a:gd name="T48" fmla="*/ 13 w 458"/>
                <a:gd name="T49" fmla="*/ 341 h 556"/>
                <a:gd name="T50" fmla="*/ 30 w 458"/>
                <a:gd name="T51" fmla="*/ 367 h 556"/>
                <a:gd name="T52" fmla="*/ 40 w 458"/>
                <a:gd name="T53" fmla="*/ 382 h 556"/>
                <a:gd name="T54" fmla="*/ 39 w 458"/>
                <a:gd name="T55" fmla="*/ 407 h 556"/>
                <a:gd name="T56" fmla="*/ 457 w 458"/>
                <a:gd name="T57" fmla="*/ 403 h 556"/>
                <a:gd name="T58" fmla="*/ 111 w 458"/>
                <a:gd name="T59" fmla="*/ 37 h 556"/>
                <a:gd name="T60" fmla="*/ 232 w 458"/>
                <a:gd name="T61" fmla="*/ 212 h 556"/>
                <a:gd name="T62" fmla="*/ 208 w 458"/>
                <a:gd name="T63" fmla="*/ 222 h 556"/>
                <a:gd name="T64" fmla="*/ 226 w 458"/>
                <a:gd name="T65" fmla="*/ 238 h 556"/>
                <a:gd name="T66" fmla="*/ 243 w 458"/>
                <a:gd name="T67" fmla="*/ 243 h 556"/>
                <a:gd name="T68" fmla="*/ 226 w 458"/>
                <a:gd name="T69" fmla="*/ 258 h 556"/>
                <a:gd name="T70" fmla="*/ 200 w 458"/>
                <a:gd name="T71" fmla="*/ 259 h 556"/>
                <a:gd name="T72" fmla="*/ 185 w 458"/>
                <a:gd name="T73" fmla="*/ 265 h 556"/>
                <a:gd name="T74" fmla="*/ 179 w 458"/>
                <a:gd name="T75" fmla="*/ 245 h 556"/>
                <a:gd name="T76" fmla="*/ 152 w 458"/>
                <a:gd name="T77" fmla="*/ 246 h 556"/>
                <a:gd name="T78" fmla="*/ 169 w 458"/>
                <a:gd name="T79" fmla="*/ 236 h 556"/>
                <a:gd name="T80" fmla="*/ 194 w 458"/>
                <a:gd name="T81" fmla="*/ 233 h 556"/>
                <a:gd name="T82" fmla="*/ 171 w 458"/>
                <a:gd name="T83" fmla="*/ 207 h 556"/>
                <a:gd name="T84" fmla="*/ 157 w 458"/>
                <a:gd name="T85" fmla="*/ 199 h 556"/>
                <a:gd name="T86" fmla="*/ 169 w 458"/>
                <a:gd name="T87" fmla="*/ 199 h 556"/>
                <a:gd name="T88" fmla="*/ 202 w 458"/>
                <a:gd name="T89" fmla="*/ 208 h 556"/>
                <a:gd name="T90" fmla="*/ 144 w 458"/>
                <a:gd name="T91" fmla="*/ 195 h 556"/>
                <a:gd name="T92" fmla="*/ 151 w 458"/>
                <a:gd name="T93" fmla="*/ 197 h 556"/>
                <a:gd name="T94" fmla="*/ 146 w 458"/>
                <a:gd name="T95" fmla="*/ 42 h 556"/>
                <a:gd name="T96" fmla="*/ 144 w 458"/>
                <a:gd name="T97" fmla="*/ 36 h 556"/>
                <a:gd name="T98" fmla="*/ 310 w 458"/>
                <a:gd name="T99" fmla="*/ 417 h 556"/>
                <a:gd name="T100" fmla="*/ 291 w 458"/>
                <a:gd name="T101" fmla="*/ 423 h 556"/>
                <a:gd name="T102" fmla="*/ 240 w 458"/>
                <a:gd name="T103" fmla="*/ 442 h 556"/>
                <a:gd name="T104" fmla="*/ 223 w 458"/>
                <a:gd name="T105" fmla="*/ 452 h 556"/>
                <a:gd name="T106" fmla="*/ 196 w 458"/>
                <a:gd name="T107" fmla="*/ 448 h 556"/>
                <a:gd name="T108" fmla="*/ 192 w 458"/>
                <a:gd name="T109" fmla="*/ 435 h 556"/>
                <a:gd name="T110" fmla="*/ 221 w 458"/>
                <a:gd name="T111" fmla="*/ 425 h 556"/>
                <a:gd name="T112" fmla="*/ 218 w 458"/>
                <a:gd name="T113" fmla="*/ 383 h 556"/>
                <a:gd name="T114" fmla="*/ 260 w 458"/>
                <a:gd name="T115" fmla="*/ 431 h 556"/>
                <a:gd name="T116" fmla="*/ 283 w 458"/>
                <a:gd name="T117" fmla="*/ 421 h 556"/>
                <a:gd name="T118" fmla="*/ 313 w 458"/>
                <a:gd name="T119" fmla="*/ 412 h 556"/>
                <a:gd name="T120" fmla="*/ 311 w 458"/>
                <a:gd name="T121" fmla="*/ 415 h 5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58" h="556">
                  <a:moveTo>
                    <a:pt x="345" y="346"/>
                  </a:moveTo>
                  <a:cubicBezTo>
                    <a:pt x="332" y="315"/>
                    <a:pt x="332" y="315"/>
                    <a:pt x="332" y="315"/>
                  </a:cubicBezTo>
                  <a:cubicBezTo>
                    <a:pt x="331" y="315"/>
                    <a:pt x="331" y="315"/>
                    <a:pt x="331" y="315"/>
                  </a:cubicBezTo>
                  <a:cubicBezTo>
                    <a:pt x="324" y="314"/>
                    <a:pt x="303" y="310"/>
                    <a:pt x="293" y="284"/>
                  </a:cubicBezTo>
                  <a:cubicBezTo>
                    <a:pt x="293" y="284"/>
                    <a:pt x="293" y="284"/>
                    <a:pt x="293" y="284"/>
                  </a:cubicBezTo>
                  <a:cubicBezTo>
                    <a:pt x="230" y="169"/>
                    <a:pt x="230" y="169"/>
                    <a:pt x="230" y="169"/>
                  </a:cubicBezTo>
                  <a:cubicBezTo>
                    <a:pt x="261" y="108"/>
                    <a:pt x="261" y="108"/>
                    <a:pt x="261" y="108"/>
                  </a:cubicBezTo>
                  <a:cubicBezTo>
                    <a:pt x="262" y="106"/>
                    <a:pt x="262" y="106"/>
                    <a:pt x="262" y="106"/>
                  </a:cubicBezTo>
                  <a:cubicBezTo>
                    <a:pt x="262" y="105"/>
                    <a:pt x="262" y="105"/>
                    <a:pt x="262" y="105"/>
                  </a:cubicBezTo>
                  <a:cubicBezTo>
                    <a:pt x="262" y="104"/>
                    <a:pt x="261" y="103"/>
                    <a:pt x="261" y="101"/>
                  </a:cubicBezTo>
                  <a:cubicBezTo>
                    <a:pt x="259" y="97"/>
                    <a:pt x="256" y="95"/>
                    <a:pt x="253" y="93"/>
                  </a:cubicBezTo>
                  <a:cubicBezTo>
                    <a:pt x="251" y="92"/>
                    <a:pt x="250" y="91"/>
                    <a:pt x="248" y="90"/>
                  </a:cubicBezTo>
                  <a:cubicBezTo>
                    <a:pt x="247" y="88"/>
                    <a:pt x="244" y="86"/>
                    <a:pt x="241" y="86"/>
                  </a:cubicBezTo>
                  <a:cubicBezTo>
                    <a:pt x="238" y="86"/>
                    <a:pt x="236" y="89"/>
                    <a:pt x="234" y="90"/>
                  </a:cubicBezTo>
                  <a:cubicBezTo>
                    <a:pt x="234" y="90"/>
                    <a:pt x="234" y="91"/>
                    <a:pt x="233" y="91"/>
                  </a:cubicBezTo>
                  <a:cubicBezTo>
                    <a:pt x="233" y="92"/>
                    <a:pt x="232" y="92"/>
                    <a:pt x="231" y="93"/>
                  </a:cubicBezTo>
                  <a:cubicBezTo>
                    <a:pt x="229" y="94"/>
                    <a:pt x="229" y="94"/>
                    <a:pt x="229" y="94"/>
                  </a:cubicBezTo>
                  <a:cubicBezTo>
                    <a:pt x="228" y="95"/>
                    <a:pt x="225" y="97"/>
                    <a:pt x="223" y="97"/>
                  </a:cubicBezTo>
                  <a:cubicBezTo>
                    <a:pt x="223" y="95"/>
                    <a:pt x="224" y="90"/>
                    <a:pt x="224" y="88"/>
                  </a:cubicBezTo>
                  <a:cubicBezTo>
                    <a:pt x="225" y="86"/>
                    <a:pt x="225" y="85"/>
                    <a:pt x="225" y="84"/>
                  </a:cubicBezTo>
                  <a:cubicBezTo>
                    <a:pt x="225" y="82"/>
                    <a:pt x="226" y="80"/>
                    <a:pt x="227" y="78"/>
                  </a:cubicBezTo>
                  <a:cubicBezTo>
                    <a:pt x="227" y="77"/>
                    <a:pt x="227" y="77"/>
                    <a:pt x="227" y="76"/>
                  </a:cubicBezTo>
                  <a:cubicBezTo>
                    <a:pt x="227" y="76"/>
                    <a:pt x="228" y="75"/>
                    <a:pt x="228" y="75"/>
                  </a:cubicBezTo>
                  <a:cubicBezTo>
                    <a:pt x="230" y="73"/>
                    <a:pt x="232" y="70"/>
                    <a:pt x="230" y="67"/>
                  </a:cubicBezTo>
                  <a:cubicBezTo>
                    <a:pt x="229" y="65"/>
                    <a:pt x="228" y="64"/>
                    <a:pt x="226" y="64"/>
                  </a:cubicBezTo>
                  <a:cubicBezTo>
                    <a:pt x="224" y="64"/>
                    <a:pt x="222" y="65"/>
                    <a:pt x="221" y="66"/>
                  </a:cubicBezTo>
                  <a:cubicBezTo>
                    <a:pt x="221" y="67"/>
                    <a:pt x="221" y="67"/>
                    <a:pt x="221" y="67"/>
                  </a:cubicBezTo>
                  <a:cubicBezTo>
                    <a:pt x="220" y="67"/>
                    <a:pt x="219" y="68"/>
                    <a:pt x="219" y="68"/>
                  </a:cubicBezTo>
                  <a:cubicBezTo>
                    <a:pt x="218" y="69"/>
                    <a:pt x="217" y="69"/>
                    <a:pt x="215" y="70"/>
                  </a:cubicBezTo>
                  <a:cubicBezTo>
                    <a:pt x="214" y="71"/>
                    <a:pt x="213" y="72"/>
                    <a:pt x="212" y="74"/>
                  </a:cubicBezTo>
                  <a:cubicBezTo>
                    <a:pt x="211" y="75"/>
                    <a:pt x="211" y="75"/>
                    <a:pt x="211" y="75"/>
                  </a:cubicBezTo>
                  <a:cubicBezTo>
                    <a:pt x="208" y="77"/>
                    <a:pt x="205" y="80"/>
                    <a:pt x="201" y="80"/>
                  </a:cubicBezTo>
                  <a:cubicBezTo>
                    <a:pt x="201" y="80"/>
                    <a:pt x="201" y="80"/>
                    <a:pt x="201" y="80"/>
                  </a:cubicBezTo>
                  <a:cubicBezTo>
                    <a:pt x="201" y="80"/>
                    <a:pt x="200" y="78"/>
                    <a:pt x="200" y="78"/>
                  </a:cubicBezTo>
                  <a:cubicBezTo>
                    <a:pt x="200" y="77"/>
                    <a:pt x="200" y="76"/>
                    <a:pt x="200" y="75"/>
                  </a:cubicBezTo>
                  <a:cubicBezTo>
                    <a:pt x="200" y="74"/>
                    <a:pt x="200" y="73"/>
                    <a:pt x="200" y="71"/>
                  </a:cubicBezTo>
                  <a:cubicBezTo>
                    <a:pt x="200" y="70"/>
                    <a:pt x="200" y="69"/>
                    <a:pt x="200" y="67"/>
                  </a:cubicBezTo>
                  <a:cubicBezTo>
                    <a:pt x="200" y="66"/>
                    <a:pt x="200" y="65"/>
                    <a:pt x="200" y="64"/>
                  </a:cubicBezTo>
                  <a:cubicBezTo>
                    <a:pt x="200" y="64"/>
                    <a:pt x="200" y="64"/>
                    <a:pt x="200" y="64"/>
                  </a:cubicBezTo>
                  <a:cubicBezTo>
                    <a:pt x="200" y="64"/>
                    <a:pt x="200" y="64"/>
                    <a:pt x="200" y="64"/>
                  </a:cubicBezTo>
                  <a:cubicBezTo>
                    <a:pt x="200" y="63"/>
                    <a:pt x="201" y="63"/>
                    <a:pt x="201" y="62"/>
                  </a:cubicBezTo>
                  <a:cubicBezTo>
                    <a:pt x="201" y="61"/>
                    <a:pt x="202" y="60"/>
                    <a:pt x="202" y="59"/>
                  </a:cubicBezTo>
                  <a:cubicBezTo>
                    <a:pt x="202" y="58"/>
                    <a:pt x="202" y="58"/>
                    <a:pt x="203" y="57"/>
                  </a:cubicBezTo>
                  <a:cubicBezTo>
                    <a:pt x="203" y="56"/>
                    <a:pt x="203" y="54"/>
                    <a:pt x="203" y="53"/>
                  </a:cubicBezTo>
                  <a:cubicBezTo>
                    <a:pt x="203" y="53"/>
                    <a:pt x="204" y="52"/>
                    <a:pt x="204" y="52"/>
                  </a:cubicBezTo>
                  <a:cubicBezTo>
                    <a:pt x="204" y="50"/>
                    <a:pt x="204" y="49"/>
                    <a:pt x="205" y="48"/>
                  </a:cubicBezTo>
                  <a:cubicBezTo>
                    <a:pt x="206" y="44"/>
                    <a:pt x="207" y="41"/>
                    <a:pt x="206" y="37"/>
                  </a:cubicBezTo>
                  <a:cubicBezTo>
                    <a:pt x="206" y="34"/>
                    <a:pt x="205" y="31"/>
                    <a:pt x="203" y="29"/>
                  </a:cubicBezTo>
                  <a:cubicBezTo>
                    <a:pt x="201" y="27"/>
                    <a:pt x="200" y="26"/>
                    <a:pt x="198" y="26"/>
                  </a:cubicBezTo>
                  <a:cubicBezTo>
                    <a:pt x="197" y="26"/>
                    <a:pt x="195" y="26"/>
                    <a:pt x="193" y="29"/>
                  </a:cubicBezTo>
                  <a:cubicBezTo>
                    <a:pt x="192" y="31"/>
                    <a:pt x="191" y="35"/>
                    <a:pt x="191" y="39"/>
                  </a:cubicBezTo>
                  <a:cubicBezTo>
                    <a:pt x="191" y="39"/>
                    <a:pt x="191" y="39"/>
                    <a:pt x="191" y="39"/>
                  </a:cubicBezTo>
                  <a:cubicBezTo>
                    <a:pt x="190" y="39"/>
                    <a:pt x="189" y="39"/>
                    <a:pt x="188" y="39"/>
                  </a:cubicBezTo>
                  <a:cubicBezTo>
                    <a:pt x="187" y="39"/>
                    <a:pt x="185" y="40"/>
                    <a:pt x="183" y="42"/>
                  </a:cubicBezTo>
                  <a:cubicBezTo>
                    <a:pt x="182" y="42"/>
                    <a:pt x="182" y="43"/>
                    <a:pt x="181" y="43"/>
                  </a:cubicBezTo>
                  <a:cubicBezTo>
                    <a:pt x="179" y="44"/>
                    <a:pt x="179" y="44"/>
                    <a:pt x="179" y="44"/>
                  </a:cubicBezTo>
                  <a:cubicBezTo>
                    <a:pt x="179" y="44"/>
                    <a:pt x="179" y="44"/>
                    <a:pt x="178" y="45"/>
                  </a:cubicBezTo>
                  <a:cubicBezTo>
                    <a:pt x="177" y="45"/>
                    <a:pt x="175" y="46"/>
                    <a:pt x="175" y="46"/>
                  </a:cubicBezTo>
                  <a:cubicBezTo>
                    <a:pt x="174" y="46"/>
                    <a:pt x="174" y="46"/>
                    <a:pt x="174" y="45"/>
                  </a:cubicBezTo>
                  <a:cubicBezTo>
                    <a:pt x="173" y="45"/>
                    <a:pt x="173" y="44"/>
                    <a:pt x="173" y="44"/>
                  </a:cubicBezTo>
                  <a:cubicBezTo>
                    <a:pt x="173" y="43"/>
                    <a:pt x="172" y="41"/>
                    <a:pt x="171" y="40"/>
                  </a:cubicBezTo>
                  <a:cubicBezTo>
                    <a:pt x="169" y="39"/>
                    <a:pt x="167" y="38"/>
                    <a:pt x="165" y="38"/>
                  </a:cubicBezTo>
                  <a:cubicBezTo>
                    <a:pt x="166" y="38"/>
                    <a:pt x="167" y="38"/>
                    <a:pt x="168" y="37"/>
                  </a:cubicBezTo>
                  <a:cubicBezTo>
                    <a:pt x="168" y="37"/>
                    <a:pt x="169" y="37"/>
                    <a:pt x="169" y="37"/>
                  </a:cubicBezTo>
                  <a:cubicBezTo>
                    <a:pt x="170" y="37"/>
                    <a:pt x="171" y="37"/>
                    <a:pt x="172" y="37"/>
                  </a:cubicBezTo>
                  <a:cubicBezTo>
                    <a:pt x="176" y="36"/>
                    <a:pt x="176" y="31"/>
                    <a:pt x="176" y="30"/>
                  </a:cubicBezTo>
                  <a:cubicBezTo>
                    <a:pt x="176" y="28"/>
                    <a:pt x="175" y="25"/>
                    <a:pt x="170" y="25"/>
                  </a:cubicBezTo>
                  <a:cubicBezTo>
                    <a:pt x="170" y="25"/>
                    <a:pt x="170" y="25"/>
                    <a:pt x="170" y="25"/>
                  </a:cubicBezTo>
                  <a:cubicBezTo>
                    <a:pt x="169" y="25"/>
                    <a:pt x="169" y="25"/>
                    <a:pt x="168" y="26"/>
                  </a:cubicBezTo>
                  <a:cubicBezTo>
                    <a:pt x="168" y="26"/>
                    <a:pt x="168" y="26"/>
                    <a:pt x="168" y="26"/>
                  </a:cubicBezTo>
                  <a:cubicBezTo>
                    <a:pt x="168" y="26"/>
                    <a:pt x="168" y="26"/>
                    <a:pt x="168" y="26"/>
                  </a:cubicBezTo>
                  <a:cubicBezTo>
                    <a:pt x="168" y="25"/>
                    <a:pt x="167" y="24"/>
                    <a:pt x="167" y="23"/>
                  </a:cubicBezTo>
                  <a:cubicBezTo>
                    <a:pt x="165" y="21"/>
                    <a:pt x="162" y="20"/>
                    <a:pt x="158" y="20"/>
                  </a:cubicBezTo>
                  <a:cubicBezTo>
                    <a:pt x="157" y="20"/>
                    <a:pt x="156" y="20"/>
                    <a:pt x="155" y="21"/>
                  </a:cubicBezTo>
                  <a:cubicBezTo>
                    <a:pt x="153" y="21"/>
                    <a:pt x="153" y="22"/>
                    <a:pt x="152" y="22"/>
                  </a:cubicBezTo>
                  <a:cubicBezTo>
                    <a:pt x="151" y="23"/>
                    <a:pt x="151" y="23"/>
                    <a:pt x="151" y="23"/>
                  </a:cubicBezTo>
                  <a:cubicBezTo>
                    <a:pt x="151" y="23"/>
                    <a:pt x="151" y="23"/>
                    <a:pt x="150" y="23"/>
                  </a:cubicBezTo>
                  <a:cubicBezTo>
                    <a:pt x="150" y="22"/>
                    <a:pt x="149" y="21"/>
                    <a:pt x="147" y="21"/>
                  </a:cubicBezTo>
                  <a:cubicBezTo>
                    <a:pt x="146" y="20"/>
                    <a:pt x="144" y="20"/>
                    <a:pt x="143" y="20"/>
                  </a:cubicBezTo>
                  <a:cubicBezTo>
                    <a:pt x="141" y="20"/>
                    <a:pt x="140" y="20"/>
                    <a:pt x="139" y="20"/>
                  </a:cubicBezTo>
                  <a:cubicBezTo>
                    <a:pt x="138" y="20"/>
                    <a:pt x="137" y="20"/>
                    <a:pt x="137" y="20"/>
                  </a:cubicBezTo>
                  <a:cubicBezTo>
                    <a:pt x="135" y="20"/>
                    <a:pt x="134" y="20"/>
                    <a:pt x="133" y="20"/>
                  </a:cubicBezTo>
                  <a:cubicBezTo>
                    <a:pt x="126" y="20"/>
                    <a:pt x="126" y="20"/>
                    <a:pt x="126" y="20"/>
                  </a:cubicBezTo>
                  <a:cubicBezTo>
                    <a:pt x="125" y="20"/>
                    <a:pt x="125" y="20"/>
                    <a:pt x="124" y="20"/>
                  </a:cubicBezTo>
                  <a:cubicBezTo>
                    <a:pt x="123" y="20"/>
                    <a:pt x="122" y="21"/>
                    <a:pt x="121" y="21"/>
                  </a:cubicBezTo>
                  <a:cubicBezTo>
                    <a:pt x="117" y="21"/>
                    <a:pt x="115" y="20"/>
                    <a:pt x="114" y="19"/>
                  </a:cubicBezTo>
                  <a:cubicBezTo>
                    <a:pt x="114" y="18"/>
                    <a:pt x="114" y="18"/>
                    <a:pt x="115" y="17"/>
                  </a:cubicBezTo>
                  <a:cubicBezTo>
                    <a:pt x="115" y="16"/>
                    <a:pt x="116" y="14"/>
                    <a:pt x="116" y="12"/>
                  </a:cubicBezTo>
                  <a:cubicBezTo>
                    <a:pt x="116" y="8"/>
                    <a:pt x="113" y="5"/>
                    <a:pt x="108" y="5"/>
                  </a:cubicBezTo>
                  <a:cubicBezTo>
                    <a:pt x="108" y="5"/>
                    <a:pt x="108" y="5"/>
                    <a:pt x="107" y="5"/>
                  </a:cubicBezTo>
                  <a:cubicBezTo>
                    <a:pt x="107" y="5"/>
                    <a:pt x="106" y="5"/>
                    <a:pt x="106" y="6"/>
                  </a:cubicBezTo>
                  <a:cubicBezTo>
                    <a:pt x="106" y="5"/>
                    <a:pt x="106" y="5"/>
                    <a:pt x="105" y="5"/>
                  </a:cubicBezTo>
                  <a:cubicBezTo>
                    <a:pt x="105" y="5"/>
                    <a:pt x="105" y="5"/>
                    <a:pt x="104" y="4"/>
                  </a:cubicBezTo>
                  <a:cubicBezTo>
                    <a:pt x="103" y="3"/>
                    <a:pt x="102" y="2"/>
                    <a:pt x="99" y="2"/>
                  </a:cubicBezTo>
                  <a:cubicBezTo>
                    <a:pt x="99" y="2"/>
                    <a:pt x="98" y="2"/>
                    <a:pt x="97" y="2"/>
                  </a:cubicBezTo>
                  <a:cubicBezTo>
                    <a:pt x="95" y="3"/>
                    <a:pt x="94" y="4"/>
                    <a:pt x="93" y="5"/>
                  </a:cubicBezTo>
                  <a:cubicBezTo>
                    <a:pt x="93" y="5"/>
                    <a:pt x="93" y="5"/>
                    <a:pt x="93" y="5"/>
                  </a:cubicBezTo>
                  <a:cubicBezTo>
                    <a:pt x="93" y="5"/>
                    <a:pt x="93" y="5"/>
                    <a:pt x="93" y="5"/>
                  </a:cubicBezTo>
                  <a:cubicBezTo>
                    <a:pt x="92" y="3"/>
                    <a:pt x="91" y="0"/>
                    <a:pt x="87" y="0"/>
                  </a:cubicBezTo>
                  <a:cubicBezTo>
                    <a:pt x="87" y="0"/>
                    <a:pt x="86" y="1"/>
                    <a:pt x="85" y="1"/>
                  </a:cubicBezTo>
                  <a:cubicBezTo>
                    <a:pt x="82" y="2"/>
                    <a:pt x="81" y="4"/>
                    <a:pt x="81" y="6"/>
                  </a:cubicBezTo>
                  <a:cubicBezTo>
                    <a:pt x="80" y="6"/>
                    <a:pt x="80" y="7"/>
                    <a:pt x="80" y="7"/>
                  </a:cubicBezTo>
                  <a:cubicBezTo>
                    <a:pt x="80" y="8"/>
                    <a:pt x="80" y="8"/>
                    <a:pt x="79" y="8"/>
                  </a:cubicBezTo>
                  <a:cubicBezTo>
                    <a:pt x="78" y="9"/>
                    <a:pt x="77" y="11"/>
                    <a:pt x="77" y="14"/>
                  </a:cubicBezTo>
                  <a:cubicBezTo>
                    <a:pt x="77" y="14"/>
                    <a:pt x="77" y="14"/>
                    <a:pt x="77" y="14"/>
                  </a:cubicBezTo>
                  <a:cubicBezTo>
                    <a:pt x="76" y="14"/>
                    <a:pt x="73" y="7"/>
                    <a:pt x="73" y="7"/>
                  </a:cubicBezTo>
                  <a:cubicBezTo>
                    <a:pt x="70" y="11"/>
                    <a:pt x="70" y="11"/>
                    <a:pt x="70" y="11"/>
                  </a:cubicBezTo>
                  <a:cubicBezTo>
                    <a:pt x="70" y="12"/>
                    <a:pt x="70" y="13"/>
                    <a:pt x="69" y="13"/>
                  </a:cubicBezTo>
                  <a:cubicBezTo>
                    <a:pt x="68" y="15"/>
                    <a:pt x="67" y="17"/>
                    <a:pt x="65" y="19"/>
                  </a:cubicBezTo>
                  <a:cubicBezTo>
                    <a:pt x="64" y="22"/>
                    <a:pt x="62" y="25"/>
                    <a:pt x="59" y="27"/>
                  </a:cubicBezTo>
                  <a:cubicBezTo>
                    <a:pt x="58" y="28"/>
                    <a:pt x="56" y="29"/>
                    <a:pt x="54" y="30"/>
                  </a:cubicBezTo>
                  <a:cubicBezTo>
                    <a:pt x="51" y="32"/>
                    <a:pt x="48" y="33"/>
                    <a:pt x="47" y="36"/>
                  </a:cubicBezTo>
                  <a:cubicBezTo>
                    <a:pt x="45" y="38"/>
                    <a:pt x="45" y="40"/>
                    <a:pt x="44" y="43"/>
                  </a:cubicBezTo>
                  <a:cubicBezTo>
                    <a:pt x="44" y="45"/>
                    <a:pt x="43" y="47"/>
                    <a:pt x="42" y="49"/>
                  </a:cubicBezTo>
                  <a:cubicBezTo>
                    <a:pt x="39" y="54"/>
                    <a:pt x="36" y="57"/>
                    <a:pt x="31" y="61"/>
                  </a:cubicBezTo>
                  <a:cubicBezTo>
                    <a:pt x="30" y="62"/>
                    <a:pt x="30" y="62"/>
                    <a:pt x="30" y="62"/>
                  </a:cubicBezTo>
                  <a:cubicBezTo>
                    <a:pt x="29" y="63"/>
                    <a:pt x="27" y="66"/>
                    <a:pt x="27" y="68"/>
                  </a:cubicBezTo>
                  <a:cubicBezTo>
                    <a:pt x="27" y="70"/>
                    <a:pt x="28" y="73"/>
                    <a:pt x="31" y="75"/>
                  </a:cubicBezTo>
                  <a:cubicBezTo>
                    <a:pt x="33" y="77"/>
                    <a:pt x="37" y="78"/>
                    <a:pt x="41" y="80"/>
                  </a:cubicBezTo>
                  <a:cubicBezTo>
                    <a:pt x="45" y="81"/>
                    <a:pt x="50" y="83"/>
                    <a:pt x="51" y="86"/>
                  </a:cubicBezTo>
                  <a:cubicBezTo>
                    <a:pt x="52" y="89"/>
                    <a:pt x="52" y="92"/>
                    <a:pt x="50" y="96"/>
                  </a:cubicBezTo>
                  <a:cubicBezTo>
                    <a:pt x="49" y="99"/>
                    <a:pt x="45" y="102"/>
                    <a:pt x="41" y="105"/>
                  </a:cubicBezTo>
                  <a:cubicBezTo>
                    <a:pt x="35" y="111"/>
                    <a:pt x="28" y="117"/>
                    <a:pt x="31" y="123"/>
                  </a:cubicBezTo>
                  <a:cubicBezTo>
                    <a:pt x="32" y="125"/>
                    <a:pt x="34" y="127"/>
                    <a:pt x="36" y="129"/>
                  </a:cubicBezTo>
                  <a:cubicBezTo>
                    <a:pt x="41" y="132"/>
                    <a:pt x="44" y="135"/>
                    <a:pt x="41" y="140"/>
                  </a:cubicBezTo>
                  <a:cubicBezTo>
                    <a:pt x="38" y="146"/>
                    <a:pt x="31" y="151"/>
                    <a:pt x="25" y="155"/>
                  </a:cubicBezTo>
                  <a:cubicBezTo>
                    <a:pt x="23" y="157"/>
                    <a:pt x="23" y="157"/>
                    <a:pt x="23" y="157"/>
                  </a:cubicBezTo>
                  <a:cubicBezTo>
                    <a:pt x="15" y="162"/>
                    <a:pt x="16" y="170"/>
                    <a:pt x="16" y="178"/>
                  </a:cubicBezTo>
                  <a:cubicBezTo>
                    <a:pt x="17" y="180"/>
                    <a:pt x="17" y="180"/>
                    <a:pt x="17" y="180"/>
                  </a:cubicBezTo>
                  <a:cubicBezTo>
                    <a:pt x="17" y="184"/>
                    <a:pt x="18" y="186"/>
                    <a:pt x="20" y="189"/>
                  </a:cubicBezTo>
                  <a:cubicBezTo>
                    <a:pt x="20" y="190"/>
                    <a:pt x="21" y="191"/>
                    <a:pt x="22" y="192"/>
                  </a:cubicBezTo>
                  <a:cubicBezTo>
                    <a:pt x="23" y="195"/>
                    <a:pt x="23" y="199"/>
                    <a:pt x="22" y="203"/>
                  </a:cubicBezTo>
                  <a:cubicBezTo>
                    <a:pt x="22" y="204"/>
                    <a:pt x="22" y="205"/>
                    <a:pt x="22" y="206"/>
                  </a:cubicBezTo>
                  <a:cubicBezTo>
                    <a:pt x="22" y="208"/>
                    <a:pt x="22" y="208"/>
                    <a:pt x="22" y="208"/>
                  </a:cubicBezTo>
                  <a:cubicBezTo>
                    <a:pt x="21" y="212"/>
                    <a:pt x="21" y="217"/>
                    <a:pt x="21" y="222"/>
                  </a:cubicBezTo>
                  <a:cubicBezTo>
                    <a:pt x="21" y="222"/>
                    <a:pt x="22" y="223"/>
                    <a:pt x="22" y="224"/>
                  </a:cubicBezTo>
                  <a:cubicBezTo>
                    <a:pt x="22" y="227"/>
                    <a:pt x="23" y="230"/>
                    <a:pt x="21" y="234"/>
                  </a:cubicBezTo>
                  <a:cubicBezTo>
                    <a:pt x="20" y="238"/>
                    <a:pt x="17" y="240"/>
                    <a:pt x="14" y="243"/>
                  </a:cubicBezTo>
                  <a:cubicBezTo>
                    <a:pt x="12" y="245"/>
                    <a:pt x="10" y="246"/>
                    <a:pt x="9" y="249"/>
                  </a:cubicBezTo>
                  <a:cubicBezTo>
                    <a:pt x="7" y="252"/>
                    <a:pt x="7" y="256"/>
                    <a:pt x="8" y="261"/>
                  </a:cubicBezTo>
                  <a:cubicBezTo>
                    <a:pt x="8" y="262"/>
                    <a:pt x="8" y="264"/>
                    <a:pt x="8" y="265"/>
                  </a:cubicBezTo>
                  <a:cubicBezTo>
                    <a:pt x="9" y="270"/>
                    <a:pt x="7" y="273"/>
                    <a:pt x="4" y="276"/>
                  </a:cubicBezTo>
                  <a:cubicBezTo>
                    <a:pt x="4" y="277"/>
                    <a:pt x="3" y="278"/>
                    <a:pt x="2" y="280"/>
                  </a:cubicBezTo>
                  <a:cubicBezTo>
                    <a:pt x="0" y="284"/>
                    <a:pt x="1" y="285"/>
                    <a:pt x="3" y="288"/>
                  </a:cubicBezTo>
                  <a:cubicBezTo>
                    <a:pt x="4" y="289"/>
                    <a:pt x="5" y="290"/>
                    <a:pt x="6" y="291"/>
                  </a:cubicBezTo>
                  <a:cubicBezTo>
                    <a:pt x="8" y="296"/>
                    <a:pt x="8" y="301"/>
                    <a:pt x="8" y="307"/>
                  </a:cubicBezTo>
                  <a:cubicBezTo>
                    <a:pt x="8" y="311"/>
                    <a:pt x="8" y="315"/>
                    <a:pt x="9" y="319"/>
                  </a:cubicBezTo>
                  <a:cubicBezTo>
                    <a:pt x="10" y="321"/>
                    <a:pt x="11" y="322"/>
                    <a:pt x="12" y="324"/>
                  </a:cubicBezTo>
                  <a:cubicBezTo>
                    <a:pt x="14" y="326"/>
                    <a:pt x="15" y="328"/>
                    <a:pt x="15" y="330"/>
                  </a:cubicBezTo>
                  <a:cubicBezTo>
                    <a:pt x="16" y="335"/>
                    <a:pt x="14" y="338"/>
                    <a:pt x="13" y="341"/>
                  </a:cubicBezTo>
                  <a:cubicBezTo>
                    <a:pt x="11" y="343"/>
                    <a:pt x="10" y="345"/>
                    <a:pt x="10" y="348"/>
                  </a:cubicBezTo>
                  <a:cubicBezTo>
                    <a:pt x="9" y="352"/>
                    <a:pt x="11" y="356"/>
                    <a:pt x="14" y="358"/>
                  </a:cubicBezTo>
                  <a:cubicBezTo>
                    <a:pt x="16" y="359"/>
                    <a:pt x="18" y="360"/>
                    <a:pt x="20" y="360"/>
                  </a:cubicBezTo>
                  <a:cubicBezTo>
                    <a:pt x="22" y="360"/>
                    <a:pt x="24" y="361"/>
                    <a:pt x="26" y="362"/>
                  </a:cubicBezTo>
                  <a:cubicBezTo>
                    <a:pt x="27" y="363"/>
                    <a:pt x="27" y="363"/>
                    <a:pt x="28" y="364"/>
                  </a:cubicBezTo>
                  <a:cubicBezTo>
                    <a:pt x="29" y="365"/>
                    <a:pt x="29" y="366"/>
                    <a:pt x="30" y="367"/>
                  </a:cubicBezTo>
                  <a:cubicBezTo>
                    <a:pt x="32" y="368"/>
                    <a:pt x="33" y="368"/>
                    <a:pt x="35" y="368"/>
                  </a:cubicBezTo>
                  <a:cubicBezTo>
                    <a:pt x="35" y="368"/>
                    <a:pt x="36" y="368"/>
                    <a:pt x="37" y="368"/>
                  </a:cubicBezTo>
                  <a:cubicBezTo>
                    <a:pt x="38" y="368"/>
                    <a:pt x="38" y="368"/>
                    <a:pt x="39" y="368"/>
                  </a:cubicBezTo>
                  <a:cubicBezTo>
                    <a:pt x="42" y="368"/>
                    <a:pt x="44" y="368"/>
                    <a:pt x="45" y="370"/>
                  </a:cubicBezTo>
                  <a:cubicBezTo>
                    <a:pt x="47" y="373"/>
                    <a:pt x="46" y="375"/>
                    <a:pt x="42" y="379"/>
                  </a:cubicBezTo>
                  <a:cubicBezTo>
                    <a:pt x="41" y="380"/>
                    <a:pt x="41" y="381"/>
                    <a:pt x="40" y="382"/>
                  </a:cubicBezTo>
                  <a:cubicBezTo>
                    <a:pt x="38" y="385"/>
                    <a:pt x="39" y="388"/>
                    <a:pt x="39" y="392"/>
                  </a:cubicBezTo>
                  <a:cubicBezTo>
                    <a:pt x="40" y="394"/>
                    <a:pt x="40" y="396"/>
                    <a:pt x="40" y="399"/>
                  </a:cubicBezTo>
                  <a:cubicBezTo>
                    <a:pt x="39" y="401"/>
                    <a:pt x="39" y="402"/>
                    <a:pt x="39" y="402"/>
                  </a:cubicBezTo>
                  <a:cubicBezTo>
                    <a:pt x="38" y="403"/>
                    <a:pt x="38" y="403"/>
                    <a:pt x="38" y="404"/>
                  </a:cubicBezTo>
                  <a:cubicBezTo>
                    <a:pt x="37" y="406"/>
                    <a:pt x="37" y="406"/>
                    <a:pt x="37" y="406"/>
                  </a:cubicBezTo>
                  <a:cubicBezTo>
                    <a:pt x="39" y="407"/>
                    <a:pt x="39" y="407"/>
                    <a:pt x="39" y="407"/>
                  </a:cubicBezTo>
                  <a:cubicBezTo>
                    <a:pt x="60" y="420"/>
                    <a:pt x="82" y="432"/>
                    <a:pt x="103" y="444"/>
                  </a:cubicBezTo>
                  <a:cubicBezTo>
                    <a:pt x="103" y="444"/>
                    <a:pt x="103" y="444"/>
                    <a:pt x="103" y="444"/>
                  </a:cubicBezTo>
                  <a:cubicBezTo>
                    <a:pt x="268" y="530"/>
                    <a:pt x="401" y="552"/>
                    <a:pt x="426" y="556"/>
                  </a:cubicBezTo>
                  <a:cubicBezTo>
                    <a:pt x="429" y="556"/>
                    <a:pt x="429" y="556"/>
                    <a:pt x="429" y="556"/>
                  </a:cubicBezTo>
                  <a:cubicBezTo>
                    <a:pt x="430" y="553"/>
                    <a:pt x="430" y="553"/>
                    <a:pt x="430" y="553"/>
                  </a:cubicBezTo>
                  <a:cubicBezTo>
                    <a:pt x="443" y="468"/>
                    <a:pt x="453" y="418"/>
                    <a:pt x="457" y="403"/>
                  </a:cubicBezTo>
                  <a:cubicBezTo>
                    <a:pt x="458" y="401"/>
                    <a:pt x="458" y="401"/>
                    <a:pt x="458" y="401"/>
                  </a:cubicBezTo>
                  <a:lnTo>
                    <a:pt x="345" y="346"/>
                  </a:lnTo>
                  <a:close/>
                  <a:moveTo>
                    <a:pt x="106" y="44"/>
                  </a:moveTo>
                  <a:cubicBezTo>
                    <a:pt x="106" y="44"/>
                    <a:pt x="105" y="44"/>
                    <a:pt x="105" y="43"/>
                  </a:cubicBezTo>
                  <a:cubicBezTo>
                    <a:pt x="104" y="43"/>
                    <a:pt x="104" y="42"/>
                    <a:pt x="104" y="41"/>
                  </a:cubicBezTo>
                  <a:cubicBezTo>
                    <a:pt x="104" y="39"/>
                    <a:pt x="106" y="38"/>
                    <a:pt x="111" y="37"/>
                  </a:cubicBezTo>
                  <a:cubicBezTo>
                    <a:pt x="111" y="37"/>
                    <a:pt x="112" y="37"/>
                    <a:pt x="112" y="37"/>
                  </a:cubicBezTo>
                  <a:cubicBezTo>
                    <a:pt x="112" y="38"/>
                    <a:pt x="111" y="38"/>
                    <a:pt x="111" y="39"/>
                  </a:cubicBezTo>
                  <a:cubicBezTo>
                    <a:pt x="111" y="40"/>
                    <a:pt x="110" y="40"/>
                    <a:pt x="110" y="40"/>
                  </a:cubicBezTo>
                  <a:cubicBezTo>
                    <a:pt x="109" y="42"/>
                    <a:pt x="109" y="43"/>
                    <a:pt x="107" y="44"/>
                  </a:cubicBezTo>
                  <a:cubicBezTo>
                    <a:pt x="107" y="44"/>
                    <a:pt x="107" y="44"/>
                    <a:pt x="106" y="44"/>
                  </a:cubicBezTo>
                  <a:close/>
                  <a:moveTo>
                    <a:pt x="232" y="212"/>
                  </a:moveTo>
                  <a:cubicBezTo>
                    <a:pt x="231" y="212"/>
                    <a:pt x="230" y="212"/>
                    <a:pt x="229" y="212"/>
                  </a:cubicBezTo>
                  <a:cubicBezTo>
                    <a:pt x="229" y="212"/>
                    <a:pt x="229" y="212"/>
                    <a:pt x="229" y="212"/>
                  </a:cubicBezTo>
                  <a:cubicBezTo>
                    <a:pt x="228" y="212"/>
                    <a:pt x="227" y="212"/>
                    <a:pt x="226" y="212"/>
                  </a:cubicBezTo>
                  <a:cubicBezTo>
                    <a:pt x="225" y="212"/>
                    <a:pt x="224" y="212"/>
                    <a:pt x="222" y="212"/>
                  </a:cubicBezTo>
                  <a:cubicBezTo>
                    <a:pt x="220" y="212"/>
                    <a:pt x="217" y="212"/>
                    <a:pt x="214" y="214"/>
                  </a:cubicBezTo>
                  <a:cubicBezTo>
                    <a:pt x="212" y="216"/>
                    <a:pt x="208" y="218"/>
                    <a:pt x="208" y="222"/>
                  </a:cubicBezTo>
                  <a:cubicBezTo>
                    <a:pt x="208" y="225"/>
                    <a:pt x="211" y="227"/>
                    <a:pt x="213" y="228"/>
                  </a:cubicBezTo>
                  <a:cubicBezTo>
                    <a:pt x="213" y="228"/>
                    <a:pt x="213" y="228"/>
                    <a:pt x="213" y="228"/>
                  </a:cubicBezTo>
                  <a:cubicBezTo>
                    <a:pt x="217" y="230"/>
                    <a:pt x="220" y="232"/>
                    <a:pt x="222" y="235"/>
                  </a:cubicBezTo>
                  <a:cubicBezTo>
                    <a:pt x="222" y="236"/>
                    <a:pt x="222" y="236"/>
                    <a:pt x="222" y="236"/>
                  </a:cubicBezTo>
                  <a:cubicBezTo>
                    <a:pt x="223" y="236"/>
                    <a:pt x="223" y="236"/>
                    <a:pt x="223" y="236"/>
                  </a:cubicBezTo>
                  <a:cubicBezTo>
                    <a:pt x="224" y="237"/>
                    <a:pt x="225" y="237"/>
                    <a:pt x="226" y="238"/>
                  </a:cubicBezTo>
                  <a:cubicBezTo>
                    <a:pt x="228" y="239"/>
                    <a:pt x="230" y="240"/>
                    <a:pt x="233" y="240"/>
                  </a:cubicBezTo>
                  <a:cubicBezTo>
                    <a:pt x="233" y="240"/>
                    <a:pt x="234" y="240"/>
                    <a:pt x="234" y="240"/>
                  </a:cubicBezTo>
                  <a:cubicBezTo>
                    <a:pt x="237" y="240"/>
                    <a:pt x="239" y="239"/>
                    <a:pt x="241" y="238"/>
                  </a:cubicBezTo>
                  <a:cubicBezTo>
                    <a:pt x="242" y="237"/>
                    <a:pt x="243" y="237"/>
                    <a:pt x="244" y="236"/>
                  </a:cubicBezTo>
                  <a:cubicBezTo>
                    <a:pt x="244" y="236"/>
                    <a:pt x="245" y="236"/>
                    <a:pt x="244" y="236"/>
                  </a:cubicBezTo>
                  <a:cubicBezTo>
                    <a:pt x="245" y="237"/>
                    <a:pt x="244" y="241"/>
                    <a:pt x="243" y="243"/>
                  </a:cubicBezTo>
                  <a:cubicBezTo>
                    <a:pt x="242" y="244"/>
                    <a:pt x="240" y="245"/>
                    <a:pt x="238" y="246"/>
                  </a:cubicBezTo>
                  <a:cubicBezTo>
                    <a:pt x="235" y="248"/>
                    <a:pt x="231" y="250"/>
                    <a:pt x="230" y="255"/>
                  </a:cubicBezTo>
                  <a:cubicBezTo>
                    <a:pt x="230" y="255"/>
                    <a:pt x="230" y="256"/>
                    <a:pt x="230" y="257"/>
                  </a:cubicBezTo>
                  <a:cubicBezTo>
                    <a:pt x="230" y="258"/>
                    <a:pt x="230" y="259"/>
                    <a:pt x="230" y="259"/>
                  </a:cubicBezTo>
                  <a:cubicBezTo>
                    <a:pt x="230" y="259"/>
                    <a:pt x="229" y="259"/>
                    <a:pt x="229" y="259"/>
                  </a:cubicBezTo>
                  <a:cubicBezTo>
                    <a:pt x="228" y="259"/>
                    <a:pt x="226" y="259"/>
                    <a:pt x="226" y="258"/>
                  </a:cubicBezTo>
                  <a:cubicBezTo>
                    <a:pt x="225" y="258"/>
                    <a:pt x="225" y="257"/>
                    <a:pt x="224" y="256"/>
                  </a:cubicBezTo>
                  <a:cubicBezTo>
                    <a:pt x="223" y="254"/>
                    <a:pt x="223" y="253"/>
                    <a:pt x="221" y="252"/>
                  </a:cubicBezTo>
                  <a:cubicBezTo>
                    <a:pt x="219" y="249"/>
                    <a:pt x="214" y="248"/>
                    <a:pt x="212" y="247"/>
                  </a:cubicBezTo>
                  <a:cubicBezTo>
                    <a:pt x="211" y="247"/>
                    <a:pt x="211" y="247"/>
                    <a:pt x="210" y="247"/>
                  </a:cubicBezTo>
                  <a:cubicBezTo>
                    <a:pt x="207" y="247"/>
                    <a:pt x="202" y="249"/>
                    <a:pt x="200" y="252"/>
                  </a:cubicBezTo>
                  <a:cubicBezTo>
                    <a:pt x="199" y="254"/>
                    <a:pt x="199" y="257"/>
                    <a:pt x="200" y="259"/>
                  </a:cubicBezTo>
                  <a:cubicBezTo>
                    <a:pt x="200" y="260"/>
                    <a:pt x="201" y="261"/>
                    <a:pt x="201" y="261"/>
                  </a:cubicBezTo>
                  <a:cubicBezTo>
                    <a:pt x="201" y="261"/>
                    <a:pt x="200" y="261"/>
                    <a:pt x="199" y="261"/>
                  </a:cubicBezTo>
                  <a:cubicBezTo>
                    <a:pt x="198" y="261"/>
                    <a:pt x="197" y="261"/>
                    <a:pt x="196" y="262"/>
                  </a:cubicBezTo>
                  <a:cubicBezTo>
                    <a:pt x="195" y="262"/>
                    <a:pt x="194" y="262"/>
                    <a:pt x="193" y="263"/>
                  </a:cubicBezTo>
                  <a:cubicBezTo>
                    <a:pt x="192" y="263"/>
                    <a:pt x="191" y="263"/>
                    <a:pt x="190" y="263"/>
                  </a:cubicBezTo>
                  <a:cubicBezTo>
                    <a:pt x="189" y="264"/>
                    <a:pt x="187" y="264"/>
                    <a:pt x="185" y="265"/>
                  </a:cubicBezTo>
                  <a:cubicBezTo>
                    <a:pt x="186" y="264"/>
                    <a:pt x="187" y="264"/>
                    <a:pt x="188" y="264"/>
                  </a:cubicBezTo>
                  <a:cubicBezTo>
                    <a:pt x="192" y="262"/>
                    <a:pt x="195" y="259"/>
                    <a:pt x="197" y="256"/>
                  </a:cubicBezTo>
                  <a:cubicBezTo>
                    <a:pt x="198" y="252"/>
                    <a:pt x="198" y="249"/>
                    <a:pt x="196" y="245"/>
                  </a:cubicBezTo>
                  <a:cubicBezTo>
                    <a:pt x="195" y="243"/>
                    <a:pt x="195" y="243"/>
                    <a:pt x="195" y="243"/>
                  </a:cubicBezTo>
                  <a:cubicBezTo>
                    <a:pt x="193" y="243"/>
                    <a:pt x="193" y="243"/>
                    <a:pt x="193" y="243"/>
                  </a:cubicBezTo>
                  <a:cubicBezTo>
                    <a:pt x="189" y="243"/>
                    <a:pt x="184" y="244"/>
                    <a:pt x="179" y="245"/>
                  </a:cubicBezTo>
                  <a:cubicBezTo>
                    <a:pt x="175" y="246"/>
                    <a:pt x="173" y="249"/>
                    <a:pt x="170" y="251"/>
                  </a:cubicBezTo>
                  <a:cubicBezTo>
                    <a:pt x="169" y="252"/>
                    <a:pt x="167" y="253"/>
                    <a:pt x="166" y="254"/>
                  </a:cubicBezTo>
                  <a:cubicBezTo>
                    <a:pt x="165" y="255"/>
                    <a:pt x="164" y="255"/>
                    <a:pt x="163" y="255"/>
                  </a:cubicBezTo>
                  <a:cubicBezTo>
                    <a:pt x="161" y="255"/>
                    <a:pt x="159" y="252"/>
                    <a:pt x="156" y="250"/>
                  </a:cubicBezTo>
                  <a:cubicBezTo>
                    <a:pt x="155" y="249"/>
                    <a:pt x="154" y="248"/>
                    <a:pt x="154" y="247"/>
                  </a:cubicBezTo>
                  <a:cubicBezTo>
                    <a:pt x="153" y="247"/>
                    <a:pt x="152" y="246"/>
                    <a:pt x="152" y="246"/>
                  </a:cubicBezTo>
                  <a:cubicBezTo>
                    <a:pt x="151" y="246"/>
                    <a:pt x="151" y="245"/>
                    <a:pt x="151" y="245"/>
                  </a:cubicBezTo>
                  <a:cubicBezTo>
                    <a:pt x="152" y="245"/>
                    <a:pt x="153" y="246"/>
                    <a:pt x="154" y="246"/>
                  </a:cubicBezTo>
                  <a:cubicBezTo>
                    <a:pt x="155" y="246"/>
                    <a:pt x="156" y="245"/>
                    <a:pt x="157" y="245"/>
                  </a:cubicBezTo>
                  <a:cubicBezTo>
                    <a:pt x="161" y="243"/>
                    <a:pt x="163" y="239"/>
                    <a:pt x="164" y="236"/>
                  </a:cubicBezTo>
                  <a:cubicBezTo>
                    <a:pt x="165" y="236"/>
                    <a:pt x="165" y="236"/>
                    <a:pt x="166" y="236"/>
                  </a:cubicBezTo>
                  <a:cubicBezTo>
                    <a:pt x="167" y="236"/>
                    <a:pt x="168" y="236"/>
                    <a:pt x="169" y="236"/>
                  </a:cubicBezTo>
                  <a:cubicBezTo>
                    <a:pt x="170" y="236"/>
                    <a:pt x="173" y="236"/>
                    <a:pt x="176" y="233"/>
                  </a:cubicBezTo>
                  <a:cubicBezTo>
                    <a:pt x="177" y="231"/>
                    <a:pt x="178" y="230"/>
                    <a:pt x="178" y="228"/>
                  </a:cubicBezTo>
                  <a:cubicBezTo>
                    <a:pt x="178" y="228"/>
                    <a:pt x="178" y="229"/>
                    <a:pt x="178" y="229"/>
                  </a:cubicBezTo>
                  <a:cubicBezTo>
                    <a:pt x="182" y="232"/>
                    <a:pt x="184" y="234"/>
                    <a:pt x="189" y="234"/>
                  </a:cubicBezTo>
                  <a:cubicBezTo>
                    <a:pt x="189" y="234"/>
                    <a:pt x="190" y="234"/>
                    <a:pt x="191" y="234"/>
                  </a:cubicBezTo>
                  <a:cubicBezTo>
                    <a:pt x="194" y="233"/>
                    <a:pt x="194" y="233"/>
                    <a:pt x="194" y="233"/>
                  </a:cubicBezTo>
                  <a:cubicBezTo>
                    <a:pt x="194" y="231"/>
                    <a:pt x="194" y="231"/>
                    <a:pt x="194" y="231"/>
                  </a:cubicBezTo>
                  <a:cubicBezTo>
                    <a:pt x="194" y="221"/>
                    <a:pt x="190" y="217"/>
                    <a:pt x="184" y="211"/>
                  </a:cubicBezTo>
                  <a:cubicBezTo>
                    <a:pt x="183" y="211"/>
                    <a:pt x="183" y="211"/>
                    <a:pt x="182" y="210"/>
                  </a:cubicBezTo>
                  <a:cubicBezTo>
                    <a:pt x="181" y="209"/>
                    <a:pt x="178" y="207"/>
                    <a:pt x="175" y="206"/>
                  </a:cubicBezTo>
                  <a:cubicBezTo>
                    <a:pt x="174" y="206"/>
                    <a:pt x="174" y="206"/>
                    <a:pt x="174" y="206"/>
                  </a:cubicBezTo>
                  <a:cubicBezTo>
                    <a:pt x="173" y="206"/>
                    <a:pt x="172" y="207"/>
                    <a:pt x="171" y="207"/>
                  </a:cubicBezTo>
                  <a:cubicBezTo>
                    <a:pt x="171" y="207"/>
                    <a:pt x="171" y="207"/>
                    <a:pt x="171" y="207"/>
                  </a:cubicBezTo>
                  <a:cubicBezTo>
                    <a:pt x="170" y="207"/>
                    <a:pt x="169" y="206"/>
                    <a:pt x="168" y="205"/>
                  </a:cubicBezTo>
                  <a:cubicBezTo>
                    <a:pt x="168" y="205"/>
                    <a:pt x="168" y="205"/>
                    <a:pt x="168" y="205"/>
                  </a:cubicBezTo>
                  <a:cubicBezTo>
                    <a:pt x="166" y="203"/>
                    <a:pt x="165" y="203"/>
                    <a:pt x="162" y="202"/>
                  </a:cubicBezTo>
                  <a:cubicBezTo>
                    <a:pt x="161" y="201"/>
                    <a:pt x="161" y="201"/>
                    <a:pt x="160" y="200"/>
                  </a:cubicBezTo>
                  <a:cubicBezTo>
                    <a:pt x="159" y="200"/>
                    <a:pt x="158" y="199"/>
                    <a:pt x="157" y="199"/>
                  </a:cubicBezTo>
                  <a:cubicBezTo>
                    <a:pt x="157" y="199"/>
                    <a:pt x="157" y="199"/>
                    <a:pt x="156" y="198"/>
                  </a:cubicBezTo>
                  <a:cubicBezTo>
                    <a:pt x="157" y="199"/>
                    <a:pt x="157" y="199"/>
                    <a:pt x="158" y="199"/>
                  </a:cubicBezTo>
                  <a:cubicBezTo>
                    <a:pt x="159" y="200"/>
                    <a:pt x="161" y="200"/>
                    <a:pt x="163" y="200"/>
                  </a:cubicBezTo>
                  <a:cubicBezTo>
                    <a:pt x="163" y="200"/>
                    <a:pt x="163" y="200"/>
                    <a:pt x="164" y="200"/>
                  </a:cubicBezTo>
                  <a:cubicBezTo>
                    <a:pt x="165" y="200"/>
                    <a:pt x="166" y="200"/>
                    <a:pt x="167" y="199"/>
                  </a:cubicBezTo>
                  <a:cubicBezTo>
                    <a:pt x="167" y="199"/>
                    <a:pt x="168" y="199"/>
                    <a:pt x="169" y="199"/>
                  </a:cubicBezTo>
                  <a:cubicBezTo>
                    <a:pt x="169" y="199"/>
                    <a:pt x="169" y="199"/>
                    <a:pt x="170" y="199"/>
                  </a:cubicBezTo>
                  <a:cubicBezTo>
                    <a:pt x="171" y="199"/>
                    <a:pt x="171" y="200"/>
                    <a:pt x="172" y="200"/>
                  </a:cubicBezTo>
                  <a:cubicBezTo>
                    <a:pt x="174" y="201"/>
                    <a:pt x="175" y="201"/>
                    <a:pt x="176" y="201"/>
                  </a:cubicBezTo>
                  <a:cubicBezTo>
                    <a:pt x="179" y="202"/>
                    <a:pt x="182" y="203"/>
                    <a:pt x="185" y="204"/>
                  </a:cubicBezTo>
                  <a:cubicBezTo>
                    <a:pt x="190" y="206"/>
                    <a:pt x="194" y="208"/>
                    <a:pt x="200" y="208"/>
                  </a:cubicBezTo>
                  <a:cubicBezTo>
                    <a:pt x="201" y="208"/>
                    <a:pt x="201" y="208"/>
                    <a:pt x="202" y="208"/>
                  </a:cubicBezTo>
                  <a:cubicBezTo>
                    <a:pt x="205" y="207"/>
                    <a:pt x="207" y="207"/>
                    <a:pt x="209" y="206"/>
                  </a:cubicBezTo>
                  <a:cubicBezTo>
                    <a:pt x="212" y="206"/>
                    <a:pt x="214" y="205"/>
                    <a:pt x="217" y="205"/>
                  </a:cubicBezTo>
                  <a:cubicBezTo>
                    <a:pt x="217" y="205"/>
                    <a:pt x="218" y="205"/>
                    <a:pt x="218" y="205"/>
                  </a:cubicBezTo>
                  <a:cubicBezTo>
                    <a:pt x="222" y="205"/>
                    <a:pt x="227" y="208"/>
                    <a:pt x="231" y="211"/>
                  </a:cubicBezTo>
                  <a:cubicBezTo>
                    <a:pt x="231" y="211"/>
                    <a:pt x="232" y="212"/>
                    <a:pt x="232" y="212"/>
                  </a:cubicBezTo>
                  <a:close/>
                  <a:moveTo>
                    <a:pt x="144" y="195"/>
                  </a:moveTo>
                  <a:cubicBezTo>
                    <a:pt x="144" y="195"/>
                    <a:pt x="145" y="195"/>
                    <a:pt x="146" y="195"/>
                  </a:cubicBezTo>
                  <a:cubicBezTo>
                    <a:pt x="146" y="195"/>
                    <a:pt x="146" y="195"/>
                    <a:pt x="146" y="195"/>
                  </a:cubicBezTo>
                  <a:cubicBezTo>
                    <a:pt x="147" y="195"/>
                    <a:pt x="147" y="195"/>
                    <a:pt x="148" y="196"/>
                  </a:cubicBezTo>
                  <a:cubicBezTo>
                    <a:pt x="149" y="196"/>
                    <a:pt x="149" y="196"/>
                    <a:pt x="150" y="197"/>
                  </a:cubicBezTo>
                  <a:cubicBezTo>
                    <a:pt x="150" y="197"/>
                    <a:pt x="151" y="197"/>
                    <a:pt x="152" y="197"/>
                  </a:cubicBezTo>
                  <a:cubicBezTo>
                    <a:pt x="152" y="197"/>
                    <a:pt x="151" y="197"/>
                    <a:pt x="151" y="197"/>
                  </a:cubicBezTo>
                  <a:cubicBezTo>
                    <a:pt x="149" y="197"/>
                    <a:pt x="147" y="198"/>
                    <a:pt x="145" y="199"/>
                  </a:cubicBezTo>
                  <a:cubicBezTo>
                    <a:pt x="144" y="199"/>
                    <a:pt x="143" y="199"/>
                    <a:pt x="143" y="199"/>
                  </a:cubicBezTo>
                  <a:cubicBezTo>
                    <a:pt x="143" y="199"/>
                    <a:pt x="143" y="199"/>
                    <a:pt x="143" y="198"/>
                  </a:cubicBezTo>
                  <a:cubicBezTo>
                    <a:pt x="143" y="197"/>
                    <a:pt x="143" y="196"/>
                    <a:pt x="144" y="195"/>
                  </a:cubicBezTo>
                  <a:close/>
                  <a:moveTo>
                    <a:pt x="154" y="38"/>
                  </a:moveTo>
                  <a:cubicBezTo>
                    <a:pt x="151" y="38"/>
                    <a:pt x="148" y="41"/>
                    <a:pt x="146" y="42"/>
                  </a:cubicBezTo>
                  <a:cubicBezTo>
                    <a:pt x="146" y="43"/>
                    <a:pt x="145" y="43"/>
                    <a:pt x="144" y="44"/>
                  </a:cubicBezTo>
                  <a:cubicBezTo>
                    <a:pt x="144" y="44"/>
                    <a:pt x="144" y="44"/>
                    <a:pt x="144" y="44"/>
                  </a:cubicBezTo>
                  <a:cubicBezTo>
                    <a:pt x="143" y="41"/>
                    <a:pt x="141" y="40"/>
                    <a:pt x="138" y="38"/>
                  </a:cubicBezTo>
                  <a:cubicBezTo>
                    <a:pt x="135" y="36"/>
                    <a:pt x="131" y="34"/>
                    <a:pt x="126" y="34"/>
                  </a:cubicBezTo>
                  <a:cubicBezTo>
                    <a:pt x="128" y="33"/>
                    <a:pt x="129" y="33"/>
                    <a:pt x="131" y="33"/>
                  </a:cubicBezTo>
                  <a:cubicBezTo>
                    <a:pt x="135" y="33"/>
                    <a:pt x="140" y="34"/>
                    <a:pt x="144" y="36"/>
                  </a:cubicBezTo>
                  <a:cubicBezTo>
                    <a:pt x="147" y="36"/>
                    <a:pt x="150" y="37"/>
                    <a:pt x="153" y="38"/>
                  </a:cubicBezTo>
                  <a:cubicBezTo>
                    <a:pt x="154" y="38"/>
                    <a:pt x="154" y="38"/>
                    <a:pt x="155" y="38"/>
                  </a:cubicBezTo>
                  <a:cubicBezTo>
                    <a:pt x="155" y="38"/>
                    <a:pt x="155" y="38"/>
                    <a:pt x="154" y="38"/>
                  </a:cubicBezTo>
                  <a:close/>
                  <a:moveTo>
                    <a:pt x="311" y="415"/>
                  </a:moveTo>
                  <a:cubicBezTo>
                    <a:pt x="311" y="415"/>
                    <a:pt x="311" y="415"/>
                    <a:pt x="311" y="415"/>
                  </a:cubicBezTo>
                  <a:cubicBezTo>
                    <a:pt x="310" y="417"/>
                    <a:pt x="310" y="417"/>
                    <a:pt x="310" y="417"/>
                  </a:cubicBezTo>
                  <a:cubicBezTo>
                    <a:pt x="309" y="417"/>
                    <a:pt x="309" y="417"/>
                    <a:pt x="309" y="417"/>
                  </a:cubicBezTo>
                  <a:cubicBezTo>
                    <a:pt x="310" y="418"/>
                    <a:pt x="310" y="422"/>
                    <a:pt x="310" y="423"/>
                  </a:cubicBezTo>
                  <a:cubicBezTo>
                    <a:pt x="310" y="424"/>
                    <a:pt x="309" y="426"/>
                    <a:pt x="305" y="426"/>
                  </a:cubicBezTo>
                  <a:cubicBezTo>
                    <a:pt x="302" y="426"/>
                    <a:pt x="299" y="425"/>
                    <a:pt x="297" y="424"/>
                  </a:cubicBezTo>
                  <a:cubicBezTo>
                    <a:pt x="296" y="424"/>
                    <a:pt x="296" y="424"/>
                    <a:pt x="296" y="424"/>
                  </a:cubicBezTo>
                  <a:cubicBezTo>
                    <a:pt x="294" y="423"/>
                    <a:pt x="292" y="423"/>
                    <a:pt x="291" y="423"/>
                  </a:cubicBezTo>
                  <a:cubicBezTo>
                    <a:pt x="285" y="423"/>
                    <a:pt x="281" y="426"/>
                    <a:pt x="277" y="430"/>
                  </a:cubicBezTo>
                  <a:cubicBezTo>
                    <a:pt x="276" y="431"/>
                    <a:pt x="276" y="431"/>
                    <a:pt x="276" y="431"/>
                  </a:cubicBezTo>
                  <a:cubicBezTo>
                    <a:pt x="270" y="437"/>
                    <a:pt x="261" y="445"/>
                    <a:pt x="253" y="445"/>
                  </a:cubicBezTo>
                  <a:cubicBezTo>
                    <a:pt x="252" y="445"/>
                    <a:pt x="250" y="445"/>
                    <a:pt x="248" y="444"/>
                  </a:cubicBezTo>
                  <a:cubicBezTo>
                    <a:pt x="247" y="443"/>
                    <a:pt x="245" y="442"/>
                    <a:pt x="243" y="442"/>
                  </a:cubicBezTo>
                  <a:cubicBezTo>
                    <a:pt x="242" y="442"/>
                    <a:pt x="241" y="442"/>
                    <a:pt x="240" y="442"/>
                  </a:cubicBezTo>
                  <a:cubicBezTo>
                    <a:pt x="238" y="443"/>
                    <a:pt x="237" y="443"/>
                    <a:pt x="236" y="444"/>
                  </a:cubicBezTo>
                  <a:cubicBezTo>
                    <a:pt x="235" y="444"/>
                    <a:pt x="235" y="445"/>
                    <a:pt x="234" y="445"/>
                  </a:cubicBezTo>
                  <a:cubicBezTo>
                    <a:pt x="233" y="445"/>
                    <a:pt x="233" y="446"/>
                    <a:pt x="232" y="446"/>
                  </a:cubicBezTo>
                  <a:cubicBezTo>
                    <a:pt x="230" y="446"/>
                    <a:pt x="229" y="447"/>
                    <a:pt x="227" y="449"/>
                  </a:cubicBezTo>
                  <a:cubicBezTo>
                    <a:pt x="226" y="449"/>
                    <a:pt x="226" y="450"/>
                    <a:pt x="225" y="450"/>
                  </a:cubicBezTo>
                  <a:cubicBezTo>
                    <a:pt x="224" y="451"/>
                    <a:pt x="223" y="452"/>
                    <a:pt x="223" y="452"/>
                  </a:cubicBezTo>
                  <a:cubicBezTo>
                    <a:pt x="222" y="453"/>
                    <a:pt x="220" y="453"/>
                    <a:pt x="219" y="453"/>
                  </a:cubicBezTo>
                  <a:cubicBezTo>
                    <a:pt x="217" y="453"/>
                    <a:pt x="215" y="453"/>
                    <a:pt x="214" y="453"/>
                  </a:cubicBezTo>
                  <a:cubicBezTo>
                    <a:pt x="213" y="453"/>
                    <a:pt x="211" y="453"/>
                    <a:pt x="210" y="452"/>
                  </a:cubicBezTo>
                  <a:cubicBezTo>
                    <a:pt x="208" y="452"/>
                    <a:pt x="206" y="452"/>
                    <a:pt x="204" y="450"/>
                  </a:cubicBezTo>
                  <a:cubicBezTo>
                    <a:pt x="203" y="450"/>
                    <a:pt x="202" y="449"/>
                    <a:pt x="200" y="449"/>
                  </a:cubicBezTo>
                  <a:cubicBezTo>
                    <a:pt x="199" y="448"/>
                    <a:pt x="197" y="448"/>
                    <a:pt x="196" y="448"/>
                  </a:cubicBezTo>
                  <a:cubicBezTo>
                    <a:pt x="194" y="447"/>
                    <a:pt x="192" y="447"/>
                    <a:pt x="191" y="446"/>
                  </a:cubicBezTo>
                  <a:cubicBezTo>
                    <a:pt x="186" y="443"/>
                    <a:pt x="180" y="437"/>
                    <a:pt x="179" y="432"/>
                  </a:cubicBezTo>
                  <a:cubicBezTo>
                    <a:pt x="179" y="431"/>
                    <a:pt x="179" y="431"/>
                    <a:pt x="179" y="430"/>
                  </a:cubicBezTo>
                  <a:cubicBezTo>
                    <a:pt x="180" y="430"/>
                    <a:pt x="182" y="431"/>
                    <a:pt x="183" y="432"/>
                  </a:cubicBezTo>
                  <a:cubicBezTo>
                    <a:pt x="184" y="432"/>
                    <a:pt x="185" y="433"/>
                    <a:pt x="186" y="433"/>
                  </a:cubicBezTo>
                  <a:cubicBezTo>
                    <a:pt x="188" y="434"/>
                    <a:pt x="190" y="435"/>
                    <a:pt x="192" y="435"/>
                  </a:cubicBezTo>
                  <a:cubicBezTo>
                    <a:pt x="197" y="435"/>
                    <a:pt x="200" y="431"/>
                    <a:pt x="201" y="429"/>
                  </a:cubicBezTo>
                  <a:cubicBezTo>
                    <a:pt x="203" y="427"/>
                    <a:pt x="204" y="425"/>
                    <a:pt x="206" y="423"/>
                  </a:cubicBezTo>
                  <a:cubicBezTo>
                    <a:pt x="207" y="423"/>
                    <a:pt x="207" y="423"/>
                    <a:pt x="208" y="423"/>
                  </a:cubicBezTo>
                  <a:cubicBezTo>
                    <a:pt x="208" y="423"/>
                    <a:pt x="210" y="424"/>
                    <a:pt x="211" y="424"/>
                  </a:cubicBezTo>
                  <a:cubicBezTo>
                    <a:pt x="213" y="425"/>
                    <a:pt x="215" y="426"/>
                    <a:pt x="217" y="426"/>
                  </a:cubicBezTo>
                  <a:cubicBezTo>
                    <a:pt x="219" y="426"/>
                    <a:pt x="220" y="426"/>
                    <a:pt x="221" y="425"/>
                  </a:cubicBezTo>
                  <a:cubicBezTo>
                    <a:pt x="229" y="421"/>
                    <a:pt x="225" y="414"/>
                    <a:pt x="223" y="409"/>
                  </a:cubicBezTo>
                  <a:cubicBezTo>
                    <a:pt x="223" y="407"/>
                    <a:pt x="222" y="406"/>
                    <a:pt x="222" y="405"/>
                  </a:cubicBezTo>
                  <a:cubicBezTo>
                    <a:pt x="222" y="403"/>
                    <a:pt x="222" y="401"/>
                    <a:pt x="222" y="400"/>
                  </a:cubicBezTo>
                  <a:cubicBezTo>
                    <a:pt x="222" y="396"/>
                    <a:pt x="223" y="391"/>
                    <a:pt x="217" y="388"/>
                  </a:cubicBezTo>
                  <a:cubicBezTo>
                    <a:pt x="217" y="386"/>
                    <a:pt x="217" y="383"/>
                    <a:pt x="217" y="382"/>
                  </a:cubicBezTo>
                  <a:cubicBezTo>
                    <a:pt x="217" y="382"/>
                    <a:pt x="217" y="382"/>
                    <a:pt x="218" y="383"/>
                  </a:cubicBezTo>
                  <a:cubicBezTo>
                    <a:pt x="219" y="383"/>
                    <a:pt x="220" y="385"/>
                    <a:pt x="221" y="387"/>
                  </a:cubicBezTo>
                  <a:cubicBezTo>
                    <a:pt x="222" y="389"/>
                    <a:pt x="223" y="391"/>
                    <a:pt x="225" y="393"/>
                  </a:cubicBezTo>
                  <a:cubicBezTo>
                    <a:pt x="231" y="398"/>
                    <a:pt x="233" y="404"/>
                    <a:pt x="236" y="412"/>
                  </a:cubicBezTo>
                  <a:cubicBezTo>
                    <a:pt x="236" y="412"/>
                    <a:pt x="236" y="412"/>
                    <a:pt x="236" y="412"/>
                  </a:cubicBezTo>
                  <a:cubicBezTo>
                    <a:pt x="239" y="422"/>
                    <a:pt x="247" y="429"/>
                    <a:pt x="256" y="430"/>
                  </a:cubicBezTo>
                  <a:cubicBezTo>
                    <a:pt x="258" y="431"/>
                    <a:pt x="259" y="431"/>
                    <a:pt x="260" y="431"/>
                  </a:cubicBezTo>
                  <a:cubicBezTo>
                    <a:pt x="263" y="431"/>
                    <a:pt x="267" y="430"/>
                    <a:pt x="269" y="428"/>
                  </a:cubicBezTo>
                  <a:cubicBezTo>
                    <a:pt x="270" y="428"/>
                    <a:pt x="271" y="427"/>
                    <a:pt x="271" y="427"/>
                  </a:cubicBezTo>
                  <a:cubicBezTo>
                    <a:pt x="272" y="426"/>
                    <a:pt x="272" y="426"/>
                    <a:pt x="273" y="426"/>
                  </a:cubicBezTo>
                  <a:cubicBezTo>
                    <a:pt x="273" y="426"/>
                    <a:pt x="274" y="426"/>
                    <a:pt x="275" y="425"/>
                  </a:cubicBezTo>
                  <a:cubicBezTo>
                    <a:pt x="276" y="425"/>
                    <a:pt x="277" y="425"/>
                    <a:pt x="279" y="424"/>
                  </a:cubicBezTo>
                  <a:cubicBezTo>
                    <a:pt x="280" y="423"/>
                    <a:pt x="282" y="422"/>
                    <a:pt x="283" y="421"/>
                  </a:cubicBezTo>
                  <a:cubicBezTo>
                    <a:pt x="284" y="421"/>
                    <a:pt x="285" y="420"/>
                    <a:pt x="286" y="419"/>
                  </a:cubicBezTo>
                  <a:cubicBezTo>
                    <a:pt x="288" y="418"/>
                    <a:pt x="290" y="416"/>
                    <a:pt x="291" y="415"/>
                  </a:cubicBezTo>
                  <a:cubicBezTo>
                    <a:pt x="293" y="413"/>
                    <a:pt x="295" y="411"/>
                    <a:pt x="296" y="411"/>
                  </a:cubicBezTo>
                  <a:cubicBezTo>
                    <a:pt x="299" y="410"/>
                    <a:pt x="301" y="410"/>
                    <a:pt x="304" y="410"/>
                  </a:cubicBezTo>
                  <a:cubicBezTo>
                    <a:pt x="307" y="410"/>
                    <a:pt x="310" y="411"/>
                    <a:pt x="313" y="412"/>
                  </a:cubicBezTo>
                  <a:cubicBezTo>
                    <a:pt x="313" y="412"/>
                    <a:pt x="313" y="412"/>
                    <a:pt x="313" y="412"/>
                  </a:cubicBezTo>
                  <a:cubicBezTo>
                    <a:pt x="313" y="412"/>
                    <a:pt x="313" y="412"/>
                    <a:pt x="312" y="412"/>
                  </a:cubicBezTo>
                  <a:cubicBezTo>
                    <a:pt x="312" y="412"/>
                    <a:pt x="312" y="412"/>
                    <a:pt x="312" y="412"/>
                  </a:cubicBezTo>
                  <a:cubicBezTo>
                    <a:pt x="310" y="412"/>
                    <a:pt x="310" y="412"/>
                    <a:pt x="310" y="412"/>
                  </a:cubicBezTo>
                  <a:cubicBezTo>
                    <a:pt x="310" y="412"/>
                    <a:pt x="310" y="412"/>
                    <a:pt x="310" y="412"/>
                  </a:cubicBezTo>
                  <a:cubicBezTo>
                    <a:pt x="311" y="415"/>
                    <a:pt x="311" y="415"/>
                    <a:pt x="311" y="415"/>
                  </a:cubicBezTo>
                  <a:cubicBezTo>
                    <a:pt x="311" y="415"/>
                    <a:pt x="311" y="415"/>
                    <a:pt x="311" y="415"/>
                  </a:cubicBezTo>
                  <a:close/>
                  <a:moveTo>
                    <a:pt x="320" y="416"/>
                  </a:moveTo>
                  <a:cubicBezTo>
                    <a:pt x="319" y="416"/>
                    <a:pt x="319" y="416"/>
                    <a:pt x="319" y="416"/>
                  </a:cubicBezTo>
                  <a:cubicBezTo>
                    <a:pt x="318" y="416"/>
                    <a:pt x="318" y="415"/>
                    <a:pt x="317" y="415"/>
                  </a:cubicBezTo>
                  <a:cubicBezTo>
                    <a:pt x="316" y="414"/>
                    <a:pt x="314" y="413"/>
                    <a:pt x="313" y="412"/>
                  </a:cubicBezTo>
                  <a:cubicBezTo>
                    <a:pt x="315" y="413"/>
                    <a:pt x="318" y="415"/>
                    <a:pt x="320" y="416"/>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42" name="Freeform 141"/>
            <p:cNvSpPr>
              <a:spLocks/>
            </p:cNvSpPr>
            <p:nvPr/>
          </p:nvSpPr>
          <p:spPr bwMode="auto">
            <a:xfrm>
              <a:off x="19082517" y="9382633"/>
              <a:ext cx="266727" cy="113861"/>
            </a:xfrm>
            <a:custGeom>
              <a:avLst/>
              <a:gdLst>
                <a:gd name="T0" fmla="*/ 41 w 49"/>
                <a:gd name="T1" fmla="*/ 4 h 23"/>
                <a:gd name="T2" fmla="*/ 41 w 49"/>
                <a:gd name="T3" fmla="*/ 4 h 23"/>
                <a:gd name="T4" fmla="*/ 36 w 49"/>
                <a:gd name="T5" fmla="*/ 0 h 23"/>
                <a:gd name="T6" fmla="*/ 35 w 49"/>
                <a:gd name="T7" fmla="*/ 0 h 23"/>
                <a:gd name="T8" fmla="*/ 30 w 49"/>
                <a:gd name="T9" fmla="*/ 2 h 23"/>
                <a:gd name="T10" fmla="*/ 30 w 49"/>
                <a:gd name="T11" fmla="*/ 2 h 23"/>
                <a:gd name="T12" fmla="*/ 25 w 49"/>
                <a:gd name="T13" fmla="*/ 0 h 23"/>
                <a:gd name="T14" fmla="*/ 19 w 49"/>
                <a:gd name="T15" fmla="*/ 3 h 23"/>
                <a:gd name="T16" fmla="*/ 18 w 49"/>
                <a:gd name="T17" fmla="*/ 6 h 23"/>
                <a:gd name="T18" fmla="*/ 18 w 49"/>
                <a:gd name="T19" fmla="*/ 7 h 23"/>
                <a:gd name="T20" fmla="*/ 18 w 49"/>
                <a:gd name="T21" fmla="*/ 7 h 23"/>
                <a:gd name="T22" fmla="*/ 17 w 49"/>
                <a:gd name="T23" fmla="*/ 7 h 23"/>
                <a:gd name="T24" fmla="*/ 17 w 49"/>
                <a:gd name="T25" fmla="*/ 7 h 23"/>
                <a:gd name="T26" fmla="*/ 14 w 49"/>
                <a:gd name="T27" fmla="*/ 3 h 23"/>
                <a:gd name="T28" fmla="*/ 9 w 49"/>
                <a:gd name="T29" fmla="*/ 2 h 23"/>
                <a:gd name="T30" fmla="*/ 5 w 49"/>
                <a:gd name="T31" fmla="*/ 3 h 23"/>
                <a:gd name="T32" fmla="*/ 0 w 49"/>
                <a:gd name="T33" fmla="*/ 8 h 23"/>
                <a:gd name="T34" fmla="*/ 2 w 49"/>
                <a:gd name="T35" fmla="*/ 13 h 23"/>
                <a:gd name="T36" fmla="*/ 10 w 49"/>
                <a:gd name="T37" fmla="*/ 15 h 23"/>
                <a:gd name="T38" fmla="*/ 15 w 49"/>
                <a:gd name="T39" fmla="*/ 14 h 23"/>
                <a:gd name="T40" fmla="*/ 15 w 49"/>
                <a:gd name="T41" fmla="*/ 14 h 23"/>
                <a:gd name="T42" fmla="*/ 21 w 49"/>
                <a:gd name="T43" fmla="*/ 18 h 23"/>
                <a:gd name="T44" fmla="*/ 29 w 49"/>
                <a:gd name="T45" fmla="*/ 21 h 23"/>
                <a:gd name="T46" fmla="*/ 36 w 49"/>
                <a:gd name="T47" fmla="*/ 23 h 23"/>
                <a:gd name="T48" fmla="*/ 42 w 49"/>
                <a:gd name="T49" fmla="*/ 21 h 23"/>
                <a:gd name="T50" fmla="*/ 49 w 49"/>
                <a:gd name="T51" fmla="*/ 10 h 23"/>
                <a:gd name="T52" fmla="*/ 41 w 49"/>
                <a:gd name="T53" fmla="*/ 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9" h="23">
                  <a:moveTo>
                    <a:pt x="41" y="4"/>
                  </a:moveTo>
                  <a:cubicBezTo>
                    <a:pt x="41" y="4"/>
                    <a:pt x="41" y="4"/>
                    <a:pt x="41" y="4"/>
                  </a:cubicBezTo>
                  <a:cubicBezTo>
                    <a:pt x="41" y="2"/>
                    <a:pt x="40" y="0"/>
                    <a:pt x="36" y="0"/>
                  </a:cubicBezTo>
                  <a:cubicBezTo>
                    <a:pt x="36" y="0"/>
                    <a:pt x="35" y="0"/>
                    <a:pt x="35" y="0"/>
                  </a:cubicBezTo>
                  <a:cubicBezTo>
                    <a:pt x="32" y="0"/>
                    <a:pt x="31" y="1"/>
                    <a:pt x="30" y="2"/>
                  </a:cubicBezTo>
                  <a:cubicBezTo>
                    <a:pt x="30" y="2"/>
                    <a:pt x="30" y="2"/>
                    <a:pt x="30" y="2"/>
                  </a:cubicBezTo>
                  <a:cubicBezTo>
                    <a:pt x="28" y="1"/>
                    <a:pt x="27" y="0"/>
                    <a:pt x="25" y="0"/>
                  </a:cubicBezTo>
                  <a:cubicBezTo>
                    <a:pt x="23" y="0"/>
                    <a:pt x="21" y="1"/>
                    <a:pt x="19" y="3"/>
                  </a:cubicBezTo>
                  <a:cubicBezTo>
                    <a:pt x="18" y="4"/>
                    <a:pt x="18" y="5"/>
                    <a:pt x="18" y="6"/>
                  </a:cubicBezTo>
                  <a:cubicBezTo>
                    <a:pt x="18" y="6"/>
                    <a:pt x="18" y="7"/>
                    <a:pt x="18" y="7"/>
                  </a:cubicBezTo>
                  <a:cubicBezTo>
                    <a:pt x="18" y="7"/>
                    <a:pt x="18" y="7"/>
                    <a:pt x="18" y="7"/>
                  </a:cubicBezTo>
                  <a:cubicBezTo>
                    <a:pt x="18" y="7"/>
                    <a:pt x="17" y="7"/>
                    <a:pt x="17" y="7"/>
                  </a:cubicBezTo>
                  <a:cubicBezTo>
                    <a:pt x="17" y="7"/>
                    <a:pt x="17" y="7"/>
                    <a:pt x="17" y="7"/>
                  </a:cubicBezTo>
                  <a:cubicBezTo>
                    <a:pt x="16" y="6"/>
                    <a:pt x="15" y="4"/>
                    <a:pt x="14" y="3"/>
                  </a:cubicBezTo>
                  <a:cubicBezTo>
                    <a:pt x="12" y="2"/>
                    <a:pt x="11" y="2"/>
                    <a:pt x="9" y="2"/>
                  </a:cubicBezTo>
                  <a:cubicBezTo>
                    <a:pt x="8" y="2"/>
                    <a:pt x="7" y="2"/>
                    <a:pt x="5" y="3"/>
                  </a:cubicBezTo>
                  <a:cubicBezTo>
                    <a:pt x="3" y="3"/>
                    <a:pt x="1" y="5"/>
                    <a:pt x="0" y="8"/>
                  </a:cubicBezTo>
                  <a:cubicBezTo>
                    <a:pt x="0" y="10"/>
                    <a:pt x="1" y="11"/>
                    <a:pt x="2" y="13"/>
                  </a:cubicBezTo>
                  <a:cubicBezTo>
                    <a:pt x="4" y="14"/>
                    <a:pt x="8" y="15"/>
                    <a:pt x="10" y="15"/>
                  </a:cubicBezTo>
                  <a:cubicBezTo>
                    <a:pt x="12" y="15"/>
                    <a:pt x="14" y="14"/>
                    <a:pt x="15" y="14"/>
                  </a:cubicBezTo>
                  <a:cubicBezTo>
                    <a:pt x="15" y="14"/>
                    <a:pt x="15" y="14"/>
                    <a:pt x="15" y="14"/>
                  </a:cubicBezTo>
                  <a:cubicBezTo>
                    <a:pt x="16" y="17"/>
                    <a:pt x="19" y="18"/>
                    <a:pt x="21" y="18"/>
                  </a:cubicBezTo>
                  <a:cubicBezTo>
                    <a:pt x="24" y="19"/>
                    <a:pt x="26" y="20"/>
                    <a:pt x="29" y="21"/>
                  </a:cubicBezTo>
                  <a:cubicBezTo>
                    <a:pt x="32" y="22"/>
                    <a:pt x="34" y="23"/>
                    <a:pt x="36" y="23"/>
                  </a:cubicBezTo>
                  <a:cubicBezTo>
                    <a:pt x="38" y="23"/>
                    <a:pt x="40" y="22"/>
                    <a:pt x="42" y="21"/>
                  </a:cubicBezTo>
                  <a:cubicBezTo>
                    <a:pt x="45" y="19"/>
                    <a:pt x="49" y="15"/>
                    <a:pt x="49" y="10"/>
                  </a:cubicBezTo>
                  <a:cubicBezTo>
                    <a:pt x="49" y="9"/>
                    <a:pt x="48" y="4"/>
                    <a:pt x="41" y="4"/>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43" name="Freeform 142"/>
            <p:cNvSpPr>
              <a:spLocks/>
            </p:cNvSpPr>
            <p:nvPr/>
          </p:nvSpPr>
          <p:spPr bwMode="auto">
            <a:xfrm>
              <a:off x="21757998" y="8544543"/>
              <a:ext cx="387781" cy="158658"/>
            </a:xfrm>
            <a:custGeom>
              <a:avLst/>
              <a:gdLst>
                <a:gd name="T0" fmla="*/ 71 w 71"/>
                <a:gd name="T1" fmla="*/ 6 h 32"/>
                <a:gd name="T2" fmla="*/ 70 w 71"/>
                <a:gd name="T3" fmla="*/ 1 h 32"/>
                <a:gd name="T4" fmla="*/ 66 w 71"/>
                <a:gd name="T5" fmla="*/ 0 h 32"/>
                <a:gd name="T6" fmla="*/ 56 w 71"/>
                <a:gd name="T7" fmla="*/ 5 h 32"/>
                <a:gd name="T8" fmla="*/ 46 w 71"/>
                <a:gd name="T9" fmla="*/ 13 h 32"/>
                <a:gd name="T10" fmla="*/ 41 w 71"/>
                <a:gd name="T11" fmla="*/ 15 h 32"/>
                <a:gd name="T12" fmla="*/ 36 w 71"/>
                <a:gd name="T13" fmla="*/ 17 h 32"/>
                <a:gd name="T14" fmla="*/ 34 w 71"/>
                <a:gd name="T15" fmla="*/ 16 h 32"/>
                <a:gd name="T16" fmla="*/ 33 w 71"/>
                <a:gd name="T17" fmla="*/ 16 h 32"/>
                <a:gd name="T18" fmla="*/ 29 w 71"/>
                <a:gd name="T19" fmla="*/ 14 h 32"/>
                <a:gd name="T20" fmla="*/ 24 w 71"/>
                <a:gd name="T21" fmla="*/ 16 h 32"/>
                <a:gd name="T22" fmla="*/ 23 w 71"/>
                <a:gd name="T23" fmla="*/ 18 h 32"/>
                <a:gd name="T24" fmla="*/ 23 w 71"/>
                <a:gd name="T25" fmla="*/ 18 h 32"/>
                <a:gd name="T26" fmla="*/ 19 w 71"/>
                <a:gd name="T27" fmla="*/ 14 h 32"/>
                <a:gd name="T28" fmla="*/ 16 w 71"/>
                <a:gd name="T29" fmla="*/ 12 h 32"/>
                <a:gd name="T30" fmla="*/ 14 w 71"/>
                <a:gd name="T31" fmla="*/ 11 h 32"/>
                <a:gd name="T32" fmla="*/ 15 w 71"/>
                <a:gd name="T33" fmla="*/ 10 h 32"/>
                <a:gd name="T34" fmla="*/ 14 w 71"/>
                <a:gd name="T35" fmla="*/ 5 h 32"/>
                <a:gd name="T36" fmla="*/ 10 w 71"/>
                <a:gd name="T37" fmla="*/ 2 h 32"/>
                <a:gd name="T38" fmla="*/ 5 w 71"/>
                <a:gd name="T39" fmla="*/ 5 h 32"/>
                <a:gd name="T40" fmla="*/ 2 w 71"/>
                <a:gd name="T41" fmla="*/ 12 h 32"/>
                <a:gd name="T42" fmla="*/ 3 w 71"/>
                <a:gd name="T43" fmla="*/ 22 h 32"/>
                <a:gd name="T44" fmla="*/ 8 w 71"/>
                <a:gd name="T45" fmla="*/ 25 h 32"/>
                <a:gd name="T46" fmla="*/ 10 w 71"/>
                <a:gd name="T47" fmla="*/ 25 h 32"/>
                <a:gd name="T48" fmla="*/ 11 w 71"/>
                <a:gd name="T49" fmla="*/ 25 h 32"/>
                <a:gd name="T50" fmla="*/ 11 w 71"/>
                <a:gd name="T51" fmla="*/ 25 h 32"/>
                <a:gd name="T52" fmla="*/ 12 w 71"/>
                <a:gd name="T53" fmla="*/ 26 h 32"/>
                <a:gd name="T54" fmla="*/ 15 w 71"/>
                <a:gd name="T55" fmla="*/ 30 h 32"/>
                <a:gd name="T56" fmla="*/ 18 w 71"/>
                <a:gd name="T57" fmla="*/ 30 h 32"/>
                <a:gd name="T58" fmla="*/ 22 w 71"/>
                <a:gd name="T59" fmla="*/ 28 h 32"/>
                <a:gd name="T60" fmla="*/ 25 w 71"/>
                <a:gd name="T61" fmla="*/ 28 h 32"/>
                <a:gd name="T62" fmla="*/ 27 w 71"/>
                <a:gd name="T63" fmla="*/ 28 h 32"/>
                <a:gd name="T64" fmla="*/ 31 w 71"/>
                <a:gd name="T65" fmla="*/ 29 h 32"/>
                <a:gd name="T66" fmla="*/ 33 w 71"/>
                <a:gd name="T67" fmla="*/ 28 h 32"/>
                <a:gd name="T68" fmla="*/ 34 w 71"/>
                <a:gd name="T69" fmla="*/ 28 h 32"/>
                <a:gd name="T70" fmla="*/ 37 w 71"/>
                <a:gd name="T71" fmla="*/ 28 h 32"/>
                <a:gd name="T72" fmla="*/ 38 w 71"/>
                <a:gd name="T73" fmla="*/ 28 h 32"/>
                <a:gd name="T74" fmla="*/ 40 w 71"/>
                <a:gd name="T75" fmla="*/ 28 h 32"/>
                <a:gd name="T76" fmla="*/ 44 w 71"/>
                <a:gd name="T77" fmla="*/ 28 h 32"/>
                <a:gd name="T78" fmla="*/ 47 w 71"/>
                <a:gd name="T79" fmla="*/ 27 h 32"/>
                <a:gd name="T80" fmla="*/ 51 w 71"/>
                <a:gd name="T81" fmla="*/ 29 h 32"/>
                <a:gd name="T82" fmla="*/ 58 w 71"/>
                <a:gd name="T83" fmla="*/ 32 h 32"/>
                <a:gd name="T84" fmla="*/ 63 w 71"/>
                <a:gd name="T85" fmla="*/ 27 h 32"/>
                <a:gd name="T86" fmla="*/ 66 w 71"/>
                <a:gd name="T87" fmla="*/ 25 h 32"/>
                <a:gd name="T88" fmla="*/ 66 w 71"/>
                <a:gd name="T89" fmla="*/ 19 h 32"/>
                <a:gd name="T90" fmla="*/ 63 w 71"/>
                <a:gd name="T91" fmla="*/ 16 h 32"/>
                <a:gd name="T92" fmla="*/ 71 w 71"/>
                <a:gd name="T93" fmla="*/ 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1" h="32">
                  <a:moveTo>
                    <a:pt x="71" y="6"/>
                  </a:moveTo>
                  <a:cubicBezTo>
                    <a:pt x="71" y="4"/>
                    <a:pt x="71" y="2"/>
                    <a:pt x="70" y="1"/>
                  </a:cubicBezTo>
                  <a:cubicBezTo>
                    <a:pt x="69" y="0"/>
                    <a:pt x="68" y="0"/>
                    <a:pt x="66" y="0"/>
                  </a:cubicBezTo>
                  <a:cubicBezTo>
                    <a:pt x="62" y="0"/>
                    <a:pt x="56" y="5"/>
                    <a:pt x="56" y="5"/>
                  </a:cubicBezTo>
                  <a:cubicBezTo>
                    <a:pt x="53" y="8"/>
                    <a:pt x="50" y="11"/>
                    <a:pt x="46" y="13"/>
                  </a:cubicBezTo>
                  <a:cubicBezTo>
                    <a:pt x="44" y="13"/>
                    <a:pt x="42" y="14"/>
                    <a:pt x="41" y="15"/>
                  </a:cubicBezTo>
                  <a:cubicBezTo>
                    <a:pt x="39" y="16"/>
                    <a:pt x="37" y="17"/>
                    <a:pt x="36" y="17"/>
                  </a:cubicBezTo>
                  <a:cubicBezTo>
                    <a:pt x="35" y="17"/>
                    <a:pt x="35" y="17"/>
                    <a:pt x="34" y="16"/>
                  </a:cubicBezTo>
                  <a:cubicBezTo>
                    <a:pt x="34" y="16"/>
                    <a:pt x="33" y="16"/>
                    <a:pt x="33" y="16"/>
                  </a:cubicBezTo>
                  <a:cubicBezTo>
                    <a:pt x="32" y="15"/>
                    <a:pt x="30" y="14"/>
                    <a:pt x="29" y="14"/>
                  </a:cubicBezTo>
                  <a:cubicBezTo>
                    <a:pt x="27" y="14"/>
                    <a:pt x="26" y="15"/>
                    <a:pt x="24" y="16"/>
                  </a:cubicBezTo>
                  <a:cubicBezTo>
                    <a:pt x="24" y="17"/>
                    <a:pt x="23" y="17"/>
                    <a:pt x="23" y="18"/>
                  </a:cubicBezTo>
                  <a:cubicBezTo>
                    <a:pt x="23" y="18"/>
                    <a:pt x="23" y="18"/>
                    <a:pt x="23" y="18"/>
                  </a:cubicBezTo>
                  <a:cubicBezTo>
                    <a:pt x="22" y="16"/>
                    <a:pt x="21" y="15"/>
                    <a:pt x="19" y="14"/>
                  </a:cubicBezTo>
                  <a:cubicBezTo>
                    <a:pt x="18" y="13"/>
                    <a:pt x="17" y="13"/>
                    <a:pt x="16" y="12"/>
                  </a:cubicBezTo>
                  <a:cubicBezTo>
                    <a:pt x="16" y="12"/>
                    <a:pt x="15" y="11"/>
                    <a:pt x="14" y="11"/>
                  </a:cubicBezTo>
                  <a:cubicBezTo>
                    <a:pt x="14" y="11"/>
                    <a:pt x="14" y="10"/>
                    <a:pt x="15" y="10"/>
                  </a:cubicBezTo>
                  <a:cubicBezTo>
                    <a:pt x="15" y="9"/>
                    <a:pt x="15" y="7"/>
                    <a:pt x="14" y="5"/>
                  </a:cubicBezTo>
                  <a:cubicBezTo>
                    <a:pt x="14" y="3"/>
                    <a:pt x="12" y="2"/>
                    <a:pt x="10" y="2"/>
                  </a:cubicBezTo>
                  <a:cubicBezTo>
                    <a:pt x="8" y="2"/>
                    <a:pt x="7" y="3"/>
                    <a:pt x="5" y="5"/>
                  </a:cubicBezTo>
                  <a:cubicBezTo>
                    <a:pt x="4" y="7"/>
                    <a:pt x="3" y="9"/>
                    <a:pt x="2" y="12"/>
                  </a:cubicBezTo>
                  <a:cubicBezTo>
                    <a:pt x="2" y="13"/>
                    <a:pt x="0" y="18"/>
                    <a:pt x="3" y="22"/>
                  </a:cubicBezTo>
                  <a:cubicBezTo>
                    <a:pt x="4" y="24"/>
                    <a:pt x="6" y="25"/>
                    <a:pt x="8" y="25"/>
                  </a:cubicBezTo>
                  <a:cubicBezTo>
                    <a:pt x="8" y="25"/>
                    <a:pt x="9" y="25"/>
                    <a:pt x="10" y="25"/>
                  </a:cubicBezTo>
                  <a:cubicBezTo>
                    <a:pt x="10" y="25"/>
                    <a:pt x="10" y="25"/>
                    <a:pt x="11" y="25"/>
                  </a:cubicBezTo>
                  <a:cubicBezTo>
                    <a:pt x="11" y="25"/>
                    <a:pt x="11" y="25"/>
                    <a:pt x="11" y="25"/>
                  </a:cubicBezTo>
                  <a:cubicBezTo>
                    <a:pt x="11" y="25"/>
                    <a:pt x="12" y="25"/>
                    <a:pt x="12" y="26"/>
                  </a:cubicBezTo>
                  <a:cubicBezTo>
                    <a:pt x="12" y="27"/>
                    <a:pt x="13" y="29"/>
                    <a:pt x="15" y="30"/>
                  </a:cubicBezTo>
                  <a:cubicBezTo>
                    <a:pt x="16" y="30"/>
                    <a:pt x="17" y="30"/>
                    <a:pt x="18" y="30"/>
                  </a:cubicBezTo>
                  <a:cubicBezTo>
                    <a:pt x="19" y="30"/>
                    <a:pt x="21" y="29"/>
                    <a:pt x="22" y="28"/>
                  </a:cubicBezTo>
                  <a:cubicBezTo>
                    <a:pt x="23" y="28"/>
                    <a:pt x="24" y="28"/>
                    <a:pt x="25" y="28"/>
                  </a:cubicBezTo>
                  <a:cubicBezTo>
                    <a:pt x="25" y="28"/>
                    <a:pt x="26" y="28"/>
                    <a:pt x="27" y="28"/>
                  </a:cubicBezTo>
                  <a:cubicBezTo>
                    <a:pt x="28" y="28"/>
                    <a:pt x="29" y="29"/>
                    <a:pt x="31" y="29"/>
                  </a:cubicBezTo>
                  <a:cubicBezTo>
                    <a:pt x="32" y="29"/>
                    <a:pt x="32" y="29"/>
                    <a:pt x="33" y="28"/>
                  </a:cubicBezTo>
                  <a:cubicBezTo>
                    <a:pt x="34" y="28"/>
                    <a:pt x="34" y="28"/>
                    <a:pt x="34" y="28"/>
                  </a:cubicBezTo>
                  <a:cubicBezTo>
                    <a:pt x="35" y="28"/>
                    <a:pt x="36" y="28"/>
                    <a:pt x="37" y="28"/>
                  </a:cubicBezTo>
                  <a:cubicBezTo>
                    <a:pt x="37" y="28"/>
                    <a:pt x="38" y="28"/>
                    <a:pt x="38" y="28"/>
                  </a:cubicBezTo>
                  <a:cubicBezTo>
                    <a:pt x="39" y="28"/>
                    <a:pt x="40" y="28"/>
                    <a:pt x="40" y="28"/>
                  </a:cubicBezTo>
                  <a:cubicBezTo>
                    <a:pt x="42" y="28"/>
                    <a:pt x="43" y="28"/>
                    <a:pt x="44" y="28"/>
                  </a:cubicBezTo>
                  <a:cubicBezTo>
                    <a:pt x="45" y="28"/>
                    <a:pt x="46" y="27"/>
                    <a:pt x="47" y="27"/>
                  </a:cubicBezTo>
                  <a:cubicBezTo>
                    <a:pt x="48" y="27"/>
                    <a:pt x="50" y="28"/>
                    <a:pt x="51" y="29"/>
                  </a:cubicBezTo>
                  <a:cubicBezTo>
                    <a:pt x="53" y="30"/>
                    <a:pt x="56" y="32"/>
                    <a:pt x="58" y="32"/>
                  </a:cubicBezTo>
                  <a:cubicBezTo>
                    <a:pt x="59" y="32"/>
                    <a:pt x="62" y="31"/>
                    <a:pt x="63" y="27"/>
                  </a:cubicBezTo>
                  <a:cubicBezTo>
                    <a:pt x="64" y="27"/>
                    <a:pt x="65" y="26"/>
                    <a:pt x="66" y="25"/>
                  </a:cubicBezTo>
                  <a:cubicBezTo>
                    <a:pt x="67" y="23"/>
                    <a:pt x="67" y="21"/>
                    <a:pt x="66" y="19"/>
                  </a:cubicBezTo>
                  <a:cubicBezTo>
                    <a:pt x="65" y="18"/>
                    <a:pt x="64" y="17"/>
                    <a:pt x="63" y="16"/>
                  </a:cubicBezTo>
                  <a:cubicBezTo>
                    <a:pt x="67" y="13"/>
                    <a:pt x="71" y="9"/>
                    <a:pt x="71" y="6"/>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44" name="Freeform 143"/>
            <p:cNvSpPr>
              <a:spLocks/>
            </p:cNvSpPr>
            <p:nvPr/>
          </p:nvSpPr>
          <p:spPr bwMode="auto">
            <a:xfrm>
              <a:off x="17338530" y="7338739"/>
              <a:ext cx="3106348" cy="2881984"/>
            </a:xfrm>
            <a:custGeom>
              <a:avLst/>
              <a:gdLst>
                <a:gd name="T0" fmla="*/ 559 w 570"/>
                <a:gd name="T1" fmla="*/ 394 h 581"/>
                <a:gd name="T2" fmla="*/ 526 w 570"/>
                <a:gd name="T3" fmla="*/ 405 h 581"/>
                <a:gd name="T4" fmla="*/ 491 w 570"/>
                <a:gd name="T5" fmla="*/ 395 h 581"/>
                <a:gd name="T6" fmla="*/ 440 w 570"/>
                <a:gd name="T7" fmla="*/ 385 h 581"/>
                <a:gd name="T8" fmla="*/ 410 w 570"/>
                <a:gd name="T9" fmla="*/ 340 h 581"/>
                <a:gd name="T10" fmla="*/ 384 w 570"/>
                <a:gd name="T11" fmla="*/ 194 h 581"/>
                <a:gd name="T12" fmla="*/ 380 w 570"/>
                <a:gd name="T13" fmla="*/ 198 h 581"/>
                <a:gd name="T14" fmla="*/ 354 w 570"/>
                <a:gd name="T15" fmla="*/ 176 h 581"/>
                <a:gd name="T16" fmla="*/ 337 w 570"/>
                <a:gd name="T17" fmla="*/ 165 h 581"/>
                <a:gd name="T18" fmla="*/ 318 w 570"/>
                <a:gd name="T19" fmla="*/ 142 h 581"/>
                <a:gd name="T20" fmla="*/ 316 w 570"/>
                <a:gd name="T21" fmla="*/ 132 h 581"/>
                <a:gd name="T22" fmla="*/ 315 w 570"/>
                <a:gd name="T23" fmla="*/ 115 h 581"/>
                <a:gd name="T24" fmla="*/ 310 w 570"/>
                <a:gd name="T25" fmla="*/ 95 h 581"/>
                <a:gd name="T26" fmla="*/ 309 w 570"/>
                <a:gd name="T27" fmla="*/ 73 h 581"/>
                <a:gd name="T28" fmla="*/ 296 w 570"/>
                <a:gd name="T29" fmla="*/ 54 h 581"/>
                <a:gd name="T30" fmla="*/ 282 w 570"/>
                <a:gd name="T31" fmla="*/ 54 h 581"/>
                <a:gd name="T32" fmla="*/ 269 w 570"/>
                <a:gd name="T33" fmla="*/ 51 h 581"/>
                <a:gd name="T34" fmla="*/ 246 w 570"/>
                <a:gd name="T35" fmla="*/ 56 h 581"/>
                <a:gd name="T36" fmla="*/ 238 w 570"/>
                <a:gd name="T37" fmla="*/ 51 h 581"/>
                <a:gd name="T38" fmla="*/ 226 w 570"/>
                <a:gd name="T39" fmla="*/ 42 h 581"/>
                <a:gd name="T40" fmla="*/ 208 w 570"/>
                <a:gd name="T41" fmla="*/ 36 h 581"/>
                <a:gd name="T42" fmla="*/ 193 w 570"/>
                <a:gd name="T43" fmla="*/ 30 h 581"/>
                <a:gd name="T44" fmla="*/ 177 w 570"/>
                <a:gd name="T45" fmla="*/ 13 h 581"/>
                <a:gd name="T46" fmla="*/ 161 w 570"/>
                <a:gd name="T47" fmla="*/ 1 h 581"/>
                <a:gd name="T48" fmla="*/ 0 w 570"/>
                <a:gd name="T49" fmla="*/ 288 h 581"/>
                <a:gd name="T50" fmla="*/ 6 w 570"/>
                <a:gd name="T51" fmla="*/ 297 h 581"/>
                <a:gd name="T52" fmla="*/ 47 w 570"/>
                <a:gd name="T53" fmla="*/ 322 h 581"/>
                <a:gd name="T54" fmla="*/ 69 w 570"/>
                <a:gd name="T55" fmla="*/ 337 h 581"/>
                <a:gd name="T56" fmla="*/ 87 w 570"/>
                <a:gd name="T57" fmla="*/ 346 h 581"/>
                <a:gd name="T58" fmla="*/ 121 w 570"/>
                <a:gd name="T59" fmla="*/ 345 h 581"/>
                <a:gd name="T60" fmla="*/ 160 w 570"/>
                <a:gd name="T61" fmla="*/ 332 h 581"/>
                <a:gd name="T62" fmla="*/ 182 w 570"/>
                <a:gd name="T63" fmla="*/ 310 h 581"/>
                <a:gd name="T64" fmla="*/ 208 w 570"/>
                <a:gd name="T65" fmla="*/ 316 h 581"/>
                <a:gd name="T66" fmla="*/ 227 w 570"/>
                <a:gd name="T67" fmla="*/ 325 h 581"/>
                <a:gd name="T68" fmla="*/ 243 w 570"/>
                <a:gd name="T69" fmla="*/ 348 h 581"/>
                <a:gd name="T70" fmla="*/ 266 w 570"/>
                <a:gd name="T71" fmla="*/ 346 h 581"/>
                <a:gd name="T72" fmla="*/ 275 w 570"/>
                <a:gd name="T73" fmla="*/ 370 h 581"/>
                <a:gd name="T74" fmla="*/ 282 w 570"/>
                <a:gd name="T75" fmla="*/ 389 h 581"/>
                <a:gd name="T76" fmla="*/ 327 w 570"/>
                <a:gd name="T77" fmla="*/ 413 h 581"/>
                <a:gd name="T78" fmla="*/ 385 w 570"/>
                <a:gd name="T79" fmla="*/ 418 h 581"/>
                <a:gd name="T80" fmla="*/ 393 w 570"/>
                <a:gd name="T81" fmla="*/ 421 h 581"/>
                <a:gd name="T82" fmla="*/ 415 w 570"/>
                <a:gd name="T83" fmla="*/ 448 h 581"/>
                <a:gd name="T84" fmla="*/ 414 w 570"/>
                <a:gd name="T85" fmla="*/ 460 h 581"/>
                <a:gd name="T86" fmla="*/ 398 w 570"/>
                <a:gd name="T87" fmla="*/ 458 h 581"/>
                <a:gd name="T88" fmla="*/ 384 w 570"/>
                <a:gd name="T89" fmla="*/ 447 h 581"/>
                <a:gd name="T90" fmla="*/ 365 w 570"/>
                <a:gd name="T91" fmla="*/ 441 h 581"/>
                <a:gd name="T92" fmla="*/ 374 w 570"/>
                <a:gd name="T93" fmla="*/ 471 h 581"/>
                <a:gd name="T94" fmla="*/ 370 w 570"/>
                <a:gd name="T95" fmla="*/ 495 h 581"/>
                <a:gd name="T96" fmla="*/ 360 w 570"/>
                <a:gd name="T97" fmla="*/ 530 h 581"/>
                <a:gd name="T98" fmla="*/ 363 w 570"/>
                <a:gd name="T99" fmla="*/ 551 h 581"/>
                <a:gd name="T100" fmla="*/ 340 w 570"/>
                <a:gd name="T101" fmla="*/ 577 h 581"/>
                <a:gd name="T102" fmla="*/ 386 w 570"/>
                <a:gd name="T103" fmla="*/ 555 h 581"/>
                <a:gd name="T104" fmla="*/ 409 w 570"/>
                <a:gd name="T105" fmla="*/ 547 h 581"/>
                <a:gd name="T106" fmla="*/ 439 w 570"/>
                <a:gd name="T107" fmla="*/ 535 h 581"/>
                <a:gd name="T108" fmla="*/ 457 w 570"/>
                <a:gd name="T109" fmla="*/ 512 h 581"/>
                <a:gd name="T110" fmla="*/ 441 w 570"/>
                <a:gd name="T111" fmla="*/ 502 h 581"/>
                <a:gd name="T112" fmla="*/ 492 w 570"/>
                <a:gd name="T113" fmla="*/ 477 h 581"/>
                <a:gd name="T114" fmla="*/ 521 w 570"/>
                <a:gd name="T115" fmla="*/ 460 h 581"/>
                <a:gd name="T116" fmla="*/ 570 w 570"/>
                <a:gd name="T117" fmla="*/ 416 h 5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70" h="581">
                  <a:moveTo>
                    <a:pt x="569" y="413"/>
                  </a:moveTo>
                  <a:cubicBezTo>
                    <a:pt x="568" y="411"/>
                    <a:pt x="568" y="410"/>
                    <a:pt x="567" y="408"/>
                  </a:cubicBezTo>
                  <a:cubicBezTo>
                    <a:pt x="567" y="408"/>
                    <a:pt x="566" y="405"/>
                    <a:pt x="566" y="404"/>
                  </a:cubicBezTo>
                  <a:cubicBezTo>
                    <a:pt x="565" y="399"/>
                    <a:pt x="563" y="396"/>
                    <a:pt x="561" y="395"/>
                  </a:cubicBezTo>
                  <a:cubicBezTo>
                    <a:pt x="560" y="394"/>
                    <a:pt x="560" y="394"/>
                    <a:pt x="559" y="394"/>
                  </a:cubicBezTo>
                  <a:cubicBezTo>
                    <a:pt x="556" y="394"/>
                    <a:pt x="553" y="395"/>
                    <a:pt x="550" y="397"/>
                  </a:cubicBezTo>
                  <a:cubicBezTo>
                    <a:pt x="547" y="397"/>
                    <a:pt x="544" y="398"/>
                    <a:pt x="542" y="399"/>
                  </a:cubicBezTo>
                  <a:cubicBezTo>
                    <a:pt x="537" y="400"/>
                    <a:pt x="533" y="401"/>
                    <a:pt x="529" y="403"/>
                  </a:cubicBezTo>
                  <a:cubicBezTo>
                    <a:pt x="528" y="404"/>
                    <a:pt x="527" y="405"/>
                    <a:pt x="526" y="405"/>
                  </a:cubicBezTo>
                  <a:cubicBezTo>
                    <a:pt x="526" y="405"/>
                    <a:pt x="526" y="405"/>
                    <a:pt x="526" y="405"/>
                  </a:cubicBezTo>
                  <a:cubicBezTo>
                    <a:pt x="523" y="407"/>
                    <a:pt x="521" y="408"/>
                    <a:pt x="518" y="408"/>
                  </a:cubicBezTo>
                  <a:cubicBezTo>
                    <a:pt x="516" y="408"/>
                    <a:pt x="514" y="407"/>
                    <a:pt x="511" y="406"/>
                  </a:cubicBezTo>
                  <a:cubicBezTo>
                    <a:pt x="508" y="405"/>
                    <a:pt x="506" y="403"/>
                    <a:pt x="504" y="401"/>
                  </a:cubicBezTo>
                  <a:cubicBezTo>
                    <a:pt x="500" y="398"/>
                    <a:pt x="496" y="395"/>
                    <a:pt x="492" y="395"/>
                  </a:cubicBezTo>
                  <a:cubicBezTo>
                    <a:pt x="491" y="395"/>
                    <a:pt x="491" y="395"/>
                    <a:pt x="491" y="395"/>
                  </a:cubicBezTo>
                  <a:cubicBezTo>
                    <a:pt x="487" y="395"/>
                    <a:pt x="481" y="397"/>
                    <a:pt x="476" y="398"/>
                  </a:cubicBezTo>
                  <a:cubicBezTo>
                    <a:pt x="473" y="398"/>
                    <a:pt x="470" y="399"/>
                    <a:pt x="468" y="399"/>
                  </a:cubicBezTo>
                  <a:cubicBezTo>
                    <a:pt x="466" y="400"/>
                    <a:pt x="464" y="400"/>
                    <a:pt x="462" y="400"/>
                  </a:cubicBezTo>
                  <a:cubicBezTo>
                    <a:pt x="451" y="400"/>
                    <a:pt x="447" y="394"/>
                    <a:pt x="441" y="386"/>
                  </a:cubicBezTo>
                  <a:cubicBezTo>
                    <a:pt x="440" y="385"/>
                    <a:pt x="440" y="385"/>
                    <a:pt x="440" y="385"/>
                  </a:cubicBezTo>
                  <a:cubicBezTo>
                    <a:pt x="439" y="383"/>
                    <a:pt x="438" y="382"/>
                    <a:pt x="436" y="380"/>
                  </a:cubicBezTo>
                  <a:cubicBezTo>
                    <a:pt x="434" y="377"/>
                    <a:pt x="432" y="375"/>
                    <a:pt x="430" y="373"/>
                  </a:cubicBezTo>
                  <a:cubicBezTo>
                    <a:pt x="427" y="371"/>
                    <a:pt x="425" y="369"/>
                    <a:pt x="423" y="366"/>
                  </a:cubicBezTo>
                  <a:cubicBezTo>
                    <a:pt x="422" y="365"/>
                    <a:pt x="421" y="364"/>
                    <a:pt x="420" y="363"/>
                  </a:cubicBezTo>
                  <a:cubicBezTo>
                    <a:pt x="415" y="355"/>
                    <a:pt x="411" y="351"/>
                    <a:pt x="410" y="340"/>
                  </a:cubicBezTo>
                  <a:cubicBezTo>
                    <a:pt x="410" y="336"/>
                    <a:pt x="410" y="332"/>
                    <a:pt x="409" y="328"/>
                  </a:cubicBezTo>
                  <a:cubicBezTo>
                    <a:pt x="409" y="327"/>
                    <a:pt x="408" y="325"/>
                    <a:pt x="408" y="324"/>
                  </a:cubicBezTo>
                  <a:cubicBezTo>
                    <a:pt x="401" y="278"/>
                    <a:pt x="395" y="232"/>
                    <a:pt x="390" y="194"/>
                  </a:cubicBezTo>
                  <a:cubicBezTo>
                    <a:pt x="384" y="194"/>
                    <a:pt x="384" y="194"/>
                    <a:pt x="384" y="194"/>
                  </a:cubicBezTo>
                  <a:cubicBezTo>
                    <a:pt x="384" y="194"/>
                    <a:pt x="384" y="194"/>
                    <a:pt x="384" y="194"/>
                  </a:cubicBezTo>
                  <a:cubicBezTo>
                    <a:pt x="384" y="195"/>
                    <a:pt x="384" y="195"/>
                    <a:pt x="384" y="196"/>
                  </a:cubicBezTo>
                  <a:cubicBezTo>
                    <a:pt x="384" y="197"/>
                    <a:pt x="384" y="197"/>
                    <a:pt x="384" y="197"/>
                  </a:cubicBezTo>
                  <a:cubicBezTo>
                    <a:pt x="384" y="198"/>
                    <a:pt x="383" y="200"/>
                    <a:pt x="383" y="201"/>
                  </a:cubicBezTo>
                  <a:cubicBezTo>
                    <a:pt x="382" y="200"/>
                    <a:pt x="382" y="200"/>
                    <a:pt x="381" y="199"/>
                  </a:cubicBezTo>
                  <a:cubicBezTo>
                    <a:pt x="380" y="199"/>
                    <a:pt x="380" y="198"/>
                    <a:pt x="380" y="198"/>
                  </a:cubicBezTo>
                  <a:cubicBezTo>
                    <a:pt x="377" y="196"/>
                    <a:pt x="374" y="195"/>
                    <a:pt x="371" y="195"/>
                  </a:cubicBezTo>
                  <a:cubicBezTo>
                    <a:pt x="369" y="195"/>
                    <a:pt x="368" y="195"/>
                    <a:pt x="366" y="196"/>
                  </a:cubicBezTo>
                  <a:cubicBezTo>
                    <a:pt x="366" y="195"/>
                    <a:pt x="366" y="195"/>
                    <a:pt x="366" y="195"/>
                  </a:cubicBezTo>
                  <a:cubicBezTo>
                    <a:pt x="367" y="192"/>
                    <a:pt x="367" y="189"/>
                    <a:pt x="364" y="185"/>
                  </a:cubicBezTo>
                  <a:cubicBezTo>
                    <a:pt x="362" y="181"/>
                    <a:pt x="358" y="178"/>
                    <a:pt x="354" y="176"/>
                  </a:cubicBezTo>
                  <a:cubicBezTo>
                    <a:pt x="350" y="173"/>
                    <a:pt x="345" y="170"/>
                    <a:pt x="341" y="168"/>
                  </a:cubicBezTo>
                  <a:cubicBezTo>
                    <a:pt x="340" y="167"/>
                    <a:pt x="340" y="167"/>
                    <a:pt x="340" y="167"/>
                  </a:cubicBezTo>
                  <a:cubicBezTo>
                    <a:pt x="339" y="167"/>
                    <a:pt x="338" y="166"/>
                    <a:pt x="337" y="166"/>
                  </a:cubicBezTo>
                  <a:cubicBezTo>
                    <a:pt x="337" y="166"/>
                    <a:pt x="336" y="166"/>
                    <a:pt x="336" y="166"/>
                  </a:cubicBezTo>
                  <a:cubicBezTo>
                    <a:pt x="336" y="166"/>
                    <a:pt x="337" y="165"/>
                    <a:pt x="337" y="165"/>
                  </a:cubicBezTo>
                  <a:cubicBezTo>
                    <a:pt x="339" y="158"/>
                    <a:pt x="332" y="153"/>
                    <a:pt x="327" y="149"/>
                  </a:cubicBezTo>
                  <a:cubicBezTo>
                    <a:pt x="326" y="148"/>
                    <a:pt x="325" y="148"/>
                    <a:pt x="325" y="147"/>
                  </a:cubicBezTo>
                  <a:cubicBezTo>
                    <a:pt x="324" y="146"/>
                    <a:pt x="322" y="145"/>
                    <a:pt x="321" y="144"/>
                  </a:cubicBezTo>
                  <a:cubicBezTo>
                    <a:pt x="320" y="144"/>
                    <a:pt x="320" y="144"/>
                    <a:pt x="320" y="144"/>
                  </a:cubicBezTo>
                  <a:cubicBezTo>
                    <a:pt x="320" y="143"/>
                    <a:pt x="319" y="143"/>
                    <a:pt x="318" y="142"/>
                  </a:cubicBezTo>
                  <a:cubicBezTo>
                    <a:pt x="318" y="142"/>
                    <a:pt x="317" y="142"/>
                    <a:pt x="317" y="141"/>
                  </a:cubicBezTo>
                  <a:cubicBezTo>
                    <a:pt x="317" y="141"/>
                    <a:pt x="317" y="140"/>
                    <a:pt x="316" y="140"/>
                  </a:cubicBezTo>
                  <a:cubicBezTo>
                    <a:pt x="316" y="138"/>
                    <a:pt x="316" y="138"/>
                    <a:pt x="316" y="138"/>
                  </a:cubicBezTo>
                  <a:cubicBezTo>
                    <a:pt x="316" y="136"/>
                    <a:pt x="316" y="135"/>
                    <a:pt x="316" y="133"/>
                  </a:cubicBezTo>
                  <a:cubicBezTo>
                    <a:pt x="316" y="133"/>
                    <a:pt x="316" y="133"/>
                    <a:pt x="316" y="132"/>
                  </a:cubicBezTo>
                  <a:cubicBezTo>
                    <a:pt x="316" y="131"/>
                    <a:pt x="317" y="131"/>
                    <a:pt x="317" y="130"/>
                  </a:cubicBezTo>
                  <a:cubicBezTo>
                    <a:pt x="318" y="127"/>
                    <a:pt x="318" y="123"/>
                    <a:pt x="317" y="120"/>
                  </a:cubicBezTo>
                  <a:cubicBezTo>
                    <a:pt x="317" y="120"/>
                    <a:pt x="316" y="119"/>
                    <a:pt x="316" y="119"/>
                  </a:cubicBezTo>
                  <a:cubicBezTo>
                    <a:pt x="316" y="118"/>
                    <a:pt x="316" y="118"/>
                    <a:pt x="316" y="118"/>
                  </a:cubicBezTo>
                  <a:cubicBezTo>
                    <a:pt x="315" y="117"/>
                    <a:pt x="315" y="116"/>
                    <a:pt x="315" y="115"/>
                  </a:cubicBezTo>
                  <a:cubicBezTo>
                    <a:pt x="315" y="115"/>
                    <a:pt x="315" y="115"/>
                    <a:pt x="315" y="115"/>
                  </a:cubicBezTo>
                  <a:cubicBezTo>
                    <a:pt x="315" y="113"/>
                    <a:pt x="315" y="111"/>
                    <a:pt x="315" y="109"/>
                  </a:cubicBezTo>
                  <a:cubicBezTo>
                    <a:pt x="315" y="108"/>
                    <a:pt x="315" y="106"/>
                    <a:pt x="315" y="104"/>
                  </a:cubicBezTo>
                  <a:cubicBezTo>
                    <a:pt x="315" y="102"/>
                    <a:pt x="315" y="100"/>
                    <a:pt x="314" y="98"/>
                  </a:cubicBezTo>
                  <a:cubicBezTo>
                    <a:pt x="313" y="96"/>
                    <a:pt x="311" y="95"/>
                    <a:pt x="310" y="95"/>
                  </a:cubicBezTo>
                  <a:cubicBezTo>
                    <a:pt x="309" y="95"/>
                    <a:pt x="309" y="95"/>
                    <a:pt x="309" y="95"/>
                  </a:cubicBezTo>
                  <a:cubicBezTo>
                    <a:pt x="307" y="94"/>
                    <a:pt x="307" y="89"/>
                    <a:pt x="307" y="87"/>
                  </a:cubicBezTo>
                  <a:cubicBezTo>
                    <a:pt x="307" y="85"/>
                    <a:pt x="307" y="84"/>
                    <a:pt x="307" y="84"/>
                  </a:cubicBezTo>
                  <a:cubicBezTo>
                    <a:pt x="307" y="82"/>
                    <a:pt x="308" y="79"/>
                    <a:pt x="308" y="77"/>
                  </a:cubicBezTo>
                  <a:cubicBezTo>
                    <a:pt x="309" y="76"/>
                    <a:pt x="309" y="74"/>
                    <a:pt x="309" y="73"/>
                  </a:cubicBezTo>
                  <a:cubicBezTo>
                    <a:pt x="310" y="70"/>
                    <a:pt x="309" y="68"/>
                    <a:pt x="309" y="67"/>
                  </a:cubicBezTo>
                  <a:cubicBezTo>
                    <a:pt x="308" y="66"/>
                    <a:pt x="308" y="65"/>
                    <a:pt x="308" y="64"/>
                  </a:cubicBezTo>
                  <a:cubicBezTo>
                    <a:pt x="308" y="64"/>
                    <a:pt x="308" y="64"/>
                    <a:pt x="308" y="64"/>
                  </a:cubicBezTo>
                  <a:cubicBezTo>
                    <a:pt x="308" y="62"/>
                    <a:pt x="307" y="59"/>
                    <a:pt x="305" y="57"/>
                  </a:cubicBezTo>
                  <a:cubicBezTo>
                    <a:pt x="302" y="55"/>
                    <a:pt x="299" y="54"/>
                    <a:pt x="296" y="54"/>
                  </a:cubicBezTo>
                  <a:cubicBezTo>
                    <a:pt x="295" y="54"/>
                    <a:pt x="294" y="54"/>
                    <a:pt x="292" y="55"/>
                  </a:cubicBezTo>
                  <a:cubicBezTo>
                    <a:pt x="292" y="55"/>
                    <a:pt x="291" y="55"/>
                    <a:pt x="291" y="55"/>
                  </a:cubicBezTo>
                  <a:cubicBezTo>
                    <a:pt x="289" y="55"/>
                    <a:pt x="288" y="55"/>
                    <a:pt x="287" y="54"/>
                  </a:cubicBezTo>
                  <a:cubicBezTo>
                    <a:pt x="286" y="54"/>
                    <a:pt x="286" y="54"/>
                    <a:pt x="285" y="54"/>
                  </a:cubicBezTo>
                  <a:cubicBezTo>
                    <a:pt x="284" y="54"/>
                    <a:pt x="283" y="54"/>
                    <a:pt x="282" y="54"/>
                  </a:cubicBezTo>
                  <a:cubicBezTo>
                    <a:pt x="281" y="54"/>
                    <a:pt x="280" y="54"/>
                    <a:pt x="279" y="54"/>
                  </a:cubicBezTo>
                  <a:cubicBezTo>
                    <a:pt x="278" y="54"/>
                    <a:pt x="276" y="54"/>
                    <a:pt x="276" y="54"/>
                  </a:cubicBezTo>
                  <a:cubicBezTo>
                    <a:pt x="275" y="54"/>
                    <a:pt x="275" y="54"/>
                    <a:pt x="275" y="53"/>
                  </a:cubicBezTo>
                  <a:cubicBezTo>
                    <a:pt x="274" y="53"/>
                    <a:pt x="273" y="52"/>
                    <a:pt x="272" y="52"/>
                  </a:cubicBezTo>
                  <a:cubicBezTo>
                    <a:pt x="271" y="51"/>
                    <a:pt x="270" y="51"/>
                    <a:pt x="269" y="51"/>
                  </a:cubicBezTo>
                  <a:cubicBezTo>
                    <a:pt x="267" y="51"/>
                    <a:pt x="266" y="51"/>
                    <a:pt x="265" y="52"/>
                  </a:cubicBezTo>
                  <a:cubicBezTo>
                    <a:pt x="262" y="52"/>
                    <a:pt x="259" y="53"/>
                    <a:pt x="256" y="54"/>
                  </a:cubicBezTo>
                  <a:cubicBezTo>
                    <a:pt x="254" y="55"/>
                    <a:pt x="252" y="55"/>
                    <a:pt x="250" y="56"/>
                  </a:cubicBezTo>
                  <a:cubicBezTo>
                    <a:pt x="249" y="56"/>
                    <a:pt x="247" y="56"/>
                    <a:pt x="246" y="56"/>
                  </a:cubicBezTo>
                  <a:cubicBezTo>
                    <a:pt x="246" y="56"/>
                    <a:pt x="246" y="56"/>
                    <a:pt x="246" y="56"/>
                  </a:cubicBezTo>
                  <a:cubicBezTo>
                    <a:pt x="246" y="56"/>
                    <a:pt x="246" y="56"/>
                    <a:pt x="246" y="56"/>
                  </a:cubicBezTo>
                  <a:cubicBezTo>
                    <a:pt x="245" y="56"/>
                    <a:pt x="245" y="56"/>
                    <a:pt x="245" y="56"/>
                  </a:cubicBezTo>
                  <a:cubicBezTo>
                    <a:pt x="245" y="55"/>
                    <a:pt x="244" y="54"/>
                    <a:pt x="243" y="53"/>
                  </a:cubicBezTo>
                  <a:cubicBezTo>
                    <a:pt x="242" y="53"/>
                    <a:pt x="241" y="52"/>
                    <a:pt x="239" y="52"/>
                  </a:cubicBezTo>
                  <a:cubicBezTo>
                    <a:pt x="239" y="51"/>
                    <a:pt x="239" y="51"/>
                    <a:pt x="238" y="51"/>
                  </a:cubicBezTo>
                  <a:cubicBezTo>
                    <a:pt x="238" y="51"/>
                    <a:pt x="238" y="51"/>
                    <a:pt x="237" y="51"/>
                  </a:cubicBezTo>
                  <a:cubicBezTo>
                    <a:pt x="237" y="51"/>
                    <a:pt x="237" y="51"/>
                    <a:pt x="237" y="51"/>
                  </a:cubicBezTo>
                  <a:cubicBezTo>
                    <a:pt x="237" y="50"/>
                    <a:pt x="237" y="48"/>
                    <a:pt x="235" y="46"/>
                  </a:cubicBezTo>
                  <a:cubicBezTo>
                    <a:pt x="233" y="45"/>
                    <a:pt x="230" y="43"/>
                    <a:pt x="227" y="42"/>
                  </a:cubicBezTo>
                  <a:cubicBezTo>
                    <a:pt x="227" y="42"/>
                    <a:pt x="226" y="42"/>
                    <a:pt x="226" y="42"/>
                  </a:cubicBezTo>
                  <a:cubicBezTo>
                    <a:pt x="225" y="41"/>
                    <a:pt x="225" y="41"/>
                    <a:pt x="224" y="41"/>
                  </a:cubicBezTo>
                  <a:cubicBezTo>
                    <a:pt x="224" y="41"/>
                    <a:pt x="224" y="41"/>
                    <a:pt x="224" y="41"/>
                  </a:cubicBezTo>
                  <a:cubicBezTo>
                    <a:pt x="223" y="40"/>
                    <a:pt x="222" y="39"/>
                    <a:pt x="221" y="39"/>
                  </a:cubicBezTo>
                  <a:cubicBezTo>
                    <a:pt x="217" y="38"/>
                    <a:pt x="213" y="37"/>
                    <a:pt x="209" y="36"/>
                  </a:cubicBezTo>
                  <a:cubicBezTo>
                    <a:pt x="208" y="36"/>
                    <a:pt x="208" y="36"/>
                    <a:pt x="208" y="36"/>
                  </a:cubicBezTo>
                  <a:cubicBezTo>
                    <a:pt x="207" y="35"/>
                    <a:pt x="207" y="35"/>
                    <a:pt x="207" y="35"/>
                  </a:cubicBezTo>
                  <a:cubicBezTo>
                    <a:pt x="205" y="34"/>
                    <a:pt x="204" y="33"/>
                    <a:pt x="201" y="32"/>
                  </a:cubicBezTo>
                  <a:cubicBezTo>
                    <a:pt x="200" y="31"/>
                    <a:pt x="199" y="31"/>
                    <a:pt x="198" y="31"/>
                  </a:cubicBezTo>
                  <a:cubicBezTo>
                    <a:pt x="197" y="31"/>
                    <a:pt x="196" y="31"/>
                    <a:pt x="196" y="31"/>
                  </a:cubicBezTo>
                  <a:cubicBezTo>
                    <a:pt x="195" y="31"/>
                    <a:pt x="194" y="31"/>
                    <a:pt x="193" y="30"/>
                  </a:cubicBezTo>
                  <a:cubicBezTo>
                    <a:pt x="192" y="30"/>
                    <a:pt x="192" y="29"/>
                    <a:pt x="191" y="29"/>
                  </a:cubicBezTo>
                  <a:cubicBezTo>
                    <a:pt x="190" y="29"/>
                    <a:pt x="190" y="29"/>
                    <a:pt x="190" y="29"/>
                  </a:cubicBezTo>
                  <a:cubicBezTo>
                    <a:pt x="190" y="28"/>
                    <a:pt x="187" y="27"/>
                    <a:pt x="187" y="26"/>
                  </a:cubicBezTo>
                  <a:cubicBezTo>
                    <a:pt x="186" y="24"/>
                    <a:pt x="185" y="22"/>
                    <a:pt x="184" y="19"/>
                  </a:cubicBezTo>
                  <a:cubicBezTo>
                    <a:pt x="182" y="17"/>
                    <a:pt x="180" y="15"/>
                    <a:pt x="177" y="13"/>
                  </a:cubicBezTo>
                  <a:cubicBezTo>
                    <a:pt x="177" y="13"/>
                    <a:pt x="176" y="12"/>
                    <a:pt x="175" y="12"/>
                  </a:cubicBezTo>
                  <a:cubicBezTo>
                    <a:pt x="174" y="12"/>
                    <a:pt x="173" y="11"/>
                    <a:pt x="172" y="11"/>
                  </a:cubicBezTo>
                  <a:cubicBezTo>
                    <a:pt x="172" y="10"/>
                    <a:pt x="171" y="9"/>
                    <a:pt x="170" y="8"/>
                  </a:cubicBezTo>
                  <a:cubicBezTo>
                    <a:pt x="169" y="7"/>
                    <a:pt x="167" y="6"/>
                    <a:pt x="166" y="5"/>
                  </a:cubicBezTo>
                  <a:cubicBezTo>
                    <a:pt x="165" y="4"/>
                    <a:pt x="163" y="2"/>
                    <a:pt x="161" y="1"/>
                  </a:cubicBezTo>
                  <a:cubicBezTo>
                    <a:pt x="159" y="0"/>
                    <a:pt x="159" y="0"/>
                    <a:pt x="159" y="0"/>
                  </a:cubicBezTo>
                  <a:cubicBezTo>
                    <a:pt x="157" y="2"/>
                    <a:pt x="157" y="2"/>
                    <a:pt x="157" y="2"/>
                  </a:cubicBezTo>
                  <a:cubicBezTo>
                    <a:pt x="137" y="23"/>
                    <a:pt x="37" y="133"/>
                    <a:pt x="12" y="151"/>
                  </a:cubicBezTo>
                  <a:cubicBezTo>
                    <a:pt x="11" y="152"/>
                    <a:pt x="11" y="152"/>
                    <a:pt x="11" y="152"/>
                  </a:cubicBezTo>
                  <a:cubicBezTo>
                    <a:pt x="0" y="288"/>
                    <a:pt x="0" y="288"/>
                    <a:pt x="0" y="288"/>
                  </a:cubicBezTo>
                  <a:cubicBezTo>
                    <a:pt x="3" y="289"/>
                    <a:pt x="3" y="289"/>
                    <a:pt x="3" y="289"/>
                  </a:cubicBezTo>
                  <a:cubicBezTo>
                    <a:pt x="4" y="289"/>
                    <a:pt x="4" y="289"/>
                    <a:pt x="5" y="289"/>
                  </a:cubicBezTo>
                  <a:cubicBezTo>
                    <a:pt x="5" y="289"/>
                    <a:pt x="6" y="289"/>
                    <a:pt x="6" y="292"/>
                  </a:cubicBezTo>
                  <a:cubicBezTo>
                    <a:pt x="6" y="292"/>
                    <a:pt x="6" y="293"/>
                    <a:pt x="6" y="293"/>
                  </a:cubicBezTo>
                  <a:cubicBezTo>
                    <a:pt x="6" y="295"/>
                    <a:pt x="6" y="296"/>
                    <a:pt x="6" y="297"/>
                  </a:cubicBezTo>
                  <a:cubicBezTo>
                    <a:pt x="7" y="298"/>
                    <a:pt x="7" y="300"/>
                    <a:pt x="7" y="301"/>
                  </a:cubicBezTo>
                  <a:cubicBezTo>
                    <a:pt x="7" y="307"/>
                    <a:pt x="7" y="315"/>
                    <a:pt x="15" y="319"/>
                  </a:cubicBezTo>
                  <a:cubicBezTo>
                    <a:pt x="22" y="322"/>
                    <a:pt x="30" y="324"/>
                    <a:pt x="38" y="324"/>
                  </a:cubicBezTo>
                  <a:cubicBezTo>
                    <a:pt x="38" y="324"/>
                    <a:pt x="39" y="324"/>
                    <a:pt x="40" y="324"/>
                  </a:cubicBezTo>
                  <a:cubicBezTo>
                    <a:pt x="42" y="324"/>
                    <a:pt x="45" y="323"/>
                    <a:pt x="47" y="322"/>
                  </a:cubicBezTo>
                  <a:cubicBezTo>
                    <a:pt x="49" y="321"/>
                    <a:pt x="50" y="320"/>
                    <a:pt x="52" y="320"/>
                  </a:cubicBezTo>
                  <a:cubicBezTo>
                    <a:pt x="53" y="320"/>
                    <a:pt x="54" y="320"/>
                    <a:pt x="54" y="321"/>
                  </a:cubicBezTo>
                  <a:cubicBezTo>
                    <a:pt x="57" y="322"/>
                    <a:pt x="62" y="327"/>
                    <a:pt x="64" y="331"/>
                  </a:cubicBezTo>
                  <a:cubicBezTo>
                    <a:pt x="64" y="331"/>
                    <a:pt x="64" y="331"/>
                    <a:pt x="64" y="331"/>
                  </a:cubicBezTo>
                  <a:cubicBezTo>
                    <a:pt x="64" y="333"/>
                    <a:pt x="65" y="335"/>
                    <a:pt x="69" y="337"/>
                  </a:cubicBezTo>
                  <a:cubicBezTo>
                    <a:pt x="69" y="337"/>
                    <a:pt x="70" y="337"/>
                    <a:pt x="70" y="337"/>
                  </a:cubicBezTo>
                  <a:cubicBezTo>
                    <a:pt x="72" y="337"/>
                    <a:pt x="73" y="337"/>
                    <a:pt x="74" y="336"/>
                  </a:cubicBezTo>
                  <a:cubicBezTo>
                    <a:pt x="75" y="336"/>
                    <a:pt x="76" y="335"/>
                    <a:pt x="77" y="335"/>
                  </a:cubicBezTo>
                  <a:cubicBezTo>
                    <a:pt x="78" y="336"/>
                    <a:pt x="80" y="337"/>
                    <a:pt x="82" y="340"/>
                  </a:cubicBezTo>
                  <a:cubicBezTo>
                    <a:pt x="83" y="342"/>
                    <a:pt x="85" y="344"/>
                    <a:pt x="87" y="346"/>
                  </a:cubicBezTo>
                  <a:cubicBezTo>
                    <a:pt x="89" y="347"/>
                    <a:pt x="91" y="348"/>
                    <a:pt x="93" y="348"/>
                  </a:cubicBezTo>
                  <a:cubicBezTo>
                    <a:pt x="98" y="348"/>
                    <a:pt x="101" y="345"/>
                    <a:pt x="104" y="343"/>
                  </a:cubicBezTo>
                  <a:cubicBezTo>
                    <a:pt x="107" y="342"/>
                    <a:pt x="108" y="341"/>
                    <a:pt x="110" y="341"/>
                  </a:cubicBezTo>
                  <a:cubicBezTo>
                    <a:pt x="111" y="341"/>
                    <a:pt x="113" y="342"/>
                    <a:pt x="115" y="342"/>
                  </a:cubicBezTo>
                  <a:cubicBezTo>
                    <a:pt x="116" y="343"/>
                    <a:pt x="118" y="344"/>
                    <a:pt x="121" y="345"/>
                  </a:cubicBezTo>
                  <a:cubicBezTo>
                    <a:pt x="127" y="348"/>
                    <a:pt x="136" y="352"/>
                    <a:pt x="142" y="352"/>
                  </a:cubicBezTo>
                  <a:cubicBezTo>
                    <a:pt x="148" y="352"/>
                    <a:pt x="150" y="349"/>
                    <a:pt x="152" y="347"/>
                  </a:cubicBezTo>
                  <a:cubicBezTo>
                    <a:pt x="153" y="345"/>
                    <a:pt x="154" y="342"/>
                    <a:pt x="154" y="339"/>
                  </a:cubicBezTo>
                  <a:cubicBezTo>
                    <a:pt x="155" y="336"/>
                    <a:pt x="155" y="334"/>
                    <a:pt x="157" y="333"/>
                  </a:cubicBezTo>
                  <a:cubicBezTo>
                    <a:pt x="158" y="333"/>
                    <a:pt x="159" y="332"/>
                    <a:pt x="160" y="332"/>
                  </a:cubicBezTo>
                  <a:cubicBezTo>
                    <a:pt x="161" y="331"/>
                    <a:pt x="163" y="330"/>
                    <a:pt x="165" y="329"/>
                  </a:cubicBezTo>
                  <a:cubicBezTo>
                    <a:pt x="166" y="328"/>
                    <a:pt x="166" y="328"/>
                    <a:pt x="166" y="328"/>
                  </a:cubicBezTo>
                  <a:cubicBezTo>
                    <a:pt x="168" y="326"/>
                    <a:pt x="170" y="324"/>
                    <a:pt x="172" y="322"/>
                  </a:cubicBezTo>
                  <a:cubicBezTo>
                    <a:pt x="173" y="321"/>
                    <a:pt x="173" y="319"/>
                    <a:pt x="174" y="318"/>
                  </a:cubicBezTo>
                  <a:cubicBezTo>
                    <a:pt x="177" y="313"/>
                    <a:pt x="179" y="310"/>
                    <a:pt x="182" y="310"/>
                  </a:cubicBezTo>
                  <a:cubicBezTo>
                    <a:pt x="183" y="310"/>
                    <a:pt x="184" y="311"/>
                    <a:pt x="186" y="311"/>
                  </a:cubicBezTo>
                  <a:cubicBezTo>
                    <a:pt x="187" y="312"/>
                    <a:pt x="188" y="313"/>
                    <a:pt x="189" y="313"/>
                  </a:cubicBezTo>
                  <a:cubicBezTo>
                    <a:pt x="193" y="314"/>
                    <a:pt x="197" y="315"/>
                    <a:pt x="201" y="316"/>
                  </a:cubicBezTo>
                  <a:cubicBezTo>
                    <a:pt x="202" y="316"/>
                    <a:pt x="202" y="316"/>
                    <a:pt x="202" y="316"/>
                  </a:cubicBezTo>
                  <a:cubicBezTo>
                    <a:pt x="204" y="316"/>
                    <a:pt x="206" y="316"/>
                    <a:pt x="208" y="316"/>
                  </a:cubicBezTo>
                  <a:cubicBezTo>
                    <a:pt x="209" y="316"/>
                    <a:pt x="210" y="316"/>
                    <a:pt x="212" y="316"/>
                  </a:cubicBezTo>
                  <a:cubicBezTo>
                    <a:pt x="213" y="316"/>
                    <a:pt x="214" y="316"/>
                    <a:pt x="215" y="316"/>
                  </a:cubicBezTo>
                  <a:cubicBezTo>
                    <a:pt x="216" y="316"/>
                    <a:pt x="218" y="316"/>
                    <a:pt x="219" y="316"/>
                  </a:cubicBezTo>
                  <a:cubicBezTo>
                    <a:pt x="223" y="317"/>
                    <a:pt x="224" y="319"/>
                    <a:pt x="227" y="325"/>
                  </a:cubicBezTo>
                  <a:cubicBezTo>
                    <a:pt x="227" y="325"/>
                    <a:pt x="227" y="325"/>
                    <a:pt x="227" y="325"/>
                  </a:cubicBezTo>
                  <a:cubicBezTo>
                    <a:pt x="227" y="326"/>
                    <a:pt x="227" y="327"/>
                    <a:pt x="227" y="328"/>
                  </a:cubicBezTo>
                  <a:cubicBezTo>
                    <a:pt x="228" y="329"/>
                    <a:pt x="228" y="330"/>
                    <a:pt x="228" y="332"/>
                  </a:cubicBezTo>
                  <a:cubicBezTo>
                    <a:pt x="229" y="333"/>
                    <a:pt x="230" y="334"/>
                    <a:pt x="231" y="336"/>
                  </a:cubicBezTo>
                  <a:cubicBezTo>
                    <a:pt x="231" y="336"/>
                    <a:pt x="232" y="337"/>
                    <a:pt x="232" y="337"/>
                  </a:cubicBezTo>
                  <a:cubicBezTo>
                    <a:pt x="235" y="341"/>
                    <a:pt x="238" y="346"/>
                    <a:pt x="243" y="348"/>
                  </a:cubicBezTo>
                  <a:cubicBezTo>
                    <a:pt x="245" y="349"/>
                    <a:pt x="247" y="349"/>
                    <a:pt x="250" y="349"/>
                  </a:cubicBezTo>
                  <a:cubicBezTo>
                    <a:pt x="252" y="349"/>
                    <a:pt x="254" y="349"/>
                    <a:pt x="257" y="348"/>
                  </a:cubicBezTo>
                  <a:cubicBezTo>
                    <a:pt x="258" y="348"/>
                    <a:pt x="258" y="348"/>
                    <a:pt x="259" y="347"/>
                  </a:cubicBezTo>
                  <a:cubicBezTo>
                    <a:pt x="261" y="346"/>
                    <a:pt x="264" y="345"/>
                    <a:pt x="265" y="345"/>
                  </a:cubicBezTo>
                  <a:cubicBezTo>
                    <a:pt x="265" y="345"/>
                    <a:pt x="266" y="345"/>
                    <a:pt x="266" y="346"/>
                  </a:cubicBezTo>
                  <a:cubicBezTo>
                    <a:pt x="266" y="346"/>
                    <a:pt x="266" y="346"/>
                    <a:pt x="266" y="346"/>
                  </a:cubicBezTo>
                  <a:cubicBezTo>
                    <a:pt x="265" y="347"/>
                    <a:pt x="265" y="347"/>
                    <a:pt x="265" y="348"/>
                  </a:cubicBezTo>
                  <a:cubicBezTo>
                    <a:pt x="263" y="353"/>
                    <a:pt x="264" y="358"/>
                    <a:pt x="266" y="363"/>
                  </a:cubicBezTo>
                  <a:cubicBezTo>
                    <a:pt x="267" y="366"/>
                    <a:pt x="270" y="367"/>
                    <a:pt x="272" y="368"/>
                  </a:cubicBezTo>
                  <a:cubicBezTo>
                    <a:pt x="274" y="369"/>
                    <a:pt x="275" y="369"/>
                    <a:pt x="275" y="370"/>
                  </a:cubicBezTo>
                  <a:cubicBezTo>
                    <a:pt x="275" y="371"/>
                    <a:pt x="275" y="371"/>
                    <a:pt x="274" y="373"/>
                  </a:cubicBezTo>
                  <a:cubicBezTo>
                    <a:pt x="272" y="375"/>
                    <a:pt x="270" y="378"/>
                    <a:pt x="272" y="382"/>
                  </a:cubicBezTo>
                  <a:cubicBezTo>
                    <a:pt x="273" y="386"/>
                    <a:pt x="277" y="386"/>
                    <a:pt x="279" y="387"/>
                  </a:cubicBezTo>
                  <a:cubicBezTo>
                    <a:pt x="280" y="387"/>
                    <a:pt x="282" y="387"/>
                    <a:pt x="282" y="387"/>
                  </a:cubicBezTo>
                  <a:cubicBezTo>
                    <a:pt x="282" y="387"/>
                    <a:pt x="282" y="388"/>
                    <a:pt x="282" y="389"/>
                  </a:cubicBezTo>
                  <a:cubicBezTo>
                    <a:pt x="282" y="390"/>
                    <a:pt x="281" y="391"/>
                    <a:pt x="281" y="392"/>
                  </a:cubicBezTo>
                  <a:cubicBezTo>
                    <a:pt x="282" y="398"/>
                    <a:pt x="285" y="403"/>
                    <a:pt x="292" y="406"/>
                  </a:cubicBezTo>
                  <a:cubicBezTo>
                    <a:pt x="302" y="410"/>
                    <a:pt x="312" y="411"/>
                    <a:pt x="322" y="413"/>
                  </a:cubicBezTo>
                  <a:cubicBezTo>
                    <a:pt x="325" y="413"/>
                    <a:pt x="325" y="413"/>
                    <a:pt x="325" y="413"/>
                  </a:cubicBezTo>
                  <a:cubicBezTo>
                    <a:pt x="325" y="413"/>
                    <a:pt x="326" y="413"/>
                    <a:pt x="327" y="413"/>
                  </a:cubicBezTo>
                  <a:cubicBezTo>
                    <a:pt x="331" y="413"/>
                    <a:pt x="335" y="412"/>
                    <a:pt x="339" y="411"/>
                  </a:cubicBezTo>
                  <a:cubicBezTo>
                    <a:pt x="342" y="409"/>
                    <a:pt x="345" y="408"/>
                    <a:pt x="348" y="408"/>
                  </a:cubicBezTo>
                  <a:cubicBezTo>
                    <a:pt x="349" y="408"/>
                    <a:pt x="349" y="408"/>
                    <a:pt x="350" y="408"/>
                  </a:cubicBezTo>
                  <a:cubicBezTo>
                    <a:pt x="355" y="409"/>
                    <a:pt x="361" y="411"/>
                    <a:pt x="366" y="413"/>
                  </a:cubicBezTo>
                  <a:cubicBezTo>
                    <a:pt x="372" y="416"/>
                    <a:pt x="378" y="418"/>
                    <a:pt x="385" y="418"/>
                  </a:cubicBezTo>
                  <a:cubicBezTo>
                    <a:pt x="385" y="418"/>
                    <a:pt x="386" y="418"/>
                    <a:pt x="387" y="418"/>
                  </a:cubicBezTo>
                  <a:cubicBezTo>
                    <a:pt x="388" y="418"/>
                    <a:pt x="389" y="417"/>
                    <a:pt x="390" y="417"/>
                  </a:cubicBezTo>
                  <a:cubicBezTo>
                    <a:pt x="391" y="417"/>
                    <a:pt x="391" y="417"/>
                    <a:pt x="391" y="417"/>
                  </a:cubicBezTo>
                  <a:cubicBezTo>
                    <a:pt x="391" y="417"/>
                    <a:pt x="391" y="417"/>
                    <a:pt x="392" y="417"/>
                  </a:cubicBezTo>
                  <a:cubicBezTo>
                    <a:pt x="392" y="418"/>
                    <a:pt x="393" y="419"/>
                    <a:pt x="393" y="421"/>
                  </a:cubicBezTo>
                  <a:cubicBezTo>
                    <a:pt x="393" y="422"/>
                    <a:pt x="393" y="425"/>
                    <a:pt x="394" y="426"/>
                  </a:cubicBezTo>
                  <a:cubicBezTo>
                    <a:pt x="396" y="428"/>
                    <a:pt x="399" y="433"/>
                    <a:pt x="403" y="435"/>
                  </a:cubicBezTo>
                  <a:cubicBezTo>
                    <a:pt x="405" y="436"/>
                    <a:pt x="406" y="437"/>
                    <a:pt x="408" y="437"/>
                  </a:cubicBezTo>
                  <a:cubicBezTo>
                    <a:pt x="410" y="437"/>
                    <a:pt x="411" y="438"/>
                    <a:pt x="412" y="439"/>
                  </a:cubicBezTo>
                  <a:cubicBezTo>
                    <a:pt x="414" y="441"/>
                    <a:pt x="416" y="445"/>
                    <a:pt x="415" y="448"/>
                  </a:cubicBezTo>
                  <a:cubicBezTo>
                    <a:pt x="415" y="448"/>
                    <a:pt x="415" y="448"/>
                    <a:pt x="415" y="448"/>
                  </a:cubicBezTo>
                  <a:cubicBezTo>
                    <a:pt x="414" y="448"/>
                    <a:pt x="411" y="449"/>
                    <a:pt x="410" y="452"/>
                  </a:cubicBezTo>
                  <a:cubicBezTo>
                    <a:pt x="409" y="455"/>
                    <a:pt x="411" y="457"/>
                    <a:pt x="413" y="458"/>
                  </a:cubicBezTo>
                  <a:cubicBezTo>
                    <a:pt x="413" y="458"/>
                    <a:pt x="413" y="459"/>
                    <a:pt x="413" y="459"/>
                  </a:cubicBezTo>
                  <a:cubicBezTo>
                    <a:pt x="413" y="459"/>
                    <a:pt x="414" y="460"/>
                    <a:pt x="414" y="460"/>
                  </a:cubicBezTo>
                  <a:cubicBezTo>
                    <a:pt x="414" y="460"/>
                    <a:pt x="414" y="461"/>
                    <a:pt x="414" y="461"/>
                  </a:cubicBezTo>
                  <a:cubicBezTo>
                    <a:pt x="414" y="461"/>
                    <a:pt x="414" y="461"/>
                    <a:pt x="414" y="462"/>
                  </a:cubicBezTo>
                  <a:cubicBezTo>
                    <a:pt x="414" y="464"/>
                    <a:pt x="414" y="464"/>
                    <a:pt x="413" y="464"/>
                  </a:cubicBezTo>
                  <a:cubicBezTo>
                    <a:pt x="412" y="464"/>
                    <a:pt x="409" y="462"/>
                    <a:pt x="407" y="461"/>
                  </a:cubicBezTo>
                  <a:cubicBezTo>
                    <a:pt x="404" y="460"/>
                    <a:pt x="401" y="458"/>
                    <a:pt x="398" y="458"/>
                  </a:cubicBezTo>
                  <a:cubicBezTo>
                    <a:pt x="396" y="458"/>
                    <a:pt x="396" y="458"/>
                    <a:pt x="396" y="458"/>
                  </a:cubicBezTo>
                  <a:cubicBezTo>
                    <a:pt x="394" y="458"/>
                    <a:pt x="393" y="458"/>
                    <a:pt x="393" y="457"/>
                  </a:cubicBezTo>
                  <a:cubicBezTo>
                    <a:pt x="392" y="456"/>
                    <a:pt x="391" y="455"/>
                    <a:pt x="391" y="454"/>
                  </a:cubicBezTo>
                  <a:cubicBezTo>
                    <a:pt x="390" y="452"/>
                    <a:pt x="388" y="450"/>
                    <a:pt x="386" y="448"/>
                  </a:cubicBezTo>
                  <a:cubicBezTo>
                    <a:pt x="385" y="448"/>
                    <a:pt x="385" y="447"/>
                    <a:pt x="384" y="447"/>
                  </a:cubicBezTo>
                  <a:cubicBezTo>
                    <a:pt x="383" y="446"/>
                    <a:pt x="383" y="446"/>
                    <a:pt x="383" y="445"/>
                  </a:cubicBezTo>
                  <a:cubicBezTo>
                    <a:pt x="382" y="445"/>
                    <a:pt x="382" y="445"/>
                    <a:pt x="382" y="444"/>
                  </a:cubicBezTo>
                  <a:cubicBezTo>
                    <a:pt x="382" y="443"/>
                    <a:pt x="382" y="442"/>
                    <a:pt x="381" y="440"/>
                  </a:cubicBezTo>
                  <a:cubicBezTo>
                    <a:pt x="380" y="438"/>
                    <a:pt x="377" y="437"/>
                    <a:pt x="374" y="437"/>
                  </a:cubicBezTo>
                  <a:cubicBezTo>
                    <a:pt x="371" y="437"/>
                    <a:pt x="367" y="438"/>
                    <a:pt x="365" y="441"/>
                  </a:cubicBezTo>
                  <a:cubicBezTo>
                    <a:pt x="364" y="443"/>
                    <a:pt x="364" y="445"/>
                    <a:pt x="364" y="447"/>
                  </a:cubicBezTo>
                  <a:cubicBezTo>
                    <a:pt x="365" y="450"/>
                    <a:pt x="368" y="451"/>
                    <a:pt x="370" y="452"/>
                  </a:cubicBezTo>
                  <a:cubicBezTo>
                    <a:pt x="371" y="453"/>
                    <a:pt x="372" y="454"/>
                    <a:pt x="372" y="454"/>
                  </a:cubicBezTo>
                  <a:cubicBezTo>
                    <a:pt x="375" y="457"/>
                    <a:pt x="380" y="464"/>
                    <a:pt x="376" y="468"/>
                  </a:cubicBezTo>
                  <a:cubicBezTo>
                    <a:pt x="376" y="469"/>
                    <a:pt x="375" y="470"/>
                    <a:pt x="374" y="471"/>
                  </a:cubicBezTo>
                  <a:cubicBezTo>
                    <a:pt x="371" y="473"/>
                    <a:pt x="368" y="475"/>
                    <a:pt x="368" y="479"/>
                  </a:cubicBezTo>
                  <a:cubicBezTo>
                    <a:pt x="367" y="481"/>
                    <a:pt x="368" y="483"/>
                    <a:pt x="368" y="485"/>
                  </a:cubicBezTo>
                  <a:cubicBezTo>
                    <a:pt x="368" y="485"/>
                    <a:pt x="369" y="486"/>
                    <a:pt x="369" y="486"/>
                  </a:cubicBezTo>
                  <a:cubicBezTo>
                    <a:pt x="369" y="488"/>
                    <a:pt x="369" y="490"/>
                    <a:pt x="370" y="491"/>
                  </a:cubicBezTo>
                  <a:cubicBezTo>
                    <a:pt x="370" y="492"/>
                    <a:pt x="370" y="494"/>
                    <a:pt x="370" y="495"/>
                  </a:cubicBezTo>
                  <a:cubicBezTo>
                    <a:pt x="371" y="498"/>
                    <a:pt x="371" y="502"/>
                    <a:pt x="371" y="506"/>
                  </a:cubicBezTo>
                  <a:cubicBezTo>
                    <a:pt x="371" y="508"/>
                    <a:pt x="371" y="508"/>
                    <a:pt x="371" y="508"/>
                  </a:cubicBezTo>
                  <a:cubicBezTo>
                    <a:pt x="372" y="513"/>
                    <a:pt x="370" y="519"/>
                    <a:pt x="367" y="524"/>
                  </a:cubicBezTo>
                  <a:cubicBezTo>
                    <a:pt x="366" y="525"/>
                    <a:pt x="365" y="528"/>
                    <a:pt x="364" y="529"/>
                  </a:cubicBezTo>
                  <a:cubicBezTo>
                    <a:pt x="362" y="529"/>
                    <a:pt x="361" y="530"/>
                    <a:pt x="360" y="530"/>
                  </a:cubicBezTo>
                  <a:cubicBezTo>
                    <a:pt x="357" y="531"/>
                    <a:pt x="354" y="532"/>
                    <a:pt x="351" y="536"/>
                  </a:cubicBezTo>
                  <a:cubicBezTo>
                    <a:pt x="349" y="540"/>
                    <a:pt x="345" y="548"/>
                    <a:pt x="349" y="553"/>
                  </a:cubicBezTo>
                  <a:cubicBezTo>
                    <a:pt x="351" y="554"/>
                    <a:pt x="352" y="555"/>
                    <a:pt x="354" y="555"/>
                  </a:cubicBezTo>
                  <a:cubicBezTo>
                    <a:pt x="356" y="555"/>
                    <a:pt x="358" y="554"/>
                    <a:pt x="360" y="553"/>
                  </a:cubicBezTo>
                  <a:cubicBezTo>
                    <a:pt x="361" y="552"/>
                    <a:pt x="363" y="551"/>
                    <a:pt x="363" y="551"/>
                  </a:cubicBezTo>
                  <a:cubicBezTo>
                    <a:pt x="363" y="551"/>
                    <a:pt x="363" y="551"/>
                    <a:pt x="363" y="551"/>
                  </a:cubicBezTo>
                  <a:cubicBezTo>
                    <a:pt x="363" y="554"/>
                    <a:pt x="356" y="560"/>
                    <a:pt x="354" y="561"/>
                  </a:cubicBezTo>
                  <a:cubicBezTo>
                    <a:pt x="353" y="561"/>
                    <a:pt x="352" y="561"/>
                    <a:pt x="351" y="561"/>
                  </a:cubicBezTo>
                  <a:cubicBezTo>
                    <a:pt x="349" y="562"/>
                    <a:pt x="346" y="562"/>
                    <a:pt x="344" y="564"/>
                  </a:cubicBezTo>
                  <a:cubicBezTo>
                    <a:pt x="340" y="567"/>
                    <a:pt x="338" y="573"/>
                    <a:pt x="340" y="577"/>
                  </a:cubicBezTo>
                  <a:cubicBezTo>
                    <a:pt x="341" y="580"/>
                    <a:pt x="343" y="581"/>
                    <a:pt x="347" y="581"/>
                  </a:cubicBezTo>
                  <a:cubicBezTo>
                    <a:pt x="348" y="581"/>
                    <a:pt x="349" y="581"/>
                    <a:pt x="350" y="581"/>
                  </a:cubicBezTo>
                  <a:cubicBezTo>
                    <a:pt x="357" y="579"/>
                    <a:pt x="366" y="574"/>
                    <a:pt x="373" y="568"/>
                  </a:cubicBezTo>
                  <a:cubicBezTo>
                    <a:pt x="374" y="566"/>
                    <a:pt x="376" y="564"/>
                    <a:pt x="378" y="563"/>
                  </a:cubicBezTo>
                  <a:cubicBezTo>
                    <a:pt x="381" y="560"/>
                    <a:pt x="383" y="557"/>
                    <a:pt x="386" y="555"/>
                  </a:cubicBezTo>
                  <a:cubicBezTo>
                    <a:pt x="387" y="553"/>
                    <a:pt x="389" y="552"/>
                    <a:pt x="390" y="550"/>
                  </a:cubicBezTo>
                  <a:cubicBezTo>
                    <a:pt x="393" y="547"/>
                    <a:pt x="395" y="545"/>
                    <a:pt x="399" y="544"/>
                  </a:cubicBezTo>
                  <a:cubicBezTo>
                    <a:pt x="399" y="543"/>
                    <a:pt x="400" y="543"/>
                    <a:pt x="401" y="543"/>
                  </a:cubicBezTo>
                  <a:cubicBezTo>
                    <a:pt x="402" y="543"/>
                    <a:pt x="403" y="544"/>
                    <a:pt x="405" y="545"/>
                  </a:cubicBezTo>
                  <a:cubicBezTo>
                    <a:pt x="406" y="546"/>
                    <a:pt x="407" y="547"/>
                    <a:pt x="409" y="547"/>
                  </a:cubicBezTo>
                  <a:cubicBezTo>
                    <a:pt x="410" y="548"/>
                    <a:pt x="411" y="548"/>
                    <a:pt x="412" y="548"/>
                  </a:cubicBezTo>
                  <a:cubicBezTo>
                    <a:pt x="416" y="548"/>
                    <a:pt x="419" y="545"/>
                    <a:pt x="421" y="543"/>
                  </a:cubicBezTo>
                  <a:cubicBezTo>
                    <a:pt x="422" y="542"/>
                    <a:pt x="423" y="541"/>
                    <a:pt x="423" y="541"/>
                  </a:cubicBezTo>
                  <a:cubicBezTo>
                    <a:pt x="425" y="539"/>
                    <a:pt x="428" y="538"/>
                    <a:pt x="431" y="538"/>
                  </a:cubicBezTo>
                  <a:cubicBezTo>
                    <a:pt x="433" y="537"/>
                    <a:pt x="436" y="536"/>
                    <a:pt x="439" y="535"/>
                  </a:cubicBezTo>
                  <a:cubicBezTo>
                    <a:pt x="440" y="534"/>
                    <a:pt x="442" y="533"/>
                    <a:pt x="444" y="533"/>
                  </a:cubicBezTo>
                  <a:cubicBezTo>
                    <a:pt x="448" y="531"/>
                    <a:pt x="453" y="530"/>
                    <a:pt x="456" y="526"/>
                  </a:cubicBezTo>
                  <a:cubicBezTo>
                    <a:pt x="457" y="524"/>
                    <a:pt x="458" y="523"/>
                    <a:pt x="458" y="522"/>
                  </a:cubicBezTo>
                  <a:cubicBezTo>
                    <a:pt x="458" y="522"/>
                    <a:pt x="458" y="521"/>
                    <a:pt x="458" y="521"/>
                  </a:cubicBezTo>
                  <a:cubicBezTo>
                    <a:pt x="458" y="518"/>
                    <a:pt x="459" y="515"/>
                    <a:pt x="457" y="512"/>
                  </a:cubicBezTo>
                  <a:cubicBezTo>
                    <a:pt x="456" y="511"/>
                    <a:pt x="454" y="510"/>
                    <a:pt x="452" y="510"/>
                  </a:cubicBezTo>
                  <a:cubicBezTo>
                    <a:pt x="450" y="510"/>
                    <a:pt x="448" y="510"/>
                    <a:pt x="446" y="511"/>
                  </a:cubicBezTo>
                  <a:cubicBezTo>
                    <a:pt x="444" y="511"/>
                    <a:pt x="442" y="511"/>
                    <a:pt x="440" y="511"/>
                  </a:cubicBezTo>
                  <a:cubicBezTo>
                    <a:pt x="438" y="511"/>
                    <a:pt x="437" y="511"/>
                    <a:pt x="437" y="510"/>
                  </a:cubicBezTo>
                  <a:cubicBezTo>
                    <a:pt x="435" y="508"/>
                    <a:pt x="437" y="506"/>
                    <a:pt x="441" y="502"/>
                  </a:cubicBezTo>
                  <a:cubicBezTo>
                    <a:pt x="442" y="501"/>
                    <a:pt x="442" y="500"/>
                    <a:pt x="443" y="500"/>
                  </a:cubicBezTo>
                  <a:cubicBezTo>
                    <a:pt x="450" y="492"/>
                    <a:pt x="455" y="488"/>
                    <a:pt x="464" y="485"/>
                  </a:cubicBezTo>
                  <a:cubicBezTo>
                    <a:pt x="466" y="484"/>
                    <a:pt x="469" y="482"/>
                    <a:pt x="472" y="481"/>
                  </a:cubicBezTo>
                  <a:cubicBezTo>
                    <a:pt x="476" y="478"/>
                    <a:pt x="481" y="475"/>
                    <a:pt x="485" y="475"/>
                  </a:cubicBezTo>
                  <a:cubicBezTo>
                    <a:pt x="487" y="475"/>
                    <a:pt x="490" y="476"/>
                    <a:pt x="492" y="477"/>
                  </a:cubicBezTo>
                  <a:cubicBezTo>
                    <a:pt x="495" y="479"/>
                    <a:pt x="499" y="480"/>
                    <a:pt x="502" y="480"/>
                  </a:cubicBezTo>
                  <a:cubicBezTo>
                    <a:pt x="505" y="480"/>
                    <a:pt x="507" y="479"/>
                    <a:pt x="509" y="477"/>
                  </a:cubicBezTo>
                  <a:cubicBezTo>
                    <a:pt x="513" y="475"/>
                    <a:pt x="513" y="472"/>
                    <a:pt x="513" y="469"/>
                  </a:cubicBezTo>
                  <a:cubicBezTo>
                    <a:pt x="514" y="468"/>
                    <a:pt x="514" y="466"/>
                    <a:pt x="515" y="465"/>
                  </a:cubicBezTo>
                  <a:cubicBezTo>
                    <a:pt x="516" y="463"/>
                    <a:pt x="519" y="461"/>
                    <a:pt x="521" y="460"/>
                  </a:cubicBezTo>
                  <a:cubicBezTo>
                    <a:pt x="524" y="458"/>
                    <a:pt x="527" y="456"/>
                    <a:pt x="529" y="454"/>
                  </a:cubicBezTo>
                  <a:cubicBezTo>
                    <a:pt x="531" y="451"/>
                    <a:pt x="534" y="448"/>
                    <a:pt x="536" y="445"/>
                  </a:cubicBezTo>
                  <a:cubicBezTo>
                    <a:pt x="537" y="443"/>
                    <a:pt x="539" y="441"/>
                    <a:pt x="540" y="439"/>
                  </a:cubicBezTo>
                  <a:cubicBezTo>
                    <a:pt x="548" y="429"/>
                    <a:pt x="556" y="420"/>
                    <a:pt x="567" y="417"/>
                  </a:cubicBezTo>
                  <a:cubicBezTo>
                    <a:pt x="570" y="416"/>
                    <a:pt x="570" y="416"/>
                    <a:pt x="570" y="416"/>
                  </a:cubicBezTo>
                  <a:lnTo>
                    <a:pt x="569" y="413"/>
                  </a:ln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45" name="Freeform 144"/>
            <p:cNvSpPr>
              <a:spLocks/>
            </p:cNvSpPr>
            <p:nvPr/>
          </p:nvSpPr>
          <p:spPr bwMode="auto">
            <a:xfrm>
              <a:off x="19203570" y="6084404"/>
              <a:ext cx="3061210" cy="3318761"/>
            </a:xfrm>
            <a:custGeom>
              <a:avLst/>
              <a:gdLst>
                <a:gd name="T0" fmla="*/ 399 w 562"/>
                <a:gd name="T1" fmla="*/ 295 h 669"/>
                <a:gd name="T2" fmla="*/ 394 w 562"/>
                <a:gd name="T3" fmla="*/ 338 h 669"/>
                <a:gd name="T4" fmla="*/ 350 w 562"/>
                <a:gd name="T5" fmla="*/ 333 h 669"/>
                <a:gd name="T6" fmla="*/ 329 w 562"/>
                <a:gd name="T7" fmla="*/ 314 h 669"/>
                <a:gd name="T8" fmla="*/ 298 w 562"/>
                <a:gd name="T9" fmla="*/ 289 h 669"/>
                <a:gd name="T10" fmla="*/ 293 w 562"/>
                <a:gd name="T11" fmla="*/ 248 h 669"/>
                <a:gd name="T12" fmla="*/ 298 w 562"/>
                <a:gd name="T13" fmla="*/ 228 h 669"/>
                <a:gd name="T14" fmla="*/ 367 w 562"/>
                <a:gd name="T15" fmla="*/ 209 h 669"/>
                <a:gd name="T16" fmla="*/ 329 w 562"/>
                <a:gd name="T17" fmla="*/ 167 h 669"/>
                <a:gd name="T18" fmla="*/ 295 w 562"/>
                <a:gd name="T19" fmla="*/ 75 h 669"/>
                <a:gd name="T20" fmla="*/ 276 w 562"/>
                <a:gd name="T21" fmla="*/ 60 h 669"/>
                <a:gd name="T22" fmla="*/ 257 w 562"/>
                <a:gd name="T23" fmla="*/ 33 h 669"/>
                <a:gd name="T24" fmla="*/ 259 w 562"/>
                <a:gd name="T25" fmla="*/ 65 h 669"/>
                <a:gd name="T26" fmla="*/ 257 w 562"/>
                <a:gd name="T27" fmla="*/ 90 h 669"/>
                <a:gd name="T28" fmla="*/ 247 w 562"/>
                <a:gd name="T29" fmla="*/ 109 h 669"/>
                <a:gd name="T30" fmla="*/ 227 w 562"/>
                <a:gd name="T31" fmla="*/ 113 h 669"/>
                <a:gd name="T32" fmla="*/ 200 w 562"/>
                <a:gd name="T33" fmla="*/ 106 h 669"/>
                <a:gd name="T34" fmla="*/ 186 w 562"/>
                <a:gd name="T35" fmla="*/ 87 h 669"/>
                <a:gd name="T36" fmla="*/ 173 w 562"/>
                <a:gd name="T37" fmla="*/ 53 h 669"/>
                <a:gd name="T38" fmla="*/ 154 w 562"/>
                <a:gd name="T39" fmla="*/ 32 h 669"/>
                <a:gd name="T40" fmla="*/ 135 w 562"/>
                <a:gd name="T41" fmla="*/ 35 h 669"/>
                <a:gd name="T42" fmla="*/ 108 w 562"/>
                <a:gd name="T43" fmla="*/ 14 h 669"/>
                <a:gd name="T44" fmla="*/ 76 w 562"/>
                <a:gd name="T45" fmla="*/ 1 h 669"/>
                <a:gd name="T46" fmla="*/ 58 w 562"/>
                <a:gd name="T47" fmla="*/ 15 h 669"/>
                <a:gd name="T48" fmla="*/ 39 w 562"/>
                <a:gd name="T49" fmla="*/ 13 h 669"/>
                <a:gd name="T50" fmla="*/ 11 w 562"/>
                <a:gd name="T51" fmla="*/ 49 h 669"/>
                <a:gd name="T52" fmla="*/ 12 w 562"/>
                <a:gd name="T53" fmla="*/ 79 h 669"/>
                <a:gd name="T54" fmla="*/ 26 w 562"/>
                <a:gd name="T55" fmla="*/ 102 h 669"/>
                <a:gd name="T56" fmla="*/ 30 w 562"/>
                <a:gd name="T57" fmla="*/ 119 h 669"/>
                <a:gd name="T58" fmla="*/ 48 w 562"/>
                <a:gd name="T59" fmla="*/ 184 h 669"/>
                <a:gd name="T60" fmla="*/ 73 w 562"/>
                <a:gd name="T61" fmla="*/ 231 h 669"/>
                <a:gd name="T62" fmla="*/ 86 w 562"/>
                <a:gd name="T63" fmla="*/ 250 h 669"/>
                <a:gd name="T64" fmla="*/ 61 w 562"/>
                <a:gd name="T65" fmla="*/ 283 h 669"/>
                <a:gd name="T66" fmla="*/ 25 w 562"/>
                <a:gd name="T67" fmla="*/ 329 h 669"/>
                <a:gd name="T68" fmla="*/ 40 w 562"/>
                <a:gd name="T69" fmla="*/ 347 h 669"/>
                <a:gd name="T70" fmla="*/ 59 w 562"/>
                <a:gd name="T71" fmla="*/ 403 h 669"/>
                <a:gd name="T72" fmla="*/ 46 w 562"/>
                <a:gd name="T73" fmla="*/ 432 h 669"/>
                <a:gd name="T74" fmla="*/ 99 w 562"/>
                <a:gd name="T75" fmla="*/ 639 h 669"/>
                <a:gd name="T76" fmla="*/ 183 w 562"/>
                <a:gd name="T77" fmla="*/ 658 h 669"/>
                <a:gd name="T78" fmla="*/ 226 w 562"/>
                <a:gd name="T79" fmla="*/ 661 h 669"/>
                <a:gd name="T80" fmla="*/ 286 w 562"/>
                <a:gd name="T81" fmla="*/ 655 h 669"/>
                <a:gd name="T82" fmla="*/ 330 w 562"/>
                <a:gd name="T83" fmla="*/ 613 h 669"/>
                <a:gd name="T84" fmla="*/ 339 w 562"/>
                <a:gd name="T85" fmla="*/ 546 h 669"/>
                <a:gd name="T86" fmla="*/ 359 w 562"/>
                <a:gd name="T87" fmla="*/ 509 h 669"/>
                <a:gd name="T88" fmla="*/ 414 w 562"/>
                <a:gd name="T89" fmla="*/ 484 h 669"/>
                <a:gd name="T90" fmla="*/ 442 w 562"/>
                <a:gd name="T91" fmla="*/ 468 h 669"/>
                <a:gd name="T92" fmla="*/ 446 w 562"/>
                <a:gd name="T93" fmla="*/ 436 h 669"/>
                <a:gd name="T94" fmla="*/ 309 w 562"/>
                <a:gd name="T95" fmla="*/ 562 h 669"/>
                <a:gd name="T96" fmla="*/ 308 w 562"/>
                <a:gd name="T97" fmla="*/ 554 h 669"/>
                <a:gd name="T98" fmla="*/ 318 w 562"/>
                <a:gd name="T99" fmla="*/ 532 h 669"/>
                <a:gd name="T100" fmla="*/ 350 w 562"/>
                <a:gd name="T101" fmla="*/ 457 h 669"/>
                <a:gd name="T102" fmla="*/ 372 w 562"/>
                <a:gd name="T103" fmla="*/ 411 h 669"/>
                <a:gd name="T104" fmla="*/ 412 w 562"/>
                <a:gd name="T105" fmla="*/ 390 h 669"/>
                <a:gd name="T106" fmla="*/ 435 w 562"/>
                <a:gd name="T107" fmla="*/ 383 h 669"/>
                <a:gd name="T108" fmla="*/ 459 w 562"/>
                <a:gd name="T109" fmla="*/ 373 h 669"/>
                <a:gd name="T110" fmla="*/ 477 w 562"/>
                <a:gd name="T111" fmla="*/ 365 h 669"/>
                <a:gd name="T112" fmla="*/ 507 w 562"/>
                <a:gd name="T113" fmla="*/ 351 h 669"/>
                <a:gd name="T114" fmla="*/ 532 w 562"/>
                <a:gd name="T115" fmla="*/ 311 h 669"/>
                <a:gd name="T116" fmla="*/ 547 w 562"/>
                <a:gd name="T117" fmla="*/ 281 h 6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62" h="669">
                  <a:moveTo>
                    <a:pt x="551" y="246"/>
                  </a:moveTo>
                  <a:cubicBezTo>
                    <a:pt x="549" y="248"/>
                    <a:pt x="549" y="248"/>
                    <a:pt x="549" y="248"/>
                  </a:cubicBezTo>
                  <a:cubicBezTo>
                    <a:pt x="538" y="253"/>
                    <a:pt x="526" y="259"/>
                    <a:pt x="515" y="265"/>
                  </a:cubicBezTo>
                  <a:cubicBezTo>
                    <a:pt x="513" y="266"/>
                    <a:pt x="513" y="266"/>
                    <a:pt x="513" y="266"/>
                  </a:cubicBezTo>
                  <a:cubicBezTo>
                    <a:pt x="488" y="279"/>
                    <a:pt x="461" y="292"/>
                    <a:pt x="435" y="306"/>
                  </a:cubicBezTo>
                  <a:cubicBezTo>
                    <a:pt x="430" y="308"/>
                    <a:pt x="425" y="310"/>
                    <a:pt x="421" y="313"/>
                  </a:cubicBezTo>
                  <a:cubicBezTo>
                    <a:pt x="418" y="314"/>
                    <a:pt x="416" y="314"/>
                    <a:pt x="414" y="314"/>
                  </a:cubicBezTo>
                  <a:cubicBezTo>
                    <a:pt x="409" y="314"/>
                    <a:pt x="406" y="312"/>
                    <a:pt x="401" y="308"/>
                  </a:cubicBezTo>
                  <a:cubicBezTo>
                    <a:pt x="397" y="303"/>
                    <a:pt x="398" y="299"/>
                    <a:pt x="399" y="295"/>
                  </a:cubicBezTo>
                  <a:cubicBezTo>
                    <a:pt x="399" y="291"/>
                    <a:pt x="400" y="288"/>
                    <a:pt x="397" y="284"/>
                  </a:cubicBezTo>
                  <a:cubicBezTo>
                    <a:pt x="395" y="281"/>
                    <a:pt x="393" y="280"/>
                    <a:pt x="391" y="280"/>
                  </a:cubicBezTo>
                  <a:cubicBezTo>
                    <a:pt x="390" y="280"/>
                    <a:pt x="390" y="280"/>
                    <a:pt x="389" y="280"/>
                  </a:cubicBezTo>
                  <a:cubicBezTo>
                    <a:pt x="386" y="281"/>
                    <a:pt x="383" y="287"/>
                    <a:pt x="383" y="292"/>
                  </a:cubicBezTo>
                  <a:cubicBezTo>
                    <a:pt x="383" y="297"/>
                    <a:pt x="386" y="300"/>
                    <a:pt x="389" y="303"/>
                  </a:cubicBezTo>
                  <a:cubicBezTo>
                    <a:pt x="391" y="306"/>
                    <a:pt x="392" y="308"/>
                    <a:pt x="394" y="311"/>
                  </a:cubicBezTo>
                  <a:cubicBezTo>
                    <a:pt x="396" y="317"/>
                    <a:pt x="396" y="325"/>
                    <a:pt x="395" y="333"/>
                  </a:cubicBezTo>
                  <a:cubicBezTo>
                    <a:pt x="395" y="334"/>
                    <a:pt x="395" y="336"/>
                    <a:pt x="395" y="337"/>
                  </a:cubicBezTo>
                  <a:cubicBezTo>
                    <a:pt x="395" y="338"/>
                    <a:pt x="395" y="338"/>
                    <a:pt x="394" y="338"/>
                  </a:cubicBezTo>
                  <a:cubicBezTo>
                    <a:pt x="394" y="338"/>
                    <a:pt x="394" y="338"/>
                    <a:pt x="394" y="338"/>
                  </a:cubicBezTo>
                  <a:cubicBezTo>
                    <a:pt x="392" y="338"/>
                    <a:pt x="387" y="335"/>
                    <a:pt x="379" y="329"/>
                  </a:cubicBezTo>
                  <a:cubicBezTo>
                    <a:pt x="378" y="328"/>
                    <a:pt x="378" y="328"/>
                    <a:pt x="378" y="328"/>
                  </a:cubicBezTo>
                  <a:cubicBezTo>
                    <a:pt x="376" y="327"/>
                    <a:pt x="375" y="326"/>
                    <a:pt x="373" y="326"/>
                  </a:cubicBezTo>
                  <a:cubicBezTo>
                    <a:pt x="371" y="326"/>
                    <a:pt x="369" y="327"/>
                    <a:pt x="367" y="329"/>
                  </a:cubicBezTo>
                  <a:cubicBezTo>
                    <a:pt x="365" y="330"/>
                    <a:pt x="365" y="330"/>
                    <a:pt x="365" y="330"/>
                  </a:cubicBezTo>
                  <a:cubicBezTo>
                    <a:pt x="360" y="333"/>
                    <a:pt x="358" y="333"/>
                    <a:pt x="355" y="333"/>
                  </a:cubicBezTo>
                  <a:cubicBezTo>
                    <a:pt x="354" y="333"/>
                    <a:pt x="353" y="333"/>
                    <a:pt x="352" y="333"/>
                  </a:cubicBezTo>
                  <a:cubicBezTo>
                    <a:pt x="350" y="333"/>
                    <a:pt x="350" y="333"/>
                    <a:pt x="350" y="333"/>
                  </a:cubicBezTo>
                  <a:cubicBezTo>
                    <a:pt x="344" y="333"/>
                    <a:pt x="344" y="333"/>
                    <a:pt x="341" y="328"/>
                  </a:cubicBezTo>
                  <a:cubicBezTo>
                    <a:pt x="341" y="327"/>
                    <a:pt x="341" y="327"/>
                    <a:pt x="341" y="327"/>
                  </a:cubicBezTo>
                  <a:cubicBezTo>
                    <a:pt x="340" y="325"/>
                    <a:pt x="339" y="323"/>
                    <a:pt x="339" y="320"/>
                  </a:cubicBezTo>
                  <a:cubicBezTo>
                    <a:pt x="338" y="315"/>
                    <a:pt x="337" y="313"/>
                    <a:pt x="336" y="311"/>
                  </a:cubicBezTo>
                  <a:cubicBezTo>
                    <a:pt x="335" y="311"/>
                    <a:pt x="335" y="310"/>
                    <a:pt x="335" y="310"/>
                  </a:cubicBezTo>
                  <a:cubicBezTo>
                    <a:pt x="332" y="308"/>
                    <a:pt x="332" y="308"/>
                    <a:pt x="332" y="308"/>
                  </a:cubicBezTo>
                  <a:cubicBezTo>
                    <a:pt x="330" y="312"/>
                    <a:pt x="330" y="312"/>
                    <a:pt x="330" y="312"/>
                  </a:cubicBezTo>
                  <a:cubicBezTo>
                    <a:pt x="330" y="312"/>
                    <a:pt x="330" y="313"/>
                    <a:pt x="330" y="313"/>
                  </a:cubicBezTo>
                  <a:cubicBezTo>
                    <a:pt x="329" y="314"/>
                    <a:pt x="329" y="314"/>
                    <a:pt x="329" y="314"/>
                  </a:cubicBezTo>
                  <a:cubicBezTo>
                    <a:pt x="329" y="316"/>
                    <a:pt x="328" y="318"/>
                    <a:pt x="327" y="318"/>
                  </a:cubicBezTo>
                  <a:cubicBezTo>
                    <a:pt x="327" y="318"/>
                    <a:pt x="326" y="318"/>
                    <a:pt x="326" y="318"/>
                  </a:cubicBezTo>
                  <a:cubicBezTo>
                    <a:pt x="325" y="318"/>
                    <a:pt x="325" y="318"/>
                    <a:pt x="324" y="318"/>
                  </a:cubicBezTo>
                  <a:cubicBezTo>
                    <a:pt x="321" y="316"/>
                    <a:pt x="320" y="310"/>
                    <a:pt x="319" y="307"/>
                  </a:cubicBezTo>
                  <a:cubicBezTo>
                    <a:pt x="319" y="307"/>
                    <a:pt x="319" y="307"/>
                    <a:pt x="319" y="307"/>
                  </a:cubicBezTo>
                  <a:cubicBezTo>
                    <a:pt x="319" y="305"/>
                    <a:pt x="318" y="304"/>
                    <a:pt x="318" y="303"/>
                  </a:cubicBezTo>
                  <a:cubicBezTo>
                    <a:pt x="317" y="299"/>
                    <a:pt x="317" y="296"/>
                    <a:pt x="313" y="294"/>
                  </a:cubicBezTo>
                  <a:cubicBezTo>
                    <a:pt x="311" y="293"/>
                    <a:pt x="309" y="293"/>
                    <a:pt x="307" y="292"/>
                  </a:cubicBezTo>
                  <a:cubicBezTo>
                    <a:pt x="304" y="292"/>
                    <a:pt x="301" y="292"/>
                    <a:pt x="298" y="289"/>
                  </a:cubicBezTo>
                  <a:cubicBezTo>
                    <a:pt x="297" y="288"/>
                    <a:pt x="297" y="286"/>
                    <a:pt x="297" y="285"/>
                  </a:cubicBezTo>
                  <a:cubicBezTo>
                    <a:pt x="297" y="283"/>
                    <a:pt x="297" y="282"/>
                    <a:pt x="296" y="281"/>
                  </a:cubicBezTo>
                  <a:cubicBezTo>
                    <a:pt x="295" y="279"/>
                    <a:pt x="294" y="279"/>
                    <a:pt x="292" y="278"/>
                  </a:cubicBezTo>
                  <a:cubicBezTo>
                    <a:pt x="291" y="278"/>
                    <a:pt x="289" y="277"/>
                    <a:pt x="288" y="276"/>
                  </a:cubicBezTo>
                  <a:cubicBezTo>
                    <a:pt x="287" y="274"/>
                    <a:pt x="285" y="266"/>
                    <a:pt x="284" y="258"/>
                  </a:cubicBezTo>
                  <a:cubicBezTo>
                    <a:pt x="284" y="258"/>
                    <a:pt x="284" y="258"/>
                    <a:pt x="284" y="258"/>
                  </a:cubicBezTo>
                  <a:cubicBezTo>
                    <a:pt x="286" y="255"/>
                    <a:pt x="288" y="253"/>
                    <a:pt x="292" y="252"/>
                  </a:cubicBezTo>
                  <a:cubicBezTo>
                    <a:pt x="294" y="251"/>
                    <a:pt x="294" y="251"/>
                    <a:pt x="294" y="251"/>
                  </a:cubicBezTo>
                  <a:cubicBezTo>
                    <a:pt x="293" y="248"/>
                    <a:pt x="293" y="248"/>
                    <a:pt x="293" y="248"/>
                  </a:cubicBezTo>
                  <a:cubicBezTo>
                    <a:pt x="293" y="247"/>
                    <a:pt x="292" y="246"/>
                    <a:pt x="290" y="244"/>
                  </a:cubicBezTo>
                  <a:cubicBezTo>
                    <a:pt x="287" y="242"/>
                    <a:pt x="285" y="240"/>
                    <a:pt x="286" y="237"/>
                  </a:cubicBezTo>
                  <a:cubicBezTo>
                    <a:pt x="286" y="237"/>
                    <a:pt x="287" y="237"/>
                    <a:pt x="287" y="237"/>
                  </a:cubicBezTo>
                  <a:cubicBezTo>
                    <a:pt x="289" y="237"/>
                    <a:pt x="290" y="238"/>
                    <a:pt x="292" y="239"/>
                  </a:cubicBezTo>
                  <a:cubicBezTo>
                    <a:pt x="294" y="240"/>
                    <a:pt x="295" y="240"/>
                    <a:pt x="296" y="240"/>
                  </a:cubicBezTo>
                  <a:cubicBezTo>
                    <a:pt x="297" y="240"/>
                    <a:pt x="297" y="240"/>
                    <a:pt x="297" y="240"/>
                  </a:cubicBezTo>
                  <a:cubicBezTo>
                    <a:pt x="299" y="240"/>
                    <a:pt x="299" y="240"/>
                    <a:pt x="299" y="240"/>
                  </a:cubicBezTo>
                  <a:cubicBezTo>
                    <a:pt x="299" y="238"/>
                    <a:pt x="299" y="238"/>
                    <a:pt x="299" y="238"/>
                  </a:cubicBezTo>
                  <a:cubicBezTo>
                    <a:pt x="300" y="236"/>
                    <a:pt x="299" y="233"/>
                    <a:pt x="298" y="228"/>
                  </a:cubicBezTo>
                  <a:cubicBezTo>
                    <a:pt x="298" y="227"/>
                    <a:pt x="298" y="226"/>
                    <a:pt x="298" y="225"/>
                  </a:cubicBezTo>
                  <a:cubicBezTo>
                    <a:pt x="301" y="226"/>
                    <a:pt x="304" y="227"/>
                    <a:pt x="307" y="228"/>
                  </a:cubicBezTo>
                  <a:cubicBezTo>
                    <a:pt x="312" y="230"/>
                    <a:pt x="316" y="233"/>
                    <a:pt x="322" y="233"/>
                  </a:cubicBezTo>
                  <a:cubicBezTo>
                    <a:pt x="328" y="233"/>
                    <a:pt x="333" y="230"/>
                    <a:pt x="338" y="228"/>
                  </a:cubicBezTo>
                  <a:cubicBezTo>
                    <a:pt x="342" y="227"/>
                    <a:pt x="345" y="225"/>
                    <a:pt x="348" y="225"/>
                  </a:cubicBezTo>
                  <a:cubicBezTo>
                    <a:pt x="350" y="224"/>
                    <a:pt x="352" y="224"/>
                    <a:pt x="354" y="224"/>
                  </a:cubicBezTo>
                  <a:cubicBezTo>
                    <a:pt x="358" y="224"/>
                    <a:pt x="358" y="224"/>
                    <a:pt x="358" y="224"/>
                  </a:cubicBezTo>
                  <a:cubicBezTo>
                    <a:pt x="363" y="224"/>
                    <a:pt x="369" y="224"/>
                    <a:pt x="370" y="216"/>
                  </a:cubicBezTo>
                  <a:cubicBezTo>
                    <a:pt x="370" y="213"/>
                    <a:pt x="368" y="211"/>
                    <a:pt x="367" y="209"/>
                  </a:cubicBezTo>
                  <a:cubicBezTo>
                    <a:pt x="366" y="208"/>
                    <a:pt x="365" y="207"/>
                    <a:pt x="364" y="205"/>
                  </a:cubicBezTo>
                  <a:cubicBezTo>
                    <a:pt x="363" y="202"/>
                    <a:pt x="363" y="200"/>
                    <a:pt x="364" y="198"/>
                  </a:cubicBezTo>
                  <a:cubicBezTo>
                    <a:pt x="364" y="196"/>
                    <a:pt x="364" y="195"/>
                    <a:pt x="364" y="193"/>
                  </a:cubicBezTo>
                  <a:cubicBezTo>
                    <a:pt x="364" y="187"/>
                    <a:pt x="360" y="186"/>
                    <a:pt x="356" y="184"/>
                  </a:cubicBezTo>
                  <a:cubicBezTo>
                    <a:pt x="354" y="183"/>
                    <a:pt x="352" y="182"/>
                    <a:pt x="350" y="181"/>
                  </a:cubicBezTo>
                  <a:cubicBezTo>
                    <a:pt x="349" y="179"/>
                    <a:pt x="348" y="178"/>
                    <a:pt x="347" y="177"/>
                  </a:cubicBezTo>
                  <a:cubicBezTo>
                    <a:pt x="346" y="175"/>
                    <a:pt x="345" y="174"/>
                    <a:pt x="343" y="173"/>
                  </a:cubicBezTo>
                  <a:cubicBezTo>
                    <a:pt x="341" y="172"/>
                    <a:pt x="339" y="172"/>
                    <a:pt x="338" y="172"/>
                  </a:cubicBezTo>
                  <a:cubicBezTo>
                    <a:pt x="335" y="171"/>
                    <a:pt x="332" y="171"/>
                    <a:pt x="329" y="167"/>
                  </a:cubicBezTo>
                  <a:cubicBezTo>
                    <a:pt x="328" y="163"/>
                    <a:pt x="327" y="158"/>
                    <a:pt x="327" y="153"/>
                  </a:cubicBezTo>
                  <a:cubicBezTo>
                    <a:pt x="327" y="149"/>
                    <a:pt x="327" y="146"/>
                    <a:pt x="326" y="144"/>
                  </a:cubicBezTo>
                  <a:cubicBezTo>
                    <a:pt x="325" y="139"/>
                    <a:pt x="325" y="135"/>
                    <a:pt x="325" y="131"/>
                  </a:cubicBezTo>
                  <a:cubicBezTo>
                    <a:pt x="325" y="128"/>
                    <a:pt x="325" y="125"/>
                    <a:pt x="324" y="122"/>
                  </a:cubicBezTo>
                  <a:cubicBezTo>
                    <a:pt x="323" y="115"/>
                    <a:pt x="322" y="114"/>
                    <a:pt x="316" y="113"/>
                  </a:cubicBezTo>
                  <a:cubicBezTo>
                    <a:pt x="314" y="112"/>
                    <a:pt x="312" y="112"/>
                    <a:pt x="309" y="110"/>
                  </a:cubicBezTo>
                  <a:cubicBezTo>
                    <a:pt x="303" y="107"/>
                    <a:pt x="303" y="101"/>
                    <a:pt x="304" y="93"/>
                  </a:cubicBezTo>
                  <a:cubicBezTo>
                    <a:pt x="305" y="85"/>
                    <a:pt x="306" y="78"/>
                    <a:pt x="298" y="76"/>
                  </a:cubicBezTo>
                  <a:cubicBezTo>
                    <a:pt x="297" y="75"/>
                    <a:pt x="296" y="75"/>
                    <a:pt x="295" y="75"/>
                  </a:cubicBezTo>
                  <a:cubicBezTo>
                    <a:pt x="293" y="75"/>
                    <a:pt x="291" y="76"/>
                    <a:pt x="289" y="76"/>
                  </a:cubicBezTo>
                  <a:cubicBezTo>
                    <a:pt x="288" y="76"/>
                    <a:pt x="287" y="77"/>
                    <a:pt x="285" y="77"/>
                  </a:cubicBezTo>
                  <a:cubicBezTo>
                    <a:pt x="284" y="77"/>
                    <a:pt x="282" y="76"/>
                    <a:pt x="280" y="72"/>
                  </a:cubicBezTo>
                  <a:cubicBezTo>
                    <a:pt x="280" y="71"/>
                    <a:pt x="280" y="69"/>
                    <a:pt x="281" y="67"/>
                  </a:cubicBezTo>
                  <a:cubicBezTo>
                    <a:pt x="282" y="65"/>
                    <a:pt x="282" y="64"/>
                    <a:pt x="282" y="63"/>
                  </a:cubicBezTo>
                  <a:cubicBezTo>
                    <a:pt x="281" y="63"/>
                    <a:pt x="281" y="63"/>
                    <a:pt x="281" y="63"/>
                  </a:cubicBezTo>
                  <a:cubicBezTo>
                    <a:pt x="281" y="62"/>
                    <a:pt x="281" y="62"/>
                    <a:pt x="281" y="62"/>
                  </a:cubicBezTo>
                  <a:cubicBezTo>
                    <a:pt x="281" y="61"/>
                    <a:pt x="280" y="60"/>
                    <a:pt x="277" y="60"/>
                  </a:cubicBezTo>
                  <a:cubicBezTo>
                    <a:pt x="277" y="60"/>
                    <a:pt x="276" y="60"/>
                    <a:pt x="276" y="60"/>
                  </a:cubicBezTo>
                  <a:cubicBezTo>
                    <a:pt x="275" y="60"/>
                    <a:pt x="275" y="60"/>
                    <a:pt x="274" y="60"/>
                  </a:cubicBezTo>
                  <a:cubicBezTo>
                    <a:pt x="273" y="60"/>
                    <a:pt x="272" y="60"/>
                    <a:pt x="271" y="59"/>
                  </a:cubicBezTo>
                  <a:cubicBezTo>
                    <a:pt x="269" y="57"/>
                    <a:pt x="268" y="50"/>
                    <a:pt x="267" y="45"/>
                  </a:cubicBezTo>
                  <a:cubicBezTo>
                    <a:pt x="266" y="42"/>
                    <a:pt x="266" y="39"/>
                    <a:pt x="265" y="37"/>
                  </a:cubicBezTo>
                  <a:cubicBezTo>
                    <a:pt x="264" y="34"/>
                    <a:pt x="263" y="31"/>
                    <a:pt x="263" y="28"/>
                  </a:cubicBezTo>
                  <a:cubicBezTo>
                    <a:pt x="262" y="24"/>
                    <a:pt x="262" y="24"/>
                    <a:pt x="262" y="24"/>
                  </a:cubicBezTo>
                  <a:cubicBezTo>
                    <a:pt x="256" y="25"/>
                    <a:pt x="256" y="25"/>
                    <a:pt x="256" y="25"/>
                  </a:cubicBezTo>
                  <a:cubicBezTo>
                    <a:pt x="256" y="25"/>
                    <a:pt x="256" y="25"/>
                    <a:pt x="256" y="26"/>
                  </a:cubicBezTo>
                  <a:cubicBezTo>
                    <a:pt x="255" y="28"/>
                    <a:pt x="256" y="30"/>
                    <a:pt x="257" y="33"/>
                  </a:cubicBezTo>
                  <a:cubicBezTo>
                    <a:pt x="257" y="33"/>
                    <a:pt x="257" y="34"/>
                    <a:pt x="258" y="36"/>
                  </a:cubicBezTo>
                  <a:cubicBezTo>
                    <a:pt x="258" y="36"/>
                    <a:pt x="258" y="37"/>
                    <a:pt x="258" y="38"/>
                  </a:cubicBezTo>
                  <a:cubicBezTo>
                    <a:pt x="258" y="39"/>
                    <a:pt x="259" y="40"/>
                    <a:pt x="259" y="41"/>
                  </a:cubicBezTo>
                  <a:cubicBezTo>
                    <a:pt x="259" y="43"/>
                    <a:pt x="259" y="44"/>
                    <a:pt x="259" y="46"/>
                  </a:cubicBezTo>
                  <a:cubicBezTo>
                    <a:pt x="259" y="47"/>
                    <a:pt x="258" y="47"/>
                    <a:pt x="257" y="48"/>
                  </a:cubicBezTo>
                  <a:cubicBezTo>
                    <a:pt x="257" y="49"/>
                    <a:pt x="256" y="49"/>
                    <a:pt x="256" y="50"/>
                  </a:cubicBezTo>
                  <a:cubicBezTo>
                    <a:pt x="254" y="52"/>
                    <a:pt x="253" y="55"/>
                    <a:pt x="254" y="59"/>
                  </a:cubicBezTo>
                  <a:cubicBezTo>
                    <a:pt x="254" y="62"/>
                    <a:pt x="257" y="63"/>
                    <a:pt x="258" y="65"/>
                  </a:cubicBezTo>
                  <a:cubicBezTo>
                    <a:pt x="259" y="65"/>
                    <a:pt x="259" y="65"/>
                    <a:pt x="259" y="65"/>
                  </a:cubicBezTo>
                  <a:cubicBezTo>
                    <a:pt x="260" y="66"/>
                    <a:pt x="260" y="67"/>
                    <a:pt x="260" y="70"/>
                  </a:cubicBezTo>
                  <a:cubicBezTo>
                    <a:pt x="260" y="71"/>
                    <a:pt x="260" y="72"/>
                    <a:pt x="260" y="73"/>
                  </a:cubicBezTo>
                  <a:cubicBezTo>
                    <a:pt x="260" y="74"/>
                    <a:pt x="260" y="74"/>
                    <a:pt x="260" y="74"/>
                  </a:cubicBezTo>
                  <a:cubicBezTo>
                    <a:pt x="260" y="76"/>
                    <a:pt x="260" y="78"/>
                    <a:pt x="262" y="80"/>
                  </a:cubicBezTo>
                  <a:cubicBezTo>
                    <a:pt x="262" y="80"/>
                    <a:pt x="262" y="80"/>
                    <a:pt x="262" y="80"/>
                  </a:cubicBezTo>
                  <a:cubicBezTo>
                    <a:pt x="262" y="81"/>
                    <a:pt x="262" y="82"/>
                    <a:pt x="261" y="83"/>
                  </a:cubicBezTo>
                  <a:cubicBezTo>
                    <a:pt x="260" y="84"/>
                    <a:pt x="259" y="85"/>
                    <a:pt x="259" y="86"/>
                  </a:cubicBezTo>
                  <a:cubicBezTo>
                    <a:pt x="259" y="86"/>
                    <a:pt x="259" y="87"/>
                    <a:pt x="258" y="87"/>
                  </a:cubicBezTo>
                  <a:cubicBezTo>
                    <a:pt x="258" y="88"/>
                    <a:pt x="257" y="89"/>
                    <a:pt x="257" y="90"/>
                  </a:cubicBezTo>
                  <a:cubicBezTo>
                    <a:pt x="257" y="90"/>
                    <a:pt x="257" y="91"/>
                    <a:pt x="257" y="91"/>
                  </a:cubicBezTo>
                  <a:cubicBezTo>
                    <a:pt x="257" y="91"/>
                    <a:pt x="256" y="91"/>
                    <a:pt x="256" y="91"/>
                  </a:cubicBezTo>
                  <a:cubicBezTo>
                    <a:pt x="256" y="91"/>
                    <a:pt x="255" y="91"/>
                    <a:pt x="255" y="91"/>
                  </a:cubicBezTo>
                  <a:cubicBezTo>
                    <a:pt x="253" y="91"/>
                    <a:pt x="251" y="91"/>
                    <a:pt x="250" y="92"/>
                  </a:cubicBezTo>
                  <a:cubicBezTo>
                    <a:pt x="248" y="95"/>
                    <a:pt x="248" y="100"/>
                    <a:pt x="248" y="103"/>
                  </a:cubicBezTo>
                  <a:cubicBezTo>
                    <a:pt x="248" y="104"/>
                    <a:pt x="248" y="104"/>
                    <a:pt x="248" y="104"/>
                  </a:cubicBezTo>
                  <a:cubicBezTo>
                    <a:pt x="249" y="105"/>
                    <a:pt x="249" y="106"/>
                    <a:pt x="249" y="108"/>
                  </a:cubicBezTo>
                  <a:cubicBezTo>
                    <a:pt x="248" y="108"/>
                    <a:pt x="248" y="108"/>
                    <a:pt x="248" y="108"/>
                  </a:cubicBezTo>
                  <a:cubicBezTo>
                    <a:pt x="248" y="108"/>
                    <a:pt x="248" y="109"/>
                    <a:pt x="247" y="109"/>
                  </a:cubicBezTo>
                  <a:cubicBezTo>
                    <a:pt x="245" y="109"/>
                    <a:pt x="244" y="110"/>
                    <a:pt x="243" y="111"/>
                  </a:cubicBezTo>
                  <a:cubicBezTo>
                    <a:pt x="241" y="113"/>
                    <a:pt x="240" y="115"/>
                    <a:pt x="239" y="117"/>
                  </a:cubicBezTo>
                  <a:cubicBezTo>
                    <a:pt x="239" y="118"/>
                    <a:pt x="239" y="118"/>
                    <a:pt x="239" y="119"/>
                  </a:cubicBezTo>
                  <a:cubicBezTo>
                    <a:pt x="239" y="119"/>
                    <a:pt x="239" y="120"/>
                    <a:pt x="239" y="120"/>
                  </a:cubicBezTo>
                  <a:cubicBezTo>
                    <a:pt x="238" y="120"/>
                    <a:pt x="238" y="120"/>
                    <a:pt x="237" y="120"/>
                  </a:cubicBezTo>
                  <a:cubicBezTo>
                    <a:pt x="237" y="120"/>
                    <a:pt x="237" y="120"/>
                    <a:pt x="236" y="120"/>
                  </a:cubicBezTo>
                  <a:cubicBezTo>
                    <a:pt x="236" y="120"/>
                    <a:pt x="235" y="119"/>
                    <a:pt x="234" y="118"/>
                  </a:cubicBezTo>
                  <a:cubicBezTo>
                    <a:pt x="234" y="117"/>
                    <a:pt x="234" y="117"/>
                    <a:pt x="234" y="117"/>
                  </a:cubicBezTo>
                  <a:cubicBezTo>
                    <a:pt x="232" y="115"/>
                    <a:pt x="230" y="113"/>
                    <a:pt x="227" y="113"/>
                  </a:cubicBezTo>
                  <a:cubicBezTo>
                    <a:pt x="226" y="112"/>
                    <a:pt x="225" y="112"/>
                    <a:pt x="224" y="112"/>
                  </a:cubicBezTo>
                  <a:cubicBezTo>
                    <a:pt x="223" y="112"/>
                    <a:pt x="223" y="112"/>
                    <a:pt x="223" y="112"/>
                  </a:cubicBezTo>
                  <a:cubicBezTo>
                    <a:pt x="222" y="112"/>
                    <a:pt x="221" y="112"/>
                    <a:pt x="220" y="111"/>
                  </a:cubicBezTo>
                  <a:cubicBezTo>
                    <a:pt x="220" y="111"/>
                    <a:pt x="220" y="110"/>
                    <a:pt x="219" y="110"/>
                  </a:cubicBezTo>
                  <a:cubicBezTo>
                    <a:pt x="219" y="108"/>
                    <a:pt x="218" y="107"/>
                    <a:pt x="216" y="106"/>
                  </a:cubicBezTo>
                  <a:cubicBezTo>
                    <a:pt x="214" y="104"/>
                    <a:pt x="212" y="104"/>
                    <a:pt x="210" y="104"/>
                  </a:cubicBezTo>
                  <a:cubicBezTo>
                    <a:pt x="210" y="104"/>
                    <a:pt x="209" y="104"/>
                    <a:pt x="208" y="104"/>
                  </a:cubicBezTo>
                  <a:cubicBezTo>
                    <a:pt x="208" y="104"/>
                    <a:pt x="207" y="104"/>
                    <a:pt x="206" y="104"/>
                  </a:cubicBezTo>
                  <a:cubicBezTo>
                    <a:pt x="204" y="104"/>
                    <a:pt x="202" y="104"/>
                    <a:pt x="200" y="106"/>
                  </a:cubicBezTo>
                  <a:cubicBezTo>
                    <a:pt x="199" y="106"/>
                    <a:pt x="197" y="107"/>
                    <a:pt x="196" y="108"/>
                  </a:cubicBezTo>
                  <a:cubicBezTo>
                    <a:pt x="197" y="106"/>
                    <a:pt x="197" y="105"/>
                    <a:pt x="197" y="103"/>
                  </a:cubicBezTo>
                  <a:cubicBezTo>
                    <a:pt x="197" y="103"/>
                    <a:pt x="197" y="102"/>
                    <a:pt x="198" y="101"/>
                  </a:cubicBezTo>
                  <a:cubicBezTo>
                    <a:pt x="198" y="101"/>
                    <a:pt x="198" y="101"/>
                    <a:pt x="198" y="101"/>
                  </a:cubicBezTo>
                  <a:cubicBezTo>
                    <a:pt x="198" y="99"/>
                    <a:pt x="199" y="95"/>
                    <a:pt x="196" y="93"/>
                  </a:cubicBezTo>
                  <a:cubicBezTo>
                    <a:pt x="195" y="92"/>
                    <a:pt x="194" y="91"/>
                    <a:pt x="192" y="91"/>
                  </a:cubicBezTo>
                  <a:cubicBezTo>
                    <a:pt x="191" y="91"/>
                    <a:pt x="190" y="92"/>
                    <a:pt x="189" y="92"/>
                  </a:cubicBezTo>
                  <a:cubicBezTo>
                    <a:pt x="188" y="92"/>
                    <a:pt x="187" y="93"/>
                    <a:pt x="187" y="93"/>
                  </a:cubicBezTo>
                  <a:cubicBezTo>
                    <a:pt x="187" y="92"/>
                    <a:pt x="186" y="91"/>
                    <a:pt x="186" y="87"/>
                  </a:cubicBezTo>
                  <a:cubicBezTo>
                    <a:pt x="186" y="81"/>
                    <a:pt x="184" y="79"/>
                    <a:pt x="182" y="75"/>
                  </a:cubicBezTo>
                  <a:cubicBezTo>
                    <a:pt x="181" y="73"/>
                    <a:pt x="181" y="72"/>
                    <a:pt x="181" y="70"/>
                  </a:cubicBezTo>
                  <a:cubicBezTo>
                    <a:pt x="181" y="66"/>
                    <a:pt x="180" y="63"/>
                    <a:pt x="177" y="61"/>
                  </a:cubicBezTo>
                  <a:cubicBezTo>
                    <a:pt x="176" y="59"/>
                    <a:pt x="176" y="59"/>
                    <a:pt x="176" y="59"/>
                  </a:cubicBezTo>
                  <a:cubicBezTo>
                    <a:pt x="175" y="59"/>
                    <a:pt x="175" y="58"/>
                    <a:pt x="174" y="57"/>
                  </a:cubicBezTo>
                  <a:cubicBezTo>
                    <a:pt x="173" y="57"/>
                    <a:pt x="173" y="57"/>
                    <a:pt x="173" y="57"/>
                  </a:cubicBezTo>
                  <a:cubicBezTo>
                    <a:pt x="173" y="56"/>
                    <a:pt x="172" y="56"/>
                    <a:pt x="172" y="56"/>
                  </a:cubicBezTo>
                  <a:cubicBezTo>
                    <a:pt x="172" y="55"/>
                    <a:pt x="172" y="55"/>
                    <a:pt x="172" y="55"/>
                  </a:cubicBezTo>
                  <a:cubicBezTo>
                    <a:pt x="172" y="54"/>
                    <a:pt x="173" y="54"/>
                    <a:pt x="173" y="53"/>
                  </a:cubicBezTo>
                  <a:cubicBezTo>
                    <a:pt x="173" y="53"/>
                    <a:pt x="172" y="52"/>
                    <a:pt x="172" y="51"/>
                  </a:cubicBezTo>
                  <a:cubicBezTo>
                    <a:pt x="172" y="49"/>
                    <a:pt x="172" y="48"/>
                    <a:pt x="173" y="46"/>
                  </a:cubicBezTo>
                  <a:cubicBezTo>
                    <a:pt x="173" y="45"/>
                    <a:pt x="173" y="45"/>
                    <a:pt x="174" y="44"/>
                  </a:cubicBezTo>
                  <a:cubicBezTo>
                    <a:pt x="175" y="41"/>
                    <a:pt x="177" y="35"/>
                    <a:pt x="172" y="33"/>
                  </a:cubicBezTo>
                  <a:cubicBezTo>
                    <a:pt x="170" y="32"/>
                    <a:pt x="169" y="32"/>
                    <a:pt x="168" y="32"/>
                  </a:cubicBezTo>
                  <a:cubicBezTo>
                    <a:pt x="165" y="32"/>
                    <a:pt x="164" y="35"/>
                    <a:pt x="163" y="36"/>
                  </a:cubicBezTo>
                  <a:cubicBezTo>
                    <a:pt x="163" y="37"/>
                    <a:pt x="162" y="38"/>
                    <a:pt x="162" y="38"/>
                  </a:cubicBezTo>
                  <a:cubicBezTo>
                    <a:pt x="162" y="38"/>
                    <a:pt x="161" y="37"/>
                    <a:pt x="160" y="36"/>
                  </a:cubicBezTo>
                  <a:cubicBezTo>
                    <a:pt x="159" y="34"/>
                    <a:pt x="157" y="32"/>
                    <a:pt x="154" y="32"/>
                  </a:cubicBezTo>
                  <a:cubicBezTo>
                    <a:pt x="153" y="32"/>
                    <a:pt x="153" y="32"/>
                    <a:pt x="152" y="32"/>
                  </a:cubicBezTo>
                  <a:cubicBezTo>
                    <a:pt x="150" y="32"/>
                    <a:pt x="149" y="34"/>
                    <a:pt x="148" y="34"/>
                  </a:cubicBezTo>
                  <a:cubicBezTo>
                    <a:pt x="148" y="35"/>
                    <a:pt x="148" y="35"/>
                    <a:pt x="148" y="35"/>
                  </a:cubicBezTo>
                  <a:cubicBezTo>
                    <a:pt x="147" y="35"/>
                    <a:pt x="147" y="35"/>
                    <a:pt x="145" y="35"/>
                  </a:cubicBezTo>
                  <a:cubicBezTo>
                    <a:pt x="145" y="35"/>
                    <a:pt x="144" y="35"/>
                    <a:pt x="144" y="35"/>
                  </a:cubicBezTo>
                  <a:cubicBezTo>
                    <a:pt x="143" y="35"/>
                    <a:pt x="142" y="35"/>
                    <a:pt x="142" y="35"/>
                  </a:cubicBezTo>
                  <a:cubicBezTo>
                    <a:pt x="138" y="35"/>
                    <a:pt x="138" y="35"/>
                    <a:pt x="138" y="35"/>
                  </a:cubicBezTo>
                  <a:cubicBezTo>
                    <a:pt x="137" y="35"/>
                    <a:pt x="137" y="35"/>
                    <a:pt x="136" y="35"/>
                  </a:cubicBezTo>
                  <a:cubicBezTo>
                    <a:pt x="135" y="35"/>
                    <a:pt x="135" y="35"/>
                    <a:pt x="135" y="35"/>
                  </a:cubicBezTo>
                  <a:cubicBezTo>
                    <a:pt x="133" y="35"/>
                    <a:pt x="132" y="35"/>
                    <a:pt x="131" y="34"/>
                  </a:cubicBezTo>
                  <a:cubicBezTo>
                    <a:pt x="129" y="34"/>
                    <a:pt x="126" y="31"/>
                    <a:pt x="126" y="28"/>
                  </a:cubicBezTo>
                  <a:cubicBezTo>
                    <a:pt x="126" y="27"/>
                    <a:pt x="126" y="27"/>
                    <a:pt x="126" y="27"/>
                  </a:cubicBezTo>
                  <a:cubicBezTo>
                    <a:pt x="126" y="25"/>
                    <a:pt x="126" y="23"/>
                    <a:pt x="124" y="21"/>
                  </a:cubicBezTo>
                  <a:cubicBezTo>
                    <a:pt x="122" y="19"/>
                    <a:pt x="119" y="18"/>
                    <a:pt x="116" y="18"/>
                  </a:cubicBezTo>
                  <a:cubicBezTo>
                    <a:pt x="116" y="17"/>
                    <a:pt x="116" y="17"/>
                    <a:pt x="116" y="17"/>
                  </a:cubicBezTo>
                  <a:cubicBezTo>
                    <a:pt x="115" y="17"/>
                    <a:pt x="115" y="17"/>
                    <a:pt x="114" y="17"/>
                  </a:cubicBezTo>
                  <a:cubicBezTo>
                    <a:pt x="114" y="16"/>
                    <a:pt x="114" y="16"/>
                    <a:pt x="114" y="16"/>
                  </a:cubicBezTo>
                  <a:cubicBezTo>
                    <a:pt x="112" y="14"/>
                    <a:pt x="110" y="14"/>
                    <a:pt x="108" y="14"/>
                  </a:cubicBezTo>
                  <a:cubicBezTo>
                    <a:pt x="108" y="14"/>
                    <a:pt x="107" y="14"/>
                    <a:pt x="107" y="14"/>
                  </a:cubicBezTo>
                  <a:cubicBezTo>
                    <a:pt x="107" y="14"/>
                    <a:pt x="106" y="14"/>
                    <a:pt x="106" y="13"/>
                  </a:cubicBezTo>
                  <a:cubicBezTo>
                    <a:pt x="105" y="12"/>
                    <a:pt x="104" y="11"/>
                    <a:pt x="103" y="10"/>
                  </a:cubicBezTo>
                  <a:cubicBezTo>
                    <a:pt x="101" y="9"/>
                    <a:pt x="100" y="9"/>
                    <a:pt x="98" y="8"/>
                  </a:cubicBezTo>
                  <a:cubicBezTo>
                    <a:pt x="98" y="8"/>
                    <a:pt x="97" y="8"/>
                    <a:pt x="96" y="7"/>
                  </a:cubicBezTo>
                  <a:cubicBezTo>
                    <a:pt x="96" y="7"/>
                    <a:pt x="95" y="6"/>
                    <a:pt x="94" y="6"/>
                  </a:cubicBezTo>
                  <a:cubicBezTo>
                    <a:pt x="94" y="5"/>
                    <a:pt x="93" y="5"/>
                    <a:pt x="93" y="5"/>
                  </a:cubicBezTo>
                  <a:cubicBezTo>
                    <a:pt x="88" y="2"/>
                    <a:pt x="85" y="0"/>
                    <a:pt x="81" y="0"/>
                  </a:cubicBezTo>
                  <a:cubicBezTo>
                    <a:pt x="80" y="0"/>
                    <a:pt x="78" y="1"/>
                    <a:pt x="76" y="1"/>
                  </a:cubicBezTo>
                  <a:cubicBezTo>
                    <a:pt x="74" y="3"/>
                    <a:pt x="72" y="4"/>
                    <a:pt x="70" y="6"/>
                  </a:cubicBezTo>
                  <a:cubicBezTo>
                    <a:pt x="69" y="7"/>
                    <a:pt x="68" y="8"/>
                    <a:pt x="67" y="9"/>
                  </a:cubicBezTo>
                  <a:cubicBezTo>
                    <a:pt x="66" y="9"/>
                    <a:pt x="66" y="9"/>
                    <a:pt x="66" y="9"/>
                  </a:cubicBezTo>
                  <a:cubicBezTo>
                    <a:pt x="65" y="10"/>
                    <a:pt x="64" y="10"/>
                    <a:pt x="63" y="12"/>
                  </a:cubicBezTo>
                  <a:cubicBezTo>
                    <a:pt x="63" y="12"/>
                    <a:pt x="62" y="13"/>
                    <a:pt x="62" y="13"/>
                  </a:cubicBezTo>
                  <a:cubicBezTo>
                    <a:pt x="62" y="14"/>
                    <a:pt x="61" y="15"/>
                    <a:pt x="61" y="15"/>
                  </a:cubicBezTo>
                  <a:cubicBezTo>
                    <a:pt x="61" y="15"/>
                    <a:pt x="60" y="15"/>
                    <a:pt x="60" y="15"/>
                  </a:cubicBezTo>
                  <a:cubicBezTo>
                    <a:pt x="59" y="15"/>
                    <a:pt x="59" y="15"/>
                    <a:pt x="58" y="15"/>
                  </a:cubicBezTo>
                  <a:cubicBezTo>
                    <a:pt x="58" y="15"/>
                    <a:pt x="58" y="15"/>
                    <a:pt x="58" y="15"/>
                  </a:cubicBezTo>
                  <a:cubicBezTo>
                    <a:pt x="57" y="15"/>
                    <a:pt x="57" y="15"/>
                    <a:pt x="56" y="16"/>
                  </a:cubicBezTo>
                  <a:cubicBezTo>
                    <a:pt x="56" y="15"/>
                    <a:pt x="56" y="15"/>
                    <a:pt x="56" y="15"/>
                  </a:cubicBezTo>
                  <a:cubicBezTo>
                    <a:pt x="55" y="15"/>
                    <a:pt x="55" y="15"/>
                    <a:pt x="54" y="15"/>
                  </a:cubicBezTo>
                  <a:cubicBezTo>
                    <a:pt x="53" y="14"/>
                    <a:pt x="51" y="14"/>
                    <a:pt x="49" y="14"/>
                  </a:cubicBezTo>
                  <a:cubicBezTo>
                    <a:pt x="49" y="14"/>
                    <a:pt x="49" y="14"/>
                    <a:pt x="49" y="14"/>
                  </a:cubicBezTo>
                  <a:cubicBezTo>
                    <a:pt x="48" y="14"/>
                    <a:pt x="48" y="14"/>
                    <a:pt x="47" y="14"/>
                  </a:cubicBezTo>
                  <a:cubicBezTo>
                    <a:pt x="46" y="14"/>
                    <a:pt x="45" y="14"/>
                    <a:pt x="45" y="14"/>
                  </a:cubicBezTo>
                  <a:cubicBezTo>
                    <a:pt x="44" y="14"/>
                    <a:pt x="43" y="14"/>
                    <a:pt x="42" y="14"/>
                  </a:cubicBezTo>
                  <a:cubicBezTo>
                    <a:pt x="41" y="14"/>
                    <a:pt x="40" y="13"/>
                    <a:pt x="39" y="13"/>
                  </a:cubicBezTo>
                  <a:cubicBezTo>
                    <a:pt x="38" y="12"/>
                    <a:pt x="36" y="12"/>
                    <a:pt x="35" y="11"/>
                  </a:cubicBezTo>
                  <a:cubicBezTo>
                    <a:pt x="31" y="10"/>
                    <a:pt x="27" y="9"/>
                    <a:pt x="22" y="9"/>
                  </a:cubicBezTo>
                  <a:cubicBezTo>
                    <a:pt x="20" y="9"/>
                    <a:pt x="19" y="9"/>
                    <a:pt x="17" y="9"/>
                  </a:cubicBezTo>
                  <a:cubicBezTo>
                    <a:pt x="12" y="10"/>
                    <a:pt x="8" y="12"/>
                    <a:pt x="5" y="16"/>
                  </a:cubicBezTo>
                  <a:cubicBezTo>
                    <a:pt x="3" y="18"/>
                    <a:pt x="2" y="20"/>
                    <a:pt x="2" y="23"/>
                  </a:cubicBezTo>
                  <a:cubicBezTo>
                    <a:pt x="2" y="23"/>
                    <a:pt x="1" y="24"/>
                    <a:pt x="1" y="24"/>
                  </a:cubicBezTo>
                  <a:cubicBezTo>
                    <a:pt x="1" y="26"/>
                    <a:pt x="0" y="28"/>
                    <a:pt x="0" y="30"/>
                  </a:cubicBezTo>
                  <a:cubicBezTo>
                    <a:pt x="1" y="34"/>
                    <a:pt x="3" y="39"/>
                    <a:pt x="4" y="42"/>
                  </a:cubicBezTo>
                  <a:cubicBezTo>
                    <a:pt x="6" y="45"/>
                    <a:pt x="9" y="48"/>
                    <a:pt x="11" y="49"/>
                  </a:cubicBezTo>
                  <a:cubicBezTo>
                    <a:pt x="12" y="49"/>
                    <a:pt x="12" y="49"/>
                    <a:pt x="12" y="49"/>
                  </a:cubicBezTo>
                  <a:cubicBezTo>
                    <a:pt x="14" y="51"/>
                    <a:pt x="15" y="52"/>
                    <a:pt x="15" y="53"/>
                  </a:cubicBezTo>
                  <a:cubicBezTo>
                    <a:pt x="15" y="54"/>
                    <a:pt x="14" y="54"/>
                    <a:pt x="14" y="55"/>
                  </a:cubicBezTo>
                  <a:cubicBezTo>
                    <a:pt x="14" y="56"/>
                    <a:pt x="13" y="57"/>
                    <a:pt x="13" y="58"/>
                  </a:cubicBezTo>
                  <a:cubicBezTo>
                    <a:pt x="13" y="60"/>
                    <a:pt x="14" y="63"/>
                    <a:pt x="15" y="65"/>
                  </a:cubicBezTo>
                  <a:cubicBezTo>
                    <a:pt x="16" y="65"/>
                    <a:pt x="16" y="65"/>
                    <a:pt x="16" y="65"/>
                  </a:cubicBezTo>
                  <a:cubicBezTo>
                    <a:pt x="16" y="66"/>
                    <a:pt x="15" y="66"/>
                    <a:pt x="15" y="67"/>
                  </a:cubicBezTo>
                  <a:cubicBezTo>
                    <a:pt x="15" y="67"/>
                    <a:pt x="14" y="68"/>
                    <a:pt x="14" y="69"/>
                  </a:cubicBezTo>
                  <a:cubicBezTo>
                    <a:pt x="12" y="71"/>
                    <a:pt x="9" y="75"/>
                    <a:pt x="12" y="79"/>
                  </a:cubicBezTo>
                  <a:cubicBezTo>
                    <a:pt x="13" y="81"/>
                    <a:pt x="14" y="83"/>
                    <a:pt x="17" y="84"/>
                  </a:cubicBezTo>
                  <a:cubicBezTo>
                    <a:pt x="18" y="84"/>
                    <a:pt x="18" y="84"/>
                    <a:pt x="19" y="84"/>
                  </a:cubicBezTo>
                  <a:cubicBezTo>
                    <a:pt x="19" y="84"/>
                    <a:pt x="19" y="84"/>
                    <a:pt x="19" y="84"/>
                  </a:cubicBezTo>
                  <a:cubicBezTo>
                    <a:pt x="19" y="85"/>
                    <a:pt x="19" y="85"/>
                    <a:pt x="19" y="85"/>
                  </a:cubicBezTo>
                  <a:cubicBezTo>
                    <a:pt x="19" y="86"/>
                    <a:pt x="19" y="87"/>
                    <a:pt x="20" y="88"/>
                  </a:cubicBezTo>
                  <a:cubicBezTo>
                    <a:pt x="20" y="89"/>
                    <a:pt x="20" y="90"/>
                    <a:pt x="20" y="92"/>
                  </a:cubicBezTo>
                  <a:cubicBezTo>
                    <a:pt x="20" y="93"/>
                    <a:pt x="20" y="95"/>
                    <a:pt x="21" y="97"/>
                  </a:cubicBezTo>
                  <a:cubicBezTo>
                    <a:pt x="22" y="99"/>
                    <a:pt x="23" y="100"/>
                    <a:pt x="25" y="101"/>
                  </a:cubicBezTo>
                  <a:cubicBezTo>
                    <a:pt x="25" y="101"/>
                    <a:pt x="26" y="102"/>
                    <a:pt x="26" y="102"/>
                  </a:cubicBezTo>
                  <a:cubicBezTo>
                    <a:pt x="26" y="102"/>
                    <a:pt x="26" y="103"/>
                    <a:pt x="26" y="104"/>
                  </a:cubicBezTo>
                  <a:cubicBezTo>
                    <a:pt x="26" y="105"/>
                    <a:pt x="26" y="105"/>
                    <a:pt x="26" y="105"/>
                  </a:cubicBezTo>
                  <a:cubicBezTo>
                    <a:pt x="26" y="106"/>
                    <a:pt x="27" y="109"/>
                    <a:pt x="29" y="110"/>
                  </a:cubicBezTo>
                  <a:cubicBezTo>
                    <a:pt x="29" y="110"/>
                    <a:pt x="30" y="111"/>
                    <a:pt x="30" y="111"/>
                  </a:cubicBezTo>
                  <a:cubicBezTo>
                    <a:pt x="30" y="111"/>
                    <a:pt x="31" y="111"/>
                    <a:pt x="31" y="111"/>
                  </a:cubicBezTo>
                  <a:cubicBezTo>
                    <a:pt x="31" y="111"/>
                    <a:pt x="31" y="111"/>
                    <a:pt x="31" y="111"/>
                  </a:cubicBezTo>
                  <a:cubicBezTo>
                    <a:pt x="31" y="112"/>
                    <a:pt x="31" y="113"/>
                    <a:pt x="31" y="114"/>
                  </a:cubicBezTo>
                  <a:cubicBezTo>
                    <a:pt x="31" y="115"/>
                    <a:pt x="31" y="115"/>
                    <a:pt x="31" y="115"/>
                  </a:cubicBezTo>
                  <a:cubicBezTo>
                    <a:pt x="32" y="116"/>
                    <a:pt x="31" y="117"/>
                    <a:pt x="30" y="119"/>
                  </a:cubicBezTo>
                  <a:cubicBezTo>
                    <a:pt x="28" y="122"/>
                    <a:pt x="27" y="125"/>
                    <a:pt x="27" y="128"/>
                  </a:cubicBezTo>
                  <a:cubicBezTo>
                    <a:pt x="27" y="130"/>
                    <a:pt x="27" y="131"/>
                    <a:pt x="26" y="132"/>
                  </a:cubicBezTo>
                  <a:cubicBezTo>
                    <a:pt x="26" y="135"/>
                    <a:pt x="26" y="135"/>
                    <a:pt x="26" y="135"/>
                  </a:cubicBezTo>
                  <a:cubicBezTo>
                    <a:pt x="26" y="136"/>
                    <a:pt x="25" y="138"/>
                    <a:pt x="24" y="139"/>
                  </a:cubicBezTo>
                  <a:cubicBezTo>
                    <a:pt x="24" y="140"/>
                    <a:pt x="24" y="140"/>
                    <a:pt x="24" y="140"/>
                  </a:cubicBezTo>
                  <a:cubicBezTo>
                    <a:pt x="21" y="146"/>
                    <a:pt x="12" y="160"/>
                    <a:pt x="23" y="168"/>
                  </a:cubicBezTo>
                  <a:cubicBezTo>
                    <a:pt x="27" y="171"/>
                    <a:pt x="31" y="173"/>
                    <a:pt x="35" y="176"/>
                  </a:cubicBezTo>
                  <a:cubicBezTo>
                    <a:pt x="38" y="178"/>
                    <a:pt x="42" y="180"/>
                    <a:pt x="45" y="182"/>
                  </a:cubicBezTo>
                  <a:cubicBezTo>
                    <a:pt x="46" y="183"/>
                    <a:pt x="47" y="184"/>
                    <a:pt x="48" y="184"/>
                  </a:cubicBezTo>
                  <a:cubicBezTo>
                    <a:pt x="49" y="185"/>
                    <a:pt x="50" y="185"/>
                    <a:pt x="51" y="186"/>
                  </a:cubicBezTo>
                  <a:cubicBezTo>
                    <a:pt x="53" y="187"/>
                    <a:pt x="54" y="189"/>
                    <a:pt x="55" y="190"/>
                  </a:cubicBezTo>
                  <a:cubicBezTo>
                    <a:pt x="56" y="191"/>
                    <a:pt x="57" y="192"/>
                    <a:pt x="58" y="194"/>
                  </a:cubicBezTo>
                  <a:cubicBezTo>
                    <a:pt x="59" y="195"/>
                    <a:pt x="59" y="195"/>
                    <a:pt x="59" y="195"/>
                  </a:cubicBezTo>
                  <a:cubicBezTo>
                    <a:pt x="62" y="199"/>
                    <a:pt x="64" y="202"/>
                    <a:pt x="65" y="206"/>
                  </a:cubicBezTo>
                  <a:cubicBezTo>
                    <a:pt x="66" y="211"/>
                    <a:pt x="68" y="214"/>
                    <a:pt x="70" y="217"/>
                  </a:cubicBezTo>
                  <a:cubicBezTo>
                    <a:pt x="71" y="219"/>
                    <a:pt x="71" y="219"/>
                    <a:pt x="71" y="219"/>
                  </a:cubicBezTo>
                  <a:cubicBezTo>
                    <a:pt x="72" y="221"/>
                    <a:pt x="72" y="224"/>
                    <a:pt x="73" y="227"/>
                  </a:cubicBezTo>
                  <a:cubicBezTo>
                    <a:pt x="73" y="229"/>
                    <a:pt x="73" y="230"/>
                    <a:pt x="73" y="231"/>
                  </a:cubicBezTo>
                  <a:cubicBezTo>
                    <a:pt x="74" y="233"/>
                    <a:pt x="74" y="235"/>
                    <a:pt x="75" y="237"/>
                  </a:cubicBezTo>
                  <a:cubicBezTo>
                    <a:pt x="75" y="238"/>
                    <a:pt x="76" y="239"/>
                    <a:pt x="76" y="240"/>
                  </a:cubicBezTo>
                  <a:cubicBezTo>
                    <a:pt x="76" y="241"/>
                    <a:pt x="76" y="241"/>
                    <a:pt x="76" y="242"/>
                  </a:cubicBezTo>
                  <a:cubicBezTo>
                    <a:pt x="77" y="243"/>
                    <a:pt x="77" y="248"/>
                    <a:pt x="82" y="248"/>
                  </a:cubicBezTo>
                  <a:cubicBezTo>
                    <a:pt x="82" y="248"/>
                    <a:pt x="83" y="247"/>
                    <a:pt x="84" y="247"/>
                  </a:cubicBezTo>
                  <a:cubicBezTo>
                    <a:pt x="85" y="247"/>
                    <a:pt x="86" y="246"/>
                    <a:pt x="87" y="246"/>
                  </a:cubicBezTo>
                  <a:cubicBezTo>
                    <a:pt x="89" y="246"/>
                    <a:pt x="90" y="248"/>
                    <a:pt x="90" y="248"/>
                  </a:cubicBezTo>
                  <a:cubicBezTo>
                    <a:pt x="90" y="249"/>
                    <a:pt x="90" y="249"/>
                    <a:pt x="90" y="249"/>
                  </a:cubicBezTo>
                  <a:cubicBezTo>
                    <a:pt x="89" y="250"/>
                    <a:pt x="87" y="250"/>
                    <a:pt x="86" y="250"/>
                  </a:cubicBezTo>
                  <a:cubicBezTo>
                    <a:pt x="84" y="250"/>
                    <a:pt x="83" y="250"/>
                    <a:pt x="82" y="250"/>
                  </a:cubicBezTo>
                  <a:cubicBezTo>
                    <a:pt x="76" y="251"/>
                    <a:pt x="74" y="256"/>
                    <a:pt x="73" y="260"/>
                  </a:cubicBezTo>
                  <a:cubicBezTo>
                    <a:pt x="72" y="261"/>
                    <a:pt x="72" y="261"/>
                    <a:pt x="72" y="261"/>
                  </a:cubicBezTo>
                  <a:cubicBezTo>
                    <a:pt x="72" y="262"/>
                    <a:pt x="72" y="262"/>
                    <a:pt x="71" y="263"/>
                  </a:cubicBezTo>
                  <a:cubicBezTo>
                    <a:pt x="71" y="264"/>
                    <a:pt x="70" y="265"/>
                    <a:pt x="70" y="266"/>
                  </a:cubicBezTo>
                  <a:cubicBezTo>
                    <a:pt x="69" y="269"/>
                    <a:pt x="68" y="271"/>
                    <a:pt x="67" y="273"/>
                  </a:cubicBezTo>
                  <a:cubicBezTo>
                    <a:pt x="66" y="274"/>
                    <a:pt x="66" y="274"/>
                    <a:pt x="66" y="274"/>
                  </a:cubicBezTo>
                  <a:cubicBezTo>
                    <a:pt x="66" y="276"/>
                    <a:pt x="65" y="278"/>
                    <a:pt x="63" y="280"/>
                  </a:cubicBezTo>
                  <a:cubicBezTo>
                    <a:pt x="63" y="282"/>
                    <a:pt x="62" y="282"/>
                    <a:pt x="61" y="283"/>
                  </a:cubicBezTo>
                  <a:cubicBezTo>
                    <a:pt x="61" y="284"/>
                    <a:pt x="60" y="284"/>
                    <a:pt x="60" y="285"/>
                  </a:cubicBezTo>
                  <a:cubicBezTo>
                    <a:pt x="59" y="286"/>
                    <a:pt x="58" y="287"/>
                    <a:pt x="57" y="288"/>
                  </a:cubicBezTo>
                  <a:cubicBezTo>
                    <a:pt x="57" y="289"/>
                    <a:pt x="56" y="290"/>
                    <a:pt x="55" y="291"/>
                  </a:cubicBezTo>
                  <a:cubicBezTo>
                    <a:pt x="52" y="294"/>
                    <a:pt x="49" y="298"/>
                    <a:pt x="45" y="301"/>
                  </a:cubicBezTo>
                  <a:cubicBezTo>
                    <a:pt x="44" y="302"/>
                    <a:pt x="43" y="303"/>
                    <a:pt x="42" y="304"/>
                  </a:cubicBezTo>
                  <a:cubicBezTo>
                    <a:pt x="39" y="307"/>
                    <a:pt x="36" y="310"/>
                    <a:pt x="33" y="311"/>
                  </a:cubicBezTo>
                  <a:cubicBezTo>
                    <a:pt x="32" y="312"/>
                    <a:pt x="32" y="312"/>
                    <a:pt x="31" y="312"/>
                  </a:cubicBezTo>
                  <a:cubicBezTo>
                    <a:pt x="27" y="314"/>
                    <a:pt x="21" y="316"/>
                    <a:pt x="21" y="322"/>
                  </a:cubicBezTo>
                  <a:cubicBezTo>
                    <a:pt x="22" y="325"/>
                    <a:pt x="24" y="327"/>
                    <a:pt x="25" y="329"/>
                  </a:cubicBezTo>
                  <a:cubicBezTo>
                    <a:pt x="25" y="329"/>
                    <a:pt x="26" y="329"/>
                    <a:pt x="26" y="330"/>
                  </a:cubicBezTo>
                  <a:cubicBezTo>
                    <a:pt x="27" y="330"/>
                    <a:pt x="27" y="331"/>
                    <a:pt x="28" y="332"/>
                  </a:cubicBezTo>
                  <a:cubicBezTo>
                    <a:pt x="28" y="333"/>
                    <a:pt x="28" y="333"/>
                    <a:pt x="28" y="333"/>
                  </a:cubicBezTo>
                  <a:cubicBezTo>
                    <a:pt x="29" y="335"/>
                    <a:pt x="30" y="336"/>
                    <a:pt x="30" y="337"/>
                  </a:cubicBezTo>
                  <a:cubicBezTo>
                    <a:pt x="31" y="337"/>
                    <a:pt x="31" y="337"/>
                    <a:pt x="31" y="337"/>
                  </a:cubicBezTo>
                  <a:cubicBezTo>
                    <a:pt x="34" y="340"/>
                    <a:pt x="36" y="342"/>
                    <a:pt x="39" y="344"/>
                  </a:cubicBezTo>
                  <a:cubicBezTo>
                    <a:pt x="40" y="345"/>
                    <a:pt x="40" y="345"/>
                    <a:pt x="40" y="345"/>
                  </a:cubicBezTo>
                  <a:cubicBezTo>
                    <a:pt x="40" y="345"/>
                    <a:pt x="40" y="346"/>
                    <a:pt x="40" y="346"/>
                  </a:cubicBezTo>
                  <a:cubicBezTo>
                    <a:pt x="40" y="347"/>
                    <a:pt x="40" y="347"/>
                    <a:pt x="40" y="347"/>
                  </a:cubicBezTo>
                  <a:cubicBezTo>
                    <a:pt x="40" y="348"/>
                    <a:pt x="40" y="348"/>
                    <a:pt x="40" y="349"/>
                  </a:cubicBezTo>
                  <a:cubicBezTo>
                    <a:pt x="39" y="351"/>
                    <a:pt x="38" y="352"/>
                    <a:pt x="38" y="354"/>
                  </a:cubicBezTo>
                  <a:cubicBezTo>
                    <a:pt x="38" y="359"/>
                    <a:pt x="40" y="362"/>
                    <a:pt x="41" y="366"/>
                  </a:cubicBezTo>
                  <a:cubicBezTo>
                    <a:pt x="41" y="367"/>
                    <a:pt x="41" y="367"/>
                    <a:pt x="41" y="367"/>
                  </a:cubicBezTo>
                  <a:cubicBezTo>
                    <a:pt x="42" y="369"/>
                    <a:pt x="44" y="372"/>
                    <a:pt x="45" y="374"/>
                  </a:cubicBezTo>
                  <a:cubicBezTo>
                    <a:pt x="46" y="377"/>
                    <a:pt x="48" y="381"/>
                    <a:pt x="49" y="384"/>
                  </a:cubicBezTo>
                  <a:cubicBezTo>
                    <a:pt x="49" y="385"/>
                    <a:pt x="49" y="386"/>
                    <a:pt x="50" y="387"/>
                  </a:cubicBezTo>
                  <a:cubicBezTo>
                    <a:pt x="51" y="392"/>
                    <a:pt x="52" y="396"/>
                    <a:pt x="56" y="401"/>
                  </a:cubicBezTo>
                  <a:cubicBezTo>
                    <a:pt x="57" y="401"/>
                    <a:pt x="58" y="402"/>
                    <a:pt x="59" y="403"/>
                  </a:cubicBezTo>
                  <a:cubicBezTo>
                    <a:pt x="61" y="405"/>
                    <a:pt x="64" y="408"/>
                    <a:pt x="64" y="410"/>
                  </a:cubicBezTo>
                  <a:cubicBezTo>
                    <a:pt x="64" y="412"/>
                    <a:pt x="63" y="413"/>
                    <a:pt x="61" y="416"/>
                  </a:cubicBezTo>
                  <a:cubicBezTo>
                    <a:pt x="60" y="416"/>
                    <a:pt x="60" y="417"/>
                    <a:pt x="59" y="417"/>
                  </a:cubicBezTo>
                  <a:cubicBezTo>
                    <a:pt x="56" y="421"/>
                    <a:pt x="54" y="428"/>
                    <a:pt x="56" y="433"/>
                  </a:cubicBezTo>
                  <a:cubicBezTo>
                    <a:pt x="56" y="435"/>
                    <a:pt x="58" y="437"/>
                    <a:pt x="59" y="438"/>
                  </a:cubicBezTo>
                  <a:cubicBezTo>
                    <a:pt x="60" y="438"/>
                    <a:pt x="60" y="439"/>
                    <a:pt x="60" y="439"/>
                  </a:cubicBezTo>
                  <a:cubicBezTo>
                    <a:pt x="61" y="440"/>
                    <a:pt x="61" y="442"/>
                    <a:pt x="61" y="443"/>
                  </a:cubicBezTo>
                  <a:cubicBezTo>
                    <a:pt x="58" y="438"/>
                    <a:pt x="54" y="433"/>
                    <a:pt x="50" y="433"/>
                  </a:cubicBezTo>
                  <a:cubicBezTo>
                    <a:pt x="46" y="432"/>
                    <a:pt x="46" y="432"/>
                    <a:pt x="46" y="432"/>
                  </a:cubicBezTo>
                  <a:cubicBezTo>
                    <a:pt x="47" y="436"/>
                    <a:pt x="47" y="436"/>
                    <a:pt x="47" y="436"/>
                  </a:cubicBezTo>
                  <a:cubicBezTo>
                    <a:pt x="52" y="478"/>
                    <a:pt x="59" y="528"/>
                    <a:pt x="66" y="577"/>
                  </a:cubicBezTo>
                  <a:cubicBezTo>
                    <a:pt x="67" y="578"/>
                    <a:pt x="67" y="580"/>
                    <a:pt x="67" y="581"/>
                  </a:cubicBezTo>
                  <a:cubicBezTo>
                    <a:pt x="68" y="585"/>
                    <a:pt x="68" y="589"/>
                    <a:pt x="69" y="593"/>
                  </a:cubicBezTo>
                  <a:cubicBezTo>
                    <a:pt x="69" y="604"/>
                    <a:pt x="73" y="608"/>
                    <a:pt x="78" y="616"/>
                  </a:cubicBezTo>
                  <a:cubicBezTo>
                    <a:pt x="81" y="619"/>
                    <a:pt x="81" y="619"/>
                    <a:pt x="81" y="619"/>
                  </a:cubicBezTo>
                  <a:cubicBezTo>
                    <a:pt x="83" y="622"/>
                    <a:pt x="85" y="624"/>
                    <a:pt x="88" y="626"/>
                  </a:cubicBezTo>
                  <a:cubicBezTo>
                    <a:pt x="90" y="628"/>
                    <a:pt x="92" y="630"/>
                    <a:pt x="94" y="633"/>
                  </a:cubicBezTo>
                  <a:cubicBezTo>
                    <a:pt x="96" y="635"/>
                    <a:pt x="97" y="637"/>
                    <a:pt x="99" y="639"/>
                  </a:cubicBezTo>
                  <a:cubicBezTo>
                    <a:pt x="105" y="647"/>
                    <a:pt x="109" y="653"/>
                    <a:pt x="120" y="653"/>
                  </a:cubicBezTo>
                  <a:cubicBezTo>
                    <a:pt x="122" y="653"/>
                    <a:pt x="124" y="653"/>
                    <a:pt x="126" y="652"/>
                  </a:cubicBezTo>
                  <a:cubicBezTo>
                    <a:pt x="128" y="652"/>
                    <a:pt x="131" y="651"/>
                    <a:pt x="134" y="651"/>
                  </a:cubicBezTo>
                  <a:cubicBezTo>
                    <a:pt x="138" y="650"/>
                    <a:pt x="145" y="648"/>
                    <a:pt x="149" y="648"/>
                  </a:cubicBezTo>
                  <a:cubicBezTo>
                    <a:pt x="150" y="648"/>
                    <a:pt x="150" y="648"/>
                    <a:pt x="150" y="648"/>
                  </a:cubicBezTo>
                  <a:cubicBezTo>
                    <a:pt x="154" y="648"/>
                    <a:pt x="158" y="651"/>
                    <a:pt x="162" y="654"/>
                  </a:cubicBezTo>
                  <a:cubicBezTo>
                    <a:pt x="164" y="656"/>
                    <a:pt x="166" y="658"/>
                    <a:pt x="169" y="659"/>
                  </a:cubicBezTo>
                  <a:cubicBezTo>
                    <a:pt x="172" y="660"/>
                    <a:pt x="174" y="661"/>
                    <a:pt x="176" y="661"/>
                  </a:cubicBezTo>
                  <a:cubicBezTo>
                    <a:pt x="179" y="661"/>
                    <a:pt x="181" y="660"/>
                    <a:pt x="183" y="658"/>
                  </a:cubicBezTo>
                  <a:cubicBezTo>
                    <a:pt x="184" y="658"/>
                    <a:pt x="184" y="658"/>
                    <a:pt x="184" y="658"/>
                  </a:cubicBezTo>
                  <a:cubicBezTo>
                    <a:pt x="185" y="657"/>
                    <a:pt x="186" y="657"/>
                    <a:pt x="187" y="656"/>
                  </a:cubicBezTo>
                  <a:cubicBezTo>
                    <a:pt x="191" y="654"/>
                    <a:pt x="195" y="653"/>
                    <a:pt x="200" y="652"/>
                  </a:cubicBezTo>
                  <a:cubicBezTo>
                    <a:pt x="200" y="652"/>
                    <a:pt x="200" y="652"/>
                    <a:pt x="200" y="652"/>
                  </a:cubicBezTo>
                  <a:cubicBezTo>
                    <a:pt x="203" y="651"/>
                    <a:pt x="205" y="650"/>
                    <a:pt x="208" y="649"/>
                  </a:cubicBezTo>
                  <a:cubicBezTo>
                    <a:pt x="211" y="648"/>
                    <a:pt x="214" y="647"/>
                    <a:pt x="217" y="647"/>
                  </a:cubicBezTo>
                  <a:cubicBezTo>
                    <a:pt x="218" y="647"/>
                    <a:pt x="218" y="647"/>
                    <a:pt x="219" y="648"/>
                  </a:cubicBezTo>
                  <a:cubicBezTo>
                    <a:pt x="222" y="649"/>
                    <a:pt x="223" y="652"/>
                    <a:pt x="224" y="657"/>
                  </a:cubicBezTo>
                  <a:cubicBezTo>
                    <a:pt x="226" y="661"/>
                    <a:pt x="226" y="661"/>
                    <a:pt x="226" y="661"/>
                  </a:cubicBezTo>
                  <a:cubicBezTo>
                    <a:pt x="226" y="663"/>
                    <a:pt x="227" y="664"/>
                    <a:pt x="227" y="666"/>
                  </a:cubicBezTo>
                  <a:cubicBezTo>
                    <a:pt x="228" y="669"/>
                    <a:pt x="228" y="669"/>
                    <a:pt x="228" y="669"/>
                  </a:cubicBezTo>
                  <a:cubicBezTo>
                    <a:pt x="231" y="668"/>
                    <a:pt x="231" y="668"/>
                    <a:pt x="231" y="668"/>
                  </a:cubicBezTo>
                  <a:cubicBezTo>
                    <a:pt x="234" y="668"/>
                    <a:pt x="238" y="667"/>
                    <a:pt x="241" y="667"/>
                  </a:cubicBezTo>
                  <a:cubicBezTo>
                    <a:pt x="246" y="666"/>
                    <a:pt x="252" y="665"/>
                    <a:pt x="257" y="664"/>
                  </a:cubicBezTo>
                  <a:cubicBezTo>
                    <a:pt x="260" y="663"/>
                    <a:pt x="262" y="662"/>
                    <a:pt x="264" y="661"/>
                  </a:cubicBezTo>
                  <a:cubicBezTo>
                    <a:pt x="267" y="660"/>
                    <a:pt x="269" y="659"/>
                    <a:pt x="271" y="658"/>
                  </a:cubicBezTo>
                  <a:cubicBezTo>
                    <a:pt x="272" y="658"/>
                    <a:pt x="274" y="657"/>
                    <a:pt x="275" y="657"/>
                  </a:cubicBezTo>
                  <a:cubicBezTo>
                    <a:pt x="279" y="656"/>
                    <a:pt x="282" y="655"/>
                    <a:pt x="286" y="655"/>
                  </a:cubicBezTo>
                  <a:cubicBezTo>
                    <a:pt x="291" y="655"/>
                    <a:pt x="296" y="653"/>
                    <a:pt x="301" y="651"/>
                  </a:cubicBezTo>
                  <a:cubicBezTo>
                    <a:pt x="302" y="650"/>
                    <a:pt x="302" y="650"/>
                    <a:pt x="302" y="650"/>
                  </a:cubicBezTo>
                  <a:cubicBezTo>
                    <a:pt x="306" y="648"/>
                    <a:pt x="310" y="646"/>
                    <a:pt x="312" y="640"/>
                  </a:cubicBezTo>
                  <a:cubicBezTo>
                    <a:pt x="312" y="640"/>
                    <a:pt x="312" y="639"/>
                    <a:pt x="313" y="638"/>
                  </a:cubicBezTo>
                  <a:cubicBezTo>
                    <a:pt x="313" y="637"/>
                    <a:pt x="313" y="636"/>
                    <a:pt x="314" y="635"/>
                  </a:cubicBezTo>
                  <a:cubicBezTo>
                    <a:pt x="316" y="633"/>
                    <a:pt x="317" y="632"/>
                    <a:pt x="319" y="631"/>
                  </a:cubicBezTo>
                  <a:cubicBezTo>
                    <a:pt x="322" y="631"/>
                    <a:pt x="325" y="629"/>
                    <a:pt x="327" y="626"/>
                  </a:cubicBezTo>
                  <a:cubicBezTo>
                    <a:pt x="328" y="623"/>
                    <a:pt x="328" y="621"/>
                    <a:pt x="329" y="619"/>
                  </a:cubicBezTo>
                  <a:cubicBezTo>
                    <a:pt x="329" y="617"/>
                    <a:pt x="329" y="615"/>
                    <a:pt x="330" y="613"/>
                  </a:cubicBezTo>
                  <a:cubicBezTo>
                    <a:pt x="332" y="609"/>
                    <a:pt x="333" y="605"/>
                    <a:pt x="333" y="599"/>
                  </a:cubicBezTo>
                  <a:cubicBezTo>
                    <a:pt x="333" y="596"/>
                    <a:pt x="333" y="593"/>
                    <a:pt x="332" y="591"/>
                  </a:cubicBezTo>
                  <a:cubicBezTo>
                    <a:pt x="332" y="589"/>
                    <a:pt x="332" y="587"/>
                    <a:pt x="331" y="585"/>
                  </a:cubicBezTo>
                  <a:cubicBezTo>
                    <a:pt x="331" y="582"/>
                    <a:pt x="332" y="579"/>
                    <a:pt x="333" y="575"/>
                  </a:cubicBezTo>
                  <a:cubicBezTo>
                    <a:pt x="334" y="574"/>
                    <a:pt x="334" y="571"/>
                    <a:pt x="335" y="569"/>
                  </a:cubicBezTo>
                  <a:cubicBezTo>
                    <a:pt x="335" y="567"/>
                    <a:pt x="335" y="565"/>
                    <a:pt x="335" y="562"/>
                  </a:cubicBezTo>
                  <a:cubicBezTo>
                    <a:pt x="334" y="560"/>
                    <a:pt x="334" y="558"/>
                    <a:pt x="335" y="556"/>
                  </a:cubicBezTo>
                  <a:cubicBezTo>
                    <a:pt x="335" y="554"/>
                    <a:pt x="336" y="553"/>
                    <a:pt x="337" y="552"/>
                  </a:cubicBezTo>
                  <a:cubicBezTo>
                    <a:pt x="338" y="550"/>
                    <a:pt x="338" y="548"/>
                    <a:pt x="339" y="546"/>
                  </a:cubicBezTo>
                  <a:cubicBezTo>
                    <a:pt x="339" y="545"/>
                    <a:pt x="340" y="544"/>
                    <a:pt x="340" y="543"/>
                  </a:cubicBezTo>
                  <a:cubicBezTo>
                    <a:pt x="340" y="542"/>
                    <a:pt x="341" y="537"/>
                    <a:pt x="342" y="537"/>
                  </a:cubicBezTo>
                  <a:cubicBezTo>
                    <a:pt x="343" y="537"/>
                    <a:pt x="344" y="538"/>
                    <a:pt x="346" y="538"/>
                  </a:cubicBezTo>
                  <a:cubicBezTo>
                    <a:pt x="348" y="540"/>
                    <a:pt x="348" y="540"/>
                    <a:pt x="348" y="540"/>
                  </a:cubicBezTo>
                  <a:cubicBezTo>
                    <a:pt x="350" y="538"/>
                    <a:pt x="350" y="538"/>
                    <a:pt x="350" y="538"/>
                  </a:cubicBezTo>
                  <a:cubicBezTo>
                    <a:pt x="351" y="536"/>
                    <a:pt x="352" y="535"/>
                    <a:pt x="354" y="534"/>
                  </a:cubicBezTo>
                  <a:cubicBezTo>
                    <a:pt x="355" y="532"/>
                    <a:pt x="357" y="530"/>
                    <a:pt x="358" y="528"/>
                  </a:cubicBezTo>
                  <a:cubicBezTo>
                    <a:pt x="361" y="524"/>
                    <a:pt x="360" y="520"/>
                    <a:pt x="359" y="517"/>
                  </a:cubicBezTo>
                  <a:cubicBezTo>
                    <a:pt x="358" y="514"/>
                    <a:pt x="357" y="511"/>
                    <a:pt x="359" y="509"/>
                  </a:cubicBezTo>
                  <a:cubicBezTo>
                    <a:pt x="361" y="506"/>
                    <a:pt x="376" y="499"/>
                    <a:pt x="379" y="499"/>
                  </a:cubicBezTo>
                  <a:cubicBezTo>
                    <a:pt x="380" y="499"/>
                    <a:pt x="380" y="499"/>
                    <a:pt x="381" y="499"/>
                  </a:cubicBezTo>
                  <a:cubicBezTo>
                    <a:pt x="382" y="499"/>
                    <a:pt x="383" y="499"/>
                    <a:pt x="384" y="500"/>
                  </a:cubicBezTo>
                  <a:cubicBezTo>
                    <a:pt x="384" y="500"/>
                    <a:pt x="385" y="500"/>
                    <a:pt x="386" y="500"/>
                  </a:cubicBezTo>
                  <a:cubicBezTo>
                    <a:pt x="387" y="500"/>
                    <a:pt x="388" y="500"/>
                    <a:pt x="389" y="499"/>
                  </a:cubicBezTo>
                  <a:cubicBezTo>
                    <a:pt x="390" y="499"/>
                    <a:pt x="391" y="498"/>
                    <a:pt x="394" y="495"/>
                  </a:cubicBezTo>
                  <a:cubicBezTo>
                    <a:pt x="395" y="494"/>
                    <a:pt x="396" y="493"/>
                    <a:pt x="397" y="493"/>
                  </a:cubicBezTo>
                  <a:cubicBezTo>
                    <a:pt x="402" y="489"/>
                    <a:pt x="407" y="486"/>
                    <a:pt x="412" y="484"/>
                  </a:cubicBezTo>
                  <a:cubicBezTo>
                    <a:pt x="414" y="484"/>
                    <a:pt x="414" y="484"/>
                    <a:pt x="414" y="484"/>
                  </a:cubicBezTo>
                  <a:cubicBezTo>
                    <a:pt x="414" y="482"/>
                    <a:pt x="414" y="482"/>
                    <a:pt x="414" y="482"/>
                  </a:cubicBezTo>
                  <a:cubicBezTo>
                    <a:pt x="414" y="482"/>
                    <a:pt x="414" y="481"/>
                    <a:pt x="414" y="481"/>
                  </a:cubicBezTo>
                  <a:cubicBezTo>
                    <a:pt x="414" y="481"/>
                    <a:pt x="415" y="481"/>
                    <a:pt x="415" y="481"/>
                  </a:cubicBezTo>
                  <a:cubicBezTo>
                    <a:pt x="416" y="481"/>
                    <a:pt x="417" y="481"/>
                    <a:pt x="417" y="482"/>
                  </a:cubicBezTo>
                  <a:cubicBezTo>
                    <a:pt x="418" y="482"/>
                    <a:pt x="419" y="482"/>
                    <a:pt x="420" y="482"/>
                  </a:cubicBezTo>
                  <a:cubicBezTo>
                    <a:pt x="424" y="482"/>
                    <a:pt x="428" y="481"/>
                    <a:pt x="431" y="480"/>
                  </a:cubicBezTo>
                  <a:cubicBezTo>
                    <a:pt x="436" y="478"/>
                    <a:pt x="438" y="474"/>
                    <a:pt x="440" y="471"/>
                  </a:cubicBezTo>
                  <a:cubicBezTo>
                    <a:pt x="441" y="470"/>
                    <a:pt x="441" y="470"/>
                    <a:pt x="441" y="470"/>
                  </a:cubicBezTo>
                  <a:cubicBezTo>
                    <a:pt x="441" y="469"/>
                    <a:pt x="441" y="469"/>
                    <a:pt x="442" y="468"/>
                  </a:cubicBezTo>
                  <a:cubicBezTo>
                    <a:pt x="442" y="467"/>
                    <a:pt x="443" y="466"/>
                    <a:pt x="444" y="465"/>
                  </a:cubicBezTo>
                  <a:cubicBezTo>
                    <a:pt x="444" y="464"/>
                    <a:pt x="444" y="464"/>
                    <a:pt x="444" y="464"/>
                  </a:cubicBezTo>
                  <a:cubicBezTo>
                    <a:pt x="445" y="463"/>
                    <a:pt x="445" y="462"/>
                    <a:pt x="445" y="461"/>
                  </a:cubicBezTo>
                  <a:cubicBezTo>
                    <a:pt x="446" y="461"/>
                    <a:pt x="446" y="460"/>
                    <a:pt x="447" y="459"/>
                  </a:cubicBezTo>
                  <a:cubicBezTo>
                    <a:pt x="447" y="459"/>
                    <a:pt x="447" y="458"/>
                    <a:pt x="448" y="457"/>
                  </a:cubicBezTo>
                  <a:cubicBezTo>
                    <a:pt x="448" y="457"/>
                    <a:pt x="448" y="457"/>
                    <a:pt x="449" y="456"/>
                  </a:cubicBezTo>
                  <a:cubicBezTo>
                    <a:pt x="449" y="456"/>
                    <a:pt x="450" y="455"/>
                    <a:pt x="450" y="454"/>
                  </a:cubicBezTo>
                  <a:cubicBezTo>
                    <a:pt x="452" y="452"/>
                    <a:pt x="452" y="449"/>
                    <a:pt x="451" y="445"/>
                  </a:cubicBezTo>
                  <a:cubicBezTo>
                    <a:pt x="451" y="442"/>
                    <a:pt x="449" y="439"/>
                    <a:pt x="446" y="436"/>
                  </a:cubicBezTo>
                  <a:cubicBezTo>
                    <a:pt x="442" y="430"/>
                    <a:pt x="435" y="427"/>
                    <a:pt x="427" y="427"/>
                  </a:cubicBezTo>
                  <a:cubicBezTo>
                    <a:pt x="416" y="427"/>
                    <a:pt x="403" y="433"/>
                    <a:pt x="397" y="437"/>
                  </a:cubicBezTo>
                  <a:cubicBezTo>
                    <a:pt x="380" y="446"/>
                    <a:pt x="367" y="460"/>
                    <a:pt x="357" y="471"/>
                  </a:cubicBezTo>
                  <a:cubicBezTo>
                    <a:pt x="347" y="482"/>
                    <a:pt x="339" y="493"/>
                    <a:pt x="333" y="504"/>
                  </a:cubicBezTo>
                  <a:cubicBezTo>
                    <a:pt x="332" y="506"/>
                    <a:pt x="332" y="506"/>
                    <a:pt x="332" y="506"/>
                  </a:cubicBezTo>
                  <a:cubicBezTo>
                    <a:pt x="330" y="510"/>
                    <a:pt x="327" y="515"/>
                    <a:pt x="326" y="520"/>
                  </a:cubicBezTo>
                  <a:cubicBezTo>
                    <a:pt x="324" y="527"/>
                    <a:pt x="322" y="533"/>
                    <a:pt x="319" y="540"/>
                  </a:cubicBezTo>
                  <a:cubicBezTo>
                    <a:pt x="317" y="543"/>
                    <a:pt x="316" y="546"/>
                    <a:pt x="315" y="549"/>
                  </a:cubicBezTo>
                  <a:cubicBezTo>
                    <a:pt x="314" y="554"/>
                    <a:pt x="312" y="558"/>
                    <a:pt x="309" y="562"/>
                  </a:cubicBezTo>
                  <a:cubicBezTo>
                    <a:pt x="309" y="562"/>
                    <a:pt x="309" y="562"/>
                    <a:pt x="309" y="562"/>
                  </a:cubicBezTo>
                  <a:cubicBezTo>
                    <a:pt x="308" y="563"/>
                    <a:pt x="307" y="565"/>
                    <a:pt x="306" y="565"/>
                  </a:cubicBezTo>
                  <a:cubicBezTo>
                    <a:pt x="306" y="566"/>
                    <a:pt x="305" y="566"/>
                    <a:pt x="305" y="566"/>
                  </a:cubicBezTo>
                  <a:cubicBezTo>
                    <a:pt x="303" y="567"/>
                    <a:pt x="302" y="567"/>
                    <a:pt x="301" y="568"/>
                  </a:cubicBezTo>
                  <a:cubicBezTo>
                    <a:pt x="301" y="568"/>
                    <a:pt x="301" y="568"/>
                    <a:pt x="302" y="567"/>
                  </a:cubicBezTo>
                  <a:cubicBezTo>
                    <a:pt x="302" y="567"/>
                    <a:pt x="302" y="566"/>
                    <a:pt x="303" y="566"/>
                  </a:cubicBezTo>
                  <a:cubicBezTo>
                    <a:pt x="303" y="565"/>
                    <a:pt x="303" y="564"/>
                    <a:pt x="304" y="564"/>
                  </a:cubicBezTo>
                  <a:cubicBezTo>
                    <a:pt x="305" y="563"/>
                    <a:pt x="308" y="562"/>
                    <a:pt x="308" y="558"/>
                  </a:cubicBezTo>
                  <a:cubicBezTo>
                    <a:pt x="308" y="557"/>
                    <a:pt x="308" y="556"/>
                    <a:pt x="308" y="554"/>
                  </a:cubicBezTo>
                  <a:cubicBezTo>
                    <a:pt x="308" y="553"/>
                    <a:pt x="308" y="551"/>
                    <a:pt x="308" y="550"/>
                  </a:cubicBezTo>
                  <a:cubicBezTo>
                    <a:pt x="308" y="549"/>
                    <a:pt x="309" y="548"/>
                    <a:pt x="309" y="547"/>
                  </a:cubicBezTo>
                  <a:cubicBezTo>
                    <a:pt x="310" y="545"/>
                    <a:pt x="310" y="543"/>
                    <a:pt x="311" y="541"/>
                  </a:cubicBezTo>
                  <a:cubicBezTo>
                    <a:pt x="312" y="540"/>
                    <a:pt x="312" y="539"/>
                    <a:pt x="312" y="539"/>
                  </a:cubicBezTo>
                  <a:cubicBezTo>
                    <a:pt x="313" y="538"/>
                    <a:pt x="313" y="537"/>
                    <a:pt x="314" y="536"/>
                  </a:cubicBezTo>
                  <a:cubicBezTo>
                    <a:pt x="314" y="536"/>
                    <a:pt x="314" y="536"/>
                    <a:pt x="314" y="536"/>
                  </a:cubicBezTo>
                  <a:cubicBezTo>
                    <a:pt x="315" y="536"/>
                    <a:pt x="316" y="535"/>
                    <a:pt x="316" y="535"/>
                  </a:cubicBezTo>
                  <a:cubicBezTo>
                    <a:pt x="317" y="534"/>
                    <a:pt x="317" y="533"/>
                    <a:pt x="318" y="532"/>
                  </a:cubicBezTo>
                  <a:cubicBezTo>
                    <a:pt x="318" y="532"/>
                    <a:pt x="318" y="532"/>
                    <a:pt x="318" y="532"/>
                  </a:cubicBezTo>
                  <a:cubicBezTo>
                    <a:pt x="320" y="527"/>
                    <a:pt x="320" y="523"/>
                    <a:pt x="321" y="519"/>
                  </a:cubicBezTo>
                  <a:cubicBezTo>
                    <a:pt x="321" y="517"/>
                    <a:pt x="321" y="514"/>
                    <a:pt x="322" y="512"/>
                  </a:cubicBezTo>
                  <a:cubicBezTo>
                    <a:pt x="322" y="510"/>
                    <a:pt x="323" y="509"/>
                    <a:pt x="324" y="507"/>
                  </a:cubicBezTo>
                  <a:cubicBezTo>
                    <a:pt x="325" y="507"/>
                    <a:pt x="325" y="506"/>
                    <a:pt x="325" y="505"/>
                  </a:cubicBezTo>
                  <a:cubicBezTo>
                    <a:pt x="328" y="502"/>
                    <a:pt x="328" y="497"/>
                    <a:pt x="328" y="493"/>
                  </a:cubicBezTo>
                  <a:cubicBezTo>
                    <a:pt x="328" y="491"/>
                    <a:pt x="328" y="489"/>
                    <a:pt x="329" y="486"/>
                  </a:cubicBezTo>
                  <a:cubicBezTo>
                    <a:pt x="331" y="479"/>
                    <a:pt x="335" y="473"/>
                    <a:pt x="339" y="468"/>
                  </a:cubicBezTo>
                  <a:cubicBezTo>
                    <a:pt x="340" y="466"/>
                    <a:pt x="342" y="464"/>
                    <a:pt x="344" y="462"/>
                  </a:cubicBezTo>
                  <a:cubicBezTo>
                    <a:pt x="346" y="460"/>
                    <a:pt x="348" y="458"/>
                    <a:pt x="350" y="457"/>
                  </a:cubicBezTo>
                  <a:cubicBezTo>
                    <a:pt x="352" y="455"/>
                    <a:pt x="354" y="453"/>
                    <a:pt x="356" y="452"/>
                  </a:cubicBezTo>
                  <a:cubicBezTo>
                    <a:pt x="357" y="451"/>
                    <a:pt x="358" y="450"/>
                    <a:pt x="360" y="449"/>
                  </a:cubicBezTo>
                  <a:cubicBezTo>
                    <a:pt x="361" y="449"/>
                    <a:pt x="364" y="447"/>
                    <a:pt x="365" y="444"/>
                  </a:cubicBezTo>
                  <a:cubicBezTo>
                    <a:pt x="365" y="443"/>
                    <a:pt x="365" y="442"/>
                    <a:pt x="365" y="441"/>
                  </a:cubicBezTo>
                  <a:cubicBezTo>
                    <a:pt x="365" y="441"/>
                    <a:pt x="365" y="441"/>
                    <a:pt x="365" y="440"/>
                  </a:cubicBezTo>
                  <a:cubicBezTo>
                    <a:pt x="365" y="439"/>
                    <a:pt x="365" y="437"/>
                    <a:pt x="365" y="435"/>
                  </a:cubicBezTo>
                  <a:cubicBezTo>
                    <a:pt x="365" y="433"/>
                    <a:pt x="365" y="431"/>
                    <a:pt x="365" y="429"/>
                  </a:cubicBezTo>
                  <a:cubicBezTo>
                    <a:pt x="365" y="426"/>
                    <a:pt x="365" y="423"/>
                    <a:pt x="366" y="420"/>
                  </a:cubicBezTo>
                  <a:cubicBezTo>
                    <a:pt x="367" y="416"/>
                    <a:pt x="369" y="413"/>
                    <a:pt x="372" y="411"/>
                  </a:cubicBezTo>
                  <a:cubicBezTo>
                    <a:pt x="373" y="410"/>
                    <a:pt x="373" y="410"/>
                    <a:pt x="373" y="410"/>
                  </a:cubicBezTo>
                  <a:cubicBezTo>
                    <a:pt x="373" y="409"/>
                    <a:pt x="374" y="408"/>
                    <a:pt x="375" y="408"/>
                  </a:cubicBezTo>
                  <a:cubicBezTo>
                    <a:pt x="377" y="407"/>
                    <a:pt x="379" y="407"/>
                    <a:pt x="381" y="406"/>
                  </a:cubicBezTo>
                  <a:cubicBezTo>
                    <a:pt x="383" y="404"/>
                    <a:pt x="385" y="403"/>
                    <a:pt x="388" y="401"/>
                  </a:cubicBezTo>
                  <a:cubicBezTo>
                    <a:pt x="389" y="400"/>
                    <a:pt x="389" y="400"/>
                    <a:pt x="389" y="400"/>
                  </a:cubicBezTo>
                  <a:cubicBezTo>
                    <a:pt x="391" y="399"/>
                    <a:pt x="393" y="398"/>
                    <a:pt x="395" y="397"/>
                  </a:cubicBezTo>
                  <a:cubicBezTo>
                    <a:pt x="396" y="395"/>
                    <a:pt x="396" y="395"/>
                    <a:pt x="397" y="395"/>
                  </a:cubicBezTo>
                  <a:cubicBezTo>
                    <a:pt x="401" y="394"/>
                    <a:pt x="405" y="393"/>
                    <a:pt x="409" y="392"/>
                  </a:cubicBezTo>
                  <a:cubicBezTo>
                    <a:pt x="410" y="391"/>
                    <a:pt x="411" y="391"/>
                    <a:pt x="412" y="390"/>
                  </a:cubicBezTo>
                  <a:cubicBezTo>
                    <a:pt x="413" y="390"/>
                    <a:pt x="413" y="390"/>
                    <a:pt x="414" y="389"/>
                  </a:cubicBezTo>
                  <a:cubicBezTo>
                    <a:pt x="415" y="389"/>
                    <a:pt x="415" y="389"/>
                    <a:pt x="416" y="388"/>
                  </a:cubicBezTo>
                  <a:cubicBezTo>
                    <a:pt x="417" y="388"/>
                    <a:pt x="418" y="388"/>
                    <a:pt x="418" y="387"/>
                  </a:cubicBezTo>
                  <a:cubicBezTo>
                    <a:pt x="419" y="387"/>
                    <a:pt x="420" y="387"/>
                    <a:pt x="421" y="387"/>
                  </a:cubicBezTo>
                  <a:cubicBezTo>
                    <a:pt x="422" y="387"/>
                    <a:pt x="422" y="387"/>
                    <a:pt x="422" y="387"/>
                  </a:cubicBezTo>
                  <a:cubicBezTo>
                    <a:pt x="423" y="386"/>
                    <a:pt x="424" y="386"/>
                    <a:pt x="426" y="386"/>
                  </a:cubicBezTo>
                  <a:cubicBezTo>
                    <a:pt x="428" y="385"/>
                    <a:pt x="429" y="384"/>
                    <a:pt x="431" y="383"/>
                  </a:cubicBezTo>
                  <a:cubicBezTo>
                    <a:pt x="431" y="383"/>
                    <a:pt x="432" y="383"/>
                    <a:pt x="432" y="382"/>
                  </a:cubicBezTo>
                  <a:cubicBezTo>
                    <a:pt x="433" y="382"/>
                    <a:pt x="434" y="383"/>
                    <a:pt x="435" y="383"/>
                  </a:cubicBezTo>
                  <a:cubicBezTo>
                    <a:pt x="435" y="383"/>
                    <a:pt x="436" y="383"/>
                    <a:pt x="436" y="383"/>
                  </a:cubicBezTo>
                  <a:cubicBezTo>
                    <a:pt x="439" y="383"/>
                    <a:pt x="442" y="381"/>
                    <a:pt x="444" y="380"/>
                  </a:cubicBezTo>
                  <a:cubicBezTo>
                    <a:pt x="445" y="380"/>
                    <a:pt x="447" y="379"/>
                    <a:pt x="449" y="377"/>
                  </a:cubicBezTo>
                  <a:cubicBezTo>
                    <a:pt x="449" y="377"/>
                    <a:pt x="450" y="376"/>
                    <a:pt x="450" y="376"/>
                  </a:cubicBezTo>
                  <a:cubicBezTo>
                    <a:pt x="450" y="376"/>
                    <a:pt x="450" y="375"/>
                    <a:pt x="451" y="375"/>
                  </a:cubicBezTo>
                  <a:cubicBezTo>
                    <a:pt x="451" y="375"/>
                    <a:pt x="451" y="375"/>
                    <a:pt x="452" y="375"/>
                  </a:cubicBezTo>
                  <a:cubicBezTo>
                    <a:pt x="453" y="375"/>
                    <a:pt x="453" y="375"/>
                    <a:pt x="454" y="375"/>
                  </a:cubicBezTo>
                  <a:cubicBezTo>
                    <a:pt x="455" y="374"/>
                    <a:pt x="455" y="374"/>
                    <a:pt x="456" y="374"/>
                  </a:cubicBezTo>
                  <a:cubicBezTo>
                    <a:pt x="457" y="373"/>
                    <a:pt x="458" y="373"/>
                    <a:pt x="459" y="373"/>
                  </a:cubicBezTo>
                  <a:cubicBezTo>
                    <a:pt x="460" y="372"/>
                    <a:pt x="461" y="372"/>
                    <a:pt x="463" y="371"/>
                  </a:cubicBezTo>
                  <a:cubicBezTo>
                    <a:pt x="463" y="371"/>
                    <a:pt x="464" y="371"/>
                    <a:pt x="464" y="370"/>
                  </a:cubicBezTo>
                  <a:cubicBezTo>
                    <a:pt x="465" y="370"/>
                    <a:pt x="465" y="370"/>
                    <a:pt x="466" y="370"/>
                  </a:cubicBezTo>
                  <a:cubicBezTo>
                    <a:pt x="467" y="370"/>
                    <a:pt x="468" y="369"/>
                    <a:pt x="469" y="369"/>
                  </a:cubicBezTo>
                  <a:cubicBezTo>
                    <a:pt x="469" y="369"/>
                    <a:pt x="470" y="368"/>
                    <a:pt x="471" y="368"/>
                  </a:cubicBezTo>
                  <a:cubicBezTo>
                    <a:pt x="472" y="368"/>
                    <a:pt x="472" y="368"/>
                    <a:pt x="472" y="368"/>
                  </a:cubicBezTo>
                  <a:cubicBezTo>
                    <a:pt x="473" y="367"/>
                    <a:pt x="474" y="367"/>
                    <a:pt x="475" y="366"/>
                  </a:cubicBezTo>
                  <a:cubicBezTo>
                    <a:pt x="476" y="366"/>
                    <a:pt x="476" y="365"/>
                    <a:pt x="477" y="365"/>
                  </a:cubicBezTo>
                  <a:cubicBezTo>
                    <a:pt x="477" y="365"/>
                    <a:pt x="477" y="365"/>
                    <a:pt x="477" y="365"/>
                  </a:cubicBezTo>
                  <a:cubicBezTo>
                    <a:pt x="478" y="365"/>
                    <a:pt x="479" y="365"/>
                    <a:pt x="480" y="366"/>
                  </a:cubicBezTo>
                  <a:cubicBezTo>
                    <a:pt x="481" y="366"/>
                    <a:pt x="482" y="366"/>
                    <a:pt x="484" y="366"/>
                  </a:cubicBezTo>
                  <a:cubicBezTo>
                    <a:pt x="485" y="366"/>
                    <a:pt x="486" y="366"/>
                    <a:pt x="486" y="366"/>
                  </a:cubicBezTo>
                  <a:cubicBezTo>
                    <a:pt x="489" y="365"/>
                    <a:pt x="491" y="363"/>
                    <a:pt x="492" y="361"/>
                  </a:cubicBezTo>
                  <a:cubicBezTo>
                    <a:pt x="493" y="361"/>
                    <a:pt x="493" y="361"/>
                    <a:pt x="493" y="361"/>
                  </a:cubicBezTo>
                  <a:cubicBezTo>
                    <a:pt x="495" y="359"/>
                    <a:pt x="497" y="357"/>
                    <a:pt x="499" y="356"/>
                  </a:cubicBezTo>
                  <a:cubicBezTo>
                    <a:pt x="499" y="356"/>
                    <a:pt x="500" y="356"/>
                    <a:pt x="501" y="355"/>
                  </a:cubicBezTo>
                  <a:cubicBezTo>
                    <a:pt x="502" y="355"/>
                    <a:pt x="503" y="355"/>
                    <a:pt x="504" y="354"/>
                  </a:cubicBezTo>
                  <a:cubicBezTo>
                    <a:pt x="505" y="353"/>
                    <a:pt x="506" y="352"/>
                    <a:pt x="507" y="351"/>
                  </a:cubicBezTo>
                  <a:cubicBezTo>
                    <a:pt x="508" y="350"/>
                    <a:pt x="510" y="349"/>
                    <a:pt x="511" y="349"/>
                  </a:cubicBezTo>
                  <a:cubicBezTo>
                    <a:pt x="512" y="348"/>
                    <a:pt x="513" y="348"/>
                    <a:pt x="514" y="348"/>
                  </a:cubicBezTo>
                  <a:cubicBezTo>
                    <a:pt x="516" y="348"/>
                    <a:pt x="517" y="348"/>
                    <a:pt x="519" y="348"/>
                  </a:cubicBezTo>
                  <a:cubicBezTo>
                    <a:pt x="523" y="346"/>
                    <a:pt x="523" y="343"/>
                    <a:pt x="524" y="341"/>
                  </a:cubicBezTo>
                  <a:cubicBezTo>
                    <a:pt x="524" y="341"/>
                    <a:pt x="524" y="339"/>
                    <a:pt x="524" y="338"/>
                  </a:cubicBezTo>
                  <a:cubicBezTo>
                    <a:pt x="524" y="337"/>
                    <a:pt x="524" y="336"/>
                    <a:pt x="524" y="335"/>
                  </a:cubicBezTo>
                  <a:cubicBezTo>
                    <a:pt x="525" y="332"/>
                    <a:pt x="526" y="329"/>
                    <a:pt x="527" y="326"/>
                  </a:cubicBezTo>
                  <a:cubicBezTo>
                    <a:pt x="528" y="323"/>
                    <a:pt x="529" y="321"/>
                    <a:pt x="530" y="318"/>
                  </a:cubicBezTo>
                  <a:cubicBezTo>
                    <a:pt x="531" y="315"/>
                    <a:pt x="532" y="313"/>
                    <a:pt x="532" y="311"/>
                  </a:cubicBezTo>
                  <a:cubicBezTo>
                    <a:pt x="532" y="309"/>
                    <a:pt x="532" y="309"/>
                    <a:pt x="532" y="309"/>
                  </a:cubicBezTo>
                  <a:cubicBezTo>
                    <a:pt x="533" y="308"/>
                    <a:pt x="533" y="307"/>
                    <a:pt x="533" y="306"/>
                  </a:cubicBezTo>
                  <a:cubicBezTo>
                    <a:pt x="534" y="305"/>
                    <a:pt x="534" y="304"/>
                    <a:pt x="534" y="303"/>
                  </a:cubicBezTo>
                  <a:cubicBezTo>
                    <a:pt x="535" y="301"/>
                    <a:pt x="535" y="300"/>
                    <a:pt x="535" y="298"/>
                  </a:cubicBezTo>
                  <a:cubicBezTo>
                    <a:pt x="535" y="297"/>
                    <a:pt x="536" y="296"/>
                    <a:pt x="536" y="295"/>
                  </a:cubicBezTo>
                  <a:cubicBezTo>
                    <a:pt x="536" y="295"/>
                    <a:pt x="536" y="294"/>
                    <a:pt x="536" y="293"/>
                  </a:cubicBezTo>
                  <a:cubicBezTo>
                    <a:pt x="536" y="291"/>
                    <a:pt x="537" y="290"/>
                    <a:pt x="538" y="289"/>
                  </a:cubicBezTo>
                  <a:cubicBezTo>
                    <a:pt x="539" y="288"/>
                    <a:pt x="540" y="287"/>
                    <a:pt x="541" y="287"/>
                  </a:cubicBezTo>
                  <a:cubicBezTo>
                    <a:pt x="544" y="286"/>
                    <a:pt x="545" y="283"/>
                    <a:pt x="547" y="281"/>
                  </a:cubicBezTo>
                  <a:cubicBezTo>
                    <a:pt x="547" y="281"/>
                    <a:pt x="547" y="280"/>
                    <a:pt x="547" y="280"/>
                  </a:cubicBezTo>
                  <a:cubicBezTo>
                    <a:pt x="549" y="277"/>
                    <a:pt x="551" y="274"/>
                    <a:pt x="553" y="272"/>
                  </a:cubicBezTo>
                  <a:cubicBezTo>
                    <a:pt x="555" y="270"/>
                    <a:pt x="557" y="269"/>
                    <a:pt x="559" y="267"/>
                  </a:cubicBezTo>
                  <a:cubicBezTo>
                    <a:pt x="562" y="266"/>
                    <a:pt x="562" y="266"/>
                    <a:pt x="562" y="266"/>
                  </a:cubicBezTo>
                  <a:lnTo>
                    <a:pt x="551" y="246"/>
                  </a:ln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46" name="Freeform 145"/>
            <p:cNvSpPr>
              <a:spLocks/>
            </p:cNvSpPr>
            <p:nvPr/>
          </p:nvSpPr>
          <p:spPr bwMode="auto">
            <a:xfrm>
              <a:off x="19398486" y="8148830"/>
              <a:ext cx="82070" cy="78396"/>
            </a:xfrm>
            <a:custGeom>
              <a:avLst/>
              <a:gdLst>
                <a:gd name="T0" fmla="*/ 13 w 15"/>
                <a:gd name="T1" fmla="*/ 2 h 16"/>
                <a:gd name="T2" fmla="*/ 9 w 15"/>
                <a:gd name="T3" fmla="*/ 0 h 16"/>
                <a:gd name="T4" fmla="*/ 5 w 15"/>
                <a:gd name="T5" fmla="*/ 0 h 16"/>
                <a:gd name="T6" fmla="*/ 0 w 15"/>
                <a:gd name="T7" fmla="*/ 8 h 16"/>
                <a:gd name="T8" fmla="*/ 5 w 15"/>
                <a:gd name="T9" fmla="*/ 15 h 16"/>
                <a:gd name="T10" fmla="*/ 8 w 15"/>
                <a:gd name="T11" fmla="*/ 16 h 16"/>
                <a:gd name="T12" fmla="*/ 15 w 15"/>
                <a:gd name="T13" fmla="*/ 8 h 16"/>
                <a:gd name="T14" fmla="*/ 13 w 15"/>
                <a:gd name="T15" fmla="*/ 2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16">
                  <a:moveTo>
                    <a:pt x="13" y="2"/>
                  </a:moveTo>
                  <a:cubicBezTo>
                    <a:pt x="12" y="0"/>
                    <a:pt x="10" y="0"/>
                    <a:pt x="9" y="0"/>
                  </a:cubicBezTo>
                  <a:cubicBezTo>
                    <a:pt x="8" y="0"/>
                    <a:pt x="7" y="0"/>
                    <a:pt x="5" y="0"/>
                  </a:cubicBezTo>
                  <a:cubicBezTo>
                    <a:pt x="2" y="2"/>
                    <a:pt x="0" y="5"/>
                    <a:pt x="0" y="8"/>
                  </a:cubicBezTo>
                  <a:cubicBezTo>
                    <a:pt x="0" y="11"/>
                    <a:pt x="2" y="14"/>
                    <a:pt x="5" y="15"/>
                  </a:cubicBezTo>
                  <a:cubicBezTo>
                    <a:pt x="6" y="16"/>
                    <a:pt x="7" y="16"/>
                    <a:pt x="8" y="16"/>
                  </a:cubicBezTo>
                  <a:cubicBezTo>
                    <a:pt x="11" y="16"/>
                    <a:pt x="14" y="14"/>
                    <a:pt x="15" y="8"/>
                  </a:cubicBezTo>
                  <a:cubicBezTo>
                    <a:pt x="15" y="6"/>
                    <a:pt x="15" y="3"/>
                    <a:pt x="13" y="2"/>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47" name="Freeform 73"/>
            <p:cNvSpPr>
              <a:spLocks/>
            </p:cNvSpPr>
            <p:nvPr/>
          </p:nvSpPr>
          <p:spPr bwMode="auto">
            <a:xfrm>
              <a:off x="18684477" y="4790871"/>
              <a:ext cx="77966" cy="59730"/>
            </a:xfrm>
            <a:custGeom>
              <a:avLst/>
              <a:gdLst>
                <a:gd name="T0" fmla="*/ 7 w 14"/>
                <a:gd name="T1" fmla="*/ 0 h 12"/>
                <a:gd name="T2" fmla="*/ 1 w 14"/>
                <a:gd name="T3" fmla="*/ 3 h 12"/>
                <a:gd name="T4" fmla="*/ 3 w 14"/>
                <a:gd name="T5" fmla="*/ 9 h 12"/>
                <a:gd name="T6" fmla="*/ 7 w 14"/>
                <a:gd name="T7" fmla="*/ 11 h 12"/>
                <a:gd name="T8" fmla="*/ 9 w 14"/>
                <a:gd name="T9" fmla="*/ 12 h 12"/>
                <a:gd name="T10" fmla="*/ 9 w 14"/>
                <a:gd name="T11" fmla="*/ 12 h 12"/>
                <a:gd name="T12" fmla="*/ 13 w 14"/>
                <a:gd name="T13" fmla="*/ 10 h 12"/>
                <a:gd name="T14" fmla="*/ 14 w 14"/>
                <a:gd name="T15" fmla="*/ 6 h 12"/>
                <a:gd name="T16" fmla="*/ 7 w 14"/>
                <a:gd name="T1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12">
                  <a:moveTo>
                    <a:pt x="7" y="0"/>
                  </a:moveTo>
                  <a:cubicBezTo>
                    <a:pt x="4" y="0"/>
                    <a:pt x="2" y="1"/>
                    <a:pt x="1" y="3"/>
                  </a:cubicBezTo>
                  <a:cubicBezTo>
                    <a:pt x="1" y="4"/>
                    <a:pt x="0" y="6"/>
                    <a:pt x="3" y="9"/>
                  </a:cubicBezTo>
                  <a:cubicBezTo>
                    <a:pt x="4" y="10"/>
                    <a:pt x="5" y="10"/>
                    <a:pt x="7" y="11"/>
                  </a:cubicBezTo>
                  <a:cubicBezTo>
                    <a:pt x="8" y="11"/>
                    <a:pt x="9" y="12"/>
                    <a:pt x="9" y="12"/>
                  </a:cubicBezTo>
                  <a:cubicBezTo>
                    <a:pt x="9" y="12"/>
                    <a:pt x="9" y="12"/>
                    <a:pt x="9" y="12"/>
                  </a:cubicBezTo>
                  <a:cubicBezTo>
                    <a:pt x="11" y="12"/>
                    <a:pt x="12" y="11"/>
                    <a:pt x="13" y="10"/>
                  </a:cubicBezTo>
                  <a:cubicBezTo>
                    <a:pt x="14" y="9"/>
                    <a:pt x="14" y="8"/>
                    <a:pt x="14" y="6"/>
                  </a:cubicBezTo>
                  <a:cubicBezTo>
                    <a:pt x="14" y="2"/>
                    <a:pt x="11" y="0"/>
                    <a:pt x="7" y="0"/>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48" name="Freeform 74"/>
            <p:cNvSpPr>
              <a:spLocks/>
            </p:cNvSpPr>
            <p:nvPr/>
          </p:nvSpPr>
          <p:spPr bwMode="auto">
            <a:xfrm>
              <a:off x="18298748" y="5138053"/>
              <a:ext cx="82070" cy="134393"/>
            </a:xfrm>
            <a:custGeom>
              <a:avLst/>
              <a:gdLst>
                <a:gd name="T0" fmla="*/ 15 w 15"/>
                <a:gd name="T1" fmla="*/ 7 h 27"/>
                <a:gd name="T2" fmla="*/ 8 w 15"/>
                <a:gd name="T3" fmla="*/ 0 h 27"/>
                <a:gd name="T4" fmla="*/ 7 w 15"/>
                <a:gd name="T5" fmla="*/ 0 h 27"/>
                <a:gd name="T6" fmla="*/ 2 w 15"/>
                <a:gd name="T7" fmla="*/ 6 h 27"/>
                <a:gd name="T8" fmla="*/ 1 w 15"/>
                <a:gd name="T9" fmla="*/ 7 h 27"/>
                <a:gd name="T10" fmla="*/ 1 w 15"/>
                <a:gd name="T11" fmla="*/ 8 h 27"/>
                <a:gd name="T12" fmla="*/ 0 w 15"/>
                <a:gd name="T13" fmla="*/ 13 h 27"/>
                <a:gd name="T14" fmla="*/ 0 w 15"/>
                <a:gd name="T15" fmla="*/ 15 h 27"/>
                <a:gd name="T16" fmla="*/ 3 w 15"/>
                <a:gd name="T17" fmla="*/ 25 h 27"/>
                <a:gd name="T18" fmla="*/ 7 w 15"/>
                <a:gd name="T19" fmla="*/ 27 h 27"/>
                <a:gd name="T20" fmla="*/ 10 w 15"/>
                <a:gd name="T21" fmla="*/ 25 h 27"/>
                <a:gd name="T22" fmla="*/ 15 w 15"/>
                <a:gd name="T23" fmla="*/ 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27">
                  <a:moveTo>
                    <a:pt x="15" y="7"/>
                  </a:moveTo>
                  <a:cubicBezTo>
                    <a:pt x="14" y="4"/>
                    <a:pt x="12" y="0"/>
                    <a:pt x="8" y="0"/>
                  </a:cubicBezTo>
                  <a:cubicBezTo>
                    <a:pt x="7" y="0"/>
                    <a:pt x="7" y="0"/>
                    <a:pt x="7" y="0"/>
                  </a:cubicBezTo>
                  <a:cubicBezTo>
                    <a:pt x="3" y="0"/>
                    <a:pt x="2" y="4"/>
                    <a:pt x="2" y="6"/>
                  </a:cubicBezTo>
                  <a:cubicBezTo>
                    <a:pt x="2" y="6"/>
                    <a:pt x="2" y="7"/>
                    <a:pt x="1" y="7"/>
                  </a:cubicBezTo>
                  <a:cubicBezTo>
                    <a:pt x="1" y="7"/>
                    <a:pt x="1" y="8"/>
                    <a:pt x="1" y="8"/>
                  </a:cubicBezTo>
                  <a:cubicBezTo>
                    <a:pt x="1" y="9"/>
                    <a:pt x="0" y="11"/>
                    <a:pt x="0" y="13"/>
                  </a:cubicBezTo>
                  <a:cubicBezTo>
                    <a:pt x="0" y="14"/>
                    <a:pt x="0" y="14"/>
                    <a:pt x="0" y="15"/>
                  </a:cubicBezTo>
                  <a:cubicBezTo>
                    <a:pt x="1" y="20"/>
                    <a:pt x="1" y="23"/>
                    <a:pt x="3" y="25"/>
                  </a:cubicBezTo>
                  <a:cubicBezTo>
                    <a:pt x="4" y="26"/>
                    <a:pt x="5" y="27"/>
                    <a:pt x="7" y="27"/>
                  </a:cubicBezTo>
                  <a:cubicBezTo>
                    <a:pt x="8" y="27"/>
                    <a:pt x="9" y="26"/>
                    <a:pt x="10" y="25"/>
                  </a:cubicBezTo>
                  <a:cubicBezTo>
                    <a:pt x="14" y="21"/>
                    <a:pt x="15" y="9"/>
                    <a:pt x="15" y="7"/>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49" name="Freeform 75"/>
            <p:cNvSpPr>
              <a:spLocks/>
            </p:cNvSpPr>
            <p:nvPr/>
          </p:nvSpPr>
          <p:spPr bwMode="auto">
            <a:xfrm>
              <a:off x="15851012" y="3486139"/>
              <a:ext cx="769406" cy="625301"/>
            </a:xfrm>
            <a:custGeom>
              <a:avLst/>
              <a:gdLst>
                <a:gd name="T0" fmla="*/ 136 w 141"/>
                <a:gd name="T1" fmla="*/ 61 h 126"/>
                <a:gd name="T2" fmla="*/ 132 w 141"/>
                <a:gd name="T3" fmla="*/ 44 h 126"/>
                <a:gd name="T4" fmla="*/ 115 w 141"/>
                <a:gd name="T5" fmla="*/ 36 h 126"/>
                <a:gd name="T6" fmla="*/ 106 w 141"/>
                <a:gd name="T7" fmla="*/ 30 h 126"/>
                <a:gd name="T8" fmla="*/ 99 w 141"/>
                <a:gd name="T9" fmla="*/ 14 h 126"/>
                <a:gd name="T10" fmla="*/ 84 w 141"/>
                <a:gd name="T11" fmla="*/ 8 h 126"/>
                <a:gd name="T12" fmla="*/ 70 w 141"/>
                <a:gd name="T13" fmla="*/ 2 h 126"/>
                <a:gd name="T14" fmla="*/ 61 w 141"/>
                <a:gd name="T15" fmla="*/ 1 h 126"/>
                <a:gd name="T16" fmla="*/ 56 w 141"/>
                <a:gd name="T17" fmla="*/ 8 h 126"/>
                <a:gd name="T18" fmla="*/ 55 w 141"/>
                <a:gd name="T19" fmla="*/ 20 h 126"/>
                <a:gd name="T20" fmla="*/ 49 w 141"/>
                <a:gd name="T21" fmla="*/ 33 h 126"/>
                <a:gd name="T22" fmla="*/ 38 w 141"/>
                <a:gd name="T23" fmla="*/ 40 h 126"/>
                <a:gd name="T24" fmla="*/ 33 w 141"/>
                <a:gd name="T25" fmla="*/ 45 h 126"/>
                <a:gd name="T26" fmla="*/ 32 w 141"/>
                <a:gd name="T27" fmla="*/ 48 h 126"/>
                <a:gd name="T28" fmla="*/ 25 w 141"/>
                <a:gd name="T29" fmla="*/ 50 h 126"/>
                <a:gd name="T30" fmla="*/ 21 w 141"/>
                <a:gd name="T31" fmla="*/ 57 h 126"/>
                <a:gd name="T32" fmla="*/ 14 w 141"/>
                <a:gd name="T33" fmla="*/ 60 h 126"/>
                <a:gd name="T34" fmla="*/ 9 w 141"/>
                <a:gd name="T35" fmla="*/ 64 h 126"/>
                <a:gd name="T36" fmla="*/ 4 w 141"/>
                <a:gd name="T37" fmla="*/ 81 h 126"/>
                <a:gd name="T38" fmla="*/ 6 w 141"/>
                <a:gd name="T39" fmla="*/ 85 h 126"/>
                <a:gd name="T40" fmla="*/ 10 w 141"/>
                <a:gd name="T41" fmla="*/ 92 h 126"/>
                <a:gd name="T42" fmla="*/ 13 w 141"/>
                <a:gd name="T43" fmla="*/ 103 h 126"/>
                <a:gd name="T44" fmla="*/ 8 w 141"/>
                <a:gd name="T45" fmla="*/ 121 h 126"/>
                <a:gd name="T46" fmla="*/ 17 w 141"/>
                <a:gd name="T47" fmla="*/ 126 h 126"/>
                <a:gd name="T48" fmla="*/ 23 w 141"/>
                <a:gd name="T49" fmla="*/ 125 h 126"/>
                <a:gd name="T50" fmla="*/ 28 w 141"/>
                <a:gd name="T51" fmla="*/ 124 h 126"/>
                <a:gd name="T52" fmla="*/ 36 w 141"/>
                <a:gd name="T53" fmla="*/ 123 h 126"/>
                <a:gd name="T54" fmla="*/ 44 w 141"/>
                <a:gd name="T55" fmla="*/ 126 h 126"/>
                <a:gd name="T56" fmla="*/ 54 w 141"/>
                <a:gd name="T57" fmla="*/ 119 h 126"/>
                <a:gd name="T58" fmla="*/ 59 w 141"/>
                <a:gd name="T59" fmla="*/ 112 h 126"/>
                <a:gd name="T60" fmla="*/ 67 w 141"/>
                <a:gd name="T61" fmla="*/ 104 h 126"/>
                <a:gd name="T62" fmla="*/ 73 w 141"/>
                <a:gd name="T63" fmla="*/ 105 h 126"/>
                <a:gd name="T64" fmla="*/ 85 w 141"/>
                <a:gd name="T65" fmla="*/ 95 h 126"/>
                <a:gd name="T66" fmla="*/ 94 w 141"/>
                <a:gd name="T67" fmla="*/ 93 h 126"/>
                <a:gd name="T68" fmla="*/ 102 w 141"/>
                <a:gd name="T69" fmla="*/ 91 h 126"/>
                <a:gd name="T70" fmla="*/ 111 w 141"/>
                <a:gd name="T71" fmla="*/ 88 h 126"/>
                <a:gd name="T72" fmla="*/ 118 w 141"/>
                <a:gd name="T73" fmla="*/ 86 h 126"/>
                <a:gd name="T74" fmla="*/ 123 w 141"/>
                <a:gd name="T75" fmla="*/ 86 h 126"/>
                <a:gd name="T76" fmla="*/ 140 w 141"/>
                <a:gd name="T77" fmla="*/ 79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41" h="126">
                  <a:moveTo>
                    <a:pt x="137" y="64"/>
                  </a:moveTo>
                  <a:cubicBezTo>
                    <a:pt x="137" y="63"/>
                    <a:pt x="136" y="62"/>
                    <a:pt x="136" y="61"/>
                  </a:cubicBezTo>
                  <a:cubicBezTo>
                    <a:pt x="135" y="59"/>
                    <a:pt x="135" y="56"/>
                    <a:pt x="135" y="54"/>
                  </a:cubicBezTo>
                  <a:cubicBezTo>
                    <a:pt x="134" y="51"/>
                    <a:pt x="134" y="47"/>
                    <a:pt x="132" y="44"/>
                  </a:cubicBezTo>
                  <a:cubicBezTo>
                    <a:pt x="129" y="37"/>
                    <a:pt x="122" y="36"/>
                    <a:pt x="117" y="36"/>
                  </a:cubicBezTo>
                  <a:cubicBezTo>
                    <a:pt x="116" y="36"/>
                    <a:pt x="116" y="36"/>
                    <a:pt x="115" y="36"/>
                  </a:cubicBezTo>
                  <a:cubicBezTo>
                    <a:pt x="114" y="36"/>
                    <a:pt x="114" y="36"/>
                    <a:pt x="113" y="36"/>
                  </a:cubicBezTo>
                  <a:cubicBezTo>
                    <a:pt x="110" y="36"/>
                    <a:pt x="108" y="35"/>
                    <a:pt x="106" y="30"/>
                  </a:cubicBezTo>
                  <a:cubicBezTo>
                    <a:pt x="105" y="28"/>
                    <a:pt x="104" y="27"/>
                    <a:pt x="103" y="25"/>
                  </a:cubicBezTo>
                  <a:cubicBezTo>
                    <a:pt x="102" y="21"/>
                    <a:pt x="100" y="18"/>
                    <a:pt x="99" y="14"/>
                  </a:cubicBezTo>
                  <a:cubicBezTo>
                    <a:pt x="97" y="11"/>
                    <a:pt x="92" y="10"/>
                    <a:pt x="88" y="9"/>
                  </a:cubicBezTo>
                  <a:cubicBezTo>
                    <a:pt x="87" y="8"/>
                    <a:pt x="85" y="8"/>
                    <a:pt x="84" y="8"/>
                  </a:cubicBezTo>
                  <a:cubicBezTo>
                    <a:pt x="82" y="7"/>
                    <a:pt x="80" y="6"/>
                    <a:pt x="78" y="5"/>
                  </a:cubicBezTo>
                  <a:cubicBezTo>
                    <a:pt x="76" y="4"/>
                    <a:pt x="73" y="3"/>
                    <a:pt x="70" y="2"/>
                  </a:cubicBezTo>
                  <a:cubicBezTo>
                    <a:pt x="68" y="1"/>
                    <a:pt x="66" y="0"/>
                    <a:pt x="63" y="0"/>
                  </a:cubicBezTo>
                  <a:cubicBezTo>
                    <a:pt x="62" y="0"/>
                    <a:pt x="61" y="1"/>
                    <a:pt x="61" y="1"/>
                  </a:cubicBezTo>
                  <a:cubicBezTo>
                    <a:pt x="57" y="2"/>
                    <a:pt x="56" y="5"/>
                    <a:pt x="56" y="7"/>
                  </a:cubicBezTo>
                  <a:cubicBezTo>
                    <a:pt x="56" y="7"/>
                    <a:pt x="56" y="8"/>
                    <a:pt x="56" y="8"/>
                  </a:cubicBezTo>
                  <a:cubicBezTo>
                    <a:pt x="55" y="11"/>
                    <a:pt x="55" y="14"/>
                    <a:pt x="56" y="16"/>
                  </a:cubicBezTo>
                  <a:cubicBezTo>
                    <a:pt x="56" y="18"/>
                    <a:pt x="55" y="19"/>
                    <a:pt x="55" y="20"/>
                  </a:cubicBezTo>
                  <a:cubicBezTo>
                    <a:pt x="55" y="22"/>
                    <a:pt x="55" y="23"/>
                    <a:pt x="54" y="24"/>
                  </a:cubicBezTo>
                  <a:cubicBezTo>
                    <a:pt x="54" y="27"/>
                    <a:pt x="51" y="31"/>
                    <a:pt x="49" y="33"/>
                  </a:cubicBezTo>
                  <a:cubicBezTo>
                    <a:pt x="47" y="34"/>
                    <a:pt x="45" y="35"/>
                    <a:pt x="44" y="36"/>
                  </a:cubicBezTo>
                  <a:cubicBezTo>
                    <a:pt x="42" y="37"/>
                    <a:pt x="40" y="39"/>
                    <a:pt x="38" y="40"/>
                  </a:cubicBezTo>
                  <a:cubicBezTo>
                    <a:pt x="38" y="40"/>
                    <a:pt x="38" y="40"/>
                    <a:pt x="38" y="40"/>
                  </a:cubicBezTo>
                  <a:cubicBezTo>
                    <a:pt x="36" y="42"/>
                    <a:pt x="34" y="43"/>
                    <a:pt x="33" y="45"/>
                  </a:cubicBezTo>
                  <a:cubicBezTo>
                    <a:pt x="33" y="46"/>
                    <a:pt x="33" y="46"/>
                    <a:pt x="32" y="47"/>
                  </a:cubicBezTo>
                  <a:cubicBezTo>
                    <a:pt x="32" y="48"/>
                    <a:pt x="32" y="48"/>
                    <a:pt x="32" y="48"/>
                  </a:cubicBezTo>
                  <a:cubicBezTo>
                    <a:pt x="32" y="49"/>
                    <a:pt x="31" y="49"/>
                    <a:pt x="30" y="49"/>
                  </a:cubicBezTo>
                  <a:cubicBezTo>
                    <a:pt x="29" y="49"/>
                    <a:pt x="27" y="49"/>
                    <a:pt x="25" y="50"/>
                  </a:cubicBezTo>
                  <a:cubicBezTo>
                    <a:pt x="24" y="51"/>
                    <a:pt x="23" y="53"/>
                    <a:pt x="22" y="55"/>
                  </a:cubicBezTo>
                  <a:cubicBezTo>
                    <a:pt x="21" y="55"/>
                    <a:pt x="21" y="56"/>
                    <a:pt x="21" y="57"/>
                  </a:cubicBezTo>
                  <a:cubicBezTo>
                    <a:pt x="20" y="57"/>
                    <a:pt x="19" y="58"/>
                    <a:pt x="18" y="58"/>
                  </a:cubicBezTo>
                  <a:cubicBezTo>
                    <a:pt x="17" y="59"/>
                    <a:pt x="16" y="59"/>
                    <a:pt x="14" y="60"/>
                  </a:cubicBezTo>
                  <a:cubicBezTo>
                    <a:pt x="13" y="61"/>
                    <a:pt x="12" y="61"/>
                    <a:pt x="11" y="62"/>
                  </a:cubicBezTo>
                  <a:cubicBezTo>
                    <a:pt x="10" y="63"/>
                    <a:pt x="9" y="63"/>
                    <a:pt x="9" y="64"/>
                  </a:cubicBezTo>
                  <a:cubicBezTo>
                    <a:pt x="5" y="66"/>
                    <a:pt x="1" y="69"/>
                    <a:pt x="0" y="75"/>
                  </a:cubicBezTo>
                  <a:cubicBezTo>
                    <a:pt x="0" y="79"/>
                    <a:pt x="2" y="81"/>
                    <a:pt x="4" y="81"/>
                  </a:cubicBezTo>
                  <a:cubicBezTo>
                    <a:pt x="5" y="82"/>
                    <a:pt x="5" y="82"/>
                    <a:pt x="5" y="83"/>
                  </a:cubicBezTo>
                  <a:cubicBezTo>
                    <a:pt x="6" y="83"/>
                    <a:pt x="6" y="84"/>
                    <a:pt x="6" y="85"/>
                  </a:cubicBezTo>
                  <a:cubicBezTo>
                    <a:pt x="6" y="86"/>
                    <a:pt x="6" y="87"/>
                    <a:pt x="7" y="89"/>
                  </a:cubicBezTo>
                  <a:cubicBezTo>
                    <a:pt x="8" y="90"/>
                    <a:pt x="9" y="91"/>
                    <a:pt x="10" y="92"/>
                  </a:cubicBezTo>
                  <a:cubicBezTo>
                    <a:pt x="10" y="93"/>
                    <a:pt x="10" y="93"/>
                    <a:pt x="11" y="93"/>
                  </a:cubicBezTo>
                  <a:cubicBezTo>
                    <a:pt x="13" y="97"/>
                    <a:pt x="14" y="100"/>
                    <a:pt x="13" y="103"/>
                  </a:cubicBezTo>
                  <a:cubicBezTo>
                    <a:pt x="13" y="106"/>
                    <a:pt x="12" y="110"/>
                    <a:pt x="10" y="113"/>
                  </a:cubicBezTo>
                  <a:cubicBezTo>
                    <a:pt x="9" y="115"/>
                    <a:pt x="7" y="118"/>
                    <a:pt x="8" y="121"/>
                  </a:cubicBezTo>
                  <a:cubicBezTo>
                    <a:pt x="9" y="122"/>
                    <a:pt x="10" y="124"/>
                    <a:pt x="12" y="125"/>
                  </a:cubicBezTo>
                  <a:cubicBezTo>
                    <a:pt x="13" y="126"/>
                    <a:pt x="15" y="126"/>
                    <a:pt x="17" y="126"/>
                  </a:cubicBezTo>
                  <a:cubicBezTo>
                    <a:pt x="17" y="126"/>
                    <a:pt x="17" y="126"/>
                    <a:pt x="17" y="126"/>
                  </a:cubicBezTo>
                  <a:cubicBezTo>
                    <a:pt x="19" y="126"/>
                    <a:pt x="21" y="126"/>
                    <a:pt x="23" y="125"/>
                  </a:cubicBezTo>
                  <a:cubicBezTo>
                    <a:pt x="24" y="125"/>
                    <a:pt x="26" y="124"/>
                    <a:pt x="27" y="124"/>
                  </a:cubicBezTo>
                  <a:cubicBezTo>
                    <a:pt x="28" y="124"/>
                    <a:pt x="28" y="124"/>
                    <a:pt x="28" y="124"/>
                  </a:cubicBezTo>
                  <a:cubicBezTo>
                    <a:pt x="30" y="124"/>
                    <a:pt x="32" y="123"/>
                    <a:pt x="34" y="123"/>
                  </a:cubicBezTo>
                  <a:cubicBezTo>
                    <a:pt x="34" y="123"/>
                    <a:pt x="35" y="123"/>
                    <a:pt x="36" y="123"/>
                  </a:cubicBezTo>
                  <a:cubicBezTo>
                    <a:pt x="36" y="124"/>
                    <a:pt x="37" y="124"/>
                    <a:pt x="38" y="124"/>
                  </a:cubicBezTo>
                  <a:cubicBezTo>
                    <a:pt x="40" y="125"/>
                    <a:pt x="42" y="126"/>
                    <a:pt x="44" y="126"/>
                  </a:cubicBezTo>
                  <a:cubicBezTo>
                    <a:pt x="44" y="126"/>
                    <a:pt x="45" y="126"/>
                    <a:pt x="45" y="126"/>
                  </a:cubicBezTo>
                  <a:cubicBezTo>
                    <a:pt x="50" y="126"/>
                    <a:pt x="52" y="122"/>
                    <a:pt x="54" y="119"/>
                  </a:cubicBezTo>
                  <a:cubicBezTo>
                    <a:pt x="55" y="118"/>
                    <a:pt x="56" y="117"/>
                    <a:pt x="56" y="116"/>
                  </a:cubicBezTo>
                  <a:cubicBezTo>
                    <a:pt x="57" y="114"/>
                    <a:pt x="58" y="113"/>
                    <a:pt x="59" y="112"/>
                  </a:cubicBezTo>
                  <a:cubicBezTo>
                    <a:pt x="61" y="109"/>
                    <a:pt x="63" y="106"/>
                    <a:pt x="66" y="104"/>
                  </a:cubicBezTo>
                  <a:cubicBezTo>
                    <a:pt x="66" y="104"/>
                    <a:pt x="67" y="104"/>
                    <a:pt x="67" y="104"/>
                  </a:cubicBezTo>
                  <a:cubicBezTo>
                    <a:pt x="68" y="105"/>
                    <a:pt x="70" y="105"/>
                    <a:pt x="71" y="105"/>
                  </a:cubicBezTo>
                  <a:cubicBezTo>
                    <a:pt x="72" y="105"/>
                    <a:pt x="72" y="105"/>
                    <a:pt x="73" y="105"/>
                  </a:cubicBezTo>
                  <a:cubicBezTo>
                    <a:pt x="77" y="104"/>
                    <a:pt x="80" y="101"/>
                    <a:pt x="82" y="98"/>
                  </a:cubicBezTo>
                  <a:cubicBezTo>
                    <a:pt x="83" y="97"/>
                    <a:pt x="84" y="96"/>
                    <a:pt x="85" y="95"/>
                  </a:cubicBezTo>
                  <a:cubicBezTo>
                    <a:pt x="86" y="94"/>
                    <a:pt x="87" y="94"/>
                    <a:pt x="89" y="94"/>
                  </a:cubicBezTo>
                  <a:cubicBezTo>
                    <a:pt x="91" y="93"/>
                    <a:pt x="92" y="93"/>
                    <a:pt x="94" y="93"/>
                  </a:cubicBezTo>
                  <a:cubicBezTo>
                    <a:pt x="94" y="93"/>
                    <a:pt x="95" y="92"/>
                    <a:pt x="96" y="92"/>
                  </a:cubicBezTo>
                  <a:cubicBezTo>
                    <a:pt x="98" y="92"/>
                    <a:pt x="100" y="92"/>
                    <a:pt x="102" y="91"/>
                  </a:cubicBezTo>
                  <a:cubicBezTo>
                    <a:pt x="103" y="91"/>
                    <a:pt x="103" y="91"/>
                    <a:pt x="103" y="91"/>
                  </a:cubicBezTo>
                  <a:cubicBezTo>
                    <a:pt x="106" y="90"/>
                    <a:pt x="109" y="89"/>
                    <a:pt x="111" y="88"/>
                  </a:cubicBezTo>
                  <a:cubicBezTo>
                    <a:pt x="113" y="87"/>
                    <a:pt x="114" y="87"/>
                    <a:pt x="115" y="86"/>
                  </a:cubicBezTo>
                  <a:cubicBezTo>
                    <a:pt x="116" y="86"/>
                    <a:pt x="117" y="86"/>
                    <a:pt x="118" y="86"/>
                  </a:cubicBezTo>
                  <a:cubicBezTo>
                    <a:pt x="118" y="86"/>
                    <a:pt x="119" y="86"/>
                    <a:pt x="120" y="86"/>
                  </a:cubicBezTo>
                  <a:cubicBezTo>
                    <a:pt x="121" y="86"/>
                    <a:pt x="122" y="86"/>
                    <a:pt x="123" y="86"/>
                  </a:cubicBezTo>
                  <a:cubicBezTo>
                    <a:pt x="125" y="86"/>
                    <a:pt x="125" y="86"/>
                    <a:pt x="125" y="86"/>
                  </a:cubicBezTo>
                  <a:cubicBezTo>
                    <a:pt x="130" y="86"/>
                    <a:pt x="138" y="86"/>
                    <a:pt x="140" y="79"/>
                  </a:cubicBezTo>
                  <a:cubicBezTo>
                    <a:pt x="141" y="74"/>
                    <a:pt x="139" y="69"/>
                    <a:pt x="137" y="64"/>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50" name="Freeform 76"/>
            <p:cNvSpPr>
              <a:spLocks/>
            </p:cNvSpPr>
            <p:nvPr/>
          </p:nvSpPr>
          <p:spPr bwMode="auto">
            <a:xfrm>
              <a:off x="18315162" y="5563631"/>
              <a:ext cx="675025" cy="580503"/>
            </a:xfrm>
            <a:custGeom>
              <a:avLst/>
              <a:gdLst>
                <a:gd name="T0" fmla="*/ 116 w 124"/>
                <a:gd name="T1" fmla="*/ 72 h 117"/>
                <a:gd name="T2" fmla="*/ 107 w 124"/>
                <a:gd name="T3" fmla="*/ 67 h 117"/>
                <a:gd name="T4" fmla="*/ 101 w 124"/>
                <a:gd name="T5" fmla="*/ 68 h 117"/>
                <a:gd name="T6" fmla="*/ 98 w 124"/>
                <a:gd name="T7" fmla="*/ 66 h 117"/>
                <a:gd name="T8" fmla="*/ 95 w 124"/>
                <a:gd name="T9" fmla="*/ 60 h 117"/>
                <a:gd name="T10" fmla="*/ 82 w 124"/>
                <a:gd name="T11" fmla="*/ 46 h 117"/>
                <a:gd name="T12" fmla="*/ 78 w 124"/>
                <a:gd name="T13" fmla="*/ 45 h 117"/>
                <a:gd name="T14" fmla="*/ 75 w 124"/>
                <a:gd name="T15" fmla="*/ 44 h 117"/>
                <a:gd name="T16" fmla="*/ 72 w 124"/>
                <a:gd name="T17" fmla="*/ 41 h 117"/>
                <a:gd name="T18" fmla="*/ 58 w 124"/>
                <a:gd name="T19" fmla="*/ 31 h 117"/>
                <a:gd name="T20" fmla="*/ 52 w 124"/>
                <a:gd name="T21" fmla="*/ 28 h 117"/>
                <a:gd name="T22" fmla="*/ 44 w 124"/>
                <a:gd name="T23" fmla="*/ 22 h 117"/>
                <a:gd name="T24" fmla="*/ 39 w 124"/>
                <a:gd name="T25" fmla="*/ 25 h 117"/>
                <a:gd name="T26" fmla="*/ 37 w 124"/>
                <a:gd name="T27" fmla="*/ 20 h 117"/>
                <a:gd name="T28" fmla="*/ 40 w 124"/>
                <a:gd name="T29" fmla="*/ 21 h 117"/>
                <a:gd name="T30" fmla="*/ 42 w 124"/>
                <a:gd name="T31" fmla="*/ 8 h 117"/>
                <a:gd name="T32" fmla="*/ 41 w 124"/>
                <a:gd name="T33" fmla="*/ 6 h 117"/>
                <a:gd name="T34" fmla="*/ 29 w 124"/>
                <a:gd name="T35" fmla="*/ 6 h 117"/>
                <a:gd name="T36" fmla="*/ 27 w 124"/>
                <a:gd name="T37" fmla="*/ 6 h 117"/>
                <a:gd name="T38" fmla="*/ 16 w 124"/>
                <a:gd name="T39" fmla="*/ 23 h 117"/>
                <a:gd name="T40" fmla="*/ 15 w 124"/>
                <a:gd name="T41" fmla="*/ 39 h 117"/>
                <a:gd name="T42" fmla="*/ 15 w 124"/>
                <a:gd name="T43" fmla="*/ 71 h 117"/>
                <a:gd name="T44" fmla="*/ 10 w 124"/>
                <a:gd name="T45" fmla="*/ 81 h 117"/>
                <a:gd name="T46" fmla="*/ 2 w 124"/>
                <a:gd name="T47" fmla="*/ 100 h 117"/>
                <a:gd name="T48" fmla="*/ 21 w 124"/>
                <a:gd name="T49" fmla="*/ 98 h 117"/>
                <a:gd name="T50" fmla="*/ 27 w 124"/>
                <a:gd name="T51" fmla="*/ 95 h 117"/>
                <a:gd name="T52" fmla="*/ 29 w 124"/>
                <a:gd name="T53" fmla="*/ 103 h 117"/>
                <a:gd name="T54" fmla="*/ 30 w 124"/>
                <a:gd name="T55" fmla="*/ 113 h 117"/>
                <a:gd name="T56" fmla="*/ 46 w 124"/>
                <a:gd name="T57" fmla="*/ 112 h 117"/>
                <a:gd name="T58" fmla="*/ 52 w 124"/>
                <a:gd name="T59" fmla="*/ 106 h 117"/>
                <a:gd name="T60" fmla="*/ 56 w 124"/>
                <a:gd name="T61" fmla="*/ 98 h 117"/>
                <a:gd name="T62" fmla="*/ 66 w 124"/>
                <a:gd name="T63" fmla="*/ 83 h 117"/>
                <a:gd name="T64" fmla="*/ 67 w 124"/>
                <a:gd name="T65" fmla="*/ 77 h 117"/>
                <a:gd name="T66" fmla="*/ 71 w 124"/>
                <a:gd name="T67" fmla="*/ 76 h 117"/>
                <a:gd name="T68" fmla="*/ 72 w 124"/>
                <a:gd name="T69" fmla="*/ 79 h 117"/>
                <a:gd name="T70" fmla="*/ 76 w 124"/>
                <a:gd name="T71" fmla="*/ 82 h 117"/>
                <a:gd name="T72" fmla="*/ 81 w 124"/>
                <a:gd name="T73" fmla="*/ 81 h 117"/>
                <a:gd name="T74" fmla="*/ 82 w 124"/>
                <a:gd name="T75" fmla="*/ 81 h 117"/>
                <a:gd name="T76" fmla="*/ 80 w 124"/>
                <a:gd name="T77" fmla="*/ 88 h 117"/>
                <a:gd name="T78" fmla="*/ 90 w 124"/>
                <a:gd name="T79" fmla="*/ 91 h 117"/>
                <a:gd name="T80" fmla="*/ 96 w 124"/>
                <a:gd name="T81" fmla="*/ 93 h 117"/>
                <a:gd name="T82" fmla="*/ 105 w 124"/>
                <a:gd name="T83" fmla="*/ 96 h 117"/>
                <a:gd name="T84" fmla="*/ 124 w 124"/>
                <a:gd name="T85" fmla="*/ 8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4" h="117">
                  <a:moveTo>
                    <a:pt x="120" y="75"/>
                  </a:moveTo>
                  <a:cubicBezTo>
                    <a:pt x="119" y="74"/>
                    <a:pt x="118" y="73"/>
                    <a:pt x="116" y="72"/>
                  </a:cubicBezTo>
                  <a:cubicBezTo>
                    <a:pt x="115" y="71"/>
                    <a:pt x="114" y="70"/>
                    <a:pt x="113" y="69"/>
                  </a:cubicBezTo>
                  <a:cubicBezTo>
                    <a:pt x="111" y="67"/>
                    <a:pt x="110" y="67"/>
                    <a:pt x="107" y="67"/>
                  </a:cubicBezTo>
                  <a:cubicBezTo>
                    <a:pt x="106" y="67"/>
                    <a:pt x="104" y="67"/>
                    <a:pt x="103" y="67"/>
                  </a:cubicBezTo>
                  <a:cubicBezTo>
                    <a:pt x="101" y="68"/>
                    <a:pt x="101" y="68"/>
                    <a:pt x="101" y="68"/>
                  </a:cubicBezTo>
                  <a:cubicBezTo>
                    <a:pt x="100" y="68"/>
                    <a:pt x="99" y="68"/>
                    <a:pt x="98" y="68"/>
                  </a:cubicBezTo>
                  <a:cubicBezTo>
                    <a:pt x="98" y="68"/>
                    <a:pt x="98" y="67"/>
                    <a:pt x="98" y="66"/>
                  </a:cubicBezTo>
                  <a:cubicBezTo>
                    <a:pt x="97" y="65"/>
                    <a:pt x="97" y="63"/>
                    <a:pt x="96" y="62"/>
                  </a:cubicBezTo>
                  <a:cubicBezTo>
                    <a:pt x="95" y="61"/>
                    <a:pt x="95" y="60"/>
                    <a:pt x="95" y="60"/>
                  </a:cubicBezTo>
                  <a:cubicBezTo>
                    <a:pt x="94" y="52"/>
                    <a:pt x="90" y="47"/>
                    <a:pt x="83" y="46"/>
                  </a:cubicBezTo>
                  <a:cubicBezTo>
                    <a:pt x="83" y="46"/>
                    <a:pt x="82" y="46"/>
                    <a:pt x="82" y="46"/>
                  </a:cubicBezTo>
                  <a:cubicBezTo>
                    <a:pt x="81" y="46"/>
                    <a:pt x="80" y="46"/>
                    <a:pt x="79" y="46"/>
                  </a:cubicBezTo>
                  <a:cubicBezTo>
                    <a:pt x="79" y="46"/>
                    <a:pt x="79" y="46"/>
                    <a:pt x="78" y="45"/>
                  </a:cubicBezTo>
                  <a:cubicBezTo>
                    <a:pt x="77" y="45"/>
                    <a:pt x="77" y="45"/>
                    <a:pt x="76" y="44"/>
                  </a:cubicBezTo>
                  <a:cubicBezTo>
                    <a:pt x="75" y="44"/>
                    <a:pt x="75" y="44"/>
                    <a:pt x="75" y="44"/>
                  </a:cubicBezTo>
                  <a:cubicBezTo>
                    <a:pt x="73" y="44"/>
                    <a:pt x="73" y="44"/>
                    <a:pt x="73" y="43"/>
                  </a:cubicBezTo>
                  <a:cubicBezTo>
                    <a:pt x="72" y="43"/>
                    <a:pt x="72" y="42"/>
                    <a:pt x="72" y="41"/>
                  </a:cubicBezTo>
                  <a:cubicBezTo>
                    <a:pt x="71" y="40"/>
                    <a:pt x="71" y="38"/>
                    <a:pt x="69" y="37"/>
                  </a:cubicBezTo>
                  <a:cubicBezTo>
                    <a:pt x="68" y="36"/>
                    <a:pt x="64" y="32"/>
                    <a:pt x="58" y="31"/>
                  </a:cubicBezTo>
                  <a:cubicBezTo>
                    <a:pt x="56" y="31"/>
                    <a:pt x="55" y="31"/>
                    <a:pt x="53" y="29"/>
                  </a:cubicBezTo>
                  <a:cubicBezTo>
                    <a:pt x="53" y="28"/>
                    <a:pt x="53" y="28"/>
                    <a:pt x="52" y="28"/>
                  </a:cubicBezTo>
                  <a:cubicBezTo>
                    <a:pt x="51" y="25"/>
                    <a:pt x="49" y="22"/>
                    <a:pt x="45" y="22"/>
                  </a:cubicBezTo>
                  <a:cubicBezTo>
                    <a:pt x="44" y="22"/>
                    <a:pt x="44" y="22"/>
                    <a:pt x="44" y="22"/>
                  </a:cubicBezTo>
                  <a:cubicBezTo>
                    <a:pt x="42" y="22"/>
                    <a:pt x="40" y="24"/>
                    <a:pt x="40" y="24"/>
                  </a:cubicBezTo>
                  <a:cubicBezTo>
                    <a:pt x="39" y="25"/>
                    <a:pt x="39" y="25"/>
                    <a:pt x="39" y="25"/>
                  </a:cubicBezTo>
                  <a:cubicBezTo>
                    <a:pt x="39" y="25"/>
                    <a:pt x="38" y="25"/>
                    <a:pt x="38" y="25"/>
                  </a:cubicBezTo>
                  <a:cubicBezTo>
                    <a:pt x="38" y="25"/>
                    <a:pt x="37" y="22"/>
                    <a:pt x="37" y="20"/>
                  </a:cubicBezTo>
                  <a:cubicBezTo>
                    <a:pt x="38" y="20"/>
                    <a:pt x="39" y="21"/>
                    <a:pt x="40" y="21"/>
                  </a:cubicBezTo>
                  <a:cubicBezTo>
                    <a:pt x="40" y="21"/>
                    <a:pt x="40" y="21"/>
                    <a:pt x="40" y="21"/>
                  </a:cubicBezTo>
                  <a:cubicBezTo>
                    <a:pt x="42" y="21"/>
                    <a:pt x="43" y="20"/>
                    <a:pt x="44" y="19"/>
                  </a:cubicBezTo>
                  <a:cubicBezTo>
                    <a:pt x="48" y="15"/>
                    <a:pt x="43" y="10"/>
                    <a:pt x="42" y="8"/>
                  </a:cubicBezTo>
                  <a:cubicBezTo>
                    <a:pt x="41" y="7"/>
                    <a:pt x="41" y="7"/>
                    <a:pt x="41" y="7"/>
                  </a:cubicBezTo>
                  <a:cubicBezTo>
                    <a:pt x="41" y="7"/>
                    <a:pt x="41" y="6"/>
                    <a:pt x="41" y="6"/>
                  </a:cubicBezTo>
                  <a:cubicBezTo>
                    <a:pt x="40" y="4"/>
                    <a:pt x="39" y="0"/>
                    <a:pt x="35" y="0"/>
                  </a:cubicBezTo>
                  <a:cubicBezTo>
                    <a:pt x="31" y="0"/>
                    <a:pt x="29" y="3"/>
                    <a:pt x="29" y="6"/>
                  </a:cubicBezTo>
                  <a:cubicBezTo>
                    <a:pt x="29" y="6"/>
                    <a:pt x="29" y="6"/>
                    <a:pt x="29" y="6"/>
                  </a:cubicBezTo>
                  <a:cubicBezTo>
                    <a:pt x="28" y="6"/>
                    <a:pt x="28" y="6"/>
                    <a:pt x="27" y="6"/>
                  </a:cubicBezTo>
                  <a:cubicBezTo>
                    <a:pt x="26" y="6"/>
                    <a:pt x="24" y="7"/>
                    <a:pt x="23" y="7"/>
                  </a:cubicBezTo>
                  <a:cubicBezTo>
                    <a:pt x="16" y="11"/>
                    <a:pt x="16" y="19"/>
                    <a:pt x="16" y="23"/>
                  </a:cubicBezTo>
                  <a:cubicBezTo>
                    <a:pt x="16" y="25"/>
                    <a:pt x="16" y="28"/>
                    <a:pt x="16" y="30"/>
                  </a:cubicBezTo>
                  <a:cubicBezTo>
                    <a:pt x="16" y="33"/>
                    <a:pt x="16" y="36"/>
                    <a:pt x="15" y="39"/>
                  </a:cubicBezTo>
                  <a:cubicBezTo>
                    <a:pt x="15" y="45"/>
                    <a:pt x="15" y="49"/>
                    <a:pt x="14" y="54"/>
                  </a:cubicBezTo>
                  <a:cubicBezTo>
                    <a:pt x="13" y="60"/>
                    <a:pt x="13" y="66"/>
                    <a:pt x="15" y="71"/>
                  </a:cubicBezTo>
                  <a:cubicBezTo>
                    <a:pt x="16" y="76"/>
                    <a:pt x="16" y="78"/>
                    <a:pt x="13" y="80"/>
                  </a:cubicBezTo>
                  <a:cubicBezTo>
                    <a:pt x="12" y="80"/>
                    <a:pt x="11" y="81"/>
                    <a:pt x="10" y="81"/>
                  </a:cubicBezTo>
                  <a:cubicBezTo>
                    <a:pt x="6" y="84"/>
                    <a:pt x="1" y="87"/>
                    <a:pt x="0" y="94"/>
                  </a:cubicBezTo>
                  <a:cubicBezTo>
                    <a:pt x="0" y="96"/>
                    <a:pt x="1" y="99"/>
                    <a:pt x="2" y="100"/>
                  </a:cubicBezTo>
                  <a:cubicBezTo>
                    <a:pt x="3" y="101"/>
                    <a:pt x="5" y="102"/>
                    <a:pt x="7" y="102"/>
                  </a:cubicBezTo>
                  <a:cubicBezTo>
                    <a:pt x="12" y="102"/>
                    <a:pt x="17" y="100"/>
                    <a:pt x="21" y="98"/>
                  </a:cubicBezTo>
                  <a:cubicBezTo>
                    <a:pt x="23" y="97"/>
                    <a:pt x="25" y="96"/>
                    <a:pt x="26" y="95"/>
                  </a:cubicBezTo>
                  <a:cubicBezTo>
                    <a:pt x="27" y="95"/>
                    <a:pt x="27" y="95"/>
                    <a:pt x="27" y="95"/>
                  </a:cubicBezTo>
                  <a:cubicBezTo>
                    <a:pt x="27" y="95"/>
                    <a:pt x="27" y="95"/>
                    <a:pt x="27" y="96"/>
                  </a:cubicBezTo>
                  <a:cubicBezTo>
                    <a:pt x="29" y="98"/>
                    <a:pt x="29" y="101"/>
                    <a:pt x="29" y="103"/>
                  </a:cubicBezTo>
                  <a:cubicBezTo>
                    <a:pt x="29" y="104"/>
                    <a:pt x="29" y="105"/>
                    <a:pt x="29" y="105"/>
                  </a:cubicBezTo>
                  <a:cubicBezTo>
                    <a:pt x="29" y="108"/>
                    <a:pt x="29" y="110"/>
                    <a:pt x="30" y="113"/>
                  </a:cubicBezTo>
                  <a:cubicBezTo>
                    <a:pt x="32" y="117"/>
                    <a:pt x="35" y="117"/>
                    <a:pt x="36" y="117"/>
                  </a:cubicBezTo>
                  <a:cubicBezTo>
                    <a:pt x="40" y="117"/>
                    <a:pt x="43" y="114"/>
                    <a:pt x="46" y="112"/>
                  </a:cubicBezTo>
                  <a:cubicBezTo>
                    <a:pt x="47" y="111"/>
                    <a:pt x="47" y="111"/>
                    <a:pt x="47" y="111"/>
                  </a:cubicBezTo>
                  <a:cubicBezTo>
                    <a:pt x="49" y="109"/>
                    <a:pt x="51" y="108"/>
                    <a:pt x="52" y="106"/>
                  </a:cubicBezTo>
                  <a:cubicBezTo>
                    <a:pt x="53" y="104"/>
                    <a:pt x="54" y="102"/>
                    <a:pt x="54" y="101"/>
                  </a:cubicBezTo>
                  <a:cubicBezTo>
                    <a:pt x="55" y="100"/>
                    <a:pt x="55" y="99"/>
                    <a:pt x="56" y="98"/>
                  </a:cubicBezTo>
                  <a:cubicBezTo>
                    <a:pt x="56" y="96"/>
                    <a:pt x="58" y="95"/>
                    <a:pt x="60" y="93"/>
                  </a:cubicBezTo>
                  <a:cubicBezTo>
                    <a:pt x="62" y="91"/>
                    <a:pt x="65" y="88"/>
                    <a:pt x="66" y="83"/>
                  </a:cubicBezTo>
                  <a:cubicBezTo>
                    <a:pt x="66" y="82"/>
                    <a:pt x="66" y="82"/>
                    <a:pt x="66" y="81"/>
                  </a:cubicBezTo>
                  <a:cubicBezTo>
                    <a:pt x="66" y="79"/>
                    <a:pt x="66" y="78"/>
                    <a:pt x="67" y="77"/>
                  </a:cubicBezTo>
                  <a:cubicBezTo>
                    <a:pt x="68" y="76"/>
                    <a:pt x="69" y="75"/>
                    <a:pt x="71" y="75"/>
                  </a:cubicBezTo>
                  <a:cubicBezTo>
                    <a:pt x="71" y="75"/>
                    <a:pt x="71" y="76"/>
                    <a:pt x="71" y="76"/>
                  </a:cubicBezTo>
                  <a:cubicBezTo>
                    <a:pt x="71" y="77"/>
                    <a:pt x="72" y="78"/>
                    <a:pt x="72" y="78"/>
                  </a:cubicBezTo>
                  <a:cubicBezTo>
                    <a:pt x="72" y="78"/>
                    <a:pt x="72" y="79"/>
                    <a:pt x="72" y="79"/>
                  </a:cubicBezTo>
                  <a:cubicBezTo>
                    <a:pt x="72" y="82"/>
                    <a:pt x="72" y="82"/>
                    <a:pt x="72" y="82"/>
                  </a:cubicBezTo>
                  <a:cubicBezTo>
                    <a:pt x="76" y="82"/>
                    <a:pt x="76" y="82"/>
                    <a:pt x="76" y="82"/>
                  </a:cubicBezTo>
                  <a:cubicBezTo>
                    <a:pt x="77" y="82"/>
                    <a:pt x="77" y="82"/>
                    <a:pt x="77" y="82"/>
                  </a:cubicBezTo>
                  <a:cubicBezTo>
                    <a:pt x="78" y="81"/>
                    <a:pt x="80" y="81"/>
                    <a:pt x="81" y="81"/>
                  </a:cubicBezTo>
                  <a:cubicBezTo>
                    <a:pt x="82" y="81"/>
                    <a:pt x="82" y="81"/>
                    <a:pt x="82" y="81"/>
                  </a:cubicBezTo>
                  <a:cubicBezTo>
                    <a:pt x="82" y="81"/>
                    <a:pt x="82" y="81"/>
                    <a:pt x="82" y="81"/>
                  </a:cubicBezTo>
                  <a:cubicBezTo>
                    <a:pt x="82" y="81"/>
                    <a:pt x="82" y="82"/>
                    <a:pt x="81" y="83"/>
                  </a:cubicBezTo>
                  <a:cubicBezTo>
                    <a:pt x="81" y="84"/>
                    <a:pt x="80" y="86"/>
                    <a:pt x="80" y="88"/>
                  </a:cubicBezTo>
                  <a:cubicBezTo>
                    <a:pt x="81" y="90"/>
                    <a:pt x="82" y="92"/>
                    <a:pt x="86" y="92"/>
                  </a:cubicBezTo>
                  <a:cubicBezTo>
                    <a:pt x="87" y="92"/>
                    <a:pt x="89" y="92"/>
                    <a:pt x="90" y="91"/>
                  </a:cubicBezTo>
                  <a:cubicBezTo>
                    <a:pt x="90" y="91"/>
                    <a:pt x="91" y="91"/>
                    <a:pt x="91" y="91"/>
                  </a:cubicBezTo>
                  <a:cubicBezTo>
                    <a:pt x="93" y="91"/>
                    <a:pt x="94" y="92"/>
                    <a:pt x="96" y="93"/>
                  </a:cubicBezTo>
                  <a:cubicBezTo>
                    <a:pt x="97" y="93"/>
                    <a:pt x="98" y="94"/>
                    <a:pt x="99" y="94"/>
                  </a:cubicBezTo>
                  <a:cubicBezTo>
                    <a:pt x="101" y="95"/>
                    <a:pt x="103" y="96"/>
                    <a:pt x="105" y="96"/>
                  </a:cubicBezTo>
                  <a:cubicBezTo>
                    <a:pt x="112" y="96"/>
                    <a:pt x="117" y="90"/>
                    <a:pt x="121" y="86"/>
                  </a:cubicBezTo>
                  <a:cubicBezTo>
                    <a:pt x="122" y="84"/>
                    <a:pt x="124" y="82"/>
                    <a:pt x="124" y="80"/>
                  </a:cubicBezTo>
                  <a:cubicBezTo>
                    <a:pt x="123" y="78"/>
                    <a:pt x="122" y="76"/>
                    <a:pt x="120" y="75"/>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51" name="Freeform 77"/>
            <p:cNvSpPr>
              <a:spLocks/>
            </p:cNvSpPr>
            <p:nvPr/>
          </p:nvSpPr>
          <p:spPr bwMode="auto">
            <a:xfrm>
              <a:off x="18532648" y="5539366"/>
              <a:ext cx="147726" cy="113861"/>
            </a:xfrm>
            <a:custGeom>
              <a:avLst/>
              <a:gdLst>
                <a:gd name="T0" fmla="*/ 6 w 27"/>
                <a:gd name="T1" fmla="*/ 14 h 23"/>
                <a:gd name="T2" fmla="*/ 6 w 27"/>
                <a:gd name="T3" fmla="*/ 15 h 23"/>
                <a:gd name="T4" fmla="*/ 10 w 27"/>
                <a:gd name="T5" fmla="*/ 20 h 23"/>
                <a:gd name="T6" fmla="*/ 11 w 27"/>
                <a:gd name="T7" fmla="*/ 21 h 23"/>
                <a:gd name="T8" fmla="*/ 17 w 27"/>
                <a:gd name="T9" fmla="*/ 23 h 23"/>
                <a:gd name="T10" fmla="*/ 18 w 27"/>
                <a:gd name="T11" fmla="*/ 23 h 23"/>
                <a:gd name="T12" fmla="*/ 19 w 27"/>
                <a:gd name="T13" fmla="*/ 23 h 23"/>
                <a:gd name="T14" fmla="*/ 27 w 27"/>
                <a:gd name="T15" fmla="*/ 18 h 23"/>
                <a:gd name="T16" fmla="*/ 27 w 27"/>
                <a:gd name="T17" fmla="*/ 15 h 23"/>
                <a:gd name="T18" fmla="*/ 24 w 27"/>
                <a:gd name="T19" fmla="*/ 15 h 23"/>
                <a:gd name="T20" fmla="*/ 23 w 27"/>
                <a:gd name="T21" fmla="*/ 14 h 23"/>
                <a:gd name="T22" fmla="*/ 21 w 27"/>
                <a:gd name="T23" fmla="*/ 13 h 23"/>
                <a:gd name="T24" fmla="*/ 19 w 27"/>
                <a:gd name="T25" fmla="*/ 13 h 23"/>
                <a:gd name="T26" fmla="*/ 19 w 27"/>
                <a:gd name="T27" fmla="*/ 13 h 23"/>
                <a:gd name="T28" fmla="*/ 18 w 27"/>
                <a:gd name="T29" fmla="*/ 12 h 23"/>
                <a:gd name="T30" fmla="*/ 18 w 27"/>
                <a:gd name="T31" fmla="*/ 10 h 23"/>
                <a:gd name="T32" fmla="*/ 15 w 27"/>
                <a:gd name="T33" fmla="*/ 6 h 23"/>
                <a:gd name="T34" fmla="*/ 14 w 27"/>
                <a:gd name="T35" fmla="*/ 6 h 23"/>
                <a:gd name="T36" fmla="*/ 13 w 27"/>
                <a:gd name="T37" fmla="*/ 4 h 23"/>
                <a:gd name="T38" fmla="*/ 6 w 27"/>
                <a:gd name="T39" fmla="*/ 0 h 23"/>
                <a:gd name="T40" fmla="*/ 4 w 27"/>
                <a:gd name="T41" fmla="*/ 0 h 23"/>
                <a:gd name="T42" fmla="*/ 1 w 27"/>
                <a:gd name="T43" fmla="*/ 3 h 23"/>
                <a:gd name="T44" fmla="*/ 5 w 27"/>
                <a:gd name="T45" fmla="*/ 13 h 23"/>
                <a:gd name="T46" fmla="*/ 6 w 27"/>
                <a:gd name="T47"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7" h="23">
                  <a:moveTo>
                    <a:pt x="6" y="14"/>
                  </a:moveTo>
                  <a:cubicBezTo>
                    <a:pt x="6" y="14"/>
                    <a:pt x="6" y="15"/>
                    <a:pt x="6" y="15"/>
                  </a:cubicBezTo>
                  <a:cubicBezTo>
                    <a:pt x="6" y="17"/>
                    <a:pt x="7" y="19"/>
                    <a:pt x="10" y="20"/>
                  </a:cubicBezTo>
                  <a:cubicBezTo>
                    <a:pt x="11" y="21"/>
                    <a:pt x="11" y="21"/>
                    <a:pt x="11" y="21"/>
                  </a:cubicBezTo>
                  <a:cubicBezTo>
                    <a:pt x="12" y="22"/>
                    <a:pt x="14" y="23"/>
                    <a:pt x="17" y="23"/>
                  </a:cubicBezTo>
                  <a:cubicBezTo>
                    <a:pt x="17" y="23"/>
                    <a:pt x="18" y="23"/>
                    <a:pt x="18" y="23"/>
                  </a:cubicBezTo>
                  <a:cubicBezTo>
                    <a:pt x="18" y="23"/>
                    <a:pt x="19" y="23"/>
                    <a:pt x="19" y="23"/>
                  </a:cubicBezTo>
                  <a:cubicBezTo>
                    <a:pt x="21" y="23"/>
                    <a:pt x="27" y="22"/>
                    <a:pt x="27" y="18"/>
                  </a:cubicBezTo>
                  <a:cubicBezTo>
                    <a:pt x="27" y="15"/>
                    <a:pt x="27" y="15"/>
                    <a:pt x="27" y="15"/>
                  </a:cubicBezTo>
                  <a:cubicBezTo>
                    <a:pt x="24" y="15"/>
                    <a:pt x="24" y="15"/>
                    <a:pt x="24" y="15"/>
                  </a:cubicBezTo>
                  <a:cubicBezTo>
                    <a:pt x="24" y="15"/>
                    <a:pt x="23" y="14"/>
                    <a:pt x="23" y="14"/>
                  </a:cubicBezTo>
                  <a:cubicBezTo>
                    <a:pt x="22" y="14"/>
                    <a:pt x="22" y="13"/>
                    <a:pt x="21" y="13"/>
                  </a:cubicBezTo>
                  <a:cubicBezTo>
                    <a:pt x="20" y="13"/>
                    <a:pt x="19" y="13"/>
                    <a:pt x="19" y="13"/>
                  </a:cubicBezTo>
                  <a:cubicBezTo>
                    <a:pt x="19" y="13"/>
                    <a:pt x="19" y="13"/>
                    <a:pt x="19" y="13"/>
                  </a:cubicBezTo>
                  <a:cubicBezTo>
                    <a:pt x="19" y="12"/>
                    <a:pt x="18" y="12"/>
                    <a:pt x="18" y="12"/>
                  </a:cubicBezTo>
                  <a:cubicBezTo>
                    <a:pt x="18" y="11"/>
                    <a:pt x="18" y="10"/>
                    <a:pt x="18" y="10"/>
                  </a:cubicBezTo>
                  <a:cubicBezTo>
                    <a:pt x="17" y="8"/>
                    <a:pt x="16" y="7"/>
                    <a:pt x="15" y="6"/>
                  </a:cubicBezTo>
                  <a:cubicBezTo>
                    <a:pt x="14" y="6"/>
                    <a:pt x="14" y="6"/>
                    <a:pt x="14" y="6"/>
                  </a:cubicBezTo>
                  <a:cubicBezTo>
                    <a:pt x="14" y="6"/>
                    <a:pt x="13" y="5"/>
                    <a:pt x="13" y="4"/>
                  </a:cubicBezTo>
                  <a:cubicBezTo>
                    <a:pt x="11" y="2"/>
                    <a:pt x="9" y="0"/>
                    <a:pt x="6" y="0"/>
                  </a:cubicBezTo>
                  <a:cubicBezTo>
                    <a:pt x="5" y="0"/>
                    <a:pt x="5" y="0"/>
                    <a:pt x="4" y="0"/>
                  </a:cubicBezTo>
                  <a:cubicBezTo>
                    <a:pt x="3" y="1"/>
                    <a:pt x="1" y="2"/>
                    <a:pt x="1" y="3"/>
                  </a:cubicBezTo>
                  <a:cubicBezTo>
                    <a:pt x="0" y="7"/>
                    <a:pt x="3" y="10"/>
                    <a:pt x="5" y="13"/>
                  </a:cubicBezTo>
                  <a:cubicBezTo>
                    <a:pt x="5" y="13"/>
                    <a:pt x="5" y="13"/>
                    <a:pt x="6" y="14"/>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52" name="Freeform 78"/>
            <p:cNvSpPr>
              <a:spLocks/>
            </p:cNvSpPr>
            <p:nvPr/>
          </p:nvSpPr>
          <p:spPr bwMode="auto">
            <a:xfrm>
              <a:off x="18996343" y="4835669"/>
              <a:ext cx="86173" cy="89595"/>
            </a:xfrm>
            <a:custGeom>
              <a:avLst/>
              <a:gdLst>
                <a:gd name="T0" fmla="*/ 16 w 16"/>
                <a:gd name="T1" fmla="*/ 6 h 18"/>
                <a:gd name="T2" fmla="*/ 11 w 16"/>
                <a:gd name="T3" fmla="*/ 1 h 18"/>
                <a:gd name="T4" fmla="*/ 7 w 16"/>
                <a:gd name="T5" fmla="*/ 0 h 18"/>
                <a:gd name="T6" fmla="*/ 1 w 16"/>
                <a:gd name="T7" fmla="*/ 5 h 18"/>
                <a:gd name="T8" fmla="*/ 2 w 16"/>
                <a:gd name="T9" fmla="*/ 13 h 18"/>
                <a:gd name="T10" fmla="*/ 3 w 16"/>
                <a:gd name="T11" fmla="*/ 14 h 18"/>
                <a:gd name="T12" fmla="*/ 8 w 16"/>
                <a:gd name="T13" fmla="*/ 18 h 18"/>
                <a:gd name="T14" fmla="*/ 10 w 16"/>
                <a:gd name="T15" fmla="*/ 18 h 18"/>
                <a:gd name="T16" fmla="*/ 14 w 16"/>
                <a:gd name="T17" fmla="*/ 12 h 18"/>
                <a:gd name="T18" fmla="*/ 15 w 16"/>
                <a:gd name="T19" fmla="*/ 11 h 18"/>
                <a:gd name="T20" fmla="*/ 16 w 16"/>
                <a:gd name="T21" fmla="*/ 6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 h="18">
                  <a:moveTo>
                    <a:pt x="16" y="6"/>
                  </a:moveTo>
                  <a:cubicBezTo>
                    <a:pt x="15" y="4"/>
                    <a:pt x="13" y="2"/>
                    <a:pt x="11" y="1"/>
                  </a:cubicBezTo>
                  <a:cubicBezTo>
                    <a:pt x="10" y="1"/>
                    <a:pt x="9" y="0"/>
                    <a:pt x="7" y="0"/>
                  </a:cubicBezTo>
                  <a:cubicBezTo>
                    <a:pt x="6" y="0"/>
                    <a:pt x="3" y="1"/>
                    <a:pt x="1" y="5"/>
                  </a:cubicBezTo>
                  <a:cubicBezTo>
                    <a:pt x="0" y="8"/>
                    <a:pt x="0" y="10"/>
                    <a:pt x="2" y="13"/>
                  </a:cubicBezTo>
                  <a:cubicBezTo>
                    <a:pt x="3" y="13"/>
                    <a:pt x="3" y="14"/>
                    <a:pt x="3" y="14"/>
                  </a:cubicBezTo>
                  <a:cubicBezTo>
                    <a:pt x="3" y="15"/>
                    <a:pt x="5" y="18"/>
                    <a:pt x="8" y="18"/>
                  </a:cubicBezTo>
                  <a:cubicBezTo>
                    <a:pt x="8" y="18"/>
                    <a:pt x="9" y="18"/>
                    <a:pt x="10" y="18"/>
                  </a:cubicBezTo>
                  <a:cubicBezTo>
                    <a:pt x="12" y="17"/>
                    <a:pt x="13" y="14"/>
                    <a:pt x="14" y="12"/>
                  </a:cubicBezTo>
                  <a:cubicBezTo>
                    <a:pt x="14" y="12"/>
                    <a:pt x="14" y="11"/>
                    <a:pt x="15" y="11"/>
                  </a:cubicBezTo>
                  <a:cubicBezTo>
                    <a:pt x="16" y="9"/>
                    <a:pt x="16" y="8"/>
                    <a:pt x="16" y="6"/>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53" name="Freeform 79"/>
            <p:cNvSpPr>
              <a:spLocks/>
            </p:cNvSpPr>
            <p:nvPr/>
          </p:nvSpPr>
          <p:spPr bwMode="auto">
            <a:xfrm>
              <a:off x="18858876" y="4800204"/>
              <a:ext cx="121053" cy="203456"/>
            </a:xfrm>
            <a:custGeom>
              <a:avLst/>
              <a:gdLst>
                <a:gd name="T0" fmla="*/ 18 w 22"/>
                <a:gd name="T1" fmla="*/ 25 h 41"/>
                <a:gd name="T2" fmla="*/ 19 w 22"/>
                <a:gd name="T3" fmla="*/ 24 h 41"/>
                <a:gd name="T4" fmla="*/ 19 w 22"/>
                <a:gd name="T5" fmla="*/ 18 h 41"/>
                <a:gd name="T6" fmla="*/ 14 w 22"/>
                <a:gd name="T7" fmla="*/ 15 h 41"/>
                <a:gd name="T8" fmla="*/ 15 w 22"/>
                <a:gd name="T9" fmla="*/ 14 h 41"/>
                <a:gd name="T10" fmla="*/ 16 w 22"/>
                <a:gd name="T11" fmla="*/ 13 h 41"/>
                <a:gd name="T12" fmla="*/ 20 w 22"/>
                <a:gd name="T13" fmla="*/ 9 h 41"/>
                <a:gd name="T14" fmla="*/ 21 w 22"/>
                <a:gd name="T15" fmla="*/ 4 h 41"/>
                <a:gd name="T16" fmla="*/ 16 w 22"/>
                <a:gd name="T17" fmla="*/ 0 h 41"/>
                <a:gd name="T18" fmla="*/ 15 w 22"/>
                <a:gd name="T19" fmla="*/ 0 h 41"/>
                <a:gd name="T20" fmla="*/ 8 w 22"/>
                <a:gd name="T21" fmla="*/ 5 h 41"/>
                <a:gd name="T22" fmla="*/ 8 w 22"/>
                <a:gd name="T23" fmla="*/ 5 h 41"/>
                <a:gd name="T24" fmla="*/ 6 w 22"/>
                <a:gd name="T25" fmla="*/ 13 h 41"/>
                <a:gd name="T26" fmla="*/ 9 w 22"/>
                <a:gd name="T27" fmla="*/ 16 h 41"/>
                <a:gd name="T28" fmla="*/ 7 w 22"/>
                <a:gd name="T29" fmla="*/ 20 h 41"/>
                <a:gd name="T30" fmla="*/ 7 w 22"/>
                <a:gd name="T31" fmla="*/ 22 h 41"/>
                <a:gd name="T32" fmla="*/ 7 w 22"/>
                <a:gd name="T33" fmla="*/ 22 h 41"/>
                <a:gd name="T34" fmla="*/ 5 w 22"/>
                <a:gd name="T35" fmla="*/ 27 h 41"/>
                <a:gd name="T36" fmla="*/ 5 w 22"/>
                <a:gd name="T37" fmla="*/ 27 h 41"/>
                <a:gd name="T38" fmla="*/ 0 w 22"/>
                <a:gd name="T39" fmla="*/ 37 h 41"/>
                <a:gd name="T40" fmla="*/ 3 w 22"/>
                <a:gd name="T41" fmla="*/ 41 h 41"/>
                <a:gd name="T42" fmla="*/ 6 w 22"/>
                <a:gd name="T43" fmla="*/ 41 h 41"/>
                <a:gd name="T44" fmla="*/ 6 w 22"/>
                <a:gd name="T45" fmla="*/ 41 h 41"/>
                <a:gd name="T46" fmla="*/ 18 w 22"/>
                <a:gd name="T47" fmla="*/ 25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2" h="41">
                  <a:moveTo>
                    <a:pt x="18" y="25"/>
                  </a:moveTo>
                  <a:cubicBezTo>
                    <a:pt x="19" y="24"/>
                    <a:pt x="19" y="24"/>
                    <a:pt x="19" y="24"/>
                  </a:cubicBezTo>
                  <a:cubicBezTo>
                    <a:pt x="20" y="21"/>
                    <a:pt x="20" y="19"/>
                    <a:pt x="19" y="18"/>
                  </a:cubicBezTo>
                  <a:cubicBezTo>
                    <a:pt x="18" y="16"/>
                    <a:pt x="16" y="15"/>
                    <a:pt x="14" y="15"/>
                  </a:cubicBezTo>
                  <a:cubicBezTo>
                    <a:pt x="14" y="14"/>
                    <a:pt x="15" y="14"/>
                    <a:pt x="15" y="14"/>
                  </a:cubicBezTo>
                  <a:cubicBezTo>
                    <a:pt x="15" y="14"/>
                    <a:pt x="16" y="13"/>
                    <a:pt x="16" y="13"/>
                  </a:cubicBezTo>
                  <a:cubicBezTo>
                    <a:pt x="18" y="12"/>
                    <a:pt x="19" y="11"/>
                    <a:pt x="20" y="9"/>
                  </a:cubicBezTo>
                  <a:cubicBezTo>
                    <a:pt x="21" y="8"/>
                    <a:pt x="22" y="5"/>
                    <a:pt x="21" y="4"/>
                  </a:cubicBezTo>
                  <a:cubicBezTo>
                    <a:pt x="20" y="2"/>
                    <a:pt x="18" y="0"/>
                    <a:pt x="16" y="0"/>
                  </a:cubicBezTo>
                  <a:cubicBezTo>
                    <a:pt x="16" y="0"/>
                    <a:pt x="16" y="0"/>
                    <a:pt x="15" y="0"/>
                  </a:cubicBezTo>
                  <a:cubicBezTo>
                    <a:pt x="12" y="0"/>
                    <a:pt x="9" y="3"/>
                    <a:pt x="8" y="5"/>
                  </a:cubicBezTo>
                  <a:cubicBezTo>
                    <a:pt x="8" y="5"/>
                    <a:pt x="8" y="5"/>
                    <a:pt x="8" y="5"/>
                  </a:cubicBezTo>
                  <a:cubicBezTo>
                    <a:pt x="6" y="7"/>
                    <a:pt x="4" y="10"/>
                    <a:pt x="6" y="13"/>
                  </a:cubicBezTo>
                  <a:cubicBezTo>
                    <a:pt x="6" y="15"/>
                    <a:pt x="8" y="16"/>
                    <a:pt x="9" y="16"/>
                  </a:cubicBezTo>
                  <a:cubicBezTo>
                    <a:pt x="8" y="17"/>
                    <a:pt x="7" y="18"/>
                    <a:pt x="7" y="20"/>
                  </a:cubicBezTo>
                  <a:cubicBezTo>
                    <a:pt x="7" y="21"/>
                    <a:pt x="7" y="21"/>
                    <a:pt x="7" y="22"/>
                  </a:cubicBezTo>
                  <a:cubicBezTo>
                    <a:pt x="7" y="22"/>
                    <a:pt x="7" y="22"/>
                    <a:pt x="7" y="22"/>
                  </a:cubicBezTo>
                  <a:cubicBezTo>
                    <a:pt x="7" y="24"/>
                    <a:pt x="7" y="25"/>
                    <a:pt x="5" y="27"/>
                  </a:cubicBezTo>
                  <a:cubicBezTo>
                    <a:pt x="5" y="27"/>
                    <a:pt x="5" y="27"/>
                    <a:pt x="5" y="27"/>
                  </a:cubicBezTo>
                  <a:cubicBezTo>
                    <a:pt x="2" y="30"/>
                    <a:pt x="0" y="33"/>
                    <a:pt x="0" y="37"/>
                  </a:cubicBezTo>
                  <a:cubicBezTo>
                    <a:pt x="1" y="38"/>
                    <a:pt x="2" y="40"/>
                    <a:pt x="3" y="41"/>
                  </a:cubicBezTo>
                  <a:cubicBezTo>
                    <a:pt x="4" y="41"/>
                    <a:pt x="5" y="41"/>
                    <a:pt x="6" y="41"/>
                  </a:cubicBezTo>
                  <a:cubicBezTo>
                    <a:pt x="6" y="41"/>
                    <a:pt x="6" y="41"/>
                    <a:pt x="6" y="41"/>
                  </a:cubicBezTo>
                  <a:cubicBezTo>
                    <a:pt x="9" y="41"/>
                    <a:pt x="13" y="37"/>
                    <a:pt x="18" y="25"/>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54" name="Freeform 80"/>
            <p:cNvSpPr>
              <a:spLocks/>
            </p:cNvSpPr>
            <p:nvPr/>
          </p:nvSpPr>
          <p:spPr bwMode="auto">
            <a:xfrm>
              <a:off x="18897859" y="5003660"/>
              <a:ext cx="82070" cy="123194"/>
            </a:xfrm>
            <a:custGeom>
              <a:avLst/>
              <a:gdLst>
                <a:gd name="T0" fmla="*/ 8 w 15"/>
                <a:gd name="T1" fmla="*/ 0 h 25"/>
                <a:gd name="T2" fmla="*/ 5 w 15"/>
                <a:gd name="T3" fmla="*/ 1 h 25"/>
                <a:gd name="T4" fmla="*/ 4 w 15"/>
                <a:gd name="T5" fmla="*/ 7 h 25"/>
                <a:gd name="T6" fmla="*/ 4 w 15"/>
                <a:gd name="T7" fmla="*/ 7 h 25"/>
                <a:gd name="T8" fmla="*/ 4 w 15"/>
                <a:gd name="T9" fmla="*/ 7 h 25"/>
                <a:gd name="T10" fmla="*/ 3 w 15"/>
                <a:gd name="T11" fmla="*/ 12 h 25"/>
                <a:gd name="T12" fmla="*/ 3 w 15"/>
                <a:gd name="T13" fmla="*/ 14 h 25"/>
                <a:gd name="T14" fmla="*/ 1 w 15"/>
                <a:gd name="T15" fmla="*/ 15 h 25"/>
                <a:gd name="T16" fmla="*/ 0 w 15"/>
                <a:gd name="T17" fmla="*/ 19 h 25"/>
                <a:gd name="T18" fmla="*/ 6 w 15"/>
                <a:gd name="T19" fmla="*/ 25 h 25"/>
                <a:gd name="T20" fmla="*/ 11 w 15"/>
                <a:gd name="T21" fmla="*/ 20 h 25"/>
                <a:gd name="T22" fmla="*/ 9 w 15"/>
                <a:gd name="T23" fmla="*/ 15 h 25"/>
                <a:gd name="T24" fmla="*/ 9 w 15"/>
                <a:gd name="T25" fmla="*/ 15 h 25"/>
                <a:gd name="T26" fmla="*/ 11 w 15"/>
                <a:gd name="T27" fmla="*/ 12 h 25"/>
                <a:gd name="T28" fmla="*/ 12 w 15"/>
                <a:gd name="T29" fmla="*/ 11 h 25"/>
                <a:gd name="T30" fmla="*/ 12 w 15"/>
                <a:gd name="T31" fmla="*/ 11 h 25"/>
                <a:gd name="T32" fmla="*/ 15 w 15"/>
                <a:gd name="T33" fmla="*/ 6 h 25"/>
                <a:gd name="T34" fmla="*/ 8 w 15"/>
                <a:gd name="T35"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 h="25">
                  <a:moveTo>
                    <a:pt x="8" y="0"/>
                  </a:moveTo>
                  <a:cubicBezTo>
                    <a:pt x="7" y="0"/>
                    <a:pt x="6" y="0"/>
                    <a:pt x="5" y="1"/>
                  </a:cubicBezTo>
                  <a:cubicBezTo>
                    <a:pt x="2" y="3"/>
                    <a:pt x="4" y="6"/>
                    <a:pt x="4" y="7"/>
                  </a:cubicBezTo>
                  <a:cubicBezTo>
                    <a:pt x="4" y="7"/>
                    <a:pt x="4" y="7"/>
                    <a:pt x="4" y="7"/>
                  </a:cubicBezTo>
                  <a:cubicBezTo>
                    <a:pt x="4" y="7"/>
                    <a:pt x="4" y="7"/>
                    <a:pt x="4" y="7"/>
                  </a:cubicBezTo>
                  <a:cubicBezTo>
                    <a:pt x="3" y="8"/>
                    <a:pt x="2" y="10"/>
                    <a:pt x="3" y="12"/>
                  </a:cubicBezTo>
                  <a:cubicBezTo>
                    <a:pt x="3" y="14"/>
                    <a:pt x="3" y="14"/>
                    <a:pt x="3" y="14"/>
                  </a:cubicBezTo>
                  <a:cubicBezTo>
                    <a:pt x="2" y="14"/>
                    <a:pt x="2" y="14"/>
                    <a:pt x="1" y="15"/>
                  </a:cubicBezTo>
                  <a:cubicBezTo>
                    <a:pt x="1" y="16"/>
                    <a:pt x="0" y="17"/>
                    <a:pt x="0" y="19"/>
                  </a:cubicBezTo>
                  <a:cubicBezTo>
                    <a:pt x="1" y="22"/>
                    <a:pt x="3" y="25"/>
                    <a:pt x="6" y="25"/>
                  </a:cubicBezTo>
                  <a:cubicBezTo>
                    <a:pt x="8" y="25"/>
                    <a:pt x="11" y="23"/>
                    <a:pt x="11" y="20"/>
                  </a:cubicBezTo>
                  <a:cubicBezTo>
                    <a:pt x="11" y="18"/>
                    <a:pt x="11" y="16"/>
                    <a:pt x="9" y="15"/>
                  </a:cubicBezTo>
                  <a:cubicBezTo>
                    <a:pt x="9" y="15"/>
                    <a:pt x="9" y="15"/>
                    <a:pt x="9" y="15"/>
                  </a:cubicBezTo>
                  <a:cubicBezTo>
                    <a:pt x="10" y="14"/>
                    <a:pt x="11" y="13"/>
                    <a:pt x="11" y="12"/>
                  </a:cubicBezTo>
                  <a:cubicBezTo>
                    <a:pt x="12" y="12"/>
                    <a:pt x="12" y="11"/>
                    <a:pt x="12" y="11"/>
                  </a:cubicBezTo>
                  <a:cubicBezTo>
                    <a:pt x="12" y="11"/>
                    <a:pt x="12" y="11"/>
                    <a:pt x="12" y="11"/>
                  </a:cubicBezTo>
                  <a:cubicBezTo>
                    <a:pt x="13" y="10"/>
                    <a:pt x="15" y="9"/>
                    <a:pt x="15" y="6"/>
                  </a:cubicBezTo>
                  <a:cubicBezTo>
                    <a:pt x="15" y="3"/>
                    <a:pt x="11" y="0"/>
                    <a:pt x="8" y="0"/>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55" name="Freeform 81"/>
            <p:cNvSpPr>
              <a:spLocks/>
            </p:cNvSpPr>
            <p:nvPr/>
          </p:nvSpPr>
          <p:spPr bwMode="auto">
            <a:xfrm>
              <a:off x="18750133" y="4800204"/>
              <a:ext cx="108743" cy="83996"/>
            </a:xfrm>
            <a:custGeom>
              <a:avLst/>
              <a:gdLst>
                <a:gd name="T0" fmla="*/ 14 w 20"/>
                <a:gd name="T1" fmla="*/ 2 h 17"/>
                <a:gd name="T2" fmla="*/ 12 w 20"/>
                <a:gd name="T3" fmla="*/ 1 h 17"/>
                <a:gd name="T4" fmla="*/ 8 w 20"/>
                <a:gd name="T5" fmla="*/ 0 h 17"/>
                <a:gd name="T6" fmla="*/ 4 w 20"/>
                <a:gd name="T7" fmla="*/ 1 h 17"/>
                <a:gd name="T8" fmla="*/ 1 w 20"/>
                <a:gd name="T9" fmla="*/ 6 h 17"/>
                <a:gd name="T10" fmla="*/ 4 w 20"/>
                <a:gd name="T11" fmla="*/ 12 h 17"/>
                <a:gd name="T12" fmla="*/ 5 w 20"/>
                <a:gd name="T13" fmla="*/ 13 h 17"/>
                <a:gd name="T14" fmla="*/ 5 w 20"/>
                <a:gd name="T15" fmla="*/ 14 h 17"/>
                <a:gd name="T16" fmla="*/ 10 w 20"/>
                <a:gd name="T17" fmla="*/ 17 h 17"/>
                <a:gd name="T18" fmla="*/ 12 w 20"/>
                <a:gd name="T19" fmla="*/ 17 h 17"/>
                <a:gd name="T20" fmla="*/ 14 w 20"/>
                <a:gd name="T21" fmla="*/ 17 h 17"/>
                <a:gd name="T22" fmla="*/ 14 w 20"/>
                <a:gd name="T23" fmla="*/ 15 h 17"/>
                <a:gd name="T24" fmla="*/ 14 w 20"/>
                <a:gd name="T25" fmla="*/ 14 h 17"/>
                <a:gd name="T26" fmla="*/ 14 w 20"/>
                <a:gd name="T27" fmla="*/ 14 h 17"/>
                <a:gd name="T28" fmla="*/ 18 w 20"/>
                <a:gd name="T29" fmla="*/ 12 h 17"/>
                <a:gd name="T30" fmla="*/ 20 w 20"/>
                <a:gd name="T31" fmla="*/ 7 h 17"/>
                <a:gd name="T32" fmla="*/ 14 w 20"/>
                <a:gd name="T33" fmla="*/ 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 h="17">
                  <a:moveTo>
                    <a:pt x="14" y="2"/>
                  </a:moveTo>
                  <a:cubicBezTo>
                    <a:pt x="14" y="2"/>
                    <a:pt x="13" y="2"/>
                    <a:pt x="12" y="1"/>
                  </a:cubicBezTo>
                  <a:cubicBezTo>
                    <a:pt x="11" y="1"/>
                    <a:pt x="10" y="0"/>
                    <a:pt x="8" y="0"/>
                  </a:cubicBezTo>
                  <a:cubicBezTo>
                    <a:pt x="7" y="0"/>
                    <a:pt x="5" y="1"/>
                    <a:pt x="4" y="1"/>
                  </a:cubicBezTo>
                  <a:cubicBezTo>
                    <a:pt x="3" y="2"/>
                    <a:pt x="1" y="3"/>
                    <a:pt x="1" y="6"/>
                  </a:cubicBezTo>
                  <a:cubicBezTo>
                    <a:pt x="0" y="9"/>
                    <a:pt x="2" y="10"/>
                    <a:pt x="4" y="12"/>
                  </a:cubicBezTo>
                  <a:cubicBezTo>
                    <a:pt x="4" y="12"/>
                    <a:pt x="4" y="13"/>
                    <a:pt x="5" y="13"/>
                  </a:cubicBezTo>
                  <a:cubicBezTo>
                    <a:pt x="5" y="13"/>
                    <a:pt x="5" y="13"/>
                    <a:pt x="5" y="14"/>
                  </a:cubicBezTo>
                  <a:cubicBezTo>
                    <a:pt x="6" y="15"/>
                    <a:pt x="7" y="17"/>
                    <a:pt x="10" y="17"/>
                  </a:cubicBezTo>
                  <a:cubicBezTo>
                    <a:pt x="10" y="17"/>
                    <a:pt x="11" y="17"/>
                    <a:pt x="12" y="17"/>
                  </a:cubicBezTo>
                  <a:cubicBezTo>
                    <a:pt x="14" y="17"/>
                    <a:pt x="14" y="17"/>
                    <a:pt x="14" y="17"/>
                  </a:cubicBezTo>
                  <a:cubicBezTo>
                    <a:pt x="14" y="15"/>
                    <a:pt x="14" y="15"/>
                    <a:pt x="14" y="15"/>
                  </a:cubicBezTo>
                  <a:cubicBezTo>
                    <a:pt x="14" y="14"/>
                    <a:pt x="14" y="14"/>
                    <a:pt x="14" y="14"/>
                  </a:cubicBezTo>
                  <a:cubicBezTo>
                    <a:pt x="14" y="14"/>
                    <a:pt x="14" y="14"/>
                    <a:pt x="14" y="14"/>
                  </a:cubicBezTo>
                  <a:cubicBezTo>
                    <a:pt x="15" y="13"/>
                    <a:pt x="16" y="13"/>
                    <a:pt x="18" y="12"/>
                  </a:cubicBezTo>
                  <a:cubicBezTo>
                    <a:pt x="20" y="10"/>
                    <a:pt x="20" y="8"/>
                    <a:pt x="20" y="7"/>
                  </a:cubicBezTo>
                  <a:cubicBezTo>
                    <a:pt x="19" y="4"/>
                    <a:pt x="17" y="3"/>
                    <a:pt x="14" y="2"/>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56" name="Freeform 83"/>
            <p:cNvSpPr>
              <a:spLocks noEditPoints="1"/>
            </p:cNvSpPr>
            <p:nvPr/>
          </p:nvSpPr>
          <p:spPr bwMode="auto">
            <a:xfrm>
              <a:off x="16608107" y="3336813"/>
              <a:ext cx="420609" cy="451710"/>
            </a:xfrm>
            <a:custGeom>
              <a:avLst/>
              <a:gdLst>
                <a:gd name="T0" fmla="*/ 68 w 77"/>
                <a:gd name="T1" fmla="*/ 49 h 91"/>
                <a:gd name="T2" fmla="*/ 67 w 77"/>
                <a:gd name="T3" fmla="*/ 43 h 91"/>
                <a:gd name="T4" fmla="*/ 67 w 77"/>
                <a:gd name="T5" fmla="*/ 34 h 91"/>
                <a:gd name="T6" fmla="*/ 65 w 77"/>
                <a:gd name="T7" fmla="*/ 21 h 91"/>
                <a:gd name="T8" fmla="*/ 55 w 77"/>
                <a:gd name="T9" fmla="*/ 15 h 91"/>
                <a:gd name="T10" fmla="*/ 55 w 77"/>
                <a:gd name="T11" fmla="*/ 12 h 91"/>
                <a:gd name="T12" fmla="*/ 41 w 77"/>
                <a:gd name="T13" fmla="*/ 0 h 91"/>
                <a:gd name="T14" fmla="*/ 33 w 77"/>
                <a:gd name="T15" fmla="*/ 8 h 91"/>
                <a:gd name="T16" fmla="*/ 28 w 77"/>
                <a:gd name="T17" fmla="*/ 7 h 91"/>
                <a:gd name="T18" fmla="*/ 22 w 77"/>
                <a:gd name="T19" fmla="*/ 19 h 91"/>
                <a:gd name="T20" fmla="*/ 18 w 77"/>
                <a:gd name="T21" fmla="*/ 19 h 91"/>
                <a:gd name="T22" fmla="*/ 9 w 77"/>
                <a:gd name="T23" fmla="*/ 30 h 91"/>
                <a:gd name="T24" fmla="*/ 2 w 77"/>
                <a:gd name="T25" fmla="*/ 32 h 91"/>
                <a:gd name="T26" fmla="*/ 4 w 77"/>
                <a:gd name="T27" fmla="*/ 44 h 91"/>
                <a:gd name="T28" fmla="*/ 10 w 77"/>
                <a:gd name="T29" fmla="*/ 46 h 91"/>
                <a:gd name="T30" fmla="*/ 11 w 77"/>
                <a:gd name="T31" fmla="*/ 54 h 91"/>
                <a:gd name="T32" fmla="*/ 19 w 77"/>
                <a:gd name="T33" fmla="*/ 56 h 91"/>
                <a:gd name="T34" fmla="*/ 21 w 77"/>
                <a:gd name="T35" fmla="*/ 57 h 91"/>
                <a:gd name="T36" fmla="*/ 27 w 77"/>
                <a:gd name="T37" fmla="*/ 61 h 91"/>
                <a:gd name="T38" fmla="*/ 32 w 77"/>
                <a:gd name="T39" fmla="*/ 61 h 91"/>
                <a:gd name="T40" fmla="*/ 40 w 77"/>
                <a:gd name="T41" fmla="*/ 63 h 91"/>
                <a:gd name="T42" fmla="*/ 38 w 77"/>
                <a:gd name="T43" fmla="*/ 66 h 91"/>
                <a:gd name="T44" fmla="*/ 35 w 77"/>
                <a:gd name="T45" fmla="*/ 67 h 91"/>
                <a:gd name="T46" fmla="*/ 30 w 77"/>
                <a:gd name="T47" fmla="*/ 66 h 91"/>
                <a:gd name="T48" fmla="*/ 22 w 77"/>
                <a:gd name="T49" fmla="*/ 68 h 91"/>
                <a:gd name="T50" fmla="*/ 24 w 77"/>
                <a:gd name="T51" fmla="*/ 78 h 91"/>
                <a:gd name="T52" fmla="*/ 43 w 77"/>
                <a:gd name="T53" fmla="*/ 91 h 91"/>
                <a:gd name="T54" fmla="*/ 66 w 77"/>
                <a:gd name="T55" fmla="*/ 85 h 91"/>
                <a:gd name="T56" fmla="*/ 77 w 77"/>
                <a:gd name="T57" fmla="*/ 53 h 91"/>
                <a:gd name="T58" fmla="*/ 50 w 77"/>
                <a:gd name="T59" fmla="*/ 65 h 91"/>
                <a:gd name="T60" fmla="*/ 47 w 77"/>
                <a:gd name="T61" fmla="*/ 61 h 91"/>
                <a:gd name="T62" fmla="*/ 49 w 77"/>
                <a:gd name="T63" fmla="*/ 61 h 91"/>
                <a:gd name="T64" fmla="*/ 56 w 77"/>
                <a:gd name="T65" fmla="*/ 65 h 91"/>
                <a:gd name="T66" fmla="*/ 52 w 77"/>
                <a:gd name="T67" fmla="*/ 67 h 91"/>
                <a:gd name="T68" fmla="*/ 39 w 77"/>
                <a:gd name="T69" fmla="*/ 48 h 91"/>
                <a:gd name="T70" fmla="*/ 37 w 77"/>
                <a:gd name="T71" fmla="*/ 5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7" h="91">
                  <a:moveTo>
                    <a:pt x="73" y="51"/>
                  </a:moveTo>
                  <a:cubicBezTo>
                    <a:pt x="71" y="51"/>
                    <a:pt x="70" y="50"/>
                    <a:pt x="68" y="49"/>
                  </a:cubicBezTo>
                  <a:cubicBezTo>
                    <a:pt x="68" y="49"/>
                    <a:pt x="68" y="48"/>
                    <a:pt x="68" y="46"/>
                  </a:cubicBezTo>
                  <a:cubicBezTo>
                    <a:pt x="68" y="45"/>
                    <a:pt x="68" y="44"/>
                    <a:pt x="67" y="43"/>
                  </a:cubicBezTo>
                  <a:cubicBezTo>
                    <a:pt x="67" y="41"/>
                    <a:pt x="67" y="40"/>
                    <a:pt x="67" y="38"/>
                  </a:cubicBezTo>
                  <a:cubicBezTo>
                    <a:pt x="67" y="37"/>
                    <a:pt x="67" y="35"/>
                    <a:pt x="67" y="34"/>
                  </a:cubicBezTo>
                  <a:cubicBezTo>
                    <a:pt x="67" y="33"/>
                    <a:pt x="67" y="32"/>
                    <a:pt x="67" y="31"/>
                  </a:cubicBezTo>
                  <a:cubicBezTo>
                    <a:pt x="66" y="28"/>
                    <a:pt x="66" y="24"/>
                    <a:pt x="65" y="21"/>
                  </a:cubicBezTo>
                  <a:cubicBezTo>
                    <a:pt x="63" y="17"/>
                    <a:pt x="59" y="16"/>
                    <a:pt x="56" y="15"/>
                  </a:cubicBezTo>
                  <a:cubicBezTo>
                    <a:pt x="56" y="15"/>
                    <a:pt x="55" y="15"/>
                    <a:pt x="55" y="15"/>
                  </a:cubicBezTo>
                  <a:cubicBezTo>
                    <a:pt x="55" y="14"/>
                    <a:pt x="55" y="14"/>
                    <a:pt x="55" y="13"/>
                  </a:cubicBezTo>
                  <a:cubicBezTo>
                    <a:pt x="55" y="12"/>
                    <a:pt x="55" y="12"/>
                    <a:pt x="55" y="12"/>
                  </a:cubicBezTo>
                  <a:cubicBezTo>
                    <a:pt x="56" y="7"/>
                    <a:pt x="55" y="5"/>
                    <a:pt x="54" y="4"/>
                  </a:cubicBezTo>
                  <a:cubicBezTo>
                    <a:pt x="51" y="2"/>
                    <a:pt x="46" y="0"/>
                    <a:pt x="41" y="0"/>
                  </a:cubicBezTo>
                  <a:cubicBezTo>
                    <a:pt x="35" y="0"/>
                    <a:pt x="34" y="4"/>
                    <a:pt x="33" y="5"/>
                  </a:cubicBezTo>
                  <a:cubicBezTo>
                    <a:pt x="33" y="6"/>
                    <a:pt x="33" y="7"/>
                    <a:pt x="33" y="8"/>
                  </a:cubicBezTo>
                  <a:cubicBezTo>
                    <a:pt x="33" y="8"/>
                    <a:pt x="33" y="8"/>
                    <a:pt x="32" y="8"/>
                  </a:cubicBezTo>
                  <a:cubicBezTo>
                    <a:pt x="31" y="8"/>
                    <a:pt x="30" y="7"/>
                    <a:pt x="28" y="7"/>
                  </a:cubicBezTo>
                  <a:cubicBezTo>
                    <a:pt x="26" y="7"/>
                    <a:pt x="25" y="8"/>
                    <a:pt x="23" y="9"/>
                  </a:cubicBezTo>
                  <a:cubicBezTo>
                    <a:pt x="21" y="12"/>
                    <a:pt x="20" y="16"/>
                    <a:pt x="22" y="19"/>
                  </a:cubicBezTo>
                  <a:cubicBezTo>
                    <a:pt x="21" y="19"/>
                    <a:pt x="21" y="19"/>
                    <a:pt x="21" y="19"/>
                  </a:cubicBezTo>
                  <a:cubicBezTo>
                    <a:pt x="20" y="19"/>
                    <a:pt x="19" y="19"/>
                    <a:pt x="18" y="19"/>
                  </a:cubicBezTo>
                  <a:cubicBezTo>
                    <a:pt x="11" y="19"/>
                    <a:pt x="11" y="24"/>
                    <a:pt x="10" y="27"/>
                  </a:cubicBezTo>
                  <a:cubicBezTo>
                    <a:pt x="10" y="30"/>
                    <a:pt x="9" y="30"/>
                    <a:pt x="9" y="30"/>
                  </a:cubicBezTo>
                  <a:cubicBezTo>
                    <a:pt x="8" y="30"/>
                    <a:pt x="8" y="30"/>
                    <a:pt x="8" y="30"/>
                  </a:cubicBezTo>
                  <a:cubicBezTo>
                    <a:pt x="6" y="30"/>
                    <a:pt x="4" y="30"/>
                    <a:pt x="2" y="32"/>
                  </a:cubicBezTo>
                  <a:cubicBezTo>
                    <a:pt x="1" y="34"/>
                    <a:pt x="0" y="36"/>
                    <a:pt x="1" y="38"/>
                  </a:cubicBezTo>
                  <a:cubicBezTo>
                    <a:pt x="1" y="41"/>
                    <a:pt x="2" y="43"/>
                    <a:pt x="4" y="44"/>
                  </a:cubicBezTo>
                  <a:cubicBezTo>
                    <a:pt x="6" y="45"/>
                    <a:pt x="7" y="45"/>
                    <a:pt x="9" y="46"/>
                  </a:cubicBezTo>
                  <a:cubicBezTo>
                    <a:pt x="10" y="46"/>
                    <a:pt x="10" y="46"/>
                    <a:pt x="10" y="46"/>
                  </a:cubicBezTo>
                  <a:cubicBezTo>
                    <a:pt x="10" y="46"/>
                    <a:pt x="10" y="47"/>
                    <a:pt x="10" y="47"/>
                  </a:cubicBezTo>
                  <a:cubicBezTo>
                    <a:pt x="10" y="49"/>
                    <a:pt x="9" y="51"/>
                    <a:pt x="11" y="54"/>
                  </a:cubicBezTo>
                  <a:cubicBezTo>
                    <a:pt x="12" y="56"/>
                    <a:pt x="14" y="56"/>
                    <a:pt x="16" y="56"/>
                  </a:cubicBezTo>
                  <a:cubicBezTo>
                    <a:pt x="17" y="56"/>
                    <a:pt x="18" y="56"/>
                    <a:pt x="19" y="56"/>
                  </a:cubicBezTo>
                  <a:cubicBezTo>
                    <a:pt x="19" y="56"/>
                    <a:pt x="20" y="56"/>
                    <a:pt x="20" y="56"/>
                  </a:cubicBezTo>
                  <a:cubicBezTo>
                    <a:pt x="20" y="56"/>
                    <a:pt x="21" y="57"/>
                    <a:pt x="21" y="57"/>
                  </a:cubicBezTo>
                  <a:cubicBezTo>
                    <a:pt x="22" y="58"/>
                    <a:pt x="23" y="60"/>
                    <a:pt x="26" y="61"/>
                  </a:cubicBezTo>
                  <a:cubicBezTo>
                    <a:pt x="27" y="61"/>
                    <a:pt x="27" y="61"/>
                    <a:pt x="27" y="61"/>
                  </a:cubicBezTo>
                  <a:cubicBezTo>
                    <a:pt x="29" y="61"/>
                    <a:pt x="31" y="60"/>
                    <a:pt x="32" y="59"/>
                  </a:cubicBezTo>
                  <a:cubicBezTo>
                    <a:pt x="32" y="61"/>
                    <a:pt x="32" y="61"/>
                    <a:pt x="32" y="61"/>
                  </a:cubicBezTo>
                  <a:cubicBezTo>
                    <a:pt x="34" y="62"/>
                    <a:pt x="34" y="62"/>
                    <a:pt x="34" y="62"/>
                  </a:cubicBezTo>
                  <a:cubicBezTo>
                    <a:pt x="36" y="63"/>
                    <a:pt x="38" y="63"/>
                    <a:pt x="40" y="63"/>
                  </a:cubicBezTo>
                  <a:cubicBezTo>
                    <a:pt x="40" y="63"/>
                    <a:pt x="40" y="63"/>
                    <a:pt x="40" y="63"/>
                  </a:cubicBezTo>
                  <a:cubicBezTo>
                    <a:pt x="39" y="64"/>
                    <a:pt x="39" y="65"/>
                    <a:pt x="38" y="66"/>
                  </a:cubicBezTo>
                  <a:cubicBezTo>
                    <a:pt x="38" y="66"/>
                    <a:pt x="38" y="66"/>
                    <a:pt x="37" y="66"/>
                  </a:cubicBezTo>
                  <a:cubicBezTo>
                    <a:pt x="36" y="67"/>
                    <a:pt x="36" y="67"/>
                    <a:pt x="35" y="67"/>
                  </a:cubicBezTo>
                  <a:cubicBezTo>
                    <a:pt x="34" y="67"/>
                    <a:pt x="32" y="67"/>
                    <a:pt x="31" y="66"/>
                  </a:cubicBezTo>
                  <a:cubicBezTo>
                    <a:pt x="31" y="66"/>
                    <a:pt x="30" y="66"/>
                    <a:pt x="30" y="66"/>
                  </a:cubicBezTo>
                  <a:cubicBezTo>
                    <a:pt x="29" y="66"/>
                    <a:pt x="28" y="65"/>
                    <a:pt x="27" y="65"/>
                  </a:cubicBezTo>
                  <a:cubicBezTo>
                    <a:pt x="25" y="65"/>
                    <a:pt x="23" y="66"/>
                    <a:pt x="22" y="68"/>
                  </a:cubicBezTo>
                  <a:cubicBezTo>
                    <a:pt x="20" y="71"/>
                    <a:pt x="22" y="75"/>
                    <a:pt x="23" y="77"/>
                  </a:cubicBezTo>
                  <a:cubicBezTo>
                    <a:pt x="23" y="78"/>
                    <a:pt x="24" y="78"/>
                    <a:pt x="24" y="78"/>
                  </a:cubicBezTo>
                  <a:cubicBezTo>
                    <a:pt x="28" y="90"/>
                    <a:pt x="36" y="91"/>
                    <a:pt x="43" y="91"/>
                  </a:cubicBezTo>
                  <a:cubicBezTo>
                    <a:pt x="43" y="91"/>
                    <a:pt x="43" y="91"/>
                    <a:pt x="43" y="91"/>
                  </a:cubicBezTo>
                  <a:cubicBezTo>
                    <a:pt x="46" y="91"/>
                    <a:pt x="49" y="91"/>
                    <a:pt x="53" y="90"/>
                  </a:cubicBezTo>
                  <a:cubicBezTo>
                    <a:pt x="57" y="90"/>
                    <a:pt x="61" y="88"/>
                    <a:pt x="66" y="85"/>
                  </a:cubicBezTo>
                  <a:cubicBezTo>
                    <a:pt x="67" y="84"/>
                    <a:pt x="67" y="84"/>
                    <a:pt x="67" y="84"/>
                  </a:cubicBezTo>
                  <a:cubicBezTo>
                    <a:pt x="77" y="53"/>
                    <a:pt x="77" y="53"/>
                    <a:pt x="77" y="53"/>
                  </a:cubicBezTo>
                  <a:lnTo>
                    <a:pt x="73" y="51"/>
                  </a:lnTo>
                  <a:close/>
                  <a:moveTo>
                    <a:pt x="50" y="65"/>
                  </a:moveTo>
                  <a:cubicBezTo>
                    <a:pt x="49" y="64"/>
                    <a:pt x="48" y="62"/>
                    <a:pt x="46" y="62"/>
                  </a:cubicBezTo>
                  <a:cubicBezTo>
                    <a:pt x="46" y="62"/>
                    <a:pt x="47" y="61"/>
                    <a:pt x="47" y="61"/>
                  </a:cubicBezTo>
                  <a:cubicBezTo>
                    <a:pt x="47" y="61"/>
                    <a:pt x="48" y="60"/>
                    <a:pt x="48" y="60"/>
                  </a:cubicBezTo>
                  <a:cubicBezTo>
                    <a:pt x="49" y="61"/>
                    <a:pt x="49" y="61"/>
                    <a:pt x="49" y="61"/>
                  </a:cubicBezTo>
                  <a:cubicBezTo>
                    <a:pt x="50" y="63"/>
                    <a:pt x="51" y="64"/>
                    <a:pt x="54" y="64"/>
                  </a:cubicBezTo>
                  <a:cubicBezTo>
                    <a:pt x="55" y="64"/>
                    <a:pt x="56" y="64"/>
                    <a:pt x="56" y="65"/>
                  </a:cubicBezTo>
                  <a:cubicBezTo>
                    <a:pt x="57" y="65"/>
                    <a:pt x="57" y="65"/>
                    <a:pt x="58" y="65"/>
                  </a:cubicBezTo>
                  <a:cubicBezTo>
                    <a:pt x="56" y="66"/>
                    <a:pt x="54" y="67"/>
                    <a:pt x="52" y="67"/>
                  </a:cubicBezTo>
                  <a:cubicBezTo>
                    <a:pt x="52" y="67"/>
                    <a:pt x="50" y="66"/>
                    <a:pt x="50" y="65"/>
                  </a:cubicBezTo>
                  <a:close/>
                  <a:moveTo>
                    <a:pt x="39" y="48"/>
                  </a:moveTo>
                  <a:cubicBezTo>
                    <a:pt x="39" y="49"/>
                    <a:pt x="39" y="49"/>
                    <a:pt x="38" y="49"/>
                  </a:cubicBezTo>
                  <a:cubicBezTo>
                    <a:pt x="38" y="49"/>
                    <a:pt x="37" y="50"/>
                    <a:pt x="37" y="50"/>
                  </a:cubicBezTo>
                  <a:cubicBezTo>
                    <a:pt x="37" y="49"/>
                    <a:pt x="38" y="49"/>
                    <a:pt x="39" y="48"/>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57" name="Freeform 86"/>
            <p:cNvSpPr>
              <a:spLocks/>
            </p:cNvSpPr>
            <p:nvPr/>
          </p:nvSpPr>
          <p:spPr bwMode="auto">
            <a:xfrm>
              <a:off x="16870731" y="3273350"/>
              <a:ext cx="98484" cy="69063"/>
            </a:xfrm>
            <a:custGeom>
              <a:avLst/>
              <a:gdLst>
                <a:gd name="T0" fmla="*/ 17 w 18"/>
                <a:gd name="T1" fmla="*/ 6 h 14"/>
                <a:gd name="T2" fmla="*/ 7 w 18"/>
                <a:gd name="T3" fmla="*/ 0 h 14"/>
                <a:gd name="T4" fmla="*/ 6 w 18"/>
                <a:gd name="T5" fmla="*/ 0 h 14"/>
                <a:gd name="T6" fmla="*/ 1 w 18"/>
                <a:gd name="T7" fmla="*/ 3 h 14"/>
                <a:gd name="T8" fmla="*/ 2 w 18"/>
                <a:gd name="T9" fmla="*/ 8 h 14"/>
                <a:gd name="T10" fmla="*/ 10 w 18"/>
                <a:gd name="T11" fmla="*/ 14 h 14"/>
                <a:gd name="T12" fmla="*/ 11 w 18"/>
                <a:gd name="T13" fmla="*/ 14 h 14"/>
                <a:gd name="T14" fmla="*/ 17 w 18"/>
                <a:gd name="T15" fmla="*/ 11 h 14"/>
                <a:gd name="T16" fmla="*/ 17 w 18"/>
                <a:gd name="T17" fmla="*/ 6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14">
                  <a:moveTo>
                    <a:pt x="17" y="6"/>
                  </a:moveTo>
                  <a:cubicBezTo>
                    <a:pt x="15" y="3"/>
                    <a:pt x="9" y="1"/>
                    <a:pt x="7" y="0"/>
                  </a:cubicBezTo>
                  <a:cubicBezTo>
                    <a:pt x="6" y="0"/>
                    <a:pt x="6" y="0"/>
                    <a:pt x="6" y="0"/>
                  </a:cubicBezTo>
                  <a:cubicBezTo>
                    <a:pt x="3" y="0"/>
                    <a:pt x="2" y="2"/>
                    <a:pt x="1" y="3"/>
                  </a:cubicBezTo>
                  <a:cubicBezTo>
                    <a:pt x="1" y="4"/>
                    <a:pt x="0" y="6"/>
                    <a:pt x="2" y="8"/>
                  </a:cubicBezTo>
                  <a:cubicBezTo>
                    <a:pt x="3" y="11"/>
                    <a:pt x="7" y="14"/>
                    <a:pt x="10" y="14"/>
                  </a:cubicBezTo>
                  <a:cubicBezTo>
                    <a:pt x="11" y="14"/>
                    <a:pt x="11" y="14"/>
                    <a:pt x="11" y="14"/>
                  </a:cubicBezTo>
                  <a:cubicBezTo>
                    <a:pt x="13" y="14"/>
                    <a:pt x="16" y="13"/>
                    <a:pt x="17" y="11"/>
                  </a:cubicBezTo>
                  <a:cubicBezTo>
                    <a:pt x="18" y="9"/>
                    <a:pt x="18" y="7"/>
                    <a:pt x="17" y="6"/>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58" name="Freeform 88"/>
            <p:cNvSpPr>
              <a:spLocks/>
            </p:cNvSpPr>
            <p:nvPr/>
          </p:nvSpPr>
          <p:spPr bwMode="auto">
            <a:xfrm>
              <a:off x="18255662" y="4785272"/>
              <a:ext cx="96432" cy="69063"/>
            </a:xfrm>
            <a:custGeom>
              <a:avLst/>
              <a:gdLst>
                <a:gd name="T0" fmla="*/ 17 w 18"/>
                <a:gd name="T1" fmla="*/ 7 h 14"/>
                <a:gd name="T2" fmla="*/ 6 w 18"/>
                <a:gd name="T3" fmla="*/ 0 h 14"/>
                <a:gd name="T4" fmla="*/ 2 w 18"/>
                <a:gd name="T5" fmla="*/ 2 h 14"/>
                <a:gd name="T6" fmla="*/ 0 w 18"/>
                <a:gd name="T7" fmla="*/ 7 h 14"/>
                <a:gd name="T8" fmla="*/ 3 w 18"/>
                <a:gd name="T9" fmla="*/ 11 h 14"/>
                <a:gd name="T10" fmla="*/ 5 w 18"/>
                <a:gd name="T11" fmla="*/ 11 h 14"/>
                <a:gd name="T12" fmla="*/ 7 w 18"/>
                <a:gd name="T13" fmla="*/ 11 h 14"/>
                <a:gd name="T14" fmla="*/ 8 w 18"/>
                <a:gd name="T15" fmla="*/ 12 h 14"/>
                <a:gd name="T16" fmla="*/ 13 w 18"/>
                <a:gd name="T17" fmla="*/ 14 h 14"/>
                <a:gd name="T18" fmla="*/ 16 w 18"/>
                <a:gd name="T19" fmla="*/ 13 h 14"/>
                <a:gd name="T20" fmla="*/ 17 w 18"/>
                <a:gd name="T21" fmla="*/ 7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14">
                  <a:moveTo>
                    <a:pt x="17" y="7"/>
                  </a:moveTo>
                  <a:cubicBezTo>
                    <a:pt x="16" y="4"/>
                    <a:pt x="11" y="0"/>
                    <a:pt x="6" y="0"/>
                  </a:cubicBezTo>
                  <a:cubicBezTo>
                    <a:pt x="5" y="0"/>
                    <a:pt x="3" y="1"/>
                    <a:pt x="2" y="2"/>
                  </a:cubicBezTo>
                  <a:cubicBezTo>
                    <a:pt x="1" y="3"/>
                    <a:pt x="0" y="5"/>
                    <a:pt x="0" y="7"/>
                  </a:cubicBezTo>
                  <a:cubicBezTo>
                    <a:pt x="0" y="9"/>
                    <a:pt x="1" y="10"/>
                    <a:pt x="3" y="11"/>
                  </a:cubicBezTo>
                  <a:cubicBezTo>
                    <a:pt x="4" y="11"/>
                    <a:pt x="4" y="11"/>
                    <a:pt x="5" y="11"/>
                  </a:cubicBezTo>
                  <a:cubicBezTo>
                    <a:pt x="6" y="11"/>
                    <a:pt x="7" y="11"/>
                    <a:pt x="7" y="11"/>
                  </a:cubicBezTo>
                  <a:cubicBezTo>
                    <a:pt x="8" y="11"/>
                    <a:pt x="8" y="12"/>
                    <a:pt x="8" y="12"/>
                  </a:cubicBezTo>
                  <a:cubicBezTo>
                    <a:pt x="9" y="13"/>
                    <a:pt x="11" y="14"/>
                    <a:pt x="13" y="14"/>
                  </a:cubicBezTo>
                  <a:cubicBezTo>
                    <a:pt x="14" y="14"/>
                    <a:pt x="15" y="13"/>
                    <a:pt x="16" y="13"/>
                  </a:cubicBezTo>
                  <a:cubicBezTo>
                    <a:pt x="18" y="11"/>
                    <a:pt x="18" y="9"/>
                    <a:pt x="17" y="7"/>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59" name="Freeform 90"/>
            <p:cNvSpPr>
              <a:spLocks/>
            </p:cNvSpPr>
            <p:nvPr/>
          </p:nvSpPr>
          <p:spPr bwMode="auto">
            <a:xfrm>
              <a:off x="17256460" y="3695195"/>
              <a:ext cx="110794" cy="98928"/>
            </a:xfrm>
            <a:custGeom>
              <a:avLst/>
              <a:gdLst>
                <a:gd name="T0" fmla="*/ 19 w 20"/>
                <a:gd name="T1" fmla="*/ 4 h 20"/>
                <a:gd name="T2" fmla="*/ 12 w 20"/>
                <a:gd name="T3" fmla="*/ 0 h 20"/>
                <a:gd name="T4" fmla="*/ 1 w 20"/>
                <a:gd name="T5" fmla="*/ 10 h 20"/>
                <a:gd name="T6" fmla="*/ 8 w 20"/>
                <a:gd name="T7" fmla="*/ 20 h 20"/>
                <a:gd name="T8" fmla="*/ 11 w 20"/>
                <a:gd name="T9" fmla="*/ 20 h 20"/>
                <a:gd name="T10" fmla="*/ 11 w 20"/>
                <a:gd name="T11" fmla="*/ 20 h 20"/>
                <a:gd name="T12" fmla="*/ 18 w 20"/>
                <a:gd name="T13" fmla="*/ 16 h 20"/>
                <a:gd name="T14" fmla="*/ 19 w 20"/>
                <a:gd name="T15" fmla="*/ 4 h 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 h="20">
                  <a:moveTo>
                    <a:pt x="19" y="4"/>
                  </a:moveTo>
                  <a:cubicBezTo>
                    <a:pt x="17" y="0"/>
                    <a:pt x="14" y="0"/>
                    <a:pt x="12" y="0"/>
                  </a:cubicBezTo>
                  <a:cubicBezTo>
                    <a:pt x="7" y="0"/>
                    <a:pt x="2" y="6"/>
                    <a:pt x="1" y="10"/>
                  </a:cubicBezTo>
                  <a:cubicBezTo>
                    <a:pt x="0" y="15"/>
                    <a:pt x="2" y="18"/>
                    <a:pt x="8" y="20"/>
                  </a:cubicBezTo>
                  <a:cubicBezTo>
                    <a:pt x="9" y="20"/>
                    <a:pt x="10" y="20"/>
                    <a:pt x="11" y="20"/>
                  </a:cubicBezTo>
                  <a:cubicBezTo>
                    <a:pt x="11" y="20"/>
                    <a:pt x="11" y="20"/>
                    <a:pt x="11" y="20"/>
                  </a:cubicBezTo>
                  <a:cubicBezTo>
                    <a:pt x="14" y="20"/>
                    <a:pt x="16" y="19"/>
                    <a:pt x="18" y="16"/>
                  </a:cubicBezTo>
                  <a:cubicBezTo>
                    <a:pt x="20" y="13"/>
                    <a:pt x="20" y="8"/>
                    <a:pt x="19" y="4"/>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60" name="Freeform 92"/>
            <p:cNvSpPr>
              <a:spLocks noEditPoints="1"/>
            </p:cNvSpPr>
            <p:nvPr/>
          </p:nvSpPr>
          <p:spPr bwMode="auto">
            <a:xfrm>
              <a:off x="17334426" y="3450674"/>
              <a:ext cx="385729" cy="391980"/>
            </a:xfrm>
            <a:custGeom>
              <a:avLst/>
              <a:gdLst>
                <a:gd name="T0" fmla="*/ 69 w 71"/>
                <a:gd name="T1" fmla="*/ 23 h 79"/>
                <a:gd name="T2" fmla="*/ 60 w 71"/>
                <a:gd name="T3" fmla="*/ 11 h 79"/>
                <a:gd name="T4" fmla="*/ 54 w 71"/>
                <a:gd name="T5" fmla="*/ 12 h 79"/>
                <a:gd name="T6" fmla="*/ 46 w 71"/>
                <a:gd name="T7" fmla="*/ 9 h 79"/>
                <a:gd name="T8" fmla="*/ 41 w 71"/>
                <a:gd name="T9" fmla="*/ 3 h 79"/>
                <a:gd name="T10" fmla="*/ 35 w 71"/>
                <a:gd name="T11" fmla="*/ 5 h 79"/>
                <a:gd name="T12" fmla="*/ 34 w 71"/>
                <a:gd name="T13" fmla="*/ 6 h 79"/>
                <a:gd name="T14" fmla="*/ 31 w 71"/>
                <a:gd name="T15" fmla="*/ 13 h 79"/>
                <a:gd name="T16" fmla="*/ 29 w 71"/>
                <a:gd name="T17" fmla="*/ 13 h 79"/>
                <a:gd name="T18" fmla="*/ 23 w 71"/>
                <a:gd name="T19" fmla="*/ 21 h 79"/>
                <a:gd name="T20" fmla="*/ 19 w 71"/>
                <a:gd name="T21" fmla="*/ 17 h 79"/>
                <a:gd name="T22" fmla="*/ 19 w 71"/>
                <a:gd name="T23" fmla="*/ 9 h 79"/>
                <a:gd name="T24" fmla="*/ 15 w 71"/>
                <a:gd name="T25" fmla="*/ 5 h 79"/>
                <a:gd name="T26" fmla="*/ 11 w 71"/>
                <a:gd name="T27" fmla="*/ 1 h 79"/>
                <a:gd name="T28" fmla="*/ 2 w 71"/>
                <a:gd name="T29" fmla="*/ 3 h 79"/>
                <a:gd name="T30" fmla="*/ 2 w 71"/>
                <a:gd name="T31" fmla="*/ 11 h 79"/>
                <a:gd name="T32" fmla="*/ 2 w 71"/>
                <a:gd name="T33" fmla="*/ 16 h 79"/>
                <a:gd name="T34" fmla="*/ 2 w 71"/>
                <a:gd name="T35" fmla="*/ 23 h 79"/>
                <a:gd name="T36" fmla="*/ 6 w 71"/>
                <a:gd name="T37" fmla="*/ 31 h 79"/>
                <a:gd name="T38" fmla="*/ 10 w 71"/>
                <a:gd name="T39" fmla="*/ 40 h 79"/>
                <a:gd name="T40" fmla="*/ 11 w 71"/>
                <a:gd name="T41" fmla="*/ 41 h 79"/>
                <a:gd name="T42" fmla="*/ 13 w 71"/>
                <a:gd name="T43" fmla="*/ 47 h 79"/>
                <a:gd name="T44" fmla="*/ 19 w 71"/>
                <a:gd name="T45" fmla="*/ 52 h 79"/>
                <a:gd name="T46" fmla="*/ 26 w 71"/>
                <a:gd name="T47" fmla="*/ 51 h 79"/>
                <a:gd name="T48" fmla="*/ 33 w 71"/>
                <a:gd name="T49" fmla="*/ 52 h 79"/>
                <a:gd name="T50" fmla="*/ 39 w 71"/>
                <a:gd name="T51" fmla="*/ 51 h 79"/>
                <a:gd name="T52" fmla="*/ 40 w 71"/>
                <a:gd name="T53" fmla="*/ 51 h 79"/>
                <a:gd name="T54" fmla="*/ 31 w 71"/>
                <a:gd name="T55" fmla="*/ 58 h 79"/>
                <a:gd name="T56" fmla="*/ 31 w 71"/>
                <a:gd name="T57" fmla="*/ 65 h 79"/>
                <a:gd name="T58" fmla="*/ 31 w 71"/>
                <a:gd name="T59" fmla="*/ 71 h 79"/>
                <a:gd name="T60" fmla="*/ 37 w 71"/>
                <a:gd name="T61" fmla="*/ 78 h 79"/>
                <a:gd name="T62" fmla="*/ 41 w 71"/>
                <a:gd name="T63" fmla="*/ 77 h 79"/>
                <a:gd name="T64" fmla="*/ 42 w 71"/>
                <a:gd name="T65" fmla="*/ 77 h 79"/>
                <a:gd name="T66" fmla="*/ 47 w 71"/>
                <a:gd name="T67" fmla="*/ 79 h 79"/>
                <a:gd name="T68" fmla="*/ 53 w 71"/>
                <a:gd name="T69" fmla="*/ 79 h 79"/>
                <a:gd name="T70" fmla="*/ 58 w 71"/>
                <a:gd name="T71" fmla="*/ 78 h 79"/>
                <a:gd name="T72" fmla="*/ 62 w 71"/>
                <a:gd name="T73" fmla="*/ 67 h 79"/>
                <a:gd name="T74" fmla="*/ 63 w 71"/>
                <a:gd name="T75" fmla="*/ 62 h 79"/>
                <a:gd name="T76" fmla="*/ 67 w 71"/>
                <a:gd name="T77" fmla="*/ 51 h 79"/>
                <a:gd name="T78" fmla="*/ 66 w 71"/>
                <a:gd name="T79" fmla="*/ 46 h 79"/>
                <a:gd name="T80" fmla="*/ 69 w 71"/>
                <a:gd name="T81" fmla="*/ 39 h 79"/>
                <a:gd name="T82" fmla="*/ 23 w 71"/>
                <a:gd name="T83" fmla="*/ 25 h 79"/>
                <a:gd name="T84" fmla="*/ 23 w 71"/>
                <a:gd name="T85" fmla="*/ 26 h 79"/>
                <a:gd name="T86" fmla="*/ 23 w 71"/>
                <a:gd name="T87" fmla="*/ 25 h 79"/>
                <a:gd name="T88" fmla="*/ 35 w 71"/>
                <a:gd name="T89" fmla="*/ 16 h 79"/>
                <a:gd name="T90" fmla="*/ 35 w 71"/>
                <a:gd name="T91" fmla="*/ 16 h 79"/>
                <a:gd name="T92" fmla="*/ 40 w 71"/>
                <a:gd name="T93" fmla="*/ 28 h 79"/>
                <a:gd name="T94" fmla="*/ 37 w 71"/>
                <a:gd name="T95" fmla="*/ 22 h 79"/>
                <a:gd name="T96" fmla="*/ 36 w 71"/>
                <a:gd name="T97" fmla="*/ 18 h 79"/>
                <a:gd name="T98" fmla="*/ 40 w 71"/>
                <a:gd name="T99" fmla="*/ 22 h 79"/>
                <a:gd name="T100" fmla="*/ 43 w 71"/>
                <a:gd name="T101" fmla="*/ 3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1" h="79">
                  <a:moveTo>
                    <a:pt x="69" y="26"/>
                  </a:moveTo>
                  <a:cubicBezTo>
                    <a:pt x="69" y="25"/>
                    <a:pt x="69" y="24"/>
                    <a:pt x="69" y="23"/>
                  </a:cubicBezTo>
                  <a:cubicBezTo>
                    <a:pt x="68" y="20"/>
                    <a:pt x="68" y="18"/>
                    <a:pt x="67" y="16"/>
                  </a:cubicBezTo>
                  <a:cubicBezTo>
                    <a:pt x="66" y="13"/>
                    <a:pt x="63" y="11"/>
                    <a:pt x="60" y="11"/>
                  </a:cubicBezTo>
                  <a:cubicBezTo>
                    <a:pt x="58" y="11"/>
                    <a:pt x="57" y="11"/>
                    <a:pt x="55" y="12"/>
                  </a:cubicBezTo>
                  <a:cubicBezTo>
                    <a:pt x="55" y="12"/>
                    <a:pt x="54" y="12"/>
                    <a:pt x="54" y="12"/>
                  </a:cubicBezTo>
                  <a:cubicBezTo>
                    <a:pt x="52" y="10"/>
                    <a:pt x="51" y="9"/>
                    <a:pt x="47" y="8"/>
                  </a:cubicBezTo>
                  <a:cubicBezTo>
                    <a:pt x="47" y="8"/>
                    <a:pt x="47" y="9"/>
                    <a:pt x="46" y="9"/>
                  </a:cubicBezTo>
                  <a:cubicBezTo>
                    <a:pt x="47" y="7"/>
                    <a:pt x="46" y="6"/>
                    <a:pt x="46" y="5"/>
                  </a:cubicBezTo>
                  <a:cubicBezTo>
                    <a:pt x="45" y="3"/>
                    <a:pt x="43" y="3"/>
                    <a:pt x="41" y="3"/>
                  </a:cubicBezTo>
                  <a:cubicBezTo>
                    <a:pt x="39" y="3"/>
                    <a:pt x="38" y="3"/>
                    <a:pt x="36" y="4"/>
                  </a:cubicBezTo>
                  <a:cubicBezTo>
                    <a:pt x="36" y="4"/>
                    <a:pt x="36" y="5"/>
                    <a:pt x="35" y="5"/>
                  </a:cubicBezTo>
                  <a:cubicBezTo>
                    <a:pt x="35" y="5"/>
                    <a:pt x="35" y="5"/>
                    <a:pt x="35" y="6"/>
                  </a:cubicBezTo>
                  <a:cubicBezTo>
                    <a:pt x="34" y="6"/>
                    <a:pt x="34" y="6"/>
                    <a:pt x="34" y="6"/>
                  </a:cubicBezTo>
                  <a:cubicBezTo>
                    <a:pt x="33" y="6"/>
                    <a:pt x="32" y="7"/>
                    <a:pt x="31" y="8"/>
                  </a:cubicBezTo>
                  <a:cubicBezTo>
                    <a:pt x="30" y="9"/>
                    <a:pt x="30" y="11"/>
                    <a:pt x="31" y="13"/>
                  </a:cubicBezTo>
                  <a:cubicBezTo>
                    <a:pt x="31" y="13"/>
                    <a:pt x="31" y="13"/>
                    <a:pt x="31" y="13"/>
                  </a:cubicBezTo>
                  <a:cubicBezTo>
                    <a:pt x="31" y="13"/>
                    <a:pt x="30" y="13"/>
                    <a:pt x="29" y="13"/>
                  </a:cubicBezTo>
                  <a:cubicBezTo>
                    <a:pt x="28" y="13"/>
                    <a:pt x="26" y="14"/>
                    <a:pt x="25" y="15"/>
                  </a:cubicBezTo>
                  <a:cubicBezTo>
                    <a:pt x="24" y="16"/>
                    <a:pt x="23" y="19"/>
                    <a:pt x="23" y="21"/>
                  </a:cubicBezTo>
                  <a:cubicBezTo>
                    <a:pt x="23" y="20"/>
                    <a:pt x="23" y="19"/>
                    <a:pt x="22" y="19"/>
                  </a:cubicBezTo>
                  <a:cubicBezTo>
                    <a:pt x="22" y="18"/>
                    <a:pt x="20" y="17"/>
                    <a:pt x="19" y="17"/>
                  </a:cubicBezTo>
                  <a:cubicBezTo>
                    <a:pt x="19" y="17"/>
                    <a:pt x="19" y="16"/>
                    <a:pt x="20" y="16"/>
                  </a:cubicBezTo>
                  <a:cubicBezTo>
                    <a:pt x="20" y="14"/>
                    <a:pt x="20" y="11"/>
                    <a:pt x="19" y="9"/>
                  </a:cubicBezTo>
                  <a:cubicBezTo>
                    <a:pt x="18" y="8"/>
                    <a:pt x="17" y="7"/>
                    <a:pt x="16" y="7"/>
                  </a:cubicBezTo>
                  <a:cubicBezTo>
                    <a:pt x="16" y="6"/>
                    <a:pt x="16" y="6"/>
                    <a:pt x="15" y="5"/>
                  </a:cubicBezTo>
                  <a:cubicBezTo>
                    <a:pt x="15" y="5"/>
                    <a:pt x="15" y="5"/>
                    <a:pt x="15" y="5"/>
                  </a:cubicBezTo>
                  <a:cubicBezTo>
                    <a:pt x="14" y="3"/>
                    <a:pt x="13" y="2"/>
                    <a:pt x="11" y="1"/>
                  </a:cubicBezTo>
                  <a:cubicBezTo>
                    <a:pt x="10" y="1"/>
                    <a:pt x="9" y="0"/>
                    <a:pt x="8" y="0"/>
                  </a:cubicBezTo>
                  <a:cubicBezTo>
                    <a:pt x="5" y="0"/>
                    <a:pt x="3" y="1"/>
                    <a:pt x="2" y="3"/>
                  </a:cubicBezTo>
                  <a:cubicBezTo>
                    <a:pt x="0" y="5"/>
                    <a:pt x="0" y="8"/>
                    <a:pt x="1" y="10"/>
                  </a:cubicBezTo>
                  <a:cubicBezTo>
                    <a:pt x="1" y="11"/>
                    <a:pt x="2" y="11"/>
                    <a:pt x="2" y="11"/>
                  </a:cubicBezTo>
                  <a:cubicBezTo>
                    <a:pt x="2" y="12"/>
                    <a:pt x="2" y="12"/>
                    <a:pt x="2" y="12"/>
                  </a:cubicBezTo>
                  <a:cubicBezTo>
                    <a:pt x="2" y="13"/>
                    <a:pt x="2" y="15"/>
                    <a:pt x="2" y="16"/>
                  </a:cubicBezTo>
                  <a:cubicBezTo>
                    <a:pt x="3" y="17"/>
                    <a:pt x="4" y="18"/>
                    <a:pt x="5" y="19"/>
                  </a:cubicBezTo>
                  <a:cubicBezTo>
                    <a:pt x="3" y="20"/>
                    <a:pt x="2" y="22"/>
                    <a:pt x="2" y="23"/>
                  </a:cubicBezTo>
                  <a:cubicBezTo>
                    <a:pt x="1" y="26"/>
                    <a:pt x="2" y="28"/>
                    <a:pt x="3" y="29"/>
                  </a:cubicBezTo>
                  <a:cubicBezTo>
                    <a:pt x="4" y="30"/>
                    <a:pt x="5" y="31"/>
                    <a:pt x="6" y="31"/>
                  </a:cubicBezTo>
                  <a:cubicBezTo>
                    <a:pt x="6" y="32"/>
                    <a:pt x="5" y="33"/>
                    <a:pt x="6" y="35"/>
                  </a:cubicBezTo>
                  <a:cubicBezTo>
                    <a:pt x="6" y="37"/>
                    <a:pt x="8" y="39"/>
                    <a:pt x="10" y="40"/>
                  </a:cubicBezTo>
                  <a:cubicBezTo>
                    <a:pt x="11" y="40"/>
                    <a:pt x="11" y="40"/>
                    <a:pt x="11" y="40"/>
                  </a:cubicBezTo>
                  <a:cubicBezTo>
                    <a:pt x="11" y="40"/>
                    <a:pt x="11" y="41"/>
                    <a:pt x="11" y="41"/>
                  </a:cubicBezTo>
                  <a:cubicBezTo>
                    <a:pt x="12" y="42"/>
                    <a:pt x="13" y="42"/>
                    <a:pt x="14" y="43"/>
                  </a:cubicBezTo>
                  <a:cubicBezTo>
                    <a:pt x="13" y="44"/>
                    <a:pt x="13" y="45"/>
                    <a:pt x="13" y="47"/>
                  </a:cubicBezTo>
                  <a:cubicBezTo>
                    <a:pt x="14" y="48"/>
                    <a:pt x="15" y="51"/>
                    <a:pt x="18" y="52"/>
                  </a:cubicBezTo>
                  <a:cubicBezTo>
                    <a:pt x="18" y="52"/>
                    <a:pt x="19" y="52"/>
                    <a:pt x="19" y="52"/>
                  </a:cubicBezTo>
                  <a:cubicBezTo>
                    <a:pt x="20" y="52"/>
                    <a:pt x="22" y="52"/>
                    <a:pt x="23" y="52"/>
                  </a:cubicBezTo>
                  <a:cubicBezTo>
                    <a:pt x="24" y="51"/>
                    <a:pt x="25" y="51"/>
                    <a:pt x="26" y="51"/>
                  </a:cubicBezTo>
                  <a:cubicBezTo>
                    <a:pt x="27" y="51"/>
                    <a:pt x="28" y="51"/>
                    <a:pt x="29" y="52"/>
                  </a:cubicBezTo>
                  <a:cubicBezTo>
                    <a:pt x="30" y="52"/>
                    <a:pt x="31" y="52"/>
                    <a:pt x="33" y="52"/>
                  </a:cubicBezTo>
                  <a:cubicBezTo>
                    <a:pt x="34" y="52"/>
                    <a:pt x="35" y="51"/>
                    <a:pt x="37" y="51"/>
                  </a:cubicBezTo>
                  <a:cubicBezTo>
                    <a:pt x="38" y="51"/>
                    <a:pt x="38" y="51"/>
                    <a:pt x="39" y="51"/>
                  </a:cubicBezTo>
                  <a:cubicBezTo>
                    <a:pt x="39" y="51"/>
                    <a:pt x="39" y="51"/>
                    <a:pt x="39" y="51"/>
                  </a:cubicBezTo>
                  <a:cubicBezTo>
                    <a:pt x="40" y="51"/>
                    <a:pt x="40" y="51"/>
                    <a:pt x="40" y="51"/>
                  </a:cubicBezTo>
                  <a:cubicBezTo>
                    <a:pt x="40" y="52"/>
                    <a:pt x="38" y="52"/>
                    <a:pt x="37" y="53"/>
                  </a:cubicBezTo>
                  <a:cubicBezTo>
                    <a:pt x="35" y="54"/>
                    <a:pt x="33" y="55"/>
                    <a:pt x="31" y="58"/>
                  </a:cubicBezTo>
                  <a:cubicBezTo>
                    <a:pt x="30" y="60"/>
                    <a:pt x="31" y="62"/>
                    <a:pt x="31" y="63"/>
                  </a:cubicBezTo>
                  <a:cubicBezTo>
                    <a:pt x="31" y="64"/>
                    <a:pt x="31" y="64"/>
                    <a:pt x="31" y="65"/>
                  </a:cubicBezTo>
                  <a:cubicBezTo>
                    <a:pt x="31" y="66"/>
                    <a:pt x="31" y="67"/>
                    <a:pt x="31" y="68"/>
                  </a:cubicBezTo>
                  <a:cubicBezTo>
                    <a:pt x="31" y="69"/>
                    <a:pt x="31" y="70"/>
                    <a:pt x="31" y="71"/>
                  </a:cubicBezTo>
                  <a:cubicBezTo>
                    <a:pt x="31" y="73"/>
                    <a:pt x="31" y="75"/>
                    <a:pt x="32" y="76"/>
                  </a:cubicBezTo>
                  <a:cubicBezTo>
                    <a:pt x="33" y="77"/>
                    <a:pt x="35" y="78"/>
                    <a:pt x="37" y="78"/>
                  </a:cubicBezTo>
                  <a:cubicBezTo>
                    <a:pt x="38" y="78"/>
                    <a:pt x="39" y="77"/>
                    <a:pt x="40" y="77"/>
                  </a:cubicBezTo>
                  <a:cubicBezTo>
                    <a:pt x="41" y="77"/>
                    <a:pt x="41" y="77"/>
                    <a:pt x="41" y="77"/>
                  </a:cubicBezTo>
                  <a:cubicBezTo>
                    <a:pt x="41" y="77"/>
                    <a:pt x="41" y="77"/>
                    <a:pt x="41" y="77"/>
                  </a:cubicBezTo>
                  <a:cubicBezTo>
                    <a:pt x="41" y="77"/>
                    <a:pt x="42" y="77"/>
                    <a:pt x="42" y="77"/>
                  </a:cubicBezTo>
                  <a:cubicBezTo>
                    <a:pt x="43" y="78"/>
                    <a:pt x="44" y="79"/>
                    <a:pt x="46" y="79"/>
                  </a:cubicBezTo>
                  <a:cubicBezTo>
                    <a:pt x="47" y="79"/>
                    <a:pt x="47" y="79"/>
                    <a:pt x="47" y="79"/>
                  </a:cubicBezTo>
                  <a:cubicBezTo>
                    <a:pt x="48" y="79"/>
                    <a:pt x="49" y="79"/>
                    <a:pt x="50" y="79"/>
                  </a:cubicBezTo>
                  <a:cubicBezTo>
                    <a:pt x="51" y="79"/>
                    <a:pt x="52" y="79"/>
                    <a:pt x="53" y="79"/>
                  </a:cubicBezTo>
                  <a:cubicBezTo>
                    <a:pt x="53" y="79"/>
                    <a:pt x="53" y="79"/>
                    <a:pt x="53" y="79"/>
                  </a:cubicBezTo>
                  <a:cubicBezTo>
                    <a:pt x="55" y="79"/>
                    <a:pt x="57" y="79"/>
                    <a:pt x="58" y="78"/>
                  </a:cubicBezTo>
                  <a:cubicBezTo>
                    <a:pt x="61" y="76"/>
                    <a:pt x="62" y="72"/>
                    <a:pt x="62" y="70"/>
                  </a:cubicBezTo>
                  <a:cubicBezTo>
                    <a:pt x="62" y="69"/>
                    <a:pt x="62" y="68"/>
                    <a:pt x="62" y="67"/>
                  </a:cubicBezTo>
                  <a:cubicBezTo>
                    <a:pt x="62" y="65"/>
                    <a:pt x="62" y="64"/>
                    <a:pt x="62" y="64"/>
                  </a:cubicBezTo>
                  <a:cubicBezTo>
                    <a:pt x="62" y="63"/>
                    <a:pt x="63" y="63"/>
                    <a:pt x="63" y="62"/>
                  </a:cubicBezTo>
                  <a:cubicBezTo>
                    <a:pt x="64" y="62"/>
                    <a:pt x="65" y="61"/>
                    <a:pt x="65" y="60"/>
                  </a:cubicBezTo>
                  <a:cubicBezTo>
                    <a:pt x="68" y="57"/>
                    <a:pt x="67" y="54"/>
                    <a:pt x="67" y="51"/>
                  </a:cubicBezTo>
                  <a:cubicBezTo>
                    <a:pt x="67" y="51"/>
                    <a:pt x="67" y="50"/>
                    <a:pt x="67" y="50"/>
                  </a:cubicBezTo>
                  <a:cubicBezTo>
                    <a:pt x="66" y="48"/>
                    <a:pt x="66" y="47"/>
                    <a:pt x="66" y="46"/>
                  </a:cubicBezTo>
                  <a:cubicBezTo>
                    <a:pt x="67" y="45"/>
                    <a:pt x="67" y="44"/>
                    <a:pt x="68" y="42"/>
                  </a:cubicBezTo>
                  <a:cubicBezTo>
                    <a:pt x="68" y="41"/>
                    <a:pt x="69" y="40"/>
                    <a:pt x="69" y="39"/>
                  </a:cubicBezTo>
                  <a:cubicBezTo>
                    <a:pt x="71" y="34"/>
                    <a:pt x="70" y="30"/>
                    <a:pt x="69" y="26"/>
                  </a:cubicBezTo>
                  <a:close/>
                  <a:moveTo>
                    <a:pt x="23" y="25"/>
                  </a:moveTo>
                  <a:cubicBezTo>
                    <a:pt x="23" y="26"/>
                    <a:pt x="23" y="26"/>
                    <a:pt x="23" y="27"/>
                  </a:cubicBezTo>
                  <a:cubicBezTo>
                    <a:pt x="23" y="27"/>
                    <a:pt x="23" y="26"/>
                    <a:pt x="23" y="26"/>
                  </a:cubicBezTo>
                  <a:cubicBezTo>
                    <a:pt x="23" y="26"/>
                    <a:pt x="23" y="25"/>
                    <a:pt x="23" y="25"/>
                  </a:cubicBezTo>
                  <a:cubicBezTo>
                    <a:pt x="23" y="25"/>
                    <a:pt x="23" y="25"/>
                    <a:pt x="23" y="25"/>
                  </a:cubicBezTo>
                  <a:close/>
                  <a:moveTo>
                    <a:pt x="35" y="16"/>
                  </a:moveTo>
                  <a:cubicBezTo>
                    <a:pt x="35" y="16"/>
                    <a:pt x="35" y="16"/>
                    <a:pt x="35" y="16"/>
                  </a:cubicBezTo>
                  <a:cubicBezTo>
                    <a:pt x="35" y="16"/>
                    <a:pt x="35" y="17"/>
                    <a:pt x="35" y="17"/>
                  </a:cubicBezTo>
                  <a:cubicBezTo>
                    <a:pt x="35" y="17"/>
                    <a:pt x="35" y="16"/>
                    <a:pt x="35" y="16"/>
                  </a:cubicBezTo>
                  <a:close/>
                  <a:moveTo>
                    <a:pt x="43" y="30"/>
                  </a:moveTo>
                  <a:cubicBezTo>
                    <a:pt x="42" y="29"/>
                    <a:pt x="41" y="29"/>
                    <a:pt x="40" y="28"/>
                  </a:cubicBezTo>
                  <a:cubicBezTo>
                    <a:pt x="40" y="27"/>
                    <a:pt x="40" y="27"/>
                    <a:pt x="39" y="26"/>
                  </a:cubicBezTo>
                  <a:cubicBezTo>
                    <a:pt x="38" y="25"/>
                    <a:pt x="37" y="23"/>
                    <a:pt x="37" y="22"/>
                  </a:cubicBezTo>
                  <a:cubicBezTo>
                    <a:pt x="36" y="21"/>
                    <a:pt x="36" y="21"/>
                    <a:pt x="36" y="20"/>
                  </a:cubicBezTo>
                  <a:cubicBezTo>
                    <a:pt x="36" y="20"/>
                    <a:pt x="36" y="19"/>
                    <a:pt x="36" y="18"/>
                  </a:cubicBezTo>
                  <a:cubicBezTo>
                    <a:pt x="36" y="19"/>
                    <a:pt x="36" y="19"/>
                    <a:pt x="36" y="20"/>
                  </a:cubicBezTo>
                  <a:cubicBezTo>
                    <a:pt x="37" y="21"/>
                    <a:pt x="39" y="22"/>
                    <a:pt x="40" y="22"/>
                  </a:cubicBezTo>
                  <a:cubicBezTo>
                    <a:pt x="40" y="23"/>
                    <a:pt x="40" y="23"/>
                    <a:pt x="40" y="23"/>
                  </a:cubicBezTo>
                  <a:cubicBezTo>
                    <a:pt x="43" y="23"/>
                    <a:pt x="43" y="27"/>
                    <a:pt x="43" y="30"/>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61" name="Freeform 27"/>
            <p:cNvSpPr>
              <a:spLocks noEditPoints="1"/>
            </p:cNvSpPr>
            <p:nvPr/>
          </p:nvSpPr>
          <p:spPr bwMode="auto">
            <a:xfrm>
              <a:off x="14109676" y="4001313"/>
              <a:ext cx="4704662" cy="2713993"/>
            </a:xfrm>
            <a:custGeom>
              <a:avLst/>
              <a:gdLst>
                <a:gd name="T0" fmla="*/ 834 w 863"/>
                <a:gd name="T1" fmla="*/ 311 h 547"/>
                <a:gd name="T2" fmla="*/ 792 w 863"/>
                <a:gd name="T3" fmla="*/ 284 h 547"/>
                <a:gd name="T4" fmla="*/ 774 w 863"/>
                <a:gd name="T5" fmla="*/ 241 h 547"/>
                <a:gd name="T6" fmla="*/ 848 w 863"/>
                <a:gd name="T7" fmla="*/ 263 h 547"/>
                <a:gd name="T8" fmla="*/ 847 w 863"/>
                <a:gd name="T9" fmla="*/ 195 h 547"/>
                <a:gd name="T10" fmla="*/ 790 w 863"/>
                <a:gd name="T11" fmla="*/ 178 h 547"/>
                <a:gd name="T12" fmla="*/ 735 w 863"/>
                <a:gd name="T13" fmla="*/ 169 h 547"/>
                <a:gd name="T14" fmla="*/ 725 w 863"/>
                <a:gd name="T15" fmla="*/ 129 h 547"/>
                <a:gd name="T16" fmla="*/ 689 w 863"/>
                <a:gd name="T17" fmla="*/ 93 h 547"/>
                <a:gd name="T18" fmla="*/ 665 w 863"/>
                <a:gd name="T19" fmla="*/ 87 h 547"/>
                <a:gd name="T20" fmla="*/ 614 w 863"/>
                <a:gd name="T21" fmla="*/ 63 h 547"/>
                <a:gd name="T22" fmla="*/ 550 w 863"/>
                <a:gd name="T23" fmla="*/ 63 h 547"/>
                <a:gd name="T24" fmla="*/ 523 w 863"/>
                <a:gd name="T25" fmla="*/ 14 h 547"/>
                <a:gd name="T26" fmla="*/ 480 w 863"/>
                <a:gd name="T27" fmla="*/ 95 h 547"/>
                <a:gd name="T28" fmla="*/ 467 w 863"/>
                <a:gd name="T29" fmla="*/ 13 h 547"/>
                <a:gd name="T30" fmla="*/ 446 w 863"/>
                <a:gd name="T31" fmla="*/ 151 h 547"/>
                <a:gd name="T32" fmla="*/ 494 w 863"/>
                <a:gd name="T33" fmla="*/ 169 h 547"/>
                <a:gd name="T34" fmla="*/ 483 w 863"/>
                <a:gd name="T35" fmla="*/ 244 h 547"/>
                <a:gd name="T36" fmla="*/ 462 w 863"/>
                <a:gd name="T37" fmla="*/ 226 h 547"/>
                <a:gd name="T38" fmla="*/ 428 w 863"/>
                <a:gd name="T39" fmla="*/ 227 h 547"/>
                <a:gd name="T40" fmla="*/ 397 w 863"/>
                <a:gd name="T41" fmla="*/ 176 h 547"/>
                <a:gd name="T42" fmla="*/ 394 w 863"/>
                <a:gd name="T43" fmla="*/ 112 h 547"/>
                <a:gd name="T44" fmla="*/ 424 w 863"/>
                <a:gd name="T45" fmla="*/ 35 h 547"/>
                <a:gd name="T46" fmla="*/ 364 w 863"/>
                <a:gd name="T47" fmla="*/ 58 h 547"/>
                <a:gd name="T48" fmla="*/ 346 w 863"/>
                <a:gd name="T49" fmla="*/ 121 h 547"/>
                <a:gd name="T50" fmla="*/ 368 w 863"/>
                <a:gd name="T51" fmla="*/ 186 h 547"/>
                <a:gd name="T52" fmla="*/ 376 w 863"/>
                <a:gd name="T53" fmla="*/ 219 h 547"/>
                <a:gd name="T54" fmla="*/ 348 w 863"/>
                <a:gd name="T55" fmla="*/ 269 h 547"/>
                <a:gd name="T56" fmla="*/ 338 w 863"/>
                <a:gd name="T57" fmla="*/ 226 h 547"/>
                <a:gd name="T58" fmla="*/ 315 w 863"/>
                <a:gd name="T59" fmla="*/ 242 h 547"/>
                <a:gd name="T60" fmla="*/ 293 w 863"/>
                <a:gd name="T61" fmla="*/ 239 h 547"/>
                <a:gd name="T62" fmla="*/ 246 w 863"/>
                <a:gd name="T63" fmla="*/ 229 h 547"/>
                <a:gd name="T64" fmla="*/ 205 w 863"/>
                <a:gd name="T65" fmla="*/ 179 h 547"/>
                <a:gd name="T66" fmla="*/ 188 w 863"/>
                <a:gd name="T67" fmla="*/ 204 h 547"/>
                <a:gd name="T68" fmla="*/ 162 w 863"/>
                <a:gd name="T69" fmla="*/ 247 h 547"/>
                <a:gd name="T70" fmla="*/ 132 w 863"/>
                <a:gd name="T71" fmla="*/ 198 h 547"/>
                <a:gd name="T72" fmla="*/ 81 w 863"/>
                <a:gd name="T73" fmla="*/ 180 h 547"/>
                <a:gd name="T74" fmla="*/ 71 w 863"/>
                <a:gd name="T75" fmla="*/ 129 h 547"/>
                <a:gd name="T76" fmla="*/ 339 w 863"/>
                <a:gd name="T77" fmla="*/ 547 h 547"/>
                <a:gd name="T78" fmla="*/ 370 w 863"/>
                <a:gd name="T79" fmla="*/ 480 h 547"/>
                <a:gd name="T80" fmla="*/ 403 w 863"/>
                <a:gd name="T81" fmla="*/ 448 h 547"/>
                <a:gd name="T82" fmla="*/ 466 w 863"/>
                <a:gd name="T83" fmla="*/ 385 h 547"/>
                <a:gd name="T84" fmla="*/ 489 w 863"/>
                <a:gd name="T85" fmla="*/ 308 h 547"/>
                <a:gd name="T86" fmla="*/ 526 w 863"/>
                <a:gd name="T87" fmla="*/ 303 h 547"/>
                <a:gd name="T88" fmla="*/ 552 w 863"/>
                <a:gd name="T89" fmla="*/ 244 h 547"/>
                <a:gd name="T90" fmla="*/ 538 w 863"/>
                <a:gd name="T91" fmla="*/ 185 h 547"/>
                <a:gd name="T92" fmla="*/ 531 w 863"/>
                <a:gd name="T93" fmla="*/ 170 h 547"/>
                <a:gd name="T94" fmla="*/ 595 w 863"/>
                <a:gd name="T95" fmla="*/ 161 h 547"/>
                <a:gd name="T96" fmla="*/ 613 w 863"/>
                <a:gd name="T97" fmla="*/ 200 h 547"/>
                <a:gd name="T98" fmla="*/ 671 w 863"/>
                <a:gd name="T99" fmla="*/ 215 h 547"/>
                <a:gd name="T100" fmla="*/ 675 w 863"/>
                <a:gd name="T101" fmla="*/ 310 h 547"/>
                <a:gd name="T102" fmla="*/ 621 w 863"/>
                <a:gd name="T103" fmla="*/ 342 h 547"/>
                <a:gd name="T104" fmla="*/ 685 w 863"/>
                <a:gd name="T105" fmla="*/ 353 h 547"/>
                <a:gd name="T106" fmla="*/ 728 w 863"/>
                <a:gd name="T107" fmla="*/ 369 h 547"/>
                <a:gd name="T108" fmla="*/ 776 w 863"/>
                <a:gd name="T109" fmla="*/ 396 h 547"/>
                <a:gd name="T110" fmla="*/ 837 w 863"/>
                <a:gd name="T111" fmla="*/ 378 h 547"/>
                <a:gd name="T112" fmla="*/ 825 w 863"/>
                <a:gd name="T113" fmla="*/ 361 h 547"/>
                <a:gd name="T114" fmla="*/ 493 w 863"/>
                <a:gd name="T115" fmla="*/ 121 h 547"/>
                <a:gd name="T116" fmla="*/ 457 w 863"/>
                <a:gd name="T117" fmla="*/ 345 h 547"/>
                <a:gd name="T118" fmla="*/ 573 w 863"/>
                <a:gd name="T119" fmla="*/ 140 h 5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63" h="547">
                  <a:moveTo>
                    <a:pt x="862" y="359"/>
                  </a:moveTo>
                  <a:cubicBezTo>
                    <a:pt x="863" y="356"/>
                    <a:pt x="863" y="352"/>
                    <a:pt x="862" y="349"/>
                  </a:cubicBezTo>
                  <a:cubicBezTo>
                    <a:pt x="860" y="347"/>
                    <a:pt x="859" y="344"/>
                    <a:pt x="856" y="342"/>
                  </a:cubicBezTo>
                  <a:cubicBezTo>
                    <a:pt x="856" y="342"/>
                    <a:pt x="855" y="342"/>
                    <a:pt x="855" y="341"/>
                  </a:cubicBezTo>
                  <a:cubicBezTo>
                    <a:pt x="855" y="341"/>
                    <a:pt x="854" y="341"/>
                    <a:pt x="854" y="340"/>
                  </a:cubicBezTo>
                  <a:cubicBezTo>
                    <a:pt x="854" y="340"/>
                    <a:pt x="855" y="339"/>
                    <a:pt x="856" y="339"/>
                  </a:cubicBezTo>
                  <a:cubicBezTo>
                    <a:pt x="858" y="335"/>
                    <a:pt x="858" y="330"/>
                    <a:pt x="854" y="326"/>
                  </a:cubicBezTo>
                  <a:cubicBezTo>
                    <a:pt x="853" y="324"/>
                    <a:pt x="851" y="324"/>
                    <a:pt x="849" y="323"/>
                  </a:cubicBezTo>
                  <a:cubicBezTo>
                    <a:pt x="848" y="323"/>
                    <a:pt x="847" y="323"/>
                    <a:pt x="847" y="323"/>
                  </a:cubicBezTo>
                  <a:cubicBezTo>
                    <a:pt x="847" y="322"/>
                    <a:pt x="847" y="322"/>
                    <a:pt x="847" y="321"/>
                  </a:cubicBezTo>
                  <a:cubicBezTo>
                    <a:pt x="847" y="320"/>
                    <a:pt x="847" y="318"/>
                    <a:pt x="846" y="316"/>
                  </a:cubicBezTo>
                  <a:cubicBezTo>
                    <a:pt x="845" y="315"/>
                    <a:pt x="842" y="315"/>
                    <a:pt x="841" y="315"/>
                  </a:cubicBezTo>
                  <a:cubicBezTo>
                    <a:pt x="841" y="315"/>
                    <a:pt x="841" y="315"/>
                    <a:pt x="841" y="315"/>
                  </a:cubicBezTo>
                  <a:cubicBezTo>
                    <a:pt x="840" y="315"/>
                    <a:pt x="839" y="315"/>
                    <a:pt x="839" y="315"/>
                  </a:cubicBezTo>
                  <a:cubicBezTo>
                    <a:pt x="838" y="315"/>
                    <a:pt x="838" y="315"/>
                    <a:pt x="838" y="315"/>
                  </a:cubicBezTo>
                  <a:cubicBezTo>
                    <a:pt x="838" y="315"/>
                    <a:pt x="838" y="315"/>
                    <a:pt x="838" y="315"/>
                  </a:cubicBezTo>
                  <a:cubicBezTo>
                    <a:pt x="837" y="315"/>
                    <a:pt x="837" y="314"/>
                    <a:pt x="837" y="313"/>
                  </a:cubicBezTo>
                  <a:cubicBezTo>
                    <a:pt x="836" y="313"/>
                    <a:pt x="835" y="312"/>
                    <a:pt x="834" y="311"/>
                  </a:cubicBezTo>
                  <a:cubicBezTo>
                    <a:pt x="834" y="310"/>
                    <a:pt x="833" y="310"/>
                    <a:pt x="833" y="310"/>
                  </a:cubicBezTo>
                  <a:cubicBezTo>
                    <a:pt x="833" y="310"/>
                    <a:pt x="833" y="310"/>
                    <a:pt x="833" y="310"/>
                  </a:cubicBezTo>
                  <a:cubicBezTo>
                    <a:pt x="833" y="309"/>
                    <a:pt x="834" y="307"/>
                    <a:pt x="834" y="306"/>
                  </a:cubicBezTo>
                  <a:cubicBezTo>
                    <a:pt x="836" y="303"/>
                    <a:pt x="836" y="303"/>
                    <a:pt x="836" y="303"/>
                  </a:cubicBezTo>
                  <a:cubicBezTo>
                    <a:pt x="833" y="302"/>
                    <a:pt x="833" y="302"/>
                    <a:pt x="833" y="302"/>
                  </a:cubicBezTo>
                  <a:cubicBezTo>
                    <a:pt x="831" y="301"/>
                    <a:pt x="830" y="301"/>
                    <a:pt x="829" y="301"/>
                  </a:cubicBezTo>
                  <a:cubicBezTo>
                    <a:pt x="828" y="301"/>
                    <a:pt x="826" y="301"/>
                    <a:pt x="826" y="301"/>
                  </a:cubicBezTo>
                  <a:cubicBezTo>
                    <a:pt x="825" y="301"/>
                    <a:pt x="824" y="301"/>
                    <a:pt x="824" y="301"/>
                  </a:cubicBezTo>
                  <a:cubicBezTo>
                    <a:pt x="824" y="300"/>
                    <a:pt x="824" y="299"/>
                    <a:pt x="824" y="299"/>
                  </a:cubicBezTo>
                  <a:cubicBezTo>
                    <a:pt x="824" y="297"/>
                    <a:pt x="823" y="292"/>
                    <a:pt x="817" y="292"/>
                  </a:cubicBezTo>
                  <a:cubicBezTo>
                    <a:pt x="815" y="292"/>
                    <a:pt x="813" y="293"/>
                    <a:pt x="812" y="294"/>
                  </a:cubicBezTo>
                  <a:cubicBezTo>
                    <a:pt x="811" y="294"/>
                    <a:pt x="810" y="295"/>
                    <a:pt x="810" y="295"/>
                  </a:cubicBezTo>
                  <a:cubicBezTo>
                    <a:pt x="810" y="295"/>
                    <a:pt x="809" y="294"/>
                    <a:pt x="808" y="293"/>
                  </a:cubicBezTo>
                  <a:cubicBezTo>
                    <a:pt x="807" y="292"/>
                    <a:pt x="807" y="291"/>
                    <a:pt x="806" y="290"/>
                  </a:cubicBezTo>
                  <a:cubicBezTo>
                    <a:pt x="804" y="289"/>
                    <a:pt x="801" y="289"/>
                    <a:pt x="800" y="289"/>
                  </a:cubicBezTo>
                  <a:cubicBezTo>
                    <a:pt x="798" y="289"/>
                    <a:pt x="798" y="289"/>
                    <a:pt x="798" y="289"/>
                  </a:cubicBezTo>
                  <a:cubicBezTo>
                    <a:pt x="797" y="289"/>
                    <a:pt x="796" y="289"/>
                    <a:pt x="796" y="289"/>
                  </a:cubicBezTo>
                  <a:cubicBezTo>
                    <a:pt x="794" y="288"/>
                    <a:pt x="793" y="287"/>
                    <a:pt x="792" y="284"/>
                  </a:cubicBezTo>
                  <a:cubicBezTo>
                    <a:pt x="791" y="281"/>
                    <a:pt x="790" y="278"/>
                    <a:pt x="787" y="276"/>
                  </a:cubicBezTo>
                  <a:cubicBezTo>
                    <a:pt x="786" y="276"/>
                    <a:pt x="786" y="276"/>
                    <a:pt x="785" y="276"/>
                  </a:cubicBezTo>
                  <a:cubicBezTo>
                    <a:pt x="785" y="275"/>
                    <a:pt x="785" y="274"/>
                    <a:pt x="785" y="274"/>
                  </a:cubicBezTo>
                  <a:cubicBezTo>
                    <a:pt x="784" y="273"/>
                    <a:pt x="783" y="270"/>
                    <a:pt x="779" y="270"/>
                  </a:cubicBezTo>
                  <a:cubicBezTo>
                    <a:pt x="779" y="270"/>
                    <a:pt x="778" y="270"/>
                    <a:pt x="777" y="270"/>
                  </a:cubicBezTo>
                  <a:cubicBezTo>
                    <a:pt x="776" y="271"/>
                    <a:pt x="775" y="271"/>
                    <a:pt x="775" y="272"/>
                  </a:cubicBezTo>
                  <a:cubicBezTo>
                    <a:pt x="775" y="272"/>
                    <a:pt x="775" y="272"/>
                    <a:pt x="775" y="271"/>
                  </a:cubicBezTo>
                  <a:cubicBezTo>
                    <a:pt x="774" y="270"/>
                    <a:pt x="772" y="270"/>
                    <a:pt x="771" y="268"/>
                  </a:cubicBezTo>
                  <a:cubicBezTo>
                    <a:pt x="771" y="268"/>
                    <a:pt x="771" y="268"/>
                    <a:pt x="770" y="268"/>
                  </a:cubicBezTo>
                  <a:cubicBezTo>
                    <a:pt x="771" y="268"/>
                    <a:pt x="772" y="268"/>
                    <a:pt x="772" y="268"/>
                  </a:cubicBezTo>
                  <a:cubicBezTo>
                    <a:pt x="773" y="268"/>
                    <a:pt x="774" y="268"/>
                    <a:pt x="775" y="268"/>
                  </a:cubicBezTo>
                  <a:cubicBezTo>
                    <a:pt x="777" y="267"/>
                    <a:pt x="779" y="266"/>
                    <a:pt x="780" y="263"/>
                  </a:cubicBezTo>
                  <a:cubicBezTo>
                    <a:pt x="781" y="261"/>
                    <a:pt x="780" y="258"/>
                    <a:pt x="779" y="256"/>
                  </a:cubicBezTo>
                  <a:cubicBezTo>
                    <a:pt x="777" y="253"/>
                    <a:pt x="774" y="252"/>
                    <a:pt x="771" y="251"/>
                  </a:cubicBezTo>
                  <a:cubicBezTo>
                    <a:pt x="768" y="250"/>
                    <a:pt x="766" y="249"/>
                    <a:pt x="765" y="247"/>
                  </a:cubicBezTo>
                  <a:cubicBezTo>
                    <a:pt x="765" y="246"/>
                    <a:pt x="765" y="246"/>
                    <a:pt x="765" y="246"/>
                  </a:cubicBezTo>
                  <a:cubicBezTo>
                    <a:pt x="765" y="244"/>
                    <a:pt x="768" y="243"/>
                    <a:pt x="770" y="243"/>
                  </a:cubicBezTo>
                  <a:cubicBezTo>
                    <a:pt x="772" y="242"/>
                    <a:pt x="773" y="242"/>
                    <a:pt x="774" y="241"/>
                  </a:cubicBezTo>
                  <a:cubicBezTo>
                    <a:pt x="776" y="240"/>
                    <a:pt x="776" y="240"/>
                    <a:pt x="776" y="240"/>
                  </a:cubicBezTo>
                  <a:cubicBezTo>
                    <a:pt x="776" y="240"/>
                    <a:pt x="777" y="240"/>
                    <a:pt x="777" y="239"/>
                  </a:cubicBezTo>
                  <a:cubicBezTo>
                    <a:pt x="777" y="239"/>
                    <a:pt x="777" y="240"/>
                    <a:pt x="779" y="240"/>
                  </a:cubicBezTo>
                  <a:cubicBezTo>
                    <a:pt x="779" y="241"/>
                    <a:pt x="779" y="241"/>
                    <a:pt x="779" y="241"/>
                  </a:cubicBezTo>
                  <a:cubicBezTo>
                    <a:pt x="782" y="243"/>
                    <a:pt x="784" y="245"/>
                    <a:pt x="788" y="247"/>
                  </a:cubicBezTo>
                  <a:cubicBezTo>
                    <a:pt x="789" y="248"/>
                    <a:pt x="789" y="248"/>
                    <a:pt x="790" y="248"/>
                  </a:cubicBezTo>
                  <a:cubicBezTo>
                    <a:pt x="792" y="249"/>
                    <a:pt x="793" y="249"/>
                    <a:pt x="794" y="251"/>
                  </a:cubicBezTo>
                  <a:cubicBezTo>
                    <a:pt x="795" y="251"/>
                    <a:pt x="795" y="251"/>
                    <a:pt x="795" y="251"/>
                  </a:cubicBezTo>
                  <a:cubicBezTo>
                    <a:pt x="797" y="253"/>
                    <a:pt x="799" y="256"/>
                    <a:pt x="802" y="256"/>
                  </a:cubicBezTo>
                  <a:cubicBezTo>
                    <a:pt x="803" y="256"/>
                    <a:pt x="804" y="256"/>
                    <a:pt x="805" y="255"/>
                  </a:cubicBezTo>
                  <a:cubicBezTo>
                    <a:pt x="805" y="258"/>
                    <a:pt x="805" y="261"/>
                    <a:pt x="807" y="262"/>
                  </a:cubicBezTo>
                  <a:cubicBezTo>
                    <a:pt x="809" y="264"/>
                    <a:pt x="812" y="265"/>
                    <a:pt x="814" y="266"/>
                  </a:cubicBezTo>
                  <a:cubicBezTo>
                    <a:pt x="815" y="266"/>
                    <a:pt x="816" y="266"/>
                    <a:pt x="816" y="266"/>
                  </a:cubicBezTo>
                  <a:cubicBezTo>
                    <a:pt x="818" y="267"/>
                    <a:pt x="820" y="268"/>
                    <a:pt x="822" y="270"/>
                  </a:cubicBezTo>
                  <a:cubicBezTo>
                    <a:pt x="826" y="275"/>
                    <a:pt x="830" y="278"/>
                    <a:pt x="838" y="278"/>
                  </a:cubicBezTo>
                  <a:cubicBezTo>
                    <a:pt x="843" y="278"/>
                    <a:pt x="847" y="277"/>
                    <a:pt x="849" y="274"/>
                  </a:cubicBezTo>
                  <a:cubicBezTo>
                    <a:pt x="850" y="272"/>
                    <a:pt x="851" y="270"/>
                    <a:pt x="849" y="266"/>
                  </a:cubicBezTo>
                  <a:cubicBezTo>
                    <a:pt x="848" y="263"/>
                    <a:pt x="848" y="263"/>
                    <a:pt x="848" y="263"/>
                  </a:cubicBezTo>
                  <a:cubicBezTo>
                    <a:pt x="847" y="260"/>
                    <a:pt x="845" y="255"/>
                    <a:pt x="843" y="252"/>
                  </a:cubicBezTo>
                  <a:cubicBezTo>
                    <a:pt x="844" y="252"/>
                    <a:pt x="844" y="252"/>
                    <a:pt x="845" y="252"/>
                  </a:cubicBezTo>
                  <a:cubicBezTo>
                    <a:pt x="846" y="252"/>
                    <a:pt x="846" y="252"/>
                    <a:pt x="847" y="251"/>
                  </a:cubicBezTo>
                  <a:cubicBezTo>
                    <a:pt x="850" y="250"/>
                    <a:pt x="851" y="247"/>
                    <a:pt x="852" y="245"/>
                  </a:cubicBezTo>
                  <a:cubicBezTo>
                    <a:pt x="852" y="244"/>
                    <a:pt x="852" y="243"/>
                    <a:pt x="853" y="242"/>
                  </a:cubicBezTo>
                  <a:cubicBezTo>
                    <a:pt x="855" y="239"/>
                    <a:pt x="855" y="237"/>
                    <a:pt x="853" y="234"/>
                  </a:cubicBezTo>
                  <a:cubicBezTo>
                    <a:pt x="853" y="234"/>
                    <a:pt x="852" y="234"/>
                    <a:pt x="852" y="233"/>
                  </a:cubicBezTo>
                  <a:cubicBezTo>
                    <a:pt x="852" y="233"/>
                    <a:pt x="853" y="232"/>
                    <a:pt x="853" y="231"/>
                  </a:cubicBezTo>
                  <a:cubicBezTo>
                    <a:pt x="854" y="230"/>
                    <a:pt x="855" y="229"/>
                    <a:pt x="854" y="227"/>
                  </a:cubicBezTo>
                  <a:cubicBezTo>
                    <a:pt x="853" y="225"/>
                    <a:pt x="851" y="224"/>
                    <a:pt x="850" y="223"/>
                  </a:cubicBezTo>
                  <a:cubicBezTo>
                    <a:pt x="849" y="223"/>
                    <a:pt x="849" y="223"/>
                    <a:pt x="849" y="223"/>
                  </a:cubicBezTo>
                  <a:cubicBezTo>
                    <a:pt x="848" y="222"/>
                    <a:pt x="848" y="222"/>
                    <a:pt x="847" y="221"/>
                  </a:cubicBezTo>
                  <a:cubicBezTo>
                    <a:pt x="851" y="221"/>
                    <a:pt x="853" y="219"/>
                    <a:pt x="854" y="218"/>
                  </a:cubicBezTo>
                  <a:cubicBezTo>
                    <a:pt x="855" y="215"/>
                    <a:pt x="855" y="213"/>
                    <a:pt x="854" y="211"/>
                  </a:cubicBezTo>
                  <a:cubicBezTo>
                    <a:pt x="854" y="210"/>
                    <a:pt x="854" y="209"/>
                    <a:pt x="854" y="209"/>
                  </a:cubicBezTo>
                  <a:cubicBezTo>
                    <a:pt x="854" y="208"/>
                    <a:pt x="855" y="208"/>
                    <a:pt x="855" y="207"/>
                  </a:cubicBezTo>
                  <a:cubicBezTo>
                    <a:pt x="856" y="205"/>
                    <a:pt x="858" y="200"/>
                    <a:pt x="852" y="197"/>
                  </a:cubicBezTo>
                  <a:cubicBezTo>
                    <a:pt x="850" y="196"/>
                    <a:pt x="848" y="196"/>
                    <a:pt x="847" y="195"/>
                  </a:cubicBezTo>
                  <a:cubicBezTo>
                    <a:pt x="845" y="195"/>
                    <a:pt x="844" y="195"/>
                    <a:pt x="843" y="194"/>
                  </a:cubicBezTo>
                  <a:cubicBezTo>
                    <a:pt x="842" y="194"/>
                    <a:pt x="842" y="194"/>
                    <a:pt x="842" y="194"/>
                  </a:cubicBezTo>
                  <a:cubicBezTo>
                    <a:pt x="840" y="193"/>
                    <a:pt x="839" y="192"/>
                    <a:pt x="837" y="192"/>
                  </a:cubicBezTo>
                  <a:cubicBezTo>
                    <a:pt x="835" y="192"/>
                    <a:pt x="833" y="193"/>
                    <a:pt x="831" y="195"/>
                  </a:cubicBezTo>
                  <a:cubicBezTo>
                    <a:pt x="830" y="196"/>
                    <a:pt x="829" y="197"/>
                    <a:pt x="829" y="198"/>
                  </a:cubicBezTo>
                  <a:cubicBezTo>
                    <a:pt x="827" y="199"/>
                    <a:pt x="826" y="201"/>
                    <a:pt x="825" y="201"/>
                  </a:cubicBezTo>
                  <a:cubicBezTo>
                    <a:pt x="825" y="200"/>
                    <a:pt x="825" y="200"/>
                    <a:pt x="825" y="199"/>
                  </a:cubicBezTo>
                  <a:cubicBezTo>
                    <a:pt x="825" y="196"/>
                    <a:pt x="825" y="193"/>
                    <a:pt x="823" y="191"/>
                  </a:cubicBezTo>
                  <a:cubicBezTo>
                    <a:pt x="822" y="190"/>
                    <a:pt x="821" y="189"/>
                    <a:pt x="819" y="189"/>
                  </a:cubicBezTo>
                  <a:cubicBezTo>
                    <a:pt x="819" y="189"/>
                    <a:pt x="818" y="189"/>
                    <a:pt x="818" y="190"/>
                  </a:cubicBezTo>
                  <a:cubicBezTo>
                    <a:pt x="816" y="190"/>
                    <a:pt x="814" y="191"/>
                    <a:pt x="812" y="193"/>
                  </a:cubicBezTo>
                  <a:cubicBezTo>
                    <a:pt x="811" y="193"/>
                    <a:pt x="810" y="194"/>
                    <a:pt x="810" y="194"/>
                  </a:cubicBezTo>
                  <a:cubicBezTo>
                    <a:pt x="810" y="194"/>
                    <a:pt x="810" y="194"/>
                    <a:pt x="810" y="194"/>
                  </a:cubicBezTo>
                  <a:cubicBezTo>
                    <a:pt x="809" y="194"/>
                    <a:pt x="808" y="193"/>
                    <a:pt x="807" y="191"/>
                  </a:cubicBezTo>
                  <a:cubicBezTo>
                    <a:pt x="806" y="191"/>
                    <a:pt x="806" y="190"/>
                    <a:pt x="805" y="189"/>
                  </a:cubicBezTo>
                  <a:cubicBezTo>
                    <a:pt x="802" y="186"/>
                    <a:pt x="799" y="183"/>
                    <a:pt x="796" y="181"/>
                  </a:cubicBezTo>
                  <a:cubicBezTo>
                    <a:pt x="796" y="181"/>
                    <a:pt x="796" y="181"/>
                    <a:pt x="796" y="181"/>
                  </a:cubicBezTo>
                  <a:cubicBezTo>
                    <a:pt x="795" y="180"/>
                    <a:pt x="793" y="178"/>
                    <a:pt x="790" y="178"/>
                  </a:cubicBezTo>
                  <a:cubicBezTo>
                    <a:pt x="790" y="178"/>
                    <a:pt x="789" y="178"/>
                    <a:pt x="789" y="178"/>
                  </a:cubicBezTo>
                  <a:cubicBezTo>
                    <a:pt x="788" y="179"/>
                    <a:pt x="787" y="179"/>
                    <a:pt x="786" y="180"/>
                  </a:cubicBezTo>
                  <a:cubicBezTo>
                    <a:pt x="785" y="177"/>
                    <a:pt x="785" y="175"/>
                    <a:pt x="783" y="174"/>
                  </a:cubicBezTo>
                  <a:cubicBezTo>
                    <a:pt x="782" y="174"/>
                    <a:pt x="782" y="174"/>
                    <a:pt x="782" y="174"/>
                  </a:cubicBezTo>
                  <a:cubicBezTo>
                    <a:pt x="782" y="174"/>
                    <a:pt x="782" y="174"/>
                    <a:pt x="782" y="174"/>
                  </a:cubicBezTo>
                  <a:cubicBezTo>
                    <a:pt x="780" y="174"/>
                    <a:pt x="778" y="176"/>
                    <a:pt x="776" y="177"/>
                  </a:cubicBezTo>
                  <a:cubicBezTo>
                    <a:pt x="776" y="178"/>
                    <a:pt x="775" y="179"/>
                    <a:pt x="774" y="179"/>
                  </a:cubicBezTo>
                  <a:cubicBezTo>
                    <a:pt x="774" y="179"/>
                    <a:pt x="774" y="179"/>
                    <a:pt x="774" y="179"/>
                  </a:cubicBezTo>
                  <a:cubicBezTo>
                    <a:pt x="773" y="179"/>
                    <a:pt x="773" y="179"/>
                    <a:pt x="772" y="179"/>
                  </a:cubicBezTo>
                  <a:cubicBezTo>
                    <a:pt x="772" y="179"/>
                    <a:pt x="771" y="179"/>
                    <a:pt x="771" y="179"/>
                  </a:cubicBezTo>
                  <a:cubicBezTo>
                    <a:pt x="770" y="179"/>
                    <a:pt x="769" y="180"/>
                    <a:pt x="768" y="180"/>
                  </a:cubicBezTo>
                  <a:cubicBezTo>
                    <a:pt x="767" y="180"/>
                    <a:pt x="767" y="180"/>
                    <a:pt x="766" y="181"/>
                  </a:cubicBezTo>
                  <a:cubicBezTo>
                    <a:pt x="766" y="181"/>
                    <a:pt x="765" y="181"/>
                    <a:pt x="765" y="181"/>
                  </a:cubicBezTo>
                  <a:cubicBezTo>
                    <a:pt x="764" y="181"/>
                    <a:pt x="763" y="181"/>
                    <a:pt x="762" y="180"/>
                  </a:cubicBezTo>
                  <a:cubicBezTo>
                    <a:pt x="762" y="180"/>
                    <a:pt x="761" y="180"/>
                    <a:pt x="760" y="179"/>
                  </a:cubicBezTo>
                  <a:cubicBezTo>
                    <a:pt x="755" y="178"/>
                    <a:pt x="751" y="176"/>
                    <a:pt x="747" y="173"/>
                  </a:cubicBezTo>
                  <a:cubicBezTo>
                    <a:pt x="746" y="173"/>
                    <a:pt x="746" y="173"/>
                    <a:pt x="746" y="173"/>
                  </a:cubicBezTo>
                  <a:cubicBezTo>
                    <a:pt x="742" y="171"/>
                    <a:pt x="738" y="170"/>
                    <a:pt x="735" y="169"/>
                  </a:cubicBezTo>
                  <a:cubicBezTo>
                    <a:pt x="733" y="169"/>
                    <a:pt x="731" y="168"/>
                    <a:pt x="729" y="168"/>
                  </a:cubicBezTo>
                  <a:cubicBezTo>
                    <a:pt x="727" y="167"/>
                    <a:pt x="726" y="165"/>
                    <a:pt x="727" y="163"/>
                  </a:cubicBezTo>
                  <a:cubicBezTo>
                    <a:pt x="727" y="163"/>
                    <a:pt x="728" y="161"/>
                    <a:pt x="728" y="161"/>
                  </a:cubicBezTo>
                  <a:cubicBezTo>
                    <a:pt x="730" y="159"/>
                    <a:pt x="733" y="156"/>
                    <a:pt x="731" y="152"/>
                  </a:cubicBezTo>
                  <a:cubicBezTo>
                    <a:pt x="731" y="151"/>
                    <a:pt x="730" y="151"/>
                    <a:pt x="730" y="150"/>
                  </a:cubicBezTo>
                  <a:cubicBezTo>
                    <a:pt x="731" y="150"/>
                    <a:pt x="733" y="149"/>
                    <a:pt x="734" y="149"/>
                  </a:cubicBezTo>
                  <a:cubicBezTo>
                    <a:pt x="736" y="149"/>
                    <a:pt x="737" y="149"/>
                    <a:pt x="738" y="148"/>
                  </a:cubicBezTo>
                  <a:cubicBezTo>
                    <a:pt x="742" y="147"/>
                    <a:pt x="745" y="143"/>
                    <a:pt x="745" y="140"/>
                  </a:cubicBezTo>
                  <a:cubicBezTo>
                    <a:pt x="745" y="137"/>
                    <a:pt x="743" y="134"/>
                    <a:pt x="740" y="132"/>
                  </a:cubicBezTo>
                  <a:cubicBezTo>
                    <a:pt x="738" y="131"/>
                    <a:pt x="737" y="131"/>
                    <a:pt x="735" y="131"/>
                  </a:cubicBezTo>
                  <a:cubicBezTo>
                    <a:pt x="732" y="131"/>
                    <a:pt x="730" y="132"/>
                    <a:pt x="727" y="133"/>
                  </a:cubicBezTo>
                  <a:cubicBezTo>
                    <a:pt x="725" y="134"/>
                    <a:pt x="724" y="135"/>
                    <a:pt x="722" y="135"/>
                  </a:cubicBezTo>
                  <a:cubicBezTo>
                    <a:pt x="721" y="135"/>
                    <a:pt x="720" y="135"/>
                    <a:pt x="719" y="135"/>
                  </a:cubicBezTo>
                  <a:cubicBezTo>
                    <a:pt x="718" y="135"/>
                    <a:pt x="718" y="135"/>
                    <a:pt x="717" y="135"/>
                  </a:cubicBezTo>
                  <a:cubicBezTo>
                    <a:pt x="717" y="135"/>
                    <a:pt x="717" y="135"/>
                    <a:pt x="717" y="135"/>
                  </a:cubicBezTo>
                  <a:cubicBezTo>
                    <a:pt x="717" y="135"/>
                    <a:pt x="717" y="135"/>
                    <a:pt x="718" y="134"/>
                  </a:cubicBezTo>
                  <a:cubicBezTo>
                    <a:pt x="718" y="132"/>
                    <a:pt x="721" y="129"/>
                    <a:pt x="724" y="129"/>
                  </a:cubicBezTo>
                  <a:cubicBezTo>
                    <a:pt x="724" y="129"/>
                    <a:pt x="725" y="129"/>
                    <a:pt x="725" y="129"/>
                  </a:cubicBezTo>
                  <a:cubicBezTo>
                    <a:pt x="727" y="129"/>
                    <a:pt x="732" y="129"/>
                    <a:pt x="733" y="125"/>
                  </a:cubicBezTo>
                  <a:cubicBezTo>
                    <a:pt x="734" y="121"/>
                    <a:pt x="732" y="117"/>
                    <a:pt x="727" y="112"/>
                  </a:cubicBezTo>
                  <a:cubicBezTo>
                    <a:pt x="725" y="111"/>
                    <a:pt x="717" y="106"/>
                    <a:pt x="712" y="106"/>
                  </a:cubicBezTo>
                  <a:cubicBezTo>
                    <a:pt x="708" y="106"/>
                    <a:pt x="706" y="108"/>
                    <a:pt x="706" y="113"/>
                  </a:cubicBezTo>
                  <a:cubicBezTo>
                    <a:pt x="706" y="113"/>
                    <a:pt x="706" y="114"/>
                    <a:pt x="706" y="115"/>
                  </a:cubicBezTo>
                  <a:cubicBezTo>
                    <a:pt x="706" y="115"/>
                    <a:pt x="705" y="114"/>
                    <a:pt x="705" y="114"/>
                  </a:cubicBezTo>
                  <a:cubicBezTo>
                    <a:pt x="704" y="113"/>
                    <a:pt x="704" y="112"/>
                    <a:pt x="703" y="112"/>
                  </a:cubicBezTo>
                  <a:cubicBezTo>
                    <a:pt x="703" y="111"/>
                    <a:pt x="704" y="109"/>
                    <a:pt x="705" y="109"/>
                  </a:cubicBezTo>
                  <a:cubicBezTo>
                    <a:pt x="705" y="108"/>
                    <a:pt x="706" y="108"/>
                    <a:pt x="706" y="107"/>
                  </a:cubicBezTo>
                  <a:cubicBezTo>
                    <a:pt x="706" y="107"/>
                    <a:pt x="706" y="107"/>
                    <a:pt x="706" y="107"/>
                  </a:cubicBezTo>
                  <a:cubicBezTo>
                    <a:pt x="707" y="105"/>
                    <a:pt x="710" y="101"/>
                    <a:pt x="707" y="97"/>
                  </a:cubicBezTo>
                  <a:cubicBezTo>
                    <a:pt x="705" y="95"/>
                    <a:pt x="702" y="95"/>
                    <a:pt x="701" y="95"/>
                  </a:cubicBezTo>
                  <a:cubicBezTo>
                    <a:pt x="701" y="95"/>
                    <a:pt x="700" y="95"/>
                    <a:pt x="699" y="95"/>
                  </a:cubicBezTo>
                  <a:cubicBezTo>
                    <a:pt x="699" y="95"/>
                    <a:pt x="698" y="95"/>
                    <a:pt x="698" y="95"/>
                  </a:cubicBezTo>
                  <a:cubicBezTo>
                    <a:pt x="697" y="95"/>
                    <a:pt x="697" y="95"/>
                    <a:pt x="697" y="95"/>
                  </a:cubicBezTo>
                  <a:cubicBezTo>
                    <a:pt x="697" y="95"/>
                    <a:pt x="696" y="94"/>
                    <a:pt x="695" y="94"/>
                  </a:cubicBezTo>
                  <a:cubicBezTo>
                    <a:pt x="694" y="93"/>
                    <a:pt x="693" y="92"/>
                    <a:pt x="691" y="92"/>
                  </a:cubicBezTo>
                  <a:cubicBezTo>
                    <a:pt x="690" y="92"/>
                    <a:pt x="690" y="92"/>
                    <a:pt x="689" y="93"/>
                  </a:cubicBezTo>
                  <a:cubicBezTo>
                    <a:pt x="689" y="93"/>
                    <a:pt x="688" y="93"/>
                    <a:pt x="687" y="94"/>
                  </a:cubicBezTo>
                  <a:cubicBezTo>
                    <a:pt x="687" y="93"/>
                    <a:pt x="687" y="93"/>
                    <a:pt x="687" y="93"/>
                  </a:cubicBezTo>
                  <a:cubicBezTo>
                    <a:pt x="685" y="93"/>
                    <a:pt x="685" y="93"/>
                    <a:pt x="685" y="93"/>
                  </a:cubicBezTo>
                  <a:cubicBezTo>
                    <a:pt x="683" y="93"/>
                    <a:pt x="681" y="94"/>
                    <a:pt x="679" y="95"/>
                  </a:cubicBezTo>
                  <a:cubicBezTo>
                    <a:pt x="679" y="95"/>
                    <a:pt x="679" y="95"/>
                    <a:pt x="679" y="95"/>
                  </a:cubicBezTo>
                  <a:cubicBezTo>
                    <a:pt x="678" y="96"/>
                    <a:pt x="677" y="97"/>
                    <a:pt x="676" y="97"/>
                  </a:cubicBezTo>
                  <a:cubicBezTo>
                    <a:pt x="676" y="98"/>
                    <a:pt x="675" y="98"/>
                    <a:pt x="675" y="99"/>
                  </a:cubicBezTo>
                  <a:cubicBezTo>
                    <a:pt x="675" y="99"/>
                    <a:pt x="675" y="98"/>
                    <a:pt x="675" y="98"/>
                  </a:cubicBezTo>
                  <a:cubicBezTo>
                    <a:pt x="675" y="96"/>
                    <a:pt x="675" y="90"/>
                    <a:pt x="670" y="88"/>
                  </a:cubicBezTo>
                  <a:cubicBezTo>
                    <a:pt x="670" y="88"/>
                    <a:pt x="669" y="88"/>
                    <a:pt x="668" y="88"/>
                  </a:cubicBezTo>
                  <a:cubicBezTo>
                    <a:pt x="664" y="88"/>
                    <a:pt x="663" y="92"/>
                    <a:pt x="661" y="95"/>
                  </a:cubicBezTo>
                  <a:cubicBezTo>
                    <a:pt x="661" y="96"/>
                    <a:pt x="661" y="97"/>
                    <a:pt x="661" y="97"/>
                  </a:cubicBezTo>
                  <a:cubicBezTo>
                    <a:pt x="660" y="98"/>
                    <a:pt x="660" y="99"/>
                    <a:pt x="659" y="99"/>
                  </a:cubicBezTo>
                  <a:cubicBezTo>
                    <a:pt x="658" y="101"/>
                    <a:pt x="656" y="104"/>
                    <a:pt x="655" y="104"/>
                  </a:cubicBezTo>
                  <a:cubicBezTo>
                    <a:pt x="654" y="104"/>
                    <a:pt x="654" y="104"/>
                    <a:pt x="654" y="104"/>
                  </a:cubicBezTo>
                  <a:cubicBezTo>
                    <a:pt x="654" y="104"/>
                    <a:pt x="653" y="103"/>
                    <a:pt x="654" y="101"/>
                  </a:cubicBezTo>
                  <a:cubicBezTo>
                    <a:pt x="655" y="98"/>
                    <a:pt x="656" y="97"/>
                    <a:pt x="656" y="96"/>
                  </a:cubicBezTo>
                  <a:cubicBezTo>
                    <a:pt x="659" y="95"/>
                    <a:pt x="663" y="92"/>
                    <a:pt x="665" y="87"/>
                  </a:cubicBezTo>
                  <a:cubicBezTo>
                    <a:pt x="666" y="85"/>
                    <a:pt x="665" y="83"/>
                    <a:pt x="664" y="82"/>
                  </a:cubicBezTo>
                  <a:cubicBezTo>
                    <a:pt x="663" y="80"/>
                    <a:pt x="661" y="79"/>
                    <a:pt x="659" y="78"/>
                  </a:cubicBezTo>
                  <a:cubicBezTo>
                    <a:pt x="659" y="78"/>
                    <a:pt x="658" y="78"/>
                    <a:pt x="658" y="78"/>
                  </a:cubicBezTo>
                  <a:cubicBezTo>
                    <a:pt x="657" y="78"/>
                    <a:pt x="657" y="77"/>
                    <a:pt x="656" y="77"/>
                  </a:cubicBezTo>
                  <a:cubicBezTo>
                    <a:pt x="654" y="76"/>
                    <a:pt x="651" y="74"/>
                    <a:pt x="648" y="74"/>
                  </a:cubicBezTo>
                  <a:cubicBezTo>
                    <a:pt x="647" y="73"/>
                    <a:pt x="646" y="73"/>
                    <a:pt x="645" y="73"/>
                  </a:cubicBezTo>
                  <a:cubicBezTo>
                    <a:pt x="642" y="73"/>
                    <a:pt x="640" y="74"/>
                    <a:pt x="638" y="76"/>
                  </a:cubicBezTo>
                  <a:cubicBezTo>
                    <a:pt x="637" y="78"/>
                    <a:pt x="637" y="80"/>
                    <a:pt x="637" y="82"/>
                  </a:cubicBezTo>
                  <a:cubicBezTo>
                    <a:pt x="637" y="83"/>
                    <a:pt x="637" y="84"/>
                    <a:pt x="637" y="85"/>
                  </a:cubicBezTo>
                  <a:cubicBezTo>
                    <a:pt x="637" y="86"/>
                    <a:pt x="636" y="87"/>
                    <a:pt x="636" y="87"/>
                  </a:cubicBezTo>
                  <a:cubicBezTo>
                    <a:pt x="636" y="87"/>
                    <a:pt x="636" y="86"/>
                    <a:pt x="635" y="86"/>
                  </a:cubicBezTo>
                  <a:cubicBezTo>
                    <a:pt x="634" y="82"/>
                    <a:pt x="632" y="77"/>
                    <a:pt x="627" y="76"/>
                  </a:cubicBezTo>
                  <a:cubicBezTo>
                    <a:pt x="626" y="76"/>
                    <a:pt x="626" y="76"/>
                    <a:pt x="625" y="76"/>
                  </a:cubicBezTo>
                  <a:cubicBezTo>
                    <a:pt x="623" y="76"/>
                    <a:pt x="621" y="77"/>
                    <a:pt x="619" y="78"/>
                  </a:cubicBezTo>
                  <a:cubicBezTo>
                    <a:pt x="619" y="78"/>
                    <a:pt x="618" y="79"/>
                    <a:pt x="617" y="79"/>
                  </a:cubicBezTo>
                  <a:cubicBezTo>
                    <a:pt x="618" y="79"/>
                    <a:pt x="618" y="78"/>
                    <a:pt x="618" y="77"/>
                  </a:cubicBezTo>
                  <a:cubicBezTo>
                    <a:pt x="620" y="75"/>
                    <a:pt x="622" y="72"/>
                    <a:pt x="621" y="70"/>
                  </a:cubicBezTo>
                  <a:cubicBezTo>
                    <a:pt x="621" y="64"/>
                    <a:pt x="616" y="63"/>
                    <a:pt x="614" y="63"/>
                  </a:cubicBezTo>
                  <a:cubicBezTo>
                    <a:pt x="611" y="63"/>
                    <a:pt x="610" y="62"/>
                    <a:pt x="609" y="61"/>
                  </a:cubicBezTo>
                  <a:cubicBezTo>
                    <a:pt x="609" y="60"/>
                    <a:pt x="608" y="59"/>
                    <a:pt x="608" y="58"/>
                  </a:cubicBezTo>
                  <a:cubicBezTo>
                    <a:pt x="608" y="56"/>
                    <a:pt x="607" y="55"/>
                    <a:pt x="607" y="54"/>
                  </a:cubicBezTo>
                  <a:cubicBezTo>
                    <a:pt x="605" y="50"/>
                    <a:pt x="600" y="47"/>
                    <a:pt x="596" y="46"/>
                  </a:cubicBezTo>
                  <a:cubicBezTo>
                    <a:pt x="596" y="46"/>
                    <a:pt x="595" y="46"/>
                    <a:pt x="595" y="46"/>
                  </a:cubicBezTo>
                  <a:cubicBezTo>
                    <a:pt x="594" y="46"/>
                    <a:pt x="593" y="46"/>
                    <a:pt x="593" y="47"/>
                  </a:cubicBezTo>
                  <a:cubicBezTo>
                    <a:pt x="592" y="47"/>
                    <a:pt x="591" y="47"/>
                    <a:pt x="591" y="47"/>
                  </a:cubicBezTo>
                  <a:cubicBezTo>
                    <a:pt x="590" y="47"/>
                    <a:pt x="590" y="47"/>
                    <a:pt x="589" y="47"/>
                  </a:cubicBezTo>
                  <a:cubicBezTo>
                    <a:pt x="588" y="46"/>
                    <a:pt x="587" y="46"/>
                    <a:pt x="586" y="45"/>
                  </a:cubicBezTo>
                  <a:cubicBezTo>
                    <a:pt x="584" y="44"/>
                    <a:pt x="581" y="43"/>
                    <a:pt x="578" y="43"/>
                  </a:cubicBezTo>
                  <a:cubicBezTo>
                    <a:pt x="578" y="43"/>
                    <a:pt x="577" y="43"/>
                    <a:pt x="576" y="44"/>
                  </a:cubicBezTo>
                  <a:cubicBezTo>
                    <a:pt x="572" y="44"/>
                    <a:pt x="568" y="47"/>
                    <a:pt x="564" y="52"/>
                  </a:cubicBezTo>
                  <a:cubicBezTo>
                    <a:pt x="561" y="57"/>
                    <a:pt x="560" y="60"/>
                    <a:pt x="564" y="65"/>
                  </a:cubicBezTo>
                  <a:cubicBezTo>
                    <a:pt x="564" y="65"/>
                    <a:pt x="564" y="65"/>
                    <a:pt x="564" y="65"/>
                  </a:cubicBezTo>
                  <a:cubicBezTo>
                    <a:pt x="563" y="66"/>
                    <a:pt x="562" y="66"/>
                    <a:pt x="561" y="67"/>
                  </a:cubicBezTo>
                  <a:cubicBezTo>
                    <a:pt x="560" y="65"/>
                    <a:pt x="557" y="64"/>
                    <a:pt x="555" y="64"/>
                  </a:cubicBezTo>
                  <a:cubicBezTo>
                    <a:pt x="555" y="64"/>
                    <a:pt x="554" y="64"/>
                    <a:pt x="554" y="63"/>
                  </a:cubicBezTo>
                  <a:cubicBezTo>
                    <a:pt x="553" y="63"/>
                    <a:pt x="551" y="63"/>
                    <a:pt x="550" y="63"/>
                  </a:cubicBezTo>
                  <a:cubicBezTo>
                    <a:pt x="549" y="63"/>
                    <a:pt x="549" y="63"/>
                    <a:pt x="549" y="63"/>
                  </a:cubicBezTo>
                  <a:cubicBezTo>
                    <a:pt x="549" y="63"/>
                    <a:pt x="549" y="63"/>
                    <a:pt x="549" y="63"/>
                  </a:cubicBezTo>
                  <a:cubicBezTo>
                    <a:pt x="545" y="63"/>
                    <a:pt x="544" y="67"/>
                    <a:pt x="544" y="70"/>
                  </a:cubicBezTo>
                  <a:cubicBezTo>
                    <a:pt x="543" y="70"/>
                    <a:pt x="543" y="71"/>
                    <a:pt x="543" y="71"/>
                  </a:cubicBezTo>
                  <a:cubicBezTo>
                    <a:pt x="542" y="74"/>
                    <a:pt x="541" y="76"/>
                    <a:pt x="541" y="77"/>
                  </a:cubicBezTo>
                  <a:cubicBezTo>
                    <a:pt x="540" y="76"/>
                    <a:pt x="540" y="74"/>
                    <a:pt x="540" y="72"/>
                  </a:cubicBezTo>
                  <a:cubicBezTo>
                    <a:pt x="540" y="72"/>
                    <a:pt x="540" y="71"/>
                    <a:pt x="540" y="71"/>
                  </a:cubicBezTo>
                  <a:cubicBezTo>
                    <a:pt x="540" y="70"/>
                    <a:pt x="540" y="69"/>
                    <a:pt x="540" y="69"/>
                  </a:cubicBezTo>
                  <a:cubicBezTo>
                    <a:pt x="540" y="66"/>
                    <a:pt x="539" y="64"/>
                    <a:pt x="540" y="62"/>
                  </a:cubicBezTo>
                  <a:cubicBezTo>
                    <a:pt x="540" y="62"/>
                    <a:pt x="540" y="62"/>
                    <a:pt x="541" y="61"/>
                  </a:cubicBezTo>
                  <a:cubicBezTo>
                    <a:pt x="542" y="60"/>
                    <a:pt x="543" y="60"/>
                    <a:pt x="543" y="58"/>
                  </a:cubicBezTo>
                  <a:cubicBezTo>
                    <a:pt x="547" y="52"/>
                    <a:pt x="543" y="47"/>
                    <a:pt x="541" y="43"/>
                  </a:cubicBezTo>
                  <a:cubicBezTo>
                    <a:pt x="540" y="42"/>
                    <a:pt x="539" y="41"/>
                    <a:pt x="539" y="40"/>
                  </a:cubicBezTo>
                  <a:cubicBezTo>
                    <a:pt x="538" y="38"/>
                    <a:pt x="537" y="37"/>
                    <a:pt x="536" y="36"/>
                  </a:cubicBezTo>
                  <a:cubicBezTo>
                    <a:pt x="535" y="34"/>
                    <a:pt x="534" y="33"/>
                    <a:pt x="533" y="32"/>
                  </a:cubicBezTo>
                  <a:cubicBezTo>
                    <a:pt x="533" y="31"/>
                    <a:pt x="533" y="30"/>
                    <a:pt x="533" y="29"/>
                  </a:cubicBezTo>
                  <a:cubicBezTo>
                    <a:pt x="532" y="28"/>
                    <a:pt x="532" y="27"/>
                    <a:pt x="532" y="26"/>
                  </a:cubicBezTo>
                  <a:cubicBezTo>
                    <a:pt x="531" y="21"/>
                    <a:pt x="527" y="16"/>
                    <a:pt x="523" y="14"/>
                  </a:cubicBezTo>
                  <a:cubicBezTo>
                    <a:pt x="522" y="13"/>
                    <a:pt x="521" y="13"/>
                    <a:pt x="519" y="13"/>
                  </a:cubicBezTo>
                  <a:cubicBezTo>
                    <a:pt x="517" y="13"/>
                    <a:pt x="515" y="14"/>
                    <a:pt x="513" y="15"/>
                  </a:cubicBezTo>
                  <a:cubicBezTo>
                    <a:pt x="512" y="16"/>
                    <a:pt x="511" y="16"/>
                    <a:pt x="510" y="17"/>
                  </a:cubicBezTo>
                  <a:cubicBezTo>
                    <a:pt x="509" y="17"/>
                    <a:pt x="509" y="17"/>
                    <a:pt x="508" y="17"/>
                  </a:cubicBezTo>
                  <a:cubicBezTo>
                    <a:pt x="506" y="18"/>
                    <a:pt x="504" y="18"/>
                    <a:pt x="501" y="20"/>
                  </a:cubicBezTo>
                  <a:cubicBezTo>
                    <a:pt x="496" y="23"/>
                    <a:pt x="491" y="28"/>
                    <a:pt x="487" y="33"/>
                  </a:cubicBezTo>
                  <a:cubicBezTo>
                    <a:pt x="479" y="43"/>
                    <a:pt x="473" y="57"/>
                    <a:pt x="479" y="67"/>
                  </a:cubicBezTo>
                  <a:cubicBezTo>
                    <a:pt x="480" y="68"/>
                    <a:pt x="482" y="70"/>
                    <a:pt x="484" y="71"/>
                  </a:cubicBezTo>
                  <a:cubicBezTo>
                    <a:pt x="485" y="72"/>
                    <a:pt x="488" y="74"/>
                    <a:pt x="489" y="75"/>
                  </a:cubicBezTo>
                  <a:cubicBezTo>
                    <a:pt x="488" y="76"/>
                    <a:pt x="488" y="76"/>
                    <a:pt x="487" y="76"/>
                  </a:cubicBezTo>
                  <a:cubicBezTo>
                    <a:pt x="487" y="76"/>
                    <a:pt x="486" y="77"/>
                    <a:pt x="486" y="77"/>
                  </a:cubicBezTo>
                  <a:cubicBezTo>
                    <a:pt x="484" y="79"/>
                    <a:pt x="481" y="81"/>
                    <a:pt x="479" y="85"/>
                  </a:cubicBezTo>
                  <a:cubicBezTo>
                    <a:pt x="476" y="94"/>
                    <a:pt x="485" y="100"/>
                    <a:pt x="489" y="102"/>
                  </a:cubicBezTo>
                  <a:cubicBezTo>
                    <a:pt x="493" y="105"/>
                    <a:pt x="495" y="106"/>
                    <a:pt x="494" y="110"/>
                  </a:cubicBezTo>
                  <a:cubicBezTo>
                    <a:pt x="494" y="111"/>
                    <a:pt x="494" y="111"/>
                    <a:pt x="494" y="112"/>
                  </a:cubicBezTo>
                  <a:cubicBezTo>
                    <a:pt x="494" y="108"/>
                    <a:pt x="490" y="106"/>
                    <a:pt x="487" y="104"/>
                  </a:cubicBezTo>
                  <a:cubicBezTo>
                    <a:pt x="486" y="103"/>
                    <a:pt x="484" y="102"/>
                    <a:pt x="483" y="101"/>
                  </a:cubicBezTo>
                  <a:cubicBezTo>
                    <a:pt x="482" y="100"/>
                    <a:pt x="481" y="97"/>
                    <a:pt x="480" y="95"/>
                  </a:cubicBezTo>
                  <a:cubicBezTo>
                    <a:pt x="480" y="94"/>
                    <a:pt x="479" y="93"/>
                    <a:pt x="478" y="91"/>
                  </a:cubicBezTo>
                  <a:cubicBezTo>
                    <a:pt x="478" y="90"/>
                    <a:pt x="478" y="90"/>
                    <a:pt x="478" y="90"/>
                  </a:cubicBezTo>
                  <a:cubicBezTo>
                    <a:pt x="476" y="87"/>
                    <a:pt x="475" y="86"/>
                    <a:pt x="475" y="83"/>
                  </a:cubicBezTo>
                  <a:cubicBezTo>
                    <a:pt x="475" y="81"/>
                    <a:pt x="475" y="80"/>
                    <a:pt x="476" y="78"/>
                  </a:cubicBezTo>
                  <a:cubicBezTo>
                    <a:pt x="476" y="73"/>
                    <a:pt x="477" y="68"/>
                    <a:pt x="473" y="62"/>
                  </a:cubicBezTo>
                  <a:cubicBezTo>
                    <a:pt x="473" y="62"/>
                    <a:pt x="472" y="61"/>
                    <a:pt x="472" y="61"/>
                  </a:cubicBezTo>
                  <a:cubicBezTo>
                    <a:pt x="471" y="60"/>
                    <a:pt x="471" y="59"/>
                    <a:pt x="471" y="58"/>
                  </a:cubicBezTo>
                  <a:cubicBezTo>
                    <a:pt x="471" y="55"/>
                    <a:pt x="472" y="51"/>
                    <a:pt x="473" y="49"/>
                  </a:cubicBezTo>
                  <a:cubicBezTo>
                    <a:pt x="474" y="46"/>
                    <a:pt x="475" y="43"/>
                    <a:pt x="477" y="41"/>
                  </a:cubicBezTo>
                  <a:cubicBezTo>
                    <a:pt x="477" y="40"/>
                    <a:pt x="478" y="39"/>
                    <a:pt x="478" y="38"/>
                  </a:cubicBezTo>
                  <a:cubicBezTo>
                    <a:pt x="479" y="36"/>
                    <a:pt x="481" y="33"/>
                    <a:pt x="483" y="31"/>
                  </a:cubicBezTo>
                  <a:cubicBezTo>
                    <a:pt x="483" y="30"/>
                    <a:pt x="484" y="30"/>
                    <a:pt x="485" y="29"/>
                  </a:cubicBezTo>
                  <a:cubicBezTo>
                    <a:pt x="487" y="25"/>
                    <a:pt x="489" y="22"/>
                    <a:pt x="489" y="17"/>
                  </a:cubicBezTo>
                  <a:cubicBezTo>
                    <a:pt x="488" y="14"/>
                    <a:pt x="488" y="14"/>
                    <a:pt x="488" y="14"/>
                  </a:cubicBezTo>
                  <a:cubicBezTo>
                    <a:pt x="486" y="14"/>
                    <a:pt x="486" y="14"/>
                    <a:pt x="486" y="14"/>
                  </a:cubicBezTo>
                  <a:cubicBezTo>
                    <a:pt x="481" y="14"/>
                    <a:pt x="477" y="14"/>
                    <a:pt x="473" y="13"/>
                  </a:cubicBezTo>
                  <a:cubicBezTo>
                    <a:pt x="470" y="13"/>
                    <a:pt x="470" y="13"/>
                    <a:pt x="470" y="13"/>
                  </a:cubicBezTo>
                  <a:cubicBezTo>
                    <a:pt x="469" y="13"/>
                    <a:pt x="468" y="13"/>
                    <a:pt x="467" y="13"/>
                  </a:cubicBezTo>
                  <a:cubicBezTo>
                    <a:pt x="464" y="13"/>
                    <a:pt x="462" y="13"/>
                    <a:pt x="460" y="15"/>
                  </a:cubicBezTo>
                  <a:cubicBezTo>
                    <a:pt x="459" y="16"/>
                    <a:pt x="459" y="16"/>
                    <a:pt x="458" y="17"/>
                  </a:cubicBezTo>
                  <a:cubicBezTo>
                    <a:pt x="455" y="19"/>
                    <a:pt x="451" y="22"/>
                    <a:pt x="449" y="25"/>
                  </a:cubicBezTo>
                  <a:cubicBezTo>
                    <a:pt x="448" y="27"/>
                    <a:pt x="448" y="27"/>
                    <a:pt x="448" y="27"/>
                  </a:cubicBezTo>
                  <a:cubicBezTo>
                    <a:pt x="443" y="36"/>
                    <a:pt x="437" y="44"/>
                    <a:pt x="434" y="54"/>
                  </a:cubicBezTo>
                  <a:cubicBezTo>
                    <a:pt x="430" y="68"/>
                    <a:pt x="426" y="89"/>
                    <a:pt x="428" y="108"/>
                  </a:cubicBezTo>
                  <a:cubicBezTo>
                    <a:pt x="430" y="115"/>
                    <a:pt x="434" y="119"/>
                    <a:pt x="441" y="121"/>
                  </a:cubicBezTo>
                  <a:cubicBezTo>
                    <a:pt x="444" y="122"/>
                    <a:pt x="446" y="122"/>
                    <a:pt x="449" y="122"/>
                  </a:cubicBezTo>
                  <a:cubicBezTo>
                    <a:pt x="450" y="122"/>
                    <a:pt x="450" y="122"/>
                    <a:pt x="450" y="122"/>
                  </a:cubicBezTo>
                  <a:cubicBezTo>
                    <a:pt x="454" y="122"/>
                    <a:pt x="461" y="126"/>
                    <a:pt x="461" y="129"/>
                  </a:cubicBezTo>
                  <a:cubicBezTo>
                    <a:pt x="461" y="129"/>
                    <a:pt x="461" y="129"/>
                    <a:pt x="460" y="129"/>
                  </a:cubicBezTo>
                  <a:cubicBezTo>
                    <a:pt x="458" y="129"/>
                    <a:pt x="453" y="127"/>
                    <a:pt x="452" y="126"/>
                  </a:cubicBezTo>
                  <a:cubicBezTo>
                    <a:pt x="452" y="126"/>
                    <a:pt x="450" y="126"/>
                    <a:pt x="449" y="125"/>
                  </a:cubicBezTo>
                  <a:cubicBezTo>
                    <a:pt x="447" y="124"/>
                    <a:pt x="443" y="123"/>
                    <a:pt x="440" y="123"/>
                  </a:cubicBezTo>
                  <a:cubicBezTo>
                    <a:pt x="438" y="123"/>
                    <a:pt x="437" y="124"/>
                    <a:pt x="436" y="125"/>
                  </a:cubicBezTo>
                  <a:cubicBezTo>
                    <a:pt x="431" y="129"/>
                    <a:pt x="434" y="134"/>
                    <a:pt x="436" y="137"/>
                  </a:cubicBezTo>
                  <a:cubicBezTo>
                    <a:pt x="437" y="138"/>
                    <a:pt x="437" y="139"/>
                    <a:pt x="437" y="139"/>
                  </a:cubicBezTo>
                  <a:cubicBezTo>
                    <a:pt x="439" y="145"/>
                    <a:pt x="442" y="147"/>
                    <a:pt x="446" y="151"/>
                  </a:cubicBezTo>
                  <a:cubicBezTo>
                    <a:pt x="452" y="156"/>
                    <a:pt x="460" y="157"/>
                    <a:pt x="463" y="157"/>
                  </a:cubicBezTo>
                  <a:cubicBezTo>
                    <a:pt x="463" y="157"/>
                    <a:pt x="464" y="157"/>
                    <a:pt x="464" y="157"/>
                  </a:cubicBezTo>
                  <a:cubicBezTo>
                    <a:pt x="466" y="157"/>
                    <a:pt x="468" y="157"/>
                    <a:pt x="469" y="156"/>
                  </a:cubicBezTo>
                  <a:cubicBezTo>
                    <a:pt x="470" y="156"/>
                    <a:pt x="471" y="156"/>
                    <a:pt x="472" y="156"/>
                  </a:cubicBezTo>
                  <a:cubicBezTo>
                    <a:pt x="472" y="156"/>
                    <a:pt x="473" y="156"/>
                    <a:pt x="474" y="158"/>
                  </a:cubicBezTo>
                  <a:cubicBezTo>
                    <a:pt x="475" y="159"/>
                    <a:pt x="475" y="159"/>
                    <a:pt x="475" y="159"/>
                  </a:cubicBezTo>
                  <a:cubicBezTo>
                    <a:pt x="477" y="162"/>
                    <a:pt x="480" y="166"/>
                    <a:pt x="484" y="167"/>
                  </a:cubicBezTo>
                  <a:cubicBezTo>
                    <a:pt x="485" y="167"/>
                    <a:pt x="485" y="167"/>
                    <a:pt x="486" y="167"/>
                  </a:cubicBezTo>
                  <a:cubicBezTo>
                    <a:pt x="488" y="167"/>
                    <a:pt x="489" y="166"/>
                    <a:pt x="491" y="166"/>
                  </a:cubicBezTo>
                  <a:cubicBezTo>
                    <a:pt x="492" y="165"/>
                    <a:pt x="493" y="165"/>
                    <a:pt x="494" y="165"/>
                  </a:cubicBezTo>
                  <a:cubicBezTo>
                    <a:pt x="494" y="165"/>
                    <a:pt x="495" y="165"/>
                    <a:pt x="495" y="165"/>
                  </a:cubicBezTo>
                  <a:cubicBezTo>
                    <a:pt x="498" y="166"/>
                    <a:pt x="498" y="166"/>
                    <a:pt x="498" y="166"/>
                  </a:cubicBezTo>
                  <a:cubicBezTo>
                    <a:pt x="500" y="166"/>
                    <a:pt x="502" y="167"/>
                    <a:pt x="505" y="167"/>
                  </a:cubicBezTo>
                  <a:cubicBezTo>
                    <a:pt x="503" y="167"/>
                    <a:pt x="501" y="168"/>
                    <a:pt x="500" y="168"/>
                  </a:cubicBezTo>
                  <a:cubicBezTo>
                    <a:pt x="499" y="169"/>
                    <a:pt x="499" y="169"/>
                    <a:pt x="498" y="169"/>
                  </a:cubicBezTo>
                  <a:cubicBezTo>
                    <a:pt x="497" y="169"/>
                    <a:pt x="496" y="169"/>
                    <a:pt x="495" y="169"/>
                  </a:cubicBezTo>
                  <a:cubicBezTo>
                    <a:pt x="495" y="169"/>
                    <a:pt x="495" y="169"/>
                    <a:pt x="495" y="169"/>
                  </a:cubicBezTo>
                  <a:cubicBezTo>
                    <a:pt x="495" y="169"/>
                    <a:pt x="494" y="169"/>
                    <a:pt x="494" y="169"/>
                  </a:cubicBezTo>
                  <a:cubicBezTo>
                    <a:pt x="494" y="169"/>
                    <a:pt x="493" y="169"/>
                    <a:pt x="492" y="169"/>
                  </a:cubicBezTo>
                  <a:cubicBezTo>
                    <a:pt x="492" y="169"/>
                    <a:pt x="491" y="169"/>
                    <a:pt x="491" y="169"/>
                  </a:cubicBezTo>
                  <a:cubicBezTo>
                    <a:pt x="487" y="171"/>
                    <a:pt x="487" y="176"/>
                    <a:pt x="488" y="181"/>
                  </a:cubicBezTo>
                  <a:cubicBezTo>
                    <a:pt x="488" y="181"/>
                    <a:pt x="488" y="182"/>
                    <a:pt x="488" y="182"/>
                  </a:cubicBezTo>
                  <a:cubicBezTo>
                    <a:pt x="488" y="186"/>
                    <a:pt x="488" y="190"/>
                    <a:pt x="489" y="193"/>
                  </a:cubicBezTo>
                  <a:cubicBezTo>
                    <a:pt x="490" y="198"/>
                    <a:pt x="494" y="199"/>
                    <a:pt x="497" y="199"/>
                  </a:cubicBezTo>
                  <a:cubicBezTo>
                    <a:pt x="497" y="200"/>
                    <a:pt x="497" y="200"/>
                    <a:pt x="497" y="201"/>
                  </a:cubicBezTo>
                  <a:cubicBezTo>
                    <a:pt x="497" y="201"/>
                    <a:pt x="497" y="202"/>
                    <a:pt x="497" y="203"/>
                  </a:cubicBezTo>
                  <a:cubicBezTo>
                    <a:pt x="497" y="203"/>
                    <a:pt x="497" y="204"/>
                    <a:pt x="497" y="204"/>
                  </a:cubicBezTo>
                  <a:cubicBezTo>
                    <a:pt x="497" y="206"/>
                    <a:pt x="497" y="209"/>
                    <a:pt x="496" y="210"/>
                  </a:cubicBezTo>
                  <a:cubicBezTo>
                    <a:pt x="495" y="210"/>
                    <a:pt x="494" y="211"/>
                    <a:pt x="494" y="211"/>
                  </a:cubicBezTo>
                  <a:cubicBezTo>
                    <a:pt x="492" y="212"/>
                    <a:pt x="489" y="213"/>
                    <a:pt x="488" y="215"/>
                  </a:cubicBezTo>
                  <a:cubicBezTo>
                    <a:pt x="487" y="217"/>
                    <a:pt x="487" y="220"/>
                    <a:pt x="487" y="223"/>
                  </a:cubicBezTo>
                  <a:cubicBezTo>
                    <a:pt x="487" y="224"/>
                    <a:pt x="487" y="225"/>
                    <a:pt x="486" y="226"/>
                  </a:cubicBezTo>
                  <a:cubicBezTo>
                    <a:pt x="486" y="229"/>
                    <a:pt x="486" y="231"/>
                    <a:pt x="486" y="234"/>
                  </a:cubicBezTo>
                  <a:cubicBezTo>
                    <a:pt x="486" y="237"/>
                    <a:pt x="486" y="240"/>
                    <a:pt x="485" y="243"/>
                  </a:cubicBezTo>
                  <a:cubicBezTo>
                    <a:pt x="485" y="243"/>
                    <a:pt x="485" y="243"/>
                    <a:pt x="484" y="243"/>
                  </a:cubicBezTo>
                  <a:cubicBezTo>
                    <a:pt x="484" y="244"/>
                    <a:pt x="484" y="244"/>
                    <a:pt x="483" y="244"/>
                  </a:cubicBezTo>
                  <a:cubicBezTo>
                    <a:pt x="481" y="246"/>
                    <a:pt x="479" y="250"/>
                    <a:pt x="478" y="254"/>
                  </a:cubicBezTo>
                  <a:cubicBezTo>
                    <a:pt x="478" y="255"/>
                    <a:pt x="478" y="257"/>
                    <a:pt x="478" y="258"/>
                  </a:cubicBezTo>
                  <a:cubicBezTo>
                    <a:pt x="478" y="260"/>
                    <a:pt x="478" y="262"/>
                    <a:pt x="478" y="263"/>
                  </a:cubicBezTo>
                  <a:cubicBezTo>
                    <a:pt x="477" y="263"/>
                    <a:pt x="477" y="264"/>
                    <a:pt x="476" y="264"/>
                  </a:cubicBezTo>
                  <a:cubicBezTo>
                    <a:pt x="475" y="264"/>
                    <a:pt x="474" y="265"/>
                    <a:pt x="473" y="266"/>
                  </a:cubicBezTo>
                  <a:cubicBezTo>
                    <a:pt x="472" y="267"/>
                    <a:pt x="471" y="268"/>
                    <a:pt x="471" y="269"/>
                  </a:cubicBezTo>
                  <a:cubicBezTo>
                    <a:pt x="470" y="268"/>
                    <a:pt x="469" y="266"/>
                    <a:pt x="468" y="264"/>
                  </a:cubicBezTo>
                  <a:cubicBezTo>
                    <a:pt x="467" y="262"/>
                    <a:pt x="465" y="260"/>
                    <a:pt x="463" y="258"/>
                  </a:cubicBezTo>
                  <a:cubicBezTo>
                    <a:pt x="463" y="258"/>
                    <a:pt x="463" y="258"/>
                    <a:pt x="463" y="258"/>
                  </a:cubicBezTo>
                  <a:cubicBezTo>
                    <a:pt x="461" y="257"/>
                    <a:pt x="460" y="255"/>
                    <a:pt x="459" y="253"/>
                  </a:cubicBezTo>
                  <a:cubicBezTo>
                    <a:pt x="458" y="251"/>
                    <a:pt x="457" y="251"/>
                    <a:pt x="457" y="250"/>
                  </a:cubicBezTo>
                  <a:cubicBezTo>
                    <a:pt x="457" y="248"/>
                    <a:pt x="457" y="248"/>
                    <a:pt x="457" y="248"/>
                  </a:cubicBezTo>
                  <a:cubicBezTo>
                    <a:pt x="458" y="246"/>
                    <a:pt x="458" y="243"/>
                    <a:pt x="457" y="241"/>
                  </a:cubicBezTo>
                  <a:cubicBezTo>
                    <a:pt x="457" y="240"/>
                    <a:pt x="457" y="240"/>
                    <a:pt x="457" y="240"/>
                  </a:cubicBezTo>
                  <a:cubicBezTo>
                    <a:pt x="457" y="239"/>
                    <a:pt x="456" y="237"/>
                    <a:pt x="456" y="237"/>
                  </a:cubicBezTo>
                  <a:cubicBezTo>
                    <a:pt x="457" y="236"/>
                    <a:pt x="458" y="235"/>
                    <a:pt x="458" y="234"/>
                  </a:cubicBezTo>
                  <a:cubicBezTo>
                    <a:pt x="459" y="233"/>
                    <a:pt x="459" y="233"/>
                    <a:pt x="459" y="233"/>
                  </a:cubicBezTo>
                  <a:cubicBezTo>
                    <a:pt x="461" y="231"/>
                    <a:pt x="462" y="228"/>
                    <a:pt x="462" y="226"/>
                  </a:cubicBezTo>
                  <a:cubicBezTo>
                    <a:pt x="462" y="225"/>
                    <a:pt x="462" y="224"/>
                    <a:pt x="462" y="223"/>
                  </a:cubicBezTo>
                  <a:cubicBezTo>
                    <a:pt x="462" y="220"/>
                    <a:pt x="463" y="216"/>
                    <a:pt x="461" y="212"/>
                  </a:cubicBezTo>
                  <a:cubicBezTo>
                    <a:pt x="460" y="211"/>
                    <a:pt x="459" y="210"/>
                    <a:pt x="459" y="209"/>
                  </a:cubicBezTo>
                  <a:cubicBezTo>
                    <a:pt x="458" y="208"/>
                    <a:pt x="458" y="208"/>
                    <a:pt x="457" y="207"/>
                  </a:cubicBezTo>
                  <a:cubicBezTo>
                    <a:pt x="456" y="205"/>
                    <a:pt x="454" y="204"/>
                    <a:pt x="452" y="202"/>
                  </a:cubicBezTo>
                  <a:cubicBezTo>
                    <a:pt x="452" y="201"/>
                    <a:pt x="451" y="201"/>
                    <a:pt x="450" y="200"/>
                  </a:cubicBezTo>
                  <a:cubicBezTo>
                    <a:pt x="449" y="200"/>
                    <a:pt x="448" y="199"/>
                    <a:pt x="448" y="199"/>
                  </a:cubicBezTo>
                  <a:cubicBezTo>
                    <a:pt x="448" y="198"/>
                    <a:pt x="448" y="198"/>
                    <a:pt x="447" y="197"/>
                  </a:cubicBezTo>
                  <a:cubicBezTo>
                    <a:pt x="446" y="196"/>
                    <a:pt x="444" y="192"/>
                    <a:pt x="441" y="192"/>
                  </a:cubicBezTo>
                  <a:cubicBezTo>
                    <a:pt x="440" y="192"/>
                    <a:pt x="440" y="192"/>
                    <a:pt x="440" y="192"/>
                  </a:cubicBezTo>
                  <a:cubicBezTo>
                    <a:pt x="435" y="193"/>
                    <a:pt x="435" y="197"/>
                    <a:pt x="435" y="199"/>
                  </a:cubicBezTo>
                  <a:cubicBezTo>
                    <a:pt x="435" y="199"/>
                    <a:pt x="434" y="200"/>
                    <a:pt x="434" y="201"/>
                  </a:cubicBezTo>
                  <a:cubicBezTo>
                    <a:pt x="433" y="202"/>
                    <a:pt x="433" y="203"/>
                    <a:pt x="432" y="205"/>
                  </a:cubicBezTo>
                  <a:cubicBezTo>
                    <a:pt x="432" y="206"/>
                    <a:pt x="432" y="206"/>
                    <a:pt x="432" y="206"/>
                  </a:cubicBezTo>
                  <a:cubicBezTo>
                    <a:pt x="432" y="208"/>
                    <a:pt x="432" y="210"/>
                    <a:pt x="432" y="212"/>
                  </a:cubicBezTo>
                  <a:cubicBezTo>
                    <a:pt x="432" y="215"/>
                    <a:pt x="431" y="217"/>
                    <a:pt x="429" y="220"/>
                  </a:cubicBezTo>
                  <a:cubicBezTo>
                    <a:pt x="429" y="221"/>
                    <a:pt x="429" y="222"/>
                    <a:pt x="428" y="223"/>
                  </a:cubicBezTo>
                  <a:cubicBezTo>
                    <a:pt x="428" y="224"/>
                    <a:pt x="428" y="226"/>
                    <a:pt x="428" y="227"/>
                  </a:cubicBezTo>
                  <a:cubicBezTo>
                    <a:pt x="428" y="230"/>
                    <a:pt x="427" y="230"/>
                    <a:pt x="427" y="231"/>
                  </a:cubicBezTo>
                  <a:cubicBezTo>
                    <a:pt x="427" y="231"/>
                    <a:pt x="426" y="230"/>
                    <a:pt x="425" y="222"/>
                  </a:cubicBezTo>
                  <a:cubicBezTo>
                    <a:pt x="425" y="221"/>
                    <a:pt x="425" y="219"/>
                    <a:pt x="426" y="217"/>
                  </a:cubicBezTo>
                  <a:cubicBezTo>
                    <a:pt x="426" y="213"/>
                    <a:pt x="426" y="208"/>
                    <a:pt x="424" y="203"/>
                  </a:cubicBezTo>
                  <a:cubicBezTo>
                    <a:pt x="423" y="202"/>
                    <a:pt x="422" y="201"/>
                    <a:pt x="422" y="200"/>
                  </a:cubicBezTo>
                  <a:cubicBezTo>
                    <a:pt x="421" y="199"/>
                    <a:pt x="420" y="198"/>
                    <a:pt x="419" y="197"/>
                  </a:cubicBezTo>
                  <a:cubicBezTo>
                    <a:pt x="419" y="196"/>
                    <a:pt x="420" y="196"/>
                    <a:pt x="421" y="194"/>
                  </a:cubicBezTo>
                  <a:cubicBezTo>
                    <a:pt x="423" y="193"/>
                    <a:pt x="425" y="191"/>
                    <a:pt x="425" y="188"/>
                  </a:cubicBezTo>
                  <a:cubicBezTo>
                    <a:pt x="425" y="184"/>
                    <a:pt x="421" y="183"/>
                    <a:pt x="418" y="182"/>
                  </a:cubicBezTo>
                  <a:cubicBezTo>
                    <a:pt x="418" y="182"/>
                    <a:pt x="417" y="182"/>
                    <a:pt x="417" y="182"/>
                  </a:cubicBezTo>
                  <a:cubicBezTo>
                    <a:pt x="416" y="181"/>
                    <a:pt x="415" y="181"/>
                    <a:pt x="415" y="181"/>
                  </a:cubicBezTo>
                  <a:cubicBezTo>
                    <a:pt x="414" y="180"/>
                    <a:pt x="412" y="179"/>
                    <a:pt x="411" y="179"/>
                  </a:cubicBezTo>
                  <a:cubicBezTo>
                    <a:pt x="409" y="179"/>
                    <a:pt x="407" y="181"/>
                    <a:pt x="405" y="182"/>
                  </a:cubicBezTo>
                  <a:cubicBezTo>
                    <a:pt x="405" y="183"/>
                    <a:pt x="404" y="183"/>
                    <a:pt x="404" y="183"/>
                  </a:cubicBezTo>
                  <a:cubicBezTo>
                    <a:pt x="404" y="183"/>
                    <a:pt x="403" y="182"/>
                    <a:pt x="403" y="181"/>
                  </a:cubicBezTo>
                  <a:cubicBezTo>
                    <a:pt x="402" y="180"/>
                    <a:pt x="402" y="180"/>
                    <a:pt x="402" y="180"/>
                  </a:cubicBezTo>
                  <a:cubicBezTo>
                    <a:pt x="401" y="179"/>
                    <a:pt x="399" y="178"/>
                    <a:pt x="398" y="177"/>
                  </a:cubicBezTo>
                  <a:cubicBezTo>
                    <a:pt x="398" y="177"/>
                    <a:pt x="397" y="176"/>
                    <a:pt x="397" y="176"/>
                  </a:cubicBezTo>
                  <a:cubicBezTo>
                    <a:pt x="397" y="176"/>
                    <a:pt x="397" y="176"/>
                    <a:pt x="397" y="176"/>
                  </a:cubicBezTo>
                  <a:cubicBezTo>
                    <a:pt x="397" y="176"/>
                    <a:pt x="397" y="176"/>
                    <a:pt x="400" y="175"/>
                  </a:cubicBezTo>
                  <a:cubicBezTo>
                    <a:pt x="401" y="174"/>
                    <a:pt x="403" y="173"/>
                    <a:pt x="405" y="172"/>
                  </a:cubicBezTo>
                  <a:cubicBezTo>
                    <a:pt x="406" y="170"/>
                    <a:pt x="406" y="168"/>
                    <a:pt x="406" y="167"/>
                  </a:cubicBezTo>
                  <a:cubicBezTo>
                    <a:pt x="406" y="166"/>
                    <a:pt x="406" y="165"/>
                    <a:pt x="406" y="165"/>
                  </a:cubicBezTo>
                  <a:cubicBezTo>
                    <a:pt x="406" y="165"/>
                    <a:pt x="407" y="165"/>
                    <a:pt x="408" y="165"/>
                  </a:cubicBezTo>
                  <a:cubicBezTo>
                    <a:pt x="409" y="165"/>
                    <a:pt x="411" y="165"/>
                    <a:pt x="412" y="161"/>
                  </a:cubicBezTo>
                  <a:cubicBezTo>
                    <a:pt x="414" y="157"/>
                    <a:pt x="410" y="154"/>
                    <a:pt x="409" y="153"/>
                  </a:cubicBezTo>
                  <a:cubicBezTo>
                    <a:pt x="407" y="152"/>
                    <a:pt x="407" y="152"/>
                    <a:pt x="406" y="151"/>
                  </a:cubicBezTo>
                  <a:cubicBezTo>
                    <a:pt x="406" y="150"/>
                    <a:pt x="405" y="149"/>
                    <a:pt x="405" y="148"/>
                  </a:cubicBezTo>
                  <a:cubicBezTo>
                    <a:pt x="404" y="147"/>
                    <a:pt x="404" y="146"/>
                    <a:pt x="403" y="145"/>
                  </a:cubicBezTo>
                  <a:cubicBezTo>
                    <a:pt x="403" y="144"/>
                    <a:pt x="403" y="143"/>
                    <a:pt x="403" y="143"/>
                  </a:cubicBezTo>
                  <a:cubicBezTo>
                    <a:pt x="402" y="141"/>
                    <a:pt x="402" y="140"/>
                    <a:pt x="401" y="138"/>
                  </a:cubicBezTo>
                  <a:cubicBezTo>
                    <a:pt x="400" y="137"/>
                    <a:pt x="399" y="137"/>
                    <a:pt x="399" y="136"/>
                  </a:cubicBezTo>
                  <a:cubicBezTo>
                    <a:pt x="398" y="135"/>
                    <a:pt x="397" y="135"/>
                    <a:pt x="397" y="134"/>
                  </a:cubicBezTo>
                  <a:cubicBezTo>
                    <a:pt x="396" y="132"/>
                    <a:pt x="396" y="130"/>
                    <a:pt x="397" y="127"/>
                  </a:cubicBezTo>
                  <a:cubicBezTo>
                    <a:pt x="397" y="125"/>
                    <a:pt x="397" y="124"/>
                    <a:pt x="397" y="123"/>
                  </a:cubicBezTo>
                  <a:cubicBezTo>
                    <a:pt x="397" y="119"/>
                    <a:pt x="396" y="115"/>
                    <a:pt x="394" y="112"/>
                  </a:cubicBezTo>
                  <a:cubicBezTo>
                    <a:pt x="394" y="110"/>
                    <a:pt x="392" y="108"/>
                    <a:pt x="391" y="107"/>
                  </a:cubicBezTo>
                  <a:cubicBezTo>
                    <a:pt x="391" y="106"/>
                    <a:pt x="390" y="105"/>
                    <a:pt x="389" y="104"/>
                  </a:cubicBezTo>
                  <a:cubicBezTo>
                    <a:pt x="389" y="104"/>
                    <a:pt x="389" y="103"/>
                    <a:pt x="388" y="102"/>
                  </a:cubicBezTo>
                  <a:cubicBezTo>
                    <a:pt x="388" y="100"/>
                    <a:pt x="387" y="97"/>
                    <a:pt x="385" y="96"/>
                  </a:cubicBezTo>
                  <a:cubicBezTo>
                    <a:pt x="383" y="94"/>
                    <a:pt x="381" y="94"/>
                    <a:pt x="379" y="93"/>
                  </a:cubicBezTo>
                  <a:cubicBezTo>
                    <a:pt x="379" y="93"/>
                    <a:pt x="379" y="93"/>
                    <a:pt x="378" y="93"/>
                  </a:cubicBezTo>
                  <a:cubicBezTo>
                    <a:pt x="380" y="92"/>
                    <a:pt x="381" y="91"/>
                    <a:pt x="382" y="90"/>
                  </a:cubicBezTo>
                  <a:cubicBezTo>
                    <a:pt x="383" y="89"/>
                    <a:pt x="384" y="88"/>
                    <a:pt x="385" y="87"/>
                  </a:cubicBezTo>
                  <a:cubicBezTo>
                    <a:pt x="386" y="86"/>
                    <a:pt x="387" y="86"/>
                    <a:pt x="388" y="85"/>
                  </a:cubicBezTo>
                  <a:cubicBezTo>
                    <a:pt x="393" y="80"/>
                    <a:pt x="392" y="71"/>
                    <a:pt x="391" y="65"/>
                  </a:cubicBezTo>
                  <a:cubicBezTo>
                    <a:pt x="391" y="64"/>
                    <a:pt x="391" y="64"/>
                    <a:pt x="391" y="64"/>
                  </a:cubicBezTo>
                  <a:cubicBezTo>
                    <a:pt x="391" y="63"/>
                    <a:pt x="391" y="62"/>
                    <a:pt x="391" y="62"/>
                  </a:cubicBezTo>
                  <a:cubicBezTo>
                    <a:pt x="391" y="62"/>
                    <a:pt x="392" y="62"/>
                    <a:pt x="393" y="63"/>
                  </a:cubicBezTo>
                  <a:cubicBezTo>
                    <a:pt x="396" y="63"/>
                    <a:pt x="398" y="64"/>
                    <a:pt x="400" y="64"/>
                  </a:cubicBezTo>
                  <a:cubicBezTo>
                    <a:pt x="405" y="64"/>
                    <a:pt x="409" y="62"/>
                    <a:pt x="412" y="58"/>
                  </a:cubicBezTo>
                  <a:cubicBezTo>
                    <a:pt x="414" y="55"/>
                    <a:pt x="416" y="51"/>
                    <a:pt x="417" y="48"/>
                  </a:cubicBezTo>
                  <a:cubicBezTo>
                    <a:pt x="418" y="45"/>
                    <a:pt x="418" y="43"/>
                    <a:pt x="420" y="41"/>
                  </a:cubicBezTo>
                  <a:cubicBezTo>
                    <a:pt x="421" y="39"/>
                    <a:pt x="422" y="37"/>
                    <a:pt x="424" y="35"/>
                  </a:cubicBezTo>
                  <a:cubicBezTo>
                    <a:pt x="426" y="32"/>
                    <a:pt x="429" y="28"/>
                    <a:pt x="430" y="24"/>
                  </a:cubicBezTo>
                  <a:cubicBezTo>
                    <a:pt x="431" y="20"/>
                    <a:pt x="431" y="17"/>
                    <a:pt x="429" y="15"/>
                  </a:cubicBezTo>
                  <a:cubicBezTo>
                    <a:pt x="426" y="10"/>
                    <a:pt x="418" y="8"/>
                    <a:pt x="411" y="6"/>
                  </a:cubicBezTo>
                  <a:cubicBezTo>
                    <a:pt x="408" y="6"/>
                    <a:pt x="405" y="5"/>
                    <a:pt x="403" y="4"/>
                  </a:cubicBezTo>
                  <a:cubicBezTo>
                    <a:pt x="398" y="1"/>
                    <a:pt x="393" y="0"/>
                    <a:pt x="389" y="0"/>
                  </a:cubicBezTo>
                  <a:cubicBezTo>
                    <a:pt x="386" y="0"/>
                    <a:pt x="384" y="1"/>
                    <a:pt x="382" y="1"/>
                  </a:cubicBezTo>
                  <a:cubicBezTo>
                    <a:pt x="379" y="2"/>
                    <a:pt x="372" y="4"/>
                    <a:pt x="370" y="9"/>
                  </a:cubicBezTo>
                  <a:cubicBezTo>
                    <a:pt x="369" y="10"/>
                    <a:pt x="369" y="13"/>
                    <a:pt x="370" y="16"/>
                  </a:cubicBezTo>
                  <a:cubicBezTo>
                    <a:pt x="369" y="16"/>
                    <a:pt x="368" y="17"/>
                    <a:pt x="368" y="17"/>
                  </a:cubicBezTo>
                  <a:cubicBezTo>
                    <a:pt x="365" y="19"/>
                    <a:pt x="365" y="22"/>
                    <a:pt x="365" y="24"/>
                  </a:cubicBezTo>
                  <a:cubicBezTo>
                    <a:pt x="365" y="25"/>
                    <a:pt x="365" y="25"/>
                    <a:pt x="365" y="25"/>
                  </a:cubicBezTo>
                  <a:cubicBezTo>
                    <a:pt x="365" y="26"/>
                    <a:pt x="365" y="27"/>
                    <a:pt x="365" y="28"/>
                  </a:cubicBezTo>
                  <a:cubicBezTo>
                    <a:pt x="364" y="30"/>
                    <a:pt x="364" y="32"/>
                    <a:pt x="364" y="34"/>
                  </a:cubicBezTo>
                  <a:cubicBezTo>
                    <a:pt x="364" y="36"/>
                    <a:pt x="364" y="37"/>
                    <a:pt x="364" y="39"/>
                  </a:cubicBezTo>
                  <a:cubicBezTo>
                    <a:pt x="364" y="42"/>
                    <a:pt x="365" y="45"/>
                    <a:pt x="364" y="47"/>
                  </a:cubicBezTo>
                  <a:cubicBezTo>
                    <a:pt x="364" y="47"/>
                    <a:pt x="364" y="48"/>
                    <a:pt x="363" y="48"/>
                  </a:cubicBezTo>
                  <a:cubicBezTo>
                    <a:pt x="363" y="50"/>
                    <a:pt x="362" y="52"/>
                    <a:pt x="363" y="55"/>
                  </a:cubicBezTo>
                  <a:cubicBezTo>
                    <a:pt x="363" y="56"/>
                    <a:pt x="363" y="57"/>
                    <a:pt x="364" y="58"/>
                  </a:cubicBezTo>
                  <a:cubicBezTo>
                    <a:pt x="364" y="59"/>
                    <a:pt x="365" y="59"/>
                    <a:pt x="365" y="60"/>
                  </a:cubicBezTo>
                  <a:cubicBezTo>
                    <a:pt x="366" y="64"/>
                    <a:pt x="366" y="68"/>
                    <a:pt x="366" y="73"/>
                  </a:cubicBezTo>
                  <a:cubicBezTo>
                    <a:pt x="366" y="74"/>
                    <a:pt x="366" y="76"/>
                    <a:pt x="366" y="77"/>
                  </a:cubicBezTo>
                  <a:cubicBezTo>
                    <a:pt x="366" y="79"/>
                    <a:pt x="366" y="81"/>
                    <a:pt x="366" y="82"/>
                  </a:cubicBezTo>
                  <a:cubicBezTo>
                    <a:pt x="366" y="83"/>
                    <a:pt x="365" y="83"/>
                    <a:pt x="365" y="84"/>
                  </a:cubicBezTo>
                  <a:cubicBezTo>
                    <a:pt x="364" y="86"/>
                    <a:pt x="363" y="88"/>
                    <a:pt x="365" y="91"/>
                  </a:cubicBezTo>
                  <a:cubicBezTo>
                    <a:pt x="365" y="91"/>
                    <a:pt x="365" y="91"/>
                    <a:pt x="365" y="91"/>
                  </a:cubicBezTo>
                  <a:cubicBezTo>
                    <a:pt x="363" y="92"/>
                    <a:pt x="363" y="94"/>
                    <a:pt x="362" y="95"/>
                  </a:cubicBezTo>
                  <a:cubicBezTo>
                    <a:pt x="362" y="96"/>
                    <a:pt x="362" y="96"/>
                    <a:pt x="362" y="96"/>
                  </a:cubicBezTo>
                  <a:cubicBezTo>
                    <a:pt x="362" y="96"/>
                    <a:pt x="362" y="96"/>
                    <a:pt x="361" y="97"/>
                  </a:cubicBezTo>
                  <a:cubicBezTo>
                    <a:pt x="359" y="97"/>
                    <a:pt x="357" y="98"/>
                    <a:pt x="356" y="100"/>
                  </a:cubicBezTo>
                  <a:cubicBezTo>
                    <a:pt x="355" y="102"/>
                    <a:pt x="355" y="105"/>
                    <a:pt x="356" y="106"/>
                  </a:cubicBezTo>
                  <a:cubicBezTo>
                    <a:pt x="357" y="107"/>
                    <a:pt x="358" y="108"/>
                    <a:pt x="360" y="108"/>
                  </a:cubicBezTo>
                  <a:cubicBezTo>
                    <a:pt x="360" y="108"/>
                    <a:pt x="360" y="108"/>
                    <a:pt x="359" y="108"/>
                  </a:cubicBezTo>
                  <a:cubicBezTo>
                    <a:pt x="359" y="108"/>
                    <a:pt x="359" y="108"/>
                    <a:pt x="358" y="108"/>
                  </a:cubicBezTo>
                  <a:cubicBezTo>
                    <a:pt x="358" y="108"/>
                    <a:pt x="357" y="108"/>
                    <a:pt x="356" y="108"/>
                  </a:cubicBezTo>
                  <a:cubicBezTo>
                    <a:pt x="355" y="108"/>
                    <a:pt x="352" y="108"/>
                    <a:pt x="350" y="110"/>
                  </a:cubicBezTo>
                  <a:cubicBezTo>
                    <a:pt x="348" y="113"/>
                    <a:pt x="347" y="118"/>
                    <a:pt x="346" y="121"/>
                  </a:cubicBezTo>
                  <a:cubicBezTo>
                    <a:pt x="345" y="122"/>
                    <a:pt x="345" y="123"/>
                    <a:pt x="345" y="124"/>
                  </a:cubicBezTo>
                  <a:cubicBezTo>
                    <a:pt x="345" y="124"/>
                    <a:pt x="345" y="125"/>
                    <a:pt x="345" y="125"/>
                  </a:cubicBezTo>
                  <a:cubicBezTo>
                    <a:pt x="343" y="128"/>
                    <a:pt x="341" y="136"/>
                    <a:pt x="347" y="139"/>
                  </a:cubicBezTo>
                  <a:cubicBezTo>
                    <a:pt x="348" y="139"/>
                    <a:pt x="348" y="139"/>
                    <a:pt x="349" y="139"/>
                  </a:cubicBezTo>
                  <a:cubicBezTo>
                    <a:pt x="349" y="139"/>
                    <a:pt x="348" y="140"/>
                    <a:pt x="348" y="140"/>
                  </a:cubicBezTo>
                  <a:cubicBezTo>
                    <a:pt x="346" y="141"/>
                    <a:pt x="345" y="143"/>
                    <a:pt x="344" y="144"/>
                  </a:cubicBezTo>
                  <a:cubicBezTo>
                    <a:pt x="344" y="144"/>
                    <a:pt x="344" y="145"/>
                    <a:pt x="343" y="145"/>
                  </a:cubicBezTo>
                  <a:cubicBezTo>
                    <a:pt x="343" y="146"/>
                    <a:pt x="342" y="146"/>
                    <a:pt x="341" y="148"/>
                  </a:cubicBezTo>
                  <a:cubicBezTo>
                    <a:pt x="340" y="151"/>
                    <a:pt x="340" y="156"/>
                    <a:pt x="340" y="158"/>
                  </a:cubicBezTo>
                  <a:cubicBezTo>
                    <a:pt x="341" y="161"/>
                    <a:pt x="342" y="162"/>
                    <a:pt x="344" y="163"/>
                  </a:cubicBezTo>
                  <a:cubicBezTo>
                    <a:pt x="344" y="164"/>
                    <a:pt x="345" y="164"/>
                    <a:pt x="345" y="165"/>
                  </a:cubicBezTo>
                  <a:cubicBezTo>
                    <a:pt x="345" y="165"/>
                    <a:pt x="345" y="166"/>
                    <a:pt x="345" y="166"/>
                  </a:cubicBezTo>
                  <a:cubicBezTo>
                    <a:pt x="345" y="167"/>
                    <a:pt x="345" y="168"/>
                    <a:pt x="345" y="170"/>
                  </a:cubicBezTo>
                  <a:cubicBezTo>
                    <a:pt x="346" y="172"/>
                    <a:pt x="347" y="173"/>
                    <a:pt x="349" y="174"/>
                  </a:cubicBezTo>
                  <a:cubicBezTo>
                    <a:pt x="351" y="175"/>
                    <a:pt x="353" y="176"/>
                    <a:pt x="355" y="177"/>
                  </a:cubicBezTo>
                  <a:cubicBezTo>
                    <a:pt x="356" y="177"/>
                    <a:pt x="356" y="177"/>
                    <a:pt x="357" y="178"/>
                  </a:cubicBezTo>
                  <a:cubicBezTo>
                    <a:pt x="360" y="179"/>
                    <a:pt x="362" y="181"/>
                    <a:pt x="364" y="182"/>
                  </a:cubicBezTo>
                  <a:cubicBezTo>
                    <a:pt x="365" y="184"/>
                    <a:pt x="367" y="185"/>
                    <a:pt x="368" y="186"/>
                  </a:cubicBezTo>
                  <a:cubicBezTo>
                    <a:pt x="370" y="187"/>
                    <a:pt x="372" y="188"/>
                    <a:pt x="374" y="188"/>
                  </a:cubicBezTo>
                  <a:cubicBezTo>
                    <a:pt x="374" y="188"/>
                    <a:pt x="375" y="188"/>
                    <a:pt x="375" y="188"/>
                  </a:cubicBezTo>
                  <a:cubicBezTo>
                    <a:pt x="376" y="188"/>
                    <a:pt x="377" y="188"/>
                    <a:pt x="378" y="188"/>
                  </a:cubicBezTo>
                  <a:cubicBezTo>
                    <a:pt x="378" y="188"/>
                    <a:pt x="379" y="188"/>
                    <a:pt x="379" y="188"/>
                  </a:cubicBezTo>
                  <a:cubicBezTo>
                    <a:pt x="380" y="188"/>
                    <a:pt x="380" y="188"/>
                    <a:pt x="381" y="188"/>
                  </a:cubicBezTo>
                  <a:cubicBezTo>
                    <a:pt x="381" y="189"/>
                    <a:pt x="380" y="189"/>
                    <a:pt x="379" y="190"/>
                  </a:cubicBezTo>
                  <a:cubicBezTo>
                    <a:pt x="379" y="190"/>
                    <a:pt x="379" y="190"/>
                    <a:pt x="379" y="190"/>
                  </a:cubicBezTo>
                  <a:cubicBezTo>
                    <a:pt x="378" y="190"/>
                    <a:pt x="377" y="189"/>
                    <a:pt x="377" y="189"/>
                  </a:cubicBezTo>
                  <a:cubicBezTo>
                    <a:pt x="376" y="189"/>
                    <a:pt x="375" y="189"/>
                    <a:pt x="374" y="189"/>
                  </a:cubicBezTo>
                  <a:cubicBezTo>
                    <a:pt x="368" y="189"/>
                    <a:pt x="367" y="193"/>
                    <a:pt x="367" y="195"/>
                  </a:cubicBezTo>
                  <a:cubicBezTo>
                    <a:pt x="367" y="196"/>
                    <a:pt x="368" y="197"/>
                    <a:pt x="368" y="198"/>
                  </a:cubicBezTo>
                  <a:cubicBezTo>
                    <a:pt x="368" y="199"/>
                    <a:pt x="368" y="201"/>
                    <a:pt x="368" y="201"/>
                  </a:cubicBezTo>
                  <a:cubicBezTo>
                    <a:pt x="367" y="202"/>
                    <a:pt x="363" y="203"/>
                    <a:pt x="362" y="208"/>
                  </a:cubicBezTo>
                  <a:cubicBezTo>
                    <a:pt x="362" y="211"/>
                    <a:pt x="363" y="214"/>
                    <a:pt x="365" y="216"/>
                  </a:cubicBezTo>
                  <a:cubicBezTo>
                    <a:pt x="367" y="217"/>
                    <a:pt x="368" y="218"/>
                    <a:pt x="369" y="218"/>
                  </a:cubicBezTo>
                  <a:cubicBezTo>
                    <a:pt x="373" y="218"/>
                    <a:pt x="374" y="215"/>
                    <a:pt x="376" y="212"/>
                  </a:cubicBezTo>
                  <a:cubicBezTo>
                    <a:pt x="376" y="213"/>
                    <a:pt x="376" y="214"/>
                    <a:pt x="376" y="214"/>
                  </a:cubicBezTo>
                  <a:cubicBezTo>
                    <a:pt x="376" y="216"/>
                    <a:pt x="376" y="217"/>
                    <a:pt x="376" y="219"/>
                  </a:cubicBezTo>
                  <a:cubicBezTo>
                    <a:pt x="376" y="219"/>
                    <a:pt x="375" y="219"/>
                    <a:pt x="374" y="220"/>
                  </a:cubicBezTo>
                  <a:cubicBezTo>
                    <a:pt x="373" y="221"/>
                    <a:pt x="371" y="223"/>
                    <a:pt x="369" y="225"/>
                  </a:cubicBezTo>
                  <a:cubicBezTo>
                    <a:pt x="367" y="226"/>
                    <a:pt x="366" y="228"/>
                    <a:pt x="365" y="230"/>
                  </a:cubicBezTo>
                  <a:cubicBezTo>
                    <a:pt x="364" y="232"/>
                    <a:pt x="364" y="232"/>
                    <a:pt x="364" y="232"/>
                  </a:cubicBezTo>
                  <a:cubicBezTo>
                    <a:pt x="364" y="232"/>
                    <a:pt x="364" y="232"/>
                    <a:pt x="364" y="233"/>
                  </a:cubicBezTo>
                  <a:cubicBezTo>
                    <a:pt x="363" y="233"/>
                    <a:pt x="363" y="234"/>
                    <a:pt x="363" y="234"/>
                  </a:cubicBezTo>
                  <a:cubicBezTo>
                    <a:pt x="363" y="234"/>
                    <a:pt x="362" y="234"/>
                    <a:pt x="362" y="234"/>
                  </a:cubicBezTo>
                  <a:cubicBezTo>
                    <a:pt x="362" y="234"/>
                    <a:pt x="361" y="234"/>
                    <a:pt x="361" y="234"/>
                  </a:cubicBezTo>
                  <a:cubicBezTo>
                    <a:pt x="360" y="234"/>
                    <a:pt x="360" y="234"/>
                    <a:pt x="359" y="234"/>
                  </a:cubicBezTo>
                  <a:cubicBezTo>
                    <a:pt x="357" y="234"/>
                    <a:pt x="356" y="234"/>
                    <a:pt x="354" y="235"/>
                  </a:cubicBezTo>
                  <a:cubicBezTo>
                    <a:pt x="351" y="237"/>
                    <a:pt x="349" y="239"/>
                    <a:pt x="347" y="242"/>
                  </a:cubicBezTo>
                  <a:cubicBezTo>
                    <a:pt x="347" y="242"/>
                    <a:pt x="347" y="242"/>
                    <a:pt x="347" y="242"/>
                  </a:cubicBezTo>
                  <a:cubicBezTo>
                    <a:pt x="344" y="247"/>
                    <a:pt x="345" y="251"/>
                    <a:pt x="346" y="254"/>
                  </a:cubicBezTo>
                  <a:cubicBezTo>
                    <a:pt x="346" y="255"/>
                    <a:pt x="346" y="255"/>
                    <a:pt x="346" y="255"/>
                  </a:cubicBezTo>
                  <a:cubicBezTo>
                    <a:pt x="347" y="256"/>
                    <a:pt x="347" y="257"/>
                    <a:pt x="347" y="259"/>
                  </a:cubicBezTo>
                  <a:cubicBezTo>
                    <a:pt x="347" y="259"/>
                    <a:pt x="348" y="260"/>
                    <a:pt x="348" y="260"/>
                  </a:cubicBezTo>
                  <a:cubicBezTo>
                    <a:pt x="348" y="262"/>
                    <a:pt x="348" y="263"/>
                    <a:pt x="349" y="265"/>
                  </a:cubicBezTo>
                  <a:cubicBezTo>
                    <a:pt x="349" y="267"/>
                    <a:pt x="349" y="268"/>
                    <a:pt x="348" y="269"/>
                  </a:cubicBezTo>
                  <a:cubicBezTo>
                    <a:pt x="348" y="270"/>
                    <a:pt x="348" y="270"/>
                    <a:pt x="348" y="270"/>
                  </a:cubicBezTo>
                  <a:cubicBezTo>
                    <a:pt x="348" y="270"/>
                    <a:pt x="348" y="270"/>
                    <a:pt x="347" y="270"/>
                  </a:cubicBezTo>
                  <a:cubicBezTo>
                    <a:pt x="347" y="270"/>
                    <a:pt x="346" y="269"/>
                    <a:pt x="345" y="269"/>
                  </a:cubicBezTo>
                  <a:cubicBezTo>
                    <a:pt x="345" y="268"/>
                    <a:pt x="344" y="268"/>
                    <a:pt x="344" y="268"/>
                  </a:cubicBezTo>
                  <a:cubicBezTo>
                    <a:pt x="343" y="268"/>
                    <a:pt x="342" y="268"/>
                    <a:pt x="342" y="267"/>
                  </a:cubicBezTo>
                  <a:cubicBezTo>
                    <a:pt x="342" y="267"/>
                    <a:pt x="342" y="266"/>
                    <a:pt x="342" y="265"/>
                  </a:cubicBezTo>
                  <a:cubicBezTo>
                    <a:pt x="342" y="264"/>
                    <a:pt x="342" y="264"/>
                    <a:pt x="342" y="263"/>
                  </a:cubicBezTo>
                  <a:cubicBezTo>
                    <a:pt x="342" y="262"/>
                    <a:pt x="341" y="260"/>
                    <a:pt x="340" y="259"/>
                  </a:cubicBezTo>
                  <a:cubicBezTo>
                    <a:pt x="340" y="258"/>
                    <a:pt x="340" y="257"/>
                    <a:pt x="340" y="257"/>
                  </a:cubicBezTo>
                  <a:cubicBezTo>
                    <a:pt x="340" y="255"/>
                    <a:pt x="340" y="254"/>
                    <a:pt x="341" y="252"/>
                  </a:cubicBezTo>
                  <a:cubicBezTo>
                    <a:pt x="341" y="251"/>
                    <a:pt x="341" y="250"/>
                    <a:pt x="341" y="249"/>
                  </a:cubicBezTo>
                  <a:cubicBezTo>
                    <a:pt x="341" y="249"/>
                    <a:pt x="341" y="248"/>
                    <a:pt x="342" y="247"/>
                  </a:cubicBezTo>
                  <a:cubicBezTo>
                    <a:pt x="342" y="246"/>
                    <a:pt x="343" y="245"/>
                    <a:pt x="344" y="244"/>
                  </a:cubicBezTo>
                  <a:cubicBezTo>
                    <a:pt x="346" y="242"/>
                    <a:pt x="348" y="240"/>
                    <a:pt x="348" y="236"/>
                  </a:cubicBezTo>
                  <a:cubicBezTo>
                    <a:pt x="348" y="234"/>
                    <a:pt x="347" y="233"/>
                    <a:pt x="346" y="231"/>
                  </a:cubicBezTo>
                  <a:cubicBezTo>
                    <a:pt x="345" y="230"/>
                    <a:pt x="343" y="229"/>
                    <a:pt x="341" y="229"/>
                  </a:cubicBezTo>
                  <a:cubicBezTo>
                    <a:pt x="340" y="229"/>
                    <a:pt x="340" y="229"/>
                    <a:pt x="340" y="229"/>
                  </a:cubicBezTo>
                  <a:cubicBezTo>
                    <a:pt x="339" y="228"/>
                    <a:pt x="339" y="227"/>
                    <a:pt x="338" y="226"/>
                  </a:cubicBezTo>
                  <a:cubicBezTo>
                    <a:pt x="337" y="226"/>
                    <a:pt x="336" y="226"/>
                    <a:pt x="335" y="226"/>
                  </a:cubicBezTo>
                  <a:cubicBezTo>
                    <a:pt x="335" y="226"/>
                    <a:pt x="334" y="226"/>
                    <a:pt x="334" y="226"/>
                  </a:cubicBezTo>
                  <a:cubicBezTo>
                    <a:pt x="334" y="225"/>
                    <a:pt x="334" y="224"/>
                    <a:pt x="334" y="224"/>
                  </a:cubicBezTo>
                  <a:cubicBezTo>
                    <a:pt x="332" y="222"/>
                    <a:pt x="331" y="221"/>
                    <a:pt x="330" y="220"/>
                  </a:cubicBezTo>
                  <a:cubicBezTo>
                    <a:pt x="329" y="220"/>
                    <a:pt x="329" y="220"/>
                    <a:pt x="329" y="220"/>
                  </a:cubicBezTo>
                  <a:cubicBezTo>
                    <a:pt x="329" y="220"/>
                    <a:pt x="328" y="219"/>
                    <a:pt x="328" y="219"/>
                  </a:cubicBezTo>
                  <a:cubicBezTo>
                    <a:pt x="327" y="219"/>
                    <a:pt x="327" y="218"/>
                    <a:pt x="326" y="217"/>
                  </a:cubicBezTo>
                  <a:cubicBezTo>
                    <a:pt x="325" y="217"/>
                    <a:pt x="323" y="217"/>
                    <a:pt x="322" y="217"/>
                  </a:cubicBezTo>
                  <a:cubicBezTo>
                    <a:pt x="320" y="217"/>
                    <a:pt x="318" y="218"/>
                    <a:pt x="316" y="219"/>
                  </a:cubicBezTo>
                  <a:cubicBezTo>
                    <a:pt x="316" y="219"/>
                    <a:pt x="315" y="219"/>
                    <a:pt x="315" y="220"/>
                  </a:cubicBezTo>
                  <a:cubicBezTo>
                    <a:pt x="315" y="220"/>
                    <a:pt x="315" y="220"/>
                    <a:pt x="314" y="220"/>
                  </a:cubicBezTo>
                  <a:cubicBezTo>
                    <a:pt x="314" y="220"/>
                    <a:pt x="314" y="220"/>
                    <a:pt x="313" y="220"/>
                  </a:cubicBezTo>
                  <a:cubicBezTo>
                    <a:pt x="313" y="220"/>
                    <a:pt x="312" y="220"/>
                    <a:pt x="312" y="220"/>
                  </a:cubicBezTo>
                  <a:cubicBezTo>
                    <a:pt x="310" y="220"/>
                    <a:pt x="308" y="220"/>
                    <a:pt x="307" y="221"/>
                  </a:cubicBezTo>
                  <a:cubicBezTo>
                    <a:pt x="304" y="224"/>
                    <a:pt x="305" y="228"/>
                    <a:pt x="305" y="230"/>
                  </a:cubicBezTo>
                  <a:cubicBezTo>
                    <a:pt x="305" y="231"/>
                    <a:pt x="305" y="231"/>
                    <a:pt x="305" y="231"/>
                  </a:cubicBezTo>
                  <a:cubicBezTo>
                    <a:pt x="306" y="233"/>
                    <a:pt x="306" y="238"/>
                    <a:pt x="310" y="240"/>
                  </a:cubicBezTo>
                  <a:cubicBezTo>
                    <a:pt x="312" y="241"/>
                    <a:pt x="313" y="242"/>
                    <a:pt x="315" y="242"/>
                  </a:cubicBezTo>
                  <a:cubicBezTo>
                    <a:pt x="317" y="242"/>
                    <a:pt x="319" y="241"/>
                    <a:pt x="320" y="241"/>
                  </a:cubicBezTo>
                  <a:cubicBezTo>
                    <a:pt x="321" y="241"/>
                    <a:pt x="321" y="241"/>
                    <a:pt x="321" y="241"/>
                  </a:cubicBezTo>
                  <a:cubicBezTo>
                    <a:pt x="322" y="241"/>
                    <a:pt x="322" y="241"/>
                    <a:pt x="322" y="241"/>
                  </a:cubicBezTo>
                  <a:cubicBezTo>
                    <a:pt x="322" y="241"/>
                    <a:pt x="322" y="241"/>
                    <a:pt x="322" y="241"/>
                  </a:cubicBezTo>
                  <a:cubicBezTo>
                    <a:pt x="322" y="241"/>
                    <a:pt x="322" y="242"/>
                    <a:pt x="322" y="242"/>
                  </a:cubicBezTo>
                  <a:cubicBezTo>
                    <a:pt x="323" y="243"/>
                    <a:pt x="323" y="244"/>
                    <a:pt x="324" y="246"/>
                  </a:cubicBezTo>
                  <a:cubicBezTo>
                    <a:pt x="324" y="247"/>
                    <a:pt x="324" y="247"/>
                    <a:pt x="324" y="248"/>
                  </a:cubicBezTo>
                  <a:cubicBezTo>
                    <a:pt x="324" y="249"/>
                    <a:pt x="322" y="250"/>
                    <a:pt x="321" y="250"/>
                  </a:cubicBezTo>
                  <a:cubicBezTo>
                    <a:pt x="320" y="250"/>
                    <a:pt x="320" y="250"/>
                    <a:pt x="320" y="250"/>
                  </a:cubicBezTo>
                  <a:cubicBezTo>
                    <a:pt x="319" y="249"/>
                    <a:pt x="318" y="248"/>
                    <a:pt x="317" y="247"/>
                  </a:cubicBezTo>
                  <a:cubicBezTo>
                    <a:pt x="317" y="246"/>
                    <a:pt x="316" y="244"/>
                    <a:pt x="314" y="243"/>
                  </a:cubicBezTo>
                  <a:cubicBezTo>
                    <a:pt x="313" y="242"/>
                    <a:pt x="310" y="241"/>
                    <a:pt x="308" y="241"/>
                  </a:cubicBezTo>
                  <a:cubicBezTo>
                    <a:pt x="305" y="241"/>
                    <a:pt x="303" y="242"/>
                    <a:pt x="301" y="243"/>
                  </a:cubicBezTo>
                  <a:cubicBezTo>
                    <a:pt x="300" y="243"/>
                    <a:pt x="300" y="243"/>
                    <a:pt x="300" y="243"/>
                  </a:cubicBezTo>
                  <a:cubicBezTo>
                    <a:pt x="299" y="243"/>
                    <a:pt x="299" y="244"/>
                    <a:pt x="298" y="244"/>
                  </a:cubicBezTo>
                  <a:cubicBezTo>
                    <a:pt x="298" y="244"/>
                    <a:pt x="298" y="244"/>
                    <a:pt x="298" y="244"/>
                  </a:cubicBezTo>
                  <a:cubicBezTo>
                    <a:pt x="297" y="243"/>
                    <a:pt x="297" y="242"/>
                    <a:pt x="296" y="242"/>
                  </a:cubicBezTo>
                  <a:cubicBezTo>
                    <a:pt x="295" y="241"/>
                    <a:pt x="294" y="240"/>
                    <a:pt x="293" y="239"/>
                  </a:cubicBezTo>
                  <a:cubicBezTo>
                    <a:pt x="291" y="238"/>
                    <a:pt x="290" y="238"/>
                    <a:pt x="289" y="238"/>
                  </a:cubicBezTo>
                  <a:cubicBezTo>
                    <a:pt x="288" y="238"/>
                    <a:pt x="288" y="238"/>
                    <a:pt x="288" y="238"/>
                  </a:cubicBezTo>
                  <a:cubicBezTo>
                    <a:pt x="287" y="238"/>
                    <a:pt x="287" y="238"/>
                    <a:pt x="287" y="238"/>
                  </a:cubicBezTo>
                  <a:cubicBezTo>
                    <a:pt x="286" y="238"/>
                    <a:pt x="285" y="237"/>
                    <a:pt x="284" y="237"/>
                  </a:cubicBezTo>
                  <a:cubicBezTo>
                    <a:pt x="282" y="236"/>
                    <a:pt x="281" y="236"/>
                    <a:pt x="279" y="236"/>
                  </a:cubicBezTo>
                  <a:cubicBezTo>
                    <a:pt x="278" y="236"/>
                    <a:pt x="278" y="236"/>
                    <a:pt x="277" y="236"/>
                  </a:cubicBezTo>
                  <a:cubicBezTo>
                    <a:pt x="274" y="236"/>
                    <a:pt x="271" y="236"/>
                    <a:pt x="269" y="237"/>
                  </a:cubicBezTo>
                  <a:cubicBezTo>
                    <a:pt x="268" y="237"/>
                    <a:pt x="267" y="237"/>
                    <a:pt x="267" y="237"/>
                  </a:cubicBezTo>
                  <a:cubicBezTo>
                    <a:pt x="265" y="238"/>
                    <a:pt x="264" y="238"/>
                    <a:pt x="262" y="238"/>
                  </a:cubicBezTo>
                  <a:cubicBezTo>
                    <a:pt x="262" y="238"/>
                    <a:pt x="261" y="238"/>
                    <a:pt x="261" y="237"/>
                  </a:cubicBezTo>
                  <a:cubicBezTo>
                    <a:pt x="260" y="236"/>
                    <a:pt x="260" y="236"/>
                    <a:pt x="258" y="235"/>
                  </a:cubicBezTo>
                  <a:cubicBezTo>
                    <a:pt x="257" y="234"/>
                    <a:pt x="256" y="234"/>
                    <a:pt x="255" y="234"/>
                  </a:cubicBezTo>
                  <a:cubicBezTo>
                    <a:pt x="254" y="234"/>
                    <a:pt x="254" y="234"/>
                    <a:pt x="254" y="234"/>
                  </a:cubicBezTo>
                  <a:cubicBezTo>
                    <a:pt x="254" y="237"/>
                    <a:pt x="254" y="237"/>
                    <a:pt x="254" y="237"/>
                  </a:cubicBezTo>
                  <a:cubicBezTo>
                    <a:pt x="254" y="234"/>
                    <a:pt x="254" y="234"/>
                    <a:pt x="254" y="234"/>
                  </a:cubicBezTo>
                  <a:cubicBezTo>
                    <a:pt x="252" y="234"/>
                    <a:pt x="251" y="234"/>
                    <a:pt x="250" y="232"/>
                  </a:cubicBezTo>
                  <a:cubicBezTo>
                    <a:pt x="249" y="231"/>
                    <a:pt x="249" y="231"/>
                    <a:pt x="248" y="230"/>
                  </a:cubicBezTo>
                  <a:cubicBezTo>
                    <a:pt x="247" y="230"/>
                    <a:pt x="247" y="229"/>
                    <a:pt x="246" y="229"/>
                  </a:cubicBezTo>
                  <a:cubicBezTo>
                    <a:pt x="246" y="229"/>
                    <a:pt x="246" y="229"/>
                    <a:pt x="246" y="229"/>
                  </a:cubicBezTo>
                  <a:cubicBezTo>
                    <a:pt x="246" y="228"/>
                    <a:pt x="245" y="227"/>
                    <a:pt x="245" y="227"/>
                  </a:cubicBezTo>
                  <a:cubicBezTo>
                    <a:pt x="244" y="226"/>
                    <a:pt x="244" y="226"/>
                    <a:pt x="244" y="226"/>
                  </a:cubicBezTo>
                  <a:cubicBezTo>
                    <a:pt x="243" y="222"/>
                    <a:pt x="241" y="218"/>
                    <a:pt x="236" y="218"/>
                  </a:cubicBezTo>
                  <a:cubicBezTo>
                    <a:pt x="235" y="218"/>
                    <a:pt x="235" y="218"/>
                    <a:pt x="234" y="218"/>
                  </a:cubicBezTo>
                  <a:cubicBezTo>
                    <a:pt x="233" y="218"/>
                    <a:pt x="231" y="219"/>
                    <a:pt x="229" y="219"/>
                  </a:cubicBezTo>
                  <a:cubicBezTo>
                    <a:pt x="228" y="219"/>
                    <a:pt x="227" y="218"/>
                    <a:pt x="227" y="218"/>
                  </a:cubicBezTo>
                  <a:cubicBezTo>
                    <a:pt x="226" y="218"/>
                    <a:pt x="225" y="215"/>
                    <a:pt x="225" y="214"/>
                  </a:cubicBezTo>
                  <a:cubicBezTo>
                    <a:pt x="225" y="213"/>
                    <a:pt x="225" y="213"/>
                    <a:pt x="225" y="213"/>
                  </a:cubicBezTo>
                  <a:cubicBezTo>
                    <a:pt x="224" y="211"/>
                    <a:pt x="223" y="209"/>
                    <a:pt x="222" y="207"/>
                  </a:cubicBezTo>
                  <a:cubicBezTo>
                    <a:pt x="220" y="205"/>
                    <a:pt x="218" y="205"/>
                    <a:pt x="217" y="205"/>
                  </a:cubicBezTo>
                  <a:cubicBezTo>
                    <a:pt x="217" y="205"/>
                    <a:pt x="217" y="204"/>
                    <a:pt x="217" y="204"/>
                  </a:cubicBezTo>
                  <a:cubicBezTo>
                    <a:pt x="217" y="204"/>
                    <a:pt x="217" y="202"/>
                    <a:pt x="217" y="201"/>
                  </a:cubicBezTo>
                  <a:cubicBezTo>
                    <a:pt x="217" y="201"/>
                    <a:pt x="217" y="201"/>
                    <a:pt x="217" y="201"/>
                  </a:cubicBezTo>
                  <a:cubicBezTo>
                    <a:pt x="217" y="199"/>
                    <a:pt x="217" y="198"/>
                    <a:pt x="218" y="197"/>
                  </a:cubicBezTo>
                  <a:cubicBezTo>
                    <a:pt x="218" y="194"/>
                    <a:pt x="219" y="190"/>
                    <a:pt x="217" y="185"/>
                  </a:cubicBezTo>
                  <a:cubicBezTo>
                    <a:pt x="216" y="184"/>
                    <a:pt x="214" y="179"/>
                    <a:pt x="208" y="179"/>
                  </a:cubicBezTo>
                  <a:cubicBezTo>
                    <a:pt x="207" y="179"/>
                    <a:pt x="206" y="179"/>
                    <a:pt x="205" y="179"/>
                  </a:cubicBezTo>
                  <a:cubicBezTo>
                    <a:pt x="203" y="179"/>
                    <a:pt x="200" y="179"/>
                    <a:pt x="197" y="179"/>
                  </a:cubicBezTo>
                  <a:cubicBezTo>
                    <a:pt x="194" y="180"/>
                    <a:pt x="193" y="180"/>
                    <a:pt x="191" y="182"/>
                  </a:cubicBezTo>
                  <a:cubicBezTo>
                    <a:pt x="190" y="182"/>
                    <a:pt x="189" y="182"/>
                    <a:pt x="188" y="182"/>
                  </a:cubicBezTo>
                  <a:cubicBezTo>
                    <a:pt x="187" y="182"/>
                    <a:pt x="185" y="182"/>
                    <a:pt x="184" y="182"/>
                  </a:cubicBezTo>
                  <a:cubicBezTo>
                    <a:pt x="182" y="181"/>
                    <a:pt x="180" y="181"/>
                    <a:pt x="179" y="181"/>
                  </a:cubicBezTo>
                  <a:cubicBezTo>
                    <a:pt x="178" y="181"/>
                    <a:pt x="177" y="181"/>
                    <a:pt x="176" y="181"/>
                  </a:cubicBezTo>
                  <a:cubicBezTo>
                    <a:pt x="176" y="181"/>
                    <a:pt x="174" y="182"/>
                    <a:pt x="173" y="183"/>
                  </a:cubicBezTo>
                  <a:cubicBezTo>
                    <a:pt x="172" y="184"/>
                    <a:pt x="172" y="184"/>
                    <a:pt x="171" y="185"/>
                  </a:cubicBezTo>
                  <a:cubicBezTo>
                    <a:pt x="171" y="185"/>
                    <a:pt x="171" y="185"/>
                    <a:pt x="170" y="185"/>
                  </a:cubicBezTo>
                  <a:cubicBezTo>
                    <a:pt x="168" y="186"/>
                    <a:pt x="166" y="187"/>
                    <a:pt x="165" y="190"/>
                  </a:cubicBezTo>
                  <a:cubicBezTo>
                    <a:pt x="163" y="194"/>
                    <a:pt x="166" y="199"/>
                    <a:pt x="167" y="200"/>
                  </a:cubicBezTo>
                  <a:cubicBezTo>
                    <a:pt x="167" y="201"/>
                    <a:pt x="167" y="201"/>
                    <a:pt x="167" y="201"/>
                  </a:cubicBezTo>
                  <a:cubicBezTo>
                    <a:pt x="168" y="202"/>
                    <a:pt x="170" y="204"/>
                    <a:pt x="171" y="205"/>
                  </a:cubicBezTo>
                  <a:cubicBezTo>
                    <a:pt x="172" y="205"/>
                    <a:pt x="174" y="205"/>
                    <a:pt x="175" y="205"/>
                  </a:cubicBezTo>
                  <a:cubicBezTo>
                    <a:pt x="178" y="205"/>
                    <a:pt x="180" y="204"/>
                    <a:pt x="181" y="201"/>
                  </a:cubicBezTo>
                  <a:cubicBezTo>
                    <a:pt x="181" y="201"/>
                    <a:pt x="182" y="199"/>
                    <a:pt x="183" y="199"/>
                  </a:cubicBezTo>
                  <a:cubicBezTo>
                    <a:pt x="183" y="199"/>
                    <a:pt x="183" y="199"/>
                    <a:pt x="183" y="199"/>
                  </a:cubicBezTo>
                  <a:cubicBezTo>
                    <a:pt x="183" y="200"/>
                    <a:pt x="184" y="203"/>
                    <a:pt x="188" y="204"/>
                  </a:cubicBezTo>
                  <a:cubicBezTo>
                    <a:pt x="191" y="204"/>
                    <a:pt x="194" y="202"/>
                    <a:pt x="196" y="200"/>
                  </a:cubicBezTo>
                  <a:cubicBezTo>
                    <a:pt x="197" y="200"/>
                    <a:pt x="198" y="199"/>
                    <a:pt x="199" y="199"/>
                  </a:cubicBezTo>
                  <a:cubicBezTo>
                    <a:pt x="201" y="198"/>
                    <a:pt x="203" y="197"/>
                    <a:pt x="205" y="197"/>
                  </a:cubicBezTo>
                  <a:cubicBezTo>
                    <a:pt x="205" y="196"/>
                    <a:pt x="206" y="196"/>
                    <a:pt x="207" y="196"/>
                  </a:cubicBezTo>
                  <a:cubicBezTo>
                    <a:pt x="207" y="196"/>
                    <a:pt x="207" y="196"/>
                    <a:pt x="207" y="196"/>
                  </a:cubicBezTo>
                  <a:cubicBezTo>
                    <a:pt x="207" y="198"/>
                    <a:pt x="201" y="200"/>
                    <a:pt x="198" y="202"/>
                  </a:cubicBezTo>
                  <a:cubicBezTo>
                    <a:pt x="197" y="202"/>
                    <a:pt x="196" y="203"/>
                    <a:pt x="196" y="203"/>
                  </a:cubicBezTo>
                  <a:cubicBezTo>
                    <a:pt x="193" y="204"/>
                    <a:pt x="190" y="205"/>
                    <a:pt x="187" y="205"/>
                  </a:cubicBezTo>
                  <a:cubicBezTo>
                    <a:pt x="183" y="205"/>
                    <a:pt x="179" y="206"/>
                    <a:pt x="176" y="208"/>
                  </a:cubicBezTo>
                  <a:cubicBezTo>
                    <a:pt x="166" y="213"/>
                    <a:pt x="168" y="219"/>
                    <a:pt x="169" y="224"/>
                  </a:cubicBezTo>
                  <a:cubicBezTo>
                    <a:pt x="170" y="226"/>
                    <a:pt x="170" y="228"/>
                    <a:pt x="170" y="230"/>
                  </a:cubicBezTo>
                  <a:cubicBezTo>
                    <a:pt x="171" y="231"/>
                    <a:pt x="171" y="233"/>
                    <a:pt x="170" y="235"/>
                  </a:cubicBezTo>
                  <a:cubicBezTo>
                    <a:pt x="170" y="236"/>
                    <a:pt x="170" y="238"/>
                    <a:pt x="170" y="241"/>
                  </a:cubicBezTo>
                  <a:cubicBezTo>
                    <a:pt x="170" y="242"/>
                    <a:pt x="170" y="243"/>
                    <a:pt x="171" y="244"/>
                  </a:cubicBezTo>
                  <a:cubicBezTo>
                    <a:pt x="171" y="246"/>
                    <a:pt x="172" y="248"/>
                    <a:pt x="171" y="249"/>
                  </a:cubicBezTo>
                  <a:cubicBezTo>
                    <a:pt x="171" y="250"/>
                    <a:pt x="168" y="250"/>
                    <a:pt x="166" y="250"/>
                  </a:cubicBezTo>
                  <a:cubicBezTo>
                    <a:pt x="164" y="250"/>
                    <a:pt x="163" y="250"/>
                    <a:pt x="163" y="250"/>
                  </a:cubicBezTo>
                  <a:cubicBezTo>
                    <a:pt x="163" y="250"/>
                    <a:pt x="162" y="249"/>
                    <a:pt x="162" y="247"/>
                  </a:cubicBezTo>
                  <a:cubicBezTo>
                    <a:pt x="162" y="246"/>
                    <a:pt x="162" y="245"/>
                    <a:pt x="162" y="244"/>
                  </a:cubicBezTo>
                  <a:cubicBezTo>
                    <a:pt x="163" y="244"/>
                    <a:pt x="163" y="244"/>
                    <a:pt x="164" y="243"/>
                  </a:cubicBezTo>
                  <a:cubicBezTo>
                    <a:pt x="167" y="242"/>
                    <a:pt x="169" y="237"/>
                    <a:pt x="168" y="233"/>
                  </a:cubicBezTo>
                  <a:cubicBezTo>
                    <a:pt x="168" y="230"/>
                    <a:pt x="166" y="227"/>
                    <a:pt x="164" y="226"/>
                  </a:cubicBezTo>
                  <a:cubicBezTo>
                    <a:pt x="162" y="225"/>
                    <a:pt x="160" y="225"/>
                    <a:pt x="159" y="225"/>
                  </a:cubicBezTo>
                  <a:cubicBezTo>
                    <a:pt x="158" y="224"/>
                    <a:pt x="158" y="224"/>
                    <a:pt x="158" y="224"/>
                  </a:cubicBezTo>
                  <a:cubicBezTo>
                    <a:pt x="157" y="224"/>
                    <a:pt x="158" y="221"/>
                    <a:pt x="158" y="220"/>
                  </a:cubicBezTo>
                  <a:cubicBezTo>
                    <a:pt x="158" y="218"/>
                    <a:pt x="159" y="216"/>
                    <a:pt x="158" y="214"/>
                  </a:cubicBezTo>
                  <a:cubicBezTo>
                    <a:pt x="157" y="210"/>
                    <a:pt x="154" y="209"/>
                    <a:pt x="152" y="209"/>
                  </a:cubicBezTo>
                  <a:cubicBezTo>
                    <a:pt x="151" y="209"/>
                    <a:pt x="150" y="207"/>
                    <a:pt x="149" y="207"/>
                  </a:cubicBezTo>
                  <a:cubicBezTo>
                    <a:pt x="149" y="206"/>
                    <a:pt x="149" y="205"/>
                    <a:pt x="149" y="204"/>
                  </a:cubicBezTo>
                  <a:cubicBezTo>
                    <a:pt x="149" y="202"/>
                    <a:pt x="149" y="198"/>
                    <a:pt x="146" y="196"/>
                  </a:cubicBezTo>
                  <a:cubicBezTo>
                    <a:pt x="145" y="196"/>
                    <a:pt x="144" y="196"/>
                    <a:pt x="143" y="196"/>
                  </a:cubicBezTo>
                  <a:cubicBezTo>
                    <a:pt x="143" y="196"/>
                    <a:pt x="143" y="196"/>
                    <a:pt x="142" y="196"/>
                  </a:cubicBezTo>
                  <a:cubicBezTo>
                    <a:pt x="141" y="196"/>
                    <a:pt x="141" y="196"/>
                    <a:pt x="140" y="196"/>
                  </a:cubicBezTo>
                  <a:cubicBezTo>
                    <a:pt x="138" y="196"/>
                    <a:pt x="137" y="196"/>
                    <a:pt x="136" y="196"/>
                  </a:cubicBezTo>
                  <a:cubicBezTo>
                    <a:pt x="135" y="197"/>
                    <a:pt x="135" y="197"/>
                    <a:pt x="135" y="197"/>
                  </a:cubicBezTo>
                  <a:cubicBezTo>
                    <a:pt x="134" y="198"/>
                    <a:pt x="133" y="198"/>
                    <a:pt x="132" y="198"/>
                  </a:cubicBezTo>
                  <a:cubicBezTo>
                    <a:pt x="131" y="198"/>
                    <a:pt x="131" y="198"/>
                    <a:pt x="130" y="198"/>
                  </a:cubicBezTo>
                  <a:cubicBezTo>
                    <a:pt x="127" y="198"/>
                    <a:pt x="124" y="197"/>
                    <a:pt x="121" y="197"/>
                  </a:cubicBezTo>
                  <a:cubicBezTo>
                    <a:pt x="120" y="197"/>
                    <a:pt x="120" y="196"/>
                    <a:pt x="119" y="196"/>
                  </a:cubicBezTo>
                  <a:cubicBezTo>
                    <a:pt x="118" y="196"/>
                    <a:pt x="116" y="196"/>
                    <a:pt x="115" y="195"/>
                  </a:cubicBezTo>
                  <a:cubicBezTo>
                    <a:pt x="113" y="195"/>
                    <a:pt x="113" y="195"/>
                    <a:pt x="113" y="195"/>
                  </a:cubicBezTo>
                  <a:cubicBezTo>
                    <a:pt x="112" y="195"/>
                    <a:pt x="110" y="195"/>
                    <a:pt x="109" y="194"/>
                  </a:cubicBezTo>
                  <a:cubicBezTo>
                    <a:pt x="108" y="194"/>
                    <a:pt x="106" y="194"/>
                    <a:pt x="105" y="193"/>
                  </a:cubicBezTo>
                  <a:cubicBezTo>
                    <a:pt x="103" y="193"/>
                    <a:pt x="101" y="192"/>
                    <a:pt x="99" y="191"/>
                  </a:cubicBezTo>
                  <a:cubicBezTo>
                    <a:pt x="98" y="191"/>
                    <a:pt x="98" y="191"/>
                    <a:pt x="98" y="191"/>
                  </a:cubicBezTo>
                  <a:cubicBezTo>
                    <a:pt x="97" y="191"/>
                    <a:pt x="97" y="191"/>
                    <a:pt x="96" y="191"/>
                  </a:cubicBezTo>
                  <a:cubicBezTo>
                    <a:pt x="96" y="190"/>
                    <a:pt x="96" y="190"/>
                    <a:pt x="96" y="190"/>
                  </a:cubicBezTo>
                  <a:cubicBezTo>
                    <a:pt x="95" y="189"/>
                    <a:pt x="95" y="188"/>
                    <a:pt x="93" y="187"/>
                  </a:cubicBezTo>
                  <a:cubicBezTo>
                    <a:pt x="92" y="186"/>
                    <a:pt x="92" y="186"/>
                    <a:pt x="91" y="186"/>
                  </a:cubicBezTo>
                  <a:cubicBezTo>
                    <a:pt x="91" y="186"/>
                    <a:pt x="90" y="186"/>
                    <a:pt x="90" y="185"/>
                  </a:cubicBezTo>
                  <a:cubicBezTo>
                    <a:pt x="89" y="185"/>
                    <a:pt x="89" y="185"/>
                    <a:pt x="88" y="184"/>
                  </a:cubicBezTo>
                  <a:cubicBezTo>
                    <a:pt x="88" y="184"/>
                    <a:pt x="87" y="183"/>
                    <a:pt x="86" y="182"/>
                  </a:cubicBezTo>
                  <a:cubicBezTo>
                    <a:pt x="84" y="182"/>
                    <a:pt x="83" y="181"/>
                    <a:pt x="81" y="181"/>
                  </a:cubicBezTo>
                  <a:cubicBezTo>
                    <a:pt x="81" y="180"/>
                    <a:pt x="81" y="180"/>
                    <a:pt x="81" y="180"/>
                  </a:cubicBezTo>
                  <a:cubicBezTo>
                    <a:pt x="78" y="179"/>
                    <a:pt x="76" y="178"/>
                    <a:pt x="75" y="177"/>
                  </a:cubicBezTo>
                  <a:cubicBezTo>
                    <a:pt x="78" y="176"/>
                    <a:pt x="79" y="173"/>
                    <a:pt x="79" y="172"/>
                  </a:cubicBezTo>
                  <a:cubicBezTo>
                    <a:pt x="80" y="171"/>
                    <a:pt x="80" y="171"/>
                    <a:pt x="82" y="170"/>
                  </a:cubicBezTo>
                  <a:cubicBezTo>
                    <a:pt x="84" y="170"/>
                    <a:pt x="85" y="170"/>
                    <a:pt x="87" y="170"/>
                  </a:cubicBezTo>
                  <a:cubicBezTo>
                    <a:pt x="89" y="170"/>
                    <a:pt x="91" y="170"/>
                    <a:pt x="92" y="171"/>
                  </a:cubicBezTo>
                  <a:cubicBezTo>
                    <a:pt x="93" y="171"/>
                    <a:pt x="93" y="171"/>
                    <a:pt x="94" y="171"/>
                  </a:cubicBezTo>
                  <a:cubicBezTo>
                    <a:pt x="97" y="171"/>
                    <a:pt x="100" y="169"/>
                    <a:pt x="101" y="166"/>
                  </a:cubicBezTo>
                  <a:cubicBezTo>
                    <a:pt x="103" y="164"/>
                    <a:pt x="102" y="161"/>
                    <a:pt x="101" y="159"/>
                  </a:cubicBezTo>
                  <a:cubicBezTo>
                    <a:pt x="100" y="159"/>
                    <a:pt x="100" y="158"/>
                    <a:pt x="100" y="158"/>
                  </a:cubicBezTo>
                  <a:cubicBezTo>
                    <a:pt x="100" y="154"/>
                    <a:pt x="98" y="150"/>
                    <a:pt x="96" y="148"/>
                  </a:cubicBezTo>
                  <a:cubicBezTo>
                    <a:pt x="95" y="147"/>
                    <a:pt x="95" y="145"/>
                    <a:pt x="94" y="144"/>
                  </a:cubicBezTo>
                  <a:cubicBezTo>
                    <a:pt x="94" y="143"/>
                    <a:pt x="94" y="143"/>
                    <a:pt x="94" y="143"/>
                  </a:cubicBezTo>
                  <a:cubicBezTo>
                    <a:pt x="93" y="141"/>
                    <a:pt x="90" y="134"/>
                    <a:pt x="85" y="132"/>
                  </a:cubicBezTo>
                  <a:cubicBezTo>
                    <a:pt x="84" y="131"/>
                    <a:pt x="82" y="131"/>
                    <a:pt x="81" y="131"/>
                  </a:cubicBezTo>
                  <a:cubicBezTo>
                    <a:pt x="79" y="131"/>
                    <a:pt x="77" y="131"/>
                    <a:pt x="76" y="131"/>
                  </a:cubicBezTo>
                  <a:cubicBezTo>
                    <a:pt x="75" y="132"/>
                    <a:pt x="75" y="132"/>
                    <a:pt x="75" y="132"/>
                  </a:cubicBezTo>
                  <a:cubicBezTo>
                    <a:pt x="74" y="132"/>
                    <a:pt x="73" y="131"/>
                    <a:pt x="72" y="130"/>
                  </a:cubicBezTo>
                  <a:cubicBezTo>
                    <a:pt x="71" y="129"/>
                    <a:pt x="71" y="129"/>
                    <a:pt x="71" y="129"/>
                  </a:cubicBezTo>
                  <a:cubicBezTo>
                    <a:pt x="70" y="128"/>
                    <a:pt x="68" y="127"/>
                    <a:pt x="67" y="126"/>
                  </a:cubicBezTo>
                  <a:cubicBezTo>
                    <a:pt x="65" y="124"/>
                    <a:pt x="63" y="123"/>
                    <a:pt x="61" y="121"/>
                  </a:cubicBezTo>
                  <a:cubicBezTo>
                    <a:pt x="59" y="118"/>
                    <a:pt x="57" y="116"/>
                    <a:pt x="56" y="113"/>
                  </a:cubicBezTo>
                  <a:cubicBezTo>
                    <a:pt x="55" y="110"/>
                    <a:pt x="53" y="106"/>
                    <a:pt x="49" y="102"/>
                  </a:cubicBezTo>
                  <a:cubicBezTo>
                    <a:pt x="46" y="100"/>
                    <a:pt x="44" y="99"/>
                    <a:pt x="42" y="98"/>
                  </a:cubicBezTo>
                  <a:cubicBezTo>
                    <a:pt x="41" y="97"/>
                    <a:pt x="41" y="97"/>
                    <a:pt x="41" y="97"/>
                  </a:cubicBezTo>
                  <a:cubicBezTo>
                    <a:pt x="40" y="97"/>
                    <a:pt x="40" y="96"/>
                    <a:pt x="39" y="95"/>
                  </a:cubicBezTo>
                  <a:cubicBezTo>
                    <a:pt x="39" y="94"/>
                    <a:pt x="39" y="94"/>
                    <a:pt x="39" y="94"/>
                  </a:cubicBezTo>
                  <a:cubicBezTo>
                    <a:pt x="37" y="91"/>
                    <a:pt x="35" y="89"/>
                    <a:pt x="34" y="86"/>
                  </a:cubicBezTo>
                  <a:cubicBezTo>
                    <a:pt x="32" y="80"/>
                    <a:pt x="32" y="80"/>
                    <a:pt x="32" y="80"/>
                  </a:cubicBezTo>
                  <a:cubicBezTo>
                    <a:pt x="0" y="142"/>
                    <a:pt x="0" y="142"/>
                    <a:pt x="0" y="142"/>
                  </a:cubicBezTo>
                  <a:cubicBezTo>
                    <a:pt x="63" y="257"/>
                    <a:pt x="63" y="257"/>
                    <a:pt x="63" y="257"/>
                  </a:cubicBezTo>
                  <a:cubicBezTo>
                    <a:pt x="74" y="287"/>
                    <a:pt x="101" y="288"/>
                    <a:pt x="103" y="288"/>
                  </a:cubicBezTo>
                  <a:cubicBezTo>
                    <a:pt x="115" y="319"/>
                    <a:pt x="115" y="319"/>
                    <a:pt x="115" y="319"/>
                  </a:cubicBezTo>
                  <a:cubicBezTo>
                    <a:pt x="228" y="374"/>
                    <a:pt x="228" y="374"/>
                    <a:pt x="228" y="374"/>
                  </a:cubicBezTo>
                  <a:cubicBezTo>
                    <a:pt x="224" y="384"/>
                    <a:pt x="215" y="434"/>
                    <a:pt x="200" y="526"/>
                  </a:cubicBezTo>
                  <a:cubicBezTo>
                    <a:pt x="199" y="529"/>
                    <a:pt x="199" y="529"/>
                    <a:pt x="199" y="529"/>
                  </a:cubicBezTo>
                  <a:cubicBezTo>
                    <a:pt x="339" y="547"/>
                    <a:pt x="339" y="547"/>
                    <a:pt x="339" y="547"/>
                  </a:cubicBezTo>
                  <a:cubicBezTo>
                    <a:pt x="339" y="545"/>
                    <a:pt x="339" y="545"/>
                    <a:pt x="339" y="545"/>
                  </a:cubicBezTo>
                  <a:cubicBezTo>
                    <a:pt x="340" y="543"/>
                    <a:pt x="340" y="541"/>
                    <a:pt x="341" y="540"/>
                  </a:cubicBezTo>
                  <a:cubicBezTo>
                    <a:pt x="341" y="538"/>
                    <a:pt x="342" y="537"/>
                    <a:pt x="342" y="535"/>
                  </a:cubicBezTo>
                  <a:cubicBezTo>
                    <a:pt x="342" y="535"/>
                    <a:pt x="343" y="534"/>
                    <a:pt x="343" y="534"/>
                  </a:cubicBezTo>
                  <a:cubicBezTo>
                    <a:pt x="343" y="533"/>
                    <a:pt x="343" y="533"/>
                    <a:pt x="343" y="532"/>
                  </a:cubicBezTo>
                  <a:cubicBezTo>
                    <a:pt x="343" y="531"/>
                    <a:pt x="344" y="531"/>
                    <a:pt x="344" y="530"/>
                  </a:cubicBezTo>
                  <a:cubicBezTo>
                    <a:pt x="345" y="529"/>
                    <a:pt x="346" y="528"/>
                    <a:pt x="346" y="526"/>
                  </a:cubicBezTo>
                  <a:cubicBezTo>
                    <a:pt x="347" y="525"/>
                    <a:pt x="348" y="524"/>
                    <a:pt x="348" y="522"/>
                  </a:cubicBezTo>
                  <a:cubicBezTo>
                    <a:pt x="349" y="519"/>
                    <a:pt x="351" y="516"/>
                    <a:pt x="353" y="514"/>
                  </a:cubicBezTo>
                  <a:cubicBezTo>
                    <a:pt x="353" y="514"/>
                    <a:pt x="353" y="513"/>
                    <a:pt x="354" y="513"/>
                  </a:cubicBezTo>
                  <a:cubicBezTo>
                    <a:pt x="354" y="512"/>
                    <a:pt x="355" y="512"/>
                    <a:pt x="356" y="510"/>
                  </a:cubicBezTo>
                  <a:cubicBezTo>
                    <a:pt x="357" y="509"/>
                    <a:pt x="357" y="507"/>
                    <a:pt x="357" y="506"/>
                  </a:cubicBezTo>
                  <a:cubicBezTo>
                    <a:pt x="357" y="506"/>
                    <a:pt x="357" y="505"/>
                    <a:pt x="357" y="505"/>
                  </a:cubicBezTo>
                  <a:cubicBezTo>
                    <a:pt x="357" y="504"/>
                    <a:pt x="357" y="503"/>
                    <a:pt x="357" y="502"/>
                  </a:cubicBezTo>
                  <a:cubicBezTo>
                    <a:pt x="357" y="500"/>
                    <a:pt x="357" y="497"/>
                    <a:pt x="358" y="496"/>
                  </a:cubicBezTo>
                  <a:cubicBezTo>
                    <a:pt x="360" y="494"/>
                    <a:pt x="362" y="492"/>
                    <a:pt x="364" y="490"/>
                  </a:cubicBezTo>
                  <a:cubicBezTo>
                    <a:pt x="366" y="487"/>
                    <a:pt x="366" y="487"/>
                    <a:pt x="366" y="487"/>
                  </a:cubicBezTo>
                  <a:cubicBezTo>
                    <a:pt x="368" y="485"/>
                    <a:pt x="370" y="484"/>
                    <a:pt x="370" y="480"/>
                  </a:cubicBezTo>
                  <a:cubicBezTo>
                    <a:pt x="370" y="479"/>
                    <a:pt x="370" y="478"/>
                    <a:pt x="370" y="477"/>
                  </a:cubicBezTo>
                  <a:cubicBezTo>
                    <a:pt x="370" y="477"/>
                    <a:pt x="370" y="477"/>
                    <a:pt x="370" y="476"/>
                  </a:cubicBezTo>
                  <a:cubicBezTo>
                    <a:pt x="370" y="476"/>
                    <a:pt x="370" y="476"/>
                    <a:pt x="371" y="476"/>
                  </a:cubicBezTo>
                  <a:cubicBezTo>
                    <a:pt x="372" y="476"/>
                    <a:pt x="374" y="475"/>
                    <a:pt x="375" y="473"/>
                  </a:cubicBezTo>
                  <a:cubicBezTo>
                    <a:pt x="376" y="472"/>
                    <a:pt x="376" y="471"/>
                    <a:pt x="376" y="469"/>
                  </a:cubicBezTo>
                  <a:cubicBezTo>
                    <a:pt x="376" y="469"/>
                    <a:pt x="377" y="468"/>
                    <a:pt x="377" y="468"/>
                  </a:cubicBezTo>
                  <a:cubicBezTo>
                    <a:pt x="377" y="468"/>
                    <a:pt x="378" y="467"/>
                    <a:pt x="378" y="467"/>
                  </a:cubicBezTo>
                  <a:cubicBezTo>
                    <a:pt x="379" y="466"/>
                    <a:pt x="380" y="465"/>
                    <a:pt x="381" y="463"/>
                  </a:cubicBezTo>
                  <a:cubicBezTo>
                    <a:pt x="382" y="462"/>
                    <a:pt x="382" y="462"/>
                    <a:pt x="382" y="461"/>
                  </a:cubicBezTo>
                  <a:cubicBezTo>
                    <a:pt x="383" y="460"/>
                    <a:pt x="383" y="459"/>
                    <a:pt x="385" y="457"/>
                  </a:cubicBezTo>
                  <a:cubicBezTo>
                    <a:pt x="385" y="457"/>
                    <a:pt x="385" y="457"/>
                    <a:pt x="386" y="456"/>
                  </a:cubicBezTo>
                  <a:cubicBezTo>
                    <a:pt x="387" y="456"/>
                    <a:pt x="388" y="455"/>
                    <a:pt x="388" y="453"/>
                  </a:cubicBezTo>
                  <a:cubicBezTo>
                    <a:pt x="389" y="454"/>
                    <a:pt x="391" y="454"/>
                    <a:pt x="392" y="454"/>
                  </a:cubicBezTo>
                  <a:cubicBezTo>
                    <a:pt x="394" y="454"/>
                    <a:pt x="396" y="453"/>
                    <a:pt x="396" y="449"/>
                  </a:cubicBezTo>
                  <a:cubicBezTo>
                    <a:pt x="396" y="448"/>
                    <a:pt x="396" y="448"/>
                    <a:pt x="396" y="447"/>
                  </a:cubicBezTo>
                  <a:cubicBezTo>
                    <a:pt x="397" y="447"/>
                    <a:pt x="397" y="447"/>
                    <a:pt x="398" y="447"/>
                  </a:cubicBezTo>
                  <a:cubicBezTo>
                    <a:pt x="398" y="447"/>
                    <a:pt x="399" y="447"/>
                    <a:pt x="399" y="447"/>
                  </a:cubicBezTo>
                  <a:cubicBezTo>
                    <a:pt x="401" y="448"/>
                    <a:pt x="402" y="448"/>
                    <a:pt x="403" y="448"/>
                  </a:cubicBezTo>
                  <a:cubicBezTo>
                    <a:pt x="405" y="448"/>
                    <a:pt x="407" y="447"/>
                    <a:pt x="408" y="446"/>
                  </a:cubicBezTo>
                  <a:cubicBezTo>
                    <a:pt x="409" y="445"/>
                    <a:pt x="409" y="444"/>
                    <a:pt x="410" y="443"/>
                  </a:cubicBezTo>
                  <a:cubicBezTo>
                    <a:pt x="410" y="443"/>
                    <a:pt x="410" y="443"/>
                    <a:pt x="410" y="443"/>
                  </a:cubicBezTo>
                  <a:cubicBezTo>
                    <a:pt x="411" y="442"/>
                    <a:pt x="411" y="442"/>
                    <a:pt x="412" y="442"/>
                  </a:cubicBezTo>
                  <a:cubicBezTo>
                    <a:pt x="413" y="441"/>
                    <a:pt x="413" y="441"/>
                    <a:pt x="413" y="441"/>
                  </a:cubicBezTo>
                  <a:cubicBezTo>
                    <a:pt x="415" y="440"/>
                    <a:pt x="418" y="438"/>
                    <a:pt x="418" y="434"/>
                  </a:cubicBezTo>
                  <a:cubicBezTo>
                    <a:pt x="419" y="431"/>
                    <a:pt x="419" y="428"/>
                    <a:pt x="418" y="426"/>
                  </a:cubicBezTo>
                  <a:cubicBezTo>
                    <a:pt x="417" y="423"/>
                    <a:pt x="416" y="420"/>
                    <a:pt x="414" y="418"/>
                  </a:cubicBezTo>
                  <a:cubicBezTo>
                    <a:pt x="414" y="418"/>
                    <a:pt x="414" y="418"/>
                    <a:pt x="415" y="418"/>
                  </a:cubicBezTo>
                  <a:cubicBezTo>
                    <a:pt x="415" y="418"/>
                    <a:pt x="415" y="418"/>
                    <a:pt x="415" y="418"/>
                  </a:cubicBezTo>
                  <a:cubicBezTo>
                    <a:pt x="419" y="418"/>
                    <a:pt x="424" y="416"/>
                    <a:pt x="427" y="413"/>
                  </a:cubicBezTo>
                  <a:cubicBezTo>
                    <a:pt x="428" y="411"/>
                    <a:pt x="429" y="408"/>
                    <a:pt x="430" y="405"/>
                  </a:cubicBezTo>
                  <a:cubicBezTo>
                    <a:pt x="431" y="399"/>
                    <a:pt x="432" y="397"/>
                    <a:pt x="434" y="397"/>
                  </a:cubicBezTo>
                  <a:cubicBezTo>
                    <a:pt x="435" y="397"/>
                    <a:pt x="435" y="397"/>
                    <a:pt x="435" y="397"/>
                  </a:cubicBezTo>
                  <a:cubicBezTo>
                    <a:pt x="437" y="397"/>
                    <a:pt x="438" y="398"/>
                    <a:pt x="441" y="399"/>
                  </a:cubicBezTo>
                  <a:cubicBezTo>
                    <a:pt x="443" y="400"/>
                    <a:pt x="446" y="401"/>
                    <a:pt x="449" y="401"/>
                  </a:cubicBezTo>
                  <a:cubicBezTo>
                    <a:pt x="451" y="401"/>
                    <a:pt x="452" y="401"/>
                    <a:pt x="453" y="400"/>
                  </a:cubicBezTo>
                  <a:cubicBezTo>
                    <a:pt x="461" y="398"/>
                    <a:pt x="464" y="391"/>
                    <a:pt x="466" y="385"/>
                  </a:cubicBezTo>
                  <a:cubicBezTo>
                    <a:pt x="468" y="380"/>
                    <a:pt x="471" y="375"/>
                    <a:pt x="474" y="370"/>
                  </a:cubicBezTo>
                  <a:cubicBezTo>
                    <a:pt x="474" y="369"/>
                    <a:pt x="474" y="369"/>
                    <a:pt x="474" y="369"/>
                  </a:cubicBezTo>
                  <a:cubicBezTo>
                    <a:pt x="476" y="367"/>
                    <a:pt x="478" y="364"/>
                    <a:pt x="479" y="360"/>
                  </a:cubicBezTo>
                  <a:cubicBezTo>
                    <a:pt x="479" y="359"/>
                    <a:pt x="480" y="358"/>
                    <a:pt x="480" y="357"/>
                  </a:cubicBezTo>
                  <a:cubicBezTo>
                    <a:pt x="480" y="356"/>
                    <a:pt x="480" y="356"/>
                    <a:pt x="480" y="355"/>
                  </a:cubicBezTo>
                  <a:cubicBezTo>
                    <a:pt x="480" y="355"/>
                    <a:pt x="480" y="355"/>
                    <a:pt x="480" y="355"/>
                  </a:cubicBezTo>
                  <a:cubicBezTo>
                    <a:pt x="480" y="353"/>
                    <a:pt x="481" y="351"/>
                    <a:pt x="479" y="349"/>
                  </a:cubicBezTo>
                  <a:cubicBezTo>
                    <a:pt x="478" y="348"/>
                    <a:pt x="478" y="347"/>
                    <a:pt x="477" y="347"/>
                  </a:cubicBezTo>
                  <a:cubicBezTo>
                    <a:pt x="478" y="346"/>
                    <a:pt x="478" y="345"/>
                    <a:pt x="479" y="343"/>
                  </a:cubicBezTo>
                  <a:cubicBezTo>
                    <a:pt x="479" y="343"/>
                    <a:pt x="479" y="342"/>
                    <a:pt x="479" y="342"/>
                  </a:cubicBezTo>
                  <a:cubicBezTo>
                    <a:pt x="479" y="341"/>
                    <a:pt x="479" y="341"/>
                    <a:pt x="480" y="340"/>
                  </a:cubicBezTo>
                  <a:cubicBezTo>
                    <a:pt x="482" y="339"/>
                    <a:pt x="484" y="337"/>
                    <a:pt x="486" y="335"/>
                  </a:cubicBezTo>
                  <a:cubicBezTo>
                    <a:pt x="487" y="333"/>
                    <a:pt x="488" y="331"/>
                    <a:pt x="488" y="328"/>
                  </a:cubicBezTo>
                  <a:cubicBezTo>
                    <a:pt x="488" y="327"/>
                    <a:pt x="488" y="326"/>
                    <a:pt x="489" y="325"/>
                  </a:cubicBezTo>
                  <a:cubicBezTo>
                    <a:pt x="489" y="324"/>
                    <a:pt x="490" y="324"/>
                    <a:pt x="491" y="323"/>
                  </a:cubicBezTo>
                  <a:cubicBezTo>
                    <a:pt x="493" y="322"/>
                    <a:pt x="495" y="320"/>
                    <a:pt x="496" y="316"/>
                  </a:cubicBezTo>
                  <a:cubicBezTo>
                    <a:pt x="496" y="313"/>
                    <a:pt x="495" y="310"/>
                    <a:pt x="492" y="309"/>
                  </a:cubicBezTo>
                  <a:cubicBezTo>
                    <a:pt x="491" y="308"/>
                    <a:pt x="490" y="308"/>
                    <a:pt x="489" y="308"/>
                  </a:cubicBezTo>
                  <a:cubicBezTo>
                    <a:pt x="488" y="308"/>
                    <a:pt x="488" y="308"/>
                    <a:pt x="487" y="307"/>
                  </a:cubicBezTo>
                  <a:cubicBezTo>
                    <a:pt x="486" y="307"/>
                    <a:pt x="485" y="306"/>
                    <a:pt x="484" y="305"/>
                  </a:cubicBezTo>
                  <a:cubicBezTo>
                    <a:pt x="482" y="303"/>
                    <a:pt x="482" y="302"/>
                    <a:pt x="482" y="302"/>
                  </a:cubicBezTo>
                  <a:cubicBezTo>
                    <a:pt x="483" y="302"/>
                    <a:pt x="485" y="302"/>
                    <a:pt x="486" y="302"/>
                  </a:cubicBezTo>
                  <a:cubicBezTo>
                    <a:pt x="487" y="302"/>
                    <a:pt x="487" y="302"/>
                    <a:pt x="487" y="302"/>
                  </a:cubicBezTo>
                  <a:cubicBezTo>
                    <a:pt x="488" y="302"/>
                    <a:pt x="489" y="302"/>
                    <a:pt x="490" y="302"/>
                  </a:cubicBezTo>
                  <a:cubicBezTo>
                    <a:pt x="491" y="302"/>
                    <a:pt x="492" y="301"/>
                    <a:pt x="493" y="301"/>
                  </a:cubicBezTo>
                  <a:cubicBezTo>
                    <a:pt x="495" y="301"/>
                    <a:pt x="496" y="300"/>
                    <a:pt x="498" y="300"/>
                  </a:cubicBezTo>
                  <a:cubicBezTo>
                    <a:pt x="499" y="305"/>
                    <a:pt x="502" y="312"/>
                    <a:pt x="509" y="313"/>
                  </a:cubicBezTo>
                  <a:cubicBezTo>
                    <a:pt x="510" y="313"/>
                    <a:pt x="510" y="313"/>
                    <a:pt x="510" y="313"/>
                  </a:cubicBezTo>
                  <a:cubicBezTo>
                    <a:pt x="510" y="313"/>
                    <a:pt x="511" y="313"/>
                    <a:pt x="511" y="313"/>
                  </a:cubicBezTo>
                  <a:cubicBezTo>
                    <a:pt x="513" y="313"/>
                    <a:pt x="514" y="313"/>
                    <a:pt x="516" y="311"/>
                  </a:cubicBezTo>
                  <a:cubicBezTo>
                    <a:pt x="517" y="310"/>
                    <a:pt x="517" y="309"/>
                    <a:pt x="517" y="308"/>
                  </a:cubicBezTo>
                  <a:cubicBezTo>
                    <a:pt x="517" y="308"/>
                    <a:pt x="517" y="308"/>
                    <a:pt x="517" y="308"/>
                  </a:cubicBezTo>
                  <a:cubicBezTo>
                    <a:pt x="518" y="308"/>
                    <a:pt x="519" y="309"/>
                    <a:pt x="520" y="309"/>
                  </a:cubicBezTo>
                  <a:cubicBezTo>
                    <a:pt x="521" y="309"/>
                    <a:pt x="521" y="309"/>
                    <a:pt x="522" y="309"/>
                  </a:cubicBezTo>
                  <a:cubicBezTo>
                    <a:pt x="523" y="308"/>
                    <a:pt x="525" y="307"/>
                    <a:pt x="526" y="305"/>
                  </a:cubicBezTo>
                  <a:cubicBezTo>
                    <a:pt x="526" y="304"/>
                    <a:pt x="526" y="304"/>
                    <a:pt x="526" y="303"/>
                  </a:cubicBezTo>
                  <a:cubicBezTo>
                    <a:pt x="527" y="304"/>
                    <a:pt x="528" y="304"/>
                    <a:pt x="528" y="304"/>
                  </a:cubicBezTo>
                  <a:cubicBezTo>
                    <a:pt x="529" y="305"/>
                    <a:pt x="530" y="305"/>
                    <a:pt x="531" y="305"/>
                  </a:cubicBezTo>
                  <a:cubicBezTo>
                    <a:pt x="535" y="305"/>
                    <a:pt x="537" y="301"/>
                    <a:pt x="538" y="299"/>
                  </a:cubicBezTo>
                  <a:cubicBezTo>
                    <a:pt x="539" y="298"/>
                    <a:pt x="539" y="297"/>
                    <a:pt x="540" y="297"/>
                  </a:cubicBezTo>
                  <a:cubicBezTo>
                    <a:pt x="541" y="296"/>
                    <a:pt x="541" y="295"/>
                    <a:pt x="542" y="294"/>
                  </a:cubicBezTo>
                  <a:cubicBezTo>
                    <a:pt x="542" y="293"/>
                    <a:pt x="543" y="293"/>
                    <a:pt x="543" y="292"/>
                  </a:cubicBezTo>
                  <a:cubicBezTo>
                    <a:pt x="544" y="292"/>
                    <a:pt x="545" y="291"/>
                    <a:pt x="545" y="291"/>
                  </a:cubicBezTo>
                  <a:cubicBezTo>
                    <a:pt x="547" y="290"/>
                    <a:pt x="549" y="289"/>
                    <a:pt x="550" y="286"/>
                  </a:cubicBezTo>
                  <a:cubicBezTo>
                    <a:pt x="551" y="285"/>
                    <a:pt x="551" y="284"/>
                    <a:pt x="552" y="283"/>
                  </a:cubicBezTo>
                  <a:cubicBezTo>
                    <a:pt x="552" y="281"/>
                    <a:pt x="552" y="280"/>
                    <a:pt x="553" y="280"/>
                  </a:cubicBezTo>
                  <a:cubicBezTo>
                    <a:pt x="553" y="279"/>
                    <a:pt x="554" y="279"/>
                    <a:pt x="555" y="278"/>
                  </a:cubicBezTo>
                  <a:cubicBezTo>
                    <a:pt x="556" y="278"/>
                    <a:pt x="558" y="277"/>
                    <a:pt x="559" y="276"/>
                  </a:cubicBezTo>
                  <a:cubicBezTo>
                    <a:pt x="562" y="272"/>
                    <a:pt x="562" y="268"/>
                    <a:pt x="561" y="264"/>
                  </a:cubicBezTo>
                  <a:cubicBezTo>
                    <a:pt x="561" y="263"/>
                    <a:pt x="561" y="262"/>
                    <a:pt x="561" y="261"/>
                  </a:cubicBezTo>
                  <a:cubicBezTo>
                    <a:pt x="561" y="261"/>
                    <a:pt x="561" y="260"/>
                    <a:pt x="561" y="260"/>
                  </a:cubicBezTo>
                  <a:cubicBezTo>
                    <a:pt x="562" y="259"/>
                    <a:pt x="562" y="257"/>
                    <a:pt x="561" y="255"/>
                  </a:cubicBezTo>
                  <a:cubicBezTo>
                    <a:pt x="560" y="253"/>
                    <a:pt x="558" y="251"/>
                    <a:pt x="556" y="248"/>
                  </a:cubicBezTo>
                  <a:cubicBezTo>
                    <a:pt x="555" y="247"/>
                    <a:pt x="554" y="246"/>
                    <a:pt x="552" y="244"/>
                  </a:cubicBezTo>
                  <a:cubicBezTo>
                    <a:pt x="551" y="242"/>
                    <a:pt x="550" y="241"/>
                    <a:pt x="549" y="239"/>
                  </a:cubicBezTo>
                  <a:cubicBezTo>
                    <a:pt x="548" y="238"/>
                    <a:pt x="547" y="237"/>
                    <a:pt x="547" y="235"/>
                  </a:cubicBezTo>
                  <a:cubicBezTo>
                    <a:pt x="547" y="234"/>
                    <a:pt x="546" y="232"/>
                    <a:pt x="545" y="231"/>
                  </a:cubicBezTo>
                  <a:cubicBezTo>
                    <a:pt x="545" y="230"/>
                    <a:pt x="544" y="229"/>
                    <a:pt x="543" y="228"/>
                  </a:cubicBezTo>
                  <a:cubicBezTo>
                    <a:pt x="542" y="227"/>
                    <a:pt x="540" y="224"/>
                    <a:pt x="540" y="223"/>
                  </a:cubicBezTo>
                  <a:cubicBezTo>
                    <a:pt x="540" y="223"/>
                    <a:pt x="540" y="223"/>
                    <a:pt x="540" y="223"/>
                  </a:cubicBezTo>
                  <a:cubicBezTo>
                    <a:pt x="540" y="223"/>
                    <a:pt x="541" y="223"/>
                    <a:pt x="541" y="223"/>
                  </a:cubicBezTo>
                  <a:cubicBezTo>
                    <a:pt x="542" y="223"/>
                    <a:pt x="543" y="223"/>
                    <a:pt x="544" y="223"/>
                  </a:cubicBezTo>
                  <a:cubicBezTo>
                    <a:pt x="546" y="223"/>
                    <a:pt x="547" y="222"/>
                    <a:pt x="549" y="221"/>
                  </a:cubicBezTo>
                  <a:cubicBezTo>
                    <a:pt x="550" y="220"/>
                    <a:pt x="551" y="218"/>
                    <a:pt x="553" y="217"/>
                  </a:cubicBezTo>
                  <a:cubicBezTo>
                    <a:pt x="555" y="214"/>
                    <a:pt x="556" y="212"/>
                    <a:pt x="556" y="209"/>
                  </a:cubicBezTo>
                  <a:cubicBezTo>
                    <a:pt x="556" y="203"/>
                    <a:pt x="552" y="203"/>
                    <a:pt x="550" y="203"/>
                  </a:cubicBezTo>
                  <a:cubicBezTo>
                    <a:pt x="549" y="203"/>
                    <a:pt x="549" y="203"/>
                    <a:pt x="548" y="202"/>
                  </a:cubicBezTo>
                  <a:cubicBezTo>
                    <a:pt x="548" y="202"/>
                    <a:pt x="548" y="202"/>
                    <a:pt x="548" y="202"/>
                  </a:cubicBezTo>
                  <a:cubicBezTo>
                    <a:pt x="549" y="200"/>
                    <a:pt x="552" y="197"/>
                    <a:pt x="551" y="193"/>
                  </a:cubicBezTo>
                  <a:cubicBezTo>
                    <a:pt x="551" y="192"/>
                    <a:pt x="550" y="190"/>
                    <a:pt x="548" y="189"/>
                  </a:cubicBezTo>
                  <a:cubicBezTo>
                    <a:pt x="546" y="188"/>
                    <a:pt x="544" y="187"/>
                    <a:pt x="542" y="187"/>
                  </a:cubicBezTo>
                  <a:cubicBezTo>
                    <a:pt x="540" y="187"/>
                    <a:pt x="539" y="186"/>
                    <a:pt x="538" y="185"/>
                  </a:cubicBezTo>
                  <a:cubicBezTo>
                    <a:pt x="537" y="185"/>
                    <a:pt x="536" y="184"/>
                    <a:pt x="536" y="184"/>
                  </a:cubicBezTo>
                  <a:cubicBezTo>
                    <a:pt x="535" y="183"/>
                    <a:pt x="534" y="181"/>
                    <a:pt x="533" y="180"/>
                  </a:cubicBezTo>
                  <a:cubicBezTo>
                    <a:pt x="532" y="180"/>
                    <a:pt x="532" y="180"/>
                    <a:pt x="532" y="180"/>
                  </a:cubicBezTo>
                  <a:cubicBezTo>
                    <a:pt x="532" y="180"/>
                    <a:pt x="532" y="179"/>
                    <a:pt x="532" y="179"/>
                  </a:cubicBezTo>
                  <a:cubicBezTo>
                    <a:pt x="533" y="176"/>
                    <a:pt x="533" y="174"/>
                    <a:pt x="532" y="173"/>
                  </a:cubicBezTo>
                  <a:cubicBezTo>
                    <a:pt x="531" y="172"/>
                    <a:pt x="530" y="170"/>
                    <a:pt x="526" y="170"/>
                  </a:cubicBezTo>
                  <a:cubicBezTo>
                    <a:pt x="523" y="170"/>
                    <a:pt x="520" y="171"/>
                    <a:pt x="519" y="172"/>
                  </a:cubicBezTo>
                  <a:cubicBezTo>
                    <a:pt x="518" y="173"/>
                    <a:pt x="517" y="173"/>
                    <a:pt x="516" y="173"/>
                  </a:cubicBezTo>
                  <a:cubicBezTo>
                    <a:pt x="515" y="173"/>
                    <a:pt x="515" y="173"/>
                    <a:pt x="514" y="173"/>
                  </a:cubicBezTo>
                  <a:cubicBezTo>
                    <a:pt x="513" y="172"/>
                    <a:pt x="513" y="172"/>
                    <a:pt x="512" y="171"/>
                  </a:cubicBezTo>
                  <a:cubicBezTo>
                    <a:pt x="511" y="170"/>
                    <a:pt x="510" y="169"/>
                    <a:pt x="508" y="168"/>
                  </a:cubicBezTo>
                  <a:cubicBezTo>
                    <a:pt x="508" y="168"/>
                    <a:pt x="508" y="168"/>
                    <a:pt x="507" y="168"/>
                  </a:cubicBezTo>
                  <a:cubicBezTo>
                    <a:pt x="509" y="168"/>
                    <a:pt x="510" y="168"/>
                    <a:pt x="511" y="168"/>
                  </a:cubicBezTo>
                  <a:cubicBezTo>
                    <a:pt x="513" y="168"/>
                    <a:pt x="516" y="168"/>
                    <a:pt x="518" y="167"/>
                  </a:cubicBezTo>
                  <a:cubicBezTo>
                    <a:pt x="519" y="167"/>
                    <a:pt x="520" y="167"/>
                    <a:pt x="520" y="167"/>
                  </a:cubicBezTo>
                  <a:cubicBezTo>
                    <a:pt x="521" y="167"/>
                    <a:pt x="522" y="167"/>
                    <a:pt x="524" y="168"/>
                  </a:cubicBezTo>
                  <a:cubicBezTo>
                    <a:pt x="525" y="168"/>
                    <a:pt x="526" y="169"/>
                    <a:pt x="526" y="169"/>
                  </a:cubicBezTo>
                  <a:cubicBezTo>
                    <a:pt x="528" y="170"/>
                    <a:pt x="530" y="170"/>
                    <a:pt x="531" y="170"/>
                  </a:cubicBezTo>
                  <a:cubicBezTo>
                    <a:pt x="535" y="170"/>
                    <a:pt x="538" y="168"/>
                    <a:pt x="540" y="165"/>
                  </a:cubicBezTo>
                  <a:cubicBezTo>
                    <a:pt x="543" y="162"/>
                    <a:pt x="547" y="160"/>
                    <a:pt x="551" y="160"/>
                  </a:cubicBezTo>
                  <a:cubicBezTo>
                    <a:pt x="552" y="160"/>
                    <a:pt x="554" y="161"/>
                    <a:pt x="555" y="161"/>
                  </a:cubicBezTo>
                  <a:cubicBezTo>
                    <a:pt x="557" y="161"/>
                    <a:pt x="558" y="162"/>
                    <a:pt x="560" y="162"/>
                  </a:cubicBezTo>
                  <a:cubicBezTo>
                    <a:pt x="563" y="163"/>
                    <a:pt x="567" y="165"/>
                    <a:pt x="571" y="165"/>
                  </a:cubicBezTo>
                  <a:cubicBezTo>
                    <a:pt x="573" y="165"/>
                    <a:pt x="575" y="164"/>
                    <a:pt x="577" y="164"/>
                  </a:cubicBezTo>
                  <a:cubicBezTo>
                    <a:pt x="581" y="162"/>
                    <a:pt x="582" y="159"/>
                    <a:pt x="582" y="157"/>
                  </a:cubicBezTo>
                  <a:cubicBezTo>
                    <a:pt x="583" y="152"/>
                    <a:pt x="579" y="147"/>
                    <a:pt x="578" y="146"/>
                  </a:cubicBezTo>
                  <a:cubicBezTo>
                    <a:pt x="579" y="146"/>
                    <a:pt x="579" y="147"/>
                    <a:pt x="580" y="147"/>
                  </a:cubicBezTo>
                  <a:cubicBezTo>
                    <a:pt x="582" y="147"/>
                    <a:pt x="583" y="148"/>
                    <a:pt x="585" y="148"/>
                  </a:cubicBezTo>
                  <a:cubicBezTo>
                    <a:pt x="585" y="148"/>
                    <a:pt x="586" y="148"/>
                    <a:pt x="586" y="148"/>
                  </a:cubicBezTo>
                  <a:cubicBezTo>
                    <a:pt x="587" y="147"/>
                    <a:pt x="587" y="147"/>
                    <a:pt x="588" y="147"/>
                  </a:cubicBezTo>
                  <a:cubicBezTo>
                    <a:pt x="588" y="147"/>
                    <a:pt x="589" y="148"/>
                    <a:pt x="589" y="148"/>
                  </a:cubicBezTo>
                  <a:cubicBezTo>
                    <a:pt x="589" y="148"/>
                    <a:pt x="589" y="148"/>
                    <a:pt x="589" y="148"/>
                  </a:cubicBezTo>
                  <a:cubicBezTo>
                    <a:pt x="589" y="148"/>
                    <a:pt x="589" y="148"/>
                    <a:pt x="589" y="150"/>
                  </a:cubicBezTo>
                  <a:cubicBezTo>
                    <a:pt x="589" y="150"/>
                    <a:pt x="589" y="151"/>
                    <a:pt x="589" y="151"/>
                  </a:cubicBezTo>
                  <a:cubicBezTo>
                    <a:pt x="589" y="153"/>
                    <a:pt x="588" y="157"/>
                    <a:pt x="591" y="160"/>
                  </a:cubicBezTo>
                  <a:cubicBezTo>
                    <a:pt x="592" y="160"/>
                    <a:pt x="594" y="161"/>
                    <a:pt x="595" y="161"/>
                  </a:cubicBezTo>
                  <a:cubicBezTo>
                    <a:pt x="596" y="161"/>
                    <a:pt x="597" y="161"/>
                    <a:pt x="598" y="160"/>
                  </a:cubicBezTo>
                  <a:cubicBezTo>
                    <a:pt x="599" y="160"/>
                    <a:pt x="599" y="160"/>
                    <a:pt x="600" y="160"/>
                  </a:cubicBezTo>
                  <a:cubicBezTo>
                    <a:pt x="600" y="160"/>
                    <a:pt x="600" y="160"/>
                    <a:pt x="600" y="160"/>
                  </a:cubicBezTo>
                  <a:cubicBezTo>
                    <a:pt x="600" y="160"/>
                    <a:pt x="600" y="160"/>
                    <a:pt x="600" y="160"/>
                  </a:cubicBezTo>
                  <a:cubicBezTo>
                    <a:pt x="600" y="160"/>
                    <a:pt x="600" y="160"/>
                    <a:pt x="600" y="160"/>
                  </a:cubicBezTo>
                  <a:cubicBezTo>
                    <a:pt x="600" y="160"/>
                    <a:pt x="601" y="161"/>
                    <a:pt x="601" y="162"/>
                  </a:cubicBezTo>
                  <a:cubicBezTo>
                    <a:pt x="601" y="163"/>
                    <a:pt x="601" y="163"/>
                    <a:pt x="601" y="163"/>
                  </a:cubicBezTo>
                  <a:cubicBezTo>
                    <a:pt x="601" y="167"/>
                    <a:pt x="603" y="168"/>
                    <a:pt x="606" y="168"/>
                  </a:cubicBezTo>
                  <a:cubicBezTo>
                    <a:pt x="606" y="168"/>
                    <a:pt x="607" y="169"/>
                    <a:pt x="607" y="169"/>
                  </a:cubicBezTo>
                  <a:cubicBezTo>
                    <a:pt x="608" y="169"/>
                    <a:pt x="608" y="170"/>
                    <a:pt x="609" y="170"/>
                  </a:cubicBezTo>
                  <a:cubicBezTo>
                    <a:pt x="610" y="171"/>
                    <a:pt x="611" y="173"/>
                    <a:pt x="613" y="174"/>
                  </a:cubicBezTo>
                  <a:cubicBezTo>
                    <a:pt x="615" y="174"/>
                    <a:pt x="617" y="174"/>
                    <a:pt x="618" y="174"/>
                  </a:cubicBezTo>
                  <a:cubicBezTo>
                    <a:pt x="620" y="174"/>
                    <a:pt x="621" y="174"/>
                    <a:pt x="622" y="175"/>
                  </a:cubicBezTo>
                  <a:cubicBezTo>
                    <a:pt x="623" y="177"/>
                    <a:pt x="623" y="178"/>
                    <a:pt x="623" y="179"/>
                  </a:cubicBezTo>
                  <a:cubicBezTo>
                    <a:pt x="623" y="179"/>
                    <a:pt x="622" y="180"/>
                    <a:pt x="622" y="181"/>
                  </a:cubicBezTo>
                  <a:cubicBezTo>
                    <a:pt x="621" y="181"/>
                    <a:pt x="620" y="181"/>
                    <a:pt x="619" y="182"/>
                  </a:cubicBezTo>
                  <a:cubicBezTo>
                    <a:pt x="617" y="182"/>
                    <a:pt x="614" y="183"/>
                    <a:pt x="612" y="187"/>
                  </a:cubicBezTo>
                  <a:cubicBezTo>
                    <a:pt x="611" y="190"/>
                    <a:pt x="611" y="197"/>
                    <a:pt x="613" y="200"/>
                  </a:cubicBezTo>
                  <a:cubicBezTo>
                    <a:pt x="614" y="202"/>
                    <a:pt x="616" y="203"/>
                    <a:pt x="618" y="203"/>
                  </a:cubicBezTo>
                  <a:cubicBezTo>
                    <a:pt x="619" y="203"/>
                    <a:pt x="621" y="203"/>
                    <a:pt x="622" y="202"/>
                  </a:cubicBezTo>
                  <a:cubicBezTo>
                    <a:pt x="626" y="199"/>
                    <a:pt x="628" y="195"/>
                    <a:pt x="630" y="192"/>
                  </a:cubicBezTo>
                  <a:cubicBezTo>
                    <a:pt x="631" y="189"/>
                    <a:pt x="633" y="187"/>
                    <a:pt x="635" y="185"/>
                  </a:cubicBezTo>
                  <a:cubicBezTo>
                    <a:pt x="636" y="185"/>
                    <a:pt x="638" y="184"/>
                    <a:pt x="638" y="184"/>
                  </a:cubicBezTo>
                  <a:cubicBezTo>
                    <a:pt x="638" y="184"/>
                    <a:pt x="638" y="185"/>
                    <a:pt x="638" y="185"/>
                  </a:cubicBezTo>
                  <a:cubicBezTo>
                    <a:pt x="638" y="187"/>
                    <a:pt x="638" y="188"/>
                    <a:pt x="638" y="189"/>
                  </a:cubicBezTo>
                  <a:cubicBezTo>
                    <a:pt x="638" y="192"/>
                    <a:pt x="639" y="194"/>
                    <a:pt x="641" y="197"/>
                  </a:cubicBezTo>
                  <a:cubicBezTo>
                    <a:pt x="643" y="198"/>
                    <a:pt x="646" y="201"/>
                    <a:pt x="649" y="201"/>
                  </a:cubicBezTo>
                  <a:cubicBezTo>
                    <a:pt x="650" y="201"/>
                    <a:pt x="650" y="201"/>
                    <a:pt x="650" y="201"/>
                  </a:cubicBezTo>
                  <a:cubicBezTo>
                    <a:pt x="650" y="201"/>
                    <a:pt x="650" y="201"/>
                    <a:pt x="650" y="201"/>
                  </a:cubicBezTo>
                  <a:cubicBezTo>
                    <a:pt x="652" y="201"/>
                    <a:pt x="652" y="200"/>
                    <a:pt x="653" y="200"/>
                  </a:cubicBezTo>
                  <a:cubicBezTo>
                    <a:pt x="653" y="205"/>
                    <a:pt x="656" y="207"/>
                    <a:pt x="657" y="207"/>
                  </a:cubicBezTo>
                  <a:cubicBezTo>
                    <a:pt x="658" y="208"/>
                    <a:pt x="659" y="208"/>
                    <a:pt x="660" y="208"/>
                  </a:cubicBezTo>
                  <a:cubicBezTo>
                    <a:pt x="661" y="208"/>
                    <a:pt x="662" y="208"/>
                    <a:pt x="663" y="207"/>
                  </a:cubicBezTo>
                  <a:cubicBezTo>
                    <a:pt x="664" y="207"/>
                    <a:pt x="664" y="207"/>
                    <a:pt x="665" y="207"/>
                  </a:cubicBezTo>
                  <a:cubicBezTo>
                    <a:pt x="665" y="207"/>
                    <a:pt x="665" y="207"/>
                    <a:pt x="665" y="207"/>
                  </a:cubicBezTo>
                  <a:cubicBezTo>
                    <a:pt x="667" y="208"/>
                    <a:pt x="669" y="212"/>
                    <a:pt x="671" y="215"/>
                  </a:cubicBezTo>
                  <a:cubicBezTo>
                    <a:pt x="672" y="217"/>
                    <a:pt x="673" y="219"/>
                    <a:pt x="675" y="221"/>
                  </a:cubicBezTo>
                  <a:cubicBezTo>
                    <a:pt x="677" y="223"/>
                    <a:pt x="677" y="223"/>
                    <a:pt x="677" y="223"/>
                  </a:cubicBezTo>
                  <a:cubicBezTo>
                    <a:pt x="679" y="226"/>
                    <a:pt x="682" y="229"/>
                    <a:pt x="684" y="233"/>
                  </a:cubicBezTo>
                  <a:cubicBezTo>
                    <a:pt x="685" y="236"/>
                    <a:pt x="687" y="241"/>
                    <a:pt x="686" y="244"/>
                  </a:cubicBezTo>
                  <a:cubicBezTo>
                    <a:pt x="686" y="245"/>
                    <a:pt x="685" y="246"/>
                    <a:pt x="684" y="248"/>
                  </a:cubicBezTo>
                  <a:cubicBezTo>
                    <a:pt x="682" y="250"/>
                    <a:pt x="680" y="252"/>
                    <a:pt x="680" y="256"/>
                  </a:cubicBezTo>
                  <a:cubicBezTo>
                    <a:pt x="680" y="258"/>
                    <a:pt x="680" y="260"/>
                    <a:pt x="682" y="262"/>
                  </a:cubicBezTo>
                  <a:cubicBezTo>
                    <a:pt x="680" y="262"/>
                    <a:pt x="678" y="263"/>
                    <a:pt x="677" y="265"/>
                  </a:cubicBezTo>
                  <a:cubicBezTo>
                    <a:pt x="676" y="266"/>
                    <a:pt x="675" y="268"/>
                    <a:pt x="675" y="269"/>
                  </a:cubicBezTo>
                  <a:cubicBezTo>
                    <a:pt x="675" y="270"/>
                    <a:pt x="674" y="271"/>
                    <a:pt x="674" y="271"/>
                  </a:cubicBezTo>
                  <a:cubicBezTo>
                    <a:pt x="673" y="273"/>
                    <a:pt x="672" y="275"/>
                    <a:pt x="671" y="277"/>
                  </a:cubicBezTo>
                  <a:cubicBezTo>
                    <a:pt x="669" y="281"/>
                    <a:pt x="666" y="285"/>
                    <a:pt x="667" y="290"/>
                  </a:cubicBezTo>
                  <a:cubicBezTo>
                    <a:pt x="669" y="296"/>
                    <a:pt x="674" y="298"/>
                    <a:pt x="678" y="300"/>
                  </a:cubicBezTo>
                  <a:cubicBezTo>
                    <a:pt x="681" y="302"/>
                    <a:pt x="684" y="303"/>
                    <a:pt x="686" y="305"/>
                  </a:cubicBezTo>
                  <a:cubicBezTo>
                    <a:pt x="686" y="306"/>
                    <a:pt x="686" y="306"/>
                    <a:pt x="686" y="307"/>
                  </a:cubicBezTo>
                  <a:cubicBezTo>
                    <a:pt x="686" y="307"/>
                    <a:pt x="684" y="308"/>
                    <a:pt x="681" y="309"/>
                  </a:cubicBezTo>
                  <a:cubicBezTo>
                    <a:pt x="680" y="309"/>
                    <a:pt x="680" y="309"/>
                    <a:pt x="679" y="309"/>
                  </a:cubicBezTo>
                  <a:cubicBezTo>
                    <a:pt x="678" y="310"/>
                    <a:pt x="676" y="310"/>
                    <a:pt x="675" y="310"/>
                  </a:cubicBezTo>
                  <a:cubicBezTo>
                    <a:pt x="672" y="312"/>
                    <a:pt x="671" y="314"/>
                    <a:pt x="669" y="315"/>
                  </a:cubicBezTo>
                  <a:cubicBezTo>
                    <a:pt x="669" y="316"/>
                    <a:pt x="668" y="317"/>
                    <a:pt x="668" y="317"/>
                  </a:cubicBezTo>
                  <a:cubicBezTo>
                    <a:pt x="667" y="318"/>
                    <a:pt x="666" y="319"/>
                    <a:pt x="665" y="320"/>
                  </a:cubicBezTo>
                  <a:cubicBezTo>
                    <a:pt x="664" y="321"/>
                    <a:pt x="664" y="321"/>
                    <a:pt x="664" y="321"/>
                  </a:cubicBezTo>
                  <a:cubicBezTo>
                    <a:pt x="662" y="322"/>
                    <a:pt x="659" y="323"/>
                    <a:pt x="655" y="323"/>
                  </a:cubicBezTo>
                  <a:cubicBezTo>
                    <a:pt x="655" y="323"/>
                    <a:pt x="655" y="323"/>
                    <a:pt x="655" y="323"/>
                  </a:cubicBezTo>
                  <a:cubicBezTo>
                    <a:pt x="652" y="323"/>
                    <a:pt x="649" y="322"/>
                    <a:pt x="645" y="322"/>
                  </a:cubicBezTo>
                  <a:cubicBezTo>
                    <a:pt x="642" y="321"/>
                    <a:pt x="638" y="321"/>
                    <a:pt x="634" y="321"/>
                  </a:cubicBezTo>
                  <a:cubicBezTo>
                    <a:pt x="632" y="321"/>
                    <a:pt x="630" y="321"/>
                    <a:pt x="628" y="321"/>
                  </a:cubicBezTo>
                  <a:cubicBezTo>
                    <a:pt x="626" y="322"/>
                    <a:pt x="626" y="322"/>
                    <a:pt x="626" y="322"/>
                  </a:cubicBezTo>
                  <a:cubicBezTo>
                    <a:pt x="626" y="324"/>
                    <a:pt x="626" y="324"/>
                    <a:pt x="626" y="324"/>
                  </a:cubicBezTo>
                  <a:cubicBezTo>
                    <a:pt x="625" y="325"/>
                    <a:pt x="625" y="325"/>
                    <a:pt x="625" y="325"/>
                  </a:cubicBezTo>
                  <a:cubicBezTo>
                    <a:pt x="625" y="326"/>
                    <a:pt x="625" y="328"/>
                    <a:pt x="626" y="329"/>
                  </a:cubicBezTo>
                  <a:cubicBezTo>
                    <a:pt x="626" y="331"/>
                    <a:pt x="627" y="332"/>
                    <a:pt x="628" y="332"/>
                  </a:cubicBezTo>
                  <a:cubicBezTo>
                    <a:pt x="628" y="332"/>
                    <a:pt x="628" y="332"/>
                    <a:pt x="628" y="332"/>
                  </a:cubicBezTo>
                  <a:cubicBezTo>
                    <a:pt x="629" y="334"/>
                    <a:pt x="629" y="334"/>
                    <a:pt x="628" y="335"/>
                  </a:cubicBezTo>
                  <a:cubicBezTo>
                    <a:pt x="627" y="335"/>
                    <a:pt x="627" y="336"/>
                    <a:pt x="626" y="336"/>
                  </a:cubicBezTo>
                  <a:cubicBezTo>
                    <a:pt x="625" y="337"/>
                    <a:pt x="623" y="338"/>
                    <a:pt x="621" y="342"/>
                  </a:cubicBezTo>
                  <a:cubicBezTo>
                    <a:pt x="621" y="343"/>
                    <a:pt x="621" y="343"/>
                    <a:pt x="621" y="344"/>
                  </a:cubicBezTo>
                  <a:cubicBezTo>
                    <a:pt x="621" y="345"/>
                    <a:pt x="621" y="345"/>
                    <a:pt x="620" y="346"/>
                  </a:cubicBezTo>
                  <a:cubicBezTo>
                    <a:pt x="620" y="347"/>
                    <a:pt x="620" y="347"/>
                    <a:pt x="620" y="347"/>
                  </a:cubicBezTo>
                  <a:cubicBezTo>
                    <a:pt x="619" y="349"/>
                    <a:pt x="619" y="350"/>
                    <a:pt x="619" y="352"/>
                  </a:cubicBezTo>
                  <a:cubicBezTo>
                    <a:pt x="619" y="353"/>
                    <a:pt x="620" y="354"/>
                    <a:pt x="620" y="355"/>
                  </a:cubicBezTo>
                  <a:cubicBezTo>
                    <a:pt x="620" y="358"/>
                    <a:pt x="620" y="361"/>
                    <a:pt x="624" y="365"/>
                  </a:cubicBezTo>
                  <a:cubicBezTo>
                    <a:pt x="627" y="369"/>
                    <a:pt x="632" y="371"/>
                    <a:pt x="637" y="372"/>
                  </a:cubicBezTo>
                  <a:cubicBezTo>
                    <a:pt x="638" y="373"/>
                    <a:pt x="639" y="373"/>
                    <a:pt x="640" y="373"/>
                  </a:cubicBezTo>
                  <a:cubicBezTo>
                    <a:pt x="644" y="373"/>
                    <a:pt x="647" y="371"/>
                    <a:pt x="649" y="370"/>
                  </a:cubicBezTo>
                  <a:cubicBezTo>
                    <a:pt x="650" y="369"/>
                    <a:pt x="651" y="369"/>
                    <a:pt x="652" y="368"/>
                  </a:cubicBezTo>
                  <a:cubicBezTo>
                    <a:pt x="655" y="367"/>
                    <a:pt x="658" y="365"/>
                    <a:pt x="662" y="362"/>
                  </a:cubicBezTo>
                  <a:cubicBezTo>
                    <a:pt x="664" y="360"/>
                    <a:pt x="665" y="358"/>
                    <a:pt x="665" y="357"/>
                  </a:cubicBezTo>
                  <a:cubicBezTo>
                    <a:pt x="666" y="356"/>
                    <a:pt x="666" y="355"/>
                    <a:pt x="666" y="355"/>
                  </a:cubicBezTo>
                  <a:cubicBezTo>
                    <a:pt x="667" y="355"/>
                    <a:pt x="667" y="355"/>
                    <a:pt x="667" y="355"/>
                  </a:cubicBezTo>
                  <a:cubicBezTo>
                    <a:pt x="668" y="355"/>
                    <a:pt x="669" y="355"/>
                    <a:pt x="670" y="356"/>
                  </a:cubicBezTo>
                  <a:cubicBezTo>
                    <a:pt x="671" y="356"/>
                    <a:pt x="671" y="356"/>
                    <a:pt x="671" y="356"/>
                  </a:cubicBezTo>
                  <a:cubicBezTo>
                    <a:pt x="673" y="356"/>
                    <a:pt x="675" y="357"/>
                    <a:pt x="676" y="357"/>
                  </a:cubicBezTo>
                  <a:cubicBezTo>
                    <a:pt x="680" y="357"/>
                    <a:pt x="684" y="355"/>
                    <a:pt x="685" y="353"/>
                  </a:cubicBezTo>
                  <a:cubicBezTo>
                    <a:pt x="686" y="351"/>
                    <a:pt x="686" y="350"/>
                    <a:pt x="685" y="348"/>
                  </a:cubicBezTo>
                  <a:cubicBezTo>
                    <a:pt x="686" y="347"/>
                    <a:pt x="686" y="347"/>
                    <a:pt x="686" y="347"/>
                  </a:cubicBezTo>
                  <a:cubicBezTo>
                    <a:pt x="687" y="348"/>
                    <a:pt x="688" y="350"/>
                    <a:pt x="691" y="351"/>
                  </a:cubicBezTo>
                  <a:cubicBezTo>
                    <a:pt x="691" y="351"/>
                    <a:pt x="691" y="351"/>
                    <a:pt x="691" y="351"/>
                  </a:cubicBezTo>
                  <a:cubicBezTo>
                    <a:pt x="692" y="351"/>
                    <a:pt x="692" y="351"/>
                    <a:pt x="692" y="351"/>
                  </a:cubicBezTo>
                  <a:cubicBezTo>
                    <a:pt x="695" y="351"/>
                    <a:pt x="696" y="348"/>
                    <a:pt x="697" y="347"/>
                  </a:cubicBezTo>
                  <a:cubicBezTo>
                    <a:pt x="697" y="346"/>
                    <a:pt x="697" y="346"/>
                    <a:pt x="697" y="346"/>
                  </a:cubicBezTo>
                  <a:cubicBezTo>
                    <a:pt x="698" y="346"/>
                    <a:pt x="698" y="347"/>
                    <a:pt x="698" y="348"/>
                  </a:cubicBezTo>
                  <a:cubicBezTo>
                    <a:pt x="699" y="348"/>
                    <a:pt x="699" y="348"/>
                    <a:pt x="699" y="348"/>
                  </a:cubicBezTo>
                  <a:cubicBezTo>
                    <a:pt x="700" y="350"/>
                    <a:pt x="702" y="352"/>
                    <a:pt x="703" y="353"/>
                  </a:cubicBezTo>
                  <a:cubicBezTo>
                    <a:pt x="704" y="354"/>
                    <a:pt x="704" y="354"/>
                    <a:pt x="705" y="355"/>
                  </a:cubicBezTo>
                  <a:cubicBezTo>
                    <a:pt x="707" y="357"/>
                    <a:pt x="709" y="358"/>
                    <a:pt x="711" y="359"/>
                  </a:cubicBezTo>
                  <a:cubicBezTo>
                    <a:pt x="713" y="360"/>
                    <a:pt x="713" y="360"/>
                    <a:pt x="713" y="360"/>
                  </a:cubicBezTo>
                  <a:cubicBezTo>
                    <a:pt x="715" y="361"/>
                    <a:pt x="716" y="362"/>
                    <a:pt x="717" y="364"/>
                  </a:cubicBezTo>
                  <a:cubicBezTo>
                    <a:pt x="717" y="364"/>
                    <a:pt x="717" y="364"/>
                    <a:pt x="717" y="364"/>
                  </a:cubicBezTo>
                  <a:cubicBezTo>
                    <a:pt x="719" y="367"/>
                    <a:pt x="721" y="368"/>
                    <a:pt x="724" y="368"/>
                  </a:cubicBezTo>
                  <a:cubicBezTo>
                    <a:pt x="724" y="368"/>
                    <a:pt x="725" y="368"/>
                    <a:pt x="726" y="368"/>
                  </a:cubicBezTo>
                  <a:cubicBezTo>
                    <a:pt x="727" y="368"/>
                    <a:pt x="727" y="368"/>
                    <a:pt x="728" y="369"/>
                  </a:cubicBezTo>
                  <a:cubicBezTo>
                    <a:pt x="729" y="369"/>
                    <a:pt x="731" y="370"/>
                    <a:pt x="733" y="370"/>
                  </a:cubicBezTo>
                  <a:cubicBezTo>
                    <a:pt x="733" y="370"/>
                    <a:pt x="733" y="370"/>
                    <a:pt x="733" y="370"/>
                  </a:cubicBezTo>
                  <a:cubicBezTo>
                    <a:pt x="734" y="370"/>
                    <a:pt x="735" y="370"/>
                    <a:pt x="737" y="370"/>
                  </a:cubicBezTo>
                  <a:cubicBezTo>
                    <a:pt x="739" y="370"/>
                    <a:pt x="740" y="370"/>
                    <a:pt x="742" y="370"/>
                  </a:cubicBezTo>
                  <a:cubicBezTo>
                    <a:pt x="741" y="371"/>
                    <a:pt x="741" y="371"/>
                    <a:pt x="740" y="372"/>
                  </a:cubicBezTo>
                  <a:cubicBezTo>
                    <a:pt x="738" y="374"/>
                    <a:pt x="736" y="377"/>
                    <a:pt x="736" y="380"/>
                  </a:cubicBezTo>
                  <a:cubicBezTo>
                    <a:pt x="736" y="381"/>
                    <a:pt x="737" y="383"/>
                    <a:pt x="739" y="384"/>
                  </a:cubicBezTo>
                  <a:cubicBezTo>
                    <a:pt x="741" y="386"/>
                    <a:pt x="742" y="388"/>
                    <a:pt x="744" y="390"/>
                  </a:cubicBezTo>
                  <a:cubicBezTo>
                    <a:pt x="746" y="392"/>
                    <a:pt x="748" y="392"/>
                    <a:pt x="751" y="392"/>
                  </a:cubicBezTo>
                  <a:cubicBezTo>
                    <a:pt x="752" y="392"/>
                    <a:pt x="753" y="392"/>
                    <a:pt x="754" y="392"/>
                  </a:cubicBezTo>
                  <a:cubicBezTo>
                    <a:pt x="755" y="392"/>
                    <a:pt x="756" y="392"/>
                    <a:pt x="757" y="392"/>
                  </a:cubicBezTo>
                  <a:cubicBezTo>
                    <a:pt x="757" y="392"/>
                    <a:pt x="758" y="392"/>
                    <a:pt x="758" y="392"/>
                  </a:cubicBezTo>
                  <a:cubicBezTo>
                    <a:pt x="759" y="393"/>
                    <a:pt x="759" y="394"/>
                    <a:pt x="758" y="395"/>
                  </a:cubicBezTo>
                  <a:cubicBezTo>
                    <a:pt x="758" y="396"/>
                    <a:pt x="758" y="397"/>
                    <a:pt x="759" y="398"/>
                  </a:cubicBezTo>
                  <a:cubicBezTo>
                    <a:pt x="759" y="402"/>
                    <a:pt x="763" y="407"/>
                    <a:pt x="769" y="407"/>
                  </a:cubicBezTo>
                  <a:cubicBezTo>
                    <a:pt x="770" y="407"/>
                    <a:pt x="770" y="407"/>
                    <a:pt x="771" y="407"/>
                  </a:cubicBezTo>
                  <a:cubicBezTo>
                    <a:pt x="776" y="405"/>
                    <a:pt x="776" y="401"/>
                    <a:pt x="776" y="399"/>
                  </a:cubicBezTo>
                  <a:cubicBezTo>
                    <a:pt x="775" y="397"/>
                    <a:pt x="776" y="396"/>
                    <a:pt x="776" y="396"/>
                  </a:cubicBezTo>
                  <a:cubicBezTo>
                    <a:pt x="777" y="396"/>
                    <a:pt x="779" y="395"/>
                    <a:pt x="781" y="395"/>
                  </a:cubicBezTo>
                  <a:cubicBezTo>
                    <a:pt x="783" y="395"/>
                    <a:pt x="784" y="395"/>
                    <a:pt x="785" y="395"/>
                  </a:cubicBezTo>
                  <a:cubicBezTo>
                    <a:pt x="786" y="396"/>
                    <a:pt x="788" y="398"/>
                    <a:pt x="789" y="399"/>
                  </a:cubicBezTo>
                  <a:cubicBezTo>
                    <a:pt x="792" y="401"/>
                    <a:pt x="795" y="403"/>
                    <a:pt x="798" y="404"/>
                  </a:cubicBezTo>
                  <a:cubicBezTo>
                    <a:pt x="801" y="405"/>
                    <a:pt x="803" y="405"/>
                    <a:pt x="806" y="405"/>
                  </a:cubicBezTo>
                  <a:cubicBezTo>
                    <a:pt x="808" y="405"/>
                    <a:pt x="809" y="405"/>
                    <a:pt x="811" y="405"/>
                  </a:cubicBezTo>
                  <a:cubicBezTo>
                    <a:pt x="812" y="405"/>
                    <a:pt x="813" y="405"/>
                    <a:pt x="814" y="405"/>
                  </a:cubicBezTo>
                  <a:cubicBezTo>
                    <a:pt x="814" y="405"/>
                    <a:pt x="814" y="405"/>
                    <a:pt x="815" y="405"/>
                  </a:cubicBezTo>
                  <a:cubicBezTo>
                    <a:pt x="817" y="405"/>
                    <a:pt x="819" y="405"/>
                    <a:pt x="822" y="405"/>
                  </a:cubicBezTo>
                  <a:cubicBezTo>
                    <a:pt x="823" y="405"/>
                    <a:pt x="823" y="405"/>
                    <a:pt x="823" y="405"/>
                  </a:cubicBezTo>
                  <a:cubicBezTo>
                    <a:pt x="823" y="405"/>
                    <a:pt x="824" y="405"/>
                    <a:pt x="824" y="405"/>
                  </a:cubicBezTo>
                  <a:cubicBezTo>
                    <a:pt x="826" y="405"/>
                    <a:pt x="827" y="405"/>
                    <a:pt x="828" y="405"/>
                  </a:cubicBezTo>
                  <a:cubicBezTo>
                    <a:pt x="829" y="405"/>
                    <a:pt x="830" y="404"/>
                    <a:pt x="831" y="404"/>
                  </a:cubicBezTo>
                  <a:cubicBezTo>
                    <a:pt x="832" y="404"/>
                    <a:pt x="835" y="405"/>
                    <a:pt x="836" y="405"/>
                  </a:cubicBezTo>
                  <a:cubicBezTo>
                    <a:pt x="839" y="406"/>
                    <a:pt x="842" y="407"/>
                    <a:pt x="845" y="407"/>
                  </a:cubicBezTo>
                  <a:cubicBezTo>
                    <a:pt x="848" y="407"/>
                    <a:pt x="850" y="406"/>
                    <a:pt x="851" y="404"/>
                  </a:cubicBezTo>
                  <a:cubicBezTo>
                    <a:pt x="853" y="403"/>
                    <a:pt x="853" y="400"/>
                    <a:pt x="853" y="398"/>
                  </a:cubicBezTo>
                  <a:cubicBezTo>
                    <a:pt x="853" y="389"/>
                    <a:pt x="844" y="382"/>
                    <a:pt x="837" y="378"/>
                  </a:cubicBezTo>
                  <a:cubicBezTo>
                    <a:pt x="834" y="377"/>
                    <a:pt x="832" y="376"/>
                    <a:pt x="829" y="375"/>
                  </a:cubicBezTo>
                  <a:cubicBezTo>
                    <a:pt x="824" y="373"/>
                    <a:pt x="820" y="371"/>
                    <a:pt x="816" y="368"/>
                  </a:cubicBezTo>
                  <a:cubicBezTo>
                    <a:pt x="814" y="367"/>
                    <a:pt x="812" y="367"/>
                    <a:pt x="810" y="366"/>
                  </a:cubicBezTo>
                  <a:cubicBezTo>
                    <a:pt x="809" y="366"/>
                    <a:pt x="808" y="366"/>
                    <a:pt x="807" y="365"/>
                  </a:cubicBezTo>
                  <a:cubicBezTo>
                    <a:pt x="803" y="364"/>
                    <a:pt x="798" y="361"/>
                    <a:pt x="794" y="359"/>
                  </a:cubicBezTo>
                  <a:cubicBezTo>
                    <a:pt x="793" y="358"/>
                    <a:pt x="791" y="357"/>
                    <a:pt x="790" y="357"/>
                  </a:cubicBezTo>
                  <a:cubicBezTo>
                    <a:pt x="788" y="355"/>
                    <a:pt x="786" y="354"/>
                    <a:pt x="785" y="353"/>
                  </a:cubicBezTo>
                  <a:cubicBezTo>
                    <a:pt x="785" y="352"/>
                    <a:pt x="785" y="352"/>
                    <a:pt x="785" y="352"/>
                  </a:cubicBezTo>
                  <a:cubicBezTo>
                    <a:pt x="786" y="352"/>
                    <a:pt x="788" y="353"/>
                    <a:pt x="789" y="353"/>
                  </a:cubicBezTo>
                  <a:cubicBezTo>
                    <a:pt x="791" y="354"/>
                    <a:pt x="792" y="354"/>
                    <a:pt x="793" y="354"/>
                  </a:cubicBezTo>
                  <a:cubicBezTo>
                    <a:pt x="794" y="354"/>
                    <a:pt x="795" y="354"/>
                    <a:pt x="796" y="354"/>
                  </a:cubicBezTo>
                  <a:cubicBezTo>
                    <a:pt x="797" y="354"/>
                    <a:pt x="797" y="354"/>
                    <a:pt x="798" y="354"/>
                  </a:cubicBezTo>
                  <a:cubicBezTo>
                    <a:pt x="799" y="354"/>
                    <a:pt x="799" y="354"/>
                    <a:pt x="800" y="354"/>
                  </a:cubicBezTo>
                  <a:cubicBezTo>
                    <a:pt x="801" y="354"/>
                    <a:pt x="802" y="354"/>
                    <a:pt x="802" y="355"/>
                  </a:cubicBezTo>
                  <a:cubicBezTo>
                    <a:pt x="806" y="355"/>
                    <a:pt x="809" y="357"/>
                    <a:pt x="812" y="358"/>
                  </a:cubicBezTo>
                  <a:cubicBezTo>
                    <a:pt x="815" y="359"/>
                    <a:pt x="817" y="360"/>
                    <a:pt x="819" y="361"/>
                  </a:cubicBezTo>
                  <a:cubicBezTo>
                    <a:pt x="820" y="361"/>
                    <a:pt x="821" y="362"/>
                    <a:pt x="822" y="362"/>
                  </a:cubicBezTo>
                  <a:cubicBezTo>
                    <a:pt x="823" y="362"/>
                    <a:pt x="824" y="361"/>
                    <a:pt x="825" y="361"/>
                  </a:cubicBezTo>
                  <a:cubicBezTo>
                    <a:pt x="826" y="361"/>
                    <a:pt x="827" y="361"/>
                    <a:pt x="827" y="361"/>
                  </a:cubicBezTo>
                  <a:cubicBezTo>
                    <a:pt x="827" y="361"/>
                    <a:pt x="828" y="361"/>
                    <a:pt x="828" y="361"/>
                  </a:cubicBezTo>
                  <a:cubicBezTo>
                    <a:pt x="828" y="361"/>
                    <a:pt x="829" y="362"/>
                    <a:pt x="830" y="362"/>
                  </a:cubicBezTo>
                  <a:cubicBezTo>
                    <a:pt x="831" y="363"/>
                    <a:pt x="832" y="365"/>
                    <a:pt x="834" y="365"/>
                  </a:cubicBezTo>
                  <a:cubicBezTo>
                    <a:pt x="835" y="366"/>
                    <a:pt x="836" y="366"/>
                    <a:pt x="838" y="366"/>
                  </a:cubicBezTo>
                  <a:cubicBezTo>
                    <a:pt x="838" y="366"/>
                    <a:pt x="839" y="366"/>
                    <a:pt x="840" y="366"/>
                  </a:cubicBezTo>
                  <a:cubicBezTo>
                    <a:pt x="841" y="366"/>
                    <a:pt x="842" y="366"/>
                    <a:pt x="842" y="366"/>
                  </a:cubicBezTo>
                  <a:cubicBezTo>
                    <a:pt x="843" y="366"/>
                    <a:pt x="843" y="366"/>
                    <a:pt x="843" y="366"/>
                  </a:cubicBezTo>
                  <a:cubicBezTo>
                    <a:pt x="844" y="366"/>
                    <a:pt x="845" y="366"/>
                    <a:pt x="846" y="367"/>
                  </a:cubicBezTo>
                  <a:cubicBezTo>
                    <a:pt x="847" y="367"/>
                    <a:pt x="847" y="367"/>
                    <a:pt x="847" y="367"/>
                  </a:cubicBezTo>
                  <a:cubicBezTo>
                    <a:pt x="848" y="368"/>
                    <a:pt x="848" y="368"/>
                    <a:pt x="849" y="368"/>
                  </a:cubicBezTo>
                  <a:cubicBezTo>
                    <a:pt x="850" y="369"/>
                    <a:pt x="851" y="369"/>
                    <a:pt x="852" y="370"/>
                  </a:cubicBezTo>
                  <a:cubicBezTo>
                    <a:pt x="854" y="371"/>
                    <a:pt x="855" y="371"/>
                    <a:pt x="857" y="371"/>
                  </a:cubicBezTo>
                  <a:cubicBezTo>
                    <a:pt x="859" y="371"/>
                    <a:pt x="861" y="370"/>
                    <a:pt x="862" y="367"/>
                  </a:cubicBezTo>
                  <a:cubicBezTo>
                    <a:pt x="863" y="365"/>
                    <a:pt x="862" y="362"/>
                    <a:pt x="861" y="360"/>
                  </a:cubicBezTo>
                  <a:cubicBezTo>
                    <a:pt x="861" y="360"/>
                    <a:pt x="861" y="360"/>
                    <a:pt x="862" y="359"/>
                  </a:cubicBezTo>
                  <a:close/>
                  <a:moveTo>
                    <a:pt x="493" y="120"/>
                  </a:moveTo>
                  <a:cubicBezTo>
                    <a:pt x="493" y="120"/>
                    <a:pt x="493" y="121"/>
                    <a:pt x="493" y="121"/>
                  </a:cubicBezTo>
                  <a:cubicBezTo>
                    <a:pt x="492" y="120"/>
                    <a:pt x="490" y="120"/>
                    <a:pt x="489" y="120"/>
                  </a:cubicBezTo>
                  <a:cubicBezTo>
                    <a:pt x="489" y="120"/>
                    <a:pt x="489" y="120"/>
                    <a:pt x="489" y="120"/>
                  </a:cubicBezTo>
                  <a:cubicBezTo>
                    <a:pt x="490" y="120"/>
                    <a:pt x="490" y="120"/>
                    <a:pt x="490" y="120"/>
                  </a:cubicBezTo>
                  <a:cubicBezTo>
                    <a:pt x="492" y="118"/>
                    <a:pt x="493" y="116"/>
                    <a:pt x="494" y="115"/>
                  </a:cubicBezTo>
                  <a:cubicBezTo>
                    <a:pt x="494" y="116"/>
                    <a:pt x="493" y="120"/>
                    <a:pt x="493" y="120"/>
                  </a:cubicBezTo>
                  <a:close/>
                  <a:moveTo>
                    <a:pt x="457" y="346"/>
                  </a:moveTo>
                  <a:cubicBezTo>
                    <a:pt x="452" y="346"/>
                    <a:pt x="448" y="345"/>
                    <a:pt x="445" y="342"/>
                  </a:cubicBezTo>
                  <a:cubicBezTo>
                    <a:pt x="444" y="341"/>
                    <a:pt x="444" y="341"/>
                    <a:pt x="444" y="341"/>
                  </a:cubicBezTo>
                  <a:cubicBezTo>
                    <a:pt x="443" y="340"/>
                    <a:pt x="442" y="339"/>
                    <a:pt x="441" y="338"/>
                  </a:cubicBezTo>
                  <a:cubicBezTo>
                    <a:pt x="440" y="336"/>
                    <a:pt x="439" y="335"/>
                    <a:pt x="438" y="333"/>
                  </a:cubicBezTo>
                  <a:cubicBezTo>
                    <a:pt x="437" y="331"/>
                    <a:pt x="435" y="330"/>
                    <a:pt x="433" y="329"/>
                  </a:cubicBezTo>
                  <a:cubicBezTo>
                    <a:pt x="431" y="328"/>
                    <a:pt x="430" y="327"/>
                    <a:pt x="428" y="326"/>
                  </a:cubicBezTo>
                  <a:cubicBezTo>
                    <a:pt x="430" y="326"/>
                    <a:pt x="433" y="326"/>
                    <a:pt x="435" y="327"/>
                  </a:cubicBezTo>
                  <a:cubicBezTo>
                    <a:pt x="437" y="328"/>
                    <a:pt x="439" y="329"/>
                    <a:pt x="440" y="330"/>
                  </a:cubicBezTo>
                  <a:cubicBezTo>
                    <a:pt x="443" y="332"/>
                    <a:pt x="445" y="334"/>
                    <a:pt x="447" y="336"/>
                  </a:cubicBezTo>
                  <a:cubicBezTo>
                    <a:pt x="448" y="338"/>
                    <a:pt x="450" y="340"/>
                    <a:pt x="453" y="342"/>
                  </a:cubicBezTo>
                  <a:cubicBezTo>
                    <a:pt x="453" y="342"/>
                    <a:pt x="454" y="342"/>
                    <a:pt x="454" y="343"/>
                  </a:cubicBezTo>
                  <a:cubicBezTo>
                    <a:pt x="455" y="344"/>
                    <a:pt x="456" y="345"/>
                    <a:pt x="457" y="345"/>
                  </a:cubicBezTo>
                  <a:cubicBezTo>
                    <a:pt x="458" y="346"/>
                    <a:pt x="458" y="346"/>
                    <a:pt x="458" y="346"/>
                  </a:cubicBezTo>
                  <a:cubicBezTo>
                    <a:pt x="458" y="346"/>
                    <a:pt x="458" y="346"/>
                    <a:pt x="458" y="346"/>
                  </a:cubicBezTo>
                  <a:cubicBezTo>
                    <a:pt x="458" y="346"/>
                    <a:pt x="458" y="346"/>
                    <a:pt x="457" y="346"/>
                  </a:cubicBezTo>
                  <a:close/>
                  <a:moveTo>
                    <a:pt x="567" y="79"/>
                  </a:moveTo>
                  <a:cubicBezTo>
                    <a:pt x="566" y="78"/>
                    <a:pt x="566" y="78"/>
                    <a:pt x="566" y="78"/>
                  </a:cubicBezTo>
                  <a:cubicBezTo>
                    <a:pt x="565" y="77"/>
                    <a:pt x="564" y="76"/>
                    <a:pt x="563" y="75"/>
                  </a:cubicBezTo>
                  <a:cubicBezTo>
                    <a:pt x="563" y="75"/>
                    <a:pt x="563" y="75"/>
                    <a:pt x="563" y="74"/>
                  </a:cubicBezTo>
                  <a:cubicBezTo>
                    <a:pt x="563" y="74"/>
                    <a:pt x="564" y="74"/>
                    <a:pt x="564" y="74"/>
                  </a:cubicBezTo>
                  <a:cubicBezTo>
                    <a:pt x="567" y="75"/>
                    <a:pt x="572" y="79"/>
                    <a:pt x="573" y="81"/>
                  </a:cubicBezTo>
                  <a:cubicBezTo>
                    <a:pt x="573" y="82"/>
                    <a:pt x="573" y="82"/>
                    <a:pt x="573" y="82"/>
                  </a:cubicBezTo>
                  <a:cubicBezTo>
                    <a:pt x="573" y="82"/>
                    <a:pt x="573" y="82"/>
                    <a:pt x="572" y="82"/>
                  </a:cubicBezTo>
                  <a:cubicBezTo>
                    <a:pt x="571" y="82"/>
                    <a:pt x="569" y="81"/>
                    <a:pt x="567" y="79"/>
                  </a:cubicBezTo>
                  <a:close/>
                  <a:moveTo>
                    <a:pt x="573" y="140"/>
                  </a:moveTo>
                  <a:cubicBezTo>
                    <a:pt x="573" y="140"/>
                    <a:pt x="574" y="140"/>
                    <a:pt x="574" y="140"/>
                  </a:cubicBezTo>
                  <a:cubicBezTo>
                    <a:pt x="574" y="140"/>
                    <a:pt x="574" y="140"/>
                    <a:pt x="574" y="140"/>
                  </a:cubicBezTo>
                  <a:cubicBezTo>
                    <a:pt x="575" y="140"/>
                    <a:pt x="575" y="141"/>
                    <a:pt x="575" y="142"/>
                  </a:cubicBezTo>
                  <a:cubicBezTo>
                    <a:pt x="575" y="142"/>
                    <a:pt x="576" y="143"/>
                    <a:pt x="576" y="144"/>
                  </a:cubicBezTo>
                  <a:cubicBezTo>
                    <a:pt x="575" y="143"/>
                    <a:pt x="574" y="142"/>
                    <a:pt x="573" y="140"/>
                  </a:cubicBezTo>
                  <a:close/>
                  <a:moveTo>
                    <a:pt x="739" y="259"/>
                  </a:moveTo>
                  <a:cubicBezTo>
                    <a:pt x="739" y="260"/>
                    <a:pt x="738" y="261"/>
                    <a:pt x="736" y="261"/>
                  </a:cubicBezTo>
                  <a:cubicBezTo>
                    <a:pt x="736" y="261"/>
                    <a:pt x="735" y="261"/>
                    <a:pt x="735" y="261"/>
                  </a:cubicBezTo>
                  <a:cubicBezTo>
                    <a:pt x="734" y="261"/>
                    <a:pt x="732" y="261"/>
                    <a:pt x="732" y="261"/>
                  </a:cubicBezTo>
                  <a:cubicBezTo>
                    <a:pt x="731" y="261"/>
                    <a:pt x="731" y="261"/>
                    <a:pt x="730" y="261"/>
                  </a:cubicBezTo>
                  <a:cubicBezTo>
                    <a:pt x="726" y="263"/>
                    <a:pt x="723" y="268"/>
                    <a:pt x="720" y="273"/>
                  </a:cubicBezTo>
                  <a:cubicBezTo>
                    <a:pt x="719" y="273"/>
                    <a:pt x="719" y="273"/>
                    <a:pt x="719" y="273"/>
                  </a:cubicBezTo>
                  <a:cubicBezTo>
                    <a:pt x="720" y="271"/>
                    <a:pt x="720" y="270"/>
                    <a:pt x="719" y="267"/>
                  </a:cubicBezTo>
                  <a:cubicBezTo>
                    <a:pt x="717" y="262"/>
                    <a:pt x="714" y="259"/>
                    <a:pt x="710" y="258"/>
                  </a:cubicBezTo>
                  <a:cubicBezTo>
                    <a:pt x="712" y="254"/>
                    <a:pt x="713" y="250"/>
                    <a:pt x="713" y="246"/>
                  </a:cubicBezTo>
                  <a:cubicBezTo>
                    <a:pt x="716" y="247"/>
                    <a:pt x="719" y="249"/>
                    <a:pt x="723" y="250"/>
                  </a:cubicBezTo>
                  <a:cubicBezTo>
                    <a:pt x="725" y="250"/>
                    <a:pt x="727" y="251"/>
                    <a:pt x="729" y="251"/>
                  </a:cubicBezTo>
                  <a:cubicBezTo>
                    <a:pt x="731" y="251"/>
                    <a:pt x="734" y="251"/>
                    <a:pt x="736" y="252"/>
                  </a:cubicBezTo>
                  <a:cubicBezTo>
                    <a:pt x="738" y="253"/>
                    <a:pt x="739" y="255"/>
                    <a:pt x="740" y="257"/>
                  </a:cubicBezTo>
                  <a:cubicBezTo>
                    <a:pt x="740" y="258"/>
                    <a:pt x="740" y="259"/>
                    <a:pt x="739" y="259"/>
                  </a:cubicBezTo>
                  <a:close/>
                </a:path>
              </a:pathLst>
            </a:custGeom>
            <a:grpFill/>
            <a:ln w="4763" cap="rnd">
              <a:solidFill>
                <a:schemeClr val="bg1"/>
              </a:solidFill>
              <a:prstDash val="solid"/>
              <a:round/>
              <a:headEnd/>
              <a:tailEnd/>
            </a:ln>
          </p:spPr>
          <p:txBody>
            <a:bodyPr vert="horz" wrap="square" lIns="243797" tIns="121899" rIns="243797" bIns="121899" numCol="1" anchor="t" anchorCtr="0" compatLnSpc="1">
              <a:prstTxWarp prst="textNoShape">
                <a:avLst/>
              </a:prstTxWarp>
            </a:bodyPr>
            <a:lstStyle/>
            <a:p>
              <a:endParaRPr lang="en-US" dirty="0">
                <a:latin typeface="Poppins Light" charset="0"/>
              </a:endParaRPr>
            </a:p>
          </p:txBody>
        </p:sp>
        <p:sp>
          <p:nvSpPr>
            <p:cNvPr id="162" name="Freeform 66"/>
            <p:cNvSpPr>
              <a:spLocks/>
            </p:cNvSpPr>
            <p:nvPr/>
          </p:nvSpPr>
          <p:spPr bwMode="auto">
            <a:xfrm>
              <a:off x="15718247" y="7338739"/>
              <a:ext cx="3106348" cy="2881984"/>
            </a:xfrm>
            <a:custGeom>
              <a:avLst/>
              <a:gdLst>
                <a:gd name="T0" fmla="*/ 559 w 570"/>
                <a:gd name="T1" fmla="*/ 394 h 581"/>
                <a:gd name="T2" fmla="*/ 526 w 570"/>
                <a:gd name="T3" fmla="*/ 405 h 581"/>
                <a:gd name="T4" fmla="*/ 491 w 570"/>
                <a:gd name="T5" fmla="*/ 395 h 581"/>
                <a:gd name="T6" fmla="*/ 440 w 570"/>
                <a:gd name="T7" fmla="*/ 385 h 581"/>
                <a:gd name="T8" fmla="*/ 410 w 570"/>
                <a:gd name="T9" fmla="*/ 340 h 581"/>
                <a:gd name="T10" fmla="*/ 384 w 570"/>
                <a:gd name="T11" fmla="*/ 194 h 581"/>
                <a:gd name="T12" fmla="*/ 380 w 570"/>
                <a:gd name="T13" fmla="*/ 198 h 581"/>
                <a:gd name="T14" fmla="*/ 354 w 570"/>
                <a:gd name="T15" fmla="*/ 176 h 581"/>
                <a:gd name="T16" fmla="*/ 337 w 570"/>
                <a:gd name="T17" fmla="*/ 165 h 581"/>
                <a:gd name="T18" fmla="*/ 318 w 570"/>
                <a:gd name="T19" fmla="*/ 142 h 581"/>
                <a:gd name="T20" fmla="*/ 316 w 570"/>
                <a:gd name="T21" fmla="*/ 132 h 581"/>
                <a:gd name="T22" fmla="*/ 315 w 570"/>
                <a:gd name="T23" fmla="*/ 115 h 581"/>
                <a:gd name="T24" fmla="*/ 310 w 570"/>
                <a:gd name="T25" fmla="*/ 95 h 581"/>
                <a:gd name="T26" fmla="*/ 309 w 570"/>
                <a:gd name="T27" fmla="*/ 73 h 581"/>
                <a:gd name="T28" fmla="*/ 296 w 570"/>
                <a:gd name="T29" fmla="*/ 54 h 581"/>
                <a:gd name="T30" fmla="*/ 282 w 570"/>
                <a:gd name="T31" fmla="*/ 54 h 581"/>
                <a:gd name="T32" fmla="*/ 269 w 570"/>
                <a:gd name="T33" fmla="*/ 51 h 581"/>
                <a:gd name="T34" fmla="*/ 246 w 570"/>
                <a:gd name="T35" fmla="*/ 56 h 581"/>
                <a:gd name="T36" fmla="*/ 238 w 570"/>
                <a:gd name="T37" fmla="*/ 51 h 581"/>
                <a:gd name="T38" fmla="*/ 226 w 570"/>
                <a:gd name="T39" fmla="*/ 42 h 581"/>
                <a:gd name="T40" fmla="*/ 208 w 570"/>
                <a:gd name="T41" fmla="*/ 36 h 581"/>
                <a:gd name="T42" fmla="*/ 193 w 570"/>
                <a:gd name="T43" fmla="*/ 30 h 581"/>
                <a:gd name="T44" fmla="*/ 177 w 570"/>
                <a:gd name="T45" fmla="*/ 13 h 581"/>
                <a:gd name="T46" fmla="*/ 161 w 570"/>
                <a:gd name="T47" fmla="*/ 1 h 581"/>
                <a:gd name="T48" fmla="*/ 0 w 570"/>
                <a:gd name="T49" fmla="*/ 288 h 581"/>
                <a:gd name="T50" fmla="*/ 6 w 570"/>
                <a:gd name="T51" fmla="*/ 297 h 581"/>
                <a:gd name="T52" fmla="*/ 47 w 570"/>
                <a:gd name="T53" fmla="*/ 322 h 581"/>
                <a:gd name="T54" fmla="*/ 69 w 570"/>
                <a:gd name="T55" fmla="*/ 337 h 581"/>
                <a:gd name="T56" fmla="*/ 87 w 570"/>
                <a:gd name="T57" fmla="*/ 346 h 581"/>
                <a:gd name="T58" fmla="*/ 121 w 570"/>
                <a:gd name="T59" fmla="*/ 345 h 581"/>
                <a:gd name="T60" fmla="*/ 160 w 570"/>
                <a:gd name="T61" fmla="*/ 332 h 581"/>
                <a:gd name="T62" fmla="*/ 182 w 570"/>
                <a:gd name="T63" fmla="*/ 310 h 581"/>
                <a:gd name="T64" fmla="*/ 208 w 570"/>
                <a:gd name="T65" fmla="*/ 316 h 581"/>
                <a:gd name="T66" fmla="*/ 227 w 570"/>
                <a:gd name="T67" fmla="*/ 325 h 581"/>
                <a:gd name="T68" fmla="*/ 243 w 570"/>
                <a:gd name="T69" fmla="*/ 348 h 581"/>
                <a:gd name="T70" fmla="*/ 266 w 570"/>
                <a:gd name="T71" fmla="*/ 346 h 581"/>
                <a:gd name="T72" fmla="*/ 275 w 570"/>
                <a:gd name="T73" fmla="*/ 370 h 581"/>
                <a:gd name="T74" fmla="*/ 282 w 570"/>
                <a:gd name="T75" fmla="*/ 389 h 581"/>
                <a:gd name="T76" fmla="*/ 327 w 570"/>
                <a:gd name="T77" fmla="*/ 413 h 581"/>
                <a:gd name="T78" fmla="*/ 385 w 570"/>
                <a:gd name="T79" fmla="*/ 418 h 581"/>
                <a:gd name="T80" fmla="*/ 393 w 570"/>
                <a:gd name="T81" fmla="*/ 421 h 581"/>
                <a:gd name="T82" fmla="*/ 415 w 570"/>
                <a:gd name="T83" fmla="*/ 448 h 581"/>
                <a:gd name="T84" fmla="*/ 414 w 570"/>
                <a:gd name="T85" fmla="*/ 460 h 581"/>
                <a:gd name="T86" fmla="*/ 398 w 570"/>
                <a:gd name="T87" fmla="*/ 458 h 581"/>
                <a:gd name="T88" fmla="*/ 384 w 570"/>
                <a:gd name="T89" fmla="*/ 447 h 581"/>
                <a:gd name="T90" fmla="*/ 365 w 570"/>
                <a:gd name="T91" fmla="*/ 441 h 581"/>
                <a:gd name="T92" fmla="*/ 374 w 570"/>
                <a:gd name="T93" fmla="*/ 471 h 581"/>
                <a:gd name="T94" fmla="*/ 370 w 570"/>
                <a:gd name="T95" fmla="*/ 495 h 581"/>
                <a:gd name="T96" fmla="*/ 360 w 570"/>
                <a:gd name="T97" fmla="*/ 530 h 581"/>
                <a:gd name="T98" fmla="*/ 363 w 570"/>
                <a:gd name="T99" fmla="*/ 551 h 581"/>
                <a:gd name="T100" fmla="*/ 340 w 570"/>
                <a:gd name="T101" fmla="*/ 577 h 581"/>
                <a:gd name="T102" fmla="*/ 386 w 570"/>
                <a:gd name="T103" fmla="*/ 555 h 581"/>
                <a:gd name="T104" fmla="*/ 409 w 570"/>
                <a:gd name="T105" fmla="*/ 547 h 581"/>
                <a:gd name="T106" fmla="*/ 439 w 570"/>
                <a:gd name="T107" fmla="*/ 535 h 581"/>
                <a:gd name="T108" fmla="*/ 457 w 570"/>
                <a:gd name="T109" fmla="*/ 512 h 581"/>
                <a:gd name="T110" fmla="*/ 441 w 570"/>
                <a:gd name="T111" fmla="*/ 502 h 581"/>
                <a:gd name="T112" fmla="*/ 492 w 570"/>
                <a:gd name="T113" fmla="*/ 477 h 581"/>
                <a:gd name="T114" fmla="*/ 521 w 570"/>
                <a:gd name="T115" fmla="*/ 460 h 581"/>
                <a:gd name="T116" fmla="*/ 570 w 570"/>
                <a:gd name="T117" fmla="*/ 416 h 5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70" h="581">
                  <a:moveTo>
                    <a:pt x="569" y="413"/>
                  </a:moveTo>
                  <a:cubicBezTo>
                    <a:pt x="568" y="411"/>
                    <a:pt x="568" y="410"/>
                    <a:pt x="567" y="408"/>
                  </a:cubicBezTo>
                  <a:cubicBezTo>
                    <a:pt x="567" y="408"/>
                    <a:pt x="566" y="405"/>
                    <a:pt x="566" y="404"/>
                  </a:cubicBezTo>
                  <a:cubicBezTo>
                    <a:pt x="565" y="399"/>
                    <a:pt x="563" y="396"/>
                    <a:pt x="561" y="395"/>
                  </a:cubicBezTo>
                  <a:cubicBezTo>
                    <a:pt x="560" y="394"/>
                    <a:pt x="560" y="394"/>
                    <a:pt x="559" y="394"/>
                  </a:cubicBezTo>
                  <a:cubicBezTo>
                    <a:pt x="556" y="394"/>
                    <a:pt x="553" y="395"/>
                    <a:pt x="550" y="397"/>
                  </a:cubicBezTo>
                  <a:cubicBezTo>
                    <a:pt x="547" y="397"/>
                    <a:pt x="544" y="398"/>
                    <a:pt x="542" y="399"/>
                  </a:cubicBezTo>
                  <a:cubicBezTo>
                    <a:pt x="537" y="400"/>
                    <a:pt x="533" y="401"/>
                    <a:pt x="529" y="403"/>
                  </a:cubicBezTo>
                  <a:cubicBezTo>
                    <a:pt x="528" y="404"/>
                    <a:pt x="527" y="405"/>
                    <a:pt x="526" y="405"/>
                  </a:cubicBezTo>
                  <a:cubicBezTo>
                    <a:pt x="526" y="405"/>
                    <a:pt x="526" y="405"/>
                    <a:pt x="526" y="405"/>
                  </a:cubicBezTo>
                  <a:cubicBezTo>
                    <a:pt x="523" y="407"/>
                    <a:pt x="521" y="408"/>
                    <a:pt x="518" y="408"/>
                  </a:cubicBezTo>
                  <a:cubicBezTo>
                    <a:pt x="516" y="408"/>
                    <a:pt x="514" y="407"/>
                    <a:pt x="511" y="406"/>
                  </a:cubicBezTo>
                  <a:cubicBezTo>
                    <a:pt x="508" y="405"/>
                    <a:pt x="506" y="403"/>
                    <a:pt x="504" y="401"/>
                  </a:cubicBezTo>
                  <a:cubicBezTo>
                    <a:pt x="500" y="398"/>
                    <a:pt x="496" y="395"/>
                    <a:pt x="492" y="395"/>
                  </a:cubicBezTo>
                  <a:cubicBezTo>
                    <a:pt x="491" y="395"/>
                    <a:pt x="491" y="395"/>
                    <a:pt x="491" y="395"/>
                  </a:cubicBezTo>
                  <a:cubicBezTo>
                    <a:pt x="487" y="395"/>
                    <a:pt x="481" y="397"/>
                    <a:pt x="476" y="398"/>
                  </a:cubicBezTo>
                  <a:cubicBezTo>
                    <a:pt x="473" y="398"/>
                    <a:pt x="470" y="399"/>
                    <a:pt x="468" y="399"/>
                  </a:cubicBezTo>
                  <a:cubicBezTo>
                    <a:pt x="466" y="400"/>
                    <a:pt x="464" y="400"/>
                    <a:pt x="462" y="400"/>
                  </a:cubicBezTo>
                  <a:cubicBezTo>
                    <a:pt x="451" y="400"/>
                    <a:pt x="447" y="394"/>
                    <a:pt x="441" y="386"/>
                  </a:cubicBezTo>
                  <a:cubicBezTo>
                    <a:pt x="440" y="385"/>
                    <a:pt x="440" y="385"/>
                    <a:pt x="440" y="385"/>
                  </a:cubicBezTo>
                  <a:cubicBezTo>
                    <a:pt x="439" y="383"/>
                    <a:pt x="438" y="382"/>
                    <a:pt x="436" y="380"/>
                  </a:cubicBezTo>
                  <a:cubicBezTo>
                    <a:pt x="434" y="377"/>
                    <a:pt x="432" y="375"/>
                    <a:pt x="430" y="373"/>
                  </a:cubicBezTo>
                  <a:cubicBezTo>
                    <a:pt x="427" y="371"/>
                    <a:pt x="425" y="369"/>
                    <a:pt x="423" y="366"/>
                  </a:cubicBezTo>
                  <a:cubicBezTo>
                    <a:pt x="422" y="365"/>
                    <a:pt x="421" y="364"/>
                    <a:pt x="420" y="363"/>
                  </a:cubicBezTo>
                  <a:cubicBezTo>
                    <a:pt x="415" y="355"/>
                    <a:pt x="411" y="351"/>
                    <a:pt x="410" y="340"/>
                  </a:cubicBezTo>
                  <a:cubicBezTo>
                    <a:pt x="410" y="336"/>
                    <a:pt x="410" y="332"/>
                    <a:pt x="409" y="328"/>
                  </a:cubicBezTo>
                  <a:cubicBezTo>
                    <a:pt x="409" y="327"/>
                    <a:pt x="408" y="325"/>
                    <a:pt x="408" y="324"/>
                  </a:cubicBezTo>
                  <a:cubicBezTo>
                    <a:pt x="401" y="278"/>
                    <a:pt x="395" y="232"/>
                    <a:pt x="390" y="194"/>
                  </a:cubicBezTo>
                  <a:cubicBezTo>
                    <a:pt x="384" y="194"/>
                    <a:pt x="384" y="194"/>
                    <a:pt x="384" y="194"/>
                  </a:cubicBezTo>
                  <a:cubicBezTo>
                    <a:pt x="384" y="194"/>
                    <a:pt x="384" y="194"/>
                    <a:pt x="384" y="194"/>
                  </a:cubicBezTo>
                  <a:cubicBezTo>
                    <a:pt x="384" y="195"/>
                    <a:pt x="384" y="195"/>
                    <a:pt x="384" y="196"/>
                  </a:cubicBezTo>
                  <a:cubicBezTo>
                    <a:pt x="384" y="197"/>
                    <a:pt x="384" y="197"/>
                    <a:pt x="384" y="197"/>
                  </a:cubicBezTo>
                  <a:cubicBezTo>
                    <a:pt x="384" y="198"/>
                    <a:pt x="383" y="200"/>
                    <a:pt x="383" y="201"/>
                  </a:cubicBezTo>
                  <a:cubicBezTo>
                    <a:pt x="382" y="200"/>
                    <a:pt x="382" y="200"/>
                    <a:pt x="381" y="199"/>
                  </a:cubicBezTo>
                  <a:cubicBezTo>
                    <a:pt x="380" y="199"/>
                    <a:pt x="380" y="198"/>
                    <a:pt x="380" y="198"/>
                  </a:cubicBezTo>
                  <a:cubicBezTo>
                    <a:pt x="377" y="196"/>
                    <a:pt x="374" y="195"/>
                    <a:pt x="371" y="195"/>
                  </a:cubicBezTo>
                  <a:cubicBezTo>
                    <a:pt x="369" y="195"/>
                    <a:pt x="368" y="195"/>
                    <a:pt x="366" y="196"/>
                  </a:cubicBezTo>
                  <a:cubicBezTo>
                    <a:pt x="366" y="195"/>
                    <a:pt x="366" y="195"/>
                    <a:pt x="366" y="195"/>
                  </a:cubicBezTo>
                  <a:cubicBezTo>
                    <a:pt x="367" y="192"/>
                    <a:pt x="367" y="189"/>
                    <a:pt x="364" y="185"/>
                  </a:cubicBezTo>
                  <a:cubicBezTo>
                    <a:pt x="362" y="181"/>
                    <a:pt x="358" y="178"/>
                    <a:pt x="354" y="176"/>
                  </a:cubicBezTo>
                  <a:cubicBezTo>
                    <a:pt x="350" y="173"/>
                    <a:pt x="345" y="170"/>
                    <a:pt x="341" y="168"/>
                  </a:cubicBezTo>
                  <a:cubicBezTo>
                    <a:pt x="340" y="167"/>
                    <a:pt x="340" y="167"/>
                    <a:pt x="340" y="167"/>
                  </a:cubicBezTo>
                  <a:cubicBezTo>
                    <a:pt x="339" y="167"/>
                    <a:pt x="338" y="166"/>
                    <a:pt x="337" y="166"/>
                  </a:cubicBezTo>
                  <a:cubicBezTo>
                    <a:pt x="337" y="166"/>
                    <a:pt x="336" y="166"/>
                    <a:pt x="336" y="166"/>
                  </a:cubicBezTo>
                  <a:cubicBezTo>
                    <a:pt x="336" y="166"/>
                    <a:pt x="337" y="165"/>
                    <a:pt x="337" y="165"/>
                  </a:cubicBezTo>
                  <a:cubicBezTo>
                    <a:pt x="339" y="158"/>
                    <a:pt x="332" y="153"/>
                    <a:pt x="327" y="149"/>
                  </a:cubicBezTo>
                  <a:cubicBezTo>
                    <a:pt x="326" y="148"/>
                    <a:pt x="325" y="148"/>
                    <a:pt x="325" y="147"/>
                  </a:cubicBezTo>
                  <a:cubicBezTo>
                    <a:pt x="324" y="146"/>
                    <a:pt x="322" y="145"/>
                    <a:pt x="321" y="144"/>
                  </a:cubicBezTo>
                  <a:cubicBezTo>
                    <a:pt x="320" y="144"/>
                    <a:pt x="320" y="144"/>
                    <a:pt x="320" y="144"/>
                  </a:cubicBezTo>
                  <a:cubicBezTo>
                    <a:pt x="320" y="143"/>
                    <a:pt x="319" y="143"/>
                    <a:pt x="318" y="142"/>
                  </a:cubicBezTo>
                  <a:cubicBezTo>
                    <a:pt x="318" y="142"/>
                    <a:pt x="317" y="142"/>
                    <a:pt x="317" y="141"/>
                  </a:cubicBezTo>
                  <a:cubicBezTo>
                    <a:pt x="317" y="141"/>
                    <a:pt x="317" y="140"/>
                    <a:pt x="316" y="140"/>
                  </a:cubicBezTo>
                  <a:cubicBezTo>
                    <a:pt x="316" y="138"/>
                    <a:pt x="316" y="138"/>
                    <a:pt x="316" y="138"/>
                  </a:cubicBezTo>
                  <a:cubicBezTo>
                    <a:pt x="316" y="136"/>
                    <a:pt x="316" y="135"/>
                    <a:pt x="316" y="133"/>
                  </a:cubicBezTo>
                  <a:cubicBezTo>
                    <a:pt x="316" y="133"/>
                    <a:pt x="316" y="133"/>
                    <a:pt x="316" y="132"/>
                  </a:cubicBezTo>
                  <a:cubicBezTo>
                    <a:pt x="316" y="131"/>
                    <a:pt x="317" y="131"/>
                    <a:pt x="317" y="130"/>
                  </a:cubicBezTo>
                  <a:cubicBezTo>
                    <a:pt x="318" y="127"/>
                    <a:pt x="318" y="123"/>
                    <a:pt x="317" y="120"/>
                  </a:cubicBezTo>
                  <a:cubicBezTo>
                    <a:pt x="317" y="120"/>
                    <a:pt x="316" y="119"/>
                    <a:pt x="316" y="119"/>
                  </a:cubicBezTo>
                  <a:cubicBezTo>
                    <a:pt x="316" y="118"/>
                    <a:pt x="316" y="118"/>
                    <a:pt x="316" y="118"/>
                  </a:cubicBezTo>
                  <a:cubicBezTo>
                    <a:pt x="315" y="117"/>
                    <a:pt x="315" y="116"/>
                    <a:pt x="315" y="115"/>
                  </a:cubicBezTo>
                  <a:cubicBezTo>
                    <a:pt x="315" y="115"/>
                    <a:pt x="315" y="115"/>
                    <a:pt x="315" y="115"/>
                  </a:cubicBezTo>
                  <a:cubicBezTo>
                    <a:pt x="315" y="113"/>
                    <a:pt x="315" y="111"/>
                    <a:pt x="315" y="109"/>
                  </a:cubicBezTo>
                  <a:cubicBezTo>
                    <a:pt x="315" y="108"/>
                    <a:pt x="315" y="106"/>
                    <a:pt x="315" y="104"/>
                  </a:cubicBezTo>
                  <a:cubicBezTo>
                    <a:pt x="315" y="102"/>
                    <a:pt x="315" y="100"/>
                    <a:pt x="314" y="98"/>
                  </a:cubicBezTo>
                  <a:cubicBezTo>
                    <a:pt x="313" y="96"/>
                    <a:pt x="311" y="95"/>
                    <a:pt x="310" y="95"/>
                  </a:cubicBezTo>
                  <a:cubicBezTo>
                    <a:pt x="309" y="95"/>
                    <a:pt x="309" y="95"/>
                    <a:pt x="309" y="95"/>
                  </a:cubicBezTo>
                  <a:cubicBezTo>
                    <a:pt x="307" y="94"/>
                    <a:pt x="307" y="89"/>
                    <a:pt x="307" y="87"/>
                  </a:cubicBezTo>
                  <a:cubicBezTo>
                    <a:pt x="307" y="85"/>
                    <a:pt x="307" y="84"/>
                    <a:pt x="307" y="84"/>
                  </a:cubicBezTo>
                  <a:cubicBezTo>
                    <a:pt x="307" y="82"/>
                    <a:pt x="308" y="79"/>
                    <a:pt x="308" y="77"/>
                  </a:cubicBezTo>
                  <a:cubicBezTo>
                    <a:pt x="309" y="76"/>
                    <a:pt x="309" y="74"/>
                    <a:pt x="309" y="73"/>
                  </a:cubicBezTo>
                  <a:cubicBezTo>
                    <a:pt x="310" y="70"/>
                    <a:pt x="309" y="68"/>
                    <a:pt x="309" y="67"/>
                  </a:cubicBezTo>
                  <a:cubicBezTo>
                    <a:pt x="308" y="66"/>
                    <a:pt x="308" y="65"/>
                    <a:pt x="308" y="64"/>
                  </a:cubicBezTo>
                  <a:cubicBezTo>
                    <a:pt x="308" y="64"/>
                    <a:pt x="308" y="64"/>
                    <a:pt x="308" y="64"/>
                  </a:cubicBezTo>
                  <a:cubicBezTo>
                    <a:pt x="308" y="62"/>
                    <a:pt x="307" y="59"/>
                    <a:pt x="305" y="57"/>
                  </a:cubicBezTo>
                  <a:cubicBezTo>
                    <a:pt x="302" y="55"/>
                    <a:pt x="299" y="54"/>
                    <a:pt x="296" y="54"/>
                  </a:cubicBezTo>
                  <a:cubicBezTo>
                    <a:pt x="295" y="54"/>
                    <a:pt x="294" y="54"/>
                    <a:pt x="292" y="55"/>
                  </a:cubicBezTo>
                  <a:cubicBezTo>
                    <a:pt x="292" y="55"/>
                    <a:pt x="291" y="55"/>
                    <a:pt x="291" y="55"/>
                  </a:cubicBezTo>
                  <a:cubicBezTo>
                    <a:pt x="289" y="55"/>
                    <a:pt x="288" y="55"/>
                    <a:pt x="287" y="54"/>
                  </a:cubicBezTo>
                  <a:cubicBezTo>
                    <a:pt x="286" y="54"/>
                    <a:pt x="286" y="54"/>
                    <a:pt x="285" y="54"/>
                  </a:cubicBezTo>
                  <a:cubicBezTo>
                    <a:pt x="284" y="54"/>
                    <a:pt x="283" y="54"/>
                    <a:pt x="282" y="54"/>
                  </a:cubicBezTo>
                  <a:cubicBezTo>
                    <a:pt x="281" y="54"/>
                    <a:pt x="280" y="54"/>
                    <a:pt x="279" y="54"/>
                  </a:cubicBezTo>
                  <a:cubicBezTo>
                    <a:pt x="278" y="54"/>
                    <a:pt x="276" y="54"/>
                    <a:pt x="276" y="54"/>
                  </a:cubicBezTo>
                  <a:cubicBezTo>
                    <a:pt x="275" y="54"/>
                    <a:pt x="275" y="54"/>
                    <a:pt x="275" y="53"/>
                  </a:cubicBezTo>
                  <a:cubicBezTo>
                    <a:pt x="274" y="53"/>
                    <a:pt x="273" y="52"/>
                    <a:pt x="272" y="52"/>
                  </a:cubicBezTo>
                  <a:cubicBezTo>
                    <a:pt x="271" y="51"/>
                    <a:pt x="270" y="51"/>
                    <a:pt x="269" y="51"/>
                  </a:cubicBezTo>
                  <a:cubicBezTo>
                    <a:pt x="267" y="51"/>
                    <a:pt x="266" y="51"/>
                    <a:pt x="265" y="52"/>
                  </a:cubicBezTo>
                  <a:cubicBezTo>
                    <a:pt x="262" y="52"/>
                    <a:pt x="259" y="53"/>
                    <a:pt x="256" y="54"/>
                  </a:cubicBezTo>
                  <a:cubicBezTo>
                    <a:pt x="254" y="55"/>
                    <a:pt x="252" y="55"/>
                    <a:pt x="250" y="56"/>
                  </a:cubicBezTo>
                  <a:cubicBezTo>
                    <a:pt x="249" y="56"/>
                    <a:pt x="247" y="56"/>
                    <a:pt x="246" y="56"/>
                  </a:cubicBezTo>
                  <a:cubicBezTo>
                    <a:pt x="246" y="56"/>
                    <a:pt x="246" y="56"/>
                    <a:pt x="246" y="56"/>
                  </a:cubicBezTo>
                  <a:cubicBezTo>
                    <a:pt x="246" y="56"/>
                    <a:pt x="246" y="56"/>
                    <a:pt x="246" y="56"/>
                  </a:cubicBezTo>
                  <a:cubicBezTo>
                    <a:pt x="245" y="56"/>
                    <a:pt x="245" y="56"/>
                    <a:pt x="245" y="56"/>
                  </a:cubicBezTo>
                  <a:cubicBezTo>
                    <a:pt x="245" y="55"/>
                    <a:pt x="244" y="54"/>
                    <a:pt x="243" y="53"/>
                  </a:cubicBezTo>
                  <a:cubicBezTo>
                    <a:pt x="242" y="53"/>
                    <a:pt x="241" y="52"/>
                    <a:pt x="239" y="52"/>
                  </a:cubicBezTo>
                  <a:cubicBezTo>
                    <a:pt x="239" y="51"/>
                    <a:pt x="239" y="51"/>
                    <a:pt x="238" y="51"/>
                  </a:cubicBezTo>
                  <a:cubicBezTo>
                    <a:pt x="238" y="51"/>
                    <a:pt x="238" y="51"/>
                    <a:pt x="237" y="51"/>
                  </a:cubicBezTo>
                  <a:cubicBezTo>
                    <a:pt x="237" y="51"/>
                    <a:pt x="237" y="51"/>
                    <a:pt x="237" y="51"/>
                  </a:cubicBezTo>
                  <a:cubicBezTo>
                    <a:pt x="237" y="50"/>
                    <a:pt x="237" y="48"/>
                    <a:pt x="235" y="46"/>
                  </a:cubicBezTo>
                  <a:cubicBezTo>
                    <a:pt x="233" y="45"/>
                    <a:pt x="230" y="43"/>
                    <a:pt x="227" y="42"/>
                  </a:cubicBezTo>
                  <a:cubicBezTo>
                    <a:pt x="227" y="42"/>
                    <a:pt x="226" y="42"/>
                    <a:pt x="226" y="42"/>
                  </a:cubicBezTo>
                  <a:cubicBezTo>
                    <a:pt x="225" y="41"/>
                    <a:pt x="225" y="41"/>
                    <a:pt x="224" y="41"/>
                  </a:cubicBezTo>
                  <a:cubicBezTo>
                    <a:pt x="224" y="41"/>
                    <a:pt x="224" y="41"/>
                    <a:pt x="224" y="41"/>
                  </a:cubicBezTo>
                  <a:cubicBezTo>
                    <a:pt x="223" y="40"/>
                    <a:pt x="222" y="39"/>
                    <a:pt x="221" y="39"/>
                  </a:cubicBezTo>
                  <a:cubicBezTo>
                    <a:pt x="217" y="38"/>
                    <a:pt x="213" y="37"/>
                    <a:pt x="209" y="36"/>
                  </a:cubicBezTo>
                  <a:cubicBezTo>
                    <a:pt x="208" y="36"/>
                    <a:pt x="208" y="36"/>
                    <a:pt x="208" y="36"/>
                  </a:cubicBezTo>
                  <a:cubicBezTo>
                    <a:pt x="207" y="35"/>
                    <a:pt x="207" y="35"/>
                    <a:pt x="207" y="35"/>
                  </a:cubicBezTo>
                  <a:cubicBezTo>
                    <a:pt x="205" y="34"/>
                    <a:pt x="204" y="33"/>
                    <a:pt x="201" y="32"/>
                  </a:cubicBezTo>
                  <a:cubicBezTo>
                    <a:pt x="200" y="31"/>
                    <a:pt x="199" y="31"/>
                    <a:pt x="198" y="31"/>
                  </a:cubicBezTo>
                  <a:cubicBezTo>
                    <a:pt x="197" y="31"/>
                    <a:pt x="196" y="31"/>
                    <a:pt x="196" y="31"/>
                  </a:cubicBezTo>
                  <a:cubicBezTo>
                    <a:pt x="195" y="31"/>
                    <a:pt x="194" y="31"/>
                    <a:pt x="193" y="30"/>
                  </a:cubicBezTo>
                  <a:cubicBezTo>
                    <a:pt x="192" y="30"/>
                    <a:pt x="192" y="29"/>
                    <a:pt x="191" y="29"/>
                  </a:cubicBezTo>
                  <a:cubicBezTo>
                    <a:pt x="190" y="29"/>
                    <a:pt x="190" y="29"/>
                    <a:pt x="190" y="29"/>
                  </a:cubicBezTo>
                  <a:cubicBezTo>
                    <a:pt x="190" y="28"/>
                    <a:pt x="187" y="27"/>
                    <a:pt x="187" y="26"/>
                  </a:cubicBezTo>
                  <a:cubicBezTo>
                    <a:pt x="186" y="24"/>
                    <a:pt x="185" y="22"/>
                    <a:pt x="184" y="19"/>
                  </a:cubicBezTo>
                  <a:cubicBezTo>
                    <a:pt x="182" y="17"/>
                    <a:pt x="180" y="15"/>
                    <a:pt x="177" y="13"/>
                  </a:cubicBezTo>
                  <a:cubicBezTo>
                    <a:pt x="177" y="13"/>
                    <a:pt x="176" y="12"/>
                    <a:pt x="175" y="12"/>
                  </a:cubicBezTo>
                  <a:cubicBezTo>
                    <a:pt x="174" y="12"/>
                    <a:pt x="173" y="11"/>
                    <a:pt x="172" y="11"/>
                  </a:cubicBezTo>
                  <a:cubicBezTo>
                    <a:pt x="172" y="10"/>
                    <a:pt x="171" y="9"/>
                    <a:pt x="170" y="8"/>
                  </a:cubicBezTo>
                  <a:cubicBezTo>
                    <a:pt x="169" y="7"/>
                    <a:pt x="167" y="6"/>
                    <a:pt x="166" y="5"/>
                  </a:cubicBezTo>
                  <a:cubicBezTo>
                    <a:pt x="165" y="4"/>
                    <a:pt x="163" y="2"/>
                    <a:pt x="161" y="1"/>
                  </a:cubicBezTo>
                  <a:cubicBezTo>
                    <a:pt x="159" y="0"/>
                    <a:pt x="159" y="0"/>
                    <a:pt x="159" y="0"/>
                  </a:cubicBezTo>
                  <a:cubicBezTo>
                    <a:pt x="157" y="2"/>
                    <a:pt x="157" y="2"/>
                    <a:pt x="157" y="2"/>
                  </a:cubicBezTo>
                  <a:cubicBezTo>
                    <a:pt x="137" y="23"/>
                    <a:pt x="37" y="133"/>
                    <a:pt x="12" y="151"/>
                  </a:cubicBezTo>
                  <a:cubicBezTo>
                    <a:pt x="11" y="152"/>
                    <a:pt x="11" y="152"/>
                    <a:pt x="11" y="152"/>
                  </a:cubicBezTo>
                  <a:cubicBezTo>
                    <a:pt x="0" y="288"/>
                    <a:pt x="0" y="288"/>
                    <a:pt x="0" y="288"/>
                  </a:cubicBezTo>
                  <a:cubicBezTo>
                    <a:pt x="3" y="289"/>
                    <a:pt x="3" y="289"/>
                    <a:pt x="3" y="289"/>
                  </a:cubicBezTo>
                  <a:cubicBezTo>
                    <a:pt x="4" y="289"/>
                    <a:pt x="4" y="289"/>
                    <a:pt x="5" y="289"/>
                  </a:cubicBezTo>
                  <a:cubicBezTo>
                    <a:pt x="5" y="289"/>
                    <a:pt x="6" y="289"/>
                    <a:pt x="6" y="292"/>
                  </a:cubicBezTo>
                  <a:cubicBezTo>
                    <a:pt x="6" y="292"/>
                    <a:pt x="6" y="293"/>
                    <a:pt x="6" y="293"/>
                  </a:cubicBezTo>
                  <a:cubicBezTo>
                    <a:pt x="6" y="295"/>
                    <a:pt x="6" y="296"/>
                    <a:pt x="6" y="297"/>
                  </a:cubicBezTo>
                  <a:cubicBezTo>
                    <a:pt x="7" y="298"/>
                    <a:pt x="7" y="300"/>
                    <a:pt x="7" y="301"/>
                  </a:cubicBezTo>
                  <a:cubicBezTo>
                    <a:pt x="7" y="307"/>
                    <a:pt x="7" y="315"/>
                    <a:pt x="15" y="319"/>
                  </a:cubicBezTo>
                  <a:cubicBezTo>
                    <a:pt x="22" y="322"/>
                    <a:pt x="30" y="324"/>
                    <a:pt x="38" y="324"/>
                  </a:cubicBezTo>
                  <a:cubicBezTo>
                    <a:pt x="38" y="324"/>
                    <a:pt x="39" y="324"/>
                    <a:pt x="40" y="324"/>
                  </a:cubicBezTo>
                  <a:cubicBezTo>
                    <a:pt x="42" y="324"/>
                    <a:pt x="45" y="323"/>
                    <a:pt x="47" y="322"/>
                  </a:cubicBezTo>
                  <a:cubicBezTo>
                    <a:pt x="49" y="321"/>
                    <a:pt x="50" y="320"/>
                    <a:pt x="52" y="320"/>
                  </a:cubicBezTo>
                  <a:cubicBezTo>
                    <a:pt x="53" y="320"/>
                    <a:pt x="54" y="320"/>
                    <a:pt x="54" y="321"/>
                  </a:cubicBezTo>
                  <a:cubicBezTo>
                    <a:pt x="57" y="322"/>
                    <a:pt x="62" y="327"/>
                    <a:pt x="64" y="331"/>
                  </a:cubicBezTo>
                  <a:cubicBezTo>
                    <a:pt x="64" y="331"/>
                    <a:pt x="64" y="331"/>
                    <a:pt x="64" y="331"/>
                  </a:cubicBezTo>
                  <a:cubicBezTo>
                    <a:pt x="64" y="333"/>
                    <a:pt x="65" y="335"/>
                    <a:pt x="69" y="337"/>
                  </a:cubicBezTo>
                  <a:cubicBezTo>
                    <a:pt x="69" y="337"/>
                    <a:pt x="70" y="337"/>
                    <a:pt x="70" y="337"/>
                  </a:cubicBezTo>
                  <a:cubicBezTo>
                    <a:pt x="72" y="337"/>
                    <a:pt x="73" y="337"/>
                    <a:pt x="74" y="336"/>
                  </a:cubicBezTo>
                  <a:cubicBezTo>
                    <a:pt x="75" y="336"/>
                    <a:pt x="76" y="335"/>
                    <a:pt x="77" y="335"/>
                  </a:cubicBezTo>
                  <a:cubicBezTo>
                    <a:pt x="78" y="336"/>
                    <a:pt x="80" y="337"/>
                    <a:pt x="82" y="340"/>
                  </a:cubicBezTo>
                  <a:cubicBezTo>
                    <a:pt x="83" y="342"/>
                    <a:pt x="85" y="344"/>
                    <a:pt x="87" y="346"/>
                  </a:cubicBezTo>
                  <a:cubicBezTo>
                    <a:pt x="89" y="347"/>
                    <a:pt x="91" y="348"/>
                    <a:pt x="93" y="348"/>
                  </a:cubicBezTo>
                  <a:cubicBezTo>
                    <a:pt x="98" y="348"/>
                    <a:pt x="101" y="345"/>
                    <a:pt x="104" y="343"/>
                  </a:cubicBezTo>
                  <a:cubicBezTo>
                    <a:pt x="107" y="342"/>
                    <a:pt x="108" y="341"/>
                    <a:pt x="110" y="341"/>
                  </a:cubicBezTo>
                  <a:cubicBezTo>
                    <a:pt x="111" y="341"/>
                    <a:pt x="113" y="342"/>
                    <a:pt x="115" y="342"/>
                  </a:cubicBezTo>
                  <a:cubicBezTo>
                    <a:pt x="116" y="343"/>
                    <a:pt x="118" y="344"/>
                    <a:pt x="121" y="345"/>
                  </a:cubicBezTo>
                  <a:cubicBezTo>
                    <a:pt x="127" y="348"/>
                    <a:pt x="136" y="352"/>
                    <a:pt x="142" y="352"/>
                  </a:cubicBezTo>
                  <a:cubicBezTo>
                    <a:pt x="148" y="352"/>
                    <a:pt x="150" y="349"/>
                    <a:pt x="152" y="347"/>
                  </a:cubicBezTo>
                  <a:cubicBezTo>
                    <a:pt x="153" y="345"/>
                    <a:pt x="154" y="342"/>
                    <a:pt x="154" y="339"/>
                  </a:cubicBezTo>
                  <a:cubicBezTo>
                    <a:pt x="155" y="336"/>
                    <a:pt x="155" y="334"/>
                    <a:pt x="157" y="333"/>
                  </a:cubicBezTo>
                  <a:cubicBezTo>
                    <a:pt x="158" y="333"/>
                    <a:pt x="159" y="332"/>
                    <a:pt x="160" y="332"/>
                  </a:cubicBezTo>
                  <a:cubicBezTo>
                    <a:pt x="161" y="331"/>
                    <a:pt x="163" y="330"/>
                    <a:pt x="165" y="329"/>
                  </a:cubicBezTo>
                  <a:cubicBezTo>
                    <a:pt x="166" y="328"/>
                    <a:pt x="166" y="328"/>
                    <a:pt x="166" y="328"/>
                  </a:cubicBezTo>
                  <a:cubicBezTo>
                    <a:pt x="168" y="326"/>
                    <a:pt x="170" y="324"/>
                    <a:pt x="172" y="322"/>
                  </a:cubicBezTo>
                  <a:cubicBezTo>
                    <a:pt x="173" y="321"/>
                    <a:pt x="173" y="319"/>
                    <a:pt x="174" y="318"/>
                  </a:cubicBezTo>
                  <a:cubicBezTo>
                    <a:pt x="177" y="313"/>
                    <a:pt x="179" y="310"/>
                    <a:pt x="182" y="310"/>
                  </a:cubicBezTo>
                  <a:cubicBezTo>
                    <a:pt x="183" y="310"/>
                    <a:pt x="184" y="311"/>
                    <a:pt x="186" y="311"/>
                  </a:cubicBezTo>
                  <a:cubicBezTo>
                    <a:pt x="187" y="312"/>
                    <a:pt x="188" y="313"/>
                    <a:pt x="189" y="313"/>
                  </a:cubicBezTo>
                  <a:cubicBezTo>
                    <a:pt x="193" y="314"/>
                    <a:pt x="197" y="315"/>
                    <a:pt x="201" y="316"/>
                  </a:cubicBezTo>
                  <a:cubicBezTo>
                    <a:pt x="202" y="316"/>
                    <a:pt x="202" y="316"/>
                    <a:pt x="202" y="316"/>
                  </a:cubicBezTo>
                  <a:cubicBezTo>
                    <a:pt x="204" y="316"/>
                    <a:pt x="206" y="316"/>
                    <a:pt x="208" y="316"/>
                  </a:cubicBezTo>
                  <a:cubicBezTo>
                    <a:pt x="209" y="316"/>
                    <a:pt x="210" y="316"/>
                    <a:pt x="212" y="316"/>
                  </a:cubicBezTo>
                  <a:cubicBezTo>
                    <a:pt x="213" y="316"/>
                    <a:pt x="214" y="316"/>
                    <a:pt x="215" y="316"/>
                  </a:cubicBezTo>
                  <a:cubicBezTo>
                    <a:pt x="216" y="316"/>
                    <a:pt x="218" y="316"/>
                    <a:pt x="219" y="316"/>
                  </a:cubicBezTo>
                  <a:cubicBezTo>
                    <a:pt x="223" y="317"/>
                    <a:pt x="224" y="319"/>
                    <a:pt x="227" y="325"/>
                  </a:cubicBezTo>
                  <a:cubicBezTo>
                    <a:pt x="227" y="325"/>
                    <a:pt x="227" y="325"/>
                    <a:pt x="227" y="325"/>
                  </a:cubicBezTo>
                  <a:cubicBezTo>
                    <a:pt x="227" y="326"/>
                    <a:pt x="227" y="327"/>
                    <a:pt x="227" y="328"/>
                  </a:cubicBezTo>
                  <a:cubicBezTo>
                    <a:pt x="228" y="329"/>
                    <a:pt x="228" y="330"/>
                    <a:pt x="228" y="332"/>
                  </a:cubicBezTo>
                  <a:cubicBezTo>
                    <a:pt x="229" y="333"/>
                    <a:pt x="230" y="334"/>
                    <a:pt x="231" y="336"/>
                  </a:cubicBezTo>
                  <a:cubicBezTo>
                    <a:pt x="231" y="336"/>
                    <a:pt x="232" y="337"/>
                    <a:pt x="232" y="337"/>
                  </a:cubicBezTo>
                  <a:cubicBezTo>
                    <a:pt x="235" y="341"/>
                    <a:pt x="238" y="346"/>
                    <a:pt x="243" y="348"/>
                  </a:cubicBezTo>
                  <a:cubicBezTo>
                    <a:pt x="245" y="349"/>
                    <a:pt x="247" y="349"/>
                    <a:pt x="250" y="349"/>
                  </a:cubicBezTo>
                  <a:cubicBezTo>
                    <a:pt x="252" y="349"/>
                    <a:pt x="254" y="349"/>
                    <a:pt x="257" y="348"/>
                  </a:cubicBezTo>
                  <a:cubicBezTo>
                    <a:pt x="258" y="348"/>
                    <a:pt x="258" y="348"/>
                    <a:pt x="259" y="347"/>
                  </a:cubicBezTo>
                  <a:cubicBezTo>
                    <a:pt x="261" y="346"/>
                    <a:pt x="264" y="345"/>
                    <a:pt x="265" y="345"/>
                  </a:cubicBezTo>
                  <a:cubicBezTo>
                    <a:pt x="265" y="345"/>
                    <a:pt x="266" y="345"/>
                    <a:pt x="266" y="346"/>
                  </a:cubicBezTo>
                  <a:cubicBezTo>
                    <a:pt x="266" y="346"/>
                    <a:pt x="266" y="346"/>
                    <a:pt x="266" y="346"/>
                  </a:cubicBezTo>
                  <a:cubicBezTo>
                    <a:pt x="265" y="347"/>
                    <a:pt x="265" y="347"/>
                    <a:pt x="265" y="348"/>
                  </a:cubicBezTo>
                  <a:cubicBezTo>
                    <a:pt x="263" y="353"/>
                    <a:pt x="264" y="358"/>
                    <a:pt x="266" y="363"/>
                  </a:cubicBezTo>
                  <a:cubicBezTo>
                    <a:pt x="267" y="366"/>
                    <a:pt x="270" y="367"/>
                    <a:pt x="272" y="368"/>
                  </a:cubicBezTo>
                  <a:cubicBezTo>
                    <a:pt x="274" y="369"/>
                    <a:pt x="275" y="369"/>
                    <a:pt x="275" y="370"/>
                  </a:cubicBezTo>
                  <a:cubicBezTo>
                    <a:pt x="275" y="371"/>
                    <a:pt x="275" y="371"/>
                    <a:pt x="274" y="373"/>
                  </a:cubicBezTo>
                  <a:cubicBezTo>
                    <a:pt x="272" y="375"/>
                    <a:pt x="270" y="378"/>
                    <a:pt x="272" y="382"/>
                  </a:cubicBezTo>
                  <a:cubicBezTo>
                    <a:pt x="273" y="386"/>
                    <a:pt x="277" y="386"/>
                    <a:pt x="279" y="387"/>
                  </a:cubicBezTo>
                  <a:cubicBezTo>
                    <a:pt x="280" y="387"/>
                    <a:pt x="282" y="387"/>
                    <a:pt x="282" y="387"/>
                  </a:cubicBezTo>
                  <a:cubicBezTo>
                    <a:pt x="282" y="387"/>
                    <a:pt x="282" y="388"/>
                    <a:pt x="282" y="389"/>
                  </a:cubicBezTo>
                  <a:cubicBezTo>
                    <a:pt x="282" y="390"/>
                    <a:pt x="281" y="391"/>
                    <a:pt x="281" y="392"/>
                  </a:cubicBezTo>
                  <a:cubicBezTo>
                    <a:pt x="282" y="398"/>
                    <a:pt x="285" y="403"/>
                    <a:pt x="292" y="406"/>
                  </a:cubicBezTo>
                  <a:cubicBezTo>
                    <a:pt x="302" y="410"/>
                    <a:pt x="312" y="411"/>
                    <a:pt x="322" y="413"/>
                  </a:cubicBezTo>
                  <a:cubicBezTo>
                    <a:pt x="325" y="413"/>
                    <a:pt x="325" y="413"/>
                    <a:pt x="325" y="413"/>
                  </a:cubicBezTo>
                  <a:cubicBezTo>
                    <a:pt x="325" y="413"/>
                    <a:pt x="326" y="413"/>
                    <a:pt x="327" y="413"/>
                  </a:cubicBezTo>
                  <a:cubicBezTo>
                    <a:pt x="331" y="413"/>
                    <a:pt x="335" y="412"/>
                    <a:pt x="339" y="411"/>
                  </a:cubicBezTo>
                  <a:cubicBezTo>
                    <a:pt x="342" y="409"/>
                    <a:pt x="345" y="408"/>
                    <a:pt x="348" y="408"/>
                  </a:cubicBezTo>
                  <a:cubicBezTo>
                    <a:pt x="349" y="408"/>
                    <a:pt x="349" y="408"/>
                    <a:pt x="350" y="408"/>
                  </a:cubicBezTo>
                  <a:cubicBezTo>
                    <a:pt x="355" y="409"/>
                    <a:pt x="361" y="411"/>
                    <a:pt x="366" y="413"/>
                  </a:cubicBezTo>
                  <a:cubicBezTo>
                    <a:pt x="372" y="416"/>
                    <a:pt x="378" y="418"/>
                    <a:pt x="385" y="418"/>
                  </a:cubicBezTo>
                  <a:cubicBezTo>
                    <a:pt x="385" y="418"/>
                    <a:pt x="386" y="418"/>
                    <a:pt x="387" y="418"/>
                  </a:cubicBezTo>
                  <a:cubicBezTo>
                    <a:pt x="388" y="418"/>
                    <a:pt x="389" y="417"/>
                    <a:pt x="390" y="417"/>
                  </a:cubicBezTo>
                  <a:cubicBezTo>
                    <a:pt x="391" y="417"/>
                    <a:pt x="391" y="417"/>
                    <a:pt x="391" y="417"/>
                  </a:cubicBezTo>
                  <a:cubicBezTo>
                    <a:pt x="391" y="417"/>
                    <a:pt x="391" y="417"/>
                    <a:pt x="392" y="417"/>
                  </a:cubicBezTo>
                  <a:cubicBezTo>
                    <a:pt x="392" y="418"/>
                    <a:pt x="393" y="419"/>
                    <a:pt x="393" y="421"/>
                  </a:cubicBezTo>
                  <a:cubicBezTo>
                    <a:pt x="393" y="422"/>
                    <a:pt x="393" y="425"/>
                    <a:pt x="394" y="426"/>
                  </a:cubicBezTo>
                  <a:cubicBezTo>
                    <a:pt x="396" y="428"/>
                    <a:pt x="399" y="433"/>
                    <a:pt x="403" y="435"/>
                  </a:cubicBezTo>
                  <a:cubicBezTo>
                    <a:pt x="405" y="436"/>
                    <a:pt x="406" y="437"/>
                    <a:pt x="408" y="437"/>
                  </a:cubicBezTo>
                  <a:cubicBezTo>
                    <a:pt x="410" y="437"/>
                    <a:pt x="411" y="438"/>
                    <a:pt x="412" y="439"/>
                  </a:cubicBezTo>
                  <a:cubicBezTo>
                    <a:pt x="414" y="441"/>
                    <a:pt x="416" y="445"/>
                    <a:pt x="415" y="448"/>
                  </a:cubicBezTo>
                  <a:cubicBezTo>
                    <a:pt x="415" y="448"/>
                    <a:pt x="415" y="448"/>
                    <a:pt x="415" y="448"/>
                  </a:cubicBezTo>
                  <a:cubicBezTo>
                    <a:pt x="414" y="448"/>
                    <a:pt x="411" y="449"/>
                    <a:pt x="410" y="452"/>
                  </a:cubicBezTo>
                  <a:cubicBezTo>
                    <a:pt x="409" y="455"/>
                    <a:pt x="411" y="457"/>
                    <a:pt x="413" y="458"/>
                  </a:cubicBezTo>
                  <a:cubicBezTo>
                    <a:pt x="413" y="458"/>
                    <a:pt x="413" y="459"/>
                    <a:pt x="413" y="459"/>
                  </a:cubicBezTo>
                  <a:cubicBezTo>
                    <a:pt x="413" y="459"/>
                    <a:pt x="414" y="460"/>
                    <a:pt x="414" y="460"/>
                  </a:cubicBezTo>
                  <a:cubicBezTo>
                    <a:pt x="414" y="460"/>
                    <a:pt x="414" y="461"/>
                    <a:pt x="414" y="461"/>
                  </a:cubicBezTo>
                  <a:cubicBezTo>
                    <a:pt x="414" y="461"/>
                    <a:pt x="414" y="461"/>
                    <a:pt x="414" y="462"/>
                  </a:cubicBezTo>
                  <a:cubicBezTo>
                    <a:pt x="414" y="464"/>
                    <a:pt x="414" y="464"/>
                    <a:pt x="413" y="464"/>
                  </a:cubicBezTo>
                  <a:cubicBezTo>
                    <a:pt x="412" y="464"/>
                    <a:pt x="409" y="462"/>
                    <a:pt x="407" y="461"/>
                  </a:cubicBezTo>
                  <a:cubicBezTo>
                    <a:pt x="404" y="460"/>
                    <a:pt x="401" y="458"/>
                    <a:pt x="398" y="458"/>
                  </a:cubicBezTo>
                  <a:cubicBezTo>
                    <a:pt x="396" y="458"/>
                    <a:pt x="396" y="458"/>
                    <a:pt x="396" y="458"/>
                  </a:cubicBezTo>
                  <a:cubicBezTo>
                    <a:pt x="394" y="458"/>
                    <a:pt x="393" y="458"/>
                    <a:pt x="393" y="457"/>
                  </a:cubicBezTo>
                  <a:cubicBezTo>
                    <a:pt x="392" y="456"/>
                    <a:pt x="391" y="455"/>
                    <a:pt x="391" y="454"/>
                  </a:cubicBezTo>
                  <a:cubicBezTo>
                    <a:pt x="390" y="452"/>
                    <a:pt x="388" y="450"/>
                    <a:pt x="386" y="448"/>
                  </a:cubicBezTo>
                  <a:cubicBezTo>
                    <a:pt x="385" y="448"/>
                    <a:pt x="385" y="447"/>
                    <a:pt x="384" y="447"/>
                  </a:cubicBezTo>
                  <a:cubicBezTo>
                    <a:pt x="383" y="446"/>
                    <a:pt x="383" y="446"/>
                    <a:pt x="383" y="445"/>
                  </a:cubicBezTo>
                  <a:cubicBezTo>
                    <a:pt x="382" y="445"/>
                    <a:pt x="382" y="445"/>
                    <a:pt x="382" y="444"/>
                  </a:cubicBezTo>
                  <a:cubicBezTo>
                    <a:pt x="382" y="443"/>
                    <a:pt x="382" y="442"/>
                    <a:pt x="381" y="440"/>
                  </a:cubicBezTo>
                  <a:cubicBezTo>
                    <a:pt x="380" y="438"/>
                    <a:pt x="377" y="437"/>
                    <a:pt x="374" y="437"/>
                  </a:cubicBezTo>
                  <a:cubicBezTo>
                    <a:pt x="371" y="437"/>
                    <a:pt x="367" y="438"/>
                    <a:pt x="365" y="441"/>
                  </a:cubicBezTo>
                  <a:cubicBezTo>
                    <a:pt x="364" y="443"/>
                    <a:pt x="364" y="445"/>
                    <a:pt x="364" y="447"/>
                  </a:cubicBezTo>
                  <a:cubicBezTo>
                    <a:pt x="365" y="450"/>
                    <a:pt x="368" y="451"/>
                    <a:pt x="370" y="452"/>
                  </a:cubicBezTo>
                  <a:cubicBezTo>
                    <a:pt x="371" y="453"/>
                    <a:pt x="372" y="454"/>
                    <a:pt x="372" y="454"/>
                  </a:cubicBezTo>
                  <a:cubicBezTo>
                    <a:pt x="375" y="457"/>
                    <a:pt x="380" y="464"/>
                    <a:pt x="376" y="468"/>
                  </a:cubicBezTo>
                  <a:cubicBezTo>
                    <a:pt x="376" y="469"/>
                    <a:pt x="375" y="470"/>
                    <a:pt x="374" y="471"/>
                  </a:cubicBezTo>
                  <a:cubicBezTo>
                    <a:pt x="371" y="473"/>
                    <a:pt x="368" y="475"/>
                    <a:pt x="368" y="479"/>
                  </a:cubicBezTo>
                  <a:cubicBezTo>
                    <a:pt x="367" y="481"/>
                    <a:pt x="368" y="483"/>
                    <a:pt x="368" y="485"/>
                  </a:cubicBezTo>
                  <a:cubicBezTo>
                    <a:pt x="368" y="485"/>
                    <a:pt x="369" y="486"/>
                    <a:pt x="369" y="486"/>
                  </a:cubicBezTo>
                  <a:cubicBezTo>
                    <a:pt x="369" y="488"/>
                    <a:pt x="369" y="490"/>
                    <a:pt x="370" y="491"/>
                  </a:cubicBezTo>
                  <a:cubicBezTo>
                    <a:pt x="370" y="492"/>
                    <a:pt x="370" y="494"/>
                    <a:pt x="370" y="495"/>
                  </a:cubicBezTo>
                  <a:cubicBezTo>
                    <a:pt x="371" y="498"/>
                    <a:pt x="371" y="502"/>
                    <a:pt x="371" y="506"/>
                  </a:cubicBezTo>
                  <a:cubicBezTo>
                    <a:pt x="371" y="508"/>
                    <a:pt x="371" y="508"/>
                    <a:pt x="371" y="508"/>
                  </a:cubicBezTo>
                  <a:cubicBezTo>
                    <a:pt x="372" y="513"/>
                    <a:pt x="370" y="519"/>
                    <a:pt x="367" y="524"/>
                  </a:cubicBezTo>
                  <a:cubicBezTo>
                    <a:pt x="366" y="525"/>
                    <a:pt x="365" y="528"/>
                    <a:pt x="364" y="529"/>
                  </a:cubicBezTo>
                  <a:cubicBezTo>
                    <a:pt x="362" y="529"/>
                    <a:pt x="361" y="530"/>
                    <a:pt x="360" y="530"/>
                  </a:cubicBezTo>
                  <a:cubicBezTo>
                    <a:pt x="357" y="531"/>
                    <a:pt x="354" y="532"/>
                    <a:pt x="351" y="536"/>
                  </a:cubicBezTo>
                  <a:cubicBezTo>
                    <a:pt x="349" y="540"/>
                    <a:pt x="345" y="548"/>
                    <a:pt x="349" y="553"/>
                  </a:cubicBezTo>
                  <a:cubicBezTo>
                    <a:pt x="351" y="554"/>
                    <a:pt x="352" y="555"/>
                    <a:pt x="354" y="555"/>
                  </a:cubicBezTo>
                  <a:cubicBezTo>
                    <a:pt x="356" y="555"/>
                    <a:pt x="358" y="554"/>
                    <a:pt x="360" y="553"/>
                  </a:cubicBezTo>
                  <a:cubicBezTo>
                    <a:pt x="361" y="552"/>
                    <a:pt x="363" y="551"/>
                    <a:pt x="363" y="551"/>
                  </a:cubicBezTo>
                  <a:cubicBezTo>
                    <a:pt x="363" y="551"/>
                    <a:pt x="363" y="551"/>
                    <a:pt x="363" y="551"/>
                  </a:cubicBezTo>
                  <a:cubicBezTo>
                    <a:pt x="363" y="554"/>
                    <a:pt x="356" y="560"/>
                    <a:pt x="354" y="561"/>
                  </a:cubicBezTo>
                  <a:cubicBezTo>
                    <a:pt x="353" y="561"/>
                    <a:pt x="352" y="561"/>
                    <a:pt x="351" y="561"/>
                  </a:cubicBezTo>
                  <a:cubicBezTo>
                    <a:pt x="349" y="562"/>
                    <a:pt x="346" y="562"/>
                    <a:pt x="344" y="564"/>
                  </a:cubicBezTo>
                  <a:cubicBezTo>
                    <a:pt x="340" y="567"/>
                    <a:pt x="338" y="573"/>
                    <a:pt x="340" y="577"/>
                  </a:cubicBezTo>
                  <a:cubicBezTo>
                    <a:pt x="341" y="580"/>
                    <a:pt x="343" y="581"/>
                    <a:pt x="347" y="581"/>
                  </a:cubicBezTo>
                  <a:cubicBezTo>
                    <a:pt x="348" y="581"/>
                    <a:pt x="349" y="581"/>
                    <a:pt x="350" y="581"/>
                  </a:cubicBezTo>
                  <a:cubicBezTo>
                    <a:pt x="357" y="579"/>
                    <a:pt x="366" y="574"/>
                    <a:pt x="373" y="568"/>
                  </a:cubicBezTo>
                  <a:cubicBezTo>
                    <a:pt x="374" y="566"/>
                    <a:pt x="376" y="564"/>
                    <a:pt x="378" y="563"/>
                  </a:cubicBezTo>
                  <a:cubicBezTo>
                    <a:pt x="381" y="560"/>
                    <a:pt x="383" y="557"/>
                    <a:pt x="386" y="555"/>
                  </a:cubicBezTo>
                  <a:cubicBezTo>
                    <a:pt x="387" y="553"/>
                    <a:pt x="389" y="552"/>
                    <a:pt x="390" y="550"/>
                  </a:cubicBezTo>
                  <a:cubicBezTo>
                    <a:pt x="393" y="547"/>
                    <a:pt x="395" y="545"/>
                    <a:pt x="399" y="544"/>
                  </a:cubicBezTo>
                  <a:cubicBezTo>
                    <a:pt x="399" y="543"/>
                    <a:pt x="400" y="543"/>
                    <a:pt x="401" y="543"/>
                  </a:cubicBezTo>
                  <a:cubicBezTo>
                    <a:pt x="402" y="543"/>
                    <a:pt x="403" y="544"/>
                    <a:pt x="405" y="545"/>
                  </a:cubicBezTo>
                  <a:cubicBezTo>
                    <a:pt x="406" y="546"/>
                    <a:pt x="407" y="547"/>
                    <a:pt x="409" y="547"/>
                  </a:cubicBezTo>
                  <a:cubicBezTo>
                    <a:pt x="410" y="548"/>
                    <a:pt x="411" y="548"/>
                    <a:pt x="412" y="548"/>
                  </a:cubicBezTo>
                  <a:cubicBezTo>
                    <a:pt x="416" y="548"/>
                    <a:pt x="419" y="545"/>
                    <a:pt x="421" y="543"/>
                  </a:cubicBezTo>
                  <a:cubicBezTo>
                    <a:pt x="422" y="542"/>
                    <a:pt x="423" y="541"/>
                    <a:pt x="423" y="541"/>
                  </a:cubicBezTo>
                  <a:cubicBezTo>
                    <a:pt x="425" y="539"/>
                    <a:pt x="428" y="538"/>
                    <a:pt x="431" y="538"/>
                  </a:cubicBezTo>
                  <a:cubicBezTo>
                    <a:pt x="433" y="537"/>
                    <a:pt x="436" y="536"/>
                    <a:pt x="439" y="535"/>
                  </a:cubicBezTo>
                  <a:cubicBezTo>
                    <a:pt x="440" y="534"/>
                    <a:pt x="442" y="533"/>
                    <a:pt x="444" y="533"/>
                  </a:cubicBezTo>
                  <a:cubicBezTo>
                    <a:pt x="448" y="531"/>
                    <a:pt x="453" y="530"/>
                    <a:pt x="456" y="526"/>
                  </a:cubicBezTo>
                  <a:cubicBezTo>
                    <a:pt x="457" y="524"/>
                    <a:pt x="458" y="523"/>
                    <a:pt x="458" y="522"/>
                  </a:cubicBezTo>
                  <a:cubicBezTo>
                    <a:pt x="458" y="522"/>
                    <a:pt x="458" y="521"/>
                    <a:pt x="458" y="521"/>
                  </a:cubicBezTo>
                  <a:cubicBezTo>
                    <a:pt x="458" y="518"/>
                    <a:pt x="459" y="515"/>
                    <a:pt x="457" y="512"/>
                  </a:cubicBezTo>
                  <a:cubicBezTo>
                    <a:pt x="456" y="511"/>
                    <a:pt x="454" y="510"/>
                    <a:pt x="452" y="510"/>
                  </a:cubicBezTo>
                  <a:cubicBezTo>
                    <a:pt x="450" y="510"/>
                    <a:pt x="448" y="510"/>
                    <a:pt x="446" y="511"/>
                  </a:cubicBezTo>
                  <a:cubicBezTo>
                    <a:pt x="444" y="511"/>
                    <a:pt x="442" y="511"/>
                    <a:pt x="440" y="511"/>
                  </a:cubicBezTo>
                  <a:cubicBezTo>
                    <a:pt x="438" y="511"/>
                    <a:pt x="437" y="511"/>
                    <a:pt x="437" y="510"/>
                  </a:cubicBezTo>
                  <a:cubicBezTo>
                    <a:pt x="435" y="508"/>
                    <a:pt x="437" y="506"/>
                    <a:pt x="441" y="502"/>
                  </a:cubicBezTo>
                  <a:cubicBezTo>
                    <a:pt x="442" y="501"/>
                    <a:pt x="442" y="500"/>
                    <a:pt x="443" y="500"/>
                  </a:cubicBezTo>
                  <a:cubicBezTo>
                    <a:pt x="450" y="492"/>
                    <a:pt x="455" y="488"/>
                    <a:pt x="464" y="485"/>
                  </a:cubicBezTo>
                  <a:cubicBezTo>
                    <a:pt x="466" y="484"/>
                    <a:pt x="469" y="482"/>
                    <a:pt x="472" y="481"/>
                  </a:cubicBezTo>
                  <a:cubicBezTo>
                    <a:pt x="476" y="478"/>
                    <a:pt x="481" y="475"/>
                    <a:pt x="485" y="475"/>
                  </a:cubicBezTo>
                  <a:cubicBezTo>
                    <a:pt x="487" y="475"/>
                    <a:pt x="490" y="476"/>
                    <a:pt x="492" y="477"/>
                  </a:cubicBezTo>
                  <a:cubicBezTo>
                    <a:pt x="495" y="479"/>
                    <a:pt x="499" y="480"/>
                    <a:pt x="502" y="480"/>
                  </a:cubicBezTo>
                  <a:cubicBezTo>
                    <a:pt x="505" y="480"/>
                    <a:pt x="507" y="479"/>
                    <a:pt x="509" y="477"/>
                  </a:cubicBezTo>
                  <a:cubicBezTo>
                    <a:pt x="513" y="475"/>
                    <a:pt x="513" y="472"/>
                    <a:pt x="513" y="469"/>
                  </a:cubicBezTo>
                  <a:cubicBezTo>
                    <a:pt x="514" y="468"/>
                    <a:pt x="514" y="466"/>
                    <a:pt x="515" y="465"/>
                  </a:cubicBezTo>
                  <a:cubicBezTo>
                    <a:pt x="516" y="463"/>
                    <a:pt x="519" y="461"/>
                    <a:pt x="521" y="460"/>
                  </a:cubicBezTo>
                  <a:cubicBezTo>
                    <a:pt x="524" y="458"/>
                    <a:pt x="527" y="456"/>
                    <a:pt x="529" y="454"/>
                  </a:cubicBezTo>
                  <a:cubicBezTo>
                    <a:pt x="531" y="451"/>
                    <a:pt x="534" y="448"/>
                    <a:pt x="536" y="445"/>
                  </a:cubicBezTo>
                  <a:cubicBezTo>
                    <a:pt x="537" y="443"/>
                    <a:pt x="539" y="441"/>
                    <a:pt x="540" y="439"/>
                  </a:cubicBezTo>
                  <a:cubicBezTo>
                    <a:pt x="548" y="429"/>
                    <a:pt x="556" y="420"/>
                    <a:pt x="567" y="417"/>
                  </a:cubicBezTo>
                  <a:cubicBezTo>
                    <a:pt x="570" y="416"/>
                    <a:pt x="570" y="416"/>
                    <a:pt x="570" y="416"/>
                  </a:cubicBezTo>
                  <a:lnTo>
                    <a:pt x="569" y="413"/>
                  </a:lnTo>
                  <a:close/>
                </a:path>
              </a:pathLst>
            </a:custGeom>
            <a:grpFill/>
            <a:ln w="4763" cap="rnd">
              <a:solidFill>
                <a:schemeClr val="bg1"/>
              </a:solidFill>
              <a:prstDash val="solid"/>
              <a:round/>
              <a:headEnd/>
              <a:tailEnd/>
            </a:ln>
          </p:spPr>
          <p:txBody>
            <a:bodyPr vert="horz" wrap="square" lIns="243797" tIns="121899" rIns="243797" bIns="121899" numCol="1" anchor="t" anchorCtr="0" compatLnSpc="1">
              <a:prstTxWarp prst="textNoShape">
                <a:avLst/>
              </a:prstTxWarp>
            </a:bodyPr>
            <a:lstStyle/>
            <a:p>
              <a:endParaRPr lang="en-US" dirty="0">
                <a:latin typeface="Poppins Light" charset="0"/>
              </a:endParaRPr>
            </a:p>
          </p:txBody>
        </p:sp>
      </p:grpSp>
    </p:spTree>
    <p:extLst>
      <p:ext uri="{BB962C8B-B14F-4D97-AF65-F5344CB8AC3E}">
        <p14:creationId xmlns:p14="http://schemas.microsoft.com/office/powerpoint/2010/main" val="639838840"/>
      </p:ext>
    </p:extLst>
  </p:cSld>
  <p:clrMapOvr>
    <a:masterClrMapping/>
  </p:clrMapOvr>
  <mc:AlternateContent xmlns:mc="http://schemas.openxmlformats.org/markup-compatibility/2006" xmlns:p14="http://schemas.microsoft.com/office/powerpoint/2010/main">
    <mc:Choice Requires="p14">
      <p:transition p14:dur="0" advClick="0" advTm="1000"/>
    </mc:Choice>
    <mc:Fallback xmlns="">
      <p:transition advClick="0" advTm="1000"/>
    </mc:Fallback>
  </mc:AlternateContent>
  <p:timing>
    <p:tnLst>
      <p:par>
        <p:cTn id="1" dur="indefinite" restart="never" nodeType="tmRoot"/>
      </p:par>
    </p:tn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Rectangle 21"/>
          <p:cNvSpPr>
            <a:spLocks/>
          </p:cNvSpPr>
          <p:nvPr/>
        </p:nvSpPr>
        <p:spPr bwMode="auto">
          <a:xfrm>
            <a:off x="1800412" y="9575695"/>
            <a:ext cx="1984518" cy="3077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defTabSz="4572000"/>
            <a:r>
              <a:rPr lang="en-US" sz="2000" b="1" dirty="0" smtClean="0">
                <a:solidFill>
                  <a:schemeClr val="tx2">
                    <a:lumMod val="50000"/>
                  </a:schemeClr>
                </a:solidFill>
                <a:latin typeface="Montserrat Semi Bold" charset="0"/>
                <a:ea typeface="Montserrat Semi Bold" charset="0"/>
                <a:cs typeface="Montserrat Semi Bold" charset="0"/>
                <a:sym typeface="Bebas Neue" charset="0"/>
              </a:rPr>
              <a:t>BLACK PEOPLE</a:t>
            </a:r>
            <a:endParaRPr lang="en-US" sz="20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28" name="Rectangle 27"/>
          <p:cNvSpPr>
            <a:spLocks/>
          </p:cNvSpPr>
          <p:nvPr/>
        </p:nvSpPr>
        <p:spPr bwMode="auto">
          <a:xfrm>
            <a:off x="1800412" y="10566543"/>
            <a:ext cx="2372444" cy="3077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defTabSz="4572000"/>
            <a:r>
              <a:rPr lang="en-US" sz="2000" b="1" dirty="0" smtClean="0">
                <a:solidFill>
                  <a:schemeClr val="tx2">
                    <a:lumMod val="50000"/>
                  </a:schemeClr>
                </a:solidFill>
                <a:latin typeface="Montserrat Semi Bold" charset="0"/>
                <a:ea typeface="Montserrat Semi Bold" charset="0"/>
                <a:cs typeface="Montserrat Semi Bold" charset="0"/>
                <a:sym typeface="Bebas Neue" charset="0"/>
              </a:rPr>
              <a:t>HISPANIC PEOPLE</a:t>
            </a:r>
            <a:endParaRPr lang="en-US" sz="20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29" name="Rectangle 28"/>
          <p:cNvSpPr>
            <a:spLocks/>
          </p:cNvSpPr>
          <p:nvPr/>
        </p:nvSpPr>
        <p:spPr bwMode="auto">
          <a:xfrm>
            <a:off x="1800412" y="8588763"/>
            <a:ext cx="1981312" cy="3077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defTabSz="4572000"/>
            <a:r>
              <a:rPr lang="en-US" sz="2000" b="1" dirty="0" smtClean="0">
                <a:solidFill>
                  <a:schemeClr val="tx2">
                    <a:lumMod val="50000"/>
                  </a:schemeClr>
                </a:solidFill>
                <a:latin typeface="Montserrat Semi Bold" charset="0"/>
                <a:ea typeface="Montserrat Semi Bold" charset="0"/>
                <a:cs typeface="Montserrat Semi Bold" charset="0"/>
                <a:sym typeface="Bebas Neue" charset="0"/>
              </a:rPr>
              <a:t>WHITE PEOPLE</a:t>
            </a:r>
            <a:endParaRPr lang="en-US" sz="20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30" name="Rectangle 29"/>
          <p:cNvSpPr/>
          <p:nvPr/>
        </p:nvSpPr>
        <p:spPr>
          <a:xfrm>
            <a:off x="1822714" y="10227262"/>
            <a:ext cx="7177461" cy="45719"/>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sp>
        <p:nvSpPr>
          <p:cNvPr id="36" name="Rectangle 35"/>
          <p:cNvSpPr>
            <a:spLocks/>
          </p:cNvSpPr>
          <p:nvPr/>
        </p:nvSpPr>
        <p:spPr bwMode="auto">
          <a:xfrm>
            <a:off x="9403169" y="9167633"/>
            <a:ext cx="569067"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algn="r" defTabSz="4572000"/>
            <a:r>
              <a:rPr lang="en-US" sz="1800" b="1" dirty="0" smtClean="0">
                <a:solidFill>
                  <a:schemeClr val="tx2">
                    <a:lumMod val="50000"/>
                  </a:schemeClr>
                </a:solidFill>
                <a:latin typeface="Montserrat Semi Bold" charset="0"/>
                <a:ea typeface="Montserrat Semi Bold" charset="0"/>
                <a:cs typeface="Montserrat Semi Bold" charset="0"/>
                <a:sym typeface="Bebas Neue" charset="0"/>
              </a:rPr>
              <a:t>65 %</a:t>
            </a:r>
            <a:endParaRPr lang="en-US" sz="18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37" name="Rectangle 36"/>
          <p:cNvSpPr>
            <a:spLocks/>
          </p:cNvSpPr>
          <p:nvPr/>
        </p:nvSpPr>
        <p:spPr bwMode="auto">
          <a:xfrm>
            <a:off x="9402866" y="10156520"/>
            <a:ext cx="559449"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algn="r" defTabSz="4572000"/>
            <a:r>
              <a:rPr lang="en-US" sz="1800" b="1" dirty="0" smtClean="0">
                <a:solidFill>
                  <a:schemeClr val="tx2">
                    <a:lumMod val="50000"/>
                  </a:schemeClr>
                </a:solidFill>
                <a:latin typeface="Montserrat Semi Bold" charset="0"/>
                <a:ea typeface="Montserrat Semi Bold" charset="0"/>
                <a:cs typeface="Montserrat Semi Bold" charset="0"/>
                <a:sym typeface="Bebas Neue" charset="0"/>
              </a:rPr>
              <a:t>9</a:t>
            </a:r>
            <a:r>
              <a:rPr lang="en-US" sz="1800" b="1" dirty="0">
                <a:solidFill>
                  <a:schemeClr val="tx2">
                    <a:lumMod val="50000"/>
                  </a:schemeClr>
                </a:solidFill>
                <a:latin typeface="Montserrat Semi Bold" charset="0"/>
                <a:ea typeface="Montserrat Semi Bold" charset="0"/>
                <a:cs typeface="Montserrat Semi Bold" charset="0"/>
                <a:sym typeface="Bebas Neue" charset="0"/>
              </a:rPr>
              <a:t>3</a:t>
            </a:r>
            <a:r>
              <a:rPr lang="en-US" sz="1800" b="1" dirty="0" smtClean="0">
                <a:solidFill>
                  <a:schemeClr val="tx2">
                    <a:lumMod val="50000"/>
                  </a:schemeClr>
                </a:solidFill>
                <a:latin typeface="Montserrat Semi Bold" charset="0"/>
                <a:ea typeface="Montserrat Semi Bold" charset="0"/>
                <a:cs typeface="Montserrat Semi Bold" charset="0"/>
                <a:sym typeface="Bebas Neue" charset="0"/>
              </a:rPr>
              <a:t> %</a:t>
            </a:r>
            <a:endParaRPr lang="en-US" sz="18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38" name="Rectangle 37"/>
          <p:cNvSpPr/>
          <p:nvPr/>
        </p:nvSpPr>
        <p:spPr>
          <a:xfrm>
            <a:off x="1823273" y="10185383"/>
            <a:ext cx="4138441" cy="14906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sp>
        <p:nvSpPr>
          <p:cNvPr id="39" name="Rectangle 38"/>
          <p:cNvSpPr>
            <a:spLocks/>
          </p:cNvSpPr>
          <p:nvPr/>
        </p:nvSpPr>
        <p:spPr bwMode="auto">
          <a:xfrm>
            <a:off x="9401264" y="11147368"/>
            <a:ext cx="559449"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algn="r" defTabSz="4572000"/>
            <a:r>
              <a:rPr lang="en-US" sz="1800" b="1" dirty="0" smtClean="0">
                <a:solidFill>
                  <a:schemeClr val="tx2">
                    <a:lumMod val="50000"/>
                  </a:schemeClr>
                </a:solidFill>
                <a:latin typeface="Montserrat Semi Bold" charset="0"/>
                <a:ea typeface="Montserrat Semi Bold" charset="0"/>
                <a:cs typeface="Montserrat Semi Bold" charset="0"/>
                <a:sym typeface="Bebas Neue" charset="0"/>
              </a:rPr>
              <a:t>57 %</a:t>
            </a:r>
            <a:endParaRPr lang="en-US" sz="18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40" name="Subtitle 2"/>
          <p:cNvSpPr txBox="1">
            <a:spLocks/>
          </p:cNvSpPr>
          <p:nvPr/>
        </p:nvSpPr>
        <p:spPr>
          <a:xfrm>
            <a:off x="1558925" y="5311719"/>
            <a:ext cx="9162415" cy="2271458"/>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just">
              <a:lnSpc>
                <a:spcPts val="4040"/>
              </a:lnSpc>
            </a:pPr>
            <a:r>
              <a:rPr lang="en-US" dirty="0" smtClean="0">
                <a:solidFill>
                  <a:schemeClr val="tx1"/>
                </a:solidFill>
                <a:latin typeface="Poppins Light" charset="0"/>
                <a:ea typeface="Poppins Light" charset="0"/>
                <a:cs typeface="Poppins Light" charset="0"/>
              </a:rPr>
              <a:t>When </a:t>
            </a:r>
            <a:r>
              <a:rPr lang="en-US" dirty="0">
                <a:solidFill>
                  <a:schemeClr val="tx1"/>
                </a:solidFill>
                <a:latin typeface="Poppins Light" charset="0"/>
                <a:ea typeface="Poppins Light" charset="0"/>
                <a:cs typeface="Poppins Light" charset="0"/>
              </a:rPr>
              <a:t>selecting a typeface for body text, your primary concern should be readability. Don’t concern yourself with personality at this stage. I’m of the school of thought that believes that you’re better off mastering a few </a:t>
            </a:r>
            <a:r>
              <a:rPr lang="en-US" dirty="0" smtClean="0">
                <a:solidFill>
                  <a:schemeClr val="tx1"/>
                </a:solidFill>
                <a:latin typeface="Poppins Light" charset="0"/>
                <a:ea typeface="Poppins Light" charset="0"/>
                <a:cs typeface="Poppins Light" charset="0"/>
              </a:rPr>
              <a:t>typeface.</a:t>
            </a:r>
            <a:endParaRPr lang="en-US" dirty="0">
              <a:solidFill>
                <a:schemeClr val="tx1"/>
              </a:solidFill>
              <a:latin typeface="Poppins Light" charset="0"/>
              <a:ea typeface="Poppins Light" charset="0"/>
              <a:cs typeface="Poppins Light" charset="0"/>
            </a:endParaRPr>
          </a:p>
        </p:txBody>
      </p:sp>
      <p:sp>
        <p:nvSpPr>
          <p:cNvPr id="41" name="Rectangle 40"/>
          <p:cNvSpPr>
            <a:spLocks/>
          </p:cNvSpPr>
          <p:nvPr/>
        </p:nvSpPr>
        <p:spPr bwMode="auto">
          <a:xfrm>
            <a:off x="1799103" y="2408178"/>
            <a:ext cx="8736366" cy="20518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t" anchorCtr="0">
            <a:spAutoFit/>
          </a:bodyPr>
          <a:lstStyle/>
          <a:p>
            <a:pPr defTabSz="4572000">
              <a:lnSpc>
                <a:spcPts val="8000"/>
              </a:lnSpc>
            </a:pPr>
            <a:r>
              <a:rPr lang="en-US" sz="6000" b="1" spc="500" smtClean="0">
                <a:solidFill>
                  <a:schemeClr val="tx2">
                    <a:lumMod val="50000"/>
                  </a:schemeClr>
                </a:solidFill>
                <a:latin typeface="Poppins" charset="0"/>
                <a:ea typeface="Poppins" charset="0"/>
                <a:cs typeface="Poppins" charset="0"/>
                <a:sym typeface="Bebas Neue" charset="0"/>
              </a:rPr>
              <a:t>UNITED KINGDOM</a:t>
            </a:r>
            <a:endParaRPr lang="en-US" sz="6000" b="1" spc="500" dirty="0" smtClean="0">
              <a:solidFill>
                <a:schemeClr val="tx2">
                  <a:lumMod val="50000"/>
                </a:schemeClr>
              </a:solidFill>
              <a:latin typeface="Poppins" charset="0"/>
              <a:ea typeface="Poppins" charset="0"/>
              <a:cs typeface="Poppins" charset="0"/>
              <a:sym typeface="Bebas Neue" charset="0"/>
            </a:endParaRPr>
          </a:p>
          <a:p>
            <a:pPr defTabSz="4572000">
              <a:lnSpc>
                <a:spcPts val="8000"/>
              </a:lnSpc>
            </a:pPr>
            <a:r>
              <a:rPr lang="en-US" sz="6000" b="1" spc="500" dirty="0" smtClean="0">
                <a:solidFill>
                  <a:schemeClr val="tx2">
                    <a:lumMod val="50000"/>
                  </a:schemeClr>
                </a:solidFill>
                <a:latin typeface="Poppins" charset="0"/>
                <a:ea typeface="Poppins" charset="0"/>
                <a:cs typeface="Poppins" charset="0"/>
                <a:sym typeface="Bebas Neue" charset="0"/>
              </a:rPr>
              <a:t>Fully Editable Map</a:t>
            </a:r>
          </a:p>
        </p:txBody>
      </p:sp>
      <p:sp>
        <p:nvSpPr>
          <p:cNvPr id="42" name="Rectangle 41"/>
          <p:cNvSpPr/>
          <p:nvPr/>
        </p:nvSpPr>
        <p:spPr>
          <a:xfrm>
            <a:off x="1800412" y="9267889"/>
            <a:ext cx="7177461" cy="45719"/>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sp>
        <p:nvSpPr>
          <p:cNvPr id="43" name="Rectangle 42"/>
          <p:cNvSpPr/>
          <p:nvPr/>
        </p:nvSpPr>
        <p:spPr>
          <a:xfrm>
            <a:off x="1822714" y="11229902"/>
            <a:ext cx="7177461" cy="45719"/>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sp>
        <p:nvSpPr>
          <p:cNvPr id="44" name="Rectangle 43"/>
          <p:cNvSpPr/>
          <p:nvPr/>
        </p:nvSpPr>
        <p:spPr>
          <a:xfrm>
            <a:off x="1800413" y="9212963"/>
            <a:ext cx="4658426" cy="14525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sp>
        <p:nvSpPr>
          <p:cNvPr id="45" name="Rectangle 44"/>
          <p:cNvSpPr/>
          <p:nvPr/>
        </p:nvSpPr>
        <p:spPr>
          <a:xfrm>
            <a:off x="1823274" y="11190741"/>
            <a:ext cx="4138444" cy="14525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grpSp>
        <p:nvGrpSpPr>
          <p:cNvPr id="16" name="Group 15"/>
          <p:cNvGrpSpPr/>
          <p:nvPr/>
        </p:nvGrpSpPr>
        <p:grpSpPr>
          <a:xfrm>
            <a:off x="13975015" y="584427"/>
            <a:ext cx="7425641" cy="12331473"/>
            <a:chOff x="3338296" y="1084264"/>
            <a:chExt cx="5625733" cy="9342436"/>
          </a:xfrm>
          <a:solidFill>
            <a:schemeClr val="bg1">
              <a:lumMod val="85000"/>
            </a:schemeClr>
          </a:solidFill>
        </p:grpSpPr>
        <p:sp>
          <p:nvSpPr>
            <p:cNvPr id="17" name="Freeform 1"/>
            <p:cNvSpPr>
              <a:spLocks noChangeArrowheads="1"/>
            </p:cNvSpPr>
            <p:nvPr/>
          </p:nvSpPr>
          <p:spPr bwMode="auto">
            <a:xfrm>
              <a:off x="6651192" y="3397250"/>
              <a:ext cx="160328" cy="173038"/>
            </a:xfrm>
            <a:custGeom>
              <a:avLst/>
              <a:gdLst>
                <a:gd name="T0" fmla="*/ 404 w 444"/>
                <a:gd name="T1" fmla="*/ 420 h 482"/>
                <a:gd name="T2" fmla="*/ 404 w 444"/>
                <a:gd name="T3" fmla="*/ 420 h 482"/>
                <a:gd name="T4" fmla="*/ 404 w 444"/>
                <a:gd name="T5" fmla="*/ 413 h 482"/>
                <a:gd name="T6" fmla="*/ 389 w 444"/>
                <a:gd name="T7" fmla="*/ 260 h 482"/>
                <a:gd name="T8" fmla="*/ 427 w 444"/>
                <a:gd name="T9" fmla="*/ 46 h 482"/>
                <a:gd name="T10" fmla="*/ 427 w 444"/>
                <a:gd name="T11" fmla="*/ 46 h 482"/>
                <a:gd name="T12" fmla="*/ 366 w 444"/>
                <a:gd name="T13" fmla="*/ 39 h 482"/>
                <a:gd name="T14" fmla="*/ 298 w 444"/>
                <a:gd name="T15" fmla="*/ 84 h 482"/>
                <a:gd name="T16" fmla="*/ 237 w 444"/>
                <a:gd name="T17" fmla="*/ 23 h 482"/>
                <a:gd name="T18" fmla="*/ 152 w 444"/>
                <a:gd name="T19" fmla="*/ 16 h 482"/>
                <a:gd name="T20" fmla="*/ 114 w 444"/>
                <a:gd name="T21" fmla="*/ 107 h 482"/>
                <a:gd name="T22" fmla="*/ 183 w 444"/>
                <a:gd name="T23" fmla="*/ 229 h 482"/>
                <a:gd name="T24" fmla="*/ 152 w 444"/>
                <a:gd name="T25" fmla="*/ 306 h 482"/>
                <a:gd name="T26" fmla="*/ 38 w 444"/>
                <a:gd name="T27" fmla="*/ 298 h 482"/>
                <a:gd name="T28" fmla="*/ 23 w 444"/>
                <a:gd name="T29" fmla="*/ 420 h 482"/>
                <a:gd name="T30" fmla="*/ 137 w 444"/>
                <a:gd name="T31" fmla="*/ 413 h 482"/>
                <a:gd name="T32" fmla="*/ 122 w 444"/>
                <a:gd name="T33" fmla="*/ 466 h 482"/>
                <a:gd name="T34" fmla="*/ 168 w 444"/>
                <a:gd name="T35" fmla="*/ 466 h 482"/>
                <a:gd name="T36" fmla="*/ 229 w 444"/>
                <a:gd name="T37" fmla="*/ 420 h 482"/>
                <a:gd name="T38" fmla="*/ 366 w 444"/>
                <a:gd name="T39" fmla="*/ 359 h 482"/>
                <a:gd name="T40" fmla="*/ 404 w 444"/>
                <a:gd name="T41" fmla="*/ 420 h 4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44" h="482">
                  <a:moveTo>
                    <a:pt x="404" y="420"/>
                  </a:moveTo>
                  <a:lnTo>
                    <a:pt x="404" y="420"/>
                  </a:lnTo>
                  <a:lnTo>
                    <a:pt x="404" y="413"/>
                  </a:lnTo>
                  <a:cubicBezTo>
                    <a:pt x="443" y="306"/>
                    <a:pt x="389" y="336"/>
                    <a:pt x="389" y="260"/>
                  </a:cubicBezTo>
                  <a:cubicBezTo>
                    <a:pt x="389" y="191"/>
                    <a:pt x="404" y="115"/>
                    <a:pt x="427" y="46"/>
                  </a:cubicBezTo>
                  <a:lnTo>
                    <a:pt x="427" y="46"/>
                  </a:lnTo>
                  <a:cubicBezTo>
                    <a:pt x="404" y="39"/>
                    <a:pt x="389" y="31"/>
                    <a:pt x="366" y="39"/>
                  </a:cubicBezTo>
                  <a:cubicBezTo>
                    <a:pt x="343" y="39"/>
                    <a:pt x="328" y="84"/>
                    <a:pt x="298" y="84"/>
                  </a:cubicBezTo>
                  <a:cubicBezTo>
                    <a:pt x="267" y="77"/>
                    <a:pt x="259" y="39"/>
                    <a:pt x="237" y="23"/>
                  </a:cubicBezTo>
                  <a:cubicBezTo>
                    <a:pt x="206" y="16"/>
                    <a:pt x="175" y="0"/>
                    <a:pt x="152" y="16"/>
                  </a:cubicBezTo>
                  <a:cubicBezTo>
                    <a:pt x="130" y="31"/>
                    <a:pt x="107" y="69"/>
                    <a:pt x="114" y="107"/>
                  </a:cubicBezTo>
                  <a:cubicBezTo>
                    <a:pt x="122" y="153"/>
                    <a:pt x="175" y="184"/>
                    <a:pt x="183" y="229"/>
                  </a:cubicBezTo>
                  <a:cubicBezTo>
                    <a:pt x="183" y="260"/>
                    <a:pt x="175" y="291"/>
                    <a:pt x="152" y="306"/>
                  </a:cubicBezTo>
                  <a:cubicBezTo>
                    <a:pt x="114" y="321"/>
                    <a:pt x="68" y="275"/>
                    <a:pt x="38" y="298"/>
                  </a:cubicBezTo>
                  <a:cubicBezTo>
                    <a:pt x="7" y="329"/>
                    <a:pt x="0" y="390"/>
                    <a:pt x="23" y="420"/>
                  </a:cubicBezTo>
                  <a:cubicBezTo>
                    <a:pt x="45" y="451"/>
                    <a:pt x="99" y="390"/>
                    <a:pt x="137" y="413"/>
                  </a:cubicBezTo>
                  <a:cubicBezTo>
                    <a:pt x="152" y="420"/>
                    <a:pt x="107" y="451"/>
                    <a:pt x="122" y="466"/>
                  </a:cubicBezTo>
                  <a:cubicBezTo>
                    <a:pt x="130" y="481"/>
                    <a:pt x="152" y="474"/>
                    <a:pt x="168" y="466"/>
                  </a:cubicBezTo>
                  <a:cubicBezTo>
                    <a:pt x="191" y="458"/>
                    <a:pt x="206" y="436"/>
                    <a:pt x="229" y="420"/>
                  </a:cubicBezTo>
                  <a:cubicBezTo>
                    <a:pt x="275" y="397"/>
                    <a:pt x="313" y="352"/>
                    <a:pt x="366" y="359"/>
                  </a:cubicBezTo>
                  <a:cubicBezTo>
                    <a:pt x="397" y="359"/>
                    <a:pt x="389" y="397"/>
                    <a:pt x="404" y="420"/>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8" name="Freeform 2"/>
            <p:cNvSpPr>
              <a:spLocks noChangeArrowheads="1"/>
            </p:cNvSpPr>
            <p:nvPr/>
          </p:nvSpPr>
          <p:spPr bwMode="auto">
            <a:xfrm>
              <a:off x="6257518" y="7145339"/>
              <a:ext cx="119055" cy="153987"/>
            </a:xfrm>
            <a:custGeom>
              <a:avLst/>
              <a:gdLst>
                <a:gd name="T0" fmla="*/ 306 w 330"/>
                <a:gd name="T1" fmla="*/ 428 h 429"/>
                <a:gd name="T2" fmla="*/ 306 w 330"/>
                <a:gd name="T3" fmla="*/ 428 h 429"/>
                <a:gd name="T4" fmla="*/ 314 w 330"/>
                <a:gd name="T5" fmla="*/ 367 h 429"/>
                <a:gd name="T6" fmla="*/ 314 w 330"/>
                <a:gd name="T7" fmla="*/ 367 h 429"/>
                <a:gd name="T8" fmla="*/ 260 w 330"/>
                <a:gd name="T9" fmla="*/ 275 h 429"/>
                <a:gd name="T10" fmla="*/ 321 w 330"/>
                <a:gd name="T11" fmla="*/ 245 h 429"/>
                <a:gd name="T12" fmla="*/ 230 w 330"/>
                <a:gd name="T13" fmla="*/ 176 h 429"/>
                <a:gd name="T14" fmla="*/ 260 w 330"/>
                <a:gd name="T15" fmla="*/ 138 h 429"/>
                <a:gd name="T16" fmla="*/ 230 w 330"/>
                <a:gd name="T17" fmla="*/ 54 h 429"/>
                <a:gd name="T18" fmla="*/ 169 w 330"/>
                <a:gd name="T19" fmla="*/ 16 h 429"/>
                <a:gd name="T20" fmla="*/ 169 w 330"/>
                <a:gd name="T21" fmla="*/ 16 h 429"/>
                <a:gd name="T22" fmla="*/ 100 w 330"/>
                <a:gd name="T23" fmla="*/ 16 h 429"/>
                <a:gd name="T24" fmla="*/ 92 w 330"/>
                <a:gd name="T25" fmla="*/ 107 h 429"/>
                <a:gd name="T26" fmla="*/ 0 w 330"/>
                <a:gd name="T27" fmla="*/ 130 h 429"/>
                <a:gd name="T28" fmla="*/ 0 w 330"/>
                <a:gd name="T29" fmla="*/ 130 h 429"/>
                <a:gd name="T30" fmla="*/ 69 w 330"/>
                <a:gd name="T31" fmla="*/ 291 h 429"/>
                <a:gd name="T32" fmla="*/ 306 w 330"/>
                <a:gd name="T33" fmla="*/ 428 h 4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30" h="429">
                  <a:moveTo>
                    <a:pt x="306" y="428"/>
                  </a:moveTo>
                  <a:lnTo>
                    <a:pt x="306" y="428"/>
                  </a:lnTo>
                  <a:cubicBezTo>
                    <a:pt x="314" y="367"/>
                    <a:pt x="314" y="367"/>
                    <a:pt x="314" y="367"/>
                  </a:cubicBezTo>
                  <a:lnTo>
                    <a:pt x="314" y="367"/>
                  </a:lnTo>
                  <a:cubicBezTo>
                    <a:pt x="298" y="336"/>
                    <a:pt x="260" y="313"/>
                    <a:pt x="260" y="275"/>
                  </a:cubicBezTo>
                  <a:cubicBezTo>
                    <a:pt x="268" y="252"/>
                    <a:pt x="329" y="268"/>
                    <a:pt x="321" y="245"/>
                  </a:cubicBezTo>
                  <a:cubicBezTo>
                    <a:pt x="314" y="207"/>
                    <a:pt x="252" y="207"/>
                    <a:pt x="230" y="176"/>
                  </a:cubicBezTo>
                  <a:cubicBezTo>
                    <a:pt x="222" y="161"/>
                    <a:pt x="260" y="153"/>
                    <a:pt x="260" y="138"/>
                  </a:cubicBezTo>
                  <a:cubicBezTo>
                    <a:pt x="260" y="107"/>
                    <a:pt x="245" y="77"/>
                    <a:pt x="230" y="54"/>
                  </a:cubicBezTo>
                  <a:cubicBezTo>
                    <a:pt x="214" y="38"/>
                    <a:pt x="191" y="31"/>
                    <a:pt x="169" y="16"/>
                  </a:cubicBezTo>
                  <a:lnTo>
                    <a:pt x="169" y="16"/>
                  </a:lnTo>
                  <a:cubicBezTo>
                    <a:pt x="146" y="16"/>
                    <a:pt x="115" y="0"/>
                    <a:pt x="100" y="16"/>
                  </a:cubicBezTo>
                  <a:cubicBezTo>
                    <a:pt x="77" y="38"/>
                    <a:pt x="107" y="84"/>
                    <a:pt x="92" y="107"/>
                  </a:cubicBezTo>
                  <a:cubicBezTo>
                    <a:pt x="77" y="130"/>
                    <a:pt x="23" y="123"/>
                    <a:pt x="0" y="130"/>
                  </a:cubicBezTo>
                  <a:lnTo>
                    <a:pt x="0" y="130"/>
                  </a:lnTo>
                  <a:cubicBezTo>
                    <a:pt x="16" y="184"/>
                    <a:pt x="39" y="245"/>
                    <a:pt x="69" y="291"/>
                  </a:cubicBezTo>
                  <a:cubicBezTo>
                    <a:pt x="130" y="375"/>
                    <a:pt x="214" y="428"/>
                    <a:pt x="306" y="428"/>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9" name="Freeform 3"/>
            <p:cNvSpPr>
              <a:spLocks noChangeArrowheads="1"/>
            </p:cNvSpPr>
            <p:nvPr/>
          </p:nvSpPr>
          <p:spPr bwMode="auto">
            <a:xfrm>
              <a:off x="6367048" y="7219950"/>
              <a:ext cx="131753" cy="90488"/>
            </a:xfrm>
            <a:custGeom>
              <a:avLst/>
              <a:gdLst>
                <a:gd name="T0" fmla="*/ 0 w 368"/>
                <a:gd name="T1" fmla="*/ 221 h 253"/>
                <a:gd name="T2" fmla="*/ 0 w 368"/>
                <a:gd name="T3" fmla="*/ 221 h 253"/>
                <a:gd name="T4" fmla="*/ 8 w 368"/>
                <a:gd name="T5" fmla="*/ 160 h 253"/>
                <a:gd name="T6" fmla="*/ 8 w 368"/>
                <a:gd name="T7" fmla="*/ 160 h 253"/>
                <a:gd name="T8" fmla="*/ 76 w 368"/>
                <a:gd name="T9" fmla="*/ 114 h 253"/>
                <a:gd name="T10" fmla="*/ 84 w 368"/>
                <a:gd name="T11" fmla="*/ 68 h 253"/>
                <a:gd name="T12" fmla="*/ 122 w 368"/>
                <a:gd name="T13" fmla="*/ 68 h 253"/>
                <a:gd name="T14" fmla="*/ 130 w 368"/>
                <a:gd name="T15" fmla="*/ 15 h 253"/>
                <a:gd name="T16" fmla="*/ 130 w 368"/>
                <a:gd name="T17" fmla="*/ 15 h 253"/>
                <a:gd name="T18" fmla="*/ 183 w 368"/>
                <a:gd name="T19" fmla="*/ 7 h 253"/>
                <a:gd name="T20" fmla="*/ 214 w 368"/>
                <a:gd name="T21" fmla="*/ 53 h 253"/>
                <a:gd name="T22" fmla="*/ 214 w 368"/>
                <a:gd name="T23" fmla="*/ 53 h 253"/>
                <a:gd name="T24" fmla="*/ 221 w 368"/>
                <a:gd name="T25" fmla="*/ 129 h 253"/>
                <a:gd name="T26" fmla="*/ 313 w 368"/>
                <a:gd name="T27" fmla="*/ 106 h 253"/>
                <a:gd name="T28" fmla="*/ 298 w 368"/>
                <a:gd name="T29" fmla="*/ 145 h 253"/>
                <a:gd name="T30" fmla="*/ 336 w 368"/>
                <a:gd name="T31" fmla="*/ 160 h 253"/>
                <a:gd name="T32" fmla="*/ 336 w 368"/>
                <a:gd name="T33" fmla="*/ 183 h 253"/>
                <a:gd name="T34" fmla="*/ 367 w 368"/>
                <a:gd name="T35" fmla="*/ 221 h 253"/>
                <a:gd name="T36" fmla="*/ 367 w 368"/>
                <a:gd name="T37" fmla="*/ 221 h 253"/>
                <a:gd name="T38" fmla="*/ 298 w 368"/>
                <a:gd name="T39" fmla="*/ 244 h 253"/>
                <a:gd name="T40" fmla="*/ 229 w 368"/>
                <a:gd name="T41" fmla="*/ 252 h 253"/>
                <a:gd name="T42" fmla="*/ 160 w 368"/>
                <a:gd name="T43" fmla="*/ 244 h 253"/>
                <a:gd name="T44" fmla="*/ 122 w 368"/>
                <a:gd name="T45" fmla="*/ 229 h 253"/>
                <a:gd name="T46" fmla="*/ 122 w 368"/>
                <a:gd name="T47" fmla="*/ 229 h 253"/>
                <a:gd name="T48" fmla="*/ 130 w 368"/>
                <a:gd name="T49" fmla="*/ 168 h 253"/>
                <a:gd name="T50" fmla="*/ 0 w 368"/>
                <a:gd name="T51" fmla="*/ 221 h 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68" h="253">
                  <a:moveTo>
                    <a:pt x="0" y="221"/>
                  </a:moveTo>
                  <a:lnTo>
                    <a:pt x="0" y="221"/>
                  </a:lnTo>
                  <a:cubicBezTo>
                    <a:pt x="8" y="160"/>
                    <a:pt x="8" y="160"/>
                    <a:pt x="8" y="160"/>
                  </a:cubicBezTo>
                  <a:lnTo>
                    <a:pt x="8" y="160"/>
                  </a:lnTo>
                  <a:cubicBezTo>
                    <a:pt x="30" y="145"/>
                    <a:pt x="53" y="137"/>
                    <a:pt x="76" y="114"/>
                  </a:cubicBezTo>
                  <a:cubicBezTo>
                    <a:pt x="84" y="106"/>
                    <a:pt x="76" y="84"/>
                    <a:pt x="84" y="68"/>
                  </a:cubicBezTo>
                  <a:cubicBezTo>
                    <a:pt x="92" y="61"/>
                    <a:pt x="115" y="76"/>
                    <a:pt x="122" y="68"/>
                  </a:cubicBezTo>
                  <a:cubicBezTo>
                    <a:pt x="138" y="53"/>
                    <a:pt x="130" y="30"/>
                    <a:pt x="130" y="15"/>
                  </a:cubicBezTo>
                  <a:lnTo>
                    <a:pt x="130" y="15"/>
                  </a:lnTo>
                  <a:cubicBezTo>
                    <a:pt x="153" y="15"/>
                    <a:pt x="168" y="0"/>
                    <a:pt x="183" y="7"/>
                  </a:cubicBezTo>
                  <a:cubicBezTo>
                    <a:pt x="199" y="15"/>
                    <a:pt x="206" y="38"/>
                    <a:pt x="214" y="53"/>
                  </a:cubicBezTo>
                  <a:lnTo>
                    <a:pt x="214" y="53"/>
                  </a:lnTo>
                  <a:cubicBezTo>
                    <a:pt x="221" y="76"/>
                    <a:pt x="199" y="114"/>
                    <a:pt x="221" y="129"/>
                  </a:cubicBezTo>
                  <a:cubicBezTo>
                    <a:pt x="252" y="145"/>
                    <a:pt x="282" y="99"/>
                    <a:pt x="313" y="106"/>
                  </a:cubicBezTo>
                  <a:cubicBezTo>
                    <a:pt x="328" y="114"/>
                    <a:pt x="298" y="137"/>
                    <a:pt x="298" y="145"/>
                  </a:cubicBezTo>
                  <a:cubicBezTo>
                    <a:pt x="305" y="160"/>
                    <a:pt x="328" y="145"/>
                    <a:pt x="336" y="160"/>
                  </a:cubicBezTo>
                  <a:cubicBezTo>
                    <a:pt x="344" y="160"/>
                    <a:pt x="328" y="175"/>
                    <a:pt x="336" y="183"/>
                  </a:cubicBezTo>
                  <a:cubicBezTo>
                    <a:pt x="344" y="198"/>
                    <a:pt x="351" y="206"/>
                    <a:pt x="367" y="221"/>
                  </a:cubicBezTo>
                  <a:lnTo>
                    <a:pt x="367" y="221"/>
                  </a:lnTo>
                  <a:cubicBezTo>
                    <a:pt x="344" y="229"/>
                    <a:pt x="321" y="244"/>
                    <a:pt x="298" y="244"/>
                  </a:cubicBezTo>
                  <a:cubicBezTo>
                    <a:pt x="275" y="252"/>
                    <a:pt x="252" y="252"/>
                    <a:pt x="229" y="252"/>
                  </a:cubicBezTo>
                  <a:cubicBezTo>
                    <a:pt x="206" y="252"/>
                    <a:pt x="183" y="252"/>
                    <a:pt x="160" y="244"/>
                  </a:cubicBezTo>
                  <a:cubicBezTo>
                    <a:pt x="138" y="244"/>
                    <a:pt x="138" y="236"/>
                    <a:pt x="122" y="229"/>
                  </a:cubicBezTo>
                  <a:lnTo>
                    <a:pt x="122" y="229"/>
                  </a:lnTo>
                  <a:cubicBezTo>
                    <a:pt x="138" y="206"/>
                    <a:pt x="138" y="183"/>
                    <a:pt x="130" y="168"/>
                  </a:cubicBezTo>
                  <a:cubicBezTo>
                    <a:pt x="84" y="206"/>
                    <a:pt x="38" y="221"/>
                    <a:pt x="0" y="221"/>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20" name="Freeform 4"/>
            <p:cNvSpPr>
              <a:spLocks noChangeArrowheads="1"/>
            </p:cNvSpPr>
            <p:nvPr/>
          </p:nvSpPr>
          <p:spPr bwMode="auto">
            <a:xfrm>
              <a:off x="6317839" y="7123114"/>
              <a:ext cx="100006" cy="153987"/>
            </a:xfrm>
            <a:custGeom>
              <a:avLst/>
              <a:gdLst>
                <a:gd name="T0" fmla="*/ 0 w 276"/>
                <a:gd name="T1" fmla="*/ 77 h 429"/>
                <a:gd name="T2" fmla="*/ 0 w 276"/>
                <a:gd name="T3" fmla="*/ 77 h 429"/>
                <a:gd name="T4" fmla="*/ 61 w 276"/>
                <a:gd name="T5" fmla="*/ 115 h 429"/>
                <a:gd name="T6" fmla="*/ 91 w 276"/>
                <a:gd name="T7" fmla="*/ 199 h 429"/>
                <a:gd name="T8" fmla="*/ 61 w 276"/>
                <a:gd name="T9" fmla="*/ 237 h 429"/>
                <a:gd name="T10" fmla="*/ 152 w 276"/>
                <a:gd name="T11" fmla="*/ 306 h 429"/>
                <a:gd name="T12" fmla="*/ 91 w 276"/>
                <a:gd name="T13" fmla="*/ 336 h 429"/>
                <a:gd name="T14" fmla="*/ 145 w 276"/>
                <a:gd name="T15" fmla="*/ 428 h 429"/>
                <a:gd name="T16" fmla="*/ 145 w 276"/>
                <a:gd name="T17" fmla="*/ 428 h 429"/>
                <a:gd name="T18" fmla="*/ 213 w 276"/>
                <a:gd name="T19" fmla="*/ 382 h 429"/>
                <a:gd name="T20" fmla="*/ 221 w 276"/>
                <a:gd name="T21" fmla="*/ 336 h 429"/>
                <a:gd name="T22" fmla="*/ 259 w 276"/>
                <a:gd name="T23" fmla="*/ 336 h 429"/>
                <a:gd name="T24" fmla="*/ 267 w 276"/>
                <a:gd name="T25" fmla="*/ 283 h 429"/>
                <a:gd name="T26" fmla="*/ 267 w 276"/>
                <a:gd name="T27" fmla="*/ 283 h 429"/>
                <a:gd name="T28" fmla="*/ 236 w 276"/>
                <a:gd name="T29" fmla="*/ 260 h 429"/>
                <a:gd name="T30" fmla="*/ 213 w 276"/>
                <a:gd name="T31" fmla="*/ 222 h 429"/>
                <a:gd name="T32" fmla="*/ 190 w 276"/>
                <a:gd name="T33" fmla="*/ 168 h 429"/>
                <a:gd name="T34" fmla="*/ 167 w 276"/>
                <a:gd name="T35" fmla="*/ 46 h 429"/>
                <a:gd name="T36" fmla="*/ 167 w 276"/>
                <a:gd name="T37" fmla="*/ 46 h 429"/>
                <a:gd name="T38" fmla="*/ 53 w 276"/>
                <a:gd name="T39" fmla="*/ 0 h 429"/>
                <a:gd name="T40" fmla="*/ 53 w 276"/>
                <a:gd name="T41" fmla="*/ 0 h 429"/>
                <a:gd name="T42" fmla="*/ 0 w 276"/>
                <a:gd name="T43" fmla="*/ 77 h 4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76" h="429">
                  <a:moveTo>
                    <a:pt x="0" y="77"/>
                  </a:moveTo>
                  <a:lnTo>
                    <a:pt x="0" y="77"/>
                  </a:lnTo>
                  <a:cubicBezTo>
                    <a:pt x="22" y="92"/>
                    <a:pt x="45" y="99"/>
                    <a:pt x="61" y="115"/>
                  </a:cubicBezTo>
                  <a:cubicBezTo>
                    <a:pt x="76" y="138"/>
                    <a:pt x="91" y="168"/>
                    <a:pt x="91" y="199"/>
                  </a:cubicBezTo>
                  <a:cubicBezTo>
                    <a:pt x="91" y="214"/>
                    <a:pt x="53" y="222"/>
                    <a:pt x="61" y="237"/>
                  </a:cubicBezTo>
                  <a:cubicBezTo>
                    <a:pt x="83" y="268"/>
                    <a:pt x="145" y="268"/>
                    <a:pt x="152" y="306"/>
                  </a:cubicBezTo>
                  <a:cubicBezTo>
                    <a:pt x="160" y="329"/>
                    <a:pt x="99" y="313"/>
                    <a:pt x="91" y="336"/>
                  </a:cubicBezTo>
                  <a:cubicBezTo>
                    <a:pt x="91" y="374"/>
                    <a:pt x="129" y="397"/>
                    <a:pt x="145" y="428"/>
                  </a:cubicBezTo>
                  <a:lnTo>
                    <a:pt x="145" y="428"/>
                  </a:lnTo>
                  <a:cubicBezTo>
                    <a:pt x="167" y="413"/>
                    <a:pt x="190" y="405"/>
                    <a:pt x="213" y="382"/>
                  </a:cubicBezTo>
                  <a:cubicBezTo>
                    <a:pt x="221" y="374"/>
                    <a:pt x="213" y="352"/>
                    <a:pt x="221" y="336"/>
                  </a:cubicBezTo>
                  <a:cubicBezTo>
                    <a:pt x="229" y="329"/>
                    <a:pt x="252" y="344"/>
                    <a:pt x="259" y="336"/>
                  </a:cubicBezTo>
                  <a:cubicBezTo>
                    <a:pt x="275" y="321"/>
                    <a:pt x="267" y="298"/>
                    <a:pt x="267" y="283"/>
                  </a:cubicBezTo>
                  <a:lnTo>
                    <a:pt x="267" y="283"/>
                  </a:lnTo>
                  <a:cubicBezTo>
                    <a:pt x="259" y="275"/>
                    <a:pt x="244" y="268"/>
                    <a:pt x="236" y="260"/>
                  </a:cubicBezTo>
                  <a:cubicBezTo>
                    <a:pt x="221" y="252"/>
                    <a:pt x="221" y="237"/>
                    <a:pt x="213" y="222"/>
                  </a:cubicBezTo>
                  <a:cubicBezTo>
                    <a:pt x="206" y="206"/>
                    <a:pt x="190" y="184"/>
                    <a:pt x="190" y="168"/>
                  </a:cubicBezTo>
                  <a:cubicBezTo>
                    <a:pt x="175" y="130"/>
                    <a:pt x="175" y="84"/>
                    <a:pt x="167" y="46"/>
                  </a:cubicBezTo>
                  <a:lnTo>
                    <a:pt x="167" y="46"/>
                  </a:lnTo>
                  <a:cubicBezTo>
                    <a:pt x="53" y="0"/>
                    <a:pt x="53" y="0"/>
                    <a:pt x="53" y="0"/>
                  </a:cubicBezTo>
                  <a:lnTo>
                    <a:pt x="53" y="0"/>
                  </a:lnTo>
                  <a:cubicBezTo>
                    <a:pt x="0" y="77"/>
                    <a:pt x="0" y="77"/>
                    <a:pt x="0" y="77"/>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21" name="Freeform 5"/>
            <p:cNvSpPr>
              <a:spLocks noChangeArrowheads="1"/>
            </p:cNvSpPr>
            <p:nvPr/>
          </p:nvSpPr>
          <p:spPr bwMode="auto">
            <a:xfrm>
              <a:off x="6181322" y="6946901"/>
              <a:ext cx="165089" cy="244475"/>
            </a:xfrm>
            <a:custGeom>
              <a:avLst/>
              <a:gdLst>
                <a:gd name="T0" fmla="*/ 359 w 459"/>
                <a:gd name="T1" fmla="*/ 0 h 681"/>
                <a:gd name="T2" fmla="*/ 359 w 459"/>
                <a:gd name="T3" fmla="*/ 0 h 681"/>
                <a:gd name="T4" fmla="*/ 374 w 459"/>
                <a:gd name="T5" fmla="*/ 61 h 681"/>
                <a:gd name="T6" fmla="*/ 320 w 459"/>
                <a:gd name="T7" fmla="*/ 176 h 681"/>
                <a:gd name="T8" fmla="*/ 275 w 459"/>
                <a:gd name="T9" fmla="*/ 176 h 681"/>
                <a:gd name="T10" fmla="*/ 213 w 459"/>
                <a:gd name="T11" fmla="*/ 260 h 681"/>
                <a:gd name="T12" fmla="*/ 244 w 459"/>
                <a:gd name="T13" fmla="*/ 298 h 681"/>
                <a:gd name="T14" fmla="*/ 213 w 459"/>
                <a:gd name="T15" fmla="*/ 336 h 681"/>
                <a:gd name="T16" fmla="*/ 206 w 459"/>
                <a:gd name="T17" fmla="*/ 390 h 681"/>
                <a:gd name="T18" fmla="*/ 290 w 459"/>
                <a:gd name="T19" fmla="*/ 451 h 681"/>
                <a:gd name="T20" fmla="*/ 336 w 459"/>
                <a:gd name="T21" fmla="*/ 451 h 681"/>
                <a:gd name="T22" fmla="*/ 305 w 459"/>
                <a:gd name="T23" fmla="*/ 352 h 681"/>
                <a:gd name="T24" fmla="*/ 382 w 459"/>
                <a:gd name="T25" fmla="*/ 421 h 681"/>
                <a:gd name="T26" fmla="*/ 443 w 459"/>
                <a:gd name="T27" fmla="*/ 436 h 681"/>
                <a:gd name="T28" fmla="*/ 435 w 459"/>
                <a:gd name="T29" fmla="*/ 489 h 681"/>
                <a:gd name="T30" fmla="*/ 435 w 459"/>
                <a:gd name="T31" fmla="*/ 489 h 681"/>
                <a:gd name="T32" fmla="*/ 382 w 459"/>
                <a:gd name="T33" fmla="*/ 566 h 681"/>
                <a:gd name="T34" fmla="*/ 382 w 459"/>
                <a:gd name="T35" fmla="*/ 566 h 681"/>
                <a:gd name="T36" fmla="*/ 313 w 459"/>
                <a:gd name="T37" fmla="*/ 566 h 681"/>
                <a:gd name="T38" fmla="*/ 305 w 459"/>
                <a:gd name="T39" fmla="*/ 657 h 681"/>
                <a:gd name="T40" fmla="*/ 213 w 459"/>
                <a:gd name="T41" fmla="*/ 680 h 681"/>
                <a:gd name="T42" fmla="*/ 213 w 459"/>
                <a:gd name="T43" fmla="*/ 680 h 681"/>
                <a:gd name="T44" fmla="*/ 137 w 459"/>
                <a:gd name="T45" fmla="*/ 466 h 681"/>
                <a:gd name="T46" fmla="*/ 221 w 459"/>
                <a:gd name="T47" fmla="*/ 115 h 681"/>
                <a:gd name="T48" fmla="*/ 351 w 459"/>
                <a:gd name="T49" fmla="*/ 16 h 681"/>
                <a:gd name="T50" fmla="*/ 359 w 459"/>
                <a:gd name="T51" fmla="*/ 0 h 6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59" h="681">
                  <a:moveTo>
                    <a:pt x="359" y="0"/>
                  </a:moveTo>
                  <a:lnTo>
                    <a:pt x="359" y="0"/>
                  </a:lnTo>
                  <a:cubicBezTo>
                    <a:pt x="366" y="16"/>
                    <a:pt x="374" y="38"/>
                    <a:pt x="374" y="61"/>
                  </a:cubicBezTo>
                  <a:cubicBezTo>
                    <a:pt x="366" y="100"/>
                    <a:pt x="351" y="146"/>
                    <a:pt x="320" y="176"/>
                  </a:cubicBezTo>
                  <a:cubicBezTo>
                    <a:pt x="313" y="184"/>
                    <a:pt x="290" y="168"/>
                    <a:pt x="275" y="176"/>
                  </a:cubicBezTo>
                  <a:cubicBezTo>
                    <a:pt x="252" y="199"/>
                    <a:pt x="221" y="222"/>
                    <a:pt x="213" y="260"/>
                  </a:cubicBezTo>
                  <a:cubicBezTo>
                    <a:pt x="213" y="275"/>
                    <a:pt x="252" y="283"/>
                    <a:pt x="244" y="298"/>
                  </a:cubicBezTo>
                  <a:cubicBezTo>
                    <a:pt x="244" y="313"/>
                    <a:pt x="221" y="321"/>
                    <a:pt x="213" y="336"/>
                  </a:cubicBezTo>
                  <a:cubicBezTo>
                    <a:pt x="206" y="352"/>
                    <a:pt x="198" y="375"/>
                    <a:pt x="206" y="390"/>
                  </a:cubicBezTo>
                  <a:cubicBezTo>
                    <a:pt x="229" y="421"/>
                    <a:pt x="259" y="436"/>
                    <a:pt x="290" y="451"/>
                  </a:cubicBezTo>
                  <a:cubicBezTo>
                    <a:pt x="305" y="459"/>
                    <a:pt x="336" y="466"/>
                    <a:pt x="336" y="451"/>
                  </a:cubicBezTo>
                  <a:cubicBezTo>
                    <a:pt x="336" y="421"/>
                    <a:pt x="275" y="375"/>
                    <a:pt x="305" y="352"/>
                  </a:cubicBezTo>
                  <a:cubicBezTo>
                    <a:pt x="336" y="336"/>
                    <a:pt x="351" y="405"/>
                    <a:pt x="382" y="421"/>
                  </a:cubicBezTo>
                  <a:cubicBezTo>
                    <a:pt x="397" y="428"/>
                    <a:pt x="427" y="421"/>
                    <a:pt x="443" y="436"/>
                  </a:cubicBezTo>
                  <a:cubicBezTo>
                    <a:pt x="458" y="451"/>
                    <a:pt x="443" y="474"/>
                    <a:pt x="435" y="489"/>
                  </a:cubicBezTo>
                  <a:lnTo>
                    <a:pt x="435" y="489"/>
                  </a:lnTo>
                  <a:cubicBezTo>
                    <a:pt x="382" y="566"/>
                    <a:pt x="382" y="566"/>
                    <a:pt x="382" y="566"/>
                  </a:cubicBezTo>
                  <a:lnTo>
                    <a:pt x="382" y="566"/>
                  </a:lnTo>
                  <a:cubicBezTo>
                    <a:pt x="359" y="566"/>
                    <a:pt x="328" y="550"/>
                    <a:pt x="313" y="566"/>
                  </a:cubicBezTo>
                  <a:cubicBezTo>
                    <a:pt x="290" y="588"/>
                    <a:pt x="320" y="634"/>
                    <a:pt x="305" y="657"/>
                  </a:cubicBezTo>
                  <a:cubicBezTo>
                    <a:pt x="290" y="680"/>
                    <a:pt x="236" y="673"/>
                    <a:pt x="213" y="680"/>
                  </a:cubicBezTo>
                  <a:lnTo>
                    <a:pt x="213" y="680"/>
                  </a:lnTo>
                  <a:cubicBezTo>
                    <a:pt x="190" y="604"/>
                    <a:pt x="183" y="527"/>
                    <a:pt x="137" y="466"/>
                  </a:cubicBezTo>
                  <a:cubicBezTo>
                    <a:pt x="0" y="329"/>
                    <a:pt x="168" y="237"/>
                    <a:pt x="221" y="115"/>
                  </a:cubicBezTo>
                  <a:cubicBezTo>
                    <a:pt x="244" y="54"/>
                    <a:pt x="313" y="54"/>
                    <a:pt x="351" y="16"/>
                  </a:cubicBezTo>
                  <a:cubicBezTo>
                    <a:pt x="351" y="8"/>
                    <a:pt x="359" y="8"/>
                    <a:pt x="359" y="0"/>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23" name="Freeform 6"/>
            <p:cNvSpPr>
              <a:spLocks noChangeArrowheads="1"/>
            </p:cNvSpPr>
            <p:nvPr/>
          </p:nvSpPr>
          <p:spPr bwMode="auto">
            <a:xfrm>
              <a:off x="6376573" y="7100888"/>
              <a:ext cx="138103" cy="138112"/>
            </a:xfrm>
            <a:custGeom>
              <a:avLst/>
              <a:gdLst>
                <a:gd name="T0" fmla="*/ 7 w 383"/>
                <a:gd name="T1" fmla="*/ 107 h 383"/>
                <a:gd name="T2" fmla="*/ 7 w 383"/>
                <a:gd name="T3" fmla="*/ 107 h 383"/>
                <a:gd name="T4" fmla="*/ 30 w 383"/>
                <a:gd name="T5" fmla="*/ 229 h 383"/>
                <a:gd name="T6" fmla="*/ 53 w 383"/>
                <a:gd name="T7" fmla="*/ 283 h 383"/>
                <a:gd name="T8" fmla="*/ 76 w 383"/>
                <a:gd name="T9" fmla="*/ 321 h 383"/>
                <a:gd name="T10" fmla="*/ 107 w 383"/>
                <a:gd name="T11" fmla="*/ 344 h 383"/>
                <a:gd name="T12" fmla="*/ 107 w 383"/>
                <a:gd name="T13" fmla="*/ 344 h 383"/>
                <a:gd name="T14" fmla="*/ 160 w 383"/>
                <a:gd name="T15" fmla="*/ 336 h 383"/>
                <a:gd name="T16" fmla="*/ 191 w 383"/>
                <a:gd name="T17" fmla="*/ 382 h 383"/>
                <a:gd name="T18" fmla="*/ 191 w 383"/>
                <a:gd name="T19" fmla="*/ 382 h 383"/>
                <a:gd name="T20" fmla="*/ 229 w 383"/>
                <a:gd name="T21" fmla="*/ 359 h 383"/>
                <a:gd name="T22" fmla="*/ 237 w 383"/>
                <a:gd name="T23" fmla="*/ 290 h 383"/>
                <a:gd name="T24" fmla="*/ 229 w 383"/>
                <a:gd name="T25" fmla="*/ 214 h 383"/>
                <a:gd name="T26" fmla="*/ 305 w 383"/>
                <a:gd name="T27" fmla="*/ 245 h 383"/>
                <a:gd name="T28" fmla="*/ 382 w 383"/>
                <a:gd name="T29" fmla="*/ 222 h 383"/>
                <a:gd name="T30" fmla="*/ 382 w 383"/>
                <a:gd name="T31" fmla="*/ 222 h 383"/>
                <a:gd name="T32" fmla="*/ 321 w 383"/>
                <a:gd name="T33" fmla="*/ 168 h 383"/>
                <a:gd name="T34" fmla="*/ 313 w 383"/>
                <a:gd name="T35" fmla="*/ 130 h 383"/>
                <a:gd name="T36" fmla="*/ 237 w 383"/>
                <a:gd name="T37" fmla="*/ 84 h 383"/>
                <a:gd name="T38" fmla="*/ 153 w 383"/>
                <a:gd name="T39" fmla="*/ 23 h 383"/>
                <a:gd name="T40" fmla="*/ 153 w 383"/>
                <a:gd name="T41" fmla="*/ 23 h 383"/>
                <a:gd name="T42" fmla="*/ 92 w 383"/>
                <a:gd name="T43" fmla="*/ 46 h 383"/>
                <a:gd name="T44" fmla="*/ 61 w 383"/>
                <a:gd name="T45" fmla="*/ 0 h 383"/>
                <a:gd name="T46" fmla="*/ 7 w 383"/>
                <a:gd name="T47" fmla="*/ 46 h 383"/>
                <a:gd name="T48" fmla="*/ 7 w 383"/>
                <a:gd name="T49" fmla="*/ 107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83" h="383">
                  <a:moveTo>
                    <a:pt x="7" y="107"/>
                  </a:moveTo>
                  <a:lnTo>
                    <a:pt x="7" y="107"/>
                  </a:lnTo>
                  <a:cubicBezTo>
                    <a:pt x="15" y="145"/>
                    <a:pt x="15" y="191"/>
                    <a:pt x="30" y="229"/>
                  </a:cubicBezTo>
                  <a:cubicBezTo>
                    <a:pt x="30" y="245"/>
                    <a:pt x="46" y="267"/>
                    <a:pt x="53" y="283"/>
                  </a:cubicBezTo>
                  <a:cubicBezTo>
                    <a:pt x="61" y="298"/>
                    <a:pt x="61" y="313"/>
                    <a:pt x="76" y="321"/>
                  </a:cubicBezTo>
                  <a:cubicBezTo>
                    <a:pt x="84" y="329"/>
                    <a:pt x="99" y="336"/>
                    <a:pt x="107" y="344"/>
                  </a:cubicBezTo>
                  <a:lnTo>
                    <a:pt x="107" y="344"/>
                  </a:lnTo>
                  <a:cubicBezTo>
                    <a:pt x="130" y="344"/>
                    <a:pt x="145" y="329"/>
                    <a:pt x="160" y="336"/>
                  </a:cubicBezTo>
                  <a:cubicBezTo>
                    <a:pt x="176" y="344"/>
                    <a:pt x="183" y="367"/>
                    <a:pt x="191" y="382"/>
                  </a:cubicBezTo>
                  <a:lnTo>
                    <a:pt x="191" y="382"/>
                  </a:lnTo>
                  <a:cubicBezTo>
                    <a:pt x="206" y="374"/>
                    <a:pt x="221" y="367"/>
                    <a:pt x="229" y="359"/>
                  </a:cubicBezTo>
                  <a:cubicBezTo>
                    <a:pt x="237" y="336"/>
                    <a:pt x="237" y="313"/>
                    <a:pt x="237" y="290"/>
                  </a:cubicBezTo>
                  <a:cubicBezTo>
                    <a:pt x="237" y="267"/>
                    <a:pt x="214" y="229"/>
                    <a:pt x="229" y="214"/>
                  </a:cubicBezTo>
                  <a:cubicBezTo>
                    <a:pt x="252" y="199"/>
                    <a:pt x="275" y="245"/>
                    <a:pt x="305" y="245"/>
                  </a:cubicBezTo>
                  <a:cubicBezTo>
                    <a:pt x="328" y="252"/>
                    <a:pt x="359" y="229"/>
                    <a:pt x="382" y="222"/>
                  </a:cubicBezTo>
                  <a:lnTo>
                    <a:pt x="382" y="222"/>
                  </a:lnTo>
                  <a:lnTo>
                    <a:pt x="321" y="168"/>
                  </a:lnTo>
                  <a:cubicBezTo>
                    <a:pt x="321" y="160"/>
                    <a:pt x="313" y="130"/>
                    <a:pt x="313" y="130"/>
                  </a:cubicBezTo>
                  <a:cubicBezTo>
                    <a:pt x="290" y="115"/>
                    <a:pt x="259" y="99"/>
                    <a:pt x="237" y="84"/>
                  </a:cubicBezTo>
                  <a:cubicBezTo>
                    <a:pt x="206" y="69"/>
                    <a:pt x="176" y="46"/>
                    <a:pt x="153" y="23"/>
                  </a:cubicBezTo>
                  <a:lnTo>
                    <a:pt x="153" y="23"/>
                  </a:lnTo>
                  <a:cubicBezTo>
                    <a:pt x="130" y="31"/>
                    <a:pt x="115" y="46"/>
                    <a:pt x="92" y="46"/>
                  </a:cubicBezTo>
                  <a:cubicBezTo>
                    <a:pt x="76" y="38"/>
                    <a:pt x="76" y="0"/>
                    <a:pt x="61" y="0"/>
                  </a:cubicBezTo>
                  <a:cubicBezTo>
                    <a:pt x="38" y="8"/>
                    <a:pt x="23" y="31"/>
                    <a:pt x="7" y="46"/>
                  </a:cubicBezTo>
                  <a:cubicBezTo>
                    <a:pt x="0" y="69"/>
                    <a:pt x="7" y="92"/>
                    <a:pt x="7" y="107"/>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24" name="Freeform 7"/>
            <p:cNvSpPr>
              <a:spLocks noChangeArrowheads="1"/>
            </p:cNvSpPr>
            <p:nvPr/>
          </p:nvSpPr>
          <p:spPr bwMode="auto">
            <a:xfrm>
              <a:off x="6430544" y="7026275"/>
              <a:ext cx="176201" cy="153988"/>
            </a:xfrm>
            <a:custGeom>
              <a:avLst/>
              <a:gdLst>
                <a:gd name="T0" fmla="*/ 229 w 490"/>
                <a:gd name="T1" fmla="*/ 428 h 429"/>
                <a:gd name="T2" fmla="*/ 229 w 490"/>
                <a:gd name="T3" fmla="*/ 428 h 429"/>
                <a:gd name="T4" fmla="*/ 290 w 490"/>
                <a:gd name="T5" fmla="*/ 359 h 429"/>
                <a:gd name="T6" fmla="*/ 336 w 490"/>
                <a:gd name="T7" fmla="*/ 344 h 429"/>
                <a:gd name="T8" fmla="*/ 359 w 490"/>
                <a:gd name="T9" fmla="*/ 389 h 429"/>
                <a:gd name="T10" fmla="*/ 359 w 490"/>
                <a:gd name="T11" fmla="*/ 389 h 429"/>
                <a:gd name="T12" fmla="*/ 443 w 490"/>
                <a:gd name="T13" fmla="*/ 382 h 429"/>
                <a:gd name="T14" fmla="*/ 481 w 490"/>
                <a:gd name="T15" fmla="*/ 252 h 429"/>
                <a:gd name="T16" fmla="*/ 420 w 490"/>
                <a:gd name="T17" fmla="*/ 214 h 429"/>
                <a:gd name="T18" fmla="*/ 420 w 490"/>
                <a:gd name="T19" fmla="*/ 214 h 429"/>
                <a:gd name="T20" fmla="*/ 359 w 490"/>
                <a:gd name="T21" fmla="*/ 199 h 429"/>
                <a:gd name="T22" fmla="*/ 290 w 490"/>
                <a:gd name="T23" fmla="*/ 229 h 429"/>
                <a:gd name="T24" fmla="*/ 252 w 490"/>
                <a:gd name="T25" fmla="*/ 176 h 429"/>
                <a:gd name="T26" fmla="*/ 237 w 490"/>
                <a:gd name="T27" fmla="*/ 91 h 429"/>
                <a:gd name="T28" fmla="*/ 160 w 490"/>
                <a:gd name="T29" fmla="*/ 53 h 429"/>
                <a:gd name="T30" fmla="*/ 160 w 490"/>
                <a:gd name="T31" fmla="*/ 53 h 429"/>
                <a:gd name="T32" fmla="*/ 129 w 490"/>
                <a:gd name="T33" fmla="*/ 0 h 429"/>
                <a:gd name="T34" fmla="*/ 45 w 490"/>
                <a:gd name="T35" fmla="*/ 30 h 429"/>
                <a:gd name="T36" fmla="*/ 23 w 490"/>
                <a:gd name="T37" fmla="*/ 76 h 429"/>
                <a:gd name="T38" fmla="*/ 30 w 490"/>
                <a:gd name="T39" fmla="*/ 130 h 429"/>
                <a:gd name="T40" fmla="*/ 0 w 490"/>
                <a:gd name="T41" fmla="*/ 229 h 429"/>
                <a:gd name="T42" fmla="*/ 0 w 490"/>
                <a:gd name="T43" fmla="*/ 229 h 429"/>
                <a:gd name="T44" fmla="*/ 84 w 490"/>
                <a:gd name="T45" fmla="*/ 290 h 429"/>
                <a:gd name="T46" fmla="*/ 160 w 490"/>
                <a:gd name="T47" fmla="*/ 336 h 429"/>
                <a:gd name="T48" fmla="*/ 168 w 490"/>
                <a:gd name="T49" fmla="*/ 374 h 429"/>
                <a:gd name="T50" fmla="*/ 229 w 490"/>
                <a:gd name="T51" fmla="*/ 428 h 4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90" h="429">
                  <a:moveTo>
                    <a:pt x="229" y="428"/>
                  </a:moveTo>
                  <a:lnTo>
                    <a:pt x="229" y="428"/>
                  </a:lnTo>
                  <a:cubicBezTo>
                    <a:pt x="252" y="405"/>
                    <a:pt x="267" y="382"/>
                    <a:pt x="290" y="359"/>
                  </a:cubicBezTo>
                  <a:cubicBezTo>
                    <a:pt x="298" y="351"/>
                    <a:pt x="320" y="336"/>
                    <a:pt x="336" y="344"/>
                  </a:cubicBezTo>
                  <a:cubicBezTo>
                    <a:pt x="351" y="351"/>
                    <a:pt x="351" y="374"/>
                    <a:pt x="359" y="389"/>
                  </a:cubicBezTo>
                  <a:lnTo>
                    <a:pt x="359" y="389"/>
                  </a:lnTo>
                  <a:cubicBezTo>
                    <a:pt x="389" y="389"/>
                    <a:pt x="420" y="405"/>
                    <a:pt x="443" y="382"/>
                  </a:cubicBezTo>
                  <a:cubicBezTo>
                    <a:pt x="473" y="351"/>
                    <a:pt x="489" y="298"/>
                    <a:pt x="481" y="252"/>
                  </a:cubicBezTo>
                  <a:cubicBezTo>
                    <a:pt x="481" y="229"/>
                    <a:pt x="443" y="229"/>
                    <a:pt x="420" y="214"/>
                  </a:cubicBezTo>
                  <a:lnTo>
                    <a:pt x="420" y="214"/>
                  </a:lnTo>
                  <a:cubicBezTo>
                    <a:pt x="404" y="214"/>
                    <a:pt x="381" y="191"/>
                    <a:pt x="359" y="199"/>
                  </a:cubicBezTo>
                  <a:cubicBezTo>
                    <a:pt x="336" y="199"/>
                    <a:pt x="313" y="237"/>
                    <a:pt x="290" y="229"/>
                  </a:cubicBezTo>
                  <a:cubicBezTo>
                    <a:pt x="267" y="229"/>
                    <a:pt x="259" y="199"/>
                    <a:pt x="252" y="176"/>
                  </a:cubicBezTo>
                  <a:cubicBezTo>
                    <a:pt x="237" y="145"/>
                    <a:pt x="252" y="114"/>
                    <a:pt x="237" y="91"/>
                  </a:cubicBezTo>
                  <a:cubicBezTo>
                    <a:pt x="221" y="69"/>
                    <a:pt x="183" y="61"/>
                    <a:pt x="160" y="53"/>
                  </a:cubicBezTo>
                  <a:lnTo>
                    <a:pt x="160" y="53"/>
                  </a:lnTo>
                  <a:cubicBezTo>
                    <a:pt x="145" y="30"/>
                    <a:pt x="137" y="15"/>
                    <a:pt x="129" y="0"/>
                  </a:cubicBezTo>
                  <a:lnTo>
                    <a:pt x="45" y="30"/>
                  </a:lnTo>
                  <a:lnTo>
                    <a:pt x="23" y="76"/>
                  </a:lnTo>
                  <a:cubicBezTo>
                    <a:pt x="23" y="91"/>
                    <a:pt x="38" y="114"/>
                    <a:pt x="30" y="130"/>
                  </a:cubicBezTo>
                  <a:cubicBezTo>
                    <a:pt x="30" y="168"/>
                    <a:pt x="7" y="199"/>
                    <a:pt x="0" y="229"/>
                  </a:cubicBezTo>
                  <a:lnTo>
                    <a:pt x="0" y="229"/>
                  </a:lnTo>
                  <a:cubicBezTo>
                    <a:pt x="23" y="252"/>
                    <a:pt x="53" y="275"/>
                    <a:pt x="84" y="290"/>
                  </a:cubicBezTo>
                  <a:cubicBezTo>
                    <a:pt x="106" y="305"/>
                    <a:pt x="137" y="321"/>
                    <a:pt x="160" y="336"/>
                  </a:cubicBezTo>
                  <a:cubicBezTo>
                    <a:pt x="160" y="336"/>
                    <a:pt x="168" y="366"/>
                    <a:pt x="168" y="374"/>
                  </a:cubicBezTo>
                  <a:lnTo>
                    <a:pt x="229" y="428"/>
                  </a:ln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25" name="Freeform 8"/>
            <p:cNvSpPr>
              <a:spLocks noChangeArrowheads="1"/>
            </p:cNvSpPr>
            <p:nvPr/>
          </p:nvSpPr>
          <p:spPr bwMode="auto">
            <a:xfrm>
              <a:off x="6438480" y="7148513"/>
              <a:ext cx="160328" cy="150812"/>
            </a:xfrm>
            <a:custGeom>
              <a:avLst/>
              <a:gdLst>
                <a:gd name="T0" fmla="*/ 129 w 444"/>
                <a:gd name="T1" fmla="*/ 115 h 421"/>
                <a:gd name="T2" fmla="*/ 129 w 444"/>
                <a:gd name="T3" fmla="*/ 115 h 421"/>
                <a:gd name="T4" fmla="*/ 53 w 444"/>
                <a:gd name="T5" fmla="*/ 84 h 421"/>
                <a:gd name="T6" fmla="*/ 61 w 444"/>
                <a:gd name="T7" fmla="*/ 160 h 421"/>
                <a:gd name="T8" fmla="*/ 53 w 444"/>
                <a:gd name="T9" fmla="*/ 229 h 421"/>
                <a:gd name="T10" fmla="*/ 15 w 444"/>
                <a:gd name="T11" fmla="*/ 252 h 421"/>
                <a:gd name="T12" fmla="*/ 15 w 444"/>
                <a:gd name="T13" fmla="*/ 252 h 421"/>
                <a:gd name="T14" fmla="*/ 22 w 444"/>
                <a:gd name="T15" fmla="*/ 328 h 421"/>
                <a:gd name="T16" fmla="*/ 114 w 444"/>
                <a:gd name="T17" fmla="*/ 305 h 421"/>
                <a:gd name="T18" fmla="*/ 99 w 444"/>
                <a:gd name="T19" fmla="*/ 344 h 421"/>
                <a:gd name="T20" fmla="*/ 137 w 444"/>
                <a:gd name="T21" fmla="*/ 359 h 421"/>
                <a:gd name="T22" fmla="*/ 137 w 444"/>
                <a:gd name="T23" fmla="*/ 382 h 421"/>
                <a:gd name="T24" fmla="*/ 168 w 444"/>
                <a:gd name="T25" fmla="*/ 420 h 421"/>
                <a:gd name="T26" fmla="*/ 168 w 444"/>
                <a:gd name="T27" fmla="*/ 420 h 421"/>
                <a:gd name="T28" fmla="*/ 191 w 444"/>
                <a:gd name="T29" fmla="*/ 405 h 421"/>
                <a:gd name="T30" fmla="*/ 229 w 444"/>
                <a:gd name="T31" fmla="*/ 412 h 421"/>
                <a:gd name="T32" fmla="*/ 290 w 444"/>
                <a:gd name="T33" fmla="*/ 367 h 421"/>
                <a:gd name="T34" fmla="*/ 336 w 444"/>
                <a:gd name="T35" fmla="*/ 305 h 421"/>
                <a:gd name="T36" fmla="*/ 404 w 444"/>
                <a:gd name="T37" fmla="*/ 298 h 421"/>
                <a:gd name="T38" fmla="*/ 443 w 444"/>
                <a:gd name="T39" fmla="*/ 252 h 421"/>
                <a:gd name="T40" fmla="*/ 443 w 444"/>
                <a:gd name="T41" fmla="*/ 252 h 421"/>
                <a:gd name="T42" fmla="*/ 381 w 444"/>
                <a:gd name="T43" fmla="*/ 222 h 421"/>
                <a:gd name="T44" fmla="*/ 397 w 444"/>
                <a:gd name="T45" fmla="*/ 168 h 421"/>
                <a:gd name="T46" fmla="*/ 397 w 444"/>
                <a:gd name="T47" fmla="*/ 168 h 421"/>
                <a:gd name="T48" fmla="*/ 336 w 444"/>
                <a:gd name="T49" fmla="*/ 53 h 421"/>
                <a:gd name="T50" fmla="*/ 336 w 444"/>
                <a:gd name="T51" fmla="*/ 53 h 421"/>
                <a:gd name="T52" fmla="*/ 313 w 444"/>
                <a:gd name="T53" fmla="*/ 8 h 421"/>
                <a:gd name="T54" fmla="*/ 267 w 444"/>
                <a:gd name="T55" fmla="*/ 23 h 421"/>
                <a:gd name="T56" fmla="*/ 206 w 444"/>
                <a:gd name="T57" fmla="*/ 92 h 421"/>
                <a:gd name="T58" fmla="*/ 191 w 444"/>
                <a:gd name="T59" fmla="*/ 99 h 421"/>
                <a:gd name="T60" fmla="*/ 152 w 444"/>
                <a:gd name="T61" fmla="*/ 115 h 421"/>
                <a:gd name="T62" fmla="*/ 129 w 444"/>
                <a:gd name="T63" fmla="*/ 115 h 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44" h="421">
                  <a:moveTo>
                    <a:pt x="129" y="115"/>
                  </a:moveTo>
                  <a:lnTo>
                    <a:pt x="129" y="115"/>
                  </a:lnTo>
                  <a:cubicBezTo>
                    <a:pt x="99" y="115"/>
                    <a:pt x="76" y="69"/>
                    <a:pt x="53" y="84"/>
                  </a:cubicBezTo>
                  <a:cubicBezTo>
                    <a:pt x="38" y="99"/>
                    <a:pt x="61" y="137"/>
                    <a:pt x="61" y="160"/>
                  </a:cubicBezTo>
                  <a:cubicBezTo>
                    <a:pt x="61" y="183"/>
                    <a:pt x="61" y="206"/>
                    <a:pt x="53" y="229"/>
                  </a:cubicBezTo>
                  <a:cubicBezTo>
                    <a:pt x="45" y="237"/>
                    <a:pt x="30" y="244"/>
                    <a:pt x="15" y="252"/>
                  </a:cubicBezTo>
                  <a:lnTo>
                    <a:pt x="15" y="252"/>
                  </a:lnTo>
                  <a:cubicBezTo>
                    <a:pt x="22" y="275"/>
                    <a:pt x="0" y="313"/>
                    <a:pt x="22" y="328"/>
                  </a:cubicBezTo>
                  <a:cubicBezTo>
                    <a:pt x="53" y="344"/>
                    <a:pt x="83" y="298"/>
                    <a:pt x="114" y="305"/>
                  </a:cubicBezTo>
                  <a:cubicBezTo>
                    <a:pt x="129" y="313"/>
                    <a:pt x="99" y="336"/>
                    <a:pt x="99" y="344"/>
                  </a:cubicBezTo>
                  <a:cubicBezTo>
                    <a:pt x="106" y="359"/>
                    <a:pt x="129" y="344"/>
                    <a:pt x="137" y="359"/>
                  </a:cubicBezTo>
                  <a:cubicBezTo>
                    <a:pt x="145" y="359"/>
                    <a:pt x="129" y="374"/>
                    <a:pt x="137" y="382"/>
                  </a:cubicBezTo>
                  <a:cubicBezTo>
                    <a:pt x="145" y="397"/>
                    <a:pt x="152" y="405"/>
                    <a:pt x="168" y="420"/>
                  </a:cubicBezTo>
                  <a:lnTo>
                    <a:pt x="168" y="420"/>
                  </a:lnTo>
                  <a:cubicBezTo>
                    <a:pt x="175" y="412"/>
                    <a:pt x="183" y="405"/>
                    <a:pt x="191" y="405"/>
                  </a:cubicBezTo>
                  <a:cubicBezTo>
                    <a:pt x="206" y="405"/>
                    <a:pt x="221" y="412"/>
                    <a:pt x="229" y="412"/>
                  </a:cubicBezTo>
                  <a:cubicBezTo>
                    <a:pt x="252" y="397"/>
                    <a:pt x="267" y="382"/>
                    <a:pt x="290" y="367"/>
                  </a:cubicBezTo>
                  <a:cubicBezTo>
                    <a:pt x="305" y="344"/>
                    <a:pt x="313" y="313"/>
                    <a:pt x="336" y="305"/>
                  </a:cubicBezTo>
                  <a:cubicBezTo>
                    <a:pt x="358" y="290"/>
                    <a:pt x="381" y="313"/>
                    <a:pt x="404" y="298"/>
                  </a:cubicBezTo>
                  <a:cubicBezTo>
                    <a:pt x="420" y="290"/>
                    <a:pt x="427" y="267"/>
                    <a:pt x="443" y="252"/>
                  </a:cubicBezTo>
                  <a:lnTo>
                    <a:pt x="443" y="252"/>
                  </a:lnTo>
                  <a:cubicBezTo>
                    <a:pt x="420" y="244"/>
                    <a:pt x="397" y="244"/>
                    <a:pt x="381" y="222"/>
                  </a:cubicBezTo>
                  <a:cubicBezTo>
                    <a:pt x="374" y="206"/>
                    <a:pt x="397" y="183"/>
                    <a:pt x="397" y="168"/>
                  </a:cubicBezTo>
                  <a:lnTo>
                    <a:pt x="397" y="168"/>
                  </a:lnTo>
                  <a:cubicBezTo>
                    <a:pt x="336" y="53"/>
                    <a:pt x="336" y="53"/>
                    <a:pt x="336" y="53"/>
                  </a:cubicBezTo>
                  <a:lnTo>
                    <a:pt x="336" y="53"/>
                  </a:lnTo>
                  <a:cubicBezTo>
                    <a:pt x="328" y="38"/>
                    <a:pt x="328" y="15"/>
                    <a:pt x="313" y="8"/>
                  </a:cubicBezTo>
                  <a:cubicBezTo>
                    <a:pt x="297" y="0"/>
                    <a:pt x="275" y="15"/>
                    <a:pt x="267" y="23"/>
                  </a:cubicBezTo>
                  <a:cubicBezTo>
                    <a:pt x="244" y="46"/>
                    <a:pt x="229" y="69"/>
                    <a:pt x="206" y="92"/>
                  </a:cubicBezTo>
                  <a:cubicBezTo>
                    <a:pt x="206" y="92"/>
                    <a:pt x="198" y="99"/>
                    <a:pt x="191" y="99"/>
                  </a:cubicBezTo>
                  <a:cubicBezTo>
                    <a:pt x="183" y="107"/>
                    <a:pt x="168" y="115"/>
                    <a:pt x="152" y="115"/>
                  </a:cubicBezTo>
                  <a:cubicBezTo>
                    <a:pt x="137" y="115"/>
                    <a:pt x="129" y="115"/>
                    <a:pt x="129" y="115"/>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26" name="Freeform 9"/>
            <p:cNvSpPr>
              <a:spLocks noChangeArrowheads="1"/>
            </p:cNvSpPr>
            <p:nvPr/>
          </p:nvSpPr>
          <p:spPr bwMode="auto">
            <a:xfrm>
              <a:off x="6560711" y="7092950"/>
              <a:ext cx="149215" cy="115888"/>
            </a:xfrm>
            <a:custGeom>
              <a:avLst/>
              <a:gdLst>
                <a:gd name="T0" fmla="*/ 61 w 413"/>
                <a:gd name="T1" fmla="*/ 321 h 322"/>
                <a:gd name="T2" fmla="*/ 61 w 413"/>
                <a:gd name="T3" fmla="*/ 321 h 322"/>
                <a:gd name="T4" fmla="*/ 0 w 413"/>
                <a:gd name="T5" fmla="*/ 206 h 322"/>
                <a:gd name="T6" fmla="*/ 0 w 413"/>
                <a:gd name="T7" fmla="*/ 206 h 322"/>
                <a:gd name="T8" fmla="*/ 84 w 413"/>
                <a:gd name="T9" fmla="*/ 199 h 322"/>
                <a:gd name="T10" fmla="*/ 122 w 413"/>
                <a:gd name="T11" fmla="*/ 69 h 322"/>
                <a:gd name="T12" fmla="*/ 61 w 413"/>
                <a:gd name="T13" fmla="*/ 31 h 322"/>
                <a:gd name="T14" fmla="*/ 61 w 413"/>
                <a:gd name="T15" fmla="*/ 31 h 322"/>
                <a:gd name="T16" fmla="*/ 91 w 413"/>
                <a:gd name="T17" fmla="*/ 0 h 322"/>
                <a:gd name="T18" fmla="*/ 152 w 413"/>
                <a:gd name="T19" fmla="*/ 16 h 322"/>
                <a:gd name="T20" fmla="*/ 206 w 413"/>
                <a:gd name="T21" fmla="*/ 46 h 322"/>
                <a:gd name="T22" fmla="*/ 236 w 413"/>
                <a:gd name="T23" fmla="*/ 23 h 322"/>
                <a:gd name="T24" fmla="*/ 236 w 413"/>
                <a:gd name="T25" fmla="*/ 23 h 322"/>
                <a:gd name="T26" fmla="*/ 290 w 413"/>
                <a:gd name="T27" fmla="*/ 54 h 322"/>
                <a:gd name="T28" fmla="*/ 305 w 413"/>
                <a:gd name="T29" fmla="*/ 69 h 322"/>
                <a:gd name="T30" fmla="*/ 374 w 413"/>
                <a:gd name="T31" fmla="*/ 69 h 322"/>
                <a:gd name="T32" fmla="*/ 374 w 413"/>
                <a:gd name="T33" fmla="*/ 69 h 322"/>
                <a:gd name="T34" fmla="*/ 404 w 413"/>
                <a:gd name="T35" fmla="*/ 145 h 322"/>
                <a:gd name="T36" fmla="*/ 343 w 413"/>
                <a:gd name="T37" fmla="*/ 183 h 322"/>
                <a:gd name="T38" fmla="*/ 343 w 413"/>
                <a:gd name="T39" fmla="*/ 183 h 322"/>
                <a:gd name="T40" fmla="*/ 297 w 413"/>
                <a:gd name="T41" fmla="*/ 168 h 322"/>
                <a:gd name="T42" fmla="*/ 259 w 413"/>
                <a:gd name="T43" fmla="*/ 168 h 322"/>
                <a:gd name="T44" fmla="*/ 168 w 413"/>
                <a:gd name="T45" fmla="*/ 206 h 322"/>
                <a:gd name="T46" fmla="*/ 130 w 413"/>
                <a:gd name="T47" fmla="*/ 268 h 322"/>
                <a:gd name="T48" fmla="*/ 61 w 413"/>
                <a:gd name="T49" fmla="*/ 321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13" h="322">
                  <a:moveTo>
                    <a:pt x="61" y="321"/>
                  </a:moveTo>
                  <a:lnTo>
                    <a:pt x="61" y="321"/>
                  </a:lnTo>
                  <a:cubicBezTo>
                    <a:pt x="0" y="206"/>
                    <a:pt x="0" y="206"/>
                    <a:pt x="0" y="206"/>
                  </a:cubicBezTo>
                  <a:lnTo>
                    <a:pt x="0" y="206"/>
                  </a:lnTo>
                  <a:cubicBezTo>
                    <a:pt x="30" y="206"/>
                    <a:pt x="61" y="222"/>
                    <a:pt x="84" y="199"/>
                  </a:cubicBezTo>
                  <a:cubicBezTo>
                    <a:pt x="114" y="168"/>
                    <a:pt x="130" y="115"/>
                    <a:pt x="122" y="69"/>
                  </a:cubicBezTo>
                  <a:cubicBezTo>
                    <a:pt x="122" y="46"/>
                    <a:pt x="84" y="46"/>
                    <a:pt x="61" y="31"/>
                  </a:cubicBezTo>
                  <a:lnTo>
                    <a:pt x="61" y="31"/>
                  </a:lnTo>
                  <a:cubicBezTo>
                    <a:pt x="76" y="23"/>
                    <a:pt x="76" y="8"/>
                    <a:pt x="91" y="0"/>
                  </a:cubicBezTo>
                  <a:cubicBezTo>
                    <a:pt x="114" y="0"/>
                    <a:pt x="137" y="8"/>
                    <a:pt x="152" y="16"/>
                  </a:cubicBezTo>
                  <a:cubicBezTo>
                    <a:pt x="175" y="23"/>
                    <a:pt x="183" y="46"/>
                    <a:pt x="206" y="46"/>
                  </a:cubicBezTo>
                  <a:cubicBezTo>
                    <a:pt x="214" y="46"/>
                    <a:pt x="221" y="31"/>
                    <a:pt x="236" y="23"/>
                  </a:cubicBezTo>
                  <a:lnTo>
                    <a:pt x="236" y="23"/>
                  </a:lnTo>
                  <a:cubicBezTo>
                    <a:pt x="252" y="31"/>
                    <a:pt x="267" y="46"/>
                    <a:pt x="290" y="54"/>
                  </a:cubicBezTo>
                  <a:cubicBezTo>
                    <a:pt x="290" y="61"/>
                    <a:pt x="297" y="69"/>
                    <a:pt x="305" y="69"/>
                  </a:cubicBezTo>
                  <a:cubicBezTo>
                    <a:pt x="328" y="77"/>
                    <a:pt x="351" y="69"/>
                    <a:pt x="374" y="69"/>
                  </a:cubicBezTo>
                  <a:lnTo>
                    <a:pt x="374" y="69"/>
                  </a:lnTo>
                  <a:cubicBezTo>
                    <a:pt x="382" y="92"/>
                    <a:pt x="412" y="115"/>
                    <a:pt x="404" y="145"/>
                  </a:cubicBezTo>
                  <a:cubicBezTo>
                    <a:pt x="397" y="168"/>
                    <a:pt x="366" y="168"/>
                    <a:pt x="343" y="183"/>
                  </a:cubicBezTo>
                  <a:lnTo>
                    <a:pt x="343" y="183"/>
                  </a:lnTo>
                  <a:cubicBezTo>
                    <a:pt x="328" y="176"/>
                    <a:pt x="313" y="168"/>
                    <a:pt x="297" y="168"/>
                  </a:cubicBezTo>
                  <a:cubicBezTo>
                    <a:pt x="282" y="161"/>
                    <a:pt x="275" y="161"/>
                    <a:pt x="259" y="168"/>
                  </a:cubicBezTo>
                  <a:cubicBezTo>
                    <a:pt x="229" y="176"/>
                    <a:pt x="191" y="183"/>
                    <a:pt x="168" y="206"/>
                  </a:cubicBezTo>
                  <a:cubicBezTo>
                    <a:pt x="145" y="214"/>
                    <a:pt x="145" y="245"/>
                    <a:pt x="130" y="268"/>
                  </a:cubicBezTo>
                  <a:cubicBezTo>
                    <a:pt x="107" y="290"/>
                    <a:pt x="84" y="306"/>
                    <a:pt x="61" y="321"/>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27" name="Freeform 10"/>
            <p:cNvSpPr>
              <a:spLocks noChangeArrowheads="1"/>
            </p:cNvSpPr>
            <p:nvPr/>
          </p:nvSpPr>
          <p:spPr bwMode="auto">
            <a:xfrm>
              <a:off x="6573410" y="7150101"/>
              <a:ext cx="123817" cy="119063"/>
            </a:xfrm>
            <a:custGeom>
              <a:avLst/>
              <a:gdLst>
                <a:gd name="T0" fmla="*/ 23 w 345"/>
                <a:gd name="T1" fmla="*/ 160 h 329"/>
                <a:gd name="T2" fmla="*/ 23 w 345"/>
                <a:gd name="T3" fmla="*/ 160 h 329"/>
                <a:gd name="T4" fmla="*/ 92 w 345"/>
                <a:gd name="T5" fmla="*/ 107 h 329"/>
                <a:gd name="T6" fmla="*/ 130 w 345"/>
                <a:gd name="T7" fmla="*/ 45 h 329"/>
                <a:gd name="T8" fmla="*/ 221 w 345"/>
                <a:gd name="T9" fmla="*/ 7 h 329"/>
                <a:gd name="T10" fmla="*/ 259 w 345"/>
                <a:gd name="T11" fmla="*/ 7 h 329"/>
                <a:gd name="T12" fmla="*/ 305 w 345"/>
                <a:gd name="T13" fmla="*/ 22 h 329"/>
                <a:gd name="T14" fmla="*/ 305 w 345"/>
                <a:gd name="T15" fmla="*/ 22 h 329"/>
                <a:gd name="T16" fmla="*/ 344 w 345"/>
                <a:gd name="T17" fmla="*/ 61 h 329"/>
                <a:gd name="T18" fmla="*/ 305 w 345"/>
                <a:gd name="T19" fmla="*/ 76 h 329"/>
                <a:gd name="T20" fmla="*/ 267 w 345"/>
                <a:gd name="T21" fmla="*/ 114 h 329"/>
                <a:gd name="T22" fmla="*/ 290 w 345"/>
                <a:gd name="T23" fmla="*/ 168 h 329"/>
                <a:gd name="T24" fmla="*/ 221 w 345"/>
                <a:gd name="T25" fmla="*/ 198 h 329"/>
                <a:gd name="T26" fmla="*/ 275 w 345"/>
                <a:gd name="T27" fmla="*/ 267 h 329"/>
                <a:gd name="T28" fmla="*/ 244 w 345"/>
                <a:gd name="T29" fmla="*/ 320 h 329"/>
                <a:gd name="T30" fmla="*/ 244 w 345"/>
                <a:gd name="T31" fmla="*/ 320 h 329"/>
                <a:gd name="T32" fmla="*/ 183 w 345"/>
                <a:gd name="T33" fmla="*/ 297 h 329"/>
                <a:gd name="T34" fmla="*/ 145 w 345"/>
                <a:gd name="T35" fmla="*/ 305 h 329"/>
                <a:gd name="T36" fmla="*/ 69 w 345"/>
                <a:gd name="T37" fmla="*/ 244 h 329"/>
                <a:gd name="T38" fmla="*/ 69 w 345"/>
                <a:gd name="T39" fmla="*/ 244 h 329"/>
                <a:gd name="T40" fmla="*/ 7 w 345"/>
                <a:gd name="T41" fmla="*/ 214 h 329"/>
                <a:gd name="T42" fmla="*/ 23 w 345"/>
                <a:gd name="T43" fmla="*/ 160 h 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45" h="329">
                  <a:moveTo>
                    <a:pt x="23" y="160"/>
                  </a:moveTo>
                  <a:lnTo>
                    <a:pt x="23" y="160"/>
                  </a:lnTo>
                  <a:cubicBezTo>
                    <a:pt x="46" y="145"/>
                    <a:pt x="69" y="129"/>
                    <a:pt x="92" y="107"/>
                  </a:cubicBezTo>
                  <a:cubicBezTo>
                    <a:pt x="107" y="84"/>
                    <a:pt x="107" y="53"/>
                    <a:pt x="130" y="45"/>
                  </a:cubicBezTo>
                  <a:cubicBezTo>
                    <a:pt x="153" y="22"/>
                    <a:pt x="191" y="15"/>
                    <a:pt x="221" y="7"/>
                  </a:cubicBezTo>
                  <a:cubicBezTo>
                    <a:pt x="237" y="0"/>
                    <a:pt x="244" y="0"/>
                    <a:pt x="259" y="7"/>
                  </a:cubicBezTo>
                  <a:cubicBezTo>
                    <a:pt x="275" y="7"/>
                    <a:pt x="290" y="15"/>
                    <a:pt x="305" y="22"/>
                  </a:cubicBezTo>
                  <a:lnTo>
                    <a:pt x="305" y="22"/>
                  </a:lnTo>
                  <a:cubicBezTo>
                    <a:pt x="313" y="38"/>
                    <a:pt x="344" y="45"/>
                    <a:pt x="344" y="61"/>
                  </a:cubicBezTo>
                  <a:cubicBezTo>
                    <a:pt x="344" y="76"/>
                    <a:pt x="313" y="68"/>
                    <a:pt x="305" y="76"/>
                  </a:cubicBezTo>
                  <a:cubicBezTo>
                    <a:pt x="290" y="91"/>
                    <a:pt x="267" y="99"/>
                    <a:pt x="267" y="114"/>
                  </a:cubicBezTo>
                  <a:cubicBezTo>
                    <a:pt x="259" y="137"/>
                    <a:pt x="298" y="152"/>
                    <a:pt x="290" y="168"/>
                  </a:cubicBezTo>
                  <a:cubicBezTo>
                    <a:pt x="282" y="191"/>
                    <a:pt x="229" y="175"/>
                    <a:pt x="221" y="198"/>
                  </a:cubicBezTo>
                  <a:cubicBezTo>
                    <a:pt x="214" y="229"/>
                    <a:pt x="267" y="236"/>
                    <a:pt x="275" y="267"/>
                  </a:cubicBezTo>
                  <a:cubicBezTo>
                    <a:pt x="275" y="290"/>
                    <a:pt x="267" y="320"/>
                    <a:pt x="244" y="320"/>
                  </a:cubicBezTo>
                  <a:lnTo>
                    <a:pt x="244" y="320"/>
                  </a:lnTo>
                  <a:cubicBezTo>
                    <a:pt x="221" y="328"/>
                    <a:pt x="206" y="305"/>
                    <a:pt x="183" y="297"/>
                  </a:cubicBezTo>
                  <a:cubicBezTo>
                    <a:pt x="176" y="297"/>
                    <a:pt x="160" y="313"/>
                    <a:pt x="145" y="305"/>
                  </a:cubicBezTo>
                  <a:cubicBezTo>
                    <a:pt x="114" y="290"/>
                    <a:pt x="92" y="267"/>
                    <a:pt x="69" y="244"/>
                  </a:cubicBezTo>
                  <a:lnTo>
                    <a:pt x="69" y="244"/>
                  </a:lnTo>
                  <a:cubicBezTo>
                    <a:pt x="46" y="236"/>
                    <a:pt x="23" y="236"/>
                    <a:pt x="7" y="214"/>
                  </a:cubicBezTo>
                  <a:cubicBezTo>
                    <a:pt x="0" y="198"/>
                    <a:pt x="23" y="175"/>
                    <a:pt x="23" y="160"/>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31" name="Freeform 11"/>
            <p:cNvSpPr>
              <a:spLocks noChangeArrowheads="1"/>
            </p:cNvSpPr>
            <p:nvPr/>
          </p:nvSpPr>
          <p:spPr bwMode="auto">
            <a:xfrm>
              <a:off x="6651192" y="7096125"/>
              <a:ext cx="101593" cy="173038"/>
            </a:xfrm>
            <a:custGeom>
              <a:avLst/>
              <a:gdLst>
                <a:gd name="T0" fmla="*/ 91 w 283"/>
                <a:gd name="T1" fmla="*/ 175 h 482"/>
                <a:gd name="T2" fmla="*/ 91 w 283"/>
                <a:gd name="T3" fmla="*/ 175 h 482"/>
                <a:gd name="T4" fmla="*/ 152 w 283"/>
                <a:gd name="T5" fmla="*/ 137 h 482"/>
                <a:gd name="T6" fmla="*/ 122 w 283"/>
                <a:gd name="T7" fmla="*/ 61 h 482"/>
                <a:gd name="T8" fmla="*/ 122 w 283"/>
                <a:gd name="T9" fmla="*/ 61 h 482"/>
                <a:gd name="T10" fmla="*/ 99 w 283"/>
                <a:gd name="T11" fmla="*/ 15 h 482"/>
                <a:gd name="T12" fmla="*/ 145 w 283"/>
                <a:gd name="T13" fmla="*/ 0 h 482"/>
                <a:gd name="T14" fmla="*/ 145 w 283"/>
                <a:gd name="T15" fmla="*/ 0 h 482"/>
                <a:gd name="T16" fmla="*/ 229 w 283"/>
                <a:gd name="T17" fmla="*/ 30 h 482"/>
                <a:gd name="T18" fmla="*/ 229 w 283"/>
                <a:gd name="T19" fmla="*/ 30 h 482"/>
                <a:gd name="T20" fmla="*/ 259 w 283"/>
                <a:gd name="T21" fmla="*/ 69 h 482"/>
                <a:gd name="T22" fmla="*/ 244 w 283"/>
                <a:gd name="T23" fmla="*/ 99 h 482"/>
                <a:gd name="T24" fmla="*/ 237 w 283"/>
                <a:gd name="T25" fmla="*/ 114 h 482"/>
                <a:gd name="T26" fmla="*/ 237 w 283"/>
                <a:gd name="T27" fmla="*/ 114 h 482"/>
                <a:gd name="T28" fmla="*/ 244 w 283"/>
                <a:gd name="T29" fmla="*/ 160 h 482"/>
                <a:gd name="T30" fmla="*/ 275 w 283"/>
                <a:gd name="T31" fmla="*/ 175 h 482"/>
                <a:gd name="T32" fmla="*/ 267 w 283"/>
                <a:gd name="T33" fmla="*/ 229 h 482"/>
                <a:gd name="T34" fmla="*/ 267 w 283"/>
                <a:gd name="T35" fmla="*/ 229 h 482"/>
                <a:gd name="T36" fmla="*/ 229 w 283"/>
                <a:gd name="T37" fmla="*/ 275 h 482"/>
                <a:gd name="T38" fmla="*/ 206 w 283"/>
                <a:gd name="T39" fmla="*/ 282 h 482"/>
                <a:gd name="T40" fmla="*/ 168 w 283"/>
                <a:gd name="T41" fmla="*/ 359 h 482"/>
                <a:gd name="T42" fmla="*/ 130 w 283"/>
                <a:gd name="T43" fmla="*/ 367 h 482"/>
                <a:gd name="T44" fmla="*/ 137 w 283"/>
                <a:gd name="T45" fmla="*/ 466 h 482"/>
                <a:gd name="T46" fmla="*/ 137 w 283"/>
                <a:gd name="T47" fmla="*/ 466 h 482"/>
                <a:gd name="T48" fmla="*/ 99 w 283"/>
                <a:gd name="T49" fmla="*/ 481 h 482"/>
                <a:gd name="T50" fmla="*/ 99 w 283"/>
                <a:gd name="T51" fmla="*/ 481 h 482"/>
                <a:gd name="T52" fmla="*/ 30 w 283"/>
                <a:gd name="T53" fmla="*/ 473 h 482"/>
                <a:gd name="T54" fmla="*/ 30 w 283"/>
                <a:gd name="T55" fmla="*/ 473 h 482"/>
                <a:gd name="T56" fmla="*/ 61 w 283"/>
                <a:gd name="T57" fmla="*/ 420 h 482"/>
                <a:gd name="T58" fmla="*/ 7 w 283"/>
                <a:gd name="T59" fmla="*/ 351 h 482"/>
                <a:gd name="T60" fmla="*/ 76 w 283"/>
                <a:gd name="T61" fmla="*/ 321 h 482"/>
                <a:gd name="T62" fmla="*/ 53 w 283"/>
                <a:gd name="T63" fmla="*/ 267 h 482"/>
                <a:gd name="T64" fmla="*/ 91 w 283"/>
                <a:gd name="T65" fmla="*/ 229 h 482"/>
                <a:gd name="T66" fmla="*/ 130 w 283"/>
                <a:gd name="T67" fmla="*/ 214 h 482"/>
                <a:gd name="T68" fmla="*/ 91 w 283"/>
                <a:gd name="T69" fmla="*/ 175 h 4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83" h="482">
                  <a:moveTo>
                    <a:pt x="91" y="175"/>
                  </a:moveTo>
                  <a:lnTo>
                    <a:pt x="91" y="175"/>
                  </a:lnTo>
                  <a:cubicBezTo>
                    <a:pt x="114" y="160"/>
                    <a:pt x="145" y="160"/>
                    <a:pt x="152" y="137"/>
                  </a:cubicBezTo>
                  <a:cubicBezTo>
                    <a:pt x="160" y="107"/>
                    <a:pt x="130" y="84"/>
                    <a:pt x="122" y="61"/>
                  </a:cubicBezTo>
                  <a:lnTo>
                    <a:pt x="122" y="61"/>
                  </a:lnTo>
                  <a:cubicBezTo>
                    <a:pt x="114" y="46"/>
                    <a:pt x="91" y="30"/>
                    <a:pt x="99" y="15"/>
                  </a:cubicBezTo>
                  <a:cubicBezTo>
                    <a:pt x="99" y="0"/>
                    <a:pt x="130" y="0"/>
                    <a:pt x="145" y="0"/>
                  </a:cubicBezTo>
                  <a:lnTo>
                    <a:pt x="145" y="0"/>
                  </a:lnTo>
                  <a:cubicBezTo>
                    <a:pt x="229" y="30"/>
                    <a:pt x="229" y="30"/>
                    <a:pt x="229" y="30"/>
                  </a:cubicBezTo>
                  <a:lnTo>
                    <a:pt x="229" y="30"/>
                  </a:lnTo>
                  <a:cubicBezTo>
                    <a:pt x="244" y="46"/>
                    <a:pt x="259" y="53"/>
                    <a:pt x="259" y="69"/>
                  </a:cubicBezTo>
                  <a:cubicBezTo>
                    <a:pt x="259" y="84"/>
                    <a:pt x="244" y="84"/>
                    <a:pt x="244" y="99"/>
                  </a:cubicBezTo>
                  <a:cubicBezTo>
                    <a:pt x="244" y="107"/>
                    <a:pt x="237" y="107"/>
                    <a:pt x="237" y="114"/>
                  </a:cubicBezTo>
                  <a:lnTo>
                    <a:pt x="237" y="114"/>
                  </a:lnTo>
                  <a:cubicBezTo>
                    <a:pt x="237" y="130"/>
                    <a:pt x="244" y="145"/>
                    <a:pt x="244" y="160"/>
                  </a:cubicBezTo>
                  <a:cubicBezTo>
                    <a:pt x="252" y="168"/>
                    <a:pt x="275" y="168"/>
                    <a:pt x="275" y="175"/>
                  </a:cubicBezTo>
                  <a:cubicBezTo>
                    <a:pt x="282" y="191"/>
                    <a:pt x="267" y="214"/>
                    <a:pt x="267" y="229"/>
                  </a:cubicBezTo>
                  <a:lnTo>
                    <a:pt x="267" y="229"/>
                  </a:lnTo>
                  <a:cubicBezTo>
                    <a:pt x="252" y="244"/>
                    <a:pt x="244" y="260"/>
                    <a:pt x="229" y="275"/>
                  </a:cubicBezTo>
                  <a:cubicBezTo>
                    <a:pt x="221" y="282"/>
                    <a:pt x="206" y="275"/>
                    <a:pt x="206" y="282"/>
                  </a:cubicBezTo>
                  <a:cubicBezTo>
                    <a:pt x="191" y="305"/>
                    <a:pt x="191" y="336"/>
                    <a:pt x="168" y="359"/>
                  </a:cubicBezTo>
                  <a:cubicBezTo>
                    <a:pt x="160" y="367"/>
                    <a:pt x="130" y="351"/>
                    <a:pt x="130" y="367"/>
                  </a:cubicBezTo>
                  <a:cubicBezTo>
                    <a:pt x="122" y="397"/>
                    <a:pt x="137" y="435"/>
                    <a:pt x="137" y="466"/>
                  </a:cubicBezTo>
                  <a:lnTo>
                    <a:pt x="137" y="466"/>
                  </a:lnTo>
                  <a:cubicBezTo>
                    <a:pt x="99" y="481"/>
                    <a:pt x="99" y="481"/>
                    <a:pt x="99" y="481"/>
                  </a:cubicBezTo>
                  <a:lnTo>
                    <a:pt x="99" y="481"/>
                  </a:lnTo>
                  <a:cubicBezTo>
                    <a:pt x="30" y="473"/>
                    <a:pt x="30" y="473"/>
                    <a:pt x="30" y="473"/>
                  </a:cubicBezTo>
                  <a:lnTo>
                    <a:pt x="30" y="473"/>
                  </a:lnTo>
                  <a:cubicBezTo>
                    <a:pt x="53" y="473"/>
                    <a:pt x="61" y="443"/>
                    <a:pt x="61" y="420"/>
                  </a:cubicBezTo>
                  <a:cubicBezTo>
                    <a:pt x="53" y="389"/>
                    <a:pt x="0" y="382"/>
                    <a:pt x="7" y="351"/>
                  </a:cubicBezTo>
                  <a:cubicBezTo>
                    <a:pt x="15" y="328"/>
                    <a:pt x="68" y="344"/>
                    <a:pt x="76" y="321"/>
                  </a:cubicBezTo>
                  <a:cubicBezTo>
                    <a:pt x="84" y="305"/>
                    <a:pt x="45" y="290"/>
                    <a:pt x="53" y="267"/>
                  </a:cubicBezTo>
                  <a:cubicBezTo>
                    <a:pt x="53" y="252"/>
                    <a:pt x="76" y="244"/>
                    <a:pt x="91" y="229"/>
                  </a:cubicBezTo>
                  <a:cubicBezTo>
                    <a:pt x="99" y="221"/>
                    <a:pt x="130" y="229"/>
                    <a:pt x="130" y="214"/>
                  </a:cubicBezTo>
                  <a:cubicBezTo>
                    <a:pt x="130" y="198"/>
                    <a:pt x="99" y="191"/>
                    <a:pt x="91" y="175"/>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32" name="Freeform 12"/>
            <p:cNvSpPr>
              <a:spLocks noChangeArrowheads="1"/>
            </p:cNvSpPr>
            <p:nvPr/>
          </p:nvSpPr>
          <p:spPr bwMode="auto">
            <a:xfrm>
              <a:off x="6736912" y="7104063"/>
              <a:ext cx="119055" cy="100012"/>
            </a:xfrm>
            <a:custGeom>
              <a:avLst/>
              <a:gdLst>
                <a:gd name="T0" fmla="*/ 0 w 329"/>
                <a:gd name="T1" fmla="*/ 91 h 276"/>
                <a:gd name="T2" fmla="*/ 0 w 329"/>
                <a:gd name="T3" fmla="*/ 91 h 276"/>
                <a:gd name="T4" fmla="*/ 7 w 329"/>
                <a:gd name="T5" fmla="*/ 137 h 276"/>
                <a:gd name="T6" fmla="*/ 38 w 329"/>
                <a:gd name="T7" fmla="*/ 152 h 276"/>
                <a:gd name="T8" fmla="*/ 30 w 329"/>
                <a:gd name="T9" fmla="*/ 206 h 276"/>
                <a:gd name="T10" fmla="*/ 30 w 329"/>
                <a:gd name="T11" fmla="*/ 206 h 276"/>
                <a:gd name="T12" fmla="*/ 91 w 329"/>
                <a:gd name="T13" fmla="*/ 252 h 276"/>
                <a:gd name="T14" fmla="*/ 122 w 329"/>
                <a:gd name="T15" fmla="*/ 252 h 276"/>
                <a:gd name="T16" fmla="*/ 160 w 329"/>
                <a:gd name="T17" fmla="*/ 275 h 276"/>
                <a:gd name="T18" fmla="*/ 236 w 329"/>
                <a:gd name="T19" fmla="*/ 275 h 276"/>
                <a:gd name="T20" fmla="*/ 236 w 329"/>
                <a:gd name="T21" fmla="*/ 275 h 276"/>
                <a:gd name="T22" fmla="*/ 290 w 329"/>
                <a:gd name="T23" fmla="*/ 206 h 276"/>
                <a:gd name="T24" fmla="*/ 305 w 329"/>
                <a:gd name="T25" fmla="*/ 114 h 276"/>
                <a:gd name="T26" fmla="*/ 328 w 329"/>
                <a:gd name="T27" fmla="*/ 61 h 276"/>
                <a:gd name="T28" fmla="*/ 328 w 329"/>
                <a:gd name="T29" fmla="*/ 61 h 276"/>
                <a:gd name="T30" fmla="*/ 290 w 329"/>
                <a:gd name="T31" fmla="*/ 23 h 276"/>
                <a:gd name="T32" fmla="*/ 190 w 329"/>
                <a:gd name="T33" fmla="*/ 0 h 276"/>
                <a:gd name="T34" fmla="*/ 167 w 329"/>
                <a:gd name="T35" fmla="*/ 30 h 276"/>
                <a:gd name="T36" fmla="*/ 114 w 329"/>
                <a:gd name="T37" fmla="*/ 38 h 276"/>
                <a:gd name="T38" fmla="*/ 83 w 329"/>
                <a:gd name="T39" fmla="*/ 91 h 276"/>
                <a:gd name="T40" fmla="*/ 0 w 329"/>
                <a:gd name="T41" fmla="*/ 91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9" h="276">
                  <a:moveTo>
                    <a:pt x="0" y="91"/>
                  </a:moveTo>
                  <a:lnTo>
                    <a:pt x="0" y="91"/>
                  </a:lnTo>
                  <a:cubicBezTo>
                    <a:pt x="0" y="107"/>
                    <a:pt x="7" y="122"/>
                    <a:pt x="7" y="137"/>
                  </a:cubicBezTo>
                  <a:cubicBezTo>
                    <a:pt x="15" y="145"/>
                    <a:pt x="38" y="145"/>
                    <a:pt x="38" y="152"/>
                  </a:cubicBezTo>
                  <a:cubicBezTo>
                    <a:pt x="45" y="168"/>
                    <a:pt x="30" y="191"/>
                    <a:pt x="30" y="206"/>
                  </a:cubicBezTo>
                  <a:lnTo>
                    <a:pt x="30" y="206"/>
                  </a:lnTo>
                  <a:cubicBezTo>
                    <a:pt x="53" y="221"/>
                    <a:pt x="68" y="244"/>
                    <a:pt x="91" y="252"/>
                  </a:cubicBezTo>
                  <a:cubicBezTo>
                    <a:pt x="106" y="259"/>
                    <a:pt x="114" y="252"/>
                    <a:pt x="122" y="252"/>
                  </a:cubicBezTo>
                  <a:cubicBezTo>
                    <a:pt x="137" y="259"/>
                    <a:pt x="152" y="267"/>
                    <a:pt x="160" y="275"/>
                  </a:cubicBezTo>
                  <a:cubicBezTo>
                    <a:pt x="183" y="275"/>
                    <a:pt x="213" y="275"/>
                    <a:pt x="236" y="275"/>
                  </a:cubicBezTo>
                  <a:lnTo>
                    <a:pt x="236" y="275"/>
                  </a:lnTo>
                  <a:cubicBezTo>
                    <a:pt x="252" y="252"/>
                    <a:pt x="282" y="229"/>
                    <a:pt x="290" y="206"/>
                  </a:cubicBezTo>
                  <a:cubicBezTo>
                    <a:pt x="305" y="175"/>
                    <a:pt x="297" y="145"/>
                    <a:pt x="305" y="114"/>
                  </a:cubicBezTo>
                  <a:cubicBezTo>
                    <a:pt x="305" y="99"/>
                    <a:pt x="320" y="84"/>
                    <a:pt x="328" y="61"/>
                  </a:cubicBezTo>
                  <a:lnTo>
                    <a:pt x="328" y="61"/>
                  </a:lnTo>
                  <a:cubicBezTo>
                    <a:pt x="313" y="53"/>
                    <a:pt x="305" y="30"/>
                    <a:pt x="290" y="23"/>
                  </a:cubicBezTo>
                  <a:cubicBezTo>
                    <a:pt x="259" y="7"/>
                    <a:pt x="221" y="0"/>
                    <a:pt x="190" y="0"/>
                  </a:cubicBezTo>
                  <a:cubicBezTo>
                    <a:pt x="175" y="7"/>
                    <a:pt x="183" y="30"/>
                    <a:pt x="167" y="30"/>
                  </a:cubicBezTo>
                  <a:cubicBezTo>
                    <a:pt x="152" y="38"/>
                    <a:pt x="129" y="30"/>
                    <a:pt x="114" y="38"/>
                  </a:cubicBezTo>
                  <a:cubicBezTo>
                    <a:pt x="99" y="53"/>
                    <a:pt x="99" y="84"/>
                    <a:pt x="83" y="91"/>
                  </a:cubicBezTo>
                  <a:cubicBezTo>
                    <a:pt x="61" y="99"/>
                    <a:pt x="30" y="91"/>
                    <a:pt x="0" y="91"/>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33" name="Freeform 13"/>
            <p:cNvSpPr>
              <a:spLocks noChangeArrowheads="1"/>
            </p:cNvSpPr>
            <p:nvPr/>
          </p:nvSpPr>
          <p:spPr bwMode="auto">
            <a:xfrm>
              <a:off x="6694052" y="7178676"/>
              <a:ext cx="146040" cy="119063"/>
            </a:xfrm>
            <a:custGeom>
              <a:avLst/>
              <a:gdLst>
                <a:gd name="T0" fmla="*/ 145 w 406"/>
                <a:gd name="T1" fmla="*/ 0 h 329"/>
                <a:gd name="T2" fmla="*/ 145 w 406"/>
                <a:gd name="T3" fmla="*/ 0 h 329"/>
                <a:gd name="T4" fmla="*/ 206 w 406"/>
                <a:gd name="T5" fmla="*/ 46 h 329"/>
                <a:gd name="T6" fmla="*/ 237 w 406"/>
                <a:gd name="T7" fmla="*/ 46 h 329"/>
                <a:gd name="T8" fmla="*/ 275 w 406"/>
                <a:gd name="T9" fmla="*/ 69 h 329"/>
                <a:gd name="T10" fmla="*/ 351 w 406"/>
                <a:gd name="T11" fmla="*/ 69 h 329"/>
                <a:gd name="T12" fmla="*/ 351 w 406"/>
                <a:gd name="T13" fmla="*/ 69 h 329"/>
                <a:gd name="T14" fmla="*/ 405 w 406"/>
                <a:gd name="T15" fmla="*/ 115 h 329"/>
                <a:gd name="T16" fmla="*/ 367 w 406"/>
                <a:gd name="T17" fmla="*/ 191 h 329"/>
                <a:gd name="T18" fmla="*/ 344 w 406"/>
                <a:gd name="T19" fmla="*/ 214 h 329"/>
                <a:gd name="T20" fmla="*/ 344 w 406"/>
                <a:gd name="T21" fmla="*/ 214 h 329"/>
                <a:gd name="T22" fmla="*/ 290 w 406"/>
                <a:gd name="T23" fmla="*/ 252 h 329"/>
                <a:gd name="T24" fmla="*/ 244 w 406"/>
                <a:gd name="T25" fmla="*/ 237 h 329"/>
                <a:gd name="T26" fmla="*/ 176 w 406"/>
                <a:gd name="T27" fmla="*/ 237 h 329"/>
                <a:gd name="T28" fmla="*/ 153 w 406"/>
                <a:gd name="T29" fmla="*/ 328 h 329"/>
                <a:gd name="T30" fmla="*/ 99 w 406"/>
                <a:gd name="T31" fmla="*/ 305 h 329"/>
                <a:gd name="T32" fmla="*/ 99 w 406"/>
                <a:gd name="T33" fmla="*/ 267 h 329"/>
                <a:gd name="T34" fmla="*/ 15 w 406"/>
                <a:gd name="T35" fmla="*/ 237 h 329"/>
                <a:gd name="T36" fmla="*/ 15 w 406"/>
                <a:gd name="T37" fmla="*/ 237 h 329"/>
                <a:gd name="T38" fmla="*/ 8 w 406"/>
                <a:gd name="T39" fmla="*/ 138 h 329"/>
                <a:gd name="T40" fmla="*/ 46 w 406"/>
                <a:gd name="T41" fmla="*/ 130 h 329"/>
                <a:gd name="T42" fmla="*/ 84 w 406"/>
                <a:gd name="T43" fmla="*/ 53 h 329"/>
                <a:gd name="T44" fmla="*/ 107 w 406"/>
                <a:gd name="T45" fmla="*/ 46 h 329"/>
                <a:gd name="T46" fmla="*/ 145 w 406"/>
                <a:gd name="T47" fmla="*/ 0 h 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06" h="329">
                  <a:moveTo>
                    <a:pt x="145" y="0"/>
                  </a:moveTo>
                  <a:lnTo>
                    <a:pt x="145" y="0"/>
                  </a:lnTo>
                  <a:cubicBezTo>
                    <a:pt x="168" y="15"/>
                    <a:pt x="183" y="38"/>
                    <a:pt x="206" y="46"/>
                  </a:cubicBezTo>
                  <a:cubicBezTo>
                    <a:pt x="221" y="53"/>
                    <a:pt x="229" y="46"/>
                    <a:pt x="237" y="46"/>
                  </a:cubicBezTo>
                  <a:cubicBezTo>
                    <a:pt x="252" y="53"/>
                    <a:pt x="267" y="61"/>
                    <a:pt x="275" y="69"/>
                  </a:cubicBezTo>
                  <a:cubicBezTo>
                    <a:pt x="298" y="69"/>
                    <a:pt x="328" y="69"/>
                    <a:pt x="351" y="69"/>
                  </a:cubicBezTo>
                  <a:lnTo>
                    <a:pt x="351" y="69"/>
                  </a:lnTo>
                  <a:cubicBezTo>
                    <a:pt x="367" y="84"/>
                    <a:pt x="397" y="92"/>
                    <a:pt x="405" y="115"/>
                  </a:cubicBezTo>
                  <a:cubicBezTo>
                    <a:pt x="405" y="145"/>
                    <a:pt x="382" y="168"/>
                    <a:pt x="367" y="191"/>
                  </a:cubicBezTo>
                  <a:cubicBezTo>
                    <a:pt x="367" y="199"/>
                    <a:pt x="351" y="206"/>
                    <a:pt x="344" y="214"/>
                  </a:cubicBezTo>
                  <a:lnTo>
                    <a:pt x="344" y="214"/>
                  </a:lnTo>
                  <a:cubicBezTo>
                    <a:pt x="321" y="229"/>
                    <a:pt x="313" y="252"/>
                    <a:pt x="290" y="252"/>
                  </a:cubicBezTo>
                  <a:cubicBezTo>
                    <a:pt x="275" y="260"/>
                    <a:pt x="260" y="237"/>
                    <a:pt x="244" y="237"/>
                  </a:cubicBezTo>
                  <a:cubicBezTo>
                    <a:pt x="221" y="229"/>
                    <a:pt x="198" y="237"/>
                    <a:pt x="176" y="237"/>
                  </a:cubicBezTo>
                  <a:cubicBezTo>
                    <a:pt x="176" y="237"/>
                    <a:pt x="153" y="321"/>
                    <a:pt x="153" y="328"/>
                  </a:cubicBezTo>
                  <a:cubicBezTo>
                    <a:pt x="145" y="328"/>
                    <a:pt x="99" y="305"/>
                    <a:pt x="99" y="305"/>
                  </a:cubicBezTo>
                  <a:cubicBezTo>
                    <a:pt x="92" y="305"/>
                    <a:pt x="99" y="267"/>
                    <a:pt x="99" y="267"/>
                  </a:cubicBezTo>
                  <a:cubicBezTo>
                    <a:pt x="69" y="260"/>
                    <a:pt x="46" y="252"/>
                    <a:pt x="15" y="237"/>
                  </a:cubicBezTo>
                  <a:lnTo>
                    <a:pt x="15" y="237"/>
                  </a:lnTo>
                  <a:cubicBezTo>
                    <a:pt x="15" y="206"/>
                    <a:pt x="0" y="168"/>
                    <a:pt x="8" y="138"/>
                  </a:cubicBezTo>
                  <a:cubicBezTo>
                    <a:pt x="8" y="122"/>
                    <a:pt x="38" y="138"/>
                    <a:pt x="46" y="130"/>
                  </a:cubicBezTo>
                  <a:cubicBezTo>
                    <a:pt x="69" y="107"/>
                    <a:pt x="69" y="76"/>
                    <a:pt x="84" y="53"/>
                  </a:cubicBezTo>
                  <a:cubicBezTo>
                    <a:pt x="84" y="46"/>
                    <a:pt x="99" y="53"/>
                    <a:pt x="107" y="46"/>
                  </a:cubicBezTo>
                  <a:cubicBezTo>
                    <a:pt x="122" y="31"/>
                    <a:pt x="130" y="15"/>
                    <a:pt x="145" y="0"/>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34" name="Freeform 14"/>
            <p:cNvSpPr>
              <a:spLocks noChangeArrowheads="1"/>
            </p:cNvSpPr>
            <p:nvPr/>
          </p:nvSpPr>
          <p:spPr bwMode="auto">
            <a:xfrm>
              <a:off x="6203547" y="7239000"/>
              <a:ext cx="638133" cy="409575"/>
            </a:xfrm>
            <a:custGeom>
              <a:avLst/>
              <a:gdLst>
                <a:gd name="T0" fmla="*/ 580 w 1773"/>
                <a:gd name="T1" fmla="*/ 176 h 1139"/>
                <a:gd name="T2" fmla="*/ 687 w 1773"/>
                <a:gd name="T3" fmla="*/ 199 h 1139"/>
                <a:gd name="T4" fmla="*/ 825 w 1773"/>
                <a:gd name="T5" fmla="*/ 168 h 1139"/>
                <a:gd name="T6" fmla="*/ 848 w 1773"/>
                <a:gd name="T7" fmla="*/ 153 h 1139"/>
                <a:gd name="T8" fmla="*/ 947 w 1773"/>
                <a:gd name="T9" fmla="*/ 115 h 1139"/>
                <a:gd name="T10" fmla="*/ 1061 w 1773"/>
                <a:gd name="T11" fmla="*/ 46 h 1139"/>
                <a:gd name="T12" fmla="*/ 1100 w 1773"/>
                <a:gd name="T13" fmla="*/ 0 h 1139"/>
                <a:gd name="T14" fmla="*/ 1214 w 1773"/>
                <a:gd name="T15" fmla="*/ 53 h 1139"/>
                <a:gd name="T16" fmla="*/ 1275 w 1773"/>
                <a:gd name="T17" fmla="*/ 76 h 1139"/>
                <a:gd name="T18" fmla="*/ 1344 w 1773"/>
                <a:gd name="T19" fmla="*/ 84 h 1139"/>
                <a:gd name="T20" fmla="*/ 1382 w 1773"/>
                <a:gd name="T21" fmla="*/ 69 h 1139"/>
                <a:gd name="T22" fmla="*/ 1466 w 1773"/>
                <a:gd name="T23" fmla="*/ 137 h 1139"/>
                <a:gd name="T24" fmla="*/ 1543 w 1773"/>
                <a:gd name="T25" fmla="*/ 69 h 1139"/>
                <a:gd name="T26" fmla="*/ 1657 w 1773"/>
                <a:gd name="T27" fmla="*/ 84 h 1139"/>
                <a:gd name="T28" fmla="*/ 1711 w 1773"/>
                <a:gd name="T29" fmla="*/ 46 h 1139"/>
                <a:gd name="T30" fmla="*/ 1734 w 1773"/>
                <a:gd name="T31" fmla="*/ 176 h 1139"/>
                <a:gd name="T32" fmla="*/ 1772 w 1773"/>
                <a:gd name="T33" fmla="*/ 389 h 1139"/>
                <a:gd name="T34" fmla="*/ 1764 w 1773"/>
                <a:gd name="T35" fmla="*/ 466 h 1139"/>
                <a:gd name="T36" fmla="*/ 1718 w 1773"/>
                <a:gd name="T37" fmla="*/ 520 h 1139"/>
                <a:gd name="T38" fmla="*/ 1634 w 1773"/>
                <a:gd name="T39" fmla="*/ 588 h 1139"/>
                <a:gd name="T40" fmla="*/ 1482 w 1773"/>
                <a:gd name="T41" fmla="*/ 626 h 1139"/>
                <a:gd name="T42" fmla="*/ 1214 w 1773"/>
                <a:gd name="T43" fmla="*/ 779 h 1139"/>
                <a:gd name="T44" fmla="*/ 1107 w 1773"/>
                <a:gd name="T45" fmla="*/ 909 h 1139"/>
                <a:gd name="T46" fmla="*/ 1100 w 1773"/>
                <a:gd name="T47" fmla="*/ 1001 h 1139"/>
                <a:gd name="T48" fmla="*/ 993 w 1773"/>
                <a:gd name="T49" fmla="*/ 1085 h 1139"/>
                <a:gd name="T50" fmla="*/ 848 w 1773"/>
                <a:gd name="T51" fmla="*/ 1131 h 1139"/>
                <a:gd name="T52" fmla="*/ 756 w 1773"/>
                <a:gd name="T53" fmla="*/ 1031 h 1139"/>
                <a:gd name="T54" fmla="*/ 596 w 1773"/>
                <a:gd name="T55" fmla="*/ 1069 h 1139"/>
                <a:gd name="T56" fmla="*/ 573 w 1773"/>
                <a:gd name="T57" fmla="*/ 1054 h 1139"/>
                <a:gd name="T58" fmla="*/ 504 w 1773"/>
                <a:gd name="T59" fmla="*/ 1031 h 1139"/>
                <a:gd name="T60" fmla="*/ 404 w 1773"/>
                <a:gd name="T61" fmla="*/ 886 h 1139"/>
                <a:gd name="T62" fmla="*/ 290 w 1773"/>
                <a:gd name="T63" fmla="*/ 703 h 1139"/>
                <a:gd name="T64" fmla="*/ 236 w 1773"/>
                <a:gd name="T65" fmla="*/ 634 h 1139"/>
                <a:gd name="T66" fmla="*/ 206 w 1773"/>
                <a:gd name="T67" fmla="*/ 603 h 1139"/>
                <a:gd name="T68" fmla="*/ 114 w 1773"/>
                <a:gd name="T69" fmla="*/ 351 h 1139"/>
                <a:gd name="T70" fmla="*/ 46 w 1773"/>
                <a:gd name="T71" fmla="*/ 321 h 1139"/>
                <a:gd name="T72" fmla="*/ 0 w 1773"/>
                <a:gd name="T73" fmla="*/ 237 h 1139"/>
                <a:gd name="T74" fmla="*/ 137 w 1773"/>
                <a:gd name="T75" fmla="*/ 206 h 1139"/>
                <a:gd name="T76" fmla="*/ 275 w 1773"/>
                <a:gd name="T77" fmla="*/ 206 h 1139"/>
                <a:gd name="T78" fmla="*/ 580 w 1773"/>
                <a:gd name="T79" fmla="*/ 176 h 1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773" h="1139">
                  <a:moveTo>
                    <a:pt x="580" y="176"/>
                  </a:moveTo>
                  <a:lnTo>
                    <a:pt x="580" y="176"/>
                  </a:lnTo>
                  <a:cubicBezTo>
                    <a:pt x="596" y="183"/>
                    <a:pt x="596" y="191"/>
                    <a:pt x="618" y="191"/>
                  </a:cubicBezTo>
                  <a:cubicBezTo>
                    <a:pt x="641" y="199"/>
                    <a:pt x="664" y="199"/>
                    <a:pt x="687" y="199"/>
                  </a:cubicBezTo>
                  <a:cubicBezTo>
                    <a:pt x="710" y="199"/>
                    <a:pt x="733" y="199"/>
                    <a:pt x="756" y="191"/>
                  </a:cubicBezTo>
                  <a:cubicBezTo>
                    <a:pt x="779" y="191"/>
                    <a:pt x="802" y="176"/>
                    <a:pt x="825" y="168"/>
                  </a:cubicBezTo>
                  <a:lnTo>
                    <a:pt x="825" y="168"/>
                  </a:lnTo>
                  <a:cubicBezTo>
                    <a:pt x="832" y="160"/>
                    <a:pt x="840" y="153"/>
                    <a:pt x="848" y="153"/>
                  </a:cubicBezTo>
                  <a:cubicBezTo>
                    <a:pt x="863" y="153"/>
                    <a:pt x="878" y="160"/>
                    <a:pt x="886" y="160"/>
                  </a:cubicBezTo>
                  <a:cubicBezTo>
                    <a:pt x="909" y="145"/>
                    <a:pt x="924" y="130"/>
                    <a:pt x="947" y="115"/>
                  </a:cubicBezTo>
                  <a:cubicBezTo>
                    <a:pt x="962" y="92"/>
                    <a:pt x="970" y="61"/>
                    <a:pt x="993" y="53"/>
                  </a:cubicBezTo>
                  <a:cubicBezTo>
                    <a:pt x="1015" y="38"/>
                    <a:pt x="1038" y="61"/>
                    <a:pt x="1061" y="46"/>
                  </a:cubicBezTo>
                  <a:cubicBezTo>
                    <a:pt x="1077" y="38"/>
                    <a:pt x="1084" y="15"/>
                    <a:pt x="1100" y="0"/>
                  </a:cubicBezTo>
                  <a:lnTo>
                    <a:pt x="1100" y="0"/>
                  </a:lnTo>
                  <a:cubicBezTo>
                    <a:pt x="1123" y="23"/>
                    <a:pt x="1145" y="46"/>
                    <a:pt x="1176" y="61"/>
                  </a:cubicBezTo>
                  <a:cubicBezTo>
                    <a:pt x="1191" y="69"/>
                    <a:pt x="1207" y="53"/>
                    <a:pt x="1214" y="53"/>
                  </a:cubicBezTo>
                  <a:cubicBezTo>
                    <a:pt x="1237" y="61"/>
                    <a:pt x="1252" y="84"/>
                    <a:pt x="1275" y="76"/>
                  </a:cubicBezTo>
                  <a:lnTo>
                    <a:pt x="1275" y="76"/>
                  </a:lnTo>
                  <a:cubicBezTo>
                    <a:pt x="1344" y="84"/>
                    <a:pt x="1344" y="84"/>
                    <a:pt x="1344" y="84"/>
                  </a:cubicBezTo>
                  <a:lnTo>
                    <a:pt x="1344" y="84"/>
                  </a:lnTo>
                  <a:cubicBezTo>
                    <a:pt x="1382" y="69"/>
                    <a:pt x="1382" y="69"/>
                    <a:pt x="1382" y="69"/>
                  </a:cubicBezTo>
                  <a:lnTo>
                    <a:pt x="1382" y="69"/>
                  </a:lnTo>
                  <a:cubicBezTo>
                    <a:pt x="1413" y="84"/>
                    <a:pt x="1436" y="92"/>
                    <a:pt x="1466" y="99"/>
                  </a:cubicBezTo>
                  <a:cubicBezTo>
                    <a:pt x="1466" y="99"/>
                    <a:pt x="1459" y="137"/>
                    <a:pt x="1466" y="137"/>
                  </a:cubicBezTo>
                  <a:cubicBezTo>
                    <a:pt x="1466" y="137"/>
                    <a:pt x="1512" y="160"/>
                    <a:pt x="1520" y="160"/>
                  </a:cubicBezTo>
                  <a:cubicBezTo>
                    <a:pt x="1520" y="153"/>
                    <a:pt x="1543" y="69"/>
                    <a:pt x="1543" y="69"/>
                  </a:cubicBezTo>
                  <a:cubicBezTo>
                    <a:pt x="1565" y="69"/>
                    <a:pt x="1588" y="61"/>
                    <a:pt x="1611" y="69"/>
                  </a:cubicBezTo>
                  <a:cubicBezTo>
                    <a:pt x="1627" y="69"/>
                    <a:pt x="1642" y="92"/>
                    <a:pt x="1657" y="84"/>
                  </a:cubicBezTo>
                  <a:cubicBezTo>
                    <a:pt x="1680" y="84"/>
                    <a:pt x="1688" y="61"/>
                    <a:pt x="1711" y="46"/>
                  </a:cubicBezTo>
                  <a:lnTo>
                    <a:pt x="1711" y="46"/>
                  </a:lnTo>
                  <a:cubicBezTo>
                    <a:pt x="1718" y="61"/>
                    <a:pt x="1734" y="76"/>
                    <a:pt x="1734" y="99"/>
                  </a:cubicBezTo>
                  <a:cubicBezTo>
                    <a:pt x="1741" y="122"/>
                    <a:pt x="1734" y="153"/>
                    <a:pt x="1734" y="176"/>
                  </a:cubicBezTo>
                  <a:cubicBezTo>
                    <a:pt x="1734" y="222"/>
                    <a:pt x="1726" y="260"/>
                    <a:pt x="1734" y="298"/>
                  </a:cubicBezTo>
                  <a:cubicBezTo>
                    <a:pt x="1741" y="336"/>
                    <a:pt x="1764" y="359"/>
                    <a:pt x="1772" y="389"/>
                  </a:cubicBezTo>
                  <a:cubicBezTo>
                    <a:pt x="1772" y="405"/>
                    <a:pt x="1764" y="412"/>
                    <a:pt x="1764" y="420"/>
                  </a:cubicBezTo>
                  <a:cubicBezTo>
                    <a:pt x="1764" y="435"/>
                    <a:pt x="1764" y="451"/>
                    <a:pt x="1764" y="466"/>
                  </a:cubicBezTo>
                  <a:lnTo>
                    <a:pt x="1764" y="466"/>
                  </a:lnTo>
                  <a:cubicBezTo>
                    <a:pt x="1749" y="481"/>
                    <a:pt x="1741" y="504"/>
                    <a:pt x="1718" y="520"/>
                  </a:cubicBezTo>
                  <a:cubicBezTo>
                    <a:pt x="1711" y="520"/>
                    <a:pt x="1695" y="512"/>
                    <a:pt x="1688" y="520"/>
                  </a:cubicBezTo>
                  <a:cubicBezTo>
                    <a:pt x="1657" y="535"/>
                    <a:pt x="1657" y="581"/>
                    <a:pt x="1634" y="588"/>
                  </a:cubicBezTo>
                  <a:cubicBezTo>
                    <a:pt x="1588" y="596"/>
                    <a:pt x="1558" y="535"/>
                    <a:pt x="1520" y="542"/>
                  </a:cubicBezTo>
                  <a:cubicBezTo>
                    <a:pt x="1489" y="550"/>
                    <a:pt x="1504" y="603"/>
                    <a:pt x="1482" y="626"/>
                  </a:cubicBezTo>
                  <a:cubicBezTo>
                    <a:pt x="1443" y="680"/>
                    <a:pt x="1405" y="741"/>
                    <a:pt x="1352" y="772"/>
                  </a:cubicBezTo>
                  <a:cubicBezTo>
                    <a:pt x="1313" y="795"/>
                    <a:pt x="1252" y="756"/>
                    <a:pt x="1214" y="779"/>
                  </a:cubicBezTo>
                  <a:cubicBezTo>
                    <a:pt x="1184" y="795"/>
                    <a:pt x="1176" y="833"/>
                    <a:pt x="1161" y="863"/>
                  </a:cubicBezTo>
                  <a:cubicBezTo>
                    <a:pt x="1145" y="878"/>
                    <a:pt x="1123" y="894"/>
                    <a:pt x="1107" y="909"/>
                  </a:cubicBezTo>
                  <a:cubicBezTo>
                    <a:pt x="1100" y="939"/>
                    <a:pt x="1100" y="970"/>
                    <a:pt x="1100" y="1001"/>
                  </a:cubicBezTo>
                  <a:lnTo>
                    <a:pt x="1100" y="1001"/>
                  </a:lnTo>
                  <a:cubicBezTo>
                    <a:pt x="1100" y="1001"/>
                    <a:pt x="1015" y="1039"/>
                    <a:pt x="1008" y="1039"/>
                  </a:cubicBezTo>
                  <a:cubicBezTo>
                    <a:pt x="993" y="1047"/>
                    <a:pt x="993" y="1085"/>
                    <a:pt x="993" y="1085"/>
                  </a:cubicBezTo>
                  <a:cubicBezTo>
                    <a:pt x="954" y="1077"/>
                    <a:pt x="916" y="1054"/>
                    <a:pt x="878" y="1069"/>
                  </a:cubicBezTo>
                  <a:cubicBezTo>
                    <a:pt x="855" y="1077"/>
                    <a:pt x="871" y="1131"/>
                    <a:pt x="848" y="1131"/>
                  </a:cubicBezTo>
                  <a:cubicBezTo>
                    <a:pt x="817" y="1138"/>
                    <a:pt x="786" y="1115"/>
                    <a:pt x="763" y="1092"/>
                  </a:cubicBezTo>
                  <a:cubicBezTo>
                    <a:pt x="756" y="1077"/>
                    <a:pt x="771" y="1047"/>
                    <a:pt x="756" y="1031"/>
                  </a:cubicBezTo>
                  <a:cubicBezTo>
                    <a:pt x="733" y="1008"/>
                    <a:pt x="702" y="1008"/>
                    <a:pt x="679" y="1016"/>
                  </a:cubicBezTo>
                  <a:cubicBezTo>
                    <a:pt x="649" y="1024"/>
                    <a:pt x="626" y="1054"/>
                    <a:pt x="596" y="1069"/>
                  </a:cubicBezTo>
                  <a:lnTo>
                    <a:pt x="596" y="1069"/>
                  </a:lnTo>
                  <a:cubicBezTo>
                    <a:pt x="596" y="1062"/>
                    <a:pt x="580" y="1054"/>
                    <a:pt x="573" y="1054"/>
                  </a:cubicBezTo>
                  <a:cubicBezTo>
                    <a:pt x="565" y="1047"/>
                    <a:pt x="557" y="1039"/>
                    <a:pt x="550" y="1031"/>
                  </a:cubicBezTo>
                  <a:cubicBezTo>
                    <a:pt x="527" y="1008"/>
                    <a:pt x="534" y="1016"/>
                    <a:pt x="504" y="1031"/>
                  </a:cubicBezTo>
                  <a:cubicBezTo>
                    <a:pt x="427" y="1077"/>
                    <a:pt x="466" y="985"/>
                    <a:pt x="435" y="962"/>
                  </a:cubicBezTo>
                  <a:cubicBezTo>
                    <a:pt x="404" y="932"/>
                    <a:pt x="404" y="932"/>
                    <a:pt x="404" y="886"/>
                  </a:cubicBezTo>
                  <a:cubicBezTo>
                    <a:pt x="412" y="825"/>
                    <a:pt x="359" y="795"/>
                    <a:pt x="343" y="749"/>
                  </a:cubicBezTo>
                  <a:cubicBezTo>
                    <a:pt x="336" y="741"/>
                    <a:pt x="305" y="710"/>
                    <a:pt x="290" y="703"/>
                  </a:cubicBezTo>
                  <a:cubicBezTo>
                    <a:pt x="267" y="687"/>
                    <a:pt x="252" y="657"/>
                    <a:pt x="236" y="634"/>
                  </a:cubicBezTo>
                  <a:lnTo>
                    <a:pt x="236" y="634"/>
                  </a:lnTo>
                  <a:cubicBezTo>
                    <a:pt x="229" y="626"/>
                    <a:pt x="198" y="611"/>
                    <a:pt x="206" y="603"/>
                  </a:cubicBezTo>
                  <a:lnTo>
                    <a:pt x="206" y="603"/>
                  </a:lnTo>
                  <a:cubicBezTo>
                    <a:pt x="282" y="581"/>
                    <a:pt x="336" y="573"/>
                    <a:pt x="282" y="481"/>
                  </a:cubicBezTo>
                  <a:cubicBezTo>
                    <a:pt x="244" y="428"/>
                    <a:pt x="175" y="382"/>
                    <a:pt x="114" y="351"/>
                  </a:cubicBezTo>
                  <a:cubicBezTo>
                    <a:pt x="46" y="321"/>
                    <a:pt x="46" y="321"/>
                    <a:pt x="46" y="321"/>
                  </a:cubicBezTo>
                  <a:lnTo>
                    <a:pt x="46" y="321"/>
                  </a:lnTo>
                  <a:cubicBezTo>
                    <a:pt x="30" y="290"/>
                    <a:pt x="15" y="267"/>
                    <a:pt x="0" y="237"/>
                  </a:cubicBezTo>
                  <a:lnTo>
                    <a:pt x="0" y="237"/>
                  </a:lnTo>
                  <a:cubicBezTo>
                    <a:pt x="15" y="229"/>
                    <a:pt x="61" y="183"/>
                    <a:pt x="84" y="183"/>
                  </a:cubicBezTo>
                  <a:cubicBezTo>
                    <a:pt x="107" y="176"/>
                    <a:pt x="114" y="199"/>
                    <a:pt x="137" y="206"/>
                  </a:cubicBezTo>
                  <a:cubicBezTo>
                    <a:pt x="175" y="214"/>
                    <a:pt x="236" y="214"/>
                    <a:pt x="275" y="206"/>
                  </a:cubicBezTo>
                  <a:lnTo>
                    <a:pt x="275" y="206"/>
                  </a:lnTo>
                  <a:cubicBezTo>
                    <a:pt x="343" y="290"/>
                    <a:pt x="427" y="336"/>
                    <a:pt x="511" y="275"/>
                  </a:cubicBezTo>
                  <a:cubicBezTo>
                    <a:pt x="527" y="260"/>
                    <a:pt x="565" y="214"/>
                    <a:pt x="580" y="176"/>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35" name="Freeform 15"/>
            <p:cNvSpPr>
              <a:spLocks noChangeArrowheads="1"/>
            </p:cNvSpPr>
            <p:nvPr/>
          </p:nvSpPr>
          <p:spPr bwMode="auto">
            <a:xfrm>
              <a:off x="6043220" y="7272338"/>
              <a:ext cx="280969" cy="258762"/>
            </a:xfrm>
            <a:custGeom>
              <a:avLst/>
              <a:gdLst>
                <a:gd name="T0" fmla="*/ 488 w 779"/>
                <a:gd name="T1" fmla="*/ 229 h 719"/>
                <a:gd name="T2" fmla="*/ 488 w 779"/>
                <a:gd name="T3" fmla="*/ 229 h 719"/>
                <a:gd name="T4" fmla="*/ 518 w 779"/>
                <a:gd name="T5" fmla="*/ 343 h 719"/>
                <a:gd name="T6" fmla="*/ 114 w 779"/>
                <a:gd name="T7" fmla="*/ 0 h 719"/>
                <a:gd name="T8" fmla="*/ 30 w 779"/>
                <a:gd name="T9" fmla="*/ 7 h 719"/>
                <a:gd name="T10" fmla="*/ 30 w 779"/>
                <a:gd name="T11" fmla="*/ 7 h 719"/>
                <a:gd name="T12" fmla="*/ 0 w 779"/>
                <a:gd name="T13" fmla="*/ 99 h 719"/>
                <a:gd name="T14" fmla="*/ 30 w 779"/>
                <a:gd name="T15" fmla="*/ 160 h 719"/>
                <a:gd name="T16" fmla="*/ 61 w 779"/>
                <a:gd name="T17" fmla="*/ 145 h 719"/>
                <a:gd name="T18" fmla="*/ 91 w 779"/>
                <a:gd name="T19" fmla="*/ 198 h 719"/>
                <a:gd name="T20" fmla="*/ 61 w 779"/>
                <a:gd name="T21" fmla="*/ 236 h 719"/>
                <a:gd name="T22" fmla="*/ 84 w 779"/>
                <a:gd name="T23" fmla="*/ 282 h 719"/>
                <a:gd name="T24" fmla="*/ 122 w 779"/>
                <a:gd name="T25" fmla="*/ 297 h 719"/>
                <a:gd name="T26" fmla="*/ 130 w 779"/>
                <a:gd name="T27" fmla="*/ 374 h 719"/>
                <a:gd name="T28" fmla="*/ 168 w 779"/>
                <a:gd name="T29" fmla="*/ 435 h 719"/>
                <a:gd name="T30" fmla="*/ 221 w 779"/>
                <a:gd name="T31" fmla="*/ 519 h 719"/>
                <a:gd name="T32" fmla="*/ 296 w 779"/>
                <a:gd name="T33" fmla="*/ 504 h 719"/>
                <a:gd name="T34" fmla="*/ 327 w 779"/>
                <a:gd name="T35" fmla="*/ 511 h 719"/>
                <a:gd name="T36" fmla="*/ 335 w 779"/>
                <a:gd name="T37" fmla="*/ 618 h 719"/>
                <a:gd name="T38" fmla="*/ 381 w 779"/>
                <a:gd name="T39" fmla="*/ 626 h 719"/>
                <a:gd name="T40" fmla="*/ 404 w 779"/>
                <a:gd name="T41" fmla="*/ 718 h 719"/>
                <a:gd name="T42" fmla="*/ 404 w 779"/>
                <a:gd name="T43" fmla="*/ 718 h 719"/>
                <a:gd name="T44" fmla="*/ 472 w 779"/>
                <a:gd name="T45" fmla="*/ 687 h 719"/>
                <a:gd name="T46" fmla="*/ 549 w 779"/>
                <a:gd name="T47" fmla="*/ 664 h 719"/>
                <a:gd name="T48" fmla="*/ 602 w 779"/>
                <a:gd name="T49" fmla="*/ 588 h 719"/>
                <a:gd name="T50" fmla="*/ 678 w 779"/>
                <a:gd name="T51" fmla="*/ 542 h 719"/>
                <a:gd name="T52" fmla="*/ 678 w 779"/>
                <a:gd name="T53" fmla="*/ 542 h 719"/>
                <a:gd name="T54" fmla="*/ 648 w 779"/>
                <a:gd name="T55" fmla="*/ 511 h 719"/>
                <a:gd name="T56" fmla="*/ 648 w 779"/>
                <a:gd name="T57" fmla="*/ 511 h 719"/>
                <a:gd name="T58" fmla="*/ 724 w 779"/>
                <a:gd name="T59" fmla="*/ 389 h 719"/>
                <a:gd name="T60" fmla="*/ 556 w 779"/>
                <a:gd name="T61" fmla="*/ 259 h 719"/>
                <a:gd name="T62" fmla="*/ 488 w 779"/>
                <a:gd name="T63" fmla="*/ 229 h 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79" h="719">
                  <a:moveTo>
                    <a:pt x="488" y="229"/>
                  </a:moveTo>
                  <a:lnTo>
                    <a:pt x="488" y="229"/>
                  </a:lnTo>
                  <a:cubicBezTo>
                    <a:pt x="503" y="259"/>
                    <a:pt x="518" y="297"/>
                    <a:pt x="518" y="343"/>
                  </a:cubicBezTo>
                  <a:cubicBezTo>
                    <a:pt x="426" y="366"/>
                    <a:pt x="206" y="0"/>
                    <a:pt x="114" y="0"/>
                  </a:cubicBezTo>
                  <a:cubicBezTo>
                    <a:pt x="84" y="0"/>
                    <a:pt x="61" y="0"/>
                    <a:pt x="30" y="7"/>
                  </a:cubicBezTo>
                  <a:lnTo>
                    <a:pt x="30" y="7"/>
                  </a:lnTo>
                  <a:cubicBezTo>
                    <a:pt x="22" y="45"/>
                    <a:pt x="7" y="53"/>
                    <a:pt x="0" y="99"/>
                  </a:cubicBezTo>
                  <a:cubicBezTo>
                    <a:pt x="0" y="114"/>
                    <a:pt x="15" y="145"/>
                    <a:pt x="30" y="160"/>
                  </a:cubicBezTo>
                  <a:cubicBezTo>
                    <a:pt x="38" y="160"/>
                    <a:pt x="53" y="145"/>
                    <a:pt x="61" y="145"/>
                  </a:cubicBezTo>
                  <a:cubicBezTo>
                    <a:pt x="76" y="160"/>
                    <a:pt x="91" y="175"/>
                    <a:pt x="91" y="198"/>
                  </a:cubicBezTo>
                  <a:cubicBezTo>
                    <a:pt x="91" y="214"/>
                    <a:pt x="61" y="221"/>
                    <a:pt x="61" y="236"/>
                  </a:cubicBezTo>
                  <a:cubicBezTo>
                    <a:pt x="61" y="252"/>
                    <a:pt x="76" y="267"/>
                    <a:pt x="84" y="282"/>
                  </a:cubicBezTo>
                  <a:cubicBezTo>
                    <a:pt x="99" y="290"/>
                    <a:pt x="122" y="282"/>
                    <a:pt x="122" y="297"/>
                  </a:cubicBezTo>
                  <a:cubicBezTo>
                    <a:pt x="137" y="320"/>
                    <a:pt x="122" y="351"/>
                    <a:pt x="130" y="374"/>
                  </a:cubicBezTo>
                  <a:cubicBezTo>
                    <a:pt x="137" y="397"/>
                    <a:pt x="160" y="412"/>
                    <a:pt x="168" y="435"/>
                  </a:cubicBezTo>
                  <a:cubicBezTo>
                    <a:pt x="191" y="458"/>
                    <a:pt x="191" y="504"/>
                    <a:pt x="221" y="519"/>
                  </a:cubicBezTo>
                  <a:cubicBezTo>
                    <a:pt x="244" y="527"/>
                    <a:pt x="275" y="504"/>
                    <a:pt x="296" y="504"/>
                  </a:cubicBezTo>
                  <a:cubicBezTo>
                    <a:pt x="304" y="504"/>
                    <a:pt x="327" y="504"/>
                    <a:pt x="327" y="511"/>
                  </a:cubicBezTo>
                  <a:cubicBezTo>
                    <a:pt x="342" y="550"/>
                    <a:pt x="319" y="588"/>
                    <a:pt x="335" y="618"/>
                  </a:cubicBezTo>
                  <a:cubicBezTo>
                    <a:pt x="342" y="634"/>
                    <a:pt x="373" y="618"/>
                    <a:pt x="381" y="626"/>
                  </a:cubicBezTo>
                  <a:cubicBezTo>
                    <a:pt x="396" y="657"/>
                    <a:pt x="396" y="687"/>
                    <a:pt x="404" y="718"/>
                  </a:cubicBezTo>
                  <a:lnTo>
                    <a:pt x="404" y="718"/>
                  </a:lnTo>
                  <a:cubicBezTo>
                    <a:pt x="426" y="710"/>
                    <a:pt x="449" y="695"/>
                    <a:pt x="472" y="687"/>
                  </a:cubicBezTo>
                  <a:cubicBezTo>
                    <a:pt x="495" y="680"/>
                    <a:pt x="533" y="680"/>
                    <a:pt x="549" y="664"/>
                  </a:cubicBezTo>
                  <a:cubicBezTo>
                    <a:pt x="571" y="641"/>
                    <a:pt x="579" y="611"/>
                    <a:pt x="602" y="588"/>
                  </a:cubicBezTo>
                  <a:cubicBezTo>
                    <a:pt x="625" y="572"/>
                    <a:pt x="648" y="557"/>
                    <a:pt x="678" y="542"/>
                  </a:cubicBezTo>
                  <a:lnTo>
                    <a:pt x="678" y="542"/>
                  </a:lnTo>
                  <a:cubicBezTo>
                    <a:pt x="671" y="534"/>
                    <a:pt x="640" y="519"/>
                    <a:pt x="648" y="511"/>
                  </a:cubicBezTo>
                  <a:lnTo>
                    <a:pt x="648" y="511"/>
                  </a:lnTo>
                  <a:cubicBezTo>
                    <a:pt x="724" y="489"/>
                    <a:pt x="778" y="481"/>
                    <a:pt x="724" y="389"/>
                  </a:cubicBezTo>
                  <a:cubicBezTo>
                    <a:pt x="686" y="336"/>
                    <a:pt x="617" y="290"/>
                    <a:pt x="556" y="259"/>
                  </a:cubicBezTo>
                  <a:cubicBezTo>
                    <a:pt x="488" y="229"/>
                    <a:pt x="488" y="229"/>
                    <a:pt x="488" y="229"/>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46" name="Freeform 16"/>
            <p:cNvSpPr>
              <a:spLocks noChangeArrowheads="1"/>
            </p:cNvSpPr>
            <p:nvPr/>
          </p:nvSpPr>
          <p:spPr bwMode="auto">
            <a:xfrm>
              <a:off x="6054330" y="7466013"/>
              <a:ext cx="374626" cy="258762"/>
            </a:xfrm>
            <a:custGeom>
              <a:avLst/>
              <a:gdLst>
                <a:gd name="T0" fmla="*/ 1008 w 1039"/>
                <a:gd name="T1" fmla="*/ 435 h 719"/>
                <a:gd name="T2" fmla="*/ 1008 w 1039"/>
                <a:gd name="T3" fmla="*/ 435 h 719"/>
                <a:gd name="T4" fmla="*/ 985 w 1039"/>
                <a:gd name="T5" fmla="*/ 420 h 719"/>
                <a:gd name="T6" fmla="*/ 962 w 1039"/>
                <a:gd name="T7" fmla="*/ 397 h 719"/>
                <a:gd name="T8" fmla="*/ 916 w 1039"/>
                <a:gd name="T9" fmla="*/ 397 h 719"/>
                <a:gd name="T10" fmla="*/ 847 w 1039"/>
                <a:gd name="T11" fmla="*/ 328 h 719"/>
                <a:gd name="T12" fmla="*/ 816 w 1039"/>
                <a:gd name="T13" fmla="*/ 252 h 719"/>
                <a:gd name="T14" fmla="*/ 755 w 1039"/>
                <a:gd name="T15" fmla="*/ 115 h 719"/>
                <a:gd name="T16" fmla="*/ 702 w 1039"/>
                <a:gd name="T17" fmla="*/ 69 h 719"/>
                <a:gd name="T18" fmla="*/ 648 w 1039"/>
                <a:gd name="T19" fmla="*/ 0 h 719"/>
                <a:gd name="T20" fmla="*/ 648 w 1039"/>
                <a:gd name="T21" fmla="*/ 0 h 719"/>
                <a:gd name="T22" fmla="*/ 572 w 1039"/>
                <a:gd name="T23" fmla="*/ 46 h 719"/>
                <a:gd name="T24" fmla="*/ 519 w 1039"/>
                <a:gd name="T25" fmla="*/ 122 h 719"/>
                <a:gd name="T26" fmla="*/ 442 w 1039"/>
                <a:gd name="T27" fmla="*/ 145 h 719"/>
                <a:gd name="T28" fmla="*/ 374 w 1039"/>
                <a:gd name="T29" fmla="*/ 176 h 719"/>
                <a:gd name="T30" fmla="*/ 374 w 1039"/>
                <a:gd name="T31" fmla="*/ 176 h 719"/>
                <a:gd name="T32" fmla="*/ 358 w 1039"/>
                <a:gd name="T33" fmla="*/ 260 h 719"/>
                <a:gd name="T34" fmla="*/ 381 w 1039"/>
                <a:gd name="T35" fmla="*/ 290 h 719"/>
                <a:gd name="T36" fmla="*/ 358 w 1039"/>
                <a:gd name="T37" fmla="*/ 382 h 719"/>
                <a:gd name="T38" fmla="*/ 458 w 1039"/>
                <a:gd name="T39" fmla="*/ 420 h 719"/>
                <a:gd name="T40" fmla="*/ 442 w 1039"/>
                <a:gd name="T41" fmla="*/ 481 h 719"/>
                <a:gd name="T42" fmla="*/ 274 w 1039"/>
                <a:gd name="T43" fmla="*/ 497 h 719"/>
                <a:gd name="T44" fmla="*/ 100 w 1039"/>
                <a:gd name="T45" fmla="*/ 512 h 719"/>
                <a:gd name="T46" fmla="*/ 0 w 1039"/>
                <a:gd name="T47" fmla="*/ 665 h 719"/>
                <a:gd name="T48" fmla="*/ 0 w 1039"/>
                <a:gd name="T49" fmla="*/ 665 h 719"/>
                <a:gd name="T50" fmla="*/ 92 w 1039"/>
                <a:gd name="T51" fmla="*/ 687 h 719"/>
                <a:gd name="T52" fmla="*/ 206 w 1039"/>
                <a:gd name="T53" fmla="*/ 710 h 719"/>
                <a:gd name="T54" fmla="*/ 305 w 1039"/>
                <a:gd name="T55" fmla="*/ 634 h 719"/>
                <a:gd name="T56" fmla="*/ 366 w 1039"/>
                <a:gd name="T57" fmla="*/ 680 h 719"/>
                <a:gd name="T58" fmla="*/ 366 w 1039"/>
                <a:gd name="T59" fmla="*/ 680 h 719"/>
                <a:gd name="T60" fmla="*/ 419 w 1039"/>
                <a:gd name="T61" fmla="*/ 649 h 719"/>
                <a:gd name="T62" fmla="*/ 519 w 1039"/>
                <a:gd name="T63" fmla="*/ 573 h 719"/>
                <a:gd name="T64" fmla="*/ 587 w 1039"/>
                <a:gd name="T65" fmla="*/ 504 h 719"/>
                <a:gd name="T66" fmla="*/ 633 w 1039"/>
                <a:gd name="T67" fmla="*/ 474 h 719"/>
                <a:gd name="T68" fmla="*/ 763 w 1039"/>
                <a:gd name="T69" fmla="*/ 519 h 719"/>
                <a:gd name="T70" fmla="*/ 885 w 1039"/>
                <a:gd name="T71" fmla="*/ 588 h 719"/>
                <a:gd name="T72" fmla="*/ 939 w 1039"/>
                <a:gd name="T73" fmla="*/ 619 h 719"/>
                <a:gd name="T74" fmla="*/ 1023 w 1039"/>
                <a:gd name="T75" fmla="*/ 512 h 719"/>
                <a:gd name="T76" fmla="*/ 1008 w 1039"/>
                <a:gd name="T77" fmla="*/ 435 h 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039" h="719">
                  <a:moveTo>
                    <a:pt x="1008" y="435"/>
                  </a:moveTo>
                  <a:lnTo>
                    <a:pt x="1008" y="435"/>
                  </a:lnTo>
                  <a:cubicBezTo>
                    <a:pt x="1008" y="428"/>
                    <a:pt x="992" y="420"/>
                    <a:pt x="985" y="420"/>
                  </a:cubicBezTo>
                  <a:cubicBezTo>
                    <a:pt x="977" y="413"/>
                    <a:pt x="969" y="405"/>
                    <a:pt x="962" y="397"/>
                  </a:cubicBezTo>
                  <a:cubicBezTo>
                    <a:pt x="939" y="374"/>
                    <a:pt x="946" y="382"/>
                    <a:pt x="916" y="397"/>
                  </a:cubicBezTo>
                  <a:cubicBezTo>
                    <a:pt x="839" y="443"/>
                    <a:pt x="878" y="351"/>
                    <a:pt x="847" y="328"/>
                  </a:cubicBezTo>
                  <a:cubicBezTo>
                    <a:pt x="816" y="298"/>
                    <a:pt x="816" y="298"/>
                    <a:pt x="816" y="252"/>
                  </a:cubicBezTo>
                  <a:cubicBezTo>
                    <a:pt x="824" y="191"/>
                    <a:pt x="771" y="161"/>
                    <a:pt x="755" y="115"/>
                  </a:cubicBezTo>
                  <a:cubicBezTo>
                    <a:pt x="748" y="107"/>
                    <a:pt x="717" y="76"/>
                    <a:pt x="702" y="69"/>
                  </a:cubicBezTo>
                  <a:cubicBezTo>
                    <a:pt x="679" y="53"/>
                    <a:pt x="664" y="23"/>
                    <a:pt x="648" y="0"/>
                  </a:cubicBezTo>
                  <a:lnTo>
                    <a:pt x="648" y="0"/>
                  </a:lnTo>
                  <a:cubicBezTo>
                    <a:pt x="618" y="15"/>
                    <a:pt x="595" y="30"/>
                    <a:pt x="572" y="46"/>
                  </a:cubicBezTo>
                  <a:cubicBezTo>
                    <a:pt x="549" y="69"/>
                    <a:pt x="541" y="99"/>
                    <a:pt x="519" y="122"/>
                  </a:cubicBezTo>
                  <a:cubicBezTo>
                    <a:pt x="503" y="138"/>
                    <a:pt x="465" y="138"/>
                    <a:pt x="442" y="145"/>
                  </a:cubicBezTo>
                  <a:cubicBezTo>
                    <a:pt x="419" y="153"/>
                    <a:pt x="396" y="168"/>
                    <a:pt x="374" y="176"/>
                  </a:cubicBezTo>
                  <a:lnTo>
                    <a:pt x="374" y="176"/>
                  </a:lnTo>
                  <a:cubicBezTo>
                    <a:pt x="374" y="206"/>
                    <a:pt x="358" y="229"/>
                    <a:pt x="358" y="260"/>
                  </a:cubicBezTo>
                  <a:cubicBezTo>
                    <a:pt x="358" y="275"/>
                    <a:pt x="381" y="283"/>
                    <a:pt x="381" y="290"/>
                  </a:cubicBezTo>
                  <a:cubicBezTo>
                    <a:pt x="381" y="321"/>
                    <a:pt x="343" y="351"/>
                    <a:pt x="358" y="382"/>
                  </a:cubicBezTo>
                  <a:cubicBezTo>
                    <a:pt x="374" y="413"/>
                    <a:pt x="435" y="390"/>
                    <a:pt x="458" y="420"/>
                  </a:cubicBezTo>
                  <a:cubicBezTo>
                    <a:pt x="473" y="435"/>
                    <a:pt x="465" y="474"/>
                    <a:pt x="442" y="481"/>
                  </a:cubicBezTo>
                  <a:cubicBezTo>
                    <a:pt x="389" y="504"/>
                    <a:pt x="328" y="497"/>
                    <a:pt x="274" y="497"/>
                  </a:cubicBezTo>
                  <a:cubicBezTo>
                    <a:pt x="214" y="504"/>
                    <a:pt x="145" y="481"/>
                    <a:pt x="100" y="512"/>
                  </a:cubicBezTo>
                  <a:cubicBezTo>
                    <a:pt x="46" y="542"/>
                    <a:pt x="31" y="611"/>
                    <a:pt x="0" y="665"/>
                  </a:cubicBezTo>
                  <a:lnTo>
                    <a:pt x="0" y="665"/>
                  </a:lnTo>
                  <a:cubicBezTo>
                    <a:pt x="31" y="672"/>
                    <a:pt x="61" y="680"/>
                    <a:pt x="92" y="687"/>
                  </a:cubicBezTo>
                  <a:cubicBezTo>
                    <a:pt x="130" y="695"/>
                    <a:pt x="168" y="718"/>
                    <a:pt x="206" y="710"/>
                  </a:cubicBezTo>
                  <a:cubicBezTo>
                    <a:pt x="245" y="695"/>
                    <a:pt x="260" y="642"/>
                    <a:pt x="305" y="634"/>
                  </a:cubicBezTo>
                  <a:cubicBezTo>
                    <a:pt x="328" y="626"/>
                    <a:pt x="351" y="665"/>
                    <a:pt x="366" y="680"/>
                  </a:cubicBezTo>
                  <a:lnTo>
                    <a:pt x="366" y="680"/>
                  </a:lnTo>
                  <a:cubicBezTo>
                    <a:pt x="381" y="672"/>
                    <a:pt x="412" y="657"/>
                    <a:pt x="419" y="649"/>
                  </a:cubicBezTo>
                  <a:cubicBezTo>
                    <a:pt x="473" y="611"/>
                    <a:pt x="442" y="558"/>
                    <a:pt x="519" y="573"/>
                  </a:cubicBezTo>
                  <a:cubicBezTo>
                    <a:pt x="580" y="580"/>
                    <a:pt x="557" y="519"/>
                    <a:pt x="587" y="504"/>
                  </a:cubicBezTo>
                  <a:cubicBezTo>
                    <a:pt x="603" y="497"/>
                    <a:pt x="626" y="489"/>
                    <a:pt x="633" y="474"/>
                  </a:cubicBezTo>
                  <a:cubicBezTo>
                    <a:pt x="679" y="466"/>
                    <a:pt x="710" y="558"/>
                    <a:pt x="763" y="519"/>
                  </a:cubicBezTo>
                  <a:cubicBezTo>
                    <a:pt x="816" y="481"/>
                    <a:pt x="855" y="542"/>
                    <a:pt x="885" y="588"/>
                  </a:cubicBezTo>
                  <a:cubicBezTo>
                    <a:pt x="900" y="626"/>
                    <a:pt x="908" y="657"/>
                    <a:pt x="939" y="619"/>
                  </a:cubicBezTo>
                  <a:cubicBezTo>
                    <a:pt x="977" y="573"/>
                    <a:pt x="1038" y="580"/>
                    <a:pt x="1023" y="512"/>
                  </a:cubicBezTo>
                  <a:cubicBezTo>
                    <a:pt x="1023" y="497"/>
                    <a:pt x="1015" y="435"/>
                    <a:pt x="1008" y="435"/>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47" name="Freeform 17"/>
            <p:cNvSpPr>
              <a:spLocks noChangeArrowheads="1"/>
            </p:cNvSpPr>
            <p:nvPr/>
          </p:nvSpPr>
          <p:spPr bwMode="auto">
            <a:xfrm>
              <a:off x="6132114" y="7189789"/>
              <a:ext cx="169851" cy="134937"/>
            </a:xfrm>
            <a:custGeom>
              <a:avLst/>
              <a:gdLst>
                <a:gd name="T0" fmla="*/ 198 w 474"/>
                <a:gd name="T1" fmla="*/ 374 h 375"/>
                <a:gd name="T2" fmla="*/ 198 w 474"/>
                <a:gd name="T3" fmla="*/ 374 h 375"/>
                <a:gd name="T4" fmla="*/ 282 w 474"/>
                <a:gd name="T5" fmla="*/ 320 h 375"/>
                <a:gd name="T6" fmla="*/ 335 w 474"/>
                <a:gd name="T7" fmla="*/ 343 h 375"/>
                <a:gd name="T8" fmla="*/ 473 w 474"/>
                <a:gd name="T9" fmla="*/ 343 h 375"/>
                <a:gd name="T10" fmla="*/ 473 w 474"/>
                <a:gd name="T11" fmla="*/ 343 h 375"/>
                <a:gd name="T12" fmla="*/ 297 w 474"/>
                <a:gd name="T13" fmla="*/ 0 h 375"/>
                <a:gd name="T14" fmla="*/ 114 w 474"/>
                <a:gd name="T15" fmla="*/ 99 h 375"/>
                <a:gd name="T16" fmla="*/ 175 w 474"/>
                <a:gd name="T17" fmla="*/ 328 h 375"/>
                <a:gd name="T18" fmla="*/ 198 w 474"/>
                <a:gd name="T19" fmla="*/ 374 h 3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4" h="375">
                  <a:moveTo>
                    <a:pt x="198" y="374"/>
                  </a:moveTo>
                  <a:lnTo>
                    <a:pt x="198" y="374"/>
                  </a:lnTo>
                  <a:cubicBezTo>
                    <a:pt x="213" y="366"/>
                    <a:pt x="259" y="320"/>
                    <a:pt x="282" y="320"/>
                  </a:cubicBezTo>
                  <a:cubicBezTo>
                    <a:pt x="305" y="313"/>
                    <a:pt x="312" y="336"/>
                    <a:pt x="335" y="343"/>
                  </a:cubicBezTo>
                  <a:cubicBezTo>
                    <a:pt x="373" y="351"/>
                    <a:pt x="434" y="351"/>
                    <a:pt x="473" y="343"/>
                  </a:cubicBezTo>
                  <a:lnTo>
                    <a:pt x="473" y="343"/>
                  </a:lnTo>
                  <a:cubicBezTo>
                    <a:pt x="381" y="236"/>
                    <a:pt x="312" y="68"/>
                    <a:pt x="297" y="0"/>
                  </a:cubicBezTo>
                  <a:cubicBezTo>
                    <a:pt x="266" y="0"/>
                    <a:pt x="167" y="84"/>
                    <a:pt x="114" y="99"/>
                  </a:cubicBezTo>
                  <a:cubicBezTo>
                    <a:pt x="0" y="137"/>
                    <a:pt x="137" y="259"/>
                    <a:pt x="175" y="328"/>
                  </a:cubicBezTo>
                  <a:cubicBezTo>
                    <a:pt x="182" y="343"/>
                    <a:pt x="190" y="359"/>
                    <a:pt x="198" y="374"/>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48" name="Freeform 18"/>
            <p:cNvSpPr>
              <a:spLocks noChangeArrowheads="1"/>
            </p:cNvSpPr>
            <p:nvPr/>
          </p:nvSpPr>
          <p:spPr bwMode="auto">
            <a:xfrm>
              <a:off x="5922578" y="7273926"/>
              <a:ext cx="301605" cy="454025"/>
            </a:xfrm>
            <a:custGeom>
              <a:avLst/>
              <a:gdLst>
                <a:gd name="T0" fmla="*/ 366 w 840"/>
                <a:gd name="T1" fmla="*/ 1200 h 1262"/>
                <a:gd name="T2" fmla="*/ 366 w 840"/>
                <a:gd name="T3" fmla="*/ 1200 h 1262"/>
                <a:gd name="T4" fmla="*/ 358 w 840"/>
                <a:gd name="T5" fmla="*/ 1192 h 1262"/>
                <a:gd name="T6" fmla="*/ 358 w 840"/>
                <a:gd name="T7" fmla="*/ 1192 h 1262"/>
                <a:gd name="T8" fmla="*/ 275 w 840"/>
                <a:gd name="T9" fmla="*/ 1245 h 1262"/>
                <a:gd name="T10" fmla="*/ 183 w 840"/>
                <a:gd name="T11" fmla="*/ 1261 h 1262"/>
                <a:gd name="T12" fmla="*/ 183 w 840"/>
                <a:gd name="T13" fmla="*/ 1261 h 1262"/>
                <a:gd name="T14" fmla="*/ 198 w 840"/>
                <a:gd name="T15" fmla="*/ 1177 h 1262"/>
                <a:gd name="T16" fmla="*/ 229 w 840"/>
                <a:gd name="T17" fmla="*/ 1123 h 1262"/>
                <a:gd name="T18" fmla="*/ 191 w 840"/>
                <a:gd name="T19" fmla="*/ 1077 h 1262"/>
                <a:gd name="T20" fmla="*/ 259 w 840"/>
                <a:gd name="T21" fmla="*/ 1009 h 1262"/>
                <a:gd name="T22" fmla="*/ 236 w 840"/>
                <a:gd name="T23" fmla="*/ 948 h 1262"/>
                <a:gd name="T24" fmla="*/ 236 w 840"/>
                <a:gd name="T25" fmla="*/ 948 h 1262"/>
                <a:gd name="T26" fmla="*/ 236 w 840"/>
                <a:gd name="T27" fmla="*/ 886 h 1262"/>
                <a:gd name="T28" fmla="*/ 198 w 840"/>
                <a:gd name="T29" fmla="*/ 802 h 1262"/>
                <a:gd name="T30" fmla="*/ 236 w 840"/>
                <a:gd name="T31" fmla="*/ 779 h 1262"/>
                <a:gd name="T32" fmla="*/ 206 w 840"/>
                <a:gd name="T33" fmla="*/ 734 h 1262"/>
                <a:gd name="T34" fmla="*/ 206 w 840"/>
                <a:gd name="T35" fmla="*/ 688 h 1262"/>
                <a:gd name="T36" fmla="*/ 129 w 840"/>
                <a:gd name="T37" fmla="*/ 680 h 1262"/>
                <a:gd name="T38" fmla="*/ 15 w 840"/>
                <a:gd name="T39" fmla="*/ 680 h 1262"/>
                <a:gd name="T40" fmla="*/ 84 w 840"/>
                <a:gd name="T41" fmla="*/ 611 h 1262"/>
                <a:gd name="T42" fmla="*/ 214 w 840"/>
                <a:gd name="T43" fmla="*/ 466 h 1262"/>
                <a:gd name="T44" fmla="*/ 221 w 840"/>
                <a:gd name="T45" fmla="*/ 336 h 1262"/>
                <a:gd name="T46" fmla="*/ 129 w 840"/>
                <a:gd name="T47" fmla="*/ 275 h 1262"/>
                <a:gd name="T48" fmla="*/ 145 w 840"/>
                <a:gd name="T49" fmla="*/ 107 h 1262"/>
                <a:gd name="T50" fmla="*/ 145 w 840"/>
                <a:gd name="T51" fmla="*/ 107 h 1262"/>
                <a:gd name="T52" fmla="*/ 366 w 840"/>
                <a:gd name="T53" fmla="*/ 0 h 1262"/>
                <a:gd name="T54" fmla="*/ 366 w 840"/>
                <a:gd name="T55" fmla="*/ 0 h 1262"/>
                <a:gd name="T56" fmla="*/ 336 w 840"/>
                <a:gd name="T57" fmla="*/ 92 h 1262"/>
                <a:gd name="T58" fmla="*/ 366 w 840"/>
                <a:gd name="T59" fmla="*/ 153 h 1262"/>
                <a:gd name="T60" fmla="*/ 397 w 840"/>
                <a:gd name="T61" fmla="*/ 138 h 1262"/>
                <a:gd name="T62" fmla="*/ 427 w 840"/>
                <a:gd name="T63" fmla="*/ 191 h 1262"/>
                <a:gd name="T64" fmla="*/ 397 w 840"/>
                <a:gd name="T65" fmla="*/ 229 h 1262"/>
                <a:gd name="T66" fmla="*/ 420 w 840"/>
                <a:gd name="T67" fmla="*/ 275 h 1262"/>
                <a:gd name="T68" fmla="*/ 458 w 840"/>
                <a:gd name="T69" fmla="*/ 290 h 1262"/>
                <a:gd name="T70" fmla="*/ 466 w 840"/>
                <a:gd name="T71" fmla="*/ 367 h 1262"/>
                <a:gd name="T72" fmla="*/ 504 w 840"/>
                <a:gd name="T73" fmla="*/ 428 h 1262"/>
                <a:gd name="T74" fmla="*/ 557 w 840"/>
                <a:gd name="T75" fmla="*/ 512 h 1262"/>
                <a:gd name="T76" fmla="*/ 632 w 840"/>
                <a:gd name="T77" fmla="*/ 497 h 1262"/>
                <a:gd name="T78" fmla="*/ 663 w 840"/>
                <a:gd name="T79" fmla="*/ 504 h 1262"/>
                <a:gd name="T80" fmla="*/ 671 w 840"/>
                <a:gd name="T81" fmla="*/ 611 h 1262"/>
                <a:gd name="T82" fmla="*/ 717 w 840"/>
                <a:gd name="T83" fmla="*/ 619 h 1262"/>
                <a:gd name="T84" fmla="*/ 740 w 840"/>
                <a:gd name="T85" fmla="*/ 711 h 1262"/>
                <a:gd name="T86" fmla="*/ 740 w 840"/>
                <a:gd name="T87" fmla="*/ 711 h 1262"/>
                <a:gd name="T88" fmla="*/ 724 w 840"/>
                <a:gd name="T89" fmla="*/ 795 h 1262"/>
                <a:gd name="T90" fmla="*/ 747 w 840"/>
                <a:gd name="T91" fmla="*/ 825 h 1262"/>
                <a:gd name="T92" fmla="*/ 724 w 840"/>
                <a:gd name="T93" fmla="*/ 917 h 1262"/>
                <a:gd name="T94" fmla="*/ 824 w 840"/>
                <a:gd name="T95" fmla="*/ 955 h 1262"/>
                <a:gd name="T96" fmla="*/ 808 w 840"/>
                <a:gd name="T97" fmla="*/ 1016 h 1262"/>
                <a:gd name="T98" fmla="*/ 640 w 840"/>
                <a:gd name="T99" fmla="*/ 1032 h 1262"/>
                <a:gd name="T100" fmla="*/ 466 w 840"/>
                <a:gd name="T101" fmla="*/ 1047 h 1262"/>
                <a:gd name="T102" fmla="*/ 366 w 840"/>
                <a:gd name="T103" fmla="*/ 1200 h 1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40" h="1262">
                  <a:moveTo>
                    <a:pt x="366" y="1200"/>
                  </a:moveTo>
                  <a:lnTo>
                    <a:pt x="366" y="1200"/>
                  </a:lnTo>
                  <a:cubicBezTo>
                    <a:pt x="366" y="1200"/>
                    <a:pt x="366" y="1192"/>
                    <a:pt x="358" y="1192"/>
                  </a:cubicBezTo>
                  <a:lnTo>
                    <a:pt x="358" y="1192"/>
                  </a:lnTo>
                  <a:cubicBezTo>
                    <a:pt x="336" y="1215"/>
                    <a:pt x="305" y="1238"/>
                    <a:pt x="275" y="1245"/>
                  </a:cubicBezTo>
                  <a:cubicBezTo>
                    <a:pt x="244" y="1261"/>
                    <a:pt x="214" y="1261"/>
                    <a:pt x="183" y="1261"/>
                  </a:cubicBezTo>
                  <a:lnTo>
                    <a:pt x="183" y="1261"/>
                  </a:lnTo>
                  <a:cubicBezTo>
                    <a:pt x="191" y="1238"/>
                    <a:pt x="191" y="1207"/>
                    <a:pt x="198" y="1177"/>
                  </a:cubicBezTo>
                  <a:cubicBezTo>
                    <a:pt x="206" y="1161"/>
                    <a:pt x="229" y="1146"/>
                    <a:pt x="229" y="1123"/>
                  </a:cubicBezTo>
                  <a:cubicBezTo>
                    <a:pt x="229" y="1100"/>
                    <a:pt x="183" y="1093"/>
                    <a:pt x="191" y="1077"/>
                  </a:cubicBezTo>
                  <a:cubicBezTo>
                    <a:pt x="198" y="1047"/>
                    <a:pt x="244" y="1039"/>
                    <a:pt x="259" y="1009"/>
                  </a:cubicBezTo>
                  <a:cubicBezTo>
                    <a:pt x="267" y="993"/>
                    <a:pt x="244" y="970"/>
                    <a:pt x="236" y="948"/>
                  </a:cubicBezTo>
                  <a:lnTo>
                    <a:pt x="236" y="948"/>
                  </a:lnTo>
                  <a:cubicBezTo>
                    <a:pt x="236" y="925"/>
                    <a:pt x="244" y="909"/>
                    <a:pt x="236" y="886"/>
                  </a:cubicBezTo>
                  <a:cubicBezTo>
                    <a:pt x="229" y="856"/>
                    <a:pt x="198" y="833"/>
                    <a:pt x="198" y="802"/>
                  </a:cubicBezTo>
                  <a:cubicBezTo>
                    <a:pt x="198" y="787"/>
                    <a:pt x="229" y="795"/>
                    <a:pt x="236" y="779"/>
                  </a:cubicBezTo>
                  <a:cubicBezTo>
                    <a:pt x="236" y="764"/>
                    <a:pt x="214" y="749"/>
                    <a:pt x="206" y="734"/>
                  </a:cubicBezTo>
                  <a:cubicBezTo>
                    <a:pt x="206" y="718"/>
                    <a:pt x="214" y="696"/>
                    <a:pt x="206" y="688"/>
                  </a:cubicBezTo>
                  <a:cubicBezTo>
                    <a:pt x="183" y="680"/>
                    <a:pt x="152" y="680"/>
                    <a:pt x="129" y="680"/>
                  </a:cubicBezTo>
                  <a:cubicBezTo>
                    <a:pt x="91" y="680"/>
                    <a:pt x="38" y="711"/>
                    <a:pt x="15" y="680"/>
                  </a:cubicBezTo>
                  <a:cubicBezTo>
                    <a:pt x="0" y="657"/>
                    <a:pt x="61" y="634"/>
                    <a:pt x="84" y="611"/>
                  </a:cubicBezTo>
                  <a:cubicBezTo>
                    <a:pt x="129" y="558"/>
                    <a:pt x="191" y="527"/>
                    <a:pt x="214" y="466"/>
                  </a:cubicBezTo>
                  <a:cubicBezTo>
                    <a:pt x="236" y="428"/>
                    <a:pt x="236" y="375"/>
                    <a:pt x="221" y="336"/>
                  </a:cubicBezTo>
                  <a:cubicBezTo>
                    <a:pt x="206" y="298"/>
                    <a:pt x="137" y="313"/>
                    <a:pt x="129" y="275"/>
                  </a:cubicBezTo>
                  <a:cubicBezTo>
                    <a:pt x="106" y="207"/>
                    <a:pt x="137" y="176"/>
                    <a:pt x="145" y="107"/>
                  </a:cubicBezTo>
                  <a:lnTo>
                    <a:pt x="145" y="107"/>
                  </a:lnTo>
                  <a:cubicBezTo>
                    <a:pt x="221" y="69"/>
                    <a:pt x="297" y="23"/>
                    <a:pt x="366" y="0"/>
                  </a:cubicBezTo>
                  <a:lnTo>
                    <a:pt x="366" y="0"/>
                  </a:lnTo>
                  <a:cubicBezTo>
                    <a:pt x="358" y="38"/>
                    <a:pt x="343" y="46"/>
                    <a:pt x="336" y="92"/>
                  </a:cubicBezTo>
                  <a:cubicBezTo>
                    <a:pt x="336" y="107"/>
                    <a:pt x="351" y="138"/>
                    <a:pt x="366" y="153"/>
                  </a:cubicBezTo>
                  <a:cubicBezTo>
                    <a:pt x="374" y="153"/>
                    <a:pt x="389" y="138"/>
                    <a:pt x="397" y="138"/>
                  </a:cubicBezTo>
                  <a:cubicBezTo>
                    <a:pt x="412" y="153"/>
                    <a:pt x="427" y="168"/>
                    <a:pt x="427" y="191"/>
                  </a:cubicBezTo>
                  <a:cubicBezTo>
                    <a:pt x="427" y="207"/>
                    <a:pt x="397" y="214"/>
                    <a:pt x="397" y="229"/>
                  </a:cubicBezTo>
                  <a:cubicBezTo>
                    <a:pt x="397" y="245"/>
                    <a:pt x="412" y="260"/>
                    <a:pt x="420" y="275"/>
                  </a:cubicBezTo>
                  <a:cubicBezTo>
                    <a:pt x="435" y="283"/>
                    <a:pt x="458" y="275"/>
                    <a:pt x="458" y="290"/>
                  </a:cubicBezTo>
                  <a:cubicBezTo>
                    <a:pt x="473" y="313"/>
                    <a:pt x="458" y="344"/>
                    <a:pt x="466" y="367"/>
                  </a:cubicBezTo>
                  <a:cubicBezTo>
                    <a:pt x="473" y="390"/>
                    <a:pt x="496" y="405"/>
                    <a:pt x="504" y="428"/>
                  </a:cubicBezTo>
                  <a:cubicBezTo>
                    <a:pt x="527" y="451"/>
                    <a:pt x="527" y="497"/>
                    <a:pt x="557" y="512"/>
                  </a:cubicBezTo>
                  <a:cubicBezTo>
                    <a:pt x="580" y="520"/>
                    <a:pt x="611" y="497"/>
                    <a:pt x="632" y="497"/>
                  </a:cubicBezTo>
                  <a:cubicBezTo>
                    <a:pt x="640" y="497"/>
                    <a:pt x="663" y="497"/>
                    <a:pt x="663" y="504"/>
                  </a:cubicBezTo>
                  <a:cubicBezTo>
                    <a:pt x="678" y="543"/>
                    <a:pt x="655" y="581"/>
                    <a:pt x="671" y="611"/>
                  </a:cubicBezTo>
                  <a:cubicBezTo>
                    <a:pt x="678" y="627"/>
                    <a:pt x="709" y="611"/>
                    <a:pt x="717" y="619"/>
                  </a:cubicBezTo>
                  <a:cubicBezTo>
                    <a:pt x="732" y="650"/>
                    <a:pt x="732" y="680"/>
                    <a:pt x="740" y="711"/>
                  </a:cubicBezTo>
                  <a:lnTo>
                    <a:pt x="740" y="711"/>
                  </a:lnTo>
                  <a:cubicBezTo>
                    <a:pt x="740" y="741"/>
                    <a:pt x="724" y="764"/>
                    <a:pt x="724" y="795"/>
                  </a:cubicBezTo>
                  <a:cubicBezTo>
                    <a:pt x="724" y="810"/>
                    <a:pt x="747" y="818"/>
                    <a:pt x="747" y="825"/>
                  </a:cubicBezTo>
                  <a:cubicBezTo>
                    <a:pt x="747" y="856"/>
                    <a:pt x="709" y="886"/>
                    <a:pt x="724" y="917"/>
                  </a:cubicBezTo>
                  <a:cubicBezTo>
                    <a:pt x="740" y="948"/>
                    <a:pt x="801" y="925"/>
                    <a:pt x="824" y="955"/>
                  </a:cubicBezTo>
                  <a:cubicBezTo>
                    <a:pt x="839" y="970"/>
                    <a:pt x="831" y="1009"/>
                    <a:pt x="808" y="1016"/>
                  </a:cubicBezTo>
                  <a:cubicBezTo>
                    <a:pt x="755" y="1039"/>
                    <a:pt x="694" y="1032"/>
                    <a:pt x="640" y="1032"/>
                  </a:cubicBezTo>
                  <a:cubicBezTo>
                    <a:pt x="580" y="1039"/>
                    <a:pt x="511" y="1016"/>
                    <a:pt x="466" y="1047"/>
                  </a:cubicBezTo>
                  <a:cubicBezTo>
                    <a:pt x="412" y="1077"/>
                    <a:pt x="397" y="1146"/>
                    <a:pt x="366" y="1200"/>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49" name="Freeform 19"/>
            <p:cNvSpPr>
              <a:spLocks noChangeArrowheads="1"/>
            </p:cNvSpPr>
            <p:nvPr/>
          </p:nvSpPr>
          <p:spPr bwMode="auto">
            <a:xfrm>
              <a:off x="5686055" y="7291388"/>
              <a:ext cx="325417" cy="360362"/>
            </a:xfrm>
            <a:custGeom>
              <a:avLst/>
              <a:gdLst>
                <a:gd name="T0" fmla="*/ 802 w 902"/>
                <a:gd name="T1" fmla="*/ 61 h 1002"/>
                <a:gd name="T2" fmla="*/ 802 w 902"/>
                <a:gd name="T3" fmla="*/ 61 h 1002"/>
                <a:gd name="T4" fmla="*/ 786 w 902"/>
                <a:gd name="T5" fmla="*/ 229 h 1002"/>
                <a:gd name="T6" fmla="*/ 878 w 902"/>
                <a:gd name="T7" fmla="*/ 290 h 1002"/>
                <a:gd name="T8" fmla="*/ 871 w 902"/>
                <a:gd name="T9" fmla="*/ 420 h 1002"/>
                <a:gd name="T10" fmla="*/ 741 w 902"/>
                <a:gd name="T11" fmla="*/ 565 h 1002"/>
                <a:gd name="T12" fmla="*/ 672 w 902"/>
                <a:gd name="T13" fmla="*/ 634 h 1002"/>
                <a:gd name="T14" fmla="*/ 786 w 902"/>
                <a:gd name="T15" fmla="*/ 634 h 1002"/>
                <a:gd name="T16" fmla="*/ 863 w 902"/>
                <a:gd name="T17" fmla="*/ 642 h 1002"/>
                <a:gd name="T18" fmla="*/ 863 w 902"/>
                <a:gd name="T19" fmla="*/ 688 h 1002"/>
                <a:gd name="T20" fmla="*/ 893 w 902"/>
                <a:gd name="T21" fmla="*/ 733 h 1002"/>
                <a:gd name="T22" fmla="*/ 855 w 902"/>
                <a:gd name="T23" fmla="*/ 756 h 1002"/>
                <a:gd name="T24" fmla="*/ 893 w 902"/>
                <a:gd name="T25" fmla="*/ 840 h 1002"/>
                <a:gd name="T26" fmla="*/ 893 w 902"/>
                <a:gd name="T27" fmla="*/ 902 h 1002"/>
                <a:gd name="T28" fmla="*/ 893 w 902"/>
                <a:gd name="T29" fmla="*/ 902 h 1002"/>
                <a:gd name="T30" fmla="*/ 878 w 902"/>
                <a:gd name="T31" fmla="*/ 917 h 1002"/>
                <a:gd name="T32" fmla="*/ 832 w 902"/>
                <a:gd name="T33" fmla="*/ 932 h 1002"/>
                <a:gd name="T34" fmla="*/ 763 w 902"/>
                <a:gd name="T35" fmla="*/ 924 h 1002"/>
                <a:gd name="T36" fmla="*/ 741 w 902"/>
                <a:gd name="T37" fmla="*/ 947 h 1002"/>
                <a:gd name="T38" fmla="*/ 687 w 902"/>
                <a:gd name="T39" fmla="*/ 932 h 1002"/>
                <a:gd name="T40" fmla="*/ 664 w 902"/>
                <a:gd name="T41" fmla="*/ 863 h 1002"/>
                <a:gd name="T42" fmla="*/ 679 w 902"/>
                <a:gd name="T43" fmla="*/ 833 h 1002"/>
                <a:gd name="T44" fmla="*/ 634 w 902"/>
                <a:gd name="T45" fmla="*/ 840 h 1002"/>
                <a:gd name="T46" fmla="*/ 588 w 902"/>
                <a:gd name="T47" fmla="*/ 863 h 1002"/>
                <a:gd name="T48" fmla="*/ 542 w 902"/>
                <a:gd name="T49" fmla="*/ 894 h 1002"/>
                <a:gd name="T50" fmla="*/ 466 w 902"/>
                <a:gd name="T51" fmla="*/ 909 h 1002"/>
                <a:gd name="T52" fmla="*/ 389 w 902"/>
                <a:gd name="T53" fmla="*/ 978 h 1002"/>
                <a:gd name="T54" fmla="*/ 328 w 902"/>
                <a:gd name="T55" fmla="*/ 993 h 1002"/>
                <a:gd name="T56" fmla="*/ 275 w 902"/>
                <a:gd name="T57" fmla="*/ 932 h 1002"/>
                <a:gd name="T58" fmla="*/ 214 w 902"/>
                <a:gd name="T59" fmla="*/ 863 h 1002"/>
                <a:gd name="T60" fmla="*/ 198 w 902"/>
                <a:gd name="T61" fmla="*/ 810 h 1002"/>
                <a:gd name="T62" fmla="*/ 152 w 902"/>
                <a:gd name="T63" fmla="*/ 817 h 1002"/>
                <a:gd name="T64" fmla="*/ 68 w 902"/>
                <a:gd name="T65" fmla="*/ 833 h 1002"/>
                <a:gd name="T66" fmla="*/ 53 w 902"/>
                <a:gd name="T67" fmla="*/ 726 h 1002"/>
                <a:gd name="T68" fmla="*/ 84 w 902"/>
                <a:gd name="T69" fmla="*/ 680 h 1002"/>
                <a:gd name="T70" fmla="*/ 61 w 902"/>
                <a:gd name="T71" fmla="*/ 642 h 1002"/>
                <a:gd name="T72" fmla="*/ 38 w 902"/>
                <a:gd name="T73" fmla="*/ 619 h 1002"/>
                <a:gd name="T74" fmla="*/ 30 w 902"/>
                <a:gd name="T75" fmla="*/ 596 h 1002"/>
                <a:gd name="T76" fmla="*/ 0 w 902"/>
                <a:gd name="T77" fmla="*/ 581 h 1002"/>
                <a:gd name="T78" fmla="*/ 38 w 902"/>
                <a:gd name="T79" fmla="*/ 489 h 1002"/>
                <a:gd name="T80" fmla="*/ 99 w 902"/>
                <a:gd name="T81" fmla="*/ 443 h 1002"/>
                <a:gd name="T82" fmla="*/ 114 w 902"/>
                <a:gd name="T83" fmla="*/ 375 h 1002"/>
                <a:gd name="T84" fmla="*/ 137 w 902"/>
                <a:gd name="T85" fmla="*/ 336 h 1002"/>
                <a:gd name="T86" fmla="*/ 152 w 902"/>
                <a:gd name="T87" fmla="*/ 298 h 1002"/>
                <a:gd name="T88" fmla="*/ 114 w 902"/>
                <a:gd name="T89" fmla="*/ 283 h 1002"/>
                <a:gd name="T90" fmla="*/ 53 w 902"/>
                <a:gd name="T91" fmla="*/ 222 h 1002"/>
                <a:gd name="T92" fmla="*/ 30 w 902"/>
                <a:gd name="T93" fmla="*/ 191 h 1002"/>
                <a:gd name="T94" fmla="*/ 30 w 902"/>
                <a:gd name="T95" fmla="*/ 191 h 1002"/>
                <a:gd name="T96" fmla="*/ 76 w 902"/>
                <a:gd name="T97" fmla="*/ 168 h 1002"/>
                <a:gd name="T98" fmla="*/ 237 w 902"/>
                <a:gd name="T99" fmla="*/ 100 h 1002"/>
                <a:gd name="T100" fmla="*/ 221 w 902"/>
                <a:gd name="T101" fmla="*/ 0 h 1002"/>
                <a:gd name="T102" fmla="*/ 404 w 902"/>
                <a:gd name="T103" fmla="*/ 54 h 1002"/>
                <a:gd name="T104" fmla="*/ 580 w 902"/>
                <a:gd name="T105" fmla="*/ 122 h 1002"/>
                <a:gd name="T106" fmla="*/ 802 w 902"/>
                <a:gd name="T107" fmla="*/ 61 h 10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02" h="1002">
                  <a:moveTo>
                    <a:pt x="802" y="61"/>
                  </a:moveTo>
                  <a:lnTo>
                    <a:pt x="802" y="61"/>
                  </a:lnTo>
                  <a:cubicBezTo>
                    <a:pt x="794" y="130"/>
                    <a:pt x="763" y="161"/>
                    <a:pt x="786" y="229"/>
                  </a:cubicBezTo>
                  <a:cubicBezTo>
                    <a:pt x="794" y="267"/>
                    <a:pt x="863" y="252"/>
                    <a:pt x="878" y="290"/>
                  </a:cubicBezTo>
                  <a:cubicBezTo>
                    <a:pt x="893" y="329"/>
                    <a:pt x="893" y="382"/>
                    <a:pt x="871" y="420"/>
                  </a:cubicBezTo>
                  <a:cubicBezTo>
                    <a:pt x="848" y="481"/>
                    <a:pt x="786" y="512"/>
                    <a:pt x="741" y="565"/>
                  </a:cubicBezTo>
                  <a:cubicBezTo>
                    <a:pt x="718" y="588"/>
                    <a:pt x="657" y="611"/>
                    <a:pt x="672" y="634"/>
                  </a:cubicBezTo>
                  <a:cubicBezTo>
                    <a:pt x="695" y="665"/>
                    <a:pt x="748" y="634"/>
                    <a:pt x="786" y="634"/>
                  </a:cubicBezTo>
                  <a:cubicBezTo>
                    <a:pt x="809" y="634"/>
                    <a:pt x="840" y="634"/>
                    <a:pt x="863" y="642"/>
                  </a:cubicBezTo>
                  <a:cubicBezTo>
                    <a:pt x="871" y="650"/>
                    <a:pt x="863" y="672"/>
                    <a:pt x="863" y="688"/>
                  </a:cubicBezTo>
                  <a:cubicBezTo>
                    <a:pt x="871" y="703"/>
                    <a:pt x="893" y="718"/>
                    <a:pt x="893" y="733"/>
                  </a:cubicBezTo>
                  <a:cubicBezTo>
                    <a:pt x="886" y="749"/>
                    <a:pt x="855" y="741"/>
                    <a:pt x="855" y="756"/>
                  </a:cubicBezTo>
                  <a:cubicBezTo>
                    <a:pt x="855" y="787"/>
                    <a:pt x="886" y="810"/>
                    <a:pt x="893" y="840"/>
                  </a:cubicBezTo>
                  <a:cubicBezTo>
                    <a:pt x="901" y="863"/>
                    <a:pt x="893" y="879"/>
                    <a:pt x="893" y="902"/>
                  </a:cubicBezTo>
                  <a:lnTo>
                    <a:pt x="893" y="902"/>
                  </a:lnTo>
                  <a:cubicBezTo>
                    <a:pt x="893" y="909"/>
                    <a:pt x="886" y="909"/>
                    <a:pt x="878" y="917"/>
                  </a:cubicBezTo>
                  <a:cubicBezTo>
                    <a:pt x="863" y="924"/>
                    <a:pt x="848" y="932"/>
                    <a:pt x="832" y="932"/>
                  </a:cubicBezTo>
                  <a:cubicBezTo>
                    <a:pt x="809" y="932"/>
                    <a:pt x="786" y="924"/>
                    <a:pt x="763" y="924"/>
                  </a:cubicBezTo>
                  <a:cubicBezTo>
                    <a:pt x="756" y="924"/>
                    <a:pt x="756" y="947"/>
                    <a:pt x="741" y="947"/>
                  </a:cubicBezTo>
                  <a:cubicBezTo>
                    <a:pt x="725" y="947"/>
                    <a:pt x="695" y="947"/>
                    <a:pt x="687" y="932"/>
                  </a:cubicBezTo>
                  <a:cubicBezTo>
                    <a:pt x="664" y="917"/>
                    <a:pt x="664" y="886"/>
                    <a:pt x="664" y="863"/>
                  </a:cubicBezTo>
                  <a:cubicBezTo>
                    <a:pt x="664" y="856"/>
                    <a:pt x="687" y="840"/>
                    <a:pt x="679" y="833"/>
                  </a:cubicBezTo>
                  <a:cubicBezTo>
                    <a:pt x="664" y="817"/>
                    <a:pt x="649" y="833"/>
                    <a:pt x="634" y="840"/>
                  </a:cubicBezTo>
                  <a:cubicBezTo>
                    <a:pt x="618" y="840"/>
                    <a:pt x="603" y="856"/>
                    <a:pt x="588" y="863"/>
                  </a:cubicBezTo>
                  <a:cubicBezTo>
                    <a:pt x="573" y="871"/>
                    <a:pt x="565" y="886"/>
                    <a:pt x="542" y="894"/>
                  </a:cubicBezTo>
                  <a:cubicBezTo>
                    <a:pt x="519" y="902"/>
                    <a:pt x="489" y="894"/>
                    <a:pt x="466" y="909"/>
                  </a:cubicBezTo>
                  <a:cubicBezTo>
                    <a:pt x="435" y="924"/>
                    <a:pt x="420" y="955"/>
                    <a:pt x="389" y="978"/>
                  </a:cubicBezTo>
                  <a:cubicBezTo>
                    <a:pt x="374" y="986"/>
                    <a:pt x="351" y="1001"/>
                    <a:pt x="328" y="993"/>
                  </a:cubicBezTo>
                  <a:cubicBezTo>
                    <a:pt x="305" y="986"/>
                    <a:pt x="290" y="947"/>
                    <a:pt x="275" y="932"/>
                  </a:cubicBezTo>
                  <a:cubicBezTo>
                    <a:pt x="252" y="909"/>
                    <a:pt x="229" y="886"/>
                    <a:pt x="214" y="863"/>
                  </a:cubicBezTo>
                  <a:cubicBezTo>
                    <a:pt x="198" y="848"/>
                    <a:pt x="214" y="825"/>
                    <a:pt x="198" y="810"/>
                  </a:cubicBezTo>
                  <a:cubicBezTo>
                    <a:pt x="183" y="802"/>
                    <a:pt x="168" y="817"/>
                    <a:pt x="152" y="817"/>
                  </a:cubicBezTo>
                  <a:cubicBezTo>
                    <a:pt x="122" y="825"/>
                    <a:pt x="91" y="848"/>
                    <a:pt x="68" y="833"/>
                  </a:cubicBezTo>
                  <a:cubicBezTo>
                    <a:pt x="46" y="810"/>
                    <a:pt x="53" y="756"/>
                    <a:pt x="53" y="726"/>
                  </a:cubicBezTo>
                  <a:cubicBezTo>
                    <a:pt x="53" y="703"/>
                    <a:pt x="84" y="695"/>
                    <a:pt x="84" y="680"/>
                  </a:cubicBezTo>
                  <a:cubicBezTo>
                    <a:pt x="84" y="665"/>
                    <a:pt x="76" y="657"/>
                    <a:pt x="61" y="642"/>
                  </a:cubicBezTo>
                  <a:cubicBezTo>
                    <a:pt x="53" y="634"/>
                    <a:pt x="38" y="634"/>
                    <a:pt x="38" y="619"/>
                  </a:cubicBezTo>
                  <a:cubicBezTo>
                    <a:pt x="30" y="611"/>
                    <a:pt x="38" y="604"/>
                    <a:pt x="30" y="596"/>
                  </a:cubicBezTo>
                  <a:cubicBezTo>
                    <a:pt x="23" y="588"/>
                    <a:pt x="0" y="596"/>
                    <a:pt x="0" y="581"/>
                  </a:cubicBezTo>
                  <a:cubicBezTo>
                    <a:pt x="0" y="550"/>
                    <a:pt x="15" y="519"/>
                    <a:pt x="38" y="489"/>
                  </a:cubicBezTo>
                  <a:cubicBezTo>
                    <a:pt x="53" y="466"/>
                    <a:pt x="84" y="458"/>
                    <a:pt x="99" y="443"/>
                  </a:cubicBezTo>
                  <a:cubicBezTo>
                    <a:pt x="114" y="420"/>
                    <a:pt x="107" y="397"/>
                    <a:pt x="114" y="375"/>
                  </a:cubicBezTo>
                  <a:cubicBezTo>
                    <a:pt x="114" y="359"/>
                    <a:pt x="129" y="352"/>
                    <a:pt x="137" y="336"/>
                  </a:cubicBezTo>
                  <a:cubicBezTo>
                    <a:pt x="145" y="321"/>
                    <a:pt x="160" y="306"/>
                    <a:pt x="152" y="298"/>
                  </a:cubicBezTo>
                  <a:cubicBezTo>
                    <a:pt x="152" y="283"/>
                    <a:pt x="129" y="290"/>
                    <a:pt x="114" y="283"/>
                  </a:cubicBezTo>
                  <a:cubicBezTo>
                    <a:pt x="91" y="267"/>
                    <a:pt x="68" y="244"/>
                    <a:pt x="53" y="222"/>
                  </a:cubicBezTo>
                  <a:cubicBezTo>
                    <a:pt x="30" y="199"/>
                    <a:pt x="46" y="214"/>
                    <a:pt x="30" y="191"/>
                  </a:cubicBezTo>
                  <a:lnTo>
                    <a:pt x="30" y="191"/>
                  </a:lnTo>
                  <a:cubicBezTo>
                    <a:pt x="46" y="183"/>
                    <a:pt x="61" y="176"/>
                    <a:pt x="76" y="168"/>
                  </a:cubicBezTo>
                  <a:cubicBezTo>
                    <a:pt x="129" y="161"/>
                    <a:pt x="221" y="168"/>
                    <a:pt x="237" y="100"/>
                  </a:cubicBezTo>
                  <a:cubicBezTo>
                    <a:pt x="252" y="46"/>
                    <a:pt x="221" y="38"/>
                    <a:pt x="221" y="0"/>
                  </a:cubicBezTo>
                  <a:cubicBezTo>
                    <a:pt x="305" y="0"/>
                    <a:pt x="321" y="61"/>
                    <a:pt x="404" y="54"/>
                  </a:cubicBezTo>
                  <a:cubicBezTo>
                    <a:pt x="473" y="38"/>
                    <a:pt x="481" y="130"/>
                    <a:pt x="580" y="122"/>
                  </a:cubicBezTo>
                  <a:cubicBezTo>
                    <a:pt x="664" y="122"/>
                    <a:pt x="733" y="92"/>
                    <a:pt x="802" y="61"/>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50" name="Freeform 20"/>
            <p:cNvSpPr>
              <a:spLocks noChangeArrowheads="1"/>
            </p:cNvSpPr>
            <p:nvPr/>
          </p:nvSpPr>
          <p:spPr bwMode="auto">
            <a:xfrm>
              <a:off x="5235234" y="7359651"/>
              <a:ext cx="784174" cy="676275"/>
            </a:xfrm>
            <a:custGeom>
              <a:avLst/>
              <a:gdLst>
                <a:gd name="T0" fmla="*/ 1283 w 2178"/>
                <a:gd name="T1" fmla="*/ 0 h 1880"/>
                <a:gd name="T2" fmla="*/ 1169 w 2178"/>
                <a:gd name="T3" fmla="*/ 31 h 1880"/>
                <a:gd name="T4" fmla="*/ 955 w 2178"/>
                <a:gd name="T5" fmla="*/ 153 h 1880"/>
                <a:gd name="T6" fmla="*/ 840 w 2178"/>
                <a:gd name="T7" fmla="*/ 260 h 1880"/>
                <a:gd name="T8" fmla="*/ 764 w 2178"/>
                <a:gd name="T9" fmla="*/ 374 h 1880"/>
                <a:gd name="T10" fmla="*/ 741 w 2178"/>
                <a:gd name="T11" fmla="*/ 581 h 1880"/>
                <a:gd name="T12" fmla="*/ 588 w 2178"/>
                <a:gd name="T13" fmla="*/ 718 h 1880"/>
                <a:gd name="T14" fmla="*/ 138 w 2178"/>
                <a:gd name="T15" fmla="*/ 1276 h 1880"/>
                <a:gd name="T16" fmla="*/ 443 w 2178"/>
                <a:gd name="T17" fmla="*/ 1283 h 1880"/>
                <a:gd name="T18" fmla="*/ 489 w 2178"/>
                <a:gd name="T19" fmla="*/ 1253 h 1880"/>
                <a:gd name="T20" fmla="*/ 519 w 2178"/>
                <a:gd name="T21" fmla="*/ 1176 h 1880"/>
                <a:gd name="T22" fmla="*/ 1085 w 2178"/>
                <a:gd name="T23" fmla="*/ 1138 h 1880"/>
                <a:gd name="T24" fmla="*/ 1199 w 2178"/>
                <a:gd name="T25" fmla="*/ 1451 h 1880"/>
                <a:gd name="T26" fmla="*/ 1153 w 2178"/>
                <a:gd name="T27" fmla="*/ 1535 h 1880"/>
                <a:gd name="T28" fmla="*/ 1169 w 2178"/>
                <a:gd name="T29" fmla="*/ 1879 h 1880"/>
                <a:gd name="T30" fmla="*/ 1421 w 2178"/>
                <a:gd name="T31" fmla="*/ 1803 h 1880"/>
                <a:gd name="T32" fmla="*/ 1482 w 2178"/>
                <a:gd name="T33" fmla="*/ 1749 h 1880"/>
                <a:gd name="T34" fmla="*/ 1596 w 2178"/>
                <a:gd name="T35" fmla="*/ 1512 h 1880"/>
                <a:gd name="T36" fmla="*/ 1803 w 2178"/>
                <a:gd name="T37" fmla="*/ 1474 h 1880"/>
                <a:gd name="T38" fmla="*/ 1948 w 2178"/>
                <a:gd name="T39" fmla="*/ 1345 h 1880"/>
                <a:gd name="T40" fmla="*/ 1932 w 2178"/>
                <a:gd name="T41" fmla="*/ 1123 h 1880"/>
                <a:gd name="T42" fmla="*/ 2093 w 2178"/>
                <a:gd name="T43" fmla="*/ 1024 h 1880"/>
                <a:gd name="T44" fmla="*/ 2108 w 2178"/>
                <a:gd name="T45" fmla="*/ 940 h 1880"/>
                <a:gd name="T46" fmla="*/ 2101 w 2178"/>
                <a:gd name="T47" fmla="*/ 840 h 1880"/>
                <a:gd name="T48" fmla="*/ 2146 w 2178"/>
                <a:gd name="T49" fmla="*/ 711 h 1880"/>
                <a:gd name="T50" fmla="*/ 2131 w 2178"/>
                <a:gd name="T51" fmla="*/ 726 h 1880"/>
                <a:gd name="T52" fmla="*/ 2016 w 2178"/>
                <a:gd name="T53" fmla="*/ 733 h 1880"/>
                <a:gd name="T54" fmla="*/ 1940 w 2178"/>
                <a:gd name="T55" fmla="*/ 741 h 1880"/>
                <a:gd name="T56" fmla="*/ 1932 w 2178"/>
                <a:gd name="T57" fmla="*/ 642 h 1880"/>
                <a:gd name="T58" fmla="*/ 1841 w 2178"/>
                <a:gd name="T59" fmla="*/ 672 h 1880"/>
                <a:gd name="T60" fmla="*/ 1719 w 2178"/>
                <a:gd name="T61" fmla="*/ 718 h 1880"/>
                <a:gd name="T62" fmla="*/ 1581 w 2178"/>
                <a:gd name="T63" fmla="*/ 802 h 1880"/>
                <a:gd name="T64" fmla="*/ 1467 w 2178"/>
                <a:gd name="T65" fmla="*/ 672 h 1880"/>
                <a:gd name="T66" fmla="*/ 1405 w 2178"/>
                <a:gd name="T67" fmla="*/ 626 h 1880"/>
                <a:gd name="T68" fmla="*/ 1306 w 2178"/>
                <a:gd name="T69" fmla="*/ 535 h 1880"/>
                <a:gd name="T70" fmla="*/ 1314 w 2178"/>
                <a:gd name="T71" fmla="*/ 451 h 1880"/>
                <a:gd name="T72" fmla="*/ 1283 w 2178"/>
                <a:gd name="T73" fmla="*/ 405 h 1880"/>
                <a:gd name="T74" fmla="*/ 1291 w 2178"/>
                <a:gd name="T75" fmla="*/ 298 h 1880"/>
                <a:gd name="T76" fmla="*/ 1367 w 2178"/>
                <a:gd name="T77" fmla="*/ 184 h 1880"/>
                <a:gd name="T78" fmla="*/ 1405 w 2178"/>
                <a:gd name="T79" fmla="*/ 107 h 1880"/>
                <a:gd name="T80" fmla="*/ 1306 w 2178"/>
                <a:gd name="T81" fmla="*/ 31 h 18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178" h="1880">
                  <a:moveTo>
                    <a:pt x="1283" y="0"/>
                  </a:moveTo>
                  <a:lnTo>
                    <a:pt x="1283" y="0"/>
                  </a:lnTo>
                  <a:cubicBezTo>
                    <a:pt x="1238" y="8"/>
                    <a:pt x="1199" y="31"/>
                    <a:pt x="1169" y="31"/>
                  </a:cubicBezTo>
                  <a:lnTo>
                    <a:pt x="1169" y="31"/>
                  </a:lnTo>
                  <a:cubicBezTo>
                    <a:pt x="1138" y="46"/>
                    <a:pt x="1062" y="53"/>
                    <a:pt x="1031" y="76"/>
                  </a:cubicBezTo>
                  <a:cubicBezTo>
                    <a:pt x="1001" y="92"/>
                    <a:pt x="978" y="122"/>
                    <a:pt x="955" y="153"/>
                  </a:cubicBezTo>
                  <a:cubicBezTo>
                    <a:pt x="940" y="168"/>
                    <a:pt x="955" y="199"/>
                    <a:pt x="932" y="214"/>
                  </a:cubicBezTo>
                  <a:cubicBezTo>
                    <a:pt x="909" y="245"/>
                    <a:pt x="871" y="245"/>
                    <a:pt x="840" y="260"/>
                  </a:cubicBezTo>
                  <a:cubicBezTo>
                    <a:pt x="810" y="283"/>
                    <a:pt x="794" y="344"/>
                    <a:pt x="764" y="374"/>
                  </a:cubicBezTo>
                  <a:lnTo>
                    <a:pt x="764" y="374"/>
                  </a:lnTo>
                  <a:lnTo>
                    <a:pt x="764" y="374"/>
                  </a:lnTo>
                  <a:cubicBezTo>
                    <a:pt x="672" y="405"/>
                    <a:pt x="794" y="520"/>
                    <a:pt x="741" y="581"/>
                  </a:cubicBezTo>
                  <a:cubicBezTo>
                    <a:pt x="718" y="611"/>
                    <a:pt x="688" y="680"/>
                    <a:pt x="657" y="695"/>
                  </a:cubicBezTo>
                  <a:cubicBezTo>
                    <a:pt x="642" y="703"/>
                    <a:pt x="588" y="695"/>
                    <a:pt x="588" y="718"/>
                  </a:cubicBezTo>
                  <a:cubicBezTo>
                    <a:pt x="588" y="772"/>
                    <a:pt x="435" y="901"/>
                    <a:pt x="420" y="840"/>
                  </a:cubicBezTo>
                  <a:cubicBezTo>
                    <a:pt x="321" y="871"/>
                    <a:pt x="0" y="1276"/>
                    <a:pt x="138" y="1276"/>
                  </a:cubicBezTo>
                  <a:cubicBezTo>
                    <a:pt x="145" y="1245"/>
                    <a:pt x="183" y="1230"/>
                    <a:pt x="206" y="1237"/>
                  </a:cubicBezTo>
                  <a:cubicBezTo>
                    <a:pt x="283" y="1245"/>
                    <a:pt x="443" y="1085"/>
                    <a:pt x="443" y="1283"/>
                  </a:cubicBezTo>
                  <a:cubicBezTo>
                    <a:pt x="451" y="1283"/>
                    <a:pt x="451" y="1283"/>
                    <a:pt x="451" y="1283"/>
                  </a:cubicBezTo>
                  <a:cubicBezTo>
                    <a:pt x="458" y="1268"/>
                    <a:pt x="474" y="1260"/>
                    <a:pt x="489" y="1253"/>
                  </a:cubicBezTo>
                  <a:cubicBezTo>
                    <a:pt x="496" y="1253"/>
                    <a:pt x="527" y="1245"/>
                    <a:pt x="527" y="1237"/>
                  </a:cubicBezTo>
                  <a:cubicBezTo>
                    <a:pt x="535" y="1237"/>
                    <a:pt x="519" y="1192"/>
                    <a:pt x="519" y="1176"/>
                  </a:cubicBezTo>
                  <a:cubicBezTo>
                    <a:pt x="519" y="1016"/>
                    <a:pt x="802" y="932"/>
                    <a:pt x="940" y="932"/>
                  </a:cubicBezTo>
                  <a:cubicBezTo>
                    <a:pt x="1024" y="932"/>
                    <a:pt x="1138" y="1062"/>
                    <a:pt x="1085" y="1138"/>
                  </a:cubicBezTo>
                  <a:cubicBezTo>
                    <a:pt x="1024" y="1230"/>
                    <a:pt x="1092" y="1299"/>
                    <a:pt x="1161" y="1383"/>
                  </a:cubicBezTo>
                  <a:cubicBezTo>
                    <a:pt x="1161" y="1406"/>
                    <a:pt x="1161" y="1459"/>
                    <a:pt x="1199" y="1451"/>
                  </a:cubicBezTo>
                  <a:cubicBezTo>
                    <a:pt x="1222" y="1444"/>
                    <a:pt x="1245" y="1421"/>
                    <a:pt x="1260" y="1421"/>
                  </a:cubicBezTo>
                  <a:cubicBezTo>
                    <a:pt x="1260" y="1459"/>
                    <a:pt x="1184" y="1512"/>
                    <a:pt x="1153" y="1535"/>
                  </a:cubicBezTo>
                  <a:cubicBezTo>
                    <a:pt x="1092" y="1589"/>
                    <a:pt x="1085" y="1703"/>
                    <a:pt x="1123" y="1772"/>
                  </a:cubicBezTo>
                  <a:cubicBezTo>
                    <a:pt x="1146" y="1810"/>
                    <a:pt x="1153" y="1841"/>
                    <a:pt x="1169" y="1879"/>
                  </a:cubicBezTo>
                  <a:lnTo>
                    <a:pt x="1169" y="1879"/>
                  </a:lnTo>
                  <a:cubicBezTo>
                    <a:pt x="1421" y="1803"/>
                    <a:pt x="1421" y="1803"/>
                    <a:pt x="1421" y="1803"/>
                  </a:cubicBezTo>
                  <a:lnTo>
                    <a:pt x="1421" y="1803"/>
                  </a:lnTo>
                  <a:cubicBezTo>
                    <a:pt x="1436" y="1787"/>
                    <a:pt x="1459" y="1772"/>
                    <a:pt x="1482" y="1749"/>
                  </a:cubicBezTo>
                  <a:cubicBezTo>
                    <a:pt x="1505" y="1719"/>
                    <a:pt x="1528" y="1688"/>
                    <a:pt x="1543" y="1650"/>
                  </a:cubicBezTo>
                  <a:cubicBezTo>
                    <a:pt x="1558" y="1604"/>
                    <a:pt x="1551" y="1535"/>
                    <a:pt x="1596" y="1512"/>
                  </a:cubicBezTo>
                  <a:cubicBezTo>
                    <a:pt x="1642" y="1482"/>
                    <a:pt x="1703" y="1520"/>
                    <a:pt x="1757" y="1512"/>
                  </a:cubicBezTo>
                  <a:cubicBezTo>
                    <a:pt x="1780" y="1505"/>
                    <a:pt x="1787" y="1482"/>
                    <a:pt x="1803" y="1474"/>
                  </a:cubicBezTo>
                  <a:cubicBezTo>
                    <a:pt x="1833" y="1459"/>
                    <a:pt x="1879" y="1467"/>
                    <a:pt x="1910" y="1444"/>
                  </a:cubicBezTo>
                  <a:cubicBezTo>
                    <a:pt x="1932" y="1421"/>
                    <a:pt x="1948" y="1383"/>
                    <a:pt x="1948" y="1345"/>
                  </a:cubicBezTo>
                  <a:cubicBezTo>
                    <a:pt x="1948" y="1299"/>
                    <a:pt x="1917" y="1253"/>
                    <a:pt x="1917" y="1207"/>
                  </a:cubicBezTo>
                  <a:cubicBezTo>
                    <a:pt x="1917" y="1176"/>
                    <a:pt x="1910" y="1146"/>
                    <a:pt x="1932" y="1123"/>
                  </a:cubicBezTo>
                  <a:cubicBezTo>
                    <a:pt x="1955" y="1100"/>
                    <a:pt x="2001" y="1115"/>
                    <a:pt x="2032" y="1100"/>
                  </a:cubicBezTo>
                  <a:cubicBezTo>
                    <a:pt x="2062" y="1085"/>
                    <a:pt x="2078" y="1047"/>
                    <a:pt x="2093" y="1024"/>
                  </a:cubicBezTo>
                  <a:lnTo>
                    <a:pt x="2093" y="1024"/>
                  </a:lnTo>
                  <a:cubicBezTo>
                    <a:pt x="2101" y="1001"/>
                    <a:pt x="2101" y="970"/>
                    <a:pt x="2108" y="940"/>
                  </a:cubicBezTo>
                  <a:cubicBezTo>
                    <a:pt x="2116" y="924"/>
                    <a:pt x="2139" y="909"/>
                    <a:pt x="2139" y="886"/>
                  </a:cubicBezTo>
                  <a:cubicBezTo>
                    <a:pt x="2139" y="863"/>
                    <a:pt x="2093" y="856"/>
                    <a:pt x="2101" y="840"/>
                  </a:cubicBezTo>
                  <a:cubicBezTo>
                    <a:pt x="2108" y="810"/>
                    <a:pt x="2154" y="802"/>
                    <a:pt x="2169" y="772"/>
                  </a:cubicBezTo>
                  <a:cubicBezTo>
                    <a:pt x="2177" y="756"/>
                    <a:pt x="2154" y="733"/>
                    <a:pt x="2146" y="711"/>
                  </a:cubicBezTo>
                  <a:lnTo>
                    <a:pt x="2146" y="711"/>
                  </a:lnTo>
                  <a:cubicBezTo>
                    <a:pt x="2146" y="718"/>
                    <a:pt x="2139" y="718"/>
                    <a:pt x="2131" y="726"/>
                  </a:cubicBezTo>
                  <a:cubicBezTo>
                    <a:pt x="2116" y="733"/>
                    <a:pt x="2101" y="741"/>
                    <a:pt x="2085" y="741"/>
                  </a:cubicBezTo>
                  <a:cubicBezTo>
                    <a:pt x="2062" y="741"/>
                    <a:pt x="2039" y="733"/>
                    <a:pt x="2016" y="733"/>
                  </a:cubicBezTo>
                  <a:cubicBezTo>
                    <a:pt x="2009" y="733"/>
                    <a:pt x="2009" y="756"/>
                    <a:pt x="1994" y="756"/>
                  </a:cubicBezTo>
                  <a:cubicBezTo>
                    <a:pt x="1978" y="756"/>
                    <a:pt x="1948" y="756"/>
                    <a:pt x="1940" y="741"/>
                  </a:cubicBezTo>
                  <a:cubicBezTo>
                    <a:pt x="1917" y="726"/>
                    <a:pt x="1917" y="695"/>
                    <a:pt x="1917" y="672"/>
                  </a:cubicBezTo>
                  <a:cubicBezTo>
                    <a:pt x="1917" y="665"/>
                    <a:pt x="1940" y="649"/>
                    <a:pt x="1932" y="642"/>
                  </a:cubicBezTo>
                  <a:cubicBezTo>
                    <a:pt x="1917" y="626"/>
                    <a:pt x="1902" y="642"/>
                    <a:pt x="1887" y="649"/>
                  </a:cubicBezTo>
                  <a:cubicBezTo>
                    <a:pt x="1871" y="649"/>
                    <a:pt x="1856" y="665"/>
                    <a:pt x="1841" y="672"/>
                  </a:cubicBezTo>
                  <a:cubicBezTo>
                    <a:pt x="1826" y="680"/>
                    <a:pt x="1818" y="695"/>
                    <a:pt x="1795" y="703"/>
                  </a:cubicBezTo>
                  <a:cubicBezTo>
                    <a:pt x="1772" y="711"/>
                    <a:pt x="1742" y="703"/>
                    <a:pt x="1719" y="718"/>
                  </a:cubicBezTo>
                  <a:cubicBezTo>
                    <a:pt x="1688" y="733"/>
                    <a:pt x="1673" y="764"/>
                    <a:pt x="1642" y="787"/>
                  </a:cubicBezTo>
                  <a:cubicBezTo>
                    <a:pt x="1627" y="795"/>
                    <a:pt x="1604" y="810"/>
                    <a:pt x="1581" y="802"/>
                  </a:cubicBezTo>
                  <a:cubicBezTo>
                    <a:pt x="1558" y="795"/>
                    <a:pt x="1543" y="756"/>
                    <a:pt x="1528" y="741"/>
                  </a:cubicBezTo>
                  <a:cubicBezTo>
                    <a:pt x="1505" y="718"/>
                    <a:pt x="1482" y="695"/>
                    <a:pt x="1467" y="672"/>
                  </a:cubicBezTo>
                  <a:cubicBezTo>
                    <a:pt x="1451" y="657"/>
                    <a:pt x="1467" y="634"/>
                    <a:pt x="1451" y="619"/>
                  </a:cubicBezTo>
                  <a:cubicBezTo>
                    <a:pt x="1436" y="611"/>
                    <a:pt x="1421" y="626"/>
                    <a:pt x="1405" y="626"/>
                  </a:cubicBezTo>
                  <a:cubicBezTo>
                    <a:pt x="1375" y="634"/>
                    <a:pt x="1344" y="657"/>
                    <a:pt x="1321" y="642"/>
                  </a:cubicBezTo>
                  <a:cubicBezTo>
                    <a:pt x="1299" y="619"/>
                    <a:pt x="1306" y="565"/>
                    <a:pt x="1306" y="535"/>
                  </a:cubicBezTo>
                  <a:cubicBezTo>
                    <a:pt x="1306" y="512"/>
                    <a:pt x="1337" y="504"/>
                    <a:pt x="1337" y="489"/>
                  </a:cubicBezTo>
                  <a:cubicBezTo>
                    <a:pt x="1337" y="474"/>
                    <a:pt x="1329" y="466"/>
                    <a:pt x="1314" y="451"/>
                  </a:cubicBezTo>
                  <a:cubicBezTo>
                    <a:pt x="1306" y="443"/>
                    <a:pt x="1291" y="443"/>
                    <a:pt x="1291" y="428"/>
                  </a:cubicBezTo>
                  <a:cubicBezTo>
                    <a:pt x="1283" y="420"/>
                    <a:pt x="1291" y="413"/>
                    <a:pt x="1283" y="405"/>
                  </a:cubicBezTo>
                  <a:cubicBezTo>
                    <a:pt x="1276" y="397"/>
                    <a:pt x="1253" y="405"/>
                    <a:pt x="1253" y="390"/>
                  </a:cubicBezTo>
                  <a:cubicBezTo>
                    <a:pt x="1253" y="359"/>
                    <a:pt x="1268" y="328"/>
                    <a:pt x="1291" y="298"/>
                  </a:cubicBezTo>
                  <a:cubicBezTo>
                    <a:pt x="1306" y="275"/>
                    <a:pt x="1337" y="267"/>
                    <a:pt x="1352" y="252"/>
                  </a:cubicBezTo>
                  <a:cubicBezTo>
                    <a:pt x="1367" y="229"/>
                    <a:pt x="1360" y="206"/>
                    <a:pt x="1367" y="184"/>
                  </a:cubicBezTo>
                  <a:cubicBezTo>
                    <a:pt x="1367" y="168"/>
                    <a:pt x="1382" y="161"/>
                    <a:pt x="1390" y="145"/>
                  </a:cubicBezTo>
                  <a:cubicBezTo>
                    <a:pt x="1398" y="130"/>
                    <a:pt x="1413" y="115"/>
                    <a:pt x="1405" y="107"/>
                  </a:cubicBezTo>
                  <a:cubicBezTo>
                    <a:pt x="1405" y="92"/>
                    <a:pt x="1382" y="99"/>
                    <a:pt x="1367" y="92"/>
                  </a:cubicBezTo>
                  <a:cubicBezTo>
                    <a:pt x="1344" y="76"/>
                    <a:pt x="1321" y="53"/>
                    <a:pt x="1306" y="31"/>
                  </a:cubicBezTo>
                  <a:cubicBezTo>
                    <a:pt x="1283" y="8"/>
                    <a:pt x="1299" y="23"/>
                    <a:pt x="1283" y="0"/>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51" name="Freeform 21"/>
            <p:cNvSpPr>
              <a:spLocks noChangeArrowheads="1"/>
            </p:cNvSpPr>
            <p:nvPr/>
          </p:nvSpPr>
          <p:spPr bwMode="auto">
            <a:xfrm>
              <a:off x="5311429" y="7202488"/>
              <a:ext cx="371451" cy="292100"/>
            </a:xfrm>
            <a:custGeom>
              <a:avLst/>
              <a:gdLst>
                <a:gd name="T0" fmla="*/ 550 w 1032"/>
                <a:gd name="T1" fmla="*/ 809 h 810"/>
                <a:gd name="T2" fmla="*/ 550 w 1032"/>
                <a:gd name="T3" fmla="*/ 809 h 810"/>
                <a:gd name="T4" fmla="*/ 626 w 1032"/>
                <a:gd name="T5" fmla="*/ 695 h 810"/>
                <a:gd name="T6" fmla="*/ 718 w 1032"/>
                <a:gd name="T7" fmla="*/ 649 h 810"/>
                <a:gd name="T8" fmla="*/ 741 w 1032"/>
                <a:gd name="T9" fmla="*/ 588 h 810"/>
                <a:gd name="T10" fmla="*/ 817 w 1032"/>
                <a:gd name="T11" fmla="*/ 511 h 810"/>
                <a:gd name="T12" fmla="*/ 955 w 1032"/>
                <a:gd name="T13" fmla="*/ 466 h 810"/>
                <a:gd name="T14" fmla="*/ 955 w 1032"/>
                <a:gd name="T15" fmla="*/ 466 h 810"/>
                <a:gd name="T16" fmla="*/ 955 w 1032"/>
                <a:gd name="T17" fmla="*/ 466 h 810"/>
                <a:gd name="T18" fmla="*/ 1001 w 1032"/>
                <a:gd name="T19" fmla="*/ 305 h 810"/>
                <a:gd name="T20" fmla="*/ 886 w 1032"/>
                <a:gd name="T21" fmla="*/ 313 h 810"/>
                <a:gd name="T22" fmla="*/ 626 w 1032"/>
                <a:gd name="T23" fmla="*/ 61 h 810"/>
                <a:gd name="T24" fmla="*/ 519 w 1032"/>
                <a:gd name="T25" fmla="*/ 38 h 810"/>
                <a:gd name="T26" fmla="*/ 367 w 1032"/>
                <a:gd name="T27" fmla="*/ 30 h 810"/>
                <a:gd name="T28" fmla="*/ 260 w 1032"/>
                <a:gd name="T29" fmla="*/ 61 h 810"/>
                <a:gd name="T30" fmla="*/ 221 w 1032"/>
                <a:gd name="T31" fmla="*/ 69 h 810"/>
                <a:gd name="T32" fmla="*/ 183 w 1032"/>
                <a:gd name="T33" fmla="*/ 76 h 810"/>
                <a:gd name="T34" fmla="*/ 130 w 1032"/>
                <a:gd name="T35" fmla="*/ 336 h 810"/>
                <a:gd name="T36" fmla="*/ 38 w 1032"/>
                <a:gd name="T37" fmla="*/ 298 h 810"/>
                <a:gd name="T38" fmla="*/ 0 w 1032"/>
                <a:gd name="T39" fmla="*/ 389 h 810"/>
                <a:gd name="T40" fmla="*/ 92 w 1032"/>
                <a:gd name="T41" fmla="*/ 405 h 810"/>
                <a:gd name="T42" fmla="*/ 206 w 1032"/>
                <a:gd name="T43" fmla="*/ 504 h 810"/>
                <a:gd name="T44" fmla="*/ 267 w 1032"/>
                <a:gd name="T45" fmla="*/ 596 h 810"/>
                <a:gd name="T46" fmla="*/ 389 w 1032"/>
                <a:gd name="T47" fmla="*/ 725 h 810"/>
                <a:gd name="T48" fmla="*/ 550 w 1032"/>
                <a:gd name="T49" fmla="*/ 809 h 8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32" h="810">
                  <a:moveTo>
                    <a:pt x="550" y="809"/>
                  </a:moveTo>
                  <a:lnTo>
                    <a:pt x="550" y="809"/>
                  </a:lnTo>
                  <a:cubicBezTo>
                    <a:pt x="580" y="779"/>
                    <a:pt x="596" y="718"/>
                    <a:pt x="626" y="695"/>
                  </a:cubicBezTo>
                  <a:cubicBezTo>
                    <a:pt x="657" y="680"/>
                    <a:pt x="695" y="680"/>
                    <a:pt x="718" y="649"/>
                  </a:cubicBezTo>
                  <a:cubicBezTo>
                    <a:pt x="741" y="634"/>
                    <a:pt x="726" y="603"/>
                    <a:pt x="741" y="588"/>
                  </a:cubicBezTo>
                  <a:cubicBezTo>
                    <a:pt x="764" y="557"/>
                    <a:pt x="787" y="527"/>
                    <a:pt x="817" y="511"/>
                  </a:cubicBezTo>
                  <a:cubicBezTo>
                    <a:pt x="848" y="488"/>
                    <a:pt x="924" y="481"/>
                    <a:pt x="955" y="466"/>
                  </a:cubicBezTo>
                  <a:lnTo>
                    <a:pt x="955" y="466"/>
                  </a:lnTo>
                  <a:lnTo>
                    <a:pt x="955" y="466"/>
                  </a:lnTo>
                  <a:cubicBezTo>
                    <a:pt x="955" y="458"/>
                    <a:pt x="1031" y="290"/>
                    <a:pt x="1001" y="305"/>
                  </a:cubicBezTo>
                  <a:cubicBezTo>
                    <a:pt x="962" y="328"/>
                    <a:pt x="932" y="298"/>
                    <a:pt x="886" y="313"/>
                  </a:cubicBezTo>
                  <a:cubicBezTo>
                    <a:pt x="756" y="374"/>
                    <a:pt x="657" y="152"/>
                    <a:pt x="626" y="61"/>
                  </a:cubicBezTo>
                  <a:cubicBezTo>
                    <a:pt x="588" y="61"/>
                    <a:pt x="550" y="53"/>
                    <a:pt x="519" y="38"/>
                  </a:cubicBezTo>
                  <a:cubicBezTo>
                    <a:pt x="443" y="0"/>
                    <a:pt x="443" y="23"/>
                    <a:pt x="367" y="30"/>
                  </a:cubicBezTo>
                  <a:cubicBezTo>
                    <a:pt x="321" y="30"/>
                    <a:pt x="298" y="38"/>
                    <a:pt x="260" y="61"/>
                  </a:cubicBezTo>
                  <a:cubicBezTo>
                    <a:pt x="252" y="69"/>
                    <a:pt x="237" y="69"/>
                    <a:pt x="221" y="69"/>
                  </a:cubicBezTo>
                  <a:cubicBezTo>
                    <a:pt x="214" y="76"/>
                    <a:pt x="183" y="69"/>
                    <a:pt x="183" y="76"/>
                  </a:cubicBezTo>
                  <a:cubicBezTo>
                    <a:pt x="229" y="107"/>
                    <a:pt x="160" y="336"/>
                    <a:pt x="130" y="336"/>
                  </a:cubicBezTo>
                  <a:cubicBezTo>
                    <a:pt x="84" y="336"/>
                    <a:pt x="107" y="259"/>
                    <a:pt x="38" y="298"/>
                  </a:cubicBezTo>
                  <a:cubicBezTo>
                    <a:pt x="0" y="313"/>
                    <a:pt x="0" y="344"/>
                    <a:pt x="0" y="389"/>
                  </a:cubicBezTo>
                  <a:cubicBezTo>
                    <a:pt x="23" y="389"/>
                    <a:pt x="76" y="374"/>
                    <a:pt x="92" y="405"/>
                  </a:cubicBezTo>
                  <a:cubicBezTo>
                    <a:pt x="137" y="504"/>
                    <a:pt x="84" y="466"/>
                    <a:pt x="206" y="504"/>
                  </a:cubicBezTo>
                  <a:cubicBezTo>
                    <a:pt x="252" y="519"/>
                    <a:pt x="260" y="557"/>
                    <a:pt x="267" y="596"/>
                  </a:cubicBezTo>
                  <a:cubicBezTo>
                    <a:pt x="275" y="619"/>
                    <a:pt x="367" y="702"/>
                    <a:pt x="389" y="725"/>
                  </a:cubicBezTo>
                  <a:cubicBezTo>
                    <a:pt x="443" y="771"/>
                    <a:pt x="489" y="794"/>
                    <a:pt x="550" y="809"/>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52" name="Freeform 22"/>
            <p:cNvSpPr>
              <a:spLocks noChangeArrowheads="1"/>
            </p:cNvSpPr>
            <p:nvPr/>
          </p:nvSpPr>
          <p:spPr bwMode="auto">
            <a:xfrm>
              <a:off x="6132114" y="7599364"/>
              <a:ext cx="552414" cy="642937"/>
            </a:xfrm>
            <a:custGeom>
              <a:avLst/>
              <a:gdLst>
                <a:gd name="T0" fmla="*/ 1298 w 1535"/>
                <a:gd name="T1" fmla="*/ 0 h 1788"/>
                <a:gd name="T2" fmla="*/ 1206 w 1535"/>
                <a:gd name="T3" fmla="*/ 160 h 1788"/>
                <a:gd name="T4" fmla="*/ 1198 w 1535"/>
                <a:gd name="T5" fmla="*/ 305 h 1788"/>
                <a:gd name="T6" fmla="*/ 1290 w 1535"/>
                <a:gd name="T7" fmla="*/ 389 h 1788"/>
                <a:gd name="T8" fmla="*/ 1244 w 1535"/>
                <a:gd name="T9" fmla="*/ 435 h 1788"/>
                <a:gd name="T10" fmla="*/ 1183 w 1535"/>
                <a:gd name="T11" fmla="*/ 542 h 1788"/>
                <a:gd name="T12" fmla="*/ 1130 w 1535"/>
                <a:gd name="T13" fmla="*/ 496 h 1788"/>
                <a:gd name="T14" fmla="*/ 984 w 1535"/>
                <a:gd name="T15" fmla="*/ 504 h 1788"/>
                <a:gd name="T16" fmla="*/ 870 w 1535"/>
                <a:gd name="T17" fmla="*/ 618 h 1788"/>
                <a:gd name="T18" fmla="*/ 961 w 1535"/>
                <a:gd name="T19" fmla="*/ 725 h 1788"/>
                <a:gd name="T20" fmla="*/ 1046 w 1535"/>
                <a:gd name="T21" fmla="*/ 847 h 1788"/>
                <a:gd name="T22" fmla="*/ 1229 w 1535"/>
                <a:gd name="T23" fmla="*/ 993 h 1788"/>
                <a:gd name="T24" fmla="*/ 1267 w 1535"/>
                <a:gd name="T25" fmla="*/ 840 h 1788"/>
                <a:gd name="T26" fmla="*/ 1298 w 1535"/>
                <a:gd name="T27" fmla="*/ 664 h 1788"/>
                <a:gd name="T28" fmla="*/ 1412 w 1535"/>
                <a:gd name="T29" fmla="*/ 680 h 1788"/>
                <a:gd name="T30" fmla="*/ 1511 w 1535"/>
                <a:gd name="T31" fmla="*/ 794 h 1788"/>
                <a:gd name="T32" fmla="*/ 1519 w 1535"/>
                <a:gd name="T33" fmla="*/ 955 h 1788"/>
                <a:gd name="T34" fmla="*/ 1420 w 1535"/>
                <a:gd name="T35" fmla="*/ 985 h 1788"/>
                <a:gd name="T36" fmla="*/ 1488 w 1535"/>
                <a:gd name="T37" fmla="*/ 1084 h 1788"/>
                <a:gd name="T38" fmla="*/ 1435 w 1535"/>
                <a:gd name="T39" fmla="*/ 1291 h 1788"/>
                <a:gd name="T40" fmla="*/ 1466 w 1535"/>
                <a:gd name="T41" fmla="*/ 1405 h 1788"/>
                <a:gd name="T42" fmla="*/ 1389 w 1535"/>
                <a:gd name="T43" fmla="*/ 1566 h 1788"/>
                <a:gd name="T44" fmla="*/ 1275 w 1535"/>
                <a:gd name="T45" fmla="*/ 1619 h 1788"/>
                <a:gd name="T46" fmla="*/ 1152 w 1535"/>
                <a:gd name="T47" fmla="*/ 1711 h 1788"/>
                <a:gd name="T48" fmla="*/ 1046 w 1535"/>
                <a:gd name="T49" fmla="*/ 1764 h 1788"/>
                <a:gd name="T50" fmla="*/ 946 w 1535"/>
                <a:gd name="T51" fmla="*/ 1779 h 1788"/>
                <a:gd name="T52" fmla="*/ 824 w 1535"/>
                <a:gd name="T53" fmla="*/ 1787 h 1788"/>
                <a:gd name="T54" fmla="*/ 755 w 1535"/>
                <a:gd name="T55" fmla="*/ 1649 h 1788"/>
                <a:gd name="T56" fmla="*/ 679 w 1535"/>
                <a:gd name="T57" fmla="*/ 1588 h 1788"/>
                <a:gd name="T58" fmla="*/ 457 w 1535"/>
                <a:gd name="T59" fmla="*/ 1680 h 1788"/>
                <a:gd name="T60" fmla="*/ 343 w 1535"/>
                <a:gd name="T61" fmla="*/ 1711 h 1788"/>
                <a:gd name="T62" fmla="*/ 121 w 1535"/>
                <a:gd name="T63" fmla="*/ 1550 h 1788"/>
                <a:gd name="T64" fmla="*/ 31 w 1535"/>
                <a:gd name="T65" fmla="*/ 1428 h 1788"/>
                <a:gd name="T66" fmla="*/ 144 w 1535"/>
                <a:gd name="T67" fmla="*/ 1336 h 1788"/>
                <a:gd name="T68" fmla="*/ 282 w 1535"/>
                <a:gd name="T69" fmla="*/ 1313 h 1788"/>
                <a:gd name="T70" fmla="*/ 381 w 1535"/>
                <a:gd name="T71" fmla="*/ 1161 h 1788"/>
                <a:gd name="T72" fmla="*/ 251 w 1535"/>
                <a:gd name="T73" fmla="*/ 1199 h 1788"/>
                <a:gd name="T74" fmla="*/ 182 w 1535"/>
                <a:gd name="T75" fmla="*/ 1115 h 1788"/>
                <a:gd name="T76" fmla="*/ 282 w 1535"/>
                <a:gd name="T77" fmla="*/ 977 h 1788"/>
                <a:gd name="T78" fmla="*/ 305 w 1535"/>
                <a:gd name="T79" fmla="*/ 870 h 1788"/>
                <a:gd name="T80" fmla="*/ 343 w 1535"/>
                <a:gd name="T81" fmla="*/ 779 h 1788"/>
                <a:gd name="T82" fmla="*/ 389 w 1535"/>
                <a:gd name="T83" fmla="*/ 672 h 1788"/>
                <a:gd name="T84" fmla="*/ 266 w 1535"/>
                <a:gd name="T85" fmla="*/ 588 h 1788"/>
                <a:gd name="T86" fmla="*/ 167 w 1535"/>
                <a:gd name="T87" fmla="*/ 534 h 1788"/>
                <a:gd name="T88" fmla="*/ 175 w 1535"/>
                <a:gd name="T89" fmla="*/ 374 h 1788"/>
                <a:gd name="T90" fmla="*/ 152 w 1535"/>
                <a:gd name="T91" fmla="*/ 313 h 1788"/>
                <a:gd name="T92" fmla="*/ 205 w 1535"/>
                <a:gd name="T93" fmla="*/ 282 h 1788"/>
                <a:gd name="T94" fmla="*/ 373 w 1535"/>
                <a:gd name="T95" fmla="*/ 137 h 1788"/>
                <a:gd name="T96" fmla="*/ 549 w 1535"/>
                <a:gd name="T97" fmla="*/ 152 h 1788"/>
                <a:gd name="T98" fmla="*/ 725 w 1535"/>
                <a:gd name="T99" fmla="*/ 252 h 1788"/>
                <a:gd name="T100" fmla="*/ 794 w 1535"/>
                <a:gd name="T101" fmla="*/ 68 h 1788"/>
                <a:gd name="T102" fmla="*/ 877 w 1535"/>
                <a:gd name="T103" fmla="*/ 15 h 1788"/>
                <a:gd name="T104" fmla="*/ 961 w 1535"/>
                <a:gd name="T105" fmla="*/ 91 h 1788"/>
                <a:gd name="T106" fmla="*/ 1076 w 1535"/>
                <a:gd name="T107" fmla="*/ 68 h 1788"/>
                <a:gd name="T108" fmla="*/ 1206 w 1535"/>
                <a:gd name="T109" fmla="*/ 38 h 1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535" h="1788">
                  <a:moveTo>
                    <a:pt x="1298" y="0"/>
                  </a:moveTo>
                  <a:lnTo>
                    <a:pt x="1298" y="0"/>
                  </a:lnTo>
                  <a:cubicBezTo>
                    <a:pt x="1298" y="30"/>
                    <a:pt x="1313" y="61"/>
                    <a:pt x="1298" y="84"/>
                  </a:cubicBezTo>
                  <a:cubicBezTo>
                    <a:pt x="1275" y="122"/>
                    <a:pt x="1229" y="130"/>
                    <a:pt x="1206" y="160"/>
                  </a:cubicBezTo>
                  <a:cubicBezTo>
                    <a:pt x="1183" y="183"/>
                    <a:pt x="1168" y="213"/>
                    <a:pt x="1168" y="244"/>
                  </a:cubicBezTo>
                  <a:cubicBezTo>
                    <a:pt x="1168" y="267"/>
                    <a:pt x="1175" y="298"/>
                    <a:pt x="1198" y="305"/>
                  </a:cubicBezTo>
                  <a:cubicBezTo>
                    <a:pt x="1236" y="313"/>
                    <a:pt x="1282" y="244"/>
                    <a:pt x="1305" y="267"/>
                  </a:cubicBezTo>
                  <a:cubicBezTo>
                    <a:pt x="1336" y="298"/>
                    <a:pt x="1305" y="351"/>
                    <a:pt x="1290" y="389"/>
                  </a:cubicBezTo>
                  <a:cubicBezTo>
                    <a:pt x="1282" y="412"/>
                    <a:pt x="1259" y="420"/>
                    <a:pt x="1244" y="435"/>
                  </a:cubicBezTo>
                  <a:lnTo>
                    <a:pt x="1244" y="435"/>
                  </a:lnTo>
                  <a:cubicBezTo>
                    <a:pt x="1221" y="443"/>
                    <a:pt x="1175" y="427"/>
                    <a:pt x="1168" y="450"/>
                  </a:cubicBezTo>
                  <a:cubicBezTo>
                    <a:pt x="1145" y="473"/>
                    <a:pt x="1183" y="511"/>
                    <a:pt x="1183" y="542"/>
                  </a:cubicBezTo>
                  <a:cubicBezTo>
                    <a:pt x="1175" y="550"/>
                    <a:pt x="1160" y="557"/>
                    <a:pt x="1152" y="550"/>
                  </a:cubicBezTo>
                  <a:cubicBezTo>
                    <a:pt x="1137" y="534"/>
                    <a:pt x="1152" y="496"/>
                    <a:pt x="1130" y="496"/>
                  </a:cubicBezTo>
                  <a:cubicBezTo>
                    <a:pt x="1114" y="488"/>
                    <a:pt x="1099" y="534"/>
                    <a:pt x="1084" y="534"/>
                  </a:cubicBezTo>
                  <a:cubicBezTo>
                    <a:pt x="1046" y="534"/>
                    <a:pt x="1015" y="496"/>
                    <a:pt x="984" y="504"/>
                  </a:cubicBezTo>
                  <a:cubicBezTo>
                    <a:pt x="969" y="511"/>
                    <a:pt x="1000" y="550"/>
                    <a:pt x="984" y="565"/>
                  </a:cubicBezTo>
                  <a:cubicBezTo>
                    <a:pt x="954" y="595"/>
                    <a:pt x="900" y="588"/>
                    <a:pt x="870" y="618"/>
                  </a:cubicBezTo>
                  <a:cubicBezTo>
                    <a:pt x="855" y="634"/>
                    <a:pt x="862" y="657"/>
                    <a:pt x="870" y="672"/>
                  </a:cubicBezTo>
                  <a:cubicBezTo>
                    <a:pt x="893" y="702"/>
                    <a:pt x="938" y="702"/>
                    <a:pt x="961" y="725"/>
                  </a:cubicBezTo>
                  <a:cubicBezTo>
                    <a:pt x="969" y="741"/>
                    <a:pt x="938" y="756"/>
                    <a:pt x="946" y="771"/>
                  </a:cubicBezTo>
                  <a:cubicBezTo>
                    <a:pt x="969" y="802"/>
                    <a:pt x="1015" y="817"/>
                    <a:pt x="1046" y="847"/>
                  </a:cubicBezTo>
                  <a:cubicBezTo>
                    <a:pt x="1076" y="878"/>
                    <a:pt x="1099" y="916"/>
                    <a:pt x="1130" y="939"/>
                  </a:cubicBezTo>
                  <a:cubicBezTo>
                    <a:pt x="1160" y="962"/>
                    <a:pt x="1191" y="993"/>
                    <a:pt x="1229" y="993"/>
                  </a:cubicBezTo>
                  <a:cubicBezTo>
                    <a:pt x="1252" y="993"/>
                    <a:pt x="1252" y="955"/>
                    <a:pt x="1259" y="939"/>
                  </a:cubicBezTo>
                  <a:cubicBezTo>
                    <a:pt x="1267" y="909"/>
                    <a:pt x="1259" y="870"/>
                    <a:pt x="1267" y="840"/>
                  </a:cubicBezTo>
                  <a:cubicBezTo>
                    <a:pt x="1275" y="794"/>
                    <a:pt x="1298" y="756"/>
                    <a:pt x="1305" y="710"/>
                  </a:cubicBezTo>
                  <a:cubicBezTo>
                    <a:pt x="1305" y="695"/>
                    <a:pt x="1282" y="664"/>
                    <a:pt x="1298" y="664"/>
                  </a:cubicBezTo>
                  <a:cubicBezTo>
                    <a:pt x="1336" y="657"/>
                    <a:pt x="1374" y="672"/>
                    <a:pt x="1412" y="680"/>
                  </a:cubicBezTo>
                  <a:lnTo>
                    <a:pt x="1412" y="680"/>
                  </a:lnTo>
                  <a:cubicBezTo>
                    <a:pt x="1412" y="718"/>
                    <a:pt x="1382" y="756"/>
                    <a:pt x="1397" y="786"/>
                  </a:cubicBezTo>
                  <a:cubicBezTo>
                    <a:pt x="1427" y="809"/>
                    <a:pt x="1481" y="779"/>
                    <a:pt x="1511" y="794"/>
                  </a:cubicBezTo>
                  <a:cubicBezTo>
                    <a:pt x="1534" y="809"/>
                    <a:pt x="1534" y="840"/>
                    <a:pt x="1534" y="863"/>
                  </a:cubicBezTo>
                  <a:cubicBezTo>
                    <a:pt x="1534" y="893"/>
                    <a:pt x="1527" y="924"/>
                    <a:pt x="1519" y="955"/>
                  </a:cubicBezTo>
                  <a:lnTo>
                    <a:pt x="1519" y="955"/>
                  </a:lnTo>
                  <a:cubicBezTo>
                    <a:pt x="1488" y="962"/>
                    <a:pt x="1443" y="962"/>
                    <a:pt x="1420" y="985"/>
                  </a:cubicBezTo>
                  <a:cubicBezTo>
                    <a:pt x="1405" y="1000"/>
                    <a:pt x="1420" y="1023"/>
                    <a:pt x="1427" y="1038"/>
                  </a:cubicBezTo>
                  <a:cubicBezTo>
                    <a:pt x="1443" y="1061"/>
                    <a:pt x="1473" y="1061"/>
                    <a:pt x="1488" y="1084"/>
                  </a:cubicBezTo>
                  <a:cubicBezTo>
                    <a:pt x="1504" y="1107"/>
                    <a:pt x="1519" y="1138"/>
                    <a:pt x="1511" y="1168"/>
                  </a:cubicBezTo>
                  <a:cubicBezTo>
                    <a:pt x="1496" y="1214"/>
                    <a:pt x="1443" y="1245"/>
                    <a:pt x="1435" y="1291"/>
                  </a:cubicBezTo>
                  <a:cubicBezTo>
                    <a:pt x="1427" y="1329"/>
                    <a:pt x="1458" y="1367"/>
                    <a:pt x="1466" y="1405"/>
                  </a:cubicBezTo>
                  <a:lnTo>
                    <a:pt x="1466" y="1405"/>
                  </a:lnTo>
                  <a:cubicBezTo>
                    <a:pt x="1435" y="1420"/>
                    <a:pt x="1382" y="1405"/>
                    <a:pt x="1374" y="1436"/>
                  </a:cubicBezTo>
                  <a:cubicBezTo>
                    <a:pt x="1351" y="1474"/>
                    <a:pt x="1382" y="1520"/>
                    <a:pt x="1389" y="1566"/>
                  </a:cubicBezTo>
                  <a:cubicBezTo>
                    <a:pt x="1389" y="1566"/>
                    <a:pt x="1298" y="1588"/>
                    <a:pt x="1290" y="1588"/>
                  </a:cubicBezTo>
                  <a:cubicBezTo>
                    <a:pt x="1282" y="1588"/>
                    <a:pt x="1275" y="1619"/>
                    <a:pt x="1275" y="1619"/>
                  </a:cubicBezTo>
                  <a:cubicBezTo>
                    <a:pt x="1275" y="1619"/>
                    <a:pt x="1206" y="1627"/>
                    <a:pt x="1191" y="1627"/>
                  </a:cubicBezTo>
                  <a:cubicBezTo>
                    <a:pt x="1183" y="1627"/>
                    <a:pt x="1152" y="1711"/>
                    <a:pt x="1152" y="1711"/>
                  </a:cubicBezTo>
                  <a:cubicBezTo>
                    <a:pt x="1130" y="1711"/>
                    <a:pt x="1107" y="1688"/>
                    <a:pt x="1084" y="1695"/>
                  </a:cubicBezTo>
                  <a:cubicBezTo>
                    <a:pt x="1061" y="1703"/>
                    <a:pt x="1069" y="1749"/>
                    <a:pt x="1046" y="1764"/>
                  </a:cubicBezTo>
                  <a:cubicBezTo>
                    <a:pt x="1015" y="1779"/>
                    <a:pt x="977" y="1779"/>
                    <a:pt x="946" y="1779"/>
                  </a:cubicBezTo>
                  <a:lnTo>
                    <a:pt x="946" y="1779"/>
                  </a:lnTo>
                  <a:cubicBezTo>
                    <a:pt x="931" y="1756"/>
                    <a:pt x="931" y="1703"/>
                    <a:pt x="900" y="1711"/>
                  </a:cubicBezTo>
                  <a:cubicBezTo>
                    <a:pt x="862" y="1711"/>
                    <a:pt x="855" y="1764"/>
                    <a:pt x="824" y="1787"/>
                  </a:cubicBezTo>
                  <a:cubicBezTo>
                    <a:pt x="824" y="1787"/>
                    <a:pt x="732" y="1711"/>
                    <a:pt x="732" y="1703"/>
                  </a:cubicBezTo>
                  <a:cubicBezTo>
                    <a:pt x="725" y="1695"/>
                    <a:pt x="755" y="1649"/>
                    <a:pt x="755" y="1649"/>
                  </a:cubicBezTo>
                  <a:lnTo>
                    <a:pt x="679" y="1642"/>
                  </a:lnTo>
                  <a:cubicBezTo>
                    <a:pt x="671" y="1642"/>
                    <a:pt x="679" y="1588"/>
                    <a:pt x="679" y="1588"/>
                  </a:cubicBezTo>
                  <a:cubicBezTo>
                    <a:pt x="641" y="1581"/>
                    <a:pt x="602" y="1558"/>
                    <a:pt x="564" y="1573"/>
                  </a:cubicBezTo>
                  <a:cubicBezTo>
                    <a:pt x="519" y="1588"/>
                    <a:pt x="496" y="1642"/>
                    <a:pt x="457" y="1680"/>
                  </a:cubicBezTo>
                  <a:lnTo>
                    <a:pt x="457" y="1680"/>
                  </a:lnTo>
                  <a:cubicBezTo>
                    <a:pt x="412" y="1680"/>
                    <a:pt x="381" y="1703"/>
                    <a:pt x="343" y="1711"/>
                  </a:cubicBezTo>
                  <a:cubicBezTo>
                    <a:pt x="320" y="1711"/>
                    <a:pt x="305" y="1703"/>
                    <a:pt x="282" y="1703"/>
                  </a:cubicBezTo>
                  <a:cubicBezTo>
                    <a:pt x="251" y="1642"/>
                    <a:pt x="167" y="1604"/>
                    <a:pt x="121" y="1550"/>
                  </a:cubicBezTo>
                  <a:cubicBezTo>
                    <a:pt x="98" y="1535"/>
                    <a:pt x="75" y="1520"/>
                    <a:pt x="52" y="1504"/>
                  </a:cubicBezTo>
                  <a:cubicBezTo>
                    <a:pt x="31" y="1474"/>
                    <a:pt x="0" y="1459"/>
                    <a:pt x="31" y="1428"/>
                  </a:cubicBezTo>
                  <a:cubicBezTo>
                    <a:pt x="46" y="1405"/>
                    <a:pt x="60" y="1374"/>
                    <a:pt x="83" y="1374"/>
                  </a:cubicBezTo>
                  <a:cubicBezTo>
                    <a:pt x="129" y="1374"/>
                    <a:pt x="121" y="1359"/>
                    <a:pt x="144" y="1336"/>
                  </a:cubicBezTo>
                  <a:cubicBezTo>
                    <a:pt x="160" y="1329"/>
                    <a:pt x="182" y="1336"/>
                    <a:pt x="198" y="1329"/>
                  </a:cubicBezTo>
                  <a:cubicBezTo>
                    <a:pt x="228" y="1313"/>
                    <a:pt x="251" y="1321"/>
                    <a:pt x="282" y="1313"/>
                  </a:cubicBezTo>
                  <a:cubicBezTo>
                    <a:pt x="320" y="1313"/>
                    <a:pt x="343" y="1275"/>
                    <a:pt x="350" y="1245"/>
                  </a:cubicBezTo>
                  <a:cubicBezTo>
                    <a:pt x="389" y="1222"/>
                    <a:pt x="381" y="1199"/>
                    <a:pt x="381" y="1161"/>
                  </a:cubicBezTo>
                  <a:cubicBezTo>
                    <a:pt x="381" y="1122"/>
                    <a:pt x="358" y="1069"/>
                    <a:pt x="320" y="1115"/>
                  </a:cubicBezTo>
                  <a:cubicBezTo>
                    <a:pt x="305" y="1138"/>
                    <a:pt x="282" y="1176"/>
                    <a:pt x="251" y="1199"/>
                  </a:cubicBezTo>
                  <a:cubicBezTo>
                    <a:pt x="244" y="1207"/>
                    <a:pt x="175" y="1291"/>
                    <a:pt x="190" y="1214"/>
                  </a:cubicBezTo>
                  <a:cubicBezTo>
                    <a:pt x="198" y="1184"/>
                    <a:pt x="221" y="1138"/>
                    <a:pt x="182" y="1115"/>
                  </a:cubicBezTo>
                  <a:cubicBezTo>
                    <a:pt x="182" y="1077"/>
                    <a:pt x="228" y="1077"/>
                    <a:pt x="228" y="1046"/>
                  </a:cubicBezTo>
                  <a:cubicBezTo>
                    <a:pt x="236" y="1016"/>
                    <a:pt x="259" y="993"/>
                    <a:pt x="282" y="977"/>
                  </a:cubicBezTo>
                  <a:cubicBezTo>
                    <a:pt x="297" y="962"/>
                    <a:pt x="274" y="955"/>
                    <a:pt x="274" y="939"/>
                  </a:cubicBezTo>
                  <a:cubicBezTo>
                    <a:pt x="266" y="924"/>
                    <a:pt x="297" y="878"/>
                    <a:pt x="305" y="870"/>
                  </a:cubicBezTo>
                  <a:cubicBezTo>
                    <a:pt x="320" y="855"/>
                    <a:pt x="305" y="824"/>
                    <a:pt x="320" y="817"/>
                  </a:cubicBezTo>
                  <a:cubicBezTo>
                    <a:pt x="327" y="809"/>
                    <a:pt x="350" y="802"/>
                    <a:pt x="343" y="779"/>
                  </a:cubicBezTo>
                  <a:cubicBezTo>
                    <a:pt x="335" y="741"/>
                    <a:pt x="404" y="725"/>
                    <a:pt x="434" y="725"/>
                  </a:cubicBezTo>
                  <a:cubicBezTo>
                    <a:pt x="434" y="710"/>
                    <a:pt x="412" y="680"/>
                    <a:pt x="389" y="672"/>
                  </a:cubicBezTo>
                  <a:cubicBezTo>
                    <a:pt x="343" y="657"/>
                    <a:pt x="358" y="657"/>
                    <a:pt x="350" y="618"/>
                  </a:cubicBezTo>
                  <a:cubicBezTo>
                    <a:pt x="327" y="618"/>
                    <a:pt x="289" y="611"/>
                    <a:pt x="266" y="588"/>
                  </a:cubicBezTo>
                  <a:cubicBezTo>
                    <a:pt x="236" y="565"/>
                    <a:pt x="244" y="519"/>
                    <a:pt x="205" y="557"/>
                  </a:cubicBezTo>
                  <a:cubicBezTo>
                    <a:pt x="190" y="580"/>
                    <a:pt x="175" y="557"/>
                    <a:pt x="167" y="534"/>
                  </a:cubicBezTo>
                  <a:cubicBezTo>
                    <a:pt x="144" y="504"/>
                    <a:pt x="129" y="527"/>
                    <a:pt x="137" y="473"/>
                  </a:cubicBezTo>
                  <a:cubicBezTo>
                    <a:pt x="152" y="420"/>
                    <a:pt x="98" y="412"/>
                    <a:pt x="175" y="374"/>
                  </a:cubicBezTo>
                  <a:cubicBezTo>
                    <a:pt x="198" y="336"/>
                    <a:pt x="182" y="351"/>
                    <a:pt x="152" y="320"/>
                  </a:cubicBezTo>
                  <a:cubicBezTo>
                    <a:pt x="152" y="320"/>
                    <a:pt x="152" y="320"/>
                    <a:pt x="152" y="313"/>
                  </a:cubicBezTo>
                  <a:lnTo>
                    <a:pt x="152" y="313"/>
                  </a:lnTo>
                  <a:cubicBezTo>
                    <a:pt x="167" y="305"/>
                    <a:pt x="198" y="290"/>
                    <a:pt x="205" y="282"/>
                  </a:cubicBezTo>
                  <a:cubicBezTo>
                    <a:pt x="259" y="244"/>
                    <a:pt x="228" y="191"/>
                    <a:pt x="305" y="206"/>
                  </a:cubicBezTo>
                  <a:cubicBezTo>
                    <a:pt x="366" y="213"/>
                    <a:pt x="343" y="152"/>
                    <a:pt x="373" y="137"/>
                  </a:cubicBezTo>
                  <a:cubicBezTo>
                    <a:pt x="389" y="130"/>
                    <a:pt x="412" y="122"/>
                    <a:pt x="419" y="107"/>
                  </a:cubicBezTo>
                  <a:cubicBezTo>
                    <a:pt x="465" y="99"/>
                    <a:pt x="496" y="191"/>
                    <a:pt x="549" y="152"/>
                  </a:cubicBezTo>
                  <a:cubicBezTo>
                    <a:pt x="602" y="114"/>
                    <a:pt x="641" y="175"/>
                    <a:pt x="671" y="221"/>
                  </a:cubicBezTo>
                  <a:cubicBezTo>
                    <a:pt x="686" y="259"/>
                    <a:pt x="694" y="290"/>
                    <a:pt x="725" y="252"/>
                  </a:cubicBezTo>
                  <a:cubicBezTo>
                    <a:pt x="763" y="206"/>
                    <a:pt x="824" y="213"/>
                    <a:pt x="809" y="145"/>
                  </a:cubicBezTo>
                  <a:cubicBezTo>
                    <a:pt x="809" y="130"/>
                    <a:pt x="801" y="68"/>
                    <a:pt x="794" y="68"/>
                  </a:cubicBezTo>
                  <a:lnTo>
                    <a:pt x="794" y="68"/>
                  </a:lnTo>
                  <a:cubicBezTo>
                    <a:pt x="824" y="53"/>
                    <a:pt x="847" y="23"/>
                    <a:pt x="877" y="15"/>
                  </a:cubicBezTo>
                  <a:cubicBezTo>
                    <a:pt x="900" y="7"/>
                    <a:pt x="931" y="7"/>
                    <a:pt x="954" y="30"/>
                  </a:cubicBezTo>
                  <a:cubicBezTo>
                    <a:pt x="969" y="46"/>
                    <a:pt x="954" y="76"/>
                    <a:pt x="961" y="91"/>
                  </a:cubicBezTo>
                  <a:cubicBezTo>
                    <a:pt x="984" y="114"/>
                    <a:pt x="1015" y="137"/>
                    <a:pt x="1046" y="130"/>
                  </a:cubicBezTo>
                  <a:cubicBezTo>
                    <a:pt x="1069" y="130"/>
                    <a:pt x="1053" y="76"/>
                    <a:pt x="1076" y="68"/>
                  </a:cubicBezTo>
                  <a:cubicBezTo>
                    <a:pt x="1114" y="53"/>
                    <a:pt x="1152" y="76"/>
                    <a:pt x="1191" y="84"/>
                  </a:cubicBezTo>
                  <a:cubicBezTo>
                    <a:pt x="1191" y="84"/>
                    <a:pt x="1191" y="46"/>
                    <a:pt x="1206" y="38"/>
                  </a:cubicBezTo>
                  <a:cubicBezTo>
                    <a:pt x="1213" y="38"/>
                    <a:pt x="1298" y="0"/>
                    <a:pt x="1298" y="0"/>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53" name="Freeform 23"/>
            <p:cNvSpPr>
              <a:spLocks noChangeArrowheads="1"/>
            </p:cNvSpPr>
            <p:nvPr/>
          </p:nvSpPr>
          <p:spPr bwMode="auto">
            <a:xfrm>
              <a:off x="6438481" y="7753350"/>
              <a:ext cx="201600" cy="204788"/>
            </a:xfrm>
            <a:custGeom>
              <a:avLst/>
              <a:gdLst>
                <a:gd name="T0" fmla="*/ 389 w 558"/>
                <a:gd name="T1" fmla="*/ 8 h 567"/>
                <a:gd name="T2" fmla="*/ 389 w 558"/>
                <a:gd name="T3" fmla="*/ 8 h 567"/>
                <a:gd name="T4" fmla="*/ 450 w 558"/>
                <a:gd name="T5" fmla="*/ 61 h 567"/>
                <a:gd name="T6" fmla="*/ 458 w 558"/>
                <a:gd name="T7" fmla="*/ 115 h 567"/>
                <a:gd name="T8" fmla="*/ 527 w 558"/>
                <a:gd name="T9" fmla="*/ 191 h 567"/>
                <a:gd name="T10" fmla="*/ 557 w 558"/>
                <a:gd name="T11" fmla="*/ 253 h 567"/>
                <a:gd name="T12" fmla="*/ 557 w 558"/>
                <a:gd name="T13" fmla="*/ 253 h 567"/>
                <a:gd name="T14" fmla="*/ 443 w 558"/>
                <a:gd name="T15" fmla="*/ 237 h 567"/>
                <a:gd name="T16" fmla="*/ 450 w 558"/>
                <a:gd name="T17" fmla="*/ 283 h 567"/>
                <a:gd name="T18" fmla="*/ 412 w 558"/>
                <a:gd name="T19" fmla="*/ 413 h 567"/>
                <a:gd name="T20" fmla="*/ 404 w 558"/>
                <a:gd name="T21" fmla="*/ 512 h 567"/>
                <a:gd name="T22" fmla="*/ 374 w 558"/>
                <a:gd name="T23" fmla="*/ 566 h 567"/>
                <a:gd name="T24" fmla="*/ 275 w 558"/>
                <a:gd name="T25" fmla="*/ 512 h 567"/>
                <a:gd name="T26" fmla="*/ 191 w 558"/>
                <a:gd name="T27" fmla="*/ 420 h 567"/>
                <a:gd name="T28" fmla="*/ 91 w 558"/>
                <a:gd name="T29" fmla="*/ 344 h 567"/>
                <a:gd name="T30" fmla="*/ 106 w 558"/>
                <a:gd name="T31" fmla="*/ 298 h 567"/>
                <a:gd name="T32" fmla="*/ 15 w 558"/>
                <a:gd name="T33" fmla="*/ 245 h 567"/>
                <a:gd name="T34" fmla="*/ 15 w 558"/>
                <a:gd name="T35" fmla="*/ 191 h 567"/>
                <a:gd name="T36" fmla="*/ 129 w 558"/>
                <a:gd name="T37" fmla="*/ 138 h 567"/>
                <a:gd name="T38" fmla="*/ 129 w 558"/>
                <a:gd name="T39" fmla="*/ 77 h 567"/>
                <a:gd name="T40" fmla="*/ 229 w 558"/>
                <a:gd name="T41" fmla="*/ 107 h 567"/>
                <a:gd name="T42" fmla="*/ 275 w 558"/>
                <a:gd name="T43" fmla="*/ 69 h 567"/>
                <a:gd name="T44" fmla="*/ 297 w 558"/>
                <a:gd name="T45" fmla="*/ 123 h 567"/>
                <a:gd name="T46" fmla="*/ 328 w 558"/>
                <a:gd name="T47" fmla="*/ 115 h 567"/>
                <a:gd name="T48" fmla="*/ 313 w 558"/>
                <a:gd name="T49" fmla="*/ 23 h 567"/>
                <a:gd name="T50" fmla="*/ 389 w 558"/>
                <a:gd name="T51" fmla="*/ 8 h 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58" h="567">
                  <a:moveTo>
                    <a:pt x="389" y="8"/>
                  </a:moveTo>
                  <a:lnTo>
                    <a:pt x="389" y="8"/>
                  </a:lnTo>
                  <a:cubicBezTo>
                    <a:pt x="412" y="23"/>
                    <a:pt x="435" y="39"/>
                    <a:pt x="450" y="61"/>
                  </a:cubicBezTo>
                  <a:cubicBezTo>
                    <a:pt x="466" y="77"/>
                    <a:pt x="450" y="100"/>
                    <a:pt x="458" y="115"/>
                  </a:cubicBezTo>
                  <a:cubicBezTo>
                    <a:pt x="473" y="145"/>
                    <a:pt x="511" y="161"/>
                    <a:pt x="527" y="191"/>
                  </a:cubicBezTo>
                  <a:cubicBezTo>
                    <a:pt x="542" y="207"/>
                    <a:pt x="550" y="230"/>
                    <a:pt x="557" y="253"/>
                  </a:cubicBezTo>
                  <a:lnTo>
                    <a:pt x="557" y="253"/>
                  </a:lnTo>
                  <a:cubicBezTo>
                    <a:pt x="519" y="245"/>
                    <a:pt x="481" y="230"/>
                    <a:pt x="443" y="237"/>
                  </a:cubicBezTo>
                  <a:cubicBezTo>
                    <a:pt x="427" y="237"/>
                    <a:pt x="450" y="268"/>
                    <a:pt x="450" y="283"/>
                  </a:cubicBezTo>
                  <a:cubicBezTo>
                    <a:pt x="443" y="329"/>
                    <a:pt x="420" y="367"/>
                    <a:pt x="412" y="413"/>
                  </a:cubicBezTo>
                  <a:cubicBezTo>
                    <a:pt x="404" y="443"/>
                    <a:pt x="412" y="482"/>
                    <a:pt x="404" y="512"/>
                  </a:cubicBezTo>
                  <a:cubicBezTo>
                    <a:pt x="397" y="528"/>
                    <a:pt x="397" y="566"/>
                    <a:pt x="374" y="566"/>
                  </a:cubicBezTo>
                  <a:cubicBezTo>
                    <a:pt x="336" y="566"/>
                    <a:pt x="305" y="535"/>
                    <a:pt x="275" y="512"/>
                  </a:cubicBezTo>
                  <a:cubicBezTo>
                    <a:pt x="244" y="489"/>
                    <a:pt x="221" y="451"/>
                    <a:pt x="191" y="420"/>
                  </a:cubicBezTo>
                  <a:cubicBezTo>
                    <a:pt x="160" y="390"/>
                    <a:pt x="114" y="375"/>
                    <a:pt x="91" y="344"/>
                  </a:cubicBezTo>
                  <a:cubicBezTo>
                    <a:pt x="83" y="329"/>
                    <a:pt x="114" y="314"/>
                    <a:pt x="106" y="298"/>
                  </a:cubicBezTo>
                  <a:cubicBezTo>
                    <a:pt x="83" y="275"/>
                    <a:pt x="38" y="275"/>
                    <a:pt x="15" y="245"/>
                  </a:cubicBezTo>
                  <a:cubicBezTo>
                    <a:pt x="7" y="230"/>
                    <a:pt x="0" y="207"/>
                    <a:pt x="15" y="191"/>
                  </a:cubicBezTo>
                  <a:cubicBezTo>
                    <a:pt x="45" y="161"/>
                    <a:pt x="99" y="168"/>
                    <a:pt x="129" y="138"/>
                  </a:cubicBezTo>
                  <a:cubicBezTo>
                    <a:pt x="145" y="123"/>
                    <a:pt x="114" y="84"/>
                    <a:pt x="129" y="77"/>
                  </a:cubicBezTo>
                  <a:cubicBezTo>
                    <a:pt x="160" y="69"/>
                    <a:pt x="191" y="107"/>
                    <a:pt x="229" y="107"/>
                  </a:cubicBezTo>
                  <a:cubicBezTo>
                    <a:pt x="244" y="107"/>
                    <a:pt x="259" y="61"/>
                    <a:pt x="275" y="69"/>
                  </a:cubicBezTo>
                  <a:cubicBezTo>
                    <a:pt x="297" y="69"/>
                    <a:pt x="282" y="107"/>
                    <a:pt x="297" y="123"/>
                  </a:cubicBezTo>
                  <a:cubicBezTo>
                    <a:pt x="305" y="130"/>
                    <a:pt x="320" y="123"/>
                    <a:pt x="328" y="115"/>
                  </a:cubicBezTo>
                  <a:cubicBezTo>
                    <a:pt x="328" y="84"/>
                    <a:pt x="290" y="46"/>
                    <a:pt x="313" y="23"/>
                  </a:cubicBezTo>
                  <a:cubicBezTo>
                    <a:pt x="320" y="0"/>
                    <a:pt x="366" y="16"/>
                    <a:pt x="389" y="8"/>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54" name="Freeform 24"/>
            <p:cNvSpPr>
              <a:spLocks noChangeArrowheads="1"/>
            </p:cNvSpPr>
            <p:nvPr/>
          </p:nvSpPr>
          <p:spPr bwMode="auto">
            <a:xfrm>
              <a:off x="6636906" y="7942263"/>
              <a:ext cx="107943" cy="187325"/>
            </a:xfrm>
            <a:custGeom>
              <a:avLst/>
              <a:gdLst>
                <a:gd name="T0" fmla="*/ 114 w 298"/>
                <a:gd name="T1" fmla="*/ 0 h 520"/>
                <a:gd name="T2" fmla="*/ 114 w 298"/>
                <a:gd name="T3" fmla="*/ 0 h 520"/>
                <a:gd name="T4" fmla="*/ 190 w 298"/>
                <a:gd name="T5" fmla="*/ 38 h 520"/>
                <a:gd name="T6" fmla="*/ 190 w 298"/>
                <a:gd name="T7" fmla="*/ 38 h 520"/>
                <a:gd name="T8" fmla="*/ 198 w 298"/>
                <a:gd name="T9" fmla="*/ 106 h 520"/>
                <a:gd name="T10" fmla="*/ 229 w 298"/>
                <a:gd name="T11" fmla="*/ 152 h 520"/>
                <a:gd name="T12" fmla="*/ 297 w 298"/>
                <a:gd name="T13" fmla="*/ 183 h 520"/>
                <a:gd name="T14" fmla="*/ 297 w 298"/>
                <a:gd name="T15" fmla="*/ 183 h 520"/>
                <a:gd name="T16" fmla="*/ 206 w 298"/>
                <a:gd name="T17" fmla="*/ 297 h 520"/>
                <a:gd name="T18" fmla="*/ 259 w 298"/>
                <a:gd name="T19" fmla="*/ 504 h 520"/>
                <a:gd name="T20" fmla="*/ 259 w 298"/>
                <a:gd name="T21" fmla="*/ 504 h 520"/>
                <a:gd name="T22" fmla="*/ 221 w 298"/>
                <a:gd name="T23" fmla="*/ 511 h 520"/>
                <a:gd name="T24" fmla="*/ 61 w 298"/>
                <a:gd name="T25" fmla="*/ 450 h 520"/>
                <a:gd name="T26" fmla="*/ 61 w 298"/>
                <a:gd name="T27" fmla="*/ 450 h 520"/>
                <a:gd name="T28" fmla="*/ 30 w 298"/>
                <a:gd name="T29" fmla="*/ 336 h 520"/>
                <a:gd name="T30" fmla="*/ 106 w 298"/>
                <a:gd name="T31" fmla="*/ 213 h 520"/>
                <a:gd name="T32" fmla="*/ 83 w 298"/>
                <a:gd name="T33" fmla="*/ 129 h 520"/>
                <a:gd name="T34" fmla="*/ 22 w 298"/>
                <a:gd name="T35" fmla="*/ 83 h 520"/>
                <a:gd name="T36" fmla="*/ 15 w 298"/>
                <a:gd name="T37" fmla="*/ 30 h 520"/>
                <a:gd name="T38" fmla="*/ 114 w 298"/>
                <a:gd name="T39" fmla="*/ 0 h 5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98" h="520">
                  <a:moveTo>
                    <a:pt x="114" y="0"/>
                  </a:moveTo>
                  <a:lnTo>
                    <a:pt x="114" y="0"/>
                  </a:lnTo>
                  <a:cubicBezTo>
                    <a:pt x="190" y="38"/>
                    <a:pt x="190" y="38"/>
                    <a:pt x="190" y="38"/>
                  </a:cubicBezTo>
                  <a:lnTo>
                    <a:pt x="190" y="38"/>
                  </a:lnTo>
                  <a:cubicBezTo>
                    <a:pt x="198" y="61"/>
                    <a:pt x="190" y="83"/>
                    <a:pt x="198" y="106"/>
                  </a:cubicBezTo>
                  <a:cubicBezTo>
                    <a:pt x="206" y="122"/>
                    <a:pt x="213" y="137"/>
                    <a:pt x="229" y="152"/>
                  </a:cubicBezTo>
                  <a:cubicBezTo>
                    <a:pt x="244" y="167"/>
                    <a:pt x="275" y="167"/>
                    <a:pt x="297" y="183"/>
                  </a:cubicBezTo>
                  <a:lnTo>
                    <a:pt x="297" y="183"/>
                  </a:lnTo>
                  <a:cubicBezTo>
                    <a:pt x="267" y="221"/>
                    <a:pt x="206" y="252"/>
                    <a:pt x="206" y="297"/>
                  </a:cubicBezTo>
                  <a:cubicBezTo>
                    <a:pt x="198" y="366"/>
                    <a:pt x="236" y="435"/>
                    <a:pt x="259" y="504"/>
                  </a:cubicBezTo>
                  <a:lnTo>
                    <a:pt x="259" y="504"/>
                  </a:lnTo>
                  <a:cubicBezTo>
                    <a:pt x="244" y="504"/>
                    <a:pt x="236" y="519"/>
                    <a:pt x="221" y="511"/>
                  </a:cubicBezTo>
                  <a:cubicBezTo>
                    <a:pt x="168" y="496"/>
                    <a:pt x="114" y="473"/>
                    <a:pt x="61" y="450"/>
                  </a:cubicBezTo>
                  <a:lnTo>
                    <a:pt x="61" y="450"/>
                  </a:lnTo>
                  <a:cubicBezTo>
                    <a:pt x="53" y="412"/>
                    <a:pt x="22" y="374"/>
                    <a:pt x="30" y="336"/>
                  </a:cubicBezTo>
                  <a:cubicBezTo>
                    <a:pt x="38" y="290"/>
                    <a:pt x="91" y="259"/>
                    <a:pt x="106" y="213"/>
                  </a:cubicBezTo>
                  <a:cubicBezTo>
                    <a:pt x="114" y="183"/>
                    <a:pt x="99" y="152"/>
                    <a:pt x="83" y="129"/>
                  </a:cubicBezTo>
                  <a:cubicBezTo>
                    <a:pt x="68" y="106"/>
                    <a:pt x="38" y="106"/>
                    <a:pt x="22" y="83"/>
                  </a:cubicBezTo>
                  <a:cubicBezTo>
                    <a:pt x="15" y="68"/>
                    <a:pt x="0" y="45"/>
                    <a:pt x="15" y="30"/>
                  </a:cubicBezTo>
                  <a:cubicBezTo>
                    <a:pt x="38" y="7"/>
                    <a:pt x="83" y="7"/>
                    <a:pt x="114" y="0"/>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55" name="Freeform 25"/>
            <p:cNvSpPr>
              <a:spLocks noChangeArrowheads="1"/>
            </p:cNvSpPr>
            <p:nvPr/>
          </p:nvSpPr>
          <p:spPr bwMode="auto">
            <a:xfrm>
              <a:off x="6705163" y="7923213"/>
              <a:ext cx="90482" cy="88900"/>
            </a:xfrm>
            <a:custGeom>
              <a:avLst/>
              <a:gdLst>
                <a:gd name="T0" fmla="*/ 0 w 253"/>
                <a:gd name="T1" fmla="*/ 92 h 245"/>
                <a:gd name="T2" fmla="*/ 0 w 253"/>
                <a:gd name="T3" fmla="*/ 92 h 245"/>
                <a:gd name="T4" fmla="*/ 8 w 253"/>
                <a:gd name="T5" fmla="*/ 160 h 245"/>
                <a:gd name="T6" fmla="*/ 39 w 253"/>
                <a:gd name="T7" fmla="*/ 206 h 245"/>
                <a:gd name="T8" fmla="*/ 107 w 253"/>
                <a:gd name="T9" fmla="*/ 237 h 245"/>
                <a:gd name="T10" fmla="*/ 107 w 253"/>
                <a:gd name="T11" fmla="*/ 237 h 245"/>
                <a:gd name="T12" fmla="*/ 191 w 253"/>
                <a:gd name="T13" fmla="*/ 244 h 245"/>
                <a:gd name="T14" fmla="*/ 191 w 253"/>
                <a:gd name="T15" fmla="*/ 244 h 245"/>
                <a:gd name="T16" fmla="*/ 237 w 253"/>
                <a:gd name="T17" fmla="*/ 221 h 245"/>
                <a:gd name="T18" fmla="*/ 237 w 253"/>
                <a:gd name="T19" fmla="*/ 221 h 245"/>
                <a:gd name="T20" fmla="*/ 191 w 253"/>
                <a:gd name="T21" fmla="*/ 137 h 245"/>
                <a:gd name="T22" fmla="*/ 252 w 253"/>
                <a:gd name="T23" fmla="*/ 76 h 245"/>
                <a:gd name="T24" fmla="*/ 252 w 253"/>
                <a:gd name="T25" fmla="*/ 76 h 245"/>
                <a:gd name="T26" fmla="*/ 107 w 253"/>
                <a:gd name="T27" fmla="*/ 0 h 245"/>
                <a:gd name="T28" fmla="*/ 0 w 253"/>
                <a:gd name="T29" fmla="*/ 92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3" h="245">
                  <a:moveTo>
                    <a:pt x="0" y="92"/>
                  </a:moveTo>
                  <a:lnTo>
                    <a:pt x="0" y="92"/>
                  </a:lnTo>
                  <a:cubicBezTo>
                    <a:pt x="8" y="115"/>
                    <a:pt x="0" y="137"/>
                    <a:pt x="8" y="160"/>
                  </a:cubicBezTo>
                  <a:cubicBezTo>
                    <a:pt x="16" y="176"/>
                    <a:pt x="23" y="191"/>
                    <a:pt x="39" y="206"/>
                  </a:cubicBezTo>
                  <a:cubicBezTo>
                    <a:pt x="54" y="221"/>
                    <a:pt x="85" y="221"/>
                    <a:pt x="107" y="237"/>
                  </a:cubicBezTo>
                  <a:lnTo>
                    <a:pt x="107" y="237"/>
                  </a:lnTo>
                  <a:cubicBezTo>
                    <a:pt x="191" y="244"/>
                    <a:pt x="191" y="244"/>
                    <a:pt x="191" y="244"/>
                  </a:cubicBezTo>
                  <a:lnTo>
                    <a:pt x="191" y="244"/>
                  </a:lnTo>
                  <a:cubicBezTo>
                    <a:pt x="237" y="221"/>
                    <a:pt x="237" y="221"/>
                    <a:pt x="237" y="221"/>
                  </a:cubicBezTo>
                  <a:lnTo>
                    <a:pt x="237" y="221"/>
                  </a:lnTo>
                  <a:cubicBezTo>
                    <a:pt x="222" y="191"/>
                    <a:pt x="191" y="168"/>
                    <a:pt x="191" y="137"/>
                  </a:cubicBezTo>
                  <a:cubicBezTo>
                    <a:pt x="199" y="107"/>
                    <a:pt x="230" y="92"/>
                    <a:pt x="252" y="76"/>
                  </a:cubicBezTo>
                  <a:lnTo>
                    <a:pt x="252" y="76"/>
                  </a:lnTo>
                  <a:cubicBezTo>
                    <a:pt x="199" y="54"/>
                    <a:pt x="161" y="0"/>
                    <a:pt x="107" y="0"/>
                  </a:cubicBezTo>
                  <a:cubicBezTo>
                    <a:pt x="62" y="8"/>
                    <a:pt x="39" y="61"/>
                    <a:pt x="0" y="92"/>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56" name="Freeform 26"/>
            <p:cNvSpPr>
              <a:spLocks noChangeArrowheads="1"/>
            </p:cNvSpPr>
            <p:nvPr/>
          </p:nvSpPr>
          <p:spPr bwMode="auto">
            <a:xfrm>
              <a:off x="6708338" y="8008939"/>
              <a:ext cx="107943" cy="115887"/>
            </a:xfrm>
            <a:custGeom>
              <a:avLst/>
              <a:gdLst>
                <a:gd name="T0" fmla="*/ 99 w 299"/>
                <a:gd name="T1" fmla="*/ 0 h 322"/>
                <a:gd name="T2" fmla="*/ 99 w 299"/>
                <a:gd name="T3" fmla="*/ 0 h 322"/>
                <a:gd name="T4" fmla="*/ 183 w 299"/>
                <a:gd name="T5" fmla="*/ 7 h 322"/>
                <a:gd name="T6" fmla="*/ 183 w 299"/>
                <a:gd name="T7" fmla="*/ 7 h 322"/>
                <a:gd name="T8" fmla="*/ 199 w 299"/>
                <a:gd name="T9" fmla="*/ 114 h 322"/>
                <a:gd name="T10" fmla="*/ 176 w 299"/>
                <a:gd name="T11" fmla="*/ 214 h 322"/>
                <a:gd name="T12" fmla="*/ 214 w 299"/>
                <a:gd name="T13" fmla="*/ 229 h 322"/>
                <a:gd name="T14" fmla="*/ 252 w 299"/>
                <a:gd name="T15" fmla="*/ 175 h 322"/>
                <a:gd name="T16" fmla="*/ 298 w 299"/>
                <a:gd name="T17" fmla="*/ 221 h 322"/>
                <a:gd name="T18" fmla="*/ 298 w 299"/>
                <a:gd name="T19" fmla="*/ 221 h 322"/>
                <a:gd name="T20" fmla="*/ 283 w 299"/>
                <a:gd name="T21" fmla="*/ 298 h 322"/>
                <a:gd name="T22" fmla="*/ 283 w 299"/>
                <a:gd name="T23" fmla="*/ 298 h 322"/>
                <a:gd name="T24" fmla="*/ 229 w 299"/>
                <a:gd name="T25" fmla="*/ 282 h 322"/>
                <a:gd name="T26" fmla="*/ 191 w 299"/>
                <a:gd name="T27" fmla="*/ 305 h 322"/>
                <a:gd name="T28" fmla="*/ 145 w 299"/>
                <a:gd name="T29" fmla="*/ 282 h 322"/>
                <a:gd name="T30" fmla="*/ 107 w 299"/>
                <a:gd name="T31" fmla="*/ 321 h 322"/>
                <a:gd name="T32" fmla="*/ 61 w 299"/>
                <a:gd name="T33" fmla="*/ 321 h 322"/>
                <a:gd name="T34" fmla="*/ 61 w 299"/>
                <a:gd name="T35" fmla="*/ 321 h 322"/>
                <a:gd name="T36" fmla="*/ 8 w 299"/>
                <a:gd name="T37" fmla="*/ 114 h 322"/>
                <a:gd name="T38" fmla="*/ 99 w 299"/>
                <a:gd name="T39" fmla="*/ 0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99" h="322">
                  <a:moveTo>
                    <a:pt x="99" y="0"/>
                  </a:moveTo>
                  <a:lnTo>
                    <a:pt x="99" y="0"/>
                  </a:lnTo>
                  <a:cubicBezTo>
                    <a:pt x="183" y="7"/>
                    <a:pt x="183" y="7"/>
                    <a:pt x="183" y="7"/>
                  </a:cubicBezTo>
                  <a:lnTo>
                    <a:pt x="183" y="7"/>
                  </a:lnTo>
                  <a:cubicBezTo>
                    <a:pt x="191" y="46"/>
                    <a:pt x="206" y="76"/>
                    <a:pt x="199" y="114"/>
                  </a:cubicBezTo>
                  <a:cubicBezTo>
                    <a:pt x="199" y="153"/>
                    <a:pt x="168" y="183"/>
                    <a:pt x="176" y="214"/>
                  </a:cubicBezTo>
                  <a:cubicBezTo>
                    <a:pt x="176" y="229"/>
                    <a:pt x="199" y="236"/>
                    <a:pt x="214" y="229"/>
                  </a:cubicBezTo>
                  <a:cubicBezTo>
                    <a:pt x="237" y="221"/>
                    <a:pt x="237" y="183"/>
                    <a:pt x="252" y="175"/>
                  </a:cubicBezTo>
                  <a:cubicBezTo>
                    <a:pt x="275" y="175"/>
                    <a:pt x="283" y="206"/>
                    <a:pt x="298" y="221"/>
                  </a:cubicBezTo>
                  <a:lnTo>
                    <a:pt x="298" y="221"/>
                  </a:lnTo>
                  <a:cubicBezTo>
                    <a:pt x="283" y="298"/>
                    <a:pt x="283" y="298"/>
                    <a:pt x="283" y="298"/>
                  </a:cubicBezTo>
                  <a:lnTo>
                    <a:pt x="283" y="298"/>
                  </a:lnTo>
                  <a:cubicBezTo>
                    <a:pt x="267" y="298"/>
                    <a:pt x="252" y="282"/>
                    <a:pt x="229" y="282"/>
                  </a:cubicBezTo>
                  <a:cubicBezTo>
                    <a:pt x="214" y="282"/>
                    <a:pt x="206" y="305"/>
                    <a:pt x="191" y="305"/>
                  </a:cubicBezTo>
                  <a:cubicBezTo>
                    <a:pt x="176" y="305"/>
                    <a:pt x="160" y="275"/>
                    <a:pt x="145" y="282"/>
                  </a:cubicBezTo>
                  <a:cubicBezTo>
                    <a:pt x="130" y="282"/>
                    <a:pt x="122" y="313"/>
                    <a:pt x="107" y="321"/>
                  </a:cubicBezTo>
                  <a:cubicBezTo>
                    <a:pt x="92" y="321"/>
                    <a:pt x="77" y="321"/>
                    <a:pt x="61" y="321"/>
                  </a:cubicBezTo>
                  <a:lnTo>
                    <a:pt x="61" y="321"/>
                  </a:lnTo>
                  <a:cubicBezTo>
                    <a:pt x="38" y="252"/>
                    <a:pt x="0" y="183"/>
                    <a:pt x="8" y="114"/>
                  </a:cubicBezTo>
                  <a:cubicBezTo>
                    <a:pt x="8" y="69"/>
                    <a:pt x="69" y="38"/>
                    <a:pt x="99" y="0"/>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57" name="Freeform 27"/>
            <p:cNvSpPr>
              <a:spLocks noChangeArrowheads="1"/>
            </p:cNvSpPr>
            <p:nvPr/>
          </p:nvSpPr>
          <p:spPr bwMode="auto">
            <a:xfrm>
              <a:off x="6768659" y="7991475"/>
              <a:ext cx="96832" cy="101600"/>
            </a:xfrm>
            <a:custGeom>
              <a:avLst/>
              <a:gdLst>
                <a:gd name="T0" fmla="*/ 61 w 268"/>
                <a:gd name="T1" fmla="*/ 30 h 283"/>
                <a:gd name="T2" fmla="*/ 61 w 268"/>
                <a:gd name="T3" fmla="*/ 30 h 283"/>
                <a:gd name="T4" fmla="*/ 15 w 268"/>
                <a:gd name="T5" fmla="*/ 53 h 283"/>
                <a:gd name="T6" fmla="*/ 15 w 268"/>
                <a:gd name="T7" fmla="*/ 53 h 283"/>
                <a:gd name="T8" fmla="*/ 31 w 268"/>
                <a:gd name="T9" fmla="*/ 160 h 283"/>
                <a:gd name="T10" fmla="*/ 8 w 268"/>
                <a:gd name="T11" fmla="*/ 260 h 283"/>
                <a:gd name="T12" fmla="*/ 46 w 268"/>
                <a:gd name="T13" fmla="*/ 275 h 283"/>
                <a:gd name="T14" fmla="*/ 84 w 268"/>
                <a:gd name="T15" fmla="*/ 221 h 283"/>
                <a:gd name="T16" fmla="*/ 130 w 268"/>
                <a:gd name="T17" fmla="*/ 267 h 283"/>
                <a:gd name="T18" fmla="*/ 130 w 268"/>
                <a:gd name="T19" fmla="*/ 267 h 283"/>
                <a:gd name="T20" fmla="*/ 206 w 268"/>
                <a:gd name="T21" fmla="*/ 221 h 283"/>
                <a:gd name="T22" fmla="*/ 222 w 268"/>
                <a:gd name="T23" fmla="*/ 183 h 283"/>
                <a:gd name="T24" fmla="*/ 191 w 268"/>
                <a:gd name="T25" fmla="*/ 145 h 283"/>
                <a:gd name="T26" fmla="*/ 267 w 268"/>
                <a:gd name="T27" fmla="*/ 38 h 283"/>
                <a:gd name="T28" fmla="*/ 267 w 268"/>
                <a:gd name="T29" fmla="*/ 38 h 283"/>
                <a:gd name="T30" fmla="*/ 138 w 268"/>
                <a:gd name="T31" fmla="*/ 0 h 283"/>
                <a:gd name="T32" fmla="*/ 61 w 268"/>
                <a:gd name="T33" fmla="*/ 30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8" h="283">
                  <a:moveTo>
                    <a:pt x="61" y="30"/>
                  </a:moveTo>
                  <a:lnTo>
                    <a:pt x="61" y="30"/>
                  </a:lnTo>
                  <a:cubicBezTo>
                    <a:pt x="15" y="53"/>
                    <a:pt x="15" y="53"/>
                    <a:pt x="15" y="53"/>
                  </a:cubicBezTo>
                  <a:lnTo>
                    <a:pt x="15" y="53"/>
                  </a:lnTo>
                  <a:cubicBezTo>
                    <a:pt x="23" y="92"/>
                    <a:pt x="38" y="122"/>
                    <a:pt x="31" y="160"/>
                  </a:cubicBezTo>
                  <a:cubicBezTo>
                    <a:pt x="31" y="199"/>
                    <a:pt x="0" y="229"/>
                    <a:pt x="8" y="260"/>
                  </a:cubicBezTo>
                  <a:cubicBezTo>
                    <a:pt x="8" y="275"/>
                    <a:pt x="31" y="282"/>
                    <a:pt x="46" y="275"/>
                  </a:cubicBezTo>
                  <a:cubicBezTo>
                    <a:pt x="69" y="267"/>
                    <a:pt x="69" y="229"/>
                    <a:pt x="84" y="221"/>
                  </a:cubicBezTo>
                  <a:cubicBezTo>
                    <a:pt x="107" y="221"/>
                    <a:pt x="115" y="252"/>
                    <a:pt x="130" y="267"/>
                  </a:cubicBezTo>
                  <a:lnTo>
                    <a:pt x="130" y="267"/>
                  </a:lnTo>
                  <a:cubicBezTo>
                    <a:pt x="153" y="252"/>
                    <a:pt x="184" y="237"/>
                    <a:pt x="206" y="221"/>
                  </a:cubicBezTo>
                  <a:cubicBezTo>
                    <a:pt x="214" y="214"/>
                    <a:pt x="229" y="199"/>
                    <a:pt x="222" y="183"/>
                  </a:cubicBezTo>
                  <a:cubicBezTo>
                    <a:pt x="222" y="168"/>
                    <a:pt x="191" y="160"/>
                    <a:pt x="191" y="145"/>
                  </a:cubicBezTo>
                  <a:cubicBezTo>
                    <a:pt x="206" y="107"/>
                    <a:pt x="237" y="76"/>
                    <a:pt x="267" y="38"/>
                  </a:cubicBezTo>
                  <a:lnTo>
                    <a:pt x="267" y="38"/>
                  </a:lnTo>
                  <a:cubicBezTo>
                    <a:pt x="222" y="30"/>
                    <a:pt x="176" y="7"/>
                    <a:pt x="138" y="0"/>
                  </a:cubicBezTo>
                  <a:cubicBezTo>
                    <a:pt x="107" y="0"/>
                    <a:pt x="84" y="23"/>
                    <a:pt x="61" y="30"/>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58" name="Freeform 28"/>
            <p:cNvSpPr>
              <a:spLocks noChangeArrowheads="1"/>
            </p:cNvSpPr>
            <p:nvPr/>
          </p:nvSpPr>
          <p:spPr bwMode="auto">
            <a:xfrm>
              <a:off x="6775009" y="7900989"/>
              <a:ext cx="111118" cy="104775"/>
            </a:xfrm>
            <a:custGeom>
              <a:avLst/>
              <a:gdLst>
                <a:gd name="T0" fmla="*/ 61 w 307"/>
                <a:gd name="T1" fmla="*/ 137 h 291"/>
                <a:gd name="T2" fmla="*/ 61 w 307"/>
                <a:gd name="T3" fmla="*/ 137 h 291"/>
                <a:gd name="T4" fmla="*/ 0 w 307"/>
                <a:gd name="T5" fmla="*/ 198 h 291"/>
                <a:gd name="T6" fmla="*/ 46 w 307"/>
                <a:gd name="T7" fmla="*/ 282 h 291"/>
                <a:gd name="T8" fmla="*/ 46 w 307"/>
                <a:gd name="T9" fmla="*/ 282 h 291"/>
                <a:gd name="T10" fmla="*/ 123 w 307"/>
                <a:gd name="T11" fmla="*/ 252 h 291"/>
                <a:gd name="T12" fmla="*/ 252 w 307"/>
                <a:gd name="T13" fmla="*/ 290 h 291"/>
                <a:gd name="T14" fmla="*/ 252 w 307"/>
                <a:gd name="T15" fmla="*/ 290 h 291"/>
                <a:gd name="T16" fmla="*/ 291 w 307"/>
                <a:gd name="T17" fmla="*/ 244 h 291"/>
                <a:gd name="T18" fmla="*/ 306 w 307"/>
                <a:gd name="T19" fmla="*/ 176 h 291"/>
                <a:gd name="T20" fmla="*/ 306 w 307"/>
                <a:gd name="T21" fmla="*/ 176 h 291"/>
                <a:gd name="T22" fmla="*/ 283 w 307"/>
                <a:gd name="T23" fmla="*/ 122 h 291"/>
                <a:gd name="T24" fmla="*/ 260 w 307"/>
                <a:gd name="T25" fmla="*/ 92 h 291"/>
                <a:gd name="T26" fmla="*/ 237 w 307"/>
                <a:gd name="T27" fmla="*/ 15 h 291"/>
                <a:gd name="T28" fmla="*/ 176 w 307"/>
                <a:gd name="T29" fmla="*/ 23 h 291"/>
                <a:gd name="T30" fmla="*/ 161 w 307"/>
                <a:gd name="T31" fmla="*/ 61 h 291"/>
                <a:gd name="T32" fmla="*/ 107 w 307"/>
                <a:gd name="T33" fmla="*/ 76 h 291"/>
                <a:gd name="T34" fmla="*/ 61 w 307"/>
                <a:gd name="T35" fmla="*/ 137 h 2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07" h="291">
                  <a:moveTo>
                    <a:pt x="61" y="137"/>
                  </a:moveTo>
                  <a:lnTo>
                    <a:pt x="61" y="137"/>
                  </a:lnTo>
                  <a:cubicBezTo>
                    <a:pt x="39" y="153"/>
                    <a:pt x="8" y="168"/>
                    <a:pt x="0" y="198"/>
                  </a:cubicBezTo>
                  <a:cubicBezTo>
                    <a:pt x="0" y="229"/>
                    <a:pt x="31" y="252"/>
                    <a:pt x="46" y="282"/>
                  </a:cubicBezTo>
                  <a:lnTo>
                    <a:pt x="46" y="282"/>
                  </a:lnTo>
                  <a:cubicBezTo>
                    <a:pt x="69" y="275"/>
                    <a:pt x="92" y="252"/>
                    <a:pt x="123" y="252"/>
                  </a:cubicBezTo>
                  <a:cubicBezTo>
                    <a:pt x="161" y="259"/>
                    <a:pt x="207" y="282"/>
                    <a:pt x="252" y="290"/>
                  </a:cubicBezTo>
                  <a:lnTo>
                    <a:pt x="252" y="290"/>
                  </a:lnTo>
                  <a:cubicBezTo>
                    <a:pt x="260" y="275"/>
                    <a:pt x="283" y="259"/>
                    <a:pt x="291" y="244"/>
                  </a:cubicBezTo>
                  <a:cubicBezTo>
                    <a:pt x="298" y="221"/>
                    <a:pt x="298" y="198"/>
                    <a:pt x="306" y="176"/>
                  </a:cubicBezTo>
                  <a:lnTo>
                    <a:pt x="306" y="176"/>
                  </a:lnTo>
                  <a:cubicBezTo>
                    <a:pt x="298" y="160"/>
                    <a:pt x="291" y="137"/>
                    <a:pt x="283" y="122"/>
                  </a:cubicBezTo>
                  <a:cubicBezTo>
                    <a:pt x="275" y="107"/>
                    <a:pt x="268" y="99"/>
                    <a:pt x="260" y="92"/>
                  </a:cubicBezTo>
                  <a:cubicBezTo>
                    <a:pt x="245" y="61"/>
                    <a:pt x="260" y="30"/>
                    <a:pt x="237" y="15"/>
                  </a:cubicBezTo>
                  <a:cubicBezTo>
                    <a:pt x="222" y="0"/>
                    <a:pt x="191" y="7"/>
                    <a:pt x="176" y="23"/>
                  </a:cubicBezTo>
                  <a:cubicBezTo>
                    <a:pt x="161" y="30"/>
                    <a:pt x="176" y="53"/>
                    <a:pt x="161" y="61"/>
                  </a:cubicBezTo>
                  <a:cubicBezTo>
                    <a:pt x="146" y="76"/>
                    <a:pt x="123" y="61"/>
                    <a:pt x="107" y="76"/>
                  </a:cubicBezTo>
                  <a:cubicBezTo>
                    <a:pt x="92" y="92"/>
                    <a:pt x="77" y="115"/>
                    <a:pt x="61" y="137"/>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59" name="Freeform 29"/>
            <p:cNvSpPr>
              <a:spLocks noChangeArrowheads="1"/>
            </p:cNvSpPr>
            <p:nvPr/>
          </p:nvSpPr>
          <p:spPr bwMode="auto">
            <a:xfrm>
              <a:off x="6455943" y="8104188"/>
              <a:ext cx="503204" cy="449262"/>
            </a:xfrm>
            <a:custGeom>
              <a:avLst/>
              <a:gdLst>
                <a:gd name="T0" fmla="*/ 764 w 1399"/>
                <a:gd name="T1" fmla="*/ 54 h 1246"/>
                <a:gd name="T2" fmla="*/ 848 w 1399"/>
                <a:gd name="T3" fmla="*/ 15 h 1246"/>
                <a:gd name="T4" fmla="*/ 932 w 1399"/>
                <a:gd name="T5" fmla="*/ 15 h 1246"/>
                <a:gd name="T6" fmla="*/ 986 w 1399"/>
                <a:gd name="T7" fmla="*/ 31 h 1246"/>
                <a:gd name="T8" fmla="*/ 978 w 1399"/>
                <a:gd name="T9" fmla="*/ 107 h 1246"/>
                <a:gd name="T10" fmla="*/ 1093 w 1399"/>
                <a:gd name="T11" fmla="*/ 145 h 1246"/>
                <a:gd name="T12" fmla="*/ 1222 w 1399"/>
                <a:gd name="T13" fmla="*/ 92 h 1246"/>
                <a:gd name="T14" fmla="*/ 1253 w 1399"/>
                <a:gd name="T15" fmla="*/ 115 h 1246"/>
                <a:gd name="T16" fmla="*/ 1222 w 1399"/>
                <a:gd name="T17" fmla="*/ 199 h 1246"/>
                <a:gd name="T18" fmla="*/ 1230 w 1399"/>
                <a:gd name="T19" fmla="*/ 321 h 1246"/>
                <a:gd name="T20" fmla="*/ 1116 w 1399"/>
                <a:gd name="T21" fmla="*/ 436 h 1246"/>
                <a:gd name="T22" fmla="*/ 1123 w 1399"/>
                <a:gd name="T23" fmla="*/ 642 h 1246"/>
                <a:gd name="T24" fmla="*/ 1154 w 1399"/>
                <a:gd name="T25" fmla="*/ 756 h 1246"/>
                <a:gd name="T26" fmla="*/ 1207 w 1399"/>
                <a:gd name="T27" fmla="*/ 749 h 1246"/>
                <a:gd name="T28" fmla="*/ 1291 w 1399"/>
                <a:gd name="T29" fmla="*/ 756 h 1246"/>
                <a:gd name="T30" fmla="*/ 1345 w 1399"/>
                <a:gd name="T31" fmla="*/ 817 h 1246"/>
                <a:gd name="T32" fmla="*/ 1398 w 1399"/>
                <a:gd name="T33" fmla="*/ 848 h 1246"/>
                <a:gd name="T34" fmla="*/ 1314 w 1399"/>
                <a:gd name="T35" fmla="*/ 1054 h 1246"/>
                <a:gd name="T36" fmla="*/ 1161 w 1399"/>
                <a:gd name="T37" fmla="*/ 1039 h 1246"/>
                <a:gd name="T38" fmla="*/ 955 w 1399"/>
                <a:gd name="T39" fmla="*/ 1123 h 1246"/>
                <a:gd name="T40" fmla="*/ 841 w 1399"/>
                <a:gd name="T41" fmla="*/ 1039 h 1246"/>
                <a:gd name="T42" fmla="*/ 726 w 1399"/>
                <a:gd name="T43" fmla="*/ 1092 h 1246"/>
                <a:gd name="T44" fmla="*/ 688 w 1399"/>
                <a:gd name="T45" fmla="*/ 1169 h 1246"/>
                <a:gd name="T46" fmla="*/ 543 w 1399"/>
                <a:gd name="T47" fmla="*/ 1230 h 1246"/>
                <a:gd name="T48" fmla="*/ 505 w 1399"/>
                <a:gd name="T49" fmla="*/ 1108 h 1246"/>
                <a:gd name="T50" fmla="*/ 367 w 1399"/>
                <a:gd name="T51" fmla="*/ 772 h 1246"/>
                <a:gd name="T52" fmla="*/ 306 w 1399"/>
                <a:gd name="T53" fmla="*/ 542 h 1246"/>
                <a:gd name="T54" fmla="*/ 260 w 1399"/>
                <a:gd name="T55" fmla="*/ 428 h 1246"/>
                <a:gd name="T56" fmla="*/ 46 w 1399"/>
                <a:gd name="T57" fmla="*/ 542 h 1246"/>
                <a:gd name="T58" fmla="*/ 8 w 1399"/>
                <a:gd name="T59" fmla="*/ 390 h 1246"/>
                <a:gd name="T60" fmla="*/ 46 w 1399"/>
                <a:gd name="T61" fmla="*/ 374 h 1246"/>
                <a:gd name="T62" fmla="*/ 184 w 1399"/>
                <a:gd name="T63" fmla="*/ 290 h 1246"/>
                <a:gd name="T64" fmla="*/ 291 w 1399"/>
                <a:gd name="T65" fmla="*/ 222 h 1246"/>
                <a:gd name="T66" fmla="*/ 390 w 1399"/>
                <a:gd name="T67" fmla="*/ 183 h 1246"/>
                <a:gd name="T68" fmla="*/ 474 w 1399"/>
                <a:gd name="T69" fmla="*/ 31 h 1246"/>
                <a:gd name="T70" fmla="*/ 566 w 1399"/>
                <a:gd name="T71" fmla="*/ 0 h 1246"/>
                <a:gd name="T72" fmla="*/ 764 w 1399"/>
                <a:gd name="T73" fmla="*/ 54 h 1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399" h="1246">
                  <a:moveTo>
                    <a:pt x="764" y="54"/>
                  </a:moveTo>
                  <a:lnTo>
                    <a:pt x="764" y="54"/>
                  </a:lnTo>
                  <a:cubicBezTo>
                    <a:pt x="780" y="54"/>
                    <a:pt x="795" y="54"/>
                    <a:pt x="810" y="54"/>
                  </a:cubicBezTo>
                  <a:cubicBezTo>
                    <a:pt x="825" y="46"/>
                    <a:pt x="833" y="15"/>
                    <a:pt x="848" y="15"/>
                  </a:cubicBezTo>
                  <a:cubicBezTo>
                    <a:pt x="863" y="8"/>
                    <a:pt x="879" y="38"/>
                    <a:pt x="894" y="38"/>
                  </a:cubicBezTo>
                  <a:cubicBezTo>
                    <a:pt x="909" y="38"/>
                    <a:pt x="917" y="15"/>
                    <a:pt x="932" y="15"/>
                  </a:cubicBezTo>
                  <a:cubicBezTo>
                    <a:pt x="955" y="15"/>
                    <a:pt x="970" y="31"/>
                    <a:pt x="986" y="31"/>
                  </a:cubicBezTo>
                  <a:lnTo>
                    <a:pt x="986" y="31"/>
                  </a:lnTo>
                  <a:cubicBezTo>
                    <a:pt x="1001" y="46"/>
                    <a:pt x="1016" y="61"/>
                    <a:pt x="1024" y="77"/>
                  </a:cubicBezTo>
                  <a:lnTo>
                    <a:pt x="978" y="107"/>
                  </a:lnTo>
                  <a:cubicBezTo>
                    <a:pt x="978" y="115"/>
                    <a:pt x="1024" y="161"/>
                    <a:pt x="1024" y="161"/>
                  </a:cubicBezTo>
                  <a:cubicBezTo>
                    <a:pt x="1047" y="153"/>
                    <a:pt x="1070" y="161"/>
                    <a:pt x="1093" y="145"/>
                  </a:cubicBezTo>
                  <a:cubicBezTo>
                    <a:pt x="1116" y="138"/>
                    <a:pt x="1131" y="107"/>
                    <a:pt x="1161" y="99"/>
                  </a:cubicBezTo>
                  <a:cubicBezTo>
                    <a:pt x="1177" y="92"/>
                    <a:pt x="1199" y="99"/>
                    <a:pt x="1222" y="92"/>
                  </a:cubicBezTo>
                  <a:lnTo>
                    <a:pt x="1222" y="92"/>
                  </a:lnTo>
                  <a:cubicBezTo>
                    <a:pt x="1230" y="99"/>
                    <a:pt x="1253" y="107"/>
                    <a:pt x="1253" y="115"/>
                  </a:cubicBezTo>
                  <a:cubicBezTo>
                    <a:pt x="1253" y="145"/>
                    <a:pt x="1230" y="168"/>
                    <a:pt x="1222" y="199"/>
                  </a:cubicBezTo>
                  <a:lnTo>
                    <a:pt x="1222" y="199"/>
                  </a:lnTo>
                  <a:cubicBezTo>
                    <a:pt x="1207" y="206"/>
                    <a:pt x="1192" y="214"/>
                    <a:pt x="1192" y="229"/>
                  </a:cubicBezTo>
                  <a:cubicBezTo>
                    <a:pt x="1199" y="260"/>
                    <a:pt x="1238" y="283"/>
                    <a:pt x="1230" y="321"/>
                  </a:cubicBezTo>
                  <a:cubicBezTo>
                    <a:pt x="1222" y="359"/>
                    <a:pt x="1192" y="397"/>
                    <a:pt x="1169" y="428"/>
                  </a:cubicBezTo>
                  <a:cubicBezTo>
                    <a:pt x="1154" y="443"/>
                    <a:pt x="1123" y="420"/>
                    <a:pt x="1116" y="436"/>
                  </a:cubicBezTo>
                  <a:cubicBezTo>
                    <a:pt x="1116" y="489"/>
                    <a:pt x="1146" y="527"/>
                    <a:pt x="1154" y="581"/>
                  </a:cubicBezTo>
                  <a:cubicBezTo>
                    <a:pt x="1154" y="603"/>
                    <a:pt x="1131" y="619"/>
                    <a:pt x="1123" y="642"/>
                  </a:cubicBezTo>
                  <a:cubicBezTo>
                    <a:pt x="1116" y="665"/>
                    <a:pt x="1108" y="688"/>
                    <a:pt x="1116" y="703"/>
                  </a:cubicBezTo>
                  <a:cubicBezTo>
                    <a:pt x="1123" y="726"/>
                    <a:pt x="1138" y="741"/>
                    <a:pt x="1154" y="756"/>
                  </a:cubicBezTo>
                  <a:cubicBezTo>
                    <a:pt x="1169" y="772"/>
                    <a:pt x="1177" y="794"/>
                    <a:pt x="1192" y="787"/>
                  </a:cubicBezTo>
                  <a:cubicBezTo>
                    <a:pt x="1207" y="787"/>
                    <a:pt x="1192" y="749"/>
                    <a:pt x="1207" y="749"/>
                  </a:cubicBezTo>
                  <a:cubicBezTo>
                    <a:pt x="1222" y="741"/>
                    <a:pt x="1230" y="772"/>
                    <a:pt x="1253" y="779"/>
                  </a:cubicBezTo>
                  <a:cubicBezTo>
                    <a:pt x="1261" y="779"/>
                    <a:pt x="1276" y="756"/>
                    <a:pt x="1291" y="756"/>
                  </a:cubicBezTo>
                  <a:cubicBezTo>
                    <a:pt x="1314" y="764"/>
                    <a:pt x="1330" y="787"/>
                    <a:pt x="1345" y="802"/>
                  </a:cubicBezTo>
                  <a:cubicBezTo>
                    <a:pt x="1352" y="810"/>
                    <a:pt x="1345" y="817"/>
                    <a:pt x="1345" y="817"/>
                  </a:cubicBezTo>
                  <a:cubicBezTo>
                    <a:pt x="1360" y="833"/>
                    <a:pt x="1383" y="833"/>
                    <a:pt x="1398" y="848"/>
                  </a:cubicBezTo>
                  <a:lnTo>
                    <a:pt x="1398" y="848"/>
                  </a:lnTo>
                  <a:cubicBezTo>
                    <a:pt x="1360" y="886"/>
                    <a:pt x="1299" y="909"/>
                    <a:pt x="1276" y="963"/>
                  </a:cubicBezTo>
                  <a:cubicBezTo>
                    <a:pt x="1261" y="993"/>
                    <a:pt x="1299" y="1024"/>
                    <a:pt x="1314" y="1054"/>
                  </a:cubicBezTo>
                  <a:cubicBezTo>
                    <a:pt x="1314" y="1054"/>
                    <a:pt x="1284" y="1115"/>
                    <a:pt x="1284" y="1123"/>
                  </a:cubicBezTo>
                  <a:cubicBezTo>
                    <a:pt x="1284" y="1130"/>
                    <a:pt x="1161" y="1039"/>
                    <a:pt x="1161" y="1039"/>
                  </a:cubicBezTo>
                  <a:cubicBezTo>
                    <a:pt x="1138" y="1047"/>
                    <a:pt x="1108" y="1047"/>
                    <a:pt x="1085" y="1054"/>
                  </a:cubicBezTo>
                  <a:cubicBezTo>
                    <a:pt x="1039" y="1077"/>
                    <a:pt x="1001" y="1108"/>
                    <a:pt x="955" y="1123"/>
                  </a:cubicBezTo>
                  <a:cubicBezTo>
                    <a:pt x="917" y="1138"/>
                    <a:pt x="863" y="1169"/>
                    <a:pt x="825" y="1138"/>
                  </a:cubicBezTo>
                  <a:cubicBezTo>
                    <a:pt x="802" y="1115"/>
                    <a:pt x="856" y="1069"/>
                    <a:pt x="841" y="1039"/>
                  </a:cubicBezTo>
                  <a:cubicBezTo>
                    <a:pt x="833" y="1016"/>
                    <a:pt x="787" y="1024"/>
                    <a:pt x="772" y="1031"/>
                  </a:cubicBezTo>
                  <a:cubicBezTo>
                    <a:pt x="749" y="1039"/>
                    <a:pt x="726" y="1069"/>
                    <a:pt x="726" y="1092"/>
                  </a:cubicBezTo>
                  <a:cubicBezTo>
                    <a:pt x="734" y="1115"/>
                    <a:pt x="787" y="1138"/>
                    <a:pt x="772" y="1161"/>
                  </a:cubicBezTo>
                  <a:cubicBezTo>
                    <a:pt x="764" y="1192"/>
                    <a:pt x="718" y="1161"/>
                    <a:pt x="688" y="1169"/>
                  </a:cubicBezTo>
                  <a:cubicBezTo>
                    <a:pt x="688" y="1169"/>
                    <a:pt x="634" y="1230"/>
                    <a:pt x="634" y="1238"/>
                  </a:cubicBezTo>
                  <a:cubicBezTo>
                    <a:pt x="627" y="1245"/>
                    <a:pt x="543" y="1230"/>
                    <a:pt x="543" y="1230"/>
                  </a:cubicBezTo>
                  <a:cubicBezTo>
                    <a:pt x="527" y="1184"/>
                    <a:pt x="512" y="1146"/>
                    <a:pt x="505" y="1108"/>
                  </a:cubicBezTo>
                  <a:lnTo>
                    <a:pt x="505" y="1108"/>
                  </a:lnTo>
                  <a:cubicBezTo>
                    <a:pt x="497" y="993"/>
                    <a:pt x="520" y="878"/>
                    <a:pt x="482" y="779"/>
                  </a:cubicBezTo>
                  <a:cubicBezTo>
                    <a:pt x="466" y="741"/>
                    <a:pt x="382" y="802"/>
                    <a:pt x="367" y="772"/>
                  </a:cubicBezTo>
                  <a:cubicBezTo>
                    <a:pt x="336" y="711"/>
                    <a:pt x="382" y="649"/>
                    <a:pt x="398" y="588"/>
                  </a:cubicBezTo>
                  <a:cubicBezTo>
                    <a:pt x="398" y="588"/>
                    <a:pt x="298" y="558"/>
                    <a:pt x="306" y="542"/>
                  </a:cubicBezTo>
                  <a:cubicBezTo>
                    <a:pt x="306" y="535"/>
                    <a:pt x="336" y="458"/>
                    <a:pt x="336" y="458"/>
                  </a:cubicBezTo>
                  <a:cubicBezTo>
                    <a:pt x="313" y="443"/>
                    <a:pt x="283" y="413"/>
                    <a:pt x="260" y="428"/>
                  </a:cubicBezTo>
                  <a:cubicBezTo>
                    <a:pt x="237" y="436"/>
                    <a:pt x="275" y="489"/>
                    <a:pt x="252" y="497"/>
                  </a:cubicBezTo>
                  <a:cubicBezTo>
                    <a:pt x="191" y="535"/>
                    <a:pt x="115" y="565"/>
                    <a:pt x="46" y="542"/>
                  </a:cubicBezTo>
                  <a:cubicBezTo>
                    <a:pt x="8" y="527"/>
                    <a:pt x="100" y="481"/>
                    <a:pt x="92" y="443"/>
                  </a:cubicBezTo>
                  <a:cubicBezTo>
                    <a:pt x="84" y="413"/>
                    <a:pt x="23" y="413"/>
                    <a:pt x="8" y="390"/>
                  </a:cubicBezTo>
                  <a:cubicBezTo>
                    <a:pt x="0" y="374"/>
                    <a:pt x="31" y="382"/>
                    <a:pt x="46" y="374"/>
                  </a:cubicBezTo>
                  <a:lnTo>
                    <a:pt x="46" y="374"/>
                  </a:lnTo>
                  <a:cubicBezTo>
                    <a:pt x="77" y="374"/>
                    <a:pt x="115" y="374"/>
                    <a:pt x="146" y="359"/>
                  </a:cubicBezTo>
                  <a:cubicBezTo>
                    <a:pt x="169" y="344"/>
                    <a:pt x="161" y="298"/>
                    <a:pt x="184" y="290"/>
                  </a:cubicBezTo>
                  <a:cubicBezTo>
                    <a:pt x="207" y="283"/>
                    <a:pt x="230" y="306"/>
                    <a:pt x="252" y="306"/>
                  </a:cubicBezTo>
                  <a:cubicBezTo>
                    <a:pt x="252" y="306"/>
                    <a:pt x="283" y="222"/>
                    <a:pt x="291" y="222"/>
                  </a:cubicBezTo>
                  <a:cubicBezTo>
                    <a:pt x="306" y="222"/>
                    <a:pt x="375" y="214"/>
                    <a:pt x="375" y="214"/>
                  </a:cubicBezTo>
                  <a:cubicBezTo>
                    <a:pt x="375" y="214"/>
                    <a:pt x="382" y="183"/>
                    <a:pt x="390" y="183"/>
                  </a:cubicBezTo>
                  <a:cubicBezTo>
                    <a:pt x="398" y="183"/>
                    <a:pt x="489" y="161"/>
                    <a:pt x="489" y="161"/>
                  </a:cubicBezTo>
                  <a:cubicBezTo>
                    <a:pt x="482" y="115"/>
                    <a:pt x="451" y="69"/>
                    <a:pt x="474" y="31"/>
                  </a:cubicBezTo>
                  <a:cubicBezTo>
                    <a:pt x="482" y="0"/>
                    <a:pt x="535" y="15"/>
                    <a:pt x="566" y="0"/>
                  </a:cubicBezTo>
                  <a:lnTo>
                    <a:pt x="566" y="0"/>
                  </a:lnTo>
                  <a:cubicBezTo>
                    <a:pt x="619" y="23"/>
                    <a:pt x="673" y="46"/>
                    <a:pt x="726" y="61"/>
                  </a:cubicBezTo>
                  <a:cubicBezTo>
                    <a:pt x="741" y="69"/>
                    <a:pt x="749" y="54"/>
                    <a:pt x="764" y="54"/>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60" name="Freeform 30"/>
            <p:cNvSpPr>
              <a:spLocks noChangeArrowheads="1"/>
            </p:cNvSpPr>
            <p:nvPr/>
          </p:nvSpPr>
          <p:spPr bwMode="auto">
            <a:xfrm>
              <a:off x="6806756" y="7950201"/>
              <a:ext cx="160328" cy="212725"/>
            </a:xfrm>
            <a:custGeom>
              <a:avLst/>
              <a:gdLst>
                <a:gd name="T0" fmla="*/ 214 w 444"/>
                <a:gd name="T1" fmla="*/ 39 h 590"/>
                <a:gd name="T2" fmla="*/ 214 w 444"/>
                <a:gd name="T3" fmla="*/ 39 h 590"/>
                <a:gd name="T4" fmla="*/ 298 w 444"/>
                <a:gd name="T5" fmla="*/ 0 h 590"/>
                <a:gd name="T6" fmla="*/ 359 w 444"/>
                <a:gd name="T7" fmla="*/ 54 h 590"/>
                <a:gd name="T8" fmla="*/ 359 w 444"/>
                <a:gd name="T9" fmla="*/ 54 h 590"/>
                <a:gd name="T10" fmla="*/ 413 w 444"/>
                <a:gd name="T11" fmla="*/ 138 h 590"/>
                <a:gd name="T12" fmla="*/ 435 w 444"/>
                <a:gd name="T13" fmla="*/ 207 h 590"/>
                <a:gd name="T14" fmla="*/ 405 w 444"/>
                <a:gd name="T15" fmla="*/ 237 h 590"/>
                <a:gd name="T16" fmla="*/ 405 w 444"/>
                <a:gd name="T17" fmla="*/ 237 h 590"/>
                <a:gd name="T18" fmla="*/ 352 w 444"/>
                <a:gd name="T19" fmla="*/ 275 h 590"/>
                <a:gd name="T20" fmla="*/ 405 w 444"/>
                <a:gd name="T21" fmla="*/ 298 h 590"/>
                <a:gd name="T22" fmla="*/ 397 w 444"/>
                <a:gd name="T23" fmla="*/ 397 h 590"/>
                <a:gd name="T24" fmla="*/ 329 w 444"/>
                <a:gd name="T25" fmla="*/ 397 h 590"/>
                <a:gd name="T26" fmla="*/ 298 w 444"/>
                <a:gd name="T27" fmla="*/ 482 h 590"/>
                <a:gd name="T28" fmla="*/ 244 w 444"/>
                <a:gd name="T29" fmla="*/ 520 h 590"/>
                <a:gd name="T30" fmla="*/ 244 w 444"/>
                <a:gd name="T31" fmla="*/ 520 h 590"/>
                <a:gd name="T32" fmla="*/ 183 w 444"/>
                <a:gd name="T33" fmla="*/ 527 h 590"/>
                <a:gd name="T34" fmla="*/ 115 w 444"/>
                <a:gd name="T35" fmla="*/ 573 h 590"/>
                <a:gd name="T36" fmla="*/ 46 w 444"/>
                <a:gd name="T37" fmla="*/ 589 h 590"/>
                <a:gd name="T38" fmla="*/ 0 w 444"/>
                <a:gd name="T39" fmla="*/ 535 h 590"/>
                <a:gd name="T40" fmla="*/ 46 w 444"/>
                <a:gd name="T41" fmla="*/ 505 h 590"/>
                <a:gd name="T42" fmla="*/ 8 w 444"/>
                <a:gd name="T43" fmla="*/ 459 h 590"/>
                <a:gd name="T44" fmla="*/ 8 w 444"/>
                <a:gd name="T45" fmla="*/ 459 h 590"/>
                <a:gd name="T46" fmla="*/ 23 w 444"/>
                <a:gd name="T47" fmla="*/ 382 h 590"/>
                <a:gd name="T48" fmla="*/ 23 w 444"/>
                <a:gd name="T49" fmla="*/ 382 h 590"/>
                <a:gd name="T50" fmla="*/ 99 w 444"/>
                <a:gd name="T51" fmla="*/ 336 h 590"/>
                <a:gd name="T52" fmla="*/ 115 w 444"/>
                <a:gd name="T53" fmla="*/ 298 h 590"/>
                <a:gd name="T54" fmla="*/ 84 w 444"/>
                <a:gd name="T55" fmla="*/ 260 h 590"/>
                <a:gd name="T56" fmla="*/ 160 w 444"/>
                <a:gd name="T57" fmla="*/ 153 h 590"/>
                <a:gd name="T58" fmla="*/ 160 w 444"/>
                <a:gd name="T59" fmla="*/ 153 h 590"/>
                <a:gd name="T60" fmla="*/ 199 w 444"/>
                <a:gd name="T61" fmla="*/ 107 h 590"/>
                <a:gd name="T62" fmla="*/ 214 w 444"/>
                <a:gd name="T63" fmla="*/ 39 h 5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44" h="590">
                  <a:moveTo>
                    <a:pt x="214" y="39"/>
                  </a:moveTo>
                  <a:lnTo>
                    <a:pt x="214" y="39"/>
                  </a:lnTo>
                  <a:cubicBezTo>
                    <a:pt x="237" y="23"/>
                    <a:pt x="267" y="0"/>
                    <a:pt x="298" y="0"/>
                  </a:cubicBezTo>
                  <a:cubicBezTo>
                    <a:pt x="321" y="0"/>
                    <a:pt x="336" y="39"/>
                    <a:pt x="359" y="54"/>
                  </a:cubicBezTo>
                  <a:lnTo>
                    <a:pt x="359" y="54"/>
                  </a:lnTo>
                  <a:cubicBezTo>
                    <a:pt x="374" y="84"/>
                    <a:pt x="397" y="107"/>
                    <a:pt x="413" y="138"/>
                  </a:cubicBezTo>
                  <a:cubicBezTo>
                    <a:pt x="420" y="161"/>
                    <a:pt x="443" y="184"/>
                    <a:pt x="435" y="207"/>
                  </a:cubicBezTo>
                  <a:cubicBezTo>
                    <a:pt x="435" y="222"/>
                    <a:pt x="413" y="222"/>
                    <a:pt x="405" y="237"/>
                  </a:cubicBezTo>
                  <a:lnTo>
                    <a:pt x="405" y="237"/>
                  </a:lnTo>
                  <a:cubicBezTo>
                    <a:pt x="382" y="245"/>
                    <a:pt x="352" y="253"/>
                    <a:pt x="352" y="275"/>
                  </a:cubicBezTo>
                  <a:cubicBezTo>
                    <a:pt x="352" y="298"/>
                    <a:pt x="397" y="283"/>
                    <a:pt x="405" y="298"/>
                  </a:cubicBezTo>
                  <a:cubicBezTo>
                    <a:pt x="413" y="329"/>
                    <a:pt x="420" y="367"/>
                    <a:pt x="397" y="397"/>
                  </a:cubicBezTo>
                  <a:cubicBezTo>
                    <a:pt x="382" y="413"/>
                    <a:pt x="352" y="382"/>
                    <a:pt x="329" y="397"/>
                  </a:cubicBezTo>
                  <a:cubicBezTo>
                    <a:pt x="306" y="413"/>
                    <a:pt x="321" y="451"/>
                    <a:pt x="298" y="482"/>
                  </a:cubicBezTo>
                  <a:cubicBezTo>
                    <a:pt x="290" y="497"/>
                    <a:pt x="260" y="505"/>
                    <a:pt x="244" y="520"/>
                  </a:cubicBezTo>
                  <a:lnTo>
                    <a:pt x="244" y="520"/>
                  </a:lnTo>
                  <a:cubicBezTo>
                    <a:pt x="221" y="527"/>
                    <a:pt x="199" y="520"/>
                    <a:pt x="183" y="527"/>
                  </a:cubicBezTo>
                  <a:cubicBezTo>
                    <a:pt x="153" y="535"/>
                    <a:pt x="138" y="566"/>
                    <a:pt x="115" y="573"/>
                  </a:cubicBezTo>
                  <a:cubicBezTo>
                    <a:pt x="92" y="589"/>
                    <a:pt x="69" y="581"/>
                    <a:pt x="46" y="589"/>
                  </a:cubicBezTo>
                  <a:cubicBezTo>
                    <a:pt x="46" y="589"/>
                    <a:pt x="0" y="543"/>
                    <a:pt x="0" y="535"/>
                  </a:cubicBezTo>
                  <a:lnTo>
                    <a:pt x="46" y="505"/>
                  </a:lnTo>
                  <a:cubicBezTo>
                    <a:pt x="38" y="489"/>
                    <a:pt x="23" y="474"/>
                    <a:pt x="8" y="459"/>
                  </a:cubicBezTo>
                  <a:lnTo>
                    <a:pt x="8" y="459"/>
                  </a:lnTo>
                  <a:cubicBezTo>
                    <a:pt x="23" y="382"/>
                    <a:pt x="23" y="382"/>
                    <a:pt x="23" y="382"/>
                  </a:cubicBezTo>
                  <a:lnTo>
                    <a:pt x="23" y="382"/>
                  </a:lnTo>
                  <a:cubicBezTo>
                    <a:pt x="46" y="367"/>
                    <a:pt x="77" y="352"/>
                    <a:pt x="99" y="336"/>
                  </a:cubicBezTo>
                  <a:cubicBezTo>
                    <a:pt x="107" y="329"/>
                    <a:pt x="122" y="314"/>
                    <a:pt x="115" y="298"/>
                  </a:cubicBezTo>
                  <a:cubicBezTo>
                    <a:pt x="115" y="283"/>
                    <a:pt x="84" y="275"/>
                    <a:pt x="84" y="260"/>
                  </a:cubicBezTo>
                  <a:cubicBezTo>
                    <a:pt x="99" y="222"/>
                    <a:pt x="130" y="191"/>
                    <a:pt x="160" y="153"/>
                  </a:cubicBezTo>
                  <a:lnTo>
                    <a:pt x="160" y="153"/>
                  </a:lnTo>
                  <a:cubicBezTo>
                    <a:pt x="168" y="138"/>
                    <a:pt x="191" y="122"/>
                    <a:pt x="199" y="107"/>
                  </a:cubicBezTo>
                  <a:cubicBezTo>
                    <a:pt x="206" y="84"/>
                    <a:pt x="206" y="61"/>
                    <a:pt x="214" y="39"/>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61" name="Freeform 31"/>
            <p:cNvSpPr>
              <a:spLocks noChangeArrowheads="1"/>
            </p:cNvSpPr>
            <p:nvPr/>
          </p:nvSpPr>
          <p:spPr bwMode="auto">
            <a:xfrm>
              <a:off x="6895651" y="8035925"/>
              <a:ext cx="149215" cy="153988"/>
            </a:xfrm>
            <a:custGeom>
              <a:avLst/>
              <a:gdLst>
                <a:gd name="T0" fmla="*/ 161 w 414"/>
                <a:gd name="T1" fmla="*/ 0 h 429"/>
                <a:gd name="T2" fmla="*/ 161 w 414"/>
                <a:gd name="T3" fmla="*/ 0 h 429"/>
                <a:gd name="T4" fmla="*/ 237 w 414"/>
                <a:gd name="T5" fmla="*/ 69 h 429"/>
                <a:gd name="T6" fmla="*/ 245 w 414"/>
                <a:gd name="T7" fmla="*/ 138 h 429"/>
                <a:gd name="T8" fmla="*/ 291 w 414"/>
                <a:gd name="T9" fmla="*/ 199 h 429"/>
                <a:gd name="T10" fmla="*/ 367 w 414"/>
                <a:gd name="T11" fmla="*/ 122 h 429"/>
                <a:gd name="T12" fmla="*/ 413 w 414"/>
                <a:gd name="T13" fmla="*/ 145 h 429"/>
                <a:gd name="T14" fmla="*/ 413 w 414"/>
                <a:gd name="T15" fmla="*/ 145 h 429"/>
                <a:gd name="T16" fmla="*/ 413 w 414"/>
                <a:gd name="T17" fmla="*/ 321 h 429"/>
                <a:gd name="T18" fmla="*/ 413 w 414"/>
                <a:gd name="T19" fmla="*/ 321 h 429"/>
                <a:gd name="T20" fmla="*/ 375 w 414"/>
                <a:gd name="T21" fmla="*/ 382 h 429"/>
                <a:gd name="T22" fmla="*/ 306 w 414"/>
                <a:gd name="T23" fmla="*/ 390 h 429"/>
                <a:gd name="T24" fmla="*/ 283 w 414"/>
                <a:gd name="T25" fmla="*/ 420 h 429"/>
                <a:gd name="T26" fmla="*/ 230 w 414"/>
                <a:gd name="T27" fmla="*/ 374 h 429"/>
                <a:gd name="T28" fmla="*/ 176 w 414"/>
                <a:gd name="T29" fmla="*/ 397 h 429"/>
                <a:gd name="T30" fmla="*/ 146 w 414"/>
                <a:gd name="T31" fmla="*/ 428 h 429"/>
                <a:gd name="T32" fmla="*/ 92 w 414"/>
                <a:gd name="T33" fmla="*/ 390 h 429"/>
                <a:gd name="T34" fmla="*/ 0 w 414"/>
                <a:gd name="T35" fmla="*/ 390 h 429"/>
                <a:gd name="T36" fmla="*/ 0 w 414"/>
                <a:gd name="T37" fmla="*/ 390 h 429"/>
                <a:gd name="T38" fmla="*/ 31 w 414"/>
                <a:gd name="T39" fmla="*/ 306 h 429"/>
                <a:gd name="T40" fmla="*/ 0 w 414"/>
                <a:gd name="T41" fmla="*/ 283 h 429"/>
                <a:gd name="T42" fmla="*/ 0 w 414"/>
                <a:gd name="T43" fmla="*/ 283 h 429"/>
                <a:gd name="T44" fmla="*/ 54 w 414"/>
                <a:gd name="T45" fmla="*/ 245 h 429"/>
                <a:gd name="T46" fmla="*/ 85 w 414"/>
                <a:gd name="T47" fmla="*/ 160 h 429"/>
                <a:gd name="T48" fmla="*/ 153 w 414"/>
                <a:gd name="T49" fmla="*/ 160 h 429"/>
                <a:gd name="T50" fmla="*/ 161 w 414"/>
                <a:gd name="T51" fmla="*/ 61 h 429"/>
                <a:gd name="T52" fmla="*/ 108 w 414"/>
                <a:gd name="T53" fmla="*/ 38 h 429"/>
                <a:gd name="T54" fmla="*/ 161 w 414"/>
                <a:gd name="T55" fmla="*/ 0 h 4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14" h="429">
                  <a:moveTo>
                    <a:pt x="161" y="0"/>
                  </a:moveTo>
                  <a:lnTo>
                    <a:pt x="161" y="0"/>
                  </a:lnTo>
                  <a:cubicBezTo>
                    <a:pt x="184" y="23"/>
                    <a:pt x="222" y="38"/>
                    <a:pt x="237" y="69"/>
                  </a:cubicBezTo>
                  <a:cubicBezTo>
                    <a:pt x="252" y="84"/>
                    <a:pt x="237" y="115"/>
                    <a:pt x="245" y="138"/>
                  </a:cubicBezTo>
                  <a:cubicBezTo>
                    <a:pt x="260" y="160"/>
                    <a:pt x="268" y="206"/>
                    <a:pt x="291" y="199"/>
                  </a:cubicBezTo>
                  <a:cubicBezTo>
                    <a:pt x="329" y="199"/>
                    <a:pt x="337" y="138"/>
                    <a:pt x="367" y="122"/>
                  </a:cubicBezTo>
                  <a:cubicBezTo>
                    <a:pt x="382" y="115"/>
                    <a:pt x="398" y="138"/>
                    <a:pt x="413" y="145"/>
                  </a:cubicBezTo>
                  <a:lnTo>
                    <a:pt x="413" y="145"/>
                  </a:lnTo>
                  <a:cubicBezTo>
                    <a:pt x="413" y="321"/>
                    <a:pt x="413" y="321"/>
                    <a:pt x="413" y="321"/>
                  </a:cubicBezTo>
                  <a:lnTo>
                    <a:pt x="413" y="321"/>
                  </a:lnTo>
                  <a:cubicBezTo>
                    <a:pt x="398" y="344"/>
                    <a:pt x="390" y="367"/>
                    <a:pt x="375" y="382"/>
                  </a:cubicBezTo>
                  <a:cubicBezTo>
                    <a:pt x="352" y="397"/>
                    <a:pt x="329" y="382"/>
                    <a:pt x="306" y="390"/>
                  </a:cubicBezTo>
                  <a:cubicBezTo>
                    <a:pt x="298" y="397"/>
                    <a:pt x="291" y="420"/>
                    <a:pt x="283" y="420"/>
                  </a:cubicBezTo>
                  <a:cubicBezTo>
                    <a:pt x="260" y="413"/>
                    <a:pt x="252" y="374"/>
                    <a:pt x="230" y="374"/>
                  </a:cubicBezTo>
                  <a:cubicBezTo>
                    <a:pt x="207" y="367"/>
                    <a:pt x="191" y="390"/>
                    <a:pt x="176" y="397"/>
                  </a:cubicBezTo>
                  <a:cubicBezTo>
                    <a:pt x="161" y="405"/>
                    <a:pt x="161" y="428"/>
                    <a:pt x="146" y="428"/>
                  </a:cubicBezTo>
                  <a:cubicBezTo>
                    <a:pt x="123" y="428"/>
                    <a:pt x="115" y="397"/>
                    <a:pt x="92" y="390"/>
                  </a:cubicBezTo>
                  <a:cubicBezTo>
                    <a:pt x="62" y="382"/>
                    <a:pt x="31" y="390"/>
                    <a:pt x="0" y="390"/>
                  </a:cubicBezTo>
                  <a:lnTo>
                    <a:pt x="0" y="390"/>
                  </a:lnTo>
                  <a:cubicBezTo>
                    <a:pt x="8" y="359"/>
                    <a:pt x="31" y="336"/>
                    <a:pt x="31" y="306"/>
                  </a:cubicBezTo>
                  <a:cubicBezTo>
                    <a:pt x="31" y="298"/>
                    <a:pt x="8" y="290"/>
                    <a:pt x="0" y="283"/>
                  </a:cubicBezTo>
                  <a:lnTo>
                    <a:pt x="0" y="283"/>
                  </a:lnTo>
                  <a:cubicBezTo>
                    <a:pt x="16" y="268"/>
                    <a:pt x="46" y="260"/>
                    <a:pt x="54" y="245"/>
                  </a:cubicBezTo>
                  <a:cubicBezTo>
                    <a:pt x="77" y="214"/>
                    <a:pt x="62" y="176"/>
                    <a:pt x="85" y="160"/>
                  </a:cubicBezTo>
                  <a:cubicBezTo>
                    <a:pt x="108" y="145"/>
                    <a:pt x="138" y="176"/>
                    <a:pt x="153" y="160"/>
                  </a:cubicBezTo>
                  <a:cubicBezTo>
                    <a:pt x="176" y="130"/>
                    <a:pt x="169" y="92"/>
                    <a:pt x="161" y="61"/>
                  </a:cubicBezTo>
                  <a:cubicBezTo>
                    <a:pt x="153" y="46"/>
                    <a:pt x="108" y="61"/>
                    <a:pt x="108" y="38"/>
                  </a:cubicBezTo>
                  <a:cubicBezTo>
                    <a:pt x="108" y="16"/>
                    <a:pt x="138" y="8"/>
                    <a:pt x="161" y="0"/>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62" name="Freeform 32"/>
            <p:cNvSpPr>
              <a:spLocks noChangeArrowheads="1"/>
            </p:cNvSpPr>
            <p:nvPr/>
          </p:nvSpPr>
          <p:spPr bwMode="auto">
            <a:xfrm>
              <a:off x="7043279" y="8081963"/>
              <a:ext cx="100005" cy="88900"/>
            </a:xfrm>
            <a:custGeom>
              <a:avLst/>
              <a:gdLst>
                <a:gd name="T0" fmla="*/ 0 w 276"/>
                <a:gd name="T1" fmla="*/ 191 h 245"/>
                <a:gd name="T2" fmla="*/ 0 w 276"/>
                <a:gd name="T3" fmla="*/ 191 h 245"/>
                <a:gd name="T4" fmla="*/ 0 w 276"/>
                <a:gd name="T5" fmla="*/ 15 h 245"/>
                <a:gd name="T6" fmla="*/ 0 w 276"/>
                <a:gd name="T7" fmla="*/ 15 h 245"/>
                <a:gd name="T8" fmla="*/ 69 w 276"/>
                <a:gd name="T9" fmla="*/ 0 h 245"/>
                <a:gd name="T10" fmla="*/ 130 w 276"/>
                <a:gd name="T11" fmla="*/ 23 h 245"/>
                <a:gd name="T12" fmla="*/ 206 w 276"/>
                <a:gd name="T13" fmla="*/ 8 h 245"/>
                <a:gd name="T14" fmla="*/ 267 w 276"/>
                <a:gd name="T15" fmla="*/ 53 h 245"/>
                <a:gd name="T16" fmla="*/ 252 w 276"/>
                <a:gd name="T17" fmla="*/ 183 h 245"/>
                <a:gd name="T18" fmla="*/ 137 w 276"/>
                <a:gd name="T19" fmla="*/ 229 h 245"/>
                <a:gd name="T20" fmla="*/ 107 w 276"/>
                <a:gd name="T21" fmla="*/ 222 h 245"/>
                <a:gd name="T22" fmla="*/ 84 w 276"/>
                <a:gd name="T23" fmla="*/ 244 h 245"/>
                <a:gd name="T24" fmla="*/ 0 w 276"/>
                <a:gd name="T25" fmla="*/ 19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6" h="245">
                  <a:moveTo>
                    <a:pt x="0" y="191"/>
                  </a:moveTo>
                  <a:lnTo>
                    <a:pt x="0" y="191"/>
                  </a:lnTo>
                  <a:cubicBezTo>
                    <a:pt x="0" y="15"/>
                    <a:pt x="0" y="15"/>
                    <a:pt x="0" y="15"/>
                  </a:cubicBezTo>
                  <a:lnTo>
                    <a:pt x="0" y="15"/>
                  </a:lnTo>
                  <a:cubicBezTo>
                    <a:pt x="23" y="15"/>
                    <a:pt x="46" y="8"/>
                    <a:pt x="69" y="0"/>
                  </a:cubicBezTo>
                  <a:cubicBezTo>
                    <a:pt x="69" y="0"/>
                    <a:pt x="122" y="15"/>
                    <a:pt x="130" y="23"/>
                  </a:cubicBezTo>
                  <a:cubicBezTo>
                    <a:pt x="137" y="23"/>
                    <a:pt x="206" y="8"/>
                    <a:pt x="206" y="8"/>
                  </a:cubicBezTo>
                  <a:cubicBezTo>
                    <a:pt x="229" y="23"/>
                    <a:pt x="260" y="30"/>
                    <a:pt x="267" y="53"/>
                  </a:cubicBezTo>
                  <a:cubicBezTo>
                    <a:pt x="275" y="99"/>
                    <a:pt x="275" y="145"/>
                    <a:pt x="252" y="183"/>
                  </a:cubicBezTo>
                  <a:cubicBezTo>
                    <a:pt x="221" y="214"/>
                    <a:pt x="176" y="222"/>
                    <a:pt x="137" y="229"/>
                  </a:cubicBezTo>
                  <a:cubicBezTo>
                    <a:pt x="122" y="237"/>
                    <a:pt x="114" y="214"/>
                    <a:pt x="107" y="222"/>
                  </a:cubicBezTo>
                  <a:cubicBezTo>
                    <a:pt x="92" y="222"/>
                    <a:pt x="92" y="244"/>
                    <a:pt x="84" y="244"/>
                  </a:cubicBezTo>
                  <a:cubicBezTo>
                    <a:pt x="53" y="229"/>
                    <a:pt x="31" y="206"/>
                    <a:pt x="0" y="191"/>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63" name="Freeform 33"/>
            <p:cNvSpPr>
              <a:spLocks noChangeArrowheads="1"/>
            </p:cNvSpPr>
            <p:nvPr/>
          </p:nvSpPr>
          <p:spPr bwMode="auto">
            <a:xfrm>
              <a:off x="6854379" y="7877176"/>
              <a:ext cx="428597" cy="671513"/>
            </a:xfrm>
            <a:custGeom>
              <a:avLst/>
              <a:gdLst>
                <a:gd name="T0" fmla="*/ 275 w 1192"/>
                <a:gd name="T1" fmla="*/ 443 h 1865"/>
                <a:gd name="T2" fmla="*/ 283 w 1192"/>
                <a:gd name="T3" fmla="*/ 344 h 1865"/>
                <a:gd name="T4" fmla="*/ 229 w 1192"/>
                <a:gd name="T5" fmla="*/ 260 h 1865"/>
                <a:gd name="T6" fmla="*/ 382 w 1192"/>
                <a:gd name="T7" fmla="*/ 252 h 1865"/>
                <a:gd name="T8" fmla="*/ 451 w 1192"/>
                <a:gd name="T9" fmla="*/ 115 h 1865"/>
                <a:gd name="T10" fmla="*/ 519 w 1192"/>
                <a:gd name="T11" fmla="*/ 0 h 1865"/>
                <a:gd name="T12" fmla="*/ 588 w 1192"/>
                <a:gd name="T13" fmla="*/ 69 h 1865"/>
                <a:gd name="T14" fmla="*/ 558 w 1192"/>
                <a:gd name="T15" fmla="*/ 122 h 1865"/>
                <a:gd name="T16" fmla="*/ 580 w 1192"/>
                <a:gd name="T17" fmla="*/ 222 h 1865"/>
                <a:gd name="T18" fmla="*/ 955 w 1192"/>
                <a:gd name="T19" fmla="*/ 474 h 1865"/>
                <a:gd name="T20" fmla="*/ 1138 w 1192"/>
                <a:gd name="T21" fmla="*/ 733 h 1865"/>
                <a:gd name="T22" fmla="*/ 1062 w 1192"/>
                <a:gd name="T23" fmla="*/ 886 h 1865"/>
                <a:gd name="T24" fmla="*/ 1108 w 1192"/>
                <a:gd name="T25" fmla="*/ 985 h 1865"/>
                <a:gd name="T26" fmla="*/ 1039 w 1192"/>
                <a:gd name="T27" fmla="*/ 1138 h 1865"/>
                <a:gd name="T28" fmla="*/ 1016 w 1192"/>
                <a:gd name="T29" fmla="*/ 1253 h 1865"/>
                <a:gd name="T30" fmla="*/ 962 w 1192"/>
                <a:gd name="T31" fmla="*/ 1322 h 1865"/>
                <a:gd name="T32" fmla="*/ 886 w 1192"/>
                <a:gd name="T33" fmla="*/ 1444 h 1865"/>
                <a:gd name="T34" fmla="*/ 733 w 1192"/>
                <a:gd name="T35" fmla="*/ 1490 h 1865"/>
                <a:gd name="T36" fmla="*/ 558 w 1192"/>
                <a:gd name="T37" fmla="*/ 1856 h 1865"/>
                <a:gd name="T38" fmla="*/ 458 w 1192"/>
                <a:gd name="T39" fmla="*/ 1803 h 1865"/>
                <a:gd name="T40" fmla="*/ 412 w 1192"/>
                <a:gd name="T41" fmla="*/ 1658 h 1865"/>
                <a:gd name="T42" fmla="*/ 290 w 1192"/>
                <a:gd name="T43" fmla="*/ 1482 h 1865"/>
                <a:gd name="T44" fmla="*/ 237 w 1192"/>
                <a:gd name="T45" fmla="*/ 1451 h 1865"/>
                <a:gd name="T46" fmla="*/ 183 w 1192"/>
                <a:gd name="T47" fmla="*/ 1390 h 1865"/>
                <a:gd name="T48" fmla="*/ 99 w 1192"/>
                <a:gd name="T49" fmla="*/ 1383 h 1865"/>
                <a:gd name="T50" fmla="*/ 46 w 1192"/>
                <a:gd name="T51" fmla="*/ 1390 h 1865"/>
                <a:gd name="T52" fmla="*/ 15 w 1192"/>
                <a:gd name="T53" fmla="*/ 1276 h 1865"/>
                <a:gd name="T54" fmla="*/ 8 w 1192"/>
                <a:gd name="T55" fmla="*/ 1070 h 1865"/>
                <a:gd name="T56" fmla="*/ 122 w 1192"/>
                <a:gd name="T57" fmla="*/ 955 h 1865"/>
                <a:gd name="T58" fmla="*/ 114 w 1192"/>
                <a:gd name="T59" fmla="*/ 833 h 1865"/>
                <a:gd name="T60" fmla="*/ 206 w 1192"/>
                <a:gd name="T61" fmla="*/ 833 h 1865"/>
                <a:gd name="T62" fmla="*/ 290 w 1192"/>
                <a:gd name="T63" fmla="*/ 840 h 1865"/>
                <a:gd name="T64" fmla="*/ 397 w 1192"/>
                <a:gd name="T65" fmla="*/ 863 h 1865"/>
                <a:gd name="T66" fmla="*/ 489 w 1192"/>
                <a:gd name="T67" fmla="*/ 825 h 1865"/>
                <a:gd name="T68" fmla="*/ 527 w 1192"/>
                <a:gd name="T69" fmla="*/ 764 h 1865"/>
                <a:gd name="T70" fmla="*/ 634 w 1192"/>
                <a:gd name="T71" fmla="*/ 795 h 1865"/>
                <a:gd name="T72" fmla="*/ 779 w 1192"/>
                <a:gd name="T73" fmla="*/ 756 h 1865"/>
                <a:gd name="T74" fmla="*/ 733 w 1192"/>
                <a:gd name="T75" fmla="*/ 581 h 1865"/>
                <a:gd name="T76" fmla="*/ 596 w 1192"/>
                <a:gd name="T77" fmla="*/ 573 h 1865"/>
                <a:gd name="T78" fmla="*/ 527 w 1192"/>
                <a:gd name="T79" fmla="*/ 588 h 1865"/>
                <a:gd name="T80" fmla="*/ 405 w 1192"/>
                <a:gd name="T81" fmla="*/ 642 h 1865"/>
                <a:gd name="T82" fmla="*/ 351 w 1192"/>
                <a:gd name="T83" fmla="*/ 512 h 18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92" h="1865">
                  <a:moveTo>
                    <a:pt x="275" y="443"/>
                  </a:moveTo>
                  <a:lnTo>
                    <a:pt x="275" y="443"/>
                  </a:lnTo>
                  <a:cubicBezTo>
                    <a:pt x="283" y="428"/>
                    <a:pt x="305" y="428"/>
                    <a:pt x="305" y="413"/>
                  </a:cubicBezTo>
                  <a:cubicBezTo>
                    <a:pt x="313" y="390"/>
                    <a:pt x="290" y="367"/>
                    <a:pt x="283" y="344"/>
                  </a:cubicBezTo>
                  <a:cubicBezTo>
                    <a:pt x="267" y="313"/>
                    <a:pt x="244" y="290"/>
                    <a:pt x="229" y="260"/>
                  </a:cubicBezTo>
                  <a:lnTo>
                    <a:pt x="229" y="260"/>
                  </a:lnTo>
                  <a:cubicBezTo>
                    <a:pt x="252" y="252"/>
                    <a:pt x="267" y="245"/>
                    <a:pt x="290" y="245"/>
                  </a:cubicBezTo>
                  <a:cubicBezTo>
                    <a:pt x="321" y="237"/>
                    <a:pt x="351" y="260"/>
                    <a:pt x="382" y="252"/>
                  </a:cubicBezTo>
                  <a:cubicBezTo>
                    <a:pt x="405" y="245"/>
                    <a:pt x="428" y="229"/>
                    <a:pt x="443" y="206"/>
                  </a:cubicBezTo>
                  <a:cubicBezTo>
                    <a:pt x="458" y="176"/>
                    <a:pt x="451" y="145"/>
                    <a:pt x="451" y="115"/>
                  </a:cubicBezTo>
                  <a:cubicBezTo>
                    <a:pt x="451" y="99"/>
                    <a:pt x="443" y="84"/>
                    <a:pt x="451" y="69"/>
                  </a:cubicBezTo>
                  <a:cubicBezTo>
                    <a:pt x="466" y="38"/>
                    <a:pt x="496" y="23"/>
                    <a:pt x="519" y="0"/>
                  </a:cubicBezTo>
                  <a:lnTo>
                    <a:pt x="519" y="0"/>
                  </a:lnTo>
                  <a:cubicBezTo>
                    <a:pt x="542" y="23"/>
                    <a:pt x="573" y="38"/>
                    <a:pt x="588" y="69"/>
                  </a:cubicBezTo>
                  <a:cubicBezTo>
                    <a:pt x="596" y="76"/>
                    <a:pt x="596" y="92"/>
                    <a:pt x="588" y="107"/>
                  </a:cubicBezTo>
                  <a:cubicBezTo>
                    <a:pt x="588" y="115"/>
                    <a:pt x="565" y="115"/>
                    <a:pt x="558" y="122"/>
                  </a:cubicBezTo>
                  <a:cubicBezTo>
                    <a:pt x="558" y="138"/>
                    <a:pt x="565" y="153"/>
                    <a:pt x="573" y="168"/>
                  </a:cubicBezTo>
                  <a:cubicBezTo>
                    <a:pt x="573" y="184"/>
                    <a:pt x="565" y="206"/>
                    <a:pt x="580" y="222"/>
                  </a:cubicBezTo>
                  <a:cubicBezTo>
                    <a:pt x="619" y="267"/>
                    <a:pt x="664" y="298"/>
                    <a:pt x="718" y="336"/>
                  </a:cubicBezTo>
                  <a:cubicBezTo>
                    <a:pt x="794" y="390"/>
                    <a:pt x="886" y="413"/>
                    <a:pt x="955" y="474"/>
                  </a:cubicBezTo>
                  <a:cubicBezTo>
                    <a:pt x="1031" y="550"/>
                    <a:pt x="1077" y="649"/>
                    <a:pt x="1138" y="733"/>
                  </a:cubicBezTo>
                  <a:lnTo>
                    <a:pt x="1138" y="733"/>
                  </a:lnTo>
                  <a:cubicBezTo>
                    <a:pt x="1153" y="764"/>
                    <a:pt x="1191" y="802"/>
                    <a:pt x="1176" y="833"/>
                  </a:cubicBezTo>
                  <a:cubicBezTo>
                    <a:pt x="1153" y="871"/>
                    <a:pt x="1077" y="848"/>
                    <a:pt x="1062" y="886"/>
                  </a:cubicBezTo>
                  <a:cubicBezTo>
                    <a:pt x="1046" y="917"/>
                    <a:pt x="1123" y="909"/>
                    <a:pt x="1130" y="932"/>
                  </a:cubicBezTo>
                  <a:cubicBezTo>
                    <a:pt x="1146" y="947"/>
                    <a:pt x="1108" y="963"/>
                    <a:pt x="1108" y="985"/>
                  </a:cubicBezTo>
                  <a:cubicBezTo>
                    <a:pt x="1108" y="1016"/>
                    <a:pt x="1146" y="1039"/>
                    <a:pt x="1130" y="1062"/>
                  </a:cubicBezTo>
                  <a:cubicBezTo>
                    <a:pt x="1115" y="1100"/>
                    <a:pt x="1054" y="1100"/>
                    <a:pt x="1039" y="1138"/>
                  </a:cubicBezTo>
                  <a:cubicBezTo>
                    <a:pt x="1031" y="1169"/>
                    <a:pt x="1092" y="1199"/>
                    <a:pt x="1085" y="1230"/>
                  </a:cubicBezTo>
                  <a:cubicBezTo>
                    <a:pt x="1077" y="1253"/>
                    <a:pt x="1031" y="1237"/>
                    <a:pt x="1016" y="1253"/>
                  </a:cubicBezTo>
                  <a:cubicBezTo>
                    <a:pt x="993" y="1276"/>
                    <a:pt x="985" y="1299"/>
                    <a:pt x="970" y="1322"/>
                  </a:cubicBezTo>
                  <a:cubicBezTo>
                    <a:pt x="962" y="1322"/>
                    <a:pt x="962" y="1322"/>
                    <a:pt x="962" y="1322"/>
                  </a:cubicBezTo>
                  <a:cubicBezTo>
                    <a:pt x="962" y="1322"/>
                    <a:pt x="924" y="1390"/>
                    <a:pt x="924" y="1398"/>
                  </a:cubicBezTo>
                  <a:cubicBezTo>
                    <a:pt x="924" y="1406"/>
                    <a:pt x="886" y="1444"/>
                    <a:pt x="886" y="1444"/>
                  </a:cubicBezTo>
                  <a:cubicBezTo>
                    <a:pt x="878" y="1467"/>
                    <a:pt x="886" y="1497"/>
                    <a:pt x="871" y="1505"/>
                  </a:cubicBezTo>
                  <a:cubicBezTo>
                    <a:pt x="825" y="1520"/>
                    <a:pt x="764" y="1451"/>
                    <a:pt x="733" y="1490"/>
                  </a:cubicBezTo>
                  <a:cubicBezTo>
                    <a:pt x="672" y="1574"/>
                    <a:pt x="703" y="1696"/>
                    <a:pt x="657" y="1787"/>
                  </a:cubicBezTo>
                  <a:cubicBezTo>
                    <a:pt x="641" y="1826"/>
                    <a:pt x="596" y="1856"/>
                    <a:pt x="558" y="1856"/>
                  </a:cubicBezTo>
                  <a:cubicBezTo>
                    <a:pt x="519" y="1864"/>
                    <a:pt x="489" y="1826"/>
                    <a:pt x="458" y="1810"/>
                  </a:cubicBezTo>
                  <a:cubicBezTo>
                    <a:pt x="458" y="1803"/>
                    <a:pt x="458" y="1803"/>
                    <a:pt x="458" y="1803"/>
                  </a:cubicBezTo>
                  <a:cubicBezTo>
                    <a:pt x="481" y="1757"/>
                    <a:pt x="542" y="1719"/>
                    <a:pt x="527" y="1673"/>
                  </a:cubicBezTo>
                  <a:cubicBezTo>
                    <a:pt x="519" y="1635"/>
                    <a:pt x="443" y="1681"/>
                    <a:pt x="412" y="1658"/>
                  </a:cubicBezTo>
                  <a:cubicBezTo>
                    <a:pt x="382" y="1635"/>
                    <a:pt x="382" y="1581"/>
                    <a:pt x="359" y="1551"/>
                  </a:cubicBezTo>
                  <a:cubicBezTo>
                    <a:pt x="336" y="1520"/>
                    <a:pt x="313" y="1505"/>
                    <a:pt x="290" y="1482"/>
                  </a:cubicBezTo>
                  <a:lnTo>
                    <a:pt x="290" y="1482"/>
                  </a:lnTo>
                  <a:cubicBezTo>
                    <a:pt x="275" y="1467"/>
                    <a:pt x="252" y="1467"/>
                    <a:pt x="237" y="1451"/>
                  </a:cubicBezTo>
                  <a:cubicBezTo>
                    <a:pt x="237" y="1451"/>
                    <a:pt x="244" y="1444"/>
                    <a:pt x="237" y="1436"/>
                  </a:cubicBezTo>
                  <a:cubicBezTo>
                    <a:pt x="222" y="1421"/>
                    <a:pt x="206" y="1398"/>
                    <a:pt x="183" y="1390"/>
                  </a:cubicBezTo>
                  <a:cubicBezTo>
                    <a:pt x="168" y="1390"/>
                    <a:pt x="153" y="1413"/>
                    <a:pt x="145" y="1413"/>
                  </a:cubicBezTo>
                  <a:cubicBezTo>
                    <a:pt x="122" y="1406"/>
                    <a:pt x="114" y="1375"/>
                    <a:pt x="99" y="1383"/>
                  </a:cubicBezTo>
                  <a:cubicBezTo>
                    <a:pt x="84" y="1383"/>
                    <a:pt x="99" y="1421"/>
                    <a:pt x="84" y="1421"/>
                  </a:cubicBezTo>
                  <a:cubicBezTo>
                    <a:pt x="69" y="1428"/>
                    <a:pt x="61" y="1406"/>
                    <a:pt x="46" y="1390"/>
                  </a:cubicBezTo>
                  <a:cubicBezTo>
                    <a:pt x="30" y="1375"/>
                    <a:pt x="15" y="1360"/>
                    <a:pt x="8" y="1337"/>
                  </a:cubicBezTo>
                  <a:cubicBezTo>
                    <a:pt x="0" y="1322"/>
                    <a:pt x="8" y="1299"/>
                    <a:pt x="15" y="1276"/>
                  </a:cubicBezTo>
                  <a:cubicBezTo>
                    <a:pt x="23" y="1253"/>
                    <a:pt x="46" y="1237"/>
                    <a:pt x="46" y="1215"/>
                  </a:cubicBezTo>
                  <a:cubicBezTo>
                    <a:pt x="38" y="1161"/>
                    <a:pt x="8" y="1123"/>
                    <a:pt x="8" y="1070"/>
                  </a:cubicBezTo>
                  <a:cubicBezTo>
                    <a:pt x="15" y="1054"/>
                    <a:pt x="46" y="1077"/>
                    <a:pt x="61" y="1062"/>
                  </a:cubicBezTo>
                  <a:cubicBezTo>
                    <a:pt x="84" y="1031"/>
                    <a:pt x="114" y="993"/>
                    <a:pt x="122" y="955"/>
                  </a:cubicBezTo>
                  <a:cubicBezTo>
                    <a:pt x="130" y="917"/>
                    <a:pt x="91" y="894"/>
                    <a:pt x="84" y="863"/>
                  </a:cubicBezTo>
                  <a:cubicBezTo>
                    <a:pt x="84" y="848"/>
                    <a:pt x="99" y="840"/>
                    <a:pt x="114" y="833"/>
                  </a:cubicBezTo>
                  <a:lnTo>
                    <a:pt x="114" y="833"/>
                  </a:lnTo>
                  <a:cubicBezTo>
                    <a:pt x="145" y="833"/>
                    <a:pt x="176" y="825"/>
                    <a:pt x="206" y="833"/>
                  </a:cubicBezTo>
                  <a:cubicBezTo>
                    <a:pt x="229" y="840"/>
                    <a:pt x="237" y="871"/>
                    <a:pt x="260" y="871"/>
                  </a:cubicBezTo>
                  <a:cubicBezTo>
                    <a:pt x="275" y="871"/>
                    <a:pt x="275" y="848"/>
                    <a:pt x="290" y="840"/>
                  </a:cubicBezTo>
                  <a:cubicBezTo>
                    <a:pt x="305" y="833"/>
                    <a:pt x="321" y="810"/>
                    <a:pt x="344" y="817"/>
                  </a:cubicBezTo>
                  <a:cubicBezTo>
                    <a:pt x="366" y="817"/>
                    <a:pt x="374" y="856"/>
                    <a:pt x="397" y="863"/>
                  </a:cubicBezTo>
                  <a:cubicBezTo>
                    <a:pt x="405" y="863"/>
                    <a:pt x="412" y="840"/>
                    <a:pt x="420" y="833"/>
                  </a:cubicBezTo>
                  <a:cubicBezTo>
                    <a:pt x="443" y="825"/>
                    <a:pt x="466" y="840"/>
                    <a:pt x="489" y="825"/>
                  </a:cubicBezTo>
                  <a:cubicBezTo>
                    <a:pt x="504" y="810"/>
                    <a:pt x="512" y="787"/>
                    <a:pt x="527" y="764"/>
                  </a:cubicBezTo>
                  <a:lnTo>
                    <a:pt x="527" y="764"/>
                  </a:lnTo>
                  <a:cubicBezTo>
                    <a:pt x="558" y="779"/>
                    <a:pt x="580" y="802"/>
                    <a:pt x="611" y="817"/>
                  </a:cubicBezTo>
                  <a:cubicBezTo>
                    <a:pt x="619" y="817"/>
                    <a:pt x="619" y="795"/>
                    <a:pt x="634" y="795"/>
                  </a:cubicBezTo>
                  <a:cubicBezTo>
                    <a:pt x="641" y="787"/>
                    <a:pt x="649" y="810"/>
                    <a:pt x="664" y="802"/>
                  </a:cubicBezTo>
                  <a:cubicBezTo>
                    <a:pt x="703" y="795"/>
                    <a:pt x="748" y="787"/>
                    <a:pt x="779" y="756"/>
                  </a:cubicBezTo>
                  <a:cubicBezTo>
                    <a:pt x="802" y="718"/>
                    <a:pt x="802" y="672"/>
                    <a:pt x="794" y="626"/>
                  </a:cubicBezTo>
                  <a:cubicBezTo>
                    <a:pt x="787" y="603"/>
                    <a:pt x="756" y="596"/>
                    <a:pt x="733" y="581"/>
                  </a:cubicBezTo>
                  <a:cubicBezTo>
                    <a:pt x="733" y="581"/>
                    <a:pt x="664" y="596"/>
                    <a:pt x="657" y="596"/>
                  </a:cubicBezTo>
                  <a:cubicBezTo>
                    <a:pt x="649" y="588"/>
                    <a:pt x="596" y="573"/>
                    <a:pt x="596" y="573"/>
                  </a:cubicBezTo>
                  <a:cubicBezTo>
                    <a:pt x="573" y="581"/>
                    <a:pt x="550" y="588"/>
                    <a:pt x="527" y="588"/>
                  </a:cubicBezTo>
                  <a:lnTo>
                    <a:pt x="527" y="588"/>
                  </a:lnTo>
                  <a:cubicBezTo>
                    <a:pt x="512" y="581"/>
                    <a:pt x="496" y="558"/>
                    <a:pt x="481" y="565"/>
                  </a:cubicBezTo>
                  <a:cubicBezTo>
                    <a:pt x="451" y="581"/>
                    <a:pt x="443" y="642"/>
                    <a:pt x="405" y="642"/>
                  </a:cubicBezTo>
                  <a:cubicBezTo>
                    <a:pt x="382" y="649"/>
                    <a:pt x="374" y="603"/>
                    <a:pt x="359" y="581"/>
                  </a:cubicBezTo>
                  <a:cubicBezTo>
                    <a:pt x="351" y="558"/>
                    <a:pt x="366" y="527"/>
                    <a:pt x="351" y="512"/>
                  </a:cubicBezTo>
                  <a:cubicBezTo>
                    <a:pt x="336" y="481"/>
                    <a:pt x="298" y="466"/>
                    <a:pt x="275" y="443"/>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64" name="Freeform 34"/>
            <p:cNvSpPr>
              <a:spLocks noChangeArrowheads="1"/>
            </p:cNvSpPr>
            <p:nvPr/>
          </p:nvSpPr>
          <p:spPr bwMode="auto">
            <a:xfrm>
              <a:off x="6186085" y="8159751"/>
              <a:ext cx="457170" cy="525463"/>
            </a:xfrm>
            <a:custGeom>
              <a:avLst/>
              <a:gdLst>
                <a:gd name="T0" fmla="*/ 305 w 1269"/>
                <a:gd name="T1" fmla="*/ 122 h 1460"/>
                <a:gd name="T2" fmla="*/ 305 w 1269"/>
                <a:gd name="T3" fmla="*/ 122 h 1460"/>
                <a:gd name="T4" fmla="*/ 412 w 1269"/>
                <a:gd name="T5" fmla="*/ 15 h 1460"/>
                <a:gd name="T6" fmla="*/ 527 w 1269"/>
                <a:gd name="T7" fmla="*/ 30 h 1460"/>
                <a:gd name="T8" fmla="*/ 527 w 1269"/>
                <a:gd name="T9" fmla="*/ 84 h 1460"/>
                <a:gd name="T10" fmla="*/ 603 w 1269"/>
                <a:gd name="T11" fmla="*/ 91 h 1460"/>
                <a:gd name="T12" fmla="*/ 580 w 1269"/>
                <a:gd name="T13" fmla="*/ 145 h 1460"/>
                <a:gd name="T14" fmla="*/ 672 w 1269"/>
                <a:gd name="T15" fmla="*/ 229 h 1460"/>
                <a:gd name="T16" fmla="*/ 748 w 1269"/>
                <a:gd name="T17" fmla="*/ 153 h 1460"/>
                <a:gd name="T18" fmla="*/ 794 w 1269"/>
                <a:gd name="T19" fmla="*/ 221 h 1460"/>
                <a:gd name="T20" fmla="*/ 794 w 1269"/>
                <a:gd name="T21" fmla="*/ 221 h 1460"/>
                <a:gd name="T22" fmla="*/ 756 w 1269"/>
                <a:gd name="T23" fmla="*/ 237 h 1460"/>
                <a:gd name="T24" fmla="*/ 840 w 1269"/>
                <a:gd name="T25" fmla="*/ 290 h 1460"/>
                <a:gd name="T26" fmla="*/ 794 w 1269"/>
                <a:gd name="T27" fmla="*/ 389 h 1460"/>
                <a:gd name="T28" fmla="*/ 1000 w 1269"/>
                <a:gd name="T29" fmla="*/ 344 h 1460"/>
                <a:gd name="T30" fmla="*/ 1008 w 1269"/>
                <a:gd name="T31" fmla="*/ 275 h 1460"/>
                <a:gd name="T32" fmla="*/ 1084 w 1269"/>
                <a:gd name="T33" fmla="*/ 305 h 1460"/>
                <a:gd name="T34" fmla="*/ 1054 w 1269"/>
                <a:gd name="T35" fmla="*/ 389 h 1460"/>
                <a:gd name="T36" fmla="*/ 1146 w 1269"/>
                <a:gd name="T37" fmla="*/ 435 h 1460"/>
                <a:gd name="T38" fmla="*/ 1115 w 1269"/>
                <a:gd name="T39" fmla="*/ 619 h 1460"/>
                <a:gd name="T40" fmla="*/ 1230 w 1269"/>
                <a:gd name="T41" fmla="*/ 626 h 1460"/>
                <a:gd name="T42" fmla="*/ 1253 w 1269"/>
                <a:gd name="T43" fmla="*/ 955 h 1460"/>
                <a:gd name="T44" fmla="*/ 1253 w 1269"/>
                <a:gd name="T45" fmla="*/ 955 h 1460"/>
                <a:gd name="T46" fmla="*/ 1130 w 1269"/>
                <a:gd name="T47" fmla="*/ 1016 h 1460"/>
                <a:gd name="T48" fmla="*/ 1031 w 1269"/>
                <a:gd name="T49" fmla="*/ 955 h 1460"/>
                <a:gd name="T50" fmla="*/ 1023 w 1269"/>
                <a:gd name="T51" fmla="*/ 1100 h 1460"/>
                <a:gd name="T52" fmla="*/ 1092 w 1269"/>
                <a:gd name="T53" fmla="*/ 1268 h 1460"/>
                <a:gd name="T54" fmla="*/ 932 w 1269"/>
                <a:gd name="T55" fmla="*/ 1367 h 1460"/>
                <a:gd name="T56" fmla="*/ 779 w 1269"/>
                <a:gd name="T57" fmla="*/ 1459 h 1460"/>
                <a:gd name="T58" fmla="*/ 779 w 1269"/>
                <a:gd name="T59" fmla="*/ 1459 h 1460"/>
                <a:gd name="T60" fmla="*/ 703 w 1269"/>
                <a:gd name="T61" fmla="*/ 1436 h 1460"/>
                <a:gd name="T62" fmla="*/ 649 w 1269"/>
                <a:gd name="T63" fmla="*/ 1436 h 1460"/>
                <a:gd name="T64" fmla="*/ 611 w 1269"/>
                <a:gd name="T65" fmla="*/ 1413 h 1460"/>
                <a:gd name="T66" fmla="*/ 580 w 1269"/>
                <a:gd name="T67" fmla="*/ 1337 h 1460"/>
                <a:gd name="T68" fmla="*/ 519 w 1269"/>
                <a:gd name="T69" fmla="*/ 1283 h 1460"/>
                <a:gd name="T70" fmla="*/ 466 w 1269"/>
                <a:gd name="T71" fmla="*/ 1245 h 1460"/>
                <a:gd name="T72" fmla="*/ 420 w 1269"/>
                <a:gd name="T73" fmla="*/ 1191 h 1460"/>
                <a:gd name="T74" fmla="*/ 351 w 1269"/>
                <a:gd name="T75" fmla="*/ 1245 h 1460"/>
                <a:gd name="T76" fmla="*/ 282 w 1269"/>
                <a:gd name="T77" fmla="*/ 1275 h 1460"/>
                <a:gd name="T78" fmla="*/ 275 w 1269"/>
                <a:gd name="T79" fmla="*/ 1222 h 1460"/>
                <a:gd name="T80" fmla="*/ 221 w 1269"/>
                <a:gd name="T81" fmla="*/ 1222 h 1460"/>
                <a:gd name="T82" fmla="*/ 198 w 1269"/>
                <a:gd name="T83" fmla="*/ 1138 h 1460"/>
                <a:gd name="T84" fmla="*/ 122 w 1269"/>
                <a:gd name="T85" fmla="*/ 1069 h 1460"/>
                <a:gd name="T86" fmla="*/ 122 w 1269"/>
                <a:gd name="T87" fmla="*/ 1069 h 1460"/>
                <a:gd name="T88" fmla="*/ 114 w 1269"/>
                <a:gd name="T89" fmla="*/ 1046 h 1460"/>
                <a:gd name="T90" fmla="*/ 84 w 1269"/>
                <a:gd name="T91" fmla="*/ 977 h 1460"/>
                <a:gd name="T92" fmla="*/ 92 w 1269"/>
                <a:gd name="T93" fmla="*/ 909 h 1460"/>
                <a:gd name="T94" fmla="*/ 23 w 1269"/>
                <a:gd name="T95" fmla="*/ 802 h 1460"/>
                <a:gd name="T96" fmla="*/ 61 w 1269"/>
                <a:gd name="T97" fmla="*/ 741 h 1460"/>
                <a:gd name="T98" fmla="*/ 0 w 1269"/>
                <a:gd name="T99" fmla="*/ 703 h 1460"/>
                <a:gd name="T100" fmla="*/ 122 w 1269"/>
                <a:gd name="T101" fmla="*/ 611 h 1460"/>
                <a:gd name="T102" fmla="*/ 53 w 1269"/>
                <a:gd name="T103" fmla="*/ 619 h 1460"/>
                <a:gd name="T104" fmla="*/ 76 w 1269"/>
                <a:gd name="T105" fmla="*/ 573 h 1460"/>
                <a:gd name="T106" fmla="*/ 84 w 1269"/>
                <a:gd name="T107" fmla="*/ 519 h 1460"/>
                <a:gd name="T108" fmla="*/ 107 w 1269"/>
                <a:gd name="T109" fmla="*/ 481 h 1460"/>
                <a:gd name="T110" fmla="*/ 122 w 1269"/>
                <a:gd name="T111" fmla="*/ 450 h 1460"/>
                <a:gd name="T112" fmla="*/ 229 w 1269"/>
                <a:gd name="T113" fmla="*/ 359 h 1460"/>
                <a:gd name="T114" fmla="*/ 305 w 1269"/>
                <a:gd name="T115" fmla="*/ 328 h 1460"/>
                <a:gd name="T116" fmla="*/ 221 w 1269"/>
                <a:gd name="T117" fmla="*/ 298 h 1460"/>
                <a:gd name="T118" fmla="*/ 229 w 1269"/>
                <a:gd name="T119" fmla="*/ 214 h 1460"/>
                <a:gd name="T120" fmla="*/ 267 w 1269"/>
                <a:gd name="T121" fmla="*/ 183 h 1460"/>
                <a:gd name="T122" fmla="*/ 305 w 1269"/>
                <a:gd name="T123" fmla="*/ 122 h 1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69" h="1460">
                  <a:moveTo>
                    <a:pt x="305" y="122"/>
                  </a:moveTo>
                  <a:lnTo>
                    <a:pt x="305" y="122"/>
                  </a:lnTo>
                  <a:cubicBezTo>
                    <a:pt x="344" y="84"/>
                    <a:pt x="367" y="30"/>
                    <a:pt x="412" y="15"/>
                  </a:cubicBezTo>
                  <a:cubicBezTo>
                    <a:pt x="450" y="0"/>
                    <a:pt x="489" y="23"/>
                    <a:pt x="527" y="30"/>
                  </a:cubicBezTo>
                  <a:cubicBezTo>
                    <a:pt x="527" y="30"/>
                    <a:pt x="519" y="84"/>
                    <a:pt x="527" y="84"/>
                  </a:cubicBezTo>
                  <a:lnTo>
                    <a:pt x="603" y="91"/>
                  </a:lnTo>
                  <a:cubicBezTo>
                    <a:pt x="603" y="91"/>
                    <a:pt x="573" y="137"/>
                    <a:pt x="580" y="145"/>
                  </a:cubicBezTo>
                  <a:cubicBezTo>
                    <a:pt x="580" y="153"/>
                    <a:pt x="672" y="229"/>
                    <a:pt x="672" y="229"/>
                  </a:cubicBezTo>
                  <a:cubicBezTo>
                    <a:pt x="703" y="206"/>
                    <a:pt x="710" y="153"/>
                    <a:pt x="748" y="153"/>
                  </a:cubicBezTo>
                  <a:cubicBezTo>
                    <a:pt x="779" y="145"/>
                    <a:pt x="779" y="198"/>
                    <a:pt x="794" y="221"/>
                  </a:cubicBezTo>
                  <a:lnTo>
                    <a:pt x="794" y="221"/>
                  </a:lnTo>
                  <a:cubicBezTo>
                    <a:pt x="779" y="229"/>
                    <a:pt x="748" y="221"/>
                    <a:pt x="756" y="237"/>
                  </a:cubicBezTo>
                  <a:cubicBezTo>
                    <a:pt x="771" y="260"/>
                    <a:pt x="832" y="260"/>
                    <a:pt x="840" y="290"/>
                  </a:cubicBezTo>
                  <a:cubicBezTo>
                    <a:pt x="848" y="328"/>
                    <a:pt x="756" y="374"/>
                    <a:pt x="794" y="389"/>
                  </a:cubicBezTo>
                  <a:cubicBezTo>
                    <a:pt x="863" y="412"/>
                    <a:pt x="939" y="382"/>
                    <a:pt x="1000" y="344"/>
                  </a:cubicBezTo>
                  <a:cubicBezTo>
                    <a:pt x="1023" y="336"/>
                    <a:pt x="985" y="283"/>
                    <a:pt x="1008" y="275"/>
                  </a:cubicBezTo>
                  <a:cubicBezTo>
                    <a:pt x="1031" y="260"/>
                    <a:pt x="1061" y="290"/>
                    <a:pt x="1084" y="305"/>
                  </a:cubicBezTo>
                  <a:cubicBezTo>
                    <a:pt x="1084" y="305"/>
                    <a:pt x="1054" y="382"/>
                    <a:pt x="1054" y="389"/>
                  </a:cubicBezTo>
                  <a:cubicBezTo>
                    <a:pt x="1046" y="405"/>
                    <a:pt x="1146" y="435"/>
                    <a:pt x="1146" y="435"/>
                  </a:cubicBezTo>
                  <a:cubicBezTo>
                    <a:pt x="1130" y="496"/>
                    <a:pt x="1084" y="558"/>
                    <a:pt x="1115" y="619"/>
                  </a:cubicBezTo>
                  <a:cubicBezTo>
                    <a:pt x="1130" y="649"/>
                    <a:pt x="1214" y="588"/>
                    <a:pt x="1230" y="626"/>
                  </a:cubicBezTo>
                  <a:cubicBezTo>
                    <a:pt x="1268" y="725"/>
                    <a:pt x="1245" y="840"/>
                    <a:pt x="1253" y="955"/>
                  </a:cubicBezTo>
                  <a:lnTo>
                    <a:pt x="1253" y="955"/>
                  </a:lnTo>
                  <a:cubicBezTo>
                    <a:pt x="1207" y="977"/>
                    <a:pt x="1176" y="1016"/>
                    <a:pt x="1130" y="1016"/>
                  </a:cubicBezTo>
                  <a:cubicBezTo>
                    <a:pt x="1092" y="1016"/>
                    <a:pt x="1061" y="932"/>
                    <a:pt x="1031" y="955"/>
                  </a:cubicBezTo>
                  <a:cubicBezTo>
                    <a:pt x="993" y="985"/>
                    <a:pt x="1016" y="1054"/>
                    <a:pt x="1023" y="1100"/>
                  </a:cubicBezTo>
                  <a:cubicBezTo>
                    <a:pt x="1031" y="1161"/>
                    <a:pt x="1107" y="1214"/>
                    <a:pt x="1092" y="1268"/>
                  </a:cubicBezTo>
                  <a:cubicBezTo>
                    <a:pt x="1069" y="1329"/>
                    <a:pt x="985" y="1337"/>
                    <a:pt x="932" y="1367"/>
                  </a:cubicBezTo>
                  <a:cubicBezTo>
                    <a:pt x="878" y="1398"/>
                    <a:pt x="832" y="1428"/>
                    <a:pt x="779" y="1459"/>
                  </a:cubicBezTo>
                  <a:lnTo>
                    <a:pt x="779" y="1459"/>
                  </a:lnTo>
                  <a:cubicBezTo>
                    <a:pt x="764" y="1444"/>
                    <a:pt x="725" y="1444"/>
                    <a:pt x="703" y="1436"/>
                  </a:cubicBezTo>
                  <a:cubicBezTo>
                    <a:pt x="672" y="1428"/>
                    <a:pt x="687" y="1413"/>
                    <a:pt x="649" y="1436"/>
                  </a:cubicBezTo>
                  <a:cubicBezTo>
                    <a:pt x="626" y="1444"/>
                    <a:pt x="626" y="1421"/>
                    <a:pt x="611" y="1413"/>
                  </a:cubicBezTo>
                  <a:cubicBezTo>
                    <a:pt x="611" y="1390"/>
                    <a:pt x="588" y="1360"/>
                    <a:pt x="580" y="1337"/>
                  </a:cubicBezTo>
                  <a:cubicBezTo>
                    <a:pt x="565" y="1314"/>
                    <a:pt x="542" y="1298"/>
                    <a:pt x="519" y="1283"/>
                  </a:cubicBezTo>
                  <a:cubicBezTo>
                    <a:pt x="504" y="1275"/>
                    <a:pt x="481" y="1260"/>
                    <a:pt x="466" y="1245"/>
                  </a:cubicBezTo>
                  <a:cubicBezTo>
                    <a:pt x="458" y="1230"/>
                    <a:pt x="420" y="1199"/>
                    <a:pt x="420" y="1191"/>
                  </a:cubicBezTo>
                  <a:cubicBezTo>
                    <a:pt x="405" y="1191"/>
                    <a:pt x="367" y="1237"/>
                    <a:pt x="351" y="1245"/>
                  </a:cubicBezTo>
                  <a:cubicBezTo>
                    <a:pt x="336" y="1252"/>
                    <a:pt x="290" y="1291"/>
                    <a:pt x="282" y="1275"/>
                  </a:cubicBezTo>
                  <a:cubicBezTo>
                    <a:pt x="275" y="1260"/>
                    <a:pt x="275" y="1245"/>
                    <a:pt x="275" y="1222"/>
                  </a:cubicBezTo>
                  <a:cubicBezTo>
                    <a:pt x="275" y="1214"/>
                    <a:pt x="229" y="1222"/>
                    <a:pt x="221" y="1222"/>
                  </a:cubicBezTo>
                  <a:cubicBezTo>
                    <a:pt x="214" y="1222"/>
                    <a:pt x="206" y="1146"/>
                    <a:pt x="198" y="1138"/>
                  </a:cubicBezTo>
                  <a:cubicBezTo>
                    <a:pt x="175" y="1108"/>
                    <a:pt x="145" y="1092"/>
                    <a:pt x="122" y="1069"/>
                  </a:cubicBezTo>
                  <a:lnTo>
                    <a:pt x="122" y="1069"/>
                  </a:lnTo>
                  <a:cubicBezTo>
                    <a:pt x="122" y="1062"/>
                    <a:pt x="114" y="1054"/>
                    <a:pt x="114" y="1046"/>
                  </a:cubicBezTo>
                  <a:cubicBezTo>
                    <a:pt x="114" y="1023"/>
                    <a:pt x="84" y="1000"/>
                    <a:pt x="84" y="977"/>
                  </a:cubicBezTo>
                  <a:cubicBezTo>
                    <a:pt x="76" y="955"/>
                    <a:pt x="92" y="932"/>
                    <a:pt x="92" y="909"/>
                  </a:cubicBezTo>
                  <a:cubicBezTo>
                    <a:pt x="92" y="894"/>
                    <a:pt x="38" y="810"/>
                    <a:pt x="23" y="802"/>
                  </a:cubicBezTo>
                  <a:cubicBezTo>
                    <a:pt x="23" y="787"/>
                    <a:pt x="76" y="764"/>
                    <a:pt x="61" y="741"/>
                  </a:cubicBezTo>
                  <a:cubicBezTo>
                    <a:pt x="53" y="718"/>
                    <a:pt x="8" y="718"/>
                    <a:pt x="0" y="703"/>
                  </a:cubicBezTo>
                  <a:cubicBezTo>
                    <a:pt x="0" y="687"/>
                    <a:pt x="137" y="664"/>
                    <a:pt x="122" y="611"/>
                  </a:cubicBezTo>
                  <a:cubicBezTo>
                    <a:pt x="114" y="611"/>
                    <a:pt x="53" y="634"/>
                    <a:pt x="53" y="619"/>
                  </a:cubicBezTo>
                  <a:cubicBezTo>
                    <a:pt x="38" y="611"/>
                    <a:pt x="69" y="580"/>
                    <a:pt x="76" y="573"/>
                  </a:cubicBezTo>
                  <a:cubicBezTo>
                    <a:pt x="92" y="558"/>
                    <a:pt x="92" y="535"/>
                    <a:pt x="84" y="519"/>
                  </a:cubicBezTo>
                  <a:cubicBezTo>
                    <a:pt x="76" y="504"/>
                    <a:pt x="99" y="496"/>
                    <a:pt x="107" y="481"/>
                  </a:cubicBezTo>
                  <a:cubicBezTo>
                    <a:pt x="114" y="473"/>
                    <a:pt x="114" y="458"/>
                    <a:pt x="122" y="450"/>
                  </a:cubicBezTo>
                  <a:cubicBezTo>
                    <a:pt x="145" y="420"/>
                    <a:pt x="191" y="359"/>
                    <a:pt x="229" y="359"/>
                  </a:cubicBezTo>
                  <a:cubicBezTo>
                    <a:pt x="260" y="359"/>
                    <a:pt x="305" y="374"/>
                    <a:pt x="305" y="328"/>
                  </a:cubicBezTo>
                  <a:cubicBezTo>
                    <a:pt x="290" y="328"/>
                    <a:pt x="198" y="351"/>
                    <a:pt x="221" y="298"/>
                  </a:cubicBezTo>
                  <a:cubicBezTo>
                    <a:pt x="237" y="283"/>
                    <a:pt x="237" y="237"/>
                    <a:pt x="229" y="214"/>
                  </a:cubicBezTo>
                  <a:cubicBezTo>
                    <a:pt x="221" y="198"/>
                    <a:pt x="260" y="191"/>
                    <a:pt x="267" y="183"/>
                  </a:cubicBezTo>
                  <a:cubicBezTo>
                    <a:pt x="290" y="176"/>
                    <a:pt x="313" y="145"/>
                    <a:pt x="305" y="122"/>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65" name="Freeform 35"/>
            <p:cNvSpPr>
              <a:spLocks noChangeArrowheads="1"/>
            </p:cNvSpPr>
            <p:nvPr/>
          </p:nvSpPr>
          <p:spPr bwMode="auto">
            <a:xfrm>
              <a:off x="5746376" y="7691438"/>
              <a:ext cx="552414" cy="1066800"/>
            </a:xfrm>
            <a:custGeom>
              <a:avLst/>
              <a:gdLst>
                <a:gd name="T0" fmla="*/ 1160 w 1535"/>
                <a:gd name="T1" fmla="*/ 8 h 2965"/>
                <a:gd name="T2" fmla="*/ 847 w 1535"/>
                <a:gd name="T3" fmla="*/ 31 h 2965"/>
                <a:gd name="T4" fmla="*/ 672 w 1535"/>
                <a:gd name="T5" fmla="*/ 100 h 2965"/>
                <a:gd name="T6" fmla="*/ 511 w 1535"/>
                <a:gd name="T7" fmla="*/ 199 h 2965"/>
                <a:gd name="T8" fmla="*/ 489 w 1535"/>
                <a:gd name="T9" fmla="*/ 520 h 2965"/>
                <a:gd name="T10" fmla="*/ 175 w 1535"/>
                <a:gd name="T11" fmla="*/ 588 h 2965"/>
                <a:gd name="T12" fmla="*/ 0 w 1535"/>
                <a:gd name="T13" fmla="*/ 879 h 2965"/>
                <a:gd name="T14" fmla="*/ 122 w 1535"/>
                <a:gd name="T15" fmla="*/ 993 h 2965"/>
                <a:gd name="T16" fmla="*/ 290 w 1535"/>
                <a:gd name="T17" fmla="*/ 1077 h 2965"/>
                <a:gd name="T18" fmla="*/ 305 w 1535"/>
                <a:gd name="T19" fmla="*/ 1245 h 2965"/>
                <a:gd name="T20" fmla="*/ 313 w 1535"/>
                <a:gd name="T21" fmla="*/ 1482 h 2965"/>
                <a:gd name="T22" fmla="*/ 275 w 1535"/>
                <a:gd name="T23" fmla="*/ 1650 h 2965"/>
                <a:gd name="T24" fmla="*/ 252 w 1535"/>
                <a:gd name="T25" fmla="*/ 2002 h 2965"/>
                <a:gd name="T26" fmla="*/ 305 w 1535"/>
                <a:gd name="T27" fmla="*/ 2101 h 2965"/>
                <a:gd name="T28" fmla="*/ 336 w 1535"/>
                <a:gd name="T29" fmla="*/ 2468 h 2965"/>
                <a:gd name="T30" fmla="*/ 175 w 1535"/>
                <a:gd name="T31" fmla="*/ 2865 h 2965"/>
                <a:gd name="T32" fmla="*/ 259 w 1535"/>
                <a:gd name="T33" fmla="*/ 2964 h 2965"/>
                <a:gd name="T34" fmla="*/ 511 w 1535"/>
                <a:gd name="T35" fmla="*/ 2911 h 2965"/>
                <a:gd name="T36" fmla="*/ 595 w 1535"/>
                <a:gd name="T37" fmla="*/ 2888 h 2965"/>
                <a:gd name="T38" fmla="*/ 748 w 1535"/>
                <a:gd name="T39" fmla="*/ 2804 h 2965"/>
                <a:gd name="T40" fmla="*/ 870 w 1535"/>
                <a:gd name="T41" fmla="*/ 2811 h 2965"/>
                <a:gd name="T42" fmla="*/ 924 w 1535"/>
                <a:gd name="T43" fmla="*/ 2872 h 2965"/>
                <a:gd name="T44" fmla="*/ 1000 w 1535"/>
                <a:gd name="T45" fmla="*/ 2781 h 2965"/>
                <a:gd name="T46" fmla="*/ 1206 w 1535"/>
                <a:gd name="T47" fmla="*/ 2796 h 2965"/>
                <a:gd name="T48" fmla="*/ 1389 w 1535"/>
                <a:gd name="T49" fmla="*/ 2605 h 2965"/>
                <a:gd name="T50" fmla="*/ 1343 w 1535"/>
                <a:gd name="T51" fmla="*/ 2368 h 2965"/>
                <a:gd name="T52" fmla="*/ 1305 w 1535"/>
                <a:gd name="T53" fmla="*/ 2276 h 2965"/>
                <a:gd name="T54" fmla="*/ 1282 w 1535"/>
                <a:gd name="T55" fmla="*/ 2040 h 2965"/>
                <a:gd name="T56" fmla="*/ 1274 w 1535"/>
                <a:gd name="T57" fmla="*/ 1918 h 2965"/>
                <a:gd name="T58" fmla="*/ 1328 w 1535"/>
                <a:gd name="T59" fmla="*/ 1780 h 2965"/>
                <a:gd name="T60" fmla="*/ 1526 w 1535"/>
                <a:gd name="T61" fmla="*/ 1627 h 2965"/>
                <a:gd name="T62" fmla="*/ 1488 w 1535"/>
                <a:gd name="T63" fmla="*/ 1482 h 2965"/>
                <a:gd name="T64" fmla="*/ 1412 w 1535"/>
                <a:gd name="T65" fmla="*/ 1452 h 2965"/>
                <a:gd name="T66" fmla="*/ 1121 w 1535"/>
                <a:gd name="T67" fmla="*/ 1245 h 2965"/>
                <a:gd name="T68" fmla="*/ 1213 w 1535"/>
                <a:gd name="T69" fmla="*/ 1077 h 2965"/>
                <a:gd name="T70" fmla="*/ 1419 w 1535"/>
                <a:gd name="T71" fmla="*/ 986 h 2965"/>
                <a:gd name="T72" fmla="*/ 1320 w 1535"/>
                <a:gd name="T73" fmla="*/ 940 h 2965"/>
                <a:gd name="T74" fmla="*/ 1297 w 1535"/>
                <a:gd name="T75" fmla="*/ 787 h 2965"/>
                <a:gd name="T76" fmla="*/ 1374 w 1535"/>
                <a:gd name="T77" fmla="*/ 611 h 2965"/>
                <a:gd name="T78" fmla="*/ 1503 w 1535"/>
                <a:gd name="T79" fmla="*/ 466 h 2965"/>
                <a:gd name="T80" fmla="*/ 1335 w 1535"/>
                <a:gd name="T81" fmla="*/ 329 h 2965"/>
                <a:gd name="T82" fmla="*/ 1206 w 1535"/>
                <a:gd name="T83" fmla="*/ 214 h 2965"/>
                <a:gd name="T84" fmla="*/ 1221 w 1535"/>
                <a:gd name="T85" fmla="*/ 54 h 29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535" h="2965">
                  <a:moveTo>
                    <a:pt x="1221" y="54"/>
                  </a:moveTo>
                  <a:lnTo>
                    <a:pt x="1221" y="54"/>
                  </a:lnTo>
                  <a:cubicBezTo>
                    <a:pt x="1206" y="39"/>
                    <a:pt x="1183" y="0"/>
                    <a:pt x="1160" y="8"/>
                  </a:cubicBezTo>
                  <a:cubicBezTo>
                    <a:pt x="1115" y="16"/>
                    <a:pt x="1100" y="69"/>
                    <a:pt x="1061" y="84"/>
                  </a:cubicBezTo>
                  <a:cubicBezTo>
                    <a:pt x="1023" y="92"/>
                    <a:pt x="985" y="69"/>
                    <a:pt x="947" y="61"/>
                  </a:cubicBezTo>
                  <a:cubicBezTo>
                    <a:pt x="916" y="54"/>
                    <a:pt x="878" y="46"/>
                    <a:pt x="847" y="31"/>
                  </a:cubicBezTo>
                  <a:lnTo>
                    <a:pt x="847" y="31"/>
                  </a:lnTo>
                  <a:cubicBezTo>
                    <a:pt x="825" y="54"/>
                    <a:pt x="794" y="77"/>
                    <a:pt x="764" y="84"/>
                  </a:cubicBezTo>
                  <a:cubicBezTo>
                    <a:pt x="733" y="100"/>
                    <a:pt x="703" y="100"/>
                    <a:pt x="672" y="100"/>
                  </a:cubicBezTo>
                  <a:lnTo>
                    <a:pt x="672" y="100"/>
                  </a:lnTo>
                  <a:cubicBezTo>
                    <a:pt x="657" y="123"/>
                    <a:pt x="641" y="161"/>
                    <a:pt x="611" y="176"/>
                  </a:cubicBezTo>
                  <a:cubicBezTo>
                    <a:pt x="580" y="191"/>
                    <a:pt x="534" y="176"/>
                    <a:pt x="511" y="199"/>
                  </a:cubicBezTo>
                  <a:cubicBezTo>
                    <a:pt x="489" y="222"/>
                    <a:pt x="496" y="252"/>
                    <a:pt x="496" y="283"/>
                  </a:cubicBezTo>
                  <a:cubicBezTo>
                    <a:pt x="496" y="329"/>
                    <a:pt x="527" y="375"/>
                    <a:pt x="527" y="421"/>
                  </a:cubicBezTo>
                  <a:cubicBezTo>
                    <a:pt x="527" y="459"/>
                    <a:pt x="511" y="497"/>
                    <a:pt x="489" y="520"/>
                  </a:cubicBezTo>
                  <a:cubicBezTo>
                    <a:pt x="458" y="543"/>
                    <a:pt x="412" y="535"/>
                    <a:pt x="382" y="550"/>
                  </a:cubicBezTo>
                  <a:cubicBezTo>
                    <a:pt x="366" y="558"/>
                    <a:pt x="359" y="581"/>
                    <a:pt x="336" y="588"/>
                  </a:cubicBezTo>
                  <a:cubicBezTo>
                    <a:pt x="282" y="596"/>
                    <a:pt x="221" y="558"/>
                    <a:pt x="175" y="588"/>
                  </a:cubicBezTo>
                  <a:cubicBezTo>
                    <a:pt x="130" y="611"/>
                    <a:pt x="137" y="680"/>
                    <a:pt x="122" y="726"/>
                  </a:cubicBezTo>
                  <a:cubicBezTo>
                    <a:pt x="107" y="764"/>
                    <a:pt x="84" y="795"/>
                    <a:pt x="61" y="825"/>
                  </a:cubicBezTo>
                  <a:cubicBezTo>
                    <a:pt x="38" y="848"/>
                    <a:pt x="15" y="863"/>
                    <a:pt x="0" y="879"/>
                  </a:cubicBezTo>
                  <a:lnTo>
                    <a:pt x="0" y="879"/>
                  </a:lnTo>
                  <a:cubicBezTo>
                    <a:pt x="46" y="886"/>
                    <a:pt x="99" y="871"/>
                    <a:pt x="130" y="902"/>
                  </a:cubicBezTo>
                  <a:cubicBezTo>
                    <a:pt x="153" y="925"/>
                    <a:pt x="122" y="963"/>
                    <a:pt x="122" y="993"/>
                  </a:cubicBezTo>
                  <a:cubicBezTo>
                    <a:pt x="130" y="1024"/>
                    <a:pt x="122" y="1085"/>
                    <a:pt x="160" y="1093"/>
                  </a:cubicBezTo>
                  <a:cubicBezTo>
                    <a:pt x="206" y="1100"/>
                    <a:pt x="244" y="1047"/>
                    <a:pt x="282" y="1016"/>
                  </a:cubicBezTo>
                  <a:lnTo>
                    <a:pt x="290" y="1077"/>
                  </a:lnTo>
                  <a:cubicBezTo>
                    <a:pt x="282" y="1085"/>
                    <a:pt x="259" y="1123"/>
                    <a:pt x="259" y="1123"/>
                  </a:cubicBezTo>
                  <a:cubicBezTo>
                    <a:pt x="259" y="1123"/>
                    <a:pt x="252" y="1177"/>
                    <a:pt x="252" y="1184"/>
                  </a:cubicBezTo>
                  <a:lnTo>
                    <a:pt x="305" y="1245"/>
                  </a:lnTo>
                  <a:cubicBezTo>
                    <a:pt x="328" y="1284"/>
                    <a:pt x="343" y="1329"/>
                    <a:pt x="359" y="1368"/>
                  </a:cubicBezTo>
                  <a:cubicBezTo>
                    <a:pt x="359" y="1368"/>
                    <a:pt x="412" y="1421"/>
                    <a:pt x="405" y="1421"/>
                  </a:cubicBezTo>
                  <a:cubicBezTo>
                    <a:pt x="397" y="1429"/>
                    <a:pt x="313" y="1482"/>
                    <a:pt x="313" y="1482"/>
                  </a:cubicBezTo>
                  <a:cubicBezTo>
                    <a:pt x="298" y="1497"/>
                    <a:pt x="267" y="1505"/>
                    <a:pt x="267" y="1520"/>
                  </a:cubicBezTo>
                  <a:cubicBezTo>
                    <a:pt x="275" y="1559"/>
                    <a:pt x="336" y="1574"/>
                    <a:pt x="336" y="1612"/>
                  </a:cubicBezTo>
                  <a:cubicBezTo>
                    <a:pt x="336" y="1635"/>
                    <a:pt x="282" y="1627"/>
                    <a:pt x="275" y="1650"/>
                  </a:cubicBezTo>
                  <a:cubicBezTo>
                    <a:pt x="259" y="1688"/>
                    <a:pt x="275" y="1727"/>
                    <a:pt x="275" y="1765"/>
                  </a:cubicBezTo>
                  <a:cubicBezTo>
                    <a:pt x="282" y="1818"/>
                    <a:pt x="298" y="1879"/>
                    <a:pt x="298" y="1933"/>
                  </a:cubicBezTo>
                  <a:cubicBezTo>
                    <a:pt x="290" y="1963"/>
                    <a:pt x="267" y="1979"/>
                    <a:pt x="252" y="2002"/>
                  </a:cubicBezTo>
                  <a:lnTo>
                    <a:pt x="252" y="2002"/>
                  </a:lnTo>
                  <a:cubicBezTo>
                    <a:pt x="275" y="2009"/>
                    <a:pt x="298" y="2009"/>
                    <a:pt x="313" y="2024"/>
                  </a:cubicBezTo>
                  <a:cubicBezTo>
                    <a:pt x="321" y="2047"/>
                    <a:pt x="298" y="2078"/>
                    <a:pt x="305" y="2101"/>
                  </a:cubicBezTo>
                  <a:cubicBezTo>
                    <a:pt x="321" y="2124"/>
                    <a:pt x="366" y="2109"/>
                    <a:pt x="382" y="2132"/>
                  </a:cubicBezTo>
                  <a:cubicBezTo>
                    <a:pt x="405" y="2162"/>
                    <a:pt x="420" y="2208"/>
                    <a:pt x="420" y="2246"/>
                  </a:cubicBezTo>
                  <a:cubicBezTo>
                    <a:pt x="405" y="2322"/>
                    <a:pt x="359" y="2391"/>
                    <a:pt x="336" y="2468"/>
                  </a:cubicBezTo>
                  <a:cubicBezTo>
                    <a:pt x="321" y="2521"/>
                    <a:pt x="336" y="2582"/>
                    <a:pt x="321" y="2628"/>
                  </a:cubicBezTo>
                  <a:cubicBezTo>
                    <a:pt x="305" y="2666"/>
                    <a:pt x="259" y="2674"/>
                    <a:pt x="244" y="2712"/>
                  </a:cubicBezTo>
                  <a:cubicBezTo>
                    <a:pt x="214" y="2758"/>
                    <a:pt x="198" y="2811"/>
                    <a:pt x="175" y="2865"/>
                  </a:cubicBezTo>
                  <a:lnTo>
                    <a:pt x="175" y="2865"/>
                  </a:lnTo>
                  <a:cubicBezTo>
                    <a:pt x="191" y="2880"/>
                    <a:pt x="198" y="2903"/>
                    <a:pt x="214" y="2918"/>
                  </a:cubicBezTo>
                  <a:cubicBezTo>
                    <a:pt x="229" y="2933"/>
                    <a:pt x="236" y="2964"/>
                    <a:pt x="259" y="2964"/>
                  </a:cubicBezTo>
                  <a:cubicBezTo>
                    <a:pt x="282" y="2964"/>
                    <a:pt x="275" y="2918"/>
                    <a:pt x="298" y="2911"/>
                  </a:cubicBezTo>
                  <a:cubicBezTo>
                    <a:pt x="328" y="2888"/>
                    <a:pt x="366" y="2880"/>
                    <a:pt x="405" y="2880"/>
                  </a:cubicBezTo>
                  <a:cubicBezTo>
                    <a:pt x="443" y="2880"/>
                    <a:pt x="481" y="2895"/>
                    <a:pt x="511" y="2911"/>
                  </a:cubicBezTo>
                  <a:cubicBezTo>
                    <a:pt x="519" y="2918"/>
                    <a:pt x="511" y="2933"/>
                    <a:pt x="511" y="2949"/>
                  </a:cubicBezTo>
                  <a:lnTo>
                    <a:pt x="511" y="2949"/>
                  </a:lnTo>
                  <a:cubicBezTo>
                    <a:pt x="542" y="2926"/>
                    <a:pt x="573" y="2911"/>
                    <a:pt x="595" y="2888"/>
                  </a:cubicBezTo>
                  <a:cubicBezTo>
                    <a:pt x="634" y="2849"/>
                    <a:pt x="672" y="2796"/>
                    <a:pt x="718" y="2773"/>
                  </a:cubicBezTo>
                  <a:cubicBezTo>
                    <a:pt x="733" y="2765"/>
                    <a:pt x="741" y="2788"/>
                    <a:pt x="748" y="2804"/>
                  </a:cubicBezTo>
                  <a:lnTo>
                    <a:pt x="748" y="2804"/>
                  </a:lnTo>
                  <a:cubicBezTo>
                    <a:pt x="764" y="2788"/>
                    <a:pt x="779" y="2758"/>
                    <a:pt x="802" y="2758"/>
                  </a:cubicBezTo>
                  <a:cubicBezTo>
                    <a:pt x="817" y="2758"/>
                    <a:pt x="809" y="2788"/>
                    <a:pt x="817" y="2804"/>
                  </a:cubicBezTo>
                  <a:cubicBezTo>
                    <a:pt x="832" y="2811"/>
                    <a:pt x="855" y="2804"/>
                    <a:pt x="870" y="2811"/>
                  </a:cubicBezTo>
                  <a:cubicBezTo>
                    <a:pt x="878" y="2826"/>
                    <a:pt x="870" y="2849"/>
                    <a:pt x="878" y="2865"/>
                  </a:cubicBezTo>
                  <a:cubicBezTo>
                    <a:pt x="893" y="2872"/>
                    <a:pt x="909" y="2872"/>
                    <a:pt x="924" y="2872"/>
                  </a:cubicBezTo>
                  <a:lnTo>
                    <a:pt x="924" y="2872"/>
                  </a:lnTo>
                  <a:cubicBezTo>
                    <a:pt x="970" y="2849"/>
                    <a:pt x="970" y="2849"/>
                    <a:pt x="970" y="2849"/>
                  </a:cubicBezTo>
                  <a:lnTo>
                    <a:pt x="970" y="2849"/>
                  </a:lnTo>
                  <a:cubicBezTo>
                    <a:pt x="978" y="2826"/>
                    <a:pt x="978" y="2788"/>
                    <a:pt x="1000" y="2781"/>
                  </a:cubicBezTo>
                  <a:cubicBezTo>
                    <a:pt x="1031" y="2773"/>
                    <a:pt x="1061" y="2811"/>
                    <a:pt x="1092" y="2811"/>
                  </a:cubicBezTo>
                  <a:cubicBezTo>
                    <a:pt x="1129" y="2819"/>
                    <a:pt x="1167" y="2804"/>
                    <a:pt x="1206" y="2796"/>
                  </a:cubicBezTo>
                  <a:lnTo>
                    <a:pt x="1206" y="2796"/>
                  </a:lnTo>
                  <a:cubicBezTo>
                    <a:pt x="1236" y="2773"/>
                    <a:pt x="1274" y="2758"/>
                    <a:pt x="1297" y="2727"/>
                  </a:cubicBezTo>
                  <a:cubicBezTo>
                    <a:pt x="1320" y="2704"/>
                    <a:pt x="1313" y="2666"/>
                    <a:pt x="1335" y="2643"/>
                  </a:cubicBezTo>
                  <a:cubicBezTo>
                    <a:pt x="1343" y="2628"/>
                    <a:pt x="1389" y="2628"/>
                    <a:pt x="1389" y="2605"/>
                  </a:cubicBezTo>
                  <a:cubicBezTo>
                    <a:pt x="1381" y="2567"/>
                    <a:pt x="1335" y="2544"/>
                    <a:pt x="1320" y="2513"/>
                  </a:cubicBezTo>
                  <a:cubicBezTo>
                    <a:pt x="1305" y="2483"/>
                    <a:pt x="1297" y="2452"/>
                    <a:pt x="1297" y="2422"/>
                  </a:cubicBezTo>
                  <a:cubicBezTo>
                    <a:pt x="1305" y="2399"/>
                    <a:pt x="1328" y="2384"/>
                    <a:pt x="1343" y="2368"/>
                  </a:cubicBezTo>
                  <a:lnTo>
                    <a:pt x="1343" y="2368"/>
                  </a:lnTo>
                  <a:cubicBezTo>
                    <a:pt x="1343" y="2361"/>
                    <a:pt x="1335" y="2353"/>
                    <a:pt x="1335" y="2345"/>
                  </a:cubicBezTo>
                  <a:cubicBezTo>
                    <a:pt x="1335" y="2322"/>
                    <a:pt x="1305" y="2299"/>
                    <a:pt x="1305" y="2276"/>
                  </a:cubicBezTo>
                  <a:cubicBezTo>
                    <a:pt x="1297" y="2254"/>
                    <a:pt x="1313" y="2231"/>
                    <a:pt x="1313" y="2208"/>
                  </a:cubicBezTo>
                  <a:cubicBezTo>
                    <a:pt x="1313" y="2193"/>
                    <a:pt x="1259" y="2109"/>
                    <a:pt x="1244" y="2101"/>
                  </a:cubicBezTo>
                  <a:cubicBezTo>
                    <a:pt x="1244" y="2086"/>
                    <a:pt x="1297" y="2063"/>
                    <a:pt x="1282" y="2040"/>
                  </a:cubicBezTo>
                  <a:cubicBezTo>
                    <a:pt x="1274" y="2017"/>
                    <a:pt x="1229" y="2017"/>
                    <a:pt x="1221" y="2002"/>
                  </a:cubicBezTo>
                  <a:cubicBezTo>
                    <a:pt x="1221" y="1986"/>
                    <a:pt x="1358" y="1963"/>
                    <a:pt x="1343" y="1910"/>
                  </a:cubicBezTo>
                  <a:cubicBezTo>
                    <a:pt x="1335" y="1910"/>
                    <a:pt x="1274" y="1933"/>
                    <a:pt x="1274" y="1918"/>
                  </a:cubicBezTo>
                  <a:cubicBezTo>
                    <a:pt x="1259" y="1910"/>
                    <a:pt x="1290" y="1879"/>
                    <a:pt x="1297" y="1872"/>
                  </a:cubicBezTo>
                  <a:cubicBezTo>
                    <a:pt x="1313" y="1857"/>
                    <a:pt x="1313" y="1834"/>
                    <a:pt x="1305" y="1818"/>
                  </a:cubicBezTo>
                  <a:cubicBezTo>
                    <a:pt x="1297" y="1803"/>
                    <a:pt x="1320" y="1795"/>
                    <a:pt x="1328" y="1780"/>
                  </a:cubicBezTo>
                  <a:cubicBezTo>
                    <a:pt x="1335" y="1772"/>
                    <a:pt x="1335" y="1757"/>
                    <a:pt x="1343" y="1749"/>
                  </a:cubicBezTo>
                  <a:cubicBezTo>
                    <a:pt x="1366" y="1719"/>
                    <a:pt x="1412" y="1658"/>
                    <a:pt x="1450" y="1658"/>
                  </a:cubicBezTo>
                  <a:cubicBezTo>
                    <a:pt x="1481" y="1658"/>
                    <a:pt x="1526" y="1673"/>
                    <a:pt x="1526" y="1627"/>
                  </a:cubicBezTo>
                  <a:cubicBezTo>
                    <a:pt x="1511" y="1627"/>
                    <a:pt x="1419" y="1650"/>
                    <a:pt x="1442" y="1597"/>
                  </a:cubicBezTo>
                  <a:cubicBezTo>
                    <a:pt x="1458" y="1582"/>
                    <a:pt x="1458" y="1536"/>
                    <a:pt x="1450" y="1513"/>
                  </a:cubicBezTo>
                  <a:cubicBezTo>
                    <a:pt x="1442" y="1497"/>
                    <a:pt x="1481" y="1490"/>
                    <a:pt x="1488" y="1482"/>
                  </a:cubicBezTo>
                  <a:cubicBezTo>
                    <a:pt x="1511" y="1475"/>
                    <a:pt x="1534" y="1444"/>
                    <a:pt x="1526" y="1421"/>
                  </a:cubicBezTo>
                  <a:lnTo>
                    <a:pt x="1526" y="1421"/>
                  </a:lnTo>
                  <a:cubicBezTo>
                    <a:pt x="1481" y="1421"/>
                    <a:pt x="1450" y="1444"/>
                    <a:pt x="1412" y="1452"/>
                  </a:cubicBezTo>
                  <a:cubicBezTo>
                    <a:pt x="1389" y="1452"/>
                    <a:pt x="1374" y="1444"/>
                    <a:pt x="1351" y="1444"/>
                  </a:cubicBezTo>
                  <a:cubicBezTo>
                    <a:pt x="1320" y="1383"/>
                    <a:pt x="1236" y="1345"/>
                    <a:pt x="1190" y="1291"/>
                  </a:cubicBezTo>
                  <a:cubicBezTo>
                    <a:pt x="1167" y="1276"/>
                    <a:pt x="1144" y="1261"/>
                    <a:pt x="1121" y="1245"/>
                  </a:cubicBezTo>
                  <a:cubicBezTo>
                    <a:pt x="1100" y="1215"/>
                    <a:pt x="1069" y="1200"/>
                    <a:pt x="1100" y="1169"/>
                  </a:cubicBezTo>
                  <a:cubicBezTo>
                    <a:pt x="1115" y="1146"/>
                    <a:pt x="1129" y="1115"/>
                    <a:pt x="1152" y="1115"/>
                  </a:cubicBezTo>
                  <a:cubicBezTo>
                    <a:pt x="1198" y="1115"/>
                    <a:pt x="1190" y="1100"/>
                    <a:pt x="1213" y="1077"/>
                  </a:cubicBezTo>
                  <a:cubicBezTo>
                    <a:pt x="1229" y="1070"/>
                    <a:pt x="1251" y="1077"/>
                    <a:pt x="1267" y="1070"/>
                  </a:cubicBezTo>
                  <a:cubicBezTo>
                    <a:pt x="1297" y="1054"/>
                    <a:pt x="1320" y="1062"/>
                    <a:pt x="1351" y="1054"/>
                  </a:cubicBezTo>
                  <a:cubicBezTo>
                    <a:pt x="1389" y="1054"/>
                    <a:pt x="1412" y="1016"/>
                    <a:pt x="1419" y="986"/>
                  </a:cubicBezTo>
                  <a:cubicBezTo>
                    <a:pt x="1458" y="963"/>
                    <a:pt x="1450" y="940"/>
                    <a:pt x="1450" y="902"/>
                  </a:cubicBezTo>
                  <a:cubicBezTo>
                    <a:pt x="1450" y="863"/>
                    <a:pt x="1427" y="810"/>
                    <a:pt x="1389" y="856"/>
                  </a:cubicBezTo>
                  <a:cubicBezTo>
                    <a:pt x="1374" y="879"/>
                    <a:pt x="1351" y="917"/>
                    <a:pt x="1320" y="940"/>
                  </a:cubicBezTo>
                  <a:cubicBezTo>
                    <a:pt x="1313" y="948"/>
                    <a:pt x="1244" y="1032"/>
                    <a:pt x="1259" y="955"/>
                  </a:cubicBezTo>
                  <a:cubicBezTo>
                    <a:pt x="1267" y="925"/>
                    <a:pt x="1290" y="879"/>
                    <a:pt x="1251" y="856"/>
                  </a:cubicBezTo>
                  <a:cubicBezTo>
                    <a:pt x="1251" y="818"/>
                    <a:pt x="1297" y="818"/>
                    <a:pt x="1297" y="787"/>
                  </a:cubicBezTo>
                  <a:cubicBezTo>
                    <a:pt x="1305" y="757"/>
                    <a:pt x="1328" y="734"/>
                    <a:pt x="1351" y="718"/>
                  </a:cubicBezTo>
                  <a:cubicBezTo>
                    <a:pt x="1366" y="703"/>
                    <a:pt x="1343" y="696"/>
                    <a:pt x="1343" y="680"/>
                  </a:cubicBezTo>
                  <a:cubicBezTo>
                    <a:pt x="1335" y="665"/>
                    <a:pt x="1366" y="619"/>
                    <a:pt x="1374" y="611"/>
                  </a:cubicBezTo>
                  <a:cubicBezTo>
                    <a:pt x="1389" y="596"/>
                    <a:pt x="1374" y="565"/>
                    <a:pt x="1389" y="558"/>
                  </a:cubicBezTo>
                  <a:cubicBezTo>
                    <a:pt x="1396" y="550"/>
                    <a:pt x="1419" y="543"/>
                    <a:pt x="1412" y="520"/>
                  </a:cubicBezTo>
                  <a:cubicBezTo>
                    <a:pt x="1404" y="482"/>
                    <a:pt x="1473" y="466"/>
                    <a:pt x="1503" y="466"/>
                  </a:cubicBezTo>
                  <a:cubicBezTo>
                    <a:pt x="1503" y="451"/>
                    <a:pt x="1481" y="421"/>
                    <a:pt x="1458" y="413"/>
                  </a:cubicBezTo>
                  <a:cubicBezTo>
                    <a:pt x="1412" y="398"/>
                    <a:pt x="1427" y="398"/>
                    <a:pt x="1419" y="359"/>
                  </a:cubicBezTo>
                  <a:cubicBezTo>
                    <a:pt x="1396" y="359"/>
                    <a:pt x="1358" y="352"/>
                    <a:pt x="1335" y="329"/>
                  </a:cubicBezTo>
                  <a:cubicBezTo>
                    <a:pt x="1305" y="306"/>
                    <a:pt x="1313" y="260"/>
                    <a:pt x="1274" y="298"/>
                  </a:cubicBezTo>
                  <a:cubicBezTo>
                    <a:pt x="1259" y="321"/>
                    <a:pt x="1244" y="298"/>
                    <a:pt x="1236" y="275"/>
                  </a:cubicBezTo>
                  <a:cubicBezTo>
                    <a:pt x="1213" y="245"/>
                    <a:pt x="1198" y="268"/>
                    <a:pt x="1206" y="214"/>
                  </a:cubicBezTo>
                  <a:cubicBezTo>
                    <a:pt x="1221" y="161"/>
                    <a:pt x="1167" y="153"/>
                    <a:pt x="1244" y="115"/>
                  </a:cubicBezTo>
                  <a:cubicBezTo>
                    <a:pt x="1267" y="77"/>
                    <a:pt x="1251" y="92"/>
                    <a:pt x="1221" y="61"/>
                  </a:cubicBezTo>
                  <a:cubicBezTo>
                    <a:pt x="1221" y="61"/>
                    <a:pt x="1221" y="61"/>
                    <a:pt x="1221" y="54"/>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66" name="Freeform 36"/>
            <p:cNvSpPr>
              <a:spLocks noChangeArrowheads="1"/>
            </p:cNvSpPr>
            <p:nvPr/>
          </p:nvSpPr>
          <p:spPr bwMode="auto">
            <a:xfrm>
              <a:off x="6692464" y="7521576"/>
              <a:ext cx="96832" cy="131763"/>
            </a:xfrm>
            <a:custGeom>
              <a:avLst/>
              <a:gdLst>
                <a:gd name="T0" fmla="*/ 184 w 269"/>
                <a:gd name="T1" fmla="*/ 69 h 367"/>
                <a:gd name="T2" fmla="*/ 184 w 269"/>
                <a:gd name="T3" fmla="*/ 69 h 367"/>
                <a:gd name="T4" fmla="*/ 115 w 269"/>
                <a:gd name="T5" fmla="*/ 0 h 367"/>
                <a:gd name="T6" fmla="*/ 16 w 269"/>
                <a:gd name="T7" fmla="*/ 53 h 367"/>
                <a:gd name="T8" fmla="*/ 54 w 269"/>
                <a:gd name="T9" fmla="*/ 152 h 367"/>
                <a:gd name="T10" fmla="*/ 54 w 269"/>
                <a:gd name="T11" fmla="*/ 252 h 367"/>
                <a:gd name="T12" fmla="*/ 92 w 269"/>
                <a:gd name="T13" fmla="*/ 359 h 367"/>
                <a:gd name="T14" fmla="*/ 145 w 269"/>
                <a:gd name="T15" fmla="*/ 298 h 367"/>
                <a:gd name="T16" fmla="*/ 184 w 269"/>
                <a:gd name="T17" fmla="*/ 344 h 367"/>
                <a:gd name="T18" fmla="*/ 268 w 269"/>
                <a:gd name="T19" fmla="*/ 321 h 367"/>
                <a:gd name="T20" fmla="*/ 191 w 269"/>
                <a:gd name="T21" fmla="*/ 152 h 367"/>
                <a:gd name="T22" fmla="*/ 184 w 269"/>
                <a:gd name="T23" fmla="*/ 69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69" h="367">
                  <a:moveTo>
                    <a:pt x="184" y="69"/>
                  </a:moveTo>
                  <a:lnTo>
                    <a:pt x="184" y="69"/>
                  </a:lnTo>
                  <a:cubicBezTo>
                    <a:pt x="168" y="38"/>
                    <a:pt x="145" y="8"/>
                    <a:pt x="115" y="0"/>
                  </a:cubicBezTo>
                  <a:cubicBezTo>
                    <a:pt x="77" y="0"/>
                    <a:pt x="31" y="15"/>
                    <a:pt x="16" y="53"/>
                  </a:cubicBezTo>
                  <a:cubicBezTo>
                    <a:pt x="0" y="84"/>
                    <a:pt x="54" y="122"/>
                    <a:pt x="54" y="152"/>
                  </a:cubicBezTo>
                  <a:cubicBezTo>
                    <a:pt x="61" y="191"/>
                    <a:pt x="46" y="221"/>
                    <a:pt x="54" y="252"/>
                  </a:cubicBezTo>
                  <a:cubicBezTo>
                    <a:pt x="61" y="290"/>
                    <a:pt x="61" y="344"/>
                    <a:pt x="92" y="359"/>
                  </a:cubicBezTo>
                  <a:cubicBezTo>
                    <a:pt x="115" y="366"/>
                    <a:pt x="123" y="305"/>
                    <a:pt x="145" y="298"/>
                  </a:cubicBezTo>
                  <a:cubicBezTo>
                    <a:pt x="168" y="298"/>
                    <a:pt x="168" y="344"/>
                    <a:pt x="184" y="344"/>
                  </a:cubicBezTo>
                  <a:cubicBezTo>
                    <a:pt x="214" y="351"/>
                    <a:pt x="268" y="351"/>
                    <a:pt x="268" y="321"/>
                  </a:cubicBezTo>
                  <a:cubicBezTo>
                    <a:pt x="268" y="260"/>
                    <a:pt x="214" y="214"/>
                    <a:pt x="191" y="152"/>
                  </a:cubicBezTo>
                  <a:cubicBezTo>
                    <a:pt x="184" y="122"/>
                    <a:pt x="199" y="91"/>
                    <a:pt x="184" y="69"/>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67" name="Freeform 37"/>
            <p:cNvSpPr>
              <a:spLocks noChangeArrowheads="1"/>
            </p:cNvSpPr>
            <p:nvPr/>
          </p:nvSpPr>
          <p:spPr bwMode="auto">
            <a:xfrm>
              <a:off x="6551186" y="7394576"/>
              <a:ext cx="488918" cy="574675"/>
            </a:xfrm>
            <a:custGeom>
              <a:avLst/>
              <a:gdLst>
                <a:gd name="T0" fmla="*/ 573 w 1360"/>
                <a:gd name="T1" fmla="*/ 421 h 1598"/>
                <a:gd name="T2" fmla="*/ 405 w 1360"/>
                <a:gd name="T3" fmla="*/ 405 h 1598"/>
                <a:gd name="T4" fmla="*/ 443 w 1360"/>
                <a:gd name="T5" fmla="*/ 604 h 1598"/>
                <a:gd name="T6" fmla="*/ 534 w 1360"/>
                <a:gd name="T7" fmla="*/ 650 h 1598"/>
                <a:gd name="T8" fmla="*/ 657 w 1360"/>
                <a:gd name="T9" fmla="*/ 673 h 1598"/>
                <a:gd name="T10" fmla="*/ 573 w 1360"/>
                <a:gd name="T11" fmla="*/ 421 h 1598"/>
                <a:gd name="T12" fmla="*/ 130 w 1360"/>
                <a:gd name="T13" fmla="*/ 566 h 1598"/>
                <a:gd name="T14" fmla="*/ 191 w 1360"/>
                <a:gd name="T15" fmla="*/ 428 h 1598"/>
                <a:gd name="T16" fmla="*/ 382 w 1360"/>
                <a:gd name="T17" fmla="*/ 337 h 1598"/>
                <a:gd name="T18" fmla="*/ 550 w 1360"/>
                <a:gd name="T19" fmla="*/ 107 h 1598"/>
                <a:gd name="T20" fmla="*/ 718 w 1360"/>
                <a:gd name="T21" fmla="*/ 85 h 1598"/>
                <a:gd name="T22" fmla="*/ 794 w 1360"/>
                <a:gd name="T23" fmla="*/ 31 h 1598"/>
                <a:gd name="T24" fmla="*/ 840 w 1360"/>
                <a:gd name="T25" fmla="*/ 8 h 1598"/>
                <a:gd name="T26" fmla="*/ 1062 w 1360"/>
                <a:gd name="T27" fmla="*/ 168 h 1598"/>
                <a:gd name="T28" fmla="*/ 1115 w 1360"/>
                <a:gd name="T29" fmla="*/ 329 h 1598"/>
                <a:gd name="T30" fmla="*/ 1145 w 1360"/>
                <a:gd name="T31" fmla="*/ 489 h 1598"/>
                <a:gd name="T32" fmla="*/ 1046 w 1360"/>
                <a:gd name="T33" fmla="*/ 657 h 1598"/>
                <a:gd name="T34" fmla="*/ 1039 w 1360"/>
                <a:gd name="T35" fmla="*/ 902 h 1598"/>
                <a:gd name="T36" fmla="*/ 1268 w 1360"/>
                <a:gd name="T37" fmla="*/ 986 h 1598"/>
                <a:gd name="T38" fmla="*/ 1206 w 1360"/>
                <a:gd name="T39" fmla="*/ 1123 h 1598"/>
                <a:gd name="T40" fmla="*/ 1245 w 1360"/>
                <a:gd name="T41" fmla="*/ 1253 h 1598"/>
                <a:gd name="T42" fmla="*/ 1352 w 1360"/>
                <a:gd name="T43" fmla="*/ 1291 h 1598"/>
                <a:gd name="T44" fmla="*/ 1359 w 1360"/>
                <a:gd name="T45" fmla="*/ 1337 h 1598"/>
                <a:gd name="T46" fmla="*/ 1291 w 1360"/>
                <a:gd name="T47" fmla="*/ 1452 h 1598"/>
                <a:gd name="T48" fmla="*/ 1222 w 1360"/>
                <a:gd name="T49" fmla="*/ 1589 h 1598"/>
                <a:gd name="T50" fmla="*/ 1069 w 1360"/>
                <a:gd name="T51" fmla="*/ 1597 h 1598"/>
                <a:gd name="T52" fmla="*/ 1008 w 1360"/>
                <a:gd name="T53" fmla="*/ 1543 h 1598"/>
                <a:gd name="T54" fmla="*/ 924 w 1360"/>
                <a:gd name="T55" fmla="*/ 1582 h 1598"/>
                <a:gd name="T56" fmla="*/ 878 w 1360"/>
                <a:gd name="T57" fmla="*/ 1498 h 1598"/>
                <a:gd name="T58" fmla="*/ 794 w 1360"/>
                <a:gd name="T59" fmla="*/ 1429 h 1598"/>
                <a:gd name="T60" fmla="*/ 725 w 1360"/>
                <a:gd name="T61" fmla="*/ 1482 h 1598"/>
                <a:gd name="T62" fmla="*/ 679 w 1360"/>
                <a:gd name="T63" fmla="*/ 1543 h 1598"/>
                <a:gd name="T64" fmla="*/ 427 w 1360"/>
                <a:gd name="T65" fmla="*/ 1559 h 1598"/>
                <a:gd name="T66" fmla="*/ 351 w 1360"/>
                <a:gd name="T67" fmla="*/ 1521 h 1598"/>
                <a:gd name="T68" fmla="*/ 366 w 1360"/>
                <a:gd name="T69" fmla="*/ 1429 h 1598"/>
                <a:gd name="T70" fmla="*/ 229 w 1360"/>
                <a:gd name="T71" fmla="*/ 1352 h 1598"/>
                <a:gd name="T72" fmla="*/ 244 w 1360"/>
                <a:gd name="T73" fmla="*/ 1246 h 1598"/>
                <a:gd name="T74" fmla="*/ 145 w 1360"/>
                <a:gd name="T75" fmla="*/ 1108 h 1598"/>
                <a:gd name="T76" fmla="*/ 76 w 1360"/>
                <a:gd name="T77" fmla="*/ 1001 h 1598"/>
                <a:gd name="T78" fmla="*/ 122 w 1360"/>
                <a:gd name="T79" fmla="*/ 955 h 1598"/>
                <a:gd name="T80" fmla="*/ 30 w 1360"/>
                <a:gd name="T81" fmla="*/ 871 h 1598"/>
                <a:gd name="T82" fmla="*/ 38 w 1360"/>
                <a:gd name="T83" fmla="*/ 726 h 1598"/>
                <a:gd name="T84" fmla="*/ 130 w 1360"/>
                <a:gd name="T85" fmla="*/ 566 h 1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60" h="1598">
                  <a:moveTo>
                    <a:pt x="573" y="421"/>
                  </a:moveTo>
                  <a:lnTo>
                    <a:pt x="573" y="421"/>
                  </a:lnTo>
                  <a:cubicBezTo>
                    <a:pt x="557" y="390"/>
                    <a:pt x="534" y="360"/>
                    <a:pt x="504" y="352"/>
                  </a:cubicBezTo>
                  <a:cubicBezTo>
                    <a:pt x="466" y="352"/>
                    <a:pt x="420" y="367"/>
                    <a:pt x="405" y="405"/>
                  </a:cubicBezTo>
                  <a:cubicBezTo>
                    <a:pt x="389" y="436"/>
                    <a:pt x="443" y="474"/>
                    <a:pt x="443" y="504"/>
                  </a:cubicBezTo>
                  <a:cubicBezTo>
                    <a:pt x="450" y="543"/>
                    <a:pt x="435" y="573"/>
                    <a:pt x="443" y="604"/>
                  </a:cubicBezTo>
                  <a:cubicBezTo>
                    <a:pt x="450" y="642"/>
                    <a:pt x="450" y="696"/>
                    <a:pt x="481" y="711"/>
                  </a:cubicBezTo>
                  <a:cubicBezTo>
                    <a:pt x="504" y="718"/>
                    <a:pt x="512" y="657"/>
                    <a:pt x="534" y="650"/>
                  </a:cubicBezTo>
                  <a:cubicBezTo>
                    <a:pt x="557" y="650"/>
                    <a:pt x="557" y="696"/>
                    <a:pt x="573" y="696"/>
                  </a:cubicBezTo>
                  <a:cubicBezTo>
                    <a:pt x="603" y="703"/>
                    <a:pt x="657" y="703"/>
                    <a:pt x="657" y="673"/>
                  </a:cubicBezTo>
                  <a:cubicBezTo>
                    <a:pt x="657" y="612"/>
                    <a:pt x="603" y="566"/>
                    <a:pt x="580" y="504"/>
                  </a:cubicBezTo>
                  <a:cubicBezTo>
                    <a:pt x="573" y="474"/>
                    <a:pt x="588" y="443"/>
                    <a:pt x="573" y="421"/>
                  </a:cubicBezTo>
                  <a:close/>
                  <a:moveTo>
                    <a:pt x="130" y="566"/>
                  </a:moveTo>
                  <a:lnTo>
                    <a:pt x="130" y="566"/>
                  </a:lnTo>
                  <a:cubicBezTo>
                    <a:pt x="130" y="535"/>
                    <a:pt x="130" y="504"/>
                    <a:pt x="137" y="474"/>
                  </a:cubicBezTo>
                  <a:cubicBezTo>
                    <a:pt x="153" y="459"/>
                    <a:pt x="175" y="443"/>
                    <a:pt x="191" y="428"/>
                  </a:cubicBezTo>
                  <a:cubicBezTo>
                    <a:pt x="206" y="398"/>
                    <a:pt x="214" y="360"/>
                    <a:pt x="244" y="344"/>
                  </a:cubicBezTo>
                  <a:cubicBezTo>
                    <a:pt x="282" y="321"/>
                    <a:pt x="343" y="360"/>
                    <a:pt x="382" y="337"/>
                  </a:cubicBezTo>
                  <a:cubicBezTo>
                    <a:pt x="435" y="306"/>
                    <a:pt x="473" y="245"/>
                    <a:pt x="512" y="191"/>
                  </a:cubicBezTo>
                  <a:cubicBezTo>
                    <a:pt x="534" y="168"/>
                    <a:pt x="519" y="115"/>
                    <a:pt x="550" y="107"/>
                  </a:cubicBezTo>
                  <a:cubicBezTo>
                    <a:pt x="588" y="100"/>
                    <a:pt x="618" y="161"/>
                    <a:pt x="664" y="153"/>
                  </a:cubicBezTo>
                  <a:cubicBezTo>
                    <a:pt x="687" y="146"/>
                    <a:pt x="687" y="100"/>
                    <a:pt x="718" y="85"/>
                  </a:cubicBezTo>
                  <a:cubicBezTo>
                    <a:pt x="725" y="77"/>
                    <a:pt x="741" y="85"/>
                    <a:pt x="748" y="85"/>
                  </a:cubicBezTo>
                  <a:cubicBezTo>
                    <a:pt x="771" y="69"/>
                    <a:pt x="779" y="46"/>
                    <a:pt x="794" y="31"/>
                  </a:cubicBezTo>
                  <a:lnTo>
                    <a:pt x="794" y="31"/>
                  </a:lnTo>
                  <a:cubicBezTo>
                    <a:pt x="809" y="23"/>
                    <a:pt x="825" y="0"/>
                    <a:pt x="840" y="8"/>
                  </a:cubicBezTo>
                  <a:cubicBezTo>
                    <a:pt x="870" y="16"/>
                    <a:pt x="886" y="46"/>
                    <a:pt x="909" y="62"/>
                  </a:cubicBezTo>
                  <a:cubicBezTo>
                    <a:pt x="962" y="100"/>
                    <a:pt x="1016" y="123"/>
                    <a:pt x="1062" y="168"/>
                  </a:cubicBezTo>
                  <a:cubicBezTo>
                    <a:pt x="1077" y="184"/>
                    <a:pt x="1062" y="207"/>
                    <a:pt x="1069" y="229"/>
                  </a:cubicBezTo>
                  <a:cubicBezTo>
                    <a:pt x="1084" y="260"/>
                    <a:pt x="1107" y="291"/>
                    <a:pt x="1115" y="329"/>
                  </a:cubicBezTo>
                  <a:cubicBezTo>
                    <a:pt x="1115" y="367"/>
                    <a:pt x="1100" y="405"/>
                    <a:pt x="1107" y="436"/>
                  </a:cubicBezTo>
                  <a:cubicBezTo>
                    <a:pt x="1115" y="459"/>
                    <a:pt x="1138" y="474"/>
                    <a:pt x="1145" y="489"/>
                  </a:cubicBezTo>
                  <a:cubicBezTo>
                    <a:pt x="1153" y="520"/>
                    <a:pt x="1168" y="550"/>
                    <a:pt x="1153" y="573"/>
                  </a:cubicBezTo>
                  <a:cubicBezTo>
                    <a:pt x="1130" y="612"/>
                    <a:pt x="1069" y="619"/>
                    <a:pt x="1046" y="657"/>
                  </a:cubicBezTo>
                  <a:cubicBezTo>
                    <a:pt x="1023" y="696"/>
                    <a:pt x="1008" y="741"/>
                    <a:pt x="1008" y="787"/>
                  </a:cubicBezTo>
                  <a:cubicBezTo>
                    <a:pt x="1008" y="825"/>
                    <a:pt x="1008" y="871"/>
                    <a:pt x="1039" y="902"/>
                  </a:cubicBezTo>
                  <a:cubicBezTo>
                    <a:pt x="1077" y="932"/>
                    <a:pt x="1138" y="925"/>
                    <a:pt x="1191" y="940"/>
                  </a:cubicBezTo>
                  <a:cubicBezTo>
                    <a:pt x="1222" y="955"/>
                    <a:pt x="1252" y="963"/>
                    <a:pt x="1268" y="986"/>
                  </a:cubicBezTo>
                  <a:cubicBezTo>
                    <a:pt x="1283" y="1009"/>
                    <a:pt x="1298" y="1039"/>
                    <a:pt x="1291" y="1062"/>
                  </a:cubicBezTo>
                  <a:cubicBezTo>
                    <a:pt x="1275" y="1093"/>
                    <a:pt x="1229" y="1093"/>
                    <a:pt x="1206" y="1123"/>
                  </a:cubicBezTo>
                  <a:cubicBezTo>
                    <a:pt x="1191" y="1146"/>
                    <a:pt x="1184" y="1177"/>
                    <a:pt x="1191" y="1207"/>
                  </a:cubicBezTo>
                  <a:cubicBezTo>
                    <a:pt x="1191" y="1230"/>
                    <a:pt x="1222" y="1238"/>
                    <a:pt x="1245" y="1253"/>
                  </a:cubicBezTo>
                  <a:cubicBezTo>
                    <a:pt x="1275" y="1268"/>
                    <a:pt x="1314" y="1276"/>
                    <a:pt x="1352" y="1291"/>
                  </a:cubicBezTo>
                  <a:lnTo>
                    <a:pt x="1352" y="1291"/>
                  </a:lnTo>
                  <a:cubicBezTo>
                    <a:pt x="1359" y="1337"/>
                    <a:pt x="1359" y="1337"/>
                    <a:pt x="1359" y="1337"/>
                  </a:cubicBezTo>
                  <a:lnTo>
                    <a:pt x="1359" y="1337"/>
                  </a:lnTo>
                  <a:cubicBezTo>
                    <a:pt x="1336" y="1360"/>
                    <a:pt x="1306" y="1375"/>
                    <a:pt x="1291" y="1406"/>
                  </a:cubicBezTo>
                  <a:cubicBezTo>
                    <a:pt x="1283" y="1421"/>
                    <a:pt x="1291" y="1436"/>
                    <a:pt x="1291" y="1452"/>
                  </a:cubicBezTo>
                  <a:cubicBezTo>
                    <a:pt x="1291" y="1482"/>
                    <a:pt x="1298" y="1513"/>
                    <a:pt x="1283" y="1543"/>
                  </a:cubicBezTo>
                  <a:cubicBezTo>
                    <a:pt x="1268" y="1566"/>
                    <a:pt x="1245" y="1582"/>
                    <a:pt x="1222" y="1589"/>
                  </a:cubicBezTo>
                  <a:cubicBezTo>
                    <a:pt x="1191" y="1597"/>
                    <a:pt x="1161" y="1574"/>
                    <a:pt x="1130" y="1582"/>
                  </a:cubicBezTo>
                  <a:cubicBezTo>
                    <a:pt x="1107" y="1582"/>
                    <a:pt x="1092" y="1589"/>
                    <a:pt x="1069" y="1597"/>
                  </a:cubicBezTo>
                  <a:lnTo>
                    <a:pt x="1069" y="1597"/>
                  </a:lnTo>
                  <a:cubicBezTo>
                    <a:pt x="1046" y="1582"/>
                    <a:pt x="1031" y="1543"/>
                    <a:pt x="1008" y="1543"/>
                  </a:cubicBezTo>
                  <a:cubicBezTo>
                    <a:pt x="977" y="1543"/>
                    <a:pt x="947" y="1566"/>
                    <a:pt x="924" y="1582"/>
                  </a:cubicBezTo>
                  <a:lnTo>
                    <a:pt x="924" y="1582"/>
                  </a:lnTo>
                  <a:cubicBezTo>
                    <a:pt x="916" y="1566"/>
                    <a:pt x="909" y="1543"/>
                    <a:pt x="901" y="1528"/>
                  </a:cubicBezTo>
                  <a:cubicBezTo>
                    <a:pt x="893" y="1513"/>
                    <a:pt x="886" y="1505"/>
                    <a:pt x="878" y="1498"/>
                  </a:cubicBezTo>
                  <a:cubicBezTo>
                    <a:pt x="863" y="1467"/>
                    <a:pt x="878" y="1436"/>
                    <a:pt x="855" y="1421"/>
                  </a:cubicBezTo>
                  <a:cubicBezTo>
                    <a:pt x="840" y="1406"/>
                    <a:pt x="809" y="1413"/>
                    <a:pt x="794" y="1429"/>
                  </a:cubicBezTo>
                  <a:cubicBezTo>
                    <a:pt x="779" y="1436"/>
                    <a:pt x="794" y="1459"/>
                    <a:pt x="779" y="1467"/>
                  </a:cubicBezTo>
                  <a:cubicBezTo>
                    <a:pt x="764" y="1482"/>
                    <a:pt x="741" y="1467"/>
                    <a:pt x="725" y="1482"/>
                  </a:cubicBezTo>
                  <a:cubicBezTo>
                    <a:pt x="710" y="1498"/>
                    <a:pt x="695" y="1521"/>
                    <a:pt x="679" y="1543"/>
                  </a:cubicBezTo>
                  <a:lnTo>
                    <a:pt x="679" y="1543"/>
                  </a:lnTo>
                  <a:cubicBezTo>
                    <a:pt x="626" y="1521"/>
                    <a:pt x="588" y="1467"/>
                    <a:pt x="534" y="1467"/>
                  </a:cubicBezTo>
                  <a:cubicBezTo>
                    <a:pt x="489" y="1475"/>
                    <a:pt x="466" y="1528"/>
                    <a:pt x="427" y="1559"/>
                  </a:cubicBezTo>
                  <a:lnTo>
                    <a:pt x="427" y="1559"/>
                  </a:lnTo>
                  <a:cubicBezTo>
                    <a:pt x="351" y="1521"/>
                    <a:pt x="351" y="1521"/>
                    <a:pt x="351" y="1521"/>
                  </a:cubicBezTo>
                  <a:lnTo>
                    <a:pt x="351" y="1521"/>
                  </a:lnTo>
                  <a:cubicBezTo>
                    <a:pt x="359" y="1490"/>
                    <a:pt x="366" y="1459"/>
                    <a:pt x="366" y="1429"/>
                  </a:cubicBezTo>
                  <a:cubicBezTo>
                    <a:pt x="366" y="1406"/>
                    <a:pt x="366" y="1375"/>
                    <a:pt x="343" y="1360"/>
                  </a:cubicBezTo>
                  <a:cubicBezTo>
                    <a:pt x="313" y="1345"/>
                    <a:pt x="259" y="1375"/>
                    <a:pt x="229" y="1352"/>
                  </a:cubicBezTo>
                  <a:cubicBezTo>
                    <a:pt x="214" y="1322"/>
                    <a:pt x="244" y="1284"/>
                    <a:pt x="244" y="1246"/>
                  </a:cubicBezTo>
                  <a:lnTo>
                    <a:pt x="244" y="1246"/>
                  </a:lnTo>
                  <a:cubicBezTo>
                    <a:pt x="237" y="1223"/>
                    <a:pt x="229" y="1200"/>
                    <a:pt x="214" y="1184"/>
                  </a:cubicBezTo>
                  <a:cubicBezTo>
                    <a:pt x="198" y="1154"/>
                    <a:pt x="160" y="1138"/>
                    <a:pt x="145" y="1108"/>
                  </a:cubicBezTo>
                  <a:cubicBezTo>
                    <a:pt x="137" y="1093"/>
                    <a:pt x="153" y="1070"/>
                    <a:pt x="137" y="1054"/>
                  </a:cubicBezTo>
                  <a:cubicBezTo>
                    <a:pt x="122" y="1032"/>
                    <a:pt x="99" y="1016"/>
                    <a:pt x="76" y="1001"/>
                  </a:cubicBezTo>
                  <a:lnTo>
                    <a:pt x="76" y="1001"/>
                  </a:lnTo>
                  <a:cubicBezTo>
                    <a:pt x="91" y="986"/>
                    <a:pt x="114" y="978"/>
                    <a:pt x="122" y="955"/>
                  </a:cubicBezTo>
                  <a:cubicBezTo>
                    <a:pt x="137" y="917"/>
                    <a:pt x="168" y="864"/>
                    <a:pt x="137" y="833"/>
                  </a:cubicBezTo>
                  <a:cubicBezTo>
                    <a:pt x="114" y="810"/>
                    <a:pt x="68" y="879"/>
                    <a:pt x="30" y="871"/>
                  </a:cubicBezTo>
                  <a:cubicBezTo>
                    <a:pt x="7" y="864"/>
                    <a:pt x="0" y="833"/>
                    <a:pt x="0" y="810"/>
                  </a:cubicBezTo>
                  <a:cubicBezTo>
                    <a:pt x="0" y="779"/>
                    <a:pt x="15" y="749"/>
                    <a:pt x="38" y="726"/>
                  </a:cubicBezTo>
                  <a:cubicBezTo>
                    <a:pt x="61" y="696"/>
                    <a:pt x="107" y="688"/>
                    <a:pt x="130" y="650"/>
                  </a:cubicBezTo>
                  <a:cubicBezTo>
                    <a:pt x="145" y="627"/>
                    <a:pt x="130" y="596"/>
                    <a:pt x="130" y="566"/>
                  </a:cubicBezTo>
                  <a:close/>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68" name="Freeform 38"/>
            <p:cNvSpPr>
              <a:spLocks noChangeArrowheads="1"/>
            </p:cNvSpPr>
            <p:nvPr/>
          </p:nvSpPr>
          <p:spPr bwMode="auto">
            <a:xfrm>
              <a:off x="6948035" y="7137400"/>
              <a:ext cx="266683" cy="184150"/>
            </a:xfrm>
            <a:custGeom>
              <a:avLst/>
              <a:gdLst>
                <a:gd name="T0" fmla="*/ 0 w 741"/>
                <a:gd name="T1" fmla="*/ 46 h 513"/>
                <a:gd name="T2" fmla="*/ 0 w 741"/>
                <a:gd name="T3" fmla="*/ 46 h 513"/>
                <a:gd name="T4" fmla="*/ 53 w 741"/>
                <a:gd name="T5" fmla="*/ 100 h 513"/>
                <a:gd name="T6" fmla="*/ 84 w 741"/>
                <a:gd name="T7" fmla="*/ 191 h 513"/>
                <a:gd name="T8" fmla="*/ 145 w 741"/>
                <a:gd name="T9" fmla="*/ 214 h 513"/>
                <a:gd name="T10" fmla="*/ 152 w 741"/>
                <a:gd name="T11" fmla="*/ 253 h 513"/>
                <a:gd name="T12" fmla="*/ 214 w 741"/>
                <a:gd name="T13" fmla="*/ 283 h 513"/>
                <a:gd name="T14" fmla="*/ 198 w 741"/>
                <a:gd name="T15" fmla="*/ 352 h 513"/>
                <a:gd name="T16" fmla="*/ 320 w 741"/>
                <a:gd name="T17" fmla="*/ 398 h 513"/>
                <a:gd name="T18" fmla="*/ 259 w 741"/>
                <a:gd name="T19" fmla="*/ 474 h 513"/>
                <a:gd name="T20" fmla="*/ 381 w 741"/>
                <a:gd name="T21" fmla="*/ 505 h 513"/>
                <a:gd name="T22" fmla="*/ 519 w 741"/>
                <a:gd name="T23" fmla="*/ 482 h 513"/>
                <a:gd name="T24" fmla="*/ 542 w 741"/>
                <a:gd name="T25" fmla="*/ 443 h 513"/>
                <a:gd name="T26" fmla="*/ 603 w 741"/>
                <a:gd name="T27" fmla="*/ 420 h 513"/>
                <a:gd name="T28" fmla="*/ 626 w 741"/>
                <a:gd name="T29" fmla="*/ 428 h 513"/>
                <a:gd name="T30" fmla="*/ 641 w 741"/>
                <a:gd name="T31" fmla="*/ 474 h 513"/>
                <a:gd name="T32" fmla="*/ 687 w 741"/>
                <a:gd name="T33" fmla="*/ 474 h 513"/>
                <a:gd name="T34" fmla="*/ 740 w 741"/>
                <a:gd name="T35" fmla="*/ 443 h 513"/>
                <a:gd name="T36" fmla="*/ 740 w 741"/>
                <a:gd name="T37" fmla="*/ 443 h 513"/>
                <a:gd name="T38" fmla="*/ 718 w 741"/>
                <a:gd name="T39" fmla="*/ 375 h 513"/>
                <a:gd name="T40" fmla="*/ 672 w 741"/>
                <a:gd name="T41" fmla="*/ 329 h 513"/>
                <a:gd name="T42" fmla="*/ 641 w 741"/>
                <a:gd name="T43" fmla="*/ 260 h 513"/>
                <a:gd name="T44" fmla="*/ 641 w 741"/>
                <a:gd name="T45" fmla="*/ 199 h 513"/>
                <a:gd name="T46" fmla="*/ 580 w 741"/>
                <a:gd name="T47" fmla="*/ 184 h 513"/>
                <a:gd name="T48" fmla="*/ 534 w 741"/>
                <a:gd name="T49" fmla="*/ 61 h 513"/>
                <a:gd name="T50" fmla="*/ 534 w 741"/>
                <a:gd name="T51" fmla="*/ 61 h 513"/>
                <a:gd name="T52" fmla="*/ 473 w 741"/>
                <a:gd name="T53" fmla="*/ 39 h 513"/>
                <a:gd name="T54" fmla="*/ 450 w 741"/>
                <a:gd name="T55" fmla="*/ 69 h 513"/>
                <a:gd name="T56" fmla="*/ 412 w 741"/>
                <a:gd name="T57" fmla="*/ 153 h 513"/>
                <a:gd name="T58" fmla="*/ 389 w 741"/>
                <a:gd name="T59" fmla="*/ 123 h 513"/>
                <a:gd name="T60" fmla="*/ 381 w 741"/>
                <a:gd name="T61" fmla="*/ 77 h 513"/>
                <a:gd name="T62" fmla="*/ 351 w 741"/>
                <a:gd name="T63" fmla="*/ 31 h 513"/>
                <a:gd name="T64" fmla="*/ 145 w 741"/>
                <a:gd name="T65" fmla="*/ 8 h 513"/>
                <a:gd name="T66" fmla="*/ 91 w 741"/>
                <a:gd name="T67" fmla="*/ 46 h 513"/>
                <a:gd name="T68" fmla="*/ 0 w 741"/>
                <a:gd name="T69" fmla="*/ 46 h 5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41" h="513">
                  <a:moveTo>
                    <a:pt x="0" y="46"/>
                  </a:moveTo>
                  <a:lnTo>
                    <a:pt x="0" y="46"/>
                  </a:lnTo>
                  <a:cubicBezTo>
                    <a:pt x="15" y="69"/>
                    <a:pt x="38" y="77"/>
                    <a:pt x="53" y="100"/>
                  </a:cubicBezTo>
                  <a:cubicBezTo>
                    <a:pt x="68" y="130"/>
                    <a:pt x="61" y="168"/>
                    <a:pt x="84" y="191"/>
                  </a:cubicBezTo>
                  <a:cubicBezTo>
                    <a:pt x="99" y="214"/>
                    <a:pt x="129" y="199"/>
                    <a:pt x="145" y="214"/>
                  </a:cubicBezTo>
                  <a:cubicBezTo>
                    <a:pt x="152" y="222"/>
                    <a:pt x="145" y="245"/>
                    <a:pt x="152" y="253"/>
                  </a:cubicBezTo>
                  <a:cubicBezTo>
                    <a:pt x="175" y="268"/>
                    <a:pt x="206" y="260"/>
                    <a:pt x="214" y="283"/>
                  </a:cubicBezTo>
                  <a:cubicBezTo>
                    <a:pt x="221" y="306"/>
                    <a:pt x="183" y="336"/>
                    <a:pt x="198" y="352"/>
                  </a:cubicBezTo>
                  <a:cubicBezTo>
                    <a:pt x="229" y="382"/>
                    <a:pt x="298" y="359"/>
                    <a:pt x="320" y="398"/>
                  </a:cubicBezTo>
                  <a:cubicBezTo>
                    <a:pt x="328" y="428"/>
                    <a:pt x="244" y="451"/>
                    <a:pt x="259" y="474"/>
                  </a:cubicBezTo>
                  <a:cubicBezTo>
                    <a:pt x="282" y="512"/>
                    <a:pt x="343" y="505"/>
                    <a:pt x="381" y="505"/>
                  </a:cubicBezTo>
                  <a:cubicBezTo>
                    <a:pt x="427" y="505"/>
                    <a:pt x="473" y="497"/>
                    <a:pt x="519" y="482"/>
                  </a:cubicBezTo>
                  <a:cubicBezTo>
                    <a:pt x="534" y="474"/>
                    <a:pt x="534" y="451"/>
                    <a:pt x="542" y="443"/>
                  </a:cubicBezTo>
                  <a:cubicBezTo>
                    <a:pt x="557" y="428"/>
                    <a:pt x="580" y="420"/>
                    <a:pt x="603" y="420"/>
                  </a:cubicBezTo>
                  <a:cubicBezTo>
                    <a:pt x="611" y="420"/>
                    <a:pt x="618" y="420"/>
                    <a:pt x="626" y="428"/>
                  </a:cubicBezTo>
                  <a:cubicBezTo>
                    <a:pt x="634" y="436"/>
                    <a:pt x="626" y="466"/>
                    <a:pt x="641" y="474"/>
                  </a:cubicBezTo>
                  <a:cubicBezTo>
                    <a:pt x="649" y="482"/>
                    <a:pt x="672" y="474"/>
                    <a:pt x="687" y="474"/>
                  </a:cubicBezTo>
                  <a:cubicBezTo>
                    <a:pt x="702" y="466"/>
                    <a:pt x="725" y="459"/>
                    <a:pt x="740" y="443"/>
                  </a:cubicBezTo>
                  <a:lnTo>
                    <a:pt x="740" y="443"/>
                  </a:lnTo>
                  <a:cubicBezTo>
                    <a:pt x="733" y="420"/>
                    <a:pt x="733" y="398"/>
                    <a:pt x="718" y="375"/>
                  </a:cubicBezTo>
                  <a:cubicBezTo>
                    <a:pt x="702" y="359"/>
                    <a:pt x="679" y="352"/>
                    <a:pt x="672" y="329"/>
                  </a:cubicBezTo>
                  <a:cubicBezTo>
                    <a:pt x="656" y="314"/>
                    <a:pt x="649" y="283"/>
                    <a:pt x="641" y="260"/>
                  </a:cubicBezTo>
                  <a:cubicBezTo>
                    <a:pt x="634" y="245"/>
                    <a:pt x="649" y="214"/>
                    <a:pt x="641" y="199"/>
                  </a:cubicBezTo>
                  <a:cubicBezTo>
                    <a:pt x="626" y="184"/>
                    <a:pt x="595" y="199"/>
                    <a:pt x="580" y="184"/>
                  </a:cubicBezTo>
                  <a:cubicBezTo>
                    <a:pt x="557" y="153"/>
                    <a:pt x="550" y="100"/>
                    <a:pt x="534" y="61"/>
                  </a:cubicBezTo>
                  <a:lnTo>
                    <a:pt x="534" y="61"/>
                  </a:lnTo>
                  <a:cubicBezTo>
                    <a:pt x="511" y="54"/>
                    <a:pt x="496" y="39"/>
                    <a:pt x="473" y="39"/>
                  </a:cubicBezTo>
                  <a:cubicBezTo>
                    <a:pt x="458" y="39"/>
                    <a:pt x="458" y="61"/>
                    <a:pt x="450" y="69"/>
                  </a:cubicBezTo>
                  <a:cubicBezTo>
                    <a:pt x="435" y="100"/>
                    <a:pt x="443" y="138"/>
                    <a:pt x="412" y="153"/>
                  </a:cubicBezTo>
                  <a:cubicBezTo>
                    <a:pt x="404" y="168"/>
                    <a:pt x="397" y="138"/>
                    <a:pt x="389" y="123"/>
                  </a:cubicBezTo>
                  <a:cubicBezTo>
                    <a:pt x="381" y="107"/>
                    <a:pt x="389" y="92"/>
                    <a:pt x="381" y="77"/>
                  </a:cubicBezTo>
                  <a:cubicBezTo>
                    <a:pt x="374" y="61"/>
                    <a:pt x="366" y="39"/>
                    <a:pt x="351" y="31"/>
                  </a:cubicBezTo>
                  <a:cubicBezTo>
                    <a:pt x="282" y="16"/>
                    <a:pt x="214" y="0"/>
                    <a:pt x="145" y="8"/>
                  </a:cubicBezTo>
                  <a:cubicBezTo>
                    <a:pt x="122" y="8"/>
                    <a:pt x="114" y="39"/>
                    <a:pt x="91" y="46"/>
                  </a:cubicBezTo>
                  <a:cubicBezTo>
                    <a:pt x="61" y="54"/>
                    <a:pt x="30" y="46"/>
                    <a:pt x="0" y="46"/>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69" name="Freeform 39"/>
            <p:cNvSpPr>
              <a:spLocks noChangeArrowheads="1"/>
            </p:cNvSpPr>
            <p:nvPr/>
          </p:nvSpPr>
          <p:spPr bwMode="auto">
            <a:xfrm>
              <a:off x="6819456" y="7097713"/>
              <a:ext cx="484156" cy="762000"/>
            </a:xfrm>
            <a:custGeom>
              <a:avLst/>
              <a:gdLst>
                <a:gd name="T0" fmla="*/ 924 w 1345"/>
                <a:gd name="T1" fmla="*/ 1428 h 2116"/>
                <a:gd name="T2" fmla="*/ 847 w 1345"/>
                <a:gd name="T3" fmla="*/ 1397 h 2116"/>
                <a:gd name="T4" fmla="*/ 763 w 1345"/>
                <a:gd name="T5" fmla="*/ 1497 h 2116"/>
                <a:gd name="T6" fmla="*/ 748 w 1345"/>
                <a:gd name="T7" fmla="*/ 1596 h 2116"/>
                <a:gd name="T8" fmla="*/ 886 w 1345"/>
                <a:gd name="T9" fmla="*/ 1665 h 2116"/>
                <a:gd name="T10" fmla="*/ 970 w 1345"/>
                <a:gd name="T11" fmla="*/ 1550 h 2116"/>
                <a:gd name="T12" fmla="*/ 924 w 1345"/>
                <a:gd name="T13" fmla="*/ 1428 h 2116"/>
                <a:gd name="T14" fmla="*/ 679 w 1345"/>
                <a:gd name="T15" fmla="*/ 2054 h 2116"/>
                <a:gd name="T16" fmla="*/ 611 w 1345"/>
                <a:gd name="T17" fmla="*/ 2115 h 2116"/>
                <a:gd name="T18" fmla="*/ 504 w 1345"/>
                <a:gd name="T19" fmla="*/ 2077 h 2116"/>
                <a:gd name="T20" fmla="*/ 465 w 1345"/>
                <a:gd name="T21" fmla="*/ 1947 h 2116"/>
                <a:gd name="T22" fmla="*/ 527 w 1345"/>
                <a:gd name="T23" fmla="*/ 1810 h 2116"/>
                <a:gd name="T24" fmla="*/ 298 w 1345"/>
                <a:gd name="T25" fmla="*/ 1726 h 2116"/>
                <a:gd name="T26" fmla="*/ 305 w 1345"/>
                <a:gd name="T27" fmla="*/ 1481 h 2116"/>
                <a:gd name="T28" fmla="*/ 404 w 1345"/>
                <a:gd name="T29" fmla="*/ 1313 h 2116"/>
                <a:gd name="T30" fmla="*/ 374 w 1345"/>
                <a:gd name="T31" fmla="*/ 1153 h 2116"/>
                <a:gd name="T32" fmla="*/ 321 w 1345"/>
                <a:gd name="T33" fmla="*/ 992 h 2116"/>
                <a:gd name="T34" fmla="*/ 99 w 1345"/>
                <a:gd name="T35" fmla="*/ 832 h 2116"/>
                <a:gd name="T36" fmla="*/ 53 w 1345"/>
                <a:gd name="T37" fmla="*/ 855 h 2116"/>
                <a:gd name="T38" fmla="*/ 61 w 1345"/>
                <a:gd name="T39" fmla="*/ 778 h 2116"/>
                <a:gd name="T40" fmla="*/ 23 w 1345"/>
                <a:gd name="T41" fmla="*/ 565 h 2116"/>
                <a:gd name="T42" fmla="*/ 0 w 1345"/>
                <a:gd name="T43" fmla="*/ 435 h 2116"/>
                <a:gd name="T44" fmla="*/ 23 w 1345"/>
                <a:gd name="T45" fmla="*/ 412 h 2116"/>
                <a:gd name="T46" fmla="*/ 7 w 1345"/>
                <a:gd name="T47" fmla="*/ 290 h 2116"/>
                <a:gd name="T48" fmla="*/ 61 w 1345"/>
                <a:gd name="T49" fmla="*/ 221 h 2116"/>
                <a:gd name="T50" fmla="*/ 99 w 1345"/>
                <a:gd name="T51" fmla="*/ 76 h 2116"/>
                <a:gd name="T52" fmla="*/ 160 w 1345"/>
                <a:gd name="T53" fmla="*/ 76 h 2116"/>
                <a:gd name="T54" fmla="*/ 183 w 1345"/>
                <a:gd name="T55" fmla="*/ 0 h 2116"/>
                <a:gd name="T56" fmla="*/ 221 w 1345"/>
                <a:gd name="T57" fmla="*/ 15 h 2116"/>
                <a:gd name="T58" fmla="*/ 290 w 1345"/>
                <a:gd name="T59" fmla="*/ 45 h 2116"/>
                <a:gd name="T60" fmla="*/ 328 w 1345"/>
                <a:gd name="T61" fmla="*/ 45 h 2116"/>
                <a:gd name="T62" fmla="*/ 359 w 1345"/>
                <a:gd name="T63" fmla="*/ 152 h 2116"/>
                <a:gd name="T64" fmla="*/ 412 w 1345"/>
                <a:gd name="T65" fmla="*/ 206 h 2116"/>
                <a:gd name="T66" fmla="*/ 504 w 1345"/>
                <a:gd name="T67" fmla="*/ 320 h 2116"/>
                <a:gd name="T68" fmla="*/ 573 w 1345"/>
                <a:gd name="T69" fmla="*/ 389 h 2116"/>
                <a:gd name="T70" fmla="*/ 679 w 1345"/>
                <a:gd name="T71" fmla="*/ 504 h 2116"/>
                <a:gd name="T72" fmla="*/ 740 w 1345"/>
                <a:gd name="T73" fmla="*/ 611 h 2116"/>
                <a:gd name="T74" fmla="*/ 901 w 1345"/>
                <a:gd name="T75" fmla="*/ 549 h 2116"/>
                <a:gd name="T76" fmla="*/ 985 w 1345"/>
                <a:gd name="T77" fmla="*/ 534 h 2116"/>
                <a:gd name="T78" fmla="*/ 1046 w 1345"/>
                <a:gd name="T79" fmla="*/ 580 h 2116"/>
                <a:gd name="T80" fmla="*/ 1099 w 1345"/>
                <a:gd name="T81" fmla="*/ 549 h 2116"/>
                <a:gd name="T82" fmla="*/ 1161 w 1345"/>
                <a:gd name="T83" fmla="*/ 603 h 2116"/>
                <a:gd name="T84" fmla="*/ 1298 w 1345"/>
                <a:gd name="T85" fmla="*/ 611 h 2116"/>
                <a:gd name="T86" fmla="*/ 1336 w 1345"/>
                <a:gd name="T87" fmla="*/ 641 h 2116"/>
                <a:gd name="T88" fmla="*/ 1283 w 1345"/>
                <a:gd name="T89" fmla="*/ 733 h 2116"/>
                <a:gd name="T90" fmla="*/ 1245 w 1345"/>
                <a:gd name="T91" fmla="*/ 954 h 2116"/>
                <a:gd name="T92" fmla="*/ 1122 w 1345"/>
                <a:gd name="T93" fmla="*/ 1168 h 2116"/>
                <a:gd name="T94" fmla="*/ 1084 w 1345"/>
                <a:gd name="T95" fmla="*/ 1344 h 2116"/>
                <a:gd name="T96" fmla="*/ 1084 w 1345"/>
                <a:gd name="T97" fmla="*/ 1688 h 2116"/>
                <a:gd name="T98" fmla="*/ 970 w 1345"/>
                <a:gd name="T99" fmla="*/ 1703 h 2116"/>
                <a:gd name="T100" fmla="*/ 878 w 1345"/>
                <a:gd name="T101" fmla="*/ 1833 h 2116"/>
                <a:gd name="T102" fmla="*/ 786 w 1345"/>
                <a:gd name="T103" fmla="*/ 1962 h 2116"/>
                <a:gd name="T104" fmla="*/ 664 w 1345"/>
                <a:gd name="T105" fmla="*/ 1970 h 2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45" h="2116">
                  <a:moveTo>
                    <a:pt x="924" y="1428"/>
                  </a:moveTo>
                  <a:lnTo>
                    <a:pt x="924" y="1428"/>
                  </a:lnTo>
                  <a:cubicBezTo>
                    <a:pt x="909" y="1420"/>
                    <a:pt x="886" y="1451"/>
                    <a:pt x="863" y="1443"/>
                  </a:cubicBezTo>
                  <a:cubicBezTo>
                    <a:pt x="855" y="1436"/>
                    <a:pt x="863" y="1397"/>
                    <a:pt x="847" y="1397"/>
                  </a:cubicBezTo>
                  <a:cubicBezTo>
                    <a:pt x="832" y="1390"/>
                    <a:pt x="817" y="1413"/>
                    <a:pt x="809" y="1420"/>
                  </a:cubicBezTo>
                  <a:cubicBezTo>
                    <a:pt x="786" y="1443"/>
                    <a:pt x="779" y="1474"/>
                    <a:pt x="763" y="1497"/>
                  </a:cubicBezTo>
                  <a:cubicBezTo>
                    <a:pt x="748" y="1512"/>
                    <a:pt x="725" y="1512"/>
                    <a:pt x="718" y="1535"/>
                  </a:cubicBezTo>
                  <a:cubicBezTo>
                    <a:pt x="718" y="1558"/>
                    <a:pt x="733" y="1573"/>
                    <a:pt x="748" y="1596"/>
                  </a:cubicBezTo>
                  <a:cubicBezTo>
                    <a:pt x="763" y="1611"/>
                    <a:pt x="786" y="1619"/>
                    <a:pt x="802" y="1626"/>
                  </a:cubicBezTo>
                  <a:cubicBezTo>
                    <a:pt x="825" y="1642"/>
                    <a:pt x="855" y="1665"/>
                    <a:pt x="886" y="1665"/>
                  </a:cubicBezTo>
                  <a:cubicBezTo>
                    <a:pt x="909" y="1672"/>
                    <a:pt x="939" y="1657"/>
                    <a:pt x="954" y="1634"/>
                  </a:cubicBezTo>
                  <a:cubicBezTo>
                    <a:pt x="970" y="1611"/>
                    <a:pt x="970" y="1581"/>
                    <a:pt x="970" y="1550"/>
                  </a:cubicBezTo>
                  <a:cubicBezTo>
                    <a:pt x="970" y="1527"/>
                    <a:pt x="962" y="1504"/>
                    <a:pt x="954" y="1481"/>
                  </a:cubicBezTo>
                  <a:cubicBezTo>
                    <a:pt x="954" y="1458"/>
                    <a:pt x="947" y="1436"/>
                    <a:pt x="924" y="1428"/>
                  </a:cubicBezTo>
                  <a:close/>
                  <a:moveTo>
                    <a:pt x="679" y="2054"/>
                  </a:moveTo>
                  <a:lnTo>
                    <a:pt x="679" y="2054"/>
                  </a:lnTo>
                  <a:lnTo>
                    <a:pt x="679" y="2054"/>
                  </a:lnTo>
                  <a:cubicBezTo>
                    <a:pt x="611" y="2115"/>
                    <a:pt x="611" y="2115"/>
                    <a:pt x="611" y="2115"/>
                  </a:cubicBezTo>
                  <a:lnTo>
                    <a:pt x="611" y="2115"/>
                  </a:lnTo>
                  <a:cubicBezTo>
                    <a:pt x="573" y="2100"/>
                    <a:pt x="534" y="2092"/>
                    <a:pt x="504" y="2077"/>
                  </a:cubicBezTo>
                  <a:cubicBezTo>
                    <a:pt x="481" y="2062"/>
                    <a:pt x="450" y="2054"/>
                    <a:pt x="450" y="2031"/>
                  </a:cubicBezTo>
                  <a:cubicBezTo>
                    <a:pt x="443" y="2001"/>
                    <a:pt x="450" y="1970"/>
                    <a:pt x="465" y="1947"/>
                  </a:cubicBezTo>
                  <a:cubicBezTo>
                    <a:pt x="488" y="1917"/>
                    <a:pt x="534" y="1917"/>
                    <a:pt x="550" y="1886"/>
                  </a:cubicBezTo>
                  <a:cubicBezTo>
                    <a:pt x="557" y="1863"/>
                    <a:pt x="542" y="1833"/>
                    <a:pt x="527" y="1810"/>
                  </a:cubicBezTo>
                  <a:cubicBezTo>
                    <a:pt x="511" y="1787"/>
                    <a:pt x="481" y="1779"/>
                    <a:pt x="450" y="1764"/>
                  </a:cubicBezTo>
                  <a:cubicBezTo>
                    <a:pt x="397" y="1749"/>
                    <a:pt x="336" y="1756"/>
                    <a:pt x="298" y="1726"/>
                  </a:cubicBezTo>
                  <a:cubicBezTo>
                    <a:pt x="267" y="1695"/>
                    <a:pt x="267" y="1649"/>
                    <a:pt x="267" y="1611"/>
                  </a:cubicBezTo>
                  <a:cubicBezTo>
                    <a:pt x="267" y="1565"/>
                    <a:pt x="282" y="1520"/>
                    <a:pt x="305" y="1481"/>
                  </a:cubicBezTo>
                  <a:cubicBezTo>
                    <a:pt x="328" y="1443"/>
                    <a:pt x="389" y="1436"/>
                    <a:pt x="412" y="1397"/>
                  </a:cubicBezTo>
                  <a:cubicBezTo>
                    <a:pt x="427" y="1374"/>
                    <a:pt x="412" y="1344"/>
                    <a:pt x="404" y="1313"/>
                  </a:cubicBezTo>
                  <a:cubicBezTo>
                    <a:pt x="397" y="1298"/>
                    <a:pt x="374" y="1283"/>
                    <a:pt x="366" y="1260"/>
                  </a:cubicBezTo>
                  <a:cubicBezTo>
                    <a:pt x="359" y="1229"/>
                    <a:pt x="374" y="1191"/>
                    <a:pt x="374" y="1153"/>
                  </a:cubicBezTo>
                  <a:cubicBezTo>
                    <a:pt x="366" y="1115"/>
                    <a:pt x="343" y="1084"/>
                    <a:pt x="328" y="1053"/>
                  </a:cubicBezTo>
                  <a:cubicBezTo>
                    <a:pt x="321" y="1031"/>
                    <a:pt x="336" y="1008"/>
                    <a:pt x="321" y="992"/>
                  </a:cubicBezTo>
                  <a:cubicBezTo>
                    <a:pt x="275" y="947"/>
                    <a:pt x="221" y="924"/>
                    <a:pt x="168" y="886"/>
                  </a:cubicBezTo>
                  <a:cubicBezTo>
                    <a:pt x="145" y="870"/>
                    <a:pt x="129" y="840"/>
                    <a:pt x="99" y="832"/>
                  </a:cubicBezTo>
                  <a:cubicBezTo>
                    <a:pt x="84" y="824"/>
                    <a:pt x="68" y="847"/>
                    <a:pt x="53" y="855"/>
                  </a:cubicBezTo>
                  <a:lnTo>
                    <a:pt x="53" y="855"/>
                  </a:lnTo>
                  <a:cubicBezTo>
                    <a:pt x="53" y="840"/>
                    <a:pt x="53" y="824"/>
                    <a:pt x="53" y="809"/>
                  </a:cubicBezTo>
                  <a:cubicBezTo>
                    <a:pt x="53" y="801"/>
                    <a:pt x="61" y="794"/>
                    <a:pt x="61" y="778"/>
                  </a:cubicBezTo>
                  <a:cubicBezTo>
                    <a:pt x="53" y="748"/>
                    <a:pt x="30" y="725"/>
                    <a:pt x="23" y="687"/>
                  </a:cubicBezTo>
                  <a:cubicBezTo>
                    <a:pt x="15" y="649"/>
                    <a:pt x="23" y="611"/>
                    <a:pt x="23" y="565"/>
                  </a:cubicBezTo>
                  <a:cubicBezTo>
                    <a:pt x="23" y="542"/>
                    <a:pt x="30" y="511"/>
                    <a:pt x="23" y="488"/>
                  </a:cubicBezTo>
                  <a:cubicBezTo>
                    <a:pt x="23" y="465"/>
                    <a:pt x="7" y="450"/>
                    <a:pt x="0" y="435"/>
                  </a:cubicBezTo>
                  <a:lnTo>
                    <a:pt x="0" y="435"/>
                  </a:lnTo>
                  <a:cubicBezTo>
                    <a:pt x="7" y="427"/>
                    <a:pt x="23" y="420"/>
                    <a:pt x="23" y="412"/>
                  </a:cubicBezTo>
                  <a:cubicBezTo>
                    <a:pt x="38" y="389"/>
                    <a:pt x="61" y="366"/>
                    <a:pt x="61" y="336"/>
                  </a:cubicBezTo>
                  <a:cubicBezTo>
                    <a:pt x="53" y="313"/>
                    <a:pt x="23" y="305"/>
                    <a:pt x="7" y="290"/>
                  </a:cubicBezTo>
                  <a:lnTo>
                    <a:pt x="7" y="290"/>
                  </a:lnTo>
                  <a:cubicBezTo>
                    <a:pt x="23" y="267"/>
                    <a:pt x="53" y="244"/>
                    <a:pt x="61" y="221"/>
                  </a:cubicBezTo>
                  <a:cubicBezTo>
                    <a:pt x="76" y="190"/>
                    <a:pt x="68" y="160"/>
                    <a:pt x="76" y="129"/>
                  </a:cubicBezTo>
                  <a:cubicBezTo>
                    <a:pt x="76" y="114"/>
                    <a:pt x="91" y="99"/>
                    <a:pt x="99" y="76"/>
                  </a:cubicBezTo>
                  <a:lnTo>
                    <a:pt x="99" y="76"/>
                  </a:lnTo>
                  <a:cubicBezTo>
                    <a:pt x="122" y="76"/>
                    <a:pt x="145" y="91"/>
                    <a:pt x="160" y="76"/>
                  </a:cubicBezTo>
                  <a:cubicBezTo>
                    <a:pt x="175" y="68"/>
                    <a:pt x="160" y="45"/>
                    <a:pt x="160" y="38"/>
                  </a:cubicBezTo>
                  <a:cubicBezTo>
                    <a:pt x="168" y="22"/>
                    <a:pt x="175" y="7"/>
                    <a:pt x="183" y="0"/>
                  </a:cubicBezTo>
                  <a:lnTo>
                    <a:pt x="183" y="0"/>
                  </a:lnTo>
                  <a:cubicBezTo>
                    <a:pt x="198" y="0"/>
                    <a:pt x="206" y="7"/>
                    <a:pt x="221" y="15"/>
                  </a:cubicBezTo>
                  <a:lnTo>
                    <a:pt x="244" y="0"/>
                  </a:lnTo>
                  <a:cubicBezTo>
                    <a:pt x="244" y="7"/>
                    <a:pt x="290" y="45"/>
                    <a:pt x="290" y="45"/>
                  </a:cubicBezTo>
                  <a:cubicBezTo>
                    <a:pt x="305" y="45"/>
                    <a:pt x="313" y="45"/>
                    <a:pt x="328" y="45"/>
                  </a:cubicBezTo>
                  <a:lnTo>
                    <a:pt x="328" y="45"/>
                  </a:lnTo>
                  <a:cubicBezTo>
                    <a:pt x="336" y="61"/>
                    <a:pt x="351" y="76"/>
                    <a:pt x="359" y="91"/>
                  </a:cubicBezTo>
                  <a:cubicBezTo>
                    <a:pt x="366" y="114"/>
                    <a:pt x="359" y="129"/>
                    <a:pt x="359" y="152"/>
                  </a:cubicBezTo>
                  <a:lnTo>
                    <a:pt x="359" y="152"/>
                  </a:lnTo>
                  <a:cubicBezTo>
                    <a:pt x="374" y="175"/>
                    <a:pt x="397" y="183"/>
                    <a:pt x="412" y="206"/>
                  </a:cubicBezTo>
                  <a:cubicBezTo>
                    <a:pt x="427" y="236"/>
                    <a:pt x="420" y="274"/>
                    <a:pt x="443" y="297"/>
                  </a:cubicBezTo>
                  <a:cubicBezTo>
                    <a:pt x="458" y="320"/>
                    <a:pt x="488" y="305"/>
                    <a:pt x="504" y="320"/>
                  </a:cubicBezTo>
                  <a:cubicBezTo>
                    <a:pt x="511" y="328"/>
                    <a:pt x="504" y="351"/>
                    <a:pt x="511" y="359"/>
                  </a:cubicBezTo>
                  <a:cubicBezTo>
                    <a:pt x="534" y="374"/>
                    <a:pt x="565" y="366"/>
                    <a:pt x="573" y="389"/>
                  </a:cubicBezTo>
                  <a:cubicBezTo>
                    <a:pt x="580" y="412"/>
                    <a:pt x="542" y="442"/>
                    <a:pt x="557" y="458"/>
                  </a:cubicBezTo>
                  <a:cubicBezTo>
                    <a:pt x="588" y="488"/>
                    <a:pt x="657" y="465"/>
                    <a:pt x="679" y="504"/>
                  </a:cubicBezTo>
                  <a:cubicBezTo>
                    <a:pt x="687" y="534"/>
                    <a:pt x="603" y="557"/>
                    <a:pt x="618" y="580"/>
                  </a:cubicBezTo>
                  <a:cubicBezTo>
                    <a:pt x="641" y="618"/>
                    <a:pt x="702" y="611"/>
                    <a:pt x="740" y="611"/>
                  </a:cubicBezTo>
                  <a:cubicBezTo>
                    <a:pt x="786" y="611"/>
                    <a:pt x="832" y="603"/>
                    <a:pt x="878" y="588"/>
                  </a:cubicBezTo>
                  <a:cubicBezTo>
                    <a:pt x="893" y="580"/>
                    <a:pt x="893" y="557"/>
                    <a:pt x="901" y="549"/>
                  </a:cubicBezTo>
                  <a:cubicBezTo>
                    <a:pt x="916" y="534"/>
                    <a:pt x="939" y="526"/>
                    <a:pt x="962" y="526"/>
                  </a:cubicBezTo>
                  <a:cubicBezTo>
                    <a:pt x="970" y="526"/>
                    <a:pt x="977" y="526"/>
                    <a:pt x="985" y="534"/>
                  </a:cubicBezTo>
                  <a:cubicBezTo>
                    <a:pt x="993" y="542"/>
                    <a:pt x="985" y="572"/>
                    <a:pt x="1000" y="580"/>
                  </a:cubicBezTo>
                  <a:cubicBezTo>
                    <a:pt x="1008" y="588"/>
                    <a:pt x="1031" y="580"/>
                    <a:pt x="1046" y="580"/>
                  </a:cubicBezTo>
                  <a:cubicBezTo>
                    <a:pt x="1061" y="572"/>
                    <a:pt x="1084" y="565"/>
                    <a:pt x="1099" y="549"/>
                  </a:cubicBezTo>
                  <a:lnTo>
                    <a:pt x="1099" y="549"/>
                  </a:lnTo>
                  <a:cubicBezTo>
                    <a:pt x="1122" y="549"/>
                    <a:pt x="1145" y="542"/>
                    <a:pt x="1161" y="549"/>
                  </a:cubicBezTo>
                  <a:cubicBezTo>
                    <a:pt x="1168" y="565"/>
                    <a:pt x="1153" y="588"/>
                    <a:pt x="1161" y="603"/>
                  </a:cubicBezTo>
                  <a:cubicBezTo>
                    <a:pt x="1176" y="618"/>
                    <a:pt x="1199" y="626"/>
                    <a:pt x="1222" y="626"/>
                  </a:cubicBezTo>
                  <a:cubicBezTo>
                    <a:pt x="1245" y="626"/>
                    <a:pt x="1268" y="618"/>
                    <a:pt x="1298" y="611"/>
                  </a:cubicBezTo>
                  <a:lnTo>
                    <a:pt x="1298" y="611"/>
                  </a:lnTo>
                  <a:cubicBezTo>
                    <a:pt x="1306" y="626"/>
                    <a:pt x="1329" y="626"/>
                    <a:pt x="1336" y="641"/>
                  </a:cubicBezTo>
                  <a:cubicBezTo>
                    <a:pt x="1344" y="672"/>
                    <a:pt x="1344" y="702"/>
                    <a:pt x="1329" y="725"/>
                  </a:cubicBezTo>
                  <a:cubicBezTo>
                    <a:pt x="1321" y="740"/>
                    <a:pt x="1290" y="717"/>
                    <a:pt x="1283" y="733"/>
                  </a:cubicBezTo>
                  <a:cubicBezTo>
                    <a:pt x="1268" y="786"/>
                    <a:pt x="1290" y="847"/>
                    <a:pt x="1283" y="901"/>
                  </a:cubicBezTo>
                  <a:cubicBezTo>
                    <a:pt x="1275" y="924"/>
                    <a:pt x="1260" y="939"/>
                    <a:pt x="1245" y="954"/>
                  </a:cubicBezTo>
                  <a:cubicBezTo>
                    <a:pt x="1207" y="977"/>
                    <a:pt x="1138" y="970"/>
                    <a:pt x="1115" y="1015"/>
                  </a:cubicBezTo>
                  <a:cubicBezTo>
                    <a:pt x="1092" y="1061"/>
                    <a:pt x="1138" y="1115"/>
                    <a:pt x="1122" y="1168"/>
                  </a:cubicBezTo>
                  <a:cubicBezTo>
                    <a:pt x="1122" y="1199"/>
                    <a:pt x="1084" y="1206"/>
                    <a:pt x="1077" y="1229"/>
                  </a:cubicBezTo>
                  <a:cubicBezTo>
                    <a:pt x="1069" y="1267"/>
                    <a:pt x="1077" y="1306"/>
                    <a:pt x="1084" y="1344"/>
                  </a:cubicBezTo>
                  <a:cubicBezTo>
                    <a:pt x="1099" y="1428"/>
                    <a:pt x="1153" y="1504"/>
                    <a:pt x="1153" y="1588"/>
                  </a:cubicBezTo>
                  <a:cubicBezTo>
                    <a:pt x="1153" y="1626"/>
                    <a:pt x="1107" y="1649"/>
                    <a:pt x="1084" y="1688"/>
                  </a:cubicBezTo>
                  <a:lnTo>
                    <a:pt x="1084" y="1688"/>
                  </a:lnTo>
                  <a:cubicBezTo>
                    <a:pt x="1046" y="1695"/>
                    <a:pt x="1008" y="1688"/>
                    <a:pt x="970" y="1703"/>
                  </a:cubicBezTo>
                  <a:cubicBezTo>
                    <a:pt x="947" y="1718"/>
                    <a:pt x="932" y="1741"/>
                    <a:pt x="916" y="1764"/>
                  </a:cubicBezTo>
                  <a:cubicBezTo>
                    <a:pt x="901" y="1787"/>
                    <a:pt x="893" y="1817"/>
                    <a:pt x="878" y="1833"/>
                  </a:cubicBezTo>
                  <a:cubicBezTo>
                    <a:pt x="863" y="1848"/>
                    <a:pt x="840" y="1856"/>
                    <a:pt x="832" y="1871"/>
                  </a:cubicBezTo>
                  <a:cubicBezTo>
                    <a:pt x="809" y="1894"/>
                    <a:pt x="817" y="1940"/>
                    <a:pt x="786" y="1962"/>
                  </a:cubicBezTo>
                  <a:cubicBezTo>
                    <a:pt x="771" y="1970"/>
                    <a:pt x="740" y="1947"/>
                    <a:pt x="710" y="1947"/>
                  </a:cubicBezTo>
                  <a:cubicBezTo>
                    <a:pt x="695" y="1955"/>
                    <a:pt x="672" y="1955"/>
                    <a:pt x="664" y="1970"/>
                  </a:cubicBezTo>
                  <a:cubicBezTo>
                    <a:pt x="657" y="1993"/>
                    <a:pt x="672" y="2024"/>
                    <a:pt x="679" y="2054"/>
                  </a:cubicBezTo>
                  <a:close/>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70" name="Freeform 40"/>
            <p:cNvSpPr>
              <a:spLocks noChangeArrowheads="1"/>
            </p:cNvSpPr>
            <p:nvPr/>
          </p:nvSpPr>
          <p:spPr bwMode="auto">
            <a:xfrm>
              <a:off x="7076614" y="7599363"/>
              <a:ext cx="90482" cy="101600"/>
            </a:xfrm>
            <a:custGeom>
              <a:avLst/>
              <a:gdLst>
                <a:gd name="T0" fmla="*/ 206 w 253"/>
                <a:gd name="T1" fmla="*/ 38 h 283"/>
                <a:gd name="T2" fmla="*/ 206 w 253"/>
                <a:gd name="T3" fmla="*/ 38 h 283"/>
                <a:gd name="T4" fmla="*/ 145 w 253"/>
                <a:gd name="T5" fmla="*/ 53 h 283"/>
                <a:gd name="T6" fmla="*/ 129 w 253"/>
                <a:gd name="T7" fmla="*/ 7 h 283"/>
                <a:gd name="T8" fmla="*/ 91 w 253"/>
                <a:gd name="T9" fmla="*/ 30 h 283"/>
                <a:gd name="T10" fmla="*/ 45 w 253"/>
                <a:gd name="T11" fmla="*/ 107 h 283"/>
                <a:gd name="T12" fmla="*/ 0 w 253"/>
                <a:gd name="T13" fmla="*/ 145 h 283"/>
                <a:gd name="T14" fmla="*/ 30 w 253"/>
                <a:gd name="T15" fmla="*/ 206 h 283"/>
                <a:gd name="T16" fmla="*/ 84 w 253"/>
                <a:gd name="T17" fmla="*/ 236 h 283"/>
                <a:gd name="T18" fmla="*/ 168 w 253"/>
                <a:gd name="T19" fmla="*/ 275 h 283"/>
                <a:gd name="T20" fmla="*/ 236 w 253"/>
                <a:gd name="T21" fmla="*/ 244 h 283"/>
                <a:gd name="T22" fmla="*/ 252 w 253"/>
                <a:gd name="T23" fmla="*/ 160 h 283"/>
                <a:gd name="T24" fmla="*/ 236 w 253"/>
                <a:gd name="T25" fmla="*/ 91 h 283"/>
                <a:gd name="T26" fmla="*/ 206 w 253"/>
                <a:gd name="T27" fmla="*/ 38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53" h="283">
                  <a:moveTo>
                    <a:pt x="206" y="38"/>
                  </a:moveTo>
                  <a:lnTo>
                    <a:pt x="206" y="38"/>
                  </a:lnTo>
                  <a:cubicBezTo>
                    <a:pt x="191" y="30"/>
                    <a:pt x="168" y="61"/>
                    <a:pt x="145" y="53"/>
                  </a:cubicBezTo>
                  <a:cubicBezTo>
                    <a:pt x="137" y="46"/>
                    <a:pt x="145" y="7"/>
                    <a:pt x="129" y="7"/>
                  </a:cubicBezTo>
                  <a:cubicBezTo>
                    <a:pt x="114" y="0"/>
                    <a:pt x="99" y="23"/>
                    <a:pt x="91" y="30"/>
                  </a:cubicBezTo>
                  <a:cubicBezTo>
                    <a:pt x="68" y="53"/>
                    <a:pt x="61" y="84"/>
                    <a:pt x="45" y="107"/>
                  </a:cubicBezTo>
                  <a:cubicBezTo>
                    <a:pt x="30" y="122"/>
                    <a:pt x="7" y="122"/>
                    <a:pt x="0" y="145"/>
                  </a:cubicBezTo>
                  <a:cubicBezTo>
                    <a:pt x="0" y="168"/>
                    <a:pt x="15" y="183"/>
                    <a:pt x="30" y="206"/>
                  </a:cubicBezTo>
                  <a:cubicBezTo>
                    <a:pt x="45" y="221"/>
                    <a:pt x="68" y="229"/>
                    <a:pt x="84" y="236"/>
                  </a:cubicBezTo>
                  <a:cubicBezTo>
                    <a:pt x="107" y="252"/>
                    <a:pt x="137" y="275"/>
                    <a:pt x="168" y="275"/>
                  </a:cubicBezTo>
                  <a:cubicBezTo>
                    <a:pt x="191" y="282"/>
                    <a:pt x="221" y="267"/>
                    <a:pt x="236" y="244"/>
                  </a:cubicBezTo>
                  <a:cubicBezTo>
                    <a:pt x="252" y="221"/>
                    <a:pt x="252" y="191"/>
                    <a:pt x="252" y="160"/>
                  </a:cubicBezTo>
                  <a:cubicBezTo>
                    <a:pt x="252" y="137"/>
                    <a:pt x="244" y="114"/>
                    <a:pt x="236" y="91"/>
                  </a:cubicBezTo>
                  <a:cubicBezTo>
                    <a:pt x="236" y="68"/>
                    <a:pt x="229" y="46"/>
                    <a:pt x="206" y="38"/>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71" name="Freeform 41"/>
            <p:cNvSpPr>
              <a:spLocks noChangeArrowheads="1"/>
            </p:cNvSpPr>
            <p:nvPr/>
          </p:nvSpPr>
          <p:spPr bwMode="auto">
            <a:xfrm>
              <a:off x="7038517" y="7589838"/>
              <a:ext cx="503205" cy="550862"/>
            </a:xfrm>
            <a:custGeom>
              <a:avLst/>
              <a:gdLst>
                <a:gd name="T0" fmla="*/ 809 w 1398"/>
                <a:gd name="T1" fmla="*/ 817 h 1528"/>
                <a:gd name="T2" fmla="*/ 679 w 1398"/>
                <a:gd name="T3" fmla="*/ 764 h 1528"/>
                <a:gd name="T4" fmla="*/ 596 w 1398"/>
                <a:gd name="T5" fmla="*/ 901 h 1528"/>
                <a:gd name="T6" fmla="*/ 672 w 1398"/>
                <a:gd name="T7" fmla="*/ 1023 h 1528"/>
                <a:gd name="T8" fmla="*/ 771 w 1398"/>
                <a:gd name="T9" fmla="*/ 970 h 1528"/>
                <a:gd name="T10" fmla="*/ 832 w 1398"/>
                <a:gd name="T11" fmla="*/ 855 h 1528"/>
                <a:gd name="T12" fmla="*/ 0 w 1398"/>
                <a:gd name="T13" fmla="*/ 748 h 1528"/>
                <a:gd name="T14" fmla="*/ 68 w 1398"/>
                <a:gd name="T15" fmla="*/ 687 h 1528"/>
                <a:gd name="T16" fmla="*/ 53 w 1398"/>
                <a:gd name="T17" fmla="*/ 603 h 1528"/>
                <a:gd name="T18" fmla="*/ 175 w 1398"/>
                <a:gd name="T19" fmla="*/ 595 h 1528"/>
                <a:gd name="T20" fmla="*/ 267 w 1398"/>
                <a:gd name="T21" fmla="*/ 466 h 1528"/>
                <a:gd name="T22" fmla="*/ 359 w 1398"/>
                <a:gd name="T23" fmla="*/ 336 h 1528"/>
                <a:gd name="T24" fmla="*/ 473 w 1398"/>
                <a:gd name="T25" fmla="*/ 321 h 1528"/>
                <a:gd name="T26" fmla="*/ 596 w 1398"/>
                <a:gd name="T27" fmla="*/ 504 h 1528"/>
                <a:gd name="T28" fmla="*/ 763 w 1398"/>
                <a:gd name="T29" fmla="*/ 420 h 1528"/>
                <a:gd name="T30" fmla="*/ 932 w 1398"/>
                <a:gd name="T31" fmla="*/ 420 h 1528"/>
                <a:gd name="T32" fmla="*/ 1023 w 1398"/>
                <a:gd name="T33" fmla="*/ 244 h 1528"/>
                <a:gd name="T34" fmla="*/ 1138 w 1398"/>
                <a:gd name="T35" fmla="*/ 76 h 1528"/>
                <a:gd name="T36" fmla="*/ 1207 w 1398"/>
                <a:gd name="T37" fmla="*/ 0 h 1528"/>
                <a:gd name="T38" fmla="*/ 1222 w 1398"/>
                <a:gd name="T39" fmla="*/ 191 h 1528"/>
                <a:gd name="T40" fmla="*/ 1367 w 1398"/>
                <a:gd name="T41" fmla="*/ 435 h 1528"/>
                <a:gd name="T42" fmla="*/ 1397 w 1398"/>
                <a:gd name="T43" fmla="*/ 565 h 1528"/>
                <a:gd name="T44" fmla="*/ 1214 w 1398"/>
                <a:gd name="T45" fmla="*/ 618 h 1528"/>
                <a:gd name="T46" fmla="*/ 1229 w 1398"/>
                <a:gd name="T47" fmla="*/ 756 h 1528"/>
                <a:gd name="T48" fmla="*/ 1191 w 1398"/>
                <a:gd name="T49" fmla="*/ 978 h 1528"/>
                <a:gd name="T50" fmla="*/ 1298 w 1398"/>
                <a:gd name="T51" fmla="*/ 1092 h 1528"/>
                <a:gd name="T52" fmla="*/ 1359 w 1398"/>
                <a:gd name="T53" fmla="*/ 1161 h 1528"/>
                <a:gd name="T54" fmla="*/ 1123 w 1398"/>
                <a:gd name="T55" fmla="*/ 1161 h 1528"/>
                <a:gd name="T56" fmla="*/ 962 w 1398"/>
                <a:gd name="T57" fmla="*/ 1306 h 1528"/>
                <a:gd name="T58" fmla="*/ 863 w 1398"/>
                <a:gd name="T59" fmla="*/ 1443 h 1528"/>
                <a:gd name="T60" fmla="*/ 733 w 1398"/>
                <a:gd name="T61" fmla="*/ 1505 h 1528"/>
                <a:gd name="T62" fmla="*/ 626 w 1398"/>
                <a:gd name="T63" fmla="*/ 1527 h 1528"/>
                <a:gd name="T64" fmla="*/ 206 w 1398"/>
                <a:gd name="T65" fmla="*/ 1130 h 1528"/>
                <a:gd name="T66" fmla="*/ 61 w 1398"/>
                <a:gd name="T67" fmla="*/ 962 h 1528"/>
                <a:gd name="T68" fmla="*/ 76 w 1398"/>
                <a:gd name="T69" fmla="*/ 901 h 1528"/>
                <a:gd name="T70" fmla="*/ 7 w 1398"/>
                <a:gd name="T71" fmla="*/ 794 h 1528"/>
                <a:gd name="T72" fmla="*/ 0 w 1398"/>
                <a:gd name="T73" fmla="*/ 748 h 1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398" h="1528">
                  <a:moveTo>
                    <a:pt x="809" y="817"/>
                  </a:moveTo>
                  <a:lnTo>
                    <a:pt x="809" y="817"/>
                  </a:lnTo>
                  <a:cubicBezTo>
                    <a:pt x="786" y="809"/>
                    <a:pt x="748" y="825"/>
                    <a:pt x="725" y="817"/>
                  </a:cubicBezTo>
                  <a:cubicBezTo>
                    <a:pt x="702" y="809"/>
                    <a:pt x="702" y="748"/>
                    <a:pt x="679" y="764"/>
                  </a:cubicBezTo>
                  <a:cubicBezTo>
                    <a:pt x="649" y="786"/>
                    <a:pt x="657" y="840"/>
                    <a:pt x="634" y="878"/>
                  </a:cubicBezTo>
                  <a:cubicBezTo>
                    <a:pt x="626" y="893"/>
                    <a:pt x="588" y="886"/>
                    <a:pt x="596" y="901"/>
                  </a:cubicBezTo>
                  <a:cubicBezTo>
                    <a:pt x="603" y="924"/>
                    <a:pt x="634" y="932"/>
                    <a:pt x="657" y="947"/>
                  </a:cubicBezTo>
                  <a:cubicBezTo>
                    <a:pt x="657" y="947"/>
                    <a:pt x="672" y="1016"/>
                    <a:pt x="672" y="1023"/>
                  </a:cubicBezTo>
                  <a:cubicBezTo>
                    <a:pt x="672" y="1031"/>
                    <a:pt x="740" y="1023"/>
                    <a:pt x="740" y="1023"/>
                  </a:cubicBezTo>
                  <a:cubicBezTo>
                    <a:pt x="740" y="1023"/>
                    <a:pt x="756" y="970"/>
                    <a:pt x="771" y="970"/>
                  </a:cubicBezTo>
                  <a:cubicBezTo>
                    <a:pt x="779" y="970"/>
                    <a:pt x="840" y="924"/>
                    <a:pt x="840" y="924"/>
                  </a:cubicBezTo>
                  <a:cubicBezTo>
                    <a:pt x="832" y="901"/>
                    <a:pt x="840" y="878"/>
                    <a:pt x="832" y="855"/>
                  </a:cubicBezTo>
                  <a:cubicBezTo>
                    <a:pt x="825" y="840"/>
                    <a:pt x="825" y="825"/>
                    <a:pt x="809" y="817"/>
                  </a:cubicBezTo>
                  <a:close/>
                  <a:moveTo>
                    <a:pt x="0" y="748"/>
                  </a:moveTo>
                  <a:lnTo>
                    <a:pt x="0" y="748"/>
                  </a:lnTo>
                  <a:cubicBezTo>
                    <a:pt x="68" y="687"/>
                    <a:pt x="68" y="687"/>
                    <a:pt x="68" y="687"/>
                  </a:cubicBezTo>
                  <a:lnTo>
                    <a:pt x="68" y="687"/>
                  </a:lnTo>
                  <a:cubicBezTo>
                    <a:pt x="61" y="657"/>
                    <a:pt x="46" y="626"/>
                    <a:pt x="53" y="603"/>
                  </a:cubicBezTo>
                  <a:cubicBezTo>
                    <a:pt x="61" y="588"/>
                    <a:pt x="84" y="588"/>
                    <a:pt x="99" y="580"/>
                  </a:cubicBezTo>
                  <a:cubicBezTo>
                    <a:pt x="129" y="580"/>
                    <a:pt x="160" y="603"/>
                    <a:pt x="175" y="595"/>
                  </a:cubicBezTo>
                  <a:cubicBezTo>
                    <a:pt x="206" y="573"/>
                    <a:pt x="198" y="527"/>
                    <a:pt x="221" y="504"/>
                  </a:cubicBezTo>
                  <a:cubicBezTo>
                    <a:pt x="229" y="489"/>
                    <a:pt x="252" y="481"/>
                    <a:pt x="267" y="466"/>
                  </a:cubicBezTo>
                  <a:cubicBezTo>
                    <a:pt x="282" y="450"/>
                    <a:pt x="290" y="420"/>
                    <a:pt x="305" y="397"/>
                  </a:cubicBezTo>
                  <a:cubicBezTo>
                    <a:pt x="321" y="374"/>
                    <a:pt x="336" y="351"/>
                    <a:pt x="359" y="336"/>
                  </a:cubicBezTo>
                  <a:cubicBezTo>
                    <a:pt x="397" y="321"/>
                    <a:pt x="435" y="328"/>
                    <a:pt x="473" y="321"/>
                  </a:cubicBezTo>
                  <a:lnTo>
                    <a:pt x="473" y="321"/>
                  </a:lnTo>
                  <a:cubicBezTo>
                    <a:pt x="481" y="374"/>
                    <a:pt x="466" y="435"/>
                    <a:pt x="496" y="481"/>
                  </a:cubicBezTo>
                  <a:cubicBezTo>
                    <a:pt x="519" y="511"/>
                    <a:pt x="565" y="511"/>
                    <a:pt x="596" y="504"/>
                  </a:cubicBezTo>
                  <a:cubicBezTo>
                    <a:pt x="626" y="496"/>
                    <a:pt x="649" y="466"/>
                    <a:pt x="679" y="458"/>
                  </a:cubicBezTo>
                  <a:cubicBezTo>
                    <a:pt x="710" y="443"/>
                    <a:pt x="733" y="428"/>
                    <a:pt x="763" y="420"/>
                  </a:cubicBezTo>
                  <a:cubicBezTo>
                    <a:pt x="794" y="420"/>
                    <a:pt x="817" y="428"/>
                    <a:pt x="840" y="428"/>
                  </a:cubicBezTo>
                  <a:cubicBezTo>
                    <a:pt x="871" y="428"/>
                    <a:pt x="909" y="435"/>
                    <a:pt x="932" y="420"/>
                  </a:cubicBezTo>
                  <a:cubicBezTo>
                    <a:pt x="962" y="389"/>
                    <a:pt x="970" y="343"/>
                    <a:pt x="985" y="313"/>
                  </a:cubicBezTo>
                  <a:cubicBezTo>
                    <a:pt x="1000" y="290"/>
                    <a:pt x="1008" y="267"/>
                    <a:pt x="1023" y="244"/>
                  </a:cubicBezTo>
                  <a:cubicBezTo>
                    <a:pt x="1038" y="229"/>
                    <a:pt x="1061" y="221"/>
                    <a:pt x="1077" y="206"/>
                  </a:cubicBezTo>
                  <a:cubicBezTo>
                    <a:pt x="1107" y="168"/>
                    <a:pt x="1107" y="114"/>
                    <a:pt x="1138" y="76"/>
                  </a:cubicBezTo>
                  <a:cubicBezTo>
                    <a:pt x="1153" y="46"/>
                    <a:pt x="1184" y="23"/>
                    <a:pt x="1207" y="0"/>
                  </a:cubicBezTo>
                  <a:lnTo>
                    <a:pt x="1207" y="0"/>
                  </a:lnTo>
                  <a:cubicBezTo>
                    <a:pt x="1222" y="23"/>
                    <a:pt x="1229" y="53"/>
                    <a:pt x="1237" y="76"/>
                  </a:cubicBezTo>
                  <a:cubicBezTo>
                    <a:pt x="1237" y="76"/>
                    <a:pt x="1222" y="183"/>
                    <a:pt x="1222" y="191"/>
                  </a:cubicBezTo>
                  <a:cubicBezTo>
                    <a:pt x="1229" y="198"/>
                    <a:pt x="1283" y="290"/>
                    <a:pt x="1283" y="290"/>
                  </a:cubicBezTo>
                  <a:cubicBezTo>
                    <a:pt x="1313" y="336"/>
                    <a:pt x="1352" y="382"/>
                    <a:pt x="1367" y="435"/>
                  </a:cubicBezTo>
                  <a:cubicBezTo>
                    <a:pt x="1390" y="473"/>
                    <a:pt x="1390" y="519"/>
                    <a:pt x="1397" y="565"/>
                  </a:cubicBezTo>
                  <a:lnTo>
                    <a:pt x="1397" y="565"/>
                  </a:lnTo>
                  <a:cubicBezTo>
                    <a:pt x="1359" y="588"/>
                    <a:pt x="1321" y="611"/>
                    <a:pt x="1275" y="634"/>
                  </a:cubicBezTo>
                  <a:cubicBezTo>
                    <a:pt x="1275" y="634"/>
                    <a:pt x="1222" y="611"/>
                    <a:pt x="1214" y="618"/>
                  </a:cubicBezTo>
                  <a:cubicBezTo>
                    <a:pt x="1214" y="626"/>
                    <a:pt x="1176" y="672"/>
                    <a:pt x="1176" y="672"/>
                  </a:cubicBezTo>
                  <a:cubicBezTo>
                    <a:pt x="1199" y="703"/>
                    <a:pt x="1229" y="725"/>
                    <a:pt x="1229" y="756"/>
                  </a:cubicBezTo>
                  <a:cubicBezTo>
                    <a:pt x="1237" y="794"/>
                    <a:pt x="1222" y="832"/>
                    <a:pt x="1214" y="870"/>
                  </a:cubicBezTo>
                  <a:cubicBezTo>
                    <a:pt x="1207" y="901"/>
                    <a:pt x="1184" y="939"/>
                    <a:pt x="1191" y="978"/>
                  </a:cubicBezTo>
                  <a:cubicBezTo>
                    <a:pt x="1191" y="993"/>
                    <a:pt x="1222" y="978"/>
                    <a:pt x="1237" y="993"/>
                  </a:cubicBezTo>
                  <a:cubicBezTo>
                    <a:pt x="1260" y="1023"/>
                    <a:pt x="1275" y="1061"/>
                    <a:pt x="1298" y="1092"/>
                  </a:cubicBezTo>
                  <a:cubicBezTo>
                    <a:pt x="1321" y="1115"/>
                    <a:pt x="1336" y="1138"/>
                    <a:pt x="1359" y="1161"/>
                  </a:cubicBezTo>
                  <a:lnTo>
                    <a:pt x="1359" y="1161"/>
                  </a:lnTo>
                  <a:cubicBezTo>
                    <a:pt x="1329" y="1176"/>
                    <a:pt x="1306" y="1207"/>
                    <a:pt x="1283" y="1199"/>
                  </a:cubicBezTo>
                  <a:cubicBezTo>
                    <a:pt x="1222" y="1199"/>
                    <a:pt x="1168" y="1130"/>
                    <a:pt x="1123" y="1161"/>
                  </a:cubicBezTo>
                  <a:cubicBezTo>
                    <a:pt x="1077" y="1184"/>
                    <a:pt x="1130" y="1283"/>
                    <a:pt x="1092" y="1321"/>
                  </a:cubicBezTo>
                  <a:cubicBezTo>
                    <a:pt x="1061" y="1352"/>
                    <a:pt x="1008" y="1298"/>
                    <a:pt x="962" y="1306"/>
                  </a:cubicBezTo>
                  <a:cubicBezTo>
                    <a:pt x="932" y="1314"/>
                    <a:pt x="893" y="1336"/>
                    <a:pt x="871" y="1367"/>
                  </a:cubicBezTo>
                  <a:cubicBezTo>
                    <a:pt x="863" y="1390"/>
                    <a:pt x="886" y="1428"/>
                    <a:pt x="863" y="1443"/>
                  </a:cubicBezTo>
                  <a:cubicBezTo>
                    <a:pt x="848" y="1459"/>
                    <a:pt x="817" y="1413"/>
                    <a:pt x="802" y="1420"/>
                  </a:cubicBezTo>
                  <a:cubicBezTo>
                    <a:pt x="763" y="1436"/>
                    <a:pt x="763" y="1489"/>
                    <a:pt x="733" y="1505"/>
                  </a:cubicBezTo>
                  <a:cubicBezTo>
                    <a:pt x="702" y="1527"/>
                    <a:pt x="664" y="1520"/>
                    <a:pt x="626" y="1527"/>
                  </a:cubicBezTo>
                  <a:lnTo>
                    <a:pt x="626" y="1527"/>
                  </a:lnTo>
                  <a:cubicBezTo>
                    <a:pt x="565" y="1443"/>
                    <a:pt x="519" y="1344"/>
                    <a:pt x="443" y="1268"/>
                  </a:cubicBezTo>
                  <a:cubicBezTo>
                    <a:pt x="374" y="1207"/>
                    <a:pt x="282" y="1184"/>
                    <a:pt x="206" y="1130"/>
                  </a:cubicBezTo>
                  <a:cubicBezTo>
                    <a:pt x="152" y="1092"/>
                    <a:pt x="107" y="1061"/>
                    <a:pt x="68" y="1016"/>
                  </a:cubicBezTo>
                  <a:cubicBezTo>
                    <a:pt x="53" y="1000"/>
                    <a:pt x="61" y="978"/>
                    <a:pt x="61" y="962"/>
                  </a:cubicBezTo>
                  <a:cubicBezTo>
                    <a:pt x="53" y="947"/>
                    <a:pt x="46" y="932"/>
                    <a:pt x="46" y="916"/>
                  </a:cubicBezTo>
                  <a:cubicBezTo>
                    <a:pt x="53" y="909"/>
                    <a:pt x="76" y="909"/>
                    <a:pt x="76" y="901"/>
                  </a:cubicBezTo>
                  <a:cubicBezTo>
                    <a:pt x="84" y="886"/>
                    <a:pt x="84" y="870"/>
                    <a:pt x="76" y="863"/>
                  </a:cubicBezTo>
                  <a:cubicBezTo>
                    <a:pt x="61" y="832"/>
                    <a:pt x="30" y="817"/>
                    <a:pt x="7" y="794"/>
                  </a:cubicBezTo>
                  <a:lnTo>
                    <a:pt x="7" y="794"/>
                  </a:lnTo>
                  <a:cubicBezTo>
                    <a:pt x="0" y="748"/>
                    <a:pt x="0" y="748"/>
                    <a:pt x="0" y="748"/>
                  </a:cubicBezTo>
                  <a:close/>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72" name="Freeform 42"/>
            <p:cNvSpPr>
              <a:spLocks noChangeArrowheads="1"/>
            </p:cNvSpPr>
            <p:nvPr/>
          </p:nvSpPr>
          <p:spPr bwMode="auto">
            <a:xfrm>
              <a:off x="7249641" y="7859713"/>
              <a:ext cx="90481" cy="101600"/>
            </a:xfrm>
            <a:custGeom>
              <a:avLst/>
              <a:gdLst>
                <a:gd name="T0" fmla="*/ 221 w 253"/>
                <a:gd name="T1" fmla="*/ 69 h 284"/>
                <a:gd name="T2" fmla="*/ 221 w 253"/>
                <a:gd name="T3" fmla="*/ 69 h 284"/>
                <a:gd name="T4" fmla="*/ 137 w 253"/>
                <a:gd name="T5" fmla="*/ 69 h 284"/>
                <a:gd name="T6" fmla="*/ 91 w 253"/>
                <a:gd name="T7" fmla="*/ 16 h 284"/>
                <a:gd name="T8" fmla="*/ 46 w 253"/>
                <a:gd name="T9" fmla="*/ 130 h 284"/>
                <a:gd name="T10" fmla="*/ 8 w 253"/>
                <a:gd name="T11" fmla="*/ 153 h 284"/>
                <a:gd name="T12" fmla="*/ 69 w 253"/>
                <a:gd name="T13" fmla="*/ 199 h 284"/>
                <a:gd name="T14" fmla="*/ 84 w 253"/>
                <a:gd name="T15" fmla="*/ 275 h 284"/>
                <a:gd name="T16" fmla="*/ 152 w 253"/>
                <a:gd name="T17" fmla="*/ 275 h 284"/>
                <a:gd name="T18" fmla="*/ 183 w 253"/>
                <a:gd name="T19" fmla="*/ 222 h 284"/>
                <a:gd name="T20" fmla="*/ 252 w 253"/>
                <a:gd name="T21" fmla="*/ 176 h 284"/>
                <a:gd name="T22" fmla="*/ 244 w 253"/>
                <a:gd name="T23" fmla="*/ 107 h 284"/>
                <a:gd name="T24" fmla="*/ 221 w 253"/>
                <a:gd name="T25" fmla="*/ 69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53" h="284">
                  <a:moveTo>
                    <a:pt x="221" y="69"/>
                  </a:moveTo>
                  <a:lnTo>
                    <a:pt x="221" y="69"/>
                  </a:lnTo>
                  <a:cubicBezTo>
                    <a:pt x="198" y="61"/>
                    <a:pt x="160" y="77"/>
                    <a:pt x="137" y="69"/>
                  </a:cubicBezTo>
                  <a:cubicBezTo>
                    <a:pt x="114" y="61"/>
                    <a:pt x="114" y="0"/>
                    <a:pt x="91" y="16"/>
                  </a:cubicBezTo>
                  <a:cubicBezTo>
                    <a:pt x="61" y="38"/>
                    <a:pt x="69" y="92"/>
                    <a:pt x="46" y="130"/>
                  </a:cubicBezTo>
                  <a:cubicBezTo>
                    <a:pt x="38" y="145"/>
                    <a:pt x="0" y="138"/>
                    <a:pt x="8" y="153"/>
                  </a:cubicBezTo>
                  <a:cubicBezTo>
                    <a:pt x="15" y="176"/>
                    <a:pt x="46" y="184"/>
                    <a:pt x="69" y="199"/>
                  </a:cubicBezTo>
                  <a:cubicBezTo>
                    <a:pt x="69" y="199"/>
                    <a:pt x="84" y="268"/>
                    <a:pt x="84" y="275"/>
                  </a:cubicBezTo>
                  <a:cubicBezTo>
                    <a:pt x="84" y="283"/>
                    <a:pt x="152" y="275"/>
                    <a:pt x="152" y="275"/>
                  </a:cubicBezTo>
                  <a:cubicBezTo>
                    <a:pt x="152" y="275"/>
                    <a:pt x="168" y="222"/>
                    <a:pt x="183" y="222"/>
                  </a:cubicBezTo>
                  <a:cubicBezTo>
                    <a:pt x="191" y="222"/>
                    <a:pt x="252" y="176"/>
                    <a:pt x="252" y="176"/>
                  </a:cubicBezTo>
                  <a:cubicBezTo>
                    <a:pt x="244" y="153"/>
                    <a:pt x="252" y="130"/>
                    <a:pt x="244" y="107"/>
                  </a:cubicBezTo>
                  <a:cubicBezTo>
                    <a:pt x="237" y="92"/>
                    <a:pt x="237" y="77"/>
                    <a:pt x="221" y="69"/>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73" name="Freeform 43"/>
            <p:cNvSpPr>
              <a:spLocks noChangeArrowheads="1"/>
            </p:cNvSpPr>
            <p:nvPr/>
          </p:nvSpPr>
          <p:spPr bwMode="auto">
            <a:xfrm>
              <a:off x="7203606" y="7134225"/>
              <a:ext cx="376213" cy="641350"/>
            </a:xfrm>
            <a:custGeom>
              <a:avLst/>
              <a:gdLst>
                <a:gd name="T0" fmla="*/ 267 w 1047"/>
                <a:gd name="T1" fmla="*/ 1229 h 1780"/>
                <a:gd name="T2" fmla="*/ 176 w 1047"/>
                <a:gd name="T3" fmla="*/ 1283 h 1780"/>
                <a:gd name="T4" fmla="*/ 130 w 1047"/>
                <a:gd name="T5" fmla="*/ 1359 h 1780"/>
                <a:gd name="T6" fmla="*/ 214 w 1047"/>
                <a:gd name="T7" fmla="*/ 1451 h 1780"/>
                <a:gd name="T8" fmla="*/ 244 w 1047"/>
                <a:gd name="T9" fmla="*/ 1520 h 1780"/>
                <a:gd name="T10" fmla="*/ 359 w 1047"/>
                <a:gd name="T11" fmla="*/ 1359 h 1780"/>
                <a:gd name="T12" fmla="*/ 267 w 1047"/>
                <a:gd name="T13" fmla="*/ 1229 h 1780"/>
                <a:gd name="T14" fmla="*/ 15 w 1047"/>
                <a:gd name="T15" fmla="*/ 1589 h 1780"/>
                <a:gd name="T16" fmla="*/ 15 w 1047"/>
                <a:gd name="T17" fmla="*/ 1245 h 1780"/>
                <a:gd name="T18" fmla="*/ 53 w 1047"/>
                <a:gd name="T19" fmla="*/ 1069 h 1780"/>
                <a:gd name="T20" fmla="*/ 176 w 1047"/>
                <a:gd name="T21" fmla="*/ 855 h 1780"/>
                <a:gd name="T22" fmla="*/ 214 w 1047"/>
                <a:gd name="T23" fmla="*/ 634 h 1780"/>
                <a:gd name="T24" fmla="*/ 267 w 1047"/>
                <a:gd name="T25" fmla="*/ 542 h 1780"/>
                <a:gd name="T26" fmla="*/ 229 w 1047"/>
                <a:gd name="T27" fmla="*/ 512 h 1780"/>
                <a:gd name="T28" fmla="*/ 290 w 1047"/>
                <a:gd name="T29" fmla="*/ 389 h 1780"/>
                <a:gd name="T30" fmla="*/ 351 w 1047"/>
                <a:gd name="T31" fmla="*/ 252 h 1780"/>
                <a:gd name="T32" fmla="*/ 435 w 1047"/>
                <a:gd name="T33" fmla="*/ 206 h 1780"/>
                <a:gd name="T34" fmla="*/ 557 w 1047"/>
                <a:gd name="T35" fmla="*/ 68 h 1780"/>
                <a:gd name="T36" fmla="*/ 642 w 1047"/>
                <a:gd name="T37" fmla="*/ 0 h 1780"/>
                <a:gd name="T38" fmla="*/ 665 w 1047"/>
                <a:gd name="T39" fmla="*/ 99 h 1780"/>
                <a:gd name="T40" fmla="*/ 840 w 1047"/>
                <a:gd name="T41" fmla="*/ 122 h 1780"/>
                <a:gd name="T42" fmla="*/ 810 w 1047"/>
                <a:gd name="T43" fmla="*/ 198 h 1780"/>
                <a:gd name="T44" fmla="*/ 848 w 1047"/>
                <a:gd name="T45" fmla="*/ 359 h 1780"/>
                <a:gd name="T46" fmla="*/ 932 w 1047"/>
                <a:gd name="T47" fmla="*/ 527 h 1780"/>
                <a:gd name="T48" fmla="*/ 878 w 1047"/>
                <a:gd name="T49" fmla="*/ 664 h 1780"/>
                <a:gd name="T50" fmla="*/ 1039 w 1047"/>
                <a:gd name="T51" fmla="*/ 664 h 1780"/>
                <a:gd name="T52" fmla="*/ 955 w 1047"/>
                <a:gd name="T53" fmla="*/ 764 h 1780"/>
                <a:gd name="T54" fmla="*/ 970 w 1047"/>
                <a:gd name="T55" fmla="*/ 871 h 1780"/>
                <a:gd name="T56" fmla="*/ 909 w 1047"/>
                <a:gd name="T57" fmla="*/ 1000 h 1780"/>
                <a:gd name="T58" fmla="*/ 894 w 1047"/>
                <a:gd name="T59" fmla="*/ 1130 h 1780"/>
                <a:gd name="T60" fmla="*/ 749 w 1047"/>
                <a:gd name="T61" fmla="*/ 1268 h 1780"/>
                <a:gd name="T62" fmla="*/ 680 w 1047"/>
                <a:gd name="T63" fmla="*/ 1344 h 1780"/>
                <a:gd name="T64" fmla="*/ 565 w 1047"/>
                <a:gd name="T65" fmla="*/ 1512 h 1780"/>
                <a:gd name="T66" fmla="*/ 474 w 1047"/>
                <a:gd name="T67" fmla="*/ 1688 h 1780"/>
                <a:gd name="T68" fmla="*/ 305 w 1047"/>
                <a:gd name="T69" fmla="*/ 1688 h 1780"/>
                <a:gd name="T70" fmla="*/ 138 w 1047"/>
                <a:gd name="T71" fmla="*/ 1772 h 1780"/>
                <a:gd name="T72" fmla="*/ 15 w 1047"/>
                <a:gd name="T73" fmla="*/ 1589 h 1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47" h="1780">
                  <a:moveTo>
                    <a:pt x="267" y="1229"/>
                  </a:moveTo>
                  <a:lnTo>
                    <a:pt x="267" y="1229"/>
                  </a:lnTo>
                  <a:cubicBezTo>
                    <a:pt x="244" y="1207"/>
                    <a:pt x="206" y="1191"/>
                    <a:pt x="183" y="1207"/>
                  </a:cubicBezTo>
                  <a:cubicBezTo>
                    <a:pt x="160" y="1214"/>
                    <a:pt x="183" y="1260"/>
                    <a:pt x="176" y="1283"/>
                  </a:cubicBezTo>
                  <a:cubicBezTo>
                    <a:pt x="168" y="1291"/>
                    <a:pt x="138" y="1283"/>
                    <a:pt x="130" y="1298"/>
                  </a:cubicBezTo>
                  <a:cubicBezTo>
                    <a:pt x="122" y="1321"/>
                    <a:pt x="122" y="1344"/>
                    <a:pt x="130" y="1359"/>
                  </a:cubicBezTo>
                  <a:cubicBezTo>
                    <a:pt x="145" y="1382"/>
                    <a:pt x="183" y="1390"/>
                    <a:pt x="199" y="1413"/>
                  </a:cubicBezTo>
                  <a:cubicBezTo>
                    <a:pt x="206" y="1421"/>
                    <a:pt x="221" y="1436"/>
                    <a:pt x="214" y="1451"/>
                  </a:cubicBezTo>
                  <a:cubicBezTo>
                    <a:pt x="214" y="1466"/>
                    <a:pt x="176" y="1466"/>
                    <a:pt x="183" y="1482"/>
                  </a:cubicBezTo>
                  <a:cubicBezTo>
                    <a:pt x="191" y="1504"/>
                    <a:pt x="221" y="1535"/>
                    <a:pt x="244" y="1520"/>
                  </a:cubicBezTo>
                  <a:cubicBezTo>
                    <a:pt x="275" y="1489"/>
                    <a:pt x="237" y="1436"/>
                    <a:pt x="267" y="1405"/>
                  </a:cubicBezTo>
                  <a:cubicBezTo>
                    <a:pt x="282" y="1375"/>
                    <a:pt x="351" y="1398"/>
                    <a:pt x="359" y="1359"/>
                  </a:cubicBezTo>
                  <a:cubicBezTo>
                    <a:pt x="367" y="1329"/>
                    <a:pt x="305" y="1314"/>
                    <a:pt x="290" y="1283"/>
                  </a:cubicBezTo>
                  <a:cubicBezTo>
                    <a:pt x="275" y="1268"/>
                    <a:pt x="282" y="1237"/>
                    <a:pt x="267" y="1229"/>
                  </a:cubicBezTo>
                  <a:close/>
                  <a:moveTo>
                    <a:pt x="15" y="1589"/>
                  </a:moveTo>
                  <a:lnTo>
                    <a:pt x="15" y="1589"/>
                  </a:lnTo>
                  <a:cubicBezTo>
                    <a:pt x="38" y="1550"/>
                    <a:pt x="84" y="1527"/>
                    <a:pt x="84" y="1489"/>
                  </a:cubicBezTo>
                  <a:cubicBezTo>
                    <a:pt x="84" y="1405"/>
                    <a:pt x="30" y="1329"/>
                    <a:pt x="15" y="1245"/>
                  </a:cubicBezTo>
                  <a:cubicBezTo>
                    <a:pt x="8" y="1207"/>
                    <a:pt x="0" y="1168"/>
                    <a:pt x="8" y="1130"/>
                  </a:cubicBezTo>
                  <a:cubicBezTo>
                    <a:pt x="15" y="1107"/>
                    <a:pt x="53" y="1100"/>
                    <a:pt x="53" y="1069"/>
                  </a:cubicBezTo>
                  <a:cubicBezTo>
                    <a:pt x="69" y="1016"/>
                    <a:pt x="23" y="962"/>
                    <a:pt x="46" y="916"/>
                  </a:cubicBezTo>
                  <a:cubicBezTo>
                    <a:pt x="69" y="871"/>
                    <a:pt x="138" y="878"/>
                    <a:pt x="176" y="855"/>
                  </a:cubicBezTo>
                  <a:cubicBezTo>
                    <a:pt x="191" y="840"/>
                    <a:pt x="206" y="825"/>
                    <a:pt x="214" y="802"/>
                  </a:cubicBezTo>
                  <a:cubicBezTo>
                    <a:pt x="221" y="748"/>
                    <a:pt x="199" y="687"/>
                    <a:pt x="214" y="634"/>
                  </a:cubicBezTo>
                  <a:cubicBezTo>
                    <a:pt x="221" y="618"/>
                    <a:pt x="252" y="641"/>
                    <a:pt x="260" y="626"/>
                  </a:cubicBezTo>
                  <a:cubicBezTo>
                    <a:pt x="275" y="603"/>
                    <a:pt x="275" y="573"/>
                    <a:pt x="267" y="542"/>
                  </a:cubicBezTo>
                  <a:cubicBezTo>
                    <a:pt x="260" y="527"/>
                    <a:pt x="237" y="527"/>
                    <a:pt x="229" y="512"/>
                  </a:cubicBezTo>
                  <a:lnTo>
                    <a:pt x="229" y="512"/>
                  </a:lnTo>
                  <a:cubicBezTo>
                    <a:pt x="252" y="489"/>
                    <a:pt x="298" y="466"/>
                    <a:pt x="313" y="435"/>
                  </a:cubicBezTo>
                  <a:cubicBezTo>
                    <a:pt x="321" y="420"/>
                    <a:pt x="282" y="405"/>
                    <a:pt x="290" y="389"/>
                  </a:cubicBezTo>
                  <a:cubicBezTo>
                    <a:pt x="290" y="366"/>
                    <a:pt x="321" y="359"/>
                    <a:pt x="336" y="336"/>
                  </a:cubicBezTo>
                  <a:cubicBezTo>
                    <a:pt x="344" y="313"/>
                    <a:pt x="344" y="282"/>
                    <a:pt x="351" y="252"/>
                  </a:cubicBezTo>
                  <a:lnTo>
                    <a:pt x="351" y="252"/>
                  </a:lnTo>
                  <a:cubicBezTo>
                    <a:pt x="382" y="237"/>
                    <a:pt x="405" y="221"/>
                    <a:pt x="435" y="206"/>
                  </a:cubicBezTo>
                  <a:cubicBezTo>
                    <a:pt x="466" y="198"/>
                    <a:pt x="504" y="214"/>
                    <a:pt x="527" y="191"/>
                  </a:cubicBezTo>
                  <a:cubicBezTo>
                    <a:pt x="557" y="160"/>
                    <a:pt x="535" y="107"/>
                    <a:pt x="557" y="68"/>
                  </a:cubicBezTo>
                  <a:cubicBezTo>
                    <a:pt x="573" y="38"/>
                    <a:pt x="611" y="23"/>
                    <a:pt x="642" y="0"/>
                  </a:cubicBezTo>
                  <a:lnTo>
                    <a:pt x="642" y="0"/>
                  </a:lnTo>
                  <a:cubicBezTo>
                    <a:pt x="649" y="23"/>
                    <a:pt x="672" y="46"/>
                    <a:pt x="680" y="68"/>
                  </a:cubicBezTo>
                  <a:cubicBezTo>
                    <a:pt x="680" y="76"/>
                    <a:pt x="657" y="91"/>
                    <a:pt x="665" y="99"/>
                  </a:cubicBezTo>
                  <a:cubicBezTo>
                    <a:pt x="695" y="107"/>
                    <a:pt x="726" y="91"/>
                    <a:pt x="756" y="99"/>
                  </a:cubicBezTo>
                  <a:cubicBezTo>
                    <a:pt x="787" y="99"/>
                    <a:pt x="817" y="114"/>
                    <a:pt x="840" y="122"/>
                  </a:cubicBezTo>
                  <a:lnTo>
                    <a:pt x="840" y="122"/>
                  </a:lnTo>
                  <a:cubicBezTo>
                    <a:pt x="832" y="145"/>
                    <a:pt x="802" y="168"/>
                    <a:pt x="810" y="198"/>
                  </a:cubicBezTo>
                  <a:cubicBezTo>
                    <a:pt x="825" y="221"/>
                    <a:pt x="878" y="221"/>
                    <a:pt x="886" y="252"/>
                  </a:cubicBezTo>
                  <a:cubicBezTo>
                    <a:pt x="894" y="290"/>
                    <a:pt x="840" y="321"/>
                    <a:pt x="848" y="359"/>
                  </a:cubicBezTo>
                  <a:cubicBezTo>
                    <a:pt x="855" y="382"/>
                    <a:pt x="901" y="374"/>
                    <a:pt x="909" y="397"/>
                  </a:cubicBezTo>
                  <a:cubicBezTo>
                    <a:pt x="932" y="435"/>
                    <a:pt x="932" y="489"/>
                    <a:pt x="932" y="527"/>
                  </a:cubicBezTo>
                  <a:cubicBezTo>
                    <a:pt x="932" y="542"/>
                    <a:pt x="909" y="550"/>
                    <a:pt x="909" y="557"/>
                  </a:cubicBezTo>
                  <a:cubicBezTo>
                    <a:pt x="894" y="596"/>
                    <a:pt x="848" y="649"/>
                    <a:pt x="878" y="664"/>
                  </a:cubicBezTo>
                  <a:cubicBezTo>
                    <a:pt x="917" y="695"/>
                    <a:pt x="978" y="634"/>
                    <a:pt x="1024" y="634"/>
                  </a:cubicBezTo>
                  <a:cubicBezTo>
                    <a:pt x="1031" y="634"/>
                    <a:pt x="1039" y="649"/>
                    <a:pt x="1039" y="664"/>
                  </a:cubicBezTo>
                  <a:cubicBezTo>
                    <a:pt x="1046" y="687"/>
                    <a:pt x="1046" y="718"/>
                    <a:pt x="1031" y="741"/>
                  </a:cubicBezTo>
                  <a:cubicBezTo>
                    <a:pt x="1016" y="764"/>
                    <a:pt x="970" y="741"/>
                    <a:pt x="955" y="764"/>
                  </a:cubicBezTo>
                  <a:cubicBezTo>
                    <a:pt x="932" y="787"/>
                    <a:pt x="924" y="817"/>
                    <a:pt x="924" y="848"/>
                  </a:cubicBezTo>
                  <a:cubicBezTo>
                    <a:pt x="932" y="863"/>
                    <a:pt x="970" y="855"/>
                    <a:pt x="970" y="871"/>
                  </a:cubicBezTo>
                  <a:cubicBezTo>
                    <a:pt x="978" y="893"/>
                    <a:pt x="962" y="916"/>
                    <a:pt x="955" y="939"/>
                  </a:cubicBezTo>
                  <a:cubicBezTo>
                    <a:pt x="947" y="962"/>
                    <a:pt x="924" y="977"/>
                    <a:pt x="909" y="1000"/>
                  </a:cubicBezTo>
                  <a:cubicBezTo>
                    <a:pt x="894" y="1016"/>
                    <a:pt x="871" y="1031"/>
                    <a:pt x="871" y="1054"/>
                  </a:cubicBezTo>
                  <a:cubicBezTo>
                    <a:pt x="871" y="1085"/>
                    <a:pt x="909" y="1107"/>
                    <a:pt x="894" y="1130"/>
                  </a:cubicBezTo>
                  <a:cubicBezTo>
                    <a:pt x="886" y="1153"/>
                    <a:pt x="840" y="1138"/>
                    <a:pt x="817" y="1153"/>
                  </a:cubicBezTo>
                  <a:cubicBezTo>
                    <a:pt x="787" y="1184"/>
                    <a:pt x="771" y="1229"/>
                    <a:pt x="749" y="1268"/>
                  </a:cubicBezTo>
                  <a:lnTo>
                    <a:pt x="749" y="1268"/>
                  </a:lnTo>
                  <a:cubicBezTo>
                    <a:pt x="726" y="1291"/>
                    <a:pt x="695" y="1314"/>
                    <a:pt x="680" y="1344"/>
                  </a:cubicBezTo>
                  <a:cubicBezTo>
                    <a:pt x="649" y="1382"/>
                    <a:pt x="649" y="1436"/>
                    <a:pt x="619" y="1474"/>
                  </a:cubicBezTo>
                  <a:cubicBezTo>
                    <a:pt x="603" y="1489"/>
                    <a:pt x="580" y="1497"/>
                    <a:pt x="565" y="1512"/>
                  </a:cubicBezTo>
                  <a:cubicBezTo>
                    <a:pt x="550" y="1535"/>
                    <a:pt x="542" y="1558"/>
                    <a:pt x="527" y="1581"/>
                  </a:cubicBezTo>
                  <a:cubicBezTo>
                    <a:pt x="512" y="1611"/>
                    <a:pt x="504" y="1657"/>
                    <a:pt x="474" y="1688"/>
                  </a:cubicBezTo>
                  <a:cubicBezTo>
                    <a:pt x="451" y="1703"/>
                    <a:pt x="413" y="1696"/>
                    <a:pt x="382" y="1696"/>
                  </a:cubicBezTo>
                  <a:cubicBezTo>
                    <a:pt x="359" y="1696"/>
                    <a:pt x="336" y="1688"/>
                    <a:pt x="305" y="1688"/>
                  </a:cubicBezTo>
                  <a:cubicBezTo>
                    <a:pt x="275" y="1696"/>
                    <a:pt x="252" y="1711"/>
                    <a:pt x="221" y="1726"/>
                  </a:cubicBezTo>
                  <a:cubicBezTo>
                    <a:pt x="191" y="1734"/>
                    <a:pt x="168" y="1764"/>
                    <a:pt x="138" y="1772"/>
                  </a:cubicBezTo>
                  <a:cubicBezTo>
                    <a:pt x="107" y="1779"/>
                    <a:pt x="61" y="1779"/>
                    <a:pt x="38" y="1749"/>
                  </a:cubicBezTo>
                  <a:cubicBezTo>
                    <a:pt x="8" y="1703"/>
                    <a:pt x="23" y="1642"/>
                    <a:pt x="15" y="1589"/>
                  </a:cubicBezTo>
                  <a:close/>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74" name="Freeform 44"/>
            <p:cNvSpPr>
              <a:spLocks noChangeArrowheads="1"/>
            </p:cNvSpPr>
            <p:nvPr/>
          </p:nvSpPr>
          <p:spPr bwMode="auto">
            <a:xfrm>
              <a:off x="7248053" y="7562851"/>
              <a:ext cx="88894" cy="123825"/>
            </a:xfrm>
            <a:custGeom>
              <a:avLst/>
              <a:gdLst>
                <a:gd name="T0" fmla="*/ 145 w 246"/>
                <a:gd name="T1" fmla="*/ 38 h 345"/>
                <a:gd name="T2" fmla="*/ 145 w 246"/>
                <a:gd name="T3" fmla="*/ 38 h 345"/>
                <a:gd name="T4" fmla="*/ 61 w 246"/>
                <a:gd name="T5" fmla="*/ 16 h 345"/>
                <a:gd name="T6" fmla="*/ 54 w 246"/>
                <a:gd name="T7" fmla="*/ 92 h 345"/>
                <a:gd name="T8" fmla="*/ 8 w 246"/>
                <a:gd name="T9" fmla="*/ 107 h 345"/>
                <a:gd name="T10" fmla="*/ 8 w 246"/>
                <a:gd name="T11" fmla="*/ 168 h 345"/>
                <a:gd name="T12" fmla="*/ 77 w 246"/>
                <a:gd name="T13" fmla="*/ 222 h 345"/>
                <a:gd name="T14" fmla="*/ 92 w 246"/>
                <a:gd name="T15" fmla="*/ 260 h 345"/>
                <a:gd name="T16" fmla="*/ 61 w 246"/>
                <a:gd name="T17" fmla="*/ 291 h 345"/>
                <a:gd name="T18" fmla="*/ 122 w 246"/>
                <a:gd name="T19" fmla="*/ 329 h 345"/>
                <a:gd name="T20" fmla="*/ 145 w 246"/>
                <a:gd name="T21" fmla="*/ 214 h 345"/>
                <a:gd name="T22" fmla="*/ 237 w 246"/>
                <a:gd name="T23" fmla="*/ 168 h 345"/>
                <a:gd name="T24" fmla="*/ 168 w 246"/>
                <a:gd name="T25" fmla="*/ 92 h 345"/>
                <a:gd name="T26" fmla="*/ 145 w 246"/>
                <a:gd name="T27" fmla="*/ 38 h 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46" h="345">
                  <a:moveTo>
                    <a:pt x="145" y="38"/>
                  </a:moveTo>
                  <a:lnTo>
                    <a:pt x="145" y="38"/>
                  </a:lnTo>
                  <a:cubicBezTo>
                    <a:pt x="122" y="16"/>
                    <a:pt x="84" y="0"/>
                    <a:pt x="61" y="16"/>
                  </a:cubicBezTo>
                  <a:cubicBezTo>
                    <a:pt x="38" y="23"/>
                    <a:pt x="61" y="69"/>
                    <a:pt x="54" y="92"/>
                  </a:cubicBezTo>
                  <a:cubicBezTo>
                    <a:pt x="46" y="100"/>
                    <a:pt x="16" y="92"/>
                    <a:pt x="8" y="107"/>
                  </a:cubicBezTo>
                  <a:cubicBezTo>
                    <a:pt x="0" y="130"/>
                    <a:pt x="0" y="153"/>
                    <a:pt x="8" y="168"/>
                  </a:cubicBezTo>
                  <a:cubicBezTo>
                    <a:pt x="23" y="191"/>
                    <a:pt x="61" y="199"/>
                    <a:pt x="77" y="222"/>
                  </a:cubicBezTo>
                  <a:cubicBezTo>
                    <a:pt x="84" y="230"/>
                    <a:pt x="99" y="245"/>
                    <a:pt x="92" y="260"/>
                  </a:cubicBezTo>
                  <a:cubicBezTo>
                    <a:pt x="92" y="275"/>
                    <a:pt x="54" y="275"/>
                    <a:pt x="61" y="291"/>
                  </a:cubicBezTo>
                  <a:cubicBezTo>
                    <a:pt x="69" y="313"/>
                    <a:pt x="99" y="344"/>
                    <a:pt x="122" y="329"/>
                  </a:cubicBezTo>
                  <a:cubicBezTo>
                    <a:pt x="153" y="298"/>
                    <a:pt x="115" y="245"/>
                    <a:pt x="145" y="214"/>
                  </a:cubicBezTo>
                  <a:cubicBezTo>
                    <a:pt x="160" y="184"/>
                    <a:pt x="229" y="207"/>
                    <a:pt x="237" y="168"/>
                  </a:cubicBezTo>
                  <a:cubicBezTo>
                    <a:pt x="245" y="138"/>
                    <a:pt x="183" y="123"/>
                    <a:pt x="168" y="92"/>
                  </a:cubicBezTo>
                  <a:cubicBezTo>
                    <a:pt x="153" y="77"/>
                    <a:pt x="160" y="46"/>
                    <a:pt x="145" y="38"/>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75" name="Freeform 45"/>
            <p:cNvSpPr>
              <a:spLocks noChangeArrowheads="1"/>
            </p:cNvSpPr>
            <p:nvPr/>
          </p:nvSpPr>
          <p:spPr bwMode="auto">
            <a:xfrm>
              <a:off x="7473463" y="7024689"/>
              <a:ext cx="725441" cy="896937"/>
            </a:xfrm>
            <a:custGeom>
              <a:avLst/>
              <a:gdLst>
                <a:gd name="T0" fmla="*/ 0 w 2017"/>
                <a:gd name="T1" fmla="*/ 1574 h 2491"/>
                <a:gd name="T2" fmla="*/ 145 w 2017"/>
                <a:gd name="T3" fmla="*/ 1436 h 2491"/>
                <a:gd name="T4" fmla="*/ 160 w 2017"/>
                <a:gd name="T5" fmla="*/ 1306 h 2491"/>
                <a:gd name="T6" fmla="*/ 221 w 2017"/>
                <a:gd name="T7" fmla="*/ 1177 h 2491"/>
                <a:gd name="T8" fmla="*/ 206 w 2017"/>
                <a:gd name="T9" fmla="*/ 1070 h 2491"/>
                <a:gd name="T10" fmla="*/ 290 w 2017"/>
                <a:gd name="T11" fmla="*/ 970 h 2491"/>
                <a:gd name="T12" fmla="*/ 129 w 2017"/>
                <a:gd name="T13" fmla="*/ 970 h 2491"/>
                <a:gd name="T14" fmla="*/ 183 w 2017"/>
                <a:gd name="T15" fmla="*/ 833 h 2491"/>
                <a:gd name="T16" fmla="*/ 99 w 2017"/>
                <a:gd name="T17" fmla="*/ 665 h 2491"/>
                <a:gd name="T18" fmla="*/ 61 w 2017"/>
                <a:gd name="T19" fmla="*/ 504 h 2491"/>
                <a:gd name="T20" fmla="*/ 91 w 2017"/>
                <a:gd name="T21" fmla="*/ 428 h 2491"/>
                <a:gd name="T22" fmla="*/ 374 w 2017"/>
                <a:gd name="T23" fmla="*/ 283 h 2491"/>
                <a:gd name="T24" fmla="*/ 588 w 2017"/>
                <a:gd name="T25" fmla="*/ 367 h 2491"/>
                <a:gd name="T26" fmla="*/ 725 w 2017"/>
                <a:gd name="T27" fmla="*/ 252 h 2491"/>
                <a:gd name="T28" fmla="*/ 580 w 2017"/>
                <a:gd name="T29" fmla="*/ 191 h 2491"/>
                <a:gd name="T30" fmla="*/ 825 w 2017"/>
                <a:gd name="T31" fmla="*/ 145 h 2491"/>
                <a:gd name="T32" fmla="*/ 901 w 2017"/>
                <a:gd name="T33" fmla="*/ 8 h 2491"/>
                <a:gd name="T34" fmla="*/ 1031 w 2017"/>
                <a:gd name="T35" fmla="*/ 138 h 2491"/>
                <a:gd name="T36" fmla="*/ 1084 w 2017"/>
                <a:gd name="T37" fmla="*/ 374 h 2491"/>
                <a:gd name="T38" fmla="*/ 1206 w 2017"/>
                <a:gd name="T39" fmla="*/ 420 h 2491"/>
                <a:gd name="T40" fmla="*/ 1229 w 2017"/>
                <a:gd name="T41" fmla="*/ 313 h 2491"/>
                <a:gd name="T42" fmla="*/ 1374 w 2017"/>
                <a:gd name="T43" fmla="*/ 184 h 2491"/>
                <a:gd name="T44" fmla="*/ 1504 w 2017"/>
                <a:gd name="T45" fmla="*/ 283 h 2491"/>
                <a:gd name="T46" fmla="*/ 1840 w 2017"/>
                <a:gd name="T47" fmla="*/ 833 h 2491"/>
                <a:gd name="T48" fmla="*/ 1665 w 2017"/>
                <a:gd name="T49" fmla="*/ 1574 h 2491"/>
                <a:gd name="T50" fmla="*/ 1443 w 2017"/>
                <a:gd name="T51" fmla="*/ 1895 h 2491"/>
                <a:gd name="T52" fmla="*/ 1772 w 2017"/>
                <a:gd name="T53" fmla="*/ 2101 h 2491"/>
                <a:gd name="T54" fmla="*/ 1741 w 2017"/>
                <a:gd name="T55" fmla="*/ 2169 h 2491"/>
                <a:gd name="T56" fmla="*/ 1680 w 2017"/>
                <a:gd name="T57" fmla="*/ 2269 h 2491"/>
                <a:gd name="T58" fmla="*/ 1588 w 2017"/>
                <a:gd name="T59" fmla="*/ 2299 h 2491"/>
                <a:gd name="T60" fmla="*/ 1390 w 2017"/>
                <a:gd name="T61" fmla="*/ 2315 h 2491"/>
                <a:gd name="T62" fmla="*/ 1275 w 2017"/>
                <a:gd name="T63" fmla="*/ 2437 h 2491"/>
                <a:gd name="T64" fmla="*/ 1161 w 2017"/>
                <a:gd name="T65" fmla="*/ 2414 h 2491"/>
                <a:gd name="T66" fmla="*/ 969 w 2017"/>
                <a:gd name="T67" fmla="*/ 2444 h 2491"/>
                <a:gd name="T68" fmla="*/ 802 w 2017"/>
                <a:gd name="T69" fmla="*/ 2421 h 2491"/>
                <a:gd name="T70" fmla="*/ 603 w 2017"/>
                <a:gd name="T71" fmla="*/ 2437 h 2491"/>
                <a:gd name="T72" fmla="*/ 473 w 2017"/>
                <a:gd name="T73" fmla="*/ 2421 h 2491"/>
                <a:gd name="T74" fmla="*/ 565 w 2017"/>
                <a:gd name="T75" fmla="*/ 2299 h 2491"/>
                <a:gd name="T76" fmla="*/ 435 w 2017"/>
                <a:gd name="T77" fmla="*/ 2254 h 2491"/>
                <a:gd name="T78" fmla="*/ 190 w 2017"/>
                <a:gd name="T79" fmla="*/ 2139 h 2491"/>
                <a:gd name="T80" fmla="*/ 160 w 2017"/>
                <a:gd name="T81" fmla="*/ 2009 h 2491"/>
                <a:gd name="T82" fmla="*/ 15 w 2017"/>
                <a:gd name="T83" fmla="*/ 1765 h 2491"/>
                <a:gd name="T84" fmla="*/ 0 w 2017"/>
                <a:gd name="T85" fmla="*/ 1574 h 24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7" h="2491">
                  <a:moveTo>
                    <a:pt x="0" y="1574"/>
                  </a:moveTo>
                  <a:lnTo>
                    <a:pt x="0" y="1574"/>
                  </a:lnTo>
                  <a:cubicBezTo>
                    <a:pt x="22" y="1535"/>
                    <a:pt x="38" y="1490"/>
                    <a:pt x="68" y="1459"/>
                  </a:cubicBezTo>
                  <a:cubicBezTo>
                    <a:pt x="91" y="1444"/>
                    <a:pt x="137" y="1459"/>
                    <a:pt x="145" y="1436"/>
                  </a:cubicBezTo>
                  <a:cubicBezTo>
                    <a:pt x="160" y="1413"/>
                    <a:pt x="122" y="1391"/>
                    <a:pt x="122" y="1360"/>
                  </a:cubicBezTo>
                  <a:cubicBezTo>
                    <a:pt x="122" y="1337"/>
                    <a:pt x="145" y="1322"/>
                    <a:pt x="160" y="1306"/>
                  </a:cubicBezTo>
                  <a:cubicBezTo>
                    <a:pt x="175" y="1283"/>
                    <a:pt x="198" y="1268"/>
                    <a:pt x="206" y="1245"/>
                  </a:cubicBezTo>
                  <a:cubicBezTo>
                    <a:pt x="213" y="1222"/>
                    <a:pt x="229" y="1199"/>
                    <a:pt x="221" y="1177"/>
                  </a:cubicBezTo>
                  <a:cubicBezTo>
                    <a:pt x="221" y="1161"/>
                    <a:pt x="183" y="1169"/>
                    <a:pt x="175" y="1154"/>
                  </a:cubicBezTo>
                  <a:cubicBezTo>
                    <a:pt x="175" y="1123"/>
                    <a:pt x="183" y="1093"/>
                    <a:pt x="206" y="1070"/>
                  </a:cubicBezTo>
                  <a:cubicBezTo>
                    <a:pt x="221" y="1047"/>
                    <a:pt x="267" y="1070"/>
                    <a:pt x="282" y="1047"/>
                  </a:cubicBezTo>
                  <a:cubicBezTo>
                    <a:pt x="297" y="1024"/>
                    <a:pt x="297" y="993"/>
                    <a:pt x="290" y="970"/>
                  </a:cubicBezTo>
                  <a:cubicBezTo>
                    <a:pt x="290" y="955"/>
                    <a:pt x="282" y="940"/>
                    <a:pt x="275" y="940"/>
                  </a:cubicBezTo>
                  <a:cubicBezTo>
                    <a:pt x="229" y="940"/>
                    <a:pt x="168" y="1001"/>
                    <a:pt x="129" y="970"/>
                  </a:cubicBezTo>
                  <a:cubicBezTo>
                    <a:pt x="99" y="955"/>
                    <a:pt x="145" y="902"/>
                    <a:pt x="160" y="863"/>
                  </a:cubicBezTo>
                  <a:cubicBezTo>
                    <a:pt x="160" y="856"/>
                    <a:pt x="183" y="848"/>
                    <a:pt x="183" y="833"/>
                  </a:cubicBezTo>
                  <a:cubicBezTo>
                    <a:pt x="183" y="795"/>
                    <a:pt x="183" y="741"/>
                    <a:pt x="160" y="703"/>
                  </a:cubicBezTo>
                  <a:cubicBezTo>
                    <a:pt x="152" y="680"/>
                    <a:pt x="106" y="688"/>
                    <a:pt x="99" y="665"/>
                  </a:cubicBezTo>
                  <a:cubicBezTo>
                    <a:pt x="91" y="627"/>
                    <a:pt x="145" y="596"/>
                    <a:pt x="137" y="558"/>
                  </a:cubicBezTo>
                  <a:cubicBezTo>
                    <a:pt x="129" y="527"/>
                    <a:pt x="76" y="527"/>
                    <a:pt x="61" y="504"/>
                  </a:cubicBezTo>
                  <a:cubicBezTo>
                    <a:pt x="53" y="474"/>
                    <a:pt x="83" y="451"/>
                    <a:pt x="91" y="428"/>
                  </a:cubicBezTo>
                  <a:lnTo>
                    <a:pt x="91" y="428"/>
                  </a:lnTo>
                  <a:cubicBezTo>
                    <a:pt x="137" y="367"/>
                    <a:pt x="160" y="283"/>
                    <a:pt x="229" y="245"/>
                  </a:cubicBezTo>
                  <a:cubicBezTo>
                    <a:pt x="275" y="222"/>
                    <a:pt x="343" y="245"/>
                    <a:pt x="374" y="283"/>
                  </a:cubicBezTo>
                  <a:cubicBezTo>
                    <a:pt x="404" y="313"/>
                    <a:pt x="336" y="405"/>
                    <a:pt x="381" y="428"/>
                  </a:cubicBezTo>
                  <a:cubicBezTo>
                    <a:pt x="450" y="451"/>
                    <a:pt x="534" y="405"/>
                    <a:pt x="588" y="367"/>
                  </a:cubicBezTo>
                  <a:cubicBezTo>
                    <a:pt x="618" y="352"/>
                    <a:pt x="565" y="298"/>
                    <a:pt x="588" y="283"/>
                  </a:cubicBezTo>
                  <a:cubicBezTo>
                    <a:pt x="626" y="252"/>
                    <a:pt x="687" y="283"/>
                    <a:pt x="725" y="252"/>
                  </a:cubicBezTo>
                  <a:cubicBezTo>
                    <a:pt x="740" y="229"/>
                    <a:pt x="694" y="207"/>
                    <a:pt x="672" y="191"/>
                  </a:cubicBezTo>
                  <a:cubicBezTo>
                    <a:pt x="641" y="184"/>
                    <a:pt x="588" y="222"/>
                    <a:pt x="580" y="191"/>
                  </a:cubicBezTo>
                  <a:cubicBezTo>
                    <a:pt x="572" y="153"/>
                    <a:pt x="626" y="130"/>
                    <a:pt x="656" y="122"/>
                  </a:cubicBezTo>
                  <a:cubicBezTo>
                    <a:pt x="710" y="115"/>
                    <a:pt x="771" y="168"/>
                    <a:pt x="825" y="145"/>
                  </a:cubicBezTo>
                  <a:cubicBezTo>
                    <a:pt x="863" y="122"/>
                    <a:pt x="840" y="54"/>
                    <a:pt x="863" y="16"/>
                  </a:cubicBezTo>
                  <a:cubicBezTo>
                    <a:pt x="863" y="0"/>
                    <a:pt x="886" y="8"/>
                    <a:pt x="901" y="8"/>
                  </a:cubicBezTo>
                  <a:lnTo>
                    <a:pt x="901" y="8"/>
                  </a:lnTo>
                  <a:cubicBezTo>
                    <a:pt x="947" y="54"/>
                    <a:pt x="1008" y="84"/>
                    <a:pt x="1031" y="138"/>
                  </a:cubicBezTo>
                  <a:cubicBezTo>
                    <a:pt x="1046" y="168"/>
                    <a:pt x="992" y="207"/>
                    <a:pt x="1008" y="237"/>
                  </a:cubicBezTo>
                  <a:cubicBezTo>
                    <a:pt x="1015" y="291"/>
                    <a:pt x="1061" y="329"/>
                    <a:pt x="1084" y="374"/>
                  </a:cubicBezTo>
                  <a:cubicBezTo>
                    <a:pt x="1107" y="405"/>
                    <a:pt x="1115" y="451"/>
                    <a:pt x="1145" y="466"/>
                  </a:cubicBezTo>
                  <a:cubicBezTo>
                    <a:pt x="1168" y="474"/>
                    <a:pt x="1199" y="443"/>
                    <a:pt x="1206" y="420"/>
                  </a:cubicBezTo>
                  <a:cubicBezTo>
                    <a:pt x="1206" y="397"/>
                    <a:pt x="1168" y="390"/>
                    <a:pt x="1168" y="374"/>
                  </a:cubicBezTo>
                  <a:cubicBezTo>
                    <a:pt x="1176" y="352"/>
                    <a:pt x="1214" y="336"/>
                    <a:pt x="1229" y="313"/>
                  </a:cubicBezTo>
                  <a:cubicBezTo>
                    <a:pt x="1237" y="298"/>
                    <a:pt x="1229" y="268"/>
                    <a:pt x="1252" y="252"/>
                  </a:cubicBezTo>
                  <a:cubicBezTo>
                    <a:pt x="1290" y="214"/>
                    <a:pt x="1328" y="214"/>
                    <a:pt x="1374" y="184"/>
                  </a:cubicBezTo>
                  <a:lnTo>
                    <a:pt x="1374" y="184"/>
                  </a:lnTo>
                  <a:cubicBezTo>
                    <a:pt x="1413" y="222"/>
                    <a:pt x="1443" y="252"/>
                    <a:pt x="1504" y="283"/>
                  </a:cubicBezTo>
                  <a:cubicBezTo>
                    <a:pt x="1588" y="329"/>
                    <a:pt x="1680" y="436"/>
                    <a:pt x="1703" y="527"/>
                  </a:cubicBezTo>
                  <a:cubicBezTo>
                    <a:pt x="1733" y="627"/>
                    <a:pt x="1794" y="741"/>
                    <a:pt x="1840" y="833"/>
                  </a:cubicBezTo>
                  <a:cubicBezTo>
                    <a:pt x="1848" y="924"/>
                    <a:pt x="2016" y="1306"/>
                    <a:pt x="1901" y="1375"/>
                  </a:cubicBezTo>
                  <a:cubicBezTo>
                    <a:pt x="1817" y="1429"/>
                    <a:pt x="1741" y="1497"/>
                    <a:pt x="1665" y="1574"/>
                  </a:cubicBezTo>
                  <a:cubicBezTo>
                    <a:pt x="1596" y="1643"/>
                    <a:pt x="1550" y="1734"/>
                    <a:pt x="1481" y="1803"/>
                  </a:cubicBezTo>
                  <a:cubicBezTo>
                    <a:pt x="1458" y="1818"/>
                    <a:pt x="1443" y="1864"/>
                    <a:pt x="1443" y="1895"/>
                  </a:cubicBezTo>
                  <a:cubicBezTo>
                    <a:pt x="1596" y="1933"/>
                    <a:pt x="1603" y="1956"/>
                    <a:pt x="1711" y="2063"/>
                  </a:cubicBezTo>
                  <a:cubicBezTo>
                    <a:pt x="1718" y="2070"/>
                    <a:pt x="1741" y="2085"/>
                    <a:pt x="1772" y="2101"/>
                  </a:cubicBezTo>
                  <a:lnTo>
                    <a:pt x="1772" y="2101"/>
                  </a:lnTo>
                  <a:cubicBezTo>
                    <a:pt x="1764" y="2124"/>
                    <a:pt x="1741" y="2147"/>
                    <a:pt x="1741" y="2169"/>
                  </a:cubicBezTo>
                  <a:cubicBezTo>
                    <a:pt x="1741" y="2185"/>
                    <a:pt x="1772" y="2200"/>
                    <a:pt x="1764" y="2215"/>
                  </a:cubicBezTo>
                  <a:cubicBezTo>
                    <a:pt x="1749" y="2246"/>
                    <a:pt x="1711" y="2254"/>
                    <a:pt x="1680" y="2269"/>
                  </a:cubicBezTo>
                  <a:cubicBezTo>
                    <a:pt x="1649" y="2284"/>
                    <a:pt x="1619" y="2284"/>
                    <a:pt x="1588" y="2299"/>
                  </a:cubicBezTo>
                  <a:lnTo>
                    <a:pt x="1588" y="2299"/>
                  </a:lnTo>
                  <a:cubicBezTo>
                    <a:pt x="1550" y="2292"/>
                    <a:pt x="1512" y="2269"/>
                    <a:pt x="1466" y="2269"/>
                  </a:cubicBezTo>
                  <a:cubicBezTo>
                    <a:pt x="1436" y="2269"/>
                    <a:pt x="1405" y="2292"/>
                    <a:pt x="1390" y="2315"/>
                  </a:cubicBezTo>
                  <a:cubicBezTo>
                    <a:pt x="1374" y="2345"/>
                    <a:pt x="1397" y="2391"/>
                    <a:pt x="1374" y="2414"/>
                  </a:cubicBezTo>
                  <a:cubicBezTo>
                    <a:pt x="1351" y="2437"/>
                    <a:pt x="1306" y="2429"/>
                    <a:pt x="1275" y="2437"/>
                  </a:cubicBezTo>
                  <a:lnTo>
                    <a:pt x="1275" y="2437"/>
                  </a:lnTo>
                  <a:cubicBezTo>
                    <a:pt x="1237" y="2429"/>
                    <a:pt x="1199" y="2406"/>
                    <a:pt x="1161" y="2414"/>
                  </a:cubicBezTo>
                  <a:cubicBezTo>
                    <a:pt x="1122" y="2421"/>
                    <a:pt x="1099" y="2475"/>
                    <a:pt x="1061" y="2483"/>
                  </a:cubicBezTo>
                  <a:cubicBezTo>
                    <a:pt x="1031" y="2483"/>
                    <a:pt x="1008" y="2444"/>
                    <a:pt x="969" y="2444"/>
                  </a:cubicBezTo>
                  <a:cubicBezTo>
                    <a:pt x="947" y="2437"/>
                    <a:pt x="931" y="2475"/>
                    <a:pt x="908" y="2475"/>
                  </a:cubicBezTo>
                  <a:cubicBezTo>
                    <a:pt x="870" y="2467"/>
                    <a:pt x="840" y="2421"/>
                    <a:pt x="802" y="2421"/>
                  </a:cubicBezTo>
                  <a:cubicBezTo>
                    <a:pt x="763" y="2429"/>
                    <a:pt x="748" y="2490"/>
                    <a:pt x="702" y="2490"/>
                  </a:cubicBezTo>
                  <a:cubicBezTo>
                    <a:pt x="664" y="2490"/>
                    <a:pt x="641" y="2444"/>
                    <a:pt x="603" y="2437"/>
                  </a:cubicBezTo>
                  <a:cubicBezTo>
                    <a:pt x="565" y="2421"/>
                    <a:pt x="519" y="2429"/>
                    <a:pt x="473" y="2421"/>
                  </a:cubicBezTo>
                  <a:lnTo>
                    <a:pt x="473" y="2421"/>
                  </a:lnTo>
                  <a:cubicBezTo>
                    <a:pt x="458" y="2406"/>
                    <a:pt x="404" y="2391"/>
                    <a:pt x="419" y="2368"/>
                  </a:cubicBezTo>
                  <a:cubicBezTo>
                    <a:pt x="450" y="2330"/>
                    <a:pt x="527" y="2338"/>
                    <a:pt x="565" y="2299"/>
                  </a:cubicBezTo>
                  <a:cubicBezTo>
                    <a:pt x="572" y="2292"/>
                    <a:pt x="572" y="2261"/>
                    <a:pt x="557" y="2254"/>
                  </a:cubicBezTo>
                  <a:cubicBezTo>
                    <a:pt x="519" y="2238"/>
                    <a:pt x="473" y="2269"/>
                    <a:pt x="435" y="2254"/>
                  </a:cubicBezTo>
                  <a:cubicBezTo>
                    <a:pt x="404" y="2231"/>
                    <a:pt x="404" y="2177"/>
                    <a:pt x="366" y="2162"/>
                  </a:cubicBezTo>
                  <a:cubicBezTo>
                    <a:pt x="313" y="2131"/>
                    <a:pt x="252" y="2147"/>
                    <a:pt x="190" y="2139"/>
                  </a:cubicBezTo>
                  <a:lnTo>
                    <a:pt x="190" y="2139"/>
                  </a:lnTo>
                  <a:cubicBezTo>
                    <a:pt x="183" y="2093"/>
                    <a:pt x="183" y="2047"/>
                    <a:pt x="160" y="2009"/>
                  </a:cubicBezTo>
                  <a:cubicBezTo>
                    <a:pt x="145" y="1956"/>
                    <a:pt x="106" y="1910"/>
                    <a:pt x="76" y="1864"/>
                  </a:cubicBezTo>
                  <a:cubicBezTo>
                    <a:pt x="76" y="1864"/>
                    <a:pt x="22" y="1772"/>
                    <a:pt x="15" y="1765"/>
                  </a:cubicBezTo>
                  <a:cubicBezTo>
                    <a:pt x="15" y="1757"/>
                    <a:pt x="30" y="1650"/>
                    <a:pt x="30" y="1650"/>
                  </a:cubicBezTo>
                  <a:cubicBezTo>
                    <a:pt x="22" y="1627"/>
                    <a:pt x="15" y="1597"/>
                    <a:pt x="0" y="1574"/>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76" name="Freeform 46"/>
            <p:cNvSpPr>
              <a:spLocks noChangeArrowheads="1"/>
            </p:cNvSpPr>
            <p:nvPr/>
          </p:nvSpPr>
          <p:spPr bwMode="auto">
            <a:xfrm>
              <a:off x="7140110" y="7119938"/>
              <a:ext cx="190488" cy="203200"/>
            </a:xfrm>
            <a:custGeom>
              <a:avLst/>
              <a:gdLst>
                <a:gd name="T0" fmla="*/ 0 w 528"/>
                <a:gd name="T1" fmla="*/ 106 h 566"/>
                <a:gd name="T2" fmla="*/ 0 w 528"/>
                <a:gd name="T3" fmla="*/ 106 h 566"/>
                <a:gd name="T4" fmla="*/ 46 w 528"/>
                <a:gd name="T5" fmla="*/ 229 h 566"/>
                <a:gd name="T6" fmla="*/ 107 w 528"/>
                <a:gd name="T7" fmla="*/ 244 h 566"/>
                <a:gd name="T8" fmla="*/ 107 w 528"/>
                <a:gd name="T9" fmla="*/ 305 h 566"/>
                <a:gd name="T10" fmla="*/ 138 w 528"/>
                <a:gd name="T11" fmla="*/ 374 h 566"/>
                <a:gd name="T12" fmla="*/ 184 w 528"/>
                <a:gd name="T13" fmla="*/ 420 h 566"/>
                <a:gd name="T14" fmla="*/ 206 w 528"/>
                <a:gd name="T15" fmla="*/ 488 h 566"/>
                <a:gd name="T16" fmla="*/ 206 w 528"/>
                <a:gd name="T17" fmla="*/ 488 h 566"/>
                <a:gd name="T18" fmla="*/ 268 w 528"/>
                <a:gd name="T19" fmla="*/ 488 h 566"/>
                <a:gd name="T20" fmla="*/ 268 w 528"/>
                <a:gd name="T21" fmla="*/ 542 h 566"/>
                <a:gd name="T22" fmla="*/ 329 w 528"/>
                <a:gd name="T23" fmla="*/ 565 h 566"/>
                <a:gd name="T24" fmla="*/ 405 w 528"/>
                <a:gd name="T25" fmla="*/ 550 h 566"/>
                <a:gd name="T26" fmla="*/ 405 w 528"/>
                <a:gd name="T27" fmla="*/ 550 h 566"/>
                <a:gd name="T28" fmla="*/ 489 w 528"/>
                <a:gd name="T29" fmla="*/ 473 h 566"/>
                <a:gd name="T30" fmla="*/ 466 w 528"/>
                <a:gd name="T31" fmla="*/ 427 h 566"/>
                <a:gd name="T32" fmla="*/ 512 w 528"/>
                <a:gd name="T33" fmla="*/ 374 h 566"/>
                <a:gd name="T34" fmla="*/ 527 w 528"/>
                <a:gd name="T35" fmla="*/ 290 h 566"/>
                <a:gd name="T36" fmla="*/ 527 w 528"/>
                <a:gd name="T37" fmla="*/ 290 h 566"/>
                <a:gd name="T38" fmla="*/ 489 w 528"/>
                <a:gd name="T39" fmla="*/ 236 h 566"/>
                <a:gd name="T40" fmla="*/ 436 w 528"/>
                <a:gd name="T41" fmla="*/ 221 h 566"/>
                <a:gd name="T42" fmla="*/ 306 w 528"/>
                <a:gd name="T43" fmla="*/ 175 h 566"/>
                <a:gd name="T44" fmla="*/ 314 w 528"/>
                <a:gd name="T45" fmla="*/ 84 h 566"/>
                <a:gd name="T46" fmla="*/ 245 w 528"/>
                <a:gd name="T47" fmla="*/ 106 h 566"/>
                <a:gd name="T48" fmla="*/ 222 w 528"/>
                <a:gd name="T49" fmla="*/ 53 h 566"/>
                <a:gd name="T50" fmla="*/ 222 w 528"/>
                <a:gd name="T51" fmla="*/ 7 h 566"/>
                <a:gd name="T52" fmla="*/ 222 w 528"/>
                <a:gd name="T53" fmla="*/ 7 h 566"/>
                <a:gd name="T54" fmla="*/ 115 w 528"/>
                <a:gd name="T55" fmla="*/ 15 h 566"/>
                <a:gd name="T56" fmla="*/ 61 w 528"/>
                <a:gd name="T57" fmla="*/ 68 h 566"/>
                <a:gd name="T58" fmla="*/ 23 w 528"/>
                <a:gd name="T59" fmla="*/ 68 h 566"/>
                <a:gd name="T60" fmla="*/ 0 w 528"/>
                <a:gd name="T61" fmla="*/ 106 h 5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28" h="566">
                  <a:moveTo>
                    <a:pt x="0" y="106"/>
                  </a:moveTo>
                  <a:lnTo>
                    <a:pt x="0" y="106"/>
                  </a:lnTo>
                  <a:cubicBezTo>
                    <a:pt x="16" y="145"/>
                    <a:pt x="23" y="198"/>
                    <a:pt x="46" y="229"/>
                  </a:cubicBezTo>
                  <a:cubicBezTo>
                    <a:pt x="61" y="244"/>
                    <a:pt x="92" y="229"/>
                    <a:pt x="107" y="244"/>
                  </a:cubicBezTo>
                  <a:cubicBezTo>
                    <a:pt x="115" y="259"/>
                    <a:pt x="100" y="290"/>
                    <a:pt x="107" y="305"/>
                  </a:cubicBezTo>
                  <a:cubicBezTo>
                    <a:pt x="115" y="328"/>
                    <a:pt x="122" y="359"/>
                    <a:pt x="138" y="374"/>
                  </a:cubicBezTo>
                  <a:cubicBezTo>
                    <a:pt x="145" y="397"/>
                    <a:pt x="168" y="404"/>
                    <a:pt x="184" y="420"/>
                  </a:cubicBezTo>
                  <a:cubicBezTo>
                    <a:pt x="199" y="443"/>
                    <a:pt x="199" y="465"/>
                    <a:pt x="206" y="488"/>
                  </a:cubicBezTo>
                  <a:lnTo>
                    <a:pt x="206" y="488"/>
                  </a:lnTo>
                  <a:cubicBezTo>
                    <a:pt x="229" y="488"/>
                    <a:pt x="252" y="481"/>
                    <a:pt x="268" y="488"/>
                  </a:cubicBezTo>
                  <a:cubicBezTo>
                    <a:pt x="275" y="504"/>
                    <a:pt x="260" y="527"/>
                    <a:pt x="268" y="542"/>
                  </a:cubicBezTo>
                  <a:cubicBezTo>
                    <a:pt x="283" y="557"/>
                    <a:pt x="306" y="565"/>
                    <a:pt x="329" y="565"/>
                  </a:cubicBezTo>
                  <a:cubicBezTo>
                    <a:pt x="352" y="565"/>
                    <a:pt x="375" y="557"/>
                    <a:pt x="405" y="550"/>
                  </a:cubicBezTo>
                  <a:lnTo>
                    <a:pt x="405" y="550"/>
                  </a:lnTo>
                  <a:cubicBezTo>
                    <a:pt x="428" y="527"/>
                    <a:pt x="474" y="504"/>
                    <a:pt x="489" y="473"/>
                  </a:cubicBezTo>
                  <a:cubicBezTo>
                    <a:pt x="497" y="458"/>
                    <a:pt x="458" y="443"/>
                    <a:pt x="466" y="427"/>
                  </a:cubicBezTo>
                  <a:cubicBezTo>
                    <a:pt x="466" y="404"/>
                    <a:pt x="497" y="397"/>
                    <a:pt x="512" y="374"/>
                  </a:cubicBezTo>
                  <a:cubicBezTo>
                    <a:pt x="520" y="351"/>
                    <a:pt x="520" y="320"/>
                    <a:pt x="527" y="290"/>
                  </a:cubicBezTo>
                  <a:lnTo>
                    <a:pt x="527" y="290"/>
                  </a:lnTo>
                  <a:cubicBezTo>
                    <a:pt x="512" y="275"/>
                    <a:pt x="504" y="252"/>
                    <a:pt x="489" y="236"/>
                  </a:cubicBezTo>
                  <a:cubicBezTo>
                    <a:pt x="474" y="229"/>
                    <a:pt x="451" y="229"/>
                    <a:pt x="436" y="221"/>
                  </a:cubicBezTo>
                  <a:cubicBezTo>
                    <a:pt x="390" y="206"/>
                    <a:pt x="336" y="206"/>
                    <a:pt x="306" y="175"/>
                  </a:cubicBezTo>
                  <a:cubicBezTo>
                    <a:pt x="283" y="152"/>
                    <a:pt x="329" y="106"/>
                    <a:pt x="314" y="84"/>
                  </a:cubicBezTo>
                  <a:cubicBezTo>
                    <a:pt x="298" y="61"/>
                    <a:pt x="268" y="114"/>
                    <a:pt x="245" y="106"/>
                  </a:cubicBezTo>
                  <a:cubicBezTo>
                    <a:pt x="222" y="99"/>
                    <a:pt x="222" y="68"/>
                    <a:pt x="222" y="53"/>
                  </a:cubicBezTo>
                  <a:cubicBezTo>
                    <a:pt x="214" y="38"/>
                    <a:pt x="222" y="23"/>
                    <a:pt x="222" y="7"/>
                  </a:cubicBezTo>
                  <a:lnTo>
                    <a:pt x="222" y="7"/>
                  </a:lnTo>
                  <a:cubicBezTo>
                    <a:pt x="191" y="7"/>
                    <a:pt x="153" y="0"/>
                    <a:pt x="115" y="15"/>
                  </a:cubicBezTo>
                  <a:cubicBezTo>
                    <a:pt x="92" y="23"/>
                    <a:pt x="84" y="53"/>
                    <a:pt x="61" y="68"/>
                  </a:cubicBezTo>
                  <a:cubicBezTo>
                    <a:pt x="46" y="68"/>
                    <a:pt x="31" y="61"/>
                    <a:pt x="23" y="68"/>
                  </a:cubicBezTo>
                  <a:cubicBezTo>
                    <a:pt x="8" y="76"/>
                    <a:pt x="8" y="91"/>
                    <a:pt x="0" y="106"/>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77" name="Freeform 47"/>
            <p:cNvSpPr>
              <a:spLocks noChangeArrowheads="1"/>
            </p:cNvSpPr>
            <p:nvPr/>
          </p:nvSpPr>
          <p:spPr bwMode="auto">
            <a:xfrm>
              <a:off x="6936924" y="7029451"/>
              <a:ext cx="303193" cy="168275"/>
            </a:xfrm>
            <a:custGeom>
              <a:avLst/>
              <a:gdLst>
                <a:gd name="T0" fmla="*/ 0 w 841"/>
                <a:gd name="T1" fmla="*/ 236 h 466"/>
                <a:gd name="T2" fmla="*/ 0 w 841"/>
                <a:gd name="T3" fmla="*/ 236 h 466"/>
                <a:gd name="T4" fmla="*/ 31 w 841"/>
                <a:gd name="T5" fmla="*/ 282 h 466"/>
                <a:gd name="T6" fmla="*/ 31 w 841"/>
                <a:gd name="T7" fmla="*/ 343 h 466"/>
                <a:gd name="T8" fmla="*/ 31 w 841"/>
                <a:gd name="T9" fmla="*/ 343 h 466"/>
                <a:gd name="T10" fmla="*/ 122 w 841"/>
                <a:gd name="T11" fmla="*/ 343 h 466"/>
                <a:gd name="T12" fmla="*/ 176 w 841"/>
                <a:gd name="T13" fmla="*/ 305 h 466"/>
                <a:gd name="T14" fmla="*/ 382 w 841"/>
                <a:gd name="T15" fmla="*/ 328 h 466"/>
                <a:gd name="T16" fmla="*/ 412 w 841"/>
                <a:gd name="T17" fmla="*/ 374 h 466"/>
                <a:gd name="T18" fmla="*/ 420 w 841"/>
                <a:gd name="T19" fmla="*/ 420 h 466"/>
                <a:gd name="T20" fmla="*/ 443 w 841"/>
                <a:gd name="T21" fmla="*/ 450 h 466"/>
                <a:gd name="T22" fmla="*/ 481 w 841"/>
                <a:gd name="T23" fmla="*/ 366 h 466"/>
                <a:gd name="T24" fmla="*/ 504 w 841"/>
                <a:gd name="T25" fmla="*/ 336 h 466"/>
                <a:gd name="T26" fmla="*/ 565 w 841"/>
                <a:gd name="T27" fmla="*/ 358 h 466"/>
                <a:gd name="T28" fmla="*/ 565 w 841"/>
                <a:gd name="T29" fmla="*/ 358 h 466"/>
                <a:gd name="T30" fmla="*/ 588 w 841"/>
                <a:gd name="T31" fmla="*/ 320 h 466"/>
                <a:gd name="T32" fmla="*/ 626 w 841"/>
                <a:gd name="T33" fmla="*/ 320 h 466"/>
                <a:gd name="T34" fmla="*/ 680 w 841"/>
                <a:gd name="T35" fmla="*/ 267 h 466"/>
                <a:gd name="T36" fmla="*/ 787 w 841"/>
                <a:gd name="T37" fmla="*/ 259 h 466"/>
                <a:gd name="T38" fmla="*/ 787 w 841"/>
                <a:gd name="T39" fmla="*/ 259 h 466"/>
                <a:gd name="T40" fmla="*/ 833 w 841"/>
                <a:gd name="T41" fmla="*/ 213 h 466"/>
                <a:gd name="T42" fmla="*/ 810 w 841"/>
                <a:gd name="T43" fmla="*/ 160 h 466"/>
                <a:gd name="T44" fmla="*/ 756 w 841"/>
                <a:gd name="T45" fmla="*/ 129 h 466"/>
                <a:gd name="T46" fmla="*/ 726 w 841"/>
                <a:gd name="T47" fmla="*/ 76 h 466"/>
                <a:gd name="T48" fmla="*/ 726 w 841"/>
                <a:gd name="T49" fmla="*/ 76 h 466"/>
                <a:gd name="T50" fmla="*/ 703 w 841"/>
                <a:gd name="T51" fmla="*/ 22 h 466"/>
                <a:gd name="T52" fmla="*/ 657 w 841"/>
                <a:gd name="T53" fmla="*/ 30 h 466"/>
                <a:gd name="T54" fmla="*/ 573 w 841"/>
                <a:gd name="T55" fmla="*/ 7 h 466"/>
                <a:gd name="T56" fmla="*/ 512 w 841"/>
                <a:gd name="T57" fmla="*/ 45 h 466"/>
                <a:gd name="T58" fmla="*/ 451 w 841"/>
                <a:gd name="T59" fmla="*/ 45 h 466"/>
                <a:gd name="T60" fmla="*/ 405 w 841"/>
                <a:gd name="T61" fmla="*/ 22 h 466"/>
                <a:gd name="T62" fmla="*/ 367 w 841"/>
                <a:gd name="T63" fmla="*/ 22 h 466"/>
                <a:gd name="T64" fmla="*/ 367 w 841"/>
                <a:gd name="T65" fmla="*/ 22 h 466"/>
                <a:gd name="T66" fmla="*/ 321 w 841"/>
                <a:gd name="T67" fmla="*/ 114 h 466"/>
                <a:gd name="T68" fmla="*/ 237 w 841"/>
                <a:gd name="T69" fmla="*/ 152 h 466"/>
                <a:gd name="T70" fmla="*/ 176 w 841"/>
                <a:gd name="T71" fmla="*/ 137 h 466"/>
                <a:gd name="T72" fmla="*/ 160 w 841"/>
                <a:gd name="T73" fmla="*/ 137 h 466"/>
                <a:gd name="T74" fmla="*/ 107 w 841"/>
                <a:gd name="T75" fmla="*/ 191 h 466"/>
                <a:gd name="T76" fmla="*/ 15 w 841"/>
                <a:gd name="T77" fmla="*/ 206 h 466"/>
                <a:gd name="T78" fmla="*/ 0 w 841"/>
                <a:gd name="T79" fmla="*/ 236 h 4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41" h="466">
                  <a:moveTo>
                    <a:pt x="0" y="236"/>
                  </a:moveTo>
                  <a:lnTo>
                    <a:pt x="0" y="236"/>
                  </a:lnTo>
                  <a:cubicBezTo>
                    <a:pt x="8" y="252"/>
                    <a:pt x="23" y="267"/>
                    <a:pt x="31" y="282"/>
                  </a:cubicBezTo>
                  <a:cubicBezTo>
                    <a:pt x="38" y="305"/>
                    <a:pt x="31" y="320"/>
                    <a:pt x="31" y="343"/>
                  </a:cubicBezTo>
                  <a:lnTo>
                    <a:pt x="31" y="343"/>
                  </a:lnTo>
                  <a:cubicBezTo>
                    <a:pt x="61" y="343"/>
                    <a:pt x="92" y="351"/>
                    <a:pt x="122" y="343"/>
                  </a:cubicBezTo>
                  <a:cubicBezTo>
                    <a:pt x="145" y="336"/>
                    <a:pt x="153" y="305"/>
                    <a:pt x="176" y="305"/>
                  </a:cubicBezTo>
                  <a:cubicBezTo>
                    <a:pt x="245" y="297"/>
                    <a:pt x="313" y="313"/>
                    <a:pt x="382" y="328"/>
                  </a:cubicBezTo>
                  <a:cubicBezTo>
                    <a:pt x="397" y="336"/>
                    <a:pt x="405" y="358"/>
                    <a:pt x="412" y="374"/>
                  </a:cubicBezTo>
                  <a:cubicBezTo>
                    <a:pt x="420" y="389"/>
                    <a:pt x="412" y="404"/>
                    <a:pt x="420" y="420"/>
                  </a:cubicBezTo>
                  <a:cubicBezTo>
                    <a:pt x="428" y="435"/>
                    <a:pt x="435" y="465"/>
                    <a:pt x="443" y="450"/>
                  </a:cubicBezTo>
                  <a:cubicBezTo>
                    <a:pt x="474" y="435"/>
                    <a:pt x="466" y="397"/>
                    <a:pt x="481" y="366"/>
                  </a:cubicBezTo>
                  <a:cubicBezTo>
                    <a:pt x="489" y="358"/>
                    <a:pt x="489" y="336"/>
                    <a:pt x="504" y="336"/>
                  </a:cubicBezTo>
                  <a:cubicBezTo>
                    <a:pt x="527" y="336"/>
                    <a:pt x="542" y="351"/>
                    <a:pt x="565" y="358"/>
                  </a:cubicBezTo>
                  <a:lnTo>
                    <a:pt x="565" y="358"/>
                  </a:lnTo>
                  <a:cubicBezTo>
                    <a:pt x="573" y="343"/>
                    <a:pt x="573" y="328"/>
                    <a:pt x="588" y="320"/>
                  </a:cubicBezTo>
                  <a:cubicBezTo>
                    <a:pt x="596" y="313"/>
                    <a:pt x="611" y="320"/>
                    <a:pt x="626" y="320"/>
                  </a:cubicBezTo>
                  <a:cubicBezTo>
                    <a:pt x="649" y="305"/>
                    <a:pt x="657" y="275"/>
                    <a:pt x="680" y="267"/>
                  </a:cubicBezTo>
                  <a:cubicBezTo>
                    <a:pt x="718" y="252"/>
                    <a:pt x="756" y="259"/>
                    <a:pt x="787" y="259"/>
                  </a:cubicBezTo>
                  <a:lnTo>
                    <a:pt x="787" y="259"/>
                  </a:lnTo>
                  <a:cubicBezTo>
                    <a:pt x="802" y="244"/>
                    <a:pt x="833" y="236"/>
                    <a:pt x="833" y="213"/>
                  </a:cubicBezTo>
                  <a:cubicBezTo>
                    <a:pt x="840" y="198"/>
                    <a:pt x="825" y="175"/>
                    <a:pt x="810" y="160"/>
                  </a:cubicBezTo>
                  <a:cubicBezTo>
                    <a:pt x="794" y="145"/>
                    <a:pt x="764" y="145"/>
                    <a:pt x="756" y="129"/>
                  </a:cubicBezTo>
                  <a:cubicBezTo>
                    <a:pt x="741" y="114"/>
                    <a:pt x="741" y="91"/>
                    <a:pt x="726" y="76"/>
                  </a:cubicBezTo>
                  <a:lnTo>
                    <a:pt x="726" y="76"/>
                  </a:lnTo>
                  <a:cubicBezTo>
                    <a:pt x="718" y="61"/>
                    <a:pt x="718" y="38"/>
                    <a:pt x="703" y="22"/>
                  </a:cubicBezTo>
                  <a:cubicBezTo>
                    <a:pt x="687" y="15"/>
                    <a:pt x="672" y="30"/>
                    <a:pt x="657" y="30"/>
                  </a:cubicBezTo>
                  <a:cubicBezTo>
                    <a:pt x="626" y="22"/>
                    <a:pt x="604" y="0"/>
                    <a:pt x="573" y="7"/>
                  </a:cubicBezTo>
                  <a:cubicBezTo>
                    <a:pt x="550" y="7"/>
                    <a:pt x="535" y="38"/>
                    <a:pt x="512" y="45"/>
                  </a:cubicBezTo>
                  <a:cubicBezTo>
                    <a:pt x="497" y="53"/>
                    <a:pt x="474" y="53"/>
                    <a:pt x="451" y="45"/>
                  </a:cubicBezTo>
                  <a:cubicBezTo>
                    <a:pt x="435" y="45"/>
                    <a:pt x="420" y="22"/>
                    <a:pt x="405" y="22"/>
                  </a:cubicBezTo>
                  <a:cubicBezTo>
                    <a:pt x="390" y="15"/>
                    <a:pt x="374" y="22"/>
                    <a:pt x="367" y="22"/>
                  </a:cubicBezTo>
                  <a:lnTo>
                    <a:pt x="367" y="22"/>
                  </a:lnTo>
                  <a:cubicBezTo>
                    <a:pt x="351" y="53"/>
                    <a:pt x="344" y="91"/>
                    <a:pt x="321" y="114"/>
                  </a:cubicBezTo>
                  <a:cubicBezTo>
                    <a:pt x="298" y="137"/>
                    <a:pt x="267" y="152"/>
                    <a:pt x="237" y="152"/>
                  </a:cubicBezTo>
                  <a:cubicBezTo>
                    <a:pt x="214" y="160"/>
                    <a:pt x="199" y="137"/>
                    <a:pt x="176" y="137"/>
                  </a:cubicBezTo>
                  <a:cubicBezTo>
                    <a:pt x="176" y="129"/>
                    <a:pt x="160" y="129"/>
                    <a:pt x="160" y="137"/>
                  </a:cubicBezTo>
                  <a:cubicBezTo>
                    <a:pt x="137" y="152"/>
                    <a:pt x="130" y="183"/>
                    <a:pt x="107" y="191"/>
                  </a:cubicBezTo>
                  <a:cubicBezTo>
                    <a:pt x="84" y="206"/>
                    <a:pt x="46" y="191"/>
                    <a:pt x="15" y="206"/>
                  </a:cubicBezTo>
                  <a:cubicBezTo>
                    <a:pt x="8" y="206"/>
                    <a:pt x="8" y="229"/>
                    <a:pt x="0" y="236"/>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78" name="Freeform 48"/>
            <p:cNvSpPr>
              <a:spLocks noChangeArrowheads="1"/>
            </p:cNvSpPr>
            <p:nvPr/>
          </p:nvSpPr>
          <p:spPr bwMode="auto">
            <a:xfrm>
              <a:off x="7198845" y="6983414"/>
              <a:ext cx="269857" cy="242887"/>
            </a:xfrm>
            <a:custGeom>
              <a:avLst/>
              <a:gdLst>
                <a:gd name="T0" fmla="*/ 61 w 749"/>
                <a:gd name="T1" fmla="*/ 389 h 673"/>
                <a:gd name="T2" fmla="*/ 61 w 749"/>
                <a:gd name="T3" fmla="*/ 389 h 673"/>
                <a:gd name="T4" fmla="*/ 107 w 749"/>
                <a:gd name="T5" fmla="*/ 343 h 673"/>
                <a:gd name="T6" fmla="*/ 84 w 749"/>
                <a:gd name="T7" fmla="*/ 290 h 673"/>
                <a:gd name="T8" fmla="*/ 30 w 749"/>
                <a:gd name="T9" fmla="*/ 259 h 673"/>
                <a:gd name="T10" fmla="*/ 0 w 749"/>
                <a:gd name="T11" fmla="*/ 206 h 673"/>
                <a:gd name="T12" fmla="*/ 0 w 749"/>
                <a:gd name="T13" fmla="*/ 206 h 673"/>
                <a:gd name="T14" fmla="*/ 84 w 749"/>
                <a:gd name="T15" fmla="*/ 229 h 673"/>
                <a:gd name="T16" fmla="*/ 137 w 749"/>
                <a:gd name="T17" fmla="*/ 175 h 673"/>
                <a:gd name="T18" fmla="*/ 145 w 749"/>
                <a:gd name="T19" fmla="*/ 137 h 673"/>
                <a:gd name="T20" fmla="*/ 191 w 749"/>
                <a:gd name="T21" fmla="*/ 107 h 673"/>
                <a:gd name="T22" fmla="*/ 191 w 749"/>
                <a:gd name="T23" fmla="*/ 107 h 673"/>
                <a:gd name="T24" fmla="*/ 229 w 749"/>
                <a:gd name="T25" fmla="*/ 53 h 673"/>
                <a:gd name="T26" fmla="*/ 267 w 749"/>
                <a:gd name="T27" fmla="*/ 68 h 673"/>
                <a:gd name="T28" fmla="*/ 313 w 749"/>
                <a:gd name="T29" fmla="*/ 53 h 673"/>
                <a:gd name="T30" fmla="*/ 351 w 749"/>
                <a:gd name="T31" fmla="*/ 68 h 673"/>
                <a:gd name="T32" fmla="*/ 397 w 749"/>
                <a:gd name="T33" fmla="*/ 46 h 673"/>
                <a:gd name="T34" fmla="*/ 473 w 749"/>
                <a:gd name="T35" fmla="*/ 15 h 673"/>
                <a:gd name="T36" fmla="*/ 473 w 749"/>
                <a:gd name="T37" fmla="*/ 15 h 673"/>
                <a:gd name="T38" fmla="*/ 634 w 749"/>
                <a:gd name="T39" fmla="*/ 7 h 673"/>
                <a:gd name="T40" fmla="*/ 748 w 749"/>
                <a:gd name="T41" fmla="*/ 61 h 673"/>
                <a:gd name="T42" fmla="*/ 748 w 749"/>
                <a:gd name="T43" fmla="*/ 61 h 673"/>
                <a:gd name="T44" fmla="*/ 710 w 749"/>
                <a:gd name="T45" fmla="*/ 168 h 673"/>
                <a:gd name="T46" fmla="*/ 695 w 749"/>
                <a:gd name="T47" fmla="*/ 328 h 673"/>
                <a:gd name="T48" fmla="*/ 634 w 749"/>
                <a:gd name="T49" fmla="*/ 351 h 673"/>
                <a:gd name="T50" fmla="*/ 657 w 749"/>
                <a:gd name="T51" fmla="*/ 420 h 673"/>
                <a:gd name="T52" fmla="*/ 657 w 749"/>
                <a:gd name="T53" fmla="*/ 420 h 673"/>
                <a:gd name="T54" fmla="*/ 572 w 749"/>
                <a:gd name="T55" fmla="*/ 488 h 673"/>
                <a:gd name="T56" fmla="*/ 542 w 749"/>
                <a:gd name="T57" fmla="*/ 611 h 673"/>
                <a:gd name="T58" fmla="*/ 450 w 749"/>
                <a:gd name="T59" fmla="*/ 626 h 673"/>
                <a:gd name="T60" fmla="*/ 366 w 749"/>
                <a:gd name="T61" fmla="*/ 672 h 673"/>
                <a:gd name="T62" fmla="*/ 366 w 749"/>
                <a:gd name="T63" fmla="*/ 672 h 673"/>
                <a:gd name="T64" fmla="*/ 328 w 749"/>
                <a:gd name="T65" fmla="*/ 618 h 673"/>
                <a:gd name="T66" fmla="*/ 275 w 749"/>
                <a:gd name="T67" fmla="*/ 603 h 673"/>
                <a:gd name="T68" fmla="*/ 145 w 749"/>
                <a:gd name="T69" fmla="*/ 557 h 673"/>
                <a:gd name="T70" fmla="*/ 153 w 749"/>
                <a:gd name="T71" fmla="*/ 466 h 673"/>
                <a:gd name="T72" fmla="*/ 84 w 749"/>
                <a:gd name="T73" fmla="*/ 488 h 673"/>
                <a:gd name="T74" fmla="*/ 61 w 749"/>
                <a:gd name="T75" fmla="*/ 435 h 673"/>
                <a:gd name="T76" fmla="*/ 61 w 749"/>
                <a:gd name="T77" fmla="*/ 389 h 6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49" h="673">
                  <a:moveTo>
                    <a:pt x="61" y="389"/>
                  </a:moveTo>
                  <a:lnTo>
                    <a:pt x="61" y="389"/>
                  </a:lnTo>
                  <a:cubicBezTo>
                    <a:pt x="76" y="374"/>
                    <a:pt x="107" y="366"/>
                    <a:pt x="107" y="343"/>
                  </a:cubicBezTo>
                  <a:cubicBezTo>
                    <a:pt x="114" y="328"/>
                    <a:pt x="99" y="305"/>
                    <a:pt x="84" y="290"/>
                  </a:cubicBezTo>
                  <a:cubicBezTo>
                    <a:pt x="68" y="275"/>
                    <a:pt x="38" y="275"/>
                    <a:pt x="30" y="259"/>
                  </a:cubicBezTo>
                  <a:cubicBezTo>
                    <a:pt x="15" y="244"/>
                    <a:pt x="15" y="221"/>
                    <a:pt x="0" y="206"/>
                  </a:cubicBezTo>
                  <a:lnTo>
                    <a:pt x="0" y="206"/>
                  </a:lnTo>
                  <a:cubicBezTo>
                    <a:pt x="30" y="213"/>
                    <a:pt x="53" y="229"/>
                    <a:pt x="84" y="229"/>
                  </a:cubicBezTo>
                  <a:cubicBezTo>
                    <a:pt x="107" y="221"/>
                    <a:pt x="122" y="198"/>
                    <a:pt x="137" y="175"/>
                  </a:cubicBezTo>
                  <a:cubicBezTo>
                    <a:pt x="145" y="168"/>
                    <a:pt x="137" y="152"/>
                    <a:pt x="145" y="137"/>
                  </a:cubicBezTo>
                  <a:cubicBezTo>
                    <a:pt x="160" y="122"/>
                    <a:pt x="175" y="114"/>
                    <a:pt x="191" y="107"/>
                  </a:cubicBezTo>
                  <a:lnTo>
                    <a:pt x="191" y="107"/>
                  </a:lnTo>
                  <a:cubicBezTo>
                    <a:pt x="198" y="91"/>
                    <a:pt x="214" y="68"/>
                    <a:pt x="229" y="53"/>
                  </a:cubicBezTo>
                  <a:cubicBezTo>
                    <a:pt x="244" y="53"/>
                    <a:pt x="252" y="68"/>
                    <a:pt x="267" y="68"/>
                  </a:cubicBezTo>
                  <a:cubicBezTo>
                    <a:pt x="282" y="68"/>
                    <a:pt x="297" y="53"/>
                    <a:pt x="313" y="53"/>
                  </a:cubicBezTo>
                  <a:cubicBezTo>
                    <a:pt x="328" y="53"/>
                    <a:pt x="336" y="68"/>
                    <a:pt x="351" y="68"/>
                  </a:cubicBezTo>
                  <a:cubicBezTo>
                    <a:pt x="366" y="68"/>
                    <a:pt x="382" y="53"/>
                    <a:pt x="397" y="46"/>
                  </a:cubicBezTo>
                  <a:cubicBezTo>
                    <a:pt x="420" y="30"/>
                    <a:pt x="443" y="23"/>
                    <a:pt x="473" y="15"/>
                  </a:cubicBezTo>
                  <a:lnTo>
                    <a:pt x="473" y="15"/>
                  </a:lnTo>
                  <a:cubicBezTo>
                    <a:pt x="527" y="15"/>
                    <a:pt x="580" y="0"/>
                    <a:pt x="634" y="7"/>
                  </a:cubicBezTo>
                  <a:cubicBezTo>
                    <a:pt x="680" y="15"/>
                    <a:pt x="710" y="46"/>
                    <a:pt x="748" y="61"/>
                  </a:cubicBezTo>
                  <a:lnTo>
                    <a:pt x="748" y="61"/>
                  </a:lnTo>
                  <a:cubicBezTo>
                    <a:pt x="741" y="99"/>
                    <a:pt x="718" y="152"/>
                    <a:pt x="710" y="168"/>
                  </a:cubicBezTo>
                  <a:cubicBezTo>
                    <a:pt x="702" y="191"/>
                    <a:pt x="695" y="321"/>
                    <a:pt x="695" y="328"/>
                  </a:cubicBezTo>
                  <a:cubicBezTo>
                    <a:pt x="695" y="336"/>
                    <a:pt x="634" y="343"/>
                    <a:pt x="634" y="351"/>
                  </a:cubicBezTo>
                  <a:cubicBezTo>
                    <a:pt x="641" y="366"/>
                    <a:pt x="649" y="397"/>
                    <a:pt x="657" y="420"/>
                  </a:cubicBezTo>
                  <a:lnTo>
                    <a:pt x="657" y="420"/>
                  </a:lnTo>
                  <a:cubicBezTo>
                    <a:pt x="626" y="443"/>
                    <a:pt x="588" y="458"/>
                    <a:pt x="572" y="488"/>
                  </a:cubicBezTo>
                  <a:cubicBezTo>
                    <a:pt x="550" y="527"/>
                    <a:pt x="572" y="580"/>
                    <a:pt x="542" y="611"/>
                  </a:cubicBezTo>
                  <a:cubicBezTo>
                    <a:pt x="519" y="634"/>
                    <a:pt x="481" y="618"/>
                    <a:pt x="450" y="626"/>
                  </a:cubicBezTo>
                  <a:cubicBezTo>
                    <a:pt x="420" y="641"/>
                    <a:pt x="397" y="657"/>
                    <a:pt x="366" y="672"/>
                  </a:cubicBezTo>
                  <a:lnTo>
                    <a:pt x="366" y="672"/>
                  </a:lnTo>
                  <a:cubicBezTo>
                    <a:pt x="351" y="657"/>
                    <a:pt x="343" y="634"/>
                    <a:pt x="328" y="618"/>
                  </a:cubicBezTo>
                  <a:cubicBezTo>
                    <a:pt x="313" y="611"/>
                    <a:pt x="290" y="611"/>
                    <a:pt x="275" y="603"/>
                  </a:cubicBezTo>
                  <a:cubicBezTo>
                    <a:pt x="229" y="588"/>
                    <a:pt x="175" y="588"/>
                    <a:pt x="145" y="557"/>
                  </a:cubicBezTo>
                  <a:cubicBezTo>
                    <a:pt x="122" y="534"/>
                    <a:pt x="168" y="488"/>
                    <a:pt x="153" y="466"/>
                  </a:cubicBezTo>
                  <a:cubicBezTo>
                    <a:pt x="137" y="443"/>
                    <a:pt x="107" y="496"/>
                    <a:pt x="84" y="488"/>
                  </a:cubicBezTo>
                  <a:cubicBezTo>
                    <a:pt x="61" y="481"/>
                    <a:pt x="61" y="450"/>
                    <a:pt x="61" y="435"/>
                  </a:cubicBezTo>
                  <a:cubicBezTo>
                    <a:pt x="53" y="420"/>
                    <a:pt x="61" y="405"/>
                    <a:pt x="61" y="389"/>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79" name="Freeform 49"/>
            <p:cNvSpPr>
              <a:spLocks noChangeArrowheads="1"/>
            </p:cNvSpPr>
            <p:nvPr/>
          </p:nvSpPr>
          <p:spPr bwMode="auto">
            <a:xfrm>
              <a:off x="6733737" y="7021513"/>
              <a:ext cx="150803" cy="119062"/>
            </a:xfrm>
            <a:custGeom>
              <a:avLst/>
              <a:gdLst>
                <a:gd name="T0" fmla="*/ 0 w 421"/>
                <a:gd name="T1" fmla="*/ 236 h 329"/>
                <a:gd name="T2" fmla="*/ 0 w 421"/>
                <a:gd name="T3" fmla="*/ 236 h 329"/>
                <a:gd name="T4" fmla="*/ 30 w 421"/>
                <a:gd name="T5" fmla="*/ 275 h 329"/>
                <a:gd name="T6" fmla="*/ 15 w 421"/>
                <a:gd name="T7" fmla="*/ 305 h 329"/>
                <a:gd name="T8" fmla="*/ 8 w 421"/>
                <a:gd name="T9" fmla="*/ 320 h 329"/>
                <a:gd name="T10" fmla="*/ 8 w 421"/>
                <a:gd name="T11" fmla="*/ 320 h 329"/>
                <a:gd name="T12" fmla="*/ 91 w 421"/>
                <a:gd name="T13" fmla="*/ 320 h 329"/>
                <a:gd name="T14" fmla="*/ 122 w 421"/>
                <a:gd name="T15" fmla="*/ 267 h 329"/>
                <a:gd name="T16" fmla="*/ 175 w 421"/>
                <a:gd name="T17" fmla="*/ 259 h 329"/>
                <a:gd name="T18" fmla="*/ 198 w 421"/>
                <a:gd name="T19" fmla="*/ 229 h 329"/>
                <a:gd name="T20" fmla="*/ 298 w 421"/>
                <a:gd name="T21" fmla="*/ 252 h 329"/>
                <a:gd name="T22" fmla="*/ 336 w 421"/>
                <a:gd name="T23" fmla="*/ 290 h 329"/>
                <a:gd name="T24" fmla="*/ 336 w 421"/>
                <a:gd name="T25" fmla="*/ 290 h 329"/>
                <a:gd name="T26" fmla="*/ 397 w 421"/>
                <a:gd name="T27" fmla="*/ 290 h 329"/>
                <a:gd name="T28" fmla="*/ 397 w 421"/>
                <a:gd name="T29" fmla="*/ 252 h 329"/>
                <a:gd name="T30" fmla="*/ 420 w 421"/>
                <a:gd name="T31" fmla="*/ 214 h 329"/>
                <a:gd name="T32" fmla="*/ 420 w 421"/>
                <a:gd name="T33" fmla="*/ 214 h 329"/>
                <a:gd name="T34" fmla="*/ 382 w 421"/>
                <a:gd name="T35" fmla="*/ 145 h 329"/>
                <a:gd name="T36" fmla="*/ 313 w 421"/>
                <a:gd name="T37" fmla="*/ 84 h 329"/>
                <a:gd name="T38" fmla="*/ 267 w 421"/>
                <a:gd name="T39" fmla="*/ 0 h 329"/>
                <a:gd name="T40" fmla="*/ 267 w 421"/>
                <a:gd name="T41" fmla="*/ 0 h 329"/>
                <a:gd name="T42" fmla="*/ 229 w 421"/>
                <a:gd name="T43" fmla="*/ 38 h 329"/>
                <a:gd name="T44" fmla="*/ 206 w 421"/>
                <a:gd name="T45" fmla="*/ 68 h 329"/>
                <a:gd name="T46" fmla="*/ 114 w 421"/>
                <a:gd name="T47" fmla="*/ 53 h 329"/>
                <a:gd name="T48" fmla="*/ 46 w 421"/>
                <a:gd name="T49" fmla="*/ 106 h 329"/>
                <a:gd name="T50" fmla="*/ 38 w 421"/>
                <a:gd name="T51" fmla="*/ 145 h 329"/>
                <a:gd name="T52" fmla="*/ 0 w 421"/>
                <a:gd name="T53" fmla="*/ 236 h 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21" h="329">
                  <a:moveTo>
                    <a:pt x="0" y="236"/>
                  </a:moveTo>
                  <a:lnTo>
                    <a:pt x="0" y="236"/>
                  </a:lnTo>
                  <a:cubicBezTo>
                    <a:pt x="15" y="252"/>
                    <a:pt x="30" y="259"/>
                    <a:pt x="30" y="275"/>
                  </a:cubicBezTo>
                  <a:cubicBezTo>
                    <a:pt x="30" y="290"/>
                    <a:pt x="15" y="290"/>
                    <a:pt x="15" y="305"/>
                  </a:cubicBezTo>
                  <a:cubicBezTo>
                    <a:pt x="15" y="313"/>
                    <a:pt x="8" y="313"/>
                    <a:pt x="8" y="320"/>
                  </a:cubicBezTo>
                  <a:lnTo>
                    <a:pt x="8" y="320"/>
                  </a:lnTo>
                  <a:cubicBezTo>
                    <a:pt x="38" y="320"/>
                    <a:pt x="69" y="328"/>
                    <a:pt x="91" y="320"/>
                  </a:cubicBezTo>
                  <a:cubicBezTo>
                    <a:pt x="107" y="313"/>
                    <a:pt x="107" y="282"/>
                    <a:pt x="122" y="267"/>
                  </a:cubicBezTo>
                  <a:cubicBezTo>
                    <a:pt x="137" y="259"/>
                    <a:pt x="160" y="267"/>
                    <a:pt x="175" y="259"/>
                  </a:cubicBezTo>
                  <a:cubicBezTo>
                    <a:pt x="191" y="259"/>
                    <a:pt x="183" y="236"/>
                    <a:pt x="198" y="229"/>
                  </a:cubicBezTo>
                  <a:cubicBezTo>
                    <a:pt x="229" y="229"/>
                    <a:pt x="267" y="236"/>
                    <a:pt x="298" y="252"/>
                  </a:cubicBezTo>
                  <a:cubicBezTo>
                    <a:pt x="313" y="259"/>
                    <a:pt x="321" y="282"/>
                    <a:pt x="336" y="290"/>
                  </a:cubicBezTo>
                  <a:lnTo>
                    <a:pt x="336" y="290"/>
                  </a:lnTo>
                  <a:cubicBezTo>
                    <a:pt x="359" y="290"/>
                    <a:pt x="382" y="305"/>
                    <a:pt x="397" y="290"/>
                  </a:cubicBezTo>
                  <a:cubicBezTo>
                    <a:pt x="412" y="282"/>
                    <a:pt x="397" y="259"/>
                    <a:pt x="397" y="252"/>
                  </a:cubicBezTo>
                  <a:cubicBezTo>
                    <a:pt x="405" y="236"/>
                    <a:pt x="412" y="221"/>
                    <a:pt x="420" y="214"/>
                  </a:cubicBezTo>
                  <a:lnTo>
                    <a:pt x="420" y="214"/>
                  </a:lnTo>
                  <a:cubicBezTo>
                    <a:pt x="405" y="191"/>
                    <a:pt x="397" y="168"/>
                    <a:pt x="382" y="145"/>
                  </a:cubicBezTo>
                  <a:cubicBezTo>
                    <a:pt x="359" y="122"/>
                    <a:pt x="328" y="106"/>
                    <a:pt x="313" y="84"/>
                  </a:cubicBezTo>
                  <a:cubicBezTo>
                    <a:pt x="290" y="53"/>
                    <a:pt x="283" y="23"/>
                    <a:pt x="267" y="0"/>
                  </a:cubicBezTo>
                  <a:lnTo>
                    <a:pt x="267" y="0"/>
                  </a:lnTo>
                  <a:cubicBezTo>
                    <a:pt x="252" y="7"/>
                    <a:pt x="237" y="23"/>
                    <a:pt x="229" y="38"/>
                  </a:cubicBezTo>
                  <a:cubicBezTo>
                    <a:pt x="221" y="45"/>
                    <a:pt x="221" y="68"/>
                    <a:pt x="206" y="68"/>
                  </a:cubicBezTo>
                  <a:cubicBezTo>
                    <a:pt x="175" y="68"/>
                    <a:pt x="145" y="45"/>
                    <a:pt x="114" y="53"/>
                  </a:cubicBezTo>
                  <a:cubicBezTo>
                    <a:pt x="84" y="61"/>
                    <a:pt x="61" y="84"/>
                    <a:pt x="46" y="106"/>
                  </a:cubicBezTo>
                  <a:cubicBezTo>
                    <a:pt x="38" y="114"/>
                    <a:pt x="46" y="129"/>
                    <a:pt x="38" y="145"/>
                  </a:cubicBezTo>
                  <a:cubicBezTo>
                    <a:pt x="30" y="175"/>
                    <a:pt x="15" y="206"/>
                    <a:pt x="0" y="236"/>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80" name="Freeform 50"/>
            <p:cNvSpPr>
              <a:spLocks noChangeArrowheads="1"/>
            </p:cNvSpPr>
            <p:nvPr/>
          </p:nvSpPr>
          <p:spPr bwMode="auto">
            <a:xfrm>
              <a:off x="6622619" y="6973888"/>
              <a:ext cx="80958" cy="146050"/>
            </a:xfrm>
            <a:custGeom>
              <a:avLst/>
              <a:gdLst>
                <a:gd name="T0" fmla="*/ 199 w 223"/>
                <a:gd name="T1" fmla="*/ 397 h 406"/>
                <a:gd name="T2" fmla="*/ 199 w 223"/>
                <a:gd name="T3" fmla="*/ 397 h 406"/>
                <a:gd name="T4" fmla="*/ 176 w 223"/>
                <a:gd name="T5" fmla="*/ 351 h 406"/>
                <a:gd name="T6" fmla="*/ 222 w 223"/>
                <a:gd name="T7" fmla="*/ 336 h 406"/>
                <a:gd name="T8" fmla="*/ 222 w 223"/>
                <a:gd name="T9" fmla="*/ 336 h 406"/>
                <a:gd name="T10" fmla="*/ 199 w 223"/>
                <a:gd name="T11" fmla="*/ 229 h 406"/>
                <a:gd name="T12" fmla="*/ 207 w 223"/>
                <a:gd name="T13" fmla="*/ 183 h 406"/>
                <a:gd name="T14" fmla="*/ 176 w 223"/>
                <a:gd name="T15" fmla="*/ 137 h 406"/>
                <a:gd name="T16" fmla="*/ 176 w 223"/>
                <a:gd name="T17" fmla="*/ 137 h 406"/>
                <a:gd name="T18" fmla="*/ 145 w 223"/>
                <a:gd name="T19" fmla="*/ 114 h 406"/>
                <a:gd name="T20" fmla="*/ 122 w 223"/>
                <a:gd name="T21" fmla="*/ 15 h 406"/>
                <a:gd name="T22" fmla="*/ 92 w 223"/>
                <a:gd name="T23" fmla="*/ 30 h 406"/>
                <a:gd name="T24" fmla="*/ 23 w 223"/>
                <a:gd name="T25" fmla="*/ 0 h 406"/>
                <a:gd name="T26" fmla="*/ 23 w 223"/>
                <a:gd name="T27" fmla="*/ 0 h 406"/>
                <a:gd name="T28" fmla="*/ 0 w 223"/>
                <a:gd name="T29" fmla="*/ 91 h 406"/>
                <a:gd name="T30" fmla="*/ 0 w 223"/>
                <a:gd name="T31" fmla="*/ 91 h 406"/>
                <a:gd name="T32" fmla="*/ 16 w 223"/>
                <a:gd name="T33" fmla="*/ 153 h 406"/>
                <a:gd name="T34" fmla="*/ 0 w 223"/>
                <a:gd name="T35" fmla="*/ 206 h 406"/>
                <a:gd name="T36" fmla="*/ 23 w 223"/>
                <a:gd name="T37" fmla="*/ 252 h 406"/>
                <a:gd name="T38" fmla="*/ 23 w 223"/>
                <a:gd name="T39" fmla="*/ 298 h 406"/>
                <a:gd name="T40" fmla="*/ 61 w 223"/>
                <a:gd name="T41" fmla="*/ 351 h 406"/>
                <a:gd name="T42" fmla="*/ 61 w 223"/>
                <a:gd name="T43" fmla="*/ 351 h 406"/>
                <a:gd name="T44" fmla="*/ 115 w 223"/>
                <a:gd name="T45" fmla="*/ 382 h 406"/>
                <a:gd name="T46" fmla="*/ 130 w 223"/>
                <a:gd name="T47" fmla="*/ 397 h 406"/>
                <a:gd name="T48" fmla="*/ 199 w 223"/>
                <a:gd name="T49" fmla="*/ 397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3" h="406">
                  <a:moveTo>
                    <a:pt x="199" y="397"/>
                  </a:moveTo>
                  <a:lnTo>
                    <a:pt x="199" y="397"/>
                  </a:lnTo>
                  <a:cubicBezTo>
                    <a:pt x="191" y="382"/>
                    <a:pt x="168" y="366"/>
                    <a:pt x="176" y="351"/>
                  </a:cubicBezTo>
                  <a:cubicBezTo>
                    <a:pt x="176" y="336"/>
                    <a:pt x="207" y="336"/>
                    <a:pt x="222" y="336"/>
                  </a:cubicBezTo>
                  <a:lnTo>
                    <a:pt x="222" y="336"/>
                  </a:lnTo>
                  <a:cubicBezTo>
                    <a:pt x="214" y="298"/>
                    <a:pt x="199" y="259"/>
                    <a:pt x="199" y="229"/>
                  </a:cubicBezTo>
                  <a:cubicBezTo>
                    <a:pt x="191" y="214"/>
                    <a:pt x="207" y="198"/>
                    <a:pt x="207" y="183"/>
                  </a:cubicBezTo>
                  <a:cubicBezTo>
                    <a:pt x="199" y="168"/>
                    <a:pt x="191" y="153"/>
                    <a:pt x="176" y="137"/>
                  </a:cubicBezTo>
                  <a:lnTo>
                    <a:pt x="176" y="137"/>
                  </a:lnTo>
                  <a:cubicBezTo>
                    <a:pt x="168" y="130"/>
                    <a:pt x="153" y="130"/>
                    <a:pt x="145" y="114"/>
                  </a:cubicBezTo>
                  <a:cubicBezTo>
                    <a:pt x="130" y="84"/>
                    <a:pt x="138" y="38"/>
                    <a:pt x="122" y="15"/>
                  </a:cubicBezTo>
                  <a:cubicBezTo>
                    <a:pt x="115" y="0"/>
                    <a:pt x="107" y="38"/>
                    <a:pt x="92" y="30"/>
                  </a:cubicBezTo>
                  <a:cubicBezTo>
                    <a:pt x="69" y="30"/>
                    <a:pt x="46" y="15"/>
                    <a:pt x="23" y="0"/>
                  </a:cubicBezTo>
                  <a:lnTo>
                    <a:pt x="23" y="0"/>
                  </a:lnTo>
                  <a:cubicBezTo>
                    <a:pt x="0" y="91"/>
                    <a:pt x="0" y="91"/>
                    <a:pt x="0" y="91"/>
                  </a:cubicBezTo>
                  <a:lnTo>
                    <a:pt x="0" y="91"/>
                  </a:lnTo>
                  <a:cubicBezTo>
                    <a:pt x="8" y="114"/>
                    <a:pt x="16" y="130"/>
                    <a:pt x="16" y="153"/>
                  </a:cubicBezTo>
                  <a:cubicBezTo>
                    <a:pt x="16" y="168"/>
                    <a:pt x="0" y="183"/>
                    <a:pt x="0" y="206"/>
                  </a:cubicBezTo>
                  <a:cubicBezTo>
                    <a:pt x="0" y="221"/>
                    <a:pt x="16" y="236"/>
                    <a:pt x="23" y="252"/>
                  </a:cubicBezTo>
                  <a:cubicBezTo>
                    <a:pt x="23" y="267"/>
                    <a:pt x="16" y="282"/>
                    <a:pt x="23" y="298"/>
                  </a:cubicBezTo>
                  <a:cubicBezTo>
                    <a:pt x="31" y="321"/>
                    <a:pt x="46" y="328"/>
                    <a:pt x="61" y="351"/>
                  </a:cubicBezTo>
                  <a:lnTo>
                    <a:pt x="61" y="351"/>
                  </a:lnTo>
                  <a:cubicBezTo>
                    <a:pt x="77" y="359"/>
                    <a:pt x="92" y="374"/>
                    <a:pt x="115" y="382"/>
                  </a:cubicBezTo>
                  <a:cubicBezTo>
                    <a:pt x="115" y="389"/>
                    <a:pt x="122" y="397"/>
                    <a:pt x="130" y="397"/>
                  </a:cubicBezTo>
                  <a:cubicBezTo>
                    <a:pt x="153" y="405"/>
                    <a:pt x="176" y="397"/>
                    <a:pt x="199" y="397"/>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81" name="Freeform 51"/>
            <p:cNvSpPr>
              <a:spLocks noChangeArrowheads="1"/>
            </p:cNvSpPr>
            <p:nvPr/>
          </p:nvSpPr>
          <p:spPr bwMode="auto">
            <a:xfrm>
              <a:off x="6489278" y="6996114"/>
              <a:ext cx="157153" cy="115887"/>
            </a:xfrm>
            <a:custGeom>
              <a:avLst/>
              <a:gdLst>
                <a:gd name="T0" fmla="*/ 260 w 436"/>
                <a:gd name="T1" fmla="*/ 298 h 322"/>
                <a:gd name="T2" fmla="*/ 260 w 436"/>
                <a:gd name="T3" fmla="*/ 298 h 322"/>
                <a:gd name="T4" fmla="*/ 290 w 436"/>
                <a:gd name="T5" fmla="*/ 267 h 322"/>
                <a:gd name="T6" fmla="*/ 351 w 436"/>
                <a:gd name="T7" fmla="*/ 283 h 322"/>
                <a:gd name="T8" fmla="*/ 405 w 436"/>
                <a:gd name="T9" fmla="*/ 313 h 322"/>
                <a:gd name="T10" fmla="*/ 435 w 436"/>
                <a:gd name="T11" fmla="*/ 290 h 322"/>
                <a:gd name="T12" fmla="*/ 435 w 436"/>
                <a:gd name="T13" fmla="*/ 290 h 322"/>
                <a:gd name="T14" fmla="*/ 397 w 436"/>
                <a:gd name="T15" fmla="*/ 237 h 322"/>
                <a:gd name="T16" fmla="*/ 397 w 436"/>
                <a:gd name="T17" fmla="*/ 191 h 322"/>
                <a:gd name="T18" fmla="*/ 374 w 436"/>
                <a:gd name="T19" fmla="*/ 145 h 322"/>
                <a:gd name="T20" fmla="*/ 390 w 436"/>
                <a:gd name="T21" fmla="*/ 92 h 322"/>
                <a:gd name="T22" fmla="*/ 374 w 436"/>
                <a:gd name="T23" fmla="*/ 30 h 322"/>
                <a:gd name="T24" fmla="*/ 374 w 436"/>
                <a:gd name="T25" fmla="*/ 30 h 322"/>
                <a:gd name="T26" fmla="*/ 321 w 436"/>
                <a:gd name="T27" fmla="*/ 53 h 322"/>
                <a:gd name="T28" fmla="*/ 283 w 436"/>
                <a:gd name="T29" fmla="*/ 0 h 322"/>
                <a:gd name="T30" fmla="*/ 260 w 436"/>
                <a:gd name="T31" fmla="*/ 46 h 322"/>
                <a:gd name="T32" fmla="*/ 229 w 436"/>
                <a:gd name="T33" fmla="*/ 69 h 322"/>
                <a:gd name="T34" fmla="*/ 168 w 436"/>
                <a:gd name="T35" fmla="*/ 46 h 322"/>
                <a:gd name="T36" fmla="*/ 168 w 436"/>
                <a:gd name="T37" fmla="*/ 46 h 322"/>
                <a:gd name="T38" fmla="*/ 92 w 436"/>
                <a:gd name="T39" fmla="*/ 122 h 322"/>
                <a:gd name="T40" fmla="*/ 46 w 436"/>
                <a:gd name="T41" fmla="*/ 84 h 322"/>
                <a:gd name="T42" fmla="*/ 0 w 436"/>
                <a:gd name="T43" fmla="*/ 137 h 322"/>
                <a:gd name="T44" fmla="*/ 0 w 436"/>
                <a:gd name="T45" fmla="*/ 137 h 322"/>
                <a:gd name="T46" fmla="*/ 77 w 436"/>
                <a:gd name="T47" fmla="*/ 175 h 322"/>
                <a:gd name="T48" fmla="*/ 92 w 436"/>
                <a:gd name="T49" fmla="*/ 260 h 322"/>
                <a:gd name="T50" fmla="*/ 130 w 436"/>
                <a:gd name="T51" fmla="*/ 313 h 322"/>
                <a:gd name="T52" fmla="*/ 199 w 436"/>
                <a:gd name="T53" fmla="*/ 283 h 322"/>
                <a:gd name="T54" fmla="*/ 260 w 436"/>
                <a:gd name="T55" fmla="*/ 298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36" h="322">
                  <a:moveTo>
                    <a:pt x="260" y="298"/>
                  </a:moveTo>
                  <a:lnTo>
                    <a:pt x="260" y="298"/>
                  </a:lnTo>
                  <a:cubicBezTo>
                    <a:pt x="275" y="290"/>
                    <a:pt x="275" y="275"/>
                    <a:pt x="290" y="267"/>
                  </a:cubicBezTo>
                  <a:cubicBezTo>
                    <a:pt x="313" y="267"/>
                    <a:pt x="336" y="275"/>
                    <a:pt x="351" y="283"/>
                  </a:cubicBezTo>
                  <a:cubicBezTo>
                    <a:pt x="374" y="290"/>
                    <a:pt x="382" y="313"/>
                    <a:pt x="405" y="313"/>
                  </a:cubicBezTo>
                  <a:cubicBezTo>
                    <a:pt x="413" y="313"/>
                    <a:pt x="420" y="298"/>
                    <a:pt x="435" y="290"/>
                  </a:cubicBezTo>
                  <a:lnTo>
                    <a:pt x="435" y="290"/>
                  </a:lnTo>
                  <a:cubicBezTo>
                    <a:pt x="420" y="267"/>
                    <a:pt x="405" y="260"/>
                    <a:pt x="397" y="237"/>
                  </a:cubicBezTo>
                  <a:cubicBezTo>
                    <a:pt x="390" y="221"/>
                    <a:pt x="397" y="206"/>
                    <a:pt x="397" y="191"/>
                  </a:cubicBezTo>
                  <a:cubicBezTo>
                    <a:pt x="390" y="175"/>
                    <a:pt x="374" y="160"/>
                    <a:pt x="374" y="145"/>
                  </a:cubicBezTo>
                  <a:cubicBezTo>
                    <a:pt x="374" y="122"/>
                    <a:pt x="390" y="107"/>
                    <a:pt x="390" y="92"/>
                  </a:cubicBezTo>
                  <a:cubicBezTo>
                    <a:pt x="390" y="69"/>
                    <a:pt x="382" y="53"/>
                    <a:pt x="374" y="30"/>
                  </a:cubicBezTo>
                  <a:lnTo>
                    <a:pt x="374" y="30"/>
                  </a:lnTo>
                  <a:cubicBezTo>
                    <a:pt x="359" y="38"/>
                    <a:pt x="336" y="61"/>
                    <a:pt x="321" y="53"/>
                  </a:cubicBezTo>
                  <a:cubicBezTo>
                    <a:pt x="298" y="46"/>
                    <a:pt x="306" y="0"/>
                    <a:pt x="283" y="0"/>
                  </a:cubicBezTo>
                  <a:cubicBezTo>
                    <a:pt x="260" y="0"/>
                    <a:pt x="275" y="38"/>
                    <a:pt x="260" y="46"/>
                  </a:cubicBezTo>
                  <a:cubicBezTo>
                    <a:pt x="252" y="61"/>
                    <a:pt x="244" y="69"/>
                    <a:pt x="229" y="69"/>
                  </a:cubicBezTo>
                  <a:cubicBezTo>
                    <a:pt x="214" y="69"/>
                    <a:pt x="191" y="53"/>
                    <a:pt x="168" y="46"/>
                  </a:cubicBezTo>
                  <a:lnTo>
                    <a:pt x="168" y="46"/>
                  </a:lnTo>
                  <a:cubicBezTo>
                    <a:pt x="145" y="69"/>
                    <a:pt x="130" y="107"/>
                    <a:pt x="92" y="122"/>
                  </a:cubicBezTo>
                  <a:cubicBezTo>
                    <a:pt x="77" y="122"/>
                    <a:pt x="69" y="76"/>
                    <a:pt x="46" y="84"/>
                  </a:cubicBezTo>
                  <a:cubicBezTo>
                    <a:pt x="23" y="84"/>
                    <a:pt x="15" y="114"/>
                    <a:pt x="0" y="137"/>
                  </a:cubicBezTo>
                  <a:lnTo>
                    <a:pt x="0" y="137"/>
                  </a:lnTo>
                  <a:cubicBezTo>
                    <a:pt x="23" y="145"/>
                    <a:pt x="61" y="153"/>
                    <a:pt x="77" y="175"/>
                  </a:cubicBezTo>
                  <a:cubicBezTo>
                    <a:pt x="92" y="198"/>
                    <a:pt x="77" y="229"/>
                    <a:pt x="92" y="260"/>
                  </a:cubicBezTo>
                  <a:cubicBezTo>
                    <a:pt x="99" y="283"/>
                    <a:pt x="107" y="313"/>
                    <a:pt x="130" y="313"/>
                  </a:cubicBezTo>
                  <a:cubicBezTo>
                    <a:pt x="153" y="321"/>
                    <a:pt x="176" y="283"/>
                    <a:pt x="199" y="283"/>
                  </a:cubicBezTo>
                  <a:cubicBezTo>
                    <a:pt x="221" y="275"/>
                    <a:pt x="244" y="298"/>
                    <a:pt x="260" y="298"/>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82" name="Freeform 52"/>
            <p:cNvSpPr>
              <a:spLocks noChangeArrowheads="1"/>
            </p:cNvSpPr>
            <p:nvPr/>
          </p:nvSpPr>
          <p:spPr bwMode="auto">
            <a:xfrm>
              <a:off x="6524200" y="6869113"/>
              <a:ext cx="107943" cy="152400"/>
            </a:xfrm>
            <a:custGeom>
              <a:avLst/>
              <a:gdLst>
                <a:gd name="T0" fmla="*/ 69 w 299"/>
                <a:gd name="T1" fmla="*/ 398 h 422"/>
                <a:gd name="T2" fmla="*/ 69 w 299"/>
                <a:gd name="T3" fmla="*/ 398 h 422"/>
                <a:gd name="T4" fmla="*/ 130 w 299"/>
                <a:gd name="T5" fmla="*/ 421 h 422"/>
                <a:gd name="T6" fmla="*/ 161 w 299"/>
                <a:gd name="T7" fmla="*/ 398 h 422"/>
                <a:gd name="T8" fmla="*/ 184 w 299"/>
                <a:gd name="T9" fmla="*/ 352 h 422"/>
                <a:gd name="T10" fmla="*/ 222 w 299"/>
                <a:gd name="T11" fmla="*/ 405 h 422"/>
                <a:gd name="T12" fmla="*/ 275 w 299"/>
                <a:gd name="T13" fmla="*/ 382 h 422"/>
                <a:gd name="T14" fmla="*/ 275 w 299"/>
                <a:gd name="T15" fmla="*/ 382 h 422"/>
                <a:gd name="T16" fmla="*/ 298 w 299"/>
                <a:gd name="T17" fmla="*/ 291 h 422"/>
                <a:gd name="T18" fmla="*/ 298 w 299"/>
                <a:gd name="T19" fmla="*/ 291 h 422"/>
                <a:gd name="T20" fmla="*/ 283 w 299"/>
                <a:gd name="T21" fmla="*/ 245 h 422"/>
                <a:gd name="T22" fmla="*/ 245 w 299"/>
                <a:gd name="T23" fmla="*/ 230 h 422"/>
                <a:gd name="T24" fmla="*/ 191 w 299"/>
                <a:gd name="T25" fmla="*/ 123 h 422"/>
                <a:gd name="T26" fmla="*/ 176 w 299"/>
                <a:gd name="T27" fmla="*/ 31 h 422"/>
                <a:gd name="T28" fmla="*/ 130 w 299"/>
                <a:gd name="T29" fmla="*/ 0 h 422"/>
                <a:gd name="T30" fmla="*/ 84 w 299"/>
                <a:gd name="T31" fmla="*/ 31 h 422"/>
                <a:gd name="T32" fmla="*/ 23 w 299"/>
                <a:gd name="T33" fmla="*/ 39 h 422"/>
                <a:gd name="T34" fmla="*/ 8 w 299"/>
                <a:gd name="T35" fmla="*/ 77 h 422"/>
                <a:gd name="T36" fmla="*/ 8 w 299"/>
                <a:gd name="T37" fmla="*/ 146 h 422"/>
                <a:gd name="T38" fmla="*/ 77 w 299"/>
                <a:gd name="T39" fmla="*/ 214 h 422"/>
                <a:gd name="T40" fmla="*/ 46 w 299"/>
                <a:gd name="T41" fmla="*/ 291 h 422"/>
                <a:gd name="T42" fmla="*/ 69 w 299"/>
                <a:gd name="T43" fmla="*/ 398 h 4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99" h="422">
                  <a:moveTo>
                    <a:pt x="69" y="398"/>
                  </a:moveTo>
                  <a:lnTo>
                    <a:pt x="69" y="398"/>
                  </a:lnTo>
                  <a:cubicBezTo>
                    <a:pt x="92" y="405"/>
                    <a:pt x="115" y="421"/>
                    <a:pt x="130" y="421"/>
                  </a:cubicBezTo>
                  <a:cubicBezTo>
                    <a:pt x="145" y="421"/>
                    <a:pt x="153" y="413"/>
                    <a:pt x="161" y="398"/>
                  </a:cubicBezTo>
                  <a:cubicBezTo>
                    <a:pt x="176" y="390"/>
                    <a:pt x="161" y="352"/>
                    <a:pt x="184" y="352"/>
                  </a:cubicBezTo>
                  <a:cubicBezTo>
                    <a:pt x="207" y="352"/>
                    <a:pt x="199" y="398"/>
                    <a:pt x="222" y="405"/>
                  </a:cubicBezTo>
                  <a:cubicBezTo>
                    <a:pt x="237" y="413"/>
                    <a:pt x="260" y="390"/>
                    <a:pt x="275" y="382"/>
                  </a:cubicBezTo>
                  <a:lnTo>
                    <a:pt x="275" y="382"/>
                  </a:lnTo>
                  <a:cubicBezTo>
                    <a:pt x="298" y="291"/>
                    <a:pt x="298" y="291"/>
                    <a:pt x="298" y="291"/>
                  </a:cubicBezTo>
                  <a:lnTo>
                    <a:pt x="298" y="291"/>
                  </a:lnTo>
                  <a:cubicBezTo>
                    <a:pt x="291" y="275"/>
                    <a:pt x="291" y="252"/>
                    <a:pt x="283" y="245"/>
                  </a:cubicBezTo>
                  <a:cubicBezTo>
                    <a:pt x="275" y="230"/>
                    <a:pt x="260" y="230"/>
                    <a:pt x="245" y="230"/>
                  </a:cubicBezTo>
                  <a:cubicBezTo>
                    <a:pt x="245" y="230"/>
                    <a:pt x="191" y="130"/>
                    <a:pt x="191" y="123"/>
                  </a:cubicBezTo>
                  <a:lnTo>
                    <a:pt x="176" y="31"/>
                  </a:lnTo>
                  <a:cubicBezTo>
                    <a:pt x="161" y="16"/>
                    <a:pt x="145" y="0"/>
                    <a:pt x="130" y="0"/>
                  </a:cubicBezTo>
                  <a:cubicBezTo>
                    <a:pt x="107" y="0"/>
                    <a:pt x="100" y="23"/>
                    <a:pt x="84" y="31"/>
                  </a:cubicBezTo>
                  <a:cubicBezTo>
                    <a:pt x="69" y="39"/>
                    <a:pt x="39" y="23"/>
                    <a:pt x="23" y="39"/>
                  </a:cubicBezTo>
                  <a:cubicBezTo>
                    <a:pt x="8" y="46"/>
                    <a:pt x="16" y="69"/>
                    <a:pt x="8" y="77"/>
                  </a:cubicBezTo>
                  <a:cubicBezTo>
                    <a:pt x="8" y="100"/>
                    <a:pt x="0" y="130"/>
                    <a:pt x="8" y="146"/>
                  </a:cubicBezTo>
                  <a:cubicBezTo>
                    <a:pt x="23" y="176"/>
                    <a:pt x="69" y="184"/>
                    <a:pt x="77" y="214"/>
                  </a:cubicBezTo>
                  <a:cubicBezTo>
                    <a:pt x="77" y="237"/>
                    <a:pt x="46" y="260"/>
                    <a:pt x="46" y="291"/>
                  </a:cubicBezTo>
                  <a:cubicBezTo>
                    <a:pt x="46" y="329"/>
                    <a:pt x="61" y="360"/>
                    <a:pt x="69" y="398"/>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83" name="Freeform 53"/>
            <p:cNvSpPr>
              <a:spLocks noChangeArrowheads="1"/>
            </p:cNvSpPr>
            <p:nvPr/>
          </p:nvSpPr>
          <p:spPr bwMode="auto">
            <a:xfrm>
              <a:off x="6681353" y="6958014"/>
              <a:ext cx="149215" cy="149225"/>
            </a:xfrm>
            <a:custGeom>
              <a:avLst/>
              <a:gdLst>
                <a:gd name="T0" fmla="*/ 61 w 413"/>
                <a:gd name="T1" fmla="*/ 382 h 413"/>
                <a:gd name="T2" fmla="*/ 61 w 413"/>
                <a:gd name="T3" fmla="*/ 382 h 413"/>
                <a:gd name="T4" fmla="*/ 145 w 413"/>
                <a:gd name="T5" fmla="*/ 412 h 413"/>
                <a:gd name="T6" fmla="*/ 145 w 413"/>
                <a:gd name="T7" fmla="*/ 412 h 413"/>
                <a:gd name="T8" fmla="*/ 183 w 413"/>
                <a:gd name="T9" fmla="*/ 321 h 413"/>
                <a:gd name="T10" fmla="*/ 191 w 413"/>
                <a:gd name="T11" fmla="*/ 282 h 413"/>
                <a:gd name="T12" fmla="*/ 259 w 413"/>
                <a:gd name="T13" fmla="*/ 229 h 413"/>
                <a:gd name="T14" fmla="*/ 351 w 413"/>
                <a:gd name="T15" fmla="*/ 244 h 413"/>
                <a:gd name="T16" fmla="*/ 374 w 413"/>
                <a:gd name="T17" fmla="*/ 214 h 413"/>
                <a:gd name="T18" fmla="*/ 412 w 413"/>
                <a:gd name="T19" fmla="*/ 176 h 413"/>
                <a:gd name="T20" fmla="*/ 412 w 413"/>
                <a:gd name="T21" fmla="*/ 176 h 413"/>
                <a:gd name="T22" fmla="*/ 366 w 413"/>
                <a:gd name="T23" fmla="*/ 115 h 413"/>
                <a:gd name="T24" fmla="*/ 366 w 413"/>
                <a:gd name="T25" fmla="*/ 69 h 413"/>
                <a:gd name="T26" fmla="*/ 336 w 413"/>
                <a:gd name="T27" fmla="*/ 7 h 413"/>
                <a:gd name="T28" fmla="*/ 298 w 413"/>
                <a:gd name="T29" fmla="*/ 46 h 413"/>
                <a:gd name="T30" fmla="*/ 252 w 413"/>
                <a:gd name="T31" fmla="*/ 38 h 413"/>
                <a:gd name="T32" fmla="*/ 236 w 413"/>
                <a:gd name="T33" fmla="*/ 7 h 413"/>
                <a:gd name="T34" fmla="*/ 206 w 413"/>
                <a:gd name="T35" fmla="*/ 23 h 413"/>
                <a:gd name="T36" fmla="*/ 206 w 413"/>
                <a:gd name="T37" fmla="*/ 23 h 413"/>
                <a:gd name="T38" fmla="*/ 175 w 413"/>
                <a:gd name="T39" fmla="*/ 69 h 413"/>
                <a:gd name="T40" fmla="*/ 183 w 413"/>
                <a:gd name="T41" fmla="*/ 130 h 413"/>
                <a:gd name="T42" fmla="*/ 145 w 413"/>
                <a:gd name="T43" fmla="*/ 107 h 413"/>
                <a:gd name="T44" fmla="*/ 91 w 413"/>
                <a:gd name="T45" fmla="*/ 46 h 413"/>
                <a:gd name="T46" fmla="*/ 15 w 413"/>
                <a:gd name="T47" fmla="*/ 92 h 413"/>
                <a:gd name="T48" fmla="*/ 15 w 413"/>
                <a:gd name="T49" fmla="*/ 183 h 413"/>
                <a:gd name="T50" fmla="*/ 15 w 413"/>
                <a:gd name="T51" fmla="*/ 183 h 413"/>
                <a:gd name="T52" fmla="*/ 46 w 413"/>
                <a:gd name="T53" fmla="*/ 229 h 413"/>
                <a:gd name="T54" fmla="*/ 38 w 413"/>
                <a:gd name="T55" fmla="*/ 275 h 413"/>
                <a:gd name="T56" fmla="*/ 61 w 413"/>
                <a:gd name="T57" fmla="*/ 382 h 4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13" h="413">
                  <a:moveTo>
                    <a:pt x="61" y="382"/>
                  </a:moveTo>
                  <a:lnTo>
                    <a:pt x="61" y="382"/>
                  </a:lnTo>
                  <a:cubicBezTo>
                    <a:pt x="145" y="412"/>
                    <a:pt x="145" y="412"/>
                    <a:pt x="145" y="412"/>
                  </a:cubicBezTo>
                  <a:lnTo>
                    <a:pt x="145" y="412"/>
                  </a:lnTo>
                  <a:cubicBezTo>
                    <a:pt x="160" y="382"/>
                    <a:pt x="175" y="351"/>
                    <a:pt x="183" y="321"/>
                  </a:cubicBezTo>
                  <a:cubicBezTo>
                    <a:pt x="191" y="305"/>
                    <a:pt x="183" y="290"/>
                    <a:pt x="191" y="282"/>
                  </a:cubicBezTo>
                  <a:cubicBezTo>
                    <a:pt x="206" y="260"/>
                    <a:pt x="229" y="237"/>
                    <a:pt x="259" y="229"/>
                  </a:cubicBezTo>
                  <a:cubicBezTo>
                    <a:pt x="290" y="221"/>
                    <a:pt x="320" y="244"/>
                    <a:pt x="351" y="244"/>
                  </a:cubicBezTo>
                  <a:cubicBezTo>
                    <a:pt x="366" y="244"/>
                    <a:pt x="366" y="221"/>
                    <a:pt x="374" y="214"/>
                  </a:cubicBezTo>
                  <a:cubicBezTo>
                    <a:pt x="382" y="199"/>
                    <a:pt x="397" y="183"/>
                    <a:pt x="412" y="176"/>
                  </a:cubicBezTo>
                  <a:lnTo>
                    <a:pt x="412" y="176"/>
                  </a:lnTo>
                  <a:cubicBezTo>
                    <a:pt x="397" y="153"/>
                    <a:pt x="374" y="137"/>
                    <a:pt x="366" y="115"/>
                  </a:cubicBezTo>
                  <a:cubicBezTo>
                    <a:pt x="359" y="99"/>
                    <a:pt x="374" y="84"/>
                    <a:pt x="366" y="69"/>
                  </a:cubicBezTo>
                  <a:cubicBezTo>
                    <a:pt x="366" y="46"/>
                    <a:pt x="359" y="15"/>
                    <a:pt x="336" y="7"/>
                  </a:cubicBezTo>
                  <a:cubicBezTo>
                    <a:pt x="320" y="0"/>
                    <a:pt x="313" y="38"/>
                    <a:pt x="298" y="46"/>
                  </a:cubicBezTo>
                  <a:cubicBezTo>
                    <a:pt x="282" y="46"/>
                    <a:pt x="267" y="46"/>
                    <a:pt x="252" y="38"/>
                  </a:cubicBezTo>
                  <a:cubicBezTo>
                    <a:pt x="244" y="30"/>
                    <a:pt x="244" y="7"/>
                    <a:pt x="236" y="7"/>
                  </a:cubicBezTo>
                  <a:cubicBezTo>
                    <a:pt x="221" y="7"/>
                    <a:pt x="214" y="15"/>
                    <a:pt x="206" y="23"/>
                  </a:cubicBezTo>
                  <a:lnTo>
                    <a:pt x="206" y="23"/>
                  </a:lnTo>
                  <a:cubicBezTo>
                    <a:pt x="198" y="38"/>
                    <a:pt x="175" y="53"/>
                    <a:pt x="175" y="69"/>
                  </a:cubicBezTo>
                  <a:cubicBezTo>
                    <a:pt x="168" y="84"/>
                    <a:pt x="198" y="115"/>
                    <a:pt x="183" y="130"/>
                  </a:cubicBezTo>
                  <a:cubicBezTo>
                    <a:pt x="175" y="137"/>
                    <a:pt x="160" y="122"/>
                    <a:pt x="145" y="107"/>
                  </a:cubicBezTo>
                  <a:cubicBezTo>
                    <a:pt x="122" y="92"/>
                    <a:pt x="122" y="46"/>
                    <a:pt x="91" y="46"/>
                  </a:cubicBezTo>
                  <a:cubicBezTo>
                    <a:pt x="61" y="38"/>
                    <a:pt x="30" y="61"/>
                    <a:pt x="15" y="92"/>
                  </a:cubicBezTo>
                  <a:cubicBezTo>
                    <a:pt x="0" y="115"/>
                    <a:pt x="15" y="153"/>
                    <a:pt x="15" y="183"/>
                  </a:cubicBezTo>
                  <a:lnTo>
                    <a:pt x="15" y="183"/>
                  </a:lnTo>
                  <a:cubicBezTo>
                    <a:pt x="30" y="199"/>
                    <a:pt x="38" y="214"/>
                    <a:pt x="46" y="229"/>
                  </a:cubicBezTo>
                  <a:cubicBezTo>
                    <a:pt x="46" y="244"/>
                    <a:pt x="30" y="260"/>
                    <a:pt x="38" y="275"/>
                  </a:cubicBezTo>
                  <a:cubicBezTo>
                    <a:pt x="38" y="305"/>
                    <a:pt x="53" y="344"/>
                    <a:pt x="61" y="382"/>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84" name="Freeform 54"/>
            <p:cNvSpPr>
              <a:spLocks noChangeArrowheads="1"/>
            </p:cNvSpPr>
            <p:nvPr/>
          </p:nvSpPr>
          <p:spPr bwMode="auto">
            <a:xfrm>
              <a:off x="6828980" y="6889751"/>
              <a:ext cx="247634" cy="225425"/>
            </a:xfrm>
            <a:custGeom>
              <a:avLst/>
              <a:gdLst>
                <a:gd name="T0" fmla="*/ 0 w 689"/>
                <a:gd name="T1" fmla="*/ 367 h 627"/>
                <a:gd name="T2" fmla="*/ 0 w 689"/>
                <a:gd name="T3" fmla="*/ 367 h 627"/>
                <a:gd name="T4" fmla="*/ 46 w 689"/>
                <a:gd name="T5" fmla="*/ 451 h 627"/>
                <a:gd name="T6" fmla="*/ 115 w 689"/>
                <a:gd name="T7" fmla="*/ 512 h 627"/>
                <a:gd name="T8" fmla="*/ 153 w 689"/>
                <a:gd name="T9" fmla="*/ 581 h 627"/>
                <a:gd name="T10" fmla="*/ 153 w 689"/>
                <a:gd name="T11" fmla="*/ 581 h 627"/>
                <a:gd name="T12" fmla="*/ 191 w 689"/>
                <a:gd name="T13" fmla="*/ 596 h 627"/>
                <a:gd name="T14" fmla="*/ 214 w 689"/>
                <a:gd name="T15" fmla="*/ 581 h 627"/>
                <a:gd name="T16" fmla="*/ 260 w 689"/>
                <a:gd name="T17" fmla="*/ 626 h 627"/>
                <a:gd name="T18" fmla="*/ 298 w 689"/>
                <a:gd name="T19" fmla="*/ 626 h 627"/>
                <a:gd name="T20" fmla="*/ 298 w 689"/>
                <a:gd name="T21" fmla="*/ 626 h 627"/>
                <a:gd name="T22" fmla="*/ 313 w 689"/>
                <a:gd name="T23" fmla="*/ 596 h 627"/>
                <a:gd name="T24" fmla="*/ 405 w 689"/>
                <a:gd name="T25" fmla="*/ 581 h 627"/>
                <a:gd name="T26" fmla="*/ 458 w 689"/>
                <a:gd name="T27" fmla="*/ 527 h 627"/>
                <a:gd name="T28" fmla="*/ 474 w 689"/>
                <a:gd name="T29" fmla="*/ 527 h 627"/>
                <a:gd name="T30" fmla="*/ 535 w 689"/>
                <a:gd name="T31" fmla="*/ 542 h 627"/>
                <a:gd name="T32" fmla="*/ 619 w 689"/>
                <a:gd name="T33" fmla="*/ 504 h 627"/>
                <a:gd name="T34" fmla="*/ 665 w 689"/>
                <a:gd name="T35" fmla="*/ 412 h 627"/>
                <a:gd name="T36" fmla="*/ 665 w 689"/>
                <a:gd name="T37" fmla="*/ 412 h 627"/>
                <a:gd name="T38" fmla="*/ 611 w 689"/>
                <a:gd name="T39" fmla="*/ 336 h 627"/>
                <a:gd name="T40" fmla="*/ 604 w 689"/>
                <a:gd name="T41" fmla="*/ 306 h 627"/>
                <a:gd name="T42" fmla="*/ 649 w 689"/>
                <a:gd name="T43" fmla="*/ 252 h 627"/>
                <a:gd name="T44" fmla="*/ 627 w 689"/>
                <a:gd name="T45" fmla="*/ 221 h 627"/>
                <a:gd name="T46" fmla="*/ 642 w 689"/>
                <a:gd name="T47" fmla="*/ 198 h 627"/>
                <a:gd name="T48" fmla="*/ 627 w 689"/>
                <a:gd name="T49" fmla="*/ 168 h 627"/>
                <a:gd name="T50" fmla="*/ 688 w 689"/>
                <a:gd name="T51" fmla="*/ 145 h 627"/>
                <a:gd name="T52" fmla="*/ 688 w 689"/>
                <a:gd name="T53" fmla="*/ 145 h 627"/>
                <a:gd name="T54" fmla="*/ 588 w 689"/>
                <a:gd name="T55" fmla="*/ 99 h 627"/>
                <a:gd name="T56" fmla="*/ 581 w 689"/>
                <a:gd name="T57" fmla="*/ 38 h 627"/>
                <a:gd name="T58" fmla="*/ 543 w 689"/>
                <a:gd name="T59" fmla="*/ 38 h 627"/>
                <a:gd name="T60" fmla="*/ 512 w 689"/>
                <a:gd name="T61" fmla="*/ 15 h 627"/>
                <a:gd name="T62" fmla="*/ 512 w 689"/>
                <a:gd name="T63" fmla="*/ 15 h 627"/>
                <a:gd name="T64" fmla="*/ 451 w 689"/>
                <a:gd name="T65" fmla="*/ 8 h 627"/>
                <a:gd name="T66" fmla="*/ 435 w 689"/>
                <a:gd name="T67" fmla="*/ 54 h 627"/>
                <a:gd name="T68" fmla="*/ 382 w 689"/>
                <a:gd name="T69" fmla="*/ 84 h 627"/>
                <a:gd name="T70" fmla="*/ 382 w 689"/>
                <a:gd name="T71" fmla="*/ 84 h 627"/>
                <a:gd name="T72" fmla="*/ 428 w 689"/>
                <a:gd name="T73" fmla="*/ 130 h 627"/>
                <a:gd name="T74" fmla="*/ 435 w 689"/>
                <a:gd name="T75" fmla="*/ 206 h 627"/>
                <a:gd name="T76" fmla="*/ 390 w 689"/>
                <a:gd name="T77" fmla="*/ 183 h 627"/>
                <a:gd name="T78" fmla="*/ 275 w 689"/>
                <a:gd name="T79" fmla="*/ 244 h 627"/>
                <a:gd name="T80" fmla="*/ 168 w 689"/>
                <a:gd name="T81" fmla="*/ 306 h 627"/>
                <a:gd name="T82" fmla="*/ 115 w 689"/>
                <a:gd name="T83" fmla="*/ 306 h 627"/>
                <a:gd name="T84" fmla="*/ 92 w 689"/>
                <a:gd name="T85" fmla="*/ 336 h 627"/>
                <a:gd name="T86" fmla="*/ 0 w 689"/>
                <a:gd name="T87" fmla="*/ 367 h 6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689" h="627">
                  <a:moveTo>
                    <a:pt x="0" y="367"/>
                  </a:moveTo>
                  <a:lnTo>
                    <a:pt x="0" y="367"/>
                  </a:lnTo>
                  <a:cubicBezTo>
                    <a:pt x="16" y="390"/>
                    <a:pt x="23" y="420"/>
                    <a:pt x="46" y="451"/>
                  </a:cubicBezTo>
                  <a:cubicBezTo>
                    <a:pt x="61" y="473"/>
                    <a:pt x="92" y="489"/>
                    <a:pt x="115" y="512"/>
                  </a:cubicBezTo>
                  <a:cubicBezTo>
                    <a:pt x="130" y="535"/>
                    <a:pt x="138" y="558"/>
                    <a:pt x="153" y="581"/>
                  </a:cubicBezTo>
                  <a:lnTo>
                    <a:pt x="153" y="581"/>
                  </a:lnTo>
                  <a:cubicBezTo>
                    <a:pt x="168" y="581"/>
                    <a:pt x="176" y="588"/>
                    <a:pt x="191" y="596"/>
                  </a:cubicBezTo>
                  <a:lnTo>
                    <a:pt x="214" y="581"/>
                  </a:lnTo>
                  <a:cubicBezTo>
                    <a:pt x="214" y="588"/>
                    <a:pt x="260" y="626"/>
                    <a:pt x="260" y="626"/>
                  </a:cubicBezTo>
                  <a:cubicBezTo>
                    <a:pt x="275" y="626"/>
                    <a:pt x="283" y="626"/>
                    <a:pt x="298" y="626"/>
                  </a:cubicBezTo>
                  <a:lnTo>
                    <a:pt x="298" y="626"/>
                  </a:lnTo>
                  <a:cubicBezTo>
                    <a:pt x="306" y="619"/>
                    <a:pt x="306" y="596"/>
                    <a:pt x="313" y="596"/>
                  </a:cubicBezTo>
                  <a:cubicBezTo>
                    <a:pt x="344" y="581"/>
                    <a:pt x="382" y="596"/>
                    <a:pt x="405" y="581"/>
                  </a:cubicBezTo>
                  <a:cubicBezTo>
                    <a:pt x="428" y="573"/>
                    <a:pt x="435" y="542"/>
                    <a:pt x="458" y="527"/>
                  </a:cubicBezTo>
                  <a:cubicBezTo>
                    <a:pt x="458" y="519"/>
                    <a:pt x="474" y="519"/>
                    <a:pt x="474" y="527"/>
                  </a:cubicBezTo>
                  <a:cubicBezTo>
                    <a:pt x="497" y="527"/>
                    <a:pt x="512" y="550"/>
                    <a:pt x="535" y="542"/>
                  </a:cubicBezTo>
                  <a:cubicBezTo>
                    <a:pt x="565" y="542"/>
                    <a:pt x="596" y="527"/>
                    <a:pt x="619" y="504"/>
                  </a:cubicBezTo>
                  <a:cubicBezTo>
                    <a:pt x="642" y="481"/>
                    <a:pt x="649" y="443"/>
                    <a:pt x="665" y="412"/>
                  </a:cubicBezTo>
                  <a:lnTo>
                    <a:pt x="665" y="412"/>
                  </a:lnTo>
                  <a:cubicBezTo>
                    <a:pt x="642" y="390"/>
                    <a:pt x="627" y="367"/>
                    <a:pt x="611" y="336"/>
                  </a:cubicBezTo>
                  <a:cubicBezTo>
                    <a:pt x="604" y="328"/>
                    <a:pt x="604" y="313"/>
                    <a:pt x="604" y="306"/>
                  </a:cubicBezTo>
                  <a:cubicBezTo>
                    <a:pt x="611" y="283"/>
                    <a:pt x="642" y="275"/>
                    <a:pt x="649" y="252"/>
                  </a:cubicBezTo>
                  <a:cubicBezTo>
                    <a:pt x="649" y="237"/>
                    <a:pt x="627" y="237"/>
                    <a:pt x="627" y="221"/>
                  </a:cubicBezTo>
                  <a:cubicBezTo>
                    <a:pt x="619" y="214"/>
                    <a:pt x="642" y="214"/>
                    <a:pt x="642" y="198"/>
                  </a:cubicBezTo>
                  <a:cubicBezTo>
                    <a:pt x="642" y="191"/>
                    <a:pt x="619" y="176"/>
                    <a:pt x="627" y="168"/>
                  </a:cubicBezTo>
                  <a:cubicBezTo>
                    <a:pt x="642" y="153"/>
                    <a:pt x="665" y="153"/>
                    <a:pt x="688" y="145"/>
                  </a:cubicBezTo>
                  <a:lnTo>
                    <a:pt x="688" y="145"/>
                  </a:lnTo>
                  <a:cubicBezTo>
                    <a:pt x="657" y="130"/>
                    <a:pt x="619" y="130"/>
                    <a:pt x="588" y="99"/>
                  </a:cubicBezTo>
                  <a:cubicBezTo>
                    <a:pt x="573" y="84"/>
                    <a:pt x="588" y="54"/>
                    <a:pt x="581" y="38"/>
                  </a:cubicBezTo>
                  <a:cubicBezTo>
                    <a:pt x="573" y="31"/>
                    <a:pt x="558" y="38"/>
                    <a:pt x="543" y="38"/>
                  </a:cubicBezTo>
                  <a:cubicBezTo>
                    <a:pt x="535" y="31"/>
                    <a:pt x="520" y="23"/>
                    <a:pt x="512" y="15"/>
                  </a:cubicBezTo>
                  <a:lnTo>
                    <a:pt x="512" y="15"/>
                  </a:lnTo>
                  <a:cubicBezTo>
                    <a:pt x="489" y="8"/>
                    <a:pt x="466" y="0"/>
                    <a:pt x="451" y="8"/>
                  </a:cubicBezTo>
                  <a:cubicBezTo>
                    <a:pt x="435" y="15"/>
                    <a:pt x="443" y="38"/>
                    <a:pt x="435" y="54"/>
                  </a:cubicBezTo>
                  <a:cubicBezTo>
                    <a:pt x="420" y="69"/>
                    <a:pt x="397" y="76"/>
                    <a:pt x="382" y="84"/>
                  </a:cubicBezTo>
                  <a:lnTo>
                    <a:pt x="382" y="84"/>
                  </a:lnTo>
                  <a:cubicBezTo>
                    <a:pt x="397" y="99"/>
                    <a:pt x="420" y="107"/>
                    <a:pt x="428" y="130"/>
                  </a:cubicBezTo>
                  <a:cubicBezTo>
                    <a:pt x="435" y="153"/>
                    <a:pt x="443" y="183"/>
                    <a:pt x="435" y="206"/>
                  </a:cubicBezTo>
                  <a:cubicBezTo>
                    <a:pt x="428" y="221"/>
                    <a:pt x="405" y="183"/>
                    <a:pt x="390" y="183"/>
                  </a:cubicBezTo>
                  <a:cubicBezTo>
                    <a:pt x="352" y="191"/>
                    <a:pt x="313" y="221"/>
                    <a:pt x="275" y="244"/>
                  </a:cubicBezTo>
                  <a:cubicBezTo>
                    <a:pt x="275" y="244"/>
                    <a:pt x="176" y="298"/>
                    <a:pt x="168" y="306"/>
                  </a:cubicBezTo>
                  <a:cubicBezTo>
                    <a:pt x="160" y="306"/>
                    <a:pt x="115" y="306"/>
                    <a:pt x="115" y="306"/>
                  </a:cubicBezTo>
                  <a:cubicBezTo>
                    <a:pt x="107" y="313"/>
                    <a:pt x="99" y="336"/>
                    <a:pt x="92" y="336"/>
                  </a:cubicBezTo>
                  <a:cubicBezTo>
                    <a:pt x="61" y="351"/>
                    <a:pt x="31" y="359"/>
                    <a:pt x="0" y="367"/>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85" name="Freeform 55"/>
            <p:cNvSpPr>
              <a:spLocks noChangeArrowheads="1"/>
            </p:cNvSpPr>
            <p:nvPr/>
          </p:nvSpPr>
          <p:spPr bwMode="auto">
            <a:xfrm>
              <a:off x="6738499" y="6829426"/>
              <a:ext cx="250809" cy="193675"/>
            </a:xfrm>
            <a:custGeom>
              <a:avLst/>
              <a:gdLst>
                <a:gd name="T0" fmla="*/ 252 w 696"/>
                <a:gd name="T1" fmla="*/ 535 h 536"/>
                <a:gd name="T2" fmla="*/ 252 w 696"/>
                <a:gd name="T3" fmla="*/ 535 h 536"/>
                <a:gd name="T4" fmla="*/ 206 w 696"/>
                <a:gd name="T5" fmla="*/ 474 h 536"/>
                <a:gd name="T6" fmla="*/ 206 w 696"/>
                <a:gd name="T7" fmla="*/ 428 h 536"/>
                <a:gd name="T8" fmla="*/ 176 w 696"/>
                <a:gd name="T9" fmla="*/ 366 h 536"/>
                <a:gd name="T10" fmla="*/ 138 w 696"/>
                <a:gd name="T11" fmla="*/ 405 h 536"/>
                <a:gd name="T12" fmla="*/ 92 w 696"/>
                <a:gd name="T13" fmla="*/ 397 h 536"/>
                <a:gd name="T14" fmla="*/ 76 w 696"/>
                <a:gd name="T15" fmla="*/ 366 h 536"/>
                <a:gd name="T16" fmla="*/ 46 w 696"/>
                <a:gd name="T17" fmla="*/ 382 h 536"/>
                <a:gd name="T18" fmla="*/ 46 w 696"/>
                <a:gd name="T19" fmla="*/ 382 h 536"/>
                <a:gd name="T20" fmla="*/ 8 w 696"/>
                <a:gd name="T21" fmla="*/ 260 h 536"/>
                <a:gd name="T22" fmla="*/ 76 w 696"/>
                <a:gd name="T23" fmla="*/ 191 h 536"/>
                <a:gd name="T24" fmla="*/ 76 w 696"/>
                <a:gd name="T25" fmla="*/ 107 h 536"/>
                <a:gd name="T26" fmla="*/ 84 w 696"/>
                <a:gd name="T27" fmla="*/ 61 h 536"/>
                <a:gd name="T28" fmla="*/ 183 w 696"/>
                <a:gd name="T29" fmla="*/ 0 h 536"/>
                <a:gd name="T30" fmla="*/ 183 w 696"/>
                <a:gd name="T31" fmla="*/ 0 h 536"/>
                <a:gd name="T32" fmla="*/ 268 w 696"/>
                <a:gd name="T33" fmla="*/ 53 h 536"/>
                <a:gd name="T34" fmla="*/ 313 w 696"/>
                <a:gd name="T35" fmla="*/ 107 h 536"/>
                <a:gd name="T36" fmla="*/ 397 w 696"/>
                <a:gd name="T37" fmla="*/ 114 h 536"/>
                <a:gd name="T38" fmla="*/ 474 w 696"/>
                <a:gd name="T39" fmla="*/ 122 h 536"/>
                <a:gd name="T40" fmla="*/ 489 w 696"/>
                <a:gd name="T41" fmla="*/ 191 h 536"/>
                <a:gd name="T42" fmla="*/ 565 w 696"/>
                <a:gd name="T43" fmla="*/ 160 h 536"/>
                <a:gd name="T44" fmla="*/ 588 w 696"/>
                <a:gd name="T45" fmla="*/ 191 h 536"/>
                <a:gd name="T46" fmla="*/ 588 w 696"/>
                <a:gd name="T47" fmla="*/ 229 h 536"/>
                <a:gd name="T48" fmla="*/ 634 w 696"/>
                <a:gd name="T49" fmla="*/ 252 h 536"/>
                <a:gd name="T50" fmla="*/ 634 w 696"/>
                <a:gd name="T51" fmla="*/ 252 h 536"/>
                <a:gd name="T52" fmla="*/ 680 w 696"/>
                <a:gd name="T53" fmla="*/ 298 h 536"/>
                <a:gd name="T54" fmla="*/ 687 w 696"/>
                <a:gd name="T55" fmla="*/ 374 h 536"/>
                <a:gd name="T56" fmla="*/ 642 w 696"/>
                <a:gd name="T57" fmla="*/ 351 h 536"/>
                <a:gd name="T58" fmla="*/ 527 w 696"/>
                <a:gd name="T59" fmla="*/ 412 h 536"/>
                <a:gd name="T60" fmla="*/ 420 w 696"/>
                <a:gd name="T61" fmla="*/ 474 h 536"/>
                <a:gd name="T62" fmla="*/ 367 w 696"/>
                <a:gd name="T63" fmla="*/ 474 h 536"/>
                <a:gd name="T64" fmla="*/ 344 w 696"/>
                <a:gd name="T65" fmla="*/ 504 h 536"/>
                <a:gd name="T66" fmla="*/ 252 w 696"/>
                <a:gd name="T67" fmla="*/ 535 h 5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96" h="536">
                  <a:moveTo>
                    <a:pt x="252" y="535"/>
                  </a:moveTo>
                  <a:lnTo>
                    <a:pt x="252" y="535"/>
                  </a:lnTo>
                  <a:cubicBezTo>
                    <a:pt x="237" y="512"/>
                    <a:pt x="214" y="496"/>
                    <a:pt x="206" y="474"/>
                  </a:cubicBezTo>
                  <a:cubicBezTo>
                    <a:pt x="199" y="458"/>
                    <a:pt x="214" y="443"/>
                    <a:pt x="206" y="428"/>
                  </a:cubicBezTo>
                  <a:cubicBezTo>
                    <a:pt x="206" y="405"/>
                    <a:pt x="199" y="374"/>
                    <a:pt x="176" y="366"/>
                  </a:cubicBezTo>
                  <a:cubicBezTo>
                    <a:pt x="160" y="359"/>
                    <a:pt x="153" y="397"/>
                    <a:pt x="138" y="405"/>
                  </a:cubicBezTo>
                  <a:cubicBezTo>
                    <a:pt x="122" y="405"/>
                    <a:pt x="107" y="405"/>
                    <a:pt x="92" y="397"/>
                  </a:cubicBezTo>
                  <a:cubicBezTo>
                    <a:pt x="84" y="389"/>
                    <a:pt x="84" y="366"/>
                    <a:pt x="76" y="366"/>
                  </a:cubicBezTo>
                  <a:cubicBezTo>
                    <a:pt x="61" y="366"/>
                    <a:pt x="54" y="374"/>
                    <a:pt x="46" y="382"/>
                  </a:cubicBezTo>
                  <a:lnTo>
                    <a:pt x="46" y="382"/>
                  </a:lnTo>
                  <a:cubicBezTo>
                    <a:pt x="31" y="344"/>
                    <a:pt x="0" y="305"/>
                    <a:pt x="8" y="260"/>
                  </a:cubicBezTo>
                  <a:cubicBezTo>
                    <a:pt x="8" y="229"/>
                    <a:pt x="61" y="222"/>
                    <a:pt x="76" y="191"/>
                  </a:cubicBezTo>
                  <a:cubicBezTo>
                    <a:pt x="84" y="168"/>
                    <a:pt x="69" y="130"/>
                    <a:pt x="76" y="107"/>
                  </a:cubicBezTo>
                  <a:cubicBezTo>
                    <a:pt x="76" y="91"/>
                    <a:pt x="76" y="69"/>
                    <a:pt x="84" y="61"/>
                  </a:cubicBezTo>
                  <a:cubicBezTo>
                    <a:pt x="115" y="38"/>
                    <a:pt x="153" y="23"/>
                    <a:pt x="183" y="0"/>
                  </a:cubicBezTo>
                  <a:lnTo>
                    <a:pt x="183" y="0"/>
                  </a:lnTo>
                  <a:cubicBezTo>
                    <a:pt x="206" y="23"/>
                    <a:pt x="245" y="38"/>
                    <a:pt x="268" y="53"/>
                  </a:cubicBezTo>
                  <a:cubicBezTo>
                    <a:pt x="283" y="69"/>
                    <a:pt x="290" y="99"/>
                    <a:pt x="313" y="107"/>
                  </a:cubicBezTo>
                  <a:cubicBezTo>
                    <a:pt x="336" y="114"/>
                    <a:pt x="367" y="107"/>
                    <a:pt x="397" y="114"/>
                  </a:cubicBezTo>
                  <a:cubicBezTo>
                    <a:pt x="420" y="114"/>
                    <a:pt x="451" y="107"/>
                    <a:pt x="474" y="122"/>
                  </a:cubicBezTo>
                  <a:cubicBezTo>
                    <a:pt x="489" y="137"/>
                    <a:pt x="474" y="183"/>
                    <a:pt x="489" y="191"/>
                  </a:cubicBezTo>
                  <a:cubicBezTo>
                    <a:pt x="520" y="199"/>
                    <a:pt x="535" y="160"/>
                    <a:pt x="565" y="160"/>
                  </a:cubicBezTo>
                  <a:cubicBezTo>
                    <a:pt x="573" y="160"/>
                    <a:pt x="581" y="183"/>
                    <a:pt x="588" y="191"/>
                  </a:cubicBezTo>
                  <a:cubicBezTo>
                    <a:pt x="596" y="206"/>
                    <a:pt x="581" y="222"/>
                    <a:pt x="588" y="229"/>
                  </a:cubicBezTo>
                  <a:cubicBezTo>
                    <a:pt x="596" y="244"/>
                    <a:pt x="619" y="244"/>
                    <a:pt x="634" y="252"/>
                  </a:cubicBezTo>
                  <a:lnTo>
                    <a:pt x="634" y="252"/>
                  </a:lnTo>
                  <a:cubicBezTo>
                    <a:pt x="649" y="267"/>
                    <a:pt x="672" y="275"/>
                    <a:pt x="680" y="298"/>
                  </a:cubicBezTo>
                  <a:cubicBezTo>
                    <a:pt x="687" y="321"/>
                    <a:pt x="695" y="351"/>
                    <a:pt x="687" y="374"/>
                  </a:cubicBezTo>
                  <a:cubicBezTo>
                    <a:pt x="680" y="389"/>
                    <a:pt x="657" y="351"/>
                    <a:pt x="642" y="351"/>
                  </a:cubicBezTo>
                  <a:cubicBezTo>
                    <a:pt x="604" y="359"/>
                    <a:pt x="565" y="389"/>
                    <a:pt x="527" y="412"/>
                  </a:cubicBezTo>
                  <a:cubicBezTo>
                    <a:pt x="527" y="412"/>
                    <a:pt x="428" y="466"/>
                    <a:pt x="420" y="474"/>
                  </a:cubicBezTo>
                  <a:cubicBezTo>
                    <a:pt x="412" y="474"/>
                    <a:pt x="367" y="474"/>
                    <a:pt x="367" y="474"/>
                  </a:cubicBezTo>
                  <a:cubicBezTo>
                    <a:pt x="359" y="481"/>
                    <a:pt x="351" y="504"/>
                    <a:pt x="344" y="504"/>
                  </a:cubicBezTo>
                  <a:cubicBezTo>
                    <a:pt x="313" y="519"/>
                    <a:pt x="283" y="527"/>
                    <a:pt x="252" y="535"/>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86" name="Freeform 56"/>
            <p:cNvSpPr>
              <a:spLocks noChangeArrowheads="1"/>
            </p:cNvSpPr>
            <p:nvPr/>
          </p:nvSpPr>
          <p:spPr bwMode="auto">
            <a:xfrm>
              <a:off x="7046454" y="6908801"/>
              <a:ext cx="239696" cy="157163"/>
            </a:xfrm>
            <a:custGeom>
              <a:avLst/>
              <a:gdLst>
                <a:gd name="T0" fmla="*/ 61 w 665"/>
                <a:gd name="T1" fmla="*/ 358 h 436"/>
                <a:gd name="T2" fmla="*/ 61 w 665"/>
                <a:gd name="T3" fmla="*/ 358 h 436"/>
                <a:gd name="T4" fmla="*/ 7 w 665"/>
                <a:gd name="T5" fmla="*/ 282 h 436"/>
                <a:gd name="T6" fmla="*/ 0 w 665"/>
                <a:gd name="T7" fmla="*/ 252 h 436"/>
                <a:gd name="T8" fmla="*/ 45 w 665"/>
                <a:gd name="T9" fmla="*/ 198 h 436"/>
                <a:gd name="T10" fmla="*/ 23 w 665"/>
                <a:gd name="T11" fmla="*/ 167 h 436"/>
                <a:gd name="T12" fmla="*/ 38 w 665"/>
                <a:gd name="T13" fmla="*/ 144 h 436"/>
                <a:gd name="T14" fmla="*/ 23 w 665"/>
                <a:gd name="T15" fmla="*/ 114 h 436"/>
                <a:gd name="T16" fmla="*/ 84 w 665"/>
                <a:gd name="T17" fmla="*/ 91 h 436"/>
                <a:gd name="T18" fmla="*/ 84 w 665"/>
                <a:gd name="T19" fmla="*/ 91 h 436"/>
                <a:gd name="T20" fmla="*/ 99 w 665"/>
                <a:gd name="T21" fmla="*/ 114 h 436"/>
                <a:gd name="T22" fmla="*/ 137 w 665"/>
                <a:gd name="T23" fmla="*/ 68 h 436"/>
                <a:gd name="T24" fmla="*/ 168 w 665"/>
                <a:gd name="T25" fmla="*/ 30 h 436"/>
                <a:gd name="T26" fmla="*/ 206 w 665"/>
                <a:gd name="T27" fmla="*/ 53 h 436"/>
                <a:gd name="T28" fmla="*/ 282 w 665"/>
                <a:gd name="T29" fmla="*/ 38 h 436"/>
                <a:gd name="T30" fmla="*/ 351 w 665"/>
                <a:gd name="T31" fmla="*/ 53 h 436"/>
                <a:gd name="T32" fmla="*/ 435 w 665"/>
                <a:gd name="T33" fmla="*/ 22 h 436"/>
                <a:gd name="T34" fmla="*/ 481 w 665"/>
                <a:gd name="T35" fmla="*/ 0 h 436"/>
                <a:gd name="T36" fmla="*/ 481 w 665"/>
                <a:gd name="T37" fmla="*/ 0 h 436"/>
                <a:gd name="T38" fmla="*/ 565 w 665"/>
                <a:gd name="T39" fmla="*/ 76 h 436"/>
                <a:gd name="T40" fmla="*/ 626 w 665"/>
                <a:gd name="T41" fmla="*/ 76 h 436"/>
                <a:gd name="T42" fmla="*/ 656 w 665"/>
                <a:gd name="T43" fmla="*/ 114 h 436"/>
                <a:gd name="T44" fmla="*/ 580 w 665"/>
                <a:gd name="T45" fmla="*/ 129 h 436"/>
                <a:gd name="T46" fmla="*/ 573 w 665"/>
                <a:gd name="T47" fmla="*/ 229 h 436"/>
                <a:gd name="T48" fmla="*/ 611 w 665"/>
                <a:gd name="T49" fmla="*/ 313 h 436"/>
                <a:gd name="T50" fmla="*/ 611 w 665"/>
                <a:gd name="T51" fmla="*/ 313 h 436"/>
                <a:gd name="T52" fmla="*/ 565 w 665"/>
                <a:gd name="T53" fmla="*/ 343 h 436"/>
                <a:gd name="T54" fmla="*/ 557 w 665"/>
                <a:gd name="T55" fmla="*/ 381 h 436"/>
                <a:gd name="T56" fmla="*/ 504 w 665"/>
                <a:gd name="T57" fmla="*/ 435 h 436"/>
                <a:gd name="T58" fmla="*/ 420 w 665"/>
                <a:gd name="T59" fmla="*/ 412 h 436"/>
                <a:gd name="T60" fmla="*/ 420 w 665"/>
                <a:gd name="T61" fmla="*/ 412 h 436"/>
                <a:gd name="T62" fmla="*/ 397 w 665"/>
                <a:gd name="T63" fmla="*/ 358 h 436"/>
                <a:gd name="T64" fmla="*/ 351 w 665"/>
                <a:gd name="T65" fmla="*/ 366 h 436"/>
                <a:gd name="T66" fmla="*/ 267 w 665"/>
                <a:gd name="T67" fmla="*/ 343 h 436"/>
                <a:gd name="T68" fmla="*/ 206 w 665"/>
                <a:gd name="T69" fmla="*/ 381 h 436"/>
                <a:gd name="T70" fmla="*/ 145 w 665"/>
                <a:gd name="T71" fmla="*/ 381 h 436"/>
                <a:gd name="T72" fmla="*/ 99 w 665"/>
                <a:gd name="T73" fmla="*/ 358 h 436"/>
                <a:gd name="T74" fmla="*/ 61 w 665"/>
                <a:gd name="T75" fmla="*/ 358 h 4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65" h="436">
                  <a:moveTo>
                    <a:pt x="61" y="358"/>
                  </a:moveTo>
                  <a:lnTo>
                    <a:pt x="61" y="358"/>
                  </a:lnTo>
                  <a:cubicBezTo>
                    <a:pt x="38" y="336"/>
                    <a:pt x="23" y="313"/>
                    <a:pt x="7" y="282"/>
                  </a:cubicBezTo>
                  <a:cubicBezTo>
                    <a:pt x="0" y="274"/>
                    <a:pt x="0" y="259"/>
                    <a:pt x="0" y="252"/>
                  </a:cubicBezTo>
                  <a:cubicBezTo>
                    <a:pt x="7" y="229"/>
                    <a:pt x="38" y="221"/>
                    <a:pt x="45" y="198"/>
                  </a:cubicBezTo>
                  <a:cubicBezTo>
                    <a:pt x="45" y="183"/>
                    <a:pt x="23" y="183"/>
                    <a:pt x="23" y="167"/>
                  </a:cubicBezTo>
                  <a:cubicBezTo>
                    <a:pt x="15" y="160"/>
                    <a:pt x="38" y="160"/>
                    <a:pt x="38" y="144"/>
                  </a:cubicBezTo>
                  <a:cubicBezTo>
                    <a:pt x="38" y="137"/>
                    <a:pt x="15" y="122"/>
                    <a:pt x="23" y="114"/>
                  </a:cubicBezTo>
                  <a:cubicBezTo>
                    <a:pt x="38" y="99"/>
                    <a:pt x="61" y="99"/>
                    <a:pt x="84" y="91"/>
                  </a:cubicBezTo>
                  <a:lnTo>
                    <a:pt x="84" y="91"/>
                  </a:lnTo>
                  <a:cubicBezTo>
                    <a:pt x="91" y="99"/>
                    <a:pt x="91" y="114"/>
                    <a:pt x="99" y="114"/>
                  </a:cubicBezTo>
                  <a:cubicBezTo>
                    <a:pt x="122" y="99"/>
                    <a:pt x="122" y="83"/>
                    <a:pt x="137" y="68"/>
                  </a:cubicBezTo>
                  <a:cubicBezTo>
                    <a:pt x="145" y="53"/>
                    <a:pt x="152" y="38"/>
                    <a:pt x="168" y="30"/>
                  </a:cubicBezTo>
                  <a:cubicBezTo>
                    <a:pt x="183" y="30"/>
                    <a:pt x="191" y="53"/>
                    <a:pt x="206" y="53"/>
                  </a:cubicBezTo>
                  <a:cubicBezTo>
                    <a:pt x="229" y="53"/>
                    <a:pt x="259" y="38"/>
                    <a:pt x="282" y="38"/>
                  </a:cubicBezTo>
                  <a:cubicBezTo>
                    <a:pt x="305" y="38"/>
                    <a:pt x="328" y="53"/>
                    <a:pt x="351" y="53"/>
                  </a:cubicBezTo>
                  <a:cubicBezTo>
                    <a:pt x="381" y="45"/>
                    <a:pt x="404" y="30"/>
                    <a:pt x="435" y="22"/>
                  </a:cubicBezTo>
                  <a:cubicBezTo>
                    <a:pt x="450" y="15"/>
                    <a:pt x="465" y="7"/>
                    <a:pt x="481" y="0"/>
                  </a:cubicBezTo>
                  <a:lnTo>
                    <a:pt x="481" y="0"/>
                  </a:lnTo>
                  <a:cubicBezTo>
                    <a:pt x="511" y="22"/>
                    <a:pt x="534" y="61"/>
                    <a:pt x="565" y="76"/>
                  </a:cubicBezTo>
                  <a:cubicBezTo>
                    <a:pt x="580" y="83"/>
                    <a:pt x="603" y="68"/>
                    <a:pt x="626" y="76"/>
                  </a:cubicBezTo>
                  <a:cubicBezTo>
                    <a:pt x="641" y="83"/>
                    <a:pt x="664" y="99"/>
                    <a:pt x="656" y="114"/>
                  </a:cubicBezTo>
                  <a:cubicBezTo>
                    <a:pt x="641" y="137"/>
                    <a:pt x="595" y="106"/>
                    <a:pt x="580" y="129"/>
                  </a:cubicBezTo>
                  <a:cubicBezTo>
                    <a:pt x="557" y="152"/>
                    <a:pt x="573" y="198"/>
                    <a:pt x="573" y="229"/>
                  </a:cubicBezTo>
                  <a:cubicBezTo>
                    <a:pt x="580" y="259"/>
                    <a:pt x="595" y="282"/>
                    <a:pt x="611" y="313"/>
                  </a:cubicBezTo>
                  <a:lnTo>
                    <a:pt x="611" y="313"/>
                  </a:lnTo>
                  <a:cubicBezTo>
                    <a:pt x="595" y="320"/>
                    <a:pt x="580" y="328"/>
                    <a:pt x="565" y="343"/>
                  </a:cubicBezTo>
                  <a:cubicBezTo>
                    <a:pt x="557" y="358"/>
                    <a:pt x="565" y="374"/>
                    <a:pt x="557" y="381"/>
                  </a:cubicBezTo>
                  <a:cubicBezTo>
                    <a:pt x="542" y="404"/>
                    <a:pt x="527" y="427"/>
                    <a:pt x="504" y="435"/>
                  </a:cubicBezTo>
                  <a:cubicBezTo>
                    <a:pt x="473" y="435"/>
                    <a:pt x="450" y="419"/>
                    <a:pt x="420" y="412"/>
                  </a:cubicBezTo>
                  <a:lnTo>
                    <a:pt x="420" y="412"/>
                  </a:lnTo>
                  <a:cubicBezTo>
                    <a:pt x="412" y="397"/>
                    <a:pt x="412" y="374"/>
                    <a:pt x="397" y="358"/>
                  </a:cubicBezTo>
                  <a:cubicBezTo>
                    <a:pt x="381" y="351"/>
                    <a:pt x="366" y="366"/>
                    <a:pt x="351" y="366"/>
                  </a:cubicBezTo>
                  <a:cubicBezTo>
                    <a:pt x="320" y="358"/>
                    <a:pt x="298" y="336"/>
                    <a:pt x="267" y="343"/>
                  </a:cubicBezTo>
                  <a:cubicBezTo>
                    <a:pt x="244" y="343"/>
                    <a:pt x="229" y="374"/>
                    <a:pt x="206" y="381"/>
                  </a:cubicBezTo>
                  <a:cubicBezTo>
                    <a:pt x="191" y="389"/>
                    <a:pt x="168" y="389"/>
                    <a:pt x="145" y="381"/>
                  </a:cubicBezTo>
                  <a:cubicBezTo>
                    <a:pt x="129" y="381"/>
                    <a:pt x="114" y="358"/>
                    <a:pt x="99" y="358"/>
                  </a:cubicBezTo>
                  <a:cubicBezTo>
                    <a:pt x="84" y="351"/>
                    <a:pt x="68" y="358"/>
                    <a:pt x="61" y="358"/>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87" name="Freeform 57"/>
            <p:cNvSpPr>
              <a:spLocks noChangeArrowheads="1"/>
            </p:cNvSpPr>
            <p:nvPr/>
          </p:nvSpPr>
          <p:spPr bwMode="auto">
            <a:xfrm>
              <a:off x="6805170" y="6696075"/>
              <a:ext cx="231760" cy="223838"/>
            </a:xfrm>
            <a:custGeom>
              <a:avLst/>
              <a:gdLst>
                <a:gd name="T0" fmla="*/ 0 w 643"/>
                <a:gd name="T1" fmla="*/ 367 h 620"/>
                <a:gd name="T2" fmla="*/ 0 w 643"/>
                <a:gd name="T3" fmla="*/ 367 h 620"/>
                <a:gd name="T4" fmla="*/ 85 w 643"/>
                <a:gd name="T5" fmla="*/ 420 h 620"/>
                <a:gd name="T6" fmla="*/ 130 w 643"/>
                <a:gd name="T7" fmla="*/ 474 h 620"/>
                <a:gd name="T8" fmla="*/ 214 w 643"/>
                <a:gd name="T9" fmla="*/ 481 h 620"/>
                <a:gd name="T10" fmla="*/ 291 w 643"/>
                <a:gd name="T11" fmla="*/ 489 h 620"/>
                <a:gd name="T12" fmla="*/ 306 w 643"/>
                <a:gd name="T13" fmla="*/ 558 h 620"/>
                <a:gd name="T14" fmla="*/ 382 w 643"/>
                <a:gd name="T15" fmla="*/ 527 h 620"/>
                <a:gd name="T16" fmla="*/ 405 w 643"/>
                <a:gd name="T17" fmla="*/ 558 h 620"/>
                <a:gd name="T18" fmla="*/ 405 w 643"/>
                <a:gd name="T19" fmla="*/ 596 h 620"/>
                <a:gd name="T20" fmla="*/ 451 w 643"/>
                <a:gd name="T21" fmla="*/ 619 h 620"/>
                <a:gd name="T22" fmla="*/ 451 w 643"/>
                <a:gd name="T23" fmla="*/ 619 h 620"/>
                <a:gd name="T24" fmla="*/ 504 w 643"/>
                <a:gd name="T25" fmla="*/ 589 h 620"/>
                <a:gd name="T26" fmla="*/ 520 w 643"/>
                <a:gd name="T27" fmla="*/ 543 h 620"/>
                <a:gd name="T28" fmla="*/ 581 w 643"/>
                <a:gd name="T29" fmla="*/ 550 h 620"/>
                <a:gd name="T30" fmla="*/ 581 w 643"/>
                <a:gd name="T31" fmla="*/ 550 h 620"/>
                <a:gd name="T32" fmla="*/ 642 w 643"/>
                <a:gd name="T33" fmla="*/ 489 h 620"/>
                <a:gd name="T34" fmla="*/ 589 w 643"/>
                <a:gd name="T35" fmla="*/ 481 h 620"/>
                <a:gd name="T36" fmla="*/ 543 w 643"/>
                <a:gd name="T37" fmla="*/ 474 h 620"/>
                <a:gd name="T38" fmla="*/ 543 w 643"/>
                <a:gd name="T39" fmla="*/ 420 h 620"/>
                <a:gd name="T40" fmla="*/ 550 w 643"/>
                <a:gd name="T41" fmla="*/ 352 h 620"/>
                <a:gd name="T42" fmla="*/ 558 w 643"/>
                <a:gd name="T43" fmla="*/ 291 h 620"/>
                <a:gd name="T44" fmla="*/ 527 w 643"/>
                <a:gd name="T45" fmla="*/ 268 h 620"/>
                <a:gd name="T46" fmla="*/ 443 w 643"/>
                <a:gd name="T47" fmla="*/ 245 h 620"/>
                <a:gd name="T48" fmla="*/ 421 w 643"/>
                <a:gd name="T49" fmla="*/ 199 h 620"/>
                <a:gd name="T50" fmla="*/ 421 w 643"/>
                <a:gd name="T51" fmla="*/ 184 h 620"/>
                <a:gd name="T52" fmla="*/ 512 w 643"/>
                <a:gd name="T53" fmla="*/ 214 h 620"/>
                <a:gd name="T54" fmla="*/ 512 w 643"/>
                <a:gd name="T55" fmla="*/ 153 h 620"/>
                <a:gd name="T56" fmla="*/ 512 w 643"/>
                <a:gd name="T57" fmla="*/ 153 h 620"/>
                <a:gd name="T58" fmla="*/ 482 w 643"/>
                <a:gd name="T59" fmla="*/ 115 h 620"/>
                <a:gd name="T60" fmla="*/ 421 w 643"/>
                <a:gd name="T61" fmla="*/ 107 h 620"/>
                <a:gd name="T62" fmla="*/ 382 w 643"/>
                <a:gd name="T63" fmla="*/ 77 h 620"/>
                <a:gd name="T64" fmla="*/ 337 w 643"/>
                <a:gd name="T65" fmla="*/ 69 h 620"/>
                <a:gd name="T66" fmla="*/ 337 w 643"/>
                <a:gd name="T67" fmla="*/ 92 h 620"/>
                <a:gd name="T68" fmla="*/ 306 w 643"/>
                <a:gd name="T69" fmla="*/ 84 h 620"/>
                <a:gd name="T70" fmla="*/ 268 w 643"/>
                <a:gd name="T71" fmla="*/ 16 h 620"/>
                <a:gd name="T72" fmla="*/ 153 w 643"/>
                <a:gd name="T73" fmla="*/ 31 h 620"/>
                <a:gd name="T74" fmla="*/ 138 w 643"/>
                <a:gd name="T75" fmla="*/ 107 h 620"/>
                <a:gd name="T76" fmla="*/ 168 w 643"/>
                <a:gd name="T77" fmla="*/ 153 h 620"/>
                <a:gd name="T78" fmla="*/ 138 w 643"/>
                <a:gd name="T79" fmla="*/ 168 h 620"/>
                <a:gd name="T80" fmla="*/ 123 w 643"/>
                <a:gd name="T81" fmla="*/ 252 h 620"/>
                <a:gd name="T82" fmla="*/ 85 w 643"/>
                <a:gd name="T83" fmla="*/ 245 h 620"/>
                <a:gd name="T84" fmla="*/ 23 w 643"/>
                <a:gd name="T85" fmla="*/ 298 h 620"/>
                <a:gd name="T86" fmla="*/ 23 w 643"/>
                <a:gd name="T87" fmla="*/ 298 h 620"/>
                <a:gd name="T88" fmla="*/ 23 w 643"/>
                <a:gd name="T89" fmla="*/ 344 h 620"/>
                <a:gd name="T90" fmla="*/ 0 w 643"/>
                <a:gd name="T91" fmla="*/ 367 h 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43" h="620">
                  <a:moveTo>
                    <a:pt x="0" y="367"/>
                  </a:moveTo>
                  <a:lnTo>
                    <a:pt x="0" y="367"/>
                  </a:lnTo>
                  <a:cubicBezTo>
                    <a:pt x="23" y="390"/>
                    <a:pt x="62" y="405"/>
                    <a:pt x="85" y="420"/>
                  </a:cubicBezTo>
                  <a:cubicBezTo>
                    <a:pt x="100" y="436"/>
                    <a:pt x="107" y="466"/>
                    <a:pt x="130" y="474"/>
                  </a:cubicBezTo>
                  <a:cubicBezTo>
                    <a:pt x="153" y="481"/>
                    <a:pt x="184" y="474"/>
                    <a:pt x="214" y="481"/>
                  </a:cubicBezTo>
                  <a:cubicBezTo>
                    <a:pt x="237" y="481"/>
                    <a:pt x="268" y="474"/>
                    <a:pt x="291" y="489"/>
                  </a:cubicBezTo>
                  <a:cubicBezTo>
                    <a:pt x="306" y="504"/>
                    <a:pt x="291" y="550"/>
                    <a:pt x="306" y="558"/>
                  </a:cubicBezTo>
                  <a:cubicBezTo>
                    <a:pt x="337" y="566"/>
                    <a:pt x="352" y="527"/>
                    <a:pt x="382" y="527"/>
                  </a:cubicBezTo>
                  <a:cubicBezTo>
                    <a:pt x="390" y="527"/>
                    <a:pt x="398" y="550"/>
                    <a:pt x="405" y="558"/>
                  </a:cubicBezTo>
                  <a:cubicBezTo>
                    <a:pt x="413" y="573"/>
                    <a:pt x="398" y="589"/>
                    <a:pt x="405" y="596"/>
                  </a:cubicBezTo>
                  <a:cubicBezTo>
                    <a:pt x="413" y="611"/>
                    <a:pt x="436" y="611"/>
                    <a:pt x="451" y="619"/>
                  </a:cubicBezTo>
                  <a:lnTo>
                    <a:pt x="451" y="619"/>
                  </a:lnTo>
                  <a:cubicBezTo>
                    <a:pt x="466" y="611"/>
                    <a:pt x="489" y="604"/>
                    <a:pt x="504" y="589"/>
                  </a:cubicBezTo>
                  <a:cubicBezTo>
                    <a:pt x="512" y="573"/>
                    <a:pt x="504" y="550"/>
                    <a:pt x="520" y="543"/>
                  </a:cubicBezTo>
                  <a:cubicBezTo>
                    <a:pt x="535" y="535"/>
                    <a:pt x="558" y="543"/>
                    <a:pt x="581" y="550"/>
                  </a:cubicBezTo>
                  <a:lnTo>
                    <a:pt x="581" y="550"/>
                  </a:lnTo>
                  <a:cubicBezTo>
                    <a:pt x="604" y="527"/>
                    <a:pt x="642" y="520"/>
                    <a:pt x="642" y="489"/>
                  </a:cubicBezTo>
                  <a:cubicBezTo>
                    <a:pt x="642" y="474"/>
                    <a:pt x="604" y="481"/>
                    <a:pt x="589" y="481"/>
                  </a:cubicBezTo>
                  <a:cubicBezTo>
                    <a:pt x="573" y="481"/>
                    <a:pt x="550" y="481"/>
                    <a:pt x="543" y="474"/>
                  </a:cubicBezTo>
                  <a:cubicBezTo>
                    <a:pt x="527" y="458"/>
                    <a:pt x="535" y="443"/>
                    <a:pt x="543" y="420"/>
                  </a:cubicBezTo>
                  <a:cubicBezTo>
                    <a:pt x="543" y="397"/>
                    <a:pt x="550" y="375"/>
                    <a:pt x="550" y="352"/>
                  </a:cubicBezTo>
                  <a:cubicBezTo>
                    <a:pt x="550" y="336"/>
                    <a:pt x="566" y="314"/>
                    <a:pt x="558" y="291"/>
                  </a:cubicBezTo>
                  <a:cubicBezTo>
                    <a:pt x="558" y="283"/>
                    <a:pt x="543" y="275"/>
                    <a:pt x="527" y="268"/>
                  </a:cubicBezTo>
                  <a:cubicBezTo>
                    <a:pt x="504" y="260"/>
                    <a:pt x="466" y="268"/>
                    <a:pt x="443" y="245"/>
                  </a:cubicBezTo>
                  <a:cubicBezTo>
                    <a:pt x="428" y="237"/>
                    <a:pt x="428" y="222"/>
                    <a:pt x="421" y="199"/>
                  </a:cubicBezTo>
                  <a:lnTo>
                    <a:pt x="421" y="184"/>
                  </a:lnTo>
                  <a:cubicBezTo>
                    <a:pt x="451" y="184"/>
                    <a:pt x="482" y="222"/>
                    <a:pt x="512" y="214"/>
                  </a:cubicBezTo>
                  <a:cubicBezTo>
                    <a:pt x="527" y="206"/>
                    <a:pt x="512" y="176"/>
                    <a:pt x="512" y="153"/>
                  </a:cubicBezTo>
                  <a:lnTo>
                    <a:pt x="512" y="153"/>
                  </a:lnTo>
                  <a:cubicBezTo>
                    <a:pt x="504" y="138"/>
                    <a:pt x="497" y="130"/>
                    <a:pt x="482" y="115"/>
                  </a:cubicBezTo>
                  <a:cubicBezTo>
                    <a:pt x="482" y="115"/>
                    <a:pt x="428" y="107"/>
                    <a:pt x="421" y="107"/>
                  </a:cubicBezTo>
                  <a:lnTo>
                    <a:pt x="382" y="77"/>
                  </a:lnTo>
                  <a:cubicBezTo>
                    <a:pt x="367" y="69"/>
                    <a:pt x="352" y="69"/>
                    <a:pt x="337" y="69"/>
                  </a:cubicBezTo>
                  <a:cubicBezTo>
                    <a:pt x="329" y="69"/>
                    <a:pt x="337" y="84"/>
                    <a:pt x="337" y="92"/>
                  </a:cubicBezTo>
                  <a:cubicBezTo>
                    <a:pt x="321" y="92"/>
                    <a:pt x="314" y="92"/>
                    <a:pt x="306" y="84"/>
                  </a:cubicBezTo>
                  <a:cubicBezTo>
                    <a:pt x="291" y="61"/>
                    <a:pt x="291" y="23"/>
                    <a:pt x="268" y="16"/>
                  </a:cubicBezTo>
                  <a:cubicBezTo>
                    <a:pt x="229" y="0"/>
                    <a:pt x="191" y="23"/>
                    <a:pt x="153" y="31"/>
                  </a:cubicBezTo>
                  <a:cubicBezTo>
                    <a:pt x="153" y="31"/>
                    <a:pt x="138" y="100"/>
                    <a:pt x="138" y="107"/>
                  </a:cubicBezTo>
                  <a:lnTo>
                    <a:pt x="168" y="153"/>
                  </a:lnTo>
                  <a:cubicBezTo>
                    <a:pt x="153" y="161"/>
                    <a:pt x="138" y="153"/>
                    <a:pt x="138" y="168"/>
                  </a:cubicBezTo>
                  <a:cubicBezTo>
                    <a:pt x="123" y="191"/>
                    <a:pt x="138" y="229"/>
                    <a:pt x="123" y="252"/>
                  </a:cubicBezTo>
                  <a:cubicBezTo>
                    <a:pt x="115" y="268"/>
                    <a:pt x="100" y="237"/>
                    <a:pt x="85" y="245"/>
                  </a:cubicBezTo>
                  <a:cubicBezTo>
                    <a:pt x="62" y="252"/>
                    <a:pt x="46" y="283"/>
                    <a:pt x="23" y="298"/>
                  </a:cubicBezTo>
                  <a:lnTo>
                    <a:pt x="23" y="298"/>
                  </a:lnTo>
                  <a:cubicBezTo>
                    <a:pt x="23" y="314"/>
                    <a:pt x="31" y="329"/>
                    <a:pt x="23" y="344"/>
                  </a:cubicBezTo>
                  <a:cubicBezTo>
                    <a:pt x="23" y="352"/>
                    <a:pt x="8" y="359"/>
                    <a:pt x="0" y="367"/>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88" name="Freeform 58"/>
            <p:cNvSpPr>
              <a:spLocks noChangeArrowheads="1"/>
            </p:cNvSpPr>
            <p:nvPr/>
          </p:nvSpPr>
          <p:spPr bwMode="auto">
            <a:xfrm>
              <a:off x="6955972" y="6716713"/>
              <a:ext cx="277795" cy="233362"/>
            </a:xfrm>
            <a:custGeom>
              <a:avLst/>
              <a:gdLst>
                <a:gd name="T0" fmla="*/ 91 w 772"/>
                <a:gd name="T1" fmla="*/ 99 h 650"/>
                <a:gd name="T2" fmla="*/ 91 w 772"/>
                <a:gd name="T3" fmla="*/ 99 h 650"/>
                <a:gd name="T4" fmla="*/ 91 w 772"/>
                <a:gd name="T5" fmla="*/ 160 h 650"/>
                <a:gd name="T6" fmla="*/ 0 w 772"/>
                <a:gd name="T7" fmla="*/ 130 h 650"/>
                <a:gd name="T8" fmla="*/ 0 w 772"/>
                <a:gd name="T9" fmla="*/ 145 h 650"/>
                <a:gd name="T10" fmla="*/ 22 w 772"/>
                <a:gd name="T11" fmla="*/ 191 h 650"/>
                <a:gd name="T12" fmla="*/ 106 w 772"/>
                <a:gd name="T13" fmla="*/ 214 h 650"/>
                <a:gd name="T14" fmla="*/ 137 w 772"/>
                <a:gd name="T15" fmla="*/ 237 h 650"/>
                <a:gd name="T16" fmla="*/ 129 w 772"/>
                <a:gd name="T17" fmla="*/ 298 h 650"/>
                <a:gd name="T18" fmla="*/ 122 w 772"/>
                <a:gd name="T19" fmla="*/ 366 h 650"/>
                <a:gd name="T20" fmla="*/ 122 w 772"/>
                <a:gd name="T21" fmla="*/ 420 h 650"/>
                <a:gd name="T22" fmla="*/ 168 w 772"/>
                <a:gd name="T23" fmla="*/ 427 h 650"/>
                <a:gd name="T24" fmla="*/ 221 w 772"/>
                <a:gd name="T25" fmla="*/ 435 h 650"/>
                <a:gd name="T26" fmla="*/ 160 w 772"/>
                <a:gd name="T27" fmla="*/ 496 h 650"/>
                <a:gd name="T28" fmla="*/ 160 w 772"/>
                <a:gd name="T29" fmla="*/ 496 h 650"/>
                <a:gd name="T30" fmla="*/ 191 w 772"/>
                <a:gd name="T31" fmla="*/ 519 h 650"/>
                <a:gd name="T32" fmla="*/ 229 w 772"/>
                <a:gd name="T33" fmla="*/ 519 h 650"/>
                <a:gd name="T34" fmla="*/ 236 w 772"/>
                <a:gd name="T35" fmla="*/ 580 h 650"/>
                <a:gd name="T36" fmla="*/ 336 w 772"/>
                <a:gd name="T37" fmla="*/ 626 h 650"/>
                <a:gd name="T38" fmla="*/ 336 w 772"/>
                <a:gd name="T39" fmla="*/ 626 h 650"/>
                <a:gd name="T40" fmla="*/ 351 w 772"/>
                <a:gd name="T41" fmla="*/ 649 h 650"/>
                <a:gd name="T42" fmla="*/ 389 w 772"/>
                <a:gd name="T43" fmla="*/ 603 h 650"/>
                <a:gd name="T44" fmla="*/ 420 w 772"/>
                <a:gd name="T45" fmla="*/ 565 h 650"/>
                <a:gd name="T46" fmla="*/ 458 w 772"/>
                <a:gd name="T47" fmla="*/ 588 h 650"/>
                <a:gd name="T48" fmla="*/ 534 w 772"/>
                <a:gd name="T49" fmla="*/ 573 h 650"/>
                <a:gd name="T50" fmla="*/ 603 w 772"/>
                <a:gd name="T51" fmla="*/ 588 h 650"/>
                <a:gd name="T52" fmla="*/ 687 w 772"/>
                <a:gd name="T53" fmla="*/ 557 h 650"/>
                <a:gd name="T54" fmla="*/ 733 w 772"/>
                <a:gd name="T55" fmla="*/ 535 h 650"/>
                <a:gd name="T56" fmla="*/ 733 w 772"/>
                <a:gd name="T57" fmla="*/ 535 h 650"/>
                <a:gd name="T58" fmla="*/ 771 w 772"/>
                <a:gd name="T59" fmla="*/ 466 h 650"/>
                <a:gd name="T60" fmla="*/ 733 w 772"/>
                <a:gd name="T61" fmla="*/ 450 h 650"/>
                <a:gd name="T62" fmla="*/ 740 w 772"/>
                <a:gd name="T63" fmla="*/ 336 h 650"/>
                <a:gd name="T64" fmla="*/ 679 w 772"/>
                <a:gd name="T65" fmla="*/ 237 h 650"/>
                <a:gd name="T66" fmla="*/ 733 w 772"/>
                <a:gd name="T67" fmla="*/ 206 h 650"/>
                <a:gd name="T68" fmla="*/ 725 w 772"/>
                <a:gd name="T69" fmla="*/ 107 h 650"/>
                <a:gd name="T70" fmla="*/ 748 w 772"/>
                <a:gd name="T71" fmla="*/ 68 h 650"/>
                <a:gd name="T72" fmla="*/ 702 w 772"/>
                <a:gd name="T73" fmla="*/ 15 h 650"/>
                <a:gd name="T74" fmla="*/ 603 w 772"/>
                <a:gd name="T75" fmla="*/ 7 h 650"/>
                <a:gd name="T76" fmla="*/ 557 w 772"/>
                <a:gd name="T77" fmla="*/ 53 h 650"/>
                <a:gd name="T78" fmla="*/ 527 w 772"/>
                <a:gd name="T79" fmla="*/ 99 h 650"/>
                <a:gd name="T80" fmla="*/ 443 w 772"/>
                <a:gd name="T81" fmla="*/ 91 h 650"/>
                <a:gd name="T82" fmla="*/ 366 w 772"/>
                <a:gd name="T83" fmla="*/ 114 h 650"/>
                <a:gd name="T84" fmla="*/ 328 w 772"/>
                <a:gd name="T85" fmla="*/ 99 h 650"/>
                <a:gd name="T86" fmla="*/ 305 w 772"/>
                <a:gd name="T87" fmla="*/ 114 h 650"/>
                <a:gd name="T88" fmla="*/ 221 w 772"/>
                <a:gd name="T89" fmla="*/ 107 h 650"/>
                <a:gd name="T90" fmla="*/ 129 w 772"/>
                <a:gd name="T91" fmla="*/ 76 h 650"/>
                <a:gd name="T92" fmla="*/ 91 w 772"/>
                <a:gd name="T93" fmla="*/ 99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72" h="650">
                  <a:moveTo>
                    <a:pt x="91" y="99"/>
                  </a:moveTo>
                  <a:lnTo>
                    <a:pt x="91" y="99"/>
                  </a:lnTo>
                  <a:cubicBezTo>
                    <a:pt x="91" y="122"/>
                    <a:pt x="106" y="152"/>
                    <a:pt x="91" y="160"/>
                  </a:cubicBezTo>
                  <a:cubicBezTo>
                    <a:pt x="61" y="168"/>
                    <a:pt x="30" y="130"/>
                    <a:pt x="0" y="130"/>
                  </a:cubicBezTo>
                  <a:lnTo>
                    <a:pt x="0" y="145"/>
                  </a:lnTo>
                  <a:cubicBezTo>
                    <a:pt x="7" y="168"/>
                    <a:pt x="7" y="183"/>
                    <a:pt x="22" y="191"/>
                  </a:cubicBezTo>
                  <a:cubicBezTo>
                    <a:pt x="45" y="214"/>
                    <a:pt x="83" y="206"/>
                    <a:pt x="106" y="214"/>
                  </a:cubicBezTo>
                  <a:cubicBezTo>
                    <a:pt x="122" y="221"/>
                    <a:pt x="137" y="229"/>
                    <a:pt x="137" y="237"/>
                  </a:cubicBezTo>
                  <a:cubicBezTo>
                    <a:pt x="145" y="260"/>
                    <a:pt x="129" y="282"/>
                    <a:pt x="129" y="298"/>
                  </a:cubicBezTo>
                  <a:cubicBezTo>
                    <a:pt x="129" y="321"/>
                    <a:pt x="122" y="343"/>
                    <a:pt x="122" y="366"/>
                  </a:cubicBezTo>
                  <a:cubicBezTo>
                    <a:pt x="114" y="389"/>
                    <a:pt x="106" y="404"/>
                    <a:pt x="122" y="420"/>
                  </a:cubicBezTo>
                  <a:cubicBezTo>
                    <a:pt x="129" y="427"/>
                    <a:pt x="152" y="427"/>
                    <a:pt x="168" y="427"/>
                  </a:cubicBezTo>
                  <a:cubicBezTo>
                    <a:pt x="183" y="427"/>
                    <a:pt x="221" y="420"/>
                    <a:pt x="221" y="435"/>
                  </a:cubicBezTo>
                  <a:cubicBezTo>
                    <a:pt x="221" y="466"/>
                    <a:pt x="183" y="473"/>
                    <a:pt x="160" y="496"/>
                  </a:cubicBezTo>
                  <a:lnTo>
                    <a:pt x="160" y="496"/>
                  </a:lnTo>
                  <a:cubicBezTo>
                    <a:pt x="168" y="504"/>
                    <a:pt x="183" y="512"/>
                    <a:pt x="191" y="519"/>
                  </a:cubicBezTo>
                  <a:cubicBezTo>
                    <a:pt x="206" y="519"/>
                    <a:pt x="221" y="512"/>
                    <a:pt x="229" y="519"/>
                  </a:cubicBezTo>
                  <a:cubicBezTo>
                    <a:pt x="236" y="535"/>
                    <a:pt x="221" y="565"/>
                    <a:pt x="236" y="580"/>
                  </a:cubicBezTo>
                  <a:cubicBezTo>
                    <a:pt x="267" y="611"/>
                    <a:pt x="305" y="611"/>
                    <a:pt x="336" y="626"/>
                  </a:cubicBezTo>
                  <a:lnTo>
                    <a:pt x="336" y="626"/>
                  </a:lnTo>
                  <a:cubicBezTo>
                    <a:pt x="343" y="634"/>
                    <a:pt x="343" y="649"/>
                    <a:pt x="351" y="649"/>
                  </a:cubicBezTo>
                  <a:cubicBezTo>
                    <a:pt x="374" y="634"/>
                    <a:pt x="374" y="618"/>
                    <a:pt x="389" y="603"/>
                  </a:cubicBezTo>
                  <a:cubicBezTo>
                    <a:pt x="397" y="588"/>
                    <a:pt x="404" y="573"/>
                    <a:pt x="420" y="565"/>
                  </a:cubicBezTo>
                  <a:cubicBezTo>
                    <a:pt x="435" y="565"/>
                    <a:pt x="443" y="588"/>
                    <a:pt x="458" y="588"/>
                  </a:cubicBezTo>
                  <a:cubicBezTo>
                    <a:pt x="481" y="588"/>
                    <a:pt x="511" y="573"/>
                    <a:pt x="534" y="573"/>
                  </a:cubicBezTo>
                  <a:cubicBezTo>
                    <a:pt x="557" y="573"/>
                    <a:pt x="580" y="588"/>
                    <a:pt x="603" y="588"/>
                  </a:cubicBezTo>
                  <a:cubicBezTo>
                    <a:pt x="633" y="580"/>
                    <a:pt x="656" y="565"/>
                    <a:pt x="687" y="557"/>
                  </a:cubicBezTo>
                  <a:cubicBezTo>
                    <a:pt x="702" y="550"/>
                    <a:pt x="717" y="542"/>
                    <a:pt x="733" y="535"/>
                  </a:cubicBezTo>
                  <a:lnTo>
                    <a:pt x="733" y="535"/>
                  </a:lnTo>
                  <a:cubicBezTo>
                    <a:pt x="748" y="512"/>
                    <a:pt x="771" y="489"/>
                    <a:pt x="771" y="466"/>
                  </a:cubicBezTo>
                  <a:cubicBezTo>
                    <a:pt x="771" y="458"/>
                    <a:pt x="740" y="458"/>
                    <a:pt x="733" y="450"/>
                  </a:cubicBezTo>
                  <a:cubicBezTo>
                    <a:pt x="725" y="412"/>
                    <a:pt x="756" y="374"/>
                    <a:pt x="740" y="336"/>
                  </a:cubicBezTo>
                  <a:cubicBezTo>
                    <a:pt x="733" y="298"/>
                    <a:pt x="679" y="275"/>
                    <a:pt x="679" y="237"/>
                  </a:cubicBezTo>
                  <a:cubicBezTo>
                    <a:pt x="679" y="214"/>
                    <a:pt x="725" y="229"/>
                    <a:pt x="733" y="206"/>
                  </a:cubicBezTo>
                  <a:cubicBezTo>
                    <a:pt x="748" y="175"/>
                    <a:pt x="725" y="137"/>
                    <a:pt x="725" y="107"/>
                  </a:cubicBezTo>
                  <a:cubicBezTo>
                    <a:pt x="733" y="91"/>
                    <a:pt x="756" y="84"/>
                    <a:pt x="748" y="68"/>
                  </a:cubicBezTo>
                  <a:cubicBezTo>
                    <a:pt x="740" y="46"/>
                    <a:pt x="725" y="23"/>
                    <a:pt x="702" y="15"/>
                  </a:cubicBezTo>
                  <a:cubicBezTo>
                    <a:pt x="672" y="7"/>
                    <a:pt x="633" y="0"/>
                    <a:pt x="603" y="7"/>
                  </a:cubicBezTo>
                  <a:cubicBezTo>
                    <a:pt x="580" y="15"/>
                    <a:pt x="572" y="38"/>
                    <a:pt x="557" y="53"/>
                  </a:cubicBezTo>
                  <a:cubicBezTo>
                    <a:pt x="550" y="68"/>
                    <a:pt x="542" y="91"/>
                    <a:pt x="527" y="99"/>
                  </a:cubicBezTo>
                  <a:cubicBezTo>
                    <a:pt x="504" y="107"/>
                    <a:pt x="465" y="91"/>
                    <a:pt x="443" y="91"/>
                  </a:cubicBezTo>
                  <a:cubicBezTo>
                    <a:pt x="412" y="99"/>
                    <a:pt x="389" y="114"/>
                    <a:pt x="366" y="114"/>
                  </a:cubicBezTo>
                  <a:cubicBezTo>
                    <a:pt x="351" y="114"/>
                    <a:pt x="343" y="99"/>
                    <a:pt x="328" y="99"/>
                  </a:cubicBezTo>
                  <a:cubicBezTo>
                    <a:pt x="320" y="99"/>
                    <a:pt x="313" y="114"/>
                    <a:pt x="305" y="114"/>
                  </a:cubicBezTo>
                  <a:cubicBezTo>
                    <a:pt x="275" y="122"/>
                    <a:pt x="252" y="114"/>
                    <a:pt x="221" y="107"/>
                  </a:cubicBezTo>
                  <a:cubicBezTo>
                    <a:pt x="191" y="99"/>
                    <a:pt x="160" y="76"/>
                    <a:pt x="129" y="76"/>
                  </a:cubicBezTo>
                  <a:cubicBezTo>
                    <a:pt x="114" y="76"/>
                    <a:pt x="106" y="91"/>
                    <a:pt x="91" y="99"/>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89" name="Freeform 59"/>
            <p:cNvSpPr>
              <a:spLocks noChangeArrowheads="1"/>
            </p:cNvSpPr>
            <p:nvPr/>
          </p:nvSpPr>
          <p:spPr bwMode="auto">
            <a:xfrm>
              <a:off x="6224183" y="6443663"/>
              <a:ext cx="592098" cy="696912"/>
            </a:xfrm>
            <a:custGeom>
              <a:avLst/>
              <a:gdLst>
                <a:gd name="T0" fmla="*/ 343 w 1643"/>
                <a:gd name="T1" fmla="*/ 146 h 1934"/>
                <a:gd name="T2" fmla="*/ 252 w 1643"/>
                <a:gd name="T3" fmla="*/ 581 h 1934"/>
                <a:gd name="T4" fmla="*/ 38 w 1643"/>
                <a:gd name="T5" fmla="*/ 909 h 1934"/>
                <a:gd name="T6" fmla="*/ 122 w 1643"/>
                <a:gd name="T7" fmla="*/ 917 h 1934"/>
                <a:gd name="T8" fmla="*/ 160 w 1643"/>
                <a:gd name="T9" fmla="*/ 1032 h 1934"/>
                <a:gd name="T10" fmla="*/ 137 w 1643"/>
                <a:gd name="T11" fmla="*/ 1123 h 1934"/>
                <a:gd name="T12" fmla="*/ 30 w 1643"/>
                <a:gd name="T13" fmla="*/ 1169 h 1934"/>
                <a:gd name="T14" fmla="*/ 30 w 1643"/>
                <a:gd name="T15" fmla="*/ 1177 h 1934"/>
                <a:gd name="T16" fmla="*/ 382 w 1643"/>
                <a:gd name="T17" fmla="*/ 1284 h 1934"/>
                <a:gd name="T18" fmla="*/ 237 w 1643"/>
                <a:gd name="T19" fmla="*/ 1398 h 1934"/>
                <a:gd name="T20" fmla="*/ 198 w 1643"/>
                <a:gd name="T21" fmla="*/ 1574 h 1934"/>
                <a:gd name="T22" fmla="*/ 91 w 1643"/>
                <a:gd name="T23" fmla="*/ 1658 h 1934"/>
                <a:gd name="T24" fmla="*/ 91 w 1643"/>
                <a:gd name="T25" fmla="*/ 1734 h 1934"/>
                <a:gd name="T26" fmla="*/ 168 w 1643"/>
                <a:gd name="T27" fmla="*/ 1849 h 1934"/>
                <a:gd name="T28" fmla="*/ 183 w 1643"/>
                <a:gd name="T29" fmla="*/ 1750 h 1934"/>
                <a:gd name="T30" fmla="*/ 321 w 1643"/>
                <a:gd name="T31" fmla="*/ 1834 h 1934"/>
                <a:gd name="T32" fmla="*/ 313 w 1643"/>
                <a:gd name="T33" fmla="*/ 1887 h 1934"/>
                <a:gd name="T34" fmla="*/ 427 w 1643"/>
                <a:gd name="T35" fmla="*/ 1933 h 1934"/>
                <a:gd name="T36" fmla="*/ 481 w 1643"/>
                <a:gd name="T37" fmla="*/ 1826 h 1934"/>
                <a:gd name="T38" fmla="*/ 573 w 1643"/>
                <a:gd name="T39" fmla="*/ 1849 h 1934"/>
                <a:gd name="T40" fmla="*/ 603 w 1643"/>
                <a:gd name="T41" fmla="*/ 1750 h 1934"/>
                <a:gd name="T42" fmla="*/ 618 w 1643"/>
                <a:gd name="T43" fmla="*/ 1650 h 1934"/>
                <a:gd name="T44" fmla="*/ 733 w 1643"/>
                <a:gd name="T45" fmla="*/ 1673 h 1934"/>
                <a:gd name="T46" fmla="*/ 779 w 1643"/>
                <a:gd name="T47" fmla="*/ 1620 h 1934"/>
                <a:gd name="T48" fmla="*/ 901 w 1643"/>
                <a:gd name="T49" fmla="*/ 1582 h 1934"/>
                <a:gd name="T50" fmla="*/ 878 w 1643"/>
                <a:gd name="T51" fmla="*/ 1475 h 1934"/>
                <a:gd name="T52" fmla="*/ 840 w 1643"/>
                <a:gd name="T53" fmla="*/ 1330 h 1934"/>
                <a:gd name="T54" fmla="*/ 855 w 1643"/>
                <a:gd name="T55" fmla="*/ 1223 h 1934"/>
                <a:gd name="T56" fmla="*/ 962 w 1643"/>
                <a:gd name="T57" fmla="*/ 1184 h 1934"/>
                <a:gd name="T58" fmla="*/ 1023 w 1643"/>
                <a:gd name="T59" fmla="*/ 1307 h 1934"/>
                <a:gd name="T60" fmla="*/ 1115 w 1643"/>
                <a:gd name="T61" fmla="*/ 1429 h 1934"/>
                <a:gd name="T62" fmla="*/ 1130 w 1643"/>
                <a:gd name="T63" fmla="*/ 1475 h 1934"/>
                <a:gd name="T64" fmla="*/ 1229 w 1643"/>
                <a:gd name="T65" fmla="*/ 1490 h 1934"/>
                <a:gd name="T66" fmla="*/ 1283 w 1643"/>
                <a:gd name="T67" fmla="*/ 1612 h 1934"/>
                <a:gd name="T68" fmla="*/ 1283 w 1643"/>
                <a:gd name="T69" fmla="*/ 1521 h 1934"/>
                <a:gd name="T70" fmla="*/ 1413 w 1643"/>
                <a:gd name="T71" fmla="*/ 1536 h 1934"/>
                <a:gd name="T72" fmla="*/ 1443 w 1643"/>
                <a:gd name="T73" fmla="*/ 1498 h 1934"/>
                <a:gd name="T74" fmla="*/ 1474 w 1643"/>
                <a:gd name="T75" fmla="*/ 1452 h 1934"/>
                <a:gd name="T76" fmla="*/ 1504 w 1643"/>
                <a:gd name="T77" fmla="*/ 1261 h 1934"/>
                <a:gd name="T78" fmla="*/ 1512 w 1643"/>
                <a:gd name="T79" fmla="*/ 1131 h 1934"/>
                <a:gd name="T80" fmla="*/ 1611 w 1643"/>
                <a:gd name="T81" fmla="*/ 1070 h 1934"/>
                <a:gd name="T82" fmla="*/ 1634 w 1643"/>
                <a:gd name="T83" fmla="*/ 1001 h 1934"/>
                <a:gd name="T84" fmla="*/ 1489 w 1643"/>
                <a:gd name="T85" fmla="*/ 795 h 1934"/>
                <a:gd name="T86" fmla="*/ 1398 w 1643"/>
                <a:gd name="T87" fmla="*/ 680 h 1934"/>
                <a:gd name="T88" fmla="*/ 1275 w 1643"/>
                <a:gd name="T89" fmla="*/ 665 h 1934"/>
                <a:gd name="T90" fmla="*/ 1153 w 1643"/>
                <a:gd name="T91" fmla="*/ 482 h 1934"/>
                <a:gd name="T92" fmla="*/ 977 w 1643"/>
                <a:gd name="T93" fmla="*/ 436 h 1934"/>
                <a:gd name="T94" fmla="*/ 871 w 1643"/>
                <a:gd name="T95" fmla="*/ 275 h 1934"/>
                <a:gd name="T96" fmla="*/ 954 w 1643"/>
                <a:gd name="T97" fmla="*/ 123 h 1934"/>
                <a:gd name="T98" fmla="*/ 1008 w 1643"/>
                <a:gd name="T99" fmla="*/ 23 h 1934"/>
                <a:gd name="T100" fmla="*/ 909 w 1643"/>
                <a:gd name="T101" fmla="*/ 16 h 1934"/>
                <a:gd name="T102" fmla="*/ 718 w 1643"/>
                <a:gd name="T103" fmla="*/ 69 h 1934"/>
                <a:gd name="T104" fmla="*/ 580 w 1643"/>
                <a:gd name="T105" fmla="*/ 146 h 1934"/>
                <a:gd name="T106" fmla="*/ 458 w 1643"/>
                <a:gd name="T107" fmla="*/ 77 h 1934"/>
                <a:gd name="T108" fmla="*/ 343 w 1643"/>
                <a:gd name="T109" fmla="*/ 146 h 19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43" h="1934">
                  <a:moveTo>
                    <a:pt x="343" y="146"/>
                  </a:moveTo>
                  <a:lnTo>
                    <a:pt x="343" y="146"/>
                  </a:lnTo>
                  <a:cubicBezTo>
                    <a:pt x="374" y="245"/>
                    <a:pt x="420" y="360"/>
                    <a:pt x="305" y="405"/>
                  </a:cubicBezTo>
                  <a:cubicBezTo>
                    <a:pt x="267" y="421"/>
                    <a:pt x="221" y="566"/>
                    <a:pt x="252" y="581"/>
                  </a:cubicBezTo>
                  <a:cubicBezTo>
                    <a:pt x="382" y="650"/>
                    <a:pt x="168" y="795"/>
                    <a:pt x="84" y="803"/>
                  </a:cubicBezTo>
                  <a:cubicBezTo>
                    <a:pt x="0" y="803"/>
                    <a:pt x="38" y="856"/>
                    <a:pt x="38" y="909"/>
                  </a:cubicBezTo>
                  <a:lnTo>
                    <a:pt x="38" y="909"/>
                  </a:lnTo>
                  <a:cubicBezTo>
                    <a:pt x="68" y="909"/>
                    <a:pt x="91" y="902"/>
                    <a:pt x="122" y="917"/>
                  </a:cubicBezTo>
                  <a:cubicBezTo>
                    <a:pt x="137" y="925"/>
                    <a:pt x="137" y="955"/>
                    <a:pt x="145" y="971"/>
                  </a:cubicBezTo>
                  <a:cubicBezTo>
                    <a:pt x="153" y="994"/>
                    <a:pt x="153" y="1017"/>
                    <a:pt x="160" y="1032"/>
                  </a:cubicBezTo>
                  <a:cubicBezTo>
                    <a:pt x="160" y="1047"/>
                    <a:pt x="175" y="1062"/>
                    <a:pt x="168" y="1078"/>
                  </a:cubicBezTo>
                  <a:cubicBezTo>
                    <a:pt x="168" y="1100"/>
                    <a:pt x="145" y="1108"/>
                    <a:pt x="137" y="1123"/>
                  </a:cubicBezTo>
                  <a:cubicBezTo>
                    <a:pt x="122" y="1131"/>
                    <a:pt x="122" y="1146"/>
                    <a:pt x="107" y="1154"/>
                  </a:cubicBezTo>
                  <a:cubicBezTo>
                    <a:pt x="84" y="1161"/>
                    <a:pt x="53" y="1161"/>
                    <a:pt x="30" y="1169"/>
                  </a:cubicBezTo>
                  <a:lnTo>
                    <a:pt x="30" y="1169"/>
                  </a:lnTo>
                  <a:lnTo>
                    <a:pt x="30" y="1177"/>
                  </a:lnTo>
                  <a:cubicBezTo>
                    <a:pt x="38" y="1375"/>
                    <a:pt x="267" y="1284"/>
                    <a:pt x="382" y="1284"/>
                  </a:cubicBezTo>
                  <a:lnTo>
                    <a:pt x="382" y="1284"/>
                  </a:lnTo>
                  <a:cubicBezTo>
                    <a:pt x="343" y="1284"/>
                    <a:pt x="275" y="1360"/>
                    <a:pt x="237" y="1398"/>
                  </a:cubicBezTo>
                  <a:lnTo>
                    <a:pt x="237" y="1398"/>
                  </a:lnTo>
                  <a:cubicBezTo>
                    <a:pt x="244" y="1414"/>
                    <a:pt x="252" y="1436"/>
                    <a:pt x="252" y="1459"/>
                  </a:cubicBezTo>
                  <a:cubicBezTo>
                    <a:pt x="244" y="1498"/>
                    <a:pt x="229" y="1544"/>
                    <a:pt x="198" y="1574"/>
                  </a:cubicBezTo>
                  <a:cubicBezTo>
                    <a:pt x="191" y="1582"/>
                    <a:pt x="168" y="1566"/>
                    <a:pt x="153" y="1574"/>
                  </a:cubicBezTo>
                  <a:cubicBezTo>
                    <a:pt x="130" y="1597"/>
                    <a:pt x="99" y="1620"/>
                    <a:pt x="91" y="1658"/>
                  </a:cubicBezTo>
                  <a:cubicBezTo>
                    <a:pt x="91" y="1673"/>
                    <a:pt x="130" y="1681"/>
                    <a:pt x="122" y="1696"/>
                  </a:cubicBezTo>
                  <a:cubicBezTo>
                    <a:pt x="122" y="1711"/>
                    <a:pt x="99" y="1719"/>
                    <a:pt x="91" y="1734"/>
                  </a:cubicBezTo>
                  <a:cubicBezTo>
                    <a:pt x="84" y="1750"/>
                    <a:pt x="76" y="1773"/>
                    <a:pt x="84" y="1788"/>
                  </a:cubicBezTo>
                  <a:cubicBezTo>
                    <a:pt x="107" y="1819"/>
                    <a:pt x="137" y="1834"/>
                    <a:pt x="168" y="1849"/>
                  </a:cubicBezTo>
                  <a:cubicBezTo>
                    <a:pt x="183" y="1857"/>
                    <a:pt x="214" y="1864"/>
                    <a:pt x="214" y="1849"/>
                  </a:cubicBezTo>
                  <a:cubicBezTo>
                    <a:pt x="214" y="1819"/>
                    <a:pt x="153" y="1773"/>
                    <a:pt x="183" y="1750"/>
                  </a:cubicBezTo>
                  <a:cubicBezTo>
                    <a:pt x="214" y="1734"/>
                    <a:pt x="229" y="1803"/>
                    <a:pt x="260" y="1819"/>
                  </a:cubicBezTo>
                  <a:cubicBezTo>
                    <a:pt x="275" y="1826"/>
                    <a:pt x="305" y="1819"/>
                    <a:pt x="321" y="1834"/>
                  </a:cubicBezTo>
                  <a:cubicBezTo>
                    <a:pt x="336" y="1849"/>
                    <a:pt x="321" y="1872"/>
                    <a:pt x="313" y="1887"/>
                  </a:cubicBezTo>
                  <a:lnTo>
                    <a:pt x="313" y="1887"/>
                  </a:lnTo>
                  <a:cubicBezTo>
                    <a:pt x="427" y="1933"/>
                    <a:pt x="427" y="1933"/>
                    <a:pt x="427" y="1933"/>
                  </a:cubicBezTo>
                  <a:lnTo>
                    <a:pt x="427" y="1933"/>
                  </a:lnTo>
                  <a:cubicBezTo>
                    <a:pt x="427" y="1918"/>
                    <a:pt x="420" y="1895"/>
                    <a:pt x="427" y="1872"/>
                  </a:cubicBezTo>
                  <a:cubicBezTo>
                    <a:pt x="443" y="1857"/>
                    <a:pt x="458" y="1834"/>
                    <a:pt x="481" y="1826"/>
                  </a:cubicBezTo>
                  <a:cubicBezTo>
                    <a:pt x="496" y="1826"/>
                    <a:pt x="496" y="1864"/>
                    <a:pt x="512" y="1872"/>
                  </a:cubicBezTo>
                  <a:cubicBezTo>
                    <a:pt x="535" y="1872"/>
                    <a:pt x="550" y="1857"/>
                    <a:pt x="573" y="1849"/>
                  </a:cubicBezTo>
                  <a:lnTo>
                    <a:pt x="573" y="1849"/>
                  </a:lnTo>
                  <a:cubicBezTo>
                    <a:pt x="580" y="1819"/>
                    <a:pt x="603" y="1788"/>
                    <a:pt x="603" y="1750"/>
                  </a:cubicBezTo>
                  <a:cubicBezTo>
                    <a:pt x="611" y="1734"/>
                    <a:pt x="596" y="1711"/>
                    <a:pt x="596" y="1696"/>
                  </a:cubicBezTo>
                  <a:lnTo>
                    <a:pt x="618" y="1650"/>
                  </a:lnTo>
                  <a:lnTo>
                    <a:pt x="702" y="1620"/>
                  </a:lnTo>
                  <a:cubicBezTo>
                    <a:pt x="710" y="1635"/>
                    <a:pt x="718" y="1650"/>
                    <a:pt x="733" y="1673"/>
                  </a:cubicBezTo>
                  <a:lnTo>
                    <a:pt x="733" y="1673"/>
                  </a:lnTo>
                  <a:cubicBezTo>
                    <a:pt x="748" y="1650"/>
                    <a:pt x="756" y="1620"/>
                    <a:pt x="779" y="1620"/>
                  </a:cubicBezTo>
                  <a:cubicBezTo>
                    <a:pt x="802" y="1612"/>
                    <a:pt x="810" y="1658"/>
                    <a:pt x="825" y="1658"/>
                  </a:cubicBezTo>
                  <a:cubicBezTo>
                    <a:pt x="863" y="1643"/>
                    <a:pt x="878" y="1605"/>
                    <a:pt x="901" y="1582"/>
                  </a:cubicBezTo>
                  <a:lnTo>
                    <a:pt x="901" y="1582"/>
                  </a:lnTo>
                  <a:cubicBezTo>
                    <a:pt x="893" y="1544"/>
                    <a:pt x="878" y="1513"/>
                    <a:pt x="878" y="1475"/>
                  </a:cubicBezTo>
                  <a:cubicBezTo>
                    <a:pt x="878" y="1444"/>
                    <a:pt x="909" y="1421"/>
                    <a:pt x="909" y="1398"/>
                  </a:cubicBezTo>
                  <a:cubicBezTo>
                    <a:pt x="901" y="1368"/>
                    <a:pt x="855" y="1360"/>
                    <a:pt x="840" y="1330"/>
                  </a:cubicBezTo>
                  <a:cubicBezTo>
                    <a:pt x="832" y="1314"/>
                    <a:pt x="840" y="1284"/>
                    <a:pt x="840" y="1261"/>
                  </a:cubicBezTo>
                  <a:cubicBezTo>
                    <a:pt x="848" y="1253"/>
                    <a:pt x="840" y="1230"/>
                    <a:pt x="855" y="1223"/>
                  </a:cubicBezTo>
                  <a:cubicBezTo>
                    <a:pt x="871" y="1207"/>
                    <a:pt x="901" y="1223"/>
                    <a:pt x="916" y="1215"/>
                  </a:cubicBezTo>
                  <a:cubicBezTo>
                    <a:pt x="932" y="1207"/>
                    <a:pt x="939" y="1184"/>
                    <a:pt x="962" y="1184"/>
                  </a:cubicBezTo>
                  <a:cubicBezTo>
                    <a:pt x="977" y="1184"/>
                    <a:pt x="993" y="1200"/>
                    <a:pt x="1008" y="1215"/>
                  </a:cubicBezTo>
                  <a:lnTo>
                    <a:pt x="1023" y="1307"/>
                  </a:lnTo>
                  <a:cubicBezTo>
                    <a:pt x="1023" y="1314"/>
                    <a:pt x="1077" y="1414"/>
                    <a:pt x="1077" y="1414"/>
                  </a:cubicBezTo>
                  <a:cubicBezTo>
                    <a:pt x="1092" y="1414"/>
                    <a:pt x="1107" y="1414"/>
                    <a:pt x="1115" y="1429"/>
                  </a:cubicBezTo>
                  <a:cubicBezTo>
                    <a:pt x="1123" y="1436"/>
                    <a:pt x="1123" y="1459"/>
                    <a:pt x="1130" y="1475"/>
                  </a:cubicBezTo>
                  <a:lnTo>
                    <a:pt x="1130" y="1475"/>
                  </a:lnTo>
                  <a:cubicBezTo>
                    <a:pt x="1153" y="1490"/>
                    <a:pt x="1176" y="1505"/>
                    <a:pt x="1199" y="1505"/>
                  </a:cubicBezTo>
                  <a:cubicBezTo>
                    <a:pt x="1214" y="1513"/>
                    <a:pt x="1222" y="1475"/>
                    <a:pt x="1229" y="1490"/>
                  </a:cubicBezTo>
                  <a:cubicBezTo>
                    <a:pt x="1245" y="1513"/>
                    <a:pt x="1237" y="1559"/>
                    <a:pt x="1252" y="1589"/>
                  </a:cubicBezTo>
                  <a:cubicBezTo>
                    <a:pt x="1260" y="1605"/>
                    <a:pt x="1275" y="1605"/>
                    <a:pt x="1283" y="1612"/>
                  </a:cubicBezTo>
                  <a:lnTo>
                    <a:pt x="1283" y="1612"/>
                  </a:lnTo>
                  <a:cubicBezTo>
                    <a:pt x="1283" y="1582"/>
                    <a:pt x="1268" y="1544"/>
                    <a:pt x="1283" y="1521"/>
                  </a:cubicBezTo>
                  <a:cubicBezTo>
                    <a:pt x="1298" y="1490"/>
                    <a:pt x="1329" y="1467"/>
                    <a:pt x="1359" y="1475"/>
                  </a:cubicBezTo>
                  <a:cubicBezTo>
                    <a:pt x="1390" y="1475"/>
                    <a:pt x="1390" y="1521"/>
                    <a:pt x="1413" y="1536"/>
                  </a:cubicBezTo>
                  <a:cubicBezTo>
                    <a:pt x="1428" y="1551"/>
                    <a:pt x="1443" y="1566"/>
                    <a:pt x="1451" y="1559"/>
                  </a:cubicBezTo>
                  <a:cubicBezTo>
                    <a:pt x="1466" y="1544"/>
                    <a:pt x="1436" y="1513"/>
                    <a:pt x="1443" y="1498"/>
                  </a:cubicBezTo>
                  <a:cubicBezTo>
                    <a:pt x="1443" y="1482"/>
                    <a:pt x="1466" y="1467"/>
                    <a:pt x="1474" y="1452"/>
                  </a:cubicBezTo>
                  <a:lnTo>
                    <a:pt x="1474" y="1452"/>
                  </a:lnTo>
                  <a:cubicBezTo>
                    <a:pt x="1459" y="1414"/>
                    <a:pt x="1428" y="1375"/>
                    <a:pt x="1436" y="1330"/>
                  </a:cubicBezTo>
                  <a:cubicBezTo>
                    <a:pt x="1436" y="1299"/>
                    <a:pt x="1489" y="1292"/>
                    <a:pt x="1504" y="1261"/>
                  </a:cubicBezTo>
                  <a:cubicBezTo>
                    <a:pt x="1512" y="1238"/>
                    <a:pt x="1497" y="1200"/>
                    <a:pt x="1504" y="1177"/>
                  </a:cubicBezTo>
                  <a:cubicBezTo>
                    <a:pt x="1504" y="1161"/>
                    <a:pt x="1504" y="1139"/>
                    <a:pt x="1512" y="1131"/>
                  </a:cubicBezTo>
                  <a:cubicBezTo>
                    <a:pt x="1543" y="1108"/>
                    <a:pt x="1581" y="1093"/>
                    <a:pt x="1611" y="1070"/>
                  </a:cubicBezTo>
                  <a:lnTo>
                    <a:pt x="1611" y="1070"/>
                  </a:lnTo>
                  <a:cubicBezTo>
                    <a:pt x="1619" y="1062"/>
                    <a:pt x="1634" y="1055"/>
                    <a:pt x="1634" y="1047"/>
                  </a:cubicBezTo>
                  <a:cubicBezTo>
                    <a:pt x="1642" y="1032"/>
                    <a:pt x="1634" y="1017"/>
                    <a:pt x="1634" y="1001"/>
                  </a:cubicBezTo>
                  <a:lnTo>
                    <a:pt x="1634" y="1001"/>
                  </a:lnTo>
                  <a:cubicBezTo>
                    <a:pt x="1581" y="932"/>
                    <a:pt x="1543" y="856"/>
                    <a:pt x="1489" y="795"/>
                  </a:cubicBezTo>
                  <a:cubicBezTo>
                    <a:pt x="1474" y="772"/>
                    <a:pt x="1436" y="787"/>
                    <a:pt x="1421" y="772"/>
                  </a:cubicBezTo>
                  <a:cubicBezTo>
                    <a:pt x="1405" y="749"/>
                    <a:pt x="1413" y="711"/>
                    <a:pt x="1398" y="680"/>
                  </a:cubicBezTo>
                  <a:cubicBezTo>
                    <a:pt x="1390" y="673"/>
                    <a:pt x="1367" y="665"/>
                    <a:pt x="1352" y="665"/>
                  </a:cubicBezTo>
                  <a:cubicBezTo>
                    <a:pt x="1329" y="657"/>
                    <a:pt x="1298" y="673"/>
                    <a:pt x="1275" y="665"/>
                  </a:cubicBezTo>
                  <a:cubicBezTo>
                    <a:pt x="1237" y="657"/>
                    <a:pt x="1191" y="642"/>
                    <a:pt x="1168" y="612"/>
                  </a:cubicBezTo>
                  <a:cubicBezTo>
                    <a:pt x="1146" y="573"/>
                    <a:pt x="1184" y="512"/>
                    <a:pt x="1153" y="482"/>
                  </a:cubicBezTo>
                  <a:cubicBezTo>
                    <a:pt x="1107" y="451"/>
                    <a:pt x="1039" y="505"/>
                    <a:pt x="985" y="489"/>
                  </a:cubicBezTo>
                  <a:cubicBezTo>
                    <a:pt x="970" y="482"/>
                    <a:pt x="985" y="451"/>
                    <a:pt x="977" y="436"/>
                  </a:cubicBezTo>
                  <a:cubicBezTo>
                    <a:pt x="977" y="413"/>
                    <a:pt x="970" y="390"/>
                    <a:pt x="954" y="367"/>
                  </a:cubicBezTo>
                  <a:cubicBezTo>
                    <a:pt x="932" y="337"/>
                    <a:pt x="886" y="314"/>
                    <a:pt x="871" y="275"/>
                  </a:cubicBezTo>
                  <a:cubicBezTo>
                    <a:pt x="863" y="253"/>
                    <a:pt x="871" y="222"/>
                    <a:pt x="878" y="199"/>
                  </a:cubicBezTo>
                  <a:cubicBezTo>
                    <a:pt x="893" y="169"/>
                    <a:pt x="932" y="153"/>
                    <a:pt x="954" y="123"/>
                  </a:cubicBezTo>
                  <a:cubicBezTo>
                    <a:pt x="977" y="92"/>
                    <a:pt x="993" y="54"/>
                    <a:pt x="1008" y="23"/>
                  </a:cubicBezTo>
                  <a:lnTo>
                    <a:pt x="1008" y="23"/>
                  </a:lnTo>
                  <a:cubicBezTo>
                    <a:pt x="1008" y="16"/>
                    <a:pt x="1008" y="8"/>
                    <a:pt x="1000" y="8"/>
                  </a:cubicBezTo>
                  <a:cubicBezTo>
                    <a:pt x="970" y="0"/>
                    <a:pt x="939" y="8"/>
                    <a:pt x="909" y="16"/>
                  </a:cubicBezTo>
                  <a:cubicBezTo>
                    <a:pt x="878" y="31"/>
                    <a:pt x="855" y="69"/>
                    <a:pt x="817" y="77"/>
                  </a:cubicBezTo>
                  <a:cubicBezTo>
                    <a:pt x="787" y="92"/>
                    <a:pt x="748" y="62"/>
                    <a:pt x="718" y="69"/>
                  </a:cubicBezTo>
                  <a:cubicBezTo>
                    <a:pt x="687" y="85"/>
                    <a:pt x="687" y="138"/>
                    <a:pt x="657" y="161"/>
                  </a:cubicBezTo>
                  <a:cubicBezTo>
                    <a:pt x="634" y="169"/>
                    <a:pt x="603" y="161"/>
                    <a:pt x="580" y="146"/>
                  </a:cubicBezTo>
                  <a:cubicBezTo>
                    <a:pt x="557" y="130"/>
                    <a:pt x="565" y="100"/>
                    <a:pt x="542" y="92"/>
                  </a:cubicBezTo>
                  <a:cubicBezTo>
                    <a:pt x="519" y="77"/>
                    <a:pt x="489" y="69"/>
                    <a:pt x="458" y="77"/>
                  </a:cubicBezTo>
                  <a:cubicBezTo>
                    <a:pt x="450" y="85"/>
                    <a:pt x="450" y="108"/>
                    <a:pt x="443" y="115"/>
                  </a:cubicBezTo>
                  <a:cubicBezTo>
                    <a:pt x="412" y="130"/>
                    <a:pt x="382" y="130"/>
                    <a:pt x="343" y="146"/>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90" name="Freeform 60"/>
            <p:cNvSpPr>
              <a:spLocks noChangeArrowheads="1"/>
            </p:cNvSpPr>
            <p:nvPr/>
          </p:nvSpPr>
          <p:spPr bwMode="auto">
            <a:xfrm>
              <a:off x="6235294" y="6769100"/>
              <a:ext cx="52385" cy="96838"/>
            </a:xfrm>
            <a:custGeom>
              <a:avLst/>
              <a:gdLst>
                <a:gd name="T0" fmla="*/ 8 w 146"/>
                <a:gd name="T1" fmla="*/ 7 h 268"/>
                <a:gd name="T2" fmla="*/ 8 w 146"/>
                <a:gd name="T3" fmla="*/ 7 h 268"/>
                <a:gd name="T4" fmla="*/ 8 w 146"/>
                <a:gd name="T5" fmla="*/ 30 h 268"/>
                <a:gd name="T6" fmla="*/ 0 w 146"/>
                <a:gd name="T7" fmla="*/ 267 h 268"/>
                <a:gd name="T8" fmla="*/ 0 w 146"/>
                <a:gd name="T9" fmla="*/ 267 h 268"/>
                <a:gd name="T10" fmla="*/ 77 w 146"/>
                <a:gd name="T11" fmla="*/ 252 h 268"/>
                <a:gd name="T12" fmla="*/ 107 w 146"/>
                <a:gd name="T13" fmla="*/ 221 h 268"/>
                <a:gd name="T14" fmla="*/ 138 w 146"/>
                <a:gd name="T15" fmla="*/ 176 h 268"/>
                <a:gd name="T16" fmla="*/ 130 w 146"/>
                <a:gd name="T17" fmla="*/ 130 h 268"/>
                <a:gd name="T18" fmla="*/ 115 w 146"/>
                <a:gd name="T19" fmla="*/ 69 h 268"/>
                <a:gd name="T20" fmla="*/ 92 w 146"/>
                <a:gd name="T21" fmla="*/ 15 h 268"/>
                <a:gd name="T22" fmla="*/ 8 w 146"/>
                <a:gd name="T23" fmla="*/ 7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6" h="268">
                  <a:moveTo>
                    <a:pt x="8" y="7"/>
                  </a:moveTo>
                  <a:lnTo>
                    <a:pt x="8" y="7"/>
                  </a:lnTo>
                  <a:cubicBezTo>
                    <a:pt x="8" y="15"/>
                    <a:pt x="8" y="23"/>
                    <a:pt x="8" y="30"/>
                  </a:cubicBezTo>
                  <a:cubicBezTo>
                    <a:pt x="0" y="107"/>
                    <a:pt x="0" y="191"/>
                    <a:pt x="0" y="267"/>
                  </a:cubicBezTo>
                  <a:lnTo>
                    <a:pt x="0" y="267"/>
                  </a:lnTo>
                  <a:cubicBezTo>
                    <a:pt x="23" y="259"/>
                    <a:pt x="54" y="259"/>
                    <a:pt x="77" y="252"/>
                  </a:cubicBezTo>
                  <a:cubicBezTo>
                    <a:pt x="92" y="244"/>
                    <a:pt x="92" y="229"/>
                    <a:pt x="107" y="221"/>
                  </a:cubicBezTo>
                  <a:cubicBezTo>
                    <a:pt x="115" y="206"/>
                    <a:pt x="138" y="198"/>
                    <a:pt x="138" y="176"/>
                  </a:cubicBezTo>
                  <a:cubicBezTo>
                    <a:pt x="145" y="160"/>
                    <a:pt x="130" y="145"/>
                    <a:pt x="130" y="130"/>
                  </a:cubicBezTo>
                  <a:cubicBezTo>
                    <a:pt x="123" y="115"/>
                    <a:pt x="123" y="92"/>
                    <a:pt x="115" y="69"/>
                  </a:cubicBezTo>
                  <a:cubicBezTo>
                    <a:pt x="107" y="53"/>
                    <a:pt x="107" y="23"/>
                    <a:pt x="92" y="15"/>
                  </a:cubicBezTo>
                  <a:cubicBezTo>
                    <a:pt x="61" y="0"/>
                    <a:pt x="38" y="7"/>
                    <a:pt x="8" y="7"/>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91" name="Freeform 61"/>
            <p:cNvSpPr>
              <a:spLocks noChangeArrowheads="1"/>
            </p:cNvSpPr>
            <p:nvPr/>
          </p:nvSpPr>
          <p:spPr bwMode="auto">
            <a:xfrm>
              <a:off x="6535312" y="6116639"/>
              <a:ext cx="1314364" cy="904875"/>
            </a:xfrm>
            <a:custGeom>
              <a:avLst/>
              <a:gdLst>
                <a:gd name="T0" fmla="*/ 221 w 3652"/>
                <a:gd name="T1" fmla="*/ 908 h 2514"/>
                <a:gd name="T2" fmla="*/ 351 w 3652"/>
                <a:gd name="T3" fmla="*/ 725 h 2514"/>
                <a:gd name="T4" fmla="*/ 344 w 3652"/>
                <a:gd name="T5" fmla="*/ 511 h 2514"/>
                <a:gd name="T6" fmla="*/ 397 w 3652"/>
                <a:gd name="T7" fmla="*/ 358 h 2514"/>
                <a:gd name="T8" fmla="*/ 588 w 3652"/>
                <a:gd name="T9" fmla="*/ 290 h 2514"/>
                <a:gd name="T10" fmla="*/ 771 w 3652"/>
                <a:gd name="T11" fmla="*/ 229 h 2514"/>
                <a:gd name="T12" fmla="*/ 1069 w 3652"/>
                <a:gd name="T13" fmla="*/ 236 h 2514"/>
                <a:gd name="T14" fmla="*/ 1191 w 3652"/>
                <a:gd name="T15" fmla="*/ 99 h 2514"/>
                <a:gd name="T16" fmla="*/ 1314 w 3652"/>
                <a:gd name="T17" fmla="*/ 91 h 2514"/>
                <a:gd name="T18" fmla="*/ 1512 w 3652"/>
                <a:gd name="T19" fmla="*/ 221 h 2514"/>
                <a:gd name="T20" fmla="*/ 1673 w 3652"/>
                <a:gd name="T21" fmla="*/ 290 h 2514"/>
                <a:gd name="T22" fmla="*/ 1726 w 3652"/>
                <a:gd name="T23" fmla="*/ 206 h 2514"/>
                <a:gd name="T24" fmla="*/ 1764 w 3652"/>
                <a:gd name="T25" fmla="*/ 198 h 2514"/>
                <a:gd name="T26" fmla="*/ 1825 w 3652"/>
                <a:gd name="T27" fmla="*/ 267 h 2514"/>
                <a:gd name="T28" fmla="*/ 1963 w 3652"/>
                <a:gd name="T29" fmla="*/ 221 h 2514"/>
                <a:gd name="T30" fmla="*/ 2032 w 3652"/>
                <a:gd name="T31" fmla="*/ 152 h 2514"/>
                <a:gd name="T32" fmla="*/ 2223 w 3652"/>
                <a:gd name="T33" fmla="*/ 183 h 2514"/>
                <a:gd name="T34" fmla="*/ 2352 w 3652"/>
                <a:gd name="T35" fmla="*/ 168 h 2514"/>
                <a:gd name="T36" fmla="*/ 2566 w 3652"/>
                <a:gd name="T37" fmla="*/ 191 h 2514"/>
                <a:gd name="T38" fmla="*/ 2643 w 3652"/>
                <a:gd name="T39" fmla="*/ 68 h 2514"/>
                <a:gd name="T40" fmla="*/ 2902 w 3652"/>
                <a:gd name="T41" fmla="*/ 122 h 2514"/>
                <a:gd name="T42" fmla="*/ 3193 w 3652"/>
                <a:gd name="T43" fmla="*/ 412 h 2514"/>
                <a:gd name="T44" fmla="*/ 3544 w 3652"/>
                <a:gd name="T45" fmla="*/ 916 h 2514"/>
                <a:gd name="T46" fmla="*/ 3620 w 3652"/>
                <a:gd name="T47" fmla="*/ 1153 h 2514"/>
                <a:gd name="T48" fmla="*/ 3254 w 3652"/>
                <a:gd name="T49" fmla="*/ 1161 h 2514"/>
                <a:gd name="T50" fmla="*/ 2925 w 3652"/>
                <a:gd name="T51" fmla="*/ 1352 h 2514"/>
                <a:gd name="T52" fmla="*/ 2780 w 3652"/>
                <a:gd name="T53" fmla="*/ 1443 h 2514"/>
                <a:gd name="T54" fmla="*/ 2505 w 3652"/>
                <a:gd name="T55" fmla="*/ 1550 h 2514"/>
                <a:gd name="T56" fmla="*/ 2413 w 3652"/>
                <a:gd name="T57" fmla="*/ 1481 h 2514"/>
                <a:gd name="T58" fmla="*/ 2261 w 3652"/>
                <a:gd name="T59" fmla="*/ 1397 h 2514"/>
                <a:gd name="T60" fmla="*/ 2100 w 3652"/>
                <a:gd name="T61" fmla="*/ 1520 h 2514"/>
                <a:gd name="T62" fmla="*/ 2055 w 3652"/>
                <a:gd name="T63" fmla="*/ 1627 h 2514"/>
                <a:gd name="T64" fmla="*/ 2284 w 3652"/>
                <a:gd name="T65" fmla="*/ 1848 h 2514"/>
                <a:gd name="T66" fmla="*/ 2498 w 3652"/>
                <a:gd name="T67" fmla="*/ 1833 h 2514"/>
                <a:gd name="T68" fmla="*/ 2482 w 3652"/>
                <a:gd name="T69" fmla="*/ 2131 h 2514"/>
                <a:gd name="T70" fmla="*/ 2521 w 3652"/>
                <a:gd name="T71" fmla="*/ 2230 h 2514"/>
                <a:gd name="T72" fmla="*/ 2398 w 3652"/>
                <a:gd name="T73" fmla="*/ 2314 h 2514"/>
                <a:gd name="T74" fmla="*/ 2314 w 3652"/>
                <a:gd name="T75" fmla="*/ 2421 h 2514"/>
                <a:gd name="T76" fmla="*/ 2192 w 3652"/>
                <a:gd name="T77" fmla="*/ 2474 h 2514"/>
                <a:gd name="T78" fmla="*/ 2070 w 3652"/>
                <a:gd name="T79" fmla="*/ 2459 h 2514"/>
                <a:gd name="T80" fmla="*/ 1994 w 3652"/>
                <a:gd name="T81" fmla="*/ 2429 h 2514"/>
                <a:gd name="T82" fmla="*/ 2047 w 3652"/>
                <a:gd name="T83" fmla="*/ 2276 h 2514"/>
                <a:gd name="T84" fmla="*/ 1902 w 3652"/>
                <a:gd name="T85" fmla="*/ 2200 h 2514"/>
                <a:gd name="T86" fmla="*/ 1909 w 3652"/>
                <a:gd name="T87" fmla="*/ 2001 h 2514"/>
                <a:gd name="T88" fmla="*/ 1894 w 3652"/>
                <a:gd name="T89" fmla="*/ 1772 h 2514"/>
                <a:gd name="T90" fmla="*/ 1772 w 3652"/>
                <a:gd name="T91" fmla="*/ 1672 h 2514"/>
                <a:gd name="T92" fmla="*/ 1612 w 3652"/>
                <a:gd name="T93" fmla="*/ 1756 h 2514"/>
                <a:gd name="T94" fmla="*/ 1474 w 3652"/>
                <a:gd name="T95" fmla="*/ 1779 h 2514"/>
                <a:gd name="T96" fmla="*/ 1260 w 3652"/>
                <a:gd name="T97" fmla="*/ 1764 h 2514"/>
                <a:gd name="T98" fmla="*/ 1169 w 3652"/>
                <a:gd name="T99" fmla="*/ 1718 h 2514"/>
                <a:gd name="T100" fmla="*/ 1085 w 3652"/>
                <a:gd name="T101" fmla="*/ 1703 h 2514"/>
                <a:gd name="T102" fmla="*/ 901 w 3652"/>
                <a:gd name="T103" fmla="*/ 1642 h 2514"/>
                <a:gd name="T104" fmla="*/ 886 w 3652"/>
                <a:gd name="T105" fmla="*/ 1779 h 2514"/>
                <a:gd name="T106" fmla="*/ 771 w 3652"/>
                <a:gd name="T107" fmla="*/ 1909 h 2514"/>
                <a:gd name="T108" fmla="*/ 558 w 3652"/>
                <a:gd name="T109" fmla="*/ 1680 h 2514"/>
                <a:gd name="T110" fmla="*/ 412 w 3652"/>
                <a:gd name="T111" fmla="*/ 1573 h 2514"/>
                <a:gd name="T112" fmla="*/ 122 w 3652"/>
                <a:gd name="T113" fmla="*/ 1397 h 2514"/>
                <a:gd name="T114" fmla="*/ 8 w 3652"/>
                <a:gd name="T115" fmla="*/ 1183 h 2514"/>
                <a:gd name="T116" fmla="*/ 145 w 3652"/>
                <a:gd name="T117" fmla="*/ 931 h 2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652" h="2514">
                  <a:moveTo>
                    <a:pt x="145" y="931"/>
                  </a:moveTo>
                  <a:lnTo>
                    <a:pt x="145" y="931"/>
                  </a:lnTo>
                  <a:cubicBezTo>
                    <a:pt x="176" y="924"/>
                    <a:pt x="199" y="924"/>
                    <a:pt x="221" y="908"/>
                  </a:cubicBezTo>
                  <a:cubicBezTo>
                    <a:pt x="244" y="893"/>
                    <a:pt x="244" y="855"/>
                    <a:pt x="267" y="847"/>
                  </a:cubicBezTo>
                  <a:cubicBezTo>
                    <a:pt x="290" y="840"/>
                    <a:pt x="313" y="893"/>
                    <a:pt x="328" y="878"/>
                  </a:cubicBezTo>
                  <a:cubicBezTo>
                    <a:pt x="351" y="832"/>
                    <a:pt x="344" y="779"/>
                    <a:pt x="351" y="725"/>
                  </a:cubicBezTo>
                  <a:cubicBezTo>
                    <a:pt x="351" y="695"/>
                    <a:pt x="366" y="664"/>
                    <a:pt x="351" y="633"/>
                  </a:cubicBezTo>
                  <a:cubicBezTo>
                    <a:pt x="344" y="603"/>
                    <a:pt x="290" y="595"/>
                    <a:pt x="290" y="565"/>
                  </a:cubicBezTo>
                  <a:cubicBezTo>
                    <a:pt x="290" y="534"/>
                    <a:pt x="321" y="527"/>
                    <a:pt x="344" y="511"/>
                  </a:cubicBezTo>
                  <a:cubicBezTo>
                    <a:pt x="359" y="504"/>
                    <a:pt x="389" y="511"/>
                    <a:pt x="397" y="496"/>
                  </a:cubicBezTo>
                  <a:cubicBezTo>
                    <a:pt x="405" y="473"/>
                    <a:pt x="366" y="450"/>
                    <a:pt x="366" y="427"/>
                  </a:cubicBezTo>
                  <a:cubicBezTo>
                    <a:pt x="366" y="404"/>
                    <a:pt x="382" y="374"/>
                    <a:pt x="397" y="358"/>
                  </a:cubicBezTo>
                  <a:cubicBezTo>
                    <a:pt x="405" y="336"/>
                    <a:pt x="428" y="313"/>
                    <a:pt x="451" y="305"/>
                  </a:cubicBezTo>
                  <a:cubicBezTo>
                    <a:pt x="481" y="297"/>
                    <a:pt x="519" y="320"/>
                    <a:pt x="550" y="313"/>
                  </a:cubicBezTo>
                  <a:cubicBezTo>
                    <a:pt x="565" y="313"/>
                    <a:pt x="573" y="297"/>
                    <a:pt x="588" y="290"/>
                  </a:cubicBezTo>
                  <a:lnTo>
                    <a:pt x="588" y="290"/>
                  </a:lnTo>
                  <a:cubicBezTo>
                    <a:pt x="619" y="282"/>
                    <a:pt x="664" y="290"/>
                    <a:pt x="695" y="275"/>
                  </a:cubicBezTo>
                  <a:cubicBezTo>
                    <a:pt x="725" y="267"/>
                    <a:pt x="741" y="229"/>
                    <a:pt x="771" y="229"/>
                  </a:cubicBezTo>
                  <a:cubicBezTo>
                    <a:pt x="810" y="229"/>
                    <a:pt x="840" y="259"/>
                    <a:pt x="878" y="282"/>
                  </a:cubicBezTo>
                  <a:cubicBezTo>
                    <a:pt x="886" y="290"/>
                    <a:pt x="886" y="313"/>
                    <a:pt x="901" y="313"/>
                  </a:cubicBezTo>
                  <a:cubicBezTo>
                    <a:pt x="955" y="297"/>
                    <a:pt x="1016" y="275"/>
                    <a:pt x="1069" y="236"/>
                  </a:cubicBezTo>
                  <a:cubicBezTo>
                    <a:pt x="1085" y="229"/>
                    <a:pt x="1054" y="183"/>
                    <a:pt x="1077" y="183"/>
                  </a:cubicBezTo>
                  <a:cubicBezTo>
                    <a:pt x="1108" y="175"/>
                    <a:pt x="1130" y="236"/>
                    <a:pt x="1153" y="221"/>
                  </a:cubicBezTo>
                  <a:cubicBezTo>
                    <a:pt x="1191" y="191"/>
                    <a:pt x="1161" y="129"/>
                    <a:pt x="1191" y="99"/>
                  </a:cubicBezTo>
                  <a:cubicBezTo>
                    <a:pt x="1207" y="84"/>
                    <a:pt x="1237" y="106"/>
                    <a:pt x="1260" y="106"/>
                  </a:cubicBezTo>
                  <a:cubicBezTo>
                    <a:pt x="1275" y="99"/>
                    <a:pt x="1291" y="91"/>
                    <a:pt x="1314" y="91"/>
                  </a:cubicBezTo>
                  <a:lnTo>
                    <a:pt x="1314" y="91"/>
                  </a:lnTo>
                  <a:cubicBezTo>
                    <a:pt x="1344" y="99"/>
                    <a:pt x="1382" y="114"/>
                    <a:pt x="1413" y="122"/>
                  </a:cubicBezTo>
                  <a:cubicBezTo>
                    <a:pt x="1428" y="129"/>
                    <a:pt x="1451" y="137"/>
                    <a:pt x="1466" y="152"/>
                  </a:cubicBezTo>
                  <a:cubicBezTo>
                    <a:pt x="1489" y="168"/>
                    <a:pt x="1497" y="198"/>
                    <a:pt x="1512" y="221"/>
                  </a:cubicBezTo>
                  <a:cubicBezTo>
                    <a:pt x="1527" y="236"/>
                    <a:pt x="1535" y="252"/>
                    <a:pt x="1558" y="259"/>
                  </a:cubicBezTo>
                  <a:cubicBezTo>
                    <a:pt x="1573" y="259"/>
                    <a:pt x="1581" y="236"/>
                    <a:pt x="1596" y="236"/>
                  </a:cubicBezTo>
                  <a:cubicBezTo>
                    <a:pt x="1627" y="244"/>
                    <a:pt x="1642" y="290"/>
                    <a:pt x="1673" y="290"/>
                  </a:cubicBezTo>
                  <a:cubicBezTo>
                    <a:pt x="1688" y="282"/>
                    <a:pt x="1696" y="252"/>
                    <a:pt x="1696" y="229"/>
                  </a:cubicBezTo>
                  <a:cubicBezTo>
                    <a:pt x="1696" y="206"/>
                    <a:pt x="1657" y="183"/>
                    <a:pt x="1673" y="168"/>
                  </a:cubicBezTo>
                  <a:cubicBezTo>
                    <a:pt x="1696" y="160"/>
                    <a:pt x="1711" y="191"/>
                    <a:pt x="1726" y="206"/>
                  </a:cubicBezTo>
                  <a:lnTo>
                    <a:pt x="1726" y="206"/>
                  </a:lnTo>
                  <a:cubicBezTo>
                    <a:pt x="1734" y="221"/>
                    <a:pt x="1741" y="244"/>
                    <a:pt x="1757" y="244"/>
                  </a:cubicBezTo>
                  <a:cubicBezTo>
                    <a:pt x="1772" y="244"/>
                    <a:pt x="1757" y="214"/>
                    <a:pt x="1764" y="198"/>
                  </a:cubicBezTo>
                  <a:cubicBezTo>
                    <a:pt x="1772" y="198"/>
                    <a:pt x="1780" y="214"/>
                    <a:pt x="1787" y="214"/>
                  </a:cubicBezTo>
                  <a:cubicBezTo>
                    <a:pt x="1795" y="221"/>
                    <a:pt x="1810" y="206"/>
                    <a:pt x="1818" y="214"/>
                  </a:cubicBezTo>
                  <a:cubicBezTo>
                    <a:pt x="1825" y="229"/>
                    <a:pt x="1810" y="252"/>
                    <a:pt x="1825" y="267"/>
                  </a:cubicBezTo>
                  <a:cubicBezTo>
                    <a:pt x="1833" y="275"/>
                    <a:pt x="1848" y="259"/>
                    <a:pt x="1856" y="259"/>
                  </a:cubicBezTo>
                  <a:cubicBezTo>
                    <a:pt x="1864" y="259"/>
                    <a:pt x="1864" y="275"/>
                    <a:pt x="1864" y="275"/>
                  </a:cubicBezTo>
                  <a:cubicBezTo>
                    <a:pt x="1902" y="259"/>
                    <a:pt x="1932" y="236"/>
                    <a:pt x="1963" y="221"/>
                  </a:cubicBezTo>
                  <a:cubicBezTo>
                    <a:pt x="1978" y="214"/>
                    <a:pt x="2001" y="206"/>
                    <a:pt x="2009" y="198"/>
                  </a:cubicBezTo>
                  <a:cubicBezTo>
                    <a:pt x="2024" y="183"/>
                    <a:pt x="2024" y="168"/>
                    <a:pt x="2032" y="152"/>
                  </a:cubicBezTo>
                  <a:lnTo>
                    <a:pt x="2032" y="152"/>
                  </a:lnTo>
                  <a:cubicBezTo>
                    <a:pt x="2169" y="175"/>
                    <a:pt x="2169" y="175"/>
                    <a:pt x="2169" y="175"/>
                  </a:cubicBezTo>
                  <a:lnTo>
                    <a:pt x="2169" y="175"/>
                  </a:lnTo>
                  <a:cubicBezTo>
                    <a:pt x="2169" y="175"/>
                    <a:pt x="2215" y="183"/>
                    <a:pt x="2223" y="183"/>
                  </a:cubicBezTo>
                  <a:cubicBezTo>
                    <a:pt x="2230" y="183"/>
                    <a:pt x="2261" y="168"/>
                    <a:pt x="2261" y="168"/>
                  </a:cubicBezTo>
                  <a:cubicBezTo>
                    <a:pt x="2284" y="175"/>
                    <a:pt x="2314" y="191"/>
                    <a:pt x="2337" y="191"/>
                  </a:cubicBezTo>
                  <a:cubicBezTo>
                    <a:pt x="2345" y="191"/>
                    <a:pt x="2345" y="168"/>
                    <a:pt x="2352" y="168"/>
                  </a:cubicBezTo>
                  <a:cubicBezTo>
                    <a:pt x="2368" y="160"/>
                    <a:pt x="2391" y="168"/>
                    <a:pt x="2413" y="175"/>
                  </a:cubicBezTo>
                  <a:cubicBezTo>
                    <a:pt x="2436" y="183"/>
                    <a:pt x="2452" y="206"/>
                    <a:pt x="2482" y="214"/>
                  </a:cubicBezTo>
                  <a:cubicBezTo>
                    <a:pt x="2513" y="214"/>
                    <a:pt x="2536" y="191"/>
                    <a:pt x="2566" y="191"/>
                  </a:cubicBezTo>
                  <a:cubicBezTo>
                    <a:pt x="2589" y="191"/>
                    <a:pt x="2612" y="206"/>
                    <a:pt x="2627" y="198"/>
                  </a:cubicBezTo>
                  <a:cubicBezTo>
                    <a:pt x="2635" y="191"/>
                    <a:pt x="2612" y="175"/>
                    <a:pt x="2612" y="160"/>
                  </a:cubicBezTo>
                  <a:cubicBezTo>
                    <a:pt x="2620" y="129"/>
                    <a:pt x="2620" y="99"/>
                    <a:pt x="2643" y="68"/>
                  </a:cubicBezTo>
                  <a:cubicBezTo>
                    <a:pt x="2658" y="38"/>
                    <a:pt x="2681" y="30"/>
                    <a:pt x="2711" y="0"/>
                  </a:cubicBezTo>
                  <a:lnTo>
                    <a:pt x="2711" y="0"/>
                  </a:lnTo>
                  <a:cubicBezTo>
                    <a:pt x="2788" y="30"/>
                    <a:pt x="2857" y="68"/>
                    <a:pt x="2902" y="122"/>
                  </a:cubicBezTo>
                  <a:cubicBezTo>
                    <a:pt x="2948" y="183"/>
                    <a:pt x="3032" y="206"/>
                    <a:pt x="3093" y="252"/>
                  </a:cubicBezTo>
                  <a:cubicBezTo>
                    <a:pt x="3109" y="259"/>
                    <a:pt x="3162" y="290"/>
                    <a:pt x="3162" y="297"/>
                  </a:cubicBezTo>
                  <a:cubicBezTo>
                    <a:pt x="3162" y="358"/>
                    <a:pt x="3132" y="358"/>
                    <a:pt x="3193" y="412"/>
                  </a:cubicBezTo>
                  <a:cubicBezTo>
                    <a:pt x="3269" y="481"/>
                    <a:pt x="3292" y="542"/>
                    <a:pt x="3322" y="633"/>
                  </a:cubicBezTo>
                  <a:cubicBezTo>
                    <a:pt x="3338" y="672"/>
                    <a:pt x="3376" y="825"/>
                    <a:pt x="3414" y="840"/>
                  </a:cubicBezTo>
                  <a:cubicBezTo>
                    <a:pt x="3430" y="863"/>
                    <a:pt x="3544" y="916"/>
                    <a:pt x="3544" y="916"/>
                  </a:cubicBezTo>
                  <a:cubicBezTo>
                    <a:pt x="3552" y="1046"/>
                    <a:pt x="3582" y="1054"/>
                    <a:pt x="3651" y="1084"/>
                  </a:cubicBezTo>
                  <a:lnTo>
                    <a:pt x="3651" y="1084"/>
                  </a:lnTo>
                  <a:cubicBezTo>
                    <a:pt x="3643" y="1115"/>
                    <a:pt x="3651" y="1145"/>
                    <a:pt x="3620" y="1153"/>
                  </a:cubicBezTo>
                  <a:cubicBezTo>
                    <a:pt x="3559" y="1176"/>
                    <a:pt x="3491" y="1161"/>
                    <a:pt x="3437" y="1145"/>
                  </a:cubicBezTo>
                  <a:cubicBezTo>
                    <a:pt x="3391" y="1138"/>
                    <a:pt x="3368" y="1077"/>
                    <a:pt x="3322" y="1077"/>
                  </a:cubicBezTo>
                  <a:cubicBezTo>
                    <a:pt x="3284" y="1084"/>
                    <a:pt x="3277" y="1138"/>
                    <a:pt x="3254" y="1161"/>
                  </a:cubicBezTo>
                  <a:cubicBezTo>
                    <a:pt x="3216" y="1206"/>
                    <a:pt x="3177" y="1260"/>
                    <a:pt x="3124" y="1283"/>
                  </a:cubicBezTo>
                  <a:cubicBezTo>
                    <a:pt x="3093" y="1298"/>
                    <a:pt x="3055" y="1268"/>
                    <a:pt x="3024" y="1275"/>
                  </a:cubicBezTo>
                  <a:cubicBezTo>
                    <a:pt x="2986" y="1290"/>
                    <a:pt x="2956" y="1329"/>
                    <a:pt x="2925" y="1352"/>
                  </a:cubicBezTo>
                  <a:cubicBezTo>
                    <a:pt x="2910" y="1367"/>
                    <a:pt x="2887" y="1382"/>
                    <a:pt x="2880" y="1405"/>
                  </a:cubicBezTo>
                  <a:cubicBezTo>
                    <a:pt x="2872" y="1436"/>
                    <a:pt x="2895" y="1489"/>
                    <a:pt x="2872" y="1497"/>
                  </a:cubicBezTo>
                  <a:cubicBezTo>
                    <a:pt x="2841" y="1512"/>
                    <a:pt x="2818" y="1451"/>
                    <a:pt x="2780" y="1443"/>
                  </a:cubicBezTo>
                  <a:cubicBezTo>
                    <a:pt x="2727" y="1443"/>
                    <a:pt x="2666" y="1451"/>
                    <a:pt x="2612" y="1474"/>
                  </a:cubicBezTo>
                  <a:cubicBezTo>
                    <a:pt x="2566" y="1489"/>
                    <a:pt x="2536" y="1527"/>
                    <a:pt x="2505" y="1550"/>
                  </a:cubicBezTo>
                  <a:lnTo>
                    <a:pt x="2505" y="1550"/>
                  </a:lnTo>
                  <a:cubicBezTo>
                    <a:pt x="2475" y="1558"/>
                    <a:pt x="2452" y="1565"/>
                    <a:pt x="2429" y="1565"/>
                  </a:cubicBezTo>
                  <a:cubicBezTo>
                    <a:pt x="2413" y="1565"/>
                    <a:pt x="2398" y="1573"/>
                    <a:pt x="2398" y="1558"/>
                  </a:cubicBezTo>
                  <a:cubicBezTo>
                    <a:pt x="2391" y="1535"/>
                    <a:pt x="2406" y="1512"/>
                    <a:pt x="2413" y="1481"/>
                  </a:cubicBezTo>
                  <a:cubicBezTo>
                    <a:pt x="2413" y="1466"/>
                    <a:pt x="2421" y="1443"/>
                    <a:pt x="2413" y="1420"/>
                  </a:cubicBezTo>
                  <a:cubicBezTo>
                    <a:pt x="2398" y="1397"/>
                    <a:pt x="2375" y="1382"/>
                    <a:pt x="2345" y="1382"/>
                  </a:cubicBezTo>
                  <a:cubicBezTo>
                    <a:pt x="2314" y="1375"/>
                    <a:pt x="2284" y="1390"/>
                    <a:pt x="2261" y="1397"/>
                  </a:cubicBezTo>
                  <a:cubicBezTo>
                    <a:pt x="2223" y="1413"/>
                    <a:pt x="2177" y="1420"/>
                    <a:pt x="2154" y="1451"/>
                  </a:cubicBezTo>
                  <a:cubicBezTo>
                    <a:pt x="2138" y="1474"/>
                    <a:pt x="2169" y="1512"/>
                    <a:pt x="2154" y="1535"/>
                  </a:cubicBezTo>
                  <a:cubicBezTo>
                    <a:pt x="2146" y="1550"/>
                    <a:pt x="2116" y="1512"/>
                    <a:pt x="2100" y="1520"/>
                  </a:cubicBezTo>
                  <a:cubicBezTo>
                    <a:pt x="2093" y="1527"/>
                    <a:pt x="2123" y="1558"/>
                    <a:pt x="2108" y="1573"/>
                  </a:cubicBezTo>
                  <a:cubicBezTo>
                    <a:pt x="2093" y="1581"/>
                    <a:pt x="2062" y="1550"/>
                    <a:pt x="2047" y="1565"/>
                  </a:cubicBezTo>
                  <a:cubicBezTo>
                    <a:pt x="2032" y="1581"/>
                    <a:pt x="2047" y="1611"/>
                    <a:pt x="2055" y="1627"/>
                  </a:cubicBezTo>
                  <a:cubicBezTo>
                    <a:pt x="2070" y="1680"/>
                    <a:pt x="2077" y="1733"/>
                    <a:pt x="2116" y="1779"/>
                  </a:cubicBezTo>
                  <a:cubicBezTo>
                    <a:pt x="2138" y="1810"/>
                    <a:pt x="2177" y="1825"/>
                    <a:pt x="2215" y="1840"/>
                  </a:cubicBezTo>
                  <a:cubicBezTo>
                    <a:pt x="2238" y="1848"/>
                    <a:pt x="2261" y="1848"/>
                    <a:pt x="2284" y="1848"/>
                  </a:cubicBezTo>
                  <a:cubicBezTo>
                    <a:pt x="2314" y="1840"/>
                    <a:pt x="2352" y="1840"/>
                    <a:pt x="2391" y="1840"/>
                  </a:cubicBezTo>
                  <a:cubicBezTo>
                    <a:pt x="2421" y="1840"/>
                    <a:pt x="2459" y="1833"/>
                    <a:pt x="2498" y="1833"/>
                  </a:cubicBezTo>
                  <a:lnTo>
                    <a:pt x="2498" y="1833"/>
                  </a:lnTo>
                  <a:cubicBezTo>
                    <a:pt x="2490" y="1863"/>
                    <a:pt x="2475" y="1894"/>
                    <a:pt x="2475" y="1925"/>
                  </a:cubicBezTo>
                  <a:cubicBezTo>
                    <a:pt x="2475" y="1955"/>
                    <a:pt x="2498" y="1978"/>
                    <a:pt x="2498" y="2008"/>
                  </a:cubicBezTo>
                  <a:cubicBezTo>
                    <a:pt x="2505" y="2047"/>
                    <a:pt x="2498" y="2092"/>
                    <a:pt x="2482" y="2131"/>
                  </a:cubicBezTo>
                  <a:cubicBezTo>
                    <a:pt x="2475" y="2154"/>
                    <a:pt x="2444" y="2154"/>
                    <a:pt x="2429" y="2177"/>
                  </a:cubicBezTo>
                  <a:cubicBezTo>
                    <a:pt x="2429" y="2184"/>
                    <a:pt x="2436" y="2200"/>
                    <a:pt x="2444" y="2207"/>
                  </a:cubicBezTo>
                  <a:cubicBezTo>
                    <a:pt x="2467" y="2222"/>
                    <a:pt x="2505" y="2215"/>
                    <a:pt x="2521" y="2230"/>
                  </a:cubicBezTo>
                  <a:cubicBezTo>
                    <a:pt x="2536" y="2238"/>
                    <a:pt x="2536" y="2261"/>
                    <a:pt x="2521" y="2261"/>
                  </a:cubicBezTo>
                  <a:cubicBezTo>
                    <a:pt x="2498" y="2276"/>
                    <a:pt x="2467" y="2268"/>
                    <a:pt x="2444" y="2276"/>
                  </a:cubicBezTo>
                  <a:cubicBezTo>
                    <a:pt x="2429" y="2283"/>
                    <a:pt x="2413" y="2306"/>
                    <a:pt x="2398" y="2314"/>
                  </a:cubicBezTo>
                  <a:cubicBezTo>
                    <a:pt x="2360" y="2314"/>
                    <a:pt x="2322" y="2276"/>
                    <a:pt x="2291" y="2291"/>
                  </a:cubicBezTo>
                  <a:cubicBezTo>
                    <a:pt x="2261" y="2306"/>
                    <a:pt x="2230" y="2337"/>
                    <a:pt x="2230" y="2375"/>
                  </a:cubicBezTo>
                  <a:cubicBezTo>
                    <a:pt x="2238" y="2406"/>
                    <a:pt x="2284" y="2406"/>
                    <a:pt x="2314" y="2421"/>
                  </a:cubicBezTo>
                  <a:lnTo>
                    <a:pt x="2314" y="2421"/>
                  </a:lnTo>
                  <a:cubicBezTo>
                    <a:pt x="2284" y="2429"/>
                    <a:pt x="2261" y="2436"/>
                    <a:pt x="2238" y="2452"/>
                  </a:cubicBezTo>
                  <a:cubicBezTo>
                    <a:pt x="2223" y="2459"/>
                    <a:pt x="2207" y="2474"/>
                    <a:pt x="2192" y="2474"/>
                  </a:cubicBezTo>
                  <a:cubicBezTo>
                    <a:pt x="2177" y="2474"/>
                    <a:pt x="2169" y="2459"/>
                    <a:pt x="2154" y="2459"/>
                  </a:cubicBezTo>
                  <a:cubicBezTo>
                    <a:pt x="2138" y="2459"/>
                    <a:pt x="2123" y="2474"/>
                    <a:pt x="2108" y="2474"/>
                  </a:cubicBezTo>
                  <a:cubicBezTo>
                    <a:pt x="2093" y="2474"/>
                    <a:pt x="2085" y="2459"/>
                    <a:pt x="2070" y="2459"/>
                  </a:cubicBezTo>
                  <a:cubicBezTo>
                    <a:pt x="2055" y="2474"/>
                    <a:pt x="2039" y="2497"/>
                    <a:pt x="2032" y="2513"/>
                  </a:cubicBezTo>
                  <a:lnTo>
                    <a:pt x="2032" y="2513"/>
                  </a:lnTo>
                  <a:cubicBezTo>
                    <a:pt x="2016" y="2482"/>
                    <a:pt x="2001" y="2459"/>
                    <a:pt x="1994" y="2429"/>
                  </a:cubicBezTo>
                  <a:cubicBezTo>
                    <a:pt x="1994" y="2398"/>
                    <a:pt x="1978" y="2352"/>
                    <a:pt x="2001" y="2329"/>
                  </a:cubicBezTo>
                  <a:cubicBezTo>
                    <a:pt x="2016" y="2306"/>
                    <a:pt x="2062" y="2337"/>
                    <a:pt x="2077" y="2314"/>
                  </a:cubicBezTo>
                  <a:cubicBezTo>
                    <a:pt x="2085" y="2299"/>
                    <a:pt x="2062" y="2283"/>
                    <a:pt x="2047" y="2276"/>
                  </a:cubicBezTo>
                  <a:cubicBezTo>
                    <a:pt x="2024" y="2268"/>
                    <a:pt x="2001" y="2283"/>
                    <a:pt x="1986" y="2276"/>
                  </a:cubicBezTo>
                  <a:cubicBezTo>
                    <a:pt x="1955" y="2261"/>
                    <a:pt x="1932" y="2222"/>
                    <a:pt x="1902" y="2200"/>
                  </a:cubicBezTo>
                  <a:lnTo>
                    <a:pt x="1902" y="2200"/>
                  </a:lnTo>
                  <a:cubicBezTo>
                    <a:pt x="1917" y="2177"/>
                    <a:pt x="1940" y="2154"/>
                    <a:pt x="1940" y="2131"/>
                  </a:cubicBezTo>
                  <a:cubicBezTo>
                    <a:pt x="1940" y="2123"/>
                    <a:pt x="1909" y="2123"/>
                    <a:pt x="1902" y="2115"/>
                  </a:cubicBezTo>
                  <a:cubicBezTo>
                    <a:pt x="1894" y="2077"/>
                    <a:pt x="1925" y="2039"/>
                    <a:pt x="1909" y="2001"/>
                  </a:cubicBezTo>
                  <a:cubicBezTo>
                    <a:pt x="1902" y="1963"/>
                    <a:pt x="1848" y="1940"/>
                    <a:pt x="1848" y="1902"/>
                  </a:cubicBezTo>
                  <a:cubicBezTo>
                    <a:pt x="1848" y="1879"/>
                    <a:pt x="1894" y="1894"/>
                    <a:pt x="1902" y="1871"/>
                  </a:cubicBezTo>
                  <a:cubicBezTo>
                    <a:pt x="1917" y="1840"/>
                    <a:pt x="1894" y="1802"/>
                    <a:pt x="1894" y="1772"/>
                  </a:cubicBezTo>
                  <a:cubicBezTo>
                    <a:pt x="1902" y="1756"/>
                    <a:pt x="1925" y="1749"/>
                    <a:pt x="1917" y="1733"/>
                  </a:cubicBezTo>
                  <a:cubicBezTo>
                    <a:pt x="1909" y="1711"/>
                    <a:pt x="1894" y="1688"/>
                    <a:pt x="1871" y="1680"/>
                  </a:cubicBezTo>
                  <a:cubicBezTo>
                    <a:pt x="1841" y="1672"/>
                    <a:pt x="1802" y="1665"/>
                    <a:pt x="1772" y="1672"/>
                  </a:cubicBezTo>
                  <a:cubicBezTo>
                    <a:pt x="1749" y="1680"/>
                    <a:pt x="1741" y="1703"/>
                    <a:pt x="1726" y="1718"/>
                  </a:cubicBezTo>
                  <a:cubicBezTo>
                    <a:pt x="1719" y="1733"/>
                    <a:pt x="1711" y="1756"/>
                    <a:pt x="1696" y="1764"/>
                  </a:cubicBezTo>
                  <a:cubicBezTo>
                    <a:pt x="1673" y="1772"/>
                    <a:pt x="1634" y="1756"/>
                    <a:pt x="1612" y="1756"/>
                  </a:cubicBezTo>
                  <a:cubicBezTo>
                    <a:pt x="1581" y="1764"/>
                    <a:pt x="1558" y="1779"/>
                    <a:pt x="1535" y="1779"/>
                  </a:cubicBezTo>
                  <a:cubicBezTo>
                    <a:pt x="1520" y="1779"/>
                    <a:pt x="1512" y="1764"/>
                    <a:pt x="1497" y="1764"/>
                  </a:cubicBezTo>
                  <a:cubicBezTo>
                    <a:pt x="1489" y="1764"/>
                    <a:pt x="1482" y="1779"/>
                    <a:pt x="1474" y="1779"/>
                  </a:cubicBezTo>
                  <a:cubicBezTo>
                    <a:pt x="1444" y="1787"/>
                    <a:pt x="1421" y="1779"/>
                    <a:pt x="1390" y="1772"/>
                  </a:cubicBezTo>
                  <a:cubicBezTo>
                    <a:pt x="1360" y="1764"/>
                    <a:pt x="1329" y="1741"/>
                    <a:pt x="1298" y="1741"/>
                  </a:cubicBezTo>
                  <a:cubicBezTo>
                    <a:pt x="1283" y="1741"/>
                    <a:pt x="1275" y="1756"/>
                    <a:pt x="1260" y="1764"/>
                  </a:cubicBezTo>
                  <a:lnTo>
                    <a:pt x="1260" y="1764"/>
                  </a:lnTo>
                  <a:cubicBezTo>
                    <a:pt x="1252" y="1749"/>
                    <a:pt x="1245" y="1741"/>
                    <a:pt x="1230" y="1726"/>
                  </a:cubicBezTo>
                  <a:cubicBezTo>
                    <a:pt x="1230" y="1726"/>
                    <a:pt x="1176" y="1718"/>
                    <a:pt x="1169" y="1718"/>
                  </a:cubicBezTo>
                  <a:lnTo>
                    <a:pt x="1130" y="1688"/>
                  </a:lnTo>
                  <a:cubicBezTo>
                    <a:pt x="1115" y="1680"/>
                    <a:pt x="1100" y="1680"/>
                    <a:pt x="1085" y="1680"/>
                  </a:cubicBezTo>
                  <a:cubicBezTo>
                    <a:pt x="1077" y="1680"/>
                    <a:pt x="1085" y="1695"/>
                    <a:pt x="1085" y="1703"/>
                  </a:cubicBezTo>
                  <a:cubicBezTo>
                    <a:pt x="1069" y="1703"/>
                    <a:pt x="1062" y="1703"/>
                    <a:pt x="1054" y="1695"/>
                  </a:cubicBezTo>
                  <a:cubicBezTo>
                    <a:pt x="1039" y="1672"/>
                    <a:pt x="1039" y="1634"/>
                    <a:pt x="1016" y="1627"/>
                  </a:cubicBezTo>
                  <a:cubicBezTo>
                    <a:pt x="977" y="1611"/>
                    <a:pt x="939" y="1634"/>
                    <a:pt x="901" y="1642"/>
                  </a:cubicBezTo>
                  <a:cubicBezTo>
                    <a:pt x="901" y="1642"/>
                    <a:pt x="886" y="1711"/>
                    <a:pt x="886" y="1718"/>
                  </a:cubicBezTo>
                  <a:lnTo>
                    <a:pt x="916" y="1764"/>
                  </a:lnTo>
                  <a:cubicBezTo>
                    <a:pt x="901" y="1772"/>
                    <a:pt x="886" y="1764"/>
                    <a:pt x="886" y="1779"/>
                  </a:cubicBezTo>
                  <a:cubicBezTo>
                    <a:pt x="871" y="1802"/>
                    <a:pt x="886" y="1840"/>
                    <a:pt x="871" y="1863"/>
                  </a:cubicBezTo>
                  <a:cubicBezTo>
                    <a:pt x="863" y="1879"/>
                    <a:pt x="848" y="1848"/>
                    <a:pt x="833" y="1856"/>
                  </a:cubicBezTo>
                  <a:cubicBezTo>
                    <a:pt x="810" y="1863"/>
                    <a:pt x="794" y="1894"/>
                    <a:pt x="771" y="1909"/>
                  </a:cubicBezTo>
                  <a:lnTo>
                    <a:pt x="771" y="1909"/>
                  </a:lnTo>
                  <a:cubicBezTo>
                    <a:pt x="718" y="1840"/>
                    <a:pt x="680" y="1764"/>
                    <a:pt x="626" y="1703"/>
                  </a:cubicBezTo>
                  <a:cubicBezTo>
                    <a:pt x="611" y="1680"/>
                    <a:pt x="573" y="1695"/>
                    <a:pt x="558" y="1680"/>
                  </a:cubicBezTo>
                  <a:cubicBezTo>
                    <a:pt x="542" y="1657"/>
                    <a:pt x="550" y="1619"/>
                    <a:pt x="535" y="1588"/>
                  </a:cubicBezTo>
                  <a:cubicBezTo>
                    <a:pt x="527" y="1581"/>
                    <a:pt x="504" y="1573"/>
                    <a:pt x="489" y="1573"/>
                  </a:cubicBezTo>
                  <a:cubicBezTo>
                    <a:pt x="466" y="1565"/>
                    <a:pt x="435" y="1581"/>
                    <a:pt x="412" y="1573"/>
                  </a:cubicBezTo>
                  <a:cubicBezTo>
                    <a:pt x="374" y="1565"/>
                    <a:pt x="328" y="1550"/>
                    <a:pt x="305" y="1520"/>
                  </a:cubicBezTo>
                  <a:cubicBezTo>
                    <a:pt x="283" y="1481"/>
                    <a:pt x="321" y="1420"/>
                    <a:pt x="290" y="1390"/>
                  </a:cubicBezTo>
                  <a:cubicBezTo>
                    <a:pt x="244" y="1359"/>
                    <a:pt x="176" y="1413"/>
                    <a:pt x="122" y="1397"/>
                  </a:cubicBezTo>
                  <a:cubicBezTo>
                    <a:pt x="107" y="1390"/>
                    <a:pt x="122" y="1359"/>
                    <a:pt x="114" y="1344"/>
                  </a:cubicBezTo>
                  <a:cubicBezTo>
                    <a:pt x="114" y="1321"/>
                    <a:pt x="107" y="1298"/>
                    <a:pt x="91" y="1275"/>
                  </a:cubicBezTo>
                  <a:cubicBezTo>
                    <a:pt x="69" y="1245"/>
                    <a:pt x="23" y="1222"/>
                    <a:pt x="8" y="1183"/>
                  </a:cubicBezTo>
                  <a:cubicBezTo>
                    <a:pt x="0" y="1161"/>
                    <a:pt x="8" y="1130"/>
                    <a:pt x="15" y="1107"/>
                  </a:cubicBezTo>
                  <a:cubicBezTo>
                    <a:pt x="30" y="1077"/>
                    <a:pt x="69" y="1061"/>
                    <a:pt x="91" y="1031"/>
                  </a:cubicBezTo>
                  <a:cubicBezTo>
                    <a:pt x="114" y="1000"/>
                    <a:pt x="130" y="962"/>
                    <a:pt x="145" y="931"/>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92" name="Freeform 62"/>
            <p:cNvSpPr>
              <a:spLocks noChangeArrowheads="1"/>
            </p:cNvSpPr>
            <p:nvPr/>
          </p:nvSpPr>
          <p:spPr bwMode="auto">
            <a:xfrm>
              <a:off x="7425841" y="6913563"/>
              <a:ext cx="419073" cy="273050"/>
            </a:xfrm>
            <a:custGeom>
              <a:avLst/>
              <a:gdLst>
                <a:gd name="T0" fmla="*/ 23 w 1162"/>
                <a:gd name="T1" fmla="*/ 611 h 757"/>
                <a:gd name="T2" fmla="*/ 23 w 1162"/>
                <a:gd name="T3" fmla="*/ 611 h 757"/>
                <a:gd name="T4" fmla="*/ 0 w 1162"/>
                <a:gd name="T5" fmla="*/ 542 h 757"/>
                <a:gd name="T6" fmla="*/ 61 w 1162"/>
                <a:gd name="T7" fmla="*/ 519 h 757"/>
                <a:gd name="T8" fmla="*/ 76 w 1162"/>
                <a:gd name="T9" fmla="*/ 359 h 757"/>
                <a:gd name="T10" fmla="*/ 114 w 1162"/>
                <a:gd name="T11" fmla="*/ 252 h 757"/>
                <a:gd name="T12" fmla="*/ 114 w 1162"/>
                <a:gd name="T13" fmla="*/ 252 h 757"/>
                <a:gd name="T14" fmla="*/ 168 w 1162"/>
                <a:gd name="T15" fmla="*/ 267 h 757"/>
                <a:gd name="T16" fmla="*/ 374 w 1162"/>
                <a:gd name="T17" fmla="*/ 137 h 757"/>
                <a:gd name="T18" fmla="*/ 412 w 1162"/>
                <a:gd name="T19" fmla="*/ 84 h 757"/>
                <a:gd name="T20" fmla="*/ 412 w 1162"/>
                <a:gd name="T21" fmla="*/ 84 h 757"/>
                <a:gd name="T22" fmla="*/ 588 w 1162"/>
                <a:gd name="T23" fmla="*/ 99 h 757"/>
                <a:gd name="T24" fmla="*/ 672 w 1162"/>
                <a:gd name="T25" fmla="*/ 145 h 757"/>
                <a:gd name="T26" fmla="*/ 824 w 1162"/>
                <a:gd name="T27" fmla="*/ 84 h 757"/>
                <a:gd name="T28" fmla="*/ 1099 w 1162"/>
                <a:gd name="T29" fmla="*/ 122 h 757"/>
                <a:gd name="T30" fmla="*/ 1161 w 1162"/>
                <a:gd name="T31" fmla="*/ 229 h 757"/>
                <a:gd name="T32" fmla="*/ 1161 w 1162"/>
                <a:gd name="T33" fmla="*/ 229 h 757"/>
                <a:gd name="T34" fmla="*/ 1031 w 1162"/>
                <a:gd name="T35" fmla="*/ 313 h 757"/>
                <a:gd name="T36" fmla="*/ 1031 w 1162"/>
                <a:gd name="T37" fmla="*/ 313 h 757"/>
                <a:gd name="T38" fmla="*/ 993 w 1162"/>
                <a:gd name="T39" fmla="*/ 321 h 757"/>
                <a:gd name="T40" fmla="*/ 955 w 1162"/>
                <a:gd name="T41" fmla="*/ 450 h 757"/>
                <a:gd name="T42" fmla="*/ 786 w 1162"/>
                <a:gd name="T43" fmla="*/ 427 h 757"/>
                <a:gd name="T44" fmla="*/ 710 w 1162"/>
                <a:gd name="T45" fmla="*/ 496 h 757"/>
                <a:gd name="T46" fmla="*/ 802 w 1162"/>
                <a:gd name="T47" fmla="*/ 496 h 757"/>
                <a:gd name="T48" fmla="*/ 855 w 1162"/>
                <a:gd name="T49" fmla="*/ 557 h 757"/>
                <a:gd name="T50" fmla="*/ 718 w 1162"/>
                <a:gd name="T51" fmla="*/ 588 h 757"/>
                <a:gd name="T52" fmla="*/ 718 w 1162"/>
                <a:gd name="T53" fmla="*/ 672 h 757"/>
                <a:gd name="T54" fmla="*/ 511 w 1162"/>
                <a:gd name="T55" fmla="*/ 733 h 757"/>
                <a:gd name="T56" fmla="*/ 504 w 1162"/>
                <a:gd name="T57" fmla="*/ 588 h 757"/>
                <a:gd name="T58" fmla="*/ 359 w 1162"/>
                <a:gd name="T59" fmla="*/ 550 h 757"/>
                <a:gd name="T60" fmla="*/ 221 w 1162"/>
                <a:gd name="T61" fmla="*/ 733 h 757"/>
                <a:gd name="T62" fmla="*/ 221 w 1162"/>
                <a:gd name="T63" fmla="*/ 733 h 757"/>
                <a:gd name="T64" fmla="*/ 137 w 1162"/>
                <a:gd name="T65" fmla="*/ 710 h 757"/>
                <a:gd name="T66" fmla="*/ 46 w 1162"/>
                <a:gd name="T67" fmla="*/ 710 h 757"/>
                <a:gd name="T68" fmla="*/ 61 w 1162"/>
                <a:gd name="T69" fmla="*/ 679 h 757"/>
                <a:gd name="T70" fmla="*/ 23 w 1162"/>
                <a:gd name="T71" fmla="*/ 611 h 7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162" h="757">
                  <a:moveTo>
                    <a:pt x="23" y="611"/>
                  </a:moveTo>
                  <a:lnTo>
                    <a:pt x="23" y="611"/>
                  </a:lnTo>
                  <a:cubicBezTo>
                    <a:pt x="15" y="588"/>
                    <a:pt x="7" y="557"/>
                    <a:pt x="0" y="542"/>
                  </a:cubicBezTo>
                  <a:cubicBezTo>
                    <a:pt x="0" y="534"/>
                    <a:pt x="61" y="527"/>
                    <a:pt x="61" y="519"/>
                  </a:cubicBezTo>
                  <a:cubicBezTo>
                    <a:pt x="61" y="512"/>
                    <a:pt x="68" y="382"/>
                    <a:pt x="76" y="359"/>
                  </a:cubicBezTo>
                  <a:cubicBezTo>
                    <a:pt x="84" y="343"/>
                    <a:pt x="107" y="290"/>
                    <a:pt x="114" y="252"/>
                  </a:cubicBezTo>
                  <a:lnTo>
                    <a:pt x="114" y="252"/>
                  </a:lnTo>
                  <a:cubicBezTo>
                    <a:pt x="137" y="259"/>
                    <a:pt x="152" y="275"/>
                    <a:pt x="168" y="267"/>
                  </a:cubicBezTo>
                  <a:cubicBezTo>
                    <a:pt x="244" y="237"/>
                    <a:pt x="313" y="191"/>
                    <a:pt x="374" y="137"/>
                  </a:cubicBezTo>
                  <a:cubicBezTo>
                    <a:pt x="397" y="114"/>
                    <a:pt x="389" y="107"/>
                    <a:pt x="412" y="84"/>
                  </a:cubicBezTo>
                  <a:lnTo>
                    <a:pt x="412" y="84"/>
                  </a:lnTo>
                  <a:cubicBezTo>
                    <a:pt x="488" y="84"/>
                    <a:pt x="534" y="15"/>
                    <a:pt x="588" y="99"/>
                  </a:cubicBezTo>
                  <a:cubicBezTo>
                    <a:pt x="611" y="129"/>
                    <a:pt x="626" y="160"/>
                    <a:pt x="672" y="145"/>
                  </a:cubicBezTo>
                  <a:cubicBezTo>
                    <a:pt x="725" y="129"/>
                    <a:pt x="771" y="99"/>
                    <a:pt x="824" y="84"/>
                  </a:cubicBezTo>
                  <a:cubicBezTo>
                    <a:pt x="939" y="107"/>
                    <a:pt x="1031" y="0"/>
                    <a:pt x="1099" y="122"/>
                  </a:cubicBezTo>
                  <a:cubicBezTo>
                    <a:pt x="1122" y="160"/>
                    <a:pt x="1138" y="191"/>
                    <a:pt x="1161" y="229"/>
                  </a:cubicBezTo>
                  <a:lnTo>
                    <a:pt x="1161" y="229"/>
                  </a:lnTo>
                  <a:cubicBezTo>
                    <a:pt x="1031" y="313"/>
                    <a:pt x="1031" y="313"/>
                    <a:pt x="1031" y="313"/>
                  </a:cubicBezTo>
                  <a:lnTo>
                    <a:pt x="1031" y="313"/>
                  </a:lnTo>
                  <a:cubicBezTo>
                    <a:pt x="1016" y="313"/>
                    <a:pt x="993" y="305"/>
                    <a:pt x="993" y="321"/>
                  </a:cubicBezTo>
                  <a:cubicBezTo>
                    <a:pt x="970" y="359"/>
                    <a:pt x="993" y="427"/>
                    <a:pt x="955" y="450"/>
                  </a:cubicBezTo>
                  <a:cubicBezTo>
                    <a:pt x="901" y="473"/>
                    <a:pt x="840" y="420"/>
                    <a:pt x="786" y="427"/>
                  </a:cubicBezTo>
                  <a:cubicBezTo>
                    <a:pt x="756" y="435"/>
                    <a:pt x="702" y="458"/>
                    <a:pt x="710" y="496"/>
                  </a:cubicBezTo>
                  <a:cubicBezTo>
                    <a:pt x="718" y="527"/>
                    <a:pt x="771" y="489"/>
                    <a:pt x="802" y="496"/>
                  </a:cubicBezTo>
                  <a:cubicBezTo>
                    <a:pt x="824" y="512"/>
                    <a:pt x="870" y="534"/>
                    <a:pt x="855" y="557"/>
                  </a:cubicBezTo>
                  <a:cubicBezTo>
                    <a:pt x="817" y="588"/>
                    <a:pt x="756" y="557"/>
                    <a:pt x="718" y="588"/>
                  </a:cubicBezTo>
                  <a:cubicBezTo>
                    <a:pt x="695" y="603"/>
                    <a:pt x="748" y="657"/>
                    <a:pt x="718" y="672"/>
                  </a:cubicBezTo>
                  <a:cubicBezTo>
                    <a:pt x="664" y="710"/>
                    <a:pt x="580" y="756"/>
                    <a:pt x="511" y="733"/>
                  </a:cubicBezTo>
                  <a:cubicBezTo>
                    <a:pt x="466" y="710"/>
                    <a:pt x="534" y="618"/>
                    <a:pt x="504" y="588"/>
                  </a:cubicBezTo>
                  <a:cubicBezTo>
                    <a:pt x="473" y="550"/>
                    <a:pt x="405" y="527"/>
                    <a:pt x="359" y="550"/>
                  </a:cubicBezTo>
                  <a:cubicBezTo>
                    <a:pt x="290" y="588"/>
                    <a:pt x="267" y="672"/>
                    <a:pt x="221" y="733"/>
                  </a:cubicBezTo>
                  <a:lnTo>
                    <a:pt x="221" y="733"/>
                  </a:lnTo>
                  <a:cubicBezTo>
                    <a:pt x="198" y="725"/>
                    <a:pt x="168" y="710"/>
                    <a:pt x="137" y="710"/>
                  </a:cubicBezTo>
                  <a:cubicBezTo>
                    <a:pt x="107" y="702"/>
                    <a:pt x="76" y="718"/>
                    <a:pt x="46" y="710"/>
                  </a:cubicBezTo>
                  <a:cubicBezTo>
                    <a:pt x="38" y="702"/>
                    <a:pt x="61" y="687"/>
                    <a:pt x="61" y="679"/>
                  </a:cubicBezTo>
                  <a:cubicBezTo>
                    <a:pt x="53" y="657"/>
                    <a:pt x="30" y="634"/>
                    <a:pt x="23" y="611"/>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93" name="Freeform 63"/>
            <p:cNvSpPr>
              <a:spLocks noChangeArrowheads="1"/>
            </p:cNvSpPr>
            <p:nvPr/>
          </p:nvSpPr>
          <p:spPr bwMode="auto">
            <a:xfrm>
              <a:off x="7797293" y="6996114"/>
              <a:ext cx="169852" cy="198437"/>
            </a:xfrm>
            <a:custGeom>
              <a:avLst/>
              <a:gdLst>
                <a:gd name="T0" fmla="*/ 130 w 474"/>
                <a:gd name="T1" fmla="*/ 0 h 551"/>
                <a:gd name="T2" fmla="*/ 130 w 474"/>
                <a:gd name="T3" fmla="*/ 0 h 551"/>
                <a:gd name="T4" fmla="*/ 0 w 474"/>
                <a:gd name="T5" fmla="*/ 84 h 551"/>
                <a:gd name="T6" fmla="*/ 0 w 474"/>
                <a:gd name="T7" fmla="*/ 84 h 551"/>
                <a:gd name="T8" fmla="*/ 130 w 474"/>
                <a:gd name="T9" fmla="*/ 214 h 551"/>
                <a:gd name="T10" fmla="*/ 107 w 474"/>
                <a:gd name="T11" fmla="*/ 313 h 551"/>
                <a:gd name="T12" fmla="*/ 183 w 474"/>
                <a:gd name="T13" fmla="*/ 450 h 551"/>
                <a:gd name="T14" fmla="*/ 244 w 474"/>
                <a:gd name="T15" fmla="*/ 542 h 551"/>
                <a:gd name="T16" fmla="*/ 305 w 474"/>
                <a:gd name="T17" fmla="*/ 496 h 551"/>
                <a:gd name="T18" fmla="*/ 267 w 474"/>
                <a:gd name="T19" fmla="*/ 450 h 551"/>
                <a:gd name="T20" fmla="*/ 328 w 474"/>
                <a:gd name="T21" fmla="*/ 389 h 551"/>
                <a:gd name="T22" fmla="*/ 351 w 474"/>
                <a:gd name="T23" fmla="*/ 328 h 551"/>
                <a:gd name="T24" fmla="*/ 473 w 474"/>
                <a:gd name="T25" fmla="*/ 260 h 551"/>
                <a:gd name="T26" fmla="*/ 473 w 474"/>
                <a:gd name="T27" fmla="*/ 260 h 551"/>
                <a:gd name="T28" fmla="*/ 435 w 474"/>
                <a:gd name="T29" fmla="*/ 221 h 551"/>
                <a:gd name="T30" fmla="*/ 290 w 474"/>
                <a:gd name="T31" fmla="*/ 145 h 551"/>
                <a:gd name="T32" fmla="*/ 145 w 474"/>
                <a:gd name="T33" fmla="*/ 30 h 551"/>
                <a:gd name="T34" fmla="*/ 130 w 474"/>
                <a:gd name="T35" fmla="*/ 0 h 5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74" h="551">
                  <a:moveTo>
                    <a:pt x="130" y="0"/>
                  </a:moveTo>
                  <a:lnTo>
                    <a:pt x="130" y="0"/>
                  </a:lnTo>
                  <a:cubicBezTo>
                    <a:pt x="0" y="84"/>
                    <a:pt x="0" y="84"/>
                    <a:pt x="0" y="84"/>
                  </a:cubicBezTo>
                  <a:lnTo>
                    <a:pt x="0" y="84"/>
                  </a:lnTo>
                  <a:cubicBezTo>
                    <a:pt x="46" y="130"/>
                    <a:pt x="107" y="160"/>
                    <a:pt x="130" y="214"/>
                  </a:cubicBezTo>
                  <a:cubicBezTo>
                    <a:pt x="145" y="244"/>
                    <a:pt x="91" y="283"/>
                    <a:pt x="107" y="313"/>
                  </a:cubicBezTo>
                  <a:cubicBezTo>
                    <a:pt x="114" y="367"/>
                    <a:pt x="160" y="405"/>
                    <a:pt x="183" y="450"/>
                  </a:cubicBezTo>
                  <a:cubicBezTo>
                    <a:pt x="206" y="481"/>
                    <a:pt x="214" y="527"/>
                    <a:pt x="244" y="542"/>
                  </a:cubicBezTo>
                  <a:cubicBezTo>
                    <a:pt x="267" y="550"/>
                    <a:pt x="298" y="519"/>
                    <a:pt x="305" y="496"/>
                  </a:cubicBezTo>
                  <a:cubicBezTo>
                    <a:pt x="305" y="473"/>
                    <a:pt x="267" y="466"/>
                    <a:pt x="267" y="450"/>
                  </a:cubicBezTo>
                  <a:cubicBezTo>
                    <a:pt x="275" y="428"/>
                    <a:pt x="313" y="412"/>
                    <a:pt x="328" y="389"/>
                  </a:cubicBezTo>
                  <a:cubicBezTo>
                    <a:pt x="336" y="374"/>
                    <a:pt x="328" y="344"/>
                    <a:pt x="351" y="328"/>
                  </a:cubicBezTo>
                  <a:cubicBezTo>
                    <a:pt x="389" y="290"/>
                    <a:pt x="427" y="290"/>
                    <a:pt x="473" y="260"/>
                  </a:cubicBezTo>
                  <a:lnTo>
                    <a:pt x="473" y="260"/>
                  </a:lnTo>
                  <a:cubicBezTo>
                    <a:pt x="466" y="252"/>
                    <a:pt x="450" y="237"/>
                    <a:pt x="435" y="221"/>
                  </a:cubicBezTo>
                  <a:cubicBezTo>
                    <a:pt x="397" y="183"/>
                    <a:pt x="336" y="183"/>
                    <a:pt x="290" y="145"/>
                  </a:cubicBezTo>
                  <a:cubicBezTo>
                    <a:pt x="275" y="145"/>
                    <a:pt x="160" y="46"/>
                    <a:pt x="145" y="30"/>
                  </a:cubicBezTo>
                  <a:cubicBezTo>
                    <a:pt x="137" y="23"/>
                    <a:pt x="130" y="8"/>
                    <a:pt x="130" y="0"/>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94" name="Freeform 64"/>
            <p:cNvSpPr>
              <a:spLocks noChangeArrowheads="1"/>
            </p:cNvSpPr>
            <p:nvPr/>
          </p:nvSpPr>
          <p:spPr bwMode="auto">
            <a:xfrm>
              <a:off x="7462352" y="7791450"/>
              <a:ext cx="217473" cy="217488"/>
            </a:xfrm>
            <a:custGeom>
              <a:avLst/>
              <a:gdLst>
                <a:gd name="T0" fmla="*/ 221 w 604"/>
                <a:gd name="T1" fmla="*/ 8 h 605"/>
                <a:gd name="T2" fmla="*/ 221 w 604"/>
                <a:gd name="T3" fmla="*/ 8 h 605"/>
                <a:gd name="T4" fmla="*/ 397 w 604"/>
                <a:gd name="T5" fmla="*/ 31 h 605"/>
                <a:gd name="T6" fmla="*/ 466 w 604"/>
                <a:gd name="T7" fmla="*/ 123 h 605"/>
                <a:gd name="T8" fmla="*/ 588 w 604"/>
                <a:gd name="T9" fmla="*/ 123 h 605"/>
                <a:gd name="T10" fmla="*/ 596 w 604"/>
                <a:gd name="T11" fmla="*/ 168 h 605"/>
                <a:gd name="T12" fmla="*/ 450 w 604"/>
                <a:gd name="T13" fmla="*/ 237 h 605"/>
                <a:gd name="T14" fmla="*/ 504 w 604"/>
                <a:gd name="T15" fmla="*/ 290 h 605"/>
                <a:gd name="T16" fmla="*/ 504 w 604"/>
                <a:gd name="T17" fmla="*/ 290 h 605"/>
                <a:gd name="T18" fmla="*/ 435 w 604"/>
                <a:gd name="T19" fmla="*/ 336 h 605"/>
                <a:gd name="T20" fmla="*/ 420 w 604"/>
                <a:gd name="T21" fmla="*/ 421 h 605"/>
                <a:gd name="T22" fmla="*/ 275 w 604"/>
                <a:gd name="T23" fmla="*/ 474 h 605"/>
                <a:gd name="T24" fmla="*/ 183 w 604"/>
                <a:gd name="T25" fmla="*/ 604 h 605"/>
                <a:gd name="T26" fmla="*/ 183 w 604"/>
                <a:gd name="T27" fmla="*/ 604 h 605"/>
                <a:gd name="T28" fmla="*/ 122 w 604"/>
                <a:gd name="T29" fmla="*/ 535 h 605"/>
                <a:gd name="T30" fmla="*/ 61 w 604"/>
                <a:gd name="T31" fmla="*/ 436 h 605"/>
                <a:gd name="T32" fmla="*/ 15 w 604"/>
                <a:gd name="T33" fmla="*/ 421 h 605"/>
                <a:gd name="T34" fmla="*/ 38 w 604"/>
                <a:gd name="T35" fmla="*/ 313 h 605"/>
                <a:gd name="T36" fmla="*/ 53 w 604"/>
                <a:gd name="T37" fmla="*/ 199 h 605"/>
                <a:gd name="T38" fmla="*/ 0 w 604"/>
                <a:gd name="T39" fmla="*/ 115 h 605"/>
                <a:gd name="T40" fmla="*/ 38 w 604"/>
                <a:gd name="T41" fmla="*/ 61 h 605"/>
                <a:gd name="T42" fmla="*/ 99 w 604"/>
                <a:gd name="T43" fmla="*/ 77 h 605"/>
                <a:gd name="T44" fmla="*/ 221 w 604"/>
                <a:gd name="T45" fmla="*/ 8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04" h="605">
                  <a:moveTo>
                    <a:pt x="221" y="8"/>
                  </a:moveTo>
                  <a:lnTo>
                    <a:pt x="221" y="8"/>
                  </a:lnTo>
                  <a:cubicBezTo>
                    <a:pt x="283" y="16"/>
                    <a:pt x="344" y="0"/>
                    <a:pt x="397" y="31"/>
                  </a:cubicBezTo>
                  <a:cubicBezTo>
                    <a:pt x="435" y="46"/>
                    <a:pt x="435" y="100"/>
                    <a:pt x="466" y="123"/>
                  </a:cubicBezTo>
                  <a:cubicBezTo>
                    <a:pt x="504" y="138"/>
                    <a:pt x="550" y="107"/>
                    <a:pt x="588" y="123"/>
                  </a:cubicBezTo>
                  <a:cubicBezTo>
                    <a:pt x="603" y="130"/>
                    <a:pt x="603" y="161"/>
                    <a:pt x="596" y="168"/>
                  </a:cubicBezTo>
                  <a:cubicBezTo>
                    <a:pt x="558" y="207"/>
                    <a:pt x="481" y="199"/>
                    <a:pt x="450" y="237"/>
                  </a:cubicBezTo>
                  <a:cubicBezTo>
                    <a:pt x="435" y="260"/>
                    <a:pt x="489" y="275"/>
                    <a:pt x="504" y="290"/>
                  </a:cubicBezTo>
                  <a:lnTo>
                    <a:pt x="504" y="290"/>
                  </a:lnTo>
                  <a:cubicBezTo>
                    <a:pt x="481" y="306"/>
                    <a:pt x="458" y="321"/>
                    <a:pt x="435" y="336"/>
                  </a:cubicBezTo>
                  <a:cubicBezTo>
                    <a:pt x="435" y="336"/>
                    <a:pt x="420" y="413"/>
                    <a:pt x="420" y="421"/>
                  </a:cubicBezTo>
                  <a:cubicBezTo>
                    <a:pt x="420" y="428"/>
                    <a:pt x="275" y="474"/>
                    <a:pt x="275" y="474"/>
                  </a:cubicBezTo>
                  <a:cubicBezTo>
                    <a:pt x="244" y="520"/>
                    <a:pt x="214" y="565"/>
                    <a:pt x="183" y="604"/>
                  </a:cubicBezTo>
                  <a:lnTo>
                    <a:pt x="183" y="604"/>
                  </a:lnTo>
                  <a:cubicBezTo>
                    <a:pt x="160" y="581"/>
                    <a:pt x="145" y="558"/>
                    <a:pt x="122" y="535"/>
                  </a:cubicBezTo>
                  <a:cubicBezTo>
                    <a:pt x="99" y="504"/>
                    <a:pt x="84" y="466"/>
                    <a:pt x="61" y="436"/>
                  </a:cubicBezTo>
                  <a:cubicBezTo>
                    <a:pt x="46" y="421"/>
                    <a:pt x="15" y="436"/>
                    <a:pt x="15" y="421"/>
                  </a:cubicBezTo>
                  <a:cubicBezTo>
                    <a:pt x="8" y="382"/>
                    <a:pt x="31" y="344"/>
                    <a:pt x="38" y="313"/>
                  </a:cubicBezTo>
                  <a:cubicBezTo>
                    <a:pt x="46" y="275"/>
                    <a:pt x="61" y="237"/>
                    <a:pt x="53" y="199"/>
                  </a:cubicBezTo>
                  <a:cubicBezTo>
                    <a:pt x="53" y="168"/>
                    <a:pt x="23" y="146"/>
                    <a:pt x="0" y="115"/>
                  </a:cubicBezTo>
                  <a:cubicBezTo>
                    <a:pt x="0" y="115"/>
                    <a:pt x="38" y="69"/>
                    <a:pt x="38" y="61"/>
                  </a:cubicBezTo>
                  <a:cubicBezTo>
                    <a:pt x="46" y="54"/>
                    <a:pt x="99" y="77"/>
                    <a:pt x="99" y="77"/>
                  </a:cubicBezTo>
                  <a:cubicBezTo>
                    <a:pt x="145" y="54"/>
                    <a:pt x="183" y="31"/>
                    <a:pt x="221" y="8"/>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95" name="Freeform 65"/>
            <p:cNvSpPr>
              <a:spLocks noChangeArrowheads="1"/>
            </p:cNvSpPr>
            <p:nvPr/>
          </p:nvSpPr>
          <p:spPr bwMode="auto">
            <a:xfrm>
              <a:off x="7200431" y="7896225"/>
              <a:ext cx="558764" cy="630238"/>
            </a:xfrm>
            <a:custGeom>
              <a:avLst/>
              <a:gdLst>
                <a:gd name="T0" fmla="*/ 909 w 1552"/>
                <a:gd name="T1" fmla="*/ 314 h 1751"/>
                <a:gd name="T2" fmla="*/ 1146 w 1552"/>
                <a:gd name="T3" fmla="*/ 131 h 1751"/>
                <a:gd name="T4" fmla="*/ 1230 w 1552"/>
                <a:gd name="T5" fmla="*/ 0 h 1751"/>
                <a:gd name="T6" fmla="*/ 1314 w 1552"/>
                <a:gd name="T7" fmla="*/ 85 h 1751"/>
                <a:gd name="T8" fmla="*/ 1322 w 1552"/>
                <a:gd name="T9" fmla="*/ 237 h 1751"/>
                <a:gd name="T10" fmla="*/ 1406 w 1552"/>
                <a:gd name="T11" fmla="*/ 222 h 1751"/>
                <a:gd name="T12" fmla="*/ 1536 w 1552"/>
                <a:gd name="T13" fmla="*/ 428 h 1751"/>
                <a:gd name="T14" fmla="*/ 1390 w 1552"/>
                <a:gd name="T15" fmla="*/ 696 h 1751"/>
                <a:gd name="T16" fmla="*/ 1352 w 1552"/>
                <a:gd name="T17" fmla="*/ 910 h 1751"/>
                <a:gd name="T18" fmla="*/ 1253 w 1552"/>
                <a:gd name="T19" fmla="*/ 955 h 1751"/>
                <a:gd name="T20" fmla="*/ 1138 w 1552"/>
                <a:gd name="T21" fmla="*/ 994 h 1751"/>
                <a:gd name="T22" fmla="*/ 1100 w 1552"/>
                <a:gd name="T23" fmla="*/ 1123 h 1751"/>
                <a:gd name="T24" fmla="*/ 1093 w 1552"/>
                <a:gd name="T25" fmla="*/ 1314 h 1751"/>
                <a:gd name="T26" fmla="*/ 940 w 1552"/>
                <a:gd name="T27" fmla="*/ 1368 h 1751"/>
                <a:gd name="T28" fmla="*/ 718 w 1552"/>
                <a:gd name="T29" fmla="*/ 1498 h 1751"/>
                <a:gd name="T30" fmla="*/ 718 w 1552"/>
                <a:gd name="T31" fmla="*/ 1567 h 1751"/>
                <a:gd name="T32" fmla="*/ 596 w 1552"/>
                <a:gd name="T33" fmla="*/ 1467 h 1751"/>
                <a:gd name="T34" fmla="*/ 474 w 1552"/>
                <a:gd name="T35" fmla="*/ 1521 h 1751"/>
                <a:gd name="T36" fmla="*/ 336 w 1552"/>
                <a:gd name="T37" fmla="*/ 1643 h 1751"/>
                <a:gd name="T38" fmla="*/ 313 w 1552"/>
                <a:gd name="T39" fmla="*/ 1681 h 1751"/>
                <a:gd name="T40" fmla="*/ 161 w 1552"/>
                <a:gd name="T41" fmla="*/ 1734 h 1751"/>
                <a:gd name="T42" fmla="*/ 92 w 1552"/>
                <a:gd name="T43" fmla="*/ 1689 h 1751"/>
                <a:gd name="T44" fmla="*/ 31 w 1552"/>
                <a:gd name="T45" fmla="*/ 1467 h 1751"/>
                <a:gd name="T46" fmla="*/ 0 w 1552"/>
                <a:gd name="T47" fmla="*/ 1269 h 1751"/>
                <a:gd name="T48" fmla="*/ 54 w 1552"/>
                <a:gd name="T49" fmla="*/ 1200 h 1751"/>
                <a:gd name="T50" fmla="*/ 77 w 1552"/>
                <a:gd name="T51" fmla="*/ 1085 h 1751"/>
                <a:gd name="T52" fmla="*/ 146 w 1552"/>
                <a:gd name="T53" fmla="*/ 932 h 1751"/>
                <a:gd name="T54" fmla="*/ 100 w 1552"/>
                <a:gd name="T55" fmla="*/ 833 h 1751"/>
                <a:gd name="T56" fmla="*/ 176 w 1552"/>
                <a:gd name="T57" fmla="*/ 680 h 1751"/>
                <a:gd name="T58" fmla="*/ 283 w 1552"/>
                <a:gd name="T59" fmla="*/ 658 h 1751"/>
                <a:gd name="T60" fmla="*/ 413 w 1552"/>
                <a:gd name="T61" fmla="*/ 596 h 1751"/>
                <a:gd name="T62" fmla="*/ 512 w 1552"/>
                <a:gd name="T63" fmla="*/ 459 h 1751"/>
                <a:gd name="T64" fmla="*/ 673 w 1552"/>
                <a:gd name="T65" fmla="*/ 314 h 1751"/>
                <a:gd name="T66" fmla="*/ 909 w 1552"/>
                <a:gd name="T67" fmla="*/ 314 h 17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52" h="1751">
                  <a:moveTo>
                    <a:pt x="909" y="314"/>
                  </a:moveTo>
                  <a:lnTo>
                    <a:pt x="909" y="314"/>
                  </a:lnTo>
                  <a:cubicBezTo>
                    <a:pt x="940" y="275"/>
                    <a:pt x="970" y="230"/>
                    <a:pt x="1001" y="184"/>
                  </a:cubicBezTo>
                  <a:cubicBezTo>
                    <a:pt x="1001" y="184"/>
                    <a:pt x="1146" y="138"/>
                    <a:pt x="1146" y="131"/>
                  </a:cubicBezTo>
                  <a:cubicBezTo>
                    <a:pt x="1146" y="123"/>
                    <a:pt x="1161" y="46"/>
                    <a:pt x="1161" y="46"/>
                  </a:cubicBezTo>
                  <a:cubicBezTo>
                    <a:pt x="1184" y="31"/>
                    <a:pt x="1207" y="16"/>
                    <a:pt x="1230" y="0"/>
                  </a:cubicBezTo>
                  <a:lnTo>
                    <a:pt x="1230" y="0"/>
                  </a:lnTo>
                  <a:cubicBezTo>
                    <a:pt x="1261" y="31"/>
                    <a:pt x="1307" y="46"/>
                    <a:pt x="1314" y="85"/>
                  </a:cubicBezTo>
                  <a:cubicBezTo>
                    <a:pt x="1322" y="115"/>
                    <a:pt x="1276" y="138"/>
                    <a:pt x="1276" y="169"/>
                  </a:cubicBezTo>
                  <a:cubicBezTo>
                    <a:pt x="1284" y="192"/>
                    <a:pt x="1291" y="230"/>
                    <a:pt x="1322" y="237"/>
                  </a:cubicBezTo>
                  <a:cubicBezTo>
                    <a:pt x="1345" y="253"/>
                    <a:pt x="1375" y="230"/>
                    <a:pt x="1406" y="222"/>
                  </a:cubicBezTo>
                  <a:lnTo>
                    <a:pt x="1406" y="222"/>
                  </a:lnTo>
                  <a:cubicBezTo>
                    <a:pt x="1429" y="268"/>
                    <a:pt x="1436" y="321"/>
                    <a:pt x="1459" y="360"/>
                  </a:cubicBezTo>
                  <a:cubicBezTo>
                    <a:pt x="1482" y="390"/>
                    <a:pt x="1528" y="398"/>
                    <a:pt x="1536" y="428"/>
                  </a:cubicBezTo>
                  <a:cubicBezTo>
                    <a:pt x="1551" y="482"/>
                    <a:pt x="1543" y="535"/>
                    <a:pt x="1520" y="581"/>
                  </a:cubicBezTo>
                  <a:cubicBezTo>
                    <a:pt x="1497" y="627"/>
                    <a:pt x="1436" y="658"/>
                    <a:pt x="1390" y="696"/>
                  </a:cubicBezTo>
                  <a:cubicBezTo>
                    <a:pt x="1368" y="719"/>
                    <a:pt x="1307" y="719"/>
                    <a:pt x="1307" y="749"/>
                  </a:cubicBezTo>
                  <a:cubicBezTo>
                    <a:pt x="1291" y="803"/>
                    <a:pt x="1337" y="856"/>
                    <a:pt x="1352" y="910"/>
                  </a:cubicBezTo>
                  <a:lnTo>
                    <a:pt x="1352" y="910"/>
                  </a:lnTo>
                  <a:cubicBezTo>
                    <a:pt x="1314" y="925"/>
                    <a:pt x="1276" y="925"/>
                    <a:pt x="1253" y="955"/>
                  </a:cubicBezTo>
                  <a:cubicBezTo>
                    <a:pt x="1238" y="978"/>
                    <a:pt x="1245" y="1017"/>
                    <a:pt x="1245" y="1047"/>
                  </a:cubicBezTo>
                  <a:cubicBezTo>
                    <a:pt x="1245" y="1047"/>
                    <a:pt x="1146" y="994"/>
                    <a:pt x="1138" y="994"/>
                  </a:cubicBezTo>
                  <a:cubicBezTo>
                    <a:pt x="1131" y="994"/>
                    <a:pt x="1085" y="1039"/>
                    <a:pt x="1085" y="1039"/>
                  </a:cubicBezTo>
                  <a:cubicBezTo>
                    <a:pt x="1093" y="1070"/>
                    <a:pt x="1108" y="1100"/>
                    <a:pt x="1100" y="1123"/>
                  </a:cubicBezTo>
                  <a:cubicBezTo>
                    <a:pt x="1093" y="1162"/>
                    <a:pt x="1047" y="1184"/>
                    <a:pt x="1047" y="1215"/>
                  </a:cubicBezTo>
                  <a:cubicBezTo>
                    <a:pt x="1047" y="1253"/>
                    <a:pt x="1077" y="1284"/>
                    <a:pt x="1093" y="1314"/>
                  </a:cubicBezTo>
                  <a:lnTo>
                    <a:pt x="1093" y="1314"/>
                  </a:lnTo>
                  <a:cubicBezTo>
                    <a:pt x="1093" y="1314"/>
                    <a:pt x="947" y="1368"/>
                    <a:pt x="940" y="1368"/>
                  </a:cubicBezTo>
                  <a:cubicBezTo>
                    <a:pt x="940" y="1375"/>
                    <a:pt x="909" y="1421"/>
                    <a:pt x="909" y="1421"/>
                  </a:cubicBezTo>
                  <a:cubicBezTo>
                    <a:pt x="848" y="1444"/>
                    <a:pt x="772" y="1452"/>
                    <a:pt x="718" y="1498"/>
                  </a:cubicBezTo>
                  <a:cubicBezTo>
                    <a:pt x="695" y="1505"/>
                    <a:pt x="718" y="1544"/>
                    <a:pt x="718" y="1567"/>
                  </a:cubicBezTo>
                  <a:lnTo>
                    <a:pt x="718" y="1567"/>
                  </a:lnTo>
                  <a:cubicBezTo>
                    <a:pt x="703" y="1582"/>
                    <a:pt x="680" y="1628"/>
                    <a:pt x="665" y="1612"/>
                  </a:cubicBezTo>
                  <a:cubicBezTo>
                    <a:pt x="619" y="1574"/>
                    <a:pt x="642" y="1490"/>
                    <a:pt x="596" y="1467"/>
                  </a:cubicBezTo>
                  <a:cubicBezTo>
                    <a:pt x="558" y="1444"/>
                    <a:pt x="512" y="1475"/>
                    <a:pt x="482" y="1498"/>
                  </a:cubicBezTo>
                  <a:cubicBezTo>
                    <a:pt x="474" y="1498"/>
                    <a:pt x="482" y="1521"/>
                    <a:pt x="474" y="1521"/>
                  </a:cubicBezTo>
                  <a:cubicBezTo>
                    <a:pt x="428" y="1544"/>
                    <a:pt x="375" y="1528"/>
                    <a:pt x="336" y="1559"/>
                  </a:cubicBezTo>
                  <a:cubicBezTo>
                    <a:pt x="313" y="1582"/>
                    <a:pt x="336" y="1620"/>
                    <a:pt x="336" y="1643"/>
                  </a:cubicBezTo>
                  <a:lnTo>
                    <a:pt x="336" y="1643"/>
                  </a:lnTo>
                  <a:cubicBezTo>
                    <a:pt x="329" y="1658"/>
                    <a:pt x="321" y="1673"/>
                    <a:pt x="313" y="1681"/>
                  </a:cubicBezTo>
                  <a:cubicBezTo>
                    <a:pt x="290" y="1704"/>
                    <a:pt x="275" y="1719"/>
                    <a:pt x="252" y="1727"/>
                  </a:cubicBezTo>
                  <a:cubicBezTo>
                    <a:pt x="229" y="1734"/>
                    <a:pt x="191" y="1734"/>
                    <a:pt x="161" y="1734"/>
                  </a:cubicBezTo>
                  <a:cubicBezTo>
                    <a:pt x="138" y="1734"/>
                    <a:pt x="107" y="1750"/>
                    <a:pt x="84" y="1734"/>
                  </a:cubicBezTo>
                  <a:cubicBezTo>
                    <a:pt x="69" y="1727"/>
                    <a:pt x="92" y="1704"/>
                    <a:pt x="92" y="1689"/>
                  </a:cubicBezTo>
                  <a:cubicBezTo>
                    <a:pt x="92" y="1658"/>
                    <a:pt x="84" y="1628"/>
                    <a:pt x="77" y="1597"/>
                  </a:cubicBezTo>
                  <a:cubicBezTo>
                    <a:pt x="61" y="1551"/>
                    <a:pt x="16" y="1513"/>
                    <a:pt x="31" y="1467"/>
                  </a:cubicBezTo>
                  <a:cubicBezTo>
                    <a:pt x="38" y="1437"/>
                    <a:pt x="138" y="1475"/>
                    <a:pt x="130" y="1437"/>
                  </a:cubicBezTo>
                  <a:cubicBezTo>
                    <a:pt x="123" y="1368"/>
                    <a:pt x="46" y="1322"/>
                    <a:pt x="0" y="1269"/>
                  </a:cubicBezTo>
                  <a:cubicBezTo>
                    <a:pt x="8" y="1269"/>
                    <a:pt x="8" y="1269"/>
                    <a:pt x="8" y="1269"/>
                  </a:cubicBezTo>
                  <a:cubicBezTo>
                    <a:pt x="23" y="1246"/>
                    <a:pt x="31" y="1223"/>
                    <a:pt x="54" y="1200"/>
                  </a:cubicBezTo>
                  <a:cubicBezTo>
                    <a:pt x="69" y="1184"/>
                    <a:pt x="115" y="1200"/>
                    <a:pt x="123" y="1177"/>
                  </a:cubicBezTo>
                  <a:cubicBezTo>
                    <a:pt x="130" y="1146"/>
                    <a:pt x="69" y="1116"/>
                    <a:pt x="77" y="1085"/>
                  </a:cubicBezTo>
                  <a:cubicBezTo>
                    <a:pt x="92" y="1047"/>
                    <a:pt x="153" y="1047"/>
                    <a:pt x="168" y="1009"/>
                  </a:cubicBezTo>
                  <a:cubicBezTo>
                    <a:pt x="184" y="986"/>
                    <a:pt x="146" y="963"/>
                    <a:pt x="146" y="932"/>
                  </a:cubicBezTo>
                  <a:cubicBezTo>
                    <a:pt x="146" y="910"/>
                    <a:pt x="184" y="894"/>
                    <a:pt x="168" y="879"/>
                  </a:cubicBezTo>
                  <a:cubicBezTo>
                    <a:pt x="161" y="856"/>
                    <a:pt x="84" y="864"/>
                    <a:pt x="100" y="833"/>
                  </a:cubicBezTo>
                  <a:cubicBezTo>
                    <a:pt x="115" y="795"/>
                    <a:pt x="191" y="818"/>
                    <a:pt x="214" y="780"/>
                  </a:cubicBezTo>
                  <a:cubicBezTo>
                    <a:pt x="229" y="749"/>
                    <a:pt x="191" y="711"/>
                    <a:pt x="176" y="680"/>
                  </a:cubicBezTo>
                  <a:lnTo>
                    <a:pt x="176" y="680"/>
                  </a:lnTo>
                  <a:cubicBezTo>
                    <a:pt x="214" y="673"/>
                    <a:pt x="252" y="680"/>
                    <a:pt x="283" y="658"/>
                  </a:cubicBezTo>
                  <a:cubicBezTo>
                    <a:pt x="313" y="642"/>
                    <a:pt x="313" y="589"/>
                    <a:pt x="352" y="573"/>
                  </a:cubicBezTo>
                  <a:cubicBezTo>
                    <a:pt x="367" y="566"/>
                    <a:pt x="398" y="612"/>
                    <a:pt x="413" y="596"/>
                  </a:cubicBezTo>
                  <a:cubicBezTo>
                    <a:pt x="436" y="581"/>
                    <a:pt x="413" y="543"/>
                    <a:pt x="421" y="520"/>
                  </a:cubicBezTo>
                  <a:cubicBezTo>
                    <a:pt x="443" y="489"/>
                    <a:pt x="482" y="467"/>
                    <a:pt x="512" y="459"/>
                  </a:cubicBezTo>
                  <a:cubicBezTo>
                    <a:pt x="558" y="451"/>
                    <a:pt x="611" y="505"/>
                    <a:pt x="642" y="474"/>
                  </a:cubicBezTo>
                  <a:cubicBezTo>
                    <a:pt x="680" y="436"/>
                    <a:pt x="627" y="337"/>
                    <a:pt x="673" y="314"/>
                  </a:cubicBezTo>
                  <a:cubicBezTo>
                    <a:pt x="718" y="283"/>
                    <a:pt x="772" y="352"/>
                    <a:pt x="833" y="352"/>
                  </a:cubicBezTo>
                  <a:cubicBezTo>
                    <a:pt x="856" y="360"/>
                    <a:pt x="879" y="329"/>
                    <a:pt x="909" y="314"/>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96" name="Freeform 66"/>
            <p:cNvSpPr>
              <a:spLocks noChangeArrowheads="1"/>
            </p:cNvSpPr>
            <p:nvPr/>
          </p:nvSpPr>
          <p:spPr bwMode="auto">
            <a:xfrm>
              <a:off x="7643316" y="7889876"/>
              <a:ext cx="306367" cy="138113"/>
            </a:xfrm>
            <a:custGeom>
              <a:avLst/>
              <a:gdLst>
                <a:gd name="T0" fmla="*/ 0 w 849"/>
                <a:gd name="T1" fmla="*/ 15 h 383"/>
                <a:gd name="T2" fmla="*/ 0 w 849"/>
                <a:gd name="T3" fmla="*/ 15 h 383"/>
                <a:gd name="T4" fmla="*/ 130 w 849"/>
                <a:gd name="T5" fmla="*/ 31 h 383"/>
                <a:gd name="T6" fmla="*/ 229 w 849"/>
                <a:gd name="T7" fmla="*/ 84 h 383"/>
                <a:gd name="T8" fmla="*/ 329 w 849"/>
                <a:gd name="T9" fmla="*/ 15 h 383"/>
                <a:gd name="T10" fmla="*/ 435 w 849"/>
                <a:gd name="T11" fmla="*/ 69 h 383"/>
                <a:gd name="T12" fmla="*/ 496 w 849"/>
                <a:gd name="T13" fmla="*/ 38 h 383"/>
                <a:gd name="T14" fmla="*/ 588 w 849"/>
                <a:gd name="T15" fmla="*/ 77 h 383"/>
                <a:gd name="T16" fmla="*/ 688 w 849"/>
                <a:gd name="T17" fmla="*/ 8 h 383"/>
                <a:gd name="T18" fmla="*/ 802 w 849"/>
                <a:gd name="T19" fmla="*/ 31 h 383"/>
                <a:gd name="T20" fmla="*/ 802 w 849"/>
                <a:gd name="T21" fmla="*/ 31 h 383"/>
                <a:gd name="T22" fmla="*/ 802 w 849"/>
                <a:gd name="T23" fmla="*/ 115 h 383"/>
                <a:gd name="T24" fmla="*/ 825 w 849"/>
                <a:gd name="T25" fmla="*/ 222 h 383"/>
                <a:gd name="T26" fmla="*/ 565 w 849"/>
                <a:gd name="T27" fmla="*/ 283 h 383"/>
                <a:gd name="T28" fmla="*/ 550 w 849"/>
                <a:gd name="T29" fmla="*/ 359 h 383"/>
                <a:gd name="T30" fmla="*/ 428 w 849"/>
                <a:gd name="T31" fmla="*/ 375 h 383"/>
                <a:gd name="T32" fmla="*/ 420 w 849"/>
                <a:gd name="T33" fmla="*/ 344 h 383"/>
                <a:gd name="T34" fmla="*/ 352 w 849"/>
                <a:gd name="T35" fmla="*/ 367 h 383"/>
                <a:gd name="T36" fmla="*/ 313 w 849"/>
                <a:gd name="T37" fmla="*/ 290 h 383"/>
                <a:gd name="T38" fmla="*/ 252 w 849"/>
                <a:gd name="T39" fmla="*/ 245 h 383"/>
                <a:gd name="T40" fmla="*/ 176 w 849"/>
                <a:gd name="T41" fmla="*/ 237 h 383"/>
                <a:gd name="T42" fmla="*/ 176 w 849"/>
                <a:gd name="T43" fmla="*/ 237 h 383"/>
                <a:gd name="T44" fmla="*/ 92 w 849"/>
                <a:gd name="T45" fmla="*/ 252 h 383"/>
                <a:gd name="T46" fmla="*/ 46 w 849"/>
                <a:gd name="T47" fmla="*/ 184 h 383"/>
                <a:gd name="T48" fmla="*/ 84 w 849"/>
                <a:gd name="T49" fmla="*/ 100 h 383"/>
                <a:gd name="T50" fmla="*/ 0 w 849"/>
                <a:gd name="T51" fmla="*/ 15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49" h="383">
                  <a:moveTo>
                    <a:pt x="0" y="15"/>
                  </a:moveTo>
                  <a:lnTo>
                    <a:pt x="0" y="15"/>
                  </a:lnTo>
                  <a:cubicBezTo>
                    <a:pt x="46" y="23"/>
                    <a:pt x="92" y="15"/>
                    <a:pt x="130" y="31"/>
                  </a:cubicBezTo>
                  <a:cubicBezTo>
                    <a:pt x="168" y="38"/>
                    <a:pt x="191" y="84"/>
                    <a:pt x="229" y="84"/>
                  </a:cubicBezTo>
                  <a:cubicBezTo>
                    <a:pt x="275" y="84"/>
                    <a:pt x="290" y="23"/>
                    <a:pt x="329" y="15"/>
                  </a:cubicBezTo>
                  <a:cubicBezTo>
                    <a:pt x="367" y="15"/>
                    <a:pt x="397" y="61"/>
                    <a:pt x="435" y="69"/>
                  </a:cubicBezTo>
                  <a:cubicBezTo>
                    <a:pt x="458" y="69"/>
                    <a:pt x="474" y="31"/>
                    <a:pt x="496" y="38"/>
                  </a:cubicBezTo>
                  <a:cubicBezTo>
                    <a:pt x="535" y="38"/>
                    <a:pt x="558" y="77"/>
                    <a:pt x="588" y="77"/>
                  </a:cubicBezTo>
                  <a:cubicBezTo>
                    <a:pt x="626" y="69"/>
                    <a:pt x="649" y="15"/>
                    <a:pt x="688" y="8"/>
                  </a:cubicBezTo>
                  <a:cubicBezTo>
                    <a:pt x="726" y="0"/>
                    <a:pt x="764" y="23"/>
                    <a:pt x="802" y="31"/>
                  </a:cubicBezTo>
                  <a:lnTo>
                    <a:pt x="802" y="31"/>
                  </a:lnTo>
                  <a:cubicBezTo>
                    <a:pt x="802" y="61"/>
                    <a:pt x="802" y="84"/>
                    <a:pt x="802" y="115"/>
                  </a:cubicBezTo>
                  <a:cubicBezTo>
                    <a:pt x="810" y="146"/>
                    <a:pt x="848" y="199"/>
                    <a:pt x="825" y="222"/>
                  </a:cubicBezTo>
                  <a:cubicBezTo>
                    <a:pt x="749" y="268"/>
                    <a:pt x="649" y="245"/>
                    <a:pt x="565" y="283"/>
                  </a:cubicBezTo>
                  <a:cubicBezTo>
                    <a:pt x="542" y="290"/>
                    <a:pt x="573" y="344"/>
                    <a:pt x="550" y="359"/>
                  </a:cubicBezTo>
                  <a:cubicBezTo>
                    <a:pt x="519" y="382"/>
                    <a:pt x="474" y="382"/>
                    <a:pt x="428" y="375"/>
                  </a:cubicBezTo>
                  <a:cubicBezTo>
                    <a:pt x="420" y="375"/>
                    <a:pt x="435" y="352"/>
                    <a:pt x="420" y="344"/>
                  </a:cubicBezTo>
                  <a:cubicBezTo>
                    <a:pt x="397" y="344"/>
                    <a:pt x="374" y="375"/>
                    <a:pt x="352" y="367"/>
                  </a:cubicBezTo>
                  <a:cubicBezTo>
                    <a:pt x="329" y="352"/>
                    <a:pt x="329" y="313"/>
                    <a:pt x="313" y="290"/>
                  </a:cubicBezTo>
                  <a:cubicBezTo>
                    <a:pt x="298" y="275"/>
                    <a:pt x="275" y="252"/>
                    <a:pt x="252" y="245"/>
                  </a:cubicBezTo>
                  <a:cubicBezTo>
                    <a:pt x="229" y="229"/>
                    <a:pt x="206" y="237"/>
                    <a:pt x="176" y="237"/>
                  </a:cubicBezTo>
                  <a:lnTo>
                    <a:pt x="176" y="237"/>
                  </a:lnTo>
                  <a:cubicBezTo>
                    <a:pt x="145" y="245"/>
                    <a:pt x="115" y="268"/>
                    <a:pt x="92" y="252"/>
                  </a:cubicBezTo>
                  <a:cubicBezTo>
                    <a:pt x="61" y="245"/>
                    <a:pt x="54" y="207"/>
                    <a:pt x="46" y="184"/>
                  </a:cubicBezTo>
                  <a:cubicBezTo>
                    <a:pt x="46" y="153"/>
                    <a:pt x="92" y="130"/>
                    <a:pt x="84" y="100"/>
                  </a:cubicBezTo>
                  <a:cubicBezTo>
                    <a:pt x="77" y="61"/>
                    <a:pt x="31" y="46"/>
                    <a:pt x="0" y="15"/>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97" name="Freeform 67"/>
            <p:cNvSpPr>
              <a:spLocks noChangeArrowheads="1"/>
            </p:cNvSpPr>
            <p:nvPr/>
          </p:nvSpPr>
          <p:spPr bwMode="auto">
            <a:xfrm>
              <a:off x="7665539" y="7840663"/>
              <a:ext cx="563525" cy="671512"/>
            </a:xfrm>
            <a:custGeom>
              <a:avLst/>
              <a:gdLst>
                <a:gd name="T0" fmla="*/ 741 w 1567"/>
                <a:gd name="T1" fmla="*/ 168 h 1864"/>
                <a:gd name="T2" fmla="*/ 856 w 1567"/>
                <a:gd name="T3" fmla="*/ 46 h 1864"/>
                <a:gd name="T4" fmla="*/ 1054 w 1567"/>
                <a:gd name="T5" fmla="*/ 30 h 1864"/>
                <a:gd name="T6" fmla="*/ 1031 w 1567"/>
                <a:gd name="T7" fmla="*/ 145 h 1864"/>
                <a:gd name="T8" fmla="*/ 1123 w 1567"/>
                <a:gd name="T9" fmla="*/ 298 h 1864"/>
                <a:gd name="T10" fmla="*/ 1108 w 1567"/>
                <a:gd name="T11" fmla="*/ 504 h 1864"/>
                <a:gd name="T12" fmla="*/ 1276 w 1567"/>
                <a:gd name="T13" fmla="*/ 550 h 1864"/>
                <a:gd name="T14" fmla="*/ 1451 w 1567"/>
                <a:gd name="T15" fmla="*/ 695 h 1864"/>
                <a:gd name="T16" fmla="*/ 1474 w 1567"/>
                <a:gd name="T17" fmla="*/ 771 h 1864"/>
                <a:gd name="T18" fmla="*/ 1398 w 1567"/>
                <a:gd name="T19" fmla="*/ 886 h 1864"/>
                <a:gd name="T20" fmla="*/ 1451 w 1567"/>
                <a:gd name="T21" fmla="*/ 1016 h 1864"/>
                <a:gd name="T22" fmla="*/ 1551 w 1567"/>
                <a:gd name="T23" fmla="*/ 1100 h 1864"/>
                <a:gd name="T24" fmla="*/ 1444 w 1567"/>
                <a:gd name="T25" fmla="*/ 1184 h 1864"/>
                <a:gd name="T26" fmla="*/ 1337 w 1567"/>
                <a:gd name="T27" fmla="*/ 1123 h 1864"/>
                <a:gd name="T28" fmla="*/ 1367 w 1567"/>
                <a:gd name="T29" fmla="*/ 1252 h 1864"/>
                <a:gd name="T30" fmla="*/ 1543 w 1567"/>
                <a:gd name="T31" fmla="*/ 1252 h 1864"/>
                <a:gd name="T32" fmla="*/ 1459 w 1567"/>
                <a:gd name="T33" fmla="*/ 1413 h 1864"/>
                <a:gd name="T34" fmla="*/ 1398 w 1567"/>
                <a:gd name="T35" fmla="*/ 1581 h 1864"/>
                <a:gd name="T36" fmla="*/ 1413 w 1567"/>
                <a:gd name="T37" fmla="*/ 1711 h 1864"/>
                <a:gd name="T38" fmla="*/ 1367 w 1567"/>
                <a:gd name="T39" fmla="*/ 1749 h 1864"/>
                <a:gd name="T40" fmla="*/ 1192 w 1567"/>
                <a:gd name="T41" fmla="*/ 1634 h 1864"/>
                <a:gd name="T42" fmla="*/ 1092 w 1567"/>
                <a:gd name="T43" fmla="*/ 1680 h 1864"/>
                <a:gd name="T44" fmla="*/ 963 w 1567"/>
                <a:gd name="T45" fmla="*/ 1703 h 1864"/>
                <a:gd name="T46" fmla="*/ 917 w 1567"/>
                <a:gd name="T47" fmla="*/ 1863 h 1864"/>
                <a:gd name="T48" fmla="*/ 848 w 1567"/>
                <a:gd name="T49" fmla="*/ 1703 h 1864"/>
                <a:gd name="T50" fmla="*/ 634 w 1567"/>
                <a:gd name="T51" fmla="*/ 1780 h 1864"/>
                <a:gd name="T52" fmla="*/ 581 w 1567"/>
                <a:gd name="T53" fmla="*/ 1680 h 1864"/>
                <a:gd name="T54" fmla="*/ 443 w 1567"/>
                <a:gd name="T55" fmla="*/ 1489 h 1864"/>
                <a:gd name="T56" fmla="*/ 413 w 1567"/>
                <a:gd name="T57" fmla="*/ 1398 h 1864"/>
                <a:gd name="T58" fmla="*/ 336 w 1567"/>
                <a:gd name="T59" fmla="*/ 1298 h 1864"/>
                <a:gd name="T60" fmla="*/ 252 w 1567"/>
                <a:gd name="T61" fmla="*/ 1252 h 1864"/>
                <a:gd name="T62" fmla="*/ 153 w 1567"/>
                <a:gd name="T63" fmla="*/ 1123 h 1864"/>
                <a:gd name="T64" fmla="*/ 61 w 1567"/>
                <a:gd name="T65" fmla="*/ 1062 h 1864"/>
                <a:gd name="T66" fmla="*/ 99 w 1567"/>
                <a:gd name="T67" fmla="*/ 848 h 1864"/>
                <a:gd name="T68" fmla="*/ 245 w 1567"/>
                <a:gd name="T69" fmla="*/ 580 h 1864"/>
                <a:gd name="T70" fmla="*/ 115 w 1567"/>
                <a:gd name="T71" fmla="*/ 374 h 1864"/>
                <a:gd name="T72" fmla="*/ 191 w 1567"/>
                <a:gd name="T73" fmla="*/ 382 h 1864"/>
                <a:gd name="T74" fmla="*/ 291 w 1567"/>
                <a:gd name="T75" fmla="*/ 504 h 1864"/>
                <a:gd name="T76" fmla="*/ 367 w 1567"/>
                <a:gd name="T77" fmla="*/ 512 h 1864"/>
                <a:gd name="T78" fmla="*/ 504 w 1567"/>
                <a:gd name="T79" fmla="*/ 420 h 1864"/>
                <a:gd name="T80" fmla="*/ 741 w 1567"/>
                <a:gd name="T81" fmla="*/ 252 h 18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7" h="1864">
                  <a:moveTo>
                    <a:pt x="741" y="168"/>
                  </a:moveTo>
                  <a:lnTo>
                    <a:pt x="741" y="168"/>
                  </a:lnTo>
                  <a:cubicBezTo>
                    <a:pt x="772" y="160"/>
                    <a:pt x="817" y="168"/>
                    <a:pt x="840" y="145"/>
                  </a:cubicBezTo>
                  <a:cubicBezTo>
                    <a:pt x="863" y="122"/>
                    <a:pt x="840" y="76"/>
                    <a:pt x="856" y="46"/>
                  </a:cubicBezTo>
                  <a:cubicBezTo>
                    <a:pt x="871" y="23"/>
                    <a:pt x="902" y="0"/>
                    <a:pt x="932" y="0"/>
                  </a:cubicBezTo>
                  <a:cubicBezTo>
                    <a:pt x="978" y="0"/>
                    <a:pt x="1016" y="23"/>
                    <a:pt x="1054" y="30"/>
                  </a:cubicBezTo>
                  <a:lnTo>
                    <a:pt x="1054" y="30"/>
                  </a:lnTo>
                  <a:cubicBezTo>
                    <a:pt x="1046" y="69"/>
                    <a:pt x="1024" y="107"/>
                    <a:pt x="1031" y="145"/>
                  </a:cubicBezTo>
                  <a:cubicBezTo>
                    <a:pt x="1039" y="183"/>
                    <a:pt x="1062" y="214"/>
                    <a:pt x="1077" y="244"/>
                  </a:cubicBezTo>
                  <a:cubicBezTo>
                    <a:pt x="1092" y="267"/>
                    <a:pt x="1115" y="275"/>
                    <a:pt x="1123" y="298"/>
                  </a:cubicBezTo>
                  <a:cubicBezTo>
                    <a:pt x="1123" y="328"/>
                    <a:pt x="1100" y="351"/>
                    <a:pt x="1100" y="382"/>
                  </a:cubicBezTo>
                  <a:cubicBezTo>
                    <a:pt x="1100" y="420"/>
                    <a:pt x="1092" y="466"/>
                    <a:pt x="1108" y="504"/>
                  </a:cubicBezTo>
                  <a:cubicBezTo>
                    <a:pt x="1115" y="527"/>
                    <a:pt x="1131" y="558"/>
                    <a:pt x="1154" y="565"/>
                  </a:cubicBezTo>
                  <a:cubicBezTo>
                    <a:pt x="1192" y="573"/>
                    <a:pt x="1238" y="542"/>
                    <a:pt x="1276" y="550"/>
                  </a:cubicBezTo>
                  <a:cubicBezTo>
                    <a:pt x="1321" y="558"/>
                    <a:pt x="1360" y="588"/>
                    <a:pt x="1398" y="611"/>
                  </a:cubicBezTo>
                  <a:cubicBezTo>
                    <a:pt x="1421" y="634"/>
                    <a:pt x="1436" y="664"/>
                    <a:pt x="1451" y="695"/>
                  </a:cubicBezTo>
                  <a:cubicBezTo>
                    <a:pt x="1459" y="718"/>
                    <a:pt x="1467" y="748"/>
                    <a:pt x="1474" y="771"/>
                  </a:cubicBezTo>
                  <a:lnTo>
                    <a:pt x="1474" y="771"/>
                  </a:lnTo>
                  <a:cubicBezTo>
                    <a:pt x="1444" y="794"/>
                    <a:pt x="1406" y="802"/>
                    <a:pt x="1383" y="825"/>
                  </a:cubicBezTo>
                  <a:cubicBezTo>
                    <a:pt x="1367" y="840"/>
                    <a:pt x="1383" y="871"/>
                    <a:pt x="1398" y="886"/>
                  </a:cubicBezTo>
                  <a:cubicBezTo>
                    <a:pt x="1413" y="909"/>
                    <a:pt x="1451" y="924"/>
                    <a:pt x="1459" y="955"/>
                  </a:cubicBezTo>
                  <a:cubicBezTo>
                    <a:pt x="1467" y="970"/>
                    <a:pt x="1444" y="1000"/>
                    <a:pt x="1451" y="1016"/>
                  </a:cubicBezTo>
                  <a:cubicBezTo>
                    <a:pt x="1459" y="1031"/>
                    <a:pt x="1482" y="1023"/>
                    <a:pt x="1497" y="1039"/>
                  </a:cubicBezTo>
                  <a:cubicBezTo>
                    <a:pt x="1520" y="1054"/>
                    <a:pt x="1535" y="1077"/>
                    <a:pt x="1551" y="1100"/>
                  </a:cubicBezTo>
                  <a:cubicBezTo>
                    <a:pt x="1551" y="1115"/>
                    <a:pt x="1558" y="1138"/>
                    <a:pt x="1551" y="1146"/>
                  </a:cubicBezTo>
                  <a:cubicBezTo>
                    <a:pt x="1520" y="1169"/>
                    <a:pt x="1482" y="1191"/>
                    <a:pt x="1444" y="1184"/>
                  </a:cubicBezTo>
                  <a:cubicBezTo>
                    <a:pt x="1406" y="1169"/>
                    <a:pt x="1390" y="1115"/>
                    <a:pt x="1344" y="1092"/>
                  </a:cubicBezTo>
                  <a:cubicBezTo>
                    <a:pt x="1337" y="1084"/>
                    <a:pt x="1337" y="1115"/>
                    <a:pt x="1337" y="1123"/>
                  </a:cubicBezTo>
                  <a:cubicBezTo>
                    <a:pt x="1329" y="1146"/>
                    <a:pt x="1314" y="1169"/>
                    <a:pt x="1314" y="1191"/>
                  </a:cubicBezTo>
                  <a:cubicBezTo>
                    <a:pt x="1321" y="1222"/>
                    <a:pt x="1344" y="1245"/>
                    <a:pt x="1367" y="1252"/>
                  </a:cubicBezTo>
                  <a:cubicBezTo>
                    <a:pt x="1406" y="1260"/>
                    <a:pt x="1436" y="1214"/>
                    <a:pt x="1467" y="1214"/>
                  </a:cubicBezTo>
                  <a:cubicBezTo>
                    <a:pt x="1497" y="1214"/>
                    <a:pt x="1528" y="1230"/>
                    <a:pt x="1543" y="1252"/>
                  </a:cubicBezTo>
                  <a:cubicBezTo>
                    <a:pt x="1558" y="1306"/>
                    <a:pt x="1566" y="1367"/>
                    <a:pt x="1543" y="1413"/>
                  </a:cubicBezTo>
                  <a:cubicBezTo>
                    <a:pt x="1528" y="1436"/>
                    <a:pt x="1482" y="1398"/>
                    <a:pt x="1459" y="1413"/>
                  </a:cubicBezTo>
                  <a:cubicBezTo>
                    <a:pt x="1436" y="1428"/>
                    <a:pt x="1436" y="1459"/>
                    <a:pt x="1429" y="1489"/>
                  </a:cubicBezTo>
                  <a:cubicBezTo>
                    <a:pt x="1413" y="1520"/>
                    <a:pt x="1406" y="1550"/>
                    <a:pt x="1398" y="1581"/>
                  </a:cubicBezTo>
                  <a:cubicBezTo>
                    <a:pt x="1398" y="1627"/>
                    <a:pt x="1406" y="1665"/>
                    <a:pt x="1413" y="1711"/>
                  </a:cubicBezTo>
                  <a:lnTo>
                    <a:pt x="1413" y="1711"/>
                  </a:lnTo>
                  <a:cubicBezTo>
                    <a:pt x="1413" y="1726"/>
                    <a:pt x="1413" y="1741"/>
                    <a:pt x="1406" y="1749"/>
                  </a:cubicBezTo>
                  <a:cubicBezTo>
                    <a:pt x="1398" y="1757"/>
                    <a:pt x="1375" y="1757"/>
                    <a:pt x="1367" y="1749"/>
                  </a:cubicBezTo>
                  <a:cubicBezTo>
                    <a:pt x="1321" y="1703"/>
                    <a:pt x="1291" y="1642"/>
                    <a:pt x="1238" y="1611"/>
                  </a:cubicBezTo>
                  <a:cubicBezTo>
                    <a:pt x="1222" y="1596"/>
                    <a:pt x="1207" y="1634"/>
                    <a:pt x="1192" y="1634"/>
                  </a:cubicBezTo>
                  <a:cubicBezTo>
                    <a:pt x="1161" y="1627"/>
                    <a:pt x="1146" y="1573"/>
                    <a:pt x="1123" y="1589"/>
                  </a:cubicBezTo>
                  <a:cubicBezTo>
                    <a:pt x="1092" y="1604"/>
                    <a:pt x="1108" y="1650"/>
                    <a:pt x="1092" y="1680"/>
                  </a:cubicBezTo>
                  <a:cubicBezTo>
                    <a:pt x="1077" y="1696"/>
                    <a:pt x="1054" y="1703"/>
                    <a:pt x="1031" y="1711"/>
                  </a:cubicBezTo>
                  <a:cubicBezTo>
                    <a:pt x="1008" y="1711"/>
                    <a:pt x="978" y="1680"/>
                    <a:pt x="963" y="1703"/>
                  </a:cubicBezTo>
                  <a:cubicBezTo>
                    <a:pt x="924" y="1749"/>
                    <a:pt x="932" y="1810"/>
                    <a:pt x="917" y="1863"/>
                  </a:cubicBezTo>
                  <a:lnTo>
                    <a:pt x="917" y="1863"/>
                  </a:lnTo>
                  <a:cubicBezTo>
                    <a:pt x="886" y="1841"/>
                    <a:pt x="840" y="1833"/>
                    <a:pt x="825" y="1802"/>
                  </a:cubicBezTo>
                  <a:cubicBezTo>
                    <a:pt x="817" y="1772"/>
                    <a:pt x="871" y="1726"/>
                    <a:pt x="848" y="1703"/>
                  </a:cubicBezTo>
                  <a:cubicBezTo>
                    <a:pt x="825" y="1673"/>
                    <a:pt x="772" y="1665"/>
                    <a:pt x="733" y="1680"/>
                  </a:cubicBezTo>
                  <a:cubicBezTo>
                    <a:pt x="695" y="1696"/>
                    <a:pt x="688" y="1780"/>
                    <a:pt x="634" y="1780"/>
                  </a:cubicBezTo>
                  <a:cubicBezTo>
                    <a:pt x="604" y="1780"/>
                    <a:pt x="604" y="1711"/>
                    <a:pt x="581" y="1680"/>
                  </a:cubicBezTo>
                  <a:lnTo>
                    <a:pt x="581" y="1680"/>
                  </a:lnTo>
                  <a:cubicBezTo>
                    <a:pt x="581" y="1619"/>
                    <a:pt x="611" y="1543"/>
                    <a:pt x="573" y="1489"/>
                  </a:cubicBezTo>
                  <a:cubicBezTo>
                    <a:pt x="550" y="1451"/>
                    <a:pt x="481" y="1505"/>
                    <a:pt x="443" y="1489"/>
                  </a:cubicBezTo>
                  <a:cubicBezTo>
                    <a:pt x="428" y="1482"/>
                    <a:pt x="466" y="1451"/>
                    <a:pt x="466" y="1436"/>
                  </a:cubicBezTo>
                  <a:cubicBezTo>
                    <a:pt x="458" y="1413"/>
                    <a:pt x="420" y="1413"/>
                    <a:pt x="413" y="1398"/>
                  </a:cubicBezTo>
                  <a:cubicBezTo>
                    <a:pt x="397" y="1375"/>
                    <a:pt x="405" y="1352"/>
                    <a:pt x="390" y="1329"/>
                  </a:cubicBezTo>
                  <a:cubicBezTo>
                    <a:pt x="374" y="1314"/>
                    <a:pt x="344" y="1321"/>
                    <a:pt x="336" y="1298"/>
                  </a:cubicBezTo>
                  <a:cubicBezTo>
                    <a:pt x="329" y="1283"/>
                    <a:pt x="367" y="1245"/>
                    <a:pt x="344" y="1230"/>
                  </a:cubicBezTo>
                  <a:cubicBezTo>
                    <a:pt x="313" y="1214"/>
                    <a:pt x="275" y="1275"/>
                    <a:pt x="252" y="1252"/>
                  </a:cubicBezTo>
                  <a:cubicBezTo>
                    <a:pt x="214" y="1230"/>
                    <a:pt x="237" y="1169"/>
                    <a:pt x="206" y="1130"/>
                  </a:cubicBezTo>
                  <a:cubicBezTo>
                    <a:pt x="199" y="1115"/>
                    <a:pt x="168" y="1130"/>
                    <a:pt x="153" y="1123"/>
                  </a:cubicBezTo>
                  <a:cubicBezTo>
                    <a:pt x="122" y="1107"/>
                    <a:pt x="92" y="1077"/>
                    <a:pt x="61" y="1062"/>
                  </a:cubicBezTo>
                  <a:lnTo>
                    <a:pt x="61" y="1062"/>
                  </a:lnTo>
                  <a:cubicBezTo>
                    <a:pt x="46" y="1008"/>
                    <a:pt x="0" y="955"/>
                    <a:pt x="16" y="901"/>
                  </a:cubicBezTo>
                  <a:cubicBezTo>
                    <a:pt x="16" y="871"/>
                    <a:pt x="77" y="871"/>
                    <a:pt x="99" y="848"/>
                  </a:cubicBezTo>
                  <a:cubicBezTo>
                    <a:pt x="145" y="810"/>
                    <a:pt x="206" y="779"/>
                    <a:pt x="229" y="733"/>
                  </a:cubicBezTo>
                  <a:cubicBezTo>
                    <a:pt x="252" y="687"/>
                    <a:pt x="260" y="634"/>
                    <a:pt x="245" y="580"/>
                  </a:cubicBezTo>
                  <a:cubicBezTo>
                    <a:pt x="237" y="550"/>
                    <a:pt x="191" y="542"/>
                    <a:pt x="168" y="512"/>
                  </a:cubicBezTo>
                  <a:cubicBezTo>
                    <a:pt x="145" y="473"/>
                    <a:pt x="138" y="420"/>
                    <a:pt x="115" y="374"/>
                  </a:cubicBezTo>
                  <a:lnTo>
                    <a:pt x="115" y="374"/>
                  </a:lnTo>
                  <a:cubicBezTo>
                    <a:pt x="145" y="374"/>
                    <a:pt x="168" y="366"/>
                    <a:pt x="191" y="382"/>
                  </a:cubicBezTo>
                  <a:cubicBezTo>
                    <a:pt x="214" y="389"/>
                    <a:pt x="237" y="412"/>
                    <a:pt x="252" y="427"/>
                  </a:cubicBezTo>
                  <a:cubicBezTo>
                    <a:pt x="268" y="450"/>
                    <a:pt x="268" y="489"/>
                    <a:pt x="291" y="504"/>
                  </a:cubicBezTo>
                  <a:cubicBezTo>
                    <a:pt x="313" y="512"/>
                    <a:pt x="336" y="481"/>
                    <a:pt x="359" y="481"/>
                  </a:cubicBezTo>
                  <a:cubicBezTo>
                    <a:pt x="374" y="489"/>
                    <a:pt x="359" y="512"/>
                    <a:pt x="367" y="512"/>
                  </a:cubicBezTo>
                  <a:cubicBezTo>
                    <a:pt x="413" y="519"/>
                    <a:pt x="458" y="519"/>
                    <a:pt x="489" y="496"/>
                  </a:cubicBezTo>
                  <a:cubicBezTo>
                    <a:pt x="512" y="481"/>
                    <a:pt x="481" y="427"/>
                    <a:pt x="504" y="420"/>
                  </a:cubicBezTo>
                  <a:cubicBezTo>
                    <a:pt x="588" y="382"/>
                    <a:pt x="688" y="405"/>
                    <a:pt x="764" y="359"/>
                  </a:cubicBezTo>
                  <a:cubicBezTo>
                    <a:pt x="787" y="336"/>
                    <a:pt x="749" y="283"/>
                    <a:pt x="741" y="252"/>
                  </a:cubicBezTo>
                  <a:cubicBezTo>
                    <a:pt x="741" y="221"/>
                    <a:pt x="741" y="198"/>
                    <a:pt x="741" y="168"/>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98" name="Freeform 68"/>
            <p:cNvSpPr>
              <a:spLocks noChangeArrowheads="1"/>
            </p:cNvSpPr>
            <p:nvPr/>
          </p:nvSpPr>
          <p:spPr bwMode="auto">
            <a:xfrm>
              <a:off x="8033815" y="7631113"/>
              <a:ext cx="920690" cy="554037"/>
            </a:xfrm>
            <a:custGeom>
              <a:avLst/>
              <a:gdLst>
                <a:gd name="T0" fmla="*/ 214 w 2559"/>
                <a:gd name="T1" fmla="*/ 413 h 1537"/>
                <a:gd name="T2" fmla="*/ 214 w 2559"/>
                <a:gd name="T3" fmla="*/ 413 h 1537"/>
                <a:gd name="T4" fmla="*/ 183 w 2559"/>
                <a:gd name="T5" fmla="*/ 481 h 1537"/>
                <a:gd name="T6" fmla="*/ 206 w 2559"/>
                <a:gd name="T7" fmla="*/ 527 h 1537"/>
                <a:gd name="T8" fmla="*/ 122 w 2559"/>
                <a:gd name="T9" fmla="*/ 581 h 1537"/>
                <a:gd name="T10" fmla="*/ 30 w 2559"/>
                <a:gd name="T11" fmla="*/ 611 h 1537"/>
                <a:gd name="T12" fmla="*/ 30 w 2559"/>
                <a:gd name="T13" fmla="*/ 611 h 1537"/>
                <a:gd name="T14" fmla="*/ 7 w 2559"/>
                <a:gd name="T15" fmla="*/ 726 h 1537"/>
                <a:gd name="T16" fmla="*/ 53 w 2559"/>
                <a:gd name="T17" fmla="*/ 825 h 1537"/>
                <a:gd name="T18" fmla="*/ 99 w 2559"/>
                <a:gd name="T19" fmla="*/ 879 h 1537"/>
                <a:gd name="T20" fmla="*/ 76 w 2559"/>
                <a:gd name="T21" fmla="*/ 963 h 1537"/>
                <a:gd name="T22" fmla="*/ 84 w 2559"/>
                <a:gd name="T23" fmla="*/ 1085 h 1537"/>
                <a:gd name="T24" fmla="*/ 130 w 2559"/>
                <a:gd name="T25" fmla="*/ 1146 h 1537"/>
                <a:gd name="T26" fmla="*/ 252 w 2559"/>
                <a:gd name="T27" fmla="*/ 1131 h 1537"/>
                <a:gd name="T28" fmla="*/ 374 w 2559"/>
                <a:gd name="T29" fmla="*/ 1192 h 1537"/>
                <a:gd name="T30" fmla="*/ 427 w 2559"/>
                <a:gd name="T31" fmla="*/ 1276 h 1537"/>
                <a:gd name="T32" fmla="*/ 450 w 2559"/>
                <a:gd name="T33" fmla="*/ 1352 h 1537"/>
                <a:gd name="T34" fmla="*/ 450 w 2559"/>
                <a:gd name="T35" fmla="*/ 1360 h 1537"/>
                <a:gd name="T36" fmla="*/ 588 w 2559"/>
                <a:gd name="T37" fmla="*/ 1314 h 1537"/>
                <a:gd name="T38" fmla="*/ 779 w 2559"/>
                <a:gd name="T39" fmla="*/ 1283 h 1537"/>
                <a:gd name="T40" fmla="*/ 863 w 2559"/>
                <a:gd name="T41" fmla="*/ 1322 h 1537"/>
                <a:gd name="T42" fmla="*/ 825 w 2559"/>
                <a:gd name="T43" fmla="*/ 1436 h 1537"/>
                <a:gd name="T44" fmla="*/ 939 w 2559"/>
                <a:gd name="T45" fmla="*/ 1459 h 1537"/>
                <a:gd name="T46" fmla="*/ 1153 w 2559"/>
                <a:gd name="T47" fmla="*/ 1459 h 1537"/>
                <a:gd name="T48" fmla="*/ 1321 w 2559"/>
                <a:gd name="T49" fmla="*/ 1490 h 1537"/>
                <a:gd name="T50" fmla="*/ 1436 w 2559"/>
                <a:gd name="T51" fmla="*/ 1513 h 1537"/>
                <a:gd name="T52" fmla="*/ 1665 w 2559"/>
                <a:gd name="T53" fmla="*/ 1528 h 1537"/>
                <a:gd name="T54" fmla="*/ 1741 w 2559"/>
                <a:gd name="T55" fmla="*/ 1475 h 1537"/>
                <a:gd name="T56" fmla="*/ 1840 w 2559"/>
                <a:gd name="T57" fmla="*/ 1413 h 1537"/>
                <a:gd name="T58" fmla="*/ 1917 w 2559"/>
                <a:gd name="T59" fmla="*/ 1314 h 1537"/>
                <a:gd name="T60" fmla="*/ 1970 w 2559"/>
                <a:gd name="T61" fmla="*/ 1245 h 1537"/>
                <a:gd name="T62" fmla="*/ 2131 w 2559"/>
                <a:gd name="T63" fmla="*/ 1261 h 1537"/>
                <a:gd name="T64" fmla="*/ 2314 w 2559"/>
                <a:gd name="T65" fmla="*/ 1253 h 1537"/>
                <a:gd name="T66" fmla="*/ 2383 w 2559"/>
                <a:gd name="T67" fmla="*/ 1154 h 1537"/>
                <a:gd name="T68" fmla="*/ 2352 w 2559"/>
                <a:gd name="T69" fmla="*/ 1100 h 1537"/>
                <a:gd name="T70" fmla="*/ 2406 w 2559"/>
                <a:gd name="T71" fmla="*/ 1024 h 1537"/>
                <a:gd name="T72" fmla="*/ 2558 w 2559"/>
                <a:gd name="T73" fmla="*/ 1016 h 1537"/>
                <a:gd name="T74" fmla="*/ 2558 w 2559"/>
                <a:gd name="T75" fmla="*/ 1016 h 1537"/>
                <a:gd name="T76" fmla="*/ 2513 w 2559"/>
                <a:gd name="T77" fmla="*/ 802 h 1537"/>
                <a:gd name="T78" fmla="*/ 2497 w 2559"/>
                <a:gd name="T79" fmla="*/ 711 h 1537"/>
                <a:gd name="T80" fmla="*/ 2444 w 2559"/>
                <a:gd name="T81" fmla="*/ 596 h 1537"/>
                <a:gd name="T82" fmla="*/ 2047 w 2559"/>
                <a:gd name="T83" fmla="*/ 222 h 1537"/>
                <a:gd name="T84" fmla="*/ 1543 w 2559"/>
                <a:gd name="T85" fmla="*/ 69 h 1537"/>
                <a:gd name="T86" fmla="*/ 1199 w 2559"/>
                <a:gd name="T87" fmla="*/ 31 h 1537"/>
                <a:gd name="T88" fmla="*/ 962 w 2559"/>
                <a:gd name="T89" fmla="*/ 16 h 1537"/>
                <a:gd name="T90" fmla="*/ 710 w 2559"/>
                <a:gd name="T91" fmla="*/ 16 h 1537"/>
                <a:gd name="T92" fmla="*/ 519 w 2559"/>
                <a:gd name="T93" fmla="*/ 336 h 1537"/>
                <a:gd name="T94" fmla="*/ 397 w 2559"/>
                <a:gd name="T95" fmla="*/ 474 h 1537"/>
                <a:gd name="T96" fmla="*/ 214 w 2559"/>
                <a:gd name="T97" fmla="*/ 413 h 15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559" h="1537">
                  <a:moveTo>
                    <a:pt x="214" y="413"/>
                  </a:moveTo>
                  <a:lnTo>
                    <a:pt x="214" y="413"/>
                  </a:lnTo>
                  <a:cubicBezTo>
                    <a:pt x="206" y="436"/>
                    <a:pt x="183" y="459"/>
                    <a:pt x="183" y="481"/>
                  </a:cubicBezTo>
                  <a:cubicBezTo>
                    <a:pt x="183" y="497"/>
                    <a:pt x="214" y="512"/>
                    <a:pt x="206" y="527"/>
                  </a:cubicBezTo>
                  <a:cubicBezTo>
                    <a:pt x="191" y="558"/>
                    <a:pt x="153" y="566"/>
                    <a:pt x="122" y="581"/>
                  </a:cubicBezTo>
                  <a:cubicBezTo>
                    <a:pt x="91" y="596"/>
                    <a:pt x="61" y="596"/>
                    <a:pt x="30" y="611"/>
                  </a:cubicBezTo>
                  <a:lnTo>
                    <a:pt x="30" y="611"/>
                  </a:lnTo>
                  <a:cubicBezTo>
                    <a:pt x="22" y="650"/>
                    <a:pt x="0" y="688"/>
                    <a:pt x="7" y="726"/>
                  </a:cubicBezTo>
                  <a:cubicBezTo>
                    <a:pt x="15" y="764"/>
                    <a:pt x="38" y="795"/>
                    <a:pt x="53" y="825"/>
                  </a:cubicBezTo>
                  <a:cubicBezTo>
                    <a:pt x="68" y="848"/>
                    <a:pt x="91" y="856"/>
                    <a:pt x="99" y="879"/>
                  </a:cubicBezTo>
                  <a:cubicBezTo>
                    <a:pt x="99" y="909"/>
                    <a:pt x="76" y="932"/>
                    <a:pt x="76" y="963"/>
                  </a:cubicBezTo>
                  <a:cubicBezTo>
                    <a:pt x="76" y="1001"/>
                    <a:pt x="68" y="1047"/>
                    <a:pt x="84" y="1085"/>
                  </a:cubicBezTo>
                  <a:cubicBezTo>
                    <a:pt x="91" y="1108"/>
                    <a:pt x="107" y="1139"/>
                    <a:pt x="130" y="1146"/>
                  </a:cubicBezTo>
                  <a:cubicBezTo>
                    <a:pt x="168" y="1154"/>
                    <a:pt x="214" y="1123"/>
                    <a:pt x="252" y="1131"/>
                  </a:cubicBezTo>
                  <a:cubicBezTo>
                    <a:pt x="297" y="1139"/>
                    <a:pt x="336" y="1169"/>
                    <a:pt x="374" y="1192"/>
                  </a:cubicBezTo>
                  <a:cubicBezTo>
                    <a:pt x="397" y="1215"/>
                    <a:pt x="412" y="1245"/>
                    <a:pt x="427" y="1276"/>
                  </a:cubicBezTo>
                  <a:cubicBezTo>
                    <a:pt x="435" y="1299"/>
                    <a:pt x="443" y="1329"/>
                    <a:pt x="450" y="1352"/>
                  </a:cubicBezTo>
                  <a:cubicBezTo>
                    <a:pt x="450" y="1360"/>
                    <a:pt x="450" y="1360"/>
                    <a:pt x="450" y="1360"/>
                  </a:cubicBezTo>
                  <a:cubicBezTo>
                    <a:pt x="496" y="1345"/>
                    <a:pt x="542" y="1322"/>
                    <a:pt x="588" y="1314"/>
                  </a:cubicBezTo>
                  <a:cubicBezTo>
                    <a:pt x="649" y="1299"/>
                    <a:pt x="718" y="1283"/>
                    <a:pt x="779" y="1283"/>
                  </a:cubicBezTo>
                  <a:cubicBezTo>
                    <a:pt x="809" y="1283"/>
                    <a:pt x="855" y="1291"/>
                    <a:pt x="863" y="1322"/>
                  </a:cubicBezTo>
                  <a:cubicBezTo>
                    <a:pt x="870" y="1360"/>
                    <a:pt x="802" y="1398"/>
                    <a:pt x="825" y="1436"/>
                  </a:cubicBezTo>
                  <a:cubicBezTo>
                    <a:pt x="840" y="1475"/>
                    <a:pt x="901" y="1459"/>
                    <a:pt x="939" y="1459"/>
                  </a:cubicBezTo>
                  <a:cubicBezTo>
                    <a:pt x="1008" y="1467"/>
                    <a:pt x="1084" y="1452"/>
                    <a:pt x="1153" y="1459"/>
                  </a:cubicBezTo>
                  <a:cubicBezTo>
                    <a:pt x="1206" y="1459"/>
                    <a:pt x="1268" y="1482"/>
                    <a:pt x="1321" y="1490"/>
                  </a:cubicBezTo>
                  <a:cubicBezTo>
                    <a:pt x="1359" y="1497"/>
                    <a:pt x="1397" y="1505"/>
                    <a:pt x="1436" y="1513"/>
                  </a:cubicBezTo>
                  <a:cubicBezTo>
                    <a:pt x="1512" y="1520"/>
                    <a:pt x="1588" y="1536"/>
                    <a:pt x="1665" y="1528"/>
                  </a:cubicBezTo>
                  <a:cubicBezTo>
                    <a:pt x="1695" y="1528"/>
                    <a:pt x="1718" y="1490"/>
                    <a:pt x="1741" y="1475"/>
                  </a:cubicBezTo>
                  <a:cubicBezTo>
                    <a:pt x="1779" y="1452"/>
                    <a:pt x="1810" y="1436"/>
                    <a:pt x="1840" y="1413"/>
                  </a:cubicBezTo>
                  <a:cubicBezTo>
                    <a:pt x="1871" y="1383"/>
                    <a:pt x="1894" y="1345"/>
                    <a:pt x="1917" y="1314"/>
                  </a:cubicBezTo>
                  <a:cubicBezTo>
                    <a:pt x="1932" y="1291"/>
                    <a:pt x="1940" y="1253"/>
                    <a:pt x="1970" y="1245"/>
                  </a:cubicBezTo>
                  <a:cubicBezTo>
                    <a:pt x="2024" y="1238"/>
                    <a:pt x="2077" y="1261"/>
                    <a:pt x="2131" y="1261"/>
                  </a:cubicBezTo>
                  <a:cubicBezTo>
                    <a:pt x="2192" y="1261"/>
                    <a:pt x="2253" y="1276"/>
                    <a:pt x="2314" y="1253"/>
                  </a:cubicBezTo>
                  <a:cubicBezTo>
                    <a:pt x="2344" y="1238"/>
                    <a:pt x="2375" y="1192"/>
                    <a:pt x="2383" y="1154"/>
                  </a:cubicBezTo>
                  <a:cubicBezTo>
                    <a:pt x="2390" y="1139"/>
                    <a:pt x="2352" y="1123"/>
                    <a:pt x="2352" y="1100"/>
                  </a:cubicBezTo>
                  <a:cubicBezTo>
                    <a:pt x="2360" y="1070"/>
                    <a:pt x="2375" y="1039"/>
                    <a:pt x="2406" y="1024"/>
                  </a:cubicBezTo>
                  <a:cubicBezTo>
                    <a:pt x="2452" y="1008"/>
                    <a:pt x="2513" y="1016"/>
                    <a:pt x="2558" y="1016"/>
                  </a:cubicBezTo>
                  <a:lnTo>
                    <a:pt x="2558" y="1016"/>
                  </a:lnTo>
                  <a:cubicBezTo>
                    <a:pt x="2558" y="940"/>
                    <a:pt x="2558" y="879"/>
                    <a:pt x="2513" y="802"/>
                  </a:cubicBezTo>
                  <a:cubicBezTo>
                    <a:pt x="2497" y="772"/>
                    <a:pt x="2505" y="741"/>
                    <a:pt x="2497" y="711"/>
                  </a:cubicBezTo>
                  <a:cubicBezTo>
                    <a:pt x="2482" y="657"/>
                    <a:pt x="2467" y="634"/>
                    <a:pt x="2444" y="596"/>
                  </a:cubicBezTo>
                  <a:cubicBezTo>
                    <a:pt x="2352" y="459"/>
                    <a:pt x="2177" y="336"/>
                    <a:pt x="2047" y="222"/>
                  </a:cubicBezTo>
                  <a:cubicBezTo>
                    <a:pt x="1909" y="92"/>
                    <a:pt x="1711" y="138"/>
                    <a:pt x="1543" y="69"/>
                  </a:cubicBezTo>
                  <a:cubicBezTo>
                    <a:pt x="1443" y="31"/>
                    <a:pt x="1283" y="84"/>
                    <a:pt x="1199" y="31"/>
                  </a:cubicBezTo>
                  <a:cubicBezTo>
                    <a:pt x="1115" y="0"/>
                    <a:pt x="1054" y="0"/>
                    <a:pt x="962" y="16"/>
                  </a:cubicBezTo>
                  <a:cubicBezTo>
                    <a:pt x="886" y="23"/>
                    <a:pt x="794" y="0"/>
                    <a:pt x="710" y="16"/>
                  </a:cubicBezTo>
                  <a:cubicBezTo>
                    <a:pt x="557" y="39"/>
                    <a:pt x="534" y="207"/>
                    <a:pt x="519" y="336"/>
                  </a:cubicBezTo>
                  <a:cubicBezTo>
                    <a:pt x="511" y="375"/>
                    <a:pt x="412" y="405"/>
                    <a:pt x="397" y="474"/>
                  </a:cubicBezTo>
                  <a:cubicBezTo>
                    <a:pt x="366" y="474"/>
                    <a:pt x="275" y="443"/>
                    <a:pt x="214" y="413"/>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99" name="Freeform 69"/>
            <p:cNvSpPr>
              <a:spLocks noChangeArrowheads="1"/>
            </p:cNvSpPr>
            <p:nvPr/>
          </p:nvSpPr>
          <p:spPr bwMode="auto">
            <a:xfrm>
              <a:off x="8138583" y="7994650"/>
              <a:ext cx="825446" cy="622300"/>
            </a:xfrm>
            <a:custGeom>
              <a:avLst/>
              <a:gdLst>
                <a:gd name="T0" fmla="*/ 99 w 2292"/>
                <a:gd name="T1" fmla="*/ 1284 h 1728"/>
                <a:gd name="T2" fmla="*/ 99 w 2292"/>
                <a:gd name="T3" fmla="*/ 1284 h 1728"/>
                <a:gd name="T4" fmla="*/ 84 w 2292"/>
                <a:gd name="T5" fmla="*/ 1154 h 1728"/>
                <a:gd name="T6" fmla="*/ 115 w 2292"/>
                <a:gd name="T7" fmla="*/ 1062 h 1728"/>
                <a:gd name="T8" fmla="*/ 145 w 2292"/>
                <a:gd name="T9" fmla="*/ 986 h 1728"/>
                <a:gd name="T10" fmla="*/ 229 w 2292"/>
                <a:gd name="T11" fmla="*/ 986 h 1728"/>
                <a:gd name="T12" fmla="*/ 229 w 2292"/>
                <a:gd name="T13" fmla="*/ 825 h 1728"/>
                <a:gd name="T14" fmla="*/ 153 w 2292"/>
                <a:gd name="T15" fmla="*/ 787 h 1728"/>
                <a:gd name="T16" fmla="*/ 53 w 2292"/>
                <a:gd name="T17" fmla="*/ 825 h 1728"/>
                <a:gd name="T18" fmla="*/ 0 w 2292"/>
                <a:gd name="T19" fmla="*/ 764 h 1728"/>
                <a:gd name="T20" fmla="*/ 23 w 2292"/>
                <a:gd name="T21" fmla="*/ 696 h 1728"/>
                <a:gd name="T22" fmla="*/ 30 w 2292"/>
                <a:gd name="T23" fmla="*/ 665 h 1728"/>
                <a:gd name="T24" fmla="*/ 130 w 2292"/>
                <a:gd name="T25" fmla="*/ 757 h 1728"/>
                <a:gd name="T26" fmla="*/ 237 w 2292"/>
                <a:gd name="T27" fmla="*/ 719 h 1728"/>
                <a:gd name="T28" fmla="*/ 237 w 2292"/>
                <a:gd name="T29" fmla="*/ 673 h 1728"/>
                <a:gd name="T30" fmla="*/ 183 w 2292"/>
                <a:gd name="T31" fmla="*/ 612 h 1728"/>
                <a:gd name="T32" fmla="*/ 137 w 2292"/>
                <a:gd name="T33" fmla="*/ 589 h 1728"/>
                <a:gd name="T34" fmla="*/ 145 w 2292"/>
                <a:gd name="T35" fmla="*/ 528 h 1728"/>
                <a:gd name="T36" fmla="*/ 84 w 2292"/>
                <a:gd name="T37" fmla="*/ 459 h 1728"/>
                <a:gd name="T38" fmla="*/ 69 w 2292"/>
                <a:gd name="T39" fmla="*/ 398 h 1728"/>
                <a:gd name="T40" fmla="*/ 160 w 2292"/>
                <a:gd name="T41" fmla="*/ 344 h 1728"/>
                <a:gd name="T42" fmla="*/ 160 w 2292"/>
                <a:gd name="T43" fmla="*/ 352 h 1728"/>
                <a:gd name="T44" fmla="*/ 298 w 2292"/>
                <a:gd name="T45" fmla="*/ 306 h 1728"/>
                <a:gd name="T46" fmla="*/ 489 w 2292"/>
                <a:gd name="T47" fmla="*/ 275 h 1728"/>
                <a:gd name="T48" fmla="*/ 573 w 2292"/>
                <a:gd name="T49" fmla="*/ 314 h 1728"/>
                <a:gd name="T50" fmla="*/ 535 w 2292"/>
                <a:gd name="T51" fmla="*/ 428 h 1728"/>
                <a:gd name="T52" fmla="*/ 649 w 2292"/>
                <a:gd name="T53" fmla="*/ 451 h 1728"/>
                <a:gd name="T54" fmla="*/ 863 w 2292"/>
                <a:gd name="T55" fmla="*/ 451 h 1728"/>
                <a:gd name="T56" fmla="*/ 1031 w 2292"/>
                <a:gd name="T57" fmla="*/ 482 h 1728"/>
                <a:gd name="T58" fmla="*/ 1146 w 2292"/>
                <a:gd name="T59" fmla="*/ 505 h 1728"/>
                <a:gd name="T60" fmla="*/ 1375 w 2292"/>
                <a:gd name="T61" fmla="*/ 520 h 1728"/>
                <a:gd name="T62" fmla="*/ 1451 w 2292"/>
                <a:gd name="T63" fmla="*/ 467 h 1728"/>
                <a:gd name="T64" fmla="*/ 1550 w 2292"/>
                <a:gd name="T65" fmla="*/ 405 h 1728"/>
                <a:gd name="T66" fmla="*/ 1627 w 2292"/>
                <a:gd name="T67" fmla="*/ 306 h 1728"/>
                <a:gd name="T68" fmla="*/ 1680 w 2292"/>
                <a:gd name="T69" fmla="*/ 237 h 1728"/>
                <a:gd name="T70" fmla="*/ 1841 w 2292"/>
                <a:gd name="T71" fmla="*/ 253 h 1728"/>
                <a:gd name="T72" fmla="*/ 2024 w 2292"/>
                <a:gd name="T73" fmla="*/ 245 h 1728"/>
                <a:gd name="T74" fmla="*/ 2093 w 2292"/>
                <a:gd name="T75" fmla="*/ 146 h 1728"/>
                <a:gd name="T76" fmla="*/ 2062 w 2292"/>
                <a:gd name="T77" fmla="*/ 92 h 1728"/>
                <a:gd name="T78" fmla="*/ 2116 w 2292"/>
                <a:gd name="T79" fmla="*/ 16 h 1728"/>
                <a:gd name="T80" fmla="*/ 2268 w 2292"/>
                <a:gd name="T81" fmla="*/ 8 h 1728"/>
                <a:gd name="T82" fmla="*/ 2268 w 2292"/>
                <a:gd name="T83" fmla="*/ 8 h 1728"/>
                <a:gd name="T84" fmla="*/ 2276 w 2292"/>
                <a:gd name="T85" fmla="*/ 123 h 1728"/>
                <a:gd name="T86" fmla="*/ 2253 w 2292"/>
                <a:gd name="T87" fmla="*/ 497 h 1728"/>
                <a:gd name="T88" fmla="*/ 2116 w 2292"/>
                <a:gd name="T89" fmla="*/ 772 h 1728"/>
                <a:gd name="T90" fmla="*/ 2085 w 2292"/>
                <a:gd name="T91" fmla="*/ 994 h 1728"/>
                <a:gd name="T92" fmla="*/ 2009 w 2292"/>
                <a:gd name="T93" fmla="*/ 1314 h 1728"/>
                <a:gd name="T94" fmla="*/ 1848 w 2292"/>
                <a:gd name="T95" fmla="*/ 1406 h 1728"/>
                <a:gd name="T96" fmla="*/ 1757 w 2292"/>
                <a:gd name="T97" fmla="*/ 1567 h 1728"/>
                <a:gd name="T98" fmla="*/ 1550 w 2292"/>
                <a:gd name="T99" fmla="*/ 1628 h 1728"/>
                <a:gd name="T100" fmla="*/ 1421 w 2292"/>
                <a:gd name="T101" fmla="*/ 1498 h 1728"/>
                <a:gd name="T102" fmla="*/ 1489 w 2292"/>
                <a:gd name="T103" fmla="*/ 1628 h 1728"/>
                <a:gd name="T104" fmla="*/ 1489 w 2292"/>
                <a:gd name="T105" fmla="*/ 1628 h 1728"/>
                <a:gd name="T106" fmla="*/ 1245 w 2292"/>
                <a:gd name="T107" fmla="*/ 1544 h 1728"/>
                <a:gd name="T108" fmla="*/ 1024 w 2292"/>
                <a:gd name="T109" fmla="*/ 1521 h 1728"/>
                <a:gd name="T110" fmla="*/ 978 w 2292"/>
                <a:gd name="T111" fmla="*/ 1505 h 1728"/>
                <a:gd name="T112" fmla="*/ 718 w 2292"/>
                <a:gd name="T113" fmla="*/ 1528 h 1728"/>
                <a:gd name="T114" fmla="*/ 657 w 2292"/>
                <a:gd name="T115" fmla="*/ 1391 h 1728"/>
                <a:gd name="T116" fmla="*/ 557 w 2292"/>
                <a:gd name="T117" fmla="*/ 1253 h 1728"/>
                <a:gd name="T118" fmla="*/ 313 w 2292"/>
                <a:gd name="T119" fmla="*/ 1299 h 1728"/>
                <a:gd name="T120" fmla="*/ 260 w 2292"/>
                <a:gd name="T121" fmla="*/ 1261 h 1728"/>
                <a:gd name="T122" fmla="*/ 99 w 2292"/>
                <a:gd name="T123" fmla="*/ 1284 h 17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292" h="1728">
                  <a:moveTo>
                    <a:pt x="99" y="1284"/>
                  </a:moveTo>
                  <a:lnTo>
                    <a:pt x="99" y="1284"/>
                  </a:lnTo>
                  <a:cubicBezTo>
                    <a:pt x="92" y="1238"/>
                    <a:pt x="84" y="1200"/>
                    <a:pt x="84" y="1154"/>
                  </a:cubicBezTo>
                  <a:cubicBezTo>
                    <a:pt x="92" y="1123"/>
                    <a:pt x="99" y="1093"/>
                    <a:pt x="115" y="1062"/>
                  </a:cubicBezTo>
                  <a:cubicBezTo>
                    <a:pt x="122" y="1032"/>
                    <a:pt x="122" y="1001"/>
                    <a:pt x="145" y="986"/>
                  </a:cubicBezTo>
                  <a:cubicBezTo>
                    <a:pt x="168" y="971"/>
                    <a:pt x="214" y="1009"/>
                    <a:pt x="229" y="986"/>
                  </a:cubicBezTo>
                  <a:cubicBezTo>
                    <a:pt x="252" y="940"/>
                    <a:pt x="244" y="879"/>
                    <a:pt x="229" y="825"/>
                  </a:cubicBezTo>
                  <a:cubicBezTo>
                    <a:pt x="214" y="803"/>
                    <a:pt x="183" y="787"/>
                    <a:pt x="153" y="787"/>
                  </a:cubicBezTo>
                  <a:cubicBezTo>
                    <a:pt x="122" y="787"/>
                    <a:pt x="92" y="833"/>
                    <a:pt x="53" y="825"/>
                  </a:cubicBezTo>
                  <a:cubicBezTo>
                    <a:pt x="30" y="818"/>
                    <a:pt x="7" y="795"/>
                    <a:pt x="0" y="764"/>
                  </a:cubicBezTo>
                  <a:cubicBezTo>
                    <a:pt x="0" y="742"/>
                    <a:pt x="15" y="719"/>
                    <a:pt x="23" y="696"/>
                  </a:cubicBezTo>
                  <a:cubicBezTo>
                    <a:pt x="23" y="688"/>
                    <a:pt x="23" y="657"/>
                    <a:pt x="30" y="665"/>
                  </a:cubicBezTo>
                  <a:cubicBezTo>
                    <a:pt x="76" y="688"/>
                    <a:pt x="92" y="742"/>
                    <a:pt x="130" y="757"/>
                  </a:cubicBezTo>
                  <a:cubicBezTo>
                    <a:pt x="168" y="764"/>
                    <a:pt x="206" y="742"/>
                    <a:pt x="237" y="719"/>
                  </a:cubicBezTo>
                  <a:cubicBezTo>
                    <a:pt x="244" y="711"/>
                    <a:pt x="237" y="688"/>
                    <a:pt x="237" y="673"/>
                  </a:cubicBezTo>
                  <a:cubicBezTo>
                    <a:pt x="221" y="650"/>
                    <a:pt x="206" y="627"/>
                    <a:pt x="183" y="612"/>
                  </a:cubicBezTo>
                  <a:cubicBezTo>
                    <a:pt x="168" y="596"/>
                    <a:pt x="145" y="604"/>
                    <a:pt x="137" y="589"/>
                  </a:cubicBezTo>
                  <a:cubicBezTo>
                    <a:pt x="130" y="573"/>
                    <a:pt x="153" y="543"/>
                    <a:pt x="145" y="528"/>
                  </a:cubicBezTo>
                  <a:cubicBezTo>
                    <a:pt x="137" y="497"/>
                    <a:pt x="99" y="482"/>
                    <a:pt x="84" y="459"/>
                  </a:cubicBezTo>
                  <a:cubicBezTo>
                    <a:pt x="69" y="444"/>
                    <a:pt x="53" y="413"/>
                    <a:pt x="69" y="398"/>
                  </a:cubicBezTo>
                  <a:cubicBezTo>
                    <a:pt x="92" y="375"/>
                    <a:pt x="130" y="367"/>
                    <a:pt x="160" y="344"/>
                  </a:cubicBezTo>
                  <a:cubicBezTo>
                    <a:pt x="160" y="352"/>
                    <a:pt x="160" y="352"/>
                    <a:pt x="160" y="352"/>
                  </a:cubicBezTo>
                  <a:cubicBezTo>
                    <a:pt x="206" y="337"/>
                    <a:pt x="252" y="314"/>
                    <a:pt x="298" y="306"/>
                  </a:cubicBezTo>
                  <a:cubicBezTo>
                    <a:pt x="359" y="291"/>
                    <a:pt x="428" y="275"/>
                    <a:pt x="489" y="275"/>
                  </a:cubicBezTo>
                  <a:cubicBezTo>
                    <a:pt x="519" y="275"/>
                    <a:pt x="565" y="283"/>
                    <a:pt x="573" y="314"/>
                  </a:cubicBezTo>
                  <a:cubicBezTo>
                    <a:pt x="580" y="352"/>
                    <a:pt x="512" y="390"/>
                    <a:pt x="535" y="428"/>
                  </a:cubicBezTo>
                  <a:cubicBezTo>
                    <a:pt x="550" y="467"/>
                    <a:pt x="611" y="451"/>
                    <a:pt x="649" y="451"/>
                  </a:cubicBezTo>
                  <a:cubicBezTo>
                    <a:pt x="718" y="459"/>
                    <a:pt x="794" y="444"/>
                    <a:pt x="863" y="451"/>
                  </a:cubicBezTo>
                  <a:cubicBezTo>
                    <a:pt x="916" y="451"/>
                    <a:pt x="978" y="474"/>
                    <a:pt x="1031" y="482"/>
                  </a:cubicBezTo>
                  <a:cubicBezTo>
                    <a:pt x="1069" y="489"/>
                    <a:pt x="1107" y="497"/>
                    <a:pt x="1146" y="505"/>
                  </a:cubicBezTo>
                  <a:cubicBezTo>
                    <a:pt x="1222" y="512"/>
                    <a:pt x="1298" y="528"/>
                    <a:pt x="1375" y="520"/>
                  </a:cubicBezTo>
                  <a:cubicBezTo>
                    <a:pt x="1405" y="520"/>
                    <a:pt x="1428" y="482"/>
                    <a:pt x="1451" y="467"/>
                  </a:cubicBezTo>
                  <a:cubicBezTo>
                    <a:pt x="1489" y="444"/>
                    <a:pt x="1520" y="428"/>
                    <a:pt x="1550" y="405"/>
                  </a:cubicBezTo>
                  <a:cubicBezTo>
                    <a:pt x="1581" y="375"/>
                    <a:pt x="1604" y="337"/>
                    <a:pt x="1627" y="306"/>
                  </a:cubicBezTo>
                  <a:cubicBezTo>
                    <a:pt x="1642" y="283"/>
                    <a:pt x="1650" y="245"/>
                    <a:pt x="1680" y="237"/>
                  </a:cubicBezTo>
                  <a:cubicBezTo>
                    <a:pt x="1734" y="230"/>
                    <a:pt x="1787" y="253"/>
                    <a:pt x="1841" y="253"/>
                  </a:cubicBezTo>
                  <a:cubicBezTo>
                    <a:pt x="1902" y="253"/>
                    <a:pt x="1963" y="268"/>
                    <a:pt x="2024" y="245"/>
                  </a:cubicBezTo>
                  <a:cubicBezTo>
                    <a:pt x="2054" y="230"/>
                    <a:pt x="2085" y="184"/>
                    <a:pt x="2093" y="146"/>
                  </a:cubicBezTo>
                  <a:cubicBezTo>
                    <a:pt x="2100" y="131"/>
                    <a:pt x="2062" y="115"/>
                    <a:pt x="2062" y="92"/>
                  </a:cubicBezTo>
                  <a:cubicBezTo>
                    <a:pt x="2070" y="62"/>
                    <a:pt x="2085" y="31"/>
                    <a:pt x="2116" y="16"/>
                  </a:cubicBezTo>
                  <a:cubicBezTo>
                    <a:pt x="2162" y="0"/>
                    <a:pt x="2223" y="8"/>
                    <a:pt x="2268" y="8"/>
                  </a:cubicBezTo>
                  <a:lnTo>
                    <a:pt x="2268" y="8"/>
                  </a:lnTo>
                  <a:cubicBezTo>
                    <a:pt x="2268" y="46"/>
                    <a:pt x="2261" y="85"/>
                    <a:pt x="2276" y="123"/>
                  </a:cubicBezTo>
                  <a:cubicBezTo>
                    <a:pt x="2291" y="237"/>
                    <a:pt x="2284" y="383"/>
                    <a:pt x="2253" y="497"/>
                  </a:cubicBezTo>
                  <a:cubicBezTo>
                    <a:pt x="2116" y="772"/>
                    <a:pt x="2116" y="772"/>
                    <a:pt x="2116" y="772"/>
                  </a:cubicBezTo>
                  <a:cubicBezTo>
                    <a:pt x="2093" y="825"/>
                    <a:pt x="2085" y="940"/>
                    <a:pt x="2085" y="994"/>
                  </a:cubicBezTo>
                  <a:cubicBezTo>
                    <a:pt x="2085" y="1039"/>
                    <a:pt x="2032" y="1299"/>
                    <a:pt x="2009" y="1314"/>
                  </a:cubicBezTo>
                  <a:cubicBezTo>
                    <a:pt x="1955" y="1345"/>
                    <a:pt x="1894" y="1368"/>
                    <a:pt x="1848" y="1406"/>
                  </a:cubicBezTo>
                  <a:cubicBezTo>
                    <a:pt x="1802" y="1436"/>
                    <a:pt x="1795" y="1521"/>
                    <a:pt x="1757" y="1567"/>
                  </a:cubicBezTo>
                  <a:cubicBezTo>
                    <a:pt x="1696" y="1605"/>
                    <a:pt x="1604" y="1727"/>
                    <a:pt x="1550" y="1628"/>
                  </a:cubicBezTo>
                  <a:cubicBezTo>
                    <a:pt x="1512" y="1551"/>
                    <a:pt x="1535" y="1528"/>
                    <a:pt x="1421" y="1498"/>
                  </a:cubicBezTo>
                  <a:cubicBezTo>
                    <a:pt x="1497" y="1498"/>
                    <a:pt x="1543" y="1597"/>
                    <a:pt x="1489" y="1628"/>
                  </a:cubicBezTo>
                  <a:lnTo>
                    <a:pt x="1489" y="1628"/>
                  </a:lnTo>
                  <a:cubicBezTo>
                    <a:pt x="1382" y="1589"/>
                    <a:pt x="1352" y="1567"/>
                    <a:pt x="1245" y="1544"/>
                  </a:cubicBezTo>
                  <a:cubicBezTo>
                    <a:pt x="1168" y="1528"/>
                    <a:pt x="1092" y="1536"/>
                    <a:pt x="1024" y="1521"/>
                  </a:cubicBezTo>
                  <a:cubicBezTo>
                    <a:pt x="1008" y="1521"/>
                    <a:pt x="993" y="1505"/>
                    <a:pt x="978" y="1505"/>
                  </a:cubicBezTo>
                  <a:cubicBezTo>
                    <a:pt x="893" y="1505"/>
                    <a:pt x="802" y="1559"/>
                    <a:pt x="718" y="1528"/>
                  </a:cubicBezTo>
                  <a:cubicBezTo>
                    <a:pt x="672" y="1513"/>
                    <a:pt x="680" y="1436"/>
                    <a:pt x="657" y="1391"/>
                  </a:cubicBezTo>
                  <a:cubicBezTo>
                    <a:pt x="626" y="1345"/>
                    <a:pt x="611" y="1269"/>
                    <a:pt x="557" y="1253"/>
                  </a:cubicBezTo>
                  <a:cubicBezTo>
                    <a:pt x="481" y="1230"/>
                    <a:pt x="397" y="1299"/>
                    <a:pt x="313" y="1299"/>
                  </a:cubicBezTo>
                  <a:cubicBezTo>
                    <a:pt x="298" y="1299"/>
                    <a:pt x="282" y="1269"/>
                    <a:pt x="260" y="1261"/>
                  </a:cubicBezTo>
                  <a:cubicBezTo>
                    <a:pt x="206" y="1261"/>
                    <a:pt x="153" y="1276"/>
                    <a:pt x="99" y="1284"/>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00" name="Freeform 70"/>
            <p:cNvSpPr>
              <a:spLocks noChangeArrowheads="1"/>
            </p:cNvSpPr>
            <p:nvPr/>
          </p:nvSpPr>
          <p:spPr bwMode="auto">
            <a:xfrm>
              <a:off x="7948096" y="8407400"/>
              <a:ext cx="769887" cy="585788"/>
            </a:xfrm>
            <a:custGeom>
              <a:avLst/>
              <a:gdLst>
                <a:gd name="T0" fmla="*/ 130 w 2140"/>
                <a:gd name="T1" fmla="*/ 290 h 1628"/>
                <a:gd name="T2" fmla="*/ 244 w 2140"/>
                <a:gd name="T3" fmla="*/ 138 h 1628"/>
                <a:gd name="T4" fmla="*/ 336 w 2140"/>
                <a:gd name="T5" fmla="*/ 16 h 1628"/>
                <a:gd name="T6" fmla="*/ 451 w 2140"/>
                <a:gd name="T7" fmla="*/ 38 h 1628"/>
                <a:gd name="T8" fmla="*/ 619 w 2140"/>
                <a:gd name="T9" fmla="*/ 176 h 1628"/>
                <a:gd name="T10" fmla="*/ 626 w 2140"/>
                <a:gd name="T11" fmla="*/ 138 h 1628"/>
                <a:gd name="T12" fmla="*/ 840 w 2140"/>
                <a:gd name="T13" fmla="*/ 153 h 1628"/>
                <a:gd name="T14" fmla="*/ 1184 w 2140"/>
                <a:gd name="T15" fmla="*/ 245 h 1628"/>
                <a:gd name="T16" fmla="*/ 1505 w 2140"/>
                <a:gd name="T17" fmla="*/ 359 h 1628"/>
                <a:gd name="T18" fmla="*/ 1772 w 2140"/>
                <a:gd name="T19" fmla="*/ 398 h 1628"/>
                <a:gd name="T20" fmla="*/ 2016 w 2140"/>
                <a:gd name="T21" fmla="*/ 482 h 1628"/>
                <a:gd name="T22" fmla="*/ 1787 w 2140"/>
                <a:gd name="T23" fmla="*/ 504 h 1628"/>
                <a:gd name="T24" fmla="*/ 1993 w 2140"/>
                <a:gd name="T25" fmla="*/ 619 h 1628"/>
                <a:gd name="T26" fmla="*/ 2055 w 2140"/>
                <a:gd name="T27" fmla="*/ 688 h 1628"/>
                <a:gd name="T28" fmla="*/ 1665 w 2140"/>
                <a:gd name="T29" fmla="*/ 894 h 1628"/>
                <a:gd name="T30" fmla="*/ 1451 w 2140"/>
                <a:gd name="T31" fmla="*/ 978 h 1628"/>
                <a:gd name="T32" fmla="*/ 1428 w 2140"/>
                <a:gd name="T33" fmla="*/ 1108 h 1628"/>
                <a:gd name="T34" fmla="*/ 1558 w 2140"/>
                <a:gd name="T35" fmla="*/ 1276 h 1628"/>
                <a:gd name="T36" fmla="*/ 1375 w 2140"/>
                <a:gd name="T37" fmla="*/ 1559 h 1628"/>
                <a:gd name="T38" fmla="*/ 1054 w 2140"/>
                <a:gd name="T39" fmla="*/ 1413 h 1628"/>
                <a:gd name="T40" fmla="*/ 1069 w 2140"/>
                <a:gd name="T41" fmla="*/ 1582 h 1628"/>
                <a:gd name="T42" fmla="*/ 955 w 2140"/>
                <a:gd name="T43" fmla="*/ 1627 h 1628"/>
                <a:gd name="T44" fmla="*/ 718 w 2140"/>
                <a:gd name="T45" fmla="*/ 1490 h 1628"/>
                <a:gd name="T46" fmla="*/ 550 w 2140"/>
                <a:gd name="T47" fmla="*/ 1467 h 1628"/>
                <a:gd name="T48" fmla="*/ 481 w 2140"/>
                <a:gd name="T49" fmla="*/ 1398 h 1628"/>
                <a:gd name="T50" fmla="*/ 435 w 2140"/>
                <a:gd name="T51" fmla="*/ 1291 h 1628"/>
                <a:gd name="T52" fmla="*/ 321 w 2140"/>
                <a:gd name="T53" fmla="*/ 1307 h 1628"/>
                <a:gd name="T54" fmla="*/ 107 w 2140"/>
                <a:gd name="T55" fmla="*/ 1268 h 1628"/>
                <a:gd name="T56" fmla="*/ 53 w 2140"/>
                <a:gd name="T57" fmla="*/ 1177 h 1628"/>
                <a:gd name="T58" fmla="*/ 7 w 2140"/>
                <a:gd name="T59" fmla="*/ 1039 h 1628"/>
                <a:gd name="T60" fmla="*/ 237 w 2140"/>
                <a:gd name="T61" fmla="*/ 833 h 1628"/>
                <a:gd name="T62" fmla="*/ 313 w 2140"/>
                <a:gd name="T63" fmla="*/ 611 h 1628"/>
                <a:gd name="T64" fmla="*/ 221 w 2140"/>
                <a:gd name="T65" fmla="*/ 474 h 1628"/>
                <a:gd name="T66" fmla="*/ 130 w 2140"/>
                <a:gd name="T67" fmla="*/ 290 h 16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140" h="1628">
                  <a:moveTo>
                    <a:pt x="130" y="290"/>
                  </a:moveTo>
                  <a:lnTo>
                    <a:pt x="130" y="290"/>
                  </a:lnTo>
                  <a:cubicBezTo>
                    <a:pt x="145" y="237"/>
                    <a:pt x="137" y="176"/>
                    <a:pt x="176" y="130"/>
                  </a:cubicBezTo>
                  <a:cubicBezTo>
                    <a:pt x="191" y="107"/>
                    <a:pt x="221" y="138"/>
                    <a:pt x="244" y="138"/>
                  </a:cubicBezTo>
                  <a:cubicBezTo>
                    <a:pt x="267" y="130"/>
                    <a:pt x="290" y="123"/>
                    <a:pt x="305" y="107"/>
                  </a:cubicBezTo>
                  <a:cubicBezTo>
                    <a:pt x="321" y="77"/>
                    <a:pt x="305" y="31"/>
                    <a:pt x="336" y="16"/>
                  </a:cubicBezTo>
                  <a:cubicBezTo>
                    <a:pt x="359" y="0"/>
                    <a:pt x="374" y="54"/>
                    <a:pt x="405" y="61"/>
                  </a:cubicBezTo>
                  <a:cubicBezTo>
                    <a:pt x="420" y="61"/>
                    <a:pt x="435" y="23"/>
                    <a:pt x="451" y="38"/>
                  </a:cubicBezTo>
                  <a:cubicBezTo>
                    <a:pt x="504" y="69"/>
                    <a:pt x="534" y="130"/>
                    <a:pt x="580" y="176"/>
                  </a:cubicBezTo>
                  <a:cubicBezTo>
                    <a:pt x="588" y="184"/>
                    <a:pt x="611" y="184"/>
                    <a:pt x="619" y="176"/>
                  </a:cubicBezTo>
                  <a:cubicBezTo>
                    <a:pt x="626" y="168"/>
                    <a:pt x="626" y="153"/>
                    <a:pt x="626" y="138"/>
                  </a:cubicBezTo>
                  <a:lnTo>
                    <a:pt x="626" y="138"/>
                  </a:lnTo>
                  <a:cubicBezTo>
                    <a:pt x="680" y="130"/>
                    <a:pt x="733" y="115"/>
                    <a:pt x="787" y="115"/>
                  </a:cubicBezTo>
                  <a:cubicBezTo>
                    <a:pt x="809" y="123"/>
                    <a:pt x="825" y="153"/>
                    <a:pt x="840" y="153"/>
                  </a:cubicBezTo>
                  <a:cubicBezTo>
                    <a:pt x="924" y="153"/>
                    <a:pt x="1008" y="84"/>
                    <a:pt x="1084" y="107"/>
                  </a:cubicBezTo>
                  <a:cubicBezTo>
                    <a:pt x="1138" y="123"/>
                    <a:pt x="1153" y="199"/>
                    <a:pt x="1184" y="245"/>
                  </a:cubicBezTo>
                  <a:cubicBezTo>
                    <a:pt x="1207" y="290"/>
                    <a:pt x="1199" y="367"/>
                    <a:pt x="1245" y="382"/>
                  </a:cubicBezTo>
                  <a:cubicBezTo>
                    <a:pt x="1329" y="413"/>
                    <a:pt x="1420" y="359"/>
                    <a:pt x="1505" y="359"/>
                  </a:cubicBezTo>
                  <a:cubicBezTo>
                    <a:pt x="1520" y="359"/>
                    <a:pt x="1535" y="375"/>
                    <a:pt x="1551" y="375"/>
                  </a:cubicBezTo>
                  <a:cubicBezTo>
                    <a:pt x="1619" y="390"/>
                    <a:pt x="1695" y="382"/>
                    <a:pt x="1772" y="398"/>
                  </a:cubicBezTo>
                  <a:cubicBezTo>
                    <a:pt x="1879" y="421"/>
                    <a:pt x="1909" y="443"/>
                    <a:pt x="2016" y="482"/>
                  </a:cubicBezTo>
                  <a:lnTo>
                    <a:pt x="2016" y="482"/>
                  </a:lnTo>
                  <a:cubicBezTo>
                    <a:pt x="1993" y="497"/>
                    <a:pt x="1963" y="497"/>
                    <a:pt x="1909" y="482"/>
                  </a:cubicBezTo>
                  <a:cubicBezTo>
                    <a:pt x="1887" y="474"/>
                    <a:pt x="1818" y="497"/>
                    <a:pt x="1787" y="504"/>
                  </a:cubicBezTo>
                  <a:cubicBezTo>
                    <a:pt x="1757" y="512"/>
                    <a:pt x="1894" y="520"/>
                    <a:pt x="1917" y="520"/>
                  </a:cubicBezTo>
                  <a:cubicBezTo>
                    <a:pt x="2016" y="520"/>
                    <a:pt x="2093" y="520"/>
                    <a:pt x="1993" y="619"/>
                  </a:cubicBezTo>
                  <a:cubicBezTo>
                    <a:pt x="1978" y="634"/>
                    <a:pt x="1948" y="688"/>
                    <a:pt x="1963" y="711"/>
                  </a:cubicBezTo>
                  <a:cubicBezTo>
                    <a:pt x="1986" y="749"/>
                    <a:pt x="2032" y="695"/>
                    <a:pt x="2055" y="688"/>
                  </a:cubicBezTo>
                  <a:cubicBezTo>
                    <a:pt x="2139" y="657"/>
                    <a:pt x="2039" y="795"/>
                    <a:pt x="2001" y="818"/>
                  </a:cubicBezTo>
                  <a:cubicBezTo>
                    <a:pt x="1909" y="894"/>
                    <a:pt x="1772" y="1016"/>
                    <a:pt x="1665" y="894"/>
                  </a:cubicBezTo>
                  <a:cubicBezTo>
                    <a:pt x="1657" y="879"/>
                    <a:pt x="1596" y="932"/>
                    <a:pt x="1573" y="947"/>
                  </a:cubicBezTo>
                  <a:cubicBezTo>
                    <a:pt x="1535" y="970"/>
                    <a:pt x="1489" y="947"/>
                    <a:pt x="1451" y="978"/>
                  </a:cubicBezTo>
                  <a:cubicBezTo>
                    <a:pt x="1390" y="1047"/>
                    <a:pt x="1375" y="1016"/>
                    <a:pt x="1298" y="1047"/>
                  </a:cubicBezTo>
                  <a:cubicBezTo>
                    <a:pt x="1107" y="1115"/>
                    <a:pt x="1375" y="1123"/>
                    <a:pt x="1428" y="1108"/>
                  </a:cubicBezTo>
                  <a:cubicBezTo>
                    <a:pt x="1451" y="1100"/>
                    <a:pt x="1551" y="1016"/>
                    <a:pt x="1566" y="1062"/>
                  </a:cubicBezTo>
                  <a:cubicBezTo>
                    <a:pt x="1573" y="1123"/>
                    <a:pt x="1558" y="1215"/>
                    <a:pt x="1558" y="1276"/>
                  </a:cubicBezTo>
                  <a:cubicBezTo>
                    <a:pt x="1543" y="1352"/>
                    <a:pt x="1466" y="1490"/>
                    <a:pt x="1375" y="1559"/>
                  </a:cubicBezTo>
                  <a:lnTo>
                    <a:pt x="1375" y="1559"/>
                  </a:lnTo>
                  <a:cubicBezTo>
                    <a:pt x="1344" y="1536"/>
                    <a:pt x="1291" y="1467"/>
                    <a:pt x="1253" y="1452"/>
                  </a:cubicBezTo>
                  <a:cubicBezTo>
                    <a:pt x="1191" y="1429"/>
                    <a:pt x="1123" y="1390"/>
                    <a:pt x="1054" y="1413"/>
                  </a:cubicBezTo>
                  <a:cubicBezTo>
                    <a:pt x="1023" y="1421"/>
                    <a:pt x="1069" y="1551"/>
                    <a:pt x="1069" y="1582"/>
                  </a:cubicBezTo>
                  <a:lnTo>
                    <a:pt x="1069" y="1582"/>
                  </a:lnTo>
                  <a:cubicBezTo>
                    <a:pt x="1031" y="1589"/>
                    <a:pt x="993" y="1612"/>
                    <a:pt x="955" y="1627"/>
                  </a:cubicBezTo>
                  <a:lnTo>
                    <a:pt x="955" y="1627"/>
                  </a:lnTo>
                  <a:cubicBezTo>
                    <a:pt x="909" y="1589"/>
                    <a:pt x="848" y="1505"/>
                    <a:pt x="794" y="1482"/>
                  </a:cubicBezTo>
                  <a:cubicBezTo>
                    <a:pt x="771" y="1474"/>
                    <a:pt x="748" y="1497"/>
                    <a:pt x="718" y="1490"/>
                  </a:cubicBezTo>
                  <a:cubicBezTo>
                    <a:pt x="703" y="1490"/>
                    <a:pt x="695" y="1459"/>
                    <a:pt x="680" y="1459"/>
                  </a:cubicBezTo>
                  <a:cubicBezTo>
                    <a:pt x="634" y="1452"/>
                    <a:pt x="596" y="1459"/>
                    <a:pt x="550" y="1467"/>
                  </a:cubicBezTo>
                  <a:cubicBezTo>
                    <a:pt x="557" y="1467"/>
                    <a:pt x="557" y="1467"/>
                    <a:pt x="557" y="1467"/>
                  </a:cubicBezTo>
                  <a:cubicBezTo>
                    <a:pt x="534" y="1444"/>
                    <a:pt x="504" y="1421"/>
                    <a:pt x="481" y="1398"/>
                  </a:cubicBezTo>
                  <a:cubicBezTo>
                    <a:pt x="473" y="1383"/>
                    <a:pt x="489" y="1375"/>
                    <a:pt x="481" y="1360"/>
                  </a:cubicBezTo>
                  <a:cubicBezTo>
                    <a:pt x="473" y="1337"/>
                    <a:pt x="458" y="1307"/>
                    <a:pt x="435" y="1291"/>
                  </a:cubicBezTo>
                  <a:cubicBezTo>
                    <a:pt x="420" y="1284"/>
                    <a:pt x="405" y="1307"/>
                    <a:pt x="390" y="1307"/>
                  </a:cubicBezTo>
                  <a:cubicBezTo>
                    <a:pt x="367" y="1314"/>
                    <a:pt x="344" y="1299"/>
                    <a:pt x="321" y="1307"/>
                  </a:cubicBezTo>
                  <a:cubicBezTo>
                    <a:pt x="275" y="1314"/>
                    <a:pt x="237" y="1368"/>
                    <a:pt x="191" y="1360"/>
                  </a:cubicBezTo>
                  <a:cubicBezTo>
                    <a:pt x="153" y="1352"/>
                    <a:pt x="137" y="1291"/>
                    <a:pt x="107" y="1268"/>
                  </a:cubicBezTo>
                  <a:cubicBezTo>
                    <a:pt x="92" y="1261"/>
                    <a:pt x="61" y="1276"/>
                    <a:pt x="53" y="1261"/>
                  </a:cubicBezTo>
                  <a:cubicBezTo>
                    <a:pt x="38" y="1238"/>
                    <a:pt x="53" y="1207"/>
                    <a:pt x="53" y="1177"/>
                  </a:cubicBezTo>
                  <a:lnTo>
                    <a:pt x="53" y="1177"/>
                  </a:lnTo>
                  <a:cubicBezTo>
                    <a:pt x="38" y="1131"/>
                    <a:pt x="0" y="1085"/>
                    <a:pt x="7" y="1039"/>
                  </a:cubicBezTo>
                  <a:cubicBezTo>
                    <a:pt x="7" y="978"/>
                    <a:pt x="30" y="917"/>
                    <a:pt x="76" y="879"/>
                  </a:cubicBezTo>
                  <a:cubicBezTo>
                    <a:pt x="115" y="840"/>
                    <a:pt x="191" y="856"/>
                    <a:pt x="237" y="833"/>
                  </a:cubicBezTo>
                  <a:cubicBezTo>
                    <a:pt x="267" y="825"/>
                    <a:pt x="290" y="795"/>
                    <a:pt x="298" y="772"/>
                  </a:cubicBezTo>
                  <a:cubicBezTo>
                    <a:pt x="313" y="718"/>
                    <a:pt x="336" y="657"/>
                    <a:pt x="313" y="611"/>
                  </a:cubicBezTo>
                  <a:cubicBezTo>
                    <a:pt x="305" y="588"/>
                    <a:pt x="252" y="619"/>
                    <a:pt x="237" y="596"/>
                  </a:cubicBezTo>
                  <a:cubicBezTo>
                    <a:pt x="214" y="565"/>
                    <a:pt x="229" y="512"/>
                    <a:pt x="221" y="474"/>
                  </a:cubicBezTo>
                  <a:cubicBezTo>
                    <a:pt x="214" y="428"/>
                    <a:pt x="206" y="390"/>
                    <a:pt x="183" y="352"/>
                  </a:cubicBezTo>
                  <a:cubicBezTo>
                    <a:pt x="176" y="329"/>
                    <a:pt x="145" y="306"/>
                    <a:pt x="130" y="290"/>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01" name="Freeform 71"/>
            <p:cNvSpPr>
              <a:spLocks noChangeArrowheads="1"/>
            </p:cNvSpPr>
            <p:nvPr/>
          </p:nvSpPr>
          <p:spPr bwMode="auto">
            <a:xfrm>
              <a:off x="7451240" y="8369300"/>
              <a:ext cx="179376" cy="198438"/>
            </a:xfrm>
            <a:custGeom>
              <a:avLst/>
              <a:gdLst>
                <a:gd name="T0" fmla="*/ 23 w 498"/>
                <a:gd name="T1" fmla="*/ 253 h 551"/>
                <a:gd name="T2" fmla="*/ 23 w 498"/>
                <a:gd name="T3" fmla="*/ 253 h 551"/>
                <a:gd name="T4" fmla="*/ 23 w 498"/>
                <a:gd name="T5" fmla="*/ 184 h 551"/>
                <a:gd name="T6" fmla="*/ 214 w 498"/>
                <a:gd name="T7" fmla="*/ 107 h 551"/>
                <a:gd name="T8" fmla="*/ 245 w 498"/>
                <a:gd name="T9" fmla="*/ 54 h 551"/>
                <a:gd name="T10" fmla="*/ 398 w 498"/>
                <a:gd name="T11" fmla="*/ 0 h 551"/>
                <a:gd name="T12" fmla="*/ 398 w 498"/>
                <a:gd name="T13" fmla="*/ 0 h 551"/>
                <a:gd name="T14" fmla="*/ 443 w 498"/>
                <a:gd name="T15" fmla="*/ 100 h 551"/>
                <a:gd name="T16" fmla="*/ 436 w 498"/>
                <a:gd name="T17" fmla="*/ 161 h 551"/>
                <a:gd name="T18" fmla="*/ 497 w 498"/>
                <a:gd name="T19" fmla="*/ 222 h 551"/>
                <a:gd name="T20" fmla="*/ 420 w 498"/>
                <a:gd name="T21" fmla="*/ 314 h 551"/>
                <a:gd name="T22" fmla="*/ 398 w 498"/>
                <a:gd name="T23" fmla="*/ 390 h 551"/>
                <a:gd name="T24" fmla="*/ 390 w 498"/>
                <a:gd name="T25" fmla="*/ 550 h 551"/>
                <a:gd name="T26" fmla="*/ 390 w 498"/>
                <a:gd name="T27" fmla="*/ 550 h 551"/>
                <a:gd name="T28" fmla="*/ 298 w 498"/>
                <a:gd name="T29" fmla="*/ 497 h 551"/>
                <a:gd name="T30" fmla="*/ 222 w 498"/>
                <a:gd name="T31" fmla="*/ 535 h 551"/>
                <a:gd name="T32" fmla="*/ 100 w 498"/>
                <a:gd name="T33" fmla="*/ 436 h 551"/>
                <a:gd name="T34" fmla="*/ 62 w 498"/>
                <a:gd name="T35" fmla="*/ 344 h 551"/>
                <a:gd name="T36" fmla="*/ 23 w 498"/>
                <a:gd name="T37" fmla="*/ 253 h 5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98" h="551">
                  <a:moveTo>
                    <a:pt x="23" y="253"/>
                  </a:moveTo>
                  <a:lnTo>
                    <a:pt x="23" y="253"/>
                  </a:lnTo>
                  <a:cubicBezTo>
                    <a:pt x="23" y="230"/>
                    <a:pt x="0" y="191"/>
                    <a:pt x="23" y="184"/>
                  </a:cubicBezTo>
                  <a:cubicBezTo>
                    <a:pt x="77" y="138"/>
                    <a:pt x="153" y="130"/>
                    <a:pt x="214" y="107"/>
                  </a:cubicBezTo>
                  <a:cubicBezTo>
                    <a:pt x="214" y="107"/>
                    <a:pt x="245" y="61"/>
                    <a:pt x="245" y="54"/>
                  </a:cubicBezTo>
                  <a:cubicBezTo>
                    <a:pt x="252" y="54"/>
                    <a:pt x="398" y="0"/>
                    <a:pt x="398" y="0"/>
                  </a:cubicBezTo>
                  <a:lnTo>
                    <a:pt x="398" y="0"/>
                  </a:lnTo>
                  <a:cubicBezTo>
                    <a:pt x="413" y="31"/>
                    <a:pt x="428" y="61"/>
                    <a:pt x="443" y="100"/>
                  </a:cubicBezTo>
                  <a:cubicBezTo>
                    <a:pt x="443" y="123"/>
                    <a:pt x="428" y="145"/>
                    <a:pt x="436" y="161"/>
                  </a:cubicBezTo>
                  <a:cubicBezTo>
                    <a:pt x="451" y="191"/>
                    <a:pt x="497" y="191"/>
                    <a:pt x="497" y="222"/>
                  </a:cubicBezTo>
                  <a:cubicBezTo>
                    <a:pt x="497" y="260"/>
                    <a:pt x="443" y="283"/>
                    <a:pt x="420" y="314"/>
                  </a:cubicBezTo>
                  <a:cubicBezTo>
                    <a:pt x="413" y="336"/>
                    <a:pt x="398" y="367"/>
                    <a:pt x="398" y="390"/>
                  </a:cubicBezTo>
                  <a:cubicBezTo>
                    <a:pt x="390" y="443"/>
                    <a:pt x="390" y="497"/>
                    <a:pt x="390" y="550"/>
                  </a:cubicBezTo>
                  <a:lnTo>
                    <a:pt x="390" y="550"/>
                  </a:lnTo>
                  <a:cubicBezTo>
                    <a:pt x="359" y="535"/>
                    <a:pt x="329" y="505"/>
                    <a:pt x="298" y="497"/>
                  </a:cubicBezTo>
                  <a:cubicBezTo>
                    <a:pt x="268" y="497"/>
                    <a:pt x="245" y="543"/>
                    <a:pt x="222" y="535"/>
                  </a:cubicBezTo>
                  <a:cubicBezTo>
                    <a:pt x="168" y="520"/>
                    <a:pt x="130" y="474"/>
                    <a:pt x="100" y="436"/>
                  </a:cubicBezTo>
                  <a:cubicBezTo>
                    <a:pt x="77" y="413"/>
                    <a:pt x="69" y="375"/>
                    <a:pt x="62" y="344"/>
                  </a:cubicBezTo>
                  <a:cubicBezTo>
                    <a:pt x="46" y="314"/>
                    <a:pt x="39" y="283"/>
                    <a:pt x="23" y="253"/>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02" name="Freeform 72"/>
            <p:cNvSpPr>
              <a:spLocks noChangeArrowheads="1"/>
            </p:cNvSpPr>
            <p:nvPr/>
          </p:nvSpPr>
          <p:spPr bwMode="auto">
            <a:xfrm>
              <a:off x="7563945" y="8223251"/>
              <a:ext cx="322241" cy="498475"/>
            </a:xfrm>
            <a:custGeom>
              <a:avLst/>
              <a:gdLst>
                <a:gd name="T0" fmla="*/ 343 w 894"/>
                <a:gd name="T1" fmla="*/ 0 h 1383"/>
                <a:gd name="T2" fmla="*/ 343 w 894"/>
                <a:gd name="T3" fmla="*/ 0 h 1383"/>
                <a:gd name="T4" fmla="*/ 435 w 894"/>
                <a:gd name="T5" fmla="*/ 61 h 1383"/>
                <a:gd name="T6" fmla="*/ 488 w 894"/>
                <a:gd name="T7" fmla="*/ 68 h 1383"/>
                <a:gd name="T8" fmla="*/ 534 w 894"/>
                <a:gd name="T9" fmla="*/ 190 h 1383"/>
                <a:gd name="T10" fmla="*/ 626 w 894"/>
                <a:gd name="T11" fmla="*/ 168 h 1383"/>
                <a:gd name="T12" fmla="*/ 618 w 894"/>
                <a:gd name="T13" fmla="*/ 236 h 1383"/>
                <a:gd name="T14" fmla="*/ 672 w 894"/>
                <a:gd name="T15" fmla="*/ 267 h 1383"/>
                <a:gd name="T16" fmla="*/ 695 w 894"/>
                <a:gd name="T17" fmla="*/ 336 h 1383"/>
                <a:gd name="T18" fmla="*/ 748 w 894"/>
                <a:gd name="T19" fmla="*/ 374 h 1383"/>
                <a:gd name="T20" fmla="*/ 725 w 894"/>
                <a:gd name="T21" fmla="*/ 427 h 1383"/>
                <a:gd name="T22" fmla="*/ 855 w 894"/>
                <a:gd name="T23" fmla="*/ 427 h 1383"/>
                <a:gd name="T24" fmla="*/ 863 w 894"/>
                <a:gd name="T25" fmla="*/ 618 h 1383"/>
                <a:gd name="T26" fmla="*/ 863 w 894"/>
                <a:gd name="T27" fmla="*/ 618 h 1383"/>
                <a:gd name="T28" fmla="*/ 809 w 894"/>
                <a:gd name="T29" fmla="*/ 725 h 1383"/>
                <a:gd name="T30" fmla="*/ 794 w 894"/>
                <a:gd name="T31" fmla="*/ 832 h 1383"/>
                <a:gd name="T32" fmla="*/ 626 w 894"/>
                <a:gd name="T33" fmla="*/ 847 h 1383"/>
                <a:gd name="T34" fmla="*/ 557 w 894"/>
                <a:gd name="T35" fmla="*/ 947 h 1383"/>
                <a:gd name="T36" fmla="*/ 481 w 894"/>
                <a:gd name="T37" fmla="*/ 909 h 1383"/>
                <a:gd name="T38" fmla="*/ 481 w 894"/>
                <a:gd name="T39" fmla="*/ 1000 h 1383"/>
                <a:gd name="T40" fmla="*/ 527 w 894"/>
                <a:gd name="T41" fmla="*/ 1115 h 1383"/>
                <a:gd name="T42" fmla="*/ 527 w 894"/>
                <a:gd name="T43" fmla="*/ 1115 h 1383"/>
                <a:gd name="T44" fmla="*/ 465 w 894"/>
                <a:gd name="T45" fmla="*/ 1122 h 1383"/>
                <a:gd name="T46" fmla="*/ 442 w 894"/>
                <a:gd name="T47" fmla="*/ 1069 h 1383"/>
                <a:gd name="T48" fmla="*/ 381 w 894"/>
                <a:gd name="T49" fmla="*/ 1084 h 1383"/>
                <a:gd name="T50" fmla="*/ 389 w 894"/>
                <a:gd name="T51" fmla="*/ 1122 h 1383"/>
                <a:gd name="T52" fmla="*/ 359 w 894"/>
                <a:gd name="T53" fmla="*/ 1153 h 1383"/>
                <a:gd name="T54" fmla="*/ 465 w 894"/>
                <a:gd name="T55" fmla="*/ 1237 h 1383"/>
                <a:gd name="T56" fmla="*/ 580 w 894"/>
                <a:gd name="T57" fmla="*/ 1191 h 1383"/>
                <a:gd name="T58" fmla="*/ 580 w 894"/>
                <a:gd name="T59" fmla="*/ 1191 h 1383"/>
                <a:gd name="T60" fmla="*/ 595 w 894"/>
                <a:gd name="T61" fmla="*/ 1283 h 1383"/>
                <a:gd name="T62" fmla="*/ 588 w 894"/>
                <a:gd name="T63" fmla="*/ 1321 h 1383"/>
                <a:gd name="T64" fmla="*/ 504 w 894"/>
                <a:gd name="T65" fmla="*/ 1306 h 1383"/>
                <a:gd name="T66" fmla="*/ 397 w 894"/>
                <a:gd name="T67" fmla="*/ 1268 h 1383"/>
                <a:gd name="T68" fmla="*/ 374 w 894"/>
                <a:gd name="T69" fmla="*/ 1290 h 1383"/>
                <a:gd name="T70" fmla="*/ 351 w 894"/>
                <a:gd name="T71" fmla="*/ 1359 h 1383"/>
                <a:gd name="T72" fmla="*/ 313 w 894"/>
                <a:gd name="T73" fmla="*/ 1382 h 1383"/>
                <a:gd name="T74" fmla="*/ 267 w 894"/>
                <a:gd name="T75" fmla="*/ 1336 h 1383"/>
                <a:gd name="T76" fmla="*/ 267 w 894"/>
                <a:gd name="T77" fmla="*/ 1336 h 1383"/>
                <a:gd name="T78" fmla="*/ 213 w 894"/>
                <a:gd name="T79" fmla="*/ 1206 h 1383"/>
                <a:gd name="T80" fmla="*/ 84 w 894"/>
                <a:gd name="T81" fmla="*/ 1145 h 1383"/>
                <a:gd name="T82" fmla="*/ 7 w 894"/>
                <a:gd name="T83" fmla="*/ 1099 h 1383"/>
                <a:gd name="T84" fmla="*/ 61 w 894"/>
                <a:gd name="T85" fmla="*/ 985 h 1383"/>
                <a:gd name="T86" fmla="*/ 76 w 894"/>
                <a:gd name="T87" fmla="*/ 954 h 1383"/>
                <a:gd name="T88" fmla="*/ 76 w 894"/>
                <a:gd name="T89" fmla="*/ 954 h 1383"/>
                <a:gd name="T90" fmla="*/ 84 w 894"/>
                <a:gd name="T91" fmla="*/ 794 h 1383"/>
                <a:gd name="T92" fmla="*/ 106 w 894"/>
                <a:gd name="T93" fmla="*/ 718 h 1383"/>
                <a:gd name="T94" fmla="*/ 183 w 894"/>
                <a:gd name="T95" fmla="*/ 626 h 1383"/>
                <a:gd name="T96" fmla="*/ 122 w 894"/>
                <a:gd name="T97" fmla="*/ 565 h 1383"/>
                <a:gd name="T98" fmla="*/ 129 w 894"/>
                <a:gd name="T99" fmla="*/ 504 h 1383"/>
                <a:gd name="T100" fmla="*/ 84 w 894"/>
                <a:gd name="T101" fmla="*/ 404 h 1383"/>
                <a:gd name="T102" fmla="*/ 84 w 894"/>
                <a:gd name="T103" fmla="*/ 404 h 1383"/>
                <a:gd name="T104" fmla="*/ 38 w 894"/>
                <a:gd name="T105" fmla="*/ 305 h 1383"/>
                <a:gd name="T106" fmla="*/ 91 w 894"/>
                <a:gd name="T107" fmla="*/ 213 h 1383"/>
                <a:gd name="T108" fmla="*/ 76 w 894"/>
                <a:gd name="T109" fmla="*/ 129 h 1383"/>
                <a:gd name="T110" fmla="*/ 129 w 894"/>
                <a:gd name="T111" fmla="*/ 84 h 1383"/>
                <a:gd name="T112" fmla="*/ 236 w 894"/>
                <a:gd name="T113" fmla="*/ 137 h 1383"/>
                <a:gd name="T114" fmla="*/ 244 w 894"/>
                <a:gd name="T115" fmla="*/ 45 h 1383"/>
                <a:gd name="T116" fmla="*/ 343 w 894"/>
                <a:gd name="T117" fmla="*/ 0 h 1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94" h="1383">
                  <a:moveTo>
                    <a:pt x="343" y="0"/>
                  </a:moveTo>
                  <a:lnTo>
                    <a:pt x="343" y="0"/>
                  </a:lnTo>
                  <a:cubicBezTo>
                    <a:pt x="374" y="15"/>
                    <a:pt x="404" y="45"/>
                    <a:pt x="435" y="61"/>
                  </a:cubicBezTo>
                  <a:cubicBezTo>
                    <a:pt x="450" y="68"/>
                    <a:pt x="481" y="53"/>
                    <a:pt x="488" y="68"/>
                  </a:cubicBezTo>
                  <a:cubicBezTo>
                    <a:pt x="519" y="107"/>
                    <a:pt x="496" y="168"/>
                    <a:pt x="534" y="190"/>
                  </a:cubicBezTo>
                  <a:cubicBezTo>
                    <a:pt x="557" y="213"/>
                    <a:pt x="595" y="152"/>
                    <a:pt x="626" y="168"/>
                  </a:cubicBezTo>
                  <a:cubicBezTo>
                    <a:pt x="649" y="183"/>
                    <a:pt x="611" y="221"/>
                    <a:pt x="618" y="236"/>
                  </a:cubicBezTo>
                  <a:cubicBezTo>
                    <a:pt x="626" y="259"/>
                    <a:pt x="656" y="252"/>
                    <a:pt x="672" y="267"/>
                  </a:cubicBezTo>
                  <a:cubicBezTo>
                    <a:pt x="687" y="290"/>
                    <a:pt x="679" y="313"/>
                    <a:pt x="695" y="336"/>
                  </a:cubicBezTo>
                  <a:cubicBezTo>
                    <a:pt x="702" y="351"/>
                    <a:pt x="740" y="351"/>
                    <a:pt x="748" y="374"/>
                  </a:cubicBezTo>
                  <a:cubicBezTo>
                    <a:pt x="748" y="389"/>
                    <a:pt x="710" y="420"/>
                    <a:pt x="725" y="427"/>
                  </a:cubicBezTo>
                  <a:cubicBezTo>
                    <a:pt x="763" y="443"/>
                    <a:pt x="832" y="389"/>
                    <a:pt x="855" y="427"/>
                  </a:cubicBezTo>
                  <a:cubicBezTo>
                    <a:pt x="893" y="481"/>
                    <a:pt x="863" y="557"/>
                    <a:pt x="863" y="618"/>
                  </a:cubicBezTo>
                  <a:lnTo>
                    <a:pt x="863" y="618"/>
                  </a:lnTo>
                  <a:cubicBezTo>
                    <a:pt x="847" y="657"/>
                    <a:pt x="824" y="687"/>
                    <a:pt x="809" y="725"/>
                  </a:cubicBezTo>
                  <a:cubicBezTo>
                    <a:pt x="802" y="763"/>
                    <a:pt x="824" y="817"/>
                    <a:pt x="794" y="832"/>
                  </a:cubicBezTo>
                  <a:cubicBezTo>
                    <a:pt x="748" y="863"/>
                    <a:pt x="679" y="824"/>
                    <a:pt x="626" y="847"/>
                  </a:cubicBezTo>
                  <a:cubicBezTo>
                    <a:pt x="588" y="863"/>
                    <a:pt x="588" y="924"/>
                    <a:pt x="557" y="947"/>
                  </a:cubicBezTo>
                  <a:cubicBezTo>
                    <a:pt x="527" y="954"/>
                    <a:pt x="504" y="893"/>
                    <a:pt x="481" y="909"/>
                  </a:cubicBezTo>
                  <a:cubicBezTo>
                    <a:pt x="458" y="924"/>
                    <a:pt x="473" y="970"/>
                    <a:pt x="481" y="1000"/>
                  </a:cubicBezTo>
                  <a:cubicBezTo>
                    <a:pt x="488" y="1038"/>
                    <a:pt x="511" y="1076"/>
                    <a:pt x="527" y="1115"/>
                  </a:cubicBezTo>
                  <a:lnTo>
                    <a:pt x="527" y="1115"/>
                  </a:lnTo>
                  <a:cubicBezTo>
                    <a:pt x="504" y="1115"/>
                    <a:pt x="481" y="1130"/>
                    <a:pt x="465" y="1122"/>
                  </a:cubicBezTo>
                  <a:cubicBezTo>
                    <a:pt x="450" y="1107"/>
                    <a:pt x="458" y="1076"/>
                    <a:pt x="442" y="1069"/>
                  </a:cubicBezTo>
                  <a:cubicBezTo>
                    <a:pt x="427" y="1061"/>
                    <a:pt x="397" y="1076"/>
                    <a:pt x="381" y="1084"/>
                  </a:cubicBezTo>
                  <a:cubicBezTo>
                    <a:pt x="374" y="1092"/>
                    <a:pt x="389" y="1107"/>
                    <a:pt x="389" y="1122"/>
                  </a:cubicBezTo>
                  <a:cubicBezTo>
                    <a:pt x="381" y="1138"/>
                    <a:pt x="351" y="1138"/>
                    <a:pt x="359" y="1153"/>
                  </a:cubicBezTo>
                  <a:cubicBezTo>
                    <a:pt x="381" y="1191"/>
                    <a:pt x="420" y="1229"/>
                    <a:pt x="465" y="1237"/>
                  </a:cubicBezTo>
                  <a:cubicBezTo>
                    <a:pt x="511" y="1237"/>
                    <a:pt x="542" y="1206"/>
                    <a:pt x="580" y="1191"/>
                  </a:cubicBezTo>
                  <a:lnTo>
                    <a:pt x="580" y="1191"/>
                  </a:lnTo>
                  <a:cubicBezTo>
                    <a:pt x="588" y="1222"/>
                    <a:pt x="595" y="1252"/>
                    <a:pt x="595" y="1283"/>
                  </a:cubicBezTo>
                  <a:cubicBezTo>
                    <a:pt x="595" y="1298"/>
                    <a:pt x="603" y="1321"/>
                    <a:pt x="588" y="1321"/>
                  </a:cubicBezTo>
                  <a:cubicBezTo>
                    <a:pt x="565" y="1329"/>
                    <a:pt x="534" y="1313"/>
                    <a:pt x="504" y="1306"/>
                  </a:cubicBezTo>
                  <a:cubicBezTo>
                    <a:pt x="465" y="1290"/>
                    <a:pt x="435" y="1268"/>
                    <a:pt x="397" y="1268"/>
                  </a:cubicBezTo>
                  <a:cubicBezTo>
                    <a:pt x="389" y="1268"/>
                    <a:pt x="381" y="1283"/>
                    <a:pt x="374" y="1290"/>
                  </a:cubicBezTo>
                  <a:cubicBezTo>
                    <a:pt x="366" y="1313"/>
                    <a:pt x="366" y="1344"/>
                    <a:pt x="351" y="1359"/>
                  </a:cubicBezTo>
                  <a:cubicBezTo>
                    <a:pt x="343" y="1374"/>
                    <a:pt x="328" y="1382"/>
                    <a:pt x="313" y="1382"/>
                  </a:cubicBezTo>
                  <a:cubicBezTo>
                    <a:pt x="290" y="1374"/>
                    <a:pt x="282" y="1351"/>
                    <a:pt x="267" y="1336"/>
                  </a:cubicBezTo>
                  <a:lnTo>
                    <a:pt x="267" y="1336"/>
                  </a:lnTo>
                  <a:cubicBezTo>
                    <a:pt x="252" y="1290"/>
                    <a:pt x="244" y="1237"/>
                    <a:pt x="213" y="1206"/>
                  </a:cubicBezTo>
                  <a:cubicBezTo>
                    <a:pt x="175" y="1176"/>
                    <a:pt x="122" y="1168"/>
                    <a:pt x="84" y="1145"/>
                  </a:cubicBezTo>
                  <a:cubicBezTo>
                    <a:pt x="53" y="1130"/>
                    <a:pt x="7" y="1130"/>
                    <a:pt x="7" y="1099"/>
                  </a:cubicBezTo>
                  <a:cubicBezTo>
                    <a:pt x="0" y="1054"/>
                    <a:pt x="45" y="1023"/>
                    <a:pt x="61" y="985"/>
                  </a:cubicBezTo>
                  <a:cubicBezTo>
                    <a:pt x="68" y="977"/>
                    <a:pt x="68" y="962"/>
                    <a:pt x="76" y="954"/>
                  </a:cubicBezTo>
                  <a:lnTo>
                    <a:pt x="76" y="954"/>
                  </a:lnTo>
                  <a:cubicBezTo>
                    <a:pt x="76" y="901"/>
                    <a:pt x="76" y="847"/>
                    <a:pt x="84" y="794"/>
                  </a:cubicBezTo>
                  <a:cubicBezTo>
                    <a:pt x="84" y="771"/>
                    <a:pt x="99" y="740"/>
                    <a:pt x="106" y="718"/>
                  </a:cubicBezTo>
                  <a:cubicBezTo>
                    <a:pt x="129" y="687"/>
                    <a:pt x="183" y="664"/>
                    <a:pt x="183" y="626"/>
                  </a:cubicBezTo>
                  <a:cubicBezTo>
                    <a:pt x="183" y="595"/>
                    <a:pt x="137" y="595"/>
                    <a:pt x="122" y="565"/>
                  </a:cubicBezTo>
                  <a:cubicBezTo>
                    <a:pt x="114" y="549"/>
                    <a:pt x="129" y="527"/>
                    <a:pt x="129" y="504"/>
                  </a:cubicBezTo>
                  <a:cubicBezTo>
                    <a:pt x="114" y="465"/>
                    <a:pt x="99" y="435"/>
                    <a:pt x="84" y="404"/>
                  </a:cubicBezTo>
                  <a:lnTo>
                    <a:pt x="84" y="404"/>
                  </a:lnTo>
                  <a:cubicBezTo>
                    <a:pt x="68" y="374"/>
                    <a:pt x="38" y="343"/>
                    <a:pt x="38" y="305"/>
                  </a:cubicBezTo>
                  <a:cubicBezTo>
                    <a:pt x="38" y="274"/>
                    <a:pt x="84" y="252"/>
                    <a:pt x="91" y="213"/>
                  </a:cubicBezTo>
                  <a:cubicBezTo>
                    <a:pt x="99" y="190"/>
                    <a:pt x="84" y="160"/>
                    <a:pt x="76" y="129"/>
                  </a:cubicBezTo>
                  <a:cubicBezTo>
                    <a:pt x="76" y="129"/>
                    <a:pt x="122" y="84"/>
                    <a:pt x="129" y="84"/>
                  </a:cubicBezTo>
                  <a:cubicBezTo>
                    <a:pt x="137" y="84"/>
                    <a:pt x="236" y="137"/>
                    <a:pt x="236" y="137"/>
                  </a:cubicBezTo>
                  <a:cubicBezTo>
                    <a:pt x="236" y="107"/>
                    <a:pt x="229" y="68"/>
                    <a:pt x="244" y="45"/>
                  </a:cubicBezTo>
                  <a:cubicBezTo>
                    <a:pt x="267" y="15"/>
                    <a:pt x="305" y="15"/>
                    <a:pt x="343" y="0"/>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03" name="Freeform 73"/>
            <p:cNvSpPr>
              <a:spLocks noChangeArrowheads="1"/>
            </p:cNvSpPr>
            <p:nvPr/>
          </p:nvSpPr>
          <p:spPr bwMode="auto">
            <a:xfrm>
              <a:off x="7690937" y="8605838"/>
              <a:ext cx="82545" cy="63500"/>
            </a:xfrm>
            <a:custGeom>
              <a:avLst/>
              <a:gdLst>
                <a:gd name="T0" fmla="*/ 229 w 230"/>
                <a:gd name="T1" fmla="*/ 130 h 177"/>
                <a:gd name="T2" fmla="*/ 229 w 230"/>
                <a:gd name="T3" fmla="*/ 130 h 177"/>
                <a:gd name="T4" fmla="*/ 176 w 230"/>
                <a:gd name="T5" fmla="*/ 54 h 177"/>
                <a:gd name="T6" fmla="*/ 176 w 230"/>
                <a:gd name="T7" fmla="*/ 54 h 177"/>
                <a:gd name="T8" fmla="*/ 114 w 230"/>
                <a:gd name="T9" fmla="*/ 61 h 177"/>
                <a:gd name="T10" fmla="*/ 91 w 230"/>
                <a:gd name="T11" fmla="*/ 8 h 177"/>
                <a:gd name="T12" fmla="*/ 30 w 230"/>
                <a:gd name="T13" fmla="*/ 23 h 177"/>
                <a:gd name="T14" fmla="*/ 38 w 230"/>
                <a:gd name="T15" fmla="*/ 61 h 177"/>
                <a:gd name="T16" fmla="*/ 8 w 230"/>
                <a:gd name="T17" fmla="*/ 92 h 177"/>
                <a:gd name="T18" fmla="*/ 114 w 230"/>
                <a:gd name="T19" fmla="*/ 176 h 177"/>
                <a:gd name="T20" fmla="*/ 229 w 230"/>
                <a:gd name="T21" fmla="*/ 130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0" h="177">
                  <a:moveTo>
                    <a:pt x="229" y="130"/>
                  </a:moveTo>
                  <a:lnTo>
                    <a:pt x="229" y="130"/>
                  </a:lnTo>
                  <a:cubicBezTo>
                    <a:pt x="176" y="54"/>
                    <a:pt x="176" y="54"/>
                    <a:pt x="176" y="54"/>
                  </a:cubicBezTo>
                  <a:lnTo>
                    <a:pt x="176" y="54"/>
                  </a:lnTo>
                  <a:cubicBezTo>
                    <a:pt x="153" y="54"/>
                    <a:pt x="130" y="69"/>
                    <a:pt x="114" y="61"/>
                  </a:cubicBezTo>
                  <a:cubicBezTo>
                    <a:pt x="99" y="46"/>
                    <a:pt x="107" y="15"/>
                    <a:pt x="91" y="8"/>
                  </a:cubicBezTo>
                  <a:cubicBezTo>
                    <a:pt x="76" y="0"/>
                    <a:pt x="46" y="15"/>
                    <a:pt x="30" y="23"/>
                  </a:cubicBezTo>
                  <a:cubicBezTo>
                    <a:pt x="23" y="31"/>
                    <a:pt x="38" y="46"/>
                    <a:pt x="38" y="61"/>
                  </a:cubicBezTo>
                  <a:cubicBezTo>
                    <a:pt x="30" y="77"/>
                    <a:pt x="0" y="77"/>
                    <a:pt x="8" y="92"/>
                  </a:cubicBezTo>
                  <a:cubicBezTo>
                    <a:pt x="30" y="130"/>
                    <a:pt x="69" y="168"/>
                    <a:pt x="114" y="176"/>
                  </a:cubicBezTo>
                  <a:cubicBezTo>
                    <a:pt x="160" y="176"/>
                    <a:pt x="191" y="145"/>
                    <a:pt x="229" y="130"/>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04" name="Freeform 74"/>
            <p:cNvSpPr>
              <a:spLocks noChangeArrowheads="1"/>
            </p:cNvSpPr>
            <p:nvPr/>
          </p:nvSpPr>
          <p:spPr bwMode="auto">
            <a:xfrm>
              <a:off x="7549658" y="8440738"/>
              <a:ext cx="520666" cy="468312"/>
            </a:xfrm>
            <a:custGeom>
              <a:avLst/>
              <a:gdLst>
                <a:gd name="T0" fmla="*/ 619 w 1445"/>
                <a:gd name="T1" fmla="*/ 588 h 1299"/>
                <a:gd name="T2" fmla="*/ 619 w 1445"/>
                <a:gd name="T3" fmla="*/ 588 h 1299"/>
                <a:gd name="T4" fmla="*/ 566 w 1445"/>
                <a:gd name="T5" fmla="*/ 512 h 1299"/>
                <a:gd name="T6" fmla="*/ 566 w 1445"/>
                <a:gd name="T7" fmla="*/ 512 h 1299"/>
                <a:gd name="T8" fmla="*/ 520 w 1445"/>
                <a:gd name="T9" fmla="*/ 397 h 1299"/>
                <a:gd name="T10" fmla="*/ 520 w 1445"/>
                <a:gd name="T11" fmla="*/ 306 h 1299"/>
                <a:gd name="T12" fmla="*/ 596 w 1445"/>
                <a:gd name="T13" fmla="*/ 344 h 1299"/>
                <a:gd name="T14" fmla="*/ 665 w 1445"/>
                <a:gd name="T15" fmla="*/ 244 h 1299"/>
                <a:gd name="T16" fmla="*/ 833 w 1445"/>
                <a:gd name="T17" fmla="*/ 229 h 1299"/>
                <a:gd name="T18" fmla="*/ 848 w 1445"/>
                <a:gd name="T19" fmla="*/ 122 h 1299"/>
                <a:gd name="T20" fmla="*/ 902 w 1445"/>
                <a:gd name="T21" fmla="*/ 15 h 1299"/>
                <a:gd name="T22" fmla="*/ 902 w 1445"/>
                <a:gd name="T23" fmla="*/ 15 h 1299"/>
                <a:gd name="T24" fmla="*/ 955 w 1445"/>
                <a:gd name="T25" fmla="*/ 115 h 1299"/>
                <a:gd name="T26" fmla="*/ 1054 w 1445"/>
                <a:gd name="T27" fmla="*/ 15 h 1299"/>
                <a:gd name="T28" fmla="*/ 1169 w 1445"/>
                <a:gd name="T29" fmla="*/ 38 h 1299"/>
                <a:gd name="T30" fmla="*/ 1146 w 1445"/>
                <a:gd name="T31" fmla="*/ 137 h 1299"/>
                <a:gd name="T32" fmla="*/ 1238 w 1445"/>
                <a:gd name="T33" fmla="*/ 198 h 1299"/>
                <a:gd name="T34" fmla="*/ 1238 w 1445"/>
                <a:gd name="T35" fmla="*/ 198 h 1299"/>
                <a:gd name="T36" fmla="*/ 1291 w 1445"/>
                <a:gd name="T37" fmla="*/ 260 h 1299"/>
                <a:gd name="T38" fmla="*/ 1329 w 1445"/>
                <a:gd name="T39" fmla="*/ 382 h 1299"/>
                <a:gd name="T40" fmla="*/ 1345 w 1445"/>
                <a:gd name="T41" fmla="*/ 504 h 1299"/>
                <a:gd name="T42" fmla="*/ 1421 w 1445"/>
                <a:gd name="T43" fmla="*/ 519 h 1299"/>
                <a:gd name="T44" fmla="*/ 1406 w 1445"/>
                <a:gd name="T45" fmla="*/ 680 h 1299"/>
                <a:gd name="T46" fmla="*/ 1345 w 1445"/>
                <a:gd name="T47" fmla="*/ 741 h 1299"/>
                <a:gd name="T48" fmla="*/ 1184 w 1445"/>
                <a:gd name="T49" fmla="*/ 787 h 1299"/>
                <a:gd name="T50" fmla="*/ 1115 w 1445"/>
                <a:gd name="T51" fmla="*/ 947 h 1299"/>
                <a:gd name="T52" fmla="*/ 1161 w 1445"/>
                <a:gd name="T53" fmla="*/ 1085 h 1299"/>
                <a:gd name="T54" fmla="*/ 1161 w 1445"/>
                <a:gd name="T55" fmla="*/ 1085 h 1299"/>
                <a:gd name="T56" fmla="*/ 1093 w 1445"/>
                <a:gd name="T57" fmla="*/ 1062 h 1299"/>
                <a:gd name="T58" fmla="*/ 932 w 1445"/>
                <a:gd name="T59" fmla="*/ 1069 h 1299"/>
                <a:gd name="T60" fmla="*/ 902 w 1445"/>
                <a:gd name="T61" fmla="*/ 1115 h 1299"/>
                <a:gd name="T62" fmla="*/ 795 w 1445"/>
                <a:gd name="T63" fmla="*/ 1184 h 1299"/>
                <a:gd name="T64" fmla="*/ 695 w 1445"/>
                <a:gd name="T65" fmla="*/ 1192 h 1299"/>
                <a:gd name="T66" fmla="*/ 581 w 1445"/>
                <a:gd name="T67" fmla="*/ 1245 h 1299"/>
                <a:gd name="T68" fmla="*/ 474 w 1445"/>
                <a:gd name="T69" fmla="*/ 1253 h 1299"/>
                <a:gd name="T70" fmla="*/ 436 w 1445"/>
                <a:gd name="T71" fmla="*/ 1215 h 1299"/>
                <a:gd name="T72" fmla="*/ 405 w 1445"/>
                <a:gd name="T73" fmla="*/ 1283 h 1299"/>
                <a:gd name="T74" fmla="*/ 405 w 1445"/>
                <a:gd name="T75" fmla="*/ 1283 h 1299"/>
                <a:gd name="T76" fmla="*/ 359 w 1445"/>
                <a:gd name="T77" fmla="*/ 1283 h 1299"/>
                <a:gd name="T78" fmla="*/ 329 w 1445"/>
                <a:gd name="T79" fmla="*/ 1146 h 1299"/>
                <a:gd name="T80" fmla="*/ 382 w 1445"/>
                <a:gd name="T81" fmla="*/ 1100 h 1299"/>
                <a:gd name="T82" fmla="*/ 314 w 1445"/>
                <a:gd name="T83" fmla="*/ 1069 h 1299"/>
                <a:gd name="T84" fmla="*/ 291 w 1445"/>
                <a:gd name="T85" fmla="*/ 955 h 1299"/>
                <a:gd name="T86" fmla="*/ 123 w 1445"/>
                <a:gd name="T87" fmla="*/ 886 h 1299"/>
                <a:gd name="T88" fmla="*/ 100 w 1445"/>
                <a:gd name="T89" fmla="*/ 787 h 1299"/>
                <a:gd name="T90" fmla="*/ 31 w 1445"/>
                <a:gd name="T91" fmla="*/ 726 h 1299"/>
                <a:gd name="T92" fmla="*/ 8 w 1445"/>
                <a:gd name="T93" fmla="*/ 680 h 1299"/>
                <a:gd name="T94" fmla="*/ 77 w 1445"/>
                <a:gd name="T95" fmla="*/ 649 h 1299"/>
                <a:gd name="T96" fmla="*/ 130 w 1445"/>
                <a:gd name="T97" fmla="*/ 741 h 1299"/>
                <a:gd name="T98" fmla="*/ 237 w 1445"/>
                <a:gd name="T99" fmla="*/ 771 h 1299"/>
                <a:gd name="T100" fmla="*/ 306 w 1445"/>
                <a:gd name="T101" fmla="*/ 733 h 1299"/>
                <a:gd name="T102" fmla="*/ 306 w 1445"/>
                <a:gd name="T103" fmla="*/ 733 h 1299"/>
                <a:gd name="T104" fmla="*/ 352 w 1445"/>
                <a:gd name="T105" fmla="*/ 779 h 1299"/>
                <a:gd name="T106" fmla="*/ 390 w 1445"/>
                <a:gd name="T107" fmla="*/ 756 h 1299"/>
                <a:gd name="T108" fmla="*/ 413 w 1445"/>
                <a:gd name="T109" fmla="*/ 687 h 1299"/>
                <a:gd name="T110" fmla="*/ 436 w 1445"/>
                <a:gd name="T111" fmla="*/ 665 h 1299"/>
                <a:gd name="T112" fmla="*/ 543 w 1445"/>
                <a:gd name="T113" fmla="*/ 703 h 1299"/>
                <a:gd name="T114" fmla="*/ 627 w 1445"/>
                <a:gd name="T115" fmla="*/ 718 h 1299"/>
                <a:gd name="T116" fmla="*/ 634 w 1445"/>
                <a:gd name="T117" fmla="*/ 680 h 1299"/>
                <a:gd name="T118" fmla="*/ 619 w 1445"/>
                <a:gd name="T119" fmla="*/ 588 h 1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445" h="1299">
                  <a:moveTo>
                    <a:pt x="619" y="588"/>
                  </a:moveTo>
                  <a:lnTo>
                    <a:pt x="619" y="588"/>
                  </a:lnTo>
                  <a:cubicBezTo>
                    <a:pt x="566" y="512"/>
                    <a:pt x="566" y="512"/>
                    <a:pt x="566" y="512"/>
                  </a:cubicBezTo>
                  <a:lnTo>
                    <a:pt x="566" y="512"/>
                  </a:lnTo>
                  <a:cubicBezTo>
                    <a:pt x="550" y="473"/>
                    <a:pt x="527" y="435"/>
                    <a:pt x="520" y="397"/>
                  </a:cubicBezTo>
                  <a:cubicBezTo>
                    <a:pt x="512" y="367"/>
                    <a:pt x="497" y="321"/>
                    <a:pt x="520" y="306"/>
                  </a:cubicBezTo>
                  <a:cubicBezTo>
                    <a:pt x="543" y="290"/>
                    <a:pt x="566" y="351"/>
                    <a:pt x="596" y="344"/>
                  </a:cubicBezTo>
                  <a:cubicBezTo>
                    <a:pt x="627" y="321"/>
                    <a:pt x="627" y="260"/>
                    <a:pt x="665" y="244"/>
                  </a:cubicBezTo>
                  <a:cubicBezTo>
                    <a:pt x="718" y="221"/>
                    <a:pt x="787" y="260"/>
                    <a:pt x="833" y="229"/>
                  </a:cubicBezTo>
                  <a:cubicBezTo>
                    <a:pt x="863" y="214"/>
                    <a:pt x="841" y="160"/>
                    <a:pt x="848" y="122"/>
                  </a:cubicBezTo>
                  <a:cubicBezTo>
                    <a:pt x="863" y="84"/>
                    <a:pt x="886" y="54"/>
                    <a:pt x="902" y="15"/>
                  </a:cubicBezTo>
                  <a:lnTo>
                    <a:pt x="902" y="15"/>
                  </a:lnTo>
                  <a:cubicBezTo>
                    <a:pt x="925" y="46"/>
                    <a:pt x="925" y="115"/>
                    <a:pt x="955" y="115"/>
                  </a:cubicBezTo>
                  <a:cubicBezTo>
                    <a:pt x="1009" y="115"/>
                    <a:pt x="1016" y="31"/>
                    <a:pt x="1054" y="15"/>
                  </a:cubicBezTo>
                  <a:cubicBezTo>
                    <a:pt x="1093" y="0"/>
                    <a:pt x="1146" y="8"/>
                    <a:pt x="1169" y="38"/>
                  </a:cubicBezTo>
                  <a:cubicBezTo>
                    <a:pt x="1192" y="61"/>
                    <a:pt x="1138" y="107"/>
                    <a:pt x="1146" y="137"/>
                  </a:cubicBezTo>
                  <a:cubicBezTo>
                    <a:pt x="1161" y="168"/>
                    <a:pt x="1207" y="176"/>
                    <a:pt x="1238" y="198"/>
                  </a:cubicBezTo>
                  <a:lnTo>
                    <a:pt x="1238" y="198"/>
                  </a:lnTo>
                  <a:cubicBezTo>
                    <a:pt x="1253" y="214"/>
                    <a:pt x="1284" y="237"/>
                    <a:pt x="1291" y="260"/>
                  </a:cubicBezTo>
                  <a:cubicBezTo>
                    <a:pt x="1314" y="298"/>
                    <a:pt x="1322" y="336"/>
                    <a:pt x="1329" y="382"/>
                  </a:cubicBezTo>
                  <a:cubicBezTo>
                    <a:pt x="1337" y="420"/>
                    <a:pt x="1322" y="473"/>
                    <a:pt x="1345" y="504"/>
                  </a:cubicBezTo>
                  <a:cubicBezTo>
                    <a:pt x="1360" y="527"/>
                    <a:pt x="1413" y="496"/>
                    <a:pt x="1421" y="519"/>
                  </a:cubicBezTo>
                  <a:cubicBezTo>
                    <a:pt x="1444" y="565"/>
                    <a:pt x="1421" y="626"/>
                    <a:pt x="1406" y="680"/>
                  </a:cubicBezTo>
                  <a:cubicBezTo>
                    <a:pt x="1398" y="703"/>
                    <a:pt x="1375" y="733"/>
                    <a:pt x="1345" y="741"/>
                  </a:cubicBezTo>
                  <a:cubicBezTo>
                    <a:pt x="1299" y="764"/>
                    <a:pt x="1223" y="748"/>
                    <a:pt x="1184" y="787"/>
                  </a:cubicBezTo>
                  <a:cubicBezTo>
                    <a:pt x="1138" y="825"/>
                    <a:pt x="1115" y="886"/>
                    <a:pt x="1115" y="947"/>
                  </a:cubicBezTo>
                  <a:cubicBezTo>
                    <a:pt x="1108" y="993"/>
                    <a:pt x="1146" y="1039"/>
                    <a:pt x="1161" y="1085"/>
                  </a:cubicBezTo>
                  <a:lnTo>
                    <a:pt x="1161" y="1085"/>
                  </a:lnTo>
                  <a:cubicBezTo>
                    <a:pt x="1138" y="1077"/>
                    <a:pt x="1115" y="1069"/>
                    <a:pt x="1093" y="1062"/>
                  </a:cubicBezTo>
                  <a:cubicBezTo>
                    <a:pt x="1093" y="1062"/>
                    <a:pt x="948" y="1069"/>
                    <a:pt x="932" y="1069"/>
                  </a:cubicBezTo>
                  <a:cubicBezTo>
                    <a:pt x="925" y="1069"/>
                    <a:pt x="902" y="1115"/>
                    <a:pt x="902" y="1115"/>
                  </a:cubicBezTo>
                  <a:cubicBezTo>
                    <a:pt x="863" y="1138"/>
                    <a:pt x="833" y="1169"/>
                    <a:pt x="795" y="1184"/>
                  </a:cubicBezTo>
                  <a:cubicBezTo>
                    <a:pt x="764" y="1192"/>
                    <a:pt x="734" y="1184"/>
                    <a:pt x="695" y="1192"/>
                  </a:cubicBezTo>
                  <a:cubicBezTo>
                    <a:pt x="657" y="1207"/>
                    <a:pt x="619" y="1237"/>
                    <a:pt x="581" y="1245"/>
                  </a:cubicBezTo>
                  <a:cubicBezTo>
                    <a:pt x="550" y="1253"/>
                    <a:pt x="512" y="1260"/>
                    <a:pt x="474" y="1253"/>
                  </a:cubicBezTo>
                  <a:cubicBezTo>
                    <a:pt x="459" y="1245"/>
                    <a:pt x="451" y="1207"/>
                    <a:pt x="436" y="1215"/>
                  </a:cubicBezTo>
                  <a:cubicBezTo>
                    <a:pt x="405" y="1222"/>
                    <a:pt x="413" y="1260"/>
                    <a:pt x="405" y="1283"/>
                  </a:cubicBezTo>
                  <a:lnTo>
                    <a:pt x="405" y="1283"/>
                  </a:lnTo>
                  <a:cubicBezTo>
                    <a:pt x="390" y="1283"/>
                    <a:pt x="367" y="1298"/>
                    <a:pt x="359" y="1283"/>
                  </a:cubicBezTo>
                  <a:cubicBezTo>
                    <a:pt x="329" y="1245"/>
                    <a:pt x="321" y="1192"/>
                    <a:pt x="329" y="1146"/>
                  </a:cubicBezTo>
                  <a:cubicBezTo>
                    <a:pt x="329" y="1123"/>
                    <a:pt x="390" y="1130"/>
                    <a:pt x="382" y="1100"/>
                  </a:cubicBezTo>
                  <a:cubicBezTo>
                    <a:pt x="382" y="1077"/>
                    <a:pt x="329" y="1092"/>
                    <a:pt x="314" y="1069"/>
                  </a:cubicBezTo>
                  <a:cubicBezTo>
                    <a:pt x="291" y="1039"/>
                    <a:pt x="321" y="985"/>
                    <a:pt x="291" y="955"/>
                  </a:cubicBezTo>
                  <a:cubicBezTo>
                    <a:pt x="252" y="917"/>
                    <a:pt x="168" y="924"/>
                    <a:pt x="123" y="886"/>
                  </a:cubicBezTo>
                  <a:cubicBezTo>
                    <a:pt x="100" y="863"/>
                    <a:pt x="115" y="817"/>
                    <a:pt x="100" y="787"/>
                  </a:cubicBezTo>
                  <a:cubicBezTo>
                    <a:pt x="84" y="764"/>
                    <a:pt x="54" y="748"/>
                    <a:pt x="31" y="726"/>
                  </a:cubicBezTo>
                  <a:cubicBezTo>
                    <a:pt x="23" y="710"/>
                    <a:pt x="0" y="695"/>
                    <a:pt x="8" y="680"/>
                  </a:cubicBezTo>
                  <a:cubicBezTo>
                    <a:pt x="16" y="657"/>
                    <a:pt x="54" y="634"/>
                    <a:pt x="77" y="649"/>
                  </a:cubicBezTo>
                  <a:cubicBezTo>
                    <a:pt x="107" y="665"/>
                    <a:pt x="100" y="718"/>
                    <a:pt x="130" y="741"/>
                  </a:cubicBezTo>
                  <a:cubicBezTo>
                    <a:pt x="161" y="764"/>
                    <a:pt x="199" y="779"/>
                    <a:pt x="237" y="771"/>
                  </a:cubicBezTo>
                  <a:cubicBezTo>
                    <a:pt x="268" y="771"/>
                    <a:pt x="283" y="748"/>
                    <a:pt x="306" y="733"/>
                  </a:cubicBezTo>
                  <a:lnTo>
                    <a:pt x="306" y="733"/>
                  </a:lnTo>
                  <a:cubicBezTo>
                    <a:pt x="321" y="748"/>
                    <a:pt x="329" y="771"/>
                    <a:pt x="352" y="779"/>
                  </a:cubicBezTo>
                  <a:cubicBezTo>
                    <a:pt x="367" y="779"/>
                    <a:pt x="382" y="771"/>
                    <a:pt x="390" y="756"/>
                  </a:cubicBezTo>
                  <a:cubicBezTo>
                    <a:pt x="405" y="741"/>
                    <a:pt x="405" y="710"/>
                    <a:pt x="413" y="687"/>
                  </a:cubicBezTo>
                  <a:cubicBezTo>
                    <a:pt x="420" y="680"/>
                    <a:pt x="428" y="665"/>
                    <a:pt x="436" y="665"/>
                  </a:cubicBezTo>
                  <a:cubicBezTo>
                    <a:pt x="474" y="665"/>
                    <a:pt x="504" y="687"/>
                    <a:pt x="543" y="703"/>
                  </a:cubicBezTo>
                  <a:cubicBezTo>
                    <a:pt x="573" y="710"/>
                    <a:pt x="604" y="726"/>
                    <a:pt x="627" y="718"/>
                  </a:cubicBezTo>
                  <a:cubicBezTo>
                    <a:pt x="642" y="718"/>
                    <a:pt x="634" y="695"/>
                    <a:pt x="634" y="680"/>
                  </a:cubicBezTo>
                  <a:cubicBezTo>
                    <a:pt x="634" y="649"/>
                    <a:pt x="627" y="619"/>
                    <a:pt x="619" y="588"/>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05" name="Freeform 75"/>
            <p:cNvSpPr>
              <a:spLocks noChangeArrowheads="1"/>
            </p:cNvSpPr>
            <p:nvPr/>
          </p:nvSpPr>
          <p:spPr bwMode="auto">
            <a:xfrm>
              <a:off x="7313137" y="8415339"/>
              <a:ext cx="393674" cy="585787"/>
            </a:xfrm>
            <a:custGeom>
              <a:avLst/>
              <a:gdLst>
                <a:gd name="T0" fmla="*/ 23 w 1094"/>
                <a:gd name="T1" fmla="*/ 199 h 1628"/>
                <a:gd name="T2" fmla="*/ 161 w 1094"/>
                <a:gd name="T3" fmla="*/ 77 h 1628"/>
                <a:gd name="T4" fmla="*/ 283 w 1094"/>
                <a:gd name="T5" fmla="*/ 23 h 1628"/>
                <a:gd name="T6" fmla="*/ 405 w 1094"/>
                <a:gd name="T7" fmla="*/ 123 h 1628"/>
                <a:gd name="T8" fmla="*/ 444 w 1094"/>
                <a:gd name="T9" fmla="*/ 214 h 1628"/>
                <a:gd name="T10" fmla="*/ 604 w 1094"/>
                <a:gd name="T11" fmla="*/ 405 h 1628"/>
                <a:gd name="T12" fmla="*/ 772 w 1094"/>
                <a:gd name="T13" fmla="*/ 420 h 1628"/>
                <a:gd name="T14" fmla="*/ 757 w 1094"/>
                <a:gd name="T15" fmla="*/ 451 h 1628"/>
                <a:gd name="T16" fmla="*/ 780 w 1094"/>
                <a:gd name="T17" fmla="*/ 611 h 1628"/>
                <a:gd name="T18" fmla="*/ 963 w 1094"/>
                <a:gd name="T19" fmla="*/ 802 h 1628"/>
                <a:gd name="T20" fmla="*/ 894 w 1094"/>
                <a:gd name="T21" fmla="*/ 840 h 1628"/>
                <a:gd name="T22" fmla="*/ 734 w 1094"/>
                <a:gd name="T23" fmla="*/ 718 h 1628"/>
                <a:gd name="T24" fmla="*/ 688 w 1094"/>
                <a:gd name="T25" fmla="*/ 795 h 1628"/>
                <a:gd name="T26" fmla="*/ 780 w 1094"/>
                <a:gd name="T27" fmla="*/ 955 h 1628"/>
                <a:gd name="T28" fmla="*/ 971 w 1094"/>
                <a:gd name="T29" fmla="*/ 1138 h 1628"/>
                <a:gd name="T30" fmla="*/ 986 w 1094"/>
                <a:gd name="T31" fmla="*/ 1215 h 1628"/>
                <a:gd name="T32" fmla="*/ 1062 w 1094"/>
                <a:gd name="T33" fmla="*/ 1352 h 1628"/>
                <a:gd name="T34" fmla="*/ 1093 w 1094"/>
                <a:gd name="T35" fmla="*/ 1444 h 1628"/>
                <a:gd name="T36" fmla="*/ 1085 w 1094"/>
                <a:gd name="T37" fmla="*/ 1559 h 1628"/>
                <a:gd name="T38" fmla="*/ 1070 w 1094"/>
                <a:gd name="T39" fmla="*/ 1612 h 1628"/>
                <a:gd name="T40" fmla="*/ 1009 w 1094"/>
                <a:gd name="T41" fmla="*/ 1566 h 1628"/>
                <a:gd name="T42" fmla="*/ 917 w 1094"/>
                <a:gd name="T43" fmla="*/ 1528 h 1628"/>
                <a:gd name="T44" fmla="*/ 818 w 1094"/>
                <a:gd name="T45" fmla="*/ 1536 h 1628"/>
                <a:gd name="T46" fmla="*/ 841 w 1094"/>
                <a:gd name="T47" fmla="*/ 1597 h 1628"/>
                <a:gd name="T48" fmla="*/ 741 w 1094"/>
                <a:gd name="T49" fmla="*/ 1566 h 1628"/>
                <a:gd name="T50" fmla="*/ 719 w 1094"/>
                <a:gd name="T51" fmla="*/ 1406 h 1628"/>
                <a:gd name="T52" fmla="*/ 596 w 1094"/>
                <a:gd name="T53" fmla="*/ 1459 h 1628"/>
                <a:gd name="T54" fmla="*/ 527 w 1094"/>
                <a:gd name="T55" fmla="*/ 1490 h 1628"/>
                <a:gd name="T56" fmla="*/ 436 w 1094"/>
                <a:gd name="T57" fmla="*/ 1482 h 1628"/>
                <a:gd name="T58" fmla="*/ 352 w 1094"/>
                <a:gd name="T59" fmla="*/ 1314 h 1628"/>
                <a:gd name="T60" fmla="*/ 337 w 1094"/>
                <a:gd name="T61" fmla="*/ 1245 h 1628"/>
                <a:gd name="T62" fmla="*/ 413 w 1094"/>
                <a:gd name="T63" fmla="*/ 1062 h 1628"/>
                <a:gd name="T64" fmla="*/ 298 w 1094"/>
                <a:gd name="T65" fmla="*/ 863 h 1628"/>
                <a:gd name="T66" fmla="*/ 46 w 1094"/>
                <a:gd name="T67" fmla="*/ 795 h 1628"/>
                <a:gd name="T68" fmla="*/ 146 w 1094"/>
                <a:gd name="T69" fmla="*/ 657 h 1628"/>
                <a:gd name="T70" fmla="*/ 123 w 1094"/>
                <a:gd name="T71" fmla="*/ 375 h 1628"/>
                <a:gd name="T72" fmla="*/ 123 w 1094"/>
                <a:gd name="T73" fmla="*/ 229 h 16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94" h="1628">
                  <a:moveTo>
                    <a:pt x="23" y="199"/>
                  </a:moveTo>
                  <a:lnTo>
                    <a:pt x="23" y="199"/>
                  </a:lnTo>
                  <a:cubicBezTo>
                    <a:pt x="23" y="176"/>
                    <a:pt x="0" y="138"/>
                    <a:pt x="23" y="115"/>
                  </a:cubicBezTo>
                  <a:cubicBezTo>
                    <a:pt x="62" y="84"/>
                    <a:pt x="115" y="100"/>
                    <a:pt x="161" y="77"/>
                  </a:cubicBezTo>
                  <a:cubicBezTo>
                    <a:pt x="169" y="77"/>
                    <a:pt x="161" y="54"/>
                    <a:pt x="169" y="54"/>
                  </a:cubicBezTo>
                  <a:cubicBezTo>
                    <a:pt x="199" y="31"/>
                    <a:pt x="245" y="0"/>
                    <a:pt x="283" y="23"/>
                  </a:cubicBezTo>
                  <a:cubicBezTo>
                    <a:pt x="329" y="46"/>
                    <a:pt x="306" y="130"/>
                    <a:pt x="352" y="168"/>
                  </a:cubicBezTo>
                  <a:cubicBezTo>
                    <a:pt x="367" y="184"/>
                    <a:pt x="390" y="138"/>
                    <a:pt x="405" y="123"/>
                  </a:cubicBezTo>
                  <a:lnTo>
                    <a:pt x="405" y="123"/>
                  </a:lnTo>
                  <a:cubicBezTo>
                    <a:pt x="421" y="153"/>
                    <a:pt x="428" y="184"/>
                    <a:pt x="444" y="214"/>
                  </a:cubicBezTo>
                  <a:cubicBezTo>
                    <a:pt x="451" y="245"/>
                    <a:pt x="459" y="283"/>
                    <a:pt x="482" y="306"/>
                  </a:cubicBezTo>
                  <a:cubicBezTo>
                    <a:pt x="512" y="344"/>
                    <a:pt x="550" y="390"/>
                    <a:pt x="604" y="405"/>
                  </a:cubicBezTo>
                  <a:cubicBezTo>
                    <a:pt x="627" y="413"/>
                    <a:pt x="650" y="367"/>
                    <a:pt x="680" y="367"/>
                  </a:cubicBezTo>
                  <a:cubicBezTo>
                    <a:pt x="711" y="375"/>
                    <a:pt x="741" y="405"/>
                    <a:pt x="772" y="420"/>
                  </a:cubicBezTo>
                  <a:lnTo>
                    <a:pt x="772" y="420"/>
                  </a:lnTo>
                  <a:cubicBezTo>
                    <a:pt x="764" y="428"/>
                    <a:pt x="764" y="443"/>
                    <a:pt x="757" y="451"/>
                  </a:cubicBezTo>
                  <a:cubicBezTo>
                    <a:pt x="741" y="489"/>
                    <a:pt x="696" y="520"/>
                    <a:pt x="703" y="565"/>
                  </a:cubicBezTo>
                  <a:cubicBezTo>
                    <a:pt x="703" y="596"/>
                    <a:pt x="749" y="596"/>
                    <a:pt x="780" y="611"/>
                  </a:cubicBezTo>
                  <a:cubicBezTo>
                    <a:pt x="818" y="634"/>
                    <a:pt x="871" y="642"/>
                    <a:pt x="909" y="672"/>
                  </a:cubicBezTo>
                  <a:cubicBezTo>
                    <a:pt x="940" y="703"/>
                    <a:pt x="948" y="756"/>
                    <a:pt x="963" y="802"/>
                  </a:cubicBezTo>
                  <a:lnTo>
                    <a:pt x="963" y="802"/>
                  </a:lnTo>
                  <a:cubicBezTo>
                    <a:pt x="940" y="817"/>
                    <a:pt x="925" y="840"/>
                    <a:pt x="894" y="840"/>
                  </a:cubicBezTo>
                  <a:cubicBezTo>
                    <a:pt x="856" y="848"/>
                    <a:pt x="818" y="833"/>
                    <a:pt x="787" y="810"/>
                  </a:cubicBezTo>
                  <a:cubicBezTo>
                    <a:pt x="757" y="787"/>
                    <a:pt x="764" y="734"/>
                    <a:pt x="734" y="718"/>
                  </a:cubicBezTo>
                  <a:cubicBezTo>
                    <a:pt x="711" y="703"/>
                    <a:pt x="673" y="726"/>
                    <a:pt x="665" y="749"/>
                  </a:cubicBezTo>
                  <a:cubicBezTo>
                    <a:pt x="657" y="764"/>
                    <a:pt x="680" y="779"/>
                    <a:pt x="688" y="795"/>
                  </a:cubicBezTo>
                  <a:cubicBezTo>
                    <a:pt x="711" y="817"/>
                    <a:pt x="741" y="833"/>
                    <a:pt x="757" y="856"/>
                  </a:cubicBezTo>
                  <a:cubicBezTo>
                    <a:pt x="772" y="886"/>
                    <a:pt x="757" y="932"/>
                    <a:pt x="780" y="955"/>
                  </a:cubicBezTo>
                  <a:cubicBezTo>
                    <a:pt x="825" y="993"/>
                    <a:pt x="909" y="986"/>
                    <a:pt x="948" y="1024"/>
                  </a:cubicBezTo>
                  <a:cubicBezTo>
                    <a:pt x="978" y="1054"/>
                    <a:pt x="948" y="1108"/>
                    <a:pt x="971" y="1138"/>
                  </a:cubicBezTo>
                  <a:cubicBezTo>
                    <a:pt x="986" y="1161"/>
                    <a:pt x="1039" y="1146"/>
                    <a:pt x="1039" y="1169"/>
                  </a:cubicBezTo>
                  <a:cubicBezTo>
                    <a:pt x="1047" y="1199"/>
                    <a:pt x="986" y="1192"/>
                    <a:pt x="986" y="1215"/>
                  </a:cubicBezTo>
                  <a:cubicBezTo>
                    <a:pt x="978" y="1261"/>
                    <a:pt x="986" y="1314"/>
                    <a:pt x="1016" y="1352"/>
                  </a:cubicBezTo>
                  <a:cubicBezTo>
                    <a:pt x="1024" y="1367"/>
                    <a:pt x="1047" y="1352"/>
                    <a:pt x="1062" y="1352"/>
                  </a:cubicBezTo>
                  <a:lnTo>
                    <a:pt x="1062" y="1352"/>
                  </a:lnTo>
                  <a:cubicBezTo>
                    <a:pt x="1070" y="1383"/>
                    <a:pt x="1093" y="1413"/>
                    <a:pt x="1093" y="1444"/>
                  </a:cubicBezTo>
                  <a:cubicBezTo>
                    <a:pt x="1093" y="1459"/>
                    <a:pt x="1070" y="1474"/>
                    <a:pt x="1070" y="1490"/>
                  </a:cubicBezTo>
                  <a:cubicBezTo>
                    <a:pt x="1070" y="1513"/>
                    <a:pt x="1085" y="1536"/>
                    <a:pt x="1085" y="1559"/>
                  </a:cubicBezTo>
                  <a:cubicBezTo>
                    <a:pt x="1085" y="1574"/>
                    <a:pt x="1077" y="1597"/>
                    <a:pt x="1070" y="1612"/>
                  </a:cubicBezTo>
                  <a:lnTo>
                    <a:pt x="1070" y="1612"/>
                  </a:lnTo>
                  <a:cubicBezTo>
                    <a:pt x="1047" y="1612"/>
                    <a:pt x="1032" y="1620"/>
                    <a:pt x="1016" y="1604"/>
                  </a:cubicBezTo>
                  <a:cubicBezTo>
                    <a:pt x="1001" y="1597"/>
                    <a:pt x="1016" y="1574"/>
                    <a:pt x="1009" y="1566"/>
                  </a:cubicBezTo>
                  <a:cubicBezTo>
                    <a:pt x="994" y="1543"/>
                    <a:pt x="971" y="1528"/>
                    <a:pt x="948" y="1520"/>
                  </a:cubicBezTo>
                  <a:cubicBezTo>
                    <a:pt x="940" y="1520"/>
                    <a:pt x="925" y="1528"/>
                    <a:pt x="917" y="1528"/>
                  </a:cubicBezTo>
                  <a:cubicBezTo>
                    <a:pt x="894" y="1528"/>
                    <a:pt x="871" y="1505"/>
                    <a:pt x="848" y="1505"/>
                  </a:cubicBezTo>
                  <a:cubicBezTo>
                    <a:pt x="833" y="1505"/>
                    <a:pt x="818" y="1520"/>
                    <a:pt x="818" y="1536"/>
                  </a:cubicBezTo>
                  <a:cubicBezTo>
                    <a:pt x="810" y="1559"/>
                    <a:pt x="833" y="1581"/>
                    <a:pt x="841" y="1597"/>
                  </a:cubicBezTo>
                  <a:lnTo>
                    <a:pt x="841" y="1597"/>
                  </a:lnTo>
                  <a:cubicBezTo>
                    <a:pt x="833" y="1604"/>
                    <a:pt x="833" y="1627"/>
                    <a:pt x="825" y="1627"/>
                  </a:cubicBezTo>
                  <a:cubicBezTo>
                    <a:pt x="795" y="1612"/>
                    <a:pt x="757" y="1597"/>
                    <a:pt x="741" y="1566"/>
                  </a:cubicBezTo>
                  <a:cubicBezTo>
                    <a:pt x="726" y="1528"/>
                    <a:pt x="764" y="1482"/>
                    <a:pt x="764" y="1436"/>
                  </a:cubicBezTo>
                  <a:cubicBezTo>
                    <a:pt x="757" y="1421"/>
                    <a:pt x="741" y="1406"/>
                    <a:pt x="719" y="1406"/>
                  </a:cubicBezTo>
                  <a:cubicBezTo>
                    <a:pt x="696" y="1406"/>
                    <a:pt x="673" y="1421"/>
                    <a:pt x="642" y="1436"/>
                  </a:cubicBezTo>
                  <a:cubicBezTo>
                    <a:pt x="627" y="1436"/>
                    <a:pt x="612" y="1451"/>
                    <a:pt x="596" y="1459"/>
                  </a:cubicBezTo>
                  <a:cubicBezTo>
                    <a:pt x="573" y="1467"/>
                    <a:pt x="550" y="1482"/>
                    <a:pt x="527" y="1490"/>
                  </a:cubicBezTo>
                  <a:lnTo>
                    <a:pt x="527" y="1490"/>
                  </a:lnTo>
                  <a:cubicBezTo>
                    <a:pt x="512" y="1474"/>
                    <a:pt x="505" y="1436"/>
                    <a:pt x="482" y="1436"/>
                  </a:cubicBezTo>
                  <a:cubicBezTo>
                    <a:pt x="459" y="1436"/>
                    <a:pt x="451" y="1467"/>
                    <a:pt x="436" y="1482"/>
                  </a:cubicBezTo>
                  <a:lnTo>
                    <a:pt x="436" y="1482"/>
                  </a:lnTo>
                  <a:cubicBezTo>
                    <a:pt x="405" y="1429"/>
                    <a:pt x="367" y="1375"/>
                    <a:pt x="352" y="1314"/>
                  </a:cubicBezTo>
                  <a:cubicBezTo>
                    <a:pt x="344" y="1291"/>
                    <a:pt x="390" y="1276"/>
                    <a:pt x="382" y="1253"/>
                  </a:cubicBezTo>
                  <a:cubicBezTo>
                    <a:pt x="375" y="1238"/>
                    <a:pt x="337" y="1261"/>
                    <a:pt x="337" y="1245"/>
                  </a:cubicBezTo>
                  <a:cubicBezTo>
                    <a:pt x="321" y="1215"/>
                    <a:pt x="321" y="1169"/>
                    <a:pt x="337" y="1138"/>
                  </a:cubicBezTo>
                  <a:cubicBezTo>
                    <a:pt x="352" y="1108"/>
                    <a:pt x="398" y="1100"/>
                    <a:pt x="413" y="1062"/>
                  </a:cubicBezTo>
                  <a:cubicBezTo>
                    <a:pt x="428" y="1024"/>
                    <a:pt x="436" y="978"/>
                    <a:pt x="413" y="940"/>
                  </a:cubicBezTo>
                  <a:cubicBezTo>
                    <a:pt x="390" y="902"/>
                    <a:pt x="344" y="879"/>
                    <a:pt x="298" y="863"/>
                  </a:cubicBezTo>
                  <a:cubicBezTo>
                    <a:pt x="260" y="856"/>
                    <a:pt x="214" y="894"/>
                    <a:pt x="176" y="879"/>
                  </a:cubicBezTo>
                  <a:cubicBezTo>
                    <a:pt x="130" y="863"/>
                    <a:pt x="77" y="840"/>
                    <a:pt x="46" y="795"/>
                  </a:cubicBezTo>
                  <a:cubicBezTo>
                    <a:pt x="23" y="756"/>
                    <a:pt x="8" y="688"/>
                    <a:pt x="31" y="650"/>
                  </a:cubicBezTo>
                  <a:cubicBezTo>
                    <a:pt x="54" y="619"/>
                    <a:pt x="130" y="688"/>
                    <a:pt x="146" y="657"/>
                  </a:cubicBezTo>
                  <a:cubicBezTo>
                    <a:pt x="161" y="611"/>
                    <a:pt x="92" y="565"/>
                    <a:pt x="92" y="520"/>
                  </a:cubicBezTo>
                  <a:cubicBezTo>
                    <a:pt x="85" y="466"/>
                    <a:pt x="123" y="428"/>
                    <a:pt x="123" y="375"/>
                  </a:cubicBezTo>
                  <a:cubicBezTo>
                    <a:pt x="123" y="359"/>
                    <a:pt x="85" y="382"/>
                    <a:pt x="85" y="367"/>
                  </a:cubicBezTo>
                  <a:cubicBezTo>
                    <a:pt x="85" y="321"/>
                    <a:pt x="138" y="275"/>
                    <a:pt x="123" y="229"/>
                  </a:cubicBezTo>
                  <a:cubicBezTo>
                    <a:pt x="108" y="199"/>
                    <a:pt x="54" y="206"/>
                    <a:pt x="23" y="199"/>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06" name="Freeform 76"/>
            <p:cNvSpPr>
              <a:spLocks noChangeArrowheads="1"/>
            </p:cNvSpPr>
            <p:nvPr/>
          </p:nvSpPr>
          <p:spPr bwMode="auto">
            <a:xfrm>
              <a:off x="7011532" y="8351839"/>
              <a:ext cx="473044" cy="674687"/>
            </a:xfrm>
            <a:custGeom>
              <a:avLst/>
              <a:gdLst>
                <a:gd name="T0" fmla="*/ 527 w 1315"/>
                <a:gd name="T1" fmla="*/ 0 h 1872"/>
                <a:gd name="T2" fmla="*/ 558 w 1315"/>
                <a:gd name="T3" fmla="*/ 198 h 1872"/>
                <a:gd name="T4" fmla="*/ 619 w 1315"/>
                <a:gd name="T5" fmla="*/ 420 h 1872"/>
                <a:gd name="T6" fmla="*/ 688 w 1315"/>
                <a:gd name="T7" fmla="*/ 465 h 1872"/>
                <a:gd name="T8" fmla="*/ 840 w 1315"/>
                <a:gd name="T9" fmla="*/ 412 h 1872"/>
                <a:gd name="T10" fmla="*/ 863 w 1315"/>
                <a:gd name="T11" fmla="*/ 374 h 1872"/>
                <a:gd name="T12" fmla="*/ 925 w 1315"/>
                <a:gd name="T13" fmla="*/ 542 h 1872"/>
                <a:gd name="T14" fmla="*/ 932 w 1315"/>
                <a:gd name="T15" fmla="*/ 695 h 1872"/>
                <a:gd name="T16" fmla="*/ 871 w 1315"/>
                <a:gd name="T17" fmla="*/ 825 h 1872"/>
                <a:gd name="T18" fmla="*/ 1016 w 1315"/>
                <a:gd name="T19" fmla="*/ 1054 h 1872"/>
                <a:gd name="T20" fmla="*/ 1253 w 1315"/>
                <a:gd name="T21" fmla="*/ 1115 h 1872"/>
                <a:gd name="T22" fmla="*/ 1177 w 1315"/>
                <a:gd name="T23" fmla="*/ 1313 h 1872"/>
                <a:gd name="T24" fmla="*/ 1222 w 1315"/>
                <a:gd name="T25" fmla="*/ 1428 h 1872"/>
                <a:gd name="T26" fmla="*/ 1276 w 1315"/>
                <a:gd name="T27" fmla="*/ 1657 h 1872"/>
                <a:gd name="T28" fmla="*/ 1314 w 1315"/>
                <a:gd name="T29" fmla="*/ 1764 h 1872"/>
                <a:gd name="T30" fmla="*/ 1230 w 1315"/>
                <a:gd name="T31" fmla="*/ 1871 h 1872"/>
                <a:gd name="T32" fmla="*/ 1200 w 1315"/>
                <a:gd name="T33" fmla="*/ 1825 h 1872"/>
                <a:gd name="T34" fmla="*/ 1131 w 1315"/>
                <a:gd name="T35" fmla="*/ 1810 h 1872"/>
                <a:gd name="T36" fmla="*/ 1070 w 1315"/>
                <a:gd name="T37" fmla="*/ 1833 h 1872"/>
                <a:gd name="T38" fmla="*/ 1047 w 1315"/>
                <a:gd name="T39" fmla="*/ 1787 h 1872"/>
                <a:gd name="T40" fmla="*/ 909 w 1315"/>
                <a:gd name="T41" fmla="*/ 1718 h 1872"/>
                <a:gd name="T42" fmla="*/ 817 w 1315"/>
                <a:gd name="T43" fmla="*/ 1695 h 1872"/>
                <a:gd name="T44" fmla="*/ 619 w 1315"/>
                <a:gd name="T45" fmla="*/ 1611 h 1872"/>
                <a:gd name="T46" fmla="*/ 581 w 1315"/>
                <a:gd name="T47" fmla="*/ 1634 h 1872"/>
                <a:gd name="T48" fmla="*/ 413 w 1315"/>
                <a:gd name="T49" fmla="*/ 1680 h 1872"/>
                <a:gd name="T50" fmla="*/ 260 w 1315"/>
                <a:gd name="T51" fmla="*/ 1626 h 1872"/>
                <a:gd name="T52" fmla="*/ 222 w 1315"/>
                <a:gd name="T53" fmla="*/ 1695 h 1872"/>
                <a:gd name="T54" fmla="*/ 184 w 1315"/>
                <a:gd name="T55" fmla="*/ 1711 h 1872"/>
                <a:gd name="T56" fmla="*/ 69 w 1315"/>
                <a:gd name="T57" fmla="*/ 1573 h 1872"/>
                <a:gd name="T58" fmla="*/ 107 w 1315"/>
                <a:gd name="T59" fmla="*/ 1428 h 1872"/>
                <a:gd name="T60" fmla="*/ 69 w 1315"/>
                <a:gd name="T61" fmla="*/ 1306 h 1872"/>
                <a:gd name="T62" fmla="*/ 84 w 1315"/>
                <a:gd name="T63" fmla="*/ 1275 h 1872"/>
                <a:gd name="T64" fmla="*/ 46 w 1315"/>
                <a:gd name="T65" fmla="*/ 1145 h 1872"/>
                <a:gd name="T66" fmla="*/ 31 w 1315"/>
                <a:gd name="T67" fmla="*/ 924 h 1872"/>
                <a:gd name="T68" fmla="*/ 31 w 1315"/>
                <a:gd name="T69" fmla="*/ 702 h 1872"/>
                <a:gd name="T70" fmla="*/ 77 w 1315"/>
                <a:gd name="T71" fmla="*/ 649 h 1872"/>
                <a:gd name="T72" fmla="*/ 46 w 1315"/>
                <a:gd name="T73" fmla="*/ 550 h 1872"/>
                <a:gd name="T74" fmla="*/ 23 w 1315"/>
                <a:gd name="T75" fmla="*/ 488 h 1872"/>
                <a:gd name="T76" fmla="*/ 222 w 1315"/>
                <a:gd name="T77" fmla="*/ 465 h 1872"/>
                <a:gd name="T78" fmla="*/ 436 w 1315"/>
                <a:gd name="T79" fmla="*/ 183 h 1872"/>
                <a:gd name="T80" fmla="*/ 489 w 1315"/>
                <a:gd name="T81" fmla="*/ 76 h 1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315" h="1872">
                  <a:moveTo>
                    <a:pt x="527" y="0"/>
                  </a:moveTo>
                  <a:lnTo>
                    <a:pt x="527" y="0"/>
                  </a:lnTo>
                  <a:cubicBezTo>
                    <a:pt x="573" y="53"/>
                    <a:pt x="650" y="99"/>
                    <a:pt x="657" y="168"/>
                  </a:cubicBezTo>
                  <a:cubicBezTo>
                    <a:pt x="665" y="206"/>
                    <a:pt x="565" y="168"/>
                    <a:pt x="558" y="198"/>
                  </a:cubicBezTo>
                  <a:cubicBezTo>
                    <a:pt x="543" y="244"/>
                    <a:pt x="588" y="282"/>
                    <a:pt x="604" y="328"/>
                  </a:cubicBezTo>
                  <a:cubicBezTo>
                    <a:pt x="611" y="359"/>
                    <a:pt x="619" y="389"/>
                    <a:pt x="619" y="420"/>
                  </a:cubicBezTo>
                  <a:cubicBezTo>
                    <a:pt x="619" y="435"/>
                    <a:pt x="596" y="458"/>
                    <a:pt x="611" y="465"/>
                  </a:cubicBezTo>
                  <a:cubicBezTo>
                    <a:pt x="634" y="481"/>
                    <a:pt x="665" y="465"/>
                    <a:pt x="688" y="465"/>
                  </a:cubicBezTo>
                  <a:cubicBezTo>
                    <a:pt x="718" y="465"/>
                    <a:pt x="756" y="465"/>
                    <a:pt x="779" y="458"/>
                  </a:cubicBezTo>
                  <a:cubicBezTo>
                    <a:pt x="802" y="450"/>
                    <a:pt x="817" y="435"/>
                    <a:pt x="840" y="412"/>
                  </a:cubicBezTo>
                  <a:cubicBezTo>
                    <a:pt x="848" y="404"/>
                    <a:pt x="856" y="389"/>
                    <a:pt x="863" y="374"/>
                  </a:cubicBezTo>
                  <a:lnTo>
                    <a:pt x="863" y="374"/>
                  </a:lnTo>
                  <a:cubicBezTo>
                    <a:pt x="894" y="381"/>
                    <a:pt x="948" y="374"/>
                    <a:pt x="963" y="404"/>
                  </a:cubicBezTo>
                  <a:cubicBezTo>
                    <a:pt x="978" y="450"/>
                    <a:pt x="925" y="496"/>
                    <a:pt x="925" y="542"/>
                  </a:cubicBezTo>
                  <a:cubicBezTo>
                    <a:pt x="925" y="557"/>
                    <a:pt x="963" y="534"/>
                    <a:pt x="963" y="550"/>
                  </a:cubicBezTo>
                  <a:cubicBezTo>
                    <a:pt x="963" y="603"/>
                    <a:pt x="925" y="641"/>
                    <a:pt x="932" y="695"/>
                  </a:cubicBezTo>
                  <a:cubicBezTo>
                    <a:pt x="932" y="740"/>
                    <a:pt x="1001" y="786"/>
                    <a:pt x="986" y="832"/>
                  </a:cubicBezTo>
                  <a:cubicBezTo>
                    <a:pt x="970" y="863"/>
                    <a:pt x="894" y="794"/>
                    <a:pt x="871" y="825"/>
                  </a:cubicBezTo>
                  <a:cubicBezTo>
                    <a:pt x="848" y="863"/>
                    <a:pt x="863" y="931"/>
                    <a:pt x="886" y="970"/>
                  </a:cubicBezTo>
                  <a:cubicBezTo>
                    <a:pt x="917" y="1015"/>
                    <a:pt x="970" y="1038"/>
                    <a:pt x="1016" y="1054"/>
                  </a:cubicBezTo>
                  <a:cubicBezTo>
                    <a:pt x="1054" y="1069"/>
                    <a:pt x="1100" y="1031"/>
                    <a:pt x="1138" y="1038"/>
                  </a:cubicBezTo>
                  <a:cubicBezTo>
                    <a:pt x="1184" y="1054"/>
                    <a:pt x="1230" y="1077"/>
                    <a:pt x="1253" y="1115"/>
                  </a:cubicBezTo>
                  <a:cubicBezTo>
                    <a:pt x="1276" y="1153"/>
                    <a:pt x="1268" y="1199"/>
                    <a:pt x="1253" y="1237"/>
                  </a:cubicBezTo>
                  <a:cubicBezTo>
                    <a:pt x="1238" y="1275"/>
                    <a:pt x="1192" y="1283"/>
                    <a:pt x="1177" y="1313"/>
                  </a:cubicBezTo>
                  <a:cubicBezTo>
                    <a:pt x="1161" y="1344"/>
                    <a:pt x="1161" y="1390"/>
                    <a:pt x="1177" y="1420"/>
                  </a:cubicBezTo>
                  <a:cubicBezTo>
                    <a:pt x="1177" y="1436"/>
                    <a:pt x="1215" y="1413"/>
                    <a:pt x="1222" y="1428"/>
                  </a:cubicBezTo>
                  <a:cubicBezTo>
                    <a:pt x="1230" y="1451"/>
                    <a:pt x="1184" y="1466"/>
                    <a:pt x="1192" y="1489"/>
                  </a:cubicBezTo>
                  <a:cubicBezTo>
                    <a:pt x="1207" y="1550"/>
                    <a:pt x="1245" y="1604"/>
                    <a:pt x="1276" y="1657"/>
                  </a:cubicBezTo>
                  <a:lnTo>
                    <a:pt x="1276" y="1657"/>
                  </a:lnTo>
                  <a:cubicBezTo>
                    <a:pt x="1291" y="1695"/>
                    <a:pt x="1314" y="1726"/>
                    <a:pt x="1314" y="1764"/>
                  </a:cubicBezTo>
                  <a:cubicBezTo>
                    <a:pt x="1314" y="1779"/>
                    <a:pt x="1284" y="1795"/>
                    <a:pt x="1268" y="1810"/>
                  </a:cubicBezTo>
                  <a:cubicBezTo>
                    <a:pt x="1253" y="1833"/>
                    <a:pt x="1245" y="1848"/>
                    <a:pt x="1230" y="1871"/>
                  </a:cubicBezTo>
                  <a:lnTo>
                    <a:pt x="1230" y="1871"/>
                  </a:lnTo>
                  <a:cubicBezTo>
                    <a:pt x="1215" y="1856"/>
                    <a:pt x="1207" y="1848"/>
                    <a:pt x="1200" y="1825"/>
                  </a:cubicBezTo>
                  <a:cubicBezTo>
                    <a:pt x="1192" y="1817"/>
                    <a:pt x="1207" y="1787"/>
                    <a:pt x="1192" y="1787"/>
                  </a:cubicBezTo>
                  <a:cubicBezTo>
                    <a:pt x="1169" y="1779"/>
                    <a:pt x="1146" y="1795"/>
                    <a:pt x="1131" y="1810"/>
                  </a:cubicBezTo>
                  <a:cubicBezTo>
                    <a:pt x="1115" y="1817"/>
                    <a:pt x="1131" y="1840"/>
                    <a:pt x="1115" y="1848"/>
                  </a:cubicBezTo>
                  <a:cubicBezTo>
                    <a:pt x="1100" y="1856"/>
                    <a:pt x="1085" y="1840"/>
                    <a:pt x="1070" y="1833"/>
                  </a:cubicBezTo>
                  <a:lnTo>
                    <a:pt x="1070" y="1833"/>
                  </a:lnTo>
                  <a:cubicBezTo>
                    <a:pt x="1062" y="1817"/>
                    <a:pt x="1062" y="1795"/>
                    <a:pt x="1047" y="1787"/>
                  </a:cubicBezTo>
                  <a:cubicBezTo>
                    <a:pt x="1024" y="1779"/>
                    <a:pt x="993" y="1810"/>
                    <a:pt x="970" y="1802"/>
                  </a:cubicBezTo>
                  <a:cubicBezTo>
                    <a:pt x="940" y="1787"/>
                    <a:pt x="917" y="1749"/>
                    <a:pt x="909" y="1718"/>
                  </a:cubicBezTo>
                  <a:cubicBezTo>
                    <a:pt x="902" y="1703"/>
                    <a:pt x="932" y="1665"/>
                    <a:pt x="909" y="1657"/>
                  </a:cubicBezTo>
                  <a:cubicBezTo>
                    <a:pt x="879" y="1649"/>
                    <a:pt x="848" y="1688"/>
                    <a:pt x="817" y="1695"/>
                  </a:cubicBezTo>
                  <a:cubicBezTo>
                    <a:pt x="795" y="1695"/>
                    <a:pt x="772" y="1680"/>
                    <a:pt x="756" y="1672"/>
                  </a:cubicBezTo>
                  <a:cubicBezTo>
                    <a:pt x="711" y="1649"/>
                    <a:pt x="665" y="1619"/>
                    <a:pt x="619" y="1611"/>
                  </a:cubicBezTo>
                  <a:cubicBezTo>
                    <a:pt x="604" y="1611"/>
                    <a:pt x="604" y="1634"/>
                    <a:pt x="596" y="1642"/>
                  </a:cubicBezTo>
                  <a:cubicBezTo>
                    <a:pt x="588" y="1642"/>
                    <a:pt x="581" y="1634"/>
                    <a:pt x="581" y="1634"/>
                  </a:cubicBezTo>
                  <a:cubicBezTo>
                    <a:pt x="558" y="1634"/>
                    <a:pt x="535" y="1649"/>
                    <a:pt x="512" y="1649"/>
                  </a:cubicBezTo>
                  <a:cubicBezTo>
                    <a:pt x="481" y="1665"/>
                    <a:pt x="443" y="1680"/>
                    <a:pt x="413" y="1680"/>
                  </a:cubicBezTo>
                  <a:cubicBezTo>
                    <a:pt x="382" y="1680"/>
                    <a:pt x="367" y="1649"/>
                    <a:pt x="336" y="1642"/>
                  </a:cubicBezTo>
                  <a:cubicBezTo>
                    <a:pt x="313" y="1634"/>
                    <a:pt x="291" y="1619"/>
                    <a:pt x="260" y="1626"/>
                  </a:cubicBezTo>
                  <a:cubicBezTo>
                    <a:pt x="237" y="1634"/>
                    <a:pt x="237" y="1672"/>
                    <a:pt x="222" y="1695"/>
                  </a:cubicBezTo>
                  <a:lnTo>
                    <a:pt x="222" y="1695"/>
                  </a:lnTo>
                  <a:cubicBezTo>
                    <a:pt x="184" y="1711"/>
                    <a:pt x="184" y="1711"/>
                    <a:pt x="184" y="1711"/>
                  </a:cubicBezTo>
                  <a:lnTo>
                    <a:pt x="184" y="1711"/>
                  </a:lnTo>
                  <a:cubicBezTo>
                    <a:pt x="168" y="1680"/>
                    <a:pt x="161" y="1634"/>
                    <a:pt x="138" y="1611"/>
                  </a:cubicBezTo>
                  <a:cubicBezTo>
                    <a:pt x="115" y="1588"/>
                    <a:pt x="84" y="1596"/>
                    <a:pt x="69" y="1573"/>
                  </a:cubicBezTo>
                  <a:cubicBezTo>
                    <a:pt x="46" y="1550"/>
                    <a:pt x="46" y="1520"/>
                    <a:pt x="46" y="1489"/>
                  </a:cubicBezTo>
                  <a:cubicBezTo>
                    <a:pt x="54" y="1466"/>
                    <a:pt x="100" y="1459"/>
                    <a:pt x="107" y="1428"/>
                  </a:cubicBezTo>
                  <a:cubicBezTo>
                    <a:pt x="107" y="1405"/>
                    <a:pt x="69" y="1390"/>
                    <a:pt x="61" y="1367"/>
                  </a:cubicBezTo>
                  <a:cubicBezTo>
                    <a:pt x="61" y="1352"/>
                    <a:pt x="61" y="1329"/>
                    <a:pt x="69" y="1306"/>
                  </a:cubicBezTo>
                  <a:cubicBezTo>
                    <a:pt x="69" y="1298"/>
                    <a:pt x="77" y="1283"/>
                    <a:pt x="84" y="1275"/>
                  </a:cubicBezTo>
                  <a:lnTo>
                    <a:pt x="84" y="1275"/>
                  </a:lnTo>
                  <a:cubicBezTo>
                    <a:pt x="92" y="1260"/>
                    <a:pt x="123" y="1252"/>
                    <a:pt x="115" y="1237"/>
                  </a:cubicBezTo>
                  <a:cubicBezTo>
                    <a:pt x="107" y="1199"/>
                    <a:pt x="61" y="1176"/>
                    <a:pt x="46" y="1145"/>
                  </a:cubicBezTo>
                  <a:cubicBezTo>
                    <a:pt x="23" y="1107"/>
                    <a:pt x="8" y="1069"/>
                    <a:pt x="8" y="1023"/>
                  </a:cubicBezTo>
                  <a:cubicBezTo>
                    <a:pt x="8" y="992"/>
                    <a:pt x="31" y="954"/>
                    <a:pt x="31" y="924"/>
                  </a:cubicBezTo>
                  <a:cubicBezTo>
                    <a:pt x="31" y="886"/>
                    <a:pt x="0" y="847"/>
                    <a:pt x="8" y="817"/>
                  </a:cubicBezTo>
                  <a:cubicBezTo>
                    <a:pt x="8" y="771"/>
                    <a:pt x="8" y="733"/>
                    <a:pt x="31" y="702"/>
                  </a:cubicBezTo>
                  <a:cubicBezTo>
                    <a:pt x="46" y="687"/>
                    <a:pt x="77" y="717"/>
                    <a:pt x="92" y="702"/>
                  </a:cubicBezTo>
                  <a:cubicBezTo>
                    <a:pt x="107" y="687"/>
                    <a:pt x="77" y="664"/>
                    <a:pt x="77" y="649"/>
                  </a:cubicBezTo>
                  <a:cubicBezTo>
                    <a:pt x="77" y="626"/>
                    <a:pt x="100" y="611"/>
                    <a:pt x="92" y="595"/>
                  </a:cubicBezTo>
                  <a:cubicBezTo>
                    <a:pt x="92" y="573"/>
                    <a:pt x="61" y="565"/>
                    <a:pt x="46" y="550"/>
                  </a:cubicBezTo>
                  <a:cubicBezTo>
                    <a:pt x="31" y="527"/>
                    <a:pt x="31" y="504"/>
                    <a:pt x="23" y="481"/>
                  </a:cubicBezTo>
                  <a:cubicBezTo>
                    <a:pt x="23" y="488"/>
                    <a:pt x="23" y="488"/>
                    <a:pt x="23" y="488"/>
                  </a:cubicBezTo>
                  <a:cubicBezTo>
                    <a:pt x="54" y="504"/>
                    <a:pt x="84" y="542"/>
                    <a:pt x="123" y="534"/>
                  </a:cubicBezTo>
                  <a:cubicBezTo>
                    <a:pt x="161" y="534"/>
                    <a:pt x="206" y="504"/>
                    <a:pt x="222" y="465"/>
                  </a:cubicBezTo>
                  <a:cubicBezTo>
                    <a:pt x="268" y="374"/>
                    <a:pt x="237" y="252"/>
                    <a:pt x="298" y="168"/>
                  </a:cubicBezTo>
                  <a:cubicBezTo>
                    <a:pt x="329" y="129"/>
                    <a:pt x="390" y="198"/>
                    <a:pt x="436" y="183"/>
                  </a:cubicBezTo>
                  <a:cubicBezTo>
                    <a:pt x="451" y="175"/>
                    <a:pt x="443" y="145"/>
                    <a:pt x="451" y="122"/>
                  </a:cubicBezTo>
                  <a:cubicBezTo>
                    <a:pt x="451" y="122"/>
                    <a:pt x="489" y="84"/>
                    <a:pt x="489" y="76"/>
                  </a:cubicBezTo>
                  <a:cubicBezTo>
                    <a:pt x="489" y="68"/>
                    <a:pt x="527" y="0"/>
                    <a:pt x="527" y="0"/>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07" name="Freeform 77"/>
            <p:cNvSpPr>
              <a:spLocks noChangeArrowheads="1"/>
            </p:cNvSpPr>
            <p:nvPr/>
          </p:nvSpPr>
          <p:spPr bwMode="auto">
            <a:xfrm>
              <a:off x="6446418" y="8410576"/>
              <a:ext cx="607972" cy="511175"/>
            </a:xfrm>
            <a:custGeom>
              <a:avLst/>
              <a:gdLst>
                <a:gd name="T0" fmla="*/ 39 w 1690"/>
                <a:gd name="T1" fmla="*/ 1344 h 1422"/>
                <a:gd name="T2" fmla="*/ 31 w 1690"/>
                <a:gd name="T3" fmla="*/ 1283 h 1422"/>
                <a:gd name="T4" fmla="*/ 31 w 1690"/>
                <a:gd name="T5" fmla="*/ 1253 h 1422"/>
                <a:gd name="T6" fmla="*/ 23 w 1690"/>
                <a:gd name="T7" fmla="*/ 1192 h 1422"/>
                <a:gd name="T8" fmla="*/ 31 w 1690"/>
                <a:gd name="T9" fmla="*/ 1169 h 1422"/>
                <a:gd name="T10" fmla="*/ 31 w 1690"/>
                <a:gd name="T11" fmla="*/ 1161 h 1422"/>
                <a:gd name="T12" fmla="*/ 8 w 1690"/>
                <a:gd name="T13" fmla="*/ 1062 h 1422"/>
                <a:gd name="T14" fmla="*/ 16 w 1690"/>
                <a:gd name="T15" fmla="*/ 924 h 1422"/>
                <a:gd name="T16" fmla="*/ 8 w 1690"/>
                <a:gd name="T17" fmla="*/ 840 h 1422"/>
                <a:gd name="T18" fmla="*/ 54 w 1690"/>
                <a:gd name="T19" fmla="*/ 764 h 1422"/>
                <a:gd name="T20" fmla="*/ 367 w 1690"/>
                <a:gd name="T21" fmla="*/ 573 h 1422"/>
                <a:gd name="T22" fmla="*/ 306 w 1690"/>
                <a:gd name="T23" fmla="*/ 260 h 1422"/>
                <a:gd name="T24" fmla="*/ 528 w 1690"/>
                <a:gd name="T25" fmla="*/ 260 h 1422"/>
                <a:gd name="T26" fmla="*/ 566 w 1690"/>
                <a:gd name="T27" fmla="*/ 382 h 1422"/>
                <a:gd name="T28" fmla="*/ 711 w 1690"/>
                <a:gd name="T29" fmla="*/ 321 h 1422"/>
                <a:gd name="T30" fmla="*/ 749 w 1690"/>
                <a:gd name="T31" fmla="*/ 244 h 1422"/>
                <a:gd name="T32" fmla="*/ 864 w 1690"/>
                <a:gd name="T33" fmla="*/ 191 h 1422"/>
                <a:gd name="T34" fmla="*/ 978 w 1690"/>
                <a:gd name="T35" fmla="*/ 275 h 1422"/>
                <a:gd name="T36" fmla="*/ 1184 w 1690"/>
                <a:gd name="T37" fmla="*/ 191 h 1422"/>
                <a:gd name="T38" fmla="*/ 1337 w 1690"/>
                <a:gd name="T39" fmla="*/ 206 h 1422"/>
                <a:gd name="T40" fmla="*/ 1421 w 1690"/>
                <a:gd name="T41" fmla="*/ 0 h 1422"/>
                <a:gd name="T42" fmla="*/ 1490 w 1690"/>
                <a:gd name="T43" fmla="*/ 69 h 1422"/>
                <a:gd name="T44" fmla="*/ 1658 w 1690"/>
                <a:gd name="T45" fmla="*/ 191 h 1422"/>
                <a:gd name="T46" fmla="*/ 1589 w 1690"/>
                <a:gd name="T47" fmla="*/ 321 h 1422"/>
                <a:gd name="T48" fmla="*/ 1658 w 1690"/>
                <a:gd name="T49" fmla="*/ 435 h 1422"/>
                <a:gd name="T50" fmla="*/ 1658 w 1690"/>
                <a:gd name="T51" fmla="*/ 542 h 1422"/>
                <a:gd name="T52" fmla="*/ 1574 w 1690"/>
                <a:gd name="T53" fmla="*/ 657 h 1422"/>
                <a:gd name="T54" fmla="*/ 1574 w 1690"/>
                <a:gd name="T55" fmla="*/ 863 h 1422"/>
                <a:gd name="T56" fmla="*/ 1681 w 1690"/>
                <a:gd name="T57" fmla="*/ 1077 h 1422"/>
                <a:gd name="T58" fmla="*/ 1650 w 1690"/>
                <a:gd name="T59" fmla="*/ 1115 h 1422"/>
                <a:gd name="T60" fmla="*/ 1589 w 1690"/>
                <a:gd name="T61" fmla="*/ 1169 h 1422"/>
                <a:gd name="T62" fmla="*/ 1482 w 1690"/>
                <a:gd name="T63" fmla="*/ 1169 h 1422"/>
                <a:gd name="T64" fmla="*/ 1429 w 1690"/>
                <a:gd name="T65" fmla="*/ 1100 h 1422"/>
                <a:gd name="T66" fmla="*/ 1253 w 1690"/>
                <a:gd name="T67" fmla="*/ 1138 h 1422"/>
                <a:gd name="T68" fmla="*/ 1154 w 1690"/>
                <a:gd name="T69" fmla="*/ 1161 h 1422"/>
                <a:gd name="T70" fmla="*/ 978 w 1690"/>
                <a:gd name="T71" fmla="*/ 1146 h 1422"/>
                <a:gd name="T72" fmla="*/ 757 w 1690"/>
                <a:gd name="T73" fmla="*/ 1337 h 1422"/>
                <a:gd name="T74" fmla="*/ 634 w 1690"/>
                <a:gd name="T75" fmla="*/ 1421 h 1422"/>
                <a:gd name="T76" fmla="*/ 428 w 1690"/>
                <a:gd name="T77" fmla="*/ 1260 h 1422"/>
                <a:gd name="T78" fmla="*/ 306 w 1690"/>
                <a:gd name="T79" fmla="*/ 1222 h 1422"/>
                <a:gd name="T80" fmla="*/ 245 w 1690"/>
                <a:gd name="T81" fmla="*/ 1199 h 1422"/>
                <a:gd name="T82" fmla="*/ 459 w 1690"/>
                <a:gd name="T83" fmla="*/ 947 h 1422"/>
                <a:gd name="T84" fmla="*/ 39 w 1690"/>
                <a:gd name="T85" fmla="*/ 1344 h 14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690" h="1422">
                  <a:moveTo>
                    <a:pt x="39" y="1344"/>
                  </a:moveTo>
                  <a:lnTo>
                    <a:pt x="39" y="1344"/>
                  </a:lnTo>
                  <a:cubicBezTo>
                    <a:pt x="31" y="1306"/>
                    <a:pt x="31" y="1306"/>
                    <a:pt x="31" y="1306"/>
                  </a:cubicBezTo>
                  <a:cubicBezTo>
                    <a:pt x="31" y="1299"/>
                    <a:pt x="31" y="1283"/>
                    <a:pt x="31" y="1283"/>
                  </a:cubicBezTo>
                  <a:cubicBezTo>
                    <a:pt x="31" y="1276"/>
                    <a:pt x="31" y="1276"/>
                    <a:pt x="31" y="1276"/>
                  </a:cubicBezTo>
                  <a:cubicBezTo>
                    <a:pt x="39" y="1276"/>
                    <a:pt x="39" y="1260"/>
                    <a:pt x="31" y="1253"/>
                  </a:cubicBezTo>
                  <a:cubicBezTo>
                    <a:pt x="31" y="1245"/>
                    <a:pt x="31" y="1245"/>
                    <a:pt x="23" y="1237"/>
                  </a:cubicBezTo>
                  <a:cubicBezTo>
                    <a:pt x="16" y="1222"/>
                    <a:pt x="8" y="1199"/>
                    <a:pt x="23" y="1192"/>
                  </a:cubicBezTo>
                  <a:lnTo>
                    <a:pt x="31" y="1184"/>
                  </a:lnTo>
                  <a:cubicBezTo>
                    <a:pt x="31" y="1176"/>
                    <a:pt x="31" y="1176"/>
                    <a:pt x="31" y="1169"/>
                  </a:cubicBezTo>
                  <a:lnTo>
                    <a:pt x="31" y="1169"/>
                  </a:lnTo>
                  <a:lnTo>
                    <a:pt x="31" y="1161"/>
                  </a:lnTo>
                  <a:cubicBezTo>
                    <a:pt x="16" y="1092"/>
                    <a:pt x="16" y="1092"/>
                    <a:pt x="16" y="1092"/>
                  </a:cubicBezTo>
                  <a:cubicBezTo>
                    <a:pt x="16" y="1085"/>
                    <a:pt x="23" y="1062"/>
                    <a:pt x="8" y="1062"/>
                  </a:cubicBezTo>
                  <a:cubicBezTo>
                    <a:pt x="8" y="1024"/>
                    <a:pt x="0" y="1024"/>
                    <a:pt x="23" y="993"/>
                  </a:cubicBezTo>
                  <a:cubicBezTo>
                    <a:pt x="46" y="970"/>
                    <a:pt x="46" y="947"/>
                    <a:pt x="16" y="924"/>
                  </a:cubicBezTo>
                  <a:cubicBezTo>
                    <a:pt x="16" y="909"/>
                    <a:pt x="23" y="901"/>
                    <a:pt x="23" y="878"/>
                  </a:cubicBezTo>
                  <a:cubicBezTo>
                    <a:pt x="23" y="863"/>
                    <a:pt x="8" y="855"/>
                    <a:pt x="8" y="840"/>
                  </a:cubicBezTo>
                  <a:cubicBezTo>
                    <a:pt x="8" y="817"/>
                    <a:pt x="54" y="802"/>
                    <a:pt x="54" y="764"/>
                  </a:cubicBezTo>
                  <a:lnTo>
                    <a:pt x="54" y="764"/>
                  </a:lnTo>
                  <a:cubicBezTo>
                    <a:pt x="107" y="733"/>
                    <a:pt x="153" y="703"/>
                    <a:pt x="207" y="672"/>
                  </a:cubicBezTo>
                  <a:cubicBezTo>
                    <a:pt x="260" y="642"/>
                    <a:pt x="344" y="634"/>
                    <a:pt x="367" y="573"/>
                  </a:cubicBezTo>
                  <a:cubicBezTo>
                    <a:pt x="382" y="519"/>
                    <a:pt x="306" y="466"/>
                    <a:pt x="298" y="405"/>
                  </a:cubicBezTo>
                  <a:cubicBezTo>
                    <a:pt x="291" y="359"/>
                    <a:pt x="268" y="290"/>
                    <a:pt x="306" y="260"/>
                  </a:cubicBezTo>
                  <a:cubicBezTo>
                    <a:pt x="336" y="237"/>
                    <a:pt x="367" y="321"/>
                    <a:pt x="405" y="321"/>
                  </a:cubicBezTo>
                  <a:cubicBezTo>
                    <a:pt x="451" y="321"/>
                    <a:pt x="482" y="282"/>
                    <a:pt x="528" y="260"/>
                  </a:cubicBezTo>
                  <a:lnTo>
                    <a:pt x="528" y="260"/>
                  </a:lnTo>
                  <a:cubicBezTo>
                    <a:pt x="535" y="298"/>
                    <a:pt x="550" y="336"/>
                    <a:pt x="566" y="382"/>
                  </a:cubicBezTo>
                  <a:cubicBezTo>
                    <a:pt x="566" y="382"/>
                    <a:pt x="650" y="397"/>
                    <a:pt x="657" y="390"/>
                  </a:cubicBezTo>
                  <a:cubicBezTo>
                    <a:pt x="657" y="382"/>
                    <a:pt x="711" y="321"/>
                    <a:pt x="711" y="321"/>
                  </a:cubicBezTo>
                  <a:cubicBezTo>
                    <a:pt x="741" y="313"/>
                    <a:pt x="787" y="344"/>
                    <a:pt x="795" y="313"/>
                  </a:cubicBezTo>
                  <a:cubicBezTo>
                    <a:pt x="810" y="290"/>
                    <a:pt x="757" y="267"/>
                    <a:pt x="749" y="244"/>
                  </a:cubicBezTo>
                  <a:cubicBezTo>
                    <a:pt x="749" y="221"/>
                    <a:pt x="772" y="191"/>
                    <a:pt x="795" y="183"/>
                  </a:cubicBezTo>
                  <a:cubicBezTo>
                    <a:pt x="810" y="176"/>
                    <a:pt x="856" y="168"/>
                    <a:pt x="864" y="191"/>
                  </a:cubicBezTo>
                  <a:cubicBezTo>
                    <a:pt x="879" y="221"/>
                    <a:pt x="825" y="267"/>
                    <a:pt x="848" y="290"/>
                  </a:cubicBezTo>
                  <a:cubicBezTo>
                    <a:pt x="886" y="321"/>
                    <a:pt x="940" y="290"/>
                    <a:pt x="978" y="275"/>
                  </a:cubicBezTo>
                  <a:cubicBezTo>
                    <a:pt x="1024" y="260"/>
                    <a:pt x="1062" y="229"/>
                    <a:pt x="1108" y="206"/>
                  </a:cubicBezTo>
                  <a:cubicBezTo>
                    <a:pt x="1131" y="199"/>
                    <a:pt x="1161" y="199"/>
                    <a:pt x="1184" y="191"/>
                  </a:cubicBezTo>
                  <a:cubicBezTo>
                    <a:pt x="1184" y="191"/>
                    <a:pt x="1307" y="282"/>
                    <a:pt x="1307" y="275"/>
                  </a:cubicBezTo>
                  <a:cubicBezTo>
                    <a:pt x="1307" y="267"/>
                    <a:pt x="1337" y="206"/>
                    <a:pt x="1337" y="206"/>
                  </a:cubicBezTo>
                  <a:cubicBezTo>
                    <a:pt x="1322" y="176"/>
                    <a:pt x="1284" y="145"/>
                    <a:pt x="1299" y="115"/>
                  </a:cubicBezTo>
                  <a:cubicBezTo>
                    <a:pt x="1322" y="61"/>
                    <a:pt x="1383" y="38"/>
                    <a:pt x="1421" y="0"/>
                  </a:cubicBezTo>
                  <a:lnTo>
                    <a:pt x="1421" y="0"/>
                  </a:lnTo>
                  <a:cubicBezTo>
                    <a:pt x="1444" y="23"/>
                    <a:pt x="1467" y="38"/>
                    <a:pt x="1490" y="69"/>
                  </a:cubicBezTo>
                  <a:cubicBezTo>
                    <a:pt x="1513" y="99"/>
                    <a:pt x="1513" y="153"/>
                    <a:pt x="1543" y="176"/>
                  </a:cubicBezTo>
                  <a:cubicBezTo>
                    <a:pt x="1574" y="199"/>
                    <a:pt x="1650" y="153"/>
                    <a:pt x="1658" y="191"/>
                  </a:cubicBezTo>
                  <a:cubicBezTo>
                    <a:pt x="1673" y="237"/>
                    <a:pt x="1612" y="275"/>
                    <a:pt x="1589" y="321"/>
                  </a:cubicBezTo>
                  <a:lnTo>
                    <a:pt x="1589" y="321"/>
                  </a:lnTo>
                  <a:cubicBezTo>
                    <a:pt x="1597" y="344"/>
                    <a:pt x="1597" y="367"/>
                    <a:pt x="1612" y="390"/>
                  </a:cubicBezTo>
                  <a:cubicBezTo>
                    <a:pt x="1627" y="405"/>
                    <a:pt x="1658" y="413"/>
                    <a:pt x="1658" y="435"/>
                  </a:cubicBezTo>
                  <a:cubicBezTo>
                    <a:pt x="1666" y="451"/>
                    <a:pt x="1643" y="466"/>
                    <a:pt x="1643" y="489"/>
                  </a:cubicBezTo>
                  <a:cubicBezTo>
                    <a:pt x="1643" y="504"/>
                    <a:pt x="1673" y="527"/>
                    <a:pt x="1658" y="542"/>
                  </a:cubicBezTo>
                  <a:cubicBezTo>
                    <a:pt x="1643" y="557"/>
                    <a:pt x="1612" y="527"/>
                    <a:pt x="1597" y="542"/>
                  </a:cubicBezTo>
                  <a:cubicBezTo>
                    <a:pt x="1574" y="573"/>
                    <a:pt x="1574" y="611"/>
                    <a:pt x="1574" y="657"/>
                  </a:cubicBezTo>
                  <a:cubicBezTo>
                    <a:pt x="1566" y="687"/>
                    <a:pt x="1597" y="726"/>
                    <a:pt x="1597" y="764"/>
                  </a:cubicBezTo>
                  <a:cubicBezTo>
                    <a:pt x="1597" y="794"/>
                    <a:pt x="1574" y="832"/>
                    <a:pt x="1574" y="863"/>
                  </a:cubicBezTo>
                  <a:cubicBezTo>
                    <a:pt x="1574" y="909"/>
                    <a:pt x="1589" y="947"/>
                    <a:pt x="1612" y="985"/>
                  </a:cubicBezTo>
                  <a:cubicBezTo>
                    <a:pt x="1627" y="1016"/>
                    <a:pt x="1673" y="1039"/>
                    <a:pt x="1681" y="1077"/>
                  </a:cubicBezTo>
                  <a:cubicBezTo>
                    <a:pt x="1689" y="1092"/>
                    <a:pt x="1658" y="1100"/>
                    <a:pt x="1650" y="1115"/>
                  </a:cubicBezTo>
                  <a:lnTo>
                    <a:pt x="1650" y="1115"/>
                  </a:lnTo>
                  <a:cubicBezTo>
                    <a:pt x="1635" y="1115"/>
                    <a:pt x="1627" y="1115"/>
                    <a:pt x="1612" y="1123"/>
                  </a:cubicBezTo>
                  <a:cubicBezTo>
                    <a:pt x="1605" y="1130"/>
                    <a:pt x="1605" y="1161"/>
                    <a:pt x="1589" y="1169"/>
                  </a:cubicBezTo>
                  <a:cubicBezTo>
                    <a:pt x="1574" y="1184"/>
                    <a:pt x="1551" y="1184"/>
                    <a:pt x="1528" y="1184"/>
                  </a:cubicBezTo>
                  <a:cubicBezTo>
                    <a:pt x="1513" y="1184"/>
                    <a:pt x="1497" y="1176"/>
                    <a:pt x="1482" y="1169"/>
                  </a:cubicBezTo>
                  <a:lnTo>
                    <a:pt x="1482" y="1169"/>
                  </a:lnTo>
                  <a:cubicBezTo>
                    <a:pt x="1467" y="1146"/>
                    <a:pt x="1459" y="1100"/>
                    <a:pt x="1429" y="1100"/>
                  </a:cubicBezTo>
                  <a:cubicBezTo>
                    <a:pt x="1391" y="1100"/>
                    <a:pt x="1375" y="1161"/>
                    <a:pt x="1330" y="1169"/>
                  </a:cubicBezTo>
                  <a:cubicBezTo>
                    <a:pt x="1307" y="1176"/>
                    <a:pt x="1284" y="1123"/>
                    <a:pt x="1253" y="1138"/>
                  </a:cubicBezTo>
                  <a:cubicBezTo>
                    <a:pt x="1238" y="1146"/>
                    <a:pt x="1268" y="1199"/>
                    <a:pt x="1245" y="1199"/>
                  </a:cubicBezTo>
                  <a:cubicBezTo>
                    <a:pt x="1215" y="1207"/>
                    <a:pt x="1184" y="1153"/>
                    <a:pt x="1154" y="1161"/>
                  </a:cubicBezTo>
                  <a:cubicBezTo>
                    <a:pt x="1131" y="1169"/>
                    <a:pt x="1154" y="1230"/>
                    <a:pt x="1131" y="1230"/>
                  </a:cubicBezTo>
                  <a:cubicBezTo>
                    <a:pt x="1078" y="1222"/>
                    <a:pt x="1032" y="1123"/>
                    <a:pt x="978" y="1146"/>
                  </a:cubicBezTo>
                  <a:cubicBezTo>
                    <a:pt x="902" y="1176"/>
                    <a:pt x="894" y="1299"/>
                    <a:pt x="825" y="1352"/>
                  </a:cubicBezTo>
                  <a:cubicBezTo>
                    <a:pt x="810" y="1367"/>
                    <a:pt x="780" y="1329"/>
                    <a:pt x="757" y="1337"/>
                  </a:cubicBezTo>
                  <a:cubicBezTo>
                    <a:pt x="711" y="1352"/>
                    <a:pt x="673" y="1390"/>
                    <a:pt x="634" y="1421"/>
                  </a:cubicBezTo>
                  <a:lnTo>
                    <a:pt x="634" y="1421"/>
                  </a:lnTo>
                  <a:cubicBezTo>
                    <a:pt x="573" y="1405"/>
                    <a:pt x="505" y="1413"/>
                    <a:pt x="459" y="1375"/>
                  </a:cubicBezTo>
                  <a:cubicBezTo>
                    <a:pt x="428" y="1352"/>
                    <a:pt x="459" y="1283"/>
                    <a:pt x="428" y="1260"/>
                  </a:cubicBezTo>
                  <a:cubicBezTo>
                    <a:pt x="398" y="1237"/>
                    <a:pt x="344" y="1268"/>
                    <a:pt x="306" y="1253"/>
                  </a:cubicBezTo>
                  <a:cubicBezTo>
                    <a:pt x="291" y="1253"/>
                    <a:pt x="314" y="1230"/>
                    <a:pt x="306" y="1222"/>
                  </a:cubicBezTo>
                  <a:cubicBezTo>
                    <a:pt x="268" y="1199"/>
                    <a:pt x="283" y="1214"/>
                    <a:pt x="245" y="1199"/>
                  </a:cubicBezTo>
                  <a:lnTo>
                    <a:pt x="245" y="1199"/>
                  </a:lnTo>
                  <a:cubicBezTo>
                    <a:pt x="268" y="1176"/>
                    <a:pt x="291" y="1161"/>
                    <a:pt x="298" y="1130"/>
                  </a:cubicBezTo>
                  <a:cubicBezTo>
                    <a:pt x="321" y="1069"/>
                    <a:pt x="459" y="1024"/>
                    <a:pt x="459" y="947"/>
                  </a:cubicBezTo>
                  <a:cubicBezTo>
                    <a:pt x="336" y="1039"/>
                    <a:pt x="253" y="1146"/>
                    <a:pt x="107" y="1214"/>
                  </a:cubicBezTo>
                  <a:cubicBezTo>
                    <a:pt x="69" y="1253"/>
                    <a:pt x="54" y="1299"/>
                    <a:pt x="39" y="1344"/>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08" name="Freeform 78"/>
            <p:cNvSpPr>
              <a:spLocks noChangeArrowheads="1"/>
            </p:cNvSpPr>
            <p:nvPr/>
          </p:nvSpPr>
          <p:spPr bwMode="auto">
            <a:xfrm>
              <a:off x="6181323" y="8543925"/>
              <a:ext cx="285731" cy="407988"/>
            </a:xfrm>
            <a:custGeom>
              <a:avLst/>
              <a:gdLst>
                <a:gd name="T0" fmla="*/ 794 w 795"/>
                <a:gd name="T1" fmla="*/ 390 h 1132"/>
                <a:gd name="T2" fmla="*/ 794 w 795"/>
                <a:gd name="T3" fmla="*/ 390 h 1132"/>
                <a:gd name="T4" fmla="*/ 718 w 795"/>
                <a:gd name="T5" fmla="*/ 367 h 1132"/>
                <a:gd name="T6" fmla="*/ 664 w 795"/>
                <a:gd name="T7" fmla="*/ 367 h 1132"/>
                <a:gd name="T8" fmla="*/ 626 w 795"/>
                <a:gd name="T9" fmla="*/ 344 h 1132"/>
                <a:gd name="T10" fmla="*/ 595 w 795"/>
                <a:gd name="T11" fmla="*/ 268 h 1132"/>
                <a:gd name="T12" fmla="*/ 534 w 795"/>
                <a:gd name="T13" fmla="*/ 214 h 1132"/>
                <a:gd name="T14" fmla="*/ 481 w 795"/>
                <a:gd name="T15" fmla="*/ 176 h 1132"/>
                <a:gd name="T16" fmla="*/ 435 w 795"/>
                <a:gd name="T17" fmla="*/ 122 h 1132"/>
                <a:gd name="T18" fmla="*/ 366 w 795"/>
                <a:gd name="T19" fmla="*/ 176 h 1132"/>
                <a:gd name="T20" fmla="*/ 297 w 795"/>
                <a:gd name="T21" fmla="*/ 206 h 1132"/>
                <a:gd name="T22" fmla="*/ 290 w 795"/>
                <a:gd name="T23" fmla="*/ 153 h 1132"/>
                <a:gd name="T24" fmla="*/ 236 w 795"/>
                <a:gd name="T25" fmla="*/ 153 h 1132"/>
                <a:gd name="T26" fmla="*/ 213 w 795"/>
                <a:gd name="T27" fmla="*/ 69 h 1132"/>
                <a:gd name="T28" fmla="*/ 137 w 795"/>
                <a:gd name="T29" fmla="*/ 0 h 1132"/>
                <a:gd name="T30" fmla="*/ 137 w 795"/>
                <a:gd name="T31" fmla="*/ 0 h 1132"/>
                <a:gd name="T32" fmla="*/ 91 w 795"/>
                <a:gd name="T33" fmla="*/ 54 h 1132"/>
                <a:gd name="T34" fmla="*/ 114 w 795"/>
                <a:gd name="T35" fmla="*/ 145 h 1132"/>
                <a:gd name="T36" fmla="*/ 183 w 795"/>
                <a:gd name="T37" fmla="*/ 237 h 1132"/>
                <a:gd name="T38" fmla="*/ 129 w 795"/>
                <a:gd name="T39" fmla="*/ 275 h 1132"/>
                <a:gd name="T40" fmla="*/ 91 w 795"/>
                <a:gd name="T41" fmla="*/ 359 h 1132"/>
                <a:gd name="T42" fmla="*/ 0 w 795"/>
                <a:gd name="T43" fmla="*/ 428 h 1132"/>
                <a:gd name="T44" fmla="*/ 0 w 795"/>
                <a:gd name="T45" fmla="*/ 428 h 1132"/>
                <a:gd name="T46" fmla="*/ 7 w 795"/>
                <a:gd name="T47" fmla="*/ 481 h 1132"/>
                <a:gd name="T48" fmla="*/ 30 w 795"/>
                <a:gd name="T49" fmla="*/ 489 h 1132"/>
                <a:gd name="T50" fmla="*/ 30 w 795"/>
                <a:gd name="T51" fmla="*/ 489 h 1132"/>
                <a:gd name="T52" fmla="*/ 114 w 795"/>
                <a:gd name="T53" fmla="*/ 497 h 1132"/>
                <a:gd name="T54" fmla="*/ 168 w 795"/>
                <a:gd name="T55" fmla="*/ 535 h 1132"/>
                <a:gd name="T56" fmla="*/ 175 w 795"/>
                <a:gd name="T57" fmla="*/ 573 h 1132"/>
                <a:gd name="T58" fmla="*/ 198 w 795"/>
                <a:gd name="T59" fmla="*/ 672 h 1132"/>
                <a:gd name="T60" fmla="*/ 252 w 795"/>
                <a:gd name="T61" fmla="*/ 688 h 1132"/>
                <a:gd name="T62" fmla="*/ 252 w 795"/>
                <a:gd name="T63" fmla="*/ 733 h 1132"/>
                <a:gd name="T64" fmla="*/ 290 w 795"/>
                <a:gd name="T65" fmla="*/ 749 h 1132"/>
                <a:gd name="T66" fmla="*/ 244 w 795"/>
                <a:gd name="T67" fmla="*/ 802 h 1132"/>
                <a:gd name="T68" fmla="*/ 313 w 795"/>
                <a:gd name="T69" fmla="*/ 909 h 1132"/>
                <a:gd name="T70" fmla="*/ 313 w 795"/>
                <a:gd name="T71" fmla="*/ 909 h 1132"/>
                <a:gd name="T72" fmla="*/ 359 w 795"/>
                <a:gd name="T73" fmla="*/ 932 h 1132"/>
                <a:gd name="T74" fmla="*/ 511 w 795"/>
                <a:gd name="T75" fmla="*/ 863 h 1132"/>
                <a:gd name="T76" fmla="*/ 557 w 795"/>
                <a:gd name="T77" fmla="*/ 925 h 1132"/>
                <a:gd name="T78" fmla="*/ 481 w 795"/>
                <a:gd name="T79" fmla="*/ 1031 h 1132"/>
                <a:gd name="T80" fmla="*/ 572 w 795"/>
                <a:gd name="T81" fmla="*/ 1131 h 1132"/>
                <a:gd name="T82" fmla="*/ 572 w 795"/>
                <a:gd name="T83" fmla="*/ 1131 h 1132"/>
                <a:gd name="T84" fmla="*/ 702 w 795"/>
                <a:gd name="T85" fmla="*/ 1047 h 1132"/>
                <a:gd name="T86" fmla="*/ 779 w 795"/>
                <a:gd name="T87" fmla="*/ 970 h 1132"/>
                <a:gd name="T88" fmla="*/ 779 w 795"/>
                <a:gd name="T89" fmla="*/ 970 h 1132"/>
                <a:gd name="T90" fmla="*/ 771 w 795"/>
                <a:gd name="T91" fmla="*/ 932 h 1132"/>
                <a:gd name="T92" fmla="*/ 771 w 795"/>
                <a:gd name="T93" fmla="*/ 909 h 1132"/>
                <a:gd name="T94" fmla="*/ 771 w 795"/>
                <a:gd name="T95" fmla="*/ 902 h 1132"/>
                <a:gd name="T96" fmla="*/ 771 w 795"/>
                <a:gd name="T97" fmla="*/ 879 h 1132"/>
                <a:gd name="T98" fmla="*/ 763 w 795"/>
                <a:gd name="T99" fmla="*/ 863 h 1132"/>
                <a:gd name="T100" fmla="*/ 763 w 795"/>
                <a:gd name="T101" fmla="*/ 818 h 1132"/>
                <a:gd name="T102" fmla="*/ 771 w 795"/>
                <a:gd name="T103" fmla="*/ 810 h 1132"/>
                <a:gd name="T104" fmla="*/ 771 w 795"/>
                <a:gd name="T105" fmla="*/ 795 h 1132"/>
                <a:gd name="T106" fmla="*/ 771 w 795"/>
                <a:gd name="T107" fmla="*/ 795 h 1132"/>
                <a:gd name="T108" fmla="*/ 771 w 795"/>
                <a:gd name="T109" fmla="*/ 787 h 1132"/>
                <a:gd name="T110" fmla="*/ 756 w 795"/>
                <a:gd name="T111" fmla="*/ 718 h 1132"/>
                <a:gd name="T112" fmla="*/ 748 w 795"/>
                <a:gd name="T113" fmla="*/ 688 h 1132"/>
                <a:gd name="T114" fmla="*/ 763 w 795"/>
                <a:gd name="T115" fmla="*/ 619 h 1132"/>
                <a:gd name="T116" fmla="*/ 756 w 795"/>
                <a:gd name="T117" fmla="*/ 550 h 1132"/>
                <a:gd name="T118" fmla="*/ 763 w 795"/>
                <a:gd name="T119" fmla="*/ 504 h 1132"/>
                <a:gd name="T120" fmla="*/ 748 w 795"/>
                <a:gd name="T121" fmla="*/ 466 h 1132"/>
                <a:gd name="T122" fmla="*/ 794 w 795"/>
                <a:gd name="T123" fmla="*/ 390 h 1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95" h="1132">
                  <a:moveTo>
                    <a:pt x="794" y="390"/>
                  </a:moveTo>
                  <a:lnTo>
                    <a:pt x="794" y="390"/>
                  </a:lnTo>
                  <a:cubicBezTo>
                    <a:pt x="779" y="375"/>
                    <a:pt x="740" y="375"/>
                    <a:pt x="718" y="367"/>
                  </a:cubicBezTo>
                  <a:cubicBezTo>
                    <a:pt x="687" y="359"/>
                    <a:pt x="702" y="344"/>
                    <a:pt x="664" y="367"/>
                  </a:cubicBezTo>
                  <a:cubicBezTo>
                    <a:pt x="641" y="375"/>
                    <a:pt x="641" y="352"/>
                    <a:pt x="626" y="344"/>
                  </a:cubicBezTo>
                  <a:cubicBezTo>
                    <a:pt x="626" y="321"/>
                    <a:pt x="603" y="291"/>
                    <a:pt x="595" y="268"/>
                  </a:cubicBezTo>
                  <a:cubicBezTo>
                    <a:pt x="580" y="245"/>
                    <a:pt x="557" y="229"/>
                    <a:pt x="534" y="214"/>
                  </a:cubicBezTo>
                  <a:cubicBezTo>
                    <a:pt x="519" y="206"/>
                    <a:pt x="496" y="191"/>
                    <a:pt x="481" y="176"/>
                  </a:cubicBezTo>
                  <a:cubicBezTo>
                    <a:pt x="473" y="161"/>
                    <a:pt x="435" y="130"/>
                    <a:pt x="435" y="122"/>
                  </a:cubicBezTo>
                  <a:cubicBezTo>
                    <a:pt x="420" y="122"/>
                    <a:pt x="382" y="168"/>
                    <a:pt x="366" y="176"/>
                  </a:cubicBezTo>
                  <a:cubicBezTo>
                    <a:pt x="351" y="183"/>
                    <a:pt x="305" y="222"/>
                    <a:pt x="297" y="206"/>
                  </a:cubicBezTo>
                  <a:cubicBezTo>
                    <a:pt x="290" y="191"/>
                    <a:pt x="290" y="176"/>
                    <a:pt x="290" y="153"/>
                  </a:cubicBezTo>
                  <a:cubicBezTo>
                    <a:pt x="290" y="145"/>
                    <a:pt x="244" y="153"/>
                    <a:pt x="236" y="153"/>
                  </a:cubicBezTo>
                  <a:cubicBezTo>
                    <a:pt x="229" y="153"/>
                    <a:pt x="221" y="77"/>
                    <a:pt x="213" y="69"/>
                  </a:cubicBezTo>
                  <a:cubicBezTo>
                    <a:pt x="190" y="39"/>
                    <a:pt x="160" y="23"/>
                    <a:pt x="137" y="0"/>
                  </a:cubicBezTo>
                  <a:lnTo>
                    <a:pt x="137" y="0"/>
                  </a:lnTo>
                  <a:cubicBezTo>
                    <a:pt x="122" y="16"/>
                    <a:pt x="99" y="31"/>
                    <a:pt x="91" y="54"/>
                  </a:cubicBezTo>
                  <a:cubicBezTo>
                    <a:pt x="91" y="84"/>
                    <a:pt x="99" y="115"/>
                    <a:pt x="114" y="145"/>
                  </a:cubicBezTo>
                  <a:cubicBezTo>
                    <a:pt x="129" y="176"/>
                    <a:pt x="175" y="199"/>
                    <a:pt x="183" y="237"/>
                  </a:cubicBezTo>
                  <a:cubicBezTo>
                    <a:pt x="183" y="260"/>
                    <a:pt x="137" y="260"/>
                    <a:pt x="129" y="275"/>
                  </a:cubicBezTo>
                  <a:cubicBezTo>
                    <a:pt x="107" y="298"/>
                    <a:pt x="114" y="336"/>
                    <a:pt x="91" y="359"/>
                  </a:cubicBezTo>
                  <a:cubicBezTo>
                    <a:pt x="68" y="390"/>
                    <a:pt x="30" y="405"/>
                    <a:pt x="0" y="428"/>
                  </a:cubicBezTo>
                  <a:lnTo>
                    <a:pt x="0" y="428"/>
                  </a:lnTo>
                  <a:cubicBezTo>
                    <a:pt x="7" y="451"/>
                    <a:pt x="0" y="466"/>
                    <a:pt x="7" y="481"/>
                  </a:cubicBezTo>
                  <a:cubicBezTo>
                    <a:pt x="15" y="489"/>
                    <a:pt x="23" y="489"/>
                    <a:pt x="30" y="489"/>
                  </a:cubicBezTo>
                  <a:lnTo>
                    <a:pt x="30" y="489"/>
                  </a:lnTo>
                  <a:cubicBezTo>
                    <a:pt x="61" y="497"/>
                    <a:pt x="91" y="489"/>
                    <a:pt x="114" y="497"/>
                  </a:cubicBezTo>
                  <a:cubicBezTo>
                    <a:pt x="137" y="504"/>
                    <a:pt x="152" y="520"/>
                    <a:pt x="168" y="535"/>
                  </a:cubicBezTo>
                  <a:cubicBezTo>
                    <a:pt x="175" y="543"/>
                    <a:pt x="168" y="558"/>
                    <a:pt x="175" y="573"/>
                  </a:cubicBezTo>
                  <a:cubicBezTo>
                    <a:pt x="175" y="573"/>
                    <a:pt x="190" y="665"/>
                    <a:pt x="198" y="672"/>
                  </a:cubicBezTo>
                  <a:cubicBezTo>
                    <a:pt x="206" y="672"/>
                    <a:pt x="252" y="688"/>
                    <a:pt x="252" y="688"/>
                  </a:cubicBezTo>
                  <a:cubicBezTo>
                    <a:pt x="252" y="703"/>
                    <a:pt x="244" y="718"/>
                    <a:pt x="252" y="733"/>
                  </a:cubicBezTo>
                  <a:cubicBezTo>
                    <a:pt x="259" y="741"/>
                    <a:pt x="290" y="733"/>
                    <a:pt x="290" y="749"/>
                  </a:cubicBezTo>
                  <a:cubicBezTo>
                    <a:pt x="290" y="772"/>
                    <a:pt x="244" y="779"/>
                    <a:pt x="244" y="802"/>
                  </a:cubicBezTo>
                  <a:cubicBezTo>
                    <a:pt x="252" y="840"/>
                    <a:pt x="290" y="871"/>
                    <a:pt x="313" y="909"/>
                  </a:cubicBezTo>
                  <a:lnTo>
                    <a:pt x="313" y="909"/>
                  </a:lnTo>
                  <a:cubicBezTo>
                    <a:pt x="328" y="917"/>
                    <a:pt x="343" y="932"/>
                    <a:pt x="359" y="932"/>
                  </a:cubicBezTo>
                  <a:cubicBezTo>
                    <a:pt x="412" y="917"/>
                    <a:pt x="458" y="863"/>
                    <a:pt x="511" y="863"/>
                  </a:cubicBezTo>
                  <a:cubicBezTo>
                    <a:pt x="542" y="863"/>
                    <a:pt x="565" y="902"/>
                    <a:pt x="557" y="925"/>
                  </a:cubicBezTo>
                  <a:cubicBezTo>
                    <a:pt x="549" y="970"/>
                    <a:pt x="488" y="986"/>
                    <a:pt x="481" y="1031"/>
                  </a:cubicBezTo>
                  <a:cubicBezTo>
                    <a:pt x="473" y="1047"/>
                    <a:pt x="557" y="1115"/>
                    <a:pt x="572" y="1131"/>
                  </a:cubicBezTo>
                  <a:lnTo>
                    <a:pt x="572" y="1131"/>
                  </a:lnTo>
                  <a:cubicBezTo>
                    <a:pt x="611" y="1100"/>
                    <a:pt x="657" y="1070"/>
                    <a:pt x="702" y="1047"/>
                  </a:cubicBezTo>
                  <a:cubicBezTo>
                    <a:pt x="740" y="1031"/>
                    <a:pt x="763" y="1001"/>
                    <a:pt x="779" y="970"/>
                  </a:cubicBezTo>
                  <a:lnTo>
                    <a:pt x="779" y="970"/>
                  </a:lnTo>
                  <a:cubicBezTo>
                    <a:pt x="771" y="932"/>
                    <a:pt x="771" y="932"/>
                    <a:pt x="771" y="932"/>
                  </a:cubicBezTo>
                  <a:cubicBezTo>
                    <a:pt x="771" y="925"/>
                    <a:pt x="771" y="909"/>
                    <a:pt x="771" y="909"/>
                  </a:cubicBezTo>
                  <a:cubicBezTo>
                    <a:pt x="771" y="902"/>
                    <a:pt x="771" y="902"/>
                    <a:pt x="771" y="902"/>
                  </a:cubicBezTo>
                  <a:cubicBezTo>
                    <a:pt x="779" y="902"/>
                    <a:pt x="779" y="886"/>
                    <a:pt x="771" y="879"/>
                  </a:cubicBezTo>
                  <a:cubicBezTo>
                    <a:pt x="771" y="871"/>
                    <a:pt x="771" y="871"/>
                    <a:pt x="763" y="863"/>
                  </a:cubicBezTo>
                  <a:cubicBezTo>
                    <a:pt x="756" y="848"/>
                    <a:pt x="748" y="825"/>
                    <a:pt x="763" y="818"/>
                  </a:cubicBezTo>
                  <a:lnTo>
                    <a:pt x="771" y="810"/>
                  </a:lnTo>
                  <a:cubicBezTo>
                    <a:pt x="771" y="802"/>
                    <a:pt x="771" y="802"/>
                    <a:pt x="771" y="795"/>
                  </a:cubicBezTo>
                  <a:lnTo>
                    <a:pt x="771" y="795"/>
                  </a:lnTo>
                  <a:lnTo>
                    <a:pt x="771" y="787"/>
                  </a:lnTo>
                  <a:cubicBezTo>
                    <a:pt x="756" y="718"/>
                    <a:pt x="756" y="718"/>
                    <a:pt x="756" y="718"/>
                  </a:cubicBezTo>
                  <a:cubicBezTo>
                    <a:pt x="756" y="711"/>
                    <a:pt x="763" y="688"/>
                    <a:pt x="748" y="688"/>
                  </a:cubicBezTo>
                  <a:cubicBezTo>
                    <a:pt x="748" y="650"/>
                    <a:pt x="740" y="650"/>
                    <a:pt x="763" y="619"/>
                  </a:cubicBezTo>
                  <a:cubicBezTo>
                    <a:pt x="786" y="596"/>
                    <a:pt x="786" y="573"/>
                    <a:pt x="756" y="550"/>
                  </a:cubicBezTo>
                  <a:cubicBezTo>
                    <a:pt x="756" y="535"/>
                    <a:pt x="763" y="527"/>
                    <a:pt x="763" y="504"/>
                  </a:cubicBezTo>
                  <a:cubicBezTo>
                    <a:pt x="763" y="489"/>
                    <a:pt x="748" y="481"/>
                    <a:pt x="748" y="466"/>
                  </a:cubicBezTo>
                  <a:cubicBezTo>
                    <a:pt x="748" y="443"/>
                    <a:pt x="794" y="428"/>
                    <a:pt x="794" y="390"/>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09" name="Freeform 79"/>
            <p:cNvSpPr>
              <a:spLocks noChangeArrowheads="1"/>
            </p:cNvSpPr>
            <p:nvPr/>
          </p:nvSpPr>
          <p:spPr bwMode="auto">
            <a:xfrm>
              <a:off x="6016233" y="8685214"/>
              <a:ext cx="96832" cy="173037"/>
            </a:xfrm>
            <a:custGeom>
              <a:avLst/>
              <a:gdLst>
                <a:gd name="T0" fmla="*/ 0 w 269"/>
                <a:gd name="T1" fmla="*/ 46 h 482"/>
                <a:gd name="T2" fmla="*/ 0 w 269"/>
                <a:gd name="T3" fmla="*/ 46 h 482"/>
                <a:gd name="T4" fmla="*/ 54 w 269"/>
                <a:gd name="T5" fmla="*/ 0 h 482"/>
                <a:gd name="T6" fmla="*/ 69 w 269"/>
                <a:gd name="T7" fmla="*/ 46 h 482"/>
                <a:gd name="T8" fmla="*/ 122 w 269"/>
                <a:gd name="T9" fmla="*/ 53 h 482"/>
                <a:gd name="T10" fmla="*/ 130 w 269"/>
                <a:gd name="T11" fmla="*/ 107 h 482"/>
                <a:gd name="T12" fmla="*/ 176 w 269"/>
                <a:gd name="T13" fmla="*/ 114 h 482"/>
                <a:gd name="T14" fmla="*/ 176 w 269"/>
                <a:gd name="T15" fmla="*/ 114 h 482"/>
                <a:gd name="T16" fmla="*/ 191 w 269"/>
                <a:gd name="T17" fmla="*/ 206 h 482"/>
                <a:gd name="T18" fmla="*/ 268 w 269"/>
                <a:gd name="T19" fmla="*/ 397 h 482"/>
                <a:gd name="T20" fmla="*/ 214 w 269"/>
                <a:gd name="T21" fmla="*/ 481 h 482"/>
                <a:gd name="T22" fmla="*/ 214 w 269"/>
                <a:gd name="T23" fmla="*/ 481 h 482"/>
                <a:gd name="T24" fmla="*/ 176 w 269"/>
                <a:gd name="T25" fmla="*/ 428 h 482"/>
                <a:gd name="T26" fmla="*/ 107 w 269"/>
                <a:gd name="T27" fmla="*/ 351 h 482"/>
                <a:gd name="T28" fmla="*/ 0 w 269"/>
                <a:gd name="T29" fmla="*/ 183 h 482"/>
                <a:gd name="T30" fmla="*/ 31 w 269"/>
                <a:gd name="T31" fmla="*/ 145 h 482"/>
                <a:gd name="T32" fmla="*/ 0 w 269"/>
                <a:gd name="T33" fmla="*/ 46 h 4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9" h="482">
                  <a:moveTo>
                    <a:pt x="0" y="46"/>
                  </a:moveTo>
                  <a:lnTo>
                    <a:pt x="0" y="46"/>
                  </a:lnTo>
                  <a:cubicBezTo>
                    <a:pt x="16" y="30"/>
                    <a:pt x="31" y="0"/>
                    <a:pt x="54" y="0"/>
                  </a:cubicBezTo>
                  <a:cubicBezTo>
                    <a:pt x="69" y="0"/>
                    <a:pt x="61" y="30"/>
                    <a:pt x="69" y="46"/>
                  </a:cubicBezTo>
                  <a:cubicBezTo>
                    <a:pt x="84" y="53"/>
                    <a:pt x="107" y="46"/>
                    <a:pt x="122" y="53"/>
                  </a:cubicBezTo>
                  <a:cubicBezTo>
                    <a:pt x="130" y="68"/>
                    <a:pt x="122" y="91"/>
                    <a:pt x="130" y="107"/>
                  </a:cubicBezTo>
                  <a:cubicBezTo>
                    <a:pt x="145" y="114"/>
                    <a:pt x="161" y="114"/>
                    <a:pt x="176" y="114"/>
                  </a:cubicBezTo>
                  <a:lnTo>
                    <a:pt x="176" y="114"/>
                  </a:lnTo>
                  <a:cubicBezTo>
                    <a:pt x="184" y="145"/>
                    <a:pt x="176" y="175"/>
                    <a:pt x="191" y="206"/>
                  </a:cubicBezTo>
                  <a:cubicBezTo>
                    <a:pt x="207" y="267"/>
                    <a:pt x="260" y="328"/>
                    <a:pt x="268" y="397"/>
                  </a:cubicBezTo>
                  <a:cubicBezTo>
                    <a:pt x="268" y="428"/>
                    <a:pt x="230" y="450"/>
                    <a:pt x="214" y="481"/>
                  </a:cubicBezTo>
                  <a:lnTo>
                    <a:pt x="214" y="481"/>
                  </a:lnTo>
                  <a:cubicBezTo>
                    <a:pt x="207" y="466"/>
                    <a:pt x="191" y="443"/>
                    <a:pt x="176" y="428"/>
                  </a:cubicBezTo>
                  <a:cubicBezTo>
                    <a:pt x="153" y="397"/>
                    <a:pt x="122" y="374"/>
                    <a:pt x="107" y="351"/>
                  </a:cubicBezTo>
                  <a:cubicBezTo>
                    <a:pt x="69" y="298"/>
                    <a:pt x="23" y="244"/>
                    <a:pt x="0" y="183"/>
                  </a:cubicBezTo>
                  <a:cubicBezTo>
                    <a:pt x="0" y="168"/>
                    <a:pt x="31" y="160"/>
                    <a:pt x="31" y="145"/>
                  </a:cubicBezTo>
                  <a:cubicBezTo>
                    <a:pt x="31" y="107"/>
                    <a:pt x="8" y="76"/>
                    <a:pt x="0" y="46"/>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10" name="Freeform 80"/>
            <p:cNvSpPr>
              <a:spLocks noChangeArrowheads="1"/>
            </p:cNvSpPr>
            <p:nvPr/>
          </p:nvSpPr>
          <p:spPr bwMode="auto">
            <a:xfrm>
              <a:off x="6095603" y="8689976"/>
              <a:ext cx="112706" cy="138113"/>
            </a:xfrm>
            <a:custGeom>
              <a:avLst/>
              <a:gdLst>
                <a:gd name="T0" fmla="*/ 236 w 313"/>
                <a:gd name="T1" fmla="*/ 23 h 383"/>
                <a:gd name="T2" fmla="*/ 236 w 313"/>
                <a:gd name="T3" fmla="*/ 23 h 383"/>
                <a:gd name="T4" fmla="*/ 243 w 313"/>
                <a:gd name="T5" fmla="*/ 76 h 383"/>
                <a:gd name="T6" fmla="*/ 266 w 313"/>
                <a:gd name="T7" fmla="*/ 84 h 383"/>
                <a:gd name="T8" fmla="*/ 266 w 313"/>
                <a:gd name="T9" fmla="*/ 84 h 383"/>
                <a:gd name="T10" fmla="*/ 304 w 313"/>
                <a:gd name="T11" fmla="*/ 168 h 383"/>
                <a:gd name="T12" fmla="*/ 304 w 313"/>
                <a:gd name="T13" fmla="*/ 367 h 383"/>
                <a:gd name="T14" fmla="*/ 304 w 313"/>
                <a:gd name="T15" fmla="*/ 367 h 383"/>
                <a:gd name="T16" fmla="*/ 259 w 313"/>
                <a:gd name="T17" fmla="*/ 367 h 383"/>
                <a:gd name="T18" fmla="*/ 281 w 313"/>
                <a:gd name="T19" fmla="*/ 336 h 383"/>
                <a:gd name="T20" fmla="*/ 251 w 313"/>
                <a:gd name="T21" fmla="*/ 306 h 383"/>
                <a:gd name="T22" fmla="*/ 151 w 313"/>
                <a:gd name="T23" fmla="*/ 199 h 383"/>
                <a:gd name="T24" fmla="*/ 137 w 313"/>
                <a:gd name="T25" fmla="*/ 252 h 383"/>
                <a:gd name="T26" fmla="*/ 76 w 313"/>
                <a:gd name="T27" fmla="*/ 183 h 383"/>
                <a:gd name="T28" fmla="*/ 0 w 313"/>
                <a:gd name="T29" fmla="*/ 76 h 383"/>
                <a:gd name="T30" fmla="*/ 0 w 313"/>
                <a:gd name="T31" fmla="*/ 76 h 383"/>
                <a:gd name="T32" fmla="*/ 30 w 313"/>
                <a:gd name="T33" fmla="*/ 8 h 383"/>
                <a:gd name="T34" fmla="*/ 122 w 313"/>
                <a:gd name="T35" fmla="*/ 38 h 383"/>
                <a:gd name="T36" fmla="*/ 236 w 313"/>
                <a:gd name="T37" fmla="*/ 23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13" h="383">
                  <a:moveTo>
                    <a:pt x="236" y="23"/>
                  </a:moveTo>
                  <a:lnTo>
                    <a:pt x="236" y="23"/>
                  </a:lnTo>
                  <a:cubicBezTo>
                    <a:pt x="243" y="46"/>
                    <a:pt x="236" y="61"/>
                    <a:pt x="243" y="76"/>
                  </a:cubicBezTo>
                  <a:cubicBezTo>
                    <a:pt x="251" y="84"/>
                    <a:pt x="259" y="84"/>
                    <a:pt x="266" y="84"/>
                  </a:cubicBezTo>
                  <a:lnTo>
                    <a:pt x="266" y="84"/>
                  </a:lnTo>
                  <a:cubicBezTo>
                    <a:pt x="281" y="115"/>
                    <a:pt x="297" y="138"/>
                    <a:pt x="304" y="168"/>
                  </a:cubicBezTo>
                  <a:cubicBezTo>
                    <a:pt x="312" y="237"/>
                    <a:pt x="304" y="298"/>
                    <a:pt x="304" y="367"/>
                  </a:cubicBezTo>
                  <a:lnTo>
                    <a:pt x="304" y="367"/>
                  </a:lnTo>
                  <a:cubicBezTo>
                    <a:pt x="289" y="367"/>
                    <a:pt x="274" y="382"/>
                    <a:pt x="259" y="367"/>
                  </a:cubicBezTo>
                  <a:cubicBezTo>
                    <a:pt x="251" y="359"/>
                    <a:pt x="281" y="351"/>
                    <a:pt x="281" y="336"/>
                  </a:cubicBezTo>
                  <a:cubicBezTo>
                    <a:pt x="274" y="328"/>
                    <a:pt x="259" y="321"/>
                    <a:pt x="251" y="306"/>
                  </a:cubicBezTo>
                  <a:cubicBezTo>
                    <a:pt x="220" y="275"/>
                    <a:pt x="197" y="222"/>
                    <a:pt x="151" y="199"/>
                  </a:cubicBezTo>
                  <a:cubicBezTo>
                    <a:pt x="137" y="191"/>
                    <a:pt x="159" y="260"/>
                    <a:pt x="137" y="252"/>
                  </a:cubicBezTo>
                  <a:cubicBezTo>
                    <a:pt x="107" y="245"/>
                    <a:pt x="99" y="206"/>
                    <a:pt x="76" y="183"/>
                  </a:cubicBezTo>
                  <a:cubicBezTo>
                    <a:pt x="46" y="153"/>
                    <a:pt x="23" y="115"/>
                    <a:pt x="0" y="76"/>
                  </a:cubicBezTo>
                  <a:lnTo>
                    <a:pt x="0" y="76"/>
                  </a:lnTo>
                  <a:cubicBezTo>
                    <a:pt x="8" y="53"/>
                    <a:pt x="8" y="15"/>
                    <a:pt x="30" y="8"/>
                  </a:cubicBezTo>
                  <a:cubicBezTo>
                    <a:pt x="61" y="0"/>
                    <a:pt x="91" y="38"/>
                    <a:pt x="122" y="38"/>
                  </a:cubicBezTo>
                  <a:cubicBezTo>
                    <a:pt x="159" y="46"/>
                    <a:pt x="197" y="31"/>
                    <a:pt x="236" y="23"/>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11" name="Freeform 81"/>
            <p:cNvSpPr>
              <a:spLocks noChangeArrowheads="1"/>
            </p:cNvSpPr>
            <p:nvPr/>
          </p:nvSpPr>
          <p:spPr bwMode="auto">
            <a:xfrm>
              <a:off x="6190847" y="8720138"/>
              <a:ext cx="101593" cy="163512"/>
            </a:xfrm>
            <a:custGeom>
              <a:avLst/>
              <a:gdLst>
                <a:gd name="T0" fmla="*/ 0 w 284"/>
                <a:gd name="T1" fmla="*/ 0 h 452"/>
                <a:gd name="T2" fmla="*/ 0 w 284"/>
                <a:gd name="T3" fmla="*/ 0 h 452"/>
                <a:gd name="T4" fmla="*/ 84 w 284"/>
                <a:gd name="T5" fmla="*/ 8 h 452"/>
                <a:gd name="T6" fmla="*/ 138 w 284"/>
                <a:gd name="T7" fmla="*/ 46 h 452"/>
                <a:gd name="T8" fmla="*/ 145 w 284"/>
                <a:gd name="T9" fmla="*/ 84 h 452"/>
                <a:gd name="T10" fmla="*/ 168 w 284"/>
                <a:gd name="T11" fmla="*/ 183 h 452"/>
                <a:gd name="T12" fmla="*/ 222 w 284"/>
                <a:gd name="T13" fmla="*/ 199 h 452"/>
                <a:gd name="T14" fmla="*/ 222 w 284"/>
                <a:gd name="T15" fmla="*/ 244 h 452"/>
                <a:gd name="T16" fmla="*/ 260 w 284"/>
                <a:gd name="T17" fmla="*/ 260 h 452"/>
                <a:gd name="T18" fmla="*/ 214 w 284"/>
                <a:gd name="T19" fmla="*/ 313 h 452"/>
                <a:gd name="T20" fmla="*/ 283 w 284"/>
                <a:gd name="T21" fmla="*/ 420 h 452"/>
                <a:gd name="T22" fmla="*/ 283 w 284"/>
                <a:gd name="T23" fmla="*/ 420 h 452"/>
                <a:gd name="T24" fmla="*/ 183 w 284"/>
                <a:gd name="T25" fmla="*/ 451 h 452"/>
                <a:gd name="T26" fmla="*/ 92 w 284"/>
                <a:gd name="T27" fmla="*/ 451 h 452"/>
                <a:gd name="T28" fmla="*/ 92 w 284"/>
                <a:gd name="T29" fmla="*/ 451 h 452"/>
                <a:gd name="T30" fmla="*/ 61 w 284"/>
                <a:gd name="T31" fmla="*/ 405 h 452"/>
                <a:gd name="T32" fmla="*/ 99 w 284"/>
                <a:gd name="T33" fmla="*/ 351 h 452"/>
                <a:gd name="T34" fmla="*/ 92 w 284"/>
                <a:gd name="T35" fmla="*/ 275 h 452"/>
                <a:gd name="T36" fmla="*/ 38 w 284"/>
                <a:gd name="T37" fmla="*/ 283 h 452"/>
                <a:gd name="T38" fmla="*/ 38 w 284"/>
                <a:gd name="T39" fmla="*/ 283 h 452"/>
                <a:gd name="T40" fmla="*/ 38 w 284"/>
                <a:gd name="T41" fmla="*/ 84 h 452"/>
                <a:gd name="T42" fmla="*/ 0 w 284"/>
                <a:gd name="T43" fmla="*/ 0 h 4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84" h="452">
                  <a:moveTo>
                    <a:pt x="0" y="0"/>
                  </a:moveTo>
                  <a:lnTo>
                    <a:pt x="0" y="0"/>
                  </a:lnTo>
                  <a:cubicBezTo>
                    <a:pt x="31" y="8"/>
                    <a:pt x="61" y="0"/>
                    <a:pt x="84" y="8"/>
                  </a:cubicBezTo>
                  <a:cubicBezTo>
                    <a:pt x="107" y="15"/>
                    <a:pt x="122" y="31"/>
                    <a:pt x="138" y="46"/>
                  </a:cubicBezTo>
                  <a:cubicBezTo>
                    <a:pt x="145" y="54"/>
                    <a:pt x="138" y="69"/>
                    <a:pt x="145" y="84"/>
                  </a:cubicBezTo>
                  <a:cubicBezTo>
                    <a:pt x="145" y="84"/>
                    <a:pt x="160" y="176"/>
                    <a:pt x="168" y="183"/>
                  </a:cubicBezTo>
                  <a:cubicBezTo>
                    <a:pt x="176" y="183"/>
                    <a:pt x="222" y="199"/>
                    <a:pt x="222" y="199"/>
                  </a:cubicBezTo>
                  <a:cubicBezTo>
                    <a:pt x="222" y="214"/>
                    <a:pt x="214" y="229"/>
                    <a:pt x="222" y="244"/>
                  </a:cubicBezTo>
                  <a:cubicBezTo>
                    <a:pt x="229" y="252"/>
                    <a:pt x="260" y="244"/>
                    <a:pt x="260" y="260"/>
                  </a:cubicBezTo>
                  <a:cubicBezTo>
                    <a:pt x="260" y="283"/>
                    <a:pt x="214" y="290"/>
                    <a:pt x="214" y="313"/>
                  </a:cubicBezTo>
                  <a:cubicBezTo>
                    <a:pt x="222" y="351"/>
                    <a:pt x="260" y="382"/>
                    <a:pt x="283" y="420"/>
                  </a:cubicBezTo>
                  <a:lnTo>
                    <a:pt x="283" y="420"/>
                  </a:lnTo>
                  <a:cubicBezTo>
                    <a:pt x="252" y="428"/>
                    <a:pt x="222" y="443"/>
                    <a:pt x="183" y="451"/>
                  </a:cubicBezTo>
                  <a:cubicBezTo>
                    <a:pt x="153" y="451"/>
                    <a:pt x="122" y="451"/>
                    <a:pt x="92" y="451"/>
                  </a:cubicBezTo>
                  <a:lnTo>
                    <a:pt x="92" y="451"/>
                  </a:lnTo>
                  <a:cubicBezTo>
                    <a:pt x="77" y="436"/>
                    <a:pt x="61" y="420"/>
                    <a:pt x="61" y="405"/>
                  </a:cubicBezTo>
                  <a:cubicBezTo>
                    <a:pt x="61" y="382"/>
                    <a:pt x="92" y="374"/>
                    <a:pt x="99" y="351"/>
                  </a:cubicBezTo>
                  <a:cubicBezTo>
                    <a:pt x="99" y="321"/>
                    <a:pt x="107" y="290"/>
                    <a:pt x="92" y="275"/>
                  </a:cubicBezTo>
                  <a:cubicBezTo>
                    <a:pt x="77" y="260"/>
                    <a:pt x="54" y="275"/>
                    <a:pt x="38" y="283"/>
                  </a:cubicBezTo>
                  <a:lnTo>
                    <a:pt x="38" y="283"/>
                  </a:lnTo>
                  <a:cubicBezTo>
                    <a:pt x="38" y="214"/>
                    <a:pt x="46" y="153"/>
                    <a:pt x="38" y="84"/>
                  </a:cubicBezTo>
                  <a:cubicBezTo>
                    <a:pt x="31" y="54"/>
                    <a:pt x="15" y="31"/>
                    <a:pt x="0" y="0"/>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12" name="Freeform 82"/>
            <p:cNvSpPr>
              <a:spLocks noChangeArrowheads="1"/>
            </p:cNvSpPr>
            <p:nvPr/>
          </p:nvSpPr>
          <p:spPr bwMode="auto">
            <a:xfrm>
              <a:off x="6079730" y="8718551"/>
              <a:ext cx="150803" cy="231775"/>
            </a:xfrm>
            <a:custGeom>
              <a:avLst/>
              <a:gdLst>
                <a:gd name="T0" fmla="*/ 0 w 420"/>
                <a:gd name="T1" fmla="*/ 23 h 643"/>
                <a:gd name="T2" fmla="*/ 0 w 420"/>
                <a:gd name="T3" fmla="*/ 23 h 643"/>
                <a:gd name="T4" fmla="*/ 46 w 420"/>
                <a:gd name="T5" fmla="*/ 0 h 643"/>
                <a:gd name="T6" fmla="*/ 46 w 420"/>
                <a:gd name="T7" fmla="*/ 0 h 643"/>
                <a:gd name="T8" fmla="*/ 122 w 420"/>
                <a:gd name="T9" fmla="*/ 107 h 643"/>
                <a:gd name="T10" fmla="*/ 183 w 420"/>
                <a:gd name="T11" fmla="*/ 176 h 643"/>
                <a:gd name="T12" fmla="*/ 197 w 420"/>
                <a:gd name="T13" fmla="*/ 123 h 643"/>
                <a:gd name="T14" fmla="*/ 297 w 420"/>
                <a:gd name="T15" fmla="*/ 230 h 643"/>
                <a:gd name="T16" fmla="*/ 327 w 420"/>
                <a:gd name="T17" fmla="*/ 260 h 643"/>
                <a:gd name="T18" fmla="*/ 305 w 420"/>
                <a:gd name="T19" fmla="*/ 291 h 643"/>
                <a:gd name="T20" fmla="*/ 350 w 420"/>
                <a:gd name="T21" fmla="*/ 291 h 643"/>
                <a:gd name="T22" fmla="*/ 350 w 420"/>
                <a:gd name="T23" fmla="*/ 291 h 643"/>
                <a:gd name="T24" fmla="*/ 404 w 420"/>
                <a:gd name="T25" fmla="*/ 283 h 643"/>
                <a:gd name="T26" fmla="*/ 411 w 420"/>
                <a:gd name="T27" fmla="*/ 359 h 643"/>
                <a:gd name="T28" fmla="*/ 373 w 420"/>
                <a:gd name="T29" fmla="*/ 413 h 643"/>
                <a:gd name="T30" fmla="*/ 404 w 420"/>
                <a:gd name="T31" fmla="*/ 459 h 643"/>
                <a:gd name="T32" fmla="*/ 404 w 420"/>
                <a:gd name="T33" fmla="*/ 459 h 643"/>
                <a:gd name="T34" fmla="*/ 343 w 420"/>
                <a:gd name="T35" fmla="*/ 535 h 643"/>
                <a:gd name="T36" fmla="*/ 389 w 420"/>
                <a:gd name="T37" fmla="*/ 581 h 643"/>
                <a:gd name="T38" fmla="*/ 350 w 420"/>
                <a:gd name="T39" fmla="*/ 642 h 643"/>
                <a:gd name="T40" fmla="*/ 350 w 420"/>
                <a:gd name="T41" fmla="*/ 642 h 643"/>
                <a:gd name="T42" fmla="*/ 274 w 420"/>
                <a:gd name="T43" fmla="*/ 611 h 643"/>
                <a:gd name="T44" fmla="*/ 160 w 420"/>
                <a:gd name="T45" fmla="*/ 627 h 643"/>
                <a:gd name="T46" fmla="*/ 160 w 420"/>
                <a:gd name="T47" fmla="*/ 627 h 643"/>
                <a:gd name="T48" fmla="*/ 69 w 420"/>
                <a:gd name="T49" fmla="*/ 535 h 643"/>
                <a:gd name="T50" fmla="*/ 38 w 420"/>
                <a:gd name="T51" fmla="*/ 390 h 643"/>
                <a:gd name="T52" fmla="*/ 38 w 420"/>
                <a:gd name="T53" fmla="*/ 390 h 643"/>
                <a:gd name="T54" fmla="*/ 92 w 420"/>
                <a:gd name="T55" fmla="*/ 306 h 643"/>
                <a:gd name="T56" fmla="*/ 15 w 420"/>
                <a:gd name="T57" fmla="*/ 115 h 643"/>
                <a:gd name="T58" fmla="*/ 0 w 420"/>
                <a:gd name="T59" fmla="*/ 23 h 6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20" h="643">
                  <a:moveTo>
                    <a:pt x="0" y="23"/>
                  </a:moveTo>
                  <a:lnTo>
                    <a:pt x="0" y="23"/>
                  </a:lnTo>
                  <a:cubicBezTo>
                    <a:pt x="46" y="0"/>
                    <a:pt x="46" y="0"/>
                    <a:pt x="46" y="0"/>
                  </a:cubicBezTo>
                  <a:lnTo>
                    <a:pt x="46" y="0"/>
                  </a:lnTo>
                  <a:cubicBezTo>
                    <a:pt x="69" y="39"/>
                    <a:pt x="92" y="77"/>
                    <a:pt x="122" y="107"/>
                  </a:cubicBezTo>
                  <a:cubicBezTo>
                    <a:pt x="145" y="130"/>
                    <a:pt x="153" y="169"/>
                    <a:pt x="183" y="176"/>
                  </a:cubicBezTo>
                  <a:cubicBezTo>
                    <a:pt x="205" y="184"/>
                    <a:pt x="183" y="115"/>
                    <a:pt x="197" y="123"/>
                  </a:cubicBezTo>
                  <a:cubicBezTo>
                    <a:pt x="243" y="146"/>
                    <a:pt x="266" y="199"/>
                    <a:pt x="297" y="230"/>
                  </a:cubicBezTo>
                  <a:cubicBezTo>
                    <a:pt x="305" y="245"/>
                    <a:pt x="320" y="252"/>
                    <a:pt x="327" y="260"/>
                  </a:cubicBezTo>
                  <a:cubicBezTo>
                    <a:pt x="327" y="275"/>
                    <a:pt x="297" y="283"/>
                    <a:pt x="305" y="291"/>
                  </a:cubicBezTo>
                  <a:cubicBezTo>
                    <a:pt x="320" y="306"/>
                    <a:pt x="335" y="291"/>
                    <a:pt x="350" y="291"/>
                  </a:cubicBezTo>
                  <a:lnTo>
                    <a:pt x="350" y="291"/>
                  </a:lnTo>
                  <a:cubicBezTo>
                    <a:pt x="366" y="283"/>
                    <a:pt x="389" y="268"/>
                    <a:pt x="404" y="283"/>
                  </a:cubicBezTo>
                  <a:cubicBezTo>
                    <a:pt x="419" y="298"/>
                    <a:pt x="411" y="329"/>
                    <a:pt x="411" y="359"/>
                  </a:cubicBezTo>
                  <a:cubicBezTo>
                    <a:pt x="404" y="382"/>
                    <a:pt x="373" y="390"/>
                    <a:pt x="373" y="413"/>
                  </a:cubicBezTo>
                  <a:cubicBezTo>
                    <a:pt x="373" y="428"/>
                    <a:pt x="389" y="444"/>
                    <a:pt x="404" y="459"/>
                  </a:cubicBezTo>
                  <a:lnTo>
                    <a:pt x="404" y="459"/>
                  </a:lnTo>
                  <a:cubicBezTo>
                    <a:pt x="381" y="482"/>
                    <a:pt x="350" y="505"/>
                    <a:pt x="343" y="535"/>
                  </a:cubicBezTo>
                  <a:cubicBezTo>
                    <a:pt x="343" y="550"/>
                    <a:pt x="389" y="558"/>
                    <a:pt x="389" y="581"/>
                  </a:cubicBezTo>
                  <a:cubicBezTo>
                    <a:pt x="389" y="604"/>
                    <a:pt x="366" y="627"/>
                    <a:pt x="350" y="642"/>
                  </a:cubicBezTo>
                  <a:lnTo>
                    <a:pt x="350" y="642"/>
                  </a:lnTo>
                  <a:cubicBezTo>
                    <a:pt x="320" y="634"/>
                    <a:pt x="297" y="611"/>
                    <a:pt x="274" y="611"/>
                  </a:cubicBezTo>
                  <a:cubicBezTo>
                    <a:pt x="236" y="604"/>
                    <a:pt x="197" y="619"/>
                    <a:pt x="160" y="627"/>
                  </a:cubicBezTo>
                  <a:lnTo>
                    <a:pt x="160" y="627"/>
                  </a:lnTo>
                  <a:cubicBezTo>
                    <a:pt x="130" y="596"/>
                    <a:pt x="92" y="566"/>
                    <a:pt x="69" y="535"/>
                  </a:cubicBezTo>
                  <a:cubicBezTo>
                    <a:pt x="54" y="489"/>
                    <a:pt x="54" y="436"/>
                    <a:pt x="38" y="390"/>
                  </a:cubicBezTo>
                  <a:lnTo>
                    <a:pt x="38" y="390"/>
                  </a:lnTo>
                  <a:cubicBezTo>
                    <a:pt x="54" y="359"/>
                    <a:pt x="92" y="337"/>
                    <a:pt x="92" y="306"/>
                  </a:cubicBezTo>
                  <a:cubicBezTo>
                    <a:pt x="84" y="237"/>
                    <a:pt x="31" y="176"/>
                    <a:pt x="15" y="115"/>
                  </a:cubicBezTo>
                  <a:cubicBezTo>
                    <a:pt x="0" y="84"/>
                    <a:pt x="8" y="54"/>
                    <a:pt x="0" y="23"/>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13" name="Freeform 83"/>
            <p:cNvSpPr>
              <a:spLocks noChangeArrowheads="1"/>
            </p:cNvSpPr>
            <p:nvPr/>
          </p:nvSpPr>
          <p:spPr bwMode="auto">
            <a:xfrm>
              <a:off x="6203546" y="8855076"/>
              <a:ext cx="184138" cy="138113"/>
            </a:xfrm>
            <a:custGeom>
              <a:avLst/>
              <a:gdLst>
                <a:gd name="T0" fmla="*/ 61 w 512"/>
                <a:gd name="T1" fmla="*/ 77 h 383"/>
                <a:gd name="T2" fmla="*/ 61 w 512"/>
                <a:gd name="T3" fmla="*/ 77 h 383"/>
                <a:gd name="T4" fmla="*/ 152 w 512"/>
                <a:gd name="T5" fmla="*/ 77 h 383"/>
                <a:gd name="T6" fmla="*/ 252 w 512"/>
                <a:gd name="T7" fmla="*/ 46 h 383"/>
                <a:gd name="T8" fmla="*/ 252 w 512"/>
                <a:gd name="T9" fmla="*/ 46 h 383"/>
                <a:gd name="T10" fmla="*/ 298 w 512"/>
                <a:gd name="T11" fmla="*/ 69 h 383"/>
                <a:gd name="T12" fmla="*/ 450 w 512"/>
                <a:gd name="T13" fmla="*/ 0 h 383"/>
                <a:gd name="T14" fmla="*/ 496 w 512"/>
                <a:gd name="T15" fmla="*/ 62 h 383"/>
                <a:gd name="T16" fmla="*/ 420 w 512"/>
                <a:gd name="T17" fmla="*/ 168 h 383"/>
                <a:gd name="T18" fmla="*/ 511 w 512"/>
                <a:gd name="T19" fmla="*/ 268 h 383"/>
                <a:gd name="T20" fmla="*/ 511 w 512"/>
                <a:gd name="T21" fmla="*/ 268 h 383"/>
                <a:gd name="T22" fmla="*/ 397 w 512"/>
                <a:gd name="T23" fmla="*/ 329 h 383"/>
                <a:gd name="T24" fmla="*/ 68 w 512"/>
                <a:gd name="T25" fmla="*/ 382 h 383"/>
                <a:gd name="T26" fmla="*/ 68 w 512"/>
                <a:gd name="T27" fmla="*/ 382 h 383"/>
                <a:gd name="T28" fmla="*/ 53 w 512"/>
                <a:gd name="T29" fmla="*/ 275 h 383"/>
                <a:gd name="T30" fmla="*/ 7 w 512"/>
                <a:gd name="T31" fmla="*/ 260 h 383"/>
                <a:gd name="T32" fmla="*/ 7 w 512"/>
                <a:gd name="T33" fmla="*/ 260 h 383"/>
                <a:gd name="T34" fmla="*/ 46 w 512"/>
                <a:gd name="T35" fmla="*/ 199 h 383"/>
                <a:gd name="T36" fmla="*/ 0 w 512"/>
                <a:gd name="T37" fmla="*/ 153 h 383"/>
                <a:gd name="T38" fmla="*/ 61 w 512"/>
                <a:gd name="T39" fmla="*/ 77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12" h="383">
                  <a:moveTo>
                    <a:pt x="61" y="77"/>
                  </a:moveTo>
                  <a:lnTo>
                    <a:pt x="61" y="77"/>
                  </a:lnTo>
                  <a:cubicBezTo>
                    <a:pt x="91" y="77"/>
                    <a:pt x="122" y="77"/>
                    <a:pt x="152" y="77"/>
                  </a:cubicBezTo>
                  <a:cubicBezTo>
                    <a:pt x="191" y="69"/>
                    <a:pt x="221" y="54"/>
                    <a:pt x="252" y="46"/>
                  </a:cubicBezTo>
                  <a:lnTo>
                    <a:pt x="252" y="46"/>
                  </a:lnTo>
                  <a:cubicBezTo>
                    <a:pt x="267" y="54"/>
                    <a:pt x="282" y="69"/>
                    <a:pt x="298" y="69"/>
                  </a:cubicBezTo>
                  <a:cubicBezTo>
                    <a:pt x="351" y="54"/>
                    <a:pt x="397" y="0"/>
                    <a:pt x="450" y="0"/>
                  </a:cubicBezTo>
                  <a:cubicBezTo>
                    <a:pt x="481" y="0"/>
                    <a:pt x="504" y="39"/>
                    <a:pt x="496" y="62"/>
                  </a:cubicBezTo>
                  <a:cubicBezTo>
                    <a:pt x="488" y="107"/>
                    <a:pt x="427" y="123"/>
                    <a:pt x="420" y="168"/>
                  </a:cubicBezTo>
                  <a:cubicBezTo>
                    <a:pt x="412" y="184"/>
                    <a:pt x="496" y="252"/>
                    <a:pt x="511" y="268"/>
                  </a:cubicBezTo>
                  <a:lnTo>
                    <a:pt x="511" y="268"/>
                  </a:lnTo>
                  <a:cubicBezTo>
                    <a:pt x="473" y="291"/>
                    <a:pt x="435" y="314"/>
                    <a:pt x="397" y="329"/>
                  </a:cubicBezTo>
                  <a:cubicBezTo>
                    <a:pt x="282" y="367"/>
                    <a:pt x="160" y="344"/>
                    <a:pt x="68" y="382"/>
                  </a:cubicBezTo>
                  <a:lnTo>
                    <a:pt x="68" y="382"/>
                  </a:lnTo>
                  <a:cubicBezTo>
                    <a:pt x="61" y="344"/>
                    <a:pt x="68" y="306"/>
                    <a:pt x="53" y="275"/>
                  </a:cubicBezTo>
                  <a:cubicBezTo>
                    <a:pt x="46" y="260"/>
                    <a:pt x="23" y="268"/>
                    <a:pt x="7" y="260"/>
                  </a:cubicBezTo>
                  <a:lnTo>
                    <a:pt x="7" y="260"/>
                  </a:lnTo>
                  <a:cubicBezTo>
                    <a:pt x="23" y="245"/>
                    <a:pt x="46" y="222"/>
                    <a:pt x="46" y="199"/>
                  </a:cubicBezTo>
                  <a:cubicBezTo>
                    <a:pt x="46" y="176"/>
                    <a:pt x="0" y="168"/>
                    <a:pt x="0" y="153"/>
                  </a:cubicBezTo>
                  <a:cubicBezTo>
                    <a:pt x="7" y="123"/>
                    <a:pt x="38" y="100"/>
                    <a:pt x="61" y="77"/>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14" name="Freeform 84"/>
            <p:cNvSpPr>
              <a:spLocks noChangeArrowheads="1"/>
            </p:cNvSpPr>
            <p:nvPr/>
          </p:nvSpPr>
          <p:spPr bwMode="auto">
            <a:xfrm>
              <a:off x="5825746" y="8858251"/>
              <a:ext cx="174614" cy="176213"/>
            </a:xfrm>
            <a:custGeom>
              <a:avLst/>
              <a:gdLst>
                <a:gd name="T0" fmla="*/ 352 w 483"/>
                <a:gd name="T1" fmla="*/ 8 h 490"/>
                <a:gd name="T2" fmla="*/ 352 w 483"/>
                <a:gd name="T3" fmla="*/ 8 h 490"/>
                <a:gd name="T4" fmla="*/ 451 w 483"/>
                <a:gd name="T5" fmla="*/ 84 h 490"/>
                <a:gd name="T6" fmla="*/ 474 w 483"/>
                <a:gd name="T7" fmla="*/ 160 h 490"/>
                <a:gd name="T8" fmla="*/ 474 w 483"/>
                <a:gd name="T9" fmla="*/ 221 h 490"/>
                <a:gd name="T10" fmla="*/ 474 w 483"/>
                <a:gd name="T11" fmla="*/ 329 h 490"/>
                <a:gd name="T12" fmla="*/ 474 w 483"/>
                <a:gd name="T13" fmla="*/ 329 h 490"/>
                <a:gd name="T14" fmla="*/ 390 w 483"/>
                <a:gd name="T15" fmla="*/ 405 h 490"/>
                <a:gd name="T16" fmla="*/ 336 w 483"/>
                <a:gd name="T17" fmla="*/ 390 h 490"/>
                <a:gd name="T18" fmla="*/ 191 w 483"/>
                <a:gd name="T19" fmla="*/ 489 h 490"/>
                <a:gd name="T20" fmla="*/ 191 w 483"/>
                <a:gd name="T21" fmla="*/ 489 h 490"/>
                <a:gd name="T22" fmla="*/ 31 w 483"/>
                <a:gd name="T23" fmla="*/ 390 h 490"/>
                <a:gd name="T24" fmla="*/ 0 w 483"/>
                <a:gd name="T25" fmla="*/ 290 h 490"/>
                <a:gd name="T26" fmla="*/ 0 w 483"/>
                <a:gd name="T27" fmla="*/ 290 h 490"/>
                <a:gd name="T28" fmla="*/ 184 w 483"/>
                <a:gd name="T29" fmla="*/ 283 h 490"/>
                <a:gd name="T30" fmla="*/ 199 w 483"/>
                <a:gd name="T31" fmla="*/ 221 h 490"/>
                <a:gd name="T32" fmla="*/ 145 w 483"/>
                <a:gd name="T33" fmla="*/ 99 h 490"/>
                <a:gd name="T34" fmla="*/ 184 w 483"/>
                <a:gd name="T35" fmla="*/ 15 h 490"/>
                <a:gd name="T36" fmla="*/ 275 w 483"/>
                <a:gd name="T37" fmla="*/ 23 h 490"/>
                <a:gd name="T38" fmla="*/ 352 w 483"/>
                <a:gd name="T39" fmla="*/ 8 h 4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83" h="490">
                  <a:moveTo>
                    <a:pt x="352" y="8"/>
                  </a:moveTo>
                  <a:lnTo>
                    <a:pt x="352" y="8"/>
                  </a:lnTo>
                  <a:cubicBezTo>
                    <a:pt x="382" y="31"/>
                    <a:pt x="420" y="54"/>
                    <a:pt x="451" y="84"/>
                  </a:cubicBezTo>
                  <a:cubicBezTo>
                    <a:pt x="466" y="107"/>
                    <a:pt x="474" y="137"/>
                    <a:pt x="474" y="160"/>
                  </a:cubicBezTo>
                  <a:cubicBezTo>
                    <a:pt x="482" y="183"/>
                    <a:pt x="474" y="199"/>
                    <a:pt x="474" y="221"/>
                  </a:cubicBezTo>
                  <a:cubicBezTo>
                    <a:pt x="474" y="260"/>
                    <a:pt x="474" y="290"/>
                    <a:pt x="474" y="329"/>
                  </a:cubicBezTo>
                  <a:lnTo>
                    <a:pt x="474" y="329"/>
                  </a:lnTo>
                  <a:cubicBezTo>
                    <a:pt x="443" y="351"/>
                    <a:pt x="420" y="390"/>
                    <a:pt x="390" y="405"/>
                  </a:cubicBezTo>
                  <a:cubicBezTo>
                    <a:pt x="374" y="412"/>
                    <a:pt x="352" y="382"/>
                    <a:pt x="336" y="390"/>
                  </a:cubicBezTo>
                  <a:cubicBezTo>
                    <a:pt x="290" y="405"/>
                    <a:pt x="229" y="466"/>
                    <a:pt x="191" y="489"/>
                  </a:cubicBezTo>
                  <a:lnTo>
                    <a:pt x="191" y="489"/>
                  </a:lnTo>
                  <a:cubicBezTo>
                    <a:pt x="130" y="466"/>
                    <a:pt x="61" y="481"/>
                    <a:pt x="31" y="390"/>
                  </a:cubicBezTo>
                  <a:cubicBezTo>
                    <a:pt x="23" y="367"/>
                    <a:pt x="15" y="336"/>
                    <a:pt x="0" y="290"/>
                  </a:cubicBezTo>
                  <a:lnTo>
                    <a:pt x="0" y="290"/>
                  </a:lnTo>
                  <a:cubicBezTo>
                    <a:pt x="46" y="290"/>
                    <a:pt x="138" y="298"/>
                    <a:pt x="184" y="283"/>
                  </a:cubicBezTo>
                  <a:cubicBezTo>
                    <a:pt x="199" y="275"/>
                    <a:pt x="207" y="244"/>
                    <a:pt x="199" y="221"/>
                  </a:cubicBezTo>
                  <a:cubicBezTo>
                    <a:pt x="191" y="176"/>
                    <a:pt x="153" y="145"/>
                    <a:pt x="145" y="99"/>
                  </a:cubicBezTo>
                  <a:cubicBezTo>
                    <a:pt x="145" y="69"/>
                    <a:pt x="153" y="31"/>
                    <a:pt x="184" y="15"/>
                  </a:cubicBezTo>
                  <a:cubicBezTo>
                    <a:pt x="207" y="0"/>
                    <a:pt x="245" y="23"/>
                    <a:pt x="275" y="23"/>
                  </a:cubicBezTo>
                  <a:cubicBezTo>
                    <a:pt x="306" y="23"/>
                    <a:pt x="329" y="8"/>
                    <a:pt x="352" y="8"/>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15" name="Freeform 85"/>
            <p:cNvSpPr>
              <a:spLocks noChangeArrowheads="1"/>
            </p:cNvSpPr>
            <p:nvPr/>
          </p:nvSpPr>
          <p:spPr bwMode="auto">
            <a:xfrm>
              <a:off x="5930514" y="8686800"/>
              <a:ext cx="206362" cy="300038"/>
            </a:xfrm>
            <a:custGeom>
              <a:avLst/>
              <a:gdLst>
                <a:gd name="T0" fmla="*/ 237 w 574"/>
                <a:gd name="T1" fmla="*/ 39 h 834"/>
                <a:gd name="T2" fmla="*/ 237 w 574"/>
                <a:gd name="T3" fmla="*/ 39 h 834"/>
                <a:gd name="T4" fmla="*/ 268 w 574"/>
                <a:gd name="T5" fmla="*/ 138 h 834"/>
                <a:gd name="T6" fmla="*/ 237 w 574"/>
                <a:gd name="T7" fmla="*/ 176 h 834"/>
                <a:gd name="T8" fmla="*/ 344 w 574"/>
                <a:gd name="T9" fmla="*/ 344 h 834"/>
                <a:gd name="T10" fmla="*/ 413 w 574"/>
                <a:gd name="T11" fmla="*/ 421 h 834"/>
                <a:gd name="T12" fmla="*/ 451 w 574"/>
                <a:gd name="T13" fmla="*/ 474 h 834"/>
                <a:gd name="T14" fmla="*/ 451 w 574"/>
                <a:gd name="T15" fmla="*/ 474 h 834"/>
                <a:gd name="T16" fmla="*/ 482 w 574"/>
                <a:gd name="T17" fmla="*/ 619 h 834"/>
                <a:gd name="T18" fmla="*/ 573 w 574"/>
                <a:gd name="T19" fmla="*/ 711 h 834"/>
                <a:gd name="T20" fmla="*/ 573 w 574"/>
                <a:gd name="T21" fmla="*/ 711 h 834"/>
                <a:gd name="T22" fmla="*/ 535 w 574"/>
                <a:gd name="T23" fmla="*/ 749 h 834"/>
                <a:gd name="T24" fmla="*/ 482 w 574"/>
                <a:gd name="T25" fmla="*/ 718 h 834"/>
                <a:gd name="T26" fmla="*/ 413 w 574"/>
                <a:gd name="T27" fmla="*/ 749 h 834"/>
                <a:gd name="T28" fmla="*/ 413 w 574"/>
                <a:gd name="T29" fmla="*/ 818 h 834"/>
                <a:gd name="T30" fmla="*/ 413 w 574"/>
                <a:gd name="T31" fmla="*/ 818 h 834"/>
                <a:gd name="T32" fmla="*/ 291 w 574"/>
                <a:gd name="T33" fmla="*/ 833 h 834"/>
                <a:gd name="T34" fmla="*/ 184 w 574"/>
                <a:gd name="T35" fmla="*/ 803 h 834"/>
                <a:gd name="T36" fmla="*/ 184 w 574"/>
                <a:gd name="T37" fmla="*/ 803 h 834"/>
                <a:gd name="T38" fmla="*/ 184 w 574"/>
                <a:gd name="T39" fmla="*/ 695 h 834"/>
                <a:gd name="T40" fmla="*/ 184 w 574"/>
                <a:gd name="T41" fmla="*/ 634 h 834"/>
                <a:gd name="T42" fmla="*/ 161 w 574"/>
                <a:gd name="T43" fmla="*/ 558 h 834"/>
                <a:gd name="T44" fmla="*/ 62 w 574"/>
                <a:gd name="T45" fmla="*/ 482 h 834"/>
                <a:gd name="T46" fmla="*/ 62 w 574"/>
                <a:gd name="T47" fmla="*/ 482 h 834"/>
                <a:gd name="T48" fmla="*/ 0 w 574"/>
                <a:gd name="T49" fmla="*/ 344 h 834"/>
                <a:gd name="T50" fmla="*/ 0 w 574"/>
                <a:gd name="T51" fmla="*/ 184 h 834"/>
                <a:gd name="T52" fmla="*/ 0 w 574"/>
                <a:gd name="T53" fmla="*/ 184 h 834"/>
                <a:gd name="T54" fmla="*/ 84 w 574"/>
                <a:gd name="T55" fmla="*/ 123 h 834"/>
                <a:gd name="T56" fmla="*/ 207 w 574"/>
                <a:gd name="T57" fmla="*/ 8 h 834"/>
                <a:gd name="T58" fmla="*/ 237 w 574"/>
                <a:gd name="T59" fmla="*/ 39 h 8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74" h="834">
                  <a:moveTo>
                    <a:pt x="237" y="39"/>
                  </a:moveTo>
                  <a:lnTo>
                    <a:pt x="237" y="39"/>
                  </a:lnTo>
                  <a:cubicBezTo>
                    <a:pt x="245" y="69"/>
                    <a:pt x="268" y="100"/>
                    <a:pt x="268" y="138"/>
                  </a:cubicBezTo>
                  <a:cubicBezTo>
                    <a:pt x="268" y="153"/>
                    <a:pt x="237" y="161"/>
                    <a:pt x="237" y="176"/>
                  </a:cubicBezTo>
                  <a:cubicBezTo>
                    <a:pt x="260" y="237"/>
                    <a:pt x="306" y="291"/>
                    <a:pt x="344" y="344"/>
                  </a:cubicBezTo>
                  <a:cubicBezTo>
                    <a:pt x="359" y="367"/>
                    <a:pt x="390" y="390"/>
                    <a:pt x="413" y="421"/>
                  </a:cubicBezTo>
                  <a:cubicBezTo>
                    <a:pt x="428" y="436"/>
                    <a:pt x="444" y="459"/>
                    <a:pt x="451" y="474"/>
                  </a:cubicBezTo>
                  <a:lnTo>
                    <a:pt x="451" y="474"/>
                  </a:lnTo>
                  <a:cubicBezTo>
                    <a:pt x="467" y="520"/>
                    <a:pt x="467" y="573"/>
                    <a:pt x="482" y="619"/>
                  </a:cubicBezTo>
                  <a:cubicBezTo>
                    <a:pt x="505" y="650"/>
                    <a:pt x="543" y="680"/>
                    <a:pt x="573" y="711"/>
                  </a:cubicBezTo>
                  <a:lnTo>
                    <a:pt x="573" y="711"/>
                  </a:lnTo>
                  <a:cubicBezTo>
                    <a:pt x="558" y="718"/>
                    <a:pt x="558" y="749"/>
                    <a:pt x="535" y="749"/>
                  </a:cubicBezTo>
                  <a:cubicBezTo>
                    <a:pt x="520" y="749"/>
                    <a:pt x="505" y="718"/>
                    <a:pt x="482" y="718"/>
                  </a:cubicBezTo>
                  <a:cubicBezTo>
                    <a:pt x="459" y="718"/>
                    <a:pt x="428" y="726"/>
                    <a:pt x="413" y="749"/>
                  </a:cubicBezTo>
                  <a:cubicBezTo>
                    <a:pt x="405" y="772"/>
                    <a:pt x="413" y="795"/>
                    <a:pt x="413" y="818"/>
                  </a:cubicBezTo>
                  <a:lnTo>
                    <a:pt x="413" y="818"/>
                  </a:lnTo>
                  <a:cubicBezTo>
                    <a:pt x="375" y="825"/>
                    <a:pt x="329" y="833"/>
                    <a:pt x="291" y="833"/>
                  </a:cubicBezTo>
                  <a:cubicBezTo>
                    <a:pt x="253" y="833"/>
                    <a:pt x="214" y="810"/>
                    <a:pt x="184" y="803"/>
                  </a:cubicBezTo>
                  <a:lnTo>
                    <a:pt x="184" y="803"/>
                  </a:lnTo>
                  <a:cubicBezTo>
                    <a:pt x="184" y="764"/>
                    <a:pt x="184" y="734"/>
                    <a:pt x="184" y="695"/>
                  </a:cubicBezTo>
                  <a:cubicBezTo>
                    <a:pt x="184" y="673"/>
                    <a:pt x="192" y="657"/>
                    <a:pt x="184" y="634"/>
                  </a:cubicBezTo>
                  <a:cubicBezTo>
                    <a:pt x="184" y="611"/>
                    <a:pt x="176" y="581"/>
                    <a:pt x="161" y="558"/>
                  </a:cubicBezTo>
                  <a:cubicBezTo>
                    <a:pt x="130" y="528"/>
                    <a:pt x="92" y="505"/>
                    <a:pt x="62" y="482"/>
                  </a:cubicBezTo>
                  <a:lnTo>
                    <a:pt x="62" y="482"/>
                  </a:lnTo>
                  <a:cubicBezTo>
                    <a:pt x="0" y="344"/>
                    <a:pt x="0" y="344"/>
                    <a:pt x="0" y="344"/>
                  </a:cubicBezTo>
                  <a:cubicBezTo>
                    <a:pt x="0" y="184"/>
                    <a:pt x="0" y="184"/>
                    <a:pt x="0" y="184"/>
                  </a:cubicBezTo>
                  <a:lnTo>
                    <a:pt x="0" y="184"/>
                  </a:lnTo>
                  <a:cubicBezTo>
                    <a:pt x="31" y="161"/>
                    <a:pt x="62" y="146"/>
                    <a:pt x="84" y="123"/>
                  </a:cubicBezTo>
                  <a:cubicBezTo>
                    <a:pt x="123" y="84"/>
                    <a:pt x="161" y="31"/>
                    <a:pt x="207" y="8"/>
                  </a:cubicBezTo>
                  <a:cubicBezTo>
                    <a:pt x="222" y="0"/>
                    <a:pt x="230" y="23"/>
                    <a:pt x="237" y="39"/>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16" name="Freeform 86"/>
            <p:cNvSpPr>
              <a:spLocks noChangeArrowheads="1"/>
            </p:cNvSpPr>
            <p:nvPr/>
          </p:nvSpPr>
          <p:spPr bwMode="auto">
            <a:xfrm>
              <a:off x="5524140" y="8734425"/>
              <a:ext cx="266683" cy="234950"/>
            </a:xfrm>
            <a:custGeom>
              <a:avLst/>
              <a:gdLst>
                <a:gd name="T0" fmla="*/ 657 w 742"/>
                <a:gd name="T1" fmla="*/ 451 h 651"/>
                <a:gd name="T2" fmla="*/ 657 w 742"/>
                <a:gd name="T3" fmla="*/ 451 h 651"/>
                <a:gd name="T4" fmla="*/ 741 w 742"/>
                <a:gd name="T5" fmla="*/ 229 h 651"/>
                <a:gd name="T6" fmla="*/ 680 w 742"/>
                <a:gd name="T7" fmla="*/ 161 h 651"/>
                <a:gd name="T8" fmla="*/ 603 w 742"/>
                <a:gd name="T9" fmla="*/ 23 h 651"/>
                <a:gd name="T10" fmla="*/ 603 w 742"/>
                <a:gd name="T11" fmla="*/ 23 h 651"/>
                <a:gd name="T12" fmla="*/ 558 w 742"/>
                <a:gd name="T13" fmla="*/ 38 h 651"/>
                <a:gd name="T14" fmla="*/ 497 w 742"/>
                <a:gd name="T15" fmla="*/ 8 h 651"/>
                <a:gd name="T16" fmla="*/ 451 w 742"/>
                <a:gd name="T17" fmla="*/ 84 h 651"/>
                <a:gd name="T18" fmla="*/ 397 w 742"/>
                <a:gd name="T19" fmla="*/ 214 h 651"/>
                <a:gd name="T20" fmla="*/ 321 w 742"/>
                <a:gd name="T21" fmla="*/ 306 h 651"/>
                <a:gd name="T22" fmla="*/ 99 w 742"/>
                <a:gd name="T23" fmla="*/ 298 h 651"/>
                <a:gd name="T24" fmla="*/ 99 w 742"/>
                <a:gd name="T25" fmla="*/ 298 h 651"/>
                <a:gd name="T26" fmla="*/ 69 w 742"/>
                <a:gd name="T27" fmla="*/ 405 h 651"/>
                <a:gd name="T28" fmla="*/ 0 w 742"/>
                <a:gd name="T29" fmla="*/ 466 h 651"/>
                <a:gd name="T30" fmla="*/ 76 w 742"/>
                <a:gd name="T31" fmla="*/ 604 h 651"/>
                <a:gd name="T32" fmla="*/ 252 w 742"/>
                <a:gd name="T33" fmla="*/ 650 h 651"/>
                <a:gd name="T34" fmla="*/ 527 w 742"/>
                <a:gd name="T35" fmla="*/ 581 h 651"/>
                <a:gd name="T36" fmla="*/ 657 w 742"/>
                <a:gd name="T37" fmla="*/ 451 h 6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42" h="651">
                  <a:moveTo>
                    <a:pt x="657" y="451"/>
                  </a:moveTo>
                  <a:lnTo>
                    <a:pt x="657" y="451"/>
                  </a:lnTo>
                  <a:cubicBezTo>
                    <a:pt x="680" y="390"/>
                    <a:pt x="733" y="298"/>
                    <a:pt x="741" y="229"/>
                  </a:cubicBezTo>
                  <a:cubicBezTo>
                    <a:pt x="741" y="199"/>
                    <a:pt x="695" y="184"/>
                    <a:pt x="680" y="161"/>
                  </a:cubicBezTo>
                  <a:cubicBezTo>
                    <a:pt x="649" y="115"/>
                    <a:pt x="634" y="69"/>
                    <a:pt x="603" y="23"/>
                  </a:cubicBezTo>
                  <a:lnTo>
                    <a:pt x="603" y="23"/>
                  </a:lnTo>
                  <a:cubicBezTo>
                    <a:pt x="588" y="31"/>
                    <a:pt x="573" y="46"/>
                    <a:pt x="558" y="38"/>
                  </a:cubicBezTo>
                  <a:cubicBezTo>
                    <a:pt x="535" y="38"/>
                    <a:pt x="519" y="0"/>
                    <a:pt x="497" y="8"/>
                  </a:cubicBezTo>
                  <a:cubicBezTo>
                    <a:pt x="466" y="16"/>
                    <a:pt x="466" y="54"/>
                    <a:pt x="451" y="84"/>
                  </a:cubicBezTo>
                  <a:cubicBezTo>
                    <a:pt x="428" y="130"/>
                    <a:pt x="420" y="176"/>
                    <a:pt x="397" y="214"/>
                  </a:cubicBezTo>
                  <a:cubicBezTo>
                    <a:pt x="374" y="252"/>
                    <a:pt x="344" y="275"/>
                    <a:pt x="321" y="306"/>
                  </a:cubicBezTo>
                  <a:cubicBezTo>
                    <a:pt x="99" y="298"/>
                    <a:pt x="99" y="298"/>
                    <a:pt x="99" y="298"/>
                  </a:cubicBezTo>
                  <a:lnTo>
                    <a:pt x="99" y="298"/>
                  </a:lnTo>
                  <a:cubicBezTo>
                    <a:pt x="99" y="344"/>
                    <a:pt x="107" y="359"/>
                    <a:pt x="69" y="405"/>
                  </a:cubicBezTo>
                  <a:cubicBezTo>
                    <a:pt x="61" y="420"/>
                    <a:pt x="0" y="459"/>
                    <a:pt x="0" y="466"/>
                  </a:cubicBezTo>
                  <a:cubicBezTo>
                    <a:pt x="0" y="512"/>
                    <a:pt x="38" y="581"/>
                    <a:pt x="76" y="604"/>
                  </a:cubicBezTo>
                  <a:cubicBezTo>
                    <a:pt x="145" y="642"/>
                    <a:pt x="168" y="627"/>
                    <a:pt x="252" y="650"/>
                  </a:cubicBezTo>
                  <a:cubicBezTo>
                    <a:pt x="252" y="527"/>
                    <a:pt x="443" y="581"/>
                    <a:pt x="527" y="581"/>
                  </a:cubicBezTo>
                  <a:cubicBezTo>
                    <a:pt x="497" y="489"/>
                    <a:pt x="573" y="459"/>
                    <a:pt x="657" y="451"/>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17" name="Freeform 87"/>
            <p:cNvSpPr>
              <a:spLocks noChangeArrowheads="1"/>
            </p:cNvSpPr>
            <p:nvPr/>
          </p:nvSpPr>
          <p:spPr bwMode="auto">
            <a:xfrm>
              <a:off x="5741615" y="8701089"/>
              <a:ext cx="212711" cy="263525"/>
            </a:xfrm>
            <a:custGeom>
              <a:avLst/>
              <a:gdLst>
                <a:gd name="T0" fmla="*/ 0 w 590"/>
                <a:gd name="T1" fmla="*/ 114 h 734"/>
                <a:gd name="T2" fmla="*/ 0 w 590"/>
                <a:gd name="T3" fmla="*/ 114 h 734"/>
                <a:gd name="T4" fmla="*/ 62 w 590"/>
                <a:gd name="T5" fmla="*/ 114 h 734"/>
                <a:gd name="T6" fmla="*/ 46 w 590"/>
                <a:gd name="T7" fmla="*/ 22 h 734"/>
                <a:gd name="T8" fmla="*/ 123 w 590"/>
                <a:gd name="T9" fmla="*/ 15 h 734"/>
                <a:gd name="T10" fmla="*/ 191 w 590"/>
                <a:gd name="T11" fmla="*/ 61 h 734"/>
                <a:gd name="T12" fmla="*/ 191 w 590"/>
                <a:gd name="T13" fmla="*/ 61 h 734"/>
                <a:gd name="T14" fmla="*/ 230 w 590"/>
                <a:gd name="T15" fmla="*/ 114 h 734"/>
                <a:gd name="T16" fmla="*/ 275 w 590"/>
                <a:gd name="T17" fmla="*/ 160 h 734"/>
                <a:gd name="T18" fmla="*/ 314 w 590"/>
                <a:gd name="T19" fmla="*/ 107 h 734"/>
                <a:gd name="T20" fmla="*/ 421 w 590"/>
                <a:gd name="T21" fmla="*/ 76 h 734"/>
                <a:gd name="T22" fmla="*/ 527 w 590"/>
                <a:gd name="T23" fmla="*/ 107 h 734"/>
                <a:gd name="T24" fmla="*/ 527 w 590"/>
                <a:gd name="T25" fmla="*/ 145 h 734"/>
                <a:gd name="T26" fmla="*/ 527 w 590"/>
                <a:gd name="T27" fmla="*/ 145 h 734"/>
                <a:gd name="T28" fmla="*/ 527 w 590"/>
                <a:gd name="T29" fmla="*/ 305 h 734"/>
                <a:gd name="T30" fmla="*/ 589 w 590"/>
                <a:gd name="T31" fmla="*/ 443 h 734"/>
                <a:gd name="T32" fmla="*/ 589 w 590"/>
                <a:gd name="T33" fmla="*/ 443 h 734"/>
                <a:gd name="T34" fmla="*/ 512 w 590"/>
                <a:gd name="T35" fmla="*/ 458 h 734"/>
                <a:gd name="T36" fmla="*/ 421 w 590"/>
                <a:gd name="T37" fmla="*/ 450 h 734"/>
                <a:gd name="T38" fmla="*/ 382 w 590"/>
                <a:gd name="T39" fmla="*/ 534 h 734"/>
                <a:gd name="T40" fmla="*/ 436 w 590"/>
                <a:gd name="T41" fmla="*/ 656 h 734"/>
                <a:gd name="T42" fmla="*/ 421 w 590"/>
                <a:gd name="T43" fmla="*/ 718 h 734"/>
                <a:gd name="T44" fmla="*/ 237 w 590"/>
                <a:gd name="T45" fmla="*/ 725 h 734"/>
                <a:gd name="T46" fmla="*/ 237 w 590"/>
                <a:gd name="T47" fmla="*/ 725 h 734"/>
                <a:gd name="T48" fmla="*/ 77 w 590"/>
                <a:gd name="T49" fmla="*/ 542 h 734"/>
                <a:gd name="T50" fmla="*/ 54 w 590"/>
                <a:gd name="T51" fmla="*/ 542 h 734"/>
                <a:gd name="T52" fmla="*/ 54 w 590"/>
                <a:gd name="T53" fmla="*/ 542 h 734"/>
                <a:gd name="T54" fmla="*/ 138 w 590"/>
                <a:gd name="T55" fmla="*/ 320 h 734"/>
                <a:gd name="T56" fmla="*/ 77 w 590"/>
                <a:gd name="T57" fmla="*/ 252 h 734"/>
                <a:gd name="T58" fmla="*/ 0 w 590"/>
                <a:gd name="T59" fmla="*/ 114 h 7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90" h="734">
                  <a:moveTo>
                    <a:pt x="0" y="114"/>
                  </a:moveTo>
                  <a:lnTo>
                    <a:pt x="0" y="114"/>
                  </a:lnTo>
                  <a:cubicBezTo>
                    <a:pt x="23" y="114"/>
                    <a:pt x="54" y="129"/>
                    <a:pt x="62" y="114"/>
                  </a:cubicBezTo>
                  <a:cubicBezTo>
                    <a:pt x="77" y="84"/>
                    <a:pt x="31" y="45"/>
                    <a:pt x="46" y="22"/>
                  </a:cubicBezTo>
                  <a:cubicBezTo>
                    <a:pt x="62" y="0"/>
                    <a:pt x="100" y="7"/>
                    <a:pt x="123" y="15"/>
                  </a:cubicBezTo>
                  <a:cubicBezTo>
                    <a:pt x="153" y="22"/>
                    <a:pt x="169" y="45"/>
                    <a:pt x="191" y="61"/>
                  </a:cubicBezTo>
                  <a:lnTo>
                    <a:pt x="191" y="61"/>
                  </a:lnTo>
                  <a:cubicBezTo>
                    <a:pt x="207" y="76"/>
                    <a:pt x="214" y="99"/>
                    <a:pt x="230" y="114"/>
                  </a:cubicBezTo>
                  <a:cubicBezTo>
                    <a:pt x="245" y="129"/>
                    <a:pt x="252" y="160"/>
                    <a:pt x="275" y="160"/>
                  </a:cubicBezTo>
                  <a:cubicBezTo>
                    <a:pt x="298" y="160"/>
                    <a:pt x="291" y="114"/>
                    <a:pt x="314" y="107"/>
                  </a:cubicBezTo>
                  <a:cubicBezTo>
                    <a:pt x="344" y="84"/>
                    <a:pt x="382" y="76"/>
                    <a:pt x="421" y="76"/>
                  </a:cubicBezTo>
                  <a:cubicBezTo>
                    <a:pt x="459" y="76"/>
                    <a:pt x="497" y="91"/>
                    <a:pt x="527" y="107"/>
                  </a:cubicBezTo>
                  <a:cubicBezTo>
                    <a:pt x="535" y="114"/>
                    <a:pt x="527" y="129"/>
                    <a:pt x="527" y="145"/>
                  </a:cubicBezTo>
                  <a:lnTo>
                    <a:pt x="527" y="145"/>
                  </a:lnTo>
                  <a:cubicBezTo>
                    <a:pt x="527" y="305"/>
                    <a:pt x="527" y="305"/>
                    <a:pt x="527" y="305"/>
                  </a:cubicBezTo>
                  <a:cubicBezTo>
                    <a:pt x="589" y="443"/>
                    <a:pt x="589" y="443"/>
                    <a:pt x="589" y="443"/>
                  </a:cubicBezTo>
                  <a:lnTo>
                    <a:pt x="589" y="443"/>
                  </a:lnTo>
                  <a:cubicBezTo>
                    <a:pt x="566" y="443"/>
                    <a:pt x="543" y="458"/>
                    <a:pt x="512" y="458"/>
                  </a:cubicBezTo>
                  <a:cubicBezTo>
                    <a:pt x="482" y="458"/>
                    <a:pt x="444" y="435"/>
                    <a:pt x="421" y="450"/>
                  </a:cubicBezTo>
                  <a:cubicBezTo>
                    <a:pt x="390" y="466"/>
                    <a:pt x="382" y="504"/>
                    <a:pt x="382" y="534"/>
                  </a:cubicBezTo>
                  <a:cubicBezTo>
                    <a:pt x="390" y="580"/>
                    <a:pt x="428" y="611"/>
                    <a:pt x="436" y="656"/>
                  </a:cubicBezTo>
                  <a:cubicBezTo>
                    <a:pt x="444" y="679"/>
                    <a:pt x="436" y="710"/>
                    <a:pt x="421" y="718"/>
                  </a:cubicBezTo>
                  <a:cubicBezTo>
                    <a:pt x="375" y="733"/>
                    <a:pt x="283" y="725"/>
                    <a:pt x="237" y="725"/>
                  </a:cubicBezTo>
                  <a:lnTo>
                    <a:pt x="237" y="725"/>
                  </a:lnTo>
                  <a:cubicBezTo>
                    <a:pt x="199" y="641"/>
                    <a:pt x="146" y="542"/>
                    <a:pt x="77" y="542"/>
                  </a:cubicBezTo>
                  <a:cubicBezTo>
                    <a:pt x="69" y="542"/>
                    <a:pt x="62" y="542"/>
                    <a:pt x="54" y="542"/>
                  </a:cubicBezTo>
                  <a:lnTo>
                    <a:pt x="54" y="542"/>
                  </a:lnTo>
                  <a:cubicBezTo>
                    <a:pt x="77" y="481"/>
                    <a:pt x="130" y="389"/>
                    <a:pt x="138" y="320"/>
                  </a:cubicBezTo>
                  <a:cubicBezTo>
                    <a:pt x="138" y="290"/>
                    <a:pt x="92" y="275"/>
                    <a:pt x="77" y="252"/>
                  </a:cubicBezTo>
                  <a:cubicBezTo>
                    <a:pt x="46" y="206"/>
                    <a:pt x="31" y="160"/>
                    <a:pt x="0" y="114"/>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18" name="Freeform 88"/>
            <p:cNvSpPr>
              <a:spLocks noChangeArrowheads="1"/>
            </p:cNvSpPr>
            <p:nvPr/>
          </p:nvSpPr>
          <p:spPr bwMode="auto">
            <a:xfrm>
              <a:off x="4951090" y="8429625"/>
              <a:ext cx="480981" cy="490538"/>
            </a:xfrm>
            <a:custGeom>
              <a:avLst/>
              <a:gdLst>
                <a:gd name="T0" fmla="*/ 1100 w 1338"/>
                <a:gd name="T1" fmla="*/ 993 h 1361"/>
                <a:gd name="T2" fmla="*/ 1100 w 1338"/>
                <a:gd name="T3" fmla="*/ 993 h 1361"/>
                <a:gd name="T4" fmla="*/ 1085 w 1338"/>
                <a:gd name="T5" fmla="*/ 856 h 1361"/>
                <a:gd name="T6" fmla="*/ 1085 w 1338"/>
                <a:gd name="T7" fmla="*/ 848 h 1361"/>
                <a:gd name="T8" fmla="*/ 1100 w 1338"/>
                <a:gd name="T9" fmla="*/ 741 h 1361"/>
                <a:gd name="T10" fmla="*/ 894 w 1338"/>
                <a:gd name="T11" fmla="*/ 696 h 1361"/>
                <a:gd name="T12" fmla="*/ 963 w 1338"/>
                <a:gd name="T13" fmla="*/ 642 h 1361"/>
                <a:gd name="T14" fmla="*/ 925 w 1338"/>
                <a:gd name="T15" fmla="*/ 566 h 1361"/>
                <a:gd name="T16" fmla="*/ 1039 w 1338"/>
                <a:gd name="T17" fmla="*/ 451 h 1361"/>
                <a:gd name="T18" fmla="*/ 1093 w 1338"/>
                <a:gd name="T19" fmla="*/ 474 h 1361"/>
                <a:gd name="T20" fmla="*/ 1238 w 1338"/>
                <a:gd name="T21" fmla="*/ 382 h 1361"/>
                <a:gd name="T22" fmla="*/ 1337 w 1338"/>
                <a:gd name="T23" fmla="*/ 352 h 1361"/>
                <a:gd name="T24" fmla="*/ 1253 w 1338"/>
                <a:gd name="T25" fmla="*/ 214 h 1361"/>
                <a:gd name="T26" fmla="*/ 1222 w 1338"/>
                <a:gd name="T27" fmla="*/ 168 h 1361"/>
                <a:gd name="T28" fmla="*/ 1222 w 1338"/>
                <a:gd name="T29" fmla="*/ 168 h 1361"/>
                <a:gd name="T30" fmla="*/ 1207 w 1338"/>
                <a:gd name="T31" fmla="*/ 130 h 1361"/>
                <a:gd name="T32" fmla="*/ 1108 w 1338"/>
                <a:gd name="T33" fmla="*/ 130 h 1361"/>
                <a:gd name="T34" fmla="*/ 1077 w 1338"/>
                <a:gd name="T35" fmla="*/ 85 h 1361"/>
                <a:gd name="T36" fmla="*/ 1039 w 1338"/>
                <a:gd name="T37" fmla="*/ 123 h 1361"/>
                <a:gd name="T38" fmla="*/ 1001 w 1338"/>
                <a:gd name="T39" fmla="*/ 92 h 1361"/>
                <a:gd name="T40" fmla="*/ 1024 w 1338"/>
                <a:gd name="T41" fmla="*/ 62 h 1361"/>
                <a:gd name="T42" fmla="*/ 1008 w 1338"/>
                <a:gd name="T43" fmla="*/ 0 h 1361"/>
                <a:gd name="T44" fmla="*/ 1008 w 1338"/>
                <a:gd name="T45" fmla="*/ 0 h 1361"/>
                <a:gd name="T46" fmla="*/ 940 w 1338"/>
                <a:gd name="T47" fmla="*/ 16 h 1361"/>
                <a:gd name="T48" fmla="*/ 818 w 1338"/>
                <a:gd name="T49" fmla="*/ 168 h 1361"/>
                <a:gd name="T50" fmla="*/ 749 w 1338"/>
                <a:gd name="T51" fmla="*/ 229 h 1361"/>
                <a:gd name="T52" fmla="*/ 688 w 1338"/>
                <a:gd name="T53" fmla="*/ 245 h 1361"/>
                <a:gd name="T54" fmla="*/ 680 w 1338"/>
                <a:gd name="T55" fmla="*/ 237 h 1361"/>
                <a:gd name="T56" fmla="*/ 672 w 1338"/>
                <a:gd name="T57" fmla="*/ 237 h 1361"/>
                <a:gd name="T58" fmla="*/ 665 w 1338"/>
                <a:gd name="T59" fmla="*/ 245 h 1361"/>
                <a:gd name="T60" fmla="*/ 543 w 1338"/>
                <a:gd name="T61" fmla="*/ 260 h 1361"/>
                <a:gd name="T62" fmla="*/ 367 w 1338"/>
                <a:gd name="T63" fmla="*/ 260 h 1361"/>
                <a:gd name="T64" fmla="*/ 344 w 1338"/>
                <a:gd name="T65" fmla="*/ 413 h 1361"/>
                <a:gd name="T66" fmla="*/ 107 w 1338"/>
                <a:gd name="T67" fmla="*/ 520 h 1361"/>
                <a:gd name="T68" fmla="*/ 0 w 1338"/>
                <a:gd name="T69" fmla="*/ 665 h 1361"/>
                <a:gd name="T70" fmla="*/ 298 w 1338"/>
                <a:gd name="T71" fmla="*/ 734 h 1361"/>
                <a:gd name="T72" fmla="*/ 291 w 1338"/>
                <a:gd name="T73" fmla="*/ 902 h 1361"/>
                <a:gd name="T74" fmla="*/ 191 w 1338"/>
                <a:gd name="T75" fmla="*/ 963 h 1361"/>
                <a:gd name="T76" fmla="*/ 184 w 1338"/>
                <a:gd name="T77" fmla="*/ 1032 h 1361"/>
                <a:gd name="T78" fmla="*/ 229 w 1338"/>
                <a:gd name="T79" fmla="*/ 1108 h 1361"/>
                <a:gd name="T80" fmla="*/ 306 w 1338"/>
                <a:gd name="T81" fmla="*/ 1024 h 1361"/>
                <a:gd name="T82" fmla="*/ 604 w 1338"/>
                <a:gd name="T83" fmla="*/ 1062 h 1361"/>
                <a:gd name="T84" fmla="*/ 336 w 1338"/>
                <a:gd name="T85" fmla="*/ 1108 h 1361"/>
                <a:gd name="T86" fmla="*/ 390 w 1338"/>
                <a:gd name="T87" fmla="*/ 1161 h 1361"/>
                <a:gd name="T88" fmla="*/ 459 w 1338"/>
                <a:gd name="T89" fmla="*/ 1291 h 1361"/>
                <a:gd name="T90" fmla="*/ 596 w 1338"/>
                <a:gd name="T91" fmla="*/ 1337 h 1361"/>
                <a:gd name="T92" fmla="*/ 795 w 1338"/>
                <a:gd name="T93" fmla="*/ 1230 h 1361"/>
                <a:gd name="T94" fmla="*/ 1008 w 1338"/>
                <a:gd name="T95" fmla="*/ 1177 h 1361"/>
                <a:gd name="T96" fmla="*/ 1100 w 1338"/>
                <a:gd name="T97" fmla="*/ 993 h 1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338" h="1361">
                  <a:moveTo>
                    <a:pt x="1100" y="993"/>
                  </a:moveTo>
                  <a:lnTo>
                    <a:pt x="1100" y="993"/>
                  </a:lnTo>
                  <a:cubicBezTo>
                    <a:pt x="1093" y="955"/>
                    <a:pt x="1093" y="894"/>
                    <a:pt x="1085" y="856"/>
                  </a:cubicBezTo>
                  <a:lnTo>
                    <a:pt x="1085" y="848"/>
                  </a:lnTo>
                  <a:cubicBezTo>
                    <a:pt x="1093" y="810"/>
                    <a:pt x="1131" y="764"/>
                    <a:pt x="1100" y="741"/>
                  </a:cubicBezTo>
                  <a:cubicBezTo>
                    <a:pt x="1047" y="696"/>
                    <a:pt x="955" y="734"/>
                    <a:pt x="894" y="696"/>
                  </a:cubicBezTo>
                  <a:cubicBezTo>
                    <a:pt x="871" y="680"/>
                    <a:pt x="955" y="673"/>
                    <a:pt x="963" y="642"/>
                  </a:cubicBezTo>
                  <a:cubicBezTo>
                    <a:pt x="970" y="619"/>
                    <a:pt x="917" y="596"/>
                    <a:pt x="925" y="566"/>
                  </a:cubicBezTo>
                  <a:cubicBezTo>
                    <a:pt x="947" y="520"/>
                    <a:pt x="993" y="482"/>
                    <a:pt x="1039" y="451"/>
                  </a:cubicBezTo>
                  <a:cubicBezTo>
                    <a:pt x="1054" y="443"/>
                    <a:pt x="1077" y="482"/>
                    <a:pt x="1093" y="474"/>
                  </a:cubicBezTo>
                  <a:cubicBezTo>
                    <a:pt x="1146" y="459"/>
                    <a:pt x="1192" y="405"/>
                    <a:pt x="1238" y="382"/>
                  </a:cubicBezTo>
                  <a:cubicBezTo>
                    <a:pt x="1268" y="367"/>
                    <a:pt x="1337" y="382"/>
                    <a:pt x="1337" y="352"/>
                  </a:cubicBezTo>
                  <a:cubicBezTo>
                    <a:pt x="1337" y="298"/>
                    <a:pt x="1276" y="260"/>
                    <a:pt x="1253" y="214"/>
                  </a:cubicBezTo>
                  <a:cubicBezTo>
                    <a:pt x="1238" y="199"/>
                    <a:pt x="1230" y="184"/>
                    <a:pt x="1222" y="168"/>
                  </a:cubicBezTo>
                  <a:lnTo>
                    <a:pt x="1222" y="168"/>
                  </a:lnTo>
                  <a:cubicBezTo>
                    <a:pt x="1215" y="153"/>
                    <a:pt x="1222" y="130"/>
                    <a:pt x="1207" y="130"/>
                  </a:cubicBezTo>
                  <a:cubicBezTo>
                    <a:pt x="1177" y="115"/>
                    <a:pt x="1138" y="138"/>
                    <a:pt x="1108" y="130"/>
                  </a:cubicBezTo>
                  <a:cubicBezTo>
                    <a:pt x="1093" y="123"/>
                    <a:pt x="1093" y="85"/>
                    <a:pt x="1077" y="85"/>
                  </a:cubicBezTo>
                  <a:cubicBezTo>
                    <a:pt x="1054" y="77"/>
                    <a:pt x="1054" y="115"/>
                    <a:pt x="1039" y="123"/>
                  </a:cubicBezTo>
                  <a:cubicBezTo>
                    <a:pt x="1024" y="123"/>
                    <a:pt x="1001" y="107"/>
                    <a:pt x="1001" y="92"/>
                  </a:cubicBezTo>
                  <a:cubicBezTo>
                    <a:pt x="993" y="85"/>
                    <a:pt x="1024" y="77"/>
                    <a:pt x="1024" y="62"/>
                  </a:cubicBezTo>
                  <a:cubicBezTo>
                    <a:pt x="1024" y="39"/>
                    <a:pt x="1008" y="23"/>
                    <a:pt x="1008" y="0"/>
                  </a:cubicBezTo>
                  <a:lnTo>
                    <a:pt x="1008" y="0"/>
                  </a:lnTo>
                  <a:cubicBezTo>
                    <a:pt x="940" y="16"/>
                    <a:pt x="940" y="16"/>
                    <a:pt x="940" y="16"/>
                  </a:cubicBezTo>
                  <a:cubicBezTo>
                    <a:pt x="917" y="16"/>
                    <a:pt x="864" y="146"/>
                    <a:pt x="818" y="168"/>
                  </a:cubicBezTo>
                  <a:cubicBezTo>
                    <a:pt x="772" y="184"/>
                    <a:pt x="733" y="168"/>
                    <a:pt x="749" y="229"/>
                  </a:cubicBezTo>
                  <a:cubicBezTo>
                    <a:pt x="756" y="268"/>
                    <a:pt x="695" y="260"/>
                    <a:pt x="688" y="245"/>
                  </a:cubicBezTo>
                  <a:cubicBezTo>
                    <a:pt x="680" y="245"/>
                    <a:pt x="680" y="237"/>
                    <a:pt x="680" y="237"/>
                  </a:cubicBezTo>
                  <a:cubicBezTo>
                    <a:pt x="680" y="237"/>
                    <a:pt x="680" y="237"/>
                    <a:pt x="672" y="237"/>
                  </a:cubicBezTo>
                  <a:lnTo>
                    <a:pt x="665" y="245"/>
                  </a:lnTo>
                  <a:cubicBezTo>
                    <a:pt x="642" y="314"/>
                    <a:pt x="543" y="382"/>
                    <a:pt x="543" y="260"/>
                  </a:cubicBezTo>
                  <a:cubicBezTo>
                    <a:pt x="512" y="252"/>
                    <a:pt x="397" y="252"/>
                    <a:pt x="367" y="260"/>
                  </a:cubicBezTo>
                  <a:cubicBezTo>
                    <a:pt x="367" y="306"/>
                    <a:pt x="413" y="382"/>
                    <a:pt x="344" y="413"/>
                  </a:cubicBezTo>
                  <a:cubicBezTo>
                    <a:pt x="260" y="443"/>
                    <a:pt x="191" y="466"/>
                    <a:pt x="107" y="520"/>
                  </a:cubicBezTo>
                  <a:cubicBezTo>
                    <a:pt x="23" y="566"/>
                    <a:pt x="0" y="550"/>
                    <a:pt x="0" y="665"/>
                  </a:cubicBezTo>
                  <a:cubicBezTo>
                    <a:pt x="138" y="665"/>
                    <a:pt x="191" y="604"/>
                    <a:pt x="298" y="734"/>
                  </a:cubicBezTo>
                  <a:cubicBezTo>
                    <a:pt x="329" y="764"/>
                    <a:pt x="359" y="902"/>
                    <a:pt x="291" y="902"/>
                  </a:cubicBezTo>
                  <a:cubicBezTo>
                    <a:pt x="184" y="902"/>
                    <a:pt x="260" y="894"/>
                    <a:pt x="191" y="963"/>
                  </a:cubicBezTo>
                  <a:cubicBezTo>
                    <a:pt x="107" y="1039"/>
                    <a:pt x="69" y="948"/>
                    <a:pt x="184" y="1032"/>
                  </a:cubicBezTo>
                  <a:cubicBezTo>
                    <a:pt x="207" y="1047"/>
                    <a:pt x="199" y="1108"/>
                    <a:pt x="229" y="1108"/>
                  </a:cubicBezTo>
                  <a:cubicBezTo>
                    <a:pt x="237" y="1108"/>
                    <a:pt x="268" y="1032"/>
                    <a:pt x="306" y="1024"/>
                  </a:cubicBezTo>
                  <a:cubicBezTo>
                    <a:pt x="428" y="1047"/>
                    <a:pt x="481" y="1062"/>
                    <a:pt x="604" y="1062"/>
                  </a:cubicBezTo>
                  <a:cubicBezTo>
                    <a:pt x="604" y="1100"/>
                    <a:pt x="367" y="1108"/>
                    <a:pt x="336" y="1108"/>
                  </a:cubicBezTo>
                  <a:cubicBezTo>
                    <a:pt x="260" y="1123"/>
                    <a:pt x="375" y="1154"/>
                    <a:pt x="390" y="1161"/>
                  </a:cubicBezTo>
                  <a:cubicBezTo>
                    <a:pt x="451" y="1192"/>
                    <a:pt x="367" y="1261"/>
                    <a:pt x="459" y="1291"/>
                  </a:cubicBezTo>
                  <a:cubicBezTo>
                    <a:pt x="596" y="1337"/>
                    <a:pt x="596" y="1337"/>
                    <a:pt x="596" y="1337"/>
                  </a:cubicBezTo>
                  <a:cubicBezTo>
                    <a:pt x="665" y="1360"/>
                    <a:pt x="711" y="1223"/>
                    <a:pt x="795" y="1230"/>
                  </a:cubicBezTo>
                  <a:cubicBezTo>
                    <a:pt x="894" y="1230"/>
                    <a:pt x="917" y="1200"/>
                    <a:pt x="1008" y="1177"/>
                  </a:cubicBezTo>
                  <a:cubicBezTo>
                    <a:pt x="1008" y="1077"/>
                    <a:pt x="1024" y="1009"/>
                    <a:pt x="1100" y="993"/>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19" name="Freeform 89"/>
            <p:cNvSpPr>
              <a:spLocks noChangeArrowheads="1"/>
            </p:cNvSpPr>
            <p:nvPr/>
          </p:nvSpPr>
          <p:spPr bwMode="auto">
            <a:xfrm>
              <a:off x="5265395" y="8399463"/>
              <a:ext cx="633371" cy="457200"/>
            </a:xfrm>
            <a:custGeom>
              <a:avLst/>
              <a:gdLst>
                <a:gd name="T0" fmla="*/ 229 w 1758"/>
                <a:gd name="T1" fmla="*/ 1077 h 1269"/>
                <a:gd name="T2" fmla="*/ 229 w 1758"/>
                <a:gd name="T3" fmla="*/ 1077 h 1269"/>
                <a:gd name="T4" fmla="*/ 214 w 1758"/>
                <a:gd name="T5" fmla="*/ 940 h 1269"/>
                <a:gd name="T6" fmla="*/ 214 w 1758"/>
                <a:gd name="T7" fmla="*/ 932 h 1269"/>
                <a:gd name="T8" fmla="*/ 229 w 1758"/>
                <a:gd name="T9" fmla="*/ 825 h 1269"/>
                <a:gd name="T10" fmla="*/ 23 w 1758"/>
                <a:gd name="T11" fmla="*/ 780 h 1269"/>
                <a:gd name="T12" fmla="*/ 92 w 1758"/>
                <a:gd name="T13" fmla="*/ 726 h 1269"/>
                <a:gd name="T14" fmla="*/ 54 w 1758"/>
                <a:gd name="T15" fmla="*/ 650 h 1269"/>
                <a:gd name="T16" fmla="*/ 168 w 1758"/>
                <a:gd name="T17" fmla="*/ 535 h 1269"/>
                <a:gd name="T18" fmla="*/ 222 w 1758"/>
                <a:gd name="T19" fmla="*/ 558 h 1269"/>
                <a:gd name="T20" fmla="*/ 367 w 1758"/>
                <a:gd name="T21" fmla="*/ 466 h 1269"/>
                <a:gd name="T22" fmla="*/ 466 w 1758"/>
                <a:gd name="T23" fmla="*/ 436 h 1269"/>
                <a:gd name="T24" fmla="*/ 382 w 1758"/>
                <a:gd name="T25" fmla="*/ 298 h 1269"/>
                <a:gd name="T26" fmla="*/ 351 w 1758"/>
                <a:gd name="T27" fmla="*/ 252 h 1269"/>
                <a:gd name="T28" fmla="*/ 351 w 1758"/>
                <a:gd name="T29" fmla="*/ 252 h 1269"/>
                <a:gd name="T30" fmla="*/ 550 w 1758"/>
                <a:gd name="T31" fmla="*/ 260 h 1269"/>
                <a:gd name="T32" fmla="*/ 642 w 1758"/>
                <a:gd name="T33" fmla="*/ 291 h 1269"/>
                <a:gd name="T34" fmla="*/ 741 w 1758"/>
                <a:gd name="T35" fmla="*/ 230 h 1269"/>
                <a:gd name="T36" fmla="*/ 848 w 1758"/>
                <a:gd name="T37" fmla="*/ 260 h 1269"/>
                <a:gd name="T38" fmla="*/ 1100 w 1758"/>
                <a:gd name="T39" fmla="*/ 77 h 1269"/>
                <a:gd name="T40" fmla="*/ 1192 w 1758"/>
                <a:gd name="T41" fmla="*/ 107 h 1269"/>
                <a:gd name="T42" fmla="*/ 1298 w 1758"/>
                <a:gd name="T43" fmla="*/ 16 h 1269"/>
                <a:gd name="T44" fmla="*/ 1360 w 1758"/>
                <a:gd name="T45" fmla="*/ 54 h 1269"/>
                <a:gd name="T46" fmla="*/ 1413 w 1758"/>
                <a:gd name="T47" fmla="*/ 0 h 1269"/>
                <a:gd name="T48" fmla="*/ 1558 w 1758"/>
                <a:gd name="T49" fmla="*/ 92 h 1269"/>
                <a:gd name="T50" fmla="*/ 1589 w 1758"/>
                <a:gd name="T51" fmla="*/ 39 h 1269"/>
                <a:gd name="T52" fmla="*/ 1589 w 1758"/>
                <a:gd name="T53" fmla="*/ 39 h 1269"/>
                <a:gd name="T54" fmla="*/ 1650 w 1758"/>
                <a:gd name="T55" fmla="*/ 61 h 1269"/>
                <a:gd name="T56" fmla="*/ 1642 w 1758"/>
                <a:gd name="T57" fmla="*/ 138 h 1269"/>
                <a:gd name="T58" fmla="*/ 1719 w 1758"/>
                <a:gd name="T59" fmla="*/ 169 h 1269"/>
                <a:gd name="T60" fmla="*/ 1757 w 1758"/>
                <a:gd name="T61" fmla="*/ 283 h 1269"/>
                <a:gd name="T62" fmla="*/ 1673 w 1758"/>
                <a:gd name="T63" fmla="*/ 505 h 1269"/>
                <a:gd name="T64" fmla="*/ 1658 w 1758"/>
                <a:gd name="T65" fmla="*/ 665 h 1269"/>
                <a:gd name="T66" fmla="*/ 1581 w 1758"/>
                <a:gd name="T67" fmla="*/ 749 h 1269"/>
                <a:gd name="T68" fmla="*/ 1512 w 1758"/>
                <a:gd name="T69" fmla="*/ 902 h 1269"/>
                <a:gd name="T70" fmla="*/ 1512 w 1758"/>
                <a:gd name="T71" fmla="*/ 902 h 1269"/>
                <a:gd name="T72" fmla="*/ 1444 w 1758"/>
                <a:gd name="T73" fmla="*/ 856 h 1269"/>
                <a:gd name="T74" fmla="*/ 1367 w 1758"/>
                <a:gd name="T75" fmla="*/ 863 h 1269"/>
                <a:gd name="T76" fmla="*/ 1383 w 1758"/>
                <a:gd name="T77" fmla="*/ 955 h 1269"/>
                <a:gd name="T78" fmla="*/ 1321 w 1758"/>
                <a:gd name="T79" fmla="*/ 955 h 1269"/>
                <a:gd name="T80" fmla="*/ 1321 w 1758"/>
                <a:gd name="T81" fmla="*/ 955 h 1269"/>
                <a:gd name="T82" fmla="*/ 1276 w 1758"/>
                <a:gd name="T83" fmla="*/ 970 h 1269"/>
                <a:gd name="T84" fmla="*/ 1215 w 1758"/>
                <a:gd name="T85" fmla="*/ 940 h 1269"/>
                <a:gd name="T86" fmla="*/ 1169 w 1758"/>
                <a:gd name="T87" fmla="*/ 1016 h 1269"/>
                <a:gd name="T88" fmla="*/ 1115 w 1758"/>
                <a:gd name="T89" fmla="*/ 1146 h 1269"/>
                <a:gd name="T90" fmla="*/ 1039 w 1758"/>
                <a:gd name="T91" fmla="*/ 1238 h 1269"/>
                <a:gd name="T92" fmla="*/ 817 w 1758"/>
                <a:gd name="T93" fmla="*/ 1230 h 1269"/>
                <a:gd name="T94" fmla="*/ 817 w 1758"/>
                <a:gd name="T95" fmla="*/ 1230 h 1269"/>
                <a:gd name="T96" fmla="*/ 665 w 1758"/>
                <a:gd name="T97" fmla="*/ 1177 h 1269"/>
                <a:gd name="T98" fmla="*/ 573 w 1758"/>
                <a:gd name="T99" fmla="*/ 1062 h 1269"/>
                <a:gd name="T100" fmla="*/ 466 w 1758"/>
                <a:gd name="T101" fmla="*/ 1108 h 1269"/>
                <a:gd name="T102" fmla="*/ 336 w 1758"/>
                <a:gd name="T103" fmla="*/ 1077 h 1269"/>
                <a:gd name="T104" fmla="*/ 229 w 1758"/>
                <a:gd name="T105" fmla="*/ 1077 h 1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758" h="1269">
                  <a:moveTo>
                    <a:pt x="229" y="1077"/>
                  </a:moveTo>
                  <a:lnTo>
                    <a:pt x="229" y="1077"/>
                  </a:lnTo>
                  <a:cubicBezTo>
                    <a:pt x="222" y="1039"/>
                    <a:pt x="222" y="978"/>
                    <a:pt x="214" y="940"/>
                  </a:cubicBezTo>
                  <a:lnTo>
                    <a:pt x="214" y="932"/>
                  </a:lnTo>
                  <a:cubicBezTo>
                    <a:pt x="222" y="894"/>
                    <a:pt x="260" y="848"/>
                    <a:pt x="229" y="825"/>
                  </a:cubicBezTo>
                  <a:cubicBezTo>
                    <a:pt x="176" y="780"/>
                    <a:pt x="84" y="818"/>
                    <a:pt x="23" y="780"/>
                  </a:cubicBezTo>
                  <a:cubicBezTo>
                    <a:pt x="0" y="764"/>
                    <a:pt x="84" y="757"/>
                    <a:pt x="92" y="726"/>
                  </a:cubicBezTo>
                  <a:cubicBezTo>
                    <a:pt x="99" y="703"/>
                    <a:pt x="46" y="680"/>
                    <a:pt x="54" y="650"/>
                  </a:cubicBezTo>
                  <a:cubicBezTo>
                    <a:pt x="76" y="604"/>
                    <a:pt x="122" y="566"/>
                    <a:pt x="168" y="535"/>
                  </a:cubicBezTo>
                  <a:cubicBezTo>
                    <a:pt x="183" y="527"/>
                    <a:pt x="206" y="566"/>
                    <a:pt x="222" y="558"/>
                  </a:cubicBezTo>
                  <a:cubicBezTo>
                    <a:pt x="275" y="543"/>
                    <a:pt x="321" y="489"/>
                    <a:pt x="367" y="466"/>
                  </a:cubicBezTo>
                  <a:cubicBezTo>
                    <a:pt x="397" y="451"/>
                    <a:pt x="466" y="466"/>
                    <a:pt x="466" y="436"/>
                  </a:cubicBezTo>
                  <a:cubicBezTo>
                    <a:pt x="466" y="382"/>
                    <a:pt x="405" y="344"/>
                    <a:pt x="382" y="298"/>
                  </a:cubicBezTo>
                  <a:cubicBezTo>
                    <a:pt x="367" y="283"/>
                    <a:pt x="359" y="268"/>
                    <a:pt x="351" y="252"/>
                  </a:cubicBezTo>
                  <a:lnTo>
                    <a:pt x="351" y="252"/>
                  </a:lnTo>
                  <a:cubicBezTo>
                    <a:pt x="412" y="252"/>
                    <a:pt x="481" y="252"/>
                    <a:pt x="550" y="260"/>
                  </a:cubicBezTo>
                  <a:cubicBezTo>
                    <a:pt x="581" y="268"/>
                    <a:pt x="611" y="298"/>
                    <a:pt x="642" y="291"/>
                  </a:cubicBezTo>
                  <a:cubicBezTo>
                    <a:pt x="680" y="283"/>
                    <a:pt x="703" y="230"/>
                    <a:pt x="741" y="230"/>
                  </a:cubicBezTo>
                  <a:cubicBezTo>
                    <a:pt x="779" y="222"/>
                    <a:pt x="817" y="275"/>
                    <a:pt x="848" y="260"/>
                  </a:cubicBezTo>
                  <a:cubicBezTo>
                    <a:pt x="947" y="222"/>
                    <a:pt x="1008" y="123"/>
                    <a:pt x="1100" y="77"/>
                  </a:cubicBezTo>
                  <a:cubicBezTo>
                    <a:pt x="1131" y="61"/>
                    <a:pt x="1161" y="115"/>
                    <a:pt x="1192" y="107"/>
                  </a:cubicBezTo>
                  <a:cubicBezTo>
                    <a:pt x="1237" y="92"/>
                    <a:pt x="1253" y="31"/>
                    <a:pt x="1298" y="16"/>
                  </a:cubicBezTo>
                  <a:cubicBezTo>
                    <a:pt x="1321" y="8"/>
                    <a:pt x="1337" y="54"/>
                    <a:pt x="1360" y="54"/>
                  </a:cubicBezTo>
                  <a:cubicBezTo>
                    <a:pt x="1383" y="46"/>
                    <a:pt x="1390" y="0"/>
                    <a:pt x="1413" y="0"/>
                  </a:cubicBezTo>
                  <a:cubicBezTo>
                    <a:pt x="1474" y="16"/>
                    <a:pt x="1505" y="84"/>
                    <a:pt x="1558" y="92"/>
                  </a:cubicBezTo>
                  <a:cubicBezTo>
                    <a:pt x="1581" y="100"/>
                    <a:pt x="1581" y="54"/>
                    <a:pt x="1589" y="39"/>
                  </a:cubicBezTo>
                  <a:lnTo>
                    <a:pt x="1589" y="39"/>
                  </a:lnTo>
                  <a:cubicBezTo>
                    <a:pt x="1612" y="46"/>
                    <a:pt x="1635" y="46"/>
                    <a:pt x="1650" y="61"/>
                  </a:cubicBezTo>
                  <a:cubicBezTo>
                    <a:pt x="1658" y="84"/>
                    <a:pt x="1635" y="115"/>
                    <a:pt x="1642" y="138"/>
                  </a:cubicBezTo>
                  <a:cubicBezTo>
                    <a:pt x="1658" y="161"/>
                    <a:pt x="1703" y="146"/>
                    <a:pt x="1719" y="169"/>
                  </a:cubicBezTo>
                  <a:cubicBezTo>
                    <a:pt x="1742" y="199"/>
                    <a:pt x="1757" y="245"/>
                    <a:pt x="1757" y="283"/>
                  </a:cubicBezTo>
                  <a:cubicBezTo>
                    <a:pt x="1742" y="359"/>
                    <a:pt x="1696" y="428"/>
                    <a:pt x="1673" y="505"/>
                  </a:cubicBezTo>
                  <a:cubicBezTo>
                    <a:pt x="1658" y="558"/>
                    <a:pt x="1673" y="619"/>
                    <a:pt x="1658" y="665"/>
                  </a:cubicBezTo>
                  <a:cubicBezTo>
                    <a:pt x="1642" y="703"/>
                    <a:pt x="1596" y="711"/>
                    <a:pt x="1581" y="749"/>
                  </a:cubicBezTo>
                  <a:cubicBezTo>
                    <a:pt x="1551" y="795"/>
                    <a:pt x="1535" y="848"/>
                    <a:pt x="1512" y="902"/>
                  </a:cubicBezTo>
                  <a:lnTo>
                    <a:pt x="1512" y="902"/>
                  </a:lnTo>
                  <a:cubicBezTo>
                    <a:pt x="1490" y="886"/>
                    <a:pt x="1474" y="863"/>
                    <a:pt x="1444" y="856"/>
                  </a:cubicBezTo>
                  <a:cubicBezTo>
                    <a:pt x="1421" y="848"/>
                    <a:pt x="1383" y="841"/>
                    <a:pt x="1367" y="863"/>
                  </a:cubicBezTo>
                  <a:cubicBezTo>
                    <a:pt x="1352" y="886"/>
                    <a:pt x="1398" y="925"/>
                    <a:pt x="1383" y="955"/>
                  </a:cubicBezTo>
                  <a:cubicBezTo>
                    <a:pt x="1375" y="970"/>
                    <a:pt x="1344" y="955"/>
                    <a:pt x="1321" y="955"/>
                  </a:cubicBezTo>
                  <a:lnTo>
                    <a:pt x="1321" y="955"/>
                  </a:lnTo>
                  <a:cubicBezTo>
                    <a:pt x="1306" y="963"/>
                    <a:pt x="1291" y="978"/>
                    <a:pt x="1276" y="970"/>
                  </a:cubicBezTo>
                  <a:cubicBezTo>
                    <a:pt x="1253" y="970"/>
                    <a:pt x="1237" y="932"/>
                    <a:pt x="1215" y="940"/>
                  </a:cubicBezTo>
                  <a:cubicBezTo>
                    <a:pt x="1184" y="948"/>
                    <a:pt x="1184" y="986"/>
                    <a:pt x="1169" y="1016"/>
                  </a:cubicBezTo>
                  <a:cubicBezTo>
                    <a:pt x="1146" y="1062"/>
                    <a:pt x="1138" y="1108"/>
                    <a:pt x="1115" y="1146"/>
                  </a:cubicBezTo>
                  <a:cubicBezTo>
                    <a:pt x="1092" y="1184"/>
                    <a:pt x="1062" y="1207"/>
                    <a:pt x="1039" y="1238"/>
                  </a:cubicBezTo>
                  <a:cubicBezTo>
                    <a:pt x="817" y="1230"/>
                    <a:pt x="817" y="1230"/>
                    <a:pt x="817" y="1230"/>
                  </a:cubicBezTo>
                  <a:lnTo>
                    <a:pt x="817" y="1230"/>
                  </a:lnTo>
                  <a:cubicBezTo>
                    <a:pt x="756" y="1230"/>
                    <a:pt x="710" y="1268"/>
                    <a:pt x="665" y="1177"/>
                  </a:cubicBezTo>
                  <a:cubicBezTo>
                    <a:pt x="642" y="1161"/>
                    <a:pt x="581" y="1093"/>
                    <a:pt x="573" y="1062"/>
                  </a:cubicBezTo>
                  <a:cubicBezTo>
                    <a:pt x="542" y="1062"/>
                    <a:pt x="497" y="1100"/>
                    <a:pt x="466" y="1108"/>
                  </a:cubicBezTo>
                  <a:cubicBezTo>
                    <a:pt x="412" y="1123"/>
                    <a:pt x="374" y="1085"/>
                    <a:pt x="336" y="1077"/>
                  </a:cubicBezTo>
                  <a:cubicBezTo>
                    <a:pt x="290" y="1070"/>
                    <a:pt x="252" y="1070"/>
                    <a:pt x="229" y="1077"/>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20" name="Freeform 90"/>
            <p:cNvSpPr>
              <a:spLocks noChangeArrowheads="1"/>
            </p:cNvSpPr>
            <p:nvPr/>
          </p:nvSpPr>
          <p:spPr bwMode="auto">
            <a:xfrm>
              <a:off x="5309843" y="8005763"/>
              <a:ext cx="585749" cy="500062"/>
            </a:xfrm>
            <a:custGeom>
              <a:avLst/>
              <a:gdLst>
                <a:gd name="T0" fmla="*/ 963 w 1628"/>
                <a:gd name="T1" fmla="*/ 84 h 1391"/>
                <a:gd name="T2" fmla="*/ 963 w 1628"/>
                <a:gd name="T3" fmla="*/ 84 h 1391"/>
                <a:gd name="T4" fmla="*/ 1215 w 1628"/>
                <a:gd name="T5" fmla="*/ 8 h 1391"/>
                <a:gd name="T6" fmla="*/ 1215 w 1628"/>
                <a:gd name="T7" fmla="*/ 8 h 1391"/>
                <a:gd name="T8" fmla="*/ 1345 w 1628"/>
                <a:gd name="T9" fmla="*/ 31 h 1391"/>
                <a:gd name="T10" fmla="*/ 1337 w 1628"/>
                <a:gd name="T11" fmla="*/ 122 h 1391"/>
                <a:gd name="T12" fmla="*/ 1375 w 1628"/>
                <a:gd name="T13" fmla="*/ 222 h 1391"/>
                <a:gd name="T14" fmla="*/ 1497 w 1628"/>
                <a:gd name="T15" fmla="*/ 145 h 1391"/>
                <a:gd name="T16" fmla="*/ 1505 w 1628"/>
                <a:gd name="T17" fmla="*/ 206 h 1391"/>
                <a:gd name="T18" fmla="*/ 1474 w 1628"/>
                <a:gd name="T19" fmla="*/ 252 h 1391"/>
                <a:gd name="T20" fmla="*/ 1467 w 1628"/>
                <a:gd name="T21" fmla="*/ 313 h 1391"/>
                <a:gd name="T22" fmla="*/ 1520 w 1628"/>
                <a:gd name="T23" fmla="*/ 374 h 1391"/>
                <a:gd name="T24" fmla="*/ 1574 w 1628"/>
                <a:gd name="T25" fmla="*/ 497 h 1391"/>
                <a:gd name="T26" fmla="*/ 1620 w 1628"/>
                <a:gd name="T27" fmla="*/ 550 h 1391"/>
                <a:gd name="T28" fmla="*/ 1528 w 1628"/>
                <a:gd name="T29" fmla="*/ 611 h 1391"/>
                <a:gd name="T30" fmla="*/ 1482 w 1628"/>
                <a:gd name="T31" fmla="*/ 649 h 1391"/>
                <a:gd name="T32" fmla="*/ 1551 w 1628"/>
                <a:gd name="T33" fmla="*/ 741 h 1391"/>
                <a:gd name="T34" fmla="*/ 1490 w 1628"/>
                <a:gd name="T35" fmla="*/ 779 h 1391"/>
                <a:gd name="T36" fmla="*/ 1490 w 1628"/>
                <a:gd name="T37" fmla="*/ 894 h 1391"/>
                <a:gd name="T38" fmla="*/ 1513 w 1628"/>
                <a:gd name="T39" fmla="*/ 1062 h 1391"/>
                <a:gd name="T40" fmla="*/ 1467 w 1628"/>
                <a:gd name="T41" fmla="*/ 1131 h 1391"/>
                <a:gd name="T42" fmla="*/ 1467 w 1628"/>
                <a:gd name="T43" fmla="*/ 1131 h 1391"/>
                <a:gd name="T44" fmla="*/ 1436 w 1628"/>
                <a:gd name="T45" fmla="*/ 1184 h 1391"/>
                <a:gd name="T46" fmla="*/ 1291 w 1628"/>
                <a:gd name="T47" fmla="*/ 1092 h 1391"/>
                <a:gd name="T48" fmla="*/ 1238 w 1628"/>
                <a:gd name="T49" fmla="*/ 1146 h 1391"/>
                <a:gd name="T50" fmla="*/ 1176 w 1628"/>
                <a:gd name="T51" fmla="*/ 1108 h 1391"/>
                <a:gd name="T52" fmla="*/ 1070 w 1628"/>
                <a:gd name="T53" fmla="*/ 1199 h 1391"/>
                <a:gd name="T54" fmla="*/ 978 w 1628"/>
                <a:gd name="T55" fmla="*/ 1169 h 1391"/>
                <a:gd name="T56" fmla="*/ 726 w 1628"/>
                <a:gd name="T57" fmla="*/ 1352 h 1391"/>
                <a:gd name="T58" fmla="*/ 619 w 1628"/>
                <a:gd name="T59" fmla="*/ 1322 h 1391"/>
                <a:gd name="T60" fmla="*/ 520 w 1628"/>
                <a:gd name="T61" fmla="*/ 1383 h 1391"/>
                <a:gd name="T62" fmla="*/ 428 w 1628"/>
                <a:gd name="T63" fmla="*/ 1352 h 1391"/>
                <a:gd name="T64" fmla="*/ 229 w 1628"/>
                <a:gd name="T65" fmla="*/ 1344 h 1391"/>
                <a:gd name="T66" fmla="*/ 229 w 1628"/>
                <a:gd name="T67" fmla="*/ 1344 h 1391"/>
                <a:gd name="T68" fmla="*/ 214 w 1628"/>
                <a:gd name="T69" fmla="*/ 1306 h 1391"/>
                <a:gd name="T70" fmla="*/ 115 w 1628"/>
                <a:gd name="T71" fmla="*/ 1306 h 1391"/>
                <a:gd name="T72" fmla="*/ 84 w 1628"/>
                <a:gd name="T73" fmla="*/ 1261 h 1391"/>
                <a:gd name="T74" fmla="*/ 46 w 1628"/>
                <a:gd name="T75" fmla="*/ 1299 h 1391"/>
                <a:gd name="T76" fmla="*/ 8 w 1628"/>
                <a:gd name="T77" fmla="*/ 1268 h 1391"/>
                <a:gd name="T78" fmla="*/ 31 w 1628"/>
                <a:gd name="T79" fmla="*/ 1238 h 1391"/>
                <a:gd name="T80" fmla="*/ 15 w 1628"/>
                <a:gd name="T81" fmla="*/ 1176 h 1391"/>
                <a:gd name="T82" fmla="*/ 15 w 1628"/>
                <a:gd name="T83" fmla="*/ 1176 h 1391"/>
                <a:gd name="T84" fmla="*/ 176 w 1628"/>
                <a:gd name="T85" fmla="*/ 1138 h 1391"/>
                <a:gd name="T86" fmla="*/ 290 w 1628"/>
                <a:gd name="T87" fmla="*/ 1131 h 1391"/>
                <a:gd name="T88" fmla="*/ 436 w 1628"/>
                <a:gd name="T89" fmla="*/ 1016 h 1391"/>
                <a:gd name="T90" fmla="*/ 504 w 1628"/>
                <a:gd name="T91" fmla="*/ 932 h 1391"/>
                <a:gd name="T92" fmla="*/ 627 w 1628"/>
                <a:gd name="T93" fmla="*/ 901 h 1391"/>
                <a:gd name="T94" fmla="*/ 734 w 1628"/>
                <a:gd name="T95" fmla="*/ 787 h 1391"/>
                <a:gd name="T96" fmla="*/ 932 w 1628"/>
                <a:gd name="T97" fmla="*/ 443 h 1391"/>
                <a:gd name="T98" fmla="*/ 947 w 1628"/>
                <a:gd name="T99" fmla="*/ 336 h 1391"/>
                <a:gd name="T100" fmla="*/ 986 w 1628"/>
                <a:gd name="T101" fmla="*/ 275 h 1391"/>
                <a:gd name="T102" fmla="*/ 986 w 1628"/>
                <a:gd name="T103" fmla="*/ 122 h 1391"/>
                <a:gd name="T104" fmla="*/ 1077 w 1628"/>
                <a:gd name="T105" fmla="*/ 107 h 1391"/>
                <a:gd name="T106" fmla="*/ 1077 w 1628"/>
                <a:gd name="T107" fmla="*/ 100 h 1391"/>
                <a:gd name="T108" fmla="*/ 963 w 1628"/>
                <a:gd name="T109" fmla="*/ 84 h 1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28" h="1391">
                  <a:moveTo>
                    <a:pt x="963" y="84"/>
                  </a:moveTo>
                  <a:lnTo>
                    <a:pt x="963" y="84"/>
                  </a:lnTo>
                  <a:cubicBezTo>
                    <a:pt x="1215" y="8"/>
                    <a:pt x="1215" y="8"/>
                    <a:pt x="1215" y="8"/>
                  </a:cubicBezTo>
                  <a:lnTo>
                    <a:pt x="1215" y="8"/>
                  </a:lnTo>
                  <a:cubicBezTo>
                    <a:pt x="1261" y="15"/>
                    <a:pt x="1314" y="0"/>
                    <a:pt x="1345" y="31"/>
                  </a:cubicBezTo>
                  <a:cubicBezTo>
                    <a:pt x="1368" y="54"/>
                    <a:pt x="1337" y="92"/>
                    <a:pt x="1337" y="122"/>
                  </a:cubicBezTo>
                  <a:cubicBezTo>
                    <a:pt x="1345" y="153"/>
                    <a:pt x="1337" y="214"/>
                    <a:pt x="1375" y="222"/>
                  </a:cubicBezTo>
                  <a:cubicBezTo>
                    <a:pt x="1421" y="229"/>
                    <a:pt x="1459" y="176"/>
                    <a:pt x="1497" y="145"/>
                  </a:cubicBezTo>
                  <a:lnTo>
                    <a:pt x="1505" y="206"/>
                  </a:lnTo>
                  <a:cubicBezTo>
                    <a:pt x="1497" y="214"/>
                    <a:pt x="1474" y="252"/>
                    <a:pt x="1474" y="252"/>
                  </a:cubicBezTo>
                  <a:cubicBezTo>
                    <a:pt x="1474" y="252"/>
                    <a:pt x="1467" y="306"/>
                    <a:pt x="1467" y="313"/>
                  </a:cubicBezTo>
                  <a:lnTo>
                    <a:pt x="1520" y="374"/>
                  </a:lnTo>
                  <a:cubicBezTo>
                    <a:pt x="1543" y="413"/>
                    <a:pt x="1558" y="458"/>
                    <a:pt x="1574" y="497"/>
                  </a:cubicBezTo>
                  <a:cubicBezTo>
                    <a:pt x="1574" y="497"/>
                    <a:pt x="1627" y="550"/>
                    <a:pt x="1620" y="550"/>
                  </a:cubicBezTo>
                  <a:cubicBezTo>
                    <a:pt x="1612" y="558"/>
                    <a:pt x="1528" y="611"/>
                    <a:pt x="1528" y="611"/>
                  </a:cubicBezTo>
                  <a:cubicBezTo>
                    <a:pt x="1513" y="626"/>
                    <a:pt x="1482" y="634"/>
                    <a:pt x="1482" y="649"/>
                  </a:cubicBezTo>
                  <a:cubicBezTo>
                    <a:pt x="1490" y="688"/>
                    <a:pt x="1551" y="703"/>
                    <a:pt x="1551" y="741"/>
                  </a:cubicBezTo>
                  <a:cubicBezTo>
                    <a:pt x="1551" y="764"/>
                    <a:pt x="1497" y="756"/>
                    <a:pt x="1490" y="779"/>
                  </a:cubicBezTo>
                  <a:cubicBezTo>
                    <a:pt x="1474" y="817"/>
                    <a:pt x="1490" y="856"/>
                    <a:pt x="1490" y="894"/>
                  </a:cubicBezTo>
                  <a:cubicBezTo>
                    <a:pt x="1497" y="947"/>
                    <a:pt x="1513" y="1008"/>
                    <a:pt x="1513" y="1062"/>
                  </a:cubicBezTo>
                  <a:cubicBezTo>
                    <a:pt x="1505" y="1092"/>
                    <a:pt x="1482" y="1108"/>
                    <a:pt x="1467" y="1131"/>
                  </a:cubicBezTo>
                  <a:lnTo>
                    <a:pt x="1467" y="1131"/>
                  </a:lnTo>
                  <a:cubicBezTo>
                    <a:pt x="1459" y="1146"/>
                    <a:pt x="1459" y="1192"/>
                    <a:pt x="1436" y="1184"/>
                  </a:cubicBezTo>
                  <a:cubicBezTo>
                    <a:pt x="1383" y="1176"/>
                    <a:pt x="1352" y="1108"/>
                    <a:pt x="1291" y="1092"/>
                  </a:cubicBezTo>
                  <a:cubicBezTo>
                    <a:pt x="1268" y="1092"/>
                    <a:pt x="1261" y="1138"/>
                    <a:pt x="1238" y="1146"/>
                  </a:cubicBezTo>
                  <a:cubicBezTo>
                    <a:pt x="1215" y="1146"/>
                    <a:pt x="1199" y="1100"/>
                    <a:pt x="1176" y="1108"/>
                  </a:cubicBezTo>
                  <a:cubicBezTo>
                    <a:pt x="1131" y="1123"/>
                    <a:pt x="1115" y="1184"/>
                    <a:pt x="1070" y="1199"/>
                  </a:cubicBezTo>
                  <a:cubicBezTo>
                    <a:pt x="1039" y="1207"/>
                    <a:pt x="1009" y="1153"/>
                    <a:pt x="978" y="1169"/>
                  </a:cubicBezTo>
                  <a:cubicBezTo>
                    <a:pt x="886" y="1215"/>
                    <a:pt x="825" y="1314"/>
                    <a:pt x="726" y="1352"/>
                  </a:cubicBezTo>
                  <a:cubicBezTo>
                    <a:pt x="695" y="1367"/>
                    <a:pt x="657" y="1314"/>
                    <a:pt x="619" y="1322"/>
                  </a:cubicBezTo>
                  <a:cubicBezTo>
                    <a:pt x="581" y="1322"/>
                    <a:pt x="558" y="1375"/>
                    <a:pt x="520" y="1383"/>
                  </a:cubicBezTo>
                  <a:cubicBezTo>
                    <a:pt x="489" y="1390"/>
                    <a:pt x="459" y="1360"/>
                    <a:pt x="428" y="1352"/>
                  </a:cubicBezTo>
                  <a:cubicBezTo>
                    <a:pt x="359" y="1344"/>
                    <a:pt x="290" y="1344"/>
                    <a:pt x="229" y="1344"/>
                  </a:cubicBezTo>
                  <a:lnTo>
                    <a:pt x="229" y="1344"/>
                  </a:lnTo>
                  <a:cubicBezTo>
                    <a:pt x="222" y="1329"/>
                    <a:pt x="229" y="1306"/>
                    <a:pt x="214" y="1306"/>
                  </a:cubicBezTo>
                  <a:cubicBezTo>
                    <a:pt x="184" y="1291"/>
                    <a:pt x="145" y="1314"/>
                    <a:pt x="115" y="1306"/>
                  </a:cubicBezTo>
                  <a:cubicBezTo>
                    <a:pt x="100" y="1299"/>
                    <a:pt x="100" y="1261"/>
                    <a:pt x="84" y="1261"/>
                  </a:cubicBezTo>
                  <a:cubicBezTo>
                    <a:pt x="61" y="1253"/>
                    <a:pt x="61" y="1291"/>
                    <a:pt x="46" y="1299"/>
                  </a:cubicBezTo>
                  <a:cubicBezTo>
                    <a:pt x="31" y="1299"/>
                    <a:pt x="8" y="1283"/>
                    <a:pt x="8" y="1268"/>
                  </a:cubicBezTo>
                  <a:cubicBezTo>
                    <a:pt x="0" y="1261"/>
                    <a:pt x="31" y="1253"/>
                    <a:pt x="31" y="1238"/>
                  </a:cubicBezTo>
                  <a:cubicBezTo>
                    <a:pt x="31" y="1215"/>
                    <a:pt x="15" y="1199"/>
                    <a:pt x="15" y="1176"/>
                  </a:cubicBezTo>
                  <a:lnTo>
                    <a:pt x="15" y="1176"/>
                  </a:lnTo>
                  <a:cubicBezTo>
                    <a:pt x="176" y="1138"/>
                    <a:pt x="176" y="1138"/>
                    <a:pt x="176" y="1138"/>
                  </a:cubicBezTo>
                  <a:cubicBezTo>
                    <a:pt x="214" y="1131"/>
                    <a:pt x="245" y="1176"/>
                    <a:pt x="290" y="1131"/>
                  </a:cubicBezTo>
                  <a:cubicBezTo>
                    <a:pt x="336" y="1092"/>
                    <a:pt x="405" y="1054"/>
                    <a:pt x="436" y="1016"/>
                  </a:cubicBezTo>
                  <a:cubicBezTo>
                    <a:pt x="459" y="986"/>
                    <a:pt x="466" y="947"/>
                    <a:pt x="504" y="932"/>
                  </a:cubicBezTo>
                  <a:cubicBezTo>
                    <a:pt x="550" y="917"/>
                    <a:pt x="588" y="932"/>
                    <a:pt x="627" y="901"/>
                  </a:cubicBezTo>
                  <a:cubicBezTo>
                    <a:pt x="657" y="863"/>
                    <a:pt x="703" y="825"/>
                    <a:pt x="734" y="787"/>
                  </a:cubicBezTo>
                  <a:cubicBezTo>
                    <a:pt x="825" y="665"/>
                    <a:pt x="871" y="588"/>
                    <a:pt x="932" y="443"/>
                  </a:cubicBezTo>
                  <a:cubicBezTo>
                    <a:pt x="940" y="420"/>
                    <a:pt x="940" y="367"/>
                    <a:pt x="947" y="336"/>
                  </a:cubicBezTo>
                  <a:cubicBezTo>
                    <a:pt x="955" y="306"/>
                    <a:pt x="970" y="306"/>
                    <a:pt x="986" y="275"/>
                  </a:cubicBezTo>
                  <a:cubicBezTo>
                    <a:pt x="1009" y="244"/>
                    <a:pt x="986" y="161"/>
                    <a:pt x="986" y="122"/>
                  </a:cubicBezTo>
                  <a:cubicBezTo>
                    <a:pt x="1016" y="115"/>
                    <a:pt x="1047" y="115"/>
                    <a:pt x="1077" y="107"/>
                  </a:cubicBezTo>
                  <a:cubicBezTo>
                    <a:pt x="1077" y="100"/>
                    <a:pt x="1077" y="100"/>
                    <a:pt x="1077" y="100"/>
                  </a:cubicBezTo>
                  <a:cubicBezTo>
                    <a:pt x="1054" y="100"/>
                    <a:pt x="970" y="92"/>
                    <a:pt x="963" y="84"/>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21" name="Freeform 91"/>
            <p:cNvSpPr>
              <a:spLocks noChangeArrowheads="1"/>
            </p:cNvSpPr>
            <p:nvPr/>
          </p:nvSpPr>
          <p:spPr bwMode="auto">
            <a:xfrm>
              <a:off x="6076555" y="8934450"/>
              <a:ext cx="150803" cy="109538"/>
            </a:xfrm>
            <a:custGeom>
              <a:avLst/>
              <a:gdLst>
                <a:gd name="T0" fmla="*/ 168 w 420"/>
                <a:gd name="T1" fmla="*/ 23 h 306"/>
                <a:gd name="T2" fmla="*/ 168 w 420"/>
                <a:gd name="T3" fmla="*/ 23 h 306"/>
                <a:gd name="T4" fmla="*/ 282 w 420"/>
                <a:gd name="T5" fmla="*/ 7 h 306"/>
                <a:gd name="T6" fmla="*/ 358 w 420"/>
                <a:gd name="T7" fmla="*/ 38 h 306"/>
                <a:gd name="T8" fmla="*/ 358 w 420"/>
                <a:gd name="T9" fmla="*/ 38 h 306"/>
                <a:gd name="T10" fmla="*/ 404 w 420"/>
                <a:gd name="T11" fmla="*/ 53 h 306"/>
                <a:gd name="T12" fmla="*/ 419 w 420"/>
                <a:gd name="T13" fmla="*/ 160 h 306"/>
                <a:gd name="T14" fmla="*/ 419 w 420"/>
                <a:gd name="T15" fmla="*/ 160 h 306"/>
                <a:gd name="T16" fmla="*/ 274 w 420"/>
                <a:gd name="T17" fmla="*/ 305 h 306"/>
                <a:gd name="T18" fmla="*/ 274 w 420"/>
                <a:gd name="T19" fmla="*/ 305 h 306"/>
                <a:gd name="T20" fmla="*/ 191 w 420"/>
                <a:gd name="T21" fmla="*/ 214 h 306"/>
                <a:gd name="T22" fmla="*/ 115 w 420"/>
                <a:gd name="T23" fmla="*/ 244 h 306"/>
                <a:gd name="T24" fmla="*/ 77 w 420"/>
                <a:gd name="T25" fmla="*/ 168 h 306"/>
                <a:gd name="T26" fmla="*/ 8 w 420"/>
                <a:gd name="T27" fmla="*/ 130 h 306"/>
                <a:gd name="T28" fmla="*/ 8 w 420"/>
                <a:gd name="T29" fmla="*/ 130 h 306"/>
                <a:gd name="T30" fmla="*/ 8 w 420"/>
                <a:gd name="T31" fmla="*/ 61 h 306"/>
                <a:gd name="T32" fmla="*/ 77 w 420"/>
                <a:gd name="T33" fmla="*/ 30 h 306"/>
                <a:gd name="T34" fmla="*/ 130 w 420"/>
                <a:gd name="T35" fmla="*/ 61 h 306"/>
                <a:gd name="T36" fmla="*/ 168 w 420"/>
                <a:gd name="T37" fmla="*/ 23 h 3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0" h="306">
                  <a:moveTo>
                    <a:pt x="168" y="23"/>
                  </a:moveTo>
                  <a:lnTo>
                    <a:pt x="168" y="23"/>
                  </a:lnTo>
                  <a:cubicBezTo>
                    <a:pt x="205" y="15"/>
                    <a:pt x="244" y="0"/>
                    <a:pt x="282" y="7"/>
                  </a:cubicBezTo>
                  <a:cubicBezTo>
                    <a:pt x="305" y="7"/>
                    <a:pt x="328" y="30"/>
                    <a:pt x="358" y="38"/>
                  </a:cubicBezTo>
                  <a:lnTo>
                    <a:pt x="358" y="38"/>
                  </a:lnTo>
                  <a:cubicBezTo>
                    <a:pt x="374" y="46"/>
                    <a:pt x="397" y="38"/>
                    <a:pt x="404" y="53"/>
                  </a:cubicBezTo>
                  <a:cubicBezTo>
                    <a:pt x="419" y="84"/>
                    <a:pt x="412" y="122"/>
                    <a:pt x="419" y="160"/>
                  </a:cubicBezTo>
                  <a:lnTo>
                    <a:pt x="419" y="160"/>
                  </a:lnTo>
                  <a:cubicBezTo>
                    <a:pt x="358" y="183"/>
                    <a:pt x="313" y="221"/>
                    <a:pt x="274" y="305"/>
                  </a:cubicBezTo>
                  <a:lnTo>
                    <a:pt x="274" y="305"/>
                  </a:lnTo>
                  <a:cubicBezTo>
                    <a:pt x="244" y="275"/>
                    <a:pt x="228" y="229"/>
                    <a:pt x="191" y="214"/>
                  </a:cubicBezTo>
                  <a:cubicBezTo>
                    <a:pt x="161" y="206"/>
                    <a:pt x="138" y="252"/>
                    <a:pt x="115" y="244"/>
                  </a:cubicBezTo>
                  <a:cubicBezTo>
                    <a:pt x="84" y="229"/>
                    <a:pt x="92" y="183"/>
                    <a:pt x="77" y="168"/>
                  </a:cubicBezTo>
                  <a:cubicBezTo>
                    <a:pt x="62" y="145"/>
                    <a:pt x="31" y="145"/>
                    <a:pt x="8" y="130"/>
                  </a:cubicBezTo>
                  <a:lnTo>
                    <a:pt x="8" y="130"/>
                  </a:lnTo>
                  <a:cubicBezTo>
                    <a:pt x="8" y="107"/>
                    <a:pt x="0" y="84"/>
                    <a:pt x="8" y="61"/>
                  </a:cubicBezTo>
                  <a:cubicBezTo>
                    <a:pt x="23" y="38"/>
                    <a:pt x="54" y="30"/>
                    <a:pt x="77" y="30"/>
                  </a:cubicBezTo>
                  <a:cubicBezTo>
                    <a:pt x="100" y="30"/>
                    <a:pt x="115" y="61"/>
                    <a:pt x="130" y="61"/>
                  </a:cubicBezTo>
                  <a:cubicBezTo>
                    <a:pt x="153" y="61"/>
                    <a:pt x="153" y="30"/>
                    <a:pt x="168" y="23"/>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22" name="Freeform 92"/>
            <p:cNvSpPr>
              <a:spLocks noChangeArrowheads="1"/>
            </p:cNvSpPr>
            <p:nvPr/>
          </p:nvSpPr>
          <p:spPr bwMode="auto">
            <a:xfrm>
              <a:off x="5895591" y="8977313"/>
              <a:ext cx="280970" cy="139700"/>
            </a:xfrm>
            <a:custGeom>
              <a:avLst/>
              <a:gdLst>
                <a:gd name="T0" fmla="*/ 283 w 779"/>
                <a:gd name="T1" fmla="*/ 0 h 390"/>
                <a:gd name="T2" fmla="*/ 283 w 779"/>
                <a:gd name="T3" fmla="*/ 0 h 390"/>
                <a:gd name="T4" fmla="*/ 390 w 779"/>
                <a:gd name="T5" fmla="*/ 30 h 390"/>
                <a:gd name="T6" fmla="*/ 512 w 779"/>
                <a:gd name="T7" fmla="*/ 15 h 390"/>
                <a:gd name="T8" fmla="*/ 512 w 779"/>
                <a:gd name="T9" fmla="*/ 15 h 390"/>
                <a:gd name="T10" fmla="*/ 581 w 779"/>
                <a:gd name="T11" fmla="*/ 53 h 390"/>
                <a:gd name="T12" fmla="*/ 619 w 779"/>
                <a:gd name="T13" fmla="*/ 129 h 390"/>
                <a:gd name="T14" fmla="*/ 695 w 779"/>
                <a:gd name="T15" fmla="*/ 99 h 390"/>
                <a:gd name="T16" fmla="*/ 778 w 779"/>
                <a:gd name="T17" fmla="*/ 190 h 390"/>
                <a:gd name="T18" fmla="*/ 778 w 779"/>
                <a:gd name="T19" fmla="*/ 190 h 390"/>
                <a:gd name="T20" fmla="*/ 771 w 779"/>
                <a:gd name="T21" fmla="*/ 213 h 390"/>
                <a:gd name="T22" fmla="*/ 535 w 779"/>
                <a:gd name="T23" fmla="*/ 366 h 390"/>
                <a:gd name="T24" fmla="*/ 84 w 779"/>
                <a:gd name="T25" fmla="*/ 236 h 390"/>
                <a:gd name="T26" fmla="*/ 0 w 779"/>
                <a:gd name="T27" fmla="*/ 160 h 390"/>
                <a:gd name="T28" fmla="*/ 0 w 779"/>
                <a:gd name="T29" fmla="*/ 160 h 390"/>
                <a:gd name="T30" fmla="*/ 145 w 779"/>
                <a:gd name="T31" fmla="*/ 61 h 390"/>
                <a:gd name="T32" fmla="*/ 199 w 779"/>
                <a:gd name="T33" fmla="*/ 76 h 390"/>
                <a:gd name="T34" fmla="*/ 283 w 779"/>
                <a:gd name="T35" fmla="*/ 0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79" h="390">
                  <a:moveTo>
                    <a:pt x="283" y="0"/>
                  </a:moveTo>
                  <a:lnTo>
                    <a:pt x="283" y="0"/>
                  </a:lnTo>
                  <a:cubicBezTo>
                    <a:pt x="313" y="7"/>
                    <a:pt x="352" y="30"/>
                    <a:pt x="390" y="30"/>
                  </a:cubicBezTo>
                  <a:cubicBezTo>
                    <a:pt x="428" y="30"/>
                    <a:pt x="474" y="22"/>
                    <a:pt x="512" y="15"/>
                  </a:cubicBezTo>
                  <a:lnTo>
                    <a:pt x="512" y="15"/>
                  </a:lnTo>
                  <a:cubicBezTo>
                    <a:pt x="535" y="30"/>
                    <a:pt x="566" y="30"/>
                    <a:pt x="581" y="53"/>
                  </a:cubicBezTo>
                  <a:cubicBezTo>
                    <a:pt x="596" y="68"/>
                    <a:pt x="588" y="114"/>
                    <a:pt x="619" y="129"/>
                  </a:cubicBezTo>
                  <a:cubicBezTo>
                    <a:pt x="642" y="137"/>
                    <a:pt x="665" y="91"/>
                    <a:pt x="695" y="99"/>
                  </a:cubicBezTo>
                  <a:cubicBezTo>
                    <a:pt x="732" y="114"/>
                    <a:pt x="748" y="160"/>
                    <a:pt x="778" y="190"/>
                  </a:cubicBezTo>
                  <a:lnTo>
                    <a:pt x="778" y="190"/>
                  </a:lnTo>
                  <a:cubicBezTo>
                    <a:pt x="778" y="198"/>
                    <a:pt x="778" y="206"/>
                    <a:pt x="771" y="213"/>
                  </a:cubicBezTo>
                  <a:cubicBezTo>
                    <a:pt x="709" y="389"/>
                    <a:pt x="732" y="328"/>
                    <a:pt x="535" y="366"/>
                  </a:cubicBezTo>
                  <a:cubicBezTo>
                    <a:pt x="413" y="389"/>
                    <a:pt x="130" y="381"/>
                    <a:pt x="84" y="236"/>
                  </a:cubicBezTo>
                  <a:cubicBezTo>
                    <a:pt x="61" y="190"/>
                    <a:pt x="31" y="175"/>
                    <a:pt x="0" y="160"/>
                  </a:cubicBezTo>
                  <a:lnTo>
                    <a:pt x="0" y="160"/>
                  </a:lnTo>
                  <a:cubicBezTo>
                    <a:pt x="38" y="137"/>
                    <a:pt x="99" y="76"/>
                    <a:pt x="145" y="61"/>
                  </a:cubicBezTo>
                  <a:cubicBezTo>
                    <a:pt x="161" y="53"/>
                    <a:pt x="183" y="83"/>
                    <a:pt x="199" y="76"/>
                  </a:cubicBezTo>
                  <a:cubicBezTo>
                    <a:pt x="229" y="61"/>
                    <a:pt x="252" y="22"/>
                    <a:pt x="283" y="0"/>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23" name="Freeform 93"/>
            <p:cNvSpPr>
              <a:spLocks noChangeArrowheads="1"/>
            </p:cNvSpPr>
            <p:nvPr/>
          </p:nvSpPr>
          <p:spPr bwMode="auto">
            <a:xfrm>
              <a:off x="6452768" y="8842375"/>
              <a:ext cx="236522" cy="223838"/>
            </a:xfrm>
            <a:custGeom>
              <a:avLst/>
              <a:gdLst>
                <a:gd name="T0" fmla="*/ 229 w 658"/>
                <a:gd name="T1" fmla="*/ 0 h 620"/>
                <a:gd name="T2" fmla="*/ 229 w 658"/>
                <a:gd name="T3" fmla="*/ 0 h 620"/>
                <a:gd name="T4" fmla="*/ 160 w 658"/>
                <a:gd name="T5" fmla="*/ 100 h 620"/>
                <a:gd name="T6" fmla="*/ 53 w 658"/>
                <a:gd name="T7" fmla="*/ 222 h 620"/>
                <a:gd name="T8" fmla="*/ 7 w 658"/>
                <a:gd name="T9" fmla="*/ 344 h 620"/>
                <a:gd name="T10" fmla="*/ 7 w 658"/>
                <a:gd name="T11" fmla="*/ 344 h 620"/>
                <a:gd name="T12" fmla="*/ 30 w 658"/>
                <a:gd name="T13" fmla="*/ 382 h 620"/>
                <a:gd name="T14" fmla="*/ 122 w 658"/>
                <a:gd name="T15" fmla="*/ 382 h 620"/>
                <a:gd name="T16" fmla="*/ 168 w 658"/>
                <a:gd name="T17" fmla="*/ 428 h 620"/>
                <a:gd name="T18" fmla="*/ 229 w 658"/>
                <a:gd name="T19" fmla="*/ 436 h 620"/>
                <a:gd name="T20" fmla="*/ 244 w 658"/>
                <a:gd name="T21" fmla="*/ 497 h 620"/>
                <a:gd name="T22" fmla="*/ 221 w 658"/>
                <a:gd name="T23" fmla="*/ 527 h 620"/>
                <a:gd name="T24" fmla="*/ 229 w 658"/>
                <a:gd name="T25" fmla="*/ 596 h 620"/>
                <a:gd name="T26" fmla="*/ 229 w 658"/>
                <a:gd name="T27" fmla="*/ 596 h 620"/>
                <a:gd name="T28" fmla="*/ 343 w 658"/>
                <a:gd name="T29" fmla="*/ 619 h 620"/>
                <a:gd name="T30" fmla="*/ 489 w 658"/>
                <a:gd name="T31" fmla="*/ 581 h 620"/>
                <a:gd name="T32" fmla="*/ 580 w 658"/>
                <a:gd name="T33" fmla="*/ 604 h 620"/>
                <a:gd name="T34" fmla="*/ 580 w 658"/>
                <a:gd name="T35" fmla="*/ 604 h 620"/>
                <a:gd name="T36" fmla="*/ 588 w 658"/>
                <a:gd name="T37" fmla="*/ 481 h 620"/>
                <a:gd name="T38" fmla="*/ 534 w 658"/>
                <a:gd name="T39" fmla="*/ 420 h 620"/>
                <a:gd name="T40" fmla="*/ 634 w 658"/>
                <a:gd name="T41" fmla="*/ 352 h 620"/>
                <a:gd name="T42" fmla="*/ 618 w 658"/>
                <a:gd name="T43" fmla="*/ 222 h 620"/>
                <a:gd name="T44" fmla="*/ 618 w 658"/>
                <a:gd name="T45" fmla="*/ 222 h 620"/>
                <a:gd name="T46" fmla="*/ 443 w 658"/>
                <a:gd name="T47" fmla="*/ 176 h 620"/>
                <a:gd name="T48" fmla="*/ 412 w 658"/>
                <a:gd name="T49" fmla="*/ 61 h 620"/>
                <a:gd name="T50" fmla="*/ 290 w 658"/>
                <a:gd name="T51" fmla="*/ 54 h 620"/>
                <a:gd name="T52" fmla="*/ 290 w 658"/>
                <a:gd name="T53" fmla="*/ 23 h 620"/>
                <a:gd name="T54" fmla="*/ 229 w 658"/>
                <a:gd name="T55" fmla="*/ 0 h 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8" h="620">
                  <a:moveTo>
                    <a:pt x="229" y="0"/>
                  </a:moveTo>
                  <a:lnTo>
                    <a:pt x="229" y="0"/>
                  </a:lnTo>
                  <a:cubicBezTo>
                    <a:pt x="206" y="31"/>
                    <a:pt x="176" y="61"/>
                    <a:pt x="160" y="100"/>
                  </a:cubicBezTo>
                  <a:cubicBezTo>
                    <a:pt x="145" y="153"/>
                    <a:pt x="76" y="168"/>
                    <a:pt x="53" y="222"/>
                  </a:cubicBezTo>
                  <a:cubicBezTo>
                    <a:pt x="38" y="260"/>
                    <a:pt x="23" y="306"/>
                    <a:pt x="7" y="344"/>
                  </a:cubicBezTo>
                  <a:lnTo>
                    <a:pt x="7" y="344"/>
                  </a:lnTo>
                  <a:cubicBezTo>
                    <a:pt x="23" y="382"/>
                    <a:pt x="0" y="359"/>
                    <a:pt x="30" y="382"/>
                  </a:cubicBezTo>
                  <a:cubicBezTo>
                    <a:pt x="61" y="397"/>
                    <a:pt x="91" y="375"/>
                    <a:pt x="122" y="382"/>
                  </a:cubicBezTo>
                  <a:cubicBezTo>
                    <a:pt x="145" y="390"/>
                    <a:pt x="145" y="420"/>
                    <a:pt x="168" y="428"/>
                  </a:cubicBezTo>
                  <a:cubicBezTo>
                    <a:pt x="183" y="436"/>
                    <a:pt x="214" y="420"/>
                    <a:pt x="229" y="436"/>
                  </a:cubicBezTo>
                  <a:cubicBezTo>
                    <a:pt x="244" y="451"/>
                    <a:pt x="244" y="474"/>
                    <a:pt x="244" y="497"/>
                  </a:cubicBezTo>
                  <a:cubicBezTo>
                    <a:pt x="244" y="512"/>
                    <a:pt x="221" y="512"/>
                    <a:pt x="221" y="527"/>
                  </a:cubicBezTo>
                  <a:cubicBezTo>
                    <a:pt x="214" y="550"/>
                    <a:pt x="221" y="573"/>
                    <a:pt x="229" y="596"/>
                  </a:cubicBezTo>
                  <a:lnTo>
                    <a:pt x="229" y="596"/>
                  </a:lnTo>
                  <a:cubicBezTo>
                    <a:pt x="267" y="604"/>
                    <a:pt x="298" y="619"/>
                    <a:pt x="343" y="619"/>
                  </a:cubicBezTo>
                  <a:cubicBezTo>
                    <a:pt x="389" y="619"/>
                    <a:pt x="435" y="581"/>
                    <a:pt x="489" y="581"/>
                  </a:cubicBezTo>
                  <a:cubicBezTo>
                    <a:pt x="519" y="581"/>
                    <a:pt x="550" y="596"/>
                    <a:pt x="580" y="604"/>
                  </a:cubicBezTo>
                  <a:lnTo>
                    <a:pt x="580" y="604"/>
                  </a:lnTo>
                  <a:cubicBezTo>
                    <a:pt x="580" y="565"/>
                    <a:pt x="595" y="519"/>
                    <a:pt x="588" y="481"/>
                  </a:cubicBezTo>
                  <a:cubicBezTo>
                    <a:pt x="580" y="451"/>
                    <a:pt x="527" y="443"/>
                    <a:pt x="534" y="420"/>
                  </a:cubicBezTo>
                  <a:cubicBezTo>
                    <a:pt x="550" y="382"/>
                    <a:pt x="618" y="390"/>
                    <a:pt x="634" y="352"/>
                  </a:cubicBezTo>
                  <a:cubicBezTo>
                    <a:pt x="657" y="306"/>
                    <a:pt x="626" y="267"/>
                    <a:pt x="618" y="222"/>
                  </a:cubicBezTo>
                  <a:lnTo>
                    <a:pt x="618" y="222"/>
                  </a:lnTo>
                  <a:cubicBezTo>
                    <a:pt x="557" y="206"/>
                    <a:pt x="489" y="214"/>
                    <a:pt x="443" y="176"/>
                  </a:cubicBezTo>
                  <a:cubicBezTo>
                    <a:pt x="412" y="153"/>
                    <a:pt x="443" y="84"/>
                    <a:pt x="412" y="61"/>
                  </a:cubicBezTo>
                  <a:cubicBezTo>
                    <a:pt x="382" y="38"/>
                    <a:pt x="328" y="69"/>
                    <a:pt x="290" y="54"/>
                  </a:cubicBezTo>
                  <a:cubicBezTo>
                    <a:pt x="275" y="54"/>
                    <a:pt x="298" y="31"/>
                    <a:pt x="290" y="23"/>
                  </a:cubicBezTo>
                  <a:cubicBezTo>
                    <a:pt x="252" y="0"/>
                    <a:pt x="267" y="15"/>
                    <a:pt x="229" y="0"/>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24" name="Freeform 94"/>
            <p:cNvSpPr>
              <a:spLocks noChangeArrowheads="1"/>
            </p:cNvSpPr>
            <p:nvPr/>
          </p:nvSpPr>
          <p:spPr bwMode="auto">
            <a:xfrm>
              <a:off x="6436894" y="8966201"/>
              <a:ext cx="104768" cy="119063"/>
            </a:xfrm>
            <a:custGeom>
              <a:avLst/>
              <a:gdLst>
                <a:gd name="T0" fmla="*/ 53 w 291"/>
                <a:gd name="T1" fmla="*/ 0 h 329"/>
                <a:gd name="T2" fmla="*/ 53 w 291"/>
                <a:gd name="T3" fmla="*/ 0 h 329"/>
                <a:gd name="T4" fmla="*/ 76 w 291"/>
                <a:gd name="T5" fmla="*/ 38 h 329"/>
                <a:gd name="T6" fmla="*/ 168 w 291"/>
                <a:gd name="T7" fmla="*/ 38 h 329"/>
                <a:gd name="T8" fmla="*/ 214 w 291"/>
                <a:gd name="T9" fmla="*/ 84 h 329"/>
                <a:gd name="T10" fmla="*/ 275 w 291"/>
                <a:gd name="T11" fmla="*/ 92 h 329"/>
                <a:gd name="T12" fmla="*/ 290 w 291"/>
                <a:gd name="T13" fmla="*/ 153 h 329"/>
                <a:gd name="T14" fmla="*/ 267 w 291"/>
                <a:gd name="T15" fmla="*/ 183 h 329"/>
                <a:gd name="T16" fmla="*/ 275 w 291"/>
                <a:gd name="T17" fmla="*/ 252 h 329"/>
                <a:gd name="T18" fmla="*/ 275 w 291"/>
                <a:gd name="T19" fmla="*/ 252 h 329"/>
                <a:gd name="T20" fmla="*/ 252 w 291"/>
                <a:gd name="T21" fmla="*/ 298 h 329"/>
                <a:gd name="T22" fmla="*/ 214 w 291"/>
                <a:gd name="T23" fmla="*/ 298 h 329"/>
                <a:gd name="T24" fmla="*/ 183 w 291"/>
                <a:gd name="T25" fmla="*/ 328 h 329"/>
                <a:gd name="T26" fmla="*/ 183 w 291"/>
                <a:gd name="T27" fmla="*/ 328 h 329"/>
                <a:gd name="T28" fmla="*/ 99 w 291"/>
                <a:gd name="T29" fmla="*/ 290 h 329"/>
                <a:gd name="T30" fmla="*/ 107 w 291"/>
                <a:gd name="T31" fmla="*/ 229 h 329"/>
                <a:gd name="T32" fmla="*/ 99 w 291"/>
                <a:gd name="T33" fmla="*/ 153 h 329"/>
                <a:gd name="T34" fmla="*/ 46 w 291"/>
                <a:gd name="T35" fmla="*/ 122 h 329"/>
                <a:gd name="T36" fmla="*/ 0 w 291"/>
                <a:gd name="T37" fmla="*/ 76 h 329"/>
                <a:gd name="T38" fmla="*/ 0 w 291"/>
                <a:gd name="T39" fmla="*/ 76 h 329"/>
                <a:gd name="T40" fmla="*/ 53 w 291"/>
                <a:gd name="T41" fmla="*/ 0 h 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91" h="329">
                  <a:moveTo>
                    <a:pt x="53" y="0"/>
                  </a:moveTo>
                  <a:lnTo>
                    <a:pt x="53" y="0"/>
                  </a:lnTo>
                  <a:cubicBezTo>
                    <a:pt x="69" y="38"/>
                    <a:pt x="46" y="15"/>
                    <a:pt x="76" y="38"/>
                  </a:cubicBezTo>
                  <a:cubicBezTo>
                    <a:pt x="107" y="53"/>
                    <a:pt x="137" y="31"/>
                    <a:pt x="168" y="38"/>
                  </a:cubicBezTo>
                  <a:cubicBezTo>
                    <a:pt x="191" y="46"/>
                    <a:pt x="191" y="76"/>
                    <a:pt x="214" y="84"/>
                  </a:cubicBezTo>
                  <a:cubicBezTo>
                    <a:pt x="229" y="92"/>
                    <a:pt x="260" y="76"/>
                    <a:pt x="275" y="92"/>
                  </a:cubicBezTo>
                  <a:cubicBezTo>
                    <a:pt x="290" y="107"/>
                    <a:pt x="290" y="130"/>
                    <a:pt x="290" y="153"/>
                  </a:cubicBezTo>
                  <a:cubicBezTo>
                    <a:pt x="290" y="168"/>
                    <a:pt x="267" y="168"/>
                    <a:pt x="267" y="183"/>
                  </a:cubicBezTo>
                  <a:cubicBezTo>
                    <a:pt x="260" y="206"/>
                    <a:pt x="267" y="229"/>
                    <a:pt x="275" y="252"/>
                  </a:cubicBezTo>
                  <a:lnTo>
                    <a:pt x="275" y="252"/>
                  </a:lnTo>
                  <a:cubicBezTo>
                    <a:pt x="267" y="267"/>
                    <a:pt x="267" y="290"/>
                    <a:pt x="252" y="298"/>
                  </a:cubicBezTo>
                  <a:cubicBezTo>
                    <a:pt x="244" y="306"/>
                    <a:pt x="229" y="290"/>
                    <a:pt x="214" y="298"/>
                  </a:cubicBezTo>
                  <a:cubicBezTo>
                    <a:pt x="199" y="298"/>
                    <a:pt x="191" y="313"/>
                    <a:pt x="183" y="328"/>
                  </a:cubicBezTo>
                  <a:lnTo>
                    <a:pt x="183" y="328"/>
                  </a:lnTo>
                  <a:cubicBezTo>
                    <a:pt x="153" y="313"/>
                    <a:pt x="114" y="321"/>
                    <a:pt x="99" y="290"/>
                  </a:cubicBezTo>
                  <a:cubicBezTo>
                    <a:pt x="84" y="275"/>
                    <a:pt x="107" y="252"/>
                    <a:pt x="107" y="229"/>
                  </a:cubicBezTo>
                  <a:cubicBezTo>
                    <a:pt x="107" y="206"/>
                    <a:pt x="114" y="175"/>
                    <a:pt x="99" y="153"/>
                  </a:cubicBezTo>
                  <a:cubicBezTo>
                    <a:pt x="91" y="137"/>
                    <a:pt x="61" y="137"/>
                    <a:pt x="46" y="122"/>
                  </a:cubicBezTo>
                  <a:cubicBezTo>
                    <a:pt x="15" y="99"/>
                    <a:pt x="23" y="107"/>
                    <a:pt x="0" y="76"/>
                  </a:cubicBezTo>
                  <a:lnTo>
                    <a:pt x="0" y="76"/>
                  </a:lnTo>
                  <a:cubicBezTo>
                    <a:pt x="23" y="61"/>
                    <a:pt x="38" y="31"/>
                    <a:pt x="53" y="0"/>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25" name="Freeform 95"/>
            <p:cNvSpPr>
              <a:spLocks noChangeArrowheads="1"/>
            </p:cNvSpPr>
            <p:nvPr/>
          </p:nvSpPr>
          <p:spPr bwMode="auto">
            <a:xfrm>
              <a:off x="6941686" y="8810626"/>
              <a:ext cx="134928" cy="187325"/>
            </a:xfrm>
            <a:custGeom>
              <a:avLst/>
              <a:gdLst>
                <a:gd name="T0" fmla="*/ 107 w 376"/>
                <a:gd name="T1" fmla="*/ 54 h 521"/>
                <a:gd name="T2" fmla="*/ 107 w 376"/>
                <a:gd name="T3" fmla="*/ 54 h 521"/>
                <a:gd name="T4" fmla="*/ 153 w 376"/>
                <a:gd name="T5" fmla="*/ 69 h 521"/>
                <a:gd name="T6" fmla="*/ 214 w 376"/>
                <a:gd name="T7" fmla="*/ 54 h 521"/>
                <a:gd name="T8" fmla="*/ 237 w 376"/>
                <a:gd name="T9" fmla="*/ 8 h 521"/>
                <a:gd name="T10" fmla="*/ 275 w 376"/>
                <a:gd name="T11" fmla="*/ 0 h 521"/>
                <a:gd name="T12" fmla="*/ 275 w 376"/>
                <a:gd name="T13" fmla="*/ 0 h 521"/>
                <a:gd name="T14" fmla="*/ 260 w 376"/>
                <a:gd name="T15" fmla="*/ 31 h 521"/>
                <a:gd name="T16" fmla="*/ 252 w 376"/>
                <a:gd name="T17" fmla="*/ 92 h 521"/>
                <a:gd name="T18" fmla="*/ 298 w 376"/>
                <a:gd name="T19" fmla="*/ 153 h 521"/>
                <a:gd name="T20" fmla="*/ 237 w 376"/>
                <a:gd name="T21" fmla="*/ 214 h 521"/>
                <a:gd name="T22" fmla="*/ 260 w 376"/>
                <a:gd name="T23" fmla="*/ 298 h 521"/>
                <a:gd name="T24" fmla="*/ 329 w 376"/>
                <a:gd name="T25" fmla="*/ 336 h 521"/>
                <a:gd name="T26" fmla="*/ 375 w 376"/>
                <a:gd name="T27" fmla="*/ 436 h 521"/>
                <a:gd name="T28" fmla="*/ 375 w 376"/>
                <a:gd name="T29" fmla="*/ 436 h 521"/>
                <a:gd name="T30" fmla="*/ 168 w 376"/>
                <a:gd name="T31" fmla="*/ 512 h 521"/>
                <a:gd name="T32" fmla="*/ 61 w 376"/>
                <a:gd name="T33" fmla="*/ 497 h 521"/>
                <a:gd name="T34" fmla="*/ 23 w 376"/>
                <a:gd name="T35" fmla="*/ 405 h 521"/>
                <a:gd name="T36" fmla="*/ 8 w 376"/>
                <a:gd name="T37" fmla="*/ 306 h 521"/>
                <a:gd name="T38" fmla="*/ 31 w 376"/>
                <a:gd name="T39" fmla="*/ 267 h 521"/>
                <a:gd name="T40" fmla="*/ 23 w 376"/>
                <a:gd name="T41" fmla="*/ 168 h 521"/>
                <a:gd name="T42" fmla="*/ 100 w 376"/>
                <a:gd name="T43" fmla="*/ 145 h 521"/>
                <a:gd name="T44" fmla="*/ 84 w 376"/>
                <a:gd name="T45" fmla="*/ 99 h 521"/>
                <a:gd name="T46" fmla="*/ 107 w 376"/>
                <a:gd name="T47" fmla="*/ 54 h 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76" h="521">
                  <a:moveTo>
                    <a:pt x="107" y="54"/>
                  </a:moveTo>
                  <a:lnTo>
                    <a:pt x="107" y="54"/>
                  </a:lnTo>
                  <a:cubicBezTo>
                    <a:pt x="122" y="61"/>
                    <a:pt x="138" y="69"/>
                    <a:pt x="153" y="69"/>
                  </a:cubicBezTo>
                  <a:cubicBezTo>
                    <a:pt x="176" y="69"/>
                    <a:pt x="199" y="69"/>
                    <a:pt x="214" y="54"/>
                  </a:cubicBezTo>
                  <a:cubicBezTo>
                    <a:pt x="230" y="46"/>
                    <a:pt x="230" y="15"/>
                    <a:pt x="237" y="8"/>
                  </a:cubicBezTo>
                  <a:cubicBezTo>
                    <a:pt x="252" y="0"/>
                    <a:pt x="260" y="0"/>
                    <a:pt x="275" y="0"/>
                  </a:cubicBezTo>
                  <a:lnTo>
                    <a:pt x="275" y="0"/>
                  </a:lnTo>
                  <a:cubicBezTo>
                    <a:pt x="268" y="8"/>
                    <a:pt x="260" y="23"/>
                    <a:pt x="260" y="31"/>
                  </a:cubicBezTo>
                  <a:cubicBezTo>
                    <a:pt x="252" y="54"/>
                    <a:pt x="252" y="77"/>
                    <a:pt x="252" y="92"/>
                  </a:cubicBezTo>
                  <a:cubicBezTo>
                    <a:pt x="260" y="115"/>
                    <a:pt x="298" y="130"/>
                    <a:pt x="298" y="153"/>
                  </a:cubicBezTo>
                  <a:cubicBezTo>
                    <a:pt x="291" y="184"/>
                    <a:pt x="245" y="191"/>
                    <a:pt x="237" y="214"/>
                  </a:cubicBezTo>
                  <a:cubicBezTo>
                    <a:pt x="237" y="245"/>
                    <a:pt x="237" y="275"/>
                    <a:pt x="260" y="298"/>
                  </a:cubicBezTo>
                  <a:cubicBezTo>
                    <a:pt x="275" y="321"/>
                    <a:pt x="306" y="313"/>
                    <a:pt x="329" y="336"/>
                  </a:cubicBezTo>
                  <a:cubicBezTo>
                    <a:pt x="352" y="359"/>
                    <a:pt x="359" y="405"/>
                    <a:pt x="375" y="436"/>
                  </a:cubicBezTo>
                  <a:lnTo>
                    <a:pt x="375" y="436"/>
                  </a:lnTo>
                  <a:cubicBezTo>
                    <a:pt x="306" y="459"/>
                    <a:pt x="245" y="497"/>
                    <a:pt x="168" y="512"/>
                  </a:cubicBezTo>
                  <a:cubicBezTo>
                    <a:pt x="138" y="520"/>
                    <a:pt x="92" y="520"/>
                    <a:pt x="61" y="497"/>
                  </a:cubicBezTo>
                  <a:cubicBezTo>
                    <a:pt x="39" y="474"/>
                    <a:pt x="31" y="436"/>
                    <a:pt x="23" y="405"/>
                  </a:cubicBezTo>
                  <a:cubicBezTo>
                    <a:pt x="8" y="374"/>
                    <a:pt x="0" y="336"/>
                    <a:pt x="8" y="306"/>
                  </a:cubicBezTo>
                  <a:cubicBezTo>
                    <a:pt x="8" y="290"/>
                    <a:pt x="31" y="283"/>
                    <a:pt x="31" y="267"/>
                  </a:cubicBezTo>
                  <a:cubicBezTo>
                    <a:pt x="39" y="229"/>
                    <a:pt x="8" y="199"/>
                    <a:pt x="23" y="168"/>
                  </a:cubicBezTo>
                  <a:cubicBezTo>
                    <a:pt x="39" y="145"/>
                    <a:pt x="84" y="161"/>
                    <a:pt x="100" y="145"/>
                  </a:cubicBezTo>
                  <a:cubicBezTo>
                    <a:pt x="115" y="130"/>
                    <a:pt x="84" y="115"/>
                    <a:pt x="84" y="99"/>
                  </a:cubicBezTo>
                  <a:cubicBezTo>
                    <a:pt x="92" y="84"/>
                    <a:pt x="100" y="69"/>
                    <a:pt x="107" y="54"/>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26" name="Freeform 96"/>
            <p:cNvSpPr>
              <a:spLocks noChangeArrowheads="1"/>
            </p:cNvSpPr>
            <p:nvPr/>
          </p:nvSpPr>
          <p:spPr bwMode="auto">
            <a:xfrm>
              <a:off x="7090901" y="8932863"/>
              <a:ext cx="330178" cy="209550"/>
            </a:xfrm>
            <a:custGeom>
              <a:avLst/>
              <a:gdLst>
                <a:gd name="T0" fmla="*/ 114 w 917"/>
                <a:gd name="T1" fmla="*/ 565 h 582"/>
                <a:gd name="T2" fmla="*/ 114 w 917"/>
                <a:gd name="T3" fmla="*/ 565 h 582"/>
                <a:gd name="T4" fmla="*/ 122 w 917"/>
                <a:gd name="T5" fmla="*/ 474 h 582"/>
                <a:gd name="T6" fmla="*/ 61 w 917"/>
                <a:gd name="T7" fmla="*/ 420 h 582"/>
                <a:gd name="T8" fmla="*/ 15 w 917"/>
                <a:gd name="T9" fmla="*/ 352 h 582"/>
                <a:gd name="T10" fmla="*/ 76 w 917"/>
                <a:gd name="T11" fmla="*/ 329 h 582"/>
                <a:gd name="T12" fmla="*/ 84 w 917"/>
                <a:gd name="T13" fmla="*/ 267 h 582"/>
                <a:gd name="T14" fmla="*/ 30 w 917"/>
                <a:gd name="T15" fmla="*/ 206 h 582"/>
                <a:gd name="T16" fmla="*/ 0 w 917"/>
                <a:gd name="T17" fmla="*/ 84 h 582"/>
                <a:gd name="T18" fmla="*/ 0 w 917"/>
                <a:gd name="T19" fmla="*/ 84 h 582"/>
                <a:gd name="T20" fmla="*/ 38 w 917"/>
                <a:gd name="T21" fmla="*/ 15 h 582"/>
                <a:gd name="T22" fmla="*/ 114 w 917"/>
                <a:gd name="T23" fmla="*/ 31 h 582"/>
                <a:gd name="T24" fmla="*/ 191 w 917"/>
                <a:gd name="T25" fmla="*/ 69 h 582"/>
                <a:gd name="T26" fmla="*/ 290 w 917"/>
                <a:gd name="T27" fmla="*/ 38 h 582"/>
                <a:gd name="T28" fmla="*/ 359 w 917"/>
                <a:gd name="T29" fmla="*/ 23 h 582"/>
                <a:gd name="T30" fmla="*/ 374 w 917"/>
                <a:gd name="T31" fmla="*/ 31 h 582"/>
                <a:gd name="T32" fmla="*/ 397 w 917"/>
                <a:gd name="T33" fmla="*/ 0 h 582"/>
                <a:gd name="T34" fmla="*/ 534 w 917"/>
                <a:gd name="T35" fmla="*/ 61 h 582"/>
                <a:gd name="T36" fmla="*/ 595 w 917"/>
                <a:gd name="T37" fmla="*/ 84 h 582"/>
                <a:gd name="T38" fmla="*/ 687 w 917"/>
                <a:gd name="T39" fmla="*/ 46 h 582"/>
                <a:gd name="T40" fmla="*/ 687 w 917"/>
                <a:gd name="T41" fmla="*/ 107 h 582"/>
                <a:gd name="T42" fmla="*/ 748 w 917"/>
                <a:gd name="T43" fmla="*/ 191 h 582"/>
                <a:gd name="T44" fmla="*/ 825 w 917"/>
                <a:gd name="T45" fmla="*/ 176 h 582"/>
                <a:gd name="T46" fmla="*/ 848 w 917"/>
                <a:gd name="T47" fmla="*/ 222 h 582"/>
                <a:gd name="T48" fmla="*/ 848 w 917"/>
                <a:gd name="T49" fmla="*/ 222 h 582"/>
                <a:gd name="T50" fmla="*/ 825 w 917"/>
                <a:gd name="T51" fmla="*/ 275 h 582"/>
                <a:gd name="T52" fmla="*/ 863 w 917"/>
                <a:gd name="T53" fmla="*/ 290 h 582"/>
                <a:gd name="T54" fmla="*/ 901 w 917"/>
                <a:gd name="T55" fmla="*/ 359 h 582"/>
                <a:gd name="T56" fmla="*/ 901 w 917"/>
                <a:gd name="T57" fmla="*/ 359 h 582"/>
                <a:gd name="T58" fmla="*/ 886 w 917"/>
                <a:gd name="T59" fmla="*/ 413 h 582"/>
                <a:gd name="T60" fmla="*/ 909 w 917"/>
                <a:gd name="T61" fmla="*/ 459 h 582"/>
                <a:gd name="T62" fmla="*/ 901 w 917"/>
                <a:gd name="T63" fmla="*/ 504 h 582"/>
                <a:gd name="T64" fmla="*/ 901 w 917"/>
                <a:gd name="T65" fmla="*/ 504 h 582"/>
                <a:gd name="T66" fmla="*/ 832 w 917"/>
                <a:gd name="T67" fmla="*/ 512 h 582"/>
                <a:gd name="T68" fmla="*/ 756 w 917"/>
                <a:gd name="T69" fmla="*/ 451 h 582"/>
                <a:gd name="T70" fmla="*/ 718 w 917"/>
                <a:gd name="T71" fmla="*/ 466 h 582"/>
                <a:gd name="T72" fmla="*/ 710 w 917"/>
                <a:gd name="T73" fmla="*/ 504 h 582"/>
                <a:gd name="T74" fmla="*/ 626 w 917"/>
                <a:gd name="T75" fmla="*/ 489 h 582"/>
                <a:gd name="T76" fmla="*/ 267 w 917"/>
                <a:gd name="T77" fmla="*/ 466 h 582"/>
                <a:gd name="T78" fmla="*/ 214 w 917"/>
                <a:gd name="T79" fmla="*/ 520 h 582"/>
                <a:gd name="T80" fmla="*/ 229 w 917"/>
                <a:gd name="T81" fmla="*/ 565 h 582"/>
                <a:gd name="T82" fmla="*/ 114 w 917"/>
                <a:gd name="T83" fmla="*/ 565 h 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17" h="582">
                  <a:moveTo>
                    <a:pt x="114" y="565"/>
                  </a:moveTo>
                  <a:lnTo>
                    <a:pt x="114" y="565"/>
                  </a:lnTo>
                  <a:cubicBezTo>
                    <a:pt x="122" y="535"/>
                    <a:pt x="137" y="504"/>
                    <a:pt x="122" y="474"/>
                  </a:cubicBezTo>
                  <a:cubicBezTo>
                    <a:pt x="114" y="451"/>
                    <a:pt x="76" y="443"/>
                    <a:pt x="61" y="420"/>
                  </a:cubicBezTo>
                  <a:cubicBezTo>
                    <a:pt x="46" y="398"/>
                    <a:pt x="15" y="375"/>
                    <a:pt x="15" y="352"/>
                  </a:cubicBezTo>
                  <a:cubicBezTo>
                    <a:pt x="23" y="329"/>
                    <a:pt x="69" y="344"/>
                    <a:pt x="76" y="329"/>
                  </a:cubicBezTo>
                  <a:cubicBezTo>
                    <a:pt x="91" y="313"/>
                    <a:pt x="91" y="290"/>
                    <a:pt x="84" y="267"/>
                  </a:cubicBezTo>
                  <a:cubicBezTo>
                    <a:pt x="69" y="245"/>
                    <a:pt x="38" y="229"/>
                    <a:pt x="30" y="206"/>
                  </a:cubicBezTo>
                  <a:cubicBezTo>
                    <a:pt x="15" y="168"/>
                    <a:pt x="7" y="123"/>
                    <a:pt x="0" y="84"/>
                  </a:cubicBezTo>
                  <a:lnTo>
                    <a:pt x="0" y="84"/>
                  </a:lnTo>
                  <a:cubicBezTo>
                    <a:pt x="15" y="61"/>
                    <a:pt x="15" y="23"/>
                    <a:pt x="38" y="15"/>
                  </a:cubicBezTo>
                  <a:cubicBezTo>
                    <a:pt x="69" y="8"/>
                    <a:pt x="91" y="23"/>
                    <a:pt x="114" y="31"/>
                  </a:cubicBezTo>
                  <a:cubicBezTo>
                    <a:pt x="145" y="38"/>
                    <a:pt x="160" y="69"/>
                    <a:pt x="191" y="69"/>
                  </a:cubicBezTo>
                  <a:cubicBezTo>
                    <a:pt x="221" y="69"/>
                    <a:pt x="259" y="54"/>
                    <a:pt x="290" y="38"/>
                  </a:cubicBezTo>
                  <a:cubicBezTo>
                    <a:pt x="313" y="38"/>
                    <a:pt x="336" y="23"/>
                    <a:pt x="359" y="23"/>
                  </a:cubicBezTo>
                  <a:cubicBezTo>
                    <a:pt x="359" y="23"/>
                    <a:pt x="366" y="31"/>
                    <a:pt x="374" y="31"/>
                  </a:cubicBezTo>
                  <a:cubicBezTo>
                    <a:pt x="382" y="23"/>
                    <a:pt x="382" y="0"/>
                    <a:pt x="397" y="0"/>
                  </a:cubicBezTo>
                  <a:cubicBezTo>
                    <a:pt x="443" y="8"/>
                    <a:pt x="489" y="38"/>
                    <a:pt x="534" y="61"/>
                  </a:cubicBezTo>
                  <a:cubicBezTo>
                    <a:pt x="550" y="69"/>
                    <a:pt x="573" y="84"/>
                    <a:pt x="595" y="84"/>
                  </a:cubicBezTo>
                  <a:cubicBezTo>
                    <a:pt x="626" y="77"/>
                    <a:pt x="657" y="38"/>
                    <a:pt x="687" y="46"/>
                  </a:cubicBezTo>
                  <a:cubicBezTo>
                    <a:pt x="710" y="54"/>
                    <a:pt x="680" y="92"/>
                    <a:pt x="687" y="107"/>
                  </a:cubicBezTo>
                  <a:cubicBezTo>
                    <a:pt x="695" y="138"/>
                    <a:pt x="718" y="176"/>
                    <a:pt x="748" y="191"/>
                  </a:cubicBezTo>
                  <a:cubicBezTo>
                    <a:pt x="771" y="199"/>
                    <a:pt x="802" y="168"/>
                    <a:pt x="825" y="176"/>
                  </a:cubicBezTo>
                  <a:cubicBezTo>
                    <a:pt x="840" y="184"/>
                    <a:pt x="840" y="206"/>
                    <a:pt x="848" y="222"/>
                  </a:cubicBezTo>
                  <a:lnTo>
                    <a:pt x="848" y="222"/>
                  </a:lnTo>
                  <a:cubicBezTo>
                    <a:pt x="840" y="237"/>
                    <a:pt x="825" y="252"/>
                    <a:pt x="825" y="275"/>
                  </a:cubicBezTo>
                  <a:cubicBezTo>
                    <a:pt x="825" y="290"/>
                    <a:pt x="855" y="283"/>
                    <a:pt x="863" y="290"/>
                  </a:cubicBezTo>
                  <a:cubicBezTo>
                    <a:pt x="878" y="313"/>
                    <a:pt x="886" y="336"/>
                    <a:pt x="901" y="359"/>
                  </a:cubicBezTo>
                  <a:lnTo>
                    <a:pt x="901" y="359"/>
                  </a:lnTo>
                  <a:cubicBezTo>
                    <a:pt x="893" y="375"/>
                    <a:pt x="878" y="390"/>
                    <a:pt x="886" y="413"/>
                  </a:cubicBezTo>
                  <a:cubicBezTo>
                    <a:pt x="886" y="428"/>
                    <a:pt x="909" y="436"/>
                    <a:pt x="909" y="459"/>
                  </a:cubicBezTo>
                  <a:cubicBezTo>
                    <a:pt x="916" y="474"/>
                    <a:pt x="909" y="489"/>
                    <a:pt x="901" y="504"/>
                  </a:cubicBezTo>
                  <a:lnTo>
                    <a:pt x="901" y="504"/>
                  </a:lnTo>
                  <a:cubicBezTo>
                    <a:pt x="878" y="504"/>
                    <a:pt x="855" y="520"/>
                    <a:pt x="832" y="512"/>
                  </a:cubicBezTo>
                  <a:cubicBezTo>
                    <a:pt x="802" y="504"/>
                    <a:pt x="787" y="459"/>
                    <a:pt x="756" y="451"/>
                  </a:cubicBezTo>
                  <a:cubicBezTo>
                    <a:pt x="748" y="443"/>
                    <a:pt x="733" y="451"/>
                    <a:pt x="718" y="466"/>
                  </a:cubicBezTo>
                  <a:cubicBezTo>
                    <a:pt x="710" y="474"/>
                    <a:pt x="718" y="504"/>
                    <a:pt x="710" y="504"/>
                  </a:cubicBezTo>
                  <a:cubicBezTo>
                    <a:pt x="680" y="512"/>
                    <a:pt x="657" y="497"/>
                    <a:pt x="626" y="489"/>
                  </a:cubicBezTo>
                  <a:cubicBezTo>
                    <a:pt x="504" y="481"/>
                    <a:pt x="389" y="459"/>
                    <a:pt x="267" y="466"/>
                  </a:cubicBezTo>
                  <a:cubicBezTo>
                    <a:pt x="244" y="466"/>
                    <a:pt x="221" y="497"/>
                    <a:pt x="214" y="520"/>
                  </a:cubicBezTo>
                  <a:cubicBezTo>
                    <a:pt x="214" y="535"/>
                    <a:pt x="244" y="558"/>
                    <a:pt x="229" y="565"/>
                  </a:cubicBezTo>
                  <a:cubicBezTo>
                    <a:pt x="198" y="581"/>
                    <a:pt x="153" y="565"/>
                    <a:pt x="114" y="565"/>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27" name="Freeform 97"/>
            <p:cNvSpPr>
              <a:spLocks noChangeArrowheads="1"/>
            </p:cNvSpPr>
            <p:nvPr/>
          </p:nvSpPr>
          <p:spPr bwMode="auto">
            <a:xfrm>
              <a:off x="7387744" y="8993188"/>
              <a:ext cx="66671" cy="80962"/>
            </a:xfrm>
            <a:custGeom>
              <a:avLst/>
              <a:gdLst>
                <a:gd name="T0" fmla="*/ 23 w 184"/>
                <a:gd name="T1" fmla="*/ 54 h 223"/>
                <a:gd name="T2" fmla="*/ 23 w 184"/>
                <a:gd name="T3" fmla="*/ 54 h 223"/>
                <a:gd name="T4" fmla="*/ 68 w 184"/>
                <a:gd name="T5" fmla="*/ 69 h 223"/>
                <a:gd name="T6" fmla="*/ 84 w 184"/>
                <a:gd name="T7" fmla="*/ 31 h 223"/>
                <a:gd name="T8" fmla="*/ 145 w 184"/>
                <a:gd name="T9" fmla="*/ 8 h 223"/>
                <a:gd name="T10" fmla="*/ 153 w 184"/>
                <a:gd name="T11" fmla="*/ 46 h 223"/>
                <a:gd name="T12" fmla="*/ 183 w 184"/>
                <a:gd name="T13" fmla="*/ 92 h 223"/>
                <a:gd name="T14" fmla="*/ 183 w 184"/>
                <a:gd name="T15" fmla="*/ 92 h 223"/>
                <a:gd name="T16" fmla="*/ 153 w 184"/>
                <a:gd name="T17" fmla="*/ 130 h 223"/>
                <a:gd name="T18" fmla="*/ 168 w 184"/>
                <a:gd name="T19" fmla="*/ 161 h 223"/>
                <a:gd name="T20" fmla="*/ 122 w 184"/>
                <a:gd name="T21" fmla="*/ 214 h 223"/>
                <a:gd name="T22" fmla="*/ 76 w 184"/>
                <a:gd name="T23" fmla="*/ 191 h 223"/>
                <a:gd name="T24" fmla="*/ 76 w 184"/>
                <a:gd name="T25" fmla="*/ 191 h 223"/>
                <a:gd name="T26" fmla="*/ 38 w 184"/>
                <a:gd name="T27" fmla="*/ 122 h 223"/>
                <a:gd name="T28" fmla="*/ 0 w 184"/>
                <a:gd name="T29" fmla="*/ 107 h 223"/>
                <a:gd name="T30" fmla="*/ 23 w 184"/>
                <a:gd name="T31" fmla="*/ 54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4" h="223">
                  <a:moveTo>
                    <a:pt x="23" y="54"/>
                  </a:moveTo>
                  <a:lnTo>
                    <a:pt x="23" y="54"/>
                  </a:lnTo>
                  <a:cubicBezTo>
                    <a:pt x="38" y="61"/>
                    <a:pt x="53" y="77"/>
                    <a:pt x="68" y="69"/>
                  </a:cubicBezTo>
                  <a:cubicBezTo>
                    <a:pt x="84" y="61"/>
                    <a:pt x="68" y="38"/>
                    <a:pt x="84" y="31"/>
                  </a:cubicBezTo>
                  <a:cubicBezTo>
                    <a:pt x="99" y="16"/>
                    <a:pt x="122" y="0"/>
                    <a:pt x="145" y="8"/>
                  </a:cubicBezTo>
                  <a:cubicBezTo>
                    <a:pt x="160" y="8"/>
                    <a:pt x="145" y="38"/>
                    <a:pt x="153" y="46"/>
                  </a:cubicBezTo>
                  <a:cubicBezTo>
                    <a:pt x="160" y="69"/>
                    <a:pt x="168" y="77"/>
                    <a:pt x="183" y="92"/>
                  </a:cubicBezTo>
                  <a:lnTo>
                    <a:pt x="183" y="92"/>
                  </a:lnTo>
                  <a:cubicBezTo>
                    <a:pt x="168" y="107"/>
                    <a:pt x="160" y="115"/>
                    <a:pt x="153" y="130"/>
                  </a:cubicBezTo>
                  <a:cubicBezTo>
                    <a:pt x="153" y="138"/>
                    <a:pt x="168" y="153"/>
                    <a:pt x="168" y="161"/>
                  </a:cubicBezTo>
                  <a:cubicBezTo>
                    <a:pt x="153" y="184"/>
                    <a:pt x="145" y="207"/>
                    <a:pt x="122" y="214"/>
                  </a:cubicBezTo>
                  <a:cubicBezTo>
                    <a:pt x="107" y="222"/>
                    <a:pt x="91" y="199"/>
                    <a:pt x="76" y="191"/>
                  </a:cubicBezTo>
                  <a:lnTo>
                    <a:pt x="76" y="191"/>
                  </a:lnTo>
                  <a:cubicBezTo>
                    <a:pt x="61" y="168"/>
                    <a:pt x="53" y="145"/>
                    <a:pt x="38" y="122"/>
                  </a:cubicBezTo>
                  <a:cubicBezTo>
                    <a:pt x="30" y="115"/>
                    <a:pt x="0" y="122"/>
                    <a:pt x="0" y="107"/>
                  </a:cubicBezTo>
                  <a:cubicBezTo>
                    <a:pt x="0" y="84"/>
                    <a:pt x="15" y="69"/>
                    <a:pt x="23" y="54"/>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28" name="Freeform 98"/>
            <p:cNvSpPr>
              <a:spLocks noChangeArrowheads="1"/>
            </p:cNvSpPr>
            <p:nvPr/>
          </p:nvSpPr>
          <p:spPr bwMode="auto">
            <a:xfrm>
              <a:off x="7406793" y="8932863"/>
              <a:ext cx="123817" cy="190500"/>
            </a:xfrm>
            <a:custGeom>
              <a:avLst/>
              <a:gdLst>
                <a:gd name="T0" fmla="*/ 176 w 345"/>
                <a:gd name="T1" fmla="*/ 46 h 528"/>
                <a:gd name="T2" fmla="*/ 176 w 345"/>
                <a:gd name="T3" fmla="*/ 46 h 528"/>
                <a:gd name="T4" fmla="*/ 222 w 345"/>
                <a:gd name="T5" fmla="*/ 0 h 528"/>
                <a:gd name="T6" fmla="*/ 267 w 345"/>
                <a:gd name="T7" fmla="*/ 54 h 528"/>
                <a:gd name="T8" fmla="*/ 267 w 345"/>
                <a:gd name="T9" fmla="*/ 54 h 528"/>
                <a:gd name="T10" fmla="*/ 260 w 345"/>
                <a:gd name="T11" fmla="*/ 107 h 528"/>
                <a:gd name="T12" fmla="*/ 306 w 345"/>
                <a:gd name="T13" fmla="*/ 145 h 528"/>
                <a:gd name="T14" fmla="*/ 290 w 345"/>
                <a:gd name="T15" fmla="*/ 260 h 528"/>
                <a:gd name="T16" fmla="*/ 283 w 345"/>
                <a:gd name="T17" fmla="*/ 260 h 528"/>
                <a:gd name="T18" fmla="*/ 329 w 345"/>
                <a:gd name="T19" fmla="*/ 306 h 528"/>
                <a:gd name="T20" fmla="*/ 329 w 345"/>
                <a:gd name="T21" fmla="*/ 306 h 528"/>
                <a:gd name="T22" fmla="*/ 336 w 345"/>
                <a:gd name="T23" fmla="*/ 367 h 528"/>
                <a:gd name="T24" fmla="*/ 336 w 345"/>
                <a:gd name="T25" fmla="*/ 481 h 528"/>
                <a:gd name="T26" fmla="*/ 306 w 345"/>
                <a:gd name="T27" fmla="*/ 481 h 528"/>
                <a:gd name="T28" fmla="*/ 283 w 345"/>
                <a:gd name="T29" fmla="*/ 527 h 528"/>
                <a:gd name="T30" fmla="*/ 283 w 345"/>
                <a:gd name="T31" fmla="*/ 527 h 528"/>
                <a:gd name="T32" fmla="*/ 115 w 345"/>
                <a:gd name="T33" fmla="*/ 489 h 528"/>
                <a:gd name="T34" fmla="*/ 84 w 345"/>
                <a:gd name="T35" fmla="*/ 504 h 528"/>
                <a:gd name="T36" fmla="*/ 23 w 345"/>
                <a:gd name="T37" fmla="*/ 504 h 528"/>
                <a:gd name="T38" fmla="*/ 23 w 345"/>
                <a:gd name="T39" fmla="*/ 504 h 528"/>
                <a:gd name="T40" fmla="*/ 31 w 345"/>
                <a:gd name="T41" fmla="*/ 459 h 528"/>
                <a:gd name="T42" fmla="*/ 8 w 345"/>
                <a:gd name="T43" fmla="*/ 413 h 528"/>
                <a:gd name="T44" fmla="*/ 23 w 345"/>
                <a:gd name="T45" fmla="*/ 359 h 528"/>
                <a:gd name="T46" fmla="*/ 23 w 345"/>
                <a:gd name="T47" fmla="*/ 359 h 528"/>
                <a:gd name="T48" fmla="*/ 69 w 345"/>
                <a:gd name="T49" fmla="*/ 382 h 528"/>
                <a:gd name="T50" fmla="*/ 115 w 345"/>
                <a:gd name="T51" fmla="*/ 329 h 528"/>
                <a:gd name="T52" fmla="*/ 100 w 345"/>
                <a:gd name="T53" fmla="*/ 298 h 528"/>
                <a:gd name="T54" fmla="*/ 130 w 345"/>
                <a:gd name="T55" fmla="*/ 260 h 528"/>
                <a:gd name="T56" fmla="*/ 130 w 345"/>
                <a:gd name="T57" fmla="*/ 260 h 528"/>
                <a:gd name="T58" fmla="*/ 168 w 345"/>
                <a:gd name="T59" fmla="*/ 199 h 528"/>
                <a:gd name="T60" fmla="*/ 214 w 345"/>
                <a:gd name="T61" fmla="*/ 153 h 528"/>
                <a:gd name="T62" fmla="*/ 176 w 345"/>
                <a:gd name="T63" fmla="*/ 46 h 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45" h="528">
                  <a:moveTo>
                    <a:pt x="176" y="46"/>
                  </a:moveTo>
                  <a:lnTo>
                    <a:pt x="176" y="46"/>
                  </a:lnTo>
                  <a:cubicBezTo>
                    <a:pt x="191" y="31"/>
                    <a:pt x="199" y="0"/>
                    <a:pt x="222" y="0"/>
                  </a:cubicBezTo>
                  <a:cubicBezTo>
                    <a:pt x="245" y="0"/>
                    <a:pt x="252" y="38"/>
                    <a:pt x="267" y="54"/>
                  </a:cubicBezTo>
                  <a:lnTo>
                    <a:pt x="267" y="54"/>
                  </a:lnTo>
                  <a:cubicBezTo>
                    <a:pt x="267" y="69"/>
                    <a:pt x="260" y="84"/>
                    <a:pt x="260" y="107"/>
                  </a:cubicBezTo>
                  <a:cubicBezTo>
                    <a:pt x="267" y="123"/>
                    <a:pt x="298" y="123"/>
                    <a:pt x="306" y="145"/>
                  </a:cubicBezTo>
                  <a:cubicBezTo>
                    <a:pt x="313" y="184"/>
                    <a:pt x="290" y="222"/>
                    <a:pt x="290" y="260"/>
                  </a:cubicBezTo>
                  <a:cubicBezTo>
                    <a:pt x="283" y="260"/>
                    <a:pt x="283" y="260"/>
                    <a:pt x="283" y="260"/>
                  </a:cubicBezTo>
                  <a:cubicBezTo>
                    <a:pt x="329" y="306"/>
                    <a:pt x="329" y="306"/>
                    <a:pt x="329" y="306"/>
                  </a:cubicBezTo>
                  <a:lnTo>
                    <a:pt x="329" y="306"/>
                  </a:lnTo>
                  <a:cubicBezTo>
                    <a:pt x="329" y="329"/>
                    <a:pt x="336" y="344"/>
                    <a:pt x="336" y="367"/>
                  </a:cubicBezTo>
                  <a:cubicBezTo>
                    <a:pt x="336" y="405"/>
                    <a:pt x="344" y="443"/>
                    <a:pt x="336" y="481"/>
                  </a:cubicBezTo>
                  <a:cubicBezTo>
                    <a:pt x="336" y="489"/>
                    <a:pt x="313" y="474"/>
                    <a:pt x="306" y="481"/>
                  </a:cubicBezTo>
                  <a:cubicBezTo>
                    <a:pt x="290" y="489"/>
                    <a:pt x="290" y="512"/>
                    <a:pt x="283" y="527"/>
                  </a:cubicBezTo>
                  <a:lnTo>
                    <a:pt x="283" y="527"/>
                  </a:lnTo>
                  <a:cubicBezTo>
                    <a:pt x="222" y="512"/>
                    <a:pt x="168" y="497"/>
                    <a:pt x="115" y="489"/>
                  </a:cubicBezTo>
                  <a:cubicBezTo>
                    <a:pt x="100" y="489"/>
                    <a:pt x="92" y="504"/>
                    <a:pt x="84" y="504"/>
                  </a:cubicBezTo>
                  <a:cubicBezTo>
                    <a:pt x="61" y="504"/>
                    <a:pt x="46" y="504"/>
                    <a:pt x="23" y="504"/>
                  </a:cubicBezTo>
                  <a:lnTo>
                    <a:pt x="23" y="504"/>
                  </a:lnTo>
                  <a:cubicBezTo>
                    <a:pt x="31" y="489"/>
                    <a:pt x="38" y="474"/>
                    <a:pt x="31" y="459"/>
                  </a:cubicBezTo>
                  <a:cubicBezTo>
                    <a:pt x="31" y="436"/>
                    <a:pt x="8" y="428"/>
                    <a:pt x="8" y="413"/>
                  </a:cubicBezTo>
                  <a:cubicBezTo>
                    <a:pt x="0" y="390"/>
                    <a:pt x="15" y="375"/>
                    <a:pt x="23" y="359"/>
                  </a:cubicBezTo>
                  <a:lnTo>
                    <a:pt x="23" y="359"/>
                  </a:lnTo>
                  <a:cubicBezTo>
                    <a:pt x="38" y="367"/>
                    <a:pt x="54" y="390"/>
                    <a:pt x="69" y="382"/>
                  </a:cubicBezTo>
                  <a:cubicBezTo>
                    <a:pt x="92" y="375"/>
                    <a:pt x="100" y="352"/>
                    <a:pt x="115" y="329"/>
                  </a:cubicBezTo>
                  <a:cubicBezTo>
                    <a:pt x="115" y="321"/>
                    <a:pt x="100" y="306"/>
                    <a:pt x="100" y="298"/>
                  </a:cubicBezTo>
                  <a:cubicBezTo>
                    <a:pt x="107" y="283"/>
                    <a:pt x="115" y="275"/>
                    <a:pt x="130" y="260"/>
                  </a:cubicBezTo>
                  <a:lnTo>
                    <a:pt x="130" y="260"/>
                  </a:lnTo>
                  <a:cubicBezTo>
                    <a:pt x="145" y="237"/>
                    <a:pt x="153" y="222"/>
                    <a:pt x="168" y="199"/>
                  </a:cubicBezTo>
                  <a:cubicBezTo>
                    <a:pt x="184" y="184"/>
                    <a:pt x="214" y="168"/>
                    <a:pt x="214" y="153"/>
                  </a:cubicBezTo>
                  <a:cubicBezTo>
                    <a:pt x="214" y="115"/>
                    <a:pt x="191" y="84"/>
                    <a:pt x="176" y="46"/>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29" name="Freeform 99"/>
            <p:cNvSpPr>
              <a:spLocks noChangeArrowheads="1"/>
            </p:cNvSpPr>
            <p:nvPr/>
          </p:nvSpPr>
          <p:spPr bwMode="auto">
            <a:xfrm>
              <a:off x="7500449" y="8921751"/>
              <a:ext cx="184138" cy="182563"/>
            </a:xfrm>
            <a:custGeom>
              <a:avLst/>
              <a:gdLst>
                <a:gd name="T0" fmla="*/ 321 w 513"/>
                <a:gd name="T1" fmla="*/ 191 h 505"/>
                <a:gd name="T2" fmla="*/ 321 w 513"/>
                <a:gd name="T3" fmla="*/ 191 h 505"/>
                <a:gd name="T4" fmla="*/ 305 w 513"/>
                <a:gd name="T5" fmla="*/ 221 h 505"/>
                <a:gd name="T6" fmla="*/ 221 w 513"/>
                <a:gd name="T7" fmla="*/ 160 h 505"/>
                <a:gd name="T8" fmla="*/ 244 w 513"/>
                <a:gd name="T9" fmla="*/ 30 h 505"/>
                <a:gd name="T10" fmla="*/ 199 w 513"/>
                <a:gd name="T11" fmla="*/ 0 h 505"/>
                <a:gd name="T12" fmla="*/ 122 w 513"/>
                <a:gd name="T13" fmla="*/ 30 h 505"/>
                <a:gd name="T14" fmla="*/ 76 w 513"/>
                <a:gd name="T15" fmla="*/ 53 h 505"/>
                <a:gd name="T16" fmla="*/ 7 w 513"/>
                <a:gd name="T17" fmla="*/ 84 h 505"/>
                <a:gd name="T18" fmla="*/ 7 w 513"/>
                <a:gd name="T19" fmla="*/ 84 h 505"/>
                <a:gd name="T20" fmla="*/ 0 w 513"/>
                <a:gd name="T21" fmla="*/ 137 h 505"/>
                <a:gd name="T22" fmla="*/ 46 w 513"/>
                <a:gd name="T23" fmla="*/ 175 h 505"/>
                <a:gd name="T24" fmla="*/ 30 w 513"/>
                <a:gd name="T25" fmla="*/ 290 h 505"/>
                <a:gd name="T26" fmla="*/ 23 w 513"/>
                <a:gd name="T27" fmla="*/ 290 h 505"/>
                <a:gd name="T28" fmla="*/ 69 w 513"/>
                <a:gd name="T29" fmla="*/ 336 h 505"/>
                <a:gd name="T30" fmla="*/ 69 w 513"/>
                <a:gd name="T31" fmla="*/ 336 h 505"/>
                <a:gd name="T32" fmla="*/ 122 w 513"/>
                <a:gd name="T33" fmla="*/ 267 h 505"/>
                <a:gd name="T34" fmla="*/ 183 w 513"/>
                <a:gd name="T35" fmla="*/ 297 h 505"/>
                <a:gd name="T36" fmla="*/ 244 w 513"/>
                <a:gd name="T37" fmla="*/ 290 h 505"/>
                <a:gd name="T38" fmla="*/ 290 w 513"/>
                <a:gd name="T39" fmla="*/ 290 h 505"/>
                <a:gd name="T40" fmla="*/ 290 w 513"/>
                <a:gd name="T41" fmla="*/ 328 h 505"/>
                <a:gd name="T42" fmla="*/ 328 w 513"/>
                <a:gd name="T43" fmla="*/ 343 h 505"/>
                <a:gd name="T44" fmla="*/ 336 w 513"/>
                <a:gd name="T45" fmla="*/ 397 h 505"/>
                <a:gd name="T46" fmla="*/ 260 w 513"/>
                <a:gd name="T47" fmla="*/ 366 h 505"/>
                <a:gd name="T48" fmla="*/ 244 w 513"/>
                <a:gd name="T49" fmla="*/ 412 h 505"/>
                <a:gd name="T50" fmla="*/ 275 w 513"/>
                <a:gd name="T51" fmla="*/ 481 h 505"/>
                <a:gd name="T52" fmla="*/ 275 w 513"/>
                <a:gd name="T53" fmla="*/ 481 h 505"/>
                <a:gd name="T54" fmla="*/ 359 w 513"/>
                <a:gd name="T55" fmla="*/ 481 h 505"/>
                <a:gd name="T56" fmla="*/ 412 w 513"/>
                <a:gd name="T57" fmla="*/ 328 h 505"/>
                <a:gd name="T58" fmla="*/ 496 w 513"/>
                <a:gd name="T59" fmla="*/ 351 h 505"/>
                <a:gd name="T60" fmla="*/ 474 w 513"/>
                <a:gd name="T61" fmla="*/ 282 h 505"/>
                <a:gd name="T62" fmla="*/ 504 w 513"/>
                <a:gd name="T63" fmla="*/ 267 h 505"/>
                <a:gd name="T64" fmla="*/ 504 w 513"/>
                <a:gd name="T65" fmla="*/ 267 h 505"/>
                <a:gd name="T66" fmla="*/ 458 w 513"/>
                <a:gd name="T67" fmla="*/ 214 h 505"/>
                <a:gd name="T68" fmla="*/ 366 w 513"/>
                <a:gd name="T69" fmla="*/ 191 h 505"/>
                <a:gd name="T70" fmla="*/ 321 w 513"/>
                <a:gd name="T71" fmla="*/ 191 h 5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13" h="505">
                  <a:moveTo>
                    <a:pt x="321" y="191"/>
                  </a:moveTo>
                  <a:lnTo>
                    <a:pt x="321" y="191"/>
                  </a:lnTo>
                  <a:cubicBezTo>
                    <a:pt x="313" y="198"/>
                    <a:pt x="313" y="221"/>
                    <a:pt x="305" y="221"/>
                  </a:cubicBezTo>
                  <a:cubicBezTo>
                    <a:pt x="275" y="206"/>
                    <a:pt x="237" y="191"/>
                    <a:pt x="221" y="160"/>
                  </a:cubicBezTo>
                  <a:cubicBezTo>
                    <a:pt x="206" y="122"/>
                    <a:pt x="244" y="76"/>
                    <a:pt x="244" y="30"/>
                  </a:cubicBezTo>
                  <a:cubicBezTo>
                    <a:pt x="237" y="15"/>
                    <a:pt x="221" y="0"/>
                    <a:pt x="199" y="0"/>
                  </a:cubicBezTo>
                  <a:cubicBezTo>
                    <a:pt x="176" y="0"/>
                    <a:pt x="153" y="15"/>
                    <a:pt x="122" y="30"/>
                  </a:cubicBezTo>
                  <a:cubicBezTo>
                    <a:pt x="107" y="30"/>
                    <a:pt x="92" y="45"/>
                    <a:pt x="76" y="53"/>
                  </a:cubicBezTo>
                  <a:cubicBezTo>
                    <a:pt x="53" y="61"/>
                    <a:pt x="30" y="76"/>
                    <a:pt x="7" y="84"/>
                  </a:cubicBezTo>
                  <a:lnTo>
                    <a:pt x="7" y="84"/>
                  </a:lnTo>
                  <a:cubicBezTo>
                    <a:pt x="7" y="99"/>
                    <a:pt x="0" y="114"/>
                    <a:pt x="0" y="137"/>
                  </a:cubicBezTo>
                  <a:cubicBezTo>
                    <a:pt x="7" y="153"/>
                    <a:pt x="38" y="153"/>
                    <a:pt x="46" y="175"/>
                  </a:cubicBezTo>
                  <a:cubicBezTo>
                    <a:pt x="53" y="214"/>
                    <a:pt x="30" y="252"/>
                    <a:pt x="30" y="290"/>
                  </a:cubicBezTo>
                  <a:cubicBezTo>
                    <a:pt x="23" y="290"/>
                    <a:pt x="23" y="290"/>
                    <a:pt x="23" y="290"/>
                  </a:cubicBezTo>
                  <a:cubicBezTo>
                    <a:pt x="69" y="336"/>
                    <a:pt x="69" y="336"/>
                    <a:pt x="69" y="336"/>
                  </a:cubicBezTo>
                  <a:lnTo>
                    <a:pt x="69" y="336"/>
                  </a:lnTo>
                  <a:cubicBezTo>
                    <a:pt x="84" y="313"/>
                    <a:pt x="92" y="275"/>
                    <a:pt x="122" y="267"/>
                  </a:cubicBezTo>
                  <a:cubicBezTo>
                    <a:pt x="145" y="259"/>
                    <a:pt x="160" y="290"/>
                    <a:pt x="183" y="297"/>
                  </a:cubicBezTo>
                  <a:cubicBezTo>
                    <a:pt x="206" y="297"/>
                    <a:pt x="221" y="290"/>
                    <a:pt x="244" y="290"/>
                  </a:cubicBezTo>
                  <a:cubicBezTo>
                    <a:pt x="260" y="290"/>
                    <a:pt x="282" y="282"/>
                    <a:pt x="290" y="290"/>
                  </a:cubicBezTo>
                  <a:cubicBezTo>
                    <a:pt x="298" y="297"/>
                    <a:pt x="282" y="320"/>
                    <a:pt x="290" y="328"/>
                  </a:cubicBezTo>
                  <a:cubicBezTo>
                    <a:pt x="298" y="336"/>
                    <a:pt x="321" y="328"/>
                    <a:pt x="328" y="343"/>
                  </a:cubicBezTo>
                  <a:cubicBezTo>
                    <a:pt x="336" y="359"/>
                    <a:pt x="351" y="389"/>
                    <a:pt x="336" y="397"/>
                  </a:cubicBezTo>
                  <a:cubicBezTo>
                    <a:pt x="305" y="405"/>
                    <a:pt x="282" y="359"/>
                    <a:pt x="260" y="366"/>
                  </a:cubicBezTo>
                  <a:cubicBezTo>
                    <a:pt x="244" y="366"/>
                    <a:pt x="244" y="397"/>
                    <a:pt x="244" y="412"/>
                  </a:cubicBezTo>
                  <a:cubicBezTo>
                    <a:pt x="252" y="435"/>
                    <a:pt x="267" y="458"/>
                    <a:pt x="275" y="481"/>
                  </a:cubicBezTo>
                  <a:lnTo>
                    <a:pt x="275" y="481"/>
                  </a:lnTo>
                  <a:cubicBezTo>
                    <a:pt x="305" y="481"/>
                    <a:pt x="336" y="504"/>
                    <a:pt x="359" y="481"/>
                  </a:cubicBezTo>
                  <a:cubicBezTo>
                    <a:pt x="389" y="443"/>
                    <a:pt x="366" y="366"/>
                    <a:pt x="412" y="328"/>
                  </a:cubicBezTo>
                  <a:cubicBezTo>
                    <a:pt x="435" y="305"/>
                    <a:pt x="474" y="366"/>
                    <a:pt x="496" y="351"/>
                  </a:cubicBezTo>
                  <a:cubicBezTo>
                    <a:pt x="512" y="336"/>
                    <a:pt x="474" y="305"/>
                    <a:pt x="474" y="282"/>
                  </a:cubicBezTo>
                  <a:cubicBezTo>
                    <a:pt x="481" y="275"/>
                    <a:pt x="496" y="267"/>
                    <a:pt x="504" y="267"/>
                  </a:cubicBezTo>
                  <a:lnTo>
                    <a:pt x="504" y="267"/>
                  </a:lnTo>
                  <a:cubicBezTo>
                    <a:pt x="489" y="244"/>
                    <a:pt x="481" y="229"/>
                    <a:pt x="458" y="214"/>
                  </a:cubicBezTo>
                  <a:cubicBezTo>
                    <a:pt x="435" y="198"/>
                    <a:pt x="397" y="198"/>
                    <a:pt x="366" y="191"/>
                  </a:cubicBezTo>
                  <a:cubicBezTo>
                    <a:pt x="351" y="191"/>
                    <a:pt x="336" y="191"/>
                    <a:pt x="321" y="191"/>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30" name="Freeform 100"/>
            <p:cNvSpPr>
              <a:spLocks noChangeArrowheads="1"/>
            </p:cNvSpPr>
            <p:nvPr/>
          </p:nvSpPr>
          <p:spPr bwMode="auto">
            <a:xfrm>
              <a:off x="7605218" y="8956676"/>
              <a:ext cx="93656" cy="60325"/>
            </a:xfrm>
            <a:custGeom>
              <a:avLst/>
              <a:gdLst>
                <a:gd name="T0" fmla="*/ 214 w 261"/>
                <a:gd name="T1" fmla="*/ 168 h 169"/>
                <a:gd name="T2" fmla="*/ 214 w 261"/>
                <a:gd name="T3" fmla="*/ 168 h 169"/>
                <a:gd name="T4" fmla="*/ 168 w 261"/>
                <a:gd name="T5" fmla="*/ 115 h 169"/>
                <a:gd name="T6" fmla="*/ 76 w 261"/>
                <a:gd name="T7" fmla="*/ 92 h 169"/>
                <a:gd name="T8" fmla="*/ 31 w 261"/>
                <a:gd name="T9" fmla="*/ 92 h 169"/>
                <a:gd name="T10" fmla="*/ 31 w 261"/>
                <a:gd name="T11" fmla="*/ 92 h 169"/>
                <a:gd name="T12" fmla="*/ 8 w 261"/>
                <a:gd name="T13" fmla="*/ 31 h 169"/>
                <a:gd name="T14" fmla="*/ 38 w 261"/>
                <a:gd name="T15" fmla="*/ 0 h 169"/>
                <a:gd name="T16" fmla="*/ 107 w 261"/>
                <a:gd name="T17" fmla="*/ 23 h 169"/>
                <a:gd name="T18" fmla="*/ 138 w 261"/>
                <a:gd name="T19" fmla="*/ 15 h 169"/>
                <a:gd name="T20" fmla="*/ 199 w 261"/>
                <a:gd name="T21" fmla="*/ 61 h 169"/>
                <a:gd name="T22" fmla="*/ 206 w 261"/>
                <a:gd name="T23" fmla="*/ 99 h 169"/>
                <a:gd name="T24" fmla="*/ 260 w 261"/>
                <a:gd name="T25" fmla="*/ 107 h 169"/>
                <a:gd name="T26" fmla="*/ 260 w 261"/>
                <a:gd name="T27" fmla="*/ 107 h 169"/>
                <a:gd name="T28" fmla="*/ 245 w 261"/>
                <a:gd name="T29" fmla="*/ 168 h 169"/>
                <a:gd name="T30" fmla="*/ 245 w 261"/>
                <a:gd name="T31" fmla="*/ 168 h 169"/>
                <a:gd name="T32" fmla="*/ 214 w 261"/>
                <a:gd name="T33" fmla="*/ 168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1" h="169">
                  <a:moveTo>
                    <a:pt x="214" y="168"/>
                  </a:moveTo>
                  <a:lnTo>
                    <a:pt x="214" y="168"/>
                  </a:lnTo>
                  <a:cubicBezTo>
                    <a:pt x="199" y="145"/>
                    <a:pt x="191" y="130"/>
                    <a:pt x="168" y="115"/>
                  </a:cubicBezTo>
                  <a:cubicBezTo>
                    <a:pt x="145" y="99"/>
                    <a:pt x="107" y="99"/>
                    <a:pt x="76" y="92"/>
                  </a:cubicBezTo>
                  <a:cubicBezTo>
                    <a:pt x="61" y="92"/>
                    <a:pt x="46" y="92"/>
                    <a:pt x="31" y="92"/>
                  </a:cubicBezTo>
                  <a:lnTo>
                    <a:pt x="31" y="92"/>
                  </a:lnTo>
                  <a:cubicBezTo>
                    <a:pt x="23" y="76"/>
                    <a:pt x="0" y="54"/>
                    <a:pt x="8" y="31"/>
                  </a:cubicBezTo>
                  <a:cubicBezTo>
                    <a:pt x="8" y="15"/>
                    <a:pt x="23" y="0"/>
                    <a:pt x="38" y="0"/>
                  </a:cubicBezTo>
                  <a:cubicBezTo>
                    <a:pt x="61" y="0"/>
                    <a:pt x="84" y="23"/>
                    <a:pt x="107" y="23"/>
                  </a:cubicBezTo>
                  <a:cubicBezTo>
                    <a:pt x="115" y="23"/>
                    <a:pt x="130" y="15"/>
                    <a:pt x="138" y="15"/>
                  </a:cubicBezTo>
                  <a:cubicBezTo>
                    <a:pt x="161" y="23"/>
                    <a:pt x="184" y="38"/>
                    <a:pt x="199" y="61"/>
                  </a:cubicBezTo>
                  <a:cubicBezTo>
                    <a:pt x="206" y="69"/>
                    <a:pt x="191" y="92"/>
                    <a:pt x="206" y="99"/>
                  </a:cubicBezTo>
                  <a:cubicBezTo>
                    <a:pt x="222" y="115"/>
                    <a:pt x="237" y="107"/>
                    <a:pt x="260" y="107"/>
                  </a:cubicBezTo>
                  <a:lnTo>
                    <a:pt x="260" y="107"/>
                  </a:lnTo>
                  <a:cubicBezTo>
                    <a:pt x="245" y="168"/>
                    <a:pt x="245" y="168"/>
                    <a:pt x="245" y="168"/>
                  </a:cubicBezTo>
                  <a:lnTo>
                    <a:pt x="245" y="168"/>
                  </a:lnTo>
                  <a:cubicBezTo>
                    <a:pt x="214" y="168"/>
                    <a:pt x="214" y="168"/>
                    <a:pt x="214" y="168"/>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31" name="Freeform 101"/>
            <p:cNvSpPr>
              <a:spLocks noChangeArrowheads="1"/>
            </p:cNvSpPr>
            <p:nvPr/>
          </p:nvSpPr>
          <p:spPr bwMode="auto">
            <a:xfrm>
              <a:off x="7508387" y="9015413"/>
              <a:ext cx="119055" cy="127000"/>
            </a:xfrm>
            <a:custGeom>
              <a:avLst/>
              <a:gdLst>
                <a:gd name="T0" fmla="*/ 46 w 329"/>
                <a:gd name="T1" fmla="*/ 77 h 353"/>
                <a:gd name="T2" fmla="*/ 46 w 329"/>
                <a:gd name="T3" fmla="*/ 77 h 353"/>
                <a:gd name="T4" fmla="*/ 99 w 329"/>
                <a:gd name="T5" fmla="*/ 8 h 353"/>
                <a:gd name="T6" fmla="*/ 160 w 329"/>
                <a:gd name="T7" fmla="*/ 38 h 353"/>
                <a:gd name="T8" fmla="*/ 221 w 329"/>
                <a:gd name="T9" fmla="*/ 31 h 353"/>
                <a:gd name="T10" fmla="*/ 267 w 329"/>
                <a:gd name="T11" fmla="*/ 31 h 353"/>
                <a:gd name="T12" fmla="*/ 267 w 329"/>
                <a:gd name="T13" fmla="*/ 69 h 353"/>
                <a:gd name="T14" fmla="*/ 305 w 329"/>
                <a:gd name="T15" fmla="*/ 84 h 353"/>
                <a:gd name="T16" fmla="*/ 313 w 329"/>
                <a:gd name="T17" fmla="*/ 138 h 353"/>
                <a:gd name="T18" fmla="*/ 237 w 329"/>
                <a:gd name="T19" fmla="*/ 107 h 353"/>
                <a:gd name="T20" fmla="*/ 221 w 329"/>
                <a:gd name="T21" fmla="*/ 153 h 353"/>
                <a:gd name="T22" fmla="*/ 252 w 329"/>
                <a:gd name="T23" fmla="*/ 222 h 353"/>
                <a:gd name="T24" fmla="*/ 252 w 329"/>
                <a:gd name="T25" fmla="*/ 222 h 353"/>
                <a:gd name="T26" fmla="*/ 160 w 329"/>
                <a:gd name="T27" fmla="*/ 268 h 353"/>
                <a:gd name="T28" fmla="*/ 84 w 329"/>
                <a:gd name="T29" fmla="*/ 352 h 353"/>
                <a:gd name="T30" fmla="*/ 84 w 329"/>
                <a:gd name="T31" fmla="*/ 352 h 353"/>
                <a:gd name="T32" fmla="*/ 0 w 329"/>
                <a:gd name="T33" fmla="*/ 298 h 353"/>
                <a:gd name="T34" fmla="*/ 0 w 329"/>
                <a:gd name="T35" fmla="*/ 298 h 353"/>
                <a:gd name="T36" fmla="*/ 23 w 329"/>
                <a:gd name="T37" fmla="*/ 252 h 353"/>
                <a:gd name="T38" fmla="*/ 53 w 329"/>
                <a:gd name="T39" fmla="*/ 252 h 353"/>
                <a:gd name="T40" fmla="*/ 53 w 329"/>
                <a:gd name="T41" fmla="*/ 138 h 353"/>
                <a:gd name="T42" fmla="*/ 46 w 329"/>
                <a:gd name="T43" fmla="*/ 77 h 3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9" h="353">
                  <a:moveTo>
                    <a:pt x="46" y="77"/>
                  </a:moveTo>
                  <a:lnTo>
                    <a:pt x="46" y="77"/>
                  </a:lnTo>
                  <a:cubicBezTo>
                    <a:pt x="61" y="54"/>
                    <a:pt x="69" y="16"/>
                    <a:pt x="99" y="8"/>
                  </a:cubicBezTo>
                  <a:cubicBezTo>
                    <a:pt x="122" y="0"/>
                    <a:pt x="137" y="31"/>
                    <a:pt x="160" y="38"/>
                  </a:cubicBezTo>
                  <a:cubicBezTo>
                    <a:pt x="183" y="38"/>
                    <a:pt x="198" y="31"/>
                    <a:pt x="221" y="31"/>
                  </a:cubicBezTo>
                  <a:cubicBezTo>
                    <a:pt x="237" y="31"/>
                    <a:pt x="259" y="23"/>
                    <a:pt x="267" y="31"/>
                  </a:cubicBezTo>
                  <a:cubicBezTo>
                    <a:pt x="275" y="38"/>
                    <a:pt x="259" y="61"/>
                    <a:pt x="267" y="69"/>
                  </a:cubicBezTo>
                  <a:cubicBezTo>
                    <a:pt x="275" y="77"/>
                    <a:pt x="298" y="69"/>
                    <a:pt x="305" y="84"/>
                  </a:cubicBezTo>
                  <a:cubicBezTo>
                    <a:pt x="313" y="100"/>
                    <a:pt x="328" y="130"/>
                    <a:pt x="313" y="138"/>
                  </a:cubicBezTo>
                  <a:cubicBezTo>
                    <a:pt x="282" y="146"/>
                    <a:pt x="259" y="100"/>
                    <a:pt x="237" y="107"/>
                  </a:cubicBezTo>
                  <a:cubicBezTo>
                    <a:pt x="221" y="107"/>
                    <a:pt x="221" y="138"/>
                    <a:pt x="221" y="153"/>
                  </a:cubicBezTo>
                  <a:cubicBezTo>
                    <a:pt x="229" y="176"/>
                    <a:pt x="244" y="199"/>
                    <a:pt x="252" y="222"/>
                  </a:cubicBezTo>
                  <a:lnTo>
                    <a:pt x="252" y="222"/>
                  </a:lnTo>
                  <a:cubicBezTo>
                    <a:pt x="221" y="237"/>
                    <a:pt x="183" y="245"/>
                    <a:pt x="160" y="268"/>
                  </a:cubicBezTo>
                  <a:cubicBezTo>
                    <a:pt x="130" y="291"/>
                    <a:pt x="107" y="321"/>
                    <a:pt x="84" y="352"/>
                  </a:cubicBezTo>
                  <a:lnTo>
                    <a:pt x="84" y="352"/>
                  </a:lnTo>
                  <a:cubicBezTo>
                    <a:pt x="0" y="298"/>
                    <a:pt x="0" y="298"/>
                    <a:pt x="0" y="298"/>
                  </a:cubicBezTo>
                  <a:lnTo>
                    <a:pt x="0" y="298"/>
                  </a:lnTo>
                  <a:cubicBezTo>
                    <a:pt x="7" y="283"/>
                    <a:pt x="7" y="260"/>
                    <a:pt x="23" y="252"/>
                  </a:cubicBezTo>
                  <a:cubicBezTo>
                    <a:pt x="30" y="245"/>
                    <a:pt x="53" y="260"/>
                    <a:pt x="53" y="252"/>
                  </a:cubicBezTo>
                  <a:cubicBezTo>
                    <a:pt x="61" y="214"/>
                    <a:pt x="53" y="176"/>
                    <a:pt x="53" y="138"/>
                  </a:cubicBezTo>
                  <a:cubicBezTo>
                    <a:pt x="53" y="115"/>
                    <a:pt x="46" y="100"/>
                    <a:pt x="46" y="77"/>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32" name="Freeform 102"/>
            <p:cNvSpPr>
              <a:spLocks noChangeArrowheads="1"/>
            </p:cNvSpPr>
            <p:nvPr/>
          </p:nvSpPr>
          <p:spPr bwMode="auto">
            <a:xfrm>
              <a:off x="7692524" y="8821738"/>
              <a:ext cx="476219" cy="360362"/>
            </a:xfrm>
            <a:custGeom>
              <a:avLst/>
              <a:gdLst>
                <a:gd name="T0" fmla="*/ 0 w 1322"/>
                <a:gd name="T1" fmla="*/ 542 h 1001"/>
                <a:gd name="T2" fmla="*/ 0 w 1322"/>
                <a:gd name="T3" fmla="*/ 542 h 1001"/>
                <a:gd name="T4" fmla="*/ 15 w 1322"/>
                <a:gd name="T5" fmla="*/ 481 h 1001"/>
                <a:gd name="T6" fmla="*/ 15 w 1322"/>
                <a:gd name="T7" fmla="*/ 481 h 1001"/>
                <a:gd name="T8" fmla="*/ 30 w 1322"/>
                <a:gd name="T9" fmla="*/ 428 h 1001"/>
                <a:gd name="T10" fmla="*/ 15 w 1322"/>
                <a:gd name="T11" fmla="*/ 359 h 1001"/>
                <a:gd name="T12" fmla="*/ 38 w 1322"/>
                <a:gd name="T13" fmla="*/ 313 h 1001"/>
                <a:gd name="T14" fmla="*/ 7 w 1322"/>
                <a:gd name="T15" fmla="*/ 221 h 1001"/>
                <a:gd name="T16" fmla="*/ 7 w 1322"/>
                <a:gd name="T17" fmla="*/ 221 h 1001"/>
                <a:gd name="T18" fmla="*/ 38 w 1322"/>
                <a:gd name="T19" fmla="*/ 153 h 1001"/>
                <a:gd name="T20" fmla="*/ 76 w 1322"/>
                <a:gd name="T21" fmla="*/ 191 h 1001"/>
                <a:gd name="T22" fmla="*/ 183 w 1322"/>
                <a:gd name="T23" fmla="*/ 183 h 1001"/>
                <a:gd name="T24" fmla="*/ 297 w 1322"/>
                <a:gd name="T25" fmla="*/ 130 h 1001"/>
                <a:gd name="T26" fmla="*/ 397 w 1322"/>
                <a:gd name="T27" fmla="*/ 122 h 1001"/>
                <a:gd name="T28" fmla="*/ 504 w 1322"/>
                <a:gd name="T29" fmla="*/ 53 h 1001"/>
                <a:gd name="T30" fmla="*/ 534 w 1322"/>
                <a:gd name="T31" fmla="*/ 7 h 1001"/>
                <a:gd name="T32" fmla="*/ 695 w 1322"/>
                <a:gd name="T33" fmla="*/ 0 h 1001"/>
                <a:gd name="T34" fmla="*/ 763 w 1322"/>
                <a:gd name="T35" fmla="*/ 23 h 1001"/>
                <a:gd name="T36" fmla="*/ 763 w 1322"/>
                <a:gd name="T37" fmla="*/ 23 h 1001"/>
                <a:gd name="T38" fmla="*/ 763 w 1322"/>
                <a:gd name="T39" fmla="*/ 107 h 1001"/>
                <a:gd name="T40" fmla="*/ 817 w 1322"/>
                <a:gd name="T41" fmla="*/ 114 h 1001"/>
                <a:gd name="T42" fmla="*/ 901 w 1322"/>
                <a:gd name="T43" fmla="*/ 206 h 1001"/>
                <a:gd name="T44" fmla="*/ 1031 w 1322"/>
                <a:gd name="T45" fmla="*/ 153 h 1001"/>
                <a:gd name="T46" fmla="*/ 1100 w 1322"/>
                <a:gd name="T47" fmla="*/ 153 h 1001"/>
                <a:gd name="T48" fmla="*/ 1145 w 1322"/>
                <a:gd name="T49" fmla="*/ 137 h 1001"/>
                <a:gd name="T50" fmla="*/ 1191 w 1322"/>
                <a:gd name="T51" fmla="*/ 206 h 1001"/>
                <a:gd name="T52" fmla="*/ 1191 w 1322"/>
                <a:gd name="T53" fmla="*/ 244 h 1001"/>
                <a:gd name="T54" fmla="*/ 1267 w 1322"/>
                <a:gd name="T55" fmla="*/ 313 h 1001"/>
                <a:gd name="T56" fmla="*/ 1260 w 1322"/>
                <a:gd name="T57" fmla="*/ 313 h 1001"/>
                <a:gd name="T58" fmla="*/ 1306 w 1322"/>
                <a:gd name="T59" fmla="*/ 366 h 1001"/>
                <a:gd name="T60" fmla="*/ 1222 w 1322"/>
                <a:gd name="T61" fmla="*/ 382 h 1001"/>
                <a:gd name="T62" fmla="*/ 1153 w 1322"/>
                <a:gd name="T63" fmla="*/ 389 h 1001"/>
                <a:gd name="T64" fmla="*/ 1138 w 1322"/>
                <a:gd name="T65" fmla="*/ 458 h 1001"/>
                <a:gd name="T66" fmla="*/ 1130 w 1322"/>
                <a:gd name="T67" fmla="*/ 511 h 1001"/>
                <a:gd name="T68" fmla="*/ 1130 w 1322"/>
                <a:gd name="T69" fmla="*/ 511 h 1001"/>
                <a:gd name="T70" fmla="*/ 1100 w 1322"/>
                <a:gd name="T71" fmla="*/ 580 h 1001"/>
                <a:gd name="T72" fmla="*/ 1031 w 1322"/>
                <a:gd name="T73" fmla="*/ 626 h 1001"/>
                <a:gd name="T74" fmla="*/ 1031 w 1322"/>
                <a:gd name="T75" fmla="*/ 718 h 1001"/>
                <a:gd name="T76" fmla="*/ 1015 w 1322"/>
                <a:gd name="T77" fmla="*/ 748 h 1001"/>
                <a:gd name="T78" fmla="*/ 1008 w 1322"/>
                <a:gd name="T79" fmla="*/ 847 h 1001"/>
                <a:gd name="T80" fmla="*/ 977 w 1322"/>
                <a:gd name="T81" fmla="*/ 893 h 1001"/>
                <a:gd name="T82" fmla="*/ 931 w 1322"/>
                <a:gd name="T83" fmla="*/ 916 h 1001"/>
                <a:gd name="T84" fmla="*/ 908 w 1322"/>
                <a:gd name="T85" fmla="*/ 985 h 1001"/>
                <a:gd name="T86" fmla="*/ 855 w 1322"/>
                <a:gd name="T87" fmla="*/ 985 h 1001"/>
                <a:gd name="T88" fmla="*/ 855 w 1322"/>
                <a:gd name="T89" fmla="*/ 985 h 1001"/>
                <a:gd name="T90" fmla="*/ 832 w 1322"/>
                <a:gd name="T91" fmla="*/ 939 h 1001"/>
                <a:gd name="T92" fmla="*/ 809 w 1322"/>
                <a:gd name="T93" fmla="*/ 962 h 1001"/>
                <a:gd name="T94" fmla="*/ 748 w 1322"/>
                <a:gd name="T95" fmla="*/ 870 h 1001"/>
                <a:gd name="T96" fmla="*/ 656 w 1322"/>
                <a:gd name="T97" fmla="*/ 947 h 1001"/>
                <a:gd name="T98" fmla="*/ 588 w 1322"/>
                <a:gd name="T99" fmla="*/ 993 h 1001"/>
                <a:gd name="T100" fmla="*/ 534 w 1322"/>
                <a:gd name="T101" fmla="*/ 939 h 1001"/>
                <a:gd name="T102" fmla="*/ 496 w 1322"/>
                <a:gd name="T103" fmla="*/ 863 h 1001"/>
                <a:gd name="T104" fmla="*/ 435 w 1322"/>
                <a:gd name="T105" fmla="*/ 878 h 1001"/>
                <a:gd name="T106" fmla="*/ 397 w 1322"/>
                <a:gd name="T107" fmla="*/ 771 h 1001"/>
                <a:gd name="T108" fmla="*/ 320 w 1322"/>
                <a:gd name="T109" fmla="*/ 832 h 1001"/>
                <a:gd name="T110" fmla="*/ 275 w 1322"/>
                <a:gd name="T111" fmla="*/ 901 h 1001"/>
                <a:gd name="T112" fmla="*/ 275 w 1322"/>
                <a:gd name="T113" fmla="*/ 847 h 1001"/>
                <a:gd name="T114" fmla="*/ 290 w 1322"/>
                <a:gd name="T115" fmla="*/ 748 h 1001"/>
                <a:gd name="T116" fmla="*/ 183 w 1322"/>
                <a:gd name="T117" fmla="*/ 680 h 1001"/>
                <a:gd name="T118" fmla="*/ 83 w 1322"/>
                <a:gd name="T119" fmla="*/ 611 h 1001"/>
                <a:gd name="T120" fmla="*/ 68 w 1322"/>
                <a:gd name="T121" fmla="*/ 580 h 1001"/>
                <a:gd name="T122" fmla="*/ 0 w 1322"/>
                <a:gd name="T123" fmla="*/ 542 h 10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322" h="1001">
                  <a:moveTo>
                    <a:pt x="0" y="542"/>
                  </a:moveTo>
                  <a:lnTo>
                    <a:pt x="0" y="542"/>
                  </a:lnTo>
                  <a:cubicBezTo>
                    <a:pt x="15" y="481"/>
                    <a:pt x="15" y="481"/>
                    <a:pt x="15" y="481"/>
                  </a:cubicBezTo>
                  <a:lnTo>
                    <a:pt x="15" y="481"/>
                  </a:lnTo>
                  <a:cubicBezTo>
                    <a:pt x="22" y="466"/>
                    <a:pt x="30" y="443"/>
                    <a:pt x="30" y="428"/>
                  </a:cubicBezTo>
                  <a:cubicBezTo>
                    <a:pt x="30" y="405"/>
                    <a:pt x="15" y="382"/>
                    <a:pt x="15" y="359"/>
                  </a:cubicBezTo>
                  <a:cubicBezTo>
                    <a:pt x="15" y="343"/>
                    <a:pt x="38" y="328"/>
                    <a:pt x="38" y="313"/>
                  </a:cubicBezTo>
                  <a:cubicBezTo>
                    <a:pt x="38" y="282"/>
                    <a:pt x="15" y="252"/>
                    <a:pt x="7" y="221"/>
                  </a:cubicBezTo>
                  <a:lnTo>
                    <a:pt x="7" y="221"/>
                  </a:lnTo>
                  <a:cubicBezTo>
                    <a:pt x="15" y="198"/>
                    <a:pt x="7" y="160"/>
                    <a:pt x="38" y="153"/>
                  </a:cubicBezTo>
                  <a:cubicBezTo>
                    <a:pt x="53" y="145"/>
                    <a:pt x="61" y="183"/>
                    <a:pt x="76" y="191"/>
                  </a:cubicBezTo>
                  <a:cubicBezTo>
                    <a:pt x="114" y="198"/>
                    <a:pt x="152" y="191"/>
                    <a:pt x="183" y="183"/>
                  </a:cubicBezTo>
                  <a:cubicBezTo>
                    <a:pt x="221" y="175"/>
                    <a:pt x="259" y="145"/>
                    <a:pt x="297" y="130"/>
                  </a:cubicBezTo>
                  <a:cubicBezTo>
                    <a:pt x="336" y="122"/>
                    <a:pt x="366" y="130"/>
                    <a:pt x="397" y="122"/>
                  </a:cubicBezTo>
                  <a:cubicBezTo>
                    <a:pt x="435" y="107"/>
                    <a:pt x="465" y="76"/>
                    <a:pt x="504" y="53"/>
                  </a:cubicBezTo>
                  <a:cubicBezTo>
                    <a:pt x="504" y="53"/>
                    <a:pt x="527" y="7"/>
                    <a:pt x="534" y="7"/>
                  </a:cubicBezTo>
                  <a:cubicBezTo>
                    <a:pt x="550" y="7"/>
                    <a:pt x="695" y="0"/>
                    <a:pt x="695" y="0"/>
                  </a:cubicBezTo>
                  <a:cubicBezTo>
                    <a:pt x="717" y="7"/>
                    <a:pt x="740" y="15"/>
                    <a:pt x="763" y="23"/>
                  </a:cubicBezTo>
                  <a:lnTo>
                    <a:pt x="763" y="23"/>
                  </a:lnTo>
                  <a:cubicBezTo>
                    <a:pt x="763" y="53"/>
                    <a:pt x="748" y="84"/>
                    <a:pt x="763" y="107"/>
                  </a:cubicBezTo>
                  <a:cubicBezTo>
                    <a:pt x="771" y="122"/>
                    <a:pt x="802" y="107"/>
                    <a:pt x="817" y="114"/>
                  </a:cubicBezTo>
                  <a:cubicBezTo>
                    <a:pt x="847" y="137"/>
                    <a:pt x="863" y="198"/>
                    <a:pt x="901" y="206"/>
                  </a:cubicBezTo>
                  <a:cubicBezTo>
                    <a:pt x="947" y="214"/>
                    <a:pt x="985" y="160"/>
                    <a:pt x="1031" y="153"/>
                  </a:cubicBezTo>
                  <a:cubicBezTo>
                    <a:pt x="1054" y="145"/>
                    <a:pt x="1077" y="160"/>
                    <a:pt x="1100" y="153"/>
                  </a:cubicBezTo>
                  <a:cubicBezTo>
                    <a:pt x="1115" y="153"/>
                    <a:pt x="1130" y="130"/>
                    <a:pt x="1145" y="137"/>
                  </a:cubicBezTo>
                  <a:cubicBezTo>
                    <a:pt x="1168" y="153"/>
                    <a:pt x="1183" y="183"/>
                    <a:pt x="1191" y="206"/>
                  </a:cubicBezTo>
                  <a:cubicBezTo>
                    <a:pt x="1199" y="221"/>
                    <a:pt x="1183" y="229"/>
                    <a:pt x="1191" y="244"/>
                  </a:cubicBezTo>
                  <a:cubicBezTo>
                    <a:pt x="1214" y="267"/>
                    <a:pt x="1244" y="290"/>
                    <a:pt x="1267" y="313"/>
                  </a:cubicBezTo>
                  <a:cubicBezTo>
                    <a:pt x="1260" y="313"/>
                    <a:pt x="1260" y="313"/>
                    <a:pt x="1260" y="313"/>
                  </a:cubicBezTo>
                  <a:cubicBezTo>
                    <a:pt x="1275" y="328"/>
                    <a:pt x="1321" y="351"/>
                    <a:pt x="1306" y="366"/>
                  </a:cubicBezTo>
                  <a:cubicBezTo>
                    <a:pt x="1290" y="397"/>
                    <a:pt x="1252" y="382"/>
                    <a:pt x="1222" y="382"/>
                  </a:cubicBezTo>
                  <a:cubicBezTo>
                    <a:pt x="1199" y="382"/>
                    <a:pt x="1168" y="374"/>
                    <a:pt x="1153" y="389"/>
                  </a:cubicBezTo>
                  <a:cubicBezTo>
                    <a:pt x="1130" y="405"/>
                    <a:pt x="1138" y="435"/>
                    <a:pt x="1138" y="458"/>
                  </a:cubicBezTo>
                  <a:cubicBezTo>
                    <a:pt x="1130" y="473"/>
                    <a:pt x="1130" y="496"/>
                    <a:pt x="1130" y="511"/>
                  </a:cubicBezTo>
                  <a:lnTo>
                    <a:pt x="1130" y="511"/>
                  </a:lnTo>
                  <a:cubicBezTo>
                    <a:pt x="1115" y="534"/>
                    <a:pt x="1115" y="565"/>
                    <a:pt x="1100" y="580"/>
                  </a:cubicBezTo>
                  <a:cubicBezTo>
                    <a:pt x="1084" y="603"/>
                    <a:pt x="1046" y="603"/>
                    <a:pt x="1031" y="626"/>
                  </a:cubicBezTo>
                  <a:cubicBezTo>
                    <a:pt x="1023" y="657"/>
                    <a:pt x="1038" y="687"/>
                    <a:pt x="1031" y="718"/>
                  </a:cubicBezTo>
                  <a:cubicBezTo>
                    <a:pt x="1031" y="733"/>
                    <a:pt x="1015" y="741"/>
                    <a:pt x="1015" y="748"/>
                  </a:cubicBezTo>
                  <a:cubicBezTo>
                    <a:pt x="1008" y="779"/>
                    <a:pt x="1015" y="817"/>
                    <a:pt x="1008" y="847"/>
                  </a:cubicBezTo>
                  <a:cubicBezTo>
                    <a:pt x="1000" y="870"/>
                    <a:pt x="985" y="878"/>
                    <a:pt x="977" y="893"/>
                  </a:cubicBezTo>
                  <a:cubicBezTo>
                    <a:pt x="962" y="901"/>
                    <a:pt x="939" y="901"/>
                    <a:pt x="931" y="916"/>
                  </a:cubicBezTo>
                  <a:cubicBezTo>
                    <a:pt x="916" y="932"/>
                    <a:pt x="931" y="970"/>
                    <a:pt x="908" y="985"/>
                  </a:cubicBezTo>
                  <a:cubicBezTo>
                    <a:pt x="901" y="993"/>
                    <a:pt x="878" y="985"/>
                    <a:pt x="855" y="985"/>
                  </a:cubicBezTo>
                  <a:lnTo>
                    <a:pt x="855" y="985"/>
                  </a:lnTo>
                  <a:cubicBezTo>
                    <a:pt x="847" y="970"/>
                    <a:pt x="847" y="947"/>
                    <a:pt x="832" y="939"/>
                  </a:cubicBezTo>
                  <a:cubicBezTo>
                    <a:pt x="825" y="939"/>
                    <a:pt x="817" y="970"/>
                    <a:pt x="809" y="962"/>
                  </a:cubicBezTo>
                  <a:cubicBezTo>
                    <a:pt x="779" y="939"/>
                    <a:pt x="786" y="870"/>
                    <a:pt x="748" y="870"/>
                  </a:cubicBezTo>
                  <a:cubicBezTo>
                    <a:pt x="702" y="863"/>
                    <a:pt x="687" y="924"/>
                    <a:pt x="656" y="947"/>
                  </a:cubicBezTo>
                  <a:cubicBezTo>
                    <a:pt x="633" y="970"/>
                    <a:pt x="618" y="1000"/>
                    <a:pt x="588" y="993"/>
                  </a:cubicBezTo>
                  <a:cubicBezTo>
                    <a:pt x="565" y="993"/>
                    <a:pt x="550" y="962"/>
                    <a:pt x="534" y="939"/>
                  </a:cubicBezTo>
                  <a:cubicBezTo>
                    <a:pt x="519" y="916"/>
                    <a:pt x="519" y="878"/>
                    <a:pt x="496" y="863"/>
                  </a:cubicBezTo>
                  <a:cubicBezTo>
                    <a:pt x="481" y="855"/>
                    <a:pt x="450" y="893"/>
                    <a:pt x="435" y="878"/>
                  </a:cubicBezTo>
                  <a:cubicBezTo>
                    <a:pt x="412" y="855"/>
                    <a:pt x="435" y="786"/>
                    <a:pt x="397" y="771"/>
                  </a:cubicBezTo>
                  <a:cubicBezTo>
                    <a:pt x="366" y="756"/>
                    <a:pt x="343" y="809"/>
                    <a:pt x="320" y="832"/>
                  </a:cubicBezTo>
                  <a:cubicBezTo>
                    <a:pt x="305" y="855"/>
                    <a:pt x="297" y="893"/>
                    <a:pt x="275" y="901"/>
                  </a:cubicBezTo>
                  <a:cubicBezTo>
                    <a:pt x="252" y="901"/>
                    <a:pt x="267" y="863"/>
                    <a:pt x="275" y="847"/>
                  </a:cubicBezTo>
                  <a:cubicBezTo>
                    <a:pt x="275" y="809"/>
                    <a:pt x="305" y="779"/>
                    <a:pt x="290" y="748"/>
                  </a:cubicBezTo>
                  <a:cubicBezTo>
                    <a:pt x="275" y="710"/>
                    <a:pt x="221" y="703"/>
                    <a:pt x="183" y="680"/>
                  </a:cubicBezTo>
                  <a:cubicBezTo>
                    <a:pt x="152" y="657"/>
                    <a:pt x="114" y="641"/>
                    <a:pt x="83" y="611"/>
                  </a:cubicBezTo>
                  <a:cubicBezTo>
                    <a:pt x="76" y="603"/>
                    <a:pt x="76" y="588"/>
                    <a:pt x="68" y="580"/>
                  </a:cubicBezTo>
                  <a:cubicBezTo>
                    <a:pt x="53" y="565"/>
                    <a:pt x="22" y="557"/>
                    <a:pt x="0" y="542"/>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33" name="Freeform 103"/>
            <p:cNvSpPr>
              <a:spLocks noChangeArrowheads="1"/>
            </p:cNvSpPr>
            <p:nvPr/>
          </p:nvSpPr>
          <p:spPr bwMode="auto">
            <a:xfrm>
              <a:off x="7500449" y="9017000"/>
              <a:ext cx="506379" cy="355600"/>
            </a:xfrm>
            <a:custGeom>
              <a:avLst/>
              <a:gdLst>
                <a:gd name="T0" fmla="*/ 275 w 1406"/>
                <a:gd name="T1" fmla="*/ 214 h 986"/>
                <a:gd name="T2" fmla="*/ 275 w 1406"/>
                <a:gd name="T3" fmla="*/ 214 h 986"/>
                <a:gd name="T4" fmla="*/ 359 w 1406"/>
                <a:gd name="T5" fmla="*/ 214 h 986"/>
                <a:gd name="T6" fmla="*/ 412 w 1406"/>
                <a:gd name="T7" fmla="*/ 61 h 986"/>
                <a:gd name="T8" fmla="*/ 496 w 1406"/>
                <a:gd name="T9" fmla="*/ 84 h 986"/>
                <a:gd name="T10" fmla="*/ 474 w 1406"/>
                <a:gd name="T11" fmla="*/ 15 h 986"/>
                <a:gd name="T12" fmla="*/ 504 w 1406"/>
                <a:gd name="T13" fmla="*/ 0 h 986"/>
                <a:gd name="T14" fmla="*/ 504 w 1406"/>
                <a:gd name="T15" fmla="*/ 0 h 986"/>
                <a:gd name="T16" fmla="*/ 535 w 1406"/>
                <a:gd name="T17" fmla="*/ 0 h 986"/>
                <a:gd name="T18" fmla="*/ 535 w 1406"/>
                <a:gd name="T19" fmla="*/ 0 h 986"/>
                <a:gd name="T20" fmla="*/ 603 w 1406"/>
                <a:gd name="T21" fmla="*/ 38 h 986"/>
                <a:gd name="T22" fmla="*/ 618 w 1406"/>
                <a:gd name="T23" fmla="*/ 69 h 986"/>
                <a:gd name="T24" fmla="*/ 718 w 1406"/>
                <a:gd name="T25" fmla="*/ 138 h 986"/>
                <a:gd name="T26" fmla="*/ 825 w 1406"/>
                <a:gd name="T27" fmla="*/ 206 h 986"/>
                <a:gd name="T28" fmla="*/ 810 w 1406"/>
                <a:gd name="T29" fmla="*/ 305 h 986"/>
                <a:gd name="T30" fmla="*/ 810 w 1406"/>
                <a:gd name="T31" fmla="*/ 359 h 986"/>
                <a:gd name="T32" fmla="*/ 855 w 1406"/>
                <a:gd name="T33" fmla="*/ 290 h 986"/>
                <a:gd name="T34" fmla="*/ 932 w 1406"/>
                <a:gd name="T35" fmla="*/ 229 h 986"/>
                <a:gd name="T36" fmla="*/ 970 w 1406"/>
                <a:gd name="T37" fmla="*/ 336 h 986"/>
                <a:gd name="T38" fmla="*/ 1031 w 1406"/>
                <a:gd name="T39" fmla="*/ 321 h 986"/>
                <a:gd name="T40" fmla="*/ 1069 w 1406"/>
                <a:gd name="T41" fmla="*/ 397 h 986"/>
                <a:gd name="T42" fmla="*/ 1123 w 1406"/>
                <a:gd name="T43" fmla="*/ 451 h 986"/>
                <a:gd name="T44" fmla="*/ 1191 w 1406"/>
                <a:gd name="T45" fmla="*/ 405 h 986"/>
                <a:gd name="T46" fmla="*/ 1283 w 1406"/>
                <a:gd name="T47" fmla="*/ 328 h 986"/>
                <a:gd name="T48" fmla="*/ 1344 w 1406"/>
                <a:gd name="T49" fmla="*/ 420 h 986"/>
                <a:gd name="T50" fmla="*/ 1367 w 1406"/>
                <a:gd name="T51" fmla="*/ 397 h 986"/>
                <a:gd name="T52" fmla="*/ 1390 w 1406"/>
                <a:gd name="T53" fmla="*/ 443 h 986"/>
                <a:gd name="T54" fmla="*/ 1390 w 1406"/>
                <a:gd name="T55" fmla="*/ 443 h 986"/>
                <a:gd name="T56" fmla="*/ 1405 w 1406"/>
                <a:gd name="T57" fmla="*/ 542 h 986"/>
                <a:gd name="T58" fmla="*/ 1382 w 1406"/>
                <a:gd name="T59" fmla="*/ 634 h 986"/>
                <a:gd name="T60" fmla="*/ 1382 w 1406"/>
                <a:gd name="T61" fmla="*/ 688 h 986"/>
                <a:gd name="T62" fmla="*/ 1398 w 1406"/>
                <a:gd name="T63" fmla="*/ 817 h 986"/>
                <a:gd name="T64" fmla="*/ 1352 w 1406"/>
                <a:gd name="T65" fmla="*/ 833 h 986"/>
                <a:gd name="T66" fmla="*/ 1207 w 1406"/>
                <a:gd name="T67" fmla="*/ 825 h 986"/>
                <a:gd name="T68" fmla="*/ 1115 w 1406"/>
                <a:gd name="T69" fmla="*/ 833 h 986"/>
                <a:gd name="T70" fmla="*/ 1077 w 1406"/>
                <a:gd name="T71" fmla="*/ 772 h 986"/>
                <a:gd name="T72" fmla="*/ 1016 w 1406"/>
                <a:gd name="T73" fmla="*/ 764 h 986"/>
                <a:gd name="T74" fmla="*/ 916 w 1406"/>
                <a:gd name="T75" fmla="*/ 833 h 986"/>
                <a:gd name="T76" fmla="*/ 649 w 1406"/>
                <a:gd name="T77" fmla="*/ 924 h 986"/>
                <a:gd name="T78" fmla="*/ 443 w 1406"/>
                <a:gd name="T79" fmla="*/ 970 h 986"/>
                <a:gd name="T80" fmla="*/ 343 w 1406"/>
                <a:gd name="T81" fmla="*/ 962 h 986"/>
                <a:gd name="T82" fmla="*/ 237 w 1406"/>
                <a:gd name="T83" fmla="*/ 985 h 986"/>
                <a:gd name="T84" fmla="*/ 137 w 1406"/>
                <a:gd name="T85" fmla="*/ 962 h 986"/>
                <a:gd name="T86" fmla="*/ 137 w 1406"/>
                <a:gd name="T87" fmla="*/ 962 h 986"/>
                <a:gd name="T88" fmla="*/ 153 w 1406"/>
                <a:gd name="T89" fmla="*/ 894 h 986"/>
                <a:gd name="T90" fmla="*/ 61 w 1406"/>
                <a:gd name="T91" fmla="*/ 794 h 986"/>
                <a:gd name="T92" fmla="*/ 15 w 1406"/>
                <a:gd name="T93" fmla="*/ 810 h 986"/>
                <a:gd name="T94" fmla="*/ 23 w 1406"/>
                <a:gd name="T95" fmla="*/ 710 h 986"/>
                <a:gd name="T96" fmla="*/ 0 w 1406"/>
                <a:gd name="T97" fmla="*/ 649 h 986"/>
                <a:gd name="T98" fmla="*/ 23 w 1406"/>
                <a:gd name="T99" fmla="*/ 580 h 986"/>
                <a:gd name="T100" fmla="*/ 84 w 1406"/>
                <a:gd name="T101" fmla="*/ 558 h 986"/>
                <a:gd name="T102" fmla="*/ 160 w 1406"/>
                <a:gd name="T103" fmla="*/ 588 h 986"/>
                <a:gd name="T104" fmla="*/ 176 w 1406"/>
                <a:gd name="T105" fmla="*/ 550 h 986"/>
                <a:gd name="T106" fmla="*/ 168 w 1406"/>
                <a:gd name="T107" fmla="*/ 451 h 986"/>
                <a:gd name="T108" fmla="*/ 107 w 1406"/>
                <a:gd name="T109" fmla="*/ 344 h 986"/>
                <a:gd name="T110" fmla="*/ 107 w 1406"/>
                <a:gd name="T111" fmla="*/ 344 h 986"/>
                <a:gd name="T112" fmla="*/ 183 w 1406"/>
                <a:gd name="T113" fmla="*/ 260 h 986"/>
                <a:gd name="T114" fmla="*/ 275 w 1406"/>
                <a:gd name="T115" fmla="*/ 214 h 9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406" h="986">
                  <a:moveTo>
                    <a:pt x="275" y="214"/>
                  </a:moveTo>
                  <a:lnTo>
                    <a:pt x="275" y="214"/>
                  </a:lnTo>
                  <a:cubicBezTo>
                    <a:pt x="305" y="214"/>
                    <a:pt x="336" y="237"/>
                    <a:pt x="359" y="214"/>
                  </a:cubicBezTo>
                  <a:cubicBezTo>
                    <a:pt x="389" y="176"/>
                    <a:pt x="366" y="99"/>
                    <a:pt x="412" y="61"/>
                  </a:cubicBezTo>
                  <a:cubicBezTo>
                    <a:pt x="435" y="38"/>
                    <a:pt x="474" y="99"/>
                    <a:pt x="496" y="84"/>
                  </a:cubicBezTo>
                  <a:cubicBezTo>
                    <a:pt x="512" y="69"/>
                    <a:pt x="474" y="38"/>
                    <a:pt x="474" y="15"/>
                  </a:cubicBezTo>
                  <a:cubicBezTo>
                    <a:pt x="481" y="8"/>
                    <a:pt x="496" y="0"/>
                    <a:pt x="504" y="0"/>
                  </a:cubicBezTo>
                  <a:lnTo>
                    <a:pt x="504" y="0"/>
                  </a:lnTo>
                  <a:cubicBezTo>
                    <a:pt x="535" y="0"/>
                    <a:pt x="535" y="0"/>
                    <a:pt x="535" y="0"/>
                  </a:cubicBezTo>
                  <a:lnTo>
                    <a:pt x="535" y="0"/>
                  </a:lnTo>
                  <a:cubicBezTo>
                    <a:pt x="557" y="15"/>
                    <a:pt x="588" y="23"/>
                    <a:pt x="603" y="38"/>
                  </a:cubicBezTo>
                  <a:cubicBezTo>
                    <a:pt x="611" y="46"/>
                    <a:pt x="611" y="61"/>
                    <a:pt x="618" y="69"/>
                  </a:cubicBezTo>
                  <a:cubicBezTo>
                    <a:pt x="649" y="99"/>
                    <a:pt x="687" y="115"/>
                    <a:pt x="718" y="138"/>
                  </a:cubicBezTo>
                  <a:cubicBezTo>
                    <a:pt x="756" y="161"/>
                    <a:pt x="810" y="168"/>
                    <a:pt x="825" y="206"/>
                  </a:cubicBezTo>
                  <a:cubicBezTo>
                    <a:pt x="840" y="237"/>
                    <a:pt x="810" y="267"/>
                    <a:pt x="810" y="305"/>
                  </a:cubicBezTo>
                  <a:cubicBezTo>
                    <a:pt x="802" y="321"/>
                    <a:pt x="787" y="359"/>
                    <a:pt x="810" y="359"/>
                  </a:cubicBezTo>
                  <a:cubicBezTo>
                    <a:pt x="832" y="351"/>
                    <a:pt x="840" y="313"/>
                    <a:pt x="855" y="290"/>
                  </a:cubicBezTo>
                  <a:cubicBezTo>
                    <a:pt x="878" y="267"/>
                    <a:pt x="901" y="214"/>
                    <a:pt x="932" y="229"/>
                  </a:cubicBezTo>
                  <a:cubicBezTo>
                    <a:pt x="970" y="244"/>
                    <a:pt x="947" y="313"/>
                    <a:pt x="970" y="336"/>
                  </a:cubicBezTo>
                  <a:cubicBezTo>
                    <a:pt x="985" y="351"/>
                    <a:pt x="1016" y="313"/>
                    <a:pt x="1031" y="321"/>
                  </a:cubicBezTo>
                  <a:cubicBezTo>
                    <a:pt x="1054" y="336"/>
                    <a:pt x="1054" y="374"/>
                    <a:pt x="1069" y="397"/>
                  </a:cubicBezTo>
                  <a:cubicBezTo>
                    <a:pt x="1085" y="420"/>
                    <a:pt x="1100" y="451"/>
                    <a:pt x="1123" y="451"/>
                  </a:cubicBezTo>
                  <a:cubicBezTo>
                    <a:pt x="1153" y="458"/>
                    <a:pt x="1168" y="428"/>
                    <a:pt x="1191" y="405"/>
                  </a:cubicBezTo>
                  <a:cubicBezTo>
                    <a:pt x="1222" y="382"/>
                    <a:pt x="1237" y="321"/>
                    <a:pt x="1283" y="328"/>
                  </a:cubicBezTo>
                  <a:cubicBezTo>
                    <a:pt x="1321" y="328"/>
                    <a:pt x="1314" y="397"/>
                    <a:pt x="1344" y="420"/>
                  </a:cubicBezTo>
                  <a:cubicBezTo>
                    <a:pt x="1352" y="428"/>
                    <a:pt x="1360" y="397"/>
                    <a:pt x="1367" y="397"/>
                  </a:cubicBezTo>
                  <a:cubicBezTo>
                    <a:pt x="1382" y="405"/>
                    <a:pt x="1382" y="428"/>
                    <a:pt x="1390" y="443"/>
                  </a:cubicBezTo>
                  <a:lnTo>
                    <a:pt x="1390" y="443"/>
                  </a:lnTo>
                  <a:cubicBezTo>
                    <a:pt x="1398" y="474"/>
                    <a:pt x="1405" y="504"/>
                    <a:pt x="1405" y="542"/>
                  </a:cubicBezTo>
                  <a:cubicBezTo>
                    <a:pt x="1405" y="573"/>
                    <a:pt x="1390" y="603"/>
                    <a:pt x="1382" y="634"/>
                  </a:cubicBezTo>
                  <a:cubicBezTo>
                    <a:pt x="1375" y="649"/>
                    <a:pt x="1382" y="665"/>
                    <a:pt x="1382" y="688"/>
                  </a:cubicBezTo>
                  <a:cubicBezTo>
                    <a:pt x="1382" y="726"/>
                    <a:pt x="1390" y="772"/>
                    <a:pt x="1398" y="817"/>
                  </a:cubicBezTo>
                  <a:cubicBezTo>
                    <a:pt x="1352" y="833"/>
                    <a:pt x="1352" y="833"/>
                    <a:pt x="1352" y="833"/>
                  </a:cubicBezTo>
                  <a:cubicBezTo>
                    <a:pt x="1306" y="833"/>
                    <a:pt x="1260" y="825"/>
                    <a:pt x="1207" y="825"/>
                  </a:cubicBezTo>
                  <a:cubicBezTo>
                    <a:pt x="1176" y="833"/>
                    <a:pt x="1146" y="848"/>
                    <a:pt x="1115" y="833"/>
                  </a:cubicBezTo>
                  <a:cubicBezTo>
                    <a:pt x="1092" y="825"/>
                    <a:pt x="1092" y="794"/>
                    <a:pt x="1077" y="772"/>
                  </a:cubicBezTo>
                  <a:cubicBezTo>
                    <a:pt x="1077" y="772"/>
                    <a:pt x="1023" y="764"/>
                    <a:pt x="1016" y="764"/>
                  </a:cubicBezTo>
                  <a:cubicBezTo>
                    <a:pt x="1008" y="764"/>
                    <a:pt x="916" y="833"/>
                    <a:pt x="916" y="833"/>
                  </a:cubicBezTo>
                  <a:cubicBezTo>
                    <a:pt x="825" y="863"/>
                    <a:pt x="741" y="894"/>
                    <a:pt x="649" y="924"/>
                  </a:cubicBezTo>
                  <a:cubicBezTo>
                    <a:pt x="580" y="940"/>
                    <a:pt x="512" y="962"/>
                    <a:pt x="443" y="970"/>
                  </a:cubicBezTo>
                  <a:cubicBezTo>
                    <a:pt x="412" y="970"/>
                    <a:pt x="374" y="955"/>
                    <a:pt x="343" y="962"/>
                  </a:cubicBezTo>
                  <a:cubicBezTo>
                    <a:pt x="305" y="962"/>
                    <a:pt x="275" y="985"/>
                    <a:pt x="237" y="985"/>
                  </a:cubicBezTo>
                  <a:cubicBezTo>
                    <a:pt x="199" y="985"/>
                    <a:pt x="168" y="970"/>
                    <a:pt x="137" y="962"/>
                  </a:cubicBezTo>
                  <a:lnTo>
                    <a:pt x="137" y="962"/>
                  </a:lnTo>
                  <a:cubicBezTo>
                    <a:pt x="137" y="940"/>
                    <a:pt x="160" y="917"/>
                    <a:pt x="153" y="894"/>
                  </a:cubicBezTo>
                  <a:cubicBezTo>
                    <a:pt x="130" y="855"/>
                    <a:pt x="99" y="817"/>
                    <a:pt x="61" y="794"/>
                  </a:cubicBezTo>
                  <a:cubicBezTo>
                    <a:pt x="46" y="787"/>
                    <a:pt x="23" y="825"/>
                    <a:pt x="15" y="810"/>
                  </a:cubicBezTo>
                  <a:cubicBezTo>
                    <a:pt x="0" y="779"/>
                    <a:pt x="23" y="741"/>
                    <a:pt x="23" y="710"/>
                  </a:cubicBezTo>
                  <a:cubicBezTo>
                    <a:pt x="23" y="688"/>
                    <a:pt x="0" y="672"/>
                    <a:pt x="0" y="649"/>
                  </a:cubicBezTo>
                  <a:cubicBezTo>
                    <a:pt x="0" y="626"/>
                    <a:pt x="7" y="603"/>
                    <a:pt x="23" y="580"/>
                  </a:cubicBezTo>
                  <a:cubicBezTo>
                    <a:pt x="38" y="565"/>
                    <a:pt x="61" y="550"/>
                    <a:pt x="84" y="558"/>
                  </a:cubicBezTo>
                  <a:cubicBezTo>
                    <a:pt x="107" y="558"/>
                    <a:pt x="130" y="588"/>
                    <a:pt x="160" y="588"/>
                  </a:cubicBezTo>
                  <a:cubicBezTo>
                    <a:pt x="176" y="588"/>
                    <a:pt x="168" y="565"/>
                    <a:pt x="176" y="550"/>
                  </a:cubicBezTo>
                  <a:cubicBezTo>
                    <a:pt x="176" y="519"/>
                    <a:pt x="176" y="481"/>
                    <a:pt x="168" y="451"/>
                  </a:cubicBezTo>
                  <a:cubicBezTo>
                    <a:pt x="153" y="413"/>
                    <a:pt x="130" y="374"/>
                    <a:pt x="107" y="344"/>
                  </a:cubicBezTo>
                  <a:lnTo>
                    <a:pt x="107" y="344"/>
                  </a:lnTo>
                  <a:cubicBezTo>
                    <a:pt x="130" y="313"/>
                    <a:pt x="153" y="283"/>
                    <a:pt x="183" y="260"/>
                  </a:cubicBezTo>
                  <a:cubicBezTo>
                    <a:pt x="206" y="237"/>
                    <a:pt x="244" y="229"/>
                    <a:pt x="275" y="214"/>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34" name="Freeform 104"/>
            <p:cNvSpPr>
              <a:spLocks noChangeArrowheads="1"/>
            </p:cNvSpPr>
            <p:nvPr/>
          </p:nvSpPr>
          <p:spPr bwMode="auto">
            <a:xfrm>
              <a:off x="8100486" y="8929688"/>
              <a:ext cx="193662" cy="112712"/>
            </a:xfrm>
            <a:custGeom>
              <a:avLst/>
              <a:gdLst>
                <a:gd name="T0" fmla="*/ 298 w 536"/>
                <a:gd name="T1" fmla="*/ 305 h 314"/>
                <a:gd name="T2" fmla="*/ 298 w 536"/>
                <a:gd name="T3" fmla="*/ 305 h 314"/>
                <a:gd name="T4" fmla="*/ 336 w 536"/>
                <a:gd name="T5" fmla="*/ 252 h 314"/>
                <a:gd name="T6" fmla="*/ 458 w 536"/>
                <a:gd name="T7" fmla="*/ 183 h 314"/>
                <a:gd name="T8" fmla="*/ 535 w 536"/>
                <a:gd name="T9" fmla="*/ 175 h 314"/>
                <a:gd name="T10" fmla="*/ 535 w 536"/>
                <a:gd name="T11" fmla="*/ 175 h 314"/>
                <a:gd name="T12" fmla="*/ 374 w 536"/>
                <a:gd name="T13" fmla="*/ 30 h 314"/>
                <a:gd name="T14" fmla="*/ 298 w 536"/>
                <a:gd name="T15" fmla="*/ 38 h 314"/>
                <a:gd name="T16" fmla="*/ 260 w 536"/>
                <a:gd name="T17" fmla="*/ 7 h 314"/>
                <a:gd name="T18" fmla="*/ 130 w 536"/>
                <a:gd name="T19" fmla="*/ 15 h 314"/>
                <a:gd name="T20" fmla="*/ 130 w 536"/>
                <a:gd name="T21" fmla="*/ 15 h 314"/>
                <a:gd name="T22" fmla="*/ 176 w 536"/>
                <a:gd name="T23" fmla="*/ 68 h 314"/>
                <a:gd name="T24" fmla="*/ 92 w 536"/>
                <a:gd name="T25" fmla="*/ 84 h 314"/>
                <a:gd name="T26" fmla="*/ 23 w 536"/>
                <a:gd name="T27" fmla="*/ 91 h 314"/>
                <a:gd name="T28" fmla="*/ 8 w 536"/>
                <a:gd name="T29" fmla="*/ 160 h 314"/>
                <a:gd name="T30" fmla="*/ 0 w 536"/>
                <a:gd name="T31" fmla="*/ 213 h 314"/>
                <a:gd name="T32" fmla="*/ 0 w 536"/>
                <a:gd name="T33" fmla="*/ 213 h 314"/>
                <a:gd name="T34" fmla="*/ 84 w 536"/>
                <a:gd name="T35" fmla="*/ 274 h 314"/>
                <a:gd name="T36" fmla="*/ 145 w 536"/>
                <a:gd name="T37" fmla="*/ 244 h 314"/>
                <a:gd name="T38" fmla="*/ 183 w 536"/>
                <a:gd name="T39" fmla="*/ 297 h 314"/>
                <a:gd name="T40" fmla="*/ 298 w 536"/>
                <a:gd name="T41" fmla="*/ 305 h 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36" h="314">
                  <a:moveTo>
                    <a:pt x="298" y="305"/>
                  </a:moveTo>
                  <a:lnTo>
                    <a:pt x="298" y="305"/>
                  </a:lnTo>
                  <a:cubicBezTo>
                    <a:pt x="313" y="290"/>
                    <a:pt x="328" y="274"/>
                    <a:pt x="336" y="252"/>
                  </a:cubicBezTo>
                  <a:cubicBezTo>
                    <a:pt x="359" y="175"/>
                    <a:pt x="374" y="183"/>
                    <a:pt x="458" y="183"/>
                  </a:cubicBezTo>
                  <a:cubicBezTo>
                    <a:pt x="481" y="183"/>
                    <a:pt x="504" y="183"/>
                    <a:pt x="535" y="175"/>
                  </a:cubicBezTo>
                  <a:lnTo>
                    <a:pt x="535" y="175"/>
                  </a:lnTo>
                  <a:cubicBezTo>
                    <a:pt x="489" y="137"/>
                    <a:pt x="428" y="53"/>
                    <a:pt x="374" y="30"/>
                  </a:cubicBezTo>
                  <a:cubicBezTo>
                    <a:pt x="351" y="22"/>
                    <a:pt x="328" y="45"/>
                    <a:pt x="298" y="38"/>
                  </a:cubicBezTo>
                  <a:cubicBezTo>
                    <a:pt x="283" y="38"/>
                    <a:pt x="275" y="7"/>
                    <a:pt x="260" y="7"/>
                  </a:cubicBezTo>
                  <a:cubicBezTo>
                    <a:pt x="214" y="0"/>
                    <a:pt x="176" y="7"/>
                    <a:pt x="130" y="15"/>
                  </a:cubicBezTo>
                  <a:lnTo>
                    <a:pt x="130" y="15"/>
                  </a:lnTo>
                  <a:cubicBezTo>
                    <a:pt x="145" y="30"/>
                    <a:pt x="191" y="53"/>
                    <a:pt x="176" y="68"/>
                  </a:cubicBezTo>
                  <a:cubicBezTo>
                    <a:pt x="160" y="99"/>
                    <a:pt x="122" y="84"/>
                    <a:pt x="92" y="84"/>
                  </a:cubicBezTo>
                  <a:cubicBezTo>
                    <a:pt x="69" y="84"/>
                    <a:pt x="38" y="76"/>
                    <a:pt x="23" y="91"/>
                  </a:cubicBezTo>
                  <a:cubicBezTo>
                    <a:pt x="0" y="107"/>
                    <a:pt x="8" y="137"/>
                    <a:pt x="8" y="160"/>
                  </a:cubicBezTo>
                  <a:cubicBezTo>
                    <a:pt x="0" y="175"/>
                    <a:pt x="0" y="198"/>
                    <a:pt x="0" y="213"/>
                  </a:cubicBezTo>
                  <a:lnTo>
                    <a:pt x="0" y="213"/>
                  </a:lnTo>
                  <a:cubicBezTo>
                    <a:pt x="23" y="236"/>
                    <a:pt x="53" y="267"/>
                    <a:pt x="84" y="274"/>
                  </a:cubicBezTo>
                  <a:cubicBezTo>
                    <a:pt x="107" y="282"/>
                    <a:pt x="122" y="236"/>
                    <a:pt x="145" y="244"/>
                  </a:cubicBezTo>
                  <a:cubicBezTo>
                    <a:pt x="168" y="244"/>
                    <a:pt x="160" y="290"/>
                    <a:pt x="183" y="297"/>
                  </a:cubicBezTo>
                  <a:cubicBezTo>
                    <a:pt x="229" y="313"/>
                    <a:pt x="244" y="297"/>
                    <a:pt x="298" y="305"/>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35" name="Freeform 105"/>
            <p:cNvSpPr>
              <a:spLocks noChangeArrowheads="1"/>
            </p:cNvSpPr>
            <p:nvPr/>
          </p:nvSpPr>
          <p:spPr bwMode="auto">
            <a:xfrm>
              <a:off x="8316371" y="8907463"/>
              <a:ext cx="126992" cy="74612"/>
            </a:xfrm>
            <a:custGeom>
              <a:avLst/>
              <a:gdLst>
                <a:gd name="T0" fmla="*/ 46 w 353"/>
                <a:gd name="T1" fmla="*/ 192 h 208"/>
                <a:gd name="T2" fmla="*/ 46 w 353"/>
                <a:gd name="T3" fmla="*/ 192 h 208"/>
                <a:gd name="T4" fmla="*/ 123 w 353"/>
                <a:gd name="T5" fmla="*/ 176 h 208"/>
                <a:gd name="T6" fmla="*/ 291 w 353"/>
                <a:gd name="T7" fmla="*/ 199 h 208"/>
                <a:gd name="T8" fmla="*/ 352 w 353"/>
                <a:gd name="T9" fmla="*/ 169 h 208"/>
                <a:gd name="T10" fmla="*/ 352 w 353"/>
                <a:gd name="T11" fmla="*/ 169 h 208"/>
                <a:gd name="T12" fmla="*/ 230 w 353"/>
                <a:gd name="T13" fmla="*/ 62 h 208"/>
                <a:gd name="T14" fmla="*/ 31 w 353"/>
                <a:gd name="T15" fmla="*/ 23 h 208"/>
                <a:gd name="T16" fmla="*/ 46 w 353"/>
                <a:gd name="T17" fmla="*/ 192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53" h="208">
                  <a:moveTo>
                    <a:pt x="46" y="192"/>
                  </a:moveTo>
                  <a:lnTo>
                    <a:pt x="46" y="192"/>
                  </a:lnTo>
                  <a:cubicBezTo>
                    <a:pt x="69" y="176"/>
                    <a:pt x="100" y="169"/>
                    <a:pt x="123" y="176"/>
                  </a:cubicBezTo>
                  <a:cubicBezTo>
                    <a:pt x="176" y="184"/>
                    <a:pt x="237" y="207"/>
                    <a:pt x="291" y="199"/>
                  </a:cubicBezTo>
                  <a:cubicBezTo>
                    <a:pt x="314" y="192"/>
                    <a:pt x="329" y="184"/>
                    <a:pt x="352" y="169"/>
                  </a:cubicBezTo>
                  <a:lnTo>
                    <a:pt x="352" y="169"/>
                  </a:lnTo>
                  <a:cubicBezTo>
                    <a:pt x="321" y="146"/>
                    <a:pt x="268" y="77"/>
                    <a:pt x="230" y="62"/>
                  </a:cubicBezTo>
                  <a:cubicBezTo>
                    <a:pt x="168" y="39"/>
                    <a:pt x="100" y="0"/>
                    <a:pt x="31" y="23"/>
                  </a:cubicBezTo>
                  <a:cubicBezTo>
                    <a:pt x="0" y="31"/>
                    <a:pt x="46" y="161"/>
                    <a:pt x="46" y="192"/>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36" name="Freeform 106"/>
            <p:cNvSpPr>
              <a:spLocks noChangeArrowheads="1"/>
            </p:cNvSpPr>
            <p:nvPr/>
          </p:nvSpPr>
          <p:spPr bwMode="auto">
            <a:xfrm>
              <a:off x="7995717" y="9005888"/>
              <a:ext cx="844495" cy="531812"/>
            </a:xfrm>
            <a:custGeom>
              <a:avLst/>
              <a:gdLst>
                <a:gd name="T0" fmla="*/ 672 w 2346"/>
                <a:gd name="T1" fmla="*/ 69 h 1476"/>
                <a:gd name="T2" fmla="*/ 328 w 2346"/>
                <a:gd name="T3" fmla="*/ 84 h 1476"/>
                <a:gd name="T4" fmla="*/ 588 w 2346"/>
                <a:gd name="T5" fmla="*/ 92 h 1476"/>
                <a:gd name="T6" fmla="*/ 435 w 2346"/>
                <a:gd name="T7" fmla="*/ 31 h 1476"/>
                <a:gd name="T8" fmla="*/ 290 w 2346"/>
                <a:gd name="T9" fmla="*/ 0 h 1476"/>
                <a:gd name="T10" fmla="*/ 260 w 2346"/>
                <a:gd name="T11" fmla="*/ 69 h 1476"/>
                <a:gd name="T12" fmla="*/ 191 w 2346"/>
                <a:gd name="T13" fmla="*/ 207 h 1476"/>
                <a:gd name="T14" fmla="*/ 168 w 2346"/>
                <a:gd name="T15" fmla="*/ 336 h 1476"/>
                <a:gd name="T16" fmla="*/ 91 w 2346"/>
                <a:gd name="T17" fmla="*/ 405 h 1476"/>
                <a:gd name="T18" fmla="*/ 15 w 2346"/>
                <a:gd name="T19" fmla="*/ 474 h 1476"/>
                <a:gd name="T20" fmla="*/ 30 w 2346"/>
                <a:gd name="T21" fmla="*/ 573 h 1476"/>
                <a:gd name="T22" fmla="*/ 7 w 2346"/>
                <a:gd name="T23" fmla="*/ 719 h 1476"/>
                <a:gd name="T24" fmla="*/ 23 w 2346"/>
                <a:gd name="T25" fmla="*/ 848 h 1476"/>
                <a:gd name="T26" fmla="*/ 198 w 2346"/>
                <a:gd name="T27" fmla="*/ 917 h 1476"/>
                <a:gd name="T28" fmla="*/ 458 w 2346"/>
                <a:gd name="T29" fmla="*/ 909 h 1476"/>
                <a:gd name="T30" fmla="*/ 641 w 2346"/>
                <a:gd name="T31" fmla="*/ 1055 h 1476"/>
                <a:gd name="T32" fmla="*/ 832 w 2346"/>
                <a:gd name="T33" fmla="*/ 1200 h 1476"/>
                <a:gd name="T34" fmla="*/ 1023 w 2346"/>
                <a:gd name="T35" fmla="*/ 1200 h 1476"/>
                <a:gd name="T36" fmla="*/ 1229 w 2346"/>
                <a:gd name="T37" fmla="*/ 1330 h 1476"/>
                <a:gd name="T38" fmla="*/ 1275 w 2346"/>
                <a:gd name="T39" fmla="*/ 1436 h 1476"/>
                <a:gd name="T40" fmla="*/ 1321 w 2346"/>
                <a:gd name="T41" fmla="*/ 1444 h 1476"/>
                <a:gd name="T42" fmla="*/ 1443 w 2346"/>
                <a:gd name="T43" fmla="*/ 1337 h 1476"/>
                <a:gd name="T44" fmla="*/ 1909 w 2346"/>
                <a:gd name="T45" fmla="*/ 986 h 1476"/>
                <a:gd name="T46" fmla="*/ 2169 w 2346"/>
                <a:gd name="T47" fmla="*/ 390 h 1476"/>
                <a:gd name="T48" fmla="*/ 1520 w 2346"/>
                <a:gd name="T49" fmla="*/ 359 h 1476"/>
                <a:gd name="T50" fmla="*/ 1077 w 2346"/>
                <a:gd name="T51" fmla="*/ 169 h 1476"/>
                <a:gd name="T52" fmla="*/ 939 w 2346"/>
                <a:gd name="T53" fmla="*/ 260 h 1476"/>
                <a:gd name="T54" fmla="*/ 909 w 2346"/>
                <a:gd name="T55" fmla="*/ 375 h 1476"/>
                <a:gd name="T56" fmla="*/ 718 w 2346"/>
                <a:gd name="T57" fmla="*/ 321 h 1476"/>
                <a:gd name="T58" fmla="*/ 641 w 2346"/>
                <a:gd name="T59" fmla="*/ 352 h 1476"/>
                <a:gd name="T60" fmla="*/ 573 w 2346"/>
                <a:gd name="T61" fmla="*/ 306 h 1476"/>
                <a:gd name="T62" fmla="*/ 702 w 2346"/>
                <a:gd name="T63" fmla="*/ 161 h 1476"/>
                <a:gd name="T64" fmla="*/ 672 w 2346"/>
                <a:gd name="T65" fmla="*/ 69 h 14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346" h="1476">
                  <a:moveTo>
                    <a:pt x="672" y="69"/>
                  </a:moveTo>
                  <a:lnTo>
                    <a:pt x="672" y="69"/>
                  </a:lnTo>
                  <a:cubicBezTo>
                    <a:pt x="641" y="92"/>
                    <a:pt x="618" y="123"/>
                    <a:pt x="565" y="123"/>
                  </a:cubicBezTo>
                  <a:cubicBezTo>
                    <a:pt x="504" y="130"/>
                    <a:pt x="374" y="123"/>
                    <a:pt x="328" y="84"/>
                  </a:cubicBezTo>
                  <a:cubicBezTo>
                    <a:pt x="404" y="84"/>
                    <a:pt x="519" y="123"/>
                    <a:pt x="588" y="92"/>
                  </a:cubicBezTo>
                  <a:lnTo>
                    <a:pt x="588" y="92"/>
                  </a:lnTo>
                  <a:cubicBezTo>
                    <a:pt x="534" y="84"/>
                    <a:pt x="519" y="100"/>
                    <a:pt x="473" y="84"/>
                  </a:cubicBezTo>
                  <a:cubicBezTo>
                    <a:pt x="450" y="77"/>
                    <a:pt x="458" y="31"/>
                    <a:pt x="435" y="31"/>
                  </a:cubicBezTo>
                  <a:cubicBezTo>
                    <a:pt x="412" y="23"/>
                    <a:pt x="397" y="69"/>
                    <a:pt x="374" y="61"/>
                  </a:cubicBezTo>
                  <a:cubicBezTo>
                    <a:pt x="343" y="54"/>
                    <a:pt x="313" y="23"/>
                    <a:pt x="290" y="0"/>
                  </a:cubicBezTo>
                  <a:lnTo>
                    <a:pt x="290" y="0"/>
                  </a:lnTo>
                  <a:cubicBezTo>
                    <a:pt x="275" y="23"/>
                    <a:pt x="275" y="54"/>
                    <a:pt x="260" y="69"/>
                  </a:cubicBezTo>
                  <a:cubicBezTo>
                    <a:pt x="244" y="92"/>
                    <a:pt x="206" y="92"/>
                    <a:pt x="191" y="115"/>
                  </a:cubicBezTo>
                  <a:cubicBezTo>
                    <a:pt x="183" y="146"/>
                    <a:pt x="198" y="176"/>
                    <a:pt x="191" y="207"/>
                  </a:cubicBezTo>
                  <a:cubicBezTo>
                    <a:pt x="191" y="222"/>
                    <a:pt x="175" y="230"/>
                    <a:pt x="175" y="237"/>
                  </a:cubicBezTo>
                  <a:cubicBezTo>
                    <a:pt x="168" y="268"/>
                    <a:pt x="175" y="306"/>
                    <a:pt x="168" y="336"/>
                  </a:cubicBezTo>
                  <a:cubicBezTo>
                    <a:pt x="160" y="359"/>
                    <a:pt x="145" y="367"/>
                    <a:pt x="137" y="382"/>
                  </a:cubicBezTo>
                  <a:cubicBezTo>
                    <a:pt x="122" y="390"/>
                    <a:pt x="99" y="390"/>
                    <a:pt x="91" y="405"/>
                  </a:cubicBezTo>
                  <a:cubicBezTo>
                    <a:pt x="76" y="421"/>
                    <a:pt x="91" y="459"/>
                    <a:pt x="68" y="474"/>
                  </a:cubicBezTo>
                  <a:cubicBezTo>
                    <a:pt x="61" y="482"/>
                    <a:pt x="38" y="474"/>
                    <a:pt x="15" y="474"/>
                  </a:cubicBezTo>
                  <a:lnTo>
                    <a:pt x="15" y="474"/>
                  </a:lnTo>
                  <a:cubicBezTo>
                    <a:pt x="23" y="505"/>
                    <a:pt x="30" y="535"/>
                    <a:pt x="30" y="573"/>
                  </a:cubicBezTo>
                  <a:cubicBezTo>
                    <a:pt x="30" y="604"/>
                    <a:pt x="15" y="634"/>
                    <a:pt x="7" y="665"/>
                  </a:cubicBezTo>
                  <a:cubicBezTo>
                    <a:pt x="0" y="680"/>
                    <a:pt x="7" y="696"/>
                    <a:pt x="7" y="719"/>
                  </a:cubicBezTo>
                  <a:cubicBezTo>
                    <a:pt x="7" y="757"/>
                    <a:pt x="15" y="803"/>
                    <a:pt x="23" y="848"/>
                  </a:cubicBezTo>
                  <a:lnTo>
                    <a:pt x="23" y="848"/>
                  </a:lnTo>
                  <a:cubicBezTo>
                    <a:pt x="76" y="848"/>
                    <a:pt x="137" y="825"/>
                    <a:pt x="183" y="841"/>
                  </a:cubicBezTo>
                  <a:cubicBezTo>
                    <a:pt x="206" y="856"/>
                    <a:pt x="175" y="909"/>
                    <a:pt x="198" y="917"/>
                  </a:cubicBezTo>
                  <a:cubicBezTo>
                    <a:pt x="244" y="932"/>
                    <a:pt x="298" y="917"/>
                    <a:pt x="343" y="909"/>
                  </a:cubicBezTo>
                  <a:cubicBezTo>
                    <a:pt x="382" y="909"/>
                    <a:pt x="420" y="894"/>
                    <a:pt x="458" y="909"/>
                  </a:cubicBezTo>
                  <a:cubicBezTo>
                    <a:pt x="489" y="925"/>
                    <a:pt x="504" y="963"/>
                    <a:pt x="527" y="986"/>
                  </a:cubicBezTo>
                  <a:cubicBezTo>
                    <a:pt x="565" y="1016"/>
                    <a:pt x="603" y="1032"/>
                    <a:pt x="641" y="1055"/>
                  </a:cubicBezTo>
                  <a:cubicBezTo>
                    <a:pt x="664" y="1078"/>
                    <a:pt x="672" y="1108"/>
                    <a:pt x="695" y="1123"/>
                  </a:cubicBezTo>
                  <a:cubicBezTo>
                    <a:pt x="733" y="1154"/>
                    <a:pt x="779" y="1184"/>
                    <a:pt x="832" y="1200"/>
                  </a:cubicBezTo>
                  <a:cubicBezTo>
                    <a:pt x="871" y="1200"/>
                    <a:pt x="901" y="1161"/>
                    <a:pt x="939" y="1161"/>
                  </a:cubicBezTo>
                  <a:cubicBezTo>
                    <a:pt x="970" y="1161"/>
                    <a:pt x="993" y="1192"/>
                    <a:pt x="1023" y="1200"/>
                  </a:cubicBezTo>
                  <a:cubicBezTo>
                    <a:pt x="1054" y="1200"/>
                    <a:pt x="1092" y="1169"/>
                    <a:pt x="1123" y="1184"/>
                  </a:cubicBezTo>
                  <a:cubicBezTo>
                    <a:pt x="1168" y="1215"/>
                    <a:pt x="1184" y="1291"/>
                    <a:pt x="1229" y="1330"/>
                  </a:cubicBezTo>
                  <a:cubicBezTo>
                    <a:pt x="1245" y="1345"/>
                    <a:pt x="1283" y="1307"/>
                    <a:pt x="1298" y="1330"/>
                  </a:cubicBezTo>
                  <a:cubicBezTo>
                    <a:pt x="1306" y="1353"/>
                    <a:pt x="1275" y="1414"/>
                    <a:pt x="1275" y="1436"/>
                  </a:cubicBezTo>
                  <a:lnTo>
                    <a:pt x="1275" y="1436"/>
                  </a:lnTo>
                  <a:cubicBezTo>
                    <a:pt x="1290" y="1444"/>
                    <a:pt x="1306" y="1444"/>
                    <a:pt x="1321" y="1444"/>
                  </a:cubicBezTo>
                  <a:cubicBezTo>
                    <a:pt x="1367" y="1444"/>
                    <a:pt x="1413" y="1475"/>
                    <a:pt x="1459" y="1475"/>
                  </a:cubicBezTo>
                  <a:cubicBezTo>
                    <a:pt x="1459" y="1436"/>
                    <a:pt x="1451" y="1383"/>
                    <a:pt x="1443" y="1337"/>
                  </a:cubicBezTo>
                  <a:cubicBezTo>
                    <a:pt x="1482" y="1230"/>
                    <a:pt x="1474" y="1146"/>
                    <a:pt x="1596" y="1100"/>
                  </a:cubicBezTo>
                  <a:cubicBezTo>
                    <a:pt x="1703" y="1055"/>
                    <a:pt x="1802" y="1009"/>
                    <a:pt x="1909" y="986"/>
                  </a:cubicBezTo>
                  <a:cubicBezTo>
                    <a:pt x="2169" y="932"/>
                    <a:pt x="2169" y="665"/>
                    <a:pt x="2077" y="474"/>
                  </a:cubicBezTo>
                  <a:cubicBezTo>
                    <a:pt x="2054" y="413"/>
                    <a:pt x="2138" y="428"/>
                    <a:pt x="2169" y="390"/>
                  </a:cubicBezTo>
                  <a:cubicBezTo>
                    <a:pt x="2345" y="222"/>
                    <a:pt x="1963" y="268"/>
                    <a:pt x="1886" y="291"/>
                  </a:cubicBezTo>
                  <a:cubicBezTo>
                    <a:pt x="1764" y="321"/>
                    <a:pt x="1627" y="291"/>
                    <a:pt x="1520" y="359"/>
                  </a:cubicBezTo>
                  <a:cubicBezTo>
                    <a:pt x="1489" y="375"/>
                    <a:pt x="1298" y="405"/>
                    <a:pt x="1382" y="344"/>
                  </a:cubicBezTo>
                  <a:cubicBezTo>
                    <a:pt x="1497" y="268"/>
                    <a:pt x="1084" y="39"/>
                    <a:pt x="1077" y="169"/>
                  </a:cubicBezTo>
                  <a:cubicBezTo>
                    <a:pt x="1077" y="268"/>
                    <a:pt x="1000" y="268"/>
                    <a:pt x="939" y="260"/>
                  </a:cubicBezTo>
                  <a:lnTo>
                    <a:pt x="939" y="260"/>
                  </a:lnTo>
                  <a:cubicBezTo>
                    <a:pt x="932" y="291"/>
                    <a:pt x="924" y="291"/>
                    <a:pt x="916" y="314"/>
                  </a:cubicBezTo>
                  <a:cubicBezTo>
                    <a:pt x="909" y="336"/>
                    <a:pt x="924" y="367"/>
                    <a:pt x="909" y="375"/>
                  </a:cubicBezTo>
                  <a:cubicBezTo>
                    <a:pt x="863" y="390"/>
                    <a:pt x="817" y="382"/>
                    <a:pt x="771" y="367"/>
                  </a:cubicBezTo>
                  <a:cubicBezTo>
                    <a:pt x="748" y="359"/>
                    <a:pt x="741" y="336"/>
                    <a:pt x="718" y="321"/>
                  </a:cubicBezTo>
                  <a:cubicBezTo>
                    <a:pt x="702" y="306"/>
                    <a:pt x="672" y="275"/>
                    <a:pt x="657" y="291"/>
                  </a:cubicBezTo>
                  <a:cubicBezTo>
                    <a:pt x="634" y="298"/>
                    <a:pt x="664" y="344"/>
                    <a:pt x="641" y="352"/>
                  </a:cubicBezTo>
                  <a:cubicBezTo>
                    <a:pt x="618" y="367"/>
                    <a:pt x="580" y="359"/>
                    <a:pt x="557" y="344"/>
                  </a:cubicBezTo>
                  <a:cubicBezTo>
                    <a:pt x="542" y="336"/>
                    <a:pt x="565" y="314"/>
                    <a:pt x="573" y="306"/>
                  </a:cubicBezTo>
                  <a:cubicBezTo>
                    <a:pt x="588" y="283"/>
                    <a:pt x="588" y="260"/>
                    <a:pt x="603" y="245"/>
                  </a:cubicBezTo>
                  <a:cubicBezTo>
                    <a:pt x="634" y="207"/>
                    <a:pt x="679" y="199"/>
                    <a:pt x="702" y="161"/>
                  </a:cubicBezTo>
                  <a:cubicBezTo>
                    <a:pt x="718" y="146"/>
                    <a:pt x="702" y="115"/>
                    <a:pt x="695" y="100"/>
                  </a:cubicBezTo>
                  <a:cubicBezTo>
                    <a:pt x="679" y="77"/>
                    <a:pt x="687" y="92"/>
                    <a:pt x="672" y="69"/>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37" name="Freeform 107"/>
            <p:cNvSpPr>
              <a:spLocks noChangeArrowheads="1"/>
            </p:cNvSpPr>
            <p:nvPr/>
          </p:nvSpPr>
          <p:spPr bwMode="auto">
            <a:xfrm>
              <a:off x="8190966" y="9015413"/>
              <a:ext cx="203187" cy="131762"/>
            </a:xfrm>
            <a:custGeom>
              <a:avLst/>
              <a:gdLst>
                <a:gd name="T0" fmla="*/ 397 w 566"/>
                <a:gd name="T1" fmla="*/ 237 h 368"/>
                <a:gd name="T2" fmla="*/ 397 w 566"/>
                <a:gd name="T3" fmla="*/ 237 h 368"/>
                <a:gd name="T4" fmla="*/ 321 w 566"/>
                <a:gd name="T5" fmla="*/ 207 h 368"/>
                <a:gd name="T6" fmla="*/ 382 w 566"/>
                <a:gd name="T7" fmla="*/ 153 h 368"/>
                <a:gd name="T8" fmla="*/ 512 w 566"/>
                <a:gd name="T9" fmla="*/ 61 h 368"/>
                <a:gd name="T10" fmla="*/ 275 w 566"/>
                <a:gd name="T11" fmla="*/ 16 h 368"/>
                <a:gd name="T12" fmla="*/ 130 w 566"/>
                <a:gd name="T13" fmla="*/ 46 h 368"/>
                <a:gd name="T14" fmla="*/ 130 w 566"/>
                <a:gd name="T15" fmla="*/ 46 h 368"/>
                <a:gd name="T16" fmla="*/ 153 w 566"/>
                <a:gd name="T17" fmla="*/ 77 h 368"/>
                <a:gd name="T18" fmla="*/ 160 w 566"/>
                <a:gd name="T19" fmla="*/ 138 h 368"/>
                <a:gd name="T20" fmla="*/ 61 w 566"/>
                <a:gd name="T21" fmla="*/ 222 h 368"/>
                <a:gd name="T22" fmla="*/ 31 w 566"/>
                <a:gd name="T23" fmla="*/ 283 h 368"/>
                <a:gd name="T24" fmla="*/ 15 w 566"/>
                <a:gd name="T25" fmla="*/ 321 h 368"/>
                <a:gd name="T26" fmla="*/ 99 w 566"/>
                <a:gd name="T27" fmla="*/ 329 h 368"/>
                <a:gd name="T28" fmla="*/ 115 w 566"/>
                <a:gd name="T29" fmla="*/ 268 h 368"/>
                <a:gd name="T30" fmla="*/ 176 w 566"/>
                <a:gd name="T31" fmla="*/ 298 h 368"/>
                <a:gd name="T32" fmla="*/ 229 w 566"/>
                <a:gd name="T33" fmla="*/ 344 h 368"/>
                <a:gd name="T34" fmla="*/ 367 w 566"/>
                <a:gd name="T35" fmla="*/ 352 h 368"/>
                <a:gd name="T36" fmla="*/ 374 w 566"/>
                <a:gd name="T37" fmla="*/ 291 h 368"/>
                <a:gd name="T38" fmla="*/ 397 w 566"/>
                <a:gd name="T39" fmla="*/ 237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66" h="368">
                  <a:moveTo>
                    <a:pt x="397" y="237"/>
                  </a:moveTo>
                  <a:lnTo>
                    <a:pt x="397" y="237"/>
                  </a:lnTo>
                  <a:cubicBezTo>
                    <a:pt x="351" y="230"/>
                    <a:pt x="313" y="207"/>
                    <a:pt x="321" y="207"/>
                  </a:cubicBezTo>
                  <a:cubicBezTo>
                    <a:pt x="336" y="191"/>
                    <a:pt x="359" y="153"/>
                    <a:pt x="382" y="153"/>
                  </a:cubicBezTo>
                  <a:cubicBezTo>
                    <a:pt x="412" y="146"/>
                    <a:pt x="565" y="138"/>
                    <a:pt x="512" y="61"/>
                  </a:cubicBezTo>
                  <a:cubicBezTo>
                    <a:pt x="466" y="0"/>
                    <a:pt x="351" y="31"/>
                    <a:pt x="275" y="16"/>
                  </a:cubicBezTo>
                  <a:cubicBezTo>
                    <a:pt x="191" y="0"/>
                    <a:pt x="160" y="23"/>
                    <a:pt x="130" y="46"/>
                  </a:cubicBezTo>
                  <a:lnTo>
                    <a:pt x="130" y="46"/>
                  </a:lnTo>
                  <a:cubicBezTo>
                    <a:pt x="145" y="69"/>
                    <a:pt x="137" y="54"/>
                    <a:pt x="153" y="77"/>
                  </a:cubicBezTo>
                  <a:cubicBezTo>
                    <a:pt x="160" y="92"/>
                    <a:pt x="176" y="123"/>
                    <a:pt x="160" y="138"/>
                  </a:cubicBezTo>
                  <a:cubicBezTo>
                    <a:pt x="137" y="176"/>
                    <a:pt x="92" y="184"/>
                    <a:pt x="61" y="222"/>
                  </a:cubicBezTo>
                  <a:cubicBezTo>
                    <a:pt x="46" y="237"/>
                    <a:pt x="46" y="260"/>
                    <a:pt x="31" y="283"/>
                  </a:cubicBezTo>
                  <a:cubicBezTo>
                    <a:pt x="23" y="291"/>
                    <a:pt x="0" y="313"/>
                    <a:pt x="15" y="321"/>
                  </a:cubicBezTo>
                  <a:cubicBezTo>
                    <a:pt x="38" y="336"/>
                    <a:pt x="76" y="344"/>
                    <a:pt x="99" y="329"/>
                  </a:cubicBezTo>
                  <a:cubicBezTo>
                    <a:pt x="122" y="321"/>
                    <a:pt x="92" y="275"/>
                    <a:pt x="115" y="268"/>
                  </a:cubicBezTo>
                  <a:cubicBezTo>
                    <a:pt x="130" y="252"/>
                    <a:pt x="160" y="283"/>
                    <a:pt x="176" y="298"/>
                  </a:cubicBezTo>
                  <a:cubicBezTo>
                    <a:pt x="199" y="313"/>
                    <a:pt x="206" y="336"/>
                    <a:pt x="229" y="344"/>
                  </a:cubicBezTo>
                  <a:cubicBezTo>
                    <a:pt x="275" y="359"/>
                    <a:pt x="321" y="367"/>
                    <a:pt x="367" y="352"/>
                  </a:cubicBezTo>
                  <a:cubicBezTo>
                    <a:pt x="382" y="344"/>
                    <a:pt x="367" y="313"/>
                    <a:pt x="374" y="291"/>
                  </a:cubicBezTo>
                  <a:cubicBezTo>
                    <a:pt x="382" y="268"/>
                    <a:pt x="390" y="268"/>
                    <a:pt x="397" y="237"/>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38" name="Freeform 108"/>
            <p:cNvSpPr>
              <a:spLocks noChangeArrowheads="1"/>
            </p:cNvSpPr>
            <p:nvPr/>
          </p:nvSpPr>
          <p:spPr bwMode="auto">
            <a:xfrm>
              <a:off x="7267102" y="6611938"/>
              <a:ext cx="169852" cy="169862"/>
            </a:xfrm>
            <a:custGeom>
              <a:avLst/>
              <a:gdLst>
                <a:gd name="T0" fmla="*/ 473 w 474"/>
                <a:gd name="T1" fmla="*/ 175 h 474"/>
                <a:gd name="T2" fmla="*/ 473 w 474"/>
                <a:gd name="T3" fmla="*/ 175 h 474"/>
                <a:gd name="T4" fmla="*/ 450 w 474"/>
                <a:gd name="T5" fmla="*/ 351 h 474"/>
                <a:gd name="T6" fmla="*/ 466 w 474"/>
                <a:gd name="T7" fmla="*/ 458 h 474"/>
                <a:gd name="T8" fmla="*/ 466 w 474"/>
                <a:gd name="T9" fmla="*/ 458 h 474"/>
                <a:gd name="T10" fmla="*/ 359 w 474"/>
                <a:gd name="T11" fmla="*/ 465 h 474"/>
                <a:gd name="T12" fmla="*/ 252 w 474"/>
                <a:gd name="T13" fmla="*/ 473 h 474"/>
                <a:gd name="T14" fmla="*/ 183 w 474"/>
                <a:gd name="T15" fmla="*/ 465 h 474"/>
                <a:gd name="T16" fmla="*/ 84 w 474"/>
                <a:gd name="T17" fmla="*/ 404 h 474"/>
                <a:gd name="T18" fmla="*/ 23 w 474"/>
                <a:gd name="T19" fmla="*/ 252 h 474"/>
                <a:gd name="T20" fmla="*/ 15 w 474"/>
                <a:gd name="T21" fmla="*/ 190 h 474"/>
                <a:gd name="T22" fmla="*/ 76 w 474"/>
                <a:gd name="T23" fmla="*/ 198 h 474"/>
                <a:gd name="T24" fmla="*/ 68 w 474"/>
                <a:gd name="T25" fmla="*/ 145 h 474"/>
                <a:gd name="T26" fmla="*/ 122 w 474"/>
                <a:gd name="T27" fmla="*/ 160 h 474"/>
                <a:gd name="T28" fmla="*/ 122 w 474"/>
                <a:gd name="T29" fmla="*/ 76 h 474"/>
                <a:gd name="T30" fmla="*/ 229 w 474"/>
                <a:gd name="T31" fmla="*/ 22 h 474"/>
                <a:gd name="T32" fmla="*/ 313 w 474"/>
                <a:gd name="T33" fmla="*/ 7 h 474"/>
                <a:gd name="T34" fmla="*/ 381 w 474"/>
                <a:gd name="T35" fmla="*/ 45 h 474"/>
                <a:gd name="T36" fmla="*/ 381 w 474"/>
                <a:gd name="T37" fmla="*/ 106 h 474"/>
                <a:gd name="T38" fmla="*/ 366 w 474"/>
                <a:gd name="T39" fmla="*/ 183 h 474"/>
                <a:gd name="T40" fmla="*/ 397 w 474"/>
                <a:gd name="T41" fmla="*/ 190 h 474"/>
                <a:gd name="T42" fmla="*/ 473 w 474"/>
                <a:gd name="T43" fmla="*/ 175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74" h="474">
                  <a:moveTo>
                    <a:pt x="473" y="175"/>
                  </a:moveTo>
                  <a:lnTo>
                    <a:pt x="473" y="175"/>
                  </a:lnTo>
                  <a:cubicBezTo>
                    <a:pt x="466" y="236"/>
                    <a:pt x="450" y="290"/>
                    <a:pt x="450" y="351"/>
                  </a:cubicBezTo>
                  <a:cubicBezTo>
                    <a:pt x="450" y="389"/>
                    <a:pt x="458" y="420"/>
                    <a:pt x="466" y="458"/>
                  </a:cubicBezTo>
                  <a:lnTo>
                    <a:pt x="466" y="458"/>
                  </a:lnTo>
                  <a:cubicBezTo>
                    <a:pt x="427" y="458"/>
                    <a:pt x="389" y="465"/>
                    <a:pt x="359" y="465"/>
                  </a:cubicBezTo>
                  <a:cubicBezTo>
                    <a:pt x="320" y="465"/>
                    <a:pt x="282" y="465"/>
                    <a:pt x="252" y="473"/>
                  </a:cubicBezTo>
                  <a:cubicBezTo>
                    <a:pt x="229" y="473"/>
                    <a:pt x="206" y="473"/>
                    <a:pt x="183" y="465"/>
                  </a:cubicBezTo>
                  <a:cubicBezTo>
                    <a:pt x="145" y="450"/>
                    <a:pt x="106" y="435"/>
                    <a:pt x="84" y="404"/>
                  </a:cubicBezTo>
                  <a:cubicBezTo>
                    <a:pt x="45" y="358"/>
                    <a:pt x="38" y="305"/>
                    <a:pt x="23" y="252"/>
                  </a:cubicBezTo>
                  <a:cubicBezTo>
                    <a:pt x="15" y="236"/>
                    <a:pt x="0" y="206"/>
                    <a:pt x="15" y="190"/>
                  </a:cubicBezTo>
                  <a:cubicBezTo>
                    <a:pt x="30" y="175"/>
                    <a:pt x="61" y="206"/>
                    <a:pt x="76" y="198"/>
                  </a:cubicBezTo>
                  <a:cubicBezTo>
                    <a:pt x="91" y="183"/>
                    <a:pt x="61" y="152"/>
                    <a:pt x="68" y="145"/>
                  </a:cubicBezTo>
                  <a:cubicBezTo>
                    <a:pt x="84" y="137"/>
                    <a:pt x="114" y="175"/>
                    <a:pt x="122" y="160"/>
                  </a:cubicBezTo>
                  <a:cubicBezTo>
                    <a:pt x="137" y="137"/>
                    <a:pt x="106" y="99"/>
                    <a:pt x="122" y="76"/>
                  </a:cubicBezTo>
                  <a:cubicBezTo>
                    <a:pt x="145" y="45"/>
                    <a:pt x="191" y="38"/>
                    <a:pt x="229" y="22"/>
                  </a:cubicBezTo>
                  <a:cubicBezTo>
                    <a:pt x="252" y="15"/>
                    <a:pt x="282" y="0"/>
                    <a:pt x="313" y="7"/>
                  </a:cubicBezTo>
                  <a:cubicBezTo>
                    <a:pt x="343" y="7"/>
                    <a:pt x="366" y="22"/>
                    <a:pt x="381" y="45"/>
                  </a:cubicBezTo>
                  <a:cubicBezTo>
                    <a:pt x="389" y="68"/>
                    <a:pt x="381" y="91"/>
                    <a:pt x="381" y="106"/>
                  </a:cubicBezTo>
                  <a:cubicBezTo>
                    <a:pt x="374" y="137"/>
                    <a:pt x="359" y="160"/>
                    <a:pt x="366" y="183"/>
                  </a:cubicBezTo>
                  <a:cubicBezTo>
                    <a:pt x="366" y="198"/>
                    <a:pt x="381" y="190"/>
                    <a:pt x="397" y="190"/>
                  </a:cubicBezTo>
                  <a:cubicBezTo>
                    <a:pt x="420" y="190"/>
                    <a:pt x="443" y="183"/>
                    <a:pt x="473" y="175"/>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39" name="Freeform 109"/>
            <p:cNvSpPr>
              <a:spLocks noChangeArrowheads="1"/>
            </p:cNvSpPr>
            <p:nvPr/>
          </p:nvSpPr>
          <p:spPr bwMode="auto">
            <a:xfrm>
              <a:off x="7338535" y="6503988"/>
              <a:ext cx="720678" cy="569912"/>
            </a:xfrm>
            <a:custGeom>
              <a:avLst/>
              <a:gdLst>
                <a:gd name="T0" fmla="*/ 1421 w 2002"/>
                <a:gd name="T1" fmla="*/ 7 h 1582"/>
                <a:gd name="T2" fmla="*/ 1421 w 2002"/>
                <a:gd name="T3" fmla="*/ 7 h 1582"/>
                <a:gd name="T4" fmla="*/ 1390 w 2002"/>
                <a:gd name="T5" fmla="*/ 76 h 1582"/>
                <a:gd name="T6" fmla="*/ 1207 w 2002"/>
                <a:gd name="T7" fmla="*/ 68 h 1582"/>
                <a:gd name="T8" fmla="*/ 1092 w 2002"/>
                <a:gd name="T9" fmla="*/ 0 h 1582"/>
                <a:gd name="T10" fmla="*/ 1024 w 2002"/>
                <a:gd name="T11" fmla="*/ 84 h 1582"/>
                <a:gd name="T12" fmla="*/ 894 w 2002"/>
                <a:gd name="T13" fmla="*/ 206 h 1582"/>
                <a:gd name="T14" fmla="*/ 794 w 2002"/>
                <a:gd name="T15" fmla="*/ 198 h 1582"/>
                <a:gd name="T16" fmla="*/ 695 w 2002"/>
                <a:gd name="T17" fmla="*/ 275 h 1582"/>
                <a:gd name="T18" fmla="*/ 650 w 2002"/>
                <a:gd name="T19" fmla="*/ 328 h 1582"/>
                <a:gd name="T20" fmla="*/ 642 w 2002"/>
                <a:gd name="T21" fmla="*/ 420 h 1582"/>
                <a:gd name="T22" fmla="*/ 550 w 2002"/>
                <a:gd name="T23" fmla="*/ 366 h 1582"/>
                <a:gd name="T24" fmla="*/ 382 w 2002"/>
                <a:gd name="T25" fmla="*/ 397 h 1582"/>
                <a:gd name="T26" fmla="*/ 275 w 2002"/>
                <a:gd name="T27" fmla="*/ 473 h 1582"/>
                <a:gd name="T28" fmla="*/ 275 w 2002"/>
                <a:gd name="T29" fmla="*/ 473 h 1582"/>
                <a:gd name="T30" fmla="*/ 252 w 2002"/>
                <a:gd name="T31" fmla="*/ 649 h 1582"/>
                <a:gd name="T32" fmla="*/ 268 w 2002"/>
                <a:gd name="T33" fmla="*/ 756 h 1582"/>
                <a:gd name="T34" fmla="*/ 268 w 2002"/>
                <a:gd name="T35" fmla="*/ 756 h 1582"/>
                <a:gd name="T36" fmla="*/ 245 w 2002"/>
                <a:gd name="T37" fmla="*/ 848 h 1582"/>
                <a:gd name="T38" fmla="*/ 268 w 2002"/>
                <a:gd name="T39" fmla="*/ 931 h 1582"/>
                <a:gd name="T40" fmla="*/ 252 w 2002"/>
                <a:gd name="T41" fmla="*/ 1054 h 1582"/>
                <a:gd name="T42" fmla="*/ 199 w 2002"/>
                <a:gd name="T43" fmla="*/ 1100 h 1582"/>
                <a:gd name="T44" fmla="*/ 214 w 2002"/>
                <a:gd name="T45" fmla="*/ 1130 h 1582"/>
                <a:gd name="T46" fmla="*/ 291 w 2002"/>
                <a:gd name="T47" fmla="*/ 1153 h 1582"/>
                <a:gd name="T48" fmla="*/ 291 w 2002"/>
                <a:gd name="T49" fmla="*/ 1184 h 1582"/>
                <a:gd name="T50" fmla="*/ 214 w 2002"/>
                <a:gd name="T51" fmla="*/ 1199 h 1582"/>
                <a:gd name="T52" fmla="*/ 168 w 2002"/>
                <a:gd name="T53" fmla="*/ 1237 h 1582"/>
                <a:gd name="T54" fmla="*/ 61 w 2002"/>
                <a:gd name="T55" fmla="*/ 1214 h 1582"/>
                <a:gd name="T56" fmla="*/ 0 w 2002"/>
                <a:gd name="T57" fmla="*/ 1298 h 1582"/>
                <a:gd name="T58" fmla="*/ 84 w 2002"/>
                <a:gd name="T59" fmla="*/ 1344 h 1582"/>
                <a:gd name="T60" fmla="*/ 84 w 2002"/>
                <a:gd name="T61" fmla="*/ 1344 h 1582"/>
                <a:gd name="T62" fmla="*/ 245 w 2002"/>
                <a:gd name="T63" fmla="*/ 1336 h 1582"/>
                <a:gd name="T64" fmla="*/ 359 w 2002"/>
                <a:gd name="T65" fmla="*/ 1390 h 1582"/>
                <a:gd name="T66" fmla="*/ 359 w 2002"/>
                <a:gd name="T67" fmla="*/ 1390 h 1582"/>
                <a:gd name="T68" fmla="*/ 413 w 2002"/>
                <a:gd name="T69" fmla="*/ 1405 h 1582"/>
                <a:gd name="T70" fmla="*/ 619 w 2002"/>
                <a:gd name="T71" fmla="*/ 1275 h 1582"/>
                <a:gd name="T72" fmla="*/ 657 w 2002"/>
                <a:gd name="T73" fmla="*/ 1222 h 1582"/>
                <a:gd name="T74" fmla="*/ 657 w 2002"/>
                <a:gd name="T75" fmla="*/ 1222 h 1582"/>
                <a:gd name="T76" fmla="*/ 741 w 2002"/>
                <a:gd name="T77" fmla="*/ 1168 h 1582"/>
                <a:gd name="T78" fmla="*/ 856 w 2002"/>
                <a:gd name="T79" fmla="*/ 1176 h 1582"/>
                <a:gd name="T80" fmla="*/ 925 w 2002"/>
                <a:gd name="T81" fmla="*/ 1206 h 1582"/>
                <a:gd name="T82" fmla="*/ 1031 w 2002"/>
                <a:gd name="T83" fmla="*/ 1184 h 1582"/>
                <a:gd name="T84" fmla="*/ 1054 w 2002"/>
                <a:gd name="T85" fmla="*/ 1184 h 1582"/>
                <a:gd name="T86" fmla="*/ 1054 w 2002"/>
                <a:gd name="T87" fmla="*/ 1184 h 1582"/>
                <a:gd name="T88" fmla="*/ 1085 w 2002"/>
                <a:gd name="T89" fmla="*/ 1015 h 1582"/>
                <a:gd name="T90" fmla="*/ 1123 w 2002"/>
                <a:gd name="T91" fmla="*/ 954 h 1582"/>
                <a:gd name="T92" fmla="*/ 1200 w 2002"/>
                <a:gd name="T93" fmla="*/ 939 h 1582"/>
                <a:gd name="T94" fmla="*/ 1314 w 2002"/>
                <a:gd name="T95" fmla="*/ 1008 h 1582"/>
                <a:gd name="T96" fmla="*/ 1299 w 2002"/>
                <a:gd name="T97" fmla="*/ 1130 h 1582"/>
                <a:gd name="T98" fmla="*/ 1299 w 2002"/>
                <a:gd name="T99" fmla="*/ 1130 h 1582"/>
                <a:gd name="T100" fmla="*/ 1383 w 2002"/>
                <a:gd name="T101" fmla="*/ 1199 h 1582"/>
                <a:gd name="T102" fmla="*/ 1658 w 2002"/>
                <a:gd name="T103" fmla="*/ 1420 h 1582"/>
                <a:gd name="T104" fmla="*/ 1872 w 2002"/>
                <a:gd name="T105" fmla="*/ 1413 h 1582"/>
                <a:gd name="T106" fmla="*/ 1917 w 2002"/>
                <a:gd name="T107" fmla="*/ 1581 h 1582"/>
                <a:gd name="T108" fmla="*/ 1978 w 2002"/>
                <a:gd name="T109" fmla="*/ 1497 h 1582"/>
                <a:gd name="T110" fmla="*/ 1940 w 2002"/>
                <a:gd name="T111" fmla="*/ 1359 h 1582"/>
                <a:gd name="T112" fmla="*/ 1726 w 2002"/>
                <a:gd name="T113" fmla="*/ 1023 h 1582"/>
                <a:gd name="T114" fmla="*/ 1551 w 2002"/>
                <a:gd name="T115" fmla="*/ 748 h 1582"/>
                <a:gd name="T116" fmla="*/ 1490 w 2002"/>
                <a:gd name="T117" fmla="*/ 175 h 1582"/>
                <a:gd name="T118" fmla="*/ 1627 w 2002"/>
                <a:gd name="T119" fmla="*/ 137 h 1582"/>
                <a:gd name="T120" fmla="*/ 1490 w 2002"/>
                <a:gd name="T121" fmla="*/ 45 h 1582"/>
                <a:gd name="T122" fmla="*/ 1421 w 2002"/>
                <a:gd name="T123" fmla="*/ 7 h 1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002" h="1582">
                  <a:moveTo>
                    <a:pt x="1421" y="7"/>
                  </a:moveTo>
                  <a:lnTo>
                    <a:pt x="1421" y="7"/>
                  </a:lnTo>
                  <a:cubicBezTo>
                    <a:pt x="1413" y="38"/>
                    <a:pt x="1421" y="68"/>
                    <a:pt x="1390" y="76"/>
                  </a:cubicBezTo>
                  <a:cubicBezTo>
                    <a:pt x="1329" y="99"/>
                    <a:pt x="1261" y="84"/>
                    <a:pt x="1207" y="68"/>
                  </a:cubicBezTo>
                  <a:cubicBezTo>
                    <a:pt x="1161" y="61"/>
                    <a:pt x="1138" y="0"/>
                    <a:pt x="1092" y="0"/>
                  </a:cubicBezTo>
                  <a:cubicBezTo>
                    <a:pt x="1054" y="7"/>
                    <a:pt x="1047" y="61"/>
                    <a:pt x="1024" y="84"/>
                  </a:cubicBezTo>
                  <a:cubicBezTo>
                    <a:pt x="986" y="129"/>
                    <a:pt x="947" y="183"/>
                    <a:pt x="894" y="206"/>
                  </a:cubicBezTo>
                  <a:cubicBezTo>
                    <a:pt x="863" y="221"/>
                    <a:pt x="825" y="191"/>
                    <a:pt x="794" y="198"/>
                  </a:cubicBezTo>
                  <a:cubicBezTo>
                    <a:pt x="756" y="213"/>
                    <a:pt x="726" y="252"/>
                    <a:pt x="695" y="275"/>
                  </a:cubicBezTo>
                  <a:cubicBezTo>
                    <a:pt x="680" y="290"/>
                    <a:pt x="657" y="305"/>
                    <a:pt x="650" y="328"/>
                  </a:cubicBezTo>
                  <a:cubicBezTo>
                    <a:pt x="642" y="359"/>
                    <a:pt x="665" y="412"/>
                    <a:pt x="642" y="420"/>
                  </a:cubicBezTo>
                  <a:cubicBezTo>
                    <a:pt x="611" y="435"/>
                    <a:pt x="588" y="374"/>
                    <a:pt x="550" y="366"/>
                  </a:cubicBezTo>
                  <a:cubicBezTo>
                    <a:pt x="497" y="366"/>
                    <a:pt x="436" y="374"/>
                    <a:pt x="382" y="397"/>
                  </a:cubicBezTo>
                  <a:cubicBezTo>
                    <a:pt x="336" y="412"/>
                    <a:pt x="306" y="450"/>
                    <a:pt x="275" y="473"/>
                  </a:cubicBezTo>
                  <a:lnTo>
                    <a:pt x="275" y="473"/>
                  </a:lnTo>
                  <a:cubicBezTo>
                    <a:pt x="268" y="534"/>
                    <a:pt x="252" y="588"/>
                    <a:pt x="252" y="649"/>
                  </a:cubicBezTo>
                  <a:cubicBezTo>
                    <a:pt x="252" y="687"/>
                    <a:pt x="260" y="718"/>
                    <a:pt x="268" y="756"/>
                  </a:cubicBezTo>
                  <a:lnTo>
                    <a:pt x="268" y="756"/>
                  </a:lnTo>
                  <a:cubicBezTo>
                    <a:pt x="260" y="786"/>
                    <a:pt x="245" y="817"/>
                    <a:pt x="245" y="848"/>
                  </a:cubicBezTo>
                  <a:cubicBezTo>
                    <a:pt x="245" y="878"/>
                    <a:pt x="268" y="901"/>
                    <a:pt x="268" y="931"/>
                  </a:cubicBezTo>
                  <a:cubicBezTo>
                    <a:pt x="275" y="970"/>
                    <a:pt x="268" y="1015"/>
                    <a:pt x="252" y="1054"/>
                  </a:cubicBezTo>
                  <a:cubicBezTo>
                    <a:pt x="245" y="1077"/>
                    <a:pt x="214" y="1077"/>
                    <a:pt x="199" y="1100"/>
                  </a:cubicBezTo>
                  <a:cubicBezTo>
                    <a:pt x="199" y="1107"/>
                    <a:pt x="206" y="1123"/>
                    <a:pt x="214" y="1130"/>
                  </a:cubicBezTo>
                  <a:cubicBezTo>
                    <a:pt x="237" y="1145"/>
                    <a:pt x="275" y="1138"/>
                    <a:pt x="291" y="1153"/>
                  </a:cubicBezTo>
                  <a:cubicBezTo>
                    <a:pt x="306" y="1161"/>
                    <a:pt x="306" y="1184"/>
                    <a:pt x="291" y="1184"/>
                  </a:cubicBezTo>
                  <a:cubicBezTo>
                    <a:pt x="268" y="1199"/>
                    <a:pt x="237" y="1191"/>
                    <a:pt x="214" y="1199"/>
                  </a:cubicBezTo>
                  <a:cubicBezTo>
                    <a:pt x="199" y="1206"/>
                    <a:pt x="183" y="1229"/>
                    <a:pt x="168" y="1237"/>
                  </a:cubicBezTo>
                  <a:cubicBezTo>
                    <a:pt x="130" y="1237"/>
                    <a:pt x="92" y="1199"/>
                    <a:pt x="61" y="1214"/>
                  </a:cubicBezTo>
                  <a:cubicBezTo>
                    <a:pt x="31" y="1229"/>
                    <a:pt x="0" y="1260"/>
                    <a:pt x="0" y="1298"/>
                  </a:cubicBezTo>
                  <a:cubicBezTo>
                    <a:pt x="8" y="1329"/>
                    <a:pt x="54" y="1329"/>
                    <a:pt x="84" y="1344"/>
                  </a:cubicBezTo>
                  <a:lnTo>
                    <a:pt x="84" y="1344"/>
                  </a:lnTo>
                  <a:cubicBezTo>
                    <a:pt x="138" y="1344"/>
                    <a:pt x="191" y="1329"/>
                    <a:pt x="245" y="1336"/>
                  </a:cubicBezTo>
                  <a:cubicBezTo>
                    <a:pt x="291" y="1344"/>
                    <a:pt x="321" y="1375"/>
                    <a:pt x="359" y="1390"/>
                  </a:cubicBezTo>
                  <a:lnTo>
                    <a:pt x="359" y="1390"/>
                  </a:lnTo>
                  <a:cubicBezTo>
                    <a:pt x="382" y="1397"/>
                    <a:pt x="397" y="1413"/>
                    <a:pt x="413" y="1405"/>
                  </a:cubicBezTo>
                  <a:cubicBezTo>
                    <a:pt x="489" y="1375"/>
                    <a:pt x="558" y="1329"/>
                    <a:pt x="619" y="1275"/>
                  </a:cubicBezTo>
                  <a:cubicBezTo>
                    <a:pt x="642" y="1252"/>
                    <a:pt x="634" y="1245"/>
                    <a:pt x="657" y="1222"/>
                  </a:cubicBezTo>
                  <a:lnTo>
                    <a:pt x="657" y="1222"/>
                  </a:lnTo>
                  <a:cubicBezTo>
                    <a:pt x="665" y="1206"/>
                    <a:pt x="733" y="1168"/>
                    <a:pt x="741" y="1168"/>
                  </a:cubicBezTo>
                  <a:cubicBezTo>
                    <a:pt x="772" y="1153"/>
                    <a:pt x="833" y="1153"/>
                    <a:pt x="856" y="1176"/>
                  </a:cubicBezTo>
                  <a:cubicBezTo>
                    <a:pt x="871" y="1199"/>
                    <a:pt x="902" y="1206"/>
                    <a:pt x="925" y="1206"/>
                  </a:cubicBezTo>
                  <a:cubicBezTo>
                    <a:pt x="963" y="1206"/>
                    <a:pt x="993" y="1184"/>
                    <a:pt x="1031" y="1184"/>
                  </a:cubicBezTo>
                  <a:cubicBezTo>
                    <a:pt x="1039" y="1184"/>
                    <a:pt x="1047" y="1184"/>
                    <a:pt x="1054" y="1184"/>
                  </a:cubicBezTo>
                  <a:lnTo>
                    <a:pt x="1054" y="1184"/>
                  </a:lnTo>
                  <a:cubicBezTo>
                    <a:pt x="1062" y="1123"/>
                    <a:pt x="1062" y="1069"/>
                    <a:pt x="1085" y="1015"/>
                  </a:cubicBezTo>
                  <a:cubicBezTo>
                    <a:pt x="1092" y="992"/>
                    <a:pt x="1108" y="970"/>
                    <a:pt x="1123" y="954"/>
                  </a:cubicBezTo>
                  <a:cubicBezTo>
                    <a:pt x="1146" y="939"/>
                    <a:pt x="1177" y="931"/>
                    <a:pt x="1200" y="939"/>
                  </a:cubicBezTo>
                  <a:cubicBezTo>
                    <a:pt x="1238" y="954"/>
                    <a:pt x="1283" y="970"/>
                    <a:pt x="1314" y="1008"/>
                  </a:cubicBezTo>
                  <a:cubicBezTo>
                    <a:pt x="1329" y="1031"/>
                    <a:pt x="1306" y="1100"/>
                    <a:pt x="1299" y="1130"/>
                  </a:cubicBezTo>
                  <a:lnTo>
                    <a:pt x="1299" y="1130"/>
                  </a:lnTo>
                  <a:cubicBezTo>
                    <a:pt x="1329" y="1145"/>
                    <a:pt x="1352" y="1161"/>
                    <a:pt x="1383" y="1199"/>
                  </a:cubicBezTo>
                  <a:cubicBezTo>
                    <a:pt x="1444" y="1275"/>
                    <a:pt x="1551" y="1443"/>
                    <a:pt x="1658" y="1420"/>
                  </a:cubicBezTo>
                  <a:cubicBezTo>
                    <a:pt x="1749" y="1405"/>
                    <a:pt x="1788" y="1375"/>
                    <a:pt x="1872" y="1413"/>
                  </a:cubicBezTo>
                  <a:cubicBezTo>
                    <a:pt x="2001" y="1466"/>
                    <a:pt x="1917" y="1504"/>
                    <a:pt x="1917" y="1581"/>
                  </a:cubicBezTo>
                  <a:cubicBezTo>
                    <a:pt x="1925" y="1558"/>
                    <a:pt x="1971" y="1550"/>
                    <a:pt x="1978" y="1497"/>
                  </a:cubicBezTo>
                  <a:cubicBezTo>
                    <a:pt x="1978" y="1436"/>
                    <a:pt x="1963" y="1405"/>
                    <a:pt x="1940" y="1359"/>
                  </a:cubicBezTo>
                  <a:cubicBezTo>
                    <a:pt x="1894" y="1237"/>
                    <a:pt x="1788" y="1130"/>
                    <a:pt x="1726" y="1023"/>
                  </a:cubicBezTo>
                  <a:cubicBezTo>
                    <a:pt x="1681" y="939"/>
                    <a:pt x="1574" y="825"/>
                    <a:pt x="1551" y="748"/>
                  </a:cubicBezTo>
                  <a:cubicBezTo>
                    <a:pt x="1467" y="580"/>
                    <a:pt x="1314" y="328"/>
                    <a:pt x="1490" y="175"/>
                  </a:cubicBezTo>
                  <a:cubicBezTo>
                    <a:pt x="1513" y="160"/>
                    <a:pt x="1619" y="160"/>
                    <a:pt x="1627" y="137"/>
                  </a:cubicBezTo>
                  <a:cubicBezTo>
                    <a:pt x="1642" y="106"/>
                    <a:pt x="1513" y="61"/>
                    <a:pt x="1490" y="45"/>
                  </a:cubicBezTo>
                  <a:cubicBezTo>
                    <a:pt x="1467" y="30"/>
                    <a:pt x="1444" y="15"/>
                    <a:pt x="1421" y="7"/>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40" name="Freeform 110"/>
            <p:cNvSpPr>
              <a:spLocks noChangeArrowheads="1"/>
            </p:cNvSpPr>
            <p:nvPr/>
          </p:nvSpPr>
          <p:spPr bwMode="auto">
            <a:xfrm>
              <a:off x="7717923" y="6838950"/>
              <a:ext cx="100006" cy="92075"/>
            </a:xfrm>
            <a:custGeom>
              <a:avLst/>
              <a:gdLst>
                <a:gd name="T0" fmla="*/ 0 w 276"/>
                <a:gd name="T1" fmla="*/ 253 h 254"/>
                <a:gd name="T2" fmla="*/ 0 w 276"/>
                <a:gd name="T3" fmla="*/ 253 h 254"/>
                <a:gd name="T4" fmla="*/ 245 w 276"/>
                <a:gd name="T5" fmla="*/ 199 h 254"/>
                <a:gd name="T6" fmla="*/ 245 w 276"/>
                <a:gd name="T7" fmla="*/ 199 h 254"/>
                <a:gd name="T8" fmla="*/ 260 w 276"/>
                <a:gd name="T9" fmla="*/ 77 h 254"/>
                <a:gd name="T10" fmla="*/ 146 w 276"/>
                <a:gd name="T11" fmla="*/ 8 h 254"/>
                <a:gd name="T12" fmla="*/ 69 w 276"/>
                <a:gd name="T13" fmla="*/ 23 h 254"/>
                <a:gd name="T14" fmla="*/ 31 w 276"/>
                <a:gd name="T15" fmla="*/ 84 h 254"/>
                <a:gd name="T16" fmla="*/ 0 w 276"/>
                <a:gd name="T17" fmla="*/ 253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6" h="254">
                  <a:moveTo>
                    <a:pt x="0" y="253"/>
                  </a:moveTo>
                  <a:lnTo>
                    <a:pt x="0" y="253"/>
                  </a:lnTo>
                  <a:cubicBezTo>
                    <a:pt x="100" y="245"/>
                    <a:pt x="168" y="176"/>
                    <a:pt x="245" y="199"/>
                  </a:cubicBezTo>
                  <a:lnTo>
                    <a:pt x="245" y="199"/>
                  </a:lnTo>
                  <a:cubicBezTo>
                    <a:pt x="252" y="169"/>
                    <a:pt x="275" y="100"/>
                    <a:pt x="260" y="77"/>
                  </a:cubicBezTo>
                  <a:cubicBezTo>
                    <a:pt x="229" y="39"/>
                    <a:pt x="184" y="23"/>
                    <a:pt x="146" y="8"/>
                  </a:cubicBezTo>
                  <a:cubicBezTo>
                    <a:pt x="123" y="0"/>
                    <a:pt x="92" y="8"/>
                    <a:pt x="69" y="23"/>
                  </a:cubicBezTo>
                  <a:cubicBezTo>
                    <a:pt x="54" y="39"/>
                    <a:pt x="38" y="61"/>
                    <a:pt x="31" y="84"/>
                  </a:cubicBezTo>
                  <a:cubicBezTo>
                    <a:pt x="8" y="138"/>
                    <a:pt x="8" y="192"/>
                    <a:pt x="0" y="253"/>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41" name="Freeform 111"/>
            <p:cNvSpPr>
              <a:spLocks noChangeArrowheads="1"/>
            </p:cNvSpPr>
            <p:nvPr/>
          </p:nvSpPr>
          <p:spPr bwMode="auto">
            <a:xfrm>
              <a:off x="7000419" y="6070601"/>
              <a:ext cx="169852" cy="150813"/>
            </a:xfrm>
            <a:custGeom>
              <a:avLst/>
              <a:gdLst>
                <a:gd name="T0" fmla="*/ 23 w 474"/>
                <a:gd name="T1" fmla="*/ 221 h 421"/>
                <a:gd name="T2" fmla="*/ 23 w 474"/>
                <a:gd name="T3" fmla="*/ 221 h 421"/>
                <a:gd name="T4" fmla="*/ 122 w 474"/>
                <a:gd name="T5" fmla="*/ 252 h 421"/>
                <a:gd name="T6" fmla="*/ 175 w 474"/>
                <a:gd name="T7" fmla="*/ 282 h 421"/>
                <a:gd name="T8" fmla="*/ 221 w 474"/>
                <a:gd name="T9" fmla="*/ 351 h 421"/>
                <a:gd name="T10" fmla="*/ 267 w 474"/>
                <a:gd name="T11" fmla="*/ 389 h 421"/>
                <a:gd name="T12" fmla="*/ 305 w 474"/>
                <a:gd name="T13" fmla="*/ 366 h 421"/>
                <a:gd name="T14" fmla="*/ 382 w 474"/>
                <a:gd name="T15" fmla="*/ 420 h 421"/>
                <a:gd name="T16" fmla="*/ 405 w 474"/>
                <a:gd name="T17" fmla="*/ 359 h 421"/>
                <a:gd name="T18" fmla="*/ 382 w 474"/>
                <a:gd name="T19" fmla="*/ 298 h 421"/>
                <a:gd name="T20" fmla="*/ 435 w 474"/>
                <a:gd name="T21" fmla="*/ 336 h 421"/>
                <a:gd name="T22" fmla="*/ 435 w 474"/>
                <a:gd name="T23" fmla="*/ 336 h 421"/>
                <a:gd name="T24" fmla="*/ 443 w 474"/>
                <a:gd name="T25" fmla="*/ 252 h 421"/>
                <a:gd name="T26" fmla="*/ 405 w 474"/>
                <a:gd name="T27" fmla="*/ 183 h 421"/>
                <a:gd name="T28" fmla="*/ 458 w 474"/>
                <a:gd name="T29" fmla="*/ 130 h 421"/>
                <a:gd name="T30" fmla="*/ 458 w 474"/>
                <a:gd name="T31" fmla="*/ 61 h 421"/>
                <a:gd name="T32" fmla="*/ 420 w 474"/>
                <a:gd name="T33" fmla="*/ 61 h 421"/>
                <a:gd name="T34" fmla="*/ 420 w 474"/>
                <a:gd name="T35" fmla="*/ 61 h 421"/>
                <a:gd name="T36" fmla="*/ 389 w 474"/>
                <a:gd name="T37" fmla="*/ 76 h 421"/>
                <a:gd name="T38" fmla="*/ 328 w 474"/>
                <a:gd name="T39" fmla="*/ 46 h 421"/>
                <a:gd name="T40" fmla="*/ 244 w 474"/>
                <a:gd name="T41" fmla="*/ 76 h 421"/>
                <a:gd name="T42" fmla="*/ 221 w 474"/>
                <a:gd name="T43" fmla="*/ 107 h 421"/>
                <a:gd name="T44" fmla="*/ 145 w 474"/>
                <a:gd name="T45" fmla="*/ 15 h 421"/>
                <a:gd name="T46" fmla="*/ 61 w 474"/>
                <a:gd name="T47" fmla="*/ 15 h 421"/>
                <a:gd name="T48" fmla="*/ 46 w 474"/>
                <a:gd name="T49" fmla="*/ 84 h 421"/>
                <a:gd name="T50" fmla="*/ 7 w 474"/>
                <a:gd name="T51" fmla="*/ 99 h 421"/>
                <a:gd name="T52" fmla="*/ 23 w 474"/>
                <a:gd name="T53" fmla="*/ 221 h 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74" h="421">
                  <a:moveTo>
                    <a:pt x="23" y="221"/>
                  </a:moveTo>
                  <a:lnTo>
                    <a:pt x="23" y="221"/>
                  </a:lnTo>
                  <a:cubicBezTo>
                    <a:pt x="53" y="229"/>
                    <a:pt x="91" y="244"/>
                    <a:pt x="122" y="252"/>
                  </a:cubicBezTo>
                  <a:cubicBezTo>
                    <a:pt x="137" y="259"/>
                    <a:pt x="160" y="267"/>
                    <a:pt x="175" y="282"/>
                  </a:cubicBezTo>
                  <a:cubicBezTo>
                    <a:pt x="198" y="298"/>
                    <a:pt x="206" y="328"/>
                    <a:pt x="221" y="351"/>
                  </a:cubicBezTo>
                  <a:cubicBezTo>
                    <a:pt x="236" y="366"/>
                    <a:pt x="244" y="382"/>
                    <a:pt x="267" y="389"/>
                  </a:cubicBezTo>
                  <a:cubicBezTo>
                    <a:pt x="282" y="389"/>
                    <a:pt x="290" y="366"/>
                    <a:pt x="305" y="366"/>
                  </a:cubicBezTo>
                  <a:cubicBezTo>
                    <a:pt x="336" y="374"/>
                    <a:pt x="351" y="420"/>
                    <a:pt x="382" y="420"/>
                  </a:cubicBezTo>
                  <a:cubicBezTo>
                    <a:pt x="397" y="412"/>
                    <a:pt x="405" y="382"/>
                    <a:pt x="405" y="359"/>
                  </a:cubicBezTo>
                  <a:cubicBezTo>
                    <a:pt x="405" y="336"/>
                    <a:pt x="366" y="313"/>
                    <a:pt x="382" y="298"/>
                  </a:cubicBezTo>
                  <a:cubicBezTo>
                    <a:pt x="405" y="290"/>
                    <a:pt x="420" y="321"/>
                    <a:pt x="435" y="336"/>
                  </a:cubicBezTo>
                  <a:lnTo>
                    <a:pt x="435" y="336"/>
                  </a:lnTo>
                  <a:cubicBezTo>
                    <a:pt x="435" y="313"/>
                    <a:pt x="450" y="282"/>
                    <a:pt x="443" y="252"/>
                  </a:cubicBezTo>
                  <a:cubicBezTo>
                    <a:pt x="443" y="229"/>
                    <a:pt x="405" y="206"/>
                    <a:pt x="405" y="183"/>
                  </a:cubicBezTo>
                  <a:cubicBezTo>
                    <a:pt x="412" y="152"/>
                    <a:pt x="450" y="152"/>
                    <a:pt x="458" y="130"/>
                  </a:cubicBezTo>
                  <a:cubicBezTo>
                    <a:pt x="473" y="114"/>
                    <a:pt x="473" y="84"/>
                    <a:pt x="458" y="61"/>
                  </a:cubicBezTo>
                  <a:cubicBezTo>
                    <a:pt x="458" y="53"/>
                    <a:pt x="435" y="61"/>
                    <a:pt x="420" y="61"/>
                  </a:cubicBezTo>
                  <a:lnTo>
                    <a:pt x="420" y="61"/>
                  </a:lnTo>
                  <a:cubicBezTo>
                    <a:pt x="412" y="69"/>
                    <a:pt x="397" y="76"/>
                    <a:pt x="389" y="76"/>
                  </a:cubicBezTo>
                  <a:cubicBezTo>
                    <a:pt x="366" y="69"/>
                    <a:pt x="351" y="46"/>
                    <a:pt x="328" y="46"/>
                  </a:cubicBezTo>
                  <a:cubicBezTo>
                    <a:pt x="298" y="46"/>
                    <a:pt x="267" y="61"/>
                    <a:pt x="244" y="76"/>
                  </a:cubicBezTo>
                  <a:cubicBezTo>
                    <a:pt x="229" y="76"/>
                    <a:pt x="229" y="114"/>
                    <a:pt x="221" y="107"/>
                  </a:cubicBezTo>
                  <a:cubicBezTo>
                    <a:pt x="183" y="84"/>
                    <a:pt x="183" y="30"/>
                    <a:pt x="145" y="15"/>
                  </a:cubicBezTo>
                  <a:cubicBezTo>
                    <a:pt x="122" y="0"/>
                    <a:pt x="84" y="0"/>
                    <a:pt x="61" y="15"/>
                  </a:cubicBezTo>
                  <a:cubicBezTo>
                    <a:pt x="38" y="30"/>
                    <a:pt x="61" y="61"/>
                    <a:pt x="46" y="84"/>
                  </a:cubicBezTo>
                  <a:cubicBezTo>
                    <a:pt x="46" y="91"/>
                    <a:pt x="15" y="91"/>
                    <a:pt x="7" y="99"/>
                  </a:cubicBezTo>
                  <a:cubicBezTo>
                    <a:pt x="0" y="137"/>
                    <a:pt x="15" y="183"/>
                    <a:pt x="23" y="221"/>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42" name="Freeform 112"/>
            <p:cNvSpPr>
              <a:spLocks noChangeArrowheads="1"/>
            </p:cNvSpPr>
            <p:nvPr/>
          </p:nvSpPr>
          <p:spPr bwMode="auto">
            <a:xfrm>
              <a:off x="7230592" y="6091238"/>
              <a:ext cx="88894" cy="88900"/>
            </a:xfrm>
            <a:custGeom>
              <a:avLst/>
              <a:gdLst>
                <a:gd name="T0" fmla="*/ 100 w 246"/>
                <a:gd name="T1" fmla="*/ 221 h 245"/>
                <a:gd name="T2" fmla="*/ 100 w 246"/>
                <a:gd name="T3" fmla="*/ 221 h 245"/>
                <a:gd name="T4" fmla="*/ 237 w 246"/>
                <a:gd name="T5" fmla="*/ 244 h 245"/>
                <a:gd name="T6" fmla="*/ 237 w 246"/>
                <a:gd name="T7" fmla="*/ 244 h 245"/>
                <a:gd name="T8" fmla="*/ 237 w 246"/>
                <a:gd name="T9" fmla="*/ 198 h 245"/>
                <a:gd name="T10" fmla="*/ 184 w 246"/>
                <a:gd name="T11" fmla="*/ 175 h 245"/>
                <a:gd name="T12" fmla="*/ 153 w 246"/>
                <a:gd name="T13" fmla="*/ 130 h 245"/>
                <a:gd name="T14" fmla="*/ 199 w 246"/>
                <a:gd name="T15" fmla="*/ 107 h 245"/>
                <a:gd name="T16" fmla="*/ 153 w 246"/>
                <a:gd name="T17" fmla="*/ 38 h 245"/>
                <a:gd name="T18" fmla="*/ 153 w 246"/>
                <a:gd name="T19" fmla="*/ 38 h 245"/>
                <a:gd name="T20" fmla="*/ 69 w 246"/>
                <a:gd name="T21" fmla="*/ 8 h 245"/>
                <a:gd name="T22" fmla="*/ 46 w 246"/>
                <a:gd name="T23" fmla="*/ 61 h 245"/>
                <a:gd name="T24" fmla="*/ 31 w 246"/>
                <a:gd name="T25" fmla="*/ 76 h 245"/>
                <a:gd name="T26" fmla="*/ 46 w 246"/>
                <a:gd name="T27" fmla="*/ 99 h 245"/>
                <a:gd name="T28" fmla="*/ 16 w 246"/>
                <a:gd name="T29" fmla="*/ 206 h 245"/>
                <a:gd name="T30" fmla="*/ 100 w 246"/>
                <a:gd name="T31" fmla="*/ 22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46" h="245">
                  <a:moveTo>
                    <a:pt x="100" y="221"/>
                  </a:moveTo>
                  <a:lnTo>
                    <a:pt x="100" y="221"/>
                  </a:lnTo>
                  <a:cubicBezTo>
                    <a:pt x="237" y="244"/>
                    <a:pt x="237" y="244"/>
                    <a:pt x="237" y="244"/>
                  </a:cubicBezTo>
                  <a:lnTo>
                    <a:pt x="237" y="244"/>
                  </a:lnTo>
                  <a:cubicBezTo>
                    <a:pt x="237" y="229"/>
                    <a:pt x="245" y="214"/>
                    <a:pt x="237" y="198"/>
                  </a:cubicBezTo>
                  <a:cubicBezTo>
                    <a:pt x="229" y="183"/>
                    <a:pt x="199" y="191"/>
                    <a:pt x="184" y="175"/>
                  </a:cubicBezTo>
                  <a:cubicBezTo>
                    <a:pt x="168" y="168"/>
                    <a:pt x="153" y="145"/>
                    <a:pt x="153" y="130"/>
                  </a:cubicBezTo>
                  <a:cubicBezTo>
                    <a:pt x="161" y="114"/>
                    <a:pt x="199" y="122"/>
                    <a:pt x="199" y="107"/>
                  </a:cubicBezTo>
                  <a:cubicBezTo>
                    <a:pt x="199" y="76"/>
                    <a:pt x="168" y="61"/>
                    <a:pt x="153" y="38"/>
                  </a:cubicBezTo>
                  <a:lnTo>
                    <a:pt x="153" y="38"/>
                  </a:lnTo>
                  <a:cubicBezTo>
                    <a:pt x="123" y="30"/>
                    <a:pt x="100" y="0"/>
                    <a:pt x="69" y="8"/>
                  </a:cubicBezTo>
                  <a:cubicBezTo>
                    <a:pt x="54" y="8"/>
                    <a:pt x="62" y="46"/>
                    <a:pt x="46" y="61"/>
                  </a:cubicBezTo>
                  <a:cubicBezTo>
                    <a:pt x="39" y="69"/>
                    <a:pt x="31" y="69"/>
                    <a:pt x="31" y="76"/>
                  </a:cubicBezTo>
                  <a:cubicBezTo>
                    <a:pt x="23" y="84"/>
                    <a:pt x="46" y="91"/>
                    <a:pt x="46" y="99"/>
                  </a:cubicBezTo>
                  <a:cubicBezTo>
                    <a:pt x="39" y="137"/>
                    <a:pt x="0" y="168"/>
                    <a:pt x="16" y="206"/>
                  </a:cubicBezTo>
                  <a:cubicBezTo>
                    <a:pt x="23" y="229"/>
                    <a:pt x="69" y="214"/>
                    <a:pt x="100" y="221"/>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43" name="Freeform 113"/>
            <p:cNvSpPr>
              <a:spLocks noChangeArrowheads="1"/>
            </p:cNvSpPr>
            <p:nvPr/>
          </p:nvSpPr>
          <p:spPr bwMode="auto">
            <a:xfrm>
              <a:off x="7181383" y="5954714"/>
              <a:ext cx="131754" cy="109537"/>
            </a:xfrm>
            <a:custGeom>
              <a:avLst/>
              <a:gdLst>
                <a:gd name="T0" fmla="*/ 366 w 367"/>
                <a:gd name="T1" fmla="*/ 229 h 306"/>
                <a:gd name="T2" fmla="*/ 366 w 367"/>
                <a:gd name="T3" fmla="*/ 229 h 306"/>
                <a:gd name="T4" fmla="*/ 343 w 367"/>
                <a:gd name="T5" fmla="*/ 298 h 306"/>
                <a:gd name="T6" fmla="*/ 343 w 367"/>
                <a:gd name="T7" fmla="*/ 298 h 306"/>
                <a:gd name="T8" fmla="*/ 237 w 367"/>
                <a:gd name="T9" fmla="*/ 305 h 306"/>
                <a:gd name="T10" fmla="*/ 183 w 367"/>
                <a:gd name="T11" fmla="*/ 305 h 306"/>
                <a:gd name="T12" fmla="*/ 107 w 367"/>
                <a:gd name="T13" fmla="*/ 260 h 306"/>
                <a:gd name="T14" fmla="*/ 84 w 367"/>
                <a:gd name="T15" fmla="*/ 283 h 306"/>
                <a:gd name="T16" fmla="*/ 0 w 367"/>
                <a:gd name="T17" fmla="*/ 260 h 306"/>
                <a:gd name="T18" fmla="*/ 0 w 367"/>
                <a:gd name="T19" fmla="*/ 260 h 306"/>
                <a:gd name="T20" fmla="*/ 46 w 367"/>
                <a:gd name="T21" fmla="*/ 191 h 306"/>
                <a:gd name="T22" fmla="*/ 61 w 367"/>
                <a:gd name="T23" fmla="*/ 115 h 306"/>
                <a:gd name="T24" fmla="*/ 153 w 367"/>
                <a:gd name="T25" fmla="*/ 31 h 306"/>
                <a:gd name="T26" fmla="*/ 244 w 367"/>
                <a:gd name="T27" fmla="*/ 0 h 306"/>
                <a:gd name="T28" fmla="*/ 244 w 367"/>
                <a:gd name="T29" fmla="*/ 0 h 306"/>
                <a:gd name="T30" fmla="*/ 313 w 367"/>
                <a:gd name="T31" fmla="*/ 61 h 306"/>
                <a:gd name="T32" fmla="*/ 321 w 367"/>
                <a:gd name="T33" fmla="*/ 76 h 306"/>
                <a:gd name="T34" fmla="*/ 366 w 367"/>
                <a:gd name="T35" fmla="*/ 229 h 3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67" h="306">
                  <a:moveTo>
                    <a:pt x="366" y="229"/>
                  </a:moveTo>
                  <a:lnTo>
                    <a:pt x="366" y="229"/>
                  </a:lnTo>
                  <a:cubicBezTo>
                    <a:pt x="343" y="298"/>
                    <a:pt x="343" y="298"/>
                    <a:pt x="343" y="298"/>
                  </a:cubicBezTo>
                  <a:lnTo>
                    <a:pt x="343" y="298"/>
                  </a:lnTo>
                  <a:cubicBezTo>
                    <a:pt x="305" y="298"/>
                    <a:pt x="275" y="305"/>
                    <a:pt x="237" y="305"/>
                  </a:cubicBezTo>
                  <a:cubicBezTo>
                    <a:pt x="214" y="305"/>
                    <a:pt x="199" y="305"/>
                    <a:pt x="183" y="305"/>
                  </a:cubicBezTo>
                  <a:cubicBezTo>
                    <a:pt x="153" y="290"/>
                    <a:pt x="137" y="267"/>
                    <a:pt x="107" y="260"/>
                  </a:cubicBezTo>
                  <a:cubicBezTo>
                    <a:pt x="99" y="252"/>
                    <a:pt x="99" y="283"/>
                    <a:pt x="84" y="283"/>
                  </a:cubicBezTo>
                  <a:cubicBezTo>
                    <a:pt x="53" y="283"/>
                    <a:pt x="30" y="267"/>
                    <a:pt x="0" y="260"/>
                  </a:cubicBezTo>
                  <a:lnTo>
                    <a:pt x="0" y="260"/>
                  </a:lnTo>
                  <a:cubicBezTo>
                    <a:pt x="15" y="237"/>
                    <a:pt x="38" y="214"/>
                    <a:pt x="46" y="191"/>
                  </a:cubicBezTo>
                  <a:cubicBezTo>
                    <a:pt x="53" y="168"/>
                    <a:pt x="53" y="137"/>
                    <a:pt x="61" y="115"/>
                  </a:cubicBezTo>
                  <a:cubicBezTo>
                    <a:pt x="84" y="84"/>
                    <a:pt x="122" y="53"/>
                    <a:pt x="153" y="31"/>
                  </a:cubicBezTo>
                  <a:cubicBezTo>
                    <a:pt x="183" y="8"/>
                    <a:pt x="214" y="8"/>
                    <a:pt x="244" y="0"/>
                  </a:cubicBezTo>
                  <a:lnTo>
                    <a:pt x="244" y="0"/>
                  </a:lnTo>
                  <a:cubicBezTo>
                    <a:pt x="282" y="23"/>
                    <a:pt x="313" y="46"/>
                    <a:pt x="313" y="61"/>
                  </a:cubicBezTo>
                  <a:cubicBezTo>
                    <a:pt x="321" y="61"/>
                    <a:pt x="321" y="69"/>
                    <a:pt x="321" y="76"/>
                  </a:cubicBezTo>
                  <a:cubicBezTo>
                    <a:pt x="252" y="92"/>
                    <a:pt x="359" y="198"/>
                    <a:pt x="366" y="229"/>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44" name="Freeform 114"/>
            <p:cNvSpPr>
              <a:spLocks noChangeArrowheads="1"/>
            </p:cNvSpPr>
            <p:nvPr/>
          </p:nvSpPr>
          <p:spPr bwMode="auto">
            <a:xfrm>
              <a:off x="7143285" y="6045200"/>
              <a:ext cx="161914" cy="171450"/>
            </a:xfrm>
            <a:custGeom>
              <a:avLst/>
              <a:gdLst>
                <a:gd name="T0" fmla="*/ 23 w 451"/>
                <a:gd name="T1" fmla="*/ 130 h 475"/>
                <a:gd name="T2" fmla="*/ 23 w 451"/>
                <a:gd name="T3" fmla="*/ 130 h 475"/>
                <a:gd name="T4" fmla="*/ 15 w 451"/>
                <a:gd name="T5" fmla="*/ 84 h 475"/>
                <a:gd name="T6" fmla="*/ 84 w 451"/>
                <a:gd name="T7" fmla="*/ 69 h 475"/>
                <a:gd name="T8" fmla="*/ 107 w 451"/>
                <a:gd name="T9" fmla="*/ 8 h 475"/>
                <a:gd name="T10" fmla="*/ 107 w 451"/>
                <a:gd name="T11" fmla="*/ 8 h 475"/>
                <a:gd name="T12" fmla="*/ 191 w 451"/>
                <a:gd name="T13" fmla="*/ 31 h 475"/>
                <a:gd name="T14" fmla="*/ 214 w 451"/>
                <a:gd name="T15" fmla="*/ 8 h 475"/>
                <a:gd name="T16" fmla="*/ 290 w 451"/>
                <a:gd name="T17" fmla="*/ 53 h 475"/>
                <a:gd name="T18" fmla="*/ 344 w 451"/>
                <a:gd name="T19" fmla="*/ 53 h 475"/>
                <a:gd name="T20" fmla="*/ 450 w 451"/>
                <a:gd name="T21" fmla="*/ 46 h 475"/>
                <a:gd name="T22" fmla="*/ 450 w 451"/>
                <a:gd name="T23" fmla="*/ 46 h 475"/>
                <a:gd name="T24" fmla="*/ 443 w 451"/>
                <a:gd name="T25" fmla="*/ 99 h 475"/>
                <a:gd name="T26" fmla="*/ 397 w 451"/>
                <a:gd name="T27" fmla="*/ 168 h 475"/>
                <a:gd name="T28" fmla="*/ 397 w 451"/>
                <a:gd name="T29" fmla="*/ 168 h 475"/>
                <a:gd name="T30" fmla="*/ 313 w 451"/>
                <a:gd name="T31" fmla="*/ 138 h 475"/>
                <a:gd name="T32" fmla="*/ 290 w 451"/>
                <a:gd name="T33" fmla="*/ 191 h 475"/>
                <a:gd name="T34" fmla="*/ 275 w 451"/>
                <a:gd name="T35" fmla="*/ 206 h 475"/>
                <a:gd name="T36" fmla="*/ 290 w 451"/>
                <a:gd name="T37" fmla="*/ 229 h 475"/>
                <a:gd name="T38" fmla="*/ 260 w 451"/>
                <a:gd name="T39" fmla="*/ 336 h 475"/>
                <a:gd name="T40" fmla="*/ 344 w 451"/>
                <a:gd name="T41" fmla="*/ 351 h 475"/>
                <a:gd name="T42" fmla="*/ 344 w 451"/>
                <a:gd name="T43" fmla="*/ 351 h 475"/>
                <a:gd name="T44" fmla="*/ 321 w 451"/>
                <a:gd name="T45" fmla="*/ 397 h 475"/>
                <a:gd name="T46" fmla="*/ 275 w 451"/>
                <a:gd name="T47" fmla="*/ 420 h 475"/>
                <a:gd name="T48" fmla="*/ 176 w 451"/>
                <a:gd name="T49" fmla="*/ 474 h 475"/>
                <a:gd name="T50" fmla="*/ 168 w 451"/>
                <a:gd name="T51" fmla="*/ 458 h 475"/>
                <a:gd name="T52" fmla="*/ 137 w 451"/>
                <a:gd name="T53" fmla="*/ 466 h 475"/>
                <a:gd name="T54" fmla="*/ 130 w 451"/>
                <a:gd name="T55" fmla="*/ 413 h 475"/>
                <a:gd name="T56" fmla="*/ 99 w 451"/>
                <a:gd name="T57" fmla="*/ 413 h 475"/>
                <a:gd name="T58" fmla="*/ 76 w 451"/>
                <a:gd name="T59" fmla="*/ 397 h 475"/>
                <a:gd name="T60" fmla="*/ 69 w 451"/>
                <a:gd name="T61" fmla="*/ 443 h 475"/>
                <a:gd name="T62" fmla="*/ 38 w 451"/>
                <a:gd name="T63" fmla="*/ 405 h 475"/>
                <a:gd name="T64" fmla="*/ 38 w 451"/>
                <a:gd name="T65" fmla="*/ 405 h 475"/>
                <a:gd name="T66" fmla="*/ 46 w 451"/>
                <a:gd name="T67" fmla="*/ 321 h 475"/>
                <a:gd name="T68" fmla="*/ 8 w 451"/>
                <a:gd name="T69" fmla="*/ 252 h 475"/>
                <a:gd name="T70" fmla="*/ 61 w 451"/>
                <a:gd name="T71" fmla="*/ 199 h 475"/>
                <a:gd name="T72" fmla="*/ 61 w 451"/>
                <a:gd name="T73" fmla="*/ 130 h 475"/>
                <a:gd name="T74" fmla="*/ 23 w 451"/>
                <a:gd name="T75" fmla="*/ 130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51" h="475">
                  <a:moveTo>
                    <a:pt x="23" y="130"/>
                  </a:moveTo>
                  <a:lnTo>
                    <a:pt x="23" y="130"/>
                  </a:lnTo>
                  <a:cubicBezTo>
                    <a:pt x="23" y="115"/>
                    <a:pt x="0" y="99"/>
                    <a:pt x="15" y="84"/>
                  </a:cubicBezTo>
                  <a:cubicBezTo>
                    <a:pt x="31" y="69"/>
                    <a:pt x="69" y="84"/>
                    <a:pt x="84" y="69"/>
                  </a:cubicBezTo>
                  <a:cubicBezTo>
                    <a:pt x="107" y="53"/>
                    <a:pt x="99" y="23"/>
                    <a:pt x="107" y="8"/>
                  </a:cubicBezTo>
                  <a:lnTo>
                    <a:pt x="107" y="8"/>
                  </a:lnTo>
                  <a:cubicBezTo>
                    <a:pt x="137" y="15"/>
                    <a:pt x="160" y="31"/>
                    <a:pt x="191" y="31"/>
                  </a:cubicBezTo>
                  <a:cubicBezTo>
                    <a:pt x="206" y="31"/>
                    <a:pt x="206" y="0"/>
                    <a:pt x="214" y="8"/>
                  </a:cubicBezTo>
                  <a:cubicBezTo>
                    <a:pt x="244" y="15"/>
                    <a:pt x="260" y="38"/>
                    <a:pt x="290" y="53"/>
                  </a:cubicBezTo>
                  <a:cubicBezTo>
                    <a:pt x="306" y="53"/>
                    <a:pt x="321" y="53"/>
                    <a:pt x="344" y="53"/>
                  </a:cubicBezTo>
                  <a:cubicBezTo>
                    <a:pt x="382" y="53"/>
                    <a:pt x="412" y="46"/>
                    <a:pt x="450" y="46"/>
                  </a:cubicBezTo>
                  <a:lnTo>
                    <a:pt x="450" y="46"/>
                  </a:lnTo>
                  <a:cubicBezTo>
                    <a:pt x="443" y="99"/>
                    <a:pt x="443" y="99"/>
                    <a:pt x="443" y="99"/>
                  </a:cubicBezTo>
                  <a:cubicBezTo>
                    <a:pt x="397" y="168"/>
                    <a:pt x="397" y="168"/>
                    <a:pt x="397" y="168"/>
                  </a:cubicBezTo>
                  <a:lnTo>
                    <a:pt x="397" y="168"/>
                  </a:lnTo>
                  <a:cubicBezTo>
                    <a:pt x="367" y="160"/>
                    <a:pt x="344" y="130"/>
                    <a:pt x="313" y="138"/>
                  </a:cubicBezTo>
                  <a:cubicBezTo>
                    <a:pt x="298" y="138"/>
                    <a:pt x="306" y="176"/>
                    <a:pt x="290" y="191"/>
                  </a:cubicBezTo>
                  <a:cubicBezTo>
                    <a:pt x="283" y="199"/>
                    <a:pt x="275" y="199"/>
                    <a:pt x="275" y="206"/>
                  </a:cubicBezTo>
                  <a:cubicBezTo>
                    <a:pt x="267" y="214"/>
                    <a:pt x="290" y="221"/>
                    <a:pt x="290" y="229"/>
                  </a:cubicBezTo>
                  <a:cubicBezTo>
                    <a:pt x="283" y="267"/>
                    <a:pt x="244" y="298"/>
                    <a:pt x="260" y="336"/>
                  </a:cubicBezTo>
                  <a:cubicBezTo>
                    <a:pt x="267" y="359"/>
                    <a:pt x="313" y="344"/>
                    <a:pt x="344" y="351"/>
                  </a:cubicBezTo>
                  <a:lnTo>
                    <a:pt x="344" y="351"/>
                  </a:lnTo>
                  <a:cubicBezTo>
                    <a:pt x="336" y="367"/>
                    <a:pt x="336" y="382"/>
                    <a:pt x="321" y="397"/>
                  </a:cubicBezTo>
                  <a:cubicBezTo>
                    <a:pt x="313" y="405"/>
                    <a:pt x="290" y="413"/>
                    <a:pt x="275" y="420"/>
                  </a:cubicBezTo>
                  <a:cubicBezTo>
                    <a:pt x="244" y="435"/>
                    <a:pt x="214" y="458"/>
                    <a:pt x="176" y="474"/>
                  </a:cubicBezTo>
                  <a:cubicBezTo>
                    <a:pt x="176" y="474"/>
                    <a:pt x="176" y="458"/>
                    <a:pt x="168" y="458"/>
                  </a:cubicBezTo>
                  <a:cubicBezTo>
                    <a:pt x="160" y="458"/>
                    <a:pt x="145" y="474"/>
                    <a:pt x="137" y="466"/>
                  </a:cubicBezTo>
                  <a:cubicBezTo>
                    <a:pt x="122" y="451"/>
                    <a:pt x="137" y="428"/>
                    <a:pt x="130" y="413"/>
                  </a:cubicBezTo>
                  <a:cubicBezTo>
                    <a:pt x="122" y="405"/>
                    <a:pt x="107" y="420"/>
                    <a:pt x="99" y="413"/>
                  </a:cubicBezTo>
                  <a:cubicBezTo>
                    <a:pt x="92" y="413"/>
                    <a:pt x="84" y="397"/>
                    <a:pt x="76" y="397"/>
                  </a:cubicBezTo>
                  <a:cubicBezTo>
                    <a:pt x="69" y="413"/>
                    <a:pt x="84" y="443"/>
                    <a:pt x="69" y="443"/>
                  </a:cubicBezTo>
                  <a:cubicBezTo>
                    <a:pt x="53" y="443"/>
                    <a:pt x="46" y="420"/>
                    <a:pt x="38" y="405"/>
                  </a:cubicBezTo>
                  <a:lnTo>
                    <a:pt x="38" y="405"/>
                  </a:lnTo>
                  <a:cubicBezTo>
                    <a:pt x="38" y="382"/>
                    <a:pt x="53" y="351"/>
                    <a:pt x="46" y="321"/>
                  </a:cubicBezTo>
                  <a:cubicBezTo>
                    <a:pt x="46" y="298"/>
                    <a:pt x="8" y="275"/>
                    <a:pt x="8" y="252"/>
                  </a:cubicBezTo>
                  <a:cubicBezTo>
                    <a:pt x="15" y="221"/>
                    <a:pt x="53" y="221"/>
                    <a:pt x="61" y="199"/>
                  </a:cubicBezTo>
                  <a:cubicBezTo>
                    <a:pt x="76" y="183"/>
                    <a:pt x="76" y="153"/>
                    <a:pt x="61" y="130"/>
                  </a:cubicBezTo>
                  <a:cubicBezTo>
                    <a:pt x="61" y="122"/>
                    <a:pt x="38" y="130"/>
                    <a:pt x="23" y="130"/>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45" name="Freeform 115"/>
            <p:cNvSpPr>
              <a:spLocks noChangeArrowheads="1"/>
            </p:cNvSpPr>
            <p:nvPr/>
          </p:nvSpPr>
          <p:spPr bwMode="auto">
            <a:xfrm>
              <a:off x="7286151" y="6037263"/>
              <a:ext cx="225410" cy="157162"/>
            </a:xfrm>
            <a:custGeom>
              <a:avLst/>
              <a:gdLst>
                <a:gd name="T0" fmla="*/ 626 w 627"/>
                <a:gd name="T1" fmla="*/ 222 h 437"/>
                <a:gd name="T2" fmla="*/ 626 w 627"/>
                <a:gd name="T3" fmla="*/ 222 h 437"/>
                <a:gd name="T4" fmla="*/ 558 w 627"/>
                <a:gd name="T5" fmla="*/ 290 h 437"/>
                <a:gd name="T6" fmla="*/ 527 w 627"/>
                <a:gd name="T7" fmla="*/ 382 h 437"/>
                <a:gd name="T8" fmla="*/ 542 w 627"/>
                <a:gd name="T9" fmla="*/ 420 h 437"/>
                <a:gd name="T10" fmla="*/ 481 w 627"/>
                <a:gd name="T11" fmla="*/ 413 h 437"/>
                <a:gd name="T12" fmla="*/ 397 w 627"/>
                <a:gd name="T13" fmla="*/ 436 h 437"/>
                <a:gd name="T14" fmla="*/ 328 w 627"/>
                <a:gd name="T15" fmla="*/ 397 h 437"/>
                <a:gd name="T16" fmla="*/ 267 w 627"/>
                <a:gd name="T17" fmla="*/ 390 h 437"/>
                <a:gd name="T18" fmla="*/ 252 w 627"/>
                <a:gd name="T19" fmla="*/ 413 h 437"/>
                <a:gd name="T20" fmla="*/ 176 w 627"/>
                <a:gd name="T21" fmla="*/ 390 h 437"/>
                <a:gd name="T22" fmla="*/ 138 w 627"/>
                <a:gd name="T23" fmla="*/ 405 h 437"/>
                <a:gd name="T24" fmla="*/ 84 w 627"/>
                <a:gd name="T25" fmla="*/ 397 h 437"/>
                <a:gd name="T26" fmla="*/ 84 w 627"/>
                <a:gd name="T27" fmla="*/ 397 h 437"/>
                <a:gd name="T28" fmla="*/ 84 w 627"/>
                <a:gd name="T29" fmla="*/ 351 h 437"/>
                <a:gd name="T30" fmla="*/ 31 w 627"/>
                <a:gd name="T31" fmla="*/ 328 h 437"/>
                <a:gd name="T32" fmla="*/ 0 w 627"/>
                <a:gd name="T33" fmla="*/ 283 h 437"/>
                <a:gd name="T34" fmla="*/ 46 w 627"/>
                <a:gd name="T35" fmla="*/ 260 h 437"/>
                <a:gd name="T36" fmla="*/ 0 w 627"/>
                <a:gd name="T37" fmla="*/ 191 h 437"/>
                <a:gd name="T38" fmla="*/ 0 w 627"/>
                <a:gd name="T39" fmla="*/ 191 h 437"/>
                <a:gd name="T40" fmla="*/ 46 w 627"/>
                <a:gd name="T41" fmla="*/ 122 h 437"/>
                <a:gd name="T42" fmla="*/ 53 w 627"/>
                <a:gd name="T43" fmla="*/ 69 h 437"/>
                <a:gd name="T44" fmla="*/ 53 w 627"/>
                <a:gd name="T45" fmla="*/ 69 h 437"/>
                <a:gd name="T46" fmla="*/ 76 w 627"/>
                <a:gd name="T47" fmla="*/ 0 h 437"/>
                <a:gd name="T48" fmla="*/ 76 w 627"/>
                <a:gd name="T49" fmla="*/ 0 h 437"/>
                <a:gd name="T50" fmla="*/ 260 w 627"/>
                <a:gd name="T51" fmla="*/ 76 h 437"/>
                <a:gd name="T52" fmla="*/ 626 w 627"/>
                <a:gd name="T53" fmla="*/ 222 h 4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27" h="437">
                  <a:moveTo>
                    <a:pt x="626" y="222"/>
                  </a:moveTo>
                  <a:lnTo>
                    <a:pt x="626" y="222"/>
                  </a:lnTo>
                  <a:cubicBezTo>
                    <a:pt x="596" y="252"/>
                    <a:pt x="573" y="260"/>
                    <a:pt x="558" y="290"/>
                  </a:cubicBezTo>
                  <a:cubicBezTo>
                    <a:pt x="535" y="321"/>
                    <a:pt x="535" y="351"/>
                    <a:pt x="527" y="382"/>
                  </a:cubicBezTo>
                  <a:cubicBezTo>
                    <a:pt x="527" y="397"/>
                    <a:pt x="550" y="413"/>
                    <a:pt x="542" y="420"/>
                  </a:cubicBezTo>
                  <a:cubicBezTo>
                    <a:pt x="527" y="428"/>
                    <a:pt x="504" y="413"/>
                    <a:pt x="481" y="413"/>
                  </a:cubicBezTo>
                  <a:cubicBezTo>
                    <a:pt x="451" y="413"/>
                    <a:pt x="428" y="436"/>
                    <a:pt x="397" y="436"/>
                  </a:cubicBezTo>
                  <a:cubicBezTo>
                    <a:pt x="367" y="428"/>
                    <a:pt x="351" y="405"/>
                    <a:pt x="328" y="397"/>
                  </a:cubicBezTo>
                  <a:cubicBezTo>
                    <a:pt x="306" y="390"/>
                    <a:pt x="283" y="382"/>
                    <a:pt x="267" y="390"/>
                  </a:cubicBezTo>
                  <a:cubicBezTo>
                    <a:pt x="260" y="390"/>
                    <a:pt x="260" y="413"/>
                    <a:pt x="252" y="413"/>
                  </a:cubicBezTo>
                  <a:cubicBezTo>
                    <a:pt x="229" y="413"/>
                    <a:pt x="199" y="397"/>
                    <a:pt x="176" y="390"/>
                  </a:cubicBezTo>
                  <a:cubicBezTo>
                    <a:pt x="176" y="390"/>
                    <a:pt x="145" y="405"/>
                    <a:pt x="138" y="405"/>
                  </a:cubicBezTo>
                  <a:cubicBezTo>
                    <a:pt x="130" y="405"/>
                    <a:pt x="84" y="397"/>
                    <a:pt x="84" y="397"/>
                  </a:cubicBezTo>
                  <a:lnTo>
                    <a:pt x="84" y="397"/>
                  </a:lnTo>
                  <a:cubicBezTo>
                    <a:pt x="84" y="382"/>
                    <a:pt x="92" y="367"/>
                    <a:pt x="84" y="351"/>
                  </a:cubicBezTo>
                  <a:cubicBezTo>
                    <a:pt x="76" y="336"/>
                    <a:pt x="46" y="344"/>
                    <a:pt x="31" y="328"/>
                  </a:cubicBezTo>
                  <a:cubicBezTo>
                    <a:pt x="15" y="321"/>
                    <a:pt x="0" y="298"/>
                    <a:pt x="0" y="283"/>
                  </a:cubicBezTo>
                  <a:cubicBezTo>
                    <a:pt x="8" y="267"/>
                    <a:pt x="46" y="275"/>
                    <a:pt x="46" y="260"/>
                  </a:cubicBezTo>
                  <a:cubicBezTo>
                    <a:pt x="46" y="229"/>
                    <a:pt x="15" y="214"/>
                    <a:pt x="0" y="191"/>
                  </a:cubicBezTo>
                  <a:lnTo>
                    <a:pt x="0" y="191"/>
                  </a:lnTo>
                  <a:cubicBezTo>
                    <a:pt x="46" y="122"/>
                    <a:pt x="46" y="122"/>
                    <a:pt x="46" y="122"/>
                  </a:cubicBezTo>
                  <a:cubicBezTo>
                    <a:pt x="53" y="69"/>
                    <a:pt x="53" y="69"/>
                    <a:pt x="53" y="69"/>
                  </a:cubicBezTo>
                  <a:lnTo>
                    <a:pt x="53" y="69"/>
                  </a:lnTo>
                  <a:cubicBezTo>
                    <a:pt x="76" y="0"/>
                    <a:pt x="76" y="0"/>
                    <a:pt x="76" y="0"/>
                  </a:cubicBezTo>
                  <a:lnTo>
                    <a:pt x="76" y="0"/>
                  </a:lnTo>
                  <a:cubicBezTo>
                    <a:pt x="107" y="0"/>
                    <a:pt x="229" y="61"/>
                    <a:pt x="260" y="76"/>
                  </a:cubicBezTo>
                  <a:cubicBezTo>
                    <a:pt x="367" y="138"/>
                    <a:pt x="504" y="168"/>
                    <a:pt x="626" y="222"/>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46" name="Freeform 116"/>
            <p:cNvSpPr>
              <a:spLocks noChangeArrowheads="1"/>
            </p:cNvSpPr>
            <p:nvPr/>
          </p:nvSpPr>
          <p:spPr bwMode="auto">
            <a:xfrm>
              <a:off x="6436894" y="4873625"/>
              <a:ext cx="709566" cy="1036638"/>
            </a:xfrm>
            <a:custGeom>
              <a:avLst/>
              <a:gdLst>
                <a:gd name="T0" fmla="*/ 1482 w 1972"/>
                <a:gd name="T1" fmla="*/ 2360 h 2880"/>
                <a:gd name="T2" fmla="*/ 1413 w 1972"/>
                <a:gd name="T3" fmla="*/ 2375 h 2880"/>
                <a:gd name="T4" fmla="*/ 1390 w 1972"/>
                <a:gd name="T5" fmla="*/ 2474 h 2880"/>
                <a:gd name="T6" fmla="*/ 1390 w 1972"/>
                <a:gd name="T7" fmla="*/ 2558 h 2880"/>
                <a:gd name="T8" fmla="*/ 1352 w 1972"/>
                <a:gd name="T9" fmla="*/ 2604 h 2880"/>
                <a:gd name="T10" fmla="*/ 1260 w 1972"/>
                <a:gd name="T11" fmla="*/ 2734 h 2880"/>
                <a:gd name="T12" fmla="*/ 1138 w 1972"/>
                <a:gd name="T13" fmla="*/ 2657 h 2880"/>
                <a:gd name="T14" fmla="*/ 1000 w 1972"/>
                <a:gd name="T15" fmla="*/ 2734 h 2880"/>
                <a:gd name="T16" fmla="*/ 901 w 1972"/>
                <a:gd name="T17" fmla="*/ 2780 h 2880"/>
                <a:gd name="T18" fmla="*/ 825 w 1972"/>
                <a:gd name="T19" fmla="*/ 2810 h 2880"/>
                <a:gd name="T20" fmla="*/ 718 w 1972"/>
                <a:gd name="T21" fmla="*/ 2840 h 2880"/>
                <a:gd name="T22" fmla="*/ 641 w 1972"/>
                <a:gd name="T23" fmla="*/ 2856 h 2880"/>
                <a:gd name="T24" fmla="*/ 588 w 1972"/>
                <a:gd name="T25" fmla="*/ 2802 h 2880"/>
                <a:gd name="T26" fmla="*/ 496 w 1972"/>
                <a:gd name="T27" fmla="*/ 2688 h 2880"/>
                <a:gd name="T28" fmla="*/ 428 w 1972"/>
                <a:gd name="T29" fmla="*/ 2741 h 2880"/>
                <a:gd name="T30" fmla="*/ 313 w 1972"/>
                <a:gd name="T31" fmla="*/ 2818 h 2880"/>
                <a:gd name="T32" fmla="*/ 244 w 1972"/>
                <a:gd name="T33" fmla="*/ 2703 h 2880"/>
                <a:gd name="T34" fmla="*/ 206 w 1972"/>
                <a:gd name="T35" fmla="*/ 2604 h 2880"/>
                <a:gd name="T36" fmla="*/ 290 w 1972"/>
                <a:gd name="T37" fmla="*/ 2482 h 2880"/>
                <a:gd name="T38" fmla="*/ 214 w 1972"/>
                <a:gd name="T39" fmla="*/ 2391 h 2880"/>
                <a:gd name="T40" fmla="*/ 267 w 1972"/>
                <a:gd name="T41" fmla="*/ 2261 h 2880"/>
                <a:gd name="T42" fmla="*/ 389 w 1972"/>
                <a:gd name="T43" fmla="*/ 2154 h 2880"/>
                <a:gd name="T44" fmla="*/ 366 w 1972"/>
                <a:gd name="T45" fmla="*/ 2070 h 2880"/>
                <a:gd name="T46" fmla="*/ 260 w 1972"/>
                <a:gd name="T47" fmla="*/ 2062 h 2880"/>
                <a:gd name="T48" fmla="*/ 160 w 1972"/>
                <a:gd name="T49" fmla="*/ 1956 h 2880"/>
                <a:gd name="T50" fmla="*/ 99 w 1972"/>
                <a:gd name="T51" fmla="*/ 1818 h 2880"/>
                <a:gd name="T52" fmla="*/ 0 w 1972"/>
                <a:gd name="T53" fmla="*/ 1764 h 2880"/>
                <a:gd name="T54" fmla="*/ 69 w 1972"/>
                <a:gd name="T55" fmla="*/ 1642 h 2880"/>
                <a:gd name="T56" fmla="*/ 130 w 1972"/>
                <a:gd name="T57" fmla="*/ 1558 h 2880"/>
                <a:gd name="T58" fmla="*/ 237 w 1972"/>
                <a:gd name="T59" fmla="*/ 1383 h 2880"/>
                <a:gd name="T60" fmla="*/ 474 w 1972"/>
                <a:gd name="T61" fmla="*/ 1253 h 2880"/>
                <a:gd name="T62" fmla="*/ 542 w 1972"/>
                <a:gd name="T63" fmla="*/ 1253 h 2880"/>
                <a:gd name="T64" fmla="*/ 634 w 1972"/>
                <a:gd name="T65" fmla="*/ 1100 h 2880"/>
                <a:gd name="T66" fmla="*/ 802 w 1972"/>
                <a:gd name="T67" fmla="*/ 1008 h 2880"/>
                <a:gd name="T68" fmla="*/ 848 w 1972"/>
                <a:gd name="T69" fmla="*/ 939 h 2880"/>
                <a:gd name="T70" fmla="*/ 771 w 1972"/>
                <a:gd name="T71" fmla="*/ 886 h 2880"/>
                <a:gd name="T72" fmla="*/ 726 w 1972"/>
                <a:gd name="T73" fmla="*/ 695 h 2880"/>
                <a:gd name="T74" fmla="*/ 664 w 1972"/>
                <a:gd name="T75" fmla="*/ 642 h 2880"/>
                <a:gd name="T76" fmla="*/ 649 w 1972"/>
                <a:gd name="T77" fmla="*/ 573 h 2880"/>
                <a:gd name="T78" fmla="*/ 603 w 1972"/>
                <a:gd name="T79" fmla="*/ 520 h 2880"/>
                <a:gd name="T80" fmla="*/ 588 w 1972"/>
                <a:gd name="T81" fmla="*/ 458 h 2880"/>
                <a:gd name="T82" fmla="*/ 779 w 1972"/>
                <a:gd name="T83" fmla="*/ 344 h 2880"/>
                <a:gd name="T84" fmla="*/ 848 w 1972"/>
                <a:gd name="T85" fmla="*/ 245 h 2880"/>
                <a:gd name="T86" fmla="*/ 863 w 1972"/>
                <a:gd name="T87" fmla="*/ 229 h 2880"/>
                <a:gd name="T88" fmla="*/ 962 w 1972"/>
                <a:gd name="T89" fmla="*/ 130 h 2880"/>
                <a:gd name="T90" fmla="*/ 978 w 1972"/>
                <a:gd name="T91" fmla="*/ 53 h 2880"/>
                <a:gd name="T92" fmla="*/ 1008 w 1972"/>
                <a:gd name="T93" fmla="*/ 31 h 2880"/>
                <a:gd name="T94" fmla="*/ 1031 w 1972"/>
                <a:gd name="T95" fmla="*/ 15 h 2880"/>
                <a:gd name="T96" fmla="*/ 1046 w 1972"/>
                <a:gd name="T97" fmla="*/ 0 h 2880"/>
                <a:gd name="T98" fmla="*/ 1428 w 1972"/>
                <a:gd name="T99" fmla="*/ 351 h 2880"/>
                <a:gd name="T100" fmla="*/ 1512 w 1972"/>
                <a:gd name="T101" fmla="*/ 512 h 2880"/>
                <a:gd name="T102" fmla="*/ 1673 w 1972"/>
                <a:gd name="T103" fmla="*/ 733 h 2880"/>
                <a:gd name="T104" fmla="*/ 1749 w 1972"/>
                <a:gd name="T105" fmla="*/ 932 h 2880"/>
                <a:gd name="T106" fmla="*/ 1818 w 1972"/>
                <a:gd name="T107" fmla="*/ 1367 h 2880"/>
                <a:gd name="T108" fmla="*/ 1871 w 1972"/>
                <a:gd name="T109" fmla="*/ 1719 h 2880"/>
                <a:gd name="T110" fmla="*/ 1940 w 1972"/>
                <a:gd name="T111" fmla="*/ 2024 h 2880"/>
                <a:gd name="T112" fmla="*/ 1971 w 1972"/>
                <a:gd name="T113" fmla="*/ 2101 h 2880"/>
                <a:gd name="T114" fmla="*/ 1909 w 1972"/>
                <a:gd name="T115" fmla="*/ 2154 h 2880"/>
                <a:gd name="T116" fmla="*/ 1833 w 1972"/>
                <a:gd name="T117" fmla="*/ 2154 h 2880"/>
                <a:gd name="T118" fmla="*/ 1741 w 1972"/>
                <a:gd name="T119" fmla="*/ 2146 h 2880"/>
                <a:gd name="T120" fmla="*/ 1688 w 1972"/>
                <a:gd name="T121" fmla="*/ 2139 h 2880"/>
                <a:gd name="T122" fmla="*/ 1573 w 1972"/>
                <a:gd name="T123" fmla="*/ 2139 h 2880"/>
                <a:gd name="T124" fmla="*/ 1512 w 1972"/>
                <a:gd name="T125" fmla="*/ 2246 h 28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972" h="2880">
                  <a:moveTo>
                    <a:pt x="1482" y="2360"/>
                  </a:moveTo>
                  <a:lnTo>
                    <a:pt x="1482" y="2360"/>
                  </a:lnTo>
                  <a:cubicBezTo>
                    <a:pt x="1466" y="2360"/>
                    <a:pt x="1451" y="2353"/>
                    <a:pt x="1444" y="2353"/>
                  </a:cubicBezTo>
                  <a:cubicBezTo>
                    <a:pt x="1428" y="2360"/>
                    <a:pt x="1421" y="2368"/>
                    <a:pt x="1413" y="2375"/>
                  </a:cubicBezTo>
                  <a:cubicBezTo>
                    <a:pt x="1398" y="2398"/>
                    <a:pt x="1383" y="2414"/>
                    <a:pt x="1375" y="2437"/>
                  </a:cubicBezTo>
                  <a:cubicBezTo>
                    <a:pt x="1375" y="2452"/>
                    <a:pt x="1398" y="2459"/>
                    <a:pt x="1390" y="2474"/>
                  </a:cubicBezTo>
                  <a:cubicBezTo>
                    <a:pt x="1383" y="2489"/>
                    <a:pt x="1352" y="2497"/>
                    <a:pt x="1352" y="2512"/>
                  </a:cubicBezTo>
                  <a:cubicBezTo>
                    <a:pt x="1352" y="2535"/>
                    <a:pt x="1375" y="2543"/>
                    <a:pt x="1390" y="2558"/>
                  </a:cubicBezTo>
                  <a:lnTo>
                    <a:pt x="1390" y="2558"/>
                  </a:lnTo>
                  <a:cubicBezTo>
                    <a:pt x="1383" y="2573"/>
                    <a:pt x="1367" y="2588"/>
                    <a:pt x="1352" y="2604"/>
                  </a:cubicBezTo>
                  <a:cubicBezTo>
                    <a:pt x="1337" y="2634"/>
                    <a:pt x="1337" y="2672"/>
                    <a:pt x="1314" y="2695"/>
                  </a:cubicBezTo>
                  <a:cubicBezTo>
                    <a:pt x="1306" y="2718"/>
                    <a:pt x="1283" y="2734"/>
                    <a:pt x="1260" y="2734"/>
                  </a:cubicBezTo>
                  <a:cubicBezTo>
                    <a:pt x="1245" y="2734"/>
                    <a:pt x="1237" y="2703"/>
                    <a:pt x="1222" y="2695"/>
                  </a:cubicBezTo>
                  <a:cubicBezTo>
                    <a:pt x="1199" y="2680"/>
                    <a:pt x="1169" y="2657"/>
                    <a:pt x="1138" y="2657"/>
                  </a:cubicBezTo>
                  <a:cubicBezTo>
                    <a:pt x="1108" y="2665"/>
                    <a:pt x="1092" y="2703"/>
                    <a:pt x="1069" y="2711"/>
                  </a:cubicBezTo>
                  <a:cubicBezTo>
                    <a:pt x="1046" y="2726"/>
                    <a:pt x="1023" y="2734"/>
                    <a:pt x="1000" y="2734"/>
                  </a:cubicBezTo>
                  <a:cubicBezTo>
                    <a:pt x="970" y="2741"/>
                    <a:pt x="939" y="2718"/>
                    <a:pt x="909" y="2734"/>
                  </a:cubicBezTo>
                  <a:cubicBezTo>
                    <a:pt x="901" y="2741"/>
                    <a:pt x="909" y="2764"/>
                    <a:pt x="901" y="2780"/>
                  </a:cubicBezTo>
                  <a:cubicBezTo>
                    <a:pt x="894" y="2795"/>
                    <a:pt x="878" y="2802"/>
                    <a:pt x="871" y="2818"/>
                  </a:cubicBezTo>
                  <a:cubicBezTo>
                    <a:pt x="871" y="2818"/>
                    <a:pt x="833" y="2810"/>
                    <a:pt x="825" y="2810"/>
                  </a:cubicBezTo>
                  <a:cubicBezTo>
                    <a:pt x="817" y="2810"/>
                    <a:pt x="802" y="2879"/>
                    <a:pt x="802" y="2879"/>
                  </a:cubicBezTo>
                  <a:cubicBezTo>
                    <a:pt x="771" y="2871"/>
                    <a:pt x="748" y="2848"/>
                    <a:pt x="718" y="2840"/>
                  </a:cubicBezTo>
                  <a:cubicBezTo>
                    <a:pt x="687" y="2840"/>
                    <a:pt x="664" y="2856"/>
                    <a:pt x="641" y="2856"/>
                  </a:cubicBezTo>
                  <a:lnTo>
                    <a:pt x="641" y="2856"/>
                  </a:lnTo>
                  <a:cubicBezTo>
                    <a:pt x="634" y="2848"/>
                    <a:pt x="619" y="2848"/>
                    <a:pt x="603" y="2840"/>
                  </a:cubicBezTo>
                  <a:cubicBezTo>
                    <a:pt x="596" y="2825"/>
                    <a:pt x="596" y="2810"/>
                    <a:pt x="588" y="2802"/>
                  </a:cubicBezTo>
                  <a:cubicBezTo>
                    <a:pt x="573" y="2780"/>
                    <a:pt x="550" y="2764"/>
                    <a:pt x="527" y="2741"/>
                  </a:cubicBezTo>
                  <a:cubicBezTo>
                    <a:pt x="519" y="2726"/>
                    <a:pt x="512" y="2703"/>
                    <a:pt x="496" y="2688"/>
                  </a:cubicBezTo>
                  <a:cubicBezTo>
                    <a:pt x="489" y="2680"/>
                    <a:pt x="496" y="2703"/>
                    <a:pt x="489" y="2711"/>
                  </a:cubicBezTo>
                  <a:cubicBezTo>
                    <a:pt x="474" y="2726"/>
                    <a:pt x="443" y="2726"/>
                    <a:pt x="428" y="2741"/>
                  </a:cubicBezTo>
                  <a:cubicBezTo>
                    <a:pt x="405" y="2764"/>
                    <a:pt x="397" y="2795"/>
                    <a:pt x="374" y="2810"/>
                  </a:cubicBezTo>
                  <a:cubicBezTo>
                    <a:pt x="359" y="2825"/>
                    <a:pt x="336" y="2825"/>
                    <a:pt x="313" y="2818"/>
                  </a:cubicBezTo>
                  <a:cubicBezTo>
                    <a:pt x="298" y="2810"/>
                    <a:pt x="283" y="2787"/>
                    <a:pt x="267" y="2772"/>
                  </a:cubicBezTo>
                  <a:cubicBezTo>
                    <a:pt x="252" y="2749"/>
                    <a:pt x="252" y="2726"/>
                    <a:pt x="244" y="2703"/>
                  </a:cubicBezTo>
                  <a:cubicBezTo>
                    <a:pt x="244" y="2688"/>
                    <a:pt x="244" y="2672"/>
                    <a:pt x="237" y="2665"/>
                  </a:cubicBezTo>
                  <a:cubicBezTo>
                    <a:pt x="229" y="2642"/>
                    <a:pt x="199" y="2627"/>
                    <a:pt x="206" y="2604"/>
                  </a:cubicBezTo>
                  <a:cubicBezTo>
                    <a:pt x="206" y="2588"/>
                    <a:pt x="229" y="2573"/>
                    <a:pt x="244" y="2558"/>
                  </a:cubicBezTo>
                  <a:cubicBezTo>
                    <a:pt x="260" y="2535"/>
                    <a:pt x="283" y="2512"/>
                    <a:pt x="290" y="2482"/>
                  </a:cubicBezTo>
                  <a:cubicBezTo>
                    <a:pt x="290" y="2452"/>
                    <a:pt x="267" y="2429"/>
                    <a:pt x="252" y="2406"/>
                  </a:cubicBezTo>
                  <a:cubicBezTo>
                    <a:pt x="244" y="2391"/>
                    <a:pt x="214" y="2398"/>
                    <a:pt x="214" y="2391"/>
                  </a:cubicBezTo>
                  <a:cubicBezTo>
                    <a:pt x="214" y="2375"/>
                    <a:pt x="237" y="2375"/>
                    <a:pt x="244" y="2360"/>
                  </a:cubicBezTo>
                  <a:cubicBezTo>
                    <a:pt x="260" y="2330"/>
                    <a:pt x="244" y="2284"/>
                    <a:pt x="267" y="2261"/>
                  </a:cubicBezTo>
                  <a:cubicBezTo>
                    <a:pt x="298" y="2223"/>
                    <a:pt x="359" y="2231"/>
                    <a:pt x="397" y="2200"/>
                  </a:cubicBezTo>
                  <a:cubicBezTo>
                    <a:pt x="405" y="2192"/>
                    <a:pt x="397" y="2169"/>
                    <a:pt x="389" y="2154"/>
                  </a:cubicBezTo>
                  <a:cubicBezTo>
                    <a:pt x="389" y="2139"/>
                    <a:pt x="374" y="2131"/>
                    <a:pt x="366" y="2116"/>
                  </a:cubicBezTo>
                  <a:cubicBezTo>
                    <a:pt x="366" y="2101"/>
                    <a:pt x="382" y="2070"/>
                    <a:pt x="366" y="2070"/>
                  </a:cubicBezTo>
                  <a:cubicBezTo>
                    <a:pt x="344" y="2055"/>
                    <a:pt x="313" y="2085"/>
                    <a:pt x="283" y="2085"/>
                  </a:cubicBezTo>
                  <a:cubicBezTo>
                    <a:pt x="267" y="2085"/>
                    <a:pt x="267" y="2070"/>
                    <a:pt x="260" y="2062"/>
                  </a:cubicBezTo>
                  <a:cubicBezTo>
                    <a:pt x="244" y="2032"/>
                    <a:pt x="237" y="1994"/>
                    <a:pt x="214" y="1971"/>
                  </a:cubicBezTo>
                  <a:cubicBezTo>
                    <a:pt x="199" y="1956"/>
                    <a:pt x="176" y="1971"/>
                    <a:pt x="160" y="1956"/>
                  </a:cubicBezTo>
                  <a:cubicBezTo>
                    <a:pt x="145" y="1948"/>
                    <a:pt x="130" y="1933"/>
                    <a:pt x="122" y="1917"/>
                  </a:cubicBezTo>
                  <a:cubicBezTo>
                    <a:pt x="107" y="1887"/>
                    <a:pt x="122" y="1849"/>
                    <a:pt x="99" y="1818"/>
                  </a:cubicBezTo>
                  <a:cubicBezTo>
                    <a:pt x="76" y="1787"/>
                    <a:pt x="30" y="1780"/>
                    <a:pt x="0" y="1764"/>
                  </a:cubicBezTo>
                  <a:lnTo>
                    <a:pt x="0" y="1764"/>
                  </a:lnTo>
                  <a:cubicBezTo>
                    <a:pt x="8" y="1757"/>
                    <a:pt x="8" y="1749"/>
                    <a:pt x="8" y="1749"/>
                  </a:cubicBezTo>
                  <a:cubicBezTo>
                    <a:pt x="15" y="1726"/>
                    <a:pt x="46" y="1642"/>
                    <a:pt x="69" y="1642"/>
                  </a:cubicBezTo>
                  <a:cubicBezTo>
                    <a:pt x="84" y="1635"/>
                    <a:pt x="114" y="1635"/>
                    <a:pt x="114" y="1612"/>
                  </a:cubicBezTo>
                  <a:cubicBezTo>
                    <a:pt x="114" y="1589"/>
                    <a:pt x="130" y="1574"/>
                    <a:pt x="130" y="1558"/>
                  </a:cubicBezTo>
                  <a:cubicBezTo>
                    <a:pt x="76" y="1543"/>
                    <a:pt x="137" y="1489"/>
                    <a:pt x="145" y="1467"/>
                  </a:cubicBezTo>
                  <a:cubicBezTo>
                    <a:pt x="183" y="1436"/>
                    <a:pt x="206" y="1421"/>
                    <a:pt x="237" y="1383"/>
                  </a:cubicBezTo>
                  <a:cubicBezTo>
                    <a:pt x="267" y="1345"/>
                    <a:pt x="344" y="1268"/>
                    <a:pt x="389" y="1253"/>
                  </a:cubicBezTo>
                  <a:cubicBezTo>
                    <a:pt x="420" y="1245"/>
                    <a:pt x="451" y="1237"/>
                    <a:pt x="474" y="1253"/>
                  </a:cubicBezTo>
                  <a:cubicBezTo>
                    <a:pt x="481" y="1260"/>
                    <a:pt x="496" y="1283"/>
                    <a:pt x="504" y="1276"/>
                  </a:cubicBezTo>
                  <a:cubicBezTo>
                    <a:pt x="512" y="1276"/>
                    <a:pt x="535" y="1260"/>
                    <a:pt x="542" y="1253"/>
                  </a:cubicBezTo>
                  <a:cubicBezTo>
                    <a:pt x="596" y="1237"/>
                    <a:pt x="565" y="1123"/>
                    <a:pt x="588" y="1123"/>
                  </a:cubicBezTo>
                  <a:cubicBezTo>
                    <a:pt x="634" y="1100"/>
                    <a:pt x="634" y="1100"/>
                    <a:pt x="634" y="1100"/>
                  </a:cubicBezTo>
                  <a:cubicBezTo>
                    <a:pt x="664" y="1085"/>
                    <a:pt x="687" y="1047"/>
                    <a:pt x="726" y="1054"/>
                  </a:cubicBezTo>
                  <a:cubicBezTo>
                    <a:pt x="748" y="1062"/>
                    <a:pt x="787" y="1024"/>
                    <a:pt x="802" y="1008"/>
                  </a:cubicBezTo>
                  <a:cubicBezTo>
                    <a:pt x="810" y="1001"/>
                    <a:pt x="848" y="955"/>
                    <a:pt x="848" y="939"/>
                  </a:cubicBezTo>
                  <a:lnTo>
                    <a:pt x="848" y="939"/>
                  </a:lnTo>
                  <a:cubicBezTo>
                    <a:pt x="840" y="939"/>
                    <a:pt x="840" y="939"/>
                    <a:pt x="833" y="939"/>
                  </a:cubicBezTo>
                  <a:cubicBezTo>
                    <a:pt x="833" y="932"/>
                    <a:pt x="779" y="894"/>
                    <a:pt x="771" y="886"/>
                  </a:cubicBezTo>
                  <a:cubicBezTo>
                    <a:pt x="748" y="840"/>
                    <a:pt x="764" y="810"/>
                    <a:pt x="748" y="764"/>
                  </a:cubicBezTo>
                  <a:cubicBezTo>
                    <a:pt x="748" y="741"/>
                    <a:pt x="741" y="710"/>
                    <a:pt x="726" y="695"/>
                  </a:cubicBezTo>
                  <a:cubicBezTo>
                    <a:pt x="718" y="687"/>
                    <a:pt x="687" y="665"/>
                    <a:pt x="680" y="649"/>
                  </a:cubicBezTo>
                  <a:cubicBezTo>
                    <a:pt x="680" y="649"/>
                    <a:pt x="672" y="642"/>
                    <a:pt x="664" y="642"/>
                  </a:cubicBezTo>
                  <a:lnTo>
                    <a:pt x="657" y="642"/>
                  </a:lnTo>
                  <a:cubicBezTo>
                    <a:pt x="657" y="634"/>
                    <a:pt x="664" y="581"/>
                    <a:pt x="649" y="573"/>
                  </a:cubicBezTo>
                  <a:cubicBezTo>
                    <a:pt x="641" y="558"/>
                    <a:pt x="619" y="550"/>
                    <a:pt x="619" y="535"/>
                  </a:cubicBezTo>
                  <a:cubicBezTo>
                    <a:pt x="611" y="527"/>
                    <a:pt x="603" y="520"/>
                    <a:pt x="603" y="520"/>
                  </a:cubicBezTo>
                  <a:cubicBezTo>
                    <a:pt x="596" y="512"/>
                    <a:pt x="580" y="466"/>
                    <a:pt x="580" y="458"/>
                  </a:cubicBezTo>
                  <a:cubicBezTo>
                    <a:pt x="588" y="458"/>
                    <a:pt x="588" y="458"/>
                    <a:pt x="588" y="458"/>
                  </a:cubicBezTo>
                  <a:cubicBezTo>
                    <a:pt x="626" y="458"/>
                    <a:pt x="672" y="466"/>
                    <a:pt x="710" y="466"/>
                  </a:cubicBezTo>
                  <a:cubicBezTo>
                    <a:pt x="733" y="435"/>
                    <a:pt x="748" y="382"/>
                    <a:pt x="779" y="344"/>
                  </a:cubicBezTo>
                  <a:cubicBezTo>
                    <a:pt x="794" y="328"/>
                    <a:pt x="817" y="321"/>
                    <a:pt x="833" y="306"/>
                  </a:cubicBezTo>
                  <a:cubicBezTo>
                    <a:pt x="848" y="275"/>
                    <a:pt x="848" y="275"/>
                    <a:pt x="848" y="245"/>
                  </a:cubicBezTo>
                  <a:lnTo>
                    <a:pt x="848" y="237"/>
                  </a:lnTo>
                  <a:cubicBezTo>
                    <a:pt x="855" y="237"/>
                    <a:pt x="863" y="229"/>
                    <a:pt x="863" y="229"/>
                  </a:cubicBezTo>
                  <a:cubicBezTo>
                    <a:pt x="871" y="222"/>
                    <a:pt x="886" y="199"/>
                    <a:pt x="886" y="191"/>
                  </a:cubicBezTo>
                  <a:cubicBezTo>
                    <a:pt x="955" y="191"/>
                    <a:pt x="916" y="138"/>
                    <a:pt x="962" y="130"/>
                  </a:cubicBezTo>
                  <a:cubicBezTo>
                    <a:pt x="970" y="115"/>
                    <a:pt x="970" y="84"/>
                    <a:pt x="978" y="76"/>
                  </a:cubicBezTo>
                  <a:cubicBezTo>
                    <a:pt x="978" y="69"/>
                    <a:pt x="978" y="61"/>
                    <a:pt x="978" y="53"/>
                  </a:cubicBezTo>
                  <a:lnTo>
                    <a:pt x="985" y="46"/>
                  </a:lnTo>
                  <a:cubicBezTo>
                    <a:pt x="993" y="38"/>
                    <a:pt x="1000" y="31"/>
                    <a:pt x="1008" y="31"/>
                  </a:cubicBezTo>
                  <a:cubicBezTo>
                    <a:pt x="1008" y="23"/>
                    <a:pt x="1016" y="23"/>
                    <a:pt x="1016" y="23"/>
                  </a:cubicBezTo>
                  <a:cubicBezTo>
                    <a:pt x="1023" y="23"/>
                    <a:pt x="1031" y="15"/>
                    <a:pt x="1031" y="15"/>
                  </a:cubicBezTo>
                  <a:cubicBezTo>
                    <a:pt x="1046" y="0"/>
                    <a:pt x="1046" y="0"/>
                    <a:pt x="1046" y="0"/>
                  </a:cubicBezTo>
                  <a:lnTo>
                    <a:pt x="1046" y="0"/>
                  </a:lnTo>
                  <a:cubicBezTo>
                    <a:pt x="1069" y="46"/>
                    <a:pt x="1100" y="92"/>
                    <a:pt x="1123" y="130"/>
                  </a:cubicBezTo>
                  <a:cubicBezTo>
                    <a:pt x="1191" y="260"/>
                    <a:pt x="1306" y="306"/>
                    <a:pt x="1428" y="351"/>
                  </a:cubicBezTo>
                  <a:cubicBezTo>
                    <a:pt x="1482" y="367"/>
                    <a:pt x="1421" y="390"/>
                    <a:pt x="1421" y="413"/>
                  </a:cubicBezTo>
                  <a:cubicBezTo>
                    <a:pt x="1421" y="413"/>
                    <a:pt x="1497" y="504"/>
                    <a:pt x="1512" y="512"/>
                  </a:cubicBezTo>
                  <a:cubicBezTo>
                    <a:pt x="1566" y="542"/>
                    <a:pt x="1596" y="542"/>
                    <a:pt x="1635" y="611"/>
                  </a:cubicBezTo>
                  <a:cubicBezTo>
                    <a:pt x="1657" y="665"/>
                    <a:pt x="1673" y="672"/>
                    <a:pt x="1673" y="733"/>
                  </a:cubicBezTo>
                  <a:cubicBezTo>
                    <a:pt x="1673" y="779"/>
                    <a:pt x="1711" y="802"/>
                    <a:pt x="1711" y="840"/>
                  </a:cubicBezTo>
                  <a:cubicBezTo>
                    <a:pt x="1711" y="886"/>
                    <a:pt x="1749" y="871"/>
                    <a:pt x="1749" y="932"/>
                  </a:cubicBezTo>
                  <a:cubicBezTo>
                    <a:pt x="1741" y="985"/>
                    <a:pt x="1787" y="1092"/>
                    <a:pt x="1749" y="1138"/>
                  </a:cubicBezTo>
                  <a:cubicBezTo>
                    <a:pt x="1657" y="1253"/>
                    <a:pt x="1833" y="1329"/>
                    <a:pt x="1818" y="1367"/>
                  </a:cubicBezTo>
                  <a:cubicBezTo>
                    <a:pt x="1772" y="1444"/>
                    <a:pt x="1810" y="1581"/>
                    <a:pt x="1856" y="1650"/>
                  </a:cubicBezTo>
                  <a:cubicBezTo>
                    <a:pt x="1856" y="1673"/>
                    <a:pt x="1871" y="1696"/>
                    <a:pt x="1871" y="1719"/>
                  </a:cubicBezTo>
                  <a:cubicBezTo>
                    <a:pt x="1887" y="1749"/>
                    <a:pt x="1841" y="1772"/>
                    <a:pt x="1856" y="1818"/>
                  </a:cubicBezTo>
                  <a:cubicBezTo>
                    <a:pt x="1940" y="2024"/>
                    <a:pt x="1940" y="2024"/>
                    <a:pt x="1940" y="2024"/>
                  </a:cubicBezTo>
                  <a:cubicBezTo>
                    <a:pt x="1955" y="2047"/>
                    <a:pt x="1963" y="2078"/>
                    <a:pt x="1971" y="2101"/>
                  </a:cubicBezTo>
                  <a:lnTo>
                    <a:pt x="1971" y="2101"/>
                  </a:lnTo>
                  <a:cubicBezTo>
                    <a:pt x="1948" y="2108"/>
                    <a:pt x="1955" y="2101"/>
                    <a:pt x="1932" y="2116"/>
                  </a:cubicBezTo>
                  <a:cubicBezTo>
                    <a:pt x="1917" y="2123"/>
                    <a:pt x="1925" y="2139"/>
                    <a:pt x="1909" y="2154"/>
                  </a:cubicBezTo>
                  <a:cubicBezTo>
                    <a:pt x="1902" y="2162"/>
                    <a:pt x="1894" y="2169"/>
                    <a:pt x="1879" y="2169"/>
                  </a:cubicBezTo>
                  <a:cubicBezTo>
                    <a:pt x="1864" y="2177"/>
                    <a:pt x="1848" y="2162"/>
                    <a:pt x="1833" y="2154"/>
                  </a:cubicBezTo>
                  <a:cubicBezTo>
                    <a:pt x="1810" y="2154"/>
                    <a:pt x="1795" y="2162"/>
                    <a:pt x="1772" y="2162"/>
                  </a:cubicBezTo>
                  <a:cubicBezTo>
                    <a:pt x="1764" y="2162"/>
                    <a:pt x="1749" y="2146"/>
                    <a:pt x="1741" y="2146"/>
                  </a:cubicBezTo>
                  <a:cubicBezTo>
                    <a:pt x="1719" y="2139"/>
                    <a:pt x="1703" y="2139"/>
                    <a:pt x="1688" y="2139"/>
                  </a:cubicBezTo>
                  <a:lnTo>
                    <a:pt x="1688" y="2139"/>
                  </a:lnTo>
                  <a:cubicBezTo>
                    <a:pt x="1673" y="2123"/>
                    <a:pt x="1665" y="2093"/>
                    <a:pt x="1650" y="2093"/>
                  </a:cubicBezTo>
                  <a:cubicBezTo>
                    <a:pt x="1619" y="2093"/>
                    <a:pt x="1589" y="2108"/>
                    <a:pt x="1573" y="2139"/>
                  </a:cubicBezTo>
                  <a:cubicBezTo>
                    <a:pt x="1558" y="2154"/>
                    <a:pt x="1596" y="2185"/>
                    <a:pt x="1589" y="2208"/>
                  </a:cubicBezTo>
                  <a:cubicBezTo>
                    <a:pt x="1573" y="2231"/>
                    <a:pt x="1535" y="2223"/>
                    <a:pt x="1512" y="2246"/>
                  </a:cubicBezTo>
                  <a:cubicBezTo>
                    <a:pt x="1497" y="2276"/>
                    <a:pt x="1489" y="2322"/>
                    <a:pt x="1482" y="2360"/>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47" name="Freeform 117"/>
            <p:cNvSpPr>
              <a:spLocks noChangeArrowheads="1"/>
            </p:cNvSpPr>
            <p:nvPr/>
          </p:nvSpPr>
          <p:spPr bwMode="auto">
            <a:xfrm>
              <a:off x="7075028" y="5759450"/>
              <a:ext cx="134928" cy="139700"/>
            </a:xfrm>
            <a:custGeom>
              <a:avLst/>
              <a:gdLst>
                <a:gd name="T0" fmla="*/ 336 w 375"/>
                <a:gd name="T1" fmla="*/ 0 h 390"/>
                <a:gd name="T2" fmla="*/ 336 w 375"/>
                <a:gd name="T3" fmla="*/ 0 h 390"/>
                <a:gd name="T4" fmla="*/ 222 w 375"/>
                <a:gd name="T5" fmla="*/ 38 h 390"/>
                <a:gd name="T6" fmla="*/ 99 w 375"/>
                <a:gd name="T7" fmla="*/ 30 h 390"/>
                <a:gd name="T8" fmla="*/ 99 w 375"/>
                <a:gd name="T9" fmla="*/ 30 h 390"/>
                <a:gd name="T10" fmla="*/ 23 w 375"/>
                <a:gd name="T11" fmla="*/ 38 h 390"/>
                <a:gd name="T12" fmla="*/ 23 w 375"/>
                <a:gd name="T13" fmla="*/ 168 h 390"/>
                <a:gd name="T14" fmla="*/ 23 w 375"/>
                <a:gd name="T15" fmla="*/ 168 h 390"/>
                <a:gd name="T16" fmla="*/ 38 w 375"/>
                <a:gd name="T17" fmla="*/ 183 h 390"/>
                <a:gd name="T18" fmla="*/ 99 w 375"/>
                <a:gd name="T19" fmla="*/ 190 h 390"/>
                <a:gd name="T20" fmla="*/ 122 w 375"/>
                <a:gd name="T21" fmla="*/ 305 h 390"/>
                <a:gd name="T22" fmla="*/ 137 w 375"/>
                <a:gd name="T23" fmla="*/ 381 h 390"/>
                <a:gd name="T24" fmla="*/ 229 w 375"/>
                <a:gd name="T25" fmla="*/ 374 h 390"/>
                <a:gd name="T26" fmla="*/ 244 w 375"/>
                <a:gd name="T27" fmla="*/ 336 h 390"/>
                <a:gd name="T28" fmla="*/ 252 w 375"/>
                <a:gd name="T29" fmla="*/ 267 h 390"/>
                <a:gd name="T30" fmla="*/ 305 w 375"/>
                <a:gd name="T31" fmla="*/ 244 h 390"/>
                <a:gd name="T32" fmla="*/ 374 w 375"/>
                <a:gd name="T33" fmla="*/ 213 h 390"/>
                <a:gd name="T34" fmla="*/ 374 w 375"/>
                <a:gd name="T35" fmla="*/ 213 h 390"/>
                <a:gd name="T36" fmla="*/ 336 w 375"/>
                <a:gd name="T37" fmla="*/ 38 h 390"/>
                <a:gd name="T38" fmla="*/ 336 w 375"/>
                <a:gd name="T39" fmla="*/ 0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75" h="390">
                  <a:moveTo>
                    <a:pt x="336" y="0"/>
                  </a:moveTo>
                  <a:lnTo>
                    <a:pt x="336" y="0"/>
                  </a:lnTo>
                  <a:cubicBezTo>
                    <a:pt x="298" y="15"/>
                    <a:pt x="267" y="30"/>
                    <a:pt x="222" y="38"/>
                  </a:cubicBezTo>
                  <a:cubicBezTo>
                    <a:pt x="183" y="38"/>
                    <a:pt x="145" y="30"/>
                    <a:pt x="99" y="30"/>
                  </a:cubicBezTo>
                  <a:lnTo>
                    <a:pt x="99" y="30"/>
                  </a:lnTo>
                  <a:cubicBezTo>
                    <a:pt x="76" y="30"/>
                    <a:pt x="38" y="15"/>
                    <a:pt x="23" y="38"/>
                  </a:cubicBezTo>
                  <a:cubicBezTo>
                    <a:pt x="0" y="76"/>
                    <a:pt x="23" y="122"/>
                    <a:pt x="23" y="168"/>
                  </a:cubicBezTo>
                  <a:lnTo>
                    <a:pt x="23" y="168"/>
                  </a:lnTo>
                  <a:cubicBezTo>
                    <a:pt x="30" y="175"/>
                    <a:pt x="30" y="183"/>
                    <a:pt x="38" y="183"/>
                  </a:cubicBezTo>
                  <a:cubicBezTo>
                    <a:pt x="61" y="190"/>
                    <a:pt x="76" y="183"/>
                    <a:pt x="99" y="190"/>
                  </a:cubicBezTo>
                  <a:cubicBezTo>
                    <a:pt x="99" y="190"/>
                    <a:pt x="122" y="298"/>
                    <a:pt x="122" y="305"/>
                  </a:cubicBezTo>
                  <a:cubicBezTo>
                    <a:pt x="122" y="313"/>
                    <a:pt x="137" y="381"/>
                    <a:pt x="137" y="381"/>
                  </a:cubicBezTo>
                  <a:cubicBezTo>
                    <a:pt x="168" y="381"/>
                    <a:pt x="199" y="389"/>
                    <a:pt x="229" y="374"/>
                  </a:cubicBezTo>
                  <a:cubicBezTo>
                    <a:pt x="244" y="374"/>
                    <a:pt x="244" y="351"/>
                    <a:pt x="244" y="336"/>
                  </a:cubicBezTo>
                  <a:cubicBezTo>
                    <a:pt x="252" y="313"/>
                    <a:pt x="237" y="282"/>
                    <a:pt x="252" y="267"/>
                  </a:cubicBezTo>
                  <a:cubicBezTo>
                    <a:pt x="260" y="244"/>
                    <a:pt x="290" y="252"/>
                    <a:pt x="305" y="244"/>
                  </a:cubicBezTo>
                  <a:cubicBezTo>
                    <a:pt x="336" y="236"/>
                    <a:pt x="344" y="229"/>
                    <a:pt x="374" y="213"/>
                  </a:cubicBezTo>
                  <a:lnTo>
                    <a:pt x="374" y="213"/>
                  </a:lnTo>
                  <a:cubicBezTo>
                    <a:pt x="351" y="168"/>
                    <a:pt x="336" y="76"/>
                    <a:pt x="336" y="38"/>
                  </a:cubicBezTo>
                  <a:cubicBezTo>
                    <a:pt x="336" y="30"/>
                    <a:pt x="336" y="15"/>
                    <a:pt x="336" y="0"/>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48" name="Freeform 118"/>
            <p:cNvSpPr>
              <a:spLocks noChangeArrowheads="1"/>
            </p:cNvSpPr>
            <p:nvPr/>
          </p:nvSpPr>
          <p:spPr bwMode="auto">
            <a:xfrm>
              <a:off x="6644842" y="5781676"/>
              <a:ext cx="623847" cy="449263"/>
            </a:xfrm>
            <a:custGeom>
              <a:avLst/>
              <a:gdLst>
                <a:gd name="T0" fmla="*/ 61 w 1735"/>
                <a:gd name="T1" fmla="*/ 336 h 1246"/>
                <a:gd name="T2" fmla="*/ 222 w 1735"/>
                <a:gd name="T3" fmla="*/ 359 h 1246"/>
                <a:gd name="T4" fmla="*/ 291 w 1735"/>
                <a:gd name="T5" fmla="*/ 298 h 1246"/>
                <a:gd name="T6" fmla="*/ 329 w 1735"/>
                <a:gd name="T7" fmla="*/ 214 h 1246"/>
                <a:gd name="T8" fmla="*/ 489 w 1735"/>
                <a:gd name="T9" fmla="*/ 191 h 1246"/>
                <a:gd name="T10" fmla="*/ 642 w 1735"/>
                <a:gd name="T11" fmla="*/ 175 h 1246"/>
                <a:gd name="T12" fmla="*/ 734 w 1735"/>
                <a:gd name="T13" fmla="*/ 175 h 1246"/>
                <a:gd name="T14" fmla="*/ 810 w 1735"/>
                <a:gd name="T15" fmla="*/ 38 h 1246"/>
                <a:gd name="T16" fmla="*/ 902 w 1735"/>
                <a:gd name="T17" fmla="*/ 30 h 1246"/>
                <a:gd name="T18" fmla="*/ 955 w 1735"/>
                <a:gd name="T19" fmla="*/ 7 h 1246"/>
                <a:gd name="T20" fmla="*/ 1039 w 1735"/>
                <a:gd name="T21" fmla="*/ 30 h 1246"/>
                <a:gd name="T22" fmla="*/ 1077 w 1735"/>
                <a:gd name="T23" fmla="*/ 68 h 1246"/>
                <a:gd name="T24" fmla="*/ 1161 w 1735"/>
                <a:gd name="T25" fmla="*/ 46 h 1246"/>
                <a:gd name="T26" fmla="*/ 1215 w 1735"/>
                <a:gd name="T27" fmla="*/ 107 h 1246"/>
                <a:gd name="T28" fmla="*/ 1230 w 1735"/>
                <a:gd name="T29" fmla="*/ 122 h 1246"/>
                <a:gd name="T30" fmla="*/ 1314 w 1735"/>
                <a:gd name="T31" fmla="*/ 244 h 1246"/>
                <a:gd name="T32" fmla="*/ 1421 w 1735"/>
                <a:gd name="T33" fmla="*/ 313 h 1246"/>
                <a:gd name="T34" fmla="*/ 1444 w 1735"/>
                <a:gd name="T35" fmla="*/ 206 h 1246"/>
                <a:gd name="T36" fmla="*/ 1566 w 1735"/>
                <a:gd name="T37" fmla="*/ 152 h 1246"/>
                <a:gd name="T38" fmla="*/ 1581 w 1735"/>
                <a:gd name="T39" fmla="*/ 175 h 1246"/>
                <a:gd name="T40" fmla="*/ 1734 w 1735"/>
                <a:gd name="T41" fmla="*/ 481 h 1246"/>
                <a:gd name="T42" fmla="*/ 1643 w 1735"/>
                <a:gd name="T43" fmla="*/ 512 h 1246"/>
                <a:gd name="T44" fmla="*/ 1536 w 1735"/>
                <a:gd name="T45" fmla="*/ 672 h 1246"/>
                <a:gd name="T46" fmla="*/ 1490 w 1735"/>
                <a:gd name="T47" fmla="*/ 741 h 1246"/>
                <a:gd name="T48" fmla="*/ 1398 w 1735"/>
                <a:gd name="T49" fmla="*/ 817 h 1246"/>
                <a:gd name="T50" fmla="*/ 1406 w 1735"/>
                <a:gd name="T51" fmla="*/ 863 h 1246"/>
                <a:gd name="T52" fmla="*/ 1314 w 1735"/>
                <a:gd name="T53" fmla="*/ 848 h 1246"/>
                <a:gd name="T54" fmla="*/ 1207 w 1735"/>
                <a:gd name="T55" fmla="*/ 909 h 1246"/>
                <a:gd name="T56" fmla="*/ 1047 w 1735"/>
                <a:gd name="T57" fmla="*/ 817 h 1246"/>
                <a:gd name="T58" fmla="*/ 993 w 1735"/>
                <a:gd name="T59" fmla="*/ 901 h 1246"/>
                <a:gd name="T60" fmla="*/ 1009 w 1735"/>
                <a:gd name="T61" fmla="*/ 1023 h 1246"/>
                <a:gd name="T62" fmla="*/ 886 w 1735"/>
                <a:gd name="T63" fmla="*/ 1031 h 1246"/>
                <a:gd name="T64" fmla="*/ 772 w 1735"/>
                <a:gd name="T65" fmla="*/ 1115 h 1246"/>
                <a:gd name="T66" fmla="*/ 596 w 1735"/>
                <a:gd name="T67" fmla="*/ 1245 h 1246"/>
                <a:gd name="T68" fmla="*/ 466 w 1735"/>
                <a:gd name="T69" fmla="*/ 1161 h 1246"/>
                <a:gd name="T70" fmla="*/ 283 w 1735"/>
                <a:gd name="T71" fmla="*/ 1222 h 1246"/>
                <a:gd name="T72" fmla="*/ 291 w 1735"/>
                <a:gd name="T73" fmla="*/ 1107 h 1246"/>
                <a:gd name="T74" fmla="*/ 237 w 1735"/>
                <a:gd name="T75" fmla="*/ 1016 h 1246"/>
                <a:gd name="T76" fmla="*/ 84 w 1735"/>
                <a:gd name="T77" fmla="*/ 863 h 1246"/>
                <a:gd name="T78" fmla="*/ 100 w 1735"/>
                <a:gd name="T79" fmla="*/ 710 h 1246"/>
                <a:gd name="T80" fmla="*/ 39 w 1735"/>
                <a:gd name="T81" fmla="*/ 649 h 1246"/>
                <a:gd name="T82" fmla="*/ 31 w 1735"/>
                <a:gd name="T83" fmla="*/ 550 h 1246"/>
                <a:gd name="T84" fmla="*/ 46 w 1735"/>
                <a:gd name="T85" fmla="*/ 427 h 1246"/>
                <a:gd name="T86" fmla="*/ 61 w 1735"/>
                <a:gd name="T87" fmla="*/ 336 h 1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735" h="1246">
                  <a:moveTo>
                    <a:pt x="61" y="336"/>
                  </a:moveTo>
                  <a:lnTo>
                    <a:pt x="61" y="336"/>
                  </a:lnTo>
                  <a:cubicBezTo>
                    <a:pt x="84" y="336"/>
                    <a:pt x="107" y="320"/>
                    <a:pt x="138" y="320"/>
                  </a:cubicBezTo>
                  <a:cubicBezTo>
                    <a:pt x="168" y="328"/>
                    <a:pt x="191" y="351"/>
                    <a:pt x="222" y="359"/>
                  </a:cubicBezTo>
                  <a:cubicBezTo>
                    <a:pt x="222" y="359"/>
                    <a:pt x="237" y="290"/>
                    <a:pt x="245" y="290"/>
                  </a:cubicBezTo>
                  <a:cubicBezTo>
                    <a:pt x="253" y="290"/>
                    <a:pt x="291" y="298"/>
                    <a:pt x="291" y="298"/>
                  </a:cubicBezTo>
                  <a:cubicBezTo>
                    <a:pt x="298" y="282"/>
                    <a:pt x="314" y="275"/>
                    <a:pt x="321" y="260"/>
                  </a:cubicBezTo>
                  <a:cubicBezTo>
                    <a:pt x="329" y="244"/>
                    <a:pt x="321" y="221"/>
                    <a:pt x="329" y="214"/>
                  </a:cubicBezTo>
                  <a:cubicBezTo>
                    <a:pt x="359" y="198"/>
                    <a:pt x="390" y="221"/>
                    <a:pt x="420" y="214"/>
                  </a:cubicBezTo>
                  <a:cubicBezTo>
                    <a:pt x="443" y="214"/>
                    <a:pt x="466" y="206"/>
                    <a:pt x="489" y="191"/>
                  </a:cubicBezTo>
                  <a:cubicBezTo>
                    <a:pt x="512" y="183"/>
                    <a:pt x="528" y="145"/>
                    <a:pt x="558" y="137"/>
                  </a:cubicBezTo>
                  <a:cubicBezTo>
                    <a:pt x="589" y="137"/>
                    <a:pt x="619" y="160"/>
                    <a:pt x="642" y="175"/>
                  </a:cubicBezTo>
                  <a:cubicBezTo>
                    <a:pt x="657" y="183"/>
                    <a:pt x="665" y="214"/>
                    <a:pt x="680" y="214"/>
                  </a:cubicBezTo>
                  <a:cubicBezTo>
                    <a:pt x="703" y="214"/>
                    <a:pt x="726" y="198"/>
                    <a:pt x="734" y="175"/>
                  </a:cubicBezTo>
                  <a:cubicBezTo>
                    <a:pt x="757" y="152"/>
                    <a:pt x="757" y="114"/>
                    <a:pt x="772" y="84"/>
                  </a:cubicBezTo>
                  <a:cubicBezTo>
                    <a:pt x="787" y="68"/>
                    <a:pt x="803" y="53"/>
                    <a:pt x="810" y="38"/>
                  </a:cubicBezTo>
                  <a:lnTo>
                    <a:pt x="810" y="38"/>
                  </a:lnTo>
                  <a:cubicBezTo>
                    <a:pt x="841" y="38"/>
                    <a:pt x="879" y="38"/>
                    <a:pt x="902" y="30"/>
                  </a:cubicBezTo>
                  <a:cubicBezTo>
                    <a:pt x="917" y="30"/>
                    <a:pt x="917" y="7"/>
                    <a:pt x="925" y="7"/>
                  </a:cubicBezTo>
                  <a:cubicBezTo>
                    <a:pt x="932" y="0"/>
                    <a:pt x="947" y="0"/>
                    <a:pt x="955" y="7"/>
                  </a:cubicBezTo>
                  <a:cubicBezTo>
                    <a:pt x="963" y="15"/>
                    <a:pt x="970" y="30"/>
                    <a:pt x="986" y="30"/>
                  </a:cubicBezTo>
                  <a:cubicBezTo>
                    <a:pt x="1001" y="38"/>
                    <a:pt x="1024" y="23"/>
                    <a:pt x="1039" y="30"/>
                  </a:cubicBezTo>
                  <a:cubicBezTo>
                    <a:pt x="1055" y="38"/>
                    <a:pt x="1047" y="53"/>
                    <a:pt x="1055" y="61"/>
                  </a:cubicBezTo>
                  <a:cubicBezTo>
                    <a:pt x="1062" y="68"/>
                    <a:pt x="1070" y="61"/>
                    <a:pt x="1077" y="68"/>
                  </a:cubicBezTo>
                  <a:cubicBezTo>
                    <a:pt x="1085" y="76"/>
                    <a:pt x="1077" y="107"/>
                    <a:pt x="1093" y="107"/>
                  </a:cubicBezTo>
                  <a:cubicBezTo>
                    <a:pt x="1123" y="99"/>
                    <a:pt x="1131" y="46"/>
                    <a:pt x="1161" y="46"/>
                  </a:cubicBezTo>
                  <a:cubicBezTo>
                    <a:pt x="1184" y="46"/>
                    <a:pt x="1161" y="91"/>
                    <a:pt x="1177" y="107"/>
                  </a:cubicBezTo>
                  <a:cubicBezTo>
                    <a:pt x="1184" y="114"/>
                    <a:pt x="1200" y="107"/>
                    <a:pt x="1215" y="107"/>
                  </a:cubicBezTo>
                  <a:lnTo>
                    <a:pt x="1215" y="107"/>
                  </a:lnTo>
                  <a:cubicBezTo>
                    <a:pt x="1222" y="114"/>
                    <a:pt x="1222" y="122"/>
                    <a:pt x="1230" y="122"/>
                  </a:cubicBezTo>
                  <a:cubicBezTo>
                    <a:pt x="1253" y="129"/>
                    <a:pt x="1268" y="122"/>
                    <a:pt x="1291" y="129"/>
                  </a:cubicBezTo>
                  <a:cubicBezTo>
                    <a:pt x="1291" y="129"/>
                    <a:pt x="1314" y="237"/>
                    <a:pt x="1314" y="244"/>
                  </a:cubicBezTo>
                  <a:cubicBezTo>
                    <a:pt x="1314" y="252"/>
                    <a:pt x="1329" y="320"/>
                    <a:pt x="1329" y="320"/>
                  </a:cubicBezTo>
                  <a:cubicBezTo>
                    <a:pt x="1360" y="320"/>
                    <a:pt x="1391" y="328"/>
                    <a:pt x="1421" y="313"/>
                  </a:cubicBezTo>
                  <a:cubicBezTo>
                    <a:pt x="1436" y="313"/>
                    <a:pt x="1436" y="290"/>
                    <a:pt x="1436" y="275"/>
                  </a:cubicBezTo>
                  <a:cubicBezTo>
                    <a:pt x="1444" y="252"/>
                    <a:pt x="1429" y="221"/>
                    <a:pt x="1444" y="206"/>
                  </a:cubicBezTo>
                  <a:cubicBezTo>
                    <a:pt x="1452" y="183"/>
                    <a:pt x="1482" y="191"/>
                    <a:pt x="1497" y="183"/>
                  </a:cubicBezTo>
                  <a:cubicBezTo>
                    <a:pt x="1528" y="175"/>
                    <a:pt x="1536" y="168"/>
                    <a:pt x="1566" y="152"/>
                  </a:cubicBezTo>
                  <a:lnTo>
                    <a:pt x="1566" y="152"/>
                  </a:lnTo>
                  <a:cubicBezTo>
                    <a:pt x="1574" y="160"/>
                    <a:pt x="1574" y="168"/>
                    <a:pt x="1581" y="175"/>
                  </a:cubicBezTo>
                  <a:cubicBezTo>
                    <a:pt x="1574" y="229"/>
                    <a:pt x="1612" y="343"/>
                    <a:pt x="1643" y="389"/>
                  </a:cubicBezTo>
                  <a:cubicBezTo>
                    <a:pt x="1650" y="412"/>
                    <a:pt x="1696" y="450"/>
                    <a:pt x="1734" y="481"/>
                  </a:cubicBezTo>
                  <a:lnTo>
                    <a:pt x="1734" y="481"/>
                  </a:lnTo>
                  <a:cubicBezTo>
                    <a:pt x="1704" y="489"/>
                    <a:pt x="1673" y="489"/>
                    <a:pt x="1643" y="512"/>
                  </a:cubicBezTo>
                  <a:cubicBezTo>
                    <a:pt x="1612" y="534"/>
                    <a:pt x="1574" y="565"/>
                    <a:pt x="1551" y="596"/>
                  </a:cubicBezTo>
                  <a:cubicBezTo>
                    <a:pt x="1543" y="618"/>
                    <a:pt x="1543" y="649"/>
                    <a:pt x="1536" y="672"/>
                  </a:cubicBezTo>
                  <a:cubicBezTo>
                    <a:pt x="1528" y="695"/>
                    <a:pt x="1505" y="718"/>
                    <a:pt x="1490" y="741"/>
                  </a:cubicBezTo>
                  <a:lnTo>
                    <a:pt x="1490" y="741"/>
                  </a:lnTo>
                  <a:cubicBezTo>
                    <a:pt x="1482" y="756"/>
                    <a:pt x="1490" y="786"/>
                    <a:pt x="1467" y="802"/>
                  </a:cubicBezTo>
                  <a:cubicBezTo>
                    <a:pt x="1452" y="817"/>
                    <a:pt x="1414" y="802"/>
                    <a:pt x="1398" y="817"/>
                  </a:cubicBezTo>
                  <a:cubicBezTo>
                    <a:pt x="1383" y="832"/>
                    <a:pt x="1406" y="848"/>
                    <a:pt x="1406" y="863"/>
                  </a:cubicBezTo>
                  <a:lnTo>
                    <a:pt x="1406" y="863"/>
                  </a:lnTo>
                  <a:cubicBezTo>
                    <a:pt x="1398" y="871"/>
                    <a:pt x="1383" y="878"/>
                    <a:pt x="1375" y="878"/>
                  </a:cubicBezTo>
                  <a:cubicBezTo>
                    <a:pt x="1352" y="871"/>
                    <a:pt x="1337" y="848"/>
                    <a:pt x="1314" y="848"/>
                  </a:cubicBezTo>
                  <a:cubicBezTo>
                    <a:pt x="1284" y="848"/>
                    <a:pt x="1253" y="863"/>
                    <a:pt x="1230" y="878"/>
                  </a:cubicBezTo>
                  <a:cubicBezTo>
                    <a:pt x="1215" y="878"/>
                    <a:pt x="1215" y="916"/>
                    <a:pt x="1207" y="909"/>
                  </a:cubicBezTo>
                  <a:cubicBezTo>
                    <a:pt x="1169" y="886"/>
                    <a:pt x="1169" y="832"/>
                    <a:pt x="1131" y="817"/>
                  </a:cubicBezTo>
                  <a:cubicBezTo>
                    <a:pt x="1108" y="802"/>
                    <a:pt x="1070" y="802"/>
                    <a:pt x="1047" y="817"/>
                  </a:cubicBezTo>
                  <a:cubicBezTo>
                    <a:pt x="1024" y="832"/>
                    <a:pt x="1047" y="863"/>
                    <a:pt x="1032" y="886"/>
                  </a:cubicBezTo>
                  <a:cubicBezTo>
                    <a:pt x="1032" y="893"/>
                    <a:pt x="1001" y="893"/>
                    <a:pt x="993" y="901"/>
                  </a:cubicBezTo>
                  <a:cubicBezTo>
                    <a:pt x="986" y="939"/>
                    <a:pt x="1001" y="985"/>
                    <a:pt x="1009" y="1023"/>
                  </a:cubicBezTo>
                  <a:lnTo>
                    <a:pt x="1009" y="1023"/>
                  </a:lnTo>
                  <a:cubicBezTo>
                    <a:pt x="986" y="1023"/>
                    <a:pt x="970" y="1031"/>
                    <a:pt x="955" y="1038"/>
                  </a:cubicBezTo>
                  <a:cubicBezTo>
                    <a:pt x="932" y="1038"/>
                    <a:pt x="902" y="1016"/>
                    <a:pt x="886" y="1031"/>
                  </a:cubicBezTo>
                  <a:cubicBezTo>
                    <a:pt x="856" y="1061"/>
                    <a:pt x="886" y="1123"/>
                    <a:pt x="848" y="1153"/>
                  </a:cubicBezTo>
                  <a:cubicBezTo>
                    <a:pt x="825" y="1168"/>
                    <a:pt x="803" y="1107"/>
                    <a:pt x="772" y="1115"/>
                  </a:cubicBezTo>
                  <a:cubicBezTo>
                    <a:pt x="749" y="1115"/>
                    <a:pt x="780" y="1161"/>
                    <a:pt x="764" y="1168"/>
                  </a:cubicBezTo>
                  <a:cubicBezTo>
                    <a:pt x="711" y="1207"/>
                    <a:pt x="650" y="1229"/>
                    <a:pt x="596" y="1245"/>
                  </a:cubicBezTo>
                  <a:cubicBezTo>
                    <a:pt x="581" y="1245"/>
                    <a:pt x="581" y="1222"/>
                    <a:pt x="573" y="1214"/>
                  </a:cubicBezTo>
                  <a:cubicBezTo>
                    <a:pt x="535" y="1191"/>
                    <a:pt x="505" y="1161"/>
                    <a:pt x="466" y="1161"/>
                  </a:cubicBezTo>
                  <a:cubicBezTo>
                    <a:pt x="436" y="1161"/>
                    <a:pt x="420" y="1199"/>
                    <a:pt x="390" y="1207"/>
                  </a:cubicBezTo>
                  <a:cubicBezTo>
                    <a:pt x="359" y="1222"/>
                    <a:pt x="314" y="1214"/>
                    <a:pt x="283" y="1222"/>
                  </a:cubicBezTo>
                  <a:lnTo>
                    <a:pt x="283" y="1222"/>
                  </a:lnTo>
                  <a:cubicBezTo>
                    <a:pt x="283" y="1184"/>
                    <a:pt x="291" y="1146"/>
                    <a:pt x="291" y="1107"/>
                  </a:cubicBezTo>
                  <a:cubicBezTo>
                    <a:pt x="291" y="1077"/>
                    <a:pt x="283" y="1038"/>
                    <a:pt x="268" y="1016"/>
                  </a:cubicBezTo>
                  <a:cubicBezTo>
                    <a:pt x="260" y="1000"/>
                    <a:pt x="245" y="1023"/>
                    <a:pt x="237" y="1016"/>
                  </a:cubicBezTo>
                  <a:cubicBezTo>
                    <a:pt x="230" y="1008"/>
                    <a:pt x="230" y="993"/>
                    <a:pt x="222" y="977"/>
                  </a:cubicBezTo>
                  <a:cubicBezTo>
                    <a:pt x="176" y="939"/>
                    <a:pt x="123" y="909"/>
                    <a:pt x="84" y="863"/>
                  </a:cubicBezTo>
                  <a:cubicBezTo>
                    <a:pt x="61" y="832"/>
                    <a:pt x="46" y="794"/>
                    <a:pt x="54" y="764"/>
                  </a:cubicBezTo>
                  <a:cubicBezTo>
                    <a:pt x="54" y="741"/>
                    <a:pt x="92" y="733"/>
                    <a:pt x="100" y="710"/>
                  </a:cubicBezTo>
                  <a:cubicBezTo>
                    <a:pt x="100" y="695"/>
                    <a:pt x="92" y="679"/>
                    <a:pt x="84" y="664"/>
                  </a:cubicBezTo>
                  <a:cubicBezTo>
                    <a:pt x="77" y="657"/>
                    <a:pt x="54" y="664"/>
                    <a:pt x="39" y="649"/>
                  </a:cubicBezTo>
                  <a:cubicBezTo>
                    <a:pt x="23" y="634"/>
                    <a:pt x="8" y="611"/>
                    <a:pt x="0" y="580"/>
                  </a:cubicBezTo>
                  <a:cubicBezTo>
                    <a:pt x="0" y="565"/>
                    <a:pt x="23" y="557"/>
                    <a:pt x="31" y="550"/>
                  </a:cubicBezTo>
                  <a:cubicBezTo>
                    <a:pt x="39" y="527"/>
                    <a:pt x="31" y="504"/>
                    <a:pt x="31" y="489"/>
                  </a:cubicBezTo>
                  <a:cubicBezTo>
                    <a:pt x="39" y="466"/>
                    <a:pt x="39" y="450"/>
                    <a:pt x="46" y="427"/>
                  </a:cubicBezTo>
                  <a:cubicBezTo>
                    <a:pt x="46" y="412"/>
                    <a:pt x="61" y="404"/>
                    <a:pt x="61" y="389"/>
                  </a:cubicBezTo>
                  <a:cubicBezTo>
                    <a:pt x="69" y="374"/>
                    <a:pt x="61" y="351"/>
                    <a:pt x="61" y="336"/>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49" name="Freeform 119"/>
            <p:cNvSpPr>
              <a:spLocks noChangeArrowheads="1"/>
            </p:cNvSpPr>
            <p:nvPr/>
          </p:nvSpPr>
          <p:spPr bwMode="auto">
            <a:xfrm>
              <a:off x="5897180" y="5508625"/>
              <a:ext cx="852431" cy="1144588"/>
            </a:xfrm>
            <a:custGeom>
              <a:avLst/>
              <a:gdLst>
                <a:gd name="T0" fmla="*/ 938 w 2368"/>
                <a:gd name="T1" fmla="*/ 520 h 3178"/>
                <a:gd name="T2" fmla="*/ 961 w 2368"/>
                <a:gd name="T3" fmla="*/ 611 h 3178"/>
                <a:gd name="T4" fmla="*/ 565 w 2368"/>
                <a:gd name="T5" fmla="*/ 680 h 3178"/>
                <a:gd name="T6" fmla="*/ 588 w 2368"/>
                <a:gd name="T7" fmla="*/ 733 h 3178"/>
                <a:gd name="T8" fmla="*/ 519 w 2368"/>
                <a:gd name="T9" fmla="*/ 794 h 3178"/>
                <a:gd name="T10" fmla="*/ 359 w 2368"/>
                <a:gd name="T11" fmla="*/ 1076 h 3178"/>
                <a:gd name="T12" fmla="*/ 137 w 2368"/>
                <a:gd name="T13" fmla="*/ 1443 h 3178"/>
                <a:gd name="T14" fmla="*/ 91 w 2368"/>
                <a:gd name="T15" fmla="*/ 1726 h 3178"/>
                <a:gd name="T16" fmla="*/ 107 w 2368"/>
                <a:gd name="T17" fmla="*/ 1932 h 3178"/>
                <a:gd name="T18" fmla="*/ 229 w 2368"/>
                <a:gd name="T19" fmla="*/ 2092 h 3178"/>
                <a:gd name="T20" fmla="*/ 359 w 2368"/>
                <a:gd name="T21" fmla="*/ 2413 h 3178"/>
                <a:gd name="T22" fmla="*/ 649 w 2368"/>
                <a:gd name="T23" fmla="*/ 2665 h 3178"/>
                <a:gd name="T24" fmla="*/ 778 w 2368"/>
                <a:gd name="T25" fmla="*/ 3070 h 3178"/>
                <a:gd name="T26" fmla="*/ 1045 w 2368"/>
                <a:gd name="T27" fmla="*/ 2810 h 3178"/>
                <a:gd name="T28" fmla="*/ 1236 w 2368"/>
                <a:gd name="T29" fmla="*/ 2688 h 3178"/>
                <a:gd name="T30" fmla="*/ 1251 w 2368"/>
                <a:gd name="T31" fmla="*/ 2742 h 3178"/>
                <a:gd name="T32" fmla="*/ 1366 w 2368"/>
                <a:gd name="T33" fmla="*/ 2673 h 3178"/>
                <a:gd name="T34" fmla="*/ 1488 w 2368"/>
                <a:gd name="T35" fmla="*/ 2742 h 3178"/>
                <a:gd name="T36" fmla="*/ 1626 w 2368"/>
                <a:gd name="T37" fmla="*/ 2665 h 3178"/>
                <a:gd name="T38" fmla="*/ 1817 w 2368"/>
                <a:gd name="T39" fmla="*/ 2612 h 3178"/>
                <a:gd name="T40" fmla="*/ 1916 w 2368"/>
                <a:gd name="T41" fmla="*/ 2619 h 3178"/>
                <a:gd name="T42" fmla="*/ 1992 w 2368"/>
                <a:gd name="T43" fmla="*/ 2596 h 3178"/>
                <a:gd name="T44" fmla="*/ 2099 w 2368"/>
                <a:gd name="T45" fmla="*/ 2566 h 3178"/>
                <a:gd name="T46" fmla="*/ 2122 w 2368"/>
                <a:gd name="T47" fmla="*/ 2321 h 3178"/>
                <a:gd name="T48" fmla="*/ 2115 w 2368"/>
                <a:gd name="T49" fmla="*/ 2199 h 3178"/>
                <a:gd name="T50" fmla="*/ 2137 w 2368"/>
                <a:gd name="T51" fmla="*/ 2115 h 3178"/>
                <a:gd name="T52" fmla="*/ 2222 w 2368"/>
                <a:gd name="T53" fmla="*/ 1993 h 3178"/>
                <a:gd name="T54" fmla="*/ 2359 w 2368"/>
                <a:gd name="T55" fmla="*/ 1978 h 3178"/>
                <a:gd name="T56" fmla="*/ 2367 w 2368"/>
                <a:gd name="T57" fmla="*/ 1863 h 3178"/>
                <a:gd name="T58" fmla="*/ 2313 w 2368"/>
                <a:gd name="T59" fmla="*/ 1772 h 3178"/>
                <a:gd name="T60" fmla="*/ 2160 w 2368"/>
                <a:gd name="T61" fmla="*/ 1619 h 3178"/>
                <a:gd name="T62" fmla="*/ 2176 w 2368"/>
                <a:gd name="T63" fmla="*/ 1466 h 3178"/>
                <a:gd name="T64" fmla="*/ 2115 w 2368"/>
                <a:gd name="T65" fmla="*/ 1405 h 3178"/>
                <a:gd name="T66" fmla="*/ 2107 w 2368"/>
                <a:gd name="T67" fmla="*/ 1306 h 3178"/>
                <a:gd name="T68" fmla="*/ 2122 w 2368"/>
                <a:gd name="T69" fmla="*/ 1183 h 3178"/>
                <a:gd name="T70" fmla="*/ 2137 w 2368"/>
                <a:gd name="T71" fmla="*/ 1092 h 3178"/>
                <a:gd name="T72" fmla="*/ 2099 w 2368"/>
                <a:gd name="T73" fmla="*/ 1076 h 3178"/>
                <a:gd name="T74" fmla="*/ 2023 w 2368"/>
                <a:gd name="T75" fmla="*/ 977 h 3178"/>
                <a:gd name="T76" fmla="*/ 1985 w 2368"/>
                <a:gd name="T77" fmla="*/ 947 h 3178"/>
                <a:gd name="T78" fmla="*/ 1870 w 2368"/>
                <a:gd name="T79" fmla="*/ 1046 h 3178"/>
                <a:gd name="T80" fmla="*/ 1763 w 2368"/>
                <a:gd name="T81" fmla="*/ 1008 h 3178"/>
                <a:gd name="T82" fmla="*/ 1733 w 2368"/>
                <a:gd name="T83" fmla="*/ 901 h 3178"/>
                <a:gd name="T84" fmla="*/ 1740 w 2368"/>
                <a:gd name="T85" fmla="*/ 794 h 3178"/>
                <a:gd name="T86" fmla="*/ 1748 w 2368"/>
                <a:gd name="T87" fmla="*/ 642 h 3178"/>
                <a:gd name="T88" fmla="*/ 1740 w 2368"/>
                <a:gd name="T89" fmla="*/ 596 h 3178"/>
                <a:gd name="T90" fmla="*/ 1893 w 2368"/>
                <a:gd name="T91" fmla="*/ 436 h 3178"/>
                <a:gd name="T92" fmla="*/ 1862 w 2368"/>
                <a:gd name="T93" fmla="*/ 352 h 3178"/>
                <a:gd name="T94" fmla="*/ 1779 w 2368"/>
                <a:gd name="T95" fmla="*/ 321 h 3178"/>
                <a:gd name="T96" fmla="*/ 1710 w 2368"/>
                <a:gd name="T97" fmla="*/ 207 h 3178"/>
                <a:gd name="T98" fmla="*/ 1618 w 2368"/>
                <a:gd name="T99" fmla="*/ 153 h 3178"/>
                <a:gd name="T100" fmla="*/ 1496 w 2368"/>
                <a:gd name="T101" fmla="*/ 0 h 3178"/>
                <a:gd name="T102" fmla="*/ 1450 w 2368"/>
                <a:gd name="T103" fmla="*/ 31 h 3178"/>
                <a:gd name="T104" fmla="*/ 1305 w 2368"/>
                <a:gd name="T105" fmla="*/ 115 h 3178"/>
                <a:gd name="T106" fmla="*/ 1297 w 2368"/>
                <a:gd name="T107" fmla="*/ 146 h 3178"/>
                <a:gd name="T108" fmla="*/ 1236 w 2368"/>
                <a:gd name="T109" fmla="*/ 222 h 3178"/>
                <a:gd name="T110" fmla="*/ 969 w 2368"/>
                <a:gd name="T111" fmla="*/ 314 h 3178"/>
                <a:gd name="T112" fmla="*/ 961 w 2368"/>
                <a:gd name="T113" fmla="*/ 329 h 3178"/>
                <a:gd name="T114" fmla="*/ 992 w 2368"/>
                <a:gd name="T115" fmla="*/ 375 h 3178"/>
                <a:gd name="T116" fmla="*/ 931 w 2368"/>
                <a:gd name="T117" fmla="*/ 520 h 3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368" h="3178">
                  <a:moveTo>
                    <a:pt x="938" y="520"/>
                  </a:moveTo>
                  <a:lnTo>
                    <a:pt x="938" y="520"/>
                  </a:lnTo>
                  <a:cubicBezTo>
                    <a:pt x="938" y="528"/>
                    <a:pt x="923" y="558"/>
                    <a:pt x="900" y="573"/>
                  </a:cubicBezTo>
                  <a:cubicBezTo>
                    <a:pt x="847" y="650"/>
                    <a:pt x="923" y="611"/>
                    <a:pt x="961" y="611"/>
                  </a:cubicBezTo>
                  <a:cubicBezTo>
                    <a:pt x="961" y="725"/>
                    <a:pt x="717" y="604"/>
                    <a:pt x="687" y="627"/>
                  </a:cubicBezTo>
                  <a:cubicBezTo>
                    <a:pt x="649" y="657"/>
                    <a:pt x="588" y="634"/>
                    <a:pt x="565" y="680"/>
                  </a:cubicBezTo>
                  <a:cubicBezTo>
                    <a:pt x="558" y="688"/>
                    <a:pt x="550" y="718"/>
                    <a:pt x="558" y="725"/>
                  </a:cubicBezTo>
                  <a:cubicBezTo>
                    <a:pt x="565" y="733"/>
                    <a:pt x="580" y="733"/>
                    <a:pt x="588" y="733"/>
                  </a:cubicBezTo>
                  <a:cubicBezTo>
                    <a:pt x="596" y="733"/>
                    <a:pt x="626" y="733"/>
                    <a:pt x="626" y="741"/>
                  </a:cubicBezTo>
                  <a:cubicBezTo>
                    <a:pt x="580" y="748"/>
                    <a:pt x="611" y="870"/>
                    <a:pt x="519" y="794"/>
                  </a:cubicBezTo>
                  <a:cubicBezTo>
                    <a:pt x="443" y="725"/>
                    <a:pt x="420" y="863"/>
                    <a:pt x="382" y="931"/>
                  </a:cubicBezTo>
                  <a:cubicBezTo>
                    <a:pt x="351" y="993"/>
                    <a:pt x="344" y="1008"/>
                    <a:pt x="359" y="1076"/>
                  </a:cubicBezTo>
                  <a:cubicBezTo>
                    <a:pt x="366" y="1130"/>
                    <a:pt x="313" y="1176"/>
                    <a:pt x="290" y="1222"/>
                  </a:cubicBezTo>
                  <a:cubicBezTo>
                    <a:pt x="252" y="1298"/>
                    <a:pt x="168" y="1352"/>
                    <a:pt x="137" y="1443"/>
                  </a:cubicBezTo>
                  <a:cubicBezTo>
                    <a:pt x="122" y="1489"/>
                    <a:pt x="130" y="1520"/>
                    <a:pt x="130" y="1565"/>
                  </a:cubicBezTo>
                  <a:cubicBezTo>
                    <a:pt x="130" y="1611"/>
                    <a:pt x="91" y="1672"/>
                    <a:pt x="91" y="1726"/>
                  </a:cubicBezTo>
                  <a:cubicBezTo>
                    <a:pt x="91" y="1772"/>
                    <a:pt x="61" y="1779"/>
                    <a:pt x="30" y="1794"/>
                  </a:cubicBezTo>
                  <a:cubicBezTo>
                    <a:pt x="0" y="1810"/>
                    <a:pt x="99" y="1902"/>
                    <a:pt x="107" y="1932"/>
                  </a:cubicBezTo>
                  <a:cubicBezTo>
                    <a:pt x="122" y="1978"/>
                    <a:pt x="145" y="1970"/>
                    <a:pt x="168" y="2001"/>
                  </a:cubicBezTo>
                  <a:cubicBezTo>
                    <a:pt x="191" y="2031"/>
                    <a:pt x="214" y="2062"/>
                    <a:pt x="229" y="2092"/>
                  </a:cubicBezTo>
                  <a:cubicBezTo>
                    <a:pt x="244" y="2161"/>
                    <a:pt x="305" y="2207"/>
                    <a:pt x="344" y="2260"/>
                  </a:cubicBezTo>
                  <a:cubicBezTo>
                    <a:pt x="366" y="2299"/>
                    <a:pt x="359" y="2375"/>
                    <a:pt x="359" y="2413"/>
                  </a:cubicBezTo>
                  <a:cubicBezTo>
                    <a:pt x="374" y="2497"/>
                    <a:pt x="466" y="2574"/>
                    <a:pt x="496" y="2650"/>
                  </a:cubicBezTo>
                  <a:cubicBezTo>
                    <a:pt x="542" y="2765"/>
                    <a:pt x="580" y="2665"/>
                    <a:pt x="649" y="2665"/>
                  </a:cubicBezTo>
                  <a:cubicBezTo>
                    <a:pt x="649" y="2726"/>
                    <a:pt x="542" y="2795"/>
                    <a:pt x="588" y="2871"/>
                  </a:cubicBezTo>
                  <a:cubicBezTo>
                    <a:pt x="596" y="2925"/>
                    <a:pt x="709" y="3177"/>
                    <a:pt x="778" y="3070"/>
                  </a:cubicBezTo>
                  <a:cubicBezTo>
                    <a:pt x="824" y="3001"/>
                    <a:pt x="915" y="2765"/>
                    <a:pt x="969" y="2726"/>
                  </a:cubicBezTo>
                  <a:cubicBezTo>
                    <a:pt x="976" y="2742"/>
                    <a:pt x="1030" y="2795"/>
                    <a:pt x="1045" y="2810"/>
                  </a:cubicBezTo>
                  <a:cubicBezTo>
                    <a:pt x="1083" y="2856"/>
                    <a:pt x="1061" y="2871"/>
                    <a:pt x="1091" y="2818"/>
                  </a:cubicBezTo>
                  <a:cubicBezTo>
                    <a:pt x="1122" y="2780"/>
                    <a:pt x="1221" y="2612"/>
                    <a:pt x="1236" y="2688"/>
                  </a:cubicBezTo>
                  <a:cubicBezTo>
                    <a:pt x="1244" y="2704"/>
                    <a:pt x="1251" y="2719"/>
                    <a:pt x="1251" y="2742"/>
                  </a:cubicBezTo>
                  <a:lnTo>
                    <a:pt x="1251" y="2742"/>
                  </a:lnTo>
                  <a:cubicBezTo>
                    <a:pt x="1290" y="2726"/>
                    <a:pt x="1320" y="2726"/>
                    <a:pt x="1351" y="2711"/>
                  </a:cubicBezTo>
                  <a:cubicBezTo>
                    <a:pt x="1358" y="2704"/>
                    <a:pt x="1358" y="2681"/>
                    <a:pt x="1366" y="2673"/>
                  </a:cubicBezTo>
                  <a:cubicBezTo>
                    <a:pt x="1397" y="2665"/>
                    <a:pt x="1427" y="2673"/>
                    <a:pt x="1450" y="2688"/>
                  </a:cubicBezTo>
                  <a:cubicBezTo>
                    <a:pt x="1473" y="2696"/>
                    <a:pt x="1465" y="2726"/>
                    <a:pt x="1488" y="2742"/>
                  </a:cubicBezTo>
                  <a:cubicBezTo>
                    <a:pt x="1511" y="2757"/>
                    <a:pt x="1542" y="2765"/>
                    <a:pt x="1565" y="2757"/>
                  </a:cubicBezTo>
                  <a:cubicBezTo>
                    <a:pt x="1595" y="2734"/>
                    <a:pt x="1595" y="2681"/>
                    <a:pt x="1626" y="2665"/>
                  </a:cubicBezTo>
                  <a:cubicBezTo>
                    <a:pt x="1656" y="2658"/>
                    <a:pt x="1695" y="2688"/>
                    <a:pt x="1725" y="2673"/>
                  </a:cubicBezTo>
                  <a:cubicBezTo>
                    <a:pt x="1763" y="2665"/>
                    <a:pt x="1786" y="2627"/>
                    <a:pt x="1817" y="2612"/>
                  </a:cubicBezTo>
                  <a:cubicBezTo>
                    <a:pt x="1847" y="2604"/>
                    <a:pt x="1878" y="2596"/>
                    <a:pt x="1908" y="2604"/>
                  </a:cubicBezTo>
                  <a:cubicBezTo>
                    <a:pt x="1916" y="2604"/>
                    <a:pt x="1916" y="2612"/>
                    <a:pt x="1916" y="2619"/>
                  </a:cubicBezTo>
                  <a:lnTo>
                    <a:pt x="1916" y="2619"/>
                  </a:lnTo>
                  <a:cubicBezTo>
                    <a:pt x="1947" y="2612"/>
                    <a:pt x="1970" y="2612"/>
                    <a:pt x="1992" y="2596"/>
                  </a:cubicBezTo>
                  <a:cubicBezTo>
                    <a:pt x="2015" y="2581"/>
                    <a:pt x="2015" y="2543"/>
                    <a:pt x="2038" y="2535"/>
                  </a:cubicBezTo>
                  <a:cubicBezTo>
                    <a:pt x="2061" y="2528"/>
                    <a:pt x="2084" y="2581"/>
                    <a:pt x="2099" y="2566"/>
                  </a:cubicBezTo>
                  <a:cubicBezTo>
                    <a:pt x="2122" y="2520"/>
                    <a:pt x="2115" y="2467"/>
                    <a:pt x="2122" y="2413"/>
                  </a:cubicBezTo>
                  <a:cubicBezTo>
                    <a:pt x="2122" y="2383"/>
                    <a:pt x="2137" y="2352"/>
                    <a:pt x="2122" y="2321"/>
                  </a:cubicBezTo>
                  <a:cubicBezTo>
                    <a:pt x="2115" y="2291"/>
                    <a:pt x="2061" y="2283"/>
                    <a:pt x="2061" y="2253"/>
                  </a:cubicBezTo>
                  <a:cubicBezTo>
                    <a:pt x="2061" y="2222"/>
                    <a:pt x="2092" y="2215"/>
                    <a:pt x="2115" y="2199"/>
                  </a:cubicBezTo>
                  <a:cubicBezTo>
                    <a:pt x="2130" y="2192"/>
                    <a:pt x="2160" y="2199"/>
                    <a:pt x="2168" y="2184"/>
                  </a:cubicBezTo>
                  <a:cubicBezTo>
                    <a:pt x="2176" y="2161"/>
                    <a:pt x="2137" y="2138"/>
                    <a:pt x="2137" y="2115"/>
                  </a:cubicBezTo>
                  <a:cubicBezTo>
                    <a:pt x="2137" y="2092"/>
                    <a:pt x="2153" y="2062"/>
                    <a:pt x="2168" y="2046"/>
                  </a:cubicBezTo>
                  <a:cubicBezTo>
                    <a:pt x="2176" y="2024"/>
                    <a:pt x="2199" y="2001"/>
                    <a:pt x="2222" y="1993"/>
                  </a:cubicBezTo>
                  <a:cubicBezTo>
                    <a:pt x="2252" y="1985"/>
                    <a:pt x="2290" y="2008"/>
                    <a:pt x="2321" y="2001"/>
                  </a:cubicBezTo>
                  <a:cubicBezTo>
                    <a:pt x="2336" y="2001"/>
                    <a:pt x="2344" y="1985"/>
                    <a:pt x="2359" y="1978"/>
                  </a:cubicBezTo>
                  <a:lnTo>
                    <a:pt x="2359" y="1978"/>
                  </a:lnTo>
                  <a:cubicBezTo>
                    <a:pt x="2359" y="1940"/>
                    <a:pt x="2367" y="1902"/>
                    <a:pt x="2367" y="1863"/>
                  </a:cubicBezTo>
                  <a:cubicBezTo>
                    <a:pt x="2367" y="1833"/>
                    <a:pt x="2359" y="1794"/>
                    <a:pt x="2344" y="1772"/>
                  </a:cubicBezTo>
                  <a:cubicBezTo>
                    <a:pt x="2336" y="1756"/>
                    <a:pt x="2321" y="1779"/>
                    <a:pt x="2313" y="1772"/>
                  </a:cubicBezTo>
                  <a:cubicBezTo>
                    <a:pt x="2306" y="1764"/>
                    <a:pt x="2306" y="1749"/>
                    <a:pt x="2298" y="1733"/>
                  </a:cubicBezTo>
                  <a:cubicBezTo>
                    <a:pt x="2252" y="1695"/>
                    <a:pt x="2199" y="1665"/>
                    <a:pt x="2160" y="1619"/>
                  </a:cubicBezTo>
                  <a:cubicBezTo>
                    <a:pt x="2137" y="1588"/>
                    <a:pt x="2122" y="1550"/>
                    <a:pt x="2130" y="1520"/>
                  </a:cubicBezTo>
                  <a:cubicBezTo>
                    <a:pt x="2130" y="1497"/>
                    <a:pt x="2168" y="1489"/>
                    <a:pt x="2176" y="1466"/>
                  </a:cubicBezTo>
                  <a:cubicBezTo>
                    <a:pt x="2176" y="1451"/>
                    <a:pt x="2168" y="1435"/>
                    <a:pt x="2160" y="1420"/>
                  </a:cubicBezTo>
                  <a:cubicBezTo>
                    <a:pt x="2153" y="1413"/>
                    <a:pt x="2130" y="1420"/>
                    <a:pt x="2115" y="1405"/>
                  </a:cubicBezTo>
                  <a:cubicBezTo>
                    <a:pt x="2099" y="1390"/>
                    <a:pt x="2084" y="1367"/>
                    <a:pt x="2076" y="1336"/>
                  </a:cubicBezTo>
                  <a:cubicBezTo>
                    <a:pt x="2076" y="1321"/>
                    <a:pt x="2099" y="1313"/>
                    <a:pt x="2107" y="1306"/>
                  </a:cubicBezTo>
                  <a:cubicBezTo>
                    <a:pt x="2115" y="1283"/>
                    <a:pt x="2107" y="1260"/>
                    <a:pt x="2107" y="1245"/>
                  </a:cubicBezTo>
                  <a:cubicBezTo>
                    <a:pt x="2115" y="1222"/>
                    <a:pt x="2115" y="1206"/>
                    <a:pt x="2122" y="1183"/>
                  </a:cubicBezTo>
                  <a:cubicBezTo>
                    <a:pt x="2122" y="1168"/>
                    <a:pt x="2137" y="1160"/>
                    <a:pt x="2137" y="1145"/>
                  </a:cubicBezTo>
                  <a:cubicBezTo>
                    <a:pt x="2145" y="1130"/>
                    <a:pt x="2137" y="1107"/>
                    <a:pt x="2137" y="1092"/>
                  </a:cubicBezTo>
                  <a:lnTo>
                    <a:pt x="2137" y="1092"/>
                  </a:lnTo>
                  <a:cubicBezTo>
                    <a:pt x="2130" y="1084"/>
                    <a:pt x="2115" y="1084"/>
                    <a:pt x="2099" y="1076"/>
                  </a:cubicBezTo>
                  <a:cubicBezTo>
                    <a:pt x="2092" y="1061"/>
                    <a:pt x="2092" y="1046"/>
                    <a:pt x="2084" y="1038"/>
                  </a:cubicBezTo>
                  <a:cubicBezTo>
                    <a:pt x="2069" y="1016"/>
                    <a:pt x="2046" y="1000"/>
                    <a:pt x="2023" y="977"/>
                  </a:cubicBezTo>
                  <a:cubicBezTo>
                    <a:pt x="2015" y="962"/>
                    <a:pt x="2008" y="939"/>
                    <a:pt x="1992" y="924"/>
                  </a:cubicBezTo>
                  <a:cubicBezTo>
                    <a:pt x="1985" y="916"/>
                    <a:pt x="1992" y="939"/>
                    <a:pt x="1985" y="947"/>
                  </a:cubicBezTo>
                  <a:cubicBezTo>
                    <a:pt x="1970" y="962"/>
                    <a:pt x="1939" y="962"/>
                    <a:pt x="1924" y="977"/>
                  </a:cubicBezTo>
                  <a:cubicBezTo>
                    <a:pt x="1901" y="1000"/>
                    <a:pt x="1893" y="1031"/>
                    <a:pt x="1870" y="1046"/>
                  </a:cubicBezTo>
                  <a:cubicBezTo>
                    <a:pt x="1855" y="1061"/>
                    <a:pt x="1832" y="1061"/>
                    <a:pt x="1809" y="1054"/>
                  </a:cubicBezTo>
                  <a:cubicBezTo>
                    <a:pt x="1794" y="1046"/>
                    <a:pt x="1779" y="1023"/>
                    <a:pt x="1763" y="1008"/>
                  </a:cubicBezTo>
                  <a:cubicBezTo>
                    <a:pt x="1748" y="985"/>
                    <a:pt x="1748" y="962"/>
                    <a:pt x="1740" y="939"/>
                  </a:cubicBezTo>
                  <a:cubicBezTo>
                    <a:pt x="1740" y="924"/>
                    <a:pt x="1740" y="908"/>
                    <a:pt x="1733" y="901"/>
                  </a:cubicBezTo>
                  <a:cubicBezTo>
                    <a:pt x="1725" y="878"/>
                    <a:pt x="1695" y="863"/>
                    <a:pt x="1702" y="840"/>
                  </a:cubicBezTo>
                  <a:cubicBezTo>
                    <a:pt x="1702" y="824"/>
                    <a:pt x="1725" y="809"/>
                    <a:pt x="1740" y="794"/>
                  </a:cubicBezTo>
                  <a:cubicBezTo>
                    <a:pt x="1756" y="771"/>
                    <a:pt x="1779" y="748"/>
                    <a:pt x="1786" y="718"/>
                  </a:cubicBezTo>
                  <a:cubicBezTo>
                    <a:pt x="1786" y="688"/>
                    <a:pt x="1763" y="665"/>
                    <a:pt x="1748" y="642"/>
                  </a:cubicBezTo>
                  <a:cubicBezTo>
                    <a:pt x="1740" y="627"/>
                    <a:pt x="1710" y="634"/>
                    <a:pt x="1710" y="627"/>
                  </a:cubicBezTo>
                  <a:cubicBezTo>
                    <a:pt x="1710" y="611"/>
                    <a:pt x="1733" y="611"/>
                    <a:pt x="1740" y="596"/>
                  </a:cubicBezTo>
                  <a:cubicBezTo>
                    <a:pt x="1756" y="566"/>
                    <a:pt x="1740" y="520"/>
                    <a:pt x="1763" y="497"/>
                  </a:cubicBezTo>
                  <a:cubicBezTo>
                    <a:pt x="1794" y="459"/>
                    <a:pt x="1855" y="467"/>
                    <a:pt x="1893" y="436"/>
                  </a:cubicBezTo>
                  <a:cubicBezTo>
                    <a:pt x="1901" y="428"/>
                    <a:pt x="1893" y="405"/>
                    <a:pt x="1885" y="390"/>
                  </a:cubicBezTo>
                  <a:cubicBezTo>
                    <a:pt x="1885" y="375"/>
                    <a:pt x="1870" y="367"/>
                    <a:pt x="1862" y="352"/>
                  </a:cubicBezTo>
                  <a:cubicBezTo>
                    <a:pt x="1862" y="337"/>
                    <a:pt x="1878" y="306"/>
                    <a:pt x="1862" y="306"/>
                  </a:cubicBezTo>
                  <a:cubicBezTo>
                    <a:pt x="1840" y="291"/>
                    <a:pt x="1809" y="321"/>
                    <a:pt x="1779" y="321"/>
                  </a:cubicBezTo>
                  <a:cubicBezTo>
                    <a:pt x="1763" y="321"/>
                    <a:pt x="1763" y="306"/>
                    <a:pt x="1756" y="298"/>
                  </a:cubicBezTo>
                  <a:cubicBezTo>
                    <a:pt x="1740" y="268"/>
                    <a:pt x="1733" y="230"/>
                    <a:pt x="1710" y="207"/>
                  </a:cubicBezTo>
                  <a:cubicBezTo>
                    <a:pt x="1695" y="192"/>
                    <a:pt x="1672" y="207"/>
                    <a:pt x="1656" y="192"/>
                  </a:cubicBezTo>
                  <a:cubicBezTo>
                    <a:pt x="1641" y="184"/>
                    <a:pt x="1626" y="169"/>
                    <a:pt x="1618" y="153"/>
                  </a:cubicBezTo>
                  <a:cubicBezTo>
                    <a:pt x="1603" y="123"/>
                    <a:pt x="1618" y="85"/>
                    <a:pt x="1595" y="54"/>
                  </a:cubicBezTo>
                  <a:cubicBezTo>
                    <a:pt x="1572" y="23"/>
                    <a:pt x="1526" y="16"/>
                    <a:pt x="1496" y="0"/>
                  </a:cubicBezTo>
                  <a:lnTo>
                    <a:pt x="1496" y="0"/>
                  </a:lnTo>
                  <a:cubicBezTo>
                    <a:pt x="1488" y="8"/>
                    <a:pt x="1465" y="16"/>
                    <a:pt x="1450" y="31"/>
                  </a:cubicBezTo>
                  <a:cubicBezTo>
                    <a:pt x="1427" y="54"/>
                    <a:pt x="1397" y="85"/>
                    <a:pt x="1358" y="92"/>
                  </a:cubicBezTo>
                  <a:cubicBezTo>
                    <a:pt x="1343" y="100"/>
                    <a:pt x="1305" y="100"/>
                    <a:pt x="1305" y="115"/>
                  </a:cubicBezTo>
                  <a:lnTo>
                    <a:pt x="1305" y="115"/>
                  </a:lnTo>
                  <a:cubicBezTo>
                    <a:pt x="1297" y="115"/>
                    <a:pt x="1297" y="138"/>
                    <a:pt x="1297" y="146"/>
                  </a:cubicBezTo>
                  <a:cubicBezTo>
                    <a:pt x="1290" y="153"/>
                    <a:pt x="1282" y="153"/>
                    <a:pt x="1274" y="161"/>
                  </a:cubicBezTo>
                  <a:cubicBezTo>
                    <a:pt x="1251" y="184"/>
                    <a:pt x="1251" y="199"/>
                    <a:pt x="1236" y="222"/>
                  </a:cubicBezTo>
                  <a:cubicBezTo>
                    <a:pt x="1190" y="237"/>
                    <a:pt x="1160" y="314"/>
                    <a:pt x="1099" y="321"/>
                  </a:cubicBezTo>
                  <a:cubicBezTo>
                    <a:pt x="1091" y="337"/>
                    <a:pt x="976" y="329"/>
                    <a:pt x="969" y="314"/>
                  </a:cubicBezTo>
                  <a:lnTo>
                    <a:pt x="961" y="329"/>
                  </a:lnTo>
                  <a:lnTo>
                    <a:pt x="961" y="329"/>
                  </a:lnTo>
                  <a:cubicBezTo>
                    <a:pt x="954" y="337"/>
                    <a:pt x="961" y="337"/>
                    <a:pt x="961" y="344"/>
                  </a:cubicBezTo>
                  <a:cubicBezTo>
                    <a:pt x="992" y="375"/>
                    <a:pt x="992" y="375"/>
                    <a:pt x="992" y="375"/>
                  </a:cubicBezTo>
                  <a:cubicBezTo>
                    <a:pt x="1015" y="375"/>
                    <a:pt x="969" y="444"/>
                    <a:pt x="961" y="451"/>
                  </a:cubicBezTo>
                  <a:cubicBezTo>
                    <a:pt x="954" y="467"/>
                    <a:pt x="954" y="512"/>
                    <a:pt x="931" y="520"/>
                  </a:cubicBezTo>
                  <a:lnTo>
                    <a:pt x="938" y="520"/>
                  </a:ln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50" name="Freeform 120"/>
            <p:cNvSpPr>
              <a:spLocks noChangeArrowheads="1"/>
            </p:cNvSpPr>
            <p:nvPr/>
          </p:nvSpPr>
          <p:spPr bwMode="auto">
            <a:xfrm>
              <a:off x="6922637" y="5721350"/>
              <a:ext cx="187313" cy="101600"/>
            </a:xfrm>
            <a:custGeom>
              <a:avLst/>
              <a:gdLst>
                <a:gd name="T0" fmla="*/ 519 w 520"/>
                <a:gd name="T1" fmla="*/ 136 h 282"/>
                <a:gd name="T2" fmla="*/ 519 w 520"/>
                <a:gd name="T3" fmla="*/ 136 h 282"/>
                <a:gd name="T4" fmla="*/ 489 w 520"/>
                <a:gd name="T5" fmla="*/ 53 h 282"/>
                <a:gd name="T6" fmla="*/ 489 w 520"/>
                <a:gd name="T7" fmla="*/ 53 h 282"/>
                <a:gd name="T8" fmla="*/ 389 w 520"/>
                <a:gd name="T9" fmla="*/ 38 h 282"/>
                <a:gd name="T10" fmla="*/ 313 w 520"/>
                <a:gd name="T11" fmla="*/ 61 h 282"/>
                <a:gd name="T12" fmla="*/ 198 w 520"/>
                <a:gd name="T13" fmla="*/ 53 h 282"/>
                <a:gd name="T14" fmla="*/ 130 w 520"/>
                <a:gd name="T15" fmla="*/ 7 h 282"/>
                <a:gd name="T16" fmla="*/ 130 w 520"/>
                <a:gd name="T17" fmla="*/ 7 h 282"/>
                <a:gd name="T18" fmla="*/ 92 w 520"/>
                <a:gd name="T19" fmla="*/ 0 h 282"/>
                <a:gd name="T20" fmla="*/ 61 w 520"/>
                <a:gd name="T21" fmla="*/ 22 h 282"/>
                <a:gd name="T22" fmla="*/ 23 w 520"/>
                <a:gd name="T23" fmla="*/ 84 h 282"/>
                <a:gd name="T24" fmla="*/ 38 w 520"/>
                <a:gd name="T25" fmla="*/ 121 h 282"/>
                <a:gd name="T26" fmla="*/ 0 w 520"/>
                <a:gd name="T27" fmla="*/ 159 h 282"/>
                <a:gd name="T28" fmla="*/ 38 w 520"/>
                <a:gd name="T29" fmla="*/ 205 h 282"/>
                <a:gd name="T30" fmla="*/ 38 w 520"/>
                <a:gd name="T31" fmla="*/ 205 h 282"/>
                <a:gd name="T32" fmla="*/ 130 w 520"/>
                <a:gd name="T33" fmla="*/ 197 h 282"/>
                <a:gd name="T34" fmla="*/ 153 w 520"/>
                <a:gd name="T35" fmla="*/ 174 h 282"/>
                <a:gd name="T36" fmla="*/ 183 w 520"/>
                <a:gd name="T37" fmla="*/ 174 h 282"/>
                <a:gd name="T38" fmla="*/ 214 w 520"/>
                <a:gd name="T39" fmla="*/ 197 h 282"/>
                <a:gd name="T40" fmla="*/ 267 w 520"/>
                <a:gd name="T41" fmla="*/ 197 h 282"/>
                <a:gd name="T42" fmla="*/ 283 w 520"/>
                <a:gd name="T43" fmla="*/ 228 h 282"/>
                <a:gd name="T44" fmla="*/ 305 w 520"/>
                <a:gd name="T45" fmla="*/ 235 h 282"/>
                <a:gd name="T46" fmla="*/ 321 w 520"/>
                <a:gd name="T47" fmla="*/ 274 h 282"/>
                <a:gd name="T48" fmla="*/ 389 w 520"/>
                <a:gd name="T49" fmla="*/ 213 h 282"/>
                <a:gd name="T50" fmla="*/ 405 w 520"/>
                <a:gd name="T51" fmla="*/ 274 h 282"/>
                <a:gd name="T52" fmla="*/ 443 w 520"/>
                <a:gd name="T53" fmla="*/ 274 h 282"/>
                <a:gd name="T54" fmla="*/ 443 w 520"/>
                <a:gd name="T55" fmla="*/ 274 h 282"/>
                <a:gd name="T56" fmla="*/ 443 w 520"/>
                <a:gd name="T57" fmla="*/ 144 h 282"/>
                <a:gd name="T58" fmla="*/ 519 w 520"/>
                <a:gd name="T59" fmla="*/ 136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20" h="282">
                  <a:moveTo>
                    <a:pt x="519" y="136"/>
                  </a:moveTo>
                  <a:lnTo>
                    <a:pt x="519" y="136"/>
                  </a:lnTo>
                  <a:cubicBezTo>
                    <a:pt x="489" y="53"/>
                    <a:pt x="489" y="53"/>
                    <a:pt x="489" y="53"/>
                  </a:cubicBezTo>
                  <a:lnTo>
                    <a:pt x="489" y="53"/>
                  </a:lnTo>
                  <a:cubicBezTo>
                    <a:pt x="458" y="45"/>
                    <a:pt x="428" y="38"/>
                    <a:pt x="389" y="38"/>
                  </a:cubicBezTo>
                  <a:cubicBezTo>
                    <a:pt x="367" y="38"/>
                    <a:pt x="344" y="61"/>
                    <a:pt x="313" y="61"/>
                  </a:cubicBezTo>
                  <a:cubicBezTo>
                    <a:pt x="275" y="61"/>
                    <a:pt x="237" y="61"/>
                    <a:pt x="198" y="53"/>
                  </a:cubicBezTo>
                  <a:cubicBezTo>
                    <a:pt x="175" y="38"/>
                    <a:pt x="153" y="22"/>
                    <a:pt x="130" y="7"/>
                  </a:cubicBezTo>
                  <a:lnTo>
                    <a:pt x="130" y="7"/>
                  </a:lnTo>
                  <a:cubicBezTo>
                    <a:pt x="114" y="7"/>
                    <a:pt x="99" y="0"/>
                    <a:pt x="92" y="0"/>
                  </a:cubicBezTo>
                  <a:cubicBezTo>
                    <a:pt x="76" y="7"/>
                    <a:pt x="69" y="15"/>
                    <a:pt x="61" y="22"/>
                  </a:cubicBezTo>
                  <a:cubicBezTo>
                    <a:pt x="46" y="45"/>
                    <a:pt x="31" y="61"/>
                    <a:pt x="23" y="84"/>
                  </a:cubicBezTo>
                  <a:cubicBezTo>
                    <a:pt x="23" y="99"/>
                    <a:pt x="46" y="106"/>
                    <a:pt x="38" y="121"/>
                  </a:cubicBezTo>
                  <a:cubicBezTo>
                    <a:pt x="31" y="136"/>
                    <a:pt x="0" y="144"/>
                    <a:pt x="0" y="159"/>
                  </a:cubicBezTo>
                  <a:cubicBezTo>
                    <a:pt x="0" y="182"/>
                    <a:pt x="23" y="190"/>
                    <a:pt x="38" y="205"/>
                  </a:cubicBezTo>
                  <a:lnTo>
                    <a:pt x="38" y="205"/>
                  </a:lnTo>
                  <a:cubicBezTo>
                    <a:pt x="69" y="205"/>
                    <a:pt x="107" y="205"/>
                    <a:pt x="130" y="197"/>
                  </a:cubicBezTo>
                  <a:cubicBezTo>
                    <a:pt x="145" y="197"/>
                    <a:pt x="145" y="174"/>
                    <a:pt x="153" y="174"/>
                  </a:cubicBezTo>
                  <a:cubicBezTo>
                    <a:pt x="160" y="167"/>
                    <a:pt x="175" y="167"/>
                    <a:pt x="183" y="174"/>
                  </a:cubicBezTo>
                  <a:cubicBezTo>
                    <a:pt x="191" y="182"/>
                    <a:pt x="198" y="197"/>
                    <a:pt x="214" y="197"/>
                  </a:cubicBezTo>
                  <a:cubicBezTo>
                    <a:pt x="229" y="205"/>
                    <a:pt x="252" y="190"/>
                    <a:pt x="267" y="197"/>
                  </a:cubicBezTo>
                  <a:cubicBezTo>
                    <a:pt x="283" y="205"/>
                    <a:pt x="275" y="220"/>
                    <a:pt x="283" y="228"/>
                  </a:cubicBezTo>
                  <a:cubicBezTo>
                    <a:pt x="290" y="235"/>
                    <a:pt x="298" y="228"/>
                    <a:pt x="305" y="235"/>
                  </a:cubicBezTo>
                  <a:cubicBezTo>
                    <a:pt x="313" y="243"/>
                    <a:pt x="305" y="274"/>
                    <a:pt x="321" y="274"/>
                  </a:cubicBezTo>
                  <a:cubicBezTo>
                    <a:pt x="351" y="266"/>
                    <a:pt x="359" y="213"/>
                    <a:pt x="389" y="213"/>
                  </a:cubicBezTo>
                  <a:cubicBezTo>
                    <a:pt x="412" y="213"/>
                    <a:pt x="389" y="258"/>
                    <a:pt x="405" y="274"/>
                  </a:cubicBezTo>
                  <a:cubicBezTo>
                    <a:pt x="412" y="281"/>
                    <a:pt x="428" y="274"/>
                    <a:pt x="443" y="274"/>
                  </a:cubicBezTo>
                  <a:lnTo>
                    <a:pt x="443" y="274"/>
                  </a:lnTo>
                  <a:cubicBezTo>
                    <a:pt x="443" y="228"/>
                    <a:pt x="420" y="182"/>
                    <a:pt x="443" y="144"/>
                  </a:cubicBezTo>
                  <a:cubicBezTo>
                    <a:pt x="458" y="121"/>
                    <a:pt x="496" y="136"/>
                    <a:pt x="519" y="136"/>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51" name="Freeform 121"/>
            <p:cNvSpPr>
              <a:spLocks noChangeArrowheads="1"/>
            </p:cNvSpPr>
            <p:nvPr/>
          </p:nvSpPr>
          <p:spPr bwMode="auto">
            <a:xfrm>
              <a:off x="7098838" y="5691188"/>
              <a:ext cx="104768" cy="82550"/>
            </a:xfrm>
            <a:custGeom>
              <a:avLst/>
              <a:gdLst>
                <a:gd name="T0" fmla="*/ 0 w 291"/>
                <a:gd name="T1" fmla="*/ 76 h 229"/>
                <a:gd name="T2" fmla="*/ 0 w 291"/>
                <a:gd name="T3" fmla="*/ 76 h 229"/>
                <a:gd name="T4" fmla="*/ 0 w 291"/>
                <a:gd name="T5" fmla="*/ 137 h 229"/>
                <a:gd name="T6" fmla="*/ 0 w 291"/>
                <a:gd name="T7" fmla="*/ 137 h 229"/>
                <a:gd name="T8" fmla="*/ 30 w 291"/>
                <a:gd name="T9" fmla="*/ 220 h 229"/>
                <a:gd name="T10" fmla="*/ 30 w 291"/>
                <a:gd name="T11" fmla="*/ 220 h 229"/>
                <a:gd name="T12" fmla="*/ 153 w 291"/>
                <a:gd name="T13" fmla="*/ 228 h 229"/>
                <a:gd name="T14" fmla="*/ 267 w 291"/>
                <a:gd name="T15" fmla="*/ 190 h 229"/>
                <a:gd name="T16" fmla="*/ 267 w 291"/>
                <a:gd name="T17" fmla="*/ 190 h 229"/>
                <a:gd name="T18" fmla="*/ 267 w 291"/>
                <a:gd name="T19" fmla="*/ 61 h 229"/>
                <a:gd name="T20" fmla="*/ 214 w 291"/>
                <a:gd name="T21" fmla="*/ 0 h 229"/>
                <a:gd name="T22" fmla="*/ 214 w 291"/>
                <a:gd name="T23" fmla="*/ 0 h 229"/>
                <a:gd name="T24" fmla="*/ 137 w 291"/>
                <a:gd name="T25" fmla="*/ 61 h 229"/>
                <a:gd name="T26" fmla="*/ 0 w 291"/>
                <a:gd name="T27" fmla="*/ 76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91" h="229">
                  <a:moveTo>
                    <a:pt x="0" y="76"/>
                  </a:moveTo>
                  <a:lnTo>
                    <a:pt x="0" y="76"/>
                  </a:lnTo>
                  <a:cubicBezTo>
                    <a:pt x="0" y="137"/>
                    <a:pt x="0" y="137"/>
                    <a:pt x="0" y="137"/>
                  </a:cubicBezTo>
                  <a:lnTo>
                    <a:pt x="0" y="137"/>
                  </a:lnTo>
                  <a:cubicBezTo>
                    <a:pt x="30" y="220"/>
                    <a:pt x="30" y="220"/>
                    <a:pt x="30" y="220"/>
                  </a:cubicBezTo>
                  <a:lnTo>
                    <a:pt x="30" y="220"/>
                  </a:lnTo>
                  <a:cubicBezTo>
                    <a:pt x="76" y="220"/>
                    <a:pt x="114" y="228"/>
                    <a:pt x="153" y="228"/>
                  </a:cubicBezTo>
                  <a:cubicBezTo>
                    <a:pt x="198" y="220"/>
                    <a:pt x="229" y="205"/>
                    <a:pt x="267" y="190"/>
                  </a:cubicBezTo>
                  <a:lnTo>
                    <a:pt x="267" y="190"/>
                  </a:lnTo>
                  <a:cubicBezTo>
                    <a:pt x="275" y="145"/>
                    <a:pt x="290" y="76"/>
                    <a:pt x="267" y="61"/>
                  </a:cubicBezTo>
                  <a:cubicBezTo>
                    <a:pt x="252" y="45"/>
                    <a:pt x="229" y="23"/>
                    <a:pt x="214" y="0"/>
                  </a:cubicBezTo>
                  <a:lnTo>
                    <a:pt x="214" y="0"/>
                  </a:lnTo>
                  <a:cubicBezTo>
                    <a:pt x="183" y="30"/>
                    <a:pt x="175" y="45"/>
                    <a:pt x="137" y="61"/>
                  </a:cubicBezTo>
                  <a:cubicBezTo>
                    <a:pt x="91" y="76"/>
                    <a:pt x="46" y="68"/>
                    <a:pt x="0" y="76"/>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52" name="Freeform 122"/>
            <p:cNvSpPr>
              <a:spLocks noChangeArrowheads="1"/>
            </p:cNvSpPr>
            <p:nvPr/>
          </p:nvSpPr>
          <p:spPr bwMode="auto">
            <a:xfrm>
              <a:off x="6970259" y="5627689"/>
              <a:ext cx="130167" cy="115887"/>
            </a:xfrm>
            <a:custGeom>
              <a:avLst/>
              <a:gdLst>
                <a:gd name="T0" fmla="*/ 359 w 360"/>
                <a:gd name="T1" fmla="*/ 252 h 322"/>
                <a:gd name="T2" fmla="*/ 359 w 360"/>
                <a:gd name="T3" fmla="*/ 252 h 322"/>
                <a:gd name="T4" fmla="*/ 259 w 360"/>
                <a:gd name="T5" fmla="*/ 191 h 322"/>
                <a:gd name="T6" fmla="*/ 267 w 360"/>
                <a:gd name="T7" fmla="*/ 122 h 322"/>
                <a:gd name="T8" fmla="*/ 206 w 360"/>
                <a:gd name="T9" fmla="*/ 99 h 322"/>
                <a:gd name="T10" fmla="*/ 206 w 360"/>
                <a:gd name="T11" fmla="*/ 46 h 322"/>
                <a:gd name="T12" fmla="*/ 206 w 360"/>
                <a:gd name="T13" fmla="*/ 46 h 322"/>
                <a:gd name="T14" fmla="*/ 168 w 360"/>
                <a:gd name="T15" fmla="*/ 0 h 322"/>
                <a:gd name="T16" fmla="*/ 91 w 360"/>
                <a:gd name="T17" fmla="*/ 46 h 322"/>
                <a:gd name="T18" fmla="*/ 107 w 360"/>
                <a:gd name="T19" fmla="*/ 115 h 322"/>
                <a:gd name="T20" fmla="*/ 30 w 360"/>
                <a:gd name="T21" fmla="*/ 153 h 322"/>
                <a:gd name="T22" fmla="*/ 0 w 360"/>
                <a:gd name="T23" fmla="*/ 267 h 322"/>
                <a:gd name="T24" fmla="*/ 0 w 360"/>
                <a:gd name="T25" fmla="*/ 267 h 322"/>
                <a:gd name="T26" fmla="*/ 68 w 360"/>
                <a:gd name="T27" fmla="*/ 313 h 322"/>
                <a:gd name="T28" fmla="*/ 183 w 360"/>
                <a:gd name="T29" fmla="*/ 321 h 322"/>
                <a:gd name="T30" fmla="*/ 259 w 360"/>
                <a:gd name="T31" fmla="*/ 298 h 322"/>
                <a:gd name="T32" fmla="*/ 359 w 360"/>
                <a:gd name="T33" fmla="*/ 313 h 322"/>
                <a:gd name="T34" fmla="*/ 359 w 360"/>
                <a:gd name="T35" fmla="*/ 313 h 322"/>
                <a:gd name="T36" fmla="*/ 359 w 360"/>
                <a:gd name="T37" fmla="*/ 252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60" h="322">
                  <a:moveTo>
                    <a:pt x="359" y="252"/>
                  </a:moveTo>
                  <a:lnTo>
                    <a:pt x="359" y="252"/>
                  </a:lnTo>
                  <a:cubicBezTo>
                    <a:pt x="328" y="229"/>
                    <a:pt x="282" y="221"/>
                    <a:pt x="259" y="191"/>
                  </a:cubicBezTo>
                  <a:cubicBezTo>
                    <a:pt x="244" y="168"/>
                    <a:pt x="282" y="145"/>
                    <a:pt x="267" y="122"/>
                  </a:cubicBezTo>
                  <a:cubicBezTo>
                    <a:pt x="259" y="107"/>
                    <a:pt x="221" y="115"/>
                    <a:pt x="206" y="99"/>
                  </a:cubicBezTo>
                  <a:cubicBezTo>
                    <a:pt x="198" y="84"/>
                    <a:pt x="206" y="61"/>
                    <a:pt x="206" y="46"/>
                  </a:cubicBezTo>
                  <a:lnTo>
                    <a:pt x="206" y="46"/>
                  </a:lnTo>
                  <a:cubicBezTo>
                    <a:pt x="191" y="30"/>
                    <a:pt x="183" y="0"/>
                    <a:pt x="168" y="0"/>
                  </a:cubicBezTo>
                  <a:cubicBezTo>
                    <a:pt x="137" y="0"/>
                    <a:pt x="107" y="15"/>
                    <a:pt x="91" y="46"/>
                  </a:cubicBezTo>
                  <a:cubicBezTo>
                    <a:pt x="76" y="61"/>
                    <a:pt x="114" y="92"/>
                    <a:pt x="107" y="115"/>
                  </a:cubicBezTo>
                  <a:cubicBezTo>
                    <a:pt x="91" y="138"/>
                    <a:pt x="53" y="130"/>
                    <a:pt x="30" y="153"/>
                  </a:cubicBezTo>
                  <a:cubicBezTo>
                    <a:pt x="15" y="183"/>
                    <a:pt x="7" y="229"/>
                    <a:pt x="0" y="267"/>
                  </a:cubicBezTo>
                  <a:lnTo>
                    <a:pt x="0" y="267"/>
                  </a:lnTo>
                  <a:cubicBezTo>
                    <a:pt x="23" y="282"/>
                    <a:pt x="45" y="298"/>
                    <a:pt x="68" y="313"/>
                  </a:cubicBezTo>
                  <a:cubicBezTo>
                    <a:pt x="107" y="321"/>
                    <a:pt x="145" y="321"/>
                    <a:pt x="183" y="321"/>
                  </a:cubicBezTo>
                  <a:cubicBezTo>
                    <a:pt x="214" y="321"/>
                    <a:pt x="237" y="298"/>
                    <a:pt x="259" y="298"/>
                  </a:cubicBezTo>
                  <a:cubicBezTo>
                    <a:pt x="298" y="298"/>
                    <a:pt x="328" y="305"/>
                    <a:pt x="359" y="313"/>
                  </a:cubicBezTo>
                  <a:lnTo>
                    <a:pt x="359" y="313"/>
                  </a:lnTo>
                  <a:cubicBezTo>
                    <a:pt x="359" y="252"/>
                    <a:pt x="359" y="252"/>
                    <a:pt x="359" y="252"/>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53" name="Freeform 123"/>
            <p:cNvSpPr>
              <a:spLocks noChangeArrowheads="1"/>
            </p:cNvSpPr>
            <p:nvPr/>
          </p:nvSpPr>
          <p:spPr bwMode="auto">
            <a:xfrm>
              <a:off x="7041691" y="5630863"/>
              <a:ext cx="134929" cy="88900"/>
            </a:xfrm>
            <a:custGeom>
              <a:avLst/>
              <a:gdLst>
                <a:gd name="T0" fmla="*/ 375 w 376"/>
                <a:gd name="T1" fmla="*/ 168 h 245"/>
                <a:gd name="T2" fmla="*/ 375 w 376"/>
                <a:gd name="T3" fmla="*/ 168 h 245"/>
                <a:gd name="T4" fmla="*/ 291 w 376"/>
                <a:gd name="T5" fmla="*/ 0 h 245"/>
                <a:gd name="T6" fmla="*/ 291 w 376"/>
                <a:gd name="T7" fmla="*/ 0 h 245"/>
                <a:gd name="T8" fmla="*/ 252 w 376"/>
                <a:gd name="T9" fmla="*/ 15 h 245"/>
                <a:gd name="T10" fmla="*/ 229 w 376"/>
                <a:gd name="T11" fmla="*/ 53 h 245"/>
                <a:gd name="T12" fmla="*/ 199 w 376"/>
                <a:gd name="T13" fmla="*/ 68 h 245"/>
                <a:gd name="T14" fmla="*/ 153 w 376"/>
                <a:gd name="T15" fmla="*/ 53 h 245"/>
                <a:gd name="T16" fmla="*/ 92 w 376"/>
                <a:gd name="T17" fmla="*/ 61 h 245"/>
                <a:gd name="T18" fmla="*/ 61 w 376"/>
                <a:gd name="T19" fmla="*/ 45 h 245"/>
                <a:gd name="T20" fmla="*/ 8 w 376"/>
                <a:gd name="T21" fmla="*/ 38 h 245"/>
                <a:gd name="T22" fmla="*/ 8 w 376"/>
                <a:gd name="T23" fmla="*/ 38 h 245"/>
                <a:gd name="T24" fmla="*/ 8 w 376"/>
                <a:gd name="T25" fmla="*/ 91 h 245"/>
                <a:gd name="T26" fmla="*/ 69 w 376"/>
                <a:gd name="T27" fmla="*/ 114 h 245"/>
                <a:gd name="T28" fmla="*/ 61 w 376"/>
                <a:gd name="T29" fmla="*/ 183 h 245"/>
                <a:gd name="T30" fmla="*/ 161 w 376"/>
                <a:gd name="T31" fmla="*/ 244 h 245"/>
                <a:gd name="T32" fmla="*/ 161 w 376"/>
                <a:gd name="T33" fmla="*/ 244 h 245"/>
                <a:gd name="T34" fmla="*/ 298 w 376"/>
                <a:gd name="T35" fmla="*/ 229 h 245"/>
                <a:gd name="T36" fmla="*/ 375 w 376"/>
                <a:gd name="T37" fmla="*/ 168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76" h="245">
                  <a:moveTo>
                    <a:pt x="375" y="168"/>
                  </a:moveTo>
                  <a:lnTo>
                    <a:pt x="375" y="168"/>
                  </a:lnTo>
                  <a:cubicBezTo>
                    <a:pt x="336" y="122"/>
                    <a:pt x="314" y="61"/>
                    <a:pt x="291" y="0"/>
                  </a:cubicBezTo>
                  <a:lnTo>
                    <a:pt x="291" y="0"/>
                  </a:lnTo>
                  <a:cubicBezTo>
                    <a:pt x="268" y="7"/>
                    <a:pt x="275" y="0"/>
                    <a:pt x="252" y="15"/>
                  </a:cubicBezTo>
                  <a:cubicBezTo>
                    <a:pt x="237" y="22"/>
                    <a:pt x="245" y="38"/>
                    <a:pt x="229" y="53"/>
                  </a:cubicBezTo>
                  <a:cubicBezTo>
                    <a:pt x="222" y="61"/>
                    <a:pt x="214" y="68"/>
                    <a:pt x="199" y="68"/>
                  </a:cubicBezTo>
                  <a:cubicBezTo>
                    <a:pt x="184" y="76"/>
                    <a:pt x="168" y="61"/>
                    <a:pt x="153" y="53"/>
                  </a:cubicBezTo>
                  <a:cubicBezTo>
                    <a:pt x="130" y="53"/>
                    <a:pt x="115" y="61"/>
                    <a:pt x="92" y="61"/>
                  </a:cubicBezTo>
                  <a:cubicBezTo>
                    <a:pt x="84" y="61"/>
                    <a:pt x="69" y="45"/>
                    <a:pt x="61" y="45"/>
                  </a:cubicBezTo>
                  <a:cubicBezTo>
                    <a:pt x="39" y="38"/>
                    <a:pt x="23" y="38"/>
                    <a:pt x="8" y="38"/>
                  </a:cubicBezTo>
                  <a:lnTo>
                    <a:pt x="8" y="38"/>
                  </a:lnTo>
                  <a:cubicBezTo>
                    <a:pt x="8" y="53"/>
                    <a:pt x="0" y="76"/>
                    <a:pt x="8" y="91"/>
                  </a:cubicBezTo>
                  <a:cubicBezTo>
                    <a:pt x="23" y="107"/>
                    <a:pt x="61" y="99"/>
                    <a:pt x="69" y="114"/>
                  </a:cubicBezTo>
                  <a:cubicBezTo>
                    <a:pt x="84" y="137"/>
                    <a:pt x="46" y="160"/>
                    <a:pt x="61" y="183"/>
                  </a:cubicBezTo>
                  <a:cubicBezTo>
                    <a:pt x="84" y="213"/>
                    <a:pt x="130" y="221"/>
                    <a:pt x="161" y="244"/>
                  </a:cubicBezTo>
                  <a:lnTo>
                    <a:pt x="161" y="244"/>
                  </a:lnTo>
                  <a:cubicBezTo>
                    <a:pt x="207" y="236"/>
                    <a:pt x="252" y="244"/>
                    <a:pt x="298" y="229"/>
                  </a:cubicBezTo>
                  <a:cubicBezTo>
                    <a:pt x="336" y="213"/>
                    <a:pt x="344" y="198"/>
                    <a:pt x="375" y="168"/>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54" name="Freeform 124"/>
            <p:cNvSpPr>
              <a:spLocks noChangeArrowheads="1"/>
            </p:cNvSpPr>
            <p:nvPr/>
          </p:nvSpPr>
          <p:spPr bwMode="auto">
            <a:xfrm>
              <a:off x="5017762" y="5210175"/>
              <a:ext cx="1349287" cy="838200"/>
            </a:xfrm>
            <a:custGeom>
              <a:avLst/>
              <a:gdLst>
                <a:gd name="T0" fmla="*/ 3741 w 3750"/>
                <a:gd name="T1" fmla="*/ 978 h 2330"/>
                <a:gd name="T2" fmla="*/ 3543 w 3750"/>
                <a:gd name="T3" fmla="*/ 1153 h 2330"/>
                <a:gd name="T4" fmla="*/ 3405 w 3750"/>
                <a:gd name="T5" fmla="*/ 1161 h 2330"/>
                <a:gd name="T6" fmla="*/ 3405 w 3750"/>
                <a:gd name="T7" fmla="*/ 1283 h 2330"/>
                <a:gd name="T8" fmla="*/ 3329 w 3750"/>
                <a:gd name="T9" fmla="*/ 1375 h 2330"/>
                <a:gd name="T10" fmla="*/ 2574 w 3750"/>
                <a:gd name="T11" fmla="*/ 1360 h 2330"/>
                <a:gd name="T12" fmla="*/ 2436 w 3750"/>
                <a:gd name="T13" fmla="*/ 1679 h 2330"/>
                <a:gd name="T14" fmla="*/ 1802 w 3750"/>
                <a:gd name="T15" fmla="*/ 1924 h 2330"/>
                <a:gd name="T16" fmla="*/ 1764 w 3750"/>
                <a:gd name="T17" fmla="*/ 1977 h 2330"/>
                <a:gd name="T18" fmla="*/ 1489 w 3750"/>
                <a:gd name="T19" fmla="*/ 1786 h 2330"/>
                <a:gd name="T20" fmla="*/ 1329 w 3750"/>
                <a:gd name="T21" fmla="*/ 1802 h 2330"/>
                <a:gd name="T22" fmla="*/ 1107 w 3750"/>
                <a:gd name="T23" fmla="*/ 2122 h 2330"/>
                <a:gd name="T24" fmla="*/ 672 w 3750"/>
                <a:gd name="T25" fmla="*/ 1802 h 2330"/>
                <a:gd name="T26" fmla="*/ 450 w 3750"/>
                <a:gd name="T27" fmla="*/ 2008 h 2330"/>
                <a:gd name="T28" fmla="*/ 511 w 3750"/>
                <a:gd name="T29" fmla="*/ 2267 h 2330"/>
                <a:gd name="T30" fmla="*/ 290 w 3750"/>
                <a:gd name="T31" fmla="*/ 1908 h 2330"/>
                <a:gd name="T32" fmla="*/ 160 w 3750"/>
                <a:gd name="T33" fmla="*/ 1260 h 2330"/>
                <a:gd name="T34" fmla="*/ 328 w 3750"/>
                <a:gd name="T35" fmla="*/ 1512 h 2330"/>
                <a:gd name="T36" fmla="*/ 420 w 3750"/>
                <a:gd name="T37" fmla="*/ 1191 h 2330"/>
                <a:gd name="T38" fmla="*/ 771 w 3750"/>
                <a:gd name="T39" fmla="*/ 1161 h 2330"/>
                <a:gd name="T40" fmla="*/ 909 w 3750"/>
                <a:gd name="T41" fmla="*/ 1024 h 2330"/>
                <a:gd name="T42" fmla="*/ 1008 w 3750"/>
                <a:gd name="T43" fmla="*/ 878 h 2330"/>
                <a:gd name="T44" fmla="*/ 1222 w 3750"/>
                <a:gd name="T45" fmla="*/ 810 h 2330"/>
                <a:gd name="T46" fmla="*/ 1291 w 3750"/>
                <a:gd name="T47" fmla="*/ 817 h 2330"/>
                <a:gd name="T48" fmla="*/ 1382 w 3750"/>
                <a:gd name="T49" fmla="*/ 565 h 2330"/>
                <a:gd name="T50" fmla="*/ 1566 w 3750"/>
                <a:gd name="T51" fmla="*/ 405 h 2330"/>
                <a:gd name="T52" fmla="*/ 1756 w 3750"/>
                <a:gd name="T53" fmla="*/ 458 h 2330"/>
                <a:gd name="T54" fmla="*/ 1779 w 3750"/>
                <a:gd name="T55" fmla="*/ 260 h 2330"/>
                <a:gd name="T56" fmla="*/ 1924 w 3750"/>
                <a:gd name="T57" fmla="*/ 53 h 2330"/>
                <a:gd name="T58" fmla="*/ 2008 w 3750"/>
                <a:gd name="T59" fmla="*/ 23 h 2330"/>
                <a:gd name="T60" fmla="*/ 2276 w 3750"/>
                <a:gd name="T61" fmla="*/ 138 h 2330"/>
                <a:gd name="T62" fmla="*/ 2398 w 3750"/>
                <a:gd name="T63" fmla="*/ 336 h 2330"/>
                <a:gd name="T64" fmla="*/ 2490 w 3750"/>
                <a:gd name="T65" fmla="*/ 481 h 2330"/>
                <a:gd name="T66" fmla="*/ 2604 w 3750"/>
                <a:gd name="T67" fmla="*/ 390 h 2330"/>
                <a:gd name="T68" fmla="*/ 2650 w 3750"/>
                <a:gd name="T69" fmla="*/ 191 h 2330"/>
                <a:gd name="T70" fmla="*/ 2749 w 3750"/>
                <a:gd name="T71" fmla="*/ 168 h 2330"/>
                <a:gd name="T72" fmla="*/ 3002 w 3750"/>
                <a:gd name="T73" fmla="*/ 61 h 2330"/>
                <a:gd name="T74" fmla="*/ 3085 w 3750"/>
                <a:gd name="T75" fmla="*/ 145 h 2330"/>
                <a:gd name="T76" fmla="*/ 3024 w 3750"/>
                <a:gd name="T77" fmla="*/ 344 h 2330"/>
                <a:gd name="T78" fmla="*/ 3191 w 3750"/>
                <a:gd name="T79" fmla="*/ 275 h 2330"/>
                <a:gd name="T80" fmla="*/ 3344 w 3750"/>
                <a:gd name="T81" fmla="*/ 344 h 2330"/>
                <a:gd name="T82" fmla="*/ 3436 w 3750"/>
                <a:gd name="T83" fmla="*/ 527 h 2330"/>
                <a:gd name="T84" fmla="*/ 3573 w 3750"/>
                <a:gd name="T85" fmla="*/ 489 h 2330"/>
                <a:gd name="T86" fmla="*/ 3695 w 3750"/>
                <a:gd name="T87" fmla="*/ 550 h 2330"/>
                <a:gd name="T88" fmla="*/ 3726 w 3750"/>
                <a:gd name="T89" fmla="*/ 672 h 2330"/>
                <a:gd name="T90" fmla="*/ 3749 w 3750"/>
                <a:gd name="T91" fmla="*/ 947 h 2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750" h="2330">
                  <a:moveTo>
                    <a:pt x="3749" y="947"/>
                  </a:moveTo>
                  <a:lnTo>
                    <a:pt x="3749" y="947"/>
                  </a:lnTo>
                  <a:cubicBezTo>
                    <a:pt x="3741" y="947"/>
                    <a:pt x="3741" y="970"/>
                    <a:pt x="3741" y="978"/>
                  </a:cubicBezTo>
                  <a:cubicBezTo>
                    <a:pt x="3734" y="985"/>
                    <a:pt x="3726" y="985"/>
                    <a:pt x="3718" y="993"/>
                  </a:cubicBezTo>
                  <a:cubicBezTo>
                    <a:pt x="3695" y="1016"/>
                    <a:pt x="3695" y="1031"/>
                    <a:pt x="3680" y="1054"/>
                  </a:cubicBezTo>
                  <a:cubicBezTo>
                    <a:pt x="3634" y="1069"/>
                    <a:pt x="3604" y="1146"/>
                    <a:pt x="3543" y="1153"/>
                  </a:cubicBezTo>
                  <a:cubicBezTo>
                    <a:pt x="3535" y="1169"/>
                    <a:pt x="3420" y="1161"/>
                    <a:pt x="3413" y="1146"/>
                  </a:cubicBezTo>
                  <a:lnTo>
                    <a:pt x="3405" y="1161"/>
                  </a:lnTo>
                  <a:lnTo>
                    <a:pt x="3405" y="1161"/>
                  </a:lnTo>
                  <a:cubicBezTo>
                    <a:pt x="3398" y="1169"/>
                    <a:pt x="3405" y="1169"/>
                    <a:pt x="3405" y="1176"/>
                  </a:cubicBezTo>
                  <a:cubicBezTo>
                    <a:pt x="3436" y="1207"/>
                    <a:pt x="3436" y="1207"/>
                    <a:pt x="3436" y="1207"/>
                  </a:cubicBezTo>
                  <a:cubicBezTo>
                    <a:pt x="3459" y="1207"/>
                    <a:pt x="3413" y="1276"/>
                    <a:pt x="3405" y="1283"/>
                  </a:cubicBezTo>
                  <a:cubicBezTo>
                    <a:pt x="3398" y="1299"/>
                    <a:pt x="3398" y="1344"/>
                    <a:pt x="3375" y="1352"/>
                  </a:cubicBezTo>
                  <a:cubicBezTo>
                    <a:pt x="3382" y="1352"/>
                    <a:pt x="3382" y="1352"/>
                    <a:pt x="3382" y="1352"/>
                  </a:cubicBezTo>
                  <a:cubicBezTo>
                    <a:pt x="3375" y="1352"/>
                    <a:pt x="3359" y="1360"/>
                    <a:pt x="3329" y="1375"/>
                  </a:cubicBezTo>
                  <a:cubicBezTo>
                    <a:pt x="3260" y="1421"/>
                    <a:pt x="3078" y="1421"/>
                    <a:pt x="2986" y="1405"/>
                  </a:cubicBezTo>
                  <a:cubicBezTo>
                    <a:pt x="2887" y="1382"/>
                    <a:pt x="2788" y="1398"/>
                    <a:pt x="2688" y="1405"/>
                  </a:cubicBezTo>
                  <a:cubicBezTo>
                    <a:pt x="2627" y="1413"/>
                    <a:pt x="2612" y="1360"/>
                    <a:pt x="2574" y="1360"/>
                  </a:cubicBezTo>
                  <a:cubicBezTo>
                    <a:pt x="2574" y="1398"/>
                    <a:pt x="2581" y="1421"/>
                    <a:pt x="2566" y="1459"/>
                  </a:cubicBezTo>
                  <a:cubicBezTo>
                    <a:pt x="2551" y="1497"/>
                    <a:pt x="2581" y="1527"/>
                    <a:pt x="2581" y="1565"/>
                  </a:cubicBezTo>
                  <a:cubicBezTo>
                    <a:pt x="2581" y="1679"/>
                    <a:pt x="2505" y="1641"/>
                    <a:pt x="2436" y="1679"/>
                  </a:cubicBezTo>
                  <a:cubicBezTo>
                    <a:pt x="2345" y="1672"/>
                    <a:pt x="2367" y="1634"/>
                    <a:pt x="2283" y="1695"/>
                  </a:cubicBezTo>
                  <a:cubicBezTo>
                    <a:pt x="2215" y="1740"/>
                    <a:pt x="2184" y="1794"/>
                    <a:pt x="2131" y="1832"/>
                  </a:cubicBezTo>
                  <a:cubicBezTo>
                    <a:pt x="2062" y="1886"/>
                    <a:pt x="1879" y="1992"/>
                    <a:pt x="1802" y="1924"/>
                  </a:cubicBezTo>
                  <a:cubicBezTo>
                    <a:pt x="1795" y="1916"/>
                    <a:pt x="1772" y="1863"/>
                    <a:pt x="1764" y="1870"/>
                  </a:cubicBezTo>
                  <a:cubicBezTo>
                    <a:pt x="1749" y="1924"/>
                    <a:pt x="1764" y="1931"/>
                    <a:pt x="1764" y="1977"/>
                  </a:cubicBezTo>
                  <a:lnTo>
                    <a:pt x="1764" y="1977"/>
                  </a:lnTo>
                  <a:cubicBezTo>
                    <a:pt x="1749" y="1939"/>
                    <a:pt x="1657" y="1916"/>
                    <a:pt x="1627" y="1893"/>
                  </a:cubicBezTo>
                  <a:cubicBezTo>
                    <a:pt x="1588" y="1863"/>
                    <a:pt x="1543" y="1817"/>
                    <a:pt x="1535" y="1763"/>
                  </a:cubicBezTo>
                  <a:cubicBezTo>
                    <a:pt x="1527" y="1717"/>
                    <a:pt x="1512" y="1786"/>
                    <a:pt x="1489" y="1786"/>
                  </a:cubicBezTo>
                  <a:cubicBezTo>
                    <a:pt x="1466" y="1786"/>
                    <a:pt x="1390" y="1725"/>
                    <a:pt x="1359" y="1710"/>
                  </a:cubicBezTo>
                  <a:cubicBezTo>
                    <a:pt x="1313" y="1695"/>
                    <a:pt x="1283" y="1611"/>
                    <a:pt x="1275" y="1702"/>
                  </a:cubicBezTo>
                  <a:cubicBezTo>
                    <a:pt x="1268" y="1756"/>
                    <a:pt x="1298" y="1779"/>
                    <a:pt x="1329" y="1802"/>
                  </a:cubicBezTo>
                  <a:cubicBezTo>
                    <a:pt x="1397" y="1855"/>
                    <a:pt x="1313" y="1992"/>
                    <a:pt x="1321" y="2054"/>
                  </a:cubicBezTo>
                  <a:cubicBezTo>
                    <a:pt x="1336" y="2115"/>
                    <a:pt x="1344" y="2153"/>
                    <a:pt x="1291" y="2199"/>
                  </a:cubicBezTo>
                  <a:cubicBezTo>
                    <a:pt x="1260" y="2214"/>
                    <a:pt x="1145" y="2138"/>
                    <a:pt x="1107" y="2122"/>
                  </a:cubicBezTo>
                  <a:cubicBezTo>
                    <a:pt x="1000" y="2069"/>
                    <a:pt x="985" y="1962"/>
                    <a:pt x="909" y="1908"/>
                  </a:cubicBezTo>
                  <a:cubicBezTo>
                    <a:pt x="847" y="1870"/>
                    <a:pt x="817" y="1855"/>
                    <a:pt x="771" y="1809"/>
                  </a:cubicBezTo>
                  <a:cubicBezTo>
                    <a:pt x="748" y="1786"/>
                    <a:pt x="702" y="1802"/>
                    <a:pt x="672" y="1802"/>
                  </a:cubicBezTo>
                  <a:cubicBezTo>
                    <a:pt x="649" y="1794"/>
                    <a:pt x="626" y="1756"/>
                    <a:pt x="611" y="1733"/>
                  </a:cubicBezTo>
                  <a:cubicBezTo>
                    <a:pt x="565" y="1687"/>
                    <a:pt x="473" y="1779"/>
                    <a:pt x="435" y="1802"/>
                  </a:cubicBezTo>
                  <a:cubicBezTo>
                    <a:pt x="351" y="1848"/>
                    <a:pt x="435" y="1939"/>
                    <a:pt x="450" y="2008"/>
                  </a:cubicBezTo>
                  <a:cubicBezTo>
                    <a:pt x="473" y="2130"/>
                    <a:pt x="473" y="2130"/>
                    <a:pt x="473" y="2130"/>
                  </a:cubicBezTo>
                  <a:cubicBezTo>
                    <a:pt x="519" y="2191"/>
                    <a:pt x="519" y="2191"/>
                    <a:pt x="519" y="2191"/>
                  </a:cubicBezTo>
                  <a:cubicBezTo>
                    <a:pt x="511" y="2267"/>
                    <a:pt x="511" y="2267"/>
                    <a:pt x="511" y="2267"/>
                  </a:cubicBezTo>
                  <a:cubicBezTo>
                    <a:pt x="504" y="2298"/>
                    <a:pt x="549" y="2313"/>
                    <a:pt x="557" y="2329"/>
                  </a:cubicBezTo>
                  <a:cubicBezTo>
                    <a:pt x="458" y="2329"/>
                    <a:pt x="351" y="2252"/>
                    <a:pt x="397" y="2153"/>
                  </a:cubicBezTo>
                  <a:cubicBezTo>
                    <a:pt x="412" y="2122"/>
                    <a:pt x="320" y="1939"/>
                    <a:pt x="290" y="1908"/>
                  </a:cubicBezTo>
                  <a:cubicBezTo>
                    <a:pt x="252" y="1848"/>
                    <a:pt x="168" y="1817"/>
                    <a:pt x="130" y="1748"/>
                  </a:cubicBezTo>
                  <a:cubicBezTo>
                    <a:pt x="107" y="1664"/>
                    <a:pt x="0" y="1557"/>
                    <a:pt x="30" y="1451"/>
                  </a:cubicBezTo>
                  <a:cubicBezTo>
                    <a:pt x="45" y="1382"/>
                    <a:pt x="61" y="1260"/>
                    <a:pt x="160" y="1260"/>
                  </a:cubicBezTo>
                  <a:cubicBezTo>
                    <a:pt x="160" y="1283"/>
                    <a:pt x="198" y="1337"/>
                    <a:pt x="206" y="1367"/>
                  </a:cubicBezTo>
                  <a:cubicBezTo>
                    <a:pt x="213" y="1405"/>
                    <a:pt x="206" y="1451"/>
                    <a:pt x="206" y="1489"/>
                  </a:cubicBezTo>
                  <a:cubicBezTo>
                    <a:pt x="213" y="1565"/>
                    <a:pt x="366" y="1588"/>
                    <a:pt x="328" y="1512"/>
                  </a:cubicBezTo>
                  <a:cubicBezTo>
                    <a:pt x="282" y="1436"/>
                    <a:pt x="252" y="1360"/>
                    <a:pt x="244" y="1283"/>
                  </a:cubicBezTo>
                  <a:lnTo>
                    <a:pt x="244" y="1283"/>
                  </a:lnTo>
                  <a:cubicBezTo>
                    <a:pt x="297" y="1253"/>
                    <a:pt x="382" y="1230"/>
                    <a:pt x="420" y="1191"/>
                  </a:cubicBezTo>
                  <a:cubicBezTo>
                    <a:pt x="458" y="1161"/>
                    <a:pt x="450" y="1092"/>
                    <a:pt x="488" y="1077"/>
                  </a:cubicBezTo>
                  <a:cubicBezTo>
                    <a:pt x="534" y="1069"/>
                    <a:pt x="565" y="1130"/>
                    <a:pt x="603" y="1146"/>
                  </a:cubicBezTo>
                  <a:cubicBezTo>
                    <a:pt x="657" y="1161"/>
                    <a:pt x="718" y="1169"/>
                    <a:pt x="771" y="1161"/>
                  </a:cubicBezTo>
                  <a:cubicBezTo>
                    <a:pt x="824" y="1161"/>
                    <a:pt x="878" y="1146"/>
                    <a:pt x="924" y="1123"/>
                  </a:cubicBezTo>
                  <a:cubicBezTo>
                    <a:pt x="939" y="1115"/>
                    <a:pt x="939" y="1084"/>
                    <a:pt x="947" y="1069"/>
                  </a:cubicBezTo>
                  <a:cubicBezTo>
                    <a:pt x="947" y="1069"/>
                    <a:pt x="909" y="1031"/>
                    <a:pt x="909" y="1024"/>
                  </a:cubicBezTo>
                  <a:cubicBezTo>
                    <a:pt x="909" y="1016"/>
                    <a:pt x="939" y="917"/>
                    <a:pt x="939" y="917"/>
                  </a:cubicBezTo>
                  <a:cubicBezTo>
                    <a:pt x="947" y="901"/>
                    <a:pt x="962" y="878"/>
                    <a:pt x="977" y="871"/>
                  </a:cubicBezTo>
                  <a:cubicBezTo>
                    <a:pt x="985" y="863"/>
                    <a:pt x="1000" y="878"/>
                    <a:pt x="1008" y="878"/>
                  </a:cubicBezTo>
                  <a:cubicBezTo>
                    <a:pt x="1031" y="863"/>
                    <a:pt x="1038" y="825"/>
                    <a:pt x="1061" y="825"/>
                  </a:cubicBezTo>
                  <a:cubicBezTo>
                    <a:pt x="1092" y="817"/>
                    <a:pt x="1130" y="848"/>
                    <a:pt x="1161" y="840"/>
                  </a:cubicBezTo>
                  <a:cubicBezTo>
                    <a:pt x="1184" y="840"/>
                    <a:pt x="1206" y="817"/>
                    <a:pt x="1222" y="810"/>
                  </a:cubicBezTo>
                  <a:lnTo>
                    <a:pt x="1222" y="810"/>
                  </a:lnTo>
                  <a:cubicBezTo>
                    <a:pt x="1229" y="832"/>
                    <a:pt x="1222" y="886"/>
                    <a:pt x="1252" y="886"/>
                  </a:cubicBezTo>
                  <a:cubicBezTo>
                    <a:pt x="1275" y="894"/>
                    <a:pt x="1283" y="848"/>
                    <a:pt x="1291" y="817"/>
                  </a:cubicBezTo>
                  <a:cubicBezTo>
                    <a:pt x="1306" y="787"/>
                    <a:pt x="1298" y="748"/>
                    <a:pt x="1313" y="718"/>
                  </a:cubicBezTo>
                  <a:cubicBezTo>
                    <a:pt x="1321" y="703"/>
                    <a:pt x="1344" y="718"/>
                    <a:pt x="1352" y="710"/>
                  </a:cubicBezTo>
                  <a:cubicBezTo>
                    <a:pt x="1367" y="665"/>
                    <a:pt x="1367" y="611"/>
                    <a:pt x="1382" y="565"/>
                  </a:cubicBezTo>
                  <a:cubicBezTo>
                    <a:pt x="1405" y="512"/>
                    <a:pt x="1428" y="466"/>
                    <a:pt x="1466" y="435"/>
                  </a:cubicBezTo>
                  <a:cubicBezTo>
                    <a:pt x="1481" y="420"/>
                    <a:pt x="1504" y="435"/>
                    <a:pt x="1527" y="435"/>
                  </a:cubicBezTo>
                  <a:cubicBezTo>
                    <a:pt x="1543" y="428"/>
                    <a:pt x="1550" y="405"/>
                    <a:pt x="1566" y="405"/>
                  </a:cubicBezTo>
                  <a:cubicBezTo>
                    <a:pt x="1573" y="397"/>
                    <a:pt x="1588" y="397"/>
                    <a:pt x="1604" y="405"/>
                  </a:cubicBezTo>
                  <a:cubicBezTo>
                    <a:pt x="1649" y="428"/>
                    <a:pt x="1672" y="481"/>
                    <a:pt x="1726" y="496"/>
                  </a:cubicBezTo>
                  <a:cubicBezTo>
                    <a:pt x="1741" y="504"/>
                    <a:pt x="1749" y="474"/>
                    <a:pt x="1756" y="458"/>
                  </a:cubicBezTo>
                  <a:cubicBezTo>
                    <a:pt x="1756" y="458"/>
                    <a:pt x="1756" y="413"/>
                    <a:pt x="1756" y="405"/>
                  </a:cubicBezTo>
                  <a:cubicBezTo>
                    <a:pt x="1756" y="390"/>
                    <a:pt x="1810" y="321"/>
                    <a:pt x="1810" y="321"/>
                  </a:cubicBezTo>
                  <a:cubicBezTo>
                    <a:pt x="1802" y="298"/>
                    <a:pt x="1779" y="282"/>
                    <a:pt x="1779" y="260"/>
                  </a:cubicBezTo>
                  <a:cubicBezTo>
                    <a:pt x="1779" y="221"/>
                    <a:pt x="1779" y="176"/>
                    <a:pt x="1802" y="153"/>
                  </a:cubicBezTo>
                  <a:cubicBezTo>
                    <a:pt x="1833" y="115"/>
                    <a:pt x="1894" y="122"/>
                    <a:pt x="1932" y="92"/>
                  </a:cubicBezTo>
                  <a:cubicBezTo>
                    <a:pt x="1947" y="84"/>
                    <a:pt x="1917" y="61"/>
                    <a:pt x="1924" y="53"/>
                  </a:cubicBezTo>
                  <a:cubicBezTo>
                    <a:pt x="1932" y="30"/>
                    <a:pt x="1955" y="15"/>
                    <a:pt x="1970" y="0"/>
                  </a:cubicBezTo>
                  <a:lnTo>
                    <a:pt x="1970" y="0"/>
                  </a:lnTo>
                  <a:cubicBezTo>
                    <a:pt x="1985" y="7"/>
                    <a:pt x="1993" y="23"/>
                    <a:pt x="2008" y="23"/>
                  </a:cubicBezTo>
                  <a:cubicBezTo>
                    <a:pt x="2047" y="30"/>
                    <a:pt x="2085" y="15"/>
                    <a:pt x="2123" y="23"/>
                  </a:cubicBezTo>
                  <a:cubicBezTo>
                    <a:pt x="2161" y="23"/>
                    <a:pt x="2192" y="38"/>
                    <a:pt x="2222" y="61"/>
                  </a:cubicBezTo>
                  <a:cubicBezTo>
                    <a:pt x="2245" y="84"/>
                    <a:pt x="2260" y="115"/>
                    <a:pt x="2276" y="138"/>
                  </a:cubicBezTo>
                  <a:cubicBezTo>
                    <a:pt x="2291" y="153"/>
                    <a:pt x="2299" y="176"/>
                    <a:pt x="2306" y="191"/>
                  </a:cubicBezTo>
                  <a:cubicBezTo>
                    <a:pt x="2322" y="221"/>
                    <a:pt x="2337" y="252"/>
                    <a:pt x="2352" y="275"/>
                  </a:cubicBezTo>
                  <a:cubicBezTo>
                    <a:pt x="2367" y="298"/>
                    <a:pt x="2390" y="313"/>
                    <a:pt x="2398" y="336"/>
                  </a:cubicBezTo>
                  <a:cubicBezTo>
                    <a:pt x="2406" y="351"/>
                    <a:pt x="2398" y="382"/>
                    <a:pt x="2406" y="397"/>
                  </a:cubicBezTo>
                  <a:cubicBezTo>
                    <a:pt x="2406" y="413"/>
                    <a:pt x="2429" y="428"/>
                    <a:pt x="2436" y="435"/>
                  </a:cubicBezTo>
                  <a:cubicBezTo>
                    <a:pt x="2452" y="451"/>
                    <a:pt x="2467" y="474"/>
                    <a:pt x="2490" y="481"/>
                  </a:cubicBezTo>
                  <a:cubicBezTo>
                    <a:pt x="2497" y="489"/>
                    <a:pt x="2520" y="489"/>
                    <a:pt x="2528" y="481"/>
                  </a:cubicBezTo>
                  <a:cubicBezTo>
                    <a:pt x="2543" y="451"/>
                    <a:pt x="2535" y="413"/>
                    <a:pt x="2558" y="390"/>
                  </a:cubicBezTo>
                  <a:cubicBezTo>
                    <a:pt x="2566" y="382"/>
                    <a:pt x="2597" y="405"/>
                    <a:pt x="2604" y="390"/>
                  </a:cubicBezTo>
                  <a:cubicBezTo>
                    <a:pt x="2619" y="367"/>
                    <a:pt x="2604" y="328"/>
                    <a:pt x="2604" y="298"/>
                  </a:cubicBezTo>
                  <a:cubicBezTo>
                    <a:pt x="2604" y="267"/>
                    <a:pt x="2589" y="237"/>
                    <a:pt x="2604" y="214"/>
                  </a:cubicBezTo>
                  <a:cubicBezTo>
                    <a:pt x="2612" y="199"/>
                    <a:pt x="2635" y="199"/>
                    <a:pt x="2650" y="191"/>
                  </a:cubicBezTo>
                  <a:cubicBezTo>
                    <a:pt x="2673" y="176"/>
                    <a:pt x="2696" y="168"/>
                    <a:pt x="2711" y="153"/>
                  </a:cubicBezTo>
                  <a:lnTo>
                    <a:pt x="2711" y="153"/>
                  </a:lnTo>
                  <a:cubicBezTo>
                    <a:pt x="2727" y="160"/>
                    <a:pt x="2734" y="168"/>
                    <a:pt x="2749" y="168"/>
                  </a:cubicBezTo>
                  <a:cubicBezTo>
                    <a:pt x="2772" y="168"/>
                    <a:pt x="2803" y="160"/>
                    <a:pt x="2833" y="153"/>
                  </a:cubicBezTo>
                  <a:cubicBezTo>
                    <a:pt x="2879" y="145"/>
                    <a:pt x="2933" y="153"/>
                    <a:pt x="2971" y="130"/>
                  </a:cubicBezTo>
                  <a:cubicBezTo>
                    <a:pt x="2994" y="115"/>
                    <a:pt x="2979" y="76"/>
                    <a:pt x="3002" y="61"/>
                  </a:cubicBezTo>
                  <a:cubicBezTo>
                    <a:pt x="3009" y="53"/>
                    <a:pt x="3024" y="76"/>
                    <a:pt x="3040" y="76"/>
                  </a:cubicBezTo>
                  <a:cubicBezTo>
                    <a:pt x="3070" y="92"/>
                    <a:pt x="3108" y="76"/>
                    <a:pt x="3131" y="99"/>
                  </a:cubicBezTo>
                  <a:cubicBezTo>
                    <a:pt x="3139" y="122"/>
                    <a:pt x="3101" y="130"/>
                    <a:pt x="3085" y="145"/>
                  </a:cubicBezTo>
                  <a:cubicBezTo>
                    <a:pt x="3063" y="160"/>
                    <a:pt x="3047" y="176"/>
                    <a:pt x="3032" y="199"/>
                  </a:cubicBezTo>
                  <a:cubicBezTo>
                    <a:pt x="3024" y="221"/>
                    <a:pt x="3017" y="252"/>
                    <a:pt x="3017" y="275"/>
                  </a:cubicBezTo>
                  <a:cubicBezTo>
                    <a:pt x="3017" y="298"/>
                    <a:pt x="3009" y="328"/>
                    <a:pt x="3024" y="344"/>
                  </a:cubicBezTo>
                  <a:cubicBezTo>
                    <a:pt x="3047" y="351"/>
                    <a:pt x="3063" y="321"/>
                    <a:pt x="3085" y="305"/>
                  </a:cubicBezTo>
                  <a:cubicBezTo>
                    <a:pt x="3101" y="290"/>
                    <a:pt x="3116" y="260"/>
                    <a:pt x="3145" y="252"/>
                  </a:cubicBezTo>
                  <a:cubicBezTo>
                    <a:pt x="3161" y="244"/>
                    <a:pt x="3176" y="260"/>
                    <a:pt x="3191" y="275"/>
                  </a:cubicBezTo>
                  <a:cubicBezTo>
                    <a:pt x="3207" y="282"/>
                    <a:pt x="3207" y="321"/>
                    <a:pt x="3230" y="321"/>
                  </a:cubicBezTo>
                  <a:cubicBezTo>
                    <a:pt x="3260" y="328"/>
                    <a:pt x="3298" y="290"/>
                    <a:pt x="3337" y="298"/>
                  </a:cubicBezTo>
                  <a:cubicBezTo>
                    <a:pt x="3352" y="305"/>
                    <a:pt x="3344" y="328"/>
                    <a:pt x="3344" y="344"/>
                  </a:cubicBezTo>
                  <a:cubicBezTo>
                    <a:pt x="3359" y="367"/>
                    <a:pt x="3367" y="382"/>
                    <a:pt x="3375" y="405"/>
                  </a:cubicBezTo>
                  <a:cubicBezTo>
                    <a:pt x="3390" y="428"/>
                    <a:pt x="3413" y="443"/>
                    <a:pt x="3428" y="466"/>
                  </a:cubicBezTo>
                  <a:cubicBezTo>
                    <a:pt x="3436" y="481"/>
                    <a:pt x="3420" y="512"/>
                    <a:pt x="3436" y="527"/>
                  </a:cubicBezTo>
                  <a:cubicBezTo>
                    <a:pt x="3443" y="535"/>
                    <a:pt x="3459" y="527"/>
                    <a:pt x="3474" y="527"/>
                  </a:cubicBezTo>
                  <a:cubicBezTo>
                    <a:pt x="3482" y="527"/>
                    <a:pt x="3489" y="542"/>
                    <a:pt x="3497" y="535"/>
                  </a:cubicBezTo>
                  <a:cubicBezTo>
                    <a:pt x="3527" y="527"/>
                    <a:pt x="3543" y="496"/>
                    <a:pt x="3573" y="489"/>
                  </a:cubicBezTo>
                  <a:cubicBezTo>
                    <a:pt x="3589" y="489"/>
                    <a:pt x="3604" y="504"/>
                    <a:pt x="3619" y="512"/>
                  </a:cubicBezTo>
                  <a:cubicBezTo>
                    <a:pt x="3642" y="512"/>
                    <a:pt x="3657" y="489"/>
                    <a:pt x="3673" y="496"/>
                  </a:cubicBezTo>
                  <a:cubicBezTo>
                    <a:pt x="3688" y="504"/>
                    <a:pt x="3703" y="535"/>
                    <a:pt x="3695" y="550"/>
                  </a:cubicBezTo>
                  <a:cubicBezTo>
                    <a:pt x="3688" y="580"/>
                    <a:pt x="3627" y="588"/>
                    <a:pt x="3634" y="619"/>
                  </a:cubicBezTo>
                  <a:cubicBezTo>
                    <a:pt x="3642" y="649"/>
                    <a:pt x="3695" y="611"/>
                    <a:pt x="3726" y="626"/>
                  </a:cubicBezTo>
                  <a:cubicBezTo>
                    <a:pt x="3734" y="634"/>
                    <a:pt x="3734" y="657"/>
                    <a:pt x="3726" y="672"/>
                  </a:cubicBezTo>
                  <a:cubicBezTo>
                    <a:pt x="3718" y="687"/>
                    <a:pt x="3695" y="687"/>
                    <a:pt x="3695" y="703"/>
                  </a:cubicBezTo>
                  <a:cubicBezTo>
                    <a:pt x="3680" y="764"/>
                    <a:pt x="3657" y="825"/>
                    <a:pt x="3665" y="878"/>
                  </a:cubicBezTo>
                  <a:cubicBezTo>
                    <a:pt x="3673" y="917"/>
                    <a:pt x="3718" y="924"/>
                    <a:pt x="3749" y="947"/>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55" name="Freeform 125"/>
            <p:cNvSpPr>
              <a:spLocks noChangeArrowheads="1"/>
            </p:cNvSpPr>
            <p:nvPr/>
          </p:nvSpPr>
          <p:spPr bwMode="auto">
            <a:xfrm>
              <a:off x="5106656" y="5068888"/>
              <a:ext cx="393674" cy="603250"/>
            </a:xfrm>
            <a:custGeom>
              <a:avLst/>
              <a:gdLst>
                <a:gd name="T0" fmla="*/ 0 w 1093"/>
                <a:gd name="T1" fmla="*/ 1673 h 1674"/>
                <a:gd name="T2" fmla="*/ 244 w 1093"/>
                <a:gd name="T3" fmla="*/ 1467 h 1674"/>
                <a:gd name="T4" fmla="*/ 527 w 1093"/>
                <a:gd name="T5" fmla="*/ 1551 h 1674"/>
                <a:gd name="T6" fmla="*/ 703 w 1093"/>
                <a:gd name="T7" fmla="*/ 1459 h 1674"/>
                <a:gd name="T8" fmla="*/ 695 w 1093"/>
                <a:gd name="T9" fmla="*/ 1307 h 1674"/>
                <a:gd name="T10" fmla="*/ 764 w 1093"/>
                <a:gd name="T11" fmla="*/ 1268 h 1674"/>
                <a:gd name="T12" fmla="*/ 917 w 1093"/>
                <a:gd name="T13" fmla="*/ 1230 h 1674"/>
                <a:gd name="T14" fmla="*/ 978 w 1093"/>
                <a:gd name="T15" fmla="*/ 1200 h 1674"/>
                <a:gd name="T16" fmla="*/ 1001 w 1093"/>
                <a:gd name="T17" fmla="*/ 1032 h 1674"/>
                <a:gd name="T18" fmla="*/ 1008 w 1093"/>
                <a:gd name="T19" fmla="*/ 955 h 1674"/>
                <a:gd name="T20" fmla="*/ 978 w 1093"/>
                <a:gd name="T21" fmla="*/ 879 h 1674"/>
                <a:gd name="T22" fmla="*/ 962 w 1093"/>
                <a:gd name="T23" fmla="*/ 772 h 1674"/>
                <a:gd name="T24" fmla="*/ 878 w 1093"/>
                <a:gd name="T25" fmla="*/ 711 h 1674"/>
                <a:gd name="T26" fmla="*/ 855 w 1093"/>
                <a:gd name="T27" fmla="*/ 650 h 1674"/>
                <a:gd name="T28" fmla="*/ 871 w 1093"/>
                <a:gd name="T29" fmla="*/ 573 h 1674"/>
                <a:gd name="T30" fmla="*/ 772 w 1093"/>
                <a:gd name="T31" fmla="*/ 558 h 1674"/>
                <a:gd name="T32" fmla="*/ 825 w 1093"/>
                <a:gd name="T33" fmla="*/ 482 h 1674"/>
                <a:gd name="T34" fmla="*/ 886 w 1093"/>
                <a:gd name="T35" fmla="*/ 535 h 1674"/>
                <a:gd name="T36" fmla="*/ 1001 w 1093"/>
                <a:gd name="T37" fmla="*/ 520 h 1674"/>
                <a:gd name="T38" fmla="*/ 940 w 1093"/>
                <a:gd name="T39" fmla="*/ 451 h 1674"/>
                <a:gd name="T40" fmla="*/ 932 w 1093"/>
                <a:gd name="T41" fmla="*/ 397 h 1674"/>
                <a:gd name="T42" fmla="*/ 1001 w 1093"/>
                <a:gd name="T43" fmla="*/ 329 h 1674"/>
                <a:gd name="T44" fmla="*/ 1085 w 1093"/>
                <a:gd name="T45" fmla="*/ 260 h 1674"/>
                <a:gd name="T46" fmla="*/ 1031 w 1093"/>
                <a:gd name="T47" fmla="*/ 107 h 1674"/>
                <a:gd name="T48" fmla="*/ 894 w 1093"/>
                <a:gd name="T49" fmla="*/ 100 h 1674"/>
                <a:gd name="T50" fmla="*/ 802 w 1093"/>
                <a:gd name="T51" fmla="*/ 0 h 1674"/>
                <a:gd name="T52" fmla="*/ 718 w 1093"/>
                <a:gd name="T53" fmla="*/ 84 h 1674"/>
                <a:gd name="T54" fmla="*/ 580 w 1093"/>
                <a:gd name="T55" fmla="*/ 84 h 1674"/>
                <a:gd name="T56" fmla="*/ 588 w 1093"/>
                <a:gd name="T57" fmla="*/ 107 h 1674"/>
                <a:gd name="T58" fmla="*/ 634 w 1093"/>
                <a:gd name="T59" fmla="*/ 252 h 1674"/>
                <a:gd name="T60" fmla="*/ 474 w 1093"/>
                <a:gd name="T61" fmla="*/ 550 h 1674"/>
                <a:gd name="T62" fmla="*/ 321 w 1093"/>
                <a:gd name="T63" fmla="*/ 810 h 1674"/>
                <a:gd name="T64" fmla="*/ 298 w 1093"/>
                <a:gd name="T65" fmla="*/ 1024 h 1674"/>
                <a:gd name="T66" fmla="*/ 92 w 1093"/>
                <a:gd name="T67" fmla="*/ 1307 h 1674"/>
                <a:gd name="T68" fmla="*/ 0 w 1093"/>
                <a:gd name="T69" fmla="*/ 1673 h 16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93" h="1674">
                  <a:moveTo>
                    <a:pt x="0" y="1673"/>
                  </a:moveTo>
                  <a:lnTo>
                    <a:pt x="0" y="1673"/>
                  </a:lnTo>
                  <a:cubicBezTo>
                    <a:pt x="53" y="1643"/>
                    <a:pt x="138" y="1620"/>
                    <a:pt x="176" y="1581"/>
                  </a:cubicBezTo>
                  <a:cubicBezTo>
                    <a:pt x="214" y="1551"/>
                    <a:pt x="206" y="1482"/>
                    <a:pt x="244" y="1467"/>
                  </a:cubicBezTo>
                  <a:cubicBezTo>
                    <a:pt x="290" y="1459"/>
                    <a:pt x="321" y="1520"/>
                    <a:pt x="359" y="1536"/>
                  </a:cubicBezTo>
                  <a:cubicBezTo>
                    <a:pt x="413" y="1551"/>
                    <a:pt x="474" y="1559"/>
                    <a:pt x="527" y="1551"/>
                  </a:cubicBezTo>
                  <a:cubicBezTo>
                    <a:pt x="580" y="1551"/>
                    <a:pt x="634" y="1536"/>
                    <a:pt x="680" y="1513"/>
                  </a:cubicBezTo>
                  <a:cubicBezTo>
                    <a:pt x="695" y="1505"/>
                    <a:pt x="695" y="1474"/>
                    <a:pt x="703" y="1459"/>
                  </a:cubicBezTo>
                  <a:cubicBezTo>
                    <a:pt x="703" y="1459"/>
                    <a:pt x="665" y="1421"/>
                    <a:pt x="665" y="1414"/>
                  </a:cubicBezTo>
                  <a:cubicBezTo>
                    <a:pt x="665" y="1406"/>
                    <a:pt x="695" y="1307"/>
                    <a:pt x="695" y="1307"/>
                  </a:cubicBezTo>
                  <a:cubicBezTo>
                    <a:pt x="703" y="1291"/>
                    <a:pt x="718" y="1268"/>
                    <a:pt x="733" y="1261"/>
                  </a:cubicBezTo>
                  <a:cubicBezTo>
                    <a:pt x="741" y="1253"/>
                    <a:pt x="756" y="1268"/>
                    <a:pt x="764" y="1268"/>
                  </a:cubicBezTo>
                  <a:cubicBezTo>
                    <a:pt x="787" y="1253"/>
                    <a:pt x="794" y="1215"/>
                    <a:pt x="817" y="1215"/>
                  </a:cubicBezTo>
                  <a:cubicBezTo>
                    <a:pt x="848" y="1207"/>
                    <a:pt x="886" y="1238"/>
                    <a:pt x="917" y="1230"/>
                  </a:cubicBezTo>
                  <a:cubicBezTo>
                    <a:pt x="940" y="1230"/>
                    <a:pt x="962" y="1207"/>
                    <a:pt x="978" y="1200"/>
                  </a:cubicBezTo>
                  <a:lnTo>
                    <a:pt x="978" y="1200"/>
                  </a:lnTo>
                  <a:cubicBezTo>
                    <a:pt x="970" y="1169"/>
                    <a:pt x="955" y="1131"/>
                    <a:pt x="962" y="1100"/>
                  </a:cubicBezTo>
                  <a:cubicBezTo>
                    <a:pt x="962" y="1077"/>
                    <a:pt x="985" y="1055"/>
                    <a:pt x="1001" y="1032"/>
                  </a:cubicBezTo>
                  <a:cubicBezTo>
                    <a:pt x="1008" y="1009"/>
                    <a:pt x="1024" y="986"/>
                    <a:pt x="1024" y="955"/>
                  </a:cubicBezTo>
                  <a:cubicBezTo>
                    <a:pt x="1024" y="955"/>
                    <a:pt x="1008" y="963"/>
                    <a:pt x="1008" y="955"/>
                  </a:cubicBezTo>
                  <a:cubicBezTo>
                    <a:pt x="1001" y="947"/>
                    <a:pt x="1016" y="932"/>
                    <a:pt x="1016" y="925"/>
                  </a:cubicBezTo>
                  <a:cubicBezTo>
                    <a:pt x="1008" y="909"/>
                    <a:pt x="985" y="902"/>
                    <a:pt x="978" y="879"/>
                  </a:cubicBezTo>
                  <a:cubicBezTo>
                    <a:pt x="978" y="856"/>
                    <a:pt x="1008" y="841"/>
                    <a:pt x="1008" y="810"/>
                  </a:cubicBezTo>
                  <a:cubicBezTo>
                    <a:pt x="1001" y="795"/>
                    <a:pt x="978" y="780"/>
                    <a:pt x="962" y="772"/>
                  </a:cubicBezTo>
                  <a:cubicBezTo>
                    <a:pt x="947" y="764"/>
                    <a:pt x="932" y="772"/>
                    <a:pt x="924" y="772"/>
                  </a:cubicBezTo>
                  <a:cubicBezTo>
                    <a:pt x="909" y="757"/>
                    <a:pt x="901" y="734"/>
                    <a:pt x="878" y="711"/>
                  </a:cubicBezTo>
                  <a:cubicBezTo>
                    <a:pt x="863" y="695"/>
                    <a:pt x="840" y="688"/>
                    <a:pt x="825" y="665"/>
                  </a:cubicBezTo>
                  <a:cubicBezTo>
                    <a:pt x="825" y="657"/>
                    <a:pt x="848" y="657"/>
                    <a:pt x="855" y="650"/>
                  </a:cubicBezTo>
                  <a:cubicBezTo>
                    <a:pt x="871" y="634"/>
                    <a:pt x="886" y="619"/>
                    <a:pt x="886" y="596"/>
                  </a:cubicBezTo>
                  <a:cubicBezTo>
                    <a:pt x="886" y="589"/>
                    <a:pt x="878" y="581"/>
                    <a:pt x="871" y="573"/>
                  </a:cubicBezTo>
                  <a:cubicBezTo>
                    <a:pt x="848" y="573"/>
                    <a:pt x="833" y="589"/>
                    <a:pt x="810" y="581"/>
                  </a:cubicBezTo>
                  <a:cubicBezTo>
                    <a:pt x="794" y="581"/>
                    <a:pt x="764" y="573"/>
                    <a:pt x="772" y="558"/>
                  </a:cubicBezTo>
                  <a:cubicBezTo>
                    <a:pt x="772" y="535"/>
                    <a:pt x="810" y="535"/>
                    <a:pt x="825" y="520"/>
                  </a:cubicBezTo>
                  <a:cubicBezTo>
                    <a:pt x="833" y="512"/>
                    <a:pt x="817" y="482"/>
                    <a:pt x="825" y="482"/>
                  </a:cubicBezTo>
                  <a:cubicBezTo>
                    <a:pt x="840" y="474"/>
                    <a:pt x="863" y="482"/>
                    <a:pt x="878" y="497"/>
                  </a:cubicBezTo>
                  <a:cubicBezTo>
                    <a:pt x="886" y="505"/>
                    <a:pt x="871" y="528"/>
                    <a:pt x="886" y="535"/>
                  </a:cubicBezTo>
                  <a:cubicBezTo>
                    <a:pt x="909" y="550"/>
                    <a:pt x="940" y="550"/>
                    <a:pt x="962" y="550"/>
                  </a:cubicBezTo>
                  <a:cubicBezTo>
                    <a:pt x="978" y="543"/>
                    <a:pt x="993" y="535"/>
                    <a:pt x="1001" y="520"/>
                  </a:cubicBezTo>
                  <a:cubicBezTo>
                    <a:pt x="1008" y="505"/>
                    <a:pt x="1008" y="489"/>
                    <a:pt x="1001" y="482"/>
                  </a:cubicBezTo>
                  <a:cubicBezTo>
                    <a:pt x="985" y="466"/>
                    <a:pt x="955" y="466"/>
                    <a:pt x="940" y="451"/>
                  </a:cubicBezTo>
                  <a:cubicBezTo>
                    <a:pt x="940" y="436"/>
                    <a:pt x="962" y="428"/>
                    <a:pt x="955" y="420"/>
                  </a:cubicBezTo>
                  <a:cubicBezTo>
                    <a:pt x="955" y="405"/>
                    <a:pt x="932" y="413"/>
                    <a:pt x="932" y="397"/>
                  </a:cubicBezTo>
                  <a:cubicBezTo>
                    <a:pt x="932" y="375"/>
                    <a:pt x="947" y="352"/>
                    <a:pt x="962" y="329"/>
                  </a:cubicBezTo>
                  <a:cubicBezTo>
                    <a:pt x="970" y="321"/>
                    <a:pt x="993" y="336"/>
                    <a:pt x="1001" y="329"/>
                  </a:cubicBezTo>
                  <a:cubicBezTo>
                    <a:pt x="1008" y="321"/>
                    <a:pt x="1008" y="298"/>
                    <a:pt x="1024" y="291"/>
                  </a:cubicBezTo>
                  <a:cubicBezTo>
                    <a:pt x="1039" y="275"/>
                    <a:pt x="1077" y="283"/>
                    <a:pt x="1085" y="260"/>
                  </a:cubicBezTo>
                  <a:cubicBezTo>
                    <a:pt x="1092" y="222"/>
                    <a:pt x="1077" y="176"/>
                    <a:pt x="1062" y="138"/>
                  </a:cubicBezTo>
                  <a:cubicBezTo>
                    <a:pt x="1062" y="123"/>
                    <a:pt x="1047" y="115"/>
                    <a:pt x="1031" y="107"/>
                  </a:cubicBezTo>
                  <a:cubicBezTo>
                    <a:pt x="1016" y="107"/>
                    <a:pt x="993" y="115"/>
                    <a:pt x="978" y="115"/>
                  </a:cubicBezTo>
                  <a:lnTo>
                    <a:pt x="894" y="100"/>
                  </a:lnTo>
                  <a:cubicBezTo>
                    <a:pt x="886" y="92"/>
                    <a:pt x="863" y="31"/>
                    <a:pt x="863" y="31"/>
                  </a:cubicBezTo>
                  <a:cubicBezTo>
                    <a:pt x="840" y="23"/>
                    <a:pt x="817" y="8"/>
                    <a:pt x="802" y="0"/>
                  </a:cubicBezTo>
                  <a:lnTo>
                    <a:pt x="802" y="0"/>
                  </a:lnTo>
                  <a:cubicBezTo>
                    <a:pt x="772" y="31"/>
                    <a:pt x="749" y="61"/>
                    <a:pt x="718" y="84"/>
                  </a:cubicBezTo>
                  <a:cubicBezTo>
                    <a:pt x="695" y="92"/>
                    <a:pt x="680" y="100"/>
                    <a:pt x="657" y="100"/>
                  </a:cubicBezTo>
                  <a:cubicBezTo>
                    <a:pt x="642" y="100"/>
                    <a:pt x="596" y="92"/>
                    <a:pt x="580" y="84"/>
                  </a:cubicBezTo>
                  <a:lnTo>
                    <a:pt x="580" y="84"/>
                  </a:lnTo>
                  <a:cubicBezTo>
                    <a:pt x="588" y="92"/>
                    <a:pt x="588" y="100"/>
                    <a:pt x="588" y="107"/>
                  </a:cubicBezTo>
                  <a:cubicBezTo>
                    <a:pt x="588" y="130"/>
                    <a:pt x="619" y="161"/>
                    <a:pt x="611" y="176"/>
                  </a:cubicBezTo>
                  <a:cubicBezTo>
                    <a:pt x="588" y="237"/>
                    <a:pt x="588" y="191"/>
                    <a:pt x="634" y="252"/>
                  </a:cubicBezTo>
                  <a:cubicBezTo>
                    <a:pt x="672" y="298"/>
                    <a:pt x="665" y="413"/>
                    <a:pt x="634" y="466"/>
                  </a:cubicBezTo>
                  <a:cubicBezTo>
                    <a:pt x="588" y="535"/>
                    <a:pt x="535" y="520"/>
                    <a:pt x="474" y="550"/>
                  </a:cubicBezTo>
                  <a:cubicBezTo>
                    <a:pt x="436" y="566"/>
                    <a:pt x="451" y="642"/>
                    <a:pt x="443" y="680"/>
                  </a:cubicBezTo>
                  <a:cubicBezTo>
                    <a:pt x="428" y="711"/>
                    <a:pt x="321" y="810"/>
                    <a:pt x="321" y="810"/>
                  </a:cubicBezTo>
                  <a:cubicBezTo>
                    <a:pt x="328" y="848"/>
                    <a:pt x="328" y="871"/>
                    <a:pt x="328" y="917"/>
                  </a:cubicBezTo>
                  <a:cubicBezTo>
                    <a:pt x="328" y="955"/>
                    <a:pt x="298" y="978"/>
                    <a:pt x="298" y="1024"/>
                  </a:cubicBezTo>
                  <a:cubicBezTo>
                    <a:pt x="275" y="1077"/>
                    <a:pt x="222" y="1138"/>
                    <a:pt x="199" y="1192"/>
                  </a:cubicBezTo>
                  <a:cubicBezTo>
                    <a:pt x="168" y="1268"/>
                    <a:pt x="130" y="1253"/>
                    <a:pt x="92" y="1307"/>
                  </a:cubicBezTo>
                  <a:cubicBezTo>
                    <a:pt x="76" y="1329"/>
                    <a:pt x="92" y="1406"/>
                    <a:pt x="69" y="1444"/>
                  </a:cubicBezTo>
                  <a:cubicBezTo>
                    <a:pt x="15" y="1520"/>
                    <a:pt x="0" y="1597"/>
                    <a:pt x="0" y="1673"/>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56" name="Freeform 126"/>
            <p:cNvSpPr>
              <a:spLocks noChangeArrowheads="1"/>
            </p:cNvSpPr>
            <p:nvPr/>
          </p:nvSpPr>
          <p:spPr bwMode="auto">
            <a:xfrm>
              <a:off x="5413022" y="4854576"/>
              <a:ext cx="190488" cy="142875"/>
            </a:xfrm>
            <a:custGeom>
              <a:avLst/>
              <a:gdLst>
                <a:gd name="T0" fmla="*/ 31 w 529"/>
                <a:gd name="T1" fmla="*/ 206 h 398"/>
                <a:gd name="T2" fmla="*/ 31 w 529"/>
                <a:gd name="T3" fmla="*/ 206 h 398"/>
                <a:gd name="T4" fmla="*/ 0 w 529"/>
                <a:gd name="T5" fmla="*/ 145 h 398"/>
                <a:gd name="T6" fmla="*/ 0 w 529"/>
                <a:gd name="T7" fmla="*/ 145 h 398"/>
                <a:gd name="T8" fmla="*/ 46 w 529"/>
                <a:gd name="T9" fmla="*/ 114 h 398"/>
                <a:gd name="T10" fmla="*/ 100 w 529"/>
                <a:gd name="T11" fmla="*/ 53 h 398"/>
                <a:gd name="T12" fmla="*/ 192 w 529"/>
                <a:gd name="T13" fmla="*/ 53 h 398"/>
                <a:gd name="T14" fmla="*/ 275 w 529"/>
                <a:gd name="T15" fmla="*/ 0 h 398"/>
                <a:gd name="T16" fmla="*/ 275 w 529"/>
                <a:gd name="T17" fmla="*/ 0 h 398"/>
                <a:gd name="T18" fmla="*/ 283 w 529"/>
                <a:gd name="T19" fmla="*/ 76 h 398"/>
                <a:gd name="T20" fmla="*/ 329 w 529"/>
                <a:gd name="T21" fmla="*/ 76 h 398"/>
                <a:gd name="T22" fmla="*/ 367 w 529"/>
                <a:gd name="T23" fmla="*/ 30 h 398"/>
                <a:gd name="T24" fmla="*/ 428 w 529"/>
                <a:gd name="T25" fmla="*/ 30 h 398"/>
                <a:gd name="T26" fmla="*/ 444 w 529"/>
                <a:gd name="T27" fmla="*/ 91 h 398"/>
                <a:gd name="T28" fmla="*/ 474 w 529"/>
                <a:gd name="T29" fmla="*/ 99 h 398"/>
                <a:gd name="T30" fmla="*/ 474 w 529"/>
                <a:gd name="T31" fmla="*/ 99 h 398"/>
                <a:gd name="T32" fmla="*/ 459 w 529"/>
                <a:gd name="T33" fmla="*/ 137 h 398"/>
                <a:gd name="T34" fmla="*/ 421 w 529"/>
                <a:gd name="T35" fmla="*/ 145 h 398"/>
                <a:gd name="T36" fmla="*/ 459 w 529"/>
                <a:gd name="T37" fmla="*/ 214 h 398"/>
                <a:gd name="T38" fmla="*/ 520 w 529"/>
                <a:gd name="T39" fmla="*/ 259 h 398"/>
                <a:gd name="T40" fmla="*/ 520 w 529"/>
                <a:gd name="T41" fmla="*/ 336 h 398"/>
                <a:gd name="T42" fmla="*/ 474 w 529"/>
                <a:gd name="T43" fmla="*/ 397 h 398"/>
                <a:gd name="T44" fmla="*/ 474 w 529"/>
                <a:gd name="T45" fmla="*/ 397 h 398"/>
                <a:gd name="T46" fmla="*/ 436 w 529"/>
                <a:gd name="T47" fmla="*/ 374 h 398"/>
                <a:gd name="T48" fmla="*/ 344 w 529"/>
                <a:gd name="T49" fmla="*/ 366 h 398"/>
                <a:gd name="T50" fmla="*/ 337 w 529"/>
                <a:gd name="T51" fmla="*/ 336 h 398"/>
                <a:gd name="T52" fmla="*/ 260 w 529"/>
                <a:gd name="T53" fmla="*/ 275 h 398"/>
                <a:gd name="T54" fmla="*/ 237 w 529"/>
                <a:gd name="T55" fmla="*/ 290 h 398"/>
                <a:gd name="T56" fmla="*/ 192 w 529"/>
                <a:gd name="T57" fmla="*/ 244 h 398"/>
                <a:gd name="T58" fmla="*/ 130 w 529"/>
                <a:gd name="T59" fmla="*/ 236 h 398"/>
                <a:gd name="T60" fmla="*/ 146 w 529"/>
                <a:gd name="T61" fmla="*/ 198 h 398"/>
                <a:gd name="T62" fmla="*/ 85 w 529"/>
                <a:gd name="T63" fmla="*/ 152 h 398"/>
                <a:gd name="T64" fmla="*/ 31 w 529"/>
                <a:gd name="T65" fmla="*/ 206 h 398"/>
                <a:gd name="T66" fmla="*/ 31 w 529"/>
                <a:gd name="T67" fmla="*/ 206 h 398"/>
                <a:gd name="T68" fmla="*/ 0 w 529"/>
                <a:gd name="T69" fmla="*/ 145 h 398"/>
                <a:gd name="T70" fmla="*/ 31 w 529"/>
                <a:gd name="T71" fmla="*/ 20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29" h="398">
                  <a:moveTo>
                    <a:pt x="31" y="206"/>
                  </a:moveTo>
                  <a:lnTo>
                    <a:pt x="31" y="206"/>
                  </a:lnTo>
                  <a:cubicBezTo>
                    <a:pt x="0" y="145"/>
                    <a:pt x="0" y="145"/>
                    <a:pt x="0" y="145"/>
                  </a:cubicBezTo>
                  <a:lnTo>
                    <a:pt x="0" y="145"/>
                  </a:lnTo>
                  <a:cubicBezTo>
                    <a:pt x="16" y="129"/>
                    <a:pt x="31" y="122"/>
                    <a:pt x="46" y="114"/>
                  </a:cubicBezTo>
                  <a:cubicBezTo>
                    <a:pt x="69" y="91"/>
                    <a:pt x="77" y="68"/>
                    <a:pt x="100" y="53"/>
                  </a:cubicBezTo>
                  <a:cubicBezTo>
                    <a:pt x="130" y="45"/>
                    <a:pt x="161" y="61"/>
                    <a:pt x="192" y="53"/>
                  </a:cubicBezTo>
                  <a:cubicBezTo>
                    <a:pt x="222" y="45"/>
                    <a:pt x="245" y="15"/>
                    <a:pt x="275" y="0"/>
                  </a:cubicBezTo>
                  <a:lnTo>
                    <a:pt x="275" y="0"/>
                  </a:lnTo>
                  <a:cubicBezTo>
                    <a:pt x="275" y="23"/>
                    <a:pt x="268" y="53"/>
                    <a:pt x="283" y="76"/>
                  </a:cubicBezTo>
                  <a:cubicBezTo>
                    <a:pt x="291" y="84"/>
                    <a:pt x="314" y="84"/>
                    <a:pt x="329" y="76"/>
                  </a:cubicBezTo>
                  <a:cubicBezTo>
                    <a:pt x="344" y="68"/>
                    <a:pt x="344" y="38"/>
                    <a:pt x="367" y="30"/>
                  </a:cubicBezTo>
                  <a:cubicBezTo>
                    <a:pt x="382" y="23"/>
                    <a:pt x="413" y="15"/>
                    <a:pt x="428" y="30"/>
                  </a:cubicBezTo>
                  <a:cubicBezTo>
                    <a:pt x="451" y="38"/>
                    <a:pt x="436" y="76"/>
                    <a:pt x="444" y="91"/>
                  </a:cubicBezTo>
                  <a:cubicBezTo>
                    <a:pt x="451" y="99"/>
                    <a:pt x="467" y="99"/>
                    <a:pt x="474" y="99"/>
                  </a:cubicBezTo>
                  <a:lnTo>
                    <a:pt x="474" y="99"/>
                  </a:lnTo>
                  <a:cubicBezTo>
                    <a:pt x="474" y="114"/>
                    <a:pt x="474" y="129"/>
                    <a:pt x="459" y="137"/>
                  </a:cubicBezTo>
                  <a:cubicBezTo>
                    <a:pt x="451" y="145"/>
                    <a:pt x="421" y="129"/>
                    <a:pt x="421" y="145"/>
                  </a:cubicBezTo>
                  <a:cubicBezTo>
                    <a:pt x="421" y="168"/>
                    <a:pt x="444" y="191"/>
                    <a:pt x="459" y="214"/>
                  </a:cubicBezTo>
                  <a:cubicBezTo>
                    <a:pt x="474" y="229"/>
                    <a:pt x="505" y="236"/>
                    <a:pt x="520" y="259"/>
                  </a:cubicBezTo>
                  <a:cubicBezTo>
                    <a:pt x="528" y="282"/>
                    <a:pt x="528" y="313"/>
                    <a:pt x="520" y="336"/>
                  </a:cubicBezTo>
                  <a:cubicBezTo>
                    <a:pt x="512" y="359"/>
                    <a:pt x="489" y="374"/>
                    <a:pt x="474" y="397"/>
                  </a:cubicBezTo>
                  <a:lnTo>
                    <a:pt x="474" y="397"/>
                  </a:lnTo>
                  <a:cubicBezTo>
                    <a:pt x="459" y="389"/>
                    <a:pt x="444" y="381"/>
                    <a:pt x="436" y="374"/>
                  </a:cubicBezTo>
                  <a:cubicBezTo>
                    <a:pt x="405" y="374"/>
                    <a:pt x="375" y="374"/>
                    <a:pt x="344" y="366"/>
                  </a:cubicBezTo>
                  <a:cubicBezTo>
                    <a:pt x="337" y="359"/>
                    <a:pt x="344" y="343"/>
                    <a:pt x="337" y="336"/>
                  </a:cubicBezTo>
                  <a:cubicBezTo>
                    <a:pt x="314" y="313"/>
                    <a:pt x="291" y="290"/>
                    <a:pt x="260" y="275"/>
                  </a:cubicBezTo>
                  <a:cubicBezTo>
                    <a:pt x="253" y="267"/>
                    <a:pt x="245" y="290"/>
                    <a:pt x="237" y="290"/>
                  </a:cubicBezTo>
                  <a:cubicBezTo>
                    <a:pt x="214" y="275"/>
                    <a:pt x="214" y="252"/>
                    <a:pt x="192" y="244"/>
                  </a:cubicBezTo>
                  <a:cubicBezTo>
                    <a:pt x="176" y="236"/>
                    <a:pt x="146" y="252"/>
                    <a:pt x="130" y="236"/>
                  </a:cubicBezTo>
                  <a:cubicBezTo>
                    <a:pt x="123" y="229"/>
                    <a:pt x="153" y="206"/>
                    <a:pt x="146" y="198"/>
                  </a:cubicBezTo>
                  <a:cubicBezTo>
                    <a:pt x="130" y="175"/>
                    <a:pt x="107" y="152"/>
                    <a:pt x="85" y="152"/>
                  </a:cubicBezTo>
                  <a:cubicBezTo>
                    <a:pt x="54" y="152"/>
                    <a:pt x="46" y="183"/>
                    <a:pt x="31" y="206"/>
                  </a:cubicBezTo>
                  <a:lnTo>
                    <a:pt x="31" y="206"/>
                  </a:lnTo>
                  <a:cubicBezTo>
                    <a:pt x="0" y="145"/>
                    <a:pt x="0" y="145"/>
                    <a:pt x="0" y="145"/>
                  </a:cubicBezTo>
                  <a:lnTo>
                    <a:pt x="31" y="206"/>
                  </a:ln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57" name="Freeform 127"/>
            <p:cNvSpPr>
              <a:spLocks noChangeArrowheads="1"/>
            </p:cNvSpPr>
            <p:nvPr/>
          </p:nvSpPr>
          <p:spPr bwMode="auto">
            <a:xfrm>
              <a:off x="5366989" y="4910138"/>
              <a:ext cx="376212" cy="622300"/>
            </a:xfrm>
            <a:custGeom>
              <a:avLst/>
              <a:gdLst>
                <a:gd name="T0" fmla="*/ 603 w 1047"/>
                <a:gd name="T1" fmla="*/ 245 h 1728"/>
                <a:gd name="T2" fmla="*/ 473 w 1047"/>
                <a:gd name="T3" fmla="*/ 214 h 1728"/>
                <a:gd name="T4" fmla="*/ 389 w 1047"/>
                <a:gd name="T5" fmla="*/ 123 h 1728"/>
                <a:gd name="T6" fmla="*/ 321 w 1047"/>
                <a:gd name="T7" fmla="*/ 92 h 1728"/>
                <a:gd name="T8" fmla="*/ 275 w 1047"/>
                <a:gd name="T9" fmla="*/ 46 h 1728"/>
                <a:gd name="T10" fmla="*/ 160 w 1047"/>
                <a:gd name="T11" fmla="*/ 54 h 1728"/>
                <a:gd name="T12" fmla="*/ 114 w 1047"/>
                <a:gd name="T13" fmla="*/ 107 h 1728"/>
                <a:gd name="T14" fmla="*/ 7 w 1047"/>
                <a:gd name="T15" fmla="*/ 252 h 1728"/>
                <a:gd name="T16" fmla="*/ 68 w 1047"/>
                <a:gd name="T17" fmla="*/ 321 h 1728"/>
                <a:gd name="T18" fmla="*/ 168 w 1047"/>
                <a:gd name="T19" fmla="*/ 283 h 1728"/>
                <a:gd name="T20" fmla="*/ 214 w 1047"/>
                <a:gd name="T21" fmla="*/ 298 h 1728"/>
                <a:gd name="T22" fmla="*/ 107 w 1047"/>
                <a:gd name="T23" fmla="*/ 375 h 1728"/>
                <a:gd name="T24" fmla="*/ 84 w 1047"/>
                <a:gd name="T25" fmla="*/ 398 h 1728"/>
                <a:gd name="T26" fmla="*/ 76 w 1047"/>
                <a:gd name="T27" fmla="*/ 443 h 1728"/>
                <a:gd name="T28" fmla="*/ 168 w 1047"/>
                <a:gd name="T29" fmla="*/ 543 h 1728"/>
                <a:gd name="T30" fmla="*/ 305 w 1047"/>
                <a:gd name="T31" fmla="*/ 550 h 1728"/>
                <a:gd name="T32" fmla="*/ 359 w 1047"/>
                <a:gd name="T33" fmla="*/ 703 h 1728"/>
                <a:gd name="T34" fmla="*/ 275 w 1047"/>
                <a:gd name="T35" fmla="*/ 772 h 1728"/>
                <a:gd name="T36" fmla="*/ 206 w 1047"/>
                <a:gd name="T37" fmla="*/ 840 h 1728"/>
                <a:gd name="T38" fmla="*/ 214 w 1047"/>
                <a:gd name="T39" fmla="*/ 894 h 1728"/>
                <a:gd name="T40" fmla="*/ 275 w 1047"/>
                <a:gd name="T41" fmla="*/ 963 h 1728"/>
                <a:gd name="T42" fmla="*/ 160 w 1047"/>
                <a:gd name="T43" fmla="*/ 978 h 1728"/>
                <a:gd name="T44" fmla="*/ 99 w 1047"/>
                <a:gd name="T45" fmla="*/ 925 h 1728"/>
                <a:gd name="T46" fmla="*/ 46 w 1047"/>
                <a:gd name="T47" fmla="*/ 1001 h 1728"/>
                <a:gd name="T48" fmla="*/ 145 w 1047"/>
                <a:gd name="T49" fmla="*/ 1016 h 1728"/>
                <a:gd name="T50" fmla="*/ 129 w 1047"/>
                <a:gd name="T51" fmla="*/ 1093 h 1728"/>
                <a:gd name="T52" fmla="*/ 152 w 1047"/>
                <a:gd name="T53" fmla="*/ 1154 h 1728"/>
                <a:gd name="T54" fmla="*/ 236 w 1047"/>
                <a:gd name="T55" fmla="*/ 1215 h 1728"/>
                <a:gd name="T56" fmla="*/ 252 w 1047"/>
                <a:gd name="T57" fmla="*/ 1322 h 1728"/>
                <a:gd name="T58" fmla="*/ 282 w 1047"/>
                <a:gd name="T59" fmla="*/ 1398 h 1728"/>
                <a:gd name="T60" fmla="*/ 275 w 1047"/>
                <a:gd name="T61" fmla="*/ 1475 h 1728"/>
                <a:gd name="T62" fmla="*/ 252 w 1047"/>
                <a:gd name="T63" fmla="*/ 1643 h 1728"/>
                <a:gd name="T64" fmla="*/ 282 w 1047"/>
                <a:gd name="T65" fmla="*/ 1719 h 1728"/>
                <a:gd name="T66" fmla="*/ 343 w 1047"/>
                <a:gd name="T67" fmla="*/ 1551 h 1728"/>
                <a:gd name="T68" fmla="*/ 412 w 1047"/>
                <a:gd name="T69" fmla="*/ 1398 h 1728"/>
                <a:gd name="T70" fmla="*/ 557 w 1047"/>
                <a:gd name="T71" fmla="*/ 1268 h 1728"/>
                <a:gd name="T72" fmla="*/ 634 w 1047"/>
                <a:gd name="T73" fmla="*/ 1238 h 1728"/>
                <a:gd name="T74" fmla="*/ 786 w 1047"/>
                <a:gd name="T75" fmla="*/ 1291 h 1728"/>
                <a:gd name="T76" fmla="*/ 840 w 1047"/>
                <a:gd name="T77" fmla="*/ 1154 h 1728"/>
                <a:gd name="T78" fmla="*/ 832 w 1047"/>
                <a:gd name="T79" fmla="*/ 986 h 1728"/>
                <a:gd name="T80" fmla="*/ 954 w 1047"/>
                <a:gd name="T81" fmla="*/ 886 h 1728"/>
                <a:gd name="T82" fmla="*/ 1000 w 1047"/>
                <a:gd name="T83" fmla="*/ 833 h 1728"/>
                <a:gd name="T84" fmla="*/ 947 w 1047"/>
                <a:gd name="T85" fmla="*/ 772 h 1728"/>
                <a:gd name="T86" fmla="*/ 1038 w 1047"/>
                <a:gd name="T87" fmla="*/ 642 h 1728"/>
                <a:gd name="T88" fmla="*/ 970 w 1047"/>
                <a:gd name="T89" fmla="*/ 550 h 1728"/>
                <a:gd name="T90" fmla="*/ 924 w 1047"/>
                <a:gd name="T91" fmla="*/ 489 h 1728"/>
                <a:gd name="T92" fmla="*/ 748 w 1047"/>
                <a:gd name="T93" fmla="*/ 535 h 1728"/>
                <a:gd name="T94" fmla="*/ 634 w 1047"/>
                <a:gd name="T95" fmla="*/ 588 h 1728"/>
                <a:gd name="T96" fmla="*/ 664 w 1047"/>
                <a:gd name="T97" fmla="*/ 482 h 1728"/>
                <a:gd name="T98" fmla="*/ 672 w 1047"/>
                <a:gd name="T99" fmla="*/ 413 h 1728"/>
                <a:gd name="T100" fmla="*/ 603 w 1047"/>
                <a:gd name="T101" fmla="*/ 245 h 17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047" h="1728">
                  <a:moveTo>
                    <a:pt x="603" y="245"/>
                  </a:moveTo>
                  <a:lnTo>
                    <a:pt x="603" y="245"/>
                  </a:lnTo>
                  <a:cubicBezTo>
                    <a:pt x="588" y="237"/>
                    <a:pt x="573" y="229"/>
                    <a:pt x="565" y="222"/>
                  </a:cubicBezTo>
                  <a:cubicBezTo>
                    <a:pt x="534" y="222"/>
                    <a:pt x="504" y="222"/>
                    <a:pt x="473" y="214"/>
                  </a:cubicBezTo>
                  <a:cubicBezTo>
                    <a:pt x="466" y="207"/>
                    <a:pt x="473" y="191"/>
                    <a:pt x="466" y="184"/>
                  </a:cubicBezTo>
                  <a:cubicBezTo>
                    <a:pt x="443" y="161"/>
                    <a:pt x="420" y="138"/>
                    <a:pt x="389" y="123"/>
                  </a:cubicBezTo>
                  <a:cubicBezTo>
                    <a:pt x="382" y="115"/>
                    <a:pt x="374" y="138"/>
                    <a:pt x="366" y="138"/>
                  </a:cubicBezTo>
                  <a:cubicBezTo>
                    <a:pt x="343" y="123"/>
                    <a:pt x="343" y="100"/>
                    <a:pt x="321" y="92"/>
                  </a:cubicBezTo>
                  <a:cubicBezTo>
                    <a:pt x="305" y="84"/>
                    <a:pt x="275" y="100"/>
                    <a:pt x="259" y="84"/>
                  </a:cubicBezTo>
                  <a:cubicBezTo>
                    <a:pt x="252" y="77"/>
                    <a:pt x="282" y="54"/>
                    <a:pt x="275" y="46"/>
                  </a:cubicBezTo>
                  <a:cubicBezTo>
                    <a:pt x="259" y="23"/>
                    <a:pt x="236" y="0"/>
                    <a:pt x="214" y="0"/>
                  </a:cubicBezTo>
                  <a:cubicBezTo>
                    <a:pt x="183" y="0"/>
                    <a:pt x="175" y="31"/>
                    <a:pt x="160" y="54"/>
                  </a:cubicBezTo>
                  <a:lnTo>
                    <a:pt x="160" y="54"/>
                  </a:lnTo>
                  <a:cubicBezTo>
                    <a:pt x="145" y="69"/>
                    <a:pt x="129" y="84"/>
                    <a:pt x="114" y="107"/>
                  </a:cubicBezTo>
                  <a:cubicBezTo>
                    <a:pt x="91" y="138"/>
                    <a:pt x="76" y="184"/>
                    <a:pt x="53" y="214"/>
                  </a:cubicBezTo>
                  <a:cubicBezTo>
                    <a:pt x="38" y="229"/>
                    <a:pt x="15" y="237"/>
                    <a:pt x="7" y="252"/>
                  </a:cubicBezTo>
                  <a:cubicBezTo>
                    <a:pt x="0" y="260"/>
                    <a:pt x="23" y="268"/>
                    <a:pt x="30" y="283"/>
                  </a:cubicBezTo>
                  <a:cubicBezTo>
                    <a:pt x="38" y="291"/>
                    <a:pt x="53" y="321"/>
                    <a:pt x="68" y="321"/>
                  </a:cubicBezTo>
                  <a:cubicBezTo>
                    <a:pt x="99" y="321"/>
                    <a:pt x="114" y="275"/>
                    <a:pt x="137" y="268"/>
                  </a:cubicBezTo>
                  <a:cubicBezTo>
                    <a:pt x="152" y="260"/>
                    <a:pt x="160" y="275"/>
                    <a:pt x="168" y="283"/>
                  </a:cubicBezTo>
                  <a:cubicBezTo>
                    <a:pt x="183" y="283"/>
                    <a:pt x="198" y="268"/>
                    <a:pt x="214" y="275"/>
                  </a:cubicBezTo>
                  <a:cubicBezTo>
                    <a:pt x="221" y="275"/>
                    <a:pt x="221" y="291"/>
                    <a:pt x="214" y="298"/>
                  </a:cubicBezTo>
                  <a:cubicBezTo>
                    <a:pt x="191" y="314"/>
                    <a:pt x="152" y="306"/>
                    <a:pt x="129" y="321"/>
                  </a:cubicBezTo>
                  <a:cubicBezTo>
                    <a:pt x="114" y="336"/>
                    <a:pt x="122" y="359"/>
                    <a:pt x="107" y="375"/>
                  </a:cubicBezTo>
                  <a:cubicBezTo>
                    <a:pt x="107" y="382"/>
                    <a:pt x="91" y="390"/>
                    <a:pt x="84" y="398"/>
                  </a:cubicBezTo>
                  <a:lnTo>
                    <a:pt x="84" y="398"/>
                  </a:lnTo>
                  <a:cubicBezTo>
                    <a:pt x="76" y="443"/>
                    <a:pt x="76" y="443"/>
                    <a:pt x="76" y="443"/>
                  </a:cubicBezTo>
                  <a:lnTo>
                    <a:pt x="76" y="443"/>
                  </a:lnTo>
                  <a:cubicBezTo>
                    <a:pt x="91" y="451"/>
                    <a:pt x="114" y="466"/>
                    <a:pt x="137" y="474"/>
                  </a:cubicBezTo>
                  <a:cubicBezTo>
                    <a:pt x="137" y="474"/>
                    <a:pt x="160" y="535"/>
                    <a:pt x="168" y="543"/>
                  </a:cubicBezTo>
                  <a:lnTo>
                    <a:pt x="252" y="558"/>
                  </a:lnTo>
                  <a:cubicBezTo>
                    <a:pt x="267" y="558"/>
                    <a:pt x="290" y="550"/>
                    <a:pt x="305" y="550"/>
                  </a:cubicBezTo>
                  <a:cubicBezTo>
                    <a:pt x="321" y="558"/>
                    <a:pt x="336" y="566"/>
                    <a:pt x="336" y="581"/>
                  </a:cubicBezTo>
                  <a:cubicBezTo>
                    <a:pt x="351" y="619"/>
                    <a:pt x="366" y="665"/>
                    <a:pt x="359" y="703"/>
                  </a:cubicBezTo>
                  <a:cubicBezTo>
                    <a:pt x="351" y="726"/>
                    <a:pt x="313" y="718"/>
                    <a:pt x="298" y="734"/>
                  </a:cubicBezTo>
                  <a:cubicBezTo>
                    <a:pt x="282" y="741"/>
                    <a:pt x="282" y="764"/>
                    <a:pt x="275" y="772"/>
                  </a:cubicBezTo>
                  <a:cubicBezTo>
                    <a:pt x="267" y="779"/>
                    <a:pt x="244" y="764"/>
                    <a:pt x="236" y="772"/>
                  </a:cubicBezTo>
                  <a:cubicBezTo>
                    <a:pt x="221" y="795"/>
                    <a:pt x="206" y="818"/>
                    <a:pt x="206" y="840"/>
                  </a:cubicBezTo>
                  <a:cubicBezTo>
                    <a:pt x="206" y="856"/>
                    <a:pt x="229" y="848"/>
                    <a:pt x="229" y="863"/>
                  </a:cubicBezTo>
                  <a:cubicBezTo>
                    <a:pt x="236" y="871"/>
                    <a:pt x="214" y="879"/>
                    <a:pt x="214" y="894"/>
                  </a:cubicBezTo>
                  <a:cubicBezTo>
                    <a:pt x="229" y="909"/>
                    <a:pt x="259" y="909"/>
                    <a:pt x="275" y="925"/>
                  </a:cubicBezTo>
                  <a:cubicBezTo>
                    <a:pt x="282" y="932"/>
                    <a:pt x="282" y="948"/>
                    <a:pt x="275" y="963"/>
                  </a:cubicBezTo>
                  <a:cubicBezTo>
                    <a:pt x="267" y="978"/>
                    <a:pt x="252" y="986"/>
                    <a:pt x="236" y="993"/>
                  </a:cubicBezTo>
                  <a:cubicBezTo>
                    <a:pt x="214" y="993"/>
                    <a:pt x="183" y="993"/>
                    <a:pt x="160" y="978"/>
                  </a:cubicBezTo>
                  <a:cubicBezTo>
                    <a:pt x="145" y="971"/>
                    <a:pt x="160" y="948"/>
                    <a:pt x="152" y="940"/>
                  </a:cubicBezTo>
                  <a:cubicBezTo>
                    <a:pt x="137" y="925"/>
                    <a:pt x="114" y="917"/>
                    <a:pt x="99" y="925"/>
                  </a:cubicBezTo>
                  <a:cubicBezTo>
                    <a:pt x="91" y="925"/>
                    <a:pt x="107" y="955"/>
                    <a:pt x="99" y="963"/>
                  </a:cubicBezTo>
                  <a:cubicBezTo>
                    <a:pt x="84" y="978"/>
                    <a:pt x="46" y="978"/>
                    <a:pt x="46" y="1001"/>
                  </a:cubicBezTo>
                  <a:cubicBezTo>
                    <a:pt x="38" y="1016"/>
                    <a:pt x="68" y="1024"/>
                    <a:pt x="84" y="1024"/>
                  </a:cubicBezTo>
                  <a:cubicBezTo>
                    <a:pt x="107" y="1032"/>
                    <a:pt x="122" y="1016"/>
                    <a:pt x="145" y="1016"/>
                  </a:cubicBezTo>
                  <a:cubicBezTo>
                    <a:pt x="152" y="1024"/>
                    <a:pt x="160" y="1032"/>
                    <a:pt x="160" y="1039"/>
                  </a:cubicBezTo>
                  <a:cubicBezTo>
                    <a:pt x="160" y="1062"/>
                    <a:pt x="145" y="1077"/>
                    <a:pt x="129" y="1093"/>
                  </a:cubicBezTo>
                  <a:cubicBezTo>
                    <a:pt x="122" y="1100"/>
                    <a:pt x="99" y="1100"/>
                    <a:pt x="99" y="1108"/>
                  </a:cubicBezTo>
                  <a:cubicBezTo>
                    <a:pt x="114" y="1131"/>
                    <a:pt x="137" y="1138"/>
                    <a:pt x="152" y="1154"/>
                  </a:cubicBezTo>
                  <a:cubicBezTo>
                    <a:pt x="175" y="1177"/>
                    <a:pt x="183" y="1200"/>
                    <a:pt x="198" y="1215"/>
                  </a:cubicBezTo>
                  <a:cubicBezTo>
                    <a:pt x="206" y="1215"/>
                    <a:pt x="221" y="1207"/>
                    <a:pt x="236" y="1215"/>
                  </a:cubicBezTo>
                  <a:cubicBezTo>
                    <a:pt x="252" y="1223"/>
                    <a:pt x="275" y="1238"/>
                    <a:pt x="282" y="1253"/>
                  </a:cubicBezTo>
                  <a:cubicBezTo>
                    <a:pt x="282" y="1284"/>
                    <a:pt x="252" y="1299"/>
                    <a:pt x="252" y="1322"/>
                  </a:cubicBezTo>
                  <a:cubicBezTo>
                    <a:pt x="259" y="1345"/>
                    <a:pt x="282" y="1352"/>
                    <a:pt x="290" y="1368"/>
                  </a:cubicBezTo>
                  <a:cubicBezTo>
                    <a:pt x="290" y="1375"/>
                    <a:pt x="275" y="1390"/>
                    <a:pt x="282" y="1398"/>
                  </a:cubicBezTo>
                  <a:cubicBezTo>
                    <a:pt x="282" y="1406"/>
                    <a:pt x="298" y="1398"/>
                    <a:pt x="298" y="1398"/>
                  </a:cubicBezTo>
                  <a:cubicBezTo>
                    <a:pt x="298" y="1429"/>
                    <a:pt x="282" y="1452"/>
                    <a:pt x="275" y="1475"/>
                  </a:cubicBezTo>
                  <a:cubicBezTo>
                    <a:pt x="259" y="1498"/>
                    <a:pt x="236" y="1520"/>
                    <a:pt x="236" y="1543"/>
                  </a:cubicBezTo>
                  <a:cubicBezTo>
                    <a:pt x="229" y="1574"/>
                    <a:pt x="244" y="1612"/>
                    <a:pt x="252" y="1643"/>
                  </a:cubicBezTo>
                  <a:lnTo>
                    <a:pt x="252" y="1643"/>
                  </a:lnTo>
                  <a:cubicBezTo>
                    <a:pt x="259" y="1665"/>
                    <a:pt x="252" y="1719"/>
                    <a:pt x="282" y="1719"/>
                  </a:cubicBezTo>
                  <a:cubicBezTo>
                    <a:pt x="305" y="1727"/>
                    <a:pt x="313" y="1681"/>
                    <a:pt x="321" y="1650"/>
                  </a:cubicBezTo>
                  <a:cubicBezTo>
                    <a:pt x="336" y="1620"/>
                    <a:pt x="328" y="1581"/>
                    <a:pt x="343" y="1551"/>
                  </a:cubicBezTo>
                  <a:cubicBezTo>
                    <a:pt x="351" y="1536"/>
                    <a:pt x="374" y="1551"/>
                    <a:pt x="382" y="1543"/>
                  </a:cubicBezTo>
                  <a:cubicBezTo>
                    <a:pt x="397" y="1498"/>
                    <a:pt x="397" y="1444"/>
                    <a:pt x="412" y="1398"/>
                  </a:cubicBezTo>
                  <a:cubicBezTo>
                    <a:pt x="435" y="1345"/>
                    <a:pt x="458" y="1299"/>
                    <a:pt x="496" y="1268"/>
                  </a:cubicBezTo>
                  <a:cubicBezTo>
                    <a:pt x="511" y="1253"/>
                    <a:pt x="534" y="1268"/>
                    <a:pt x="557" y="1268"/>
                  </a:cubicBezTo>
                  <a:cubicBezTo>
                    <a:pt x="573" y="1261"/>
                    <a:pt x="580" y="1238"/>
                    <a:pt x="596" y="1238"/>
                  </a:cubicBezTo>
                  <a:cubicBezTo>
                    <a:pt x="603" y="1230"/>
                    <a:pt x="618" y="1230"/>
                    <a:pt x="634" y="1238"/>
                  </a:cubicBezTo>
                  <a:cubicBezTo>
                    <a:pt x="679" y="1261"/>
                    <a:pt x="702" y="1314"/>
                    <a:pt x="756" y="1329"/>
                  </a:cubicBezTo>
                  <a:cubicBezTo>
                    <a:pt x="771" y="1337"/>
                    <a:pt x="779" y="1307"/>
                    <a:pt x="786" y="1291"/>
                  </a:cubicBezTo>
                  <a:cubicBezTo>
                    <a:pt x="786" y="1291"/>
                    <a:pt x="786" y="1246"/>
                    <a:pt x="786" y="1238"/>
                  </a:cubicBezTo>
                  <a:cubicBezTo>
                    <a:pt x="786" y="1223"/>
                    <a:pt x="840" y="1154"/>
                    <a:pt x="840" y="1154"/>
                  </a:cubicBezTo>
                  <a:cubicBezTo>
                    <a:pt x="832" y="1131"/>
                    <a:pt x="809" y="1115"/>
                    <a:pt x="809" y="1093"/>
                  </a:cubicBezTo>
                  <a:cubicBezTo>
                    <a:pt x="809" y="1054"/>
                    <a:pt x="809" y="1009"/>
                    <a:pt x="832" y="986"/>
                  </a:cubicBezTo>
                  <a:cubicBezTo>
                    <a:pt x="863" y="948"/>
                    <a:pt x="924" y="955"/>
                    <a:pt x="962" y="925"/>
                  </a:cubicBezTo>
                  <a:cubicBezTo>
                    <a:pt x="977" y="917"/>
                    <a:pt x="947" y="894"/>
                    <a:pt x="954" y="886"/>
                  </a:cubicBezTo>
                  <a:cubicBezTo>
                    <a:pt x="962" y="863"/>
                    <a:pt x="985" y="848"/>
                    <a:pt x="1000" y="833"/>
                  </a:cubicBezTo>
                  <a:lnTo>
                    <a:pt x="1000" y="833"/>
                  </a:lnTo>
                  <a:cubicBezTo>
                    <a:pt x="947" y="772"/>
                    <a:pt x="947" y="772"/>
                    <a:pt x="947" y="772"/>
                  </a:cubicBezTo>
                  <a:lnTo>
                    <a:pt x="947" y="772"/>
                  </a:lnTo>
                  <a:cubicBezTo>
                    <a:pt x="954" y="749"/>
                    <a:pt x="962" y="718"/>
                    <a:pt x="977" y="695"/>
                  </a:cubicBezTo>
                  <a:cubicBezTo>
                    <a:pt x="993" y="673"/>
                    <a:pt x="1023" y="665"/>
                    <a:pt x="1038" y="642"/>
                  </a:cubicBezTo>
                  <a:cubicBezTo>
                    <a:pt x="1046" y="627"/>
                    <a:pt x="1046" y="604"/>
                    <a:pt x="1046" y="588"/>
                  </a:cubicBezTo>
                  <a:cubicBezTo>
                    <a:pt x="1046" y="588"/>
                    <a:pt x="970" y="558"/>
                    <a:pt x="970" y="550"/>
                  </a:cubicBezTo>
                  <a:lnTo>
                    <a:pt x="954" y="520"/>
                  </a:lnTo>
                  <a:cubicBezTo>
                    <a:pt x="947" y="512"/>
                    <a:pt x="939" y="489"/>
                    <a:pt x="924" y="489"/>
                  </a:cubicBezTo>
                  <a:cubicBezTo>
                    <a:pt x="893" y="497"/>
                    <a:pt x="871" y="535"/>
                    <a:pt x="832" y="543"/>
                  </a:cubicBezTo>
                  <a:cubicBezTo>
                    <a:pt x="809" y="550"/>
                    <a:pt x="779" y="535"/>
                    <a:pt x="748" y="535"/>
                  </a:cubicBezTo>
                  <a:cubicBezTo>
                    <a:pt x="725" y="543"/>
                    <a:pt x="702" y="550"/>
                    <a:pt x="679" y="558"/>
                  </a:cubicBezTo>
                  <a:cubicBezTo>
                    <a:pt x="664" y="566"/>
                    <a:pt x="657" y="588"/>
                    <a:pt x="634" y="588"/>
                  </a:cubicBezTo>
                  <a:cubicBezTo>
                    <a:pt x="626" y="588"/>
                    <a:pt x="611" y="573"/>
                    <a:pt x="618" y="558"/>
                  </a:cubicBezTo>
                  <a:cubicBezTo>
                    <a:pt x="626" y="527"/>
                    <a:pt x="649" y="504"/>
                    <a:pt x="664" y="482"/>
                  </a:cubicBezTo>
                  <a:cubicBezTo>
                    <a:pt x="679" y="466"/>
                    <a:pt x="702" y="466"/>
                    <a:pt x="702" y="443"/>
                  </a:cubicBezTo>
                  <a:cubicBezTo>
                    <a:pt x="702" y="428"/>
                    <a:pt x="679" y="428"/>
                    <a:pt x="672" y="413"/>
                  </a:cubicBezTo>
                  <a:cubicBezTo>
                    <a:pt x="657" y="382"/>
                    <a:pt x="649" y="344"/>
                    <a:pt x="634" y="306"/>
                  </a:cubicBezTo>
                  <a:cubicBezTo>
                    <a:pt x="626" y="283"/>
                    <a:pt x="611" y="260"/>
                    <a:pt x="603" y="245"/>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58" name="Freeform 128"/>
            <p:cNvSpPr>
              <a:spLocks noChangeArrowheads="1"/>
            </p:cNvSpPr>
            <p:nvPr/>
          </p:nvSpPr>
          <p:spPr bwMode="auto">
            <a:xfrm>
              <a:off x="5565413" y="4835526"/>
              <a:ext cx="492093" cy="550863"/>
            </a:xfrm>
            <a:custGeom>
              <a:avLst/>
              <a:gdLst>
                <a:gd name="T0" fmla="*/ 397 w 1368"/>
                <a:gd name="T1" fmla="*/ 978 h 1529"/>
                <a:gd name="T2" fmla="*/ 488 w 1368"/>
                <a:gd name="T3" fmla="*/ 848 h 1529"/>
                <a:gd name="T4" fmla="*/ 420 w 1368"/>
                <a:gd name="T5" fmla="*/ 756 h 1529"/>
                <a:gd name="T6" fmla="*/ 374 w 1368"/>
                <a:gd name="T7" fmla="*/ 695 h 1529"/>
                <a:gd name="T8" fmla="*/ 198 w 1368"/>
                <a:gd name="T9" fmla="*/ 741 h 1529"/>
                <a:gd name="T10" fmla="*/ 84 w 1368"/>
                <a:gd name="T11" fmla="*/ 794 h 1529"/>
                <a:gd name="T12" fmla="*/ 114 w 1368"/>
                <a:gd name="T13" fmla="*/ 688 h 1529"/>
                <a:gd name="T14" fmla="*/ 122 w 1368"/>
                <a:gd name="T15" fmla="*/ 619 h 1529"/>
                <a:gd name="T16" fmla="*/ 53 w 1368"/>
                <a:gd name="T17" fmla="*/ 451 h 1529"/>
                <a:gd name="T18" fmla="*/ 99 w 1368"/>
                <a:gd name="T19" fmla="*/ 390 h 1529"/>
                <a:gd name="T20" fmla="*/ 38 w 1368"/>
                <a:gd name="T21" fmla="*/ 268 h 1529"/>
                <a:gd name="T22" fmla="*/ 38 w 1368"/>
                <a:gd name="T23" fmla="*/ 191 h 1529"/>
                <a:gd name="T24" fmla="*/ 53 w 1368"/>
                <a:gd name="T25" fmla="*/ 153 h 1529"/>
                <a:gd name="T26" fmla="*/ 76 w 1368"/>
                <a:gd name="T27" fmla="*/ 54 h 1529"/>
                <a:gd name="T28" fmla="*/ 145 w 1368"/>
                <a:gd name="T29" fmla="*/ 8 h 1529"/>
                <a:gd name="T30" fmla="*/ 244 w 1368"/>
                <a:gd name="T31" fmla="*/ 54 h 1529"/>
                <a:gd name="T32" fmla="*/ 267 w 1368"/>
                <a:gd name="T33" fmla="*/ 15 h 1529"/>
                <a:gd name="T34" fmla="*/ 366 w 1368"/>
                <a:gd name="T35" fmla="*/ 122 h 1529"/>
                <a:gd name="T36" fmla="*/ 573 w 1368"/>
                <a:gd name="T37" fmla="*/ 306 h 1529"/>
                <a:gd name="T38" fmla="*/ 695 w 1368"/>
                <a:gd name="T39" fmla="*/ 222 h 1529"/>
                <a:gd name="T40" fmla="*/ 832 w 1368"/>
                <a:gd name="T41" fmla="*/ 176 h 1529"/>
                <a:gd name="T42" fmla="*/ 932 w 1368"/>
                <a:gd name="T43" fmla="*/ 130 h 1529"/>
                <a:gd name="T44" fmla="*/ 1130 w 1368"/>
                <a:gd name="T45" fmla="*/ 145 h 1529"/>
                <a:gd name="T46" fmla="*/ 1252 w 1368"/>
                <a:gd name="T47" fmla="*/ 199 h 1529"/>
                <a:gd name="T48" fmla="*/ 1329 w 1368"/>
                <a:gd name="T49" fmla="*/ 352 h 1529"/>
                <a:gd name="T50" fmla="*/ 1344 w 1368"/>
                <a:gd name="T51" fmla="*/ 405 h 1529"/>
                <a:gd name="T52" fmla="*/ 1229 w 1368"/>
                <a:gd name="T53" fmla="*/ 619 h 1529"/>
                <a:gd name="T54" fmla="*/ 1214 w 1368"/>
                <a:gd name="T55" fmla="*/ 772 h 1529"/>
                <a:gd name="T56" fmla="*/ 1229 w 1368"/>
                <a:gd name="T57" fmla="*/ 901 h 1529"/>
                <a:gd name="T58" fmla="*/ 1138 w 1368"/>
                <a:gd name="T59" fmla="*/ 1108 h 1529"/>
                <a:gd name="T60" fmla="*/ 1191 w 1368"/>
                <a:gd name="T61" fmla="*/ 1192 h 1529"/>
                <a:gd name="T62" fmla="*/ 1084 w 1368"/>
                <a:gd name="T63" fmla="*/ 1253 h 1529"/>
                <a:gd name="T64" fmla="*/ 1084 w 1368"/>
                <a:gd name="T65" fmla="*/ 1429 h 1529"/>
                <a:gd name="T66" fmla="*/ 1008 w 1368"/>
                <a:gd name="T67" fmla="*/ 1520 h 1529"/>
                <a:gd name="T68" fmla="*/ 916 w 1368"/>
                <a:gd name="T69" fmla="*/ 1474 h 1529"/>
                <a:gd name="T70" fmla="*/ 878 w 1368"/>
                <a:gd name="T71" fmla="*/ 1375 h 1529"/>
                <a:gd name="T72" fmla="*/ 786 w 1368"/>
                <a:gd name="T73" fmla="*/ 1230 h 1529"/>
                <a:gd name="T74" fmla="*/ 702 w 1368"/>
                <a:gd name="T75" fmla="*/ 1100 h 1529"/>
                <a:gd name="T76" fmla="*/ 488 w 1368"/>
                <a:gd name="T77" fmla="*/ 1062 h 1529"/>
                <a:gd name="T78" fmla="*/ 450 w 1368"/>
                <a:gd name="T79" fmla="*/ 1039 h 1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368" h="1529">
                  <a:moveTo>
                    <a:pt x="397" y="978"/>
                  </a:moveTo>
                  <a:lnTo>
                    <a:pt x="397" y="978"/>
                  </a:lnTo>
                  <a:cubicBezTo>
                    <a:pt x="404" y="955"/>
                    <a:pt x="412" y="924"/>
                    <a:pt x="427" y="901"/>
                  </a:cubicBezTo>
                  <a:cubicBezTo>
                    <a:pt x="443" y="879"/>
                    <a:pt x="473" y="871"/>
                    <a:pt x="488" y="848"/>
                  </a:cubicBezTo>
                  <a:cubicBezTo>
                    <a:pt x="496" y="833"/>
                    <a:pt x="496" y="810"/>
                    <a:pt x="496" y="794"/>
                  </a:cubicBezTo>
                  <a:cubicBezTo>
                    <a:pt x="496" y="794"/>
                    <a:pt x="420" y="764"/>
                    <a:pt x="420" y="756"/>
                  </a:cubicBezTo>
                  <a:lnTo>
                    <a:pt x="404" y="726"/>
                  </a:lnTo>
                  <a:cubicBezTo>
                    <a:pt x="397" y="718"/>
                    <a:pt x="389" y="695"/>
                    <a:pt x="374" y="695"/>
                  </a:cubicBezTo>
                  <a:cubicBezTo>
                    <a:pt x="343" y="703"/>
                    <a:pt x="321" y="741"/>
                    <a:pt x="282" y="749"/>
                  </a:cubicBezTo>
                  <a:cubicBezTo>
                    <a:pt x="259" y="756"/>
                    <a:pt x="229" y="741"/>
                    <a:pt x="198" y="741"/>
                  </a:cubicBezTo>
                  <a:cubicBezTo>
                    <a:pt x="175" y="749"/>
                    <a:pt x="152" y="756"/>
                    <a:pt x="129" y="764"/>
                  </a:cubicBezTo>
                  <a:cubicBezTo>
                    <a:pt x="114" y="772"/>
                    <a:pt x="107" y="794"/>
                    <a:pt x="84" y="794"/>
                  </a:cubicBezTo>
                  <a:cubicBezTo>
                    <a:pt x="76" y="794"/>
                    <a:pt x="61" y="779"/>
                    <a:pt x="68" y="764"/>
                  </a:cubicBezTo>
                  <a:cubicBezTo>
                    <a:pt x="76" y="733"/>
                    <a:pt x="99" y="710"/>
                    <a:pt x="114" y="688"/>
                  </a:cubicBezTo>
                  <a:cubicBezTo>
                    <a:pt x="129" y="672"/>
                    <a:pt x="152" y="672"/>
                    <a:pt x="152" y="649"/>
                  </a:cubicBezTo>
                  <a:cubicBezTo>
                    <a:pt x="152" y="634"/>
                    <a:pt x="129" y="634"/>
                    <a:pt x="122" y="619"/>
                  </a:cubicBezTo>
                  <a:cubicBezTo>
                    <a:pt x="107" y="588"/>
                    <a:pt x="99" y="550"/>
                    <a:pt x="84" y="512"/>
                  </a:cubicBezTo>
                  <a:cubicBezTo>
                    <a:pt x="76" y="489"/>
                    <a:pt x="61" y="466"/>
                    <a:pt x="53" y="451"/>
                  </a:cubicBezTo>
                  <a:lnTo>
                    <a:pt x="53" y="451"/>
                  </a:lnTo>
                  <a:cubicBezTo>
                    <a:pt x="68" y="428"/>
                    <a:pt x="91" y="413"/>
                    <a:pt x="99" y="390"/>
                  </a:cubicBezTo>
                  <a:cubicBezTo>
                    <a:pt x="107" y="367"/>
                    <a:pt x="107" y="336"/>
                    <a:pt x="99" y="313"/>
                  </a:cubicBezTo>
                  <a:cubicBezTo>
                    <a:pt x="84" y="290"/>
                    <a:pt x="53" y="283"/>
                    <a:pt x="38" y="268"/>
                  </a:cubicBezTo>
                  <a:cubicBezTo>
                    <a:pt x="23" y="245"/>
                    <a:pt x="0" y="222"/>
                    <a:pt x="0" y="199"/>
                  </a:cubicBezTo>
                  <a:cubicBezTo>
                    <a:pt x="0" y="183"/>
                    <a:pt x="30" y="199"/>
                    <a:pt x="38" y="191"/>
                  </a:cubicBezTo>
                  <a:cubicBezTo>
                    <a:pt x="53" y="183"/>
                    <a:pt x="53" y="168"/>
                    <a:pt x="53" y="153"/>
                  </a:cubicBezTo>
                  <a:lnTo>
                    <a:pt x="53" y="153"/>
                  </a:lnTo>
                  <a:cubicBezTo>
                    <a:pt x="76" y="145"/>
                    <a:pt x="107" y="138"/>
                    <a:pt x="114" y="115"/>
                  </a:cubicBezTo>
                  <a:cubicBezTo>
                    <a:pt x="122" y="92"/>
                    <a:pt x="84" y="77"/>
                    <a:pt x="76" y="54"/>
                  </a:cubicBezTo>
                  <a:cubicBezTo>
                    <a:pt x="68" y="38"/>
                    <a:pt x="76" y="15"/>
                    <a:pt x="84" y="8"/>
                  </a:cubicBezTo>
                  <a:cubicBezTo>
                    <a:pt x="107" y="0"/>
                    <a:pt x="129" y="0"/>
                    <a:pt x="145" y="8"/>
                  </a:cubicBezTo>
                  <a:cubicBezTo>
                    <a:pt x="160" y="15"/>
                    <a:pt x="160" y="46"/>
                    <a:pt x="175" y="46"/>
                  </a:cubicBezTo>
                  <a:cubicBezTo>
                    <a:pt x="198" y="61"/>
                    <a:pt x="221" y="61"/>
                    <a:pt x="244" y="54"/>
                  </a:cubicBezTo>
                  <a:cubicBezTo>
                    <a:pt x="252" y="46"/>
                    <a:pt x="259" y="31"/>
                    <a:pt x="267" y="23"/>
                  </a:cubicBezTo>
                  <a:cubicBezTo>
                    <a:pt x="267" y="15"/>
                    <a:pt x="267" y="15"/>
                    <a:pt x="267" y="15"/>
                  </a:cubicBezTo>
                  <a:cubicBezTo>
                    <a:pt x="305" y="46"/>
                    <a:pt x="343" y="61"/>
                    <a:pt x="374" y="92"/>
                  </a:cubicBezTo>
                  <a:cubicBezTo>
                    <a:pt x="382" y="99"/>
                    <a:pt x="359" y="115"/>
                    <a:pt x="366" y="122"/>
                  </a:cubicBezTo>
                  <a:cubicBezTo>
                    <a:pt x="420" y="176"/>
                    <a:pt x="481" y="206"/>
                    <a:pt x="534" y="260"/>
                  </a:cubicBezTo>
                  <a:cubicBezTo>
                    <a:pt x="550" y="268"/>
                    <a:pt x="550" y="306"/>
                    <a:pt x="573" y="306"/>
                  </a:cubicBezTo>
                  <a:cubicBezTo>
                    <a:pt x="595" y="298"/>
                    <a:pt x="588" y="252"/>
                    <a:pt x="603" y="245"/>
                  </a:cubicBezTo>
                  <a:cubicBezTo>
                    <a:pt x="634" y="222"/>
                    <a:pt x="664" y="229"/>
                    <a:pt x="695" y="222"/>
                  </a:cubicBezTo>
                  <a:cubicBezTo>
                    <a:pt x="740" y="206"/>
                    <a:pt x="786" y="191"/>
                    <a:pt x="832" y="176"/>
                  </a:cubicBezTo>
                  <a:lnTo>
                    <a:pt x="832" y="176"/>
                  </a:lnTo>
                  <a:cubicBezTo>
                    <a:pt x="847" y="168"/>
                    <a:pt x="863" y="176"/>
                    <a:pt x="870" y="168"/>
                  </a:cubicBezTo>
                  <a:cubicBezTo>
                    <a:pt x="893" y="160"/>
                    <a:pt x="909" y="138"/>
                    <a:pt x="932" y="130"/>
                  </a:cubicBezTo>
                  <a:cubicBezTo>
                    <a:pt x="977" y="115"/>
                    <a:pt x="1023" y="99"/>
                    <a:pt x="1069" y="99"/>
                  </a:cubicBezTo>
                  <a:cubicBezTo>
                    <a:pt x="1092" y="107"/>
                    <a:pt x="1107" y="138"/>
                    <a:pt x="1130" y="145"/>
                  </a:cubicBezTo>
                  <a:cubicBezTo>
                    <a:pt x="1168" y="168"/>
                    <a:pt x="1214" y="183"/>
                    <a:pt x="1252" y="199"/>
                  </a:cubicBezTo>
                  <a:lnTo>
                    <a:pt x="1252" y="199"/>
                  </a:lnTo>
                  <a:cubicBezTo>
                    <a:pt x="1268" y="222"/>
                    <a:pt x="1283" y="245"/>
                    <a:pt x="1290" y="268"/>
                  </a:cubicBezTo>
                  <a:cubicBezTo>
                    <a:pt x="1306" y="298"/>
                    <a:pt x="1306" y="329"/>
                    <a:pt x="1329" y="352"/>
                  </a:cubicBezTo>
                  <a:cubicBezTo>
                    <a:pt x="1336" y="359"/>
                    <a:pt x="1359" y="344"/>
                    <a:pt x="1367" y="359"/>
                  </a:cubicBezTo>
                  <a:cubicBezTo>
                    <a:pt x="1367" y="374"/>
                    <a:pt x="1359" y="390"/>
                    <a:pt x="1344" y="405"/>
                  </a:cubicBezTo>
                  <a:cubicBezTo>
                    <a:pt x="1313" y="443"/>
                    <a:pt x="1268" y="466"/>
                    <a:pt x="1245" y="504"/>
                  </a:cubicBezTo>
                  <a:cubicBezTo>
                    <a:pt x="1222" y="542"/>
                    <a:pt x="1252" y="588"/>
                    <a:pt x="1229" y="619"/>
                  </a:cubicBezTo>
                  <a:cubicBezTo>
                    <a:pt x="1222" y="642"/>
                    <a:pt x="1168" y="611"/>
                    <a:pt x="1168" y="634"/>
                  </a:cubicBezTo>
                  <a:cubicBezTo>
                    <a:pt x="1161" y="680"/>
                    <a:pt x="1207" y="726"/>
                    <a:pt x="1214" y="772"/>
                  </a:cubicBezTo>
                  <a:cubicBezTo>
                    <a:pt x="1214" y="787"/>
                    <a:pt x="1199" y="794"/>
                    <a:pt x="1199" y="810"/>
                  </a:cubicBezTo>
                  <a:cubicBezTo>
                    <a:pt x="1199" y="840"/>
                    <a:pt x="1222" y="871"/>
                    <a:pt x="1229" y="901"/>
                  </a:cubicBezTo>
                  <a:cubicBezTo>
                    <a:pt x="1229" y="909"/>
                    <a:pt x="1214" y="909"/>
                    <a:pt x="1207" y="917"/>
                  </a:cubicBezTo>
                  <a:cubicBezTo>
                    <a:pt x="1184" y="978"/>
                    <a:pt x="1145" y="1039"/>
                    <a:pt x="1138" y="1108"/>
                  </a:cubicBezTo>
                  <a:cubicBezTo>
                    <a:pt x="1138" y="1146"/>
                    <a:pt x="1176" y="1161"/>
                    <a:pt x="1191" y="1192"/>
                  </a:cubicBezTo>
                  <a:lnTo>
                    <a:pt x="1191" y="1192"/>
                  </a:lnTo>
                  <a:cubicBezTo>
                    <a:pt x="1176" y="1207"/>
                    <a:pt x="1153" y="1215"/>
                    <a:pt x="1130" y="1230"/>
                  </a:cubicBezTo>
                  <a:cubicBezTo>
                    <a:pt x="1115" y="1238"/>
                    <a:pt x="1092" y="1238"/>
                    <a:pt x="1084" y="1253"/>
                  </a:cubicBezTo>
                  <a:cubicBezTo>
                    <a:pt x="1069" y="1276"/>
                    <a:pt x="1084" y="1306"/>
                    <a:pt x="1084" y="1337"/>
                  </a:cubicBezTo>
                  <a:cubicBezTo>
                    <a:pt x="1084" y="1367"/>
                    <a:pt x="1099" y="1406"/>
                    <a:pt x="1084" y="1429"/>
                  </a:cubicBezTo>
                  <a:cubicBezTo>
                    <a:pt x="1077" y="1444"/>
                    <a:pt x="1046" y="1421"/>
                    <a:pt x="1038" y="1429"/>
                  </a:cubicBezTo>
                  <a:cubicBezTo>
                    <a:pt x="1015" y="1452"/>
                    <a:pt x="1023" y="1490"/>
                    <a:pt x="1008" y="1520"/>
                  </a:cubicBezTo>
                  <a:cubicBezTo>
                    <a:pt x="1000" y="1528"/>
                    <a:pt x="977" y="1528"/>
                    <a:pt x="970" y="1520"/>
                  </a:cubicBezTo>
                  <a:cubicBezTo>
                    <a:pt x="947" y="1513"/>
                    <a:pt x="932" y="1490"/>
                    <a:pt x="916" y="1474"/>
                  </a:cubicBezTo>
                  <a:cubicBezTo>
                    <a:pt x="909" y="1467"/>
                    <a:pt x="886" y="1452"/>
                    <a:pt x="886" y="1436"/>
                  </a:cubicBezTo>
                  <a:cubicBezTo>
                    <a:pt x="878" y="1421"/>
                    <a:pt x="886" y="1390"/>
                    <a:pt x="878" y="1375"/>
                  </a:cubicBezTo>
                  <a:cubicBezTo>
                    <a:pt x="870" y="1352"/>
                    <a:pt x="847" y="1337"/>
                    <a:pt x="832" y="1314"/>
                  </a:cubicBezTo>
                  <a:cubicBezTo>
                    <a:pt x="817" y="1291"/>
                    <a:pt x="802" y="1260"/>
                    <a:pt x="786" y="1230"/>
                  </a:cubicBezTo>
                  <a:cubicBezTo>
                    <a:pt x="779" y="1215"/>
                    <a:pt x="771" y="1192"/>
                    <a:pt x="756" y="1177"/>
                  </a:cubicBezTo>
                  <a:cubicBezTo>
                    <a:pt x="740" y="1154"/>
                    <a:pt x="725" y="1123"/>
                    <a:pt x="702" y="1100"/>
                  </a:cubicBezTo>
                  <a:cubicBezTo>
                    <a:pt x="672" y="1077"/>
                    <a:pt x="641" y="1062"/>
                    <a:pt x="603" y="1062"/>
                  </a:cubicBezTo>
                  <a:cubicBezTo>
                    <a:pt x="565" y="1054"/>
                    <a:pt x="527" y="1069"/>
                    <a:pt x="488" y="1062"/>
                  </a:cubicBezTo>
                  <a:cubicBezTo>
                    <a:pt x="473" y="1062"/>
                    <a:pt x="465" y="1046"/>
                    <a:pt x="450" y="1039"/>
                  </a:cubicBezTo>
                  <a:lnTo>
                    <a:pt x="450" y="1039"/>
                  </a:lnTo>
                  <a:cubicBezTo>
                    <a:pt x="397" y="978"/>
                    <a:pt x="397" y="978"/>
                    <a:pt x="397" y="978"/>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59" name="Freeform 129"/>
            <p:cNvSpPr>
              <a:spLocks noChangeArrowheads="1"/>
            </p:cNvSpPr>
            <p:nvPr/>
          </p:nvSpPr>
          <p:spPr bwMode="auto">
            <a:xfrm>
              <a:off x="6027346" y="4678363"/>
              <a:ext cx="206362" cy="182562"/>
            </a:xfrm>
            <a:custGeom>
              <a:avLst/>
              <a:gdLst>
                <a:gd name="T0" fmla="*/ 38 w 573"/>
                <a:gd name="T1" fmla="*/ 23 h 505"/>
                <a:gd name="T2" fmla="*/ 38 w 573"/>
                <a:gd name="T3" fmla="*/ 23 h 505"/>
                <a:gd name="T4" fmla="*/ 7 w 573"/>
                <a:gd name="T5" fmla="*/ 91 h 505"/>
                <a:gd name="T6" fmla="*/ 23 w 573"/>
                <a:gd name="T7" fmla="*/ 122 h 505"/>
                <a:gd name="T8" fmla="*/ 7 w 573"/>
                <a:gd name="T9" fmla="*/ 153 h 505"/>
                <a:gd name="T10" fmla="*/ 38 w 573"/>
                <a:gd name="T11" fmla="*/ 183 h 505"/>
                <a:gd name="T12" fmla="*/ 23 w 573"/>
                <a:gd name="T13" fmla="*/ 267 h 505"/>
                <a:gd name="T14" fmla="*/ 91 w 573"/>
                <a:gd name="T15" fmla="*/ 282 h 505"/>
                <a:gd name="T16" fmla="*/ 68 w 573"/>
                <a:gd name="T17" fmla="*/ 374 h 505"/>
                <a:gd name="T18" fmla="*/ 53 w 573"/>
                <a:gd name="T19" fmla="*/ 435 h 505"/>
                <a:gd name="T20" fmla="*/ 91 w 573"/>
                <a:gd name="T21" fmla="*/ 504 h 505"/>
                <a:gd name="T22" fmla="*/ 91 w 573"/>
                <a:gd name="T23" fmla="*/ 504 h 505"/>
                <a:gd name="T24" fmla="*/ 130 w 573"/>
                <a:gd name="T25" fmla="*/ 496 h 505"/>
                <a:gd name="T26" fmla="*/ 130 w 573"/>
                <a:gd name="T27" fmla="*/ 496 h 505"/>
                <a:gd name="T28" fmla="*/ 244 w 573"/>
                <a:gd name="T29" fmla="*/ 374 h 505"/>
                <a:gd name="T30" fmla="*/ 275 w 573"/>
                <a:gd name="T31" fmla="*/ 351 h 505"/>
                <a:gd name="T32" fmla="*/ 313 w 573"/>
                <a:gd name="T33" fmla="*/ 351 h 505"/>
                <a:gd name="T34" fmla="*/ 358 w 573"/>
                <a:gd name="T35" fmla="*/ 328 h 505"/>
                <a:gd name="T36" fmla="*/ 373 w 573"/>
                <a:gd name="T37" fmla="*/ 313 h 505"/>
                <a:gd name="T38" fmla="*/ 511 w 573"/>
                <a:gd name="T39" fmla="*/ 298 h 505"/>
                <a:gd name="T40" fmla="*/ 511 w 573"/>
                <a:gd name="T41" fmla="*/ 237 h 505"/>
                <a:gd name="T42" fmla="*/ 564 w 573"/>
                <a:gd name="T43" fmla="*/ 198 h 505"/>
                <a:gd name="T44" fmla="*/ 564 w 573"/>
                <a:gd name="T45" fmla="*/ 198 h 505"/>
                <a:gd name="T46" fmla="*/ 572 w 573"/>
                <a:gd name="T47" fmla="*/ 160 h 505"/>
                <a:gd name="T48" fmla="*/ 572 w 573"/>
                <a:gd name="T49" fmla="*/ 160 h 505"/>
                <a:gd name="T50" fmla="*/ 396 w 573"/>
                <a:gd name="T51" fmla="*/ 45 h 505"/>
                <a:gd name="T52" fmla="*/ 183 w 573"/>
                <a:gd name="T53" fmla="*/ 53 h 505"/>
                <a:gd name="T54" fmla="*/ 107 w 573"/>
                <a:gd name="T55" fmla="*/ 0 h 505"/>
                <a:gd name="T56" fmla="*/ 38 w 573"/>
                <a:gd name="T57" fmla="*/ 23 h 5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73" h="505">
                  <a:moveTo>
                    <a:pt x="38" y="23"/>
                  </a:moveTo>
                  <a:lnTo>
                    <a:pt x="38" y="23"/>
                  </a:lnTo>
                  <a:cubicBezTo>
                    <a:pt x="23" y="45"/>
                    <a:pt x="15" y="61"/>
                    <a:pt x="7" y="91"/>
                  </a:cubicBezTo>
                  <a:cubicBezTo>
                    <a:pt x="7" y="99"/>
                    <a:pt x="23" y="114"/>
                    <a:pt x="23" y="122"/>
                  </a:cubicBezTo>
                  <a:cubicBezTo>
                    <a:pt x="23" y="137"/>
                    <a:pt x="0" y="145"/>
                    <a:pt x="7" y="153"/>
                  </a:cubicBezTo>
                  <a:cubicBezTo>
                    <a:pt x="7" y="168"/>
                    <a:pt x="38" y="168"/>
                    <a:pt x="38" y="183"/>
                  </a:cubicBezTo>
                  <a:cubicBezTo>
                    <a:pt x="38" y="214"/>
                    <a:pt x="7" y="244"/>
                    <a:pt x="23" y="267"/>
                  </a:cubicBezTo>
                  <a:cubicBezTo>
                    <a:pt x="30" y="282"/>
                    <a:pt x="76" y="259"/>
                    <a:pt x="91" y="282"/>
                  </a:cubicBezTo>
                  <a:cubicBezTo>
                    <a:pt x="99" y="305"/>
                    <a:pt x="76" y="343"/>
                    <a:pt x="68" y="374"/>
                  </a:cubicBezTo>
                  <a:cubicBezTo>
                    <a:pt x="61" y="397"/>
                    <a:pt x="53" y="412"/>
                    <a:pt x="53" y="435"/>
                  </a:cubicBezTo>
                  <a:cubicBezTo>
                    <a:pt x="61" y="458"/>
                    <a:pt x="76" y="481"/>
                    <a:pt x="91" y="504"/>
                  </a:cubicBezTo>
                  <a:lnTo>
                    <a:pt x="91" y="504"/>
                  </a:lnTo>
                  <a:cubicBezTo>
                    <a:pt x="130" y="496"/>
                    <a:pt x="130" y="496"/>
                    <a:pt x="130" y="496"/>
                  </a:cubicBezTo>
                  <a:lnTo>
                    <a:pt x="130" y="496"/>
                  </a:lnTo>
                  <a:cubicBezTo>
                    <a:pt x="168" y="450"/>
                    <a:pt x="206" y="412"/>
                    <a:pt x="244" y="374"/>
                  </a:cubicBezTo>
                  <a:cubicBezTo>
                    <a:pt x="252" y="366"/>
                    <a:pt x="260" y="359"/>
                    <a:pt x="275" y="351"/>
                  </a:cubicBezTo>
                  <a:cubicBezTo>
                    <a:pt x="282" y="351"/>
                    <a:pt x="298" y="359"/>
                    <a:pt x="313" y="351"/>
                  </a:cubicBezTo>
                  <a:cubicBezTo>
                    <a:pt x="328" y="351"/>
                    <a:pt x="342" y="343"/>
                    <a:pt x="358" y="328"/>
                  </a:cubicBezTo>
                  <a:cubicBezTo>
                    <a:pt x="365" y="328"/>
                    <a:pt x="365" y="313"/>
                    <a:pt x="373" y="313"/>
                  </a:cubicBezTo>
                  <a:cubicBezTo>
                    <a:pt x="419" y="298"/>
                    <a:pt x="472" y="313"/>
                    <a:pt x="511" y="298"/>
                  </a:cubicBezTo>
                  <a:cubicBezTo>
                    <a:pt x="526" y="282"/>
                    <a:pt x="503" y="252"/>
                    <a:pt x="511" y="237"/>
                  </a:cubicBezTo>
                  <a:cubicBezTo>
                    <a:pt x="526" y="214"/>
                    <a:pt x="549" y="214"/>
                    <a:pt x="564" y="198"/>
                  </a:cubicBezTo>
                  <a:lnTo>
                    <a:pt x="564" y="198"/>
                  </a:lnTo>
                  <a:cubicBezTo>
                    <a:pt x="572" y="160"/>
                    <a:pt x="572" y="160"/>
                    <a:pt x="572" y="160"/>
                  </a:cubicBezTo>
                  <a:lnTo>
                    <a:pt x="572" y="160"/>
                  </a:lnTo>
                  <a:cubicBezTo>
                    <a:pt x="503" y="145"/>
                    <a:pt x="434" y="91"/>
                    <a:pt x="396" y="45"/>
                  </a:cubicBezTo>
                  <a:cubicBezTo>
                    <a:pt x="381" y="30"/>
                    <a:pt x="237" y="68"/>
                    <a:pt x="183" y="53"/>
                  </a:cubicBezTo>
                  <a:cubicBezTo>
                    <a:pt x="160" y="45"/>
                    <a:pt x="114" y="0"/>
                    <a:pt x="107" y="0"/>
                  </a:cubicBezTo>
                  <a:cubicBezTo>
                    <a:pt x="84" y="15"/>
                    <a:pt x="61" y="15"/>
                    <a:pt x="38" y="23"/>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60" name="Freeform 130"/>
            <p:cNvSpPr>
              <a:spLocks noChangeArrowheads="1"/>
            </p:cNvSpPr>
            <p:nvPr/>
          </p:nvSpPr>
          <p:spPr bwMode="auto">
            <a:xfrm>
              <a:off x="5974961" y="4738688"/>
              <a:ext cx="838145" cy="811212"/>
            </a:xfrm>
            <a:custGeom>
              <a:avLst/>
              <a:gdLst>
                <a:gd name="T0" fmla="*/ 236 w 2329"/>
                <a:gd name="T1" fmla="*/ 336 h 2254"/>
                <a:gd name="T2" fmla="*/ 160 w 2329"/>
                <a:gd name="T3" fmla="*/ 420 h 2254"/>
                <a:gd name="T4" fmla="*/ 152 w 2329"/>
                <a:gd name="T5" fmla="*/ 535 h 2254"/>
                <a:gd name="T6" fmla="*/ 206 w 2329"/>
                <a:gd name="T7" fmla="*/ 672 h 2254"/>
                <a:gd name="T8" fmla="*/ 30 w 2329"/>
                <a:gd name="T9" fmla="*/ 901 h 2254"/>
                <a:gd name="T10" fmla="*/ 91 w 2329"/>
                <a:gd name="T11" fmla="*/ 1168 h 2254"/>
                <a:gd name="T12" fmla="*/ 53 w 2329"/>
                <a:gd name="T13" fmla="*/ 1459 h 2254"/>
                <a:gd name="T14" fmla="*/ 175 w 2329"/>
                <a:gd name="T15" fmla="*/ 1459 h 2254"/>
                <a:gd name="T16" fmla="*/ 382 w 2329"/>
                <a:gd name="T17" fmla="*/ 1382 h 2254"/>
                <a:gd name="T18" fmla="*/ 374 w 2329"/>
                <a:gd name="T19" fmla="*/ 1505 h 2254"/>
                <a:gd name="T20" fmla="*/ 427 w 2329"/>
                <a:gd name="T21" fmla="*/ 1611 h 2254"/>
                <a:gd name="T22" fmla="*/ 572 w 2329"/>
                <a:gd name="T23" fmla="*/ 1627 h 2254"/>
                <a:gd name="T24" fmla="*/ 717 w 2329"/>
                <a:gd name="T25" fmla="*/ 1711 h 2254"/>
                <a:gd name="T26" fmla="*/ 816 w 2329"/>
                <a:gd name="T27" fmla="*/ 1833 h 2254"/>
                <a:gd name="T28" fmla="*/ 961 w 2329"/>
                <a:gd name="T29" fmla="*/ 1818 h 2254"/>
                <a:gd name="T30" fmla="*/ 976 w 2329"/>
                <a:gd name="T31" fmla="*/ 1925 h 2254"/>
                <a:gd name="T32" fmla="*/ 1037 w 2329"/>
                <a:gd name="T33" fmla="*/ 2009 h 2254"/>
                <a:gd name="T34" fmla="*/ 1091 w 2329"/>
                <a:gd name="T35" fmla="*/ 2253 h 2254"/>
                <a:gd name="T36" fmla="*/ 1282 w 2329"/>
                <a:gd name="T37" fmla="*/ 2138 h 2254"/>
                <a:gd name="T38" fmla="*/ 1351 w 2329"/>
                <a:gd name="T39" fmla="*/ 2016 h 2254"/>
                <a:gd name="T40" fmla="*/ 1427 w 2329"/>
                <a:gd name="T41" fmla="*/ 1841 h 2254"/>
                <a:gd name="T42" fmla="*/ 1756 w 2329"/>
                <a:gd name="T43" fmla="*/ 1627 h 2254"/>
                <a:gd name="T44" fmla="*/ 1870 w 2329"/>
                <a:gd name="T45" fmla="*/ 1497 h 2254"/>
                <a:gd name="T46" fmla="*/ 2084 w 2329"/>
                <a:gd name="T47" fmla="*/ 1382 h 2254"/>
                <a:gd name="T48" fmla="*/ 2115 w 2329"/>
                <a:gd name="T49" fmla="*/ 1313 h 2254"/>
                <a:gd name="T50" fmla="*/ 2008 w 2329"/>
                <a:gd name="T51" fmla="*/ 1069 h 2254"/>
                <a:gd name="T52" fmla="*/ 1939 w 2329"/>
                <a:gd name="T53" fmla="*/ 1016 h 2254"/>
                <a:gd name="T54" fmla="*/ 1885 w 2329"/>
                <a:gd name="T55" fmla="*/ 894 h 2254"/>
                <a:gd name="T56" fmla="*/ 1992 w 2329"/>
                <a:gd name="T57" fmla="*/ 840 h 2254"/>
                <a:gd name="T58" fmla="*/ 2130 w 2329"/>
                <a:gd name="T59" fmla="*/ 619 h 2254"/>
                <a:gd name="T60" fmla="*/ 2168 w 2329"/>
                <a:gd name="T61" fmla="*/ 565 h 2254"/>
                <a:gd name="T62" fmla="*/ 2260 w 2329"/>
                <a:gd name="T63" fmla="*/ 427 h 2254"/>
                <a:gd name="T64" fmla="*/ 2298 w 2329"/>
                <a:gd name="T65" fmla="*/ 397 h 2254"/>
                <a:gd name="T66" fmla="*/ 2328 w 2329"/>
                <a:gd name="T67" fmla="*/ 374 h 2254"/>
                <a:gd name="T68" fmla="*/ 1985 w 2329"/>
                <a:gd name="T69" fmla="*/ 46 h 2254"/>
                <a:gd name="T70" fmla="*/ 1717 w 2329"/>
                <a:gd name="T71" fmla="*/ 99 h 2254"/>
                <a:gd name="T72" fmla="*/ 1542 w 2329"/>
                <a:gd name="T73" fmla="*/ 69 h 2254"/>
                <a:gd name="T74" fmla="*/ 1557 w 2329"/>
                <a:gd name="T75" fmla="*/ 191 h 2254"/>
                <a:gd name="T76" fmla="*/ 1481 w 2329"/>
                <a:gd name="T77" fmla="*/ 305 h 2254"/>
                <a:gd name="T78" fmla="*/ 1351 w 2329"/>
                <a:gd name="T79" fmla="*/ 260 h 2254"/>
                <a:gd name="T80" fmla="*/ 1114 w 2329"/>
                <a:gd name="T81" fmla="*/ 298 h 2254"/>
                <a:gd name="T82" fmla="*/ 1060 w 2329"/>
                <a:gd name="T83" fmla="*/ 313 h 2254"/>
                <a:gd name="T84" fmla="*/ 923 w 2329"/>
                <a:gd name="T85" fmla="*/ 336 h 2254"/>
                <a:gd name="T86" fmla="*/ 640 w 2329"/>
                <a:gd name="T87" fmla="*/ 626 h 2254"/>
                <a:gd name="T88" fmla="*/ 595 w 2329"/>
                <a:gd name="T89" fmla="*/ 512 h 2254"/>
                <a:gd name="T90" fmla="*/ 420 w 2329"/>
                <a:gd name="T91" fmla="*/ 450 h 2254"/>
                <a:gd name="T92" fmla="*/ 275 w 2329"/>
                <a:gd name="T93" fmla="*/ 328 h 2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329" h="2254">
                  <a:moveTo>
                    <a:pt x="275" y="328"/>
                  </a:moveTo>
                  <a:lnTo>
                    <a:pt x="275" y="328"/>
                  </a:lnTo>
                  <a:cubicBezTo>
                    <a:pt x="236" y="336"/>
                    <a:pt x="236" y="336"/>
                    <a:pt x="236" y="336"/>
                  </a:cubicBezTo>
                  <a:lnTo>
                    <a:pt x="236" y="336"/>
                  </a:lnTo>
                  <a:cubicBezTo>
                    <a:pt x="213" y="344"/>
                    <a:pt x="191" y="351"/>
                    <a:pt x="175" y="366"/>
                  </a:cubicBezTo>
                  <a:cubicBezTo>
                    <a:pt x="160" y="382"/>
                    <a:pt x="175" y="405"/>
                    <a:pt x="160" y="420"/>
                  </a:cubicBezTo>
                  <a:cubicBezTo>
                    <a:pt x="152" y="435"/>
                    <a:pt x="130" y="450"/>
                    <a:pt x="114" y="466"/>
                  </a:cubicBezTo>
                  <a:lnTo>
                    <a:pt x="114" y="466"/>
                  </a:lnTo>
                  <a:cubicBezTo>
                    <a:pt x="130" y="489"/>
                    <a:pt x="145" y="512"/>
                    <a:pt x="152" y="535"/>
                  </a:cubicBezTo>
                  <a:cubicBezTo>
                    <a:pt x="168" y="565"/>
                    <a:pt x="168" y="596"/>
                    <a:pt x="191" y="619"/>
                  </a:cubicBezTo>
                  <a:cubicBezTo>
                    <a:pt x="198" y="626"/>
                    <a:pt x="221" y="611"/>
                    <a:pt x="229" y="626"/>
                  </a:cubicBezTo>
                  <a:cubicBezTo>
                    <a:pt x="229" y="641"/>
                    <a:pt x="221" y="657"/>
                    <a:pt x="206" y="672"/>
                  </a:cubicBezTo>
                  <a:cubicBezTo>
                    <a:pt x="175" y="710"/>
                    <a:pt x="130" y="733"/>
                    <a:pt x="107" y="771"/>
                  </a:cubicBezTo>
                  <a:cubicBezTo>
                    <a:pt x="84" y="809"/>
                    <a:pt x="114" y="855"/>
                    <a:pt x="91" y="886"/>
                  </a:cubicBezTo>
                  <a:cubicBezTo>
                    <a:pt x="84" y="909"/>
                    <a:pt x="30" y="878"/>
                    <a:pt x="30" y="901"/>
                  </a:cubicBezTo>
                  <a:cubicBezTo>
                    <a:pt x="23" y="947"/>
                    <a:pt x="69" y="993"/>
                    <a:pt x="76" y="1039"/>
                  </a:cubicBezTo>
                  <a:cubicBezTo>
                    <a:pt x="76" y="1054"/>
                    <a:pt x="61" y="1061"/>
                    <a:pt x="61" y="1077"/>
                  </a:cubicBezTo>
                  <a:cubicBezTo>
                    <a:pt x="61" y="1107"/>
                    <a:pt x="84" y="1138"/>
                    <a:pt x="91" y="1168"/>
                  </a:cubicBezTo>
                  <a:cubicBezTo>
                    <a:pt x="91" y="1176"/>
                    <a:pt x="76" y="1176"/>
                    <a:pt x="69" y="1184"/>
                  </a:cubicBezTo>
                  <a:cubicBezTo>
                    <a:pt x="46" y="1245"/>
                    <a:pt x="7" y="1306"/>
                    <a:pt x="0" y="1375"/>
                  </a:cubicBezTo>
                  <a:cubicBezTo>
                    <a:pt x="0" y="1413"/>
                    <a:pt x="38" y="1428"/>
                    <a:pt x="53" y="1459"/>
                  </a:cubicBezTo>
                  <a:lnTo>
                    <a:pt x="53" y="1459"/>
                  </a:lnTo>
                  <a:cubicBezTo>
                    <a:pt x="69" y="1466"/>
                    <a:pt x="76" y="1474"/>
                    <a:pt x="91" y="1474"/>
                  </a:cubicBezTo>
                  <a:cubicBezTo>
                    <a:pt x="114" y="1474"/>
                    <a:pt x="145" y="1466"/>
                    <a:pt x="175" y="1459"/>
                  </a:cubicBezTo>
                  <a:cubicBezTo>
                    <a:pt x="221" y="1451"/>
                    <a:pt x="275" y="1459"/>
                    <a:pt x="313" y="1436"/>
                  </a:cubicBezTo>
                  <a:cubicBezTo>
                    <a:pt x="336" y="1421"/>
                    <a:pt x="321" y="1382"/>
                    <a:pt x="344" y="1367"/>
                  </a:cubicBezTo>
                  <a:cubicBezTo>
                    <a:pt x="351" y="1359"/>
                    <a:pt x="366" y="1382"/>
                    <a:pt x="382" y="1382"/>
                  </a:cubicBezTo>
                  <a:cubicBezTo>
                    <a:pt x="412" y="1398"/>
                    <a:pt x="450" y="1382"/>
                    <a:pt x="473" y="1405"/>
                  </a:cubicBezTo>
                  <a:cubicBezTo>
                    <a:pt x="481" y="1428"/>
                    <a:pt x="443" y="1436"/>
                    <a:pt x="427" y="1451"/>
                  </a:cubicBezTo>
                  <a:cubicBezTo>
                    <a:pt x="405" y="1466"/>
                    <a:pt x="389" y="1482"/>
                    <a:pt x="374" y="1505"/>
                  </a:cubicBezTo>
                  <a:cubicBezTo>
                    <a:pt x="366" y="1527"/>
                    <a:pt x="359" y="1558"/>
                    <a:pt x="359" y="1581"/>
                  </a:cubicBezTo>
                  <a:cubicBezTo>
                    <a:pt x="359" y="1604"/>
                    <a:pt x="351" y="1634"/>
                    <a:pt x="366" y="1650"/>
                  </a:cubicBezTo>
                  <a:cubicBezTo>
                    <a:pt x="389" y="1657"/>
                    <a:pt x="405" y="1627"/>
                    <a:pt x="427" y="1611"/>
                  </a:cubicBezTo>
                  <a:cubicBezTo>
                    <a:pt x="443" y="1596"/>
                    <a:pt x="458" y="1566"/>
                    <a:pt x="487" y="1558"/>
                  </a:cubicBezTo>
                  <a:cubicBezTo>
                    <a:pt x="503" y="1550"/>
                    <a:pt x="518" y="1566"/>
                    <a:pt x="533" y="1581"/>
                  </a:cubicBezTo>
                  <a:cubicBezTo>
                    <a:pt x="549" y="1588"/>
                    <a:pt x="549" y="1627"/>
                    <a:pt x="572" y="1627"/>
                  </a:cubicBezTo>
                  <a:cubicBezTo>
                    <a:pt x="602" y="1634"/>
                    <a:pt x="640" y="1596"/>
                    <a:pt x="679" y="1604"/>
                  </a:cubicBezTo>
                  <a:cubicBezTo>
                    <a:pt x="694" y="1611"/>
                    <a:pt x="686" y="1634"/>
                    <a:pt x="686" y="1650"/>
                  </a:cubicBezTo>
                  <a:cubicBezTo>
                    <a:pt x="701" y="1673"/>
                    <a:pt x="709" y="1688"/>
                    <a:pt x="717" y="1711"/>
                  </a:cubicBezTo>
                  <a:cubicBezTo>
                    <a:pt x="732" y="1734"/>
                    <a:pt x="755" y="1749"/>
                    <a:pt x="770" y="1772"/>
                  </a:cubicBezTo>
                  <a:cubicBezTo>
                    <a:pt x="778" y="1787"/>
                    <a:pt x="762" y="1818"/>
                    <a:pt x="778" y="1833"/>
                  </a:cubicBezTo>
                  <a:cubicBezTo>
                    <a:pt x="785" y="1841"/>
                    <a:pt x="801" y="1833"/>
                    <a:pt x="816" y="1833"/>
                  </a:cubicBezTo>
                  <a:cubicBezTo>
                    <a:pt x="824" y="1833"/>
                    <a:pt x="831" y="1848"/>
                    <a:pt x="839" y="1841"/>
                  </a:cubicBezTo>
                  <a:cubicBezTo>
                    <a:pt x="869" y="1833"/>
                    <a:pt x="885" y="1802"/>
                    <a:pt x="915" y="1795"/>
                  </a:cubicBezTo>
                  <a:cubicBezTo>
                    <a:pt x="931" y="1795"/>
                    <a:pt x="946" y="1810"/>
                    <a:pt x="961" y="1818"/>
                  </a:cubicBezTo>
                  <a:cubicBezTo>
                    <a:pt x="984" y="1818"/>
                    <a:pt x="999" y="1795"/>
                    <a:pt x="1015" y="1802"/>
                  </a:cubicBezTo>
                  <a:cubicBezTo>
                    <a:pt x="1030" y="1810"/>
                    <a:pt x="1045" y="1841"/>
                    <a:pt x="1037" y="1856"/>
                  </a:cubicBezTo>
                  <a:cubicBezTo>
                    <a:pt x="1030" y="1886"/>
                    <a:pt x="969" y="1894"/>
                    <a:pt x="976" y="1925"/>
                  </a:cubicBezTo>
                  <a:cubicBezTo>
                    <a:pt x="984" y="1955"/>
                    <a:pt x="1037" y="1917"/>
                    <a:pt x="1068" y="1932"/>
                  </a:cubicBezTo>
                  <a:cubicBezTo>
                    <a:pt x="1076" y="1940"/>
                    <a:pt x="1076" y="1963"/>
                    <a:pt x="1068" y="1978"/>
                  </a:cubicBezTo>
                  <a:cubicBezTo>
                    <a:pt x="1060" y="1993"/>
                    <a:pt x="1037" y="1993"/>
                    <a:pt x="1037" y="2009"/>
                  </a:cubicBezTo>
                  <a:cubicBezTo>
                    <a:pt x="1022" y="2070"/>
                    <a:pt x="999" y="2131"/>
                    <a:pt x="1007" y="2184"/>
                  </a:cubicBezTo>
                  <a:cubicBezTo>
                    <a:pt x="1015" y="2223"/>
                    <a:pt x="1060" y="2230"/>
                    <a:pt x="1091" y="2253"/>
                  </a:cubicBezTo>
                  <a:lnTo>
                    <a:pt x="1091" y="2253"/>
                  </a:lnTo>
                  <a:cubicBezTo>
                    <a:pt x="1091" y="2238"/>
                    <a:pt x="1129" y="2238"/>
                    <a:pt x="1144" y="2230"/>
                  </a:cubicBezTo>
                  <a:cubicBezTo>
                    <a:pt x="1183" y="2223"/>
                    <a:pt x="1213" y="2192"/>
                    <a:pt x="1236" y="2169"/>
                  </a:cubicBezTo>
                  <a:cubicBezTo>
                    <a:pt x="1251" y="2154"/>
                    <a:pt x="1274" y="2146"/>
                    <a:pt x="1282" y="2138"/>
                  </a:cubicBezTo>
                  <a:lnTo>
                    <a:pt x="1282" y="2138"/>
                  </a:lnTo>
                  <a:cubicBezTo>
                    <a:pt x="1290" y="2131"/>
                    <a:pt x="1290" y="2123"/>
                    <a:pt x="1290" y="2123"/>
                  </a:cubicBezTo>
                  <a:cubicBezTo>
                    <a:pt x="1297" y="2100"/>
                    <a:pt x="1328" y="2016"/>
                    <a:pt x="1351" y="2016"/>
                  </a:cubicBezTo>
                  <a:cubicBezTo>
                    <a:pt x="1366" y="2009"/>
                    <a:pt x="1396" y="2009"/>
                    <a:pt x="1396" y="1986"/>
                  </a:cubicBezTo>
                  <a:cubicBezTo>
                    <a:pt x="1396" y="1963"/>
                    <a:pt x="1412" y="1948"/>
                    <a:pt x="1412" y="1932"/>
                  </a:cubicBezTo>
                  <a:cubicBezTo>
                    <a:pt x="1358" y="1917"/>
                    <a:pt x="1419" y="1863"/>
                    <a:pt x="1427" y="1841"/>
                  </a:cubicBezTo>
                  <a:cubicBezTo>
                    <a:pt x="1465" y="1810"/>
                    <a:pt x="1488" y="1795"/>
                    <a:pt x="1519" y="1757"/>
                  </a:cubicBezTo>
                  <a:cubicBezTo>
                    <a:pt x="1549" y="1719"/>
                    <a:pt x="1626" y="1642"/>
                    <a:pt x="1671" y="1627"/>
                  </a:cubicBezTo>
                  <a:cubicBezTo>
                    <a:pt x="1702" y="1619"/>
                    <a:pt x="1733" y="1611"/>
                    <a:pt x="1756" y="1627"/>
                  </a:cubicBezTo>
                  <a:cubicBezTo>
                    <a:pt x="1763" y="1634"/>
                    <a:pt x="1778" y="1657"/>
                    <a:pt x="1786" y="1650"/>
                  </a:cubicBezTo>
                  <a:cubicBezTo>
                    <a:pt x="1794" y="1650"/>
                    <a:pt x="1817" y="1634"/>
                    <a:pt x="1824" y="1627"/>
                  </a:cubicBezTo>
                  <a:cubicBezTo>
                    <a:pt x="1878" y="1611"/>
                    <a:pt x="1847" y="1497"/>
                    <a:pt x="1870" y="1497"/>
                  </a:cubicBezTo>
                  <a:cubicBezTo>
                    <a:pt x="1916" y="1474"/>
                    <a:pt x="1916" y="1474"/>
                    <a:pt x="1916" y="1474"/>
                  </a:cubicBezTo>
                  <a:cubicBezTo>
                    <a:pt x="1946" y="1459"/>
                    <a:pt x="1969" y="1421"/>
                    <a:pt x="2008" y="1428"/>
                  </a:cubicBezTo>
                  <a:cubicBezTo>
                    <a:pt x="2030" y="1436"/>
                    <a:pt x="2069" y="1398"/>
                    <a:pt x="2084" y="1382"/>
                  </a:cubicBezTo>
                  <a:cubicBezTo>
                    <a:pt x="2092" y="1375"/>
                    <a:pt x="2130" y="1329"/>
                    <a:pt x="2130" y="1313"/>
                  </a:cubicBezTo>
                  <a:lnTo>
                    <a:pt x="2130" y="1313"/>
                  </a:lnTo>
                  <a:cubicBezTo>
                    <a:pt x="2122" y="1313"/>
                    <a:pt x="2122" y="1313"/>
                    <a:pt x="2115" y="1313"/>
                  </a:cubicBezTo>
                  <a:cubicBezTo>
                    <a:pt x="2115" y="1306"/>
                    <a:pt x="2061" y="1268"/>
                    <a:pt x="2053" y="1260"/>
                  </a:cubicBezTo>
                  <a:cubicBezTo>
                    <a:pt x="2030" y="1214"/>
                    <a:pt x="2046" y="1184"/>
                    <a:pt x="2030" y="1138"/>
                  </a:cubicBezTo>
                  <a:cubicBezTo>
                    <a:pt x="2030" y="1115"/>
                    <a:pt x="2023" y="1084"/>
                    <a:pt x="2008" y="1069"/>
                  </a:cubicBezTo>
                  <a:cubicBezTo>
                    <a:pt x="2000" y="1061"/>
                    <a:pt x="1969" y="1039"/>
                    <a:pt x="1962" y="1023"/>
                  </a:cubicBezTo>
                  <a:cubicBezTo>
                    <a:pt x="1962" y="1023"/>
                    <a:pt x="1954" y="1016"/>
                    <a:pt x="1946" y="1016"/>
                  </a:cubicBezTo>
                  <a:lnTo>
                    <a:pt x="1939" y="1016"/>
                  </a:lnTo>
                  <a:cubicBezTo>
                    <a:pt x="1939" y="1008"/>
                    <a:pt x="1946" y="955"/>
                    <a:pt x="1931" y="947"/>
                  </a:cubicBezTo>
                  <a:cubicBezTo>
                    <a:pt x="1923" y="932"/>
                    <a:pt x="1901" y="924"/>
                    <a:pt x="1901" y="909"/>
                  </a:cubicBezTo>
                  <a:cubicBezTo>
                    <a:pt x="1893" y="901"/>
                    <a:pt x="1885" y="894"/>
                    <a:pt x="1885" y="894"/>
                  </a:cubicBezTo>
                  <a:cubicBezTo>
                    <a:pt x="1878" y="886"/>
                    <a:pt x="1862" y="840"/>
                    <a:pt x="1862" y="832"/>
                  </a:cubicBezTo>
                  <a:cubicBezTo>
                    <a:pt x="1870" y="832"/>
                    <a:pt x="1870" y="832"/>
                    <a:pt x="1870" y="832"/>
                  </a:cubicBezTo>
                  <a:cubicBezTo>
                    <a:pt x="1908" y="832"/>
                    <a:pt x="1954" y="840"/>
                    <a:pt x="1992" y="840"/>
                  </a:cubicBezTo>
                  <a:cubicBezTo>
                    <a:pt x="2015" y="809"/>
                    <a:pt x="2030" y="756"/>
                    <a:pt x="2061" y="718"/>
                  </a:cubicBezTo>
                  <a:cubicBezTo>
                    <a:pt x="2076" y="702"/>
                    <a:pt x="2099" y="695"/>
                    <a:pt x="2115" y="680"/>
                  </a:cubicBezTo>
                  <a:cubicBezTo>
                    <a:pt x="2130" y="649"/>
                    <a:pt x="2130" y="649"/>
                    <a:pt x="2130" y="619"/>
                  </a:cubicBezTo>
                  <a:lnTo>
                    <a:pt x="2130" y="611"/>
                  </a:lnTo>
                  <a:cubicBezTo>
                    <a:pt x="2137" y="611"/>
                    <a:pt x="2145" y="603"/>
                    <a:pt x="2145" y="603"/>
                  </a:cubicBezTo>
                  <a:cubicBezTo>
                    <a:pt x="2153" y="596"/>
                    <a:pt x="2168" y="573"/>
                    <a:pt x="2168" y="565"/>
                  </a:cubicBezTo>
                  <a:cubicBezTo>
                    <a:pt x="2237" y="565"/>
                    <a:pt x="2198" y="512"/>
                    <a:pt x="2244" y="504"/>
                  </a:cubicBezTo>
                  <a:cubicBezTo>
                    <a:pt x="2252" y="489"/>
                    <a:pt x="2252" y="458"/>
                    <a:pt x="2260" y="450"/>
                  </a:cubicBezTo>
                  <a:cubicBezTo>
                    <a:pt x="2260" y="443"/>
                    <a:pt x="2260" y="435"/>
                    <a:pt x="2260" y="427"/>
                  </a:cubicBezTo>
                  <a:lnTo>
                    <a:pt x="2267" y="420"/>
                  </a:lnTo>
                  <a:cubicBezTo>
                    <a:pt x="2275" y="412"/>
                    <a:pt x="2282" y="405"/>
                    <a:pt x="2290" y="405"/>
                  </a:cubicBezTo>
                  <a:cubicBezTo>
                    <a:pt x="2290" y="397"/>
                    <a:pt x="2298" y="397"/>
                    <a:pt x="2298" y="397"/>
                  </a:cubicBezTo>
                  <a:cubicBezTo>
                    <a:pt x="2305" y="397"/>
                    <a:pt x="2313" y="389"/>
                    <a:pt x="2313" y="389"/>
                  </a:cubicBezTo>
                  <a:cubicBezTo>
                    <a:pt x="2328" y="374"/>
                    <a:pt x="2328" y="374"/>
                    <a:pt x="2328" y="374"/>
                  </a:cubicBezTo>
                  <a:lnTo>
                    <a:pt x="2328" y="374"/>
                  </a:lnTo>
                  <a:cubicBezTo>
                    <a:pt x="2305" y="336"/>
                    <a:pt x="2282" y="298"/>
                    <a:pt x="2275" y="267"/>
                  </a:cubicBezTo>
                  <a:cubicBezTo>
                    <a:pt x="2275" y="168"/>
                    <a:pt x="2191" y="183"/>
                    <a:pt x="2168" y="99"/>
                  </a:cubicBezTo>
                  <a:cubicBezTo>
                    <a:pt x="2160" y="76"/>
                    <a:pt x="2008" y="38"/>
                    <a:pt x="1985" y="46"/>
                  </a:cubicBezTo>
                  <a:cubicBezTo>
                    <a:pt x="1916" y="61"/>
                    <a:pt x="1847" y="46"/>
                    <a:pt x="1801" y="0"/>
                  </a:cubicBezTo>
                  <a:lnTo>
                    <a:pt x="1801" y="0"/>
                  </a:lnTo>
                  <a:cubicBezTo>
                    <a:pt x="1763" y="46"/>
                    <a:pt x="1756" y="61"/>
                    <a:pt x="1717" y="99"/>
                  </a:cubicBezTo>
                  <a:cubicBezTo>
                    <a:pt x="1694" y="114"/>
                    <a:pt x="1679" y="145"/>
                    <a:pt x="1656" y="137"/>
                  </a:cubicBezTo>
                  <a:cubicBezTo>
                    <a:pt x="1633" y="130"/>
                    <a:pt x="1633" y="91"/>
                    <a:pt x="1610" y="76"/>
                  </a:cubicBezTo>
                  <a:cubicBezTo>
                    <a:pt x="1587" y="69"/>
                    <a:pt x="1565" y="61"/>
                    <a:pt x="1542" y="69"/>
                  </a:cubicBezTo>
                  <a:cubicBezTo>
                    <a:pt x="1526" y="69"/>
                    <a:pt x="1542" y="91"/>
                    <a:pt x="1534" y="99"/>
                  </a:cubicBezTo>
                  <a:cubicBezTo>
                    <a:pt x="1526" y="114"/>
                    <a:pt x="1488" y="114"/>
                    <a:pt x="1496" y="130"/>
                  </a:cubicBezTo>
                  <a:cubicBezTo>
                    <a:pt x="1496" y="160"/>
                    <a:pt x="1542" y="168"/>
                    <a:pt x="1557" y="191"/>
                  </a:cubicBezTo>
                  <a:cubicBezTo>
                    <a:pt x="1565" y="214"/>
                    <a:pt x="1565" y="252"/>
                    <a:pt x="1549" y="267"/>
                  </a:cubicBezTo>
                  <a:cubicBezTo>
                    <a:pt x="1534" y="282"/>
                    <a:pt x="1511" y="244"/>
                    <a:pt x="1496" y="252"/>
                  </a:cubicBezTo>
                  <a:cubicBezTo>
                    <a:pt x="1481" y="260"/>
                    <a:pt x="1496" y="298"/>
                    <a:pt x="1481" y="305"/>
                  </a:cubicBezTo>
                  <a:cubicBezTo>
                    <a:pt x="1458" y="313"/>
                    <a:pt x="1427" y="298"/>
                    <a:pt x="1404" y="290"/>
                  </a:cubicBezTo>
                  <a:cubicBezTo>
                    <a:pt x="1389" y="290"/>
                    <a:pt x="1389" y="275"/>
                    <a:pt x="1381" y="267"/>
                  </a:cubicBezTo>
                  <a:cubicBezTo>
                    <a:pt x="1373" y="267"/>
                    <a:pt x="1358" y="260"/>
                    <a:pt x="1351" y="260"/>
                  </a:cubicBezTo>
                  <a:cubicBezTo>
                    <a:pt x="1312" y="267"/>
                    <a:pt x="1274" y="298"/>
                    <a:pt x="1236" y="298"/>
                  </a:cubicBezTo>
                  <a:cubicBezTo>
                    <a:pt x="1221" y="298"/>
                    <a:pt x="1206" y="267"/>
                    <a:pt x="1183" y="267"/>
                  </a:cubicBezTo>
                  <a:cubicBezTo>
                    <a:pt x="1160" y="267"/>
                    <a:pt x="1137" y="282"/>
                    <a:pt x="1114" y="298"/>
                  </a:cubicBezTo>
                  <a:cubicBezTo>
                    <a:pt x="1099" y="305"/>
                    <a:pt x="1106" y="336"/>
                    <a:pt x="1091" y="336"/>
                  </a:cubicBezTo>
                  <a:cubicBezTo>
                    <a:pt x="1076" y="344"/>
                    <a:pt x="1068" y="321"/>
                    <a:pt x="1060" y="313"/>
                  </a:cubicBezTo>
                  <a:lnTo>
                    <a:pt x="1060" y="313"/>
                  </a:lnTo>
                  <a:cubicBezTo>
                    <a:pt x="1045" y="328"/>
                    <a:pt x="1037" y="351"/>
                    <a:pt x="1015" y="366"/>
                  </a:cubicBezTo>
                  <a:cubicBezTo>
                    <a:pt x="992" y="382"/>
                    <a:pt x="969" y="405"/>
                    <a:pt x="938" y="397"/>
                  </a:cubicBezTo>
                  <a:cubicBezTo>
                    <a:pt x="923" y="397"/>
                    <a:pt x="946" y="328"/>
                    <a:pt x="923" y="336"/>
                  </a:cubicBezTo>
                  <a:cubicBezTo>
                    <a:pt x="839" y="382"/>
                    <a:pt x="762" y="450"/>
                    <a:pt x="701" y="527"/>
                  </a:cubicBezTo>
                  <a:cubicBezTo>
                    <a:pt x="686" y="542"/>
                    <a:pt x="717" y="580"/>
                    <a:pt x="709" y="596"/>
                  </a:cubicBezTo>
                  <a:cubicBezTo>
                    <a:pt x="694" y="619"/>
                    <a:pt x="663" y="626"/>
                    <a:pt x="640" y="626"/>
                  </a:cubicBezTo>
                  <a:cubicBezTo>
                    <a:pt x="625" y="619"/>
                    <a:pt x="610" y="596"/>
                    <a:pt x="610" y="580"/>
                  </a:cubicBezTo>
                  <a:cubicBezTo>
                    <a:pt x="610" y="565"/>
                    <a:pt x="625" y="557"/>
                    <a:pt x="625" y="542"/>
                  </a:cubicBezTo>
                  <a:cubicBezTo>
                    <a:pt x="617" y="527"/>
                    <a:pt x="595" y="527"/>
                    <a:pt x="595" y="512"/>
                  </a:cubicBezTo>
                  <a:cubicBezTo>
                    <a:pt x="587" y="504"/>
                    <a:pt x="602" y="489"/>
                    <a:pt x="595" y="481"/>
                  </a:cubicBezTo>
                  <a:cubicBezTo>
                    <a:pt x="587" y="450"/>
                    <a:pt x="587" y="389"/>
                    <a:pt x="556" y="382"/>
                  </a:cubicBezTo>
                  <a:cubicBezTo>
                    <a:pt x="503" y="374"/>
                    <a:pt x="473" y="450"/>
                    <a:pt x="420" y="450"/>
                  </a:cubicBezTo>
                  <a:cubicBezTo>
                    <a:pt x="405" y="458"/>
                    <a:pt x="405" y="412"/>
                    <a:pt x="389" y="405"/>
                  </a:cubicBezTo>
                  <a:cubicBezTo>
                    <a:pt x="374" y="389"/>
                    <a:pt x="344" y="405"/>
                    <a:pt x="328" y="397"/>
                  </a:cubicBezTo>
                  <a:cubicBezTo>
                    <a:pt x="305" y="382"/>
                    <a:pt x="290" y="351"/>
                    <a:pt x="275" y="328"/>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61" name="Freeform 131"/>
            <p:cNvSpPr>
              <a:spLocks noChangeArrowheads="1"/>
            </p:cNvSpPr>
            <p:nvPr/>
          </p:nvSpPr>
          <p:spPr bwMode="auto">
            <a:xfrm>
              <a:off x="6073380" y="4749801"/>
              <a:ext cx="282557" cy="214313"/>
            </a:xfrm>
            <a:custGeom>
              <a:avLst/>
              <a:gdLst>
                <a:gd name="T0" fmla="*/ 785 w 786"/>
                <a:gd name="T1" fmla="*/ 283 h 597"/>
                <a:gd name="T2" fmla="*/ 785 w 786"/>
                <a:gd name="T3" fmla="*/ 283 h 597"/>
                <a:gd name="T4" fmla="*/ 740 w 786"/>
                <a:gd name="T5" fmla="*/ 336 h 597"/>
                <a:gd name="T6" fmla="*/ 663 w 786"/>
                <a:gd name="T7" fmla="*/ 367 h 597"/>
                <a:gd name="T8" fmla="*/ 648 w 786"/>
                <a:gd name="T9" fmla="*/ 306 h 597"/>
                <a:gd name="T10" fmla="*/ 426 w 786"/>
                <a:gd name="T11" fmla="*/ 497 h 597"/>
                <a:gd name="T12" fmla="*/ 434 w 786"/>
                <a:gd name="T13" fmla="*/ 566 h 597"/>
                <a:gd name="T14" fmla="*/ 365 w 786"/>
                <a:gd name="T15" fmla="*/ 596 h 597"/>
                <a:gd name="T16" fmla="*/ 335 w 786"/>
                <a:gd name="T17" fmla="*/ 550 h 597"/>
                <a:gd name="T18" fmla="*/ 350 w 786"/>
                <a:gd name="T19" fmla="*/ 512 h 597"/>
                <a:gd name="T20" fmla="*/ 320 w 786"/>
                <a:gd name="T21" fmla="*/ 482 h 597"/>
                <a:gd name="T22" fmla="*/ 320 w 786"/>
                <a:gd name="T23" fmla="*/ 451 h 597"/>
                <a:gd name="T24" fmla="*/ 281 w 786"/>
                <a:gd name="T25" fmla="*/ 352 h 597"/>
                <a:gd name="T26" fmla="*/ 145 w 786"/>
                <a:gd name="T27" fmla="*/ 420 h 597"/>
                <a:gd name="T28" fmla="*/ 114 w 786"/>
                <a:gd name="T29" fmla="*/ 375 h 597"/>
                <a:gd name="T30" fmla="*/ 53 w 786"/>
                <a:gd name="T31" fmla="*/ 367 h 597"/>
                <a:gd name="T32" fmla="*/ 0 w 786"/>
                <a:gd name="T33" fmla="*/ 298 h 597"/>
                <a:gd name="T34" fmla="*/ 0 w 786"/>
                <a:gd name="T35" fmla="*/ 298 h 597"/>
                <a:gd name="T36" fmla="*/ 114 w 786"/>
                <a:gd name="T37" fmla="*/ 176 h 597"/>
                <a:gd name="T38" fmla="*/ 145 w 786"/>
                <a:gd name="T39" fmla="*/ 153 h 597"/>
                <a:gd name="T40" fmla="*/ 183 w 786"/>
                <a:gd name="T41" fmla="*/ 153 h 597"/>
                <a:gd name="T42" fmla="*/ 228 w 786"/>
                <a:gd name="T43" fmla="*/ 130 h 597"/>
                <a:gd name="T44" fmla="*/ 243 w 786"/>
                <a:gd name="T45" fmla="*/ 115 h 597"/>
                <a:gd name="T46" fmla="*/ 381 w 786"/>
                <a:gd name="T47" fmla="*/ 100 h 597"/>
                <a:gd name="T48" fmla="*/ 381 w 786"/>
                <a:gd name="T49" fmla="*/ 39 h 597"/>
                <a:gd name="T50" fmla="*/ 434 w 786"/>
                <a:gd name="T51" fmla="*/ 0 h 597"/>
                <a:gd name="T52" fmla="*/ 434 w 786"/>
                <a:gd name="T53" fmla="*/ 0 h 597"/>
                <a:gd name="T54" fmla="*/ 549 w 786"/>
                <a:gd name="T55" fmla="*/ 84 h 597"/>
                <a:gd name="T56" fmla="*/ 556 w 786"/>
                <a:gd name="T57" fmla="*/ 54 h 597"/>
                <a:gd name="T58" fmla="*/ 602 w 786"/>
                <a:gd name="T59" fmla="*/ 46 h 597"/>
                <a:gd name="T60" fmla="*/ 656 w 786"/>
                <a:gd name="T61" fmla="*/ 153 h 597"/>
                <a:gd name="T62" fmla="*/ 694 w 786"/>
                <a:gd name="T63" fmla="*/ 176 h 597"/>
                <a:gd name="T64" fmla="*/ 762 w 786"/>
                <a:gd name="T65" fmla="*/ 222 h 597"/>
                <a:gd name="T66" fmla="*/ 785 w 786"/>
                <a:gd name="T67" fmla="*/ 283 h 5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86" h="597">
                  <a:moveTo>
                    <a:pt x="785" y="283"/>
                  </a:moveTo>
                  <a:lnTo>
                    <a:pt x="785" y="283"/>
                  </a:lnTo>
                  <a:cubicBezTo>
                    <a:pt x="770" y="298"/>
                    <a:pt x="762" y="321"/>
                    <a:pt x="740" y="336"/>
                  </a:cubicBezTo>
                  <a:cubicBezTo>
                    <a:pt x="717" y="352"/>
                    <a:pt x="694" y="375"/>
                    <a:pt x="663" y="367"/>
                  </a:cubicBezTo>
                  <a:cubicBezTo>
                    <a:pt x="648" y="367"/>
                    <a:pt x="671" y="298"/>
                    <a:pt x="648" y="306"/>
                  </a:cubicBezTo>
                  <a:cubicBezTo>
                    <a:pt x="564" y="352"/>
                    <a:pt x="487" y="420"/>
                    <a:pt x="426" y="497"/>
                  </a:cubicBezTo>
                  <a:cubicBezTo>
                    <a:pt x="411" y="512"/>
                    <a:pt x="442" y="550"/>
                    <a:pt x="434" y="566"/>
                  </a:cubicBezTo>
                  <a:cubicBezTo>
                    <a:pt x="419" y="589"/>
                    <a:pt x="388" y="596"/>
                    <a:pt x="365" y="596"/>
                  </a:cubicBezTo>
                  <a:cubicBezTo>
                    <a:pt x="350" y="589"/>
                    <a:pt x="335" y="566"/>
                    <a:pt x="335" y="550"/>
                  </a:cubicBezTo>
                  <a:cubicBezTo>
                    <a:pt x="335" y="535"/>
                    <a:pt x="350" y="527"/>
                    <a:pt x="350" y="512"/>
                  </a:cubicBezTo>
                  <a:cubicBezTo>
                    <a:pt x="342" y="497"/>
                    <a:pt x="320" y="497"/>
                    <a:pt x="320" y="482"/>
                  </a:cubicBezTo>
                  <a:cubicBezTo>
                    <a:pt x="312" y="474"/>
                    <a:pt x="327" y="459"/>
                    <a:pt x="320" y="451"/>
                  </a:cubicBezTo>
                  <a:cubicBezTo>
                    <a:pt x="312" y="420"/>
                    <a:pt x="312" y="359"/>
                    <a:pt x="281" y="352"/>
                  </a:cubicBezTo>
                  <a:cubicBezTo>
                    <a:pt x="228" y="344"/>
                    <a:pt x="198" y="420"/>
                    <a:pt x="145" y="420"/>
                  </a:cubicBezTo>
                  <a:cubicBezTo>
                    <a:pt x="130" y="428"/>
                    <a:pt x="130" y="382"/>
                    <a:pt x="114" y="375"/>
                  </a:cubicBezTo>
                  <a:cubicBezTo>
                    <a:pt x="99" y="359"/>
                    <a:pt x="69" y="375"/>
                    <a:pt x="53" y="367"/>
                  </a:cubicBezTo>
                  <a:cubicBezTo>
                    <a:pt x="30" y="352"/>
                    <a:pt x="15" y="321"/>
                    <a:pt x="0" y="298"/>
                  </a:cubicBezTo>
                  <a:lnTo>
                    <a:pt x="0" y="298"/>
                  </a:lnTo>
                  <a:cubicBezTo>
                    <a:pt x="38" y="252"/>
                    <a:pt x="76" y="214"/>
                    <a:pt x="114" y="176"/>
                  </a:cubicBezTo>
                  <a:cubicBezTo>
                    <a:pt x="122" y="168"/>
                    <a:pt x="130" y="161"/>
                    <a:pt x="145" y="153"/>
                  </a:cubicBezTo>
                  <a:cubicBezTo>
                    <a:pt x="152" y="153"/>
                    <a:pt x="168" y="161"/>
                    <a:pt x="183" y="153"/>
                  </a:cubicBezTo>
                  <a:cubicBezTo>
                    <a:pt x="198" y="153"/>
                    <a:pt x="212" y="145"/>
                    <a:pt x="228" y="130"/>
                  </a:cubicBezTo>
                  <a:cubicBezTo>
                    <a:pt x="235" y="130"/>
                    <a:pt x="235" y="115"/>
                    <a:pt x="243" y="115"/>
                  </a:cubicBezTo>
                  <a:cubicBezTo>
                    <a:pt x="289" y="100"/>
                    <a:pt x="342" y="115"/>
                    <a:pt x="381" y="100"/>
                  </a:cubicBezTo>
                  <a:cubicBezTo>
                    <a:pt x="396" y="84"/>
                    <a:pt x="373" y="54"/>
                    <a:pt x="381" y="39"/>
                  </a:cubicBezTo>
                  <a:cubicBezTo>
                    <a:pt x="396" y="16"/>
                    <a:pt x="419" y="16"/>
                    <a:pt x="434" y="0"/>
                  </a:cubicBezTo>
                  <a:lnTo>
                    <a:pt x="434" y="0"/>
                  </a:lnTo>
                  <a:cubicBezTo>
                    <a:pt x="472" y="31"/>
                    <a:pt x="503" y="69"/>
                    <a:pt x="549" y="84"/>
                  </a:cubicBezTo>
                  <a:cubicBezTo>
                    <a:pt x="556" y="92"/>
                    <a:pt x="549" y="61"/>
                    <a:pt x="556" y="54"/>
                  </a:cubicBezTo>
                  <a:cubicBezTo>
                    <a:pt x="572" y="46"/>
                    <a:pt x="594" y="31"/>
                    <a:pt x="602" y="46"/>
                  </a:cubicBezTo>
                  <a:cubicBezTo>
                    <a:pt x="633" y="69"/>
                    <a:pt x="633" y="115"/>
                    <a:pt x="656" y="153"/>
                  </a:cubicBezTo>
                  <a:cubicBezTo>
                    <a:pt x="663" y="161"/>
                    <a:pt x="679" y="168"/>
                    <a:pt x="694" y="176"/>
                  </a:cubicBezTo>
                  <a:cubicBezTo>
                    <a:pt x="717" y="191"/>
                    <a:pt x="740" y="207"/>
                    <a:pt x="762" y="222"/>
                  </a:cubicBezTo>
                  <a:cubicBezTo>
                    <a:pt x="778" y="237"/>
                    <a:pt x="778" y="260"/>
                    <a:pt x="785" y="283"/>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62" name="Freeform 132"/>
            <p:cNvSpPr>
              <a:spLocks noChangeArrowheads="1"/>
            </p:cNvSpPr>
            <p:nvPr/>
          </p:nvSpPr>
          <p:spPr bwMode="auto">
            <a:xfrm>
              <a:off x="6230532" y="4614863"/>
              <a:ext cx="393674" cy="247650"/>
            </a:xfrm>
            <a:custGeom>
              <a:avLst/>
              <a:gdLst>
                <a:gd name="T0" fmla="*/ 8 w 1093"/>
                <a:gd name="T1" fmla="*/ 336 h 689"/>
                <a:gd name="T2" fmla="*/ 8 w 1093"/>
                <a:gd name="T3" fmla="*/ 336 h 689"/>
                <a:gd name="T4" fmla="*/ 0 w 1093"/>
                <a:gd name="T5" fmla="*/ 374 h 689"/>
                <a:gd name="T6" fmla="*/ 0 w 1093"/>
                <a:gd name="T7" fmla="*/ 374 h 689"/>
                <a:gd name="T8" fmla="*/ 115 w 1093"/>
                <a:gd name="T9" fmla="*/ 458 h 689"/>
                <a:gd name="T10" fmla="*/ 122 w 1093"/>
                <a:gd name="T11" fmla="*/ 428 h 689"/>
                <a:gd name="T12" fmla="*/ 168 w 1093"/>
                <a:gd name="T13" fmla="*/ 420 h 689"/>
                <a:gd name="T14" fmla="*/ 222 w 1093"/>
                <a:gd name="T15" fmla="*/ 527 h 689"/>
                <a:gd name="T16" fmla="*/ 260 w 1093"/>
                <a:gd name="T17" fmla="*/ 550 h 689"/>
                <a:gd name="T18" fmla="*/ 328 w 1093"/>
                <a:gd name="T19" fmla="*/ 596 h 689"/>
                <a:gd name="T20" fmla="*/ 351 w 1093"/>
                <a:gd name="T21" fmla="*/ 657 h 689"/>
                <a:gd name="T22" fmla="*/ 351 w 1093"/>
                <a:gd name="T23" fmla="*/ 657 h 689"/>
                <a:gd name="T24" fmla="*/ 382 w 1093"/>
                <a:gd name="T25" fmla="*/ 680 h 689"/>
                <a:gd name="T26" fmla="*/ 405 w 1093"/>
                <a:gd name="T27" fmla="*/ 642 h 689"/>
                <a:gd name="T28" fmla="*/ 474 w 1093"/>
                <a:gd name="T29" fmla="*/ 611 h 689"/>
                <a:gd name="T30" fmla="*/ 527 w 1093"/>
                <a:gd name="T31" fmla="*/ 642 h 689"/>
                <a:gd name="T32" fmla="*/ 642 w 1093"/>
                <a:gd name="T33" fmla="*/ 604 h 689"/>
                <a:gd name="T34" fmla="*/ 672 w 1093"/>
                <a:gd name="T35" fmla="*/ 611 h 689"/>
                <a:gd name="T36" fmla="*/ 695 w 1093"/>
                <a:gd name="T37" fmla="*/ 634 h 689"/>
                <a:gd name="T38" fmla="*/ 772 w 1093"/>
                <a:gd name="T39" fmla="*/ 649 h 689"/>
                <a:gd name="T40" fmla="*/ 787 w 1093"/>
                <a:gd name="T41" fmla="*/ 596 h 689"/>
                <a:gd name="T42" fmla="*/ 840 w 1093"/>
                <a:gd name="T43" fmla="*/ 611 h 689"/>
                <a:gd name="T44" fmla="*/ 848 w 1093"/>
                <a:gd name="T45" fmla="*/ 535 h 689"/>
                <a:gd name="T46" fmla="*/ 787 w 1093"/>
                <a:gd name="T47" fmla="*/ 474 h 689"/>
                <a:gd name="T48" fmla="*/ 825 w 1093"/>
                <a:gd name="T49" fmla="*/ 443 h 689"/>
                <a:gd name="T50" fmla="*/ 833 w 1093"/>
                <a:gd name="T51" fmla="*/ 413 h 689"/>
                <a:gd name="T52" fmla="*/ 901 w 1093"/>
                <a:gd name="T53" fmla="*/ 420 h 689"/>
                <a:gd name="T54" fmla="*/ 947 w 1093"/>
                <a:gd name="T55" fmla="*/ 481 h 689"/>
                <a:gd name="T56" fmla="*/ 1008 w 1093"/>
                <a:gd name="T57" fmla="*/ 443 h 689"/>
                <a:gd name="T58" fmla="*/ 1092 w 1093"/>
                <a:gd name="T59" fmla="*/ 344 h 689"/>
                <a:gd name="T60" fmla="*/ 1092 w 1093"/>
                <a:gd name="T61" fmla="*/ 344 h 689"/>
                <a:gd name="T62" fmla="*/ 1069 w 1093"/>
                <a:gd name="T63" fmla="*/ 321 h 689"/>
                <a:gd name="T64" fmla="*/ 863 w 1093"/>
                <a:gd name="T65" fmla="*/ 206 h 689"/>
                <a:gd name="T66" fmla="*/ 634 w 1093"/>
                <a:gd name="T67" fmla="*/ 15 h 689"/>
                <a:gd name="T68" fmla="*/ 435 w 1093"/>
                <a:gd name="T69" fmla="*/ 8 h 689"/>
                <a:gd name="T70" fmla="*/ 298 w 1093"/>
                <a:gd name="T71" fmla="*/ 115 h 689"/>
                <a:gd name="T72" fmla="*/ 176 w 1093"/>
                <a:gd name="T73" fmla="*/ 252 h 689"/>
                <a:gd name="T74" fmla="*/ 99 w 1093"/>
                <a:gd name="T75" fmla="*/ 313 h 689"/>
                <a:gd name="T76" fmla="*/ 8 w 1093"/>
                <a:gd name="T77" fmla="*/ 336 h 6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093" h="689">
                  <a:moveTo>
                    <a:pt x="8" y="336"/>
                  </a:moveTo>
                  <a:lnTo>
                    <a:pt x="8" y="336"/>
                  </a:lnTo>
                  <a:cubicBezTo>
                    <a:pt x="0" y="374"/>
                    <a:pt x="0" y="374"/>
                    <a:pt x="0" y="374"/>
                  </a:cubicBezTo>
                  <a:lnTo>
                    <a:pt x="0" y="374"/>
                  </a:lnTo>
                  <a:cubicBezTo>
                    <a:pt x="38" y="405"/>
                    <a:pt x="69" y="443"/>
                    <a:pt x="115" y="458"/>
                  </a:cubicBezTo>
                  <a:cubicBezTo>
                    <a:pt x="122" y="466"/>
                    <a:pt x="115" y="435"/>
                    <a:pt x="122" y="428"/>
                  </a:cubicBezTo>
                  <a:cubicBezTo>
                    <a:pt x="138" y="420"/>
                    <a:pt x="160" y="405"/>
                    <a:pt x="168" y="420"/>
                  </a:cubicBezTo>
                  <a:cubicBezTo>
                    <a:pt x="199" y="443"/>
                    <a:pt x="199" y="489"/>
                    <a:pt x="222" y="527"/>
                  </a:cubicBezTo>
                  <a:cubicBezTo>
                    <a:pt x="229" y="535"/>
                    <a:pt x="245" y="542"/>
                    <a:pt x="260" y="550"/>
                  </a:cubicBezTo>
                  <a:cubicBezTo>
                    <a:pt x="283" y="565"/>
                    <a:pt x="306" y="581"/>
                    <a:pt x="328" y="596"/>
                  </a:cubicBezTo>
                  <a:cubicBezTo>
                    <a:pt x="344" y="611"/>
                    <a:pt x="344" y="634"/>
                    <a:pt x="351" y="657"/>
                  </a:cubicBezTo>
                  <a:lnTo>
                    <a:pt x="351" y="657"/>
                  </a:lnTo>
                  <a:cubicBezTo>
                    <a:pt x="359" y="665"/>
                    <a:pt x="367" y="688"/>
                    <a:pt x="382" y="680"/>
                  </a:cubicBezTo>
                  <a:cubicBezTo>
                    <a:pt x="397" y="680"/>
                    <a:pt x="390" y="649"/>
                    <a:pt x="405" y="642"/>
                  </a:cubicBezTo>
                  <a:cubicBezTo>
                    <a:pt x="428" y="626"/>
                    <a:pt x="451" y="611"/>
                    <a:pt x="474" y="611"/>
                  </a:cubicBezTo>
                  <a:cubicBezTo>
                    <a:pt x="497" y="611"/>
                    <a:pt x="512" y="642"/>
                    <a:pt x="527" y="642"/>
                  </a:cubicBezTo>
                  <a:cubicBezTo>
                    <a:pt x="565" y="642"/>
                    <a:pt x="603" y="611"/>
                    <a:pt x="642" y="604"/>
                  </a:cubicBezTo>
                  <a:cubicBezTo>
                    <a:pt x="649" y="604"/>
                    <a:pt x="664" y="611"/>
                    <a:pt x="672" y="611"/>
                  </a:cubicBezTo>
                  <a:cubicBezTo>
                    <a:pt x="680" y="619"/>
                    <a:pt x="680" y="634"/>
                    <a:pt x="695" y="634"/>
                  </a:cubicBezTo>
                  <a:cubicBezTo>
                    <a:pt x="718" y="642"/>
                    <a:pt x="749" y="657"/>
                    <a:pt x="772" y="649"/>
                  </a:cubicBezTo>
                  <a:cubicBezTo>
                    <a:pt x="787" y="642"/>
                    <a:pt x="772" y="604"/>
                    <a:pt x="787" y="596"/>
                  </a:cubicBezTo>
                  <a:cubicBezTo>
                    <a:pt x="802" y="588"/>
                    <a:pt x="825" y="626"/>
                    <a:pt x="840" y="611"/>
                  </a:cubicBezTo>
                  <a:cubicBezTo>
                    <a:pt x="856" y="596"/>
                    <a:pt x="856" y="558"/>
                    <a:pt x="848" y="535"/>
                  </a:cubicBezTo>
                  <a:cubicBezTo>
                    <a:pt x="833" y="512"/>
                    <a:pt x="787" y="504"/>
                    <a:pt x="787" y="474"/>
                  </a:cubicBezTo>
                  <a:cubicBezTo>
                    <a:pt x="779" y="458"/>
                    <a:pt x="817" y="458"/>
                    <a:pt x="825" y="443"/>
                  </a:cubicBezTo>
                  <a:cubicBezTo>
                    <a:pt x="833" y="435"/>
                    <a:pt x="817" y="413"/>
                    <a:pt x="833" y="413"/>
                  </a:cubicBezTo>
                  <a:cubicBezTo>
                    <a:pt x="856" y="405"/>
                    <a:pt x="878" y="413"/>
                    <a:pt x="901" y="420"/>
                  </a:cubicBezTo>
                  <a:cubicBezTo>
                    <a:pt x="924" y="435"/>
                    <a:pt x="924" y="474"/>
                    <a:pt x="947" y="481"/>
                  </a:cubicBezTo>
                  <a:cubicBezTo>
                    <a:pt x="970" y="489"/>
                    <a:pt x="985" y="458"/>
                    <a:pt x="1008" y="443"/>
                  </a:cubicBezTo>
                  <a:cubicBezTo>
                    <a:pt x="1047" y="405"/>
                    <a:pt x="1054" y="390"/>
                    <a:pt x="1092" y="344"/>
                  </a:cubicBezTo>
                  <a:lnTo>
                    <a:pt x="1092" y="344"/>
                  </a:lnTo>
                  <a:cubicBezTo>
                    <a:pt x="1085" y="336"/>
                    <a:pt x="1077" y="329"/>
                    <a:pt x="1069" y="321"/>
                  </a:cubicBezTo>
                  <a:cubicBezTo>
                    <a:pt x="1001" y="237"/>
                    <a:pt x="955" y="237"/>
                    <a:pt x="863" y="206"/>
                  </a:cubicBezTo>
                  <a:cubicBezTo>
                    <a:pt x="733" y="160"/>
                    <a:pt x="749" y="23"/>
                    <a:pt x="634" y="15"/>
                  </a:cubicBezTo>
                  <a:cubicBezTo>
                    <a:pt x="435" y="8"/>
                    <a:pt x="435" y="8"/>
                    <a:pt x="435" y="8"/>
                  </a:cubicBezTo>
                  <a:cubicBezTo>
                    <a:pt x="344" y="0"/>
                    <a:pt x="367" y="84"/>
                    <a:pt x="298" y="115"/>
                  </a:cubicBezTo>
                  <a:cubicBezTo>
                    <a:pt x="222" y="168"/>
                    <a:pt x="321" y="244"/>
                    <a:pt x="176" y="252"/>
                  </a:cubicBezTo>
                  <a:cubicBezTo>
                    <a:pt x="160" y="252"/>
                    <a:pt x="122" y="306"/>
                    <a:pt x="99" y="313"/>
                  </a:cubicBezTo>
                  <a:cubicBezTo>
                    <a:pt x="69" y="336"/>
                    <a:pt x="38" y="344"/>
                    <a:pt x="8" y="336"/>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63" name="Freeform 133"/>
            <p:cNvSpPr>
              <a:spLocks noChangeArrowheads="1"/>
            </p:cNvSpPr>
            <p:nvPr/>
          </p:nvSpPr>
          <p:spPr bwMode="auto">
            <a:xfrm>
              <a:off x="5708279" y="4583113"/>
              <a:ext cx="284144" cy="201612"/>
            </a:xfrm>
            <a:custGeom>
              <a:avLst/>
              <a:gdLst>
                <a:gd name="T0" fmla="*/ 374 w 788"/>
                <a:gd name="T1" fmla="*/ 77 h 559"/>
                <a:gd name="T2" fmla="*/ 374 w 788"/>
                <a:gd name="T3" fmla="*/ 77 h 559"/>
                <a:gd name="T4" fmla="*/ 267 w 788"/>
                <a:gd name="T5" fmla="*/ 0 h 559"/>
                <a:gd name="T6" fmla="*/ 267 w 788"/>
                <a:gd name="T7" fmla="*/ 0 h 559"/>
                <a:gd name="T8" fmla="*/ 229 w 788"/>
                <a:gd name="T9" fmla="*/ 77 h 559"/>
                <a:gd name="T10" fmla="*/ 267 w 788"/>
                <a:gd name="T11" fmla="*/ 123 h 559"/>
                <a:gd name="T12" fmla="*/ 252 w 788"/>
                <a:gd name="T13" fmla="*/ 146 h 559"/>
                <a:gd name="T14" fmla="*/ 176 w 788"/>
                <a:gd name="T15" fmla="*/ 161 h 559"/>
                <a:gd name="T16" fmla="*/ 46 w 788"/>
                <a:gd name="T17" fmla="*/ 153 h 559"/>
                <a:gd name="T18" fmla="*/ 15 w 788"/>
                <a:gd name="T19" fmla="*/ 191 h 559"/>
                <a:gd name="T20" fmla="*/ 15 w 788"/>
                <a:gd name="T21" fmla="*/ 191 h 559"/>
                <a:gd name="T22" fmla="*/ 7 w 788"/>
                <a:gd name="T23" fmla="*/ 245 h 559"/>
                <a:gd name="T24" fmla="*/ 53 w 788"/>
                <a:gd name="T25" fmla="*/ 260 h 559"/>
                <a:gd name="T26" fmla="*/ 76 w 788"/>
                <a:gd name="T27" fmla="*/ 283 h 559"/>
                <a:gd name="T28" fmla="*/ 68 w 788"/>
                <a:gd name="T29" fmla="*/ 313 h 559"/>
                <a:gd name="T30" fmla="*/ 122 w 788"/>
                <a:gd name="T31" fmla="*/ 321 h 559"/>
                <a:gd name="T32" fmla="*/ 145 w 788"/>
                <a:gd name="T33" fmla="*/ 375 h 559"/>
                <a:gd name="T34" fmla="*/ 260 w 788"/>
                <a:gd name="T35" fmla="*/ 382 h 559"/>
                <a:gd name="T36" fmla="*/ 191 w 788"/>
                <a:gd name="T37" fmla="*/ 444 h 559"/>
                <a:gd name="T38" fmla="*/ 267 w 788"/>
                <a:gd name="T39" fmla="*/ 520 h 559"/>
                <a:gd name="T40" fmla="*/ 290 w 788"/>
                <a:gd name="T41" fmla="*/ 550 h 559"/>
                <a:gd name="T42" fmla="*/ 313 w 788"/>
                <a:gd name="T43" fmla="*/ 558 h 559"/>
                <a:gd name="T44" fmla="*/ 313 w 788"/>
                <a:gd name="T45" fmla="*/ 558 h 559"/>
                <a:gd name="T46" fmla="*/ 405 w 788"/>
                <a:gd name="T47" fmla="*/ 543 h 559"/>
                <a:gd name="T48" fmla="*/ 450 w 788"/>
                <a:gd name="T49" fmla="*/ 466 h 559"/>
                <a:gd name="T50" fmla="*/ 550 w 788"/>
                <a:gd name="T51" fmla="*/ 428 h 559"/>
                <a:gd name="T52" fmla="*/ 550 w 788"/>
                <a:gd name="T53" fmla="*/ 405 h 559"/>
                <a:gd name="T54" fmla="*/ 580 w 788"/>
                <a:gd name="T55" fmla="*/ 367 h 559"/>
                <a:gd name="T56" fmla="*/ 664 w 788"/>
                <a:gd name="T57" fmla="*/ 291 h 559"/>
                <a:gd name="T58" fmla="*/ 756 w 788"/>
                <a:gd name="T59" fmla="*/ 321 h 559"/>
                <a:gd name="T60" fmla="*/ 787 w 788"/>
                <a:gd name="T61" fmla="*/ 268 h 559"/>
                <a:gd name="T62" fmla="*/ 787 w 788"/>
                <a:gd name="T63" fmla="*/ 268 h 559"/>
                <a:gd name="T64" fmla="*/ 626 w 788"/>
                <a:gd name="T65" fmla="*/ 230 h 559"/>
                <a:gd name="T66" fmla="*/ 420 w 788"/>
                <a:gd name="T67" fmla="*/ 153 h 559"/>
                <a:gd name="T68" fmla="*/ 420 w 788"/>
                <a:gd name="T69" fmla="*/ 153 h 559"/>
                <a:gd name="T70" fmla="*/ 374 w 788"/>
                <a:gd name="T71" fmla="*/ 77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88" h="559">
                  <a:moveTo>
                    <a:pt x="374" y="77"/>
                  </a:moveTo>
                  <a:lnTo>
                    <a:pt x="374" y="77"/>
                  </a:lnTo>
                  <a:cubicBezTo>
                    <a:pt x="267" y="0"/>
                    <a:pt x="267" y="0"/>
                    <a:pt x="267" y="0"/>
                  </a:cubicBezTo>
                  <a:lnTo>
                    <a:pt x="267" y="0"/>
                  </a:lnTo>
                  <a:cubicBezTo>
                    <a:pt x="252" y="23"/>
                    <a:pt x="229" y="46"/>
                    <a:pt x="229" y="77"/>
                  </a:cubicBezTo>
                  <a:cubicBezTo>
                    <a:pt x="237" y="100"/>
                    <a:pt x="267" y="107"/>
                    <a:pt x="267" y="123"/>
                  </a:cubicBezTo>
                  <a:cubicBezTo>
                    <a:pt x="275" y="130"/>
                    <a:pt x="267" y="146"/>
                    <a:pt x="252" y="146"/>
                  </a:cubicBezTo>
                  <a:cubicBezTo>
                    <a:pt x="229" y="161"/>
                    <a:pt x="198" y="161"/>
                    <a:pt x="176" y="161"/>
                  </a:cubicBezTo>
                  <a:cubicBezTo>
                    <a:pt x="130" y="161"/>
                    <a:pt x="84" y="146"/>
                    <a:pt x="46" y="153"/>
                  </a:cubicBezTo>
                  <a:cubicBezTo>
                    <a:pt x="30" y="153"/>
                    <a:pt x="23" y="176"/>
                    <a:pt x="15" y="191"/>
                  </a:cubicBezTo>
                  <a:lnTo>
                    <a:pt x="15" y="191"/>
                  </a:lnTo>
                  <a:cubicBezTo>
                    <a:pt x="15" y="214"/>
                    <a:pt x="0" y="230"/>
                    <a:pt x="7" y="245"/>
                  </a:cubicBezTo>
                  <a:cubicBezTo>
                    <a:pt x="15" y="260"/>
                    <a:pt x="38" y="245"/>
                    <a:pt x="53" y="260"/>
                  </a:cubicBezTo>
                  <a:cubicBezTo>
                    <a:pt x="68" y="260"/>
                    <a:pt x="76" y="275"/>
                    <a:pt x="76" y="283"/>
                  </a:cubicBezTo>
                  <a:cubicBezTo>
                    <a:pt x="76" y="298"/>
                    <a:pt x="61" y="313"/>
                    <a:pt x="68" y="313"/>
                  </a:cubicBezTo>
                  <a:cubicBezTo>
                    <a:pt x="84" y="329"/>
                    <a:pt x="107" y="306"/>
                    <a:pt x="122" y="321"/>
                  </a:cubicBezTo>
                  <a:cubicBezTo>
                    <a:pt x="137" y="329"/>
                    <a:pt x="122" y="367"/>
                    <a:pt x="145" y="375"/>
                  </a:cubicBezTo>
                  <a:cubicBezTo>
                    <a:pt x="176" y="390"/>
                    <a:pt x="237" y="352"/>
                    <a:pt x="260" y="382"/>
                  </a:cubicBezTo>
                  <a:cubicBezTo>
                    <a:pt x="275" y="405"/>
                    <a:pt x="183" y="413"/>
                    <a:pt x="191" y="444"/>
                  </a:cubicBezTo>
                  <a:cubicBezTo>
                    <a:pt x="191" y="482"/>
                    <a:pt x="244" y="489"/>
                    <a:pt x="267" y="520"/>
                  </a:cubicBezTo>
                  <a:cubicBezTo>
                    <a:pt x="282" y="527"/>
                    <a:pt x="282" y="543"/>
                    <a:pt x="290" y="550"/>
                  </a:cubicBezTo>
                  <a:cubicBezTo>
                    <a:pt x="298" y="558"/>
                    <a:pt x="305" y="558"/>
                    <a:pt x="313" y="558"/>
                  </a:cubicBezTo>
                  <a:lnTo>
                    <a:pt x="313" y="558"/>
                  </a:lnTo>
                  <a:cubicBezTo>
                    <a:pt x="343" y="550"/>
                    <a:pt x="382" y="558"/>
                    <a:pt x="405" y="543"/>
                  </a:cubicBezTo>
                  <a:cubicBezTo>
                    <a:pt x="428" y="520"/>
                    <a:pt x="428" y="482"/>
                    <a:pt x="450" y="466"/>
                  </a:cubicBezTo>
                  <a:cubicBezTo>
                    <a:pt x="481" y="444"/>
                    <a:pt x="519" y="444"/>
                    <a:pt x="550" y="428"/>
                  </a:cubicBezTo>
                  <a:cubicBezTo>
                    <a:pt x="557" y="428"/>
                    <a:pt x="550" y="413"/>
                    <a:pt x="550" y="405"/>
                  </a:cubicBezTo>
                  <a:cubicBezTo>
                    <a:pt x="557" y="390"/>
                    <a:pt x="573" y="375"/>
                    <a:pt x="580" y="367"/>
                  </a:cubicBezTo>
                  <a:cubicBezTo>
                    <a:pt x="611" y="336"/>
                    <a:pt x="626" y="298"/>
                    <a:pt x="664" y="291"/>
                  </a:cubicBezTo>
                  <a:cubicBezTo>
                    <a:pt x="695" y="283"/>
                    <a:pt x="725" y="329"/>
                    <a:pt x="756" y="321"/>
                  </a:cubicBezTo>
                  <a:cubicBezTo>
                    <a:pt x="787" y="313"/>
                    <a:pt x="779" y="291"/>
                    <a:pt x="787" y="268"/>
                  </a:cubicBezTo>
                  <a:lnTo>
                    <a:pt x="787" y="268"/>
                  </a:lnTo>
                  <a:cubicBezTo>
                    <a:pt x="741" y="252"/>
                    <a:pt x="687" y="237"/>
                    <a:pt x="626" y="230"/>
                  </a:cubicBezTo>
                  <a:cubicBezTo>
                    <a:pt x="542" y="222"/>
                    <a:pt x="496" y="169"/>
                    <a:pt x="420" y="153"/>
                  </a:cubicBezTo>
                  <a:lnTo>
                    <a:pt x="420" y="153"/>
                  </a:lnTo>
                  <a:cubicBezTo>
                    <a:pt x="374" y="77"/>
                    <a:pt x="374" y="77"/>
                    <a:pt x="374" y="77"/>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64" name="Freeform 134"/>
            <p:cNvSpPr>
              <a:spLocks noChangeArrowheads="1"/>
            </p:cNvSpPr>
            <p:nvPr/>
          </p:nvSpPr>
          <p:spPr bwMode="auto">
            <a:xfrm>
              <a:off x="5820984" y="4678363"/>
              <a:ext cx="242871" cy="228600"/>
            </a:xfrm>
            <a:custGeom>
              <a:avLst/>
              <a:gdLst>
                <a:gd name="T0" fmla="*/ 611 w 673"/>
                <a:gd name="T1" fmla="*/ 23 h 635"/>
                <a:gd name="T2" fmla="*/ 611 w 673"/>
                <a:gd name="T3" fmla="*/ 23 h 635"/>
                <a:gd name="T4" fmla="*/ 474 w 673"/>
                <a:gd name="T5" fmla="*/ 0 h 635"/>
                <a:gd name="T6" fmla="*/ 474 w 673"/>
                <a:gd name="T7" fmla="*/ 0 h 635"/>
                <a:gd name="T8" fmla="*/ 443 w 673"/>
                <a:gd name="T9" fmla="*/ 53 h 635"/>
                <a:gd name="T10" fmla="*/ 351 w 673"/>
                <a:gd name="T11" fmla="*/ 23 h 635"/>
                <a:gd name="T12" fmla="*/ 267 w 673"/>
                <a:gd name="T13" fmla="*/ 99 h 635"/>
                <a:gd name="T14" fmla="*/ 237 w 673"/>
                <a:gd name="T15" fmla="*/ 137 h 635"/>
                <a:gd name="T16" fmla="*/ 237 w 673"/>
                <a:gd name="T17" fmla="*/ 160 h 635"/>
                <a:gd name="T18" fmla="*/ 137 w 673"/>
                <a:gd name="T19" fmla="*/ 198 h 635"/>
                <a:gd name="T20" fmla="*/ 92 w 673"/>
                <a:gd name="T21" fmla="*/ 275 h 635"/>
                <a:gd name="T22" fmla="*/ 0 w 673"/>
                <a:gd name="T23" fmla="*/ 290 h 635"/>
                <a:gd name="T24" fmla="*/ 0 w 673"/>
                <a:gd name="T25" fmla="*/ 290 h 635"/>
                <a:gd name="T26" fmla="*/ 46 w 673"/>
                <a:gd name="T27" fmla="*/ 351 h 635"/>
                <a:gd name="T28" fmla="*/ 160 w 673"/>
                <a:gd name="T29" fmla="*/ 313 h 635"/>
                <a:gd name="T30" fmla="*/ 168 w 673"/>
                <a:gd name="T31" fmla="*/ 343 h 635"/>
                <a:gd name="T32" fmla="*/ 107 w 673"/>
                <a:gd name="T33" fmla="*/ 389 h 635"/>
                <a:gd name="T34" fmla="*/ 130 w 673"/>
                <a:gd name="T35" fmla="*/ 473 h 635"/>
                <a:gd name="T36" fmla="*/ 168 w 673"/>
                <a:gd name="T37" fmla="*/ 512 h 635"/>
                <a:gd name="T38" fmla="*/ 137 w 673"/>
                <a:gd name="T39" fmla="*/ 542 h 635"/>
                <a:gd name="T40" fmla="*/ 122 w 673"/>
                <a:gd name="T41" fmla="*/ 611 h 635"/>
                <a:gd name="T42" fmla="*/ 122 w 673"/>
                <a:gd name="T43" fmla="*/ 611 h 635"/>
                <a:gd name="T44" fmla="*/ 160 w 673"/>
                <a:gd name="T45" fmla="*/ 603 h 635"/>
                <a:gd name="T46" fmla="*/ 222 w 673"/>
                <a:gd name="T47" fmla="*/ 565 h 635"/>
                <a:gd name="T48" fmla="*/ 359 w 673"/>
                <a:gd name="T49" fmla="*/ 534 h 635"/>
                <a:gd name="T50" fmla="*/ 420 w 673"/>
                <a:gd name="T51" fmla="*/ 580 h 635"/>
                <a:gd name="T52" fmla="*/ 542 w 673"/>
                <a:gd name="T53" fmla="*/ 634 h 635"/>
                <a:gd name="T54" fmla="*/ 542 w 673"/>
                <a:gd name="T55" fmla="*/ 634 h 635"/>
                <a:gd name="T56" fmla="*/ 588 w 673"/>
                <a:gd name="T57" fmla="*/ 588 h 635"/>
                <a:gd name="T58" fmla="*/ 603 w 673"/>
                <a:gd name="T59" fmla="*/ 534 h 635"/>
                <a:gd name="T60" fmla="*/ 664 w 673"/>
                <a:gd name="T61" fmla="*/ 504 h 635"/>
                <a:gd name="T62" fmla="*/ 664 w 673"/>
                <a:gd name="T63" fmla="*/ 504 h 635"/>
                <a:gd name="T64" fmla="*/ 626 w 673"/>
                <a:gd name="T65" fmla="*/ 435 h 635"/>
                <a:gd name="T66" fmla="*/ 641 w 673"/>
                <a:gd name="T67" fmla="*/ 374 h 635"/>
                <a:gd name="T68" fmla="*/ 664 w 673"/>
                <a:gd name="T69" fmla="*/ 282 h 635"/>
                <a:gd name="T70" fmla="*/ 596 w 673"/>
                <a:gd name="T71" fmla="*/ 267 h 635"/>
                <a:gd name="T72" fmla="*/ 611 w 673"/>
                <a:gd name="T73" fmla="*/ 183 h 635"/>
                <a:gd name="T74" fmla="*/ 580 w 673"/>
                <a:gd name="T75" fmla="*/ 153 h 635"/>
                <a:gd name="T76" fmla="*/ 596 w 673"/>
                <a:gd name="T77" fmla="*/ 122 h 635"/>
                <a:gd name="T78" fmla="*/ 580 w 673"/>
                <a:gd name="T79" fmla="*/ 91 h 635"/>
                <a:gd name="T80" fmla="*/ 611 w 673"/>
                <a:gd name="T81" fmla="*/ 23 h 6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73" h="635">
                  <a:moveTo>
                    <a:pt x="611" y="23"/>
                  </a:moveTo>
                  <a:lnTo>
                    <a:pt x="611" y="23"/>
                  </a:lnTo>
                  <a:cubicBezTo>
                    <a:pt x="565" y="23"/>
                    <a:pt x="519" y="15"/>
                    <a:pt x="474" y="0"/>
                  </a:cubicBezTo>
                  <a:lnTo>
                    <a:pt x="474" y="0"/>
                  </a:lnTo>
                  <a:cubicBezTo>
                    <a:pt x="466" y="23"/>
                    <a:pt x="474" y="45"/>
                    <a:pt x="443" y="53"/>
                  </a:cubicBezTo>
                  <a:cubicBezTo>
                    <a:pt x="412" y="61"/>
                    <a:pt x="382" y="15"/>
                    <a:pt x="351" y="23"/>
                  </a:cubicBezTo>
                  <a:cubicBezTo>
                    <a:pt x="313" y="30"/>
                    <a:pt x="298" y="68"/>
                    <a:pt x="267" y="99"/>
                  </a:cubicBezTo>
                  <a:cubicBezTo>
                    <a:pt x="260" y="107"/>
                    <a:pt x="244" y="122"/>
                    <a:pt x="237" y="137"/>
                  </a:cubicBezTo>
                  <a:cubicBezTo>
                    <a:pt x="237" y="145"/>
                    <a:pt x="244" y="160"/>
                    <a:pt x="237" y="160"/>
                  </a:cubicBezTo>
                  <a:cubicBezTo>
                    <a:pt x="206" y="176"/>
                    <a:pt x="168" y="176"/>
                    <a:pt x="137" y="198"/>
                  </a:cubicBezTo>
                  <a:cubicBezTo>
                    <a:pt x="115" y="214"/>
                    <a:pt x="115" y="252"/>
                    <a:pt x="92" y="275"/>
                  </a:cubicBezTo>
                  <a:cubicBezTo>
                    <a:pt x="69" y="290"/>
                    <a:pt x="30" y="282"/>
                    <a:pt x="0" y="290"/>
                  </a:cubicBezTo>
                  <a:lnTo>
                    <a:pt x="0" y="290"/>
                  </a:lnTo>
                  <a:cubicBezTo>
                    <a:pt x="15" y="313"/>
                    <a:pt x="23" y="351"/>
                    <a:pt x="46" y="351"/>
                  </a:cubicBezTo>
                  <a:cubicBezTo>
                    <a:pt x="84" y="359"/>
                    <a:pt x="122" y="320"/>
                    <a:pt x="160" y="313"/>
                  </a:cubicBezTo>
                  <a:cubicBezTo>
                    <a:pt x="168" y="313"/>
                    <a:pt x="176" y="336"/>
                    <a:pt x="168" y="343"/>
                  </a:cubicBezTo>
                  <a:cubicBezTo>
                    <a:pt x="153" y="359"/>
                    <a:pt x="115" y="366"/>
                    <a:pt x="107" y="389"/>
                  </a:cubicBezTo>
                  <a:cubicBezTo>
                    <a:pt x="99" y="412"/>
                    <a:pt x="122" y="443"/>
                    <a:pt x="130" y="473"/>
                  </a:cubicBezTo>
                  <a:cubicBezTo>
                    <a:pt x="137" y="489"/>
                    <a:pt x="160" y="489"/>
                    <a:pt x="168" y="512"/>
                  </a:cubicBezTo>
                  <a:cubicBezTo>
                    <a:pt x="168" y="519"/>
                    <a:pt x="145" y="527"/>
                    <a:pt x="137" y="542"/>
                  </a:cubicBezTo>
                  <a:cubicBezTo>
                    <a:pt x="130" y="565"/>
                    <a:pt x="130" y="588"/>
                    <a:pt x="122" y="611"/>
                  </a:cubicBezTo>
                  <a:lnTo>
                    <a:pt x="122" y="611"/>
                  </a:lnTo>
                  <a:cubicBezTo>
                    <a:pt x="137" y="603"/>
                    <a:pt x="153" y="611"/>
                    <a:pt x="160" y="603"/>
                  </a:cubicBezTo>
                  <a:cubicBezTo>
                    <a:pt x="183" y="595"/>
                    <a:pt x="199" y="573"/>
                    <a:pt x="222" y="565"/>
                  </a:cubicBezTo>
                  <a:cubicBezTo>
                    <a:pt x="267" y="550"/>
                    <a:pt x="313" y="534"/>
                    <a:pt x="359" y="534"/>
                  </a:cubicBezTo>
                  <a:cubicBezTo>
                    <a:pt x="382" y="542"/>
                    <a:pt x="397" y="573"/>
                    <a:pt x="420" y="580"/>
                  </a:cubicBezTo>
                  <a:cubicBezTo>
                    <a:pt x="458" y="603"/>
                    <a:pt x="504" y="618"/>
                    <a:pt x="542" y="634"/>
                  </a:cubicBezTo>
                  <a:lnTo>
                    <a:pt x="542" y="634"/>
                  </a:lnTo>
                  <a:cubicBezTo>
                    <a:pt x="558" y="618"/>
                    <a:pt x="580" y="603"/>
                    <a:pt x="588" y="588"/>
                  </a:cubicBezTo>
                  <a:cubicBezTo>
                    <a:pt x="603" y="573"/>
                    <a:pt x="588" y="550"/>
                    <a:pt x="603" y="534"/>
                  </a:cubicBezTo>
                  <a:cubicBezTo>
                    <a:pt x="619" y="519"/>
                    <a:pt x="641" y="512"/>
                    <a:pt x="664" y="504"/>
                  </a:cubicBezTo>
                  <a:lnTo>
                    <a:pt x="664" y="504"/>
                  </a:lnTo>
                  <a:cubicBezTo>
                    <a:pt x="649" y="481"/>
                    <a:pt x="634" y="458"/>
                    <a:pt x="626" y="435"/>
                  </a:cubicBezTo>
                  <a:cubicBezTo>
                    <a:pt x="626" y="412"/>
                    <a:pt x="634" y="397"/>
                    <a:pt x="641" y="374"/>
                  </a:cubicBezTo>
                  <a:cubicBezTo>
                    <a:pt x="649" y="343"/>
                    <a:pt x="672" y="305"/>
                    <a:pt x="664" y="282"/>
                  </a:cubicBezTo>
                  <a:cubicBezTo>
                    <a:pt x="649" y="259"/>
                    <a:pt x="603" y="282"/>
                    <a:pt x="596" y="267"/>
                  </a:cubicBezTo>
                  <a:cubicBezTo>
                    <a:pt x="580" y="244"/>
                    <a:pt x="611" y="214"/>
                    <a:pt x="611" y="183"/>
                  </a:cubicBezTo>
                  <a:cubicBezTo>
                    <a:pt x="611" y="168"/>
                    <a:pt x="580" y="168"/>
                    <a:pt x="580" y="153"/>
                  </a:cubicBezTo>
                  <a:cubicBezTo>
                    <a:pt x="573" y="145"/>
                    <a:pt x="596" y="137"/>
                    <a:pt x="596" y="122"/>
                  </a:cubicBezTo>
                  <a:cubicBezTo>
                    <a:pt x="596" y="114"/>
                    <a:pt x="580" y="99"/>
                    <a:pt x="580" y="91"/>
                  </a:cubicBezTo>
                  <a:cubicBezTo>
                    <a:pt x="588" y="61"/>
                    <a:pt x="596" y="45"/>
                    <a:pt x="611" y="23"/>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65" name="Freeform 135"/>
            <p:cNvSpPr>
              <a:spLocks noChangeArrowheads="1"/>
            </p:cNvSpPr>
            <p:nvPr/>
          </p:nvSpPr>
          <p:spPr bwMode="auto">
            <a:xfrm>
              <a:off x="5603510" y="4651376"/>
              <a:ext cx="280970" cy="295275"/>
            </a:xfrm>
            <a:custGeom>
              <a:avLst/>
              <a:gdLst>
                <a:gd name="T0" fmla="*/ 305 w 780"/>
                <a:gd name="T1" fmla="*/ 0 h 819"/>
                <a:gd name="T2" fmla="*/ 305 w 780"/>
                <a:gd name="T3" fmla="*/ 0 h 819"/>
                <a:gd name="T4" fmla="*/ 297 w 780"/>
                <a:gd name="T5" fmla="*/ 54 h 819"/>
                <a:gd name="T6" fmla="*/ 343 w 780"/>
                <a:gd name="T7" fmla="*/ 69 h 819"/>
                <a:gd name="T8" fmla="*/ 366 w 780"/>
                <a:gd name="T9" fmla="*/ 92 h 819"/>
                <a:gd name="T10" fmla="*/ 358 w 780"/>
                <a:gd name="T11" fmla="*/ 122 h 819"/>
                <a:gd name="T12" fmla="*/ 412 w 780"/>
                <a:gd name="T13" fmla="*/ 130 h 819"/>
                <a:gd name="T14" fmla="*/ 435 w 780"/>
                <a:gd name="T15" fmla="*/ 184 h 819"/>
                <a:gd name="T16" fmla="*/ 550 w 780"/>
                <a:gd name="T17" fmla="*/ 191 h 819"/>
                <a:gd name="T18" fmla="*/ 481 w 780"/>
                <a:gd name="T19" fmla="*/ 253 h 819"/>
                <a:gd name="T20" fmla="*/ 557 w 780"/>
                <a:gd name="T21" fmla="*/ 329 h 819"/>
                <a:gd name="T22" fmla="*/ 580 w 780"/>
                <a:gd name="T23" fmla="*/ 359 h 819"/>
                <a:gd name="T24" fmla="*/ 603 w 780"/>
                <a:gd name="T25" fmla="*/ 367 h 819"/>
                <a:gd name="T26" fmla="*/ 603 w 780"/>
                <a:gd name="T27" fmla="*/ 367 h 819"/>
                <a:gd name="T28" fmla="*/ 649 w 780"/>
                <a:gd name="T29" fmla="*/ 428 h 819"/>
                <a:gd name="T30" fmla="*/ 763 w 780"/>
                <a:gd name="T31" fmla="*/ 390 h 819"/>
                <a:gd name="T32" fmla="*/ 771 w 780"/>
                <a:gd name="T33" fmla="*/ 420 h 819"/>
                <a:gd name="T34" fmla="*/ 710 w 780"/>
                <a:gd name="T35" fmla="*/ 466 h 819"/>
                <a:gd name="T36" fmla="*/ 733 w 780"/>
                <a:gd name="T37" fmla="*/ 550 h 819"/>
                <a:gd name="T38" fmla="*/ 771 w 780"/>
                <a:gd name="T39" fmla="*/ 589 h 819"/>
                <a:gd name="T40" fmla="*/ 740 w 780"/>
                <a:gd name="T41" fmla="*/ 619 h 819"/>
                <a:gd name="T42" fmla="*/ 725 w 780"/>
                <a:gd name="T43" fmla="*/ 688 h 819"/>
                <a:gd name="T44" fmla="*/ 725 w 780"/>
                <a:gd name="T45" fmla="*/ 688 h 819"/>
                <a:gd name="T46" fmla="*/ 588 w 780"/>
                <a:gd name="T47" fmla="*/ 734 h 819"/>
                <a:gd name="T48" fmla="*/ 496 w 780"/>
                <a:gd name="T49" fmla="*/ 757 h 819"/>
                <a:gd name="T50" fmla="*/ 466 w 780"/>
                <a:gd name="T51" fmla="*/ 818 h 819"/>
                <a:gd name="T52" fmla="*/ 427 w 780"/>
                <a:gd name="T53" fmla="*/ 772 h 819"/>
                <a:gd name="T54" fmla="*/ 259 w 780"/>
                <a:gd name="T55" fmla="*/ 634 h 819"/>
                <a:gd name="T56" fmla="*/ 267 w 780"/>
                <a:gd name="T57" fmla="*/ 604 h 819"/>
                <a:gd name="T58" fmla="*/ 160 w 780"/>
                <a:gd name="T59" fmla="*/ 527 h 819"/>
                <a:gd name="T60" fmla="*/ 160 w 780"/>
                <a:gd name="T61" fmla="*/ 527 h 819"/>
                <a:gd name="T62" fmla="*/ 91 w 780"/>
                <a:gd name="T63" fmla="*/ 474 h 819"/>
                <a:gd name="T64" fmla="*/ 68 w 780"/>
                <a:gd name="T65" fmla="*/ 428 h 819"/>
                <a:gd name="T66" fmla="*/ 0 w 780"/>
                <a:gd name="T67" fmla="*/ 413 h 819"/>
                <a:gd name="T68" fmla="*/ 0 w 780"/>
                <a:gd name="T69" fmla="*/ 359 h 819"/>
                <a:gd name="T70" fmla="*/ 0 w 780"/>
                <a:gd name="T71" fmla="*/ 359 h 819"/>
                <a:gd name="T72" fmla="*/ 61 w 780"/>
                <a:gd name="T73" fmla="*/ 352 h 819"/>
                <a:gd name="T74" fmla="*/ 61 w 780"/>
                <a:gd name="T75" fmla="*/ 352 h 819"/>
                <a:gd name="T76" fmla="*/ 38 w 780"/>
                <a:gd name="T77" fmla="*/ 314 h 819"/>
                <a:gd name="T78" fmla="*/ 145 w 780"/>
                <a:gd name="T79" fmla="*/ 321 h 819"/>
                <a:gd name="T80" fmla="*/ 160 w 780"/>
                <a:gd name="T81" fmla="*/ 291 h 819"/>
                <a:gd name="T82" fmla="*/ 244 w 780"/>
                <a:gd name="T83" fmla="*/ 275 h 819"/>
                <a:gd name="T84" fmla="*/ 229 w 780"/>
                <a:gd name="T85" fmla="*/ 222 h 819"/>
                <a:gd name="T86" fmla="*/ 259 w 780"/>
                <a:gd name="T87" fmla="*/ 199 h 819"/>
                <a:gd name="T88" fmla="*/ 252 w 780"/>
                <a:gd name="T89" fmla="*/ 168 h 819"/>
                <a:gd name="T90" fmla="*/ 145 w 780"/>
                <a:gd name="T91" fmla="*/ 214 h 819"/>
                <a:gd name="T92" fmla="*/ 160 w 780"/>
                <a:gd name="T93" fmla="*/ 176 h 819"/>
                <a:gd name="T94" fmla="*/ 152 w 780"/>
                <a:gd name="T95" fmla="*/ 138 h 819"/>
                <a:gd name="T96" fmla="*/ 114 w 780"/>
                <a:gd name="T97" fmla="*/ 84 h 819"/>
                <a:gd name="T98" fmla="*/ 106 w 780"/>
                <a:gd name="T99" fmla="*/ 54 h 819"/>
                <a:gd name="T100" fmla="*/ 106 w 780"/>
                <a:gd name="T101" fmla="*/ 54 h 819"/>
                <a:gd name="T102" fmla="*/ 175 w 780"/>
                <a:gd name="T103" fmla="*/ 31 h 819"/>
                <a:gd name="T104" fmla="*/ 191 w 780"/>
                <a:gd name="T105" fmla="*/ 8 h 819"/>
                <a:gd name="T106" fmla="*/ 305 w 780"/>
                <a:gd name="T107" fmla="*/ 0 h 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80" h="819">
                  <a:moveTo>
                    <a:pt x="305" y="0"/>
                  </a:moveTo>
                  <a:lnTo>
                    <a:pt x="305" y="0"/>
                  </a:lnTo>
                  <a:cubicBezTo>
                    <a:pt x="305" y="23"/>
                    <a:pt x="290" y="39"/>
                    <a:pt x="297" y="54"/>
                  </a:cubicBezTo>
                  <a:cubicBezTo>
                    <a:pt x="305" y="69"/>
                    <a:pt x="328" y="54"/>
                    <a:pt x="343" y="69"/>
                  </a:cubicBezTo>
                  <a:cubicBezTo>
                    <a:pt x="358" y="69"/>
                    <a:pt x="366" y="84"/>
                    <a:pt x="366" y="92"/>
                  </a:cubicBezTo>
                  <a:cubicBezTo>
                    <a:pt x="366" y="107"/>
                    <a:pt x="351" y="122"/>
                    <a:pt x="358" y="122"/>
                  </a:cubicBezTo>
                  <a:cubicBezTo>
                    <a:pt x="374" y="138"/>
                    <a:pt x="397" y="115"/>
                    <a:pt x="412" y="130"/>
                  </a:cubicBezTo>
                  <a:cubicBezTo>
                    <a:pt x="427" y="138"/>
                    <a:pt x="412" y="176"/>
                    <a:pt x="435" y="184"/>
                  </a:cubicBezTo>
                  <a:cubicBezTo>
                    <a:pt x="466" y="199"/>
                    <a:pt x="527" y="161"/>
                    <a:pt x="550" y="191"/>
                  </a:cubicBezTo>
                  <a:cubicBezTo>
                    <a:pt x="565" y="214"/>
                    <a:pt x="473" y="222"/>
                    <a:pt x="481" y="253"/>
                  </a:cubicBezTo>
                  <a:cubicBezTo>
                    <a:pt x="481" y="291"/>
                    <a:pt x="534" y="298"/>
                    <a:pt x="557" y="329"/>
                  </a:cubicBezTo>
                  <a:cubicBezTo>
                    <a:pt x="572" y="336"/>
                    <a:pt x="572" y="352"/>
                    <a:pt x="580" y="359"/>
                  </a:cubicBezTo>
                  <a:cubicBezTo>
                    <a:pt x="588" y="367"/>
                    <a:pt x="595" y="367"/>
                    <a:pt x="603" y="367"/>
                  </a:cubicBezTo>
                  <a:lnTo>
                    <a:pt x="603" y="367"/>
                  </a:lnTo>
                  <a:cubicBezTo>
                    <a:pt x="618" y="390"/>
                    <a:pt x="626" y="428"/>
                    <a:pt x="649" y="428"/>
                  </a:cubicBezTo>
                  <a:cubicBezTo>
                    <a:pt x="687" y="436"/>
                    <a:pt x="725" y="397"/>
                    <a:pt x="763" y="390"/>
                  </a:cubicBezTo>
                  <a:cubicBezTo>
                    <a:pt x="771" y="390"/>
                    <a:pt x="779" y="413"/>
                    <a:pt x="771" y="420"/>
                  </a:cubicBezTo>
                  <a:cubicBezTo>
                    <a:pt x="756" y="436"/>
                    <a:pt x="718" y="443"/>
                    <a:pt x="710" y="466"/>
                  </a:cubicBezTo>
                  <a:cubicBezTo>
                    <a:pt x="702" y="489"/>
                    <a:pt x="725" y="520"/>
                    <a:pt x="733" y="550"/>
                  </a:cubicBezTo>
                  <a:cubicBezTo>
                    <a:pt x="740" y="566"/>
                    <a:pt x="763" y="566"/>
                    <a:pt x="771" y="589"/>
                  </a:cubicBezTo>
                  <a:cubicBezTo>
                    <a:pt x="771" y="596"/>
                    <a:pt x="748" y="604"/>
                    <a:pt x="740" y="619"/>
                  </a:cubicBezTo>
                  <a:cubicBezTo>
                    <a:pt x="733" y="642"/>
                    <a:pt x="733" y="665"/>
                    <a:pt x="725" y="688"/>
                  </a:cubicBezTo>
                  <a:lnTo>
                    <a:pt x="725" y="688"/>
                  </a:lnTo>
                  <a:cubicBezTo>
                    <a:pt x="679" y="703"/>
                    <a:pt x="633" y="718"/>
                    <a:pt x="588" y="734"/>
                  </a:cubicBezTo>
                  <a:cubicBezTo>
                    <a:pt x="557" y="741"/>
                    <a:pt x="527" y="734"/>
                    <a:pt x="496" y="757"/>
                  </a:cubicBezTo>
                  <a:cubicBezTo>
                    <a:pt x="481" y="764"/>
                    <a:pt x="488" y="810"/>
                    <a:pt x="466" y="818"/>
                  </a:cubicBezTo>
                  <a:cubicBezTo>
                    <a:pt x="443" y="818"/>
                    <a:pt x="443" y="780"/>
                    <a:pt x="427" y="772"/>
                  </a:cubicBezTo>
                  <a:cubicBezTo>
                    <a:pt x="374" y="718"/>
                    <a:pt x="313" y="688"/>
                    <a:pt x="259" y="634"/>
                  </a:cubicBezTo>
                  <a:cubicBezTo>
                    <a:pt x="252" y="627"/>
                    <a:pt x="275" y="611"/>
                    <a:pt x="267" y="604"/>
                  </a:cubicBezTo>
                  <a:cubicBezTo>
                    <a:pt x="236" y="573"/>
                    <a:pt x="198" y="558"/>
                    <a:pt x="160" y="527"/>
                  </a:cubicBezTo>
                  <a:lnTo>
                    <a:pt x="160" y="527"/>
                  </a:lnTo>
                  <a:cubicBezTo>
                    <a:pt x="91" y="474"/>
                    <a:pt x="91" y="474"/>
                    <a:pt x="91" y="474"/>
                  </a:cubicBezTo>
                  <a:cubicBezTo>
                    <a:pt x="68" y="428"/>
                    <a:pt x="68" y="428"/>
                    <a:pt x="68" y="428"/>
                  </a:cubicBezTo>
                  <a:cubicBezTo>
                    <a:pt x="0" y="413"/>
                    <a:pt x="0" y="413"/>
                    <a:pt x="0" y="413"/>
                  </a:cubicBezTo>
                  <a:cubicBezTo>
                    <a:pt x="0" y="359"/>
                    <a:pt x="0" y="359"/>
                    <a:pt x="0" y="359"/>
                  </a:cubicBezTo>
                  <a:lnTo>
                    <a:pt x="0" y="359"/>
                  </a:lnTo>
                  <a:cubicBezTo>
                    <a:pt x="22" y="359"/>
                    <a:pt x="45" y="352"/>
                    <a:pt x="61" y="352"/>
                  </a:cubicBezTo>
                  <a:lnTo>
                    <a:pt x="61" y="352"/>
                  </a:lnTo>
                  <a:cubicBezTo>
                    <a:pt x="53" y="336"/>
                    <a:pt x="22" y="314"/>
                    <a:pt x="38" y="314"/>
                  </a:cubicBezTo>
                  <a:cubicBezTo>
                    <a:pt x="76" y="298"/>
                    <a:pt x="114" y="329"/>
                    <a:pt x="145" y="321"/>
                  </a:cubicBezTo>
                  <a:cubicBezTo>
                    <a:pt x="160" y="321"/>
                    <a:pt x="152" y="298"/>
                    <a:pt x="160" y="291"/>
                  </a:cubicBezTo>
                  <a:cubicBezTo>
                    <a:pt x="183" y="283"/>
                    <a:pt x="221" y="298"/>
                    <a:pt x="244" y="275"/>
                  </a:cubicBezTo>
                  <a:cubicBezTo>
                    <a:pt x="259" y="268"/>
                    <a:pt x="229" y="245"/>
                    <a:pt x="229" y="222"/>
                  </a:cubicBezTo>
                  <a:cubicBezTo>
                    <a:pt x="236" y="214"/>
                    <a:pt x="252" y="207"/>
                    <a:pt x="259" y="199"/>
                  </a:cubicBezTo>
                  <a:cubicBezTo>
                    <a:pt x="259" y="184"/>
                    <a:pt x="259" y="161"/>
                    <a:pt x="252" y="168"/>
                  </a:cubicBezTo>
                  <a:cubicBezTo>
                    <a:pt x="214" y="168"/>
                    <a:pt x="183" y="207"/>
                    <a:pt x="145" y="214"/>
                  </a:cubicBezTo>
                  <a:cubicBezTo>
                    <a:pt x="137" y="214"/>
                    <a:pt x="160" y="191"/>
                    <a:pt x="160" y="176"/>
                  </a:cubicBezTo>
                  <a:cubicBezTo>
                    <a:pt x="160" y="161"/>
                    <a:pt x="160" y="145"/>
                    <a:pt x="152" y="138"/>
                  </a:cubicBezTo>
                  <a:cubicBezTo>
                    <a:pt x="145" y="115"/>
                    <a:pt x="122" y="107"/>
                    <a:pt x="114" y="84"/>
                  </a:cubicBezTo>
                  <a:cubicBezTo>
                    <a:pt x="106" y="77"/>
                    <a:pt x="106" y="69"/>
                    <a:pt x="106" y="54"/>
                  </a:cubicBezTo>
                  <a:lnTo>
                    <a:pt x="106" y="54"/>
                  </a:lnTo>
                  <a:cubicBezTo>
                    <a:pt x="129" y="46"/>
                    <a:pt x="152" y="46"/>
                    <a:pt x="175" y="31"/>
                  </a:cubicBezTo>
                  <a:cubicBezTo>
                    <a:pt x="183" y="31"/>
                    <a:pt x="183" y="8"/>
                    <a:pt x="191" y="8"/>
                  </a:cubicBezTo>
                  <a:cubicBezTo>
                    <a:pt x="229" y="0"/>
                    <a:pt x="267" y="8"/>
                    <a:pt x="305" y="0"/>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66" name="Freeform 136"/>
            <p:cNvSpPr>
              <a:spLocks noChangeArrowheads="1"/>
            </p:cNvSpPr>
            <p:nvPr/>
          </p:nvSpPr>
          <p:spPr bwMode="auto">
            <a:xfrm>
              <a:off x="5363814" y="4598988"/>
              <a:ext cx="150802" cy="190500"/>
            </a:xfrm>
            <a:custGeom>
              <a:avLst/>
              <a:gdLst>
                <a:gd name="T0" fmla="*/ 84 w 421"/>
                <a:gd name="T1" fmla="*/ 0 h 528"/>
                <a:gd name="T2" fmla="*/ 84 w 421"/>
                <a:gd name="T3" fmla="*/ 0 h 528"/>
                <a:gd name="T4" fmla="*/ 160 w 421"/>
                <a:gd name="T5" fmla="*/ 23 h 528"/>
                <a:gd name="T6" fmla="*/ 191 w 421"/>
                <a:gd name="T7" fmla="*/ 23 h 528"/>
                <a:gd name="T8" fmla="*/ 222 w 421"/>
                <a:gd name="T9" fmla="*/ 46 h 528"/>
                <a:gd name="T10" fmla="*/ 275 w 421"/>
                <a:gd name="T11" fmla="*/ 61 h 528"/>
                <a:gd name="T12" fmla="*/ 237 w 421"/>
                <a:gd name="T13" fmla="*/ 84 h 528"/>
                <a:gd name="T14" fmla="*/ 267 w 421"/>
                <a:gd name="T15" fmla="*/ 206 h 528"/>
                <a:gd name="T16" fmla="*/ 298 w 421"/>
                <a:gd name="T17" fmla="*/ 206 h 528"/>
                <a:gd name="T18" fmla="*/ 344 w 421"/>
                <a:gd name="T19" fmla="*/ 283 h 528"/>
                <a:gd name="T20" fmla="*/ 374 w 421"/>
                <a:gd name="T21" fmla="*/ 298 h 528"/>
                <a:gd name="T22" fmla="*/ 374 w 421"/>
                <a:gd name="T23" fmla="*/ 298 h 528"/>
                <a:gd name="T24" fmla="*/ 405 w 421"/>
                <a:gd name="T25" fmla="*/ 359 h 528"/>
                <a:gd name="T26" fmla="*/ 412 w 421"/>
                <a:gd name="T27" fmla="*/ 436 h 528"/>
                <a:gd name="T28" fmla="*/ 412 w 421"/>
                <a:gd name="T29" fmla="*/ 436 h 528"/>
                <a:gd name="T30" fmla="*/ 420 w 421"/>
                <a:gd name="T31" fmla="*/ 497 h 528"/>
                <a:gd name="T32" fmla="*/ 397 w 421"/>
                <a:gd name="T33" fmla="*/ 527 h 528"/>
                <a:gd name="T34" fmla="*/ 397 w 421"/>
                <a:gd name="T35" fmla="*/ 527 h 528"/>
                <a:gd name="T36" fmla="*/ 329 w 421"/>
                <a:gd name="T37" fmla="*/ 481 h 528"/>
                <a:gd name="T38" fmla="*/ 252 w 421"/>
                <a:gd name="T39" fmla="*/ 413 h 528"/>
                <a:gd name="T40" fmla="*/ 23 w 421"/>
                <a:gd name="T41" fmla="*/ 390 h 528"/>
                <a:gd name="T42" fmla="*/ 23 w 421"/>
                <a:gd name="T43" fmla="*/ 390 h 528"/>
                <a:gd name="T44" fmla="*/ 61 w 421"/>
                <a:gd name="T45" fmla="*/ 321 h 528"/>
                <a:gd name="T46" fmla="*/ 54 w 421"/>
                <a:gd name="T47" fmla="*/ 267 h 528"/>
                <a:gd name="T48" fmla="*/ 0 w 421"/>
                <a:gd name="T49" fmla="*/ 206 h 528"/>
                <a:gd name="T50" fmla="*/ 54 w 421"/>
                <a:gd name="T51" fmla="*/ 199 h 528"/>
                <a:gd name="T52" fmla="*/ 84 w 421"/>
                <a:gd name="T53" fmla="*/ 161 h 528"/>
                <a:gd name="T54" fmla="*/ 61 w 421"/>
                <a:gd name="T55" fmla="*/ 92 h 528"/>
                <a:gd name="T56" fmla="*/ 84 w 421"/>
                <a:gd name="T57" fmla="*/ 0 h 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21" h="528">
                  <a:moveTo>
                    <a:pt x="84" y="0"/>
                  </a:moveTo>
                  <a:lnTo>
                    <a:pt x="84" y="0"/>
                  </a:lnTo>
                  <a:cubicBezTo>
                    <a:pt x="107" y="8"/>
                    <a:pt x="130" y="15"/>
                    <a:pt x="160" y="23"/>
                  </a:cubicBezTo>
                  <a:cubicBezTo>
                    <a:pt x="168" y="23"/>
                    <a:pt x="183" y="15"/>
                    <a:pt x="191" y="23"/>
                  </a:cubicBezTo>
                  <a:cubicBezTo>
                    <a:pt x="206" y="23"/>
                    <a:pt x="206" y="38"/>
                    <a:pt x="222" y="46"/>
                  </a:cubicBezTo>
                  <a:cubicBezTo>
                    <a:pt x="237" y="54"/>
                    <a:pt x="267" y="38"/>
                    <a:pt x="275" y="61"/>
                  </a:cubicBezTo>
                  <a:cubicBezTo>
                    <a:pt x="283" y="69"/>
                    <a:pt x="244" y="69"/>
                    <a:pt x="237" y="84"/>
                  </a:cubicBezTo>
                  <a:cubicBezTo>
                    <a:pt x="237" y="130"/>
                    <a:pt x="252" y="168"/>
                    <a:pt x="267" y="206"/>
                  </a:cubicBezTo>
                  <a:cubicBezTo>
                    <a:pt x="275" y="214"/>
                    <a:pt x="290" y="199"/>
                    <a:pt x="298" y="206"/>
                  </a:cubicBezTo>
                  <a:cubicBezTo>
                    <a:pt x="321" y="229"/>
                    <a:pt x="321" y="260"/>
                    <a:pt x="344" y="283"/>
                  </a:cubicBezTo>
                  <a:cubicBezTo>
                    <a:pt x="351" y="290"/>
                    <a:pt x="367" y="290"/>
                    <a:pt x="374" y="298"/>
                  </a:cubicBezTo>
                  <a:lnTo>
                    <a:pt x="374" y="298"/>
                  </a:lnTo>
                  <a:cubicBezTo>
                    <a:pt x="405" y="359"/>
                    <a:pt x="405" y="359"/>
                    <a:pt x="405" y="359"/>
                  </a:cubicBezTo>
                  <a:cubicBezTo>
                    <a:pt x="412" y="436"/>
                    <a:pt x="412" y="436"/>
                    <a:pt x="412" y="436"/>
                  </a:cubicBezTo>
                  <a:lnTo>
                    <a:pt x="412" y="436"/>
                  </a:lnTo>
                  <a:cubicBezTo>
                    <a:pt x="412" y="459"/>
                    <a:pt x="420" y="474"/>
                    <a:pt x="420" y="497"/>
                  </a:cubicBezTo>
                  <a:cubicBezTo>
                    <a:pt x="420" y="504"/>
                    <a:pt x="405" y="512"/>
                    <a:pt x="397" y="527"/>
                  </a:cubicBezTo>
                  <a:lnTo>
                    <a:pt x="397" y="527"/>
                  </a:lnTo>
                  <a:cubicBezTo>
                    <a:pt x="374" y="512"/>
                    <a:pt x="351" y="497"/>
                    <a:pt x="329" y="481"/>
                  </a:cubicBezTo>
                  <a:cubicBezTo>
                    <a:pt x="298" y="459"/>
                    <a:pt x="283" y="428"/>
                    <a:pt x="252" y="413"/>
                  </a:cubicBezTo>
                  <a:cubicBezTo>
                    <a:pt x="176" y="390"/>
                    <a:pt x="99" y="398"/>
                    <a:pt x="23" y="390"/>
                  </a:cubicBezTo>
                  <a:lnTo>
                    <a:pt x="23" y="390"/>
                  </a:lnTo>
                  <a:cubicBezTo>
                    <a:pt x="38" y="367"/>
                    <a:pt x="61" y="344"/>
                    <a:pt x="61" y="321"/>
                  </a:cubicBezTo>
                  <a:cubicBezTo>
                    <a:pt x="69" y="306"/>
                    <a:pt x="61" y="283"/>
                    <a:pt x="54" y="267"/>
                  </a:cubicBezTo>
                  <a:cubicBezTo>
                    <a:pt x="38" y="245"/>
                    <a:pt x="0" y="229"/>
                    <a:pt x="0" y="206"/>
                  </a:cubicBezTo>
                  <a:cubicBezTo>
                    <a:pt x="0" y="191"/>
                    <a:pt x="38" y="206"/>
                    <a:pt x="54" y="199"/>
                  </a:cubicBezTo>
                  <a:cubicBezTo>
                    <a:pt x="69" y="191"/>
                    <a:pt x="84" y="176"/>
                    <a:pt x="84" y="161"/>
                  </a:cubicBezTo>
                  <a:cubicBezTo>
                    <a:pt x="92" y="138"/>
                    <a:pt x="69" y="115"/>
                    <a:pt x="61" y="92"/>
                  </a:cubicBezTo>
                  <a:cubicBezTo>
                    <a:pt x="61" y="61"/>
                    <a:pt x="76" y="31"/>
                    <a:pt x="84" y="0"/>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67" name="Freeform 137"/>
            <p:cNvSpPr>
              <a:spLocks noChangeArrowheads="1"/>
            </p:cNvSpPr>
            <p:nvPr/>
          </p:nvSpPr>
          <p:spPr bwMode="auto">
            <a:xfrm>
              <a:off x="5506680" y="4748214"/>
              <a:ext cx="153977" cy="142875"/>
            </a:xfrm>
            <a:custGeom>
              <a:avLst/>
              <a:gdLst>
                <a:gd name="T0" fmla="*/ 15 w 429"/>
                <a:gd name="T1" fmla="*/ 23 h 398"/>
                <a:gd name="T2" fmla="*/ 15 w 429"/>
                <a:gd name="T3" fmla="*/ 23 h 398"/>
                <a:gd name="T4" fmla="*/ 69 w 429"/>
                <a:gd name="T5" fmla="*/ 38 h 398"/>
                <a:gd name="T6" fmla="*/ 69 w 429"/>
                <a:gd name="T7" fmla="*/ 68 h 398"/>
                <a:gd name="T8" fmla="*/ 92 w 429"/>
                <a:gd name="T9" fmla="*/ 76 h 398"/>
                <a:gd name="T10" fmla="*/ 145 w 429"/>
                <a:gd name="T11" fmla="*/ 53 h 398"/>
                <a:gd name="T12" fmla="*/ 153 w 429"/>
                <a:gd name="T13" fmla="*/ 7 h 398"/>
                <a:gd name="T14" fmla="*/ 176 w 429"/>
                <a:gd name="T15" fmla="*/ 7 h 398"/>
                <a:gd name="T16" fmla="*/ 222 w 429"/>
                <a:gd name="T17" fmla="*/ 68 h 398"/>
                <a:gd name="T18" fmla="*/ 237 w 429"/>
                <a:gd name="T19" fmla="*/ 91 h 398"/>
                <a:gd name="T20" fmla="*/ 268 w 429"/>
                <a:gd name="T21" fmla="*/ 91 h 398"/>
                <a:gd name="T22" fmla="*/ 268 w 429"/>
                <a:gd name="T23" fmla="*/ 91 h 398"/>
                <a:gd name="T24" fmla="*/ 268 w 429"/>
                <a:gd name="T25" fmla="*/ 145 h 398"/>
                <a:gd name="T26" fmla="*/ 336 w 429"/>
                <a:gd name="T27" fmla="*/ 160 h 398"/>
                <a:gd name="T28" fmla="*/ 359 w 429"/>
                <a:gd name="T29" fmla="*/ 206 h 398"/>
                <a:gd name="T30" fmla="*/ 428 w 429"/>
                <a:gd name="T31" fmla="*/ 259 h 398"/>
                <a:gd name="T32" fmla="*/ 428 w 429"/>
                <a:gd name="T33" fmla="*/ 267 h 398"/>
                <a:gd name="T34" fmla="*/ 405 w 429"/>
                <a:gd name="T35" fmla="*/ 298 h 398"/>
                <a:gd name="T36" fmla="*/ 336 w 429"/>
                <a:gd name="T37" fmla="*/ 290 h 398"/>
                <a:gd name="T38" fmla="*/ 306 w 429"/>
                <a:gd name="T39" fmla="*/ 252 h 398"/>
                <a:gd name="T40" fmla="*/ 245 w 429"/>
                <a:gd name="T41" fmla="*/ 252 h 398"/>
                <a:gd name="T42" fmla="*/ 237 w 429"/>
                <a:gd name="T43" fmla="*/ 298 h 398"/>
                <a:gd name="T44" fmla="*/ 275 w 429"/>
                <a:gd name="T45" fmla="*/ 359 h 398"/>
                <a:gd name="T46" fmla="*/ 214 w 429"/>
                <a:gd name="T47" fmla="*/ 397 h 398"/>
                <a:gd name="T48" fmla="*/ 214 w 429"/>
                <a:gd name="T49" fmla="*/ 397 h 398"/>
                <a:gd name="T50" fmla="*/ 184 w 429"/>
                <a:gd name="T51" fmla="*/ 389 h 398"/>
                <a:gd name="T52" fmla="*/ 168 w 429"/>
                <a:gd name="T53" fmla="*/ 328 h 398"/>
                <a:gd name="T54" fmla="*/ 107 w 429"/>
                <a:gd name="T55" fmla="*/ 328 h 398"/>
                <a:gd name="T56" fmla="*/ 69 w 429"/>
                <a:gd name="T57" fmla="*/ 374 h 398"/>
                <a:gd name="T58" fmla="*/ 23 w 429"/>
                <a:gd name="T59" fmla="*/ 374 h 398"/>
                <a:gd name="T60" fmla="*/ 15 w 429"/>
                <a:gd name="T61" fmla="*/ 298 h 398"/>
                <a:gd name="T62" fmla="*/ 15 w 429"/>
                <a:gd name="T63" fmla="*/ 298 h 398"/>
                <a:gd name="T64" fmla="*/ 23 w 429"/>
                <a:gd name="T65" fmla="*/ 229 h 398"/>
                <a:gd name="T66" fmla="*/ 15 w 429"/>
                <a:gd name="T67" fmla="*/ 206 h 398"/>
                <a:gd name="T68" fmla="*/ 38 w 429"/>
                <a:gd name="T69" fmla="*/ 191 h 398"/>
                <a:gd name="T70" fmla="*/ 31 w 429"/>
                <a:gd name="T71" fmla="*/ 145 h 398"/>
                <a:gd name="T72" fmla="*/ 0 w 429"/>
                <a:gd name="T73" fmla="*/ 114 h 398"/>
                <a:gd name="T74" fmla="*/ 0 w 429"/>
                <a:gd name="T75" fmla="*/ 114 h 398"/>
                <a:gd name="T76" fmla="*/ 23 w 429"/>
                <a:gd name="T77" fmla="*/ 84 h 398"/>
                <a:gd name="T78" fmla="*/ 15 w 429"/>
                <a:gd name="T79" fmla="*/ 23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29" h="398">
                  <a:moveTo>
                    <a:pt x="15" y="23"/>
                  </a:moveTo>
                  <a:lnTo>
                    <a:pt x="15" y="23"/>
                  </a:lnTo>
                  <a:cubicBezTo>
                    <a:pt x="31" y="30"/>
                    <a:pt x="54" y="23"/>
                    <a:pt x="69" y="38"/>
                  </a:cubicBezTo>
                  <a:cubicBezTo>
                    <a:pt x="77" y="38"/>
                    <a:pt x="61" y="53"/>
                    <a:pt x="69" y="68"/>
                  </a:cubicBezTo>
                  <a:cubicBezTo>
                    <a:pt x="69" y="76"/>
                    <a:pt x="84" y="76"/>
                    <a:pt x="92" y="76"/>
                  </a:cubicBezTo>
                  <a:cubicBezTo>
                    <a:pt x="115" y="76"/>
                    <a:pt x="138" y="68"/>
                    <a:pt x="145" y="53"/>
                  </a:cubicBezTo>
                  <a:cubicBezTo>
                    <a:pt x="153" y="46"/>
                    <a:pt x="138" y="23"/>
                    <a:pt x="153" y="7"/>
                  </a:cubicBezTo>
                  <a:cubicBezTo>
                    <a:pt x="153" y="0"/>
                    <a:pt x="168" y="0"/>
                    <a:pt x="176" y="7"/>
                  </a:cubicBezTo>
                  <a:cubicBezTo>
                    <a:pt x="199" y="23"/>
                    <a:pt x="207" y="46"/>
                    <a:pt x="222" y="68"/>
                  </a:cubicBezTo>
                  <a:cubicBezTo>
                    <a:pt x="229" y="76"/>
                    <a:pt x="229" y="91"/>
                    <a:pt x="237" y="91"/>
                  </a:cubicBezTo>
                  <a:cubicBezTo>
                    <a:pt x="245" y="91"/>
                    <a:pt x="260" y="91"/>
                    <a:pt x="268" y="91"/>
                  </a:cubicBezTo>
                  <a:lnTo>
                    <a:pt x="268" y="91"/>
                  </a:lnTo>
                  <a:cubicBezTo>
                    <a:pt x="268" y="145"/>
                    <a:pt x="268" y="145"/>
                    <a:pt x="268" y="145"/>
                  </a:cubicBezTo>
                  <a:cubicBezTo>
                    <a:pt x="336" y="160"/>
                    <a:pt x="336" y="160"/>
                    <a:pt x="336" y="160"/>
                  </a:cubicBezTo>
                  <a:cubicBezTo>
                    <a:pt x="359" y="206"/>
                    <a:pt x="359" y="206"/>
                    <a:pt x="359" y="206"/>
                  </a:cubicBezTo>
                  <a:cubicBezTo>
                    <a:pt x="428" y="259"/>
                    <a:pt x="428" y="259"/>
                    <a:pt x="428" y="259"/>
                  </a:cubicBezTo>
                  <a:cubicBezTo>
                    <a:pt x="428" y="267"/>
                    <a:pt x="428" y="267"/>
                    <a:pt x="428" y="267"/>
                  </a:cubicBezTo>
                  <a:cubicBezTo>
                    <a:pt x="420" y="275"/>
                    <a:pt x="413" y="290"/>
                    <a:pt x="405" y="298"/>
                  </a:cubicBezTo>
                  <a:cubicBezTo>
                    <a:pt x="382" y="305"/>
                    <a:pt x="359" y="305"/>
                    <a:pt x="336" y="290"/>
                  </a:cubicBezTo>
                  <a:cubicBezTo>
                    <a:pt x="321" y="290"/>
                    <a:pt x="321" y="259"/>
                    <a:pt x="306" y="252"/>
                  </a:cubicBezTo>
                  <a:cubicBezTo>
                    <a:pt x="290" y="244"/>
                    <a:pt x="268" y="244"/>
                    <a:pt x="245" y="252"/>
                  </a:cubicBezTo>
                  <a:cubicBezTo>
                    <a:pt x="237" y="259"/>
                    <a:pt x="229" y="282"/>
                    <a:pt x="237" y="298"/>
                  </a:cubicBezTo>
                  <a:cubicBezTo>
                    <a:pt x="245" y="321"/>
                    <a:pt x="283" y="336"/>
                    <a:pt x="275" y="359"/>
                  </a:cubicBezTo>
                  <a:cubicBezTo>
                    <a:pt x="268" y="382"/>
                    <a:pt x="237" y="389"/>
                    <a:pt x="214" y="397"/>
                  </a:cubicBezTo>
                  <a:lnTo>
                    <a:pt x="214" y="397"/>
                  </a:lnTo>
                  <a:cubicBezTo>
                    <a:pt x="207" y="397"/>
                    <a:pt x="191" y="397"/>
                    <a:pt x="184" y="389"/>
                  </a:cubicBezTo>
                  <a:cubicBezTo>
                    <a:pt x="176" y="374"/>
                    <a:pt x="191" y="336"/>
                    <a:pt x="168" y="328"/>
                  </a:cubicBezTo>
                  <a:cubicBezTo>
                    <a:pt x="153" y="313"/>
                    <a:pt x="122" y="321"/>
                    <a:pt x="107" y="328"/>
                  </a:cubicBezTo>
                  <a:cubicBezTo>
                    <a:pt x="84" y="336"/>
                    <a:pt x="84" y="366"/>
                    <a:pt x="69" y="374"/>
                  </a:cubicBezTo>
                  <a:cubicBezTo>
                    <a:pt x="54" y="382"/>
                    <a:pt x="31" y="382"/>
                    <a:pt x="23" y="374"/>
                  </a:cubicBezTo>
                  <a:cubicBezTo>
                    <a:pt x="8" y="351"/>
                    <a:pt x="15" y="321"/>
                    <a:pt x="15" y="298"/>
                  </a:cubicBezTo>
                  <a:lnTo>
                    <a:pt x="15" y="298"/>
                  </a:lnTo>
                  <a:cubicBezTo>
                    <a:pt x="15" y="275"/>
                    <a:pt x="23" y="252"/>
                    <a:pt x="23" y="229"/>
                  </a:cubicBezTo>
                  <a:cubicBezTo>
                    <a:pt x="23" y="221"/>
                    <a:pt x="15" y="214"/>
                    <a:pt x="15" y="206"/>
                  </a:cubicBezTo>
                  <a:cubicBezTo>
                    <a:pt x="15" y="198"/>
                    <a:pt x="31" y="198"/>
                    <a:pt x="38" y="191"/>
                  </a:cubicBezTo>
                  <a:cubicBezTo>
                    <a:pt x="38" y="175"/>
                    <a:pt x="38" y="160"/>
                    <a:pt x="31" y="145"/>
                  </a:cubicBezTo>
                  <a:cubicBezTo>
                    <a:pt x="23" y="129"/>
                    <a:pt x="8" y="122"/>
                    <a:pt x="0" y="114"/>
                  </a:cubicBezTo>
                  <a:lnTo>
                    <a:pt x="0" y="114"/>
                  </a:lnTo>
                  <a:cubicBezTo>
                    <a:pt x="8" y="99"/>
                    <a:pt x="23" y="91"/>
                    <a:pt x="23" y="84"/>
                  </a:cubicBezTo>
                  <a:cubicBezTo>
                    <a:pt x="23" y="61"/>
                    <a:pt x="15" y="46"/>
                    <a:pt x="15" y="23"/>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68" name="Freeform 138"/>
            <p:cNvSpPr>
              <a:spLocks noChangeArrowheads="1"/>
            </p:cNvSpPr>
            <p:nvPr/>
          </p:nvSpPr>
          <p:spPr bwMode="auto">
            <a:xfrm>
              <a:off x="5498742" y="4651376"/>
              <a:ext cx="198425" cy="131763"/>
            </a:xfrm>
            <a:custGeom>
              <a:avLst/>
              <a:gdLst>
                <a:gd name="T0" fmla="*/ 352 w 551"/>
                <a:gd name="T1" fmla="*/ 352 h 368"/>
                <a:gd name="T2" fmla="*/ 352 w 551"/>
                <a:gd name="T3" fmla="*/ 352 h 368"/>
                <a:gd name="T4" fmla="*/ 329 w 551"/>
                <a:gd name="T5" fmla="*/ 314 h 368"/>
                <a:gd name="T6" fmla="*/ 436 w 551"/>
                <a:gd name="T7" fmla="*/ 321 h 368"/>
                <a:gd name="T8" fmla="*/ 451 w 551"/>
                <a:gd name="T9" fmla="*/ 291 h 368"/>
                <a:gd name="T10" fmla="*/ 535 w 551"/>
                <a:gd name="T11" fmla="*/ 275 h 368"/>
                <a:gd name="T12" fmla="*/ 520 w 551"/>
                <a:gd name="T13" fmla="*/ 222 h 368"/>
                <a:gd name="T14" fmla="*/ 550 w 551"/>
                <a:gd name="T15" fmla="*/ 199 h 368"/>
                <a:gd name="T16" fmla="*/ 543 w 551"/>
                <a:gd name="T17" fmla="*/ 168 h 368"/>
                <a:gd name="T18" fmla="*/ 436 w 551"/>
                <a:gd name="T19" fmla="*/ 214 h 368"/>
                <a:gd name="T20" fmla="*/ 451 w 551"/>
                <a:gd name="T21" fmla="*/ 176 h 368"/>
                <a:gd name="T22" fmla="*/ 443 w 551"/>
                <a:gd name="T23" fmla="*/ 138 h 368"/>
                <a:gd name="T24" fmla="*/ 405 w 551"/>
                <a:gd name="T25" fmla="*/ 84 h 368"/>
                <a:gd name="T26" fmla="*/ 397 w 551"/>
                <a:gd name="T27" fmla="*/ 54 h 368"/>
                <a:gd name="T28" fmla="*/ 397 w 551"/>
                <a:gd name="T29" fmla="*/ 54 h 368"/>
                <a:gd name="T30" fmla="*/ 382 w 551"/>
                <a:gd name="T31" fmla="*/ 0 h 368"/>
                <a:gd name="T32" fmla="*/ 329 w 551"/>
                <a:gd name="T33" fmla="*/ 46 h 368"/>
                <a:gd name="T34" fmla="*/ 291 w 551"/>
                <a:gd name="T35" fmla="*/ 23 h 368"/>
                <a:gd name="T36" fmla="*/ 245 w 551"/>
                <a:gd name="T37" fmla="*/ 23 h 368"/>
                <a:gd name="T38" fmla="*/ 191 w 551"/>
                <a:gd name="T39" fmla="*/ 0 h 368"/>
                <a:gd name="T40" fmla="*/ 176 w 551"/>
                <a:gd name="T41" fmla="*/ 16 h 368"/>
                <a:gd name="T42" fmla="*/ 199 w 551"/>
                <a:gd name="T43" fmla="*/ 92 h 368"/>
                <a:gd name="T44" fmla="*/ 207 w 551"/>
                <a:gd name="T45" fmla="*/ 138 h 368"/>
                <a:gd name="T46" fmla="*/ 161 w 551"/>
                <a:gd name="T47" fmla="*/ 191 h 368"/>
                <a:gd name="T48" fmla="*/ 115 w 551"/>
                <a:gd name="T49" fmla="*/ 184 h 368"/>
                <a:gd name="T50" fmla="*/ 61 w 551"/>
                <a:gd name="T51" fmla="*/ 130 h 368"/>
                <a:gd name="T52" fmla="*/ 0 w 551"/>
                <a:gd name="T53" fmla="*/ 153 h 368"/>
                <a:gd name="T54" fmla="*/ 0 w 551"/>
                <a:gd name="T55" fmla="*/ 153 h 368"/>
                <a:gd name="T56" fmla="*/ 31 w 551"/>
                <a:gd name="T57" fmla="*/ 214 h 368"/>
                <a:gd name="T58" fmla="*/ 38 w 551"/>
                <a:gd name="T59" fmla="*/ 291 h 368"/>
                <a:gd name="T60" fmla="*/ 38 w 551"/>
                <a:gd name="T61" fmla="*/ 291 h 368"/>
                <a:gd name="T62" fmla="*/ 92 w 551"/>
                <a:gd name="T63" fmla="*/ 306 h 368"/>
                <a:gd name="T64" fmla="*/ 92 w 551"/>
                <a:gd name="T65" fmla="*/ 336 h 368"/>
                <a:gd name="T66" fmla="*/ 115 w 551"/>
                <a:gd name="T67" fmla="*/ 344 h 368"/>
                <a:gd name="T68" fmla="*/ 168 w 551"/>
                <a:gd name="T69" fmla="*/ 321 h 368"/>
                <a:gd name="T70" fmla="*/ 176 w 551"/>
                <a:gd name="T71" fmla="*/ 275 h 368"/>
                <a:gd name="T72" fmla="*/ 199 w 551"/>
                <a:gd name="T73" fmla="*/ 275 h 368"/>
                <a:gd name="T74" fmla="*/ 245 w 551"/>
                <a:gd name="T75" fmla="*/ 336 h 368"/>
                <a:gd name="T76" fmla="*/ 260 w 551"/>
                <a:gd name="T77" fmla="*/ 359 h 368"/>
                <a:gd name="T78" fmla="*/ 352 w 551"/>
                <a:gd name="T79" fmla="*/ 352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51" h="368">
                  <a:moveTo>
                    <a:pt x="352" y="352"/>
                  </a:moveTo>
                  <a:lnTo>
                    <a:pt x="352" y="352"/>
                  </a:lnTo>
                  <a:cubicBezTo>
                    <a:pt x="344" y="336"/>
                    <a:pt x="313" y="314"/>
                    <a:pt x="329" y="314"/>
                  </a:cubicBezTo>
                  <a:cubicBezTo>
                    <a:pt x="367" y="298"/>
                    <a:pt x="405" y="329"/>
                    <a:pt x="436" y="321"/>
                  </a:cubicBezTo>
                  <a:cubicBezTo>
                    <a:pt x="451" y="321"/>
                    <a:pt x="443" y="298"/>
                    <a:pt x="451" y="291"/>
                  </a:cubicBezTo>
                  <a:cubicBezTo>
                    <a:pt x="474" y="283"/>
                    <a:pt x="512" y="298"/>
                    <a:pt x="535" y="275"/>
                  </a:cubicBezTo>
                  <a:cubicBezTo>
                    <a:pt x="550" y="268"/>
                    <a:pt x="520" y="245"/>
                    <a:pt x="520" y="222"/>
                  </a:cubicBezTo>
                  <a:cubicBezTo>
                    <a:pt x="527" y="214"/>
                    <a:pt x="543" y="207"/>
                    <a:pt x="550" y="199"/>
                  </a:cubicBezTo>
                  <a:cubicBezTo>
                    <a:pt x="550" y="184"/>
                    <a:pt x="550" y="161"/>
                    <a:pt x="543" y="168"/>
                  </a:cubicBezTo>
                  <a:cubicBezTo>
                    <a:pt x="505" y="168"/>
                    <a:pt x="474" y="207"/>
                    <a:pt x="436" y="214"/>
                  </a:cubicBezTo>
                  <a:cubicBezTo>
                    <a:pt x="428" y="214"/>
                    <a:pt x="451" y="191"/>
                    <a:pt x="451" y="176"/>
                  </a:cubicBezTo>
                  <a:cubicBezTo>
                    <a:pt x="451" y="161"/>
                    <a:pt x="451" y="145"/>
                    <a:pt x="443" y="138"/>
                  </a:cubicBezTo>
                  <a:cubicBezTo>
                    <a:pt x="436" y="115"/>
                    <a:pt x="413" y="107"/>
                    <a:pt x="405" y="84"/>
                  </a:cubicBezTo>
                  <a:cubicBezTo>
                    <a:pt x="397" y="77"/>
                    <a:pt x="397" y="69"/>
                    <a:pt x="397" y="54"/>
                  </a:cubicBezTo>
                  <a:lnTo>
                    <a:pt x="397" y="54"/>
                  </a:lnTo>
                  <a:cubicBezTo>
                    <a:pt x="390" y="39"/>
                    <a:pt x="397" y="0"/>
                    <a:pt x="382" y="0"/>
                  </a:cubicBezTo>
                  <a:cubicBezTo>
                    <a:pt x="359" y="0"/>
                    <a:pt x="352" y="39"/>
                    <a:pt x="329" y="46"/>
                  </a:cubicBezTo>
                  <a:cubicBezTo>
                    <a:pt x="313" y="54"/>
                    <a:pt x="298" y="31"/>
                    <a:pt x="291" y="23"/>
                  </a:cubicBezTo>
                  <a:cubicBezTo>
                    <a:pt x="275" y="23"/>
                    <a:pt x="252" y="31"/>
                    <a:pt x="245" y="23"/>
                  </a:cubicBezTo>
                  <a:cubicBezTo>
                    <a:pt x="222" y="23"/>
                    <a:pt x="207" y="8"/>
                    <a:pt x="191" y="0"/>
                  </a:cubicBezTo>
                  <a:cubicBezTo>
                    <a:pt x="184" y="0"/>
                    <a:pt x="176" y="8"/>
                    <a:pt x="176" y="16"/>
                  </a:cubicBezTo>
                  <a:cubicBezTo>
                    <a:pt x="176" y="39"/>
                    <a:pt x="199" y="69"/>
                    <a:pt x="199" y="92"/>
                  </a:cubicBezTo>
                  <a:cubicBezTo>
                    <a:pt x="207" y="107"/>
                    <a:pt x="207" y="130"/>
                    <a:pt x="207" y="138"/>
                  </a:cubicBezTo>
                  <a:cubicBezTo>
                    <a:pt x="191" y="161"/>
                    <a:pt x="184" y="184"/>
                    <a:pt x="161" y="191"/>
                  </a:cubicBezTo>
                  <a:cubicBezTo>
                    <a:pt x="145" y="199"/>
                    <a:pt x="122" y="199"/>
                    <a:pt x="115" y="184"/>
                  </a:cubicBezTo>
                  <a:cubicBezTo>
                    <a:pt x="92" y="176"/>
                    <a:pt x="84" y="138"/>
                    <a:pt x="61" y="130"/>
                  </a:cubicBezTo>
                  <a:cubicBezTo>
                    <a:pt x="38" y="122"/>
                    <a:pt x="23" y="145"/>
                    <a:pt x="0" y="153"/>
                  </a:cubicBezTo>
                  <a:lnTo>
                    <a:pt x="0" y="153"/>
                  </a:lnTo>
                  <a:cubicBezTo>
                    <a:pt x="31" y="214"/>
                    <a:pt x="31" y="214"/>
                    <a:pt x="31" y="214"/>
                  </a:cubicBezTo>
                  <a:cubicBezTo>
                    <a:pt x="38" y="291"/>
                    <a:pt x="38" y="291"/>
                    <a:pt x="38" y="291"/>
                  </a:cubicBezTo>
                  <a:lnTo>
                    <a:pt x="38" y="291"/>
                  </a:lnTo>
                  <a:cubicBezTo>
                    <a:pt x="54" y="298"/>
                    <a:pt x="77" y="291"/>
                    <a:pt x="92" y="306"/>
                  </a:cubicBezTo>
                  <a:cubicBezTo>
                    <a:pt x="100" y="306"/>
                    <a:pt x="84" y="321"/>
                    <a:pt x="92" y="336"/>
                  </a:cubicBezTo>
                  <a:cubicBezTo>
                    <a:pt x="92" y="344"/>
                    <a:pt x="107" y="344"/>
                    <a:pt x="115" y="344"/>
                  </a:cubicBezTo>
                  <a:cubicBezTo>
                    <a:pt x="138" y="344"/>
                    <a:pt x="161" y="336"/>
                    <a:pt x="168" y="321"/>
                  </a:cubicBezTo>
                  <a:cubicBezTo>
                    <a:pt x="176" y="314"/>
                    <a:pt x="161" y="291"/>
                    <a:pt x="176" y="275"/>
                  </a:cubicBezTo>
                  <a:cubicBezTo>
                    <a:pt x="176" y="268"/>
                    <a:pt x="191" y="268"/>
                    <a:pt x="199" y="275"/>
                  </a:cubicBezTo>
                  <a:cubicBezTo>
                    <a:pt x="222" y="291"/>
                    <a:pt x="230" y="314"/>
                    <a:pt x="245" y="336"/>
                  </a:cubicBezTo>
                  <a:cubicBezTo>
                    <a:pt x="252" y="344"/>
                    <a:pt x="252" y="359"/>
                    <a:pt x="260" y="359"/>
                  </a:cubicBezTo>
                  <a:cubicBezTo>
                    <a:pt x="291" y="367"/>
                    <a:pt x="321" y="352"/>
                    <a:pt x="352" y="352"/>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69" name="Freeform 139"/>
            <p:cNvSpPr>
              <a:spLocks noChangeArrowheads="1"/>
            </p:cNvSpPr>
            <p:nvPr/>
          </p:nvSpPr>
          <p:spPr bwMode="auto">
            <a:xfrm>
              <a:off x="5201899" y="4719638"/>
              <a:ext cx="190488" cy="119062"/>
            </a:xfrm>
            <a:custGeom>
              <a:avLst/>
              <a:gdLst>
                <a:gd name="T0" fmla="*/ 474 w 528"/>
                <a:gd name="T1" fmla="*/ 100 h 330"/>
                <a:gd name="T2" fmla="*/ 474 w 528"/>
                <a:gd name="T3" fmla="*/ 100 h 330"/>
                <a:gd name="T4" fmla="*/ 482 w 528"/>
                <a:gd name="T5" fmla="*/ 115 h 330"/>
                <a:gd name="T6" fmla="*/ 505 w 528"/>
                <a:gd name="T7" fmla="*/ 138 h 330"/>
                <a:gd name="T8" fmla="*/ 505 w 528"/>
                <a:gd name="T9" fmla="*/ 199 h 330"/>
                <a:gd name="T10" fmla="*/ 520 w 528"/>
                <a:gd name="T11" fmla="*/ 245 h 330"/>
                <a:gd name="T12" fmla="*/ 482 w 528"/>
                <a:gd name="T13" fmla="*/ 275 h 330"/>
                <a:gd name="T14" fmla="*/ 459 w 528"/>
                <a:gd name="T15" fmla="*/ 321 h 330"/>
                <a:gd name="T16" fmla="*/ 375 w 528"/>
                <a:gd name="T17" fmla="*/ 306 h 330"/>
                <a:gd name="T18" fmla="*/ 336 w 528"/>
                <a:gd name="T19" fmla="*/ 283 h 330"/>
                <a:gd name="T20" fmla="*/ 283 w 528"/>
                <a:gd name="T21" fmla="*/ 283 h 330"/>
                <a:gd name="T22" fmla="*/ 283 w 528"/>
                <a:gd name="T23" fmla="*/ 283 h 330"/>
                <a:gd name="T24" fmla="*/ 260 w 528"/>
                <a:gd name="T25" fmla="*/ 245 h 330"/>
                <a:gd name="T26" fmla="*/ 222 w 528"/>
                <a:gd name="T27" fmla="*/ 222 h 330"/>
                <a:gd name="T28" fmla="*/ 207 w 528"/>
                <a:gd name="T29" fmla="*/ 168 h 330"/>
                <a:gd name="T30" fmla="*/ 161 w 528"/>
                <a:gd name="T31" fmla="*/ 206 h 330"/>
                <a:gd name="T32" fmla="*/ 107 w 528"/>
                <a:gd name="T33" fmla="*/ 222 h 330"/>
                <a:gd name="T34" fmla="*/ 0 w 528"/>
                <a:gd name="T35" fmla="*/ 206 h 330"/>
                <a:gd name="T36" fmla="*/ 0 w 528"/>
                <a:gd name="T37" fmla="*/ 206 h 330"/>
                <a:gd name="T38" fmla="*/ 8 w 528"/>
                <a:gd name="T39" fmla="*/ 123 h 330"/>
                <a:gd name="T40" fmla="*/ 38 w 528"/>
                <a:gd name="T41" fmla="*/ 39 h 330"/>
                <a:gd name="T42" fmla="*/ 100 w 528"/>
                <a:gd name="T43" fmla="*/ 16 h 330"/>
                <a:gd name="T44" fmla="*/ 252 w 528"/>
                <a:gd name="T45" fmla="*/ 62 h 330"/>
                <a:gd name="T46" fmla="*/ 474 w 528"/>
                <a:gd name="T47" fmla="*/ 100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28" h="330">
                  <a:moveTo>
                    <a:pt x="474" y="100"/>
                  </a:moveTo>
                  <a:lnTo>
                    <a:pt x="474" y="100"/>
                  </a:lnTo>
                  <a:cubicBezTo>
                    <a:pt x="474" y="107"/>
                    <a:pt x="474" y="107"/>
                    <a:pt x="482" y="115"/>
                  </a:cubicBezTo>
                  <a:cubicBezTo>
                    <a:pt x="482" y="130"/>
                    <a:pt x="505" y="123"/>
                    <a:pt x="505" y="138"/>
                  </a:cubicBezTo>
                  <a:cubicBezTo>
                    <a:pt x="512" y="153"/>
                    <a:pt x="505" y="176"/>
                    <a:pt x="505" y="199"/>
                  </a:cubicBezTo>
                  <a:cubicBezTo>
                    <a:pt x="505" y="214"/>
                    <a:pt x="527" y="229"/>
                    <a:pt x="520" y="245"/>
                  </a:cubicBezTo>
                  <a:cubicBezTo>
                    <a:pt x="512" y="260"/>
                    <a:pt x="489" y="260"/>
                    <a:pt x="482" y="275"/>
                  </a:cubicBezTo>
                  <a:cubicBezTo>
                    <a:pt x="466" y="283"/>
                    <a:pt x="482" y="314"/>
                    <a:pt x="459" y="321"/>
                  </a:cubicBezTo>
                  <a:cubicBezTo>
                    <a:pt x="436" y="329"/>
                    <a:pt x="405" y="321"/>
                    <a:pt x="375" y="306"/>
                  </a:cubicBezTo>
                  <a:cubicBezTo>
                    <a:pt x="359" y="306"/>
                    <a:pt x="352" y="283"/>
                    <a:pt x="336" y="283"/>
                  </a:cubicBezTo>
                  <a:cubicBezTo>
                    <a:pt x="321" y="275"/>
                    <a:pt x="298" y="283"/>
                    <a:pt x="283" y="283"/>
                  </a:cubicBezTo>
                  <a:lnTo>
                    <a:pt x="283" y="283"/>
                  </a:lnTo>
                  <a:cubicBezTo>
                    <a:pt x="275" y="268"/>
                    <a:pt x="268" y="252"/>
                    <a:pt x="260" y="245"/>
                  </a:cubicBezTo>
                  <a:cubicBezTo>
                    <a:pt x="252" y="237"/>
                    <a:pt x="237" y="237"/>
                    <a:pt x="222" y="222"/>
                  </a:cubicBezTo>
                  <a:cubicBezTo>
                    <a:pt x="214" y="206"/>
                    <a:pt x="222" y="176"/>
                    <a:pt x="207" y="168"/>
                  </a:cubicBezTo>
                  <a:cubicBezTo>
                    <a:pt x="184" y="168"/>
                    <a:pt x="184" y="199"/>
                    <a:pt x="161" y="206"/>
                  </a:cubicBezTo>
                  <a:cubicBezTo>
                    <a:pt x="146" y="214"/>
                    <a:pt x="123" y="222"/>
                    <a:pt x="107" y="222"/>
                  </a:cubicBezTo>
                  <a:cubicBezTo>
                    <a:pt x="69" y="222"/>
                    <a:pt x="38" y="206"/>
                    <a:pt x="0" y="206"/>
                  </a:cubicBezTo>
                  <a:lnTo>
                    <a:pt x="0" y="206"/>
                  </a:lnTo>
                  <a:cubicBezTo>
                    <a:pt x="0" y="176"/>
                    <a:pt x="0" y="153"/>
                    <a:pt x="8" y="123"/>
                  </a:cubicBezTo>
                  <a:cubicBezTo>
                    <a:pt x="23" y="100"/>
                    <a:pt x="8" y="62"/>
                    <a:pt x="38" y="39"/>
                  </a:cubicBezTo>
                  <a:cubicBezTo>
                    <a:pt x="54" y="23"/>
                    <a:pt x="77" y="23"/>
                    <a:pt x="100" y="16"/>
                  </a:cubicBezTo>
                  <a:cubicBezTo>
                    <a:pt x="146" y="0"/>
                    <a:pt x="207" y="39"/>
                    <a:pt x="252" y="62"/>
                  </a:cubicBezTo>
                  <a:cubicBezTo>
                    <a:pt x="313" y="84"/>
                    <a:pt x="398" y="92"/>
                    <a:pt x="474" y="100"/>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70" name="Freeform 140"/>
            <p:cNvSpPr>
              <a:spLocks noChangeArrowheads="1"/>
            </p:cNvSpPr>
            <p:nvPr/>
          </p:nvSpPr>
          <p:spPr bwMode="auto">
            <a:xfrm>
              <a:off x="5284444" y="4738689"/>
              <a:ext cx="236522" cy="173037"/>
            </a:xfrm>
            <a:custGeom>
              <a:avLst/>
              <a:gdLst>
                <a:gd name="T0" fmla="*/ 244 w 657"/>
                <a:gd name="T1" fmla="*/ 8 h 482"/>
                <a:gd name="T2" fmla="*/ 244 w 657"/>
                <a:gd name="T3" fmla="*/ 8 h 482"/>
                <a:gd name="T4" fmla="*/ 374 w 657"/>
                <a:gd name="T5" fmla="*/ 46 h 482"/>
                <a:gd name="T6" fmla="*/ 244 w 657"/>
                <a:gd name="T7" fmla="*/ 46 h 482"/>
                <a:gd name="T8" fmla="*/ 244 w 657"/>
                <a:gd name="T9" fmla="*/ 46 h 482"/>
                <a:gd name="T10" fmla="*/ 252 w 657"/>
                <a:gd name="T11" fmla="*/ 61 h 482"/>
                <a:gd name="T12" fmla="*/ 275 w 657"/>
                <a:gd name="T13" fmla="*/ 84 h 482"/>
                <a:gd name="T14" fmla="*/ 275 w 657"/>
                <a:gd name="T15" fmla="*/ 145 h 482"/>
                <a:gd name="T16" fmla="*/ 290 w 657"/>
                <a:gd name="T17" fmla="*/ 191 h 482"/>
                <a:gd name="T18" fmla="*/ 252 w 657"/>
                <a:gd name="T19" fmla="*/ 221 h 482"/>
                <a:gd name="T20" fmla="*/ 229 w 657"/>
                <a:gd name="T21" fmla="*/ 267 h 482"/>
                <a:gd name="T22" fmla="*/ 145 w 657"/>
                <a:gd name="T23" fmla="*/ 252 h 482"/>
                <a:gd name="T24" fmla="*/ 106 w 657"/>
                <a:gd name="T25" fmla="*/ 229 h 482"/>
                <a:gd name="T26" fmla="*/ 53 w 657"/>
                <a:gd name="T27" fmla="*/ 229 h 482"/>
                <a:gd name="T28" fmla="*/ 53 w 657"/>
                <a:gd name="T29" fmla="*/ 229 h 482"/>
                <a:gd name="T30" fmla="*/ 7 w 657"/>
                <a:gd name="T31" fmla="*/ 260 h 482"/>
                <a:gd name="T32" fmla="*/ 91 w 657"/>
                <a:gd name="T33" fmla="*/ 321 h 482"/>
                <a:gd name="T34" fmla="*/ 99 w 657"/>
                <a:gd name="T35" fmla="*/ 351 h 482"/>
                <a:gd name="T36" fmla="*/ 145 w 657"/>
                <a:gd name="T37" fmla="*/ 366 h 482"/>
                <a:gd name="T38" fmla="*/ 175 w 657"/>
                <a:gd name="T39" fmla="*/ 405 h 482"/>
                <a:gd name="T40" fmla="*/ 191 w 657"/>
                <a:gd name="T41" fmla="*/ 466 h 482"/>
                <a:gd name="T42" fmla="*/ 221 w 657"/>
                <a:gd name="T43" fmla="*/ 443 h 482"/>
                <a:gd name="T44" fmla="*/ 267 w 657"/>
                <a:gd name="T45" fmla="*/ 481 h 482"/>
                <a:gd name="T46" fmla="*/ 336 w 657"/>
                <a:gd name="T47" fmla="*/ 435 h 482"/>
                <a:gd name="T48" fmla="*/ 358 w 657"/>
                <a:gd name="T49" fmla="*/ 466 h 482"/>
                <a:gd name="T50" fmla="*/ 358 w 657"/>
                <a:gd name="T51" fmla="*/ 466 h 482"/>
                <a:gd name="T52" fmla="*/ 404 w 657"/>
                <a:gd name="T53" fmla="*/ 435 h 482"/>
                <a:gd name="T54" fmla="*/ 458 w 657"/>
                <a:gd name="T55" fmla="*/ 374 h 482"/>
                <a:gd name="T56" fmla="*/ 550 w 657"/>
                <a:gd name="T57" fmla="*/ 374 h 482"/>
                <a:gd name="T58" fmla="*/ 633 w 657"/>
                <a:gd name="T59" fmla="*/ 321 h 482"/>
                <a:gd name="T60" fmla="*/ 633 w 657"/>
                <a:gd name="T61" fmla="*/ 321 h 482"/>
                <a:gd name="T62" fmla="*/ 641 w 657"/>
                <a:gd name="T63" fmla="*/ 252 h 482"/>
                <a:gd name="T64" fmla="*/ 633 w 657"/>
                <a:gd name="T65" fmla="*/ 229 h 482"/>
                <a:gd name="T66" fmla="*/ 656 w 657"/>
                <a:gd name="T67" fmla="*/ 214 h 482"/>
                <a:gd name="T68" fmla="*/ 649 w 657"/>
                <a:gd name="T69" fmla="*/ 168 h 482"/>
                <a:gd name="T70" fmla="*/ 618 w 657"/>
                <a:gd name="T71" fmla="*/ 137 h 482"/>
                <a:gd name="T72" fmla="*/ 618 w 657"/>
                <a:gd name="T73" fmla="*/ 137 h 482"/>
                <a:gd name="T74" fmla="*/ 550 w 657"/>
                <a:gd name="T75" fmla="*/ 91 h 482"/>
                <a:gd name="T76" fmla="*/ 473 w 657"/>
                <a:gd name="T77" fmla="*/ 23 h 482"/>
                <a:gd name="T78" fmla="*/ 244 w 657"/>
                <a:gd name="T79" fmla="*/ 0 h 482"/>
                <a:gd name="T80" fmla="*/ 244 w 657"/>
                <a:gd name="T81" fmla="*/ 0 h 482"/>
                <a:gd name="T82" fmla="*/ 244 w 657"/>
                <a:gd name="T83" fmla="*/ 8 h 4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57" h="482">
                  <a:moveTo>
                    <a:pt x="244" y="8"/>
                  </a:moveTo>
                  <a:lnTo>
                    <a:pt x="244" y="8"/>
                  </a:lnTo>
                  <a:cubicBezTo>
                    <a:pt x="297" y="15"/>
                    <a:pt x="351" y="30"/>
                    <a:pt x="374" y="46"/>
                  </a:cubicBezTo>
                  <a:cubicBezTo>
                    <a:pt x="336" y="46"/>
                    <a:pt x="290" y="46"/>
                    <a:pt x="244" y="46"/>
                  </a:cubicBezTo>
                  <a:lnTo>
                    <a:pt x="244" y="46"/>
                  </a:lnTo>
                  <a:cubicBezTo>
                    <a:pt x="244" y="53"/>
                    <a:pt x="244" y="53"/>
                    <a:pt x="252" y="61"/>
                  </a:cubicBezTo>
                  <a:cubicBezTo>
                    <a:pt x="252" y="76"/>
                    <a:pt x="275" y="69"/>
                    <a:pt x="275" y="84"/>
                  </a:cubicBezTo>
                  <a:cubicBezTo>
                    <a:pt x="282" y="99"/>
                    <a:pt x="275" y="122"/>
                    <a:pt x="275" y="145"/>
                  </a:cubicBezTo>
                  <a:cubicBezTo>
                    <a:pt x="275" y="160"/>
                    <a:pt x="297" y="175"/>
                    <a:pt x="290" y="191"/>
                  </a:cubicBezTo>
                  <a:cubicBezTo>
                    <a:pt x="282" y="206"/>
                    <a:pt x="259" y="206"/>
                    <a:pt x="252" y="221"/>
                  </a:cubicBezTo>
                  <a:cubicBezTo>
                    <a:pt x="236" y="229"/>
                    <a:pt x="252" y="260"/>
                    <a:pt x="229" y="267"/>
                  </a:cubicBezTo>
                  <a:cubicBezTo>
                    <a:pt x="206" y="275"/>
                    <a:pt x="175" y="267"/>
                    <a:pt x="145" y="252"/>
                  </a:cubicBezTo>
                  <a:cubicBezTo>
                    <a:pt x="129" y="252"/>
                    <a:pt x="122" y="229"/>
                    <a:pt x="106" y="229"/>
                  </a:cubicBezTo>
                  <a:cubicBezTo>
                    <a:pt x="91" y="221"/>
                    <a:pt x="68" y="229"/>
                    <a:pt x="53" y="229"/>
                  </a:cubicBezTo>
                  <a:lnTo>
                    <a:pt x="53" y="229"/>
                  </a:lnTo>
                  <a:cubicBezTo>
                    <a:pt x="38" y="237"/>
                    <a:pt x="0" y="244"/>
                    <a:pt x="7" y="260"/>
                  </a:cubicBezTo>
                  <a:cubicBezTo>
                    <a:pt x="22" y="290"/>
                    <a:pt x="68" y="298"/>
                    <a:pt x="91" y="321"/>
                  </a:cubicBezTo>
                  <a:cubicBezTo>
                    <a:pt x="106" y="328"/>
                    <a:pt x="91" y="344"/>
                    <a:pt x="99" y="351"/>
                  </a:cubicBezTo>
                  <a:cubicBezTo>
                    <a:pt x="114" y="366"/>
                    <a:pt x="129" y="359"/>
                    <a:pt x="145" y="366"/>
                  </a:cubicBezTo>
                  <a:cubicBezTo>
                    <a:pt x="160" y="374"/>
                    <a:pt x="168" y="389"/>
                    <a:pt x="175" y="405"/>
                  </a:cubicBezTo>
                  <a:cubicBezTo>
                    <a:pt x="191" y="427"/>
                    <a:pt x="175" y="458"/>
                    <a:pt x="191" y="466"/>
                  </a:cubicBezTo>
                  <a:cubicBezTo>
                    <a:pt x="206" y="473"/>
                    <a:pt x="206" y="443"/>
                    <a:pt x="221" y="443"/>
                  </a:cubicBezTo>
                  <a:cubicBezTo>
                    <a:pt x="236" y="443"/>
                    <a:pt x="244" y="481"/>
                    <a:pt x="267" y="481"/>
                  </a:cubicBezTo>
                  <a:cubicBezTo>
                    <a:pt x="290" y="473"/>
                    <a:pt x="305" y="435"/>
                    <a:pt x="336" y="435"/>
                  </a:cubicBezTo>
                  <a:cubicBezTo>
                    <a:pt x="343" y="435"/>
                    <a:pt x="351" y="450"/>
                    <a:pt x="358" y="466"/>
                  </a:cubicBezTo>
                  <a:lnTo>
                    <a:pt x="358" y="466"/>
                  </a:lnTo>
                  <a:cubicBezTo>
                    <a:pt x="374" y="450"/>
                    <a:pt x="389" y="443"/>
                    <a:pt x="404" y="435"/>
                  </a:cubicBezTo>
                  <a:cubicBezTo>
                    <a:pt x="427" y="412"/>
                    <a:pt x="435" y="389"/>
                    <a:pt x="458" y="374"/>
                  </a:cubicBezTo>
                  <a:cubicBezTo>
                    <a:pt x="488" y="366"/>
                    <a:pt x="519" y="382"/>
                    <a:pt x="550" y="374"/>
                  </a:cubicBezTo>
                  <a:cubicBezTo>
                    <a:pt x="580" y="366"/>
                    <a:pt x="603" y="336"/>
                    <a:pt x="633" y="321"/>
                  </a:cubicBezTo>
                  <a:lnTo>
                    <a:pt x="633" y="321"/>
                  </a:lnTo>
                  <a:cubicBezTo>
                    <a:pt x="633" y="298"/>
                    <a:pt x="641" y="275"/>
                    <a:pt x="641" y="252"/>
                  </a:cubicBezTo>
                  <a:cubicBezTo>
                    <a:pt x="641" y="244"/>
                    <a:pt x="633" y="237"/>
                    <a:pt x="633" y="229"/>
                  </a:cubicBezTo>
                  <a:cubicBezTo>
                    <a:pt x="633" y="221"/>
                    <a:pt x="649" y="221"/>
                    <a:pt x="656" y="214"/>
                  </a:cubicBezTo>
                  <a:cubicBezTo>
                    <a:pt x="656" y="198"/>
                    <a:pt x="656" y="183"/>
                    <a:pt x="649" y="168"/>
                  </a:cubicBezTo>
                  <a:cubicBezTo>
                    <a:pt x="641" y="152"/>
                    <a:pt x="626" y="145"/>
                    <a:pt x="618" y="137"/>
                  </a:cubicBezTo>
                  <a:lnTo>
                    <a:pt x="618" y="137"/>
                  </a:lnTo>
                  <a:cubicBezTo>
                    <a:pt x="595" y="122"/>
                    <a:pt x="572" y="107"/>
                    <a:pt x="550" y="91"/>
                  </a:cubicBezTo>
                  <a:cubicBezTo>
                    <a:pt x="519" y="69"/>
                    <a:pt x="504" y="38"/>
                    <a:pt x="473" y="23"/>
                  </a:cubicBezTo>
                  <a:cubicBezTo>
                    <a:pt x="397" y="0"/>
                    <a:pt x="320" y="8"/>
                    <a:pt x="244" y="0"/>
                  </a:cubicBezTo>
                  <a:lnTo>
                    <a:pt x="244" y="0"/>
                  </a:lnTo>
                  <a:cubicBezTo>
                    <a:pt x="244" y="0"/>
                    <a:pt x="244" y="0"/>
                    <a:pt x="244" y="8"/>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71" name="Freeform 141"/>
            <p:cNvSpPr>
              <a:spLocks noChangeArrowheads="1"/>
            </p:cNvSpPr>
            <p:nvPr/>
          </p:nvSpPr>
          <p:spPr bwMode="auto">
            <a:xfrm>
              <a:off x="5284444" y="3732213"/>
              <a:ext cx="939739" cy="822325"/>
            </a:xfrm>
            <a:custGeom>
              <a:avLst/>
              <a:gdLst>
                <a:gd name="T0" fmla="*/ 175 w 2612"/>
                <a:gd name="T1" fmla="*/ 810 h 2285"/>
                <a:gd name="T2" fmla="*/ 22 w 2612"/>
                <a:gd name="T3" fmla="*/ 749 h 2285"/>
                <a:gd name="T4" fmla="*/ 236 w 2612"/>
                <a:gd name="T5" fmla="*/ 672 h 2285"/>
                <a:gd name="T6" fmla="*/ 244 w 2612"/>
                <a:gd name="T7" fmla="*/ 512 h 2285"/>
                <a:gd name="T8" fmla="*/ 404 w 2612"/>
                <a:gd name="T9" fmla="*/ 436 h 2285"/>
                <a:gd name="T10" fmla="*/ 641 w 2612"/>
                <a:gd name="T11" fmla="*/ 344 h 2285"/>
                <a:gd name="T12" fmla="*/ 802 w 2612"/>
                <a:gd name="T13" fmla="*/ 252 h 2285"/>
                <a:gd name="T14" fmla="*/ 847 w 2612"/>
                <a:gd name="T15" fmla="*/ 153 h 2285"/>
                <a:gd name="T16" fmla="*/ 1107 w 2612"/>
                <a:gd name="T17" fmla="*/ 138 h 2285"/>
                <a:gd name="T18" fmla="*/ 1199 w 2612"/>
                <a:gd name="T19" fmla="*/ 153 h 2285"/>
                <a:gd name="T20" fmla="*/ 1252 w 2612"/>
                <a:gd name="T21" fmla="*/ 0 h 2285"/>
                <a:gd name="T22" fmla="*/ 1390 w 2612"/>
                <a:gd name="T23" fmla="*/ 69 h 2285"/>
                <a:gd name="T24" fmla="*/ 1466 w 2612"/>
                <a:gd name="T25" fmla="*/ 46 h 2285"/>
                <a:gd name="T26" fmla="*/ 1604 w 2612"/>
                <a:gd name="T27" fmla="*/ 92 h 2285"/>
                <a:gd name="T28" fmla="*/ 1726 w 2612"/>
                <a:gd name="T29" fmla="*/ 61 h 2285"/>
                <a:gd name="T30" fmla="*/ 1840 w 2612"/>
                <a:gd name="T31" fmla="*/ 161 h 2285"/>
                <a:gd name="T32" fmla="*/ 1986 w 2612"/>
                <a:gd name="T33" fmla="*/ 206 h 2285"/>
                <a:gd name="T34" fmla="*/ 2123 w 2612"/>
                <a:gd name="T35" fmla="*/ 214 h 2285"/>
                <a:gd name="T36" fmla="*/ 2169 w 2612"/>
                <a:gd name="T37" fmla="*/ 405 h 2285"/>
                <a:gd name="T38" fmla="*/ 2192 w 2612"/>
                <a:gd name="T39" fmla="*/ 649 h 2285"/>
                <a:gd name="T40" fmla="*/ 2481 w 2612"/>
                <a:gd name="T41" fmla="*/ 840 h 2285"/>
                <a:gd name="T42" fmla="*/ 2466 w 2612"/>
                <a:gd name="T43" fmla="*/ 978 h 2285"/>
                <a:gd name="T44" fmla="*/ 2435 w 2612"/>
                <a:gd name="T45" fmla="*/ 1070 h 2285"/>
                <a:gd name="T46" fmla="*/ 2404 w 2612"/>
                <a:gd name="T47" fmla="*/ 1192 h 2285"/>
                <a:gd name="T48" fmla="*/ 2557 w 2612"/>
                <a:gd name="T49" fmla="*/ 1291 h 2285"/>
                <a:gd name="T50" fmla="*/ 2496 w 2612"/>
                <a:gd name="T51" fmla="*/ 1474 h 2285"/>
                <a:gd name="T52" fmla="*/ 2314 w 2612"/>
                <a:gd name="T53" fmla="*/ 1704 h 2285"/>
                <a:gd name="T54" fmla="*/ 2215 w 2612"/>
                <a:gd name="T55" fmla="*/ 1864 h 2285"/>
                <a:gd name="T56" fmla="*/ 2161 w 2612"/>
                <a:gd name="T57" fmla="*/ 1940 h 2285"/>
                <a:gd name="T58" fmla="*/ 2299 w 2612"/>
                <a:gd name="T59" fmla="*/ 2032 h 2285"/>
                <a:gd name="T60" fmla="*/ 2261 w 2612"/>
                <a:gd name="T61" fmla="*/ 2177 h 2285"/>
                <a:gd name="T62" fmla="*/ 2138 w 2612"/>
                <a:gd name="T63" fmla="*/ 2200 h 2285"/>
                <a:gd name="T64" fmla="*/ 2008 w 2612"/>
                <a:gd name="T65" fmla="*/ 2246 h 2285"/>
                <a:gd name="T66" fmla="*/ 1817 w 2612"/>
                <a:gd name="T67" fmla="*/ 2215 h 2285"/>
                <a:gd name="T68" fmla="*/ 1718 w 2612"/>
                <a:gd name="T69" fmla="*/ 2284 h 2285"/>
                <a:gd name="T70" fmla="*/ 1810 w 2612"/>
                <a:gd name="T71" fmla="*/ 2108 h 2285"/>
                <a:gd name="T72" fmla="*/ 1688 w 2612"/>
                <a:gd name="T73" fmla="*/ 2101 h 2285"/>
                <a:gd name="T74" fmla="*/ 1535 w 2612"/>
                <a:gd name="T75" fmla="*/ 2070 h 2285"/>
                <a:gd name="T76" fmla="*/ 1405 w 2612"/>
                <a:gd name="T77" fmla="*/ 2108 h 2285"/>
                <a:gd name="T78" fmla="*/ 1313 w 2612"/>
                <a:gd name="T79" fmla="*/ 2009 h 2285"/>
                <a:gd name="T80" fmla="*/ 1077 w 2612"/>
                <a:gd name="T81" fmla="*/ 1887 h 2285"/>
                <a:gd name="T82" fmla="*/ 840 w 2612"/>
                <a:gd name="T83" fmla="*/ 1787 h 2285"/>
                <a:gd name="T84" fmla="*/ 771 w 2612"/>
                <a:gd name="T85" fmla="*/ 1658 h 2285"/>
                <a:gd name="T86" fmla="*/ 840 w 2612"/>
                <a:gd name="T87" fmla="*/ 1368 h 2285"/>
                <a:gd name="T88" fmla="*/ 985 w 2612"/>
                <a:gd name="T89" fmla="*/ 1352 h 2285"/>
                <a:gd name="T90" fmla="*/ 679 w 2612"/>
                <a:gd name="T91" fmla="*/ 1322 h 2285"/>
                <a:gd name="T92" fmla="*/ 580 w 2612"/>
                <a:gd name="T93" fmla="*/ 1123 h 2285"/>
                <a:gd name="T94" fmla="*/ 366 w 2612"/>
                <a:gd name="T95" fmla="*/ 1176 h 2285"/>
                <a:gd name="T96" fmla="*/ 229 w 2612"/>
                <a:gd name="T97" fmla="*/ 1237 h 2285"/>
                <a:gd name="T98" fmla="*/ 137 w 2612"/>
                <a:gd name="T99" fmla="*/ 1306 h 2285"/>
                <a:gd name="T100" fmla="*/ 122 w 2612"/>
                <a:gd name="T101" fmla="*/ 1154 h 2285"/>
                <a:gd name="T102" fmla="*/ 213 w 2612"/>
                <a:gd name="T103" fmla="*/ 1039 h 2285"/>
                <a:gd name="T104" fmla="*/ 175 w 2612"/>
                <a:gd name="T105" fmla="*/ 917 h 2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612" h="2285">
                  <a:moveTo>
                    <a:pt x="175" y="917"/>
                  </a:moveTo>
                  <a:lnTo>
                    <a:pt x="175" y="917"/>
                  </a:lnTo>
                  <a:cubicBezTo>
                    <a:pt x="175" y="886"/>
                    <a:pt x="198" y="840"/>
                    <a:pt x="175" y="810"/>
                  </a:cubicBezTo>
                  <a:cubicBezTo>
                    <a:pt x="160" y="795"/>
                    <a:pt x="129" y="840"/>
                    <a:pt x="106" y="848"/>
                  </a:cubicBezTo>
                  <a:cubicBezTo>
                    <a:pt x="83" y="848"/>
                    <a:pt x="45" y="856"/>
                    <a:pt x="22" y="833"/>
                  </a:cubicBezTo>
                  <a:cubicBezTo>
                    <a:pt x="7" y="810"/>
                    <a:pt x="0" y="764"/>
                    <a:pt x="22" y="749"/>
                  </a:cubicBezTo>
                  <a:cubicBezTo>
                    <a:pt x="53" y="726"/>
                    <a:pt x="99" y="749"/>
                    <a:pt x="137" y="741"/>
                  </a:cubicBezTo>
                  <a:cubicBezTo>
                    <a:pt x="175" y="733"/>
                    <a:pt x="206" y="726"/>
                    <a:pt x="236" y="710"/>
                  </a:cubicBezTo>
                  <a:cubicBezTo>
                    <a:pt x="244" y="703"/>
                    <a:pt x="236" y="688"/>
                    <a:pt x="236" y="672"/>
                  </a:cubicBezTo>
                  <a:cubicBezTo>
                    <a:pt x="229" y="665"/>
                    <a:pt x="206" y="665"/>
                    <a:pt x="213" y="657"/>
                  </a:cubicBezTo>
                  <a:cubicBezTo>
                    <a:pt x="213" y="626"/>
                    <a:pt x="236" y="611"/>
                    <a:pt x="244" y="581"/>
                  </a:cubicBezTo>
                  <a:cubicBezTo>
                    <a:pt x="252" y="558"/>
                    <a:pt x="236" y="535"/>
                    <a:pt x="244" y="512"/>
                  </a:cubicBezTo>
                  <a:cubicBezTo>
                    <a:pt x="259" y="489"/>
                    <a:pt x="290" y="497"/>
                    <a:pt x="305" y="481"/>
                  </a:cubicBezTo>
                  <a:cubicBezTo>
                    <a:pt x="328" y="458"/>
                    <a:pt x="320" y="405"/>
                    <a:pt x="351" y="390"/>
                  </a:cubicBezTo>
                  <a:cubicBezTo>
                    <a:pt x="374" y="382"/>
                    <a:pt x="389" y="420"/>
                    <a:pt x="404" y="436"/>
                  </a:cubicBezTo>
                  <a:cubicBezTo>
                    <a:pt x="427" y="451"/>
                    <a:pt x="443" y="497"/>
                    <a:pt x="465" y="481"/>
                  </a:cubicBezTo>
                  <a:cubicBezTo>
                    <a:pt x="527" y="443"/>
                    <a:pt x="534" y="359"/>
                    <a:pt x="588" y="321"/>
                  </a:cubicBezTo>
                  <a:cubicBezTo>
                    <a:pt x="603" y="306"/>
                    <a:pt x="626" y="351"/>
                    <a:pt x="641" y="344"/>
                  </a:cubicBezTo>
                  <a:cubicBezTo>
                    <a:pt x="664" y="329"/>
                    <a:pt x="664" y="290"/>
                    <a:pt x="687" y="268"/>
                  </a:cubicBezTo>
                  <a:cubicBezTo>
                    <a:pt x="702" y="252"/>
                    <a:pt x="733" y="252"/>
                    <a:pt x="748" y="252"/>
                  </a:cubicBezTo>
                  <a:cubicBezTo>
                    <a:pt x="771" y="252"/>
                    <a:pt x="786" y="260"/>
                    <a:pt x="802" y="252"/>
                  </a:cubicBezTo>
                  <a:cubicBezTo>
                    <a:pt x="817" y="245"/>
                    <a:pt x="825" y="229"/>
                    <a:pt x="840" y="214"/>
                  </a:cubicBezTo>
                  <a:cubicBezTo>
                    <a:pt x="847" y="206"/>
                    <a:pt x="863" y="206"/>
                    <a:pt x="870" y="191"/>
                  </a:cubicBezTo>
                  <a:cubicBezTo>
                    <a:pt x="870" y="176"/>
                    <a:pt x="847" y="168"/>
                    <a:pt x="847" y="153"/>
                  </a:cubicBezTo>
                  <a:cubicBezTo>
                    <a:pt x="855" y="138"/>
                    <a:pt x="863" y="115"/>
                    <a:pt x="878" y="115"/>
                  </a:cubicBezTo>
                  <a:cubicBezTo>
                    <a:pt x="931" y="115"/>
                    <a:pt x="969" y="153"/>
                    <a:pt x="1015" y="153"/>
                  </a:cubicBezTo>
                  <a:cubicBezTo>
                    <a:pt x="1046" y="161"/>
                    <a:pt x="1077" y="138"/>
                    <a:pt x="1107" y="138"/>
                  </a:cubicBezTo>
                  <a:cubicBezTo>
                    <a:pt x="1122" y="138"/>
                    <a:pt x="1122" y="168"/>
                    <a:pt x="1130" y="168"/>
                  </a:cubicBezTo>
                  <a:cubicBezTo>
                    <a:pt x="1145" y="168"/>
                    <a:pt x="1153" y="145"/>
                    <a:pt x="1168" y="138"/>
                  </a:cubicBezTo>
                  <a:cubicBezTo>
                    <a:pt x="1176" y="138"/>
                    <a:pt x="1183" y="161"/>
                    <a:pt x="1199" y="153"/>
                  </a:cubicBezTo>
                  <a:cubicBezTo>
                    <a:pt x="1214" y="145"/>
                    <a:pt x="1214" y="122"/>
                    <a:pt x="1222" y="99"/>
                  </a:cubicBezTo>
                  <a:cubicBezTo>
                    <a:pt x="1222" y="76"/>
                    <a:pt x="1206" y="54"/>
                    <a:pt x="1214" y="31"/>
                  </a:cubicBezTo>
                  <a:cubicBezTo>
                    <a:pt x="1222" y="15"/>
                    <a:pt x="1237" y="0"/>
                    <a:pt x="1252" y="0"/>
                  </a:cubicBezTo>
                  <a:cubicBezTo>
                    <a:pt x="1275" y="8"/>
                    <a:pt x="1290" y="31"/>
                    <a:pt x="1306" y="46"/>
                  </a:cubicBezTo>
                  <a:cubicBezTo>
                    <a:pt x="1321" y="54"/>
                    <a:pt x="1329" y="69"/>
                    <a:pt x="1344" y="76"/>
                  </a:cubicBezTo>
                  <a:cubicBezTo>
                    <a:pt x="1359" y="76"/>
                    <a:pt x="1374" y="76"/>
                    <a:pt x="1390" y="69"/>
                  </a:cubicBezTo>
                  <a:cubicBezTo>
                    <a:pt x="1405" y="61"/>
                    <a:pt x="1405" y="31"/>
                    <a:pt x="1420" y="31"/>
                  </a:cubicBezTo>
                  <a:cubicBezTo>
                    <a:pt x="1436" y="23"/>
                    <a:pt x="1451" y="38"/>
                    <a:pt x="1466" y="46"/>
                  </a:cubicBezTo>
                  <a:lnTo>
                    <a:pt x="1466" y="46"/>
                  </a:lnTo>
                  <a:cubicBezTo>
                    <a:pt x="1481" y="54"/>
                    <a:pt x="1489" y="76"/>
                    <a:pt x="1504" y="76"/>
                  </a:cubicBezTo>
                  <a:cubicBezTo>
                    <a:pt x="1527" y="76"/>
                    <a:pt x="1542" y="38"/>
                    <a:pt x="1573" y="38"/>
                  </a:cubicBezTo>
                  <a:cubicBezTo>
                    <a:pt x="1588" y="46"/>
                    <a:pt x="1588" y="76"/>
                    <a:pt x="1604" y="92"/>
                  </a:cubicBezTo>
                  <a:cubicBezTo>
                    <a:pt x="1619" y="99"/>
                    <a:pt x="1642" y="99"/>
                    <a:pt x="1657" y="92"/>
                  </a:cubicBezTo>
                  <a:cubicBezTo>
                    <a:pt x="1672" y="84"/>
                    <a:pt x="1665" y="54"/>
                    <a:pt x="1680" y="46"/>
                  </a:cubicBezTo>
                  <a:cubicBezTo>
                    <a:pt x="1695" y="38"/>
                    <a:pt x="1711" y="61"/>
                    <a:pt x="1726" y="61"/>
                  </a:cubicBezTo>
                  <a:cubicBezTo>
                    <a:pt x="1756" y="61"/>
                    <a:pt x="1787" y="38"/>
                    <a:pt x="1810" y="54"/>
                  </a:cubicBezTo>
                  <a:cubicBezTo>
                    <a:pt x="1840" y="69"/>
                    <a:pt x="1840" y="107"/>
                    <a:pt x="1840" y="138"/>
                  </a:cubicBezTo>
                  <a:cubicBezTo>
                    <a:pt x="1848" y="145"/>
                    <a:pt x="1840" y="153"/>
                    <a:pt x="1840" y="161"/>
                  </a:cubicBezTo>
                  <a:cubicBezTo>
                    <a:pt x="1840" y="168"/>
                    <a:pt x="1833" y="176"/>
                    <a:pt x="1840" y="176"/>
                  </a:cubicBezTo>
                  <a:cubicBezTo>
                    <a:pt x="1856" y="176"/>
                    <a:pt x="1871" y="161"/>
                    <a:pt x="1886" y="168"/>
                  </a:cubicBezTo>
                  <a:cubicBezTo>
                    <a:pt x="1917" y="168"/>
                    <a:pt x="1947" y="206"/>
                    <a:pt x="1986" y="206"/>
                  </a:cubicBezTo>
                  <a:cubicBezTo>
                    <a:pt x="2001" y="206"/>
                    <a:pt x="2008" y="176"/>
                    <a:pt x="2031" y="176"/>
                  </a:cubicBezTo>
                  <a:cubicBezTo>
                    <a:pt x="2062" y="176"/>
                    <a:pt x="2092" y="199"/>
                    <a:pt x="2123" y="214"/>
                  </a:cubicBezTo>
                  <a:lnTo>
                    <a:pt x="2123" y="214"/>
                  </a:lnTo>
                  <a:cubicBezTo>
                    <a:pt x="2123" y="245"/>
                    <a:pt x="2108" y="275"/>
                    <a:pt x="2115" y="306"/>
                  </a:cubicBezTo>
                  <a:cubicBezTo>
                    <a:pt x="2115" y="329"/>
                    <a:pt x="2146" y="329"/>
                    <a:pt x="2153" y="344"/>
                  </a:cubicBezTo>
                  <a:cubicBezTo>
                    <a:pt x="2169" y="359"/>
                    <a:pt x="2169" y="382"/>
                    <a:pt x="2169" y="405"/>
                  </a:cubicBezTo>
                  <a:cubicBezTo>
                    <a:pt x="2153" y="443"/>
                    <a:pt x="2123" y="474"/>
                    <a:pt x="2115" y="512"/>
                  </a:cubicBezTo>
                  <a:cubicBezTo>
                    <a:pt x="2115" y="535"/>
                    <a:pt x="2146" y="543"/>
                    <a:pt x="2153" y="558"/>
                  </a:cubicBezTo>
                  <a:cubicBezTo>
                    <a:pt x="2169" y="588"/>
                    <a:pt x="2169" y="626"/>
                    <a:pt x="2192" y="649"/>
                  </a:cubicBezTo>
                  <a:cubicBezTo>
                    <a:pt x="2199" y="665"/>
                    <a:pt x="2215" y="672"/>
                    <a:pt x="2230" y="680"/>
                  </a:cubicBezTo>
                  <a:cubicBezTo>
                    <a:pt x="2230" y="680"/>
                    <a:pt x="2222" y="756"/>
                    <a:pt x="2283" y="779"/>
                  </a:cubicBezTo>
                  <a:cubicBezTo>
                    <a:pt x="2352" y="802"/>
                    <a:pt x="2427" y="802"/>
                    <a:pt x="2481" y="840"/>
                  </a:cubicBezTo>
                  <a:cubicBezTo>
                    <a:pt x="2496" y="848"/>
                    <a:pt x="2466" y="871"/>
                    <a:pt x="2466" y="894"/>
                  </a:cubicBezTo>
                  <a:cubicBezTo>
                    <a:pt x="2458" y="901"/>
                    <a:pt x="2458" y="917"/>
                    <a:pt x="2458" y="932"/>
                  </a:cubicBezTo>
                  <a:cubicBezTo>
                    <a:pt x="2458" y="947"/>
                    <a:pt x="2450" y="978"/>
                    <a:pt x="2466" y="978"/>
                  </a:cubicBezTo>
                  <a:cubicBezTo>
                    <a:pt x="2496" y="985"/>
                    <a:pt x="2534" y="947"/>
                    <a:pt x="2565" y="947"/>
                  </a:cubicBezTo>
                  <a:cubicBezTo>
                    <a:pt x="2580" y="955"/>
                    <a:pt x="2565" y="978"/>
                    <a:pt x="2557" y="985"/>
                  </a:cubicBezTo>
                  <a:cubicBezTo>
                    <a:pt x="2519" y="1016"/>
                    <a:pt x="2458" y="1024"/>
                    <a:pt x="2435" y="1070"/>
                  </a:cubicBezTo>
                  <a:cubicBezTo>
                    <a:pt x="2420" y="1093"/>
                    <a:pt x="2450" y="1123"/>
                    <a:pt x="2458" y="1146"/>
                  </a:cubicBezTo>
                  <a:cubicBezTo>
                    <a:pt x="2458" y="1161"/>
                    <a:pt x="2458" y="1176"/>
                    <a:pt x="2450" y="1176"/>
                  </a:cubicBezTo>
                  <a:cubicBezTo>
                    <a:pt x="2435" y="1192"/>
                    <a:pt x="2404" y="1176"/>
                    <a:pt x="2404" y="1192"/>
                  </a:cubicBezTo>
                  <a:cubicBezTo>
                    <a:pt x="2390" y="1215"/>
                    <a:pt x="2398" y="1245"/>
                    <a:pt x="2420" y="1253"/>
                  </a:cubicBezTo>
                  <a:cubicBezTo>
                    <a:pt x="2458" y="1283"/>
                    <a:pt x="2512" y="1276"/>
                    <a:pt x="2557" y="1291"/>
                  </a:cubicBezTo>
                  <a:lnTo>
                    <a:pt x="2557" y="1291"/>
                  </a:lnTo>
                  <a:cubicBezTo>
                    <a:pt x="2611" y="1375"/>
                    <a:pt x="2611" y="1375"/>
                    <a:pt x="2611" y="1375"/>
                  </a:cubicBezTo>
                  <a:lnTo>
                    <a:pt x="2611" y="1375"/>
                  </a:lnTo>
                  <a:cubicBezTo>
                    <a:pt x="2573" y="1383"/>
                    <a:pt x="2542" y="1413"/>
                    <a:pt x="2496" y="1474"/>
                  </a:cubicBezTo>
                  <a:cubicBezTo>
                    <a:pt x="2481" y="1505"/>
                    <a:pt x="2360" y="1604"/>
                    <a:pt x="2352" y="1620"/>
                  </a:cubicBezTo>
                  <a:lnTo>
                    <a:pt x="2352" y="1620"/>
                  </a:lnTo>
                  <a:cubicBezTo>
                    <a:pt x="2306" y="1642"/>
                    <a:pt x="2322" y="1681"/>
                    <a:pt x="2314" y="1704"/>
                  </a:cubicBezTo>
                  <a:cubicBezTo>
                    <a:pt x="2306" y="1719"/>
                    <a:pt x="2283" y="1726"/>
                    <a:pt x="2276" y="1749"/>
                  </a:cubicBezTo>
                  <a:cubicBezTo>
                    <a:pt x="2261" y="1780"/>
                    <a:pt x="2268" y="1818"/>
                    <a:pt x="2253" y="1841"/>
                  </a:cubicBezTo>
                  <a:cubicBezTo>
                    <a:pt x="2245" y="1856"/>
                    <a:pt x="2230" y="1856"/>
                    <a:pt x="2215" y="1864"/>
                  </a:cubicBezTo>
                  <a:cubicBezTo>
                    <a:pt x="2199" y="1864"/>
                    <a:pt x="2176" y="1841"/>
                    <a:pt x="2161" y="1849"/>
                  </a:cubicBezTo>
                  <a:cubicBezTo>
                    <a:pt x="2146" y="1864"/>
                    <a:pt x="2123" y="1887"/>
                    <a:pt x="2123" y="1910"/>
                  </a:cubicBezTo>
                  <a:cubicBezTo>
                    <a:pt x="2123" y="1925"/>
                    <a:pt x="2153" y="1925"/>
                    <a:pt x="2161" y="1940"/>
                  </a:cubicBezTo>
                  <a:cubicBezTo>
                    <a:pt x="2161" y="1956"/>
                    <a:pt x="2146" y="1979"/>
                    <a:pt x="2161" y="1986"/>
                  </a:cubicBezTo>
                  <a:cubicBezTo>
                    <a:pt x="2192" y="2001"/>
                    <a:pt x="2230" y="1979"/>
                    <a:pt x="2261" y="1994"/>
                  </a:cubicBezTo>
                  <a:cubicBezTo>
                    <a:pt x="2276" y="2001"/>
                    <a:pt x="2291" y="2017"/>
                    <a:pt x="2299" y="2032"/>
                  </a:cubicBezTo>
                  <a:cubicBezTo>
                    <a:pt x="2306" y="2055"/>
                    <a:pt x="2322" y="2085"/>
                    <a:pt x="2306" y="2108"/>
                  </a:cubicBezTo>
                  <a:cubicBezTo>
                    <a:pt x="2299" y="2131"/>
                    <a:pt x="2253" y="2116"/>
                    <a:pt x="2245" y="2139"/>
                  </a:cubicBezTo>
                  <a:cubicBezTo>
                    <a:pt x="2238" y="2147"/>
                    <a:pt x="2261" y="2162"/>
                    <a:pt x="2261" y="2177"/>
                  </a:cubicBezTo>
                  <a:cubicBezTo>
                    <a:pt x="2261" y="2185"/>
                    <a:pt x="2245" y="2185"/>
                    <a:pt x="2238" y="2185"/>
                  </a:cubicBezTo>
                  <a:cubicBezTo>
                    <a:pt x="2222" y="2185"/>
                    <a:pt x="2199" y="2169"/>
                    <a:pt x="2184" y="2169"/>
                  </a:cubicBezTo>
                  <a:cubicBezTo>
                    <a:pt x="2169" y="2177"/>
                    <a:pt x="2146" y="2185"/>
                    <a:pt x="2138" y="2200"/>
                  </a:cubicBezTo>
                  <a:cubicBezTo>
                    <a:pt x="2130" y="2208"/>
                    <a:pt x="2146" y="2238"/>
                    <a:pt x="2130" y="2246"/>
                  </a:cubicBezTo>
                  <a:cubicBezTo>
                    <a:pt x="2115" y="2261"/>
                    <a:pt x="2085" y="2269"/>
                    <a:pt x="2062" y="2269"/>
                  </a:cubicBezTo>
                  <a:cubicBezTo>
                    <a:pt x="2047" y="2269"/>
                    <a:pt x="2031" y="2246"/>
                    <a:pt x="2008" y="2246"/>
                  </a:cubicBezTo>
                  <a:cubicBezTo>
                    <a:pt x="1963" y="2238"/>
                    <a:pt x="1917" y="2254"/>
                    <a:pt x="1871" y="2246"/>
                  </a:cubicBezTo>
                  <a:cubicBezTo>
                    <a:pt x="1863" y="2238"/>
                    <a:pt x="1863" y="2215"/>
                    <a:pt x="1856" y="2208"/>
                  </a:cubicBezTo>
                  <a:cubicBezTo>
                    <a:pt x="1840" y="2208"/>
                    <a:pt x="1825" y="2208"/>
                    <a:pt x="1817" y="2215"/>
                  </a:cubicBezTo>
                  <a:cubicBezTo>
                    <a:pt x="1802" y="2231"/>
                    <a:pt x="1817" y="2254"/>
                    <a:pt x="1802" y="2269"/>
                  </a:cubicBezTo>
                  <a:cubicBezTo>
                    <a:pt x="1779" y="2284"/>
                    <a:pt x="1749" y="2276"/>
                    <a:pt x="1718" y="2284"/>
                  </a:cubicBezTo>
                  <a:lnTo>
                    <a:pt x="1718" y="2284"/>
                  </a:lnTo>
                  <a:cubicBezTo>
                    <a:pt x="1718" y="2261"/>
                    <a:pt x="1695" y="2231"/>
                    <a:pt x="1711" y="2208"/>
                  </a:cubicBezTo>
                  <a:cubicBezTo>
                    <a:pt x="1718" y="2185"/>
                    <a:pt x="1764" y="2192"/>
                    <a:pt x="1779" y="2169"/>
                  </a:cubicBezTo>
                  <a:cubicBezTo>
                    <a:pt x="1794" y="2154"/>
                    <a:pt x="1817" y="2131"/>
                    <a:pt x="1810" y="2108"/>
                  </a:cubicBezTo>
                  <a:cubicBezTo>
                    <a:pt x="1810" y="2085"/>
                    <a:pt x="1779" y="2085"/>
                    <a:pt x="1756" y="2085"/>
                  </a:cubicBezTo>
                  <a:cubicBezTo>
                    <a:pt x="1741" y="2085"/>
                    <a:pt x="1741" y="2108"/>
                    <a:pt x="1726" y="2108"/>
                  </a:cubicBezTo>
                  <a:cubicBezTo>
                    <a:pt x="1711" y="2108"/>
                    <a:pt x="1695" y="2101"/>
                    <a:pt x="1688" y="2101"/>
                  </a:cubicBezTo>
                  <a:cubicBezTo>
                    <a:pt x="1672" y="2108"/>
                    <a:pt x="1672" y="2131"/>
                    <a:pt x="1657" y="2131"/>
                  </a:cubicBezTo>
                  <a:cubicBezTo>
                    <a:pt x="1626" y="2131"/>
                    <a:pt x="1596" y="2131"/>
                    <a:pt x="1565" y="2116"/>
                  </a:cubicBezTo>
                  <a:cubicBezTo>
                    <a:pt x="1550" y="2108"/>
                    <a:pt x="1550" y="2085"/>
                    <a:pt x="1535" y="2070"/>
                  </a:cubicBezTo>
                  <a:cubicBezTo>
                    <a:pt x="1527" y="2062"/>
                    <a:pt x="1519" y="2055"/>
                    <a:pt x="1512" y="2062"/>
                  </a:cubicBezTo>
                  <a:cubicBezTo>
                    <a:pt x="1474" y="2070"/>
                    <a:pt x="1443" y="2093"/>
                    <a:pt x="1405" y="2108"/>
                  </a:cubicBezTo>
                  <a:lnTo>
                    <a:pt x="1405" y="2108"/>
                  </a:lnTo>
                  <a:cubicBezTo>
                    <a:pt x="1397" y="2085"/>
                    <a:pt x="1405" y="2047"/>
                    <a:pt x="1382" y="2024"/>
                  </a:cubicBezTo>
                  <a:cubicBezTo>
                    <a:pt x="1374" y="2017"/>
                    <a:pt x="1359" y="2055"/>
                    <a:pt x="1344" y="2047"/>
                  </a:cubicBezTo>
                  <a:cubicBezTo>
                    <a:pt x="1329" y="2047"/>
                    <a:pt x="1329" y="2017"/>
                    <a:pt x="1313" y="2009"/>
                  </a:cubicBezTo>
                  <a:cubicBezTo>
                    <a:pt x="1290" y="2001"/>
                    <a:pt x="1267" y="2024"/>
                    <a:pt x="1244" y="2009"/>
                  </a:cubicBezTo>
                  <a:cubicBezTo>
                    <a:pt x="1206" y="1979"/>
                    <a:pt x="1191" y="1917"/>
                    <a:pt x="1145" y="1879"/>
                  </a:cubicBezTo>
                  <a:cubicBezTo>
                    <a:pt x="1130" y="1872"/>
                    <a:pt x="1100" y="1887"/>
                    <a:pt x="1077" y="1887"/>
                  </a:cubicBezTo>
                  <a:cubicBezTo>
                    <a:pt x="1054" y="1879"/>
                    <a:pt x="1046" y="1849"/>
                    <a:pt x="1031" y="1849"/>
                  </a:cubicBezTo>
                  <a:cubicBezTo>
                    <a:pt x="1008" y="1849"/>
                    <a:pt x="1000" y="1879"/>
                    <a:pt x="985" y="1872"/>
                  </a:cubicBezTo>
                  <a:cubicBezTo>
                    <a:pt x="931" y="1856"/>
                    <a:pt x="886" y="1826"/>
                    <a:pt x="840" y="1787"/>
                  </a:cubicBezTo>
                  <a:cubicBezTo>
                    <a:pt x="817" y="1772"/>
                    <a:pt x="794" y="1757"/>
                    <a:pt x="779" y="1734"/>
                  </a:cubicBezTo>
                  <a:cubicBezTo>
                    <a:pt x="771" y="1719"/>
                    <a:pt x="802" y="1711"/>
                    <a:pt x="802" y="1696"/>
                  </a:cubicBezTo>
                  <a:cubicBezTo>
                    <a:pt x="802" y="1681"/>
                    <a:pt x="771" y="1673"/>
                    <a:pt x="771" y="1658"/>
                  </a:cubicBezTo>
                  <a:cubicBezTo>
                    <a:pt x="763" y="1635"/>
                    <a:pt x="756" y="1604"/>
                    <a:pt x="771" y="1581"/>
                  </a:cubicBezTo>
                  <a:cubicBezTo>
                    <a:pt x="786" y="1566"/>
                    <a:pt x="832" y="1597"/>
                    <a:pt x="840" y="1574"/>
                  </a:cubicBezTo>
                  <a:cubicBezTo>
                    <a:pt x="863" y="1505"/>
                    <a:pt x="817" y="1436"/>
                    <a:pt x="840" y="1368"/>
                  </a:cubicBezTo>
                  <a:cubicBezTo>
                    <a:pt x="847" y="1345"/>
                    <a:pt x="878" y="1406"/>
                    <a:pt x="901" y="1406"/>
                  </a:cubicBezTo>
                  <a:cubicBezTo>
                    <a:pt x="916" y="1406"/>
                    <a:pt x="916" y="1375"/>
                    <a:pt x="939" y="1368"/>
                  </a:cubicBezTo>
                  <a:cubicBezTo>
                    <a:pt x="947" y="1360"/>
                    <a:pt x="977" y="1368"/>
                    <a:pt x="985" y="1352"/>
                  </a:cubicBezTo>
                  <a:cubicBezTo>
                    <a:pt x="992" y="1329"/>
                    <a:pt x="985" y="1291"/>
                    <a:pt x="977" y="1268"/>
                  </a:cubicBezTo>
                  <a:cubicBezTo>
                    <a:pt x="962" y="1245"/>
                    <a:pt x="939" y="1222"/>
                    <a:pt x="916" y="1222"/>
                  </a:cubicBezTo>
                  <a:cubicBezTo>
                    <a:pt x="832" y="1237"/>
                    <a:pt x="763" y="1329"/>
                    <a:pt x="679" y="1322"/>
                  </a:cubicBezTo>
                  <a:cubicBezTo>
                    <a:pt x="641" y="1314"/>
                    <a:pt x="687" y="1237"/>
                    <a:pt x="672" y="1199"/>
                  </a:cubicBezTo>
                  <a:cubicBezTo>
                    <a:pt x="664" y="1176"/>
                    <a:pt x="641" y="1161"/>
                    <a:pt x="626" y="1146"/>
                  </a:cubicBezTo>
                  <a:cubicBezTo>
                    <a:pt x="611" y="1131"/>
                    <a:pt x="595" y="1115"/>
                    <a:pt x="580" y="1123"/>
                  </a:cubicBezTo>
                  <a:cubicBezTo>
                    <a:pt x="565" y="1123"/>
                    <a:pt x="565" y="1146"/>
                    <a:pt x="550" y="1154"/>
                  </a:cubicBezTo>
                  <a:cubicBezTo>
                    <a:pt x="496" y="1176"/>
                    <a:pt x="450" y="1192"/>
                    <a:pt x="389" y="1207"/>
                  </a:cubicBezTo>
                  <a:cubicBezTo>
                    <a:pt x="381" y="1207"/>
                    <a:pt x="374" y="1184"/>
                    <a:pt x="366" y="1176"/>
                  </a:cubicBezTo>
                  <a:cubicBezTo>
                    <a:pt x="343" y="1176"/>
                    <a:pt x="320" y="1176"/>
                    <a:pt x="313" y="1192"/>
                  </a:cubicBezTo>
                  <a:cubicBezTo>
                    <a:pt x="305" y="1207"/>
                    <a:pt x="343" y="1230"/>
                    <a:pt x="328" y="1237"/>
                  </a:cubicBezTo>
                  <a:cubicBezTo>
                    <a:pt x="297" y="1253"/>
                    <a:pt x="259" y="1230"/>
                    <a:pt x="229" y="1237"/>
                  </a:cubicBezTo>
                  <a:cubicBezTo>
                    <a:pt x="213" y="1245"/>
                    <a:pt x="198" y="1253"/>
                    <a:pt x="183" y="1268"/>
                  </a:cubicBezTo>
                  <a:cubicBezTo>
                    <a:pt x="175" y="1276"/>
                    <a:pt x="183" y="1291"/>
                    <a:pt x="175" y="1306"/>
                  </a:cubicBezTo>
                  <a:cubicBezTo>
                    <a:pt x="168" y="1314"/>
                    <a:pt x="152" y="1306"/>
                    <a:pt x="137" y="1306"/>
                  </a:cubicBezTo>
                  <a:lnTo>
                    <a:pt x="137" y="1306"/>
                  </a:lnTo>
                  <a:cubicBezTo>
                    <a:pt x="114" y="1299"/>
                    <a:pt x="76" y="1299"/>
                    <a:pt x="76" y="1268"/>
                  </a:cubicBezTo>
                  <a:cubicBezTo>
                    <a:pt x="68" y="1230"/>
                    <a:pt x="129" y="1199"/>
                    <a:pt x="122" y="1154"/>
                  </a:cubicBezTo>
                  <a:cubicBezTo>
                    <a:pt x="122" y="1131"/>
                    <a:pt x="76" y="1138"/>
                    <a:pt x="61" y="1115"/>
                  </a:cubicBezTo>
                  <a:cubicBezTo>
                    <a:pt x="53" y="1108"/>
                    <a:pt x="53" y="1093"/>
                    <a:pt x="68" y="1085"/>
                  </a:cubicBezTo>
                  <a:cubicBezTo>
                    <a:pt x="114" y="1070"/>
                    <a:pt x="160" y="1054"/>
                    <a:pt x="213" y="1039"/>
                  </a:cubicBezTo>
                  <a:cubicBezTo>
                    <a:pt x="236" y="1039"/>
                    <a:pt x="282" y="1070"/>
                    <a:pt x="282" y="1039"/>
                  </a:cubicBezTo>
                  <a:cubicBezTo>
                    <a:pt x="290" y="1008"/>
                    <a:pt x="252" y="978"/>
                    <a:pt x="229" y="955"/>
                  </a:cubicBezTo>
                  <a:cubicBezTo>
                    <a:pt x="213" y="940"/>
                    <a:pt x="191" y="932"/>
                    <a:pt x="175" y="917"/>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72" name="Freeform 142"/>
            <p:cNvSpPr>
              <a:spLocks noChangeArrowheads="1"/>
            </p:cNvSpPr>
            <p:nvPr/>
          </p:nvSpPr>
          <p:spPr bwMode="auto">
            <a:xfrm>
              <a:off x="5843208" y="4219576"/>
              <a:ext cx="682581" cy="461963"/>
            </a:xfrm>
            <a:custGeom>
              <a:avLst/>
              <a:gdLst>
                <a:gd name="T0" fmla="*/ 0 w 1894"/>
                <a:gd name="T1" fmla="*/ 1085 h 1284"/>
                <a:gd name="T2" fmla="*/ 0 w 1894"/>
                <a:gd name="T3" fmla="*/ 1085 h 1284"/>
                <a:gd name="T4" fmla="*/ 38 w 1894"/>
                <a:gd name="T5" fmla="*/ 1016 h 1284"/>
                <a:gd name="T6" fmla="*/ 161 w 1894"/>
                <a:gd name="T7" fmla="*/ 1008 h 1284"/>
                <a:gd name="T8" fmla="*/ 122 w 1894"/>
                <a:gd name="T9" fmla="*/ 970 h 1284"/>
                <a:gd name="T10" fmla="*/ 168 w 1894"/>
                <a:gd name="T11" fmla="*/ 932 h 1284"/>
                <a:gd name="T12" fmla="*/ 168 w 1894"/>
                <a:gd name="T13" fmla="*/ 932 h 1284"/>
                <a:gd name="T14" fmla="*/ 252 w 1894"/>
                <a:gd name="T15" fmla="*/ 917 h 1284"/>
                <a:gd name="T16" fmla="*/ 267 w 1894"/>
                <a:gd name="T17" fmla="*/ 863 h 1284"/>
                <a:gd name="T18" fmla="*/ 306 w 1894"/>
                <a:gd name="T19" fmla="*/ 856 h 1284"/>
                <a:gd name="T20" fmla="*/ 321 w 1894"/>
                <a:gd name="T21" fmla="*/ 894 h 1284"/>
                <a:gd name="T22" fmla="*/ 458 w 1894"/>
                <a:gd name="T23" fmla="*/ 894 h 1284"/>
                <a:gd name="T24" fmla="*/ 512 w 1894"/>
                <a:gd name="T25" fmla="*/ 917 h 1284"/>
                <a:gd name="T26" fmla="*/ 580 w 1894"/>
                <a:gd name="T27" fmla="*/ 894 h 1284"/>
                <a:gd name="T28" fmla="*/ 588 w 1894"/>
                <a:gd name="T29" fmla="*/ 848 h 1284"/>
                <a:gd name="T30" fmla="*/ 634 w 1894"/>
                <a:gd name="T31" fmla="*/ 817 h 1284"/>
                <a:gd name="T32" fmla="*/ 688 w 1894"/>
                <a:gd name="T33" fmla="*/ 833 h 1284"/>
                <a:gd name="T34" fmla="*/ 711 w 1894"/>
                <a:gd name="T35" fmla="*/ 825 h 1284"/>
                <a:gd name="T36" fmla="*/ 695 w 1894"/>
                <a:gd name="T37" fmla="*/ 787 h 1284"/>
                <a:gd name="T38" fmla="*/ 756 w 1894"/>
                <a:gd name="T39" fmla="*/ 756 h 1284"/>
                <a:gd name="T40" fmla="*/ 749 w 1894"/>
                <a:gd name="T41" fmla="*/ 680 h 1284"/>
                <a:gd name="T42" fmla="*/ 711 w 1894"/>
                <a:gd name="T43" fmla="*/ 642 h 1284"/>
                <a:gd name="T44" fmla="*/ 611 w 1894"/>
                <a:gd name="T45" fmla="*/ 634 h 1284"/>
                <a:gd name="T46" fmla="*/ 611 w 1894"/>
                <a:gd name="T47" fmla="*/ 588 h 1284"/>
                <a:gd name="T48" fmla="*/ 573 w 1894"/>
                <a:gd name="T49" fmla="*/ 558 h 1284"/>
                <a:gd name="T50" fmla="*/ 611 w 1894"/>
                <a:gd name="T51" fmla="*/ 497 h 1284"/>
                <a:gd name="T52" fmla="*/ 665 w 1894"/>
                <a:gd name="T53" fmla="*/ 512 h 1284"/>
                <a:gd name="T54" fmla="*/ 703 w 1894"/>
                <a:gd name="T55" fmla="*/ 489 h 1284"/>
                <a:gd name="T56" fmla="*/ 726 w 1894"/>
                <a:gd name="T57" fmla="*/ 397 h 1284"/>
                <a:gd name="T58" fmla="*/ 764 w 1894"/>
                <a:gd name="T59" fmla="*/ 352 h 1284"/>
                <a:gd name="T60" fmla="*/ 802 w 1894"/>
                <a:gd name="T61" fmla="*/ 268 h 1284"/>
                <a:gd name="T62" fmla="*/ 802 w 1894"/>
                <a:gd name="T63" fmla="*/ 268 h 1284"/>
                <a:gd name="T64" fmla="*/ 1359 w 1894"/>
                <a:gd name="T65" fmla="*/ 23 h 1284"/>
                <a:gd name="T66" fmla="*/ 1473 w 1894"/>
                <a:gd name="T67" fmla="*/ 145 h 1284"/>
                <a:gd name="T68" fmla="*/ 1603 w 1894"/>
                <a:gd name="T69" fmla="*/ 352 h 1284"/>
                <a:gd name="T70" fmla="*/ 1786 w 1894"/>
                <a:gd name="T71" fmla="*/ 550 h 1284"/>
                <a:gd name="T72" fmla="*/ 1672 w 1894"/>
                <a:gd name="T73" fmla="*/ 649 h 1284"/>
                <a:gd name="T74" fmla="*/ 1458 w 1894"/>
                <a:gd name="T75" fmla="*/ 764 h 1284"/>
                <a:gd name="T76" fmla="*/ 1305 w 1894"/>
                <a:gd name="T77" fmla="*/ 703 h 1284"/>
                <a:gd name="T78" fmla="*/ 1046 w 1894"/>
                <a:gd name="T79" fmla="*/ 871 h 1284"/>
                <a:gd name="T80" fmla="*/ 946 w 1894"/>
                <a:gd name="T81" fmla="*/ 963 h 1284"/>
                <a:gd name="T82" fmla="*/ 900 w 1894"/>
                <a:gd name="T83" fmla="*/ 1108 h 1284"/>
                <a:gd name="T84" fmla="*/ 787 w 1894"/>
                <a:gd name="T85" fmla="*/ 1138 h 1284"/>
                <a:gd name="T86" fmla="*/ 603 w 1894"/>
                <a:gd name="T87" fmla="*/ 1199 h 1284"/>
                <a:gd name="T88" fmla="*/ 519 w 1894"/>
                <a:gd name="T89" fmla="*/ 1238 h 1284"/>
                <a:gd name="T90" fmla="*/ 390 w 1894"/>
                <a:gd name="T91" fmla="*/ 1199 h 1284"/>
                <a:gd name="T92" fmla="*/ 214 w 1894"/>
                <a:gd name="T93" fmla="*/ 1146 h 1284"/>
                <a:gd name="T94" fmla="*/ 46 w 1894"/>
                <a:gd name="T95" fmla="*/ 1161 h 1284"/>
                <a:gd name="T96" fmla="*/ 46 w 1894"/>
                <a:gd name="T97" fmla="*/ 1161 h 1284"/>
                <a:gd name="T98" fmla="*/ 0 w 1894"/>
                <a:gd name="T99" fmla="*/ 1085 h 1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894" h="1284">
                  <a:moveTo>
                    <a:pt x="0" y="1085"/>
                  </a:moveTo>
                  <a:lnTo>
                    <a:pt x="0" y="1085"/>
                  </a:lnTo>
                  <a:cubicBezTo>
                    <a:pt x="15" y="1062"/>
                    <a:pt x="15" y="1024"/>
                    <a:pt x="38" y="1016"/>
                  </a:cubicBezTo>
                  <a:cubicBezTo>
                    <a:pt x="76" y="993"/>
                    <a:pt x="130" y="1024"/>
                    <a:pt x="161" y="1008"/>
                  </a:cubicBezTo>
                  <a:cubicBezTo>
                    <a:pt x="176" y="1001"/>
                    <a:pt x="122" y="993"/>
                    <a:pt x="122" y="970"/>
                  </a:cubicBezTo>
                  <a:cubicBezTo>
                    <a:pt x="122" y="955"/>
                    <a:pt x="153" y="947"/>
                    <a:pt x="168" y="932"/>
                  </a:cubicBezTo>
                  <a:lnTo>
                    <a:pt x="168" y="932"/>
                  </a:lnTo>
                  <a:cubicBezTo>
                    <a:pt x="199" y="924"/>
                    <a:pt x="229" y="932"/>
                    <a:pt x="252" y="917"/>
                  </a:cubicBezTo>
                  <a:cubicBezTo>
                    <a:pt x="267" y="902"/>
                    <a:pt x="252" y="879"/>
                    <a:pt x="267" y="863"/>
                  </a:cubicBezTo>
                  <a:cubicBezTo>
                    <a:pt x="275" y="856"/>
                    <a:pt x="290" y="856"/>
                    <a:pt x="306" y="856"/>
                  </a:cubicBezTo>
                  <a:cubicBezTo>
                    <a:pt x="313" y="863"/>
                    <a:pt x="313" y="886"/>
                    <a:pt x="321" y="894"/>
                  </a:cubicBezTo>
                  <a:cubicBezTo>
                    <a:pt x="367" y="902"/>
                    <a:pt x="413" y="886"/>
                    <a:pt x="458" y="894"/>
                  </a:cubicBezTo>
                  <a:cubicBezTo>
                    <a:pt x="481" y="894"/>
                    <a:pt x="497" y="917"/>
                    <a:pt x="512" y="917"/>
                  </a:cubicBezTo>
                  <a:cubicBezTo>
                    <a:pt x="535" y="917"/>
                    <a:pt x="565" y="909"/>
                    <a:pt x="580" y="894"/>
                  </a:cubicBezTo>
                  <a:cubicBezTo>
                    <a:pt x="596" y="886"/>
                    <a:pt x="580" y="856"/>
                    <a:pt x="588" y="848"/>
                  </a:cubicBezTo>
                  <a:cubicBezTo>
                    <a:pt x="596" y="833"/>
                    <a:pt x="619" y="825"/>
                    <a:pt x="634" y="817"/>
                  </a:cubicBezTo>
                  <a:cubicBezTo>
                    <a:pt x="649" y="817"/>
                    <a:pt x="672" y="833"/>
                    <a:pt x="688" y="833"/>
                  </a:cubicBezTo>
                  <a:cubicBezTo>
                    <a:pt x="695" y="833"/>
                    <a:pt x="711" y="833"/>
                    <a:pt x="711" y="825"/>
                  </a:cubicBezTo>
                  <a:cubicBezTo>
                    <a:pt x="711" y="810"/>
                    <a:pt x="688" y="795"/>
                    <a:pt x="695" y="787"/>
                  </a:cubicBezTo>
                  <a:cubicBezTo>
                    <a:pt x="703" y="764"/>
                    <a:pt x="749" y="779"/>
                    <a:pt x="756" y="756"/>
                  </a:cubicBezTo>
                  <a:cubicBezTo>
                    <a:pt x="772" y="733"/>
                    <a:pt x="756" y="703"/>
                    <a:pt x="749" y="680"/>
                  </a:cubicBezTo>
                  <a:cubicBezTo>
                    <a:pt x="741" y="665"/>
                    <a:pt x="726" y="649"/>
                    <a:pt x="711" y="642"/>
                  </a:cubicBezTo>
                  <a:cubicBezTo>
                    <a:pt x="680" y="627"/>
                    <a:pt x="642" y="649"/>
                    <a:pt x="611" y="634"/>
                  </a:cubicBezTo>
                  <a:cubicBezTo>
                    <a:pt x="596" y="627"/>
                    <a:pt x="611" y="604"/>
                    <a:pt x="611" y="588"/>
                  </a:cubicBezTo>
                  <a:cubicBezTo>
                    <a:pt x="603" y="573"/>
                    <a:pt x="573" y="573"/>
                    <a:pt x="573" y="558"/>
                  </a:cubicBezTo>
                  <a:cubicBezTo>
                    <a:pt x="573" y="535"/>
                    <a:pt x="596" y="512"/>
                    <a:pt x="611" y="497"/>
                  </a:cubicBezTo>
                  <a:cubicBezTo>
                    <a:pt x="626" y="489"/>
                    <a:pt x="649" y="512"/>
                    <a:pt x="665" y="512"/>
                  </a:cubicBezTo>
                  <a:cubicBezTo>
                    <a:pt x="680" y="504"/>
                    <a:pt x="695" y="504"/>
                    <a:pt x="703" y="489"/>
                  </a:cubicBezTo>
                  <a:cubicBezTo>
                    <a:pt x="718" y="466"/>
                    <a:pt x="711" y="428"/>
                    <a:pt x="726" y="397"/>
                  </a:cubicBezTo>
                  <a:cubicBezTo>
                    <a:pt x="733" y="374"/>
                    <a:pt x="756" y="367"/>
                    <a:pt x="764" y="352"/>
                  </a:cubicBezTo>
                  <a:cubicBezTo>
                    <a:pt x="772" y="329"/>
                    <a:pt x="756" y="290"/>
                    <a:pt x="802" y="268"/>
                  </a:cubicBezTo>
                  <a:lnTo>
                    <a:pt x="802" y="268"/>
                  </a:lnTo>
                  <a:cubicBezTo>
                    <a:pt x="992" y="268"/>
                    <a:pt x="1175" y="23"/>
                    <a:pt x="1359" y="23"/>
                  </a:cubicBezTo>
                  <a:cubicBezTo>
                    <a:pt x="1481" y="23"/>
                    <a:pt x="1488" y="0"/>
                    <a:pt x="1473" y="145"/>
                  </a:cubicBezTo>
                  <a:cubicBezTo>
                    <a:pt x="1466" y="252"/>
                    <a:pt x="1481" y="344"/>
                    <a:pt x="1603" y="352"/>
                  </a:cubicBezTo>
                  <a:cubicBezTo>
                    <a:pt x="1664" y="367"/>
                    <a:pt x="1893" y="497"/>
                    <a:pt x="1786" y="550"/>
                  </a:cubicBezTo>
                  <a:cubicBezTo>
                    <a:pt x="1748" y="565"/>
                    <a:pt x="1710" y="627"/>
                    <a:pt x="1672" y="649"/>
                  </a:cubicBezTo>
                  <a:cubicBezTo>
                    <a:pt x="1634" y="688"/>
                    <a:pt x="1504" y="756"/>
                    <a:pt x="1458" y="764"/>
                  </a:cubicBezTo>
                  <a:cubicBezTo>
                    <a:pt x="1359" y="772"/>
                    <a:pt x="1374" y="733"/>
                    <a:pt x="1305" y="703"/>
                  </a:cubicBezTo>
                  <a:cubicBezTo>
                    <a:pt x="1252" y="680"/>
                    <a:pt x="1091" y="840"/>
                    <a:pt x="1046" y="871"/>
                  </a:cubicBezTo>
                  <a:cubicBezTo>
                    <a:pt x="1015" y="894"/>
                    <a:pt x="962" y="932"/>
                    <a:pt x="946" y="963"/>
                  </a:cubicBezTo>
                  <a:cubicBezTo>
                    <a:pt x="923" y="1016"/>
                    <a:pt x="954" y="1062"/>
                    <a:pt x="900" y="1108"/>
                  </a:cubicBezTo>
                  <a:cubicBezTo>
                    <a:pt x="877" y="1138"/>
                    <a:pt x="825" y="1154"/>
                    <a:pt x="787" y="1138"/>
                  </a:cubicBezTo>
                  <a:cubicBezTo>
                    <a:pt x="741" y="1123"/>
                    <a:pt x="642" y="1177"/>
                    <a:pt x="603" y="1199"/>
                  </a:cubicBezTo>
                  <a:cubicBezTo>
                    <a:pt x="565" y="1207"/>
                    <a:pt x="588" y="1283"/>
                    <a:pt x="519" y="1238"/>
                  </a:cubicBezTo>
                  <a:cubicBezTo>
                    <a:pt x="489" y="1215"/>
                    <a:pt x="428" y="1199"/>
                    <a:pt x="390" y="1199"/>
                  </a:cubicBezTo>
                  <a:cubicBezTo>
                    <a:pt x="321" y="1192"/>
                    <a:pt x="290" y="1146"/>
                    <a:pt x="214" y="1146"/>
                  </a:cubicBezTo>
                  <a:cubicBezTo>
                    <a:pt x="161" y="1146"/>
                    <a:pt x="99" y="1161"/>
                    <a:pt x="46" y="1161"/>
                  </a:cubicBezTo>
                  <a:lnTo>
                    <a:pt x="46" y="1161"/>
                  </a:lnTo>
                  <a:cubicBezTo>
                    <a:pt x="0" y="1085"/>
                    <a:pt x="0" y="1085"/>
                    <a:pt x="0" y="1085"/>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73" name="Freeform 143"/>
            <p:cNvSpPr>
              <a:spLocks noChangeArrowheads="1"/>
            </p:cNvSpPr>
            <p:nvPr/>
          </p:nvSpPr>
          <p:spPr bwMode="auto">
            <a:xfrm>
              <a:off x="5765424" y="4471988"/>
              <a:ext cx="173027" cy="138112"/>
            </a:xfrm>
            <a:custGeom>
              <a:avLst/>
              <a:gdLst>
                <a:gd name="T0" fmla="*/ 214 w 482"/>
                <a:gd name="T1" fmla="*/ 382 h 383"/>
                <a:gd name="T2" fmla="*/ 214 w 482"/>
                <a:gd name="T3" fmla="*/ 382 h 383"/>
                <a:gd name="T4" fmla="*/ 252 w 482"/>
                <a:gd name="T5" fmla="*/ 313 h 383"/>
                <a:gd name="T6" fmla="*/ 375 w 482"/>
                <a:gd name="T7" fmla="*/ 305 h 383"/>
                <a:gd name="T8" fmla="*/ 336 w 482"/>
                <a:gd name="T9" fmla="*/ 267 h 383"/>
                <a:gd name="T10" fmla="*/ 382 w 482"/>
                <a:gd name="T11" fmla="*/ 229 h 383"/>
                <a:gd name="T12" fmla="*/ 382 w 482"/>
                <a:gd name="T13" fmla="*/ 229 h 383"/>
                <a:gd name="T14" fmla="*/ 375 w 482"/>
                <a:gd name="T15" fmla="*/ 153 h 383"/>
                <a:gd name="T16" fmla="*/ 443 w 482"/>
                <a:gd name="T17" fmla="*/ 114 h 383"/>
                <a:gd name="T18" fmla="*/ 474 w 482"/>
                <a:gd name="T19" fmla="*/ 53 h 383"/>
                <a:gd name="T20" fmla="*/ 420 w 482"/>
                <a:gd name="T21" fmla="*/ 30 h 383"/>
                <a:gd name="T22" fmla="*/ 390 w 482"/>
                <a:gd name="T23" fmla="*/ 53 h 383"/>
                <a:gd name="T24" fmla="*/ 352 w 482"/>
                <a:gd name="T25" fmla="*/ 46 h 383"/>
                <a:gd name="T26" fmla="*/ 321 w 482"/>
                <a:gd name="T27" fmla="*/ 76 h 383"/>
                <a:gd name="T28" fmla="*/ 229 w 482"/>
                <a:gd name="T29" fmla="*/ 61 h 383"/>
                <a:gd name="T30" fmla="*/ 199 w 482"/>
                <a:gd name="T31" fmla="*/ 15 h 383"/>
                <a:gd name="T32" fmla="*/ 176 w 482"/>
                <a:gd name="T33" fmla="*/ 7 h 383"/>
                <a:gd name="T34" fmla="*/ 69 w 482"/>
                <a:gd name="T35" fmla="*/ 53 h 383"/>
                <a:gd name="T36" fmla="*/ 69 w 482"/>
                <a:gd name="T37" fmla="*/ 53 h 383"/>
                <a:gd name="T38" fmla="*/ 31 w 482"/>
                <a:gd name="T39" fmla="*/ 92 h 383"/>
                <a:gd name="T40" fmla="*/ 31 w 482"/>
                <a:gd name="T41" fmla="*/ 176 h 383"/>
                <a:gd name="T42" fmla="*/ 31 w 482"/>
                <a:gd name="T43" fmla="*/ 214 h 383"/>
                <a:gd name="T44" fmla="*/ 0 w 482"/>
                <a:gd name="T45" fmla="*/ 229 h 383"/>
                <a:gd name="T46" fmla="*/ 16 w 482"/>
                <a:gd name="T47" fmla="*/ 267 h 383"/>
                <a:gd name="T48" fmla="*/ 107 w 482"/>
                <a:gd name="T49" fmla="*/ 305 h 383"/>
                <a:gd name="T50" fmla="*/ 107 w 482"/>
                <a:gd name="T51" fmla="*/ 305 h 383"/>
                <a:gd name="T52" fmla="*/ 214 w 482"/>
                <a:gd name="T53" fmla="*/ 382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82" h="383">
                  <a:moveTo>
                    <a:pt x="214" y="382"/>
                  </a:moveTo>
                  <a:lnTo>
                    <a:pt x="214" y="382"/>
                  </a:lnTo>
                  <a:cubicBezTo>
                    <a:pt x="229" y="359"/>
                    <a:pt x="229" y="321"/>
                    <a:pt x="252" y="313"/>
                  </a:cubicBezTo>
                  <a:cubicBezTo>
                    <a:pt x="290" y="290"/>
                    <a:pt x="344" y="321"/>
                    <a:pt x="375" y="305"/>
                  </a:cubicBezTo>
                  <a:cubicBezTo>
                    <a:pt x="390" y="298"/>
                    <a:pt x="336" y="290"/>
                    <a:pt x="336" y="267"/>
                  </a:cubicBezTo>
                  <a:cubicBezTo>
                    <a:pt x="336" y="252"/>
                    <a:pt x="367" y="244"/>
                    <a:pt x="382" y="229"/>
                  </a:cubicBezTo>
                  <a:lnTo>
                    <a:pt x="382" y="229"/>
                  </a:lnTo>
                  <a:cubicBezTo>
                    <a:pt x="382" y="206"/>
                    <a:pt x="359" y="176"/>
                    <a:pt x="375" y="153"/>
                  </a:cubicBezTo>
                  <a:cubicBezTo>
                    <a:pt x="382" y="130"/>
                    <a:pt x="428" y="137"/>
                    <a:pt x="443" y="114"/>
                  </a:cubicBezTo>
                  <a:cubicBezTo>
                    <a:pt x="458" y="99"/>
                    <a:pt x="481" y="76"/>
                    <a:pt x="474" y="53"/>
                  </a:cubicBezTo>
                  <a:cubicBezTo>
                    <a:pt x="474" y="30"/>
                    <a:pt x="443" y="30"/>
                    <a:pt x="420" y="30"/>
                  </a:cubicBezTo>
                  <a:cubicBezTo>
                    <a:pt x="405" y="30"/>
                    <a:pt x="405" y="53"/>
                    <a:pt x="390" y="53"/>
                  </a:cubicBezTo>
                  <a:cubicBezTo>
                    <a:pt x="375" y="53"/>
                    <a:pt x="359" y="46"/>
                    <a:pt x="352" y="46"/>
                  </a:cubicBezTo>
                  <a:cubicBezTo>
                    <a:pt x="336" y="53"/>
                    <a:pt x="336" y="76"/>
                    <a:pt x="321" y="76"/>
                  </a:cubicBezTo>
                  <a:cubicBezTo>
                    <a:pt x="290" y="76"/>
                    <a:pt x="260" y="76"/>
                    <a:pt x="229" y="61"/>
                  </a:cubicBezTo>
                  <a:cubicBezTo>
                    <a:pt x="214" y="53"/>
                    <a:pt x="214" y="30"/>
                    <a:pt x="199" y="15"/>
                  </a:cubicBezTo>
                  <a:cubicBezTo>
                    <a:pt x="191" y="7"/>
                    <a:pt x="183" y="0"/>
                    <a:pt x="176" y="7"/>
                  </a:cubicBezTo>
                  <a:cubicBezTo>
                    <a:pt x="138" y="15"/>
                    <a:pt x="107" y="38"/>
                    <a:pt x="69" y="53"/>
                  </a:cubicBezTo>
                  <a:lnTo>
                    <a:pt x="69" y="53"/>
                  </a:lnTo>
                  <a:cubicBezTo>
                    <a:pt x="61" y="69"/>
                    <a:pt x="38" y="76"/>
                    <a:pt x="31" y="92"/>
                  </a:cubicBezTo>
                  <a:cubicBezTo>
                    <a:pt x="23" y="122"/>
                    <a:pt x="31" y="145"/>
                    <a:pt x="31" y="176"/>
                  </a:cubicBezTo>
                  <a:cubicBezTo>
                    <a:pt x="31" y="191"/>
                    <a:pt x="31" y="206"/>
                    <a:pt x="31" y="214"/>
                  </a:cubicBezTo>
                  <a:cubicBezTo>
                    <a:pt x="23" y="229"/>
                    <a:pt x="8" y="221"/>
                    <a:pt x="0" y="229"/>
                  </a:cubicBezTo>
                  <a:cubicBezTo>
                    <a:pt x="0" y="244"/>
                    <a:pt x="8" y="260"/>
                    <a:pt x="16" y="267"/>
                  </a:cubicBezTo>
                  <a:cubicBezTo>
                    <a:pt x="38" y="282"/>
                    <a:pt x="77" y="290"/>
                    <a:pt x="107" y="305"/>
                  </a:cubicBezTo>
                  <a:lnTo>
                    <a:pt x="107" y="305"/>
                  </a:lnTo>
                  <a:cubicBezTo>
                    <a:pt x="214" y="382"/>
                    <a:pt x="214" y="382"/>
                    <a:pt x="214" y="382"/>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74" name="Freeform 144"/>
            <p:cNvSpPr>
              <a:spLocks noChangeArrowheads="1"/>
            </p:cNvSpPr>
            <p:nvPr/>
          </p:nvSpPr>
          <p:spPr bwMode="auto">
            <a:xfrm>
              <a:off x="5219360" y="4133851"/>
              <a:ext cx="588925" cy="588963"/>
            </a:xfrm>
            <a:custGeom>
              <a:avLst/>
              <a:gdLst>
                <a:gd name="T0" fmla="*/ 489 w 1636"/>
                <a:gd name="T1" fmla="*/ 1291 h 1636"/>
                <a:gd name="T2" fmla="*/ 596 w 1636"/>
                <a:gd name="T3" fmla="*/ 1314 h 1636"/>
                <a:gd name="T4" fmla="*/ 680 w 1636"/>
                <a:gd name="T5" fmla="*/ 1352 h 1636"/>
                <a:gd name="T6" fmla="*/ 672 w 1636"/>
                <a:gd name="T7" fmla="*/ 1497 h 1636"/>
                <a:gd name="T8" fmla="*/ 749 w 1636"/>
                <a:gd name="T9" fmla="*/ 1574 h 1636"/>
                <a:gd name="T10" fmla="*/ 779 w 1636"/>
                <a:gd name="T11" fmla="*/ 1589 h 1636"/>
                <a:gd name="T12" fmla="*/ 894 w 1636"/>
                <a:gd name="T13" fmla="*/ 1620 h 1636"/>
                <a:gd name="T14" fmla="*/ 986 w 1636"/>
                <a:gd name="T15" fmla="*/ 1574 h 1636"/>
                <a:gd name="T16" fmla="*/ 955 w 1636"/>
                <a:gd name="T17" fmla="*/ 1452 h 1636"/>
                <a:gd name="T18" fmla="*/ 1024 w 1636"/>
                <a:gd name="T19" fmla="*/ 1459 h 1636"/>
                <a:gd name="T20" fmla="*/ 1108 w 1636"/>
                <a:gd name="T21" fmla="*/ 1482 h 1636"/>
                <a:gd name="T22" fmla="*/ 1176 w 1636"/>
                <a:gd name="T23" fmla="*/ 1490 h 1636"/>
                <a:gd name="T24" fmla="*/ 1245 w 1636"/>
                <a:gd name="T25" fmla="*/ 1467 h 1636"/>
                <a:gd name="T26" fmla="*/ 1375 w 1636"/>
                <a:gd name="T27" fmla="*/ 1436 h 1636"/>
                <a:gd name="T28" fmla="*/ 1406 w 1636"/>
                <a:gd name="T29" fmla="*/ 1398 h 1636"/>
                <a:gd name="T30" fmla="*/ 1612 w 1636"/>
                <a:gd name="T31" fmla="*/ 1391 h 1636"/>
                <a:gd name="T32" fmla="*/ 1589 w 1636"/>
                <a:gd name="T33" fmla="*/ 1322 h 1636"/>
                <a:gd name="T34" fmla="*/ 1627 w 1636"/>
                <a:gd name="T35" fmla="*/ 1245 h 1636"/>
                <a:gd name="T36" fmla="*/ 1520 w 1636"/>
                <a:gd name="T37" fmla="*/ 1169 h 1636"/>
                <a:gd name="T38" fmla="*/ 1551 w 1636"/>
                <a:gd name="T39" fmla="*/ 1116 h 1636"/>
                <a:gd name="T40" fmla="*/ 1589 w 1636"/>
                <a:gd name="T41" fmla="*/ 993 h 1636"/>
                <a:gd name="T42" fmla="*/ 1566 w 1636"/>
                <a:gd name="T43" fmla="*/ 909 h 1636"/>
                <a:gd name="T44" fmla="*/ 1497 w 1636"/>
                <a:gd name="T45" fmla="*/ 894 h 1636"/>
                <a:gd name="T46" fmla="*/ 1329 w 1636"/>
                <a:gd name="T47" fmla="*/ 764 h 1636"/>
                <a:gd name="T48" fmla="*/ 1215 w 1636"/>
                <a:gd name="T49" fmla="*/ 734 h 1636"/>
                <a:gd name="T50" fmla="*/ 1024 w 1636"/>
                <a:gd name="T51" fmla="*/ 672 h 1636"/>
                <a:gd name="T52" fmla="*/ 986 w 1636"/>
                <a:gd name="T53" fmla="*/ 581 h 1636"/>
                <a:gd name="T54" fmla="*/ 955 w 1636"/>
                <a:gd name="T55" fmla="*/ 466 h 1636"/>
                <a:gd name="T56" fmla="*/ 1024 w 1636"/>
                <a:gd name="T57" fmla="*/ 253 h 1636"/>
                <a:gd name="T58" fmla="*/ 1123 w 1636"/>
                <a:gd name="T59" fmla="*/ 253 h 1636"/>
                <a:gd name="T60" fmla="*/ 1161 w 1636"/>
                <a:gd name="T61" fmla="*/ 153 h 1636"/>
                <a:gd name="T62" fmla="*/ 863 w 1636"/>
                <a:gd name="T63" fmla="*/ 207 h 1636"/>
                <a:gd name="T64" fmla="*/ 810 w 1636"/>
                <a:gd name="T65" fmla="*/ 31 h 1636"/>
                <a:gd name="T66" fmla="*/ 734 w 1636"/>
                <a:gd name="T67" fmla="*/ 39 h 1636"/>
                <a:gd name="T68" fmla="*/ 550 w 1636"/>
                <a:gd name="T69" fmla="*/ 61 h 1636"/>
                <a:gd name="T70" fmla="*/ 512 w 1636"/>
                <a:gd name="T71" fmla="*/ 122 h 1636"/>
                <a:gd name="T72" fmla="*/ 367 w 1636"/>
                <a:gd name="T73" fmla="*/ 153 h 1636"/>
                <a:gd name="T74" fmla="*/ 321 w 1636"/>
                <a:gd name="T75" fmla="*/ 191 h 1636"/>
                <a:gd name="T76" fmla="*/ 275 w 1636"/>
                <a:gd name="T77" fmla="*/ 237 h 1636"/>
                <a:gd name="T78" fmla="*/ 191 w 1636"/>
                <a:gd name="T79" fmla="*/ 237 h 1636"/>
                <a:gd name="T80" fmla="*/ 138 w 1636"/>
                <a:gd name="T81" fmla="*/ 298 h 1636"/>
                <a:gd name="T82" fmla="*/ 8 w 1636"/>
                <a:gd name="T83" fmla="*/ 474 h 1636"/>
                <a:gd name="T84" fmla="*/ 100 w 1636"/>
                <a:gd name="T85" fmla="*/ 604 h 1636"/>
                <a:gd name="T86" fmla="*/ 290 w 1636"/>
                <a:gd name="T87" fmla="*/ 611 h 1636"/>
                <a:gd name="T88" fmla="*/ 283 w 1636"/>
                <a:gd name="T89" fmla="*/ 741 h 1636"/>
                <a:gd name="T90" fmla="*/ 252 w 1636"/>
                <a:gd name="T91" fmla="*/ 879 h 1636"/>
                <a:gd name="T92" fmla="*/ 283 w 1636"/>
                <a:gd name="T93" fmla="*/ 1062 h 1636"/>
                <a:gd name="T94" fmla="*/ 443 w 1636"/>
                <a:gd name="T95" fmla="*/ 1207 h 1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636" h="1636">
                  <a:moveTo>
                    <a:pt x="489" y="1291"/>
                  </a:moveTo>
                  <a:lnTo>
                    <a:pt x="489" y="1291"/>
                  </a:lnTo>
                  <a:cubicBezTo>
                    <a:pt x="512" y="1299"/>
                    <a:pt x="535" y="1306"/>
                    <a:pt x="565" y="1314"/>
                  </a:cubicBezTo>
                  <a:cubicBezTo>
                    <a:pt x="573" y="1314"/>
                    <a:pt x="588" y="1306"/>
                    <a:pt x="596" y="1314"/>
                  </a:cubicBezTo>
                  <a:cubicBezTo>
                    <a:pt x="611" y="1314"/>
                    <a:pt x="611" y="1329"/>
                    <a:pt x="627" y="1337"/>
                  </a:cubicBezTo>
                  <a:cubicBezTo>
                    <a:pt x="642" y="1345"/>
                    <a:pt x="672" y="1329"/>
                    <a:pt x="680" y="1352"/>
                  </a:cubicBezTo>
                  <a:cubicBezTo>
                    <a:pt x="688" y="1360"/>
                    <a:pt x="649" y="1360"/>
                    <a:pt x="642" y="1375"/>
                  </a:cubicBezTo>
                  <a:cubicBezTo>
                    <a:pt x="642" y="1421"/>
                    <a:pt x="657" y="1459"/>
                    <a:pt x="672" y="1497"/>
                  </a:cubicBezTo>
                  <a:cubicBezTo>
                    <a:pt x="680" y="1505"/>
                    <a:pt x="695" y="1490"/>
                    <a:pt x="703" y="1497"/>
                  </a:cubicBezTo>
                  <a:cubicBezTo>
                    <a:pt x="726" y="1520"/>
                    <a:pt x="726" y="1551"/>
                    <a:pt x="749" y="1574"/>
                  </a:cubicBezTo>
                  <a:cubicBezTo>
                    <a:pt x="756" y="1581"/>
                    <a:pt x="772" y="1581"/>
                    <a:pt x="779" y="1589"/>
                  </a:cubicBezTo>
                  <a:lnTo>
                    <a:pt x="779" y="1589"/>
                  </a:lnTo>
                  <a:cubicBezTo>
                    <a:pt x="802" y="1581"/>
                    <a:pt x="817" y="1558"/>
                    <a:pt x="840" y="1566"/>
                  </a:cubicBezTo>
                  <a:cubicBezTo>
                    <a:pt x="863" y="1574"/>
                    <a:pt x="871" y="1612"/>
                    <a:pt x="894" y="1620"/>
                  </a:cubicBezTo>
                  <a:cubicBezTo>
                    <a:pt x="901" y="1635"/>
                    <a:pt x="924" y="1635"/>
                    <a:pt x="940" y="1627"/>
                  </a:cubicBezTo>
                  <a:cubicBezTo>
                    <a:pt x="963" y="1620"/>
                    <a:pt x="970" y="1597"/>
                    <a:pt x="986" y="1574"/>
                  </a:cubicBezTo>
                  <a:cubicBezTo>
                    <a:pt x="986" y="1566"/>
                    <a:pt x="986" y="1543"/>
                    <a:pt x="978" y="1528"/>
                  </a:cubicBezTo>
                  <a:cubicBezTo>
                    <a:pt x="978" y="1505"/>
                    <a:pt x="955" y="1475"/>
                    <a:pt x="955" y="1452"/>
                  </a:cubicBezTo>
                  <a:cubicBezTo>
                    <a:pt x="955" y="1444"/>
                    <a:pt x="963" y="1436"/>
                    <a:pt x="970" y="1436"/>
                  </a:cubicBezTo>
                  <a:cubicBezTo>
                    <a:pt x="986" y="1444"/>
                    <a:pt x="1001" y="1459"/>
                    <a:pt x="1024" y="1459"/>
                  </a:cubicBezTo>
                  <a:cubicBezTo>
                    <a:pt x="1031" y="1467"/>
                    <a:pt x="1054" y="1459"/>
                    <a:pt x="1070" y="1459"/>
                  </a:cubicBezTo>
                  <a:cubicBezTo>
                    <a:pt x="1077" y="1467"/>
                    <a:pt x="1092" y="1490"/>
                    <a:pt x="1108" y="1482"/>
                  </a:cubicBezTo>
                  <a:cubicBezTo>
                    <a:pt x="1131" y="1475"/>
                    <a:pt x="1138" y="1436"/>
                    <a:pt x="1161" y="1436"/>
                  </a:cubicBezTo>
                  <a:cubicBezTo>
                    <a:pt x="1176" y="1436"/>
                    <a:pt x="1169" y="1475"/>
                    <a:pt x="1176" y="1490"/>
                  </a:cubicBezTo>
                  <a:lnTo>
                    <a:pt x="1176" y="1490"/>
                  </a:lnTo>
                  <a:cubicBezTo>
                    <a:pt x="1199" y="1482"/>
                    <a:pt x="1222" y="1482"/>
                    <a:pt x="1245" y="1467"/>
                  </a:cubicBezTo>
                  <a:cubicBezTo>
                    <a:pt x="1253" y="1467"/>
                    <a:pt x="1253" y="1444"/>
                    <a:pt x="1261" y="1444"/>
                  </a:cubicBezTo>
                  <a:cubicBezTo>
                    <a:pt x="1299" y="1436"/>
                    <a:pt x="1337" y="1444"/>
                    <a:pt x="1375" y="1436"/>
                  </a:cubicBezTo>
                  <a:lnTo>
                    <a:pt x="1375" y="1436"/>
                  </a:lnTo>
                  <a:cubicBezTo>
                    <a:pt x="1383" y="1421"/>
                    <a:pt x="1390" y="1398"/>
                    <a:pt x="1406" y="1398"/>
                  </a:cubicBezTo>
                  <a:cubicBezTo>
                    <a:pt x="1444" y="1391"/>
                    <a:pt x="1490" y="1406"/>
                    <a:pt x="1536" y="1406"/>
                  </a:cubicBezTo>
                  <a:cubicBezTo>
                    <a:pt x="1558" y="1406"/>
                    <a:pt x="1589" y="1406"/>
                    <a:pt x="1612" y="1391"/>
                  </a:cubicBezTo>
                  <a:cubicBezTo>
                    <a:pt x="1627" y="1391"/>
                    <a:pt x="1635" y="1375"/>
                    <a:pt x="1627" y="1368"/>
                  </a:cubicBezTo>
                  <a:cubicBezTo>
                    <a:pt x="1627" y="1352"/>
                    <a:pt x="1597" y="1345"/>
                    <a:pt x="1589" y="1322"/>
                  </a:cubicBezTo>
                  <a:cubicBezTo>
                    <a:pt x="1589" y="1291"/>
                    <a:pt x="1612" y="1268"/>
                    <a:pt x="1627" y="1245"/>
                  </a:cubicBezTo>
                  <a:lnTo>
                    <a:pt x="1627" y="1245"/>
                  </a:lnTo>
                  <a:cubicBezTo>
                    <a:pt x="1597" y="1230"/>
                    <a:pt x="1558" y="1222"/>
                    <a:pt x="1536" y="1207"/>
                  </a:cubicBezTo>
                  <a:cubicBezTo>
                    <a:pt x="1528" y="1200"/>
                    <a:pt x="1520" y="1184"/>
                    <a:pt x="1520" y="1169"/>
                  </a:cubicBezTo>
                  <a:cubicBezTo>
                    <a:pt x="1528" y="1161"/>
                    <a:pt x="1543" y="1169"/>
                    <a:pt x="1551" y="1154"/>
                  </a:cubicBezTo>
                  <a:cubicBezTo>
                    <a:pt x="1551" y="1146"/>
                    <a:pt x="1551" y="1131"/>
                    <a:pt x="1551" y="1116"/>
                  </a:cubicBezTo>
                  <a:cubicBezTo>
                    <a:pt x="1551" y="1085"/>
                    <a:pt x="1543" y="1062"/>
                    <a:pt x="1551" y="1032"/>
                  </a:cubicBezTo>
                  <a:cubicBezTo>
                    <a:pt x="1558" y="1016"/>
                    <a:pt x="1581" y="1009"/>
                    <a:pt x="1589" y="993"/>
                  </a:cubicBezTo>
                  <a:lnTo>
                    <a:pt x="1589" y="993"/>
                  </a:lnTo>
                  <a:cubicBezTo>
                    <a:pt x="1581" y="970"/>
                    <a:pt x="1589" y="932"/>
                    <a:pt x="1566" y="909"/>
                  </a:cubicBezTo>
                  <a:cubicBezTo>
                    <a:pt x="1558" y="902"/>
                    <a:pt x="1543" y="940"/>
                    <a:pt x="1528" y="932"/>
                  </a:cubicBezTo>
                  <a:cubicBezTo>
                    <a:pt x="1513" y="932"/>
                    <a:pt x="1513" y="902"/>
                    <a:pt x="1497" y="894"/>
                  </a:cubicBezTo>
                  <a:cubicBezTo>
                    <a:pt x="1474" y="886"/>
                    <a:pt x="1451" y="909"/>
                    <a:pt x="1428" y="894"/>
                  </a:cubicBezTo>
                  <a:cubicBezTo>
                    <a:pt x="1390" y="864"/>
                    <a:pt x="1375" y="802"/>
                    <a:pt x="1329" y="764"/>
                  </a:cubicBezTo>
                  <a:cubicBezTo>
                    <a:pt x="1314" y="757"/>
                    <a:pt x="1284" y="772"/>
                    <a:pt x="1261" y="772"/>
                  </a:cubicBezTo>
                  <a:cubicBezTo>
                    <a:pt x="1238" y="764"/>
                    <a:pt x="1230" y="734"/>
                    <a:pt x="1215" y="734"/>
                  </a:cubicBezTo>
                  <a:cubicBezTo>
                    <a:pt x="1192" y="734"/>
                    <a:pt x="1184" y="764"/>
                    <a:pt x="1169" y="757"/>
                  </a:cubicBezTo>
                  <a:cubicBezTo>
                    <a:pt x="1115" y="741"/>
                    <a:pt x="1070" y="711"/>
                    <a:pt x="1024" y="672"/>
                  </a:cubicBezTo>
                  <a:cubicBezTo>
                    <a:pt x="1001" y="657"/>
                    <a:pt x="978" y="642"/>
                    <a:pt x="963" y="619"/>
                  </a:cubicBezTo>
                  <a:cubicBezTo>
                    <a:pt x="955" y="604"/>
                    <a:pt x="986" y="596"/>
                    <a:pt x="986" y="581"/>
                  </a:cubicBezTo>
                  <a:cubicBezTo>
                    <a:pt x="986" y="566"/>
                    <a:pt x="955" y="558"/>
                    <a:pt x="955" y="543"/>
                  </a:cubicBezTo>
                  <a:cubicBezTo>
                    <a:pt x="947" y="520"/>
                    <a:pt x="940" y="489"/>
                    <a:pt x="955" y="466"/>
                  </a:cubicBezTo>
                  <a:cubicBezTo>
                    <a:pt x="970" y="451"/>
                    <a:pt x="1016" y="482"/>
                    <a:pt x="1024" y="459"/>
                  </a:cubicBezTo>
                  <a:cubicBezTo>
                    <a:pt x="1047" y="390"/>
                    <a:pt x="1001" y="321"/>
                    <a:pt x="1024" y="253"/>
                  </a:cubicBezTo>
                  <a:cubicBezTo>
                    <a:pt x="1031" y="230"/>
                    <a:pt x="1062" y="291"/>
                    <a:pt x="1085" y="291"/>
                  </a:cubicBezTo>
                  <a:cubicBezTo>
                    <a:pt x="1100" y="291"/>
                    <a:pt x="1100" y="260"/>
                    <a:pt x="1123" y="253"/>
                  </a:cubicBezTo>
                  <a:cubicBezTo>
                    <a:pt x="1131" y="245"/>
                    <a:pt x="1161" y="253"/>
                    <a:pt x="1169" y="237"/>
                  </a:cubicBezTo>
                  <a:cubicBezTo>
                    <a:pt x="1176" y="214"/>
                    <a:pt x="1169" y="176"/>
                    <a:pt x="1161" y="153"/>
                  </a:cubicBezTo>
                  <a:cubicBezTo>
                    <a:pt x="1146" y="130"/>
                    <a:pt x="1123" y="107"/>
                    <a:pt x="1100" y="107"/>
                  </a:cubicBezTo>
                  <a:cubicBezTo>
                    <a:pt x="1016" y="122"/>
                    <a:pt x="947" y="214"/>
                    <a:pt x="863" y="207"/>
                  </a:cubicBezTo>
                  <a:cubicBezTo>
                    <a:pt x="825" y="199"/>
                    <a:pt x="871" y="122"/>
                    <a:pt x="856" y="84"/>
                  </a:cubicBezTo>
                  <a:cubicBezTo>
                    <a:pt x="848" y="61"/>
                    <a:pt x="825" y="46"/>
                    <a:pt x="810" y="31"/>
                  </a:cubicBezTo>
                  <a:cubicBezTo>
                    <a:pt x="795" y="16"/>
                    <a:pt x="779" y="0"/>
                    <a:pt x="764" y="8"/>
                  </a:cubicBezTo>
                  <a:cubicBezTo>
                    <a:pt x="749" y="8"/>
                    <a:pt x="749" y="31"/>
                    <a:pt x="734" y="39"/>
                  </a:cubicBezTo>
                  <a:cubicBezTo>
                    <a:pt x="680" y="61"/>
                    <a:pt x="634" y="77"/>
                    <a:pt x="573" y="92"/>
                  </a:cubicBezTo>
                  <a:cubicBezTo>
                    <a:pt x="565" y="92"/>
                    <a:pt x="558" y="69"/>
                    <a:pt x="550" y="61"/>
                  </a:cubicBezTo>
                  <a:cubicBezTo>
                    <a:pt x="527" y="61"/>
                    <a:pt x="504" y="61"/>
                    <a:pt x="497" y="77"/>
                  </a:cubicBezTo>
                  <a:cubicBezTo>
                    <a:pt x="489" y="92"/>
                    <a:pt x="527" y="115"/>
                    <a:pt x="512" y="122"/>
                  </a:cubicBezTo>
                  <a:cubicBezTo>
                    <a:pt x="481" y="138"/>
                    <a:pt x="443" y="115"/>
                    <a:pt x="413" y="122"/>
                  </a:cubicBezTo>
                  <a:cubicBezTo>
                    <a:pt x="397" y="130"/>
                    <a:pt x="382" y="138"/>
                    <a:pt x="367" y="153"/>
                  </a:cubicBezTo>
                  <a:cubicBezTo>
                    <a:pt x="359" y="161"/>
                    <a:pt x="367" y="176"/>
                    <a:pt x="359" y="191"/>
                  </a:cubicBezTo>
                  <a:cubicBezTo>
                    <a:pt x="352" y="199"/>
                    <a:pt x="336" y="191"/>
                    <a:pt x="321" y="191"/>
                  </a:cubicBezTo>
                  <a:lnTo>
                    <a:pt x="321" y="191"/>
                  </a:lnTo>
                  <a:cubicBezTo>
                    <a:pt x="306" y="207"/>
                    <a:pt x="298" y="237"/>
                    <a:pt x="275" y="237"/>
                  </a:cubicBezTo>
                  <a:cubicBezTo>
                    <a:pt x="260" y="245"/>
                    <a:pt x="245" y="222"/>
                    <a:pt x="222" y="222"/>
                  </a:cubicBezTo>
                  <a:cubicBezTo>
                    <a:pt x="206" y="222"/>
                    <a:pt x="199" y="230"/>
                    <a:pt x="191" y="237"/>
                  </a:cubicBezTo>
                  <a:cubicBezTo>
                    <a:pt x="176" y="253"/>
                    <a:pt x="191" y="283"/>
                    <a:pt x="176" y="298"/>
                  </a:cubicBezTo>
                  <a:cubicBezTo>
                    <a:pt x="168" y="314"/>
                    <a:pt x="145" y="291"/>
                    <a:pt x="138" y="298"/>
                  </a:cubicBezTo>
                  <a:cubicBezTo>
                    <a:pt x="100" y="329"/>
                    <a:pt x="69" y="375"/>
                    <a:pt x="38" y="413"/>
                  </a:cubicBezTo>
                  <a:cubicBezTo>
                    <a:pt x="31" y="428"/>
                    <a:pt x="0" y="451"/>
                    <a:pt x="8" y="474"/>
                  </a:cubicBezTo>
                  <a:cubicBezTo>
                    <a:pt x="23" y="512"/>
                    <a:pt x="77" y="527"/>
                    <a:pt x="100" y="566"/>
                  </a:cubicBezTo>
                  <a:cubicBezTo>
                    <a:pt x="107" y="573"/>
                    <a:pt x="84" y="596"/>
                    <a:pt x="100" y="604"/>
                  </a:cubicBezTo>
                  <a:cubicBezTo>
                    <a:pt x="123" y="611"/>
                    <a:pt x="153" y="589"/>
                    <a:pt x="184" y="596"/>
                  </a:cubicBezTo>
                  <a:cubicBezTo>
                    <a:pt x="214" y="596"/>
                    <a:pt x="260" y="589"/>
                    <a:pt x="290" y="611"/>
                  </a:cubicBezTo>
                  <a:cubicBezTo>
                    <a:pt x="306" y="627"/>
                    <a:pt x="267" y="650"/>
                    <a:pt x="267" y="672"/>
                  </a:cubicBezTo>
                  <a:cubicBezTo>
                    <a:pt x="267" y="695"/>
                    <a:pt x="298" y="718"/>
                    <a:pt x="283" y="741"/>
                  </a:cubicBezTo>
                  <a:cubicBezTo>
                    <a:pt x="283" y="757"/>
                    <a:pt x="237" y="726"/>
                    <a:pt x="237" y="741"/>
                  </a:cubicBezTo>
                  <a:cubicBezTo>
                    <a:pt x="222" y="787"/>
                    <a:pt x="252" y="833"/>
                    <a:pt x="252" y="879"/>
                  </a:cubicBezTo>
                  <a:cubicBezTo>
                    <a:pt x="252" y="909"/>
                    <a:pt x="237" y="940"/>
                    <a:pt x="245" y="963"/>
                  </a:cubicBezTo>
                  <a:cubicBezTo>
                    <a:pt x="245" y="1001"/>
                    <a:pt x="267" y="1032"/>
                    <a:pt x="283" y="1062"/>
                  </a:cubicBezTo>
                  <a:cubicBezTo>
                    <a:pt x="298" y="1100"/>
                    <a:pt x="298" y="1154"/>
                    <a:pt x="329" y="1184"/>
                  </a:cubicBezTo>
                  <a:cubicBezTo>
                    <a:pt x="359" y="1215"/>
                    <a:pt x="413" y="1184"/>
                    <a:pt x="443" y="1207"/>
                  </a:cubicBezTo>
                  <a:cubicBezTo>
                    <a:pt x="466" y="1222"/>
                    <a:pt x="474" y="1261"/>
                    <a:pt x="489" y="1291"/>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75" name="Freeform 145"/>
            <p:cNvSpPr>
              <a:spLocks noChangeArrowheads="1"/>
            </p:cNvSpPr>
            <p:nvPr/>
          </p:nvSpPr>
          <p:spPr bwMode="auto">
            <a:xfrm>
              <a:off x="7833803" y="9539288"/>
              <a:ext cx="131753" cy="93662"/>
            </a:xfrm>
            <a:custGeom>
              <a:avLst/>
              <a:gdLst>
                <a:gd name="T0" fmla="*/ 321 w 368"/>
                <a:gd name="T1" fmla="*/ 260 h 261"/>
                <a:gd name="T2" fmla="*/ 321 w 368"/>
                <a:gd name="T3" fmla="*/ 260 h 261"/>
                <a:gd name="T4" fmla="*/ 367 w 368"/>
                <a:gd name="T5" fmla="*/ 176 h 261"/>
                <a:gd name="T6" fmla="*/ 336 w 368"/>
                <a:gd name="T7" fmla="*/ 123 h 261"/>
                <a:gd name="T8" fmla="*/ 275 w 368"/>
                <a:gd name="T9" fmla="*/ 123 h 261"/>
                <a:gd name="T10" fmla="*/ 260 w 368"/>
                <a:gd name="T11" fmla="*/ 54 h 261"/>
                <a:gd name="T12" fmla="*/ 183 w 368"/>
                <a:gd name="T13" fmla="*/ 23 h 261"/>
                <a:gd name="T14" fmla="*/ 183 w 368"/>
                <a:gd name="T15" fmla="*/ 23 h 261"/>
                <a:gd name="T16" fmla="*/ 115 w 368"/>
                <a:gd name="T17" fmla="*/ 8 h 261"/>
                <a:gd name="T18" fmla="*/ 92 w 368"/>
                <a:gd name="T19" fmla="*/ 54 h 261"/>
                <a:gd name="T20" fmla="*/ 15 w 368"/>
                <a:gd name="T21" fmla="*/ 54 h 261"/>
                <a:gd name="T22" fmla="*/ 61 w 368"/>
                <a:gd name="T23" fmla="*/ 199 h 261"/>
                <a:gd name="T24" fmla="*/ 61 w 368"/>
                <a:gd name="T25" fmla="*/ 199 h 261"/>
                <a:gd name="T26" fmla="*/ 321 w 368"/>
                <a:gd name="T27" fmla="*/ 260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68" h="261">
                  <a:moveTo>
                    <a:pt x="321" y="260"/>
                  </a:moveTo>
                  <a:lnTo>
                    <a:pt x="321" y="260"/>
                  </a:lnTo>
                  <a:cubicBezTo>
                    <a:pt x="336" y="237"/>
                    <a:pt x="367" y="199"/>
                    <a:pt x="367" y="176"/>
                  </a:cubicBezTo>
                  <a:cubicBezTo>
                    <a:pt x="367" y="153"/>
                    <a:pt x="359" y="130"/>
                    <a:pt x="336" y="123"/>
                  </a:cubicBezTo>
                  <a:cubicBezTo>
                    <a:pt x="321" y="115"/>
                    <a:pt x="290" y="138"/>
                    <a:pt x="275" y="123"/>
                  </a:cubicBezTo>
                  <a:cubicBezTo>
                    <a:pt x="260" y="107"/>
                    <a:pt x="275" y="69"/>
                    <a:pt x="260" y="54"/>
                  </a:cubicBezTo>
                  <a:cubicBezTo>
                    <a:pt x="244" y="31"/>
                    <a:pt x="206" y="31"/>
                    <a:pt x="183" y="23"/>
                  </a:cubicBezTo>
                  <a:lnTo>
                    <a:pt x="183" y="23"/>
                  </a:lnTo>
                  <a:cubicBezTo>
                    <a:pt x="161" y="15"/>
                    <a:pt x="138" y="0"/>
                    <a:pt x="115" y="8"/>
                  </a:cubicBezTo>
                  <a:cubicBezTo>
                    <a:pt x="99" y="8"/>
                    <a:pt x="107" y="46"/>
                    <a:pt x="92" y="54"/>
                  </a:cubicBezTo>
                  <a:cubicBezTo>
                    <a:pt x="69" y="69"/>
                    <a:pt x="23" y="31"/>
                    <a:pt x="15" y="54"/>
                  </a:cubicBezTo>
                  <a:cubicBezTo>
                    <a:pt x="0" y="92"/>
                    <a:pt x="46" y="161"/>
                    <a:pt x="61" y="199"/>
                  </a:cubicBezTo>
                  <a:lnTo>
                    <a:pt x="61" y="199"/>
                  </a:lnTo>
                  <a:cubicBezTo>
                    <a:pt x="153" y="207"/>
                    <a:pt x="237" y="229"/>
                    <a:pt x="321" y="260"/>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76" name="Freeform 146"/>
            <p:cNvSpPr>
              <a:spLocks noChangeArrowheads="1"/>
            </p:cNvSpPr>
            <p:nvPr/>
          </p:nvSpPr>
          <p:spPr bwMode="auto">
            <a:xfrm>
              <a:off x="7898885" y="9302750"/>
              <a:ext cx="566701" cy="401638"/>
            </a:xfrm>
            <a:custGeom>
              <a:avLst/>
              <a:gdLst>
                <a:gd name="T0" fmla="*/ 245 w 1575"/>
                <a:gd name="T1" fmla="*/ 39 h 1117"/>
                <a:gd name="T2" fmla="*/ 245 w 1575"/>
                <a:gd name="T3" fmla="*/ 39 h 1117"/>
                <a:gd name="T4" fmla="*/ 291 w 1575"/>
                <a:gd name="T5" fmla="*/ 23 h 1117"/>
                <a:gd name="T6" fmla="*/ 291 w 1575"/>
                <a:gd name="T7" fmla="*/ 23 h 1117"/>
                <a:gd name="T8" fmla="*/ 451 w 1575"/>
                <a:gd name="T9" fmla="*/ 16 h 1117"/>
                <a:gd name="T10" fmla="*/ 466 w 1575"/>
                <a:gd name="T11" fmla="*/ 92 h 1117"/>
                <a:gd name="T12" fmla="*/ 611 w 1575"/>
                <a:gd name="T13" fmla="*/ 84 h 1117"/>
                <a:gd name="T14" fmla="*/ 726 w 1575"/>
                <a:gd name="T15" fmla="*/ 84 h 1117"/>
                <a:gd name="T16" fmla="*/ 795 w 1575"/>
                <a:gd name="T17" fmla="*/ 161 h 1117"/>
                <a:gd name="T18" fmla="*/ 909 w 1575"/>
                <a:gd name="T19" fmla="*/ 230 h 1117"/>
                <a:gd name="T20" fmla="*/ 963 w 1575"/>
                <a:gd name="T21" fmla="*/ 298 h 1117"/>
                <a:gd name="T22" fmla="*/ 1100 w 1575"/>
                <a:gd name="T23" fmla="*/ 375 h 1117"/>
                <a:gd name="T24" fmla="*/ 1207 w 1575"/>
                <a:gd name="T25" fmla="*/ 336 h 1117"/>
                <a:gd name="T26" fmla="*/ 1291 w 1575"/>
                <a:gd name="T27" fmla="*/ 375 h 1117"/>
                <a:gd name="T28" fmla="*/ 1391 w 1575"/>
                <a:gd name="T29" fmla="*/ 359 h 1117"/>
                <a:gd name="T30" fmla="*/ 1497 w 1575"/>
                <a:gd name="T31" fmla="*/ 505 h 1117"/>
                <a:gd name="T32" fmla="*/ 1566 w 1575"/>
                <a:gd name="T33" fmla="*/ 505 h 1117"/>
                <a:gd name="T34" fmla="*/ 1543 w 1575"/>
                <a:gd name="T35" fmla="*/ 611 h 1117"/>
                <a:gd name="T36" fmla="*/ 1543 w 1575"/>
                <a:gd name="T37" fmla="*/ 611 h 1117"/>
                <a:gd name="T38" fmla="*/ 1391 w 1575"/>
                <a:gd name="T39" fmla="*/ 604 h 1117"/>
                <a:gd name="T40" fmla="*/ 1192 w 1575"/>
                <a:gd name="T41" fmla="*/ 780 h 1117"/>
                <a:gd name="T42" fmla="*/ 1161 w 1575"/>
                <a:gd name="T43" fmla="*/ 795 h 1117"/>
                <a:gd name="T44" fmla="*/ 657 w 1575"/>
                <a:gd name="T45" fmla="*/ 1001 h 1117"/>
                <a:gd name="T46" fmla="*/ 321 w 1575"/>
                <a:gd name="T47" fmla="*/ 970 h 1117"/>
                <a:gd name="T48" fmla="*/ 199 w 1575"/>
                <a:gd name="T49" fmla="*/ 947 h 1117"/>
                <a:gd name="T50" fmla="*/ 138 w 1575"/>
                <a:gd name="T51" fmla="*/ 917 h 1117"/>
                <a:gd name="T52" fmla="*/ 138 w 1575"/>
                <a:gd name="T53" fmla="*/ 917 h 1117"/>
                <a:gd name="T54" fmla="*/ 184 w 1575"/>
                <a:gd name="T55" fmla="*/ 833 h 1117"/>
                <a:gd name="T56" fmla="*/ 153 w 1575"/>
                <a:gd name="T57" fmla="*/ 780 h 1117"/>
                <a:gd name="T58" fmla="*/ 92 w 1575"/>
                <a:gd name="T59" fmla="*/ 780 h 1117"/>
                <a:gd name="T60" fmla="*/ 77 w 1575"/>
                <a:gd name="T61" fmla="*/ 711 h 1117"/>
                <a:gd name="T62" fmla="*/ 0 w 1575"/>
                <a:gd name="T63" fmla="*/ 680 h 1117"/>
                <a:gd name="T64" fmla="*/ 0 w 1575"/>
                <a:gd name="T65" fmla="*/ 680 h 1117"/>
                <a:gd name="T66" fmla="*/ 39 w 1575"/>
                <a:gd name="T67" fmla="*/ 520 h 1117"/>
                <a:gd name="T68" fmla="*/ 31 w 1575"/>
                <a:gd name="T69" fmla="*/ 443 h 1117"/>
                <a:gd name="T70" fmla="*/ 77 w 1575"/>
                <a:gd name="T71" fmla="*/ 405 h 1117"/>
                <a:gd name="T72" fmla="*/ 191 w 1575"/>
                <a:gd name="T73" fmla="*/ 436 h 1117"/>
                <a:gd name="T74" fmla="*/ 222 w 1575"/>
                <a:gd name="T75" fmla="*/ 268 h 1117"/>
                <a:gd name="T76" fmla="*/ 161 w 1575"/>
                <a:gd name="T77" fmla="*/ 161 h 1117"/>
                <a:gd name="T78" fmla="*/ 275 w 1575"/>
                <a:gd name="T79" fmla="*/ 115 h 1117"/>
                <a:gd name="T80" fmla="*/ 245 w 1575"/>
                <a:gd name="T81" fmla="*/ 39 h 1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75" h="1117">
                  <a:moveTo>
                    <a:pt x="245" y="39"/>
                  </a:moveTo>
                  <a:lnTo>
                    <a:pt x="245" y="39"/>
                  </a:lnTo>
                  <a:cubicBezTo>
                    <a:pt x="291" y="23"/>
                    <a:pt x="291" y="23"/>
                    <a:pt x="291" y="23"/>
                  </a:cubicBezTo>
                  <a:lnTo>
                    <a:pt x="291" y="23"/>
                  </a:lnTo>
                  <a:cubicBezTo>
                    <a:pt x="344" y="23"/>
                    <a:pt x="405" y="0"/>
                    <a:pt x="451" y="16"/>
                  </a:cubicBezTo>
                  <a:cubicBezTo>
                    <a:pt x="474" y="31"/>
                    <a:pt x="443" y="84"/>
                    <a:pt x="466" y="92"/>
                  </a:cubicBezTo>
                  <a:cubicBezTo>
                    <a:pt x="512" y="107"/>
                    <a:pt x="566" y="92"/>
                    <a:pt x="611" y="84"/>
                  </a:cubicBezTo>
                  <a:cubicBezTo>
                    <a:pt x="650" y="84"/>
                    <a:pt x="688" y="69"/>
                    <a:pt x="726" y="84"/>
                  </a:cubicBezTo>
                  <a:cubicBezTo>
                    <a:pt x="757" y="100"/>
                    <a:pt x="772" y="138"/>
                    <a:pt x="795" y="161"/>
                  </a:cubicBezTo>
                  <a:cubicBezTo>
                    <a:pt x="833" y="191"/>
                    <a:pt x="871" y="207"/>
                    <a:pt x="909" y="230"/>
                  </a:cubicBezTo>
                  <a:cubicBezTo>
                    <a:pt x="932" y="253"/>
                    <a:pt x="940" y="283"/>
                    <a:pt x="963" y="298"/>
                  </a:cubicBezTo>
                  <a:cubicBezTo>
                    <a:pt x="1001" y="329"/>
                    <a:pt x="1047" y="359"/>
                    <a:pt x="1100" y="375"/>
                  </a:cubicBezTo>
                  <a:cubicBezTo>
                    <a:pt x="1139" y="375"/>
                    <a:pt x="1169" y="336"/>
                    <a:pt x="1207" y="336"/>
                  </a:cubicBezTo>
                  <a:cubicBezTo>
                    <a:pt x="1238" y="336"/>
                    <a:pt x="1261" y="367"/>
                    <a:pt x="1291" y="375"/>
                  </a:cubicBezTo>
                  <a:cubicBezTo>
                    <a:pt x="1322" y="375"/>
                    <a:pt x="1360" y="344"/>
                    <a:pt x="1391" y="359"/>
                  </a:cubicBezTo>
                  <a:cubicBezTo>
                    <a:pt x="1436" y="390"/>
                    <a:pt x="1452" y="466"/>
                    <a:pt x="1497" y="505"/>
                  </a:cubicBezTo>
                  <a:cubicBezTo>
                    <a:pt x="1513" y="520"/>
                    <a:pt x="1551" y="482"/>
                    <a:pt x="1566" y="505"/>
                  </a:cubicBezTo>
                  <a:cubicBezTo>
                    <a:pt x="1574" y="528"/>
                    <a:pt x="1543" y="589"/>
                    <a:pt x="1543" y="611"/>
                  </a:cubicBezTo>
                  <a:lnTo>
                    <a:pt x="1543" y="611"/>
                  </a:lnTo>
                  <a:cubicBezTo>
                    <a:pt x="1490" y="604"/>
                    <a:pt x="1429" y="589"/>
                    <a:pt x="1391" y="604"/>
                  </a:cubicBezTo>
                  <a:cubicBezTo>
                    <a:pt x="1306" y="634"/>
                    <a:pt x="1268" y="734"/>
                    <a:pt x="1192" y="780"/>
                  </a:cubicBezTo>
                  <a:cubicBezTo>
                    <a:pt x="1161" y="795"/>
                    <a:pt x="1161" y="795"/>
                    <a:pt x="1161" y="795"/>
                  </a:cubicBezTo>
                  <a:cubicBezTo>
                    <a:pt x="932" y="833"/>
                    <a:pt x="833" y="825"/>
                    <a:pt x="657" y="1001"/>
                  </a:cubicBezTo>
                  <a:cubicBezTo>
                    <a:pt x="543" y="1116"/>
                    <a:pt x="443" y="1047"/>
                    <a:pt x="321" y="970"/>
                  </a:cubicBezTo>
                  <a:cubicBezTo>
                    <a:pt x="291" y="947"/>
                    <a:pt x="237" y="963"/>
                    <a:pt x="199" y="947"/>
                  </a:cubicBezTo>
                  <a:cubicBezTo>
                    <a:pt x="176" y="932"/>
                    <a:pt x="161" y="925"/>
                    <a:pt x="138" y="917"/>
                  </a:cubicBezTo>
                  <a:lnTo>
                    <a:pt x="138" y="917"/>
                  </a:lnTo>
                  <a:cubicBezTo>
                    <a:pt x="153" y="894"/>
                    <a:pt x="184" y="856"/>
                    <a:pt x="184" y="833"/>
                  </a:cubicBezTo>
                  <a:cubicBezTo>
                    <a:pt x="184" y="810"/>
                    <a:pt x="176" y="787"/>
                    <a:pt x="153" y="780"/>
                  </a:cubicBezTo>
                  <a:cubicBezTo>
                    <a:pt x="138" y="772"/>
                    <a:pt x="107" y="795"/>
                    <a:pt x="92" y="780"/>
                  </a:cubicBezTo>
                  <a:cubicBezTo>
                    <a:pt x="77" y="764"/>
                    <a:pt x="92" y="726"/>
                    <a:pt x="77" y="711"/>
                  </a:cubicBezTo>
                  <a:cubicBezTo>
                    <a:pt x="61" y="688"/>
                    <a:pt x="23" y="688"/>
                    <a:pt x="0" y="680"/>
                  </a:cubicBezTo>
                  <a:lnTo>
                    <a:pt x="0" y="680"/>
                  </a:lnTo>
                  <a:cubicBezTo>
                    <a:pt x="8" y="627"/>
                    <a:pt x="31" y="573"/>
                    <a:pt x="39" y="520"/>
                  </a:cubicBezTo>
                  <a:cubicBezTo>
                    <a:pt x="46" y="497"/>
                    <a:pt x="23" y="466"/>
                    <a:pt x="31" y="443"/>
                  </a:cubicBezTo>
                  <a:cubicBezTo>
                    <a:pt x="39" y="428"/>
                    <a:pt x="54" y="405"/>
                    <a:pt x="77" y="405"/>
                  </a:cubicBezTo>
                  <a:cubicBezTo>
                    <a:pt x="115" y="398"/>
                    <a:pt x="161" y="459"/>
                    <a:pt x="191" y="436"/>
                  </a:cubicBezTo>
                  <a:cubicBezTo>
                    <a:pt x="230" y="398"/>
                    <a:pt x="222" y="321"/>
                    <a:pt x="222" y="268"/>
                  </a:cubicBezTo>
                  <a:cubicBezTo>
                    <a:pt x="214" y="230"/>
                    <a:pt x="153" y="199"/>
                    <a:pt x="161" y="161"/>
                  </a:cubicBezTo>
                  <a:cubicBezTo>
                    <a:pt x="176" y="123"/>
                    <a:pt x="253" y="146"/>
                    <a:pt x="275" y="115"/>
                  </a:cubicBezTo>
                  <a:cubicBezTo>
                    <a:pt x="291" y="92"/>
                    <a:pt x="260" y="61"/>
                    <a:pt x="245" y="39"/>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77" name="Freeform 147"/>
            <p:cNvSpPr>
              <a:spLocks noChangeArrowheads="1"/>
            </p:cNvSpPr>
            <p:nvPr/>
          </p:nvSpPr>
          <p:spPr bwMode="auto">
            <a:xfrm>
              <a:off x="7435366" y="9293225"/>
              <a:ext cx="569876" cy="419100"/>
            </a:xfrm>
            <a:custGeom>
              <a:avLst/>
              <a:gdLst>
                <a:gd name="T0" fmla="*/ 1290 w 1582"/>
                <a:gd name="T1" fmla="*/ 710 h 1162"/>
                <a:gd name="T2" fmla="*/ 1290 w 1582"/>
                <a:gd name="T3" fmla="*/ 710 h 1162"/>
                <a:gd name="T4" fmla="*/ 1329 w 1582"/>
                <a:gd name="T5" fmla="*/ 550 h 1162"/>
                <a:gd name="T6" fmla="*/ 1321 w 1582"/>
                <a:gd name="T7" fmla="*/ 473 h 1162"/>
                <a:gd name="T8" fmla="*/ 1367 w 1582"/>
                <a:gd name="T9" fmla="*/ 435 h 1162"/>
                <a:gd name="T10" fmla="*/ 1481 w 1582"/>
                <a:gd name="T11" fmla="*/ 466 h 1162"/>
                <a:gd name="T12" fmla="*/ 1512 w 1582"/>
                <a:gd name="T13" fmla="*/ 298 h 1162"/>
                <a:gd name="T14" fmla="*/ 1451 w 1582"/>
                <a:gd name="T15" fmla="*/ 191 h 1162"/>
                <a:gd name="T16" fmla="*/ 1565 w 1582"/>
                <a:gd name="T17" fmla="*/ 145 h 1162"/>
                <a:gd name="T18" fmla="*/ 1535 w 1582"/>
                <a:gd name="T19" fmla="*/ 69 h 1162"/>
                <a:gd name="T20" fmla="*/ 1535 w 1582"/>
                <a:gd name="T21" fmla="*/ 69 h 1162"/>
                <a:gd name="T22" fmla="*/ 1390 w 1582"/>
                <a:gd name="T23" fmla="*/ 61 h 1162"/>
                <a:gd name="T24" fmla="*/ 1298 w 1582"/>
                <a:gd name="T25" fmla="*/ 69 h 1162"/>
                <a:gd name="T26" fmla="*/ 1260 w 1582"/>
                <a:gd name="T27" fmla="*/ 8 h 1162"/>
                <a:gd name="T28" fmla="*/ 1199 w 1582"/>
                <a:gd name="T29" fmla="*/ 0 h 1162"/>
                <a:gd name="T30" fmla="*/ 1099 w 1582"/>
                <a:gd name="T31" fmla="*/ 69 h 1162"/>
                <a:gd name="T32" fmla="*/ 832 w 1582"/>
                <a:gd name="T33" fmla="*/ 160 h 1162"/>
                <a:gd name="T34" fmla="*/ 626 w 1582"/>
                <a:gd name="T35" fmla="*/ 206 h 1162"/>
                <a:gd name="T36" fmla="*/ 526 w 1582"/>
                <a:gd name="T37" fmla="*/ 198 h 1162"/>
                <a:gd name="T38" fmla="*/ 420 w 1582"/>
                <a:gd name="T39" fmla="*/ 221 h 1162"/>
                <a:gd name="T40" fmla="*/ 320 w 1582"/>
                <a:gd name="T41" fmla="*/ 198 h 1162"/>
                <a:gd name="T42" fmla="*/ 320 w 1582"/>
                <a:gd name="T43" fmla="*/ 198 h 1162"/>
                <a:gd name="T44" fmla="*/ 229 w 1582"/>
                <a:gd name="T45" fmla="*/ 260 h 1162"/>
                <a:gd name="T46" fmla="*/ 175 w 1582"/>
                <a:gd name="T47" fmla="*/ 252 h 1162"/>
                <a:gd name="T48" fmla="*/ 107 w 1582"/>
                <a:gd name="T49" fmla="*/ 344 h 1162"/>
                <a:gd name="T50" fmla="*/ 45 w 1582"/>
                <a:gd name="T51" fmla="*/ 504 h 1162"/>
                <a:gd name="T52" fmla="*/ 0 w 1582"/>
                <a:gd name="T53" fmla="*/ 672 h 1162"/>
                <a:gd name="T54" fmla="*/ 38 w 1582"/>
                <a:gd name="T55" fmla="*/ 741 h 1162"/>
                <a:gd name="T56" fmla="*/ 0 w 1582"/>
                <a:gd name="T57" fmla="*/ 825 h 1162"/>
                <a:gd name="T58" fmla="*/ 38 w 1582"/>
                <a:gd name="T59" fmla="*/ 1023 h 1162"/>
                <a:gd name="T60" fmla="*/ 38 w 1582"/>
                <a:gd name="T61" fmla="*/ 1023 h 1162"/>
                <a:gd name="T62" fmla="*/ 76 w 1582"/>
                <a:gd name="T63" fmla="*/ 1031 h 1162"/>
                <a:gd name="T64" fmla="*/ 236 w 1582"/>
                <a:gd name="T65" fmla="*/ 1161 h 1162"/>
                <a:gd name="T66" fmla="*/ 236 w 1582"/>
                <a:gd name="T67" fmla="*/ 1161 h 1162"/>
                <a:gd name="T68" fmla="*/ 595 w 1582"/>
                <a:gd name="T69" fmla="*/ 947 h 1162"/>
                <a:gd name="T70" fmla="*/ 1069 w 1582"/>
                <a:gd name="T71" fmla="*/ 878 h 1162"/>
                <a:gd name="T72" fmla="*/ 1168 w 1582"/>
                <a:gd name="T73" fmla="*/ 886 h 1162"/>
                <a:gd name="T74" fmla="*/ 1168 w 1582"/>
                <a:gd name="T75" fmla="*/ 886 h 1162"/>
                <a:gd name="T76" fmla="*/ 1122 w 1582"/>
                <a:gd name="T77" fmla="*/ 741 h 1162"/>
                <a:gd name="T78" fmla="*/ 1199 w 1582"/>
                <a:gd name="T79" fmla="*/ 741 h 1162"/>
                <a:gd name="T80" fmla="*/ 1222 w 1582"/>
                <a:gd name="T81" fmla="*/ 695 h 1162"/>
                <a:gd name="T82" fmla="*/ 1290 w 1582"/>
                <a:gd name="T83" fmla="*/ 710 h 1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582" h="1162">
                  <a:moveTo>
                    <a:pt x="1290" y="710"/>
                  </a:moveTo>
                  <a:lnTo>
                    <a:pt x="1290" y="710"/>
                  </a:lnTo>
                  <a:cubicBezTo>
                    <a:pt x="1298" y="657"/>
                    <a:pt x="1321" y="603"/>
                    <a:pt x="1329" y="550"/>
                  </a:cubicBezTo>
                  <a:cubicBezTo>
                    <a:pt x="1336" y="527"/>
                    <a:pt x="1313" y="496"/>
                    <a:pt x="1321" y="473"/>
                  </a:cubicBezTo>
                  <a:cubicBezTo>
                    <a:pt x="1329" y="458"/>
                    <a:pt x="1344" y="435"/>
                    <a:pt x="1367" y="435"/>
                  </a:cubicBezTo>
                  <a:cubicBezTo>
                    <a:pt x="1405" y="428"/>
                    <a:pt x="1451" y="489"/>
                    <a:pt x="1481" y="466"/>
                  </a:cubicBezTo>
                  <a:cubicBezTo>
                    <a:pt x="1520" y="428"/>
                    <a:pt x="1512" y="351"/>
                    <a:pt x="1512" y="298"/>
                  </a:cubicBezTo>
                  <a:cubicBezTo>
                    <a:pt x="1504" y="260"/>
                    <a:pt x="1443" y="229"/>
                    <a:pt x="1451" y="191"/>
                  </a:cubicBezTo>
                  <a:cubicBezTo>
                    <a:pt x="1466" y="153"/>
                    <a:pt x="1543" y="176"/>
                    <a:pt x="1565" y="145"/>
                  </a:cubicBezTo>
                  <a:cubicBezTo>
                    <a:pt x="1581" y="122"/>
                    <a:pt x="1550" y="91"/>
                    <a:pt x="1535" y="69"/>
                  </a:cubicBezTo>
                  <a:lnTo>
                    <a:pt x="1535" y="69"/>
                  </a:lnTo>
                  <a:cubicBezTo>
                    <a:pt x="1489" y="69"/>
                    <a:pt x="1443" y="61"/>
                    <a:pt x="1390" y="61"/>
                  </a:cubicBezTo>
                  <a:cubicBezTo>
                    <a:pt x="1359" y="69"/>
                    <a:pt x="1329" y="84"/>
                    <a:pt x="1298" y="69"/>
                  </a:cubicBezTo>
                  <a:cubicBezTo>
                    <a:pt x="1275" y="61"/>
                    <a:pt x="1275" y="30"/>
                    <a:pt x="1260" y="8"/>
                  </a:cubicBezTo>
                  <a:cubicBezTo>
                    <a:pt x="1260" y="8"/>
                    <a:pt x="1206" y="0"/>
                    <a:pt x="1199" y="0"/>
                  </a:cubicBezTo>
                  <a:cubicBezTo>
                    <a:pt x="1191" y="0"/>
                    <a:pt x="1099" y="69"/>
                    <a:pt x="1099" y="69"/>
                  </a:cubicBezTo>
                  <a:cubicBezTo>
                    <a:pt x="1008" y="99"/>
                    <a:pt x="924" y="130"/>
                    <a:pt x="832" y="160"/>
                  </a:cubicBezTo>
                  <a:cubicBezTo>
                    <a:pt x="763" y="176"/>
                    <a:pt x="695" y="198"/>
                    <a:pt x="626" y="206"/>
                  </a:cubicBezTo>
                  <a:cubicBezTo>
                    <a:pt x="595" y="206"/>
                    <a:pt x="557" y="191"/>
                    <a:pt x="526" y="198"/>
                  </a:cubicBezTo>
                  <a:cubicBezTo>
                    <a:pt x="488" y="198"/>
                    <a:pt x="458" y="221"/>
                    <a:pt x="420" y="221"/>
                  </a:cubicBezTo>
                  <a:cubicBezTo>
                    <a:pt x="382" y="221"/>
                    <a:pt x="351" y="206"/>
                    <a:pt x="320" y="198"/>
                  </a:cubicBezTo>
                  <a:lnTo>
                    <a:pt x="320" y="198"/>
                  </a:lnTo>
                  <a:cubicBezTo>
                    <a:pt x="290" y="214"/>
                    <a:pt x="259" y="244"/>
                    <a:pt x="229" y="260"/>
                  </a:cubicBezTo>
                  <a:cubicBezTo>
                    <a:pt x="213" y="267"/>
                    <a:pt x="190" y="244"/>
                    <a:pt x="175" y="252"/>
                  </a:cubicBezTo>
                  <a:cubicBezTo>
                    <a:pt x="145" y="275"/>
                    <a:pt x="122" y="313"/>
                    <a:pt x="107" y="344"/>
                  </a:cubicBezTo>
                  <a:cubicBezTo>
                    <a:pt x="84" y="397"/>
                    <a:pt x="68" y="450"/>
                    <a:pt x="45" y="504"/>
                  </a:cubicBezTo>
                  <a:cubicBezTo>
                    <a:pt x="30" y="558"/>
                    <a:pt x="7" y="611"/>
                    <a:pt x="0" y="672"/>
                  </a:cubicBezTo>
                  <a:cubicBezTo>
                    <a:pt x="0" y="695"/>
                    <a:pt x="38" y="710"/>
                    <a:pt x="38" y="741"/>
                  </a:cubicBezTo>
                  <a:cubicBezTo>
                    <a:pt x="38" y="771"/>
                    <a:pt x="0" y="794"/>
                    <a:pt x="0" y="825"/>
                  </a:cubicBezTo>
                  <a:cubicBezTo>
                    <a:pt x="0" y="871"/>
                    <a:pt x="30" y="985"/>
                    <a:pt x="38" y="1023"/>
                  </a:cubicBezTo>
                  <a:lnTo>
                    <a:pt x="38" y="1023"/>
                  </a:lnTo>
                  <a:cubicBezTo>
                    <a:pt x="53" y="1023"/>
                    <a:pt x="61" y="1031"/>
                    <a:pt x="76" y="1031"/>
                  </a:cubicBezTo>
                  <a:cubicBezTo>
                    <a:pt x="129" y="1046"/>
                    <a:pt x="198" y="1161"/>
                    <a:pt x="236" y="1161"/>
                  </a:cubicBezTo>
                  <a:lnTo>
                    <a:pt x="236" y="1161"/>
                  </a:lnTo>
                  <a:cubicBezTo>
                    <a:pt x="236" y="1000"/>
                    <a:pt x="481" y="970"/>
                    <a:pt x="595" y="947"/>
                  </a:cubicBezTo>
                  <a:cubicBezTo>
                    <a:pt x="763" y="909"/>
                    <a:pt x="901" y="962"/>
                    <a:pt x="1069" y="878"/>
                  </a:cubicBezTo>
                  <a:cubicBezTo>
                    <a:pt x="1099" y="878"/>
                    <a:pt x="1138" y="878"/>
                    <a:pt x="1168" y="886"/>
                  </a:cubicBezTo>
                  <a:lnTo>
                    <a:pt x="1168" y="886"/>
                  </a:lnTo>
                  <a:cubicBezTo>
                    <a:pt x="1153" y="848"/>
                    <a:pt x="1107" y="779"/>
                    <a:pt x="1122" y="741"/>
                  </a:cubicBezTo>
                  <a:cubicBezTo>
                    <a:pt x="1130" y="718"/>
                    <a:pt x="1176" y="756"/>
                    <a:pt x="1199" y="741"/>
                  </a:cubicBezTo>
                  <a:cubicBezTo>
                    <a:pt x="1214" y="733"/>
                    <a:pt x="1206" y="695"/>
                    <a:pt x="1222" y="695"/>
                  </a:cubicBezTo>
                  <a:cubicBezTo>
                    <a:pt x="1245" y="687"/>
                    <a:pt x="1268" y="702"/>
                    <a:pt x="1290" y="710"/>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78" name="Freeform 148"/>
            <p:cNvSpPr>
              <a:spLocks noChangeArrowheads="1"/>
            </p:cNvSpPr>
            <p:nvPr/>
          </p:nvSpPr>
          <p:spPr bwMode="auto">
            <a:xfrm>
              <a:off x="5801935" y="9144001"/>
              <a:ext cx="893704" cy="461963"/>
            </a:xfrm>
            <a:custGeom>
              <a:avLst/>
              <a:gdLst>
                <a:gd name="T0" fmla="*/ 2397 w 2482"/>
                <a:gd name="T1" fmla="*/ 23 h 1285"/>
                <a:gd name="T2" fmla="*/ 2466 w 2482"/>
                <a:gd name="T3" fmla="*/ 229 h 1285"/>
                <a:gd name="T4" fmla="*/ 2282 w 2482"/>
                <a:gd name="T5" fmla="*/ 550 h 1285"/>
                <a:gd name="T6" fmla="*/ 2336 w 2482"/>
                <a:gd name="T7" fmla="*/ 627 h 1285"/>
                <a:gd name="T8" fmla="*/ 2328 w 2482"/>
                <a:gd name="T9" fmla="*/ 726 h 1285"/>
                <a:gd name="T10" fmla="*/ 2328 w 2482"/>
                <a:gd name="T11" fmla="*/ 886 h 1285"/>
                <a:gd name="T12" fmla="*/ 2137 w 2482"/>
                <a:gd name="T13" fmla="*/ 963 h 1285"/>
                <a:gd name="T14" fmla="*/ 1916 w 2482"/>
                <a:gd name="T15" fmla="*/ 886 h 1285"/>
                <a:gd name="T16" fmla="*/ 1900 w 2482"/>
                <a:gd name="T17" fmla="*/ 1115 h 1285"/>
                <a:gd name="T18" fmla="*/ 1580 w 2482"/>
                <a:gd name="T19" fmla="*/ 1184 h 1285"/>
                <a:gd name="T20" fmla="*/ 1427 w 2482"/>
                <a:gd name="T21" fmla="*/ 1230 h 1285"/>
                <a:gd name="T22" fmla="*/ 1373 w 2482"/>
                <a:gd name="T23" fmla="*/ 1284 h 1285"/>
                <a:gd name="T24" fmla="*/ 1243 w 2482"/>
                <a:gd name="T25" fmla="*/ 1200 h 1285"/>
                <a:gd name="T26" fmla="*/ 1228 w 2482"/>
                <a:gd name="T27" fmla="*/ 1070 h 1285"/>
                <a:gd name="T28" fmla="*/ 1068 w 2482"/>
                <a:gd name="T29" fmla="*/ 1093 h 1285"/>
                <a:gd name="T30" fmla="*/ 1037 w 2482"/>
                <a:gd name="T31" fmla="*/ 955 h 1285"/>
                <a:gd name="T32" fmla="*/ 794 w 2482"/>
                <a:gd name="T33" fmla="*/ 871 h 1285"/>
                <a:gd name="T34" fmla="*/ 710 w 2482"/>
                <a:gd name="T35" fmla="*/ 772 h 1285"/>
                <a:gd name="T36" fmla="*/ 595 w 2482"/>
                <a:gd name="T37" fmla="*/ 764 h 1285"/>
                <a:gd name="T38" fmla="*/ 511 w 2482"/>
                <a:gd name="T39" fmla="*/ 741 h 1285"/>
                <a:gd name="T40" fmla="*/ 351 w 2482"/>
                <a:gd name="T41" fmla="*/ 795 h 1285"/>
                <a:gd name="T42" fmla="*/ 366 w 2482"/>
                <a:gd name="T43" fmla="*/ 680 h 1285"/>
                <a:gd name="T44" fmla="*/ 198 w 2482"/>
                <a:gd name="T45" fmla="*/ 619 h 1285"/>
                <a:gd name="T46" fmla="*/ 15 w 2482"/>
                <a:gd name="T47" fmla="*/ 375 h 1285"/>
                <a:gd name="T48" fmla="*/ 183 w 2482"/>
                <a:gd name="T49" fmla="*/ 359 h 1285"/>
                <a:gd name="T50" fmla="*/ 183 w 2482"/>
                <a:gd name="T51" fmla="*/ 321 h 1285"/>
                <a:gd name="T52" fmla="*/ 702 w 2482"/>
                <a:gd name="T53" fmla="*/ 375 h 1285"/>
                <a:gd name="T54" fmla="*/ 1114 w 2482"/>
                <a:gd name="T55" fmla="*/ 314 h 1285"/>
                <a:gd name="T56" fmla="*/ 1259 w 2482"/>
                <a:gd name="T57" fmla="*/ 168 h 1285"/>
                <a:gd name="T58" fmla="*/ 1282 w 2482"/>
                <a:gd name="T59" fmla="*/ 0 h 1285"/>
                <a:gd name="T60" fmla="*/ 1358 w 2482"/>
                <a:gd name="T61" fmla="*/ 77 h 1285"/>
                <a:gd name="T62" fmla="*/ 1473 w 2482"/>
                <a:gd name="T63" fmla="*/ 77 h 1285"/>
                <a:gd name="T64" fmla="*/ 1587 w 2482"/>
                <a:gd name="T65" fmla="*/ 16 h 1285"/>
                <a:gd name="T66" fmla="*/ 1786 w 2482"/>
                <a:gd name="T67" fmla="*/ 39 h 1285"/>
                <a:gd name="T68" fmla="*/ 2000 w 2482"/>
                <a:gd name="T69" fmla="*/ 85 h 1285"/>
                <a:gd name="T70" fmla="*/ 2129 w 2482"/>
                <a:gd name="T71" fmla="*/ 146 h 1285"/>
                <a:gd name="T72" fmla="*/ 2397 w 2482"/>
                <a:gd name="T73" fmla="*/ 23 h 1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482" h="1285">
                  <a:moveTo>
                    <a:pt x="2397" y="23"/>
                  </a:moveTo>
                  <a:lnTo>
                    <a:pt x="2397" y="23"/>
                  </a:lnTo>
                  <a:cubicBezTo>
                    <a:pt x="2412" y="46"/>
                    <a:pt x="2435" y="69"/>
                    <a:pt x="2443" y="100"/>
                  </a:cubicBezTo>
                  <a:cubicBezTo>
                    <a:pt x="2458" y="138"/>
                    <a:pt x="2481" y="191"/>
                    <a:pt x="2466" y="229"/>
                  </a:cubicBezTo>
                  <a:cubicBezTo>
                    <a:pt x="2435" y="321"/>
                    <a:pt x="2374" y="398"/>
                    <a:pt x="2328" y="482"/>
                  </a:cubicBezTo>
                  <a:cubicBezTo>
                    <a:pt x="2313" y="504"/>
                    <a:pt x="2282" y="520"/>
                    <a:pt x="2282" y="550"/>
                  </a:cubicBezTo>
                  <a:cubicBezTo>
                    <a:pt x="2282" y="581"/>
                    <a:pt x="2321" y="604"/>
                    <a:pt x="2336" y="627"/>
                  </a:cubicBezTo>
                  <a:lnTo>
                    <a:pt x="2336" y="627"/>
                  </a:lnTo>
                  <a:cubicBezTo>
                    <a:pt x="2328" y="634"/>
                    <a:pt x="2313" y="642"/>
                    <a:pt x="2305" y="650"/>
                  </a:cubicBezTo>
                  <a:cubicBezTo>
                    <a:pt x="2305" y="680"/>
                    <a:pt x="2336" y="703"/>
                    <a:pt x="2328" y="726"/>
                  </a:cubicBezTo>
                  <a:cubicBezTo>
                    <a:pt x="2313" y="772"/>
                    <a:pt x="2252" y="795"/>
                    <a:pt x="2252" y="833"/>
                  </a:cubicBezTo>
                  <a:cubicBezTo>
                    <a:pt x="2252" y="863"/>
                    <a:pt x="2343" y="871"/>
                    <a:pt x="2328" y="886"/>
                  </a:cubicBezTo>
                  <a:cubicBezTo>
                    <a:pt x="2290" y="925"/>
                    <a:pt x="2221" y="894"/>
                    <a:pt x="2175" y="909"/>
                  </a:cubicBezTo>
                  <a:cubicBezTo>
                    <a:pt x="2160" y="917"/>
                    <a:pt x="2152" y="971"/>
                    <a:pt x="2137" y="963"/>
                  </a:cubicBezTo>
                  <a:cubicBezTo>
                    <a:pt x="2091" y="940"/>
                    <a:pt x="2099" y="863"/>
                    <a:pt x="2053" y="848"/>
                  </a:cubicBezTo>
                  <a:cubicBezTo>
                    <a:pt x="2007" y="833"/>
                    <a:pt x="1954" y="856"/>
                    <a:pt x="1916" y="886"/>
                  </a:cubicBezTo>
                  <a:cubicBezTo>
                    <a:pt x="1900" y="902"/>
                    <a:pt x="1908" y="940"/>
                    <a:pt x="1908" y="971"/>
                  </a:cubicBezTo>
                  <a:cubicBezTo>
                    <a:pt x="1900" y="1016"/>
                    <a:pt x="1923" y="1070"/>
                    <a:pt x="1900" y="1115"/>
                  </a:cubicBezTo>
                  <a:cubicBezTo>
                    <a:pt x="1893" y="1138"/>
                    <a:pt x="1854" y="1123"/>
                    <a:pt x="1839" y="1123"/>
                  </a:cubicBezTo>
                  <a:cubicBezTo>
                    <a:pt x="1755" y="1146"/>
                    <a:pt x="1664" y="1161"/>
                    <a:pt x="1580" y="1184"/>
                  </a:cubicBezTo>
                  <a:cubicBezTo>
                    <a:pt x="1557" y="1192"/>
                    <a:pt x="1541" y="1200"/>
                    <a:pt x="1518" y="1207"/>
                  </a:cubicBezTo>
                  <a:cubicBezTo>
                    <a:pt x="1488" y="1215"/>
                    <a:pt x="1450" y="1215"/>
                    <a:pt x="1427" y="1230"/>
                  </a:cubicBezTo>
                  <a:cubicBezTo>
                    <a:pt x="1404" y="1238"/>
                    <a:pt x="1396" y="1268"/>
                    <a:pt x="1373" y="1284"/>
                  </a:cubicBezTo>
                  <a:lnTo>
                    <a:pt x="1373" y="1284"/>
                  </a:lnTo>
                  <a:cubicBezTo>
                    <a:pt x="1358" y="1253"/>
                    <a:pt x="1358" y="1215"/>
                    <a:pt x="1328" y="1192"/>
                  </a:cubicBezTo>
                  <a:cubicBezTo>
                    <a:pt x="1305" y="1177"/>
                    <a:pt x="1266" y="1207"/>
                    <a:pt x="1243" y="1200"/>
                  </a:cubicBezTo>
                  <a:cubicBezTo>
                    <a:pt x="1221" y="1184"/>
                    <a:pt x="1213" y="1154"/>
                    <a:pt x="1213" y="1131"/>
                  </a:cubicBezTo>
                  <a:cubicBezTo>
                    <a:pt x="1205" y="1108"/>
                    <a:pt x="1236" y="1085"/>
                    <a:pt x="1228" y="1070"/>
                  </a:cubicBezTo>
                  <a:cubicBezTo>
                    <a:pt x="1221" y="1054"/>
                    <a:pt x="1198" y="1062"/>
                    <a:pt x="1182" y="1062"/>
                  </a:cubicBezTo>
                  <a:cubicBezTo>
                    <a:pt x="1144" y="1070"/>
                    <a:pt x="1106" y="1093"/>
                    <a:pt x="1068" y="1093"/>
                  </a:cubicBezTo>
                  <a:cubicBezTo>
                    <a:pt x="1045" y="1085"/>
                    <a:pt x="1022" y="1070"/>
                    <a:pt x="1022" y="1047"/>
                  </a:cubicBezTo>
                  <a:cubicBezTo>
                    <a:pt x="1014" y="1016"/>
                    <a:pt x="1060" y="978"/>
                    <a:pt x="1037" y="955"/>
                  </a:cubicBezTo>
                  <a:cubicBezTo>
                    <a:pt x="999" y="932"/>
                    <a:pt x="947" y="978"/>
                    <a:pt x="908" y="963"/>
                  </a:cubicBezTo>
                  <a:cubicBezTo>
                    <a:pt x="863" y="948"/>
                    <a:pt x="840" y="894"/>
                    <a:pt x="794" y="871"/>
                  </a:cubicBezTo>
                  <a:cubicBezTo>
                    <a:pt x="771" y="856"/>
                    <a:pt x="733" y="894"/>
                    <a:pt x="717" y="871"/>
                  </a:cubicBezTo>
                  <a:cubicBezTo>
                    <a:pt x="694" y="848"/>
                    <a:pt x="725" y="802"/>
                    <a:pt x="710" y="772"/>
                  </a:cubicBezTo>
                  <a:cubicBezTo>
                    <a:pt x="702" y="757"/>
                    <a:pt x="679" y="749"/>
                    <a:pt x="656" y="749"/>
                  </a:cubicBezTo>
                  <a:cubicBezTo>
                    <a:pt x="641" y="749"/>
                    <a:pt x="618" y="764"/>
                    <a:pt x="595" y="764"/>
                  </a:cubicBezTo>
                  <a:cubicBezTo>
                    <a:pt x="588" y="764"/>
                    <a:pt x="580" y="741"/>
                    <a:pt x="572" y="741"/>
                  </a:cubicBezTo>
                  <a:cubicBezTo>
                    <a:pt x="550" y="734"/>
                    <a:pt x="527" y="726"/>
                    <a:pt x="511" y="741"/>
                  </a:cubicBezTo>
                  <a:cubicBezTo>
                    <a:pt x="496" y="757"/>
                    <a:pt x="496" y="802"/>
                    <a:pt x="473" y="810"/>
                  </a:cubicBezTo>
                  <a:cubicBezTo>
                    <a:pt x="435" y="825"/>
                    <a:pt x="381" y="818"/>
                    <a:pt x="351" y="795"/>
                  </a:cubicBezTo>
                  <a:cubicBezTo>
                    <a:pt x="336" y="779"/>
                    <a:pt x="366" y="757"/>
                    <a:pt x="366" y="734"/>
                  </a:cubicBezTo>
                  <a:cubicBezTo>
                    <a:pt x="374" y="718"/>
                    <a:pt x="381" y="696"/>
                    <a:pt x="366" y="680"/>
                  </a:cubicBezTo>
                  <a:cubicBezTo>
                    <a:pt x="358" y="665"/>
                    <a:pt x="336" y="680"/>
                    <a:pt x="320" y="680"/>
                  </a:cubicBezTo>
                  <a:cubicBezTo>
                    <a:pt x="275" y="665"/>
                    <a:pt x="236" y="642"/>
                    <a:pt x="198" y="619"/>
                  </a:cubicBezTo>
                  <a:cubicBezTo>
                    <a:pt x="137" y="573"/>
                    <a:pt x="68" y="535"/>
                    <a:pt x="30" y="482"/>
                  </a:cubicBezTo>
                  <a:cubicBezTo>
                    <a:pt x="7" y="451"/>
                    <a:pt x="0" y="405"/>
                    <a:pt x="15" y="375"/>
                  </a:cubicBezTo>
                  <a:cubicBezTo>
                    <a:pt x="22" y="359"/>
                    <a:pt x="53" y="367"/>
                    <a:pt x="68" y="367"/>
                  </a:cubicBezTo>
                  <a:cubicBezTo>
                    <a:pt x="106" y="359"/>
                    <a:pt x="152" y="375"/>
                    <a:pt x="183" y="359"/>
                  </a:cubicBezTo>
                  <a:cubicBezTo>
                    <a:pt x="198" y="344"/>
                    <a:pt x="183" y="344"/>
                    <a:pt x="183" y="321"/>
                  </a:cubicBezTo>
                  <a:lnTo>
                    <a:pt x="183" y="321"/>
                  </a:lnTo>
                  <a:cubicBezTo>
                    <a:pt x="313" y="329"/>
                    <a:pt x="481" y="268"/>
                    <a:pt x="572" y="306"/>
                  </a:cubicBezTo>
                  <a:cubicBezTo>
                    <a:pt x="603" y="329"/>
                    <a:pt x="656" y="382"/>
                    <a:pt x="702" y="375"/>
                  </a:cubicBezTo>
                  <a:cubicBezTo>
                    <a:pt x="809" y="398"/>
                    <a:pt x="847" y="382"/>
                    <a:pt x="939" y="359"/>
                  </a:cubicBezTo>
                  <a:cubicBezTo>
                    <a:pt x="1014" y="337"/>
                    <a:pt x="1037" y="275"/>
                    <a:pt x="1114" y="314"/>
                  </a:cubicBezTo>
                  <a:cubicBezTo>
                    <a:pt x="1152" y="329"/>
                    <a:pt x="1182" y="344"/>
                    <a:pt x="1221" y="306"/>
                  </a:cubicBezTo>
                  <a:cubicBezTo>
                    <a:pt x="1266" y="268"/>
                    <a:pt x="1259" y="222"/>
                    <a:pt x="1259" y="168"/>
                  </a:cubicBezTo>
                  <a:cubicBezTo>
                    <a:pt x="1259" y="107"/>
                    <a:pt x="1266" y="54"/>
                    <a:pt x="1282" y="0"/>
                  </a:cubicBezTo>
                  <a:lnTo>
                    <a:pt x="1282" y="0"/>
                  </a:lnTo>
                  <a:cubicBezTo>
                    <a:pt x="1289" y="8"/>
                    <a:pt x="1312" y="31"/>
                    <a:pt x="1328" y="39"/>
                  </a:cubicBezTo>
                  <a:cubicBezTo>
                    <a:pt x="1335" y="54"/>
                    <a:pt x="1343" y="69"/>
                    <a:pt x="1358" y="77"/>
                  </a:cubicBezTo>
                  <a:cubicBezTo>
                    <a:pt x="1389" y="92"/>
                    <a:pt x="1419" y="92"/>
                    <a:pt x="1450" y="92"/>
                  </a:cubicBezTo>
                  <a:cubicBezTo>
                    <a:pt x="1457" y="92"/>
                    <a:pt x="1457" y="77"/>
                    <a:pt x="1473" y="77"/>
                  </a:cubicBezTo>
                  <a:cubicBezTo>
                    <a:pt x="1511" y="69"/>
                    <a:pt x="1564" y="92"/>
                    <a:pt x="1602" y="69"/>
                  </a:cubicBezTo>
                  <a:cubicBezTo>
                    <a:pt x="1618" y="62"/>
                    <a:pt x="1572" y="23"/>
                    <a:pt x="1587" y="16"/>
                  </a:cubicBezTo>
                  <a:cubicBezTo>
                    <a:pt x="1656" y="8"/>
                    <a:pt x="1717" y="31"/>
                    <a:pt x="1786" y="39"/>
                  </a:cubicBezTo>
                  <a:lnTo>
                    <a:pt x="1786" y="39"/>
                  </a:lnTo>
                  <a:cubicBezTo>
                    <a:pt x="1816" y="62"/>
                    <a:pt x="1854" y="92"/>
                    <a:pt x="1885" y="115"/>
                  </a:cubicBezTo>
                  <a:cubicBezTo>
                    <a:pt x="1885" y="115"/>
                    <a:pt x="1992" y="85"/>
                    <a:pt x="2000" y="85"/>
                  </a:cubicBezTo>
                  <a:cubicBezTo>
                    <a:pt x="2007" y="85"/>
                    <a:pt x="2076" y="107"/>
                    <a:pt x="2076" y="107"/>
                  </a:cubicBezTo>
                  <a:cubicBezTo>
                    <a:pt x="2099" y="123"/>
                    <a:pt x="2114" y="153"/>
                    <a:pt x="2129" y="146"/>
                  </a:cubicBezTo>
                  <a:cubicBezTo>
                    <a:pt x="2168" y="138"/>
                    <a:pt x="2183" y="92"/>
                    <a:pt x="2221" y="77"/>
                  </a:cubicBezTo>
                  <a:cubicBezTo>
                    <a:pt x="2275" y="46"/>
                    <a:pt x="2336" y="39"/>
                    <a:pt x="2397" y="23"/>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79" name="Freeform 149"/>
            <p:cNvSpPr>
              <a:spLocks noChangeArrowheads="1"/>
            </p:cNvSpPr>
            <p:nvPr/>
          </p:nvSpPr>
          <p:spPr bwMode="auto">
            <a:xfrm>
              <a:off x="6622619" y="8805864"/>
              <a:ext cx="517491" cy="687387"/>
            </a:xfrm>
            <a:custGeom>
              <a:avLst/>
              <a:gdLst>
                <a:gd name="T0" fmla="*/ 115 w 1437"/>
                <a:gd name="T1" fmla="*/ 962 h 1911"/>
                <a:gd name="T2" fmla="*/ 184 w 1437"/>
                <a:gd name="T3" fmla="*/ 1168 h 1911"/>
                <a:gd name="T4" fmla="*/ 0 w 1437"/>
                <a:gd name="T5" fmla="*/ 1489 h 1911"/>
                <a:gd name="T6" fmla="*/ 54 w 1437"/>
                <a:gd name="T7" fmla="*/ 1566 h 1911"/>
                <a:gd name="T8" fmla="*/ 275 w 1437"/>
                <a:gd name="T9" fmla="*/ 1688 h 1911"/>
                <a:gd name="T10" fmla="*/ 382 w 1437"/>
                <a:gd name="T11" fmla="*/ 1825 h 1911"/>
                <a:gd name="T12" fmla="*/ 535 w 1437"/>
                <a:gd name="T13" fmla="*/ 1841 h 1911"/>
                <a:gd name="T14" fmla="*/ 634 w 1437"/>
                <a:gd name="T15" fmla="*/ 1802 h 1911"/>
                <a:gd name="T16" fmla="*/ 818 w 1437"/>
                <a:gd name="T17" fmla="*/ 1757 h 1911"/>
                <a:gd name="T18" fmla="*/ 1146 w 1437"/>
                <a:gd name="T19" fmla="*/ 1825 h 1911"/>
                <a:gd name="T20" fmla="*/ 1116 w 1437"/>
                <a:gd name="T21" fmla="*/ 1635 h 1911"/>
                <a:gd name="T22" fmla="*/ 1100 w 1437"/>
                <a:gd name="T23" fmla="*/ 1405 h 1911"/>
                <a:gd name="T24" fmla="*/ 1215 w 1437"/>
                <a:gd name="T25" fmla="*/ 1153 h 1911"/>
                <a:gd name="T26" fmla="*/ 1291 w 1437"/>
                <a:gd name="T27" fmla="*/ 1016 h 1911"/>
                <a:gd name="T28" fmla="*/ 1413 w 1437"/>
                <a:gd name="T29" fmla="*/ 916 h 1911"/>
                <a:gd name="T30" fmla="*/ 1421 w 1437"/>
                <a:gd name="T31" fmla="*/ 825 h 1911"/>
                <a:gd name="T32" fmla="*/ 1314 w 1437"/>
                <a:gd name="T33" fmla="*/ 703 h 1911"/>
                <a:gd name="T34" fmla="*/ 1383 w 1437"/>
                <a:gd name="T35" fmla="*/ 618 h 1911"/>
                <a:gd name="T36" fmla="*/ 1299 w 1437"/>
                <a:gd name="T37" fmla="*/ 435 h 1911"/>
                <a:gd name="T38" fmla="*/ 1261 w 1437"/>
                <a:gd name="T39" fmla="*/ 451 h 1911"/>
                <a:gd name="T40" fmla="*/ 1054 w 1437"/>
                <a:gd name="T41" fmla="*/ 527 h 1911"/>
                <a:gd name="T42" fmla="*/ 909 w 1437"/>
                <a:gd name="T43" fmla="*/ 420 h 1911"/>
                <a:gd name="T44" fmla="*/ 917 w 1437"/>
                <a:gd name="T45" fmla="*/ 282 h 1911"/>
                <a:gd name="T46" fmla="*/ 986 w 1437"/>
                <a:gd name="T47" fmla="*/ 160 h 1911"/>
                <a:gd name="T48" fmla="*/ 993 w 1437"/>
                <a:gd name="T49" fmla="*/ 69 h 1911"/>
                <a:gd name="T50" fmla="*/ 940 w 1437"/>
                <a:gd name="T51" fmla="*/ 0 h 1911"/>
                <a:gd name="T52" fmla="*/ 764 w 1437"/>
                <a:gd name="T53" fmla="*/ 38 h 1911"/>
                <a:gd name="T54" fmla="*/ 665 w 1437"/>
                <a:gd name="T55" fmla="*/ 61 h 1911"/>
                <a:gd name="T56" fmla="*/ 489 w 1437"/>
                <a:gd name="T57" fmla="*/ 46 h 1911"/>
                <a:gd name="T58" fmla="*/ 268 w 1437"/>
                <a:gd name="T59" fmla="*/ 237 h 1911"/>
                <a:gd name="T60" fmla="*/ 145 w 1437"/>
                <a:gd name="T61" fmla="*/ 321 h 1911"/>
                <a:gd name="T62" fmla="*/ 61 w 1437"/>
                <a:gd name="T63" fmla="*/ 519 h 1911"/>
                <a:gd name="T64" fmla="*/ 107 w 1437"/>
                <a:gd name="T65" fmla="*/ 703 h 1911"/>
                <a:gd name="T66" fmla="*/ 122 w 1437"/>
                <a:gd name="T67" fmla="*/ 741 h 1911"/>
                <a:gd name="T68" fmla="*/ 39 w 1437"/>
                <a:gd name="T69" fmla="*/ 893 h 19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37" h="1911">
                  <a:moveTo>
                    <a:pt x="115" y="962"/>
                  </a:moveTo>
                  <a:lnTo>
                    <a:pt x="115" y="962"/>
                  </a:lnTo>
                  <a:cubicBezTo>
                    <a:pt x="130" y="985"/>
                    <a:pt x="153" y="1008"/>
                    <a:pt x="161" y="1039"/>
                  </a:cubicBezTo>
                  <a:cubicBezTo>
                    <a:pt x="176" y="1077"/>
                    <a:pt x="199" y="1130"/>
                    <a:pt x="184" y="1168"/>
                  </a:cubicBezTo>
                  <a:cubicBezTo>
                    <a:pt x="153" y="1260"/>
                    <a:pt x="92" y="1337"/>
                    <a:pt x="46" y="1421"/>
                  </a:cubicBezTo>
                  <a:cubicBezTo>
                    <a:pt x="31" y="1443"/>
                    <a:pt x="0" y="1459"/>
                    <a:pt x="0" y="1489"/>
                  </a:cubicBezTo>
                  <a:cubicBezTo>
                    <a:pt x="0" y="1520"/>
                    <a:pt x="39" y="1543"/>
                    <a:pt x="54" y="1566"/>
                  </a:cubicBezTo>
                  <a:lnTo>
                    <a:pt x="54" y="1566"/>
                  </a:lnTo>
                  <a:cubicBezTo>
                    <a:pt x="107" y="1581"/>
                    <a:pt x="161" y="1573"/>
                    <a:pt x="199" y="1596"/>
                  </a:cubicBezTo>
                  <a:cubicBezTo>
                    <a:pt x="237" y="1612"/>
                    <a:pt x="252" y="1657"/>
                    <a:pt x="275" y="1688"/>
                  </a:cubicBezTo>
                  <a:cubicBezTo>
                    <a:pt x="298" y="1726"/>
                    <a:pt x="314" y="1764"/>
                    <a:pt x="336" y="1802"/>
                  </a:cubicBezTo>
                  <a:cubicBezTo>
                    <a:pt x="344" y="1818"/>
                    <a:pt x="367" y="1818"/>
                    <a:pt x="382" y="1825"/>
                  </a:cubicBezTo>
                  <a:cubicBezTo>
                    <a:pt x="397" y="1848"/>
                    <a:pt x="397" y="1902"/>
                    <a:pt x="428" y="1902"/>
                  </a:cubicBezTo>
                  <a:cubicBezTo>
                    <a:pt x="466" y="1902"/>
                    <a:pt x="497" y="1856"/>
                    <a:pt x="535" y="1841"/>
                  </a:cubicBezTo>
                  <a:cubicBezTo>
                    <a:pt x="566" y="1825"/>
                    <a:pt x="604" y="1818"/>
                    <a:pt x="634" y="1802"/>
                  </a:cubicBezTo>
                  <a:lnTo>
                    <a:pt x="634" y="1802"/>
                  </a:lnTo>
                  <a:cubicBezTo>
                    <a:pt x="680" y="1787"/>
                    <a:pt x="711" y="1772"/>
                    <a:pt x="756" y="1764"/>
                  </a:cubicBezTo>
                  <a:cubicBezTo>
                    <a:pt x="772" y="1757"/>
                    <a:pt x="795" y="1749"/>
                    <a:pt x="818" y="1757"/>
                  </a:cubicBezTo>
                  <a:cubicBezTo>
                    <a:pt x="909" y="1802"/>
                    <a:pt x="986" y="1879"/>
                    <a:pt x="1085" y="1902"/>
                  </a:cubicBezTo>
                  <a:cubicBezTo>
                    <a:pt x="1116" y="1910"/>
                    <a:pt x="1131" y="1856"/>
                    <a:pt x="1146" y="1825"/>
                  </a:cubicBezTo>
                  <a:cubicBezTo>
                    <a:pt x="1161" y="1787"/>
                    <a:pt x="1192" y="1741"/>
                    <a:pt x="1184" y="1703"/>
                  </a:cubicBezTo>
                  <a:cubicBezTo>
                    <a:pt x="1177" y="1665"/>
                    <a:pt x="1116" y="1665"/>
                    <a:pt x="1116" y="1635"/>
                  </a:cubicBezTo>
                  <a:cubicBezTo>
                    <a:pt x="1100" y="1581"/>
                    <a:pt x="1138" y="1520"/>
                    <a:pt x="1138" y="1466"/>
                  </a:cubicBezTo>
                  <a:cubicBezTo>
                    <a:pt x="1138" y="1443"/>
                    <a:pt x="1108" y="1428"/>
                    <a:pt x="1100" y="1405"/>
                  </a:cubicBezTo>
                  <a:cubicBezTo>
                    <a:pt x="1077" y="1337"/>
                    <a:pt x="1016" y="1260"/>
                    <a:pt x="1047" y="1199"/>
                  </a:cubicBezTo>
                  <a:cubicBezTo>
                    <a:pt x="1070" y="1146"/>
                    <a:pt x="1161" y="1168"/>
                    <a:pt x="1215" y="1153"/>
                  </a:cubicBezTo>
                  <a:cubicBezTo>
                    <a:pt x="1245" y="1138"/>
                    <a:pt x="1283" y="1146"/>
                    <a:pt x="1299" y="1115"/>
                  </a:cubicBezTo>
                  <a:cubicBezTo>
                    <a:pt x="1314" y="1085"/>
                    <a:pt x="1291" y="1046"/>
                    <a:pt x="1291" y="1016"/>
                  </a:cubicBezTo>
                  <a:cubicBezTo>
                    <a:pt x="1283" y="993"/>
                    <a:pt x="1276" y="970"/>
                    <a:pt x="1283" y="955"/>
                  </a:cubicBezTo>
                  <a:cubicBezTo>
                    <a:pt x="1291" y="939"/>
                    <a:pt x="1398" y="924"/>
                    <a:pt x="1413" y="916"/>
                  </a:cubicBezTo>
                  <a:lnTo>
                    <a:pt x="1413" y="916"/>
                  </a:lnTo>
                  <a:cubicBezTo>
                    <a:pt x="1421" y="886"/>
                    <a:pt x="1436" y="855"/>
                    <a:pt x="1421" y="825"/>
                  </a:cubicBezTo>
                  <a:cubicBezTo>
                    <a:pt x="1413" y="802"/>
                    <a:pt x="1375" y="794"/>
                    <a:pt x="1360" y="771"/>
                  </a:cubicBezTo>
                  <a:cubicBezTo>
                    <a:pt x="1345" y="749"/>
                    <a:pt x="1314" y="726"/>
                    <a:pt x="1314" y="703"/>
                  </a:cubicBezTo>
                  <a:cubicBezTo>
                    <a:pt x="1322" y="680"/>
                    <a:pt x="1368" y="695"/>
                    <a:pt x="1375" y="680"/>
                  </a:cubicBezTo>
                  <a:cubicBezTo>
                    <a:pt x="1390" y="664"/>
                    <a:pt x="1390" y="641"/>
                    <a:pt x="1383" y="618"/>
                  </a:cubicBezTo>
                  <a:cubicBezTo>
                    <a:pt x="1368" y="596"/>
                    <a:pt x="1337" y="580"/>
                    <a:pt x="1329" y="557"/>
                  </a:cubicBezTo>
                  <a:cubicBezTo>
                    <a:pt x="1314" y="519"/>
                    <a:pt x="1306" y="474"/>
                    <a:pt x="1299" y="435"/>
                  </a:cubicBezTo>
                  <a:lnTo>
                    <a:pt x="1299" y="435"/>
                  </a:lnTo>
                  <a:cubicBezTo>
                    <a:pt x="1261" y="451"/>
                    <a:pt x="1261" y="451"/>
                    <a:pt x="1261" y="451"/>
                  </a:cubicBezTo>
                  <a:lnTo>
                    <a:pt x="1261" y="451"/>
                  </a:lnTo>
                  <a:cubicBezTo>
                    <a:pt x="1192" y="474"/>
                    <a:pt x="1131" y="512"/>
                    <a:pt x="1054" y="527"/>
                  </a:cubicBezTo>
                  <a:cubicBezTo>
                    <a:pt x="1024" y="535"/>
                    <a:pt x="978" y="535"/>
                    <a:pt x="947" y="512"/>
                  </a:cubicBezTo>
                  <a:cubicBezTo>
                    <a:pt x="925" y="489"/>
                    <a:pt x="917" y="451"/>
                    <a:pt x="909" y="420"/>
                  </a:cubicBezTo>
                  <a:cubicBezTo>
                    <a:pt x="894" y="389"/>
                    <a:pt x="886" y="351"/>
                    <a:pt x="894" y="321"/>
                  </a:cubicBezTo>
                  <a:cubicBezTo>
                    <a:pt x="894" y="305"/>
                    <a:pt x="917" y="298"/>
                    <a:pt x="917" y="282"/>
                  </a:cubicBezTo>
                  <a:cubicBezTo>
                    <a:pt x="925" y="244"/>
                    <a:pt x="894" y="214"/>
                    <a:pt x="909" y="183"/>
                  </a:cubicBezTo>
                  <a:cubicBezTo>
                    <a:pt x="925" y="160"/>
                    <a:pt x="970" y="176"/>
                    <a:pt x="986" y="160"/>
                  </a:cubicBezTo>
                  <a:cubicBezTo>
                    <a:pt x="1001" y="145"/>
                    <a:pt x="970" y="130"/>
                    <a:pt x="970" y="114"/>
                  </a:cubicBezTo>
                  <a:cubicBezTo>
                    <a:pt x="978" y="99"/>
                    <a:pt x="986" y="84"/>
                    <a:pt x="993" y="69"/>
                  </a:cubicBezTo>
                  <a:lnTo>
                    <a:pt x="993" y="69"/>
                  </a:lnTo>
                  <a:cubicBezTo>
                    <a:pt x="978" y="46"/>
                    <a:pt x="970" y="0"/>
                    <a:pt x="940" y="0"/>
                  </a:cubicBezTo>
                  <a:cubicBezTo>
                    <a:pt x="902" y="0"/>
                    <a:pt x="886" y="61"/>
                    <a:pt x="841" y="69"/>
                  </a:cubicBezTo>
                  <a:cubicBezTo>
                    <a:pt x="818" y="76"/>
                    <a:pt x="795" y="23"/>
                    <a:pt x="764" y="38"/>
                  </a:cubicBezTo>
                  <a:cubicBezTo>
                    <a:pt x="749" y="46"/>
                    <a:pt x="779" y="99"/>
                    <a:pt x="756" y="99"/>
                  </a:cubicBezTo>
                  <a:cubicBezTo>
                    <a:pt x="726" y="107"/>
                    <a:pt x="695" y="53"/>
                    <a:pt x="665" y="61"/>
                  </a:cubicBezTo>
                  <a:cubicBezTo>
                    <a:pt x="642" y="69"/>
                    <a:pt x="665" y="130"/>
                    <a:pt x="642" y="130"/>
                  </a:cubicBezTo>
                  <a:cubicBezTo>
                    <a:pt x="589" y="122"/>
                    <a:pt x="543" y="23"/>
                    <a:pt x="489" y="46"/>
                  </a:cubicBezTo>
                  <a:cubicBezTo>
                    <a:pt x="413" y="76"/>
                    <a:pt x="405" y="199"/>
                    <a:pt x="336" y="252"/>
                  </a:cubicBezTo>
                  <a:cubicBezTo>
                    <a:pt x="321" y="267"/>
                    <a:pt x="291" y="229"/>
                    <a:pt x="268" y="237"/>
                  </a:cubicBezTo>
                  <a:cubicBezTo>
                    <a:pt x="222" y="252"/>
                    <a:pt x="184" y="290"/>
                    <a:pt x="145" y="321"/>
                  </a:cubicBezTo>
                  <a:lnTo>
                    <a:pt x="145" y="321"/>
                  </a:lnTo>
                  <a:cubicBezTo>
                    <a:pt x="153" y="366"/>
                    <a:pt x="184" y="405"/>
                    <a:pt x="161" y="451"/>
                  </a:cubicBezTo>
                  <a:cubicBezTo>
                    <a:pt x="145" y="489"/>
                    <a:pt x="77" y="481"/>
                    <a:pt x="61" y="519"/>
                  </a:cubicBezTo>
                  <a:cubicBezTo>
                    <a:pt x="54" y="542"/>
                    <a:pt x="107" y="550"/>
                    <a:pt x="115" y="580"/>
                  </a:cubicBezTo>
                  <a:cubicBezTo>
                    <a:pt x="122" y="618"/>
                    <a:pt x="107" y="664"/>
                    <a:pt x="107" y="703"/>
                  </a:cubicBezTo>
                  <a:lnTo>
                    <a:pt x="107" y="703"/>
                  </a:lnTo>
                  <a:cubicBezTo>
                    <a:pt x="115" y="718"/>
                    <a:pt x="122" y="726"/>
                    <a:pt x="122" y="741"/>
                  </a:cubicBezTo>
                  <a:cubicBezTo>
                    <a:pt x="122" y="779"/>
                    <a:pt x="130" y="817"/>
                    <a:pt x="115" y="848"/>
                  </a:cubicBezTo>
                  <a:cubicBezTo>
                    <a:pt x="100" y="871"/>
                    <a:pt x="39" y="863"/>
                    <a:pt x="39" y="893"/>
                  </a:cubicBezTo>
                  <a:cubicBezTo>
                    <a:pt x="39" y="924"/>
                    <a:pt x="92" y="939"/>
                    <a:pt x="115" y="962"/>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80" name="Freeform 150"/>
            <p:cNvSpPr>
              <a:spLocks noChangeArrowheads="1"/>
            </p:cNvSpPr>
            <p:nvPr/>
          </p:nvSpPr>
          <p:spPr bwMode="auto">
            <a:xfrm>
              <a:off x="6438481" y="9050339"/>
              <a:ext cx="231760" cy="149225"/>
            </a:xfrm>
            <a:custGeom>
              <a:avLst/>
              <a:gdLst>
                <a:gd name="T0" fmla="*/ 15 w 642"/>
                <a:gd name="T1" fmla="*/ 298 h 413"/>
                <a:gd name="T2" fmla="*/ 15 w 642"/>
                <a:gd name="T3" fmla="*/ 298 h 413"/>
                <a:gd name="T4" fmla="*/ 114 w 642"/>
                <a:gd name="T5" fmla="*/ 374 h 413"/>
                <a:gd name="T6" fmla="*/ 229 w 642"/>
                <a:gd name="T7" fmla="*/ 344 h 413"/>
                <a:gd name="T8" fmla="*/ 305 w 642"/>
                <a:gd name="T9" fmla="*/ 366 h 413"/>
                <a:gd name="T10" fmla="*/ 358 w 642"/>
                <a:gd name="T11" fmla="*/ 405 h 413"/>
                <a:gd name="T12" fmla="*/ 450 w 642"/>
                <a:gd name="T13" fmla="*/ 336 h 413"/>
                <a:gd name="T14" fmla="*/ 626 w 642"/>
                <a:gd name="T15" fmla="*/ 282 h 413"/>
                <a:gd name="T16" fmla="*/ 626 w 642"/>
                <a:gd name="T17" fmla="*/ 282 h 413"/>
                <a:gd name="T18" fmla="*/ 550 w 642"/>
                <a:gd name="T19" fmla="*/ 213 h 413"/>
                <a:gd name="T20" fmla="*/ 626 w 642"/>
                <a:gd name="T21" fmla="*/ 168 h 413"/>
                <a:gd name="T22" fmla="*/ 633 w 642"/>
                <a:gd name="T23" fmla="*/ 61 h 413"/>
                <a:gd name="T24" fmla="*/ 618 w 642"/>
                <a:gd name="T25" fmla="*/ 23 h 413"/>
                <a:gd name="T26" fmla="*/ 618 w 642"/>
                <a:gd name="T27" fmla="*/ 23 h 413"/>
                <a:gd name="T28" fmla="*/ 527 w 642"/>
                <a:gd name="T29" fmla="*/ 0 h 413"/>
                <a:gd name="T30" fmla="*/ 381 w 642"/>
                <a:gd name="T31" fmla="*/ 38 h 413"/>
                <a:gd name="T32" fmla="*/ 267 w 642"/>
                <a:gd name="T33" fmla="*/ 15 h 413"/>
                <a:gd name="T34" fmla="*/ 267 w 642"/>
                <a:gd name="T35" fmla="*/ 15 h 413"/>
                <a:gd name="T36" fmla="*/ 244 w 642"/>
                <a:gd name="T37" fmla="*/ 61 h 413"/>
                <a:gd name="T38" fmla="*/ 206 w 642"/>
                <a:gd name="T39" fmla="*/ 61 h 413"/>
                <a:gd name="T40" fmla="*/ 175 w 642"/>
                <a:gd name="T41" fmla="*/ 91 h 413"/>
                <a:gd name="T42" fmla="*/ 175 w 642"/>
                <a:gd name="T43" fmla="*/ 91 h 413"/>
                <a:gd name="T44" fmla="*/ 83 w 642"/>
                <a:gd name="T45" fmla="*/ 145 h 413"/>
                <a:gd name="T46" fmla="*/ 68 w 642"/>
                <a:gd name="T47" fmla="*/ 244 h 413"/>
                <a:gd name="T48" fmla="*/ 15 w 642"/>
                <a:gd name="T49" fmla="*/ 175 h 413"/>
                <a:gd name="T50" fmla="*/ 0 w 642"/>
                <a:gd name="T51" fmla="*/ 198 h 413"/>
                <a:gd name="T52" fmla="*/ 15 w 642"/>
                <a:gd name="T53" fmla="*/ 298 h 4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42" h="413">
                  <a:moveTo>
                    <a:pt x="15" y="298"/>
                  </a:moveTo>
                  <a:lnTo>
                    <a:pt x="15" y="298"/>
                  </a:lnTo>
                  <a:cubicBezTo>
                    <a:pt x="45" y="321"/>
                    <a:pt x="83" y="351"/>
                    <a:pt x="114" y="374"/>
                  </a:cubicBezTo>
                  <a:cubicBezTo>
                    <a:pt x="114" y="374"/>
                    <a:pt x="221" y="344"/>
                    <a:pt x="229" y="344"/>
                  </a:cubicBezTo>
                  <a:cubicBezTo>
                    <a:pt x="236" y="344"/>
                    <a:pt x="305" y="366"/>
                    <a:pt x="305" y="366"/>
                  </a:cubicBezTo>
                  <a:cubicBezTo>
                    <a:pt x="328" y="382"/>
                    <a:pt x="343" y="412"/>
                    <a:pt x="358" y="405"/>
                  </a:cubicBezTo>
                  <a:cubicBezTo>
                    <a:pt x="397" y="397"/>
                    <a:pt x="412" y="351"/>
                    <a:pt x="450" y="336"/>
                  </a:cubicBezTo>
                  <a:cubicBezTo>
                    <a:pt x="504" y="305"/>
                    <a:pt x="565" y="298"/>
                    <a:pt x="626" y="282"/>
                  </a:cubicBezTo>
                  <a:lnTo>
                    <a:pt x="626" y="282"/>
                  </a:lnTo>
                  <a:cubicBezTo>
                    <a:pt x="603" y="259"/>
                    <a:pt x="550" y="244"/>
                    <a:pt x="550" y="213"/>
                  </a:cubicBezTo>
                  <a:cubicBezTo>
                    <a:pt x="550" y="183"/>
                    <a:pt x="611" y="191"/>
                    <a:pt x="626" y="168"/>
                  </a:cubicBezTo>
                  <a:cubicBezTo>
                    <a:pt x="641" y="137"/>
                    <a:pt x="633" y="99"/>
                    <a:pt x="633" y="61"/>
                  </a:cubicBezTo>
                  <a:cubicBezTo>
                    <a:pt x="633" y="46"/>
                    <a:pt x="626" y="38"/>
                    <a:pt x="618" y="23"/>
                  </a:cubicBezTo>
                  <a:lnTo>
                    <a:pt x="618" y="23"/>
                  </a:lnTo>
                  <a:cubicBezTo>
                    <a:pt x="588" y="15"/>
                    <a:pt x="557" y="0"/>
                    <a:pt x="527" y="0"/>
                  </a:cubicBezTo>
                  <a:cubicBezTo>
                    <a:pt x="473" y="0"/>
                    <a:pt x="427" y="38"/>
                    <a:pt x="381" y="38"/>
                  </a:cubicBezTo>
                  <a:cubicBezTo>
                    <a:pt x="336" y="38"/>
                    <a:pt x="305" y="23"/>
                    <a:pt x="267" y="15"/>
                  </a:cubicBezTo>
                  <a:lnTo>
                    <a:pt x="267" y="15"/>
                  </a:lnTo>
                  <a:cubicBezTo>
                    <a:pt x="259" y="30"/>
                    <a:pt x="259" y="53"/>
                    <a:pt x="244" y="61"/>
                  </a:cubicBezTo>
                  <a:cubicBezTo>
                    <a:pt x="236" y="69"/>
                    <a:pt x="221" y="53"/>
                    <a:pt x="206" y="61"/>
                  </a:cubicBezTo>
                  <a:cubicBezTo>
                    <a:pt x="191" y="61"/>
                    <a:pt x="183" y="76"/>
                    <a:pt x="175" y="91"/>
                  </a:cubicBezTo>
                  <a:lnTo>
                    <a:pt x="175" y="91"/>
                  </a:lnTo>
                  <a:cubicBezTo>
                    <a:pt x="145" y="107"/>
                    <a:pt x="106" y="122"/>
                    <a:pt x="83" y="145"/>
                  </a:cubicBezTo>
                  <a:cubicBezTo>
                    <a:pt x="68" y="175"/>
                    <a:pt x="99" y="229"/>
                    <a:pt x="68" y="244"/>
                  </a:cubicBezTo>
                  <a:cubicBezTo>
                    <a:pt x="45" y="252"/>
                    <a:pt x="38" y="191"/>
                    <a:pt x="15" y="175"/>
                  </a:cubicBezTo>
                  <a:cubicBezTo>
                    <a:pt x="7" y="168"/>
                    <a:pt x="0" y="191"/>
                    <a:pt x="0" y="198"/>
                  </a:cubicBezTo>
                  <a:cubicBezTo>
                    <a:pt x="0" y="229"/>
                    <a:pt x="7" y="267"/>
                    <a:pt x="15" y="298"/>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81" name="Freeform 151"/>
            <p:cNvSpPr>
              <a:spLocks noChangeArrowheads="1"/>
            </p:cNvSpPr>
            <p:nvPr/>
          </p:nvSpPr>
          <p:spPr bwMode="auto">
            <a:xfrm>
              <a:off x="6263868" y="8993188"/>
              <a:ext cx="239697" cy="184150"/>
            </a:xfrm>
            <a:custGeom>
              <a:avLst/>
              <a:gdLst>
                <a:gd name="T0" fmla="*/ 481 w 665"/>
                <a:gd name="T1" fmla="*/ 0 h 513"/>
                <a:gd name="T2" fmla="*/ 481 w 665"/>
                <a:gd name="T3" fmla="*/ 0 h 513"/>
                <a:gd name="T4" fmla="*/ 527 w 665"/>
                <a:gd name="T5" fmla="*/ 46 h 513"/>
                <a:gd name="T6" fmla="*/ 580 w 665"/>
                <a:gd name="T7" fmla="*/ 77 h 513"/>
                <a:gd name="T8" fmla="*/ 588 w 665"/>
                <a:gd name="T9" fmla="*/ 153 h 513"/>
                <a:gd name="T10" fmla="*/ 580 w 665"/>
                <a:gd name="T11" fmla="*/ 214 h 513"/>
                <a:gd name="T12" fmla="*/ 664 w 665"/>
                <a:gd name="T13" fmla="*/ 252 h 513"/>
                <a:gd name="T14" fmla="*/ 664 w 665"/>
                <a:gd name="T15" fmla="*/ 252 h 513"/>
                <a:gd name="T16" fmla="*/ 572 w 665"/>
                <a:gd name="T17" fmla="*/ 306 h 513"/>
                <a:gd name="T18" fmla="*/ 557 w 665"/>
                <a:gd name="T19" fmla="*/ 405 h 513"/>
                <a:gd name="T20" fmla="*/ 504 w 665"/>
                <a:gd name="T21" fmla="*/ 336 h 513"/>
                <a:gd name="T22" fmla="*/ 489 w 665"/>
                <a:gd name="T23" fmla="*/ 359 h 513"/>
                <a:gd name="T24" fmla="*/ 504 w 665"/>
                <a:gd name="T25" fmla="*/ 459 h 513"/>
                <a:gd name="T26" fmla="*/ 504 w 665"/>
                <a:gd name="T27" fmla="*/ 459 h 513"/>
                <a:gd name="T28" fmla="*/ 305 w 665"/>
                <a:gd name="T29" fmla="*/ 436 h 513"/>
                <a:gd name="T30" fmla="*/ 320 w 665"/>
                <a:gd name="T31" fmla="*/ 489 h 513"/>
                <a:gd name="T32" fmla="*/ 191 w 665"/>
                <a:gd name="T33" fmla="*/ 497 h 513"/>
                <a:gd name="T34" fmla="*/ 168 w 665"/>
                <a:gd name="T35" fmla="*/ 512 h 513"/>
                <a:gd name="T36" fmla="*/ 76 w 665"/>
                <a:gd name="T37" fmla="*/ 497 h 513"/>
                <a:gd name="T38" fmla="*/ 46 w 665"/>
                <a:gd name="T39" fmla="*/ 459 h 513"/>
                <a:gd name="T40" fmla="*/ 0 w 665"/>
                <a:gd name="T41" fmla="*/ 420 h 513"/>
                <a:gd name="T42" fmla="*/ 0 w 665"/>
                <a:gd name="T43" fmla="*/ 420 h 513"/>
                <a:gd name="T44" fmla="*/ 23 w 665"/>
                <a:gd name="T45" fmla="*/ 352 h 513"/>
                <a:gd name="T46" fmla="*/ 221 w 665"/>
                <a:gd name="T47" fmla="*/ 184 h 513"/>
                <a:gd name="T48" fmla="*/ 458 w 665"/>
                <a:gd name="T49" fmla="*/ 16 h 513"/>
                <a:gd name="T50" fmla="*/ 481 w 665"/>
                <a:gd name="T51" fmla="*/ 0 h 5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65" h="513">
                  <a:moveTo>
                    <a:pt x="481" y="0"/>
                  </a:moveTo>
                  <a:lnTo>
                    <a:pt x="481" y="0"/>
                  </a:lnTo>
                  <a:cubicBezTo>
                    <a:pt x="504" y="31"/>
                    <a:pt x="496" y="23"/>
                    <a:pt x="527" y="46"/>
                  </a:cubicBezTo>
                  <a:cubicBezTo>
                    <a:pt x="542" y="61"/>
                    <a:pt x="572" y="61"/>
                    <a:pt x="580" y="77"/>
                  </a:cubicBezTo>
                  <a:cubicBezTo>
                    <a:pt x="595" y="99"/>
                    <a:pt x="588" y="130"/>
                    <a:pt x="588" y="153"/>
                  </a:cubicBezTo>
                  <a:cubicBezTo>
                    <a:pt x="588" y="176"/>
                    <a:pt x="565" y="199"/>
                    <a:pt x="580" y="214"/>
                  </a:cubicBezTo>
                  <a:cubicBezTo>
                    <a:pt x="595" y="245"/>
                    <a:pt x="634" y="237"/>
                    <a:pt x="664" y="252"/>
                  </a:cubicBezTo>
                  <a:lnTo>
                    <a:pt x="664" y="252"/>
                  </a:lnTo>
                  <a:cubicBezTo>
                    <a:pt x="634" y="268"/>
                    <a:pt x="595" y="283"/>
                    <a:pt x="572" y="306"/>
                  </a:cubicBezTo>
                  <a:cubicBezTo>
                    <a:pt x="557" y="336"/>
                    <a:pt x="588" y="390"/>
                    <a:pt x="557" y="405"/>
                  </a:cubicBezTo>
                  <a:cubicBezTo>
                    <a:pt x="534" y="413"/>
                    <a:pt x="527" y="352"/>
                    <a:pt x="504" y="336"/>
                  </a:cubicBezTo>
                  <a:cubicBezTo>
                    <a:pt x="496" y="329"/>
                    <a:pt x="489" y="352"/>
                    <a:pt x="489" y="359"/>
                  </a:cubicBezTo>
                  <a:cubicBezTo>
                    <a:pt x="489" y="390"/>
                    <a:pt x="496" y="428"/>
                    <a:pt x="504" y="459"/>
                  </a:cubicBezTo>
                  <a:lnTo>
                    <a:pt x="504" y="459"/>
                  </a:lnTo>
                  <a:cubicBezTo>
                    <a:pt x="435" y="451"/>
                    <a:pt x="374" y="428"/>
                    <a:pt x="305" y="436"/>
                  </a:cubicBezTo>
                  <a:cubicBezTo>
                    <a:pt x="290" y="443"/>
                    <a:pt x="336" y="482"/>
                    <a:pt x="320" y="489"/>
                  </a:cubicBezTo>
                  <a:cubicBezTo>
                    <a:pt x="282" y="512"/>
                    <a:pt x="229" y="489"/>
                    <a:pt x="191" y="497"/>
                  </a:cubicBezTo>
                  <a:cubicBezTo>
                    <a:pt x="175" y="497"/>
                    <a:pt x="175" y="512"/>
                    <a:pt x="168" y="512"/>
                  </a:cubicBezTo>
                  <a:cubicBezTo>
                    <a:pt x="137" y="512"/>
                    <a:pt x="107" y="512"/>
                    <a:pt x="76" y="497"/>
                  </a:cubicBezTo>
                  <a:cubicBezTo>
                    <a:pt x="61" y="489"/>
                    <a:pt x="53" y="474"/>
                    <a:pt x="46" y="459"/>
                  </a:cubicBezTo>
                  <a:cubicBezTo>
                    <a:pt x="30" y="451"/>
                    <a:pt x="7" y="428"/>
                    <a:pt x="0" y="420"/>
                  </a:cubicBezTo>
                  <a:lnTo>
                    <a:pt x="0" y="420"/>
                  </a:lnTo>
                  <a:cubicBezTo>
                    <a:pt x="7" y="397"/>
                    <a:pt x="15" y="374"/>
                    <a:pt x="23" y="352"/>
                  </a:cubicBezTo>
                  <a:cubicBezTo>
                    <a:pt x="53" y="283"/>
                    <a:pt x="183" y="275"/>
                    <a:pt x="221" y="184"/>
                  </a:cubicBezTo>
                  <a:cubicBezTo>
                    <a:pt x="290" y="84"/>
                    <a:pt x="359" y="61"/>
                    <a:pt x="458" y="16"/>
                  </a:cubicBezTo>
                  <a:cubicBezTo>
                    <a:pt x="466" y="8"/>
                    <a:pt x="473" y="8"/>
                    <a:pt x="481" y="0"/>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82" name="Freeform 152"/>
            <p:cNvSpPr>
              <a:spLocks noChangeArrowheads="1"/>
            </p:cNvSpPr>
            <p:nvPr/>
          </p:nvSpPr>
          <p:spPr bwMode="auto">
            <a:xfrm>
              <a:off x="6851203" y="9091613"/>
              <a:ext cx="712742" cy="622300"/>
            </a:xfrm>
            <a:custGeom>
              <a:avLst/>
              <a:gdLst>
                <a:gd name="T0" fmla="*/ 1513 w 1980"/>
                <a:gd name="T1" fmla="*/ 1566 h 1728"/>
                <a:gd name="T2" fmla="*/ 1658 w 1980"/>
                <a:gd name="T3" fmla="*/ 1581 h 1728"/>
                <a:gd name="T4" fmla="*/ 1658 w 1980"/>
                <a:gd name="T5" fmla="*/ 1299 h 1728"/>
                <a:gd name="T6" fmla="*/ 1665 w 1980"/>
                <a:gd name="T7" fmla="*/ 1062 h 1728"/>
                <a:gd name="T8" fmla="*/ 1795 w 1980"/>
                <a:gd name="T9" fmla="*/ 810 h 1728"/>
                <a:gd name="T10" fmla="*/ 1940 w 1980"/>
                <a:gd name="T11" fmla="*/ 756 h 1728"/>
                <a:gd name="T12" fmla="*/ 1956 w 1980"/>
                <a:gd name="T13" fmla="*/ 688 h 1728"/>
                <a:gd name="T14" fmla="*/ 1818 w 1980"/>
                <a:gd name="T15" fmla="*/ 604 h 1728"/>
                <a:gd name="T16" fmla="*/ 1803 w 1980"/>
                <a:gd name="T17" fmla="*/ 443 h 1728"/>
                <a:gd name="T18" fmla="*/ 1887 w 1980"/>
                <a:gd name="T19" fmla="*/ 352 h 1728"/>
                <a:gd name="T20" fmla="*/ 1979 w 1980"/>
                <a:gd name="T21" fmla="*/ 344 h 1728"/>
                <a:gd name="T22" fmla="*/ 1910 w 1980"/>
                <a:gd name="T23" fmla="*/ 138 h 1728"/>
                <a:gd name="T24" fmla="*/ 1826 w 1980"/>
                <a:gd name="T25" fmla="*/ 84 h 1728"/>
                <a:gd name="T26" fmla="*/ 1658 w 1980"/>
                <a:gd name="T27" fmla="*/ 46 h 1728"/>
                <a:gd name="T28" fmla="*/ 1566 w 1980"/>
                <a:gd name="T29" fmla="*/ 61 h 1728"/>
                <a:gd name="T30" fmla="*/ 1497 w 1980"/>
                <a:gd name="T31" fmla="*/ 69 h 1728"/>
                <a:gd name="T32" fmla="*/ 1383 w 1980"/>
                <a:gd name="T33" fmla="*/ 23 h 1728"/>
                <a:gd name="T34" fmla="*/ 1291 w 1980"/>
                <a:gd name="T35" fmla="*/ 46 h 1728"/>
                <a:gd name="T36" fmla="*/ 879 w 1980"/>
                <a:gd name="T37" fmla="*/ 77 h 1728"/>
                <a:gd name="T38" fmla="*/ 779 w 1980"/>
                <a:gd name="T39" fmla="*/ 122 h 1728"/>
                <a:gd name="T40" fmla="*/ 649 w 1980"/>
                <a:gd name="T41" fmla="*/ 161 h 1728"/>
                <a:gd name="T42" fmla="*/ 665 w 1980"/>
                <a:gd name="T43" fmla="*/ 321 h 1728"/>
                <a:gd name="T44" fmla="*/ 413 w 1980"/>
                <a:gd name="T45" fmla="*/ 405 h 1728"/>
                <a:gd name="T46" fmla="*/ 504 w 1980"/>
                <a:gd name="T47" fmla="*/ 672 h 1728"/>
                <a:gd name="T48" fmla="*/ 550 w 1980"/>
                <a:gd name="T49" fmla="*/ 909 h 1728"/>
                <a:gd name="T50" fmla="*/ 451 w 1980"/>
                <a:gd name="T51" fmla="*/ 1108 h 1728"/>
                <a:gd name="T52" fmla="*/ 122 w 1980"/>
                <a:gd name="T53" fmla="*/ 970 h 1728"/>
                <a:gd name="T54" fmla="*/ 0 w 1980"/>
                <a:gd name="T55" fmla="*/ 1008 h 1728"/>
                <a:gd name="T56" fmla="*/ 191 w 1980"/>
                <a:gd name="T57" fmla="*/ 1138 h 1728"/>
                <a:gd name="T58" fmla="*/ 199 w 1980"/>
                <a:gd name="T59" fmla="*/ 1222 h 1728"/>
                <a:gd name="T60" fmla="*/ 176 w 1980"/>
                <a:gd name="T61" fmla="*/ 1322 h 1728"/>
                <a:gd name="T62" fmla="*/ 245 w 1980"/>
                <a:gd name="T63" fmla="*/ 1398 h 1728"/>
                <a:gd name="T64" fmla="*/ 329 w 1980"/>
                <a:gd name="T65" fmla="*/ 1520 h 1728"/>
                <a:gd name="T66" fmla="*/ 436 w 1980"/>
                <a:gd name="T67" fmla="*/ 1574 h 1728"/>
                <a:gd name="T68" fmla="*/ 420 w 1980"/>
                <a:gd name="T69" fmla="*/ 1673 h 1728"/>
                <a:gd name="T70" fmla="*/ 627 w 1980"/>
                <a:gd name="T71" fmla="*/ 1727 h 1728"/>
                <a:gd name="T72" fmla="*/ 1008 w 1980"/>
                <a:gd name="T73" fmla="*/ 1505 h 1728"/>
                <a:gd name="T74" fmla="*/ 833 w 1980"/>
                <a:gd name="T75" fmla="*/ 1253 h 1728"/>
                <a:gd name="T76" fmla="*/ 756 w 1980"/>
                <a:gd name="T77" fmla="*/ 1169 h 1728"/>
                <a:gd name="T78" fmla="*/ 963 w 1980"/>
                <a:gd name="T79" fmla="*/ 1116 h 1728"/>
                <a:gd name="T80" fmla="*/ 871 w 1980"/>
                <a:gd name="T81" fmla="*/ 1268 h 1728"/>
                <a:gd name="T82" fmla="*/ 986 w 1980"/>
                <a:gd name="T83" fmla="*/ 1352 h 1728"/>
                <a:gd name="T84" fmla="*/ 1207 w 1980"/>
                <a:gd name="T85" fmla="*/ 1505 h 1728"/>
                <a:gd name="T86" fmla="*/ 1368 w 1980"/>
                <a:gd name="T87" fmla="*/ 1551 h 1728"/>
                <a:gd name="T88" fmla="*/ 1306 w 1980"/>
                <a:gd name="T89" fmla="*/ 1398 h 1728"/>
                <a:gd name="T90" fmla="*/ 1360 w 1980"/>
                <a:gd name="T91" fmla="*/ 1352 h 1728"/>
                <a:gd name="T92" fmla="*/ 1520 w 1980"/>
                <a:gd name="T93" fmla="*/ 1337 h 1728"/>
                <a:gd name="T94" fmla="*/ 1513 w 1980"/>
                <a:gd name="T95" fmla="*/ 1566 h 17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980" h="1728">
                  <a:moveTo>
                    <a:pt x="1513" y="1566"/>
                  </a:moveTo>
                  <a:lnTo>
                    <a:pt x="1513" y="1566"/>
                  </a:lnTo>
                  <a:cubicBezTo>
                    <a:pt x="1566" y="1566"/>
                    <a:pt x="1612" y="1566"/>
                    <a:pt x="1658" y="1581"/>
                  </a:cubicBezTo>
                  <a:lnTo>
                    <a:pt x="1658" y="1581"/>
                  </a:lnTo>
                  <a:cubicBezTo>
                    <a:pt x="1650" y="1543"/>
                    <a:pt x="1620" y="1429"/>
                    <a:pt x="1620" y="1383"/>
                  </a:cubicBezTo>
                  <a:cubicBezTo>
                    <a:pt x="1620" y="1352"/>
                    <a:pt x="1658" y="1329"/>
                    <a:pt x="1658" y="1299"/>
                  </a:cubicBezTo>
                  <a:cubicBezTo>
                    <a:pt x="1658" y="1268"/>
                    <a:pt x="1620" y="1253"/>
                    <a:pt x="1620" y="1230"/>
                  </a:cubicBezTo>
                  <a:cubicBezTo>
                    <a:pt x="1627" y="1169"/>
                    <a:pt x="1650" y="1116"/>
                    <a:pt x="1665" y="1062"/>
                  </a:cubicBezTo>
                  <a:cubicBezTo>
                    <a:pt x="1688" y="1008"/>
                    <a:pt x="1704" y="955"/>
                    <a:pt x="1727" y="902"/>
                  </a:cubicBezTo>
                  <a:cubicBezTo>
                    <a:pt x="1742" y="871"/>
                    <a:pt x="1765" y="833"/>
                    <a:pt x="1795" y="810"/>
                  </a:cubicBezTo>
                  <a:cubicBezTo>
                    <a:pt x="1810" y="802"/>
                    <a:pt x="1833" y="825"/>
                    <a:pt x="1849" y="818"/>
                  </a:cubicBezTo>
                  <a:cubicBezTo>
                    <a:pt x="1879" y="802"/>
                    <a:pt x="1910" y="772"/>
                    <a:pt x="1940" y="756"/>
                  </a:cubicBezTo>
                  <a:lnTo>
                    <a:pt x="1940" y="756"/>
                  </a:lnTo>
                  <a:cubicBezTo>
                    <a:pt x="1940" y="734"/>
                    <a:pt x="1963" y="711"/>
                    <a:pt x="1956" y="688"/>
                  </a:cubicBezTo>
                  <a:cubicBezTo>
                    <a:pt x="1933" y="649"/>
                    <a:pt x="1902" y="611"/>
                    <a:pt x="1864" y="588"/>
                  </a:cubicBezTo>
                  <a:cubicBezTo>
                    <a:pt x="1849" y="581"/>
                    <a:pt x="1826" y="619"/>
                    <a:pt x="1818" y="604"/>
                  </a:cubicBezTo>
                  <a:cubicBezTo>
                    <a:pt x="1803" y="573"/>
                    <a:pt x="1826" y="535"/>
                    <a:pt x="1826" y="504"/>
                  </a:cubicBezTo>
                  <a:cubicBezTo>
                    <a:pt x="1826" y="482"/>
                    <a:pt x="1803" y="466"/>
                    <a:pt x="1803" y="443"/>
                  </a:cubicBezTo>
                  <a:cubicBezTo>
                    <a:pt x="1803" y="420"/>
                    <a:pt x="1810" y="397"/>
                    <a:pt x="1826" y="374"/>
                  </a:cubicBezTo>
                  <a:cubicBezTo>
                    <a:pt x="1841" y="359"/>
                    <a:pt x="1864" y="344"/>
                    <a:pt x="1887" y="352"/>
                  </a:cubicBezTo>
                  <a:cubicBezTo>
                    <a:pt x="1910" y="352"/>
                    <a:pt x="1933" y="382"/>
                    <a:pt x="1963" y="382"/>
                  </a:cubicBezTo>
                  <a:cubicBezTo>
                    <a:pt x="1979" y="382"/>
                    <a:pt x="1971" y="359"/>
                    <a:pt x="1979" y="344"/>
                  </a:cubicBezTo>
                  <a:cubicBezTo>
                    <a:pt x="1979" y="313"/>
                    <a:pt x="1979" y="275"/>
                    <a:pt x="1971" y="245"/>
                  </a:cubicBezTo>
                  <a:cubicBezTo>
                    <a:pt x="1956" y="207"/>
                    <a:pt x="1933" y="168"/>
                    <a:pt x="1910" y="138"/>
                  </a:cubicBezTo>
                  <a:lnTo>
                    <a:pt x="1910" y="138"/>
                  </a:lnTo>
                  <a:cubicBezTo>
                    <a:pt x="1826" y="84"/>
                    <a:pt x="1826" y="84"/>
                    <a:pt x="1826" y="84"/>
                  </a:cubicBezTo>
                  <a:lnTo>
                    <a:pt x="1826" y="84"/>
                  </a:lnTo>
                  <a:cubicBezTo>
                    <a:pt x="1765" y="69"/>
                    <a:pt x="1711" y="54"/>
                    <a:pt x="1658" y="46"/>
                  </a:cubicBezTo>
                  <a:cubicBezTo>
                    <a:pt x="1643" y="46"/>
                    <a:pt x="1635" y="61"/>
                    <a:pt x="1627" y="61"/>
                  </a:cubicBezTo>
                  <a:cubicBezTo>
                    <a:pt x="1604" y="61"/>
                    <a:pt x="1589" y="61"/>
                    <a:pt x="1566" y="61"/>
                  </a:cubicBezTo>
                  <a:lnTo>
                    <a:pt x="1566" y="61"/>
                  </a:lnTo>
                  <a:cubicBezTo>
                    <a:pt x="1543" y="61"/>
                    <a:pt x="1520" y="77"/>
                    <a:pt x="1497" y="69"/>
                  </a:cubicBezTo>
                  <a:cubicBezTo>
                    <a:pt x="1467" y="61"/>
                    <a:pt x="1452" y="16"/>
                    <a:pt x="1421" y="8"/>
                  </a:cubicBezTo>
                  <a:cubicBezTo>
                    <a:pt x="1413" y="0"/>
                    <a:pt x="1398" y="8"/>
                    <a:pt x="1383" y="23"/>
                  </a:cubicBezTo>
                  <a:cubicBezTo>
                    <a:pt x="1375" y="31"/>
                    <a:pt x="1383" y="61"/>
                    <a:pt x="1375" y="61"/>
                  </a:cubicBezTo>
                  <a:cubicBezTo>
                    <a:pt x="1345" y="69"/>
                    <a:pt x="1322" y="54"/>
                    <a:pt x="1291" y="46"/>
                  </a:cubicBezTo>
                  <a:cubicBezTo>
                    <a:pt x="1169" y="38"/>
                    <a:pt x="1054" y="16"/>
                    <a:pt x="932" y="23"/>
                  </a:cubicBezTo>
                  <a:cubicBezTo>
                    <a:pt x="909" y="23"/>
                    <a:pt x="886" y="54"/>
                    <a:pt x="879" y="77"/>
                  </a:cubicBezTo>
                  <a:cubicBezTo>
                    <a:pt x="879" y="92"/>
                    <a:pt x="909" y="115"/>
                    <a:pt x="894" y="122"/>
                  </a:cubicBezTo>
                  <a:cubicBezTo>
                    <a:pt x="863" y="138"/>
                    <a:pt x="818" y="122"/>
                    <a:pt x="779" y="122"/>
                  </a:cubicBezTo>
                  <a:lnTo>
                    <a:pt x="779" y="122"/>
                  </a:lnTo>
                  <a:cubicBezTo>
                    <a:pt x="764" y="130"/>
                    <a:pt x="657" y="145"/>
                    <a:pt x="649" y="161"/>
                  </a:cubicBezTo>
                  <a:cubicBezTo>
                    <a:pt x="642" y="176"/>
                    <a:pt x="649" y="199"/>
                    <a:pt x="657" y="222"/>
                  </a:cubicBezTo>
                  <a:cubicBezTo>
                    <a:pt x="657" y="252"/>
                    <a:pt x="680" y="291"/>
                    <a:pt x="665" y="321"/>
                  </a:cubicBezTo>
                  <a:cubicBezTo>
                    <a:pt x="649" y="352"/>
                    <a:pt x="611" y="344"/>
                    <a:pt x="581" y="359"/>
                  </a:cubicBezTo>
                  <a:cubicBezTo>
                    <a:pt x="527" y="374"/>
                    <a:pt x="436" y="352"/>
                    <a:pt x="413" y="405"/>
                  </a:cubicBezTo>
                  <a:cubicBezTo>
                    <a:pt x="382" y="466"/>
                    <a:pt x="443" y="543"/>
                    <a:pt x="466" y="611"/>
                  </a:cubicBezTo>
                  <a:cubicBezTo>
                    <a:pt x="474" y="634"/>
                    <a:pt x="504" y="649"/>
                    <a:pt x="504" y="672"/>
                  </a:cubicBezTo>
                  <a:cubicBezTo>
                    <a:pt x="504" y="726"/>
                    <a:pt x="466" y="787"/>
                    <a:pt x="482" y="841"/>
                  </a:cubicBezTo>
                  <a:cubicBezTo>
                    <a:pt x="482" y="871"/>
                    <a:pt x="543" y="871"/>
                    <a:pt x="550" y="909"/>
                  </a:cubicBezTo>
                  <a:cubicBezTo>
                    <a:pt x="558" y="947"/>
                    <a:pt x="527" y="993"/>
                    <a:pt x="512" y="1031"/>
                  </a:cubicBezTo>
                  <a:cubicBezTo>
                    <a:pt x="497" y="1062"/>
                    <a:pt x="482" y="1116"/>
                    <a:pt x="451" y="1108"/>
                  </a:cubicBezTo>
                  <a:cubicBezTo>
                    <a:pt x="352" y="1085"/>
                    <a:pt x="275" y="1008"/>
                    <a:pt x="184" y="963"/>
                  </a:cubicBezTo>
                  <a:cubicBezTo>
                    <a:pt x="161" y="955"/>
                    <a:pt x="138" y="963"/>
                    <a:pt x="122" y="970"/>
                  </a:cubicBezTo>
                  <a:cubicBezTo>
                    <a:pt x="77" y="978"/>
                    <a:pt x="46" y="993"/>
                    <a:pt x="0" y="1008"/>
                  </a:cubicBezTo>
                  <a:lnTo>
                    <a:pt x="0" y="1008"/>
                  </a:lnTo>
                  <a:cubicBezTo>
                    <a:pt x="38" y="1070"/>
                    <a:pt x="54" y="1138"/>
                    <a:pt x="107" y="1177"/>
                  </a:cubicBezTo>
                  <a:cubicBezTo>
                    <a:pt x="138" y="1199"/>
                    <a:pt x="161" y="1146"/>
                    <a:pt x="191" y="1138"/>
                  </a:cubicBezTo>
                  <a:cubicBezTo>
                    <a:pt x="199" y="1138"/>
                    <a:pt x="230" y="1138"/>
                    <a:pt x="230" y="1154"/>
                  </a:cubicBezTo>
                  <a:cubicBezTo>
                    <a:pt x="237" y="1177"/>
                    <a:pt x="214" y="1199"/>
                    <a:pt x="199" y="1222"/>
                  </a:cubicBezTo>
                  <a:cubicBezTo>
                    <a:pt x="191" y="1230"/>
                    <a:pt x="184" y="1238"/>
                    <a:pt x="176" y="1245"/>
                  </a:cubicBezTo>
                  <a:cubicBezTo>
                    <a:pt x="168" y="1276"/>
                    <a:pt x="161" y="1306"/>
                    <a:pt x="176" y="1322"/>
                  </a:cubicBezTo>
                  <a:cubicBezTo>
                    <a:pt x="191" y="1345"/>
                    <a:pt x="230" y="1306"/>
                    <a:pt x="245" y="1322"/>
                  </a:cubicBezTo>
                  <a:cubicBezTo>
                    <a:pt x="260" y="1337"/>
                    <a:pt x="245" y="1375"/>
                    <a:pt x="245" y="1398"/>
                  </a:cubicBezTo>
                  <a:cubicBezTo>
                    <a:pt x="252" y="1444"/>
                    <a:pt x="237" y="1497"/>
                    <a:pt x="260" y="1535"/>
                  </a:cubicBezTo>
                  <a:cubicBezTo>
                    <a:pt x="275" y="1551"/>
                    <a:pt x="306" y="1505"/>
                    <a:pt x="329" y="1520"/>
                  </a:cubicBezTo>
                  <a:cubicBezTo>
                    <a:pt x="344" y="1528"/>
                    <a:pt x="321" y="1581"/>
                    <a:pt x="344" y="1589"/>
                  </a:cubicBezTo>
                  <a:cubicBezTo>
                    <a:pt x="374" y="1604"/>
                    <a:pt x="413" y="1551"/>
                    <a:pt x="436" y="1574"/>
                  </a:cubicBezTo>
                  <a:cubicBezTo>
                    <a:pt x="459" y="1589"/>
                    <a:pt x="428" y="1650"/>
                    <a:pt x="420" y="1673"/>
                  </a:cubicBezTo>
                  <a:lnTo>
                    <a:pt x="420" y="1673"/>
                  </a:lnTo>
                  <a:cubicBezTo>
                    <a:pt x="443" y="1673"/>
                    <a:pt x="474" y="1673"/>
                    <a:pt x="497" y="1681"/>
                  </a:cubicBezTo>
                  <a:cubicBezTo>
                    <a:pt x="566" y="1666"/>
                    <a:pt x="588" y="1711"/>
                    <a:pt x="627" y="1727"/>
                  </a:cubicBezTo>
                  <a:cubicBezTo>
                    <a:pt x="627" y="1681"/>
                    <a:pt x="818" y="1589"/>
                    <a:pt x="863" y="1581"/>
                  </a:cubicBezTo>
                  <a:cubicBezTo>
                    <a:pt x="924" y="1566"/>
                    <a:pt x="955" y="1551"/>
                    <a:pt x="1008" y="1505"/>
                  </a:cubicBezTo>
                  <a:cubicBezTo>
                    <a:pt x="1093" y="1429"/>
                    <a:pt x="871" y="1322"/>
                    <a:pt x="833" y="1253"/>
                  </a:cubicBezTo>
                  <a:lnTo>
                    <a:pt x="833" y="1253"/>
                  </a:lnTo>
                  <a:cubicBezTo>
                    <a:pt x="825" y="1253"/>
                    <a:pt x="818" y="1245"/>
                    <a:pt x="818" y="1245"/>
                  </a:cubicBezTo>
                  <a:cubicBezTo>
                    <a:pt x="779" y="1222"/>
                    <a:pt x="741" y="1207"/>
                    <a:pt x="756" y="1169"/>
                  </a:cubicBezTo>
                  <a:cubicBezTo>
                    <a:pt x="779" y="1070"/>
                    <a:pt x="886" y="1070"/>
                    <a:pt x="940" y="1077"/>
                  </a:cubicBezTo>
                  <a:cubicBezTo>
                    <a:pt x="955" y="1085"/>
                    <a:pt x="963" y="1100"/>
                    <a:pt x="963" y="1116"/>
                  </a:cubicBezTo>
                  <a:cubicBezTo>
                    <a:pt x="986" y="1146"/>
                    <a:pt x="1024" y="1184"/>
                    <a:pt x="1001" y="1215"/>
                  </a:cubicBezTo>
                  <a:cubicBezTo>
                    <a:pt x="978" y="1253"/>
                    <a:pt x="917" y="1260"/>
                    <a:pt x="871" y="1268"/>
                  </a:cubicBezTo>
                  <a:lnTo>
                    <a:pt x="871" y="1268"/>
                  </a:lnTo>
                  <a:cubicBezTo>
                    <a:pt x="917" y="1291"/>
                    <a:pt x="970" y="1337"/>
                    <a:pt x="986" y="1352"/>
                  </a:cubicBezTo>
                  <a:cubicBezTo>
                    <a:pt x="1031" y="1383"/>
                    <a:pt x="1070" y="1421"/>
                    <a:pt x="1108" y="1452"/>
                  </a:cubicBezTo>
                  <a:cubicBezTo>
                    <a:pt x="1138" y="1474"/>
                    <a:pt x="1184" y="1482"/>
                    <a:pt x="1207" y="1505"/>
                  </a:cubicBezTo>
                  <a:cubicBezTo>
                    <a:pt x="1230" y="1535"/>
                    <a:pt x="1276" y="1604"/>
                    <a:pt x="1314" y="1558"/>
                  </a:cubicBezTo>
                  <a:cubicBezTo>
                    <a:pt x="1345" y="1528"/>
                    <a:pt x="1352" y="1543"/>
                    <a:pt x="1368" y="1551"/>
                  </a:cubicBezTo>
                  <a:lnTo>
                    <a:pt x="1368" y="1551"/>
                  </a:lnTo>
                  <a:cubicBezTo>
                    <a:pt x="1352" y="1513"/>
                    <a:pt x="1322" y="1429"/>
                    <a:pt x="1306" y="1398"/>
                  </a:cubicBezTo>
                  <a:cubicBezTo>
                    <a:pt x="1306" y="1383"/>
                    <a:pt x="1283" y="1368"/>
                    <a:pt x="1299" y="1360"/>
                  </a:cubicBezTo>
                  <a:cubicBezTo>
                    <a:pt x="1314" y="1345"/>
                    <a:pt x="1345" y="1368"/>
                    <a:pt x="1360" y="1352"/>
                  </a:cubicBezTo>
                  <a:cubicBezTo>
                    <a:pt x="1375" y="1345"/>
                    <a:pt x="1368" y="1306"/>
                    <a:pt x="1383" y="1306"/>
                  </a:cubicBezTo>
                  <a:cubicBezTo>
                    <a:pt x="1429" y="1299"/>
                    <a:pt x="1490" y="1299"/>
                    <a:pt x="1520" y="1337"/>
                  </a:cubicBezTo>
                  <a:cubicBezTo>
                    <a:pt x="1543" y="1360"/>
                    <a:pt x="1505" y="1406"/>
                    <a:pt x="1505" y="1436"/>
                  </a:cubicBezTo>
                  <a:cubicBezTo>
                    <a:pt x="1505" y="1459"/>
                    <a:pt x="1513" y="1543"/>
                    <a:pt x="1513" y="1566"/>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83" name="Freeform 153"/>
            <p:cNvSpPr>
              <a:spLocks noChangeArrowheads="1"/>
            </p:cNvSpPr>
            <p:nvPr/>
          </p:nvSpPr>
          <p:spPr bwMode="auto">
            <a:xfrm>
              <a:off x="7313137" y="9559925"/>
              <a:ext cx="93656" cy="96838"/>
            </a:xfrm>
            <a:custGeom>
              <a:avLst/>
              <a:gdLst>
                <a:gd name="T0" fmla="*/ 85 w 261"/>
                <a:gd name="T1" fmla="*/ 252 h 268"/>
                <a:gd name="T2" fmla="*/ 85 w 261"/>
                <a:gd name="T3" fmla="*/ 252 h 268"/>
                <a:gd name="T4" fmla="*/ 138 w 261"/>
                <a:gd name="T5" fmla="*/ 252 h 268"/>
                <a:gd name="T6" fmla="*/ 230 w 261"/>
                <a:gd name="T7" fmla="*/ 267 h 268"/>
                <a:gd name="T8" fmla="*/ 230 w 261"/>
                <a:gd name="T9" fmla="*/ 267 h 268"/>
                <a:gd name="T10" fmla="*/ 222 w 261"/>
                <a:gd name="T11" fmla="*/ 137 h 268"/>
                <a:gd name="T12" fmla="*/ 237 w 261"/>
                <a:gd name="T13" fmla="*/ 38 h 268"/>
                <a:gd name="T14" fmla="*/ 100 w 261"/>
                <a:gd name="T15" fmla="*/ 7 h 268"/>
                <a:gd name="T16" fmla="*/ 77 w 261"/>
                <a:gd name="T17" fmla="*/ 53 h 268"/>
                <a:gd name="T18" fmla="*/ 16 w 261"/>
                <a:gd name="T19" fmla="*/ 61 h 268"/>
                <a:gd name="T20" fmla="*/ 23 w 261"/>
                <a:gd name="T21" fmla="*/ 99 h 268"/>
                <a:gd name="T22" fmla="*/ 85 w 261"/>
                <a:gd name="T23" fmla="*/ 252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61" h="268">
                  <a:moveTo>
                    <a:pt x="85" y="252"/>
                  </a:moveTo>
                  <a:lnTo>
                    <a:pt x="85" y="252"/>
                  </a:lnTo>
                  <a:cubicBezTo>
                    <a:pt x="92" y="259"/>
                    <a:pt x="108" y="259"/>
                    <a:pt x="138" y="252"/>
                  </a:cubicBezTo>
                  <a:cubicBezTo>
                    <a:pt x="169" y="259"/>
                    <a:pt x="199" y="267"/>
                    <a:pt x="230" y="267"/>
                  </a:cubicBezTo>
                  <a:lnTo>
                    <a:pt x="230" y="267"/>
                  </a:lnTo>
                  <a:cubicBezTo>
                    <a:pt x="230" y="244"/>
                    <a:pt x="222" y="160"/>
                    <a:pt x="222" y="137"/>
                  </a:cubicBezTo>
                  <a:cubicBezTo>
                    <a:pt x="222" y="107"/>
                    <a:pt x="260" y="61"/>
                    <a:pt x="237" y="38"/>
                  </a:cubicBezTo>
                  <a:cubicBezTo>
                    <a:pt x="207" y="0"/>
                    <a:pt x="146" y="0"/>
                    <a:pt x="100" y="7"/>
                  </a:cubicBezTo>
                  <a:cubicBezTo>
                    <a:pt x="85" y="7"/>
                    <a:pt x="92" y="46"/>
                    <a:pt x="77" y="53"/>
                  </a:cubicBezTo>
                  <a:cubicBezTo>
                    <a:pt x="62" y="69"/>
                    <a:pt x="31" y="46"/>
                    <a:pt x="16" y="61"/>
                  </a:cubicBezTo>
                  <a:cubicBezTo>
                    <a:pt x="0" y="69"/>
                    <a:pt x="23" y="84"/>
                    <a:pt x="23" y="99"/>
                  </a:cubicBezTo>
                  <a:cubicBezTo>
                    <a:pt x="39" y="130"/>
                    <a:pt x="69" y="214"/>
                    <a:pt x="85" y="252"/>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84" name="Freeform 154"/>
            <p:cNvSpPr>
              <a:spLocks noChangeArrowheads="1"/>
            </p:cNvSpPr>
            <p:nvPr/>
          </p:nvSpPr>
          <p:spPr bwMode="auto">
            <a:xfrm>
              <a:off x="7117887" y="9477375"/>
              <a:ext cx="101593" cy="71438"/>
            </a:xfrm>
            <a:custGeom>
              <a:avLst/>
              <a:gdLst>
                <a:gd name="T0" fmla="*/ 92 w 284"/>
                <a:gd name="T1" fmla="*/ 183 h 199"/>
                <a:gd name="T2" fmla="*/ 92 w 284"/>
                <a:gd name="T3" fmla="*/ 183 h 199"/>
                <a:gd name="T4" fmla="*/ 84 w 284"/>
                <a:gd name="T5" fmla="*/ 175 h 199"/>
                <a:gd name="T6" fmla="*/ 130 w 284"/>
                <a:gd name="T7" fmla="*/ 198 h 199"/>
                <a:gd name="T8" fmla="*/ 130 w 284"/>
                <a:gd name="T9" fmla="*/ 198 h 199"/>
                <a:gd name="T10" fmla="*/ 260 w 284"/>
                <a:gd name="T11" fmla="*/ 145 h 199"/>
                <a:gd name="T12" fmla="*/ 222 w 284"/>
                <a:gd name="T13" fmla="*/ 46 h 199"/>
                <a:gd name="T14" fmla="*/ 199 w 284"/>
                <a:gd name="T15" fmla="*/ 7 h 199"/>
                <a:gd name="T16" fmla="*/ 15 w 284"/>
                <a:gd name="T17" fmla="*/ 99 h 199"/>
                <a:gd name="T18" fmla="*/ 77 w 284"/>
                <a:gd name="T19" fmla="*/ 175 h 199"/>
                <a:gd name="T20" fmla="*/ 92 w 284"/>
                <a:gd name="T21" fmla="*/ 183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4" h="199">
                  <a:moveTo>
                    <a:pt x="92" y="183"/>
                  </a:moveTo>
                  <a:lnTo>
                    <a:pt x="92" y="183"/>
                  </a:lnTo>
                  <a:cubicBezTo>
                    <a:pt x="84" y="183"/>
                    <a:pt x="84" y="175"/>
                    <a:pt x="84" y="175"/>
                  </a:cubicBezTo>
                  <a:cubicBezTo>
                    <a:pt x="92" y="175"/>
                    <a:pt x="115" y="183"/>
                    <a:pt x="130" y="198"/>
                  </a:cubicBezTo>
                  <a:lnTo>
                    <a:pt x="130" y="198"/>
                  </a:lnTo>
                  <a:cubicBezTo>
                    <a:pt x="176" y="190"/>
                    <a:pt x="237" y="183"/>
                    <a:pt x="260" y="145"/>
                  </a:cubicBezTo>
                  <a:cubicBezTo>
                    <a:pt x="283" y="114"/>
                    <a:pt x="245" y="76"/>
                    <a:pt x="222" y="46"/>
                  </a:cubicBezTo>
                  <a:cubicBezTo>
                    <a:pt x="222" y="30"/>
                    <a:pt x="214" y="15"/>
                    <a:pt x="199" y="7"/>
                  </a:cubicBezTo>
                  <a:cubicBezTo>
                    <a:pt x="145" y="0"/>
                    <a:pt x="38" y="0"/>
                    <a:pt x="15" y="99"/>
                  </a:cubicBezTo>
                  <a:cubicBezTo>
                    <a:pt x="0" y="137"/>
                    <a:pt x="38" y="152"/>
                    <a:pt x="77" y="175"/>
                  </a:cubicBezTo>
                  <a:cubicBezTo>
                    <a:pt x="77" y="175"/>
                    <a:pt x="84" y="183"/>
                    <a:pt x="92" y="183"/>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85" name="Freeform 155"/>
            <p:cNvSpPr>
              <a:spLocks noChangeArrowheads="1"/>
            </p:cNvSpPr>
            <p:nvPr/>
          </p:nvSpPr>
          <p:spPr bwMode="auto">
            <a:xfrm>
              <a:off x="6294028" y="9369426"/>
              <a:ext cx="723853" cy="511175"/>
            </a:xfrm>
            <a:custGeom>
              <a:avLst/>
              <a:gdLst>
                <a:gd name="T0" fmla="*/ 7 w 2010"/>
                <a:gd name="T1" fmla="*/ 657 h 1421"/>
                <a:gd name="T2" fmla="*/ 152 w 2010"/>
                <a:gd name="T3" fmla="*/ 580 h 1421"/>
                <a:gd name="T4" fmla="*/ 473 w 2010"/>
                <a:gd name="T5" fmla="*/ 496 h 1421"/>
                <a:gd name="T6" fmla="*/ 542 w 2010"/>
                <a:gd name="T7" fmla="*/ 344 h 1421"/>
                <a:gd name="T8" fmla="*/ 687 w 2010"/>
                <a:gd name="T9" fmla="*/ 221 h 1421"/>
                <a:gd name="T10" fmla="*/ 809 w 2010"/>
                <a:gd name="T11" fmla="*/ 282 h 1421"/>
                <a:gd name="T12" fmla="*/ 886 w 2010"/>
                <a:gd name="T13" fmla="*/ 206 h 1421"/>
                <a:gd name="T14" fmla="*/ 939 w 2010"/>
                <a:gd name="T15" fmla="*/ 23 h 1421"/>
                <a:gd name="T16" fmla="*/ 970 w 2010"/>
                <a:gd name="T17" fmla="*/ 0 h 1421"/>
                <a:gd name="T18" fmla="*/ 1191 w 2010"/>
                <a:gd name="T19" fmla="*/ 122 h 1421"/>
                <a:gd name="T20" fmla="*/ 1298 w 2010"/>
                <a:gd name="T21" fmla="*/ 259 h 1421"/>
                <a:gd name="T22" fmla="*/ 1451 w 2010"/>
                <a:gd name="T23" fmla="*/ 275 h 1421"/>
                <a:gd name="T24" fmla="*/ 1550 w 2010"/>
                <a:gd name="T25" fmla="*/ 236 h 1421"/>
                <a:gd name="T26" fmla="*/ 1741 w 2010"/>
                <a:gd name="T27" fmla="*/ 366 h 1421"/>
                <a:gd name="T28" fmla="*/ 1749 w 2010"/>
                <a:gd name="T29" fmla="*/ 450 h 1421"/>
                <a:gd name="T30" fmla="*/ 1726 w 2010"/>
                <a:gd name="T31" fmla="*/ 550 h 1421"/>
                <a:gd name="T32" fmla="*/ 1795 w 2010"/>
                <a:gd name="T33" fmla="*/ 626 h 1421"/>
                <a:gd name="T34" fmla="*/ 1879 w 2010"/>
                <a:gd name="T35" fmla="*/ 748 h 1421"/>
                <a:gd name="T36" fmla="*/ 1986 w 2010"/>
                <a:gd name="T37" fmla="*/ 802 h 1421"/>
                <a:gd name="T38" fmla="*/ 1970 w 2010"/>
                <a:gd name="T39" fmla="*/ 901 h 1421"/>
                <a:gd name="T40" fmla="*/ 1848 w 2010"/>
                <a:gd name="T41" fmla="*/ 955 h 1421"/>
                <a:gd name="T42" fmla="*/ 1764 w 2010"/>
                <a:gd name="T43" fmla="*/ 825 h 1421"/>
                <a:gd name="T44" fmla="*/ 1695 w 2010"/>
                <a:gd name="T45" fmla="*/ 786 h 1421"/>
                <a:gd name="T46" fmla="*/ 1619 w 2010"/>
                <a:gd name="T47" fmla="*/ 763 h 1421"/>
                <a:gd name="T48" fmla="*/ 1482 w 2010"/>
                <a:gd name="T49" fmla="*/ 741 h 1421"/>
                <a:gd name="T50" fmla="*/ 1405 w 2010"/>
                <a:gd name="T51" fmla="*/ 977 h 1421"/>
                <a:gd name="T52" fmla="*/ 1581 w 2010"/>
                <a:gd name="T53" fmla="*/ 1069 h 1421"/>
                <a:gd name="T54" fmla="*/ 1566 w 2010"/>
                <a:gd name="T55" fmla="*/ 1176 h 1421"/>
                <a:gd name="T56" fmla="*/ 1428 w 2010"/>
                <a:gd name="T57" fmla="*/ 1291 h 1421"/>
                <a:gd name="T58" fmla="*/ 1275 w 2010"/>
                <a:gd name="T59" fmla="*/ 1207 h 1421"/>
                <a:gd name="T60" fmla="*/ 825 w 2010"/>
                <a:gd name="T61" fmla="*/ 1146 h 1421"/>
                <a:gd name="T62" fmla="*/ 779 w 2010"/>
                <a:gd name="T63" fmla="*/ 1245 h 1421"/>
                <a:gd name="T64" fmla="*/ 840 w 2010"/>
                <a:gd name="T65" fmla="*/ 1352 h 1421"/>
                <a:gd name="T66" fmla="*/ 809 w 2010"/>
                <a:gd name="T67" fmla="*/ 1420 h 1421"/>
                <a:gd name="T68" fmla="*/ 794 w 2010"/>
                <a:gd name="T69" fmla="*/ 1313 h 1421"/>
                <a:gd name="T70" fmla="*/ 756 w 2010"/>
                <a:gd name="T71" fmla="*/ 1245 h 1421"/>
                <a:gd name="T72" fmla="*/ 84 w 2010"/>
                <a:gd name="T73" fmla="*/ 909 h 1421"/>
                <a:gd name="T74" fmla="*/ 15 w 2010"/>
                <a:gd name="T75" fmla="*/ 939 h 1421"/>
                <a:gd name="T76" fmla="*/ 38 w 2010"/>
                <a:gd name="T77" fmla="*/ 809 h 1421"/>
                <a:gd name="T78" fmla="*/ 107 w 2010"/>
                <a:gd name="T79" fmla="*/ 718 h 1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010" h="1421">
                  <a:moveTo>
                    <a:pt x="7" y="657"/>
                  </a:moveTo>
                  <a:lnTo>
                    <a:pt x="7" y="657"/>
                  </a:lnTo>
                  <a:cubicBezTo>
                    <a:pt x="30" y="641"/>
                    <a:pt x="38" y="611"/>
                    <a:pt x="61" y="603"/>
                  </a:cubicBezTo>
                  <a:cubicBezTo>
                    <a:pt x="84" y="588"/>
                    <a:pt x="122" y="588"/>
                    <a:pt x="152" y="580"/>
                  </a:cubicBezTo>
                  <a:cubicBezTo>
                    <a:pt x="175" y="573"/>
                    <a:pt x="191" y="565"/>
                    <a:pt x="214" y="557"/>
                  </a:cubicBezTo>
                  <a:cubicBezTo>
                    <a:pt x="298" y="534"/>
                    <a:pt x="389" y="519"/>
                    <a:pt x="473" y="496"/>
                  </a:cubicBezTo>
                  <a:cubicBezTo>
                    <a:pt x="488" y="496"/>
                    <a:pt x="527" y="511"/>
                    <a:pt x="534" y="488"/>
                  </a:cubicBezTo>
                  <a:cubicBezTo>
                    <a:pt x="557" y="443"/>
                    <a:pt x="534" y="389"/>
                    <a:pt x="542" y="344"/>
                  </a:cubicBezTo>
                  <a:cubicBezTo>
                    <a:pt x="542" y="313"/>
                    <a:pt x="534" y="275"/>
                    <a:pt x="550" y="259"/>
                  </a:cubicBezTo>
                  <a:cubicBezTo>
                    <a:pt x="588" y="229"/>
                    <a:pt x="641" y="206"/>
                    <a:pt x="687" y="221"/>
                  </a:cubicBezTo>
                  <a:cubicBezTo>
                    <a:pt x="733" y="236"/>
                    <a:pt x="725" y="313"/>
                    <a:pt x="771" y="336"/>
                  </a:cubicBezTo>
                  <a:cubicBezTo>
                    <a:pt x="786" y="344"/>
                    <a:pt x="794" y="290"/>
                    <a:pt x="809" y="282"/>
                  </a:cubicBezTo>
                  <a:cubicBezTo>
                    <a:pt x="855" y="267"/>
                    <a:pt x="924" y="298"/>
                    <a:pt x="962" y="259"/>
                  </a:cubicBezTo>
                  <a:cubicBezTo>
                    <a:pt x="977" y="244"/>
                    <a:pt x="886" y="236"/>
                    <a:pt x="886" y="206"/>
                  </a:cubicBezTo>
                  <a:cubicBezTo>
                    <a:pt x="886" y="168"/>
                    <a:pt x="947" y="145"/>
                    <a:pt x="962" y="99"/>
                  </a:cubicBezTo>
                  <a:cubicBezTo>
                    <a:pt x="970" y="76"/>
                    <a:pt x="939" y="53"/>
                    <a:pt x="939" y="23"/>
                  </a:cubicBezTo>
                  <a:cubicBezTo>
                    <a:pt x="947" y="15"/>
                    <a:pt x="962" y="7"/>
                    <a:pt x="970" y="0"/>
                  </a:cubicBezTo>
                  <a:lnTo>
                    <a:pt x="970" y="0"/>
                  </a:lnTo>
                  <a:cubicBezTo>
                    <a:pt x="1023" y="15"/>
                    <a:pt x="1077" y="7"/>
                    <a:pt x="1115" y="30"/>
                  </a:cubicBezTo>
                  <a:cubicBezTo>
                    <a:pt x="1153" y="46"/>
                    <a:pt x="1168" y="91"/>
                    <a:pt x="1191" y="122"/>
                  </a:cubicBezTo>
                  <a:cubicBezTo>
                    <a:pt x="1214" y="160"/>
                    <a:pt x="1230" y="198"/>
                    <a:pt x="1252" y="236"/>
                  </a:cubicBezTo>
                  <a:cubicBezTo>
                    <a:pt x="1260" y="252"/>
                    <a:pt x="1283" y="252"/>
                    <a:pt x="1298" y="259"/>
                  </a:cubicBezTo>
                  <a:cubicBezTo>
                    <a:pt x="1313" y="282"/>
                    <a:pt x="1313" y="336"/>
                    <a:pt x="1344" y="336"/>
                  </a:cubicBezTo>
                  <a:cubicBezTo>
                    <a:pt x="1382" y="336"/>
                    <a:pt x="1413" y="290"/>
                    <a:pt x="1451" y="275"/>
                  </a:cubicBezTo>
                  <a:cubicBezTo>
                    <a:pt x="1482" y="259"/>
                    <a:pt x="1520" y="252"/>
                    <a:pt x="1550" y="236"/>
                  </a:cubicBezTo>
                  <a:lnTo>
                    <a:pt x="1550" y="236"/>
                  </a:lnTo>
                  <a:cubicBezTo>
                    <a:pt x="1588" y="298"/>
                    <a:pt x="1604" y="366"/>
                    <a:pt x="1657" y="405"/>
                  </a:cubicBezTo>
                  <a:cubicBezTo>
                    <a:pt x="1688" y="427"/>
                    <a:pt x="1711" y="374"/>
                    <a:pt x="1741" y="366"/>
                  </a:cubicBezTo>
                  <a:cubicBezTo>
                    <a:pt x="1749" y="366"/>
                    <a:pt x="1780" y="366"/>
                    <a:pt x="1780" y="382"/>
                  </a:cubicBezTo>
                  <a:cubicBezTo>
                    <a:pt x="1787" y="405"/>
                    <a:pt x="1764" y="427"/>
                    <a:pt x="1749" y="450"/>
                  </a:cubicBezTo>
                  <a:cubicBezTo>
                    <a:pt x="1741" y="458"/>
                    <a:pt x="1734" y="466"/>
                    <a:pt x="1726" y="473"/>
                  </a:cubicBezTo>
                  <a:cubicBezTo>
                    <a:pt x="1718" y="504"/>
                    <a:pt x="1711" y="534"/>
                    <a:pt x="1726" y="550"/>
                  </a:cubicBezTo>
                  <a:cubicBezTo>
                    <a:pt x="1741" y="573"/>
                    <a:pt x="1780" y="534"/>
                    <a:pt x="1795" y="550"/>
                  </a:cubicBezTo>
                  <a:cubicBezTo>
                    <a:pt x="1810" y="565"/>
                    <a:pt x="1795" y="603"/>
                    <a:pt x="1795" y="626"/>
                  </a:cubicBezTo>
                  <a:cubicBezTo>
                    <a:pt x="1802" y="672"/>
                    <a:pt x="1787" y="725"/>
                    <a:pt x="1810" y="763"/>
                  </a:cubicBezTo>
                  <a:cubicBezTo>
                    <a:pt x="1825" y="779"/>
                    <a:pt x="1856" y="733"/>
                    <a:pt x="1879" y="748"/>
                  </a:cubicBezTo>
                  <a:cubicBezTo>
                    <a:pt x="1894" y="756"/>
                    <a:pt x="1871" y="809"/>
                    <a:pt x="1894" y="817"/>
                  </a:cubicBezTo>
                  <a:cubicBezTo>
                    <a:pt x="1924" y="832"/>
                    <a:pt x="1963" y="779"/>
                    <a:pt x="1986" y="802"/>
                  </a:cubicBezTo>
                  <a:cubicBezTo>
                    <a:pt x="2009" y="817"/>
                    <a:pt x="1978" y="878"/>
                    <a:pt x="1970" y="901"/>
                  </a:cubicBezTo>
                  <a:lnTo>
                    <a:pt x="1970" y="901"/>
                  </a:lnTo>
                  <a:cubicBezTo>
                    <a:pt x="1947" y="909"/>
                    <a:pt x="1917" y="916"/>
                    <a:pt x="1894" y="947"/>
                  </a:cubicBezTo>
                  <a:cubicBezTo>
                    <a:pt x="1886" y="955"/>
                    <a:pt x="1871" y="955"/>
                    <a:pt x="1848" y="955"/>
                  </a:cubicBezTo>
                  <a:lnTo>
                    <a:pt x="1848" y="955"/>
                  </a:lnTo>
                  <a:cubicBezTo>
                    <a:pt x="1825" y="924"/>
                    <a:pt x="1787" y="855"/>
                    <a:pt x="1764" y="825"/>
                  </a:cubicBezTo>
                  <a:cubicBezTo>
                    <a:pt x="1749" y="817"/>
                    <a:pt x="1749" y="794"/>
                    <a:pt x="1734" y="786"/>
                  </a:cubicBezTo>
                  <a:cubicBezTo>
                    <a:pt x="1726" y="779"/>
                    <a:pt x="1703" y="786"/>
                    <a:pt x="1695" y="786"/>
                  </a:cubicBezTo>
                  <a:cubicBezTo>
                    <a:pt x="1665" y="779"/>
                    <a:pt x="1642" y="771"/>
                    <a:pt x="1619" y="763"/>
                  </a:cubicBezTo>
                  <a:lnTo>
                    <a:pt x="1619" y="763"/>
                  </a:lnTo>
                  <a:cubicBezTo>
                    <a:pt x="1596" y="748"/>
                    <a:pt x="1581" y="710"/>
                    <a:pt x="1550" y="710"/>
                  </a:cubicBezTo>
                  <a:cubicBezTo>
                    <a:pt x="1527" y="702"/>
                    <a:pt x="1497" y="718"/>
                    <a:pt x="1482" y="741"/>
                  </a:cubicBezTo>
                  <a:cubicBezTo>
                    <a:pt x="1466" y="763"/>
                    <a:pt x="1474" y="802"/>
                    <a:pt x="1466" y="832"/>
                  </a:cubicBezTo>
                  <a:cubicBezTo>
                    <a:pt x="1459" y="855"/>
                    <a:pt x="1413" y="955"/>
                    <a:pt x="1405" y="977"/>
                  </a:cubicBezTo>
                  <a:lnTo>
                    <a:pt x="1405" y="977"/>
                  </a:lnTo>
                  <a:cubicBezTo>
                    <a:pt x="1405" y="1008"/>
                    <a:pt x="1550" y="1077"/>
                    <a:pt x="1581" y="1069"/>
                  </a:cubicBezTo>
                  <a:cubicBezTo>
                    <a:pt x="1604" y="1061"/>
                    <a:pt x="1588" y="1092"/>
                    <a:pt x="1588" y="1107"/>
                  </a:cubicBezTo>
                  <a:cubicBezTo>
                    <a:pt x="1596" y="1153"/>
                    <a:pt x="1642" y="1146"/>
                    <a:pt x="1566" y="1176"/>
                  </a:cubicBezTo>
                  <a:cubicBezTo>
                    <a:pt x="1535" y="1184"/>
                    <a:pt x="1581" y="1260"/>
                    <a:pt x="1558" y="1260"/>
                  </a:cubicBezTo>
                  <a:cubicBezTo>
                    <a:pt x="1520" y="1260"/>
                    <a:pt x="1436" y="1245"/>
                    <a:pt x="1428" y="1291"/>
                  </a:cubicBezTo>
                  <a:cubicBezTo>
                    <a:pt x="1405" y="1298"/>
                    <a:pt x="1397" y="1275"/>
                    <a:pt x="1390" y="1252"/>
                  </a:cubicBezTo>
                  <a:cubicBezTo>
                    <a:pt x="1344" y="1252"/>
                    <a:pt x="1321" y="1222"/>
                    <a:pt x="1275" y="1207"/>
                  </a:cubicBezTo>
                  <a:cubicBezTo>
                    <a:pt x="1230" y="1191"/>
                    <a:pt x="1176" y="1207"/>
                    <a:pt x="1130" y="1191"/>
                  </a:cubicBezTo>
                  <a:cubicBezTo>
                    <a:pt x="1023" y="1176"/>
                    <a:pt x="932" y="1146"/>
                    <a:pt x="825" y="1146"/>
                  </a:cubicBezTo>
                  <a:cubicBezTo>
                    <a:pt x="825" y="1168"/>
                    <a:pt x="794" y="1207"/>
                    <a:pt x="779" y="1229"/>
                  </a:cubicBezTo>
                  <a:cubicBezTo>
                    <a:pt x="779" y="1245"/>
                    <a:pt x="779" y="1245"/>
                    <a:pt x="779" y="1245"/>
                  </a:cubicBezTo>
                  <a:cubicBezTo>
                    <a:pt x="779" y="1268"/>
                    <a:pt x="794" y="1283"/>
                    <a:pt x="809" y="1298"/>
                  </a:cubicBezTo>
                  <a:cubicBezTo>
                    <a:pt x="817" y="1313"/>
                    <a:pt x="840" y="1336"/>
                    <a:pt x="840" y="1352"/>
                  </a:cubicBezTo>
                  <a:cubicBezTo>
                    <a:pt x="840" y="1367"/>
                    <a:pt x="825" y="1382"/>
                    <a:pt x="817" y="1398"/>
                  </a:cubicBezTo>
                  <a:cubicBezTo>
                    <a:pt x="809" y="1405"/>
                    <a:pt x="809" y="1420"/>
                    <a:pt x="809" y="1420"/>
                  </a:cubicBezTo>
                  <a:cubicBezTo>
                    <a:pt x="802" y="1398"/>
                    <a:pt x="794" y="1390"/>
                    <a:pt x="794" y="1367"/>
                  </a:cubicBezTo>
                  <a:cubicBezTo>
                    <a:pt x="794" y="1352"/>
                    <a:pt x="802" y="1329"/>
                    <a:pt x="794" y="1313"/>
                  </a:cubicBezTo>
                  <a:cubicBezTo>
                    <a:pt x="786" y="1306"/>
                    <a:pt x="779" y="1298"/>
                    <a:pt x="771" y="1283"/>
                  </a:cubicBezTo>
                  <a:cubicBezTo>
                    <a:pt x="763" y="1275"/>
                    <a:pt x="763" y="1260"/>
                    <a:pt x="756" y="1245"/>
                  </a:cubicBezTo>
                  <a:cubicBezTo>
                    <a:pt x="664" y="1138"/>
                    <a:pt x="351" y="1031"/>
                    <a:pt x="282" y="970"/>
                  </a:cubicBezTo>
                  <a:cubicBezTo>
                    <a:pt x="236" y="955"/>
                    <a:pt x="130" y="901"/>
                    <a:pt x="84" y="909"/>
                  </a:cubicBezTo>
                  <a:cubicBezTo>
                    <a:pt x="61" y="916"/>
                    <a:pt x="38" y="924"/>
                    <a:pt x="15" y="939"/>
                  </a:cubicBezTo>
                  <a:lnTo>
                    <a:pt x="15" y="939"/>
                  </a:lnTo>
                  <a:cubicBezTo>
                    <a:pt x="15" y="916"/>
                    <a:pt x="15" y="863"/>
                    <a:pt x="23" y="840"/>
                  </a:cubicBezTo>
                  <a:cubicBezTo>
                    <a:pt x="23" y="825"/>
                    <a:pt x="38" y="817"/>
                    <a:pt x="38" y="809"/>
                  </a:cubicBezTo>
                  <a:cubicBezTo>
                    <a:pt x="30" y="794"/>
                    <a:pt x="0" y="794"/>
                    <a:pt x="7" y="786"/>
                  </a:cubicBezTo>
                  <a:cubicBezTo>
                    <a:pt x="30" y="748"/>
                    <a:pt x="107" y="756"/>
                    <a:pt x="107" y="718"/>
                  </a:cubicBezTo>
                  <a:cubicBezTo>
                    <a:pt x="107" y="680"/>
                    <a:pt x="46" y="680"/>
                    <a:pt x="7" y="657"/>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86" name="Freeform 156"/>
            <p:cNvSpPr>
              <a:spLocks noChangeArrowheads="1"/>
            </p:cNvSpPr>
            <p:nvPr/>
          </p:nvSpPr>
          <p:spPr bwMode="auto">
            <a:xfrm>
              <a:off x="6862316" y="9644063"/>
              <a:ext cx="96831" cy="74612"/>
            </a:xfrm>
            <a:custGeom>
              <a:avLst/>
              <a:gdLst>
                <a:gd name="T0" fmla="*/ 267 w 268"/>
                <a:gd name="T1" fmla="*/ 192 h 208"/>
                <a:gd name="T2" fmla="*/ 267 w 268"/>
                <a:gd name="T3" fmla="*/ 192 h 208"/>
                <a:gd name="T4" fmla="*/ 183 w 268"/>
                <a:gd name="T5" fmla="*/ 62 h 208"/>
                <a:gd name="T6" fmla="*/ 153 w 268"/>
                <a:gd name="T7" fmla="*/ 23 h 208"/>
                <a:gd name="T8" fmla="*/ 114 w 268"/>
                <a:gd name="T9" fmla="*/ 23 h 208"/>
                <a:gd name="T10" fmla="*/ 38 w 268"/>
                <a:gd name="T11" fmla="*/ 0 h 208"/>
                <a:gd name="T12" fmla="*/ 38 w 268"/>
                <a:gd name="T13" fmla="*/ 0 h 208"/>
                <a:gd name="T14" fmla="*/ 7 w 268"/>
                <a:gd name="T15" fmla="*/ 54 h 208"/>
                <a:gd name="T16" fmla="*/ 68 w 268"/>
                <a:gd name="T17" fmla="*/ 85 h 208"/>
                <a:gd name="T18" fmla="*/ 61 w 268"/>
                <a:gd name="T19" fmla="*/ 207 h 208"/>
                <a:gd name="T20" fmla="*/ 61 w 268"/>
                <a:gd name="T21" fmla="*/ 207 h 208"/>
                <a:gd name="T22" fmla="*/ 214 w 268"/>
                <a:gd name="T23" fmla="*/ 176 h 208"/>
                <a:gd name="T24" fmla="*/ 267 w 268"/>
                <a:gd name="T25" fmla="*/ 192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68" h="208">
                  <a:moveTo>
                    <a:pt x="267" y="192"/>
                  </a:moveTo>
                  <a:lnTo>
                    <a:pt x="267" y="192"/>
                  </a:lnTo>
                  <a:cubicBezTo>
                    <a:pt x="244" y="161"/>
                    <a:pt x="206" y="92"/>
                    <a:pt x="183" y="62"/>
                  </a:cubicBezTo>
                  <a:cubicBezTo>
                    <a:pt x="168" y="54"/>
                    <a:pt x="168" y="31"/>
                    <a:pt x="153" y="23"/>
                  </a:cubicBezTo>
                  <a:cubicBezTo>
                    <a:pt x="145" y="16"/>
                    <a:pt x="122" y="23"/>
                    <a:pt x="114" y="23"/>
                  </a:cubicBezTo>
                  <a:cubicBezTo>
                    <a:pt x="84" y="16"/>
                    <a:pt x="61" y="8"/>
                    <a:pt x="38" y="0"/>
                  </a:cubicBezTo>
                  <a:lnTo>
                    <a:pt x="38" y="0"/>
                  </a:lnTo>
                  <a:cubicBezTo>
                    <a:pt x="30" y="16"/>
                    <a:pt x="0" y="31"/>
                    <a:pt x="7" y="54"/>
                  </a:cubicBezTo>
                  <a:cubicBezTo>
                    <a:pt x="15" y="69"/>
                    <a:pt x="61" y="62"/>
                    <a:pt x="68" y="85"/>
                  </a:cubicBezTo>
                  <a:cubicBezTo>
                    <a:pt x="84" y="115"/>
                    <a:pt x="68" y="176"/>
                    <a:pt x="61" y="207"/>
                  </a:cubicBezTo>
                  <a:lnTo>
                    <a:pt x="61" y="207"/>
                  </a:lnTo>
                  <a:cubicBezTo>
                    <a:pt x="99" y="176"/>
                    <a:pt x="153" y="161"/>
                    <a:pt x="214" y="176"/>
                  </a:cubicBezTo>
                  <a:cubicBezTo>
                    <a:pt x="229" y="176"/>
                    <a:pt x="252" y="184"/>
                    <a:pt x="267" y="192"/>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87" name="Freeform 157"/>
            <p:cNvSpPr>
              <a:spLocks noChangeArrowheads="1"/>
            </p:cNvSpPr>
            <p:nvPr/>
          </p:nvSpPr>
          <p:spPr bwMode="auto">
            <a:xfrm>
              <a:off x="7049629" y="9647239"/>
              <a:ext cx="322241" cy="206375"/>
            </a:xfrm>
            <a:custGeom>
              <a:avLst/>
              <a:gdLst>
                <a:gd name="T0" fmla="*/ 359 w 895"/>
                <a:gd name="T1" fmla="*/ 413 h 574"/>
                <a:gd name="T2" fmla="*/ 359 w 895"/>
                <a:gd name="T3" fmla="*/ 413 h 574"/>
                <a:gd name="T4" fmla="*/ 275 w 895"/>
                <a:gd name="T5" fmla="*/ 367 h 574"/>
                <a:gd name="T6" fmla="*/ 199 w 895"/>
                <a:gd name="T7" fmla="*/ 298 h 574"/>
                <a:gd name="T8" fmla="*/ 115 w 895"/>
                <a:gd name="T9" fmla="*/ 237 h 574"/>
                <a:gd name="T10" fmla="*/ 329 w 895"/>
                <a:gd name="T11" fmla="*/ 161 h 574"/>
                <a:gd name="T12" fmla="*/ 481 w 895"/>
                <a:gd name="T13" fmla="*/ 61 h 574"/>
                <a:gd name="T14" fmla="*/ 604 w 895"/>
                <a:gd name="T15" fmla="*/ 92 h 574"/>
                <a:gd name="T16" fmla="*/ 733 w 895"/>
                <a:gd name="T17" fmla="*/ 115 h 574"/>
                <a:gd name="T18" fmla="*/ 848 w 895"/>
                <a:gd name="T19" fmla="*/ 252 h 574"/>
                <a:gd name="T20" fmla="*/ 764 w 895"/>
                <a:gd name="T21" fmla="*/ 321 h 574"/>
                <a:gd name="T22" fmla="*/ 710 w 895"/>
                <a:gd name="T23" fmla="*/ 397 h 574"/>
                <a:gd name="T24" fmla="*/ 581 w 895"/>
                <a:gd name="T25" fmla="*/ 497 h 574"/>
                <a:gd name="T26" fmla="*/ 413 w 895"/>
                <a:gd name="T27" fmla="*/ 458 h 574"/>
                <a:gd name="T28" fmla="*/ 359 w 895"/>
                <a:gd name="T29" fmla="*/ 413 h 5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95" h="574">
                  <a:moveTo>
                    <a:pt x="359" y="413"/>
                  </a:moveTo>
                  <a:lnTo>
                    <a:pt x="359" y="413"/>
                  </a:lnTo>
                  <a:cubicBezTo>
                    <a:pt x="329" y="397"/>
                    <a:pt x="306" y="390"/>
                    <a:pt x="275" y="367"/>
                  </a:cubicBezTo>
                  <a:cubicBezTo>
                    <a:pt x="252" y="352"/>
                    <a:pt x="229" y="290"/>
                    <a:pt x="199" y="298"/>
                  </a:cubicBezTo>
                  <a:cubicBezTo>
                    <a:pt x="0" y="352"/>
                    <a:pt x="99" y="306"/>
                    <a:pt x="115" y="237"/>
                  </a:cubicBezTo>
                  <a:cubicBezTo>
                    <a:pt x="130" y="168"/>
                    <a:pt x="275" y="191"/>
                    <a:pt x="329" y="161"/>
                  </a:cubicBezTo>
                  <a:cubicBezTo>
                    <a:pt x="390" y="130"/>
                    <a:pt x="436" y="115"/>
                    <a:pt x="481" y="61"/>
                  </a:cubicBezTo>
                  <a:cubicBezTo>
                    <a:pt x="535" y="0"/>
                    <a:pt x="543" y="61"/>
                    <a:pt x="604" y="92"/>
                  </a:cubicBezTo>
                  <a:cubicBezTo>
                    <a:pt x="649" y="115"/>
                    <a:pt x="680" y="115"/>
                    <a:pt x="733" y="115"/>
                  </a:cubicBezTo>
                  <a:cubicBezTo>
                    <a:pt x="764" y="115"/>
                    <a:pt x="825" y="222"/>
                    <a:pt x="848" y="252"/>
                  </a:cubicBezTo>
                  <a:cubicBezTo>
                    <a:pt x="894" y="298"/>
                    <a:pt x="779" y="313"/>
                    <a:pt x="764" y="321"/>
                  </a:cubicBezTo>
                  <a:cubicBezTo>
                    <a:pt x="703" y="336"/>
                    <a:pt x="726" y="359"/>
                    <a:pt x="710" y="397"/>
                  </a:cubicBezTo>
                  <a:cubicBezTo>
                    <a:pt x="688" y="474"/>
                    <a:pt x="634" y="443"/>
                    <a:pt x="581" y="497"/>
                  </a:cubicBezTo>
                  <a:cubicBezTo>
                    <a:pt x="497" y="573"/>
                    <a:pt x="489" y="489"/>
                    <a:pt x="413" y="458"/>
                  </a:cubicBezTo>
                  <a:lnTo>
                    <a:pt x="359" y="413"/>
                  </a:ln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88" name="Freeform 158"/>
            <p:cNvSpPr>
              <a:spLocks noChangeArrowheads="1"/>
            </p:cNvSpPr>
            <p:nvPr/>
          </p:nvSpPr>
          <p:spPr bwMode="auto">
            <a:xfrm>
              <a:off x="6798820" y="9621838"/>
              <a:ext cx="93656" cy="127000"/>
            </a:xfrm>
            <a:custGeom>
              <a:avLst/>
              <a:gdLst>
                <a:gd name="T0" fmla="*/ 0 w 261"/>
                <a:gd name="T1" fmla="*/ 275 h 353"/>
                <a:gd name="T2" fmla="*/ 0 w 261"/>
                <a:gd name="T3" fmla="*/ 275 h 353"/>
                <a:gd name="T4" fmla="*/ 84 w 261"/>
                <a:gd name="T5" fmla="*/ 283 h 353"/>
                <a:gd name="T6" fmla="*/ 161 w 261"/>
                <a:gd name="T7" fmla="*/ 275 h 353"/>
                <a:gd name="T8" fmla="*/ 153 w 261"/>
                <a:gd name="T9" fmla="*/ 329 h 353"/>
                <a:gd name="T10" fmla="*/ 183 w 261"/>
                <a:gd name="T11" fmla="*/ 352 h 353"/>
                <a:gd name="T12" fmla="*/ 237 w 261"/>
                <a:gd name="T13" fmla="*/ 268 h 353"/>
                <a:gd name="T14" fmla="*/ 237 w 261"/>
                <a:gd name="T15" fmla="*/ 268 h 353"/>
                <a:gd name="T16" fmla="*/ 244 w 261"/>
                <a:gd name="T17" fmla="*/ 146 h 353"/>
                <a:gd name="T18" fmla="*/ 183 w 261"/>
                <a:gd name="T19" fmla="*/ 115 h 353"/>
                <a:gd name="T20" fmla="*/ 214 w 261"/>
                <a:gd name="T21" fmla="*/ 61 h 353"/>
                <a:gd name="T22" fmla="*/ 214 w 261"/>
                <a:gd name="T23" fmla="*/ 61 h 353"/>
                <a:gd name="T24" fmla="*/ 145 w 261"/>
                <a:gd name="T25" fmla="*/ 8 h 353"/>
                <a:gd name="T26" fmla="*/ 77 w 261"/>
                <a:gd name="T27" fmla="*/ 39 h 353"/>
                <a:gd name="T28" fmla="*/ 61 w 261"/>
                <a:gd name="T29" fmla="*/ 130 h 353"/>
                <a:gd name="T30" fmla="*/ 0 w 261"/>
                <a:gd name="T31" fmla="*/ 275 h 3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61" h="353">
                  <a:moveTo>
                    <a:pt x="0" y="275"/>
                  </a:moveTo>
                  <a:lnTo>
                    <a:pt x="0" y="275"/>
                  </a:lnTo>
                  <a:cubicBezTo>
                    <a:pt x="31" y="275"/>
                    <a:pt x="54" y="283"/>
                    <a:pt x="84" y="283"/>
                  </a:cubicBezTo>
                  <a:cubicBezTo>
                    <a:pt x="115" y="275"/>
                    <a:pt x="138" y="268"/>
                    <a:pt x="161" y="275"/>
                  </a:cubicBezTo>
                  <a:cubicBezTo>
                    <a:pt x="168" y="298"/>
                    <a:pt x="153" y="306"/>
                    <a:pt x="153" y="329"/>
                  </a:cubicBezTo>
                  <a:cubicBezTo>
                    <a:pt x="153" y="336"/>
                    <a:pt x="183" y="352"/>
                    <a:pt x="183" y="352"/>
                  </a:cubicBezTo>
                  <a:cubicBezTo>
                    <a:pt x="191" y="321"/>
                    <a:pt x="214" y="291"/>
                    <a:pt x="237" y="268"/>
                  </a:cubicBezTo>
                  <a:lnTo>
                    <a:pt x="237" y="268"/>
                  </a:lnTo>
                  <a:cubicBezTo>
                    <a:pt x="244" y="237"/>
                    <a:pt x="260" y="176"/>
                    <a:pt x="244" y="146"/>
                  </a:cubicBezTo>
                  <a:cubicBezTo>
                    <a:pt x="237" y="123"/>
                    <a:pt x="191" y="130"/>
                    <a:pt x="183" y="115"/>
                  </a:cubicBezTo>
                  <a:cubicBezTo>
                    <a:pt x="176" y="92"/>
                    <a:pt x="206" y="77"/>
                    <a:pt x="214" y="61"/>
                  </a:cubicBezTo>
                  <a:lnTo>
                    <a:pt x="214" y="61"/>
                  </a:lnTo>
                  <a:cubicBezTo>
                    <a:pt x="191" y="46"/>
                    <a:pt x="176" y="8"/>
                    <a:pt x="145" y="8"/>
                  </a:cubicBezTo>
                  <a:cubicBezTo>
                    <a:pt x="122" y="0"/>
                    <a:pt x="92" y="16"/>
                    <a:pt x="77" y="39"/>
                  </a:cubicBezTo>
                  <a:cubicBezTo>
                    <a:pt x="61" y="61"/>
                    <a:pt x="69" y="100"/>
                    <a:pt x="61" y="130"/>
                  </a:cubicBezTo>
                  <a:cubicBezTo>
                    <a:pt x="54" y="153"/>
                    <a:pt x="8" y="253"/>
                    <a:pt x="0" y="275"/>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89" name="Freeform 159"/>
            <p:cNvSpPr>
              <a:spLocks noChangeArrowheads="1"/>
            </p:cNvSpPr>
            <p:nvPr/>
          </p:nvSpPr>
          <p:spPr bwMode="auto">
            <a:xfrm>
              <a:off x="5916228" y="9879013"/>
              <a:ext cx="85719" cy="127000"/>
            </a:xfrm>
            <a:custGeom>
              <a:avLst/>
              <a:gdLst>
                <a:gd name="T0" fmla="*/ 184 w 238"/>
                <a:gd name="T1" fmla="*/ 0 h 352"/>
                <a:gd name="T2" fmla="*/ 184 w 238"/>
                <a:gd name="T3" fmla="*/ 0 h 352"/>
                <a:gd name="T4" fmla="*/ 77 w 238"/>
                <a:gd name="T5" fmla="*/ 61 h 352"/>
                <a:gd name="T6" fmla="*/ 61 w 238"/>
                <a:gd name="T7" fmla="*/ 122 h 352"/>
                <a:gd name="T8" fmla="*/ 8 w 238"/>
                <a:gd name="T9" fmla="*/ 168 h 352"/>
                <a:gd name="T10" fmla="*/ 8 w 238"/>
                <a:gd name="T11" fmla="*/ 221 h 352"/>
                <a:gd name="T12" fmla="*/ 77 w 238"/>
                <a:gd name="T13" fmla="*/ 282 h 352"/>
                <a:gd name="T14" fmla="*/ 92 w 238"/>
                <a:gd name="T15" fmla="*/ 336 h 352"/>
                <a:gd name="T16" fmla="*/ 214 w 238"/>
                <a:gd name="T17" fmla="*/ 328 h 352"/>
                <a:gd name="T18" fmla="*/ 214 w 238"/>
                <a:gd name="T19" fmla="*/ 328 h 352"/>
                <a:gd name="T20" fmla="*/ 222 w 238"/>
                <a:gd name="T21" fmla="*/ 305 h 352"/>
                <a:gd name="T22" fmla="*/ 161 w 238"/>
                <a:gd name="T23" fmla="*/ 191 h 352"/>
                <a:gd name="T24" fmla="*/ 199 w 238"/>
                <a:gd name="T25" fmla="*/ 137 h 352"/>
                <a:gd name="T26" fmla="*/ 184 w 238"/>
                <a:gd name="T27" fmla="*/ 0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38" h="352">
                  <a:moveTo>
                    <a:pt x="184" y="0"/>
                  </a:moveTo>
                  <a:lnTo>
                    <a:pt x="184" y="0"/>
                  </a:lnTo>
                  <a:cubicBezTo>
                    <a:pt x="153" y="23"/>
                    <a:pt x="100" y="38"/>
                    <a:pt x="77" y="61"/>
                  </a:cubicBezTo>
                  <a:cubicBezTo>
                    <a:pt x="61" y="76"/>
                    <a:pt x="69" y="107"/>
                    <a:pt x="61" y="122"/>
                  </a:cubicBezTo>
                  <a:cubicBezTo>
                    <a:pt x="46" y="145"/>
                    <a:pt x="16" y="153"/>
                    <a:pt x="8" y="168"/>
                  </a:cubicBezTo>
                  <a:cubicBezTo>
                    <a:pt x="0" y="183"/>
                    <a:pt x="0" y="206"/>
                    <a:pt x="8" y="221"/>
                  </a:cubicBezTo>
                  <a:cubicBezTo>
                    <a:pt x="23" y="244"/>
                    <a:pt x="61" y="259"/>
                    <a:pt x="77" y="282"/>
                  </a:cubicBezTo>
                  <a:cubicBezTo>
                    <a:pt x="92" y="298"/>
                    <a:pt x="77" y="328"/>
                    <a:pt x="92" y="336"/>
                  </a:cubicBezTo>
                  <a:cubicBezTo>
                    <a:pt x="130" y="351"/>
                    <a:pt x="168" y="336"/>
                    <a:pt x="214" y="328"/>
                  </a:cubicBezTo>
                  <a:lnTo>
                    <a:pt x="214" y="328"/>
                  </a:lnTo>
                  <a:cubicBezTo>
                    <a:pt x="214" y="321"/>
                    <a:pt x="214" y="313"/>
                    <a:pt x="222" y="305"/>
                  </a:cubicBezTo>
                  <a:cubicBezTo>
                    <a:pt x="107" y="305"/>
                    <a:pt x="31" y="191"/>
                    <a:pt x="161" y="191"/>
                  </a:cubicBezTo>
                  <a:cubicBezTo>
                    <a:pt x="207" y="191"/>
                    <a:pt x="237" y="183"/>
                    <a:pt x="199" y="137"/>
                  </a:cubicBezTo>
                  <a:cubicBezTo>
                    <a:pt x="161" y="107"/>
                    <a:pt x="168" y="46"/>
                    <a:pt x="184" y="0"/>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90" name="Freeform 160"/>
            <p:cNvSpPr>
              <a:spLocks noChangeArrowheads="1"/>
            </p:cNvSpPr>
            <p:nvPr/>
          </p:nvSpPr>
          <p:spPr bwMode="auto">
            <a:xfrm>
              <a:off x="5311429" y="9234489"/>
              <a:ext cx="1020697" cy="935037"/>
            </a:xfrm>
            <a:custGeom>
              <a:avLst/>
              <a:gdLst>
                <a:gd name="T0" fmla="*/ 15 w 2834"/>
                <a:gd name="T1" fmla="*/ 191 h 2598"/>
                <a:gd name="T2" fmla="*/ 7 w 2834"/>
                <a:gd name="T3" fmla="*/ 146 h 2598"/>
                <a:gd name="T4" fmla="*/ 23 w 2834"/>
                <a:gd name="T5" fmla="*/ 130 h 2598"/>
                <a:gd name="T6" fmla="*/ 38 w 2834"/>
                <a:gd name="T7" fmla="*/ 184 h 2598"/>
                <a:gd name="T8" fmla="*/ 15 w 2834"/>
                <a:gd name="T9" fmla="*/ 191 h 2598"/>
                <a:gd name="T10" fmla="*/ 886 w 2834"/>
                <a:gd name="T11" fmla="*/ 2208 h 2598"/>
                <a:gd name="T12" fmla="*/ 1283 w 2834"/>
                <a:gd name="T13" fmla="*/ 2452 h 2598"/>
                <a:gd name="T14" fmla="*/ 1528 w 2834"/>
                <a:gd name="T15" fmla="*/ 2597 h 2598"/>
                <a:gd name="T16" fmla="*/ 1635 w 2834"/>
                <a:gd name="T17" fmla="*/ 2552 h 2598"/>
                <a:gd name="T18" fmla="*/ 1833 w 2834"/>
                <a:gd name="T19" fmla="*/ 2254 h 2598"/>
                <a:gd name="T20" fmla="*/ 1894 w 2834"/>
                <a:gd name="T21" fmla="*/ 2116 h 2598"/>
                <a:gd name="T22" fmla="*/ 1772 w 2834"/>
                <a:gd name="T23" fmla="*/ 2124 h 2598"/>
                <a:gd name="T24" fmla="*/ 1688 w 2834"/>
                <a:gd name="T25" fmla="*/ 2009 h 2598"/>
                <a:gd name="T26" fmla="*/ 1741 w 2834"/>
                <a:gd name="T27" fmla="*/ 1910 h 2598"/>
                <a:gd name="T28" fmla="*/ 1864 w 2834"/>
                <a:gd name="T29" fmla="*/ 1788 h 2598"/>
                <a:gd name="T30" fmla="*/ 1955 w 2834"/>
                <a:gd name="T31" fmla="*/ 1612 h 2598"/>
                <a:gd name="T32" fmla="*/ 2351 w 2834"/>
                <a:gd name="T33" fmla="*/ 1413 h 2598"/>
                <a:gd name="T34" fmla="*/ 2603 w 2834"/>
                <a:gd name="T35" fmla="*/ 1368 h 2598"/>
                <a:gd name="T36" fmla="*/ 2741 w 2834"/>
                <a:gd name="T37" fmla="*/ 1314 h 2598"/>
                <a:gd name="T38" fmla="*/ 2764 w 2834"/>
                <a:gd name="T39" fmla="*/ 1184 h 2598"/>
                <a:gd name="T40" fmla="*/ 2833 w 2834"/>
                <a:gd name="T41" fmla="*/ 1093 h 2598"/>
                <a:gd name="T42" fmla="*/ 2733 w 2834"/>
                <a:gd name="T43" fmla="*/ 1032 h 2598"/>
                <a:gd name="T44" fmla="*/ 2603 w 2834"/>
                <a:gd name="T45" fmla="*/ 948 h 2598"/>
                <a:gd name="T46" fmla="*/ 2588 w 2834"/>
                <a:gd name="T47" fmla="*/ 818 h 2598"/>
                <a:gd name="T48" fmla="*/ 2428 w 2834"/>
                <a:gd name="T49" fmla="*/ 841 h 2598"/>
                <a:gd name="T50" fmla="*/ 2397 w 2834"/>
                <a:gd name="T51" fmla="*/ 703 h 2598"/>
                <a:gd name="T52" fmla="*/ 2154 w 2834"/>
                <a:gd name="T53" fmla="*/ 619 h 2598"/>
                <a:gd name="T54" fmla="*/ 2070 w 2834"/>
                <a:gd name="T55" fmla="*/ 520 h 2598"/>
                <a:gd name="T56" fmla="*/ 1955 w 2834"/>
                <a:gd name="T57" fmla="*/ 512 h 2598"/>
                <a:gd name="T58" fmla="*/ 1871 w 2834"/>
                <a:gd name="T59" fmla="*/ 489 h 2598"/>
                <a:gd name="T60" fmla="*/ 1711 w 2834"/>
                <a:gd name="T61" fmla="*/ 543 h 2598"/>
                <a:gd name="T62" fmla="*/ 1726 w 2834"/>
                <a:gd name="T63" fmla="*/ 428 h 2598"/>
                <a:gd name="T64" fmla="*/ 1558 w 2834"/>
                <a:gd name="T65" fmla="*/ 367 h 2598"/>
                <a:gd name="T66" fmla="*/ 1375 w 2834"/>
                <a:gd name="T67" fmla="*/ 123 h 2598"/>
                <a:gd name="T68" fmla="*/ 1543 w 2834"/>
                <a:gd name="T69" fmla="*/ 107 h 2598"/>
                <a:gd name="T70" fmla="*/ 1543 w 2834"/>
                <a:gd name="T71" fmla="*/ 69 h 2598"/>
                <a:gd name="T72" fmla="*/ 1405 w 2834"/>
                <a:gd name="T73" fmla="*/ 0 h 2598"/>
                <a:gd name="T74" fmla="*/ 1398 w 2834"/>
                <a:gd name="T75" fmla="*/ 8 h 2598"/>
                <a:gd name="T76" fmla="*/ 848 w 2834"/>
                <a:gd name="T77" fmla="*/ 107 h 2598"/>
                <a:gd name="T78" fmla="*/ 710 w 2834"/>
                <a:gd name="T79" fmla="*/ 237 h 2598"/>
                <a:gd name="T80" fmla="*/ 611 w 2834"/>
                <a:gd name="T81" fmla="*/ 604 h 2598"/>
                <a:gd name="T82" fmla="*/ 252 w 2834"/>
                <a:gd name="T83" fmla="*/ 558 h 2598"/>
                <a:gd name="T84" fmla="*/ 206 w 2834"/>
                <a:gd name="T85" fmla="*/ 749 h 2598"/>
                <a:gd name="T86" fmla="*/ 382 w 2834"/>
                <a:gd name="T87" fmla="*/ 749 h 2598"/>
                <a:gd name="T88" fmla="*/ 443 w 2834"/>
                <a:gd name="T89" fmla="*/ 894 h 2598"/>
                <a:gd name="T90" fmla="*/ 412 w 2834"/>
                <a:gd name="T91" fmla="*/ 1047 h 2598"/>
                <a:gd name="T92" fmla="*/ 328 w 2834"/>
                <a:gd name="T93" fmla="*/ 1093 h 2598"/>
                <a:gd name="T94" fmla="*/ 458 w 2834"/>
                <a:gd name="T95" fmla="*/ 1161 h 2598"/>
                <a:gd name="T96" fmla="*/ 527 w 2834"/>
                <a:gd name="T97" fmla="*/ 1291 h 2598"/>
                <a:gd name="T98" fmla="*/ 565 w 2834"/>
                <a:gd name="T99" fmla="*/ 1368 h 2598"/>
                <a:gd name="T100" fmla="*/ 619 w 2834"/>
                <a:gd name="T101" fmla="*/ 1482 h 2598"/>
                <a:gd name="T102" fmla="*/ 664 w 2834"/>
                <a:gd name="T103" fmla="*/ 1612 h 2598"/>
                <a:gd name="T104" fmla="*/ 672 w 2834"/>
                <a:gd name="T105" fmla="*/ 1711 h 2598"/>
                <a:gd name="T106" fmla="*/ 817 w 2834"/>
                <a:gd name="T107" fmla="*/ 1811 h 2598"/>
                <a:gd name="T108" fmla="*/ 726 w 2834"/>
                <a:gd name="T109" fmla="*/ 1918 h 2598"/>
                <a:gd name="T110" fmla="*/ 787 w 2834"/>
                <a:gd name="T111" fmla="*/ 1994 h 2598"/>
                <a:gd name="T112" fmla="*/ 848 w 2834"/>
                <a:gd name="T113" fmla="*/ 1979 h 2598"/>
                <a:gd name="T114" fmla="*/ 978 w 2834"/>
                <a:gd name="T115" fmla="*/ 2040 h 2598"/>
                <a:gd name="T116" fmla="*/ 1008 w 2834"/>
                <a:gd name="T117" fmla="*/ 2132 h 2598"/>
                <a:gd name="T118" fmla="*/ 947 w 2834"/>
                <a:gd name="T119" fmla="*/ 2200 h 2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834" h="2598">
                  <a:moveTo>
                    <a:pt x="15" y="191"/>
                  </a:moveTo>
                  <a:lnTo>
                    <a:pt x="15" y="191"/>
                  </a:lnTo>
                  <a:cubicBezTo>
                    <a:pt x="15" y="184"/>
                    <a:pt x="7" y="176"/>
                    <a:pt x="7" y="169"/>
                  </a:cubicBezTo>
                  <a:cubicBezTo>
                    <a:pt x="7" y="161"/>
                    <a:pt x="7" y="153"/>
                    <a:pt x="7" y="146"/>
                  </a:cubicBezTo>
                  <a:cubicBezTo>
                    <a:pt x="7" y="138"/>
                    <a:pt x="0" y="115"/>
                    <a:pt x="15" y="107"/>
                  </a:cubicBezTo>
                  <a:cubicBezTo>
                    <a:pt x="23" y="107"/>
                    <a:pt x="23" y="123"/>
                    <a:pt x="23" y="130"/>
                  </a:cubicBezTo>
                  <a:cubicBezTo>
                    <a:pt x="23" y="138"/>
                    <a:pt x="30" y="161"/>
                    <a:pt x="38" y="169"/>
                  </a:cubicBezTo>
                  <a:cubicBezTo>
                    <a:pt x="38" y="176"/>
                    <a:pt x="38" y="184"/>
                    <a:pt x="38" y="184"/>
                  </a:cubicBezTo>
                  <a:cubicBezTo>
                    <a:pt x="38" y="191"/>
                    <a:pt x="30" y="199"/>
                    <a:pt x="15" y="207"/>
                  </a:cubicBezTo>
                  <a:cubicBezTo>
                    <a:pt x="15" y="191"/>
                    <a:pt x="15" y="191"/>
                    <a:pt x="15" y="191"/>
                  </a:cubicBezTo>
                  <a:close/>
                  <a:moveTo>
                    <a:pt x="886" y="2208"/>
                  </a:moveTo>
                  <a:lnTo>
                    <a:pt x="886" y="2208"/>
                  </a:lnTo>
                  <a:cubicBezTo>
                    <a:pt x="886" y="2391"/>
                    <a:pt x="1031" y="2353"/>
                    <a:pt x="1168" y="2353"/>
                  </a:cubicBezTo>
                  <a:cubicBezTo>
                    <a:pt x="1214" y="2376"/>
                    <a:pt x="1276" y="2399"/>
                    <a:pt x="1283" y="2452"/>
                  </a:cubicBezTo>
                  <a:cubicBezTo>
                    <a:pt x="1283" y="2513"/>
                    <a:pt x="1329" y="2552"/>
                    <a:pt x="1382" y="2582"/>
                  </a:cubicBezTo>
                  <a:cubicBezTo>
                    <a:pt x="1405" y="2590"/>
                    <a:pt x="1497" y="2513"/>
                    <a:pt x="1528" y="2597"/>
                  </a:cubicBezTo>
                  <a:cubicBezTo>
                    <a:pt x="1543" y="2597"/>
                    <a:pt x="1550" y="2567"/>
                    <a:pt x="1573" y="2559"/>
                  </a:cubicBezTo>
                  <a:cubicBezTo>
                    <a:pt x="1589" y="2559"/>
                    <a:pt x="1612" y="2552"/>
                    <a:pt x="1635" y="2552"/>
                  </a:cubicBezTo>
                  <a:cubicBezTo>
                    <a:pt x="1635" y="2475"/>
                    <a:pt x="1619" y="2430"/>
                    <a:pt x="1673" y="2353"/>
                  </a:cubicBezTo>
                  <a:cubicBezTo>
                    <a:pt x="1718" y="2277"/>
                    <a:pt x="1741" y="2254"/>
                    <a:pt x="1833" y="2254"/>
                  </a:cubicBezTo>
                  <a:lnTo>
                    <a:pt x="1833" y="2254"/>
                  </a:lnTo>
                  <a:cubicBezTo>
                    <a:pt x="1833" y="2193"/>
                    <a:pt x="1871" y="2162"/>
                    <a:pt x="1894" y="2116"/>
                  </a:cubicBezTo>
                  <a:lnTo>
                    <a:pt x="1894" y="2116"/>
                  </a:lnTo>
                  <a:cubicBezTo>
                    <a:pt x="1848" y="2124"/>
                    <a:pt x="1810" y="2139"/>
                    <a:pt x="1772" y="2124"/>
                  </a:cubicBezTo>
                  <a:cubicBezTo>
                    <a:pt x="1757" y="2116"/>
                    <a:pt x="1772" y="2086"/>
                    <a:pt x="1757" y="2070"/>
                  </a:cubicBezTo>
                  <a:cubicBezTo>
                    <a:pt x="1741" y="2047"/>
                    <a:pt x="1703" y="2032"/>
                    <a:pt x="1688" y="2009"/>
                  </a:cubicBezTo>
                  <a:cubicBezTo>
                    <a:pt x="1680" y="1994"/>
                    <a:pt x="1680" y="1971"/>
                    <a:pt x="1688" y="1956"/>
                  </a:cubicBezTo>
                  <a:cubicBezTo>
                    <a:pt x="1696" y="1941"/>
                    <a:pt x="1726" y="1933"/>
                    <a:pt x="1741" y="1910"/>
                  </a:cubicBezTo>
                  <a:cubicBezTo>
                    <a:pt x="1749" y="1895"/>
                    <a:pt x="1741" y="1864"/>
                    <a:pt x="1757" y="1849"/>
                  </a:cubicBezTo>
                  <a:cubicBezTo>
                    <a:pt x="1780" y="1826"/>
                    <a:pt x="1833" y="1811"/>
                    <a:pt x="1864" y="1788"/>
                  </a:cubicBezTo>
                  <a:lnTo>
                    <a:pt x="1864" y="1788"/>
                  </a:lnTo>
                  <a:cubicBezTo>
                    <a:pt x="1864" y="1765"/>
                    <a:pt x="1940" y="1643"/>
                    <a:pt x="1955" y="1612"/>
                  </a:cubicBezTo>
                  <a:cubicBezTo>
                    <a:pt x="1986" y="1574"/>
                    <a:pt x="2108" y="1597"/>
                    <a:pt x="2169" y="1543"/>
                  </a:cubicBezTo>
                  <a:cubicBezTo>
                    <a:pt x="2230" y="1482"/>
                    <a:pt x="2261" y="1429"/>
                    <a:pt x="2351" y="1413"/>
                  </a:cubicBezTo>
                  <a:cubicBezTo>
                    <a:pt x="2397" y="1406"/>
                    <a:pt x="2474" y="1421"/>
                    <a:pt x="2497" y="1391"/>
                  </a:cubicBezTo>
                  <a:cubicBezTo>
                    <a:pt x="2527" y="1360"/>
                    <a:pt x="2565" y="1360"/>
                    <a:pt x="2603" y="1368"/>
                  </a:cubicBezTo>
                  <a:cubicBezTo>
                    <a:pt x="2657" y="1375"/>
                    <a:pt x="2695" y="1345"/>
                    <a:pt x="2741" y="1314"/>
                  </a:cubicBezTo>
                  <a:lnTo>
                    <a:pt x="2741" y="1314"/>
                  </a:lnTo>
                  <a:cubicBezTo>
                    <a:pt x="2741" y="1291"/>
                    <a:pt x="2741" y="1238"/>
                    <a:pt x="2749" y="1215"/>
                  </a:cubicBezTo>
                  <a:cubicBezTo>
                    <a:pt x="2749" y="1200"/>
                    <a:pt x="2764" y="1192"/>
                    <a:pt x="2764" y="1184"/>
                  </a:cubicBezTo>
                  <a:cubicBezTo>
                    <a:pt x="2756" y="1169"/>
                    <a:pt x="2726" y="1169"/>
                    <a:pt x="2733" y="1161"/>
                  </a:cubicBezTo>
                  <a:cubicBezTo>
                    <a:pt x="2756" y="1123"/>
                    <a:pt x="2833" y="1131"/>
                    <a:pt x="2833" y="1093"/>
                  </a:cubicBezTo>
                  <a:cubicBezTo>
                    <a:pt x="2833" y="1055"/>
                    <a:pt x="2772" y="1055"/>
                    <a:pt x="2733" y="1032"/>
                  </a:cubicBezTo>
                  <a:lnTo>
                    <a:pt x="2733" y="1032"/>
                  </a:lnTo>
                  <a:cubicBezTo>
                    <a:pt x="2718" y="1001"/>
                    <a:pt x="2718" y="963"/>
                    <a:pt x="2688" y="940"/>
                  </a:cubicBezTo>
                  <a:cubicBezTo>
                    <a:pt x="2665" y="925"/>
                    <a:pt x="2626" y="955"/>
                    <a:pt x="2603" y="948"/>
                  </a:cubicBezTo>
                  <a:cubicBezTo>
                    <a:pt x="2581" y="932"/>
                    <a:pt x="2573" y="902"/>
                    <a:pt x="2573" y="879"/>
                  </a:cubicBezTo>
                  <a:cubicBezTo>
                    <a:pt x="2565" y="856"/>
                    <a:pt x="2596" y="833"/>
                    <a:pt x="2588" y="818"/>
                  </a:cubicBezTo>
                  <a:cubicBezTo>
                    <a:pt x="2581" y="802"/>
                    <a:pt x="2558" y="810"/>
                    <a:pt x="2542" y="810"/>
                  </a:cubicBezTo>
                  <a:cubicBezTo>
                    <a:pt x="2504" y="818"/>
                    <a:pt x="2466" y="841"/>
                    <a:pt x="2428" y="841"/>
                  </a:cubicBezTo>
                  <a:cubicBezTo>
                    <a:pt x="2405" y="833"/>
                    <a:pt x="2382" y="818"/>
                    <a:pt x="2382" y="795"/>
                  </a:cubicBezTo>
                  <a:cubicBezTo>
                    <a:pt x="2374" y="764"/>
                    <a:pt x="2420" y="726"/>
                    <a:pt x="2397" y="703"/>
                  </a:cubicBezTo>
                  <a:cubicBezTo>
                    <a:pt x="2359" y="680"/>
                    <a:pt x="2307" y="726"/>
                    <a:pt x="2268" y="711"/>
                  </a:cubicBezTo>
                  <a:cubicBezTo>
                    <a:pt x="2223" y="696"/>
                    <a:pt x="2200" y="642"/>
                    <a:pt x="2154" y="619"/>
                  </a:cubicBezTo>
                  <a:cubicBezTo>
                    <a:pt x="2131" y="604"/>
                    <a:pt x="2093" y="642"/>
                    <a:pt x="2077" y="619"/>
                  </a:cubicBezTo>
                  <a:cubicBezTo>
                    <a:pt x="2054" y="596"/>
                    <a:pt x="2085" y="550"/>
                    <a:pt x="2070" y="520"/>
                  </a:cubicBezTo>
                  <a:cubicBezTo>
                    <a:pt x="2062" y="505"/>
                    <a:pt x="2039" y="497"/>
                    <a:pt x="2016" y="497"/>
                  </a:cubicBezTo>
                  <a:cubicBezTo>
                    <a:pt x="2001" y="497"/>
                    <a:pt x="1978" y="512"/>
                    <a:pt x="1955" y="512"/>
                  </a:cubicBezTo>
                  <a:cubicBezTo>
                    <a:pt x="1948" y="512"/>
                    <a:pt x="1940" y="489"/>
                    <a:pt x="1932" y="489"/>
                  </a:cubicBezTo>
                  <a:cubicBezTo>
                    <a:pt x="1910" y="482"/>
                    <a:pt x="1887" y="474"/>
                    <a:pt x="1871" y="489"/>
                  </a:cubicBezTo>
                  <a:cubicBezTo>
                    <a:pt x="1856" y="505"/>
                    <a:pt x="1856" y="550"/>
                    <a:pt x="1833" y="558"/>
                  </a:cubicBezTo>
                  <a:cubicBezTo>
                    <a:pt x="1795" y="573"/>
                    <a:pt x="1741" y="566"/>
                    <a:pt x="1711" y="543"/>
                  </a:cubicBezTo>
                  <a:cubicBezTo>
                    <a:pt x="1696" y="527"/>
                    <a:pt x="1726" y="505"/>
                    <a:pt x="1726" y="482"/>
                  </a:cubicBezTo>
                  <a:cubicBezTo>
                    <a:pt x="1734" y="466"/>
                    <a:pt x="1741" y="444"/>
                    <a:pt x="1726" y="428"/>
                  </a:cubicBezTo>
                  <a:cubicBezTo>
                    <a:pt x="1718" y="413"/>
                    <a:pt x="1696" y="428"/>
                    <a:pt x="1680" y="428"/>
                  </a:cubicBezTo>
                  <a:cubicBezTo>
                    <a:pt x="1635" y="413"/>
                    <a:pt x="1596" y="390"/>
                    <a:pt x="1558" y="367"/>
                  </a:cubicBezTo>
                  <a:cubicBezTo>
                    <a:pt x="1497" y="321"/>
                    <a:pt x="1428" y="283"/>
                    <a:pt x="1390" y="230"/>
                  </a:cubicBezTo>
                  <a:cubicBezTo>
                    <a:pt x="1367" y="199"/>
                    <a:pt x="1360" y="153"/>
                    <a:pt x="1375" y="123"/>
                  </a:cubicBezTo>
                  <a:cubicBezTo>
                    <a:pt x="1382" y="107"/>
                    <a:pt x="1413" y="115"/>
                    <a:pt x="1428" y="115"/>
                  </a:cubicBezTo>
                  <a:cubicBezTo>
                    <a:pt x="1466" y="107"/>
                    <a:pt x="1512" y="123"/>
                    <a:pt x="1543" y="107"/>
                  </a:cubicBezTo>
                  <a:cubicBezTo>
                    <a:pt x="1558" y="92"/>
                    <a:pt x="1543" y="92"/>
                    <a:pt x="1543" y="69"/>
                  </a:cubicBezTo>
                  <a:lnTo>
                    <a:pt x="1543" y="69"/>
                  </a:lnTo>
                  <a:cubicBezTo>
                    <a:pt x="1489" y="62"/>
                    <a:pt x="1436" y="46"/>
                    <a:pt x="1405" y="0"/>
                  </a:cubicBezTo>
                  <a:lnTo>
                    <a:pt x="1405" y="0"/>
                  </a:lnTo>
                  <a:cubicBezTo>
                    <a:pt x="1398" y="8"/>
                    <a:pt x="1398" y="8"/>
                    <a:pt x="1398" y="8"/>
                  </a:cubicBezTo>
                  <a:lnTo>
                    <a:pt x="1398" y="8"/>
                  </a:lnTo>
                  <a:cubicBezTo>
                    <a:pt x="1329" y="54"/>
                    <a:pt x="1191" y="46"/>
                    <a:pt x="1107" y="77"/>
                  </a:cubicBezTo>
                  <a:cubicBezTo>
                    <a:pt x="1031" y="100"/>
                    <a:pt x="924" y="100"/>
                    <a:pt x="848" y="107"/>
                  </a:cubicBezTo>
                  <a:cubicBezTo>
                    <a:pt x="810" y="115"/>
                    <a:pt x="741" y="115"/>
                    <a:pt x="749" y="153"/>
                  </a:cubicBezTo>
                  <a:cubicBezTo>
                    <a:pt x="764" y="191"/>
                    <a:pt x="733" y="214"/>
                    <a:pt x="710" y="237"/>
                  </a:cubicBezTo>
                  <a:cubicBezTo>
                    <a:pt x="687" y="268"/>
                    <a:pt x="710" y="367"/>
                    <a:pt x="703" y="413"/>
                  </a:cubicBezTo>
                  <a:cubicBezTo>
                    <a:pt x="687" y="489"/>
                    <a:pt x="649" y="543"/>
                    <a:pt x="611" y="604"/>
                  </a:cubicBezTo>
                  <a:cubicBezTo>
                    <a:pt x="542" y="642"/>
                    <a:pt x="474" y="673"/>
                    <a:pt x="420" y="589"/>
                  </a:cubicBezTo>
                  <a:cubicBezTo>
                    <a:pt x="405" y="558"/>
                    <a:pt x="290" y="558"/>
                    <a:pt x="252" y="558"/>
                  </a:cubicBezTo>
                  <a:cubicBezTo>
                    <a:pt x="252" y="627"/>
                    <a:pt x="229" y="688"/>
                    <a:pt x="206" y="749"/>
                  </a:cubicBezTo>
                  <a:lnTo>
                    <a:pt x="206" y="749"/>
                  </a:lnTo>
                  <a:cubicBezTo>
                    <a:pt x="237" y="749"/>
                    <a:pt x="252" y="749"/>
                    <a:pt x="282" y="749"/>
                  </a:cubicBezTo>
                  <a:cubicBezTo>
                    <a:pt x="313" y="749"/>
                    <a:pt x="351" y="734"/>
                    <a:pt x="382" y="749"/>
                  </a:cubicBezTo>
                  <a:cubicBezTo>
                    <a:pt x="397" y="757"/>
                    <a:pt x="389" y="780"/>
                    <a:pt x="397" y="795"/>
                  </a:cubicBezTo>
                  <a:cubicBezTo>
                    <a:pt x="412" y="833"/>
                    <a:pt x="435" y="863"/>
                    <a:pt x="443" y="894"/>
                  </a:cubicBezTo>
                  <a:cubicBezTo>
                    <a:pt x="451" y="902"/>
                    <a:pt x="435" y="909"/>
                    <a:pt x="428" y="917"/>
                  </a:cubicBezTo>
                  <a:cubicBezTo>
                    <a:pt x="420" y="955"/>
                    <a:pt x="428" y="1009"/>
                    <a:pt x="412" y="1047"/>
                  </a:cubicBezTo>
                  <a:cubicBezTo>
                    <a:pt x="397" y="1070"/>
                    <a:pt x="367" y="1062"/>
                    <a:pt x="344" y="1077"/>
                  </a:cubicBezTo>
                  <a:cubicBezTo>
                    <a:pt x="336" y="1077"/>
                    <a:pt x="328" y="1085"/>
                    <a:pt x="328" y="1093"/>
                  </a:cubicBezTo>
                  <a:cubicBezTo>
                    <a:pt x="336" y="1108"/>
                    <a:pt x="351" y="1100"/>
                    <a:pt x="359" y="1108"/>
                  </a:cubicBezTo>
                  <a:cubicBezTo>
                    <a:pt x="397" y="1123"/>
                    <a:pt x="420" y="1154"/>
                    <a:pt x="458" y="1161"/>
                  </a:cubicBezTo>
                  <a:cubicBezTo>
                    <a:pt x="474" y="1169"/>
                    <a:pt x="489" y="1116"/>
                    <a:pt x="496" y="1131"/>
                  </a:cubicBezTo>
                  <a:cubicBezTo>
                    <a:pt x="527" y="1177"/>
                    <a:pt x="519" y="1238"/>
                    <a:pt x="527" y="1291"/>
                  </a:cubicBezTo>
                  <a:cubicBezTo>
                    <a:pt x="535" y="1299"/>
                    <a:pt x="527" y="1314"/>
                    <a:pt x="535" y="1322"/>
                  </a:cubicBezTo>
                  <a:cubicBezTo>
                    <a:pt x="542" y="1337"/>
                    <a:pt x="557" y="1352"/>
                    <a:pt x="565" y="1368"/>
                  </a:cubicBezTo>
                  <a:cubicBezTo>
                    <a:pt x="580" y="1398"/>
                    <a:pt x="573" y="1436"/>
                    <a:pt x="588" y="1467"/>
                  </a:cubicBezTo>
                  <a:cubicBezTo>
                    <a:pt x="596" y="1482"/>
                    <a:pt x="619" y="1467"/>
                    <a:pt x="619" y="1482"/>
                  </a:cubicBezTo>
                  <a:cubicBezTo>
                    <a:pt x="626" y="1521"/>
                    <a:pt x="603" y="1566"/>
                    <a:pt x="619" y="1604"/>
                  </a:cubicBezTo>
                  <a:cubicBezTo>
                    <a:pt x="619" y="1627"/>
                    <a:pt x="657" y="1604"/>
                    <a:pt x="664" y="1612"/>
                  </a:cubicBezTo>
                  <a:cubicBezTo>
                    <a:pt x="680" y="1627"/>
                    <a:pt x="680" y="1643"/>
                    <a:pt x="680" y="1658"/>
                  </a:cubicBezTo>
                  <a:cubicBezTo>
                    <a:pt x="680" y="1681"/>
                    <a:pt x="664" y="1704"/>
                    <a:pt x="672" y="1711"/>
                  </a:cubicBezTo>
                  <a:cubicBezTo>
                    <a:pt x="695" y="1734"/>
                    <a:pt x="733" y="1719"/>
                    <a:pt x="756" y="1734"/>
                  </a:cubicBezTo>
                  <a:cubicBezTo>
                    <a:pt x="779" y="1750"/>
                    <a:pt x="817" y="1780"/>
                    <a:pt x="817" y="1811"/>
                  </a:cubicBezTo>
                  <a:cubicBezTo>
                    <a:pt x="810" y="1841"/>
                    <a:pt x="764" y="1834"/>
                    <a:pt x="749" y="1857"/>
                  </a:cubicBezTo>
                  <a:cubicBezTo>
                    <a:pt x="733" y="1872"/>
                    <a:pt x="718" y="1895"/>
                    <a:pt x="726" y="1918"/>
                  </a:cubicBezTo>
                  <a:cubicBezTo>
                    <a:pt x="733" y="1933"/>
                    <a:pt x="764" y="1918"/>
                    <a:pt x="771" y="1933"/>
                  </a:cubicBezTo>
                  <a:cubicBezTo>
                    <a:pt x="787" y="1948"/>
                    <a:pt x="779" y="1979"/>
                    <a:pt x="787" y="1994"/>
                  </a:cubicBezTo>
                  <a:lnTo>
                    <a:pt x="787" y="1994"/>
                  </a:lnTo>
                  <a:cubicBezTo>
                    <a:pt x="810" y="1994"/>
                    <a:pt x="825" y="1986"/>
                    <a:pt x="848" y="1979"/>
                  </a:cubicBezTo>
                  <a:cubicBezTo>
                    <a:pt x="871" y="1971"/>
                    <a:pt x="901" y="1956"/>
                    <a:pt x="924" y="1963"/>
                  </a:cubicBezTo>
                  <a:cubicBezTo>
                    <a:pt x="947" y="1979"/>
                    <a:pt x="955" y="2017"/>
                    <a:pt x="978" y="2040"/>
                  </a:cubicBezTo>
                  <a:cubicBezTo>
                    <a:pt x="1001" y="2055"/>
                    <a:pt x="1054" y="2047"/>
                    <a:pt x="1062" y="2078"/>
                  </a:cubicBezTo>
                  <a:cubicBezTo>
                    <a:pt x="1069" y="2101"/>
                    <a:pt x="1024" y="2109"/>
                    <a:pt x="1008" y="2132"/>
                  </a:cubicBezTo>
                  <a:cubicBezTo>
                    <a:pt x="1001" y="2139"/>
                    <a:pt x="1016" y="2155"/>
                    <a:pt x="1008" y="2170"/>
                  </a:cubicBezTo>
                  <a:cubicBezTo>
                    <a:pt x="993" y="2185"/>
                    <a:pt x="970" y="2193"/>
                    <a:pt x="947" y="2200"/>
                  </a:cubicBezTo>
                  <a:cubicBezTo>
                    <a:pt x="932" y="2208"/>
                    <a:pt x="909" y="2208"/>
                    <a:pt x="886" y="2208"/>
                  </a:cubicBezTo>
                  <a:close/>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91" name="Freeform 161"/>
            <p:cNvSpPr>
              <a:spLocks noChangeArrowheads="1"/>
            </p:cNvSpPr>
            <p:nvPr/>
          </p:nvSpPr>
          <p:spPr bwMode="auto">
            <a:xfrm>
              <a:off x="5584462" y="9939339"/>
              <a:ext cx="112706" cy="90487"/>
            </a:xfrm>
            <a:custGeom>
              <a:avLst/>
              <a:gdLst>
                <a:gd name="T0" fmla="*/ 130 w 314"/>
                <a:gd name="T1" fmla="*/ 252 h 253"/>
                <a:gd name="T2" fmla="*/ 130 w 314"/>
                <a:gd name="T3" fmla="*/ 252 h 253"/>
                <a:gd name="T4" fmla="*/ 191 w 314"/>
                <a:gd name="T5" fmla="*/ 244 h 253"/>
                <a:gd name="T6" fmla="*/ 252 w 314"/>
                <a:gd name="T7" fmla="*/ 214 h 253"/>
                <a:gd name="T8" fmla="*/ 252 w 314"/>
                <a:gd name="T9" fmla="*/ 176 h 253"/>
                <a:gd name="T10" fmla="*/ 306 w 314"/>
                <a:gd name="T11" fmla="*/ 122 h 253"/>
                <a:gd name="T12" fmla="*/ 222 w 314"/>
                <a:gd name="T13" fmla="*/ 84 h 253"/>
                <a:gd name="T14" fmla="*/ 168 w 314"/>
                <a:gd name="T15" fmla="*/ 7 h 253"/>
                <a:gd name="T16" fmla="*/ 92 w 314"/>
                <a:gd name="T17" fmla="*/ 23 h 253"/>
                <a:gd name="T18" fmla="*/ 31 w 314"/>
                <a:gd name="T19" fmla="*/ 38 h 253"/>
                <a:gd name="T20" fmla="*/ 31 w 314"/>
                <a:gd name="T21" fmla="*/ 38 h 253"/>
                <a:gd name="T22" fmla="*/ 8 w 314"/>
                <a:gd name="T23" fmla="*/ 122 h 253"/>
                <a:gd name="T24" fmla="*/ 61 w 314"/>
                <a:gd name="T25" fmla="*/ 252 h 253"/>
                <a:gd name="T26" fmla="*/ 61 w 314"/>
                <a:gd name="T27" fmla="*/ 252 h 253"/>
                <a:gd name="T28" fmla="*/ 130 w 314"/>
                <a:gd name="T29" fmla="*/ 244 h 253"/>
                <a:gd name="T30" fmla="*/ 130 w 314"/>
                <a:gd name="T31" fmla="*/ 244 h 253"/>
                <a:gd name="T32" fmla="*/ 130 w 314"/>
                <a:gd name="T33" fmla="*/ 252 h 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14" h="253">
                  <a:moveTo>
                    <a:pt x="130" y="252"/>
                  </a:moveTo>
                  <a:lnTo>
                    <a:pt x="130" y="252"/>
                  </a:lnTo>
                  <a:cubicBezTo>
                    <a:pt x="153" y="252"/>
                    <a:pt x="176" y="252"/>
                    <a:pt x="191" y="244"/>
                  </a:cubicBezTo>
                  <a:cubicBezTo>
                    <a:pt x="214" y="237"/>
                    <a:pt x="237" y="229"/>
                    <a:pt x="252" y="214"/>
                  </a:cubicBezTo>
                  <a:cubicBezTo>
                    <a:pt x="260" y="199"/>
                    <a:pt x="245" y="183"/>
                    <a:pt x="252" y="176"/>
                  </a:cubicBezTo>
                  <a:cubicBezTo>
                    <a:pt x="268" y="153"/>
                    <a:pt x="313" y="145"/>
                    <a:pt x="306" y="122"/>
                  </a:cubicBezTo>
                  <a:cubicBezTo>
                    <a:pt x="298" y="91"/>
                    <a:pt x="245" y="99"/>
                    <a:pt x="222" y="84"/>
                  </a:cubicBezTo>
                  <a:cubicBezTo>
                    <a:pt x="199" y="61"/>
                    <a:pt x="191" y="23"/>
                    <a:pt x="168" y="7"/>
                  </a:cubicBezTo>
                  <a:cubicBezTo>
                    <a:pt x="145" y="0"/>
                    <a:pt x="115" y="15"/>
                    <a:pt x="92" y="23"/>
                  </a:cubicBezTo>
                  <a:cubicBezTo>
                    <a:pt x="69" y="30"/>
                    <a:pt x="54" y="38"/>
                    <a:pt x="31" y="38"/>
                  </a:cubicBezTo>
                  <a:lnTo>
                    <a:pt x="31" y="38"/>
                  </a:lnTo>
                  <a:cubicBezTo>
                    <a:pt x="23" y="69"/>
                    <a:pt x="0" y="99"/>
                    <a:pt x="8" y="122"/>
                  </a:cubicBezTo>
                  <a:cubicBezTo>
                    <a:pt x="15" y="153"/>
                    <a:pt x="46" y="229"/>
                    <a:pt x="61" y="252"/>
                  </a:cubicBezTo>
                  <a:lnTo>
                    <a:pt x="61" y="252"/>
                  </a:lnTo>
                  <a:cubicBezTo>
                    <a:pt x="84" y="244"/>
                    <a:pt x="99" y="237"/>
                    <a:pt x="130" y="244"/>
                  </a:cubicBezTo>
                  <a:lnTo>
                    <a:pt x="130" y="244"/>
                  </a:lnTo>
                  <a:cubicBezTo>
                    <a:pt x="130" y="252"/>
                    <a:pt x="130" y="252"/>
                    <a:pt x="130" y="252"/>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92" name="Freeform 162"/>
            <p:cNvSpPr>
              <a:spLocks noChangeArrowheads="1"/>
            </p:cNvSpPr>
            <p:nvPr/>
          </p:nvSpPr>
          <p:spPr bwMode="auto">
            <a:xfrm>
              <a:off x="4387564" y="9499600"/>
              <a:ext cx="1219121" cy="927100"/>
            </a:xfrm>
            <a:custGeom>
              <a:avLst/>
              <a:gdLst>
                <a:gd name="T0" fmla="*/ 8 w 3385"/>
                <a:gd name="T1" fmla="*/ 2551 h 2575"/>
                <a:gd name="T2" fmla="*/ 69 w 3385"/>
                <a:gd name="T3" fmla="*/ 2536 h 2575"/>
                <a:gd name="T4" fmla="*/ 0 w 3385"/>
                <a:gd name="T5" fmla="*/ 2566 h 2575"/>
                <a:gd name="T6" fmla="*/ 3384 w 3385"/>
                <a:gd name="T7" fmla="*/ 1474 h 2575"/>
                <a:gd name="T8" fmla="*/ 3331 w 3385"/>
                <a:gd name="T9" fmla="*/ 1344 h 2575"/>
                <a:gd name="T10" fmla="*/ 3354 w 3385"/>
                <a:gd name="T11" fmla="*/ 1260 h 2575"/>
                <a:gd name="T12" fmla="*/ 3293 w 3385"/>
                <a:gd name="T13" fmla="*/ 1184 h 2575"/>
                <a:gd name="T14" fmla="*/ 3384 w 3385"/>
                <a:gd name="T15" fmla="*/ 1077 h 2575"/>
                <a:gd name="T16" fmla="*/ 3239 w 3385"/>
                <a:gd name="T17" fmla="*/ 977 h 2575"/>
                <a:gd name="T18" fmla="*/ 3231 w 3385"/>
                <a:gd name="T19" fmla="*/ 878 h 2575"/>
                <a:gd name="T20" fmla="*/ 3186 w 3385"/>
                <a:gd name="T21" fmla="*/ 748 h 2575"/>
                <a:gd name="T22" fmla="*/ 3132 w 3385"/>
                <a:gd name="T23" fmla="*/ 634 h 2575"/>
                <a:gd name="T24" fmla="*/ 3094 w 3385"/>
                <a:gd name="T25" fmla="*/ 557 h 2575"/>
                <a:gd name="T26" fmla="*/ 3025 w 3385"/>
                <a:gd name="T27" fmla="*/ 427 h 2575"/>
                <a:gd name="T28" fmla="*/ 2895 w 3385"/>
                <a:gd name="T29" fmla="*/ 359 h 2575"/>
                <a:gd name="T30" fmla="*/ 2979 w 3385"/>
                <a:gd name="T31" fmla="*/ 313 h 2575"/>
                <a:gd name="T32" fmla="*/ 3010 w 3385"/>
                <a:gd name="T33" fmla="*/ 160 h 2575"/>
                <a:gd name="T34" fmla="*/ 2949 w 3385"/>
                <a:gd name="T35" fmla="*/ 15 h 2575"/>
                <a:gd name="T36" fmla="*/ 2773 w 3385"/>
                <a:gd name="T37" fmla="*/ 15 h 2575"/>
                <a:gd name="T38" fmla="*/ 2750 w 3385"/>
                <a:gd name="T39" fmla="*/ 114 h 2575"/>
                <a:gd name="T40" fmla="*/ 2674 w 3385"/>
                <a:gd name="T41" fmla="*/ 473 h 2575"/>
                <a:gd name="T42" fmla="*/ 2437 w 3385"/>
                <a:gd name="T43" fmla="*/ 710 h 2575"/>
                <a:gd name="T44" fmla="*/ 2185 w 3385"/>
                <a:gd name="T45" fmla="*/ 901 h 2575"/>
                <a:gd name="T46" fmla="*/ 2017 w 3385"/>
                <a:gd name="T47" fmla="*/ 1000 h 2575"/>
                <a:gd name="T48" fmla="*/ 1795 w 3385"/>
                <a:gd name="T49" fmla="*/ 1520 h 2575"/>
                <a:gd name="T50" fmla="*/ 1582 w 3385"/>
                <a:gd name="T51" fmla="*/ 1726 h 2575"/>
                <a:gd name="T52" fmla="*/ 1322 w 3385"/>
                <a:gd name="T53" fmla="*/ 1810 h 2575"/>
                <a:gd name="T54" fmla="*/ 1047 w 3385"/>
                <a:gd name="T55" fmla="*/ 1940 h 2575"/>
                <a:gd name="T56" fmla="*/ 940 w 3385"/>
                <a:gd name="T57" fmla="*/ 2184 h 2575"/>
                <a:gd name="T58" fmla="*/ 1207 w 3385"/>
                <a:gd name="T59" fmla="*/ 2184 h 2575"/>
                <a:gd name="T60" fmla="*/ 1375 w 3385"/>
                <a:gd name="T61" fmla="*/ 2077 h 2575"/>
                <a:gd name="T62" fmla="*/ 1757 w 3385"/>
                <a:gd name="T63" fmla="*/ 2452 h 2575"/>
                <a:gd name="T64" fmla="*/ 1925 w 3385"/>
                <a:gd name="T65" fmla="*/ 2337 h 2575"/>
                <a:gd name="T66" fmla="*/ 1918 w 3385"/>
                <a:gd name="T67" fmla="*/ 2123 h 2575"/>
                <a:gd name="T68" fmla="*/ 1986 w 3385"/>
                <a:gd name="T69" fmla="*/ 1963 h 2575"/>
                <a:gd name="T70" fmla="*/ 2047 w 3385"/>
                <a:gd name="T71" fmla="*/ 2016 h 2575"/>
                <a:gd name="T72" fmla="*/ 2139 w 3385"/>
                <a:gd name="T73" fmla="*/ 1856 h 2575"/>
                <a:gd name="T74" fmla="*/ 2292 w 3385"/>
                <a:gd name="T75" fmla="*/ 1787 h 2575"/>
                <a:gd name="T76" fmla="*/ 2422 w 3385"/>
                <a:gd name="T77" fmla="*/ 1741 h 2575"/>
                <a:gd name="T78" fmla="*/ 2452 w 3385"/>
                <a:gd name="T79" fmla="*/ 1619 h 2575"/>
                <a:gd name="T80" fmla="*/ 2567 w 3385"/>
                <a:gd name="T81" fmla="*/ 1573 h 2575"/>
                <a:gd name="T82" fmla="*/ 3041 w 3385"/>
                <a:gd name="T83" fmla="*/ 1474 h 2575"/>
                <a:gd name="T84" fmla="*/ 3277 w 3385"/>
                <a:gd name="T85" fmla="*/ 1543 h 2575"/>
                <a:gd name="T86" fmla="*/ 3300 w 3385"/>
                <a:gd name="T87" fmla="*/ 1565 h 2575"/>
                <a:gd name="T88" fmla="*/ 3384 w 3385"/>
                <a:gd name="T89" fmla="*/ 1474 h 2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385" h="2575">
                  <a:moveTo>
                    <a:pt x="8" y="2551"/>
                  </a:moveTo>
                  <a:lnTo>
                    <a:pt x="8" y="2551"/>
                  </a:lnTo>
                  <a:cubicBezTo>
                    <a:pt x="23" y="2551"/>
                    <a:pt x="23" y="2513"/>
                    <a:pt x="23" y="2505"/>
                  </a:cubicBezTo>
                  <a:cubicBezTo>
                    <a:pt x="31" y="2497"/>
                    <a:pt x="92" y="2513"/>
                    <a:pt x="69" y="2536"/>
                  </a:cubicBezTo>
                  <a:cubicBezTo>
                    <a:pt x="62" y="2543"/>
                    <a:pt x="54" y="2551"/>
                    <a:pt x="46" y="2566"/>
                  </a:cubicBezTo>
                  <a:cubicBezTo>
                    <a:pt x="39" y="2574"/>
                    <a:pt x="8" y="2566"/>
                    <a:pt x="0" y="2566"/>
                  </a:cubicBezTo>
                  <a:cubicBezTo>
                    <a:pt x="8" y="2551"/>
                    <a:pt x="8" y="2551"/>
                    <a:pt x="8" y="2551"/>
                  </a:cubicBezTo>
                  <a:close/>
                  <a:moveTo>
                    <a:pt x="3384" y="1474"/>
                  </a:moveTo>
                  <a:lnTo>
                    <a:pt x="3384" y="1474"/>
                  </a:lnTo>
                  <a:cubicBezTo>
                    <a:pt x="3369" y="1451"/>
                    <a:pt x="3338" y="1375"/>
                    <a:pt x="3331" y="1344"/>
                  </a:cubicBezTo>
                  <a:cubicBezTo>
                    <a:pt x="3323" y="1321"/>
                    <a:pt x="3346" y="1291"/>
                    <a:pt x="3354" y="1260"/>
                  </a:cubicBezTo>
                  <a:lnTo>
                    <a:pt x="3354" y="1260"/>
                  </a:lnTo>
                  <a:cubicBezTo>
                    <a:pt x="3346" y="1245"/>
                    <a:pt x="3354" y="1214"/>
                    <a:pt x="3338" y="1199"/>
                  </a:cubicBezTo>
                  <a:cubicBezTo>
                    <a:pt x="3331" y="1184"/>
                    <a:pt x="3300" y="1199"/>
                    <a:pt x="3293" y="1184"/>
                  </a:cubicBezTo>
                  <a:cubicBezTo>
                    <a:pt x="3285" y="1161"/>
                    <a:pt x="3300" y="1138"/>
                    <a:pt x="3316" y="1123"/>
                  </a:cubicBezTo>
                  <a:cubicBezTo>
                    <a:pt x="3331" y="1100"/>
                    <a:pt x="3377" y="1107"/>
                    <a:pt x="3384" y="1077"/>
                  </a:cubicBezTo>
                  <a:cubicBezTo>
                    <a:pt x="3384" y="1046"/>
                    <a:pt x="3346" y="1016"/>
                    <a:pt x="3323" y="1000"/>
                  </a:cubicBezTo>
                  <a:cubicBezTo>
                    <a:pt x="3300" y="985"/>
                    <a:pt x="3262" y="1000"/>
                    <a:pt x="3239" y="977"/>
                  </a:cubicBezTo>
                  <a:cubicBezTo>
                    <a:pt x="3231" y="970"/>
                    <a:pt x="3247" y="947"/>
                    <a:pt x="3247" y="924"/>
                  </a:cubicBezTo>
                  <a:cubicBezTo>
                    <a:pt x="3247" y="909"/>
                    <a:pt x="3247" y="893"/>
                    <a:pt x="3231" y="878"/>
                  </a:cubicBezTo>
                  <a:cubicBezTo>
                    <a:pt x="3224" y="870"/>
                    <a:pt x="3186" y="893"/>
                    <a:pt x="3186" y="870"/>
                  </a:cubicBezTo>
                  <a:cubicBezTo>
                    <a:pt x="3170" y="832"/>
                    <a:pt x="3193" y="787"/>
                    <a:pt x="3186" y="748"/>
                  </a:cubicBezTo>
                  <a:cubicBezTo>
                    <a:pt x="3186" y="733"/>
                    <a:pt x="3163" y="748"/>
                    <a:pt x="3155" y="733"/>
                  </a:cubicBezTo>
                  <a:cubicBezTo>
                    <a:pt x="3140" y="702"/>
                    <a:pt x="3147" y="664"/>
                    <a:pt x="3132" y="634"/>
                  </a:cubicBezTo>
                  <a:cubicBezTo>
                    <a:pt x="3124" y="618"/>
                    <a:pt x="3109" y="603"/>
                    <a:pt x="3102" y="588"/>
                  </a:cubicBezTo>
                  <a:cubicBezTo>
                    <a:pt x="3094" y="580"/>
                    <a:pt x="3102" y="565"/>
                    <a:pt x="3094" y="557"/>
                  </a:cubicBezTo>
                  <a:cubicBezTo>
                    <a:pt x="3086" y="504"/>
                    <a:pt x="3094" y="443"/>
                    <a:pt x="3063" y="397"/>
                  </a:cubicBezTo>
                  <a:cubicBezTo>
                    <a:pt x="3056" y="382"/>
                    <a:pt x="3041" y="435"/>
                    <a:pt x="3025" y="427"/>
                  </a:cubicBezTo>
                  <a:cubicBezTo>
                    <a:pt x="2987" y="420"/>
                    <a:pt x="2964" y="389"/>
                    <a:pt x="2926" y="374"/>
                  </a:cubicBezTo>
                  <a:cubicBezTo>
                    <a:pt x="2918" y="366"/>
                    <a:pt x="2903" y="374"/>
                    <a:pt x="2895" y="359"/>
                  </a:cubicBezTo>
                  <a:cubicBezTo>
                    <a:pt x="2895" y="351"/>
                    <a:pt x="2903" y="343"/>
                    <a:pt x="2911" y="343"/>
                  </a:cubicBezTo>
                  <a:cubicBezTo>
                    <a:pt x="2934" y="328"/>
                    <a:pt x="2964" y="336"/>
                    <a:pt x="2979" y="313"/>
                  </a:cubicBezTo>
                  <a:cubicBezTo>
                    <a:pt x="2995" y="275"/>
                    <a:pt x="2987" y="221"/>
                    <a:pt x="2995" y="183"/>
                  </a:cubicBezTo>
                  <a:cubicBezTo>
                    <a:pt x="3002" y="175"/>
                    <a:pt x="3018" y="168"/>
                    <a:pt x="3010" y="160"/>
                  </a:cubicBezTo>
                  <a:cubicBezTo>
                    <a:pt x="3002" y="129"/>
                    <a:pt x="2979" y="99"/>
                    <a:pt x="2964" y="61"/>
                  </a:cubicBezTo>
                  <a:cubicBezTo>
                    <a:pt x="2956" y="46"/>
                    <a:pt x="2964" y="23"/>
                    <a:pt x="2949" y="15"/>
                  </a:cubicBezTo>
                  <a:cubicBezTo>
                    <a:pt x="2918" y="0"/>
                    <a:pt x="2880" y="15"/>
                    <a:pt x="2849" y="15"/>
                  </a:cubicBezTo>
                  <a:cubicBezTo>
                    <a:pt x="2819" y="15"/>
                    <a:pt x="2804" y="15"/>
                    <a:pt x="2773" y="15"/>
                  </a:cubicBezTo>
                  <a:lnTo>
                    <a:pt x="2773" y="15"/>
                  </a:lnTo>
                  <a:cubicBezTo>
                    <a:pt x="2766" y="46"/>
                    <a:pt x="2750" y="76"/>
                    <a:pt x="2750" y="114"/>
                  </a:cubicBezTo>
                  <a:cubicBezTo>
                    <a:pt x="2743" y="198"/>
                    <a:pt x="2781" y="282"/>
                    <a:pt x="2773" y="374"/>
                  </a:cubicBezTo>
                  <a:cubicBezTo>
                    <a:pt x="2766" y="458"/>
                    <a:pt x="2720" y="435"/>
                    <a:pt x="2674" y="473"/>
                  </a:cubicBezTo>
                  <a:cubicBezTo>
                    <a:pt x="2605" y="535"/>
                    <a:pt x="2628" y="611"/>
                    <a:pt x="2529" y="664"/>
                  </a:cubicBezTo>
                  <a:cubicBezTo>
                    <a:pt x="2498" y="679"/>
                    <a:pt x="2422" y="672"/>
                    <a:pt x="2437" y="710"/>
                  </a:cubicBezTo>
                  <a:cubicBezTo>
                    <a:pt x="2452" y="748"/>
                    <a:pt x="2437" y="809"/>
                    <a:pt x="2407" y="840"/>
                  </a:cubicBezTo>
                  <a:cubicBezTo>
                    <a:pt x="2345" y="909"/>
                    <a:pt x="2269" y="901"/>
                    <a:pt x="2185" y="901"/>
                  </a:cubicBezTo>
                  <a:cubicBezTo>
                    <a:pt x="2185" y="954"/>
                    <a:pt x="2193" y="962"/>
                    <a:pt x="2139" y="962"/>
                  </a:cubicBezTo>
                  <a:cubicBezTo>
                    <a:pt x="2124" y="1016"/>
                    <a:pt x="2063" y="1000"/>
                    <a:pt x="2017" y="1000"/>
                  </a:cubicBezTo>
                  <a:cubicBezTo>
                    <a:pt x="2002" y="1084"/>
                    <a:pt x="2032" y="1336"/>
                    <a:pt x="1902" y="1329"/>
                  </a:cubicBezTo>
                  <a:cubicBezTo>
                    <a:pt x="1803" y="1321"/>
                    <a:pt x="1834" y="1459"/>
                    <a:pt x="1795" y="1520"/>
                  </a:cubicBezTo>
                  <a:cubicBezTo>
                    <a:pt x="1757" y="1588"/>
                    <a:pt x="1719" y="1543"/>
                    <a:pt x="1688" y="1619"/>
                  </a:cubicBezTo>
                  <a:cubicBezTo>
                    <a:pt x="1666" y="1665"/>
                    <a:pt x="1612" y="1696"/>
                    <a:pt x="1582" y="1726"/>
                  </a:cubicBezTo>
                  <a:cubicBezTo>
                    <a:pt x="1513" y="1795"/>
                    <a:pt x="1505" y="1741"/>
                    <a:pt x="1436" y="1795"/>
                  </a:cubicBezTo>
                  <a:cubicBezTo>
                    <a:pt x="1391" y="1840"/>
                    <a:pt x="1360" y="1917"/>
                    <a:pt x="1322" y="1810"/>
                  </a:cubicBezTo>
                  <a:cubicBezTo>
                    <a:pt x="1299" y="1810"/>
                    <a:pt x="1284" y="1802"/>
                    <a:pt x="1253" y="1818"/>
                  </a:cubicBezTo>
                  <a:cubicBezTo>
                    <a:pt x="1177" y="1848"/>
                    <a:pt x="1123" y="1925"/>
                    <a:pt x="1047" y="1940"/>
                  </a:cubicBezTo>
                  <a:cubicBezTo>
                    <a:pt x="1009" y="1948"/>
                    <a:pt x="940" y="2001"/>
                    <a:pt x="963" y="2054"/>
                  </a:cubicBezTo>
                  <a:cubicBezTo>
                    <a:pt x="978" y="2100"/>
                    <a:pt x="932" y="2177"/>
                    <a:pt x="940" y="2184"/>
                  </a:cubicBezTo>
                  <a:cubicBezTo>
                    <a:pt x="986" y="2215"/>
                    <a:pt x="986" y="2268"/>
                    <a:pt x="1047" y="2238"/>
                  </a:cubicBezTo>
                  <a:cubicBezTo>
                    <a:pt x="1093" y="2215"/>
                    <a:pt x="1154" y="2192"/>
                    <a:pt x="1207" y="2184"/>
                  </a:cubicBezTo>
                  <a:cubicBezTo>
                    <a:pt x="1238" y="2177"/>
                    <a:pt x="1207" y="2131"/>
                    <a:pt x="1230" y="2100"/>
                  </a:cubicBezTo>
                  <a:cubicBezTo>
                    <a:pt x="1261" y="2047"/>
                    <a:pt x="1337" y="2032"/>
                    <a:pt x="1375" y="2077"/>
                  </a:cubicBezTo>
                  <a:cubicBezTo>
                    <a:pt x="1444" y="2161"/>
                    <a:pt x="1582" y="2131"/>
                    <a:pt x="1635" y="2245"/>
                  </a:cubicBezTo>
                  <a:cubicBezTo>
                    <a:pt x="1673" y="2314"/>
                    <a:pt x="1650" y="2429"/>
                    <a:pt x="1757" y="2452"/>
                  </a:cubicBezTo>
                  <a:cubicBezTo>
                    <a:pt x="1765" y="2398"/>
                    <a:pt x="1795" y="2390"/>
                    <a:pt x="1834" y="2360"/>
                  </a:cubicBezTo>
                  <a:cubicBezTo>
                    <a:pt x="1864" y="2337"/>
                    <a:pt x="1925" y="2345"/>
                    <a:pt x="1925" y="2337"/>
                  </a:cubicBezTo>
                  <a:cubicBezTo>
                    <a:pt x="1941" y="2299"/>
                    <a:pt x="1979" y="2253"/>
                    <a:pt x="1979" y="2215"/>
                  </a:cubicBezTo>
                  <a:cubicBezTo>
                    <a:pt x="1979" y="2184"/>
                    <a:pt x="1933" y="2146"/>
                    <a:pt x="1918" y="2123"/>
                  </a:cubicBezTo>
                  <a:cubicBezTo>
                    <a:pt x="1902" y="2100"/>
                    <a:pt x="1948" y="2093"/>
                    <a:pt x="1948" y="2062"/>
                  </a:cubicBezTo>
                  <a:cubicBezTo>
                    <a:pt x="1956" y="2016"/>
                    <a:pt x="1979" y="1993"/>
                    <a:pt x="1986" y="1963"/>
                  </a:cubicBezTo>
                  <a:cubicBezTo>
                    <a:pt x="1994" y="1925"/>
                    <a:pt x="1994" y="1886"/>
                    <a:pt x="2002" y="1848"/>
                  </a:cubicBezTo>
                  <a:cubicBezTo>
                    <a:pt x="2047" y="1856"/>
                    <a:pt x="2025" y="1993"/>
                    <a:pt x="2047" y="2016"/>
                  </a:cubicBezTo>
                  <a:cubicBezTo>
                    <a:pt x="2063" y="1993"/>
                    <a:pt x="2078" y="1993"/>
                    <a:pt x="2093" y="1986"/>
                  </a:cubicBezTo>
                  <a:cubicBezTo>
                    <a:pt x="2124" y="1955"/>
                    <a:pt x="2101" y="1879"/>
                    <a:pt x="2139" y="1856"/>
                  </a:cubicBezTo>
                  <a:cubicBezTo>
                    <a:pt x="2170" y="1833"/>
                    <a:pt x="2177" y="1871"/>
                    <a:pt x="2200" y="1871"/>
                  </a:cubicBezTo>
                  <a:cubicBezTo>
                    <a:pt x="2208" y="1871"/>
                    <a:pt x="2269" y="1795"/>
                    <a:pt x="2292" y="1787"/>
                  </a:cubicBezTo>
                  <a:cubicBezTo>
                    <a:pt x="2353" y="1764"/>
                    <a:pt x="2361" y="1810"/>
                    <a:pt x="2391" y="1818"/>
                  </a:cubicBezTo>
                  <a:cubicBezTo>
                    <a:pt x="2391" y="1795"/>
                    <a:pt x="2422" y="1772"/>
                    <a:pt x="2422" y="1741"/>
                  </a:cubicBezTo>
                  <a:cubicBezTo>
                    <a:pt x="2422" y="1703"/>
                    <a:pt x="2422" y="1673"/>
                    <a:pt x="2422" y="1634"/>
                  </a:cubicBezTo>
                  <a:cubicBezTo>
                    <a:pt x="2437" y="1627"/>
                    <a:pt x="2445" y="1619"/>
                    <a:pt x="2452" y="1619"/>
                  </a:cubicBezTo>
                  <a:cubicBezTo>
                    <a:pt x="2460" y="1611"/>
                    <a:pt x="2460" y="1596"/>
                    <a:pt x="2452" y="1588"/>
                  </a:cubicBezTo>
                  <a:cubicBezTo>
                    <a:pt x="2437" y="1520"/>
                    <a:pt x="2567" y="1466"/>
                    <a:pt x="2567" y="1573"/>
                  </a:cubicBezTo>
                  <a:cubicBezTo>
                    <a:pt x="2597" y="1588"/>
                    <a:pt x="2697" y="1527"/>
                    <a:pt x="2758" y="1543"/>
                  </a:cubicBezTo>
                  <a:cubicBezTo>
                    <a:pt x="2865" y="1565"/>
                    <a:pt x="2941" y="1497"/>
                    <a:pt x="3041" y="1474"/>
                  </a:cubicBezTo>
                  <a:cubicBezTo>
                    <a:pt x="3086" y="1466"/>
                    <a:pt x="3140" y="1474"/>
                    <a:pt x="3186" y="1482"/>
                  </a:cubicBezTo>
                  <a:cubicBezTo>
                    <a:pt x="3216" y="1489"/>
                    <a:pt x="3262" y="1543"/>
                    <a:pt x="3277" y="1543"/>
                  </a:cubicBezTo>
                  <a:cubicBezTo>
                    <a:pt x="3277" y="1550"/>
                    <a:pt x="3293" y="1558"/>
                    <a:pt x="3293" y="1565"/>
                  </a:cubicBezTo>
                  <a:cubicBezTo>
                    <a:pt x="3293" y="1565"/>
                    <a:pt x="3293" y="1565"/>
                    <a:pt x="3300" y="1565"/>
                  </a:cubicBezTo>
                  <a:cubicBezTo>
                    <a:pt x="3300" y="1573"/>
                    <a:pt x="3323" y="1573"/>
                    <a:pt x="3331" y="1573"/>
                  </a:cubicBezTo>
                  <a:cubicBezTo>
                    <a:pt x="3338" y="1535"/>
                    <a:pt x="3354" y="1489"/>
                    <a:pt x="3384" y="1474"/>
                  </a:cubicBezTo>
                  <a:close/>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93" name="Freeform 163"/>
            <p:cNvSpPr>
              <a:spLocks noChangeArrowheads="1"/>
            </p:cNvSpPr>
            <p:nvPr/>
          </p:nvSpPr>
          <p:spPr bwMode="auto">
            <a:xfrm>
              <a:off x="4192315" y="6399214"/>
              <a:ext cx="446058" cy="236537"/>
            </a:xfrm>
            <a:custGeom>
              <a:avLst/>
              <a:gdLst>
                <a:gd name="T0" fmla="*/ 31 w 1239"/>
                <a:gd name="T1" fmla="*/ 260 h 658"/>
                <a:gd name="T2" fmla="*/ 31 w 1239"/>
                <a:gd name="T3" fmla="*/ 260 h 658"/>
                <a:gd name="T4" fmla="*/ 115 w 1239"/>
                <a:gd name="T5" fmla="*/ 168 h 658"/>
                <a:gd name="T6" fmla="*/ 153 w 1239"/>
                <a:gd name="T7" fmla="*/ 161 h 658"/>
                <a:gd name="T8" fmla="*/ 237 w 1239"/>
                <a:gd name="T9" fmla="*/ 107 h 658"/>
                <a:gd name="T10" fmla="*/ 267 w 1239"/>
                <a:gd name="T11" fmla="*/ 122 h 658"/>
                <a:gd name="T12" fmla="*/ 329 w 1239"/>
                <a:gd name="T13" fmla="*/ 69 h 658"/>
                <a:gd name="T14" fmla="*/ 352 w 1239"/>
                <a:gd name="T15" fmla="*/ 61 h 658"/>
                <a:gd name="T16" fmla="*/ 375 w 1239"/>
                <a:gd name="T17" fmla="*/ 23 h 658"/>
                <a:gd name="T18" fmla="*/ 443 w 1239"/>
                <a:gd name="T19" fmla="*/ 0 h 658"/>
                <a:gd name="T20" fmla="*/ 474 w 1239"/>
                <a:gd name="T21" fmla="*/ 31 h 658"/>
                <a:gd name="T22" fmla="*/ 504 w 1239"/>
                <a:gd name="T23" fmla="*/ 0 h 658"/>
                <a:gd name="T24" fmla="*/ 504 w 1239"/>
                <a:gd name="T25" fmla="*/ 0 h 658"/>
                <a:gd name="T26" fmla="*/ 611 w 1239"/>
                <a:gd name="T27" fmla="*/ 31 h 658"/>
                <a:gd name="T28" fmla="*/ 627 w 1239"/>
                <a:gd name="T29" fmla="*/ 16 h 658"/>
                <a:gd name="T30" fmla="*/ 703 w 1239"/>
                <a:gd name="T31" fmla="*/ 46 h 658"/>
                <a:gd name="T32" fmla="*/ 733 w 1239"/>
                <a:gd name="T33" fmla="*/ 46 h 658"/>
                <a:gd name="T34" fmla="*/ 779 w 1239"/>
                <a:gd name="T35" fmla="*/ 77 h 658"/>
                <a:gd name="T36" fmla="*/ 817 w 1239"/>
                <a:gd name="T37" fmla="*/ 138 h 658"/>
                <a:gd name="T38" fmla="*/ 871 w 1239"/>
                <a:gd name="T39" fmla="*/ 84 h 658"/>
                <a:gd name="T40" fmla="*/ 947 w 1239"/>
                <a:gd name="T41" fmla="*/ 54 h 658"/>
                <a:gd name="T42" fmla="*/ 993 w 1239"/>
                <a:gd name="T43" fmla="*/ 77 h 658"/>
                <a:gd name="T44" fmla="*/ 993 w 1239"/>
                <a:gd name="T45" fmla="*/ 77 h 658"/>
                <a:gd name="T46" fmla="*/ 963 w 1239"/>
                <a:gd name="T47" fmla="*/ 107 h 658"/>
                <a:gd name="T48" fmla="*/ 970 w 1239"/>
                <a:gd name="T49" fmla="*/ 122 h 658"/>
                <a:gd name="T50" fmla="*/ 1031 w 1239"/>
                <a:gd name="T51" fmla="*/ 283 h 658"/>
                <a:gd name="T52" fmla="*/ 1069 w 1239"/>
                <a:gd name="T53" fmla="*/ 237 h 658"/>
                <a:gd name="T54" fmla="*/ 1100 w 1239"/>
                <a:gd name="T55" fmla="*/ 237 h 658"/>
                <a:gd name="T56" fmla="*/ 1131 w 1239"/>
                <a:gd name="T57" fmla="*/ 222 h 658"/>
                <a:gd name="T58" fmla="*/ 1230 w 1239"/>
                <a:gd name="T59" fmla="*/ 252 h 658"/>
                <a:gd name="T60" fmla="*/ 1230 w 1239"/>
                <a:gd name="T61" fmla="*/ 252 h 658"/>
                <a:gd name="T62" fmla="*/ 1207 w 1239"/>
                <a:gd name="T63" fmla="*/ 443 h 658"/>
                <a:gd name="T64" fmla="*/ 1024 w 1239"/>
                <a:gd name="T65" fmla="*/ 596 h 658"/>
                <a:gd name="T66" fmla="*/ 932 w 1239"/>
                <a:gd name="T67" fmla="*/ 650 h 658"/>
                <a:gd name="T68" fmla="*/ 856 w 1239"/>
                <a:gd name="T69" fmla="*/ 566 h 658"/>
                <a:gd name="T70" fmla="*/ 779 w 1239"/>
                <a:gd name="T71" fmla="*/ 550 h 658"/>
                <a:gd name="T72" fmla="*/ 733 w 1239"/>
                <a:gd name="T73" fmla="*/ 474 h 658"/>
                <a:gd name="T74" fmla="*/ 627 w 1239"/>
                <a:gd name="T75" fmla="*/ 451 h 658"/>
                <a:gd name="T76" fmla="*/ 627 w 1239"/>
                <a:gd name="T77" fmla="*/ 451 h 658"/>
                <a:gd name="T78" fmla="*/ 527 w 1239"/>
                <a:gd name="T79" fmla="*/ 451 h 658"/>
                <a:gd name="T80" fmla="*/ 466 w 1239"/>
                <a:gd name="T81" fmla="*/ 497 h 658"/>
                <a:gd name="T82" fmla="*/ 290 w 1239"/>
                <a:gd name="T83" fmla="*/ 543 h 658"/>
                <a:gd name="T84" fmla="*/ 138 w 1239"/>
                <a:gd name="T85" fmla="*/ 589 h 658"/>
                <a:gd name="T86" fmla="*/ 61 w 1239"/>
                <a:gd name="T87" fmla="*/ 611 h 658"/>
                <a:gd name="T88" fmla="*/ 0 w 1239"/>
                <a:gd name="T89" fmla="*/ 527 h 658"/>
                <a:gd name="T90" fmla="*/ 23 w 1239"/>
                <a:gd name="T91" fmla="*/ 443 h 658"/>
                <a:gd name="T92" fmla="*/ 31 w 1239"/>
                <a:gd name="T93" fmla="*/ 344 h 658"/>
                <a:gd name="T94" fmla="*/ 31 w 1239"/>
                <a:gd name="T95" fmla="*/ 260 h 6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39" h="658">
                  <a:moveTo>
                    <a:pt x="31" y="260"/>
                  </a:moveTo>
                  <a:lnTo>
                    <a:pt x="31" y="260"/>
                  </a:lnTo>
                  <a:cubicBezTo>
                    <a:pt x="54" y="237"/>
                    <a:pt x="92" y="184"/>
                    <a:pt x="115" y="168"/>
                  </a:cubicBezTo>
                  <a:cubicBezTo>
                    <a:pt x="130" y="161"/>
                    <a:pt x="145" y="168"/>
                    <a:pt x="153" y="161"/>
                  </a:cubicBezTo>
                  <a:cubicBezTo>
                    <a:pt x="183" y="153"/>
                    <a:pt x="206" y="130"/>
                    <a:pt x="237" y="107"/>
                  </a:cubicBezTo>
                  <a:lnTo>
                    <a:pt x="267" y="122"/>
                  </a:lnTo>
                  <a:cubicBezTo>
                    <a:pt x="275" y="122"/>
                    <a:pt x="329" y="69"/>
                    <a:pt x="329" y="69"/>
                  </a:cubicBezTo>
                  <a:cubicBezTo>
                    <a:pt x="336" y="61"/>
                    <a:pt x="344" y="69"/>
                    <a:pt x="352" y="61"/>
                  </a:cubicBezTo>
                  <a:cubicBezTo>
                    <a:pt x="359" y="54"/>
                    <a:pt x="359" y="31"/>
                    <a:pt x="375" y="23"/>
                  </a:cubicBezTo>
                  <a:cubicBezTo>
                    <a:pt x="397" y="8"/>
                    <a:pt x="420" y="0"/>
                    <a:pt x="443" y="0"/>
                  </a:cubicBezTo>
                  <a:cubicBezTo>
                    <a:pt x="458" y="8"/>
                    <a:pt x="458" y="31"/>
                    <a:pt x="474" y="31"/>
                  </a:cubicBezTo>
                  <a:cubicBezTo>
                    <a:pt x="489" y="31"/>
                    <a:pt x="497" y="8"/>
                    <a:pt x="504" y="0"/>
                  </a:cubicBezTo>
                  <a:lnTo>
                    <a:pt x="504" y="0"/>
                  </a:lnTo>
                  <a:cubicBezTo>
                    <a:pt x="542" y="16"/>
                    <a:pt x="581" y="31"/>
                    <a:pt x="611" y="31"/>
                  </a:cubicBezTo>
                  <a:cubicBezTo>
                    <a:pt x="619" y="31"/>
                    <a:pt x="619" y="8"/>
                    <a:pt x="627" y="16"/>
                  </a:cubicBezTo>
                  <a:cubicBezTo>
                    <a:pt x="657" y="16"/>
                    <a:pt x="680" y="39"/>
                    <a:pt x="703" y="46"/>
                  </a:cubicBezTo>
                  <a:cubicBezTo>
                    <a:pt x="711" y="46"/>
                    <a:pt x="726" y="46"/>
                    <a:pt x="733" y="46"/>
                  </a:cubicBezTo>
                  <a:cubicBezTo>
                    <a:pt x="756" y="54"/>
                    <a:pt x="772" y="61"/>
                    <a:pt x="779" y="77"/>
                  </a:cubicBezTo>
                  <a:cubicBezTo>
                    <a:pt x="802" y="92"/>
                    <a:pt x="794" y="138"/>
                    <a:pt x="817" y="138"/>
                  </a:cubicBezTo>
                  <a:cubicBezTo>
                    <a:pt x="840" y="145"/>
                    <a:pt x="848" y="100"/>
                    <a:pt x="871" y="84"/>
                  </a:cubicBezTo>
                  <a:cubicBezTo>
                    <a:pt x="894" y="69"/>
                    <a:pt x="924" y="61"/>
                    <a:pt x="947" y="54"/>
                  </a:cubicBezTo>
                  <a:cubicBezTo>
                    <a:pt x="970" y="54"/>
                    <a:pt x="978" y="69"/>
                    <a:pt x="993" y="77"/>
                  </a:cubicBezTo>
                  <a:lnTo>
                    <a:pt x="993" y="77"/>
                  </a:lnTo>
                  <a:cubicBezTo>
                    <a:pt x="986" y="84"/>
                    <a:pt x="970" y="92"/>
                    <a:pt x="963" y="107"/>
                  </a:cubicBezTo>
                  <a:cubicBezTo>
                    <a:pt x="955" y="115"/>
                    <a:pt x="970" y="115"/>
                    <a:pt x="970" y="122"/>
                  </a:cubicBezTo>
                  <a:cubicBezTo>
                    <a:pt x="993" y="176"/>
                    <a:pt x="993" y="245"/>
                    <a:pt x="1031" y="283"/>
                  </a:cubicBezTo>
                  <a:cubicBezTo>
                    <a:pt x="1047" y="298"/>
                    <a:pt x="1054" y="245"/>
                    <a:pt x="1069" y="237"/>
                  </a:cubicBezTo>
                  <a:cubicBezTo>
                    <a:pt x="1077" y="230"/>
                    <a:pt x="1092" y="245"/>
                    <a:pt x="1100" y="237"/>
                  </a:cubicBezTo>
                  <a:cubicBezTo>
                    <a:pt x="1108" y="237"/>
                    <a:pt x="1115" y="222"/>
                    <a:pt x="1131" y="222"/>
                  </a:cubicBezTo>
                  <a:cubicBezTo>
                    <a:pt x="1154" y="230"/>
                    <a:pt x="1207" y="252"/>
                    <a:pt x="1230" y="252"/>
                  </a:cubicBezTo>
                  <a:lnTo>
                    <a:pt x="1230" y="252"/>
                  </a:lnTo>
                  <a:cubicBezTo>
                    <a:pt x="1238" y="314"/>
                    <a:pt x="1222" y="428"/>
                    <a:pt x="1207" y="443"/>
                  </a:cubicBezTo>
                  <a:cubicBezTo>
                    <a:pt x="1154" y="489"/>
                    <a:pt x="1092" y="566"/>
                    <a:pt x="1024" y="596"/>
                  </a:cubicBezTo>
                  <a:cubicBezTo>
                    <a:pt x="1001" y="619"/>
                    <a:pt x="963" y="657"/>
                    <a:pt x="932" y="650"/>
                  </a:cubicBezTo>
                  <a:cubicBezTo>
                    <a:pt x="825" y="611"/>
                    <a:pt x="978" y="589"/>
                    <a:pt x="856" y="566"/>
                  </a:cubicBezTo>
                  <a:cubicBezTo>
                    <a:pt x="817" y="566"/>
                    <a:pt x="810" y="566"/>
                    <a:pt x="779" y="550"/>
                  </a:cubicBezTo>
                  <a:cubicBezTo>
                    <a:pt x="741" y="520"/>
                    <a:pt x="794" y="489"/>
                    <a:pt x="733" y="474"/>
                  </a:cubicBezTo>
                  <a:cubicBezTo>
                    <a:pt x="711" y="474"/>
                    <a:pt x="634" y="443"/>
                    <a:pt x="627" y="451"/>
                  </a:cubicBezTo>
                  <a:lnTo>
                    <a:pt x="627" y="451"/>
                  </a:lnTo>
                  <a:cubicBezTo>
                    <a:pt x="581" y="451"/>
                    <a:pt x="550" y="489"/>
                    <a:pt x="527" y="451"/>
                  </a:cubicBezTo>
                  <a:cubicBezTo>
                    <a:pt x="489" y="390"/>
                    <a:pt x="474" y="459"/>
                    <a:pt x="466" y="497"/>
                  </a:cubicBezTo>
                  <a:cubicBezTo>
                    <a:pt x="443" y="642"/>
                    <a:pt x="359" y="504"/>
                    <a:pt x="290" y="543"/>
                  </a:cubicBezTo>
                  <a:cubicBezTo>
                    <a:pt x="214" y="581"/>
                    <a:pt x="229" y="589"/>
                    <a:pt x="138" y="589"/>
                  </a:cubicBezTo>
                  <a:cubicBezTo>
                    <a:pt x="107" y="589"/>
                    <a:pt x="77" y="619"/>
                    <a:pt x="61" y="611"/>
                  </a:cubicBezTo>
                  <a:cubicBezTo>
                    <a:pt x="54" y="604"/>
                    <a:pt x="8" y="535"/>
                    <a:pt x="0" y="527"/>
                  </a:cubicBezTo>
                  <a:cubicBezTo>
                    <a:pt x="0" y="497"/>
                    <a:pt x="31" y="489"/>
                    <a:pt x="23" y="443"/>
                  </a:cubicBezTo>
                  <a:cubicBezTo>
                    <a:pt x="15" y="405"/>
                    <a:pt x="23" y="390"/>
                    <a:pt x="31" y="344"/>
                  </a:cubicBezTo>
                  <a:cubicBezTo>
                    <a:pt x="38" y="306"/>
                    <a:pt x="38" y="275"/>
                    <a:pt x="31" y="260"/>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94" name="Freeform 164"/>
            <p:cNvSpPr>
              <a:spLocks noChangeArrowheads="1"/>
            </p:cNvSpPr>
            <p:nvPr/>
          </p:nvSpPr>
          <p:spPr bwMode="auto">
            <a:xfrm>
              <a:off x="4349467" y="6232526"/>
              <a:ext cx="261921" cy="220663"/>
            </a:xfrm>
            <a:custGeom>
              <a:avLst/>
              <a:gdLst>
                <a:gd name="T0" fmla="*/ 68 w 726"/>
                <a:gd name="T1" fmla="*/ 466 h 612"/>
                <a:gd name="T2" fmla="*/ 68 w 726"/>
                <a:gd name="T3" fmla="*/ 466 h 612"/>
                <a:gd name="T4" fmla="*/ 175 w 726"/>
                <a:gd name="T5" fmla="*/ 497 h 612"/>
                <a:gd name="T6" fmla="*/ 191 w 726"/>
                <a:gd name="T7" fmla="*/ 482 h 612"/>
                <a:gd name="T8" fmla="*/ 267 w 726"/>
                <a:gd name="T9" fmla="*/ 512 h 612"/>
                <a:gd name="T10" fmla="*/ 297 w 726"/>
                <a:gd name="T11" fmla="*/ 512 h 612"/>
                <a:gd name="T12" fmla="*/ 343 w 726"/>
                <a:gd name="T13" fmla="*/ 543 h 612"/>
                <a:gd name="T14" fmla="*/ 381 w 726"/>
                <a:gd name="T15" fmla="*/ 604 h 612"/>
                <a:gd name="T16" fmla="*/ 435 w 726"/>
                <a:gd name="T17" fmla="*/ 550 h 612"/>
                <a:gd name="T18" fmla="*/ 511 w 726"/>
                <a:gd name="T19" fmla="*/ 520 h 612"/>
                <a:gd name="T20" fmla="*/ 557 w 726"/>
                <a:gd name="T21" fmla="*/ 543 h 612"/>
                <a:gd name="T22" fmla="*/ 557 w 726"/>
                <a:gd name="T23" fmla="*/ 543 h 612"/>
                <a:gd name="T24" fmla="*/ 572 w 726"/>
                <a:gd name="T25" fmla="*/ 489 h 612"/>
                <a:gd name="T26" fmla="*/ 641 w 726"/>
                <a:gd name="T27" fmla="*/ 550 h 612"/>
                <a:gd name="T28" fmla="*/ 695 w 726"/>
                <a:gd name="T29" fmla="*/ 520 h 612"/>
                <a:gd name="T30" fmla="*/ 672 w 726"/>
                <a:gd name="T31" fmla="*/ 497 h 612"/>
                <a:gd name="T32" fmla="*/ 695 w 726"/>
                <a:gd name="T33" fmla="*/ 466 h 612"/>
                <a:gd name="T34" fmla="*/ 687 w 726"/>
                <a:gd name="T35" fmla="*/ 436 h 612"/>
                <a:gd name="T36" fmla="*/ 718 w 726"/>
                <a:gd name="T37" fmla="*/ 421 h 612"/>
                <a:gd name="T38" fmla="*/ 679 w 726"/>
                <a:gd name="T39" fmla="*/ 329 h 612"/>
                <a:gd name="T40" fmla="*/ 679 w 726"/>
                <a:gd name="T41" fmla="*/ 275 h 612"/>
                <a:gd name="T42" fmla="*/ 725 w 726"/>
                <a:gd name="T43" fmla="*/ 222 h 612"/>
                <a:gd name="T44" fmla="*/ 710 w 726"/>
                <a:gd name="T45" fmla="*/ 176 h 612"/>
                <a:gd name="T46" fmla="*/ 710 w 726"/>
                <a:gd name="T47" fmla="*/ 176 h 612"/>
                <a:gd name="T48" fmla="*/ 672 w 726"/>
                <a:gd name="T49" fmla="*/ 161 h 612"/>
                <a:gd name="T50" fmla="*/ 603 w 726"/>
                <a:gd name="T51" fmla="*/ 184 h 612"/>
                <a:gd name="T52" fmla="*/ 565 w 726"/>
                <a:gd name="T53" fmla="*/ 153 h 612"/>
                <a:gd name="T54" fmla="*/ 534 w 726"/>
                <a:gd name="T55" fmla="*/ 153 h 612"/>
                <a:gd name="T56" fmla="*/ 534 w 726"/>
                <a:gd name="T57" fmla="*/ 123 h 612"/>
                <a:gd name="T58" fmla="*/ 550 w 726"/>
                <a:gd name="T59" fmla="*/ 100 h 612"/>
                <a:gd name="T60" fmla="*/ 496 w 726"/>
                <a:gd name="T61" fmla="*/ 84 h 612"/>
                <a:gd name="T62" fmla="*/ 420 w 726"/>
                <a:gd name="T63" fmla="*/ 16 h 612"/>
                <a:gd name="T64" fmla="*/ 389 w 726"/>
                <a:gd name="T65" fmla="*/ 16 h 612"/>
                <a:gd name="T66" fmla="*/ 381 w 726"/>
                <a:gd name="T67" fmla="*/ 0 h 612"/>
                <a:gd name="T68" fmla="*/ 297 w 726"/>
                <a:gd name="T69" fmla="*/ 23 h 612"/>
                <a:gd name="T70" fmla="*/ 297 w 726"/>
                <a:gd name="T71" fmla="*/ 23 h 612"/>
                <a:gd name="T72" fmla="*/ 259 w 726"/>
                <a:gd name="T73" fmla="*/ 100 h 612"/>
                <a:gd name="T74" fmla="*/ 267 w 726"/>
                <a:gd name="T75" fmla="*/ 130 h 612"/>
                <a:gd name="T76" fmla="*/ 168 w 726"/>
                <a:gd name="T77" fmla="*/ 138 h 612"/>
                <a:gd name="T78" fmla="*/ 145 w 726"/>
                <a:gd name="T79" fmla="*/ 123 h 612"/>
                <a:gd name="T80" fmla="*/ 122 w 726"/>
                <a:gd name="T81" fmla="*/ 146 h 612"/>
                <a:gd name="T82" fmla="*/ 61 w 726"/>
                <a:gd name="T83" fmla="*/ 138 h 612"/>
                <a:gd name="T84" fmla="*/ 22 w 726"/>
                <a:gd name="T85" fmla="*/ 123 h 612"/>
                <a:gd name="T86" fmla="*/ 0 w 726"/>
                <a:gd name="T87" fmla="*/ 130 h 612"/>
                <a:gd name="T88" fmla="*/ 0 w 726"/>
                <a:gd name="T89" fmla="*/ 130 h 612"/>
                <a:gd name="T90" fmla="*/ 53 w 726"/>
                <a:gd name="T91" fmla="*/ 275 h 612"/>
                <a:gd name="T92" fmla="*/ 61 w 726"/>
                <a:gd name="T93" fmla="*/ 359 h 612"/>
                <a:gd name="T94" fmla="*/ 45 w 726"/>
                <a:gd name="T95" fmla="*/ 413 h 612"/>
                <a:gd name="T96" fmla="*/ 68 w 726"/>
                <a:gd name="T97" fmla="*/ 466 h 6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26" h="612">
                  <a:moveTo>
                    <a:pt x="68" y="466"/>
                  </a:moveTo>
                  <a:lnTo>
                    <a:pt x="68" y="466"/>
                  </a:lnTo>
                  <a:cubicBezTo>
                    <a:pt x="106" y="482"/>
                    <a:pt x="145" y="497"/>
                    <a:pt x="175" y="497"/>
                  </a:cubicBezTo>
                  <a:cubicBezTo>
                    <a:pt x="183" y="497"/>
                    <a:pt x="183" y="474"/>
                    <a:pt x="191" y="482"/>
                  </a:cubicBezTo>
                  <a:cubicBezTo>
                    <a:pt x="221" y="482"/>
                    <a:pt x="244" y="505"/>
                    <a:pt x="267" y="512"/>
                  </a:cubicBezTo>
                  <a:cubicBezTo>
                    <a:pt x="275" y="512"/>
                    <a:pt x="290" y="512"/>
                    <a:pt x="297" y="512"/>
                  </a:cubicBezTo>
                  <a:cubicBezTo>
                    <a:pt x="320" y="520"/>
                    <a:pt x="336" y="527"/>
                    <a:pt x="343" y="543"/>
                  </a:cubicBezTo>
                  <a:cubicBezTo>
                    <a:pt x="366" y="558"/>
                    <a:pt x="358" y="604"/>
                    <a:pt x="381" y="604"/>
                  </a:cubicBezTo>
                  <a:cubicBezTo>
                    <a:pt x="404" y="611"/>
                    <a:pt x="412" y="566"/>
                    <a:pt x="435" y="550"/>
                  </a:cubicBezTo>
                  <a:cubicBezTo>
                    <a:pt x="458" y="535"/>
                    <a:pt x="488" y="527"/>
                    <a:pt x="511" y="520"/>
                  </a:cubicBezTo>
                  <a:cubicBezTo>
                    <a:pt x="534" y="520"/>
                    <a:pt x="542" y="535"/>
                    <a:pt x="557" y="543"/>
                  </a:cubicBezTo>
                  <a:lnTo>
                    <a:pt x="557" y="543"/>
                  </a:lnTo>
                  <a:cubicBezTo>
                    <a:pt x="557" y="543"/>
                    <a:pt x="572" y="497"/>
                    <a:pt x="572" y="489"/>
                  </a:cubicBezTo>
                  <a:lnTo>
                    <a:pt x="641" y="550"/>
                  </a:lnTo>
                  <a:cubicBezTo>
                    <a:pt x="664" y="543"/>
                    <a:pt x="687" y="543"/>
                    <a:pt x="695" y="520"/>
                  </a:cubicBezTo>
                  <a:cubicBezTo>
                    <a:pt x="702" y="512"/>
                    <a:pt x="672" y="505"/>
                    <a:pt x="672" y="497"/>
                  </a:cubicBezTo>
                  <a:cubicBezTo>
                    <a:pt x="672" y="482"/>
                    <a:pt x="687" y="482"/>
                    <a:pt x="695" y="466"/>
                  </a:cubicBezTo>
                  <a:cubicBezTo>
                    <a:pt x="695" y="459"/>
                    <a:pt x="679" y="444"/>
                    <a:pt x="687" y="436"/>
                  </a:cubicBezTo>
                  <a:cubicBezTo>
                    <a:pt x="695" y="428"/>
                    <a:pt x="710" y="428"/>
                    <a:pt x="718" y="421"/>
                  </a:cubicBezTo>
                  <a:cubicBezTo>
                    <a:pt x="718" y="421"/>
                    <a:pt x="679" y="336"/>
                    <a:pt x="679" y="329"/>
                  </a:cubicBezTo>
                  <a:cubicBezTo>
                    <a:pt x="679" y="321"/>
                    <a:pt x="679" y="275"/>
                    <a:pt x="679" y="275"/>
                  </a:cubicBezTo>
                  <a:cubicBezTo>
                    <a:pt x="695" y="260"/>
                    <a:pt x="718" y="245"/>
                    <a:pt x="725" y="222"/>
                  </a:cubicBezTo>
                  <a:cubicBezTo>
                    <a:pt x="725" y="207"/>
                    <a:pt x="718" y="191"/>
                    <a:pt x="710" y="176"/>
                  </a:cubicBezTo>
                  <a:lnTo>
                    <a:pt x="710" y="176"/>
                  </a:lnTo>
                  <a:cubicBezTo>
                    <a:pt x="695" y="169"/>
                    <a:pt x="687" y="161"/>
                    <a:pt x="672" y="161"/>
                  </a:cubicBezTo>
                  <a:cubicBezTo>
                    <a:pt x="649" y="161"/>
                    <a:pt x="626" y="184"/>
                    <a:pt x="603" y="184"/>
                  </a:cubicBezTo>
                  <a:cubicBezTo>
                    <a:pt x="588" y="176"/>
                    <a:pt x="580" y="161"/>
                    <a:pt x="565" y="153"/>
                  </a:cubicBezTo>
                  <a:cubicBezTo>
                    <a:pt x="557" y="153"/>
                    <a:pt x="542" y="161"/>
                    <a:pt x="534" y="153"/>
                  </a:cubicBezTo>
                  <a:cubicBezTo>
                    <a:pt x="527" y="146"/>
                    <a:pt x="527" y="130"/>
                    <a:pt x="534" y="123"/>
                  </a:cubicBezTo>
                  <a:cubicBezTo>
                    <a:pt x="534" y="115"/>
                    <a:pt x="557" y="107"/>
                    <a:pt x="550" y="100"/>
                  </a:cubicBezTo>
                  <a:cubicBezTo>
                    <a:pt x="534" y="84"/>
                    <a:pt x="511" y="92"/>
                    <a:pt x="496" y="84"/>
                  </a:cubicBezTo>
                  <a:cubicBezTo>
                    <a:pt x="466" y="61"/>
                    <a:pt x="450" y="31"/>
                    <a:pt x="420" y="16"/>
                  </a:cubicBezTo>
                  <a:cubicBezTo>
                    <a:pt x="412" y="8"/>
                    <a:pt x="397" y="23"/>
                    <a:pt x="389" y="16"/>
                  </a:cubicBezTo>
                  <a:cubicBezTo>
                    <a:pt x="381" y="16"/>
                    <a:pt x="389" y="0"/>
                    <a:pt x="381" y="0"/>
                  </a:cubicBezTo>
                  <a:cubicBezTo>
                    <a:pt x="351" y="0"/>
                    <a:pt x="328" y="16"/>
                    <a:pt x="297" y="23"/>
                  </a:cubicBezTo>
                  <a:lnTo>
                    <a:pt x="297" y="23"/>
                  </a:lnTo>
                  <a:cubicBezTo>
                    <a:pt x="282" y="46"/>
                    <a:pt x="267" y="69"/>
                    <a:pt x="259" y="100"/>
                  </a:cubicBezTo>
                  <a:cubicBezTo>
                    <a:pt x="259" y="107"/>
                    <a:pt x="275" y="123"/>
                    <a:pt x="267" y="130"/>
                  </a:cubicBezTo>
                  <a:cubicBezTo>
                    <a:pt x="236" y="146"/>
                    <a:pt x="198" y="146"/>
                    <a:pt x="168" y="138"/>
                  </a:cubicBezTo>
                  <a:cubicBezTo>
                    <a:pt x="152" y="138"/>
                    <a:pt x="152" y="115"/>
                    <a:pt x="145" y="123"/>
                  </a:cubicBezTo>
                  <a:cubicBezTo>
                    <a:pt x="129" y="123"/>
                    <a:pt x="129" y="138"/>
                    <a:pt x="122" y="146"/>
                  </a:cubicBezTo>
                  <a:cubicBezTo>
                    <a:pt x="99" y="146"/>
                    <a:pt x="76" y="146"/>
                    <a:pt x="61" y="138"/>
                  </a:cubicBezTo>
                  <a:cubicBezTo>
                    <a:pt x="45" y="130"/>
                    <a:pt x="38" y="123"/>
                    <a:pt x="22" y="123"/>
                  </a:cubicBezTo>
                  <a:cubicBezTo>
                    <a:pt x="15" y="115"/>
                    <a:pt x="7" y="123"/>
                    <a:pt x="0" y="130"/>
                  </a:cubicBezTo>
                  <a:lnTo>
                    <a:pt x="0" y="130"/>
                  </a:lnTo>
                  <a:cubicBezTo>
                    <a:pt x="15" y="176"/>
                    <a:pt x="38" y="230"/>
                    <a:pt x="53" y="275"/>
                  </a:cubicBezTo>
                  <a:cubicBezTo>
                    <a:pt x="61" y="306"/>
                    <a:pt x="61" y="336"/>
                    <a:pt x="61" y="359"/>
                  </a:cubicBezTo>
                  <a:cubicBezTo>
                    <a:pt x="61" y="382"/>
                    <a:pt x="45" y="398"/>
                    <a:pt x="45" y="413"/>
                  </a:cubicBezTo>
                  <a:cubicBezTo>
                    <a:pt x="53" y="436"/>
                    <a:pt x="61" y="451"/>
                    <a:pt x="68" y="466"/>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95" name="Freeform 165"/>
            <p:cNvSpPr>
              <a:spLocks noChangeArrowheads="1"/>
            </p:cNvSpPr>
            <p:nvPr/>
          </p:nvSpPr>
          <p:spPr bwMode="auto">
            <a:xfrm>
              <a:off x="4066911" y="6210301"/>
              <a:ext cx="307955" cy="284163"/>
            </a:xfrm>
            <a:custGeom>
              <a:avLst/>
              <a:gdLst>
                <a:gd name="T0" fmla="*/ 787 w 856"/>
                <a:gd name="T1" fmla="*/ 191 h 788"/>
                <a:gd name="T2" fmla="*/ 787 w 856"/>
                <a:gd name="T3" fmla="*/ 191 h 788"/>
                <a:gd name="T4" fmla="*/ 840 w 856"/>
                <a:gd name="T5" fmla="*/ 336 h 788"/>
                <a:gd name="T6" fmla="*/ 848 w 856"/>
                <a:gd name="T7" fmla="*/ 420 h 788"/>
                <a:gd name="T8" fmla="*/ 832 w 856"/>
                <a:gd name="T9" fmla="*/ 474 h 788"/>
                <a:gd name="T10" fmla="*/ 855 w 856"/>
                <a:gd name="T11" fmla="*/ 527 h 788"/>
                <a:gd name="T12" fmla="*/ 855 w 856"/>
                <a:gd name="T13" fmla="*/ 527 h 788"/>
                <a:gd name="T14" fmla="*/ 825 w 856"/>
                <a:gd name="T15" fmla="*/ 558 h 788"/>
                <a:gd name="T16" fmla="*/ 794 w 856"/>
                <a:gd name="T17" fmla="*/ 527 h 788"/>
                <a:gd name="T18" fmla="*/ 726 w 856"/>
                <a:gd name="T19" fmla="*/ 550 h 788"/>
                <a:gd name="T20" fmla="*/ 703 w 856"/>
                <a:gd name="T21" fmla="*/ 588 h 788"/>
                <a:gd name="T22" fmla="*/ 680 w 856"/>
                <a:gd name="T23" fmla="*/ 596 h 788"/>
                <a:gd name="T24" fmla="*/ 618 w 856"/>
                <a:gd name="T25" fmla="*/ 649 h 788"/>
                <a:gd name="T26" fmla="*/ 588 w 856"/>
                <a:gd name="T27" fmla="*/ 634 h 788"/>
                <a:gd name="T28" fmla="*/ 504 w 856"/>
                <a:gd name="T29" fmla="*/ 688 h 788"/>
                <a:gd name="T30" fmla="*/ 466 w 856"/>
                <a:gd name="T31" fmla="*/ 695 h 788"/>
                <a:gd name="T32" fmla="*/ 382 w 856"/>
                <a:gd name="T33" fmla="*/ 787 h 788"/>
                <a:gd name="T34" fmla="*/ 382 w 856"/>
                <a:gd name="T35" fmla="*/ 787 h 788"/>
                <a:gd name="T36" fmla="*/ 282 w 856"/>
                <a:gd name="T37" fmla="*/ 703 h 788"/>
                <a:gd name="T38" fmla="*/ 206 w 856"/>
                <a:gd name="T39" fmla="*/ 734 h 788"/>
                <a:gd name="T40" fmla="*/ 122 w 856"/>
                <a:gd name="T41" fmla="*/ 649 h 788"/>
                <a:gd name="T42" fmla="*/ 69 w 856"/>
                <a:gd name="T43" fmla="*/ 527 h 788"/>
                <a:gd name="T44" fmla="*/ 38 w 856"/>
                <a:gd name="T45" fmla="*/ 420 h 788"/>
                <a:gd name="T46" fmla="*/ 30 w 856"/>
                <a:gd name="T47" fmla="*/ 390 h 788"/>
                <a:gd name="T48" fmla="*/ 30 w 856"/>
                <a:gd name="T49" fmla="*/ 390 h 788"/>
                <a:gd name="T50" fmla="*/ 115 w 856"/>
                <a:gd name="T51" fmla="*/ 321 h 788"/>
                <a:gd name="T52" fmla="*/ 145 w 856"/>
                <a:gd name="T53" fmla="*/ 245 h 788"/>
                <a:gd name="T54" fmla="*/ 160 w 856"/>
                <a:gd name="T55" fmla="*/ 145 h 788"/>
                <a:gd name="T56" fmla="*/ 252 w 856"/>
                <a:gd name="T57" fmla="*/ 153 h 788"/>
                <a:gd name="T58" fmla="*/ 282 w 856"/>
                <a:gd name="T59" fmla="*/ 176 h 788"/>
                <a:gd name="T60" fmla="*/ 313 w 856"/>
                <a:gd name="T61" fmla="*/ 161 h 788"/>
                <a:gd name="T62" fmla="*/ 305 w 856"/>
                <a:gd name="T63" fmla="*/ 99 h 788"/>
                <a:gd name="T64" fmla="*/ 313 w 856"/>
                <a:gd name="T65" fmla="*/ 69 h 788"/>
                <a:gd name="T66" fmla="*/ 359 w 856"/>
                <a:gd name="T67" fmla="*/ 46 h 788"/>
                <a:gd name="T68" fmla="*/ 374 w 856"/>
                <a:gd name="T69" fmla="*/ 0 h 788"/>
                <a:gd name="T70" fmla="*/ 435 w 856"/>
                <a:gd name="T71" fmla="*/ 31 h 788"/>
                <a:gd name="T72" fmla="*/ 481 w 856"/>
                <a:gd name="T73" fmla="*/ 16 h 788"/>
                <a:gd name="T74" fmla="*/ 519 w 856"/>
                <a:gd name="T75" fmla="*/ 8 h 788"/>
                <a:gd name="T76" fmla="*/ 519 w 856"/>
                <a:gd name="T77" fmla="*/ 8 h 788"/>
                <a:gd name="T78" fmla="*/ 580 w 856"/>
                <a:gd name="T79" fmla="*/ 84 h 788"/>
                <a:gd name="T80" fmla="*/ 618 w 856"/>
                <a:gd name="T81" fmla="*/ 130 h 788"/>
                <a:gd name="T82" fmla="*/ 649 w 856"/>
                <a:gd name="T83" fmla="*/ 122 h 788"/>
                <a:gd name="T84" fmla="*/ 649 w 856"/>
                <a:gd name="T85" fmla="*/ 161 h 788"/>
                <a:gd name="T86" fmla="*/ 664 w 856"/>
                <a:gd name="T87" fmla="*/ 214 h 788"/>
                <a:gd name="T88" fmla="*/ 710 w 856"/>
                <a:gd name="T89" fmla="*/ 237 h 788"/>
                <a:gd name="T90" fmla="*/ 748 w 856"/>
                <a:gd name="T91" fmla="*/ 230 h 788"/>
                <a:gd name="T92" fmla="*/ 787 w 856"/>
                <a:gd name="T93" fmla="*/ 191 h 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56" h="788">
                  <a:moveTo>
                    <a:pt x="787" y="191"/>
                  </a:moveTo>
                  <a:lnTo>
                    <a:pt x="787" y="191"/>
                  </a:lnTo>
                  <a:cubicBezTo>
                    <a:pt x="802" y="237"/>
                    <a:pt x="825" y="291"/>
                    <a:pt x="840" y="336"/>
                  </a:cubicBezTo>
                  <a:cubicBezTo>
                    <a:pt x="848" y="367"/>
                    <a:pt x="848" y="397"/>
                    <a:pt x="848" y="420"/>
                  </a:cubicBezTo>
                  <a:cubicBezTo>
                    <a:pt x="848" y="443"/>
                    <a:pt x="832" y="459"/>
                    <a:pt x="832" y="474"/>
                  </a:cubicBezTo>
                  <a:cubicBezTo>
                    <a:pt x="840" y="497"/>
                    <a:pt x="848" y="512"/>
                    <a:pt x="855" y="527"/>
                  </a:cubicBezTo>
                  <a:lnTo>
                    <a:pt x="855" y="527"/>
                  </a:lnTo>
                  <a:cubicBezTo>
                    <a:pt x="848" y="535"/>
                    <a:pt x="840" y="558"/>
                    <a:pt x="825" y="558"/>
                  </a:cubicBezTo>
                  <a:cubicBezTo>
                    <a:pt x="809" y="558"/>
                    <a:pt x="809" y="535"/>
                    <a:pt x="794" y="527"/>
                  </a:cubicBezTo>
                  <a:cubicBezTo>
                    <a:pt x="771" y="527"/>
                    <a:pt x="748" y="535"/>
                    <a:pt x="726" y="550"/>
                  </a:cubicBezTo>
                  <a:cubicBezTo>
                    <a:pt x="710" y="558"/>
                    <a:pt x="710" y="581"/>
                    <a:pt x="703" y="588"/>
                  </a:cubicBezTo>
                  <a:cubicBezTo>
                    <a:pt x="695" y="596"/>
                    <a:pt x="687" y="588"/>
                    <a:pt x="680" y="596"/>
                  </a:cubicBezTo>
                  <a:cubicBezTo>
                    <a:pt x="680" y="596"/>
                    <a:pt x="626" y="649"/>
                    <a:pt x="618" y="649"/>
                  </a:cubicBezTo>
                  <a:lnTo>
                    <a:pt x="588" y="634"/>
                  </a:lnTo>
                  <a:cubicBezTo>
                    <a:pt x="557" y="657"/>
                    <a:pt x="534" y="680"/>
                    <a:pt x="504" y="688"/>
                  </a:cubicBezTo>
                  <a:cubicBezTo>
                    <a:pt x="496" y="695"/>
                    <a:pt x="481" y="688"/>
                    <a:pt x="466" y="695"/>
                  </a:cubicBezTo>
                  <a:cubicBezTo>
                    <a:pt x="443" y="711"/>
                    <a:pt x="405" y="764"/>
                    <a:pt x="382" y="787"/>
                  </a:cubicBezTo>
                  <a:lnTo>
                    <a:pt x="382" y="787"/>
                  </a:lnTo>
                  <a:cubicBezTo>
                    <a:pt x="374" y="749"/>
                    <a:pt x="336" y="749"/>
                    <a:pt x="282" y="703"/>
                  </a:cubicBezTo>
                  <a:cubicBezTo>
                    <a:pt x="252" y="726"/>
                    <a:pt x="267" y="779"/>
                    <a:pt x="206" y="734"/>
                  </a:cubicBezTo>
                  <a:cubicBezTo>
                    <a:pt x="176" y="711"/>
                    <a:pt x="145" y="672"/>
                    <a:pt x="122" y="649"/>
                  </a:cubicBezTo>
                  <a:cubicBezTo>
                    <a:pt x="99" y="596"/>
                    <a:pt x="115" y="558"/>
                    <a:pt x="69" y="527"/>
                  </a:cubicBezTo>
                  <a:cubicBezTo>
                    <a:pt x="0" y="482"/>
                    <a:pt x="53" y="474"/>
                    <a:pt x="38" y="420"/>
                  </a:cubicBezTo>
                  <a:cubicBezTo>
                    <a:pt x="30" y="390"/>
                    <a:pt x="30" y="390"/>
                    <a:pt x="30" y="390"/>
                  </a:cubicBezTo>
                  <a:lnTo>
                    <a:pt x="30" y="390"/>
                  </a:lnTo>
                  <a:cubicBezTo>
                    <a:pt x="46" y="367"/>
                    <a:pt x="99" y="344"/>
                    <a:pt x="115" y="321"/>
                  </a:cubicBezTo>
                  <a:cubicBezTo>
                    <a:pt x="130" y="298"/>
                    <a:pt x="137" y="268"/>
                    <a:pt x="145" y="245"/>
                  </a:cubicBezTo>
                  <a:cubicBezTo>
                    <a:pt x="153" y="207"/>
                    <a:pt x="137" y="161"/>
                    <a:pt x="160" y="145"/>
                  </a:cubicBezTo>
                  <a:cubicBezTo>
                    <a:pt x="183" y="122"/>
                    <a:pt x="221" y="145"/>
                    <a:pt x="252" y="153"/>
                  </a:cubicBezTo>
                  <a:cubicBezTo>
                    <a:pt x="267" y="161"/>
                    <a:pt x="267" y="176"/>
                    <a:pt x="282" y="176"/>
                  </a:cubicBezTo>
                  <a:cubicBezTo>
                    <a:pt x="290" y="176"/>
                    <a:pt x="313" y="176"/>
                    <a:pt x="313" y="161"/>
                  </a:cubicBezTo>
                  <a:cubicBezTo>
                    <a:pt x="321" y="145"/>
                    <a:pt x="305" y="122"/>
                    <a:pt x="305" y="99"/>
                  </a:cubicBezTo>
                  <a:cubicBezTo>
                    <a:pt x="305" y="92"/>
                    <a:pt x="305" y="77"/>
                    <a:pt x="313" y="69"/>
                  </a:cubicBezTo>
                  <a:cubicBezTo>
                    <a:pt x="328" y="54"/>
                    <a:pt x="344" y="61"/>
                    <a:pt x="359" y="46"/>
                  </a:cubicBezTo>
                  <a:cubicBezTo>
                    <a:pt x="366" y="38"/>
                    <a:pt x="359" y="8"/>
                    <a:pt x="374" y="0"/>
                  </a:cubicBezTo>
                  <a:cubicBezTo>
                    <a:pt x="397" y="0"/>
                    <a:pt x="412" y="31"/>
                    <a:pt x="435" y="31"/>
                  </a:cubicBezTo>
                  <a:cubicBezTo>
                    <a:pt x="451" y="31"/>
                    <a:pt x="466" y="23"/>
                    <a:pt x="481" y="16"/>
                  </a:cubicBezTo>
                  <a:cubicBezTo>
                    <a:pt x="496" y="16"/>
                    <a:pt x="504" y="8"/>
                    <a:pt x="519" y="8"/>
                  </a:cubicBezTo>
                  <a:lnTo>
                    <a:pt x="519" y="8"/>
                  </a:lnTo>
                  <a:cubicBezTo>
                    <a:pt x="542" y="31"/>
                    <a:pt x="557" y="61"/>
                    <a:pt x="580" y="84"/>
                  </a:cubicBezTo>
                  <a:cubicBezTo>
                    <a:pt x="588" y="99"/>
                    <a:pt x="603" y="115"/>
                    <a:pt x="618" y="130"/>
                  </a:cubicBezTo>
                  <a:cubicBezTo>
                    <a:pt x="626" y="130"/>
                    <a:pt x="641" y="115"/>
                    <a:pt x="649" y="122"/>
                  </a:cubicBezTo>
                  <a:cubicBezTo>
                    <a:pt x="657" y="130"/>
                    <a:pt x="649" y="153"/>
                    <a:pt x="649" y="161"/>
                  </a:cubicBezTo>
                  <a:cubicBezTo>
                    <a:pt x="657" y="184"/>
                    <a:pt x="649" y="199"/>
                    <a:pt x="664" y="214"/>
                  </a:cubicBezTo>
                  <a:cubicBezTo>
                    <a:pt x="672" y="230"/>
                    <a:pt x="695" y="237"/>
                    <a:pt x="710" y="237"/>
                  </a:cubicBezTo>
                  <a:cubicBezTo>
                    <a:pt x="726" y="245"/>
                    <a:pt x="741" y="237"/>
                    <a:pt x="748" y="230"/>
                  </a:cubicBezTo>
                  <a:cubicBezTo>
                    <a:pt x="764" y="222"/>
                    <a:pt x="771" y="207"/>
                    <a:pt x="787" y="191"/>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96" name="Freeform 166"/>
            <p:cNvSpPr>
              <a:spLocks noChangeArrowheads="1"/>
            </p:cNvSpPr>
            <p:nvPr/>
          </p:nvSpPr>
          <p:spPr bwMode="auto">
            <a:xfrm>
              <a:off x="4243112" y="6083301"/>
              <a:ext cx="214298" cy="214313"/>
            </a:xfrm>
            <a:custGeom>
              <a:avLst/>
              <a:gdLst>
                <a:gd name="T0" fmla="*/ 30 w 596"/>
                <a:gd name="T1" fmla="*/ 359 h 597"/>
                <a:gd name="T2" fmla="*/ 30 w 596"/>
                <a:gd name="T3" fmla="*/ 359 h 597"/>
                <a:gd name="T4" fmla="*/ 91 w 596"/>
                <a:gd name="T5" fmla="*/ 435 h 597"/>
                <a:gd name="T6" fmla="*/ 129 w 596"/>
                <a:gd name="T7" fmla="*/ 481 h 597"/>
                <a:gd name="T8" fmla="*/ 160 w 596"/>
                <a:gd name="T9" fmla="*/ 473 h 597"/>
                <a:gd name="T10" fmla="*/ 160 w 596"/>
                <a:gd name="T11" fmla="*/ 512 h 597"/>
                <a:gd name="T12" fmla="*/ 175 w 596"/>
                <a:gd name="T13" fmla="*/ 565 h 597"/>
                <a:gd name="T14" fmla="*/ 221 w 596"/>
                <a:gd name="T15" fmla="*/ 588 h 597"/>
                <a:gd name="T16" fmla="*/ 259 w 596"/>
                <a:gd name="T17" fmla="*/ 581 h 597"/>
                <a:gd name="T18" fmla="*/ 298 w 596"/>
                <a:gd name="T19" fmla="*/ 542 h 597"/>
                <a:gd name="T20" fmla="*/ 298 w 596"/>
                <a:gd name="T21" fmla="*/ 542 h 597"/>
                <a:gd name="T22" fmla="*/ 320 w 596"/>
                <a:gd name="T23" fmla="*/ 535 h 597"/>
                <a:gd name="T24" fmla="*/ 359 w 596"/>
                <a:gd name="T25" fmla="*/ 550 h 597"/>
                <a:gd name="T26" fmla="*/ 420 w 596"/>
                <a:gd name="T27" fmla="*/ 558 h 597"/>
                <a:gd name="T28" fmla="*/ 443 w 596"/>
                <a:gd name="T29" fmla="*/ 535 h 597"/>
                <a:gd name="T30" fmla="*/ 466 w 596"/>
                <a:gd name="T31" fmla="*/ 550 h 597"/>
                <a:gd name="T32" fmla="*/ 565 w 596"/>
                <a:gd name="T33" fmla="*/ 542 h 597"/>
                <a:gd name="T34" fmla="*/ 557 w 596"/>
                <a:gd name="T35" fmla="*/ 512 h 597"/>
                <a:gd name="T36" fmla="*/ 595 w 596"/>
                <a:gd name="T37" fmla="*/ 435 h 597"/>
                <a:gd name="T38" fmla="*/ 595 w 596"/>
                <a:gd name="T39" fmla="*/ 435 h 597"/>
                <a:gd name="T40" fmla="*/ 550 w 596"/>
                <a:gd name="T41" fmla="*/ 367 h 597"/>
                <a:gd name="T42" fmla="*/ 527 w 596"/>
                <a:gd name="T43" fmla="*/ 306 h 597"/>
                <a:gd name="T44" fmla="*/ 550 w 596"/>
                <a:gd name="T45" fmla="*/ 267 h 597"/>
                <a:gd name="T46" fmla="*/ 496 w 596"/>
                <a:gd name="T47" fmla="*/ 206 h 597"/>
                <a:gd name="T48" fmla="*/ 489 w 596"/>
                <a:gd name="T49" fmla="*/ 107 h 597"/>
                <a:gd name="T50" fmla="*/ 443 w 596"/>
                <a:gd name="T51" fmla="*/ 53 h 597"/>
                <a:gd name="T52" fmla="*/ 443 w 596"/>
                <a:gd name="T53" fmla="*/ 53 h 597"/>
                <a:gd name="T54" fmla="*/ 412 w 596"/>
                <a:gd name="T55" fmla="*/ 8 h 597"/>
                <a:gd name="T56" fmla="*/ 252 w 596"/>
                <a:gd name="T57" fmla="*/ 69 h 597"/>
                <a:gd name="T58" fmla="*/ 252 w 596"/>
                <a:gd name="T59" fmla="*/ 69 h 597"/>
                <a:gd name="T60" fmla="*/ 68 w 596"/>
                <a:gd name="T61" fmla="*/ 145 h 597"/>
                <a:gd name="T62" fmla="*/ 68 w 596"/>
                <a:gd name="T63" fmla="*/ 145 h 597"/>
                <a:gd name="T64" fmla="*/ 7 w 596"/>
                <a:gd name="T65" fmla="*/ 229 h 597"/>
                <a:gd name="T66" fmla="*/ 30 w 596"/>
                <a:gd name="T67" fmla="*/ 359 h 5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96" h="597">
                  <a:moveTo>
                    <a:pt x="30" y="359"/>
                  </a:moveTo>
                  <a:lnTo>
                    <a:pt x="30" y="359"/>
                  </a:lnTo>
                  <a:cubicBezTo>
                    <a:pt x="53" y="382"/>
                    <a:pt x="68" y="412"/>
                    <a:pt x="91" y="435"/>
                  </a:cubicBezTo>
                  <a:cubicBezTo>
                    <a:pt x="99" y="450"/>
                    <a:pt x="114" y="466"/>
                    <a:pt x="129" y="481"/>
                  </a:cubicBezTo>
                  <a:cubicBezTo>
                    <a:pt x="137" y="481"/>
                    <a:pt x="152" y="466"/>
                    <a:pt x="160" y="473"/>
                  </a:cubicBezTo>
                  <a:cubicBezTo>
                    <a:pt x="168" y="481"/>
                    <a:pt x="160" y="504"/>
                    <a:pt x="160" y="512"/>
                  </a:cubicBezTo>
                  <a:cubicBezTo>
                    <a:pt x="168" y="535"/>
                    <a:pt x="160" y="550"/>
                    <a:pt x="175" y="565"/>
                  </a:cubicBezTo>
                  <a:cubicBezTo>
                    <a:pt x="183" y="581"/>
                    <a:pt x="206" y="588"/>
                    <a:pt x="221" y="588"/>
                  </a:cubicBezTo>
                  <a:cubicBezTo>
                    <a:pt x="237" y="596"/>
                    <a:pt x="252" y="588"/>
                    <a:pt x="259" y="581"/>
                  </a:cubicBezTo>
                  <a:cubicBezTo>
                    <a:pt x="275" y="573"/>
                    <a:pt x="282" y="558"/>
                    <a:pt x="298" y="542"/>
                  </a:cubicBezTo>
                  <a:lnTo>
                    <a:pt x="298" y="542"/>
                  </a:lnTo>
                  <a:cubicBezTo>
                    <a:pt x="305" y="535"/>
                    <a:pt x="313" y="527"/>
                    <a:pt x="320" y="535"/>
                  </a:cubicBezTo>
                  <a:cubicBezTo>
                    <a:pt x="336" y="535"/>
                    <a:pt x="343" y="542"/>
                    <a:pt x="359" y="550"/>
                  </a:cubicBezTo>
                  <a:cubicBezTo>
                    <a:pt x="374" y="558"/>
                    <a:pt x="397" y="558"/>
                    <a:pt x="420" y="558"/>
                  </a:cubicBezTo>
                  <a:cubicBezTo>
                    <a:pt x="427" y="550"/>
                    <a:pt x="427" y="535"/>
                    <a:pt x="443" y="535"/>
                  </a:cubicBezTo>
                  <a:cubicBezTo>
                    <a:pt x="450" y="527"/>
                    <a:pt x="450" y="550"/>
                    <a:pt x="466" y="550"/>
                  </a:cubicBezTo>
                  <a:cubicBezTo>
                    <a:pt x="496" y="558"/>
                    <a:pt x="534" y="558"/>
                    <a:pt x="565" y="542"/>
                  </a:cubicBezTo>
                  <a:cubicBezTo>
                    <a:pt x="573" y="535"/>
                    <a:pt x="557" y="519"/>
                    <a:pt x="557" y="512"/>
                  </a:cubicBezTo>
                  <a:cubicBezTo>
                    <a:pt x="565" y="481"/>
                    <a:pt x="580" y="458"/>
                    <a:pt x="595" y="435"/>
                  </a:cubicBezTo>
                  <a:lnTo>
                    <a:pt x="595" y="435"/>
                  </a:lnTo>
                  <a:cubicBezTo>
                    <a:pt x="580" y="412"/>
                    <a:pt x="565" y="389"/>
                    <a:pt x="550" y="367"/>
                  </a:cubicBezTo>
                  <a:cubicBezTo>
                    <a:pt x="542" y="351"/>
                    <a:pt x="527" y="328"/>
                    <a:pt x="527" y="306"/>
                  </a:cubicBezTo>
                  <a:cubicBezTo>
                    <a:pt x="527" y="290"/>
                    <a:pt x="557" y="283"/>
                    <a:pt x="550" y="267"/>
                  </a:cubicBezTo>
                  <a:cubicBezTo>
                    <a:pt x="542" y="237"/>
                    <a:pt x="504" y="229"/>
                    <a:pt x="496" y="206"/>
                  </a:cubicBezTo>
                  <a:cubicBezTo>
                    <a:pt x="489" y="176"/>
                    <a:pt x="504" y="137"/>
                    <a:pt x="489" y="107"/>
                  </a:cubicBezTo>
                  <a:cubicBezTo>
                    <a:pt x="481" y="84"/>
                    <a:pt x="458" y="69"/>
                    <a:pt x="443" y="53"/>
                  </a:cubicBezTo>
                  <a:lnTo>
                    <a:pt x="443" y="53"/>
                  </a:lnTo>
                  <a:cubicBezTo>
                    <a:pt x="427" y="38"/>
                    <a:pt x="427" y="0"/>
                    <a:pt x="412" y="8"/>
                  </a:cubicBezTo>
                  <a:cubicBezTo>
                    <a:pt x="359" y="8"/>
                    <a:pt x="305" y="46"/>
                    <a:pt x="252" y="69"/>
                  </a:cubicBezTo>
                  <a:lnTo>
                    <a:pt x="252" y="69"/>
                  </a:lnTo>
                  <a:cubicBezTo>
                    <a:pt x="68" y="145"/>
                    <a:pt x="68" y="145"/>
                    <a:pt x="68" y="145"/>
                  </a:cubicBezTo>
                  <a:lnTo>
                    <a:pt x="68" y="145"/>
                  </a:lnTo>
                  <a:cubicBezTo>
                    <a:pt x="45" y="176"/>
                    <a:pt x="15" y="198"/>
                    <a:pt x="7" y="229"/>
                  </a:cubicBezTo>
                  <a:cubicBezTo>
                    <a:pt x="0" y="275"/>
                    <a:pt x="23" y="313"/>
                    <a:pt x="30" y="359"/>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97" name="Freeform 167"/>
            <p:cNvSpPr>
              <a:spLocks noChangeArrowheads="1"/>
            </p:cNvSpPr>
            <p:nvPr/>
          </p:nvSpPr>
          <p:spPr bwMode="auto">
            <a:xfrm>
              <a:off x="4536779" y="6180139"/>
              <a:ext cx="293669" cy="327025"/>
            </a:xfrm>
            <a:custGeom>
              <a:avLst/>
              <a:gdLst>
                <a:gd name="T0" fmla="*/ 191 w 818"/>
                <a:gd name="T1" fmla="*/ 321 h 910"/>
                <a:gd name="T2" fmla="*/ 191 w 818"/>
                <a:gd name="T3" fmla="*/ 321 h 910"/>
                <a:gd name="T4" fmla="*/ 206 w 818"/>
                <a:gd name="T5" fmla="*/ 367 h 910"/>
                <a:gd name="T6" fmla="*/ 160 w 818"/>
                <a:gd name="T7" fmla="*/ 420 h 910"/>
                <a:gd name="T8" fmla="*/ 160 w 818"/>
                <a:gd name="T9" fmla="*/ 474 h 910"/>
                <a:gd name="T10" fmla="*/ 199 w 818"/>
                <a:gd name="T11" fmla="*/ 566 h 910"/>
                <a:gd name="T12" fmla="*/ 168 w 818"/>
                <a:gd name="T13" fmla="*/ 581 h 910"/>
                <a:gd name="T14" fmla="*/ 176 w 818"/>
                <a:gd name="T15" fmla="*/ 611 h 910"/>
                <a:gd name="T16" fmla="*/ 153 w 818"/>
                <a:gd name="T17" fmla="*/ 642 h 910"/>
                <a:gd name="T18" fmla="*/ 176 w 818"/>
                <a:gd name="T19" fmla="*/ 665 h 910"/>
                <a:gd name="T20" fmla="*/ 122 w 818"/>
                <a:gd name="T21" fmla="*/ 695 h 910"/>
                <a:gd name="T22" fmla="*/ 53 w 818"/>
                <a:gd name="T23" fmla="*/ 634 h 910"/>
                <a:gd name="T24" fmla="*/ 38 w 818"/>
                <a:gd name="T25" fmla="*/ 688 h 910"/>
                <a:gd name="T26" fmla="*/ 38 w 818"/>
                <a:gd name="T27" fmla="*/ 688 h 910"/>
                <a:gd name="T28" fmla="*/ 8 w 818"/>
                <a:gd name="T29" fmla="*/ 718 h 910"/>
                <a:gd name="T30" fmla="*/ 15 w 818"/>
                <a:gd name="T31" fmla="*/ 733 h 910"/>
                <a:gd name="T32" fmla="*/ 76 w 818"/>
                <a:gd name="T33" fmla="*/ 894 h 910"/>
                <a:gd name="T34" fmla="*/ 114 w 818"/>
                <a:gd name="T35" fmla="*/ 848 h 910"/>
                <a:gd name="T36" fmla="*/ 145 w 818"/>
                <a:gd name="T37" fmla="*/ 848 h 910"/>
                <a:gd name="T38" fmla="*/ 176 w 818"/>
                <a:gd name="T39" fmla="*/ 833 h 910"/>
                <a:gd name="T40" fmla="*/ 275 w 818"/>
                <a:gd name="T41" fmla="*/ 863 h 910"/>
                <a:gd name="T42" fmla="*/ 275 w 818"/>
                <a:gd name="T43" fmla="*/ 863 h 910"/>
                <a:gd name="T44" fmla="*/ 267 w 818"/>
                <a:gd name="T45" fmla="*/ 818 h 910"/>
                <a:gd name="T46" fmla="*/ 351 w 818"/>
                <a:gd name="T47" fmla="*/ 703 h 910"/>
                <a:gd name="T48" fmla="*/ 603 w 818"/>
                <a:gd name="T49" fmla="*/ 703 h 910"/>
                <a:gd name="T50" fmla="*/ 657 w 818"/>
                <a:gd name="T51" fmla="*/ 695 h 910"/>
                <a:gd name="T52" fmla="*/ 664 w 818"/>
                <a:gd name="T53" fmla="*/ 650 h 910"/>
                <a:gd name="T54" fmla="*/ 817 w 818"/>
                <a:gd name="T55" fmla="*/ 466 h 910"/>
                <a:gd name="T56" fmla="*/ 779 w 818"/>
                <a:gd name="T57" fmla="*/ 329 h 910"/>
                <a:gd name="T58" fmla="*/ 626 w 818"/>
                <a:gd name="T59" fmla="*/ 352 h 910"/>
                <a:gd name="T60" fmla="*/ 634 w 818"/>
                <a:gd name="T61" fmla="*/ 291 h 910"/>
                <a:gd name="T62" fmla="*/ 657 w 818"/>
                <a:gd name="T63" fmla="*/ 145 h 910"/>
                <a:gd name="T64" fmla="*/ 649 w 818"/>
                <a:gd name="T65" fmla="*/ 92 h 910"/>
                <a:gd name="T66" fmla="*/ 649 w 818"/>
                <a:gd name="T67" fmla="*/ 92 h 910"/>
                <a:gd name="T68" fmla="*/ 550 w 818"/>
                <a:gd name="T69" fmla="*/ 122 h 910"/>
                <a:gd name="T70" fmla="*/ 535 w 818"/>
                <a:gd name="T71" fmla="*/ 77 h 910"/>
                <a:gd name="T72" fmla="*/ 443 w 818"/>
                <a:gd name="T73" fmla="*/ 77 h 910"/>
                <a:gd name="T74" fmla="*/ 412 w 818"/>
                <a:gd name="T75" fmla="*/ 39 h 910"/>
                <a:gd name="T76" fmla="*/ 389 w 818"/>
                <a:gd name="T77" fmla="*/ 0 h 910"/>
                <a:gd name="T78" fmla="*/ 389 w 818"/>
                <a:gd name="T79" fmla="*/ 0 h 910"/>
                <a:gd name="T80" fmla="*/ 313 w 818"/>
                <a:gd name="T81" fmla="*/ 39 h 910"/>
                <a:gd name="T82" fmla="*/ 313 w 818"/>
                <a:gd name="T83" fmla="*/ 39 h 910"/>
                <a:gd name="T84" fmla="*/ 260 w 818"/>
                <a:gd name="T85" fmla="*/ 92 h 910"/>
                <a:gd name="T86" fmla="*/ 244 w 818"/>
                <a:gd name="T87" fmla="*/ 130 h 910"/>
                <a:gd name="T88" fmla="*/ 237 w 818"/>
                <a:gd name="T89" fmla="*/ 161 h 910"/>
                <a:gd name="T90" fmla="*/ 221 w 818"/>
                <a:gd name="T91" fmla="*/ 176 h 910"/>
                <a:gd name="T92" fmla="*/ 206 w 818"/>
                <a:gd name="T93" fmla="*/ 222 h 910"/>
                <a:gd name="T94" fmla="*/ 206 w 818"/>
                <a:gd name="T95" fmla="*/ 252 h 910"/>
                <a:gd name="T96" fmla="*/ 214 w 818"/>
                <a:gd name="T97" fmla="*/ 275 h 910"/>
                <a:gd name="T98" fmla="*/ 191 w 818"/>
                <a:gd name="T99" fmla="*/ 321 h 9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18" h="910">
                  <a:moveTo>
                    <a:pt x="191" y="321"/>
                  </a:moveTo>
                  <a:lnTo>
                    <a:pt x="191" y="321"/>
                  </a:lnTo>
                  <a:cubicBezTo>
                    <a:pt x="199" y="336"/>
                    <a:pt x="206" y="352"/>
                    <a:pt x="206" y="367"/>
                  </a:cubicBezTo>
                  <a:cubicBezTo>
                    <a:pt x="199" y="390"/>
                    <a:pt x="176" y="405"/>
                    <a:pt x="160" y="420"/>
                  </a:cubicBezTo>
                  <a:cubicBezTo>
                    <a:pt x="160" y="420"/>
                    <a:pt x="160" y="466"/>
                    <a:pt x="160" y="474"/>
                  </a:cubicBezTo>
                  <a:cubicBezTo>
                    <a:pt x="160" y="481"/>
                    <a:pt x="199" y="566"/>
                    <a:pt x="199" y="566"/>
                  </a:cubicBezTo>
                  <a:cubicBezTo>
                    <a:pt x="191" y="573"/>
                    <a:pt x="176" y="573"/>
                    <a:pt x="168" y="581"/>
                  </a:cubicBezTo>
                  <a:cubicBezTo>
                    <a:pt x="160" y="589"/>
                    <a:pt x="176" y="604"/>
                    <a:pt x="176" y="611"/>
                  </a:cubicBezTo>
                  <a:cubicBezTo>
                    <a:pt x="168" y="627"/>
                    <a:pt x="153" y="627"/>
                    <a:pt x="153" y="642"/>
                  </a:cubicBezTo>
                  <a:cubicBezTo>
                    <a:pt x="153" y="650"/>
                    <a:pt x="183" y="657"/>
                    <a:pt x="176" y="665"/>
                  </a:cubicBezTo>
                  <a:cubicBezTo>
                    <a:pt x="168" y="688"/>
                    <a:pt x="145" y="688"/>
                    <a:pt x="122" y="695"/>
                  </a:cubicBezTo>
                  <a:lnTo>
                    <a:pt x="53" y="634"/>
                  </a:lnTo>
                  <a:cubicBezTo>
                    <a:pt x="53" y="642"/>
                    <a:pt x="38" y="688"/>
                    <a:pt x="38" y="688"/>
                  </a:cubicBezTo>
                  <a:lnTo>
                    <a:pt x="38" y="688"/>
                  </a:lnTo>
                  <a:cubicBezTo>
                    <a:pt x="31" y="695"/>
                    <a:pt x="15" y="703"/>
                    <a:pt x="8" y="718"/>
                  </a:cubicBezTo>
                  <a:cubicBezTo>
                    <a:pt x="0" y="726"/>
                    <a:pt x="15" y="726"/>
                    <a:pt x="15" y="733"/>
                  </a:cubicBezTo>
                  <a:cubicBezTo>
                    <a:pt x="38" y="787"/>
                    <a:pt x="38" y="856"/>
                    <a:pt x="76" y="894"/>
                  </a:cubicBezTo>
                  <a:cubicBezTo>
                    <a:pt x="92" y="909"/>
                    <a:pt x="99" y="856"/>
                    <a:pt x="114" y="848"/>
                  </a:cubicBezTo>
                  <a:cubicBezTo>
                    <a:pt x="122" y="841"/>
                    <a:pt x="137" y="856"/>
                    <a:pt x="145" y="848"/>
                  </a:cubicBezTo>
                  <a:cubicBezTo>
                    <a:pt x="153" y="848"/>
                    <a:pt x="160" y="833"/>
                    <a:pt x="176" y="833"/>
                  </a:cubicBezTo>
                  <a:cubicBezTo>
                    <a:pt x="199" y="841"/>
                    <a:pt x="252" y="863"/>
                    <a:pt x="275" y="863"/>
                  </a:cubicBezTo>
                  <a:lnTo>
                    <a:pt x="275" y="863"/>
                  </a:lnTo>
                  <a:cubicBezTo>
                    <a:pt x="275" y="841"/>
                    <a:pt x="275" y="825"/>
                    <a:pt x="267" y="818"/>
                  </a:cubicBezTo>
                  <a:cubicBezTo>
                    <a:pt x="221" y="764"/>
                    <a:pt x="298" y="718"/>
                    <a:pt x="351" y="703"/>
                  </a:cubicBezTo>
                  <a:cubicBezTo>
                    <a:pt x="397" y="695"/>
                    <a:pt x="581" y="627"/>
                    <a:pt x="603" y="703"/>
                  </a:cubicBezTo>
                  <a:cubicBezTo>
                    <a:pt x="619" y="772"/>
                    <a:pt x="642" y="726"/>
                    <a:pt x="657" y="695"/>
                  </a:cubicBezTo>
                  <a:cubicBezTo>
                    <a:pt x="664" y="688"/>
                    <a:pt x="664" y="650"/>
                    <a:pt x="664" y="650"/>
                  </a:cubicBezTo>
                  <a:cubicBezTo>
                    <a:pt x="687" y="726"/>
                    <a:pt x="810" y="512"/>
                    <a:pt x="817" y="466"/>
                  </a:cubicBezTo>
                  <a:cubicBezTo>
                    <a:pt x="817" y="413"/>
                    <a:pt x="817" y="367"/>
                    <a:pt x="779" y="329"/>
                  </a:cubicBezTo>
                  <a:cubicBezTo>
                    <a:pt x="733" y="275"/>
                    <a:pt x="672" y="344"/>
                    <a:pt x="626" y="352"/>
                  </a:cubicBezTo>
                  <a:cubicBezTo>
                    <a:pt x="573" y="367"/>
                    <a:pt x="611" y="306"/>
                    <a:pt x="634" y="291"/>
                  </a:cubicBezTo>
                  <a:cubicBezTo>
                    <a:pt x="657" y="268"/>
                    <a:pt x="657" y="183"/>
                    <a:pt x="657" y="145"/>
                  </a:cubicBezTo>
                  <a:cubicBezTo>
                    <a:pt x="657" y="138"/>
                    <a:pt x="649" y="115"/>
                    <a:pt x="649" y="92"/>
                  </a:cubicBezTo>
                  <a:lnTo>
                    <a:pt x="649" y="92"/>
                  </a:lnTo>
                  <a:cubicBezTo>
                    <a:pt x="634" y="100"/>
                    <a:pt x="565" y="130"/>
                    <a:pt x="550" y="122"/>
                  </a:cubicBezTo>
                  <a:cubicBezTo>
                    <a:pt x="535" y="115"/>
                    <a:pt x="550" y="84"/>
                    <a:pt x="535" y="77"/>
                  </a:cubicBezTo>
                  <a:cubicBezTo>
                    <a:pt x="504" y="69"/>
                    <a:pt x="473" y="92"/>
                    <a:pt x="443" y="77"/>
                  </a:cubicBezTo>
                  <a:cubicBezTo>
                    <a:pt x="428" y="69"/>
                    <a:pt x="420" y="54"/>
                    <a:pt x="412" y="39"/>
                  </a:cubicBezTo>
                  <a:cubicBezTo>
                    <a:pt x="405" y="23"/>
                    <a:pt x="397" y="8"/>
                    <a:pt x="389" y="0"/>
                  </a:cubicBezTo>
                  <a:lnTo>
                    <a:pt x="389" y="0"/>
                  </a:lnTo>
                  <a:cubicBezTo>
                    <a:pt x="313" y="39"/>
                    <a:pt x="313" y="39"/>
                    <a:pt x="313" y="39"/>
                  </a:cubicBezTo>
                  <a:lnTo>
                    <a:pt x="313" y="39"/>
                  </a:lnTo>
                  <a:cubicBezTo>
                    <a:pt x="298" y="54"/>
                    <a:pt x="275" y="69"/>
                    <a:pt x="260" y="92"/>
                  </a:cubicBezTo>
                  <a:cubicBezTo>
                    <a:pt x="252" y="100"/>
                    <a:pt x="252" y="115"/>
                    <a:pt x="244" y="130"/>
                  </a:cubicBezTo>
                  <a:cubicBezTo>
                    <a:pt x="244" y="138"/>
                    <a:pt x="244" y="153"/>
                    <a:pt x="237" y="161"/>
                  </a:cubicBezTo>
                  <a:cubicBezTo>
                    <a:pt x="237" y="168"/>
                    <a:pt x="229" y="168"/>
                    <a:pt x="221" y="176"/>
                  </a:cubicBezTo>
                  <a:cubicBezTo>
                    <a:pt x="214" y="191"/>
                    <a:pt x="206" y="206"/>
                    <a:pt x="206" y="222"/>
                  </a:cubicBezTo>
                  <a:cubicBezTo>
                    <a:pt x="199" y="229"/>
                    <a:pt x="199" y="245"/>
                    <a:pt x="206" y="252"/>
                  </a:cubicBezTo>
                  <a:cubicBezTo>
                    <a:pt x="206" y="260"/>
                    <a:pt x="214" y="268"/>
                    <a:pt x="214" y="275"/>
                  </a:cubicBezTo>
                  <a:cubicBezTo>
                    <a:pt x="206" y="291"/>
                    <a:pt x="199" y="306"/>
                    <a:pt x="191" y="321"/>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98" name="Freeform 168"/>
            <p:cNvSpPr>
              <a:spLocks noChangeArrowheads="1"/>
            </p:cNvSpPr>
            <p:nvPr/>
          </p:nvSpPr>
          <p:spPr bwMode="auto">
            <a:xfrm>
              <a:off x="4401851" y="6049963"/>
              <a:ext cx="247634" cy="247650"/>
            </a:xfrm>
            <a:custGeom>
              <a:avLst/>
              <a:gdLst>
                <a:gd name="T0" fmla="*/ 0 w 688"/>
                <a:gd name="T1" fmla="*/ 145 h 689"/>
                <a:gd name="T2" fmla="*/ 0 w 688"/>
                <a:gd name="T3" fmla="*/ 145 h 689"/>
                <a:gd name="T4" fmla="*/ 46 w 688"/>
                <a:gd name="T5" fmla="*/ 199 h 689"/>
                <a:gd name="T6" fmla="*/ 53 w 688"/>
                <a:gd name="T7" fmla="*/ 298 h 689"/>
                <a:gd name="T8" fmla="*/ 107 w 688"/>
                <a:gd name="T9" fmla="*/ 359 h 689"/>
                <a:gd name="T10" fmla="*/ 84 w 688"/>
                <a:gd name="T11" fmla="*/ 398 h 689"/>
                <a:gd name="T12" fmla="*/ 107 w 688"/>
                <a:gd name="T13" fmla="*/ 459 h 689"/>
                <a:gd name="T14" fmla="*/ 152 w 688"/>
                <a:gd name="T15" fmla="*/ 527 h 689"/>
                <a:gd name="T16" fmla="*/ 152 w 688"/>
                <a:gd name="T17" fmla="*/ 527 h 689"/>
                <a:gd name="T18" fmla="*/ 236 w 688"/>
                <a:gd name="T19" fmla="*/ 504 h 689"/>
                <a:gd name="T20" fmla="*/ 244 w 688"/>
                <a:gd name="T21" fmla="*/ 520 h 689"/>
                <a:gd name="T22" fmla="*/ 275 w 688"/>
                <a:gd name="T23" fmla="*/ 520 h 689"/>
                <a:gd name="T24" fmla="*/ 351 w 688"/>
                <a:gd name="T25" fmla="*/ 588 h 689"/>
                <a:gd name="T26" fmla="*/ 405 w 688"/>
                <a:gd name="T27" fmla="*/ 604 h 689"/>
                <a:gd name="T28" fmla="*/ 389 w 688"/>
                <a:gd name="T29" fmla="*/ 627 h 689"/>
                <a:gd name="T30" fmla="*/ 389 w 688"/>
                <a:gd name="T31" fmla="*/ 657 h 689"/>
                <a:gd name="T32" fmla="*/ 420 w 688"/>
                <a:gd name="T33" fmla="*/ 657 h 689"/>
                <a:gd name="T34" fmla="*/ 458 w 688"/>
                <a:gd name="T35" fmla="*/ 688 h 689"/>
                <a:gd name="T36" fmla="*/ 527 w 688"/>
                <a:gd name="T37" fmla="*/ 665 h 689"/>
                <a:gd name="T38" fmla="*/ 565 w 688"/>
                <a:gd name="T39" fmla="*/ 680 h 689"/>
                <a:gd name="T40" fmla="*/ 565 w 688"/>
                <a:gd name="T41" fmla="*/ 680 h 689"/>
                <a:gd name="T42" fmla="*/ 588 w 688"/>
                <a:gd name="T43" fmla="*/ 634 h 689"/>
                <a:gd name="T44" fmla="*/ 580 w 688"/>
                <a:gd name="T45" fmla="*/ 611 h 689"/>
                <a:gd name="T46" fmla="*/ 580 w 688"/>
                <a:gd name="T47" fmla="*/ 581 h 689"/>
                <a:gd name="T48" fmla="*/ 595 w 688"/>
                <a:gd name="T49" fmla="*/ 535 h 689"/>
                <a:gd name="T50" fmla="*/ 611 w 688"/>
                <a:gd name="T51" fmla="*/ 520 h 689"/>
                <a:gd name="T52" fmla="*/ 618 w 688"/>
                <a:gd name="T53" fmla="*/ 489 h 689"/>
                <a:gd name="T54" fmla="*/ 634 w 688"/>
                <a:gd name="T55" fmla="*/ 451 h 689"/>
                <a:gd name="T56" fmla="*/ 687 w 688"/>
                <a:gd name="T57" fmla="*/ 398 h 689"/>
                <a:gd name="T58" fmla="*/ 687 w 688"/>
                <a:gd name="T59" fmla="*/ 398 h 689"/>
                <a:gd name="T60" fmla="*/ 664 w 688"/>
                <a:gd name="T61" fmla="*/ 390 h 689"/>
                <a:gd name="T62" fmla="*/ 657 w 688"/>
                <a:gd name="T63" fmla="*/ 352 h 689"/>
                <a:gd name="T64" fmla="*/ 641 w 688"/>
                <a:gd name="T65" fmla="*/ 344 h 689"/>
                <a:gd name="T66" fmla="*/ 649 w 688"/>
                <a:gd name="T67" fmla="*/ 321 h 689"/>
                <a:gd name="T68" fmla="*/ 618 w 688"/>
                <a:gd name="T69" fmla="*/ 298 h 689"/>
                <a:gd name="T70" fmla="*/ 611 w 688"/>
                <a:gd name="T71" fmla="*/ 245 h 689"/>
                <a:gd name="T72" fmla="*/ 557 w 688"/>
                <a:gd name="T73" fmla="*/ 206 h 689"/>
                <a:gd name="T74" fmla="*/ 557 w 688"/>
                <a:gd name="T75" fmla="*/ 206 h 689"/>
                <a:gd name="T76" fmla="*/ 527 w 688"/>
                <a:gd name="T77" fmla="*/ 252 h 689"/>
                <a:gd name="T78" fmla="*/ 496 w 688"/>
                <a:gd name="T79" fmla="*/ 229 h 689"/>
                <a:gd name="T80" fmla="*/ 481 w 688"/>
                <a:gd name="T81" fmla="*/ 168 h 689"/>
                <a:gd name="T82" fmla="*/ 427 w 688"/>
                <a:gd name="T83" fmla="*/ 130 h 689"/>
                <a:gd name="T84" fmla="*/ 412 w 688"/>
                <a:gd name="T85" fmla="*/ 46 h 689"/>
                <a:gd name="T86" fmla="*/ 412 w 688"/>
                <a:gd name="T87" fmla="*/ 46 h 689"/>
                <a:gd name="T88" fmla="*/ 336 w 688"/>
                <a:gd name="T89" fmla="*/ 0 h 689"/>
                <a:gd name="T90" fmla="*/ 252 w 688"/>
                <a:gd name="T91" fmla="*/ 23 h 689"/>
                <a:gd name="T92" fmla="*/ 259 w 688"/>
                <a:gd name="T93" fmla="*/ 38 h 689"/>
                <a:gd name="T94" fmla="*/ 137 w 688"/>
                <a:gd name="T95" fmla="*/ 69 h 689"/>
                <a:gd name="T96" fmla="*/ 107 w 688"/>
                <a:gd name="T97" fmla="*/ 107 h 689"/>
                <a:gd name="T98" fmla="*/ 61 w 688"/>
                <a:gd name="T99" fmla="*/ 84 h 689"/>
                <a:gd name="T100" fmla="*/ 30 w 688"/>
                <a:gd name="T101" fmla="*/ 92 h 689"/>
                <a:gd name="T102" fmla="*/ 38 w 688"/>
                <a:gd name="T103" fmla="*/ 130 h 689"/>
                <a:gd name="T104" fmla="*/ 0 w 688"/>
                <a:gd name="T105" fmla="*/ 145 h 6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88" h="689">
                  <a:moveTo>
                    <a:pt x="0" y="145"/>
                  </a:moveTo>
                  <a:lnTo>
                    <a:pt x="0" y="145"/>
                  </a:lnTo>
                  <a:cubicBezTo>
                    <a:pt x="15" y="161"/>
                    <a:pt x="38" y="176"/>
                    <a:pt x="46" y="199"/>
                  </a:cubicBezTo>
                  <a:cubicBezTo>
                    <a:pt x="61" y="229"/>
                    <a:pt x="46" y="268"/>
                    <a:pt x="53" y="298"/>
                  </a:cubicBezTo>
                  <a:cubicBezTo>
                    <a:pt x="61" y="321"/>
                    <a:pt x="99" y="329"/>
                    <a:pt x="107" y="359"/>
                  </a:cubicBezTo>
                  <a:cubicBezTo>
                    <a:pt x="114" y="375"/>
                    <a:pt x="84" y="382"/>
                    <a:pt x="84" y="398"/>
                  </a:cubicBezTo>
                  <a:cubicBezTo>
                    <a:pt x="84" y="420"/>
                    <a:pt x="99" y="443"/>
                    <a:pt x="107" y="459"/>
                  </a:cubicBezTo>
                  <a:cubicBezTo>
                    <a:pt x="122" y="481"/>
                    <a:pt x="137" y="504"/>
                    <a:pt x="152" y="527"/>
                  </a:cubicBezTo>
                  <a:lnTo>
                    <a:pt x="152" y="527"/>
                  </a:lnTo>
                  <a:cubicBezTo>
                    <a:pt x="183" y="520"/>
                    <a:pt x="206" y="504"/>
                    <a:pt x="236" y="504"/>
                  </a:cubicBezTo>
                  <a:cubicBezTo>
                    <a:pt x="244" y="504"/>
                    <a:pt x="236" y="520"/>
                    <a:pt x="244" y="520"/>
                  </a:cubicBezTo>
                  <a:cubicBezTo>
                    <a:pt x="252" y="527"/>
                    <a:pt x="267" y="512"/>
                    <a:pt x="275" y="520"/>
                  </a:cubicBezTo>
                  <a:cubicBezTo>
                    <a:pt x="305" y="535"/>
                    <a:pt x="321" y="565"/>
                    <a:pt x="351" y="588"/>
                  </a:cubicBezTo>
                  <a:cubicBezTo>
                    <a:pt x="366" y="596"/>
                    <a:pt x="389" y="588"/>
                    <a:pt x="405" y="604"/>
                  </a:cubicBezTo>
                  <a:cubicBezTo>
                    <a:pt x="412" y="611"/>
                    <a:pt x="389" y="619"/>
                    <a:pt x="389" y="627"/>
                  </a:cubicBezTo>
                  <a:cubicBezTo>
                    <a:pt x="382" y="634"/>
                    <a:pt x="382" y="650"/>
                    <a:pt x="389" y="657"/>
                  </a:cubicBezTo>
                  <a:cubicBezTo>
                    <a:pt x="397" y="665"/>
                    <a:pt x="412" y="657"/>
                    <a:pt x="420" y="657"/>
                  </a:cubicBezTo>
                  <a:cubicBezTo>
                    <a:pt x="435" y="665"/>
                    <a:pt x="443" y="680"/>
                    <a:pt x="458" y="688"/>
                  </a:cubicBezTo>
                  <a:cubicBezTo>
                    <a:pt x="481" y="688"/>
                    <a:pt x="504" y="665"/>
                    <a:pt x="527" y="665"/>
                  </a:cubicBezTo>
                  <a:cubicBezTo>
                    <a:pt x="542" y="665"/>
                    <a:pt x="550" y="673"/>
                    <a:pt x="565" y="680"/>
                  </a:cubicBezTo>
                  <a:lnTo>
                    <a:pt x="565" y="680"/>
                  </a:lnTo>
                  <a:cubicBezTo>
                    <a:pt x="573" y="665"/>
                    <a:pt x="580" y="650"/>
                    <a:pt x="588" y="634"/>
                  </a:cubicBezTo>
                  <a:cubicBezTo>
                    <a:pt x="588" y="627"/>
                    <a:pt x="580" y="619"/>
                    <a:pt x="580" y="611"/>
                  </a:cubicBezTo>
                  <a:cubicBezTo>
                    <a:pt x="573" y="604"/>
                    <a:pt x="573" y="588"/>
                    <a:pt x="580" y="581"/>
                  </a:cubicBezTo>
                  <a:cubicBezTo>
                    <a:pt x="580" y="565"/>
                    <a:pt x="588" y="550"/>
                    <a:pt x="595" y="535"/>
                  </a:cubicBezTo>
                  <a:cubicBezTo>
                    <a:pt x="603" y="527"/>
                    <a:pt x="611" y="527"/>
                    <a:pt x="611" y="520"/>
                  </a:cubicBezTo>
                  <a:cubicBezTo>
                    <a:pt x="618" y="512"/>
                    <a:pt x="618" y="497"/>
                    <a:pt x="618" y="489"/>
                  </a:cubicBezTo>
                  <a:cubicBezTo>
                    <a:pt x="626" y="474"/>
                    <a:pt x="626" y="459"/>
                    <a:pt x="634" y="451"/>
                  </a:cubicBezTo>
                  <a:cubicBezTo>
                    <a:pt x="649" y="428"/>
                    <a:pt x="672" y="413"/>
                    <a:pt x="687" y="398"/>
                  </a:cubicBezTo>
                  <a:lnTo>
                    <a:pt x="687" y="398"/>
                  </a:lnTo>
                  <a:cubicBezTo>
                    <a:pt x="680" y="398"/>
                    <a:pt x="672" y="398"/>
                    <a:pt x="664" y="390"/>
                  </a:cubicBezTo>
                  <a:cubicBezTo>
                    <a:pt x="664" y="375"/>
                    <a:pt x="664" y="359"/>
                    <a:pt x="657" y="352"/>
                  </a:cubicBezTo>
                  <a:cubicBezTo>
                    <a:pt x="657" y="344"/>
                    <a:pt x="641" y="352"/>
                    <a:pt x="641" y="344"/>
                  </a:cubicBezTo>
                  <a:cubicBezTo>
                    <a:pt x="641" y="336"/>
                    <a:pt x="649" y="329"/>
                    <a:pt x="649" y="321"/>
                  </a:cubicBezTo>
                  <a:cubicBezTo>
                    <a:pt x="641" y="313"/>
                    <a:pt x="618" y="306"/>
                    <a:pt x="618" y="298"/>
                  </a:cubicBezTo>
                  <a:cubicBezTo>
                    <a:pt x="611" y="283"/>
                    <a:pt x="618" y="260"/>
                    <a:pt x="611" y="245"/>
                  </a:cubicBezTo>
                  <a:cubicBezTo>
                    <a:pt x="595" y="222"/>
                    <a:pt x="573" y="222"/>
                    <a:pt x="557" y="206"/>
                  </a:cubicBezTo>
                  <a:lnTo>
                    <a:pt x="557" y="206"/>
                  </a:lnTo>
                  <a:cubicBezTo>
                    <a:pt x="550" y="222"/>
                    <a:pt x="550" y="245"/>
                    <a:pt x="527" y="252"/>
                  </a:cubicBezTo>
                  <a:cubicBezTo>
                    <a:pt x="519" y="260"/>
                    <a:pt x="504" y="237"/>
                    <a:pt x="496" y="229"/>
                  </a:cubicBezTo>
                  <a:cubicBezTo>
                    <a:pt x="488" y="206"/>
                    <a:pt x="488" y="184"/>
                    <a:pt x="481" y="168"/>
                  </a:cubicBezTo>
                  <a:cubicBezTo>
                    <a:pt x="466" y="145"/>
                    <a:pt x="435" y="145"/>
                    <a:pt x="427" y="130"/>
                  </a:cubicBezTo>
                  <a:cubicBezTo>
                    <a:pt x="412" y="107"/>
                    <a:pt x="412" y="77"/>
                    <a:pt x="412" y="46"/>
                  </a:cubicBezTo>
                  <a:lnTo>
                    <a:pt x="412" y="46"/>
                  </a:lnTo>
                  <a:cubicBezTo>
                    <a:pt x="382" y="31"/>
                    <a:pt x="366" y="8"/>
                    <a:pt x="336" y="0"/>
                  </a:cubicBezTo>
                  <a:cubicBezTo>
                    <a:pt x="305" y="0"/>
                    <a:pt x="282" y="8"/>
                    <a:pt x="252" y="23"/>
                  </a:cubicBezTo>
                  <a:cubicBezTo>
                    <a:pt x="244" y="23"/>
                    <a:pt x="267" y="38"/>
                    <a:pt x="259" y="38"/>
                  </a:cubicBezTo>
                  <a:cubicBezTo>
                    <a:pt x="221" y="61"/>
                    <a:pt x="175" y="54"/>
                    <a:pt x="137" y="69"/>
                  </a:cubicBezTo>
                  <a:cubicBezTo>
                    <a:pt x="122" y="77"/>
                    <a:pt x="122" y="100"/>
                    <a:pt x="107" y="107"/>
                  </a:cubicBezTo>
                  <a:cubicBezTo>
                    <a:pt x="91" y="107"/>
                    <a:pt x="76" y="84"/>
                    <a:pt x="61" y="84"/>
                  </a:cubicBezTo>
                  <a:cubicBezTo>
                    <a:pt x="53" y="84"/>
                    <a:pt x="30" y="84"/>
                    <a:pt x="30" y="92"/>
                  </a:cubicBezTo>
                  <a:cubicBezTo>
                    <a:pt x="23" y="100"/>
                    <a:pt x="46" y="115"/>
                    <a:pt x="38" y="130"/>
                  </a:cubicBezTo>
                  <a:cubicBezTo>
                    <a:pt x="30" y="138"/>
                    <a:pt x="15" y="138"/>
                    <a:pt x="0" y="145"/>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99" name="Freeform 169"/>
            <p:cNvSpPr>
              <a:spLocks noChangeArrowheads="1"/>
            </p:cNvSpPr>
            <p:nvPr/>
          </p:nvSpPr>
          <p:spPr bwMode="auto">
            <a:xfrm>
              <a:off x="4671709" y="6003925"/>
              <a:ext cx="231760" cy="357188"/>
            </a:xfrm>
            <a:custGeom>
              <a:avLst/>
              <a:gdLst>
                <a:gd name="T0" fmla="*/ 275 w 643"/>
                <a:gd name="T1" fmla="*/ 581 h 994"/>
                <a:gd name="T2" fmla="*/ 275 w 643"/>
                <a:gd name="T3" fmla="*/ 581 h 994"/>
                <a:gd name="T4" fmla="*/ 176 w 643"/>
                <a:gd name="T5" fmla="*/ 611 h 994"/>
                <a:gd name="T6" fmla="*/ 161 w 643"/>
                <a:gd name="T7" fmla="*/ 566 h 994"/>
                <a:gd name="T8" fmla="*/ 69 w 643"/>
                <a:gd name="T9" fmla="*/ 566 h 994"/>
                <a:gd name="T10" fmla="*/ 38 w 643"/>
                <a:gd name="T11" fmla="*/ 528 h 994"/>
                <a:gd name="T12" fmla="*/ 15 w 643"/>
                <a:gd name="T13" fmla="*/ 489 h 994"/>
                <a:gd name="T14" fmla="*/ 15 w 643"/>
                <a:gd name="T15" fmla="*/ 489 h 994"/>
                <a:gd name="T16" fmla="*/ 0 w 643"/>
                <a:gd name="T17" fmla="*/ 459 h 994"/>
                <a:gd name="T18" fmla="*/ 8 w 643"/>
                <a:gd name="T19" fmla="*/ 413 h 994"/>
                <a:gd name="T20" fmla="*/ 61 w 643"/>
                <a:gd name="T21" fmla="*/ 329 h 994"/>
                <a:gd name="T22" fmla="*/ 61 w 643"/>
                <a:gd name="T23" fmla="*/ 291 h 994"/>
                <a:gd name="T24" fmla="*/ 115 w 643"/>
                <a:gd name="T25" fmla="*/ 237 h 994"/>
                <a:gd name="T26" fmla="*/ 99 w 643"/>
                <a:gd name="T27" fmla="*/ 214 h 994"/>
                <a:gd name="T28" fmla="*/ 92 w 643"/>
                <a:gd name="T29" fmla="*/ 153 h 994"/>
                <a:gd name="T30" fmla="*/ 92 w 643"/>
                <a:gd name="T31" fmla="*/ 153 h 994"/>
                <a:gd name="T32" fmla="*/ 130 w 643"/>
                <a:gd name="T33" fmla="*/ 130 h 994"/>
                <a:gd name="T34" fmla="*/ 161 w 643"/>
                <a:gd name="T35" fmla="*/ 107 h 994"/>
                <a:gd name="T36" fmla="*/ 222 w 643"/>
                <a:gd name="T37" fmla="*/ 138 h 994"/>
                <a:gd name="T38" fmla="*/ 245 w 643"/>
                <a:gd name="T39" fmla="*/ 123 h 994"/>
                <a:gd name="T40" fmla="*/ 268 w 643"/>
                <a:gd name="T41" fmla="*/ 138 h 994"/>
                <a:gd name="T42" fmla="*/ 329 w 643"/>
                <a:gd name="T43" fmla="*/ 107 h 994"/>
                <a:gd name="T44" fmla="*/ 336 w 643"/>
                <a:gd name="T45" fmla="*/ 54 h 994"/>
                <a:gd name="T46" fmla="*/ 367 w 643"/>
                <a:gd name="T47" fmla="*/ 46 h 994"/>
                <a:gd name="T48" fmla="*/ 390 w 643"/>
                <a:gd name="T49" fmla="*/ 0 h 994"/>
                <a:gd name="T50" fmla="*/ 390 w 643"/>
                <a:gd name="T51" fmla="*/ 0 h 994"/>
                <a:gd name="T52" fmla="*/ 451 w 643"/>
                <a:gd name="T53" fmla="*/ 153 h 994"/>
                <a:gd name="T54" fmla="*/ 543 w 643"/>
                <a:gd name="T55" fmla="*/ 321 h 994"/>
                <a:gd name="T56" fmla="*/ 558 w 643"/>
                <a:gd name="T57" fmla="*/ 634 h 994"/>
                <a:gd name="T58" fmla="*/ 573 w 643"/>
                <a:gd name="T59" fmla="*/ 734 h 994"/>
                <a:gd name="T60" fmla="*/ 520 w 643"/>
                <a:gd name="T61" fmla="*/ 917 h 994"/>
                <a:gd name="T62" fmla="*/ 428 w 643"/>
                <a:gd name="T63" fmla="*/ 795 h 994"/>
                <a:gd name="T64" fmla="*/ 459 w 643"/>
                <a:gd name="T65" fmla="*/ 619 h 994"/>
                <a:gd name="T66" fmla="*/ 275 w 643"/>
                <a:gd name="T67" fmla="*/ 298 h 994"/>
                <a:gd name="T68" fmla="*/ 191 w 643"/>
                <a:gd name="T69" fmla="*/ 336 h 994"/>
                <a:gd name="T70" fmla="*/ 229 w 643"/>
                <a:gd name="T71" fmla="*/ 413 h 994"/>
                <a:gd name="T72" fmla="*/ 275 w 643"/>
                <a:gd name="T73" fmla="*/ 581 h 9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43" h="994">
                  <a:moveTo>
                    <a:pt x="275" y="581"/>
                  </a:moveTo>
                  <a:lnTo>
                    <a:pt x="275" y="581"/>
                  </a:lnTo>
                  <a:cubicBezTo>
                    <a:pt x="260" y="589"/>
                    <a:pt x="191" y="619"/>
                    <a:pt x="176" y="611"/>
                  </a:cubicBezTo>
                  <a:cubicBezTo>
                    <a:pt x="161" y="604"/>
                    <a:pt x="176" y="573"/>
                    <a:pt x="161" y="566"/>
                  </a:cubicBezTo>
                  <a:cubicBezTo>
                    <a:pt x="130" y="558"/>
                    <a:pt x="99" y="581"/>
                    <a:pt x="69" y="566"/>
                  </a:cubicBezTo>
                  <a:cubicBezTo>
                    <a:pt x="54" y="558"/>
                    <a:pt x="46" y="543"/>
                    <a:pt x="38" y="528"/>
                  </a:cubicBezTo>
                  <a:cubicBezTo>
                    <a:pt x="31" y="512"/>
                    <a:pt x="23" y="497"/>
                    <a:pt x="15" y="489"/>
                  </a:cubicBezTo>
                  <a:lnTo>
                    <a:pt x="15" y="489"/>
                  </a:lnTo>
                  <a:cubicBezTo>
                    <a:pt x="15" y="474"/>
                    <a:pt x="8" y="466"/>
                    <a:pt x="0" y="459"/>
                  </a:cubicBezTo>
                  <a:cubicBezTo>
                    <a:pt x="0" y="443"/>
                    <a:pt x="0" y="420"/>
                    <a:pt x="8" y="413"/>
                  </a:cubicBezTo>
                  <a:cubicBezTo>
                    <a:pt x="23" y="382"/>
                    <a:pt x="46" y="359"/>
                    <a:pt x="61" y="329"/>
                  </a:cubicBezTo>
                  <a:cubicBezTo>
                    <a:pt x="69" y="321"/>
                    <a:pt x="54" y="306"/>
                    <a:pt x="61" y="291"/>
                  </a:cubicBezTo>
                  <a:cubicBezTo>
                    <a:pt x="69" y="268"/>
                    <a:pt x="99" y="260"/>
                    <a:pt x="115" y="237"/>
                  </a:cubicBezTo>
                  <a:cubicBezTo>
                    <a:pt x="115" y="230"/>
                    <a:pt x="99" y="222"/>
                    <a:pt x="99" y="214"/>
                  </a:cubicBezTo>
                  <a:cubicBezTo>
                    <a:pt x="92" y="191"/>
                    <a:pt x="92" y="176"/>
                    <a:pt x="92" y="153"/>
                  </a:cubicBezTo>
                  <a:lnTo>
                    <a:pt x="92" y="153"/>
                  </a:lnTo>
                  <a:cubicBezTo>
                    <a:pt x="107" y="146"/>
                    <a:pt x="115" y="138"/>
                    <a:pt x="130" y="130"/>
                  </a:cubicBezTo>
                  <a:cubicBezTo>
                    <a:pt x="138" y="123"/>
                    <a:pt x="145" y="107"/>
                    <a:pt x="161" y="107"/>
                  </a:cubicBezTo>
                  <a:cubicBezTo>
                    <a:pt x="184" y="115"/>
                    <a:pt x="199" y="130"/>
                    <a:pt x="222" y="138"/>
                  </a:cubicBezTo>
                  <a:cubicBezTo>
                    <a:pt x="229" y="138"/>
                    <a:pt x="237" y="123"/>
                    <a:pt x="245" y="123"/>
                  </a:cubicBezTo>
                  <a:cubicBezTo>
                    <a:pt x="252" y="123"/>
                    <a:pt x="260" y="146"/>
                    <a:pt x="268" y="138"/>
                  </a:cubicBezTo>
                  <a:cubicBezTo>
                    <a:pt x="290" y="138"/>
                    <a:pt x="313" y="123"/>
                    <a:pt x="329" y="107"/>
                  </a:cubicBezTo>
                  <a:cubicBezTo>
                    <a:pt x="336" y="92"/>
                    <a:pt x="329" y="69"/>
                    <a:pt x="336" y="54"/>
                  </a:cubicBezTo>
                  <a:cubicBezTo>
                    <a:pt x="344" y="46"/>
                    <a:pt x="359" y="54"/>
                    <a:pt x="367" y="46"/>
                  </a:cubicBezTo>
                  <a:cubicBezTo>
                    <a:pt x="382" y="31"/>
                    <a:pt x="382" y="23"/>
                    <a:pt x="390" y="0"/>
                  </a:cubicBezTo>
                  <a:lnTo>
                    <a:pt x="390" y="0"/>
                  </a:lnTo>
                  <a:cubicBezTo>
                    <a:pt x="451" y="31"/>
                    <a:pt x="428" y="92"/>
                    <a:pt x="451" y="153"/>
                  </a:cubicBezTo>
                  <a:cubicBezTo>
                    <a:pt x="474" y="214"/>
                    <a:pt x="527" y="253"/>
                    <a:pt x="543" y="321"/>
                  </a:cubicBezTo>
                  <a:cubicBezTo>
                    <a:pt x="565" y="436"/>
                    <a:pt x="642" y="535"/>
                    <a:pt x="558" y="634"/>
                  </a:cubicBezTo>
                  <a:cubicBezTo>
                    <a:pt x="527" y="665"/>
                    <a:pt x="573" y="695"/>
                    <a:pt x="573" y="734"/>
                  </a:cubicBezTo>
                  <a:cubicBezTo>
                    <a:pt x="573" y="764"/>
                    <a:pt x="527" y="879"/>
                    <a:pt x="520" y="917"/>
                  </a:cubicBezTo>
                  <a:cubicBezTo>
                    <a:pt x="497" y="993"/>
                    <a:pt x="459" y="833"/>
                    <a:pt x="428" y="795"/>
                  </a:cubicBezTo>
                  <a:cubicBezTo>
                    <a:pt x="390" y="749"/>
                    <a:pt x="459" y="680"/>
                    <a:pt x="459" y="619"/>
                  </a:cubicBezTo>
                  <a:cubicBezTo>
                    <a:pt x="459" y="451"/>
                    <a:pt x="405" y="375"/>
                    <a:pt x="275" y="298"/>
                  </a:cubicBezTo>
                  <a:cubicBezTo>
                    <a:pt x="214" y="260"/>
                    <a:pt x="237" y="291"/>
                    <a:pt x="191" y="336"/>
                  </a:cubicBezTo>
                  <a:cubicBezTo>
                    <a:pt x="145" y="390"/>
                    <a:pt x="176" y="375"/>
                    <a:pt x="229" y="413"/>
                  </a:cubicBezTo>
                  <a:cubicBezTo>
                    <a:pt x="252" y="436"/>
                    <a:pt x="268" y="520"/>
                    <a:pt x="275" y="581"/>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200" name="Freeform 170"/>
            <p:cNvSpPr>
              <a:spLocks noChangeArrowheads="1"/>
            </p:cNvSpPr>
            <p:nvPr/>
          </p:nvSpPr>
          <p:spPr bwMode="auto">
            <a:xfrm>
              <a:off x="4600276" y="6059489"/>
              <a:ext cx="112706" cy="134937"/>
            </a:xfrm>
            <a:custGeom>
              <a:avLst/>
              <a:gdLst>
                <a:gd name="T0" fmla="*/ 236 w 314"/>
                <a:gd name="T1" fmla="*/ 0 h 376"/>
                <a:gd name="T2" fmla="*/ 236 w 314"/>
                <a:gd name="T3" fmla="*/ 0 h 376"/>
                <a:gd name="T4" fmla="*/ 290 w 314"/>
                <a:gd name="T5" fmla="*/ 0 h 376"/>
                <a:gd name="T6" fmla="*/ 290 w 314"/>
                <a:gd name="T7" fmla="*/ 0 h 376"/>
                <a:gd name="T8" fmla="*/ 297 w 314"/>
                <a:gd name="T9" fmla="*/ 61 h 376"/>
                <a:gd name="T10" fmla="*/ 313 w 314"/>
                <a:gd name="T11" fmla="*/ 84 h 376"/>
                <a:gd name="T12" fmla="*/ 259 w 314"/>
                <a:gd name="T13" fmla="*/ 138 h 376"/>
                <a:gd name="T14" fmla="*/ 259 w 314"/>
                <a:gd name="T15" fmla="*/ 176 h 376"/>
                <a:gd name="T16" fmla="*/ 206 w 314"/>
                <a:gd name="T17" fmla="*/ 260 h 376"/>
                <a:gd name="T18" fmla="*/ 198 w 314"/>
                <a:gd name="T19" fmla="*/ 306 h 376"/>
                <a:gd name="T20" fmla="*/ 213 w 314"/>
                <a:gd name="T21" fmla="*/ 336 h 376"/>
                <a:gd name="T22" fmla="*/ 213 w 314"/>
                <a:gd name="T23" fmla="*/ 336 h 376"/>
                <a:gd name="T24" fmla="*/ 137 w 314"/>
                <a:gd name="T25" fmla="*/ 375 h 376"/>
                <a:gd name="T26" fmla="*/ 137 w 314"/>
                <a:gd name="T27" fmla="*/ 375 h 376"/>
                <a:gd name="T28" fmla="*/ 114 w 314"/>
                <a:gd name="T29" fmla="*/ 367 h 376"/>
                <a:gd name="T30" fmla="*/ 107 w 314"/>
                <a:gd name="T31" fmla="*/ 329 h 376"/>
                <a:gd name="T32" fmla="*/ 91 w 314"/>
                <a:gd name="T33" fmla="*/ 321 h 376"/>
                <a:gd name="T34" fmla="*/ 99 w 314"/>
                <a:gd name="T35" fmla="*/ 298 h 376"/>
                <a:gd name="T36" fmla="*/ 68 w 314"/>
                <a:gd name="T37" fmla="*/ 275 h 376"/>
                <a:gd name="T38" fmla="*/ 61 w 314"/>
                <a:gd name="T39" fmla="*/ 222 h 376"/>
                <a:gd name="T40" fmla="*/ 7 w 314"/>
                <a:gd name="T41" fmla="*/ 183 h 376"/>
                <a:gd name="T42" fmla="*/ 7 w 314"/>
                <a:gd name="T43" fmla="*/ 183 h 376"/>
                <a:gd name="T44" fmla="*/ 0 w 314"/>
                <a:gd name="T45" fmla="*/ 161 h 376"/>
                <a:gd name="T46" fmla="*/ 68 w 314"/>
                <a:gd name="T47" fmla="*/ 130 h 376"/>
                <a:gd name="T48" fmla="*/ 91 w 314"/>
                <a:gd name="T49" fmla="*/ 100 h 376"/>
                <a:gd name="T50" fmla="*/ 152 w 314"/>
                <a:gd name="T51" fmla="*/ 92 h 376"/>
                <a:gd name="T52" fmla="*/ 183 w 314"/>
                <a:gd name="T53" fmla="*/ 61 h 376"/>
                <a:gd name="T54" fmla="*/ 213 w 314"/>
                <a:gd name="T55" fmla="*/ 61 h 376"/>
                <a:gd name="T56" fmla="*/ 236 w 314"/>
                <a:gd name="T57" fmla="*/ 0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14" h="376">
                  <a:moveTo>
                    <a:pt x="236" y="0"/>
                  </a:moveTo>
                  <a:lnTo>
                    <a:pt x="236" y="0"/>
                  </a:lnTo>
                  <a:cubicBezTo>
                    <a:pt x="290" y="0"/>
                    <a:pt x="290" y="0"/>
                    <a:pt x="290" y="0"/>
                  </a:cubicBezTo>
                  <a:lnTo>
                    <a:pt x="290" y="0"/>
                  </a:lnTo>
                  <a:cubicBezTo>
                    <a:pt x="290" y="23"/>
                    <a:pt x="290" y="38"/>
                    <a:pt x="297" y="61"/>
                  </a:cubicBezTo>
                  <a:cubicBezTo>
                    <a:pt x="297" y="69"/>
                    <a:pt x="313" y="77"/>
                    <a:pt x="313" y="84"/>
                  </a:cubicBezTo>
                  <a:cubicBezTo>
                    <a:pt x="297" y="107"/>
                    <a:pt x="267" y="115"/>
                    <a:pt x="259" y="138"/>
                  </a:cubicBezTo>
                  <a:cubicBezTo>
                    <a:pt x="252" y="153"/>
                    <a:pt x="267" y="168"/>
                    <a:pt x="259" y="176"/>
                  </a:cubicBezTo>
                  <a:cubicBezTo>
                    <a:pt x="244" y="206"/>
                    <a:pt x="221" y="229"/>
                    <a:pt x="206" y="260"/>
                  </a:cubicBezTo>
                  <a:cubicBezTo>
                    <a:pt x="198" y="267"/>
                    <a:pt x="198" y="290"/>
                    <a:pt x="198" y="306"/>
                  </a:cubicBezTo>
                  <a:cubicBezTo>
                    <a:pt x="206" y="313"/>
                    <a:pt x="213" y="321"/>
                    <a:pt x="213" y="336"/>
                  </a:cubicBezTo>
                  <a:lnTo>
                    <a:pt x="213" y="336"/>
                  </a:lnTo>
                  <a:cubicBezTo>
                    <a:pt x="137" y="375"/>
                    <a:pt x="137" y="375"/>
                    <a:pt x="137" y="375"/>
                  </a:cubicBezTo>
                  <a:lnTo>
                    <a:pt x="137" y="375"/>
                  </a:lnTo>
                  <a:cubicBezTo>
                    <a:pt x="130" y="375"/>
                    <a:pt x="122" y="375"/>
                    <a:pt x="114" y="367"/>
                  </a:cubicBezTo>
                  <a:cubicBezTo>
                    <a:pt x="114" y="352"/>
                    <a:pt x="114" y="336"/>
                    <a:pt x="107" y="329"/>
                  </a:cubicBezTo>
                  <a:cubicBezTo>
                    <a:pt x="107" y="321"/>
                    <a:pt x="91" y="329"/>
                    <a:pt x="91" y="321"/>
                  </a:cubicBezTo>
                  <a:cubicBezTo>
                    <a:pt x="91" y="313"/>
                    <a:pt x="99" y="306"/>
                    <a:pt x="99" y="298"/>
                  </a:cubicBezTo>
                  <a:cubicBezTo>
                    <a:pt x="91" y="290"/>
                    <a:pt x="68" y="283"/>
                    <a:pt x="68" y="275"/>
                  </a:cubicBezTo>
                  <a:cubicBezTo>
                    <a:pt x="61" y="260"/>
                    <a:pt x="68" y="237"/>
                    <a:pt x="61" y="222"/>
                  </a:cubicBezTo>
                  <a:cubicBezTo>
                    <a:pt x="45" y="199"/>
                    <a:pt x="23" y="199"/>
                    <a:pt x="7" y="183"/>
                  </a:cubicBezTo>
                  <a:lnTo>
                    <a:pt x="7" y="183"/>
                  </a:lnTo>
                  <a:cubicBezTo>
                    <a:pt x="7" y="176"/>
                    <a:pt x="0" y="168"/>
                    <a:pt x="0" y="161"/>
                  </a:cubicBezTo>
                  <a:cubicBezTo>
                    <a:pt x="23" y="145"/>
                    <a:pt x="53" y="145"/>
                    <a:pt x="68" y="130"/>
                  </a:cubicBezTo>
                  <a:cubicBezTo>
                    <a:pt x="84" y="122"/>
                    <a:pt x="76" y="100"/>
                    <a:pt x="91" y="100"/>
                  </a:cubicBezTo>
                  <a:cubicBezTo>
                    <a:pt x="114" y="84"/>
                    <a:pt x="137" y="100"/>
                    <a:pt x="152" y="92"/>
                  </a:cubicBezTo>
                  <a:cubicBezTo>
                    <a:pt x="168" y="92"/>
                    <a:pt x="168" y="69"/>
                    <a:pt x="183" y="61"/>
                  </a:cubicBezTo>
                  <a:cubicBezTo>
                    <a:pt x="191" y="61"/>
                    <a:pt x="206" y="69"/>
                    <a:pt x="213" y="61"/>
                  </a:cubicBezTo>
                  <a:cubicBezTo>
                    <a:pt x="229" y="46"/>
                    <a:pt x="229" y="23"/>
                    <a:pt x="236" y="0"/>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201" name="Freeform 171"/>
            <p:cNvSpPr>
              <a:spLocks noChangeArrowheads="1"/>
            </p:cNvSpPr>
            <p:nvPr/>
          </p:nvSpPr>
          <p:spPr bwMode="auto">
            <a:xfrm>
              <a:off x="4657422" y="5995988"/>
              <a:ext cx="153978" cy="63500"/>
            </a:xfrm>
            <a:custGeom>
              <a:avLst/>
              <a:gdLst>
                <a:gd name="T0" fmla="*/ 76 w 429"/>
                <a:gd name="T1" fmla="*/ 175 h 176"/>
                <a:gd name="T2" fmla="*/ 76 w 429"/>
                <a:gd name="T3" fmla="*/ 175 h 176"/>
                <a:gd name="T4" fmla="*/ 130 w 429"/>
                <a:gd name="T5" fmla="*/ 175 h 176"/>
                <a:gd name="T6" fmla="*/ 130 w 429"/>
                <a:gd name="T7" fmla="*/ 175 h 176"/>
                <a:gd name="T8" fmla="*/ 168 w 429"/>
                <a:gd name="T9" fmla="*/ 152 h 176"/>
                <a:gd name="T10" fmla="*/ 199 w 429"/>
                <a:gd name="T11" fmla="*/ 129 h 176"/>
                <a:gd name="T12" fmla="*/ 260 w 429"/>
                <a:gd name="T13" fmla="*/ 160 h 176"/>
                <a:gd name="T14" fmla="*/ 283 w 429"/>
                <a:gd name="T15" fmla="*/ 145 h 176"/>
                <a:gd name="T16" fmla="*/ 306 w 429"/>
                <a:gd name="T17" fmla="*/ 160 h 176"/>
                <a:gd name="T18" fmla="*/ 367 w 429"/>
                <a:gd name="T19" fmla="*/ 129 h 176"/>
                <a:gd name="T20" fmla="*/ 374 w 429"/>
                <a:gd name="T21" fmla="*/ 76 h 176"/>
                <a:gd name="T22" fmla="*/ 405 w 429"/>
                <a:gd name="T23" fmla="*/ 68 h 176"/>
                <a:gd name="T24" fmla="*/ 428 w 429"/>
                <a:gd name="T25" fmla="*/ 22 h 176"/>
                <a:gd name="T26" fmla="*/ 428 w 429"/>
                <a:gd name="T27" fmla="*/ 22 h 176"/>
                <a:gd name="T28" fmla="*/ 389 w 429"/>
                <a:gd name="T29" fmla="*/ 15 h 176"/>
                <a:gd name="T30" fmla="*/ 122 w 429"/>
                <a:gd name="T31" fmla="*/ 38 h 176"/>
                <a:gd name="T32" fmla="*/ 0 w 429"/>
                <a:gd name="T33" fmla="*/ 122 h 176"/>
                <a:gd name="T34" fmla="*/ 0 w 429"/>
                <a:gd name="T35" fmla="*/ 122 h 176"/>
                <a:gd name="T36" fmla="*/ 0 w 429"/>
                <a:gd name="T37" fmla="*/ 152 h 176"/>
                <a:gd name="T38" fmla="*/ 31 w 429"/>
                <a:gd name="T39" fmla="*/ 175 h 176"/>
                <a:gd name="T40" fmla="*/ 61 w 429"/>
                <a:gd name="T41" fmla="*/ 168 h 176"/>
                <a:gd name="T42" fmla="*/ 76 w 429"/>
                <a:gd name="T43" fmla="*/ 175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29" h="176">
                  <a:moveTo>
                    <a:pt x="76" y="175"/>
                  </a:moveTo>
                  <a:lnTo>
                    <a:pt x="76" y="175"/>
                  </a:lnTo>
                  <a:cubicBezTo>
                    <a:pt x="130" y="175"/>
                    <a:pt x="130" y="175"/>
                    <a:pt x="130" y="175"/>
                  </a:cubicBezTo>
                  <a:lnTo>
                    <a:pt x="130" y="175"/>
                  </a:lnTo>
                  <a:cubicBezTo>
                    <a:pt x="145" y="168"/>
                    <a:pt x="153" y="160"/>
                    <a:pt x="168" y="152"/>
                  </a:cubicBezTo>
                  <a:cubicBezTo>
                    <a:pt x="176" y="145"/>
                    <a:pt x="183" y="129"/>
                    <a:pt x="199" y="129"/>
                  </a:cubicBezTo>
                  <a:cubicBezTo>
                    <a:pt x="222" y="137"/>
                    <a:pt x="237" y="152"/>
                    <a:pt x="260" y="160"/>
                  </a:cubicBezTo>
                  <a:cubicBezTo>
                    <a:pt x="267" y="160"/>
                    <a:pt x="275" y="145"/>
                    <a:pt x="283" y="145"/>
                  </a:cubicBezTo>
                  <a:cubicBezTo>
                    <a:pt x="290" y="145"/>
                    <a:pt x="298" y="168"/>
                    <a:pt x="306" y="160"/>
                  </a:cubicBezTo>
                  <a:cubicBezTo>
                    <a:pt x="328" y="160"/>
                    <a:pt x="351" y="145"/>
                    <a:pt x="367" y="129"/>
                  </a:cubicBezTo>
                  <a:cubicBezTo>
                    <a:pt x="374" y="114"/>
                    <a:pt x="367" y="91"/>
                    <a:pt x="374" y="76"/>
                  </a:cubicBezTo>
                  <a:cubicBezTo>
                    <a:pt x="382" y="68"/>
                    <a:pt x="397" y="76"/>
                    <a:pt x="405" y="68"/>
                  </a:cubicBezTo>
                  <a:cubicBezTo>
                    <a:pt x="420" y="53"/>
                    <a:pt x="420" y="45"/>
                    <a:pt x="428" y="22"/>
                  </a:cubicBezTo>
                  <a:lnTo>
                    <a:pt x="428" y="22"/>
                  </a:lnTo>
                  <a:cubicBezTo>
                    <a:pt x="420" y="22"/>
                    <a:pt x="405" y="15"/>
                    <a:pt x="389" y="15"/>
                  </a:cubicBezTo>
                  <a:cubicBezTo>
                    <a:pt x="313" y="0"/>
                    <a:pt x="191" y="7"/>
                    <a:pt x="122" y="38"/>
                  </a:cubicBezTo>
                  <a:cubicBezTo>
                    <a:pt x="99" y="53"/>
                    <a:pt x="46" y="91"/>
                    <a:pt x="0" y="122"/>
                  </a:cubicBezTo>
                  <a:lnTo>
                    <a:pt x="0" y="122"/>
                  </a:lnTo>
                  <a:cubicBezTo>
                    <a:pt x="0" y="137"/>
                    <a:pt x="0" y="145"/>
                    <a:pt x="0" y="152"/>
                  </a:cubicBezTo>
                  <a:cubicBezTo>
                    <a:pt x="8" y="168"/>
                    <a:pt x="15" y="175"/>
                    <a:pt x="31" y="175"/>
                  </a:cubicBezTo>
                  <a:cubicBezTo>
                    <a:pt x="38" y="175"/>
                    <a:pt x="53" y="168"/>
                    <a:pt x="61" y="168"/>
                  </a:cubicBezTo>
                  <a:cubicBezTo>
                    <a:pt x="69" y="168"/>
                    <a:pt x="69" y="175"/>
                    <a:pt x="76" y="175"/>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202" name="Freeform 172"/>
            <p:cNvSpPr>
              <a:spLocks noChangeArrowheads="1"/>
            </p:cNvSpPr>
            <p:nvPr/>
          </p:nvSpPr>
          <p:spPr bwMode="auto">
            <a:xfrm>
              <a:off x="4551067" y="6007101"/>
              <a:ext cx="134928" cy="138113"/>
            </a:xfrm>
            <a:custGeom>
              <a:avLst/>
              <a:gdLst>
                <a:gd name="T0" fmla="*/ 298 w 375"/>
                <a:gd name="T1" fmla="*/ 92 h 383"/>
                <a:gd name="T2" fmla="*/ 298 w 375"/>
                <a:gd name="T3" fmla="*/ 92 h 383"/>
                <a:gd name="T4" fmla="*/ 298 w 375"/>
                <a:gd name="T5" fmla="*/ 122 h 383"/>
                <a:gd name="T6" fmla="*/ 329 w 375"/>
                <a:gd name="T7" fmla="*/ 145 h 383"/>
                <a:gd name="T8" fmla="*/ 359 w 375"/>
                <a:gd name="T9" fmla="*/ 138 h 383"/>
                <a:gd name="T10" fmla="*/ 374 w 375"/>
                <a:gd name="T11" fmla="*/ 145 h 383"/>
                <a:gd name="T12" fmla="*/ 374 w 375"/>
                <a:gd name="T13" fmla="*/ 145 h 383"/>
                <a:gd name="T14" fmla="*/ 351 w 375"/>
                <a:gd name="T15" fmla="*/ 206 h 383"/>
                <a:gd name="T16" fmla="*/ 321 w 375"/>
                <a:gd name="T17" fmla="*/ 206 h 383"/>
                <a:gd name="T18" fmla="*/ 290 w 375"/>
                <a:gd name="T19" fmla="*/ 237 h 383"/>
                <a:gd name="T20" fmla="*/ 229 w 375"/>
                <a:gd name="T21" fmla="*/ 245 h 383"/>
                <a:gd name="T22" fmla="*/ 206 w 375"/>
                <a:gd name="T23" fmla="*/ 275 h 383"/>
                <a:gd name="T24" fmla="*/ 138 w 375"/>
                <a:gd name="T25" fmla="*/ 306 h 383"/>
                <a:gd name="T26" fmla="*/ 145 w 375"/>
                <a:gd name="T27" fmla="*/ 328 h 383"/>
                <a:gd name="T28" fmla="*/ 145 w 375"/>
                <a:gd name="T29" fmla="*/ 328 h 383"/>
                <a:gd name="T30" fmla="*/ 115 w 375"/>
                <a:gd name="T31" fmla="*/ 374 h 383"/>
                <a:gd name="T32" fmla="*/ 84 w 375"/>
                <a:gd name="T33" fmla="*/ 351 h 383"/>
                <a:gd name="T34" fmla="*/ 69 w 375"/>
                <a:gd name="T35" fmla="*/ 290 h 383"/>
                <a:gd name="T36" fmla="*/ 15 w 375"/>
                <a:gd name="T37" fmla="*/ 252 h 383"/>
                <a:gd name="T38" fmla="*/ 0 w 375"/>
                <a:gd name="T39" fmla="*/ 168 h 383"/>
                <a:gd name="T40" fmla="*/ 0 w 375"/>
                <a:gd name="T41" fmla="*/ 168 h 383"/>
                <a:gd name="T42" fmla="*/ 54 w 375"/>
                <a:gd name="T43" fmla="*/ 153 h 383"/>
                <a:gd name="T44" fmla="*/ 38 w 375"/>
                <a:gd name="T45" fmla="*/ 107 h 383"/>
                <a:gd name="T46" fmla="*/ 84 w 375"/>
                <a:gd name="T47" fmla="*/ 31 h 383"/>
                <a:gd name="T48" fmla="*/ 84 w 375"/>
                <a:gd name="T49" fmla="*/ 31 h 383"/>
                <a:gd name="T50" fmla="*/ 122 w 375"/>
                <a:gd name="T51" fmla="*/ 61 h 383"/>
                <a:gd name="T52" fmla="*/ 145 w 375"/>
                <a:gd name="T53" fmla="*/ 46 h 383"/>
                <a:gd name="T54" fmla="*/ 145 w 375"/>
                <a:gd name="T55" fmla="*/ 8 h 383"/>
                <a:gd name="T56" fmla="*/ 206 w 375"/>
                <a:gd name="T57" fmla="*/ 61 h 383"/>
                <a:gd name="T58" fmla="*/ 206 w 375"/>
                <a:gd name="T59" fmla="*/ 61 h 383"/>
                <a:gd name="T60" fmla="*/ 191 w 375"/>
                <a:gd name="T61" fmla="*/ 160 h 383"/>
                <a:gd name="T62" fmla="*/ 298 w 375"/>
                <a:gd name="T63" fmla="*/ 92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75" h="383">
                  <a:moveTo>
                    <a:pt x="298" y="92"/>
                  </a:moveTo>
                  <a:lnTo>
                    <a:pt x="298" y="92"/>
                  </a:lnTo>
                  <a:cubicBezTo>
                    <a:pt x="298" y="107"/>
                    <a:pt x="298" y="115"/>
                    <a:pt x="298" y="122"/>
                  </a:cubicBezTo>
                  <a:cubicBezTo>
                    <a:pt x="306" y="138"/>
                    <a:pt x="313" y="145"/>
                    <a:pt x="329" y="145"/>
                  </a:cubicBezTo>
                  <a:cubicBezTo>
                    <a:pt x="336" y="145"/>
                    <a:pt x="351" y="138"/>
                    <a:pt x="359" y="138"/>
                  </a:cubicBezTo>
                  <a:cubicBezTo>
                    <a:pt x="367" y="138"/>
                    <a:pt x="367" y="145"/>
                    <a:pt x="374" y="145"/>
                  </a:cubicBezTo>
                  <a:lnTo>
                    <a:pt x="374" y="145"/>
                  </a:lnTo>
                  <a:cubicBezTo>
                    <a:pt x="367" y="168"/>
                    <a:pt x="367" y="191"/>
                    <a:pt x="351" y="206"/>
                  </a:cubicBezTo>
                  <a:cubicBezTo>
                    <a:pt x="344" y="214"/>
                    <a:pt x="329" y="206"/>
                    <a:pt x="321" y="206"/>
                  </a:cubicBezTo>
                  <a:cubicBezTo>
                    <a:pt x="306" y="214"/>
                    <a:pt x="306" y="237"/>
                    <a:pt x="290" y="237"/>
                  </a:cubicBezTo>
                  <a:cubicBezTo>
                    <a:pt x="275" y="245"/>
                    <a:pt x="252" y="229"/>
                    <a:pt x="229" y="245"/>
                  </a:cubicBezTo>
                  <a:cubicBezTo>
                    <a:pt x="214" y="245"/>
                    <a:pt x="222" y="267"/>
                    <a:pt x="206" y="275"/>
                  </a:cubicBezTo>
                  <a:cubicBezTo>
                    <a:pt x="191" y="290"/>
                    <a:pt x="161" y="290"/>
                    <a:pt x="138" y="306"/>
                  </a:cubicBezTo>
                  <a:cubicBezTo>
                    <a:pt x="138" y="313"/>
                    <a:pt x="145" y="321"/>
                    <a:pt x="145" y="328"/>
                  </a:cubicBezTo>
                  <a:lnTo>
                    <a:pt x="145" y="328"/>
                  </a:lnTo>
                  <a:cubicBezTo>
                    <a:pt x="138" y="344"/>
                    <a:pt x="138" y="367"/>
                    <a:pt x="115" y="374"/>
                  </a:cubicBezTo>
                  <a:cubicBezTo>
                    <a:pt x="107" y="382"/>
                    <a:pt x="92" y="359"/>
                    <a:pt x="84" y="351"/>
                  </a:cubicBezTo>
                  <a:cubicBezTo>
                    <a:pt x="76" y="328"/>
                    <a:pt x="76" y="306"/>
                    <a:pt x="69" y="290"/>
                  </a:cubicBezTo>
                  <a:cubicBezTo>
                    <a:pt x="54" y="267"/>
                    <a:pt x="23" y="267"/>
                    <a:pt x="15" y="252"/>
                  </a:cubicBezTo>
                  <a:cubicBezTo>
                    <a:pt x="0" y="229"/>
                    <a:pt x="0" y="199"/>
                    <a:pt x="0" y="168"/>
                  </a:cubicBezTo>
                  <a:lnTo>
                    <a:pt x="0" y="168"/>
                  </a:lnTo>
                  <a:cubicBezTo>
                    <a:pt x="15" y="168"/>
                    <a:pt x="38" y="168"/>
                    <a:pt x="54" y="153"/>
                  </a:cubicBezTo>
                  <a:cubicBezTo>
                    <a:pt x="61" y="138"/>
                    <a:pt x="38" y="122"/>
                    <a:pt x="38" y="107"/>
                  </a:cubicBezTo>
                  <a:cubicBezTo>
                    <a:pt x="46" y="76"/>
                    <a:pt x="69" y="53"/>
                    <a:pt x="84" y="31"/>
                  </a:cubicBezTo>
                  <a:lnTo>
                    <a:pt x="84" y="31"/>
                  </a:lnTo>
                  <a:cubicBezTo>
                    <a:pt x="99" y="38"/>
                    <a:pt x="107" y="53"/>
                    <a:pt x="122" y="61"/>
                  </a:cubicBezTo>
                  <a:cubicBezTo>
                    <a:pt x="130" y="61"/>
                    <a:pt x="138" y="53"/>
                    <a:pt x="145" y="46"/>
                  </a:cubicBezTo>
                  <a:cubicBezTo>
                    <a:pt x="153" y="31"/>
                    <a:pt x="138" y="0"/>
                    <a:pt x="145" y="8"/>
                  </a:cubicBezTo>
                  <a:cubicBezTo>
                    <a:pt x="176" y="15"/>
                    <a:pt x="183" y="38"/>
                    <a:pt x="206" y="61"/>
                  </a:cubicBezTo>
                  <a:lnTo>
                    <a:pt x="206" y="61"/>
                  </a:lnTo>
                  <a:cubicBezTo>
                    <a:pt x="199" y="84"/>
                    <a:pt x="191" y="122"/>
                    <a:pt x="191" y="160"/>
                  </a:cubicBezTo>
                  <a:cubicBezTo>
                    <a:pt x="206" y="160"/>
                    <a:pt x="252" y="130"/>
                    <a:pt x="298" y="92"/>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203" name="Freeform 173"/>
            <p:cNvSpPr>
              <a:spLocks noChangeArrowheads="1"/>
            </p:cNvSpPr>
            <p:nvPr/>
          </p:nvSpPr>
          <p:spPr bwMode="auto">
            <a:xfrm>
              <a:off x="4292321" y="5861050"/>
              <a:ext cx="288906" cy="247650"/>
            </a:xfrm>
            <a:custGeom>
              <a:avLst/>
              <a:gdLst>
                <a:gd name="T0" fmla="*/ 306 w 803"/>
                <a:gd name="T1" fmla="*/ 672 h 689"/>
                <a:gd name="T2" fmla="*/ 306 w 803"/>
                <a:gd name="T3" fmla="*/ 672 h 689"/>
                <a:gd name="T4" fmla="*/ 344 w 803"/>
                <a:gd name="T5" fmla="*/ 657 h 689"/>
                <a:gd name="T6" fmla="*/ 336 w 803"/>
                <a:gd name="T7" fmla="*/ 619 h 689"/>
                <a:gd name="T8" fmla="*/ 367 w 803"/>
                <a:gd name="T9" fmla="*/ 611 h 689"/>
                <a:gd name="T10" fmla="*/ 413 w 803"/>
                <a:gd name="T11" fmla="*/ 634 h 689"/>
                <a:gd name="T12" fmla="*/ 443 w 803"/>
                <a:gd name="T13" fmla="*/ 596 h 689"/>
                <a:gd name="T14" fmla="*/ 565 w 803"/>
                <a:gd name="T15" fmla="*/ 565 h 689"/>
                <a:gd name="T16" fmla="*/ 558 w 803"/>
                <a:gd name="T17" fmla="*/ 550 h 689"/>
                <a:gd name="T18" fmla="*/ 642 w 803"/>
                <a:gd name="T19" fmla="*/ 527 h 689"/>
                <a:gd name="T20" fmla="*/ 718 w 803"/>
                <a:gd name="T21" fmla="*/ 573 h 689"/>
                <a:gd name="T22" fmla="*/ 718 w 803"/>
                <a:gd name="T23" fmla="*/ 573 h 689"/>
                <a:gd name="T24" fmla="*/ 772 w 803"/>
                <a:gd name="T25" fmla="*/ 558 h 689"/>
                <a:gd name="T26" fmla="*/ 756 w 803"/>
                <a:gd name="T27" fmla="*/ 512 h 689"/>
                <a:gd name="T28" fmla="*/ 802 w 803"/>
                <a:gd name="T29" fmla="*/ 436 h 689"/>
                <a:gd name="T30" fmla="*/ 802 w 803"/>
                <a:gd name="T31" fmla="*/ 436 h 689"/>
                <a:gd name="T32" fmla="*/ 787 w 803"/>
                <a:gd name="T33" fmla="*/ 413 h 689"/>
                <a:gd name="T34" fmla="*/ 695 w 803"/>
                <a:gd name="T35" fmla="*/ 405 h 689"/>
                <a:gd name="T36" fmla="*/ 672 w 803"/>
                <a:gd name="T37" fmla="*/ 352 h 689"/>
                <a:gd name="T38" fmla="*/ 718 w 803"/>
                <a:gd name="T39" fmla="*/ 260 h 689"/>
                <a:gd name="T40" fmla="*/ 665 w 803"/>
                <a:gd name="T41" fmla="*/ 153 h 689"/>
                <a:gd name="T42" fmla="*/ 649 w 803"/>
                <a:gd name="T43" fmla="*/ 99 h 689"/>
                <a:gd name="T44" fmla="*/ 627 w 803"/>
                <a:gd name="T45" fmla="*/ 61 h 689"/>
                <a:gd name="T46" fmla="*/ 627 w 803"/>
                <a:gd name="T47" fmla="*/ 61 h 689"/>
                <a:gd name="T48" fmla="*/ 604 w 803"/>
                <a:gd name="T49" fmla="*/ 16 h 689"/>
                <a:gd name="T50" fmla="*/ 558 w 803"/>
                <a:gd name="T51" fmla="*/ 8 h 689"/>
                <a:gd name="T52" fmla="*/ 489 w 803"/>
                <a:gd name="T53" fmla="*/ 23 h 689"/>
                <a:gd name="T54" fmla="*/ 428 w 803"/>
                <a:gd name="T55" fmla="*/ 69 h 689"/>
                <a:gd name="T56" fmla="*/ 367 w 803"/>
                <a:gd name="T57" fmla="*/ 54 h 689"/>
                <a:gd name="T58" fmla="*/ 375 w 803"/>
                <a:gd name="T59" fmla="*/ 69 h 689"/>
                <a:gd name="T60" fmla="*/ 298 w 803"/>
                <a:gd name="T61" fmla="*/ 69 h 689"/>
                <a:gd name="T62" fmla="*/ 237 w 803"/>
                <a:gd name="T63" fmla="*/ 46 h 689"/>
                <a:gd name="T64" fmla="*/ 191 w 803"/>
                <a:gd name="T65" fmla="*/ 99 h 689"/>
                <a:gd name="T66" fmla="*/ 130 w 803"/>
                <a:gd name="T67" fmla="*/ 92 h 689"/>
                <a:gd name="T68" fmla="*/ 31 w 803"/>
                <a:gd name="T69" fmla="*/ 92 h 689"/>
                <a:gd name="T70" fmla="*/ 31 w 803"/>
                <a:gd name="T71" fmla="*/ 92 h 689"/>
                <a:gd name="T72" fmla="*/ 46 w 803"/>
                <a:gd name="T73" fmla="*/ 153 h 689"/>
                <a:gd name="T74" fmla="*/ 38 w 803"/>
                <a:gd name="T75" fmla="*/ 206 h 689"/>
                <a:gd name="T76" fmla="*/ 0 w 803"/>
                <a:gd name="T77" fmla="*/ 283 h 689"/>
                <a:gd name="T78" fmla="*/ 0 w 803"/>
                <a:gd name="T79" fmla="*/ 283 h 689"/>
                <a:gd name="T80" fmla="*/ 38 w 803"/>
                <a:gd name="T81" fmla="*/ 359 h 689"/>
                <a:gd name="T82" fmla="*/ 145 w 803"/>
                <a:gd name="T83" fmla="*/ 458 h 689"/>
                <a:gd name="T84" fmla="*/ 115 w 803"/>
                <a:gd name="T85" fmla="*/ 688 h 689"/>
                <a:gd name="T86" fmla="*/ 115 w 803"/>
                <a:gd name="T87" fmla="*/ 688 h 689"/>
                <a:gd name="T88" fmla="*/ 275 w 803"/>
                <a:gd name="T89" fmla="*/ 627 h 689"/>
                <a:gd name="T90" fmla="*/ 306 w 803"/>
                <a:gd name="T91" fmla="*/ 672 h 6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3" h="689">
                  <a:moveTo>
                    <a:pt x="306" y="672"/>
                  </a:moveTo>
                  <a:lnTo>
                    <a:pt x="306" y="672"/>
                  </a:lnTo>
                  <a:cubicBezTo>
                    <a:pt x="321" y="665"/>
                    <a:pt x="336" y="665"/>
                    <a:pt x="344" y="657"/>
                  </a:cubicBezTo>
                  <a:cubicBezTo>
                    <a:pt x="352" y="642"/>
                    <a:pt x="329" y="627"/>
                    <a:pt x="336" y="619"/>
                  </a:cubicBezTo>
                  <a:cubicBezTo>
                    <a:pt x="336" y="611"/>
                    <a:pt x="359" y="611"/>
                    <a:pt x="367" y="611"/>
                  </a:cubicBezTo>
                  <a:cubicBezTo>
                    <a:pt x="382" y="611"/>
                    <a:pt x="397" y="634"/>
                    <a:pt x="413" y="634"/>
                  </a:cubicBezTo>
                  <a:cubicBezTo>
                    <a:pt x="428" y="627"/>
                    <a:pt x="428" y="604"/>
                    <a:pt x="443" y="596"/>
                  </a:cubicBezTo>
                  <a:cubicBezTo>
                    <a:pt x="481" y="581"/>
                    <a:pt x="527" y="588"/>
                    <a:pt x="565" y="565"/>
                  </a:cubicBezTo>
                  <a:cubicBezTo>
                    <a:pt x="573" y="565"/>
                    <a:pt x="550" y="550"/>
                    <a:pt x="558" y="550"/>
                  </a:cubicBezTo>
                  <a:cubicBezTo>
                    <a:pt x="588" y="535"/>
                    <a:pt x="611" y="527"/>
                    <a:pt x="642" y="527"/>
                  </a:cubicBezTo>
                  <a:cubicBezTo>
                    <a:pt x="672" y="535"/>
                    <a:pt x="688" y="558"/>
                    <a:pt x="718" y="573"/>
                  </a:cubicBezTo>
                  <a:lnTo>
                    <a:pt x="718" y="573"/>
                  </a:lnTo>
                  <a:cubicBezTo>
                    <a:pt x="733" y="573"/>
                    <a:pt x="756" y="573"/>
                    <a:pt x="772" y="558"/>
                  </a:cubicBezTo>
                  <a:cubicBezTo>
                    <a:pt x="779" y="543"/>
                    <a:pt x="756" y="527"/>
                    <a:pt x="756" y="512"/>
                  </a:cubicBezTo>
                  <a:cubicBezTo>
                    <a:pt x="764" y="481"/>
                    <a:pt x="787" y="458"/>
                    <a:pt x="802" y="436"/>
                  </a:cubicBezTo>
                  <a:lnTo>
                    <a:pt x="802" y="436"/>
                  </a:lnTo>
                  <a:cubicBezTo>
                    <a:pt x="794" y="428"/>
                    <a:pt x="794" y="420"/>
                    <a:pt x="787" y="413"/>
                  </a:cubicBezTo>
                  <a:cubicBezTo>
                    <a:pt x="756" y="405"/>
                    <a:pt x="718" y="428"/>
                    <a:pt x="695" y="405"/>
                  </a:cubicBezTo>
                  <a:cubicBezTo>
                    <a:pt x="672" y="397"/>
                    <a:pt x="672" y="367"/>
                    <a:pt x="672" y="352"/>
                  </a:cubicBezTo>
                  <a:cubicBezTo>
                    <a:pt x="680" y="321"/>
                    <a:pt x="726" y="298"/>
                    <a:pt x="718" y="260"/>
                  </a:cubicBezTo>
                  <a:cubicBezTo>
                    <a:pt x="718" y="222"/>
                    <a:pt x="680" y="191"/>
                    <a:pt x="665" y="153"/>
                  </a:cubicBezTo>
                  <a:cubicBezTo>
                    <a:pt x="657" y="138"/>
                    <a:pt x="657" y="115"/>
                    <a:pt x="649" y="99"/>
                  </a:cubicBezTo>
                  <a:cubicBezTo>
                    <a:pt x="642" y="84"/>
                    <a:pt x="634" y="77"/>
                    <a:pt x="627" y="61"/>
                  </a:cubicBezTo>
                  <a:lnTo>
                    <a:pt x="627" y="61"/>
                  </a:lnTo>
                  <a:cubicBezTo>
                    <a:pt x="619" y="46"/>
                    <a:pt x="619" y="23"/>
                    <a:pt x="604" y="16"/>
                  </a:cubicBezTo>
                  <a:cubicBezTo>
                    <a:pt x="588" y="0"/>
                    <a:pt x="573" y="8"/>
                    <a:pt x="558" y="8"/>
                  </a:cubicBezTo>
                  <a:cubicBezTo>
                    <a:pt x="535" y="16"/>
                    <a:pt x="512" y="16"/>
                    <a:pt x="489" y="23"/>
                  </a:cubicBezTo>
                  <a:lnTo>
                    <a:pt x="428" y="69"/>
                  </a:lnTo>
                  <a:cubicBezTo>
                    <a:pt x="420" y="69"/>
                    <a:pt x="367" y="54"/>
                    <a:pt x="367" y="54"/>
                  </a:cubicBezTo>
                  <a:cubicBezTo>
                    <a:pt x="367" y="61"/>
                    <a:pt x="382" y="69"/>
                    <a:pt x="375" y="69"/>
                  </a:cubicBezTo>
                  <a:cubicBezTo>
                    <a:pt x="352" y="77"/>
                    <a:pt x="329" y="69"/>
                    <a:pt x="298" y="69"/>
                  </a:cubicBezTo>
                  <a:cubicBezTo>
                    <a:pt x="283" y="61"/>
                    <a:pt x="260" y="39"/>
                    <a:pt x="237" y="46"/>
                  </a:cubicBezTo>
                  <a:cubicBezTo>
                    <a:pt x="214" y="54"/>
                    <a:pt x="214" y="92"/>
                    <a:pt x="191" y="99"/>
                  </a:cubicBezTo>
                  <a:cubicBezTo>
                    <a:pt x="168" y="107"/>
                    <a:pt x="153" y="92"/>
                    <a:pt x="130" y="92"/>
                  </a:cubicBezTo>
                  <a:cubicBezTo>
                    <a:pt x="100" y="84"/>
                    <a:pt x="61" y="92"/>
                    <a:pt x="31" y="92"/>
                  </a:cubicBezTo>
                  <a:lnTo>
                    <a:pt x="31" y="92"/>
                  </a:lnTo>
                  <a:cubicBezTo>
                    <a:pt x="38" y="115"/>
                    <a:pt x="46" y="138"/>
                    <a:pt x="46" y="153"/>
                  </a:cubicBezTo>
                  <a:cubicBezTo>
                    <a:pt x="46" y="168"/>
                    <a:pt x="38" y="191"/>
                    <a:pt x="38" y="206"/>
                  </a:cubicBezTo>
                  <a:cubicBezTo>
                    <a:pt x="23" y="229"/>
                    <a:pt x="15" y="260"/>
                    <a:pt x="0" y="283"/>
                  </a:cubicBezTo>
                  <a:lnTo>
                    <a:pt x="0" y="283"/>
                  </a:lnTo>
                  <a:cubicBezTo>
                    <a:pt x="15" y="306"/>
                    <a:pt x="23" y="336"/>
                    <a:pt x="38" y="359"/>
                  </a:cubicBezTo>
                  <a:cubicBezTo>
                    <a:pt x="69" y="397"/>
                    <a:pt x="130" y="413"/>
                    <a:pt x="145" y="458"/>
                  </a:cubicBezTo>
                  <a:cubicBezTo>
                    <a:pt x="161" y="535"/>
                    <a:pt x="122" y="611"/>
                    <a:pt x="115" y="688"/>
                  </a:cubicBezTo>
                  <a:lnTo>
                    <a:pt x="115" y="688"/>
                  </a:lnTo>
                  <a:cubicBezTo>
                    <a:pt x="168" y="665"/>
                    <a:pt x="222" y="627"/>
                    <a:pt x="275" y="627"/>
                  </a:cubicBezTo>
                  <a:cubicBezTo>
                    <a:pt x="290" y="619"/>
                    <a:pt x="290" y="657"/>
                    <a:pt x="306" y="672"/>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204" name="Freeform 174"/>
            <p:cNvSpPr>
              <a:spLocks noChangeArrowheads="1"/>
            </p:cNvSpPr>
            <p:nvPr/>
          </p:nvSpPr>
          <p:spPr bwMode="auto">
            <a:xfrm>
              <a:off x="4517731" y="5875339"/>
              <a:ext cx="130167" cy="153987"/>
            </a:xfrm>
            <a:custGeom>
              <a:avLst/>
              <a:gdLst>
                <a:gd name="T0" fmla="*/ 297 w 360"/>
                <a:gd name="T1" fmla="*/ 427 h 428"/>
                <a:gd name="T2" fmla="*/ 297 w 360"/>
                <a:gd name="T3" fmla="*/ 427 h 428"/>
                <a:gd name="T4" fmla="*/ 236 w 360"/>
                <a:gd name="T5" fmla="*/ 374 h 428"/>
                <a:gd name="T6" fmla="*/ 236 w 360"/>
                <a:gd name="T7" fmla="*/ 412 h 428"/>
                <a:gd name="T8" fmla="*/ 213 w 360"/>
                <a:gd name="T9" fmla="*/ 427 h 428"/>
                <a:gd name="T10" fmla="*/ 175 w 360"/>
                <a:gd name="T11" fmla="*/ 397 h 428"/>
                <a:gd name="T12" fmla="*/ 175 w 360"/>
                <a:gd name="T13" fmla="*/ 397 h 428"/>
                <a:gd name="T14" fmla="*/ 160 w 360"/>
                <a:gd name="T15" fmla="*/ 374 h 428"/>
                <a:gd name="T16" fmla="*/ 68 w 360"/>
                <a:gd name="T17" fmla="*/ 366 h 428"/>
                <a:gd name="T18" fmla="*/ 45 w 360"/>
                <a:gd name="T19" fmla="*/ 313 h 428"/>
                <a:gd name="T20" fmla="*/ 91 w 360"/>
                <a:gd name="T21" fmla="*/ 221 h 428"/>
                <a:gd name="T22" fmla="*/ 38 w 360"/>
                <a:gd name="T23" fmla="*/ 114 h 428"/>
                <a:gd name="T24" fmla="*/ 22 w 360"/>
                <a:gd name="T25" fmla="*/ 60 h 428"/>
                <a:gd name="T26" fmla="*/ 0 w 360"/>
                <a:gd name="T27" fmla="*/ 22 h 428"/>
                <a:gd name="T28" fmla="*/ 0 w 360"/>
                <a:gd name="T29" fmla="*/ 22 h 428"/>
                <a:gd name="T30" fmla="*/ 61 w 360"/>
                <a:gd name="T31" fmla="*/ 15 h 428"/>
                <a:gd name="T32" fmla="*/ 76 w 360"/>
                <a:gd name="T33" fmla="*/ 22 h 428"/>
                <a:gd name="T34" fmla="*/ 91 w 360"/>
                <a:gd name="T35" fmla="*/ 7 h 428"/>
                <a:gd name="T36" fmla="*/ 137 w 360"/>
                <a:gd name="T37" fmla="*/ 0 h 428"/>
                <a:gd name="T38" fmla="*/ 137 w 360"/>
                <a:gd name="T39" fmla="*/ 0 h 428"/>
                <a:gd name="T40" fmla="*/ 145 w 360"/>
                <a:gd name="T41" fmla="*/ 38 h 428"/>
                <a:gd name="T42" fmla="*/ 175 w 360"/>
                <a:gd name="T43" fmla="*/ 68 h 428"/>
                <a:gd name="T44" fmla="*/ 198 w 360"/>
                <a:gd name="T45" fmla="*/ 45 h 428"/>
                <a:gd name="T46" fmla="*/ 206 w 360"/>
                <a:gd name="T47" fmla="*/ 76 h 428"/>
                <a:gd name="T48" fmla="*/ 236 w 360"/>
                <a:gd name="T49" fmla="*/ 53 h 428"/>
                <a:gd name="T50" fmla="*/ 259 w 360"/>
                <a:gd name="T51" fmla="*/ 68 h 428"/>
                <a:gd name="T52" fmla="*/ 297 w 360"/>
                <a:gd name="T53" fmla="*/ 53 h 428"/>
                <a:gd name="T54" fmla="*/ 336 w 360"/>
                <a:gd name="T55" fmla="*/ 76 h 428"/>
                <a:gd name="T56" fmla="*/ 336 w 360"/>
                <a:gd name="T57" fmla="*/ 76 h 428"/>
                <a:gd name="T58" fmla="*/ 305 w 360"/>
                <a:gd name="T59" fmla="*/ 99 h 428"/>
                <a:gd name="T60" fmla="*/ 305 w 360"/>
                <a:gd name="T61" fmla="*/ 122 h 428"/>
                <a:gd name="T62" fmla="*/ 320 w 360"/>
                <a:gd name="T63" fmla="*/ 144 h 428"/>
                <a:gd name="T64" fmla="*/ 297 w 360"/>
                <a:gd name="T65" fmla="*/ 229 h 428"/>
                <a:gd name="T66" fmla="*/ 320 w 360"/>
                <a:gd name="T67" fmla="*/ 244 h 428"/>
                <a:gd name="T68" fmla="*/ 359 w 360"/>
                <a:gd name="T69" fmla="*/ 320 h 428"/>
                <a:gd name="T70" fmla="*/ 359 w 360"/>
                <a:gd name="T71" fmla="*/ 320 h 428"/>
                <a:gd name="T72" fmla="*/ 297 w 360"/>
                <a:gd name="T73" fmla="*/ 427 h 4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60" h="428">
                  <a:moveTo>
                    <a:pt x="297" y="427"/>
                  </a:moveTo>
                  <a:lnTo>
                    <a:pt x="297" y="427"/>
                  </a:lnTo>
                  <a:cubicBezTo>
                    <a:pt x="274" y="404"/>
                    <a:pt x="267" y="381"/>
                    <a:pt x="236" y="374"/>
                  </a:cubicBezTo>
                  <a:cubicBezTo>
                    <a:pt x="229" y="366"/>
                    <a:pt x="244" y="397"/>
                    <a:pt x="236" y="412"/>
                  </a:cubicBezTo>
                  <a:cubicBezTo>
                    <a:pt x="229" y="419"/>
                    <a:pt x="221" y="427"/>
                    <a:pt x="213" y="427"/>
                  </a:cubicBezTo>
                  <a:cubicBezTo>
                    <a:pt x="198" y="419"/>
                    <a:pt x="190" y="404"/>
                    <a:pt x="175" y="397"/>
                  </a:cubicBezTo>
                  <a:lnTo>
                    <a:pt x="175" y="397"/>
                  </a:lnTo>
                  <a:cubicBezTo>
                    <a:pt x="167" y="389"/>
                    <a:pt x="167" y="381"/>
                    <a:pt x="160" y="374"/>
                  </a:cubicBezTo>
                  <a:cubicBezTo>
                    <a:pt x="129" y="366"/>
                    <a:pt x="91" y="389"/>
                    <a:pt x="68" y="366"/>
                  </a:cubicBezTo>
                  <a:cubicBezTo>
                    <a:pt x="45" y="358"/>
                    <a:pt x="45" y="328"/>
                    <a:pt x="45" y="313"/>
                  </a:cubicBezTo>
                  <a:cubicBezTo>
                    <a:pt x="53" y="282"/>
                    <a:pt x="99" y="259"/>
                    <a:pt x="91" y="221"/>
                  </a:cubicBezTo>
                  <a:cubicBezTo>
                    <a:pt x="91" y="183"/>
                    <a:pt x="53" y="152"/>
                    <a:pt x="38" y="114"/>
                  </a:cubicBezTo>
                  <a:cubicBezTo>
                    <a:pt x="30" y="99"/>
                    <a:pt x="30" y="76"/>
                    <a:pt x="22" y="60"/>
                  </a:cubicBezTo>
                  <a:cubicBezTo>
                    <a:pt x="15" y="45"/>
                    <a:pt x="7" y="38"/>
                    <a:pt x="0" y="22"/>
                  </a:cubicBezTo>
                  <a:lnTo>
                    <a:pt x="0" y="22"/>
                  </a:lnTo>
                  <a:cubicBezTo>
                    <a:pt x="22" y="15"/>
                    <a:pt x="38" y="7"/>
                    <a:pt x="61" y="15"/>
                  </a:cubicBezTo>
                  <a:cubicBezTo>
                    <a:pt x="68" y="15"/>
                    <a:pt x="68" y="30"/>
                    <a:pt x="76" y="22"/>
                  </a:cubicBezTo>
                  <a:cubicBezTo>
                    <a:pt x="84" y="22"/>
                    <a:pt x="84" y="7"/>
                    <a:pt x="91" y="7"/>
                  </a:cubicBezTo>
                  <a:cubicBezTo>
                    <a:pt x="106" y="0"/>
                    <a:pt x="122" y="0"/>
                    <a:pt x="137" y="0"/>
                  </a:cubicBezTo>
                  <a:lnTo>
                    <a:pt x="137" y="0"/>
                  </a:lnTo>
                  <a:cubicBezTo>
                    <a:pt x="137" y="7"/>
                    <a:pt x="137" y="22"/>
                    <a:pt x="145" y="38"/>
                  </a:cubicBezTo>
                  <a:cubicBezTo>
                    <a:pt x="152" y="53"/>
                    <a:pt x="160" y="68"/>
                    <a:pt x="175" y="68"/>
                  </a:cubicBezTo>
                  <a:cubicBezTo>
                    <a:pt x="183" y="68"/>
                    <a:pt x="190" y="53"/>
                    <a:pt x="198" y="45"/>
                  </a:cubicBezTo>
                  <a:cubicBezTo>
                    <a:pt x="198" y="45"/>
                    <a:pt x="198" y="76"/>
                    <a:pt x="206" y="76"/>
                  </a:cubicBezTo>
                  <a:cubicBezTo>
                    <a:pt x="206" y="68"/>
                    <a:pt x="236" y="53"/>
                    <a:pt x="236" y="53"/>
                  </a:cubicBezTo>
                  <a:cubicBezTo>
                    <a:pt x="244" y="60"/>
                    <a:pt x="252" y="68"/>
                    <a:pt x="259" y="68"/>
                  </a:cubicBezTo>
                  <a:cubicBezTo>
                    <a:pt x="274" y="68"/>
                    <a:pt x="290" y="45"/>
                    <a:pt x="297" y="53"/>
                  </a:cubicBezTo>
                  <a:cubicBezTo>
                    <a:pt x="313" y="53"/>
                    <a:pt x="320" y="68"/>
                    <a:pt x="336" y="76"/>
                  </a:cubicBezTo>
                  <a:lnTo>
                    <a:pt x="336" y="76"/>
                  </a:lnTo>
                  <a:cubicBezTo>
                    <a:pt x="320" y="83"/>
                    <a:pt x="313" y="91"/>
                    <a:pt x="305" y="99"/>
                  </a:cubicBezTo>
                  <a:cubicBezTo>
                    <a:pt x="297" y="106"/>
                    <a:pt x="305" y="114"/>
                    <a:pt x="305" y="122"/>
                  </a:cubicBezTo>
                  <a:cubicBezTo>
                    <a:pt x="305" y="129"/>
                    <a:pt x="320" y="137"/>
                    <a:pt x="320" y="144"/>
                  </a:cubicBezTo>
                  <a:cubicBezTo>
                    <a:pt x="313" y="175"/>
                    <a:pt x="297" y="198"/>
                    <a:pt x="297" y="229"/>
                  </a:cubicBezTo>
                  <a:cubicBezTo>
                    <a:pt x="297" y="236"/>
                    <a:pt x="320" y="236"/>
                    <a:pt x="320" y="244"/>
                  </a:cubicBezTo>
                  <a:cubicBezTo>
                    <a:pt x="336" y="267"/>
                    <a:pt x="343" y="297"/>
                    <a:pt x="359" y="320"/>
                  </a:cubicBezTo>
                  <a:lnTo>
                    <a:pt x="359" y="320"/>
                  </a:lnTo>
                  <a:cubicBezTo>
                    <a:pt x="328" y="351"/>
                    <a:pt x="305" y="381"/>
                    <a:pt x="297" y="427"/>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205" name="Freeform 175"/>
            <p:cNvSpPr>
              <a:spLocks noChangeArrowheads="1"/>
            </p:cNvSpPr>
            <p:nvPr/>
          </p:nvSpPr>
          <p:spPr bwMode="auto">
            <a:xfrm>
              <a:off x="3998653" y="5929314"/>
              <a:ext cx="352402" cy="206375"/>
            </a:xfrm>
            <a:custGeom>
              <a:avLst/>
              <a:gdLst>
                <a:gd name="T0" fmla="*/ 817 w 979"/>
                <a:gd name="T1" fmla="*/ 92 h 574"/>
                <a:gd name="T2" fmla="*/ 817 w 979"/>
                <a:gd name="T3" fmla="*/ 92 h 574"/>
                <a:gd name="T4" fmla="*/ 855 w 979"/>
                <a:gd name="T5" fmla="*/ 168 h 574"/>
                <a:gd name="T6" fmla="*/ 962 w 979"/>
                <a:gd name="T7" fmla="*/ 267 h 574"/>
                <a:gd name="T8" fmla="*/ 932 w 979"/>
                <a:gd name="T9" fmla="*/ 497 h 574"/>
                <a:gd name="T10" fmla="*/ 932 w 979"/>
                <a:gd name="T11" fmla="*/ 497 h 574"/>
                <a:gd name="T12" fmla="*/ 748 w 979"/>
                <a:gd name="T13" fmla="*/ 573 h 574"/>
                <a:gd name="T14" fmla="*/ 748 w 979"/>
                <a:gd name="T15" fmla="*/ 573 h 574"/>
                <a:gd name="T16" fmla="*/ 642 w 979"/>
                <a:gd name="T17" fmla="*/ 504 h 574"/>
                <a:gd name="T18" fmla="*/ 603 w 979"/>
                <a:gd name="T19" fmla="*/ 489 h 574"/>
                <a:gd name="T20" fmla="*/ 596 w 979"/>
                <a:gd name="T21" fmla="*/ 512 h 574"/>
                <a:gd name="T22" fmla="*/ 550 w 979"/>
                <a:gd name="T23" fmla="*/ 512 h 574"/>
                <a:gd name="T24" fmla="*/ 512 w 979"/>
                <a:gd name="T25" fmla="*/ 497 h 574"/>
                <a:gd name="T26" fmla="*/ 481 w 979"/>
                <a:gd name="T27" fmla="*/ 542 h 574"/>
                <a:gd name="T28" fmla="*/ 443 w 979"/>
                <a:gd name="T29" fmla="*/ 481 h 574"/>
                <a:gd name="T30" fmla="*/ 374 w 979"/>
                <a:gd name="T31" fmla="*/ 497 h 574"/>
                <a:gd name="T32" fmla="*/ 344 w 979"/>
                <a:gd name="T33" fmla="*/ 489 h 574"/>
                <a:gd name="T34" fmla="*/ 313 w 979"/>
                <a:gd name="T35" fmla="*/ 466 h 574"/>
                <a:gd name="T36" fmla="*/ 237 w 979"/>
                <a:gd name="T37" fmla="*/ 489 h 574"/>
                <a:gd name="T38" fmla="*/ 175 w 979"/>
                <a:gd name="T39" fmla="*/ 497 h 574"/>
                <a:gd name="T40" fmla="*/ 107 w 979"/>
                <a:gd name="T41" fmla="*/ 481 h 574"/>
                <a:gd name="T42" fmla="*/ 76 w 979"/>
                <a:gd name="T43" fmla="*/ 466 h 574"/>
                <a:gd name="T44" fmla="*/ 76 w 979"/>
                <a:gd name="T45" fmla="*/ 466 h 574"/>
                <a:gd name="T46" fmla="*/ 99 w 979"/>
                <a:gd name="T47" fmla="*/ 390 h 574"/>
                <a:gd name="T48" fmla="*/ 38 w 979"/>
                <a:gd name="T49" fmla="*/ 275 h 574"/>
                <a:gd name="T50" fmla="*/ 69 w 979"/>
                <a:gd name="T51" fmla="*/ 237 h 574"/>
                <a:gd name="T52" fmla="*/ 23 w 979"/>
                <a:gd name="T53" fmla="*/ 191 h 574"/>
                <a:gd name="T54" fmla="*/ 31 w 979"/>
                <a:gd name="T55" fmla="*/ 122 h 574"/>
                <a:gd name="T56" fmla="*/ 15 w 979"/>
                <a:gd name="T57" fmla="*/ 46 h 574"/>
                <a:gd name="T58" fmla="*/ 69 w 979"/>
                <a:gd name="T59" fmla="*/ 15 h 574"/>
                <a:gd name="T60" fmla="*/ 69 w 979"/>
                <a:gd name="T61" fmla="*/ 15 h 574"/>
                <a:gd name="T62" fmla="*/ 145 w 979"/>
                <a:gd name="T63" fmla="*/ 54 h 574"/>
                <a:gd name="T64" fmla="*/ 214 w 979"/>
                <a:gd name="T65" fmla="*/ 61 h 574"/>
                <a:gd name="T66" fmla="*/ 306 w 979"/>
                <a:gd name="T67" fmla="*/ 8 h 574"/>
                <a:gd name="T68" fmla="*/ 374 w 979"/>
                <a:gd name="T69" fmla="*/ 46 h 574"/>
                <a:gd name="T70" fmla="*/ 382 w 979"/>
                <a:gd name="T71" fmla="*/ 8 h 574"/>
                <a:gd name="T72" fmla="*/ 405 w 979"/>
                <a:gd name="T73" fmla="*/ 8 h 574"/>
                <a:gd name="T74" fmla="*/ 466 w 979"/>
                <a:gd name="T75" fmla="*/ 107 h 574"/>
                <a:gd name="T76" fmla="*/ 527 w 979"/>
                <a:gd name="T77" fmla="*/ 145 h 574"/>
                <a:gd name="T78" fmla="*/ 588 w 979"/>
                <a:gd name="T79" fmla="*/ 115 h 574"/>
                <a:gd name="T80" fmla="*/ 664 w 979"/>
                <a:gd name="T81" fmla="*/ 77 h 574"/>
                <a:gd name="T82" fmla="*/ 710 w 979"/>
                <a:gd name="T83" fmla="*/ 92 h 574"/>
                <a:gd name="T84" fmla="*/ 733 w 979"/>
                <a:gd name="T85" fmla="*/ 77 h 574"/>
                <a:gd name="T86" fmla="*/ 817 w 979"/>
                <a:gd name="T87" fmla="*/ 92 h 5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79" h="574">
                  <a:moveTo>
                    <a:pt x="817" y="92"/>
                  </a:moveTo>
                  <a:lnTo>
                    <a:pt x="817" y="92"/>
                  </a:lnTo>
                  <a:cubicBezTo>
                    <a:pt x="832" y="115"/>
                    <a:pt x="840" y="145"/>
                    <a:pt x="855" y="168"/>
                  </a:cubicBezTo>
                  <a:cubicBezTo>
                    <a:pt x="886" y="206"/>
                    <a:pt x="947" y="222"/>
                    <a:pt x="962" y="267"/>
                  </a:cubicBezTo>
                  <a:cubicBezTo>
                    <a:pt x="978" y="344"/>
                    <a:pt x="939" y="420"/>
                    <a:pt x="932" y="497"/>
                  </a:cubicBezTo>
                  <a:lnTo>
                    <a:pt x="932" y="497"/>
                  </a:lnTo>
                  <a:cubicBezTo>
                    <a:pt x="748" y="573"/>
                    <a:pt x="748" y="573"/>
                    <a:pt x="748" y="573"/>
                  </a:cubicBezTo>
                  <a:lnTo>
                    <a:pt x="748" y="573"/>
                  </a:lnTo>
                  <a:cubicBezTo>
                    <a:pt x="718" y="550"/>
                    <a:pt x="680" y="520"/>
                    <a:pt x="642" y="504"/>
                  </a:cubicBezTo>
                  <a:cubicBezTo>
                    <a:pt x="626" y="497"/>
                    <a:pt x="611" y="489"/>
                    <a:pt x="603" y="489"/>
                  </a:cubicBezTo>
                  <a:cubicBezTo>
                    <a:pt x="596" y="497"/>
                    <a:pt x="603" y="504"/>
                    <a:pt x="596" y="512"/>
                  </a:cubicBezTo>
                  <a:cubicBezTo>
                    <a:pt x="580" y="512"/>
                    <a:pt x="565" y="512"/>
                    <a:pt x="550" y="512"/>
                  </a:cubicBezTo>
                  <a:cubicBezTo>
                    <a:pt x="535" y="512"/>
                    <a:pt x="527" y="489"/>
                    <a:pt x="512" y="497"/>
                  </a:cubicBezTo>
                  <a:cubicBezTo>
                    <a:pt x="496" y="504"/>
                    <a:pt x="504" y="542"/>
                    <a:pt x="481" y="542"/>
                  </a:cubicBezTo>
                  <a:cubicBezTo>
                    <a:pt x="458" y="535"/>
                    <a:pt x="466" y="489"/>
                    <a:pt x="443" y="481"/>
                  </a:cubicBezTo>
                  <a:cubicBezTo>
                    <a:pt x="420" y="474"/>
                    <a:pt x="397" y="497"/>
                    <a:pt x="374" y="497"/>
                  </a:cubicBezTo>
                  <a:cubicBezTo>
                    <a:pt x="367" y="497"/>
                    <a:pt x="351" y="497"/>
                    <a:pt x="344" y="489"/>
                  </a:cubicBezTo>
                  <a:cubicBezTo>
                    <a:pt x="328" y="481"/>
                    <a:pt x="328" y="466"/>
                    <a:pt x="313" y="466"/>
                  </a:cubicBezTo>
                  <a:cubicBezTo>
                    <a:pt x="290" y="466"/>
                    <a:pt x="260" y="481"/>
                    <a:pt x="237" y="489"/>
                  </a:cubicBezTo>
                  <a:cubicBezTo>
                    <a:pt x="214" y="497"/>
                    <a:pt x="198" y="504"/>
                    <a:pt x="175" y="497"/>
                  </a:cubicBezTo>
                  <a:cubicBezTo>
                    <a:pt x="153" y="497"/>
                    <a:pt x="130" y="489"/>
                    <a:pt x="107" y="481"/>
                  </a:cubicBezTo>
                  <a:cubicBezTo>
                    <a:pt x="99" y="481"/>
                    <a:pt x="92" y="474"/>
                    <a:pt x="76" y="466"/>
                  </a:cubicBezTo>
                  <a:lnTo>
                    <a:pt x="76" y="466"/>
                  </a:lnTo>
                  <a:cubicBezTo>
                    <a:pt x="84" y="443"/>
                    <a:pt x="107" y="420"/>
                    <a:pt x="99" y="390"/>
                  </a:cubicBezTo>
                  <a:cubicBezTo>
                    <a:pt x="92" y="352"/>
                    <a:pt x="53" y="313"/>
                    <a:pt x="38" y="275"/>
                  </a:cubicBezTo>
                  <a:cubicBezTo>
                    <a:pt x="38" y="260"/>
                    <a:pt x="69" y="252"/>
                    <a:pt x="69" y="237"/>
                  </a:cubicBezTo>
                  <a:cubicBezTo>
                    <a:pt x="61" y="222"/>
                    <a:pt x="31" y="214"/>
                    <a:pt x="23" y="191"/>
                  </a:cubicBezTo>
                  <a:cubicBezTo>
                    <a:pt x="15" y="168"/>
                    <a:pt x="31" y="145"/>
                    <a:pt x="31" y="122"/>
                  </a:cubicBezTo>
                  <a:cubicBezTo>
                    <a:pt x="23" y="100"/>
                    <a:pt x="0" y="69"/>
                    <a:pt x="15" y="46"/>
                  </a:cubicBezTo>
                  <a:cubicBezTo>
                    <a:pt x="23" y="31"/>
                    <a:pt x="46" y="23"/>
                    <a:pt x="69" y="15"/>
                  </a:cubicBezTo>
                  <a:lnTo>
                    <a:pt x="69" y="15"/>
                  </a:lnTo>
                  <a:cubicBezTo>
                    <a:pt x="92" y="31"/>
                    <a:pt x="122" y="46"/>
                    <a:pt x="145" y="54"/>
                  </a:cubicBezTo>
                  <a:cubicBezTo>
                    <a:pt x="168" y="61"/>
                    <a:pt x="191" y="69"/>
                    <a:pt x="214" y="61"/>
                  </a:cubicBezTo>
                  <a:cubicBezTo>
                    <a:pt x="244" y="54"/>
                    <a:pt x="267" y="8"/>
                    <a:pt x="306" y="8"/>
                  </a:cubicBezTo>
                  <a:cubicBezTo>
                    <a:pt x="328" y="0"/>
                    <a:pt x="344" y="46"/>
                    <a:pt x="374" y="46"/>
                  </a:cubicBezTo>
                  <a:cubicBezTo>
                    <a:pt x="382" y="46"/>
                    <a:pt x="374" y="15"/>
                    <a:pt x="382" y="8"/>
                  </a:cubicBezTo>
                  <a:cubicBezTo>
                    <a:pt x="382" y="0"/>
                    <a:pt x="397" y="0"/>
                    <a:pt x="405" y="8"/>
                  </a:cubicBezTo>
                  <a:cubicBezTo>
                    <a:pt x="428" y="38"/>
                    <a:pt x="443" y="77"/>
                    <a:pt x="466" y="107"/>
                  </a:cubicBezTo>
                  <a:cubicBezTo>
                    <a:pt x="481" y="122"/>
                    <a:pt x="504" y="145"/>
                    <a:pt x="527" y="145"/>
                  </a:cubicBezTo>
                  <a:cubicBezTo>
                    <a:pt x="550" y="145"/>
                    <a:pt x="573" y="130"/>
                    <a:pt x="588" y="115"/>
                  </a:cubicBezTo>
                  <a:cubicBezTo>
                    <a:pt x="619" y="107"/>
                    <a:pt x="642" y="84"/>
                    <a:pt x="664" y="77"/>
                  </a:cubicBezTo>
                  <a:cubicBezTo>
                    <a:pt x="680" y="77"/>
                    <a:pt x="695" y="92"/>
                    <a:pt x="710" y="92"/>
                  </a:cubicBezTo>
                  <a:cubicBezTo>
                    <a:pt x="718" y="92"/>
                    <a:pt x="725" y="77"/>
                    <a:pt x="733" y="77"/>
                  </a:cubicBezTo>
                  <a:cubicBezTo>
                    <a:pt x="764" y="77"/>
                    <a:pt x="794" y="84"/>
                    <a:pt x="817" y="92"/>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206" name="Freeform 176"/>
            <p:cNvSpPr>
              <a:spLocks noChangeArrowheads="1"/>
            </p:cNvSpPr>
            <p:nvPr/>
          </p:nvSpPr>
          <p:spPr bwMode="auto">
            <a:xfrm>
              <a:off x="4022463" y="5729288"/>
              <a:ext cx="292081" cy="252412"/>
            </a:xfrm>
            <a:custGeom>
              <a:avLst/>
              <a:gdLst>
                <a:gd name="T0" fmla="*/ 0 w 810"/>
                <a:gd name="T1" fmla="*/ 572 h 703"/>
                <a:gd name="T2" fmla="*/ 0 w 810"/>
                <a:gd name="T3" fmla="*/ 572 h 703"/>
                <a:gd name="T4" fmla="*/ 76 w 810"/>
                <a:gd name="T5" fmla="*/ 611 h 703"/>
                <a:gd name="T6" fmla="*/ 145 w 810"/>
                <a:gd name="T7" fmla="*/ 618 h 703"/>
                <a:gd name="T8" fmla="*/ 237 w 810"/>
                <a:gd name="T9" fmla="*/ 565 h 703"/>
                <a:gd name="T10" fmla="*/ 305 w 810"/>
                <a:gd name="T11" fmla="*/ 603 h 703"/>
                <a:gd name="T12" fmla="*/ 313 w 810"/>
                <a:gd name="T13" fmla="*/ 565 h 703"/>
                <a:gd name="T14" fmla="*/ 336 w 810"/>
                <a:gd name="T15" fmla="*/ 565 h 703"/>
                <a:gd name="T16" fmla="*/ 397 w 810"/>
                <a:gd name="T17" fmla="*/ 664 h 703"/>
                <a:gd name="T18" fmla="*/ 458 w 810"/>
                <a:gd name="T19" fmla="*/ 702 h 703"/>
                <a:gd name="T20" fmla="*/ 519 w 810"/>
                <a:gd name="T21" fmla="*/ 672 h 703"/>
                <a:gd name="T22" fmla="*/ 595 w 810"/>
                <a:gd name="T23" fmla="*/ 634 h 703"/>
                <a:gd name="T24" fmla="*/ 641 w 810"/>
                <a:gd name="T25" fmla="*/ 649 h 703"/>
                <a:gd name="T26" fmla="*/ 664 w 810"/>
                <a:gd name="T27" fmla="*/ 634 h 703"/>
                <a:gd name="T28" fmla="*/ 748 w 810"/>
                <a:gd name="T29" fmla="*/ 649 h 703"/>
                <a:gd name="T30" fmla="*/ 748 w 810"/>
                <a:gd name="T31" fmla="*/ 649 h 703"/>
                <a:gd name="T32" fmla="*/ 786 w 810"/>
                <a:gd name="T33" fmla="*/ 572 h 703"/>
                <a:gd name="T34" fmla="*/ 794 w 810"/>
                <a:gd name="T35" fmla="*/ 519 h 703"/>
                <a:gd name="T36" fmla="*/ 779 w 810"/>
                <a:gd name="T37" fmla="*/ 458 h 703"/>
                <a:gd name="T38" fmla="*/ 779 w 810"/>
                <a:gd name="T39" fmla="*/ 458 h 703"/>
                <a:gd name="T40" fmla="*/ 794 w 810"/>
                <a:gd name="T41" fmla="*/ 374 h 703"/>
                <a:gd name="T42" fmla="*/ 809 w 810"/>
                <a:gd name="T43" fmla="*/ 343 h 703"/>
                <a:gd name="T44" fmla="*/ 779 w 810"/>
                <a:gd name="T45" fmla="*/ 236 h 703"/>
                <a:gd name="T46" fmla="*/ 740 w 810"/>
                <a:gd name="T47" fmla="*/ 168 h 703"/>
                <a:gd name="T48" fmla="*/ 740 w 810"/>
                <a:gd name="T49" fmla="*/ 84 h 703"/>
                <a:gd name="T50" fmla="*/ 740 w 810"/>
                <a:gd name="T51" fmla="*/ 84 h 703"/>
                <a:gd name="T52" fmla="*/ 687 w 810"/>
                <a:gd name="T53" fmla="*/ 0 h 703"/>
                <a:gd name="T54" fmla="*/ 687 w 810"/>
                <a:gd name="T55" fmla="*/ 0 h 703"/>
                <a:gd name="T56" fmla="*/ 656 w 810"/>
                <a:gd name="T57" fmla="*/ 39 h 703"/>
                <a:gd name="T58" fmla="*/ 595 w 810"/>
                <a:gd name="T59" fmla="*/ 46 h 703"/>
                <a:gd name="T60" fmla="*/ 557 w 810"/>
                <a:gd name="T61" fmla="*/ 31 h 703"/>
                <a:gd name="T62" fmla="*/ 527 w 810"/>
                <a:gd name="T63" fmla="*/ 39 h 703"/>
                <a:gd name="T64" fmla="*/ 504 w 810"/>
                <a:gd name="T65" fmla="*/ 77 h 703"/>
                <a:gd name="T66" fmla="*/ 458 w 810"/>
                <a:gd name="T67" fmla="*/ 91 h 703"/>
                <a:gd name="T68" fmla="*/ 420 w 810"/>
                <a:gd name="T69" fmla="*/ 54 h 703"/>
                <a:gd name="T70" fmla="*/ 313 w 810"/>
                <a:gd name="T71" fmla="*/ 91 h 703"/>
                <a:gd name="T72" fmla="*/ 313 w 810"/>
                <a:gd name="T73" fmla="*/ 91 h 703"/>
                <a:gd name="T74" fmla="*/ 336 w 810"/>
                <a:gd name="T75" fmla="*/ 137 h 703"/>
                <a:gd name="T76" fmla="*/ 336 w 810"/>
                <a:gd name="T77" fmla="*/ 206 h 703"/>
                <a:gd name="T78" fmla="*/ 305 w 810"/>
                <a:gd name="T79" fmla="*/ 213 h 703"/>
                <a:gd name="T80" fmla="*/ 275 w 810"/>
                <a:gd name="T81" fmla="*/ 290 h 703"/>
                <a:gd name="T82" fmla="*/ 175 w 810"/>
                <a:gd name="T83" fmla="*/ 252 h 703"/>
                <a:gd name="T84" fmla="*/ 145 w 810"/>
                <a:gd name="T85" fmla="*/ 259 h 703"/>
                <a:gd name="T86" fmla="*/ 145 w 810"/>
                <a:gd name="T87" fmla="*/ 313 h 703"/>
                <a:gd name="T88" fmla="*/ 106 w 810"/>
                <a:gd name="T89" fmla="*/ 359 h 703"/>
                <a:gd name="T90" fmla="*/ 106 w 810"/>
                <a:gd name="T91" fmla="*/ 359 h 703"/>
                <a:gd name="T92" fmla="*/ 84 w 810"/>
                <a:gd name="T93" fmla="*/ 412 h 703"/>
                <a:gd name="T94" fmla="*/ 122 w 810"/>
                <a:gd name="T95" fmla="*/ 458 h 703"/>
                <a:gd name="T96" fmla="*/ 99 w 810"/>
                <a:gd name="T97" fmla="*/ 488 h 703"/>
                <a:gd name="T98" fmla="*/ 61 w 810"/>
                <a:gd name="T99" fmla="*/ 488 h 703"/>
                <a:gd name="T100" fmla="*/ 61 w 810"/>
                <a:gd name="T101" fmla="*/ 488 h 703"/>
                <a:gd name="T102" fmla="*/ 53 w 810"/>
                <a:gd name="T103" fmla="*/ 549 h 703"/>
                <a:gd name="T104" fmla="*/ 0 w 810"/>
                <a:gd name="T105" fmla="*/ 572 h 7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10" h="703">
                  <a:moveTo>
                    <a:pt x="0" y="572"/>
                  </a:moveTo>
                  <a:lnTo>
                    <a:pt x="0" y="572"/>
                  </a:lnTo>
                  <a:cubicBezTo>
                    <a:pt x="23" y="588"/>
                    <a:pt x="53" y="603"/>
                    <a:pt x="76" y="611"/>
                  </a:cubicBezTo>
                  <a:cubicBezTo>
                    <a:pt x="99" y="618"/>
                    <a:pt x="122" y="626"/>
                    <a:pt x="145" y="618"/>
                  </a:cubicBezTo>
                  <a:cubicBezTo>
                    <a:pt x="175" y="611"/>
                    <a:pt x="198" y="565"/>
                    <a:pt x="237" y="565"/>
                  </a:cubicBezTo>
                  <a:cubicBezTo>
                    <a:pt x="259" y="557"/>
                    <a:pt x="275" y="603"/>
                    <a:pt x="305" y="603"/>
                  </a:cubicBezTo>
                  <a:cubicBezTo>
                    <a:pt x="313" y="603"/>
                    <a:pt x="305" y="572"/>
                    <a:pt x="313" y="565"/>
                  </a:cubicBezTo>
                  <a:cubicBezTo>
                    <a:pt x="313" y="557"/>
                    <a:pt x="328" y="557"/>
                    <a:pt x="336" y="565"/>
                  </a:cubicBezTo>
                  <a:cubicBezTo>
                    <a:pt x="359" y="595"/>
                    <a:pt x="374" y="634"/>
                    <a:pt x="397" y="664"/>
                  </a:cubicBezTo>
                  <a:cubicBezTo>
                    <a:pt x="412" y="679"/>
                    <a:pt x="435" y="702"/>
                    <a:pt x="458" y="702"/>
                  </a:cubicBezTo>
                  <a:cubicBezTo>
                    <a:pt x="481" y="702"/>
                    <a:pt x="504" y="687"/>
                    <a:pt x="519" y="672"/>
                  </a:cubicBezTo>
                  <a:cubicBezTo>
                    <a:pt x="550" y="664"/>
                    <a:pt x="573" y="641"/>
                    <a:pt x="595" y="634"/>
                  </a:cubicBezTo>
                  <a:cubicBezTo>
                    <a:pt x="611" y="634"/>
                    <a:pt x="626" y="649"/>
                    <a:pt x="641" y="649"/>
                  </a:cubicBezTo>
                  <a:cubicBezTo>
                    <a:pt x="649" y="649"/>
                    <a:pt x="656" y="634"/>
                    <a:pt x="664" y="634"/>
                  </a:cubicBezTo>
                  <a:cubicBezTo>
                    <a:pt x="695" y="634"/>
                    <a:pt x="725" y="641"/>
                    <a:pt x="748" y="649"/>
                  </a:cubicBezTo>
                  <a:lnTo>
                    <a:pt x="748" y="649"/>
                  </a:lnTo>
                  <a:cubicBezTo>
                    <a:pt x="763" y="626"/>
                    <a:pt x="771" y="595"/>
                    <a:pt x="786" y="572"/>
                  </a:cubicBezTo>
                  <a:cubicBezTo>
                    <a:pt x="786" y="557"/>
                    <a:pt x="794" y="534"/>
                    <a:pt x="794" y="519"/>
                  </a:cubicBezTo>
                  <a:cubicBezTo>
                    <a:pt x="794" y="504"/>
                    <a:pt x="786" y="481"/>
                    <a:pt x="779" y="458"/>
                  </a:cubicBezTo>
                  <a:lnTo>
                    <a:pt x="779" y="458"/>
                  </a:lnTo>
                  <a:cubicBezTo>
                    <a:pt x="786" y="435"/>
                    <a:pt x="786" y="405"/>
                    <a:pt x="794" y="374"/>
                  </a:cubicBezTo>
                  <a:cubicBezTo>
                    <a:pt x="794" y="366"/>
                    <a:pt x="809" y="359"/>
                    <a:pt x="809" y="343"/>
                  </a:cubicBezTo>
                  <a:cubicBezTo>
                    <a:pt x="802" y="305"/>
                    <a:pt x="786" y="267"/>
                    <a:pt x="779" y="236"/>
                  </a:cubicBezTo>
                  <a:cubicBezTo>
                    <a:pt x="763" y="206"/>
                    <a:pt x="748" y="191"/>
                    <a:pt x="740" y="168"/>
                  </a:cubicBezTo>
                  <a:cubicBezTo>
                    <a:pt x="733" y="137"/>
                    <a:pt x="740" y="114"/>
                    <a:pt x="740" y="84"/>
                  </a:cubicBezTo>
                  <a:lnTo>
                    <a:pt x="740" y="84"/>
                  </a:lnTo>
                  <a:cubicBezTo>
                    <a:pt x="687" y="0"/>
                    <a:pt x="687" y="0"/>
                    <a:pt x="687" y="0"/>
                  </a:cubicBezTo>
                  <a:lnTo>
                    <a:pt x="687" y="0"/>
                  </a:lnTo>
                  <a:cubicBezTo>
                    <a:pt x="679" y="16"/>
                    <a:pt x="672" y="31"/>
                    <a:pt x="656" y="39"/>
                  </a:cubicBezTo>
                  <a:cubicBezTo>
                    <a:pt x="641" y="46"/>
                    <a:pt x="618" y="46"/>
                    <a:pt x="595" y="46"/>
                  </a:cubicBezTo>
                  <a:cubicBezTo>
                    <a:pt x="580" y="46"/>
                    <a:pt x="573" y="39"/>
                    <a:pt x="557" y="31"/>
                  </a:cubicBezTo>
                  <a:cubicBezTo>
                    <a:pt x="542" y="31"/>
                    <a:pt x="534" y="31"/>
                    <a:pt x="527" y="39"/>
                  </a:cubicBezTo>
                  <a:cubicBezTo>
                    <a:pt x="511" y="46"/>
                    <a:pt x="511" y="69"/>
                    <a:pt x="504" y="77"/>
                  </a:cubicBezTo>
                  <a:cubicBezTo>
                    <a:pt x="488" y="84"/>
                    <a:pt x="473" y="91"/>
                    <a:pt x="458" y="91"/>
                  </a:cubicBezTo>
                  <a:cubicBezTo>
                    <a:pt x="443" y="84"/>
                    <a:pt x="435" y="54"/>
                    <a:pt x="420" y="54"/>
                  </a:cubicBezTo>
                  <a:cubicBezTo>
                    <a:pt x="381" y="54"/>
                    <a:pt x="343" y="77"/>
                    <a:pt x="313" y="91"/>
                  </a:cubicBezTo>
                  <a:lnTo>
                    <a:pt x="313" y="91"/>
                  </a:lnTo>
                  <a:cubicBezTo>
                    <a:pt x="320" y="107"/>
                    <a:pt x="328" y="122"/>
                    <a:pt x="336" y="137"/>
                  </a:cubicBezTo>
                  <a:cubicBezTo>
                    <a:pt x="343" y="160"/>
                    <a:pt x="343" y="183"/>
                    <a:pt x="336" y="206"/>
                  </a:cubicBezTo>
                  <a:cubicBezTo>
                    <a:pt x="328" y="221"/>
                    <a:pt x="305" y="206"/>
                    <a:pt x="305" y="213"/>
                  </a:cubicBezTo>
                  <a:cubicBezTo>
                    <a:pt x="282" y="236"/>
                    <a:pt x="298" y="282"/>
                    <a:pt x="275" y="290"/>
                  </a:cubicBezTo>
                  <a:cubicBezTo>
                    <a:pt x="237" y="297"/>
                    <a:pt x="206" y="259"/>
                    <a:pt x="175" y="252"/>
                  </a:cubicBezTo>
                  <a:cubicBezTo>
                    <a:pt x="160" y="252"/>
                    <a:pt x="152" y="252"/>
                    <a:pt x="145" y="259"/>
                  </a:cubicBezTo>
                  <a:cubicBezTo>
                    <a:pt x="137" y="274"/>
                    <a:pt x="152" y="297"/>
                    <a:pt x="145" y="313"/>
                  </a:cubicBezTo>
                  <a:cubicBezTo>
                    <a:pt x="137" y="336"/>
                    <a:pt x="122" y="343"/>
                    <a:pt x="106" y="359"/>
                  </a:cubicBezTo>
                  <a:lnTo>
                    <a:pt x="106" y="359"/>
                  </a:lnTo>
                  <a:cubicBezTo>
                    <a:pt x="99" y="374"/>
                    <a:pt x="84" y="389"/>
                    <a:pt x="84" y="412"/>
                  </a:cubicBezTo>
                  <a:cubicBezTo>
                    <a:pt x="84" y="427"/>
                    <a:pt x="114" y="435"/>
                    <a:pt x="122" y="458"/>
                  </a:cubicBezTo>
                  <a:cubicBezTo>
                    <a:pt x="122" y="465"/>
                    <a:pt x="114" y="481"/>
                    <a:pt x="99" y="488"/>
                  </a:cubicBezTo>
                  <a:cubicBezTo>
                    <a:pt x="91" y="488"/>
                    <a:pt x="76" y="488"/>
                    <a:pt x="61" y="488"/>
                  </a:cubicBezTo>
                  <a:lnTo>
                    <a:pt x="61" y="488"/>
                  </a:lnTo>
                  <a:cubicBezTo>
                    <a:pt x="53" y="511"/>
                    <a:pt x="61" y="534"/>
                    <a:pt x="53" y="549"/>
                  </a:cubicBezTo>
                  <a:cubicBezTo>
                    <a:pt x="38" y="565"/>
                    <a:pt x="15" y="565"/>
                    <a:pt x="0" y="572"/>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207" name="Freeform 177"/>
            <p:cNvSpPr>
              <a:spLocks noChangeArrowheads="1"/>
            </p:cNvSpPr>
            <p:nvPr/>
          </p:nvSpPr>
          <p:spPr bwMode="auto">
            <a:xfrm>
              <a:off x="4285972" y="5641976"/>
              <a:ext cx="315892" cy="258763"/>
            </a:xfrm>
            <a:custGeom>
              <a:avLst/>
              <a:gdLst>
                <a:gd name="T0" fmla="*/ 642 w 879"/>
                <a:gd name="T1" fmla="*/ 671 h 718"/>
                <a:gd name="T2" fmla="*/ 642 w 879"/>
                <a:gd name="T3" fmla="*/ 671 h 718"/>
                <a:gd name="T4" fmla="*/ 703 w 879"/>
                <a:gd name="T5" fmla="*/ 664 h 718"/>
                <a:gd name="T6" fmla="*/ 718 w 879"/>
                <a:gd name="T7" fmla="*/ 671 h 718"/>
                <a:gd name="T8" fmla="*/ 733 w 879"/>
                <a:gd name="T9" fmla="*/ 656 h 718"/>
                <a:gd name="T10" fmla="*/ 779 w 879"/>
                <a:gd name="T11" fmla="*/ 649 h 718"/>
                <a:gd name="T12" fmla="*/ 779 w 879"/>
                <a:gd name="T13" fmla="*/ 649 h 718"/>
                <a:gd name="T14" fmla="*/ 756 w 879"/>
                <a:gd name="T15" fmla="*/ 580 h 718"/>
                <a:gd name="T16" fmla="*/ 855 w 879"/>
                <a:gd name="T17" fmla="*/ 572 h 718"/>
                <a:gd name="T18" fmla="*/ 878 w 879"/>
                <a:gd name="T19" fmla="*/ 557 h 718"/>
                <a:gd name="T20" fmla="*/ 848 w 879"/>
                <a:gd name="T21" fmla="*/ 496 h 718"/>
                <a:gd name="T22" fmla="*/ 817 w 879"/>
                <a:gd name="T23" fmla="*/ 496 h 718"/>
                <a:gd name="T24" fmla="*/ 802 w 879"/>
                <a:gd name="T25" fmla="*/ 480 h 718"/>
                <a:gd name="T26" fmla="*/ 764 w 879"/>
                <a:gd name="T27" fmla="*/ 480 h 718"/>
                <a:gd name="T28" fmla="*/ 733 w 879"/>
                <a:gd name="T29" fmla="*/ 389 h 718"/>
                <a:gd name="T30" fmla="*/ 726 w 879"/>
                <a:gd name="T31" fmla="*/ 381 h 718"/>
                <a:gd name="T32" fmla="*/ 741 w 879"/>
                <a:gd name="T33" fmla="*/ 343 h 718"/>
                <a:gd name="T34" fmla="*/ 756 w 879"/>
                <a:gd name="T35" fmla="*/ 267 h 718"/>
                <a:gd name="T36" fmla="*/ 733 w 879"/>
                <a:gd name="T37" fmla="*/ 244 h 718"/>
                <a:gd name="T38" fmla="*/ 642 w 879"/>
                <a:gd name="T39" fmla="*/ 145 h 718"/>
                <a:gd name="T40" fmla="*/ 642 w 879"/>
                <a:gd name="T41" fmla="*/ 145 h 718"/>
                <a:gd name="T42" fmla="*/ 580 w 879"/>
                <a:gd name="T43" fmla="*/ 122 h 718"/>
                <a:gd name="T44" fmla="*/ 542 w 879"/>
                <a:gd name="T45" fmla="*/ 8 h 718"/>
                <a:gd name="T46" fmla="*/ 504 w 879"/>
                <a:gd name="T47" fmla="*/ 8 h 718"/>
                <a:gd name="T48" fmla="*/ 504 w 879"/>
                <a:gd name="T49" fmla="*/ 8 h 718"/>
                <a:gd name="T50" fmla="*/ 405 w 879"/>
                <a:gd name="T51" fmla="*/ 61 h 718"/>
                <a:gd name="T52" fmla="*/ 351 w 879"/>
                <a:gd name="T53" fmla="*/ 84 h 718"/>
                <a:gd name="T54" fmla="*/ 290 w 879"/>
                <a:gd name="T55" fmla="*/ 77 h 718"/>
                <a:gd name="T56" fmla="*/ 290 w 879"/>
                <a:gd name="T57" fmla="*/ 153 h 718"/>
                <a:gd name="T58" fmla="*/ 252 w 879"/>
                <a:gd name="T59" fmla="*/ 145 h 718"/>
                <a:gd name="T60" fmla="*/ 229 w 879"/>
                <a:gd name="T61" fmla="*/ 168 h 718"/>
                <a:gd name="T62" fmla="*/ 183 w 879"/>
                <a:gd name="T63" fmla="*/ 161 h 718"/>
                <a:gd name="T64" fmla="*/ 145 w 879"/>
                <a:gd name="T65" fmla="*/ 191 h 718"/>
                <a:gd name="T66" fmla="*/ 92 w 879"/>
                <a:gd name="T67" fmla="*/ 206 h 718"/>
                <a:gd name="T68" fmla="*/ 153 w 879"/>
                <a:gd name="T69" fmla="*/ 267 h 718"/>
                <a:gd name="T70" fmla="*/ 130 w 879"/>
                <a:gd name="T71" fmla="*/ 283 h 718"/>
                <a:gd name="T72" fmla="*/ 130 w 879"/>
                <a:gd name="T73" fmla="*/ 335 h 718"/>
                <a:gd name="T74" fmla="*/ 53 w 879"/>
                <a:gd name="T75" fmla="*/ 321 h 718"/>
                <a:gd name="T76" fmla="*/ 7 w 879"/>
                <a:gd name="T77" fmla="*/ 328 h 718"/>
                <a:gd name="T78" fmla="*/ 7 w 879"/>
                <a:gd name="T79" fmla="*/ 328 h 718"/>
                <a:gd name="T80" fmla="*/ 7 w 879"/>
                <a:gd name="T81" fmla="*/ 412 h 718"/>
                <a:gd name="T82" fmla="*/ 46 w 879"/>
                <a:gd name="T83" fmla="*/ 480 h 718"/>
                <a:gd name="T84" fmla="*/ 76 w 879"/>
                <a:gd name="T85" fmla="*/ 587 h 718"/>
                <a:gd name="T86" fmla="*/ 61 w 879"/>
                <a:gd name="T87" fmla="*/ 618 h 718"/>
                <a:gd name="T88" fmla="*/ 46 w 879"/>
                <a:gd name="T89" fmla="*/ 702 h 718"/>
                <a:gd name="T90" fmla="*/ 46 w 879"/>
                <a:gd name="T91" fmla="*/ 702 h 718"/>
                <a:gd name="T92" fmla="*/ 145 w 879"/>
                <a:gd name="T93" fmla="*/ 702 h 718"/>
                <a:gd name="T94" fmla="*/ 206 w 879"/>
                <a:gd name="T95" fmla="*/ 709 h 718"/>
                <a:gd name="T96" fmla="*/ 252 w 879"/>
                <a:gd name="T97" fmla="*/ 656 h 718"/>
                <a:gd name="T98" fmla="*/ 313 w 879"/>
                <a:gd name="T99" fmla="*/ 679 h 718"/>
                <a:gd name="T100" fmla="*/ 390 w 879"/>
                <a:gd name="T101" fmla="*/ 679 h 718"/>
                <a:gd name="T102" fmla="*/ 382 w 879"/>
                <a:gd name="T103" fmla="*/ 664 h 718"/>
                <a:gd name="T104" fmla="*/ 443 w 879"/>
                <a:gd name="T105" fmla="*/ 679 h 718"/>
                <a:gd name="T106" fmla="*/ 504 w 879"/>
                <a:gd name="T107" fmla="*/ 633 h 718"/>
                <a:gd name="T108" fmla="*/ 573 w 879"/>
                <a:gd name="T109" fmla="*/ 618 h 718"/>
                <a:gd name="T110" fmla="*/ 619 w 879"/>
                <a:gd name="T111" fmla="*/ 626 h 718"/>
                <a:gd name="T112" fmla="*/ 642 w 879"/>
                <a:gd name="T113" fmla="*/ 671 h 7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79" h="718">
                  <a:moveTo>
                    <a:pt x="642" y="671"/>
                  </a:moveTo>
                  <a:lnTo>
                    <a:pt x="642" y="671"/>
                  </a:lnTo>
                  <a:cubicBezTo>
                    <a:pt x="664" y="664"/>
                    <a:pt x="680" y="656"/>
                    <a:pt x="703" y="664"/>
                  </a:cubicBezTo>
                  <a:cubicBezTo>
                    <a:pt x="710" y="664"/>
                    <a:pt x="710" y="679"/>
                    <a:pt x="718" y="671"/>
                  </a:cubicBezTo>
                  <a:cubicBezTo>
                    <a:pt x="726" y="671"/>
                    <a:pt x="726" y="656"/>
                    <a:pt x="733" y="656"/>
                  </a:cubicBezTo>
                  <a:cubicBezTo>
                    <a:pt x="748" y="649"/>
                    <a:pt x="764" y="649"/>
                    <a:pt x="779" y="649"/>
                  </a:cubicBezTo>
                  <a:lnTo>
                    <a:pt x="779" y="649"/>
                  </a:lnTo>
                  <a:cubicBezTo>
                    <a:pt x="771" y="626"/>
                    <a:pt x="741" y="595"/>
                    <a:pt x="756" y="580"/>
                  </a:cubicBezTo>
                  <a:cubicBezTo>
                    <a:pt x="787" y="557"/>
                    <a:pt x="825" y="580"/>
                    <a:pt x="855" y="572"/>
                  </a:cubicBezTo>
                  <a:cubicBezTo>
                    <a:pt x="871" y="572"/>
                    <a:pt x="878" y="564"/>
                    <a:pt x="878" y="557"/>
                  </a:cubicBezTo>
                  <a:cubicBezTo>
                    <a:pt x="878" y="534"/>
                    <a:pt x="863" y="511"/>
                    <a:pt x="848" y="496"/>
                  </a:cubicBezTo>
                  <a:cubicBezTo>
                    <a:pt x="840" y="488"/>
                    <a:pt x="825" y="503"/>
                    <a:pt x="817" y="496"/>
                  </a:cubicBezTo>
                  <a:cubicBezTo>
                    <a:pt x="809" y="496"/>
                    <a:pt x="809" y="480"/>
                    <a:pt x="802" y="480"/>
                  </a:cubicBezTo>
                  <a:cubicBezTo>
                    <a:pt x="787" y="473"/>
                    <a:pt x="771" y="488"/>
                    <a:pt x="764" y="480"/>
                  </a:cubicBezTo>
                  <a:cubicBezTo>
                    <a:pt x="748" y="457"/>
                    <a:pt x="748" y="419"/>
                    <a:pt x="733" y="389"/>
                  </a:cubicBezTo>
                  <a:lnTo>
                    <a:pt x="726" y="381"/>
                  </a:lnTo>
                  <a:cubicBezTo>
                    <a:pt x="726" y="366"/>
                    <a:pt x="733" y="358"/>
                    <a:pt x="741" y="343"/>
                  </a:cubicBezTo>
                  <a:cubicBezTo>
                    <a:pt x="748" y="321"/>
                    <a:pt x="756" y="290"/>
                    <a:pt x="756" y="267"/>
                  </a:cubicBezTo>
                  <a:cubicBezTo>
                    <a:pt x="756" y="252"/>
                    <a:pt x="741" y="252"/>
                    <a:pt x="733" y="244"/>
                  </a:cubicBezTo>
                  <a:cubicBezTo>
                    <a:pt x="703" y="214"/>
                    <a:pt x="672" y="176"/>
                    <a:pt x="642" y="145"/>
                  </a:cubicBezTo>
                  <a:lnTo>
                    <a:pt x="642" y="145"/>
                  </a:lnTo>
                  <a:cubicBezTo>
                    <a:pt x="619" y="138"/>
                    <a:pt x="596" y="138"/>
                    <a:pt x="580" y="122"/>
                  </a:cubicBezTo>
                  <a:cubicBezTo>
                    <a:pt x="557" y="92"/>
                    <a:pt x="565" y="38"/>
                    <a:pt x="542" y="8"/>
                  </a:cubicBezTo>
                  <a:cubicBezTo>
                    <a:pt x="534" y="0"/>
                    <a:pt x="512" y="8"/>
                    <a:pt x="504" y="8"/>
                  </a:cubicBezTo>
                  <a:lnTo>
                    <a:pt x="504" y="8"/>
                  </a:lnTo>
                  <a:cubicBezTo>
                    <a:pt x="473" y="31"/>
                    <a:pt x="443" y="46"/>
                    <a:pt x="405" y="61"/>
                  </a:cubicBezTo>
                  <a:cubicBezTo>
                    <a:pt x="390" y="77"/>
                    <a:pt x="374" y="84"/>
                    <a:pt x="351" y="84"/>
                  </a:cubicBezTo>
                  <a:cubicBezTo>
                    <a:pt x="328" y="92"/>
                    <a:pt x="305" y="69"/>
                    <a:pt x="290" y="77"/>
                  </a:cubicBezTo>
                  <a:cubicBezTo>
                    <a:pt x="275" y="100"/>
                    <a:pt x="298" y="130"/>
                    <a:pt x="290" y="153"/>
                  </a:cubicBezTo>
                  <a:cubicBezTo>
                    <a:pt x="282" y="161"/>
                    <a:pt x="259" y="145"/>
                    <a:pt x="252" y="145"/>
                  </a:cubicBezTo>
                  <a:cubicBezTo>
                    <a:pt x="237" y="153"/>
                    <a:pt x="237" y="168"/>
                    <a:pt x="229" y="168"/>
                  </a:cubicBezTo>
                  <a:cubicBezTo>
                    <a:pt x="214" y="168"/>
                    <a:pt x="198" y="161"/>
                    <a:pt x="183" y="161"/>
                  </a:cubicBezTo>
                  <a:cubicBezTo>
                    <a:pt x="168" y="168"/>
                    <a:pt x="160" y="183"/>
                    <a:pt x="145" y="191"/>
                  </a:cubicBezTo>
                  <a:cubicBezTo>
                    <a:pt x="130" y="199"/>
                    <a:pt x="92" y="191"/>
                    <a:pt x="92" y="206"/>
                  </a:cubicBezTo>
                  <a:cubicBezTo>
                    <a:pt x="99" y="237"/>
                    <a:pt x="145" y="237"/>
                    <a:pt x="153" y="267"/>
                  </a:cubicBezTo>
                  <a:cubicBezTo>
                    <a:pt x="160" y="275"/>
                    <a:pt x="137" y="275"/>
                    <a:pt x="130" y="283"/>
                  </a:cubicBezTo>
                  <a:cubicBezTo>
                    <a:pt x="122" y="298"/>
                    <a:pt x="145" y="328"/>
                    <a:pt x="130" y="335"/>
                  </a:cubicBezTo>
                  <a:cubicBezTo>
                    <a:pt x="107" y="343"/>
                    <a:pt x="76" y="321"/>
                    <a:pt x="53" y="321"/>
                  </a:cubicBezTo>
                  <a:cubicBezTo>
                    <a:pt x="38" y="321"/>
                    <a:pt x="23" y="328"/>
                    <a:pt x="7" y="328"/>
                  </a:cubicBezTo>
                  <a:lnTo>
                    <a:pt x="7" y="328"/>
                  </a:lnTo>
                  <a:cubicBezTo>
                    <a:pt x="7" y="358"/>
                    <a:pt x="0" y="381"/>
                    <a:pt x="7" y="412"/>
                  </a:cubicBezTo>
                  <a:cubicBezTo>
                    <a:pt x="15" y="435"/>
                    <a:pt x="30" y="450"/>
                    <a:pt x="46" y="480"/>
                  </a:cubicBezTo>
                  <a:cubicBezTo>
                    <a:pt x="53" y="511"/>
                    <a:pt x="69" y="549"/>
                    <a:pt x="76" y="587"/>
                  </a:cubicBezTo>
                  <a:cubicBezTo>
                    <a:pt x="76" y="603"/>
                    <a:pt x="61" y="610"/>
                    <a:pt x="61" y="618"/>
                  </a:cubicBezTo>
                  <a:cubicBezTo>
                    <a:pt x="53" y="649"/>
                    <a:pt x="53" y="679"/>
                    <a:pt x="46" y="702"/>
                  </a:cubicBezTo>
                  <a:lnTo>
                    <a:pt x="46" y="702"/>
                  </a:lnTo>
                  <a:cubicBezTo>
                    <a:pt x="76" y="702"/>
                    <a:pt x="115" y="694"/>
                    <a:pt x="145" y="702"/>
                  </a:cubicBezTo>
                  <a:cubicBezTo>
                    <a:pt x="168" y="702"/>
                    <a:pt x="183" y="717"/>
                    <a:pt x="206" y="709"/>
                  </a:cubicBezTo>
                  <a:cubicBezTo>
                    <a:pt x="229" y="702"/>
                    <a:pt x="229" y="664"/>
                    <a:pt x="252" y="656"/>
                  </a:cubicBezTo>
                  <a:cubicBezTo>
                    <a:pt x="275" y="649"/>
                    <a:pt x="298" y="671"/>
                    <a:pt x="313" y="679"/>
                  </a:cubicBezTo>
                  <a:cubicBezTo>
                    <a:pt x="344" y="679"/>
                    <a:pt x="367" y="687"/>
                    <a:pt x="390" y="679"/>
                  </a:cubicBezTo>
                  <a:cubicBezTo>
                    <a:pt x="397" y="679"/>
                    <a:pt x="382" y="671"/>
                    <a:pt x="382" y="664"/>
                  </a:cubicBezTo>
                  <a:cubicBezTo>
                    <a:pt x="382" y="664"/>
                    <a:pt x="435" y="679"/>
                    <a:pt x="443" y="679"/>
                  </a:cubicBezTo>
                  <a:lnTo>
                    <a:pt x="504" y="633"/>
                  </a:lnTo>
                  <a:cubicBezTo>
                    <a:pt x="527" y="626"/>
                    <a:pt x="550" y="626"/>
                    <a:pt x="573" y="618"/>
                  </a:cubicBezTo>
                  <a:cubicBezTo>
                    <a:pt x="588" y="618"/>
                    <a:pt x="603" y="610"/>
                    <a:pt x="619" y="626"/>
                  </a:cubicBezTo>
                  <a:cubicBezTo>
                    <a:pt x="634" y="633"/>
                    <a:pt x="634" y="656"/>
                    <a:pt x="642" y="671"/>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208" name="Freeform 178"/>
            <p:cNvSpPr>
              <a:spLocks noChangeArrowheads="1"/>
            </p:cNvSpPr>
            <p:nvPr/>
          </p:nvSpPr>
          <p:spPr bwMode="auto">
            <a:xfrm>
              <a:off x="4624087" y="5894389"/>
              <a:ext cx="122229" cy="96837"/>
            </a:xfrm>
            <a:custGeom>
              <a:avLst/>
              <a:gdLst>
                <a:gd name="T0" fmla="*/ 62 w 338"/>
                <a:gd name="T1" fmla="*/ 267 h 268"/>
                <a:gd name="T2" fmla="*/ 62 w 338"/>
                <a:gd name="T3" fmla="*/ 267 h 268"/>
                <a:gd name="T4" fmla="*/ 23 w 338"/>
                <a:gd name="T5" fmla="*/ 191 h 268"/>
                <a:gd name="T6" fmla="*/ 0 w 338"/>
                <a:gd name="T7" fmla="*/ 176 h 268"/>
                <a:gd name="T8" fmla="*/ 23 w 338"/>
                <a:gd name="T9" fmla="*/ 91 h 268"/>
                <a:gd name="T10" fmla="*/ 8 w 338"/>
                <a:gd name="T11" fmla="*/ 69 h 268"/>
                <a:gd name="T12" fmla="*/ 8 w 338"/>
                <a:gd name="T13" fmla="*/ 46 h 268"/>
                <a:gd name="T14" fmla="*/ 39 w 338"/>
                <a:gd name="T15" fmla="*/ 23 h 268"/>
                <a:gd name="T16" fmla="*/ 39 w 338"/>
                <a:gd name="T17" fmla="*/ 23 h 268"/>
                <a:gd name="T18" fmla="*/ 84 w 338"/>
                <a:gd name="T19" fmla="*/ 0 h 268"/>
                <a:gd name="T20" fmla="*/ 153 w 338"/>
                <a:gd name="T21" fmla="*/ 0 h 268"/>
                <a:gd name="T22" fmla="*/ 222 w 338"/>
                <a:gd name="T23" fmla="*/ 23 h 268"/>
                <a:gd name="T24" fmla="*/ 245 w 338"/>
                <a:gd name="T25" fmla="*/ 61 h 268"/>
                <a:gd name="T26" fmla="*/ 275 w 338"/>
                <a:gd name="T27" fmla="*/ 23 h 268"/>
                <a:gd name="T28" fmla="*/ 337 w 338"/>
                <a:gd name="T29" fmla="*/ 23 h 268"/>
                <a:gd name="T30" fmla="*/ 337 w 338"/>
                <a:gd name="T31" fmla="*/ 23 h 268"/>
                <a:gd name="T32" fmla="*/ 337 w 338"/>
                <a:gd name="T33" fmla="*/ 46 h 268"/>
                <a:gd name="T34" fmla="*/ 275 w 338"/>
                <a:gd name="T35" fmla="*/ 137 h 268"/>
                <a:gd name="T36" fmla="*/ 222 w 338"/>
                <a:gd name="T37" fmla="*/ 168 h 268"/>
                <a:gd name="T38" fmla="*/ 199 w 338"/>
                <a:gd name="T39" fmla="*/ 176 h 268"/>
                <a:gd name="T40" fmla="*/ 145 w 338"/>
                <a:gd name="T41" fmla="*/ 206 h 268"/>
                <a:gd name="T42" fmla="*/ 62 w 338"/>
                <a:gd name="T43" fmla="*/ 267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38" h="268">
                  <a:moveTo>
                    <a:pt x="62" y="267"/>
                  </a:moveTo>
                  <a:lnTo>
                    <a:pt x="62" y="267"/>
                  </a:lnTo>
                  <a:cubicBezTo>
                    <a:pt x="46" y="244"/>
                    <a:pt x="39" y="214"/>
                    <a:pt x="23" y="191"/>
                  </a:cubicBezTo>
                  <a:cubicBezTo>
                    <a:pt x="23" y="183"/>
                    <a:pt x="0" y="183"/>
                    <a:pt x="0" y="176"/>
                  </a:cubicBezTo>
                  <a:cubicBezTo>
                    <a:pt x="0" y="145"/>
                    <a:pt x="16" y="122"/>
                    <a:pt x="23" y="91"/>
                  </a:cubicBezTo>
                  <a:cubicBezTo>
                    <a:pt x="23" y="84"/>
                    <a:pt x="8" y="76"/>
                    <a:pt x="8" y="69"/>
                  </a:cubicBezTo>
                  <a:cubicBezTo>
                    <a:pt x="8" y="61"/>
                    <a:pt x="0" y="53"/>
                    <a:pt x="8" y="46"/>
                  </a:cubicBezTo>
                  <a:cubicBezTo>
                    <a:pt x="16" y="38"/>
                    <a:pt x="23" y="30"/>
                    <a:pt x="39" y="23"/>
                  </a:cubicBezTo>
                  <a:lnTo>
                    <a:pt x="39" y="23"/>
                  </a:lnTo>
                  <a:cubicBezTo>
                    <a:pt x="54" y="15"/>
                    <a:pt x="69" y="0"/>
                    <a:pt x="84" y="0"/>
                  </a:cubicBezTo>
                  <a:cubicBezTo>
                    <a:pt x="107" y="0"/>
                    <a:pt x="130" y="0"/>
                    <a:pt x="153" y="0"/>
                  </a:cubicBezTo>
                  <a:cubicBezTo>
                    <a:pt x="176" y="7"/>
                    <a:pt x="207" y="7"/>
                    <a:pt x="222" y="23"/>
                  </a:cubicBezTo>
                  <a:cubicBezTo>
                    <a:pt x="237" y="30"/>
                    <a:pt x="229" y="61"/>
                    <a:pt x="245" y="61"/>
                  </a:cubicBezTo>
                  <a:cubicBezTo>
                    <a:pt x="260" y="61"/>
                    <a:pt x="260" y="30"/>
                    <a:pt x="275" y="23"/>
                  </a:cubicBezTo>
                  <a:cubicBezTo>
                    <a:pt x="298" y="15"/>
                    <a:pt x="314" y="23"/>
                    <a:pt x="337" y="23"/>
                  </a:cubicBezTo>
                  <a:lnTo>
                    <a:pt x="337" y="23"/>
                  </a:lnTo>
                  <a:cubicBezTo>
                    <a:pt x="337" y="30"/>
                    <a:pt x="337" y="38"/>
                    <a:pt x="337" y="46"/>
                  </a:cubicBezTo>
                  <a:cubicBezTo>
                    <a:pt x="337" y="69"/>
                    <a:pt x="291" y="122"/>
                    <a:pt x="275" y="137"/>
                  </a:cubicBezTo>
                  <a:cubicBezTo>
                    <a:pt x="260" y="153"/>
                    <a:pt x="237" y="160"/>
                    <a:pt x="222" y="168"/>
                  </a:cubicBezTo>
                  <a:cubicBezTo>
                    <a:pt x="214" y="176"/>
                    <a:pt x="207" y="176"/>
                    <a:pt x="199" y="176"/>
                  </a:cubicBezTo>
                  <a:cubicBezTo>
                    <a:pt x="176" y="183"/>
                    <a:pt x="161" y="199"/>
                    <a:pt x="145" y="206"/>
                  </a:cubicBezTo>
                  <a:cubicBezTo>
                    <a:pt x="107" y="229"/>
                    <a:pt x="84" y="244"/>
                    <a:pt x="62" y="267"/>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209" name="Freeform 179"/>
            <p:cNvSpPr>
              <a:spLocks noChangeArrowheads="1"/>
            </p:cNvSpPr>
            <p:nvPr/>
          </p:nvSpPr>
          <p:spPr bwMode="auto">
            <a:xfrm>
              <a:off x="4517731" y="5630863"/>
              <a:ext cx="228585" cy="285750"/>
            </a:xfrm>
            <a:custGeom>
              <a:avLst/>
              <a:gdLst>
                <a:gd name="T0" fmla="*/ 137 w 635"/>
                <a:gd name="T1" fmla="*/ 679 h 794"/>
                <a:gd name="T2" fmla="*/ 137 w 635"/>
                <a:gd name="T3" fmla="*/ 679 h 794"/>
                <a:gd name="T4" fmla="*/ 145 w 635"/>
                <a:gd name="T5" fmla="*/ 717 h 794"/>
                <a:gd name="T6" fmla="*/ 175 w 635"/>
                <a:gd name="T7" fmla="*/ 747 h 794"/>
                <a:gd name="T8" fmla="*/ 198 w 635"/>
                <a:gd name="T9" fmla="*/ 724 h 794"/>
                <a:gd name="T10" fmla="*/ 206 w 635"/>
                <a:gd name="T11" fmla="*/ 755 h 794"/>
                <a:gd name="T12" fmla="*/ 236 w 635"/>
                <a:gd name="T13" fmla="*/ 732 h 794"/>
                <a:gd name="T14" fmla="*/ 259 w 635"/>
                <a:gd name="T15" fmla="*/ 747 h 794"/>
                <a:gd name="T16" fmla="*/ 297 w 635"/>
                <a:gd name="T17" fmla="*/ 732 h 794"/>
                <a:gd name="T18" fmla="*/ 336 w 635"/>
                <a:gd name="T19" fmla="*/ 755 h 794"/>
                <a:gd name="T20" fmla="*/ 336 w 635"/>
                <a:gd name="T21" fmla="*/ 755 h 794"/>
                <a:gd name="T22" fmla="*/ 381 w 635"/>
                <a:gd name="T23" fmla="*/ 732 h 794"/>
                <a:gd name="T24" fmla="*/ 450 w 635"/>
                <a:gd name="T25" fmla="*/ 732 h 794"/>
                <a:gd name="T26" fmla="*/ 519 w 635"/>
                <a:gd name="T27" fmla="*/ 755 h 794"/>
                <a:gd name="T28" fmla="*/ 542 w 635"/>
                <a:gd name="T29" fmla="*/ 793 h 794"/>
                <a:gd name="T30" fmla="*/ 572 w 635"/>
                <a:gd name="T31" fmla="*/ 755 h 794"/>
                <a:gd name="T32" fmla="*/ 634 w 635"/>
                <a:gd name="T33" fmla="*/ 755 h 794"/>
                <a:gd name="T34" fmla="*/ 634 w 635"/>
                <a:gd name="T35" fmla="*/ 755 h 794"/>
                <a:gd name="T36" fmla="*/ 618 w 635"/>
                <a:gd name="T37" fmla="*/ 686 h 794"/>
                <a:gd name="T38" fmla="*/ 603 w 635"/>
                <a:gd name="T39" fmla="*/ 625 h 794"/>
                <a:gd name="T40" fmla="*/ 488 w 635"/>
                <a:gd name="T41" fmla="*/ 541 h 794"/>
                <a:gd name="T42" fmla="*/ 542 w 635"/>
                <a:gd name="T43" fmla="*/ 701 h 794"/>
                <a:gd name="T44" fmla="*/ 504 w 635"/>
                <a:gd name="T45" fmla="*/ 633 h 794"/>
                <a:gd name="T46" fmla="*/ 435 w 635"/>
                <a:gd name="T47" fmla="*/ 571 h 794"/>
                <a:gd name="T48" fmla="*/ 359 w 635"/>
                <a:gd name="T49" fmla="*/ 404 h 794"/>
                <a:gd name="T50" fmla="*/ 274 w 635"/>
                <a:gd name="T51" fmla="*/ 252 h 794"/>
                <a:gd name="T52" fmla="*/ 183 w 635"/>
                <a:gd name="T53" fmla="*/ 84 h 794"/>
                <a:gd name="T54" fmla="*/ 167 w 635"/>
                <a:gd name="T55" fmla="*/ 0 h 794"/>
                <a:gd name="T56" fmla="*/ 167 w 635"/>
                <a:gd name="T57" fmla="*/ 0 h 794"/>
                <a:gd name="T58" fmla="*/ 114 w 635"/>
                <a:gd name="T59" fmla="*/ 38 h 794"/>
                <a:gd name="T60" fmla="*/ 53 w 635"/>
                <a:gd name="T61" fmla="*/ 99 h 794"/>
                <a:gd name="T62" fmla="*/ 0 w 635"/>
                <a:gd name="T63" fmla="*/ 175 h 794"/>
                <a:gd name="T64" fmla="*/ 0 w 635"/>
                <a:gd name="T65" fmla="*/ 175 h 794"/>
                <a:gd name="T66" fmla="*/ 91 w 635"/>
                <a:gd name="T67" fmla="*/ 274 h 794"/>
                <a:gd name="T68" fmla="*/ 114 w 635"/>
                <a:gd name="T69" fmla="*/ 297 h 794"/>
                <a:gd name="T70" fmla="*/ 99 w 635"/>
                <a:gd name="T71" fmla="*/ 373 h 794"/>
                <a:gd name="T72" fmla="*/ 84 w 635"/>
                <a:gd name="T73" fmla="*/ 411 h 794"/>
                <a:gd name="T74" fmla="*/ 91 w 635"/>
                <a:gd name="T75" fmla="*/ 419 h 794"/>
                <a:gd name="T76" fmla="*/ 122 w 635"/>
                <a:gd name="T77" fmla="*/ 510 h 794"/>
                <a:gd name="T78" fmla="*/ 160 w 635"/>
                <a:gd name="T79" fmla="*/ 510 h 794"/>
                <a:gd name="T80" fmla="*/ 175 w 635"/>
                <a:gd name="T81" fmla="*/ 526 h 794"/>
                <a:gd name="T82" fmla="*/ 206 w 635"/>
                <a:gd name="T83" fmla="*/ 526 h 794"/>
                <a:gd name="T84" fmla="*/ 236 w 635"/>
                <a:gd name="T85" fmla="*/ 587 h 794"/>
                <a:gd name="T86" fmla="*/ 213 w 635"/>
                <a:gd name="T87" fmla="*/ 602 h 794"/>
                <a:gd name="T88" fmla="*/ 114 w 635"/>
                <a:gd name="T89" fmla="*/ 610 h 794"/>
                <a:gd name="T90" fmla="*/ 137 w 635"/>
                <a:gd name="T91" fmla="*/ 679 h 7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35" h="794">
                  <a:moveTo>
                    <a:pt x="137" y="679"/>
                  </a:moveTo>
                  <a:lnTo>
                    <a:pt x="137" y="679"/>
                  </a:lnTo>
                  <a:cubicBezTo>
                    <a:pt x="137" y="686"/>
                    <a:pt x="137" y="701"/>
                    <a:pt x="145" y="717"/>
                  </a:cubicBezTo>
                  <a:cubicBezTo>
                    <a:pt x="152" y="732"/>
                    <a:pt x="160" y="747"/>
                    <a:pt x="175" y="747"/>
                  </a:cubicBezTo>
                  <a:cubicBezTo>
                    <a:pt x="183" y="747"/>
                    <a:pt x="190" y="732"/>
                    <a:pt x="198" y="724"/>
                  </a:cubicBezTo>
                  <a:cubicBezTo>
                    <a:pt x="198" y="724"/>
                    <a:pt x="198" y="755"/>
                    <a:pt x="206" y="755"/>
                  </a:cubicBezTo>
                  <a:cubicBezTo>
                    <a:pt x="206" y="747"/>
                    <a:pt x="236" y="732"/>
                    <a:pt x="236" y="732"/>
                  </a:cubicBezTo>
                  <a:cubicBezTo>
                    <a:pt x="244" y="739"/>
                    <a:pt x="252" y="747"/>
                    <a:pt x="259" y="747"/>
                  </a:cubicBezTo>
                  <a:cubicBezTo>
                    <a:pt x="274" y="747"/>
                    <a:pt x="290" y="724"/>
                    <a:pt x="297" y="732"/>
                  </a:cubicBezTo>
                  <a:cubicBezTo>
                    <a:pt x="313" y="732"/>
                    <a:pt x="320" y="747"/>
                    <a:pt x="336" y="755"/>
                  </a:cubicBezTo>
                  <a:lnTo>
                    <a:pt x="336" y="755"/>
                  </a:lnTo>
                  <a:cubicBezTo>
                    <a:pt x="351" y="747"/>
                    <a:pt x="366" y="732"/>
                    <a:pt x="381" y="732"/>
                  </a:cubicBezTo>
                  <a:cubicBezTo>
                    <a:pt x="404" y="732"/>
                    <a:pt x="427" y="732"/>
                    <a:pt x="450" y="732"/>
                  </a:cubicBezTo>
                  <a:cubicBezTo>
                    <a:pt x="473" y="739"/>
                    <a:pt x="504" y="739"/>
                    <a:pt x="519" y="755"/>
                  </a:cubicBezTo>
                  <a:cubicBezTo>
                    <a:pt x="534" y="762"/>
                    <a:pt x="526" y="793"/>
                    <a:pt x="542" y="793"/>
                  </a:cubicBezTo>
                  <a:cubicBezTo>
                    <a:pt x="557" y="793"/>
                    <a:pt x="557" y="762"/>
                    <a:pt x="572" y="755"/>
                  </a:cubicBezTo>
                  <a:cubicBezTo>
                    <a:pt x="595" y="747"/>
                    <a:pt x="611" y="755"/>
                    <a:pt x="634" y="755"/>
                  </a:cubicBezTo>
                  <a:lnTo>
                    <a:pt x="634" y="755"/>
                  </a:lnTo>
                  <a:cubicBezTo>
                    <a:pt x="626" y="732"/>
                    <a:pt x="618" y="709"/>
                    <a:pt x="618" y="686"/>
                  </a:cubicBezTo>
                  <a:cubicBezTo>
                    <a:pt x="618" y="663"/>
                    <a:pt x="603" y="648"/>
                    <a:pt x="603" y="625"/>
                  </a:cubicBezTo>
                  <a:cubicBezTo>
                    <a:pt x="588" y="564"/>
                    <a:pt x="542" y="541"/>
                    <a:pt x="488" y="541"/>
                  </a:cubicBezTo>
                  <a:cubicBezTo>
                    <a:pt x="488" y="602"/>
                    <a:pt x="549" y="640"/>
                    <a:pt x="542" y="701"/>
                  </a:cubicBezTo>
                  <a:cubicBezTo>
                    <a:pt x="526" y="686"/>
                    <a:pt x="519" y="656"/>
                    <a:pt x="504" y="633"/>
                  </a:cubicBezTo>
                  <a:cubicBezTo>
                    <a:pt x="473" y="610"/>
                    <a:pt x="450" y="610"/>
                    <a:pt x="435" y="571"/>
                  </a:cubicBezTo>
                  <a:cubicBezTo>
                    <a:pt x="412" y="503"/>
                    <a:pt x="442" y="449"/>
                    <a:pt x="359" y="404"/>
                  </a:cubicBezTo>
                  <a:cubicBezTo>
                    <a:pt x="297" y="365"/>
                    <a:pt x="320" y="297"/>
                    <a:pt x="274" y="252"/>
                  </a:cubicBezTo>
                  <a:cubicBezTo>
                    <a:pt x="206" y="191"/>
                    <a:pt x="137" y="206"/>
                    <a:pt x="183" y="84"/>
                  </a:cubicBezTo>
                  <a:cubicBezTo>
                    <a:pt x="229" y="38"/>
                    <a:pt x="198" y="15"/>
                    <a:pt x="167" y="0"/>
                  </a:cubicBezTo>
                  <a:lnTo>
                    <a:pt x="167" y="0"/>
                  </a:lnTo>
                  <a:cubicBezTo>
                    <a:pt x="137" y="30"/>
                    <a:pt x="145" y="15"/>
                    <a:pt x="114" y="38"/>
                  </a:cubicBezTo>
                  <a:cubicBezTo>
                    <a:pt x="91" y="61"/>
                    <a:pt x="68" y="76"/>
                    <a:pt x="53" y="99"/>
                  </a:cubicBezTo>
                  <a:cubicBezTo>
                    <a:pt x="30" y="122"/>
                    <a:pt x="15" y="152"/>
                    <a:pt x="0" y="175"/>
                  </a:cubicBezTo>
                  <a:lnTo>
                    <a:pt x="0" y="175"/>
                  </a:lnTo>
                  <a:cubicBezTo>
                    <a:pt x="30" y="206"/>
                    <a:pt x="61" y="244"/>
                    <a:pt x="91" y="274"/>
                  </a:cubicBezTo>
                  <a:cubicBezTo>
                    <a:pt x="99" y="282"/>
                    <a:pt x="114" y="282"/>
                    <a:pt x="114" y="297"/>
                  </a:cubicBezTo>
                  <a:cubicBezTo>
                    <a:pt x="114" y="320"/>
                    <a:pt x="106" y="351"/>
                    <a:pt x="99" y="373"/>
                  </a:cubicBezTo>
                  <a:cubicBezTo>
                    <a:pt x="91" y="388"/>
                    <a:pt x="84" y="396"/>
                    <a:pt x="84" y="411"/>
                  </a:cubicBezTo>
                  <a:lnTo>
                    <a:pt x="91" y="419"/>
                  </a:lnTo>
                  <a:cubicBezTo>
                    <a:pt x="106" y="449"/>
                    <a:pt x="106" y="487"/>
                    <a:pt x="122" y="510"/>
                  </a:cubicBezTo>
                  <a:cubicBezTo>
                    <a:pt x="129" y="518"/>
                    <a:pt x="145" y="503"/>
                    <a:pt x="160" y="510"/>
                  </a:cubicBezTo>
                  <a:cubicBezTo>
                    <a:pt x="167" y="510"/>
                    <a:pt x="167" y="526"/>
                    <a:pt x="175" y="526"/>
                  </a:cubicBezTo>
                  <a:cubicBezTo>
                    <a:pt x="183" y="533"/>
                    <a:pt x="198" y="518"/>
                    <a:pt x="206" y="526"/>
                  </a:cubicBezTo>
                  <a:cubicBezTo>
                    <a:pt x="221" y="541"/>
                    <a:pt x="236" y="564"/>
                    <a:pt x="236" y="587"/>
                  </a:cubicBezTo>
                  <a:cubicBezTo>
                    <a:pt x="236" y="594"/>
                    <a:pt x="229" y="602"/>
                    <a:pt x="213" y="602"/>
                  </a:cubicBezTo>
                  <a:cubicBezTo>
                    <a:pt x="183" y="610"/>
                    <a:pt x="145" y="587"/>
                    <a:pt x="114" y="610"/>
                  </a:cubicBezTo>
                  <a:cubicBezTo>
                    <a:pt x="99" y="625"/>
                    <a:pt x="129" y="656"/>
                    <a:pt x="137" y="679"/>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210" name="Freeform 180"/>
            <p:cNvSpPr>
              <a:spLocks noChangeArrowheads="1"/>
            </p:cNvSpPr>
            <p:nvPr/>
          </p:nvSpPr>
          <p:spPr bwMode="auto">
            <a:xfrm>
              <a:off x="4228825" y="5519739"/>
              <a:ext cx="239697" cy="244475"/>
            </a:xfrm>
            <a:custGeom>
              <a:avLst/>
              <a:gdLst>
                <a:gd name="T0" fmla="*/ 114 w 665"/>
                <a:gd name="T1" fmla="*/ 580 h 680"/>
                <a:gd name="T2" fmla="*/ 114 w 665"/>
                <a:gd name="T3" fmla="*/ 580 h 680"/>
                <a:gd name="T4" fmla="*/ 91 w 665"/>
                <a:gd name="T5" fmla="*/ 497 h 680"/>
                <a:gd name="T6" fmla="*/ 61 w 665"/>
                <a:gd name="T7" fmla="*/ 481 h 680"/>
                <a:gd name="T8" fmla="*/ 38 w 665"/>
                <a:gd name="T9" fmla="*/ 420 h 680"/>
                <a:gd name="T10" fmla="*/ 38 w 665"/>
                <a:gd name="T11" fmla="*/ 275 h 680"/>
                <a:gd name="T12" fmla="*/ 7 w 665"/>
                <a:gd name="T13" fmla="*/ 214 h 680"/>
                <a:gd name="T14" fmla="*/ 45 w 665"/>
                <a:gd name="T15" fmla="*/ 199 h 680"/>
                <a:gd name="T16" fmla="*/ 68 w 665"/>
                <a:gd name="T17" fmla="*/ 76 h 680"/>
                <a:gd name="T18" fmla="*/ 83 w 665"/>
                <a:gd name="T19" fmla="*/ 54 h 680"/>
                <a:gd name="T20" fmla="*/ 145 w 665"/>
                <a:gd name="T21" fmla="*/ 46 h 680"/>
                <a:gd name="T22" fmla="*/ 145 w 665"/>
                <a:gd name="T23" fmla="*/ 46 h 680"/>
                <a:gd name="T24" fmla="*/ 221 w 665"/>
                <a:gd name="T25" fmla="*/ 0 h 680"/>
                <a:gd name="T26" fmla="*/ 244 w 665"/>
                <a:gd name="T27" fmla="*/ 38 h 680"/>
                <a:gd name="T28" fmla="*/ 275 w 665"/>
                <a:gd name="T29" fmla="*/ 31 h 680"/>
                <a:gd name="T30" fmla="*/ 297 w 665"/>
                <a:gd name="T31" fmla="*/ 76 h 680"/>
                <a:gd name="T32" fmla="*/ 366 w 665"/>
                <a:gd name="T33" fmla="*/ 54 h 680"/>
                <a:gd name="T34" fmla="*/ 427 w 665"/>
                <a:gd name="T35" fmla="*/ 99 h 680"/>
                <a:gd name="T36" fmla="*/ 442 w 665"/>
                <a:gd name="T37" fmla="*/ 138 h 680"/>
                <a:gd name="T38" fmla="*/ 519 w 665"/>
                <a:gd name="T39" fmla="*/ 130 h 680"/>
                <a:gd name="T40" fmla="*/ 565 w 665"/>
                <a:gd name="T41" fmla="*/ 107 h 680"/>
                <a:gd name="T42" fmla="*/ 595 w 665"/>
                <a:gd name="T43" fmla="*/ 99 h 680"/>
                <a:gd name="T44" fmla="*/ 595 w 665"/>
                <a:gd name="T45" fmla="*/ 214 h 680"/>
                <a:gd name="T46" fmla="*/ 626 w 665"/>
                <a:gd name="T47" fmla="*/ 283 h 680"/>
                <a:gd name="T48" fmla="*/ 664 w 665"/>
                <a:gd name="T49" fmla="*/ 344 h 680"/>
                <a:gd name="T50" fmla="*/ 664 w 665"/>
                <a:gd name="T51" fmla="*/ 344 h 680"/>
                <a:gd name="T52" fmla="*/ 565 w 665"/>
                <a:gd name="T53" fmla="*/ 397 h 680"/>
                <a:gd name="T54" fmla="*/ 511 w 665"/>
                <a:gd name="T55" fmla="*/ 420 h 680"/>
                <a:gd name="T56" fmla="*/ 450 w 665"/>
                <a:gd name="T57" fmla="*/ 413 h 680"/>
                <a:gd name="T58" fmla="*/ 450 w 665"/>
                <a:gd name="T59" fmla="*/ 489 h 680"/>
                <a:gd name="T60" fmla="*/ 412 w 665"/>
                <a:gd name="T61" fmla="*/ 481 h 680"/>
                <a:gd name="T62" fmla="*/ 389 w 665"/>
                <a:gd name="T63" fmla="*/ 504 h 680"/>
                <a:gd name="T64" fmla="*/ 343 w 665"/>
                <a:gd name="T65" fmla="*/ 497 h 680"/>
                <a:gd name="T66" fmla="*/ 305 w 665"/>
                <a:gd name="T67" fmla="*/ 527 h 680"/>
                <a:gd name="T68" fmla="*/ 252 w 665"/>
                <a:gd name="T69" fmla="*/ 542 h 680"/>
                <a:gd name="T70" fmla="*/ 313 w 665"/>
                <a:gd name="T71" fmla="*/ 603 h 680"/>
                <a:gd name="T72" fmla="*/ 290 w 665"/>
                <a:gd name="T73" fmla="*/ 619 h 680"/>
                <a:gd name="T74" fmla="*/ 290 w 665"/>
                <a:gd name="T75" fmla="*/ 671 h 680"/>
                <a:gd name="T76" fmla="*/ 213 w 665"/>
                <a:gd name="T77" fmla="*/ 657 h 680"/>
                <a:gd name="T78" fmla="*/ 167 w 665"/>
                <a:gd name="T79" fmla="*/ 664 h 680"/>
                <a:gd name="T80" fmla="*/ 167 w 665"/>
                <a:gd name="T81" fmla="*/ 664 h 680"/>
                <a:gd name="T82" fmla="*/ 114 w 665"/>
                <a:gd name="T83" fmla="*/ 580 h 6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5" h="680">
                  <a:moveTo>
                    <a:pt x="114" y="580"/>
                  </a:moveTo>
                  <a:lnTo>
                    <a:pt x="114" y="580"/>
                  </a:lnTo>
                  <a:cubicBezTo>
                    <a:pt x="106" y="558"/>
                    <a:pt x="106" y="527"/>
                    <a:pt x="91" y="497"/>
                  </a:cubicBezTo>
                  <a:cubicBezTo>
                    <a:pt x="83" y="489"/>
                    <a:pt x="68" y="489"/>
                    <a:pt x="61" y="481"/>
                  </a:cubicBezTo>
                  <a:cubicBezTo>
                    <a:pt x="45" y="466"/>
                    <a:pt x="38" y="443"/>
                    <a:pt x="38" y="420"/>
                  </a:cubicBezTo>
                  <a:cubicBezTo>
                    <a:pt x="30" y="374"/>
                    <a:pt x="45" y="328"/>
                    <a:pt x="38" y="275"/>
                  </a:cubicBezTo>
                  <a:cubicBezTo>
                    <a:pt x="30" y="252"/>
                    <a:pt x="0" y="237"/>
                    <a:pt x="7" y="214"/>
                  </a:cubicBezTo>
                  <a:cubicBezTo>
                    <a:pt x="7" y="199"/>
                    <a:pt x="38" y="214"/>
                    <a:pt x="45" y="199"/>
                  </a:cubicBezTo>
                  <a:cubicBezTo>
                    <a:pt x="61" y="161"/>
                    <a:pt x="53" y="115"/>
                    <a:pt x="68" y="76"/>
                  </a:cubicBezTo>
                  <a:cubicBezTo>
                    <a:pt x="68" y="69"/>
                    <a:pt x="76" y="54"/>
                    <a:pt x="83" y="54"/>
                  </a:cubicBezTo>
                  <a:cubicBezTo>
                    <a:pt x="106" y="46"/>
                    <a:pt x="122" y="46"/>
                    <a:pt x="145" y="46"/>
                  </a:cubicBezTo>
                  <a:lnTo>
                    <a:pt x="145" y="46"/>
                  </a:lnTo>
                  <a:cubicBezTo>
                    <a:pt x="167" y="31"/>
                    <a:pt x="190" y="0"/>
                    <a:pt x="221" y="0"/>
                  </a:cubicBezTo>
                  <a:cubicBezTo>
                    <a:pt x="236" y="0"/>
                    <a:pt x="236" y="31"/>
                    <a:pt x="244" y="38"/>
                  </a:cubicBezTo>
                  <a:cubicBezTo>
                    <a:pt x="252" y="46"/>
                    <a:pt x="267" y="31"/>
                    <a:pt x="275" y="31"/>
                  </a:cubicBezTo>
                  <a:cubicBezTo>
                    <a:pt x="282" y="46"/>
                    <a:pt x="282" y="69"/>
                    <a:pt x="297" y="76"/>
                  </a:cubicBezTo>
                  <a:cubicBezTo>
                    <a:pt x="320" y="76"/>
                    <a:pt x="343" y="46"/>
                    <a:pt x="366" y="54"/>
                  </a:cubicBezTo>
                  <a:cubicBezTo>
                    <a:pt x="389" y="61"/>
                    <a:pt x="412" y="84"/>
                    <a:pt x="427" y="99"/>
                  </a:cubicBezTo>
                  <a:cubicBezTo>
                    <a:pt x="435" y="107"/>
                    <a:pt x="427" y="130"/>
                    <a:pt x="442" y="138"/>
                  </a:cubicBezTo>
                  <a:cubicBezTo>
                    <a:pt x="465" y="145"/>
                    <a:pt x="488" y="138"/>
                    <a:pt x="519" y="130"/>
                  </a:cubicBezTo>
                  <a:cubicBezTo>
                    <a:pt x="534" y="122"/>
                    <a:pt x="550" y="115"/>
                    <a:pt x="565" y="107"/>
                  </a:cubicBezTo>
                  <a:cubicBezTo>
                    <a:pt x="572" y="107"/>
                    <a:pt x="595" y="84"/>
                    <a:pt x="595" y="99"/>
                  </a:cubicBezTo>
                  <a:cubicBezTo>
                    <a:pt x="611" y="138"/>
                    <a:pt x="595" y="176"/>
                    <a:pt x="595" y="214"/>
                  </a:cubicBezTo>
                  <a:cubicBezTo>
                    <a:pt x="603" y="237"/>
                    <a:pt x="618" y="260"/>
                    <a:pt x="626" y="283"/>
                  </a:cubicBezTo>
                  <a:cubicBezTo>
                    <a:pt x="633" y="306"/>
                    <a:pt x="649" y="321"/>
                    <a:pt x="664" y="344"/>
                  </a:cubicBezTo>
                  <a:lnTo>
                    <a:pt x="664" y="344"/>
                  </a:lnTo>
                  <a:cubicBezTo>
                    <a:pt x="633" y="367"/>
                    <a:pt x="603" y="382"/>
                    <a:pt x="565" y="397"/>
                  </a:cubicBezTo>
                  <a:cubicBezTo>
                    <a:pt x="550" y="413"/>
                    <a:pt x="534" y="420"/>
                    <a:pt x="511" y="420"/>
                  </a:cubicBezTo>
                  <a:cubicBezTo>
                    <a:pt x="488" y="428"/>
                    <a:pt x="465" y="405"/>
                    <a:pt x="450" y="413"/>
                  </a:cubicBezTo>
                  <a:cubicBezTo>
                    <a:pt x="435" y="436"/>
                    <a:pt x="458" y="466"/>
                    <a:pt x="450" y="489"/>
                  </a:cubicBezTo>
                  <a:cubicBezTo>
                    <a:pt x="442" y="497"/>
                    <a:pt x="419" y="481"/>
                    <a:pt x="412" y="481"/>
                  </a:cubicBezTo>
                  <a:cubicBezTo>
                    <a:pt x="397" y="489"/>
                    <a:pt x="397" y="504"/>
                    <a:pt x="389" y="504"/>
                  </a:cubicBezTo>
                  <a:cubicBezTo>
                    <a:pt x="374" y="504"/>
                    <a:pt x="358" y="497"/>
                    <a:pt x="343" y="497"/>
                  </a:cubicBezTo>
                  <a:cubicBezTo>
                    <a:pt x="328" y="504"/>
                    <a:pt x="320" y="519"/>
                    <a:pt x="305" y="527"/>
                  </a:cubicBezTo>
                  <a:cubicBezTo>
                    <a:pt x="290" y="535"/>
                    <a:pt x="252" y="527"/>
                    <a:pt x="252" y="542"/>
                  </a:cubicBezTo>
                  <a:cubicBezTo>
                    <a:pt x="259" y="573"/>
                    <a:pt x="305" y="573"/>
                    <a:pt x="313" y="603"/>
                  </a:cubicBezTo>
                  <a:cubicBezTo>
                    <a:pt x="320" y="611"/>
                    <a:pt x="297" y="611"/>
                    <a:pt x="290" y="619"/>
                  </a:cubicBezTo>
                  <a:cubicBezTo>
                    <a:pt x="282" y="634"/>
                    <a:pt x="305" y="664"/>
                    <a:pt x="290" y="671"/>
                  </a:cubicBezTo>
                  <a:cubicBezTo>
                    <a:pt x="267" y="679"/>
                    <a:pt x="236" y="657"/>
                    <a:pt x="213" y="657"/>
                  </a:cubicBezTo>
                  <a:cubicBezTo>
                    <a:pt x="198" y="657"/>
                    <a:pt x="183" y="664"/>
                    <a:pt x="167" y="664"/>
                  </a:cubicBezTo>
                  <a:lnTo>
                    <a:pt x="167" y="664"/>
                  </a:lnTo>
                  <a:cubicBezTo>
                    <a:pt x="114" y="580"/>
                    <a:pt x="114" y="580"/>
                    <a:pt x="114" y="580"/>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211" name="Freeform 181"/>
            <p:cNvSpPr>
              <a:spLocks noChangeArrowheads="1"/>
            </p:cNvSpPr>
            <p:nvPr/>
          </p:nvSpPr>
          <p:spPr bwMode="auto">
            <a:xfrm>
              <a:off x="3803402" y="6097588"/>
              <a:ext cx="465108" cy="254000"/>
            </a:xfrm>
            <a:custGeom>
              <a:avLst/>
              <a:gdLst>
                <a:gd name="T0" fmla="*/ 1252 w 1291"/>
                <a:gd name="T1" fmla="*/ 321 h 704"/>
                <a:gd name="T2" fmla="*/ 1252 w 1291"/>
                <a:gd name="T3" fmla="*/ 321 h 704"/>
                <a:gd name="T4" fmla="*/ 1229 w 1291"/>
                <a:gd name="T5" fmla="*/ 191 h 704"/>
                <a:gd name="T6" fmla="*/ 1290 w 1291"/>
                <a:gd name="T7" fmla="*/ 107 h 704"/>
                <a:gd name="T8" fmla="*/ 1290 w 1291"/>
                <a:gd name="T9" fmla="*/ 107 h 704"/>
                <a:gd name="T10" fmla="*/ 1184 w 1291"/>
                <a:gd name="T11" fmla="*/ 38 h 704"/>
                <a:gd name="T12" fmla="*/ 1145 w 1291"/>
                <a:gd name="T13" fmla="*/ 23 h 704"/>
                <a:gd name="T14" fmla="*/ 1138 w 1291"/>
                <a:gd name="T15" fmla="*/ 46 h 704"/>
                <a:gd name="T16" fmla="*/ 1092 w 1291"/>
                <a:gd name="T17" fmla="*/ 46 h 704"/>
                <a:gd name="T18" fmla="*/ 1054 w 1291"/>
                <a:gd name="T19" fmla="*/ 31 h 704"/>
                <a:gd name="T20" fmla="*/ 1023 w 1291"/>
                <a:gd name="T21" fmla="*/ 76 h 704"/>
                <a:gd name="T22" fmla="*/ 985 w 1291"/>
                <a:gd name="T23" fmla="*/ 15 h 704"/>
                <a:gd name="T24" fmla="*/ 916 w 1291"/>
                <a:gd name="T25" fmla="*/ 31 h 704"/>
                <a:gd name="T26" fmla="*/ 886 w 1291"/>
                <a:gd name="T27" fmla="*/ 23 h 704"/>
                <a:gd name="T28" fmla="*/ 855 w 1291"/>
                <a:gd name="T29" fmla="*/ 0 h 704"/>
                <a:gd name="T30" fmla="*/ 779 w 1291"/>
                <a:gd name="T31" fmla="*/ 23 h 704"/>
                <a:gd name="T32" fmla="*/ 717 w 1291"/>
                <a:gd name="T33" fmla="*/ 31 h 704"/>
                <a:gd name="T34" fmla="*/ 649 w 1291"/>
                <a:gd name="T35" fmla="*/ 15 h 704"/>
                <a:gd name="T36" fmla="*/ 618 w 1291"/>
                <a:gd name="T37" fmla="*/ 0 h 704"/>
                <a:gd name="T38" fmla="*/ 618 w 1291"/>
                <a:gd name="T39" fmla="*/ 0 h 704"/>
                <a:gd name="T40" fmla="*/ 603 w 1291"/>
                <a:gd name="T41" fmla="*/ 54 h 704"/>
                <a:gd name="T42" fmla="*/ 603 w 1291"/>
                <a:gd name="T43" fmla="*/ 107 h 704"/>
                <a:gd name="T44" fmla="*/ 527 w 1291"/>
                <a:gd name="T45" fmla="*/ 153 h 704"/>
                <a:gd name="T46" fmla="*/ 511 w 1291"/>
                <a:gd name="T47" fmla="*/ 206 h 704"/>
                <a:gd name="T48" fmla="*/ 442 w 1291"/>
                <a:gd name="T49" fmla="*/ 206 h 704"/>
                <a:gd name="T50" fmla="*/ 374 w 1291"/>
                <a:gd name="T51" fmla="*/ 275 h 704"/>
                <a:gd name="T52" fmla="*/ 244 w 1291"/>
                <a:gd name="T53" fmla="*/ 290 h 704"/>
                <a:gd name="T54" fmla="*/ 229 w 1291"/>
                <a:gd name="T55" fmla="*/ 313 h 704"/>
                <a:gd name="T56" fmla="*/ 183 w 1291"/>
                <a:gd name="T57" fmla="*/ 313 h 704"/>
                <a:gd name="T58" fmla="*/ 106 w 1291"/>
                <a:gd name="T59" fmla="*/ 367 h 704"/>
                <a:gd name="T60" fmla="*/ 0 w 1291"/>
                <a:gd name="T61" fmla="*/ 390 h 704"/>
                <a:gd name="T62" fmla="*/ 0 w 1291"/>
                <a:gd name="T63" fmla="*/ 390 h 704"/>
                <a:gd name="T64" fmla="*/ 0 w 1291"/>
                <a:gd name="T65" fmla="*/ 435 h 704"/>
                <a:gd name="T66" fmla="*/ 30 w 1291"/>
                <a:gd name="T67" fmla="*/ 466 h 704"/>
                <a:gd name="T68" fmla="*/ 30 w 1291"/>
                <a:gd name="T69" fmla="*/ 520 h 704"/>
                <a:gd name="T70" fmla="*/ 45 w 1291"/>
                <a:gd name="T71" fmla="*/ 573 h 704"/>
                <a:gd name="T72" fmla="*/ 106 w 1291"/>
                <a:gd name="T73" fmla="*/ 573 h 704"/>
                <a:gd name="T74" fmla="*/ 145 w 1291"/>
                <a:gd name="T75" fmla="*/ 642 h 704"/>
                <a:gd name="T76" fmla="*/ 198 w 1291"/>
                <a:gd name="T77" fmla="*/ 695 h 704"/>
                <a:gd name="T78" fmla="*/ 267 w 1291"/>
                <a:gd name="T79" fmla="*/ 642 h 704"/>
                <a:gd name="T80" fmla="*/ 267 w 1291"/>
                <a:gd name="T81" fmla="*/ 642 h 704"/>
                <a:gd name="T82" fmla="*/ 442 w 1291"/>
                <a:gd name="T83" fmla="*/ 527 h 704"/>
                <a:gd name="T84" fmla="*/ 504 w 1291"/>
                <a:gd name="T85" fmla="*/ 428 h 704"/>
                <a:gd name="T86" fmla="*/ 588 w 1291"/>
                <a:gd name="T87" fmla="*/ 474 h 704"/>
                <a:gd name="T88" fmla="*/ 679 w 1291"/>
                <a:gd name="T89" fmla="*/ 588 h 704"/>
                <a:gd name="T90" fmla="*/ 748 w 1291"/>
                <a:gd name="T91" fmla="*/ 649 h 704"/>
                <a:gd name="T92" fmla="*/ 763 w 1291"/>
                <a:gd name="T93" fmla="*/ 703 h 704"/>
                <a:gd name="T94" fmla="*/ 763 w 1291"/>
                <a:gd name="T95" fmla="*/ 703 h 704"/>
                <a:gd name="T96" fmla="*/ 848 w 1291"/>
                <a:gd name="T97" fmla="*/ 634 h 704"/>
                <a:gd name="T98" fmla="*/ 878 w 1291"/>
                <a:gd name="T99" fmla="*/ 558 h 704"/>
                <a:gd name="T100" fmla="*/ 893 w 1291"/>
                <a:gd name="T101" fmla="*/ 458 h 704"/>
                <a:gd name="T102" fmla="*/ 985 w 1291"/>
                <a:gd name="T103" fmla="*/ 466 h 704"/>
                <a:gd name="T104" fmla="*/ 1015 w 1291"/>
                <a:gd name="T105" fmla="*/ 489 h 704"/>
                <a:gd name="T106" fmla="*/ 1046 w 1291"/>
                <a:gd name="T107" fmla="*/ 474 h 704"/>
                <a:gd name="T108" fmla="*/ 1038 w 1291"/>
                <a:gd name="T109" fmla="*/ 412 h 704"/>
                <a:gd name="T110" fmla="*/ 1046 w 1291"/>
                <a:gd name="T111" fmla="*/ 382 h 704"/>
                <a:gd name="T112" fmla="*/ 1092 w 1291"/>
                <a:gd name="T113" fmla="*/ 359 h 704"/>
                <a:gd name="T114" fmla="*/ 1107 w 1291"/>
                <a:gd name="T115" fmla="*/ 313 h 704"/>
                <a:gd name="T116" fmla="*/ 1168 w 1291"/>
                <a:gd name="T117" fmla="*/ 344 h 704"/>
                <a:gd name="T118" fmla="*/ 1214 w 1291"/>
                <a:gd name="T119" fmla="*/ 329 h 704"/>
                <a:gd name="T120" fmla="*/ 1252 w 1291"/>
                <a:gd name="T121" fmla="*/ 321 h 7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91" h="704">
                  <a:moveTo>
                    <a:pt x="1252" y="321"/>
                  </a:moveTo>
                  <a:lnTo>
                    <a:pt x="1252" y="321"/>
                  </a:lnTo>
                  <a:cubicBezTo>
                    <a:pt x="1245" y="275"/>
                    <a:pt x="1222" y="237"/>
                    <a:pt x="1229" y="191"/>
                  </a:cubicBezTo>
                  <a:cubicBezTo>
                    <a:pt x="1237" y="160"/>
                    <a:pt x="1267" y="138"/>
                    <a:pt x="1290" y="107"/>
                  </a:cubicBezTo>
                  <a:lnTo>
                    <a:pt x="1290" y="107"/>
                  </a:lnTo>
                  <a:cubicBezTo>
                    <a:pt x="1260" y="84"/>
                    <a:pt x="1222" y="54"/>
                    <a:pt x="1184" y="38"/>
                  </a:cubicBezTo>
                  <a:cubicBezTo>
                    <a:pt x="1168" y="31"/>
                    <a:pt x="1153" y="23"/>
                    <a:pt x="1145" y="23"/>
                  </a:cubicBezTo>
                  <a:cubicBezTo>
                    <a:pt x="1138" y="31"/>
                    <a:pt x="1145" y="38"/>
                    <a:pt x="1138" y="46"/>
                  </a:cubicBezTo>
                  <a:cubicBezTo>
                    <a:pt x="1122" y="46"/>
                    <a:pt x="1107" y="46"/>
                    <a:pt x="1092" y="46"/>
                  </a:cubicBezTo>
                  <a:cubicBezTo>
                    <a:pt x="1077" y="46"/>
                    <a:pt x="1069" y="23"/>
                    <a:pt x="1054" y="31"/>
                  </a:cubicBezTo>
                  <a:cubicBezTo>
                    <a:pt x="1038" y="38"/>
                    <a:pt x="1046" y="76"/>
                    <a:pt x="1023" y="76"/>
                  </a:cubicBezTo>
                  <a:cubicBezTo>
                    <a:pt x="1000" y="69"/>
                    <a:pt x="1008" y="23"/>
                    <a:pt x="985" y="15"/>
                  </a:cubicBezTo>
                  <a:cubicBezTo>
                    <a:pt x="962" y="8"/>
                    <a:pt x="939" y="31"/>
                    <a:pt x="916" y="31"/>
                  </a:cubicBezTo>
                  <a:cubicBezTo>
                    <a:pt x="909" y="31"/>
                    <a:pt x="893" y="31"/>
                    <a:pt x="886" y="23"/>
                  </a:cubicBezTo>
                  <a:cubicBezTo>
                    <a:pt x="870" y="15"/>
                    <a:pt x="870" y="0"/>
                    <a:pt x="855" y="0"/>
                  </a:cubicBezTo>
                  <a:cubicBezTo>
                    <a:pt x="832" y="0"/>
                    <a:pt x="802" y="15"/>
                    <a:pt x="779" y="23"/>
                  </a:cubicBezTo>
                  <a:cubicBezTo>
                    <a:pt x="756" y="31"/>
                    <a:pt x="740" y="38"/>
                    <a:pt x="717" y="31"/>
                  </a:cubicBezTo>
                  <a:cubicBezTo>
                    <a:pt x="695" y="31"/>
                    <a:pt x="672" y="23"/>
                    <a:pt x="649" y="15"/>
                  </a:cubicBezTo>
                  <a:cubicBezTo>
                    <a:pt x="641" y="15"/>
                    <a:pt x="634" y="8"/>
                    <a:pt x="618" y="0"/>
                  </a:cubicBezTo>
                  <a:lnTo>
                    <a:pt x="618" y="0"/>
                  </a:lnTo>
                  <a:cubicBezTo>
                    <a:pt x="611" y="15"/>
                    <a:pt x="603" y="31"/>
                    <a:pt x="603" y="54"/>
                  </a:cubicBezTo>
                  <a:cubicBezTo>
                    <a:pt x="595" y="69"/>
                    <a:pt x="611" y="92"/>
                    <a:pt x="603" y="107"/>
                  </a:cubicBezTo>
                  <a:cubicBezTo>
                    <a:pt x="588" y="130"/>
                    <a:pt x="550" y="130"/>
                    <a:pt x="527" y="153"/>
                  </a:cubicBezTo>
                  <a:cubicBezTo>
                    <a:pt x="519" y="168"/>
                    <a:pt x="527" y="199"/>
                    <a:pt x="511" y="206"/>
                  </a:cubicBezTo>
                  <a:cubicBezTo>
                    <a:pt x="488" y="222"/>
                    <a:pt x="465" y="199"/>
                    <a:pt x="442" y="206"/>
                  </a:cubicBezTo>
                  <a:cubicBezTo>
                    <a:pt x="412" y="222"/>
                    <a:pt x="404" y="260"/>
                    <a:pt x="374" y="275"/>
                  </a:cubicBezTo>
                  <a:cubicBezTo>
                    <a:pt x="336" y="290"/>
                    <a:pt x="290" y="275"/>
                    <a:pt x="244" y="290"/>
                  </a:cubicBezTo>
                  <a:cubicBezTo>
                    <a:pt x="236" y="290"/>
                    <a:pt x="236" y="313"/>
                    <a:pt x="229" y="313"/>
                  </a:cubicBezTo>
                  <a:cubicBezTo>
                    <a:pt x="213" y="321"/>
                    <a:pt x="198" y="306"/>
                    <a:pt x="183" y="313"/>
                  </a:cubicBezTo>
                  <a:cubicBezTo>
                    <a:pt x="160" y="329"/>
                    <a:pt x="137" y="351"/>
                    <a:pt x="106" y="367"/>
                  </a:cubicBezTo>
                  <a:cubicBezTo>
                    <a:pt x="76" y="374"/>
                    <a:pt x="38" y="382"/>
                    <a:pt x="0" y="390"/>
                  </a:cubicBezTo>
                  <a:lnTo>
                    <a:pt x="0" y="390"/>
                  </a:lnTo>
                  <a:cubicBezTo>
                    <a:pt x="0" y="405"/>
                    <a:pt x="0" y="420"/>
                    <a:pt x="0" y="435"/>
                  </a:cubicBezTo>
                  <a:cubicBezTo>
                    <a:pt x="7" y="451"/>
                    <a:pt x="23" y="451"/>
                    <a:pt x="30" y="466"/>
                  </a:cubicBezTo>
                  <a:cubicBezTo>
                    <a:pt x="38" y="481"/>
                    <a:pt x="30" y="497"/>
                    <a:pt x="30" y="520"/>
                  </a:cubicBezTo>
                  <a:cubicBezTo>
                    <a:pt x="38" y="535"/>
                    <a:pt x="30" y="558"/>
                    <a:pt x="45" y="573"/>
                  </a:cubicBezTo>
                  <a:cubicBezTo>
                    <a:pt x="61" y="581"/>
                    <a:pt x="91" y="558"/>
                    <a:pt x="106" y="573"/>
                  </a:cubicBezTo>
                  <a:cubicBezTo>
                    <a:pt x="129" y="588"/>
                    <a:pt x="129" y="619"/>
                    <a:pt x="145" y="642"/>
                  </a:cubicBezTo>
                  <a:cubicBezTo>
                    <a:pt x="160" y="657"/>
                    <a:pt x="175" y="687"/>
                    <a:pt x="198" y="695"/>
                  </a:cubicBezTo>
                  <a:cubicBezTo>
                    <a:pt x="229" y="695"/>
                    <a:pt x="236" y="657"/>
                    <a:pt x="267" y="642"/>
                  </a:cubicBezTo>
                  <a:lnTo>
                    <a:pt x="267" y="642"/>
                  </a:lnTo>
                  <a:cubicBezTo>
                    <a:pt x="397" y="642"/>
                    <a:pt x="366" y="619"/>
                    <a:pt x="442" y="527"/>
                  </a:cubicBezTo>
                  <a:cubicBezTo>
                    <a:pt x="450" y="512"/>
                    <a:pt x="481" y="412"/>
                    <a:pt x="504" y="428"/>
                  </a:cubicBezTo>
                  <a:cubicBezTo>
                    <a:pt x="534" y="443"/>
                    <a:pt x="557" y="458"/>
                    <a:pt x="588" y="474"/>
                  </a:cubicBezTo>
                  <a:cubicBezTo>
                    <a:pt x="634" y="489"/>
                    <a:pt x="679" y="543"/>
                    <a:pt x="679" y="588"/>
                  </a:cubicBezTo>
                  <a:cubicBezTo>
                    <a:pt x="679" y="619"/>
                    <a:pt x="740" y="604"/>
                    <a:pt x="748" y="649"/>
                  </a:cubicBezTo>
                  <a:cubicBezTo>
                    <a:pt x="763" y="703"/>
                    <a:pt x="763" y="703"/>
                    <a:pt x="763" y="703"/>
                  </a:cubicBezTo>
                  <a:lnTo>
                    <a:pt x="763" y="703"/>
                  </a:lnTo>
                  <a:cubicBezTo>
                    <a:pt x="779" y="680"/>
                    <a:pt x="832" y="657"/>
                    <a:pt x="848" y="634"/>
                  </a:cubicBezTo>
                  <a:cubicBezTo>
                    <a:pt x="863" y="611"/>
                    <a:pt x="870" y="581"/>
                    <a:pt x="878" y="558"/>
                  </a:cubicBezTo>
                  <a:cubicBezTo>
                    <a:pt x="886" y="520"/>
                    <a:pt x="870" y="474"/>
                    <a:pt x="893" y="458"/>
                  </a:cubicBezTo>
                  <a:cubicBezTo>
                    <a:pt x="916" y="435"/>
                    <a:pt x="954" y="458"/>
                    <a:pt x="985" y="466"/>
                  </a:cubicBezTo>
                  <a:cubicBezTo>
                    <a:pt x="1000" y="474"/>
                    <a:pt x="1000" y="489"/>
                    <a:pt x="1015" y="489"/>
                  </a:cubicBezTo>
                  <a:cubicBezTo>
                    <a:pt x="1023" y="489"/>
                    <a:pt x="1046" y="489"/>
                    <a:pt x="1046" y="474"/>
                  </a:cubicBezTo>
                  <a:cubicBezTo>
                    <a:pt x="1054" y="458"/>
                    <a:pt x="1038" y="435"/>
                    <a:pt x="1038" y="412"/>
                  </a:cubicBezTo>
                  <a:cubicBezTo>
                    <a:pt x="1038" y="405"/>
                    <a:pt x="1038" y="390"/>
                    <a:pt x="1046" y="382"/>
                  </a:cubicBezTo>
                  <a:cubicBezTo>
                    <a:pt x="1061" y="367"/>
                    <a:pt x="1077" y="374"/>
                    <a:pt x="1092" y="359"/>
                  </a:cubicBezTo>
                  <a:cubicBezTo>
                    <a:pt x="1099" y="351"/>
                    <a:pt x="1092" y="321"/>
                    <a:pt x="1107" y="313"/>
                  </a:cubicBezTo>
                  <a:cubicBezTo>
                    <a:pt x="1130" y="313"/>
                    <a:pt x="1145" y="344"/>
                    <a:pt x="1168" y="344"/>
                  </a:cubicBezTo>
                  <a:cubicBezTo>
                    <a:pt x="1184" y="344"/>
                    <a:pt x="1199" y="336"/>
                    <a:pt x="1214" y="329"/>
                  </a:cubicBezTo>
                  <a:cubicBezTo>
                    <a:pt x="1229" y="329"/>
                    <a:pt x="1237" y="321"/>
                    <a:pt x="1252" y="321"/>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212" name="Freeform 182"/>
            <p:cNvSpPr>
              <a:spLocks noChangeArrowheads="1"/>
            </p:cNvSpPr>
            <p:nvPr/>
          </p:nvSpPr>
          <p:spPr bwMode="auto">
            <a:xfrm>
              <a:off x="3604979" y="5895976"/>
              <a:ext cx="439708" cy="371475"/>
            </a:xfrm>
            <a:custGeom>
              <a:avLst/>
              <a:gdLst>
                <a:gd name="T0" fmla="*/ 1222 w 1223"/>
                <a:gd name="T1" fmla="*/ 23 h 1033"/>
                <a:gd name="T2" fmla="*/ 1222 w 1223"/>
                <a:gd name="T3" fmla="*/ 23 h 1033"/>
                <a:gd name="T4" fmla="*/ 1214 w 1223"/>
                <a:gd name="T5" fmla="*/ 84 h 1033"/>
                <a:gd name="T6" fmla="*/ 1161 w 1223"/>
                <a:gd name="T7" fmla="*/ 107 h 1033"/>
                <a:gd name="T8" fmla="*/ 1161 w 1223"/>
                <a:gd name="T9" fmla="*/ 107 h 1033"/>
                <a:gd name="T10" fmla="*/ 1107 w 1223"/>
                <a:gd name="T11" fmla="*/ 138 h 1033"/>
                <a:gd name="T12" fmla="*/ 1123 w 1223"/>
                <a:gd name="T13" fmla="*/ 214 h 1033"/>
                <a:gd name="T14" fmla="*/ 1115 w 1223"/>
                <a:gd name="T15" fmla="*/ 283 h 1033"/>
                <a:gd name="T16" fmla="*/ 1161 w 1223"/>
                <a:gd name="T17" fmla="*/ 329 h 1033"/>
                <a:gd name="T18" fmla="*/ 1130 w 1223"/>
                <a:gd name="T19" fmla="*/ 367 h 1033"/>
                <a:gd name="T20" fmla="*/ 1191 w 1223"/>
                <a:gd name="T21" fmla="*/ 482 h 1033"/>
                <a:gd name="T22" fmla="*/ 1168 w 1223"/>
                <a:gd name="T23" fmla="*/ 558 h 1033"/>
                <a:gd name="T24" fmla="*/ 1168 w 1223"/>
                <a:gd name="T25" fmla="*/ 558 h 1033"/>
                <a:gd name="T26" fmla="*/ 1153 w 1223"/>
                <a:gd name="T27" fmla="*/ 612 h 1033"/>
                <a:gd name="T28" fmla="*/ 1153 w 1223"/>
                <a:gd name="T29" fmla="*/ 665 h 1033"/>
                <a:gd name="T30" fmla="*/ 1077 w 1223"/>
                <a:gd name="T31" fmla="*/ 711 h 1033"/>
                <a:gd name="T32" fmla="*/ 1061 w 1223"/>
                <a:gd name="T33" fmla="*/ 764 h 1033"/>
                <a:gd name="T34" fmla="*/ 992 w 1223"/>
                <a:gd name="T35" fmla="*/ 764 h 1033"/>
                <a:gd name="T36" fmla="*/ 924 w 1223"/>
                <a:gd name="T37" fmla="*/ 833 h 1033"/>
                <a:gd name="T38" fmla="*/ 794 w 1223"/>
                <a:gd name="T39" fmla="*/ 848 h 1033"/>
                <a:gd name="T40" fmla="*/ 779 w 1223"/>
                <a:gd name="T41" fmla="*/ 871 h 1033"/>
                <a:gd name="T42" fmla="*/ 733 w 1223"/>
                <a:gd name="T43" fmla="*/ 871 h 1033"/>
                <a:gd name="T44" fmla="*/ 656 w 1223"/>
                <a:gd name="T45" fmla="*/ 925 h 1033"/>
                <a:gd name="T46" fmla="*/ 550 w 1223"/>
                <a:gd name="T47" fmla="*/ 948 h 1033"/>
                <a:gd name="T48" fmla="*/ 550 w 1223"/>
                <a:gd name="T49" fmla="*/ 948 h 1033"/>
                <a:gd name="T50" fmla="*/ 450 w 1223"/>
                <a:gd name="T51" fmla="*/ 932 h 1033"/>
                <a:gd name="T52" fmla="*/ 435 w 1223"/>
                <a:gd name="T53" fmla="*/ 970 h 1033"/>
                <a:gd name="T54" fmla="*/ 313 w 1223"/>
                <a:gd name="T55" fmla="*/ 1032 h 1033"/>
                <a:gd name="T56" fmla="*/ 244 w 1223"/>
                <a:gd name="T57" fmla="*/ 963 h 1033"/>
                <a:gd name="T58" fmla="*/ 214 w 1223"/>
                <a:gd name="T59" fmla="*/ 848 h 1033"/>
                <a:gd name="T60" fmla="*/ 214 w 1223"/>
                <a:gd name="T61" fmla="*/ 764 h 1033"/>
                <a:gd name="T62" fmla="*/ 252 w 1223"/>
                <a:gd name="T63" fmla="*/ 657 h 1033"/>
                <a:gd name="T64" fmla="*/ 290 w 1223"/>
                <a:gd name="T65" fmla="*/ 612 h 1033"/>
                <a:gd name="T66" fmla="*/ 275 w 1223"/>
                <a:gd name="T67" fmla="*/ 573 h 1033"/>
                <a:gd name="T68" fmla="*/ 191 w 1223"/>
                <a:gd name="T69" fmla="*/ 589 h 1033"/>
                <a:gd name="T70" fmla="*/ 145 w 1223"/>
                <a:gd name="T71" fmla="*/ 543 h 1033"/>
                <a:gd name="T72" fmla="*/ 84 w 1223"/>
                <a:gd name="T73" fmla="*/ 543 h 1033"/>
                <a:gd name="T74" fmla="*/ 45 w 1223"/>
                <a:gd name="T75" fmla="*/ 482 h 1033"/>
                <a:gd name="T76" fmla="*/ 0 w 1223"/>
                <a:gd name="T77" fmla="*/ 459 h 1033"/>
                <a:gd name="T78" fmla="*/ 0 w 1223"/>
                <a:gd name="T79" fmla="*/ 459 h 1033"/>
                <a:gd name="T80" fmla="*/ 84 w 1223"/>
                <a:gd name="T81" fmla="*/ 421 h 1033"/>
                <a:gd name="T82" fmla="*/ 198 w 1223"/>
                <a:gd name="T83" fmla="*/ 405 h 1033"/>
                <a:gd name="T84" fmla="*/ 244 w 1223"/>
                <a:gd name="T85" fmla="*/ 375 h 1033"/>
                <a:gd name="T86" fmla="*/ 275 w 1223"/>
                <a:gd name="T87" fmla="*/ 375 h 1033"/>
                <a:gd name="T88" fmla="*/ 351 w 1223"/>
                <a:gd name="T89" fmla="*/ 352 h 1033"/>
                <a:gd name="T90" fmla="*/ 427 w 1223"/>
                <a:gd name="T91" fmla="*/ 375 h 1033"/>
                <a:gd name="T92" fmla="*/ 473 w 1223"/>
                <a:gd name="T93" fmla="*/ 298 h 1033"/>
                <a:gd name="T94" fmla="*/ 496 w 1223"/>
                <a:gd name="T95" fmla="*/ 245 h 1033"/>
                <a:gd name="T96" fmla="*/ 565 w 1223"/>
                <a:gd name="T97" fmla="*/ 214 h 1033"/>
                <a:gd name="T98" fmla="*/ 618 w 1223"/>
                <a:gd name="T99" fmla="*/ 184 h 1033"/>
                <a:gd name="T100" fmla="*/ 626 w 1223"/>
                <a:gd name="T101" fmla="*/ 123 h 1033"/>
                <a:gd name="T102" fmla="*/ 679 w 1223"/>
                <a:gd name="T103" fmla="*/ 115 h 1033"/>
                <a:gd name="T104" fmla="*/ 702 w 1223"/>
                <a:gd name="T105" fmla="*/ 130 h 1033"/>
                <a:gd name="T106" fmla="*/ 771 w 1223"/>
                <a:gd name="T107" fmla="*/ 84 h 1033"/>
                <a:gd name="T108" fmla="*/ 931 w 1223"/>
                <a:gd name="T109" fmla="*/ 92 h 1033"/>
                <a:gd name="T110" fmla="*/ 992 w 1223"/>
                <a:gd name="T111" fmla="*/ 46 h 1033"/>
                <a:gd name="T112" fmla="*/ 1130 w 1223"/>
                <a:gd name="T113" fmla="*/ 8 h 1033"/>
                <a:gd name="T114" fmla="*/ 1222 w 1223"/>
                <a:gd name="T115" fmla="*/ 23 h 1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223" h="1033">
                  <a:moveTo>
                    <a:pt x="1222" y="23"/>
                  </a:moveTo>
                  <a:lnTo>
                    <a:pt x="1222" y="23"/>
                  </a:lnTo>
                  <a:cubicBezTo>
                    <a:pt x="1214" y="46"/>
                    <a:pt x="1222" y="69"/>
                    <a:pt x="1214" y="84"/>
                  </a:cubicBezTo>
                  <a:cubicBezTo>
                    <a:pt x="1199" y="100"/>
                    <a:pt x="1176" y="100"/>
                    <a:pt x="1161" y="107"/>
                  </a:cubicBezTo>
                  <a:lnTo>
                    <a:pt x="1161" y="107"/>
                  </a:lnTo>
                  <a:cubicBezTo>
                    <a:pt x="1138" y="115"/>
                    <a:pt x="1115" y="123"/>
                    <a:pt x="1107" y="138"/>
                  </a:cubicBezTo>
                  <a:cubicBezTo>
                    <a:pt x="1092" y="161"/>
                    <a:pt x="1115" y="192"/>
                    <a:pt x="1123" y="214"/>
                  </a:cubicBezTo>
                  <a:cubicBezTo>
                    <a:pt x="1123" y="237"/>
                    <a:pt x="1107" y="260"/>
                    <a:pt x="1115" y="283"/>
                  </a:cubicBezTo>
                  <a:cubicBezTo>
                    <a:pt x="1123" y="306"/>
                    <a:pt x="1153" y="314"/>
                    <a:pt x="1161" y="329"/>
                  </a:cubicBezTo>
                  <a:cubicBezTo>
                    <a:pt x="1161" y="344"/>
                    <a:pt x="1130" y="352"/>
                    <a:pt x="1130" y="367"/>
                  </a:cubicBezTo>
                  <a:cubicBezTo>
                    <a:pt x="1145" y="405"/>
                    <a:pt x="1184" y="444"/>
                    <a:pt x="1191" y="482"/>
                  </a:cubicBezTo>
                  <a:cubicBezTo>
                    <a:pt x="1199" y="512"/>
                    <a:pt x="1176" y="535"/>
                    <a:pt x="1168" y="558"/>
                  </a:cubicBezTo>
                  <a:lnTo>
                    <a:pt x="1168" y="558"/>
                  </a:lnTo>
                  <a:cubicBezTo>
                    <a:pt x="1161" y="573"/>
                    <a:pt x="1153" y="589"/>
                    <a:pt x="1153" y="612"/>
                  </a:cubicBezTo>
                  <a:cubicBezTo>
                    <a:pt x="1145" y="627"/>
                    <a:pt x="1161" y="650"/>
                    <a:pt x="1153" y="665"/>
                  </a:cubicBezTo>
                  <a:cubicBezTo>
                    <a:pt x="1138" y="688"/>
                    <a:pt x="1100" y="688"/>
                    <a:pt x="1077" y="711"/>
                  </a:cubicBezTo>
                  <a:cubicBezTo>
                    <a:pt x="1069" y="726"/>
                    <a:pt x="1077" y="757"/>
                    <a:pt x="1061" y="764"/>
                  </a:cubicBezTo>
                  <a:cubicBezTo>
                    <a:pt x="1038" y="780"/>
                    <a:pt x="1015" y="757"/>
                    <a:pt x="992" y="764"/>
                  </a:cubicBezTo>
                  <a:cubicBezTo>
                    <a:pt x="962" y="780"/>
                    <a:pt x="954" y="818"/>
                    <a:pt x="924" y="833"/>
                  </a:cubicBezTo>
                  <a:cubicBezTo>
                    <a:pt x="886" y="848"/>
                    <a:pt x="840" y="833"/>
                    <a:pt x="794" y="848"/>
                  </a:cubicBezTo>
                  <a:cubicBezTo>
                    <a:pt x="786" y="848"/>
                    <a:pt x="786" y="871"/>
                    <a:pt x="779" y="871"/>
                  </a:cubicBezTo>
                  <a:cubicBezTo>
                    <a:pt x="763" y="879"/>
                    <a:pt x="748" y="864"/>
                    <a:pt x="733" y="871"/>
                  </a:cubicBezTo>
                  <a:cubicBezTo>
                    <a:pt x="710" y="887"/>
                    <a:pt x="687" y="909"/>
                    <a:pt x="656" y="925"/>
                  </a:cubicBezTo>
                  <a:cubicBezTo>
                    <a:pt x="626" y="932"/>
                    <a:pt x="588" y="940"/>
                    <a:pt x="550" y="948"/>
                  </a:cubicBezTo>
                  <a:lnTo>
                    <a:pt x="550" y="948"/>
                  </a:lnTo>
                  <a:cubicBezTo>
                    <a:pt x="519" y="940"/>
                    <a:pt x="481" y="925"/>
                    <a:pt x="450" y="932"/>
                  </a:cubicBezTo>
                  <a:cubicBezTo>
                    <a:pt x="443" y="940"/>
                    <a:pt x="443" y="963"/>
                    <a:pt x="435" y="970"/>
                  </a:cubicBezTo>
                  <a:cubicBezTo>
                    <a:pt x="397" y="993"/>
                    <a:pt x="359" y="1032"/>
                    <a:pt x="313" y="1032"/>
                  </a:cubicBezTo>
                  <a:cubicBezTo>
                    <a:pt x="282" y="1032"/>
                    <a:pt x="259" y="993"/>
                    <a:pt x="244" y="963"/>
                  </a:cubicBezTo>
                  <a:cubicBezTo>
                    <a:pt x="229" y="932"/>
                    <a:pt x="221" y="887"/>
                    <a:pt x="214" y="848"/>
                  </a:cubicBezTo>
                  <a:cubicBezTo>
                    <a:pt x="214" y="818"/>
                    <a:pt x="214" y="795"/>
                    <a:pt x="214" y="764"/>
                  </a:cubicBezTo>
                  <a:cubicBezTo>
                    <a:pt x="221" y="726"/>
                    <a:pt x="237" y="696"/>
                    <a:pt x="252" y="657"/>
                  </a:cubicBezTo>
                  <a:cubicBezTo>
                    <a:pt x="259" y="642"/>
                    <a:pt x="282" y="634"/>
                    <a:pt x="290" y="612"/>
                  </a:cubicBezTo>
                  <a:cubicBezTo>
                    <a:pt x="290" y="596"/>
                    <a:pt x="275" y="589"/>
                    <a:pt x="275" y="573"/>
                  </a:cubicBezTo>
                  <a:cubicBezTo>
                    <a:pt x="275" y="573"/>
                    <a:pt x="198" y="589"/>
                    <a:pt x="191" y="589"/>
                  </a:cubicBezTo>
                  <a:lnTo>
                    <a:pt x="145" y="543"/>
                  </a:lnTo>
                  <a:cubicBezTo>
                    <a:pt x="122" y="543"/>
                    <a:pt x="99" y="551"/>
                    <a:pt x="84" y="543"/>
                  </a:cubicBezTo>
                  <a:cubicBezTo>
                    <a:pt x="61" y="528"/>
                    <a:pt x="53" y="505"/>
                    <a:pt x="45" y="482"/>
                  </a:cubicBezTo>
                  <a:cubicBezTo>
                    <a:pt x="38" y="474"/>
                    <a:pt x="7" y="466"/>
                    <a:pt x="0" y="459"/>
                  </a:cubicBezTo>
                  <a:lnTo>
                    <a:pt x="0" y="459"/>
                  </a:lnTo>
                  <a:cubicBezTo>
                    <a:pt x="23" y="444"/>
                    <a:pt x="68" y="428"/>
                    <a:pt x="84" y="421"/>
                  </a:cubicBezTo>
                  <a:cubicBezTo>
                    <a:pt x="122" y="413"/>
                    <a:pt x="160" y="421"/>
                    <a:pt x="198" y="405"/>
                  </a:cubicBezTo>
                  <a:cubicBezTo>
                    <a:pt x="214" y="398"/>
                    <a:pt x="229" y="375"/>
                    <a:pt x="244" y="375"/>
                  </a:cubicBezTo>
                  <a:cubicBezTo>
                    <a:pt x="252" y="367"/>
                    <a:pt x="267" y="382"/>
                    <a:pt x="275" y="375"/>
                  </a:cubicBezTo>
                  <a:cubicBezTo>
                    <a:pt x="305" y="375"/>
                    <a:pt x="320" y="352"/>
                    <a:pt x="351" y="352"/>
                  </a:cubicBezTo>
                  <a:cubicBezTo>
                    <a:pt x="374" y="352"/>
                    <a:pt x="404" y="382"/>
                    <a:pt x="427" y="375"/>
                  </a:cubicBezTo>
                  <a:cubicBezTo>
                    <a:pt x="450" y="359"/>
                    <a:pt x="458" y="321"/>
                    <a:pt x="473" y="298"/>
                  </a:cubicBezTo>
                  <a:cubicBezTo>
                    <a:pt x="481" y="283"/>
                    <a:pt x="481" y="260"/>
                    <a:pt x="496" y="245"/>
                  </a:cubicBezTo>
                  <a:cubicBezTo>
                    <a:pt x="519" y="230"/>
                    <a:pt x="542" y="230"/>
                    <a:pt x="565" y="214"/>
                  </a:cubicBezTo>
                  <a:cubicBezTo>
                    <a:pt x="588" y="207"/>
                    <a:pt x="611" y="199"/>
                    <a:pt x="618" y="184"/>
                  </a:cubicBezTo>
                  <a:cubicBezTo>
                    <a:pt x="634" y="169"/>
                    <a:pt x="611" y="138"/>
                    <a:pt x="626" y="123"/>
                  </a:cubicBezTo>
                  <a:cubicBezTo>
                    <a:pt x="641" y="115"/>
                    <a:pt x="664" y="115"/>
                    <a:pt x="679" y="115"/>
                  </a:cubicBezTo>
                  <a:cubicBezTo>
                    <a:pt x="687" y="115"/>
                    <a:pt x="695" y="130"/>
                    <a:pt x="702" y="130"/>
                  </a:cubicBezTo>
                  <a:cubicBezTo>
                    <a:pt x="725" y="123"/>
                    <a:pt x="740" y="84"/>
                    <a:pt x="771" y="84"/>
                  </a:cubicBezTo>
                  <a:cubicBezTo>
                    <a:pt x="825" y="69"/>
                    <a:pt x="878" y="100"/>
                    <a:pt x="931" y="92"/>
                  </a:cubicBezTo>
                  <a:cubicBezTo>
                    <a:pt x="954" y="84"/>
                    <a:pt x="970" y="54"/>
                    <a:pt x="992" y="46"/>
                  </a:cubicBezTo>
                  <a:cubicBezTo>
                    <a:pt x="1038" y="23"/>
                    <a:pt x="1084" y="8"/>
                    <a:pt x="1130" y="8"/>
                  </a:cubicBezTo>
                  <a:cubicBezTo>
                    <a:pt x="1161" y="0"/>
                    <a:pt x="1191" y="16"/>
                    <a:pt x="1222" y="23"/>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213" name="Freeform 183"/>
            <p:cNvSpPr>
              <a:spLocks noChangeArrowheads="1"/>
            </p:cNvSpPr>
            <p:nvPr/>
          </p:nvSpPr>
          <p:spPr bwMode="auto">
            <a:xfrm>
              <a:off x="3338296" y="6061075"/>
              <a:ext cx="593686" cy="488950"/>
            </a:xfrm>
            <a:custGeom>
              <a:avLst/>
              <a:gdLst>
                <a:gd name="T0" fmla="*/ 741 w 1651"/>
                <a:gd name="T1" fmla="*/ 0 h 1360"/>
                <a:gd name="T2" fmla="*/ 741 w 1651"/>
                <a:gd name="T3" fmla="*/ 0 h 1360"/>
                <a:gd name="T4" fmla="*/ 786 w 1651"/>
                <a:gd name="T5" fmla="*/ 23 h 1360"/>
                <a:gd name="T6" fmla="*/ 825 w 1651"/>
                <a:gd name="T7" fmla="*/ 84 h 1360"/>
                <a:gd name="T8" fmla="*/ 886 w 1651"/>
                <a:gd name="T9" fmla="*/ 84 h 1360"/>
                <a:gd name="T10" fmla="*/ 932 w 1651"/>
                <a:gd name="T11" fmla="*/ 130 h 1360"/>
                <a:gd name="T12" fmla="*/ 1016 w 1651"/>
                <a:gd name="T13" fmla="*/ 114 h 1360"/>
                <a:gd name="T14" fmla="*/ 1031 w 1651"/>
                <a:gd name="T15" fmla="*/ 153 h 1360"/>
                <a:gd name="T16" fmla="*/ 993 w 1651"/>
                <a:gd name="T17" fmla="*/ 198 h 1360"/>
                <a:gd name="T18" fmla="*/ 955 w 1651"/>
                <a:gd name="T19" fmla="*/ 305 h 1360"/>
                <a:gd name="T20" fmla="*/ 955 w 1651"/>
                <a:gd name="T21" fmla="*/ 389 h 1360"/>
                <a:gd name="T22" fmla="*/ 985 w 1651"/>
                <a:gd name="T23" fmla="*/ 504 h 1360"/>
                <a:gd name="T24" fmla="*/ 1054 w 1651"/>
                <a:gd name="T25" fmla="*/ 573 h 1360"/>
                <a:gd name="T26" fmla="*/ 1176 w 1651"/>
                <a:gd name="T27" fmla="*/ 511 h 1360"/>
                <a:gd name="T28" fmla="*/ 1191 w 1651"/>
                <a:gd name="T29" fmla="*/ 473 h 1360"/>
                <a:gd name="T30" fmla="*/ 1291 w 1651"/>
                <a:gd name="T31" fmla="*/ 489 h 1360"/>
                <a:gd name="T32" fmla="*/ 1291 w 1651"/>
                <a:gd name="T33" fmla="*/ 489 h 1360"/>
                <a:gd name="T34" fmla="*/ 1291 w 1651"/>
                <a:gd name="T35" fmla="*/ 534 h 1360"/>
                <a:gd name="T36" fmla="*/ 1321 w 1651"/>
                <a:gd name="T37" fmla="*/ 565 h 1360"/>
                <a:gd name="T38" fmla="*/ 1321 w 1651"/>
                <a:gd name="T39" fmla="*/ 619 h 1360"/>
                <a:gd name="T40" fmla="*/ 1336 w 1651"/>
                <a:gd name="T41" fmla="*/ 672 h 1360"/>
                <a:gd name="T42" fmla="*/ 1397 w 1651"/>
                <a:gd name="T43" fmla="*/ 672 h 1360"/>
                <a:gd name="T44" fmla="*/ 1436 w 1651"/>
                <a:gd name="T45" fmla="*/ 741 h 1360"/>
                <a:gd name="T46" fmla="*/ 1489 w 1651"/>
                <a:gd name="T47" fmla="*/ 794 h 1360"/>
                <a:gd name="T48" fmla="*/ 1558 w 1651"/>
                <a:gd name="T49" fmla="*/ 741 h 1360"/>
                <a:gd name="T50" fmla="*/ 1558 w 1651"/>
                <a:gd name="T51" fmla="*/ 741 h 1360"/>
                <a:gd name="T52" fmla="*/ 1566 w 1651"/>
                <a:gd name="T53" fmla="*/ 802 h 1360"/>
                <a:gd name="T54" fmla="*/ 1535 w 1651"/>
                <a:gd name="T55" fmla="*/ 832 h 1360"/>
                <a:gd name="T56" fmla="*/ 1596 w 1651"/>
                <a:gd name="T57" fmla="*/ 924 h 1360"/>
                <a:gd name="T58" fmla="*/ 1535 w 1651"/>
                <a:gd name="T59" fmla="*/ 1077 h 1360"/>
                <a:gd name="T60" fmla="*/ 1459 w 1651"/>
                <a:gd name="T61" fmla="*/ 1253 h 1360"/>
                <a:gd name="T62" fmla="*/ 1397 w 1651"/>
                <a:gd name="T63" fmla="*/ 1344 h 1360"/>
                <a:gd name="T64" fmla="*/ 1390 w 1651"/>
                <a:gd name="T65" fmla="*/ 1230 h 1360"/>
                <a:gd name="T66" fmla="*/ 1344 w 1651"/>
                <a:gd name="T67" fmla="*/ 1298 h 1360"/>
                <a:gd name="T68" fmla="*/ 1359 w 1651"/>
                <a:gd name="T69" fmla="*/ 1329 h 1360"/>
                <a:gd name="T70" fmla="*/ 1359 w 1651"/>
                <a:gd name="T71" fmla="*/ 1329 h 1360"/>
                <a:gd name="T72" fmla="*/ 1359 w 1651"/>
                <a:gd name="T73" fmla="*/ 1329 h 1360"/>
                <a:gd name="T74" fmla="*/ 1329 w 1651"/>
                <a:gd name="T75" fmla="*/ 1344 h 1360"/>
                <a:gd name="T76" fmla="*/ 1252 w 1651"/>
                <a:gd name="T77" fmla="*/ 1306 h 1360"/>
                <a:gd name="T78" fmla="*/ 1184 w 1651"/>
                <a:gd name="T79" fmla="*/ 1268 h 1360"/>
                <a:gd name="T80" fmla="*/ 978 w 1651"/>
                <a:gd name="T81" fmla="*/ 1329 h 1360"/>
                <a:gd name="T82" fmla="*/ 878 w 1651"/>
                <a:gd name="T83" fmla="*/ 1260 h 1360"/>
                <a:gd name="T84" fmla="*/ 794 w 1651"/>
                <a:gd name="T85" fmla="*/ 1176 h 1360"/>
                <a:gd name="T86" fmla="*/ 756 w 1651"/>
                <a:gd name="T87" fmla="*/ 1115 h 1360"/>
                <a:gd name="T88" fmla="*/ 634 w 1651"/>
                <a:gd name="T89" fmla="*/ 1100 h 1360"/>
                <a:gd name="T90" fmla="*/ 496 w 1651"/>
                <a:gd name="T91" fmla="*/ 1077 h 1360"/>
                <a:gd name="T92" fmla="*/ 473 w 1651"/>
                <a:gd name="T93" fmla="*/ 932 h 1360"/>
                <a:gd name="T94" fmla="*/ 366 w 1651"/>
                <a:gd name="T95" fmla="*/ 840 h 1360"/>
                <a:gd name="T96" fmla="*/ 244 w 1651"/>
                <a:gd name="T97" fmla="*/ 680 h 1360"/>
                <a:gd name="T98" fmla="*/ 175 w 1651"/>
                <a:gd name="T99" fmla="*/ 634 h 1360"/>
                <a:gd name="T100" fmla="*/ 175 w 1651"/>
                <a:gd name="T101" fmla="*/ 642 h 1360"/>
                <a:gd name="T102" fmla="*/ 30 w 1651"/>
                <a:gd name="T103" fmla="*/ 443 h 1360"/>
                <a:gd name="T104" fmla="*/ 0 w 1651"/>
                <a:gd name="T105" fmla="*/ 405 h 1360"/>
                <a:gd name="T106" fmla="*/ 99 w 1651"/>
                <a:gd name="T107" fmla="*/ 389 h 1360"/>
                <a:gd name="T108" fmla="*/ 168 w 1651"/>
                <a:gd name="T109" fmla="*/ 336 h 1360"/>
                <a:gd name="T110" fmla="*/ 259 w 1651"/>
                <a:gd name="T111" fmla="*/ 198 h 1360"/>
                <a:gd name="T112" fmla="*/ 374 w 1651"/>
                <a:gd name="T113" fmla="*/ 221 h 1360"/>
                <a:gd name="T114" fmla="*/ 550 w 1651"/>
                <a:gd name="T115" fmla="*/ 191 h 1360"/>
                <a:gd name="T116" fmla="*/ 588 w 1651"/>
                <a:gd name="T117" fmla="*/ 92 h 1360"/>
                <a:gd name="T118" fmla="*/ 695 w 1651"/>
                <a:gd name="T119" fmla="*/ 30 h 1360"/>
                <a:gd name="T120" fmla="*/ 741 w 1651"/>
                <a:gd name="T121" fmla="*/ 0 h 1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51" h="1360">
                  <a:moveTo>
                    <a:pt x="741" y="0"/>
                  </a:moveTo>
                  <a:lnTo>
                    <a:pt x="741" y="0"/>
                  </a:lnTo>
                  <a:cubicBezTo>
                    <a:pt x="748" y="7"/>
                    <a:pt x="779" y="15"/>
                    <a:pt x="786" y="23"/>
                  </a:cubicBezTo>
                  <a:cubicBezTo>
                    <a:pt x="794" y="46"/>
                    <a:pt x="802" y="69"/>
                    <a:pt x="825" y="84"/>
                  </a:cubicBezTo>
                  <a:cubicBezTo>
                    <a:pt x="840" y="92"/>
                    <a:pt x="863" y="84"/>
                    <a:pt x="886" y="84"/>
                  </a:cubicBezTo>
                  <a:lnTo>
                    <a:pt x="932" y="130"/>
                  </a:lnTo>
                  <a:cubicBezTo>
                    <a:pt x="939" y="130"/>
                    <a:pt x="1016" y="114"/>
                    <a:pt x="1016" y="114"/>
                  </a:cubicBezTo>
                  <a:cubicBezTo>
                    <a:pt x="1016" y="130"/>
                    <a:pt x="1031" y="137"/>
                    <a:pt x="1031" y="153"/>
                  </a:cubicBezTo>
                  <a:cubicBezTo>
                    <a:pt x="1023" y="175"/>
                    <a:pt x="1000" y="183"/>
                    <a:pt x="993" y="198"/>
                  </a:cubicBezTo>
                  <a:cubicBezTo>
                    <a:pt x="978" y="237"/>
                    <a:pt x="962" y="267"/>
                    <a:pt x="955" y="305"/>
                  </a:cubicBezTo>
                  <a:cubicBezTo>
                    <a:pt x="955" y="336"/>
                    <a:pt x="955" y="359"/>
                    <a:pt x="955" y="389"/>
                  </a:cubicBezTo>
                  <a:cubicBezTo>
                    <a:pt x="962" y="428"/>
                    <a:pt x="970" y="473"/>
                    <a:pt x="985" y="504"/>
                  </a:cubicBezTo>
                  <a:cubicBezTo>
                    <a:pt x="1000" y="534"/>
                    <a:pt x="1023" y="573"/>
                    <a:pt x="1054" y="573"/>
                  </a:cubicBezTo>
                  <a:cubicBezTo>
                    <a:pt x="1100" y="573"/>
                    <a:pt x="1138" y="534"/>
                    <a:pt x="1176" y="511"/>
                  </a:cubicBezTo>
                  <a:cubicBezTo>
                    <a:pt x="1184" y="504"/>
                    <a:pt x="1184" y="481"/>
                    <a:pt x="1191" y="473"/>
                  </a:cubicBezTo>
                  <a:cubicBezTo>
                    <a:pt x="1222" y="466"/>
                    <a:pt x="1260" y="481"/>
                    <a:pt x="1291" y="489"/>
                  </a:cubicBezTo>
                  <a:lnTo>
                    <a:pt x="1291" y="489"/>
                  </a:lnTo>
                  <a:cubicBezTo>
                    <a:pt x="1291" y="504"/>
                    <a:pt x="1291" y="519"/>
                    <a:pt x="1291" y="534"/>
                  </a:cubicBezTo>
                  <a:cubicBezTo>
                    <a:pt x="1298" y="550"/>
                    <a:pt x="1314" y="550"/>
                    <a:pt x="1321" y="565"/>
                  </a:cubicBezTo>
                  <a:cubicBezTo>
                    <a:pt x="1329" y="580"/>
                    <a:pt x="1321" y="596"/>
                    <a:pt x="1321" y="619"/>
                  </a:cubicBezTo>
                  <a:cubicBezTo>
                    <a:pt x="1329" y="634"/>
                    <a:pt x="1321" y="657"/>
                    <a:pt x="1336" y="672"/>
                  </a:cubicBezTo>
                  <a:cubicBezTo>
                    <a:pt x="1352" y="680"/>
                    <a:pt x="1382" y="657"/>
                    <a:pt x="1397" y="672"/>
                  </a:cubicBezTo>
                  <a:cubicBezTo>
                    <a:pt x="1420" y="687"/>
                    <a:pt x="1420" y="718"/>
                    <a:pt x="1436" y="741"/>
                  </a:cubicBezTo>
                  <a:cubicBezTo>
                    <a:pt x="1451" y="756"/>
                    <a:pt x="1466" y="786"/>
                    <a:pt x="1489" y="794"/>
                  </a:cubicBezTo>
                  <a:cubicBezTo>
                    <a:pt x="1520" y="794"/>
                    <a:pt x="1527" y="756"/>
                    <a:pt x="1558" y="741"/>
                  </a:cubicBezTo>
                  <a:lnTo>
                    <a:pt x="1558" y="741"/>
                  </a:lnTo>
                  <a:cubicBezTo>
                    <a:pt x="1558" y="756"/>
                    <a:pt x="1566" y="779"/>
                    <a:pt x="1566" y="802"/>
                  </a:cubicBezTo>
                  <a:cubicBezTo>
                    <a:pt x="1566" y="832"/>
                    <a:pt x="1543" y="817"/>
                    <a:pt x="1535" y="832"/>
                  </a:cubicBezTo>
                  <a:cubicBezTo>
                    <a:pt x="1527" y="848"/>
                    <a:pt x="1581" y="909"/>
                    <a:pt x="1596" y="924"/>
                  </a:cubicBezTo>
                  <a:cubicBezTo>
                    <a:pt x="1650" y="993"/>
                    <a:pt x="1634" y="1077"/>
                    <a:pt x="1535" y="1077"/>
                  </a:cubicBezTo>
                  <a:cubicBezTo>
                    <a:pt x="1466" y="1084"/>
                    <a:pt x="1474" y="1207"/>
                    <a:pt x="1459" y="1253"/>
                  </a:cubicBezTo>
                  <a:cubicBezTo>
                    <a:pt x="1443" y="1283"/>
                    <a:pt x="1405" y="1314"/>
                    <a:pt x="1397" y="1344"/>
                  </a:cubicBezTo>
                  <a:cubicBezTo>
                    <a:pt x="1352" y="1344"/>
                    <a:pt x="1390" y="1245"/>
                    <a:pt x="1390" y="1230"/>
                  </a:cubicBezTo>
                  <a:cubicBezTo>
                    <a:pt x="1390" y="1184"/>
                    <a:pt x="1291" y="1222"/>
                    <a:pt x="1344" y="1298"/>
                  </a:cubicBezTo>
                  <a:cubicBezTo>
                    <a:pt x="1344" y="1306"/>
                    <a:pt x="1367" y="1329"/>
                    <a:pt x="1359" y="1329"/>
                  </a:cubicBezTo>
                  <a:lnTo>
                    <a:pt x="1359" y="1329"/>
                  </a:lnTo>
                  <a:lnTo>
                    <a:pt x="1359" y="1329"/>
                  </a:lnTo>
                  <a:cubicBezTo>
                    <a:pt x="1352" y="1329"/>
                    <a:pt x="1336" y="1344"/>
                    <a:pt x="1329" y="1344"/>
                  </a:cubicBezTo>
                  <a:cubicBezTo>
                    <a:pt x="1291" y="1344"/>
                    <a:pt x="1275" y="1329"/>
                    <a:pt x="1252" y="1306"/>
                  </a:cubicBezTo>
                  <a:cubicBezTo>
                    <a:pt x="1237" y="1291"/>
                    <a:pt x="1184" y="1283"/>
                    <a:pt x="1184" y="1268"/>
                  </a:cubicBezTo>
                  <a:cubicBezTo>
                    <a:pt x="1184" y="1191"/>
                    <a:pt x="1031" y="1359"/>
                    <a:pt x="978" y="1329"/>
                  </a:cubicBezTo>
                  <a:cubicBezTo>
                    <a:pt x="939" y="1306"/>
                    <a:pt x="916" y="1268"/>
                    <a:pt x="878" y="1260"/>
                  </a:cubicBezTo>
                  <a:cubicBezTo>
                    <a:pt x="817" y="1245"/>
                    <a:pt x="886" y="1176"/>
                    <a:pt x="794" y="1176"/>
                  </a:cubicBezTo>
                  <a:cubicBezTo>
                    <a:pt x="748" y="1176"/>
                    <a:pt x="802" y="1123"/>
                    <a:pt x="756" y="1115"/>
                  </a:cubicBezTo>
                  <a:cubicBezTo>
                    <a:pt x="718" y="1115"/>
                    <a:pt x="664" y="1100"/>
                    <a:pt x="634" y="1100"/>
                  </a:cubicBezTo>
                  <a:cubicBezTo>
                    <a:pt x="542" y="1100"/>
                    <a:pt x="572" y="1123"/>
                    <a:pt x="496" y="1077"/>
                  </a:cubicBezTo>
                  <a:cubicBezTo>
                    <a:pt x="481" y="1069"/>
                    <a:pt x="481" y="955"/>
                    <a:pt x="473" y="932"/>
                  </a:cubicBezTo>
                  <a:cubicBezTo>
                    <a:pt x="450" y="825"/>
                    <a:pt x="458" y="886"/>
                    <a:pt x="366" y="840"/>
                  </a:cubicBezTo>
                  <a:cubicBezTo>
                    <a:pt x="321" y="817"/>
                    <a:pt x="259" y="680"/>
                    <a:pt x="244" y="680"/>
                  </a:cubicBezTo>
                  <a:cubicBezTo>
                    <a:pt x="198" y="672"/>
                    <a:pt x="191" y="695"/>
                    <a:pt x="175" y="634"/>
                  </a:cubicBezTo>
                  <a:cubicBezTo>
                    <a:pt x="175" y="634"/>
                    <a:pt x="175" y="634"/>
                    <a:pt x="175" y="642"/>
                  </a:cubicBezTo>
                  <a:cubicBezTo>
                    <a:pt x="160" y="588"/>
                    <a:pt x="7" y="489"/>
                    <a:pt x="30" y="443"/>
                  </a:cubicBezTo>
                  <a:cubicBezTo>
                    <a:pt x="46" y="412"/>
                    <a:pt x="15" y="428"/>
                    <a:pt x="0" y="405"/>
                  </a:cubicBezTo>
                  <a:cubicBezTo>
                    <a:pt x="15" y="397"/>
                    <a:pt x="69" y="397"/>
                    <a:pt x="99" y="389"/>
                  </a:cubicBezTo>
                  <a:cubicBezTo>
                    <a:pt x="122" y="374"/>
                    <a:pt x="137" y="336"/>
                    <a:pt x="168" y="336"/>
                  </a:cubicBezTo>
                  <a:cubicBezTo>
                    <a:pt x="221" y="336"/>
                    <a:pt x="244" y="244"/>
                    <a:pt x="259" y="198"/>
                  </a:cubicBezTo>
                  <a:cubicBezTo>
                    <a:pt x="282" y="153"/>
                    <a:pt x="343" y="221"/>
                    <a:pt x="374" y="221"/>
                  </a:cubicBezTo>
                  <a:cubicBezTo>
                    <a:pt x="405" y="221"/>
                    <a:pt x="542" y="214"/>
                    <a:pt x="550" y="191"/>
                  </a:cubicBezTo>
                  <a:cubicBezTo>
                    <a:pt x="557" y="160"/>
                    <a:pt x="565" y="122"/>
                    <a:pt x="588" y="92"/>
                  </a:cubicBezTo>
                  <a:cubicBezTo>
                    <a:pt x="611" y="76"/>
                    <a:pt x="664" y="53"/>
                    <a:pt x="695" y="30"/>
                  </a:cubicBezTo>
                  <a:cubicBezTo>
                    <a:pt x="733" y="7"/>
                    <a:pt x="741" y="7"/>
                    <a:pt x="741" y="0"/>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214" name="Freeform 184"/>
            <p:cNvSpPr>
              <a:spLocks noChangeArrowheads="1"/>
            </p:cNvSpPr>
            <p:nvPr/>
          </p:nvSpPr>
          <p:spPr bwMode="auto">
            <a:xfrm>
              <a:off x="3474812" y="5726114"/>
              <a:ext cx="592098" cy="344487"/>
            </a:xfrm>
            <a:custGeom>
              <a:avLst/>
              <a:gdLst>
                <a:gd name="T0" fmla="*/ 832 w 1643"/>
                <a:gd name="T1" fmla="*/ 0 h 955"/>
                <a:gd name="T2" fmla="*/ 763 w 1643"/>
                <a:gd name="T3" fmla="*/ 159 h 955"/>
                <a:gd name="T4" fmla="*/ 596 w 1643"/>
                <a:gd name="T5" fmla="*/ 495 h 955"/>
                <a:gd name="T6" fmla="*/ 565 w 1643"/>
                <a:gd name="T7" fmla="*/ 579 h 955"/>
                <a:gd name="T8" fmla="*/ 557 w 1643"/>
                <a:gd name="T9" fmla="*/ 587 h 955"/>
                <a:gd name="T10" fmla="*/ 374 w 1643"/>
                <a:gd name="T11" fmla="*/ 625 h 955"/>
                <a:gd name="T12" fmla="*/ 114 w 1643"/>
                <a:gd name="T13" fmla="*/ 664 h 955"/>
                <a:gd name="T14" fmla="*/ 38 w 1643"/>
                <a:gd name="T15" fmla="*/ 740 h 955"/>
                <a:gd name="T16" fmla="*/ 122 w 1643"/>
                <a:gd name="T17" fmla="*/ 885 h 955"/>
                <a:gd name="T18" fmla="*/ 359 w 1643"/>
                <a:gd name="T19" fmla="*/ 885 h 955"/>
                <a:gd name="T20" fmla="*/ 359 w 1643"/>
                <a:gd name="T21" fmla="*/ 931 h 955"/>
                <a:gd name="T22" fmla="*/ 557 w 1643"/>
                <a:gd name="T23" fmla="*/ 877 h 955"/>
                <a:gd name="T24" fmla="*/ 634 w 1643"/>
                <a:gd name="T25" fmla="*/ 847 h 955"/>
                <a:gd name="T26" fmla="*/ 786 w 1643"/>
                <a:gd name="T27" fmla="*/ 847 h 955"/>
                <a:gd name="T28" fmla="*/ 855 w 1643"/>
                <a:gd name="T29" fmla="*/ 717 h 955"/>
                <a:gd name="T30" fmla="*/ 977 w 1643"/>
                <a:gd name="T31" fmla="*/ 656 h 955"/>
                <a:gd name="T32" fmla="*/ 1038 w 1643"/>
                <a:gd name="T33" fmla="*/ 587 h 955"/>
                <a:gd name="T34" fmla="*/ 1130 w 1643"/>
                <a:gd name="T35" fmla="*/ 556 h 955"/>
                <a:gd name="T36" fmla="*/ 1351 w 1643"/>
                <a:gd name="T37" fmla="*/ 518 h 955"/>
                <a:gd name="T38" fmla="*/ 1581 w 1643"/>
                <a:gd name="T39" fmla="*/ 495 h 955"/>
                <a:gd name="T40" fmla="*/ 1619 w 1643"/>
                <a:gd name="T41" fmla="*/ 495 h 955"/>
                <a:gd name="T42" fmla="*/ 1604 w 1643"/>
                <a:gd name="T43" fmla="*/ 419 h 955"/>
                <a:gd name="T44" fmla="*/ 1626 w 1643"/>
                <a:gd name="T45" fmla="*/ 366 h 955"/>
                <a:gd name="T46" fmla="*/ 1512 w 1643"/>
                <a:gd name="T47" fmla="*/ 335 h 955"/>
                <a:gd name="T48" fmla="*/ 1474 w 1643"/>
                <a:gd name="T49" fmla="*/ 358 h 955"/>
                <a:gd name="T50" fmla="*/ 1405 w 1643"/>
                <a:gd name="T51" fmla="*/ 381 h 955"/>
                <a:gd name="T52" fmla="*/ 1329 w 1643"/>
                <a:gd name="T53" fmla="*/ 389 h 955"/>
                <a:gd name="T54" fmla="*/ 1222 w 1643"/>
                <a:gd name="T55" fmla="*/ 266 h 955"/>
                <a:gd name="T56" fmla="*/ 1161 w 1643"/>
                <a:gd name="T57" fmla="*/ 266 h 955"/>
                <a:gd name="T58" fmla="*/ 1168 w 1643"/>
                <a:gd name="T59" fmla="*/ 175 h 955"/>
                <a:gd name="T60" fmla="*/ 1084 w 1643"/>
                <a:gd name="T61" fmla="*/ 91 h 955"/>
                <a:gd name="T62" fmla="*/ 970 w 1643"/>
                <a:gd name="T63" fmla="*/ 106 h 955"/>
                <a:gd name="T64" fmla="*/ 893 w 1643"/>
                <a:gd name="T65" fmla="*/ 38 h 9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43" h="955">
                  <a:moveTo>
                    <a:pt x="832" y="0"/>
                  </a:moveTo>
                  <a:lnTo>
                    <a:pt x="832" y="0"/>
                  </a:lnTo>
                  <a:cubicBezTo>
                    <a:pt x="832" y="15"/>
                    <a:pt x="832" y="23"/>
                    <a:pt x="802" y="30"/>
                  </a:cubicBezTo>
                  <a:cubicBezTo>
                    <a:pt x="756" y="46"/>
                    <a:pt x="756" y="114"/>
                    <a:pt x="763" y="159"/>
                  </a:cubicBezTo>
                  <a:cubicBezTo>
                    <a:pt x="779" y="251"/>
                    <a:pt x="725" y="335"/>
                    <a:pt x="664" y="396"/>
                  </a:cubicBezTo>
                  <a:cubicBezTo>
                    <a:pt x="626" y="434"/>
                    <a:pt x="596" y="434"/>
                    <a:pt x="596" y="495"/>
                  </a:cubicBezTo>
                  <a:cubicBezTo>
                    <a:pt x="596" y="511"/>
                    <a:pt x="626" y="595"/>
                    <a:pt x="588" y="595"/>
                  </a:cubicBezTo>
                  <a:lnTo>
                    <a:pt x="565" y="579"/>
                  </a:lnTo>
                  <a:lnTo>
                    <a:pt x="557" y="587"/>
                  </a:lnTo>
                  <a:lnTo>
                    <a:pt x="557" y="587"/>
                  </a:lnTo>
                  <a:cubicBezTo>
                    <a:pt x="511" y="602"/>
                    <a:pt x="481" y="572"/>
                    <a:pt x="443" y="579"/>
                  </a:cubicBezTo>
                  <a:cubicBezTo>
                    <a:pt x="443" y="595"/>
                    <a:pt x="382" y="625"/>
                    <a:pt x="374" y="625"/>
                  </a:cubicBezTo>
                  <a:cubicBezTo>
                    <a:pt x="298" y="648"/>
                    <a:pt x="252" y="725"/>
                    <a:pt x="183" y="618"/>
                  </a:cubicBezTo>
                  <a:cubicBezTo>
                    <a:pt x="152" y="572"/>
                    <a:pt x="137" y="625"/>
                    <a:pt x="114" y="664"/>
                  </a:cubicBezTo>
                  <a:cubicBezTo>
                    <a:pt x="91" y="702"/>
                    <a:pt x="53" y="686"/>
                    <a:pt x="23" y="694"/>
                  </a:cubicBezTo>
                  <a:cubicBezTo>
                    <a:pt x="23" y="709"/>
                    <a:pt x="61" y="717"/>
                    <a:pt x="38" y="740"/>
                  </a:cubicBezTo>
                  <a:cubicBezTo>
                    <a:pt x="0" y="793"/>
                    <a:pt x="53" y="801"/>
                    <a:pt x="91" y="816"/>
                  </a:cubicBezTo>
                  <a:cubicBezTo>
                    <a:pt x="122" y="839"/>
                    <a:pt x="99" y="870"/>
                    <a:pt x="122" y="885"/>
                  </a:cubicBezTo>
                  <a:cubicBezTo>
                    <a:pt x="145" y="900"/>
                    <a:pt x="206" y="831"/>
                    <a:pt x="244" y="893"/>
                  </a:cubicBezTo>
                  <a:cubicBezTo>
                    <a:pt x="282" y="954"/>
                    <a:pt x="313" y="893"/>
                    <a:pt x="359" y="885"/>
                  </a:cubicBezTo>
                  <a:cubicBezTo>
                    <a:pt x="359" y="908"/>
                    <a:pt x="359" y="923"/>
                    <a:pt x="359" y="931"/>
                  </a:cubicBezTo>
                  <a:lnTo>
                    <a:pt x="359" y="931"/>
                  </a:lnTo>
                  <a:cubicBezTo>
                    <a:pt x="382" y="916"/>
                    <a:pt x="427" y="900"/>
                    <a:pt x="443" y="893"/>
                  </a:cubicBezTo>
                  <a:cubicBezTo>
                    <a:pt x="481" y="885"/>
                    <a:pt x="519" y="893"/>
                    <a:pt x="557" y="877"/>
                  </a:cubicBezTo>
                  <a:cubicBezTo>
                    <a:pt x="573" y="870"/>
                    <a:pt x="588" y="847"/>
                    <a:pt x="603" y="847"/>
                  </a:cubicBezTo>
                  <a:cubicBezTo>
                    <a:pt x="611" y="839"/>
                    <a:pt x="626" y="854"/>
                    <a:pt x="634" y="847"/>
                  </a:cubicBezTo>
                  <a:cubicBezTo>
                    <a:pt x="664" y="847"/>
                    <a:pt x="679" y="824"/>
                    <a:pt x="710" y="824"/>
                  </a:cubicBezTo>
                  <a:cubicBezTo>
                    <a:pt x="733" y="824"/>
                    <a:pt x="763" y="854"/>
                    <a:pt x="786" y="847"/>
                  </a:cubicBezTo>
                  <a:cubicBezTo>
                    <a:pt x="809" y="831"/>
                    <a:pt x="817" y="793"/>
                    <a:pt x="832" y="770"/>
                  </a:cubicBezTo>
                  <a:cubicBezTo>
                    <a:pt x="840" y="755"/>
                    <a:pt x="840" y="732"/>
                    <a:pt x="855" y="717"/>
                  </a:cubicBezTo>
                  <a:cubicBezTo>
                    <a:pt x="878" y="702"/>
                    <a:pt x="901" y="702"/>
                    <a:pt x="924" y="686"/>
                  </a:cubicBezTo>
                  <a:cubicBezTo>
                    <a:pt x="947" y="679"/>
                    <a:pt x="970" y="671"/>
                    <a:pt x="977" y="656"/>
                  </a:cubicBezTo>
                  <a:cubicBezTo>
                    <a:pt x="993" y="641"/>
                    <a:pt x="970" y="610"/>
                    <a:pt x="985" y="595"/>
                  </a:cubicBezTo>
                  <a:cubicBezTo>
                    <a:pt x="1000" y="587"/>
                    <a:pt x="1023" y="587"/>
                    <a:pt x="1038" y="587"/>
                  </a:cubicBezTo>
                  <a:cubicBezTo>
                    <a:pt x="1046" y="587"/>
                    <a:pt x="1054" y="602"/>
                    <a:pt x="1061" y="602"/>
                  </a:cubicBezTo>
                  <a:cubicBezTo>
                    <a:pt x="1084" y="595"/>
                    <a:pt x="1099" y="556"/>
                    <a:pt x="1130" y="556"/>
                  </a:cubicBezTo>
                  <a:cubicBezTo>
                    <a:pt x="1184" y="541"/>
                    <a:pt x="1237" y="572"/>
                    <a:pt x="1290" y="564"/>
                  </a:cubicBezTo>
                  <a:cubicBezTo>
                    <a:pt x="1313" y="556"/>
                    <a:pt x="1329" y="526"/>
                    <a:pt x="1351" y="518"/>
                  </a:cubicBezTo>
                  <a:cubicBezTo>
                    <a:pt x="1397" y="495"/>
                    <a:pt x="1443" y="480"/>
                    <a:pt x="1489" y="480"/>
                  </a:cubicBezTo>
                  <a:cubicBezTo>
                    <a:pt x="1520" y="472"/>
                    <a:pt x="1550" y="488"/>
                    <a:pt x="1581" y="495"/>
                  </a:cubicBezTo>
                  <a:lnTo>
                    <a:pt x="1581" y="495"/>
                  </a:lnTo>
                  <a:cubicBezTo>
                    <a:pt x="1596" y="495"/>
                    <a:pt x="1611" y="495"/>
                    <a:pt x="1619" y="495"/>
                  </a:cubicBezTo>
                  <a:cubicBezTo>
                    <a:pt x="1634" y="488"/>
                    <a:pt x="1642" y="472"/>
                    <a:pt x="1642" y="465"/>
                  </a:cubicBezTo>
                  <a:cubicBezTo>
                    <a:pt x="1634" y="442"/>
                    <a:pt x="1604" y="434"/>
                    <a:pt x="1604" y="419"/>
                  </a:cubicBezTo>
                  <a:cubicBezTo>
                    <a:pt x="1604" y="396"/>
                    <a:pt x="1619" y="381"/>
                    <a:pt x="1626" y="366"/>
                  </a:cubicBezTo>
                  <a:lnTo>
                    <a:pt x="1626" y="366"/>
                  </a:lnTo>
                  <a:cubicBezTo>
                    <a:pt x="1611" y="350"/>
                    <a:pt x="1596" y="335"/>
                    <a:pt x="1581" y="327"/>
                  </a:cubicBezTo>
                  <a:cubicBezTo>
                    <a:pt x="1558" y="327"/>
                    <a:pt x="1535" y="327"/>
                    <a:pt x="1512" y="335"/>
                  </a:cubicBezTo>
                  <a:cubicBezTo>
                    <a:pt x="1497" y="343"/>
                    <a:pt x="1489" y="350"/>
                    <a:pt x="1474" y="358"/>
                  </a:cubicBezTo>
                  <a:lnTo>
                    <a:pt x="1474" y="358"/>
                  </a:lnTo>
                  <a:cubicBezTo>
                    <a:pt x="1459" y="366"/>
                    <a:pt x="1443" y="358"/>
                    <a:pt x="1428" y="366"/>
                  </a:cubicBezTo>
                  <a:cubicBezTo>
                    <a:pt x="1420" y="366"/>
                    <a:pt x="1413" y="381"/>
                    <a:pt x="1405" y="381"/>
                  </a:cubicBezTo>
                  <a:cubicBezTo>
                    <a:pt x="1390" y="381"/>
                    <a:pt x="1367" y="373"/>
                    <a:pt x="1351" y="373"/>
                  </a:cubicBezTo>
                  <a:cubicBezTo>
                    <a:pt x="1344" y="373"/>
                    <a:pt x="1336" y="389"/>
                    <a:pt x="1329" y="389"/>
                  </a:cubicBezTo>
                  <a:cubicBezTo>
                    <a:pt x="1321" y="381"/>
                    <a:pt x="1321" y="358"/>
                    <a:pt x="1313" y="350"/>
                  </a:cubicBezTo>
                  <a:cubicBezTo>
                    <a:pt x="1283" y="320"/>
                    <a:pt x="1260" y="281"/>
                    <a:pt x="1222" y="266"/>
                  </a:cubicBezTo>
                  <a:cubicBezTo>
                    <a:pt x="1207" y="259"/>
                    <a:pt x="1199" y="281"/>
                    <a:pt x="1184" y="289"/>
                  </a:cubicBezTo>
                  <a:cubicBezTo>
                    <a:pt x="1168" y="289"/>
                    <a:pt x="1161" y="274"/>
                    <a:pt x="1161" y="266"/>
                  </a:cubicBezTo>
                  <a:cubicBezTo>
                    <a:pt x="1161" y="259"/>
                    <a:pt x="1191" y="266"/>
                    <a:pt x="1191" y="251"/>
                  </a:cubicBezTo>
                  <a:cubicBezTo>
                    <a:pt x="1191" y="228"/>
                    <a:pt x="1191" y="190"/>
                    <a:pt x="1168" y="175"/>
                  </a:cubicBezTo>
                  <a:cubicBezTo>
                    <a:pt x="1138" y="159"/>
                    <a:pt x="1084" y="205"/>
                    <a:pt x="1061" y="182"/>
                  </a:cubicBezTo>
                  <a:cubicBezTo>
                    <a:pt x="1046" y="159"/>
                    <a:pt x="1099" y="121"/>
                    <a:pt x="1084" y="91"/>
                  </a:cubicBezTo>
                  <a:cubicBezTo>
                    <a:pt x="1069" y="76"/>
                    <a:pt x="1038" y="84"/>
                    <a:pt x="1008" y="84"/>
                  </a:cubicBezTo>
                  <a:cubicBezTo>
                    <a:pt x="993" y="84"/>
                    <a:pt x="985" y="106"/>
                    <a:pt x="970" y="106"/>
                  </a:cubicBezTo>
                  <a:cubicBezTo>
                    <a:pt x="954" y="106"/>
                    <a:pt x="939" y="114"/>
                    <a:pt x="924" y="98"/>
                  </a:cubicBezTo>
                  <a:cubicBezTo>
                    <a:pt x="909" y="84"/>
                    <a:pt x="909" y="53"/>
                    <a:pt x="893" y="38"/>
                  </a:cubicBezTo>
                  <a:cubicBezTo>
                    <a:pt x="878" y="23"/>
                    <a:pt x="848" y="15"/>
                    <a:pt x="832" y="0"/>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215" name="Freeform 185"/>
            <p:cNvSpPr>
              <a:spLocks noChangeArrowheads="1"/>
            </p:cNvSpPr>
            <p:nvPr/>
          </p:nvSpPr>
          <p:spPr bwMode="auto">
            <a:xfrm>
              <a:off x="3925632" y="5489575"/>
              <a:ext cx="220648" cy="368300"/>
            </a:xfrm>
            <a:custGeom>
              <a:avLst/>
              <a:gdLst>
                <a:gd name="T0" fmla="*/ 222 w 612"/>
                <a:gd name="T1" fmla="*/ 1015 h 1024"/>
                <a:gd name="T2" fmla="*/ 222 w 612"/>
                <a:gd name="T3" fmla="*/ 1015 h 1024"/>
                <a:gd name="T4" fmla="*/ 260 w 612"/>
                <a:gd name="T5" fmla="*/ 992 h 1024"/>
                <a:gd name="T6" fmla="*/ 329 w 612"/>
                <a:gd name="T7" fmla="*/ 984 h 1024"/>
                <a:gd name="T8" fmla="*/ 374 w 612"/>
                <a:gd name="T9" fmla="*/ 1023 h 1024"/>
                <a:gd name="T10" fmla="*/ 374 w 612"/>
                <a:gd name="T11" fmla="*/ 1023 h 1024"/>
                <a:gd name="T12" fmla="*/ 413 w 612"/>
                <a:gd name="T13" fmla="*/ 977 h 1024"/>
                <a:gd name="T14" fmla="*/ 413 w 612"/>
                <a:gd name="T15" fmla="*/ 923 h 1024"/>
                <a:gd name="T16" fmla="*/ 443 w 612"/>
                <a:gd name="T17" fmla="*/ 916 h 1024"/>
                <a:gd name="T18" fmla="*/ 543 w 612"/>
                <a:gd name="T19" fmla="*/ 954 h 1024"/>
                <a:gd name="T20" fmla="*/ 573 w 612"/>
                <a:gd name="T21" fmla="*/ 877 h 1024"/>
                <a:gd name="T22" fmla="*/ 604 w 612"/>
                <a:gd name="T23" fmla="*/ 870 h 1024"/>
                <a:gd name="T24" fmla="*/ 604 w 612"/>
                <a:gd name="T25" fmla="*/ 801 h 1024"/>
                <a:gd name="T26" fmla="*/ 581 w 612"/>
                <a:gd name="T27" fmla="*/ 755 h 1024"/>
                <a:gd name="T28" fmla="*/ 581 w 612"/>
                <a:gd name="T29" fmla="*/ 755 h 1024"/>
                <a:gd name="T30" fmla="*/ 573 w 612"/>
                <a:gd name="T31" fmla="*/ 733 h 1024"/>
                <a:gd name="T32" fmla="*/ 566 w 612"/>
                <a:gd name="T33" fmla="*/ 642 h 1024"/>
                <a:gd name="T34" fmla="*/ 535 w 612"/>
                <a:gd name="T35" fmla="*/ 611 h 1024"/>
                <a:gd name="T36" fmla="*/ 558 w 612"/>
                <a:gd name="T37" fmla="*/ 535 h 1024"/>
                <a:gd name="T38" fmla="*/ 520 w 612"/>
                <a:gd name="T39" fmla="*/ 520 h 1024"/>
                <a:gd name="T40" fmla="*/ 527 w 612"/>
                <a:gd name="T41" fmla="*/ 336 h 1024"/>
                <a:gd name="T42" fmla="*/ 512 w 612"/>
                <a:gd name="T43" fmla="*/ 237 h 1024"/>
                <a:gd name="T44" fmla="*/ 436 w 612"/>
                <a:gd name="T45" fmla="*/ 183 h 1024"/>
                <a:gd name="T46" fmla="*/ 474 w 612"/>
                <a:gd name="T47" fmla="*/ 61 h 1024"/>
                <a:gd name="T48" fmla="*/ 474 w 612"/>
                <a:gd name="T49" fmla="*/ 61 h 1024"/>
                <a:gd name="T50" fmla="*/ 321 w 612"/>
                <a:gd name="T51" fmla="*/ 31 h 1024"/>
                <a:gd name="T52" fmla="*/ 260 w 612"/>
                <a:gd name="T53" fmla="*/ 107 h 1024"/>
                <a:gd name="T54" fmla="*/ 176 w 612"/>
                <a:gd name="T55" fmla="*/ 283 h 1024"/>
                <a:gd name="T56" fmla="*/ 130 w 612"/>
                <a:gd name="T57" fmla="*/ 390 h 1024"/>
                <a:gd name="T58" fmla="*/ 0 w 612"/>
                <a:gd name="T59" fmla="*/ 397 h 1024"/>
                <a:gd name="T60" fmla="*/ 0 w 612"/>
                <a:gd name="T61" fmla="*/ 397 h 1024"/>
                <a:gd name="T62" fmla="*/ 38 w 612"/>
                <a:gd name="T63" fmla="*/ 558 h 1024"/>
                <a:gd name="T64" fmla="*/ 107 w 612"/>
                <a:gd name="T65" fmla="*/ 565 h 1024"/>
                <a:gd name="T66" fmla="*/ 92 w 612"/>
                <a:gd name="T67" fmla="*/ 718 h 1024"/>
                <a:gd name="T68" fmla="*/ 168 w 612"/>
                <a:gd name="T69" fmla="*/ 763 h 1024"/>
                <a:gd name="T70" fmla="*/ 168 w 612"/>
                <a:gd name="T71" fmla="*/ 832 h 1024"/>
                <a:gd name="T72" fmla="*/ 191 w 612"/>
                <a:gd name="T73" fmla="*/ 832 h 1024"/>
                <a:gd name="T74" fmla="*/ 176 w 612"/>
                <a:gd name="T75" fmla="*/ 931 h 1024"/>
                <a:gd name="T76" fmla="*/ 214 w 612"/>
                <a:gd name="T77" fmla="*/ 984 h 1024"/>
                <a:gd name="T78" fmla="*/ 222 w 612"/>
                <a:gd name="T79" fmla="*/ 1015 h 10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12" h="1024">
                  <a:moveTo>
                    <a:pt x="222" y="1015"/>
                  </a:moveTo>
                  <a:lnTo>
                    <a:pt x="222" y="1015"/>
                  </a:lnTo>
                  <a:cubicBezTo>
                    <a:pt x="237" y="1007"/>
                    <a:pt x="245" y="1000"/>
                    <a:pt x="260" y="992"/>
                  </a:cubicBezTo>
                  <a:cubicBezTo>
                    <a:pt x="283" y="984"/>
                    <a:pt x="306" y="984"/>
                    <a:pt x="329" y="984"/>
                  </a:cubicBezTo>
                  <a:cubicBezTo>
                    <a:pt x="344" y="992"/>
                    <a:pt x="359" y="1007"/>
                    <a:pt x="374" y="1023"/>
                  </a:cubicBezTo>
                  <a:lnTo>
                    <a:pt x="374" y="1023"/>
                  </a:lnTo>
                  <a:cubicBezTo>
                    <a:pt x="390" y="1007"/>
                    <a:pt x="405" y="1000"/>
                    <a:pt x="413" y="977"/>
                  </a:cubicBezTo>
                  <a:cubicBezTo>
                    <a:pt x="420" y="961"/>
                    <a:pt x="405" y="938"/>
                    <a:pt x="413" y="923"/>
                  </a:cubicBezTo>
                  <a:cubicBezTo>
                    <a:pt x="420" y="916"/>
                    <a:pt x="428" y="916"/>
                    <a:pt x="443" y="916"/>
                  </a:cubicBezTo>
                  <a:cubicBezTo>
                    <a:pt x="474" y="923"/>
                    <a:pt x="505" y="961"/>
                    <a:pt x="543" y="954"/>
                  </a:cubicBezTo>
                  <a:cubicBezTo>
                    <a:pt x="566" y="946"/>
                    <a:pt x="550" y="900"/>
                    <a:pt x="573" y="877"/>
                  </a:cubicBezTo>
                  <a:cubicBezTo>
                    <a:pt x="573" y="870"/>
                    <a:pt x="596" y="885"/>
                    <a:pt x="604" y="870"/>
                  </a:cubicBezTo>
                  <a:cubicBezTo>
                    <a:pt x="611" y="847"/>
                    <a:pt x="611" y="824"/>
                    <a:pt x="604" y="801"/>
                  </a:cubicBezTo>
                  <a:cubicBezTo>
                    <a:pt x="596" y="786"/>
                    <a:pt x="588" y="771"/>
                    <a:pt x="581" y="755"/>
                  </a:cubicBezTo>
                  <a:lnTo>
                    <a:pt x="581" y="755"/>
                  </a:lnTo>
                  <a:cubicBezTo>
                    <a:pt x="573" y="748"/>
                    <a:pt x="573" y="741"/>
                    <a:pt x="573" y="733"/>
                  </a:cubicBezTo>
                  <a:cubicBezTo>
                    <a:pt x="566" y="703"/>
                    <a:pt x="573" y="672"/>
                    <a:pt x="566" y="642"/>
                  </a:cubicBezTo>
                  <a:cubicBezTo>
                    <a:pt x="558" y="626"/>
                    <a:pt x="535" y="626"/>
                    <a:pt x="535" y="611"/>
                  </a:cubicBezTo>
                  <a:cubicBezTo>
                    <a:pt x="535" y="588"/>
                    <a:pt x="558" y="558"/>
                    <a:pt x="558" y="535"/>
                  </a:cubicBezTo>
                  <a:cubicBezTo>
                    <a:pt x="558" y="520"/>
                    <a:pt x="520" y="535"/>
                    <a:pt x="520" y="520"/>
                  </a:cubicBezTo>
                  <a:cubicBezTo>
                    <a:pt x="512" y="458"/>
                    <a:pt x="527" y="397"/>
                    <a:pt x="527" y="336"/>
                  </a:cubicBezTo>
                  <a:cubicBezTo>
                    <a:pt x="527" y="305"/>
                    <a:pt x="527" y="267"/>
                    <a:pt x="512" y="237"/>
                  </a:cubicBezTo>
                  <a:cubicBezTo>
                    <a:pt x="497" y="214"/>
                    <a:pt x="443" y="214"/>
                    <a:pt x="436" y="183"/>
                  </a:cubicBezTo>
                  <a:cubicBezTo>
                    <a:pt x="428" y="138"/>
                    <a:pt x="466" y="99"/>
                    <a:pt x="474" y="61"/>
                  </a:cubicBezTo>
                  <a:lnTo>
                    <a:pt x="474" y="61"/>
                  </a:lnTo>
                  <a:cubicBezTo>
                    <a:pt x="428" y="61"/>
                    <a:pt x="382" y="76"/>
                    <a:pt x="321" y="31"/>
                  </a:cubicBezTo>
                  <a:cubicBezTo>
                    <a:pt x="283" y="0"/>
                    <a:pt x="275" y="84"/>
                    <a:pt x="260" y="107"/>
                  </a:cubicBezTo>
                  <a:cubicBezTo>
                    <a:pt x="176" y="283"/>
                    <a:pt x="176" y="283"/>
                    <a:pt x="176" y="283"/>
                  </a:cubicBezTo>
                  <a:cubicBezTo>
                    <a:pt x="161" y="313"/>
                    <a:pt x="153" y="374"/>
                    <a:pt x="130" y="390"/>
                  </a:cubicBezTo>
                  <a:cubicBezTo>
                    <a:pt x="84" y="420"/>
                    <a:pt x="38" y="412"/>
                    <a:pt x="0" y="397"/>
                  </a:cubicBezTo>
                  <a:lnTo>
                    <a:pt x="0" y="397"/>
                  </a:lnTo>
                  <a:cubicBezTo>
                    <a:pt x="8" y="435"/>
                    <a:pt x="8" y="527"/>
                    <a:pt x="38" y="558"/>
                  </a:cubicBezTo>
                  <a:cubicBezTo>
                    <a:pt x="54" y="573"/>
                    <a:pt x="92" y="542"/>
                    <a:pt x="107" y="565"/>
                  </a:cubicBezTo>
                  <a:cubicBezTo>
                    <a:pt x="122" y="611"/>
                    <a:pt x="77" y="672"/>
                    <a:pt x="92" y="718"/>
                  </a:cubicBezTo>
                  <a:cubicBezTo>
                    <a:pt x="107" y="748"/>
                    <a:pt x="153" y="741"/>
                    <a:pt x="168" y="763"/>
                  </a:cubicBezTo>
                  <a:cubicBezTo>
                    <a:pt x="176" y="786"/>
                    <a:pt x="161" y="809"/>
                    <a:pt x="168" y="832"/>
                  </a:cubicBezTo>
                  <a:cubicBezTo>
                    <a:pt x="168" y="832"/>
                    <a:pt x="191" y="824"/>
                    <a:pt x="191" y="832"/>
                  </a:cubicBezTo>
                  <a:cubicBezTo>
                    <a:pt x="191" y="870"/>
                    <a:pt x="176" y="900"/>
                    <a:pt x="176" y="931"/>
                  </a:cubicBezTo>
                  <a:cubicBezTo>
                    <a:pt x="184" y="954"/>
                    <a:pt x="199" y="969"/>
                    <a:pt x="214" y="984"/>
                  </a:cubicBezTo>
                  <a:cubicBezTo>
                    <a:pt x="214" y="992"/>
                    <a:pt x="214" y="1007"/>
                    <a:pt x="222" y="1015"/>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216" name="Freeform 186"/>
            <p:cNvSpPr>
              <a:spLocks noChangeArrowheads="1"/>
            </p:cNvSpPr>
            <p:nvPr/>
          </p:nvSpPr>
          <p:spPr bwMode="auto">
            <a:xfrm>
              <a:off x="3763718" y="5624514"/>
              <a:ext cx="242871" cy="242887"/>
            </a:xfrm>
            <a:custGeom>
              <a:avLst/>
              <a:gdLst>
                <a:gd name="T0" fmla="*/ 450 w 673"/>
                <a:gd name="T1" fmla="*/ 23 h 673"/>
                <a:gd name="T2" fmla="*/ 450 w 673"/>
                <a:gd name="T3" fmla="*/ 23 h 673"/>
                <a:gd name="T4" fmla="*/ 366 w 673"/>
                <a:gd name="T5" fmla="*/ 0 h 673"/>
                <a:gd name="T6" fmla="*/ 267 w 673"/>
                <a:gd name="T7" fmla="*/ 31 h 673"/>
                <a:gd name="T8" fmla="*/ 267 w 673"/>
                <a:gd name="T9" fmla="*/ 31 h 673"/>
                <a:gd name="T10" fmla="*/ 191 w 673"/>
                <a:gd name="T11" fmla="*/ 16 h 673"/>
                <a:gd name="T12" fmla="*/ 91 w 673"/>
                <a:gd name="T13" fmla="*/ 46 h 673"/>
                <a:gd name="T14" fmla="*/ 38 w 673"/>
                <a:gd name="T15" fmla="*/ 153 h 673"/>
                <a:gd name="T16" fmla="*/ 23 w 673"/>
                <a:gd name="T17" fmla="*/ 252 h 673"/>
                <a:gd name="T18" fmla="*/ 30 w 673"/>
                <a:gd name="T19" fmla="*/ 283 h 673"/>
                <a:gd name="T20" fmla="*/ 30 w 673"/>
                <a:gd name="T21" fmla="*/ 283 h 673"/>
                <a:gd name="T22" fmla="*/ 91 w 673"/>
                <a:gd name="T23" fmla="*/ 321 h 673"/>
                <a:gd name="T24" fmla="*/ 122 w 673"/>
                <a:gd name="T25" fmla="*/ 381 h 673"/>
                <a:gd name="T26" fmla="*/ 168 w 673"/>
                <a:gd name="T27" fmla="*/ 389 h 673"/>
                <a:gd name="T28" fmla="*/ 206 w 673"/>
                <a:gd name="T29" fmla="*/ 367 h 673"/>
                <a:gd name="T30" fmla="*/ 282 w 673"/>
                <a:gd name="T31" fmla="*/ 374 h 673"/>
                <a:gd name="T32" fmla="*/ 259 w 673"/>
                <a:gd name="T33" fmla="*/ 465 h 673"/>
                <a:gd name="T34" fmla="*/ 366 w 673"/>
                <a:gd name="T35" fmla="*/ 458 h 673"/>
                <a:gd name="T36" fmla="*/ 389 w 673"/>
                <a:gd name="T37" fmla="*/ 534 h 673"/>
                <a:gd name="T38" fmla="*/ 359 w 673"/>
                <a:gd name="T39" fmla="*/ 549 h 673"/>
                <a:gd name="T40" fmla="*/ 382 w 673"/>
                <a:gd name="T41" fmla="*/ 572 h 673"/>
                <a:gd name="T42" fmla="*/ 420 w 673"/>
                <a:gd name="T43" fmla="*/ 549 h 673"/>
                <a:gd name="T44" fmla="*/ 511 w 673"/>
                <a:gd name="T45" fmla="*/ 633 h 673"/>
                <a:gd name="T46" fmla="*/ 527 w 673"/>
                <a:gd name="T47" fmla="*/ 672 h 673"/>
                <a:gd name="T48" fmla="*/ 549 w 673"/>
                <a:gd name="T49" fmla="*/ 656 h 673"/>
                <a:gd name="T50" fmla="*/ 603 w 673"/>
                <a:gd name="T51" fmla="*/ 664 h 673"/>
                <a:gd name="T52" fmla="*/ 626 w 673"/>
                <a:gd name="T53" fmla="*/ 649 h 673"/>
                <a:gd name="T54" fmla="*/ 672 w 673"/>
                <a:gd name="T55" fmla="*/ 641 h 673"/>
                <a:gd name="T56" fmla="*/ 672 w 673"/>
                <a:gd name="T57" fmla="*/ 641 h 673"/>
                <a:gd name="T58" fmla="*/ 664 w 673"/>
                <a:gd name="T59" fmla="*/ 610 h 673"/>
                <a:gd name="T60" fmla="*/ 626 w 673"/>
                <a:gd name="T61" fmla="*/ 557 h 673"/>
                <a:gd name="T62" fmla="*/ 641 w 673"/>
                <a:gd name="T63" fmla="*/ 458 h 673"/>
                <a:gd name="T64" fmla="*/ 618 w 673"/>
                <a:gd name="T65" fmla="*/ 458 h 673"/>
                <a:gd name="T66" fmla="*/ 618 w 673"/>
                <a:gd name="T67" fmla="*/ 389 h 673"/>
                <a:gd name="T68" fmla="*/ 542 w 673"/>
                <a:gd name="T69" fmla="*/ 344 h 673"/>
                <a:gd name="T70" fmla="*/ 557 w 673"/>
                <a:gd name="T71" fmla="*/ 191 h 673"/>
                <a:gd name="T72" fmla="*/ 488 w 673"/>
                <a:gd name="T73" fmla="*/ 184 h 673"/>
                <a:gd name="T74" fmla="*/ 450 w 673"/>
                <a:gd name="T75" fmla="*/ 23 h 6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73" h="673">
                  <a:moveTo>
                    <a:pt x="450" y="23"/>
                  </a:moveTo>
                  <a:lnTo>
                    <a:pt x="450" y="23"/>
                  </a:lnTo>
                  <a:cubicBezTo>
                    <a:pt x="420" y="16"/>
                    <a:pt x="389" y="0"/>
                    <a:pt x="366" y="0"/>
                  </a:cubicBezTo>
                  <a:cubicBezTo>
                    <a:pt x="313" y="0"/>
                    <a:pt x="305" y="16"/>
                    <a:pt x="267" y="31"/>
                  </a:cubicBezTo>
                  <a:lnTo>
                    <a:pt x="267" y="31"/>
                  </a:lnTo>
                  <a:cubicBezTo>
                    <a:pt x="191" y="16"/>
                    <a:pt x="191" y="16"/>
                    <a:pt x="191" y="16"/>
                  </a:cubicBezTo>
                  <a:cubicBezTo>
                    <a:pt x="152" y="46"/>
                    <a:pt x="137" y="16"/>
                    <a:pt x="91" y="46"/>
                  </a:cubicBezTo>
                  <a:cubicBezTo>
                    <a:pt x="84" y="61"/>
                    <a:pt x="0" y="146"/>
                    <a:pt x="38" y="153"/>
                  </a:cubicBezTo>
                  <a:cubicBezTo>
                    <a:pt x="38" y="184"/>
                    <a:pt x="23" y="214"/>
                    <a:pt x="23" y="252"/>
                  </a:cubicBezTo>
                  <a:cubicBezTo>
                    <a:pt x="23" y="268"/>
                    <a:pt x="23" y="275"/>
                    <a:pt x="30" y="283"/>
                  </a:cubicBezTo>
                  <a:lnTo>
                    <a:pt x="30" y="283"/>
                  </a:lnTo>
                  <a:cubicBezTo>
                    <a:pt x="46" y="298"/>
                    <a:pt x="76" y="306"/>
                    <a:pt x="91" y="321"/>
                  </a:cubicBezTo>
                  <a:cubicBezTo>
                    <a:pt x="107" y="336"/>
                    <a:pt x="107" y="367"/>
                    <a:pt x="122" y="381"/>
                  </a:cubicBezTo>
                  <a:cubicBezTo>
                    <a:pt x="137" y="397"/>
                    <a:pt x="152" y="389"/>
                    <a:pt x="168" y="389"/>
                  </a:cubicBezTo>
                  <a:cubicBezTo>
                    <a:pt x="183" y="389"/>
                    <a:pt x="191" y="367"/>
                    <a:pt x="206" y="367"/>
                  </a:cubicBezTo>
                  <a:cubicBezTo>
                    <a:pt x="236" y="367"/>
                    <a:pt x="267" y="359"/>
                    <a:pt x="282" y="374"/>
                  </a:cubicBezTo>
                  <a:cubicBezTo>
                    <a:pt x="297" y="404"/>
                    <a:pt x="244" y="442"/>
                    <a:pt x="259" y="465"/>
                  </a:cubicBezTo>
                  <a:cubicBezTo>
                    <a:pt x="282" y="488"/>
                    <a:pt x="336" y="442"/>
                    <a:pt x="366" y="458"/>
                  </a:cubicBezTo>
                  <a:cubicBezTo>
                    <a:pt x="389" y="473"/>
                    <a:pt x="389" y="511"/>
                    <a:pt x="389" y="534"/>
                  </a:cubicBezTo>
                  <a:cubicBezTo>
                    <a:pt x="389" y="549"/>
                    <a:pt x="359" y="542"/>
                    <a:pt x="359" y="549"/>
                  </a:cubicBezTo>
                  <a:cubicBezTo>
                    <a:pt x="359" y="557"/>
                    <a:pt x="366" y="572"/>
                    <a:pt x="382" y="572"/>
                  </a:cubicBezTo>
                  <a:cubicBezTo>
                    <a:pt x="397" y="564"/>
                    <a:pt x="405" y="542"/>
                    <a:pt x="420" y="549"/>
                  </a:cubicBezTo>
                  <a:cubicBezTo>
                    <a:pt x="458" y="564"/>
                    <a:pt x="481" y="603"/>
                    <a:pt x="511" y="633"/>
                  </a:cubicBezTo>
                  <a:cubicBezTo>
                    <a:pt x="519" y="641"/>
                    <a:pt x="519" y="664"/>
                    <a:pt x="527" y="672"/>
                  </a:cubicBezTo>
                  <a:cubicBezTo>
                    <a:pt x="534" y="672"/>
                    <a:pt x="542" y="656"/>
                    <a:pt x="549" y="656"/>
                  </a:cubicBezTo>
                  <a:cubicBezTo>
                    <a:pt x="565" y="656"/>
                    <a:pt x="588" y="664"/>
                    <a:pt x="603" y="664"/>
                  </a:cubicBezTo>
                  <a:cubicBezTo>
                    <a:pt x="611" y="664"/>
                    <a:pt x="618" y="649"/>
                    <a:pt x="626" y="649"/>
                  </a:cubicBezTo>
                  <a:cubicBezTo>
                    <a:pt x="641" y="641"/>
                    <a:pt x="657" y="649"/>
                    <a:pt x="672" y="641"/>
                  </a:cubicBezTo>
                  <a:lnTo>
                    <a:pt x="672" y="641"/>
                  </a:lnTo>
                  <a:cubicBezTo>
                    <a:pt x="664" y="633"/>
                    <a:pt x="664" y="618"/>
                    <a:pt x="664" y="610"/>
                  </a:cubicBezTo>
                  <a:cubicBezTo>
                    <a:pt x="649" y="595"/>
                    <a:pt x="634" y="580"/>
                    <a:pt x="626" y="557"/>
                  </a:cubicBezTo>
                  <a:cubicBezTo>
                    <a:pt x="626" y="526"/>
                    <a:pt x="641" y="496"/>
                    <a:pt x="641" y="458"/>
                  </a:cubicBezTo>
                  <a:cubicBezTo>
                    <a:pt x="641" y="450"/>
                    <a:pt x="618" y="458"/>
                    <a:pt x="618" y="458"/>
                  </a:cubicBezTo>
                  <a:cubicBezTo>
                    <a:pt x="611" y="435"/>
                    <a:pt x="626" y="412"/>
                    <a:pt x="618" y="389"/>
                  </a:cubicBezTo>
                  <a:cubicBezTo>
                    <a:pt x="603" y="367"/>
                    <a:pt x="557" y="374"/>
                    <a:pt x="542" y="344"/>
                  </a:cubicBezTo>
                  <a:cubicBezTo>
                    <a:pt x="527" y="298"/>
                    <a:pt x="572" y="237"/>
                    <a:pt x="557" y="191"/>
                  </a:cubicBezTo>
                  <a:cubicBezTo>
                    <a:pt x="542" y="168"/>
                    <a:pt x="504" y="199"/>
                    <a:pt x="488" y="184"/>
                  </a:cubicBezTo>
                  <a:cubicBezTo>
                    <a:pt x="458" y="153"/>
                    <a:pt x="458" y="61"/>
                    <a:pt x="450" y="23"/>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217" name="Freeform 187"/>
            <p:cNvSpPr>
              <a:spLocks noChangeArrowheads="1"/>
            </p:cNvSpPr>
            <p:nvPr/>
          </p:nvSpPr>
          <p:spPr bwMode="auto">
            <a:xfrm>
              <a:off x="4079610" y="5462589"/>
              <a:ext cx="201600" cy="300037"/>
            </a:xfrm>
            <a:custGeom>
              <a:avLst/>
              <a:gdLst>
                <a:gd name="T0" fmla="*/ 46 w 559"/>
                <a:gd name="T1" fmla="*/ 137 h 832"/>
                <a:gd name="T2" fmla="*/ 46 w 559"/>
                <a:gd name="T3" fmla="*/ 137 h 832"/>
                <a:gd name="T4" fmla="*/ 8 w 559"/>
                <a:gd name="T5" fmla="*/ 259 h 832"/>
                <a:gd name="T6" fmla="*/ 84 w 559"/>
                <a:gd name="T7" fmla="*/ 313 h 832"/>
                <a:gd name="T8" fmla="*/ 99 w 559"/>
                <a:gd name="T9" fmla="*/ 412 h 832"/>
                <a:gd name="T10" fmla="*/ 92 w 559"/>
                <a:gd name="T11" fmla="*/ 596 h 832"/>
                <a:gd name="T12" fmla="*/ 130 w 559"/>
                <a:gd name="T13" fmla="*/ 611 h 832"/>
                <a:gd name="T14" fmla="*/ 107 w 559"/>
                <a:gd name="T15" fmla="*/ 687 h 832"/>
                <a:gd name="T16" fmla="*/ 138 w 559"/>
                <a:gd name="T17" fmla="*/ 718 h 832"/>
                <a:gd name="T18" fmla="*/ 145 w 559"/>
                <a:gd name="T19" fmla="*/ 809 h 832"/>
                <a:gd name="T20" fmla="*/ 153 w 559"/>
                <a:gd name="T21" fmla="*/ 831 h 832"/>
                <a:gd name="T22" fmla="*/ 153 w 559"/>
                <a:gd name="T23" fmla="*/ 831 h 832"/>
                <a:gd name="T24" fmla="*/ 260 w 559"/>
                <a:gd name="T25" fmla="*/ 794 h 832"/>
                <a:gd name="T26" fmla="*/ 298 w 559"/>
                <a:gd name="T27" fmla="*/ 831 h 832"/>
                <a:gd name="T28" fmla="*/ 344 w 559"/>
                <a:gd name="T29" fmla="*/ 817 h 832"/>
                <a:gd name="T30" fmla="*/ 367 w 559"/>
                <a:gd name="T31" fmla="*/ 779 h 832"/>
                <a:gd name="T32" fmla="*/ 397 w 559"/>
                <a:gd name="T33" fmla="*/ 771 h 832"/>
                <a:gd name="T34" fmla="*/ 435 w 559"/>
                <a:gd name="T35" fmla="*/ 786 h 832"/>
                <a:gd name="T36" fmla="*/ 496 w 559"/>
                <a:gd name="T37" fmla="*/ 779 h 832"/>
                <a:gd name="T38" fmla="*/ 527 w 559"/>
                <a:gd name="T39" fmla="*/ 740 h 832"/>
                <a:gd name="T40" fmla="*/ 527 w 559"/>
                <a:gd name="T41" fmla="*/ 740 h 832"/>
                <a:gd name="T42" fmla="*/ 504 w 559"/>
                <a:gd name="T43" fmla="*/ 657 h 832"/>
                <a:gd name="T44" fmla="*/ 474 w 559"/>
                <a:gd name="T45" fmla="*/ 641 h 832"/>
                <a:gd name="T46" fmla="*/ 451 w 559"/>
                <a:gd name="T47" fmla="*/ 580 h 832"/>
                <a:gd name="T48" fmla="*/ 451 w 559"/>
                <a:gd name="T49" fmla="*/ 435 h 832"/>
                <a:gd name="T50" fmla="*/ 420 w 559"/>
                <a:gd name="T51" fmla="*/ 374 h 832"/>
                <a:gd name="T52" fmla="*/ 458 w 559"/>
                <a:gd name="T53" fmla="*/ 359 h 832"/>
                <a:gd name="T54" fmla="*/ 481 w 559"/>
                <a:gd name="T55" fmla="*/ 236 h 832"/>
                <a:gd name="T56" fmla="*/ 496 w 559"/>
                <a:gd name="T57" fmla="*/ 214 h 832"/>
                <a:gd name="T58" fmla="*/ 558 w 559"/>
                <a:gd name="T59" fmla="*/ 206 h 832"/>
                <a:gd name="T60" fmla="*/ 558 w 559"/>
                <a:gd name="T61" fmla="*/ 206 h 832"/>
                <a:gd name="T62" fmla="*/ 542 w 559"/>
                <a:gd name="T63" fmla="*/ 99 h 832"/>
                <a:gd name="T64" fmla="*/ 535 w 559"/>
                <a:gd name="T65" fmla="*/ 45 h 832"/>
                <a:gd name="T66" fmla="*/ 535 w 559"/>
                <a:gd name="T67" fmla="*/ 0 h 832"/>
                <a:gd name="T68" fmla="*/ 535 w 559"/>
                <a:gd name="T69" fmla="*/ 0 h 832"/>
                <a:gd name="T70" fmla="*/ 290 w 559"/>
                <a:gd name="T71" fmla="*/ 68 h 832"/>
                <a:gd name="T72" fmla="*/ 122 w 559"/>
                <a:gd name="T73" fmla="*/ 145 h 832"/>
                <a:gd name="T74" fmla="*/ 46 w 559"/>
                <a:gd name="T75" fmla="*/ 137 h 8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59" h="832">
                  <a:moveTo>
                    <a:pt x="46" y="137"/>
                  </a:moveTo>
                  <a:lnTo>
                    <a:pt x="46" y="137"/>
                  </a:lnTo>
                  <a:cubicBezTo>
                    <a:pt x="38" y="175"/>
                    <a:pt x="0" y="214"/>
                    <a:pt x="8" y="259"/>
                  </a:cubicBezTo>
                  <a:cubicBezTo>
                    <a:pt x="15" y="290"/>
                    <a:pt x="69" y="290"/>
                    <a:pt x="84" y="313"/>
                  </a:cubicBezTo>
                  <a:cubicBezTo>
                    <a:pt x="99" y="343"/>
                    <a:pt x="99" y="381"/>
                    <a:pt x="99" y="412"/>
                  </a:cubicBezTo>
                  <a:cubicBezTo>
                    <a:pt x="99" y="473"/>
                    <a:pt x="84" y="534"/>
                    <a:pt x="92" y="596"/>
                  </a:cubicBezTo>
                  <a:cubicBezTo>
                    <a:pt x="92" y="611"/>
                    <a:pt x="130" y="596"/>
                    <a:pt x="130" y="611"/>
                  </a:cubicBezTo>
                  <a:cubicBezTo>
                    <a:pt x="130" y="634"/>
                    <a:pt x="107" y="664"/>
                    <a:pt x="107" y="687"/>
                  </a:cubicBezTo>
                  <a:cubicBezTo>
                    <a:pt x="107" y="702"/>
                    <a:pt x="130" y="702"/>
                    <a:pt x="138" y="718"/>
                  </a:cubicBezTo>
                  <a:cubicBezTo>
                    <a:pt x="145" y="748"/>
                    <a:pt x="138" y="779"/>
                    <a:pt x="145" y="809"/>
                  </a:cubicBezTo>
                  <a:cubicBezTo>
                    <a:pt x="145" y="817"/>
                    <a:pt x="145" y="824"/>
                    <a:pt x="153" y="831"/>
                  </a:cubicBezTo>
                  <a:lnTo>
                    <a:pt x="153" y="831"/>
                  </a:lnTo>
                  <a:cubicBezTo>
                    <a:pt x="183" y="817"/>
                    <a:pt x="221" y="794"/>
                    <a:pt x="260" y="794"/>
                  </a:cubicBezTo>
                  <a:cubicBezTo>
                    <a:pt x="275" y="794"/>
                    <a:pt x="283" y="824"/>
                    <a:pt x="298" y="831"/>
                  </a:cubicBezTo>
                  <a:cubicBezTo>
                    <a:pt x="313" y="831"/>
                    <a:pt x="328" y="824"/>
                    <a:pt x="344" y="817"/>
                  </a:cubicBezTo>
                  <a:cubicBezTo>
                    <a:pt x="351" y="809"/>
                    <a:pt x="351" y="786"/>
                    <a:pt x="367" y="779"/>
                  </a:cubicBezTo>
                  <a:cubicBezTo>
                    <a:pt x="374" y="771"/>
                    <a:pt x="382" y="771"/>
                    <a:pt x="397" y="771"/>
                  </a:cubicBezTo>
                  <a:cubicBezTo>
                    <a:pt x="413" y="779"/>
                    <a:pt x="420" y="786"/>
                    <a:pt x="435" y="786"/>
                  </a:cubicBezTo>
                  <a:cubicBezTo>
                    <a:pt x="458" y="786"/>
                    <a:pt x="481" y="786"/>
                    <a:pt x="496" y="779"/>
                  </a:cubicBezTo>
                  <a:cubicBezTo>
                    <a:pt x="512" y="771"/>
                    <a:pt x="519" y="756"/>
                    <a:pt x="527" y="740"/>
                  </a:cubicBezTo>
                  <a:lnTo>
                    <a:pt x="527" y="740"/>
                  </a:lnTo>
                  <a:cubicBezTo>
                    <a:pt x="519" y="718"/>
                    <a:pt x="519" y="687"/>
                    <a:pt x="504" y="657"/>
                  </a:cubicBezTo>
                  <a:cubicBezTo>
                    <a:pt x="496" y="649"/>
                    <a:pt x="481" y="649"/>
                    <a:pt x="474" y="641"/>
                  </a:cubicBezTo>
                  <a:cubicBezTo>
                    <a:pt x="458" y="626"/>
                    <a:pt x="451" y="603"/>
                    <a:pt x="451" y="580"/>
                  </a:cubicBezTo>
                  <a:cubicBezTo>
                    <a:pt x="443" y="534"/>
                    <a:pt x="458" y="488"/>
                    <a:pt x="451" y="435"/>
                  </a:cubicBezTo>
                  <a:cubicBezTo>
                    <a:pt x="443" y="412"/>
                    <a:pt x="413" y="397"/>
                    <a:pt x="420" y="374"/>
                  </a:cubicBezTo>
                  <a:cubicBezTo>
                    <a:pt x="420" y="359"/>
                    <a:pt x="451" y="374"/>
                    <a:pt x="458" y="359"/>
                  </a:cubicBezTo>
                  <a:cubicBezTo>
                    <a:pt x="474" y="321"/>
                    <a:pt x="466" y="275"/>
                    <a:pt x="481" y="236"/>
                  </a:cubicBezTo>
                  <a:cubicBezTo>
                    <a:pt x="481" y="229"/>
                    <a:pt x="489" y="214"/>
                    <a:pt x="496" y="214"/>
                  </a:cubicBezTo>
                  <a:cubicBezTo>
                    <a:pt x="519" y="206"/>
                    <a:pt x="535" y="206"/>
                    <a:pt x="558" y="206"/>
                  </a:cubicBezTo>
                  <a:lnTo>
                    <a:pt x="558" y="206"/>
                  </a:lnTo>
                  <a:cubicBezTo>
                    <a:pt x="550" y="168"/>
                    <a:pt x="550" y="137"/>
                    <a:pt x="542" y="99"/>
                  </a:cubicBezTo>
                  <a:cubicBezTo>
                    <a:pt x="542" y="84"/>
                    <a:pt x="535" y="61"/>
                    <a:pt x="535" y="45"/>
                  </a:cubicBezTo>
                  <a:cubicBezTo>
                    <a:pt x="527" y="23"/>
                    <a:pt x="535" y="23"/>
                    <a:pt x="535" y="0"/>
                  </a:cubicBezTo>
                  <a:lnTo>
                    <a:pt x="535" y="0"/>
                  </a:lnTo>
                  <a:cubicBezTo>
                    <a:pt x="290" y="68"/>
                    <a:pt x="290" y="68"/>
                    <a:pt x="290" y="68"/>
                  </a:cubicBezTo>
                  <a:cubicBezTo>
                    <a:pt x="206" y="107"/>
                    <a:pt x="199" y="160"/>
                    <a:pt x="122" y="145"/>
                  </a:cubicBezTo>
                  <a:cubicBezTo>
                    <a:pt x="92" y="137"/>
                    <a:pt x="69" y="137"/>
                    <a:pt x="46" y="137"/>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218" name="Freeform 188"/>
            <p:cNvSpPr>
              <a:spLocks noChangeArrowheads="1"/>
            </p:cNvSpPr>
            <p:nvPr/>
          </p:nvSpPr>
          <p:spPr bwMode="auto">
            <a:xfrm>
              <a:off x="4270097" y="5372101"/>
              <a:ext cx="307955" cy="322263"/>
            </a:xfrm>
            <a:custGeom>
              <a:avLst/>
              <a:gdLst>
                <a:gd name="T0" fmla="*/ 504 w 856"/>
                <a:gd name="T1" fmla="*/ 68 h 894"/>
                <a:gd name="T2" fmla="*/ 504 w 856"/>
                <a:gd name="T3" fmla="*/ 68 h 894"/>
                <a:gd name="T4" fmla="*/ 374 w 856"/>
                <a:gd name="T5" fmla="*/ 68 h 894"/>
                <a:gd name="T6" fmla="*/ 405 w 856"/>
                <a:gd name="T7" fmla="*/ 30 h 894"/>
                <a:gd name="T8" fmla="*/ 436 w 856"/>
                <a:gd name="T9" fmla="*/ 7 h 894"/>
                <a:gd name="T10" fmla="*/ 558 w 856"/>
                <a:gd name="T11" fmla="*/ 38 h 894"/>
                <a:gd name="T12" fmla="*/ 558 w 856"/>
                <a:gd name="T13" fmla="*/ 38 h 894"/>
                <a:gd name="T14" fmla="*/ 542 w 856"/>
                <a:gd name="T15" fmla="*/ 91 h 894"/>
                <a:gd name="T16" fmla="*/ 527 w 856"/>
                <a:gd name="T17" fmla="*/ 145 h 894"/>
                <a:gd name="T18" fmla="*/ 512 w 856"/>
                <a:gd name="T19" fmla="*/ 145 h 894"/>
                <a:gd name="T20" fmla="*/ 519 w 856"/>
                <a:gd name="T21" fmla="*/ 91 h 894"/>
                <a:gd name="T22" fmla="*/ 504 w 856"/>
                <a:gd name="T23" fmla="*/ 68 h 894"/>
                <a:gd name="T24" fmla="*/ 855 w 856"/>
                <a:gd name="T25" fmla="*/ 718 h 894"/>
                <a:gd name="T26" fmla="*/ 855 w 856"/>
                <a:gd name="T27" fmla="*/ 718 h 894"/>
                <a:gd name="T28" fmla="*/ 787 w 856"/>
                <a:gd name="T29" fmla="*/ 702 h 894"/>
                <a:gd name="T30" fmla="*/ 764 w 856"/>
                <a:gd name="T31" fmla="*/ 588 h 894"/>
                <a:gd name="T32" fmla="*/ 634 w 856"/>
                <a:gd name="T33" fmla="*/ 282 h 894"/>
                <a:gd name="T34" fmla="*/ 405 w 856"/>
                <a:gd name="T35" fmla="*/ 236 h 894"/>
                <a:gd name="T36" fmla="*/ 283 w 856"/>
                <a:gd name="T37" fmla="*/ 206 h 894"/>
                <a:gd name="T38" fmla="*/ 122 w 856"/>
                <a:gd name="T39" fmla="*/ 191 h 894"/>
                <a:gd name="T40" fmla="*/ 8 w 856"/>
                <a:gd name="T41" fmla="*/ 252 h 894"/>
                <a:gd name="T42" fmla="*/ 8 w 856"/>
                <a:gd name="T43" fmla="*/ 252 h 894"/>
                <a:gd name="T44" fmla="*/ 8 w 856"/>
                <a:gd name="T45" fmla="*/ 297 h 894"/>
                <a:gd name="T46" fmla="*/ 15 w 856"/>
                <a:gd name="T47" fmla="*/ 351 h 894"/>
                <a:gd name="T48" fmla="*/ 31 w 856"/>
                <a:gd name="T49" fmla="*/ 458 h 894"/>
                <a:gd name="T50" fmla="*/ 31 w 856"/>
                <a:gd name="T51" fmla="*/ 458 h 894"/>
                <a:gd name="T52" fmla="*/ 107 w 856"/>
                <a:gd name="T53" fmla="*/ 412 h 894"/>
                <a:gd name="T54" fmla="*/ 130 w 856"/>
                <a:gd name="T55" fmla="*/ 450 h 894"/>
                <a:gd name="T56" fmla="*/ 161 w 856"/>
                <a:gd name="T57" fmla="*/ 443 h 894"/>
                <a:gd name="T58" fmla="*/ 183 w 856"/>
                <a:gd name="T59" fmla="*/ 488 h 894"/>
                <a:gd name="T60" fmla="*/ 252 w 856"/>
                <a:gd name="T61" fmla="*/ 466 h 894"/>
                <a:gd name="T62" fmla="*/ 313 w 856"/>
                <a:gd name="T63" fmla="*/ 511 h 894"/>
                <a:gd name="T64" fmla="*/ 328 w 856"/>
                <a:gd name="T65" fmla="*/ 550 h 894"/>
                <a:gd name="T66" fmla="*/ 405 w 856"/>
                <a:gd name="T67" fmla="*/ 542 h 894"/>
                <a:gd name="T68" fmla="*/ 451 w 856"/>
                <a:gd name="T69" fmla="*/ 519 h 894"/>
                <a:gd name="T70" fmla="*/ 481 w 856"/>
                <a:gd name="T71" fmla="*/ 511 h 894"/>
                <a:gd name="T72" fmla="*/ 481 w 856"/>
                <a:gd name="T73" fmla="*/ 626 h 894"/>
                <a:gd name="T74" fmla="*/ 512 w 856"/>
                <a:gd name="T75" fmla="*/ 695 h 894"/>
                <a:gd name="T76" fmla="*/ 550 w 856"/>
                <a:gd name="T77" fmla="*/ 756 h 894"/>
                <a:gd name="T78" fmla="*/ 550 w 856"/>
                <a:gd name="T79" fmla="*/ 756 h 894"/>
                <a:gd name="T80" fmla="*/ 588 w 856"/>
                <a:gd name="T81" fmla="*/ 756 h 894"/>
                <a:gd name="T82" fmla="*/ 626 w 856"/>
                <a:gd name="T83" fmla="*/ 870 h 894"/>
                <a:gd name="T84" fmla="*/ 688 w 856"/>
                <a:gd name="T85" fmla="*/ 893 h 894"/>
                <a:gd name="T86" fmla="*/ 688 w 856"/>
                <a:gd name="T87" fmla="*/ 893 h 894"/>
                <a:gd name="T88" fmla="*/ 741 w 856"/>
                <a:gd name="T89" fmla="*/ 817 h 894"/>
                <a:gd name="T90" fmla="*/ 802 w 856"/>
                <a:gd name="T91" fmla="*/ 756 h 894"/>
                <a:gd name="T92" fmla="*/ 855 w 856"/>
                <a:gd name="T93" fmla="*/ 718 h 8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56" h="894">
                  <a:moveTo>
                    <a:pt x="504" y="68"/>
                  </a:moveTo>
                  <a:lnTo>
                    <a:pt x="504" y="68"/>
                  </a:lnTo>
                  <a:cubicBezTo>
                    <a:pt x="458" y="53"/>
                    <a:pt x="420" y="68"/>
                    <a:pt x="374" y="68"/>
                  </a:cubicBezTo>
                  <a:cubicBezTo>
                    <a:pt x="374" y="53"/>
                    <a:pt x="397" y="38"/>
                    <a:pt x="405" y="30"/>
                  </a:cubicBezTo>
                  <a:cubicBezTo>
                    <a:pt x="413" y="23"/>
                    <a:pt x="420" y="0"/>
                    <a:pt x="436" y="7"/>
                  </a:cubicBezTo>
                  <a:cubicBezTo>
                    <a:pt x="474" y="23"/>
                    <a:pt x="512" y="38"/>
                    <a:pt x="558" y="38"/>
                  </a:cubicBezTo>
                  <a:lnTo>
                    <a:pt x="558" y="38"/>
                  </a:lnTo>
                  <a:cubicBezTo>
                    <a:pt x="558" y="53"/>
                    <a:pt x="542" y="68"/>
                    <a:pt x="542" y="91"/>
                  </a:cubicBezTo>
                  <a:cubicBezTo>
                    <a:pt x="535" y="106"/>
                    <a:pt x="535" y="129"/>
                    <a:pt x="527" y="145"/>
                  </a:cubicBezTo>
                  <a:cubicBezTo>
                    <a:pt x="519" y="160"/>
                    <a:pt x="512" y="160"/>
                    <a:pt x="512" y="145"/>
                  </a:cubicBezTo>
                  <a:cubicBezTo>
                    <a:pt x="504" y="129"/>
                    <a:pt x="512" y="106"/>
                    <a:pt x="519" y="91"/>
                  </a:cubicBezTo>
                  <a:cubicBezTo>
                    <a:pt x="504" y="68"/>
                    <a:pt x="504" y="68"/>
                    <a:pt x="504" y="68"/>
                  </a:cubicBezTo>
                  <a:close/>
                  <a:moveTo>
                    <a:pt x="855" y="718"/>
                  </a:moveTo>
                  <a:lnTo>
                    <a:pt x="855" y="718"/>
                  </a:lnTo>
                  <a:cubicBezTo>
                    <a:pt x="833" y="710"/>
                    <a:pt x="802" y="710"/>
                    <a:pt x="787" y="702"/>
                  </a:cubicBezTo>
                  <a:cubicBezTo>
                    <a:pt x="710" y="695"/>
                    <a:pt x="749" y="649"/>
                    <a:pt x="764" y="588"/>
                  </a:cubicBezTo>
                  <a:cubicBezTo>
                    <a:pt x="817" y="420"/>
                    <a:pt x="764" y="381"/>
                    <a:pt x="634" y="282"/>
                  </a:cubicBezTo>
                  <a:cubicBezTo>
                    <a:pt x="550" y="221"/>
                    <a:pt x="512" y="236"/>
                    <a:pt x="405" y="236"/>
                  </a:cubicBezTo>
                  <a:cubicBezTo>
                    <a:pt x="367" y="236"/>
                    <a:pt x="321" y="206"/>
                    <a:pt x="283" y="206"/>
                  </a:cubicBezTo>
                  <a:cubicBezTo>
                    <a:pt x="229" y="206"/>
                    <a:pt x="168" y="244"/>
                    <a:pt x="122" y="191"/>
                  </a:cubicBezTo>
                  <a:cubicBezTo>
                    <a:pt x="92" y="160"/>
                    <a:pt x="8" y="206"/>
                    <a:pt x="8" y="252"/>
                  </a:cubicBezTo>
                  <a:lnTo>
                    <a:pt x="8" y="252"/>
                  </a:lnTo>
                  <a:cubicBezTo>
                    <a:pt x="8" y="275"/>
                    <a:pt x="0" y="275"/>
                    <a:pt x="8" y="297"/>
                  </a:cubicBezTo>
                  <a:cubicBezTo>
                    <a:pt x="8" y="313"/>
                    <a:pt x="15" y="336"/>
                    <a:pt x="15" y="351"/>
                  </a:cubicBezTo>
                  <a:cubicBezTo>
                    <a:pt x="23" y="389"/>
                    <a:pt x="23" y="420"/>
                    <a:pt x="31" y="458"/>
                  </a:cubicBezTo>
                  <a:lnTo>
                    <a:pt x="31" y="458"/>
                  </a:lnTo>
                  <a:cubicBezTo>
                    <a:pt x="53" y="443"/>
                    <a:pt x="76" y="412"/>
                    <a:pt x="107" y="412"/>
                  </a:cubicBezTo>
                  <a:cubicBezTo>
                    <a:pt x="122" y="412"/>
                    <a:pt x="122" y="443"/>
                    <a:pt x="130" y="450"/>
                  </a:cubicBezTo>
                  <a:cubicBezTo>
                    <a:pt x="138" y="458"/>
                    <a:pt x="153" y="443"/>
                    <a:pt x="161" y="443"/>
                  </a:cubicBezTo>
                  <a:cubicBezTo>
                    <a:pt x="168" y="458"/>
                    <a:pt x="168" y="481"/>
                    <a:pt x="183" y="488"/>
                  </a:cubicBezTo>
                  <a:cubicBezTo>
                    <a:pt x="206" y="488"/>
                    <a:pt x="229" y="458"/>
                    <a:pt x="252" y="466"/>
                  </a:cubicBezTo>
                  <a:cubicBezTo>
                    <a:pt x="275" y="473"/>
                    <a:pt x="298" y="496"/>
                    <a:pt x="313" y="511"/>
                  </a:cubicBezTo>
                  <a:cubicBezTo>
                    <a:pt x="321" y="519"/>
                    <a:pt x="313" y="542"/>
                    <a:pt x="328" y="550"/>
                  </a:cubicBezTo>
                  <a:cubicBezTo>
                    <a:pt x="351" y="557"/>
                    <a:pt x="374" y="550"/>
                    <a:pt x="405" y="542"/>
                  </a:cubicBezTo>
                  <a:cubicBezTo>
                    <a:pt x="420" y="534"/>
                    <a:pt x="436" y="527"/>
                    <a:pt x="451" y="519"/>
                  </a:cubicBezTo>
                  <a:cubicBezTo>
                    <a:pt x="458" y="519"/>
                    <a:pt x="481" y="496"/>
                    <a:pt x="481" y="511"/>
                  </a:cubicBezTo>
                  <a:cubicBezTo>
                    <a:pt x="497" y="550"/>
                    <a:pt x="481" y="588"/>
                    <a:pt x="481" y="626"/>
                  </a:cubicBezTo>
                  <a:cubicBezTo>
                    <a:pt x="489" y="649"/>
                    <a:pt x="504" y="672"/>
                    <a:pt x="512" y="695"/>
                  </a:cubicBezTo>
                  <a:cubicBezTo>
                    <a:pt x="519" y="718"/>
                    <a:pt x="535" y="733"/>
                    <a:pt x="550" y="756"/>
                  </a:cubicBezTo>
                  <a:lnTo>
                    <a:pt x="550" y="756"/>
                  </a:lnTo>
                  <a:cubicBezTo>
                    <a:pt x="558" y="756"/>
                    <a:pt x="580" y="748"/>
                    <a:pt x="588" y="756"/>
                  </a:cubicBezTo>
                  <a:cubicBezTo>
                    <a:pt x="611" y="786"/>
                    <a:pt x="603" y="840"/>
                    <a:pt x="626" y="870"/>
                  </a:cubicBezTo>
                  <a:cubicBezTo>
                    <a:pt x="642" y="886"/>
                    <a:pt x="665" y="886"/>
                    <a:pt x="688" y="893"/>
                  </a:cubicBezTo>
                  <a:lnTo>
                    <a:pt x="688" y="893"/>
                  </a:lnTo>
                  <a:cubicBezTo>
                    <a:pt x="703" y="870"/>
                    <a:pt x="718" y="840"/>
                    <a:pt x="741" y="817"/>
                  </a:cubicBezTo>
                  <a:cubicBezTo>
                    <a:pt x="756" y="794"/>
                    <a:pt x="779" y="779"/>
                    <a:pt x="802" y="756"/>
                  </a:cubicBezTo>
                  <a:cubicBezTo>
                    <a:pt x="833" y="733"/>
                    <a:pt x="825" y="748"/>
                    <a:pt x="855" y="718"/>
                  </a:cubicBezTo>
                  <a:close/>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219" name="Freeform 189"/>
            <p:cNvSpPr>
              <a:spLocks noChangeArrowheads="1"/>
            </p:cNvSpPr>
            <p:nvPr/>
          </p:nvSpPr>
          <p:spPr bwMode="auto">
            <a:xfrm>
              <a:off x="4911406" y="4779964"/>
              <a:ext cx="536540" cy="473075"/>
            </a:xfrm>
            <a:custGeom>
              <a:avLst/>
              <a:gdLst>
                <a:gd name="T0" fmla="*/ 191 w 1490"/>
                <a:gd name="T1" fmla="*/ 1276 h 1315"/>
                <a:gd name="T2" fmla="*/ 114 w 1490"/>
                <a:gd name="T3" fmla="*/ 1230 h 1315"/>
                <a:gd name="T4" fmla="*/ 76 w 1490"/>
                <a:gd name="T5" fmla="*/ 1024 h 1315"/>
                <a:gd name="T6" fmla="*/ 69 w 1490"/>
                <a:gd name="T7" fmla="*/ 673 h 1315"/>
                <a:gd name="T8" fmla="*/ 359 w 1490"/>
                <a:gd name="T9" fmla="*/ 657 h 1315"/>
                <a:gd name="T10" fmla="*/ 435 w 1490"/>
                <a:gd name="T11" fmla="*/ 1016 h 1315"/>
                <a:gd name="T12" fmla="*/ 466 w 1490"/>
                <a:gd name="T13" fmla="*/ 1177 h 1315"/>
                <a:gd name="T14" fmla="*/ 374 w 1490"/>
                <a:gd name="T15" fmla="*/ 1299 h 1315"/>
                <a:gd name="T16" fmla="*/ 191 w 1490"/>
                <a:gd name="T17" fmla="*/ 1276 h 1315"/>
                <a:gd name="T18" fmla="*/ 710 w 1490"/>
                <a:gd name="T19" fmla="*/ 421 h 1315"/>
                <a:gd name="T20" fmla="*/ 741 w 1490"/>
                <a:gd name="T21" fmla="*/ 344 h 1315"/>
                <a:gd name="T22" fmla="*/ 786 w 1490"/>
                <a:gd name="T23" fmla="*/ 367 h 1315"/>
                <a:gd name="T24" fmla="*/ 771 w 1490"/>
                <a:gd name="T25" fmla="*/ 405 h 1315"/>
                <a:gd name="T26" fmla="*/ 733 w 1490"/>
                <a:gd name="T27" fmla="*/ 436 h 1315"/>
                <a:gd name="T28" fmla="*/ 710 w 1490"/>
                <a:gd name="T29" fmla="*/ 421 h 1315"/>
                <a:gd name="T30" fmla="*/ 809 w 1490"/>
                <a:gd name="T31" fmla="*/ 38 h 1315"/>
                <a:gd name="T32" fmla="*/ 809 w 1490"/>
                <a:gd name="T33" fmla="*/ 199 h 1315"/>
                <a:gd name="T34" fmla="*/ 786 w 1490"/>
                <a:gd name="T35" fmla="*/ 474 h 1315"/>
                <a:gd name="T36" fmla="*/ 909 w 1490"/>
                <a:gd name="T37" fmla="*/ 757 h 1315"/>
                <a:gd name="T38" fmla="*/ 1122 w 1490"/>
                <a:gd name="T39" fmla="*/ 886 h 1315"/>
                <a:gd name="T40" fmla="*/ 1260 w 1490"/>
                <a:gd name="T41" fmla="*/ 886 h 1315"/>
                <a:gd name="T42" fmla="*/ 1344 w 1490"/>
                <a:gd name="T43" fmla="*/ 802 h 1315"/>
                <a:gd name="T44" fmla="*/ 1352 w 1490"/>
                <a:gd name="T45" fmla="*/ 757 h 1315"/>
                <a:gd name="T46" fmla="*/ 1397 w 1490"/>
                <a:gd name="T47" fmla="*/ 680 h 1315"/>
                <a:gd name="T48" fmla="*/ 1482 w 1490"/>
                <a:gd name="T49" fmla="*/ 634 h 1315"/>
                <a:gd name="T50" fmla="*/ 1405 w 1490"/>
                <a:gd name="T51" fmla="*/ 627 h 1315"/>
                <a:gd name="T52" fmla="*/ 1298 w 1490"/>
                <a:gd name="T53" fmla="*/ 642 h 1315"/>
                <a:gd name="T54" fmla="*/ 1321 w 1490"/>
                <a:gd name="T55" fmla="*/ 573 h 1315"/>
                <a:gd name="T56" fmla="*/ 1428 w 1490"/>
                <a:gd name="T57" fmla="*/ 413 h 1315"/>
                <a:gd name="T58" fmla="*/ 1375 w 1490"/>
                <a:gd name="T59" fmla="*/ 321 h 1315"/>
                <a:gd name="T60" fmla="*/ 1260 w 1490"/>
                <a:gd name="T61" fmla="*/ 329 h 1315"/>
                <a:gd name="T62" fmla="*/ 1214 w 1490"/>
                <a:gd name="T63" fmla="*/ 291 h 1315"/>
                <a:gd name="T64" fmla="*/ 1138 w 1490"/>
                <a:gd name="T65" fmla="*/ 237 h 1315"/>
                <a:gd name="T66" fmla="*/ 1046 w 1490"/>
                <a:gd name="T67" fmla="*/ 146 h 1315"/>
                <a:gd name="T68" fmla="*/ 1092 w 1490"/>
                <a:gd name="T69" fmla="*/ 115 h 1315"/>
                <a:gd name="T70" fmla="*/ 1031 w 1490"/>
                <a:gd name="T71" fmla="*/ 54 h 1315"/>
                <a:gd name="T72" fmla="*/ 970 w 1490"/>
                <a:gd name="T73" fmla="*/ 38 h 1315"/>
                <a:gd name="T74" fmla="*/ 809 w 1490"/>
                <a:gd name="T75" fmla="*/ 38 h 1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490" h="1315">
                  <a:moveTo>
                    <a:pt x="191" y="1276"/>
                  </a:moveTo>
                  <a:lnTo>
                    <a:pt x="191" y="1276"/>
                  </a:lnTo>
                  <a:cubicBezTo>
                    <a:pt x="175" y="1268"/>
                    <a:pt x="137" y="1245"/>
                    <a:pt x="122" y="1238"/>
                  </a:cubicBezTo>
                  <a:cubicBezTo>
                    <a:pt x="114" y="1230"/>
                    <a:pt x="114" y="1238"/>
                    <a:pt x="114" y="1230"/>
                  </a:cubicBezTo>
                  <a:cubicBezTo>
                    <a:pt x="107" y="1222"/>
                    <a:pt x="107" y="1154"/>
                    <a:pt x="107" y="1138"/>
                  </a:cubicBezTo>
                  <a:cubicBezTo>
                    <a:pt x="53" y="1115"/>
                    <a:pt x="76" y="1062"/>
                    <a:pt x="76" y="1024"/>
                  </a:cubicBezTo>
                  <a:cubicBezTo>
                    <a:pt x="76" y="970"/>
                    <a:pt x="76" y="940"/>
                    <a:pt x="53" y="894"/>
                  </a:cubicBezTo>
                  <a:cubicBezTo>
                    <a:pt x="0" y="802"/>
                    <a:pt x="0" y="764"/>
                    <a:pt x="69" y="673"/>
                  </a:cubicBezTo>
                  <a:cubicBezTo>
                    <a:pt x="107" y="611"/>
                    <a:pt x="145" y="581"/>
                    <a:pt x="183" y="527"/>
                  </a:cubicBezTo>
                  <a:cubicBezTo>
                    <a:pt x="267" y="428"/>
                    <a:pt x="313" y="588"/>
                    <a:pt x="359" y="657"/>
                  </a:cubicBezTo>
                  <a:cubicBezTo>
                    <a:pt x="412" y="734"/>
                    <a:pt x="366" y="818"/>
                    <a:pt x="382" y="894"/>
                  </a:cubicBezTo>
                  <a:cubicBezTo>
                    <a:pt x="450" y="917"/>
                    <a:pt x="473" y="955"/>
                    <a:pt x="435" y="1016"/>
                  </a:cubicBezTo>
                  <a:cubicBezTo>
                    <a:pt x="382" y="1093"/>
                    <a:pt x="443" y="1054"/>
                    <a:pt x="473" y="1100"/>
                  </a:cubicBezTo>
                  <a:cubicBezTo>
                    <a:pt x="481" y="1108"/>
                    <a:pt x="458" y="1154"/>
                    <a:pt x="466" y="1177"/>
                  </a:cubicBezTo>
                  <a:cubicBezTo>
                    <a:pt x="473" y="1192"/>
                    <a:pt x="511" y="1291"/>
                    <a:pt x="450" y="1276"/>
                  </a:cubicBezTo>
                  <a:cubicBezTo>
                    <a:pt x="405" y="1268"/>
                    <a:pt x="412" y="1284"/>
                    <a:pt x="374" y="1299"/>
                  </a:cubicBezTo>
                  <a:cubicBezTo>
                    <a:pt x="321" y="1314"/>
                    <a:pt x="328" y="1307"/>
                    <a:pt x="275" y="1307"/>
                  </a:cubicBezTo>
                  <a:cubicBezTo>
                    <a:pt x="191" y="1276"/>
                    <a:pt x="191" y="1276"/>
                    <a:pt x="191" y="1276"/>
                  </a:cubicBezTo>
                  <a:close/>
                  <a:moveTo>
                    <a:pt x="710" y="421"/>
                  </a:moveTo>
                  <a:lnTo>
                    <a:pt x="710" y="421"/>
                  </a:lnTo>
                  <a:cubicBezTo>
                    <a:pt x="710" y="405"/>
                    <a:pt x="718" y="390"/>
                    <a:pt x="725" y="382"/>
                  </a:cubicBezTo>
                  <a:cubicBezTo>
                    <a:pt x="725" y="367"/>
                    <a:pt x="733" y="352"/>
                    <a:pt x="741" y="344"/>
                  </a:cubicBezTo>
                  <a:cubicBezTo>
                    <a:pt x="748" y="329"/>
                    <a:pt x="764" y="306"/>
                    <a:pt x="779" y="321"/>
                  </a:cubicBezTo>
                  <a:cubicBezTo>
                    <a:pt x="786" y="336"/>
                    <a:pt x="786" y="352"/>
                    <a:pt x="786" y="367"/>
                  </a:cubicBezTo>
                  <a:cubicBezTo>
                    <a:pt x="794" y="375"/>
                    <a:pt x="794" y="390"/>
                    <a:pt x="794" y="398"/>
                  </a:cubicBezTo>
                  <a:cubicBezTo>
                    <a:pt x="786" y="398"/>
                    <a:pt x="779" y="405"/>
                    <a:pt x="771" y="405"/>
                  </a:cubicBezTo>
                  <a:cubicBezTo>
                    <a:pt x="764" y="413"/>
                    <a:pt x="756" y="421"/>
                    <a:pt x="748" y="428"/>
                  </a:cubicBezTo>
                  <a:cubicBezTo>
                    <a:pt x="748" y="436"/>
                    <a:pt x="741" y="436"/>
                    <a:pt x="733" y="436"/>
                  </a:cubicBezTo>
                  <a:cubicBezTo>
                    <a:pt x="725" y="443"/>
                    <a:pt x="725" y="451"/>
                    <a:pt x="718" y="459"/>
                  </a:cubicBezTo>
                  <a:cubicBezTo>
                    <a:pt x="710" y="421"/>
                    <a:pt x="710" y="421"/>
                    <a:pt x="710" y="421"/>
                  </a:cubicBezTo>
                  <a:close/>
                  <a:moveTo>
                    <a:pt x="809" y="38"/>
                  </a:moveTo>
                  <a:lnTo>
                    <a:pt x="809" y="38"/>
                  </a:lnTo>
                  <a:lnTo>
                    <a:pt x="809" y="38"/>
                  </a:lnTo>
                  <a:cubicBezTo>
                    <a:pt x="802" y="92"/>
                    <a:pt x="802" y="146"/>
                    <a:pt x="809" y="199"/>
                  </a:cubicBezTo>
                  <a:cubicBezTo>
                    <a:pt x="840" y="390"/>
                    <a:pt x="840" y="390"/>
                    <a:pt x="840" y="390"/>
                  </a:cubicBezTo>
                  <a:cubicBezTo>
                    <a:pt x="847" y="428"/>
                    <a:pt x="809" y="451"/>
                    <a:pt x="786" y="474"/>
                  </a:cubicBezTo>
                  <a:cubicBezTo>
                    <a:pt x="764" y="505"/>
                    <a:pt x="779" y="588"/>
                    <a:pt x="809" y="604"/>
                  </a:cubicBezTo>
                  <a:cubicBezTo>
                    <a:pt x="863" y="634"/>
                    <a:pt x="901" y="703"/>
                    <a:pt x="909" y="757"/>
                  </a:cubicBezTo>
                  <a:cubicBezTo>
                    <a:pt x="985" y="772"/>
                    <a:pt x="1084" y="810"/>
                    <a:pt x="1122" y="886"/>
                  </a:cubicBezTo>
                  <a:lnTo>
                    <a:pt x="1122" y="886"/>
                  </a:lnTo>
                  <a:cubicBezTo>
                    <a:pt x="1138" y="894"/>
                    <a:pt x="1184" y="902"/>
                    <a:pt x="1199" y="902"/>
                  </a:cubicBezTo>
                  <a:cubicBezTo>
                    <a:pt x="1222" y="902"/>
                    <a:pt x="1237" y="894"/>
                    <a:pt x="1260" y="886"/>
                  </a:cubicBezTo>
                  <a:cubicBezTo>
                    <a:pt x="1291" y="863"/>
                    <a:pt x="1314" y="833"/>
                    <a:pt x="1344" y="802"/>
                  </a:cubicBezTo>
                  <a:lnTo>
                    <a:pt x="1344" y="802"/>
                  </a:lnTo>
                  <a:cubicBezTo>
                    <a:pt x="1352" y="757"/>
                    <a:pt x="1352" y="757"/>
                    <a:pt x="1352" y="757"/>
                  </a:cubicBezTo>
                  <a:lnTo>
                    <a:pt x="1352" y="757"/>
                  </a:lnTo>
                  <a:cubicBezTo>
                    <a:pt x="1359" y="749"/>
                    <a:pt x="1375" y="741"/>
                    <a:pt x="1375" y="734"/>
                  </a:cubicBezTo>
                  <a:cubicBezTo>
                    <a:pt x="1390" y="718"/>
                    <a:pt x="1382" y="695"/>
                    <a:pt x="1397" y="680"/>
                  </a:cubicBezTo>
                  <a:cubicBezTo>
                    <a:pt x="1420" y="665"/>
                    <a:pt x="1459" y="673"/>
                    <a:pt x="1482" y="657"/>
                  </a:cubicBezTo>
                  <a:cubicBezTo>
                    <a:pt x="1489" y="650"/>
                    <a:pt x="1489" y="634"/>
                    <a:pt x="1482" y="634"/>
                  </a:cubicBezTo>
                  <a:cubicBezTo>
                    <a:pt x="1466" y="627"/>
                    <a:pt x="1451" y="642"/>
                    <a:pt x="1436" y="642"/>
                  </a:cubicBezTo>
                  <a:cubicBezTo>
                    <a:pt x="1428" y="634"/>
                    <a:pt x="1420" y="619"/>
                    <a:pt x="1405" y="627"/>
                  </a:cubicBezTo>
                  <a:cubicBezTo>
                    <a:pt x="1382" y="634"/>
                    <a:pt x="1367" y="680"/>
                    <a:pt x="1336" y="680"/>
                  </a:cubicBezTo>
                  <a:cubicBezTo>
                    <a:pt x="1321" y="680"/>
                    <a:pt x="1306" y="650"/>
                    <a:pt x="1298" y="642"/>
                  </a:cubicBezTo>
                  <a:cubicBezTo>
                    <a:pt x="1291" y="627"/>
                    <a:pt x="1268" y="619"/>
                    <a:pt x="1275" y="611"/>
                  </a:cubicBezTo>
                  <a:cubicBezTo>
                    <a:pt x="1283" y="596"/>
                    <a:pt x="1306" y="588"/>
                    <a:pt x="1321" y="573"/>
                  </a:cubicBezTo>
                  <a:cubicBezTo>
                    <a:pt x="1344" y="543"/>
                    <a:pt x="1359" y="497"/>
                    <a:pt x="1382" y="466"/>
                  </a:cubicBezTo>
                  <a:cubicBezTo>
                    <a:pt x="1397" y="443"/>
                    <a:pt x="1413" y="428"/>
                    <a:pt x="1428" y="413"/>
                  </a:cubicBezTo>
                  <a:cubicBezTo>
                    <a:pt x="1397" y="352"/>
                    <a:pt x="1397" y="352"/>
                    <a:pt x="1397" y="352"/>
                  </a:cubicBezTo>
                  <a:cubicBezTo>
                    <a:pt x="1390" y="336"/>
                    <a:pt x="1382" y="321"/>
                    <a:pt x="1375" y="321"/>
                  </a:cubicBezTo>
                  <a:cubicBezTo>
                    <a:pt x="1344" y="321"/>
                    <a:pt x="1329" y="359"/>
                    <a:pt x="1306" y="367"/>
                  </a:cubicBezTo>
                  <a:cubicBezTo>
                    <a:pt x="1283" y="367"/>
                    <a:pt x="1275" y="329"/>
                    <a:pt x="1260" y="329"/>
                  </a:cubicBezTo>
                  <a:cubicBezTo>
                    <a:pt x="1245" y="329"/>
                    <a:pt x="1245" y="359"/>
                    <a:pt x="1230" y="352"/>
                  </a:cubicBezTo>
                  <a:cubicBezTo>
                    <a:pt x="1214" y="344"/>
                    <a:pt x="1230" y="313"/>
                    <a:pt x="1214" y="291"/>
                  </a:cubicBezTo>
                  <a:cubicBezTo>
                    <a:pt x="1207" y="275"/>
                    <a:pt x="1199" y="260"/>
                    <a:pt x="1184" y="252"/>
                  </a:cubicBezTo>
                  <a:cubicBezTo>
                    <a:pt x="1168" y="245"/>
                    <a:pt x="1153" y="252"/>
                    <a:pt x="1138" y="237"/>
                  </a:cubicBezTo>
                  <a:cubicBezTo>
                    <a:pt x="1130" y="230"/>
                    <a:pt x="1145" y="214"/>
                    <a:pt x="1130" y="207"/>
                  </a:cubicBezTo>
                  <a:cubicBezTo>
                    <a:pt x="1107" y="184"/>
                    <a:pt x="1061" y="176"/>
                    <a:pt x="1046" y="146"/>
                  </a:cubicBezTo>
                  <a:cubicBezTo>
                    <a:pt x="1039" y="130"/>
                    <a:pt x="1077" y="123"/>
                    <a:pt x="1092" y="115"/>
                  </a:cubicBezTo>
                  <a:lnTo>
                    <a:pt x="1092" y="115"/>
                  </a:lnTo>
                  <a:cubicBezTo>
                    <a:pt x="1084" y="100"/>
                    <a:pt x="1077" y="84"/>
                    <a:pt x="1069" y="77"/>
                  </a:cubicBezTo>
                  <a:cubicBezTo>
                    <a:pt x="1061" y="69"/>
                    <a:pt x="1046" y="69"/>
                    <a:pt x="1031" y="54"/>
                  </a:cubicBezTo>
                  <a:cubicBezTo>
                    <a:pt x="1023" y="38"/>
                    <a:pt x="1031" y="8"/>
                    <a:pt x="1016" y="0"/>
                  </a:cubicBezTo>
                  <a:cubicBezTo>
                    <a:pt x="993" y="0"/>
                    <a:pt x="993" y="31"/>
                    <a:pt x="970" y="38"/>
                  </a:cubicBezTo>
                  <a:cubicBezTo>
                    <a:pt x="955" y="46"/>
                    <a:pt x="932" y="54"/>
                    <a:pt x="916" y="54"/>
                  </a:cubicBezTo>
                  <a:cubicBezTo>
                    <a:pt x="878" y="54"/>
                    <a:pt x="847" y="38"/>
                    <a:pt x="809" y="38"/>
                  </a:cubicBezTo>
                  <a:close/>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220" name="Freeform 190"/>
            <p:cNvSpPr>
              <a:spLocks noChangeArrowheads="1"/>
            </p:cNvSpPr>
            <p:nvPr/>
          </p:nvSpPr>
          <p:spPr bwMode="auto">
            <a:xfrm>
              <a:off x="4003415" y="3975100"/>
              <a:ext cx="1395322" cy="1430338"/>
            </a:xfrm>
            <a:custGeom>
              <a:avLst/>
              <a:gdLst>
                <a:gd name="T0" fmla="*/ 2826 w 3874"/>
                <a:gd name="T1" fmla="*/ 2276 h 3973"/>
                <a:gd name="T2" fmla="*/ 3124 w 3874"/>
                <a:gd name="T3" fmla="*/ 2620 h 3973"/>
                <a:gd name="T4" fmla="*/ 1940 w 3874"/>
                <a:gd name="T5" fmla="*/ 2849 h 3973"/>
                <a:gd name="T6" fmla="*/ 1971 w 3874"/>
                <a:gd name="T7" fmla="*/ 2903 h 3973"/>
                <a:gd name="T8" fmla="*/ 810 w 3874"/>
                <a:gd name="T9" fmla="*/ 2559 h 3973"/>
                <a:gd name="T10" fmla="*/ 1230 w 3874"/>
                <a:gd name="T11" fmla="*/ 2208 h 3973"/>
                <a:gd name="T12" fmla="*/ 1268 w 3874"/>
                <a:gd name="T13" fmla="*/ 3002 h 3973"/>
                <a:gd name="T14" fmla="*/ 1115 w 3874"/>
                <a:gd name="T15" fmla="*/ 2590 h 3973"/>
                <a:gd name="T16" fmla="*/ 1635 w 3874"/>
                <a:gd name="T17" fmla="*/ 2513 h 3973"/>
                <a:gd name="T18" fmla="*/ 1879 w 3874"/>
                <a:gd name="T19" fmla="*/ 1673 h 3973"/>
                <a:gd name="T20" fmla="*/ 1131 w 3874"/>
                <a:gd name="T21" fmla="*/ 1902 h 3973"/>
                <a:gd name="T22" fmla="*/ 1978 w 3874"/>
                <a:gd name="T23" fmla="*/ 1482 h 3973"/>
                <a:gd name="T24" fmla="*/ 2047 w 3874"/>
                <a:gd name="T25" fmla="*/ 1497 h 3973"/>
                <a:gd name="T26" fmla="*/ 23 w 3874"/>
                <a:gd name="T27" fmla="*/ 512 h 3973"/>
                <a:gd name="T28" fmla="*/ 298 w 3874"/>
                <a:gd name="T29" fmla="*/ 527 h 3973"/>
                <a:gd name="T30" fmla="*/ 23 w 3874"/>
                <a:gd name="T31" fmla="*/ 696 h 3973"/>
                <a:gd name="T32" fmla="*/ 741 w 3874"/>
                <a:gd name="T33" fmla="*/ 61 h 3973"/>
                <a:gd name="T34" fmla="*/ 466 w 3874"/>
                <a:gd name="T35" fmla="*/ 352 h 3973"/>
                <a:gd name="T36" fmla="*/ 1742 w 3874"/>
                <a:gd name="T37" fmla="*/ 1077 h 3973"/>
                <a:gd name="T38" fmla="*/ 2101 w 3874"/>
                <a:gd name="T39" fmla="*/ 779 h 3973"/>
                <a:gd name="T40" fmla="*/ 1230 w 3874"/>
                <a:gd name="T41" fmla="*/ 283 h 3973"/>
                <a:gd name="T42" fmla="*/ 1100 w 3874"/>
                <a:gd name="T43" fmla="*/ 466 h 3973"/>
                <a:gd name="T44" fmla="*/ 1337 w 3874"/>
                <a:gd name="T45" fmla="*/ 581 h 3973"/>
                <a:gd name="T46" fmla="*/ 1558 w 3874"/>
                <a:gd name="T47" fmla="*/ 863 h 3973"/>
                <a:gd name="T48" fmla="*/ 1046 w 3874"/>
                <a:gd name="T49" fmla="*/ 1169 h 3973"/>
                <a:gd name="T50" fmla="*/ 1551 w 3874"/>
                <a:gd name="T51" fmla="*/ 1093 h 3973"/>
                <a:gd name="T52" fmla="*/ 917 w 3874"/>
                <a:gd name="T53" fmla="*/ 1093 h 3973"/>
                <a:gd name="T54" fmla="*/ 1283 w 3874"/>
                <a:gd name="T55" fmla="*/ 588 h 3973"/>
                <a:gd name="T56" fmla="*/ 1161 w 3874"/>
                <a:gd name="T57" fmla="*/ 573 h 3973"/>
                <a:gd name="T58" fmla="*/ 2307 w 3874"/>
                <a:gd name="T59" fmla="*/ 527 h 3973"/>
                <a:gd name="T60" fmla="*/ 2223 w 3874"/>
                <a:gd name="T61" fmla="*/ 650 h 3973"/>
                <a:gd name="T62" fmla="*/ 2505 w 3874"/>
                <a:gd name="T63" fmla="*/ 482 h 3973"/>
                <a:gd name="T64" fmla="*/ 2276 w 3874"/>
                <a:gd name="T65" fmla="*/ 818 h 3973"/>
                <a:gd name="T66" fmla="*/ 2131 w 3874"/>
                <a:gd name="T67" fmla="*/ 1429 h 3973"/>
                <a:gd name="T68" fmla="*/ 2200 w 3874"/>
                <a:gd name="T69" fmla="*/ 1597 h 3973"/>
                <a:gd name="T70" fmla="*/ 2040 w 3874"/>
                <a:gd name="T71" fmla="*/ 2139 h 3973"/>
                <a:gd name="T72" fmla="*/ 2139 w 3874"/>
                <a:gd name="T73" fmla="*/ 2811 h 3973"/>
                <a:gd name="T74" fmla="*/ 2047 w 3874"/>
                <a:gd name="T75" fmla="*/ 3934 h 3973"/>
                <a:gd name="T76" fmla="*/ 2345 w 3874"/>
                <a:gd name="T77" fmla="*/ 3392 h 3973"/>
                <a:gd name="T78" fmla="*/ 2482 w 3874"/>
                <a:gd name="T79" fmla="*/ 2246 h 3973"/>
                <a:gd name="T80" fmla="*/ 3010 w 3874"/>
                <a:gd name="T81" fmla="*/ 1329 h 3973"/>
                <a:gd name="T82" fmla="*/ 2643 w 3874"/>
                <a:gd name="T83" fmla="*/ 1925 h 3973"/>
                <a:gd name="T84" fmla="*/ 2872 w 3874"/>
                <a:gd name="T85" fmla="*/ 2154 h 3973"/>
                <a:gd name="T86" fmla="*/ 3094 w 3874"/>
                <a:gd name="T87" fmla="*/ 2338 h 3973"/>
                <a:gd name="T88" fmla="*/ 3315 w 3874"/>
                <a:gd name="T89" fmla="*/ 1704 h 3973"/>
                <a:gd name="T90" fmla="*/ 3476 w 3874"/>
                <a:gd name="T91" fmla="*/ 1956 h 3973"/>
                <a:gd name="T92" fmla="*/ 3804 w 3874"/>
                <a:gd name="T93" fmla="*/ 2124 h 3973"/>
                <a:gd name="T94" fmla="*/ 3865 w 3874"/>
                <a:gd name="T95" fmla="*/ 1895 h 3973"/>
                <a:gd name="T96" fmla="*/ 3659 w 3874"/>
                <a:gd name="T97" fmla="*/ 1505 h 3973"/>
                <a:gd name="T98" fmla="*/ 3666 w 3874"/>
                <a:gd name="T99" fmla="*/ 1054 h 3973"/>
                <a:gd name="T100" fmla="*/ 3514 w 3874"/>
                <a:gd name="T101" fmla="*/ 741 h 3973"/>
                <a:gd name="T102" fmla="*/ 3697 w 3874"/>
                <a:gd name="T103" fmla="*/ 634 h 3973"/>
                <a:gd name="T104" fmla="*/ 3842 w 3874"/>
                <a:gd name="T105" fmla="*/ 367 h 3973"/>
                <a:gd name="T106" fmla="*/ 3499 w 3874"/>
                <a:gd name="T107" fmla="*/ 321 h 3973"/>
                <a:gd name="T108" fmla="*/ 3040 w 3874"/>
                <a:gd name="T109" fmla="*/ 474 h 3973"/>
                <a:gd name="T110" fmla="*/ 2979 w 3874"/>
                <a:gd name="T111" fmla="*/ 237 h 3973"/>
                <a:gd name="T112" fmla="*/ 2727 w 3874"/>
                <a:gd name="T113" fmla="*/ 268 h 39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874" h="3973">
                  <a:moveTo>
                    <a:pt x="3063" y="2681"/>
                  </a:moveTo>
                  <a:lnTo>
                    <a:pt x="3063" y="2681"/>
                  </a:lnTo>
                  <a:cubicBezTo>
                    <a:pt x="3040" y="2659"/>
                    <a:pt x="3032" y="2620"/>
                    <a:pt x="3010" y="2597"/>
                  </a:cubicBezTo>
                  <a:cubicBezTo>
                    <a:pt x="2994" y="2574"/>
                    <a:pt x="2933" y="2513"/>
                    <a:pt x="2941" y="2483"/>
                  </a:cubicBezTo>
                  <a:cubicBezTo>
                    <a:pt x="2949" y="2406"/>
                    <a:pt x="2926" y="2399"/>
                    <a:pt x="2880" y="2345"/>
                  </a:cubicBezTo>
                  <a:cubicBezTo>
                    <a:pt x="2864" y="2330"/>
                    <a:pt x="2834" y="2292"/>
                    <a:pt x="2826" y="2276"/>
                  </a:cubicBezTo>
                  <a:cubicBezTo>
                    <a:pt x="2826" y="2269"/>
                    <a:pt x="2857" y="2208"/>
                    <a:pt x="2864" y="2208"/>
                  </a:cubicBezTo>
                  <a:lnTo>
                    <a:pt x="2864" y="2208"/>
                  </a:lnTo>
                  <a:cubicBezTo>
                    <a:pt x="2880" y="2208"/>
                    <a:pt x="2994" y="2315"/>
                    <a:pt x="3010" y="2338"/>
                  </a:cubicBezTo>
                  <a:cubicBezTo>
                    <a:pt x="3025" y="2353"/>
                    <a:pt x="3032" y="2376"/>
                    <a:pt x="3040" y="2391"/>
                  </a:cubicBezTo>
                  <a:cubicBezTo>
                    <a:pt x="3048" y="2406"/>
                    <a:pt x="3071" y="2406"/>
                    <a:pt x="3086" y="2422"/>
                  </a:cubicBezTo>
                  <a:cubicBezTo>
                    <a:pt x="3109" y="2437"/>
                    <a:pt x="3139" y="2597"/>
                    <a:pt x="3124" y="2620"/>
                  </a:cubicBezTo>
                  <a:cubicBezTo>
                    <a:pt x="3094" y="2651"/>
                    <a:pt x="3116" y="2659"/>
                    <a:pt x="3139" y="2681"/>
                  </a:cubicBezTo>
                  <a:cubicBezTo>
                    <a:pt x="3170" y="2727"/>
                    <a:pt x="3101" y="2727"/>
                    <a:pt x="3071" y="2720"/>
                  </a:cubicBezTo>
                  <a:cubicBezTo>
                    <a:pt x="3063" y="2681"/>
                    <a:pt x="3063" y="2681"/>
                    <a:pt x="3063" y="2681"/>
                  </a:cubicBezTo>
                  <a:close/>
                  <a:moveTo>
                    <a:pt x="1940" y="2964"/>
                  </a:moveTo>
                  <a:lnTo>
                    <a:pt x="1940" y="2964"/>
                  </a:lnTo>
                  <a:cubicBezTo>
                    <a:pt x="1917" y="2933"/>
                    <a:pt x="1917" y="2880"/>
                    <a:pt x="1940" y="2849"/>
                  </a:cubicBezTo>
                  <a:cubicBezTo>
                    <a:pt x="1948" y="2834"/>
                    <a:pt x="1955" y="2811"/>
                    <a:pt x="1963" y="2796"/>
                  </a:cubicBezTo>
                  <a:cubicBezTo>
                    <a:pt x="1963" y="2788"/>
                    <a:pt x="1963" y="2781"/>
                    <a:pt x="1971" y="2773"/>
                  </a:cubicBezTo>
                  <a:cubicBezTo>
                    <a:pt x="1971" y="2765"/>
                    <a:pt x="1986" y="2750"/>
                    <a:pt x="1986" y="2743"/>
                  </a:cubicBezTo>
                  <a:lnTo>
                    <a:pt x="1986" y="2743"/>
                  </a:lnTo>
                  <a:cubicBezTo>
                    <a:pt x="2001" y="2781"/>
                    <a:pt x="1986" y="2826"/>
                    <a:pt x="1971" y="2865"/>
                  </a:cubicBezTo>
                  <a:cubicBezTo>
                    <a:pt x="1971" y="2880"/>
                    <a:pt x="1971" y="2888"/>
                    <a:pt x="1971" y="2903"/>
                  </a:cubicBezTo>
                  <a:cubicBezTo>
                    <a:pt x="1971" y="2926"/>
                    <a:pt x="1963" y="2941"/>
                    <a:pt x="1963" y="2956"/>
                  </a:cubicBezTo>
                  <a:cubicBezTo>
                    <a:pt x="1940" y="2964"/>
                    <a:pt x="1940" y="2964"/>
                    <a:pt x="1940" y="2964"/>
                  </a:cubicBezTo>
                  <a:close/>
                  <a:moveTo>
                    <a:pt x="749" y="2826"/>
                  </a:moveTo>
                  <a:lnTo>
                    <a:pt x="749" y="2826"/>
                  </a:lnTo>
                  <a:cubicBezTo>
                    <a:pt x="779" y="2804"/>
                    <a:pt x="772" y="2720"/>
                    <a:pt x="810" y="2674"/>
                  </a:cubicBezTo>
                  <a:cubicBezTo>
                    <a:pt x="840" y="2643"/>
                    <a:pt x="886" y="2567"/>
                    <a:pt x="810" y="2559"/>
                  </a:cubicBezTo>
                  <a:cubicBezTo>
                    <a:pt x="810" y="2551"/>
                    <a:pt x="810" y="2551"/>
                    <a:pt x="810" y="2551"/>
                  </a:cubicBezTo>
                  <a:cubicBezTo>
                    <a:pt x="802" y="2551"/>
                    <a:pt x="802" y="2551"/>
                    <a:pt x="802" y="2544"/>
                  </a:cubicBezTo>
                  <a:cubicBezTo>
                    <a:pt x="863" y="2521"/>
                    <a:pt x="833" y="2384"/>
                    <a:pt x="863" y="2376"/>
                  </a:cubicBezTo>
                  <a:cubicBezTo>
                    <a:pt x="917" y="2361"/>
                    <a:pt x="993" y="2361"/>
                    <a:pt x="1016" y="2292"/>
                  </a:cubicBezTo>
                  <a:cubicBezTo>
                    <a:pt x="1046" y="2292"/>
                    <a:pt x="1092" y="2345"/>
                    <a:pt x="1123" y="2315"/>
                  </a:cubicBezTo>
                  <a:cubicBezTo>
                    <a:pt x="1146" y="2292"/>
                    <a:pt x="1207" y="2208"/>
                    <a:pt x="1230" y="2208"/>
                  </a:cubicBezTo>
                  <a:cubicBezTo>
                    <a:pt x="1238" y="2185"/>
                    <a:pt x="1314" y="2162"/>
                    <a:pt x="1337" y="2154"/>
                  </a:cubicBezTo>
                  <a:cubicBezTo>
                    <a:pt x="1390" y="2124"/>
                    <a:pt x="1360" y="2185"/>
                    <a:pt x="1352" y="2223"/>
                  </a:cubicBezTo>
                  <a:cubicBezTo>
                    <a:pt x="1344" y="2246"/>
                    <a:pt x="1375" y="2399"/>
                    <a:pt x="1383" y="2429"/>
                  </a:cubicBezTo>
                  <a:cubicBezTo>
                    <a:pt x="1406" y="2513"/>
                    <a:pt x="1413" y="2551"/>
                    <a:pt x="1467" y="2613"/>
                  </a:cubicBezTo>
                  <a:cubicBezTo>
                    <a:pt x="1490" y="2643"/>
                    <a:pt x="1543" y="2842"/>
                    <a:pt x="1505" y="2872"/>
                  </a:cubicBezTo>
                  <a:cubicBezTo>
                    <a:pt x="1436" y="2941"/>
                    <a:pt x="1383" y="3040"/>
                    <a:pt x="1268" y="3002"/>
                  </a:cubicBezTo>
                  <a:cubicBezTo>
                    <a:pt x="1222" y="2987"/>
                    <a:pt x="1207" y="3086"/>
                    <a:pt x="1184" y="3117"/>
                  </a:cubicBezTo>
                  <a:cubicBezTo>
                    <a:pt x="1092" y="3224"/>
                    <a:pt x="970" y="3056"/>
                    <a:pt x="1054" y="2995"/>
                  </a:cubicBezTo>
                  <a:cubicBezTo>
                    <a:pt x="1085" y="2972"/>
                    <a:pt x="1169" y="2956"/>
                    <a:pt x="1154" y="2911"/>
                  </a:cubicBezTo>
                  <a:cubicBezTo>
                    <a:pt x="1138" y="2872"/>
                    <a:pt x="1108" y="2826"/>
                    <a:pt x="1100" y="2788"/>
                  </a:cubicBezTo>
                  <a:cubicBezTo>
                    <a:pt x="1054" y="2773"/>
                    <a:pt x="1046" y="2735"/>
                    <a:pt x="1062" y="2697"/>
                  </a:cubicBezTo>
                  <a:cubicBezTo>
                    <a:pt x="1123" y="2697"/>
                    <a:pt x="1154" y="2643"/>
                    <a:pt x="1115" y="2590"/>
                  </a:cubicBezTo>
                  <a:cubicBezTo>
                    <a:pt x="1024" y="2468"/>
                    <a:pt x="894" y="3025"/>
                    <a:pt x="756" y="2857"/>
                  </a:cubicBezTo>
                  <a:cubicBezTo>
                    <a:pt x="749" y="2826"/>
                    <a:pt x="749" y="2826"/>
                    <a:pt x="749" y="2826"/>
                  </a:cubicBezTo>
                  <a:close/>
                  <a:moveTo>
                    <a:pt x="1436" y="2445"/>
                  </a:moveTo>
                  <a:lnTo>
                    <a:pt x="1436" y="2445"/>
                  </a:lnTo>
                  <a:cubicBezTo>
                    <a:pt x="1467" y="2506"/>
                    <a:pt x="1467" y="2506"/>
                    <a:pt x="1467" y="2506"/>
                  </a:cubicBezTo>
                  <a:cubicBezTo>
                    <a:pt x="1497" y="2544"/>
                    <a:pt x="1604" y="2551"/>
                    <a:pt x="1635" y="2513"/>
                  </a:cubicBezTo>
                  <a:cubicBezTo>
                    <a:pt x="1673" y="2460"/>
                    <a:pt x="1673" y="2376"/>
                    <a:pt x="1703" y="2315"/>
                  </a:cubicBezTo>
                  <a:cubicBezTo>
                    <a:pt x="1726" y="2261"/>
                    <a:pt x="1772" y="2238"/>
                    <a:pt x="1795" y="2177"/>
                  </a:cubicBezTo>
                  <a:cubicBezTo>
                    <a:pt x="1833" y="2101"/>
                    <a:pt x="1849" y="2017"/>
                    <a:pt x="1887" y="1940"/>
                  </a:cubicBezTo>
                  <a:cubicBezTo>
                    <a:pt x="1933" y="1849"/>
                    <a:pt x="2017" y="1734"/>
                    <a:pt x="2047" y="1650"/>
                  </a:cubicBezTo>
                  <a:cubicBezTo>
                    <a:pt x="2055" y="1627"/>
                    <a:pt x="2032" y="1520"/>
                    <a:pt x="2009" y="1551"/>
                  </a:cubicBezTo>
                  <a:cubicBezTo>
                    <a:pt x="1879" y="1673"/>
                    <a:pt x="1879" y="1673"/>
                    <a:pt x="1879" y="1673"/>
                  </a:cubicBezTo>
                  <a:cubicBezTo>
                    <a:pt x="1833" y="1719"/>
                    <a:pt x="1474" y="1986"/>
                    <a:pt x="1558" y="2055"/>
                  </a:cubicBezTo>
                  <a:cubicBezTo>
                    <a:pt x="1589" y="2070"/>
                    <a:pt x="1619" y="2086"/>
                    <a:pt x="1650" y="2101"/>
                  </a:cubicBezTo>
                  <a:cubicBezTo>
                    <a:pt x="1596" y="2101"/>
                    <a:pt x="1482" y="2132"/>
                    <a:pt x="1459" y="2177"/>
                  </a:cubicBezTo>
                  <a:cubicBezTo>
                    <a:pt x="1436" y="2231"/>
                    <a:pt x="1398" y="2391"/>
                    <a:pt x="1436" y="2445"/>
                  </a:cubicBezTo>
                  <a:close/>
                  <a:moveTo>
                    <a:pt x="1131" y="1902"/>
                  </a:moveTo>
                  <a:lnTo>
                    <a:pt x="1131" y="1902"/>
                  </a:lnTo>
                  <a:cubicBezTo>
                    <a:pt x="1115" y="1849"/>
                    <a:pt x="1169" y="1749"/>
                    <a:pt x="1199" y="1719"/>
                  </a:cubicBezTo>
                  <a:cubicBezTo>
                    <a:pt x="1230" y="1688"/>
                    <a:pt x="1299" y="1597"/>
                    <a:pt x="1337" y="1597"/>
                  </a:cubicBezTo>
                  <a:cubicBezTo>
                    <a:pt x="1360" y="1673"/>
                    <a:pt x="1276" y="1749"/>
                    <a:pt x="1253" y="1826"/>
                  </a:cubicBezTo>
                  <a:cubicBezTo>
                    <a:pt x="1245" y="1864"/>
                    <a:pt x="1184" y="2017"/>
                    <a:pt x="1131" y="1948"/>
                  </a:cubicBezTo>
                  <a:cubicBezTo>
                    <a:pt x="1131" y="1902"/>
                    <a:pt x="1131" y="1902"/>
                    <a:pt x="1131" y="1902"/>
                  </a:cubicBezTo>
                  <a:close/>
                  <a:moveTo>
                    <a:pt x="1978" y="1482"/>
                  </a:moveTo>
                  <a:lnTo>
                    <a:pt x="1978" y="1482"/>
                  </a:lnTo>
                  <a:cubicBezTo>
                    <a:pt x="1963" y="1459"/>
                    <a:pt x="2009" y="1444"/>
                    <a:pt x="2017" y="1429"/>
                  </a:cubicBezTo>
                  <a:cubicBezTo>
                    <a:pt x="2032" y="1398"/>
                    <a:pt x="2032" y="1368"/>
                    <a:pt x="2040" y="1337"/>
                  </a:cubicBezTo>
                  <a:cubicBezTo>
                    <a:pt x="2055" y="1360"/>
                    <a:pt x="2063" y="1383"/>
                    <a:pt x="2070" y="1406"/>
                  </a:cubicBezTo>
                  <a:cubicBezTo>
                    <a:pt x="2085" y="1436"/>
                    <a:pt x="2101" y="1459"/>
                    <a:pt x="2070" y="1482"/>
                  </a:cubicBezTo>
                  <a:cubicBezTo>
                    <a:pt x="2063" y="1482"/>
                    <a:pt x="2055" y="1497"/>
                    <a:pt x="2047" y="1497"/>
                  </a:cubicBezTo>
                  <a:cubicBezTo>
                    <a:pt x="2047" y="1505"/>
                    <a:pt x="2032" y="1505"/>
                    <a:pt x="2032" y="1505"/>
                  </a:cubicBezTo>
                  <a:cubicBezTo>
                    <a:pt x="2017" y="1505"/>
                    <a:pt x="2009" y="1513"/>
                    <a:pt x="1994" y="1513"/>
                  </a:cubicBezTo>
                  <a:cubicBezTo>
                    <a:pt x="1978" y="1482"/>
                    <a:pt x="1978" y="1482"/>
                    <a:pt x="1978" y="1482"/>
                  </a:cubicBezTo>
                  <a:close/>
                  <a:moveTo>
                    <a:pt x="31" y="642"/>
                  </a:moveTo>
                  <a:lnTo>
                    <a:pt x="31" y="642"/>
                  </a:lnTo>
                  <a:cubicBezTo>
                    <a:pt x="8" y="627"/>
                    <a:pt x="0" y="527"/>
                    <a:pt x="23" y="512"/>
                  </a:cubicBezTo>
                  <a:cubicBezTo>
                    <a:pt x="54" y="482"/>
                    <a:pt x="107" y="497"/>
                    <a:pt x="145" y="504"/>
                  </a:cubicBezTo>
                  <a:cubicBezTo>
                    <a:pt x="206" y="512"/>
                    <a:pt x="222" y="459"/>
                    <a:pt x="268" y="459"/>
                  </a:cubicBezTo>
                  <a:cubicBezTo>
                    <a:pt x="313" y="459"/>
                    <a:pt x="352" y="443"/>
                    <a:pt x="367" y="398"/>
                  </a:cubicBezTo>
                  <a:lnTo>
                    <a:pt x="367" y="398"/>
                  </a:lnTo>
                  <a:cubicBezTo>
                    <a:pt x="374" y="421"/>
                    <a:pt x="397" y="428"/>
                    <a:pt x="405" y="459"/>
                  </a:cubicBezTo>
                  <a:cubicBezTo>
                    <a:pt x="382" y="474"/>
                    <a:pt x="252" y="474"/>
                    <a:pt x="298" y="527"/>
                  </a:cubicBezTo>
                  <a:cubicBezTo>
                    <a:pt x="313" y="550"/>
                    <a:pt x="283" y="581"/>
                    <a:pt x="260" y="573"/>
                  </a:cubicBezTo>
                  <a:cubicBezTo>
                    <a:pt x="245" y="565"/>
                    <a:pt x="168" y="588"/>
                    <a:pt x="183" y="611"/>
                  </a:cubicBezTo>
                  <a:cubicBezTo>
                    <a:pt x="160" y="650"/>
                    <a:pt x="206" y="696"/>
                    <a:pt x="153" y="718"/>
                  </a:cubicBezTo>
                  <a:cubicBezTo>
                    <a:pt x="130" y="726"/>
                    <a:pt x="115" y="711"/>
                    <a:pt x="99" y="696"/>
                  </a:cubicBezTo>
                  <a:cubicBezTo>
                    <a:pt x="84" y="673"/>
                    <a:pt x="77" y="680"/>
                    <a:pt x="54" y="680"/>
                  </a:cubicBezTo>
                  <a:cubicBezTo>
                    <a:pt x="54" y="688"/>
                    <a:pt x="31" y="696"/>
                    <a:pt x="23" y="696"/>
                  </a:cubicBezTo>
                  <a:cubicBezTo>
                    <a:pt x="31" y="642"/>
                    <a:pt x="31" y="642"/>
                    <a:pt x="31" y="642"/>
                  </a:cubicBezTo>
                  <a:close/>
                  <a:moveTo>
                    <a:pt x="466" y="321"/>
                  </a:moveTo>
                  <a:lnTo>
                    <a:pt x="466" y="321"/>
                  </a:lnTo>
                  <a:cubicBezTo>
                    <a:pt x="497" y="283"/>
                    <a:pt x="542" y="290"/>
                    <a:pt x="565" y="245"/>
                  </a:cubicBezTo>
                  <a:cubicBezTo>
                    <a:pt x="581" y="214"/>
                    <a:pt x="588" y="191"/>
                    <a:pt x="619" y="168"/>
                  </a:cubicBezTo>
                  <a:cubicBezTo>
                    <a:pt x="657" y="130"/>
                    <a:pt x="703" y="107"/>
                    <a:pt x="741" y="61"/>
                  </a:cubicBezTo>
                  <a:cubicBezTo>
                    <a:pt x="772" y="38"/>
                    <a:pt x="810" y="23"/>
                    <a:pt x="840" y="0"/>
                  </a:cubicBezTo>
                  <a:cubicBezTo>
                    <a:pt x="856" y="38"/>
                    <a:pt x="840" y="168"/>
                    <a:pt x="794" y="184"/>
                  </a:cubicBezTo>
                  <a:cubicBezTo>
                    <a:pt x="772" y="199"/>
                    <a:pt x="772" y="184"/>
                    <a:pt x="749" y="207"/>
                  </a:cubicBezTo>
                  <a:cubicBezTo>
                    <a:pt x="710" y="252"/>
                    <a:pt x="672" y="352"/>
                    <a:pt x="596" y="329"/>
                  </a:cubicBezTo>
                  <a:cubicBezTo>
                    <a:pt x="573" y="321"/>
                    <a:pt x="542" y="298"/>
                    <a:pt x="520" y="329"/>
                  </a:cubicBezTo>
                  <a:cubicBezTo>
                    <a:pt x="504" y="352"/>
                    <a:pt x="520" y="390"/>
                    <a:pt x="466" y="352"/>
                  </a:cubicBezTo>
                  <a:cubicBezTo>
                    <a:pt x="466" y="321"/>
                    <a:pt x="466" y="321"/>
                    <a:pt x="466" y="321"/>
                  </a:cubicBezTo>
                  <a:close/>
                  <a:moveTo>
                    <a:pt x="1551" y="1093"/>
                  </a:moveTo>
                  <a:lnTo>
                    <a:pt x="1551" y="1093"/>
                  </a:lnTo>
                  <a:cubicBezTo>
                    <a:pt x="1596" y="1070"/>
                    <a:pt x="1665" y="1085"/>
                    <a:pt x="1688" y="1054"/>
                  </a:cubicBezTo>
                  <a:cubicBezTo>
                    <a:pt x="1696" y="1039"/>
                    <a:pt x="1772" y="917"/>
                    <a:pt x="1772" y="986"/>
                  </a:cubicBezTo>
                  <a:cubicBezTo>
                    <a:pt x="1780" y="1032"/>
                    <a:pt x="1742" y="1062"/>
                    <a:pt x="1742" y="1077"/>
                  </a:cubicBezTo>
                  <a:cubicBezTo>
                    <a:pt x="1818" y="1077"/>
                    <a:pt x="1856" y="1093"/>
                    <a:pt x="1917" y="1047"/>
                  </a:cubicBezTo>
                  <a:cubicBezTo>
                    <a:pt x="1940" y="1032"/>
                    <a:pt x="2093" y="902"/>
                    <a:pt x="2063" y="894"/>
                  </a:cubicBezTo>
                  <a:cubicBezTo>
                    <a:pt x="2017" y="894"/>
                    <a:pt x="1986" y="917"/>
                    <a:pt x="1948" y="917"/>
                  </a:cubicBezTo>
                  <a:cubicBezTo>
                    <a:pt x="1948" y="879"/>
                    <a:pt x="1994" y="772"/>
                    <a:pt x="2024" y="848"/>
                  </a:cubicBezTo>
                  <a:cubicBezTo>
                    <a:pt x="2040" y="909"/>
                    <a:pt x="2108" y="840"/>
                    <a:pt x="2085" y="787"/>
                  </a:cubicBezTo>
                  <a:cubicBezTo>
                    <a:pt x="2070" y="734"/>
                    <a:pt x="2047" y="757"/>
                    <a:pt x="2101" y="779"/>
                  </a:cubicBezTo>
                  <a:cubicBezTo>
                    <a:pt x="2131" y="787"/>
                    <a:pt x="2131" y="772"/>
                    <a:pt x="2131" y="749"/>
                  </a:cubicBezTo>
                  <a:cubicBezTo>
                    <a:pt x="2116" y="588"/>
                    <a:pt x="1810" y="512"/>
                    <a:pt x="1681" y="482"/>
                  </a:cubicBezTo>
                  <a:cubicBezTo>
                    <a:pt x="1612" y="474"/>
                    <a:pt x="1619" y="405"/>
                    <a:pt x="1596" y="344"/>
                  </a:cubicBezTo>
                  <a:cubicBezTo>
                    <a:pt x="1574" y="283"/>
                    <a:pt x="1497" y="260"/>
                    <a:pt x="1482" y="191"/>
                  </a:cubicBezTo>
                  <a:cubicBezTo>
                    <a:pt x="1474" y="138"/>
                    <a:pt x="1360" y="115"/>
                    <a:pt x="1314" y="153"/>
                  </a:cubicBezTo>
                  <a:cubicBezTo>
                    <a:pt x="1238" y="214"/>
                    <a:pt x="1161" y="153"/>
                    <a:pt x="1230" y="283"/>
                  </a:cubicBezTo>
                  <a:cubicBezTo>
                    <a:pt x="1230" y="283"/>
                    <a:pt x="1131" y="229"/>
                    <a:pt x="1077" y="252"/>
                  </a:cubicBezTo>
                  <a:cubicBezTo>
                    <a:pt x="1062" y="260"/>
                    <a:pt x="1054" y="306"/>
                    <a:pt x="1069" y="313"/>
                  </a:cubicBezTo>
                  <a:cubicBezTo>
                    <a:pt x="1085" y="329"/>
                    <a:pt x="1100" y="321"/>
                    <a:pt x="1115" y="321"/>
                  </a:cubicBezTo>
                  <a:cubicBezTo>
                    <a:pt x="1138" y="336"/>
                    <a:pt x="1085" y="390"/>
                    <a:pt x="1069" y="398"/>
                  </a:cubicBezTo>
                  <a:cubicBezTo>
                    <a:pt x="1062" y="405"/>
                    <a:pt x="1016" y="413"/>
                    <a:pt x="1016" y="428"/>
                  </a:cubicBezTo>
                  <a:cubicBezTo>
                    <a:pt x="1024" y="451"/>
                    <a:pt x="1085" y="459"/>
                    <a:pt x="1100" y="466"/>
                  </a:cubicBezTo>
                  <a:cubicBezTo>
                    <a:pt x="1131" y="482"/>
                    <a:pt x="1169" y="482"/>
                    <a:pt x="1207" y="482"/>
                  </a:cubicBezTo>
                  <a:cubicBezTo>
                    <a:pt x="1253" y="482"/>
                    <a:pt x="1276" y="520"/>
                    <a:pt x="1306" y="543"/>
                  </a:cubicBezTo>
                  <a:cubicBezTo>
                    <a:pt x="1321" y="550"/>
                    <a:pt x="1337" y="565"/>
                    <a:pt x="1352" y="565"/>
                  </a:cubicBezTo>
                  <a:cubicBezTo>
                    <a:pt x="1352" y="573"/>
                    <a:pt x="1352" y="573"/>
                    <a:pt x="1352" y="573"/>
                  </a:cubicBezTo>
                  <a:cubicBezTo>
                    <a:pt x="1344" y="573"/>
                    <a:pt x="1337" y="581"/>
                    <a:pt x="1337" y="581"/>
                  </a:cubicBezTo>
                  <a:lnTo>
                    <a:pt x="1337" y="581"/>
                  </a:lnTo>
                  <a:cubicBezTo>
                    <a:pt x="1383" y="596"/>
                    <a:pt x="1352" y="642"/>
                    <a:pt x="1421" y="611"/>
                  </a:cubicBezTo>
                  <a:cubicBezTo>
                    <a:pt x="1451" y="596"/>
                    <a:pt x="1520" y="558"/>
                    <a:pt x="1558" y="558"/>
                  </a:cubicBezTo>
                  <a:cubicBezTo>
                    <a:pt x="1596" y="734"/>
                    <a:pt x="1375" y="680"/>
                    <a:pt x="1367" y="726"/>
                  </a:cubicBezTo>
                  <a:cubicBezTo>
                    <a:pt x="1367" y="810"/>
                    <a:pt x="1260" y="840"/>
                    <a:pt x="1268" y="925"/>
                  </a:cubicBezTo>
                  <a:cubicBezTo>
                    <a:pt x="1268" y="993"/>
                    <a:pt x="1413" y="909"/>
                    <a:pt x="1444" y="894"/>
                  </a:cubicBezTo>
                  <a:cubicBezTo>
                    <a:pt x="1459" y="886"/>
                    <a:pt x="1558" y="848"/>
                    <a:pt x="1558" y="863"/>
                  </a:cubicBezTo>
                  <a:cubicBezTo>
                    <a:pt x="1551" y="940"/>
                    <a:pt x="1474" y="978"/>
                    <a:pt x="1398" y="978"/>
                  </a:cubicBezTo>
                  <a:cubicBezTo>
                    <a:pt x="1344" y="986"/>
                    <a:pt x="1276" y="1093"/>
                    <a:pt x="1222" y="993"/>
                  </a:cubicBezTo>
                  <a:lnTo>
                    <a:pt x="1222" y="993"/>
                  </a:lnTo>
                  <a:cubicBezTo>
                    <a:pt x="1222" y="1077"/>
                    <a:pt x="1192" y="1077"/>
                    <a:pt x="1138" y="1024"/>
                  </a:cubicBezTo>
                  <a:cubicBezTo>
                    <a:pt x="1085" y="970"/>
                    <a:pt x="1046" y="978"/>
                    <a:pt x="1001" y="1024"/>
                  </a:cubicBezTo>
                  <a:cubicBezTo>
                    <a:pt x="955" y="1100"/>
                    <a:pt x="1008" y="1115"/>
                    <a:pt x="1046" y="1169"/>
                  </a:cubicBezTo>
                  <a:cubicBezTo>
                    <a:pt x="1077" y="1215"/>
                    <a:pt x="1085" y="1222"/>
                    <a:pt x="1138" y="1200"/>
                  </a:cubicBezTo>
                  <a:cubicBezTo>
                    <a:pt x="1177" y="1184"/>
                    <a:pt x="1192" y="1161"/>
                    <a:pt x="1245" y="1154"/>
                  </a:cubicBezTo>
                  <a:cubicBezTo>
                    <a:pt x="1268" y="1154"/>
                    <a:pt x="1299" y="1154"/>
                    <a:pt x="1321" y="1161"/>
                  </a:cubicBezTo>
                  <a:cubicBezTo>
                    <a:pt x="1360" y="1169"/>
                    <a:pt x="1390" y="1123"/>
                    <a:pt x="1429" y="1123"/>
                  </a:cubicBezTo>
                  <a:cubicBezTo>
                    <a:pt x="1474" y="1123"/>
                    <a:pt x="1482" y="1161"/>
                    <a:pt x="1520" y="1115"/>
                  </a:cubicBezTo>
                  <a:cubicBezTo>
                    <a:pt x="1551" y="1093"/>
                    <a:pt x="1551" y="1093"/>
                    <a:pt x="1551" y="1093"/>
                  </a:cubicBezTo>
                  <a:close/>
                  <a:moveTo>
                    <a:pt x="947" y="986"/>
                  </a:moveTo>
                  <a:lnTo>
                    <a:pt x="947" y="986"/>
                  </a:lnTo>
                  <a:cubicBezTo>
                    <a:pt x="955" y="1009"/>
                    <a:pt x="955" y="1009"/>
                    <a:pt x="955" y="1009"/>
                  </a:cubicBezTo>
                  <a:cubicBezTo>
                    <a:pt x="955" y="1024"/>
                    <a:pt x="947" y="1039"/>
                    <a:pt x="940" y="1054"/>
                  </a:cubicBezTo>
                  <a:cubicBezTo>
                    <a:pt x="940" y="1062"/>
                    <a:pt x="940" y="1070"/>
                    <a:pt x="932" y="1077"/>
                  </a:cubicBezTo>
                  <a:cubicBezTo>
                    <a:pt x="932" y="1085"/>
                    <a:pt x="924" y="1093"/>
                    <a:pt x="917" y="1093"/>
                  </a:cubicBezTo>
                  <a:cubicBezTo>
                    <a:pt x="879" y="1108"/>
                    <a:pt x="871" y="1077"/>
                    <a:pt x="902" y="1054"/>
                  </a:cubicBezTo>
                  <a:cubicBezTo>
                    <a:pt x="909" y="1047"/>
                    <a:pt x="917" y="1039"/>
                    <a:pt x="917" y="1024"/>
                  </a:cubicBezTo>
                  <a:cubicBezTo>
                    <a:pt x="917" y="1001"/>
                    <a:pt x="940" y="1001"/>
                    <a:pt x="947" y="986"/>
                  </a:cubicBezTo>
                  <a:close/>
                  <a:moveTo>
                    <a:pt x="1268" y="573"/>
                  </a:moveTo>
                  <a:lnTo>
                    <a:pt x="1268" y="573"/>
                  </a:lnTo>
                  <a:cubicBezTo>
                    <a:pt x="1283" y="588"/>
                    <a:pt x="1283" y="588"/>
                    <a:pt x="1283" y="588"/>
                  </a:cubicBezTo>
                  <a:cubicBezTo>
                    <a:pt x="1299" y="596"/>
                    <a:pt x="1337" y="627"/>
                    <a:pt x="1329" y="642"/>
                  </a:cubicBezTo>
                  <a:cubicBezTo>
                    <a:pt x="1321" y="642"/>
                    <a:pt x="1314" y="650"/>
                    <a:pt x="1299" y="642"/>
                  </a:cubicBezTo>
                  <a:cubicBezTo>
                    <a:pt x="1283" y="642"/>
                    <a:pt x="1260" y="642"/>
                    <a:pt x="1245" y="634"/>
                  </a:cubicBezTo>
                  <a:cubicBezTo>
                    <a:pt x="1207" y="634"/>
                    <a:pt x="1177" y="619"/>
                    <a:pt x="1138" y="611"/>
                  </a:cubicBezTo>
                  <a:cubicBezTo>
                    <a:pt x="1123" y="604"/>
                    <a:pt x="1077" y="596"/>
                    <a:pt x="1077" y="581"/>
                  </a:cubicBezTo>
                  <a:cubicBezTo>
                    <a:pt x="1085" y="543"/>
                    <a:pt x="1146" y="573"/>
                    <a:pt x="1161" y="573"/>
                  </a:cubicBezTo>
                  <a:cubicBezTo>
                    <a:pt x="1184" y="573"/>
                    <a:pt x="1199" y="565"/>
                    <a:pt x="1215" y="558"/>
                  </a:cubicBezTo>
                  <a:cubicBezTo>
                    <a:pt x="1238" y="550"/>
                    <a:pt x="1245" y="581"/>
                    <a:pt x="1268" y="573"/>
                  </a:cubicBezTo>
                  <a:close/>
                  <a:moveTo>
                    <a:pt x="2223" y="650"/>
                  </a:moveTo>
                  <a:lnTo>
                    <a:pt x="2223" y="650"/>
                  </a:lnTo>
                  <a:cubicBezTo>
                    <a:pt x="2223" y="627"/>
                    <a:pt x="2230" y="588"/>
                    <a:pt x="2253" y="573"/>
                  </a:cubicBezTo>
                  <a:cubicBezTo>
                    <a:pt x="2269" y="558"/>
                    <a:pt x="2292" y="543"/>
                    <a:pt x="2307" y="527"/>
                  </a:cubicBezTo>
                  <a:cubicBezTo>
                    <a:pt x="2330" y="504"/>
                    <a:pt x="2345" y="466"/>
                    <a:pt x="2368" y="451"/>
                  </a:cubicBezTo>
                  <a:cubicBezTo>
                    <a:pt x="2383" y="436"/>
                    <a:pt x="2429" y="398"/>
                    <a:pt x="2452" y="390"/>
                  </a:cubicBezTo>
                  <a:cubicBezTo>
                    <a:pt x="2452" y="421"/>
                    <a:pt x="2414" y="443"/>
                    <a:pt x="2399" y="466"/>
                  </a:cubicBezTo>
                  <a:cubicBezTo>
                    <a:pt x="2376" y="497"/>
                    <a:pt x="2345" y="535"/>
                    <a:pt x="2315" y="565"/>
                  </a:cubicBezTo>
                  <a:cubicBezTo>
                    <a:pt x="2292" y="588"/>
                    <a:pt x="2284" y="611"/>
                    <a:pt x="2261" y="627"/>
                  </a:cubicBezTo>
                  <a:cubicBezTo>
                    <a:pt x="2223" y="650"/>
                    <a:pt x="2223" y="650"/>
                    <a:pt x="2223" y="650"/>
                  </a:cubicBezTo>
                  <a:close/>
                  <a:moveTo>
                    <a:pt x="2643" y="199"/>
                  </a:moveTo>
                  <a:lnTo>
                    <a:pt x="2643" y="199"/>
                  </a:lnTo>
                  <a:cubicBezTo>
                    <a:pt x="2620" y="222"/>
                    <a:pt x="2590" y="245"/>
                    <a:pt x="2574" y="252"/>
                  </a:cubicBezTo>
                  <a:cubicBezTo>
                    <a:pt x="2528" y="275"/>
                    <a:pt x="2544" y="313"/>
                    <a:pt x="2513" y="352"/>
                  </a:cubicBezTo>
                  <a:cubicBezTo>
                    <a:pt x="2490" y="413"/>
                    <a:pt x="2498" y="497"/>
                    <a:pt x="2574" y="459"/>
                  </a:cubicBezTo>
                  <a:cubicBezTo>
                    <a:pt x="2643" y="428"/>
                    <a:pt x="2559" y="543"/>
                    <a:pt x="2505" y="482"/>
                  </a:cubicBezTo>
                  <a:cubicBezTo>
                    <a:pt x="2467" y="443"/>
                    <a:pt x="2460" y="489"/>
                    <a:pt x="2437" y="543"/>
                  </a:cubicBezTo>
                  <a:cubicBezTo>
                    <a:pt x="2429" y="550"/>
                    <a:pt x="2376" y="611"/>
                    <a:pt x="2406" y="611"/>
                  </a:cubicBezTo>
                  <a:cubicBezTo>
                    <a:pt x="2452" y="611"/>
                    <a:pt x="2475" y="550"/>
                    <a:pt x="2475" y="627"/>
                  </a:cubicBezTo>
                  <a:cubicBezTo>
                    <a:pt x="2475" y="673"/>
                    <a:pt x="2521" y="665"/>
                    <a:pt x="2551" y="657"/>
                  </a:cubicBezTo>
                  <a:cubicBezTo>
                    <a:pt x="2528" y="680"/>
                    <a:pt x="2498" y="688"/>
                    <a:pt x="2460" y="688"/>
                  </a:cubicBezTo>
                  <a:cubicBezTo>
                    <a:pt x="2452" y="688"/>
                    <a:pt x="2315" y="802"/>
                    <a:pt x="2276" y="818"/>
                  </a:cubicBezTo>
                  <a:cubicBezTo>
                    <a:pt x="2238" y="833"/>
                    <a:pt x="2177" y="894"/>
                    <a:pt x="2246" y="902"/>
                  </a:cubicBezTo>
                  <a:cubicBezTo>
                    <a:pt x="2315" y="917"/>
                    <a:pt x="2269" y="909"/>
                    <a:pt x="2284" y="955"/>
                  </a:cubicBezTo>
                  <a:cubicBezTo>
                    <a:pt x="2292" y="986"/>
                    <a:pt x="2230" y="1070"/>
                    <a:pt x="2200" y="1077"/>
                  </a:cubicBezTo>
                  <a:cubicBezTo>
                    <a:pt x="2093" y="1093"/>
                    <a:pt x="2146" y="1123"/>
                    <a:pt x="2131" y="1200"/>
                  </a:cubicBezTo>
                  <a:cubicBezTo>
                    <a:pt x="2101" y="1253"/>
                    <a:pt x="2108" y="1307"/>
                    <a:pt x="2116" y="1352"/>
                  </a:cubicBezTo>
                  <a:cubicBezTo>
                    <a:pt x="2124" y="1368"/>
                    <a:pt x="2116" y="1452"/>
                    <a:pt x="2131" y="1429"/>
                  </a:cubicBezTo>
                  <a:cubicBezTo>
                    <a:pt x="2162" y="1390"/>
                    <a:pt x="2154" y="1291"/>
                    <a:pt x="2177" y="1245"/>
                  </a:cubicBezTo>
                  <a:cubicBezTo>
                    <a:pt x="2200" y="1184"/>
                    <a:pt x="2185" y="1253"/>
                    <a:pt x="2207" y="1261"/>
                  </a:cubicBezTo>
                  <a:cubicBezTo>
                    <a:pt x="2223" y="1268"/>
                    <a:pt x="2299" y="1245"/>
                    <a:pt x="2315" y="1230"/>
                  </a:cubicBezTo>
                  <a:cubicBezTo>
                    <a:pt x="2315" y="1268"/>
                    <a:pt x="2246" y="1329"/>
                    <a:pt x="2246" y="1375"/>
                  </a:cubicBezTo>
                  <a:cubicBezTo>
                    <a:pt x="2246" y="1429"/>
                    <a:pt x="2207" y="1513"/>
                    <a:pt x="2185" y="1559"/>
                  </a:cubicBezTo>
                  <a:cubicBezTo>
                    <a:pt x="2169" y="1582"/>
                    <a:pt x="2154" y="1627"/>
                    <a:pt x="2200" y="1597"/>
                  </a:cubicBezTo>
                  <a:cubicBezTo>
                    <a:pt x="2223" y="1574"/>
                    <a:pt x="2246" y="1505"/>
                    <a:pt x="2276" y="1505"/>
                  </a:cubicBezTo>
                  <a:cubicBezTo>
                    <a:pt x="2261" y="1536"/>
                    <a:pt x="2238" y="1589"/>
                    <a:pt x="2238" y="1627"/>
                  </a:cubicBezTo>
                  <a:cubicBezTo>
                    <a:pt x="2238" y="1650"/>
                    <a:pt x="2269" y="1688"/>
                    <a:pt x="2253" y="1711"/>
                  </a:cubicBezTo>
                  <a:cubicBezTo>
                    <a:pt x="2238" y="1727"/>
                    <a:pt x="2207" y="1727"/>
                    <a:pt x="2200" y="1749"/>
                  </a:cubicBezTo>
                  <a:cubicBezTo>
                    <a:pt x="2055" y="2017"/>
                    <a:pt x="2055" y="2017"/>
                    <a:pt x="2055" y="2017"/>
                  </a:cubicBezTo>
                  <a:cubicBezTo>
                    <a:pt x="2055" y="2047"/>
                    <a:pt x="2017" y="2116"/>
                    <a:pt x="2040" y="2139"/>
                  </a:cubicBezTo>
                  <a:cubicBezTo>
                    <a:pt x="2063" y="2162"/>
                    <a:pt x="2078" y="2307"/>
                    <a:pt x="2093" y="2284"/>
                  </a:cubicBezTo>
                  <a:cubicBezTo>
                    <a:pt x="2101" y="2269"/>
                    <a:pt x="2185" y="2147"/>
                    <a:pt x="2177" y="2215"/>
                  </a:cubicBezTo>
                  <a:cubicBezTo>
                    <a:pt x="2162" y="2269"/>
                    <a:pt x="2154" y="2299"/>
                    <a:pt x="2131" y="2345"/>
                  </a:cubicBezTo>
                  <a:cubicBezTo>
                    <a:pt x="2093" y="2422"/>
                    <a:pt x="2070" y="2468"/>
                    <a:pt x="2108" y="2544"/>
                  </a:cubicBezTo>
                  <a:cubicBezTo>
                    <a:pt x="2131" y="2590"/>
                    <a:pt x="2154" y="2636"/>
                    <a:pt x="2200" y="2636"/>
                  </a:cubicBezTo>
                  <a:cubicBezTo>
                    <a:pt x="2200" y="2674"/>
                    <a:pt x="2185" y="2804"/>
                    <a:pt x="2139" y="2811"/>
                  </a:cubicBezTo>
                  <a:cubicBezTo>
                    <a:pt x="2009" y="2834"/>
                    <a:pt x="2124" y="2903"/>
                    <a:pt x="2070" y="2979"/>
                  </a:cubicBezTo>
                  <a:cubicBezTo>
                    <a:pt x="2063" y="3010"/>
                    <a:pt x="2063" y="3033"/>
                    <a:pt x="2063" y="3063"/>
                  </a:cubicBezTo>
                  <a:cubicBezTo>
                    <a:pt x="1978" y="3170"/>
                    <a:pt x="2032" y="3346"/>
                    <a:pt x="2017" y="3476"/>
                  </a:cubicBezTo>
                  <a:cubicBezTo>
                    <a:pt x="2001" y="3583"/>
                    <a:pt x="1917" y="3575"/>
                    <a:pt x="1887" y="3659"/>
                  </a:cubicBezTo>
                  <a:cubicBezTo>
                    <a:pt x="1864" y="3720"/>
                    <a:pt x="1879" y="3843"/>
                    <a:pt x="1879" y="3904"/>
                  </a:cubicBezTo>
                  <a:cubicBezTo>
                    <a:pt x="1925" y="3934"/>
                    <a:pt x="1986" y="3972"/>
                    <a:pt x="2047" y="3934"/>
                  </a:cubicBezTo>
                  <a:cubicBezTo>
                    <a:pt x="2078" y="3911"/>
                    <a:pt x="2124" y="3896"/>
                    <a:pt x="2154" y="3904"/>
                  </a:cubicBezTo>
                  <a:cubicBezTo>
                    <a:pt x="2215" y="3904"/>
                    <a:pt x="2276" y="3835"/>
                    <a:pt x="2307" y="3797"/>
                  </a:cubicBezTo>
                  <a:cubicBezTo>
                    <a:pt x="2353" y="3751"/>
                    <a:pt x="2299" y="3674"/>
                    <a:pt x="2292" y="3621"/>
                  </a:cubicBezTo>
                  <a:cubicBezTo>
                    <a:pt x="2269" y="3598"/>
                    <a:pt x="2238" y="3590"/>
                    <a:pt x="2207" y="3590"/>
                  </a:cubicBezTo>
                  <a:cubicBezTo>
                    <a:pt x="2207" y="3568"/>
                    <a:pt x="2315" y="3575"/>
                    <a:pt x="2299" y="3506"/>
                  </a:cubicBezTo>
                  <a:cubicBezTo>
                    <a:pt x="2292" y="3460"/>
                    <a:pt x="2338" y="3437"/>
                    <a:pt x="2345" y="3392"/>
                  </a:cubicBezTo>
                  <a:cubicBezTo>
                    <a:pt x="2353" y="3315"/>
                    <a:pt x="2376" y="3247"/>
                    <a:pt x="2376" y="3170"/>
                  </a:cubicBezTo>
                  <a:cubicBezTo>
                    <a:pt x="2376" y="3109"/>
                    <a:pt x="2444" y="3201"/>
                    <a:pt x="2414" y="3101"/>
                  </a:cubicBezTo>
                  <a:cubicBezTo>
                    <a:pt x="2391" y="3010"/>
                    <a:pt x="2421" y="2888"/>
                    <a:pt x="2452" y="2804"/>
                  </a:cubicBezTo>
                  <a:cubicBezTo>
                    <a:pt x="2475" y="2750"/>
                    <a:pt x="2498" y="2697"/>
                    <a:pt x="2544" y="2666"/>
                  </a:cubicBezTo>
                  <a:cubicBezTo>
                    <a:pt x="2582" y="2636"/>
                    <a:pt x="2635" y="2636"/>
                    <a:pt x="2651" y="2582"/>
                  </a:cubicBezTo>
                  <a:cubicBezTo>
                    <a:pt x="2651" y="2483"/>
                    <a:pt x="2513" y="2338"/>
                    <a:pt x="2482" y="2246"/>
                  </a:cubicBezTo>
                  <a:cubicBezTo>
                    <a:pt x="2444" y="2124"/>
                    <a:pt x="2437" y="2024"/>
                    <a:pt x="2437" y="1902"/>
                  </a:cubicBezTo>
                  <a:cubicBezTo>
                    <a:pt x="2544" y="1963"/>
                    <a:pt x="2574" y="1948"/>
                    <a:pt x="2620" y="1834"/>
                  </a:cubicBezTo>
                  <a:cubicBezTo>
                    <a:pt x="2635" y="1795"/>
                    <a:pt x="2681" y="1788"/>
                    <a:pt x="2696" y="1734"/>
                  </a:cubicBezTo>
                  <a:cubicBezTo>
                    <a:pt x="2704" y="1704"/>
                    <a:pt x="2750" y="1665"/>
                    <a:pt x="2765" y="1627"/>
                  </a:cubicBezTo>
                  <a:cubicBezTo>
                    <a:pt x="2788" y="1574"/>
                    <a:pt x="2849" y="1551"/>
                    <a:pt x="2895" y="1536"/>
                  </a:cubicBezTo>
                  <a:cubicBezTo>
                    <a:pt x="2964" y="1505"/>
                    <a:pt x="2979" y="1383"/>
                    <a:pt x="3010" y="1329"/>
                  </a:cubicBezTo>
                  <a:cubicBezTo>
                    <a:pt x="3025" y="1299"/>
                    <a:pt x="3162" y="1261"/>
                    <a:pt x="3185" y="1261"/>
                  </a:cubicBezTo>
                  <a:cubicBezTo>
                    <a:pt x="3178" y="1261"/>
                    <a:pt x="3086" y="1337"/>
                    <a:pt x="3071" y="1352"/>
                  </a:cubicBezTo>
                  <a:cubicBezTo>
                    <a:pt x="3010" y="1436"/>
                    <a:pt x="3017" y="1520"/>
                    <a:pt x="2910" y="1574"/>
                  </a:cubicBezTo>
                  <a:cubicBezTo>
                    <a:pt x="2887" y="1582"/>
                    <a:pt x="2849" y="1582"/>
                    <a:pt x="2834" y="1612"/>
                  </a:cubicBezTo>
                  <a:cubicBezTo>
                    <a:pt x="2803" y="1673"/>
                    <a:pt x="2811" y="1688"/>
                    <a:pt x="2750" y="1727"/>
                  </a:cubicBezTo>
                  <a:cubicBezTo>
                    <a:pt x="2704" y="1757"/>
                    <a:pt x="2681" y="1879"/>
                    <a:pt x="2643" y="1925"/>
                  </a:cubicBezTo>
                  <a:cubicBezTo>
                    <a:pt x="2597" y="1986"/>
                    <a:pt x="2590" y="2086"/>
                    <a:pt x="2590" y="2162"/>
                  </a:cubicBezTo>
                  <a:cubicBezTo>
                    <a:pt x="2620" y="2276"/>
                    <a:pt x="2597" y="2345"/>
                    <a:pt x="2719" y="2399"/>
                  </a:cubicBezTo>
                  <a:cubicBezTo>
                    <a:pt x="2750" y="2414"/>
                    <a:pt x="2773" y="2445"/>
                    <a:pt x="2803" y="2452"/>
                  </a:cubicBezTo>
                  <a:cubicBezTo>
                    <a:pt x="2849" y="2468"/>
                    <a:pt x="2811" y="2414"/>
                    <a:pt x="2796" y="2391"/>
                  </a:cubicBezTo>
                  <a:cubicBezTo>
                    <a:pt x="2765" y="2322"/>
                    <a:pt x="2757" y="2276"/>
                    <a:pt x="2803" y="2223"/>
                  </a:cubicBezTo>
                  <a:cubicBezTo>
                    <a:pt x="2826" y="2185"/>
                    <a:pt x="2811" y="2078"/>
                    <a:pt x="2872" y="2154"/>
                  </a:cubicBezTo>
                  <a:cubicBezTo>
                    <a:pt x="2903" y="2185"/>
                    <a:pt x="2941" y="2200"/>
                    <a:pt x="2979" y="2231"/>
                  </a:cubicBezTo>
                  <a:cubicBezTo>
                    <a:pt x="3032" y="2292"/>
                    <a:pt x="3025" y="2208"/>
                    <a:pt x="3010" y="2170"/>
                  </a:cubicBezTo>
                  <a:cubicBezTo>
                    <a:pt x="2994" y="2139"/>
                    <a:pt x="2987" y="2101"/>
                    <a:pt x="2971" y="2070"/>
                  </a:cubicBezTo>
                  <a:cubicBezTo>
                    <a:pt x="2949" y="2032"/>
                    <a:pt x="2941" y="1986"/>
                    <a:pt x="2987" y="2055"/>
                  </a:cubicBezTo>
                  <a:cubicBezTo>
                    <a:pt x="3032" y="2101"/>
                    <a:pt x="3055" y="2185"/>
                    <a:pt x="3071" y="2246"/>
                  </a:cubicBezTo>
                  <a:cubicBezTo>
                    <a:pt x="3086" y="2284"/>
                    <a:pt x="3048" y="2338"/>
                    <a:pt x="3094" y="2338"/>
                  </a:cubicBezTo>
                  <a:cubicBezTo>
                    <a:pt x="3116" y="2338"/>
                    <a:pt x="3162" y="2361"/>
                    <a:pt x="3178" y="2345"/>
                  </a:cubicBezTo>
                  <a:cubicBezTo>
                    <a:pt x="3208" y="2307"/>
                    <a:pt x="3231" y="2193"/>
                    <a:pt x="3254" y="2139"/>
                  </a:cubicBezTo>
                  <a:cubicBezTo>
                    <a:pt x="3269" y="2116"/>
                    <a:pt x="3277" y="2086"/>
                    <a:pt x="3277" y="2055"/>
                  </a:cubicBezTo>
                  <a:cubicBezTo>
                    <a:pt x="3285" y="2032"/>
                    <a:pt x="3239" y="2040"/>
                    <a:pt x="3231" y="2017"/>
                  </a:cubicBezTo>
                  <a:cubicBezTo>
                    <a:pt x="3330" y="2040"/>
                    <a:pt x="3292" y="1986"/>
                    <a:pt x="3285" y="1918"/>
                  </a:cubicBezTo>
                  <a:cubicBezTo>
                    <a:pt x="3300" y="1841"/>
                    <a:pt x="3338" y="1772"/>
                    <a:pt x="3315" y="1704"/>
                  </a:cubicBezTo>
                  <a:cubicBezTo>
                    <a:pt x="3300" y="1650"/>
                    <a:pt x="3292" y="1627"/>
                    <a:pt x="3292" y="1574"/>
                  </a:cubicBezTo>
                  <a:cubicBezTo>
                    <a:pt x="3285" y="1444"/>
                    <a:pt x="3338" y="1643"/>
                    <a:pt x="3353" y="1673"/>
                  </a:cubicBezTo>
                  <a:cubicBezTo>
                    <a:pt x="3353" y="1688"/>
                    <a:pt x="3430" y="1520"/>
                    <a:pt x="3460" y="1490"/>
                  </a:cubicBezTo>
                  <a:cubicBezTo>
                    <a:pt x="3460" y="1551"/>
                    <a:pt x="3399" y="1673"/>
                    <a:pt x="3376" y="1727"/>
                  </a:cubicBezTo>
                  <a:cubicBezTo>
                    <a:pt x="3353" y="1780"/>
                    <a:pt x="3338" y="2032"/>
                    <a:pt x="3399" y="2017"/>
                  </a:cubicBezTo>
                  <a:cubicBezTo>
                    <a:pt x="3445" y="2009"/>
                    <a:pt x="3552" y="2009"/>
                    <a:pt x="3476" y="1956"/>
                  </a:cubicBezTo>
                  <a:cubicBezTo>
                    <a:pt x="3437" y="1925"/>
                    <a:pt x="3407" y="1857"/>
                    <a:pt x="3407" y="1811"/>
                  </a:cubicBezTo>
                  <a:cubicBezTo>
                    <a:pt x="3445" y="1841"/>
                    <a:pt x="3499" y="1933"/>
                    <a:pt x="3537" y="1948"/>
                  </a:cubicBezTo>
                  <a:cubicBezTo>
                    <a:pt x="3590" y="1963"/>
                    <a:pt x="3590" y="1979"/>
                    <a:pt x="3605" y="2024"/>
                  </a:cubicBezTo>
                  <a:cubicBezTo>
                    <a:pt x="3628" y="2086"/>
                    <a:pt x="3720" y="2109"/>
                    <a:pt x="3804" y="2132"/>
                  </a:cubicBezTo>
                  <a:lnTo>
                    <a:pt x="3804" y="2132"/>
                  </a:lnTo>
                  <a:cubicBezTo>
                    <a:pt x="3804" y="2124"/>
                    <a:pt x="3804" y="2124"/>
                    <a:pt x="3804" y="2124"/>
                  </a:cubicBezTo>
                  <a:lnTo>
                    <a:pt x="3804" y="2124"/>
                  </a:lnTo>
                  <a:cubicBezTo>
                    <a:pt x="3819" y="2101"/>
                    <a:pt x="3842" y="2078"/>
                    <a:pt x="3842" y="2055"/>
                  </a:cubicBezTo>
                  <a:cubicBezTo>
                    <a:pt x="3850" y="2040"/>
                    <a:pt x="3842" y="2017"/>
                    <a:pt x="3835" y="2001"/>
                  </a:cubicBezTo>
                  <a:cubicBezTo>
                    <a:pt x="3819" y="1979"/>
                    <a:pt x="3781" y="1963"/>
                    <a:pt x="3781" y="1940"/>
                  </a:cubicBezTo>
                  <a:cubicBezTo>
                    <a:pt x="3781" y="1925"/>
                    <a:pt x="3819" y="1940"/>
                    <a:pt x="3835" y="1933"/>
                  </a:cubicBezTo>
                  <a:cubicBezTo>
                    <a:pt x="3850" y="1925"/>
                    <a:pt x="3865" y="1910"/>
                    <a:pt x="3865" y="1895"/>
                  </a:cubicBezTo>
                  <a:cubicBezTo>
                    <a:pt x="3873" y="1872"/>
                    <a:pt x="3850" y="1849"/>
                    <a:pt x="3842" y="1826"/>
                  </a:cubicBezTo>
                  <a:cubicBezTo>
                    <a:pt x="3842" y="1795"/>
                    <a:pt x="3857" y="1765"/>
                    <a:pt x="3865" y="1734"/>
                  </a:cubicBezTo>
                  <a:lnTo>
                    <a:pt x="3865" y="1734"/>
                  </a:lnTo>
                  <a:cubicBezTo>
                    <a:pt x="3850" y="1704"/>
                    <a:pt x="3842" y="1665"/>
                    <a:pt x="3819" y="1650"/>
                  </a:cubicBezTo>
                  <a:cubicBezTo>
                    <a:pt x="3789" y="1627"/>
                    <a:pt x="3735" y="1658"/>
                    <a:pt x="3705" y="1627"/>
                  </a:cubicBezTo>
                  <a:cubicBezTo>
                    <a:pt x="3674" y="1597"/>
                    <a:pt x="3674" y="1543"/>
                    <a:pt x="3659" y="1505"/>
                  </a:cubicBezTo>
                  <a:cubicBezTo>
                    <a:pt x="3643" y="1475"/>
                    <a:pt x="3621" y="1444"/>
                    <a:pt x="3621" y="1406"/>
                  </a:cubicBezTo>
                  <a:cubicBezTo>
                    <a:pt x="3613" y="1383"/>
                    <a:pt x="3628" y="1352"/>
                    <a:pt x="3628" y="1322"/>
                  </a:cubicBezTo>
                  <a:cubicBezTo>
                    <a:pt x="3628" y="1276"/>
                    <a:pt x="3598" y="1230"/>
                    <a:pt x="3613" y="1184"/>
                  </a:cubicBezTo>
                  <a:cubicBezTo>
                    <a:pt x="3613" y="1169"/>
                    <a:pt x="3659" y="1200"/>
                    <a:pt x="3659" y="1184"/>
                  </a:cubicBezTo>
                  <a:cubicBezTo>
                    <a:pt x="3674" y="1161"/>
                    <a:pt x="3643" y="1138"/>
                    <a:pt x="3643" y="1115"/>
                  </a:cubicBezTo>
                  <a:cubicBezTo>
                    <a:pt x="3643" y="1093"/>
                    <a:pt x="3682" y="1070"/>
                    <a:pt x="3666" y="1054"/>
                  </a:cubicBezTo>
                  <a:cubicBezTo>
                    <a:pt x="3636" y="1032"/>
                    <a:pt x="3590" y="1039"/>
                    <a:pt x="3560" y="1039"/>
                  </a:cubicBezTo>
                  <a:cubicBezTo>
                    <a:pt x="3529" y="1032"/>
                    <a:pt x="3499" y="1054"/>
                    <a:pt x="3476" y="1047"/>
                  </a:cubicBezTo>
                  <a:cubicBezTo>
                    <a:pt x="3460" y="1039"/>
                    <a:pt x="3483" y="1016"/>
                    <a:pt x="3476" y="1009"/>
                  </a:cubicBezTo>
                  <a:cubicBezTo>
                    <a:pt x="3453" y="970"/>
                    <a:pt x="3399" y="955"/>
                    <a:pt x="3384" y="917"/>
                  </a:cubicBezTo>
                  <a:cubicBezTo>
                    <a:pt x="3376" y="894"/>
                    <a:pt x="3407" y="871"/>
                    <a:pt x="3414" y="856"/>
                  </a:cubicBezTo>
                  <a:cubicBezTo>
                    <a:pt x="3445" y="818"/>
                    <a:pt x="3476" y="772"/>
                    <a:pt x="3514" y="741"/>
                  </a:cubicBezTo>
                  <a:cubicBezTo>
                    <a:pt x="3521" y="734"/>
                    <a:pt x="3544" y="757"/>
                    <a:pt x="3552" y="741"/>
                  </a:cubicBezTo>
                  <a:cubicBezTo>
                    <a:pt x="3567" y="726"/>
                    <a:pt x="3552" y="696"/>
                    <a:pt x="3567" y="680"/>
                  </a:cubicBezTo>
                  <a:cubicBezTo>
                    <a:pt x="3575" y="673"/>
                    <a:pt x="3582" y="665"/>
                    <a:pt x="3598" y="665"/>
                  </a:cubicBezTo>
                  <a:cubicBezTo>
                    <a:pt x="3621" y="665"/>
                    <a:pt x="3636" y="688"/>
                    <a:pt x="3651" y="680"/>
                  </a:cubicBezTo>
                  <a:cubicBezTo>
                    <a:pt x="3674" y="680"/>
                    <a:pt x="3682" y="650"/>
                    <a:pt x="3697" y="634"/>
                  </a:cubicBezTo>
                  <a:lnTo>
                    <a:pt x="3697" y="634"/>
                  </a:lnTo>
                  <a:cubicBezTo>
                    <a:pt x="3674" y="627"/>
                    <a:pt x="3636" y="627"/>
                    <a:pt x="3636" y="596"/>
                  </a:cubicBezTo>
                  <a:cubicBezTo>
                    <a:pt x="3628" y="558"/>
                    <a:pt x="3689" y="527"/>
                    <a:pt x="3682" y="482"/>
                  </a:cubicBezTo>
                  <a:cubicBezTo>
                    <a:pt x="3682" y="459"/>
                    <a:pt x="3636" y="466"/>
                    <a:pt x="3621" y="443"/>
                  </a:cubicBezTo>
                  <a:cubicBezTo>
                    <a:pt x="3613" y="436"/>
                    <a:pt x="3613" y="421"/>
                    <a:pt x="3628" y="413"/>
                  </a:cubicBezTo>
                  <a:cubicBezTo>
                    <a:pt x="3674" y="398"/>
                    <a:pt x="3720" y="382"/>
                    <a:pt x="3773" y="367"/>
                  </a:cubicBezTo>
                  <a:cubicBezTo>
                    <a:pt x="3796" y="367"/>
                    <a:pt x="3842" y="398"/>
                    <a:pt x="3842" y="367"/>
                  </a:cubicBezTo>
                  <a:cubicBezTo>
                    <a:pt x="3850" y="336"/>
                    <a:pt x="3812" y="306"/>
                    <a:pt x="3789" y="283"/>
                  </a:cubicBezTo>
                  <a:cubicBezTo>
                    <a:pt x="3773" y="268"/>
                    <a:pt x="3751" y="260"/>
                    <a:pt x="3735" y="245"/>
                  </a:cubicBezTo>
                  <a:lnTo>
                    <a:pt x="3735" y="245"/>
                  </a:lnTo>
                  <a:cubicBezTo>
                    <a:pt x="3697" y="252"/>
                    <a:pt x="3651" y="252"/>
                    <a:pt x="3621" y="268"/>
                  </a:cubicBezTo>
                  <a:cubicBezTo>
                    <a:pt x="3598" y="275"/>
                    <a:pt x="3590" y="313"/>
                    <a:pt x="3567" y="321"/>
                  </a:cubicBezTo>
                  <a:cubicBezTo>
                    <a:pt x="3552" y="329"/>
                    <a:pt x="3521" y="313"/>
                    <a:pt x="3499" y="321"/>
                  </a:cubicBezTo>
                  <a:cubicBezTo>
                    <a:pt x="3476" y="329"/>
                    <a:pt x="3468" y="352"/>
                    <a:pt x="3445" y="359"/>
                  </a:cubicBezTo>
                  <a:cubicBezTo>
                    <a:pt x="3414" y="375"/>
                    <a:pt x="3376" y="375"/>
                    <a:pt x="3346" y="367"/>
                  </a:cubicBezTo>
                  <a:cubicBezTo>
                    <a:pt x="3315" y="367"/>
                    <a:pt x="3277" y="336"/>
                    <a:pt x="3239" y="344"/>
                  </a:cubicBezTo>
                  <a:cubicBezTo>
                    <a:pt x="3216" y="352"/>
                    <a:pt x="3216" y="375"/>
                    <a:pt x="3201" y="390"/>
                  </a:cubicBezTo>
                  <a:cubicBezTo>
                    <a:pt x="3178" y="413"/>
                    <a:pt x="3155" y="443"/>
                    <a:pt x="3132" y="451"/>
                  </a:cubicBezTo>
                  <a:cubicBezTo>
                    <a:pt x="3101" y="466"/>
                    <a:pt x="3071" y="474"/>
                    <a:pt x="3040" y="474"/>
                  </a:cubicBezTo>
                  <a:cubicBezTo>
                    <a:pt x="3025" y="474"/>
                    <a:pt x="3010" y="474"/>
                    <a:pt x="2994" y="466"/>
                  </a:cubicBezTo>
                  <a:cubicBezTo>
                    <a:pt x="2979" y="459"/>
                    <a:pt x="2971" y="436"/>
                    <a:pt x="2971" y="421"/>
                  </a:cubicBezTo>
                  <a:cubicBezTo>
                    <a:pt x="2971" y="405"/>
                    <a:pt x="2994" y="405"/>
                    <a:pt x="2994" y="390"/>
                  </a:cubicBezTo>
                  <a:cubicBezTo>
                    <a:pt x="3002" y="367"/>
                    <a:pt x="2971" y="352"/>
                    <a:pt x="2971" y="329"/>
                  </a:cubicBezTo>
                  <a:cubicBezTo>
                    <a:pt x="2979" y="298"/>
                    <a:pt x="3017" y="283"/>
                    <a:pt x="3017" y="252"/>
                  </a:cubicBezTo>
                  <a:cubicBezTo>
                    <a:pt x="3017" y="237"/>
                    <a:pt x="2994" y="237"/>
                    <a:pt x="2979" y="237"/>
                  </a:cubicBezTo>
                  <a:cubicBezTo>
                    <a:pt x="2956" y="229"/>
                    <a:pt x="2933" y="245"/>
                    <a:pt x="2910" y="229"/>
                  </a:cubicBezTo>
                  <a:cubicBezTo>
                    <a:pt x="2903" y="222"/>
                    <a:pt x="2926" y="199"/>
                    <a:pt x="2910" y="199"/>
                  </a:cubicBezTo>
                  <a:cubicBezTo>
                    <a:pt x="2887" y="184"/>
                    <a:pt x="2849" y="168"/>
                    <a:pt x="2819" y="184"/>
                  </a:cubicBezTo>
                  <a:cubicBezTo>
                    <a:pt x="2803" y="199"/>
                    <a:pt x="2826" y="229"/>
                    <a:pt x="2819" y="252"/>
                  </a:cubicBezTo>
                  <a:cubicBezTo>
                    <a:pt x="2819" y="260"/>
                    <a:pt x="2819" y="283"/>
                    <a:pt x="2803" y="283"/>
                  </a:cubicBezTo>
                  <a:cubicBezTo>
                    <a:pt x="2780" y="283"/>
                    <a:pt x="2757" y="268"/>
                    <a:pt x="2727" y="268"/>
                  </a:cubicBezTo>
                  <a:cubicBezTo>
                    <a:pt x="2719" y="268"/>
                    <a:pt x="2704" y="283"/>
                    <a:pt x="2689" y="275"/>
                  </a:cubicBezTo>
                  <a:cubicBezTo>
                    <a:pt x="2666" y="252"/>
                    <a:pt x="2658" y="222"/>
                    <a:pt x="2643" y="199"/>
                  </a:cubicBezTo>
                  <a:close/>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221" name="Freeform 191"/>
            <p:cNvSpPr>
              <a:spLocks noChangeArrowheads="1"/>
            </p:cNvSpPr>
            <p:nvPr/>
          </p:nvSpPr>
          <p:spPr bwMode="auto">
            <a:xfrm>
              <a:off x="6043220" y="3697289"/>
              <a:ext cx="547651" cy="530225"/>
            </a:xfrm>
            <a:custGeom>
              <a:avLst/>
              <a:gdLst>
                <a:gd name="T0" fmla="*/ 869 w 1520"/>
                <a:gd name="T1" fmla="*/ 1436 h 1475"/>
                <a:gd name="T2" fmla="*/ 869 w 1520"/>
                <a:gd name="T3" fmla="*/ 1436 h 1475"/>
                <a:gd name="T4" fmla="*/ 801 w 1520"/>
                <a:gd name="T5" fmla="*/ 1336 h 1475"/>
                <a:gd name="T6" fmla="*/ 602 w 1520"/>
                <a:gd name="T7" fmla="*/ 1344 h 1475"/>
                <a:gd name="T8" fmla="*/ 526 w 1520"/>
                <a:gd name="T9" fmla="*/ 1359 h 1475"/>
                <a:gd name="T10" fmla="*/ 449 w 1520"/>
                <a:gd name="T11" fmla="*/ 1390 h 1475"/>
                <a:gd name="T12" fmla="*/ 449 w 1520"/>
                <a:gd name="T13" fmla="*/ 1390 h 1475"/>
                <a:gd name="T14" fmla="*/ 312 w 1520"/>
                <a:gd name="T15" fmla="*/ 1352 h 1475"/>
                <a:gd name="T16" fmla="*/ 296 w 1520"/>
                <a:gd name="T17" fmla="*/ 1291 h 1475"/>
                <a:gd name="T18" fmla="*/ 342 w 1520"/>
                <a:gd name="T19" fmla="*/ 1275 h 1475"/>
                <a:gd name="T20" fmla="*/ 350 w 1520"/>
                <a:gd name="T21" fmla="*/ 1245 h 1475"/>
                <a:gd name="T22" fmla="*/ 327 w 1520"/>
                <a:gd name="T23" fmla="*/ 1169 h 1475"/>
                <a:gd name="T24" fmla="*/ 449 w 1520"/>
                <a:gd name="T25" fmla="*/ 1084 h 1475"/>
                <a:gd name="T26" fmla="*/ 457 w 1520"/>
                <a:gd name="T27" fmla="*/ 1046 h 1475"/>
                <a:gd name="T28" fmla="*/ 358 w 1520"/>
                <a:gd name="T29" fmla="*/ 1077 h 1475"/>
                <a:gd name="T30" fmla="*/ 350 w 1520"/>
                <a:gd name="T31" fmla="*/ 1031 h 1475"/>
                <a:gd name="T32" fmla="*/ 358 w 1520"/>
                <a:gd name="T33" fmla="*/ 993 h 1475"/>
                <a:gd name="T34" fmla="*/ 373 w 1520"/>
                <a:gd name="T35" fmla="*/ 939 h 1475"/>
                <a:gd name="T36" fmla="*/ 175 w 1520"/>
                <a:gd name="T37" fmla="*/ 878 h 1475"/>
                <a:gd name="T38" fmla="*/ 122 w 1520"/>
                <a:gd name="T39" fmla="*/ 779 h 1475"/>
                <a:gd name="T40" fmla="*/ 84 w 1520"/>
                <a:gd name="T41" fmla="*/ 748 h 1475"/>
                <a:gd name="T42" fmla="*/ 45 w 1520"/>
                <a:gd name="T43" fmla="*/ 657 h 1475"/>
                <a:gd name="T44" fmla="*/ 7 w 1520"/>
                <a:gd name="T45" fmla="*/ 611 h 1475"/>
                <a:gd name="T46" fmla="*/ 61 w 1520"/>
                <a:gd name="T47" fmla="*/ 504 h 1475"/>
                <a:gd name="T48" fmla="*/ 45 w 1520"/>
                <a:gd name="T49" fmla="*/ 443 h 1475"/>
                <a:gd name="T50" fmla="*/ 7 w 1520"/>
                <a:gd name="T51" fmla="*/ 405 h 1475"/>
                <a:gd name="T52" fmla="*/ 15 w 1520"/>
                <a:gd name="T53" fmla="*/ 313 h 1475"/>
                <a:gd name="T54" fmla="*/ 15 w 1520"/>
                <a:gd name="T55" fmla="*/ 313 h 1475"/>
                <a:gd name="T56" fmla="*/ 61 w 1520"/>
                <a:gd name="T57" fmla="*/ 252 h 1475"/>
                <a:gd name="T58" fmla="*/ 160 w 1520"/>
                <a:gd name="T59" fmla="*/ 214 h 1475"/>
                <a:gd name="T60" fmla="*/ 153 w 1520"/>
                <a:gd name="T61" fmla="*/ 160 h 1475"/>
                <a:gd name="T62" fmla="*/ 198 w 1520"/>
                <a:gd name="T63" fmla="*/ 175 h 1475"/>
                <a:gd name="T64" fmla="*/ 304 w 1520"/>
                <a:gd name="T65" fmla="*/ 214 h 1475"/>
                <a:gd name="T66" fmla="*/ 365 w 1520"/>
                <a:gd name="T67" fmla="*/ 214 h 1475"/>
                <a:gd name="T68" fmla="*/ 404 w 1520"/>
                <a:gd name="T69" fmla="*/ 267 h 1475"/>
                <a:gd name="T70" fmla="*/ 434 w 1520"/>
                <a:gd name="T71" fmla="*/ 252 h 1475"/>
                <a:gd name="T72" fmla="*/ 449 w 1520"/>
                <a:gd name="T73" fmla="*/ 145 h 1475"/>
                <a:gd name="T74" fmla="*/ 480 w 1520"/>
                <a:gd name="T75" fmla="*/ 76 h 1475"/>
                <a:gd name="T76" fmla="*/ 526 w 1520"/>
                <a:gd name="T77" fmla="*/ 53 h 1475"/>
                <a:gd name="T78" fmla="*/ 717 w 1520"/>
                <a:gd name="T79" fmla="*/ 23 h 1475"/>
                <a:gd name="T80" fmla="*/ 778 w 1520"/>
                <a:gd name="T81" fmla="*/ 0 h 1475"/>
                <a:gd name="T82" fmla="*/ 862 w 1520"/>
                <a:gd name="T83" fmla="*/ 23 h 1475"/>
                <a:gd name="T84" fmla="*/ 915 w 1520"/>
                <a:gd name="T85" fmla="*/ 69 h 1475"/>
                <a:gd name="T86" fmla="*/ 984 w 1520"/>
                <a:gd name="T87" fmla="*/ 69 h 1475"/>
                <a:gd name="T88" fmla="*/ 1038 w 1520"/>
                <a:gd name="T89" fmla="*/ 160 h 1475"/>
                <a:gd name="T90" fmla="*/ 1083 w 1520"/>
                <a:gd name="T91" fmla="*/ 198 h 1475"/>
                <a:gd name="T92" fmla="*/ 1099 w 1520"/>
                <a:gd name="T93" fmla="*/ 260 h 1475"/>
                <a:gd name="T94" fmla="*/ 1129 w 1520"/>
                <a:gd name="T95" fmla="*/ 267 h 1475"/>
                <a:gd name="T96" fmla="*/ 1106 w 1520"/>
                <a:gd name="T97" fmla="*/ 359 h 1475"/>
                <a:gd name="T98" fmla="*/ 1144 w 1520"/>
                <a:gd name="T99" fmla="*/ 481 h 1475"/>
                <a:gd name="T100" fmla="*/ 1190 w 1520"/>
                <a:gd name="T101" fmla="*/ 557 h 1475"/>
                <a:gd name="T102" fmla="*/ 1366 w 1520"/>
                <a:gd name="T103" fmla="*/ 580 h 1475"/>
                <a:gd name="T104" fmla="*/ 1511 w 1520"/>
                <a:gd name="T105" fmla="*/ 672 h 1475"/>
                <a:gd name="T106" fmla="*/ 1511 w 1520"/>
                <a:gd name="T107" fmla="*/ 672 h 1475"/>
                <a:gd name="T108" fmla="*/ 1488 w 1520"/>
                <a:gd name="T109" fmla="*/ 802 h 1475"/>
                <a:gd name="T110" fmla="*/ 1412 w 1520"/>
                <a:gd name="T111" fmla="*/ 939 h 1475"/>
                <a:gd name="T112" fmla="*/ 1182 w 1520"/>
                <a:gd name="T113" fmla="*/ 1237 h 1475"/>
                <a:gd name="T114" fmla="*/ 1022 w 1520"/>
                <a:gd name="T115" fmla="*/ 1413 h 1475"/>
                <a:gd name="T116" fmla="*/ 869 w 1520"/>
                <a:gd name="T117" fmla="*/ 1436 h 1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520" h="1475">
                  <a:moveTo>
                    <a:pt x="869" y="1436"/>
                  </a:moveTo>
                  <a:lnTo>
                    <a:pt x="869" y="1436"/>
                  </a:lnTo>
                  <a:cubicBezTo>
                    <a:pt x="854" y="1413"/>
                    <a:pt x="831" y="1344"/>
                    <a:pt x="801" y="1336"/>
                  </a:cubicBezTo>
                  <a:cubicBezTo>
                    <a:pt x="740" y="1321"/>
                    <a:pt x="671" y="1336"/>
                    <a:pt x="602" y="1344"/>
                  </a:cubicBezTo>
                  <a:cubicBezTo>
                    <a:pt x="571" y="1344"/>
                    <a:pt x="549" y="1352"/>
                    <a:pt x="526" y="1359"/>
                  </a:cubicBezTo>
                  <a:cubicBezTo>
                    <a:pt x="503" y="1367"/>
                    <a:pt x="480" y="1375"/>
                    <a:pt x="449" y="1390"/>
                  </a:cubicBezTo>
                  <a:lnTo>
                    <a:pt x="449" y="1390"/>
                  </a:lnTo>
                  <a:cubicBezTo>
                    <a:pt x="404" y="1375"/>
                    <a:pt x="350" y="1382"/>
                    <a:pt x="312" y="1352"/>
                  </a:cubicBezTo>
                  <a:cubicBezTo>
                    <a:pt x="290" y="1344"/>
                    <a:pt x="282" y="1314"/>
                    <a:pt x="296" y="1291"/>
                  </a:cubicBezTo>
                  <a:cubicBezTo>
                    <a:pt x="296" y="1275"/>
                    <a:pt x="327" y="1291"/>
                    <a:pt x="342" y="1275"/>
                  </a:cubicBezTo>
                  <a:cubicBezTo>
                    <a:pt x="350" y="1275"/>
                    <a:pt x="350" y="1260"/>
                    <a:pt x="350" y="1245"/>
                  </a:cubicBezTo>
                  <a:cubicBezTo>
                    <a:pt x="342" y="1222"/>
                    <a:pt x="312" y="1192"/>
                    <a:pt x="327" y="1169"/>
                  </a:cubicBezTo>
                  <a:cubicBezTo>
                    <a:pt x="350" y="1123"/>
                    <a:pt x="411" y="1115"/>
                    <a:pt x="449" y="1084"/>
                  </a:cubicBezTo>
                  <a:cubicBezTo>
                    <a:pt x="457" y="1077"/>
                    <a:pt x="472" y="1054"/>
                    <a:pt x="457" y="1046"/>
                  </a:cubicBezTo>
                  <a:cubicBezTo>
                    <a:pt x="426" y="1046"/>
                    <a:pt x="388" y="1084"/>
                    <a:pt x="358" y="1077"/>
                  </a:cubicBezTo>
                  <a:cubicBezTo>
                    <a:pt x="342" y="1077"/>
                    <a:pt x="350" y="1046"/>
                    <a:pt x="350" y="1031"/>
                  </a:cubicBezTo>
                  <a:cubicBezTo>
                    <a:pt x="350" y="1016"/>
                    <a:pt x="350" y="1000"/>
                    <a:pt x="358" y="993"/>
                  </a:cubicBezTo>
                  <a:cubicBezTo>
                    <a:pt x="358" y="970"/>
                    <a:pt x="388" y="947"/>
                    <a:pt x="373" y="939"/>
                  </a:cubicBezTo>
                  <a:cubicBezTo>
                    <a:pt x="319" y="901"/>
                    <a:pt x="244" y="901"/>
                    <a:pt x="175" y="878"/>
                  </a:cubicBezTo>
                  <a:cubicBezTo>
                    <a:pt x="114" y="855"/>
                    <a:pt x="122" y="779"/>
                    <a:pt x="122" y="779"/>
                  </a:cubicBezTo>
                  <a:cubicBezTo>
                    <a:pt x="107" y="771"/>
                    <a:pt x="91" y="764"/>
                    <a:pt x="84" y="748"/>
                  </a:cubicBezTo>
                  <a:cubicBezTo>
                    <a:pt x="61" y="725"/>
                    <a:pt x="61" y="687"/>
                    <a:pt x="45" y="657"/>
                  </a:cubicBezTo>
                  <a:cubicBezTo>
                    <a:pt x="38" y="642"/>
                    <a:pt x="7" y="634"/>
                    <a:pt x="7" y="611"/>
                  </a:cubicBezTo>
                  <a:cubicBezTo>
                    <a:pt x="15" y="573"/>
                    <a:pt x="45" y="542"/>
                    <a:pt x="61" y="504"/>
                  </a:cubicBezTo>
                  <a:cubicBezTo>
                    <a:pt x="61" y="481"/>
                    <a:pt x="61" y="458"/>
                    <a:pt x="45" y="443"/>
                  </a:cubicBezTo>
                  <a:cubicBezTo>
                    <a:pt x="38" y="428"/>
                    <a:pt x="7" y="428"/>
                    <a:pt x="7" y="405"/>
                  </a:cubicBezTo>
                  <a:cubicBezTo>
                    <a:pt x="0" y="374"/>
                    <a:pt x="15" y="344"/>
                    <a:pt x="15" y="313"/>
                  </a:cubicBezTo>
                  <a:lnTo>
                    <a:pt x="15" y="313"/>
                  </a:lnTo>
                  <a:cubicBezTo>
                    <a:pt x="30" y="290"/>
                    <a:pt x="45" y="267"/>
                    <a:pt x="61" y="252"/>
                  </a:cubicBezTo>
                  <a:cubicBezTo>
                    <a:pt x="91" y="237"/>
                    <a:pt x="137" y="244"/>
                    <a:pt x="160" y="214"/>
                  </a:cubicBezTo>
                  <a:cubicBezTo>
                    <a:pt x="168" y="198"/>
                    <a:pt x="137" y="168"/>
                    <a:pt x="153" y="160"/>
                  </a:cubicBezTo>
                  <a:cubicBezTo>
                    <a:pt x="160" y="145"/>
                    <a:pt x="183" y="175"/>
                    <a:pt x="198" y="175"/>
                  </a:cubicBezTo>
                  <a:cubicBezTo>
                    <a:pt x="236" y="191"/>
                    <a:pt x="267" y="206"/>
                    <a:pt x="304" y="214"/>
                  </a:cubicBezTo>
                  <a:cubicBezTo>
                    <a:pt x="319" y="214"/>
                    <a:pt x="342" y="206"/>
                    <a:pt x="365" y="214"/>
                  </a:cubicBezTo>
                  <a:cubicBezTo>
                    <a:pt x="381" y="229"/>
                    <a:pt x="381" y="260"/>
                    <a:pt x="404" y="267"/>
                  </a:cubicBezTo>
                  <a:cubicBezTo>
                    <a:pt x="411" y="275"/>
                    <a:pt x="426" y="260"/>
                    <a:pt x="434" y="252"/>
                  </a:cubicBezTo>
                  <a:cubicBezTo>
                    <a:pt x="449" y="214"/>
                    <a:pt x="442" y="175"/>
                    <a:pt x="449" y="145"/>
                  </a:cubicBezTo>
                  <a:cubicBezTo>
                    <a:pt x="457" y="122"/>
                    <a:pt x="465" y="99"/>
                    <a:pt x="480" y="76"/>
                  </a:cubicBezTo>
                  <a:cubicBezTo>
                    <a:pt x="495" y="61"/>
                    <a:pt x="510" y="53"/>
                    <a:pt x="526" y="53"/>
                  </a:cubicBezTo>
                  <a:cubicBezTo>
                    <a:pt x="587" y="38"/>
                    <a:pt x="656" y="31"/>
                    <a:pt x="717" y="23"/>
                  </a:cubicBezTo>
                  <a:cubicBezTo>
                    <a:pt x="740" y="15"/>
                    <a:pt x="755" y="0"/>
                    <a:pt x="778" y="0"/>
                  </a:cubicBezTo>
                  <a:cubicBezTo>
                    <a:pt x="808" y="0"/>
                    <a:pt x="839" y="8"/>
                    <a:pt x="862" y="23"/>
                  </a:cubicBezTo>
                  <a:cubicBezTo>
                    <a:pt x="885" y="31"/>
                    <a:pt x="892" y="61"/>
                    <a:pt x="915" y="69"/>
                  </a:cubicBezTo>
                  <a:cubicBezTo>
                    <a:pt x="930" y="76"/>
                    <a:pt x="961" y="53"/>
                    <a:pt x="984" y="69"/>
                  </a:cubicBezTo>
                  <a:cubicBezTo>
                    <a:pt x="1015" y="92"/>
                    <a:pt x="1015" y="137"/>
                    <a:pt x="1038" y="160"/>
                  </a:cubicBezTo>
                  <a:cubicBezTo>
                    <a:pt x="1045" y="175"/>
                    <a:pt x="1076" y="183"/>
                    <a:pt x="1083" y="198"/>
                  </a:cubicBezTo>
                  <a:cubicBezTo>
                    <a:pt x="1091" y="214"/>
                    <a:pt x="1083" y="244"/>
                    <a:pt x="1099" y="260"/>
                  </a:cubicBezTo>
                  <a:cubicBezTo>
                    <a:pt x="1099" y="275"/>
                    <a:pt x="1129" y="260"/>
                    <a:pt x="1129" y="267"/>
                  </a:cubicBezTo>
                  <a:cubicBezTo>
                    <a:pt x="1129" y="298"/>
                    <a:pt x="1106" y="328"/>
                    <a:pt x="1106" y="359"/>
                  </a:cubicBezTo>
                  <a:cubicBezTo>
                    <a:pt x="1106" y="405"/>
                    <a:pt x="1121" y="443"/>
                    <a:pt x="1144" y="481"/>
                  </a:cubicBezTo>
                  <a:cubicBezTo>
                    <a:pt x="1152" y="512"/>
                    <a:pt x="1167" y="542"/>
                    <a:pt x="1190" y="557"/>
                  </a:cubicBezTo>
                  <a:cubicBezTo>
                    <a:pt x="1244" y="580"/>
                    <a:pt x="1313" y="565"/>
                    <a:pt x="1366" y="580"/>
                  </a:cubicBezTo>
                  <a:cubicBezTo>
                    <a:pt x="1419" y="603"/>
                    <a:pt x="1465" y="642"/>
                    <a:pt x="1511" y="672"/>
                  </a:cubicBezTo>
                  <a:lnTo>
                    <a:pt x="1511" y="672"/>
                  </a:lnTo>
                  <a:cubicBezTo>
                    <a:pt x="1511" y="725"/>
                    <a:pt x="1519" y="771"/>
                    <a:pt x="1488" y="802"/>
                  </a:cubicBezTo>
                  <a:cubicBezTo>
                    <a:pt x="1457" y="825"/>
                    <a:pt x="1358" y="901"/>
                    <a:pt x="1412" y="939"/>
                  </a:cubicBezTo>
                  <a:cubicBezTo>
                    <a:pt x="1496" y="1008"/>
                    <a:pt x="1244" y="1176"/>
                    <a:pt x="1182" y="1237"/>
                  </a:cubicBezTo>
                  <a:cubicBezTo>
                    <a:pt x="1022" y="1413"/>
                    <a:pt x="1022" y="1413"/>
                    <a:pt x="1022" y="1413"/>
                  </a:cubicBezTo>
                  <a:cubicBezTo>
                    <a:pt x="961" y="1474"/>
                    <a:pt x="923" y="1444"/>
                    <a:pt x="869" y="1436"/>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222" name="Freeform 192"/>
            <p:cNvSpPr>
              <a:spLocks noChangeArrowheads="1"/>
            </p:cNvSpPr>
            <p:nvPr/>
          </p:nvSpPr>
          <p:spPr bwMode="auto">
            <a:xfrm>
              <a:off x="6205134" y="4173538"/>
              <a:ext cx="150802" cy="55562"/>
            </a:xfrm>
            <a:custGeom>
              <a:avLst/>
              <a:gdLst>
                <a:gd name="T0" fmla="*/ 54 w 421"/>
                <a:gd name="T1" fmla="*/ 153 h 154"/>
                <a:gd name="T2" fmla="*/ 54 w 421"/>
                <a:gd name="T3" fmla="*/ 153 h 154"/>
                <a:gd name="T4" fmla="*/ 145 w 421"/>
                <a:gd name="T5" fmla="*/ 146 h 154"/>
                <a:gd name="T6" fmla="*/ 298 w 421"/>
                <a:gd name="T7" fmla="*/ 100 h 154"/>
                <a:gd name="T8" fmla="*/ 375 w 421"/>
                <a:gd name="T9" fmla="*/ 115 h 154"/>
                <a:gd name="T10" fmla="*/ 420 w 421"/>
                <a:gd name="T11" fmla="*/ 115 h 154"/>
                <a:gd name="T12" fmla="*/ 420 w 421"/>
                <a:gd name="T13" fmla="*/ 115 h 154"/>
                <a:gd name="T14" fmla="*/ 352 w 421"/>
                <a:gd name="T15" fmla="*/ 15 h 154"/>
                <a:gd name="T16" fmla="*/ 153 w 421"/>
                <a:gd name="T17" fmla="*/ 23 h 154"/>
                <a:gd name="T18" fmla="*/ 77 w 421"/>
                <a:gd name="T19" fmla="*/ 38 h 154"/>
                <a:gd name="T20" fmla="*/ 0 w 421"/>
                <a:gd name="T21" fmla="*/ 69 h 154"/>
                <a:gd name="T22" fmla="*/ 0 w 421"/>
                <a:gd name="T23" fmla="*/ 69 h 154"/>
                <a:gd name="T24" fmla="*/ 54 w 421"/>
                <a:gd name="T25" fmla="*/ 153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1" h="154">
                  <a:moveTo>
                    <a:pt x="54" y="153"/>
                  </a:moveTo>
                  <a:lnTo>
                    <a:pt x="54" y="153"/>
                  </a:lnTo>
                  <a:cubicBezTo>
                    <a:pt x="77" y="138"/>
                    <a:pt x="107" y="138"/>
                    <a:pt x="145" y="146"/>
                  </a:cubicBezTo>
                  <a:cubicBezTo>
                    <a:pt x="207" y="146"/>
                    <a:pt x="245" y="115"/>
                    <a:pt x="298" y="100"/>
                  </a:cubicBezTo>
                  <a:cubicBezTo>
                    <a:pt x="321" y="92"/>
                    <a:pt x="359" y="123"/>
                    <a:pt x="375" y="115"/>
                  </a:cubicBezTo>
                  <a:cubicBezTo>
                    <a:pt x="390" y="107"/>
                    <a:pt x="405" y="107"/>
                    <a:pt x="420" y="115"/>
                  </a:cubicBezTo>
                  <a:lnTo>
                    <a:pt x="420" y="115"/>
                  </a:lnTo>
                  <a:cubicBezTo>
                    <a:pt x="405" y="92"/>
                    <a:pt x="382" y="23"/>
                    <a:pt x="352" y="15"/>
                  </a:cubicBezTo>
                  <a:cubicBezTo>
                    <a:pt x="291" y="0"/>
                    <a:pt x="222" y="15"/>
                    <a:pt x="153" y="23"/>
                  </a:cubicBezTo>
                  <a:cubicBezTo>
                    <a:pt x="122" y="23"/>
                    <a:pt x="100" y="31"/>
                    <a:pt x="77" y="38"/>
                  </a:cubicBezTo>
                  <a:cubicBezTo>
                    <a:pt x="54" y="46"/>
                    <a:pt x="31" y="54"/>
                    <a:pt x="0" y="69"/>
                  </a:cubicBezTo>
                  <a:lnTo>
                    <a:pt x="0" y="69"/>
                  </a:lnTo>
                  <a:cubicBezTo>
                    <a:pt x="54" y="153"/>
                    <a:pt x="54" y="153"/>
                    <a:pt x="54" y="153"/>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223" name="Freeform 193"/>
            <p:cNvSpPr>
              <a:spLocks noChangeArrowheads="1"/>
            </p:cNvSpPr>
            <p:nvPr/>
          </p:nvSpPr>
          <p:spPr bwMode="auto">
            <a:xfrm>
              <a:off x="5813047" y="2909888"/>
              <a:ext cx="1160387" cy="1028700"/>
            </a:xfrm>
            <a:custGeom>
              <a:avLst/>
              <a:gdLst>
                <a:gd name="T0" fmla="*/ 2695 w 3223"/>
                <a:gd name="T1" fmla="*/ 1391 h 2858"/>
                <a:gd name="T2" fmla="*/ 2481 w 3223"/>
                <a:gd name="T3" fmla="*/ 1368 h 2858"/>
                <a:gd name="T4" fmla="*/ 2481 w 3223"/>
                <a:gd name="T5" fmla="*/ 1658 h 2858"/>
                <a:gd name="T6" fmla="*/ 2466 w 3223"/>
                <a:gd name="T7" fmla="*/ 1765 h 2858"/>
                <a:gd name="T8" fmla="*/ 2558 w 3223"/>
                <a:gd name="T9" fmla="*/ 1772 h 2858"/>
                <a:gd name="T10" fmla="*/ 2733 w 3223"/>
                <a:gd name="T11" fmla="*/ 1772 h 2858"/>
                <a:gd name="T12" fmla="*/ 2520 w 3223"/>
                <a:gd name="T13" fmla="*/ 2185 h 2858"/>
                <a:gd name="T14" fmla="*/ 2153 w 3223"/>
                <a:gd name="T15" fmla="*/ 2857 h 2858"/>
                <a:gd name="T16" fmla="*/ 1832 w 3223"/>
                <a:gd name="T17" fmla="*/ 2742 h 2858"/>
                <a:gd name="T18" fmla="*/ 1771 w 3223"/>
                <a:gd name="T19" fmla="*/ 2452 h 2858"/>
                <a:gd name="T20" fmla="*/ 1680 w 3223"/>
                <a:gd name="T21" fmla="*/ 2345 h 2858"/>
                <a:gd name="T22" fmla="*/ 1504 w 3223"/>
                <a:gd name="T23" fmla="*/ 2208 h 2858"/>
                <a:gd name="T24" fmla="*/ 1168 w 3223"/>
                <a:gd name="T25" fmla="*/ 2238 h 2858"/>
                <a:gd name="T26" fmla="*/ 1076 w 3223"/>
                <a:gd name="T27" fmla="*/ 2437 h 2858"/>
                <a:gd name="T28" fmla="*/ 946 w 3223"/>
                <a:gd name="T29" fmla="*/ 2399 h 2858"/>
                <a:gd name="T30" fmla="*/ 802 w 3223"/>
                <a:gd name="T31" fmla="*/ 2399 h 2858"/>
                <a:gd name="T32" fmla="*/ 657 w 3223"/>
                <a:gd name="T33" fmla="*/ 2498 h 2858"/>
                <a:gd name="T34" fmla="*/ 420 w 3223"/>
                <a:gd name="T35" fmla="*/ 2452 h 2858"/>
                <a:gd name="T36" fmla="*/ 374 w 3223"/>
                <a:gd name="T37" fmla="*/ 2422 h 2858"/>
                <a:gd name="T38" fmla="*/ 214 w 3223"/>
                <a:gd name="T39" fmla="*/ 2330 h 2858"/>
                <a:gd name="T40" fmla="*/ 107 w 3223"/>
                <a:gd name="T41" fmla="*/ 2322 h 2858"/>
                <a:gd name="T42" fmla="*/ 0 w 3223"/>
                <a:gd name="T43" fmla="*/ 2330 h 2858"/>
                <a:gd name="T44" fmla="*/ 84 w 3223"/>
                <a:gd name="T45" fmla="*/ 2040 h 2858"/>
                <a:gd name="T46" fmla="*/ 153 w 3223"/>
                <a:gd name="T47" fmla="*/ 1902 h 2858"/>
                <a:gd name="T48" fmla="*/ 283 w 3223"/>
                <a:gd name="T49" fmla="*/ 1849 h 2858"/>
                <a:gd name="T50" fmla="*/ 474 w 3223"/>
                <a:gd name="T51" fmla="*/ 1841 h 2858"/>
                <a:gd name="T52" fmla="*/ 764 w 3223"/>
                <a:gd name="T53" fmla="*/ 1788 h 2858"/>
                <a:gd name="T54" fmla="*/ 795 w 3223"/>
                <a:gd name="T55" fmla="*/ 1558 h 2858"/>
                <a:gd name="T56" fmla="*/ 1191 w 3223"/>
                <a:gd name="T57" fmla="*/ 1268 h 2858"/>
                <a:gd name="T58" fmla="*/ 1374 w 3223"/>
                <a:gd name="T59" fmla="*/ 1138 h 2858"/>
                <a:gd name="T60" fmla="*/ 1298 w 3223"/>
                <a:gd name="T61" fmla="*/ 886 h 2858"/>
                <a:gd name="T62" fmla="*/ 1366 w 3223"/>
                <a:gd name="T63" fmla="*/ 642 h 2858"/>
                <a:gd name="T64" fmla="*/ 1588 w 3223"/>
                <a:gd name="T65" fmla="*/ 512 h 2858"/>
                <a:gd name="T66" fmla="*/ 1763 w 3223"/>
                <a:gd name="T67" fmla="*/ 604 h 2858"/>
                <a:gd name="T68" fmla="*/ 1824 w 3223"/>
                <a:gd name="T69" fmla="*/ 497 h 2858"/>
                <a:gd name="T70" fmla="*/ 1710 w 3223"/>
                <a:gd name="T71" fmla="*/ 374 h 2858"/>
                <a:gd name="T72" fmla="*/ 1641 w 3223"/>
                <a:gd name="T73" fmla="*/ 69 h 2858"/>
                <a:gd name="T74" fmla="*/ 2367 w 3223"/>
                <a:gd name="T75" fmla="*/ 38 h 2858"/>
                <a:gd name="T76" fmla="*/ 2642 w 3223"/>
                <a:gd name="T77" fmla="*/ 38 h 2858"/>
                <a:gd name="T78" fmla="*/ 2970 w 3223"/>
                <a:gd name="T79" fmla="*/ 107 h 2858"/>
                <a:gd name="T80" fmla="*/ 3116 w 3223"/>
                <a:gd name="T81" fmla="*/ 283 h 2858"/>
                <a:gd name="T82" fmla="*/ 3131 w 3223"/>
                <a:gd name="T83" fmla="*/ 848 h 2858"/>
                <a:gd name="T84" fmla="*/ 2924 w 3223"/>
                <a:gd name="T85" fmla="*/ 1100 h 28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223" h="2858">
                  <a:moveTo>
                    <a:pt x="2756" y="1398"/>
                  </a:moveTo>
                  <a:lnTo>
                    <a:pt x="2756" y="1398"/>
                  </a:lnTo>
                  <a:cubicBezTo>
                    <a:pt x="2733" y="1391"/>
                    <a:pt x="2718" y="1383"/>
                    <a:pt x="2695" y="1391"/>
                  </a:cubicBezTo>
                  <a:cubicBezTo>
                    <a:pt x="2672" y="1391"/>
                    <a:pt x="2657" y="1436"/>
                    <a:pt x="2627" y="1436"/>
                  </a:cubicBezTo>
                  <a:cubicBezTo>
                    <a:pt x="2596" y="1429"/>
                    <a:pt x="2588" y="1391"/>
                    <a:pt x="2566" y="1375"/>
                  </a:cubicBezTo>
                  <a:cubicBezTo>
                    <a:pt x="2535" y="1368"/>
                    <a:pt x="2504" y="1352"/>
                    <a:pt x="2481" y="1368"/>
                  </a:cubicBezTo>
                  <a:cubicBezTo>
                    <a:pt x="2459" y="1383"/>
                    <a:pt x="2436" y="1421"/>
                    <a:pt x="2443" y="1459"/>
                  </a:cubicBezTo>
                  <a:cubicBezTo>
                    <a:pt x="2451" y="1505"/>
                    <a:pt x="2504" y="1536"/>
                    <a:pt x="2512" y="1581"/>
                  </a:cubicBezTo>
                  <a:cubicBezTo>
                    <a:pt x="2512" y="1612"/>
                    <a:pt x="2504" y="1643"/>
                    <a:pt x="2481" y="1658"/>
                  </a:cubicBezTo>
                  <a:cubicBezTo>
                    <a:pt x="2443" y="1673"/>
                    <a:pt x="2397" y="1627"/>
                    <a:pt x="2367" y="1650"/>
                  </a:cubicBezTo>
                  <a:cubicBezTo>
                    <a:pt x="2336" y="1681"/>
                    <a:pt x="2329" y="1742"/>
                    <a:pt x="2352" y="1772"/>
                  </a:cubicBezTo>
                  <a:cubicBezTo>
                    <a:pt x="2374" y="1803"/>
                    <a:pt x="2428" y="1742"/>
                    <a:pt x="2466" y="1765"/>
                  </a:cubicBezTo>
                  <a:cubicBezTo>
                    <a:pt x="2481" y="1772"/>
                    <a:pt x="2436" y="1803"/>
                    <a:pt x="2451" y="1818"/>
                  </a:cubicBezTo>
                  <a:cubicBezTo>
                    <a:pt x="2459" y="1833"/>
                    <a:pt x="2481" y="1826"/>
                    <a:pt x="2497" y="1818"/>
                  </a:cubicBezTo>
                  <a:cubicBezTo>
                    <a:pt x="2520" y="1810"/>
                    <a:pt x="2535" y="1788"/>
                    <a:pt x="2558" y="1772"/>
                  </a:cubicBezTo>
                  <a:cubicBezTo>
                    <a:pt x="2604" y="1749"/>
                    <a:pt x="2642" y="1704"/>
                    <a:pt x="2695" y="1711"/>
                  </a:cubicBezTo>
                  <a:cubicBezTo>
                    <a:pt x="2726" y="1711"/>
                    <a:pt x="2718" y="1749"/>
                    <a:pt x="2733" y="1772"/>
                  </a:cubicBezTo>
                  <a:lnTo>
                    <a:pt x="2733" y="1772"/>
                  </a:lnTo>
                  <a:cubicBezTo>
                    <a:pt x="2703" y="1864"/>
                    <a:pt x="2657" y="1963"/>
                    <a:pt x="2596" y="2040"/>
                  </a:cubicBezTo>
                  <a:cubicBezTo>
                    <a:pt x="2604" y="2070"/>
                    <a:pt x="2550" y="2170"/>
                    <a:pt x="2520" y="2177"/>
                  </a:cubicBezTo>
                  <a:cubicBezTo>
                    <a:pt x="2520" y="2177"/>
                    <a:pt x="2520" y="2177"/>
                    <a:pt x="2520" y="2185"/>
                  </a:cubicBezTo>
                  <a:cubicBezTo>
                    <a:pt x="2627" y="2208"/>
                    <a:pt x="2405" y="2552"/>
                    <a:pt x="2382" y="2597"/>
                  </a:cubicBezTo>
                  <a:cubicBezTo>
                    <a:pt x="2329" y="2666"/>
                    <a:pt x="2245" y="2689"/>
                    <a:pt x="2191" y="2750"/>
                  </a:cubicBezTo>
                  <a:cubicBezTo>
                    <a:pt x="2161" y="2781"/>
                    <a:pt x="2153" y="2819"/>
                    <a:pt x="2153" y="2857"/>
                  </a:cubicBezTo>
                  <a:lnTo>
                    <a:pt x="2153" y="2857"/>
                  </a:lnTo>
                  <a:cubicBezTo>
                    <a:pt x="2107" y="2827"/>
                    <a:pt x="2061" y="2788"/>
                    <a:pt x="2008" y="2765"/>
                  </a:cubicBezTo>
                  <a:cubicBezTo>
                    <a:pt x="1955" y="2750"/>
                    <a:pt x="1886" y="2765"/>
                    <a:pt x="1832" y="2742"/>
                  </a:cubicBezTo>
                  <a:cubicBezTo>
                    <a:pt x="1809" y="2727"/>
                    <a:pt x="1794" y="2697"/>
                    <a:pt x="1786" y="2666"/>
                  </a:cubicBezTo>
                  <a:cubicBezTo>
                    <a:pt x="1763" y="2628"/>
                    <a:pt x="1748" y="2590"/>
                    <a:pt x="1748" y="2544"/>
                  </a:cubicBezTo>
                  <a:cubicBezTo>
                    <a:pt x="1748" y="2513"/>
                    <a:pt x="1771" y="2483"/>
                    <a:pt x="1771" y="2452"/>
                  </a:cubicBezTo>
                  <a:cubicBezTo>
                    <a:pt x="1771" y="2445"/>
                    <a:pt x="1741" y="2460"/>
                    <a:pt x="1741" y="2445"/>
                  </a:cubicBezTo>
                  <a:cubicBezTo>
                    <a:pt x="1725" y="2429"/>
                    <a:pt x="1733" y="2399"/>
                    <a:pt x="1725" y="2383"/>
                  </a:cubicBezTo>
                  <a:cubicBezTo>
                    <a:pt x="1718" y="2368"/>
                    <a:pt x="1687" y="2360"/>
                    <a:pt x="1680" y="2345"/>
                  </a:cubicBezTo>
                  <a:cubicBezTo>
                    <a:pt x="1657" y="2322"/>
                    <a:pt x="1657" y="2277"/>
                    <a:pt x="1626" y="2254"/>
                  </a:cubicBezTo>
                  <a:cubicBezTo>
                    <a:pt x="1603" y="2238"/>
                    <a:pt x="1572" y="2261"/>
                    <a:pt x="1557" y="2254"/>
                  </a:cubicBezTo>
                  <a:cubicBezTo>
                    <a:pt x="1534" y="2246"/>
                    <a:pt x="1527" y="2216"/>
                    <a:pt x="1504" y="2208"/>
                  </a:cubicBezTo>
                  <a:cubicBezTo>
                    <a:pt x="1481" y="2193"/>
                    <a:pt x="1450" y="2185"/>
                    <a:pt x="1420" y="2185"/>
                  </a:cubicBezTo>
                  <a:cubicBezTo>
                    <a:pt x="1397" y="2185"/>
                    <a:pt x="1382" y="2200"/>
                    <a:pt x="1359" y="2208"/>
                  </a:cubicBezTo>
                  <a:cubicBezTo>
                    <a:pt x="1298" y="2216"/>
                    <a:pt x="1229" y="2223"/>
                    <a:pt x="1168" y="2238"/>
                  </a:cubicBezTo>
                  <a:cubicBezTo>
                    <a:pt x="1152" y="2238"/>
                    <a:pt x="1137" y="2246"/>
                    <a:pt x="1122" y="2261"/>
                  </a:cubicBezTo>
                  <a:cubicBezTo>
                    <a:pt x="1107" y="2284"/>
                    <a:pt x="1099" y="2307"/>
                    <a:pt x="1091" y="2330"/>
                  </a:cubicBezTo>
                  <a:cubicBezTo>
                    <a:pt x="1084" y="2360"/>
                    <a:pt x="1091" y="2399"/>
                    <a:pt x="1076" y="2437"/>
                  </a:cubicBezTo>
                  <a:cubicBezTo>
                    <a:pt x="1068" y="2445"/>
                    <a:pt x="1053" y="2460"/>
                    <a:pt x="1046" y="2452"/>
                  </a:cubicBezTo>
                  <a:cubicBezTo>
                    <a:pt x="1023" y="2445"/>
                    <a:pt x="1023" y="2414"/>
                    <a:pt x="1007" y="2399"/>
                  </a:cubicBezTo>
                  <a:cubicBezTo>
                    <a:pt x="984" y="2391"/>
                    <a:pt x="961" y="2399"/>
                    <a:pt x="946" y="2399"/>
                  </a:cubicBezTo>
                  <a:cubicBezTo>
                    <a:pt x="909" y="2391"/>
                    <a:pt x="878" y="2376"/>
                    <a:pt x="840" y="2360"/>
                  </a:cubicBezTo>
                  <a:cubicBezTo>
                    <a:pt x="825" y="2360"/>
                    <a:pt x="802" y="2330"/>
                    <a:pt x="795" y="2345"/>
                  </a:cubicBezTo>
                  <a:cubicBezTo>
                    <a:pt x="779" y="2353"/>
                    <a:pt x="810" y="2383"/>
                    <a:pt x="802" y="2399"/>
                  </a:cubicBezTo>
                  <a:cubicBezTo>
                    <a:pt x="779" y="2429"/>
                    <a:pt x="733" y="2422"/>
                    <a:pt x="703" y="2437"/>
                  </a:cubicBezTo>
                  <a:cubicBezTo>
                    <a:pt x="687" y="2452"/>
                    <a:pt x="672" y="2475"/>
                    <a:pt x="657" y="2498"/>
                  </a:cubicBezTo>
                  <a:lnTo>
                    <a:pt x="657" y="2498"/>
                  </a:lnTo>
                  <a:cubicBezTo>
                    <a:pt x="626" y="2483"/>
                    <a:pt x="596" y="2460"/>
                    <a:pt x="565" y="2460"/>
                  </a:cubicBezTo>
                  <a:cubicBezTo>
                    <a:pt x="542" y="2460"/>
                    <a:pt x="535" y="2490"/>
                    <a:pt x="520" y="2490"/>
                  </a:cubicBezTo>
                  <a:cubicBezTo>
                    <a:pt x="481" y="2490"/>
                    <a:pt x="451" y="2452"/>
                    <a:pt x="420" y="2452"/>
                  </a:cubicBezTo>
                  <a:cubicBezTo>
                    <a:pt x="405" y="2445"/>
                    <a:pt x="390" y="2460"/>
                    <a:pt x="374" y="2460"/>
                  </a:cubicBezTo>
                  <a:cubicBezTo>
                    <a:pt x="367" y="2460"/>
                    <a:pt x="374" y="2452"/>
                    <a:pt x="374" y="2445"/>
                  </a:cubicBezTo>
                  <a:cubicBezTo>
                    <a:pt x="374" y="2437"/>
                    <a:pt x="382" y="2429"/>
                    <a:pt x="374" y="2422"/>
                  </a:cubicBezTo>
                  <a:cubicBezTo>
                    <a:pt x="374" y="2391"/>
                    <a:pt x="374" y="2353"/>
                    <a:pt x="344" y="2338"/>
                  </a:cubicBezTo>
                  <a:cubicBezTo>
                    <a:pt x="321" y="2322"/>
                    <a:pt x="290" y="2345"/>
                    <a:pt x="260" y="2345"/>
                  </a:cubicBezTo>
                  <a:cubicBezTo>
                    <a:pt x="245" y="2345"/>
                    <a:pt x="229" y="2322"/>
                    <a:pt x="214" y="2330"/>
                  </a:cubicBezTo>
                  <a:cubicBezTo>
                    <a:pt x="199" y="2338"/>
                    <a:pt x="206" y="2368"/>
                    <a:pt x="191" y="2376"/>
                  </a:cubicBezTo>
                  <a:cubicBezTo>
                    <a:pt x="176" y="2383"/>
                    <a:pt x="153" y="2383"/>
                    <a:pt x="138" y="2376"/>
                  </a:cubicBezTo>
                  <a:cubicBezTo>
                    <a:pt x="122" y="2360"/>
                    <a:pt x="122" y="2330"/>
                    <a:pt x="107" y="2322"/>
                  </a:cubicBezTo>
                  <a:cubicBezTo>
                    <a:pt x="76" y="2322"/>
                    <a:pt x="61" y="2360"/>
                    <a:pt x="38" y="2360"/>
                  </a:cubicBezTo>
                  <a:cubicBezTo>
                    <a:pt x="23" y="2360"/>
                    <a:pt x="15" y="2338"/>
                    <a:pt x="0" y="2330"/>
                  </a:cubicBezTo>
                  <a:lnTo>
                    <a:pt x="0" y="2330"/>
                  </a:lnTo>
                  <a:cubicBezTo>
                    <a:pt x="23" y="2284"/>
                    <a:pt x="53" y="2254"/>
                    <a:pt x="69" y="2208"/>
                  </a:cubicBezTo>
                  <a:cubicBezTo>
                    <a:pt x="84" y="2170"/>
                    <a:pt x="84" y="2124"/>
                    <a:pt x="92" y="2085"/>
                  </a:cubicBezTo>
                  <a:cubicBezTo>
                    <a:pt x="92" y="2070"/>
                    <a:pt x="84" y="2055"/>
                    <a:pt x="84" y="2040"/>
                  </a:cubicBezTo>
                  <a:cubicBezTo>
                    <a:pt x="92" y="2024"/>
                    <a:pt x="107" y="2009"/>
                    <a:pt x="99" y="2002"/>
                  </a:cubicBezTo>
                  <a:cubicBezTo>
                    <a:pt x="99" y="1979"/>
                    <a:pt x="69" y="1956"/>
                    <a:pt x="84" y="1933"/>
                  </a:cubicBezTo>
                  <a:cubicBezTo>
                    <a:pt x="92" y="1910"/>
                    <a:pt x="130" y="1910"/>
                    <a:pt x="153" y="1902"/>
                  </a:cubicBezTo>
                  <a:cubicBezTo>
                    <a:pt x="160" y="1895"/>
                    <a:pt x="168" y="1887"/>
                    <a:pt x="176" y="1879"/>
                  </a:cubicBezTo>
                  <a:lnTo>
                    <a:pt x="176" y="1879"/>
                  </a:lnTo>
                  <a:cubicBezTo>
                    <a:pt x="214" y="1872"/>
                    <a:pt x="245" y="1849"/>
                    <a:pt x="283" y="1849"/>
                  </a:cubicBezTo>
                  <a:cubicBezTo>
                    <a:pt x="290" y="1849"/>
                    <a:pt x="298" y="1864"/>
                    <a:pt x="306" y="1864"/>
                  </a:cubicBezTo>
                  <a:cubicBezTo>
                    <a:pt x="359" y="1856"/>
                    <a:pt x="397" y="1826"/>
                    <a:pt x="443" y="1818"/>
                  </a:cubicBezTo>
                  <a:cubicBezTo>
                    <a:pt x="458" y="1818"/>
                    <a:pt x="458" y="1841"/>
                    <a:pt x="474" y="1841"/>
                  </a:cubicBezTo>
                  <a:cubicBezTo>
                    <a:pt x="512" y="1849"/>
                    <a:pt x="550" y="1841"/>
                    <a:pt x="588" y="1833"/>
                  </a:cubicBezTo>
                  <a:cubicBezTo>
                    <a:pt x="619" y="1826"/>
                    <a:pt x="649" y="1795"/>
                    <a:pt x="687" y="1788"/>
                  </a:cubicBezTo>
                  <a:cubicBezTo>
                    <a:pt x="710" y="1780"/>
                    <a:pt x="741" y="1795"/>
                    <a:pt x="764" y="1788"/>
                  </a:cubicBezTo>
                  <a:cubicBezTo>
                    <a:pt x="787" y="1780"/>
                    <a:pt x="817" y="1765"/>
                    <a:pt x="825" y="1742"/>
                  </a:cubicBezTo>
                  <a:cubicBezTo>
                    <a:pt x="840" y="1704"/>
                    <a:pt x="810" y="1666"/>
                    <a:pt x="802" y="1627"/>
                  </a:cubicBezTo>
                  <a:cubicBezTo>
                    <a:pt x="802" y="1604"/>
                    <a:pt x="779" y="1574"/>
                    <a:pt x="795" y="1558"/>
                  </a:cubicBezTo>
                  <a:cubicBezTo>
                    <a:pt x="840" y="1528"/>
                    <a:pt x="909" y="1543"/>
                    <a:pt x="946" y="1497"/>
                  </a:cubicBezTo>
                  <a:cubicBezTo>
                    <a:pt x="992" y="1452"/>
                    <a:pt x="961" y="1368"/>
                    <a:pt x="1007" y="1322"/>
                  </a:cubicBezTo>
                  <a:cubicBezTo>
                    <a:pt x="1053" y="1276"/>
                    <a:pt x="1130" y="1268"/>
                    <a:pt x="1191" y="1268"/>
                  </a:cubicBezTo>
                  <a:cubicBezTo>
                    <a:pt x="1229" y="1261"/>
                    <a:pt x="1267" y="1314"/>
                    <a:pt x="1298" y="1306"/>
                  </a:cubicBezTo>
                  <a:cubicBezTo>
                    <a:pt x="1336" y="1299"/>
                    <a:pt x="1351" y="1253"/>
                    <a:pt x="1374" y="1222"/>
                  </a:cubicBezTo>
                  <a:cubicBezTo>
                    <a:pt x="1374" y="1222"/>
                    <a:pt x="1374" y="1154"/>
                    <a:pt x="1374" y="1138"/>
                  </a:cubicBezTo>
                  <a:cubicBezTo>
                    <a:pt x="1374" y="1123"/>
                    <a:pt x="1374" y="1024"/>
                    <a:pt x="1374" y="1024"/>
                  </a:cubicBezTo>
                  <a:cubicBezTo>
                    <a:pt x="1382" y="1001"/>
                    <a:pt x="1412" y="986"/>
                    <a:pt x="1405" y="970"/>
                  </a:cubicBezTo>
                  <a:cubicBezTo>
                    <a:pt x="1382" y="932"/>
                    <a:pt x="1298" y="932"/>
                    <a:pt x="1298" y="886"/>
                  </a:cubicBezTo>
                  <a:cubicBezTo>
                    <a:pt x="1290" y="841"/>
                    <a:pt x="1389" y="833"/>
                    <a:pt x="1397" y="787"/>
                  </a:cubicBezTo>
                  <a:cubicBezTo>
                    <a:pt x="1397" y="757"/>
                    <a:pt x="1313" y="780"/>
                    <a:pt x="1305" y="749"/>
                  </a:cubicBezTo>
                  <a:cubicBezTo>
                    <a:pt x="1298" y="711"/>
                    <a:pt x="1336" y="672"/>
                    <a:pt x="1366" y="642"/>
                  </a:cubicBezTo>
                  <a:cubicBezTo>
                    <a:pt x="1389" y="627"/>
                    <a:pt x="1427" y="649"/>
                    <a:pt x="1450" y="634"/>
                  </a:cubicBezTo>
                  <a:cubicBezTo>
                    <a:pt x="1481" y="611"/>
                    <a:pt x="1481" y="558"/>
                    <a:pt x="1511" y="535"/>
                  </a:cubicBezTo>
                  <a:cubicBezTo>
                    <a:pt x="1534" y="520"/>
                    <a:pt x="1565" y="505"/>
                    <a:pt x="1588" y="512"/>
                  </a:cubicBezTo>
                  <a:cubicBezTo>
                    <a:pt x="1618" y="527"/>
                    <a:pt x="1618" y="573"/>
                    <a:pt x="1649" y="588"/>
                  </a:cubicBezTo>
                  <a:cubicBezTo>
                    <a:pt x="1664" y="596"/>
                    <a:pt x="1664" y="558"/>
                    <a:pt x="1672" y="558"/>
                  </a:cubicBezTo>
                  <a:cubicBezTo>
                    <a:pt x="1710" y="558"/>
                    <a:pt x="1733" y="604"/>
                    <a:pt x="1763" y="604"/>
                  </a:cubicBezTo>
                  <a:cubicBezTo>
                    <a:pt x="1794" y="604"/>
                    <a:pt x="1809" y="566"/>
                    <a:pt x="1832" y="550"/>
                  </a:cubicBezTo>
                  <a:cubicBezTo>
                    <a:pt x="1840" y="543"/>
                    <a:pt x="1863" y="535"/>
                    <a:pt x="1863" y="520"/>
                  </a:cubicBezTo>
                  <a:cubicBezTo>
                    <a:pt x="1863" y="505"/>
                    <a:pt x="1840" y="497"/>
                    <a:pt x="1824" y="497"/>
                  </a:cubicBezTo>
                  <a:cubicBezTo>
                    <a:pt x="1809" y="489"/>
                    <a:pt x="1786" y="512"/>
                    <a:pt x="1771" y="505"/>
                  </a:cubicBezTo>
                  <a:cubicBezTo>
                    <a:pt x="1748" y="497"/>
                    <a:pt x="1718" y="489"/>
                    <a:pt x="1702" y="466"/>
                  </a:cubicBezTo>
                  <a:cubicBezTo>
                    <a:pt x="1687" y="436"/>
                    <a:pt x="1725" y="405"/>
                    <a:pt x="1710" y="374"/>
                  </a:cubicBezTo>
                  <a:cubicBezTo>
                    <a:pt x="1687" y="336"/>
                    <a:pt x="1626" y="336"/>
                    <a:pt x="1618" y="298"/>
                  </a:cubicBezTo>
                  <a:cubicBezTo>
                    <a:pt x="1603" y="245"/>
                    <a:pt x="1649" y="199"/>
                    <a:pt x="1657" y="153"/>
                  </a:cubicBezTo>
                  <a:cubicBezTo>
                    <a:pt x="1657" y="107"/>
                    <a:pt x="1649" y="115"/>
                    <a:pt x="1641" y="69"/>
                  </a:cubicBezTo>
                  <a:lnTo>
                    <a:pt x="1641" y="69"/>
                  </a:lnTo>
                  <a:cubicBezTo>
                    <a:pt x="1664" y="77"/>
                    <a:pt x="1687" y="77"/>
                    <a:pt x="1702" y="77"/>
                  </a:cubicBezTo>
                  <a:cubicBezTo>
                    <a:pt x="1817" y="54"/>
                    <a:pt x="2321" y="214"/>
                    <a:pt x="2367" y="38"/>
                  </a:cubicBezTo>
                  <a:lnTo>
                    <a:pt x="2367" y="38"/>
                  </a:lnTo>
                  <a:cubicBezTo>
                    <a:pt x="2405" y="38"/>
                    <a:pt x="2451" y="92"/>
                    <a:pt x="2497" y="92"/>
                  </a:cubicBezTo>
                  <a:cubicBezTo>
                    <a:pt x="2558" y="100"/>
                    <a:pt x="2604" y="92"/>
                    <a:pt x="2642" y="38"/>
                  </a:cubicBezTo>
                  <a:cubicBezTo>
                    <a:pt x="2672" y="0"/>
                    <a:pt x="2672" y="0"/>
                    <a:pt x="2672" y="0"/>
                  </a:cubicBezTo>
                  <a:cubicBezTo>
                    <a:pt x="2711" y="0"/>
                    <a:pt x="2756" y="61"/>
                    <a:pt x="2802" y="77"/>
                  </a:cubicBezTo>
                  <a:cubicBezTo>
                    <a:pt x="2863" y="92"/>
                    <a:pt x="2902" y="107"/>
                    <a:pt x="2970" y="107"/>
                  </a:cubicBezTo>
                  <a:cubicBezTo>
                    <a:pt x="2970" y="107"/>
                    <a:pt x="2970" y="107"/>
                    <a:pt x="2970" y="115"/>
                  </a:cubicBezTo>
                  <a:cubicBezTo>
                    <a:pt x="2993" y="168"/>
                    <a:pt x="2993" y="168"/>
                    <a:pt x="2993" y="168"/>
                  </a:cubicBezTo>
                  <a:cubicBezTo>
                    <a:pt x="3008" y="214"/>
                    <a:pt x="3070" y="268"/>
                    <a:pt x="3116" y="283"/>
                  </a:cubicBezTo>
                  <a:cubicBezTo>
                    <a:pt x="3116" y="367"/>
                    <a:pt x="3123" y="382"/>
                    <a:pt x="3146" y="466"/>
                  </a:cubicBezTo>
                  <a:cubicBezTo>
                    <a:pt x="3169" y="535"/>
                    <a:pt x="3161" y="604"/>
                    <a:pt x="3177" y="672"/>
                  </a:cubicBezTo>
                  <a:cubicBezTo>
                    <a:pt x="3222" y="680"/>
                    <a:pt x="3138" y="818"/>
                    <a:pt x="3131" y="848"/>
                  </a:cubicBezTo>
                  <a:cubicBezTo>
                    <a:pt x="3116" y="871"/>
                    <a:pt x="3085" y="879"/>
                    <a:pt x="3062" y="902"/>
                  </a:cubicBezTo>
                  <a:cubicBezTo>
                    <a:pt x="3039" y="932"/>
                    <a:pt x="3062" y="970"/>
                    <a:pt x="3008" y="993"/>
                  </a:cubicBezTo>
                  <a:cubicBezTo>
                    <a:pt x="3001" y="1016"/>
                    <a:pt x="2940" y="1077"/>
                    <a:pt x="2924" y="1100"/>
                  </a:cubicBezTo>
                  <a:cubicBezTo>
                    <a:pt x="2863" y="1184"/>
                    <a:pt x="2802" y="1291"/>
                    <a:pt x="2756" y="1398"/>
                  </a:cubicBezTo>
                </a:path>
              </a:pathLst>
            </a:custGeom>
            <a:solidFill>
              <a:schemeClr val="accent2"/>
            </a:solid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224" name="Freeform 194"/>
            <p:cNvSpPr>
              <a:spLocks noChangeArrowheads="1"/>
            </p:cNvSpPr>
            <p:nvPr/>
          </p:nvSpPr>
          <p:spPr bwMode="auto">
            <a:xfrm>
              <a:off x="4119295" y="1876425"/>
              <a:ext cx="2136636" cy="2298700"/>
            </a:xfrm>
            <a:custGeom>
              <a:avLst/>
              <a:gdLst>
                <a:gd name="T0" fmla="*/ 1039 w 5935"/>
                <a:gd name="T1" fmla="*/ 5240 h 6387"/>
                <a:gd name="T2" fmla="*/ 840 w 5935"/>
                <a:gd name="T3" fmla="*/ 5401 h 6387"/>
                <a:gd name="T4" fmla="*/ 817 w 5935"/>
                <a:gd name="T5" fmla="*/ 4835 h 6387"/>
                <a:gd name="T6" fmla="*/ 321 w 5935"/>
                <a:gd name="T7" fmla="*/ 4767 h 6387"/>
                <a:gd name="T8" fmla="*/ 306 w 5935"/>
                <a:gd name="T9" fmla="*/ 4782 h 6387"/>
                <a:gd name="T10" fmla="*/ 1046 w 5935"/>
                <a:gd name="T11" fmla="*/ 3919 h 6387"/>
                <a:gd name="T12" fmla="*/ 710 w 5935"/>
                <a:gd name="T13" fmla="*/ 2910 h 6387"/>
                <a:gd name="T14" fmla="*/ 535 w 5935"/>
                <a:gd name="T15" fmla="*/ 3506 h 6387"/>
                <a:gd name="T16" fmla="*/ 244 w 5935"/>
                <a:gd name="T17" fmla="*/ 3483 h 6387"/>
                <a:gd name="T18" fmla="*/ 374 w 5935"/>
                <a:gd name="T19" fmla="*/ 3926 h 6387"/>
                <a:gd name="T20" fmla="*/ 794 w 5935"/>
                <a:gd name="T21" fmla="*/ 4392 h 6387"/>
                <a:gd name="T22" fmla="*/ 1482 w 5935"/>
                <a:gd name="T23" fmla="*/ 4430 h 6387"/>
                <a:gd name="T24" fmla="*/ 1772 w 5935"/>
                <a:gd name="T25" fmla="*/ 4194 h 6387"/>
                <a:gd name="T26" fmla="*/ 1260 w 5935"/>
                <a:gd name="T27" fmla="*/ 4094 h 6387"/>
                <a:gd name="T28" fmla="*/ 1268 w 5935"/>
                <a:gd name="T29" fmla="*/ 3552 h 6387"/>
                <a:gd name="T30" fmla="*/ 1115 w 5935"/>
                <a:gd name="T31" fmla="*/ 3743 h 6387"/>
                <a:gd name="T32" fmla="*/ 1268 w 5935"/>
                <a:gd name="T33" fmla="*/ 3308 h 6387"/>
                <a:gd name="T34" fmla="*/ 1253 w 5935"/>
                <a:gd name="T35" fmla="*/ 3399 h 6387"/>
                <a:gd name="T36" fmla="*/ 932 w 5935"/>
                <a:gd name="T37" fmla="*/ 4538 h 6387"/>
                <a:gd name="T38" fmla="*/ 4270 w 5935"/>
                <a:gd name="T39" fmla="*/ 3231 h 6387"/>
                <a:gd name="T40" fmla="*/ 4231 w 5935"/>
                <a:gd name="T41" fmla="*/ 3269 h 6387"/>
                <a:gd name="T42" fmla="*/ 3842 w 5935"/>
                <a:gd name="T43" fmla="*/ 3079 h 6387"/>
                <a:gd name="T44" fmla="*/ 4438 w 5935"/>
                <a:gd name="T45" fmla="*/ 2941 h 6387"/>
                <a:gd name="T46" fmla="*/ 3995 w 5935"/>
                <a:gd name="T47" fmla="*/ 2429 h 6387"/>
                <a:gd name="T48" fmla="*/ 4644 w 5935"/>
                <a:gd name="T49" fmla="*/ 1933 h 6387"/>
                <a:gd name="T50" fmla="*/ 5674 w 5935"/>
                <a:gd name="T51" fmla="*/ 1024 h 6387"/>
                <a:gd name="T52" fmla="*/ 5622 w 5935"/>
                <a:gd name="T53" fmla="*/ 54 h 6387"/>
                <a:gd name="T54" fmla="*/ 4682 w 5935"/>
                <a:gd name="T55" fmla="*/ 313 h 6387"/>
                <a:gd name="T56" fmla="*/ 3712 w 5935"/>
                <a:gd name="T57" fmla="*/ 367 h 6387"/>
                <a:gd name="T58" fmla="*/ 3101 w 5935"/>
                <a:gd name="T59" fmla="*/ 451 h 6387"/>
                <a:gd name="T60" fmla="*/ 2704 w 5935"/>
                <a:gd name="T61" fmla="*/ 619 h 6387"/>
                <a:gd name="T62" fmla="*/ 2696 w 5935"/>
                <a:gd name="T63" fmla="*/ 1253 h 6387"/>
                <a:gd name="T64" fmla="*/ 2368 w 5935"/>
                <a:gd name="T65" fmla="*/ 1650 h 6387"/>
                <a:gd name="T66" fmla="*/ 2475 w 5935"/>
                <a:gd name="T67" fmla="*/ 2246 h 6387"/>
                <a:gd name="T68" fmla="*/ 2436 w 5935"/>
                <a:gd name="T69" fmla="*/ 2468 h 6387"/>
                <a:gd name="T70" fmla="*/ 1871 w 5935"/>
                <a:gd name="T71" fmla="*/ 2674 h 6387"/>
                <a:gd name="T72" fmla="*/ 1535 w 5935"/>
                <a:gd name="T73" fmla="*/ 3025 h 6387"/>
                <a:gd name="T74" fmla="*/ 1772 w 5935"/>
                <a:gd name="T75" fmla="*/ 3384 h 6387"/>
                <a:gd name="T76" fmla="*/ 1467 w 5935"/>
                <a:gd name="T77" fmla="*/ 3667 h 6387"/>
                <a:gd name="T78" fmla="*/ 1978 w 5935"/>
                <a:gd name="T79" fmla="*/ 3911 h 6387"/>
                <a:gd name="T80" fmla="*/ 1803 w 5935"/>
                <a:gd name="T81" fmla="*/ 4232 h 6387"/>
                <a:gd name="T82" fmla="*/ 1688 w 5935"/>
                <a:gd name="T83" fmla="*/ 4835 h 6387"/>
                <a:gd name="T84" fmla="*/ 1421 w 5935"/>
                <a:gd name="T85" fmla="*/ 5301 h 6387"/>
                <a:gd name="T86" fmla="*/ 1062 w 5935"/>
                <a:gd name="T87" fmla="*/ 5630 h 6387"/>
                <a:gd name="T88" fmla="*/ 1444 w 5935"/>
                <a:gd name="T89" fmla="*/ 5912 h 6387"/>
                <a:gd name="T90" fmla="*/ 2253 w 5935"/>
                <a:gd name="T91" fmla="*/ 5889 h 6387"/>
                <a:gd name="T92" fmla="*/ 2482 w 5935"/>
                <a:gd name="T93" fmla="*/ 5805 h 6387"/>
                <a:gd name="T94" fmla="*/ 2482 w 5935"/>
                <a:gd name="T95" fmla="*/ 6111 h 6387"/>
                <a:gd name="T96" fmla="*/ 2673 w 5935"/>
                <a:gd name="T97" fmla="*/ 6218 h 6387"/>
                <a:gd name="T98" fmla="*/ 3124 w 5935"/>
                <a:gd name="T99" fmla="*/ 6187 h 6387"/>
                <a:gd name="T100" fmla="*/ 3261 w 5935"/>
                <a:gd name="T101" fmla="*/ 5989 h 6387"/>
                <a:gd name="T102" fmla="*/ 3544 w 5935"/>
                <a:gd name="T103" fmla="*/ 5637 h 6387"/>
                <a:gd name="T104" fmla="*/ 4041 w 5935"/>
                <a:gd name="T105" fmla="*/ 5408 h 6387"/>
                <a:gd name="T106" fmla="*/ 4407 w 5935"/>
                <a:gd name="T107" fmla="*/ 5294 h 6387"/>
                <a:gd name="T108" fmla="*/ 4659 w 5935"/>
                <a:gd name="T109" fmla="*/ 5187 h 6387"/>
                <a:gd name="T110" fmla="*/ 4858 w 5935"/>
                <a:gd name="T111" fmla="*/ 4774 h 6387"/>
                <a:gd name="T112" fmla="*/ 5347 w 5935"/>
                <a:gd name="T113" fmla="*/ 4377 h 6387"/>
                <a:gd name="T114" fmla="*/ 5301 w 5935"/>
                <a:gd name="T115" fmla="*/ 3697 h 6387"/>
                <a:gd name="T116" fmla="*/ 4904 w 5935"/>
                <a:gd name="T117" fmla="*/ 3399 h 63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935" h="6387">
                  <a:moveTo>
                    <a:pt x="955" y="5294"/>
                  </a:moveTo>
                  <a:lnTo>
                    <a:pt x="955" y="5294"/>
                  </a:lnTo>
                  <a:cubicBezTo>
                    <a:pt x="932" y="5294"/>
                    <a:pt x="901" y="5248"/>
                    <a:pt x="909" y="5225"/>
                  </a:cubicBezTo>
                  <a:cubicBezTo>
                    <a:pt x="917" y="5210"/>
                    <a:pt x="939" y="5202"/>
                    <a:pt x="955" y="5202"/>
                  </a:cubicBezTo>
                  <a:cubicBezTo>
                    <a:pt x="993" y="5202"/>
                    <a:pt x="985" y="5171"/>
                    <a:pt x="993" y="5141"/>
                  </a:cubicBezTo>
                  <a:cubicBezTo>
                    <a:pt x="993" y="5133"/>
                    <a:pt x="993" y="5110"/>
                    <a:pt x="1008" y="5110"/>
                  </a:cubicBezTo>
                  <a:cubicBezTo>
                    <a:pt x="1023" y="5110"/>
                    <a:pt x="1039" y="5103"/>
                    <a:pt x="1046" y="5103"/>
                  </a:cubicBezTo>
                  <a:cubicBezTo>
                    <a:pt x="1054" y="5141"/>
                    <a:pt x="1054" y="5210"/>
                    <a:pt x="1039" y="5240"/>
                  </a:cubicBezTo>
                  <a:cubicBezTo>
                    <a:pt x="1039" y="5248"/>
                    <a:pt x="1031" y="5255"/>
                    <a:pt x="1031" y="5271"/>
                  </a:cubicBezTo>
                  <a:cubicBezTo>
                    <a:pt x="1031" y="5286"/>
                    <a:pt x="1046" y="5294"/>
                    <a:pt x="1031" y="5301"/>
                  </a:cubicBezTo>
                  <a:cubicBezTo>
                    <a:pt x="1016" y="5317"/>
                    <a:pt x="993" y="5317"/>
                    <a:pt x="970" y="5309"/>
                  </a:cubicBezTo>
                  <a:cubicBezTo>
                    <a:pt x="955" y="5294"/>
                    <a:pt x="955" y="5294"/>
                    <a:pt x="955" y="5294"/>
                  </a:cubicBezTo>
                  <a:close/>
                  <a:moveTo>
                    <a:pt x="886" y="5393"/>
                  </a:moveTo>
                  <a:lnTo>
                    <a:pt x="886" y="5393"/>
                  </a:lnTo>
                  <a:cubicBezTo>
                    <a:pt x="878" y="5401"/>
                    <a:pt x="871" y="5393"/>
                    <a:pt x="863" y="5393"/>
                  </a:cubicBezTo>
                  <a:cubicBezTo>
                    <a:pt x="856" y="5393"/>
                    <a:pt x="848" y="5401"/>
                    <a:pt x="840" y="5401"/>
                  </a:cubicBezTo>
                  <a:cubicBezTo>
                    <a:pt x="833" y="5408"/>
                    <a:pt x="840" y="5431"/>
                    <a:pt x="848" y="5439"/>
                  </a:cubicBezTo>
                  <a:cubicBezTo>
                    <a:pt x="863" y="5439"/>
                    <a:pt x="863" y="5439"/>
                    <a:pt x="878" y="5439"/>
                  </a:cubicBezTo>
                  <a:cubicBezTo>
                    <a:pt x="894" y="5439"/>
                    <a:pt x="901" y="5416"/>
                    <a:pt x="909" y="5408"/>
                  </a:cubicBezTo>
                  <a:cubicBezTo>
                    <a:pt x="886" y="5393"/>
                    <a:pt x="886" y="5393"/>
                    <a:pt x="886" y="5393"/>
                  </a:cubicBezTo>
                  <a:close/>
                  <a:moveTo>
                    <a:pt x="550" y="4904"/>
                  </a:moveTo>
                  <a:lnTo>
                    <a:pt x="550" y="4904"/>
                  </a:lnTo>
                  <a:cubicBezTo>
                    <a:pt x="603" y="4889"/>
                    <a:pt x="672" y="4751"/>
                    <a:pt x="733" y="4782"/>
                  </a:cubicBezTo>
                  <a:cubicBezTo>
                    <a:pt x="764" y="4790"/>
                    <a:pt x="802" y="4813"/>
                    <a:pt x="817" y="4835"/>
                  </a:cubicBezTo>
                  <a:cubicBezTo>
                    <a:pt x="871" y="4889"/>
                    <a:pt x="817" y="4858"/>
                    <a:pt x="817" y="4904"/>
                  </a:cubicBezTo>
                  <a:cubicBezTo>
                    <a:pt x="886" y="4919"/>
                    <a:pt x="878" y="4942"/>
                    <a:pt x="863" y="5003"/>
                  </a:cubicBezTo>
                  <a:cubicBezTo>
                    <a:pt x="848" y="5049"/>
                    <a:pt x="825" y="5057"/>
                    <a:pt x="802" y="5095"/>
                  </a:cubicBezTo>
                  <a:cubicBezTo>
                    <a:pt x="779" y="5126"/>
                    <a:pt x="779" y="5156"/>
                    <a:pt x="725" y="5133"/>
                  </a:cubicBezTo>
                  <a:cubicBezTo>
                    <a:pt x="680" y="5110"/>
                    <a:pt x="672" y="5034"/>
                    <a:pt x="634" y="5011"/>
                  </a:cubicBezTo>
                  <a:cubicBezTo>
                    <a:pt x="611" y="4988"/>
                    <a:pt x="558" y="4950"/>
                    <a:pt x="535" y="4927"/>
                  </a:cubicBezTo>
                  <a:cubicBezTo>
                    <a:pt x="550" y="4904"/>
                    <a:pt x="550" y="4904"/>
                    <a:pt x="550" y="4904"/>
                  </a:cubicBezTo>
                  <a:close/>
                  <a:moveTo>
                    <a:pt x="321" y="4767"/>
                  </a:moveTo>
                  <a:lnTo>
                    <a:pt x="321" y="4767"/>
                  </a:lnTo>
                  <a:cubicBezTo>
                    <a:pt x="351" y="4767"/>
                    <a:pt x="389" y="4744"/>
                    <a:pt x="420" y="4744"/>
                  </a:cubicBezTo>
                  <a:cubicBezTo>
                    <a:pt x="435" y="4744"/>
                    <a:pt x="451" y="4744"/>
                    <a:pt x="458" y="4744"/>
                  </a:cubicBezTo>
                  <a:cubicBezTo>
                    <a:pt x="473" y="4751"/>
                    <a:pt x="512" y="4774"/>
                    <a:pt x="466" y="4774"/>
                  </a:cubicBezTo>
                  <a:cubicBezTo>
                    <a:pt x="451" y="4774"/>
                    <a:pt x="428" y="4774"/>
                    <a:pt x="412" y="4774"/>
                  </a:cubicBezTo>
                  <a:cubicBezTo>
                    <a:pt x="389" y="4782"/>
                    <a:pt x="374" y="4805"/>
                    <a:pt x="359" y="4813"/>
                  </a:cubicBezTo>
                  <a:cubicBezTo>
                    <a:pt x="351" y="4813"/>
                    <a:pt x="336" y="4820"/>
                    <a:pt x="321" y="4820"/>
                  </a:cubicBezTo>
                  <a:cubicBezTo>
                    <a:pt x="306" y="4820"/>
                    <a:pt x="306" y="4797"/>
                    <a:pt x="306" y="4782"/>
                  </a:cubicBezTo>
                  <a:cubicBezTo>
                    <a:pt x="321" y="4767"/>
                    <a:pt x="321" y="4767"/>
                    <a:pt x="321" y="4767"/>
                  </a:cubicBezTo>
                  <a:close/>
                  <a:moveTo>
                    <a:pt x="1291" y="4163"/>
                  </a:moveTo>
                  <a:lnTo>
                    <a:pt x="1291" y="4163"/>
                  </a:lnTo>
                  <a:cubicBezTo>
                    <a:pt x="1268" y="4148"/>
                    <a:pt x="1268" y="4148"/>
                    <a:pt x="1268" y="4148"/>
                  </a:cubicBezTo>
                  <a:cubicBezTo>
                    <a:pt x="1237" y="4140"/>
                    <a:pt x="1230" y="4125"/>
                    <a:pt x="1207" y="4125"/>
                  </a:cubicBezTo>
                  <a:cubicBezTo>
                    <a:pt x="1184" y="4125"/>
                    <a:pt x="1169" y="4148"/>
                    <a:pt x="1153" y="4148"/>
                  </a:cubicBezTo>
                  <a:cubicBezTo>
                    <a:pt x="1153" y="4110"/>
                    <a:pt x="1184" y="4010"/>
                    <a:pt x="1108" y="4026"/>
                  </a:cubicBezTo>
                  <a:cubicBezTo>
                    <a:pt x="1023" y="4041"/>
                    <a:pt x="1100" y="3965"/>
                    <a:pt x="1046" y="3919"/>
                  </a:cubicBezTo>
                  <a:cubicBezTo>
                    <a:pt x="1008" y="3873"/>
                    <a:pt x="1039" y="3850"/>
                    <a:pt x="1039" y="3804"/>
                  </a:cubicBezTo>
                  <a:cubicBezTo>
                    <a:pt x="1039" y="3758"/>
                    <a:pt x="939" y="3751"/>
                    <a:pt x="978" y="3728"/>
                  </a:cubicBezTo>
                  <a:cubicBezTo>
                    <a:pt x="1008" y="3713"/>
                    <a:pt x="1008" y="3705"/>
                    <a:pt x="1008" y="3674"/>
                  </a:cubicBezTo>
                  <a:cubicBezTo>
                    <a:pt x="1008" y="3514"/>
                    <a:pt x="1054" y="3254"/>
                    <a:pt x="955" y="3117"/>
                  </a:cubicBezTo>
                  <a:cubicBezTo>
                    <a:pt x="932" y="3079"/>
                    <a:pt x="878" y="3124"/>
                    <a:pt x="878" y="3071"/>
                  </a:cubicBezTo>
                  <a:cubicBezTo>
                    <a:pt x="878" y="2987"/>
                    <a:pt x="794" y="2964"/>
                    <a:pt x="787" y="2895"/>
                  </a:cubicBezTo>
                  <a:cubicBezTo>
                    <a:pt x="787" y="2865"/>
                    <a:pt x="733" y="2910"/>
                    <a:pt x="710" y="2910"/>
                  </a:cubicBezTo>
                  <a:lnTo>
                    <a:pt x="710" y="2910"/>
                  </a:lnTo>
                  <a:cubicBezTo>
                    <a:pt x="710" y="3002"/>
                    <a:pt x="672" y="3033"/>
                    <a:pt x="581" y="3056"/>
                  </a:cubicBezTo>
                  <a:cubicBezTo>
                    <a:pt x="581" y="3079"/>
                    <a:pt x="596" y="3102"/>
                    <a:pt x="603" y="3117"/>
                  </a:cubicBezTo>
                  <a:cubicBezTo>
                    <a:pt x="611" y="3147"/>
                    <a:pt x="611" y="3216"/>
                    <a:pt x="619" y="3231"/>
                  </a:cubicBezTo>
                  <a:cubicBezTo>
                    <a:pt x="642" y="3262"/>
                    <a:pt x="703" y="3246"/>
                    <a:pt x="649" y="3292"/>
                  </a:cubicBezTo>
                  <a:cubicBezTo>
                    <a:pt x="565" y="3361"/>
                    <a:pt x="703" y="3438"/>
                    <a:pt x="718" y="3521"/>
                  </a:cubicBezTo>
                  <a:cubicBezTo>
                    <a:pt x="695" y="3521"/>
                    <a:pt x="603" y="3453"/>
                    <a:pt x="603" y="3422"/>
                  </a:cubicBezTo>
                  <a:cubicBezTo>
                    <a:pt x="596" y="3430"/>
                    <a:pt x="603" y="3483"/>
                    <a:pt x="581" y="3491"/>
                  </a:cubicBezTo>
                  <a:cubicBezTo>
                    <a:pt x="565" y="3499"/>
                    <a:pt x="535" y="3521"/>
                    <a:pt x="535" y="3506"/>
                  </a:cubicBezTo>
                  <a:cubicBezTo>
                    <a:pt x="512" y="3453"/>
                    <a:pt x="473" y="3407"/>
                    <a:pt x="428" y="3377"/>
                  </a:cubicBezTo>
                  <a:cubicBezTo>
                    <a:pt x="351" y="3338"/>
                    <a:pt x="389" y="3331"/>
                    <a:pt x="344" y="3269"/>
                  </a:cubicBezTo>
                  <a:cubicBezTo>
                    <a:pt x="313" y="3224"/>
                    <a:pt x="267" y="3124"/>
                    <a:pt x="244" y="3216"/>
                  </a:cubicBezTo>
                  <a:cubicBezTo>
                    <a:pt x="237" y="3262"/>
                    <a:pt x="199" y="3354"/>
                    <a:pt x="260" y="3354"/>
                  </a:cubicBezTo>
                  <a:cubicBezTo>
                    <a:pt x="290" y="3354"/>
                    <a:pt x="298" y="3407"/>
                    <a:pt x="321" y="3422"/>
                  </a:cubicBezTo>
                  <a:cubicBezTo>
                    <a:pt x="374" y="3468"/>
                    <a:pt x="351" y="3460"/>
                    <a:pt x="351" y="3521"/>
                  </a:cubicBezTo>
                  <a:cubicBezTo>
                    <a:pt x="344" y="3521"/>
                    <a:pt x="313" y="3491"/>
                    <a:pt x="306" y="3483"/>
                  </a:cubicBezTo>
                  <a:cubicBezTo>
                    <a:pt x="283" y="3460"/>
                    <a:pt x="275" y="3483"/>
                    <a:pt x="244" y="3483"/>
                  </a:cubicBezTo>
                  <a:cubicBezTo>
                    <a:pt x="244" y="3567"/>
                    <a:pt x="321" y="3590"/>
                    <a:pt x="260" y="3682"/>
                  </a:cubicBezTo>
                  <a:cubicBezTo>
                    <a:pt x="229" y="3652"/>
                    <a:pt x="69" y="3308"/>
                    <a:pt x="69" y="3537"/>
                  </a:cubicBezTo>
                  <a:cubicBezTo>
                    <a:pt x="69" y="3575"/>
                    <a:pt x="99" y="3613"/>
                    <a:pt x="107" y="3644"/>
                  </a:cubicBezTo>
                  <a:cubicBezTo>
                    <a:pt x="76" y="3644"/>
                    <a:pt x="38" y="3613"/>
                    <a:pt x="8" y="3613"/>
                  </a:cubicBezTo>
                  <a:cubicBezTo>
                    <a:pt x="0" y="3613"/>
                    <a:pt x="0" y="3697"/>
                    <a:pt x="0" y="3720"/>
                  </a:cubicBezTo>
                  <a:cubicBezTo>
                    <a:pt x="61" y="3720"/>
                    <a:pt x="99" y="3667"/>
                    <a:pt x="99" y="3781"/>
                  </a:cubicBezTo>
                  <a:cubicBezTo>
                    <a:pt x="99" y="3850"/>
                    <a:pt x="145" y="3926"/>
                    <a:pt x="229" y="3911"/>
                  </a:cubicBezTo>
                  <a:cubicBezTo>
                    <a:pt x="298" y="3957"/>
                    <a:pt x="367" y="4033"/>
                    <a:pt x="374" y="3926"/>
                  </a:cubicBezTo>
                  <a:cubicBezTo>
                    <a:pt x="374" y="3881"/>
                    <a:pt x="351" y="3781"/>
                    <a:pt x="397" y="3781"/>
                  </a:cubicBezTo>
                  <a:cubicBezTo>
                    <a:pt x="428" y="3781"/>
                    <a:pt x="412" y="3873"/>
                    <a:pt x="451" y="3850"/>
                  </a:cubicBezTo>
                  <a:cubicBezTo>
                    <a:pt x="481" y="3835"/>
                    <a:pt x="489" y="3789"/>
                    <a:pt x="496" y="3865"/>
                  </a:cubicBezTo>
                  <a:cubicBezTo>
                    <a:pt x="504" y="3919"/>
                    <a:pt x="519" y="3965"/>
                    <a:pt x="558" y="3934"/>
                  </a:cubicBezTo>
                  <a:cubicBezTo>
                    <a:pt x="588" y="3919"/>
                    <a:pt x="779" y="4117"/>
                    <a:pt x="657" y="4026"/>
                  </a:cubicBezTo>
                  <a:cubicBezTo>
                    <a:pt x="542" y="3942"/>
                    <a:pt x="443" y="4041"/>
                    <a:pt x="535" y="4163"/>
                  </a:cubicBezTo>
                  <a:cubicBezTo>
                    <a:pt x="642" y="4324"/>
                    <a:pt x="642" y="4324"/>
                    <a:pt x="642" y="4324"/>
                  </a:cubicBezTo>
                  <a:cubicBezTo>
                    <a:pt x="710" y="4415"/>
                    <a:pt x="802" y="4362"/>
                    <a:pt x="794" y="4392"/>
                  </a:cubicBezTo>
                  <a:cubicBezTo>
                    <a:pt x="794" y="4408"/>
                    <a:pt x="733" y="4515"/>
                    <a:pt x="771" y="4484"/>
                  </a:cubicBezTo>
                  <a:cubicBezTo>
                    <a:pt x="802" y="4461"/>
                    <a:pt x="848" y="4453"/>
                    <a:pt x="878" y="4438"/>
                  </a:cubicBezTo>
                  <a:cubicBezTo>
                    <a:pt x="932" y="4408"/>
                    <a:pt x="962" y="4446"/>
                    <a:pt x="1008" y="4423"/>
                  </a:cubicBezTo>
                  <a:cubicBezTo>
                    <a:pt x="1023" y="4415"/>
                    <a:pt x="1039" y="4346"/>
                    <a:pt x="1069" y="4423"/>
                  </a:cubicBezTo>
                  <a:cubicBezTo>
                    <a:pt x="1077" y="4461"/>
                    <a:pt x="1062" y="4599"/>
                    <a:pt x="1115" y="4583"/>
                  </a:cubicBezTo>
                  <a:cubicBezTo>
                    <a:pt x="1138" y="4568"/>
                    <a:pt x="1214" y="4308"/>
                    <a:pt x="1214" y="4316"/>
                  </a:cubicBezTo>
                  <a:cubicBezTo>
                    <a:pt x="1245" y="4362"/>
                    <a:pt x="1237" y="4453"/>
                    <a:pt x="1291" y="4453"/>
                  </a:cubicBezTo>
                  <a:cubicBezTo>
                    <a:pt x="1352" y="4453"/>
                    <a:pt x="1428" y="4430"/>
                    <a:pt x="1482" y="4430"/>
                  </a:cubicBezTo>
                  <a:cubicBezTo>
                    <a:pt x="1321" y="4515"/>
                    <a:pt x="1321" y="4515"/>
                    <a:pt x="1321" y="4515"/>
                  </a:cubicBezTo>
                  <a:cubicBezTo>
                    <a:pt x="1222" y="4560"/>
                    <a:pt x="1275" y="4652"/>
                    <a:pt x="1230" y="4728"/>
                  </a:cubicBezTo>
                  <a:cubicBezTo>
                    <a:pt x="1123" y="4896"/>
                    <a:pt x="1275" y="4919"/>
                    <a:pt x="1367" y="4805"/>
                  </a:cubicBezTo>
                  <a:cubicBezTo>
                    <a:pt x="1398" y="4767"/>
                    <a:pt x="1474" y="4621"/>
                    <a:pt x="1505" y="4621"/>
                  </a:cubicBezTo>
                  <a:cubicBezTo>
                    <a:pt x="1535" y="4621"/>
                    <a:pt x="1596" y="4538"/>
                    <a:pt x="1581" y="4507"/>
                  </a:cubicBezTo>
                  <a:cubicBezTo>
                    <a:pt x="1528" y="4408"/>
                    <a:pt x="1581" y="4469"/>
                    <a:pt x="1642" y="4438"/>
                  </a:cubicBezTo>
                  <a:cubicBezTo>
                    <a:pt x="1665" y="4430"/>
                    <a:pt x="1696" y="4392"/>
                    <a:pt x="1719" y="4377"/>
                  </a:cubicBezTo>
                  <a:cubicBezTo>
                    <a:pt x="1787" y="4331"/>
                    <a:pt x="1772" y="4270"/>
                    <a:pt x="1772" y="4194"/>
                  </a:cubicBezTo>
                  <a:cubicBezTo>
                    <a:pt x="1780" y="4171"/>
                    <a:pt x="1619" y="4140"/>
                    <a:pt x="1581" y="4156"/>
                  </a:cubicBezTo>
                  <a:cubicBezTo>
                    <a:pt x="1444" y="4232"/>
                    <a:pt x="1421" y="4263"/>
                    <a:pt x="1291" y="4163"/>
                  </a:cubicBezTo>
                  <a:close/>
                  <a:moveTo>
                    <a:pt x="1329" y="4026"/>
                  </a:moveTo>
                  <a:lnTo>
                    <a:pt x="1329" y="4026"/>
                  </a:lnTo>
                  <a:cubicBezTo>
                    <a:pt x="1360" y="4056"/>
                    <a:pt x="1360" y="4056"/>
                    <a:pt x="1360" y="4056"/>
                  </a:cubicBezTo>
                  <a:cubicBezTo>
                    <a:pt x="1360" y="4079"/>
                    <a:pt x="1367" y="4110"/>
                    <a:pt x="1360" y="4133"/>
                  </a:cubicBezTo>
                  <a:cubicBezTo>
                    <a:pt x="1344" y="4148"/>
                    <a:pt x="1321" y="4140"/>
                    <a:pt x="1306" y="4140"/>
                  </a:cubicBezTo>
                  <a:cubicBezTo>
                    <a:pt x="1306" y="4125"/>
                    <a:pt x="1268" y="4102"/>
                    <a:pt x="1260" y="4094"/>
                  </a:cubicBezTo>
                  <a:cubicBezTo>
                    <a:pt x="1245" y="4079"/>
                    <a:pt x="1207" y="4056"/>
                    <a:pt x="1214" y="4041"/>
                  </a:cubicBezTo>
                  <a:cubicBezTo>
                    <a:pt x="1214" y="4026"/>
                    <a:pt x="1222" y="4018"/>
                    <a:pt x="1237" y="4010"/>
                  </a:cubicBezTo>
                  <a:cubicBezTo>
                    <a:pt x="1253" y="4010"/>
                    <a:pt x="1283" y="4003"/>
                    <a:pt x="1298" y="4010"/>
                  </a:cubicBezTo>
                  <a:cubicBezTo>
                    <a:pt x="1306" y="4010"/>
                    <a:pt x="1321" y="4026"/>
                    <a:pt x="1329" y="4026"/>
                  </a:cubicBezTo>
                  <a:close/>
                  <a:moveTo>
                    <a:pt x="1253" y="3499"/>
                  </a:moveTo>
                  <a:lnTo>
                    <a:pt x="1253" y="3499"/>
                  </a:lnTo>
                  <a:cubicBezTo>
                    <a:pt x="1260" y="3468"/>
                    <a:pt x="1260" y="3468"/>
                    <a:pt x="1260" y="3468"/>
                  </a:cubicBezTo>
                  <a:cubicBezTo>
                    <a:pt x="1314" y="3476"/>
                    <a:pt x="1268" y="3514"/>
                    <a:pt x="1268" y="3552"/>
                  </a:cubicBezTo>
                  <a:cubicBezTo>
                    <a:pt x="1268" y="3613"/>
                    <a:pt x="1222" y="3636"/>
                    <a:pt x="1199" y="3690"/>
                  </a:cubicBezTo>
                  <a:cubicBezTo>
                    <a:pt x="1184" y="3735"/>
                    <a:pt x="1199" y="3774"/>
                    <a:pt x="1214" y="3812"/>
                  </a:cubicBezTo>
                  <a:cubicBezTo>
                    <a:pt x="1214" y="3835"/>
                    <a:pt x="1298" y="3934"/>
                    <a:pt x="1245" y="3957"/>
                  </a:cubicBezTo>
                  <a:cubicBezTo>
                    <a:pt x="1230" y="3957"/>
                    <a:pt x="1184" y="3995"/>
                    <a:pt x="1176" y="3995"/>
                  </a:cubicBezTo>
                  <a:cubicBezTo>
                    <a:pt x="1146" y="3995"/>
                    <a:pt x="1146" y="3957"/>
                    <a:pt x="1138" y="3942"/>
                  </a:cubicBezTo>
                  <a:cubicBezTo>
                    <a:pt x="1130" y="3926"/>
                    <a:pt x="1123" y="3919"/>
                    <a:pt x="1115" y="3911"/>
                  </a:cubicBezTo>
                  <a:cubicBezTo>
                    <a:pt x="1115" y="3896"/>
                    <a:pt x="1123" y="3888"/>
                    <a:pt x="1123" y="3873"/>
                  </a:cubicBezTo>
                  <a:cubicBezTo>
                    <a:pt x="1123" y="3827"/>
                    <a:pt x="1130" y="3781"/>
                    <a:pt x="1115" y="3743"/>
                  </a:cubicBezTo>
                  <a:cubicBezTo>
                    <a:pt x="1108" y="3690"/>
                    <a:pt x="1130" y="3652"/>
                    <a:pt x="1130" y="3613"/>
                  </a:cubicBezTo>
                  <a:cubicBezTo>
                    <a:pt x="1169" y="3606"/>
                    <a:pt x="1161" y="3636"/>
                    <a:pt x="1192" y="3636"/>
                  </a:cubicBezTo>
                  <a:cubicBezTo>
                    <a:pt x="1214" y="3636"/>
                    <a:pt x="1222" y="3583"/>
                    <a:pt x="1222" y="3560"/>
                  </a:cubicBezTo>
                  <a:cubicBezTo>
                    <a:pt x="1222" y="3529"/>
                    <a:pt x="1230" y="3537"/>
                    <a:pt x="1245" y="3521"/>
                  </a:cubicBezTo>
                  <a:cubicBezTo>
                    <a:pt x="1253" y="3514"/>
                    <a:pt x="1245" y="3506"/>
                    <a:pt x="1253" y="3499"/>
                  </a:cubicBezTo>
                  <a:close/>
                  <a:moveTo>
                    <a:pt x="1253" y="3399"/>
                  </a:moveTo>
                  <a:lnTo>
                    <a:pt x="1253" y="3399"/>
                  </a:lnTo>
                  <a:cubicBezTo>
                    <a:pt x="1260" y="3369"/>
                    <a:pt x="1268" y="3338"/>
                    <a:pt x="1268" y="3308"/>
                  </a:cubicBezTo>
                  <a:cubicBezTo>
                    <a:pt x="1275" y="3285"/>
                    <a:pt x="1268" y="3246"/>
                    <a:pt x="1298" y="3246"/>
                  </a:cubicBezTo>
                  <a:cubicBezTo>
                    <a:pt x="1306" y="3254"/>
                    <a:pt x="1306" y="3254"/>
                    <a:pt x="1306" y="3262"/>
                  </a:cubicBezTo>
                  <a:cubicBezTo>
                    <a:pt x="1306" y="3285"/>
                    <a:pt x="1306" y="3308"/>
                    <a:pt x="1306" y="3331"/>
                  </a:cubicBezTo>
                  <a:cubicBezTo>
                    <a:pt x="1298" y="3346"/>
                    <a:pt x="1298" y="3369"/>
                    <a:pt x="1298" y="3392"/>
                  </a:cubicBezTo>
                  <a:cubicBezTo>
                    <a:pt x="1291" y="3407"/>
                    <a:pt x="1291" y="3422"/>
                    <a:pt x="1291" y="3438"/>
                  </a:cubicBezTo>
                  <a:lnTo>
                    <a:pt x="1291" y="3438"/>
                  </a:lnTo>
                  <a:cubicBezTo>
                    <a:pt x="1275" y="3438"/>
                    <a:pt x="1260" y="3445"/>
                    <a:pt x="1253" y="3430"/>
                  </a:cubicBezTo>
                  <a:cubicBezTo>
                    <a:pt x="1253" y="3399"/>
                    <a:pt x="1253" y="3399"/>
                    <a:pt x="1253" y="3399"/>
                  </a:cubicBezTo>
                  <a:close/>
                  <a:moveTo>
                    <a:pt x="871" y="4553"/>
                  </a:moveTo>
                  <a:lnTo>
                    <a:pt x="871" y="4553"/>
                  </a:lnTo>
                  <a:cubicBezTo>
                    <a:pt x="863" y="4538"/>
                    <a:pt x="856" y="4522"/>
                    <a:pt x="863" y="4507"/>
                  </a:cubicBezTo>
                  <a:cubicBezTo>
                    <a:pt x="863" y="4499"/>
                    <a:pt x="871" y="4507"/>
                    <a:pt x="878" y="4507"/>
                  </a:cubicBezTo>
                  <a:cubicBezTo>
                    <a:pt x="894" y="4499"/>
                    <a:pt x="894" y="4492"/>
                    <a:pt x="901" y="4484"/>
                  </a:cubicBezTo>
                  <a:cubicBezTo>
                    <a:pt x="917" y="4469"/>
                    <a:pt x="939" y="4461"/>
                    <a:pt x="955" y="4476"/>
                  </a:cubicBezTo>
                  <a:cubicBezTo>
                    <a:pt x="970" y="4492"/>
                    <a:pt x="962" y="4492"/>
                    <a:pt x="947" y="4492"/>
                  </a:cubicBezTo>
                  <a:cubicBezTo>
                    <a:pt x="917" y="4499"/>
                    <a:pt x="932" y="4522"/>
                    <a:pt x="932" y="4538"/>
                  </a:cubicBezTo>
                  <a:cubicBezTo>
                    <a:pt x="932" y="4545"/>
                    <a:pt x="924" y="4560"/>
                    <a:pt x="917" y="4560"/>
                  </a:cubicBezTo>
                  <a:cubicBezTo>
                    <a:pt x="909" y="4568"/>
                    <a:pt x="894" y="4568"/>
                    <a:pt x="878" y="4560"/>
                  </a:cubicBezTo>
                  <a:cubicBezTo>
                    <a:pt x="871" y="4553"/>
                    <a:pt x="871" y="4553"/>
                    <a:pt x="871" y="4553"/>
                  </a:cubicBezTo>
                  <a:close/>
                  <a:moveTo>
                    <a:pt x="4812" y="3056"/>
                  </a:moveTo>
                  <a:lnTo>
                    <a:pt x="4812" y="3056"/>
                  </a:lnTo>
                  <a:cubicBezTo>
                    <a:pt x="4766" y="3094"/>
                    <a:pt x="4728" y="3147"/>
                    <a:pt x="4682" y="3178"/>
                  </a:cubicBezTo>
                  <a:cubicBezTo>
                    <a:pt x="4552" y="3254"/>
                    <a:pt x="4529" y="3216"/>
                    <a:pt x="4407" y="3193"/>
                  </a:cubicBezTo>
                  <a:cubicBezTo>
                    <a:pt x="4361" y="3185"/>
                    <a:pt x="4331" y="3231"/>
                    <a:pt x="4270" y="3231"/>
                  </a:cubicBezTo>
                  <a:cubicBezTo>
                    <a:pt x="4270" y="3269"/>
                    <a:pt x="4361" y="3277"/>
                    <a:pt x="4323" y="3323"/>
                  </a:cubicBezTo>
                  <a:cubicBezTo>
                    <a:pt x="4208" y="3438"/>
                    <a:pt x="4208" y="3438"/>
                    <a:pt x="4208" y="3438"/>
                  </a:cubicBezTo>
                  <a:cubicBezTo>
                    <a:pt x="4178" y="3468"/>
                    <a:pt x="4147" y="3422"/>
                    <a:pt x="4147" y="3483"/>
                  </a:cubicBezTo>
                  <a:cubicBezTo>
                    <a:pt x="4140" y="3560"/>
                    <a:pt x="4079" y="3506"/>
                    <a:pt x="4048" y="3506"/>
                  </a:cubicBezTo>
                  <a:cubicBezTo>
                    <a:pt x="3979" y="3506"/>
                    <a:pt x="3911" y="3537"/>
                    <a:pt x="3834" y="3537"/>
                  </a:cubicBezTo>
                  <a:cubicBezTo>
                    <a:pt x="3789" y="3537"/>
                    <a:pt x="3781" y="3491"/>
                    <a:pt x="3743" y="3483"/>
                  </a:cubicBezTo>
                  <a:cubicBezTo>
                    <a:pt x="3758" y="3422"/>
                    <a:pt x="3979" y="3514"/>
                    <a:pt x="4041" y="3468"/>
                  </a:cubicBezTo>
                  <a:cubicBezTo>
                    <a:pt x="4125" y="3392"/>
                    <a:pt x="4056" y="3269"/>
                    <a:pt x="4231" y="3269"/>
                  </a:cubicBezTo>
                  <a:cubicBezTo>
                    <a:pt x="4201" y="3178"/>
                    <a:pt x="4293" y="3102"/>
                    <a:pt x="4354" y="3025"/>
                  </a:cubicBezTo>
                  <a:cubicBezTo>
                    <a:pt x="4377" y="3017"/>
                    <a:pt x="4430" y="2979"/>
                    <a:pt x="4392" y="2964"/>
                  </a:cubicBezTo>
                  <a:cubicBezTo>
                    <a:pt x="4346" y="2949"/>
                    <a:pt x="4346" y="2941"/>
                    <a:pt x="4300" y="2964"/>
                  </a:cubicBezTo>
                  <a:cubicBezTo>
                    <a:pt x="4254" y="2994"/>
                    <a:pt x="4186" y="3048"/>
                    <a:pt x="4125" y="2994"/>
                  </a:cubicBezTo>
                  <a:cubicBezTo>
                    <a:pt x="4079" y="2941"/>
                    <a:pt x="3911" y="3102"/>
                    <a:pt x="3872" y="3140"/>
                  </a:cubicBezTo>
                  <a:cubicBezTo>
                    <a:pt x="3827" y="3185"/>
                    <a:pt x="3773" y="3224"/>
                    <a:pt x="3727" y="3269"/>
                  </a:cubicBezTo>
                  <a:cubicBezTo>
                    <a:pt x="3735" y="3231"/>
                    <a:pt x="3743" y="3193"/>
                    <a:pt x="3766" y="3162"/>
                  </a:cubicBezTo>
                  <a:cubicBezTo>
                    <a:pt x="3789" y="3132"/>
                    <a:pt x="3827" y="3117"/>
                    <a:pt x="3842" y="3079"/>
                  </a:cubicBezTo>
                  <a:cubicBezTo>
                    <a:pt x="3857" y="3048"/>
                    <a:pt x="3872" y="3048"/>
                    <a:pt x="3903" y="3025"/>
                  </a:cubicBezTo>
                  <a:cubicBezTo>
                    <a:pt x="3941" y="3002"/>
                    <a:pt x="3926" y="2972"/>
                    <a:pt x="3987" y="2956"/>
                  </a:cubicBezTo>
                  <a:cubicBezTo>
                    <a:pt x="4155" y="2926"/>
                    <a:pt x="4155" y="2926"/>
                    <a:pt x="4155" y="2926"/>
                  </a:cubicBezTo>
                  <a:cubicBezTo>
                    <a:pt x="4224" y="2918"/>
                    <a:pt x="4224" y="2857"/>
                    <a:pt x="4270" y="2827"/>
                  </a:cubicBezTo>
                  <a:cubicBezTo>
                    <a:pt x="4293" y="2811"/>
                    <a:pt x="4323" y="2819"/>
                    <a:pt x="4354" y="2819"/>
                  </a:cubicBezTo>
                  <a:cubicBezTo>
                    <a:pt x="4354" y="2811"/>
                    <a:pt x="4384" y="2788"/>
                    <a:pt x="4384" y="2796"/>
                  </a:cubicBezTo>
                  <a:cubicBezTo>
                    <a:pt x="4384" y="2834"/>
                    <a:pt x="4354" y="2872"/>
                    <a:pt x="4354" y="2903"/>
                  </a:cubicBezTo>
                  <a:cubicBezTo>
                    <a:pt x="4354" y="2918"/>
                    <a:pt x="4438" y="2979"/>
                    <a:pt x="4438" y="2941"/>
                  </a:cubicBezTo>
                  <a:cubicBezTo>
                    <a:pt x="4438" y="2918"/>
                    <a:pt x="4468" y="2888"/>
                    <a:pt x="4476" y="2865"/>
                  </a:cubicBezTo>
                  <a:cubicBezTo>
                    <a:pt x="4514" y="2781"/>
                    <a:pt x="4583" y="2689"/>
                    <a:pt x="4636" y="2613"/>
                  </a:cubicBezTo>
                  <a:cubicBezTo>
                    <a:pt x="4667" y="2567"/>
                    <a:pt x="4843" y="2360"/>
                    <a:pt x="4690" y="2437"/>
                  </a:cubicBezTo>
                  <a:cubicBezTo>
                    <a:pt x="4629" y="2460"/>
                    <a:pt x="4675" y="2529"/>
                    <a:pt x="4568" y="2529"/>
                  </a:cubicBezTo>
                  <a:cubicBezTo>
                    <a:pt x="4476" y="2529"/>
                    <a:pt x="4499" y="2437"/>
                    <a:pt x="4392" y="2513"/>
                  </a:cubicBezTo>
                  <a:cubicBezTo>
                    <a:pt x="4331" y="2559"/>
                    <a:pt x="4331" y="2529"/>
                    <a:pt x="4270" y="2506"/>
                  </a:cubicBezTo>
                  <a:cubicBezTo>
                    <a:pt x="4224" y="2490"/>
                    <a:pt x="4147" y="2506"/>
                    <a:pt x="4117" y="2468"/>
                  </a:cubicBezTo>
                  <a:cubicBezTo>
                    <a:pt x="4071" y="2429"/>
                    <a:pt x="4048" y="2437"/>
                    <a:pt x="3995" y="2429"/>
                  </a:cubicBezTo>
                  <a:cubicBezTo>
                    <a:pt x="3956" y="2422"/>
                    <a:pt x="3842" y="2383"/>
                    <a:pt x="3842" y="2337"/>
                  </a:cubicBezTo>
                  <a:cubicBezTo>
                    <a:pt x="3857" y="2376"/>
                    <a:pt x="4132" y="2422"/>
                    <a:pt x="4186" y="2429"/>
                  </a:cubicBezTo>
                  <a:cubicBezTo>
                    <a:pt x="4231" y="2445"/>
                    <a:pt x="4254" y="2422"/>
                    <a:pt x="4293" y="2406"/>
                  </a:cubicBezTo>
                  <a:cubicBezTo>
                    <a:pt x="4369" y="2383"/>
                    <a:pt x="4377" y="2460"/>
                    <a:pt x="4377" y="2337"/>
                  </a:cubicBezTo>
                  <a:cubicBezTo>
                    <a:pt x="4377" y="2223"/>
                    <a:pt x="4445" y="2261"/>
                    <a:pt x="4331" y="2193"/>
                  </a:cubicBezTo>
                  <a:cubicBezTo>
                    <a:pt x="4262" y="2147"/>
                    <a:pt x="4369" y="2177"/>
                    <a:pt x="4377" y="2185"/>
                  </a:cubicBezTo>
                  <a:cubicBezTo>
                    <a:pt x="4407" y="2215"/>
                    <a:pt x="4415" y="2139"/>
                    <a:pt x="4430" y="2108"/>
                  </a:cubicBezTo>
                  <a:cubicBezTo>
                    <a:pt x="4537" y="2040"/>
                    <a:pt x="4606" y="2070"/>
                    <a:pt x="4644" y="1933"/>
                  </a:cubicBezTo>
                  <a:cubicBezTo>
                    <a:pt x="4659" y="1879"/>
                    <a:pt x="4888" y="1719"/>
                    <a:pt x="4942" y="1696"/>
                  </a:cubicBezTo>
                  <a:cubicBezTo>
                    <a:pt x="4995" y="1666"/>
                    <a:pt x="5072" y="1551"/>
                    <a:pt x="5117" y="1543"/>
                  </a:cubicBezTo>
                  <a:cubicBezTo>
                    <a:pt x="5125" y="1528"/>
                    <a:pt x="5194" y="1490"/>
                    <a:pt x="5209" y="1452"/>
                  </a:cubicBezTo>
                  <a:cubicBezTo>
                    <a:pt x="5263" y="1345"/>
                    <a:pt x="5263" y="1345"/>
                    <a:pt x="5263" y="1345"/>
                  </a:cubicBezTo>
                  <a:cubicBezTo>
                    <a:pt x="5278" y="1306"/>
                    <a:pt x="5415" y="1199"/>
                    <a:pt x="5415" y="1192"/>
                  </a:cubicBezTo>
                  <a:cubicBezTo>
                    <a:pt x="5431" y="1192"/>
                    <a:pt x="5461" y="1177"/>
                    <a:pt x="5477" y="1169"/>
                  </a:cubicBezTo>
                  <a:cubicBezTo>
                    <a:pt x="5515" y="1161"/>
                    <a:pt x="5568" y="1108"/>
                    <a:pt x="5614" y="1100"/>
                  </a:cubicBezTo>
                  <a:cubicBezTo>
                    <a:pt x="5643" y="1100"/>
                    <a:pt x="5659" y="1047"/>
                    <a:pt x="5674" y="1024"/>
                  </a:cubicBezTo>
                  <a:cubicBezTo>
                    <a:pt x="5712" y="993"/>
                    <a:pt x="5804" y="924"/>
                    <a:pt x="5819" y="879"/>
                  </a:cubicBezTo>
                  <a:cubicBezTo>
                    <a:pt x="5827" y="833"/>
                    <a:pt x="5842" y="779"/>
                    <a:pt x="5857" y="734"/>
                  </a:cubicBezTo>
                  <a:cubicBezTo>
                    <a:pt x="5880" y="665"/>
                    <a:pt x="5850" y="657"/>
                    <a:pt x="5827" y="611"/>
                  </a:cubicBezTo>
                  <a:cubicBezTo>
                    <a:pt x="5781" y="543"/>
                    <a:pt x="5743" y="512"/>
                    <a:pt x="5758" y="413"/>
                  </a:cubicBezTo>
                  <a:cubicBezTo>
                    <a:pt x="5857" y="359"/>
                    <a:pt x="5934" y="184"/>
                    <a:pt x="5934" y="69"/>
                  </a:cubicBezTo>
                  <a:cubicBezTo>
                    <a:pt x="5804" y="54"/>
                    <a:pt x="5804" y="54"/>
                    <a:pt x="5804" y="54"/>
                  </a:cubicBezTo>
                  <a:cubicBezTo>
                    <a:pt x="5781" y="46"/>
                    <a:pt x="5758" y="69"/>
                    <a:pt x="5743" y="115"/>
                  </a:cubicBezTo>
                  <a:cubicBezTo>
                    <a:pt x="5697" y="115"/>
                    <a:pt x="5697" y="38"/>
                    <a:pt x="5622" y="54"/>
                  </a:cubicBezTo>
                  <a:cubicBezTo>
                    <a:pt x="5561" y="61"/>
                    <a:pt x="5492" y="84"/>
                    <a:pt x="5431" y="69"/>
                  </a:cubicBezTo>
                  <a:cubicBezTo>
                    <a:pt x="5408" y="61"/>
                    <a:pt x="5362" y="0"/>
                    <a:pt x="5354" y="16"/>
                  </a:cubicBezTo>
                  <a:cubicBezTo>
                    <a:pt x="5331" y="46"/>
                    <a:pt x="5301" y="107"/>
                    <a:pt x="5347" y="122"/>
                  </a:cubicBezTo>
                  <a:cubicBezTo>
                    <a:pt x="5415" y="153"/>
                    <a:pt x="5400" y="199"/>
                    <a:pt x="5385" y="252"/>
                  </a:cubicBezTo>
                  <a:cubicBezTo>
                    <a:pt x="5339" y="245"/>
                    <a:pt x="5270" y="153"/>
                    <a:pt x="5186" y="176"/>
                  </a:cubicBezTo>
                  <a:cubicBezTo>
                    <a:pt x="5049" y="230"/>
                    <a:pt x="5186" y="122"/>
                    <a:pt x="5049" y="153"/>
                  </a:cubicBezTo>
                  <a:cubicBezTo>
                    <a:pt x="5003" y="168"/>
                    <a:pt x="4934" y="161"/>
                    <a:pt x="4896" y="191"/>
                  </a:cubicBezTo>
                  <a:cubicBezTo>
                    <a:pt x="4843" y="245"/>
                    <a:pt x="4758" y="306"/>
                    <a:pt x="4682" y="313"/>
                  </a:cubicBezTo>
                  <a:cubicBezTo>
                    <a:pt x="4636" y="313"/>
                    <a:pt x="4377" y="329"/>
                    <a:pt x="4361" y="260"/>
                  </a:cubicBezTo>
                  <a:cubicBezTo>
                    <a:pt x="4346" y="138"/>
                    <a:pt x="4293" y="374"/>
                    <a:pt x="4231" y="344"/>
                  </a:cubicBezTo>
                  <a:cubicBezTo>
                    <a:pt x="4163" y="306"/>
                    <a:pt x="4155" y="382"/>
                    <a:pt x="4086" y="382"/>
                  </a:cubicBezTo>
                  <a:cubicBezTo>
                    <a:pt x="4033" y="382"/>
                    <a:pt x="4056" y="405"/>
                    <a:pt x="4025" y="436"/>
                  </a:cubicBezTo>
                  <a:cubicBezTo>
                    <a:pt x="3995" y="459"/>
                    <a:pt x="3934" y="413"/>
                    <a:pt x="3911" y="405"/>
                  </a:cubicBezTo>
                  <a:cubicBezTo>
                    <a:pt x="3834" y="359"/>
                    <a:pt x="3674" y="611"/>
                    <a:pt x="3659" y="672"/>
                  </a:cubicBezTo>
                  <a:cubicBezTo>
                    <a:pt x="3659" y="649"/>
                    <a:pt x="3674" y="520"/>
                    <a:pt x="3682" y="505"/>
                  </a:cubicBezTo>
                  <a:cubicBezTo>
                    <a:pt x="3727" y="451"/>
                    <a:pt x="3735" y="436"/>
                    <a:pt x="3712" y="367"/>
                  </a:cubicBezTo>
                  <a:cubicBezTo>
                    <a:pt x="3689" y="306"/>
                    <a:pt x="3628" y="298"/>
                    <a:pt x="3567" y="291"/>
                  </a:cubicBezTo>
                  <a:cubicBezTo>
                    <a:pt x="3338" y="252"/>
                    <a:pt x="3529" y="428"/>
                    <a:pt x="3399" y="474"/>
                  </a:cubicBezTo>
                  <a:cubicBezTo>
                    <a:pt x="3322" y="497"/>
                    <a:pt x="3300" y="634"/>
                    <a:pt x="3216" y="665"/>
                  </a:cubicBezTo>
                  <a:cubicBezTo>
                    <a:pt x="3193" y="672"/>
                    <a:pt x="3216" y="619"/>
                    <a:pt x="3223" y="611"/>
                  </a:cubicBezTo>
                  <a:cubicBezTo>
                    <a:pt x="3254" y="566"/>
                    <a:pt x="3322" y="482"/>
                    <a:pt x="3338" y="428"/>
                  </a:cubicBezTo>
                  <a:cubicBezTo>
                    <a:pt x="3376" y="329"/>
                    <a:pt x="3200" y="313"/>
                    <a:pt x="3170" y="222"/>
                  </a:cubicBezTo>
                  <a:cubicBezTo>
                    <a:pt x="3162" y="222"/>
                    <a:pt x="3162" y="291"/>
                    <a:pt x="3155" y="306"/>
                  </a:cubicBezTo>
                  <a:cubicBezTo>
                    <a:pt x="3101" y="451"/>
                    <a:pt x="3101" y="451"/>
                    <a:pt x="3101" y="451"/>
                  </a:cubicBezTo>
                  <a:cubicBezTo>
                    <a:pt x="3109" y="420"/>
                    <a:pt x="3116" y="382"/>
                    <a:pt x="3116" y="352"/>
                  </a:cubicBezTo>
                  <a:cubicBezTo>
                    <a:pt x="3116" y="336"/>
                    <a:pt x="3086" y="313"/>
                    <a:pt x="3078" y="283"/>
                  </a:cubicBezTo>
                  <a:cubicBezTo>
                    <a:pt x="3070" y="191"/>
                    <a:pt x="3017" y="161"/>
                    <a:pt x="2925" y="161"/>
                  </a:cubicBezTo>
                  <a:cubicBezTo>
                    <a:pt x="2880" y="161"/>
                    <a:pt x="2811" y="107"/>
                    <a:pt x="2811" y="168"/>
                  </a:cubicBezTo>
                  <a:cubicBezTo>
                    <a:pt x="2811" y="230"/>
                    <a:pt x="2803" y="321"/>
                    <a:pt x="2765" y="367"/>
                  </a:cubicBezTo>
                  <a:cubicBezTo>
                    <a:pt x="2742" y="405"/>
                    <a:pt x="2696" y="390"/>
                    <a:pt x="2673" y="420"/>
                  </a:cubicBezTo>
                  <a:cubicBezTo>
                    <a:pt x="2643" y="459"/>
                    <a:pt x="2650" y="505"/>
                    <a:pt x="2628" y="550"/>
                  </a:cubicBezTo>
                  <a:cubicBezTo>
                    <a:pt x="2612" y="573"/>
                    <a:pt x="2681" y="604"/>
                    <a:pt x="2704" y="619"/>
                  </a:cubicBezTo>
                  <a:cubicBezTo>
                    <a:pt x="2788" y="665"/>
                    <a:pt x="2689" y="672"/>
                    <a:pt x="2650" y="703"/>
                  </a:cubicBezTo>
                  <a:cubicBezTo>
                    <a:pt x="2582" y="787"/>
                    <a:pt x="2704" y="795"/>
                    <a:pt x="2719" y="833"/>
                  </a:cubicBezTo>
                  <a:cubicBezTo>
                    <a:pt x="2650" y="833"/>
                    <a:pt x="2643" y="787"/>
                    <a:pt x="2605" y="787"/>
                  </a:cubicBezTo>
                  <a:cubicBezTo>
                    <a:pt x="2566" y="779"/>
                    <a:pt x="2612" y="871"/>
                    <a:pt x="2528" y="863"/>
                  </a:cubicBezTo>
                  <a:cubicBezTo>
                    <a:pt x="2482" y="863"/>
                    <a:pt x="2490" y="902"/>
                    <a:pt x="2528" y="902"/>
                  </a:cubicBezTo>
                  <a:cubicBezTo>
                    <a:pt x="2574" y="902"/>
                    <a:pt x="2543" y="932"/>
                    <a:pt x="2543" y="963"/>
                  </a:cubicBezTo>
                  <a:cubicBezTo>
                    <a:pt x="2543" y="1024"/>
                    <a:pt x="2582" y="1039"/>
                    <a:pt x="2582" y="1093"/>
                  </a:cubicBezTo>
                  <a:cubicBezTo>
                    <a:pt x="2582" y="1192"/>
                    <a:pt x="2673" y="1199"/>
                    <a:pt x="2696" y="1253"/>
                  </a:cubicBezTo>
                  <a:cubicBezTo>
                    <a:pt x="2643" y="1253"/>
                    <a:pt x="2635" y="1207"/>
                    <a:pt x="2582" y="1230"/>
                  </a:cubicBezTo>
                  <a:cubicBezTo>
                    <a:pt x="2543" y="1253"/>
                    <a:pt x="2490" y="1268"/>
                    <a:pt x="2444" y="1245"/>
                  </a:cubicBezTo>
                  <a:cubicBezTo>
                    <a:pt x="2406" y="1230"/>
                    <a:pt x="2375" y="1207"/>
                    <a:pt x="2414" y="1261"/>
                  </a:cubicBezTo>
                  <a:cubicBezTo>
                    <a:pt x="2429" y="1283"/>
                    <a:pt x="2345" y="1314"/>
                    <a:pt x="2322" y="1306"/>
                  </a:cubicBezTo>
                  <a:cubicBezTo>
                    <a:pt x="2253" y="1276"/>
                    <a:pt x="2253" y="1207"/>
                    <a:pt x="2200" y="1276"/>
                  </a:cubicBezTo>
                  <a:cubicBezTo>
                    <a:pt x="2169" y="1322"/>
                    <a:pt x="2192" y="1306"/>
                    <a:pt x="2223" y="1329"/>
                  </a:cubicBezTo>
                  <a:cubicBezTo>
                    <a:pt x="2299" y="1368"/>
                    <a:pt x="2284" y="1536"/>
                    <a:pt x="2345" y="1566"/>
                  </a:cubicBezTo>
                  <a:cubicBezTo>
                    <a:pt x="2436" y="1604"/>
                    <a:pt x="2330" y="1574"/>
                    <a:pt x="2368" y="1650"/>
                  </a:cubicBezTo>
                  <a:cubicBezTo>
                    <a:pt x="2383" y="1673"/>
                    <a:pt x="2398" y="1795"/>
                    <a:pt x="2360" y="1810"/>
                  </a:cubicBezTo>
                  <a:cubicBezTo>
                    <a:pt x="2345" y="1818"/>
                    <a:pt x="2238" y="1795"/>
                    <a:pt x="2223" y="1780"/>
                  </a:cubicBezTo>
                  <a:cubicBezTo>
                    <a:pt x="2200" y="1765"/>
                    <a:pt x="2161" y="1704"/>
                    <a:pt x="2139" y="1696"/>
                  </a:cubicBezTo>
                  <a:cubicBezTo>
                    <a:pt x="2139" y="1734"/>
                    <a:pt x="2078" y="1780"/>
                    <a:pt x="2116" y="1803"/>
                  </a:cubicBezTo>
                  <a:cubicBezTo>
                    <a:pt x="2169" y="1841"/>
                    <a:pt x="2139" y="1856"/>
                    <a:pt x="2139" y="1902"/>
                  </a:cubicBezTo>
                  <a:cubicBezTo>
                    <a:pt x="2223" y="1902"/>
                    <a:pt x="2276" y="1948"/>
                    <a:pt x="2307" y="2017"/>
                  </a:cubicBezTo>
                  <a:cubicBezTo>
                    <a:pt x="2353" y="2124"/>
                    <a:pt x="2421" y="2085"/>
                    <a:pt x="2505" y="2139"/>
                  </a:cubicBezTo>
                  <a:cubicBezTo>
                    <a:pt x="2566" y="2170"/>
                    <a:pt x="2467" y="2238"/>
                    <a:pt x="2475" y="2246"/>
                  </a:cubicBezTo>
                  <a:cubicBezTo>
                    <a:pt x="2543" y="2299"/>
                    <a:pt x="2543" y="2299"/>
                    <a:pt x="2543" y="2299"/>
                  </a:cubicBezTo>
                  <a:cubicBezTo>
                    <a:pt x="2589" y="2345"/>
                    <a:pt x="2696" y="2475"/>
                    <a:pt x="2696" y="2544"/>
                  </a:cubicBezTo>
                  <a:cubicBezTo>
                    <a:pt x="2666" y="2544"/>
                    <a:pt x="2628" y="2399"/>
                    <a:pt x="2589" y="2376"/>
                  </a:cubicBezTo>
                  <a:cubicBezTo>
                    <a:pt x="2414" y="2269"/>
                    <a:pt x="2414" y="2269"/>
                    <a:pt x="2414" y="2269"/>
                  </a:cubicBezTo>
                  <a:cubicBezTo>
                    <a:pt x="2360" y="2238"/>
                    <a:pt x="2307" y="2292"/>
                    <a:pt x="2261" y="2231"/>
                  </a:cubicBezTo>
                  <a:cubicBezTo>
                    <a:pt x="2238" y="2200"/>
                    <a:pt x="2230" y="2215"/>
                    <a:pt x="2192" y="2215"/>
                  </a:cubicBezTo>
                  <a:cubicBezTo>
                    <a:pt x="2192" y="2292"/>
                    <a:pt x="2269" y="2284"/>
                    <a:pt x="2307" y="2337"/>
                  </a:cubicBezTo>
                  <a:cubicBezTo>
                    <a:pt x="2322" y="2360"/>
                    <a:pt x="2490" y="2483"/>
                    <a:pt x="2436" y="2468"/>
                  </a:cubicBezTo>
                  <a:cubicBezTo>
                    <a:pt x="2391" y="2460"/>
                    <a:pt x="2368" y="2422"/>
                    <a:pt x="2322" y="2422"/>
                  </a:cubicBezTo>
                  <a:cubicBezTo>
                    <a:pt x="2291" y="2414"/>
                    <a:pt x="2253" y="2345"/>
                    <a:pt x="2207" y="2322"/>
                  </a:cubicBezTo>
                  <a:cubicBezTo>
                    <a:pt x="2078" y="2269"/>
                    <a:pt x="2177" y="2391"/>
                    <a:pt x="2078" y="2437"/>
                  </a:cubicBezTo>
                  <a:cubicBezTo>
                    <a:pt x="1955" y="2452"/>
                    <a:pt x="1932" y="2360"/>
                    <a:pt x="1932" y="2261"/>
                  </a:cubicBezTo>
                  <a:cubicBezTo>
                    <a:pt x="1894" y="2254"/>
                    <a:pt x="1825" y="2208"/>
                    <a:pt x="1818" y="2269"/>
                  </a:cubicBezTo>
                  <a:cubicBezTo>
                    <a:pt x="1818" y="2307"/>
                    <a:pt x="1780" y="2368"/>
                    <a:pt x="1810" y="2399"/>
                  </a:cubicBezTo>
                  <a:cubicBezTo>
                    <a:pt x="1894" y="2468"/>
                    <a:pt x="1894" y="2513"/>
                    <a:pt x="1864" y="2605"/>
                  </a:cubicBezTo>
                  <a:cubicBezTo>
                    <a:pt x="1856" y="2628"/>
                    <a:pt x="1864" y="2658"/>
                    <a:pt x="1871" y="2674"/>
                  </a:cubicBezTo>
                  <a:cubicBezTo>
                    <a:pt x="1894" y="2727"/>
                    <a:pt x="1787" y="2689"/>
                    <a:pt x="1772" y="2628"/>
                  </a:cubicBezTo>
                  <a:cubicBezTo>
                    <a:pt x="1764" y="2582"/>
                    <a:pt x="1764" y="2559"/>
                    <a:pt x="1749" y="2521"/>
                  </a:cubicBezTo>
                  <a:cubicBezTo>
                    <a:pt x="1734" y="2483"/>
                    <a:pt x="1749" y="2391"/>
                    <a:pt x="1696" y="2406"/>
                  </a:cubicBezTo>
                  <a:cubicBezTo>
                    <a:pt x="1634" y="2422"/>
                    <a:pt x="1604" y="2437"/>
                    <a:pt x="1543" y="2437"/>
                  </a:cubicBezTo>
                  <a:cubicBezTo>
                    <a:pt x="1543" y="2475"/>
                    <a:pt x="1550" y="2742"/>
                    <a:pt x="1566" y="2750"/>
                  </a:cubicBezTo>
                  <a:cubicBezTo>
                    <a:pt x="1642" y="2819"/>
                    <a:pt x="1742" y="2788"/>
                    <a:pt x="1742" y="2910"/>
                  </a:cubicBezTo>
                  <a:cubicBezTo>
                    <a:pt x="1726" y="2910"/>
                    <a:pt x="1703" y="2880"/>
                    <a:pt x="1673" y="2880"/>
                  </a:cubicBezTo>
                  <a:cubicBezTo>
                    <a:pt x="1558" y="2880"/>
                    <a:pt x="1589" y="2949"/>
                    <a:pt x="1535" y="3025"/>
                  </a:cubicBezTo>
                  <a:cubicBezTo>
                    <a:pt x="1489" y="3109"/>
                    <a:pt x="1604" y="3071"/>
                    <a:pt x="1627" y="3140"/>
                  </a:cubicBezTo>
                  <a:cubicBezTo>
                    <a:pt x="1634" y="3162"/>
                    <a:pt x="1657" y="3224"/>
                    <a:pt x="1680" y="3239"/>
                  </a:cubicBezTo>
                  <a:cubicBezTo>
                    <a:pt x="1742" y="3292"/>
                    <a:pt x="1711" y="3338"/>
                    <a:pt x="1803" y="3338"/>
                  </a:cubicBezTo>
                  <a:cubicBezTo>
                    <a:pt x="1894" y="3338"/>
                    <a:pt x="1902" y="3331"/>
                    <a:pt x="1978" y="3369"/>
                  </a:cubicBezTo>
                  <a:cubicBezTo>
                    <a:pt x="1978" y="3384"/>
                    <a:pt x="1978" y="3384"/>
                    <a:pt x="1978" y="3384"/>
                  </a:cubicBezTo>
                  <a:cubicBezTo>
                    <a:pt x="1940" y="3392"/>
                    <a:pt x="1909" y="3377"/>
                    <a:pt x="1864" y="3384"/>
                  </a:cubicBezTo>
                  <a:cubicBezTo>
                    <a:pt x="1848" y="3384"/>
                    <a:pt x="1848" y="3407"/>
                    <a:pt x="1825" y="3392"/>
                  </a:cubicBezTo>
                  <a:cubicBezTo>
                    <a:pt x="1810" y="3377"/>
                    <a:pt x="1787" y="3377"/>
                    <a:pt x="1772" y="3384"/>
                  </a:cubicBezTo>
                  <a:cubicBezTo>
                    <a:pt x="1772" y="3407"/>
                    <a:pt x="1787" y="3415"/>
                    <a:pt x="1787" y="3438"/>
                  </a:cubicBezTo>
                  <a:cubicBezTo>
                    <a:pt x="1787" y="3476"/>
                    <a:pt x="1726" y="3407"/>
                    <a:pt x="1726" y="3399"/>
                  </a:cubicBezTo>
                  <a:cubicBezTo>
                    <a:pt x="1696" y="3377"/>
                    <a:pt x="1719" y="3361"/>
                    <a:pt x="1696" y="3338"/>
                  </a:cubicBezTo>
                  <a:lnTo>
                    <a:pt x="1696" y="3338"/>
                  </a:lnTo>
                  <a:cubicBezTo>
                    <a:pt x="1680" y="3407"/>
                    <a:pt x="1543" y="3254"/>
                    <a:pt x="1512" y="3246"/>
                  </a:cubicBezTo>
                  <a:lnTo>
                    <a:pt x="1497" y="3246"/>
                  </a:lnTo>
                  <a:cubicBezTo>
                    <a:pt x="1497" y="3246"/>
                    <a:pt x="1497" y="3246"/>
                    <a:pt x="1489" y="3246"/>
                  </a:cubicBezTo>
                  <a:cubicBezTo>
                    <a:pt x="1459" y="3369"/>
                    <a:pt x="1444" y="3544"/>
                    <a:pt x="1467" y="3667"/>
                  </a:cubicBezTo>
                  <a:cubicBezTo>
                    <a:pt x="1482" y="3674"/>
                    <a:pt x="1512" y="3667"/>
                    <a:pt x="1520" y="3674"/>
                  </a:cubicBezTo>
                  <a:cubicBezTo>
                    <a:pt x="1528" y="3697"/>
                    <a:pt x="1512" y="3743"/>
                    <a:pt x="1520" y="3774"/>
                  </a:cubicBezTo>
                  <a:cubicBezTo>
                    <a:pt x="1520" y="3781"/>
                    <a:pt x="1558" y="3911"/>
                    <a:pt x="1566" y="3919"/>
                  </a:cubicBezTo>
                  <a:cubicBezTo>
                    <a:pt x="1596" y="3965"/>
                    <a:pt x="1665" y="3904"/>
                    <a:pt x="1696" y="3881"/>
                  </a:cubicBezTo>
                  <a:cubicBezTo>
                    <a:pt x="1726" y="3865"/>
                    <a:pt x="1795" y="3796"/>
                    <a:pt x="1825" y="3796"/>
                  </a:cubicBezTo>
                  <a:cubicBezTo>
                    <a:pt x="1833" y="3796"/>
                    <a:pt x="1818" y="3842"/>
                    <a:pt x="1848" y="3865"/>
                  </a:cubicBezTo>
                  <a:cubicBezTo>
                    <a:pt x="1971" y="3972"/>
                    <a:pt x="1994" y="3789"/>
                    <a:pt x="2078" y="3758"/>
                  </a:cubicBezTo>
                  <a:cubicBezTo>
                    <a:pt x="2039" y="3812"/>
                    <a:pt x="2039" y="3873"/>
                    <a:pt x="1978" y="3911"/>
                  </a:cubicBezTo>
                  <a:cubicBezTo>
                    <a:pt x="1948" y="3934"/>
                    <a:pt x="1856" y="3995"/>
                    <a:pt x="1818" y="3965"/>
                  </a:cubicBezTo>
                  <a:cubicBezTo>
                    <a:pt x="1757" y="3919"/>
                    <a:pt x="1734" y="4003"/>
                    <a:pt x="1703" y="4049"/>
                  </a:cubicBezTo>
                  <a:cubicBezTo>
                    <a:pt x="1642" y="4125"/>
                    <a:pt x="1719" y="4133"/>
                    <a:pt x="1780" y="4125"/>
                  </a:cubicBezTo>
                  <a:cubicBezTo>
                    <a:pt x="1886" y="4110"/>
                    <a:pt x="1978" y="4148"/>
                    <a:pt x="2055" y="4201"/>
                  </a:cubicBezTo>
                  <a:cubicBezTo>
                    <a:pt x="2085" y="4224"/>
                    <a:pt x="2108" y="4255"/>
                    <a:pt x="2139" y="4278"/>
                  </a:cubicBezTo>
                  <a:cubicBezTo>
                    <a:pt x="2184" y="4308"/>
                    <a:pt x="2108" y="4285"/>
                    <a:pt x="2085" y="4270"/>
                  </a:cubicBezTo>
                  <a:cubicBezTo>
                    <a:pt x="2039" y="4247"/>
                    <a:pt x="1994" y="4148"/>
                    <a:pt x="1940" y="4171"/>
                  </a:cubicBezTo>
                  <a:cubicBezTo>
                    <a:pt x="1894" y="4186"/>
                    <a:pt x="1825" y="4194"/>
                    <a:pt x="1803" y="4232"/>
                  </a:cubicBezTo>
                  <a:cubicBezTo>
                    <a:pt x="1772" y="4301"/>
                    <a:pt x="1864" y="4270"/>
                    <a:pt x="1825" y="4339"/>
                  </a:cubicBezTo>
                  <a:cubicBezTo>
                    <a:pt x="1764" y="4446"/>
                    <a:pt x="1657" y="4507"/>
                    <a:pt x="1864" y="4522"/>
                  </a:cubicBezTo>
                  <a:cubicBezTo>
                    <a:pt x="1932" y="4530"/>
                    <a:pt x="1902" y="4637"/>
                    <a:pt x="2024" y="4637"/>
                  </a:cubicBezTo>
                  <a:cubicBezTo>
                    <a:pt x="2093" y="4637"/>
                    <a:pt x="2009" y="4675"/>
                    <a:pt x="1971" y="4667"/>
                  </a:cubicBezTo>
                  <a:cubicBezTo>
                    <a:pt x="1917" y="4660"/>
                    <a:pt x="1902" y="4599"/>
                    <a:pt x="1841" y="4606"/>
                  </a:cubicBezTo>
                  <a:cubicBezTo>
                    <a:pt x="1833" y="4606"/>
                    <a:pt x="1688" y="4568"/>
                    <a:pt x="1680" y="4606"/>
                  </a:cubicBezTo>
                  <a:cubicBezTo>
                    <a:pt x="1680" y="4644"/>
                    <a:pt x="1596" y="4728"/>
                    <a:pt x="1573" y="4751"/>
                  </a:cubicBezTo>
                  <a:cubicBezTo>
                    <a:pt x="1573" y="4805"/>
                    <a:pt x="1642" y="4858"/>
                    <a:pt x="1688" y="4835"/>
                  </a:cubicBezTo>
                  <a:cubicBezTo>
                    <a:pt x="1749" y="4813"/>
                    <a:pt x="1734" y="4866"/>
                    <a:pt x="1749" y="4904"/>
                  </a:cubicBezTo>
                  <a:cubicBezTo>
                    <a:pt x="1757" y="4927"/>
                    <a:pt x="1871" y="5011"/>
                    <a:pt x="1841" y="5011"/>
                  </a:cubicBezTo>
                  <a:cubicBezTo>
                    <a:pt x="1764" y="5019"/>
                    <a:pt x="1696" y="4996"/>
                    <a:pt x="1673" y="4912"/>
                  </a:cubicBezTo>
                  <a:cubicBezTo>
                    <a:pt x="1642" y="4912"/>
                    <a:pt x="1581" y="4919"/>
                    <a:pt x="1550" y="4912"/>
                  </a:cubicBezTo>
                  <a:cubicBezTo>
                    <a:pt x="1497" y="4896"/>
                    <a:pt x="1505" y="5042"/>
                    <a:pt x="1482" y="5088"/>
                  </a:cubicBezTo>
                  <a:cubicBezTo>
                    <a:pt x="1467" y="5110"/>
                    <a:pt x="1451" y="5126"/>
                    <a:pt x="1436" y="5149"/>
                  </a:cubicBezTo>
                  <a:cubicBezTo>
                    <a:pt x="1413" y="5187"/>
                    <a:pt x="1512" y="5202"/>
                    <a:pt x="1428" y="5225"/>
                  </a:cubicBezTo>
                  <a:cubicBezTo>
                    <a:pt x="1390" y="5240"/>
                    <a:pt x="1337" y="5317"/>
                    <a:pt x="1421" y="5301"/>
                  </a:cubicBezTo>
                  <a:cubicBezTo>
                    <a:pt x="1505" y="5286"/>
                    <a:pt x="1566" y="5255"/>
                    <a:pt x="1650" y="5255"/>
                  </a:cubicBezTo>
                  <a:cubicBezTo>
                    <a:pt x="1650" y="5278"/>
                    <a:pt x="1558" y="5317"/>
                    <a:pt x="1581" y="5340"/>
                  </a:cubicBezTo>
                  <a:cubicBezTo>
                    <a:pt x="1589" y="5347"/>
                    <a:pt x="1696" y="5362"/>
                    <a:pt x="1657" y="5378"/>
                  </a:cubicBezTo>
                  <a:cubicBezTo>
                    <a:pt x="1619" y="5393"/>
                    <a:pt x="1474" y="5424"/>
                    <a:pt x="1467" y="5454"/>
                  </a:cubicBezTo>
                  <a:cubicBezTo>
                    <a:pt x="1459" y="5492"/>
                    <a:pt x="1413" y="5546"/>
                    <a:pt x="1421" y="5584"/>
                  </a:cubicBezTo>
                  <a:cubicBezTo>
                    <a:pt x="1421" y="5599"/>
                    <a:pt x="1421" y="5676"/>
                    <a:pt x="1405" y="5676"/>
                  </a:cubicBezTo>
                  <a:cubicBezTo>
                    <a:pt x="1352" y="5676"/>
                    <a:pt x="1352" y="5553"/>
                    <a:pt x="1291" y="5599"/>
                  </a:cubicBezTo>
                  <a:cubicBezTo>
                    <a:pt x="1230" y="5645"/>
                    <a:pt x="1138" y="5630"/>
                    <a:pt x="1062" y="5630"/>
                  </a:cubicBezTo>
                  <a:cubicBezTo>
                    <a:pt x="962" y="5660"/>
                    <a:pt x="840" y="5683"/>
                    <a:pt x="932" y="5821"/>
                  </a:cubicBezTo>
                  <a:cubicBezTo>
                    <a:pt x="970" y="5897"/>
                    <a:pt x="1130" y="5828"/>
                    <a:pt x="1214" y="5859"/>
                  </a:cubicBezTo>
                  <a:cubicBezTo>
                    <a:pt x="1283" y="5882"/>
                    <a:pt x="1344" y="5859"/>
                    <a:pt x="1413" y="5874"/>
                  </a:cubicBezTo>
                  <a:cubicBezTo>
                    <a:pt x="1512" y="5897"/>
                    <a:pt x="1558" y="5782"/>
                    <a:pt x="1673" y="5782"/>
                  </a:cubicBezTo>
                  <a:cubicBezTo>
                    <a:pt x="1742" y="5782"/>
                    <a:pt x="1818" y="5851"/>
                    <a:pt x="1909" y="5851"/>
                  </a:cubicBezTo>
                  <a:lnTo>
                    <a:pt x="1909" y="5851"/>
                  </a:lnTo>
                  <a:cubicBezTo>
                    <a:pt x="1825" y="5874"/>
                    <a:pt x="1787" y="5874"/>
                    <a:pt x="1703" y="5836"/>
                  </a:cubicBezTo>
                  <a:cubicBezTo>
                    <a:pt x="1596" y="5782"/>
                    <a:pt x="1535" y="5966"/>
                    <a:pt x="1444" y="5912"/>
                  </a:cubicBezTo>
                  <a:cubicBezTo>
                    <a:pt x="1382" y="5874"/>
                    <a:pt x="1291" y="5958"/>
                    <a:pt x="1230" y="5958"/>
                  </a:cubicBezTo>
                  <a:lnTo>
                    <a:pt x="1230" y="5958"/>
                  </a:lnTo>
                  <a:cubicBezTo>
                    <a:pt x="1230" y="5966"/>
                    <a:pt x="1230" y="5966"/>
                    <a:pt x="1230" y="5966"/>
                  </a:cubicBezTo>
                  <a:cubicBezTo>
                    <a:pt x="1283" y="5989"/>
                    <a:pt x="1352" y="6180"/>
                    <a:pt x="1421" y="6226"/>
                  </a:cubicBezTo>
                  <a:cubicBezTo>
                    <a:pt x="1482" y="6271"/>
                    <a:pt x="1566" y="6287"/>
                    <a:pt x="1642" y="6310"/>
                  </a:cubicBezTo>
                  <a:cubicBezTo>
                    <a:pt x="1673" y="6317"/>
                    <a:pt x="1726" y="6378"/>
                    <a:pt x="1734" y="6378"/>
                  </a:cubicBezTo>
                  <a:cubicBezTo>
                    <a:pt x="1886" y="6386"/>
                    <a:pt x="2017" y="6126"/>
                    <a:pt x="2093" y="6027"/>
                  </a:cubicBezTo>
                  <a:cubicBezTo>
                    <a:pt x="2146" y="6012"/>
                    <a:pt x="2207" y="5928"/>
                    <a:pt x="2253" y="5889"/>
                  </a:cubicBezTo>
                  <a:cubicBezTo>
                    <a:pt x="2284" y="5859"/>
                    <a:pt x="2291" y="5821"/>
                    <a:pt x="2322" y="5798"/>
                  </a:cubicBezTo>
                  <a:cubicBezTo>
                    <a:pt x="2337" y="5775"/>
                    <a:pt x="2353" y="5821"/>
                    <a:pt x="2391" y="5790"/>
                  </a:cubicBezTo>
                  <a:cubicBezTo>
                    <a:pt x="2406" y="5775"/>
                    <a:pt x="2414" y="5729"/>
                    <a:pt x="2429" y="5706"/>
                  </a:cubicBezTo>
                  <a:cubicBezTo>
                    <a:pt x="2452" y="5660"/>
                    <a:pt x="2658" y="5446"/>
                    <a:pt x="2597" y="5416"/>
                  </a:cubicBezTo>
                  <a:cubicBezTo>
                    <a:pt x="2513" y="5385"/>
                    <a:pt x="2398" y="5401"/>
                    <a:pt x="2299" y="5378"/>
                  </a:cubicBezTo>
                  <a:cubicBezTo>
                    <a:pt x="2345" y="5347"/>
                    <a:pt x="2673" y="5385"/>
                    <a:pt x="2650" y="5431"/>
                  </a:cubicBezTo>
                  <a:cubicBezTo>
                    <a:pt x="2612" y="5523"/>
                    <a:pt x="2551" y="5614"/>
                    <a:pt x="2498" y="5699"/>
                  </a:cubicBezTo>
                  <a:cubicBezTo>
                    <a:pt x="2459" y="5752"/>
                    <a:pt x="2391" y="5798"/>
                    <a:pt x="2482" y="5805"/>
                  </a:cubicBezTo>
                  <a:cubicBezTo>
                    <a:pt x="2521" y="5813"/>
                    <a:pt x="2421" y="5889"/>
                    <a:pt x="2414" y="5897"/>
                  </a:cubicBezTo>
                  <a:cubicBezTo>
                    <a:pt x="2322" y="5951"/>
                    <a:pt x="2322" y="5951"/>
                    <a:pt x="2322" y="5951"/>
                  </a:cubicBezTo>
                  <a:cubicBezTo>
                    <a:pt x="2276" y="5974"/>
                    <a:pt x="2337" y="5958"/>
                    <a:pt x="2345" y="5981"/>
                  </a:cubicBezTo>
                  <a:cubicBezTo>
                    <a:pt x="2345" y="5996"/>
                    <a:pt x="2330" y="6012"/>
                    <a:pt x="2322" y="6027"/>
                  </a:cubicBezTo>
                  <a:lnTo>
                    <a:pt x="2322" y="6027"/>
                  </a:lnTo>
                  <a:cubicBezTo>
                    <a:pt x="2337" y="6050"/>
                    <a:pt x="2345" y="6080"/>
                    <a:pt x="2368" y="6103"/>
                  </a:cubicBezTo>
                  <a:cubicBezTo>
                    <a:pt x="2383" y="6111"/>
                    <a:pt x="2398" y="6096"/>
                    <a:pt x="2406" y="6096"/>
                  </a:cubicBezTo>
                  <a:cubicBezTo>
                    <a:pt x="2436" y="6096"/>
                    <a:pt x="2459" y="6111"/>
                    <a:pt x="2482" y="6111"/>
                  </a:cubicBezTo>
                  <a:cubicBezTo>
                    <a:pt x="2498" y="6111"/>
                    <a:pt x="2498" y="6088"/>
                    <a:pt x="2498" y="6080"/>
                  </a:cubicBezTo>
                  <a:cubicBezTo>
                    <a:pt x="2505" y="6057"/>
                    <a:pt x="2482" y="6027"/>
                    <a:pt x="2498" y="6012"/>
                  </a:cubicBezTo>
                  <a:cubicBezTo>
                    <a:pt x="2528" y="5996"/>
                    <a:pt x="2566" y="6012"/>
                    <a:pt x="2589" y="6027"/>
                  </a:cubicBezTo>
                  <a:cubicBezTo>
                    <a:pt x="2605" y="6027"/>
                    <a:pt x="2582" y="6050"/>
                    <a:pt x="2589" y="6057"/>
                  </a:cubicBezTo>
                  <a:cubicBezTo>
                    <a:pt x="2612" y="6073"/>
                    <a:pt x="2635" y="6057"/>
                    <a:pt x="2658" y="6065"/>
                  </a:cubicBezTo>
                  <a:cubicBezTo>
                    <a:pt x="2673" y="6065"/>
                    <a:pt x="2696" y="6065"/>
                    <a:pt x="2696" y="6080"/>
                  </a:cubicBezTo>
                  <a:cubicBezTo>
                    <a:pt x="2696" y="6111"/>
                    <a:pt x="2658" y="6126"/>
                    <a:pt x="2650" y="6157"/>
                  </a:cubicBezTo>
                  <a:cubicBezTo>
                    <a:pt x="2650" y="6180"/>
                    <a:pt x="2681" y="6195"/>
                    <a:pt x="2673" y="6218"/>
                  </a:cubicBezTo>
                  <a:cubicBezTo>
                    <a:pt x="2673" y="6233"/>
                    <a:pt x="2650" y="6233"/>
                    <a:pt x="2650" y="6249"/>
                  </a:cubicBezTo>
                  <a:cubicBezTo>
                    <a:pt x="2650" y="6264"/>
                    <a:pt x="2658" y="6287"/>
                    <a:pt x="2673" y="6294"/>
                  </a:cubicBezTo>
                  <a:cubicBezTo>
                    <a:pt x="2689" y="6302"/>
                    <a:pt x="2704" y="6302"/>
                    <a:pt x="2719" y="6302"/>
                  </a:cubicBezTo>
                  <a:cubicBezTo>
                    <a:pt x="2750" y="6302"/>
                    <a:pt x="2780" y="6294"/>
                    <a:pt x="2811" y="6279"/>
                  </a:cubicBezTo>
                  <a:cubicBezTo>
                    <a:pt x="2834" y="6271"/>
                    <a:pt x="2857" y="6241"/>
                    <a:pt x="2880" y="6218"/>
                  </a:cubicBezTo>
                  <a:cubicBezTo>
                    <a:pt x="2895" y="6203"/>
                    <a:pt x="2895" y="6180"/>
                    <a:pt x="2918" y="6172"/>
                  </a:cubicBezTo>
                  <a:cubicBezTo>
                    <a:pt x="2956" y="6164"/>
                    <a:pt x="2994" y="6195"/>
                    <a:pt x="3025" y="6195"/>
                  </a:cubicBezTo>
                  <a:cubicBezTo>
                    <a:pt x="3055" y="6203"/>
                    <a:pt x="3093" y="6203"/>
                    <a:pt x="3124" y="6187"/>
                  </a:cubicBezTo>
                  <a:cubicBezTo>
                    <a:pt x="3147" y="6180"/>
                    <a:pt x="3155" y="6157"/>
                    <a:pt x="3178" y="6149"/>
                  </a:cubicBezTo>
                  <a:cubicBezTo>
                    <a:pt x="3200" y="6141"/>
                    <a:pt x="3231" y="6157"/>
                    <a:pt x="3246" y="6149"/>
                  </a:cubicBezTo>
                  <a:cubicBezTo>
                    <a:pt x="3269" y="6141"/>
                    <a:pt x="3277" y="6103"/>
                    <a:pt x="3300" y="6096"/>
                  </a:cubicBezTo>
                  <a:cubicBezTo>
                    <a:pt x="3330" y="6080"/>
                    <a:pt x="3376" y="6080"/>
                    <a:pt x="3414" y="6073"/>
                  </a:cubicBezTo>
                  <a:lnTo>
                    <a:pt x="3414" y="6073"/>
                  </a:lnTo>
                  <a:cubicBezTo>
                    <a:pt x="3414" y="6042"/>
                    <a:pt x="3437" y="5996"/>
                    <a:pt x="3414" y="5966"/>
                  </a:cubicBezTo>
                  <a:cubicBezTo>
                    <a:pt x="3399" y="5951"/>
                    <a:pt x="3368" y="5996"/>
                    <a:pt x="3345" y="6004"/>
                  </a:cubicBezTo>
                  <a:cubicBezTo>
                    <a:pt x="3322" y="6004"/>
                    <a:pt x="3284" y="6012"/>
                    <a:pt x="3261" y="5989"/>
                  </a:cubicBezTo>
                  <a:cubicBezTo>
                    <a:pt x="3246" y="5966"/>
                    <a:pt x="3239" y="5920"/>
                    <a:pt x="3261" y="5905"/>
                  </a:cubicBezTo>
                  <a:cubicBezTo>
                    <a:pt x="3292" y="5882"/>
                    <a:pt x="3338" y="5905"/>
                    <a:pt x="3376" y="5897"/>
                  </a:cubicBezTo>
                  <a:cubicBezTo>
                    <a:pt x="3414" y="5889"/>
                    <a:pt x="3445" y="5882"/>
                    <a:pt x="3475" y="5866"/>
                  </a:cubicBezTo>
                  <a:cubicBezTo>
                    <a:pt x="3483" y="5859"/>
                    <a:pt x="3475" y="5844"/>
                    <a:pt x="3475" y="5828"/>
                  </a:cubicBezTo>
                  <a:cubicBezTo>
                    <a:pt x="3468" y="5821"/>
                    <a:pt x="3445" y="5821"/>
                    <a:pt x="3452" y="5813"/>
                  </a:cubicBezTo>
                  <a:cubicBezTo>
                    <a:pt x="3452" y="5782"/>
                    <a:pt x="3475" y="5767"/>
                    <a:pt x="3483" y="5737"/>
                  </a:cubicBezTo>
                  <a:cubicBezTo>
                    <a:pt x="3491" y="5714"/>
                    <a:pt x="3475" y="5691"/>
                    <a:pt x="3483" y="5668"/>
                  </a:cubicBezTo>
                  <a:cubicBezTo>
                    <a:pt x="3498" y="5645"/>
                    <a:pt x="3529" y="5653"/>
                    <a:pt x="3544" y="5637"/>
                  </a:cubicBezTo>
                  <a:cubicBezTo>
                    <a:pt x="3567" y="5614"/>
                    <a:pt x="3559" y="5561"/>
                    <a:pt x="3590" y="5546"/>
                  </a:cubicBezTo>
                  <a:cubicBezTo>
                    <a:pt x="3613" y="5538"/>
                    <a:pt x="3628" y="5576"/>
                    <a:pt x="3643" y="5592"/>
                  </a:cubicBezTo>
                  <a:cubicBezTo>
                    <a:pt x="3666" y="5607"/>
                    <a:pt x="3682" y="5653"/>
                    <a:pt x="3704" y="5637"/>
                  </a:cubicBezTo>
                  <a:cubicBezTo>
                    <a:pt x="3766" y="5599"/>
                    <a:pt x="3773" y="5515"/>
                    <a:pt x="3827" y="5477"/>
                  </a:cubicBezTo>
                  <a:cubicBezTo>
                    <a:pt x="3842" y="5462"/>
                    <a:pt x="3865" y="5507"/>
                    <a:pt x="3880" y="5500"/>
                  </a:cubicBezTo>
                  <a:cubicBezTo>
                    <a:pt x="3903" y="5485"/>
                    <a:pt x="3903" y="5446"/>
                    <a:pt x="3926" y="5424"/>
                  </a:cubicBezTo>
                  <a:cubicBezTo>
                    <a:pt x="3941" y="5408"/>
                    <a:pt x="3972" y="5408"/>
                    <a:pt x="3987" y="5408"/>
                  </a:cubicBezTo>
                  <a:cubicBezTo>
                    <a:pt x="4010" y="5408"/>
                    <a:pt x="4025" y="5416"/>
                    <a:pt x="4041" y="5408"/>
                  </a:cubicBezTo>
                  <a:cubicBezTo>
                    <a:pt x="4056" y="5401"/>
                    <a:pt x="4064" y="5385"/>
                    <a:pt x="4079" y="5370"/>
                  </a:cubicBezTo>
                  <a:cubicBezTo>
                    <a:pt x="4086" y="5362"/>
                    <a:pt x="4102" y="5362"/>
                    <a:pt x="4109" y="5347"/>
                  </a:cubicBezTo>
                  <a:cubicBezTo>
                    <a:pt x="4109" y="5332"/>
                    <a:pt x="4086" y="5324"/>
                    <a:pt x="4086" y="5309"/>
                  </a:cubicBezTo>
                  <a:cubicBezTo>
                    <a:pt x="4094" y="5294"/>
                    <a:pt x="4102" y="5271"/>
                    <a:pt x="4117" y="5271"/>
                  </a:cubicBezTo>
                  <a:cubicBezTo>
                    <a:pt x="4170" y="5271"/>
                    <a:pt x="4208" y="5309"/>
                    <a:pt x="4254" y="5309"/>
                  </a:cubicBezTo>
                  <a:cubicBezTo>
                    <a:pt x="4285" y="5317"/>
                    <a:pt x="4316" y="5294"/>
                    <a:pt x="4346" y="5294"/>
                  </a:cubicBezTo>
                  <a:cubicBezTo>
                    <a:pt x="4361" y="5294"/>
                    <a:pt x="4361" y="5324"/>
                    <a:pt x="4369" y="5324"/>
                  </a:cubicBezTo>
                  <a:cubicBezTo>
                    <a:pt x="4384" y="5324"/>
                    <a:pt x="4392" y="5301"/>
                    <a:pt x="4407" y="5294"/>
                  </a:cubicBezTo>
                  <a:cubicBezTo>
                    <a:pt x="4415" y="5294"/>
                    <a:pt x="4422" y="5317"/>
                    <a:pt x="4438" y="5309"/>
                  </a:cubicBezTo>
                  <a:cubicBezTo>
                    <a:pt x="4453" y="5301"/>
                    <a:pt x="4453" y="5278"/>
                    <a:pt x="4461" y="5255"/>
                  </a:cubicBezTo>
                  <a:cubicBezTo>
                    <a:pt x="4461" y="5232"/>
                    <a:pt x="4445" y="5210"/>
                    <a:pt x="4453" y="5187"/>
                  </a:cubicBezTo>
                  <a:cubicBezTo>
                    <a:pt x="4461" y="5171"/>
                    <a:pt x="4476" y="5156"/>
                    <a:pt x="4491" y="5156"/>
                  </a:cubicBezTo>
                  <a:cubicBezTo>
                    <a:pt x="4514" y="5164"/>
                    <a:pt x="4529" y="5187"/>
                    <a:pt x="4545" y="5202"/>
                  </a:cubicBezTo>
                  <a:cubicBezTo>
                    <a:pt x="4560" y="5210"/>
                    <a:pt x="4568" y="5225"/>
                    <a:pt x="4583" y="5232"/>
                  </a:cubicBezTo>
                  <a:cubicBezTo>
                    <a:pt x="4598" y="5232"/>
                    <a:pt x="4613" y="5232"/>
                    <a:pt x="4629" y="5225"/>
                  </a:cubicBezTo>
                  <a:cubicBezTo>
                    <a:pt x="4644" y="5217"/>
                    <a:pt x="4644" y="5187"/>
                    <a:pt x="4659" y="5187"/>
                  </a:cubicBezTo>
                  <a:cubicBezTo>
                    <a:pt x="4675" y="5179"/>
                    <a:pt x="4690" y="5194"/>
                    <a:pt x="4705" y="5202"/>
                  </a:cubicBezTo>
                  <a:lnTo>
                    <a:pt x="4705" y="5202"/>
                  </a:lnTo>
                  <a:cubicBezTo>
                    <a:pt x="4728" y="5156"/>
                    <a:pt x="4758" y="5126"/>
                    <a:pt x="4774" y="5080"/>
                  </a:cubicBezTo>
                  <a:cubicBezTo>
                    <a:pt x="4789" y="5042"/>
                    <a:pt x="4789" y="4996"/>
                    <a:pt x="4797" y="4957"/>
                  </a:cubicBezTo>
                  <a:cubicBezTo>
                    <a:pt x="4797" y="4942"/>
                    <a:pt x="4789" y="4927"/>
                    <a:pt x="4789" y="4912"/>
                  </a:cubicBezTo>
                  <a:cubicBezTo>
                    <a:pt x="4797" y="4896"/>
                    <a:pt x="4812" y="4881"/>
                    <a:pt x="4804" y="4874"/>
                  </a:cubicBezTo>
                  <a:cubicBezTo>
                    <a:pt x="4804" y="4851"/>
                    <a:pt x="4774" y="4828"/>
                    <a:pt x="4789" y="4805"/>
                  </a:cubicBezTo>
                  <a:cubicBezTo>
                    <a:pt x="4797" y="4782"/>
                    <a:pt x="4835" y="4782"/>
                    <a:pt x="4858" y="4774"/>
                  </a:cubicBezTo>
                  <a:cubicBezTo>
                    <a:pt x="4865" y="4767"/>
                    <a:pt x="4873" y="4759"/>
                    <a:pt x="4881" y="4751"/>
                  </a:cubicBezTo>
                  <a:lnTo>
                    <a:pt x="4881" y="4751"/>
                  </a:lnTo>
                  <a:cubicBezTo>
                    <a:pt x="4919" y="4705"/>
                    <a:pt x="4957" y="4652"/>
                    <a:pt x="5003" y="4621"/>
                  </a:cubicBezTo>
                  <a:cubicBezTo>
                    <a:pt x="5026" y="4606"/>
                    <a:pt x="5056" y="4629"/>
                    <a:pt x="5087" y="4614"/>
                  </a:cubicBezTo>
                  <a:cubicBezTo>
                    <a:pt x="5117" y="4606"/>
                    <a:pt x="5148" y="4583"/>
                    <a:pt x="5179" y="4553"/>
                  </a:cubicBezTo>
                  <a:cubicBezTo>
                    <a:pt x="5194" y="4530"/>
                    <a:pt x="5179" y="4492"/>
                    <a:pt x="5202" y="4476"/>
                  </a:cubicBezTo>
                  <a:cubicBezTo>
                    <a:pt x="5240" y="4446"/>
                    <a:pt x="5293" y="4476"/>
                    <a:pt x="5324" y="4453"/>
                  </a:cubicBezTo>
                  <a:cubicBezTo>
                    <a:pt x="5347" y="4438"/>
                    <a:pt x="5339" y="4400"/>
                    <a:pt x="5347" y="4377"/>
                  </a:cubicBezTo>
                  <a:cubicBezTo>
                    <a:pt x="5354" y="4346"/>
                    <a:pt x="5369" y="4316"/>
                    <a:pt x="5362" y="4285"/>
                  </a:cubicBezTo>
                  <a:cubicBezTo>
                    <a:pt x="5362" y="4270"/>
                    <a:pt x="5324" y="4285"/>
                    <a:pt x="5316" y="4263"/>
                  </a:cubicBezTo>
                  <a:cubicBezTo>
                    <a:pt x="5308" y="4224"/>
                    <a:pt x="5347" y="4171"/>
                    <a:pt x="5331" y="4125"/>
                  </a:cubicBezTo>
                  <a:cubicBezTo>
                    <a:pt x="5324" y="4102"/>
                    <a:pt x="5263" y="4117"/>
                    <a:pt x="5263" y="4087"/>
                  </a:cubicBezTo>
                  <a:cubicBezTo>
                    <a:pt x="5263" y="4049"/>
                    <a:pt x="5308" y="4026"/>
                    <a:pt x="5331" y="3988"/>
                  </a:cubicBezTo>
                  <a:cubicBezTo>
                    <a:pt x="5362" y="3942"/>
                    <a:pt x="5415" y="3904"/>
                    <a:pt x="5423" y="3850"/>
                  </a:cubicBezTo>
                  <a:cubicBezTo>
                    <a:pt x="5431" y="3804"/>
                    <a:pt x="5408" y="3766"/>
                    <a:pt x="5377" y="3728"/>
                  </a:cubicBezTo>
                  <a:cubicBezTo>
                    <a:pt x="5362" y="3705"/>
                    <a:pt x="5324" y="3713"/>
                    <a:pt x="5301" y="3697"/>
                  </a:cubicBezTo>
                  <a:cubicBezTo>
                    <a:pt x="5278" y="3674"/>
                    <a:pt x="5270" y="3629"/>
                    <a:pt x="5247" y="3621"/>
                  </a:cubicBezTo>
                  <a:cubicBezTo>
                    <a:pt x="5225" y="3613"/>
                    <a:pt x="5217" y="3644"/>
                    <a:pt x="5194" y="3652"/>
                  </a:cubicBezTo>
                  <a:cubicBezTo>
                    <a:pt x="5156" y="3659"/>
                    <a:pt x="5110" y="3644"/>
                    <a:pt x="5072" y="3659"/>
                  </a:cubicBezTo>
                  <a:cubicBezTo>
                    <a:pt x="5049" y="3667"/>
                    <a:pt x="5056" y="3713"/>
                    <a:pt x="5033" y="3713"/>
                  </a:cubicBezTo>
                  <a:cubicBezTo>
                    <a:pt x="5003" y="3720"/>
                    <a:pt x="4957" y="3713"/>
                    <a:pt x="4942" y="3690"/>
                  </a:cubicBezTo>
                  <a:cubicBezTo>
                    <a:pt x="4919" y="3667"/>
                    <a:pt x="4942" y="3636"/>
                    <a:pt x="4942" y="3613"/>
                  </a:cubicBezTo>
                  <a:cubicBezTo>
                    <a:pt x="4942" y="3552"/>
                    <a:pt x="4942" y="3491"/>
                    <a:pt x="4927" y="3438"/>
                  </a:cubicBezTo>
                  <a:cubicBezTo>
                    <a:pt x="4927" y="3422"/>
                    <a:pt x="4904" y="3415"/>
                    <a:pt x="4904" y="3399"/>
                  </a:cubicBezTo>
                  <a:cubicBezTo>
                    <a:pt x="4904" y="3369"/>
                    <a:pt x="4919" y="3331"/>
                    <a:pt x="4911" y="3300"/>
                  </a:cubicBezTo>
                  <a:cubicBezTo>
                    <a:pt x="4904" y="3269"/>
                    <a:pt x="4865" y="3254"/>
                    <a:pt x="4858" y="3231"/>
                  </a:cubicBezTo>
                  <a:cubicBezTo>
                    <a:pt x="4835" y="3178"/>
                    <a:pt x="4827" y="3117"/>
                    <a:pt x="4812" y="3056"/>
                  </a:cubicBezTo>
                  <a:close/>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225" name="Freeform 195"/>
            <p:cNvSpPr>
              <a:spLocks noChangeArrowheads="1"/>
            </p:cNvSpPr>
            <p:nvPr/>
          </p:nvSpPr>
          <p:spPr bwMode="auto">
            <a:xfrm>
              <a:off x="3624027" y="2027238"/>
              <a:ext cx="866719" cy="1846262"/>
            </a:xfrm>
            <a:custGeom>
              <a:avLst/>
              <a:gdLst>
                <a:gd name="T0" fmla="*/ 764 w 2407"/>
                <a:gd name="T1" fmla="*/ 2368 h 5127"/>
                <a:gd name="T2" fmla="*/ 772 w 2407"/>
                <a:gd name="T3" fmla="*/ 2429 h 5127"/>
                <a:gd name="T4" fmla="*/ 710 w 2407"/>
                <a:gd name="T5" fmla="*/ 2414 h 5127"/>
                <a:gd name="T6" fmla="*/ 191 w 2407"/>
                <a:gd name="T7" fmla="*/ 4645 h 5127"/>
                <a:gd name="T8" fmla="*/ 390 w 2407"/>
                <a:gd name="T9" fmla="*/ 4354 h 5127"/>
                <a:gd name="T10" fmla="*/ 275 w 2407"/>
                <a:gd name="T11" fmla="*/ 4698 h 5127"/>
                <a:gd name="T12" fmla="*/ 61 w 2407"/>
                <a:gd name="T13" fmla="*/ 5072 h 5127"/>
                <a:gd name="T14" fmla="*/ 46 w 2407"/>
                <a:gd name="T15" fmla="*/ 5019 h 5127"/>
                <a:gd name="T16" fmla="*/ 0 w 2407"/>
                <a:gd name="T17" fmla="*/ 5065 h 5127"/>
                <a:gd name="T18" fmla="*/ 53 w 2407"/>
                <a:gd name="T19" fmla="*/ 5110 h 5127"/>
                <a:gd name="T20" fmla="*/ 611 w 2407"/>
                <a:gd name="T21" fmla="*/ 4262 h 5127"/>
                <a:gd name="T22" fmla="*/ 558 w 2407"/>
                <a:gd name="T23" fmla="*/ 4285 h 5127"/>
                <a:gd name="T24" fmla="*/ 581 w 2407"/>
                <a:gd name="T25" fmla="*/ 4370 h 5127"/>
                <a:gd name="T26" fmla="*/ 611 w 2407"/>
                <a:gd name="T27" fmla="*/ 4262 h 5127"/>
                <a:gd name="T28" fmla="*/ 947 w 2407"/>
                <a:gd name="T29" fmla="*/ 2651 h 5127"/>
                <a:gd name="T30" fmla="*/ 833 w 2407"/>
                <a:gd name="T31" fmla="*/ 2926 h 5127"/>
                <a:gd name="T32" fmla="*/ 710 w 2407"/>
                <a:gd name="T33" fmla="*/ 3262 h 5127"/>
                <a:gd name="T34" fmla="*/ 710 w 2407"/>
                <a:gd name="T35" fmla="*/ 3568 h 5127"/>
                <a:gd name="T36" fmla="*/ 619 w 2407"/>
                <a:gd name="T37" fmla="*/ 3850 h 5127"/>
                <a:gd name="T38" fmla="*/ 703 w 2407"/>
                <a:gd name="T39" fmla="*/ 4194 h 5127"/>
                <a:gd name="T40" fmla="*/ 382 w 2407"/>
                <a:gd name="T41" fmla="*/ 3942 h 5127"/>
                <a:gd name="T42" fmla="*/ 390 w 2407"/>
                <a:gd name="T43" fmla="*/ 3476 h 5127"/>
                <a:gd name="T44" fmla="*/ 413 w 2407"/>
                <a:gd name="T45" fmla="*/ 3170 h 5127"/>
                <a:gd name="T46" fmla="*/ 298 w 2407"/>
                <a:gd name="T47" fmla="*/ 2597 h 5127"/>
                <a:gd name="T48" fmla="*/ 611 w 2407"/>
                <a:gd name="T49" fmla="*/ 2559 h 5127"/>
                <a:gd name="T50" fmla="*/ 657 w 2407"/>
                <a:gd name="T51" fmla="*/ 2300 h 5127"/>
                <a:gd name="T52" fmla="*/ 665 w 2407"/>
                <a:gd name="T53" fmla="*/ 2238 h 5127"/>
                <a:gd name="T54" fmla="*/ 718 w 2407"/>
                <a:gd name="T55" fmla="*/ 2300 h 5127"/>
                <a:gd name="T56" fmla="*/ 1031 w 2407"/>
                <a:gd name="T57" fmla="*/ 1834 h 5127"/>
                <a:gd name="T58" fmla="*/ 947 w 2407"/>
                <a:gd name="T59" fmla="*/ 1895 h 5127"/>
                <a:gd name="T60" fmla="*/ 978 w 2407"/>
                <a:gd name="T61" fmla="*/ 1917 h 5127"/>
                <a:gd name="T62" fmla="*/ 1054 w 2407"/>
                <a:gd name="T63" fmla="*/ 1849 h 5127"/>
                <a:gd name="T64" fmla="*/ 2047 w 2407"/>
                <a:gd name="T65" fmla="*/ 1543 h 5127"/>
                <a:gd name="T66" fmla="*/ 2039 w 2407"/>
                <a:gd name="T67" fmla="*/ 1177 h 5127"/>
                <a:gd name="T68" fmla="*/ 2169 w 2407"/>
                <a:gd name="T69" fmla="*/ 986 h 5127"/>
                <a:gd name="T70" fmla="*/ 2406 w 2407"/>
                <a:gd name="T71" fmla="*/ 810 h 5127"/>
                <a:gd name="T72" fmla="*/ 2208 w 2407"/>
                <a:gd name="T73" fmla="*/ 955 h 5127"/>
                <a:gd name="T74" fmla="*/ 2231 w 2407"/>
                <a:gd name="T75" fmla="*/ 718 h 5127"/>
                <a:gd name="T76" fmla="*/ 2337 w 2407"/>
                <a:gd name="T77" fmla="*/ 291 h 5127"/>
                <a:gd name="T78" fmla="*/ 2162 w 2407"/>
                <a:gd name="T79" fmla="*/ 130 h 5127"/>
                <a:gd name="T80" fmla="*/ 1619 w 2407"/>
                <a:gd name="T81" fmla="*/ 566 h 5127"/>
                <a:gd name="T82" fmla="*/ 1444 w 2407"/>
                <a:gd name="T83" fmla="*/ 963 h 5127"/>
                <a:gd name="T84" fmla="*/ 1314 w 2407"/>
                <a:gd name="T85" fmla="*/ 871 h 5127"/>
                <a:gd name="T86" fmla="*/ 1260 w 2407"/>
                <a:gd name="T87" fmla="*/ 963 h 5127"/>
                <a:gd name="T88" fmla="*/ 978 w 2407"/>
                <a:gd name="T89" fmla="*/ 909 h 5127"/>
                <a:gd name="T90" fmla="*/ 886 w 2407"/>
                <a:gd name="T91" fmla="*/ 1138 h 5127"/>
                <a:gd name="T92" fmla="*/ 939 w 2407"/>
                <a:gd name="T93" fmla="*/ 1429 h 5127"/>
                <a:gd name="T94" fmla="*/ 840 w 2407"/>
                <a:gd name="T95" fmla="*/ 1574 h 5127"/>
                <a:gd name="T96" fmla="*/ 1283 w 2407"/>
                <a:gd name="T97" fmla="*/ 1849 h 5127"/>
                <a:gd name="T98" fmla="*/ 886 w 2407"/>
                <a:gd name="T99" fmla="*/ 2093 h 5127"/>
                <a:gd name="T100" fmla="*/ 1085 w 2407"/>
                <a:gd name="T101" fmla="*/ 2391 h 5127"/>
                <a:gd name="T102" fmla="*/ 1360 w 2407"/>
                <a:gd name="T103" fmla="*/ 2162 h 5127"/>
                <a:gd name="T104" fmla="*/ 1398 w 2407"/>
                <a:gd name="T105" fmla="*/ 1979 h 5127"/>
                <a:gd name="T106" fmla="*/ 1551 w 2407"/>
                <a:gd name="T107" fmla="*/ 2017 h 5127"/>
                <a:gd name="T108" fmla="*/ 1658 w 2407"/>
                <a:gd name="T109" fmla="*/ 1811 h 5127"/>
                <a:gd name="T110" fmla="*/ 1902 w 2407"/>
                <a:gd name="T111" fmla="*/ 1612 h 5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407" h="5127">
                  <a:moveTo>
                    <a:pt x="710" y="2414"/>
                  </a:moveTo>
                  <a:lnTo>
                    <a:pt x="710" y="2414"/>
                  </a:lnTo>
                  <a:cubicBezTo>
                    <a:pt x="718" y="2407"/>
                    <a:pt x="749" y="2368"/>
                    <a:pt x="764" y="2368"/>
                  </a:cubicBezTo>
                  <a:cubicBezTo>
                    <a:pt x="779" y="2368"/>
                    <a:pt x="810" y="2368"/>
                    <a:pt x="810" y="2384"/>
                  </a:cubicBezTo>
                  <a:cubicBezTo>
                    <a:pt x="810" y="2399"/>
                    <a:pt x="817" y="2407"/>
                    <a:pt x="802" y="2414"/>
                  </a:cubicBezTo>
                  <a:cubicBezTo>
                    <a:pt x="795" y="2414"/>
                    <a:pt x="779" y="2422"/>
                    <a:pt x="772" y="2429"/>
                  </a:cubicBezTo>
                  <a:cubicBezTo>
                    <a:pt x="764" y="2437"/>
                    <a:pt x="764" y="2445"/>
                    <a:pt x="749" y="2452"/>
                  </a:cubicBezTo>
                  <a:cubicBezTo>
                    <a:pt x="733" y="2460"/>
                    <a:pt x="710" y="2475"/>
                    <a:pt x="695" y="2452"/>
                  </a:cubicBezTo>
                  <a:cubicBezTo>
                    <a:pt x="710" y="2414"/>
                    <a:pt x="710" y="2414"/>
                    <a:pt x="710" y="2414"/>
                  </a:cubicBezTo>
                  <a:close/>
                  <a:moveTo>
                    <a:pt x="191" y="4759"/>
                  </a:moveTo>
                  <a:lnTo>
                    <a:pt x="191" y="4759"/>
                  </a:lnTo>
                  <a:cubicBezTo>
                    <a:pt x="184" y="4721"/>
                    <a:pt x="153" y="4668"/>
                    <a:pt x="191" y="4645"/>
                  </a:cubicBezTo>
                  <a:cubicBezTo>
                    <a:pt x="245" y="4606"/>
                    <a:pt x="267" y="4522"/>
                    <a:pt x="313" y="4476"/>
                  </a:cubicBezTo>
                  <a:cubicBezTo>
                    <a:pt x="328" y="4461"/>
                    <a:pt x="336" y="4423"/>
                    <a:pt x="336" y="4393"/>
                  </a:cubicBezTo>
                  <a:cubicBezTo>
                    <a:pt x="336" y="4362"/>
                    <a:pt x="351" y="4362"/>
                    <a:pt x="390" y="4354"/>
                  </a:cubicBezTo>
                  <a:cubicBezTo>
                    <a:pt x="390" y="4400"/>
                    <a:pt x="336" y="4446"/>
                    <a:pt x="382" y="4484"/>
                  </a:cubicBezTo>
                  <a:cubicBezTo>
                    <a:pt x="481" y="4560"/>
                    <a:pt x="359" y="4583"/>
                    <a:pt x="328" y="4652"/>
                  </a:cubicBezTo>
                  <a:cubicBezTo>
                    <a:pt x="321" y="4683"/>
                    <a:pt x="290" y="4675"/>
                    <a:pt x="275" y="4698"/>
                  </a:cubicBezTo>
                  <a:cubicBezTo>
                    <a:pt x="267" y="4721"/>
                    <a:pt x="260" y="4744"/>
                    <a:pt x="237" y="4767"/>
                  </a:cubicBezTo>
                  <a:cubicBezTo>
                    <a:pt x="191" y="4759"/>
                    <a:pt x="191" y="4759"/>
                    <a:pt x="191" y="4759"/>
                  </a:cubicBezTo>
                  <a:close/>
                  <a:moveTo>
                    <a:pt x="61" y="5072"/>
                  </a:moveTo>
                  <a:lnTo>
                    <a:pt x="61" y="5072"/>
                  </a:lnTo>
                  <a:cubicBezTo>
                    <a:pt x="69" y="5057"/>
                    <a:pt x="69" y="5034"/>
                    <a:pt x="61" y="5011"/>
                  </a:cubicBezTo>
                  <a:cubicBezTo>
                    <a:pt x="61" y="5011"/>
                    <a:pt x="53" y="5019"/>
                    <a:pt x="46" y="5019"/>
                  </a:cubicBezTo>
                  <a:cubicBezTo>
                    <a:pt x="38" y="5019"/>
                    <a:pt x="38" y="5019"/>
                    <a:pt x="31" y="5026"/>
                  </a:cubicBezTo>
                  <a:cubicBezTo>
                    <a:pt x="15" y="5026"/>
                    <a:pt x="0" y="5034"/>
                    <a:pt x="0" y="5042"/>
                  </a:cubicBezTo>
                  <a:cubicBezTo>
                    <a:pt x="0" y="5049"/>
                    <a:pt x="0" y="5057"/>
                    <a:pt x="0" y="5065"/>
                  </a:cubicBezTo>
                  <a:cubicBezTo>
                    <a:pt x="0" y="5072"/>
                    <a:pt x="0" y="5072"/>
                    <a:pt x="8" y="5080"/>
                  </a:cubicBezTo>
                  <a:cubicBezTo>
                    <a:pt x="8" y="5087"/>
                    <a:pt x="8" y="5103"/>
                    <a:pt x="8" y="5110"/>
                  </a:cubicBezTo>
                  <a:cubicBezTo>
                    <a:pt x="15" y="5126"/>
                    <a:pt x="38" y="5110"/>
                    <a:pt x="53" y="5110"/>
                  </a:cubicBezTo>
                  <a:cubicBezTo>
                    <a:pt x="61" y="5072"/>
                    <a:pt x="61" y="5072"/>
                    <a:pt x="61" y="5072"/>
                  </a:cubicBezTo>
                  <a:close/>
                  <a:moveTo>
                    <a:pt x="611" y="4262"/>
                  </a:moveTo>
                  <a:lnTo>
                    <a:pt x="611" y="4262"/>
                  </a:lnTo>
                  <a:cubicBezTo>
                    <a:pt x="603" y="4262"/>
                    <a:pt x="596" y="4262"/>
                    <a:pt x="588" y="4262"/>
                  </a:cubicBezTo>
                  <a:cubicBezTo>
                    <a:pt x="581" y="4262"/>
                    <a:pt x="565" y="4262"/>
                    <a:pt x="558" y="4262"/>
                  </a:cubicBezTo>
                  <a:cubicBezTo>
                    <a:pt x="558" y="4270"/>
                    <a:pt x="558" y="4270"/>
                    <a:pt x="558" y="4285"/>
                  </a:cubicBezTo>
                  <a:cubicBezTo>
                    <a:pt x="558" y="4293"/>
                    <a:pt x="550" y="4293"/>
                    <a:pt x="558" y="4301"/>
                  </a:cubicBezTo>
                  <a:cubicBezTo>
                    <a:pt x="558" y="4316"/>
                    <a:pt x="565" y="4324"/>
                    <a:pt x="565" y="4339"/>
                  </a:cubicBezTo>
                  <a:cubicBezTo>
                    <a:pt x="565" y="4347"/>
                    <a:pt x="565" y="4377"/>
                    <a:pt x="581" y="4370"/>
                  </a:cubicBezTo>
                  <a:cubicBezTo>
                    <a:pt x="596" y="4370"/>
                    <a:pt x="596" y="4354"/>
                    <a:pt x="596" y="4347"/>
                  </a:cubicBezTo>
                  <a:cubicBezTo>
                    <a:pt x="603" y="4331"/>
                    <a:pt x="603" y="4316"/>
                    <a:pt x="611" y="4293"/>
                  </a:cubicBezTo>
                  <a:cubicBezTo>
                    <a:pt x="611" y="4262"/>
                    <a:pt x="611" y="4262"/>
                    <a:pt x="611" y="4262"/>
                  </a:cubicBezTo>
                  <a:close/>
                  <a:moveTo>
                    <a:pt x="833" y="2536"/>
                  </a:moveTo>
                  <a:lnTo>
                    <a:pt x="833" y="2536"/>
                  </a:lnTo>
                  <a:cubicBezTo>
                    <a:pt x="924" y="2582"/>
                    <a:pt x="1008" y="2529"/>
                    <a:pt x="947" y="2651"/>
                  </a:cubicBezTo>
                  <a:cubicBezTo>
                    <a:pt x="894" y="2742"/>
                    <a:pt x="924" y="2727"/>
                    <a:pt x="825" y="2758"/>
                  </a:cubicBezTo>
                  <a:cubicBezTo>
                    <a:pt x="833" y="2788"/>
                    <a:pt x="878" y="2788"/>
                    <a:pt x="871" y="2826"/>
                  </a:cubicBezTo>
                  <a:cubicBezTo>
                    <a:pt x="863" y="2857"/>
                    <a:pt x="856" y="2895"/>
                    <a:pt x="833" y="2926"/>
                  </a:cubicBezTo>
                  <a:cubicBezTo>
                    <a:pt x="810" y="2964"/>
                    <a:pt x="795" y="3094"/>
                    <a:pt x="787" y="3147"/>
                  </a:cubicBezTo>
                  <a:cubicBezTo>
                    <a:pt x="772" y="3216"/>
                    <a:pt x="710" y="3140"/>
                    <a:pt x="726" y="3209"/>
                  </a:cubicBezTo>
                  <a:cubicBezTo>
                    <a:pt x="733" y="3232"/>
                    <a:pt x="703" y="3254"/>
                    <a:pt x="710" y="3262"/>
                  </a:cubicBezTo>
                  <a:cubicBezTo>
                    <a:pt x="733" y="3315"/>
                    <a:pt x="779" y="3384"/>
                    <a:pt x="710" y="3430"/>
                  </a:cubicBezTo>
                  <a:cubicBezTo>
                    <a:pt x="695" y="3445"/>
                    <a:pt x="619" y="3430"/>
                    <a:pt x="634" y="3461"/>
                  </a:cubicBezTo>
                  <a:cubicBezTo>
                    <a:pt x="657" y="3491"/>
                    <a:pt x="703" y="3529"/>
                    <a:pt x="710" y="3568"/>
                  </a:cubicBezTo>
                  <a:cubicBezTo>
                    <a:pt x="687" y="3613"/>
                    <a:pt x="749" y="3636"/>
                    <a:pt x="741" y="3667"/>
                  </a:cubicBezTo>
                  <a:cubicBezTo>
                    <a:pt x="741" y="3690"/>
                    <a:pt x="680" y="3713"/>
                    <a:pt x="665" y="3743"/>
                  </a:cubicBezTo>
                  <a:cubicBezTo>
                    <a:pt x="649" y="3781"/>
                    <a:pt x="642" y="3820"/>
                    <a:pt x="619" y="3850"/>
                  </a:cubicBezTo>
                  <a:cubicBezTo>
                    <a:pt x="588" y="3896"/>
                    <a:pt x="581" y="3873"/>
                    <a:pt x="619" y="3911"/>
                  </a:cubicBezTo>
                  <a:cubicBezTo>
                    <a:pt x="657" y="3942"/>
                    <a:pt x="665" y="4049"/>
                    <a:pt x="642" y="4095"/>
                  </a:cubicBezTo>
                  <a:cubicBezTo>
                    <a:pt x="626" y="4110"/>
                    <a:pt x="695" y="4171"/>
                    <a:pt x="703" y="4194"/>
                  </a:cubicBezTo>
                  <a:cubicBezTo>
                    <a:pt x="726" y="4285"/>
                    <a:pt x="642" y="4217"/>
                    <a:pt x="611" y="4209"/>
                  </a:cubicBezTo>
                  <a:cubicBezTo>
                    <a:pt x="550" y="4194"/>
                    <a:pt x="443" y="4270"/>
                    <a:pt x="420" y="4163"/>
                  </a:cubicBezTo>
                  <a:cubicBezTo>
                    <a:pt x="405" y="4095"/>
                    <a:pt x="405" y="4010"/>
                    <a:pt x="382" y="3942"/>
                  </a:cubicBezTo>
                  <a:cubicBezTo>
                    <a:pt x="374" y="3919"/>
                    <a:pt x="367" y="3888"/>
                    <a:pt x="351" y="3873"/>
                  </a:cubicBezTo>
                  <a:cubicBezTo>
                    <a:pt x="344" y="3865"/>
                    <a:pt x="420" y="3629"/>
                    <a:pt x="428" y="3590"/>
                  </a:cubicBezTo>
                  <a:cubicBezTo>
                    <a:pt x="428" y="3552"/>
                    <a:pt x="413" y="3506"/>
                    <a:pt x="390" y="3476"/>
                  </a:cubicBezTo>
                  <a:cubicBezTo>
                    <a:pt x="336" y="3407"/>
                    <a:pt x="405" y="3438"/>
                    <a:pt x="428" y="3369"/>
                  </a:cubicBezTo>
                  <a:cubicBezTo>
                    <a:pt x="451" y="3346"/>
                    <a:pt x="458" y="3323"/>
                    <a:pt x="451" y="3300"/>
                  </a:cubicBezTo>
                  <a:cubicBezTo>
                    <a:pt x="420" y="3300"/>
                    <a:pt x="390" y="3193"/>
                    <a:pt x="413" y="3170"/>
                  </a:cubicBezTo>
                  <a:cubicBezTo>
                    <a:pt x="504" y="3094"/>
                    <a:pt x="451" y="2964"/>
                    <a:pt x="359" y="2911"/>
                  </a:cubicBezTo>
                  <a:cubicBezTo>
                    <a:pt x="336" y="2895"/>
                    <a:pt x="206" y="2804"/>
                    <a:pt x="214" y="2796"/>
                  </a:cubicBezTo>
                  <a:cubicBezTo>
                    <a:pt x="252" y="2750"/>
                    <a:pt x="260" y="2659"/>
                    <a:pt x="298" y="2597"/>
                  </a:cubicBezTo>
                  <a:cubicBezTo>
                    <a:pt x="344" y="2536"/>
                    <a:pt x="359" y="2590"/>
                    <a:pt x="413" y="2597"/>
                  </a:cubicBezTo>
                  <a:cubicBezTo>
                    <a:pt x="451" y="2605"/>
                    <a:pt x="474" y="2559"/>
                    <a:pt x="497" y="2536"/>
                  </a:cubicBezTo>
                  <a:cubicBezTo>
                    <a:pt x="542" y="2498"/>
                    <a:pt x="565" y="2613"/>
                    <a:pt x="611" y="2559"/>
                  </a:cubicBezTo>
                  <a:cubicBezTo>
                    <a:pt x="642" y="2536"/>
                    <a:pt x="726" y="2483"/>
                    <a:pt x="772" y="2521"/>
                  </a:cubicBezTo>
                  <a:cubicBezTo>
                    <a:pt x="833" y="2536"/>
                    <a:pt x="833" y="2536"/>
                    <a:pt x="833" y="2536"/>
                  </a:cubicBezTo>
                  <a:close/>
                  <a:moveTo>
                    <a:pt x="657" y="2300"/>
                  </a:moveTo>
                  <a:lnTo>
                    <a:pt x="657" y="2300"/>
                  </a:lnTo>
                  <a:cubicBezTo>
                    <a:pt x="649" y="2300"/>
                    <a:pt x="634" y="2277"/>
                    <a:pt x="634" y="2269"/>
                  </a:cubicBezTo>
                  <a:cubicBezTo>
                    <a:pt x="634" y="2246"/>
                    <a:pt x="642" y="2246"/>
                    <a:pt x="665" y="2238"/>
                  </a:cubicBezTo>
                  <a:cubicBezTo>
                    <a:pt x="672" y="2231"/>
                    <a:pt x="695" y="2223"/>
                    <a:pt x="703" y="2223"/>
                  </a:cubicBezTo>
                  <a:cubicBezTo>
                    <a:pt x="726" y="2231"/>
                    <a:pt x="733" y="2261"/>
                    <a:pt x="733" y="2277"/>
                  </a:cubicBezTo>
                  <a:cubicBezTo>
                    <a:pt x="733" y="2292"/>
                    <a:pt x="733" y="2292"/>
                    <a:pt x="718" y="2300"/>
                  </a:cubicBezTo>
                  <a:cubicBezTo>
                    <a:pt x="710" y="2300"/>
                    <a:pt x="687" y="2300"/>
                    <a:pt x="672" y="2300"/>
                  </a:cubicBezTo>
                  <a:cubicBezTo>
                    <a:pt x="657" y="2300"/>
                    <a:pt x="657" y="2300"/>
                    <a:pt x="657" y="2300"/>
                  </a:cubicBezTo>
                  <a:close/>
                  <a:moveTo>
                    <a:pt x="1031" y="1834"/>
                  </a:moveTo>
                  <a:lnTo>
                    <a:pt x="1031" y="1834"/>
                  </a:lnTo>
                  <a:cubicBezTo>
                    <a:pt x="1016" y="1841"/>
                    <a:pt x="993" y="1841"/>
                    <a:pt x="985" y="1864"/>
                  </a:cubicBezTo>
                  <a:cubicBezTo>
                    <a:pt x="978" y="1879"/>
                    <a:pt x="962" y="1887"/>
                    <a:pt x="947" y="1895"/>
                  </a:cubicBezTo>
                  <a:cubicBezTo>
                    <a:pt x="939" y="1902"/>
                    <a:pt x="924" y="1887"/>
                    <a:pt x="924" y="1910"/>
                  </a:cubicBezTo>
                  <a:cubicBezTo>
                    <a:pt x="917" y="1917"/>
                    <a:pt x="909" y="1979"/>
                    <a:pt x="932" y="1956"/>
                  </a:cubicBezTo>
                  <a:cubicBezTo>
                    <a:pt x="939" y="1940"/>
                    <a:pt x="955" y="1917"/>
                    <a:pt x="978" y="1917"/>
                  </a:cubicBezTo>
                  <a:cubicBezTo>
                    <a:pt x="993" y="1917"/>
                    <a:pt x="993" y="1917"/>
                    <a:pt x="1008" y="1933"/>
                  </a:cubicBezTo>
                  <a:cubicBezTo>
                    <a:pt x="1024" y="1956"/>
                    <a:pt x="1047" y="1940"/>
                    <a:pt x="1047" y="1917"/>
                  </a:cubicBezTo>
                  <a:cubicBezTo>
                    <a:pt x="1054" y="1895"/>
                    <a:pt x="1054" y="1879"/>
                    <a:pt x="1054" y="1849"/>
                  </a:cubicBezTo>
                  <a:cubicBezTo>
                    <a:pt x="1031" y="1834"/>
                    <a:pt x="1031" y="1834"/>
                    <a:pt x="1031" y="1834"/>
                  </a:cubicBezTo>
                  <a:close/>
                  <a:moveTo>
                    <a:pt x="2047" y="1543"/>
                  </a:moveTo>
                  <a:lnTo>
                    <a:pt x="2047" y="1543"/>
                  </a:lnTo>
                  <a:cubicBezTo>
                    <a:pt x="2047" y="1505"/>
                    <a:pt x="2047" y="1505"/>
                    <a:pt x="2047" y="1505"/>
                  </a:cubicBezTo>
                  <a:cubicBezTo>
                    <a:pt x="2070" y="1467"/>
                    <a:pt x="2024" y="1253"/>
                    <a:pt x="1986" y="1230"/>
                  </a:cubicBezTo>
                  <a:cubicBezTo>
                    <a:pt x="1978" y="1223"/>
                    <a:pt x="2032" y="1184"/>
                    <a:pt x="2039" y="1177"/>
                  </a:cubicBezTo>
                  <a:cubicBezTo>
                    <a:pt x="2062" y="1146"/>
                    <a:pt x="2039" y="1062"/>
                    <a:pt x="2032" y="1032"/>
                  </a:cubicBezTo>
                  <a:cubicBezTo>
                    <a:pt x="2017" y="963"/>
                    <a:pt x="2123" y="1100"/>
                    <a:pt x="2123" y="1009"/>
                  </a:cubicBezTo>
                  <a:cubicBezTo>
                    <a:pt x="2123" y="971"/>
                    <a:pt x="2139" y="986"/>
                    <a:pt x="2169" y="986"/>
                  </a:cubicBezTo>
                  <a:lnTo>
                    <a:pt x="2169" y="986"/>
                  </a:lnTo>
                  <a:cubicBezTo>
                    <a:pt x="2208" y="1138"/>
                    <a:pt x="2345" y="993"/>
                    <a:pt x="2368" y="909"/>
                  </a:cubicBezTo>
                  <a:cubicBezTo>
                    <a:pt x="2375" y="886"/>
                    <a:pt x="2406" y="825"/>
                    <a:pt x="2406" y="810"/>
                  </a:cubicBezTo>
                  <a:cubicBezTo>
                    <a:pt x="2406" y="802"/>
                    <a:pt x="2375" y="818"/>
                    <a:pt x="2368" y="810"/>
                  </a:cubicBezTo>
                  <a:cubicBezTo>
                    <a:pt x="2353" y="841"/>
                    <a:pt x="2307" y="841"/>
                    <a:pt x="2292" y="879"/>
                  </a:cubicBezTo>
                  <a:cubicBezTo>
                    <a:pt x="2276" y="917"/>
                    <a:pt x="2246" y="948"/>
                    <a:pt x="2208" y="955"/>
                  </a:cubicBezTo>
                  <a:cubicBezTo>
                    <a:pt x="2116" y="993"/>
                    <a:pt x="2085" y="909"/>
                    <a:pt x="2108" y="841"/>
                  </a:cubicBezTo>
                  <a:cubicBezTo>
                    <a:pt x="2108" y="779"/>
                    <a:pt x="2162" y="825"/>
                    <a:pt x="2169" y="779"/>
                  </a:cubicBezTo>
                  <a:cubicBezTo>
                    <a:pt x="2185" y="734"/>
                    <a:pt x="2177" y="734"/>
                    <a:pt x="2231" y="718"/>
                  </a:cubicBezTo>
                  <a:cubicBezTo>
                    <a:pt x="2253" y="718"/>
                    <a:pt x="2299" y="581"/>
                    <a:pt x="2353" y="566"/>
                  </a:cubicBezTo>
                  <a:cubicBezTo>
                    <a:pt x="2353" y="558"/>
                    <a:pt x="2353" y="558"/>
                    <a:pt x="2353" y="558"/>
                  </a:cubicBezTo>
                  <a:cubicBezTo>
                    <a:pt x="2185" y="520"/>
                    <a:pt x="2360" y="367"/>
                    <a:pt x="2337" y="291"/>
                  </a:cubicBezTo>
                  <a:cubicBezTo>
                    <a:pt x="2314" y="245"/>
                    <a:pt x="2337" y="252"/>
                    <a:pt x="2337" y="207"/>
                  </a:cubicBezTo>
                  <a:cubicBezTo>
                    <a:pt x="2330" y="176"/>
                    <a:pt x="2261" y="130"/>
                    <a:pt x="2246" y="92"/>
                  </a:cubicBezTo>
                  <a:cubicBezTo>
                    <a:pt x="2200" y="0"/>
                    <a:pt x="2192" y="92"/>
                    <a:pt x="2162" y="130"/>
                  </a:cubicBezTo>
                  <a:cubicBezTo>
                    <a:pt x="2100" y="207"/>
                    <a:pt x="1978" y="237"/>
                    <a:pt x="1910" y="306"/>
                  </a:cubicBezTo>
                  <a:cubicBezTo>
                    <a:pt x="1871" y="344"/>
                    <a:pt x="1803" y="459"/>
                    <a:pt x="1764" y="482"/>
                  </a:cubicBezTo>
                  <a:cubicBezTo>
                    <a:pt x="1742" y="512"/>
                    <a:pt x="1665" y="573"/>
                    <a:pt x="1619" y="566"/>
                  </a:cubicBezTo>
                  <a:cubicBezTo>
                    <a:pt x="1543" y="566"/>
                    <a:pt x="1566" y="573"/>
                    <a:pt x="1497" y="611"/>
                  </a:cubicBezTo>
                  <a:cubicBezTo>
                    <a:pt x="1398" y="665"/>
                    <a:pt x="1299" y="680"/>
                    <a:pt x="1345" y="818"/>
                  </a:cubicBezTo>
                  <a:cubicBezTo>
                    <a:pt x="1360" y="848"/>
                    <a:pt x="1444" y="955"/>
                    <a:pt x="1444" y="963"/>
                  </a:cubicBezTo>
                  <a:cubicBezTo>
                    <a:pt x="1428" y="963"/>
                    <a:pt x="1406" y="963"/>
                    <a:pt x="1390" y="963"/>
                  </a:cubicBezTo>
                  <a:cubicBezTo>
                    <a:pt x="1390" y="963"/>
                    <a:pt x="1390" y="963"/>
                    <a:pt x="1383" y="963"/>
                  </a:cubicBezTo>
                  <a:cubicBezTo>
                    <a:pt x="1383" y="940"/>
                    <a:pt x="1329" y="886"/>
                    <a:pt x="1314" y="871"/>
                  </a:cubicBezTo>
                  <a:cubicBezTo>
                    <a:pt x="1299" y="856"/>
                    <a:pt x="1245" y="764"/>
                    <a:pt x="1230" y="779"/>
                  </a:cubicBezTo>
                  <a:cubicBezTo>
                    <a:pt x="1222" y="787"/>
                    <a:pt x="1207" y="833"/>
                    <a:pt x="1214" y="848"/>
                  </a:cubicBezTo>
                  <a:cubicBezTo>
                    <a:pt x="1237" y="879"/>
                    <a:pt x="1260" y="925"/>
                    <a:pt x="1260" y="963"/>
                  </a:cubicBezTo>
                  <a:cubicBezTo>
                    <a:pt x="1237" y="963"/>
                    <a:pt x="1199" y="986"/>
                    <a:pt x="1192" y="986"/>
                  </a:cubicBezTo>
                  <a:cubicBezTo>
                    <a:pt x="1176" y="940"/>
                    <a:pt x="1153" y="902"/>
                    <a:pt x="1100" y="909"/>
                  </a:cubicBezTo>
                  <a:cubicBezTo>
                    <a:pt x="1024" y="925"/>
                    <a:pt x="1008" y="833"/>
                    <a:pt x="978" y="909"/>
                  </a:cubicBezTo>
                  <a:cubicBezTo>
                    <a:pt x="970" y="932"/>
                    <a:pt x="939" y="971"/>
                    <a:pt x="955" y="1001"/>
                  </a:cubicBezTo>
                  <a:cubicBezTo>
                    <a:pt x="993" y="1070"/>
                    <a:pt x="909" y="1024"/>
                    <a:pt x="894" y="1047"/>
                  </a:cubicBezTo>
                  <a:cubicBezTo>
                    <a:pt x="886" y="1070"/>
                    <a:pt x="894" y="1116"/>
                    <a:pt x="886" y="1138"/>
                  </a:cubicBezTo>
                  <a:cubicBezTo>
                    <a:pt x="878" y="1161"/>
                    <a:pt x="848" y="1192"/>
                    <a:pt x="848" y="1215"/>
                  </a:cubicBezTo>
                  <a:cubicBezTo>
                    <a:pt x="848" y="1246"/>
                    <a:pt x="886" y="1268"/>
                    <a:pt x="863" y="1307"/>
                  </a:cubicBezTo>
                  <a:cubicBezTo>
                    <a:pt x="833" y="1375"/>
                    <a:pt x="924" y="1398"/>
                    <a:pt x="939" y="1429"/>
                  </a:cubicBezTo>
                  <a:cubicBezTo>
                    <a:pt x="939" y="1429"/>
                    <a:pt x="978" y="1513"/>
                    <a:pt x="978" y="1536"/>
                  </a:cubicBezTo>
                  <a:cubicBezTo>
                    <a:pt x="978" y="1566"/>
                    <a:pt x="917" y="1528"/>
                    <a:pt x="901" y="1528"/>
                  </a:cubicBezTo>
                  <a:cubicBezTo>
                    <a:pt x="817" y="1490"/>
                    <a:pt x="733" y="1528"/>
                    <a:pt x="840" y="1574"/>
                  </a:cubicBezTo>
                  <a:cubicBezTo>
                    <a:pt x="901" y="1597"/>
                    <a:pt x="886" y="1589"/>
                    <a:pt x="917" y="1643"/>
                  </a:cubicBezTo>
                  <a:cubicBezTo>
                    <a:pt x="947" y="1711"/>
                    <a:pt x="1008" y="1734"/>
                    <a:pt x="1077" y="1750"/>
                  </a:cubicBezTo>
                  <a:cubicBezTo>
                    <a:pt x="1138" y="1757"/>
                    <a:pt x="1283" y="1765"/>
                    <a:pt x="1283" y="1849"/>
                  </a:cubicBezTo>
                  <a:cubicBezTo>
                    <a:pt x="1276" y="1917"/>
                    <a:pt x="1146" y="1788"/>
                    <a:pt x="1115" y="1948"/>
                  </a:cubicBezTo>
                  <a:cubicBezTo>
                    <a:pt x="1108" y="1986"/>
                    <a:pt x="1054" y="2025"/>
                    <a:pt x="1031" y="2055"/>
                  </a:cubicBezTo>
                  <a:cubicBezTo>
                    <a:pt x="993" y="2109"/>
                    <a:pt x="939" y="2147"/>
                    <a:pt x="886" y="2093"/>
                  </a:cubicBezTo>
                  <a:cubicBezTo>
                    <a:pt x="825" y="2032"/>
                    <a:pt x="863" y="2131"/>
                    <a:pt x="894" y="2170"/>
                  </a:cubicBezTo>
                  <a:cubicBezTo>
                    <a:pt x="1031" y="2330"/>
                    <a:pt x="1031" y="2330"/>
                    <a:pt x="1031" y="2330"/>
                  </a:cubicBezTo>
                  <a:cubicBezTo>
                    <a:pt x="1047" y="2345"/>
                    <a:pt x="1077" y="2376"/>
                    <a:pt x="1085" y="2391"/>
                  </a:cubicBezTo>
                  <a:cubicBezTo>
                    <a:pt x="1085" y="2391"/>
                    <a:pt x="1085" y="2399"/>
                    <a:pt x="1092" y="2399"/>
                  </a:cubicBezTo>
                  <a:cubicBezTo>
                    <a:pt x="1161" y="2399"/>
                    <a:pt x="1253" y="2185"/>
                    <a:pt x="1299" y="2147"/>
                  </a:cubicBezTo>
                  <a:cubicBezTo>
                    <a:pt x="1322" y="2131"/>
                    <a:pt x="1345" y="2170"/>
                    <a:pt x="1360" y="2162"/>
                  </a:cubicBezTo>
                  <a:cubicBezTo>
                    <a:pt x="1367" y="2147"/>
                    <a:pt x="1375" y="2131"/>
                    <a:pt x="1398" y="2116"/>
                  </a:cubicBezTo>
                  <a:cubicBezTo>
                    <a:pt x="1421" y="2101"/>
                    <a:pt x="1482" y="2124"/>
                    <a:pt x="1444" y="2078"/>
                  </a:cubicBezTo>
                  <a:cubicBezTo>
                    <a:pt x="1428" y="2063"/>
                    <a:pt x="1398" y="2002"/>
                    <a:pt x="1398" y="1979"/>
                  </a:cubicBezTo>
                  <a:cubicBezTo>
                    <a:pt x="1337" y="1971"/>
                    <a:pt x="1390" y="1925"/>
                    <a:pt x="1398" y="1902"/>
                  </a:cubicBezTo>
                  <a:cubicBezTo>
                    <a:pt x="1436" y="1902"/>
                    <a:pt x="1482" y="1940"/>
                    <a:pt x="1520" y="1940"/>
                  </a:cubicBezTo>
                  <a:cubicBezTo>
                    <a:pt x="1528" y="1971"/>
                    <a:pt x="1512" y="2002"/>
                    <a:pt x="1551" y="2017"/>
                  </a:cubicBezTo>
                  <a:cubicBezTo>
                    <a:pt x="1635" y="2055"/>
                    <a:pt x="1596" y="1956"/>
                    <a:pt x="1574" y="1902"/>
                  </a:cubicBezTo>
                  <a:cubicBezTo>
                    <a:pt x="1535" y="1795"/>
                    <a:pt x="1635" y="1887"/>
                    <a:pt x="1658" y="1811"/>
                  </a:cubicBezTo>
                  <a:lnTo>
                    <a:pt x="1658" y="1811"/>
                  </a:lnTo>
                  <a:cubicBezTo>
                    <a:pt x="1665" y="1818"/>
                    <a:pt x="1688" y="1834"/>
                    <a:pt x="1688" y="1849"/>
                  </a:cubicBezTo>
                  <a:cubicBezTo>
                    <a:pt x="1742" y="1849"/>
                    <a:pt x="1772" y="1895"/>
                    <a:pt x="1795" y="1811"/>
                  </a:cubicBezTo>
                  <a:cubicBezTo>
                    <a:pt x="1933" y="1788"/>
                    <a:pt x="1887" y="1696"/>
                    <a:pt x="1902" y="1612"/>
                  </a:cubicBezTo>
                  <a:cubicBezTo>
                    <a:pt x="1994" y="1589"/>
                    <a:pt x="1956" y="1658"/>
                    <a:pt x="2047" y="1543"/>
                  </a:cubicBezTo>
                  <a:close/>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226" name="Freeform 196"/>
            <p:cNvSpPr>
              <a:spLocks noChangeArrowheads="1"/>
            </p:cNvSpPr>
            <p:nvPr/>
          </p:nvSpPr>
          <p:spPr bwMode="auto">
            <a:xfrm>
              <a:off x="6024171" y="1084264"/>
              <a:ext cx="593686" cy="727075"/>
            </a:xfrm>
            <a:custGeom>
              <a:avLst/>
              <a:gdLst>
                <a:gd name="T0" fmla="*/ 207 w 1650"/>
                <a:gd name="T1" fmla="*/ 1482 h 2018"/>
                <a:gd name="T2" fmla="*/ 84 w 1650"/>
                <a:gd name="T3" fmla="*/ 1612 h 2018"/>
                <a:gd name="T4" fmla="*/ 321 w 1650"/>
                <a:gd name="T5" fmla="*/ 1887 h 2018"/>
                <a:gd name="T6" fmla="*/ 358 w 1650"/>
                <a:gd name="T7" fmla="*/ 1627 h 2018"/>
                <a:gd name="T8" fmla="*/ 442 w 1650"/>
                <a:gd name="T9" fmla="*/ 1857 h 2018"/>
                <a:gd name="T10" fmla="*/ 344 w 1650"/>
                <a:gd name="T11" fmla="*/ 1818 h 2018"/>
                <a:gd name="T12" fmla="*/ 534 w 1650"/>
                <a:gd name="T13" fmla="*/ 1666 h 2018"/>
                <a:gd name="T14" fmla="*/ 473 w 1650"/>
                <a:gd name="T15" fmla="*/ 1765 h 2018"/>
                <a:gd name="T16" fmla="*/ 534 w 1650"/>
                <a:gd name="T17" fmla="*/ 1734 h 2018"/>
                <a:gd name="T18" fmla="*/ 534 w 1650"/>
                <a:gd name="T19" fmla="*/ 1666 h 2018"/>
                <a:gd name="T20" fmla="*/ 763 w 1650"/>
                <a:gd name="T21" fmla="*/ 1742 h 2018"/>
                <a:gd name="T22" fmla="*/ 702 w 1650"/>
                <a:gd name="T23" fmla="*/ 1887 h 2018"/>
                <a:gd name="T24" fmla="*/ 809 w 1650"/>
                <a:gd name="T25" fmla="*/ 1941 h 2018"/>
                <a:gd name="T26" fmla="*/ 855 w 1650"/>
                <a:gd name="T27" fmla="*/ 1711 h 2018"/>
                <a:gd name="T28" fmla="*/ 801 w 1650"/>
                <a:gd name="T29" fmla="*/ 1612 h 2018"/>
                <a:gd name="T30" fmla="*/ 824 w 1650"/>
                <a:gd name="T31" fmla="*/ 1666 h 2018"/>
                <a:gd name="T32" fmla="*/ 855 w 1650"/>
                <a:gd name="T33" fmla="*/ 1589 h 2018"/>
                <a:gd name="T34" fmla="*/ 595 w 1650"/>
                <a:gd name="T35" fmla="*/ 1085 h 2018"/>
                <a:gd name="T36" fmla="*/ 824 w 1650"/>
                <a:gd name="T37" fmla="*/ 1291 h 2018"/>
                <a:gd name="T38" fmla="*/ 984 w 1650"/>
                <a:gd name="T39" fmla="*/ 1429 h 2018"/>
                <a:gd name="T40" fmla="*/ 641 w 1650"/>
                <a:gd name="T41" fmla="*/ 1406 h 2018"/>
                <a:gd name="T42" fmla="*/ 329 w 1650"/>
                <a:gd name="T43" fmla="*/ 1253 h 2018"/>
                <a:gd name="T44" fmla="*/ 229 w 1650"/>
                <a:gd name="T45" fmla="*/ 1146 h 2018"/>
                <a:gd name="T46" fmla="*/ 130 w 1650"/>
                <a:gd name="T47" fmla="*/ 1116 h 2018"/>
                <a:gd name="T48" fmla="*/ 321 w 1650"/>
                <a:gd name="T49" fmla="*/ 749 h 2018"/>
                <a:gd name="T50" fmla="*/ 618 w 1650"/>
                <a:gd name="T51" fmla="*/ 894 h 2018"/>
                <a:gd name="T52" fmla="*/ 1000 w 1650"/>
                <a:gd name="T53" fmla="*/ 1368 h 2018"/>
                <a:gd name="T54" fmla="*/ 1137 w 1650"/>
                <a:gd name="T55" fmla="*/ 1444 h 2018"/>
                <a:gd name="T56" fmla="*/ 1137 w 1650"/>
                <a:gd name="T57" fmla="*/ 1299 h 2018"/>
                <a:gd name="T58" fmla="*/ 954 w 1650"/>
                <a:gd name="T59" fmla="*/ 978 h 2018"/>
                <a:gd name="T60" fmla="*/ 817 w 1650"/>
                <a:gd name="T61" fmla="*/ 1032 h 2018"/>
                <a:gd name="T62" fmla="*/ 977 w 1650"/>
                <a:gd name="T63" fmla="*/ 1116 h 2018"/>
                <a:gd name="T64" fmla="*/ 992 w 1650"/>
                <a:gd name="T65" fmla="*/ 940 h 2018"/>
                <a:gd name="T66" fmla="*/ 1328 w 1650"/>
                <a:gd name="T67" fmla="*/ 787 h 2018"/>
                <a:gd name="T68" fmla="*/ 1259 w 1650"/>
                <a:gd name="T69" fmla="*/ 818 h 2018"/>
                <a:gd name="T70" fmla="*/ 1275 w 1650"/>
                <a:gd name="T71" fmla="*/ 894 h 2018"/>
                <a:gd name="T72" fmla="*/ 1389 w 1650"/>
                <a:gd name="T73" fmla="*/ 863 h 2018"/>
                <a:gd name="T74" fmla="*/ 610 w 1650"/>
                <a:gd name="T75" fmla="*/ 642 h 2018"/>
                <a:gd name="T76" fmla="*/ 580 w 1650"/>
                <a:gd name="T77" fmla="*/ 795 h 2018"/>
                <a:gd name="T78" fmla="*/ 740 w 1650"/>
                <a:gd name="T79" fmla="*/ 634 h 2018"/>
                <a:gd name="T80" fmla="*/ 824 w 1650"/>
                <a:gd name="T81" fmla="*/ 711 h 2018"/>
                <a:gd name="T82" fmla="*/ 786 w 1650"/>
                <a:gd name="T83" fmla="*/ 749 h 2018"/>
                <a:gd name="T84" fmla="*/ 832 w 1650"/>
                <a:gd name="T85" fmla="*/ 741 h 2018"/>
                <a:gd name="T86" fmla="*/ 1084 w 1650"/>
                <a:gd name="T87" fmla="*/ 505 h 2018"/>
                <a:gd name="T88" fmla="*/ 969 w 1650"/>
                <a:gd name="T89" fmla="*/ 619 h 2018"/>
                <a:gd name="T90" fmla="*/ 1069 w 1650"/>
                <a:gd name="T91" fmla="*/ 764 h 2018"/>
                <a:gd name="T92" fmla="*/ 809 w 1650"/>
                <a:gd name="T93" fmla="*/ 275 h 2018"/>
                <a:gd name="T94" fmla="*/ 679 w 1650"/>
                <a:gd name="T95" fmla="*/ 191 h 2018"/>
                <a:gd name="T96" fmla="*/ 717 w 1650"/>
                <a:gd name="T97" fmla="*/ 375 h 2018"/>
                <a:gd name="T98" fmla="*/ 900 w 1650"/>
                <a:gd name="T99" fmla="*/ 367 h 2018"/>
                <a:gd name="T100" fmla="*/ 878 w 1650"/>
                <a:gd name="T101" fmla="*/ 153 h 2018"/>
                <a:gd name="T102" fmla="*/ 839 w 1650"/>
                <a:gd name="T103" fmla="*/ 77 h 2018"/>
                <a:gd name="T104" fmla="*/ 878 w 1650"/>
                <a:gd name="T105" fmla="*/ 153 h 2018"/>
                <a:gd name="T106" fmla="*/ 1397 w 1650"/>
                <a:gd name="T107" fmla="*/ 283 h 2018"/>
                <a:gd name="T108" fmla="*/ 1214 w 1650"/>
                <a:gd name="T109" fmla="*/ 482 h 2018"/>
                <a:gd name="T110" fmla="*/ 1344 w 1650"/>
                <a:gd name="T111" fmla="*/ 466 h 2018"/>
                <a:gd name="T112" fmla="*/ 1588 w 1650"/>
                <a:gd name="T113" fmla="*/ 291 h 2018"/>
                <a:gd name="T114" fmla="*/ 1565 w 1650"/>
                <a:gd name="T115" fmla="*/ 62 h 2018"/>
                <a:gd name="T116" fmla="*/ 1634 w 1650"/>
                <a:gd name="T117" fmla="*/ 23 h 2018"/>
                <a:gd name="T118" fmla="*/ 1557 w 1650"/>
                <a:gd name="T119" fmla="*/ 77 h 20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50" h="2018">
                  <a:moveTo>
                    <a:pt x="358" y="1627"/>
                  </a:moveTo>
                  <a:lnTo>
                    <a:pt x="358" y="1627"/>
                  </a:lnTo>
                  <a:cubicBezTo>
                    <a:pt x="306" y="1597"/>
                    <a:pt x="344" y="1521"/>
                    <a:pt x="268" y="1498"/>
                  </a:cubicBezTo>
                  <a:cubicBezTo>
                    <a:pt x="252" y="1498"/>
                    <a:pt x="214" y="1498"/>
                    <a:pt x="207" y="1482"/>
                  </a:cubicBezTo>
                  <a:cubicBezTo>
                    <a:pt x="176" y="1467"/>
                    <a:pt x="168" y="1398"/>
                    <a:pt x="130" y="1413"/>
                  </a:cubicBezTo>
                  <a:cubicBezTo>
                    <a:pt x="99" y="1429"/>
                    <a:pt x="46" y="1444"/>
                    <a:pt x="31" y="1467"/>
                  </a:cubicBezTo>
                  <a:cubicBezTo>
                    <a:pt x="15" y="1490"/>
                    <a:pt x="0" y="1543"/>
                    <a:pt x="0" y="1574"/>
                  </a:cubicBezTo>
                  <a:cubicBezTo>
                    <a:pt x="0" y="1597"/>
                    <a:pt x="61" y="1589"/>
                    <a:pt x="84" y="1612"/>
                  </a:cubicBezTo>
                  <a:cubicBezTo>
                    <a:pt x="92" y="1627"/>
                    <a:pt x="92" y="1673"/>
                    <a:pt x="99" y="1696"/>
                  </a:cubicBezTo>
                  <a:cubicBezTo>
                    <a:pt x="107" y="1734"/>
                    <a:pt x="168" y="1765"/>
                    <a:pt x="191" y="1803"/>
                  </a:cubicBezTo>
                  <a:cubicBezTo>
                    <a:pt x="207" y="1826"/>
                    <a:pt x="214" y="1872"/>
                    <a:pt x="245" y="1872"/>
                  </a:cubicBezTo>
                  <a:cubicBezTo>
                    <a:pt x="260" y="1864"/>
                    <a:pt x="313" y="1895"/>
                    <a:pt x="321" y="1887"/>
                  </a:cubicBezTo>
                  <a:cubicBezTo>
                    <a:pt x="321" y="1857"/>
                    <a:pt x="290" y="1849"/>
                    <a:pt x="313" y="1811"/>
                  </a:cubicBezTo>
                  <a:cubicBezTo>
                    <a:pt x="329" y="1795"/>
                    <a:pt x="366" y="1788"/>
                    <a:pt x="381" y="1765"/>
                  </a:cubicBezTo>
                  <a:cubicBezTo>
                    <a:pt x="389" y="1734"/>
                    <a:pt x="366" y="1696"/>
                    <a:pt x="366" y="1666"/>
                  </a:cubicBezTo>
                  <a:cubicBezTo>
                    <a:pt x="358" y="1627"/>
                    <a:pt x="358" y="1627"/>
                    <a:pt x="358" y="1627"/>
                  </a:cubicBezTo>
                  <a:close/>
                  <a:moveTo>
                    <a:pt x="458" y="1795"/>
                  </a:moveTo>
                  <a:lnTo>
                    <a:pt x="458" y="1795"/>
                  </a:lnTo>
                  <a:cubicBezTo>
                    <a:pt x="465" y="1818"/>
                    <a:pt x="465" y="1818"/>
                    <a:pt x="465" y="1818"/>
                  </a:cubicBezTo>
                  <a:cubicBezTo>
                    <a:pt x="465" y="1834"/>
                    <a:pt x="458" y="1849"/>
                    <a:pt x="442" y="1857"/>
                  </a:cubicBezTo>
                  <a:cubicBezTo>
                    <a:pt x="427" y="1864"/>
                    <a:pt x="404" y="1857"/>
                    <a:pt x="396" y="1864"/>
                  </a:cubicBezTo>
                  <a:cubicBezTo>
                    <a:pt x="381" y="1872"/>
                    <a:pt x="373" y="1887"/>
                    <a:pt x="366" y="1872"/>
                  </a:cubicBezTo>
                  <a:cubicBezTo>
                    <a:pt x="358" y="1872"/>
                    <a:pt x="336" y="1849"/>
                    <a:pt x="336" y="1841"/>
                  </a:cubicBezTo>
                  <a:cubicBezTo>
                    <a:pt x="336" y="1834"/>
                    <a:pt x="344" y="1818"/>
                    <a:pt x="344" y="1818"/>
                  </a:cubicBezTo>
                  <a:cubicBezTo>
                    <a:pt x="358" y="1803"/>
                    <a:pt x="381" y="1811"/>
                    <a:pt x="404" y="1811"/>
                  </a:cubicBezTo>
                  <a:cubicBezTo>
                    <a:pt x="419" y="1811"/>
                    <a:pt x="427" y="1803"/>
                    <a:pt x="442" y="1803"/>
                  </a:cubicBezTo>
                  <a:cubicBezTo>
                    <a:pt x="450" y="1803"/>
                    <a:pt x="450" y="1803"/>
                    <a:pt x="458" y="1795"/>
                  </a:cubicBezTo>
                  <a:close/>
                  <a:moveTo>
                    <a:pt x="534" y="1666"/>
                  </a:moveTo>
                  <a:lnTo>
                    <a:pt x="534" y="1666"/>
                  </a:lnTo>
                  <a:cubicBezTo>
                    <a:pt x="519" y="1666"/>
                    <a:pt x="511" y="1673"/>
                    <a:pt x="503" y="1673"/>
                  </a:cubicBezTo>
                  <a:cubicBezTo>
                    <a:pt x="480" y="1681"/>
                    <a:pt x="465" y="1696"/>
                    <a:pt x="458" y="1719"/>
                  </a:cubicBezTo>
                  <a:cubicBezTo>
                    <a:pt x="450" y="1734"/>
                    <a:pt x="465" y="1750"/>
                    <a:pt x="473" y="1765"/>
                  </a:cubicBezTo>
                  <a:cubicBezTo>
                    <a:pt x="480" y="1773"/>
                    <a:pt x="503" y="1765"/>
                    <a:pt x="511" y="1773"/>
                  </a:cubicBezTo>
                  <a:cubicBezTo>
                    <a:pt x="519" y="1773"/>
                    <a:pt x="534" y="1773"/>
                    <a:pt x="542" y="1765"/>
                  </a:cubicBezTo>
                  <a:cubicBezTo>
                    <a:pt x="549" y="1765"/>
                    <a:pt x="549" y="1757"/>
                    <a:pt x="549" y="1750"/>
                  </a:cubicBezTo>
                  <a:cubicBezTo>
                    <a:pt x="557" y="1742"/>
                    <a:pt x="542" y="1734"/>
                    <a:pt x="534" y="1734"/>
                  </a:cubicBezTo>
                  <a:cubicBezTo>
                    <a:pt x="526" y="1734"/>
                    <a:pt x="519" y="1719"/>
                    <a:pt x="511" y="1719"/>
                  </a:cubicBezTo>
                  <a:cubicBezTo>
                    <a:pt x="511" y="1711"/>
                    <a:pt x="503" y="1711"/>
                    <a:pt x="511" y="1704"/>
                  </a:cubicBezTo>
                  <a:cubicBezTo>
                    <a:pt x="519" y="1696"/>
                    <a:pt x="526" y="1688"/>
                    <a:pt x="534" y="1681"/>
                  </a:cubicBezTo>
                  <a:cubicBezTo>
                    <a:pt x="534" y="1666"/>
                    <a:pt x="534" y="1666"/>
                    <a:pt x="534" y="1666"/>
                  </a:cubicBezTo>
                  <a:close/>
                  <a:moveTo>
                    <a:pt x="855" y="1711"/>
                  </a:moveTo>
                  <a:lnTo>
                    <a:pt x="855" y="1711"/>
                  </a:lnTo>
                  <a:cubicBezTo>
                    <a:pt x="839" y="1719"/>
                    <a:pt x="839" y="1704"/>
                    <a:pt x="824" y="1704"/>
                  </a:cubicBezTo>
                  <a:cubicBezTo>
                    <a:pt x="801" y="1711"/>
                    <a:pt x="794" y="1742"/>
                    <a:pt x="763" y="1742"/>
                  </a:cubicBezTo>
                  <a:cubicBezTo>
                    <a:pt x="755" y="1742"/>
                    <a:pt x="740" y="1727"/>
                    <a:pt x="732" y="1719"/>
                  </a:cubicBezTo>
                  <a:cubicBezTo>
                    <a:pt x="725" y="1719"/>
                    <a:pt x="679" y="1727"/>
                    <a:pt x="664" y="1727"/>
                  </a:cubicBezTo>
                  <a:cubicBezTo>
                    <a:pt x="648" y="1727"/>
                    <a:pt x="694" y="1765"/>
                    <a:pt x="694" y="1780"/>
                  </a:cubicBezTo>
                  <a:cubicBezTo>
                    <a:pt x="618" y="1803"/>
                    <a:pt x="702" y="1834"/>
                    <a:pt x="702" y="1887"/>
                  </a:cubicBezTo>
                  <a:cubicBezTo>
                    <a:pt x="702" y="1902"/>
                    <a:pt x="694" y="1910"/>
                    <a:pt x="702" y="1933"/>
                  </a:cubicBezTo>
                  <a:cubicBezTo>
                    <a:pt x="702" y="1948"/>
                    <a:pt x="717" y="1956"/>
                    <a:pt x="732" y="1963"/>
                  </a:cubicBezTo>
                  <a:cubicBezTo>
                    <a:pt x="755" y="1986"/>
                    <a:pt x="740" y="2017"/>
                    <a:pt x="786" y="2009"/>
                  </a:cubicBezTo>
                  <a:cubicBezTo>
                    <a:pt x="817" y="2009"/>
                    <a:pt x="809" y="1956"/>
                    <a:pt x="809" y="1941"/>
                  </a:cubicBezTo>
                  <a:cubicBezTo>
                    <a:pt x="809" y="1910"/>
                    <a:pt x="801" y="1902"/>
                    <a:pt x="794" y="1880"/>
                  </a:cubicBezTo>
                  <a:cubicBezTo>
                    <a:pt x="786" y="1857"/>
                    <a:pt x="809" y="1834"/>
                    <a:pt x="824" y="1811"/>
                  </a:cubicBezTo>
                  <a:cubicBezTo>
                    <a:pt x="839" y="1795"/>
                    <a:pt x="847" y="1773"/>
                    <a:pt x="855" y="1742"/>
                  </a:cubicBezTo>
                  <a:cubicBezTo>
                    <a:pt x="855" y="1711"/>
                    <a:pt x="855" y="1711"/>
                    <a:pt x="855" y="1711"/>
                  </a:cubicBezTo>
                  <a:close/>
                  <a:moveTo>
                    <a:pt x="855" y="1589"/>
                  </a:moveTo>
                  <a:lnTo>
                    <a:pt x="855" y="1589"/>
                  </a:lnTo>
                  <a:cubicBezTo>
                    <a:pt x="847" y="1597"/>
                    <a:pt x="839" y="1597"/>
                    <a:pt x="824" y="1605"/>
                  </a:cubicBezTo>
                  <a:cubicBezTo>
                    <a:pt x="817" y="1605"/>
                    <a:pt x="809" y="1605"/>
                    <a:pt x="801" y="1612"/>
                  </a:cubicBezTo>
                  <a:cubicBezTo>
                    <a:pt x="786" y="1627"/>
                    <a:pt x="763" y="1627"/>
                    <a:pt x="748" y="1643"/>
                  </a:cubicBezTo>
                  <a:cubicBezTo>
                    <a:pt x="748" y="1643"/>
                    <a:pt x="748" y="1650"/>
                    <a:pt x="748" y="1658"/>
                  </a:cubicBezTo>
                  <a:cubicBezTo>
                    <a:pt x="763" y="1666"/>
                    <a:pt x="778" y="1673"/>
                    <a:pt x="794" y="1673"/>
                  </a:cubicBezTo>
                  <a:cubicBezTo>
                    <a:pt x="801" y="1666"/>
                    <a:pt x="817" y="1666"/>
                    <a:pt x="824" y="1666"/>
                  </a:cubicBezTo>
                  <a:cubicBezTo>
                    <a:pt x="839" y="1666"/>
                    <a:pt x="847" y="1681"/>
                    <a:pt x="862" y="1673"/>
                  </a:cubicBezTo>
                  <a:cubicBezTo>
                    <a:pt x="870" y="1666"/>
                    <a:pt x="862" y="1658"/>
                    <a:pt x="862" y="1650"/>
                  </a:cubicBezTo>
                  <a:cubicBezTo>
                    <a:pt x="862" y="1635"/>
                    <a:pt x="862" y="1627"/>
                    <a:pt x="870" y="1627"/>
                  </a:cubicBezTo>
                  <a:cubicBezTo>
                    <a:pt x="855" y="1589"/>
                    <a:pt x="855" y="1589"/>
                    <a:pt x="855" y="1589"/>
                  </a:cubicBezTo>
                  <a:close/>
                  <a:moveTo>
                    <a:pt x="618" y="894"/>
                  </a:moveTo>
                  <a:lnTo>
                    <a:pt x="618" y="894"/>
                  </a:lnTo>
                  <a:cubicBezTo>
                    <a:pt x="641" y="948"/>
                    <a:pt x="679" y="971"/>
                    <a:pt x="664" y="1039"/>
                  </a:cubicBezTo>
                  <a:cubicBezTo>
                    <a:pt x="648" y="1131"/>
                    <a:pt x="587" y="1001"/>
                    <a:pt x="595" y="1085"/>
                  </a:cubicBezTo>
                  <a:cubicBezTo>
                    <a:pt x="595" y="1123"/>
                    <a:pt x="549" y="1138"/>
                    <a:pt x="519" y="1146"/>
                  </a:cubicBezTo>
                  <a:cubicBezTo>
                    <a:pt x="519" y="1184"/>
                    <a:pt x="641" y="1200"/>
                    <a:pt x="671" y="1192"/>
                  </a:cubicBezTo>
                  <a:cubicBezTo>
                    <a:pt x="732" y="1169"/>
                    <a:pt x="771" y="1161"/>
                    <a:pt x="832" y="1215"/>
                  </a:cubicBezTo>
                  <a:cubicBezTo>
                    <a:pt x="855" y="1238"/>
                    <a:pt x="817" y="1253"/>
                    <a:pt x="824" y="1291"/>
                  </a:cubicBezTo>
                  <a:cubicBezTo>
                    <a:pt x="824" y="1383"/>
                    <a:pt x="923" y="1261"/>
                    <a:pt x="939" y="1261"/>
                  </a:cubicBezTo>
                  <a:cubicBezTo>
                    <a:pt x="962" y="1261"/>
                    <a:pt x="1000" y="1238"/>
                    <a:pt x="992" y="1276"/>
                  </a:cubicBezTo>
                  <a:cubicBezTo>
                    <a:pt x="984" y="1314"/>
                    <a:pt x="946" y="1299"/>
                    <a:pt x="946" y="1345"/>
                  </a:cubicBezTo>
                  <a:cubicBezTo>
                    <a:pt x="946" y="1391"/>
                    <a:pt x="939" y="1413"/>
                    <a:pt x="984" y="1429"/>
                  </a:cubicBezTo>
                  <a:cubicBezTo>
                    <a:pt x="1030" y="1444"/>
                    <a:pt x="984" y="1658"/>
                    <a:pt x="916" y="1543"/>
                  </a:cubicBezTo>
                  <a:cubicBezTo>
                    <a:pt x="878" y="1475"/>
                    <a:pt x="817" y="1521"/>
                    <a:pt x="786" y="1490"/>
                  </a:cubicBezTo>
                  <a:cubicBezTo>
                    <a:pt x="732" y="1429"/>
                    <a:pt x="740" y="1375"/>
                    <a:pt x="725" y="1307"/>
                  </a:cubicBezTo>
                  <a:cubicBezTo>
                    <a:pt x="710" y="1314"/>
                    <a:pt x="671" y="1391"/>
                    <a:pt x="641" y="1406"/>
                  </a:cubicBezTo>
                  <a:cubicBezTo>
                    <a:pt x="595" y="1421"/>
                    <a:pt x="564" y="1406"/>
                    <a:pt x="519" y="1436"/>
                  </a:cubicBezTo>
                  <a:cubicBezTo>
                    <a:pt x="488" y="1459"/>
                    <a:pt x="458" y="1444"/>
                    <a:pt x="419" y="1444"/>
                  </a:cubicBezTo>
                  <a:cubicBezTo>
                    <a:pt x="343" y="1452"/>
                    <a:pt x="373" y="1452"/>
                    <a:pt x="336" y="1391"/>
                  </a:cubicBezTo>
                  <a:cubicBezTo>
                    <a:pt x="306" y="1352"/>
                    <a:pt x="298" y="1299"/>
                    <a:pt x="329" y="1253"/>
                  </a:cubicBezTo>
                  <a:cubicBezTo>
                    <a:pt x="350" y="1223"/>
                    <a:pt x="344" y="1200"/>
                    <a:pt x="358" y="1161"/>
                  </a:cubicBezTo>
                  <a:cubicBezTo>
                    <a:pt x="358" y="1146"/>
                    <a:pt x="321" y="1039"/>
                    <a:pt x="298" y="1055"/>
                  </a:cubicBezTo>
                  <a:cubicBezTo>
                    <a:pt x="275" y="1062"/>
                    <a:pt x="313" y="1169"/>
                    <a:pt x="313" y="1184"/>
                  </a:cubicBezTo>
                  <a:cubicBezTo>
                    <a:pt x="290" y="1184"/>
                    <a:pt x="245" y="1123"/>
                    <a:pt x="229" y="1146"/>
                  </a:cubicBezTo>
                  <a:cubicBezTo>
                    <a:pt x="222" y="1169"/>
                    <a:pt x="290" y="1261"/>
                    <a:pt x="268" y="1291"/>
                  </a:cubicBezTo>
                  <a:cubicBezTo>
                    <a:pt x="252" y="1322"/>
                    <a:pt x="207" y="1337"/>
                    <a:pt x="176" y="1337"/>
                  </a:cubicBezTo>
                  <a:cubicBezTo>
                    <a:pt x="115" y="1337"/>
                    <a:pt x="130" y="1314"/>
                    <a:pt x="122" y="1269"/>
                  </a:cubicBezTo>
                  <a:cubicBezTo>
                    <a:pt x="107" y="1207"/>
                    <a:pt x="122" y="1177"/>
                    <a:pt x="130" y="1116"/>
                  </a:cubicBezTo>
                  <a:cubicBezTo>
                    <a:pt x="138" y="1093"/>
                    <a:pt x="145" y="1070"/>
                    <a:pt x="145" y="1039"/>
                  </a:cubicBezTo>
                  <a:cubicBezTo>
                    <a:pt x="153" y="994"/>
                    <a:pt x="138" y="948"/>
                    <a:pt x="138" y="902"/>
                  </a:cubicBezTo>
                  <a:cubicBezTo>
                    <a:pt x="161" y="848"/>
                    <a:pt x="145" y="825"/>
                    <a:pt x="214" y="787"/>
                  </a:cubicBezTo>
                  <a:cubicBezTo>
                    <a:pt x="245" y="772"/>
                    <a:pt x="290" y="757"/>
                    <a:pt x="321" y="749"/>
                  </a:cubicBezTo>
                  <a:cubicBezTo>
                    <a:pt x="389" y="726"/>
                    <a:pt x="404" y="772"/>
                    <a:pt x="458" y="795"/>
                  </a:cubicBezTo>
                  <a:cubicBezTo>
                    <a:pt x="480" y="810"/>
                    <a:pt x="503" y="810"/>
                    <a:pt x="526" y="818"/>
                  </a:cubicBezTo>
                  <a:cubicBezTo>
                    <a:pt x="549" y="833"/>
                    <a:pt x="572" y="848"/>
                    <a:pt x="595" y="863"/>
                  </a:cubicBezTo>
                  <a:cubicBezTo>
                    <a:pt x="618" y="894"/>
                    <a:pt x="618" y="894"/>
                    <a:pt x="618" y="894"/>
                  </a:cubicBezTo>
                  <a:close/>
                  <a:moveTo>
                    <a:pt x="1122" y="1299"/>
                  </a:moveTo>
                  <a:lnTo>
                    <a:pt x="1122" y="1299"/>
                  </a:lnTo>
                  <a:cubicBezTo>
                    <a:pt x="1107" y="1314"/>
                    <a:pt x="1084" y="1322"/>
                    <a:pt x="1069" y="1337"/>
                  </a:cubicBezTo>
                  <a:cubicBezTo>
                    <a:pt x="1053" y="1345"/>
                    <a:pt x="984" y="1337"/>
                    <a:pt x="1000" y="1368"/>
                  </a:cubicBezTo>
                  <a:cubicBezTo>
                    <a:pt x="1023" y="1391"/>
                    <a:pt x="1030" y="1421"/>
                    <a:pt x="1038" y="1459"/>
                  </a:cubicBezTo>
                  <a:lnTo>
                    <a:pt x="1038" y="1459"/>
                  </a:lnTo>
                  <a:cubicBezTo>
                    <a:pt x="1046" y="1459"/>
                    <a:pt x="1053" y="1452"/>
                    <a:pt x="1061" y="1444"/>
                  </a:cubicBezTo>
                  <a:cubicBezTo>
                    <a:pt x="1084" y="1436"/>
                    <a:pt x="1114" y="1444"/>
                    <a:pt x="1137" y="1444"/>
                  </a:cubicBezTo>
                  <a:cubicBezTo>
                    <a:pt x="1137" y="1436"/>
                    <a:pt x="1137" y="1429"/>
                    <a:pt x="1137" y="1429"/>
                  </a:cubicBezTo>
                  <a:cubicBezTo>
                    <a:pt x="1145" y="1406"/>
                    <a:pt x="1130" y="1383"/>
                    <a:pt x="1130" y="1360"/>
                  </a:cubicBezTo>
                  <a:cubicBezTo>
                    <a:pt x="1130" y="1352"/>
                    <a:pt x="1137" y="1337"/>
                    <a:pt x="1137" y="1330"/>
                  </a:cubicBezTo>
                  <a:cubicBezTo>
                    <a:pt x="1145" y="1314"/>
                    <a:pt x="1137" y="1314"/>
                    <a:pt x="1137" y="1299"/>
                  </a:cubicBezTo>
                  <a:cubicBezTo>
                    <a:pt x="1122" y="1299"/>
                    <a:pt x="1122" y="1299"/>
                    <a:pt x="1122" y="1299"/>
                  </a:cubicBezTo>
                  <a:close/>
                  <a:moveTo>
                    <a:pt x="992" y="940"/>
                  </a:moveTo>
                  <a:lnTo>
                    <a:pt x="992" y="940"/>
                  </a:lnTo>
                  <a:cubicBezTo>
                    <a:pt x="969" y="940"/>
                    <a:pt x="969" y="963"/>
                    <a:pt x="954" y="978"/>
                  </a:cubicBezTo>
                  <a:cubicBezTo>
                    <a:pt x="946" y="1001"/>
                    <a:pt x="931" y="1024"/>
                    <a:pt x="900" y="1024"/>
                  </a:cubicBezTo>
                  <a:cubicBezTo>
                    <a:pt x="878" y="1024"/>
                    <a:pt x="839" y="1001"/>
                    <a:pt x="832" y="978"/>
                  </a:cubicBezTo>
                  <a:lnTo>
                    <a:pt x="832" y="978"/>
                  </a:lnTo>
                  <a:cubicBezTo>
                    <a:pt x="832" y="1001"/>
                    <a:pt x="824" y="1009"/>
                    <a:pt x="817" y="1032"/>
                  </a:cubicBezTo>
                  <a:cubicBezTo>
                    <a:pt x="809" y="1039"/>
                    <a:pt x="794" y="1062"/>
                    <a:pt x="809" y="1077"/>
                  </a:cubicBezTo>
                  <a:cubicBezTo>
                    <a:pt x="824" y="1085"/>
                    <a:pt x="839" y="1085"/>
                    <a:pt x="855" y="1093"/>
                  </a:cubicBezTo>
                  <a:cubicBezTo>
                    <a:pt x="885" y="1100"/>
                    <a:pt x="900" y="1108"/>
                    <a:pt x="923" y="1131"/>
                  </a:cubicBezTo>
                  <a:cubicBezTo>
                    <a:pt x="946" y="1146"/>
                    <a:pt x="962" y="1138"/>
                    <a:pt x="977" y="1116"/>
                  </a:cubicBezTo>
                  <a:cubicBezTo>
                    <a:pt x="992" y="1093"/>
                    <a:pt x="969" y="1062"/>
                    <a:pt x="969" y="1039"/>
                  </a:cubicBezTo>
                  <a:cubicBezTo>
                    <a:pt x="969" y="1024"/>
                    <a:pt x="977" y="1016"/>
                    <a:pt x="977" y="1009"/>
                  </a:cubicBezTo>
                  <a:cubicBezTo>
                    <a:pt x="984" y="1001"/>
                    <a:pt x="992" y="986"/>
                    <a:pt x="1000" y="971"/>
                  </a:cubicBezTo>
                  <a:cubicBezTo>
                    <a:pt x="992" y="940"/>
                    <a:pt x="992" y="940"/>
                    <a:pt x="992" y="940"/>
                  </a:cubicBezTo>
                  <a:close/>
                  <a:moveTo>
                    <a:pt x="1389" y="841"/>
                  </a:moveTo>
                  <a:lnTo>
                    <a:pt x="1389" y="841"/>
                  </a:lnTo>
                  <a:cubicBezTo>
                    <a:pt x="1367" y="856"/>
                    <a:pt x="1282" y="856"/>
                    <a:pt x="1298" y="818"/>
                  </a:cubicBezTo>
                  <a:cubicBezTo>
                    <a:pt x="1305" y="795"/>
                    <a:pt x="1305" y="802"/>
                    <a:pt x="1328" y="787"/>
                  </a:cubicBezTo>
                  <a:cubicBezTo>
                    <a:pt x="1336" y="780"/>
                    <a:pt x="1328" y="764"/>
                    <a:pt x="1321" y="764"/>
                  </a:cubicBezTo>
                  <a:cubicBezTo>
                    <a:pt x="1305" y="764"/>
                    <a:pt x="1282" y="772"/>
                    <a:pt x="1282" y="757"/>
                  </a:cubicBezTo>
                  <a:cubicBezTo>
                    <a:pt x="1282" y="734"/>
                    <a:pt x="1252" y="688"/>
                    <a:pt x="1244" y="734"/>
                  </a:cubicBezTo>
                  <a:cubicBezTo>
                    <a:pt x="1244" y="757"/>
                    <a:pt x="1252" y="795"/>
                    <a:pt x="1259" y="818"/>
                  </a:cubicBezTo>
                  <a:cubicBezTo>
                    <a:pt x="1275" y="879"/>
                    <a:pt x="1236" y="833"/>
                    <a:pt x="1206" y="871"/>
                  </a:cubicBezTo>
                  <a:cubicBezTo>
                    <a:pt x="1198" y="879"/>
                    <a:pt x="1175" y="932"/>
                    <a:pt x="1168" y="948"/>
                  </a:cubicBezTo>
                  <a:cubicBezTo>
                    <a:pt x="1168" y="971"/>
                    <a:pt x="1198" y="971"/>
                    <a:pt x="1206" y="948"/>
                  </a:cubicBezTo>
                  <a:cubicBezTo>
                    <a:pt x="1214" y="917"/>
                    <a:pt x="1236" y="886"/>
                    <a:pt x="1275" y="894"/>
                  </a:cubicBezTo>
                  <a:cubicBezTo>
                    <a:pt x="1321" y="894"/>
                    <a:pt x="1321" y="940"/>
                    <a:pt x="1313" y="971"/>
                  </a:cubicBezTo>
                  <a:cubicBezTo>
                    <a:pt x="1328" y="971"/>
                    <a:pt x="1336" y="955"/>
                    <a:pt x="1359" y="948"/>
                  </a:cubicBezTo>
                  <a:cubicBezTo>
                    <a:pt x="1367" y="948"/>
                    <a:pt x="1428" y="948"/>
                    <a:pt x="1405" y="932"/>
                  </a:cubicBezTo>
                  <a:cubicBezTo>
                    <a:pt x="1397" y="917"/>
                    <a:pt x="1367" y="879"/>
                    <a:pt x="1389" y="863"/>
                  </a:cubicBezTo>
                  <a:cubicBezTo>
                    <a:pt x="1389" y="841"/>
                    <a:pt x="1389" y="841"/>
                    <a:pt x="1389" y="841"/>
                  </a:cubicBezTo>
                  <a:close/>
                  <a:moveTo>
                    <a:pt x="710" y="642"/>
                  </a:moveTo>
                  <a:lnTo>
                    <a:pt x="710" y="642"/>
                  </a:lnTo>
                  <a:cubicBezTo>
                    <a:pt x="679" y="665"/>
                    <a:pt x="641" y="673"/>
                    <a:pt x="610" y="642"/>
                  </a:cubicBezTo>
                  <a:cubicBezTo>
                    <a:pt x="587" y="611"/>
                    <a:pt x="618" y="596"/>
                    <a:pt x="572" y="581"/>
                  </a:cubicBezTo>
                  <a:cubicBezTo>
                    <a:pt x="534" y="573"/>
                    <a:pt x="542" y="589"/>
                    <a:pt x="534" y="619"/>
                  </a:cubicBezTo>
                  <a:cubicBezTo>
                    <a:pt x="519" y="642"/>
                    <a:pt x="496" y="650"/>
                    <a:pt x="496" y="688"/>
                  </a:cubicBezTo>
                  <a:cubicBezTo>
                    <a:pt x="503" y="719"/>
                    <a:pt x="557" y="772"/>
                    <a:pt x="580" y="795"/>
                  </a:cubicBezTo>
                  <a:cubicBezTo>
                    <a:pt x="610" y="818"/>
                    <a:pt x="633" y="818"/>
                    <a:pt x="664" y="810"/>
                  </a:cubicBezTo>
                  <a:cubicBezTo>
                    <a:pt x="687" y="810"/>
                    <a:pt x="717" y="810"/>
                    <a:pt x="717" y="795"/>
                  </a:cubicBezTo>
                  <a:cubicBezTo>
                    <a:pt x="732" y="764"/>
                    <a:pt x="710" y="726"/>
                    <a:pt x="725" y="703"/>
                  </a:cubicBezTo>
                  <a:cubicBezTo>
                    <a:pt x="732" y="688"/>
                    <a:pt x="763" y="657"/>
                    <a:pt x="740" y="634"/>
                  </a:cubicBezTo>
                  <a:cubicBezTo>
                    <a:pt x="710" y="642"/>
                    <a:pt x="710" y="642"/>
                    <a:pt x="710" y="642"/>
                  </a:cubicBezTo>
                  <a:close/>
                  <a:moveTo>
                    <a:pt x="832" y="741"/>
                  </a:moveTo>
                  <a:lnTo>
                    <a:pt x="832" y="741"/>
                  </a:lnTo>
                  <a:cubicBezTo>
                    <a:pt x="832" y="734"/>
                    <a:pt x="824" y="719"/>
                    <a:pt x="824" y="711"/>
                  </a:cubicBezTo>
                  <a:cubicBezTo>
                    <a:pt x="817" y="703"/>
                    <a:pt x="824" y="696"/>
                    <a:pt x="817" y="688"/>
                  </a:cubicBezTo>
                  <a:cubicBezTo>
                    <a:pt x="809" y="680"/>
                    <a:pt x="794" y="673"/>
                    <a:pt x="778" y="680"/>
                  </a:cubicBezTo>
                  <a:cubicBezTo>
                    <a:pt x="771" y="688"/>
                    <a:pt x="763" y="711"/>
                    <a:pt x="771" y="719"/>
                  </a:cubicBezTo>
                  <a:cubicBezTo>
                    <a:pt x="771" y="734"/>
                    <a:pt x="778" y="741"/>
                    <a:pt x="786" y="749"/>
                  </a:cubicBezTo>
                  <a:cubicBezTo>
                    <a:pt x="786" y="764"/>
                    <a:pt x="794" y="780"/>
                    <a:pt x="794" y="787"/>
                  </a:cubicBezTo>
                  <a:cubicBezTo>
                    <a:pt x="794" y="795"/>
                    <a:pt x="794" y="802"/>
                    <a:pt x="801" y="802"/>
                  </a:cubicBezTo>
                  <a:cubicBezTo>
                    <a:pt x="809" y="802"/>
                    <a:pt x="824" y="787"/>
                    <a:pt x="824" y="780"/>
                  </a:cubicBezTo>
                  <a:cubicBezTo>
                    <a:pt x="832" y="741"/>
                    <a:pt x="832" y="741"/>
                    <a:pt x="832" y="741"/>
                  </a:cubicBezTo>
                  <a:close/>
                  <a:moveTo>
                    <a:pt x="1069" y="657"/>
                  </a:moveTo>
                  <a:lnTo>
                    <a:pt x="1069" y="657"/>
                  </a:lnTo>
                  <a:cubicBezTo>
                    <a:pt x="1053" y="611"/>
                    <a:pt x="1076" y="581"/>
                    <a:pt x="1084" y="543"/>
                  </a:cubicBezTo>
                  <a:cubicBezTo>
                    <a:pt x="1092" y="520"/>
                    <a:pt x="1107" y="520"/>
                    <a:pt x="1084" y="505"/>
                  </a:cubicBezTo>
                  <a:cubicBezTo>
                    <a:pt x="1076" y="489"/>
                    <a:pt x="1061" y="466"/>
                    <a:pt x="1061" y="451"/>
                  </a:cubicBezTo>
                  <a:cubicBezTo>
                    <a:pt x="1023" y="451"/>
                    <a:pt x="1038" y="535"/>
                    <a:pt x="1038" y="558"/>
                  </a:cubicBezTo>
                  <a:cubicBezTo>
                    <a:pt x="1030" y="573"/>
                    <a:pt x="1023" y="627"/>
                    <a:pt x="1023" y="634"/>
                  </a:cubicBezTo>
                  <a:cubicBezTo>
                    <a:pt x="1007" y="650"/>
                    <a:pt x="977" y="634"/>
                    <a:pt x="969" y="619"/>
                  </a:cubicBezTo>
                  <a:cubicBezTo>
                    <a:pt x="954" y="596"/>
                    <a:pt x="962" y="634"/>
                    <a:pt x="962" y="642"/>
                  </a:cubicBezTo>
                  <a:cubicBezTo>
                    <a:pt x="969" y="665"/>
                    <a:pt x="984" y="680"/>
                    <a:pt x="992" y="696"/>
                  </a:cubicBezTo>
                  <a:cubicBezTo>
                    <a:pt x="1000" y="711"/>
                    <a:pt x="1000" y="741"/>
                    <a:pt x="1000" y="757"/>
                  </a:cubicBezTo>
                  <a:cubicBezTo>
                    <a:pt x="1023" y="757"/>
                    <a:pt x="1046" y="764"/>
                    <a:pt x="1069" y="764"/>
                  </a:cubicBezTo>
                  <a:cubicBezTo>
                    <a:pt x="1069" y="734"/>
                    <a:pt x="1061" y="711"/>
                    <a:pt x="1061" y="680"/>
                  </a:cubicBezTo>
                  <a:cubicBezTo>
                    <a:pt x="1069" y="657"/>
                    <a:pt x="1069" y="657"/>
                    <a:pt x="1069" y="657"/>
                  </a:cubicBezTo>
                  <a:close/>
                  <a:moveTo>
                    <a:pt x="809" y="275"/>
                  </a:moveTo>
                  <a:lnTo>
                    <a:pt x="809" y="275"/>
                  </a:lnTo>
                  <a:cubicBezTo>
                    <a:pt x="786" y="260"/>
                    <a:pt x="732" y="237"/>
                    <a:pt x="717" y="214"/>
                  </a:cubicBezTo>
                  <a:cubicBezTo>
                    <a:pt x="710" y="207"/>
                    <a:pt x="732" y="199"/>
                    <a:pt x="740" y="184"/>
                  </a:cubicBezTo>
                  <a:cubicBezTo>
                    <a:pt x="740" y="169"/>
                    <a:pt x="740" y="146"/>
                    <a:pt x="740" y="130"/>
                  </a:cubicBezTo>
                  <a:cubicBezTo>
                    <a:pt x="725" y="130"/>
                    <a:pt x="694" y="184"/>
                    <a:pt x="679" y="191"/>
                  </a:cubicBezTo>
                  <a:cubicBezTo>
                    <a:pt x="641" y="207"/>
                    <a:pt x="618" y="184"/>
                    <a:pt x="580" y="184"/>
                  </a:cubicBezTo>
                  <a:cubicBezTo>
                    <a:pt x="580" y="199"/>
                    <a:pt x="625" y="230"/>
                    <a:pt x="625" y="252"/>
                  </a:cubicBezTo>
                  <a:cubicBezTo>
                    <a:pt x="641" y="298"/>
                    <a:pt x="610" y="321"/>
                    <a:pt x="656" y="352"/>
                  </a:cubicBezTo>
                  <a:cubicBezTo>
                    <a:pt x="687" y="367"/>
                    <a:pt x="710" y="428"/>
                    <a:pt x="717" y="375"/>
                  </a:cubicBezTo>
                  <a:cubicBezTo>
                    <a:pt x="732" y="306"/>
                    <a:pt x="786" y="329"/>
                    <a:pt x="824" y="359"/>
                  </a:cubicBezTo>
                  <a:cubicBezTo>
                    <a:pt x="862" y="390"/>
                    <a:pt x="855" y="428"/>
                    <a:pt x="870" y="474"/>
                  </a:cubicBezTo>
                  <a:cubicBezTo>
                    <a:pt x="878" y="474"/>
                    <a:pt x="885" y="436"/>
                    <a:pt x="893" y="428"/>
                  </a:cubicBezTo>
                  <a:cubicBezTo>
                    <a:pt x="908" y="413"/>
                    <a:pt x="939" y="390"/>
                    <a:pt x="900" y="367"/>
                  </a:cubicBezTo>
                  <a:cubicBezTo>
                    <a:pt x="878" y="352"/>
                    <a:pt x="855" y="321"/>
                    <a:pt x="847" y="291"/>
                  </a:cubicBezTo>
                  <a:cubicBezTo>
                    <a:pt x="809" y="275"/>
                    <a:pt x="809" y="275"/>
                    <a:pt x="809" y="275"/>
                  </a:cubicBezTo>
                  <a:close/>
                  <a:moveTo>
                    <a:pt x="878" y="153"/>
                  </a:moveTo>
                  <a:lnTo>
                    <a:pt x="878" y="153"/>
                  </a:lnTo>
                  <a:cubicBezTo>
                    <a:pt x="870" y="184"/>
                    <a:pt x="870" y="184"/>
                    <a:pt x="870" y="184"/>
                  </a:cubicBezTo>
                  <a:cubicBezTo>
                    <a:pt x="839" y="230"/>
                    <a:pt x="847" y="138"/>
                    <a:pt x="817" y="130"/>
                  </a:cubicBezTo>
                  <a:cubicBezTo>
                    <a:pt x="817" y="123"/>
                    <a:pt x="809" y="115"/>
                    <a:pt x="817" y="107"/>
                  </a:cubicBezTo>
                  <a:cubicBezTo>
                    <a:pt x="824" y="92"/>
                    <a:pt x="832" y="85"/>
                    <a:pt x="839" y="77"/>
                  </a:cubicBezTo>
                  <a:cubicBezTo>
                    <a:pt x="847" y="62"/>
                    <a:pt x="855" y="31"/>
                    <a:pt x="878" y="31"/>
                  </a:cubicBezTo>
                  <a:lnTo>
                    <a:pt x="878" y="31"/>
                  </a:lnTo>
                  <a:cubicBezTo>
                    <a:pt x="885" y="54"/>
                    <a:pt x="885" y="69"/>
                    <a:pt x="870" y="85"/>
                  </a:cubicBezTo>
                  <a:cubicBezTo>
                    <a:pt x="862" y="100"/>
                    <a:pt x="862" y="138"/>
                    <a:pt x="878" y="153"/>
                  </a:cubicBezTo>
                  <a:close/>
                  <a:moveTo>
                    <a:pt x="1580" y="260"/>
                  </a:moveTo>
                  <a:lnTo>
                    <a:pt x="1580" y="260"/>
                  </a:lnTo>
                  <a:cubicBezTo>
                    <a:pt x="1527" y="275"/>
                    <a:pt x="1450" y="405"/>
                    <a:pt x="1397" y="405"/>
                  </a:cubicBezTo>
                  <a:cubicBezTo>
                    <a:pt x="1290" y="405"/>
                    <a:pt x="1397" y="344"/>
                    <a:pt x="1397" y="283"/>
                  </a:cubicBezTo>
                  <a:cubicBezTo>
                    <a:pt x="1374" y="291"/>
                    <a:pt x="1367" y="314"/>
                    <a:pt x="1328" y="314"/>
                  </a:cubicBezTo>
                  <a:cubicBezTo>
                    <a:pt x="1313" y="314"/>
                    <a:pt x="1328" y="344"/>
                    <a:pt x="1328" y="359"/>
                  </a:cubicBezTo>
                  <a:cubicBezTo>
                    <a:pt x="1321" y="390"/>
                    <a:pt x="1305" y="390"/>
                    <a:pt x="1282" y="398"/>
                  </a:cubicBezTo>
                  <a:cubicBezTo>
                    <a:pt x="1236" y="421"/>
                    <a:pt x="1229" y="451"/>
                    <a:pt x="1214" y="482"/>
                  </a:cubicBezTo>
                  <a:cubicBezTo>
                    <a:pt x="1206" y="512"/>
                    <a:pt x="1160" y="520"/>
                    <a:pt x="1160" y="535"/>
                  </a:cubicBezTo>
                  <a:cubicBezTo>
                    <a:pt x="1160" y="550"/>
                    <a:pt x="1160" y="627"/>
                    <a:pt x="1175" y="604"/>
                  </a:cubicBezTo>
                  <a:cubicBezTo>
                    <a:pt x="1191" y="566"/>
                    <a:pt x="1244" y="466"/>
                    <a:pt x="1298" y="482"/>
                  </a:cubicBezTo>
                  <a:cubicBezTo>
                    <a:pt x="1321" y="489"/>
                    <a:pt x="1328" y="474"/>
                    <a:pt x="1344" y="466"/>
                  </a:cubicBezTo>
                  <a:cubicBezTo>
                    <a:pt x="1382" y="444"/>
                    <a:pt x="1389" y="497"/>
                    <a:pt x="1420" y="444"/>
                  </a:cubicBezTo>
                  <a:cubicBezTo>
                    <a:pt x="1443" y="413"/>
                    <a:pt x="1450" y="413"/>
                    <a:pt x="1481" y="398"/>
                  </a:cubicBezTo>
                  <a:cubicBezTo>
                    <a:pt x="1519" y="375"/>
                    <a:pt x="1519" y="344"/>
                    <a:pt x="1565" y="344"/>
                  </a:cubicBezTo>
                  <a:cubicBezTo>
                    <a:pt x="1641" y="344"/>
                    <a:pt x="1603" y="337"/>
                    <a:pt x="1588" y="291"/>
                  </a:cubicBezTo>
                  <a:cubicBezTo>
                    <a:pt x="1580" y="260"/>
                    <a:pt x="1580" y="260"/>
                    <a:pt x="1580" y="260"/>
                  </a:cubicBezTo>
                  <a:close/>
                  <a:moveTo>
                    <a:pt x="1557" y="77"/>
                  </a:moveTo>
                  <a:lnTo>
                    <a:pt x="1557" y="77"/>
                  </a:lnTo>
                  <a:cubicBezTo>
                    <a:pt x="1565" y="77"/>
                    <a:pt x="1565" y="69"/>
                    <a:pt x="1565" y="62"/>
                  </a:cubicBezTo>
                  <a:cubicBezTo>
                    <a:pt x="1573" y="54"/>
                    <a:pt x="1573" y="16"/>
                    <a:pt x="1588" y="16"/>
                  </a:cubicBezTo>
                  <a:cubicBezTo>
                    <a:pt x="1603" y="16"/>
                    <a:pt x="1611" y="16"/>
                    <a:pt x="1626" y="8"/>
                  </a:cubicBezTo>
                  <a:cubicBezTo>
                    <a:pt x="1626" y="8"/>
                    <a:pt x="1649" y="0"/>
                    <a:pt x="1649" y="8"/>
                  </a:cubicBezTo>
                  <a:cubicBezTo>
                    <a:pt x="1649" y="8"/>
                    <a:pt x="1641" y="16"/>
                    <a:pt x="1634" y="23"/>
                  </a:cubicBezTo>
                  <a:cubicBezTo>
                    <a:pt x="1626" y="31"/>
                    <a:pt x="1611" y="39"/>
                    <a:pt x="1611" y="46"/>
                  </a:cubicBezTo>
                  <a:cubicBezTo>
                    <a:pt x="1611" y="62"/>
                    <a:pt x="1634" y="85"/>
                    <a:pt x="1619" y="100"/>
                  </a:cubicBezTo>
                  <a:cubicBezTo>
                    <a:pt x="1603" y="123"/>
                    <a:pt x="1588" y="92"/>
                    <a:pt x="1565" y="100"/>
                  </a:cubicBezTo>
                  <a:lnTo>
                    <a:pt x="1557" y="77"/>
                  </a:lnTo>
                  <a:close/>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227" name="Freeform 197"/>
            <p:cNvSpPr>
              <a:spLocks noChangeArrowheads="1"/>
            </p:cNvSpPr>
            <p:nvPr/>
          </p:nvSpPr>
          <p:spPr bwMode="auto">
            <a:xfrm>
              <a:off x="8000479" y="1116013"/>
              <a:ext cx="773063" cy="1122362"/>
            </a:xfrm>
            <a:custGeom>
              <a:avLst/>
              <a:gdLst>
                <a:gd name="T0" fmla="*/ 8 w 2147"/>
                <a:gd name="T1" fmla="*/ 2260 h 3117"/>
                <a:gd name="T2" fmla="*/ 107 w 2147"/>
                <a:gd name="T3" fmla="*/ 2306 h 3117"/>
                <a:gd name="T4" fmla="*/ 1971 w 2147"/>
                <a:gd name="T5" fmla="*/ 442 h 3117"/>
                <a:gd name="T6" fmla="*/ 2055 w 2147"/>
                <a:gd name="T7" fmla="*/ 259 h 3117"/>
                <a:gd name="T8" fmla="*/ 2100 w 2147"/>
                <a:gd name="T9" fmla="*/ 61 h 3117"/>
                <a:gd name="T10" fmla="*/ 1948 w 2147"/>
                <a:gd name="T11" fmla="*/ 7 h 3117"/>
                <a:gd name="T12" fmla="*/ 1856 w 2147"/>
                <a:gd name="T13" fmla="*/ 267 h 3117"/>
                <a:gd name="T14" fmla="*/ 1803 w 2147"/>
                <a:gd name="T15" fmla="*/ 504 h 3117"/>
                <a:gd name="T16" fmla="*/ 2017 w 2147"/>
                <a:gd name="T17" fmla="*/ 511 h 3117"/>
                <a:gd name="T18" fmla="*/ 1742 w 2147"/>
                <a:gd name="T19" fmla="*/ 909 h 3117"/>
                <a:gd name="T20" fmla="*/ 1665 w 2147"/>
                <a:gd name="T21" fmla="*/ 1138 h 3117"/>
                <a:gd name="T22" fmla="*/ 1489 w 2147"/>
                <a:gd name="T23" fmla="*/ 1031 h 3117"/>
                <a:gd name="T24" fmla="*/ 1497 w 2147"/>
                <a:gd name="T25" fmla="*/ 626 h 3117"/>
                <a:gd name="T26" fmla="*/ 1688 w 2147"/>
                <a:gd name="T27" fmla="*/ 366 h 3117"/>
                <a:gd name="T28" fmla="*/ 1719 w 2147"/>
                <a:gd name="T29" fmla="*/ 649 h 3117"/>
                <a:gd name="T30" fmla="*/ 1726 w 2147"/>
                <a:gd name="T31" fmla="*/ 748 h 3117"/>
                <a:gd name="T32" fmla="*/ 1902 w 2147"/>
                <a:gd name="T33" fmla="*/ 870 h 3117"/>
                <a:gd name="T34" fmla="*/ 1887 w 2147"/>
                <a:gd name="T35" fmla="*/ 702 h 3117"/>
                <a:gd name="T36" fmla="*/ 2062 w 2147"/>
                <a:gd name="T37" fmla="*/ 786 h 3117"/>
                <a:gd name="T38" fmla="*/ 2093 w 2147"/>
                <a:gd name="T39" fmla="*/ 855 h 3117"/>
                <a:gd name="T40" fmla="*/ 1978 w 2147"/>
                <a:gd name="T41" fmla="*/ 878 h 3117"/>
                <a:gd name="T42" fmla="*/ 932 w 2147"/>
                <a:gd name="T43" fmla="*/ 1168 h 3117"/>
                <a:gd name="T44" fmla="*/ 1054 w 2147"/>
                <a:gd name="T45" fmla="*/ 1260 h 3117"/>
                <a:gd name="T46" fmla="*/ 1100 w 2147"/>
                <a:gd name="T47" fmla="*/ 1474 h 3117"/>
                <a:gd name="T48" fmla="*/ 1153 w 2147"/>
                <a:gd name="T49" fmla="*/ 1405 h 3117"/>
                <a:gd name="T50" fmla="*/ 1230 w 2147"/>
                <a:gd name="T51" fmla="*/ 1145 h 3117"/>
                <a:gd name="T52" fmla="*/ 1253 w 2147"/>
                <a:gd name="T53" fmla="*/ 824 h 3117"/>
                <a:gd name="T54" fmla="*/ 1123 w 2147"/>
                <a:gd name="T55" fmla="*/ 748 h 3117"/>
                <a:gd name="T56" fmla="*/ 1046 w 2147"/>
                <a:gd name="T57" fmla="*/ 1084 h 3117"/>
                <a:gd name="T58" fmla="*/ 856 w 2147"/>
                <a:gd name="T59" fmla="*/ 1092 h 3117"/>
                <a:gd name="T60" fmla="*/ 856 w 2147"/>
                <a:gd name="T61" fmla="*/ 1153 h 3117"/>
                <a:gd name="T62" fmla="*/ 1436 w 2147"/>
                <a:gd name="T63" fmla="*/ 2719 h 3117"/>
                <a:gd name="T64" fmla="*/ 1436 w 2147"/>
                <a:gd name="T65" fmla="*/ 2482 h 3117"/>
                <a:gd name="T66" fmla="*/ 1505 w 2147"/>
                <a:gd name="T67" fmla="*/ 2222 h 3117"/>
                <a:gd name="T68" fmla="*/ 1428 w 2147"/>
                <a:gd name="T69" fmla="*/ 1985 h 3117"/>
                <a:gd name="T70" fmla="*/ 1535 w 2147"/>
                <a:gd name="T71" fmla="*/ 1901 h 3117"/>
                <a:gd name="T72" fmla="*/ 1619 w 2147"/>
                <a:gd name="T73" fmla="*/ 1680 h 3117"/>
                <a:gd name="T74" fmla="*/ 1627 w 2147"/>
                <a:gd name="T75" fmla="*/ 1565 h 3117"/>
                <a:gd name="T76" fmla="*/ 1680 w 2147"/>
                <a:gd name="T77" fmla="*/ 1275 h 3117"/>
                <a:gd name="T78" fmla="*/ 1428 w 2147"/>
                <a:gd name="T79" fmla="*/ 1328 h 3117"/>
                <a:gd name="T80" fmla="*/ 1329 w 2147"/>
                <a:gd name="T81" fmla="*/ 1168 h 3117"/>
                <a:gd name="T82" fmla="*/ 1245 w 2147"/>
                <a:gd name="T83" fmla="*/ 1527 h 3117"/>
                <a:gd name="T84" fmla="*/ 1023 w 2147"/>
                <a:gd name="T85" fmla="*/ 1703 h 3117"/>
                <a:gd name="T86" fmla="*/ 672 w 2147"/>
                <a:gd name="T87" fmla="*/ 1787 h 3117"/>
                <a:gd name="T88" fmla="*/ 856 w 2147"/>
                <a:gd name="T89" fmla="*/ 2039 h 3117"/>
                <a:gd name="T90" fmla="*/ 901 w 2147"/>
                <a:gd name="T91" fmla="*/ 2054 h 3117"/>
                <a:gd name="T92" fmla="*/ 1046 w 2147"/>
                <a:gd name="T93" fmla="*/ 2222 h 3117"/>
                <a:gd name="T94" fmla="*/ 1138 w 2147"/>
                <a:gd name="T95" fmla="*/ 2085 h 3117"/>
                <a:gd name="T96" fmla="*/ 1306 w 2147"/>
                <a:gd name="T97" fmla="*/ 2123 h 3117"/>
                <a:gd name="T98" fmla="*/ 1298 w 2147"/>
                <a:gd name="T99" fmla="*/ 2482 h 3117"/>
                <a:gd name="T100" fmla="*/ 1199 w 2147"/>
                <a:gd name="T101" fmla="*/ 2864 h 3117"/>
                <a:gd name="T102" fmla="*/ 1291 w 2147"/>
                <a:gd name="T103" fmla="*/ 3085 h 3117"/>
                <a:gd name="T104" fmla="*/ 1329 w 2147"/>
                <a:gd name="T105" fmla="*/ 2910 h 3117"/>
                <a:gd name="T106" fmla="*/ 1581 w 2147"/>
                <a:gd name="T107" fmla="*/ 2245 h 3117"/>
                <a:gd name="T108" fmla="*/ 1612 w 2147"/>
                <a:gd name="T109" fmla="*/ 2146 h 3117"/>
                <a:gd name="T110" fmla="*/ 1749 w 2147"/>
                <a:gd name="T111" fmla="*/ 2237 h 3117"/>
                <a:gd name="T112" fmla="*/ 1612 w 2147"/>
                <a:gd name="T113" fmla="*/ 2345 h 3117"/>
                <a:gd name="T114" fmla="*/ 1787 w 2147"/>
                <a:gd name="T115" fmla="*/ 1649 h 3117"/>
                <a:gd name="T116" fmla="*/ 1764 w 2147"/>
                <a:gd name="T117" fmla="*/ 1542 h 3117"/>
                <a:gd name="T118" fmla="*/ 1879 w 2147"/>
                <a:gd name="T119" fmla="*/ 1481 h 3117"/>
                <a:gd name="T120" fmla="*/ 1787 w 2147"/>
                <a:gd name="T121" fmla="*/ 1649 h 3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147" h="3117">
                  <a:moveTo>
                    <a:pt x="53" y="2329"/>
                  </a:moveTo>
                  <a:lnTo>
                    <a:pt x="53" y="2329"/>
                  </a:lnTo>
                  <a:cubicBezTo>
                    <a:pt x="53" y="2314"/>
                    <a:pt x="38" y="2299"/>
                    <a:pt x="31" y="2291"/>
                  </a:cubicBezTo>
                  <a:cubicBezTo>
                    <a:pt x="23" y="2283"/>
                    <a:pt x="0" y="2276"/>
                    <a:pt x="8" y="2260"/>
                  </a:cubicBezTo>
                  <a:cubicBezTo>
                    <a:pt x="15" y="2253"/>
                    <a:pt x="23" y="2245"/>
                    <a:pt x="31" y="2237"/>
                  </a:cubicBezTo>
                  <a:cubicBezTo>
                    <a:pt x="38" y="2222"/>
                    <a:pt x="38" y="2222"/>
                    <a:pt x="46" y="2214"/>
                  </a:cubicBezTo>
                  <a:cubicBezTo>
                    <a:pt x="61" y="2199"/>
                    <a:pt x="84" y="2207"/>
                    <a:pt x="92" y="2222"/>
                  </a:cubicBezTo>
                  <a:cubicBezTo>
                    <a:pt x="114" y="2253"/>
                    <a:pt x="107" y="2276"/>
                    <a:pt x="107" y="2306"/>
                  </a:cubicBezTo>
                  <a:cubicBezTo>
                    <a:pt x="107" y="2322"/>
                    <a:pt x="107" y="2329"/>
                    <a:pt x="107" y="2337"/>
                  </a:cubicBezTo>
                  <a:cubicBezTo>
                    <a:pt x="107" y="2360"/>
                    <a:pt x="76" y="2345"/>
                    <a:pt x="69" y="2345"/>
                  </a:cubicBezTo>
                  <a:cubicBezTo>
                    <a:pt x="53" y="2329"/>
                    <a:pt x="53" y="2329"/>
                    <a:pt x="53" y="2329"/>
                  </a:cubicBezTo>
                  <a:close/>
                  <a:moveTo>
                    <a:pt x="1971" y="442"/>
                  </a:moveTo>
                  <a:lnTo>
                    <a:pt x="1971" y="442"/>
                  </a:lnTo>
                  <a:cubicBezTo>
                    <a:pt x="1986" y="397"/>
                    <a:pt x="2032" y="374"/>
                    <a:pt x="2055" y="336"/>
                  </a:cubicBezTo>
                  <a:cubicBezTo>
                    <a:pt x="2078" y="282"/>
                    <a:pt x="1986" y="290"/>
                    <a:pt x="1994" y="282"/>
                  </a:cubicBezTo>
                  <a:cubicBezTo>
                    <a:pt x="2001" y="274"/>
                    <a:pt x="2039" y="267"/>
                    <a:pt x="2055" y="259"/>
                  </a:cubicBezTo>
                  <a:cubicBezTo>
                    <a:pt x="2085" y="252"/>
                    <a:pt x="2047" y="206"/>
                    <a:pt x="2032" y="198"/>
                  </a:cubicBezTo>
                  <a:cubicBezTo>
                    <a:pt x="2032" y="190"/>
                    <a:pt x="2146" y="221"/>
                    <a:pt x="2100" y="145"/>
                  </a:cubicBezTo>
                  <a:cubicBezTo>
                    <a:pt x="2093" y="122"/>
                    <a:pt x="2039" y="106"/>
                    <a:pt x="2100" y="91"/>
                  </a:cubicBezTo>
                  <a:cubicBezTo>
                    <a:pt x="2139" y="91"/>
                    <a:pt x="2131" y="76"/>
                    <a:pt x="2100" y="61"/>
                  </a:cubicBezTo>
                  <a:cubicBezTo>
                    <a:pt x="2024" y="22"/>
                    <a:pt x="2024" y="22"/>
                    <a:pt x="2024" y="22"/>
                  </a:cubicBezTo>
                  <a:cubicBezTo>
                    <a:pt x="1986" y="7"/>
                    <a:pt x="1986" y="114"/>
                    <a:pt x="1963" y="122"/>
                  </a:cubicBezTo>
                  <a:cubicBezTo>
                    <a:pt x="1963" y="99"/>
                    <a:pt x="1963" y="76"/>
                    <a:pt x="1963" y="61"/>
                  </a:cubicBezTo>
                  <a:cubicBezTo>
                    <a:pt x="1963" y="53"/>
                    <a:pt x="1963" y="0"/>
                    <a:pt x="1948" y="7"/>
                  </a:cubicBezTo>
                  <a:cubicBezTo>
                    <a:pt x="1925" y="15"/>
                    <a:pt x="1902" y="68"/>
                    <a:pt x="1894" y="91"/>
                  </a:cubicBezTo>
                  <a:cubicBezTo>
                    <a:pt x="1879" y="114"/>
                    <a:pt x="1841" y="152"/>
                    <a:pt x="1841" y="167"/>
                  </a:cubicBezTo>
                  <a:cubicBezTo>
                    <a:pt x="1841" y="175"/>
                    <a:pt x="1856" y="198"/>
                    <a:pt x="1856" y="213"/>
                  </a:cubicBezTo>
                  <a:cubicBezTo>
                    <a:pt x="1864" y="229"/>
                    <a:pt x="1864" y="252"/>
                    <a:pt x="1856" y="267"/>
                  </a:cubicBezTo>
                  <a:cubicBezTo>
                    <a:pt x="1856" y="320"/>
                    <a:pt x="1810" y="351"/>
                    <a:pt x="1825" y="404"/>
                  </a:cubicBezTo>
                  <a:cubicBezTo>
                    <a:pt x="1833" y="427"/>
                    <a:pt x="1803" y="404"/>
                    <a:pt x="1810" y="427"/>
                  </a:cubicBezTo>
                  <a:cubicBezTo>
                    <a:pt x="1810" y="442"/>
                    <a:pt x="1818" y="458"/>
                    <a:pt x="1810" y="473"/>
                  </a:cubicBezTo>
                  <a:cubicBezTo>
                    <a:pt x="1803" y="488"/>
                    <a:pt x="1795" y="488"/>
                    <a:pt x="1803" y="504"/>
                  </a:cubicBezTo>
                  <a:cubicBezTo>
                    <a:pt x="1818" y="542"/>
                    <a:pt x="1825" y="542"/>
                    <a:pt x="1864" y="519"/>
                  </a:cubicBezTo>
                  <a:cubicBezTo>
                    <a:pt x="1879" y="511"/>
                    <a:pt x="1902" y="511"/>
                    <a:pt x="1925" y="519"/>
                  </a:cubicBezTo>
                  <a:cubicBezTo>
                    <a:pt x="1932" y="526"/>
                    <a:pt x="1948" y="534"/>
                    <a:pt x="1955" y="534"/>
                  </a:cubicBezTo>
                  <a:cubicBezTo>
                    <a:pt x="1971" y="534"/>
                    <a:pt x="2009" y="526"/>
                    <a:pt x="2017" y="511"/>
                  </a:cubicBezTo>
                  <a:cubicBezTo>
                    <a:pt x="2024" y="504"/>
                    <a:pt x="1971" y="481"/>
                    <a:pt x="1971" y="465"/>
                  </a:cubicBezTo>
                  <a:cubicBezTo>
                    <a:pt x="1971" y="442"/>
                    <a:pt x="1971" y="442"/>
                    <a:pt x="1971" y="442"/>
                  </a:cubicBezTo>
                  <a:close/>
                  <a:moveTo>
                    <a:pt x="1742" y="909"/>
                  </a:moveTo>
                  <a:lnTo>
                    <a:pt x="1742" y="909"/>
                  </a:lnTo>
                  <a:cubicBezTo>
                    <a:pt x="1742" y="924"/>
                    <a:pt x="1742" y="924"/>
                    <a:pt x="1742" y="924"/>
                  </a:cubicBezTo>
                  <a:cubicBezTo>
                    <a:pt x="1742" y="947"/>
                    <a:pt x="1719" y="962"/>
                    <a:pt x="1696" y="970"/>
                  </a:cubicBezTo>
                  <a:cubicBezTo>
                    <a:pt x="1680" y="985"/>
                    <a:pt x="1711" y="1023"/>
                    <a:pt x="1719" y="1038"/>
                  </a:cubicBezTo>
                  <a:cubicBezTo>
                    <a:pt x="1734" y="1069"/>
                    <a:pt x="1711" y="1138"/>
                    <a:pt x="1665" y="1138"/>
                  </a:cubicBezTo>
                  <a:cubicBezTo>
                    <a:pt x="1650" y="1138"/>
                    <a:pt x="1604" y="1115"/>
                    <a:pt x="1596" y="1122"/>
                  </a:cubicBezTo>
                  <a:cubicBezTo>
                    <a:pt x="1581" y="1130"/>
                    <a:pt x="1604" y="1145"/>
                    <a:pt x="1596" y="1161"/>
                  </a:cubicBezTo>
                  <a:lnTo>
                    <a:pt x="1596" y="1161"/>
                  </a:lnTo>
                  <a:cubicBezTo>
                    <a:pt x="1535" y="1122"/>
                    <a:pt x="1497" y="1115"/>
                    <a:pt x="1489" y="1031"/>
                  </a:cubicBezTo>
                  <a:cubicBezTo>
                    <a:pt x="1489" y="1015"/>
                    <a:pt x="1474" y="1000"/>
                    <a:pt x="1474" y="977"/>
                  </a:cubicBezTo>
                  <a:cubicBezTo>
                    <a:pt x="1467" y="954"/>
                    <a:pt x="1467" y="924"/>
                    <a:pt x="1467" y="893"/>
                  </a:cubicBezTo>
                  <a:cubicBezTo>
                    <a:pt x="1467" y="832"/>
                    <a:pt x="1428" y="817"/>
                    <a:pt x="1444" y="748"/>
                  </a:cubicBezTo>
                  <a:cubicBezTo>
                    <a:pt x="1459" y="710"/>
                    <a:pt x="1489" y="664"/>
                    <a:pt x="1497" y="626"/>
                  </a:cubicBezTo>
                  <a:cubicBezTo>
                    <a:pt x="1505" y="588"/>
                    <a:pt x="1535" y="618"/>
                    <a:pt x="1543" y="595"/>
                  </a:cubicBezTo>
                  <a:cubicBezTo>
                    <a:pt x="1558" y="557"/>
                    <a:pt x="1550" y="504"/>
                    <a:pt x="1558" y="465"/>
                  </a:cubicBezTo>
                  <a:cubicBezTo>
                    <a:pt x="1581" y="404"/>
                    <a:pt x="1558" y="366"/>
                    <a:pt x="1635" y="381"/>
                  </a:cubicBezTo>
                  <a:cubicBezTo>
                    <a:pt x="1658" y="381"/>
                    <a:pt x="1673" y="366"/>
                    <a:pt x="1688" y="366"/>
                  </a:cubicBezTo>
                  <a:cubicBezTo>
                    <a:pt x="1787" y="389"/>
                    <a:pt x="1734" y="465"/>
                    <a:pt x="1764" y="526"/>
                  </a:cubicBezTo>
                  <a:cubicBezTo>
                    <a:pt x="1772" y="549"/>
                    <a:pt x="1772" y="572"/>
                    <a:pt x="1772" y="595"/>
                  </a:cubicBezTo>
                  <a:cubicBezTo>
                    <a:pt x="1772" y="618"/>
                    <a:pt x="1772" y="641"/>
                    <a:pt x="1780" y="656"/>
                  </a:cubicBezTo>
                  <a:cubicBezTo>
                    <a:pt x="1795" y="695"/>
                    <a:pt x="1734" y="664"/>
                    <a:pt x="1719" y="649"/>
                  </a:cubicBezTo>
                  <a:cubicBezTo>
                    <a:pt x="1703" y="641"/>
                    <a:pt x="1688" y="595"/>
                    <a:pt x="1673" y="595"/>
                  </a:cubicBezTo>
                  <a:cubicBezTo>
                    <a:pt x="1665" y="595"/>
                    <a:pt x="1665" y="595"/>
                    <a:pt x="1665" y="595"/>
                  </a:cubicBezTo>
                  <a:cubicBezTo>
                    <a:pt x="1665" y="611"/>
                    <a:pt x="1703" y="687"/>
                    <a:pt x="1711" y="695"/>
                  </a:cubicBezTo>
                  <a:cubicBezTo>
                    <a:pt x="1726" y="710"/>
                    <a:pt x="1749" y="725"/>
                    <a:pt x="1726" y="748"/>
                  </a:cubicBezTo>
                  <a:cubicBezTo>
                    <a:pt x="1719" y="763"/>
                    <a:pt x="1688" y="763"/>
                    <a:pt x="1680" y="771"/>
                  </a:cubicBezTo>
                  <a:cubicBezTo>
                    <a:pt x="1665" y="786"/>
                    <a:pt x="1719" y="817"/>
                    <a:pt x="1734" y="824"/>
                  </a:cubicBezTo>
                  <a:cubicBezTo>
                    <a:pt x="1757" y="855"/>
                    <a:pt x="1757" y="878"/>
                    <a:pt x="1742" y="909"/>
                  </a:cubicBezTo>
                  <a:close/>
                  <a:moveTo>
                    <a:pt x="1902" y="870"/>
                  </a:moveTo>
                  <a:lnTo>
                    <a:pt x="1902" y="870"/>
                  </a:lnTo>
                  <a:cubicBezTo>
                    <a:pt x="1894" y="840"/>
                    <a:pt x="1879" y="817"/>
                    <a:pt x="1871" y="786"/>
                  </a:cubicBezTo>
                  <a:cubicBezTo>
                    <a:pt x="1871" y="771"/>
                    <a:pt x="1848" y="740"/>
                    <a:pt x="1848" y="733"/>
                  </a:cubicBezTo>
                  <a:cubicBezTo>
                    <a:pt x="1856" y="725"/>
                    <a:pt x="1879" y="702"/>
                    <a:pt x="1887" y="702"/>
                  </a:cubicBezTo>
                  <a:cubicBezTo>
                    <a:pt x="1917" y="702"/>
                    <a:pt x="1925" y="740"/>
                    <a:pt x="1955" y="695"/>
                  </a:cubicBezTo>
                  <a:cubicBezTo>
                    <a:pt x="1971" y="679"/>
                    <a:pt x="2017" y="695"/>
                    <a:pt x="2032" y="702"/>
                  </a:cubicBezTo>
                  <a:cubicBezTo>
                    <a:pt x="2032" y="717"/>
                    <a:pt x="2039" y="733"/>
                    <a:pt x="2039" y="748"/>
                  </a:cubicBezTo>
                  <a:cubicBezTo>
                    <a:pt x="2047" y="763"/>
                    <a:pt x="2062" y="771"/>
                    <a:pt x="2062" y="786"/>
                  </a:cubicBezTo>
                  <a:cubicBezTo>
                    <a:pt x="2070" y="786"/>
                    <a:pt x="2078" y="763"/>
                    <a:pt x="2093" y="756"/>
                  </a:cubicBezTo>
                  <a:cubicBezTo>
                    <a:pt x="2100" y="748"/>
                    <a:pt x="2116" y="740"/>
                    <a:pt x="2123" y="740"/>
                  </a:cubicBezTo>
                  <a:lnTo>
                    <a:pt x="2123" y="740"/>
                  </a:lnTo>
                  <a:cubicBezTo>
                    <a:pt x="2123" y="786"/>
                    <a:pt x="2093" y="817"/>
                    <a:pt x="2093" y="855"/>
                  </a:cubicBezTo>
                  <a:cubicBezTo>
                    <a:pt x="2093" y="916"/>
                    <a:pt x="2039" y="863"/>
                    <a:pt x="2024" y="840"/>
                  </a:cubicBezTo>
                  <a:cubicBezTo>
                    <a:pt x="2001" y="824"/>
                    <a:pt x="1994" y="832"/>
                    <a:pt x="1971" y="824"/>
                  </a:cubicBezTo>
                  <a:cubicBezTo>
                    <a:pt x="1948" y="809"/>
                    <a:pt x="1948" y="809"/>
                    <a:pt x="1948" y="809"/>
                  </a:cubicBezTo>
                  <a:cubicBezTo>
                    <a:pt x="1910" y="801"/>
                    <a:pt x="1978" y="870"/>
                    <a:pt x="1978" y="878"/>
                  </a:cubicBezTo>
                  <a:cubicBezTo>
                    <a:pt x="1986" y="893"/>
                    <a:pt x="1925" y="924"/>
                    <a:pt x="1910" y="886"/>
                  </a:cubicBezTo>
                  <a:cubicBezTo>
                    <a:pt x="1902" y="870"/>
                    <a:pt x="1902" y="870"/>
                    <a:pt x="1902" y="870"/>
                  </a:cubicBezTo>
                  <a:close/>
                  <a:moveTo>
                    <a:pt x="932" y="1168"/>
                  </a:moveTo>
                  <a:lnTo>
                    <a:pt x="932" y="1168"/>
                  </a:lnTo>
                  <a:cubicBezTo>
                    <a:pt x="1001" y="1168"/>
                    <a:pt x="970" y="1184"/>
                    <a:pt x="970" y="1229"/>
                  </a:cubicBezTo>
                  <a:cubicBezTo>
                    <a:pt x="970" y="1283"/>
                    <a:pt x="1008" y="1222"/>
                    <a:pt x="1016" y="1206"/>
                  </a:cubicBezTo>
                  <a:cubicBezTo>
                    <a:pt x="1016" y="1199"/>
                    <a:pt x="1023" y="1145"/>
                    <a:pt x="1031" y="1153"/>
                  </a:cubicBezTo>
                  <a:cubicBezTo>
                    <a:pt x="1031" y="1168"/>
                    <a:pt x="1046" y="1252"/>
                    <a:pt x="1054" y="1260"/>
                  </a:cubicBezTo>
                  <a:cubicBezTo>
                    <a:pt x="1077" y="1290"/>
                    <a:pt x="1031" y="1328"/>
                    <a:pt x="1062" y="1367"/>
                  </a:cubicBezTo>
                  <a:cubicBezTo>
                    <a:pt x="1085" y="1397"/>
                    <a:pt x="1092" y="1382"/>
                    <a:pt x="1123" y="1390"/>
                  </a:cubicBezTo>
                  <a:cubicBezTo>
                    <a:pt x="1123" y="1405"/>
                    <a:pt x="1108" y="1420"/>
                    <a:pt x="1108" y="1443"/>
                  </a:cubicBezTo>
                  <a:cubicBezTo>
                    <a:pt x="1115" y="1458"/>
                    <a:pt x="1123" y="1481"/>
                    <a:pt x="1100" y="1474"/>
                  </a:cubicBezTo>
                  <a:cubicBezTo>
                    <a:pt x="1054" y="1466"/>
                    <a:pt x="1031" y="1497"/>
                    <a:pt x="1039" y="1542"/>
                  </a:cubicBezTo>
                  <a:cubicBezTo>
                    <a:pt x="1039" y="1611"/>
                    <a:pt x="1161" y="1619"/>
                    <a:pt x="1161" y="1550"/>
                  </a:cubicBezTo>
                  <a:cubicBezTo>
                    <a:pt x="1161" y="1520"/>
                    <a:pt x="1184" y="1458"/>
                    <a:pt x="1161" y="1443"/>
                  </a:cubicBezTo>
                  <a:cubicBezTo>
                    <a:pt x="1161" y="1436"/>
                    <a:pt x="1146" y="1413"/>
                    <a:pt x="1153" y="1405"/>
                  </a:cubicBezTo>
                  <a:cubicBezTo>
                    <a:pt x="1169" y="1397"/>
                    <a:pt x="1184" y="1390"/>
                    <a:pt x="1192" y="1374"/>
                  </a:cubicBezTo>
                  <a:cubicBezTo>
                    <a:pt x="1214" y="1344"/>
                    <a:pt x="1207" y="1290"/>
                    <a:pt x="1230" y="1252"/>
                  </a:cubicBezTo>
                  <a:cubicBezTo>
                    <a:pt x="1245" y="1222"/>
                    <a:pt x="1268" y="1222"/>
                    <a:pt x="1245" y="1184"/>
                  </a:cubicBezTo>
                  <a:cubicBezTo>
                    <a:pt x="1222" y="1168"/>
                    <a:pt x="1230" y="1168"/>
                    <a:pt x="1230" y="1145"/>
                  </a:cubicBezTo>
                  <a:cubicBezTo>
                    <a:pt x="1230" y="1122"/>
                    <a:pt x="1253" y="1061"/>
                    <a:pt x="1237" y="1046"/>
                  </a:cubicBezTo>
                  <a:cubicBezTo>
                    <a:pt x="1230" y="1031"/>
                    <a:pt x="1192" y="1008"/>
                    <a:pt x="1222" y="992"/>
                  </a:cubicBezTo>
                  <a:cubicBezTo>
                    <a:pt x="1268" y="962"/>
                    <a:pt x="1268" y="977"/>
                    <a:pt x="1268" y="924"/>
                  </a:cubicBezTo>
                  <a:cubicBezTo>
                    <a:pt x="1268" y="870"/>
                    <a:pt x="1199" y="847"/>
                    <a:pt x="1253" y="824"/>
                  </a:cubicBezTo>
                  <a:cubicBezTo>
                    <a:pt x="1283" y="817"/>
                    <a:pt x="1275" y="786"/>
                    <a:pt x="1283" y="763"/>
                  </a:cubicBezTo>
                  <a:cubicBezTo>
                    <a:pt x="1283" y="740"/>
                    <a:pt x="1291" y="679"/>
                    <a:pt x="1268" y="695"/>
                  </a:cubicBezTo>
                  <a:cubicBezTo>
                    <a:pt x="1199" y="725"/>
                    <a:pt x="1237" y="717"/>
                    <a:pt x="1230" y="771"/>
                  </a:cubicBezTo>
                  <a:cubicBezTo>
                    <a:pt x="1199" y="771"/>
                    <a:pt x="1153" y="748"/>
                    <a:pt x="1123" y="748"/>
                  </a:cubicBezTo>
                  <a:cubicBezTo>
                    <a:pt x="1108" y="740"/>
                    <a:pt x="1062" y="801"/>
                    <a:pt x="1069" y="817"/>
                  </a:cubicBezTo>
                  <a:cubicBezTo>
                    <a:pt x="1069" y="855"/>
                    <a:pt x="1077" y="855"/>
                    <a:pt x="1054" y="893"/>
                  </a:cubicBezTo>
                  <a:cubicBezTo>
                    <a:pt x="1031" y="909"/>
                    <a:pt x="993" y="947"/>
                    <a:pt x="993" y="970"/>
                  </a:cubicBezTo>
                  <a:cubicBezTo>
                    <a:pt x="993" y="1008"/>
                    <a:pt x="1046" y="1061"/>
                    <a:pt x="1046" y="1084"/>
                  </a:cubicBezTo>
                  <a:cubicBezTo>
                    <a:pt x="1031" y="1084"/>
                    <a:pt x="947" y="992"/>
                    <a:pt x="939" y="985"/>
                  </a:cubicBezTo>
                  <a:cubicBezTo>
                    <a:pt x="939" y="970"/>
                    <a:pt x="939" y="931"/>
                    <a:pt x="924" y="931"/>
                  </a:cubicBezTo>
                  <a:cubicBezTo>
                    <a:pt x="909" y="931"/>
                    <a:pt x="878" y="977"/>
                    <a:pt x="871" y="992"/>
                  </a:cubicBezTo>
                  <a:cubicBezTo>
                    <a:pt x="863" y="1015"/>
                    <a:pt x="856" y="1061"/>
                    <a:pt x="856" y="1092"/>
                  </a:cubicBezTo>
                  <a:cubicBezTo>
                    <a:pt x="833" y="1099"/>
                    <a:pt x="825" y="1061"/>
                    <a:pt x="802" y="1084"/>
                  </a:cubicBezTo>
                  <a:cubicBezTo>
                    <a:pt x="787" y="1099"/>
                    <a:pt x="787" y="1107"/>
                    <a:pt x="787" y="1130"/>
                  </a:cubicBezTo>
                  <a:cubicBezTo>
                    <a:pt x="779" y="1153"/>
                    <a:pt x="771" y="1161"/>
                    <a:pt x="794" y="1176"/>
                  </a:cubicBezTo>
                  <a:cubicBezTo>
                    <a:pt x="817" y="1191"/>
                    <a:pt x="840" y="1161"/>
                    <a:pt x="856" y="1153"/>
                  </a:cubicBezTo>
                  <a:cubicBezTo>
                    <a:pt x="878" y="1145"/>
                    <a:pt x="901" y="1153"/>
                    <a:pt x="917" y="1161"/>
                  </a:cubicBezTo>
                  <a:cubicBezTo>
                    <a:pt x="932" y="1168"/>
                    <a:pt x="932" y="1168"/>
                    <a:pt x="932" y="1168"/>
                  </a:cubicBezTo>
                  <a:close/>
                  <a:moveTo>
                    <a:pt x="1436" y="2719"/>
                  </a:moveTo>
                  <a:lnTo>
                    <a:pt x="1436" y="2719"/>
                  </a:lnTo>
                  <a:cubicBezTo>
                    <a:pt x="1459" y="2681"/>
                    <a:pt x="1352" y="2627"/>
                    <a:pt x="1413" y="2574"/>
                  </a:cubicBezTo>
                  <a:cubicBezTo>
                    <a:pt x="1428" y="2566"/>
                    <a:pt x="1451" y="2566"/>
                    <a:pt x="1467" y="2558"/>
                  </a:cubicBezTo>
                  <a:cubicBezTo>
                    <a:pt x="1467" y="2551"/>
                    <a:pt x="1451" y="2528"/>
                    <a:pt x="1444" y="2520"/>
                  </a:cubicBezTo>
                  <a:cubicBezTo>
                    <a:pt x="1436" y="2512"/>
                    <a:pt x="1436" y="2489"/>
                    <a:pt x="1436" y="2482"/>
                  </a:cubicBezTo>
                  <a:cubicBezTo>
                    <a:pt x="1436" y="2444"/>
                    <a:pt x="1421" y="2413"/>
                    <a:pt x="1421" y="2367"/>
                  </a:cubicBezTo>
                  <a:cubicBezTo>
                    <a:pt x="1428" y="2360"/>
                    <a:pt x="1444" y="2337"/>
                    <a:pt x="1444" y="2329"/>
                  </a:cubicBezTo>
                  <a:cubicBezTo>
                    <a:pt x="1451" y="2314"/>
                    <a:pt x="1436" y="2306"/>
                    <a:pt x="1444" y="2291"/>
                  </a:cubicBezTo>
                  <a:cubicBezTo>
                    <a:pt x="1467" y="2260"/>
                    <a:pt x="1505" y="2268"/>
                    <a:pt x="1505" y="2222"/>
                  </a:cubicBezTo>
                  <a:cubicBezTo>
                    <a:pt x="1505" y="2199"/>
                    <a:pt x="1512" y="2176"/>
                    <a:pt x="1505" y="2153"/>
                  </a:cubicBezTo>
                  <a:cubicBezTo>
                    <a:pt x="1505" y="2131"/>
                    <a:pt x="1467" y="2123"/>
                    <a:pt x="1474" y="2100"/>
                  </a:cubicBezTo>
                  <a:cubicBezTo>
                    <a:pt x="1489" y="2062"/>
                    <a:pt x="1505" y="2054"/>
                    <a:pt x="1467" y="2024"/>
                  </a:cubicBezTo>
                  <a:cubicBezTo>
                    <a:pt x="1451" y="2008"/>
                    <a:pt x="1444" y="2008"/>
                    <a:pt x="1428" y="1985"/>
                  </a:cubicBezTo>
                  <a:cubicBezTo>
                    <a:pt x="1428" y="1970"/>
                    <a:pt x="1406" y="1955"/>
                    <a:pt x="1421" y="1940"/>
                  </a:cubicBezTo>
                  <a:cubicBezTo>
                    <a:pt x="1428" y="1924"/>
                    <a:pt x="1444" y="1917"/>
                    <a:pt x="1451" y="1901"/>
                  </a:cubicBezTo>
                  <a:cubicBezTo>
                    <a:pt x="1474" y="1863"/>
                    <a:pt x="1467" y="1917"/>
                    <a:pt x="1497" y="1932"/>
                  </a:cubicBezTo>
                  <a:cubicBezTo>
                    <a:pt x="1512" y="1932"/>
                    <a:pt x="1528" y="1909"/>
                    <a:pt x="1535" y="1901"/>
                  </a:cubicBezTo>
                  <a:cubicBezTo>
                    <a:pt x="1535" y="1863"/>
                    <a:pt x="1581" y="1871"/>
                    <a:pt x="1581" y="1856"/>
                  </a:cubicBezTo>
                  <a:cubicBezTo>
                    <a:pt x="1596" y="1817"/>
                    <a:pt x="1550" y="1833"/>
                    <a:pt x="1528" y="1810"/>
                  </a:cubicBezTo>
                  <a:cubicBezTo>
                    <a:pt x="1505" y="1787"/>
                    <a:pt x="1589" y="1733"/>
                    <a:pt x="1612" y="1733"/>
                  </a:cubicBezTo>
                  <a:cubicBezTo>
                    <a:pt x="1635" y="1733"/>
                    <a:pt x="1619" y="1695"/>
                    <a:pt x="1619" y="1680"/>
                  </a:cubicBezTo>
                  <a:cubicBezTo>
                    <a:pt x="1627" y="1649"/>
                    <a:pt x="1581" y="1672"/>
                    <a:pt x="1558" y="1665"/>
                  </a:cubicBezTo>
                  <a:cubicBezTo>
                    <a:pt x="1520" y="1649"/>
                    <a:pt x="1528" y="1642"/>
                    <a:pt x="1482" y="1642"/>
                  </a:cubicBezTo>
                  <a:cubicBezTo>
                    <a:pt x="1482" y="1626"/>
                    <a:pt x="1489" y="1596"/>
                    <a:pt x="1505" y="1588"/>
                  </a:cubicBezTo>
                  <a:cubicBezTo>
                    <a:pt x="1535" y="1581"/>
                    <a:pt x="1612" y="1611"/>
                    <a:pt x="1627" y="1565"/>
                  </a:cubicBezTo>
                  <a:cubicBezTo>
                    <a:pt x="1635" y="1542"/>
                    <a:pt x="1635" y="1489"/>
                    <a:pt x="1635" y="1466"/>
                  </a:cubicBezTo>
                  <a:cubicBezTo>
                    <a:pt x="1604" y="1466"/>
                    <a:pt x="1589" y="1474"/>
                    <a:pt x="1566" y="1497"/>
                  </a:cubicBezTo>
                  <a:cubicBezTo>
                    <a:pt x="1535" y="1535"/>
                    <a:pt x="1573" y="1458"/>
                    <a:pt x="1573" y="1451"/>
                  </a:cubicBezTo>
                  <a:cubicBezTo>
                    <a:pt x="1596" y="1420"/>
                    <a:pt x="1680" y="1298"/>
                    <a:pt x="1680" y="1275"/>
                  </a:cubicBezTo>
                  <a:cubicBezTo>
                    <a:pt x="1642" y="1275"/>
                    <a:pt x="1589" y="1351"/>
                    <a:pt x="1581" y="1382"/>
                  </a:cubicBezTo>
                  <a:cubicBezTo>
                    <a:pt x="1573" y="1413"/>
                    <a:pt x="1489" y="1512"/>
                    <a:pt x="1489" y="1420"/>
                  </a:cubicBezTo>
                  <a:cubicBezTo>
                    <a:pt x="1489" y="1367"/>
                    <a:pt x="1451" y="1390"/>
                    <a:pt x="1413" y="1374"/>
                  </a:cubicBezTo>
                  <a:cubicBezTo>
                    <a:pt x="1406" y="1374"/>
                    <a:pt x="1428" y="1336"/>
                    <a:pt x="1428" y="1328"/>
                  </a:cubicBezTo>
                  <a:cubicBezTo>
                    <a:pt x="1451" y="1306"/>
                    <a:pt x="1489" y="1245"/>
                    <a:pt x="1459" y="1222"/>
                  </a:cubicBezTo>
                  <a:cubicBezTo>
                    <a:pt x="1421" y="1199"/>
                    <a:pt x="1436" y="1184"/>
                    <a:pt x="1428" y="1153"/>
                  </a:cubicBezTo>
                  <a:cubicBezTo>
                    <a:pt x="1413" y="1092"/>
                    <a:pt x="1383" y="1145"/>
                    <a:pt x="1360" y="1168"/>
                  </a:cubicBezTo>
                  <a:cubicBezTo>
                    <a:pt x="1352" y="1184"/>
                    <a:pt x="1344" y="1168"/>
                    <a:pt x="1329" y="1168"/>
                  </a:cubicBezTo>
                  <a:cubicBezTo>
                    <a:pt x="1314" y="1168"/>
                    <a:pt x="1314" y="1199"/>
                    <a:pt x="1306" y="1206"/>
                  </a:cubicBezTo>
                  <a:cubicBezTo>
                    <a:pt x="1268" y="1252"/>
                    <a:pt x="1360" y="1260"/>
                    <a:pt x="1337" y="1283"/>
                  </a:cubicBezTo>
                  <a:cubicBezTo>
                    <a:pt x="1291" y="1321"/>
                    <a:pt x="1245" y="1275"/>
                    <a:pt x="1237" y="1367"/>
                  </a:cubicBezTo>
                  <a:cubicBezTo>
                    <a:pt x="1222" y="1420"/>
                    <a:pt x="1184" y="1489"/>
                    <a:pt x="1245" y="1527"/>
                  </a:cubicBezTo>
                  <a:cubicBezTo>
                    <a:pt x="1291" y="1558"/>
                    <a:pt x="1268" y="1542"/>
                    <a:pt x="1245" y="1565"/>
                  </a:cubicBezTo>
                  <a:cubicBezTo>
                    <a:pt x="1214" y="1596"/>
                    <a:pt x="1214" y="1642"/>
                    <a:pt x="1169" y="1672"/>
                  </a:cubicBezTo>
                  <a:cubicBezTo>
                    <a:pt x="1115" y="1703"/>
                    <a:pt x="1077" y="1634"/>
                    <a:pt x="1039" y="1634"/>
                  </a:cubicBezTo>
                  <a:cubicBezTo>
                    <a:pt x="1039" y="1649"/>
                    <a:pt x="1054" y="1695"/>
                    <a:pt x="1023" y="1703"/>
                  </a:cubicBezTo>
                  <a:cubicBezTo>
                    <a:pt x="1008" y="1703"/>
                    <a:pt x="985" y="1688"/>
                    <a:pt x="962" y="1688"/>
                  </a:cubicBezTo>
                  <a:cubicBezTo>
                    <a:pt x="947" y="1688"/>
                    <a:pt x="924" y="1733"/>
                    <a:pt x="901" y="1741"/>
                  </a:cubicBezTo>
                  <a:cubicBezTo>
                    <a:pt x="856" y="1779"/>
                    <a:pt x="833" y="1726"/>
                    <a:pt x="787" y="1718"/>
                  </a:cubicBezTo>
                  <a:cubicBezTo>
                    <a:pt x="764" y="1726"/>
                    <a:pt x="611" y="1733"/>
                    <a:pt x="672" y="1787"/>
                  </a:cubicBezTo>
                  <a:cubicBezTo>
                    <a:pt x="695" y="1810"/>
                    <a:pt x="687" y="1817"/>
                    <a:pt x="672" y="1848"/>
                  </a:cubicBezTo>
                  <a:cubicBezTo>
                    <a:pt x="664" y="1886"/>
                    <a:pt x="672" y="1947"/>
                    <a:pt x="710" y="1962"/>
                  </a:cubicBezTo>
                  <a:cubicBezTo>
                    <a:pt x="726" y="1970"/>
                    <a:pt x="749" y="1970"/>
                    <a:pt x="756" y="1985"/>
                  </a:cubicBezTo>
                  <a:cubicBezTo>
                    <a:pt x="794" y="2077"/>
                    <a:pt x="833" y="1962"/>
                    <a:pt x="856" y="2039"/>
                  </a:cubicBezTo>
                  <a:cubicBezTo>
                    <a:pt x="863" y="2070"/>
                    <a:pt x="886" y="2054"/>
                    <a:pt x="901" y="2031"/>
                  </a:cubicBezTo>
                  <a:cubicBezTo>
                    <a:pt x="917" y="2016"/>
                    <a:pt x="939" y="2001"/>
                    <a:pt x="955" y="1978"/>
                  </a:cubicBezTo>
                  <a:cubicBezTo>
                    <a:pt x="955" y="1978"/>
                    <a:pt x="955" y="1978"/>
                    <a:pt x="962" y="1978"/>
                  </a:cubicBezTo>
                  <a:cubicBezTo>
                    <a:pt x="962" y="2024"/>
                    <a:pt x="932" y="2031"/>
                    <a:pt x="901" y="2054"/>
                  </a:cubicBezTo>
                  <a:cubicBezTo>
                    <a:pt x="894" y="2070"/>
                    <a:pt x="886" y="2092"/>
                    <a:pt x="894" y="2100"/>
                  </a:cubicBezTo>
                  <a:cubicBezTo>
                    <a:pt x="901" y="2131"/>
                    <a:pt x="924" y="2115"/>
                    <a:pt x="947" y="2123"/>
                  </a:cubicBezTo>
                  <a:cubicBezTo>
                    <a:pt x="978" y="2153"/>
                    <a:pt x="955" y="2161"/>
                    <a:pt x="1001" y="2176"/>
                  </a:cubicBezTo>
                  <a:cubicBezTo>
                    <a:pt x="1008" y="2176"/>
                    <a:pt x="1046" y="2214"/>
                    <a:pt x="1046" y="2222"/>
                  </a:cubicBezTo>
                  <a:lnTo>
                    <a:pt x="1046" y="2222"/>
                  </a:lnTo>
                  <a:cubicBezTo>
                    <a:pt x="1046" y="2214"/>
                    <a:pt x="1039" y="2138"/>
                    <a:pt x="1062" y="2138"/>
                  </a:cubicBezTo>
                  <a:cubicBezTo>
                    <a:pt x="1077" y="2146"/>
                    <a:pt x="1108" y="2192"/>
                    <a:pt x="1115" y="2161"/>
                  </a:cubicBezTo>
                  <a:cubicBezTo>
                    <a:pt x="1123" y="2131"/>
                    <a:pt x="1115" y="2100"/>
                    <a:pt x="1138" y="2085"/>
                  </a:cubicBezTo>
                  <a:cubicBezTo>
                    <a:pt x="1153" y="2062"/>
                    <a:pt x="1169" y="2085"/>
                    <a:pt x="1192" y="2077"/>
                  </a:cubicBezTo>
                  <a:cubicBezTo>
                    <a:pt x="1222" y="2062"/>
                    <a:pt x="1253" y="2008"/>
                    <a:pt x="1275" y="1978"/>
                  </a:cubicBezTo>
                  <a:cubicBezTo>
                    <a:pt x="1298" y="1940"/>
                    <a:pt x="1291" y="1993"/>
                    <a:pt x="1291" y="2008"/>
                  </a:cubicBezTo>
                  <a:cubicBezTo>
                    <a:pt x="1291" y="2054"/>
                    <a:pt x="1306" y="2085"/>
                    <a:pt x="1306" y="2123"/>
                  </a:cubicBezTo>
                  <a:cubicBezTo>
                    <a:pt x="1306" y="2169"/>
                    <a:pt x="1291" y="2222"/>
                    <a:pt x="1298" y="2268"/>
                  </a:cubicBezTo>
                  <a:cubicBezTo>
                    <a:pt x="1298" y="2283"/>
                    <a:pt x="1283" y="2322"/>
                    <a:pt x="1283" y="2337"/>
                  </a:cubicBezTo>
                  <a:cubicBezTo>
                    <a:pt x="1329" y="2306"/>
                    <a:pt x="1329" y="2306"/>
                    <a:pt x="1329" y="2306"/>
                  </a:cubicBezTo>
                  <a:cubicBezTo>
                    <a:pt x="1344" y="2329"/>
                    <a:pt x="1314" y="2451"/>
                    <a:pt x="1298" y="2482"/>
                  </a:cubicBezTo>
                  <a:cubicBezTo>
                    <a:pt x="1275" y="2589"/>
                    <a:pt x="1275" y="2589"/>
                    <a:pt x="1275" y="2589"/>
                  </a:cubicBezTo>
                  <a:cubicBezTo>
                    <a:pt x="1260" y="2627"/>
                    <a:pt x="1237" y="2658"/>
                    <a:pt x="1230" y="2696"/>
                  </a:cubicBezTo>
                  <a:cubicBezTo>
                    <a:pt x="1222" y="2749"/>
                    <a:pt x="1245" y="2787"/>
                    <a:pt x="1245" y="2841"/>
                  </a:cubicBezTo>
                  <a:cubicBezTo>
                    <a:pt x="1245" y="2864"/>
                    <a:pt x="1214" y="2856"/>
                    <a:pt x="1199" y="2864"/>
                  </a:cubicBezTo>
                  <a:cubicBezTo>
                    <a:pt x="1176" y="2872"/>
                    <a:pt x="1207" y="2933"/>
                    <a:pt x="1169" y="2948"/>
                  </a:cubicBezTo>
                  <a:cubicBezTo>
                    <a:pt x="1153" y="2956"/>
                    <a:pt x="1138" y="2948"/>
                    <a:pt x="1153" y="2971"/>
                  </a:cubicBezTo>
                  <a:cubicBezTo>
                    <a:pt x="1169" y="2994"/>
                    <a:pt x="1169" y="3062"/>
                    <a:pt x="1199" y="3039"/>
                  </a:cubicBezTo>
                  <a:cubicBezTo>
                    <a:pt x="1253" y="2994"/>
                    <a:pt x="1268" y="3039"/>
                    <a:pt x="1291" y="3085"/>
                  </a:cubicBezTo>
                  <a:cubicBezTo>
                    <a:pt x="1291" y="3093"/>
                    <a:pt x="1306" y="3116"/>
                    <a:pt x="1321" y="3116"/>
                  </a:cubicBezTo>
                  <a:cubicBezTo>
                    <a:pt x="1321" y="3116"/>
                    <a:pt x="1314" y="3078"/>
                    <a:pt x="1314" y="3070"/>
                  </a:cubicBezTo>
                  <a:cubicBezTo>
                    <a:pt x="1314" y="3062"/>
                    <a:pt x="1329" y="3039"/>
                    <a:pt x="1337" y="3024"/>
                  </a:cubicBezTo>
                  <a:cubicBezTo>
                    <a:pt x="1344" y="2986"/>
                    <a:pt x="1321" y="2940"/>
                    <a:pt x="1329" y="2910"/>
                  </a:cubicBezTo>
                  <a:cubicBezTo>
                    <a:pt x="1352" y="2841"/>
                    <a:pt x="1344" y="2818"/>
                    <a:pt x="1344" y="2757"/>
                  </a:cubicBezTo>
                  <a:cubicBezTo>
                    <a:pt x="1344" y="2688"/>
                    <a:pt x="1398" y="2742"/>
                    <a:pt x="1428" y="2734"/>
                  </a:cubicBezTo>
                  <a:cubicBezTo>
                    <a:pt x="1436" y="2719"/>
                    <a:pt x="1436" y="2719"/>
                    <a:pt x="1436" y="2719"/>
                  </a:cubicBezTo>
                  <a:close/>
                  <a:moveTo>
                    <a:pt x="1581" y="2245"/>
                  </a:moveTo>
                  <a:lnTo>
                    <a:pt x="1581" y="2245"/>
                  </a:lnTo>
                  <a:cubicBezTo>
                    <a:pt x="1596" y="2222"/>
                    <a:pt x="1550" y="2176"/>
                    <a:pt x="1550" y="2146"/>
                  </a:cubicBezTo>
                  <a:cubicBezTo>
                    <a:pt x="1550" y="2138"/>
                    <a:pt x="1550" y="2108"/>
                    <a:pt x="1566" y="2115"/>
                  </a:cubicBezTo>
                  <a:cubicBezTo>
                    <a:pt x="1581" y="2131"/>
                    <a:pt x="1596" y="2146"/>
                    <a:pt x="1612" y="2146"/>
                  </a:cubicBezTo>
                  <a:cubicBezTo>
                    <a:pt x="1627" y="2146"/>
                    <a:pt x="1665" y="2100"/>
                    <a:pt x="1658" y="2146"/>
                  </a:cubicBezTo>
                  <a:cubicBezTo>
                    <a:pt x="1658" y="2184"/>
                    <a:pt x="1650" y="2184"/>
                    <a:pt x="1688" y="2192"/>
                  </a:cubicBezTo>
                  <a:cubicBezTo>
                    <a:pt x="1703" y="2199"/>
                    <a:pt x="1703" y="2214"/>
                    <a:pt x="1726" y="2214"/>
                  </a:cubicBezTo>
                  <a:cubicBezTo>
                    <a:pt x="1749" y="2214"/>
                    <a:pt x="1749" y="2214"/>
                    <a:pt x="1749" y="2237"/>
                  </a:cubicBezTo>
                  <a:cubicBezTo>
                    <a:pt x="1749" y="2253"/>
                    <a:pt x="1749" y="2283"/>
                    <a:pt x="1726" y="2268"/>
                  </a:cubicBezTo>
                  <a:cubicBezTo>
                    <a:pt x="1703" y="2245"/>
                    <a:pt x="1696" y="2199"/>
                    <a:pt x="1673" y="2245"/>
                  </a:cubicBezTo>
                  <a:cubicBezTo>
                    <a:pt x="1665" y="2268"/>
                    <a:pt x="1650" y="2283"/>
                    <a:pt x="1658" y="2306"/>
                  </a:cubicBezTo>
                  <a:cubicBezTo>
                    <a:pt x="1658" y="2337"/>
                    <a:pt x="1642" y="2390"/>
                    <a:pt x="1612" y="2345"/>
                  </a:cubicBezTo>
                  <a:cubicBezTo>
                    <a:pt x="1604" y="2329"/>
                    <a:pt x="1604" y="2314"/>
                    <a:pt x="1589" y="2306"/>
                  </a:cubicBezTo>
                  <a:cubicBezTo>
                    <a:pt x="1573" y="2299"/>
                    <a:pt x="1558" y="2283"/>
                    <a:pt x="1573" y="2260"/>
                  </a:cubicBezTo>
                  <a:cubicBezTo>
                    <a:pt x="1581" y="2245"/>
                    <a:pt x="1581" y="2245"/>
                    <a:pt x="1581" y="2245"/>
                  </a:cubicBezTo>
                  <a:close/>
                  <a:moveTo>
                    <a:pt x="1787" y="1649"/>
                  </a:moveTo>
                  <a:lnTo>
                    <a:pt x="1787" y="1649"/>
                  </a:lnTo>
                  <a:cubicBezTo>
                    <a:pt x="1772" y="1665"/>
                    <a:pt x="1742" y="1657"/>
                    <a:pt x="1726" y="1642"/>
                  </a:cubicBezTo>
                  <a:cubicBezTo>
                    <a:pt x="1711" y="1619"/>
                    <a:pt x="1742" y="1611"/>
                    <a:pt x="1742" y="1596"/>
                  </a:cubicBezTo>
                  <a:cubicBezTo>
                    <a:pt x="1749" y="1581"/>
                    <a:pt x="1757" y="1558"/>
                    <a:pt x="1764" y="1542"/>
                  </a:cubicBezTo>
                  <a:cubicBezTo>
                    <a:pt x="1780" y="1535"/>
                    <a:pt x="1787" y="1535"/>
                    <a:pt x="1803" y="1520"/>
                  </a:cubicBezTo>
                  <a:cubicBezTo>
                    <a:pt x="1810" y="1512"/>
                    <a:pt x="1818" y="1497"/>
                    <a:pt x="1825" y="1489"/>
                  </a:cubicBezTo>
                  <a:cubicBezTo>
                    <a:pt x="1833" y="1481"/>
                    <a:pt x="1841" y="1489"/>
                    <a:pt x="1848" y="1489"/>
                  </a:cubicBezTo>
                  <a:cubicBezTo>
                    <a:pt x="1864" y="1489"/>
                    <a:pt x="1871" y="1481"/>
                    <a:pt x="1879" y="1481"/>
                  </a:cubicBezTo>
                  <a:cubicBezTo>
                    <a:pt x="1910" y="1474"/>
                    <a:pt x="1917" y="1474"/>
                    <a:pt x="1894" y="1497"/>
                  </a:cubicBezTo>
                  <a:cubicBezTo>
                    <a:pt x="1879" y="1520"/>
                    <a:pt x="1856" y="1542"/>
                    <a:pt x="1841" y="1565"/>
                  </a:cubicBezTo>
                  <a:cubicBezTo>
                    <a:pt x="1825" y="1588"/>
                    <a:pt x="1810" y="1611"/>
                    <a:pt x="1795" y="1634"/>
                  </a:cubicBezTo>
                  <a:lnTo>
                    <a:pt x="1787" y="1649"/>
                  </a:lnTo>
                  <a:close/>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228" name="Freeform 198"/>
            <p:cNvSpPr>
              <a:spLocks noChangeArrowheads="1"/>
            </p:cNvSpPr>
            <p:nvPr/>
          </p:nvSpPr>
          <p:spPr bwMode="auto">
            <a:xfrm>
              <a:off x="5851144" y="2886076"/>
              <a:ext cx="631784" cy="701675"/>
            </a:xfrm>
            <a:custGeom>
              <a:avLst/>
              <a:gdLst>
                <a:gd name="T0" fmla="*/ 69 w 1757"/>
                <a:gd name="T1" fmla="*/ 1947 h 1948"/>
                <a:gd name="T2" fmla="*/ 199 w 1757"/>
                <a:gd name="T3" fmla="*/ 1932 h 1948"/>
                <a:gd name="T4" fmla="*/ 367 w 1757"/>
                <a:gd name="T5" fmla="*/ 1909 h 1948"/>
                <a:gd name="T6" fmla="*/ 580 w 1757"/>
                <a:gd name="T7" fmla="*/ 1856 h 1948"/>
                <a:gd name="T8" fmla="*/ 718 w 1757"/>
                <a:gd name="T9" fmla="*/ 1810 h 1948"/>
                <a:gd name="T10" fmla="*/ 688 w 1757"/>
                <a:gd name="T11" fmla="*/ 1626 h 1948"/>
                <a:gd name="T12" fmla="*/ 900 w 1757"/>
                <a:gd name="T13" fmla="*/ 1390 h 1948"/>
                <a:gd name="T14" fmla="*/ 1191 w 1757"/>
                <a:gd name="T15" fmla="*/ 1374 h 1948"/>
                <a:gd name="T16" fmla="*/ 1267 w 1757"/>
                <a:gd name="T17" fmla="*/ 1206 h 1948"/>
                <a:gd name="T18" fmla="*/ 1298 w 1757"/>
                <a:gd name="T19" fmla="*/ 1038 h 1948"/>
                <a:gd name="T20" fmla="*/ 1290 w 1757"/>
                <a:gd name="T21" fmla="*/ 855 h 1948"/>
                <a:gd name="T22" fmla="*/ 1259 w 1757"/>
                <a:gd name="T23" fmla="*/ 710 h 1948"/>
                <a:gd name="T24" fmla="*/ 1404 w 1757"/>
                <a:gd name="T25" fmla="*/ 603 h 1948"/>
                <a:gd name="T26" fmla="*/ 1542 w 1757"/>
                <a:gd name="T27" fmla="*/ 656 h 1948"/>
                <a:gd name="T28" fmla="*/ 1656 w 1757"/>
                <a:gd name="T29" fmla="*/ 672 h 1948"/>
                <a:gd name="T30" fmla="*/ 1756 w 1757"/>
                <a:gd name="T31" fmla="*/ 588 h 1948"/>
                <a:gd name="T32" fmla="*/ 1664 w 1757"/>
                <a:gd name="T33" fmla="*/ 573 h 1948"/>
                <a:gd name="T34" fmla="*/ 1603 w 1757"/>
                <a:gd name="T35" fmla="*/ 442 h 1948"/>
                <a:gd name="T36" fmla="*/ 1550 w 1757"/>
                <a:gd name="T37" fmla="*/ 221 h 1948"/>
                <a:gd name="T38" fmla="*/ 1534 w 1757"/>
                <a:gd name="T39" fmla="*/ 137 h 1948"/>
                <a:gd name="T40" fmla="*/ 1175 w 1757"/>
                <a:gd name="T41" fmla="*/ 183 h 1948"/>
                <a:gd name="T42" fmla="*/ 611 w 1757"/>
                <a:gd name="T43" fmla="*/ 23 h 1948"/>
                <a:gd name="T44" fmla="*/ 290 w 1757"/>
                <a:gd name="T45" fmla="*/ 213 h 1948"/>
                <a:gd name="T46" fmla="*/ 145 w 1757"/>
                <a:gd name="T47" fmla="*/ 213 h 1948"/>
                <a:gd name="T48" fmla="*/ 0 w 1757"/>
                <a:gd name="T49" fmla="*/ 252 h 1948"/>
                <a:gd name="T50" fmla="*/ 46 w 1757"/>
                <a:gd name="T51" fmla="*/ 427 h 1948"/>
                <a:gd name="T52" fmla="*/ 92 w 1757"/>
                <a:gd name="T53" fmla="*/ 595 h 1948"/>
                <a:gd name="T54" fmla="*/ 130 w 1757"/>
                <a:gd name="T55" fmla="*/ 809 h 1948"/>
                <a:gd name="T56" fmla="*/ 221 w 1757"/>
                <a:gd name="T57" fmla="*/ 909 h 1948"/>
                <a:gd name="T58" fmla="*/ 382 w 1757"/>
                <a:gd name="T59" fmla="*/ 848 h 1948"/>
                <a:gd name="T60" fmla="*/ 489 w 1757"/>
                <a:gd name="T61" fmla="*/ 893 h 1948"/>
                <a:gd name="T62" fmla="*/ 611 w 1757"/>
                <a:gd name="T63" fmla="*/ 1046 h 1948"/>
                <a:gd name="T64" fmla="*/ 451 w 1757"/>
                <a:gd name="T65" fmla="*/ 1283 h 1948"/>
                <a:gd name="T66" fmla="*/ 504 w 1757"/>
                <a:gd name="T67" fmla="*/ 1459 h 1948"/>
                <a:gd name="T68" fmla="*/ 535 w 1757"/>
                <a:gd name="T69" fmla="*/ 1573 h 1948"/>
                <a:gd name="T70" fmla="*/ 390 w 1757"/>
                <a:gd name="T71" fmla="*/ 1672 h 1948"/>
                <a:gd name="T72" fmla="*/ 275 w 1757"/>
                <a:gd name="T73" fmla="*/ 1810 h 1948"/>
                <a:gd name="T74" fmla="*/ 69 w 1757"/>
                <a:gd name="T75" fmla="*/ 1947 h 19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757" h="1948">
                  <a:moveTo>
                    <a:pt x="69" y="1947"/>
                  </a:moveTo>
                  <a:lnTo>
                    <a:pt x="69" y="1947"/>
                  </a:lnTo>
                  <a:cubicBezTo>
                    <a:pt x="107" y="1940"/>
                    <a:pt x="138" y="1917"/>
                    <a:pt x="176" y="1917"/>
                  </a:cubicBezTo>
                  <a:cubicBezTo>
                    <a:pt x="183" y="1917"/>
                    <a:pt x="191" y="1932"/>
                    <a:pt x="199" y="1932"/>
                  </a:cubicBezTo>
                  <a:cubicBezTo>
                    <a:pt x="252" y="1924"/>
                    <a:pt x="290" y="1894"/>
                    <a:pt x="336" y="1886"/>
                  </a:cubicBezTo>
                  <a:cubicBezTo>
                    <a:pt x="351" y="1886"/>
                    <a:pt x="351" y="1909"/>
                    <a:pt x="367" y="1909"/>
                  </a:cubicBezTo>
                  <a:cubicBezTo>
                    <a:pt x="405" y="1917"/>
                    <a:pt x="443" y="1909"/>
                    <a:pt x="481" y="1901"/>
                  </a:cubicBezTo>
                  <a:cubicBezTo>
                    <a:pt x="512" y="1894"/>
                    <a:pt x="542" y="1863"/>
                    <a:pt x="580" y="1856"/>
                  </a:cubicBezTo>
                  <a:cubicBezTo>
                    <a:pt x="603" y="1848"/>
                    <a:pt x="634" y="1863"/>
                    <a:pt x="657" y="1856"/>
                  </a:cubicBezTo>
                  <a:cubicBezTo>
                    <a:pt x="680" y="1848"/>
                    <a:pt x="710" y="1833"/>
                    <a:pt x="718" y="1810"/>
                  </a:cubicBezTo>
                  <a:cubicBezTo>
                    <a:pt x="733" y="1772"/>
                    <a:pt x="703" y="1734"/>
                    <a:pt x="695" y="1695"/>
                  </a:cubicBezTo>
                  <a:cubicBezTo>
                    <a:pt x="695" y="1672"/>
                    <a:pt x="672" y="1642"/>
                    <a:pt x="688" y="1626"/>
                  </a:cubicBezTo>
                  <a:cubicBezTo>
                    <a:pt x="733" y="1596"/>
                    <a:pt x="802" y="1611"/>
                    <a:pt x="839" y="1565"/>
                  </a:cubicBezTo>
                  <a:cubicBezTo>
                    <a:pt x="885" y="1520"/>
                    <a:pt x="854" y="1436"/>
                    <a:pt x="900" y="1390"/>
                  </a:cubicBezTo>
                  <a:cubicBezTo>
                    <a:pt x="946" y="1344"/>
                    <a:pt x="1023" y="1336"/>
                    <a:pt x="1084" y="1336"/>
                  </a:cubicBezTo>
                  <a:cubicBezTo>
                    <a:pt x="1122" y="1329"/>
                    <a:pt x="1160" y="1382"/>
                    <a:pt x="1191" y="1374"/>
                  </a:cubicBezTo>
                  <a:cubicBezTo>
                    <a:pt x="1229" y="1367"/>
                    <a:pt x="1244" y="1321"/>
                    <a:pt x="1267" y="1290"/>
                  </a:cubicBezTo>
                  <a:cubicBezTo>
                    <a:pt x="1267" y="1290"/>
                    <a:pt x="1267" y="1222"/>
                    <a:pt x="1267" y="1206"/>
                  </a:cubicBezTo>
                  <a:cubicBezTo>
                    <a:pt x="1267" y="1191"/>
                    <a:pt x="1267" y="1092"/>
                    <a:pt x="1267" y="1092"/>
                  </a:cubicBezTo>
                  <a:cubicBezTo>
                    <a:pt x="1275" y="1069"/>
                    <a:pt x="1305" y="1054"/>
                    <a:pt x="1298" y="1038"/>
                  </a:cubicBezTo>
                  <a:cubicBezTo>
                    <a:pt x="1275" y="1000"/>
                    <a:pt x="1191" y="1000"/>
                    <a:pt x="1191" y="954"/>
                  </a:cubicBezTo>
                  <a:cubicBezTo>
                    <a:pt x="1183" y="909"/>
                    <a:pt x="1282" y="901"/>
                    <a:pt x="1290" y="855"/>
                  </a:cubicBezTo>
                  <a:cubicBezTo>
                    <a:pt x="1290" y="825"/>
                    <a:pt x="1206" y="848"/>
                    <a:pt x="1198" y="817"/>
                  </a:cubicBezTo>
                  <a:cubicBezTo>
                    <a:pt x="1191" y="779"/>
                    <a:pt x="1229" y="740"/>
                    <a:pt x="1259" y="710"/>
                  </a:cubicBezTo>
                  <a:cubicBezTo>
                    <a:pt x="1282" y="695"/>
                    <a:pt x="1320" y="717"/>
                    <a:pt x="1343" y="702"/>
                  </a:cubicBezTo>
                  <a:cubicBezTo>
                    <a:pt x="1374" y="679"/>
                    <a:pt x="1374" y="626"/>
                    <a:pt x="1404" y="603"/>
                  </a:cubicBezTo>
                  <a:cubicBezTo>
                    <a:pt x="1427" y="588"/>
                    <a:pt x="1458" y="573"/>
                    <a:pt x="1481" y="580"/>
                  </a:cubicBezTo>
                  <a:cubicBezTo>
                    <a:pt x="1511" y="595"/>
                    <a:pt x="1511" y="641"/>
                    <a:pt x="1542" y="656"/>
                  </a:cubicBezTo>
                  <a:cubicBezTo>
                    <a:pt x="1557" y="664"/>
                    <a:pt x="1557" y="626"/>
                    <a:pt x="1565" y="626"/>
                  </a:cubicBezTo>
                  <a:cubicBezTo>
                    <a:pt x="1603" y="626"/>
                    <a:pt x="1626" y="672"/>
                    <a:pt x="1656" y="672"/>
                  </a:cubicBezTo>
                  <a:cubicBezTo>
                    <a:pt x="1687" y="672"/>
                    <a:pt x="1702" y="634"/>
                    <a:pt x="1725" y="618"/>
                  </a:cubicBezTo>
                  <a:cubicBezTo>
                    <a:pt x="1733" y="611"/>
                    <a:pt x="1756" y="603"/>
                    <a:pt x="1756" y="588"/>
                  </a:cubicBezTo>
                  <a:cubicBezTo>
                    <a:pt x="1756" y="573"/>
                    <a:pt x="1733" y="565"/>
                    <a:pt x="1717" y="565"/>
                  </a:cubicBezTo>
                  <a:cubicBezTo>
                    <a:pt x="1702" y="557"/>
                    <a:pt x="1679" y="580"/>
                    <a:pt x="1664" y="573"/>
                  </a:cubicBezTo>
                  <a:cubicBezTo>
                    <a:pt x="1641" y="565"/>
                    <a:pt x="1611" y="557"/>
                    <a:pt x="1595" y="534"/>
                  </a:cubicBezTo>
                  <a:cubicBezTo>
                    <a:pt x="1580" y="504"/>
                    <a:pt x="1618" y="473"/>
                    <a:pt x="1603" y="442"/>
                  </a:cubicBezTo>
                  <a:cubicBezTo>
                    <a:pt x="1580" y="404"/>
                    <a:pt x="1519" y="404"/>
                    <a:pt x="1511" y="366"/>
                  </a:cubicBezTo>
                  <a:cubicBezTo>
                    <a:pt x="1496" y="313"/>
                    <a:pt x="1542" y="267"/>
                    <a:pt x="1550" y="221"/>
                  </a:cubicBezTo>
                  <a:cubicBezTo>
                    <a:pt x="1550" y="175"/>
                    <a:pt x="1542" y="183"/>
                    <a:pt x="1534" y="137"/>
                  </a:cubicBezTo>
                  <a:lnTo>
                    <a:pt x="1534" y="137"/>
                  </a:lnTo>
                  <a:cubicBezTo>
                    <a:pt x="1481" y="122"/>
                    <a:pt x="1420" y="91"/>
                    <a:pt x="1374" y="91"/>
                  </a:cubicBezTo>
                  <a:cubicBezTo>
                    <a:pt x="1290" y="122"/>
                    <a:pt x="1252" y="122"/>
                    <a:pt x="1175" y="183"/>
                  </a:cubicBezTo>
                  <a:cubicBezTo>
                    <a:pt x="1114" y="229"/>
                    <a:pt x="1015" y="175"/>
                    <a:pt x="954" y="152"/>
                  </a:cubicBezTo>
                  <a:cubicBezTo>
                    <a:pt x="877" y="129"/>
                    <a:pt x="672" y="0"/>
                    <a:pt x="611" y="23"/>
                  </a:cubicBezTo>
                  <a:cubicBezTo>
                    <a:pt x="535" y="61"/>
                    <a:pt x="443" y="91"/>
                    <a:pt x="367" y="91"/>
                  </a:cubicBezTo>
                  <a:cubicBezTo>
                    <a:pt x="382" y="145"/>
                    <a:pt x="367" y="213"/>
                    <a:pt x="290" y="213"/>
                  </a:cubicBezTo>
                  <a:cubicBezTo>
                    <a:pt x="206" y="213"/>
                    <a:pt x="183" y="183"/>
                    <a:pt x="183" y="275"/>
                  </a:cubicBezTo>
                  <a:cubicBezTo>
                    <a:pt x="168" y="275"/>
                    <a:pt x="168" y="213"/>
                    <a:pt x="145" y="213"/>
                  </a:cubicBezTo>
                  <a:cubicBezTo>
                    <a:pt x="99" y="213"/>
                    <a:pt x="61" y="221"/>
                    <a:pt x="15" y="244"/>
                  </a:cubicBezTo>
                  <a:cubicBezTo>
                    <a:pt x="15" y="244"/>
                    <a:pt x="8" y="252"/>
                    <a:pt x="0" y="252"/>
                  </a:cubicBezTo>
                  <a:lnTo>
                    <a:pt x="0" y="252"/>
                  </a:lnTo>
                  <a:cubicBezTo>
                    <a:pt x="15" y="313"/>
                    <a:pt x="23" y="374"/>
                    <a:pt x="46" y="427"/>
                  </a:cubicBezTo>
                  <a:cubicBezTo>
                    <a:pt x="53" y="450"/>
                    <a:pt x="92" y="465"/>
                    <a:pt x="99" y="496"/>
                  </a:cubicBezTo>
                  <a:cubicBezTo>
                    <a:pt x="107" y="527"/>
                    <a:pt x="92" y="565"/>
                    <a:pt x="92" y="595"/>
                  </a:cubicBezTo>
                  <a:cubicBezTo>
                    <a:pt x="92" y="611"/>
                    <a:pt x="115" y="618"/>
                    <a:pt x="115" y="634"/>
                  </a:cubicBezTo>
                  <a:cubicBezTo>
                    <a:pt x="130" y="687"/>
                    <a:pt x="130" y="748"/>
                    <a:pt x="130" y="809"/>
                  </a:cubicBezTo>
                  <a:cubicBezTo>
                    <a:pt x="130" y="832"/>
                    <a:pt x="107" y="863"/>
                    <a:pt x="130" y="886"/>
                  </a:cubicBezTo>
                  <a:cubicBezTo>
                    <a:pt x="145" y="909"/>
                    <a:pt x="191" y="916"/>
                    <a:pt x="221" y="909"/>
                  </a:cubicBezTo>
                  <a:cubicBezTo>
                    <a:pt x="244" y="909"/>
                    <a:pt x="237" y="863"/>
                    <a:pt x="260" y="855"/>
                  </a:cubicBezTo>
                  <a:cubicBezTo>
                    <a:pt x="298" y="840"/>
                    <a:pt x="344" y="855"/>
                    <a:pt x="382" y="848"/>
                  </a:cubicBezTo>
                  <a:cubicBezTo>
                    <a:pt x="405" y="840"/>
                    <a:pt x="413" y="809"/>
                    <a:pt x="435" y="817"/>
                  </a:cubicBezTo>
                  <a:cubicBezTo>
                    <a:pt x="458" y="825"/>
                    <a:pt x="466" y="870"/>
                    <a:pt x="489" y="893"/>
                  </a:cubicBezTo>
                  <a:cubicBezTo>
                    <a:pt x="512" y="909"/>
                    <a:pt x="550" y="901"/>
                    <a:pt x="565" y="924"/>
                  </a:cubicBezTo>
                  <a:cubicBezTo>
                    <a:pt x="596" y="962"/>
                    <a:pt x="619" y="1000"/>
                    <a:pt x="611" y="1046"/>
                  </a:cubicBezTo>
                  <a:cubicBezTo>
                    <a:pt x="603" y="1100"/>
                    <a:pt x="550" y="1138"/>
                    <a:pt x="519" y="1184"/>
                  </a:cubicBezTo>
                  <a:cubicBezTo>
                    <a:pt x="496" y="1222"/>
                    <a:pt x="451" y="1245"/>
                    <a:pt x="451" y="1283"/>
                  </a:cubicBezTo>
                  <a:cubicBezTo>
                    <a:pt x="451" y="1313"/>
                    <a:pt x="512" y="1298"/>
                    <a:pt x="519" y="1321"/>
                  </a:cubicBezTo>
                  <a:cubicBezTo>
                    <a:pt x="535" y="1367"/>
                    <a:pt x="496" y="1420"/>
                    <a:pt x="504" y="1459"/>
                  </a:cubicBezTo>
                  <a:cubicBezTo>
                    <a:pt x="512" y="1481"/>
                    <a:pt x="550" y="1466"/>
                    <a:pt x="550" y="1481"/>
                  </a:cubicBezTo>
                  <a:cubicBezTo>
                    <a:pt x="557" y="1512"/>
                    <a:pt x="542" y="1542"/>
                    <a:pt x="535" y="1573"/>
                  </a:cubicBezTo>
                  <a:cubicBezTo>
                    <a:pt x="527" y="1596"/>
                    <a:pt x="535" y="1634"/>
                    <a:pt x="512" y="1649"/>
                  </a:cubicBezTo>
                  <a:cubicBezTo>
                    <a:pt x="481" y="1672"/>
                    <a:pt x="428" y="1642"/>
                    <a:pt x="390" y="1672"/>
                  </a:cubicBezTo>
                  <a:cubicBezTo>
                    <a:pt x="367" y="1688"/>
                    <a:pt x="382" y="1726"/>
                    <a:pt x="367" y="1749"/>
                  </a:cubicBezTo>
                  <a:cubicBezTo>
                    <a:pt x="336" y="1779"/>
                    <a:pt x="305" y="1802"/>
                    <a:pt x="275" y="1810"/>
                  </a:cubicBezTo>
                  <a:cubicBezTo>
                    <a:pt x="244" y="1825"/>
                    <a:pt x="214" y="1802"/>
                    <a:pt x="191" y="1817"/>
                  </a:cubicBezTo>
                  <a:cubicBezTo>
                    <a:pt x="145" y="1848"/>
                    <a:pt x="107" y="1901"/>
                    <a:pt x="69" y="1947"/>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grpSp>
    </p:spTree>
    <p:extLst>
      <p:ext uri="{BB962C8B-B14F-4D97-AF65-F5344CB8AC3E}">
        <p14:creationId xmlns:p14="http://schemas.microsoft.com/office/powerpoint/2010/main" val="422120620"/>
      </p:ext>
    </p:extLst>
  </p:cSld>
  <p:clrMapOvr>
    <a:masterClrMapping/>
  </p:clrMapOvr>
  <mc:AlternateContent xmlns:mc="http://schemas.openxmlformats.org/markup-compatibility/2006" xmlns:p14="http://schemas.microsoft.com/office/powerpoint/2010/main">
    <mc:Choice Requires="p14">
      <p:transition p14:dur="0" advClick="0" advTm="1000"/>
    </mc:Choice>
    <mc:Fallback xmlns="">
      <p:transition advClick="0" advTm="1000"/>
    </mc:Fallback>
  </mc:AlternateContent>
  <p:timing>
    <p:tnLst>
      <p:par>
        <p:cTn id="1" dur="indefinite" restart="never" nodeType="tmRoot"/>
      </p:par>
    </p:tn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Rectangle 21"/>
          <p:cNvSpPr>
            <a:spLocks/>
          </p:cNvSpPr>
          <p:nvPr/>
        </p:nvSpPr>
        <p:spPr bwMode="auto">
          <a:xfrm>
            <a:off x="1800412" y="9575695"/>
            <a:ext cx="1984518" cy="3077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defTabSz="4572000"/>
            <a:r>
              <a:rPr lang="en-US" sz="2000" b="1" dirty="0" smtClean="0">
                <a:solidFill>
                  <a:schemeClr val="tx2">
                    <a:lumMod val="50000"/>
                  </a:schemeClr>
                </a:solidFill>
                <a:latin typeface="Montserrat Semi Bold" charset="0"/>
                <a:ea typeface="Montserrat Semi Bold" charset="0"/>
                <a:cs typeface="Montserrat Semi Bold" charset="0"/>
                <a:sym typeface="Bebas Neue" charset="0"/>
              </a:rPr>
              <a:t>BLACK PEOPLE</a:t>
            </a:r>
            <a:endParaRPr lang="en-US" sz="20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28" name="Rectangle 27"/>
          <p:cNvSpPr>
            <a:spLocks/>
          </p:cNvSpPr>
          <p:nvPr/>
        </p:nvSpPr>
        <p:spPr bwMode="auto">
          <a:xfrm>
            <a:off x="1800412" y="10566543"/>
            <a:ext cx="2372444" cy="3077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defTabSz="4572000"/>
            <a:r>
              <a:rPr lang="en-US" sz="2000" b="1" dirty="0" smtClean="0">
                <a:solidFill>
                  <a:schemeClr val="tx2">
                    <a:lumMod val="50000"/>
                  </a:schemeClr>
                </a:solidFill>
                <a:latin typeface="Montserrat Semi Bold" charset="0"/>
                <a:ea typeface="Montserrat Semi Bold" charset="0"/>
                <a:cs typeface="Montserrat Semi Bold" charset="0"/>
                <a:sym typeface="Bebas Neue" charset="0"/>
              </a:rPr>
              <a:t>HISPANIC PEOPLE</a:t>
            </a:r>
            <a:endParaRPr lang="en-US" sz="20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29" name="Rectangle 28"/>
          <p:cNvSpPr>
            <a:spLocks/>
          </p:cNvSpPr>
          <p:nvPr/>
        </p:nvSpPr>
        <p:spPr bwMode="auto">
          <a:xfrm>
            <a:off x="1800412" y="8588763"/>
            <a:ext cx="1981312" cy="3077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defTabSz="4572000"/>
            <a:r>
              <a:rPr lang="en-US" sz="2000" b="1" dirty="0" smtClean="0">
                <a:solidFill>
                  <a:schemeClr val="tx2">
                    <a:lumMod val="50000"/>
                  </a:schemeClr>
                </a:solidFill>
                <a:latin typeface="Montserrat Semi Bold" charset="0"/>
                <a:ea typeface="Montserrat Semi Bold" charset="0"/>
                <a:cs typeface="Montserrat Semi Bold" charset="0"/>
                <a:sym typeface="Bebas Neue" charset="0"/>
              </a:rPr>
              <a:t>WHITE PEOPLE</a:t>
            </a:r>
            <a:endParaRPr lang="en-US" sz="20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30" name="Rectangle 29"/>
          <p:cNvSpPr/>
          <p:nvPr/>
        </p:nvSpPr>
        <p:spPr>
          <a:xfrm>
            <a:off x="1822714" y="10227262"/>
            <a:ext cx="7177461" cy="45719"/>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sp>
        <p:nvSpPr>
          <p:cNvPr id="36" name="Rectangle 35"/>
          <p:cNvSpPr>
            <a:spLocks/>
          </p:cNvSpPr>
          <p:nvPr/>
        </p:nvSpPr>
        <p:spPr bwMode="auto">
          <a:xfrm>
            <a:off x="9403169" y="9167633"/>
            <a:ext cx="569067"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algn="r" defTabSz="4572000"/>
            <a:r>
              <a:rPr lang="en-US" sz="1800" b="1" dirty="0" smtClean="0">
                <a:solidFill>
                  <a:schemeClr val="tx2">
                    <a:lumMod val="50000"/>
                  </a:schemeClr>
                </a:solidFill>
                <a:latin typeface="Montserrat Semi Bold" charset="0"/>
                <a:ea typeface="Montserrat Semi Bold" charset="0"/>
                <a:cs typeface="Montserrat Semi Bold" charset="0"/>
                <a:sym typeface="Bebas Neue" charset="0"/>
              </a:rPr>
              <a:t>65 %</a:t>
            </a:r>
            <a:endParaRPr lang="en-US" sz="18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37" name="Rectangle 36"/>
          <p:cNvSpPr>
            <a:spLocks/>
          </p:cNvSpPr>
          <p:nvPr/>
        </p:nvSpPr>
        <p:spPr bwMode="auto">
          <a:xfrm>
            <a:off x="9402866" y="10156520"/>
            <a:ext cx="559449"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algn="r" defTabSz="4572000"/>
            <a:r>
              <a:rPr lang="en-US" sz="1800" b="1" dirty="0" smtClean="0">
                <a:solidFill>
                  <a:schemeClr val="tx2">
                    <a:lumMod val="50000"/>
                  </a:schemeClr>
                </a:solidFill>
                <a:latin typeface="Montserrat Semi Bold" charset="0"/>
                <a:ea typeface="Montserrat Semi Bold" charset="0"/>
                <a:cs typeface="Montserrat Semi Bold" charset="0"/>
                <a:sym typeface="Bebas Neue" charset="0"/>
              </a:rPr>
              <a:t>9</a:t>
            </a:r>
            <a:r>
              <a:rPr lang="en-US" sz="1800" b="1" dirty="0">
                <a:solidFill>
                  <a:schemeClr val="tx2">
                    <a:lumMod val="50000"/>
                  </a:schemeClr>
                </a:solidFill>
                <a:latin typeface="Montserrat Semi Bold" charset="0"/>
                <a:ea typeface="Montserrat Semi Bold" charset="0"/>
                <a:cs typeface="Montserrat Semi Bold" charset="0"/>
                <a:sym typeface="Bebas Neue" charset="0"/>
              </a:rPr>
              <a:t>3</a:t>
            </a:r>
            <a:r>
              <a:rPr lang="en-US" sz="1800" b="1" dirty="0" smtClean="0">
                <a:solidFill>
                  <a:schemeClr val="tx2">
                    <a:lumMod val="50000"/>
                  </a:schemeClr>
                </a:solidFill>
                <a:latin typeface="Montserrat Semi Bold" charset="0"/>
                <a:ea typeface="Montserrat Semi Bold" charset="0"/>
                <a:cs typeface="Montserrat Semi Bold" charset="0"/>
                <a:sym typeface="Bebas Neue" charset="0"/>
              </a:rPr>
              <a:t> %</a:t>
            </a:r>
            <a:endParaRPr lang="en-US" sz="18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38" name="Rectangle 37"/>
          <p:cNvSpPr/>
          <p:nvPr/>
        </p:nvSpPr>
        <p:spPr>
          <a:xfrm>
            <a:off x="1823273" y="10185383"/>
            <a:ext cx="4138441" cy="14906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sp>
        <p:nvSpPr>
          <p:cNvPr id="39" name="Rectangle 38"/>
          <p:cNvSpPr>
            <a:spLocks/>
          </p:cNvSpPr>
          <p:nvPr/>
        </p:nvSpPr>
        <p:spPr bwMode="auto">
          <a:xfrm>
            <a:off x="9401264" y="11147368"/>
            <a:ext cx="559449"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algn="r" defTabSz="4572000"/>
            <a:r>
              <a:rPr lang="en-US" sz="1800" b="1" dirty="0" smtClean="0">
                <a:solidFill>
                  <a:schemeClr val="tx2">
                    <a:lumMod val="50000"/>
                  </a:schemeClr>
                </a:solidFill>
                <a:latin typeface="Montserrat Semi Bold" charset="0"/>
                <a:ea typeface="Montserrat Semi Bold" charset="0"/>
                <a:cs typeface="Montserrat Semi Bold" charset="0"/>
                <a:sym typeface="Bebas Neue" charset="0"/>
              </a:rPr>
              <a:t>57 %</a:t>
            </a:r>
            <a:endParaRPr lang="en-US" sz="18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40" name="Subtitle 2"/>
          <p:cNvSpPr txBox="1">
            <a:spLocks/>
          </p:cNvSpPr>
          <p:nvPr/>
        </p:nvSpPr>
        <p:spPr>
          <a:xfrm>
            <a:off x="1558925" y="5311719"/>
            <a:ext cx="9162415" cy="2271458"/>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just">
              <a:lnSpc>
                <a:spcPts val="4040"/>
              </a:lnSpc>
            </a:pPr>
            <a:r>
              <a:rPr lang="en-US" dirty="0" smtClean="0">
                <a:solidFill>
                  <a:schemeClr val="tx1"/>
                </a:solidFill>
                <a:latin typeface="Poppins Light" charset="0"/>
                <a:ea typeface="Poppins Light" charset="0"/>
                <a:cs typeface="Poppins Light" charset="0"/>
              </a:rPr>
              <a:t>When </a:t>
            </a:r>
            <a:r>
              <a:rPr lang="en-US" dirty="0">
                <a:solidFill>
                  <a:schemeClr val="tx1"/>
                </a:solidFill>
                <a:latin typeface="Poppins Light" charset="0"/>
                <a:ea typeface="Poppins Light" charset="0"/>
                <a:cs typeface="Poppins Light" charset="0"/>
              </a:rPr>
              <a:t>selecting a typeface for body text, your primary concern should be readability. Don’t concern yourself with personality at this stage. I’m of the school of thought that believes that you’re better off mastering a few </a:t>
            </a:r>
            <a:r>
              <a:rPr lang="en-US" dirty="0" smtClean="0">
                <a:solidFill>
                  <a:schemeClr val="tx1"/>
                </a:solidFill>
                <a:latin typeface="Poppins Light" charset="0"/>
                <a:ea typeface="Poppins Light" charset="0"/>
                <a:cs typeface="Poppins Light" charset="0"/>
              </a:rPr>
              <a:t>typeface.</a:t>
            </a:r>
            <a:endParaRPr lang="en-US" dirty="0">
              <a:solidFill>
                <a:schemeClr val="tx1"/>
              </a:solidFill>
              <a:latin typeface="Poppins Light" charset="0"/>
              <a:ea typeface="Poppins Light" charset="0"/>
              <a:cs typeface="Poppins Light" charset="0"/>
            </a:endParaRPr>
          </a:p>
        </p:txBody>
      </p:sp>
      <p:sp>
        <p:nvSpPr>
          <p:cNvPr id="41" name="Rectangle 40"/>
          <p:cNvSpPr>
            <a:spLocks/>
          </p:cNvSpPr>
          <p:nvPr/>
        </p:nvSpPr>
        <p:spPr bwMode="auto">
          <a:xfrm>
            <a:off x="1799103" y="2408178"/>
            <a:ext cx="8736366" cy="20518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t" anchorCtr="0">
            <a:spAutoFit/>
          </a:bodyPr>
          <a:lstStyle/>
          <a:p>
            <a:pPr defTabSz="4572000">
              <a:lnSpc>
                <a:spcPts val="8000"/>
              </a:lnSpc>
            </a:pPr>
            <a:r>
              <a:rPr lang="en-US" sz="6000" b="1" spc="500" dirty="0" smtClean="0">
                <a:solidFill>
                  <a:schemeClr val="tx2">
                    <a:lumMod val="50000"/>
                  </a:schemeClr>
                </a:solidFill>
                <a:latin typeface="Poppins" charset="0"/>
                <a:ea typeface="Poppins" charset="0"/>
                <a:cs typeface="Poppins" charset="0"/>
                <a:sym typeface="Bebas Neue" charset="0"/>
              </a:rPr>
              <a:t>EUROPE</a:t>
            </a:r>
          </a:p>
          <a:p>
            <a:pPr defTabSz="4572000">
              <a:lnSpc>
                <a:spcPts val="8000"/>
              </a:lnSpc>
            </a:pPr>
            <a:r>
              <a:rPr lang="en-US" sz="6000" b="1" spc="500" dirty="0" smtClean="0">
                <a:solidFill>
                  <a:schemeClr val="tx2">
                    <a:lumMod val="50000"/>
                  </a:schemeClr>
                </a:solidFill>
                <a:latin typeface="Poppins" charset="0"/>
                <a:ea typeface="Poppins" charset="0"/>
                <a:cs typeface="Poppins" charset="0"/>
                <a:sym typeface="Bebas Neue" charset="0"/>
              </a:rPr>
              <a:t>Fully Editable Map</a:t>
            </a:r>
          </a:p>
        </p:txBody>
      </p:sp>
      <p:sp>
        <p:nvSpPr>
          <p:cNvPr id="42" name="Rectangle 41"/>
          <p:cNvSpPr/>
          <p:nvPr/>
        </p:nvSpPr>
        <p:spPr>
          <a:xfrm>
            <a:off x="1800412" y="9267889"/>
            <a:ext cx="7177461" cy="45719"/>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sp>
        <p:nvSpPr>
          <p:cNvPr id="43" name="Rectangle 42"/>
          <p:cNvSpPr/>
          <p:nvPr/>
        </p:nvSpPr>
        <p:spPr>
          <a:xfrm>
            <a:off x="1822714" y="11229902"/>
            <a:ext cx="7177461" cy="45719"/>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sp>
        <p:nvSpPr>
          <p:cNvPr id="44" name="Rectangle 43"/>
          <p:cNvSpPr/>
          <p:nvPr/>
        </p:nvSpPr>
        <p:spPr>
          <a:xfrm>
            <a:off x="1800413" y="9212963"/>
            <a:ext cx="4658426" cy="14525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sp>
        <p:nvSpPr>
          <p:cNvPr id="45" name="Rectangle 44"/>
          <p:cNvSpPr/>
          <p:nvPr/>
        </p:nvSpPr>
        <p:spPr>
          <a:xfrm>
            <a:off x="1823274" y="11190741"/>
            <a:ext cx="4138444" cy="14525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grpSp>
        <p:nvGrpSpPr>
          <p:cNvPr id="16" name="Group 15"/>
          <p:cNvGrpSpPr/>
          <p:nvPr/>
        </p:nvGrpSpPr>
        <p:grpSpPr>
          <a:xfrm>
            <a:off x="11745556" y="2929107"/>
            <a:ext cx="12638785" cy="9243982"/>
            <a:chOff x="2979926" y="-33603"/>
            <a:chExt cx="6221676" cy="4549336"/>
          </a:xfrm>
          <a:solidFill>
            <a:schemeClr val="bg1">
              <a:lumMod val="85000"/>
            </a:schemeClr>
          </a:solidFill>
        </p:grpSpPr>
        <p:sp>
          <p:nvSpPr>
            <p:cNvPr id="17" name="Freeform 100"/>
            <p:cNvSpPr>
              <a:spLocks noEditPoints="1"/>
            </p:cNvSpPr>
            <p:nvPr/>
          </p:nvSpPr>
          <p:spPr bwMode="auto">
            <a:xfrm>
              <a:off x="5709811" y="2172878"/>
              <a:ext cx="237477" cy="119327"/>
            </a:xfrm>
            <a:custGeom>
              <a:avLst/>
              <a:gdLst>
                <a:gd name="T0" fmla="*/ 44 w 104"/>
                <a:gd name="T1" fmla="*/ 1 h 54"/>
                <a:gd name="T2" fmla="*/ 48 w 104"/>
                <a:gd name="T3" fmla="*/ 4 h 54"/>
                <a:gd name="T4" fmla="*/ 51 w 104"/>
                <a:gd name="T5" fmla="*/ 5 h 54"/>
                <a:gd name="T6" fmla="*/ 57 w 104"/>
                <a:gd name="T7" fmla="*/ 8 h 54"/>
                <a:gd name="T8" fmla="*/ 69 w 104"/>
                <a:gd name="T9" fmla="*/ 9 h 54"/>
                <a:gd name="T10" fmla="*/ 71 w 104"/>
                <a:gd name="T11" fmla="*/ 7 h 54"/>
                <a:gd name="T12" fmla="*/ 75 w 104"/>
                <a:gd name="T13" fmla="*/ 6 h 54"/>
                <a:gd name="T14" fmla="*/ 82 w 104"/>
                <a:gd name="T15" fmla="*/ 4 h 54"/>
                <a:gd name="T16" fmla="*/ 85 w 104"/>
                <a:gd name="T17" fmla="*/ 8 h 54"/>
                <a:gd name="T18" fmla="*/ 87 w 104"/>
                <a:gd name="T19" fmla="*/ 8 h 54"/>
                <a:gd name="T20" fmla="*/ 91 w 104"/>
                <a:gd name="T21" fmla="*/ 12 h 54"/>
                <a:gd name="T22" fmla="*/ 94 w 104"/>
                <a:gd name="T23" fmla="*/ 15 h 54"/>
                <a:gd name="T24" fmla="*/ 92 w 104"/>
                <a:gd name="T25" fmla="*/ 22 h 54"/>
                <a:gd name="T26" fmla="*/ 92 w 104"/>
                <a:gd name="T27" fmla="*/ 25 h 54"/>
                <a:gd name="T28" fmla="*/ 92 w 104"/>
                <a:gd name="T29" fmla="*/ 35 h 54"/>
                <a:gd name="T30" fmla="*/ 95 w 104"/>
                <a:gd name="T31" fmla="*/ 39 h 54"/>
                <a:gd name="T32" fmla="*/ 95 w 104"/>
                <a:gd name="T33" fmla="*/ 40 h 54"/>
                <a:gd name="T34" fmla="*/ 99 w 104"/>
                <a:gd name="T35" fmla="*/ 39 h 54"/>
                <a:gd name="T36" fmla="*/ 100 w 104"/>
                <a:gd name="T37" fmla="*/ 38 h 54"/>
                <a:gd name="T38" fmla="*/ 99 w 104"/>
                <a:gd name="T39" fmla="*/ 39 h 54"/>
                <a:gd name="T40" fmla="*/ 90 w 104"/>
                <a:gd name="T41" fmla="*/ 41 h 54"/>
                <a:gd name="T42" fmla="*/ 82 w 104"/>
                <a:gd name="T43" fmla="*/ 46 h 54"/>
                <a:gd name="T44" fmla="*/ 61 w 104"/>
                <a:gd name="T45" fmla="*/ 48 h 54"/>
                <a:gd name="T46" fmla="*/ 46 w 104"/>
                <a:gd name="T47" fmla="*/ 49 h 54"/>
                <a:gd name="T48" fmla="*/ 37 w 104"/>
                <a:gd name="T49" fmla="*/ 51 h 54"/>
                <a:gd name="T50" fmla="*/ 24 w 104"/>
                <a:gd name="T51" fmla="*/ 52 h 54"/>
                <a:gd name="T52" fmla="*/ 17 w 104"/>
                <a:gd name="T53" fmla="*/ 52 h 54"/>
                <a:gd name="T54" fmla="*/ 4 w 104"/>
                <a:gd name="T55" fmla="*/ 53 h 54"/>
                <a:gd name="T56" fmla="*/ 5 w 104"/>
                <a:gd name="T57" fmla="*/ 49 h 54"/>
                <a:gd name="T58" fmla="*/ 13 w 104"/>
                <a:gd name="T59" fmla="*/ 40 h 54"/>
                <a:gd name="T60" fmla="*/ 8 w 104"/>
                <a:gd name="T61" fmla="*/ 38 h 54"/>
                <a:gd name="T62" fmla="*/ 4 w 104"/>
                <a:gd name="T63" fmla="*/ 35 h 54"/>
                <a:gd name="T64" fmla="*/ 9 w 104"/>
                <a:gd name="T65" fmla="*/ 22 h 54"/>
                <a:gd name="T66" fmla="*/ 25 w 104"/>
                <a:gd name="T67" fmla="*/ 25 h 54"/>
                <a:gd name="T68" fmla="*/ 38 w 104"/>
                <a:gd name="T69" fmla="*/ 8 h 54"/>
                <a:gd name="T70" fmla="*/ 40 w 104"/>
                <a:gd name="T71" fmla="*/ 1 h 54"/>
                <a:gd name="T72" fmla="*/ 44 w 104"/>
                <a:gd name="T73" fmla="*/ 1 h 54"/>
                <a:gd name="T74" fmla="*/ 102 w 104"/>
                <a:gd name="T75" fmla="*/ 37 h 54"/>
                <a:gd name="T76" fmla="*/ 102 w 104"/>
                <a:gd name="T77" fmla="*/ 37 h 54"/>
                <a:gd name="T78" fmla="*/ 102 w 104"/>
                <a:gd name="T79" fmla="*/ 37 h 54"/>
                <a:gd name="T80" fmla="*/ 102 w 104"/>
                <a:gd name="T81" fmla="*/ 38 h 54"/>
                <a:gd name="T82" fmla="*/ 102 w 104"/>
                <a:gd name="T83" fmla="*/ 37 h 54"/>
                <a:gd name="T84" fmla="*/ 102 w 104"/>
                <a:gd name="T85" fmla="*/ 37 h 54"/>
                <a:gd name="T86" fmla="*/ 102 w 104"/>
                <a:gd name="T87" fmla="*/ 38 h 54"/>
                <a:gd name="T88" fmla="*/ 102 w 104"/>
                <a:gd name="T89" fmla="*/ 38 h 54"/>
                <a:gd name="T90" fmla="*/ 104 w 104"/>
                <a:gd name="T91" fmla="*/ 42 h 54"/>
                <a:gd name="T92" fmla="*/ 104 w 104"/>
                <a:gd name="T93" fmla="*/ 42 h 54"/>
                <a:gd name="T94" fmla="*/ 102 w 104"/>
                <a:gd name="T95" fmla="*/ 3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4" h="54">
                  <a:moveTo>
                    <a:pt x="44" y="1"/>
                  </a:moveTo>
                  <a:cubicBezTo>
                    <a:pt x="48" y="4"/>
                    <a:pt x="48" y="4"/>
                    <a:pt x="48" y="4"/>
                  </a:cubicBezTo>
                  <a:cubicBezTo>
                    <a:pt x="51" y="5"/>
                    <a:pt x="51" y="5"/>
                    <a:pt x="51" y="5"/>
                  </a:cubicBezTo>
                  <a:cubicBezTo>
                    <a:pt x="57" y="8"/>
                    <a:pt x="57" y="8"/>
                    <a:pt x="57" y="8"/>
                  </a:cubicBezTo>
                  <a:cubicBezTo>
                    <a:pt x="69" y="9"/>
                    <a:pt x="69" y="9"/>
                    <a:pt x="69" y="9"/>
                  </a:cubicBezTo>
                  <a:cubicBezTo>
                    <a:pt x="71" y="7"/>
                    <a:pt x="71" y="7"/>
                    <a:pt x="71" y="7"/>
                  </a:cubicBezTo>
                  <a:cubicBezTo>
                    <a:pt x="75" y="6"/>
                    <a:pt x="75" y="6"/>
                    <a:pt x="75" y="6"/>
                  </a:cubicBezTo>
                  <a:cubicBezTo>
                    <a:pt x="82" y="4"/>
                    <a:pt x="82" y="4"/>
                    <a:pt x="82" y="4"/>
                  </a:cubicBezTo>
                  <a:cubicBezTo>
                    <a:pt x="85" y="8"/>
                    <a:pt x="85" y="8"/>
                    <a:pt x="85" y="8"/>
                  </a:cubicBezTo>
                  <a:cubicBezTo>
                    <a:pt x="87" y="8"/>
                    <a:pt x="87" y="8"/>
                    <a:pt x="87" y="8"/>
                  </a:cubicBezTo>
                  <a:cubicBezTo>
                    <a:pt x="87" y="8"/>
                    <a:pt x="89" y="10"/>
                    <a:pt x="91" y="12"/>
                  </a:cubicBezTo>
                  <a:cubicBezTo>
                    <a:pt x="92" y="14"/>
                    <a:pt x="94" y="15"/>
                    <a:pt x="94" y="15"/>
                  </a:cubicBezTo>
                  <a:cubicBezTo>
                    <a:pt x="92" y="22"/>
                    <a:pt x="92" y="22"/>
                    <a:pt x="92" y="22"/>
                  </a:cubicBezTo>
                  <a:cubicBezTo>
                    <a:pt x="92" y="25"/>
                    <a:pt x="92" y="25"/>
                    <a:pt x="92" y="25"/>
                  </a:cubicBezTo>
                  <a:cubicBezTo>
                    <a:pt x="92" y="35"/>
                    <a:pt x="92" y="35"/>
                    <a:pt x="92" y="35"/>
                  </a:cubicBezTo>
                  <a:cubicBezTo>
                    <a:pt x="95" y="39"/>
                    <a:pt x="95" y="39"/>
                    <a:pt x="95" y="39"/>
                  </a:cubicBezTo>
                  <a:cubicBezTo>
                    <a:pt x="95" y="40"/>
                    <a:pt x="95" y="40"/>
                    <a:pt x="95" y="40"/>
                  </a:cubicBezTo>
                  <a:cubicBezTo>
                    <a:pt x="99" y="39"/>
                    <a:pt x="99" y="39"/>
                    <a:pt x="99" y="39"/>
                  </a:cubicBezTo>
                  <a:cubicBezTo>
                    <a:pt x="99" y="39"/>
                    <a:pt x="100" y="39"/>
                    <a:pt x="100" y="38"/>
                  </a:cubicBezTo>
                  <a:cubicBezTo>
                    <a:pt x="100" y="39"/>
                    <a:pt x="99" y="39"/>
                    <a:pt x="99" y="39"/>
                  </a:cubicBezTo>
                  <a:cubicBezTo>
                    <a:pt x="90" y="41"/>
                    <a:pt x="90" y="41"/>
                    <a:pt x="90" y="41"/>
                  </a:cubicBezTo>
                  <a:cubicBezTo>
                    <a:pt x="82" y="46"/>
                    <a:pt x="82" y="46"/>
                    <a:pt x="82" y="46"/>
                  </a:cubicBezTo>
                  <a:cubicBezTo>
                    <a:pt x="82" y="46"/>
                    <a:pt x="63" y="48"/>
                    <a:pt x="61" y="48"/>
                  </a:cubicBezTo>
                  <a:cubicBezTo>
                    <a:pt x="60" y="48"/>
                    <a:pt x="48" y="49"/>
                    <a:pt x="46" y="49"/>
                  </a:cubicBezTo>
                  <a:cubicBezTo>
                    <a:pt x="45" y="50"/>
                    <a:pt x="39" y="51"/>
                    <a:pt x="37" y="51"/>
                  </a:cubicBezTo>
                  <a:cubicBezTo>
                    <a:pt x="35" y="51"/>
                    <a:pt x="26" y="52"/>
                    <a:pt x="24" y="52"/>
                  </a:cubicBezTo>
                  <a:cubicBezTo>
                    <a:pt x="22" y="52"/>
                    <a:pt x="17" y="52"/>
                    <a:pt x="17" y="52"/>
                  </a:cubicBezTo>
                  <a:cubicBezTo>
                    <a:pt x="17" y="52"/>
                    <a:pt x="7" y="53"/>
                    <a:pt x="4" y="53"/>
                  </a:cubicBezTo>
                  <a:cubicBezTo>
                    <a:pt x="1" y="54"/>
                    <a:pt x="5" y="49"/>
                    <a:pt x="5" y="49"/>
                  </a:cubicBezTo>
                  <a:cubicBezTo>
                    <a:pt x="5" y="49"/>
                    <a:pt x="17" y="39"/>
                    <a:pt x="13" y="40"/>
                  </a:cubicBezTo>
                  <a:cubicBezTo>
                    <a:pt x="8" y="38"/>
                    <a:pt x="8" y="38"/>
                    <a:pt x="8" y="38"/>
                  </a:cubicBezTo>
                  <a:cubicBezTo>
                    <a:pt x="4" y="35"/>
                    <a:pt x="4" y="35"/>
                    <a:pt x="4" y="35"/>
                  </a:cubicBezTo>
                  <a:cubicBezTo>
                    <a:pt x="0" y="26"/>
                    <a:pt x="5" y="22"/>
                    <a:pt x="9" y="22"/>
                  </a:cubicBezTo>
                  <a:cubicBezTo>
                    <a:pt x="12" y="22"/>
                    <a:pt x="20" y="25"/>
                    <a:pt x="25" y="25"/>
                  </a:cubicBezTo>
                  <a:cubicBezTo>
                    <a:pt x="43" y="25"/>
                    <a:pt x="39" y="19"/>
                    <a:pt x="38" y="8"/>
                  </a:cubicBezTo>
                  <a:cubicBezTo>
                    <a:pt x="38" y="5"/>
                    <a:pt x="39" y="2"/>
                    <a:pt x="40" y="1"/>
                  </a:cubicBezTo>
                  <a:cubicBezTo>
                    <a:pt x="41" y="0"/>
                    <a:pt x="43" y="2"/>
                    <a:pt x="44" y="1"/>
                  </a:cubicBezTo>
                  <a:close/>
                  <a:moveTo>
                    <a:pt x="102" y="37"/>
                  </a:moveTo>
                  <a:cubicBezTo>
                    <a:pt x="102" y="37"/>
                    <a:pt x="102" y="37"/>
                    <a:pt x="102" y="37"/>
                  </a:cubicBezTo>
                  <a:cubicBezTo>
                    <a:pt x="102" y="37"/>
                    <a:pt x="102" y="37"/>
                    <a:pt x="102" y="37"/>
                  </a:cubicBezTo>
                  <a:cubicBezTo>
                    <a:pt x="102" y="38"/>
                    <a:pt x="102" y="38"/>
                    <a:pt x="102" y="38"/>
                  </a:cubicBezTo>
                  <a:cubicBezTo>
                    <a:pt x="102" y="37"/>
                    <a:pt x="102" y="37"/>
                    <a:pt x="102" y="37"/>
                  </a:cubicBezTo>
                  <a:cubicBezTo>
                    <a:pt x="102" y="37"/>
                    <a:pt x="102" y="37"/>
                    <a:pt x="102" y="37"/>
                  </a:cubicBezTo>
                  <a:close/>
                  <a:moveTo>
                    <a:pt x="102" y="38"/>
                  </a:moveTo>
                  <a:cubicBezTo>
                    <a:pt x="102" y="38"/>
                    <a:pt x="102" y="38"/>
                    <a:pt x="102" y="38"/>
                  </a:cubicBezTo>
                  <a:cubicBezTo>
                    <a:pt x="103" y="39"/>
                    <a:pt x="104" y="41"/>
                    <a:pt x="104" y="42"/>
                  </a:cubicBezTo>
                  <a:cubicBezTo>
                    <a:pt x="104" y="42"/>
                    <a:pt x="104" y="42"/>
                    <a:pt x="104" y="42"/>
                  </a:cubicBezTo>
                  <a:cubicBezTo>
                    <a:pt x="104" y="41"/>
                    <a:pt x="103" y="39"/>
                    <a:pt x="102" y="38"/>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8" name="Freeform 23"/>
            <p:cNvSpPr>
              <a:spLocks/>
            </p:cNvSpPr>
            <p:nvPr/>
          </p:nvSpPr>
          <p:spPr bwMode="auto">
            <a:xfrm>
              <a:off x="5951686" y="3592015"/>
              <a:ext cx="171511" cy="172598"/>
            </a:xfrm>
            <a:custGeom>
              <a:avLst/>
              <a:gdLst>
                <a:gd name="T0" fmla="*/ 70 w 75"/>
                <a:gd name="T1" fmla="*/ 49 h 78"/>
                <a:gd name="T2" fmla="*/ 52 w 75"/>
                <a:gd name="T3" fmla="*/ 56 h 78"/>
                <a:gd name="T4" fmla="*/ 40 w 75"/>
                <a:gd name="T5" fmla="*/ 65 h 78"/>
                <a:gd name="T6" fmla="*/ 38 w 75"/>
                <a:gd name="T7" fmla="*/ 77 h 78"/>
                <a:gd name="T8" fmla="*/ 32 w 75"/>
                <a:gd name="T9" fmla="*/ 76 h 78"/>
                <a:gd name="T10" fmla="*/ 31 w 75"/>
                <a:gd name="T11" fmla="*/ 70 h 78"/>
                <a:gd name="T12" fmla="*/ 30 w 75"/>
                <a:gd name="T13" fmla="*/ 66 h 78"/>
                <a:gd name="T14" fmla="*/ 26 w 75"/>
                <a:gd name="T15" fmla="*/ 60 h 78"/>
                <a:gd name="T16" fmla="*/ 21 w 75"/>
                <a:gd name="T17" fmla="*/ 57 h 78"/>
                <a:gd name="T18" fmla="*/ 19 w 75"/>
                <a:gd name="T19" fmla="*/ 57 h 78"/>
                <a:gd name="T20" fmla="*/ 15 w 75"/>
                <a:gd name="T21" fmla="*/ 55 h 78"/>
                <a:gd name="T22" fmla="*/ 13 w 75"/>
                <a:gd name="T23" fmla="*/ 49 h 78"/>
                <a:gd name="T24" fmla="*/ 9 w 75"/>
                <a:gd name="T25" fmla="*/ 46 h 78"/>
                <a:gd name="T26" fmla="*/ 6 w 75"/>
                <a:gd name="T27" fmla="*/ 44 h 78"/>
                <a:gd name="T28" fmla="*/ 1 w 75"/>
                <a:gd name="T29" fmla="*/ 34 h 78"/>
                <a:gd name="T30" fmla="*/ 10 w 75"/>
                <a:gd name="T31" fmla="*/ 29 h 78"/>
                <a:gd name="T32" fmla="*/ 16 w 75"/>
                <a:gd name="T33" fmla="*/ 27 h 78"/>
                <a:gd name="T34" fmla="*/ 20 w 75"/>
                <a:gd name="T35" fmla="*/ 24 h 78"/>
                <a:gd name="T36" fmla="*/ 25 w 75"/>
                <a:gd name="T37" fmla="*/ 15 h 78"/>
                <a:gd name="T38" fmla="*/ 24 w 75"/>
                <a:gd name="T39" fmla="*/ 8 h 78"/>
                <a:gd name="T40" fmla="*/ 25 w 75"/>
                <a:gd name="T41" fmla="*/ 4 h 78"/>
                <a:gd name="T42" fmla="*/ 32 w 75"/>
                <a:gd name="T43" fmla="*/ 2 h 78"/>
                <a:gd name="T44" fmla="*/ 39 w 75"/>
                <a:gd name="T45" fmla="*/ 7 h 78"/>
                <a:gd name="T46" fmla="*/ 47 w 75"/>
                <a:gd name="T47" fmla="*/ 11 h 78"/>
                <a:gd name="T48" fmla="*/ 50 w 75"/>
                <a:gd name="T49" fmla="*/ 17 h 78"/>
                <a:gd name="T50" fmla="*/ 59 w 75"/>
                <a:gd name="T51" fmla="*/ 23 h 78"/>
                <a:gd name="T52" fmla="*/ 67 w 75"/>
                <a:gd name="T53" fmla="*/ 26 h 78"/>
                <a:gd name="T54" fmla="*/ 75 w 75"/>
                <a:gd name="T55" fmla="*/ 26 h 78"/>
                <a:gd name="T56" fmla="*/ 73 w 75"/>
                <a:gd name="T57" fmla="*/ 31 h 78"/>
                <a:gd name="T58" fmla="*/ 70 w 75"/>
                <a:gd name="T59" fmla="*/ 37 h 78"/>
                <a:gd name="T60" fmla="*/ 70 w 75"/>
                <a:gd name="T61" fmla="*/ 43 h 78"/>
                <a:gd name="T62" fmla="*/ 70 w 75"/>
                <a:gd name="T63" fmla="*/ 4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5" h="78">
                  <a:moveTo>
                    <a:pt x="71" y="48"/>
                  </a:moveTo>
                  <a:cubicBezTo>
                    <a:pt x="70" y="49"/>
                    <a:pt x="70" y="49"/>
                    <a:pt x="70" y="49"/>
                  </a:cubicBezTo>
                  <a:cubicBezTo>
                    <a:pt x="66" y="51"/>
                    <a:pt x="61" y="49"/>
                    <a:pt x="60" y="56"/>
                  </a:cubicBezTo>
                  <a:cubicBezTo>
                    <a:pt x="60" y="68"/>
                    <a:pt x="56" y="56"/>
                    <a:pt x="52" y="56"/>
                  </a:cubicBezTo>
                  <a:cubicBezTo>
                    <a:pt x="49" y="56"/>
                    <a:pt x="49" y="58"/>
                    <a:pt x="47" y="60"/>
                  </a:cubicBezTo>
                  <a:cubicBezTo>
                    <a:pt x="44" y="62"/>
                    <a:pt x="41" y="63"/>
                    <a:pt x="40" y="65"/>
                  </a:cubicBezTo>
                  <a:cubicBezTo>
                    <a:pt x="40" y="67"/>
                    <a:pt x="39" y="69"/>
                    <a:pt x="39" y="71"/>
                  </a:cubicBezTo>
                  <a:cubicBezTo>
                    <a:pt x="40" y="74"/>
                    <a:pt x="40" y="77"/>
                    <a:pt x="38" y="77"/>
                  </a:cubicBezTo>
                  <a:cubicBezTo>
                    <a:pt x="37" y="77"/>
                    <a:pt x="34" y="78"/>
                    <a:pt x="32" y="77"/>
                  </a:cubicBezTo>
                  <a:cubicBezTo>
                    <a:pt x="32" y="76"/>
                    <a:pt x="32" y="76"/>
                    <a:pt x="32" y="76"/>
                  </a:cubicBezTo>
                  <a:cubicBezTo>
                    <a:pt x="33" y="73"/>
                    <a:pt x="33" y="73"/>
                    <a:pt x="33" y="73"/>
                  </a:cubicBezTo>
                  <a:cubicBezTo>
                    <a:pt x="31" y="70"/>
                    <a:pt x="31" y="70"/>
                    <a:pt x="31" y="70"/>
                  </a:cubicBezTo>
                  <a:cubicBezTo>
                    <a:pt x="31" y="70"/>
                    <a:pt x="31" y="70"/>
                    <a:pt x="31" y="69"/>
                  </a:cubicBezTo>
                  <a:cubicBezTo>
                    <a:pt x="30" y="68"/>
                    <a:pt x="30" y="66"/>
                    <a:pt x="30" y="66"/>
                  </a:cubicBezTo>
                  <a:cubicBezTo>
                    <a:pt x="29" y="63"/>
                    <a:pt x="29" y="63"/>
                    <a:pt x="29" y="63"/>
                  </a:cubicBezTo>
                  <a:cubicBezTo>
                    <a:pt x="29" y="63"/>
                    <a:pt x="27" y="61"/>
                    <a:pt x="26" y="60"/>
                  </a:cubicBezTo>
                  <a:cubicBezTo>
                    <a:pt x="26" y="60"/>
                    <a:pt x="26" y="59"/>
                    <a:pt x="24" y="58"/>
                  </a:cubicBezTo>
                  <a:cubicBezTo>
                    <a:pt x="23" y="58"/>
                    <a:pt x="21" y="57"/>
                    <a:pt x="21" y="57"/>
                  </a:cubicBezTo>
                  <a:cubicBezTo>
                    <a:pt x="20" y="57"/>
                    <a:pt x="20" y="57"/>
                    <a:pt x="20" y="57"/>
                  </a:cubicBezTo>
                  <a:cubicBezTo>
                    <a:pt x="20" y="57"/>
                    <a:pt x="19" y="57"/>
                    <a:pt x="19" y="57"/>
                  </a:cubicBezTo>
                  <a:cubicBezTo>
                    <a:pt x="17" y="55"/>
                    <a:pt x="17" y="55"/>
                    <a:pt x="17" y="55"/>
                  </a:cubicBezTo>
                  <a:cubicBezTo>
                    <a:pt x="15" y="55"/>
                    <a:pt x="15" y="55"/>
                    <a:pt x="15" y="55"/>
                  </a:cubicBezTo>
                  <a:cubicBezTo>
                    <a:pt x="14" y="52"/>
                    <a:pt x="14" y="52"/>
                    <a:pt x="14" y="52"/>
                  </a:cubicBezTo>
                  <a:cubicBezTo>
                    <a:pt x="13" y="49"/>
                    <a:pt x="13" y="49"/>
                    <a:pt x="13" y="49"/>
                  </a:cubicBezTo>
                  <a:cubicBezTo>
                    <a:pt x="11" y="47"/>
                    <a:pt x="11" y="47"/>
                    <a:pt x="11" y="47"/>
                  </a:cubicBezTo>
                  <a:cubicBezTo>
                    <a:pt x="9" y="46"/>
                    <a:pt x="9" y="46"/>
                    <a:pt x="9" y="46"/>
                  </a:cubicBezTo>
                  <a:cubicBezTo>
                    <a:pt x="8" y="45"/>
                    <a:pt x="8" y="45"/>
                    <a:pt x="8" y="45"/>
                  </a:cubicBezTo>
                  <a:cubicBezTo>
                    <a:pt x="6" y="44"/>
                    <a:pt x="6" y="44"/>
                    <a:pt x="6" y="44"/>
                  </a:cubicBezTo>
                  <a:cubicBezTo>
                    <a:pt x="5" y="42"/>
                    <a:pt x="7" y="40"/>
                    <a:pt x="6" y="38"/>
                  </a:cubicBezTo>
                  <a:cubicBezTo>
                    <a:pt x="4" y="36"/>
                    <a:pt x="0" y="34"/>
                    <a:pt x="1" y="34"/>
                  </a:cubicBezTo>
                  <a:cubicBezTo>
                    <a:pt x="2" y="32"/>
                    <a:pt x="6" y="33"/>
                    <a:pt x="8" y="32"/>
                  </a:cubicBezTo>
                  <a:cubicBezTo>
                    <a:pt x="9" y="32"/>
                    <a:pt x="9" y="30"/>
                    <a:pt x="10" y="29"/>
                  </a:cubicBezTo>
                  <a:cubicBezTo>
                    <a:pt x="11" y="29"/>
                    <a:pt x="13" y="30"/>
                    <a:pt x="13" y="28"/>
                  </a:cubicBezTo>
                  <a:cubicBezTo>
                    <a:pt x="13" y="26"/>
                    <a:pt x="15" y="26"/>
                    <a:pt x="16" y="27"/>
                  </a:cubicBezTo>
                  <a:cubicBezTo>
                    <a:pt x="16" y="27"/>
                    <a:pt x="17" y="27"/>
                    <a:pt x="19" y="25"/>
                  </a:cubicBezTo>
                  <a:cubicBezTo>
                    <a:pt x="22" y="24"/>
                    <a:pt x="20" y="24"/>
                    <a:pt x="20" y="24"/>
                  </a:cubicBezTo>
                  <a:cubicBezTo>
                    <a:pt x="19" y="21"/>
                    <a:pt x="19" y="21"/>
                    <a:pt x="19" y="21"/>
                  </a:cubicBezTo>
                  <a:cubicBezTo>
                    <a:pt x="25" y="15"/>
                    <a:pt x="25" y="15"/>
                    <a:pt x="25" y="15"/>
                  </a:cubicBezTo>
                  <a:cubicBezTo>
                    <a:pt x="26" y="10"/>
                    <a:pt x="26" y="10"/>
                    <a:pt x="26" y="10"/>
                  </a:cubicBezTo>
                  <a:cubicBezTo>
                    <a:pt x="26" y="10"/>
                    <a:pt x="25" y="9"/>
                    <a:pt x="24" y="8"/>
                  </a:cubicBezTo>
                  <a:cubicBezTo>
                    <a:pt x="22" y="6"/>
                    <a:pt x="23" y="6"/>
                    <a:pt x="23" y="5"/>
                  </a:cubicBezTo>
                  <a:cubicBezTo>
                    <a:pt x="24" y="4"/>
                    <a:pt x="25" y="4"/>
                    <a:pt x="25" y="4"/>
                  </a:cubicBezTo>
                  <a:cubicBezTo>
                    <a:pt x="26" y="3"/>
                    <a:pt x="28" y="3"/>
                    <a:pt x="30" y="1"/>
                  </a:cubicBezTo>
                  <a:cubicBezTo>
                    <a:pt x="32" y="0"/>
                    <a:pt x="32" y="2"/>
                    <a:pt x="32" y="2"/>
                  </a:cubicBezTo>
                  <a:cubicBezTo>
                    <a:pt x="32" y="2"/>
                    <a:pt x="33" y="5"/>
                    <a:pt x="36" y="6"/>
                  </a:cubicBezTo>
                  <a:cubicBezTo>
                    <a:pt x="38" y="7"/>
                    <a:pt x="39" y="7"/>
                    <a:pt x="39" y="7"/>
                  </a:cubicBezTo>
                  <a:cubicBezTo>
                    <a:pt x="42" y="7"/>
                    <a:pt x="42" y="7"/>
                    <a:pt x="42" y="7"/>
                  </a:cubicBezTo>
                  <a:cubicBezTo>
                    <a:pt x="47" y="11"/>
                    <a:pt x="47" y="11"/>
                    <a:pt x="47" y="11"/>
                  </a:cubicBezTo>
                  <a:cubicBezTo>
                    <a:pt x="47" y="11"/>
                    <a:pt x="47" y="11"/>
                    <a:pt x="48" y="12"/>
                  </a:cubicBezTo>
                  <a:cubicBezTo>
                    <a:pt x="49" y="13"/>
                    <a:pt x="50" y="17"/>
                    <a:pt x="50" y="17"/>
                  </a:cubicBezTo>
                  <a:cubicBezTo>
                    <a:pt x="58" y="19"/>
                    <a:pt x="58" y="19"/>
                    <a:pt x="58" y="19"/>
                  </a:cubicBezTo>
                  <a:cubicBezTo>
                    <a:pt x="59" y="23"/>
                    <a:pt x="59" y="23"/>
                    <a:pt x="59" y="23"/>
                  </a:cubicBezTo>
                  <a:cubicBezTo>
                    <a:pt x="59" y="23"/>
                    <a:pt x="63" y="23"/>
                    <a:pt x="65" y="24"/>
                  </a:cubicBezTo>
                  <a:cubicBezTo>
                    <a:pt x="67" y="24"/>
                    <a:pt x="67" y="26"/>
                    <a:pt x="67" y="26"/>
                  </a:cubicBezTo>
                  <a:cubicBezTo>
                    <a:pt x="70" y="25"/>
                    <a:pt x="70" y="25"/>
                    <a:pt x="70" y="25"/>
                  </a:cubicBezTo>
                  <a:cubicBezTo>
                    <a:pt x="75" y="26"/>
                    <a:pt x="75" y="26"/>
                    <a:pt x="75" y="26"/>
                  </a:cubicBezTo>
                  <a:cubicBezTo>
                    <a:pt x="75" y="26"/>
                    <a:pt x="75" y="27"/>
                    <a:pt x="74" y="28"/>
                  </a:cubicBezTo>
                  <a:cubicBezTo>
                    <a:pt x="73" y="28"/>
                    <a:pt x="73" y="30"/>
                    <a:pt x="73" y="31"/>
                  </a:cubicBezTo>
                  <a:cubicBezTo>
                    <a:pt x="73" y="33"/>
                    <a:pt x="73" y="34"/>
                    <a:pt x="73" y="35"/>
                  </a:cubicBezTo>
                  <a:cubicBezTo>
                    <a:pt x="72" y="37"/>
                    <a:pt x="71" y="36"/>
                    <a:pt x="70" y="37"/>
                  </a:cubicBezTo>
                  <a:cubicBezTo>
                    <a:pt x="69" y="37"/>
                    <a:pt x="70" y="39"/>
                    <a:pt x="71" y="41"/>
                  </a:cubicBezTo>
                  <a:cubicBezTo>
                    <a:pt x="71" y="42"/>
                    <a:pt x="71" y="42"/>
                    <a:pt x="70" y="43"/>
                  </a:cubicBezTo>
                  <a:cubicBezTo>
                    <a:pt x="68" y="45"/>
                    <a:pt x="67" y="45"/>
                    <a:pt x="67" y="45"/>
                  </a:cubicBezTo>
                  <a:cubicBezTo>
                    <a:pt x="70" y="48"/>
                    <a:pt x="70" y="48"/>
                    <a:pt x="70" y="48"/>
                  </a:cubicBezTo>
                  <a:cubicBezTo>
                    <a:pt x="70" y="48"/>
                    <a:pt x="70" y="48"/>
                    <a:pt x="71" y="48"/>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9" name="Freeform 5"/>
            <p:cNvSpPr>
              <a:spLocks/>
            </p:cNvSpPr>
            <p:nvPr/>
          </p:nvSpPr>
          <p:spPr bwMode="auto">
            <a:xfrm>
              <a:off x="5900013" y="3680445"/>
              <a:ext cx="193500" cy="353719"/>
            </a:xfrm>
            <a:custGeom>
              <a:avLst/>
              <a:gdLst>
                <a:gd name="T0" fmla="*/ 57 w 85"/>
                <a:gd name="T1" fmla="*/ 158 h 160"/>
                <a:gd name="T2" fmla="*/ 58 w 85"/>
                <a:gd name="T3" fmla="*/ 151 h 160"/>
                <a:gd name="T4" fmla="*/ 63 w 85"/>
                <a:gd name="T5" fmla="*/ 149 h 160"/>
                <a:gd name="T6" fmla="*/ 58 w 85"/>
                <a:gd name="T7" fmla="*/ 142 h 160"/>
                <a:gd name="T8" fmla="*/ 61 w 85"/>
                <a:gd name="T9" fmla="*/ 137 h 160"/>
                <a:gd name="T10" fmla="*/ 75 w 85"/>
                <a:gd name="T11" fmla="*/ 124 h 160"/>
                <a:gd name="T12" fmla="*/ 84 w 85"/>
                <a:gd name="T13" fmla="*/ 96 h 160"/>
                <a:gd name="T14" fmla="*/ 79 w 85"/>
                <a:gd name="T15" fmla="*/ 91 h 160"/>
                <a:gd name="T16" fmla="*/ 73 w 85"/>
                <a:gd name="T17" fmla="*/ 88 h 160"/>
                <a:gd name="T18" fmla="*/ 68 w 85"/>
                <a:gd name="T19" fmla="*/ 90 h 160"/>
                <a:gd name="T20" fmla="*/ 68 w 85"/>
                <a:gd name="T21" fmla="*/ 90 h 160"/>
                <a:gd name="T22" fmla="*/ 68 w 85"/>
                <a:gd name="T23" fmla="*/ 90 h 160"/>
                <a:gd name="T24" fmla="*/ 65 w 85"/>
                <a:gd name="T25" fmla="*/ 81 h 160"/>
                <a:gd name="T26" fmla="*/ 59 w 85"/>
                <a:gd name="T27" fmla="*/ 76 h 160"/>
                <a:gd name="T28" fmla="*/ 55 w 85"/>
                <a:gd name="T29" fmla="*/ 68 h 160"/>
                <a:gd name="T30" fmla="*/ 52 w 85"/>
                <a:gd name="T31" fmla="*/ 59 h 160"/>
                <a:gd name="T32" fmla="*/ 56 w 85"/>
                <a:gd name="T33" fmla="*/ 53 h 160"/>
                <a:gd name="T34" fmla="*/ 54 w 85"/>
                <a:gd name="T35" fmla="*/ 43 h 160"/>
                <a:gd name="T36" fmla="*/ 55 w 85"/>
                <a:gd name="T37" fmla="*/ 36 h 160"/>
                <a:gd name="T38" fmla="*/ 53 w 85"/>
                <a:gd name="T39" fmla="*/ 26 h 160"/>
                <a:gd name="T40" fmla="*/ 44 w 85"/>
                <a:gd name="T41" fmla="*/ 17 h 160"/>
                <a:gd name="T42" fmla="*/ 37 w 85"/>
                <a:gd name="T43" fmla="*/ 12 h 160"/>
                <a:gd name="T44" fmla="*/ 31 w 85"/>
                <a:gd name="T45" fmla="*/ 5 h 160"/>
                <a:gd name="T46" fmla="*/ 24 w 85"/>
                <a:gd name="T47" fmla="*/ 7 h 160"/>
                <a:gd name="T48" fmla="*/ 19 w 85"/>
                <a:gd name="T49" fmla="*/ 9 h 160"/>
                <a:gd name="T50" fmla="*/ 17 w 85"/>
                <a:gd name="T51" fmla="*/ 3 h 160"/>
                <a:gd name="T52" fmla="*/ 14 w 85"/>
                <a:gd name="T53" fmla="*/ 0 h 160"/>
                <a:gd name="T54" fmla="*/ 9 w 85"/>
                <a:gd name="T55" fmla="*/ 9 h 160"/>
                <a:gd name="T56" fmla="*/ 5 w 85"/>
                <a:gd name="T57" fmla="*/ 15 h 160"/>
                <a:gd name="T58" fmla="*/ 3 w 85"/>
                <a:gd name="T59" fmla="*/ 21 h 160"/>
                <a:gd name="T60" fmla="*/ 1 w 85"/>
                <a:gd name="T61" fmla="*/ 28 h 160"/>
                <a:gd name="T62" fmla="*/ 5 w 85"/>
                <a:gd name="T63" fmla="*/ 33 h 160"/>
                <a:gd name="T64" fmla="*/ 5 w 85"/>
                <a:gd name="T65" fmla="*/ 39 h 160"/>
                <a:gd name="T66" fmla="*/ 6 w 85"/>
                <a:gd name="T67" fmla="*/ 45 h 160"/>
                <a:gd name="T68" fmla="*/ 14 w 85"/>
                <a:gd name="T69" fmla="*/ 45 h 160"/>
                <a:gd name="T70" fmla="*/ 14 w 85"/>
                <a:gd name="T71" fmla="*/ 54 h 160"/>
                <a:gd name="T72" fmla="*/ 13 w 85"/>
                <a:gd name="T73" fmla="*/ 59 h 160"/>
                <a:gd name="T74" fmla="*/ 14 w 85"/>
                <a:gd name="T75" fmla="*/ 61 h 160"/>
                <a:gd name="T76" fmla="*/ 11 w 85"/>
                <a:gd name="T77" fmla="*/ 67 h 160"/>
                <a:gd name="T78" fmla="*/ 11 w 85"/>
                <a:gd name="T79" fmla="*/ 71 h 160"/>
                <a:gd name="T80" fmla="*/ 14 w 85"/>
                <a:gd name="T81" fmla="*/ 77 h 160"/>
                <a:gd name="T82" fmla="*/ 14 w 85"/>
                <a:gd name="T83" fmla="*/ 87 h 160"/>
                <a:gd name="T84" fmla="*/ 14 w 85"/>
                <a:gd name="T85" fmla="*/ 93 h 160"/>
                <a:gd name="T86" fmla="*/ 13 w 85"/>
                <a:gd name="T87" fmla="*/ 97 h 160"/>
                <a:gd name="T88" fmla="*/ 11 w 85"/>
                <a:gd name="T89" fmla="*/ 101 h 160"/>
                <a:gd name="T90" fmla="*/ 12 w 85"/>
                <a:gd name="T91" fmla="*/ 111 h 160"/>
                <a:gd name="T92" fmla="*/ 19 w 85"/>
                <a:gd name="T93" fmla="*/ 119 h 160"/>
                <a:gd name="T94" fmla="*/ 18 w 85"/>
                <a:gd name="T95" fmla="*/ 126 h 160"/>
                <a:gd name="T96" fmla="*/ 13 w 85"/>
                <a:gd name="T97" fmla="*/ 120 h 160"/>
                <a:gd name="T98" fmla="*/ 14 w 85"/>
                <a:gd name="T99" fmla="*/ 124 h 160"/>
                <a:gd name="T100" fmla="*/ 19 w 85"/>
                <a:gd name="T101" fmla="*/ 131 h 160"/>
                <a:gd name="T102" fmla="*/ 32 w 85"/>
                <a:gd name="T103" fmla="*/ 138 h 160"/>
                <a:gd name="T104" fmla="*/ 38 w 85"/>
                <a:gd name="T105" fmla="*/ 139 h 160"/>
                <a:gd name="T106" fmla="*/ 44 w 85"/>
                <a:gd name="T107" fmla="*/ 151 h 160"/>
                <a:gd name="T108" fmla="*/ 46 w 85"/>
                <a:gd name="T109" fmla="*/ 15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5" h="160">
                  <a:moveTo>
                    <a:pt x="49" y="158"/>
                  </a:moveTo>
                  <a:cubicBezTo>
                    <a:pt x="52" y="160"/>
                    <a:pt x="52" y="160"/>
                    <a:pt x="52" y="160"/>
                  </a:cubicBezTo>
                  <a:cubicBezTo>
                    <a:pt x="55" y="159"/>
                    <a:pt x="55" y="159"/>
                    <a:pt x="55" y="159"/>
                  </a:cubicBezTo>
                  <a:cubicBezTo>
                    <a:pt x="57" y="158"/>
                    <a:pt x="57" y="158"/>
                    <a:pt x="57" y="158"/>
                  </a:cubicBezTo>
                  <a:cubicBezTo>
                    <a:pt x="57" y="158"/>
                    <a:pt x="59" y="156"/>
                    <a:pt x="59" y="156"/>
                  </a:cubicBezTo>
                  <a:cubicBezTo>
                    <a:pt x="59" y="156"/>
                    <a:pt x="59" y="154"/>
                    <a:pt x="59" y="154"/>
                  </a:cubicBezTo>
                  <a:cubicBezTo>
                    <a:pt x="58" y="153"/>
                    <a:pt x="58" y="153"/>
                    <a:pt x="58" y="153"/>
                  </a:cubicBezTo>
                  <a:cubicBezTo>
                    <a:pt x="58" y="153"/>
                    <a:pt x="57" y="151"/>
                    <a:pt x="58" y="151"/>
                  </a:cubicBezTo>
                  <a:cubicBezTo>
                    <a:pt x="59" y="151"/>
                    <a:pt x="60" y="150"/>
                    <a:pt x="60" y="151"/>
                  </a:cubicBezTo>
                  <a:cubicBezTo>
                    <a:pt x="61" y="151"/>
                    <a:pt x="60" y="151"/>
                    <a:pt x="61" y="151"/>
                  </a:cubicBezTo>
                  <a:cubicBezTo>
                    <a:pt x="62" y="151"/>
                    <a:pt x="63" y="150"/>
                    <a:pt x="63" y="150"/>
                  </a:cubicBezTo>
                  <a:cubicBezTo>
                    <a:pt x="63" y="149"/>
                    <a:pt x="63" y="149"/>
                    <a:pt x="63" y="149"/>
                  </a:cubicBezTo>
                  <a:cubicBezTo>
                    <a:pt x="63" y="149"/>
                    <a:pt x="63" y="149"/>
                    <a:pt x="63" y="149"/>
                  </a:cubicBezTo>
                  <a:cubicBezTo>
                    <a:pt x="62" y="148"/>
                    <a:pt x="59" y="146"/>
                    <a:pt x="58" y="146"/>
                  </a:cubicBezTo>
                  <a:cubicBezTo>
                    <a:pt x="58" y="145"/>
                    <a:pt x="57" y="144"/>
                    <a:pt x="57" y="144"/>
                  </a:cubicBezTo>
                  <a:cubicBezTo>
                    <a:pt x="57" y="143"/>
                    <a:pt x="58" y="142"/>
                    <a:pt x="58" y="142"/>
                  </a:cubicBezTo>
                  <a:cubicBezTo>
                    <a:pt x="57" y="141"/>
                    <a:pt x="57" y="141"/>
                    <a:pt x="57" y="141"/>
                  </a:cubicBezTo>
                  <a:cubicBezTo>
                    <a:pt x="57" y="141"/>
                    <a:pt x="58" y="140"/>
                    <a:pt x="59" y="140"/>
                  </a:cubicBezTo>
                  <a:cubicBezTo>
                    <a:pt x="59" y="140"/>
                    <a:pt x="60" y="140"/>
                    <a:pt x="60" y="140"/>
                  </a:cubicBezTo>
                  <a:cubicBezTo>
                    <a:pt x="61" y="137"/>
                    <a:pt x="61" y="137"/>
                    <a:pt x="61" y="137"/>
                  </a:cubicBezTo>
                  <a:cubicBezTo>
                    <a:pt x="61" y="137"/>
                    <a:pt x="61" y="136"/>
                    <a:pt x="62" y="136"/>
                  </a:cubicBezTo>
                  <a:cubicBezTo>
                    <a:pt x="62" y="136"/>
                    <a:pt x="63" y="136"/>
                    <a:pt x="63" y="136"/>
                  </a:cubicBezTo>
                  <a:cubicBezTo>
                    <a:pt x="70" y="132"/>
                    <a:pt x="70" y="132"/>
                    <a:pt x="70" y="132"/>
                  </a:cubicBezTo>
                  <a:cubicBezTo>
                    <a:pt x="75" y="124"/>
                    <a:pt x="75" y="124"/>
                    <a:pt x="75" y="124"/>
                  </a:cubicBezTo>
                  <a:cubicBezTo>
                    <a:pt x="77" y="115"/>
                    <a:pt x="77" y="115"/>
                    <a:pt x="77" y="115"/>
                  </a:cubicBezTo>
                  <a:cubicBezTo>
                    <a:pt x="80" y="107"/>
                    <a:pt x="80" y="107"/>
                    <a:pt x="80" y="107"/>
                  </a:cubicBezTo>
                  <a:cubicBezTo>
                    <a:pt x="80" y="107"/>
                    <a:pt x="84" y="103"/>
                    <a:pt x="84" y="104"/>
                  </a:cubicBezTo>
                  <a:cubicBezTo>
                    <a:pt x="85" y="105"/>
                    <a:pt x="84" y="96"/>
                    <a:pt x="84" y="96"/>
                  </a:cubicBezTo>
                  <a:cubicBezTo>
                    <a:pt x="81" y="93"/>
                    <a:pt x="81" y="93"/>
                    <a:pt x="81" y="93"/>
                  </a:cubicBezTo>
                  <a:cubicBezTo>
                    <a:pt x="81" y="91"/>
                    <a:pt x="81" y="91"/>
                    <a:pt x="81" y="91"/>
                  </a:cubicBezTo>
                  <a:cubicBezTo>
                    <a:pt x="81" y="91"/>
                    <a:pt x="80" y="91"/>
                    <a:pt x="80" y="91"/>
                  </a:cubicBezTo>
                  <a:cubicBezTo>
                    <a:pt x="80" y="91"/>
                    <a:pt x="80" y="91"/>
                    <a:pt x="79" y="91"/>
                  </a:cubicBezTo>
                  <a:cubicBezTo>
                    <a:pt x="79" y="90"/>
                    <a:pt x="79" y="90"/>
                    <a:pt x="79" y="90"/>
                  </a:cubicBezTo>
                  <a:cubicBezTo>
                    <a:pt x="77" y="88"/>
                    <a:pt x="77" y="88"/>
                    <a:pt x="77" y="88"/>
                  </a:cubicBezTo>
                  <a:cubicBezTo>
                    <a:pt x="77" y="88"/>
                    <a:pt x="76" y="89"/>
                    <a:pt x="75" y="89"/>
                  </a:cubicBezTo>
                  <a:cubicBezTo>
                    <a:pt x="74" y="89"/>
                    <a:pt x="74" y="88"/>
                    <a:pt x="73" y="88"/>
                  </a:cubicBezTo>
                  <a:cubicBezTo>
                    <a:pt x="73" y="88"/>
                    <a:pt x="73" y="88"/>
                    <a:pt x="73" y="88"/>
                  </a:cubicBezTo>
                  <a:cubicBezTo>
                    <a:pt x="73" y="88"/>
                    <a:pt x="72" y="88"/>
                    <a:pt x="71" y="88"/>
                  </a:cubicBezTo>
                  <a:cubicBezTo>
                    <a:pt x="70" y="88"/>
                    <a:pt x="69" y="90"/>
                    <a:pt x="68" y="90"/>
                  </a:cubicBezTo>
                  <a:cubicBezTo>
                    <a:pt x="68" y="90"/>
                    <a:pt x="68" y="90"/>
                    <a:pt x="68" y="90"/>
                  </a:cubicBezTo>
                  <a:cubicBezTo>
                    <a:pt x="68" y="90"/>
                    <a:pt x="68" y="90"/>
                    <a:pt x="68" y="90"/>
                  </a:cubicBezTo>
                  <a:cubicBezTo>
                    <a:pt x="68" y="90"/>
                    <a:pt x="68" y="90"/>
                    <a:pt x="68" y="90"/>
                  </a:cubicBezTo>
                  <a:cubicBezTo>
                    <a:pt x="68" y="90"/>
                    <a:pt x="68" y="90"/>
                    <a:pt x="68" y="90"/>
                  </a:cubicBezTo>
                  <a:cubicBezTo>
                    <a:pt x="68" y="90"/>
                    <a:pt x="68" y="90"/>
                    <a:pt x="68" y="90"/>
                  </a:cubicBezTo>
                  <a:cubicBezTo>
                    <a:pt x="68" y="90"/>
                    <a:pt x="68" y="90"/>
                    <a:pt x="68" y="90"/>
                  </a:cubicBezTo>
                  <a:cubicBezTo>
                    <a:pt x="68" y="90"/>
                    <a:pt x="68" y="90"/>
                    <a:pt x="68" y="90"/>
                  </a:cubicBezTo>
                  <a:cubicBezTo>
                    <a:pt x="68" y="90"/>
                    <a:pt x="68" y="90"/>
                    <a:pt x="68" y="90"/>
                  </a:cubicBezTo>
                  <a:cubicBezTo>
                    <a:pt x="68" y="90"/>
                    <a:pt x="68" y="90"/>
                    <a:pt x="68" y="90"/>
                  </a:cubicBezTo>
                  <a:cubicBezTo>
                    <a:pt x="68" y="89"/>
                    <a:pt x="68" y="89"/>
                    <a:pt x="68" y="89"/>
                  </a:cubicBezTo>
                  <a:cubicBezTo>
                    <a:pt x="68" y="88"/>
                    <a:pt x="68" y="88"/>
                    <a:pt x="67" y="87"/>
                  </a:cubicBezTo>
                  <a:cubicBezTo>
                    <a:pt x="67" y="86"/>
                    <a:pt x="67" y="84"/>
                    <a:pt x="66" y="83"/>
                  </a:cubicBezTo>
                  <a:cubicBezTo>
                    <a:pt x="65" y="82"/>
                    <a:pt x="65" y="81"/>
                    <a:pt x="65" y="81"/>
                  </a:cubicBezTo>
                  <a:cubicBezTo>
                    <a:pt x="65" y="81"/>
                    <a:pt x="63" y="81"/>
                    <a:pt x="62" y="81"/>
                  </a:cubicBezTo>
                  <a:cubicBezTo>
                    <a:pt x="62" y="81"/>
                    <a:pt x="61" y="81"/>
                    <a:pt x="61" y="81"/>
                  </a:cubicBezTo>
                  <a:cubicBezTo>
                    <a:pt x="61" y="81"/>
                    <a:pt x="60" y="79"/>
                    <a:pt x="61" y="79"/>
                  </a:cubicBezTo>
                  <a:cubicBezTo>
                    <a:pt x="61" y="78"/>
                    <a:pt x="60" y="77"/>
                    <a:pt x="59" y="76"/>
                  </a:cubicBezTo>
                  <a:cubicBezTo>
                    <a:pt x="59" y="76"/>
                    <a:pt x="57" y="73"/>
                    <a:pt x="57" y="73"/>
                  </a:cubicBezTo>
                  <a:cubicBezTo>
                    <a:pt x="57" y="73"/>
                    <a:pt x="56" y="73"/>
                    <a:pt x="56" y="72"/>
                  </a:cubicBezTo>
                  <a:cubicBezTo>
                    <a:pt x="56" y="71"/>
                    <a:pt x="56" y="70"/>
                    <a:pt x="56" y="70"/>
                  </a:cubicBezTo>
                  <a:cubicBezTo>
                    <a:pt x="55" y="68"/>
                    <a:pt x="55" y="68"/>
                    <a:pt x="55" y="68"/>
                  </a:cubicBezTo>
                  <a:cubicBezTo>
                    <a:pt x="55" y="68"/>
                    <a:pt x="57" y="67"/>
                    <a:pt x="57" y="66"/>
                  </a:cubicBezTo>
                  <a:cubicBezTo>
                    <a:pt x="57" y="66"/>
                    <a:pt x="58" y="65"/>
                    <a:pt x="57" y="64"/>
                  </a:cubicBezTo>
                  <a:cubicBezTo>
                    <a:pt x="57" y="63"/>
                    <a:pt x="55" y="62"/>
                    <a:pt x="55" y="62"/>
                  </a:cubicBezTo>
                  <a:cubicBezTo>
                    <a:pt x="54" y="61"/>
                    <a:pt x="53" y="60"/>
                    <a:pt x="52" y="59"/>
                  </a:cubicBezTo>
                  <a:cubicBezTo>
                    <a:pt x="52" y="58"/>
                    <a:pt x="52" y="57"/>
                    <a:pt x="52" y="57"/>
                  </a:cubicBezTo>
                  <a:cubicBezTo>
                    <a:pt x="52" y="57"/>
                    <a:pt x="52" y="56"/>
                    <a:pt x="53" y="56"/>
                  </a:cubicBezTo>
                  <a:cubicBezTo>
                    <a:pt x="54" y="55"/>
                    <a:pt x="55" y="55"/>
                    <a:pt x="55" y="54"/>
                  </a:cubicBezTo>
                  <a:cubicBezTo>
                    <a:pt x="55" y="54"/>
                    <a:pt x="56" y="54"/>
                    <a:pt x="56" y="53"/>
                  </a:cubicBezTo>
                  <a:cubicBezTo>
                    <a:pt x="55" y="52"/>
                    <a:pt x="54" y="51"/>
                    <a:pt x="54" y="51"/>
                  </a:cubicBezTo>
                  <a:cubicBezTo>
                    <a:pt x="55" y="48"/>
                    <a:pt x="55" y="48"/>
                    <a:pt x="55" y="48"/>
                  </a:cubicBezTo>
                  <a:cubicBezTo>
                    <a:pt x="54" y="47"/>
                    <a:pt x="54" y="47"/>
                    <a:pt x="54" y="47"/>
                  </a:cubicBezTo>
                  <a:cubicBezTo>
                    <a:pt x="54" y="43"/>
                    <a:pt x="54" y="43"/>
                    <a:pt x="54" y="43"/>
                  </a:cubicBezTo>
                  <a:cubicBezTo>
                    <a:pt x="54" y="42"/>
                    <a:pt x="54" y="42"/>
                    <a:pt x="54" y="42"/>
                  </a:cubicBezTo>
                  <a:cubicBezTo>
                    <a:pt x="54" y="42"/>
                    <a:pt x="55" y="40"/>
                    <a:pt x="55" y="40"/>
                  </a:cubicBezTo>
                  <a:cubicBezTo>
                    <a:pt x="55" y="39"/>
                    <a:pt x="55" y="37"/>
                    <a:pt x="55" y="37"/>
                  </a:cubicBezTo>
                  <a:cubicBezTo>
                    <a:pt x="55" y="36"/>
                    <a:pt x="55" y="36"/>
                    <a:pt x="55" y="36"/>
                  </a:cubicBezTo>
                  <a:cubicBezTo>
                    <a:pt x="56" y="33"/>
                    <a:pt x="56" y="33"/>
                    <a:pt x="56" y="33"/>
                  </a:cubicBezTo>
                  <a:cubicBezTo>
                    <a:pt x="54" y="30"/>
                    <a:pt x="54" y="30"/>
                    <a:pt x="54" y="30"/>
                  </a:cubicBezTo>
                  <a:cubicBezTo>
                    <a:pt x="54" y="30"/>
                    <a:pt x="54" y="30"/>
                    <a:pt x="54" y="29"/>
                  </a:cubicBezTo>
                  <a:cubicBezTo>
                    <a:pt x="53" y="28"/>
                    <a:pt x="53" y="26"/>
                    <a:pt x="53" y="26"/>
                  </a:cubicBezTo>
                  <a:cubicBezTo>
                    <a:pt x="52" y="23"/>
                    <a:pt x="52" y="23"/>
                    <a:pt x="52" y="23"/>
                  </a:cubicBezTo>
                  <a:cubicBezTo>
                    <a:pt x="52" y="23"/>
                    <a:pt x="50" y="21"/>
                    <a:pt x="49" y="20"/>
                  </a:cubicBezTo>
                  <a:cubicBezTo>
                    <a:pt x="49" y="20"/>
                    <a:pt x="49" y="19"/>
                    <a:pt x="47" y="18"/>
                  </a:cubicBezTo>
                  <a:cubicBezTo>
                    <a:pt x="46" y="18"/>
                    <a:pt x="44" y="17"/>
                    <a:pt x="44" y="17"/>
                  </a:cubicBezTo>
                  <a:cubicBezTo>
                    <a:pt x="42" y="17"/>
                    <a:pt x="42" y="17"/>
                    <a:pt x="42" y="17"/>
                  </a:cubicBezTo>
                  <a:cubicBezTo>
                    <a:pt x="40" y="15"/>
                    <a:pt x="40" y="15"/>
                    <a:pt x="40" y="15"/>
                  </a:cubicBezTo>
                  <a:cubicBezTo>
                    <a:pt x="38" y="15"/>
                    <a:pt x="38" y="15"/>
                    <a:pt x="38" y="15"/>
                  </a:cubicBezTo>
                  <a:cubicBezTo>
                    <a:pt x="37" y="12"/>
                    <a:pt x="37" y="12"/>
                    <a:pt x="37" y="12"/>
                  </a:cubicBezTo>
                  <a:cubicBezTo>
                    <a:pt x="36" y="9"/>
                    <a:pt x="36" y="9"/>
                    <a:pt x="36" y="9"/>
                  </a:cubicBezTo>
                  <a:cubicBezTo>
                    <a:pt x="34" y="7"/>
                    <a:pt x="34" y="7"/>
                    <a:pt x="34" y="7"/>
                  </a:cubicBezTo>
                  <a:cubicBezTo>
                    <a:pt x="32" y="6"/>
                    <a:pt x="32" y="6"/>
                    <a:pt x="32" y="6"/>
                  </a:cubicBezTo>
                  <a:cubicBezTo>
                    <a:pt x="31" y="5"/>
                    <a:pt x="31" y="5"/>
                    <a:pt x="31" y="5"/>
                  </a:cubicBezTo>
                  <a:cubicBezTo>
                    <a:pt x="29" y="4"/>
                    <a:pt x="29" y="4"/>
                    <a:pt x="29" y="4"/>
                  </a:cubicBezTo>
                  <a:cubicBezTo>
                    <a:pt x="28" y="4"/>
                    <a:pt x="28" y="4"/>
                    <a:pt x="28" y="4"/>
                  </a:cubicBezTo>
                  <a:cubicBezTo>
                    <a:pt x="28" y="4"/>
                    <a:pt x="27" y="6"/>
                    <a:pt x="27" y="6"/>
                  </a:cubicBezTo>
                  <a:cubicBezTo>
                    <a:pt x="27" y="6"/>
                    <a:pt x="24" y="7"/>
                    <a:pt x="24" y="7"/>
                  </a:cubicBezTo>
                  <a:cubicBezTo>
                    <a:pt x="22" y="9"/>
                    <a:pt x="22" y="9"/>
                    <a:pt x="22" y="9"/>
                  </a:cubicBezTo>
                  <a:cubicBezTo>
                    <a:pt x="20" y="10"/>
                    <a:pt x="20" y="10"/>
                    <a:pt x="20" y="10"/>
                  </a:cubicBezTo>
                  <a:cubicBezTo>
                    <a:pt x="20" y="10"/>
                    <a:pt x="20" y="10"/>
                    <a:pt x="20" y="9"/>
                  </a:cubicBezTo>
                  <a:cubicBezTo>
                    <a:pt x="19" y="9"/>
                    <a:pt x="19" y="9"/>
                    <a:pt x="19" y="9"/>
                  </a:cubicBezTo>
                  <a:cubicBezTo>
                    <a:pt x="19" y="9"/>
                    <a:pt x="18" y="8"/>
                    <a:pt x="18" y="7"/>
                  </a:cubicBezTo>
                  <a:cubicBezTo>
                    <a:pt x="18" y="7"/>
                    <a:pt x="17" y="6"/>
                    <a:pt x="17" y="6"/>
                  </a:cubicBezTo>
                  <a:cubicBezTo>
                    <a:pt x="17" y="6"/>
                    <a:pt x="17" y="5"/>
                    <a:pt x="17" y="5"/>
                  </a:cubicBezTo>
                  <a:cubicBezTo>
                    <a:pt x="17" y="4"/>
                    <a:pt x="17" y="3"/>
                    <a:pt x="17" y="3"/>
                  </a:cubicBezTo>
                  <a:cubicBezTo>
                    <a:pt x="17" y="2"/>
                    <a:pt x="17" y="2"/>
                    <a:pt x="17" y="2"/>
                  </a:cubicBezTo>
                  <a:cubicBezTo>
                    <a:pt x="16" y="1"/>
                    <a:pt x="16" y="1"/>
                    <a:pt x="16" y="1"/>
                  </a:cubicBezTo>
                  <a:cubicBezTo>
                    <a:pt x="16" y="0"/>
                    <a:pt x="16" y="0"/>
                    <a:pt x="16" y="0"/>
                  </a:cubicBezTo>
                  <a:cubicBezTo>
                    <a:pt x="16" y="0"/>
                    <a:pt x="14" y="0"/>
                    <a:pt x="14" y="0"/>
                  </a:cubicBezTo>
                  <a:cubicBezTo>
                    <a:pt x="14" y="0"/>
                    <a:pt x="10" y="4"/>
                    <a:pt x="10" y="4"/>
                  </a:cubicBezTo>
                  <a:cubicBezTo>
                    <a:pt x="11" y="5"/>
                    <a:pt x="11" y="5"/>
                    <a:pt x="11" y="5"/>
                  </a:cubicBezTo>
                  <a:cubicBezTo>
                    <a:pt x="10" y="7"/>
                    <a:pt x="10" y="7"/>
                    <a:pt x="10" y="7"/>
                  </a:cubicBezTo>
                  <a:cubicBezTo>
                    <a:pt x="9" y="9"/>
                    <a:pt x="9" y="9"/>
                    <a:pt x="9" y="9"/>
                  </a:cubicBezTo>
                  <a:cubicBezTo>
                    <a:pt x="8" y="11"/>
                    <a:pt x="8" y="11"/>
                    <a:pt x="8" y="11"/>
                  </a:cubicBezTo>
                  <a:cubicBezTo>
                    <a:pt x="8" y="11"/>
                    <a:pt x="7" y="12"/>
                    <a:pt x="7" y="13"/>
                  </a:cubicBezTo>
                  <a:cubicBezTo>
                    <a:pt x="7" y="13"/>
                    <a:pt x="6" y="14"/>
                    <a:pt x="6" y="14"/>
                  </a:cubicBezTo>
                  <a:cubicBezTo>
                    <a:pt x="5" y="15"/>
                    <a:pt x="5" y="15"/>
                    <a:pt x="5" y="15"/>
                  </a:cubicBezTo>
                  <a:cubicBezTo>
                    <a:pt x="4" y="16"/>
                    <a:pt x="4" y="16"/>
                    <a:pt x="4" y="16"/>
                  </a:cubicBezTo>
                  <a:cubicBezTo>
                    <a:pt x="4" y="18"/>
                    <a:pt x="4" y="18"/>
                    <a:pt x="4" y="18"/>
                  </a:cubicBezTo>
                  <a:cubicBezTo>
                    <a:pt x="4" y="18"/>
                    <a:pt x="4" y="19"/>
                    <a:pt x="4" y="20"/>
                  </a:cubicBezTo>
                  <a:cubicBezTo>
                    <a:pt x="4" y="20"/>
                    <a:pt x="3" y="21"/>
                    <a:pt x="3" y="21"/>
                  </a:cubicBezTo>
                  <a:cubicBezTo>
                    <a:pt x="2" y="23"/>
                    <a:pt x="2" y="23"/>
                    <a:pt x="2" y="23"/>
                  </a:cubicBezTo>
                  <a:cubicBezTo>
                    <a:pt x="0" y="25"/>
                    <a:pt x="0" y="25"/>
                    <a:pt x="0" y="25"/>
                  </a:cubicBezTo>
                  <a:cubicBezTo>
                    <a:pt x="0" y="27"/>
                    <a:pt x="0" y="27"/>
                    <a:pt x="0" y="27"/>
                  </a:cubicBezTo>
                  <a:cubicBezTo>
                    <a:pt x="1" y="28"/>
                    <a:pt x="1" y="28"/>
                    <a:pt x="1" y="28"/>
                  </a:cubicBezTo>
                  <a:cubicBezTo>
                    <a:pt x="3" y="29"/>
                    <a:pt x="3" y="29"/>
                    <a:pt x="3" y="29"/>
                  </a:cubicBezTo>
                  <a:cubicBezTo>
                    <a:pt x="5" y="30"/>
                    <a:pt x="5" y="30"/>
                    <a:pt x="5" y="30"/>
                  </a:cubicBezTo>
                  <a:cubicBezTo>
                    <a:pt x="5" y="30"/>
                    <a:pt x="5" y="31"/>
                    <a:pt x="5" y="32"/>
                  </a:cubicBezTo>
                  <a:cubicBezTo>
                    <a:pt x="5" y="32"/>
                    <a:pt x="5" y="33"/>
                    <a:pt x="5" y="33"/>
                  </a:cubicBezTo>
                  <a:cubicBezTo>
                    <a:pt x="4" y="35"/>
                    <a:pt x="4" y="35"/>
                    <a:pt x="4" y="35"/>
                  </a:cubicBezTo>
                  <a:cubicBezTo>
                    <a:pt x="4" y="35"/>
                    <a:pt x="5" y="36"/>
                    <a:pt x="5" y="36"/>
                  </a:cubicBezTo>
                  <a:cubicBezTo>
                    <a:pt x="5" y="36"/>
                    <a:pt x="5" y="37"/>
                    <a:pt x="5" y="37"/>
                  </a:cubicBezTo>
                  <a:cubicBezTo>
                    <a:pt x="5" y="37"/>
                    <a:pt x="5" y="39"/>
                    <a:pt x="5" y="39"/>
                  </a:cubicBezTo>
                  <a:cubicBezTo>
                    <a:pt x="4" y="40"/>
                    <a:pt x="4" y="40"/>
                    <a:pt x="4" y="40"/>
                  </a:cubicBezTo>
                  <a:cubicBezTo>
                    <a:pt x="4" y="40"/>
                    <a:pt x="5" y="41"/>
                    <a:pt x="5" y="42"/>
                  </a:cubicBezTo>
                  <a:cubicBezTo>
                    <a:pt x="5" y="42"/>
                    <a:pt x="5" y="43"/>
                    <a:pt x="5" y="43"/>
                  </a:cubicBezTo>
                  <a:cubicBezTo>
                    <a:pt x="4" y="43"/>
                    <a:pt x="6" y="45"/>
                    <a:pt x="6" y="45"/>
                  </a:cubicBezTo>
                  <a:cubicBezTo>
                    <a:pt x="6" y="45"/>
                    <a:pt x="7" y="44"/>
                    <a:pt x="8" y="44"/>
                  </a:cubicBezTo>
                  <a:cubicBezTo>
                    <a:pt x="8" y="44"/>
                    <a:pt x="10" y="44"/>
                    <a:pt x="10" y="44"/>
                  </a:cubicBezTo>
                  <a:cubicBezTo>
                    <a:pt x="12" y="45"/>
                    <a:pt x="12" y="45"/>
                    <a:pt x="12" y="45"/>
                  </a:cubicBezTo>
                  <a:cubicBezTo>
                    <a:pt x="14" y="45"/>
                    <a:pt x="14" y="45"/>
                    <a:pt x="14" y="45"/>
                  </a:cubicBezTo>
                  <a:cubicBezTo>
                    <a:pt x="15" y="47"/>
                    <a:pt x="15" y="47"/>
                    <a:pt x="15" y="47"/>
                  </a:cubicBezTo>
                  <a:cubicBezTo>
                    <a:pt x="15" y="49"/>
                    <a:pt x="15" y="49"/>
                    <a:pt x="15" y="49"/>
                  </a:cubicBezTo>
                  <a:cubicBezTo>
                    <a:pt x="15" y="52"/>
                    <a:pt x="15" y="52"/>
                    <a:pt x="15" y="52"/>
                  </a:cubicBezTo>
                  <a:cubicBezTo>
                    <a:pt x="14" y="54"/>
                    <a:pt x="14" y="54"/>
                    <a:pt x="14" y="54"/>
                  </a:cubicBezTo>
                  <a:cubicBezTo>
                    <a:pt x="16" y="55"/>
                    <a:pt x="16" y="55"/>
                    <a:pt x="16" y="55"/>
                  </a:cubicBezTo>
                  <a:cubicBezTo>
                    <a:pt x="16" y="55"/>
                    <a:pt x="16" y="55"/>
                    <a:pt x="16" y="55"/>
                  </a:cubicBezTo>
                  <a:cubicBezTo>
                    <a:pt x="16" y="55"/>
                    <a:pt x="16" y="57"/>
                    <a:pt x="16" y="58"/>
                  </a:cubicBezTo>
                  <a:cubicBezTo>
                    <a:pt x="15" y="58"/>
                    <a:pt x="14" y="58"/>
                    <a:pt x="13" y="59"/>
                  </a:cubicBezTo>
                  <a:cubicBezTo>
                    <a:pt x="12" y="59"/>
                    <a:pt x="11" y="59"/>
                    <a:pt x="11" y="59"/>
                  </a:cubicBezTo>
                  <a:cubicBezTo>
                    <a:pt x="11" y="60"/>
                    <a:pt x="11" y="60"/>
                    <a:pt x="11" y="60"/>
                  </a:cubicBezTo>
                  <a:cubicBezTo>
                    <a:pt x="13" y="61"/>
                    <a:pt x="13" y="61"/>
                    <a:pt x="13" y="61"/>
                  </a:cubicBezTo>
                  <a:cubicBezTo>
                    <a:pt x="13" y="61"/>
                    <a:pt x="14" y="61"/>
                    <a:pt x="14" y="61"/>
                  </a:cubicBezTo>
                  <a:cubicBezTo>
                    <a:pt x="14" y="62"/>
                    <a:pt x="14" y="64"/>
                    <a:pt x="14" y="64"/>
                  </a:cubicBezTo>
                  <a:cubicBezTo>
                    <a:pt x="14" y="64"/>
                    <a:pt x="14" y="65"/>
                    <a:pt x="13" y="65"/>
                  </a:cubicBezTo>
                  <a:cubicBezTo>
                    <a:pt x="13" y="65"/>
                    <a:pt x="12" y="66"/>
                    <a:pt x="12" y="66"/>
                  </a:cubicBezTo>
                  <a:cubicBezTo>
                    <a:pt x="11" y="67"/>
                    <a:pt x="11" y="67"/>
                    <a:pt x="11" y="67"/>
                  </a:cubicBezTo>
                  <a:cubicBezTo>
                    <a:pt x="10" y="68"/>
                    <a:pt x="10" y="68"/>
                    <a:pt x="10" y="68"/>
                  </a:cubicBezTo>
                  <a:cubicBezTo>
                    <a:pt x="8" y="69"/>
                    <a:pt x="8" y="69"/>
                    <a:pt x="8" y="69"/>
                  </a:cubicBezTo>
                  <a:cubicBezTo>
                    <a:pt x="10" y="71"/>
                    <a:pt x="10" y="71"/>
                    <a:pt x="10" y="71"/>
                  </a:cubicBezTo>
                  <a:cubicBezTo>
                    <a:pt x="11" y="71"/>
                    <a:pt x="11" y="71"/>
                    <a:pt x="11" y="71"/>
                  </a:cubicBezTo>
                  <a:cubicBezTo>
                    <a:pt x="11" y="71"/>
                    <a:pt x="12" y="72"/>
                    <a:pt x="12" y="72"/>
                  </a:cubicBezTo>
                  <a:cubicBezTo>
                    <a:pt x="12" y="72"/>
                    <a:pt x="15" y="74"/>
                    <a:pt x="15" y="74"/>
                  </a:cubicBezTo>
                  <a:cubicBezTo>
                    <a:pt x="14" y="75"/>
                    <a:pt x="14" y="75"/>
                    <a:pt x="14" y="75"/>
                  </a:cubicBezTo>
                  <a:cubicBezTo>
                    <a:pt x="14" y="75"/>
                    <a:pt x="14" y="76"/>
                    <a:pt x="14" y="77"/>
                  </a:cubicBezTo>
                  <a:cubicBezTo>
                    <a:pt x="14" y="78"/>
                    <a:pt x="14" y="81"/>
                    <a:pt x="14" y="81"/>
                  </a:cubicBezTo>
                  <a:cubicBezTo>
                    <a:pt x="13" y="82"/>
                    <a:pt x="13" y="82"/>
                    <a:pt x="13" y="82"/>
                  </a:cubicBezTo>
                  <a:cubicBezTo>
                    <a:pt x="13" y="83"/>
                    <a:pt x="14" y="86"/>
                    <a:pt x="14" y="86"/>
                  </a:cubicBezTo>
                  <a:cubicBezTo>
                    <a:pt x="14" y="87"/>
                    <a:pt x="14" y="87"/>
                    <a:pt x="14" y="87"/>
                  </a:cubicBezTo>
                  <a:cubicBezTo>
                    <a:pt x="13" y="88"/>
                    <a:pt x="13" y="88"/>
                    <a:pt x="13" y="88"/>
                  </a:cubicBezTo>
                  <a:cubicBezTo>
                    <a:pt x="17" y="90"/>
                    <a:pt x="17" y="90"/>
                    <a:pt x="17" y="90"/>
                  </a:cubicBezTo>
                  <a:cubicBezTo>
                    <a:pt x="16" y="92"/>
                    <a:pt x="16" y="92"/>
                    <a:pt x="16" y="92"/>
                  </a:cubicBezTo>
                  <a:cubicBezTo>
                    <a:pt x="14" y="93"/>
                    <a:pt x="14" y="93"/>
                    <a:pt x="14" y="93"/>
                  </a:cubicBezTo>
                  <a:cubicBezTo>
                    <a:pt x="14" y="93"/>
                    <a:pt x="13" y="93"/>
                    <a:pt x="13" y="93"/>
                  </a:cubicBezTo>
                  <a:cubicBezTo>
                    <a:pt x="13" y="94"/>
                    <a:pt x="13" y="95"/>
                    <a:pt x="13" y="95"/>
                  </a:cubicBezTo>
                  <a:cubicBezTo>
                    <a:pt x="14" y="96"/>
                    <a:pt x="14" y="96"/>
                    <a:pt x="14" y="96"/>
                  </a:cubicBezTo>
                  <a:cubicBezTo>
                    <a:pt x="13" y="97"/>
                    <a:pt x="13" y="97"/>
                    <a:pt x="13" y="97"/>
                  </a:cubicBezTo>
                  <a:cubicBezTo>
                    <a:pt x="13" y="97"/>
                    <a:pt x="13" y="97"/>
                    <a:pt x="13" y="97"/>
                  </a:cubicBezTo>
                  <a:cubicBezTo>
                    <a:pt x="13" y="97"/>
                    <a:pt x="13" y="99"/>
                    <a:pt x="13" y="99"/>
                  </a:cubicBezTo>
                  <a:cubicBezTo>
                    <a:pt x="13" y="99"/>
                    <a:pt x="13" y="100"/>
                    <a:pt x="12" y="100"/>
                  </a:cubicBezTo>
                  <a:cubicBezTo>
                    <a:pt x="12" y="100"/>
                    <a:pt x="11" y="101"/>
                    <a:pt x="11" y="101"/>
                  </a:cubicBezTo>
                  <a:cubicBezTo>
                    <a:pt x="12" y="103"/>
                    <a:pt x="12" y="103"/>
                    <a:pt x="12" y="103"/>
                  </a:cubicBezTo>
                  <a:cubicBezTo>
                    <a:pt x="11" y="107"/>
                    <a:pt x="11" y="107"/>
                    <a:pt x="11" y="107"/>
                  </a:cubicBezTo>
                  <a:cubicBezTo>
                    <a:pt x="11" y="108"/>
                    <a:pt x="11" y="108"/>
                    <a:pt x="11" y="108"/>
                  </a:cubicBezTo>
                  <a:cubicBezTo>
                    <a:pt x="12" y="111"/>
                    <a:pt x="12" y="111"/>
                    <a:pt x="12" y="111"/>
                  </a:cubicBezTo>
                  <a:cubicBezTo>
                    <a:pt x="14" y="114"/>
                    <a:pt x="14" y="114"/>
                    <a:pt x="14" y="114"/>
                  </a:cubicBezTo>
                  <a:cubicBezTo>
                    <a:pt x="16" y="116"/>
                    <a:pt x="16" y="116"/>
                    <a:pt x="16" y="116"/>
                  </a:cubicBezTo>
                  <a:cubicBezTo>
                    <a:pt x="17" y="118"/>
                    <a:pt x="17" y="118"/>
                    <a:pt x="17" y="118"/>
                  </a:cubicBezTo>
                  <a:cubicBezTo>
                    <a:pt x="19" y="119"/>
                    <a:pt x="19" y="119"/>
                    <a:pt x="19" y="119"/>
                  </a:cubicBezTo>
                  <a:cubicBezTo>
                    <a:pt x="18" y="122"/>
                    <a:pt x="18" y="122"/>
                    <a:pt x="18" y="122"/>
                  </a:cubicBezTo>
                  <a:cubicBezTo>
                    <a:pt x="19" y="123"/>
                    <a:pt x="19" y="123"/>
                    <a:pt x="19" y="123"/>
                  </a:cubicBezTo>
                  <a:cubicBezTo>
                    <a:pt x="19" y="125"/>
                    <a:pt x="19" y="125"/>
                    <a:pt x="19" y="125"/>
                  </a:cubicBezTo>
                  <a:cubicBezTo>
                    <a:pt x="19" y="125"/>
                    <a:pt x="19" y="125"/>
                    <a:pt x="18" y="126"/>
                  </a:cubicBezTo>
                  <a:cubicBezTo>
                    <a:pt x="18" y="126"/>
                    <a:pt x="18" y="126"/>
                    <a:pt x="17" y="125"/>
                  </a:cubicBezTo>
                  <a:cubicBezTo>
                    <a:pt x="16" y="125"/>
                    <a:pt x="15" y="123"/>
                    <a:pt x="15" y="123"/>
                  </a:cubicBezTo>
                  <a:cubicBezTo>
                    <a:pt x="15" y="123"/>
                    <a:pt x="14" y="121"/>
                    <a:pt x="14" y="121"/>
                  </a:cubicBezTo>
                  <a:cubicBezTo>
                    <a:pt x="14" y="121"/>
                    <a:pt x="13" y="120"/>
                    <a:pt x="13" y="120"/>
                  </a:cubicBezTo>
                  <a:cubicBezTo>
                    <a:pt x="11" y="120"/>
                    <a:pt x="11" y="120"/>
                    <a:pt x="11" y="120"/>
                  </a:cubicBezTo>
                  <a:cubicBezTo>
                    <a:pt x="11" y="120"/>
                    <a:pt x="11" y="121"/>
                    <a:pt x="11" y="121"/>
                  </a:cubicBezTo>
                  <a:cubicBezTo>
                    <a:pt x="11" y="122"/>
                    <a:pt x="11" y="122"/>
                    <a:pt x="12" y="123"/>
                  </a:cubicBezTo>
                  <a:cubicBezTo>
                    <a:pt x="13" y="124"/>
                    <a:pt x="13" y="124"/>
                    <a:pt x="14" y="124"/>
                  </a:cubicBezTo>
                  <a:cubicBezTo>
                    <a:pt x="14" y="124"/>
                    <a:pt x="14" y="125"/>
                    <a:pt x="15" y="125"/>
                  </a:cubicBezTo>
                  <a:cubicBezTo>
                    <a:pt x="15" y="126"/>
                    <a:pt x="15" y="128"/>
                    <a:pt x="15" y="128"/>
                  </a:cubicBezTo>
                  <a:cubicBezTo>
                    <a:pt x="17" y="130"/>
                    <a:pt x="17" y="130"/>
                    <a:pt x="17" y="130"/>
                  </a:cubicBezTo>
                  <a:cubicBezTo>
                    <a:pt x="19" y="131"/>
                    <a:pt x="19" y="131"/>
                    <a:pt x="19" y="131"/>
                  </a:cubicBezTo>
                  <a:cubicBezTo>
                    <a:pt x="27" y="135"/>
                    <a:pt x="27" y="135"/>
                    <a:pt x="27" y="135"/>
                  </a:cubicBezTo>
                  <a:cubicBezTo>
                    <a:pt x="30" y="136"/>
                    <a:pt x="30" y="136"/>
                    <a:pt x="30" y="136"/>
                  </a:cubicBezTo>
                  <a:cubicBezTo>
                    <a:pt x="31" y="136"/>
                    <a:pt x="31" y="136"/>
                    <a:pt x="31" y="136"/>
                  </a:cubicBezTo>
                  <a:cubicBezTo>
                    <a:pt x="32" y="138"/>
                    <a:pt x="32" y="138"/>
                    <a:pt x="32" y="138"/>
                  </a:cubicBezTo>
                  <a:cubicBezTo>
                    <a:pt x="33" y="139"/>
                    <a:pt x="33" y="139"/>
                    <a:pt x="33" y="139"/>
                  </a:cubicBezTo>
                  <a:cubicBezTo>
                    <a:pt x="33" y="139"/>
                    <a:pt x="34" y="139"/>
                    <a:pt x="35" y="139"/>
                  </a:cubicBezTo>
                  <a:cubicBezTo>
                    <a:pt x="35" y="139"/>
                    <a:pt x="37" y="139"/>
                    <a:pt x="37" y="139"/>
                  </a:cubicBezTo>
                  <a:cubicBezTo>
                    <a:pt x="37" y="139"/>
                    <a:pt x="38" y="138"/>
                    <a:pt x="38" y="139"/>
                  </a:cubicBezTo>
                  <a:cubicBezTo>
                    <a:pt x="38" y="140"/>
                    <a:pt x="41" y="145"/>
                    <a:pt x="41" y="145"/>
                  </a:cubicBezTo>
                  <a:cubicBezTo>
                    <a:pt x="41" y="145"/>
                    <a:pt x="41" y="146"/>
                    <a:pt x="42" y="147"/>
                  </a:cubicBezTo>
                  <a:cubicBezTo>
                    <a:pt x="43" y="148"/>
                    <a:pt x="45" y="149"/>
                    <a:pt x="45" y="149"/>
                  </a:cubicBezTo>
                  <a:cubicBezTo>
                    <a:pt x="45" y="149"/>
                    <a:pt x="44" y="150"/>
                    <a:pt x="44" y="151"/>
                  </a:cubicBezTo>
                  <a:cubicBezTo>
                    <a:pt x="45" y="152"/>
                    <a:pt x="44" y="152"/>
                    <a:pt x="45" y="152"/>
                  </a:cubicBezTo>
                  <a:cubicBezTo>
                    <a:pt x="45" y="153"/>
                    <a:pt x="45" y="153"/>
                    <a:pt x="45" y="153"/>
                  </a:cubicBezTo>
                  <a:cubicBezTo>
                    <a:pt x="45" y="153"/>
                    <a:pt x="45" y="153"/>
                    <a:pt x="45" y="154"/>
                  </a:cubicBezTo>
                  <a:cubicBezTo>
                    <a:pt x="46" y="154"/>
                    <a:pt x="46" y="155"/>
                    <a:pt x="46" y="155"/>
                  </a:cubicBezTo>
                  <a:cubicBezTo>
                    <a:pt x="46" y="158"/>
                    <a:pt x="46" y="158"/>
                    <a:pt x="46" y="158"/>
                  </a:cubicBezTo>
                  <a:cubicBezTo>
                    <a:pt x="48" y="158"/>
                    <a:pt x="48" y="158"/>
                    <a:pt x="48" y="158"/>
                  </a:cubicBezTo>
                  <a:lnTo>
                    <a:pt x="49" y="158"/>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20" name="Freeform 6"/>
            <p:cNvSpPr>
              <a:spLocks noEditPoints="1"/>
            </p:cNvSpPr>
            <p:nvPr/>
          </p:nvSpPr>
          <p:spPr bwMode="auto">
            <a:xfrm>
              <a:off x="5900013" y="3680445"/>
              <a:ext cx="193500" cy="353719"/>
            </a:xfrm>
            <a:custGeom>
              <a:avLst/>
              <a:gdLst>
                <a:gd name="T0" fmla="*/ 45 w 85"/>
                <a:gd name="T1" fmla="*/ 154 h 160"/>
                <a:gd name="T2" fmla="*/ 41 w 85"/>
                <a:gd name="T3" fmla="*/ 145 h 160"/>
                <a:gd name="T4" fmla="*/ 15 w 85"/>
                <a:gd name="T5" fmla="*/ 128 h 160"/>
                <a:gd name="T6" fmla="*/ 14 w 85"/>
                <a:gd name="T7" fmla="*/ 121 h 160"/>
                <a:gd name="T8" fmla="*/ 18 w 85"/>
                <a:gd name="T9" fmla="*/ 119 h 160"/>
                <a:gd name="T10" fmla="*/ 12 w 85"/>
                <a:gd name="T11" fmla="*/ 100 h 160"/>
                <a:gd name="T12" fmla="*/ 14 w 85"/>
                <a:gd name="T13" fmla="*/ 93 h 160"/>
                <a:gd name="T14" fmla="*/ 14 w 85"/>
                <a:gd name="T15" fmla="*/ 77 h 160"/>
                <a:gd name="T16" fmla="*/ 11 w 85"/>
                <a:gd name="T17" fmla="*/ 67 h 160"/>
                <a:gd name="T18" fmla="*/ 13 w 85"/>
                <a:gd name="T19" fmla="*/ 58 h 160"/>
                <a:gd name="T20" fmla="*/ 14 w 85"/>
                <a:gd name="T21" fmla="*/ 46 h 160"/>
                <a:gd name="T22" fmla="*/ 4 w 85"/>
                <a:gd name="T23" fmla="*/ 39 h 160"/>
                <a:gd name="T24" fmla="*/ 0 w 85"/>
                <a:gd name="T25" fmla="*/ 27 h 160"/>
                <a:gd name="T26" fmla="*/ 4 w 85"/>
                <a:gd name="T27" fmla="*/ 15 h 160"/>
                <a:gd name="T28" fmla="*/ 16 w 85"/>
                <a:gd name="T29" fmla="*/ 0 h 160"/>
                <a:gd name="T30" fmla="*/ 19 w 85"/>
                <a:gd name="T31" fmla="*/ 8 h 160"/>
                <a:gd name="T32" fmla="*/ 31 w 85"/>
                <a:gd name="T33" fmla="*/ 4 h 160"/>
                <a:gd name="T34" fmla="*/ 42 w 85"/>
                <a:gd name="T35" fmla="*/ 16 h 160"/>
                <a:gd name="T36" fmla="*/ 54 w 85"/>
                <a:gd name="T37" fmla="*/ 30 h 160"/>
                <a:gd name="T38" fmla="*/ 55 w 85"/>
                <a:gd name="T39" fmla="*/ 48 h 160"/>
                <a:gd name="T40" fmla="*/ 52 w 85"/>
                <a:gd name="T41" fmla="*/ 59 h 160"/>
                <a:gd name="T42" fmla="*/ 57 w 85"/>
                <a:gd name="T43" fmla="*/ 73 h 160"/>
                <a:gd name="T44" fmla="*/ 68 w 85"/>
                <a:gd name="T45" fmla="*/ 87 h 160"/>
                <a:gd name="T46" fmla="*/ 77 w 85"/>
                <a:gd name="T47" fmla="*/ 88 h 160"/>
                <a:gd name="T48" fmla="*/ 80 w 85"/>
                <a:gd name="T49" fmla="*/ 107 h 160"/>
                <a:gd name="T50" fmla="*/ 60 w 85"/>
                <a:gd name="T51" fmla="*/ 140 h 160"/>
                <a:gd name="T52" fmla="*/ 61 w 85"/>
                <a:gd name="T53" fmla="*/ 147 h 160"/>
                <a:gd name="T54" fmla="*/ 59 w 85"/>
                <a:gd name="T55" fmla="*/ 154 h 160"/>
                <a:gd name="T56" fmla="*/ 49 w 85"/>
                <a:gd name="T57" fmla="*/ 158 h 160"/>
                <a:gd name="T58" fmla="*/ 57 w 85"/>
                <a:gd name="T59" fmla="*/ 151 h 160"/>
                <a:gd name="T60" fmla="*/ 63 w 85"/>
                <a:gd name="T61" fmla="*/ 149 h 160"/>
                <a:gd name="T62" fmla="*/ 59 w 85"/>
                <a:gd name="T63" fmla="*/ 140 h 160"/>
                <a:gd name="T64" fmla="*/ 75 w 85"/>
                <a:gd name="T65" fmla="*/ 124 h 160"/>
                <a:gd name="T66" fmla="*/ 80 w 85"/>
                <a:gd name="T67" fmla="*/ 91 h 160"/>
                <a:gd name="T68" fmla="*/ 69 w 85"/>
                <a:gd name="T69" fmla="*/ 90 h 160"/>
                <a:gd name="T70" fmla="*/ 65 w 85"/>
                <a:gd name="T71" fmla="*/ 81 h 160"/>
                <a:gd name="T72" fmla="*/ 55 w 85"/>
                <a:gd name="T73" fmla="*/ 68 h 160"/>
                <a:gd name="T74" fmla="*/ 54 w 85"/>
                <a:gd name="T75" fmla="*/ 55 h 160"/>
                <a:gd name="T76" fmla="*/ 54 w 85"/>
                <a:gd name="T77" fmla="*/ 42 h 160"/>
                <a:gd name="T78" fmla="*/ 52 w 85"/>
                <a:gd name="T79" fmla="*/ 26 h 160"/>
                <a:gd name="T80" fmla="*/ 40 w 85"/>
                <a:gd name="T81" fmla="*/ 15 h 160"/>
                <a:gd name="T82" fmla="*/ 24 w 85"/>
                <a:gd name="T83" fmla="*/ 7 h 160"/>
                <a:gd name="T84" fmla="*/ 17 w 85"/>
                <a:gd name="T85" fmla="*/ 5 h 160"/>
                <a:gd name="T86" fmla="*/ 9 w 85"/>
                <a:gd name="T87" fmla="*/ 9 h 160"/>
                <a:gd name="T88" fmla="*/ 4 w 85"/>
                <a:gd name="T89" fmla="*/ 20 h 160"/>
                <a:gd name="T90" fmla="*/ 6 w 85"/>
                <a:gd name="T91" fmla="*/ 32 h 160"/>
                <a:gd name="T92" fmla="*/ 5 w 85"/>
                <a:gd name="T93" fmla="*/ 41 h 160"/>
                <a:gd name="T94" fmla="*/ 15 w 85"/>
                <a:gd name="T95" fmla="*/ 46 h 160"/>
                <a:gd name="T96" fmla="*/ 13 w 85"/>
                <a:gd name="T97" fmla="*/ 59 h 160"/>
                <a:gd name="T98" fmla="*/ 12 w 85"/>
                <a:gd name="T99" fmla="*/ 66 h 160"/>
                <a:gd name="T100" fmla="*/ 15 w 85"/>
                <a:gd name="T101" fmla="*/ 75 h 160"/>
                <a:gd name="T102" fmla="*/ 17 w 85"/>
                <a:gd name="T103" fmla="*/ 92 h 160"/>
                <a:gd name="T104" fmla="*/ 13 w 85"/>
                <a:gd name="T105" fmla="*/ 101 h 160"/>
                <a:gd name="T106" fmla="*/ 18 w 85"/>
                <a:gd name="T107" fmla="*/ 122 h 160"/>
                <a:gd name="T108" fmla="*/ 13 w 85"/>
                <a:gd name="T109" fmla="*/ 120 h 160"/>
                <a:gd name="T110" fmla="*/ 27 w 85"/>
                <a:gd name="T111" fmla="*/ 135 h 160"/>
                <a:gd name="T112" fmla="*/ 38 w 85"/>
                <a:gd name="T113" fmla="*/ 139 h 160"/>
                <a:gd name="T114" fmla="*/ 47 w 85"/>
                <a:gd name="T115" fmla="*/ 15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5" h="160">
                  <a:moveTo>
                    <a:pt x="52" y="160"/>
                  </a:moveTo>
                  <a:cubicBezTo>
                    <a:pt x="52" y="160"/>
                    <a:pt x="52" y="160"/>
                    <a:pt x="52" y="160"/>
                  </a:cubicBezTo>
                  <a:cubicBezTo>
                    <a:pt x="49" y="158"/>
                    <a:pt x="49" y="158"/>
                    <a:pt x="49" y="158"/>
                  </a:cubicBezTo>
                  <a:cubicBezTo>
                    <a:pt x="48" y="159"/>
                    <a:pt x="48" y="159"/>
                    <a:pt x="48" y="159"/>
                  </a:cubicBezTo>
                  <a:cubicBezTo>
                    <a:pt x="46" y="158"/>
                    <a:pt x="46" y="158"/>
                    <a:pt x="46" y="158"/>
                  </a:cubicBezTo>
                  <a:cubicBezTo>
                    <a:pt x="46" y="155"/>
                    <a:pt x="46" y="155"/>
                    <a:pt x="46" y="155"/>
                  </a:cubicBezTo>
                  <a:cubicBezTo>
                    <a:pt x="46" y="155"/>
                    <a:pt x="45" y="155"/>
                    <a:pt x="45" y="154"/>
                  </a:cubicBezTo>
                  <a:cubicBezTo>
                    <a:pt x="45" y="152"/>
                    <a:pt x="45" y="152"/>
                    <a:pt x="45" y="152"/>
                  </a:cubicBezTo>
                  <a:cubicBezTo>
                    <a:pt x="44" y="153"/>
                    <a:pt x="44" y="153"/>
                    <a:pt x="44" y="153"/>
                  </a:cubicBezTo>
                  <a:cubicBezTo>
                    <a:pt x="44" y="152"/>
                    <a:pt x="44" y="152"/>
                    <a:pt x="44" y="152"/>
                  </a:cubicBezTo>
                  <a:cubicBezTo>
                    <a:pt x="44" y="151"/>
                    <a:pt x="44" y="151"/>
                    <a:pt x="44" y="151"/>
                  </a:cubicBezTo>
                  <a:cubicBezTo>
                    <a:pt x="44" y="150"/>
                    <a:pt x="44" y="149"/>
                    <a:pt x="45" y="149"/>
                  </a:cubicBezTo>
                  <a:cubicBezTo>
                    <a:pt x="44" y="149"/>
                    <a:pt x="42" y="148"/>
                    <a:pt x="42" y="147"/>
                  </a:cubicBezTo>
                  <a:cubicBezTo>
                    <a:pt x="41" y="147"/>
                    <a:pt x="41" y="145"/>
                    <a:pt x="41" y="145"/>
                  </a:cubicBezTo>
                  <a:cubicBezTo>
                    <a:pt x="40" y="145"/>
                    <a:pt x="38" y="141"/>
                    <a:pt x="38" y="139"/>
                  </a:cubicBezTo>
                  <a:cubicBezTo>
                    <a:pt x="36" y="139"/>
                    <a:pt x="35" y="139"/>
                    <a:pt x="35" y="139"/>
                  </a:cubicBezTo>
                  <a:cubicBezTo>
                    <a:pt x="34" y="139"/>
                    <a:pt x="33" y="139"/>
                    <a:pt x="33" y="139"/>
                  </a:cubicBezTo>
                  <a:cubicBezTo>
                    <a:pt x="32" y="138"/>
                    <a:pt x="32" y="138"/>
                    <a:pt x="32" y="138"/>
                  </a:cubicBezTo>
                  <a:cubicBezTo>
                    <a:pt x="31" y="137"/>
                    <a:pt x="31" y="137"/>
                    <a:pt x="31" y="137"/>
                  </a:cubicBezTo>
                  <a:cubicBezTo>
                    <a:pt x="27" y="135"/>
                    <a:pt x="27" y="135"/>
                    <a:pt x="27" y="135"/>
                  </a:cubicBezTo>
                  <a:cubicBezTo>
                    <a:pt x="15" y="128"/>
                    <a:pt x="15" y="128"/>
                    <a:pt x="15" y="128"/>
                  </a:cubicBezTo>
                  <a:cubicBezTo>
                    <a:pt x="15" y="128"/>
                    <a:pt x="14" y="126"/>
                    <a:pt x="14" y="125"/>
                  </a:cubicBezTo>
                  <a:cubicBezTo>
                    <a:pt x="14" y="125"/>
                    <a:pt x="14" y="125"/>
                    <a:pt x="14" y="124"/>
                  </a:cubicBezTo>
                  <a:cubicBezTo>
                    <a:pt x="13" y="124"/>
                    <a:pt x="12" y="124"/>
                    <a:pt x="12" y="123"/>
                  </a:cubicBezTo>
                  <a:cubicBezTo>
                    <a:pt x="11" y="123"/>
                    <a:pt x="11" y="122"/>
                    <a:pt x="10" y="121"/>
                  </a:cubicBezTo>
                  <a:cubicBezTo>
                    <a:pt x="10" y="121"/>
                    <a:pt x="10" y="120"/>
                    <a:pt x="10" y="120"/>
                  </a:cubicBezTo>
                  <a:cubicBezTo>
                    <a:pt x="13" y="120"/>
                    <a:pt x="13" y="120"/>
                    <a:pt x="13" y="120"/>
                  </a:cubicBezTo>
                  <a:cubicBezTo>
                    <a:pt x="13" y="120"/>
                    <a:pt x="14" y="121"/>
                    <a:pt x="14" y="121"/>
                  </a:cubicBezTo>
                  <a:cubicBezTo>
                    <a:pt x="15" y="121"/>
                    <a:pt x="15" y="123"/>
                    <a:pt x="15" y="123"/>
                  </a:cubicBezTo>
                  <a:cubicBezTo>
                    <a:pt x="15" y="123"/>
                    <a:pt x="16" y="125"/>
                    <a:pt x="17" y="125"/>
                  </a:cubicBezTo>
                  <a:cubicBezTo>
                    <a:pt x="17" y="125"/>
                    <a:pt x="18" y="125"/>
                    <a:pt x="18" y="125"/>
                  </a:cubicBezTo>
                  <a:cubicBezTo>
                    <a:pt x="18" y="125"/>
                    <a:pt x="18" y="125"/>
                    <a:pt x="18" y="125"/>
                  </a:cubicBezTo>
                  <a:cubicBezTo>
                    <a:pt x="19" y="123"/>
                    <a:pt x="19" y="123"/>
                    <a:pt x="19" y="123"/>
                  </a:cubicBezTo>
                  <a:cubicBezTo>
                    <a:pt x="18" y="122"/>
                    <a:pt x="18" y="122"/>
                    <a:pt x="18" y="122"/>
                  </a:cubicBezTo>
                  <a:cubicBezTo>
                    <a:pt x="18" y="119"/>
                    <a:pt x="18" y="119"/>
                    <a:pt x="18" y="119"/>
                  </a:cubicBezTo>
                  <a:cubicBezTo>
                    <a:pt x="17" y="118"/>
                    <a:pt x="17" y="118"/>
                    <a:pt x="17" y="118"/>
                  </a:cubicBezTo>
                  <a:cubicBezTo>
                    <a:pt x="16" y="116"/>
                    <a:pt x="16" y="116"/>
                    <a:pt x="16" y="116"/>
                  </a:cubicBezTo>
                  <a:cubicBezTo>
                    <a:pt x="12" y="111"/>
                    <a:pt x="12" y="111"/>
                    <a:pt x="12" y="111"/>
                  </a:cubicBezTo>
                  <a:cubicBezTo>
                    <a:pt x="10" y="108"/>
                    <a:pt x="10" y="108"/>
                    <a:pt x="10" y="108"/>
                  </a:cubicBezTo>
                  <a:cubicBezTo>
                    <a:pt x="12" y="103"/>
                    <a:pt x="12" y="103"/>
                    <a:pt x="12" y="103"/>
                  </a:cubicBezTo>
                  <a:cubicBezTo>
                    <a:pt x="11" y="101"/>
                    <a:pt x="11" y="101"/>
                    <a:pt x="11" y="101"/>
                  </a:cubicBezTo>
                  <a:cubicBezTo>
                    <a:pt x="11" y="101"/>
                    <a:pt x="12" y="100"/>
                    <a:pt x="12" y="100"/>
                  </a:cubicBezTo>
                  <a:cubicBezTo>
                    <a:pt x="12" y="100"/>
                    <a:pt x="13" y="99"/>
                    <a:pt x="13" y="99"/>
                  </a:cubicBezTo>
                  <a:cubicBezTo>
                    <a:pt x="13" y="99"/>
                    <a:pt x="13" y="98"/>
                    <a:pt x="13" y="98"/>
                  </a:cubicBezTo>
                  <a:cubicBezTo>
                    <a:pt x="13" y="97"/>
                    <a:pt x="13" y="97"/>
                    <a:pt x="13" y="97"/>
                  </a:cubicBezTo>
                  <a:cubicBezTo>
                    <a:pt x="14" y="95"/>
                    <a:pt x="14" y="95"/>
                    <a:pt x="14" y="95"/>
                  </a:cubicBezTo>
                  <a:cubicBezTo>
                    <a:pt x="12" y="95"/>
                    <a:pt x="12" y="95"/>
                    <a:pt x="12" y="95"/>
                  </a:cubicBezTo>
                  <a:cubicBezTo>
                    <a:pt x="12" y="94"/>
                    <a:pt x="13" y="93"/>
                    <a:pt x="13" y="93"/>
                  </a:cubicBezTo>
                  <a:cubicBezTo>
                    <a:pt x="13" y="93"/>
                    <a:pt x="13" y="93"/>
                    <a:pt x="14" y="93"/>
                  </a:cubicBezTo>
                  <a:cubicBezTo>
                    <a:pt x="16" y="91"/>
                    <a:pt x="16" y="91"/>
                    <a:pt x="16" y="91"/>
                  </a:cubicBezTo>
                  <a:cubicBezTo>
                    <a:pt x="16" y="90"/>
                    <a:pt x="16" y="90"/>
                    <a:pt x="16" y="90"/>
                  </a:cubicBezTo>
                  <a:cubicBezTo>
                    <a:pt x="13" y="89"/>
                    <a:pt x="13" y="89"/>
                    <a:pt x="13" y="89"/>
                  </a:cubicBezTo>
                  <a:cubicBezTo>
                    <a:pt x="14" y="86"/>
                    <a:pt x="14" y="86"/>
                    <a:pt x="14" y="86"/>
                  </a:cubicBezTo>
                  <a:cubicBezTo>
                    <a:pt x="13" y="85"/>
                    <a:pt x="12" y="83"/>
                    <a:pt x="12" y="83"/>
                  </a:cubicBezTo>
                  <a:cubicBezTo>
                    <a:pt x="13" y="81"/>
                    <a:pt x="13" y="81"/>
                    <a:pt x="13" y="81"/>
                  </a:cubicBezTo>
                  <a:cubicBezTo>
                    <a:pt x="13" y="81"/>
                    <a:pt x="14" y="78"/>
                    <a:pt x="14" y="77"/>
                  </a:cubicBezTo>
                  <a:cubicBezTo>
                    <a:pt x="14" y="76"/>
                    <a:pt x="14" y="75"/>
                    <a:pt x="14" y="75"/>
                  </a:cubicBezTo>
                  <a:cubicBezTo>
                    <a:pt x="14" y="74"/>
                    <a:pt x="14" y="74"/>
                    <a:pt x="14" y="74"/>
                  </a:cubicBezTo>
                  <a:cubicBezTo>
                    <a:pt x="13" y="73"/>
                    <a:pt x="12" y="72"/>
                    <a:pt x="12" y="72"/>
                  </a:cubicBezTo>
                  <a:cubicBezTo>
                    <a:pt x="12" y="72"/>
                    <a:pt x="11" y="72"/>
                    <a:pt x="11" y="71"/>
                  </a:cubicBezTo>
                  <a:cubicBezTo>
                    <a:pt x="10" y="71"/>
                    <a:pt x="10" y="71"/>
                    <a:pt x="10" y="71"/>
                  </a:cubicBezTo>
                  <a:cubicBezTo>
                    <a:pt x="8" y="69"/>
                    <a:pt x="8" y="69"/>
                    <a:pt x="8" y="69"/>
                  </a:cubicBezTo>
                  <a:cubicBezTo>
                    <a:pt x="11" y="67"/>
                    <a:pt x="11" y="67"/>
                    <a:pt x="11" y="67"/>
                  </a:cubicBezTo>
                  <a:cubicBezTo>
                    <a:pt x="11" y="66"/>
                    <a:pt x="11" y="66"/>
                    <a:pt x="11" y="66"/>
                  </a:cubicBezTo>
                  <a:cubicBezTo>
                    <a:pt x="12" y="65"/>
                    <a:pt x="13" y="65"/>
                    <a:pt x="13" y="65"/>
                  </a:cubicBezTo>
                  <a:cubicBezTo>
                    <a:pt x="13" y="65"/>
                    <a:pt x="14" y="64"/>
                    <a:pt x="14" y="64"/>
                  </a:cubicBezTo>
                  <a:cubicBezTo>
                    <a:pt x="14" y="63"/>
                    <a:pt x="14" y="62"/>
                    <a:pt x="14" y="61"/>
                  </a:cubicBezTo>
                  <a:cubicBezTo>
                    <a:pt x="11" y="60"/>
                    <a:pt x="11" y="60"/>
                    <a:pt x="11" y="60"/>
                  </a:cubicBezTo>
                  <a:cubicBezTo>
                    <a:pt x="11" y="59"/>
                    <a:pt x="11" y="59"/>
                    <a:pt x="11" y="59"/>
                  </a:cubicBezTo>
                  <a:cubicBezTo>
                    <a:pt x="11" y="59"/>
                    <a:pt x="12" y="59"/>
                    <a:pt x="13" y="58"/>
                  </a:cubicBezTo>
                  <a:cubicBezTo>
                    <a:pt x="14" y="58"/>
                    <a:pt x="15" y="57"/>
                    <a:pt x="15" y="57"/>
                  </a:cubicBezTo>
                  <a:cubicBezTo>
                    <a:pt x="16" y="57"/>
                    <a:pt x="16" y="56"/>
                    <a:pt x="16" y="55"/>
                  </a:cubicBezTo>
                  <a:cubicBezTo>
                    <a:pt x="14" y="54"/>
                    <a:pt x="14" y="54"/>
                    <a:pt x="14" y="54"/>
                  </a:cubicBezTo>
                  <a:cubicBezTo>
                    <a:pt x="15" y="52"/>
                    <a:pt x="15" y="52"/>
                    <a:pt x="15" y="52"/>
                  </a:cubicBezTo>
                  <a:cubicBezTo>
                    <a:pt x="14" y="49"/>
                    <a:pt x="14" y="49"/>
                    <a:pt x="14" y="49"/>
                  </a:cubicBezTo>
                  <a:cubicBezTo>
                    <a:pt x="15" y="47"/>
                    <a:pt x="15" y="47"/>
                    <a:pt x="15" y="47"/>
                  </a:cubicBezTo>
                  <a:cubicBezTo>
                    <a:pt x="14" y="46"/>
                    <a:pt x="14" y="46"/>
                    <a:pt x="14" y="46"/>
                  </a:cubicBezTo>
                  <a:cubicBezTo>
                    <a:pt x="10" y="44"/>
                    <a:pt x="10" y="44"/>
                    <a:pt x="10" y="44"/>
                  </a:cubicBezTo>
                  <a:cubicBezTo>
                    <a:pt x="9" y="44"/>
                    <a:pt x="9" y="44"/>
                    <a:pt x="9" y="44"/>
                  </a:cubicBezTo>
                  <a:cubicBezTo>
                    <a:pt x="8" y="44"/>
                    <a:pt x="7" y="45"/>
                    <a:pt x="7" y="45"/>
                  </a:cubicBezTo>
                  <a:cubicBezTo>
                    <a:pt x="4" y="44"/>
                    <a:pt x="4" y="43"/>
                    <a:pt x="4" y="43"/>
                  </a:cubicBezTo>
                  <a:cubicBezTo>
                    <a:pt x="5" y="43"/>
                    <a:pt x="5" y="42"/>
                    <a:pt x="5" y="42"/>
                  </a:cubicBezTo>
                  <a:cubicBezTo>
                    <a:pt x="4" y="41"/>
                    <a:pt x="4" y="41"/>
                    <a:pt x="4" y="41"/>
                  </a:cubicBezTo>
                  <a:cubicBezTo>
                    <a:pt x="4" y="39"/>
                    <a:pt x="4" y="39"/>
                    <a:pt x="4" y="39"/>
                  </a:cubicBezTo>
                  <a:cubicBezTo>
                    <a:pt x="4" y="39"/>
                    <a:pt x="5" y="37"/>
                    <a:pt x="5" y="37"/>
                  </a:cubicBezTo>
                  <a:cubicBezTo>
                    <a:pt x="4" y="36"/>
                    <a:pt x="4" y="35"/>
                    <a:pt x="4" y="35"/>
                  </a:cubicBezTo>
                  <a:cubicBezTo>
                    <a:pt x="5" y="33"/>
                    <a:pt x="5" y="33"/>
                    <a:pt x="5" y="33"/>
                  </a:cubicBezTo>
                  <a:cubicBezTo>
                    <a:pt x="5" y="32"/>
                    <a:pt x="5" y="32"/>
                    <a:pt x="5" y="32"/>
                  </a:cubicBezTo>
                  <a:cubicBezTo>
                    <a:pt x="5" y="31"/>
                    <a:pt x="5" y="30"/>
                    <a:pt x="5" y="30"/>
                  </a:cubicBezTo>
                  <a:cubicBezTo>
                    <a:pt x="1" y="28"/>
                    <a:pt x="1" y="28"/>
                    <a:pt x="1" y="28"/>
                  </a:cubicBezTo>
                  <a:cubicBezTo>
                    <a:pt x="0" y="27"/>
                    <a:pt x="0" y="27"/>
                    <a:pt x="0" y="27"/>
                  </a:cubicBezTo>
                  <a:cubicBezTo>
                    <a:pt x="0" y="25"/>
                    <a:pt x="0" y="25"/>
                    <a:pt x="0" y="25"/>
                  </a:cubicBezTo>
                  <a:cubicBezTo>
                    <a:pt x="2" y="23"/>
                    <a:pt x="2" y="23"/>
                    <a:pt x="2" y="23"/>
                  </a:cubicBezTo>
                  <a:cubicBezTo>
                    <a:pt x="3" y="21"/>
                    <a:pt x="3" y="21"/>
                    <a:pt x="3" y="21"/>
                  </a:cubicBezTo>
                  <a:cubicBezTo>
                    <a:pt x="3" y="20"/>
                    <a:pt x="3" y="20"/>
                    <a:pt x="3" y="19"/>
                  </a:cubicBezTo>
                  <a:cubicBezTo>
                    <a:pt x="3" y="19"/>
                    <a:pt x="4" y="18"/>
                    <a:pt x="4" y="18"/>
                  </a:cubicBezTo>
                  <a:cubicBezTo>
                    <a:pt x="4" y="16"/>
                    <a:pt x="4" y="16"/>
                    <a:pt x="4" y="16"/>
                  </a:cubicBezTo>
                  <a:cubicBezTo>
                    <a:pt x="4" y="15"/>
                    <a:pt x="4" y="15"/>
                    <a:pt x="4" y="15"/>
                  </a:cubicBezTo>
                  <a:cubicBezTo>
                    <a:pt x="5" y="14"/>
                    <a:pt x="5" y="14"/>
                    <a:pt x="5" y="14"/>
                  </a:cubicBezTo>
                  <a:cubicBezTo>
                    <a:pt x="5" y="14"/>
                    <a:pt x="6" y="13"/>
                    <a:pt x="7" y="13"/>
                  </a:cubicBezTo>
                  <a:cubicBezTo>
                    <a:pt x="7" y="12"/>
                    <a:pt x="7" y="11"/>
                    <a:pt x="7" y="11"/>
                  </a:cubicBezTo>
                  <a:cubicBezTo>
                    <a:pt x="11" y="5"/>
                    <a:pt x="11" y="5"/>
                    <a:pt x="11" y="5"/>
                  </a:cubicBezTo>
                  <a:cubicBezTo>
                    <a:pt x="10" y="4"/>
                    <a:pt x="10" y="4"/>
                    <a:pt x="10" y="4"/>
                  </a:cubicBezTo>
                  <a:cubicBezTo>
                    <a:pt x="13" y="0"/>
                    <a:pt x="14" y="0"/>
                    <a:pt x="14" y="0"/>
                  </a:cubicBezTo>
                  <a:cubicBezTo>
                    <a:pt x="15" y="0"/>
                    <a:pt x="16" y="0"/>
                    <a:pt x="16" y="0"/>
                  </a:cubicBezTo>
                  <a:cubicBezTo>
                    <a:pt x="17" y="1"/>
                    <a:pt x="17" y="1"/>
                    <a:pt x="17" y="1"/>
                  </a:cubicBezTo>
                  <a:cubicBezTo>
                    <a:pt x="18" y="2"/>
                    <a:pt x="18" y="2"/>
                    <a:pt x="18" y="2"/>
                  </a:cubicBezTo>
                  <a:cubicBezTo>
                    <a:pt x="18" y="3"/>
                    <a:pt x="18" y="3"/>
                    <a:pt x="18" y="3"/>
                  </a:cubicBezTo>
                  <a:cubicBezTo>
                    <a:pt x="18" y="4"/>
                    <a:pt x="17" y="4"/>
                    <a:pt x="17" y="5"/>
                  </a:cubicBezTo>
                  <a:cubicBezTo>
                    <a:pt x="18" y="5"/>
                    <a:pt x="17" y="6"/>
                    <a:pt x="17" y="6"/>
                  </a:cubicBezTo>
                  <a:cubicBezTo>
                    <a:pt x="18" y="6"/>
                    <a:pt x="18" y="7"/>
                    <a:pt x="18" y="7"/>
                  </a:cubicBezTo>
                  <a:cubicBezTo>
                    <a:pt x="19" y="8"/>
                    <a:pt x="19" y="8"/>
                    <a:pt x="19" y="8"/>
                  </a:cubicBezTo>
                  <a:cubicBezTo>
                    <a:pt x="19" y="9"/>
                    <a:pt x="20" y="9"/>
                    <a:pt x="20" y="9"/>
                  </a:cubicBezTo>
                  <a:cubicBezTo>
                    <a:pt x="22" y="8"/>
                    <a:pt x="22" y="8"/>
                    <a:pt x="22" y="8"/>
                  </a:cubicBezTo>
                  <a:cubicBezTo>
                    <a:pt x="24" y="7"/>
                    <a:pt x="24" y="7"/>
                    <a:pt x="24" y="7"/>
                  </a:cubicBezTo>
                  <a:cubicBezTo>
                    <a:pt x="24" y="7"/>
                    <a:pt x="26" y="6"/>
                    <a:pt x="27" y="6"/>
                  </a:cubicBezTo>
                  <a:cubicBezTo>
                    <a:pt x="27" y="6"/>
                    <a:pt x="27" y="5"/>
                    <a:pt x="28" y="4"/>
                  </a:cubicBezTo>
                  <a:cubicBezTo>
                    <a:pt x="29" y="4"/>
                    <a:pt x="29" y="4"/>
                    <a:pt x="29" y="4"/>
                  </a:cubicBezTo>
                  <a:cubicBezTo>
                    <a:pt x="31" y="4"/>
                    <a:pt x="31" y="4"/>
                    <a:pt x="31" y="4"/>
                  </a:cubicBezTo>
                  <a:cubicBezTo>
                    <a:pt x="32" y="6"/>
                    <a:pt x="32" y="6"/>
                    <a:pt x="32" y="6"/>
                  </a:cubicBezTo>
                  <a:cubicBezTo>
                    <a:pt x="34" y="7"/>
                    <a:pt x="34" y="7"/>
                    <a:pt x="34" y="7"/>
                  </a:cubicBezTo>
                  <a:cubicBezTo>
                    <a:pt x="36" y="9"/>
                    <a:pt x="36" y="9"/>
                    <a:pt x="36" y="9"/>
                  </a:cubicBezTo>
                  <a:cubicBezTo>
                    <a:pt x="37" y="12"/>
                    <a:pt x="37" y="12"/>
                    <a:pt x="37" y="12"/>
                  </a:cubicBezTo>
                  <a:cubicBezTo>
                    <a:pt x="39" y="15"/>
                    <a:pt x="39" y="15"/>
                    <a:pt x="39" y="15"/>
                  </a:cubicBezTo>
                  <a:cubicBezTo>
                    <a:pt x="40" y="14"/>
                    <a:pt x="40" y="14"/>
                    <a:pt x="40" y="14"/>
                  </a:cubicBezTo>
                  <a:cubicBezTo>
                    <a:pt x="42" y="16"/>
                    <a:pt x="42" y="16"/>
                    <a:pt x="42" y="16"/>
                  </a:cubicBezTo>
                  <a:cubicBezTo>
                    <a:pt x="44" y="17"/>
                    <a:pt x="44" y="17"/>
                    <a:pt x="44" y="17"/>
                  </a:cubicBezTo>
                  <a:cubicBezTo>
                    <a:pt x="44" y="17"/>
                    <a:pt x="46" y="17"/>
                    <a:pt x="48" y="18"/>
                  </a:cubicBezTo>
                  <a:cubicBezTo>
                    <a:pt x="49" y="18"/>
                    <a:pt x="49" y="19"/>
                    <a:pt x="49" y="19"/>
                  </a:cubicBezTo>
                  <a:cubicBezTo>
                    <a:pt x="50" y="21"/>
                    <a:pt x="52" y="23"/>
                    <a:pt x="52" y="23"/>
                  </a:cubicBezTo>
                  <a:cubicBezTo>
                    <a:pt x="53" y="26"/>
                    <a:pt x="53" y="26"/>
                    <a:pt x="53" y="26"/>
                  </a:cubicBezTo>
                  <a:cubicBezTo>
                    <a:pt x="53" y="26"/>
                    <a:pt x="54" y="28"/>
                    <a:pt x="54" y="29"/>
                  </a:cubicBezTo>
                  <a:cubicBezTo>
                    <a:pt x="54" y="29"/>
                    <a:pt x="54" y="30"/>
                    <a:pt x="54" y="30"/>
                  </a:cubicBezTo>
                  <a:cubicBezTo>
                    <a:pt x="57" y="33"/>
                    <a:pt x="57" y="33"/>
                    <a:pt x="57" y="33"/>
                  </a:cubicBezTo>
                  <a:cubicBezTo>
                    <a:pt x="56" y="36"/>
                    <a:pt x="56" y="36"/>
                    <a:pt x="56" y="36"/>
                  </a:cubicBezTo>
                  <a:cubicBezTo>
                    <a:pt x="55" y="38"/>
                    <a:pt x="55" y="38"/>
                    <a:pt x="55" y="38"/>
                  </a:cubicBezTo>
                  <a:cubicBezTo>
                    <a:pt x="55" y="38"/>
                    <a:pt x="55" y="40"/>
                    <a:pt x="55" y="40"/>
                  </a:cubicBezTo>
                  <a:cubicBezTo>
                    <a:pt x="55" y="40"/>
                    <a:pt x="55" y="42"/>
                    <a:pt x="55" y="42"/>
                  </a:cubicBezTo>
                  <a:cubicBezTo>
                    <a:pt x="54" y="43"/>
                    <a:pt x="54" y="43"/>
                    <a:pt x="54" y="43"/>
                  </a:cubicBezTo>
                  <a:cubicBezTo>
                    <a:pt x="55" y="48"/>
                    <a:pt x="55" y="48"/>
                    <a:pt x="55" y="48"/>
                  </a:cubicBezTo>
                  <a:cubicBezTo>
                    <a:pt x="54" y="51"/>
                    <a:pt x="54" y="51"/>
                    <a:pt x="54" y="51"/>
                  </a:cubicBezTo>
                  <a:cubicBezTo>
                    <a:pt x="55" y="51"/>
                    <a:pt x="56" y="52"/>
                    <a:pt x="56" y="53"/>
                  </a:cubicBezTo>
                  <a:cubicBezTo>
                    <a:pt x="57" y="53"/>
                    <a:pt x="56" y="54"/>
                    <a:pt x="56" y="54"/>
                  </a:cubicBezTo>
                  <a:cubicBezTo>
                    <a:pt x="55" y="55"/>
                    <a:pt x="55" y="55"/>
                    <a:pt x="54" y="56"/>
                  </a:cubicBezTo>
                  <a:cubicBezTo>
                    <a:pt x="53" y="56"/>
                    <a:pt x="53" y="56"/>
                    <a:pt x="53" y="56"/>
                  </a:cubicBezTo>
                  <a:cubicBezTo>
                    <a:pt x="53" y="57"/>
                    <a:pt x="52" y="57"/>
                    <a:pt x="52" y="57"/>
                  </a:cubicBezTo>
                  <a:cubicBezTo>
                    <a:pt x="52" y="57"/>
                    <a:pt x="52" y="58"/>
                    <a:pt x="52" y="59"/>
                  </a:cubicBezTo>
                  <a:cubicBezTo>
                    <a:pt x="53" y="60"/>
                    <a:pt x="55" y="61"/>
                    <a:pt x="55" y="61"/>
                  </a:cubicBezTo>
                  <a:cubicBezTo>
                    <a:pt x="55" y="61"/>
                    <a:pt x="57" y="63"/>
                    <a:pt x="57" y="64"/>
                  </a:cubicBezTo>
                  <a:cubicBezTo>
                    <a:pt x="58" y="64"/>
                    <a:pt x="57" y="65"/>
                    <a:pt x="57" y="66"/>
                  </a:cubicBezTo>
                  <a:cubicBezTo>
                    <a:pt x="57" y="66"/>
                    <a:pt x="57" y="67"/>
                    <a:pt x="55" y="68"/>
                  </a:cubicBezTo>
                  <a:cubicBezTo>
                    <a:pt x="56" y="69"/>
                    <a:pt x="56" y="69"/>
                    <a:pt x="56" y="69"/>
                  </a:cubicBezTo>
                  <a:cubicBezTo>
                    <a:pt x="57" y="72"/>
                    <a:pt x="57" y="72"/>
                    <a:pt x="57" y="72"/>
                  </a:cubicBezTo>
                  <a:cubicBezTo>
                    <a:pt x="57" y="72"/>
                    <a:pt x="57" y="73"/>
                    <a:pt x="57" y="73"/>
                  </a:cubicBezTo>
                  <a:cubicBezTo>
                    <a:pt x="58" y="74"/>
                    <a:pt x="59" y="76"/>
                    <a:pt x="60" y="76"/>
                  </a:cubicBezTo>
                  <a:cubicBezTo>
                    <a:pt x="60" y="76"/>
                    <a:pt x="61" y="78"/>
                    <a:pt x="61" y="79"/>
                  </a:cubicBezTo>
                  <a:cubicBezTo>
                    <a:pt x="61" y="79"/>
                    <a:pt x="61" y="80"/>
                    <a:pt x="61" y="80"/>
                  </a:cubicBezTo>
                  <a:cubicBezTo>
                    <a:pt x="61" y="80"/>
                    <a:pt x="62" y="80"/>
                    <a:pt x="62" y="80"/>
                  </a:cubicBezTo>
                  <a:cubicBezTo>
                    <a:pt x="63" y="81"/>
                    <a:pt x="65" y="81"/>
                    <a:pt x="65" y="81"/>
                  </a:cubicBezTo>
                  <a:cubicBezTo>
                    <a:pt x="65" y="81"/>
                    <a:pt x="66" y="82"/>
                    <a:pt x="66" y="83"/>
                  </a:cubicBezTo>
                  <a:cubicBezTo>
                    <a:pt x="67" y="84"/>
                    <a:pt x="68" y="86"/>
                    <a:pt x="68" y="87"/>
                  </a:cubicBezTo>
                  <a:cubicBezTo>
                    <a:pt x="68" y="87"/>
                    <a:pt x="68" y="88"/>
                    <a:pt x="68" y="88"/>
                  </a:cubicBezTo>
                  <a:cubicBezTo>
                    <a:pt x="68" y="89"/>
                    <a:pt x="68" y="89"/>
                    <a:pt x="68" y="89"/>
                  </a:cubicBezTo>
                  <a:cubicBezTo>
                    <a:pt x="68" y="90"/>
                    <a:pt x="69" y="89"/>
                    <a:pt x="69" y="89"/>
                  </a:cubicBezTo>
                  <a:cubicBezTo>
                    <a:pt x="69" y="89"/>
                    <a:pt x="70" y="88"/>
                    <a:pt x="70" y="88"/>
                  </a:cubicBezTo>
                  <a:cubicBezTo>
                    <a:pt x="71" y="88"/>
                    <a:pt x="72" y="88"/>
                    <a:pt x="73" y="88"/>
                  </a:cubicBezTo>
                  <a:cubicBezTo>
                    <a:pt x="74" y="88"/>
                    <a:pt x="74" y="88"/>
                    <a:pt x="74" y="88"/>
                  </a:cubicBezTo>
                  <a:cubicBezTo>
                    <a:pt x="76" y="88"/>
                    <a:pt x="76" y="88"/>
                    <a:pt x="77" y="88"/>
                  </a:cubicBezTo>
                  <a:cubicBezTo>
                    <a:pt x="79" y="89"/>
                    <a:pt x="79" y="89"/>
                    <a:pt x="79" y="89"/>
                  </a:cubicBezTo>
                  <a:cubicBezTo>
                    <a:pt x="80" y="91"/>
                    <a:pt x="80" y="91"/>
                    <a:pt x="80" y="91"/>
                  </a:cubicBezTo>
                  <a:cubicBezTo>
                    <a:pt x="80" y="91"/>
                    <a:pt x="81" y="91"/>
                    <a:pt x="81" y="91"/>
                  </a:cubicBezTo>
                  <a:cubicBezTo>
                    <a:pt x="82" y="93"/>
                    <a:pt x="82" y="93"/>
                    <a:pt x="82" y="93"/>
                  </a:cubicBezTo>
                  <a:cubicBezTo>
                    <a:pt x="84" y="96"/>
                    <a:pt x="84" y="96"/>
                    <a:pt x="84" y="96"/>
                  </a:cubicBezTo>
                  <a:cubicBezTo>
                    <a:pt x="85" y="104"/>
                    <a:pt x="85" y="104"/>
                    <a:pt x="85" y="104"/>
                  </a:cubicBezTo>
                  <a:cubicBezTo>
                    <a:pt x="83" y="104"/>
                    <a:pt x="81" y="106"/>
                    <a:pt x="80" y="107"/>
                  </a:cubicBezTo>
                  <a:cubicBezTo>
                    <a:pt x="77" y="115"/>
                    <a:pt x="77" y="115"/>
                    <a:pt x="77" y="115"/>
                  </a:cubicBezTo>
                  <a:cubicBezTo>
                    <a:pt x="75" y="124"/>
                    <a:pt x="75" y="124"/>
                    <a:pt x="75" y="124"/>
                  </a:cubicBezTo>
                  <a:cubicBezTo>
                    <a:pt x="70" y="132"/>
                    <a:pt x="70" y="132"/>
                    <a:pt x="70" y="132"/>
                  </a:cubicBezTo>
                  <a:cubicBezTo>
                    <a:pt x="63" y="136"/>
                    <a:pt x="63" y="136"/>
                    <a:pt x="63" y="136"/>
                  </a:cubicBezTo>
                  <a:cubicBezTo>
                    <a:pt x="62" y="136"/>
                    <a:pt x="62" y="136"/>
                    <a:pt x="62" y="136"/>
                  </a:cubicBezTo>
                  <a:cubicBezTo>
                    <a:pt x="62" y="136"/>
                    <a:pt x="61" y="137"/>
                    <a:pt x="61" y="137"/>
                  </a:cubicBezTo>
                  <a:cubicBezTo>
                    <a:pt x="60" y="140"/>
                    <a:pt x="60" y="140"/>
                    <a:pt x="60" y="140"/>
                  </a:cubicBezTo>
                  <a:cubicBezTo>
                    <a:pt x="59" y="141"/>
                    <a:pt x="59" y="141"/>
                    <a:pt x="59" y="141"/>
                  </a:cubicBezTo>
                  <a:cubicBezTo>
                    <a:pt x="58" y="141"/>
                    <a:pt x="58" y="141"/>
                    <a:pt x="58" y="141"/>
                  </a:cubicBezTo>
                  <a:cubicBezTo>
                    <a:pt x="58" y="142"/>
                    <a:pt x="58" y="142"/>
                    <a:pt x="58" y="142"/>
                  </a:cubicBezTo>
                  <a:cubicBezTo>
                    <a:pt x="58" y="143"/>
                    <a:pt x="58" y="143"/>
                    <a:pt x="58" y="144"/>
                  </a:cubicBezTo>
                  <a:cubicBezTo>
                    <a:pt x="58" y="144"/>
                    <a:pt x="58" y="144"/>
                    <a:pt x="58" y="145"/>
                  </a:cubicBezTo>
                  <a:cubicBezTo>
                    <a:pt x="58" y="145"/>
                    <a:pt x="59" y="145"/>
                    <a:pt x="59" y="146"/>
                  </a:cubicBezTo>
                  <a:cubicBezTo>
                    <a:pt x="59" y="146"/>
                    <a:pt x="60" y="147"/>
                    <a:pt x="61" y="147"/>
                  </a:cubicBezTo>
                  <a:cubicBezTo>
                    <a:pt x="62" y="148"/>
                    <a:pt x="63" y="148"/>
                    <a:pt x="63" y="148"/>
                  </a:cubicBezTo>
                  <a:cubicBezTo>
                    <a:pt x="64" y="150"/>
                    <a:pt x="64" y="150"/>
                    <a:pt x="64" y="150"/>
                  </a:cubicBezTo>
                  <a:cubicBezTo>
                    <a:pt x="63" y="151"/>
                    <a:pt x="62" y="151"/>
                    <a:pt x="61" y="151"/>
                  </a:cubicBezTo>
                  <a:cubicBezTo>
                    <a:pt x="61" y="151"/>
                    <a:pt x="60" y="151"/>
                    <a:pt x="60" y="151"/>
                  </a:cubicBezTo>
                  <a:cubicBezTo>
                    <a:pt x="59" y="151"/>
                    <a:pt x="59" y="151"/>
                    <a:pt x="58" y="151"/>
                  </a:cubicBezTo>
                  <a:cubicBezTo>
                    <a:pt x="58" y="151"/>
                    <a:pt x="58" y="152"/>
                    <a:pt x="58" y="153"/>
                  </a:cubicBezTo>
                  <a:cubicBezTo>
                    <a:pt x="59" y="154"/>
                    <a:pt x="59" y="154"/>
                    <a:pt x="59" y="154"/>
                  </a:cubicBezTo>
                  <a:cubicBezTo>
                    <a:pt x="59" y="154"/>
                    <a:pt x="59" y="156"/>
                    <a:pt x="59" y="156"/>
                  </a:cubicBezTo>
                  <a:cubicBezTo>
                    <a:pt x="59" y="156"/>
                    <a:pt x="59" y="157"/>
                    <a:pt x="57" y="158"/>
                  </a:cubicBezTo>
                  <a:cubicBezTo>
                    <a:pt x="56" y="160"/>
                    <a:pt x="56" y="160"/>
                    <a:pt x="56" y="160"/>
                  </a:cubicBezTo>
                  <a:cubicBezTo>
                    <a:pt x="52" y="160"/>
                    <a:pt x="52" y="160"/>
                    <a:pt x="52" y="160"/>
                  </a:cubicBezTo>
                  <a:cubicBezTo>
                    <a:pt x="52" y="160"/>
                    <a:pt x="52" y="160"/>
                    <a:pt x="52" y="160"/>
                  </a:cubicBezTo>
                  <a:close/>
                  <a:moveTo>
                    <a:pt x="49" y="158"/>
                  </a:moveTo>
                  <a:cubicBezTo>
                    <a:pt x="49" y="158"/>
                    <a:pt x="49" y="158"/>
                    <a:pt x="49" y="158"/>
                  </a:cubicBezTo>
                  <a:cubicBezTo>
                    <a:pt x="52" y="159"/>
                    <a:pt x="52" y="159"/>
                    <a:pt x="52" y="159"/>
                  </a:cubicBezTo>
                  <a:cubicBezTo>
                    <a:pt x="55" y="159"/>
                    <a:pt x="55" y="159"/>
                    <a:pt x="55" y="159"/>
                  </a:cubicBezTo>
                  <a:cubicBezTo>
                    <a:pt x="57" y="158"/>
                    <a:pt x="57" y="158"/>
                    <a:pt x="57" y="158"/>
                  </a:cubicBezTo>
                  <a:cubicBezTo>
                    <a:pt x="58" y="157"/>
                    <a:pt x="59" y="156"/>
                    <a:pt x="59" y="156"/>
                  </a:cubicBezTo>
                  <a:cubicBezTo>
                    <a:pt x="59" y="156"/>
                    <a:pt x="58" y="154"/>
                    <a:pt x="58" y="154"/>
                  </a:cubicBezTo>
                  <a:cubicBezTo>
                    <a:pt x="58" y="153"/>
                    <a:pt x="58" y="153"/>
                    <a:pt x="58" y="153"/>
                  </a:cubicBezTo>
                  <a:cubicBezTo>
                    <a:pt x="58" y="153"/>
                    <a:pt x="57" y="152"/>
                    <a:pt x="57" y="151"/>
                  </a:cubicBezTo>
                  <a:cubicBezTo>
                    <a:pt x="57" y="151"/>
                    <a:pt x="58" y="150"/>
                    <a:pt x="58" y="150"/>
                  </a:cubicBezTo>
                  <a:cubicBezTo>
                    <a:pt x="59" y="150"/>
                    <a:pt x="59" y="150"/>
                    <a:pt x="59" y="150"/>
                  </a:cubicBezTo>
                  <a:cubicBezTo>
                    <a:pt x="59" y="150"/>
                    <a:pt x="60" y="150"/>
                    <a:pt x="60" y="150"/>
                  </a:cubicBezTo>
                  <a:cubicBezTo>
                    <a:pt x="61" y="151"/>
                    <a:pt x="61" y="151"/>
                    <a:pt x="61" y="151"/>
                  </a:cubicBezTo>
                  <a:cubicBezTo>
                    <a:pt x="61" y="151"/>
                    <a:pt x="61" y="151"/>
                    <a:pt x="61" y="151"/>
                  </a:cubicBezTo>
                  <a:cubicBezTo>
                    <a:pt x="62" y="151"/>
                    <a:pt x="63" y="150"/>
                    <a:pt x="63" y="149"/>
                  </a:cubicBezTo>
                  <a:cubicBezTo>
                    <a:pt x="63" y="149"/>
                    <a:pt x="63" y="149"/>
                    <a:pt x="63" y="149"/>
                  </a:cubicBezTo>
                  <a:cubicBezTo>
                    <a:pt x="62" y="149"/>
                    <a:pt x="62" y="148"/>
                    <a:pt x="61" y="148"/>
                  </a:cubicBezTo>
                  <a:cubicBezTo>
                    <a:pt x="59" y="147"/>
                    <a:pt x="58" y="146"/>
                    <a:pt x="58" y="146"/>
                  </a:cubicBezTo>
                  <a:cubicBezTo>
                    <a:pt x="58" y="146"/>
                    <a:pt x="58" y="145"/>
                    <a:pt x="58" y="145"/>
                  </a:cubicBezTo>
                  <a:cubicBezTo>
                    <a:pt x="57" y="145"/>
                    <a:pt x="57" y="144"/>
                    <a:pt x="57" y="144"/>
                  </a:cubicBezTo>
                  <a:cubicBezTo>
                    <a:pt x="57" y="143"/>
                    <a:pt x="57" y="142"/>
                    <a:pt x="57" y="142"/>
                  </a:cubicBezTo>
                  <a:cubicBezTo>
                    <a:pt x="57" y="141"/>
                    <a:pt x="57" y="141"/>
                    <a:pt x="57" y="141"/>
                  </a:cubicBezTo>
                  <a:cubicBezTo>
                    <a:pt x="57" y="141"/>
                    <a:pt x="58" y="140"/>
                    <a:pt x="59" y="140"/>
                  </a:cubicBezTo>
                  <a:cubicBezTo>
                    <a:pt x="60" y="140"/>
                    <a:pt x="60" y="140"/>
                    <a:pt x="60" y="140"/>
                  </a:cubicBezTo>
                  <a:cubicBezTo>
                    <a:pt x="61" y="137"/>
                    <a:pt x="61" y="137"/>
                    <a:pt x="61" y="137"/>
                  </a:cubicBezTo>
                  <a:cubicBezTo>
                    <a:pt x="61" y="137"/>
                    <a:pt x="61" y="136"/>
                    <a:pt x="62" y="136"/>
                  </a:cubicBezTo>
                  <a:cubicBezTo>
                    <a:pt x="63" y="136"/>
                    <a:pt x="63" y="136"/>
                    <a:pt x="63" y="136"/>
                  </a:cubicBezTo>
                  <a:cubicBezTo>
                    <a:pt x="63" y="136"/>
                    <a:pt x="63" y="136"/>
                    <a:pt x="63" y="136"/>
                  </a:cubicBezTo>
                  <a:cubicBezTo>
                    <a:pt x="70" y="132"/>
                    <a:pt x="70" y="132"/>
                    <a:pt x="70" y="132"/>
                  </a:cubicBezTo>
                  <a:cubicBezTo>
                    <a:pt x="75" y="124"/>
                    <a:pt x="75" y="124"/>
                    <a:pt x="75" y="124"/>
                  </a:cubicBezTo>
                  <a:cubicBezTo>
                    <a:pt x="76" y="115"/>
                    <a:pt x="76" y="115"/>
                    <a:pt x="76" y="115"/>
                  </a:cubicBezTo>
                  <a:cubicBezTo>
                    <a:pt x="79" y="107"/>
                    <a:pt x="79" y="107"/>
                    <a:pt x="79" y="107"/>
                  </a:cubicBezTo>
                  <a:cubicBezTo>
                    <a:pt x="80" y="106"/>
                    <a:pt x="83" y="104"/>
                    <a:pt x="84" y="104"/>
                  </a:cubicBezTo>
                  <a:cubicBezTo>
                    <a:pt x="84" y="103"/>
                    <a:pt x="84" y="100"/>
                    <a:pt x="83" y="96"/>
                  </a:cubicBezTo>
                  <a:cubicBezTo>
                    <a:pt x="81" y="93"/>
                    <a:pt x="81" y="93"/>
                    <a:pt x="81" y="93"/>
                  </a:cubicBezTo>
                  <a:cubicBezTo>
                    <a:pt x="81" y="91"/>
                    <a:pt x="81" y="91"/>
                    <a:pt x="81" y="91"/>
                  </a:cubicBezTo>
                  <a:cubicBezTo>
                    <a:pt x="81" y="92"/>
                    <a:pt x="80" y="92"/>
                    <a:pt x="80" y="91"/>
                  </a:cubicBezTo>
                  <a:cubicBezTo>
                    <a:pt x="80" y="91"/>
                    <a:pt x="79" y="91"/>
                    <a:pt x="79" y="91"/>
                  </a:cubicBezTo>
                  <a:cubicBezTo>
                    <a:pt x="79" y="90"/>
                    <a:pt x="79" y="90"/>
                    <a:pt x="79" y="90"/>
                  </a:cubicBezTo>
                  <a:cubicBezTo>
                    <a:pt x="76" y="89"/>
                    <a:pt x="76" y="89"/>
                    <a:pt x="76" y="89"/>
                  </a:cubicBezTo>
                  <a:cubicBezTo>
                    <a:pt x="76" y="89"/>
                    <a:pt x="76" y="89"/>
                    <a:pt x="75" y="89"/>
                  </a:cubicBezTo>
                  <a:cubicBezTo>
                    <a:pt x="75" y="89"/>
                    <a:pt x="74" y="89"/>
                    <a:pt x="74" y="89"/>
                  </a:cubicBezTo>
                  <a:cubicBezTo>
                    <a:pt x="72" y="88"/>
                    <a:pt x="71" y="88"/>
                    <a:pt x="71" y="89"/>
                  </a:cubicBezTo>
                  <a:cubicBezTo>
                    <a:pt x="70" y="89"/>
                    <a:pt x="70" y="89"/>
                    <a:pt x="69" y="90"/>
                  </a:cubicBezTo>
                  <a:cubicBezTo>
                    <a:pt x="69" y="90"/>
                    <a:pt x="69" y="90"/>
                    <a:pt x="69" y="90"/>
                  </a:cubicBezTo>
                  <a:cubicBezTo>
                    <a:pt x="68" y="91"/>
                    <a:pt x="68" y="90"/>
                    <a:pt x="68" y="90"/>
                  </a:cubicBezTo>
                  <a:cubicBezTo>
                    <a:pt x="68" y="90"/>
                    <a:pt x="68" y="90"/>
                    <a:pt x="67" y="90"/>
                  </a:cubicBezTo>
                  <a:cubicBezTo>
                    <a:pt x="67" y="88"/>
                    <a:pt x="67" y="88"/>
                    <a:pt x="67" y="88"/>
                  </a:cubicBezTo>
                  <a:cubicBezTo>
                    <a:pt x="67" y="88"/>
                    <a:pt x="67" y="87"/>
                    <a:pt x="67" y="87"/>
                  </a:cubicBezTo>
                  <a:cubicBezTo>
                    <a:pt x="67" y="86"/>
                    <a:pt x="66" y="84"/>
                    <a:pt x="66" y="83"/>
                  </a:cubicBezTo>
                  <a:cubicBezTo>
                    <a:pt x="65" y="82"/>
                    <a:pt x="65" y="82"/>
                    <a:pt x="65" y="81"/>
                  </a:cubicBezTo>
                  <a:cubicBezTo>
                    <a:pt x="65" y="81"/>
                    <a:pt x="63" y="81"/>
                    <a:pt x="63" y="81"/>
                  </a:cubicBezTo>
                  <a:cubicBezTo>
                    <a:pt x="62" y="81"/>
                    <a:pt x="61" y="81"/>
                    <a:pt x="61" y="81"/>
                  </a:cubicBezTo>
                  <a:cubicBezTo>
                    <a:pt x="60" y="80"/>
                    <a:pt x="60" y="79"/>
                    <a:pt x="61" y="78"/>
                  </a:cubicBezTo>
                  <a:cubicBezTo>
                    <a:pt x="61" y="78"/>
                    <a:pt x="60" y="77"/>
                    <a:pt x="59" y="76"/>
                  </a:cubicBezTo>
                  <a:cubicBezTo>
                    <a:pt x="59" y="76"/>
                    <a:pt x="57" y="73"/>
                    <a:pt x="57" y="73"/>
                  </a:cubicBezTo>
                  <a:cubicBezTo>
                    <a:pt x="57" y="73"/>
                    <a:pt x="56" y="73"/>
                    <a:pt x="56" y="72"/>
                  </a:cubicBezTo>
                  <a:cubicBezTo>
                    <a:pt x="55" y="68"/>
                    <a:pt x="55" y="68"/>
                    <a:pt x="55" y="68"/>
                  </a:cubicBezTo>
                  <a:cubicBezTo>
                    <a:pt x="56" y="67"/>
                    <a:pt x="56" y="66"/>
                    <a:pt x="56" y="66"/>
                  </a:cubicBezTo>
                  <a:cubicBezTo>
                    <a:pt x="57" y="65"/>
                    <a:pt x="57" y="64"/>
                    <a:pt x="57" y="64"/>
                  </a:cubicBezTo>
                  <a:cubicBezTo>
                    <a:pt x="57" y="64"/>
                    <a:pt x="55" y="62"/>
                    <a:pt x="54" y="62"/>
                  </a:cubicBezTo>
                  <a:cubicBezTo>
                    <a:pt x="54" y="62"/>
                    <a:pt x="52" y="60"/>
                    <a:pt x="52" y="59"/>
                  </a:cubicBezTo>
                  <a:cubicBezTo>
                    <a:pt x="51" y="58"/>
                    <a:pt x="51" y="57"/>
                    <a:pt x="51" y="57"/>
                  </a:cubicBezTo>
                  <a:cubicBezTo>
                    <a:pt x="52" y="56"/>
                    <a:pt x="52" y="56"/>
                    <a:pt x="53" y="56"/>
                  </a:cubicBezTo>
                  <a:cubicBezTo>
                    <a:pt x="54" y="55"/>
                    <a:pt x="54" y="55"/>
                    <a:pt x="54" y="55"/>
                  </a:cubicBezTo>
                  <a:cubicBezTo>
                    <a:pt x="54" y="55"/>
                    <a:pt x="55" y="54"/>
                    <a:pt x="55" y="54"/>
                  </a:cubicBezTo>
                  <a:cubicBezTo>
                    <a:pt x="55" y="53"/>
                    <a:pt x="55" y="53"/>
                    <a:pt x="55" y="53"/>
                  </a:cubicBezTo>
                  <a:cubicBezTo>
                    <a:pt x="55" y="53"/>
                    <a:pt x="54" y="51"/>
                    <a:pt x="54" y="51"/>
                  </a:cubicBezTo>
                  <a:cubicBezTo>
                    <a:pt x="55" y="48"/>
                    <a:pt x="55" y="48"/>
                    <a:pt x="55" y="48"/>
                  </a:cubicBezTo>
                  <a:cubicBezTo>
                    <a:pt x="54" y="47"/>
                    <a:pt x="54" y="47"/>
                    <a:pt x="54" y="47"/>
                  </a:cubicBezTo>
                  <a:cubicBezTo>
                    <a:pt x="54" y="43"/>
                    <a:pt x="54" y="43"/>
                    <a:pt x="54" y="43"/>
                  </a:cubicBezTo>
                  <a:cubicBezTo>
                    <a:pt x="54" y="42"/>
                    <a:pt x="54" y="42"/>
                    <a:pt x="54" y="42"/>
                  </a:cubicBezTo>
                  <a:cubicBezTo>
                    <a:pt x="54" y="41"/>
                    <a:pt x="54" y="40"/>
                    <a:pt x="54" y="40"/>
                  </a:cubicBezTo>
                  <a:cubicBezTo>
                    <a:pt x="54" y="39"/>
                    <a:pt x="55" y="38"/>
                    <a:pt x="55" y="37"/>
                  </a:cubicBezTo>
                  <a:cubicBezTo>
                    <a:pt x="55" y="35"/>
                    <a:pt x="55" y="35"/>
                    <a:pt x="55" y="35"/>
                  </a:cubicBezTo>
                  <a:cubicBezTo>
                    <a:pt x="56" y="33"/>
                    <a:pt x="56" y="33"/>
                    <a:pt x="56" y="33"/>
                  </a:cubicBezTo>
                  <a:cubicBezTo>
                    <a:pt x="54" y="30"/>
                    <a:pt x="54" y="30"/>
                    <a:pt x="54" y="30"/>
                  </a:cubicBezTo>
                  <a:cubicBezTo>
                    <a:pt x="54" y="30"/>
                    <a:pt x="54" y="30"/>
                    <a:pt x="53" y="29"/>
                  </a:cubicBezTo>
                  <a:cubicBezTo>
                    <a:pt x="53" y="28"/>
                    <a:pt x="52" y="26"/>
                    <a:pt x="52" y="26"/>
                  </a:cubicBezTo>
                  <a:cubicBezTo>
                    <a:pt x="51" y="24"/>
                    <a:pt x="51" y="24"/>
                    <a:pt x="51" y="24"/>
                  </a:cubicBezTo>
                  <a:cubicBezTo>
                    <a:pt x="51" y="23"/>
                    <a:pt x="49" y="21"/>
                    <a:pt x="49" y="21"/>
                  </a:cubicBezTo>
                  <a:cubicBezTo>
                    <a:pt x="49" y="20"/>
                    <a:pt x="48" y="20"/>
                    <a:pt x="48" y="20"/>
                  </a:cubicBezTo>
                  <a:cubicBezTo>
                    <a:pt x="48" y="19"/>
                    <a:pt x="48" y="19"/>
                    <a:pt x="47" y="19"/>
                  </a:cubicBezTo>
                  <a:cubicBezTo>
                    <a:pt x="46" y="18"/>
                    <a:pt x="44" y="17"/>
                    <a:pt x="44" y="17"/>
                  </a:cubicBezTo>
                  <a:cubicBezTo>
                    <a:pt x="42" y="17"/>
                    <a:pt x="42" y="17"/>
                    <a:pt x="42" y="17"/>
                  </a:cubicBezTo>
                  <a:cubicBezTo>
                    <a:pt x="40" y="15"/>
                    <a:pt x="40" y="15"/>
                    <a:pt x="40" y="15"/>
                  </a:cubicBezTo>
                  <a:cubicBezTo>
                    <a:pt x="39" y="16"/>
                    <a:pt x="39" y="16"/>
                    <a:pt x="39" y="16"/>
                  </a:cubicBezTo>
                  <a:cubicBezTo>
                    <a:pt x="36" y="12"/>
                    <a:pt x="36" y="12"/>
                    <a:pt x="36" y="12"/>
                  </a:cubicBezTo>
                  <a:cubicBezTo>
                    <a:pt x="36" y="9"/>
                    <a:pt x="36" y="9"/>
                    <a:pt x="36" y="9"/>
                  </a:cubicBezTo>
                  <a:cubicBezTo>
                    <a:pt x="29" y="4"/>
                    <a:pt x="29" y="4"/>
                    <a:pt x="29" y="4"/>
                  </a:cubicBezTo>
                  <a:cubicBezTo>
                    <a:pt x="28" y="5"/>
                    <a:pt x="28" y="5"/>
                    <a:pt x="28" y="5"/>
                  </a:cubicBezTo>
                  <a:cubicBezTo>
                    <a:pt x="28" y="5"/>
                    <a:pt x="27" y="6"/>
                    <a:pt x="27" y="6"/>
                  </a:cubicBezTo>
                  <a:cubicBezTo>
                    <a:pt x="27" y="7"/>
                    <a:pt x="24" y="7"/>
                    <a:pt x="24" y="7"/>
                  </a:cubicBezTo>
                  <a:cubicBezTo>
                    <a:pt x="23" y="9"/>
                    <a:pt x="23" y="9"/>
                    <a:pt x="23" y="9"/>
                  </a:cubicBezTo>
                  <a:cubicBezTo>
                    <a:pt x="20" y="10"/>
                    <a:pt x="20" y="10"/>
                    <a:pt x="20" y="10"/>
                  </a:cubicBezTo>
                  <a:cubicBezTo>
                    <a:pt x="20" y="10"/>
                    <a:pt x="19" y="10"/>
                    <a:pt x="19" y="10"/>
                  </a:cubicBezTo>
                  <a:cubicBezTo>
                    <a:pt x="19" y="9"/>
                    <a:pt x="18" y="9"/>
                    <a:pt x="18" y="9"/>
                  </a:cubicBezTo>
                  <a:cubicBezTo>
                    <a:pt x="18" y="8"/>
                    <a:pt x="18" y="8"/>
                    <a:pt x="18" y="8"/>
                  </a:cubicBezTo>
                  <a:cubicBezTo>
                    <a:pt x="17" y="7"/>
                    <a:pt x="17" y="6"/>
                    <a:pt x="17" y="6"/>
                  </a:cubicBezTo>
                  <a:cubicBezTo>
                    <a:pt x="17" y="5"/>
                    <a:pt x="17" y="5"/>
                    <a:pt x="17" y="5"/>
                  </a:cubicBezTo>
                  <a:cubicBezTo>
                    <a:pt x="17" y="4"/>
                    <a:pt x="17" y="4"/>
                    <a:pt x="17" y="3"/>
                  </a:cubicBezTo>
                  <a:cubicBezTo>
                    <a:pt x="17" y="2"/>
                    <a:pt x="17" y="2"/>
                    <a:pt x="17" y="2"/>
                  </a:cubicBezTo>
                  <a:cubicBezTo>
                    <a:pt x="15" y="1"/>
                    <a:pt x="15" y="1"/>
                    <a:pt x="15" y="1"/>
                  </a:cubicBezTo>
                  <a:cubicBezTo>
                    <a:pt x="15" y="1"/>
                    <a:pt x="14" y="0"/>
                    <a:pt x="14" y="0"/>
                  </a:cubicBezTo>
                  <a:cubicBezTo>
                    <a:pt x="14" y="1"/>
                    <a:pt x="12" y="2"/>
                    <a:pt x="11" y="4"/>
                  </a:cubicBezTo>
                  <a:cubicBezTo>
                    <a:pt x="11" y="5"/>
                    <a:pt x="11" y="5"/>
                    <a:pt x="11" y="5"/>
                  </a:cubicBezTo>
                  <a:cubicBezTo>
                    <a:pt x="9" y="9"/>
                    <a:pt x="9" y="9"/>
                    <a:pt x="9" y="9"/>
                  </a:cubicBezTo>
                  <a:cubicBezTo>
                    <a:pt x="8" y="12"/>
                    <a:pt x="8" y="12"/>
                    <a:pt x="8" y="12"/>
                  </a:cubicBezTo>
                  <a:cubicBezTo>
                    <a:pt x="8" y="12"/>
                    <a:pt x="8" y="13"/>
                    <a:pt x="7" y="13"/>
                  </a:cubicBezTo>
                  <a:cubicBezTo>
                    <a:pt x="7" y="14"/>
                    <a:pt x="6" y="15"/>
                    <a:pt x="6" y="15"/>
                  </a:cubicBezTo>
                  <a:cubicBezTo>
                    <a:pt x="5" y="15"/>
                    <a:pt x="5" y="15"/>
                    <a:pt x="5" y="15"/>
                  </a:cubicBezTo>
                  <a:cubicBezTo>
                    <a:pt x="4" y="16"/>
                    <a:pt x="4" y="16"/>
                    <a:pt x="4" y="16"/>
                  </a:cubicBezTo>
                  <a:cubicBezTo>
                    <a:pt x="5" y="18"/>
                    <a:pt x="5" y="18"/>
                    <a:pt x="5" y="18"/>
                  </a:cubicBezTo>
                  <a:cubicBezTo>
                    <a:pt x="4" y="18"/>
                    <a:pt x="4" y="19"/>
                    <a:pt x="4" y="20"/>
                  </a:cubicBezTo>
                  <a:cubicBezTo>
                    <a:pt x="4" y="20"/>
                    <a:pt x="4" y="20"/>
                    <a:pt x="3" y="21"/>
                  </a:cubicBezTo>
                  <a:cubicBezTo>
                    <a:pt x="3" y="23"/>
                    <a:pt x="3" y="23"/>
                    <a:pt x="3" y="23"/>
                  </a:cubicBezTo>
                  <a:cubicBezTo>
                    <a:pt x="0" y="26"/>
                    <a:pt x="0" y="26"/>
                    <a:pt x="0" y="26"/>
                  </a:cubicBezTo>
                  <a:cubicBezTo>
                    <a:pt x="0" y="27"/>
                    <a:pt x="0" y="27"/>
                    <a:pt x="0" y="27"/>
                  </a:cubicBezTo>
                  <a:cubicBezTo>
                    <a:pt x="1" y="28"/>
                    <a:pt x="1" y="28"/>
                    <a:pt x="1" y="28"/>
                  </a:cubicBezTo>
                  <a:cubicBezTo>
                    <a:pt x="5" y="30"/>
                    <a:pt x="5" y="30"/>
                    <a:pt x="5" y="30"/>
                  </a:cubicBezTo>
                  <a:cubicBezTo>
                    <a:pt x="6" y="30"/>
                    <a:pt x="6" y="31"/>
                    <a:pt x="6" y="32"/>
                  </a:cubicBezTo>
                  <a:cubicBezTo>
                    <a:pt x="6" y="32"/>
                    <a:pt x="5" y="33"/>
                    <a:pt x="5" y="33"/>
                  </a:cubicBezTo>
                  <a:cubicBezTo>
                    <a:pt x="5" y="35"/>
                    <a:pt x="5" y="35"/>
                    <a:pt x="5" y="35"/>
                  </a:cubicBezTo>
                  <a:cubicBezTo>
                    <a:pt x="5" y="35"/>
                    <a:pt x="5" y="36"/>
                    <a:pt x="5" y="36"/>
                  </a:cubicBezTo>
                  <a:cubicBezTo>
                    <a:pt x="5" y="36"/>
                    <a:pt x="6" y="37"/>
                    <a:pt x="6" y="37"/>
                  </a:cubicBezTo>
                  <a:cubicBezTo>
                    <a:pt x="6" y="38"/>
                    <a:pt x="5" y="39"/>
                    <a:pt x="5" y="39"/>
                  </a:cubicBezTo>
                  <a:cubicBezTo>
                    <a:pt x="4" y="40"/>
                    <a:pt x="4" y="40"/>
                    <a:pt x="4" y="40"/>
                  </a:cubicBezTo>
                  <a:cubicBezTo>
                    <a:pt x="5" y="41"/>
                    <a:pt x="5" y="41"/>
                    <a:pt x="5" y="41"/>
                  </a:cubicBezTo>
                  <a:cubicBezTo>
                    <a:pt x="5" y="41"/>
                    <a:pt x="5" y="43"/>
                    <a:pt x="5" y="43"/>
                  </a:cubicBezTo>
                  <a:cubicBezTo>
                    <a:pt x="5" y="43"/>
                    <a:pt x="6" y="44"/>
                    <a:pt x="7" y="44"/>
                  </a:cubicBezTo>
                  <a:cubicBezTo>
                    <a:pt x="7" y="44"/>
                    <a:pt x="7" y="44"/>
                    <a:pt x="8" y="44"/>
                  </a:cubicBezTo>
                  <a:cubicBezTo>
                    <a:pt x="9" y="44"/>
                    <a:pt x="9" y="44"/>
                    <a:pt x="9" y="44"/>
                  </a:cubicBezTo>
                  <a:cubicBezTo>
                    <a:pt x="10" y="44"/>
                    <a:pt x="10" y="44"/>
                    <a:pt x="10" y="44"/>
                  </a:cubicBezTo>
                  <a:cubicBezTo>
                    <a:pt x="14" y="45"/>
                    <a:pt x="14" y="45"/>
                    <a:pt x="14" y="45"/>
                  </a:cubicBezTo>
                  <a:cubicBezTo>
                    <a:pt x="15" y="46"/>
                    <a:pt x="15" y="46"/>
                    <a:pt x="15" y="46"/>
                  </a:cubicBezTo>
                  <a:cubicBezTo>
                    <a:pt x="15" y="49"/>
                    <a:pt x="15" y="49"/>
                    <a:pt x="15" y="49"/>
                  </a:cubicBezTo>
                  <a:cubicBezTo>
                    <a:pt x="16" y="52"/>
                    <a:pt x="16" y="52"/>
                    <a:pt x="16" y="52"/>
                  </a:cubicBezTo>
                  <a:cubicBezTo>
                    <a:pt x="15" y="54"/>
                    <a:pt x="15" y="54"/>
                    <a:pt x="15" y="54"/>
                  </a:cubicBezTo>
                  <a:cubicBezTo>
                    <a:pt x="16" y="54"/>
                    <a:pt x="16" y="54"/>
                    <a:pt x="16" y="54"/>
                  </a:cubicBezTo>
                  <a:cubicBezTo>
                    <a:pt x="16" y="54"/>
                    <a:pt x="16" y="55"/>
                    <a:pt x="16" y="55"/>
                  </a:cubicBezTo>
                  <a:cubicBezTo>
                    <a:pt x="16" y="56"/>
                    <a:pt x="16" y="58"/>
                    <a:pt x="16" y="58"/>
                  </a:cubicBezTo>
                  <a:cubicBezTo>
                    <a:pt x="15" y="58"/>
                    <a:pt x="14" y="59"/>
                    <a:pt x="13" y="59"/>
                  </a:cubicBezTo>
                  <a:cubicBezTo>
                    <a:pt x="12" y="59"/>
                    <a:pt x="11" y="59"/>
                    <a:pt x="11" y="59"/>
                  </a:cubicBezTo>
                  <a:cubicBezTo>
                    <a:pt x="11" y="60"/>
                    <a:pt x="11" y="60"/>
                    <a:pt x="11" y="60"/>
                  </a:cubicBezTo>
                  <a:cubicBezTo>
                    <a:pt x="13" y="61"/>
                    <a:pt x="13" y="61"/>
                    <a:pt x="13" y="61"/>
                  </a:cubicBezTo>
                  <a:cubicBezTo>
                    <a:pt x="14" y="61"/>
                    <a:pt x="14" y="61"/>
                    <a:pt x="14" y="61"/>
                  </a:cubicBezTo>
                  <a:cubicBezTo>
                    <a:pt x="15" y="62"/>
                    <a:pt x="15" y="64"/>
                    <a:pt x="15" y="64"/>
                  </a:cubicBezTo>
                  <a:cubicBezTo>
                    <a:pt x="14" y="64"/>
                    <a:pt x="14" y="65"/>
                    <a:pt x="14" y="65"/>
                  </a:cubicBezTo>
                  <a:cubicBezTo>
                    <a:pt x="13" y="65"/>
                    <a:pt x="12" y="66"/>
                    <a:pt x="12" y="66"/>
                  </a:cubicBezTo>
                  <a:cubicBezTo>
                    <a:pt x="10" y="68"/>
                    <a:pt x="10" y="68"/>
                    <a:pt x="10" y="68"/>
                  </a:cubicBezTo>
                  <a:cubicBezTo>
                    <a:pt x="9" y="69"/>
                    <a:pt x="9" y="69"/>
                    <a:pt x="9" y="69"/>
                  </a:cubicBezTo>
                  <a:cubicBezTo>
                    <a:pt x="10" y="71"/>
                    <a:pt x="10" y="71"/>
                    <a:pt x="10" y="71"/>
                  </a:cubicBezTo>
                  <a:cubicBezTo>
                    <a:pt x="11" y="71"/>
                    <a:pt x="11" y="71"/>
                    <a:pt x="11" y="71"/>
                  </a:cubicBezTo>
                  <a:cubicBezTo>
                    <a:pt x="12" y="71"/>
                    <a:pt x="12" y="71"/>
                    <a:pt x="12" y="72"/>
                  </a:cubicBezTo>
                  <a:cubicBezTo>
                    <a:pt x="12" y="72"/>
                    <a:pt x="12" y="72"/>
                    <a:pt x="15" y="73"/>
                  </a:cubicBezTo>
                  <a:cubicBezTo>
                    <a:pt x="15" y="75"/>
                    <a:pt x="15" y="75"/>
                    <a:pt x="15" y="75"/>
                  </a:cubicBezTo>
                  <a:cubicBezTo>
                    <a:pt x="15" y="75"/>
                    <a:pt x="15" y="76"/>
                    <a:pt x="15" y="77"/>
                  </a:cubicBezTo>
                  <a:cubicBezTo>
                    <a:pt x="15" y="78"/>
                    <a:pt x="14" y="81"/>
                    <a:pt x="14" y="81"/>
                  </a:cubicBezTo>
                  <a:cubicBezTo>
                    <a:pt x="13" y="83"/>
                    <a:pt x="13" y="83"/>
                    <a:pt x="13" y="83"/>
                  </a:cubicBezTo>
                  <a:cubicBezTo>
                    <a:pt x="13" y="83"/>
                    <a:pt x="14" y="84"/>
                    <a:pt x="14" y="86"/>
                  </a:cubicBezTo>
                  <a:cubicBezTo>
                    <a:pt x="13" y="89"/>
                    <a:pt x="13" y="89"/>
                    <a:pt x="13" y="89"/>
                  </a:cubicBezTo>
                  <a:cubicBezTo>
                    <a:pt x="17" y="90"/>
                    <a:pt x="17" y="90"/>
                    <a:pt x="17" y="90"/>
                  </a:cubicBezTo>
                  <a:cubicBezTo>
                    <a:pt x="17" y="92"/>
                    <a:pt x="17" y="92"/>
                    <a:pt x="17" y="92"/>
                  </a:cubicBezTo>
                  <a:cubicBezTo>
                    <a:pt x="14" y="93"/>
                    <a:pt x="14" y="93"/>
                    <a:pt x="14" y="93"/>
                  </a:cubicBezTo>
                  <a:cubicBezTo>
                    <a:pt x="14" y="93"/>
                    <a:pt x="13" y="93"/>
                    <a:pt x="13" y="94"/>
                  </a:cubicBezTo>
                  <a:cubicBezTo>
                    <a:pt x="13" y="94"/>
                    <a:pt x="13" y="95"/>
                    <a:pt x="13" y="95"/>
                  </a:cubicBezTo>
                  <a:cubicBezTo>
                    <a:pt x="15" y="95"/>
                    <a:pt x="15" y="95"/>
                    <a:pt x="15" y="95"/>
                  </a:cubicBezTo>
                  <a:cubicBezTo>
                    <a:pt x="13" y="97"/>
                    <a:pt x="13" y="97"/>
                    <a:pt x="13" y="97"/>
                  </a:cubicBezTo>
                  <a:cubicBezTo>
                    <a:pt x="13" y="97"/>
                    <a:pt x="13" y="99"/>
                    <a:pt x="13" y="99"/>
                  </a:cubicBezTo>
                  <a:cubicBezTo>
                    <a:pt x="13" y="99"/>
                    <a:pt x="13" y="100"/>
                    <a:pt x="13" y="101"/>
                  </a:cubicBezTo>
                  <a:cubicBezTo>
                    <a:pt x="12" y="101"/>
                    <a:pt x="12" y="101"/>
                    <a:pt x="12" y="101"/>
                  </a:cubicBezTo>
                  <a:cubicBezTo>
                    <a:pt x="12" y="103"/>
                    <a:pt x="12" y="103"/>
                    <a:pt x="12" y="103"/>
                  </a:cubicBezTo>
                  <a:cubicBezTo>
                    <a:pt x="11" y="108"/>
                    <a:pt x="11" y="108"/>
                    <a:pt x="11" y="108"/>
                  </a:cubicBezTo>
                  <a:cubicBezTo>
                    <a:pt x="14" y="114"/>
                    <a:pt x="14" y="114"/>
                    <a:pt x="14" y="114"/>
                  </a:cubicBezTo>
                  <a:cubicBezTo>
                    <a:pt x="17" y="117"/>
                    <a:pt x="17" y="117"/>
                    <a:pt x="17" y="117"/>
                  </a:cubicBezTo>
                  <a:cubicBezTo>
                    <a:pt x="19" y="119"/>
                    <a:pt x="19" y="119"/>
                    <a:pt x="19" y="119"/>
                  </a:cubicBezTo>
                  <a:cubicBezTo>
                    <a:pt x="18" y="122"/>
                    <a:pt x="18" y="122"/>
                    <a:pt x="18" y="122"/>
                  </a:cubicBezTo>
                  <a:cubicBezTo>
                    <a:pt x="19" y="123"/>
                    <a:pt x="19" y="123"/>
                    <a:pt x="19" y="123"/>
                  </a:cubicBezTo>
                  <a:cubicBezTo>
                    <a:pt x="19" y="125"/>
                    <a:pt x="19" y="125"/>
                    <a:pt x="19" y="125"/>
                  </a:cubicBezTo>
                  <a:cubicBezTo>
                    <a:pt x="19" y="125"/>
                    <a:pt x="19" y="126"/>
                    <a:pt x="18" y="126"/>
                  </a:cubicBezTo>
                  <a:cubicBezTo>
                    <a:pt x="18" y="126"/>
                    <a:pt x="17" y="126"/>
                    <a:pt x="17" y="126"/>
                  </a:cubicBezTo>
                  <a:cubicBezTo>
                    <a:pt x="16" y="125"/>
                    <a:pt x="15" y="123"/>
                    <a:pt x="15" y="123"/>
                  </a:cubicBezTo>
                  <a:cubicBezTo>
                    <a:pt x="15" y="123"/>
                    <a:pt x="14" y="122"/>
                    <a:pt x="14" y="121"/>
                  </a:cubicBezTo>
                  <a:cubicBezTo>
                    <a:pt x="14" y="121"/>
                    <a:pt x="13" y="120"/>
                    <a:pt x="13" y="120"/>
                  </a:cubicBezTo>
                  <a:cubicBezTo>
                    <a:pt x="11" y="120"/>
                    <a:pt x="11" y="120"/>
                    <a:pt x="11" y="120"/>
                  </a:cubicBezTo>
                  <a:cubicBezTo>
                    <a:pt x="11" y="121"/>
                    <a:pt x="11" y="121"/>
                    <a:pt x="11" y="121"/>
                  </a:cubicBezTo>
                  <a:cubicBezTo>
                    <a:pt x="11" y="121"/>
                    <a:pt x="12" y="122"/>
                    <a:pt x="12" y="123"/>
                  </a:cubicBezTo>
                  <a:cubicBezTo>
                    <a:pt x="13" y="123"/>
                    <a:pt x="14" y="124"/>
                    <a:pt x="14" y="124"/>
                  </a:cubicBezTo>
                  <a:cubicBezTo>
                    <a:pt x="14" y="124"/>
                    <a:pt x="15" y="125"/>
                    <a:pt x="15" y="125"/>
                  </a:cubicBezTo>
                  <a:cubicBezTo>
                    <a:pt x="15" y="125"/>
                    <a:pt x="16" y="128"/>
                    <a:pt x="16" y="128"/>
                  </a:cubicBezTo>
                  <a:cubicBezTo>
                    <a:pt x="27" y="135"/>
                    <a:pt x="27" y="135"/>
                    <a:pt x="27" y="135"/>
                  </a:cubicBezTo>
                  <a:cubicBezTo>
                    <a:pt x="31" y="136"/>
                    <a:pt x="31" y="136"/>
                    <a:pt x="31" y="136"/>
                  </a:cubicBezTo>
                  <a:cubicBezTo>
                    <a:pt x="32" y="138"/>
                    <a:pt x="32" y="138"/>
                    <a:pt x="32" y="138"/>
                  </a:cubicBezTo>
                  <a:cubicBezTo>
                    <a:pt x="33" y="138"/>
                    <a:pt x="33" y="138"/>
                    <a:pt x="33" y="138"/>
                  </a:cubicBezTo>
                  <a:cubicBezTo>
                    <a:pt x="33" y="138"/>
                    <a:pt x="34" y="138"/>
                    <a:pt x="35" y="138"/>
                  </a:cubicBezTo>
                  <a:cubicBezTo>
                    <a:pt x="35" y="138"/>
                    <a:pt x="35" y="138"/>
                    <a:pt x="35" y="138"/>
                  </a:cubicBezTo>
                  <a:cubicBezTo>
                    <a:pt x="35" y="138"/>
                    <a:pt x="37" y="139"/>
                    <a:pt x="37" y="139"/>
                  </a:cubicBezTo>
                  <a:cubicBezTo>
                    <a:pt x="37" y="139"/>
                    <a:pt x="38" y="139"/>
                    <a:pt x="38" y="139"/>
                  </a:cubicBezTo>
                  <a:cubicBezTo>
                    <a:pt x="38" y="140"/>
                    <a:pt x="40" y="143"/>
                    <a:pt x="41" y="145"/>
                  </a:cubicBezTo>
                  <a:cubicBezTo>
                    <a:pt x="41" y="145"/>
                    <a:pt x="42" y="146"/>
                    <a:pt x="42" y="147"/>
                  </a:cubicBezTo>
                  <a:cubicBezTo>
                    <a:pt x="43" y="147"/>
                    <a:pt x="45" y="148"/>
                    <a:pt x="45" y="148"/>
                  </a:cubicBezTo>
                  <a:cubicBezTo>
                    <a:pt x="45" y="149"/>
                    <a:pt x="45" y="150"/>
                    <a:pt x="45" y="151"/>
                  </a:cubicBezTo>
                  <a:cubicBezTo>
                    <a:pt x="45" y="151"/>
                    <a:pt x="45" y="151"/>
                    <a:pt x="45" y="152"/>
                  </a:cubicBezTo>
                  <a:cubicBezTo>
                    <a:pt x="45" y="153"/>
                    <a:pt x="46" y="153"/>
                    <a:pt x="46" y="153"/>
                  </a:cubicBezTo>
                  <a:cubicBezTo>
                    <a:pt x="46" y="154"/>
                    <a:pt x="47" y="155"/>
                    <a:pt x="47" y="155"/>
                  </a:cubicBezTo>
                  <a:cubicBezTo>
                    <a:pt x="47" y="158"/>
                    <a:pt x="47" y="158"/>
                    <a:pt x="47" y="158"/>
                  </a:cubicBezTo>
                  <a:cubicBezTo>
                    <a:pt x="48" y="158"/>
                    <a:pt x="48" y="158"/>
                    <a:pt x="48" y="158"/>
                  </a:cubicBezTo>
                  <a:lnTo>
                    <a:pt x="49" y="158"/>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21" name="Freeform 84"/>
            <p:cNvSpPr>
              <a:spLocks/>
            </p:cNvSpPr>
            <p:nvPr/>
          </p:nvSpPr>
          <p:spPr bwMode="auto">
            <a:xfrm>
              <a:off x="5810959" y="3583492"/>
              <a:ext cx="177008" cy="196037"/>
            </a:xfrm>
            <a:custGeom>
              <a:avLst/>
              <a:gdLst>
                <a:gd name="T0" fmla="*/ 46 w 78"/>
                <a:gd name="T1" fmla="*/ 88 h 89"/>
                <a:gd name="T2" fmla="*/ 44 w 78"/>
                <a:gd name="T3" fmla="*/ 86 h 89"/>
                <a:gd name="T4" fmla="*/ 44 w 78"/>
                <a:gd name="T5" fmla="*/ 81 h 89"/>
                <a:gd name="T6" fmla="*/ 44 w 78"/>
                <a:gd name="T7" fmla="*/ 77 h 89"/>
                <a:gd name="T8" fmla="*/ 42 w 78"/>
                <a:gd name="T9" fmla="*/ 73 h 89"/>
                <a:gd name="T10" fmla="*/ 39 w 78"/>
                <a:gd name="T11" fmla="*/ 69 h 89"/>
                <a:gd name="T12" fmla="*/ 43 w 78"/>
                <a:gd name="T13" fmla="*/ 64 h 89"/>
                <a:gd name="T14" fmla="*/ 44 w 78"/>
                <a:gd name="T15" fmla="*/ 59 h 89"/>
                <a:gd name="T16" fmla="*/ 47 w 78"/>
                <a:gd name="T17" fmla="*/ 55 h 89"/>
                <a:gd name="T18" fmla="*/ 50 w 78"/>
                <a:gd name="T19" fmla="*/ 49 h 89"/>
                <a:gd name="T20" fmla="*/ 55 w 78"/>
                <a:gd name="T21" fmla="*/ 44 h 89"/>
                <a:gd name="T22" fmla="*/ 56 w 78"/>
                <a:gd name="T23" fmla="*/ 47 h 89"/>
                <a:gd name="T24" fmla="*/ 57 w 78"/>
                <a:gd name="T25" fmla="*/ 51 h 89"/>
                <a:gd name="T26" fmla="*/ 59 w 78"/>
                <a:gd name="T27" fmla="*/ 54 h 89"/>
                <a:gd name="T28" fmla="*/ 66 w 78"/>
                <a:gd name="T29" fmla="*/ 50 h 89"/>
                <a:gd name="T30" fmla="*/ 68 w 78"/>
                <a:gd name="T31" fmla="*/ 48 h 89"/>
                <a:gd name="T32" fmla="*/ 67 w 78"/>
                <a:gd name="T33" fmla="*/ 41 h 89"/>
                <a:gd name="T34" fmla="*/ 70 w 78"/>
                <a:gd name="T35" fmla="*/ 36 h 89"/>
                <a:gd name="T36" fmla="*/ 78 w 78"/>
                <a:gd name="T37" fmla="*/ 31 h 89"/>
                <a:gd name="T38" fmla="*/ 71 w 78"/>
                <a:gd name="T39" fmla="*/ 25 h 89"/>
                <a:gd name="T40" fmla="*/ 62 w 78"/>
                <a:gd name="T41" fmla="*/ 20 h 89"/>
                <a:gd name="T42" fmla="*/ 57 w 78"/>
                <a:gd name="T43" fmla="*/ 17 h 89"/>
                <a:gd name="T44" fmla="*/ 50 w 78"/>
                <a:gd name="T45" fmla="*/ 19 h 89"/>
                <a:gd name="T46" fmla="*/ 46 w 78"/>
                <a:gd name="T47" fmla="*/ 17 h 89"/>
                <a:gd name="T48" fmla="*/ 40 w 78"/>
                <a:gd name="T49" fmla="*/ 14 h 89"/>
                <a:gd name="T50" fmla="*/ 38 w 78"/>
                <a:gd name="T51" fmla="*/ 10 h 89"/>
                <a:gd name="T52" fmla="*/ 33 w 78"/>
                <a:gd name="T53" fmla="*/ 7 h 89"/>
                <a:gd name="T54" fmla="*/ 26 w 78"/>
                <a:gd name="T55" fmla="*/ 5 h 89"/>
                <a:gd name="T56" fmla="*/ 25 w 78"/>
                <a:gd name="T57" fmla="*/ 0 h 89"/>
                <a:gd name="T58" fmla="*/ 20 w 78"/>
                <a:gd name="T59" fmla="*/ 2 h 89"/>
                <a:gd name="T60" fmla="*/ 17 w 78"/>
                <a:gd name="T61" fmla="*/ 0 h 89"/>
                <a:gd name="T62" fmla="*/ 14 w 78"/>
                <a:gd name="T63" fmla="*/ 4 h 89"/>
                <a:gd name="T64" fmla="*/ 17 w 78"/>
                <a:gd name="T65" fmla="*/ 6 h 89"/>
                <a:gd name="T66" fmla="*/ 19 w 78"/>
                <a:gd name="T67" fmla="*/ 10 h 89"/>
                <a:gd name="T68" fmla="*/ 20 w 78"/>
                <a:gd name="T69" fmla="*/ 14 h 89"/>
                <a:gd name="T70" fmla="*/ 17 w 78"/>
                <a:gd name="T71" fmla="*/ 14 h 89"/>
                <a:gd name="T72" fmla="*/ 12 w 78"/>
                <a:gd name="T73" fmla="*/ 12 h 89"/>
                <a:gd name="T74" fmla="*/ 8 w 78"/>
                <a:gd name="T75" fmla="*/ 20 h 89"/>
                <a:gd name="T76" fmla="*/ 7 w 78"/>
                <a:gd name="T77" fmla="*/ 28 h 89"/>
                <a:gd name="T78" fmla="*/ 0 w 78"/>
                <a:gd name="T79" fmla="*/ 32 h 89"/>
                <a:gd name="T80" fmla="*/ 3 w 78"/>
                <a:gd name="T81" fmla="*/ 40 h 89"/>
                <a:gd name="T82" fmla="*/ 4 w 78"/>
                <a:gd name="T83" fmla="*/ 46 h 89"/>
                <a:gd name="T84" fmla="*/ 7 w 78"/>
                <a:gd name="T85" fmla="*/ 49 h 89"/>
                <a:gd name="T86" fmla="*/ 5 w 78"/>
                <a:gd name="T87" fmla="*/ 54 h 89"/>
                <a:gd name="T88" fmla="*/ 3 w 78"/>
                <a:gd name="T89" fmla="*/ 57 h 89"/>
                <a:gd name="T90" fmla="*/ 5 w 78"/>
                <a:gd name="T91" fmla="*/ 61 h 89"/>
                <a:gd name="T92" fmla="*/ 12 w 78"/>
                <a:gd name="T93" fmla="*/ 60 h 89"/>
                <a:gd name="T94" fmla="*/ 13 w 78"/>
                <a:gd name="T95" fmla="*/ 57 h 89"/>
                <a:gd name="T96" fmla="*/ 16 w 78"/>
                <a:gd name="T97" fmla="*/ 60 h 89"/>
                <a:gd name="T98" fmla="*/ 14 w 78"/>
                <a:gd name="T99" fmla="*/ 61 h 89"/>
                <a:gd name="T100" fmla="*/ 12 w 78"/>
                <a:gd name="T101" fmla="*/ 63 h 89"/>
                <a:gd name="T102" fmla="*/ 8 w 78"/>
                <a:gd name="T103" fmla="*/ 65 h 89"/>
                <a:gd name="T104" fmla="*/ 13 w 78"/>
                <a:gd name="T105" fmla="*/ 65 h 89"/>
                <a:gd name="T106" fmla="*/ 17 w 78"/>
                <a:gd name="T107" fmla="*/ 69 h 89"/>
                <a:gd name="T108" fmla="*/ 25 w 78"/>
                <a:gd name="T109" fmla="*/ 71 h 89"/>
                <a:gd name="T110" fmla="*/ 30 w 78"/>
                <a:gd name="T111" fmla="*/ 75 h 89"/>
                <a:gd name="T112" fmla="*/ 31 w 78"/>
                <a:gd name="T113" fmla="*/ 77 h 89"/>
                <a:gd name="T114" fmla="*/ 34 w 78"/>
                <a:gd name="T115" fmla="*/ 80 h 89"/>
                <a:gd name="T116" fmla="*/ 36 w 78"/>
                <a:gd name="T117" fmla="*/ 84 h 89"/>
                <a:gd name="T118" fmla="*/ 40 w 78"/>
                <a:gd name="T119" fmla="*/ 86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8" h="89">
                  <a:moveTo>
                    <a:pt x="42" y="87"/>
                  </a:moveTo>
                  <a:cubicBezTo>
                    <a:pt x="42" y="87"/>
                    <a:pt x="47" y="89"/>
                    <a:pt x="46" y="89"/>
                  </a:cubicBezTo>
                  <a:cubicBezTo>
                    <a:pt x="46" y="89"/>
                    <a:pt x="46" y="89"/>
                    <a:pt x="46" y="88"/>
                  </a:cubicBezTo>
                  <a:cubicBezTo>
                    <a:pt x="46" y="88"/>
                    <a:pt x="45" y="89"/>
                    <a:pt x="45" y="89"/>
                  </a:cubicBezTo>
                  <a:cubicBezTo>
                    <a:pt x="45" y="89"/>
                    <a:pt x="43" y="87"/>
                    <a:pt x="44" y="87"/>
                  </a:cubicBezTo>
                  <a:cubicBezTo>
                    <a:pt x="44" y="87"/>
                    <a:pt x="44" y="86"/>
                    <a:pt x="44" y="86"/>
                  </a:cubicBezTo>
                  <a:cubicBezTo>
                    <a:pt x="44" y="85"/>
                    <a:pt x="43" y="84"/>
                    <a:pt x="43" y="84"/>
                  </a:cubicBezTo>
                  <a:cubicBezTo>
                    <a:pt x="44" y="83"/>
                    <a:pt x="44" y="83"/>
                    <a:pt x="44" y="83"/>
                  </a:cubicBezTo>
                  <a:cubicBezTo>
                    <a:pt x="44" y="83"/>
                    <a:pt x="44" y="81"/>
                    <a:pt x="44" y="81"/>
                  </a:cubicBezTo>
                  <a:cubicBezTo>
                    <a:pt x="44" y="81"/>
                    <a:pt x="44" y="80"/>
                    <a:pt x="44" y="80"/>
                  </a:cubicBezTo>
                  <a:cubicBezTo>
                    <a:pt x="44" y="80"/>
                    <a:pt x="43" y="79"/>
                    <a:pt x="43" y="79"/>
                  </a:cubicBezTo>
                  <a:cubicBezTo>
                    <a:pt x="44" y="77"/>
                    <a:pt x="44" y="77"/>
                    <a:pt x="44" y="77"/>
                  </a:cubicBezTo>
                  <a:cubicBezTo>
                    <a:pt x="44" y="77"/>
                    <a:pt x="44" y="76"/>
                    <a:pt x="44" y="76"/>
                  </a:cubicBezTo>
                  <a:cubicBezTo>
                    <a:pt x="44" y="75"/>
                    <a:pt x="44" y="74"/>
                    <a:pt x="44" y="74"/>
                  </a:cubicBezTo>
                  <a:cubicBezTo>
                    <a:pt x="42" y="73"/>
                    <a:pt x="42" y="73"/>
                    <a:pt x="42" y="73"/>
                  </a:cubicBezTo>
                  <a:cubicBezTo>
                    <a:pt x="40" y="72"/>
                    <a:pt x="40" y="72"/>
                    <a:pt x="40" y="72"/>
                  </a:cubicBezTo>
                  <a:cubicBezTo>
                    <a:pt x="39" y="71"/>
                    <a:pt x="39" y="71"/>
                    <a:pt x="39" y="71"/>
                  </a:cubicBezTo>
                  <a:cubicBezTo>
                    <a:pt x="39" y="69"/>
                    <a:pt x="39" y="69"/>
                    <a:pt x="39" y="69"/>
                  </a:cubicBezTo>
                  <a:cubicBezTo>
                    <a:pt x="41" y="67"/>
                    <a:pt x="41" y="67"/>
                    <a:pt x="41" y="67"/>
                  </a:cubicBezTo>
                  <a:cubicBezTo>
                    <a:pt x="42" y="65"/>
                    <a:pt x="42" y="65"/>
                    <a:pt x="42" y="65"/>
                  </a:cubicBezTo>
                  <a:cubicBezTo>
                    <a:pt x="42" y="65"/>
                    <a:pt x="43" y="64"/>
                    <a:pt x="43" y="64"/>
                  </a:cubicBezTo>
                  <a:cubicBezTo>
                    <a:pt x="43" y="63"/>
                    <a:pt x="43" y="62"/>
                    <a:pt x="43" y="62"/>
                  </a:cubicBezTo>
                  <a:cubicBezTo>
                    <a:pt x="43" y="60"/>
                    <a:pt x="43" y="60"/>
                    <a:pt x="43" y="60"/>
                  </a:cubicBezTo>
                  <a:cubicBezTo>
                    <a:pt x="44" y="59"/>
                    <a:pt x="44" y="59"/>
                    <a:pt x="44" y="59"/>
                  </a:cubicBezTo>
                  <a:cubicBezTo>
                    <a:pt x="45" y="58"/>
                    <a:pt x="45" y="58"/>
                    <a:pt x="45" y="58"/>
                  </a:cubicBezTo>
                  <a:cubicBezTo>
                    <a:pt x="45" y="58"/>
                    <a:pt x="46" y="57"/>
                    <a:pt x="46" y="57"/>
                  </a:cubicBezTo>
                  <a:cubicBezTo>
                    <a:pt x="46" y="56"/>
                    <a:pt x="47" y="55"/>
                    <a:pt x="47" y="55"/>
                  </a:cubicBezTo>
                  <a:cubicBezTo>
                    <a:pt x="48" y="53"/>
                    <a:pt x="48" y="53"/>
                    <a:pt x="48" y="53"/>
                  </a:cubicBezTo>
                  <a:cubicBezTo>
                    <a:pt x="49" y="51"/>
                    <a:pt x="49" y="51"/>
                    <a:pt x="49" y="51"/>
                  </a:cubicBezTo>
                  <a:cubicBezTo>
                    <a:pt x="50" y="49"/>
                    <a:pt x="50" y="49"/>
                    <a:pt x="50" y="49"/>
                  </a:cubicBezTo>
                  <a:cubicBezTo>
                    <a:pt x="49" y="48"/>
                    <a:pt x="49" y="48"/>
                    <a:pt x="49" y="48"/>
                  </a:cubicBezTo>
                  <a:cubicBezTo>
                    <a:pt x="49" y="48"/>
                    <a:pt x="53" y="44"/>
                    <a:pt x="53" y="44"/>
                  </a:cubicBezTo>
                  <a:cubicBezTo>
                    <a:pt x="53" y="44"/>
                    <a:pt x="55" y="44"/>
                    <a:pt x="55" y="44"/>
                  </a:cubicBezTo>
                  <a:cubicBezTo>
                    <a:pt x="55" y="45"/>
                    <a:pt x="55" y="45"/>
                    <a:pt x="55" y="45"/>
                  </a:cubicBezTo>
                  <a:cubicBezTo>
                    <a:pt x="56" y="46"/>
                    <a:pt x="56" y="46"/>
                    <a:pt x="56" y="46"/>
                  </a:cubicBezTo>
                  <a:cubicBezTo>
                    <a:pt x="56" y="47"/>
                    <a:pt x="56" y="47"/>
                    <a:pt x="56" y="47"/>
                  </a:cubicBezTo>
                  <a:cubicBezTo>
                    <a:pt x="56" y="47"/>
                    <a:pt x="56" y="48"/>
                    <a:pt x="56" y="49"/>
                  </a:cubicBezTo>
                  <a:cubicBezTo>
                    <a:pt x="56" y="49"/>
                    <a:pt x="56" y="50"/>
                    <a:pt x="56" y="50"/>
                  </a:cubicBezTo>
                  <a:cubicBezTo>
                    <a:pt x="56" y="50"/>
                    <a:pt x="57" y="51"/>
                    <a:pt x="57" y="51"/>
                  </a:cubicBezTo>
                  <a:cubicBezTo>
                    <a:pt x="57" y="52"/>
                    <a:pt x="58" y="53"/>
                    <a:pt x="58" y="53"/>
                  </a:cubicBezTo>
                  <a:cubicBezTo>
                    <a:pt x="58" y="53"/>
                    <a:pt x="58" y="53"/>
                    <a:pt x="59" y="53"/>
                  </a:cubicBezTo>
                  <a:cubicBezTo>
                    <a:pt x="59" y="54"/>
                    <a:pt x="59" y="54"/>
                    <a:pt x="59" y="54"/>
                  </a:cubicBezTo>
                  <a:cubicBezTo>
                    <a:pt x="61" y="53"/>
                    <a:pt x="61" y="53"/>
                    <a:pt x="61" y="53"/>
                  </a:cubicBezTo>
                  <a:cubicBezTo>
                    <a:pt x="63" y="51"/>
                    <a:pt x="63" y="51"/>
                    <a:pt x="63" y="51"/>
                  </a:cubicBezTo>
                  <a:cubicBezTo>
                    <a:pt x="63" y="51"/>
                    <a:pt x="66" y="50"/>
                    <a:pt x="66" y="50"/>
                  </a:cubicBezTo>
                  <a:cubicBezTo>
                    <a:pt x="66" y="50"/>
                    <a:pt x="67" y="48"/>
                    <a:pt x="67" y="48"/>
                  </a:cubicBezTo>
                  <a:cubicBezTo>
                    <a:pt x="68" y="48"/>
                    <a:pt x="68" y="48"/>
                    <a:pt x="68" y="48"/>
                  </a:cubicBezTo>
                  <a:cubicBezTo>
                    <a:pt x="68" y="48"/>
                    <a:pt x="68" y="48"/>
                    <a:pt x="68" y="48"/>
                  </a:cubicBezTo>
                  <a:cubicBezTo>
                    <a:pt x="67" y="46"/>
                    <a:pt x="69" y="44"/>
                    <a:pt x="68" y="42"/>
                  </a:cubicBezTo>
                  <a:cubicBezTo>
                    <a:pt x="68" y="42"/>
                    <a:pt x="67" y="41"/>
                    <a:pt x="67" y="41"/>
                  </a:cubicBezTo>
                  <a:cubicBezTo>
                    <a:pt x="67" y="41"/>
                    <a:pt x="67" y="41"/>
                    <a:pt x="67" y="41"/>
                  </a:cubicBezTo>
                  <a:cubicBezTo>
                    <a:pt x="67" y="41"/>
                    <a:pt x="67" y="41"/>
                    <a:pt x="67" y="41"/>
                  </a:cubicBezTo>
                  <a:cubicBezTo>
                    <a:pt x="65" y="39"/>
                    <a:pt x="62" y="38"/>
                    <a:pt x="63" y="38"/>
                  </a:cubicBezTo>
                  <a:cubicBezTo>
                    <a:pt x="64" y="36"/>
                    <a:pt x="68" y="37"/>
                    <a:pt x="70" y="36"/>
                  </a:cubicBezTo>
                  <a:cubicBezTo>
                    <a:pt x="71" y="36"/>
                    <a:pt x="71" y="34"/>
                    <a:pt x="72" y="33"/>
                  </a:cubicBezTo>
                  <a:cubicBezTo>
                    <a:pt x="73" y="33"/>
                    <a:pt x="75" y="34"/>
                    <a:pt x="75" y="32"/>
                  </a:cubicBezTo>
                  <a:cubicBezTo>
                    <a:pt x="75" y="30"/>
                    <a:pt x="77" y="30"/>
                    <a:pt x="78" y="31"/>
                  </a:cubicBezTo>
                  <a:cubicBezTo>
                    <a:pt x="78" y="31"/>
                    <a:pt x="78" y="31"/>
                    <a:pt x="78" y="31"/>
                  </a:cubicBezTo>
                  <a:cubicBezTo>
                    <a:pt x="77" y="29"/>
                    <a:pt x="74" y="27"/>
                    <a:pt x="73" y="26"/>
                  </a:cubicBezTo>
                  <a:cubicBezTo>
                    <a:pt x="73" y="26"/>
                    <a:pt x="73" y="25"/>
                    <a:pt x="71" y="25"/>
                  </a:cubicBezTo>
                  <a:cubicBezTo>
                    <a:pt x="70" y="25"/>
                    <a:pt x="68" y="23"/>
                    <a:pt x="68" y="23"/>
                  </a:cubicBezTo>
                  <a:cubicBezTo>
                    <a:pt x="65" y="23"/>
                    <a:pt x="65" y="23"/>
                    <a:pt x="65" y="23"/>
                  </a:cubicBezTo>
                  <a:cubicBezTo>
                    <a:pt x="65" y="23"/>
                    <a:pt x="62" y="20"/>
                    <a:pt x="62" y="20"/>
                  </a:cubicBezTo>
                  <a:cubicBezTo>
                    <a:pt x="61" y="20"/>
                    <a:pt x="58" y="19"/>
                    <a:pt x="58" y="19"/>
                  </a:cubicBezTo>
                  <a:cubicBezTo>
                    <a:pt x="58" y="17"/>
                    <a:pt x="58" y="17"/>
                    <a:pt x="58" y="17"/>
                  </a:cubicBezTo>
                  <a:cubicBezTo>
                    <a:pt x="58" y="17"/>
                    <a:pt x="57" y="17"/>
                    <a:pt x="57" y="17"/>
                  </a:cubicBezTo>
                  <a:cubicBezTo>
                    <a:pt x="56" y="17"/>
                    <a:pt x="55" y="18"/>
                    <a:pt x="55" y="18"/>
                  </a:cubicBezTo>
                  <a:cubicBezTo>
                    <a:pt x="52" y="19"/>
                    <a:pt x="52" y="19"/>
                    <a:pt x="52" y="19"/>
                  </a:cubicBezTo>
                  <a:cubicBezTo>
                    <a:pt x="52" y="19"/>
                    <a:pt x="50" y="19"/>
                    <a:pt x="50" y="19"/>
                  </a:cubicBezTo>
                  <a:cubicBezTo>
                    <a:pt x="49" y="18"/>
                    <a:pt x="48" y="16"/>
                    <a:pt x="48" y="16"/>
                  </a:cubicBezTo>
                  <a:cubicBezTo>
                    <a:pt x="48" y="16"/>
                    <a:pt x="48" y="16"/>
                    <a:pt x="47" y="16"/>
                  </a:cubicBezTo>
                  <a:cubicBezTo>
                    <a:pt x="46" y="17"/>
                    <a:pt x="48" y="18"/>
                    <a:pt x="46" y="17"/>
                  </a:cubicBezTo>
                  <a:cubicBezTo>
                    <a:pt x="43" y="16"/>
                    <a:pt x="43" y="16"/>
                    <a:pt x="43" y="16"/>
                  </a:cubicBezTo>
                  <a:cubicBezTo>
                    <a:pt x="41" y="14"/>
                    <a:pt x="41" y="14"/>
                    <a:pt x="41" y="14"/>
                  </a:cubicBezTo>
                  <a:cubicBezTo>
                    <a:pt x="40" y="14"/>
                    <a:pt x="40" y="14"/>
                    <a:pt x="40" y="14"/>
                  </a:cubicBezTo>
                  <a:cubicBezTo>
                    <a:pt x="39" y="14"/>
                    <a:pt x="39" y="14"/>
                    <a:pt x="39" y="14"/>
                  </a:cubicBezTo>
                  <a:cubicBezTo>
                    <a:pt x="39" y="14"/>
                    <a:pt x="38" y="12"/>
                    <a:pt x="38" y="12"/>
                  </a:cubicBezTo>
                  <a:cubicBezTo>
                    <a:pt x="38" y="12"/>
                    <a:pt x="38" y="10"/>
                    <a:pt x="38" y="10"/>
                  </a:cubicBezTo>
                  <a:cubicBezTo>
                    <a:pt x="37" y="10"/>
                    <a:pt x="34" y="9"/>
                    <a:pt x="34" y="9"/>
                  </a:cubicBezTo>
                  <a:cubicBezTo>
                    <a:pt x="33" y="7"/>
                    <a:pt x="33" y="7"/>
                    <a:pt x="33" y="7"/>
                  </a:cubicBezTo>
                  <a:cubicBezTo>
                    <a:pt x="33" y="7"/>
                    <a:pt x="33" y="7"/>
                    <a:pt x="33" y="7"/>
                  </a:cubicBezTo>
                  <a:cubicBezTo>
                    <a:pt x="32" y="7"/>
                    <a:pt x="30" y="6"/>
                    <a:pt x="30" y="6"/>
                  </a:cubicBezTo>
                  <a:cubicBezTo>
                    <a:pt x="29" y="5"/>
                    <a:pt x="29" y="5"/>
                    <a:pt x="29" y="5"/>
                  </a:cubicBezTo>
                  <a:cubicBezTo>
                    <a:pt x="26" y="5"/>
                    <a:pt x="26" y="5"/>
                    <a:pt x="26" y="5"/>
                  </a:cubicBezTo>
                  <a:cubicBezTo>
                    <a:pt x="25" y="3"/>
                    <a:pt x="25" y="3"/>
                    <a:pt x="25" y="3"/>
                  </a:cubicBezTo>
                  <a:cubicBezTo>
                    <a:pt x="25" y="3"/>
                    <a:pt x="24" y="2"/>
                    <a:pt x="24" y="2"/>
                  </a:cubicBezTo>
                  <a:cubicBezTo>
                    <a:pt x="25" y="2"/>
                    <a:pt x="25" y="0"/>
                    <a:pt x="25" y="0"/>
                  </a:cubicBezTo>
                  <a:cubicBezTo>
                    <a:pt x="23" y="0"/>
                    <a:pt x="23" y="0"/>
                    <a:pt x="23" y="0"/>
                  </a:cubicBezTo>
                  <a:cubicBezTo>
                    <a:pt x="23" y="0"/>
                    <a:pt x="21" y="1"/>
                    <a:pt x="21" y="1"/>
                  </a:cubicBezTo>
                  <a:cubicBezTo>
                    <a:pt x="21" y="1"/>
                    <a:pt x="20" y="2"/>
                    <a:pt x="20" y="2"/>
                  </a:cubicBezTo>
                  <a:cubicBezTo>
                    <a:pt x="19" y="2"/>
                    <a:pt x="19" y="2"/>
                    <a:pt x="19" y="2"/>
                  </a:cubicBezTo>
                  <a:cubicBezTo>
                    <a:pt x="18" y="1"/>
                    <a:pt x="18" y="1"/>
                    <a:pt x="18" y="1"/>
                  </a:cubicBezTo>
                  <a:cubicBezTo>
                    <a:pt x="17" y="0"/>
                    <a:pt x="17" y="0"/>
                    <a:pt x="17" y="0"/>
                  </a:cubicBezTo>
                  <a:cubicBezTo>
                    <a:pt x="15" y="2"/>
                    <a:pt x="15" y="2"/>
                    <a:pt x="15" y="2"/>
                  </a:cubicBezTo>
                  <a:cubicBezTo>
                    <a:pt x="14" y="3"/>
                    <a:pt x="14" y="3"/>
                    <a:pt x="14" y="3"/>
                  </a:cubicBezTo>
                  <a:cubicBezTo>
                    <a:pt x="14" y="3"/>
                    <a:pt x="14" y="4"/>
                    <a:pt x="14" y="4"/>
                  </a:cubicBezTo>
                  <a:cubicBezTo>
                    <a:pt x="14" y="4"/>
                    <a:pt x="16" y="4"/>
                    <a:pt x="16" y="4"/>
                  </a:cubicBezTo>
                  <a:cubicBezTo>
                    <a:pt x="16" y="6"/>
                    <a:pt x="16" y="6"/>
                    <a:pt x="16" y="6"/>
                  </a:cubicBezTo>
                  <a:cubicBezTo>
                    <a:pt x="16" y="6"/>
                    <a:pt x="16" y="6"/>
                    <a:pt x="17" y="6"/>
                  </a:cubicBezTo>
                  <a:cubicBezTo>
                    <a:pt x="17" y="6"/>
                    <a:pt x="18" y="7"/>
                    <a:pt x="18" y="7"/>
                  </a:cubicBezTo>
                  <a:cubicBezTo>
                    <a:pt x="19" y="8"/>
                    <a:pt x="19" y="8"/>
                    <a:pt x="19" y="8"/>
                  </a:cubicBezTo>
                  <a:cubicBezTo>
                    <a:pt x="19" y="10"/>
                    <a:pt x="19" y="10"/>
                    <a:pt x="19" y="10"/>
                  </a:cubicBezTo>
                  <a:cubicBezTo>
                    <a:pt x="21" y="11"/>
                    <a:pt x="21" y="11"/>
                    <a:pt x="21" y="11"/>
                  </a:cubicBezTo>
                  <a:cubicBezTo>
                    <a:pt x="21" y="13"/>
                    <a:pt x="21" y="13"/>
                    <a:pt x="21" y="13"/>
                  </a:cubicBezTo>
                  <a:cubicBezTo>
                    <a:pt x="20" y="14"/>
                    <a:pt x="20" y="14"/>
                    <a:pt x="20" y="14"/>
                  </a:cubicBezTo>
                  <a:cubicBezTo>
                    <a:pt x="19" y="15"/>
                    <a:pt x="19" y="15"/>
                    <a:pt x="19" y="15"/>
                  </a:cubicBezTo>
                  <a:cubicBezTo>
                    <a:pt x="17" y="15"/>
                    <a:pt x="17" y="15"/>
                    <a:pt x="17" y="15"/>
                  </a:cubicBezTo>
                  <a:cubicBezTo>
                    <a:pt x="17" y="14"/>
                    <a:pt x="17" y="14"/>
                    <a:pt x="17" y="14"/>
                  </a:cubicBezTo>
                  <a:cubicBezTo>
                    <a:pt x="16" y="12"/>
                    <a:pt x="16" y="12"/>
                    <a:pt x="16" y="12"/>
                  </a:cubicBezTo>
                  <a:cubicBezTo>
                    <a:pt x="15" y="11"/>
                    <a:pt x="15" y="11"/>
                    <a:pt x="15" y="11"/>
                  </a:cubicBezTo>
                  <a:cubicBezTo>
                    <a:pt x="12" y="12"/>
                    <a:pt x="12" y="12"/>
                    <a:pt x="12" y="12"/>
                  </a:cubicBezTo>
                  <a:cubicBezTo>
                    <a:pt x="12" y="14"/>
                    <a:pt x="12" y="14"/>
                    <a:pt x="12" y="14"/>
                  </a:cubicBezTo>
                  <a:cubicBezTo>
                    <a:pt x="7" y="18"/>
                    <a:pt x="7" y="18"/>
                    <a:pt x="7" y="18"/>
                  </a:cubicBezTo>
                  <a:cubicBezTo>
                    <a:pt x="8" y="20"/>
                    <a:pt x="8" y="20"/>
                    <a:pt x="8" y="20"/>
                  </a:cubicBezTo>
                  <a:cubicBezTo>
                    <a:pt x="6" y="22"/>
                    <a:pt x="6" y="22"/>
                    <a:pt x="6" y="22"/>
                  </a:cubicBezTo>
                  <a:cubicBezTo>
                    <a:pt x="6" y="25"/>
                    <a:pt x="6" y="25"/>
                    <a:pt x="6" y="25"/>
                  </a:cubicBezTo>
                  <a:cubicBezTo>
                    <a:pt x="7" y="28"/>
                    <a:pt x="7" y="28"/>
                    <a:pt x="7" y="28"/>
                  </a:cubicBezTo>
                  <a:cubicBezTo>
                    <a:pt x="7" y="30"/>
                    <a:pt x="7" y="30"/>
                    <a:pt x="7" y="30"/>
                  </a:cubicBezTo>
                  <a:cubicBezTo>
                    <a:pt x="3" y="31"/>
                    <a:pt x="3" y="31"/>
                    <a:pt x="3" y="31"/>
                  </a:cubicBezTo>
                  <a:cubicBezTo>
                    <a:pt x="0" y="32"/>
                    <a:pt x="0" y="32"/>
                    <a:pt x="0" y="32"/>
                  </a:cubicBezTo>
                  <a:cubicBezTo>
                    <a:pt x="0" y="35"/>
                    <a:pt x="0" y="35"/>
                    <a:pt x="0" y="35"/>
                  </a:cubicBezTo>
                  <a:cubicBezTo>
                    <a:pt x="0" y="36"/>
                    <a:pt x="0" y="36"/>
                    <a:pt x="0" y="36"/>
                  </a:cubicBezTo>
                  <a:cubicBezTo>
                    <a:pt x="3" y="40"/>
                    <a:pt x="3" y="40"/>
                    <a:pt x="3" y="40"/>
                  </a:cubicBezTo>
                  <a:cubicBezTo>
                    <a:pt x="2" y="41"/>
                    <a:pt x="2" y="41"/>
                    <a:pt x="2" y="41"/>
                  </a:cubicBezTo>
                  <a:cubicBezTo>
                    <a:pt x="1" y="42"/>
                    <a:pt x="1" y="42"/>
                    <a:pt x="1" y="42"/>
                  </a:cubicBezTo>
                  <a:cubicBezTo>
                    <a:pt x="4" y="46"/>
                    <a:pt x="4" y="46"/>
                    <a:pt x="4" y="46"/>
                  </a:cubicBezTo>
                  <a:cubicBezTo>
                    <a:pt x="5" y="47"/>
                    <a:pt x="5" y="47"/>
                    <a:pt x="5" y="47"/>
                  </a:cubicBezTo>
                  <a:cubicBezTo>
                    <a:pt x="7" y="47"/>
                    <a:pt x="7" y="47"/>
                    <a:pt x="7" y="47"/>
                  </a:cubicBezTo>
                  <a:cubicBezTo>
                    <a:pt x="7" y="49"/>
                    <a:pt x="7" y="49"/>
                    <a:pt x="7" y="49"/>
                  </a:cubicBezTo>
                  <a:cubicBezTo>
                    <a:pt x="7" y="50"/>
                    <a:pt x="7" y="50"/>
                    <a:pt x="7" y="50"/>
                  </a:cubicBezTo>
                  <a:cubicBezTo>
                    <a:pt x="7" y="52"/>
                    <a:pt x="7" y="52"/>
                    <a:pt x="7" y="52"/>
                  </a:cubicBezTo>
                  <a:cubicBezTo>
                    <a:pt x="5" y="54"/>
                    <a:pt x="5" y="54"/>
                    <a:pt x="5" y="54"/>
                  </a:cubicBezTo>
                  <a:cubicBezTo>
                    <a:pt x="6" y="56"/>
                    <a:pt x="6" y="56"/>
                    <a:pt x="6" y="56"/>
                  </a:cubicBezTo>
                  <a:cubicBezTo>
                    <a:pt x="4" y="55"/>
                    <a:pt x="4" y="55"/>
                    <a:pt x="4" y="55"/>
                  </a:cubicBezTo>
                  <a:cubicBezTo>
                    <a:pt x="3" y="57"/>
                    <a:pt x="3" y="57"/>
                    <a:pt x="3" y="57"/>
                  </a:cubicBezTo>
                  <a:cubicBezTo>
                    <a:pt x="4" y="58"/>
                    <a:pt x="4" y="58"/>
                    <a:pt x="4" y="58"/>
                  </a:cubicBezTo>
                  <a:cubicBezTo>
                    <a:pt x="3" y="59"/>
                    <a:pt x="3" y="59"/>
                    <a:pt x="3" y="59"/>
                  </a:cubicBezTo>
                  <a:cubicBezTo>
                    <a:pt x="5" y="61"/>
                    <a:pt x="5" y="61"/>
                    <a:pt x="5" y="61"/>
                  </a:cubicBezTo>
                  <a:cubicBezTo>
                    <a:pt x="9" y="62"/>
                    <a:pt x="9" y="62"/>
                    <a:pt x="9" y="62"/>
                  </a:cubicBezTo>
                  <a:cubicBezTo>
                    <a:pt x="11" y="61"/>
                    <a:pt x="11" y="61"/>
                    <a:pt x="11" y="61"/>
                  </a:cubicBezTo>
                  <a:cubicBezTo>
                    <a:pt x="12" y="60"/>
                    <a:pt x="12" y="60"/>
                    <a:pt x="12" y="60"/>
                  </a:cubicBezTo>
                  <a:cubicBezTo>
                    <a:pt x="11" y="59"/>
                    <a:pt x="11" y="59"/>
                    <a:pt x="11" y="59"/>
                  </a:cubicBezTo>
                  <a:cubicBezTo>
                    <a:pt x="11" y="59"/>
                    <a:pt x="11" y="58"/>
                    <a:pt x="12" y="58"/>
                  </a:cubicBezTo>
                  <a:cubicBezTo>
                    <a:pt x="12" y="57"/>
                    <a:pt x="13" y="57"/>
                    <a:pt x="13" y="57"/>
                  </a:cubicBezTo>
                  <a:cubicBezTo>
                    <a:pt x="13" y="58"/>
                    <a:pt x="13" y="58"/>
                    <a:pt x="13" y="58"/>
                  </a:cubicBezTo>
                  <a:cubicBezTo>
                    <a:pt x="16" y="58"/>
                    <a:pt x="16" y="58"/>
                    <a:pt x="16" y="58"/>
                  </a:cubicBezTo>
                  <a:cubicBezTo>
                    <a:pt x="16" y="60"/>
                    <a:pt x="16" y="60"/>
                    <a:pt x="16" y="60"/>
                  </a:cubicBezTo>
                  <a:cubicBezTo>
                    <a:pt x="15" y="61"/>
                    <a:pt x="15" y="61"/>
                    <a:pt x="15" y="61"/>
                  </a:cubicBezTo>
                  <a:cubicBezTo>
                    <a:pt x="14" y="60"/>
                    <a:pt x="14" y="60"/>
                    <a:pt x="14" y="60"/>
                  </a:cubicBezTo>
                  <a:cubicBezTo>
                    <a:pt x="14" y="60"/>
                    <a:pt x="14" y="61"/>
                    <a:pt x="14" y="61"/>
                  </a:cubicBezTo>
                  <a:cubicBezTo>
                    <a:pt x="14" y="61"/>
                    <a:pt x="14" y="64"/>
                    <a:pt x="14" y="64"/>
                  </a:cubicBezTo>
                  <a:cubicBezTo>
                    <a:pt x="14" y="64"/>
                    <a:pt x="14" y="65"/>
                    <a:pt x="13" y="64"/>
                  </a:cubicBezTo>
                  <a:cubicBezTo>
                    <a:pt x="13" y="64"/>
                    <a:pt x="12" y="63"/>
                    <a:pt x="12" y="63"/>
                  </a:cubicBezTo>
                  <a:cubicBezTo>
                    <a:pt x="9" y="62"/>
                    <a:pt x="9" y="62"/>
                    <a:pt x="9" y="62"/>
                  </a:cubicBezTo>
                  <a:cubicBezTo>
                    <a:pt x="8" y="63"/>
                    <a:pt x="8" y="63"/>
                    <a:pt x="8" y="63"/>
                  </a:cubicBezTo>
                  <a:cubicBezTo>
                    <a:pt x="8" y="63"/>
                    <a:pt x="8" y="64"/>
                    <a:pt x="8" y="65"/>
                  </a:cubicBezTo>
                  <a:cubicBezTo>
                    <a:pt x="9" y="65"/>
                    <a:pt x="10" y="65"/>
                    <a:pt x="10" y="65"/>
                  </a:cubicBezTo>
                  <a:cubicBezTo>
                    <a:pt x="10" y="65"/>
                    <a:pt x="12" y="65"/>
                    <a:pt x="12" y="65"/>
                  </a:cubicBezTo>
                  <a:cubicBezTo>
                    <a:pt x="12" y="65"/>
                    <a:pt x="12" y="65"/>
                    <a:pt x="13" y="65"/>
                  </a:cubicBezTo>
                  <a:cubicBezTo>
                    <a:pt x="13" y="65"/>
                    <a:pt x="15" y="65"/>
                    <a:pt x="15" y="65"/>
                  </a:cubicBezTo>
                  <a:cubicBezTo>
                    <a:pt x="15" y="67"/>
                    <a:pt x="15" y="67"/>
                    <a:pt x="15" y="67"/>
                  </a:cubicBezTo>
                  <a:cubicBezTo>
                    <a:pt x="17" y="69"/>
                    <a:pt x="17" y="69"/>
                    <a:pt x="17" y="69"/>
                  </a:cubicBezTo>
                  <a:cubicBezTo>
                    <a:pt x="21" y="69"/>
                    <a:pt x="21" y="69"/>
                    <a:pt x="21" y="69"/>
                  </a:cubicBezTo>
                  <a:cubicBezTo>
                    <a:pt x="22" y="69"/>
                    <a:pt x="22" y="69"/>
                    <a:pt x="22" y="69"/>
                  </a:cubicBezTo>
                  <a:cubicBezTo>
                    <a:pt x="25" y="71"/>
                    <a:pt x="25" y="71"/>
                    <a:pt x="25" y="71"/>
                  </a:cubicBezTo>
                  <a:cubicBezTo>
                    <a:pt x="25" y="71"/>
                    <a:pt x="26" y="73"/>
                    <a:pt x="27" y="73"/>
                  </a:cubicBezTo>
                  <a:cubicBezTo>
                    <a:pt x="27" y="73"/>
                    <a:pt x="28" y="75"/>
                    <a:pt x="28" y="75"/>
                  </a:cubicBezTo>
                  <a:cubicBezTo>
                    <a:pt x="30" y="75"/>
                    <a:pt x="30" y="75"/>
                    <a:pt x="30" y="75"/>
                  </a:cubicBezTo>
                  <a:cubicBezTo>
                    <a:pt x="31" y="75"/>
                    <a:pt x="31" y="75"/>
                    <a:pt x="31" y="75"/>
                  </a:cubicBezTo>
                  <a:cubicBezTo>
                    <a:pt x="31" y="75"/>
                    <a:pt x="32" y="76"/>
                    <a:pt x="32" y="76"/>
                  </a:cubicBezTo>
                  <a:cubicBezTo>
                    <a:pt x="31" y="77"/>
                    <a:pt x="31" y="77"/>
                    <a:pt x="31" y="77"/>
                  </a:cubicBezTo>
                  <a:cubicBezTo>
                    <a:pt x="32" y="79"/>
                    <a:pt x="32" y="79"/>
                    <a:pt x="32" y="79"/>
                  </a:cubicBezTo>
                  <a:cubicBezTo>
                    <a:pt x="34" y="79"/>
                    <a:pt x="34" y="79"/>
                    <a:pt x="34" y="79"/>
                  </a:cubicBezTo>
                  <a:cubicBezTo>
                    <a:pt x="34" y="79"/>
                    <a:pt x="34" y="79"/>
                    <a:pt x="34" y="80"/>
                  </a:cubicBezTo>
                  <a:cubicBezTo>
                    <a:pt x="34" y="80"/>
                    <a:pt x="35" y="82"/>
                    <a:pt x="35" y="82"/>
                  </a:cubicBezTo>
                  <a:cubicBezTo>
                    <a:pt x="35" y="83"/>
                    <a:pt x="35" y="83"/>
                    <a:pt x="35" y="83"/>
                  </a:cubicBezTo>
                  <a:cubicBezTo>
                    <a:pt x="35" y="83"/>
                    <a:pt x="36" y="83"/>
                    <a:pt x="36" y="84"/>
                  </a:cubicBezTo>
                  <a:cubicBezTo>
                    <a:pt x="36" y="84"/>
                    <a:pt x="36" y="84"/>
                    <a:pt x="36" y="85"/>
                  </a:cubicBezTo>
                  <a:cubicBezTo>
                    <a:pt x="37" y="85"/>
                    <a:pt x="39" y="85"/>
                    <a:pt x="39" y="85"/>
                  </a:cubicBezTo>
                  <a:cubicBezTo>
                    <a:pt x="40" y="86"/>
                    <a:pt x="40" y="86"/>
                    <a:pt x="40" y="86"/>
                  </a:cubicBezTo>
                  <a:cubicBezTo>
                    <a:pt x="41" y="87"/>
                    <a:pt x="41" y="87"/>
                    <a:pt x="41" y="87"/>
                  </a:cubicBezTo>
                  <a:lnTo>
                    <a:pt x="42" y="87"/>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23" name="Freeform 193"/>
            <p:cNvSpPr>
              <a:spLocks/>
            </p:cNvSpPr>
            <p:nvPr/>
          </p:nvSpPr>
          <p:spPr bwMode="auto">
            <a:xfrm>
              <a:off x="6017652" y="3676183"/>
              <a:ext cx="241875" cy="205626"/>
            </a:xfrm>
            <a:custGeom>
              <a:avLst/>
              <a:gdLst>
                <a:gd name="T0" fmla="*/ 19 w 106"/>
                <a:gd name="T1" fmla="*/ 90 h 93"/>
                <a:gd name="T2" fmla="*/ 16 w 106"/>
                <a:gd name="T3" fmla="*/ 91 h 93"/>
                <a:gd name="T4" fmla="*/ 14 w 106"/>
                <a:gd name="T5" fmla="*/ 85 h 93"/>
                <a:gd name="T6" fmla="*/ 10 w 106"/>
                <a:gd name="T7" fmla="*/ 83 h 93"/>
                <a:gd name="T8" fmla="*/ 9 w 106"/>
                <a:gd name="T9" fmla="*/ 81 h 93"/>
                <a:gd name="T10" fmla="*/ 5 w 106"/>
                <a:gd name="T11" fmla="*/ 75 h 93"/>
                <a:gd name="T12" fmla="*/ 4 w 106"/>
                <a:gd name="T13" fmla="*/ 72 h 93"/>
                <a:gd name="T14" fmla="*/ 5 w 106"/>
                <a:gd name="T15" fmla="*/ 68 h 93"/>
                <a:gd name="T16" fmla="*/ 3 w 106"/>
                <a:gd name="T17" fmla="*/ 64 h 93"/>
                <a:gd name="T18" fmla="*/ 0 w 106"/>
                <a:gd name="T19" fmla="*/ 59 h 93"/>
                <a:gd name="T20" fmla="*/ 3 w 106"/>
                <a:gd name="T21" fmla="*/ 56 h 93"/>
                <a:gd name="T22" fmla="*/ 2 w 106"/>
                <a:gd name="T23" fmla="*/ 53 h 93"/>
                <a:gd name="T24" fmla="*/ 2 w 106"/>
                <a:gd name="T25" fmla="*/ 49 h 93"/>
                <a:gd name="T26" fmla="*/ 2 w 106"/>
                <a:gd name="T27" fmla="*/ 44 h 93"/>
                <a:gd name="T28" fmla="*/ 3 w 106"/>
                <a:gd name="T29" fmla="*/ 39 h 93"/>
                <a:gd name="T30" fmla="*/ 9 w 106"/>
                <a:gd name="T31" fmla="*/ 39 h 93"/>
                <a:gd name="T32" fmla="*/ 11 w 106"/>
                <a:gd name="T33" fmla="*/ 27 h 93"/>
                <a:gd name="T34" fmla="*/ 23 w 106"/>
                <a:gd name="T35" fmla="*/ 18 h 93"/>
                <a:gd name="T36" fmla="*/ 26 w 106"/>
                <a:gd name="T37" fmla="*/ 21 h 93"/>
                <a:gd name="T38" fmla="*/ 31 w 106"/>
                <a:gd name="T39" fmla="*/ 18 h 93"/>
                <a:gd name="T40" fmla="*/ 42 w 106"/>
                <a:gd name="T41" fmla="*/ 10 h 93"/>
                <a:gd name="T42" fmla="*/ 46 w 106"/>
                <a:gd name="T43" fmla="*/ 11 h 93"/>
                <a:gd name="T44" fmla="*/ 52 w 106"/>
                <a:gd name="T45" fmla="*/ 6 h 93"/>
                <a:gd name="T46" fmla="*/ 57 w 106"/>
                <a:gd name="T47" fmla="*/ 4 h 93"/>
                <a:gd name="T48" fmla="*/ 62 w 106"/>
                <a:gd name="T49" fmla="*/ 3 h 93"/>
                <a:gd name="T50" fmla="*/ 68 w 106"/>
                <a:gd name="T51" fmla="*/ 1 h 93"/>
                <a:gd name="T52" fmla="*/ 73 w 106"/>
                <a:gd name="T53" fmla="*/ 0 h 93"/>
                <a:gd name="T54" fmla="*/ 94 w 106"/>
                <a:gd name="T55" fmla="*/ 15 h 93"/>
                <a:gd name="T56" fmla="*/ 105 w 106"/>
                <a:gd name="T57" fmla="*/ 30 h 93"/>
                <a:gd name="T58" fmla="*/ 106 w 106"/>
                <a:gd name="T59" fmla="*/ 48 h 93"/>
                <a:gd name="T60" fmla="*/ 97 w 106"/>
                <a:gd name="T61" fmla="*/ 51 h 93"/>
                <a:gd name="T62" fmla="*/ 93 w 106"/>
                <a:gd name="T63" fmla="*/ 64 h 93"/>
                <a:gd name="T64" fmla="*/ 72 w 106"/>
                <a:gd name="T65" fmla="*/ 68 h 93"/>
                <a:gd name="T66" fmla="*/ 63 w 106"/>
                <a:gd name="T67" fmla="*/ 76 h 93"/>
                <a:gd name="T68" fmla="*/ 53 w 106"/>
                <a:gd name="T69" fmla="*/ 85 h 93"/>
                <a:gd name="T70" fmla="*/ 41 w 106"/>
                <a:gd name="T71" fmla="*/ 87 h 93"/>
                <a:gd name="T72" fmla="*/ 29 w 106"/>
                <a:gd name="T73" fmla="*/ 90 h 93"/>
                <a:gd name="T74" fmla="*/ 28 w 106"/>
                <a:gd name="T75" fmla="*/ 93 h 93"/>
                <a:gd name="T76" fmla="*/ 27 w 106"/>
                <a:gd name="T77" fmla="*/ 92 h 93"/>
                <a:gd name="T78" fmla="*/ 23 w 106"/>
                <a:gd name="T79" fmla="*/ 91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06" h="93">
                  <a:moveTo>
                    <a:pt x="21" y="90"/>
                  </a:moveTo>
                  <a:cubicBezTo>
                    <a:pt x="21" y="90"/>
                    <a:pt x="20" y="90"/>
                    <a:pt x="19" y="90"/>
                  </a:cubicBezTo>
                  <a:cubicBezTo>
                    <a:pt x="18" y="90"/>
                    <a:pt x="17" y="92"/>
                    <a:pt x="16" y="92"/>
                  </a:cubicBezTo>
                  <a:cubicBezTo>
                    <a:pt x="16" y="92"/>
                    <a:pt x="16" y="92"/>
                    <a:pt x="16" y="91"/>
                  </a:cubicBezTo>
                  <a:cubicBezTo>
                    <a:pt x="16" y="90"/>
                    <a:pt x="16" y="90"/>
                    <a:pt x="15" y="89"/>
                  </a:cubicBezTo>
                  <a:cubicBezTo>
                    <a:pt x="15" y="88"/>
                    <a:pt x="15" y="86"/>
                    <a:pt x="14" y="85"/>
                  </a:cubicBezTo>
                  <a:cubicBezTo>
                    <a:pt x="13" y="84"/>
                    <a:pt x="13" y="83"/>
                    <a:pt x="13" y="83"/>
                  </a:cubicBezTo>
                  <a:cubicBezTo>
                    <a:pt x="13" y="83"/>
                    <a:pt x="11" y="83"/>
                    <a:pt x="10" y="83"/>
                  </a:cubicBezTo>
                  <a:cubicBezTo>
                    <a:pt x="10" y="83"/>
                    <a:pt x="9" y="83"/>
                    <a:pt x="9" y="83"/>
                  </a:cubicBezTo>
                  <a:cubicBezTo>
                    <a:pt x="9" y="83"/>
                    <a:pt x="8" y="81"/>
                    <a:pt x="9" y="81"/>
                  </a:cubicBezTo>
                  <a:cubicBezTo>
                    <a:pt x="9" y="80"/>
                    <a:pt x="8" y="79"/>
                    <a:pt x="7" y="78"/>
                  </a:cubicBezTo>
                  <a:cubicBezTo>
                    <a:pt x="7" y="78"/>
                    <a:pt x="5" y="75"/>
                    <a:pt x="5" y="75"/>
                  </a:cubicBezTo>
                  <a:cubicBezTo>
                    <a:pt x="5" y="75"/>
                    <a:pt x="4" y="75"/>
                    <a:pt x="4" y="74"/>
                  </a:cubicBezTo>
                  <a:cubicBezTo>
                    <a:pt x="4" y="73"/>
                    <a:pt x="4" y="72"/>
                    <a:pt x="4" y="72"/>
                  </a:cubicBezTo>
                  <a:cubicBezTo>
                    <a:pt x="3" y="70"/>
                    <a:pt x="3" y="70"/>
                    <a:pt x="3" y="70"/>
                  </a:cubicBezTo>
                  <a:cubicBezTo>
                    <a:pt x="3" y="70"/>
                    <a:pt x="5" y="69"/>
                    <a:pt x="5" y="68"/>
                  </a:cubicBezTo>
                  <a:cubicBezTo>
                    <a:pt x="5" y="68"/>
                    <a:pt x="6" y="67"/>
                    <a:pt x="5" y="66"/>
                  </a:cubicBezTo>
                  <a:cubicBezTo>
                    <a:pt x="5" y="65"/>
                    <a:pt x="3" y="64"/>
                    <a:pt x="3" y="64"/>
                  </a:cubicBezTo>
                  <a:cubicBezTo>
                    <a:pt x="2" y="63"/>
                    <a:pt x="1" y="62"/>
                    <a:pt x="0" y="61"/>
                  </a:cubicBezTo>
                  <a:cubicBezTo>
                    <a:pt x="0" y="60"/>
                    <a:pt x="0" y="59"/>
                    <a:pt x="0" y="59"/>
                  </a:cubicBezTo>
                  <a:cubicBezTo>
                    <a:pt x="0" y="59"/>
                    <a:pt x="0" y="58"/>
                    <a:pt x="1" y="58"/>
                  </a:cubicBezTo>
                  <a:cubicBezTo>
                    <a:pt x="2" y="57"/>
                    <a:pt x="3" y="57"/>
                    <a:pt x="3" y="56"/>
                  </a:cubicBezTo>
                  <a:cubicBezTo>
                    <a:pt x="3" y="56"/>
                    <a:pt x="4" y="56"/>
                    <a:pt x="4" y="55"/>
                  </a:cubicBezTo>
                  <a:cubicBezTo>
                    <a:pt x="3" y="54"/>
                    <a:pt x="2" y="53"/>
                    <a:pt x="2" y="53"/>
                  </a:cubicBezTo>
                  <a:cubicBezTo>
                    <a:pt x="3" y="50"/>
                    <a:pt x="3" y="50"/>
                    <a:pt x="3" y="50"/>
                  </a:cubicBezTo>
                  <a:cubicBezTo>
                    <a:pt x="2" y="49"/>
                    <a:pt x="2" y="49"/>
                    <a:pt x="2" y="49"/>
                  </a:cubicBezTo>
                  <a:cubicBezTo>
                    <a:pt x="2" y="45"/>
                    <a:pt x="2" y="45"/>
                    <a:pt x="2" y="45"/>
                  </a:cubicBezTo>
                  <a:cubicBezTo>
                    <a:pt x="2" y="44"/>
                    <a:pt x="2" y="44"/>
                    <a:pt x="2" y="44"/>
                  </a:cubicBezTo>
                  <a:cubicBezTo>
                    <a:pt x="2" y="44"/>
                    <a:pt x="3" y="42"/>
                    <a:pt x="3" y="42"/>
                  </a:cubicBezTo>
                  <a:cubicBezTo>
                    <a:pt x="3" y="41"/>
                    <a:pt x="3" y="39"/>
                    <a:pt x="3" y="39"/>
                  </a:cubicBezTo>
                  <a:cubicBezTo>
                    <a:pt x="3" y="39"/>
                    <a:pt x="3" y="39"/>
                    <a:pt x="3" y="39"/>
                  </a:cubicBezTo>
                  <a:cubicBezTo>
                    <a:pt x="5" y="40"/>
                    <a:pt x="8" y="39"/>
                    <a:pt x="9" y="39"/>
                  </a:cubicBezTo>
                  <a:cubicBezTo>
                    <a:pt x="11" y="39"/>
                    <a:pt x="11" y="36"/>
                    <a:pt x="10" y="33"/>
                  </a:cubicBezTo>
                  <a:cubicBezTo>
                    <a:pt x="10" y="31"/>
                    <a:pt x="11" y="29"/>
                    <a:pt x="11" y="27"/>
                  </a:cubicBezTo>
                  <a:cubicBezTo>
                    <a:pt x="12" y="25"/>
                    <a:pt x="15" y="24"/>
                    <a:pt x="18" y="22"/>
                  </a:cubicBezTo>
                  <a:cubicBezTo>
                    <a:pt x="20" y="20"/>
                    <a:pt x="20" y="18"/>
                    <a:pt x="23" y="18"/>
                  </a:cubicBezTo>
                  <a:cubicBezTo>
                    <a:pt x="23" y="18"/>
                    <a:pt x="24" y="18"/>
                    <a:pt x="25" y="19"/>
                  </a:cubicBezTo>
                  <a:cubicBezTo>
                    <a:pt x="25" y="19"/>
                    <a:pt x="25" y="20"/>
                    <a:pt x="26" y="21"/>
                  </a:cubicBezTo>
                  <a:cubicBezTo>
                    <a:pt x="26" y="21"/>
                    <a:pt x="26" y="21"/>
                    <a:pt x="27" y="21"/>
                  </a:cubicBezTo>
                  <a:cubicBezTo>
                    <a:pt x="29" y="24"/>
                    <a:pt x="31" y="26"/>
                    <a:pt x="31" y="18"/>
                  </a:cubicBezTo>
                  <a:cubicBezTo>
                    <a:pt x="32" y="11"/>
                    <a:pt x="37" y="13"/>
                    <a:pt x="41" y="11"/>
                  </a:cubicBezTo>
                  <a:cubicBezTo>
                    <a:pt x="41" y="11"/>
                    <a:pt x="41" y="11"/>
                    <a:pt x="42" y="10"/>
                  </a:cubicBezTo>
                  <a:cubicBezTo>
                    <a:pt x="43" y="11"/>
                    <a:pt x="44" y="11"/>
                    <a:pt x="45" y="11"/>
                  </a:cubicBezTo>
                  <a:cubicBezTo>
                    <a:pt x="46" y="11"/>
                    <a:pt x="46" y="11"/>
                    <a:pt x="46" y="11"/>
                  </a:cubicBezTo>
                  <a:cubicBezTo>
                    <a:pt x="46" y="11"/>
                    <a:pt x="49" y="7"/>
                    <a:pt x="49" y="7"/>
                  </a:cubicBezTo>
                  <a:cubicBezTo>
                    <a:pt x="50" y="7"/>
                    <a:pt x="52" y="6"/>
                    <a:pt x="52" y="6"/>
                  </a:cubicBezTo>
                  <a:cubicBezTo>
                    <a:pt x="54" y="3"/>
                    <a:pt x="54" y="3"/>
                    <a:pt x="54" y="3"/>
                  </a:cubicBezTo>
                  <a:cubicBezTo>
                    <a:pt x="54" y="3"/>
                    <a:pt x="56" y="4"/>
                    <a:pt x="57" y="4"/>
                  </a:cubicBezTo>
                  <a:cubicBezTo>
                    <a:pt x="58" y="4"/>
                    <a:pt x="59" y="4"/>
                    <a:pt x="61" y="4"/>
                  </a:cubicBezTo>
                  <a:cubicBezTo>
                    <a:pt x="62" y="3"/>
                    <a:pt x="62" y="3"/>
                    <a:pt x="62" y="3"/>
                  </a:cubicBezTo>
                  <a:cubicBezTo>
                    <a:pt x="62" y="3"/>
                    <a:pt x="64" y="1"/>
                    <a:pt x="66" y="1"/>
                  </a:cubicBezTo>
                  <a:cubicBezTo>
                    <a:pt x="68" y="0"/>
                    <a:pt x="68" y="1"/>
                    <a:pt x="68" y="1"/>
                  </a:cubicBezTo>
                  <a:cubicBezTo>
                    <a:pt x="68" y="1"/>
                    <a:pt x="71" y="1"/>
                    <a:pt x="73" y="1"/>
                  </a:cubicBezTo>
                  <a:cubicBezTo>
                    <a:pt x="73" y="1"/>
                    <a:pt x="73" y="0"/>
                    <a:pt x="73" y="0"/>
                  </a:cubicBezTo>
                  <a:cubicBezTo>
                    <a:pt x="76" y="2"/>
                    <a:pt x="76" y="5"/>
                    <a:pt x="79" y="8"/>
                  </a:cubicBezTo>
                  <a:cubicBezTo>
                    <a:pt x="83" y="12"/>
                    <a:pt x="87" y="11"/>
                    <a:pt x="94" y="15"/>
                  </a:cubicBezTo>
                  <a:cubicBezTo>
                    <a:pt x="94" y="16"/>
                    <a:pt x="98" y="19"/>
                    <a:pt x="99" y="22"/>
                  </a:cubicBezTo>
                  <a:cubicBezTo>
                    <a:pt x="100" y="26"/>
                    <a:pt x="104" y="26"/>
                    <a:pt x="105" y="30"/>
                  </a:cubicBezTo>
                  <a:cubicBezTo>
                    <a:pt x="105" y="33"/>
                    <a:pt x="103" y="34"/>
                    <a:pt x="103" y="37"/>
                  </a:cubicBezTo>
                  <a:cubicBezTo>
                    <a:pt x="103" y="40"/>
                    <a:pt x="105" y="47"/>
                    <a:pt x="106" y="48"/>
                  </a:cubicBezTo>
                  <a:cubicBezTo>
                    <a:pt x="106" y="48"/>
                    <a:pt x="106" y="49"/>
                    <a:pt x="106" y="49"/>
                  </a:cubicBezTo>
                  <a:cubicBezTo>
                    <a:pt x="97" y="51"/>
                    <a:pt x="97" y="51"/>
                    <a:pt x="97" y="51"/>
                  </a:cubicBezTo>
                  <a:cubicBezTo>
                    <a:pt x="98" y="60"/>
                    <a:pt x="98" y="60"/>
                    <a:pt x="98" y="60"/>
                  </a:cubicBezTo>
                  <a:cubicBezTo>
                    <a:pt x="93" y="64"/>
                    <a:pt x="93" y="64"/>
                    <a:pt x="93" y="64"/>
                  </a:cubicBezTo>
                  <a:cubicBezTo>
                    <a:pt x="93" y="64"/>
                    <a:pt x="81" y="66"/>
                    <a:pt x="80" y="66"/>
                  </a:cubicBezTo>
                  <a:cubicBezTo>
                    <a:pt x="79" y="66"/>
                    <a:pt x="74" y="67"/>
                    <a:pt x="72" y="68"/>
                  </a:cubicBezTo>
                  <a:cubicBezTo>
                    <a:pt x="70" y="68"/>
                    <a:pt x="67" y="70"/>
                    <a:pt x="66" y="70"/>
                  </a:cubicBezTo>
                  <a:cubicBezTo>
                    <a:pt x="64" y="71"/>
                    <a:pt x="63" y="76"/>
                    <a:pt x="63" y="76"/>
                  </a:cubicBezTo>
                  <a:cubicBezTo>
                    <a:pt x="63" y="76"/>
                    <a:pt x="60" y="80"/>
                    <a:pt x="59" y="81"/>
                  </a:cubicBezTo>
                  <a:cubicBezTo>
                    <a:pt x="58" y="82"/>
                    <a:pt x="53" y="85"/>
                    <a:pt x="53" y="85"/>
                  </a:cubicBezTo>
                  <a:cubicBezTo>
                    <a:pt x="53" y="85"/>
                    <a:pt x="48" y="85"/>
                    <a:pt x="47" y="85"/>
                  </a:cubicBezTo>
                  <a:cubicBezTo>
                    <a:pt x="45" y="85"/>
                    <a:pt x="43" y="87"/>
                    <a:pt x="41" y="87"/>
                  </a:cubicBezTo>
                  <a:cubicBezTo>
                    <a:pt x="38" y="88"/>
                    <a:pt x="36" y="89"/>
                    <a:pt x="35" y="89"/>
                  </a:cubicBezTo>
                  <a:cubicBezTo>
                    <a:pt x="34" y="89"/>
                    <a:pt x="29" y="90"/>
                    <a:pt x="29" y="90"/>
                  </a:cubicBezTo>
                  <a:cubicBezTo>
                    <a:pt x="29" y="93"/>
                    <a:pt x="29" y="93"/>
                    <a:pt x="29" y="93"/>
                  </a:cubicBezTo>
                  <a:cubicBezTo>
                    <a:pt x="29" y="93"/>
                    <a:pt x="28" y="93"/>
                    <a:pt x="28" y="93"/>
                  </a:cubicBezTo>
                  <a:cubicBezTo>
                    <a:pt x="28" y="93"/>
                    <a:pt x="28" y="93"/>
                    <a:pt x="27" y="93"/>
                  </a:cubicBezTo>
                  <a:cubicBezTo>
                    <a:pt x="27" y="92"/>
                    <a:pt x="27" y="92"/>
                    <a:pt x="27" y="92"/>
                  </a:cubicBezTo>
                  <a:cubicBezTo>
                    <a:pt x="25" y="90"/>
                    <a:pt x="25" y="90"/>
                    <a:pt x="25" y="90"/>
                  </a:cubicBezTo>
                  <a:cubicBezTo>
                    <a:pt x="25" y="90"/>
                    <a:pt x="24" y="91"/>
                    <a:pt x="23" y="91"/>
                  </a:cubicBezTo>
                  <a:cubicBezTo>
                    <a:pt x="22" y="91"/>
                    <a:pt x="22" y="90"/>
                    <a:pt x="21" y="90"/>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24" name="Freeform 47"/>
            <p:cNvSpPr>
              <a:spLocks/>
            </p:cNvSpPr>
            <p:nvPr/>
          </p:nvSpPr>
          <p:spPr bwMode="auto">
            <a:xfrm>
              <a:off x="5588874" y="2851550"/>
              <a:ext cx="445269" cy="240785"/>
            </a:xfrm>
            <a:custGeom>
              <a:avLst/>
              <a:gdLst>
                <a:gd name="T0" fmla="*/ 32 w 195"/>
                <a:gd name="T1" fmla="*/ 49 h 109"/>
                <a:gd name="T2" fmla="*/ 40 w 195"/>
                <a:gd name="T3" fmla="*/ 37 h 109"/>
                <a:gd name="T4" fmla="*/ 47 w 195"/>
                <a:gd name="T5" fmla="*/ 25 h 109"/>
                <a:gd name="T6" fmla="*/ 53 w 195"/>
                <a:gd name="T7" fmla="*/ 15 h 109"/>
                <a:gd name="T8" fmla="*/ 64 w 195"/>
                <a:gd name="T9" fmla="*/ 13 h 109"/>
                <a:gd name="T10" fmla="*/ 71 w 195"/>
                <a:gd name="T11" fmla="*/ 17 h 109"/>
                <a:gd name="T12" fmla="*/ 78 w 195"/>
                <a:gd name="T13" fmla="*/ 8 h 109"/>
                <a:gd name="T14" fmla="*/ 87 w 195"/>
                <a:gd name="T15" fmla="*/ 10 h 109"/>
                <a:gd name="T16" fmla="*/ 96 w 195"/>
                <a:gd name="T17" fmla="*/ 14 h 109"/>
                <a:gd name="T18" fmla="*/ 97 w 195"/>
                <a:gd name="T19" fmla="*/ 22 h 109"/>
                <a:gd name="T20" fmla="*/ 102 w 195"/>
                <a:gd name="T21" fmla="*/ 23 h 109"/>
                <a:gd name="T22" fmla="*/ 106 w 195"/>
                <a:gd name="T23" fmla="*/ 23 h 109"/>
                <a:gd name="T24" fmla="*/ 108 w 195"/>
                <a:gd name="T25" fmla="*/ 20 h 109"/>
                <a:gd name="T26" fmla="*/ 111 w 195"/>
                <a:gd name="T27" fmla="*/ 15 h 109"/>
                <a:gd name="T28" fmla="*/ 114 w 195"/>
                <a:gd name="T29" fmla="*/ 12 h 109"/>
                <a:gd name="T30" fmla="*/ 118 w 195"/>
                <a:gd name="T31" fmla="*/ 9 h 109"/>
                <a:gd name="T32" fmla="*/ 123 w 195"/>
                <a:gd name="T33" fmla="*/ 9 h 109"/>
                <a:gd name="T34" fmla="*/ 126 w 195"/>
                <a:gd name="T35" fmla="*/ 8 h 109"/>
                <a:gd name="T36" fmla="*/ 131 w 195"/>
                <a:gd name="T37" fmla="*/ 9 h 109"/>
                <a:gd name="T38" fmla="*/ 135 w 195"/>
                <a:gd name="T39" fmla="*/ 11 h 109"/>
                <a:gd name="T40" fmla="*/ 142 w 195"/>
                <a:gd name="T41" fmla="*/ 7 h 109"/>
                <a:gd name="T42" fmla="*/ 145 w 195"/>
                <a:gd name="T43" fmla="*/ 4 h 109"/>
                <a:gd name="T44" fmla="*/ 148 w 195"/>
                <a:gd name="T45" fmla="*/ 1 h 109"/>
                <a:gd name="T46" fmla="*/ 154 w 195"/>
                <a:gd name="T47" fmla="*/ 2 h 109"/>
                <a:gd name="T48" fmla="*/ 162 w 195"/>
                <a:gd name="T49" fmla="*/ 1 h 109"/>
                <a:gd name="T50" fmla="*/ 168 w 195"/>
                <a:gd name="T51" fmla="*/ 1 h 109"/>
                <a:gd name="T52" fmla="*/ 173 w 195"/>
                <a:gd name="T53" fmla="*/ 4 h 109"/>
                <a:gd name="T54" fmla="*/ 175 w 195"/>
                <a:gd name="T55" fmla="*/ 9 h 109"/>
                <a:gd name="T56" fmla="*/ 183 w 195"/>
                <a:gd name="T57" fmla="*/ 10 h 109"/>
                <a:gd name="T58" fmla="*/ 187 w 195"/>
                <a:gd name="T59" fmla="*/ 11 h 109"/>
                <a:gd name="T60" fmla="*/ 195 w 195"/>
                <a:gd name="T61" fmla="*/ 12 h 109"/>
                <a:gd name="T62" fmla="*/ 193 w 195"/>
                <a:gd name="T63" fmla="*/ 20 h 109"/>
                <a:gd name="T64" fmla="*/ 192 w 195"/>
                <a:gd name="T65" fmla="*/ 27 h 109"/>
                <a:gd name="T66" fmla="*/ 191 w 195"/>
                <a:gd name="T67" fmla="*/ 33 h 109"/>
                <a:gd name="T68" fmla="*/ 188 w 195"/>
                <a:gd name="T69" fmla="*/ 39 h 109"/>
                <a:gd name="T70" fmla="*/ 188 w 195"/>
                <a:gd name="T71" fmla="*/ 47 h 109"/>
                <a:gd name="T72" fmla="*/ 186 w 195"/>
                <a:gd name="T73" fmla="*/ 52 h 109"/>
                <a:gd name="T74" fmla="*/ 169 w 195"/>
                <a:gd name="T75" fmla="*/ 49 h 109"/>
                <a:gd name="T76" fmla="*/ 146 w 195"/>
                <a:gd name="T77" fmla="*/ 50 h 109"/>
                <a:gd name="T78" fmla="*/ 126 w 195"/>
                <a:gd name="T79" fmla="*/ 70 h 109"/>
                <a:gd name="T80" fmla="*/ 110 w 195"/>
                <a:gd name="T81" fmla="*/ 78 h 109"/>
                <a:gd name="T82" fmla="*/ 94 w 195"/>
                <a:gd name="T83" fmla="*/ 85 h 109"/>
                <a:gd name="T84" fmla="*/ 73 w 195"/>
                <a:gd name="T85" fmla="*/ 96 h 109"/>
                <a:gd name="T86" fmla="*/ 47 w 195"/>
                <a:gd name="T87" fmla="*/ 107 h 109"/>
                <a:gd name="T88" fmla="*/ 22 w 195"/>
                <a:gd name="T89" fmla="*/ 98 h 109"/>
                <a:gd name="T90" fmla="*/ 14 w 195"/>
                <a:gd name="T91" fmla="*/ 102 h 109"/>
                <a:gd name="T92" fmla="*/ 4 w 195"/>
                <a:gd name="T93" fmla="*/ 88 h 109"/>
                <a:gd name="T94" fmla="*/ 0 w 195"/>
                <a:gd name="T95" fmla="*/ 84 h 109"/>
                <a:gd name="T96" fmla="*/ 2 w 195"/>
                <a:gd name="T97" fmla="*/ 75 h 109"/>
                <a:gd name="T98" fmla="*/ 3 w 195"/>
                <a:gd name="T99" fmla="*/ 68 h 109"/>
                <a:gd name="T100" fmla="*/ 5 w 195"/>
                <a:gd name="T101" fmla="*/ 60 h 109"/>
                <a:gd name="T102" fmla="*/ 9 w 195"/>
                <a:gd name="T103" fmla="*/ 55 h 109"/>
                <a:gd name="T104" fmla="*/ 16 w 195"/>
                <a:gd name="T105" fmla="*/ 57 h 109"/>
                <a:gd name="T106" fmla="*/ 22 w 195"/>
                <a:gd name="T107" fmla="*/ 56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95" h="109">
                  <a:moveTo>
                    <a:pt x="26" y="54"/>
                  </a:moveTo>
                  <a:cubicBezTo>
                    <a:pt x="29" y="52"/>
                    <a:pt x="29" y="52"/>
                    <a:pt x="29" y="52"/>
                  </a:cubicBezTo>
                  <a:cubicBezTo>
                    <a:pt x="29" y="52"/>
                    <a:pt x="29" y="49"/>
                    <a:pt x="30" y="50"/>
                  </a:cubicBezTo>
                  <a:cubicBezTo>
                    <a:pt x="30" y="50"/>
                    <a:pt x="32" y="49"/>
                    <a:pt x="32" y="49"/>
                  </a:cubicBezTo>
                  <a:cubicBezTo>
                    <a:pt x="33" y="47"/>
                    <a:pt x="33" y="47"/>
                    <a:pt x="33" y="47"/>
                  </a:cubicBezTo>
                  <a:cubicBezTo>
                    <a:pt x="34" y="44"/>
                    <a:pt x="34" y="44"/>
                    <a:pt x="34" y="44"/>
                  </a:cubicBezTo>
                  <a:cubicBezTo>
                    <a:pt x="39" y="42"/>
                    <a:pt x="39" y="42"/>
                    <a:pt x="39" y="42"/>
                  </a:cubicBezTo>
                  <a:cubicBezTo>
                    <a:pt x="40" y="37"/>
                    <a:pt x="40" y="37"/>
                    <a:pt x="40" y="37"/>
                  </a:cubicBezTo>
                  <a:cubicBezTo>
                    <a:pt x="39" y="34"/>
                    <a:pt x="39" y="34"/>
                    <a:pt x="39" y="34"/>
                  </a:cubicBezTo>
                  <a:cubicBezTo>
                    <a:pt x="39" y="34"/>
                    <a:pt x="39" y="30"/>
                    <a:pt x="40" y="30"/>
                  </a:cubicBezTo>
                  <a:cubicBezTo>
                    <a:pt x="41" y="30"/>
                    <a:pt x="44" y="28"/>
                    <a:pt x="44" y="28"/>
                  </a:cubicBezTo>
                  <a:cubicBezTo>
                    <a:pt x="47" y="25"/>
                    <a:pt x="47" y="25"/>
                    <a:pt x="47" y="25"/>
                  </a:cubicBezTo>
                  <a:cubicBezTo>
                    <a:pt x="47" y="23"/>
                    <a:pt x="47" y="23"/>
                    <a:pt x="47" y="23"/>
                  </a:cubicBezTo>
                  <a:cubicBezTo>
                    <a:pt x="49" y="19"/>
                    <a:pt x="49" y="19"/>
                    <a:pt x="49" y="19"/>
                  </a:cubicBezTo>
                  <a:cubicBezTo>
                    <a:pt x="51" y="17"/>
                    <a:pt x="51" y="17"/>
                    <a:pt x="51" y="17"/>
                  </a:cubicBezTo>
                  <a:cubicBezTo>
                    <a:pt x="53" y="15"/>
                    <a:pt x="53" y="15"/>
                    <a:pt x="53" y="15"/>
                  </a:cubicBezTo>
                  <a:cubicBezTo>
                    <a:pt x="56" y="14"/>
                    <a:pt x="56" y="14"/>
                    <a:pt x="56" y="14"/>
                  </a:cubicBezTo>
                  <a:cubicBezTo>
                    <a:pt x="56" y="14"/>
                    <a:pt x="57" y="14"/>
                    <a:pt x="58" y="14"/>
                  </a:cubicBezTo>
                  <a:cubicBezTo>
                    <a:pt x="59" y="14"/>
                    <a:pt x="60" y="13"/>
                    <a:pt x="60" y="13"/>
                  </a:cubicBezTo>
                  <a:cubicBezTo>
                    <a:pt x="61" y="13"/>
                    <a:pt x="64" y="13"/>
                    <a:pt x="64" y="13"/>
                  </a:cubicBezTo>
                  <a:cubicBezTo>
                    <a:pt x="64" y="13"/>
                    <a:pt x="66" y="11"/>
                    <a:pt x="66" y="12"/>
                  </a:cubicBezTo>
                  <a:cubicBezTo>
                    <a:pt x="66" y="14"/>
                    <a:pt x="66" y="15"/>
                    <a:pt x="66" y="15"/>
                  </a:cubicBezTo>
                  <a:cubicBezTo>
                    <a:pt x="67" y="16"/>
                    <a:pt x="68" y="18"/>
                    <a:pt x="68" y="18"/>
                  </a:cubicBezTo>
                  <a:cubicBezTo>
                    <a:pt x="68" y="18"/>
                    <a:pt x="70" y="18"/>
                    <a:pt x="71" y="17"/>
                  </a:cubicBezTo>
                  <a:cubicBezTo>
                    <a:pt x="72" y="16"/>
                    <a:pt x="74" y="15"/>
                    <a:pt x="74" y="15"/>
                  </a:cubicBezTo>
                  <a:cubicBezTo>
                    <a:pt x="74" y="15"/>
                    <a:pt x="76" y="17"/>
                    <a:pt x="76" y="16"/>
                  </a:cubicBezTo>
                  <a:cubicBezTo>
                    <a:pt x="76" y="15"/>
                    <a:pt x="76" y="11"/>
                    <a:pt x="76" y="11"/>
                  </a:cubicBezTo>
                  <a:cubicBezTo>
                    <a:pt x="78" y="8"/>
                    <a:pt x="78" y="8"/>
                    <a:pt x="78" y="8"/>
                  </a:cubicBezTo>
                  <a:cubicBezTo>
                    <a:pt x="78" y="8"/>
                    <a:pt x="80" y="8"/>
                    <a:pt x="80" y="7"/>
                  </a:cubicBezTo>
                  <a:cubicBezTo>
                    <a:pt x="80" y="6"/>
                    <a:pt x="82" y="4"/>
                    <a:pt x="82" y="4"/>
                  </a:cubicBezTo>
                  <a:cubicBezTo>
                    <a:pt x="85" y="4"/>
                    <a:pt x="85" y="4"/>
                    <a:pt x="85" y="4"/>
                  </a:cubicBezTo>
                  <a:cubicBezTo>
                    <a:pt x="87" y="10"/>
                    <a:pt x="87" y="10"/>
                    <a:pt x="87" y="10"/>
                  </a:cubicBezTo>
                  <a:cubicBezTo>
                    <a:pt x="90" y="12"/>
                    <a:pt x="90" y="12"/>
                    <a:pt x="90" y="12"/>
                  </a:cubicBezTo>
                  <a:cubicBezTo>
                    <a:pt x="91" y="13"/>
                    <a:pt x="91" y="13"/>
                    <a:pt x="91" y="13"/>
                  </a:cubicBezTo>
                  <a:cubicBezTo>
                    <a:pt x="93" y="14"/>
                    <a:pt x="93" y="14"/>
                    <a:pt x="93" y="14"/>
                  </a:cubicBezTo>
                  <a:cubicBezTo>
                    <a:pt x="96" y="14"/>
                    <a:pt x="96" y="14"/>
                    <a:pt x="96" y="14"/>
                  </a:cubicBezTo>
                  <a:cubicBezTo>
                    <a:pt x="96" y="15"/>
                    <a:pt x="96" y="15"/>
                    <a:pt x="96" y="15"/>
                  </a:cubicBezTo>
                  <a:cubicBezTo>
                    <a:pt x="98" y="17"/>
                    <a:pt x="98" y="17"/>
                    <a:pt x="98" y="17"/>
                  </a:cubicBezTo>
                  <a:cubicBezTo>
                    <a:pt x="99" y="20"/>
                    <a:pt x="99" y="20"/>
                    <a:pt x="99" y="20"/>
                  </a:cubicBezTo>
                  <a:cubicBezTo>
                    <a:pt x="97" y="22"/>
                    <a:pt x="97" y="22"/>
                    <a:pt x="97" y="22"/>
                  </a:cubicBezTo>
                  <a:cubicBezTo>
                    <a:pt x="97" y="23"/>
                    <a:pt x="97" y="23"/>
                    <a:pt x="97" y="23"/>
                  </a:cubicBezTo>
                  <a:cubicBezTo>
                    <a:pt x="98" y="24"/>
                    <a:pt x="98" y="24"/>
                    <a:pt x="98" y="24"/>
                  </a:cubicBezTo>
                  <a:cubicBezTo>
                    <a:pt x="98" y="24"/>
                    <a:pt x="99" y="24"/>
                    <a:pt x="99" y="24"/>
                  </a:cubicBezTo>
                  <a:cubicBezTo>
                    <a:pt x="99" y="24"/>
                    <a:pt x="101" y="23"/>
                    <a:pt x="102" y="23"/>
                  </a:cubicBezTo>
                  <a:cubicBezTo>
                    <a:pt x="102" y="23"/>
                    <a:pt x="102" y="22"/>
                    <a:pt x="102" y="22"/>
                  </a:cubicBezTo>
                  <a:cubicBezTo>
                    <a:pt x="102" y="22"/>
                    <a:pt x="104" y="21"/>
                    <a:pt x="104" y="21"/>
                  </a:cubicBezTo>
                  <a:cubicBezTo>
                    <a:pt x="104" y="21"/>
                    <a:pt x="105" y="21"/>
                    <a:pt x="105" y="21"/>
                  </a:cubicBezTo>
                  <a:cubicBezTo>
                    <a:pt x="105" y="22"/>
                    <a:pt x="106" y="23"/>
                    <a:pt x="106" y="23"/>
                  </a:cubicBezTo>
                  <a:cubicBezTo>
                    <a:pt x="106" y="23"/>
                    <a:pt x="107" y="22"/>
                    <a:pt x="107" y="23"/>
                  </a:cubicBezTo>
                  <a:cubicBezTo>
                    <a:pt x="107" y="23"/>
                    <a:pt x="108" y="23"/>
                    <a:pt x="108" y="23"/>
                  </a:cubicBezTo>
                  <a:cubicBezTo>
                    <a:pt x="108" y="23"/>
                    <a:pt x="108" y="23"/>
                    <a:pt x="108" y="22"/>
                  </a:cubicBezTo>
                  <a:cubicBezTo>
                    <a:pt x="108" y="20"/>
                    <a:pt x="108" y="20"/>
                    <a:pt x="108" y="20"/>
                  </a:cubicBezTo>
                  <a:cubicBezTo>
                    <a:pt x="108" y="19"/>
                    <a:pt x="108" y="18"/>
                    <a:pt x="108" y="18"/>
                  </a:cubicBezTo>
                  <a:cubicBezTo>
                    <a:pt x="109" y="17"/>
                    <a:pt x="109" y="17"/>
                    <a:pt x="109" y="16"/>
                  </a:cubicBezTo>
                  <a:cubicBezTo>
                    <a:pt x="109" y="16"/>
                    <a:pt x="108" y="15"/>
                    <a:pt x="109" y="15"/>
                  </a:cubicBezTo>
                  <a:cubicBezTo>
                    <a:pt x="110" y="15"/>
                    <a:pt x="111" y="15"/>
                    <a:pt x="111" y="15"/>
                  </a:cubicBezTo>
                  <a:cubicBezTo>
                    <a:pt x="111" y="15"/>
                    <a:pt x="111" y="14"/>
                    <a:pt x="111" y="14"/>
                  </a:cubicBezTo>
                  <a:cubicBezTo>
                    <a:pt x="111" y="14"/>
                    <a:pt x="112" y="13"/>
                    <a:pt x="113" y="13"/>
                  </a:cubicBezTo>
                  <a:cubicBezTo>
                    <a:pt x="113" y="13"/>
                    <a:pt x="113" y="14"/>
                    <a:pt x="114" y="13"/>
                  </a:cubicBezTo>
                  <a:cubicBezTo>
                    <a:pt x="115" y="12"/>
                    <a:pt x="114" y="12"/>
                    <a:pt x="114" y="12"/>
                  </a:cubicBezTo>
                  <a:cubicBezTo>
                    <a:pt x="114" y="11"/>
                    <a:pt x="114" y="11"/>
                    <a:pt x="114" y="11"/>
                  </a:cubicBezTo>
                  <a:cubicBezTo>
                    <a:pt x="115" y="10"/>
                    <a:pt x="114" y="11"/>
                    <a:pt x="116" y="11"/>
                  </a:cubicBezTo>
                  <a:cubicBezTo>
                    <a:pt x="117" y="10"/>
                    <a:pt x="118" y="10"/>
                    <a:pt x="118" y="10"/>
                  </a:cubicBezTo>
                  <a:cubicBezTo>
                    <a:pt x="118" y="10"/>
                    <a:pt x="118" y="9"/>
                    <a:pt x="118" y="9"/>
                  </a:cubicBezTo>
                  <a:cubicBezTo>
                    <a:pt x="120" y="8"/>
                    <a:pt x="120" y="8"/>
                    <a:pt x="120" y="8"/>
                  </a:cubicBezTo>
                  <a:cubicBezTo>
                    <a:pt x="120" y="8"/>
                    <a:pt x="120" y="9"/>
                    <a:pt x="120" y="9"/>
                  </a:cubicBezTo>
                  <a:cubicBezTo>
                    <a:pt x="120" y="9"/>
                    <a:pt x="121" y="9"/>
                    <a:pt x="122" y="9"/>
                  </a:cubicBezTo>
                  <a:cubicBezTo>
                    <a:pt x="122" y="9"/>
                    <a:pt x="123" y="10"/>
                    <a:pt x="123" y="9"/>
                  </a:cubicBezTo>
                  <a:cubicBezTo>
                    <a:pt x="123" y="9"/>
                    <a:pt x="124" y="9"/>
                    <a:pt x="124" y="8"/>
                  </a:cubicBezTo>
                  <a:cubicBezTo>
                    <a:pt x="124" y="8"/>
                    <a:pt x="124" y="8"/>
                    <a:pt x="124" y="8"/>
                  </a:cubicBezTo>
                  <a:cubicBezTo>
                    <a:pt x="124" y="8"/>
                    <a:pt x="124" y="7"/>
                    <a:pt x="125" y="7"/>
                  </a:cubicBezTo>
                  <a:cubicBezTo>
                    <a:pt x="126" y="8"/>
                    <a:pt x="125" y="8"/>
                    <a:pt x="126" y="8"/>
                  </a:cubicBezTo>
                  <a:cubicBezTo>
                    <a:pt x="126" y="7"/>
                    <a:pt x="128" y="6"/>
                    <a:pt x="128" y="6"/>
                  </a:cubicBezTo>
                  <a:cubicBezTo>
                    <a:pt x="128" y="6"/>
                    <a:pt x="128" y="6"/>
                    <a:pt x="129" y="8"/>
                  </a:cubicBezTo>
                  <a:cubicBezTo>
                    <a:pt x="129" y="9"/>
                    <a:pt x="130" y="9"/>
                    <a:pt x="131" y="9"/>
                  </a:cubicBezTo>
                  <a:cubicBezTo>
                    <a:pt x="131" y="9"/>
                    <a:pt x="131" y="9"/>
                    <a:pt x="131" y="9"/>
                  </a:cubicBezTo>
                  <a:cubicBezTo>
                    <a:pt x="131" y="10"/>
                    <a:pt x="132" y="11"/>
                    <a:pt x="132" y="11"/>
                  </a:cubicBezTo>
                  <a:cubicBezTo>
                    <a:pt x="133" y="11"/>
                    <a:pt x="133" y="11"/>
                    <a:pt x="133" y="11"/>
                  </a:cubicBezTo>
                  <a:cubicBezTo>
                    <a:pt x="134" y="10"/>
                    <a:pt x="134" y="10"/>
                    <a:pt x="134" y="10"/>
                  </a:cubicBezTo>
                  <a:cubicBezTo>
                    <a:pt x="134" y="10"/>
                    <a:pt x="134" y="11"/>
                    <a:pt x="135" y="11"/>
                  </a:cubicBezTo>
                  <a:cubicBezTo>
                    <a:pt x="136" y="11"/>
                    <a:pt x="137" y="12"/>
                    <a:pt x="137" y="12"/>
                  </a:cubicBezTo>
                  <a:cubicBezTo>
                    <a:pt x="137" y="11"/>
                    <a:pt x="138" y="10"/>
                    <a:pt x="138" y="10"/>
                  </a:cubicBezTo>
                  <a:cubicBezTo>
                    <a:pt x="138" y="9"/>
                    <a:pt x="138" y="9"/>
                    <a:pt x="139" y="8"/>
                  </a:cubicBezTo>
                  <a:cubicBezTo>
                    <a:pt x="139" y="8"/>
                    <a:pt x="142" y="7"/>
                    <a:pt x="142" y="7"/>
                  </a:cubicBezTo>
                  <a:cubicBezTo>
                    <a:pt x="142" y="7"/>
                    <a:pt x="141" y="5"/>
                    <a:pt x="140" y="5"/>
                  </a:cubicBezTo>
                  <a:cubicBezTo>
                    <a:pt x="140" y="5"/>
                    <a:pt x="139" y="4"/>
                    <a:pt x="141" y="3"/>
                  </a:cubicBezTo>
                  <a:cubicBezTo>
                    <a:pt x="142" y="3"/>
                    <a:pt x="143" y="3"/>
                    <a:pt x="143" y="3"/>
                  </a:cubicBezTo>
                  <a:cubicBezTo>
                    <a:pt x="145" y="4"/>
                    <a:pt x="145" y="4"/>
                    <a:pt x="145" y="4"/>
                  </a:cubicBezTo>
                  <a:cubicBezTo>
                    <a:pt x="145" y="3"/>
                    <a:pt x="145" y="3"/>
                    <a:pt x="145" y="3"/>
                  </a:cubicBezTo>
                  <a:cubicBezTo>
                    <a:pt x="146" y="2"/>
                    <a:pt x="146" y="2"/>
                    <a:pt x="146" y="2"/>
                  </a:cubicBezTo>
                  <a:cubicBezTo>
                    <a:pt x="146" y="2"/>
                    <a:pt x="147" y="1"/>
                    <a:pt x="147" y="1"/>
                  </a:cubicBezTo>
                  <a:cubicBezTo>
                    <a:pt x="147" y="1"/>
                    <a:pt x="148" y="1"/>
                    <a:pt x="148" y="1"/>
                  </a:cubicBezTo>
                  <a:cubicBezTo>
                    <a:pt x="149" y="1"/>
                    <a:pt x="150" y="1"/>
                    <a:pt x="150" y="1"/>
                  </a:cubicBezTo>
                  <a:cubicBezTo>
                    <a:pt x="150" y="1"/>
                    <a:pt x="151" y="2"/>
                    <a:pt x="151" y="2"/>
                  </a:cubicBezTo>
                  <a:cubicBezTo>
                    <a:pt x="152" y="2"/>
                    <a:pt x="153" y="2"/>
                    <a:pt x="153" y="2"/>
                  </a:cubicBezTo>
                  <a:cubicBezTo>
                    <a:pt x="153" y="2"/>
                    <a:pt x="154" y="3"/>
                    <a:pt x="154" y="2"/>
                  </a:cubicBezTo>
                  <a:cubicBezTo>
                    <a:pt x="155" y="2"/>
                    <a:pt x="155" y="1"/>
                    <a:pt x="155" y="1"/>
                  </a:cubicBezTo>
                  <a:cubicBezTo>
                    <a:pt x="155" y="1"/>
                    <a:pt x="159" y="0"/>
                    <a:pt x="159" y="0"/>
                  </a:cubicBezTo>
                  <a:cubicBezTo>
                    <a:pt x="159" y="0"/>
                    <a:pt x="160" y="0"/>
                    <a:pt x="160" y="0"/>
                  </a:cubicBezTo>
                  <a:cubicBezTo>
                    <a:pt x="161" y="1"/>
                    <a:pt x="162" y="1"/>
                    <a:pt x="162" y="1"/>
                  </a:cubicBezTo>
                  <a:cubicBezTo>
                    <a:pt x="163" y="1"/>
                    <a:pt x="164" y="2"/>
                    <a:pt x="164" y="2"/>
                  </a:cubicBezTo>
                  <a:cubicBezTo>
                    <a:pt x="165" y="3"/>
                    <a:pt x="166" y="3"/>
                    <a:pt x="166" y="3"/>
                  </a:cubicBezTo>
                  <a:cubicBezTo>
                    <a:pt x="166" y="3"/>
                    <a:pt x="166" y="1"/>
                    <a:pt x="166" y="1"/>
                  </a:cubicBezTo>
                  <a:cubicBezTo>
                    <a:pt x="167" y="1"/>
                    <a:pt x="168" y="1"/>
                    <a:pt x="168" y="1"/>
                  </a:cubicBezTo>
                  <a:cubicBezTo>
                    <a:pt x="169" y="2"/>
                    <a:pt x="169" y="2"/>
                    <a:pt x="169" y="2"/>
                  </a:cubicBezTo>
                  <a:cubicBezTo>
                    <a:pt x="169" y="2"/>
                    <a:pt x="170" y="3"/>
                    <a:pt x="171" y="3"/>
                  </a:cubicBezTo>
                  <a:cubicBezTo>
                    <a:pt x="171" y="3"/>
                    <a:pt x="172" y="2"/>
                    <a:pt x="172" y="2"/>
                  </a:cubicBezTo>
                  <a:cubicBezTo>
                    <a:pt x="172" y="3"/>
                    <a:pt x="173" y="3"/>
                    <a:pt x="173" y="4"/>
                  </a:cubicBezTo>
                  <a:cubicBezTo>
                    <a:pt x="173" y="4"/>
                    <a:pt x="174" y="5"/>
                    <a:pt x="174" y="5"/>
                  </a:cubicBezTo>
                  <a:cubicBezTo>
                    <a:pt x="174" y="6"/>
                    <a:pt x="175" y="6"/>
                    <a:pt x="175" y="6"/>
                  </a:cubicBezTo>
                  <a:cubicBezTo>
                    <a:pt x="175" y="7"/>
                    <a:pt x="175" y="8"/>
                    <a:pt x="175" y="8"/>
                  </a:cubicBezTo>
                  <a:cubicBezTo>
                    <a:pt x="175" y="8"/>
                    <a:pt x="175" y="8"/>
                    <a:pt x="175" y="9"/>
                  </a:cubicBezTo>
                  <a:cubicBezTo>
                    <a:pt x="176" y="9"/>
                    <a:pt x="179" y="9"/>
                    <a:pt x="179" y="9"/>
                  </a:cubicBezTo>
                  <a:cubicBezTo>
                    <a:pt x="179" y="9"/>
                    <a:pt x="180" y="9"/>
                    <a:pt x="180" y="10"/>
                  </a:cubicBezTo>
                  <a:cubicBezTo>
                    <a:pt x="180" y="10"/>
                    <a:pt x="182" y="10"/>
                    <a:pt x="182" y="10"/>
                  </a:cubicBezTo>
                  <a:cubicBezTo>
                    <a:pt x="182" y="10"/>
                    <a:pt x="183" y="9"/>
                    <a:pt x="183" y="10"/>
                  </a:cubicBezTo>
                  <a:cubicBezTo>
                    <a:pt x="183" y="10"/>
                    <a:pt x="183" y="11"/>
                    <a:pt x="183" y="11"/>
                  </a:cubicBezTo>
                  <a:cubicBezTo>
                    <a:pt x="185" y="11"/>
                    <a:pt x="185" y="11"/>
                    <a:pt x="185" y="11"/>
                  </a:cubicBezTo>
                  <a:cubicBezTo>
                    <a:pt x="186" y="11"/>
                    <a:pt x="186" y="11"/>
                    <a:pt x="186" y="11"/>
                  </a:cubicBezTo>
                  <a:cubicBezTo>
                    <a:pt x="186" y="11"/>
                    <a:pt x="187" y="10"/>
                    <a:pt x="187" y="11"/>
                  </a:cubicBezTo>
                  <a:cubicBezTo>
                    <a:pt x="187" y="11"/>
                    <a:pt x="188" y="11"/>
                    <a:pt x="188" y="11"/>
                  </a:cubicBezTo>
                  <a:cubicBezTo>
                    <a:pt x="188" y="11"/>
                    <a:pt x="190" y="12"/>
                    <a:pt x="190" y="12"/>
                  </a:cubicBezTo>
                  <a:cubicBezTo>
                    <a:pt x="190" y="12"/>
                    <a:pt x="191" y="12"/>
                    <a:pt x="192" y="12"/>
                  </a:cubicBezTo>
                  <a:cubicBezTo>
                    <a:pt x="192" y="12"/>
                    <a:pt x="195" y="12"/>
                    <a:pt x="195" y="12"/>
                  </a:cubicBezTo>
                  <a:cubicBezTo>
                    <a:pt x="195" y="12"/>
                    <a:pt x="195" y="13"/>
                    <a:pt x="195" y="14"/>
                  </a:cubicBezTo>
                  <a:cubicBezTo>
                    <a:pt x="195" y="14"/>
                    <a:pt x="195" y="16"/>
                    <a:pt x="195" y="16"/>
                  </a:cubicBezTo>
                  <a:cubicBezTo>
                    <a:pt x="195" y="16"/>
                    <a:pt x="194" y="17"/>
                    <a:pt x="194" y="18"/>
                  </a:cubicBezTo>
                  <a:cubicBezTo>
                    <a:pt x="193" y="18"/>
                    <a:pt x="193" y="20"/>
                    <a:pt x="193" y="20"/>
                  </a:cubicBezTo>
                  <a:cubicBezTo>
                    <a:pt x="193" y="20"/>
                    <a:pt x="193" y="21"/>
                    <a:pt x="193" y="21"/>
                  </a:cubicBezTo>
                  <a:cubicBezTo>
                    <a:pt x="193" y="21"/>
                    <a:pt x="193" y="23"/>
                    <a:pt x="193" y="23"/>
                  </a:cubicBezTo>
                  <a:cubicBezTo>
                    <a:pt x="192" y="25"/>
                    <a:pt x="192" y="25"/>
                    <a:pt x="192" y="25"/>
                  </a:cubicBezTo>
                  <a:cubicBezTo>
                    <a:pt x="192" y="25"/>
                    <a:pt x="191" y="26"/>
                    <a:pt x="192" y="27"/>
                  </a:cubicBezTo>
                  <a:cubicBezTo>
                    <a:pt x="192" y="27"/>
                    <a:pt x="192" y="28"/>
                    <a:pt x="192" y="28"/>
                  </a:cubicBezTo>
                  <a:cubicBezTo>
                    <a:pt x="193" y="29"/>
                    <a:pt x="193" y="29"/>
                    <a:pt x="193" y="29"/>
                  </a:cubicBezTo>
                  <a:cubicBezTo>
                    <a:pt x="191" y="31"/>
                    <a:pt x="191" y="31"/>
                    <a:pt x="191" y="31"/>
                  </a:cubicBezTo>
                  <a:cubicBezTo>
                    <a:pt x="191" y="33"/>
                    <a:pt x="191" y="33"/>
                    <a:pt x="191" y="33"/>
                  </a:cubicBezTo>
                  <a:cubicBezTo>
                    <a:pt x="191" y="33"/>
                    <a:pt x="192" y="34"/>
                    <a:pt x="191" y="35"/>
                  </a:cubicBezTo>
                  <a:cubicBezTo>
                    <a:pt x="191" y="35"/>
                    <a:pt x="190" y="36"/>
                    <a:pt x="190" y="36"/>
                  </a:cubicBezTo>
                  <a:cubicBezTo>
                    <a:pt x="190" y="36"/>
                    <a:pt x="188" y="38"/>
                    <a:pt x="188" y="38"/>
                  </a:cubicBezTo>
                  <a:cubicBezTo>
                    <a:pt x="188" y="38"/>
                    <a:pt x="188" y="39"/>
                    <a:pt x="188" y="39"/>
                  </a:cubicBezTo>
                  <a:cubicBezTo>
                    <a:pt x="188" y="39"/>
                    <a:pt x="187" y="41"/>
                    <a:pt x="187" y="41"/>
                  </a:cubicBezTo>
                  <a:cubicBezTo>
                    <a:pt x="187" y="41"/>
                    <a:pt x="187" y="44"/>
                    <a:pt x="187" y="44"/>
                  </a:cubicBezTo>
                  <a:cubicBezTo>
                    <a:pt x="187" y="44"/>
                    <a:pt x="188" y="45"/>
                    <a:pt x="188" y="45"/>
                  </a:cubicBezTo>
                  <a:cubicBezTo>
                    <a:pt x="188" y="45"/>
                    <a:pt x="188" y="46"/>
                    <a:pt x="188" y="47"/>
                  </a:cubicBezTo>
                  <a:cubicBezTo>
                    <a:pt x="187" y="47"/>
                    <a:pt x="188" y="48"/>
                    <a:pt x="188" y="49"/>
                  </a:cubicBezTo>
                  <a:cubicBezTo>
                    <a:pt x="188" y="49"/>
                    <a:pt x="188" y="50"/>
                    <a:pt x="188" y="50"/>
                  </a:cubicBezTo>
                  <a:cubicBezTo>
                    <a:pt x="187" y="52"/>
                    <a:pt x="187" y="52"/>
                    <a:pt x="187" y="52"/>
                  </a:cubicBezTo>
                  <a:cubicBezTo>
                    <a:pt x="186" y="52"/>
                    <a:pt x="186" y="52"/>
                    <a:pt x="186" y="52"/>
                  </a:cubicBezTo>
                  <a:cubicBezTo>
                    <a:pt x="187" y="55"/>
                    <a:pt x="187" y="55"/>
                    <a:pt x="187" y="55"/>
                  </a:cubicBezTo>
                  <a:cubicBezTo>
                    <a:pt x="185" y="57"/>
                    <a:pt x="185" y="57"/>
                    <a:pt x="185" y="57"/>
                  </a:cubicBezTo>
                  <a:cubicBezTo>
                    <a:pt x="177" y="57"/>
                    <a:pt x="177" y="57"/>
                    <a:pt x="177" y="57"/>
                  </a:cubicBezTo>
                  <a:cubicBezTo>
                    <a:pt x="169" y="49"/>
                    <a:pt x="169" y="49"/>
                    <a:pt x="169" y="49"/>
                  </a:cubicBezTo>
                  <a:cubicBezTo>
                    <a:pt x="163" y="48"/>
                    <a:pt x="163" y="48"/>
                    <a:pt x="163" y="48"/>
                  </a:cubicBezTo>
                  <a:cubicBezTo>
                    <a:pt x="158" y="52"/>
                    <a:pt x="158" y="52"/>
                    <a:pt x="158" y="52"/>
                  </a:cubicBezTo>
                  <a:cubicBezTo>
                    <a:pt x="151" y="53"/>
                    <a:pt x="151" y="53"/>
                    <a:pt x="151" y="53"/>
                  </a:cubicBezTo>
                  <a:cubicBezTo>
                    <a:pt x="146" y="50"/>
                    <a:pt x="146" y="50"/>
                    <a:pt x="146" y="50"/>
                  </a:cubicBezTo>
                  <a:cubicBezTo>
                    <a:pt x="132" y="54"/>
                    <a:pt x="132" y="54"/>
                    <a:pt x="132" y="54"/>
                  </a:cubicBezTo>
                  <a:cubicBezTo>
                    <a:pt x="131" y="57"/>
                    <a:pt x="131" y="57"/>
                    <a:pt x="131" y="57"/>
                  </a:cubicBezTo>
                  <a:cubicBezTo>
                    <a:pt x="129" y="64"/>
                    <a:pt x="129" y="64"/>
                    <a:pt x="129" y="64"/>
                  </a:cubicBezTo>
                  <a:cubicBezTo>
                    <a:pt x="126" y="70"/>
                    <a:pt x="126" y="70"/>
                    <a:pt x="126" y="70"/>
                  </a:cubicBezTo>
                  <a:cubicBezTo>
                    <a:pt x="122" y="72"/>
                    <a:pt x="122" y="72"/>
                    <a:pt x="122" y="72"/>
                  </a:cubicBezTo>
                  <a:cubicBezTo>
                    <a:pt x="119" y="74"/>
                    <a:pt x="119" y="74"/>
                    <a:pt x="119" y="74"/>
                  </a:cubicBezTo>
                  <a:cubicBezTo>
                    <a:pt x="116" y="78"/>
                    <a:pt x="116" y="78"/>
                    <a:pt x="116" y="78"/>
                  </a:cubicBezTo>
                  <a:cubicBezTo>
                    <a:pt x="110" y="78"/>
                    <a:pt x="110" y="78"/>
                    <a:pt x="110" y="78"/>
                  </a:cubicBezTo>
                  <a:cubicBezTo>
                    <a:pt x="106" y="77"/>
                    <a:pt x="106" y="77"/>
                    <a:pt x="106" y="77"/>
                  </a:cubicBezTo>
                  <a:cubicBezTo>
                    <a:pt x="100" y="78"/>
                    <a:pt x="100" y="78"/>
                    <a:pt x="100" y="78"/>
                  </a:cubicBezTo>
                  <a:cubicBezTo>
                    <a:pt x="98" y="84"/>
                    <a:pt x="98" y="84"/>
                    <a:pt x="98" y="84"/>
                  </a:cubicBezTo>
                  <a:cubicBezTo>
                    <a:pt x="94" y="85"/>
                    <a:pt x="94" y="85"/>
                    <a:pt x="94" y="85"/>
                  </a:cubicBezTo>
                  <a:cubicBezTo>
                    <a:pt x="87" y="86"/>
                    <a:pt x="87" y="86"/>
                    <a:pt x="87" y="86"/>
                  </a:cubicBezTo>
                  <a:cubicBezTo>
                    <a:pt x="78" y="89"/>
                    <a:pt x="78" y="89"/>
                    <a:pt x="78" y="89"/>
                  </a:cubicBezTo>
                  <a:cubicBezTo>
                    <a:pt x="73" y="94"/>
                    <a:pt x="73" y="94"/>
                    <a:pt x="73" y="94"/>
                  </a:cubicBezTo>
                  <a:cubicBezTo>
                    <a:pt x="73" y="96"/>
                    <a:pt x="73" y="96"/>
                    <a:pt x="73" y="96"/>
                  </a:cubicBezTo>
                  <a:cubicBezTo>
                    <a:pt x="73" y="96"/>
                    <a:pt x="77" y="99"/>
                    <a:pt x="79" y="100"/>
                  </a:cubicBezTo>
                  <a:cubicBezTo>
                    <a:pt x="81" y="102"/>
                    <a:pt x="75" y="103"/>
                    <a:pt x="74" y="104"/>
                  </a:cubicBezTo>
                  <a:cubicBezTo>
                    <a:pt x="73" y="105"/>
                    <a:pt x="64" y="106"/>
                    <a:pt x="64" y="106"/>
                  </a:cubicBezTo>
                  <a:cubicBezTo>
                    <a:pt x="47" y="107"/>
                    <a:pt x="47" y="107"/>
                    <a:pt x="47" y="107"/>
                  </a:cubicBezTo>
                  <a:cubicBezTo>
                    <a:pt x="38" y="109"/>
                    <a:pt x="38" y="109"/>
                    <a:pt x="38" y="109"/>
                  </a:cubicBezTo>
                  <a:cubicBezTo>
                    <a:pt x="34" y="107"/>
                    <a:pt x="34" y="107"/>
                    <a:pt x="34" y="107"/>
                  </a:cubicBezTo>
                  <a:cubicBezTo>
                    <a:pt x="27" y="103"/>
                    <a:pt x="27" y="103"/>
                    <a:pt x="27" y="103"/>
                  </a:cubicBezTo>
                  <a:cubicBezTo>
                    <a:pt x="22" y="98"/>
                    <a:pt x="22" y="98"/>
                    <a:pt x="22" y="98"/>
                  </a:cubicBezTo>
                  <a:cubicBezTo>
                    <a:pt x="22" y="98"/>
                    <a:pt x="22" y="98"/>
                    <a:pt x="22" y="98"/>
                  </a:cubicBezTo>
                  <a:cubicBezTo>
                    <a:pt x="14" y="97"/>
                    <a:pt x="14" y="97"/>
                    <a:pt x="14" y="97"/>
                  </a:cubicBezTo>
                  <a:cubicBezTo>
                    <a:pt x="14" y="98"/>
                    <a:pt x="14" y="98"/>
                    <a:pt x="14" y="98"/>
                  </a:cubicBezTo>
                  <a:cubicBezTo>
                    <a:pt x="14" y="102"/>
                    <a:pt x="14" y="102"/>
                    <a:pt x="14" y="102"/>
                  </a:cubicBezTo>
                  <a:cubicBezTo>
                    <a:pt x="11" y="106"/>
                    <a:pt x="11" y="106"/>
                    <a:pt x="11" y="106"/>
                  </a:cubicBezTo>
                  <a:cubicBezTo>
                    <a:pt x="9" y="103"/>
                    <a:pt x="8" y="98"/>
                    <a:pt x="6" y="93"/>
                  </a:cubicBezTo>
                  <a:cubicBezTo>
                    <a:pt x="6" y="93"/>
                    <a:pt x="6" y="92"/>
                    <a:pt x="5" y="91"/>
                  </a:cubicBezTo>
                  <a:cubicBezTo>
                    <a:pt x="5" y="90"/>
                    <a:pt x="4" y="88"/>
                    <a:pt x="4" y="88"/>
                  </a:cubicBezTo>
                  <a:cubicBezTo>
                    <a:pt x="4" y="88"/>
                    <a:pt x="4" y="88"/>
                    <a:pt x="4" y="88"/>
                  </a:cubicBezTo>
                  <a:cubicBezTo>
                    <a:pt x="3" y="87"/>
                    <a:pt x="2" y="86"/>
                    <a:pt x="2" y="86"/>
                  </a:cubicBezTo>
                  <a:cubicBezTo>
                    <a:pt x="2" y="86"/>
                    <a:pt x="2" y="85"/>
                    <a:pt x="2" y="85"/>
                  </a:cubicBezTo>
                  <a:cubicBezTo>
                    <a:pt x="1" y="85"/>
                    <a:pt x="0" y="84"/>
                    <a:pt x="0" y="84"/>
                  </a:cubicBezTo>
                  <a:cubicBezTo>
                    <a:pt x="0" y="84"/>
                    <a:pt x="0" y="81"/>
                    <a:pt x="0" y="81"/>
                  </a:cubicBezTo>
                  <a:cubicBezTo>
                    <a:pt x="0" y="79"/>
                    <a:pt x="0" y="79"/>
                    <a:pt x="0" y="79"/>
                  </a:cubicBezTo>
                  <a:cubicBezTo>
                    <a:pt x="2" y="77"/>
                    <a:pt x="2" y="77"/>
                    <a:pt x="2" y="77"/>
                  </a:cubicBezTo>
                  <a:cubicBezTo>
                    <a:pt x="2" y="77"/>
                    <a:pt x="2" y="75"/>
                    <a:pt x="2" y="75"/>
                  </a:cubicBezTo>
                  <a:cubicBezTo>
                    <a:pt x="2" y="75"/>
                    <a:pt x="3" y="73"/>
                    <a:pt x="3" y="73"/>
                  </a:cubicBezTo>
                  <a:cubicBezTo>
                    <a:pt x="2" y="72"/>
                    <a:pt x="2" y="72"/>
                    <a:pt x="2" y="72"/>
                  </a:cubicBezTo>
                  <a:cubicBezTo>
                    <a:pt x="2" y="69"/>
                    <a:pt x="2" y="69"/>
                    <a:pt x="2" y="69"/>
                  </a:cubicBezTo>
                  <a:cubicBezTo>
                    <a:pt x="3" y="68"/>
                    <a:pt x="3" y="68"/>
                    <a:pt x="3" y="68"/>
                  </a:cubicBezTo>
                  <a:cubicBezTo>
                    <a:pt x="3" y="66"/>
                    <a:pt x="3" y="66"/>
                    <a:pt x="3" y="66"/>
                  </a:cubicBezTo>
                  <a:cubicBezTo>
                    <a:pt x="3" y="66"/>
                    <a:pt x="3" y="65"/>
                    <a:pt x="3" y="65"/>
                  </a:cubicBezTo>
                  <a:cubicBezTo>
                    <a:pt x="4" y="65"/>
                    <a:pt x="4" y="62"/>
                    <a:pt x="4" y="62"/>
                  </a:cubicBezTo>
                  <a:cubicBezTo>
                    <a:pt x="4" y="62"/>
                    <a:pt x="5" y="60"/>
                    <a:pt x="5" y="60"/>
                  </a:cubicBezTo>
                  <a:cubicBezTo>
                    <a:pt x="6" y="60"/>
                    <a:pt x="6" y="59"/>
                    <a:pt x="6" y="59"/>
                  </a:cubicBezTo>
                  <a:cubicBezTo>
                    <a:pt x="6" y="58"/>
                    <a:pt x="6" y="57"/>
                    <a:pt x="6" y="57"/>
                  </a:cubicBezTo>
                  <a:cubicBezTo>
                    <a:pt x="8" y="56"/>
                    <a:pt x="8" y="56"/>
                    <a:pt x="8" y="56"/>
                  </a:cubicBezTo>
                  <a:cubicBezTo>
                    <a:pt x="8" y="56"/>
                    <a:pt x="9" y="55"/>
                    <a:pt x="9" y="55"/>
                  </a:cubicBezTo>
                  <a:cubicBezTo>
                    <a:pt x="9" y="55"/>
                    <a:pt x="10" y="55"/>
                    <a:pt x="11" y="55"/>
                  </a:cubicBezTo>
                  <a:cubicBezTo>
                    <a:pt x="11" y="55"/>
                    <a:pt x="12" y="55"/>
                    <a:pt x="13" y="55"/>
                  </a:cubicBezTo>
                  <a:cubicBezTo>
                    <a:pt x="13" y="55"/>
                    <a:pt x="13" y="56"/>
                    <a:pt x="14" y="56"/>
                  </a:cubicBezTo>
                  <a:cubicBezTo>
                    <a:pt x="15" y="56"/>
                    <a:pt x="16" y="57"/>
                    <a:pt x="16" y="57"/>
                  </a:cubicBezTo>
                  <a:cubicBezTo>
                    <a:pt x="17" y="56"/>
                    <a:pt x="17" y="56"/>
                    <a:pt x="17" y="56"/>
                  </a:cubicBezTo>
                  <a:cubicBezTo>
                    <a:pt x="18" y="56"/>
                    <a:pt x="18" y="55"/>
                    <a:pt x="18" y="55"/>
                  </a:cubicBezTo>
                  <a:cubicBezTo>
                    <a:pt x="19" y="55"/>
                    <a:pt x="21" y="56"/>
                    <a:pt x="21" y="56"/>
                  </a:cubicBezTo>
                  <a:cubicBezTo>
                    <a:pt x="21" y="56"/>
                    <a:pt x="22" y="57"/>
                    <a:pt x="22" y="56"/>
                  </a:cubicBezTo>
                  <a:cubicBezTo>
                    <a:pt x="23" y="56"/>
                    <a:pt x="24" y="55"/>
                    <a:pt x="24" y="55"/>
                  </a:cubicBezTo>
                  <a:cubicBezTo>
                    <a:pt x="26" y="54"/>
                    <a:pt x="26" y="54"/>
                    <a:pt x="26" y="54"/>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25" name="Freeform 88"/>
            <p:cNvSpPr>
              <a:spLocks/>
            </p:cNvSpPr>
            <p:nvPr/>
          </p:nvSpPr>
          <p:spPr bwMode="auto">
            <a:xfrm>
              <a:off x="5320613" y="3211661"/>
              <a:ext cx="266062" cy="194972"/>
            </a:xfrm>
            <a:custGeom>
              <a:avLst/>
              <a:gdLst>
                <a:gd name="T0" fmla="*/ 5 w 117"/>
                <a:gd name="T1" fmla="*/ 46 h 88"/>
                <a:gd name="T2" fmla="*/ 1 w 117"/>
                <a:gd name="T3" fmla="*/ 42 h 88"/>
                <a:gd name="T4" fmla="*/ 6 w 117"/>
                <a:gd name="T5" fmla="*/ 36 h 88"/>
                <a:gd name="T6" fmla="*/ 10 w 117"/>
                <a:gd name="T7" fmla="*/ 33 h 88"/>
                <a:gd name="T8" fmla="*/ 13 w 117"/>
                <a:gd name="T9" fmla="*/ 27 h 88"/>
                <a:gd name="T10" fmla="*/ 41 w 117"/>
                <a:gd name="T11" fmla="*/ 31 h 88"/>
                <a:gd name="T12" fmla="*/ 48 w 117"/>
                <a:gd name="T13" fmla="*/ 26 h 88"/>
                <a:gd name="T14" fmla="*/ 55 w 117"/>
                <a:gd name="T15" fmla="*/ 19 h 88"/>
                <a:gd name="T16" fmla="*/ 71 w 117"/>
                <a:gd name="T17" fmla="*/ 15 h 88"/>
                <a:gd name="T18" fmla="*/ 85 w 117"/>
                <a:gd name="T19" fmla="*/ 12 h 88"/>
                <a:gd name="T20" fmla="*/ 95 w 117"/>
                <a:gd name="T21" fmla="*/ 8 h 88"/>
                <a:gd name="T22" fmla="*/ 101 w 117"/>
                <a:gd name="T23" fmla="*/ 2 h 88"/>
                <a:gd name="T24" fmla="*/ 107 w 117"/>
                <a:gd name="T25" fmla="*/ 2 h 88"/>
                <a:gd name="T26" fmla="*/ 108 w 117"/>
                <a:gd name="T27" fmla="*/ 5 h 88"/>
                <a:gd name="T28" fmla="*/ 109 w 117"/>
                <a:gd name="T29" fmla="*/ 7 h 88"/>
                <a:gd name="T30" fmla="*/ 111 w 117"/>
                <a:gd name="T31" fmla="*/ 10 h 88"/>
                <a:gd name="T32" fmla="*/ 115 w 117"/>
                <a:gd name="T33" fmla="*/ 19 h 88"/>
                <a:gd name="T34" fmla="*/ 109 w 117"/>
                <a:gd name="T35" fmla="*/ 22 h 88"/>
                <a:gd name="T36" fmla="*/ 107 w 117"/>
                <a:gd name="T37" fmla="*/ 27 h 88"/>
                <a:gd name="T38" fmla="*/ 102 w 117"/>
                <a:gd name="T39" fmla="*/ 28 h 88"/>
                <a:gd name="T40" fmla="*/ 101 w 117"/>
                <a:gd name="T41" fmla="*/ 32 h 88"/>
                <a:gd name="T42" fmla="*/ 96 w 117"/>
                <a:gd name="T43" fmla="*/ 35 h 88"/>
                <a:gd name="T44" fmla="*/ 91 w 117"/>
                <a:gd name="T45" fmla="*/ 38 h 88"/>
                <a:gd name="T46" fmla="*/ 86 w 117"/>
                <a:gd name="T47" fmla="*/ 41 h 88"/>
                <a:gd name="T48" fmla="*/ 87 w 117"/>
                <a:gd name="T49" fmla="*/ 46 h 88"/>
                <a:gd name="T50" fmla="*/ 90 w 117"/>
                <a:gd name="T51" fmla="*/ 49 h 88"/>
                <a:gd name="T52" fmla="*/ 89 w 117"/>
                <a:gd name="T53" fmla="*/ 56 h 88"/>
                <a:gd name="T54" fmla="*/ 88 w 117"/>
                <a:gd name="T55" fmla="*/ 60 h 88"/>
                <a:gd name="T56" fmla="*/ 83 w 117"/>
                <a:gd name="T57" fmla="*/ 62 h 88"/>
                <a:gd name="T58" fmla="*/ 78 w 117"/>
                <a:gd name="T59" fmla="*/ 64 h 88"/>
                <a:gd name="T60" fmla="*/ 76 w 117"/>
                <a:gd name="T61" fmla="*/ 68 h 88"/>
                <a:gd name="T62" fmla="*/ 79 w 117"/>
                <a:gd name="T63" fmla="*/ 69 h 88"/>
                <a:gd name="T64" fmla="*/ 77 w 117"/>
                <a:gd name="T65" fmla="*/ 72 h 88"/>
                <a:gd name="T66" fmla="*/ 76 w 117"/>
                <a:gd name="T67" fmla="*/ 76 h 88"/>
                <a:gd name="T68" fmla="*/ 79 w 117"/>
                <a:gd name="T69" fmla="*/ 80 h 88"/>
                <a:gd name="T70" fmla="*/ 74 w 117"/>
                <a:gd name="T71" fmla="*/ 83 h 88"/>
                <a:gd name="T72" fmla="*/ 69 w 117"/>
                <a:gd name="T73" fmla="*/ 81 h 88"/>
                <a:gd name="T74" fmla="*/ 64 w 117"/>
                <a:gd name="T75" fmla="*/ 80 h 88"/>
                <a:gd name="T76" fmla="*/ 61 w 117"/>
                <a:gd name="T77" fmla="*/ 82 h 88"/>
                <a:gd name="T78" fmla="*/ 55 w 117"/>
                <a:gd name="T79" fmla="*/ 80 h 88"/>
                <a:gd name="T80" fmla="*/ 53 w 117"/>
                <a:gd name="T81" fmla="*/ 77 h 88"/>
                <a:gd name="T82" fmla="*/ 49 w 117"/>
                <a:gd name="T83" fmla="*/ 72 h 88"/>
                <a:gd name="T84" fmla="*/ 46 w 117"/>
                <a:gd name="T85" fmla="*/ 76 h 88"/>
                <a:gd name="T86" fmla="*/ 45 w 117"/>
                <a:gd name="T87" fmla="*/ 80 h 88"/>
                <a:gd name="T88" fmla="*/ 39 w 117"/>
                <a:gd name="T89" fmla="*/ 83 h 88"/>
                <a:gd name="T90" fmla="*/ 33 w 117"/>
                <a:gd name="T91" fmla="*/ 84 h 88"/>
                <a:gd name="T92" fmla="*/ 28 w 117"/>
                <a:gd name="T93" fmla="*/ 83 h 88"/>
                <a:gd name="T94" fmla="*/ 27 w 117"/>
                <a:gd name="T95" fmla="*/ 84 h 88"/>
                <a:gd name="T96" fmla="*/ 24 w 117"/>
                <a:gd name="T97" fmla="*/ 87 h 88"/>
                <a:gd name="T98" fmla="*/ 21 w 117"/>
                <a:gd name="T99" fmla="*/ 88 h 88"/>
                <a:gd name="T100" fmla="*/ 15 w 117"/>
                <a:gd name="T101" fmla="*/ 87 h 88"/>
                <a:gd name="T102" fmla="*/ 11 w 117"/>
                <a:gd name="T103" fmla="*/ 84 h 88"/>
                <a:gd name="T104" fmla="*/ 15 w 117"/>
                <a:gd name="T105" fmla="*/ 82 h 88"/>
                <a:gd name="T106" fmla="*/ 17 w 117"/>
                <a:gd name="T107" fmla="*/ 81 h 88"/>
                <a:gd name="T108" fmla="*/ 19 w 117"/>
                <a:gd name="T109" fmla="*/ 79 h 88"/>
                <a:gd name="T110" fmla="*/ 17 w 117"/>
                <a:gd name="T111" fmla="*/ 77 h 88"/>
                <a:gd name="T112" fmla="*/ 9 w 117"/>
                <a:gd name="T113" fmla="*/ 67 h 88"/>
                <a:gd name="T114" fmla="*/ 11 w 117"/>
                <a:gd name="T115" fmla="*/ 61 h 88"/>
                <a:gd name="T116" fmla="*/ 9 w 117"/>
                <a:gd name="T117" fmla="*/ 58 h 88"/>
                <a:gd name="T118" fmla="*/ 6 w 117"/>
                <a:gd name="T119" fmla="*/ 58 h 88"/>
                <a:gd name="T120" fmla="*/ 5 w 117"/>
                <a:gd name="T121" fmla="*/ 55 h 88"/>
                <a:gd name="T122" fmla="*/ 11 w 117"/>
                <a:gd name="T123" fmla="*/ 4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7" h="88">
                  <a:moveTo>
                    <a:pt x="9" y="48"/>
                  </a:moveTo>
                  <a:cubicBezTo>
                    <a:pt x="7" y="47"/>
                    <a:pt x="7" y="47"/>
                    <a:pt x="7" y="47"/>
                  </a:cubicBezTo>
                  <a:cubicBezTo>
                    <a:pt x="5" y="46"/>
                    <a:pt x="5" y="46"/>
                    <a:pt x="5" y="46"/>
                  </a:cubicBezTo>
                  <a:cubicBezTo>
                    <a:pt x="2" y="46"/>
                    <a:pt x="2" y="46"/>
                    <a:pt x="2" y="46"/>
                  </a:cubicBezTo>
                  <a:cubicBezTo>
                    <a:pt x="0" y="44"/>
                    <a:pt x="0" y="44"/>
                    <a:pt x="0" y="44"/>
                  </a:cubicBezTo>
                  <a:cubicBezTo>
                    <a:pt x="1" y="42"/>
                    <a:pt x="1" y="42"/>
                    <a:pt x="1" y="42"/>
                  </a:cubicBezTo>
                  <a:cubicBezTo>
                    <a:pt x="1" y="40"/>
                    <a:pt x="1" y="40"/>
                    <a:pt x="1" y="40"/>
                  </a:cubicBezTo>
                  <a:cubicBezTo>
                    <a:pt x="1" y="40"/>
                    <a:pt x="3" y="38"/>
                    <a:pt x="3" y="38"/>
                  </a:cubicBezTo>
                  <a:cubicBezTo>
                    <a:pt x="4" y="37"/>
                    <a:pt x="6" y="36"/>
                    <a:pt x="6" y="36"/>
                  </a:cubicBezTo>
                  <a:cubicBezTo>
                    <a:pt x="7" y="34"/>
                    <a:pt x="7" y="34"/>
                    <a:pt x="7" y="34"/>
                  </a:cubicBezTo>
                  <a:cubicBezTo>
                    <a:pt x="7" y="34"/>
                    <a:pt x="8" y="33"/>
                    <a:pt x="9" y="33"/>
                  </a:cubicBezTo>
                  <a:cubicBezTo>
                    <a:pt x="10" y="33"/>
                    <a:pt x="10" y="34"/>
                    <a:pt x="10" y="33"/>
                  </a:cubicBezTo>
                  <a:cubicBezTo>
                    <a:pt x="11" y="33"/>
                    <a:pt x="11" y="29"/>
                    <a:pt x="11" y="29"/>
                  </a:cubicBezTo>
                  <a:cubicBezTo>
                    <a:pt x="11" y="27"/>
                    <a:pt x="11" y="27"/>
                    <a:pt x="11" y="27"/>
                  </a:cubicBezTo>
                  <a:cubicBezTo>
                    <a:pt x="13" y="27"/>
                    <a:pt x="13" y="27"/>
                    <a:pt x="13" y="27"/>
                  </a:cubicBezTo>
                  <a:cubicBezTo>
                    <a:pt x="22" y="30"/>
                    <a:pt x="22" y="30"/>
                    <a:pt x="22" y="30"/>
                  </a:cubicBezTo>
                  <a:cubicBezTo>
                    <a:pt x="32" y="31"/>
                    <a:pt x="32" y="31"/>
                    <a:pt x="32" y="31"/>
                  </a:cubicBezTo>
                  <a:cubicBezTo>
                    <a:pt x="41" y="31"/>
                    <a:pt x="41" y="31"/>
                    <a:pt x="41" y="31"/>
                  </a:cubicBezTo>
                  <a:cubicBezTo>
                    <a:pt x="43" y="31"/>
                    <a:pt x="43" y="31"/>
                    <a:pt x="43" y="31"/>
                  </a:cubicBezTo>
                  <a:cubicBezTo>
                    <a:pt x="46" y="29"/>
                    <a:pt x="46" y="29"/>
                    <a:pt x="46" y="29"/>
                  </a:cubicBezTo>
                  <a:cubicBezTo>
                    <a:pt x="48" y="26"/>
                    <a:pt x="48" y="26"/>
                    <a:pt x="48" y="26"/>
                  </a:cubicBezTo>
                  <a:cubicBezTo>
                    <a:pt x="52" y="25"/>
                    <a:pt x="52" y="25"/>
                    <a:pt x="52" y="25"/>
                  </a:cubicBezTo>
                  <a:cubicBezTo>
                    <a:pt x="53" y="23"/>
                    <a:pt x="53" y="23"/>
                    <a:pt x="53" y="23"/>
                  </a:cubicBezTo>
                  <a:cubicBezTo>
                    <a:pt x="55" y="19"/>
                    <a:pt x="55" y="19"/>
                    <a:pt x="55" y="19"/>
                  </a:cubicBezTo>
                  <a:cubicBezTo>
                    <a:pt x="58" y="17"/>
                    <a:pt x="58" y="17"/>
                    <a:pt x="58" y="17"/>
                  </a:cubicBezTo>
                  <a:cubicBezTo>
                    <a:pt x="64" y="17"/>
                    <a:pt x="64" y="17"/>
                    <a:pt x="64" y="17"/>
                  </a:cubicBezTo>
                  <a:cubicBezTo>
                    <a:pt x="71" y="15"/>
                    <a:pt x="71" y="15"/>
                    <a:pt x="71" y="15"/>
                  </a:cubicBezTo>
                  <a:cubicBezTo>
                    <a:pt x="76" y="17"/>
                    <a:pt x="76" y="17"/>
                    <a:pt x="76" y="17"/>
                  </a:cubicBezTo>
                  <a:cubicBezTo>
                    <a:pt x="82" y="13"/>
                    <a:pt x="82" y="13"/>
                    <a:pt x="82" y="13"/>
                  </a:cubicBezTo>
                  <a:cubicBezTo>
                    <a:pt x="85" y="12"/>
                    <a:pt x="85" y="12"/>
                    <a:pt x="85" y="12"/>
                  </a:cubicBezTo>
                  <a:cubicBezTo>
                    <a:pt x="90" y="10"/>
                    <a:pt x="90" y="10"/>
                    <a:pt x="90" y="10"/>
                  </a:cubicBezTo>
                  <a:cubicBezTo>
                    <a:pt x="96" y="14"/>
                    <a:pt x="96" y="14"/>
                    <a:pt x="96" y="14"/>
                  </a:cubicBezTo>
                  <a:cubicBezTo>
                    <a:pt x="95" y="8"/>
                    <a:pt x="95" y="8"/>
                    <a:pt x="95" y="8"/>
                  </a:cubicBezTo>
                  <a:cubicBezTo>
                    <a:pt x="96" y="4"/>
                    <a:pt x="96" y="4"/>
                    <a:pt x="96" y="4"/>
                  </a:cubicBezTo>
                  <a:cubicBezTo>
                    <a:pt x="100" y="2"/>
                    <a:pt x="100" y="2"/>
                    <a:pt x="100" y="2"/>
                  </a:cubicBezTo>
                  <a:cubicBezTo>
                    <a:pt x="101" y="2"/>
                    <a:pt x="101" y="2"/>
                    <a:pt x="101" y="2"/>
                  </a:cubicBezTo>
                  <a:cubicBezTo>
                    <a:pt x="101" y="2"/>
                    <a:pt x="101" y="2"/>
                    <a:pt x="101" y="2"/>
                  </a:cubicBezTo>
                  <a:cubicBezTo>
                    <a:pt x="105" y="0"/>
                    <a:pt x="105" y="0"/>
                    <a:pt x="105" y="0"/>
                  </a:cubicBezTo>
                  <a:cubicBezTo>
                    <a:pt x="107" y="2"/>
                    <a:pt x="107" y="2"/>
                    <a:pt x="107" y="2"/>
                  </a:cubicBezTo>
                  <a:cubicBezTo>
                    <a:pt x="108" y="4"/>
                    <a:pt x="108" y="4"/>
                    <a:pt x="108" y="4"/>
                  </a:cubicBezTo>
                  <a:cubicBezTo>
                    <a:pt x="108" y="4"/>
                    <a:pt x="108" y="4"/>
                    <a:pt x="108" y="4"/>
                  </a:cubicBezTo>
                  <a:cubicBezTo>
                    <a:pt x="108" y="4"/>
                    <a:pt x="108" y="4"/>
                    <a:pt x="108" y="5"/>
                  </a:cubicBezTo>
                  <a:cubicBezTo>
                    <a:pt x="108" y="5"/>
                    <a:pt x="108" y="5"/>
                    <a:pt x="108" y="5"/>
                  </a:cubicBezTo>
                  <a:cubicBezTo>
                    <a:pt x="108" y="6"/>
                    <a:pt x="108" y="6"/>
                    <a:pt x="108" y="6"/>
                  </a:cubicBezTo>
                  <a:cubicBezTo>
                    <a:pt x="109" y="7"/>
                    <a:pt x="109" y="7"/>
                    <a:pt x="109" y="7"/>
                  </a:cubicBezTo>
                  <a:cubicBezTo>
                    <a:pt x="110" y="8"/>
                    <a:pt x="110" y="8"/>
                    <a:pt x="110" y="8"/>
                  </a:cubicBezTo>
                  <a:cubicBezTo>
                    <a:pt x="110" y="8"/>
                    <a:pt x="110" y="8"/>
                    <a:pt x="110" y="8"/>
                  </a:cubicBezTo>
                  <a:cubicBezTo>
                    <a:pt x="111" y="10"/>
                    <a:pt x="111" y="10"/>
                    <a:pt x="111" y="10"/>
                  </a:cubicBezTo>
                  <a:cubicBezTo>
                    <a:pt x="111" y="12"/>
                    <a:pt x="111" y="12"/>
                    <a:pt x="111" y="12"/>
                  </a:cubicBezTo>
                  <a:cubicBezTo>
                    <a:pt x="117" y="19"/>
                    <a:pt x="117" y="19"/>
                    <a:pt x="117" y="19"/>
                  </a:cubicBezTo>
                  <a:cubicBezTo>
                    <a:pt x="117" y="19"/>
                    <a:pt x="115" y="19"/>
                    <a:pt x="115" y="19"/>
                  </a:cubicBezTo>
                  <a:cubicBezTo>
                    <a:pt x="114" y="19"/>
                    <a:pt x="112" y="19"/>
                    <a:pt x="112" y="19"/>
                  </a:cubicBezTo>
                  <a:cubicBezTo>
                    <a:pt x="112" y="19"/>
                    <a:pt x="111" y="20"/>
                    <a:pt x="110" y="20"/>
                  </a:cubicBezTo>
                  <a:cubicBezTo>
                    <a:pt x="110" y="20"/>
                    <a:pt x="109" y="22"/>
                    <a:pt x="109" y="22"/>
                  </a:cubicBezTo>
                  <a:cubicBezTo>
                    <a:pt x="108" y="23"/>
                    <a:pt x="108" y="23"/>
                    <a:pt x="108" y="23"/>
                  </a:cubicBezTo>
                  <a:cubicBezTo>
                    <a:pt x="109" y="24"/>
                    <a:pt x="109" y="24"/>
                    <a:pt x="109" y="24"/>
                  </a:cubicBezTo>
                  <a:cubicBezTo>
                    <a:pt x="111" y="28"/>
                    <a:pt x="112" y="28"/>
                    <a:pt x="107" y="27"/>
                  </a:cubicBezTo>
                  <a:cubicBezTo>
                    <a:pt x="105" y="26"/>
                    <a:pt x="105" y="26"/>
                    <a:pt x="105" y="26"/>
                  </a:cubicBezTo>
                  <a:cubicBezTo>
                    <a:pt x="104" y="27"/>
                    <a:pt x="104" y="27"/>
                    <a:pt x="104" y="27"/>
                  </a:cubicBezTo>
                  <a:cubicBezTo>
                    <a:pt x="102" y="28"/>
                    <a:pt x="102" y="28"/>
                    <a:pt x="102" y="28"/>
                  </a:cubicBezTo>
                  <a:cubicBezTo>
                    <a:pt x="102" y="28"/>
                    <a:pt x="102" y="28"/>
                    <a:pt x="102" y="28"/>
                  </a:cubicBezTo>
                  <a:cubicBezTo>
                    <a:pt x="102" y="28"/>
                    <a:pt x="102" y="30"/>
                    <a:pt x="102" y="30"/>
                  </a:cubicBezTo>
                  <a:cubicBezTo>
                    <a:pt x="101" y="32"/>
                    <a:pt x="101" y="32"/>
                    <a:pt x="101" y="32"/>
                  </a:cubicBezTo>
                  <a:cubicBezTo>
                    <a:pt x="99" y="33"/>
                    <a:pt x="99" y="33"/>
                    <a:pt x="99" y="33"/>
                  </a:cubicBezTo>
                  <a:cubicBezTo>
                    <a:pt x="97" y="34"/>
                    <a:pt x="97" y="34"/>
                    <a:pt x="97" y="34"/>
                  </a:cubicBezTo>
                  <a:cubicBezTo>
                    <a:pt x="96" y="35"/>
                    <a:pt x="96" y="35"/>
                    <a:pt x="96" y="35"/>
                  </a:cubicBezTo>
                  <a:cubicBezTo>
                    <a:pt x="94" y="35"/>
                    <a:pt x="94" y="35"/>
                    <a:pt x="94" y="35"/>
                  </a:cubicBezTo>
                  <a:cubicBezTo>
                    <a:pt x="92" y="36"/>
                    <a:pt x="92" y="36"/>
                    <a:pt x="92" y="36"/>
                  </a:cubicBezTo>
                  <a:cubicBezTo>
                    <a:pt x="91" y="38"/>
                    <a:pt x="91" y="38"/>
                    <a:pt x="91" y="38"/>
                  </a:cubicBezTo>
                  <a:cubicBezTo>
                    <a:pt x="91" y="38"/>
                    <a:pt x="89" y="38"/>
                    <a:pt x="89" y="38"/>
                  </a:cubicBezTo>
                  <a:cubicBezTo>
                    <a:pt x="89" y="38"/>
                    <a:pt x="86" y="39"/>
                    <a:pt x="86" y="39"/>
                  </a:cubicBezTo>
                  <a:cubicBezTo>
                    <a:pt x="86" y="41"/>
                    <a:pt x="86" y="41"/>
                    <a:pt x="86" y="41"/>
                  </a:cubicBezTo>
                  <a:cubicBezTo>
                    <a:pt x="86" y="41"/>
                    <a:pt x="85" y="42"/>
                    <a:pt x="85" y="42"/>
                  </a:cubicBezTo>
                  <a:cubicBezTo>
                    <a:pt x="85" y="42"/>
                    <a:pt x="85" y="45"/>
                    <a:pt x="85" y="45"/>
                  </a:cubicBezTo>
                  <a:cubicBezTo>
                    <a:pt x="85" y="45"/>
                    <a:pt x="87" y="46"/>
                    <a:pt x="87" y="46"/>
                  </a:cubicBezTo>
                  <a:cubicBezTo>
                    <a:pt x="88" y="47"/>
                    <a:pt x="88" y="47"/>
                    <a:pt x="88" y="47"/>
                  </a:cubicBezTo>
                  <a:cubicBezTo>
                    <a:pt x="89" y="48"/>
                    <a:pt x="89" y="48"/>
                    <a:pt x="89" y="48"/>
                  </a:cubicBezTo>
                  <a:cubicBezTo>
                    <a:pt x="89" y="48"/>
                    <a:pt x="90" y="49"/>
                    <a:pt x="90" y="49"/>
                  </a:cubicBezTo>
                  <a:cubicBezTo>
                    <a:pt x="89" y="49"/>
                    <a:pt x="89" y="52"/>
                    <a:pt x="89" y="52"/>
                  </a:cubicBezTo>
                  <a:cubicBezTo>
                    <a:pt x="90" y="55"/>
                    <a:pt x="90" y="55"/>
                    <a:pt x="90" y="55"/>
                  </a:cubicBezTo>
                  <a:cubicBezTo>
                    <a:pt x="89" y="56"/>
                    <a:pt x="89" y="56"/>
                    <a:pt x="89" y="56"/>
                  </a:cubicBezTo>
                  <a:cubicBezTo>
                    <a:pt x="90" y="58"/>
                    <a:pt x="90" y="58"/>
                    <a:pt x="90" y="58"/>
                  </a:cubicBezTo>
                  <a:cubicBezTo>
                    <a:pt x="90" y="58"/>
                    <a:pt x="91" y="58"/>
                    <a:pt x="90" y="59"/>
                  </a:cubicBezTo>
                  <a:cubicBezTo>
                    <a:pt x="89" y="59"/>
                    <a:pt x="88" y="60"/>
                    <a:pt x="88" y="60"/>
                  </a:cubicBezTo>
                  <a:cubicBezTo>
                    <a:pt x="88" y="60"/>
                    <a:pt x="86" y="60"/>
                    <a:pt x="86" y="60"/>
                  </a:cubicBezTo>
                  <a:cubicBezTo>
                    <a:pt x="86" y="60"/>
                    <a:pt x="84" y="60"/>
                    <a:pt x="84" y="60"/>
                  </a:cubicBezTo>
                  <a:cubicBezTo>
                    <a:pt x="83" y="62"/>
                    <a:pt x="83" y="62"/>
                    <a:pt x="83" y="62"/>
                  </a:cubicBezTo>
                  <a:cubicBezTo>
                    <a:pt x="81" y="61"/>
                    <a:pt x="81" y="61"/>
                    <a:pt x="81" y="61"/>
                  </a:cubicBezTo>
                  <a:cubicBezTo>
                    <a:pt x="81" y="63"/>
                    <a:pt x="81" y="63"/>
                    <a:pt x="81" y="63"/>
                  </a:cubicBezTo>
                  <a:cubicBezTo>
                    <a:pt x="78" y="64"/>
                    <a:pt x="78" y="64"/>
                    <a:pt x="78" y="64"/>
                  </a:cubicBezTo>
                  <a:cubicBezTo>
                    <a:pt x="76" y="65"/>
                    <a:pt x="76" y="65"/>
                    <a:pt x="76" y="65"/>
                  </a:cubicBezTo>
                  <a:cubicBezTo>
                    <a:pt x="75" y="67"/>
                    <a:pt x="75" y="67"/>
                    <a:pt x="75" y="67"/>
                  </a:cubicBezTo>
                  <a:cubicBezTo>
                    <a:pt x="76" y="68"/>
                    <a:pt x="76" y="68"/>
                    <a:pt x="76" y="68"/>
                  </a:cubicBezTo>
                  <a:cubicBezTo>
                    <a:pt x="76" y="68"/>
                    <a:pt x="77" y="69"/>
                    <a:pt x="77" y="68"/>
                  </a:cubicBezTo>
                  <a:cubicBezTo>
                    <a:pt x="77" y="68"/>
                    <a:pt x="77" y="67"/>
                    <a:pt x="77" y="67"/>
                  </a:cubicBezTo>
                  <a:cubicBezTo>
                    <a:pt x="78" y="68"/>
                    <a:pt x="79" y="69"/>
                    <a:pt x="79" y="69"/>
                  </a:cubicBezTo>
                  <a:cubicBezTo>
                    <a:pt x="80" y="71"/>
                    <a:pt x="80" y="71"/>
                    <a:pt x="80" y="71"/>
                  </a:cubicBezTo>
                  <a:cubicBezTo>
                    <a:pt x="80" y="71"/>
                    <a:pt x="78" y="71"/>
                    <a:pt x="78" y="71"/>
                  </a:cubicBezTo>
                  <a:cubicBezTo>
                    <a:pt x="78" y="71"/>
                    <a:pt x="77" y="72"/>
                    <a:pt x="77" y="72"/>
                  </a:cubicBezTo>
                  <a:cubicBezTo>
                    <a:pt x="76" y="73"/>
                    <a:pt x="76" y="73"/>
                    <a:pt x="76" y="73"/>
                  </a:cubicBezTo>
                  <a:cubicBezTo>
                    <a:pt x="76" y="74"/>
                    <a:pt x="76" y="74"/>
                    <a:pt x="76" y="75"/>
                  </a:cubicBezTo>
                  <a:cubicBezTo>
                    <a:pt x="76" y="75"/>
                    <a:pt x="76" y="76"/>
                    <a:pt x="76" y="76"/>
                  </a:cubicBezTo>
                  <a:cubicBezTo>
                    <a:pt x="77" y="76"/>
                    <a:pt x="78" y="78"/>
                    <a:pt x="78" y="78"/>
                  </a:cubicBezTo>
                  <a:cubicBezTo>
                    <a:pt x="78" y="78"/>
                    <a:pt x="79" y="79"/>
                    <a:pt x="79" y="79"/>
                  </a:cubicBezTo>
                  <a:cubicBezTo>
                    <a:pt x="79" y="79"/>
                    <a:pt x="79" y="80"/>
                    <a:pt x="79" y="80"/>
                  </a:cubicBezTo>
                  <a:cubicBezTo>
                    <a:pt x="79" y="80"/>
                    <a:pt x="78" y="81"/>
                    <a:pt x="77" y="81"/>
                  </a:cubicBezTo>
                  <a:cubicBezTo>
                    <a:pt x="77" y="81"/>
                    <a:pt x="75" y="81"/>
                    <a:pt x="75" y="81"/>
                  </a:cubicBezTo>
                  <a:cubicBezTo>
                    <a:pt x="75" y="81"/>
                    <a:pt x="74" y="83"/>
                    <a:pt x="74" y="83"/>
                  </a:cubicBezTo>
                  <a:cubicBezTo>
                    <a:pt x="74" y="83"/>
                    <a:pt x="73" y="83"/>
                    <a:pt x="72" y="83"/>
                  </a:cubicBezTo>
                  <a:cubicBezTo>
                    <a:pt x="72" y="83"/>
                    <a:pt x="74" y="84"/>
                    <a:pt x="72" y="83"/>
                  </a:cubicBezTo>
                  <a:cubicBezTo>
                    <a:pt x="69" y="82"/>
                    <a:pt x="69" y="81"/>
                    <a:pt x="69" y="81"/>
                  </a:cubicBezTo>
                  <a:cubicBezTo>
                    <a:pt x="69" y="81"/>
                    <a:pt x="68" y="80"/>
                    <a:pt x="68" y="80"/>
                  </a:cubicBezTo>
                  <a:cubicBezTo>
                    <a:pt x="67" y="80"/>
                    <a:pt x="66" y="80"/>
                    <a:pt x="66" y="80"/>
                  </a:cubicBezTo>
                  <a:cubicBezTo>
                    <a:pt x="64" y="80"/>
                    <a:pt x="64" y="80"/>
                    <a:pt x="64" y="80"/>
                  </a:cubicBezTo>
                  <a:cubicBezTo>
                    <a:pt x="63" y="79"/>
                    <a:pt x="63" y="79"/>
                    <a:pt x="63" y="79"/>
                  </a:cubicBezTo>
                  <a:cubicBezTo>
                    <a:pt x="62" y="81"/>
                    <a:pt x="62" y="81"/>
                    <a:pt x="62" y="81"/>
                  </a:cubicBezTo>
                  <a:cubicBezTo>
                    <a:pt x="62" y="81"/>
                    <a:pt x="62" y="82"/>
                    <a:pt x="61" y="82"/>
                  </a:cubicBezTo>
                  <a:cubicBezTo>
                    <a:pt x="60" y="83"/>
                    <a:pt x="61" y="83"/>
                    <a:pt x="60" y="83"/>
                  </a:cubicBezTo>
                  <a:cubicBezTo>
                    <a:pt x="58" y="83"/>
                    <a:pt x="57" y="81"/>
                    <a:pt x="57" y="81"/>
                  </a:cubicBezTo>
                  <a:cubicBezTo>
                    <a:pt x="57" y="81"/>
                    <a:pt x="55" y="80"/>
                    <a:pt x="55" y="80"/>
                  </a:cubicBezTo>
                  <a:cubicBezTo>
                    <a:pt x="54" y="79"/>
                    <a:pt x="54" y="79"/>
                    <a:pt x="54" y="79"/>
                  </a:cubicBezTo>
                  <a:cubicBezTo>
                    <a:pt x="53" y="79"/>
                    <a:pt x="53" y="80"/>
                    <a:pt x="53" y="78"/>
                  </a:cubicBezTo>
                  <a:cubicBezTo>
                    <a:pt x="53" y="77"/>
                    <a:pt x="53" y="77"/>
                    <a:pt x="53" y="77"/>
                  </a:cubicBezTo>
                  <a:cubicBezTo>
                    <a:pt x="52" y="76"/>
                    <a:pt x="52" y="77"/>
                    <a:pt x="51" y="76"/>
                  </a:cubicBezTo>
                  <a:cubicBezTo>
                    <a:pt x="51" y="75"/>
                    <a:pt x="50" y="74"/>
                    <a:pt x="50" y="74"/>
                  </a:cubicBezTo>
                  <a:cubicBezTo>
                    <a:pt x="49" y="72"/>
                    <a:pt x="49" y="72"/>
                    <a:pt x="49" y="72"/>
                  </a:cubicBezTo>
                  <a:cubicBezTo>
                    <a:pt x="49" y="72"/>
                    <a:pt x="49" y="72"/>
                    <a:pt x="49" y="73"/>
                  </a:cubicBezTo>
                  <a:cubicBezTo>
                    <a:pt x="48" y="74"/>
                    <a:pt x="47" y="74"/>
                    <a:pt x="47" y="74"/>
                  </a:cubicBezTo>
                  <a:cubicBezTo>
                    <a:pt x="47" y="75"/>
                    <a:pt x="46" y="76"/>
                    <a:pt x="46" y="76"/>
                  </a:cubicBezTo>
                  <a:cubicBezTo>
                    <a:pt x="46" y="76"/>
                    <a:pt x="45" y="77"/>
                    <a:pt x="45" y="78"/>
                  </a:cubicBezTo>
                  <a:cubicBezTo>
                    <a:pt x="46" y="78"/>
                    <a:pt x="46" y="78"/>
                    <a:pt x="46" y="79"/>
                  </a:cubicBezTo>
                  <a:cubicBezTo>
                    <a:pt x="46" y="79"/>
                    <a:pt x="45" y="80"/>
                    <a:pt x="45" y="80"/>
                  </a:cubicBezTo>
                  <a:cubicBezTo>
                    <a:pt x="44" y="81"/>
                    <a:pt x="44" y="81"/>
                    <a:pt x="43" y="81"/>
                  </a:cubicBezTo>
                  <a:cubicBezTo>
                    <a:pt x="43" y="82"/>
                    <a:pt x="41" y="83"/>
                    <a:pt x="41" y="83"/>
                  </a:cubicBezTo>
                  <a:cubicBezTo>
                    <a:pt x="39" y="83"/>
                    <a:pt x="39" y="83"/>
                    <a:pt x="39" y="83"/>
                  </a:cubicBezTo>
                  <a:cubicBezTo>
                    <a:pt x="36" y="82"/>
                    <a:pt x="36" y="82"/>
                    <a:pt x="36" y="82"/>
                  </a:cubicBezTo>
                  <a:cubicBezTo>
                    <a:pt x="34" y="84"/>
                    <a:pt x="34" y="84"/>
                    <a:pt x="34" y="84"/>
                  </a:cubicBezTo>
                  <a:cubicBezTo>
                    <a:pt x="34" y="84"/>
                    <a:pt x="33" y="84"/>
                    <a:pt x="33" y="84"/>
                  </a:cubicBezTo>
                  <a:cubicBezTo>
                    <a:pt x="32" y="84"/>
                    <a:pt x="31" y="84"/>
                    <a:pt x="31" y="84"/>
                  </a:cubicBezTo>
                  <a:cubicBezTo>
                    <a:pt x="31" y="84"/>
                    <a:pt x="30" y="83"/>
                    <a:pt x="29" y="83"/>
                  </a:cubicBezTo>
                  <a:cubicBezTo>
                    <a:pt x="29" y="83"/>
                    <a:pt x="28" y="83"/>
                    <a:pt x="28" y="83"/>
                  </a:cubicBezTo>
                  <a:cubicBezTo>
                    <a:pt x="27" y="83"/>
                    <a:pt x="26" y="83"/>
                    <a:pt x="26" y="83"/>
                  </a:cubicBezTo>
                  <a:cubicBezTo>
                    <a:pt x="26" y="84"/>
                    <a:pt x="26" y="84"/>
                    <a:pt x="26" y="84"/>
                  </a:cubicBezTo>
                  <a:cubicBezTo>
                    <a:pt x="26" y="84"/>
                    <a:pt x="27" y="84"/>
                    <a:pt x="27" y="84"/>
                  </a:cubicBezTo>
                  <a:cubicBezTo>
                    <a:pt x="27" y="85"/>
                    <a:pt x="27" y="86"/>
                    <a:pt x="27" y="86"/>
                  </a:cubicBezTo>
                  <a:cubicBezTo>
                    <a:pt x="27" y="86"/>
                    <a:pt x="26" y="86"/>
                    <a:pt x="26" y="86"/>
                  </a:cubicBezTo>
                  <a:cubicBezTo>
                    <a:pt x="26" y="87"/>
                    <a:pt x="24" y="87"/>
                    <a:pt x="24" y="87"/>
                  </a:cubicBezTo>
                  <a:cubicBezTo>
                    <a:pt x="24" y="87"/>
                    <a:pt x="24" y="88"/>
                    <a:pt x="24" y="88"/>
                  </a:cubicBezTo>
                  <a:cubicBezTo>
                    <a:pt x="24" y="88"/>
                    <a:pt x="24" y="88"/>
                    <a:pt x="23" y="88"/>
                  </a:cubicBezTo>
                  <a:cubicBezTo>
                    <a:pt x="22" y="88"/>
                    <a:pt x="22" y="88"/>
                    <a:pt x="21" y="88"/>
                  </a:cubicBezTo>
                  <a:cubicBezTo>
                    <a:pt x="21" y="87"/>
                    <a:pt x="20" y="87"/>
                    <a:pt x="19" y="87"/>
                  </a:cubicBezTo>
                  <a:cubicBezTo>
                    <a:pt x="19" y="87"/>
                    <a:pt x="16" y="86"/>
                    <a:pt x="16" y="86"/>
                  </a:cubicBezTo>
                  <a:cubicBezTo>
                    <a:pt x="16" y="86"/>
                    <a:pt x="15" y="87"/>
                    <a:pt x="15" y="87"/>
                  </a:cubicBezTo>
                  <a:cubicBezTo>
                    <a:pt x="14" y="87"/>
                    <a:pt x="13" y="87"/>
                    <a:pt x="12" y="86"/>
                  </a:cubicBezTo>
                  <a:cubicBezTo>
                    <a:pt x="12" y="86"/>
                    <a:pt x="11" y="86"/>
                    <a:pt x="11" y="86"/>
                  </a:cubicBezTo>
                  <a:cubicBezTo>
                    <a:pt x="11" y="85"/>
                    <a:pt x="11" y="84"/>
                    <a:pt x="11" y="84"/>
                  </a:cubicBezTo>
                  <a:cubicBezTo>
                    <a:pt x="11" y="84"/>
                    <a:pt x="10" y="83"/>
                    <a:pt x="11" y="83"/>
                  </a:cubicBezTo>
                  <a:cubicBezTo>
                    <a:pt x="11" y="83"/>
                    <a:pt x="12" y="83"/>
                    <a:pt x="13" y="83"/>
                  </a:cubicBezTo>
                  <a:cubicBezTo>
                    <a:pt x="14" y="83"/>
                    <a:pt x="15" y="83"/>
                    <a:pt x="15" y="82"/>
                  </a:cubicBezTo>
                  <a:cubicBezTo>
                    <a:pt x="15" y="82"/>
                    <a:pt x="15" y="82"/>
                    <a:pt x="16" y="82"/>
                  </a:cubicBezTo>
                  <a:cubicBezTo>
                    <a:pt x="16" y="82"/>
                    <a:pt x="17" y="83"/>
                    <a:pt x="17" y="82"/>
                  </a:cubicBezTo>
                  <a:cubicBezTo>
                    <a:pt x="17" y="81"/>
                    <a:pt x="17" y="81"/>
                    <a:pt x="17" y="81"/>
                  </a:cubicBezTo>
                  <a:cubicBezTo>
                    <a:pt x="16" y="80"/>
                    <a:pt x="16" y="80"/>
                    <a:pt x="16" y="80"/>
                  </a:cubicBezTo>
                  <a:cubicBezTo>
                    <a:pt x="16" y="80"/>
                    <a:pt x="17" y="79"/>
                    <a:pt x="17" y="79"/>
                  </a:cubicBezTo>
                  <a:cubicBezTo>
                    <a:pt x="18" y="79"/>
                    <a:pt x="19" y="79"/>
                    <a:pt x="19" y="79"/>
                  </a:cubicBezTo>
                  <a:cubicBezTo>
                    <a:pt x="20" y="79"/>
                    <a:pt x="21" y="79"/>
                    <a:pt x="21" y="79"/>
                  </a:cubicBezTo>
                  <a:cubicBezTo>
                    <a:pt x="21" y="79"/>
                    <a:pt x="21" y="79"/>
                    <a:pt x="22" y="78"/>
                  </a:cubicBezTo>
                  <a:cubicBezTo>
                    <a:pt x="22" y="78"/>
                    <a:pt x="18" y="78"/>
                    <a:pt x="17" y="77"/>
                  </a:cubicBezTo>
                  <a:cubicBezTo>
                    <a:pt x="15" y="75"/>
                    <a:pt x="13" y="74"/>
                    <a:pt x="13" y="70"/>
                  </a:cubicBezTo>
                  <a:cubicBezTo>
                    <a:pt x="12" y="70"/>
                    <a:pt x="12" y="68"/>
                    <a:pt x="11" y="68"/>
                  </a:cubicBezTo>
                  <a:cubicBezTo>
                    <a:pt x="11" y="68"/>
                    <a:pt x="9" y="67"/>
                    <a:pt x="9" y="67"/>
                  </a:cubicBezTo>
                  <a:cubicBezTo>
                    <a:pt x="9" y="66"/>
                    <a:pt x="9" y="66"/>
                    <a:pt x="10" y="65"/>
                  </a:cubicBezTo>
                  <a:cubicBezTo>
                    <a:pt x="10" y="64"/>
                    <a:pt x="10" y="64"/>
                    <a:pt x="11" y="63"/>
                  </a:cubicBezTo>
                  <a:cubicBezTo>
                    <a:pt x="11" y="63"/>
                    <a:pt x="11" y="61"/>
                    <a:pt x="11" y="61"/>
                  </a:cubicBezTo>
                  <a:cubicBezTo>
                    <a:pt x="11" y="61"/>
                    <a:pt x="12" y="60"/>
                    <a:pt x="11" y="60"/>
                  </a:cubicBezTo>
                  <a:cubicBezTo>
                    <a:pt x="11" y="59"/>
                    <a:pt x="10" y="58"/>
                    <a:pt x="10" y="58"/>
                  </a:cubicBezTo>
                  <a:cubicBezTo>
                    <a:pt x="10" y="58"/>
                    <a:pt x="10" y="58"/>
                    <a:pt x="9" y="58"/>
                  </a:cubicBezTo>
                  <a:cubicBezTo>
                    <a:pt x="9" y="59"/>
                    <a:pt x="9" y="59"/>
                    <a:pt x="9" y="59"/>
                  </a:cubicBezTo>
                  <a:cubicBezTo>
                    <a:pt x="7" y="60"/>
                    <a:pt x="7" y="60"/>
                    <a:pt x="7" y="60"/>
                  </a:cubicBezTo>
                  <a:cubicBezTo>
                    <a:pt x="7" y="60"/>
                    <a:pt x="6" y="58"/>
                    <a:pt x="6" y="58"/>
                  </a:cubicBezTo>
                  <a:cubicBezTo>
                    <a:pt x="5" y="58"/>
                    <a:pt x="5" y="58"/>
                    <a:pt x="5" y="57"/>
                  </a:cubicBezTo>
                  <a:cubicBezTo>
                    <a:pt x="5" y="57"/>
                    <a:pt x="6" y="56"/>
                    <a:pt x="6" y="56"/>
                  </a:cubicBezTo>
                  <a:cubicBezTo>
                    <a:pt x="6" y="56"/>
                    <a:pt x="5" y="55"/>
                    <a:pt x="5" y="55"/>
                  </a:cubicBezTo>
                  <a:cubicBezTo>
                    <a:pt x="5" y="55"/>
                    <a:pt x="6" y="53"/>
                    <a:pt x="7" y="53"/>
                  </a:cubicBezTo>
                  <a:cubicBezTo>
                    <a:pt x="8" y="52"/>
                    <a:pt x="10" y="50"/>
                    <a:pt x="10" y="50"/>
                  </a:cubicBezTo>
                  <a:cubicBezTo>
                    <a:pt x="11" y="48"/>
                    <a:pt x="11" y="48"/>
                    <a:pt x="11" y="48"/>
                  </a:cubicBezTo>
                  <a:cubicBezTo>
                    <a:pt x="10" y="47"/>
                    <a:pt x="10" y="47"/>
                    <a:pt x="10" y="47"/>
                  </a:cubicBezTo>
                  <a:cubicBezTo>
                    <a:pt x="10" y="47"/>
                    <a:pt x="9" y="48"/>
                    <a:pt x="9" y="48"/>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26" name="Freeform 197"/>
            <p:cNvSpPr>
              <a:spLocks noEditPoints="1"/>
            </p:cNvSpPr>
            <p:nvPr/>
          </p:nvSpPr>
          <p:spPr bwMode="auto">
            <a:xfrm>
              <a:off x="5338204" y="3253212"/>
              <a:ext cx="517832" cy="466653"/>
            </a:xfrm>
            <a:custGeom>
              <a:avLst/>
              <a:gdLst>
                <a:gd name="T0" fmla="*/ 216 w 227"/>
                <a:gd name="T1" fmla="*/ 62 h 211"/>
                <a:gd name="T2" fmla="*/ 209 w 227"/>
                <a:gd name="T3" fmla="*/ 47 h 211"/>
                <a:gd name="T4" fmla="*/ 183 w 227"/>
                <a:gd name="T5" fmla="*/ 33 h 211"/>
                <a:gd name="T6" fmla="*/ 141 w 227"/>
                <a:gd name="T7" fmla="*/ 25 h 211"/>
                <a:gd name="T8" fmla="*/ 102 w 227"/>
                <a:gd name="T9" fmla="*/ 1 h 211"/>
                <a:gd name="T10" fmla="*/ 84 w 227"/>
                <a:gd name="T11" fmla="*/ 17 h 211"/>
                <a:gd name="T12" fmla="*/ 82 w 227"/>
                <a:gd name="T13" fmla="*/ 40 h 211"/>
                <a:gd name="T14" fmla="*/ 70 w 227"/>
                <a:gd name="T15" fmla="*/ 52 h 211"/>
                <a:gd name="T16" fmla="*/ 58 w 227"/>
                <a:gd name="T17" fmla="*/ 61 h 211"/>
                <a:gd name="T18" fmla="*/ 39 w 227"/>
                <a:gd name="T19" fmla="*/ 55 h 211"/>
                <a:gd name="T20" fmla="*/ 18 w 227"/>
                <a:gd name="T21" fmla="*/ 65 h 211"/>
                <a:gd name="T22" fmla="*/ 3 w 227"/>
                <a:gd name="T23" fmla="*/ 67 h 211"/>
                <a:gd name="T24" fmla="*/ 3 w 227"/>
                <a:gd name="T25" fmla="*/ 66 h 211"/>
                <a:gd name="T26" fmla="*/ 3 w 227"/>
                <a:gd name="T27" fmla="*/ 66 h 211"/>
                <a:gd name="T28" fmla="*/ 4 w 227"/>
                <a:gd name="T29" fmla="*/ 77 h 211"/>
                <a:gd name="T30" fmla="*/ 17 w 227"/>
                <a:gd name="T31" fmla="*/ 102 h 211"/>
                <a:gd name="T32" fmla="*/ 30 w 227"/>
                <a:gd name="T33" fmla="*/ 77 h 211"/>
                <a:gd name="T34" fmla="*/ 51 w 227"/>
                <a:gd name="T35" fmla="*/ 92 h 211"/>
                <a:gd name="T36" fmla="*/ 64 w 227"/>
                <a:gd name="T37" fmla="*/ 115 h 211"/>
                <a:gd name="T38" fmla="*/ 53 w 227"/>
                <a:gd name="T39" fmla="*/ 108 h 211"/>
                <a:gd name="T40" fmla="*/ 65 w 227"/>
                <a:gd name="T41" fmla="*/ 124 h 211"/>
                <a:gd name="T42" fmla="*/ 73 w 227"/>
                <a:gd name="T43" fmla="*/ 138 h 211"/>
                <a:gd name="T44" fmla="*/ 72 w 227"/>
                <a:gd name="T45" fmla="*/ 145 h 211"/>
                <a:gd name="T46" fmla="*/ 58 w 227"/>
                <a:gd name="T47" fmla="*/ 130 h 211"/>
                <a:gd name="T48" fmla="*/ 61 w 227"/>
                <a:gd name="T49" fmla="*/ 136 h 211"/>
                <a:gd name="T50" fmla="*/ 76 w 227"/>
                <a:gd name="T51" fmla="*/ 153 h 211"/>
                <a:gd name="T52" fmla="*/ 74 w 227"/>
                <a:gd name="T53" fmla="*/ 146 h 211"/>
                <a:gd name="T54" fmla="*/ 89 w 227"/>
                <a:gd name="T55" fmla="*/ 156 h 211"/>
                <a:gd name="T56" fmla="*/ 99 w 227"/>
                <a:gd name="T57" fmla="*/ 157 h 211"/>
                <a:gd name="T58" fmla="*/ 126 w 227"/>
                <a:gd name="T59" fmla="*/ 164 h 211"/>
                <a:gd name="T60" fmla="*/ 160 w 227"/>
                <a:gd name="T61" fmla="*/ 187 h 211"/>
                <a:gd name="T62" fmla="*/ 140 w 227"/>
                <a:gd name="T63" fmla="*/ 190 h 211"/>
                <a:gd name="T64" fmla="*/ 184 w 227"/>
                <a:gd name="T65" fmla="*/ 200 h 211"/>
                <a:gd name="T66" fmla="*/ 171 w 227"/>
                <a:gd name="T67" fmla="*/ 185 h 211"/>
                <a:gd name="T68" fmla="*/ 153 w 227"/>
                <a:gd name="T69" fmla="*/ 162 h 211"/>
                <a:gd name="T70" fmla="*/ 118 w 227"/>
                <a:gd name="T71" fmla="*/ 135 h 211"/>
                <a:gd name="T72" fmla="*/ 100 w 227"/>
                <a:gd name="T73" fmla="*/ 105 h 211"/>
                <a:gd name="T74" fmla="*/ 88 w 227"/>
                <a:gd name="T75" fmla="*/ 76 h 211"/>
                <a:gd name="T76" fmla="*/ 121 w 227"/>
                <a:gd name="T77" fmla="*/ 70 h 211"/>
                <a:gd name="T78" fmla="*/ 160 w 227"/>
                <a:gd name="T79" fmla="*/ 71 h 211"/>
                <a:gd name="T80" fmla="*/ 189 w 227"/>
                <a:gd name="T81" fmla="*/ 70 h 211"/>
                <a:gd name="T82" fmla="*/ 179 w 227"/>
                <a:gd name="T83" fmla="*/ 190 h 211"/>
                <a:gd name="T84" fmla="*/ 192 w 227"/>
                <a:gd name="T85" fmla="*/ 201 h 211"/>
                <a:gd name="T86" fmla="*/ 159 w 227"/>
                <a:gd name="T87" fmla="*/ 195 h 211"/>
                <a:gd name="T88" fmla="*/ 144 w 227"/>
                <a:gd name="T89" fmla="*/ 199 h 211"/>
                <a:gd name="T90" fmla="*/ 115 w 227"/>
                <a:gd name="T91" fmla="*/ 191 h 211"/>
                <a:gd name="T92" fmla="*/ 136 w 227"/>
                <a:gd name="T93" fmla="*/ 178 h 211"/>
                <a:gd name="T94" fmla="*/ 144 w 227"/>
                <a:gd name="T95" fmla="*/ 180 h 211"/>
                <a:gd name="T96" fmla="*/ 123 w 227"/>
                <a:gd name="T97" fmla="*/ 178 h 211"/>
                <a:gd name="T98" fmla="*/ 129 w 227"/>
                <a:gd name="T99" fmla="*/ 168 h 211"/>
                <a:gd name="T100" fmla="*/ 51 w 227"/>
                <a:gd name="T101" fmla="*/ 93 h 211"/>
                <a:gd name="T102" fmla="*/ 50 w 227"/>
                <a:gd name="T103" fmla="*/ 97 h 211"/>
                <a:gd name="T104" fmla="*/ 60 w 227"/>
                <a:gd name="T105" fmla="*/ 119 h 211"/>
                <a:gd name="T106" fmla="*/ 53 w 227"/>
                <a:gd name="T107" fmla="*/ 121 h 211"/>
                <a:gd name="T108" fmla="*/ 35 w 227"/>
                <a:gd name="T109" fmla="*/ 119 h 211"/>
                <a:gd name="T110" fmla="*/ 36 w 227"/>
                <a:gd name="T111" fmla="*/ 91 h 211"/>
                <a:gd name="T112" fmla="*/ 40 w 227"/>
                <a:gd name="T113" fmla="*/ 103 h 211"/>
                <a:gd name="T114" fmla="*/ 45 w 227"/>
                <a:gd name="T115" fmla="*/ 120 h 211"/>
                <a:gd name="T116" fmla="*/ 37 w 227"/>
                <a:gd name="T117" fmla="*/ 107 h 211"/>
                <a:gd name="T118" fmla="*/ 34 w 227"/>
                <a:gd name="T119" fmla="*/ 90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27" h="211">
                  <a:moveTo>
                    <a:pt x="215" y="82"/>
                  </a:moveTo>
                  <a:cubicBezTo>
                    <a:pt x="215" y="80"/>
                    <a:pt x="214" y="79"/>
                    <a:pt x="216" y="78"/>
                  </a:cubicBezTo>
                  <a:cubicBezTo>
                    <a:pt x="217" y="78"/>
                    <a:pt x="218" y="80"/>
                    <a:pt x="218" y="78"/>
                  </a:cubicBezTo>
                  <a:cubicBezTo>
                    <a:pt x="218" y="76"/>
                    <a:pt x="219" y="77"/>
                    <a:pt x="218" y="75"/>
                  </a:cubicBezTo>
                  <a:cubicBezTo>
                    <a:pt x="218" y="75"/>
                    <a:pt x="218" y="75"/>
                    <a:pt x="218" y="75"/>
                  </a:cubicBezTo>
                  <a:cubicBezTo>
                    <a:pt x="218" y="75"/>
                    <a:pt x="218" y="75"/>
                    <a:pt x="218" y="75"/>
                  </a:cubicBezTo>
                  <a:cubicBezTo>
                    <a:pt x="218" y="75"/>
                    <a:pt x="218" y="77"/>
                    <a:pt x="217" y="77"/>
                  </a:cubicBezTo>
                  <a:cubicBezTo>
                    <a:pt x="217" y="77"/>
                    <a:pt x="216" y="78"/>
                    <a:pt x="215" y="78"/>
                  </a:cubicBezTo>
                  <a:cubicBezTo>
                    <a:pt x="214" y="77"/>
                    <a:pt x="214" y="77"/>
                    <a:pt x="214" y="77"/>
                  </a:cubicBezTo>
                  <a:cubicBezTo>
                    <a:pt x="216" y="75"/>
                    <a:pt x="216" y="75"/>
                    <a:pt x="216" y="75"/>
                  </a:cubicBezTo>
                  <a:cubicBezTo>
                    <a:pt x="216" y="71"/>
                    <a:pt x="216" y="71"/>
                    <a:pt x="216" y="71"/>
                  </a:cubicBezTo>
                  <a:cubicBezTo>
                    <a:pt x="216" y="71"/>
                    <a:pt x="215" y="69"/>
                    <a:pt x="214" y="67"/>
                  </a:cubicBezTo>
                  <a:cubicBezTo>
                    <a:pt x="213" y="66"/>
                    <a:pt x="212" y="65"/>
                    <a:pt x="212" y="65"/>
                  </a:cubicBezTo>
                  <a:cubicBezTo>
                    <a:pt x="215" y="63"/>
                    <a:pt x="215" y="63"/>
                    <a:pt x="215" y="63"/>
                  </a:cubicBezTo>
                  <a:cubicBezTo>
                    <a:pt x="216" y="62"/>
                    <a:pt x="216" y="62"/>
                    <a:pt x="216" y="62"/>
                  </a:cubicBezTo>
                  <a:cubicBezTo>
                    <a:pt x="216" y="61"/>
                    <a:pt x="216" y="61"/>
                    <a:pt x="216" y="61"/>
                  </a:cubicBezTo>
                  <a:cubicBezTo>
                    <a:pt x="216" y="61"/>
                    <a:pt x="218" y="63"/>
                    <a:pt x="220" y="63"/>
                  </a:cubicBezTo>
                  <a:cubicBezTo>
                    <a:pt x="221" y="63"/>
                    <a:pt x="220" y="63"/>
                    <a:pt x="222" y="62"/>
                  </a:cubicBezTo>
                  <a:cubicBezTo>
                    <a:pt x="224" y="62"/>
                    <a:pt x="227" y="59"/>
                    <a:pt x="227" y="59"/>
                  </a:cubicBezTo>
                  <a:cubicBezTo>
                    <a:pt x="227" y="59"/>
                    <a:pt x="225" y="57"/>
                    <a:pt x="224" y="57"/>
                  </a:cubicBezTo>
                  <a:cubicBezTo>
                    <a:pt x="223" y="58"/>
                    <a:pt x="224" y="58"/>
                    <a:pt x="221" y="58"/>
                  </a:cubicBezTo>
                  <a:cubicBezTo>
                    <a:pt x="218" y="57"/>
                    <a:pt x="217" y="56"/>
                    <a:pt x="217" y="56"/>
                  </a:cubicBezTo>
                  <a:cubicBezTo>
                    <a:pt x="217" y="56"/>
                    <a:pt x="216" y="56"/>
                    <a:pt x="215" y="56"/>
                  </a:cubicBezTo>
                  <a:cubicBezTo>
                    <a:pt x="214" y="56"/>
                    <a:pt x="214" y="56"/>
                    <a:pt x="213" y="55"/>
                  </a:cubicBezTo>
                  <a:cubicBezTo>
                    <a:pt x="211" y="53"/>
                    <a:pt x="209" y="51"/>
                    <a:pt x="209" y="51"/>
                  </a:cubicBezTo>
                  <a:cubicBezTo>
                    <a:pt x="209" y="51"/>
                    <a:pt x="207" y="52"/>
                    <a:pt x="207" y="51"/>
                  </a:cubicBezTo>
                  <a:cubicBezTo>
                    <a:pt x="207" y="51"/>
                    <a:pt x="208" y="49"/>
                    <a:pt x="208" y="49"/>
                  </a:cubicBezTo>
                  <a:cubicBezTo>
                    <a:pt x="208" y="48"/>
                    <a:pt x="208" y="48"/>
                    <a:pt x="208" y="48"/>
                  </a:cubicBezTo>
                  <a:cubicBezTo>
                    <a:pt x="207" y="47"/>
                    <a:pt x="207" y="47"/>
                    <a:pt x="207" y="47"/>
                  </a:cubicBezTo>
                  <a:cubicBezTo>
                    <a:pt x="207" y="47"/>
                    <a:pt x="209" y="47"/>
                    <a:pt x="209" y="47"/>
                  </a:cubicBezTo>
                  <a:cubicBezTo>
                    <a:pt x="210" y="46"/>
                    <a:pt x="210" y="46"/>
                    <a:pt x="210" y="46"/>
                  </a:cubicBezTo>
                  <a:cubicBezTo>
                    <a:pt x="212" y="44"/>
                    <a:pt x="210" y="42"/>
                    <a:pt x="207" y="43"/>
                  </a:cubicBezTo>
                  <a:cubicBezTo>
                    <a:pt x="206" y="43"/>
                    <a:pt x="205" y="44"/>
                    <a:pt x="205" y="44"/>
                  </a:cubicBezTo>
                  <a:cubicBezTo>
                    <a:pt x="204" y="44"/>
                    <a:pt x="202" y="43"/>
                    <a:pt x="202" y="42"/>
                  </a:cubicBezTo>
                  <a:cubicBezTo>
                    <a:pt x="202" y="41"/>
                    <a:pt x="201" y="41"/>
                    <a:pt x="203" y="40"/>
                  </a:cubicBezTo>
                  <a:cubicBezTo>
                    <a:pt x="204" y="40"/>
                    <a:pt x="205" y="38"/>
                    <a:pt x="205" y="38"/>
                  </a:cubicBezTo>
                  <a:cubicBezTo>
                    <a:pt x="203" y="35"/>
                    <a:pt x="203" y="35"/>
                    <a:pt x="203" y="35"/>
                  </a:cubicBezTo>
                  <a:cubicBezTo>
                    <a:pt x="204" y="29"/>
                    <a:pt x="204" y="29"/>
                    <a:pt x="204" y="29"/>
                  </a:cubicBezTo>
                  <a:cubicBezTo>
                    <a:pt x="200" y="28"/>
                    <a:pt x="200" y="28"/>
                    <a:pt x="200" y="28"/>
                  </a:cubicBezTo>
                  <a:cubicBezTo>
                    <a:pt x="200" y="26"/>
                    <a:pt x="200" y="26"/>
                    <a:pt x="200" y="26"/>
                  </a:cubicBezTo>
                  <a:cubicBezTo>
                    <a:pt x="198" y="25"/>
                    <a:pt x="198" y="25"/>
                    <a:pt x="198" y="25"/>
                  </a:cubicBezTo>
                  <a:cubicBezTo>
                    <a:pt x="196" y="30"/>
                    <a:pt x="196" y="30"/>
                    <a:pt x="196" y="30"/>
                  </a:cubicBezTo>
                  <a:cubicBezTo>
                    <a:pt x="196" y="30"/>
                    <a:pt x="193" y="31"/>
                    <a:pt x="193" y="32"/>
                  </a:cubicBezTo>
                  <a:cubicBezTo>
                    <a:pt x="192" y="33"/>
                    <a:pt x="187" y="33"/>
                    <a:pt x="187" y="33"/>
                  </a:cubicBezTo>
                  <a:cubicBezTo>
                    <a:pt x="183" y="33"/>
                    <a:pt x="183" y="33"/>
                    <a:pt x="183" y="33"/>
                  </a:cubicBezTo>
                  <a:cubicBezTo>
                    <a:pt x="176" y="35"/>
                    <a:pt x="176" y="35"/>
                    <a:pt x="176" y="35"/>
                  </a:cubicBezTo>
                  <a:cubicBezTo>
                    <a:pt x="176" y="35"/>
                    <a:pt x="174" y="36"/>
                    <a:pt x="173" y="36"/>
                  </a:cubicBezTo>
                  <a:cubicBezTo>
                    <a:pt x="172" y="36"/>
                    <a:pt x="167" y="35"/>
                    <a:pt x="167" y="35"/>
                  </a:cubicBezTo>
                  <a:cubicBezTo>
                    <a:pt x="164" y="36"/>
                    <a:pt x="164" y="36"/>
                    <a:pt x="164" y="36"/>
                  </a:cubicBezTo>
                  <a:cubicBezTo>
                    <a:pt x="157" y="34"/>
                    <a:pt x="157" y="34"/>
                    <a:pt x="157" y="34"/>
                  </a:cubicBezTo>
                  <a:cubicBezTo>
                    <a:pt x="155" y="32"/>
                    <a:pt x="155" y="32"/>
                    <a:pt x="155" y="32"/>
                  </a:cubicBezTo>
                  <a:cubicBezTo>
                    <a:pt x="154" y="31"/>
                    <a:pt x="154" y="31"/>
                    <a:pt x="154" y="31"/>
                  </a:cubicBezTo>
                  <a:cubicBezTo>
                    <a:pt x="149" y="30"/>
                    <a:pt x="149" y="30"/>
                    <a:pt x="149" y="30"/>
                  </a:cubicBezTo>
                  <a:cubicBezTo>
                    <a:pt x="148" y="28"/>
                    <a:pt x="148" y="28"/>
                    <a:pt x="148" y="28"/>
                  </a:cubicBezTo>
                  <a:cubicBezTo>
                    <a:pt x="144" y="28"/>
                    <a:pt x="144" y="28"/>
                    <a:pt x="144" y="28"/>
                  </a:cubicBezTo>
                  <a:cubicBezTo>
                    <a:pt x="144" y="28"/>
                    <a:pt x="144" y="28"/>
                    <a:pt x="144" y="28"/>
                  </a:cubicBezTo>
                  <a:cubicBezTo>
                    <a:pt x="144" y="28"/>
                    <a:pt x="144" y="28"/>
                    <a:pt x="144" y="28"/>
                  </a:cubicBezTo>
                  <a:cubicBezTo>
                    <a:pt x="142" y="27"/>
                    <a:pt x="142" y="27"/>
                    <a:pt x="142" y="27"/>
                  </a:cubicBezTo>
                  <a:cubicBezTo>
                    <a:pt x="142" y="26"/>
                    <a:pt x="142" y="26"/>
                    <a:pt x="142" y="26"/>
                  </a:cubicBezTo>
                  <a:cubicBezTo>
                    <a:pt x="141" y="26"/>
                    <a:pt x="141" y="26"/>
                    <a:pt x="141" y="25"/>
                  </a:cubicBezTo>
                  <a:cubicBezTo>
                    <a:pt x="140" y="24"/>
                    <a:pt x="140" y="24"/>
                    <a:pt x="140" y="24"/>
                  </a:cubicBezTo>
                  <a:cubicBezTo>
                    <a:pt x="135" y="18"/>
                    <a:pt x="135" y="18"/>
                    <a:pt x="135" y="18"/>
                  </a:cubicBezTo>
                  <a:cubicBezTo>
                    <a:pt x="134" y="18"/>
                    <a:pt x="134" y="18"/>
                    <a:pt x="134" y="18"/>
                  </a:cubicBezTo>
                  <a:cubicBezTo>
                    <a:pt x="134" y="18"/>
                    <a:pt x="134" y="18"/>
                    <a:pt x="134" y="18"/>
                  </a:cubicBezTo>
                  <a:cubicBezTo>
                    <a:pt x="125" y="15"/>
                    <a:pt x="125" y="15"/>
                    <a:pt x="125" y="15"/>
                  </a:cubicBezTo>
                  <a:cubicBezTo>
                    <a:pt x="122" y="11"/>
                    <a:pt x="122" y="11"/>
                    <a:pt x="122" y="11"/>
                  </a:cubicBezTo>
                  <a:cubicBezTo>
                    <a:pt x="119" y="9"/>
                    <a:pt x="119" y="9"/>
                    <a:pt x="119" y="9"/>
                  </a:cubicBezTo>
                  <a:cubicBezTo>
                    <a:pt x="115" y="6"/>
                    <a:pt x="115" y="6"/>
                    <a:pt x="115" y="6"/>
                  </a:cubicBezTo>
                  <a:cubicBezTo>
                    <a:pt x="111" y="3"/>
                    <a:pt x="111" y="3"/>
                    <a:pt x="111" y="3"/>
                  </a:cubicBezTo>
                  <a:cubicBezTo>
                    <a:pt x="109" y="1"/>
                    <a:pt x="109" y="1"/>
                    <a:pt x="109" y="1"/>
                  </a:cubicBezTo>
                  <a:cubicBezTo>
                    <a:pt x="109" y="1"/>
                    <a:pt x="109" y="1"/>
                    <a:pt x="109" y="1"/>
                  </a:cubicBezTo>
                  <a:cubicBezTo>
                    <a:pt x="109" y="1"/>
                    <a:pt x="108" y="0"/>
                    <a:pt x="108" y="0"/>
                  </a:cubicBezTo>
                  <a:cubicBezTo>
                    <a:pt x="108" y="0"/>
                    <a:pt x="107" y="0"/>
                    <a:pt x="107" y="0"/>
                  </a:cubicBezTo>
                  <a:cubicBezTo>
                    <a:pt x="106" y="0"/>
                    <a:pt x="104" y="0"/>
                    <a:pt x="104" y="0"/>
                  </a:cubicBezTo>
                  <a:cubicBezTo>
                    <a:pt x="104" y="0"/>
                    <a:pt x="103" y="1"/>
                    <a:pt x="102" y="1"/>
                  </a:cubicBezTo>
                  <a:cubicBezTo>
                    <a:pt x="102" y="1"/>
                    <a:pt x="101" y="3"/>
                    <a:pt x="101" y="3"/>
                  </a:cubicBezTo>
                  <a:cubicBezTo>
                    <a:pt x="100" y="4"/>
                    <a:pt x="100" y="4"/>
                    <a:pt x="100" y="4"/>
                  </a:cubicBezTo>
                  <a:cubicBezTo>
                    <a:pt x="101" y="5"/>
                    <a:pt x="101" y="5"/>
                    <a:pt x="101" y="5"/>
                  </a:cubicBezTo>
                  <a:cubicBezTo>
                    <a:pt x="103" y="9"/>
                    <a:pt x="104" y="9"/>
                    <a:pt x="99" y="8"/>
                  </a:cubicBezTo>
                  <a:cubicBezTo>
                    <a:pt x="97" y="7"/>
                    <a:pt x="97" y="7"/>
                    <a:pt x="97" y="7"/>
                  </a:cubicBezTo>
                  <a:cubicBezTo>
                    <a:pt x="96" y="8"/>
                    <a:pt x="96" y="8"/>
                    <a:pt x="96" y="8"/>
                  </a:cubicBezTo>
                  <a:cubicBezTo>
                    <a:pt x="94" y="9"/>
                    <a:pt x="94" y="9"/>
                    <a:pt x="94" y="9"/>
                  </a:cubicBezTo>
                  <a:cubicBezTo>
                    <a:pt x="94" y="9"/>
                    <a:pt x="94" y="9"/>
                    <a:pt x="94" y="9"/>
                  </a:cubicBezTo>
                  <a:cubicBezTo>
                    <a:pt x="94" y="9"/>
                    <a:pt x="94" y="11"/>
                    <a:pt x="94" y="11"/>
                  </a:cubicBezTo>
                  <a:cubicBezTo>
                    <a:pt x="93" y="13"/>
                    <a:pt x="93" y="13"/>
                    <a:pt x="93" y="13"/>
                  </a:cubicBezTo>
                  <a:cubicBezTo>
                    <a:pt x="91" y="14"/>
                    <a:pt x="91" y="14"/>
                    <a:pt x="91" y="14"/>
                  </a:cubicBezTo>
                  <a:cubicBezTo>
                    <a:pt x="89" y="15"/>
                    <a:pt x="89" y="15"/>
                    <a:pt x="89" y="15"/>
                  </a:cubicBezTo>
                  <a:cubicBezTo>
                    <a:pt x="88" y="16"/>
                    <a:pt x="88" y="16"/>
                    <a:pt x="88" y="16"/>
                  </a:cubicBezTo>
                  <a:cubicBezTo>
                    <a:pt x="86" y="16"/>
                    <a:pt x="86" y="16"/>
                    <a:pt x="86" y="16"/>
                  </a:cubicBezTo>
                  <a:cubicBezTo>
                    <a:pt x="84" y="17"/>
                    <a:pt x="84" y="17"/>
                    <a:pt x="84" y="17"/>
                  </a:cubicBezTo>
                  <a:cubicBezTo>
                    <a:pt x="83" y="19"/>
                    <a:pt x="83" y="19"/>
                    <a:pt x="83" y="19"/>
                  </a:cubicBezTo>
                  <a:cubicBezTo>
                    <a:pt x="83" y="19"/>
                    <a:pt x="81" y="19"/>
                    <a:pt x="81" y="19"/>
                  </a:cubicBezTo>
                  <a:cubicBezTo>
                    <a:pt x="81" y="19"/>
                    <a:pt x="78" y="20"/>
                    <a:pt x="78" y="20"/>
                  </a:cubicBezTo>
                  <a:cubicBezTo>
                    <a:pt x="78" y="22"/>
                    <a:pt x="78" y="22"/>
                    <a:pt x="78" y="22"/>
                  </a:cubicBezTo>
                  <a:cubicBezTo>
                    <a:pt x="78" y="22"/>
                    <a:pt x="77" y="23"/>
                    <a:pt x="77" y="23"/>
                  </a:cubicBezTo>
                  <a:cubicBezTo>
                    <a:pt x="77" y="23"/>
                    <a:pt x="77" y="26"/>
                    <a:pt x="77" y="26"/>
                  </a:cubicBezTo>
                  <a:cubicBezTo>
                    <a:pt x="77" y="26"/>
                    <a:pt x="79" y="27"/>
                    <a:pt x="79" y="27"/>
                  </a:cubicBezTo>
                  <a:cubicBezTo>
                    <a:pt x="80" y="28"/>
                    <a:pt x="80" y="28"/>
                    <a:pt x="80" y="28"/>
                  </a:cubicBezTo>
                  <a:cubicBezTo>
                    <a:pt x="81" y="29"/>
                    <a:pt x="81" y="29"/>
                    <a:pt x="81" y="29"/>
                  </a:cubicBezTo>
                  <a:cubicBezTo>
                    <a:pt x="81" y="29"/>
                    <a:pt x="82" y="30"/>
                    <a:pt x="82" y="30"/>
                  </a:cubicBezTo>
                  <a:cubicBezTo>
                    <a:pt x="81" y="30"/>
                    <a:pt x="81" y="33"/>
                    <a:pt x="81" y="33"/>
                  </a:cubicBezTo>
                  <a:cubicBezTo>
                    <a:pt x="82" y="36"/>
                    <a:pt x="82" y="36"/>
                    <a:pt x="82" y="36"/>
                  </a:cubicBezTo>
                  <a:cubicBezTo>
                    <a:pt x="81" y="37"/>
                    <a:pt x="81" y="37"/>
                    <a:pt x="81" y="37"/>
                  </a:cubicBezTo>
                  <a:cubicBezTo>
                    <a:pt x="82" y="39"/>
                    <a:pt x="82" y="39"/>
                    <a:pt x="82" y="39"/>
                  </a:cubicBezTo>
                  <a:cubicBezTo>
                    <a:pt x="82" y="39"/>
                    <a:pt x="83" y="39"/>
                    <a:pt x="82" y="40"/>
                  </a:cubicBezTo>
                  <a:cubicBezTo>
                    <a:pt x="81" y="40"/>
                    <a:pt x="80" y="41"/>
                    <a:pt x="80" y="41"/>
                  </a:cubicBezTo>
                  <a:cubicBezTo>
                    <a:pt x="80" y="41"/>
                    <a:pt x="78" y="41"/>
                    <a:pt x="78" y="41"/>
                  </a:cubicBezTo>
                  <a:cubicBezTo>
                    <a:pt x="78" y="41"/>
                    <a:pt x="76" y="41"/>
                    <a:pt x="76" y="41"/>
                  </a:cubicBezTo>
                  <a:cubicBezTo>
                    <a:pt x="75" y="43"/>
                    <a:pt x="75" y="43"/>
                    <a:pt x="75" y="43"/>
                  </a:cubicBezTo>
                  <a:cubicBezTo>
                    <a:pt x="73" y="42"/>
                    <a:pt x="73" y="42"/>
                    <a:pt x="73" y="42"/>
                  </a:cubicBezTo>
                  <a:cubicBezTo>
                    <a:pt x="73" y="44"/>
                    <a:pt x="73" y="44"/>
                    <a:pt x="73" y="44"/>
                  </a:cubicBezTo>
                  <a:cubicBezTo>
                    <a:pt x="70" y="45"/>
                    <a:pt x="70" y="45"/>
                    <a:pt x="70" y="45"/>
                  </a:cubicBezTo>
                  <a:cubicBezTo>
                    <a:pt x="68" y="46"/>
                    <a:pt x="68" y="46"/>
                    <a:pt x="68" y="46"/>
                  </a:cubicBezTo>
                  <a:cubicBezTo>
                    <a:pt x="67" y="48"/>
                    <a:pt x="67" y="48"/>
                    <a:pt x="67" y="48"/>
                  </a:cubicBezTo>
                  <a:cubicBezTo>
                    <a:pt x="68" y="49"/>
                    <a:pt x="68" y="49"/>
                    <a:pt x="68" y="49"/>
                  </a:cubicBezTo>
                  <a:cubicBezTo>
                    <a:pt x="68" y="49"/>
                    <a:pt x="69" y="50"/>
                    <a:pt x="69" y="49"/>
                  </a:cubicBezTo>
                  <a:cubicBezTo>
                    <a:pt x="69" y="49"/>
                    <a:pt x="69" y="48"/>
                    <a:pt x="69" y="48"/>
                  </a:cubicBezTo>
                  <a:cubicBezTo>
                    <a:pt x="70" y="49"/>
                    <a:pt x="71" y="50"/>
                    <a:pt x="71" y="50"/>
                  </a:cubicBezTo>
                  <a:cubicBezTo>
                    <a:pt x="72" y="52"/>
                    <a:pt x="72" y="52"/>
                    <a:pt x="72" y="52"/>
                  </a:cubicBezTo>
                  <a:cubicBezTo>
                    <a:pt x="72" y="52"/>
                    <a:pt x="70" y="52"/>
                    <a:pt x="70" y="52"/>
                  </a:cubicBezTo>
                  <a:cubicBezTo>
                    <a:pt x="70" y="52"/>
                    <a:pt x="69" y="53"/>
                    <a:pt x="69" y="53"/>
                  </a:cubicBezTo>
                  <a:cubicBezTo>
                    <a:pt x="68" y="54"/>
                    <a:pt x="68" y="54"/>
                    <a:pt x="68" y="54"/>
                  </a:cubicBezTo>
                  <a:cubicBezTo>
                    <a:pt x="68" y="55"/>
                    <a:pt x="68" y="55"/>
                    <a:pt x="68" y="56"/>
                  </a:cubicBezTo>
                  <a:cubicBezTo>
                    <a:pt x="68" y="56"/>
                    <a:pt x="68" y="57"/>
                    <a:pt x="68" y="57"/>
                  </a:cubicBezTo>
                  <a:cubicBezTo>
                    <a:pt x="69" y="57"/>
                    <a:pt x="70" y="59"/>
                    <a:pt x="70" y="59"/>
                  </a:cubicBezTo>
                  <a:cubicBezTo>
                    <a:pt x="70" y="59"/>
                    <a:pt x="71" y="60"/>
                    <a:pt x="71" y="60"/>
                  </a:cubicBezTo>
                  <a:cubicBezTo>
                    <a:pt x="71" y="60"/>
                    <a:pt x="71" y="61"/>
                    <a:pt x="71" y="61"/>
                  </a:cubicBezTo>
                  <a:cubicBezTo>
                    <a:pt x="71" y="61"/>
                    <a:pt x="70" y="62"/>
                    <a:pt x="69" y="62"/>
                  </a:cubicBezTo>
                  <a:cubicBezTo>
                    <a:pt x="69" y="62"/>
                    <a:pt x="67" y="62"/>
                    <a:pt x="67" y="62"/>
                  </a:cubicBezTo>
                  <a:cubicBezTo>
                    <a:pt x="67" y="62"/>
                    <a:pt x="66" y="64"/>
                    <a:pt x="66" y="64"/>
                  </a:cubicBezTo>
                  <a:cubicBezTo>
                    <a:pt x="66" y="64"/>
                    <a:pt x="65" y="64"/>
                    <a:pt x="64" y="64"/>
                  </a:cubicBezTo>
                  <a:cubicBezTo>
                    <a:pt x="64" y="64"/>
                    <a:pt x="66" y="65"/>
                    <a:pt x="64" y="64"/>
                  </a:cubicBezTo>
                  <a:cubicBezTo>
                    <a:pt x="61" y="63"/>
                    <a:pt x="61" y="62"/>
                    <a:pt x="61" y="62"/>
                  </a:cubicBezTo>
                  <a:cubicBezTo>
                    <a:pt x="61" y="62"/>
                    <a:pt x="60" y="61"/>
                    <a:pt x="60" y="61"/>
                  </a:cubicBezTo>
                  <a:cubicBezTo>
                    <a:pt x="59" y="61"/>
                    <a:pt x="58" y="61"/>
                    <a:pt x="58" y="61"/>
                  </a:cubicBezTo>
                  <a:cubicBezTo>
                    <a:pt x="56" y="61"/>
                    <a:pt x="56" y="61"/>
                    <a:pt x="56" y="61"/>
                  </a:cubicBezTo>
                  <a:cubicBezTo>
                    <a:pt x="55" y="60"/>
                    <a:pt x="55" y="60"/>
                    <a:pt x="55" y="60"/>
                  </a:cubicBezTo>
                  <a:cubicBezTo>
                    <a:pt x="54" y="62"/>
                    <a:pt x="54" y="62"/>
                    <a:pt x="54" y="62"/>
                  </a:cubicBezTo>
                  <a:cubicBezTo>
                    <a:pt x="54" y="62"/>
                    <a:pt x="54" y="63"/>
                    <a:pt x="53" y="63"/>
                  </a:cubicBezTo>
                  <a:cubicBezTo>
                    <a:pt x="52" y="64"/>
                    <a:pt x="53" y="64"/>
                    <a:pt x="52" y="64"/>
                  </a:cubicBezTo>
                  <a:cubicBezTo>
                    <a:pt x="50" y="64"/>
                    <a:pt x="49" y="62"/>
                    <a:pt x="49" y="62"/>
                  </a:cubicBezTo>
                  <a:cubicBezTo>
                    <a:pt x="49" y="62"/>
                    <a:pt x="47" y="61"/>
                    <a:pt x="47" y="61"/>
                  </a:cubicBezTo>
                  <a:cubicBezTo>
                    <a:pt x="46" y="60"/>
                    <a:pt x="46" y="60"/>
                    <a:pt x="46" y="60"/>
                  </a:cubicBezTo>
                  <a:cubicBezTo>
                    <a:pt x="45" y="60"/>
                    <a:pt x="45" y="61"/>
                    <a:pt x="45" y="59"/>
                  </a:cubicBezTo>
                  <a:cubicBezTo>
                    <a:pt x="45" y="58"/>
                    <a:pt x="45" y="58"/>
                    <a:pt x="45" y="58"/>
                  </a:cubicBezTo>
                  <a:cubicBezTo>
                    <a:pt x="44" y="57"/>
                    <a:pt x="44" y="58"/>
                    <a:pt x="43" y="57"/>
                  </a:cubicBezTo>
                  <a:cubicBezTo>
                    <a:pt x="43" y="56"/>
                    <a:pt x="42" y="55"/>
                    <a:pt x="42" y="55"/>
                  </a:cubicBezTo>
                  <a:cubicBezTo>
                    <a:pt x="41" y="53"/>
                    <a:pt x="41" y="53"/>
                    <a:pt x="41" y="53"/>
                  </a:cubicBezTo>
                  <a:cubicBezTo>
                    <a:pt x="41" y="53"/>
                    <a:pt x="41" y="53"/>
                    <a:pt x="41" y="54"/>
                  </a:cubicBezTo>
                  <a:cubicBezTo>
                    <a:pt x="40" y="55"/>
                    <a:pt x="39" y="55"/>
                    <a:pt x="39" y="55"/>
                  </a:cubicBezTo>
                  <a:cubicBezTo>
                    <a:pt x="39" y="56"/>
                    <a:pt x="38" y="57"/>
                    <a:pt x="38" y="57"/>
                  </a:cubicBezTo>
                  <a:cubicBezTo>
                    <a:pt x="38" y="57"/>
                    <a:pt x="37" y="58"/>
                    <a:pt x="37" y="59"/>
                  </a:cubicBezTo>
                  <a:cubicBezTo>
                    <a:pt x="38" y="59"/>
                    <a:pt x="38" y="59"/>
                    <a:pt x="38" y="60"/>
                  </a:cubicBezTo>
                  <a:cubicBezTo>
                    <a:pt x="38" y="60"/>
                    <a:pt x="37" y="61"/>
                    <a:pt x="37" y="61"/>
                  </a:cubicBezTo>
                  <a:cubicBezTo>
                    <a:pt x="36" y="62"/>
                    <a:pt x="36" y="62"/>
                    <a:pt x="35" y="62"/>
                  </a:cubicBezTo>
                  <a:cubicBezTo>
                    <a:pt x="35" y="63"/>
                    <a:pt x="33" y="64"/>
                    <a:pt x="33" y="64"/>
                  </a:cubicBezTo>
                  <a:cubicBezTo>
                    <a:pt x="31" y="64"/>
                    <a:pt x="31" y="64"/>
                    <a:pt x="31" y="64"/>
                  </a:cubicBezTo>
                  <a:cubicBezTo>
                    <a:pt x="28" y="63"/>
                    <a:pt x="28" y="63"/>
                    <a:pt x="28" y="63"/>
                  </a:cubicBezTo>
                  <a:cubicBezTo>
                    <a:pt x="26" y="65"/>
                    <a:pt x="26" y="65"/>
                    <a:pt x="26" y="65"/>
                  </a:cubicBezTo>
                  <a:cubicBezTo>
                    <a:pt x="26" y="65"/>
                    <a:pt x="25" y="65"/>
                    <a:pt x="25" y="65"/>
                  </a:cubicBezTo>
                  <a:cubicBezTo>
                    <a:pt x="24" y="65"/>
                    <a:pt x="23" y="65"/>
                    <a:pt x="23" y="65"/>
                  </a:cubicBezTo>
                  <a:cubicBezTo>
                    <a:pt x="23" y="65"/>
                    <a:pt x="22" y="64"/>
                    <a:pt x="21" y="64"/>
                  </a:cubicBezTo>
                  <a:cubicBezTo>
                    <a:pt x="21" y="64"/>
                    <a:pt x="20" y="64"/>
                    <a:pt x="20" y="64"/>
                  </a:cubicBezTo>
                  <a:cubicBezTo>
                    <a:pt x="19" y="64"/>
                    <a:pt x="18" y="64"/>
                    <a:pt x="18" y="64"/>
                  </a:cubicBezTo>
                  <a:cubicBezTo>
                    <a:pt x="18" y="65"/>
                    <a:pt x="18" y="65"/>
                    <a:pt x="18" y="65"/>
                  </a:cubicBezTo>
                  <a:cubicBezTo>
                    <a:pt x="18" y="65"/>
                    <a:pt x="19" y="65"/>
                    <a:pt x="19" y="65"/>
                  </a:cubicBezTo>
                  <a:cubicBezTo>
                    <a:pt x="19" y="66"/>
                    <a:pt x="19" y="67"/>
                    <a:pt x="19" y="67"/>
                  </a:cubicBezTo>
                  <a:cubicBezTo>
                    <a:pt x="19" y="67"/>
                    <a:pt x="18" y="67"/>
                    <a:pt x="18" y="67"/>
                  </a:cubicBezTo>
                  <a:cubicBezTo>
                    <a:pt x="18" y="68"/>
                    <a:pt x="16" y="68"/>
                    <a:pt x="16" y="68"/>
                  </a:cubicBezTo>
                  <a:cubicBezTo>
                    <a:pt x="16" y="68"/>
                    <a:pt x="16" y="69"/>
                    <a:pt x="16" y="69"/>
                  </a:cubicBezTo>
                  <a:cubicBezTo>
                    <a:pt x="16" y="69"/>
                    <a:pt x="16" y="69"/>
                    <a:pt x="15" y="69"/>
                  </a:cubicBezTo>
                  <a:cubicBezTo>
                    <a:pt x="14" y="69"/>
                    <a:pt x="14" y="69"/>
                    <a:pt x="13" y="69"/>
                  </a:cubicBezTo>
                  <a:cubicBezTo>
                    <a:pt x="13" y="68"/>
                    <a:pt x="12" y="68"/>
                    <a:pt x="11" y="68"/>
                  </a:cubicBezTo>
                  <a:cubicBezTo>
                    <a:pt x="11" y="68"/>
                    <a:pt x="8" y="67"/>
                    <a:pt x="8" y="67"/>
                  </a:cubicBezTo>
                  <a:cubicBezTo>
                    <a:pt x="8" y="67"/>
                    <a:pt x="7" y="68"/>
                    <a:pt x="7" y="68"/>
                  </a:cubicBezTo>
                  <a:cubicBezTo>
                    <a:pt x="6" y="68"/>
                    <a:pt x="5" y="68"/>
                    <a:pt x="4" y="67"/>
                  </a:cubicBezTo>
                  <a:cubicBezTo>
                    <a:pt x="4"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5"/>
                    <a:pt x="3" y="65"/>
                    <a:pt x="3" y="65"/>
                  </a:cubicBezTo>
                  <a:cubicBezTo>
                    <a:pt x="0" y="67"/>
                    <a:pt x="0" y="67"/>
                    <a:pt x="0" y="67"/>
                  </a:cubicBezTo>
                  <a:cubicBezTo>
                    <a:pt x="2" y="71"/>
                    <a:pt x="2" y="71"/>
                    <a:pt x="2" y="71"/>
                  </a:cubicBezTo>
                  <a:cubicBezTo>
                    <a:pt x="1" y="72"/>
                    <a:pt x="1" y="72"/>
                    <a:pt x="1" y="72"/>
                  </a:cubicBezTo>
                  <a:cubicBezTo>
                    <a:pt x="1" y="72"/>
                    <a:pt x="2" y="73"/>
                    <a:pt x="2" y="73"/>
                  </a:cubicBezTo>
                  <a:cubicBezTo>
                    <a:pt x="2" y="74"/>
                    <a:pt x="3" y="74"/>
                    <a:pt x="3" y="75"/>
                  </a:cubicBezTo>
                  <a:cubicBezTo>
                    <a:pt x="3" y="76"/>
                    <a:pt x="3" y="77"/>
                    <a:pt x="3" y="77"/>
                  </a:cubicBezTo>
                  <a:cubicBezTo>
                    <a:pt x="4" y="77"/>
                    <a:pt x="4" y="77"/>
                    <a:pt x="4" y="77"/>
                  </a:cubicBezTo>
                  <a:cubicBezTo>
                    <a:pt x="5" y="79"/>
                    <a:pt x="5" y="79"/>
                    <a:pt x="5" y="79"/>
                  </a:cubicBezTo>
                  <a:cubicBezTo>
                    <a:pt x="5" y="80"/>
                    <a:pt x="5" y="80"/>
                    <a:pt x="5" y="80"/>
                  </a:cubicBezTo>
                  <a:cubicBezTo>
                    <a:pt x="5" y="82"/>
                    <a:pt x="5" y="82"/>
                    <a:pt x="5" y="82"/>
                  </a:cubicBezTo>
                  <a:cubicBezTo>
                    <a:pt x="5" y="82"/>
                    <a:pt x="6" y="83"/>
                    <a:pt x="6" y="84"/>
                  </a:cubicBezTo>
                  <a:cubicBezTo>
                    <a:pt x="6" y="84"/>
                    <a:pt x="6" y="85"/>
                    <a:pt x="6" y="86"/>
                  </a:cubicBezTo>
                  <a:cubicBezTo>
                    <a:pt x="6" y="86"/>
                    <a:pt x="8" y="88"/>
                    <a:pt x="8" y="88"/>
                  </a:cubicBezTo>
                  <a:cubicBezTo>
                    <a:pt x="8" y="90"/>
                    <a:pt x="8" y="90"/>
                    <a:pt x="8" y="90"/>
                  </a:cubicBezTo>
                  <a:cubicBezTo>
                    <a:pt x="8" y="90"/>
                    <a:pt x="9" y="91"/>
                    <a:pt x="10" y="92"/>
                  </a:cubicBezTo>
                  <a:cubicBezTo>
                    <a:pt x="10" y="92"/>
                    <a:pt x="11" y="93"/>
                    <a:pt x="11" y="93"/>
                  </a:cubicBezTo>
                  <a:cubicBezTo>
                    <a:pt x="12" y="95"/>
                    <a:pt x="12" y="95"/>
                    <a:pt x="12" y="95"/>
                  </a:cubicBezTo>
                  <a:cubicBezTo>
                    <a:pt x="13" y="97"/>
                    <a:pt x="13" y="97"/>
                    <a:pt x="13" y="97"/>
                  </a:cubicBezTo>
                  <a:cubicBezTo>
                    <a:pt x="14" y="98"/>
                    <a:pt x="14" y="98"/>
                    <a:pt x="14" y="98"/>
                  </a:cubicBezTo>
                  <a:cubicBezTo>
                    <a:pt x="15" y="100"/>
                    <a:pt x="15" y="100"/>
                    <a:pt x="15" y="100"/>
                  </a:cubicBezTo>
                  <a:cubicBezTo>
                    <a:pt x="16" y="101"/>
                    <a:pt x="16" y="101"/>
                    <a:pt x="16" y="101"/>
                  </a:cubicBezTo>
                  <a:cubicBezTo>
                    <a:pt x="17" y="102"/>
                    <a:pt x="17" y="102"/>
                    <a:pt x="17" y="102"/>
                  </a:cubicBezTo>
                  <a:cubicBezTo>
                    <a:pt x="17" y="102"/>
                    <a:pt x="17" y="103"/>
                    <a:pt x="18" y="103"/>
                  </a:cubicBezTo>
                  <a:cubicBezTo>
                    <a:pt x="19" y="103"/>
                    <a:pt x="20" y="103"/>
                    <a:pt x="20" y="103"/>
                  </a:cubicBezTo>
                  <a:cubicBezTo>
                    <a:pt x="21" y="103"/>
                    <a:pt x="21" y="104"/>
                    <a:pt x="22" y="101"/>
                  </a:cubicBezTo>
                  <a:cubicBezTo>
                    <a:pt x="22" y="99"/>
                    <a:pt x="22" y="98"/>
                    <a:pt x="22" y="98"/>
                  </a:cubicBezTo>
                  <a:cubicBezTo>
                    <a:pt x="22" y="98"/>
                    <a:pt x="23" y="98"/>
                    <a:pt x="23" y="97"/>
                  </a:cubicBezTo>
                  <a:cubicBezTo>
                    <a:pt x="24" y="97"/>
                    <a:pt x="25" y="97"/>
                    <a:pt x="25" y="96"/>
                  </a:cubicBezTo>
                  <a:cubicBezTo>
                    <a:pt x="25" y="94"/>
                    <a:pt x="23" y="93"/>
                    <a:pt x="23" y="93"/>
                  </a:cubicBezTo>
                  <a:cubicBezTo>
                    <a:pt x="23" y="93"/>
                    <a:pt x="25" y="92"/>
                    <a:pt x="26" y="93"/>
                  </a:cubicBezTo>
                  <a:cubicBezTo>
                    <a:pt x="26" y="94"/>
                    <a:pt x="26" y="95"/>
                    <a:pt x="27" y="94"/>
                  </a:cubicBezTo>
                  <a:cubicBezTo>
                    <a:pt x="28" y="92"/>
                    <a:pt x="28" y="92"/>
                    <a:pt x="28" y="92"/>
                  </a:cubicBezTo>
                  <a:cubicBezTo>
                    <a:pt x="27" y="91"/>
                    <a:pt x="27" y="90"/>
                    <a:pt x="27" y="89"/>
                  </a:cubicBezTo>
                  <a:cubicBezTo>
                    <a:pt x="27" y="89"/>
                    <a:pt x="28" y="88"/>
                    <a:pt x="28" y="87"/>
                  </a:cubicBezTo>
                  <a:cubicBezTo>
                    <a:pt x="29" y="86"/>
                    <a:pt x="29" y="85"/>
                    <a:pt x="29" y="84"/>
                  </a:cubicBezTo>
                  <a:cubicBezTo>
                    <a:pt x="29" y="82"/>
                    <a:pt x="29" y="83"/>
                    <a:pt x="30" y="81"/>
                  </a:cubicBezTo>
                  <a:cubicBezTo>
                    <a:pt x="30" y="80"/>
                    <a:pt x="30" y="81"/>
                    <a:pt x="30" y="77"/>
                  </a:cubicBezTo>
                  <a:cubicBezTo>
                    <a:pt x="31" y="74"/>
                    <a:pt x="31" y="73"/>
                    <a:pt x="32" y="73"/>
                  </a:cubicBezTo>
                  <a:cubicBezTo>
                    <a:pt x="32" y="73"/>
                    <a:pt x="40" y="76"/>
                    <a:pt x="40" y="76"/>
                  </a:cubicBezTo>
                  <a:cubicBezTo>
                    <a:pt x="40" y="76"/>
                    <a:pt x="41" y="78"/>
                    <a:pt x="41" y="78"/>
                  </a:cubicBezTo>
                  <a:cubicBezTo>
                    <a:pt x="41" y="79"/>
                    <a:pt x="41" y="80"/>
                    <a:pt x="41" y="80"/>
                  </a:cubicBezTo>
                  <a:cubicBezTo>
                    <a:pt x="41" y="81"/>
                    <a:pt x="40" y="83"/>
                    <a:pt x="40" y="83"/>
                  </a:cubicBezTo>
                  <a:cubicBezTo>
                    <a:pt x="40" y="84"/>
                    <a:pt x="40" y="84"/>
                    <a:pt x="40" y="84"/>
                  </a:cubicBezTo>
                  <a:cubicBezTo>
                    <a:pt x="40" y="84"/>
                    <a:pt x="38" y="84"/>
                    <a:pt x="38" y="86"/>
                  </a:cubicBezTo>
                  <a:cubicBezTo>
                    <a:pt x="37" y="87"/>
                    <a:pt x="37" y="87"/>
                    <a:pt x="38" y="88"/>
                  </a:cubicBezTo>
                  <a:cubicBezTo>
                    <a:pt x="39" y="89"/>
                    <a:pt x="40" y="90"/>
                    <a:pt x="40" y="90"/>
                  </a:cubicBezTo>
                  <a:cubicBezTo>
                    <a:pt x="41" y="90"/>
                    <a:pt x="42" y="89"/>
                    <a:pt x="43" y="89"/>
                  </a:cubicBezTo>
                  <a:cubicBezTo>
                    <a:pt x="43" y="89"/>
                    <a:pt x="44" y="89"/>
                    <a:pt x="44" y="89"/>
                  </a:cubicBezTo>
                  <a:cubicBezTo>
                    <a:pt x="44" y="90"/>
                    <a:pt x="44" y="91"/>
                    <a:pt x="45" y="92"/>
                  </a:cubicBezTo>
                  <a:cubicBezTo>
                    <a:pt x="46" y="92"/>
                    <a:pt x="47" y="93"/>
                    <a:pt x="47" y="93"/>
                  </a:cubicBezTo>
                  <a:cubicBezTo>
                    <a:pt x="48" y="93"/>
                    <a:pt x="49" y="93"/>
                    <a:pt x="49" y="93"/>
                  </a:cubicBezTo>
                  <a:cubicBezTo>
                    <a:pt x="49" y="93"/>
                    <a:pt x="50" y="92"/>
                    <a:pt x="51" y="92"/>
                  </a:cubicBezTo>
                  <a:cubicBezTo>
                    <a:pt x="51" y="92"/>
                    <a:pt x="54" y="95"/>
                    <a:pt x="52" y="91"/>
                  </a:cubicBezTo>
                  <a:cubicBezTo>
                    <a:pt x="49" y="88"/>
                    <a:pt x="49" y="88"/>
                    <a:pt x="49" y="87"/>
                  </a:cubicBezTo>
                  <a:cubicBezTo>
                    <a:pt x="48" y="87"/>
                    <a:pt x="47" y="86"/>
                    <a:pt x="47" y="86"/>
                  </a:cubicBezTo>
                  <a:cubicBezTo>
                    <a:pt x="46" y="86"/>
                    <a:pt x="46" y="86"/>
                    <a:pt x="46" y="86"/>
                  </a:cubicBezTo>
                  <a:cubicBezTo>
                    <a:pt x="46" y="86"/>
                    <a:pt x="46" y="85"/>
                    <a:pt x="46" y="84"/>
                  </a:cubicBezTo>
                  <a:cubicBezTo>
                    <a:pt x="47" y="83"/>
                    <a:pt x="47" y="83"/>
                    <a:pt x="48" y="83"/>
                  </a:cubicBezTo>
                  <a:cubicBezTo>
                    <a:pt x="49" y="83"/>
                    <a:pt x="49" y="82"/>
                    <a:pt x="51" y="84"/>
                  </a:cubicBezTo>
                  <a:cubicBezTo>
                    <a:pt x="52" y="85"/>
                    <a:pt x="52" y="85"/>
                    <a:pt x="52" y="86"/>
                  </a:cubicBezTo>
                  <a:cubicBezTo>
                    <a:pt x="53" y="88"/>
                    <a:pt x="54" y="89"/>
                    <a:pt x="55" y="90"/>
                  </a:cubicBezTo>
                  <a:cubicBezTo>
                    <a:pt x="55" y="90"/>
                    <a:pt x="56" y="90"/>
                    <a:pt x="56" y="92"/>
                  </a:cubicBezTo>
                  <a:cubicBezTo>
                    <a:pt x="56" y="94"/>
                    <a:pt x="56" y="96"/>
                    <a:pt x="56" y="97"/>
                  </a:cubicBezTo>
                  <a:cubicBezTo>
                    <a:pt x="56" y="97"/>
                    <a:pt x="56" y="101"/>
                    <a:pt x="56" y="101"/>
                  </a:cubicBezTo>
                  <a:cubicBezTo>
                    <a:pt x="56" y="101"/>
                    <a:pt x="56" y="103"/>
                    <a:pt x="56" y="104"/>
                  </a:cubicBezTo>
                  <a:cubicBezTo>
                    <a:pt x="56" y="105"/>
                    <a:pt x="61" y="112"/>
                    <a:pt x="61" y="112"/>
                  </a:cubicBezTo>
                  <a:cubicBezTo>
                    <a:pt x="61" y="112"/>
                    <a:pt x="63" y="115"/>
                    <a:pt x="64" y="115"/>
                  </a:cubicBezTo>
                  <a:cubicBezTo>
                    <a:pt x="64" y="115"/>
                    <a:pt x="65" y="118"/>
                    <a:pt x="66" y="119"/>
                  </a:cubicBezTo>
                  <a:cubicBezTo>
                    <a:pt x="68" y="119"/>
                    <a:pt x="72" y="121"/>
                    <a:pt x="72" y="121"/>
                  </a:cubicBezTo>
                  <a:cubicBezTo>
                    <a:pt x="79" y="125"/>
                    <a:pt x="79" y="125"/>
                    <a:pt x="79" y="125"/>
                  </a:cubicBezTo>
                  <a:cubicBezTo>
                    <a:pt x="79" y="125"/>
                    <a:pt x="81" y="128"/>
                    <a:pt x="82" y="128"/>
                  </a:cubicBezTo>
                  <a:cubicBezTo>
                    <a:pt x="82" y="128"/>
                    <a:pt x="87" y="128"/>
                    <a:pt x="83" y="128"/>
                  </a:cubicBezTo>
                  <a:cubicBezTo>
                    <a:pt x="80" y="128"/>
                    <a:pt x="76" y="126"/>
                    <a:pt x="76" y="126"/>
                  </a:cubicBezTo>
                  <a:cubicBezTo>
                    <a:pt x="76" y="126"/>
                    <a:pt x="75" y="124"/>
                    <a:pt x="75" y="124"/>
                  </a:cubicBezTo>
                  <a:cubicBezTo>
                    <a:pt x="74" y="124"/>
                    <a:pt x="70" y="123"/>
                    <a:pt x="69" y="122"/>
                  </a:cubicBezTo>
                  <a:cubicBezTo>
                    <a:pt x="69" y="122"/>
                    <a:pt x="68" y="121"/>
                    <a:pt x="67" y="120"/>
                  </a:cubicBezTo>
                  <a:cubicBezTo>
                    <a:pt x="66" y="118"/>
                    <a:pt x="64" y="117"/>
                    <a:pt x="64" y="117"/>
                  </a:cubicBezTo>
                  <a:cubicBezTo>
                    <a:pt x="64" y="117"/>
                    <a:pt x="63" y="116"/>
                    <a:pt x="62" y="114"/>
                  </a:cubicBezTo>
                  <a:cubicBezTo>
                    <a:pt x="61" y="113"/>
                    <a:pt x="61" y="113"/>
                    <a:pt x="61" y="112"/>
                  </a:cubicBezTo>
                  <a:cubicBezTo>
                    <a:pt x="60" y="112"/>
                    <a:pt x="61" y="112"/>
                    <a:pt x="59" y="111"/>
                  </a:cubicBezTo>
                  <a:cubicBezTo>
                    <a:pt x="57" y="110"/>
                    <a:pt x="56" y="109"/>
                    <a:pt x="56" y="109"/>
                  </a:cubicBezTo>
                  <a:cubicBezTo>
                    <a:pt x="55" y="109"/>
                    <a:pt x="53" y="108"/>
                    <a:pt x="53" y="108"/>
                  </a:cubicBezTo>
                  <a:cubicBezTo>
                    <a:pt x="53" y="108"/>
                    <a:pt x="51" y="106"/>
                    <a:pt x="51" y="106"/>
                  </a:cubicBezTo>
                  <a:cubicBezTo>
                    <a:pt x="51" y="106"/>
                    <a:pt x="50" y="108"/>
                    <a:pt x="52" y="109"/>
                  </a:cubicBezTo>
                  <a:cubicBezTo>
                    <a:pt x="53" y="109"/>
                    <a:pt x="55" y="111"/>
                    <a:pt x="55" y="111"/>
                  </a:cubicBezTo>
                  <a:cubicBezTo>
                    <a:pt x="55" y="111"/>
                    <a:pt x="57" y="112"/>
                    <a:pt x="57" y="112"/>
                  </a:cubicBezTo>
                  <a:cubicBezTo>
                    <a:pt x="57" y="112"/>
                    <a:pt x="57" y="114"/>
                    <a:pt x="57" y="114"/>
                  </a:cubicBezTo>
                  <a:cubicBezTo>
                    <a:pt x="57" y="114"/>
                    <a:pt x="54" y="113"/>
                    <a:pt x="57" y="114"/>
                  </a:cubicBezTo>
                  <a:cubicBezTo>
                    <a:pt x="59" y="115"/>
                    <a:pt x="61" y="115"/>
                    <a:pt x="61" y="115"/>
                  </a:cubicBezTo>
                  <a:cubicBezTo>
                    <a:pt x="61" y="115"/>
                    <a:pt x="59" y="116"/>
                    <a:pt x="58" y="116"/>
                  </a:cubicBezTo>
                  <a:cubicBezTo>
                    <a:pt x="58" y="117"/>
                    <a:pt x="60" y="120"/>
                    <a:pt x="60" y="119"/>
                  </a:cubicBezTo>
                  <a:cubicBezTo>
                    <a:pt x="61" y="119"/>
                    <a:pt x="62" y="120"/>
                    <a:pt x="63" y="120"/>
                  </a:cubicBezTo>
                  <a:cubicBezTo>
                    <a:pt x="63" y="120"/>
                    <a:pt x="65" y="120"/>
                    <a:pt x="65" y="121"/>
                  </a:cubicBezTo>
                  <a:cubicBezTo>
                    <a:pt x="66" y="121"/>
                    <a:pt x="66" y="121"/>
                    <a:pt x="66" y="122"/>
                  </a:cubicBezTo>
                  <a:cubicBezTo>
                    <a:pt x="65" y="122"/>
                    <a:pt x="66" y="124"/>
                    <a:pt x="66" y="124"/>
                  </a:cubicBezTo>
                  <a:cubicBezTo>
                    <a:pt x="68" y="125"/>
                    <a:pt x="68" y="125"/>
                    <a:pt x="68" y="125"/>
                  </a:cubicBezTo>
                  <a:cubicBezTo>
                    <a:pt x="68" y="125"/>
                    <a:pt x="65" y="125"/>
                    <a:pt x="65" y="124"/>
                  </a:cubicBezTo>
                  <a:cubicBezTo>
                    <a:pt x="64" y="124"/>
                    <a:pt x="64" y="123"/>
                    <a:pt x="63" y="124"/>
                  </a:cubicBezTo>
                  <a:cubicBezTo>
                    <a:pt x="62" y="125"/>
                    <a:pt x="62" y="125"/>
                    <a:pt x="62" y="126"/>
                  </a:cubicBezTo>
                  <a:cubicBezTo>
                    <a:pt x="63" y="127"/>
                    <a:pt x="64" y="128"/>
                    <a:pt x="65" y="127"/>
                  </a:cubicBezTo>
                  <a:cubicBezTo>
                    <a:pt x="65" y="127"/>
                    <a:pt x="65" y="127"/>
                    <a:pt x="66" y="126"/>
                  </a:cubicBezTo>
                  <a:cubicBezTo>
                    <a:pt x="66" y="126"/>
                    <a:pt x="66" y="126"/>
                    <a:pt x="67" y="126"/>
                  </a:cubicBezTo>
                  <a:cubicBezTo>
                    <a:pt x="67" y="126"/>
                    <a:pt x="68" y="126"/>
                    <a:pt x="68" y="126"/>
                  </a:cubicBezTo>
                  <a:cubicBezTo>
                    <a:pt x="69" y="125"/>
                    <a:pt x="69" y="125"/>
                    <a:pt x="69" y="125"/>
                  </a:cubicBezTo>
                  <a:cubicBezTo>
                    <a:pt x="69" y="125"/>
                    <a:pt x="69" y="125"/>
                    <a:pt x="69" y="126"/>
                  </a:cubicBezTo>
                  <a:cubicBezTo>
                    <a:pt x="69" y="126"/>
                    <a:pt x="70" y="126"/>
                    <a:pt x="69" y="127"/>
                  </a:cubicBezTo>
                  <a:cubicBezTo>
                    <a:pt x="69" y="128"/>
                    <a:pt x="68" y="128"/>
                    <a:pt x="68" y="128"/>
                  </a:cubicBezTo>
                  <a:cubicBezTo>
                    <a:pt x="68" y="129"/>
                    <a:pt x="67" y="128"/>
                    <a:pt x="68" y="130"/>
                  </a:cubicBezTo>
                  <a:cubicBezTo>
                    <a:pt x="68" y="131"/>
                    <a:pt x="68" y="132"/>
                    <a:pt x="68" y="132"/>
                  </a:cubicBezTo>
                  <a:cubicBezTo>
                    <a:pt x="68" y="132"/>
                    <a:pt x="69" y="132"/>
                    <a:pt x="69" y="132"/>
                  </a:cubicBezTo>
                  <a:cubicBezTo>
                    <a:pt x="70" y="133"/>
                    <a:pt x="70" y="134"/>
                    <a:pt x="70" y="135"/>
                  </a:cubicBezTo>
                  <a:cubicBezTo>
                    <a:pt x="71" y="135"/>
                    <a:pt x="73" y="138"/>
                    <a:pt x="73" y="138"/>
                  </a:cubicBezTo>
                  <a:cubicBezTo>
                    <a:pt x="73" y="138"/>
                    <a:pt x="76" y="140"/>
                    <a:pt x="76" y="140"/>
                  </a:cubicBezTo>
                  <a:cubicBezTo>
                    <a:pt x="76" y="140"/>
                    <a:pt x="77" y="141"/>
                    <a:pt x="77" y="141"/>
                  </a:cubicBezTo>
                  <a:cubicBezTo>
                    <a:pt x="77" y="141"/>
                    <a:pt x="77" y="142"/>
                    <a:pt x="76" y="141"/>
                  </a:cubicBezTo>
                  <a:cubicBezTo>
                    <a:pt x="75" y="140"/>
                    <a:pt x="73" y="139"/>
                    <a:pt x="73" y="139"/>
                  </a:cubicBezTo>
                  <a:cubicBezTo>
                    <a:pt x="73" y="141"/>
                    <a:pt x="73" y="141"/>
                    <a:pt x="73" y="141"/>
                  </a:cubicBezTo>
                  <a:cubicBezTo>
                    <a:pt x="73" y="141"/>
                    <a:pt x="74" y="142"/>
                    <a:pt x="75" y="142"/>
                  </a:cubicBezTo>
                  <a:cubicBezTo>
                    <a:pt x="75" y="143"/>
                    <a:pt x="75" y="143"/>
                    <a:pt x="76" y="144"/>
                  </a:cubicBezTo>
                  <a:cubicBezTo>
                    <a:pt x="77" y="144"/>
                    <a:pt x="78" y="144"/>
                    <a:pt x="79" y="144"/>
                  </a:cubicBezTo>
                  <a:cubicBezTo>
                    <a:pt x="79" y="145"/>
                    <a:pt x="79" y="143"/>
                    <a:pt x="79" y="143"/>
                  </a:cubicBezTo>
                  <a:cubicBezTo>
                    <a:pt x="79" y="143"/>
                    <a:pt x="80" y="143"/>
                    <a:pt x="80" y="143"/>
                  </a:cubicBezTo>
                  <a:cubicBezTo>
                    <a:pt x="80" y="144"/>
                    <a:pt x="81" y="145"/>
                    <a:pt x="80" y="146"/>
                  </a:cubicBezTo>
                  <a:cubicBezTo>
                    <a:pt x="80" y="146"/>
                    <a:pt x="80" y="147"/>
                    <a:pt x="79" y="146"/>
                  </a:cubicBezTo>
                  <a:cubicBezTo>
                    <a:pt x="78" y="146"/>
                    <a:pt x="77" y="145"/>
                    <a:pt x="76" y="145"/>
                  </a:cubicBezTo>
                  <a:cubicBezTo>
                    <a:pt x="76" y="145"/>
                    <a:pt x="75" y="144"/>
                    <a:pt x="74" y="145"/>
                  </a:cubicBezTo>
                  <a:cubicBezTo>
                    <a:pt x="74" y="145"/>
                    <a:pt x="72" y="144"/>
                    <a:pt x="72" y="145"/>
                  </a:cubicBezTo>
                  <a:cubicBezTo>
                    <a:pt x="72" y="146"/>
                    <a:pt x="72" y="147"/>
                    <a:pt x="72" y="147"/>
                  </a:cubicBezTo>
                  <a:cubicBezTo>
                    <a:pt x="72" y="147"/>
                    <a:pt x="71" y="143"/>
                    <a:pt x="70" y="143"/>
                  </a:cubicBezTo>
                  <a:cubicBezTo>
                    <a:pt x="69" y="143"/>
                    <a:pt x="67" y="142"/>
                    <a:pt x="67" y="142"/>
                  </a:cubicBezTo>
                  <a:cubicBezTo>
                    <a:pt x="66" y="140"/>
                    <a:pt x="66" y="140"/>
                    <a:pt x="66" y="140"/>
                  </a:cubicBezTo>
                  <a:cubicBezTo>
                    <a:pt x="66" y="140"/>
                    <a:pt x="67" y="140"/>
                    <a:pt x="67" y="140"/>
                  </a:cubicBezTo>
                  <a:cubicBezTo>
                    <a:pt x="68" y="141"/>
                    <a:pt x="67" y="141"/>
                    <a:pt x="68" y="141"/>
                  </a:cubicBezTo>
                  <a:cubicBezTo>
                    <a:pt x="69" y="141"/>
                    <a:pt x="67" y="139"/>
                    <a:pt x="69" y="139"/>
                  </a:cubicBezTo>
                  <a:cubicBezTo>
                    <a:pt x="71" y="139"/>
                    <a:pt x="71" y="139"/>
                    <a:pt x="71" y="139"/>
                  </a:cubicBezTo>
                  <a:cubicBezTo>
                    <a:pt x="71" y="138"/>
                    <a:pt x="73" y="138"/>
                    <a:pt x="71" y="137"/>
                  </a:cubicBezTo>
                  <a:cubicBezTo>
                    <a:pt x="69" y="136"/>
                    <a:pt x="69" y="136"/>
                    <a:pt x="69" y="136"/>
                  </a:cubicBezTo>
                  <a:cubicBezTo>
                    <a:pt x="68" y="136"/>
                    <a:pt x="68" y="136"/>
                    <a:pt x="68" y="135"/>
                  </a:cubicBezTo>
                  <a:cubicBezTo>
                    <a:pt x="67" y="134"/>
                    <a:pt x="67" y="133"/>
                    <a:pt x="66" y="133"/>
                  </a:cubicBezTo>
                  <a:cubicBezTo>
                    <a:pt x="66" y="133"/>
                    <a:pt x="63" y="133"/>
                    <a:pt x="63" y="133"/>
                  </a:cubicBezTo>
                  <a:cubicBezTo>
                    <a:pt x="63" y="133"/>
                    <a:pt x="62" y="132"/>
                    <a:pt x="61" y="132"/>
                  </a:cubicBezTo>
                  <a:cubicBezTo>
                    <a:pt x="60" y="132"/>
                    <a:pt x="58" y="130"/>
                    <a:pt x="58" y="130"/>
                  </a:cubicBezTo>
                  <a:cubicBezTo>
                    <a:pt x="57" y="129"/>
                    <a:pt x="54" y="128"/>
                    <a:pt x="54" y="128"/>
                  </a:cubicBezTo>
                  <a:cubicBezTo>
                    <a:pt x="54" y="128"/>
                    <a:pt x="53" y="127"/>
                    <a:pt x="52" y="127"/>
                  </a:cubicBezTo>
                  <a:cubicBezTo>
                    <a:pt x="51" y="127"/>
                    <a:pt x="51" y="127"/>
                    <a:pt x="50" y="127"/>
                  </a:cubicBezTo>
                  <a:cubicBezTo>
                    <a:pt x="49" y="126"/>
                    <a:pt x="48" y="125"/>
                    <a:pt x="48" y="125"/>
                  </a:cubicBezTo>
                  <a:cubicBezTo>
                    <a:pt x="47" y="124"/>
                    <a:pt x="46" y="124"/>
                    <a:pt x="46" y="124"/>
                  </a:cubicBezTo>
                  <a:cubicBezTo>
                    <a:pt x="47" y="125"/>
                    <a:pt x="46" y="125"/>
                    <a:pt x="48" y="126"/>
                  </a:cubicBezTo>
                  <a:cubicBezTo>
                    <a:pt x="49" y="127"/>
                    <a:pt x="50" y="127"/>
                    <a:pt x="50" y="127"/>
                  </a:cubicBezTo>
                  <a:cubicBezTo>
                    <a:pt x="50" y="127"/>
                    <a:pt x="51" y="128"/>
                    <a:pt x="51" y="128"/>
                  </a:cubicBezTo>
                  <a:cubicBezTo>
                    <a:pt x="51" y="129"/>
                    <a:pt x="52" y="128"/>
                    <a:pt x="53" y="128"/>
                  </a:cubicBezTo>
                  <a:cubicBezTo>
                    <a:pt x="53" y="129"/>
                    <a:pt x="54" y="129"/>
                    <a:pt x="54" y="130"/>
                  </a:cubicBezTo>
                  <a:cubicBezTo>
                    <a:pt x="54" y="130"/>
                    <a:pt x="57" y="130"/>
                    <a:pt x="57" y="131"/>
                  </a:cubicBezTo>
                  <a:cubicBezTo>
                    <a:pt x="57" y="132"/>
                    <a:pt x="58" y="133"/>
                    <a:pt x="57" y="133"/>
                  </a:cubicBezTo>
                  <a:cubicBezTo>
                    <a:pt x="57" y="133"/>
                    <a:pt x="56" y="134"/>
                    <a:pt x="56" y="134"/>
                  </a:cubicBezTo>
                  <a:cubicBezTo>
                    <a:pt x="57" y="134"/>
                    <a:pt x="58" y="135"/>
                    <a:pt x="59" y="135"/>
                  </a:cubicBezTo>
                  <a:cubicBezTo>
                    <a:pt x="60" y="135"/>
                    <a:pt x="59" y="135"/>
                    <a:pt x="61" y="136"/>
                  </a:cubicBezTo>
                  <a:cubicBezTo>
                    <a:pt x="63" y="136"/>
                    <a:pt x="63" y="138"/>
                    <a:pt x="63" y="138"/>
                  </a:cubicBezTo>
                  <a:cubicBezTo>
                    <a:pt x="63" y="139"/>
                    <a:pt x="65" y="140"/>
                    <a:pt x="65" y="140"/>
                  </a:cubicBezTo>
                  <a:cubicBezTo>
                    <a:pt x="65" y="140"/>
                    <a:pt x="64" y="140"/>
                    <a:pt x="65" y="141"/>
                  </a:cubicBezTo>
                  <a:cubicBezTo>
                    <a:pt x="65" y="141"/>
                    <a:pt x="64" y="141"/>
                    <a:pt x="65" y="142"/>
                  </a:cubicBezTo>
                  <a:cubicBezTo>
                    <a:pt x="66" y="142"/>
                    <a:pt x="67" y="142"/>
                    <a:pt x="67" y="142"/>
                  </a:cubicBezTo>
                  <a:cubicBezTo>
                    <a:pt x="67" y="143"/>
                    <a:pt x="67" y="143"/>
                    <a:pt x="67" y="144"/>
                  </a:cubicBezTo>
                  <a:cubicBezTo>
                    <a:pt x="67" y="144"/>
                    <a:pt x="65" y="146"/>
                    <a:pt x="68" y="146"/>
                  </a:cubicBezTo>
                  <a:cubicBezTo>
                    <a:pt x="70" y="146"/>
                    <a:pt x="70" y="146"/>
                    <a:pt x="70" y="146"/>
                  </a:cubicBezTo>
                  <a:cubicBezTo>
                    <a:pt x="71" y="147"/>
                    <a:pt x="71" y="147"/>
                    <a:pt x="71" y="147"/>
                  </a:cubicBezTo>
                  <a:cubicBezTo>
                    <a:pt x="71" y="147"/>
                    <a:pt x="70" y="148"/>
                    <a:pt x="71" y="149"/>
                  </a:cubicBezTo>
                  <a:cubicBezTo>
                    <a:pt x="71" y="150"/>
                    <a:pt x="75" y="150"/>
                    <a:pt x="75" y="150"/>
                  </a:cubicBezTo>
                  <a:cubicBezTo>
                    <a:pt x="75" y="149"/>
                    <a:pt x="75" y="149"/>
                    <a:pt x="75" y="149"/>
                  </a:cubicBezTo>
                  <a:cubicBezTo>
                    <a:pt x="75" y="149"/>
                    <a:pt x="77" y="150"/>
                    <a:pt x="76" y="150"/>
                  </a:cubicBezTo>
                  <a:cubicBezTo>
                    <a:pt x="76" y="151"/>
                    <a:pt x="75" y="151"/>
                    <a:pt x="75" y="151"/>
                  </a:cubicBezTo>
                  <a:cubicBezTo>
                    <a:pt x="75" y="151"/>
                    <a:pt x="75" y="153"/>
                    <a:pt x="76" y="153"/>
                  </a:cubicBezTo>
                  <a:cubicBezTo>
                    <a:pt x="77" y="153"/>
                    <a:pt x="78" y="154"/>
                    <a:pt x="78" y="154"/>
                  </a:cubicBezTo>
                  <a:cubicBezTo>
                    <a:pt x="78" y="154"/>
                    <a:pt x="79" y="154"/>
                    <a:pt x="79" y="155"/>
                  </a:cubicBezTo>
                  <a:cubicBezTo>
                    <a:pt x="80" y="155"/>
                    <a:pt x="80" y="156"/>
                    <a:pt x="80" y="156"/>
                  </a:cubicBezTo>
                  <a:cubicBezTo>
                    <a:pt x="81" y="156"/>
                    <a:pt x="82" y="156"/>
                    <a:pt x="82" y="157"/>
                  </a:cubicBezTo>
                  <a:cubicBezTo>
                    <a:pt x="83" y="157"/>
                    <a:pt x="84" y="158"/>
                    <a:pt x="84" y="157"/>
                  </a:cubicBezTo>
                  <a:cubicBezTo>
                    <a:pt x="84" y="156"/>
                    <a:pt x="85" y="156"/>
                    <a:pt x="84" y="155"/>
                  </a:cubicBezTo>
                  <a:cubicBezTo>
                    <a:pt x="83" y="154"/>
                    <a:pt x="82" y="154"/>
                    <a:pt x="81" y="154"/>
                  </a:cubicBezTo>
                  <a:cubicBezTo>
                    <a:pt x="81" y="154"/>
                    <a:pt x="80" y="154"/>
                    <a:pt x="80" y="153"/>
                  </a:cubicBezTo>
                  <a:cubicBezTo>
                    <a:pt x="79" y="153"/>
                    <a:pt x="79" y="153"/>
                    <a:pt x="79" y="152"/>
                  </a:cubicBezTo>
                  <a:cubicBezTo>
                    <a:pt x="79" y="151"/>
                    <a:pt x="78" y="150"/>
                    <a:pt x="78" y="150"/>
                  </a:cubicBezTo>
                  <a:cubicBezTo>
                    <a:pt x="78" y="150"/>
                    <a:pt x="78" y="148"/>
                    <a:pt x="78" y="148"/>
                  </a:cubicBezTo>
                  <a:cubicBezTo>
                    <a:pt x="77" y="148"/>
                    <a:pt x="77" y="148"/>
                    <a:pt x="76" y="148"/>
                  </a:cubicBezTo>
                  <a:cubicBezTo>
                    <a:pt x="76" y="148"/>
                    <a:pt x="75" y="147"/>
                    <a:pt x="75" y="147"/>
                  </a:cubicBezTo>
                  <a:cubicBezTo>
                    <a:pt x="74" y="147"/>
                    <a:pt x="73" y="147"/>
                    <a:pt x="73" y="147"/>
                  </a:cubicBezTo>
                  <a:cubicBezTo>
                    <a:pt x="73" y="146"/>
                    <a:pt x="74" y="146"/>
                    <a:pt x="74" y="146"/>
                  </a:cubicBezTo>
                  <a:cubicBezTo>
                    <a:pt x="74" y="146"/>
                    <a:pt x="75" y="146"/>
                    <a:pt x="76" y="146"/>
                  </a:cubicBezTo>
                  <a:cubicBezTo>
                    <a:pt x="77" y="147"/>
                    <a:pt x="77" y="146"/>
                    <a:pt x="78" y="147"/>
                  </a:cubicBezTo>
                  <a:cubicBezTo>
                    <a:pt x="79" y="147"/>
                    <a:pt x="78" y="148"/>
                    <a:pt x="79" y="148"/>
                  </a:cubicBezTo>
                  <a:cubicBezTo>
                    <a:pt x="81" y="148"/>
                    <a:pt x="81" y="147"/>
                    <a:pt x="81" y="147"/>
                  </a:cubicBezTo>
                  <a:cubicBezTo>
                    <a:pt x="83" y="146"/>
                    <a:pt x="83" y="146"/>
                    <a:pt x="83" y="146"/>
                  </a:cubicBezTo>
                  <a:cubicBezTo>
                    <a:pt x="83" y="146"/>
                    <a:pt x="83" y="146"/>
                    <a:pt x="84" y="147"/>
                  </a:cubicBezTo>
                  <a:cubicBezTo>
                    <a:pt x="85" y="147"/>
                    <a:pt x="83" y="148"/>
                    <a:pt x="85" y="148"/>
                  </a:cubicBezTo>
                  <a:cubicBezTo>
                    <a:pt x="87" y="148"/>
                    <a:pt x="88" y="148"/>
                    <a:pt x="88" y="148"/>
                  </a:cubicBezTo>
                  <a:cubicBezTo>
                    <a:pt x="88" y="149"/>
                    <a:pt x="88" y="150"/>
                    <a:pt x="88" y="150"/>
                  </a:cubicBezTo>
                  <a:cubicBezTo>
                    <a:pt x="88" y="150"/>
                    <a:pt x="88" y="151"/>
                    <a:pt x="88" y="151"/>
                  </a:cubicBezTo>
                  <a:cubicBezTo>
                    <a:pt x="89" y="151"/>
                    <a:pt x="91" y="151"/>
                    <a:pt x="91" y="151"/>
                  </a:cubicBezTo>
                  <a:cubicBezTo>
                    <a:pt x="91" y="151"/>
                    <a:pt x="92" y="151"/>
                    <a:pt x="92" y="152"/>
                  </a:cubicBezTo>
                  <a:cubicBezTo>
                    <a:pt x="93" y="153"/>
                    <a:pt x="90" y="154"/>
                    <a:pt x="90" y="154"/>
                  </a:cubicBezTo>
                  <a:cubicBezTo>
                    <a:pt x="90" y="154"/>
                    <a:pt x="89" y="153"/>
                    <a:pt x="89" y="154"/>
                  </a:cubicBezTo>
                  <a:cubicBezTo>
                    <a:pt x="89" y="155"/>
                    <a:pt x="88" y="155"/>
                    <a:pt x="89" y="156"/>
                  </a:cubicBezTo>
                  <a:cubicBezTo>
                    <a:pt x="90" y="156"/>
                    <a:pt x="89" y="156"/>
                    <a:pt x="89" y="156"/>
                  </a:cubicBezTo>
                  <a:cubicBezTo>
                    <a:pt x="88" y="156"/>
                    <a:pt x="87" y="155"/>
                    <a:pt x="88" y="157"/>
                  </a:cubicBezTo>
                  <a:cubicBezTo>
                    <a:pt x="88" y="158"/>
                    <a:pt x="89" y="159"/>
                    <a:pt x="89" y="159"/>
                  </a:cubicBezTo>
                  <a:cubicBezTo>
                    <a:pt x="90" y="159"/>
                    <a:pt x="92" y="159"/>
                    <a:pt x="92" y="159"/>
                  </a:cubicBezTo>
                  <a:cubicBezTo>
                    <a:pt x="93" y="159"/>
                    <a:pt x="94" y="159"/>
                    <a:pt x="93" y="159"/>
                  </a:cubicBezTo>
                  <a:cubicBezTo>
                    <a:pt x="92" y="158"/>
                    <a:pt x="91" y="158"/>
                    <a:pt x="91" y="158"/>
                  </a:cubicBezTo>
                  <a:cubicBezTo>
                    <a:pt x="91" y="158"/>
                    <a:pt x="91" y="158"/>
                    <a:pt x="91" y="157"/>
                  </a:cubicBezTo>
                  <a:cubicBezTo>
                    <a:pt x="91" y="157"/>
                    <a:pt x="92" y="157"/>
                    <a:pt x="92" y="157"/>
                  </a:cubicBezTo>
                  <a:cubicBezTo>
                    <a:pt x="92" y="156"/>
                    <a:pt x="93" y="155"/>
                    <a:pt x="93" y="155"/>
                  </a:cubicBezTo>
                  <a:cubicBezTo>
                    <a:pt x="93" y="155"/>
                    <a:pt x="94" y="153"/>
                    <a:pt x="95" y="154"/>
                  </a:cubicBezTo>
                  <a:cubicBezTo>
                    <a:pt x="95" y="155"/>
                    <a:pt x="95" y="155"/>
                    <a:pt x="96" y="155"/>
                  </a:cubicBezTo>
                  <a:cubicBezTo>
                    <a:pt x="96" y="155"/>
                    <a:pt x="99" y="152"/>
                    <a:pt x="99" y="152"/>
                  </a:cubicBezTo>
                  <a:cubicBezTo>
                    <a:pt x="99" y="152"/>
                    <a:pt x="100" y="152"/>
                    <a:pt x="99" y="153"/>
                  </a:cubicBezTo>
                  <a:cubicBezTo>
                    <a:pt x="99" y="154"/>
                    <a:pt x="98" y="155"/>
                    <a:pt x="99" y="156"/>
                  </a:cubicBezTo>
                  <a:cubicBezTo>
                    <a:pt x="99" y="157"/>
                    <a:pt x="99" y="157"/>
                    <a:pt x="99" y="157"/>
                  </a:cubicBezTo>
                  <a:cubicBezTo>
                    <a:pt x="100" y="158"/>
                    <a:pt x="99" y="158"/>
                    <a:pt x="100" y="159"/>
                  </a:cubicBezTo>
                  <a:cubicBezTo>
                    <a:pt x="100" y="160"/>
                    <a:pt x="100" y="159"/>
                    <a:pt x="100" y="160"/>
                  </a:cubicBezTo>
                  <a:cubicBezTo>
                    <a:pt x="101" y="161"/>
                    <a:pt x="102" y="163"/>
                    <a:pt x="102" y="163"/>
                  </a:cubicBezTo>
                  <a:cubicBezTo>
                    <a:pt x="102" y="163"/>
                    <a:pt x="101" y="164"/>
                    <a:pt x="102" y="164"/>
                  </a:cubicBezTo>
                  <a:cubicBezTo>
                    <a:pt x="103" y="165"/>
                    <a:pt x="105" y="165"/>
                    <a:pt x="105" y="165"/>
                  </a:cubicBezTo>
                  <a:cubicBezTo>
                    <a:pt x="105" y="165"/>
                    <a:pt x="105" y="165"/>
                    <a:pt x="105" y="165"/>
                  </a:cubicBezTo>
                  <a:cubicBezTo>
                    <a:pt x="105" y="165"/>
                    <a:pt x="106" y="166"/>
                    <a:pt x="107" y="165"/>
                  </a:cubicBezTo>
                  <a:cubicBezTo>
                    <a:pt x="107" y="164"/>
                    <a:pt x="108" y="164"/>
                    <a:pt x="108" y="164"/>
                  </a:cubicBezTo>
                  <a:cubicBezTo>
                    <a:pt x="109" y="164"/>
                    <a:pt x="108" y="164"/>
                    <a:pt x="110" y="164"/>
                  </a:cubicBezTo>
                  <a:cubicBezTo>
                    <a:pt x="112" y="164"/>
                    <a:pt x="112" y="165"/>
                    <a:pt x="113" y="164"/>
                  </a:cubicBezTo>
                  <a:cubicBezTo>
                    <a:pt x="114" y="163"/>
                    <a:pt x="113" y="163"/>
                    <a:pt x="115" y="163"/>
                  </a:cubicBezTo>
                  <a:cubicBezTo>
                    <a:pt x="117" y="163"/>
                    <a:pt x="119" y="162"/>
                    <a:pt x="119" y="162"/>
                  </a:cubicBezTo>
                  <a:cubicBezTo>
                    <a:pt x="119" y="162"/>
                    <a:pt x="122" y="162"/>
                    <a:pt x="122" y="162"/>
                  </a:cubicBezTo>
                  <a:cubicBezTo>
                    <a:pt x="124" y="163"/>
                    <a:pt x="124" y="163"/>
                    <a:pt x="124" y="163"/>
                  </a:cubicBezTo>
                  <a:cubicBezTo>
                    <a:pt x="124" y="163"/>
                    <a:pt x="125" y="164"/>
                    <a:pt x="126" y="164"/>
                  </a:cubicBezTo>
                  <a:cubicBezTo>
                    <a:pt x="126" y="164"/>
                    <a:pt x="127" y="164"/>
                    <a:pt x="128" y="164"/>
                  </a:cubicBezTo>
                  <a:cubicBezTo>
                    <a:pt x="128" y="164"/>
                    <a:pt x="132" y="165"/>
                    <a:pt x="132" y="165"/>
                  </a:cubicBezTo>
                  <a:cubicBezTo>
                    <a:pt x="136" y="166"/>
                    <a:pt x="136" y="166"/>
                    <a:pt x="136" y="166"/>
                  </a:cubicBezTo>
                  <a:cubicBezTo>
                    <a:pt x="138" y="167"/>
                    <a:pt x="138" y="167"/>
                    <a:pt x="138" y="167"/>
                  </a:cubicBezTo>
                  <a:cubicBezTo>
                    <a:pt x="142" y="170"/>
                    <a:pt x="142" y="170"/>
                    <a:pt x="142" y="170"/>
                  </a:cubicBezTo>
                  <a:cubicBezTo>
                    <a:pt x="146" y="174"/>
                    <a:pt x="146" y="174"/>
                    <a:pt x="146" y="174"/>
                  </a:cubicBezTo>
                  <a:cubicBezTo>
                    <a:pt x="151" y="176"/>
                    <a:pt x="151" y="176"/>
                    <a:pt x="151" y="176"/>
                  </a:cubicBezTo>
                  <a:cubicBezTo>
                    <a:pt x="154" y="178"/>
                    <a:pt x="154" y="178"/>
                    <a:pt x="154" y="178"/>
                  </a:cubicBezTo>
                  <a:cubicBezTo>
                    <a:pt x="156" y="180"/>
                    <a:pt x="156" y="180"/>
                    <a:pt x="156" y="180"/>
                  </a:cubicBezTo>
                  <a:cubicBezTo>
                    <a:pt x="156" y="180"/>
                    <a:pt x="159" y="182"/>
                    <a:pt x="159" y="182"/>
                  </a:cubicBezTo>
                  <a:cubicBezTo>
                    <a:pt x="160" y="182"/>
                    <a:pt x="163" y="184"/>
                    <a:pt x="163" y="184"/>
                  </a:cubicBezTo>
                  <a:cubicBezTo>
                    <a:pt x="166" y="186"/>
                    <a:pt x="166" y="186"/>
                    <a:pt x="166" y="186"/>
                  </a:cubicBezTo>
                  <a:cubicBezTo>
                    <a:pt x="166" y="186"/>
                    <a:pt x="167" y="188"/>
                    <a:pt x="167" y="188"/>
                  </a:cubicBezTo>
                  <a:cubicBezTo>
                    <a:pt x="167" y="189"/>
                    <a:pt x="166" y="188"/>
                    <a:pt x="165" y="188"/>
                  </a:cubicBezTo>
                  <a:cubicBezTo>
                    <a:pt x="164" y="189"/>
                    <a:pt x="160" y="187"/>
                    <a:pt x="160" y="187"/>
                  </a:cubicBezTo>
                  <a:cubicBezTo>
                    <a:pt x="158" y="185"/>
                    <a:pt x="158" y="185"/>
                    <a:pt x="158" y="185"/>
                  </a:cubicBezTo>
                  <a:cubicBezTo>
                    <a:pt x="155" y="185"/>
                    <a:pt x="155" y="185"/>
                    <a:pt x="155" y="185"/>
                  </a:cubicBezTo>
                  <a:cubicBezTo>
                    <a:pt x="153" y="184"/>
                    <a:pt x="153" y="184"/>
                    <a:pt x="153" y="184"/>
                  </a:cubicBezTo>
                  <a:cubicBezTo>
                    <a:pt x="149" y="185"/>
                    <a:pt x="149" y="185"/>
                    <a:pt x="149" y="185"/>
                  </a:cubicBezTo>
                  <a:cubicBezTo>
                    <a:pt x="146" y="184"/>
                    <a:pt x="146" y="184"/>
                    <a:pt x="146" y="184"/>
                  </a:cubicBezTo>
                  <a:cubicBezTo>
                    <a:pt x="146" y="184"/>
                    <a:pt x="145" y="184"/>
                    <a:pt x="146" y="185"/>
                  </a:cubicBezTo>
                  <a:cubicBezTo>
                    <a:pt x="146" y="185"/>
                    <a:pt x="146" y="186"/>
                    <a:pt x="146" y="186"/>
                  </a:cubicBezTo>
                  <a:cubicBezTo>
                    <a:pt x="143" y="188"/>
                    <a:pt x="143" y="188"/>
                    <a:pt x="143" y="188"/>
                  </a:cubicBezTo>
                  <a:cubicBezTo>
                    <a:pt x="139" y="189"/>
                    <a:pt x="139" y="189"/>
                    <a:pt x="139" y="189"/>
                  </a:cubicBezTo>
                  <a:cubicBezTo>
                    <a:pt x="135" y="189"/>
                    <a:pt x="135" y="189"/>
                    <a:pt x="135" y="189"/>
                  </a:cubicBezTo>
                  <a:cubicBezTo>
                    <a:pt x="132" y="189"/>
                    <a:pt x="132" y="189"/>
                    <a:pt x="132" y="189"/>
                  </a:cubicBezTo>
                  <a:cubicBezTo>
                    <a:pt x="132" y="191"/>
                    <a:pt x="132" y="191"/>
                    <a:pt x="132" y="191"/>
                  </a:cubicBezTo>
                  <a:cubicBezTo>
                    <a:pt x="132" y="191"/>
                    <a:pt x="128" y="191"/>
                    <a:pt x="132" y="192"/>
                  </a:cubicBezTo>
                  <a:cubicBezTo>
                    <a:pt x="136" y="192"/>
                    <a:pt x="138" y="192"/>
                    <a:pt x="138" y="191"/>
                  </a:cubicBezTo>
                  <a:cubicBezTo>
                    <a:pt x="139" y="191"/>
                    <a:pt x="139" y="190"/>
                    <a:pt x="140" y="190"/>
                  </a:cubicBezTo>
                  <a:cubicBezTo>
                    <a:pt x="141" y="190"/>
                    <a:pt x="143" y="190"/>
                    <a:pt x="144" y="190"/>
                  </a:cubicBezTo>
                  <a:cubicBezTo>
                    <a:pt x="144" y="190"/>
                    <a:pt x="145" y="190"/>
                    <a:pt x="147" y="189"/>
                  </a:cubicBezTo>
                  <a:cubicBezTo>
                    <a:pt x="148" y="189"/>
                    <a:pt x="148" y="188"/>
                    <a:pt x="150" y="189"/>
                  </a:cubicBezTo>
                  <a:cubicBezTo>
                    <a:pt x="152" y="190"/>
                    <a:pt x="151" y="187"/>
                    <a:pt x="151" y="187"/>
                  </a:cubicBezTo>
                  <a:cubicBezTo>
                    <a:pt x="151" y="187"/>
                    <a:pt x="151" y="186"/>
                    <a:pt x="152" y="186"/>
                  </a:cubicBezTo>
                  <a:cubicBezTo>
                    <a:pt x="154" y="187"/>
                    <a:pt x="154" y="187"/>
                    <a:pt x="154" y="187"/>
                  </a:cubicBezTo>
                  <a:cubicBezTo>
                    <a:pt x="155" y="187"/>
                    <a:pt x="157" y="188"/>
                    <a:pt x="157" y="188"/>
                  </a:cubicBezTo>
                  <a:cubicBezTo>
                    <a:pt x="158" y="188"/>
                    <a:pt x="162" y="189"/>
                    <a:pt x="162" y="189"/>
                  </a:cubicBezTo>
                  <a:cubicBezTo>
                    <a:pt x="162" y="189"/>
                    <a:pt x="163" y="192"/>
                    <a:pt x="163" y="192"/>
                  </a:cubicBezTo>
                  <a:cubicBezTo>
                    <a:pt x="164" y="192"/>
                    <a:pt x="167" y="192"/>
                    <a:pt x="168" y="192"/>
                  </a:cubicBezTo>
                  <a:cubicBezTo>
                    <a:pt x="169" y="192"/>
                    <a:pt x="171" y="192"/>
                    <a:pt x="172" y="193"/>
                  </a:cubicBezTo>
                  <a:cubicBezTo>
                    <a:pt x="173" y="194"/>
                    <a:pt x="174" y="194"/>
                    <a:pt x="174" y="194"/>
                  </a:cubicBezTo>
                  <a:cubicBezTo>
                    <a:pt x="174" y="194"/>
                    <a:pt x="175" y="195"/>
                    <a:pt x="176" y="196"/>
                  </a:cubicBezTo>
                  <a:cubicBezTo>
                    <a:pt x="176" y="196"/>
                    <a:pt x="179" y="198"/>
                    <a:pt x="179" y="198"/>
                  </a:cubicBezTo>
                  <a:cubicBezTo>
                    <a:pt x="179" y="198"/>
                    <a:pt x="184" y="200"/>
                    <a:pt x="184" y="200"/>
                  </a:cubicBezTo>
                  <a:cubicBezTo>
                    <a:pt x="185" y="199"/>
                    <a:pt x="185" y="199"/>
                    <a:pt x="185" y="199"/>
                  </a:cubicBezTo>
                  <a:cubicBezTo>
                    <a:pt x="185" y="198"/>
                    <a:pt x="185" y="197"/>
                    <a:pt x="185" y="197"/>
                  </a:cubicBezTo>
                  <a:cubicBezTo>
                    <a:pt x="184" y="196"/>
                    <a:pt x="180" y="195"/>
                    <a:pt x="180" y="195"/>
                  </a:cubicBezTo>
                  <a:cubicBezTo>
                    <a:pt x="180" y="195"/>
                    <a:pt x="178" y="194"/>
                    <a:pt x="178" y="194"/>
                  </a:cubicBezTo>
                  <a:cubicBezTo>
                    <a:pt x="177" y="189"/>
                    <a:pt x="178" y="193"/>
                    <a:pt x="175" y="192"/>
                  </a:cubicBezTo>
                  <a:cubicBezTo>
                    <a:pt x="175" y="192"/>
                    <a:pt x="175" y="192"/>
                    <a:pt x="175" y="192"/>
                  </a:cubicBezTo>
                  <a:cubicBezTo>
                    <a:pt x="175" y="192"/>
                    <a:pt x="175" y="192"/>
                    <a:pt x="175" y="192"/>
                  </a:cubicBezTo>
                  <a:cubicBezTo>
                    <a:pt x="173" y="193"/>
                    <a:pt x="173" y="192"/>
                    <a:pt x="173" y="192"/>
                  </a:cubicBezTo>
                  <a:cubicBezTo>
                    <a:pt x="173" y="191"/>
                    <a:pt x="173" y="191"/>
                    <a:pt x="173" y="191"/>
                  </a:cubicBezTo>
                  <a:cubicBezTo>
                    <a:pt x="172" y="190"/>
                    <a:pt x="172" y="190"/>
                    <a:pt x="172" y="190"/>
                  </a:cubicBezTo>
                  <a:cubicBezTo>
                    <a:pt x="172" y="190"/>
                    <a:pt x="171" y="188"/>
                    <a:pt x="172" y="187"/>
                  </a:cubicBezTo>
                  <a:cubicBezTo>
                    <a:pt x="173" y="187"/>
                    <a:pt x="171" y="192"/>
                    <a:pt x="175" y="186"/>
                  </a:cubicBezTo>
                  <a:cubicBezTo>
                    <a:pt x="175" y="186"/>
                    <a:pt x="175" y="185"/>
                    <a:pt x="175" y="185"/>
                  </a:cubicBezTo>
                  <a:cubicBezTo>
                    <a:pt x="174" y="185"/>
                    <a:pt x="174" y="185"/>
                    <a:pt x="174" y="185"/>
                  </a:cubicBezTo>
                  <a:cubicBezTo>
                    <a:pt x="171" y="185"/>
                    <a:pt x="171" y="185"/>
                    <a:pt x="171" y="185"/>
                  </a:cubicBezTo>
                  <a:cubicBezTo>
                    <a:pt x="171" y="185"/>
                    <a:pt x="171" y="186"/>
                    <a:pt x="170" y="187"/>
                  </a:cubicBezTo>
                  <a:cubicBezTo>
                    <a:pt x="169" y="188"/>
                    <a:pt x="169" y="187"/>
                    <a:pt x="169" y="187"/>
                  </a:cubicBezTo>
                  <a:cubicBezTo>
                    <a:pt x="169" y="186"/>
                    <a:pt x="169" y="186"/>
                    <a:pt x="169" y="186"/>
                  </a:cubicBezTo>
                  <a:cubicBezTo>
                    <a:pt x="170" y="185"/>
                    <a:pt x="170" y="185"/>
                    <a:pt x="170" y="185"/>
                  </a:cubicBezTo>
                  <a:cubicBezTo>
                    <a:pt x="170" y="185"/>
                    <a:pt x="170" y="182"/>
                    <a:pt x="170" y="181"/>
                  </a:cubicBezTo>
                  <a:cubicBezTo>
                    <a:pt x="170" y="181"/>
                    <a:pt x="170" y="181"/>
                    <a:pt x="170" y="181"/>
                  </a:cubicBezTo>
                  <a:cubicBezTo>
                    <a:pt x="167" y="179"/>
                    <a:pt x="167" y="179"/>
                    <a:pt x="167" y="179"/>
                  </a:cubicBezTo>
                  <a:cubicBezTo>
                    <a:pt x="165" y="177"/>
                    <a:pt x="165" y="177"/>
                    <a:pt x="165" y="177"/>
                  </a:cubicBezTo>
                  <a:cubicBezTo>
                    <a:pt x="162" y="175"/>
                    <a:pt x="162" y="175"/>
                    <a:pt x="162" y="175"/>
                  </a:cubicBezTo>
                  <a:cubicBezTo>
                    <a:pt x="158" y="171"/>
                    <a:pt x="158" y="171"/>
                    <a:pt x="158" y="171"/>
                  </a:cubicBezTo>
                  <a:cubicBezTo>
                    <a:pt x="156" y="170"/>
                    <a:pt x="156" y="170"/>
                    <a:pt x="156" y="170"/>
                  </a:cubicBezTo>
                  <a:cubicBezTo>
                    <a:pt x="154" y="168"/>
                    <a:pt x="154" y="168"/>
                    <a:pt x="154" y="168"/>
                  </a:cubicBezTo>
                  <a:cubicBezTo>
                    <a:pt x="154" y="166"/>
                    <a:pt x="154" y="166"/>
                    <a:pt x="154" y="166"/>
                  </a:cubicBezTo>
                  <a:cubicBezTo>
                    <a:pt x="153" y="162"/>
                    <a:pt x="153" y="162"/>
                    <a:pt x="153" y="162"/>
                  </a:cubicBezTo>
                  <a:cubicBezTo>
                    <a:pt x="153" y="162"/>
                    <a:pt x="153" y="162"/>
                    <a:pt x="153" y="162"/>
                  </a:cubicBezTo>
                  <a:cubicBezTo>
                    <a:pt x="153" y="162"/>
                    <a:pt x="149" y="161"/>
                    <a:pt x="147" y="160"/>
                  </a:cubicBezTo>
                  <a:cubicBezTo>
                    <a:pt x="145" y="159"/>
                    <a:pt x="145" y="159"/>
                    <a:pt x="145" y="159"/>
                  </a:cubicBezTo>
                  <a:cubicBezTo>
                    <a:pt x="143" y="156"/>
                    <a:pt x="143" y="156"/>
                    <a:pt x="143" y="156"/>
                  </a:cubicBezTo>
                  <a:cubicBezTo>
                    <a:pt x="142" y="155"/>
                    <a:pt x="142" y="155"/>
                    <a:pt x="142" y="155"/>
                  </a:cubicBezTo>
                  <a:cubicBezTo>
                    <a:pt x="139" y="152"/>
                    <a:pt x="139" y="152"/>
                    <a:pt x="139" y="152"/>
                  </a:cubicBezTo>
                  <a:cubicBezTo>
                    <a:pt x="138" y="152"/>
                    <a:pt x="138" y="152"/>
                    <a:pt x="138" y="152"/>
                  </a:cubicBezTo>
                  <a:cubicBezTo>
                    <a:pt x="133" y="150"/>
                    <a:pt x="133" y="150"/>
                    <a:pt x="133" y="150"/>
                  </a:cubicBezTo>
                  <a:cubicBezTo>
                    <a:pt x="132" y="148"/>
                    <a:pt x="132" y="148"/>
                    <a:pt x="132" y="148"/>
                  </a:cubicBezTo>
                  <a:cubicBezTo>
                    <a:pt x="130" y="147"/>
                    <a:pt x="130" y="147"/>
                    <a:pt x="130" y="147"/>
                  </a:cubicBezTo>
                  <a:cubicBezTo>
                    <a:pt x="129" y="145"/>
                    <a:pt x="129" y="145"/>
                    <a:pt x="129" y="145"/>
                  </a:cubicBezTo>
                  <a:cubicBezTo>
                    <a:pt x="126" y="144"/>
                    <a:pt x="126" y="144"/>
                    <a:pt x="126" y="144"/>
                  </a:cubicBezTo>
                  <a:cubicBezTo>
                    <a:pt x="125" y="142"/>
                    <a:pt x="125" y="142"/>
                    <a:pt x="125" y="142"/>
                  </a:cubicBezTo>
                  <a:cubicBezTo>
                    <a:pt x="124" y="141"/>
                    <a:pt x="124" y="141"/>
                    <a:pt x="124" y="141"/>
                  </a:cubicBezTo>
                  <a:cubicBezTo>
                    <a:pt x="121" y="137"/>
                    <a:pt x="121" y="137"/>
                    <a:pt x="121" y="137"/>
                  </a:cubicBezTo>
                  <a:cubicBezTo>
                    <a:pt x="118" y="135"/>
                    <a:pt x="118" y="135"/>
                    <a:pt x="118" y="135"/>
                  </a:cubicBezTo>
                  <a:cubicBezTo>
                    <a:pt x="117" y="134"/>
                    <a:pt x="117" y="134"/>
                    <a:pt x="117" y="134"/>
                  </a:cubicBezTo>
                  <a:cubicBezTo>
                    <a:pt x="116" y="133"/>
                    <a:pt x="116" y="133"/>
                    <a:pt x="116" y="133"/>
                  </a:cubicBezTo>
                  <a:cubicBezTo>
                    <a:pt x="114" y="130"/>
                    <a:pt x="114" y="130"/>
                    <a:pt x="114" y="130"/>
                  </a:cubicBezTo>
                  <a:cubicBezTo>
                    <a:pt x="111" y="127"/>
                    <a:pt x="111" y="127"/>
                    <a:pt x="111" y="127"/>
                  </a:cubicBezTo>
                  <a:cubicBezTo>
                    <a:pt x="109" y="125"/>
                    <a:pt x="109" y="125"/>
                    <a:pt x="109" y="125"/>
                  </a:cubicBezTo>
                  <a:cubicBezTo>
                    <a:pt x="107" y="122"/>
                    <a:pt x="107" y="122"/>
                    <a:pt x="107" y="122"/>
                  </a:cubicBezTo>
                  <a:cubicBezTo>
                    <a:pt x="109" y="120"/>
                    <a:pt x="109" y="120"/>
                    <a:pt x="109" y="120"/>
                  </a:cubicBezTo>
                  <a:cubicBezTo>
                    <a:pt x="108" y="119"/>
                    <a:pt x="107" y="119"/>
                    <a:pt x="107" y="118"/>
                  </a:cubicBezTo>
                  <a:cubicBezTo>
                    <a:pt x="106" y="118"/>
                    <a:pt x="104" y="117"/>
                    <a:pt x="105" y="116"/>
                  </a:cubicBezTo>
                  <a:cubicBezTo>
                    <a:pt x="105" y="115"/>
                    <a:pt x="104" y="114"/>
                    <a:pt x="104" y="112"/>
                  </a:cubicBezTo>
                  <a:cubicBezTo>
                    <a:pt x="104" y="111"/>
                    <a:pt x="104" y="110"/>
                    <a:pt x="103" y="110"/>
                  </a:cubicBezTo>
                  <a:cubicBezTo>
                    <a:pt x="102" y="109"/>
                    <a:pt x="102" y="109"/>
                    <a:pt x="102" y="109"/>
                  </a:cubicBezTo>
                  <a:cubicBezTo>
                    <a:pt x="101" y="109"/>
                    <a:pt x="100" y="109"/>
                    <a:pt x="100" y="109"/>
                  </a:cubicBezTo>
                  <a:cubicBezTo>
                    <a:pt x="99" y="109"/>
                    <a:pt x="99" y="109"/>
                    <a:pt x="99" y="109"/>
                  </a:cubicBezTo>
                  <a:cubicBezTo>
                    <a:pt x="99" y="109"/>
                    <a:pt x="100" y="107"/>
                    <a:pt x="100" y="105"/>
                  </a:cubicBezTo>
                  <a:cubicBezTo>
                    <a:pt x="96" y="104"/>
                    <a:pt x="96" y="104"/>
                    <a:pt x="96" y="104"/>
                  </a:cubicBezTo>
                  <a:cubicBezTo>
                    <a:pt x="96" y="104"/>
                    <a:pt x="96" y="101"/>
                    <a:pt x="94" y="100"/>
                  </a:cubicBezTo>
                  <a:cubicBezTo>
                    <a:pt x="92" y="100"/>
                    <a:pt x="92" y="100"/>
                    <a:pt x="92" y="100"/>
                  </a:cubicBezTo>
                  <a:cubicBezTo>
                    <a:pt x="91" y="101"/>
                    <a:pt x="91" y="102"/>
                    <a:pt x="91" y="102"/>
                  </a:cubicBezTo>
                  <a:cubicBezTo>
                    <a:pt x="87" y="98"/>
                    <a:pt x="87" y="98"/>
                    <a:pt x="87" y="98"/>
                  </a:cubicBezTo>
                  <a:cubicBezTo>
                    <a:pt x="87" y="98"/>
                    <a:pt x="87" y="97"/>
                    <a:pt x="88" y="95"/>
                  </a:cubicBezTo>
                  <a:cubicBezTo>
                    <a:pt x="90" y="93"/>
                    <a:pt x="88" y="92"/>
                    <a:pt x="88" y="92"/>
                  </a:cubicBezTo>
                  <a:cubicBezTo>
                    <a:pt x="87" y="89"/>
                    <a:pt x="87" y="89"/>
                    <a:pt x="87" y="89"/>
                  </a:cubicBezTo>
                  <a:cubicBezTo>
                    <a:pt x="88" y="87"/>
                    <a:pt x="88" y="87"/>
                    <a:pt x="88" y="87"/>
                  </a:cubicBezTo>
                  <a:cubicBezTo>
                    <a:pt x="87" y="86"/>
                    <a:pt x="87" y="86"/>
                    <a:pt x="87" y="86"/>
                  </a:cubicBezTo>
                  <a:cubicBezTo>
                    <a:pt x="86" y="85"/>
                    <a:pt x="86" y="85"/>
                    <a:pt x="86" y="85"/>
                  </a:cubicBezTo>
                  <a:cubicBezTo>
                    <a:pt x="86" y="85"/>
                    <a:pt x="86" y="85"/>
                    <a:pt x="86" y="85"/>
                  </a:cubicBezTo>
                  <a:cubicBezTo>
                    <a:pt x="86" y="85"/>
                    <a:pt x="86" y="85"/>
                    <a:pt x="86" y="85"/>
                  </a:cubicBezTo>
                  <a:cubicBezTo>
                    <a:pt x="88" y="81"/>
                    <a:pt x="88" y="81"/>
                    <a:pt x="88" y="81"/>
                  </a:cubicBezTo>
                  <a:cubicBezTo>
                    <a:pt x="88" y="81"/>
                    <a:pt x="87" y="77"/>
                    <a:pt x="88" y="76"/>
                  </a:cubicBezTo>
                  <a:cubicBezTo>
                    <a:pt x="88" y="76"/>
                    <a:pt x="88" y="76"/>
                    <a:pt x="88" y="76"/>
                  </a:cubicBezTo>
                  <a:cubicBezTo>
                    <a:pt x="88" y="75"/>
                    <a:pt x="88" y="75"/>
                    <a:pt x="89" y="75"/>
                  </a:cubicBezTo>
                  <a:cubicBezTo>
                    <a:pt x="89" y="74"/>
                    <a:pt x="94" y="73"/>
                    <a:pt x="94" y="73"/>
                  </a:cubicBezTo>
                  <a:cubicBezTo>
                    <a:pt x="96" y="72"/>
                    <a:pt x="96" y="72"/>
                    <a:pt x="96" y="72"/>
                  </a:cubicBezTo>
                  <a:cubicBezTo>
                    <a:pt x="100" y="77"/>
                    <a:pt x="100" y="77"/>
                    <a:pt x="100" y="77"/>
                  </a:cubicBezTo>
                  <a:cubicBezTo>
                    <a:pt x="104" y="81"/>
                    <a:pt x="104" y="81"/>
                    <a:pt x="104" y="81"/>
                  </a:cubicBezTo>
                  <a:cubicBezTo>
                    <a:pt x="107" y="83"/>
                    <a:pt x="107" y="83"/>
                    <a:pt x="107" y="83"/>
                  </a:cubicBezTo>
                  <a:cubicBezTo>
                    <a:pt x="107" y="83"/>
                    <a:pt x="108" y="82"/>
                    <a:pt x="109" y="82"/>
                  </a:cubicBezTo>
                  <a:cubicBezTo>
                    <a:pt x="109" y="81"/>
                    <a:pt x="109" y="79"/>
                    <a:pt x="109" y="79"/>
                  </a:cubicBezTo>
                  <a:cubicBezTo>
                    <a:pt x="111" y="77"/>
                    <a:pt x="111" y="77"/>
                    <a:pt x="111" y="77"/>
                  </a:cubicBezTo>
                  <a:cubicBezTo>
                    <a:pt x="112" y="75"/>
                    <a:pt x="112" y="75"/>
                    <a:pt x="112" y="75"/>
                  </a:cubicBezTo>
                  <a:cubicBezTo>
                    <a:pt x="112" y="73"/>
                    <a:pt x="112" y="73"/>
                    <a:pt x="112" y="73"/>
                  </a:cubicBezTo>
                  <a:cubicBezTo>
                    <a:pt x="114" y="72"/>
                    <a:pt x="114" y="72"/>
                    <a:pt x="114" y="72"/>
                  </a:cubicBezTo>
                  <a:cubicBezTo>
                    <a:pt x="117" y="71"/>
                    <a:pt x="117" y="71"/>
                    <a:pt x="117" y="71"/>
                  </a:cubicBezTo>
                  <a:cubicBezTo>
                    <a:pt x="121" y="70"/>
                    <a:pt x="121" y="70"/>
                    <a:pt x="121" y="70"/>
                  </a:cubicBezTo>
                  <a:cubicBezTo>
                    <a:pt x="121" y="70"/>
                    <a:pt x="124" y="71"/>
                    <a:pt x="125" y="71"/>
                  </a:cubicBezTo>
                  <a:cubicBezTo>
                    <a:pt x="125" y="71"/>
                    <a:pt x="126" y="71"/>
                    <a:pt x="126" y="71"/>
                  </a:cubicBezTo>
                  <a:cubicBezTo>
                    <a:pt x="128" y="68"/>
                    <a:pt x="128" y="68"/>
                    <a:pt x="128" y="68"/>
                  </a:cubicBezTo>
                  <a:cubicBezTo>
                    <a:pt x="128" y="68"/>
                    <a:pt x="128" y="68"/>
                    <a:pt x="128" y="68"/>
                  </a:cubicBezTo>
                  <a:cubicBezTo>
                    <a:pt x="129" y="66"/>
                    <a:pt x="129" y="66"/>
                    <a:pt x="129" y="66"/>
                  </a:cubicBezTo>
                  <a:cubicBezTo>
                    <a:pt x="134" y="68"/>
                    <a:pt x="134" y="68"/>
                    <a:pt x="134" y="68"/>
                  </a:cubicBezTo>
                  <a:cubicBezTo>
                    <a:pt x="136" y="70"/>
                    <a:pt x="136" y="70"/>
                    <a:pt x="136" y="70"/>
                  </a:cubicBezTo>
                  <a:cubicBezTo>
                    <a:pt x="141" y="71"/>
                    <a:pt x="141" y="71"/>
                    <a:pt x="141" y="71"/>
                  </a:cubicBezTo>
                  <a:cubicBezTo>
                    <a:pt x="141" y="71"/>
                    <a:pt x="141" y="71"/>
                    <a:pt x="141" y="71"/>
                  </a:cubicBezTo>
                  <a:cubicBezTo>
                    <a:pt x="143" y="71"/>
                    <a:pt x="143" y="71"/>
                    <a:pt x="143" y="71"/>
                  </a:cubicBezTo>
                  <a:cubicBezTo>
                    <a:pt x="143" y="70"/>
                    <a:pt x="143" y="70"/>
                    <a:pt x="143" y="70"/>
                  </a:cubicBezTo>
                  <a:cubicBezTo>
                    <a:pt x="147" y="70"/>
                    <a:pt x="147" y="70"/>
                    <a:pt x="147" y="70"/>
                  </a:cubicBezTo>
                  <a:cubicBezTo>
                    <a:pt x="152" y="71"/>
                    <a:pt x="152" y="71"/>
                    <a:pt x="152" y="71"/>
                  </a:cubicBezTo>
                  <a:cubicBezTo>
                    <a:pt x="155" y="71"/>
                    <a:pt x="155" y="71"/>
                    <a:pt x="155" y="71"/>
                  </a:cubicBezTo>
                  <a:cubicBezTo>
                    <a:pt x="160" y="71"/>
                    <a:pt x="160" y="71"/>
                    <a:pt x="160" y="71"/>
                  </a:cubicBezTo>
                  <a:cubicBezTo>
                    <a:pt x="163" y="72"/>
                    <a:pt x="163" y="72"/>
                    <a:pt x="163" y="72"/>
                  </a:cubicBezTo>
                  <a:cubicBezTo>
                    <a:pt x="165" y="73"/>
                    <a:pt x="165" y="73"/>
                    <a:pt x="165" y="73"/>
                  </a:cubicBezTo>
                  <a:cubicBezTo>
                    <a:pt x="165" y="73"/>
                    <a:pt x="165" y="73"/>
                    <a:pt x="166" y="72"/>
                  </a:cubicBezTo>
                  <a:cubicBezTo>
                    <a:pt x="166" y="72"/>
                    <a:pt x="169" y="72"/>
                    <a:pt x="169" y="72"/>
                  </a:cubicBezTo>
                  <a:cubicBezTo>
                    <a:pt x="170" y="69"/>
                    <a:pt x="170" y="69"/>
                    <a:pt x="170" y="69"/>
                  </a:cubicBezTo>
                  <a:cubicBezTo>
                    <a:pt x="171" y="71"/>
                    <a:pt x="171" y="71"/>
                    <a:pt x="171" y="71"/>
                  </a:cubicBezTo>
                  <a:cubicBezTo>
                    <a:pt x="172" y="71"/>
                    <a:pt x="174" y="71"/>
                    <a:pt x="174" y="71"/>
                  </a:cubicBezTo>
                  <a:cubicBezTo>
                    <a:pt x="175" y="68"/>
                    <a:pt x="175" y="68"/>
                    <a:pt x="175" y="68"/>
                  </a:cubicBezTo>
                  <a:cubicBezTo>
                    <a:pt x="176" y="69"/>
                    <a:pt x="176" y="69"/>
                    <a:pt x="176" y="69"/>
                  </a:cubicBezTo>
                  <a:cubicBezTo>
                    <a:pt x="177" y="69"/>
                    <a:pt x="177" y="69"/>
                    <a:pt x="178" y="69"/>
                  </a:cubicBezTo>
                  <a:cubicBezTo>
                    <a:pt x="179" y="69"/>
                    <a:pt x="180" y="68"/>
                    <a:pt x="180" y="68"/>
                  </a:cubicBezTo>
                  <a:cubicBezTo>
                    <a:pt x="180" y="68"/>
                    <a:pt x="181" y="69"/>
                    <a:pt x="181" y="69"/>
                  </a:cubicBezTo>
                  <a:cubicBezTo>
                    <a:pt x="181" y="69"/>
                    <a:pt x="182" y="68"/>
                    <a:pt x="183" y="68"/>
                  </a:cubicBezTo>
                  <a:cubicBezTo>
                    <a:pt x="185" y="68"/>
                    <a:pt x="186" y="67"/>
                    <a:pt x="186" y="67"/>
                  </a:cubicBezTo>
                  <a:cubicBezTo>
                    <a:pt x="186" y="67"/>
                    <a:pt x="187" y="69"/>
                    <a:pt x="189" y="70"/>
                  </a:cubicBezTo>
                  <a:cubicBezTo>
                    <a:pt x="189" y="70"/>
                    <a:pt x="189" y="70"/>
                    <a:pt x="189" y="70"/>
                  </a:cubicBezTo>
                  <a:cubicBezTo>
                    <a:pt x="191" y="70"/>
                    <a:pt x="191" y="70"/>
                    <a:pt x="191" y="70"/>
                  </a:cubicBezTo>
                  <a:cubicBezTo>
                    <a:pt x="191" y="70"/>
                    <a:pt x="191" y="70"/>
                    <a:pt x="191" y="70"/>
                  </a:cubicBezTo>
                  <a:cubicBezTo>
                    <a:pt x="191" y="70"/>
                    <a:pt x="192" y="69"/>
                    <a:pt x="193" y="69"/>
                  </a:cubicBezTo>
                  <a:cubicBezTo>
                    <a:pt x="195" y="69"/>
                    <a:pt x="196" y="69"/>
                    <a:pt x="197" y="69"/>
                  </a:cubicBezTo>
                  <a:cubicBezTo>
                    <a:pt x="199" y="69"/>
                    <a:pt x="200" y="71"/>
                    <a:pt x="200" y="71"/>
                  </a:cubicBezTo>
                  <a:cubicBezTo>
                    <a:pt x="203" y="74"/>
                    <a:pt x="203" y="74"/>
                    <a:pt x="203" y="74"/>
                  </a:cubicBezTo>
                  <a:cubicBezTo>
                    <a:pt x="203" y="74"/>
                    <a:pt x="204" y="76"/>
                    <a:pt x="204" y="77"/>
                  </a:cubicBezTo>
                  <a:cubicBezTo>
                    <a:pt x="205" y="78"/>
                    <a:pt x="205" y="79"/>
                    <a:pt x="205" y="79"/>
                  </a:cubicBezTo>
                  <a:cubicBezTo>
                    <a:pt x="205" y="79"/>
                    <a:pt x="213" y="82"/>
                    <a:pt x="214" y="82"/>
                  </a:cubicBezTo>
                  <a:cubicBezTo>
                    <a:pt x="214" y="82"/>
                    <a:pt x="215" y="82"/>
                    <a:pt x="215" y="82"/>
                  </a:cubicBezTo>
                  <a:close/>
                  <a:moveTo>
                    <a:pt x="175" y="191"/>
                  </a:moveTo>
                  <a:cubicBezTo>
                    <a:pt x="175" y="191"/>
                    <a:pt x="175" y="191"/>
                    <a:pt x="175" y="191"/>
                  </a:cubicBezTo>
                  <a:cubicBezTo>
                    <a:pt x="176" y="191"/>
                    <a:pt x="176" y="190"/>
                    <a:pt x="176" y="190"/>
                  </a:cubicBezTo>
                  <a:cubicBezTo>
                    <a:pt x="179" y="190"/>
                    <a:pt x="179" y="190"/>
                    <a:pt x="179" y="190"/>
                  </a:cubicBezTo>
                  <a:cubicBezTo>
                    <a:pt x="179" y="190"/>
                    <a:pt x="179" y="190"/>
                    <a:pt x="179" y="190"/>
                  </a:cubicBezTo>
                  <a:cubicBezTo>
                    <a:pt x="182" y="191"/>
                    <a:pt x="182" y="191"/>
                    <a:pt x="182" y="191"/>
                  </a:cubicBezTo>
                  <a:cubicBezTo>
                    <a:pt x="184" y="193"/>
                    <a:pt x="184" y="193"/>
                    <a:pt x="184" y="193"/>
                  </a:cubicBezTo>
                  <a:cubicBezTo>
                    <a:pt x="185" y="195"/>
                    <a:pt x="185" y="195"/>
                    <a:pt x="185" y="195"/>
                  </a:cubicBezTo>
                  <a:cubicBezTo>
                    <a:pt x="187" y="197"/>
                    <a:pt x="187" y="197"/>
                    <a:pt x="187" y="197"/>
                  </a:cubicBezTo>
                  <a:cubicBezTo>
                    <a:pt x="192" y="200"/>
                    <a:pt x="192" y="200"/>
                    <a:pt x="192" y="200"/>
                  </a:cubicBezTo>
                  <a:cubicBezTo>
                    <a:pt x="198" y="203"/>
                    <a:pt x="198" y="203"/>
                    <a:pt x="198" y="203"/>
                  </a:cubicBezTo>
                  <a:cubicBezTo>
                    <a:pt x="198" y="203"/>
                    <a:pt x="202" y="205"/>
                    <a:pt x="203" y="205"/>
                  </a:cubicBezTo>
                  <a:cubicBezTo>
                    <a:pt x="203" y="205"/>
                    <a:pt x="203" y="206"/>
                    <a:pt x="204" y="206"/>
                  </a:cubicBezTo>
                  <a:cubicBezTo>
                    <a:pt x="204" y="207"/>
                    <a:pt x="206" y="210"/>
                    <a:pt x="206" y="210"/>
                  </a:cubicBezTo>
                  <a:cubicBezTo>
                    <a:pt x="207" y="211"/>
                    <a:pt x="204" y="209"/>
                    <a:pt x="204" y="209"/>
                  </a:cubicBezTo>
                  <a:cubicBezTo>
                    <a:pt x="204" y="209"/>
                    <a:pt x="203" y="207"/>
                    <a:pt x="202" y="206"/>
                  </a:cubicBezTo>
                  <a:cubicBezTo>
                    <a:pt x="200" y="206"/>
                    <a:pt x="198" y="206"/>
                    <a:pt x="197" y="205"/>
                  </a:cubicBezTo>
                  <a:cubicBezTo>
                    <a:pt x="196" y="204"/>
                    <a:pt x="196" y="203"/>
                    <a:pt x="196" y="203"/>
                  </a:cubicBezTo>
                  <a:cubicBezTo>
                    <a:pt x="195" y="203"/>
                    <a:pt x="195" y="201"/>
                    <a:pt x="192" y="201"/>
                  </a:cubicBezTo>
                  <a:cubicBezTo>
                    <a:pt x="189" y="200"/>
                    <a:pt x="189" y="201"/>
                    <a:pt x="188" y="199"/>
                  </a:cubicBezTo>
                  <a:cubicBezTo>
                    <a:pt x="187" y="196"/>
                    <a:pt x="187" y="198"/>
                    <a:pt x="186" y="196"/>
                  </a:cubicBezTo>
                  <a:cubicBezTo>
                    <a:pt x="184" y="195"/>
                    <a:pt x="185" y="196"/>
                    <a:pt x="181" y="195"/>
                  </a:cubicBezTo>
                  <a:cubicBezTo>
                    <a:pt x="178" y="193"/>
                    <a:pt x="180" y="194"/>
                    <a:pt x="180" y="193"/>
                  </a:cubicBezTo>
                  <a:cubicBezTo>
                    <a:pt x="179" y="191"/>
                    <a:pt x="180" y="192"/>
                    <a:pt x="178" y="192"/>
                  </a:cubicBezTo>
                  <a:cubicBezTo>
                    <a:pt x="177" y="191"/>
                    <a:pt x="178" y="191"/>
                    <a:pt x="177" y="191"/>
                  </a:cubicBezTo>
                  <a:cubicBezTo>
                    <a:pt x="177" y="191"/>
                    <a:pt x="176" y="192"/>
                    <a:pt x="175" y="192"/>
                  </a:cubicBezTo>
                  <a:cubicBezTo>
                    <a:pt x="175" y="191"/>
                    <a:pt x="175" y="191"/>
                    <a:pt x="175" y="191"/>
                  </a:cubicBezTo>
                  <a:close/>
                  <a:moveTo>
                    <a:pt x="169" y="198"/>
                  </a:moveTo>
                  <a:cubicBezTo>
                    <a:pt x="169" y="198"/>
                    <a:pt x="169" y="198"/>
                    <a:pt x="169" y="198"/>
                  </a:cubicBezTo>
                  <a:cubicBezTo>
                    <a:pt x="169" y="198"/>
                    <a:pt x="167" y="198"/>
                    <a:pt x="166" y="198"/>
                  </a:cubicBezTo>
                  <a:cubicBezTo>
                    <a:pt x="166" y="198"/>
                    <a:pt x="165" y="197"/>
                    <a:pt x="164" y="197"/>
                  </a:cubicBezTo>
                  <a:cubicBezTo>
                    <a:pt x="163" y="197"/>
                    <a:pt x="161" y="197"/>
                    <a:pt x="161" y="197"/>
                  </a:cubicBezTo>
                  <a:cubicBezTo>
                    <a:pt x="160" y="197"/>
                    <a:pt x="159" y="196"/>
                    <a:pt x="159" y="196"/>
                  </a:cubicBezTo>
                  <a:cubicBezTo>
                    <a:pt x="159" y="196"/>
                    <a:pt x="159" y="195"/>
                    <a:pt x="159" y="195"/>
                  </a:cubicBezTo>
                  <a:cubicBezTo>
                    <a:pt x="159" y="195"/>
                    <a:pt x="161" y="194"/>
                    <a:pt x="161" y="194"/>
                  </a:cubicBezTo>
                  <a:cubicBezTo>
                    <a:pt x="161" y="195"/>
                    <a:pt x="167" y="196"/>
                    <a:pt x="167" y="196"/>
                  </a:cubicBezTo>
                  <a:cubicBezTo>
                    <a:pt x="171" y="196"/>
                    <a:pt x="171" y="196"/>
                    <a:pt x="171" y="196"/>
                  </a:cubicBezTo>
                  <a:cubicBezTo>
                    <a:pt x="171" y="196"/>
                    <a:pt x="172" y="196"/>
                    <a:pt x="172" y="196"/>
                  </a:cubicBezTo>
                  <a:cubicBezTo>
                    <a:pt x="172" y="196"/>
                    <a:pt x="173" y="196"/>
                    <a:pt x="174" y="197"/>
                  </a:cubicBezTo>
                  <a:cubicBezTo>
                    <a:pt x="175" y="197"/>
                    <a:pt x="175" y="197"/>
                    <a:pt x="175" y="198"/>
                  </a:cubicBezTo>
                  <a:cubicBezTo>
                    <a:pt x="175" y="198"/>
                    <a:pt x="176" y="199"/>
                    <a:pt x="175" y="199"/>
                  </a:cubicBezTo>
                  <a:cubicBezTo>
                    <a:pt x="175" y="199"/>
                    <a:pt x="174" y="199"/>
                    <a:pt x="174" y="199"/>
                  </a:cubicBezTo>
                  <a:cubicBezTo>
                    <a:pt x="174" y="199"/>
                    <a:pt x="172" y="198"/>
                    <a:pt x="172" y="198"/>
                  </a:cubicBezTo>
                  <a:cubicBezTo>
                    <a:pt x="170" y="198"/>
                    <a:pt x="170" y="198"/>
                    <a:pt x="170" y="198"/>
                  </a:cubicBezTo>
                  <a:cubicBezTo>
                    <a:pt x="169" y="198"/>
                    <a:pt x="169" y="198"/>
                    <a:pt x="169" y="198"/>
                  </a:cubicBezTo>
                  <a:close/>
                  <a:moveTo>
                    <a:pt x="138" y="199"/>
                  </a:moveTo>
                  <a:cubicBezTo>
                    <a:pt x="138" y="199"/>
                    <a:pt x="138" y="199"/>
                    <a:pt x="138" y="199"/>
                  </a:cubicBezTo>
                  <a:cubicBezTo>
                    <a:pt x="138" y="199"/>
                    <a:pt x="142" y="198"/>
                    <a:pt x="142" y="198"/>
                  </a:cubicBezTo>
                  <a:cubicBezTo>
                    <a:pt x="144" y="199"/>
                    <a:pt x="144" y="199"/>
                    <a:pt x="144" y="199"/>
                  </a:cubicBezTo>
                  <a:cubicBezTo>
                    <a:pt x="144" y="199"/>
                    <a:pt x="144" y="200"/>
                    <a:pt x="143" y="200"/>
                  </a:cubicBezTo>
                  <a:cubicBezTo>
                    <a:pt x="143" y="200"/>
                    <a:pt x="141" y="202"/>
                    <a:pt x="141" y="202"/>
                  </a:cubicBezTo>
                  <a:cubicBezTo>
                    <a:pt x="138" y="200"/>
                    <a:pt x="138" y="200"/>
                    <a:pt x="138" y="200"/>
                  </a:cubicBezTo>
                  <a:cubicBezTo>
                    <a:pt x="138" y="199"/>
                    <a:pt x="138" y="199"/>
                    <a:pt x="138" y="199"/>
                  </a:cubicBezTo>
                  <a:close/>
                  <a:moveTo>
                    <a:pt x="107" y="194"/>
                  </a:moveTo>
                  <a:cubicBezTo>
                    <a:pt x="107" y="194"/>
                    <a:pt x="107" y="194"/>
                    <a:pt x="107" y="194"/>
                  </a:cubicBezTo>
                  <a:cubicBezTo>
                    <a:pt x="108" y="194"/>
                    <a:pt x="109" y="193"/>
                    <a:pt x="109" y="194"/>
                  </a:cubicBezTo>
                  <a:cubicBezTo>
                    <a:pt x="109" y="195"/>
                    <a:pt x="108" y="196"/>
                    <a:pt x="108" y="196"/>
                  </a:cubicBezTo>
                  <a:cubicBezTo>
                    <a:pt x="108" y="196"/>
                    <a:pt x="107" y="196"/>
                    <a:pt x="107" y="196"/>
                  </a:cubicBezTo>
                  <a:cubicBezTo>
                    <a:pt x="107" y="195"/>
                    <a:pt x="107" y="194"/>
                    <a:pt x="107" y="194"/>
                  </a:cubicBezTo>
                  <a:close/>
                  <a:moveTo>
                    <a:pt x="113" y="189"/>
                  </a:moveTo>
                  <a:cubicBezTo>
                    <a:pt x="113" y="189"/>
                    <a:pt x="113" y="189"/>
                    <a:pt x="113" y="189"/>
                  </a:cubicBezTo>
                  <a:cubicBezTo>
                    <a:pt x="113" y="189"/>
                    <a:pt x="115" y="188"/>
                    <a:pt x="115" y="188"/>
                  </a:cubicBezTo>
                  <a:cubicBezTo>
                    <a:pt x="116" y="189"/>
                    <a:pt x="117" y="189"/>
                    <a:pt x="116" y="190"/>
                  </a:cubicBezTo>
                  <a:cubicBezTo>
                    <a:pt x="116" y="190"/>
                    <a:pt x="116" y="190"/>
                    <a:pt x="115" y="191"/>
                  </a:cubicBezTo>
                  <a:cubicBezTo>
                    <a:pt x="114" y="192"/>
                    <a:pt x="112" y="193"/>
                    <a:pt x="112" y="193"/>
                  </a:cubicBezTo>
                  <a:cubicBezTo>
                    <a:pt x="112" y="193"/>
                    <a:pt x="112" y="193"/>
                    <a:pt x="111" y="193"/>
                  </a:cubicBezTo>
                  <a:cubicBezTo>
                    <a:pt x="109" y="192"/>
                    <a:pt x="108" y="191"/>
                    <a:pt x="108" y="191"/>
                  </a:cubicBezTo>
                  <a:cubicBezTo>
                    <a:pt x="108" y="191"/>
                    <a:pt x="107" y="190"/>
                    <a:pt x="109" y="190"/>
                  </a:cubicBezTo>
                  <a:cubicBezTo>
                    <a:pt x="110" y="189"/>
                    <a:pt x="111" y="189"/>
                    <a:pt x="111" y="189"/>
                  </a:cubicBezTo>
                  <a:cubicBezTo>
                    <a:pt x="112" y="189"/>
                    <a:pt x="113" y="189"/>
                    <a:pt x="113" y="189"/>
                  </a:cubicBezTo>
                  <a:close/>
                  <a:moveTo>
                    <a:pt x="124" y="178"/>
                  </a:moveTo>
                  <a:cubicBezTo>
                    <a:pt x="124" y="178"/>
                    <a:pt x="124" y="178"/>
                    <a:pt x="124" y="178"/>
                  </a:cubicBezTo>
                  <a:cubicBezTo>
                    <a:pt x="124" y="178"/>
                    <a:pt x="126" y="177"/>
                    <a:pt x="126" y="177"/>
                  </a:cubicBezTo>
                  <a:cubicBezTo>
                    <a:pt x="126" y="177"/>
                    <a:pt x="126" y="177"/>
                    <a:pt x="127" y="177"/>
                  </a:cubicBezTo>
                  <a:cubicBezTo>
                    <a:pt x="127" y="177"/>
                    <a:pt x="127" y="177"/>
                    <a:pt x="128" y="177"/>
                  </a:cubicBezTo>
                  <a:cubicBezTo>
                    <a:pt x="128" y="177"/>
                    <a:pt x="129" y="176"/>
                    <a:pt x="130" y="177"/>
                  </a:cubicBezTo>
                  <a:cubicBezTo>
                    <a:pt x="131" y="177"/>
                    <a:pt x="131" y="178"/>
                    <a:pt x="132" y="178"/>
                  </a:cubicBezTo>
                  <a:cubicBezTo>
                    <a:pt x="132" y="178"/>
                    <a:pt x="133" y="178"/>
                    <a:pt x="133" y="178"/>
                  </a:cubicBezTo>
                  <a:cubicBezTo>
                    <a:pt x="134" y="178"/>
                    <a:pt x="134" y="178"/>
                    <a:pt x="136" y="178"/>
                  </a:cubicBezTo>
                  <a:cubicBezTo>
                    <a:pt x="138" y="178"/>
                    <a:pt x="141" y="178"/>
                    <a:pt x="141" y="178"/>
                  </a:cubicBezTo>
                  <a:cubicBezTo>
                    <a:pt x="141" y="179"/>
                    <a:pt x="142" y="178"/>
                    <a:pt x="143" y="178"/>
                  </a:cubicBezTo>
                  <a:cubicBezTo>
                    <a:pt x="145" y="179"/>
                    <a:pt x="145" y="179"/>
                    <a:pt x="145" y="179"/>
                  </a:cubicBezTo>
                  <a:cubicBezTo>
                    <a:pt x="146" y="179"/>
                    <a:pt x="145" y="180"/>
                    <a:pt x="147" y="179"/>
                  </a:cubicBezTo>
                  <a:cubicBezTo>
                    <a:pt x="148" y="179"/>
                    <a:pt x="148" y="179"/>
                    <a:pt x="148" y="179"/>
                  </a:cubicBezTo>
                  <a:cubicBezTo>
                    <a:pt x="148" y="179"/>
                    <a:pt x="148" y="179"/>
                    <a:pt x="149" y="178"/>
                  </a:cubicBezTo>
                  <a:cubicBezTo>
                    <a:pt x="150" y="178"/>
                    <a:pt x="151" y="177"/>
                    <a:pt x="151" y="177"/>
                  </a:cubicBezTo>
                  <a:cubicBezTo>
                    <a:pt x="152" y="177"/>
                    <a:pt x="152" y="177"/>
                    <a:pt x="152" y="177"/>
                  </a:cubicBezTo>
                  <a:cubicBezTo>
                    <a:pt x="152" y="180"/>
                    <a:pt x="152" y="180"/>
                    <a:pt x="152" y="180"/>
                  </a:cubicBezTo>
                  <a:cubicBezTo>
                    <a:pt x="152" y="180"/>
                    <a:pt x="152" y="180"/>
                    <a:pt x="152" y="181"/>
                  </a:cubicBezTo>
                  <a:cubicBezTo>
                    <a:pt x="152" y="181"/>
                    <a:pt x="151" y="182"/>
                    <a:pt x="150" y="182"/>
                  </a:cubicBezTo>
                  <a:cubicBezTo>
                    <a:pt x="150" y="182"/>
                    <a:pt x="149" y="181"/>
                    <a:pt x="149" y="181"/>
                  </a:cubicBezTo>
                  <a:cubicBezTo>
                    <a:pt x="149" y="180"/>
                    <a:pt x="148" y="180"/>
                    <a:pt x="148" y="180"/>
                  </a:cubicBezTo>
                  <a:cubicBezTo>
                    <a:pt x="147" y="180"/>
                    <a:pt x="146" y="181"/>
                    <a:pt x="145" y="181"/>
                  </a:cubicBezTo>
                  <a:cubicBezTo>
                    <a:pt x="145" y="181"/>
                    <a:pt x="144" y="180"/>
                    <a:pt x="144" y="180"/>
                  </a:cubicBezTo>
                  <a:cubicBezTo>
                    <a:pt x="144" y="180"/>
                    <a:pt x="142" y="180"/>
                    <a:pt x="141" y="180"/>
                  </a:cubicBezTo>
                  <a:cubicBezTo>
                    <a:pt x="141" y="180"/>
                    <a:pt x="140" y="180"/>
                    <a:pt x="139" y="180"/>
                  </a:cubicBezTo>
                  <a:cubicBezTo>
                    <a:pt x="138" y="180"/>
                    <a:pt x="137" y="180"/>
                    <a:pt x="136" y="180"/>
                  </a:cubicBezTo>
                  <a:cubicBezTo>
                    <a:pt x="135" y="181"/>
                    <a:pt x="133" y="180"/>
                    <a:pt x="133" y="181"/>
                  </a:cubicBezTo>
                  <a:cubicBezTo>
                    <a:pt x="133" y="181"/>
                    <a:pt x="133" y="182"/>
                    <a:pt x="133" y="182"/>
                  </a:cubicBezTo>
                  <a:cubicBezTo>
                    <a:pt x="133" y="182"/>
                    <a:pt x="134" y="183"/>
                    <a:pt x="133" y="183"/>
                  </a:cubicBezTo>
                  <a:cubicBezTo>
                    <a:pt x="131" y="183"/>
                    <a:pt x="131" y="183"/>
                    <a:pt x="131" y="182"/>
                  </a:cubicBezTo>
                  <a:cubicBezTo>
                    <a:pt x="130" y="181"/>
                    <a:pt x="132" y="180"/>
                    <a:pt x="129" y="181"/>
                  </a:cubicBezTo>
                  <a:cubicBezTo>
                    <a:pt x="127" y="181"/>
                    <a:pt x="127" y="180"/>
                    <a:pt x="126" y="180"/>
                  </a:cubicBezTo>
                  <a:cubicBezTo>
                    <a:pt x="126" y="181"/>
                    <a:pt x="124" y="179"/>
                    <a:pt x="123" y="180"/>
                  </a:cubicBezTo>
                  <a:cubicBezTo>
                    <a:pt x="123" y="180"/>
                    <a:pt x="122" y="181"/>
                    <a:pt x="122" y="181"/>
                  </a:cubicBezTo>
                  <a:cubicBezTo>
                    <a:pt x="122" y="181"/>
                    <a:pt x="119" y="181"/>
                    <a:pt x="119" y="181"/>
                  </a:cubicBezTo>
                  <a:cubicBezTo>
                    <a:pt x="119" y="181"/>
                    <a:pt x="120" y="178"/>
                    <a:pt x="120" y="178"/>
                  </a:cubicBezTo>
                  <a:cubicBezTo>
                    <a:pt x="120" y="178"/>
                    <a:pt x="120" y="178"/>
                    <a:pt x="121" y="178"/>
                  </a:cubicBezTo>
                  <a:cubicBezTo>
                    <a:pt x="122" y="178"/>
                    <a:pt x="123" y="178"/>
                    <a:pt x="123" y="178"/>
                  </a:cubicBezTo>
                  <a:cubicBezTo>
                    <a:pt x="124" y="178"/>
                    <a:pt x="124" y="178"/>
                    <a:pt x="124" y="178"/>
                  </a:cubicBezTo>
                  <a:close/>
                  <a:moveTo>
                    <a:pt x="120" y="172"/>
                  </a:moveTo>
                  <a:cubicBezTo>
                    <a:pt x="120" y="172"/>
                    <a:pt x="120" y="172"/>
                    <a:pt x="120" y="172"/>
                  </a:cubicBezTo>
                  <a:cubicBezTo>
                    <a:pt x="120" y="172"/>
                    <a:pt x="116" y="170"/>
                    <a:pt x="116" y="170"/>
                  </a:cubicBezTo>
                  <a:cubicBezTo>
                    <a:pt x="115" y="170"/>
                    <a:pt x="114" y="170"/>
                    <a:pt x="113" y="170"/>
                  </a:cubicBezTo>
                  <a:cubicBezTo>
                    <a:pt x="113" y="170"/>
                    <a:pt x="111" y="169"/>
                    <a:pt x="112" y="168"/>
                  </a:cubicBezTo>
                  <a:cubicBezTo>
                    <a:pt x="112" y="168"/>
                    <a:pt x="113" y="167"/>
                    <a:pt x="114" y="168"/>
                  </a:cubicBezTo>
                  <a:cubicBezTo>
                    <a:pt x="115" y="169"/>
                    <a:pt x="116" y="169"/>
                    <a:pt x="116" y="170"/>
                  </a:cubicBezTo>
                  <a:cubicBezTo>
                    <a:pt x="117" y="170"/>
                    <a:pt x="119" y="171"/>
                    <a:pt x="119" y="171"/>
                  </a:cubicBezTo>
                  <a:cubicBezTo>
                    <a:pt x="120" y="171"/>
                    <a:pt x="120" y="172"/>
                    <a:pt x="120" y="171"/>
                  </a:cubicBezTo>
                  <a:cubicBezTo>
                    <a:pt x="121" y="171"/>
                    <a:pt x="121" y="169"/>
                    <a:pt x="121" y="169"/>
                  </a:cubicBezTo>
                  <a:cubicBezTo>
                    <a:pt x="121" y="168"/>
                    <a:pt x="120" y="168"/>
                    <a:pt x="120" y="168"/>
                  </a:cubicBezTo>
                  <a:cubicBezTo>
                    <a:pt x="121" y="168"/>
                    <a:pt x="123" y="167"/>
                    <a:pt x="123" y="167"/>
                  </a:cubicBezTo>
                  <a:cubicBezTo>
                    <a:pt x="124" y="168"/>
                    <a:pt x="125" y="168"/>
                    <a:pt x="126" y="168"/>
                  </a:cubicBezTo>
                  <a:cubicBezTo>
                    <a:pt x="126" y="168"/>
                    <a:pt x="125" y="168"/>
                    <a:pt x="129" y="168"/>
                  </a:cubicBezTo>
                  <a:cubicBezTo>
                    <a:pt x="132" y="168"/>
                    <a:pt x="131" y="168"/>
                    <a:pt x="133" y="168"/>
                  </a:cubicBezTo>
                  <a:cubicBezTo>
                    <a:pt x="134" y="168"/>
                    <a:pt x="136" y="168"/>
                    <a:pt x="136" y="168"/>
                  </a:cubicBezTo>
                  <a:cubicBezTo>
                    <a:pt x="136" y="169"/>
                    <a:pt x="138" y="170"/>
                    <a:pt x="138" y="170"/>
                  </a:cubicBezTo>
                  <a:cubicBezTo>
                    <a:pt x="138" y="171"/>
                    <a:pt x="139" y="171"/>
                    <a:pt x="138" y="172"/>
                  </a:cubicBezTo>
                  <a:cubicBezTo>
                    <a:pt x="136" y="173"/>
                    <a:pt x="136" y="173"/>
                    <a:pt x="134" y="173"/>
                  </a:cubicBezTo>
                  <a:cubicBezTo>
                    <a:pt x="133" y="173"/>
                    <a:pt x="134" y="173"/>
                    <a:pt x="132" y="174"/>
                  </a:cubicBezTo>
                  <a:cubicBezTo>
                    <a:pt x="129" y="174"/>
                    <a:pt x="127" y="174"/>
                    <a:pt x="127" y="174"/>
                  </a:cubicBezTo>
                  <a:cubicBezTo>
                    <a:pt x="127" y="174"/>
                    <a:pt x="128" y="174"/>
                    <a:pt x="125" y="174"/>
                  </a:cubicBezTo>
                  <a:cubicBezTo>
                    <a:pt x="123" y="173"/>
                    <a:pt x="122" y="174"/>
                    <a:pt x="121" y="173"/>
                  </a:cubicBezTo>
                  <a:cubicBezTo>
                    <a:pt x="121" y="173"/>
                    <a:pt x="120" y="172"/>
                    <a:pt x="120" y="172"/>
                  </a:cubicBezTo>
                  <a:close/>
                  <a:moveTo>
                    <a:pt x="50" y="94"/>
                  </a:moveTo>
                  <a:cubicBezTo>
                    <a:pt x="50" y="94"/>
                    <a:pt x="50" y="94"/>
                    <a:pt x="50" y="94"/>
                  </a:cubicBezTo>
                  <a:cubicBezTo>
                    <a:pt x="50" y="94"/>
                    <a:pt x="50" y="93"/>
                    <a:pt x="50" y="93"/>
                  </a:cubicBezTo>
                  <a:cubicBezTo>
                    <a:pt x="50" y="93"/>
                    <a:pt x="50" y="93"/>
                    <a:pt x="50" y="93"/>
                  </a:cubicBezTo>
                  <a:cubicBezTo>
                    <a:pt x="50" y="93"/>
                    <a:pt x="51" y="93"/>
                    <a:pt x="51" y="93"/>
                  </a:cubicBezTo>
                  <a:cubicBezTo>
                    <a:pt x="51" y="94"/>
                    <a:pt x="51" y="94"/>
                    <a:pt x="52" y="94"/>
                  </a:cubicBezTo>
                  <a:cubicBezTo>
                    <a:pt x="52" y="94"/>
                    <a:pt x="52" y="94"/>
                    <a:pt x="53" y="94"/>
                  </a:cubicBezTo>
                  <a:cubicBezTo>
                    <a:pt x="53" y="95"/>
                    <a:pt x="53" y="95"/>
                    <a:pt x="53" y="95"/>
                  </a:cubicBezTo>
                  <a:cubicBezTo>
                    <a:pt x="53" y="95"/>
                    <a:pt x="53" y="97"/>
                    <a:pt x="52" y="96"/>
                  </a:cubicBezTo>
                  <a:cubicBezTo>
                    <a:pt x="51" y="96"/>
                    <a:pt x="50" y="96"/>
                    <a:pt x="50" y="95"/>
                  </a:cubicBezTo>
                  <a:cubicBezTo>
                    <a:pt x="50" y="95"/>
                    <a:pt x="50" y="94"/>
                    <a:pt x="50" y="94"/>
                  </a:cubicBezTo>
                  <a:close/>
                  <a:moveTo>
                    <a:pt x="51" y="103"/>
                  </a:moveTo>
                  <a:cubicBezTo>
                    <a:pt x="51" y="103"/>
                    <a:pt x="51" y="103"/>
                    <a:pt x="51" y="103"/>
                  </a:cubicBezTo>
                  <a:cubicBezTo>
                    <a:pt x="51" y="103"/>
                    <a:pt x="50" y="103"/>
                    <a:pt x="50" y="103"/>
                  </a:cubicBezTo>
                  <a:cubicBezTo>
                    <a:pt x="50" y="103"/>
                    <a:pt x="48" y="102"/>
                    <a:pt x="47" y="102"/>
                  </a:cubicBezTo>
                  <a:cubicBezTo>
                    <a:pt x="47" y="101"/>
                    <a:pt x="47" y="101"/>
                    <a:pt x="48" y="101"/>
                  </a:cubicBezTo>
                  <a:cubicBezTo>
                    <a:pt x="48" y="100"/>
                    <a:pt x="48" y="99"/>
                    <a:pt x="48" y="99"/>
                  </a:cubicBezTo>
                  <a:cubicBezTo>
                    <a:pt x="48" y="99"/>
                    <a:pt x="49" y="98"/>
                    <a:pt x="49" y="98"/>
                  </a:cubicBezTo>
                  <a:cubicBezTo>
                    <a:pt x="50" y="98"/>
                    <a:pt x="50" y="98"/>
                    <a:pt x="50" y="98"/>
                  </a:cubicBezTo>
                  <a:cubicBezTo>
                    <a:pt x="50" y="98"/>
                    <a:pt x="50" y="97"/>
                    <a:pt x="50" y="97"/>
                  </a:cubicBezTo>
                  <a:cubicBezTo>
                    <a:pt x="50" y="96"/>
                    <a:pt x="51" y="96"/>
                    <a:pt x="51" y="96"/>
                  </a:cubicBezTo>
                  <a:cubicBezTo>
                    <a:pt x="51" y="96"/>
                    <a:pt x="53" y="98"/>
                    <a:pt x="53" y="99"/>
                  </a:cubicBezTo>
                  <a:cubicBezTo>
                    <a:pt x="53" y="99"/>
                    <a:pt x="50" y="99"/>
                    <a:pt x="50" y="99"/>
                  </a:cubicBezTo>
                  <a:cubicBezTo>
                    <a:pt x="50" y="99"/>
                    <a:pt x="50" y="99"/>
                    <a:pt x="51" y="101"/>
                  </a:cubicBezTo>
                  <a:cubicBezTo>
                    <a:pt x="52" y="102"/>
                    <a:pt x="52" y="101"/>
                    <a:pt x="52" y="101"/>
                  </a:cubicBezTo>
                  <a:cubicBezTo>
                    <a:pt x="52" y="102"/>
                    <a:pt x="52" y="102"/>
                    <a:pt x="54" y="102"/>
                  </a:cubicBezTo>
                  <a:cubicBezTo>
                    <a:pt x="55" y="103"/>
                    <a:pt x="54" y="103"/>
                    <a:pt x="55" y="104"/>
                  </a:cubicBezTo>
                  <a:cubicBezTo>
                    <a:pt x="55" y="104"/>
                    <a:pt x="54" y="105"/>
                    <a:pt x="54" y="105"/>
                  </a:cubicBezTo>
                  <a:cubicBezTo>
                    <a:pt x="53" y="106"/>
                    <a:pt x="53" y="105"/>
                    <a:pt x="53" y="105"/>
                  </a:cubicBezTo>
                  <a:cubicBezTo>
                    <a:pt x="53" y="105"/>
                    <a:pt x="52" y="103"/>
                    <a:pt x="51" y="103"/>
                  </a:cubicBezTo>
                  <a:close/>
                  <a:moveTo>
                    <a:pt x="55" y="117"/>
                  </a:moveTo>
                  <a:cubicBezTo>
                    <a:pt x="55" y="117"/>
                    <a:pt x="55" y="117"/>
                    <a:pt x="55" y="117"/>
                  </a:cubicBezTo>
                  <a:cubicBezTo>
                    <a:pt x="55" y="117"/>
                    <a:pt x="56" y="116"/>
                    <a:pt x="56" y="117"/>
                  </a:cubicBezTo>
                  <a:cubicBezTo>
                    <a:pt x="57" y="117"/>
                    <a:pt x="57" y="118"/>
                    <a:pt x="57" y="118"/>
                  </a:cubicBezTo>
                  <a:cubicBezTo>
                    <a:pt x="58" y="119"/>
                    <a:pt x="59" y="119"/>
                    <a:pt x="60" y="119"/>
                  </a:cubicBezTo>
                  <a:cubicBezTo>
                    <a:pt x="60" y="120"/>
                    <a:pt x="60" y="121"/>
                    <a:pt x="60" y="121"/>
                  </a:cubicBezTo>
                  <a:cubicBezTo>
                    <a:pt x="60" y="121"/>
                    <a:pt x="59" y="122"/>
                    <a:pt x="59" y="121"/>
                  </a:cubicBezTo>
                  <a:cubicBezTo>
                    <a:pt x="58" y="120"/>
                    <a:pt x="58" y="120"/>
                    <a:pt x="58" y="120"/>
                  </a:cubicBezTo>
                  <a:cubicBezTo>
                    <a:pt x="58" y="120"/>
                    <a:pt x="57" y="119"/>
                    <a:pt x="57" y="119"/>
                  </a:cubicBezTo>
                  <a:cubicBezTo>
                    <a:pt x="57" y="119"/>
                    <a:pt x="55" y="117"/>
                    <a:pt x="55" y="117"/>
                  </a:cubicBezTo>
                  <a:close/>
                  <a:moveTo>
                    <a:pt x="53" y="121"/>
                  </a:moveTo>
                  <a:cubicBezTo>
                    <a:pt x="53" y="121"/>
                    <a:pt x="53" y="121"/>
                    <a:pt x="53" y="121"/>
                  </a:cubicBezTo>
                  <a:cubicBezTo>
                    <a:pt x="53" y="121"/>
                    <a:pt x="53" y="120"/>
                    <a:pt x="53" y="120"/>
                  </a:cubicBezTo>
                  <a:cubicBezTo>
                    <a:pt x="53" y="120"/>
                    <a:pt x="54" y="120"/>
                    <a:pt x="54" y="121"/>
                  </a:cubicBezTo>
                  <a:cubicBezTo>
                    <a:pt x="54" y="121"/>
                    <a:pt x="55" y="122"/>
                    <a:pt x="55" y="122"/>
                  </a:cubicBezTo>
                  <a:cubicBezTo>
                    <a:pt x="55" y="123"/>
                    <a:pt x="54" y="123"/>
                    <a:pt x="54" y="123"/>
                  </a:cubicBezTo>
                  <a:cubicBezTo>
                    <a:pt x="54" y="124"/>
                    <a:pt x="55" y="124"/>
                    <a:pt x="54" y="124"/>
                  </a:cubicBezTo>
                  <a:cubicBezTo>
                    <a:pt x="53" y="124"/>
                    <a:pt x="53" y="124"/>
                    <a:pt x="53" y="124"/>
                  </a:cubicBezTo>
                  <a:cubicBezTo>
                    <a:pt x="53" y="124"/>
                    <a:pt x="53" y="123"/>
                    <a:pt x="53" y="123"/>
                  </a:cubicBezTo>
                  <a:cubicBezTo>
                    <a:pt x="53" y="122"/>
                    <a:pt x="53" y="121"/>
                    <a:pt x="53" y="121"/>
                  </a:cubicBezTo>
                  <a:close/>
                  <a:moveTo>
                    <a:pt x="49" y="121"/>
                  </a:moveTo>
                  <a:cubicBezTo>
                    <a:pt x="49" y="121"/>
                    <a:pt x="49" y="121"/>
                    <a:pt x="49" y="121"/>
                  </a:cubicBezTo>
                  <a:cubicBezTo>
                    <a:pt x="49" y="121"/>
                    <a:pt x="50" y="121"/>
                    <a:pt x="50" y="122"/>
                  </a:cubicBezTo>
                  <a:cubicBezTo>
                    <a:pt x="50" y="122"/>
                    <a:pt x="51" y="122"/>
                    <a:pt x="51" y="123"/>
                  </a:cubicBezTo>
                  <a:cubicBezTo>
                    <a:pt x="51" y="123"/>
                    <a:pt x="51" y="123"/>
                    <a:pt x="51" y="124"/>
                  </a:cubicBezTo>
                  <a:cubicBezTo>
                    <a:pt x="51" y="125"/>
                    <a:pt x="52" y="125"/>
                    <a:pt x="51" y="125"/>
                  </a:cubicBezTo>
                  <a:cubicBezTo>
                    <a:pt x="50" y="124"/>
                    <a:pt x="50" y="124"/>
                    <a:pt x="50" y="124"/>
                  </a:cubicBezTo>
                  <a:cubicBezTo>
                    <a:pt x="49" y="123"/>
                    <a:pt x="49" y="123"/>
                    <a:pt x="49" y="123"/>
                  </a:cubicBezTo>
                  <a:cubicBezTo>
                    <a:pt x="49" y="122"/>
                    <a:pt x="49" y="122"/>
                    <a:pt x="49" y="122"/>
                  </a:cubicBezTo>
                  <a:cubicBezTo>
                    <a:pt x="49" y="121"/>
                    <a:pt x="49" y="121"/>
                    <a:pt x="49" y="121"/>
                  </a:cubicBezTo>
                  <a:close/>
                  <a:moveTo>
                    <a:pt x="34" y="116"/>
                  </a:moveTo>
                  <a:cubicBezTo>
                    <a:pt x="34" y="116"/>
                    <a:pt x="34" y="116"/>
                    <a:pt x="34" y="116"/>
                  </a:cubicBezTo>
                  <a:cubicBezTo>
                    <a:pt x="34" y="116"/>
                    <a:pt x="35" y="116"/>
                    <a:pt x="35" y="116"/>
                  </a:cubicBezTo>
                  <a:cubicBezTo>
                    <a:pt x="36" y="117"/>
                    <a:pt x="35" y="117"/>
                    <a:pt x="36" y="118"/>
                  </a:cubicBezTo>
                  <a:cubicBezTo>
                    <a:pt x="36" y="118"/>
                    <a:pt x="35" y="119"/>
                    <a:pt x="35" y="119"/>
                  </a:cubicBezTo>
                  <a:cubicBezTo>
                    <a:pt x="34" y="118"/>
                    <a:pt x="34" y="118"/>
                    <a:pt x="34" y="118"/>
                  </a:cubicBezTo>
                  <a:cubicBezTo>
                    <a:pt x="34" y="116"/>
                    <a:pt x="34" y="116"/>
                    <a:pt x="34" y="116"/>
                  </a:cubicBezTo>
                  <a:close/>
                  <a:moveTo>
                    <a:pt x="34" y="112"/>
                  </a:moveTo>
                  <a:cubicBezTo>
                    <a:pt x="34" y="112"/>
                    <a:pt x="34" y="112"/>
                    <a:pt x="34" y="112"/>
                  </a:cubicBezTo>
                  <a:cubicBezTo>
                    <a:pt x="34" y="112"/>
                    <a:pt x="32" y="112"/>
                    <a:pt x="32" y="112"/>
                  </a:cubicBezTo>
                  <a:cubicBezTo>
                    <a:pt x="32" y="112"/>
                    <a:pt x="31" y="112"/>
                    <a:pt x="31" y="111"/>
                  </a:cubicBezTo>
                  <a:cubicBezTo>
                    <a:pt x="31" y="111"/>
                    <a:pt x="31" y="110"/>
                    <a:pt x="32" y="110"/>
                  </a:cubicBezTo>
                  <a:cubicBezTo>
                    <a:pt x="32" y="110"/>
                    <a:pt x="32" y="109"/>
                    <a:pt x="32" y="108"/>
                  </a:cubicBezTo>
                  <a:cubicBezTo>
                    <a:pt x="32" y="108"/>
                    <a:pt x="33" y="108"/>
                    <a:pt x="33" y="108"/>
                  </a:cubicBezTo>
                  <a:cubicBezTo>
                    <a:pt x="33" y="108"/>
                    <a:pt x="34" y="109"/>
                    <a:pt x="34" y="109"/>
                  </a:cubicBezTo>
                  <a:cubicBezTo>
                    <a:pt x="34" y="109"/>
                    <a:pt x="34" y="111"/>
                    <a:pt x="34" y="112"/>
                  </a:cubicBezTo>
                  <a:close/>
                  <a:moveTo>
                    <a:pt x="34" y="89"/>
                  </a:moveTo>
                  <a:cubicBezTo>
                    <a:pt x="34" y="89"/>
                    <a:pt x="34" y="89"/>
                    <a:pt x="34" y="89"/>
                  </a:cubicBezTo>
                  <a:cubicBezTo>
                    <a:pt x="34" y="89"/>
                    <a:pt x="36" y="89"/>
                    <a:pt x="36" y="89"/>
                  </a:cubicBezTo>
                  <a:cubicBezTo>
                    <a:pt x="36" y="89"/>
                    <a:pt x="36" y="90"/>
                    <a:pt x="36" y="91"/>
                  </a:cubicBezTo>
                  <a:cubicBezTo>
                    <a:pt x="37" y="91"/>
                    <a:pt x="37" y="92"/>
                    <a:pt x="37" y="92"/>
                  </a:cubicBezTo>
                  <a:cubicBezTo>
                    <a:pt x="38" y="92"/>
                    <a:pt x="38" y="92"/>
                    <a:pt x="38" y="92"/>
                  </a:cubicBezTo>
                  <a:cubicBezTo>
                    <a:pt x="38" y="92"/>
                    <a:pt x="39" y="91"/>
                    <a:pt x="39" y="92"/>
                  </a:cubicBezTo>
                  <a:cubicBezTo>
                    <a:pt x="40" y="92"/>
                    <a:pt x="41" y="91"/>
                    <a:pt x="41" y="91"/>
                  </a:cubicBezTo>
                  <a:cubicBezTo>
                    <a:pt x="41" y="91"/>
                    <a:pt x="42" y="92"/>
                    <a:pt x="42" y="92"/>
                  </a:cubicBezTo>
                  <a:cubicBezTo>
                    <a:pt x="42" y="93"/>
                    <a:pt x="41" y="94"/>
                    <a:pt x="41" y="94"/>
                  </a:cubicBezTo>
                  <a:cubicBezTo>
                    <a:pt x="40" y="94"/>
                    <a:pt x="39" y="93"/>
                    <a:pt x="39" y="93"/>
                  </a:cubicBezTo>
                  <a:cubicBezTo>
                    <a:pt x="39" y="93"/>
                    <a:pt x="38" y="92"/>
                    <a:pt x="38" y="93"/>
                  </a:cubicBezTo>
                  <a:cubicBezTo>
                    <a:pt x="38" y="93"/>
                    <a:pt x="38" y="94"/>
                    <a:pt x="38" y="95"/>
                  </a:cubicBezTo>
                  <a:cubicBezTo>
                    <a:pt x="39" y="95"/>
                    <a:pt x="39" y="95"/>
                    <a:pt x="39" y="96"/>
                  </a:cubicBezTo>
                  <a:cubicBezTo>
                    <a:pt x="38" y="96"/>
                    <a:pt x="38" y="97"/>
                    <a:pt x="38" y="97"/>
                  </a:cubicBezTo>
                  <a:cubicBezTo>
                    <a:pt x="38" y="98"/>
                    <a:pt x="39" y="99"/>
                    <a:pt x="39" y="99"/>
                  </a:cubicBezTo>
                  <a:cubicBezTo>
                    <a:pt x="39" y="99"/>
                    <a:pt x="39" y="99"/>
                    <a:pt x="39" y="100"/>
                  </a:cubicBezTo>
                  <a:cubicBezTo>
                    <a:pt x="39" y="100"/>
                    <a:pt x="40" y="101"/>
                    <a:pt x="40" y="101"/>
                  </a:cubicBezTo>
                  <a:cubicBezTo>
                    <a:pt x="40" y="102"/>
                    <a:pt x="40" y="103"/>
                    <a:pt x="40" y="103"/>
                  </a:cubicBezTo>
                  <a:cubicBezTo>
                    <a:pt x="41" y="104"/>
                    <a:pt x="41" y="104"/>
                    <a:pt x="41" y="104"/>
                  </a:cubicBezTo>
                  <a:cubicBezTo>
                    <a:pt x="40" y="106"/>
                    <a:pt x="40" y="106"/>
                    <a:pt x="40" y="106"/>
                  </a:cubicBezTo>
                  <a:cubicBezTo>
                    <a:pt x="40" y="106"/>
                    <a:pt x="41" y="107"/>
                    <a:pt x="41" y="107"/>
                  </a:cubicBezTo>
                  <a:cubicBezTo>
                    <a:pt x="41" y="108"/>
                    <a:pt x="43" y="109"/>
                    <a:pt x="43" y="110"/>
                  </a:cubicBezTo>
                  <a:cubicBezTo>
                    <a:pt x="43" y="110"/>
                    <a:pt x="43" y="112"/>
                    <a:pt x="42" y="112"/>
                  </a:cubicBezTo>
                  <a:cubicBezTo>
                    <a:pt x="42" y="112"/>
                    <a:pt x="41" y="113"/>
                    <a:pt x="41" y="112"/>
                  </a:cubicBezTo>
                  <a:cubicBezTo>
                    <a:pt x="40" y="111"/>
                    <a:pt x="39" y="109"/>
                    <a:pt x="39" y="109"/>
                  </a:cubicBezTo>
                  <a:cubicBezTo>
                    <a:pt x="39" y="109"/>
                    <a:pt x="39" y="109"/>
                    <a:pt x="39" y="109"/>
                  </a:cubicBezTo>
                  <a:cubicBezTo>
                    <a:pt x="39" y="110"/>
                    <a:pt x="38" y="111"/>
                    <a:pt x="38" y="111"/>
                  </a:cubicBezTo>
                  <a:cubicBezTo>
                    <a:pt x="38" y="112"/>
                    <a:pt x="40" y="113"/>
                    <a:pt x="40" y="113"/>
                  </a:cubicBezTo>
                  <a:cubicBezTo>
                    <a:pt x="40" y="113"/>
                    <a:pt x="39" y="111"/>
                    <a:pt x="40" y="113"/>
                  </a:cubicBezTo>
                  <a:cubicBezTo>
                    <a:pt x="41" y="115"/>
                    <a:pt x="42" y="116"/>
                    <a:pt x="42" y="116"/>
                  </a:cubicBezTo>
                  <a:cubicBezTo>
                    <a:pt x="42" y="116"/>
                    <a:pt x="43" y="117"/>
                    <a:pt x="44" y="117"/>
                  </a:cubicBezTo>
                  <a:cubicBezTo>
                    <a:pt x="44" y="118"/>
                    <a:pt x="44" y="118"/>
                    <a:pt x="45" y="119"/>
                  </a:cubicBezTo>
                  <a:cubicBezTo>
                    <a:pt x="45" y="119"/>
                    <a:pt x="46" y="120"/>
                    <a:pt x="45" y="120"/>
                  </a:cubicBezTo>
                  <a:cubicBezTo>
                    <a:pt x="44" y="121"/>
                    <a:pt x="45" y="121"/>
                    <a:pt x="44" y="121"/>
                  </a:cubicBezTo>
                  <a:cubicBezTo>
                    <a:pt x="44" y="120"/>
                    <a:pt x="43" y="120"/>
                    <a:pt x="43" y="119"/>
                  </a:cubicBezTo>
                  <a:cubicBezTo>
                    <a:pt x="43" y="118"/>
                    <a:pt x="42" y="117"/>
                    <a:pt x="42" y="116"/>
                  </a:cubicBezTo>
                  <a:cubicBezTo>
                    <a:pt x="41" y="116"/>
                    <a:pt x="40" y="115"/>
                    <a:pt x="40" y="115"/>
                  </a:cubicBezTo>
                  <a:cubicBezTo>
                    <a:pt x="39" y="115"/>
                    <a:pt x="39" y="114"/>
                    <a:pt x="39" y="114"/>
                  </a:cubicBezTo>
                  <a:cubicBezTo>
                    <a:pt x="39" y="114"/>
                    <a:pt x="38" y="114"/>
                    <a:pt x="38" y="114"/>
                  </a:cubicBezTo>
                  <a:cubicBezTo>
                    <a:pt x="38" y="114"/>
                    <a:pt x="36" y="114"/>
                    <a:pt x="36" y="114"/>
                  </a:cubicBezTo>
                  <a:cubicBezTo>
                    <a:pt x="36" y="113"/>
                    <a:pt x="36" y="113"/>
                    <a:pt x="37" y="112"/>
                  </a:cubicBezTo>
                  <a:cubicBezTo>
                    <a:pt x="37" y="112"/>
                    <a:pt x="38" y="112"/>
                    <a:pt x="38" y="112"/>
                  </a:cubicBezTo>
                  <a:cubicBezTo>
                    <a:pt x="38" y="112"/>
                    <a:pt x="37" y="111"/>
                    <a:pt x="37" y="111"/>
                  </a:cubicBezTo>
                  <a:cubicBezTo>
                    <a:pt x="37" y="111"/>
                    <a:pt x="37" y="110"/>
                    <a:pt x="37" y="110"/>
                  </a:cubicBezTo>
                  <a:cubicBezTo>
                    <a:pt x="36" y="110"/>
                    <a:pt x="36" y="111"/>
                    <a:pt x="36" y="110"/>
                  </a:cubicBezTo>
                  <a:cubicBezTo>
                    <a:pt x="36" y="109"/>
                    <a:pt x="36" y="109"/>
                    <a:pt x="36" y="108"/>
                  </a:cubicBezTo>
                  <a:cubicBezTo>
                    <a:pt x="36" y="108"/>
                    <a:pt x="36" y="106"/>
                    <a:pt x="36" y="106"/>
                  </a:cubicBezTo>
                  <a:cubicBezTo>
                    <a:pt x="37" y="107"/>
                    <a:pt x="37" y="107"/>
                    <a:pt x="37" y="107"/>
                  </a:cubicBezTo>
                  <a:cubicBezTo>
                    <a:pt x="38" y="105"/>
                    <a:pt x="38" y="105"/>
                    <a:pt x="38" y="105"/>
                  </a:cubicBezTo>
                  <a:cubicBezTo>
                    <a:pt x="38" y="105"/>
                    <a:pt x="38" y="105"/>
                    <a:pt x="37" y="105"/>
                  </a:cubicBezTo>
                  <a:cubicBezTo>
                    <a:pt x="36" y="105"/>
                    <a:pt x="36" y="103"/>
                    <a:pt x="36" y="103"/>
                  </a:cubicBezTo>
                  <a:cubicBezTo>
                    <a:pt x="36" y="103"/>
                    <a:pt x="36" y="102"/>
                    <a:pt x="36" y="102"/>
                  </a:cubicBezTo>
                  <a:cubicBezTo>
                    <a:pt x="36" y="102"/>
                    <a:pt x="35" y="102"/>
                    <a:pt x="35" y="101"/>
                  </a:cubicBezTo>
                  <a:cubicBezTo>
                    <a:pt x="34" y="100"/>
                    <a:pt x="34" y="99"/>
                    <a:pt x="34" y="99"/>
                  </a:cubicBezTo>
                  <a:cubicBezTo>
                    <a:pt x="34" y="99"/>
                    <a:pt x="35" y="99"/>
                    <a:pt x="34" y="98"/>
                  </a:cubicBezTo>
                  <a:cubicBezTo>
                    <a:pt x="34" y="97"/>
                    <a:pt x="34" y="97"/>
                    <a:pt x="33" y="97"/>
                  </a:cubicBezTo>
                  <a:cubicBezTo>
                    <a:pt x="33" y="96"/>
                    <a:pt x="33" y="95"/>
                    <a:pt x="34" y="95"/>
                  </a:cubicBezTo>
                  <a:cubicBezTo>
                    <a:pt x="34" y="95"/>
                    <a:pt x="34" y="95"/>
                    <a:pt x="35" y="95"/>
                  </a:cubicBezTo>
                  <a:cubicBezTo>
                    <a:pt x="35" y="96"/>
                    <a:pt x="36" y="96"/>
                    <a:pt x="36" y="96"/>
                  </a:cubicBezTo>
                  <a:cubicBezTo>
                    <a:pt x="36" y="95"/>
                    <a:pt x="37" y="94"/>
                    <a:pt x="36" y="94"/>
                  </a:cubicBezTo>
                  <a:cubicBezTo>
                    <a:pt x="36" y="93"/>
                    <a:pt x="35" y="92"/>
                    <a:pt x="35" y="92"/>
                  </a:cubicBezTo>
                  <a:cubicBezTo>
                    <a:pt x="34" y="91"/>
                    <a:pt x="34" y="91"/>
                    <a:pt x="34" y="91"/>
                  </a:cubicBezTo>
                  <a:cubicBezTo>
                    <a:pt x="34" y="91"/>
                    <a:pt x="34" y="91"/>
                    <a:pt x="34" y="90"/>
                  </a:cubicBezTo>
                  <a:cubicBezTo>
                    <a:pt x="34" y="90"/>
                    <a:pt x="34" y="89"/>
                    <a:pt x="34" y="89"/>
                  </a:cubicBezTo>
                  <a:close/>
                  <a:moveTo>
                    <a:pt x="33" y="89"/>
                  </a:moveTo>
                  <a:cubicBezTo>
                    <a:pt x="33" y="89"/>
                    <a:pt x="33" y="89"/>
                    <a:pt x="33" y="89"/>
                  </a:cubicBezTo>
                  <a:cubicBezTo>
                    <a:pt x="33" y="89"/>
                    <a:pt x="32" y="88"/>
                    <a:pt x="32" y="87"/>
                  </a:cubicBezTo>
                  <a:cubicBezTo>
                    <a:pt x="32" y="87"/>
                    <a:pt x="32" y="87"/>
                    <a:pt x="32" y="86"/>
                  </a:cubicBezTo>
                  <a:cubicBezTo>
                    <a:pt x="32" y="85"/>
                    <a:pt x="31" y="85"/>
                    <a:pt x="31" y="84"/>
                  </a:cubicBezTo>
                  <a:cubicBezTo>
                    <a:pt x="32" y="84"/>
                    <a:pt x="32" y="83"/>
                    <a:pt x="32" y="83"/>
                  </a:cubicBezTo>
                  <a:cubicBezTo>
                    <a:pt x="33" y="82"/>
                    <a:pt x="34" y="82"/>
                    <a:pt x="34" y="83"/>
                  </a:cubicBezTo>
                  <a:cubicBezTo>
                    <a:pt x="34" y="83"/>
                    <a:pt x="34" y="84"/>
                    <a:pt x="34" y="85"/>
                  </a:cubicBezTo>
                  <a:cubicBezTo>
                    <a:pt x="34" y="85"/>
                    <a:pt x="34" y="86"/>
                    <a:pt x="34" y="86"/>
                  </a:cubicBezTo>
                  <a:cubicBezTo>
                    <a:pt x="34" y="87"/>
                    <a:pt x="35" y="87"/>
                    <a:pt x="35" y="87"/>
                  </a:cubicBezTo>
                  <a:cubicBezTo>
                    <a:pt x="35" y="88"/>
                    <a:pt x="35" y="89"/>
                    <a:pt x="35" y="89"/>
                  </a:cubicBezTo>
                  <a:lnTo>
                    <a:pt x="33" y="89"/>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27" name="Freeform 9"/>
            <p:cNvSpPr>
              <a:spLocks/>
            </p:cNvSpPr>
            <p:nvPr/>
          </p:nvSpPr>
          <p:spPr bwMode="auto">
            <a:xfrm>
              <a:off x="7316079" y="4213154"/>
              <a:ext cx="216588" cy="121458"/>
            </a:xfrm>
            <a:custGeom>
              <a:avLst/>
              <a:gdLst>
                <a:gd name="T0" fmla="*/ 2 w 95"/>
                <a:gd name="T1" fmla="*/ 39 h 55"/>
                <a:gd name="T2" fmla="*/ 2 w 95"/>
                <a:gd name="T3" fmla="*/ 36 h 55"/>
                <a:gd name="T4" fmla="*/ 0 w 95"/>
                <a:gd name="T5" fmla="*/ 31 h 55"/>
                <a:gd name="T6" fmla="*/ 2 w 95"/>
                <a:gd name="T7" fmla="*/ 31 h 55"/>
                <a:gd name="T8" fmla="*/ 7 w 95"/>
                <a:gd name="T9" fmla="*/ 32 h 55"/>
                <a:gd name="T10" fmla="*/ 9 w 95"/>
                <a:gd name="T11" fmla="*/ 31 h 55"/>
                <a:gd name="T12" fmla="*/ 12 w 95"/>
                <a:gd name="T13" fmla="*/ 27 h 55"/>
                <a:gd name="T14" fmla="*/ 15 w 95"/>
                <a:gd name="T15" fmla="*/ 27 h 55"/>
                <a:gd name="T16" fmla="*/ 16 w 95"/>
                <a:gd name="T17" fmla="*/ 26 h 55"/>
                <a:gd name="T18" fmla="*/ 18 w 95"/>
                <a:gd name="T19" fmla="*/ 27 h 55"/>
                <a:gd name="T20" fmla="*/ 20 w 95"/>
                <a:gd name="T21" fmla="*/ 27 h 55"/>
                <a:gd name="T22" fmla="*/ 23 w 95"/>
                <a:gd name="T23" fmla="*/ 28 h 55"/>
                <a:gd name="T24" fmla="*/ 26 w 95"/>
                <a:gd name="T25" fmla="*/ 26 h 55"/>
                <a:gd name="T26" fmla="*/ 28 w 95"/>
                <a:gd name="T27" fmla="*/ 20 h 55"/>
                <a:gd name="T28" fmla="*/ 28 w 95"/>
                <a:gd name="T29" fmla="*/ 16 h 55"/>
                <a:gd name="T30" fmla="*/ 33 w 95"/>
                <a:gd name="T31" fmla="*/ 18 h 55"/>
                <a:gd name="T32" fmla="*/ 36 w 95"/>
                <a:gd name="T33" fmla="*/ 18 h 55"/>
                <a:gd name="T34" fmla="*/ 44 w 95"/>
                <a:gd name="T35" fmla="*/ 19 h 55"/>
                <a:gd name="T36" fmla="*/ 58 w 95"/>
                <a:gd name="T37" fmla="*/ 18 h 55"/>
                <a:gd name="T38" fmla="*/ 61 w 95"/>
                <a:gd name="T39" fmla="*/ 16 h 55"/>
                <a:gd name="T40" fmla="*/ 66 w 95"/>
                <a:gd name="T41" fmla="*/ 15 h 55"/>
                <a:gd name="T42" fmla="*/ 70 w 95"/>
                <a:gd name="T43" fmla="*/ 13 h 55"/>
                <a:gd name="T44" fmla="*/ 76 w 95"/>
                <a:gd name="T45" fmla="*/ 10 h 55"/>
                <a:gd name="T46" fmla="*/ 78 w 95"/>
                <a:gd name="T47" fmla="*/ 8 h 55"/>
                <a:gd name="T48" fmla="*/ 80 w 95"/>
                <a:gd name="T49" fmla="*/ 8 h 55"/>
                <a:gd name="T50" fmla="*/ 83 w 95"/>
                <a:gd name="T51" fmla="*/ 7 h 55"/>
                <a:gd name="T52" fmla="*/ 89 w 95"/>
                <a:gd name="T53" fmla="*/ 3 h 55"/>
                <a:gd name="T54" fmla="*/ 94 w 95"/>
                <a:gd name="T55" fmla="*/ 2 h 55"/>
                <a:gd name="T56" fmla="*/ 89 w 95"/>
                <a:gd name="T57" fmla="*/ 6 h 55"/>
                <a:gd name="T58" fmla="*/ 83 w 95"/>
                <a:gd name="T59" fmla="*/ 11 h 55"/>
                <a:gd name="T60" fmla="*/ 76 w 95"/>
                <a:gd name="T61" fmla="*/ 15 h 55"/>
                <a:gd name="T62" fmla="*/ 73 w 95"/>
                <a:gd name="T63" fmla="*/ 19 h 55"/>
                <a:gd name="T64" fmla="*/ 68 w 95"/>
                <a:gd name="T65" fmla="*/ 20 h 55"/>
                <a:gd name="T66" fmla="*/ 67 w 95"/>
                <a:gd name="T67" fmla="*/ 27 h 55"/>
                <a:gd name="T68" fmla="*/ 73 w 95"/>
                <a:gd name="T69" fmla="*/ 34 h 55"/>
                <a:gd name="T70" fmla="*/ 74 w 95"/>
                <a:gd name="T71" fmla="*/ 38 h 55"/>
                <a:gd name="T72" fmla="*/ 70 w 95"/>
                <a:gd name="T73" fmla="*/ 36 h 55"/>
                <a:gd name="T74" fmla="*/ 63 w 95"/>
                <a:gd name="T75" fmla="*/ 37 h 55"/>
                <a:gd name="T76" fmla="*/ 59 w 95"/>
                <a:gd name="T77" fmla="*/ 36 h 55"/>
                <a:gd name="T78" fmla="*/ 55 w 95"/>
                <a:gd name="T79" fmla="*/ 43 h 55"/>
                <a:gd name="T80" fmla="*/ 52 w 95"/>
                <a:gd name="T81" fmla="*/ 46 h 55"/>
                <a:gd name="T82" fmla="*/ 47 w 95"/>
                <a:gd name="T83" fmla="*/ 47 h 55"/>
                <a:gd name="T84" fmla="*/ 43 w 95"/>
                <a:gd name="T85" fmla="*/ 49 h 55"/>
                <a:gd name="T86" fmla="*/ 36 w 95"/>
                <a:gd name="T87" fmla="*/ 50 h 55"/>
                <a:gd name="T88" fmla="*/ 29 w 95"/>
                <a:gd name="T89" fmla="*/ 53 h 55"/>
                <a:gd name="T90" fmla="*/ 24 w 95"/>
                <a:gd name="T91" fmla="*/ 50 h 55"/>
                <a:gd name="T92" fmla="*/ 19 w 95"/>
                <a:gd name="T93" fmla="*/ 53 h 55"/>
                <a:gd name="T94" fmla="*/ 12 w 95"/>
                <a:gd name="T95" fmla="*/ 50 h 55"/>
                <a:gd name="T96" fmla="*/ 8 w 95"/>
                <a:gd name="T97" fmla="*/ 50 h 55"/>
                <a:gd name="T98" fmla="*/ 5 w 95"/>
                <a:gd name="T99" fmla="*/ 45 h 55"/>
                <a:gd name="T100" fmla="*/ 2 w 95"/>
                <a:gd name="T101" fmla="*/ 39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5" h="55">
                  <a:moveTo>
                    <a:pt x="2" y="39"/>
                  </a:moveTo>
                  <a:cubicBezTo>
                    <a:pt x="2" y="39"/>
                    <a:pt x="2" y="38"/>
                    <a:pt x="2" y="36"/>
                  </a:cubicBezTo>
                  <a:cubicBezTo>
                    <a:pt x="1" y="34"/>
                    <a:pt x="0" y="31"/>
                    <a:pt x="0" y="31"/>
                  </a:cubicBezTo>
                  <a:cubicBezTo>
                    <a:pt x="0" y="31"/>
                    <a:pt x="1" y="30"/>
                    <a:pt x="2" y="31"/>
                  </a:cubicBezTo>
                  <a:cubicBezTo>
                    <a:pt x="3" y="32"/>
                    <a:pt x="4" y="34"/>
                    <a:pt x="7" y="32"/>
                  </a:cubicBezTo>
                  <a:cubicBezTo>
                    <a:pt x="8" y="32"/>
                    <a:pt x="9" y="32"/>
                    <a:pt x="9" y="31"/>
                  </a:cubicBezTo>
                  <a:cubicBezTo>
                    <a:pt x="11" y="29"/>
                    <a:pt x="11" y="27"/>
                    <a:pt x="12" y="27"/>
                  </a:cubicBezTo>
                  <a:cubicBezTo>
                    <a:pt x="13" y="26"/>
                    <a:pt x="13" y="27"/>
                    <a:pt x="15" y="27"/>
                  </a:cubicBezTo>
                  <a:cubicBezTo>
                    <a:pt x="15" y="27"/>
                    <a:pt x="16" y="26"/>
                    <a:pt x="16" y="26"/>
                  </a:cubicBezTo>
                  <a:cubicBezTo>
                    <a:pt x="17" y="26"/>
                    <a:pt x="17" y="27"/>
                    <a:pt x="18" y="27"/>
                  </a:cubicBezTo>
                  <a:cubicBezTo>
                    <a:pt x="19" y="27"/>
                    <a:pt x="19" y="26"/>
                    <a:pt x="20" y="27"/>
                  </a:cubicBezTo>
                  <a:cubicBezTo>
                    <a:pt x="21" y="27"/>
                    <a:pt x="22" y="28"/>
                    <a:pt x="23" y="28"/>
                  </a:cubicBezTo>
                  <a:cubicBezTo>
                    <a:pt x="24" y="28"/>
                    <a:pt x="26" y="28"/>
                    <a:pt x="26" y="26"/>
                  </a:cubicBezTo>
                  <a:cubicBezTo>
                    <a:pt x="27" y="25"/>
                    <a:pt x="28" y="23"/>
                    <a:pt x="28" y="20"/>
                  </a:cubicBezTo>
                  <a:cubicBezTo>
                    <a:pt x="28" y="17"/>
                    <a:pt x="27" y="15"/>
                    <a:pt x="28" y="16"/>
                  </a:cubicBezTo>
                  <a:cubicBezTo>
                    <a:pt x="28" y="16"/>
                    <a:pt x="31" y="17"/>
                    <a:pt x="33" y="18"/>
                  </a:cubicBezTo>
                  <a:cubicBezTo>
                    <a:pt x="35" y="18"/>
                    <a:pt x="34" y="17"/>
                    <a:pt x="36" y="18"/>
                  </a:cubicBezTo>
                  <a:cubicBezTo>
                    <a:pt x="38" y="18"/>
                    <a:pt x="42" y="19"/>
                    <a:pt x="44" y="19"/>
                  </a:cubicBezTo>
                  <a:cubicBezTo>
                    <a:pt x="48" y="19"/>
                    <a:pt x="53" y="19"/>
                    <a:pt x="58" y="18"/>
                  </a:cubicBezTo>
                  <a:cubicBezTo>
                    <a:pt x="58" y="17"/>
                    <a:pt x="60" y="16"/>
                    <a:pt x="61" y="16"/>
                  </a:cubicBezTo>
                  <a:cubicBezTo>
                    <a:pt x="62" y="15"/>
                    <a:pt x="64" y="16"/>
                    <a:pt x="66" y="15"/>
                  </a:cubicBezTo>
                  <a:cubicBezTo>
                    <a:pt x="67" y="15"/>
                    <a:pt x="69" y="14"/>
                    <a:pt x="70" y="13"/>
                  </a:cubicBezTo>
                  <a:cubicBezTo>
                    <a:pt x="72" y="12"/>
                    <a:pt x="74" y="11"/>
                    <a:pt x="76" y="10"/>
                  </a:cubicBezTo>
                  <a:cubicBezTo>
                    <a:pt x="77" y="10"/>
                    <a:pt x="77" y="9"/>
                    <a:pt x="78" y="8"/>
                  </a:cubicBezTo>
                  <a:cubicBezTo>
                    <a:pt x="79" y="8"/>
                    <a:pt x="79" y="8"/>
                    <a:pt x="80" y="8"/>
                  </a:cubicBezTo>
                  <a:cubicBezTo>
                    <a:pt x="81" y="8"/>
                    <a:pt x="82" y="7"/>
                    <a:pt x="83" y="7"/>
                  </a:cubicBezTo>
                  <a:cubicBezTo>
                    <a:pt x="85" y="6"/>
                    <a:pt x="86" y="5"/>
                    <a:pt x="89" y="3"/>
                  </a:cubicBezTo>
                  <a:cubicBezTo>
                    <a:pt x="92" y="0"/>
                    <a:pt x="95" y="0"/>
                    <a:pt x="94" y="2"/>
                  </a:cubicBezTo>
                  <a:cubicBezTo>
                    <a:pt x="94" y="3"/>
                    <a:pt x="90" y="5"/>
                    <a:pt x="89" y="6"/>
                  </a:cubicBezTo>
                  <a:cubicBezTo>
                    <a:pt x="87" y="8"/>
                    <a:pt x="85" y="10"/>
                    <a:pt x="83" y="11"/>
                  </a:cubicBezTo>
                  <a:cubicBezTo>
                    <a:pt x="81" y="11"/>
                    <a:pt x="78" y="13"/>
                    <a:pt x="76" y="15"/>
                  </a:cubicBezTo>
                  <a:cubicBezTo>
                    <a:pt x="74" y="16"/>
                    <a:pt x="74" y="18"/>
                    <a:pt x="73" y="19"/>
                  </a:cubicBezTo>
                  <a:cubicBezTo>
                    <a:pt x="70" y="21"/>
                    <a:pt x="69" y="19"/>
                    <a:pt x="68" y="20"/>
                  </a:cubicBezTo>
                  <a:cubicBezTo>
                    <a:pt x="68" y="22"/>
                    <a:pt x="67" y="25"/>
                    <a:pt x="67" y="27"/>
                  </a:cubicBezTo>
                  <a:cubicBezTo>
                    <a:pt x="68" y="30"/>
                    <a:pt x="71" y="32"/>
                    <a:pt x="73" y="34"/>
                  </a:cubicBezTo>
                  <a:cubicBezTo>
                    <a:pt x="73" y="34"/>
                    <a:pt x="76" y="37"/>
                    <a:pt x="74" y="38"/>
                  </a:cubicBezTo>
                  <a:cubicBezTo>
                    <a:pt x="73" y="38"/>
                    <a:pt x="72" y="36"/>
                    <a:pt x="70" y="36"/>
                  </a:cubicBezTo>
                  <a:cubicBezTo>
                    <a:pt x="68" y="36"/>
                    <a:pt x="65" y="36"/>
                    <a:pt x="63" y="37"/>
                  </a:cubicBezTo>
                  <a:cubicBezTo>
                    <a:pt x="62" y="37"/>
                    <a:pt x="61" y="36"/>
                    <a:pt x="59" y="36"/>
                  </a:cubicBezTo>
                  <a:cubicBezTo>
                    <a:pt x="57" y="37"/>
                    <a:pt x="55" y="41"/>
                    <a:pt x="55" y="43"/>
                  </a:cubicBezTo>
                  <a:cubicBezTo>
                    <a:pt x="55" y="44"/>
                    <a:pt x="53" y="44"/>
                    <a:pt x="52" y="46"/>
                  </a:cubicBezTo>
                  <a:cubicBezTo>
                    <a:pt x="50" y="47"/>
                    <a:pt x="49" y="46"/>
                    <a:pt x="47" y="47"/>
                  </a:cubicBezTo>
                  <a:cubicBezTo>
                    <a:pt x="45" y="48"/>
                    <a:pt x="45" y="49"/>
                    <a:pt x="43" y="49"/>
                  </a:cubicBezTo>
                  <a:cubicBezTo>
                    <a:pt x="40" y="49"/>
                    <a:pt x="37" y="50"/>
                    <a:pt x="36" y="50"/>
                  </a:cubicBezTo>
                  <a:cubicBezTo>
                    <a:pt x="30" y="50"/>
                    <a:pt x="33" y="55"/>
                    <a:pt x="29" y="53"/>
                  </a:cubicBezTo>
                  <a:cubicBezTo>
                    <a:pt x="27" y="53"/>
                    <a:pt x="26" y="51"/>
                    <a:pt x="24" y="50"/>
                  </a:cubicBezTo>
                  <a:cubicBezTo>
                    <a:pt x="23" y="50"/>
                    <a:pt x="21" y="52"/>
                    <a:pt x="19" y="53"/>
                  </a:cubicBezTo>
                  <a:cubicBezTo>
                    <a:pt x="17" y="54"/>
                    <a:pt x="14" y="51"/>
                    <a:pt x="12" y="50"/>
                  </a:cubicBezTo>
                  <a:cubicBezTo>
                    <a:pt x="10" y="49"/>
                    <a:pt x="9" y="51"/>
                    <a:pt x="8" y="50"/>
                  </a:cubicBezTo>
                  <a:cubicBezTo>
                    <a:pt x="6" y="48"/>
                    <a:pt x="7" y="46"/>
                    <a:pt x="5" y="45"/>
                  </a:cubicBezTo>
                  <a:cubicBezTo>
                    <a:pt x="4" y="43"/>
                    <a:pt x="2" y="41"/>
                    <a:pt x="2" y="39"/>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31" name="Freeform 21"/>
            <p:cNvSpPr>
              <a:spLocks/>
            </p:cNvSpPr>
            <p:nvPr/>
          </p:nvSpPr>
          <p:spPr bwMode="auto">
            <a:xfrm>
              <a:off x="5794468" y="3262801"/>
              <a:ext cx="424380" cy="437887"/>
            </a:xfrm>
            <a:custGeom>
              <a:avLst/>
              <a:gdLst>
                <a:gd name="T0" fmla="*/ 13 w 186"/>
                <a:gd name="T1" fmla="*/ 14 h 198"/>
                <a:gd name="T2" fmla="*/ 23 w 186"/>
                <a:gd name="T3" fmla="*/ 6 h 198"/>
                <a:gd name="T4" fmla="*/ 32 w 186"/>
                <a:gd name="T5" fmla="*/ 3 h 198"/>
                <a:gd name="T6" fmla="*/ 48 w 186"/>
                <a:gd name="T7" fmla="*/ 1 h 198"/>
                <a:gd name="T8" fmla="*/ 62 w 186"/>
                <a:gd name="T9" fmla="*/ 9 h 198"/>
                <a:gd name="T10" fmla="*/ 74 w 186"/>
                <a:gd name="T11" fmla="*/ 20 h 198"/>
                <a:gd name="T12" fmla="*/ 77 w 186"/>
                <a:gd name="T13" fmla="*/ 32 h 198"/>
                <a:gd name="T14" fmla="*/ 94 w 186"/>
                <a:gd name="T15" fmla="*/ 40 h 198"/>
                <a:gd name="T16" fmla="*/ 105 w 186"/>
                <a:gd name="T17" fmla="*/ 44 h 198"/>
                <a:gd name="T18" fmla="*/ 109 w 186"/>
                <a:gd name="T19" fmla="*/ 54 h 198"/>
                <a:gd name="T20" fmla="*/ 106 w 186"/>
                <a:gd name="T21" fmla="*/ 63 h 198"/>
                <a:gd name="T22" fmla="*/ 117 w 186"/>
                <a:gd name="T23" fmla="*/ 69 h 198"/>
                <a:gd name="T24" fmla="*/ 131 w 186"/>
                <a:gd name="T25" fmla="*/ 70 h 198"/>
                <a:gd name="T26" fmla="*/ 140 w 186"/>
                <a:gd name="T27" fmla="*/ 68 h 198"/>
                <a:gd name="T28" fmla="*/ 153 w 186"/>
                <a:gd name="T29" fmla="*/ 65 h 198"/>
                <a:gd name="T30" fmla="*/ 154 w 186"/>
                <a:gd name="T31" fmla="*/ 67 h 198"/>
                <a:gd name="T32" fmla="*/ 155 w 186"/>
                <a:gd name="T33" fmla="*/ 77 h 198"/>
                <a:gd name="T34" fmla="*/ 160 w 186"/>
                <a:gd name="T35" fmla="*/ 84 h 198"/>
                <a:gd name="T36" fmla="*/ 156 w 186"/>
                <a:gd name="T37" fmla="*/ 96 h 198"/>
                <a:gd name="T38" fmla="*/ 155 w 186"/>
                <a:gd name="T39" fmla="*/ 112 h 198"/>
                <a:gd name="T40" fmla="*/ 168 w 186"/>
                <a:gd name="T41" fmla="*/ 126 h 198"/>
                <a:gd name="T42" fmla="*/ 182 w 186"/>
                <a:gd name="T43" fmla="*/ 136 h 198"/>
                <a:gd name="T44" fmla="*/ 178 w 186"/>
                <a:gd name="T45" fmla="*/ 151 h 198"/>
                <a:gd name="T46" fmla="*/ 170 w 186"/>
                <a:gd name="T47" fmla="*/ 159 h 198"/>
                <a:gd name="T48" fmla="*/ 170 w 186"/>
                <a:gd name="T49" fmla="*/ 175 h 198"/>
                <a:gd name="T50" fmla="*/ 173 w 186"/>
                <a:gd name="T51" fmla="*/ 185 h 198"/>
                <a:gd name="T52" fmla="*/ 160 w 186"/>
                <a:gd name="T53" fmla="*/ 190 h 198"/>
                <a:gd name="T54" fmla="*/ 150 w 186"/>
                <a:gd name="T55" fmla="*/ 193 h 198"/>
                <a:gd name="T56" fmla="*/ 139 w 186"/>
                <a:gd name="T57" fmla="*/ 197 h 198"/>
                <a:gd name="T58" fmla="*/ 139 w 186"/>
                <a:gd name="T59" fmla="*/ 186 h 198"/>
                <a:gd name="T60" fmla="*/ 144 w 186"/>
                <a:gd name="T61" fmla="*/ 175 h 198"/>
                <a:gd name="T62" fmla="*/ 128 w 186"/>
                <a:gd name="T63" fmla="*/ 172 h 198"/>
                <a:gd name="T64" fmla="*/ 116 w 186"/>
                <a:gd name="T65" fmla="*/ 160 h 198"/>
                <a:gd name="T66" fmla="*/ 101 w 186"/>
                <a:gd name="T67" fmla="*/ 151 h 198"/>
                <a:gd name="T68" fmla="*/ 93 w 186"/>
                <a:gd name="T69" fmla="*/ 157 h 198"/>
                <a:gd name="T70" fmla="*/ 89 w 186"/>
                <a:gd name="T71" fmla="*/ 173 h 198"/>
                <a:gd name="T72" fmla="*/ 81 w 186"/>
                <a:gd name="T73" fmla="*/ 172 h 198"/>
                <a:gd name="T74" fmla="*/ 75 w 186"/>
                <a:gd name="T75" fmla="*/ 168 h 198"/>
                <a:gd name="T76" fmla="*/ 65 w 186"/>
                <a:gd name="T77" fmla="*/ 162 h 198"/>
                <a:gd name="T78" fmla="*/ 57 w 186"/>
                <a:gd name="T79" fmla="*/ 164 h 198"/>
                <a:gd name="T80" fmla="*/ 50 w 186"/>
                <a:gd name="T81" fmla="*/ 161 h 198"/>
                <a:gd name="T82" fmla="*/ 45 w 186"/>
                <a:gd name="T83" fmla="*/ 157 h 198"/>
                <a:gd name="T84" fmla="*/ 40 w 186"/>
                <a:gd name="T85" fmla="*/ 152 h 198"/>
                <a:gd name="T86" fmla="*/ 32 w 186"/>
                <a:gd name="T87" fmla="*/ 148 h 198"/>
                <a:gd name="T88" fmla="*/ 34 w 186"/>
                <a:gd name="T89" fmla="*/ 144 h 198"/>
                <a:gd name="T90" fmla="*/ 43 w 186"/>
                <a:gd name="T91" fmla="*/ 140 h 198"/>
                <a:gd name="T92" fmla="*/ 35 w 186"/>
                <a:gd name="T93" fmla="*/ 127 h 198"/>
                <a:gd name="T94" fmla="*/ 32 w 186"/>
                <a:gd name="T95" fmla="*/ 120 h 198"/>
                <a:gd name="T96" fmla="*/ 43 w 186"/>
                <a:gd name="T97" fmla="*/ 118 h 198"/>
                <a:gd name="T98" fmla="*/ 37 w 186"/>
                <a:gd name="T99" fmla="*/ 111 h 198"/>
                <a:gd name="T100" fmla="*/ 28 w 186"/>
                <a:gd name="T101" fmla="*/ 106 h 198"/>
                <a:gd name="T102" fmla="*/ 22 w 186"/>
                <a:gd name="T103" fmla="*/ 98 h 198"/>
                <a:gd name="T104" fmla="*/ 24 w 186"/>
                <a:gd name="T105" fmla="*/ 87 h 198"/>
                <a:gd name="T106" fmla="*/ 27 w 186"/>
                <a:gd name="T107" fmla="*/ 73 h 198"/>
                <a:gd name="T108" fmla="*/ 15 w 186"/>
                <a:gd name="T109" fmla="*/ 74 h 198"/>
                <a:gd name="T110" fmla="*/ 14 w 186"/>
                <a:gd name="T111" fmla="*/ 63 h 198"/>
                <a:gd name="T112" fmla="*/ 16 w 186"/>
                <a:gd name="T113" fmla="*/ 57 h 198"/>
                <a:gd name="T114" fmla="*/ 24 w 186"/>
                <a:gd name="T115" fmla="*/ 53 h 198"/>
                <a:gd name="T116" fmla="*/ 13 w 186"/>
                <a:gd name="T117" fmla="*/ 51 h 198"/>
                <a:gd name="T118" fmla="*/ 7 w 186"/>
                <a:gd name="T119" fmla="*/ 43 h 198"/>
                <a:gd name="T120" fmla="*/ 5 w 186"/>
                <a:gd name="T121" fmla="*/ 40 h 198"/>
                <a:gd name="T122" fmla="*/ 3 w 186"/>
                <a:gd name="T123" fmla="*/ 31 h 198"/>
                <a:gd name="T124" fmla="*/ 4 w 186"/>
                <a:gd name="T125" fmla="*/ 20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86" h="198">
                  <a:moveTo>
                    <a:pt x="11" y="14"/>
                  </a:moveTo>
                  <a:cubicBezTo>
                    <a:pt x="11" y="14"/>
                    <a:pt x="11" y="14"/>
                    <a:pt x="11" y="14"/>
                  </a:cubicBezTo>
                  <a:cubicBezTo>
                    <a:pt x="11" y="14"/>
                    <a:pt x="11" y="14"/>
                    <a:pt x="11" y="14"/>
                  </a:cubicBezTo>
                  <a:cubicBezTo>
                    <a:pt x="12" y="14"/>
                    <a:pt x="12" y="14"/>
                    <a:pt x="13" y="14"/>
                  </a:cubicBezTo>
                  <a:cubicBezTo>
                    <a:pt x="15" y="14"/>
                    <a:pt x="16" y="14"/>
                    <a:pt x="16" y="14"/>
                  </a:cubicBezTo>
                  <a:cubicBezTo>
                    <a:pt x="17" y="11"/>
                    <a:pt x="17" y="11"/>
                    <a:pt x="17" y="11"/>
                  </a:cubicBezTo>
                  <a:cubicBezTo>
                    <a:pt x="19" y="10"/>
                    <a:pt x="19" y="10"/>
                    <a:pt x="19" y="10"/>
                  </a:cubicBezTo>
                  <a:cubicBezTo>
                    <a:pt x="19" y="10"/>
                    <a:pt x="22" y="6"/>
                    <a:pt x="23" y="6"/>
                  </a:cubicBezTo>
                  <a:cubicBezTo>
                    <a:pt x="25" y="6"/>
                    <a:pt x="23" y="4"/>
                    <a:pt x="23" y="4"/>
                  </a:cubicBezTo>
                  <a:cubicBezTo>
                    <a:pt x="23" y="4"/>
                    <a:pt x="28" y="2"/>
                    <a:pt x="30" y="2"/>
                  </a:cubicBezTo>
                  <a:cubicBezTo>
                    <a:pt x="30" y="2"/>
                    <a:pt x="30" y="2"/>
                    <a:pt x="31" y="2"/>
                  </a:cubicBezTo>
                  <a:cubicBezTo>
                    <a:pt x="32" y="2"/>
                    <a:pt x="32" y="3"/>
                    <a:pt x="32" y="3"/>
                  </a:cubicBezTo>
                  <a:cubicBezTo>
                    <a:pt x="36" y="1"/>
                    <a:pt x="36" y="1"/>
                    <a:pt x="36" y="1"/>
                  </a:cubicBezTo>
                  <a:cubicBezTo>
                    <a:pt x="36" y="1"/>
                    <a:pt x="42" y="0"/>
                    <a:pt x="43" y="0"/>
                  </a:cubicBezTo>
                  <a:cubicBezTo>
                    <a:pt x="44" y="0"/>
                    <a:pt x="46" y="1"/>
                    <a:pt x="46" y="1"/>
                  </a:cubicBezTo>
                  <a:cubicBezTo>
                    <a:pt x="48" y="1"/>
                    <a:pt x="48" y="1"/>
                    <a:pt x="48" y="1"/>
                  </a:cubicBezTo>
                  <a:cubicBezTo>
                    <a:pt x="48" y="1"/>
                    <a:pt x="49" y="2"/>
                    <a:pt x="50" y="2"/>
                  </a:cubicBezTo>
                  <a:cubicBezTo>
                    <a:pt x="52" y="3"/>
                    <a:pt x="53" y="6"/>
                    <a:pt x="54" y="6"/>
                  </a:cubicBezTo>
                  <a:cubicBezTo>
                    <a:pt x="56" y="7"/>
                    <a:pt x="58" y="7"/>
                    <a:pt x="59" y="7"/>
                  </a:cubicBezTo>
                  <a:cubicBezTo>
                    <a:pt x="60" y="8"/>
                    <a:pt x="62" y="9"/>
                    <a:pt x="62" y="9"/>
                  </a:cubicBezTo>
                  <a:cubicBezTo>
                    <a:pt x="62" y="9"/>
                    <a:pt x="67" y="14"/>
                    <a:pt x="68" y="14"/>
                  </a:cubicBezTo>
                  <a:cubicBezTo>
                    <a:pt x="69" y="14"/>
                    <a:pt x="69" y="14"/>
                    <a:pt x="70" y="16"/>
                  </a:cubicBezTo>
                  <a:cubicBezTo>
                    <a:pt x="71" y="17"/>
                    <a:pt x="74" y="16"/>
                    <a:pt x="74" y="16"/>
                  </a:cubicBezTo>
                  <a:cubicBezTo>
                    <a:pt x="74" y="16"/>
                    <a:pt x="75" y="19"/>
                    <a:pt x="74" y="20"/>
                  </a:cubicBezTo>
                  <a:cubicBezTo>
                    <a:pt x="74" y="21"/>
                    <a:pt x="74" y="24"/>
                    <a:pt x="74" y="24"/>
                  </a:cubicBezTo>
                  <a:cubicBezTo>
                    <a:pt x="74" y="24"/>
                    <a:pt x="74" y="25"/>
                    <a:pt x="74" y="26"/>
                  </a:cubicBezTo>
                  <a:cubicBezTo>
                    <a:pt x="75" y="28"/>
                    <a:pt x="76" y="28"/>
                    <a:pt x="76" y="30"/>
                  </a:cubicBezTo>
                  <a:cubicBezTo>
                    <a:pt x="77" y="31"/>
                    <a:pt x="76" y="31"/>
                    <a:pt x="77" y="32"/>
                  </a:cubicBezTo>
                  <a:cubicBezTo>
                    <a:pt x="78" y="33"/>
                    <a:pt x="79" y="35"/>
                    <a:pt x="80" y="35"/>
                  </a:cubicBezTo>
                  <a:cubicBezTo>
                    <a:pt x="81" y="35"/>
                    <a:pt x="82" y="35"/>
                    <a:pt x="85" y="36"/>
                  </a:cubicBezTo>
                  <a:cubicBezTo>
                    <a:pt x="88" y="38"/>
                    <a:pt x="89" y="38"/>
                    <a:pt x="90" y="39"/>
                  </a:cubicBezTo>
                  <a:cubicBezTo>
                    <a:pt x="92" y="40"/>
                    <a:pt x="91" y="39"/>
                    <a:pt x="94" y="40"/>
                  </a:cubicBezTo>
                  <a:cubicBezTo>
                    <a:pt x="98" y="41"/>
                    <a:pt x="97" y="40"/>
                    <a:pt x="98" y="41"/>
                  </a:cubicBezTo>
                  <a:cubicBezTo>
                    <a:pt x="99" y="41"/>
                    <a:pt x="98" y="40"/>
                    <a:pt x="100" y="41"/>
                  </a:cubicBezTo>
                  <a:cubicBezTo>
                    <a:pt x="103" y="41"/>
                    <a:pt x="105" y="42"/>
                    <a:pt x="105" y="42"/>
                  </a:cubicBezTo>
                  <a:cubicBezTo>
                    <a:pt x="105" y="44"/>
                    <a:pt x="105" y="44"/>
                    <a:pt x="105" y="44"/>
                  </a:cubicBezTo>
                  <a:cubicBezTo>
                    <a:pt x="103" y="48"/>
                    <a:pt x="103" y="48"/>
                    <a:pt x="103" y="48"/>
                  </a:cubicBezTo>
                  <a:cubicBezTo>
                    <a:pt x="103" y="51"/>
                    <a:pt x="103" y="51"/>
                    <a:pt x="103" y="51"/>
                  </a:cubicBezTo>
                  <a:cubicBezTo>
                    <a:pt x="103" y="51"/>
                    <a:pt x="101" y="51"/>
                    <a:pt x="103" y="52"/>
                  </a:cubicBezTo>
                  <a:cubicBezTo>
                    <a:pt x="105" y="53"/>
                    <a:pt x="109" y="54"/>
                    <a:pt x="109" y="54"/>
                  </a:cubicBezTo>
                  <a:cubicBezTo>
                    <a:pt x="112" y="56"/>
                    <a:pt x="112" y="56"/>
                    <a:pt x="112" y="56"/>
                  </a:cubicBezTo>
                  <a:cubicBezTo>
                    <a:pt x="112" y="56"/>
                    <a:pt x="110" y="59"/>
                    <a:pt x="109" y="60"/>
                  </a:cubicBezTo>
                  <a:cubicBezTo>
                    <a:pt x="108" y="60"/>
                    <a:pt x="105" y="60"/>
                    <a:pt x="105" y="60"/>
                  </a:cubicBezTo>
                  <a:cubicBezTo>
                    <a:pt x="105" y="60"/>
                    <a:pt x="104" y="63"/>
                    <a:pt x="106" y="63"/>
                  </a:cubicBezTo>
                  <a:cubicBezTo>
                    <a:pt x="107" y="64"/>
                    <a:pt x="109" y="64"/>
                    <a:pt x="110" y="64"/>
                  </a:cubicBezTo>
                  <a:cubicBezTo>
                    <a:pt x="111" y="64"/>
                    <a:pt x="113" y="65"/>
                    <a:pt x="113" y="65"/>
                  </a:cubicBezTo>
                  <a:cubicBezTo>
                    <a:pt x="113" y="65"/>
                    <a:pt x="114" y="65"/>
                    <a:pt x="115" y="66"/>
                  </a:cubicBezTo>
                  <a:cubicBezTo>
                    <a:pt x="115" y="68"/>
                    <a:pt x="116" y="69"/>
                    <a:pt x="117" y="69"/>
                  </a:cubicBezTo>
                  <a:cubicBezTo>
                    <a:pt x="118" y="69"/>
                    <a:pt x="120" y="69"/>
                    <a:pt x="121" y="69"/>
                  </a:cubicBezTo>
                  <a:cubicBezTo>
                    <a:pt x="122" y="69"/>
                    <a:pt x="122" y="68"/>
                    <a:pt x="123" y="68"/>
                  </a:cubicBezTo>
                  <a:cubicBezTo>
                    <a:pt x="124" y="69"/>
                    <a:pt x="130" y="68"/>
                    <a:pt x="130" y="68"/>
                  </a:cubicBezTo>
                  <a:cubicBezTo>
                    <a:pt x="130" y="68"/>
                    <a:pt x="130" y="68"/>
                    <a:pt x="131" y="70"/>
                  </a:cubicBezTo>
                  <a:cubicBezTo>
                    <a:pt x="133" y="73"/>
                    <a:pt x="136" y="74"/>
                    <a:pt x="136" y="74"/>
                  </a:cubicBezTo>
                  <a:cubicBezTo>
                    <a:pt x="136" y="74"/>
                    <a:pt x="137" y="75"/>
                    <a:pt x="137" y="74"/>
                  </a:cubicBezTo>
                  <a:cubicBezTo>
                    <a:pt x="137" y="73"/>
                    <a:pt x="138" y="72"/>
                    <a:pt x="138" y="72"/>
                  </a:cubicBezTo>
                  <a:cubicBezTo>
                    <a:pt x="138" y="72"/>
                    <a:pt x="140" y="69"/>
                    <a:pt x="140" y="68"/>
                  </a:cubicBezTo>
                  <a:cubicBezTo>
                    <a:pt x="141" y="67"/>
                    <a:pt x="142" y="64"/>
                    <a:pt x="143" y="64"/>
                  </a:cubicBezTo>
                  <a:cubicBezTo>
                    <a:pt x="144" y="63"/>
                    <a:pt x="147" y="61"/>
                    <a:pt x="147" y="61"/>
                  </a:cubicBezTo>
                  <a:cubicBezTo>
                    <a:pt x="147" y="61"/>
                    <a:pt x="147" y="60"/>
                    <a:pt x="149" y="61"/>
                  </a:cubicBezTo>
                  <a:cubicBezTo>
                    <a:pt x="150" y="63"/>
                    <a:pt x="153" y="65"/>
                    <a:pt x="153" y="65"/>
                  </a:cubicBezTo>
                  <a:cubicBezTo>
                    <a:pt x="158" y="65"/>
                    <a:pt x="158" y="65"/>
                    <a:pt x="158" y="65"/>
                  </a:cubicBezTo>
                  <a:cubicBezTo>
                    <a:pt x="158" y="65"/>
                    <a:pt x="161" y="66"/>
                    <a:pt x="161" y="67"/>
                  </a:cubicBezTo>
                  <a:cubicBezTo>
                    <a:pt x="161" y="68"/>
                    <a:pt x="160" y="68"/>
                    <a:pt x="158" y="69"/>
                  </a:cubicBezTo>
                  <a:cubicBezTo>
                    <a:pt x="157" y="69"/>
                    <a:pt x="154" y="66"/>
                    <a:pt x="154" y="67"/>
                  </a:cubicBezTo>
                  <a:cubicBezTo>
                    <a:pt x="153" y="68"/>
                    <a:pt x="153" y="70"/>
                    <a:pt x="153" y="70"/>
                  </a:cubicBezTo>
                  <a:cubicBezTo>
                    <a:pt x="149" y="72"/>
                    <a:pt x="149" y="72"/>
                    <a:pt x="149" y="72"/>
                  </a:cubicBezTo>
                  <a:cubicBezTo>
                    <a:pt x="150" y="74"/>
                    <a:pt x="150" y="74"/>
                    <a:pt x="150" y="74"/>
                  </a:cubicBezTo>
                  <a:cubicBezTo>
                    <a:pt x="150" y="74"/>
                    <a:pt x="155" y="76"/>
                    <a:pt x="155" y="77"/>
                  </a:cubicBezTo>
                  <a:cubicBezTo>
                    <a:pt x="155" y="78"/>
                    <a:pt x="155" y="80"/>
                    <a:pt x="155" y="80"/>
                  </a:cubicBezTo>
                  <a:cubicBezTo>
                    <a:pt x="158" y="81"/>
                    <a:pt x="158" y="81"/>
                    <a:pt x="158" y="81"/>
                  </a:cubicBezTo>
                  <a:cubicBezTo>
                    <a:pt x="160" y="80"/>
                    <a:pt x="160" y="80"/>
                    <a:pt x="160" y="80"/>
                  </a:cubicBezTo>
                  <a:cubicBezTo>
                    <a:pt x="160" y="84"/>
                    <a:pt x="160" y="84"/>
                    <a:pt x="160" y="84"/>
                  </a:cubicBezTo>
                  <a:cubicBezTo>
                    <a:pt x="160" y="88"/>
                    <a:pt x="160" y="88"/>
                    <a:pt x="160" y="88"/>
                  </a:cubicBezTo>
                  <a:cubicBezTo>
                    <a:pt x="160" y="91"/>
                    <a:pt x="160" y="91"/>
                    <a:pt x="160" y="91"/>
                  </a:cubicBezTo>
                  <a:cubicBezTo>
                    <a:pt x="160" y="91"/>
                    <a:pt x="161" y="94"/>
                    <a:pt x="160" y="94"/>
                  </a:cubicBezTo>
                  <a:cubicBezTo>
                    <a:pt x="159" y="94"/>
                    <a:pt x="156" y="96"/>
                    <a:pt x="156" y="96"/>
                  </a:cubicBezTo>
                  <a:cubicBezTo>
                    <a:pt x="154" y="99"/>
                    <a:pt x="154" y="99"/>
                    <a:pt x="154" y="99"/>
                  </a:cubicBezTo>
                  <a:cubicBezTo>
                    <a:pt x="154" y="99"/>
                    <a:pt x="154" y="103"/>
                    <a:pt x="154" y="104"/>
                  </a:cubicBezTo>
                  <a:cubicBezTo>
                    <a:pt x="155" y="106"/>
                    <a:pt x="154" y="109"/>
                    <a:pt x="154" y="109"/>
                  </a:cubicBezTo>
                  <a:cubicBezTo>
                    <a:pt x="154" y="109"/>
                    <a:pt x="154" y="111"/>
                    <a:pt x="155" y="112"/>
                  </a:cubicBezTo>
                  <a:cubicBezTo>
                    <a:pt x="156" y="113"/>
                    <a:pt x="157" y="115"/>
                    <a:pt x="157" y="115"/>
                  </a:cubicBezTo>
                  <a:cubicBezTo>
                    <a:pt x="157" y="115"/>
                    <a:pt x="158" y="116"/>
                    <a:pt x="159" y="118"/>
                  </a:cubicBezTo>
                  <a:cubicBezTo>
                    <a:pt x="160" y="120"/>
                    <a:pt x="164" y="125"/>
                    <a:pt x="164" y="125"/>
                  </a:cubicBezTo>
                  <a:cubicBezTo>
                    <a:pt x="164" y="125"/>
                    <a:pt x="167" y="126"/>
                    <a:pt x="168" y="126"/>
                  </a:cubicBezTo>
                  <a:cubicBezTo>
                    <a:pt x="168" y="126"/>
                    <a:pt x="172" y="128"/>
                    <a:pt x="172" y="128"/>
                  </a:cubicBezTo>
                  <a:cubicBezTo>
                    <a:pt x="172" y="128"/>
                    <a:pt x="174" y="128"/>
                    <a:pt x="174" y="129"/>
                  </a:cubicBezTo>
                  <a:cubicBezTo>
                    <a:pt x="174" y="129"/>
                    <a:pt x="178" y="135"/>
                    <a:pt x="178" y="135"/>
                  </a:cubicBezTo>
                  <a:cubicBezTo>
                    <a:pt x="182" y="136"/>
                    <a:pt x="182" y="136"/>
                    <a:pt x="182" y="136"/>
                  </a:cubicBezTo>
                  <a:cubicBezTo>
                    <a:pt x="186" y="136"/>
                    <a:pt x="186" y="136"/>
                    <a:pt x="186" y="136"/>
                  </a:cubicBezTo>
                  <a:cubicBezTo>
                    <a:pt x="186" y="136"/>
                    <a:pt x="185" y="141"/>
                    <a:pt x="184" y="142"/>
                  </a:cubicBezTo>
                  <a:cubicBezTo>
                    <a:pt x="183" y="143"/>
                    <a:pt x="180" y="147"/>
                    <a:pt x="180" y="147"/>
                  </a:cubicBezTo>
                  <a:cubicBezTo>
                    <a:pt x="180" y="147"/>
                    <a:pt x="178" y="149"/>
                    <a:pt x="178" y="151"/>
                  </a:cubicBezTo>
                  <a:cubicBezTo>
                    <a:pt x="179" y="152"/>
                    <a:pt x="179" y="155"/>
                    <a:pt x="179" y="155"/>
                  </a:cubicBezTo>
                  <a:cubicBezTo>
                    <a:pt x="179" y="155"/>
                    <a:pt x="177" y="157"/>
                    <a:pt x="176" y="157"/>
                  </a:cubicBezTo>
                  <a:cubicBezTo>
                    <a:pt x="175" y="157"/>
                    <a:pt x="173" y="157"/>
                    <a:pt x="172" y="158"/>
                  </a:cubicBezTo>
                  <a:cubicBezTo>
                    <a:pt x="171" y="158"/>
                    <a:pt x="170" y="159"/>
                    <a:pt x="170" y="159"/>
                  </a:cubicBezTo>
                  <a:cubicBezTo>
                    <a:pt x="169" y="160"/>
                    <a:pt x="167" y="162"/>
                    <a:pt x="167" y="162"/>
                  </a:cubicBezTo>
                  <a:cubicBezTo>
                    <a:pt x="169" y="165"/>
                    <a:pt x="169" y="165"/>
                    <a:pt x="169" y="165"/>
                  </a:cubicBezTo>
                  <a:cubicBezTo>
                    <a:pt x="170" y="170"/>
                    <a:pt x="170" y="170"/>
                    <a:pt x="170" y="170"/>
                  </a:cubicBezTo>
                  <a:cubicBezTo>
                    <a:pt x="170" y="175"/>
                    <a:pt x="170" y="175"/>
                    <a:pt x="170" y="175"/>
                  </a:cubicBezTo>
                  <a:cubicBezTo>
                    <a:pt x="170" y="175"/>
                    <a:pt x="173" y="176"/>
                    <a:pt x="173" y="177"/>
                  </a:cubicBezTo>
                  <a:cubicBezTo>
                    <a:pt x="174" y="177"/>
                    <a:pt x="175" y="180"/>
                    <a:pt x="175" y="180"/>
                  </a:cubicBezTo>
                  <a:cubicBezTo>
                    <a:pt x="174" y="182"/>
                    <a:pt x="174" y="182"/>
                    <a:pt x="174" y="182"/>
                  </a:cubicBezTo>
                  <a:cubicBezTo>
                    <a:pt x="173" y="185"/>
                    <a:pt x="173" y="185"/>
                    <a:pt x="173" y="185"/>
                  </a:cubicBezTo>
                  <a:cubicBezTo>
                    <a:pt x="173" y="185"/>
                    <a:pt x="172" y="187"/>
                    <a:pt x="171" y="188"/>
                  </a:cubicBezTo>
                  <a:cubicBezTo>
                    <a:pt x="169" y="188"/>
                    <a:pt x="166" y="188"/>
                    <a:pt x="166" y="188"/>
                  </a:cubicBezTo>
                  <a:cubicBezTo>
                    <a:pt x="166" y="188"/>
                    <a:pt x="166" y="187"/>
                    <a:pt x="164" y="188"/>
                  </a:cubicBezTo>
                  <a:cubicBezTo>
                    <a:pt x="162" y="188"/>
                    <a:pt x="160" y="190"/>
                    <a:pt x="160" y="190"/>
                  </a:cubicBezTo>
                  <a:cubicBezTo>
                    <a:pt x="160" y="190"/>
                    <a:pt x="160" y="190"/>
                    <a:pt x="159" y="191"/>
                  </a:cubicBezTo>
                  <a:cubicBezTo>
                    <a:pt x="157" y="191"/>
                    <a:pt x="156" y="191"/>
                    <a:pt x="155" y="191"/>
                  </a:cubicBezTo>
                  <a:cubicBezTo>
                    <a:pt x="154" y="191"/>
                    <a:pt x="152" y="190"/>
                    <a:pt x="152" y="190"/>
                  </a:cubicBezTo>
                  <a:cubicBezTo>
                    <a:pt x="150" y="193"/>
                    <a:pt x="150" y="193"/>
                    <a:pt x="150" y="193"/>
                  </a:cubicBezTo>
                  <a:cubicBezTo>
                    <a:pt x="150" y="193"/>
                    <a:pt x="148" y="194"/>
                    <a:pt x="147" y="194"/>
                  </a:cubicBezTo>
                  <a:cubicBezTo>
                    <a:pt x="147" y="194"/>
                    <a:pt x="144" y="198"/>
                    <a:pt x="144" y="198"/>
                  </a:cubicBezTo>
                  <a:cubicBezTo>
                    <a:pt x="144" y="198"/>
                    <a:pt x="144" y="198"/>
                    <a:pt x="143" y="198"/>
                  </a:cubicBezTo>
                  <a:cubicBezTo>
                    <a:pt x="141" y="198"/>
                    <a:pt x="139" y="197"/>
                    <a:pt x="139" y="197"/>
                  </a:cubicBezTo>
                  <a:cubicBezTo>
                    <a:pt x="136" y="194"/>
                    <a:pt x="136" y="194"/>
                    <a:pt x="136" y="194"/>
                  </a:cubicBezTo>
                  <a:cubicBezTo>
                    <a:pt x="136" y="194"/>
                    <a:pt x="137" y="194"/>
                    <a:pt x="139" y="192"/>
                  </a:cubicBezTo>
                  <a:cubicBezTo>
                    <a:pt x="140" y="191"/>
                    <a:pt x="140" y="191"/>
                    <a:pt x="140" y="190"/>
                  </a:cubicBezTo>
                  <a:cubicBezTo>
                    <a:pt x="139" y="188"/>
                    <a:pt x="138" y="186"/>
                    <a:pt x="139" y="186"/>
                  </a:cubicBezTo>
                  <a:cubicBezTo>
                    <a:pt x="140" y="185"/>
                    <a:pt x="141" y="186"/>
                    <a:pt x="142" y="184"/>
                  </a:cubicBezTo>
                  <a:cubicBezTo>
                    <a:pt x="142" y="183"/>
                    <a:pt x="142" y="182"/>
                    <a:pt x="142" y="180"/>
                  </a:cubicBezTo>
                  <a:cubicBezTo>
                    <a:pt x="142" y="179"/>
                    <a:pt x="142" y="177"/>
                    <a:pt x="143" y="177"/>
                  </a:cubicBezTo>
                  <a:cubicBezTo>
                    <a:pt x="144" y="176"/>
                    <a:pt x="144" y="175"/>
                    <a:pt x="144" y="175"/>
                  </a:cubicBezTo>
                  <a:cubicBezTo>
                    <a:pt x="139" y="174"/>
                    <a:pt x="139" y="174"/>
                    <a:pt x="139" y="174"/>
                  </a:cubicBezTo>
                  <a:cubicBezTo>
                    <a:pt x="136" y="175"/>
                    <a:pt x="136" y="175"/>
                    <a:pt x="136" y="175"/>
                  </a:cubicBezTo>
                  <a:cubicBezTo>
                    <a:pt x="136" y="175"/>
                    <a:pt x="136" y="173"/>
                    <a:pt x="134" y="173"/>
                  </a:cubicBezTo>
                  <a:cubicBezTo>
                    <a:pt x="132" y="172"/>
                    <a:pt x="128" y="172"/>
                    <a:pt x="128" y="172"/>
                  </a:cubicBezTo>
                  <a:cubicBezTo>
                    <a:pt x="127" y="168"/>
                    <a:pt x="127" y="168"/>
                    <a:pt x="127" y="168"/>
                  </a:cubicBezTo>
                  <a:cubicBezTo>
                    <a:pt x="119" y="166"/>
                    <a:pt x="119" y="166"/>
                    <a:pt x="119" y="166"/>
                  </a:cubicBezTo>
                  <a:cubicBezTo>
                    <a:pt x="119" y="166"/>
                    <a:pt x="118" y="162"/>
                    <a:pt x="117" y="161"/>
                  </a:cubicBezTo>
                  <a:cubicBezTo>
                    <a:pt x="116" y="160"/>
                    <a:pt x="116" y="160"/>
                    <a:pt x="116" y="160"/>
                  </a:cubicBezTo>
                  <a:cubicBezTo>
                    <a:pt x="111" y="156"/>
                    <a:pt x="111" y="156"/>
                    <a:pt x="111" y="156"/>
                  </a:cubicBezTo>
                  <a:cubicBezTo>
                    <a:pt x="108" y="156"/>
                    <a:pt x="108" y="156"/>
                    <a:pt x="108" y="156"/>
                  </a:cubicBezTo>
                  <a:cubicBezTo>
                    <a:pt x="108" y="156"/>
                    <a:pt x="107" y="156"/>
                    <a:pt x="105" y="155"/>
                  </a:cubicBezTo>
                  <a:cubicBezTo>
                    <a:pt x="102" y="154"/>
                    <a:pt x="101" y="151"/>
                    <a:pt x="101" y="151"/>
                  </a:cubicBezTo>
                  <a:cubicBezTo>
                    <a:pt x="101" y="151"/>
                    <a:pt x="101" y="149"/>
                    <a:pt x="99" y="150"/>
                  </a:cubicBezTo>
                  <a:cubicBezTo>
                    <a:pt x="97" y="152"/>
                    <a:pt x="95" y="152"/>
                    <a:pt x="94" y="153"/>
                  </a:cubicBezTo>
                  <a:cubicBezTo>
                    <a:pt x="94" y="153"/>
                    <a:pt x="93" y="153"/>
                    <a:pt x="92" y="154"/>
                  </a:cubicBezTo>
                  <a:cubicBezTo>
                    <a:pt x="92" y="155"/>
                    <a:pt x="91" y="155"/>
                    <a:pt x="93" y="157"/>
                  </a:cubicBezTo>
                  <a:cubicBezTo>
                    <a:pt x="94" y="158"/>
                    <a:pt x="95" y="159"/>
                    <a:pt x="95" y="159"/>
                  </a:cubicBezTo>
                  <a:cubicBezTo>
                    <a:pt x="94" y="164"/>
                    <a:pt x="94" y="164"/>
                    <a:pt x="94" y="164"/>
                  </a:cubicBezTo>
                  <a:cubicBezTo>
                    <a:pt x="88" y="170"/>
                    <a:pt x="88" y="170"/>
                    <a:pt x="88" y="170"/>
                  </a:cubicBezTo>
                  <a:cubicBezTo>
                    <a:pt x="89" y="173"/>
                    <a:pt x="89" y="173"/>
                    <a:pt x="89" y="173"/>
                  </a:cubicBezTo>
                  <a:cubicBezTo>
                    <a:pt x="89" y="173"/>
                    <a:pt x="91" y="173"/>
                    <a:pt x="88" y="174"/>
                  </a:cubicBezTo>
                  <a:cubicBezTo>
                    <a:pt x="86" y="175"/>
                    <a:pt x="86" y="176"/>
                    <a:pt x="85" y="176"/>
                  </a:cubicBezTo>
                  <a:cubicBezTo>
                    <a:pt x="85" y="175"/>
                    <a:pt x="84" y="174"/>
                    <a:pt x="82" y="173"/>
                  </a:cubicBezTo>
                  <a:cubicBezTo>
                    <a:pt x="81" y="172"/>
                    <a:pt x="81" y="172"/>
                    <a:pt x="81" y="172"/>
                  </a:cubicBezTo>
                  <a:cubicBezTo>
                    <a:pt x="81" y="172"/>
                    <a:pt x="81" y="172"/>
                    <a:pt x="80" y="171"/>
                  </a:cubicBezTo>
                  <a:cubicBezTo>
                    <a:pt x="80" y="171"/>
                    <a:pt x="80" y="171"/>
                    <a:pt x="80" y="171"/>
                  </a:cubicBezTo>
                  <a:cubicBezTo>
                    <a:pt x="80" y="171"/>
                    <a:pt x="80" y="170"/>
                    <a:pt x="78" y="170"/>
                  </a:cubicBezTo>
                  <a:cubicBezTo>
                    <a:pt x="77" y="170"/>
                    <a:pt x="75" y="168"/>
                    <a:pt x="75" y="168"/>
                  </a:cubicBezTo>
                  <a:cubicBezTo>
                    <a:pt x="72" y="168"/>
                    <a:pt x="72" y="168"/>
                    <a:pt x="72" y="168"/>
                  </a:cubicBezTo>
                  <a:cubicBezTo>
                    <a:pt x="72" y="168"/>
                    <a:pt x="69" y="165"/>
                    <a:pt x="69" y="165"/>
                  </a:cubicBezTo>
                  <a:cubicBezTo>
                    <a:pt x="68" y="165"/>
                    <a:pt x="65" y="164"/>
                    <a:pt x="65" y="164"/>
                  </a:cubicBezTo>
                  <a:cubicBezTo>
                    <a:pt x="65" y="162"/>
                    <a:pt x="65" y="162"/>
                    <a:pt x="65" y="162"/>
                  </a:cubicBezTo>
                  <a:cubicBezTo>
                    <a:pt x="65" y="162"/>
                    <a:pt x="64" y="162"/>
                    <a:pt x="64" y="162"/>
                  </a:cubicBezTo>
                  <a:cubicBezTo>
                    <a:pt x="63" y="162"/>
                    <a:pt x="62" y="163"/>
                    <a:pt x="62" y="163"/>
                  </a:cubicBezTo>
                  <a:cubicBezTo>
                    <a:pt x="59" y="164"/>
                    <a:pt x="59" y="164"/>
                    <a:pt x="59" y="164"/>
                  </a:cubicBezTo>
                  <a:cubicBezTo>
                    <a:pt x="59" y="164"/>
                    <a:pt x="57" y="164"/>
                    <a:pt x="57" y="164"/>
                  </a:cubicBezTo>
                  <a:cubicBezTo>
                    <a:pt x="56" y="163"/>
                    <a:pt x="55" y="161"/>
                    <a:pt x="55" y="161"/>
                  </a:cubicBezTo>
                  <a:cubicBezTo>
                    <a:pt x="55" y="161"/>
                    <a:pt x="55" y="161"/>
                    <a:pt x="54" y="161"/>
                  </a:cubicBezTo>
                  <a:cubicBezTo>
                    <a:pt x="53" y="162"/>
                    <a:pt x="55" y="163"/>
                    <a:pt x="53" y="162"/>
                  </a:cubicBezTo>
                  <a:cubicBezTo>
                    <a:pt x="50" y="161"/>
                    <a:pt x="50" y="161"/>
                    <a:pt x="50" y="161"/>
                  </a:cubicBezTo>
                  <a:cubicBezTo>
                    <a:pt x="48" y="159"/>
                    <a:pt x="48" y="159"/>
                    <a:pt x="48" y="159"/>
                  </a:cubicBezTo>
                  <a:cubicBezTo>
                    <a:pt x="47" y="159"/>
                    <a:pt x="47" y="159"/>
                    <a:pt x="47" y="159"/>
                  </a:cubicBezTo>
                  <a:cubicBezTo>
                    <a:pt x="46" y="159"/>
                    <a:pt x="46" y="159"/>
                    <a:pt x="46" y="159"/>
                  </a:cubicBezTo>
                  <a:cubicBezTo>
                    <a:pt x="46" y="159"/>
                    <a:pt x="45" y="157"/>
                    <a:pt x="45" y="157"/>
                  </a:cubicBezTo>
                  <a:cubicBezTo>
                    <a:pt x="45" y="157"/>
                    <a:pt x="45" y="155"/>
                    <a:pt x="45" y="155"/>
                  </a:cubicBezTo>
                  <a:cubicBezTo>
                    <a:pt x="44" y="155"/>
                    <a:pt x="41" y="154"/>
                    <a:pt x="41" y="154"/>
                  </a:cubicBezTo>
                  <a:cubicBezTo>
                    <a:pt x="40" y="152"/>
                    <a:pt x="40" y="152"/>
                    <a:pt x="40" y="152"/>
                  </a:cubicBezTo>
                  <a:cubicBezTo>
                    <a:pt x="40" y="152"/>
                    <a:pt x="40" y="152"/>
                    <a:pt x="40" y="152"/>
                  </a:cubicBezTo>
                  <a:cubicBezTo>
                    <a:pt x="39" y="152"/>
                    <a:pt x="37" y="151"/>
                    <a:pt x="37" y="151"/>
                  </a:cubicBezTo>
                  <a:cubicBezTo>
                    <a:pt x="36" y="150"/>
                    <a:pt x="36" y="150"/>
                    <a:pt x="36" y="150"/>
                  </a:cubicBezTo>
                  <a:cubicBezTo>
                    <a:pt x="33" y="150"/>
                    <a:pt x="33" y="150"/>
                    <a:pt x="33" y="150"/>
                  </a:cubicBezTo>
                  <a:cubicBezTo>
                    <a:pt x="32" y="148"/>
                    <a:pt x="32" y="148"/>
                    <a:pt x="32" y="148"/>
                  </a:cubicBezTo>
                  <a:cubicBezTo>
                    <a:pt x="32" y="148"/>
                    <a:pt x="31" y="147"/>
                    <a:pt x="31" y="147"/>
                  </a:cubicBezTo>
                  <a:cubicBezTo>
                    <a:pt x="32" y="147"/>
                    <a:pt x="32" y="145"/>
                    <a:pt x="32" y="145"/>
                  </a:cubicBezTo>
                  <a:cubicBezTo>
                    <a:pt x="31" y="145"/>
                    <a:pt x="31" y="145"/>
                    <a:pt x="31" y="145"/>
                  </a:cubicBezTo>
                  <a:cubicBezTo>
                    <a:pt x="32" y="144"/>
                    <a:pt x="34" y="144"/>
                    <a:pt x="34" y="144"/>
                  </a:cubicBezTo>
                  <a:cubicBezTo>
                    <a:pt x="36" y="141"/>
                    <a:pt x="36" y="141"/>
                    <a:pt x="36" y="141"/>
                  </a:cubicBezTo>
                  <a:cubicBezTo>
                    <a:pt x="36" y="141"/>
                    <a:pt x="36" y="141"/>
                    <a:pt x="37" y="141"/>
                  </a:cubicBezTo>
                  <a:cubicBezTo>
                    <a:pt x="39" y="142"/>
                    <a:pt x="40" y="142"/>
                    <a:pt x="41" y="142"/>
                  </a:cubicBezTo>
                  <a:cubicBezTo>
                    <a:pt x="42" y="142"/>
                    <a:pt x="43" y="144"/>
                    <a:pt x="43" y="140"/>
                  </a:cubicBezTo>
                  <a:cubicBezTo>
                    <a:pt x="43" y="137"/>
                    <a:pt x="43" y="136"/>
                    <a:pt x="43" y="136"/>
                  </a:cubicBezTo>
                  <a:cubicBezTo>
                    <a:pt x="38" y="132"/>
                    <a:pt x="38" y="132"/>
                    <a:pt x="38" y="132"/>
                  </a:cubicBezTo>
                  <a:cubicBezTo>
                    <a:pt x="38" y="132"/>
                    <a:pt x="38" y="131"/>
                    <a:pt x="37" y="129"/>
                  </a:cubicBezTo>
                  <a:cubicBezTo>
                    <a:pt x="36" y="128"/>
                    <a:pt x="35" y="127"/>
                    <a:pt x="35" y="127"/>
                  </a:cubicBezTo>
                  <a:cubicBezTo>
                    <a:pt x="34" y="127"/>
                    <a:pt x="32" y="125"/>
                    <a:pt x="32" y="125"/>
                  </a:cubicBezTo>
                  <a:cubicBezTo>
                    <a:pt x="31" y="124"/>
                    <a:pt x="30" y="123"/>
                    <a:pt x="30" y="123"/>
                  </a:cubicBezTo>
                  <a:cubicBezTo>
                    <a:pt x="30" y="123"/>
                    <a:pt x="30" y="121"/>
                    <a:pt x="30" y="120"/>
                  </a:cubicBezTo>
                  <a:cubicBezTo>
                    <a:pt x="31" y="120"/>
                    <a:pt x="31" y="120"/>
                    <a:pt x="32" y="120"/>
                  </a:cubicBezTo>
                  <a:cubicBezTo>
                    <a:pt x="33" y="121"/>
                    <a:pt x="34" y="121"/>
                    <a:pt x="35" y="121"/>
                  </a:cubicBezTo>
                  <a:cubicBezTo>
                    <a:pt x="36" y="121"/>
                    <a:pt x="37" y="121"/>
                    <a:pt x="38" y="121"/>
                  </a:cubicBezTo>
                  <a:cubicBezTo>
                    <a:pt x="38" y="121"/>
                    <a:pt x="41" y="120"/>
                    <a:pt x="41" y="120"/>
                  </a:cubicBezTo>
                  <a:cubicBezTo>
                    <a:pt x="42" y="120"/>
                    <a:pt x="42" y="118"/>
                    <a:pt x="43" y="118"/>
                  </a:cubicBezTo>
                  <a:cubicBezTo>
                    <a:pt x="43" y="118"/>
                    <a:pt x="44" y="117"/>
                    <a:pt x="43" y="116"/>
                  </a:cubicBezTo>
                  <a:cubicBezTo>
                    <a:pt x="43" y="116"/>
                    <a:pt x="41" y="115"/>
                    <a:pt x="41" y="115"/>
                  </a:cubicBezTo>
                  <a:cubicBezTo>
                    <a:pt x="40" y="115"/>
                    <a:pt x="39" y="114"/>
                    <a:pt x="39" y="113"/>
                  </a:cubicBezTo>
                  <a:cubicBezTo>
                    <a:pt x="38" y="113"/>
                    <a:pt x="37" y="112"/>
                    <a:pt x="37" y="111"/>
                  </a:cubicBezTo>
                  <a:cubicBezTo>
                    <a:pt x="36" y="111"/>
                    <a:pt x="36" y="112"/>
                    <a:pt x="35" y="112"/>
                  </a:cubicBezTo>
                  <a:cubicBezTo>
                    <a:pt x="34" y="111"/>
                    <a:pt x="33" y="110"/>
                    <a:pt x="32" y="109"/>
                  </a:cubicBezTo>
                  <a:cubicBezTo>
                    <a:pt x="32" y="108"/>
                    <a:pt x="32" y="108"/>
                    <a:pt x="31" y="107"/>
                  </a:cubicBezTo>
                  <a:cubicBezTo>
                    <a:pt x="30" y="107"/>
                    <a:pt x="29" y="106"/>
                    <a:pt x="28" y="106"/>
                  </a:cubicBezTo>
                  <a:cubicBezTo>
                    <a:pt x="27" y="106"/>
                    <a:pt x="27" y="107"/>
                    <a:pt x="25" y="106"/>
                  </a:cubicBezTo>
                  <a:cubicBezTo>
                    <a:pt x="23" y="106"/>
                    <a:pt x="21" y="105"/>
                    <a:pt x="21" y="104"/>
                  </a:cubicBezTo>
                  <a:cubicBezTo>
                    <a:pt x="22" y="103"/>
                    <a:pt x="21" y="103"/>
                    <a:pt x="22" y="102"/>
                  </a:cubicBezTo>
                  <a:cubicBezTo>
                    <a:pt x="22" y="101"/>
                    <a:pt x="22" y="99"/>
                    <a:pt x="22" y="98"/>
                  </a:cubicBezTo>
                  <a:cubicBezTo>
                    <a:pt x="22" y="97"/>
                    <a:pt x="21" y="98"/>
                    <a:pt x="21" y="95"/>
                  </a:cubicBezTo>
                  <a:cubicBezTo>
                    <a:pt x="20" y="92"/>
                    <a:pt x="22" y="93"/>
                    <a:pt x="22" y="93"/>
                  </a:cubicBezTo>
                  <a:cubicBezTo>
                    <a:pt x="22" y="93"/>
                    <a:pt x="23" y="91"/>
                    <a:pt x="23" y="90"/>
                  </a:cubicBezTo>
                  <a:cubicBezTo>
                    <a:pt x="23" y="90"/>
                    <a:pt x="24" y="87"/>
                    <a:pt x="24" y="87"/>
                  </a:cubicBezTo>
                  <a:cubicBezTo>
                    <a:pt x="27" y="83"/>
                    <a:pt x="27" y="83"/>
                    <a:pt x="27" y="83"/>
                  </a:cubicBezTo>
                  <a:cubicBezTo>
                    <a:pt x="27" y="80"/>
                    <a:pt x="27" y="80"/>
                    <a:pt x="27" y="80"/>
                  </a:cubicBezTo>
                  <a:cubicBezTo>
                    <a:pt x="27" y="76"/>
                    <a:pt x="27" y="76"/>
                    <a:pt x="27" y="76"/>
                  </a:cubicBezTo>
                  <a:cubicBezTo>
                    <a:pt x="27" y="73"/>
                    <a:pt x="27" y="73"/>
                    <a:pt x="27" y="73"/>
                  </a:cubicBezTo>
                  <a:cubicBezTo>
                    <a:pt x="24" y="72"/>
                    <a:pt x="24" y="72"/>
                    <a:pt x="24" y="72"/>
                  </a:cubicBezTo>
                  <a:cubicBezTo>
                    <a:pt x="18" y="71"/>
                    <a:pt x="18" y="71"/>
                    <a:pt x="18" y="71"/>
                  </a:cubicBezTo>
                  <a:cubicBezTo>
                    <a:pt x="18" y="71"/>
                    <a:pt x="18" y="73"/>
                    <a:pt x="17" y="73"/>
                  </a:cubicBezTo>
                  <a:cubicBezTo>
                    <a:pt x="17" y="73"/>
                    <a:pt x="16" y="74"/>
                    <a:pt x="15" y="74"/>
                  </a:cubicBezTo>
                  <a:cubicBezTo>
                    <a:pt x="14" y="73"/>
                    <a:pt x="14" y="73"/>
                    <a:pt x="14" y="73"/>
                  </a:cubicBezTo>
                  <a:cubicBezTo>
                    <a:pt x="16" y="71"/>
                    <a:pt x="16" y="71"/>
                    <a:pt x="16" y="71"/>
                  </a:cubicBezTo>
                  <a:cubicBezTo>
                    <a:pt x="16" y="67"/>
                    <a:pt x="16" y="67"/>
                    <a:pt x="16" y="67"/>
                  </a:cubicBezTo>
                  <a:cubicBezTo>
                    <a:pt x="16" y="67"/>
                    <a:pt x="15" y="65"/>
                    <a:pt x="14" y="63"/>
                  </a:cubicBezTo>
                  <a:cubicBezTo>
                    <a:pt x="13" y="62"/>
                    <a:pt x="12" y="61"/>
                    <a:pt x="12" y="61"/>
                  </a:cubicBezTo>
                  <a:cubicBezTo>
                    <a:pt x="15" y="59"/>
                    <a:pt x="15" y="59"/>
                    <a:pt x="15" y="59"/>
                  </a:cubicBezTo>
                  <a:cubicBezTo>
                    <a:pt x="16" y="58"/>
                    <a:pt x="16" y="58"/>
                    <a:pt x="16" y="58"/>
                  </a:cubicBezTo>
                  <a:cubicBezTo>
                    <a:pt x="16" y="57"/>
                    <a:pt x="16" y="57"/>
                    <a:pt x="16" y="57"/>
                  </a:cubicBezTo>
                  <a:cubicBezTo>
                    <a:pt x="16" y="57"/>
                    <a:pt x="18" y="59"/>
                    <a:pt x="20" y="59"/>
                  </a:cubicBezTo>
                  <a:cubicBezTo>
                    <a:pt x="21" y="59"/>
                    <a:pt x="20" y="59"/>
                    <a:pt x="22" y="58"/>
                  </a:cubicBezTo>
                  <a:cubicBezTo>
                    <a:pt x="24" y="58"/>
                    <a:pt x="27" y="55"/>
                    <a:pt x="27" y="55"/>
                  </a:cubicBezTo>
                  <a:cubicBezTo>
                    <a:pt x="27" y="55"/>
                    <a:pt x="25" y="53"/>
                    <a:pt x="24" y="53"/>
                  </a:cubicBezTo>
                  <a:cubicBezTo>
                    <a:pt x="23" y="54"/>
                    <a:pt x="24" y="54"/>
                    <a:pt x="21" y="54"/>
                  </a:cubicBezTo>
                  <a:cubicBezTo>
                    <a:pt x="18" y="53"/>
                    <a:pt x="17" y="52"/>
                    <a:pt x="17" y="52"/>
                  </a:cubicBezTo>
                  <a:cubicBezTo>
                    <a:pt x="17" y="52"/>
                    <a:pt x="16" y="52"/>
                    <a:pt x="15" y="52"/>
                  </a:cubicBezTo>
                  <a:cubicBezTo>
                    <a:pt x="14" y="52"/>
                    <a:pt x="14" y="52"/>
                    <a:pt x="13" y="51"/>
                  </a:cubicBezTo>
                  <a:cubicBezTo>
                    <a:pt x="11" y="49"/>
                    <a:pt x="9" y="47"/>
                    <a:pt x="9" y="47"/>
                  </a:cubicBezTo>
                  <a:cubicBezTo>
                    <a:pt x="9" y="47"/>
                    <a:pt x="7" y="48"/>
                    <a:pt x="7" y="47"/>
                  </a:cubicBezTo>
                  <a:cubicBezTo>
                    <a:pt x="7" y="46"/>
                    <a:pt x="8" y="45"/>
                    <a:pt x="8" y="45"/>
                  </a:cubicBezTo>
                  <a:cubicBezTo>
                    <a:pt x="7" y="43"/>
                    <a:pt x="7" y="43"/>
                    <a:pt x="7" y="43"/>
                  </a:cubicBezTo>
                  <a:cubicBezTo>
                    <a:pt x="7" y="43"/>
                    <a:pt x="9" y="43"/>
                    <a:pt x="10" y="42"/>
                  </a:cubicBezTo>
                  <a:cubicBezTo>
                    <a:pt x="11" y="42"/>
                    <a:pt x="11" y="39"/>
                    <a:pt x="10" y="39"/>
                  </a:cubicBezTo>
                  <a:cubicBezTo>
                    <a:pt x="9" y="39"/>
                    <a:pt x="8" y="38"/>
                    <a:pt x="7" y="39"/>
                  </a:cubicBezTo>
                  <a:cubicBezTo>
                    <a:pt x="6" y="39"/>
                    <a:pt x="5" y="40"/>
                    <a:pt x="5" y="40"/>
                  </a:cubicBezTo>
                  <a:cubicBezTo>
                    <a:pt x="4" y="40"/>
                    <a:pt x="2" y="39"/>
                    <a:pt x="2" y="38"/>
                  </a:cubicBezTo>
                  <a:cubicBezTo>
                    <a:pt x="2" y="37"/>
                    <a:pt x="1" y="37"/>
                    <a:pt x="3" y="36"/>
                  </a:cubicBezTo>
                  <a:cubicBezTo>
                    <a:pt x="4" y="36"/>
                    <a:pt x="5" y="34"/>
                    <a:pt x="5" y="34"/>
                  </a:cubicBezTo>
                  <a:cubicBezTo>
                    <a:pt x="3" y="31"/>
                    <a:pt x="3" y="31"/>
                    <a:pt x="3" y="31"/>
                  </a:cubicBezTo>
                  <a:cubicBezTo>
                    <a:pt x="4" y="25"/>
                    <a:pt x="4" y="25"/>
                    <a:pt x="4" y="25"/>
                  </a:cubicBezTo>
                  <a:cubicBezTo>
                    <a:pt x="0" y="24"/>
                    <a:pt x="0" y="24"/>
                    <a:pt x="0" y="24"/>
                  </a:cubicBezTo>
                  <a:cubicBezTo>
                    <a:pt x="0" y="22"/>
                    <a:pt x="0" y="22"/>
                    <a:pt x="0" y="22"/>
                  </a:cubicBezTo>
                  <a:cubicBezTo>
                    <a:pt x="4" y="20"/>
                    <a:pt x="4" y="20"/>
                    <a:pt x="4" y="20"/>
                  </a:cubicBezTo>
                  <a:cubicBezTo>
                    <a:pt x="8" y="14"/>
                    <a:pt x="8" y="14"/>
                    <a:pt x="8" y="14"/>
                  </a:cubicBezTo>
                  <a:cubicBezTo>
                    <a:pt x="9" y="15"/>
                    <a:pt x="9" y="15"/>
                    <a:pt x="9" y="15"/>
                  </a:cubicBezTo>
                  <a:cubicBezTo>
                    <a:pt x="9" y="15"/>
                    <a:pt x="10" y="15"/>
                    <a:pt x="11" y="14"/>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32" name="Freeform 25"/>
            <p:cNvSpPr>
              <a:spLocks/>
            </p:cNvSpPr>
            <p:nvPr/>
          </p:nvSpPr>
          <p:spPr bwMode="auto">
            <a:xfrm>
              <a:off x="4681844" y="3129624"/>
              <a:ext cx="394695" cy="240785"/>
            </a:xfrm>
            <a:custGeom>
              <a:avLst/>
              <a:gdLst>
                <a:gd name="T0" fmla="*/ 33 w 173"/>
                <a:gd name="T1" fmla="*/ 82 h 109"/>
                <a:gd name="T2" fmla="*/ 34 w 173"/>
                <a:gd name="T3" fmla="*/ 96 h 109"/>
                <a:gd name="T4" fmla="*/ 43 w 173"/>
                <a:gd name="T5" fmla="*/ 106 h 109"/>
                <a:gd name="T6" fmla="*/ 57 w 173"/>
                <a:gd name="T7" fmla="*/ 101 h 109"/>
                <a:gd name="T8" fmla="*/ 68 w 173"/>
                <a:gd name="T9" fmla="*/ 103 h 109"/>
                <a:gd name="T10" fmla="*/ 78 w 173"/>
                <a:gd name="T11" fmla="*/ 97 h 109"/>
                <a:gd name="T12" fmla="*/ 81 w 173"/>
                <a:gd name="T13" fmla="*/ 85 h 109"/>
                <a:gd name="T14" fmla="*/ 88 w 173"/>
                <a:gd name="T15" fmla="*/ 77 h 109"/>
                <a:gd name="T16" fmla="*/ 94 w 173"/>
                <a:gd name="T17" fmla="*/ 85 h 109"/>
                <a:gd name="T18" fmla="*/ 103 w 173"/>
                <a:gd name="T19" fmla="*/ 92 h 109"/>
                <a:gd name="T20" fmla="*/ 110 w 173"/>
                <a:gd name="T21" fmla="*/ 96 h 109"/>
                <a:gd name="T22" fmla="*/ 113 w 173"/>
                <a:gd name="T23" fmla="*/ 108 h 109"/>
                <a:gd name="T24" fmla="*/ 117 w 173"/>
                <a:gd name="T25" fmla="*/ 101 h 109"/>
                <a:gd name="T26" fmla="*/ 121 w 173"/>
                <a:gd name="T27" fmla="*/ 89 h 109"/>
                <a:gd name="T28" fmla="*/ 126 w 173"/>
                <a:gd name="T29" fmla="*/ 80 h 109"/>
                <a:gd name="T30" fmla="*/ 130 w 173"/>
                <a:gd name="T31" fmla="*/ 72 h 109"/>
                <a:gd name="T32" fmla="*/ 136 w 173"/>
                <a:gd name="T33" fmla="*/ 81 h 109"/>
                <a:gd name="T34" fmla="*/ 147 w 173"/>
                <a:gd name="T35" fmla="*/ 78 h 109"/>
                <a:gd name="T36" fmla="*/ 156 w 173"/>
                <a:gd name="T37" fmla="*/ 84 h 109"/>
                <a:gd name="T38" fmla="*/ 158 w 173"/>
                <a:gd name="T39" fmla="*/ 79 h 109"/>
                <a:gd name="T40" fmla="*/ 156 w 173"/>
                <a:gd name="T41" fmla="*/ 71 h 109"/>
                <a:gd name="T42" fmla="*/ 161 w 173"/>
                <a:gd name="T43" fmla="*/ 64 h 109"/>
                <a:gd name="T44" fmla="*/ 170 w 173"/>
                <a:gd name="T45" fmla="*/ 67 h 109"/>
                <a:gd name="T46" fmla="*/ 170 w 173"/>
                <a:gd name="T47" fmla="*/ 58 h 109"/>
                <a:gd name="T48" fmla="*/ 170 w 173"/>
                <a:gd name="T49" fmla="*/ 45 h 109"/>
                <a:gd name="T50" fmla="*/ 163 w 173"/>
                <a:gd name="T51" fmla="*/ 46 h 109"/>
                <a:gd name="T52" fmla="*/ 152 w 173"/>
                <a:gd name="T53" fmla="*/ 48 h 109"/>
                <a:gd name="T54" fmla="*/ 138 w 173"/>
                <a:gd name="T55" fmla="*/ 40 h 109"/>
                <a:gd name="T56" fmla="*/ 133 w 173"/>
                <a:gd name="T57" fmla="*/ 40 h 109"/>
                <a:gd name="T58" fmla="*/ 133 w 173"/>
                <a:gd name="T59" fmla="*/ 35 h 109"/>
                <a:gd name="T60" fmla="*/ 137 w 173"/>
                <a:gd name="T61" fmla="*/ 24 h 109"/>
                <a:gd name="T62" fmla="*/ 136 w 173"/>
                <a:gd name="T63" fmla="*/ 15 h 109"/>
                <a:gd name="T64" fmla="*/ 125 w 173"/>
                <a:gd name="T65" fmla="*/ 8 h 109"/>
                <a:gd name="T66" fmla="*/ 110 w 173"/>
                <a:gd name="T67" fmla="*/ 7 h 109"/>
                <a:gd name="T68" fmla="*/ 102 w 173"/>
                <a:gd name="T69" fmla="*/ 6 h 109"/>
                <a:gd name="T70" fmla="*/ 103 w 173"/>
                <a:gd name="T71" fmla="*/ 1 h 109"/>
                <a:gd name="T72" fmla="*/ 95 w 173"/>
                <a:gd name="T73" fmla="*/ 2 h 109"/>
                <a:gd name="T74" fmla="*/ 100 w 173"/>
                <a:gd name="T75" fmla="*/ 8 h 109"/>
                <a:gd name="T76" fmla="*/ 92 w 173"/>
                <a:gd name="T77" fmla="*/ 12 h 109"/>
                <a:gd name="T78" fmla="*/ 76 w 173"/>
                <a:gd name="T79" fmla="*/ 13 h 109"/>
                <a:gd name="T80" fmla="*/ 65 w 173"/>
                <a:gd name="T81" fmla="*/ 13 h 109"/>
                <a:gd name="T82" fmla="*/ 59 w 173"/>
                <a:gd name="T83" fmla="*/ 14 h 109"/>
                <a:gd name="T84" fmla="*/ 56 w 173"/>
                <a:gd name="T85" fmla="*/ 20 h 109"/>
                <a:gd name="T86" fmla="*/ 46 w 173"/>
                <a:gd name="T87" fmla="*/ 16 h 109"/>
                <a:gd name="T88" fmla="*/ 39 w 173"/>
                <a:gd name="T89" fmla="*/ 20 h 109"/>
                <a:gd name="T90" fmla="*/ 42 w 173"/>
                <a:gd name="T91" fmla="*/ 23 h 109"/>
                <a:gd name="T92" fmla="*/ 37 w 173"/>
                <a:gd name="T93" fmla="*/ 33 h 109"/>
                <a:gd name="T94" fmla="*/ 29 w 173"/>
                <a:gd name="T95" fmla="*/ 41 h 109"/>
                <a:gd name="T96" fmla="*/ 19 w 173"/>
                <a:gd name="T97" fmla="*/ 47 h 109"/>
                <a:gd name="T98" fmla="*/ 19 w 173"/>
                <a:gd name="T99" fmla="*/ 56 h 109"/>
                <a:gd name="T100" fmla="*/ 7 w 173"/>
                <a:gd name="T101" fmla="*/ 67 h 109"/>
                <a:gd name="T102" fmla="*/ 7 w 173"/>
                <a:gd name="T103" fmla="*/ 77 h 109"/>
                <a:gd name="T104" fmla="*/ 0 w 173"/>
                <a:gd name="T105" fmla="*/ 87 h 109"/>
                <a:gd name="T106" fmla="*/ 10 w 173"/>
                <a:gd name="T107" fmla="*/ 87 h 109"/>
                <a:gd name="T108" fmla="*/ 12 w 173"/>
                <a:gd name="T109" fmla="*/ 77 h 109"/>
                <a:gd name="T110" fmla="*/ 31 w 173"/>
                <a:gd name="T111" fmla="*/ 75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73" h="109">
                  <a:moveTo>
                    <a:pt x="31" y="75"/>
                  </a:moveTo>
                  <a:cubicBezTo>
                    <a:pt x="33" y="76"/>
                    <a:pt x="33" y="76"/>
                    <a:pt x="33" y="76"/>
                  </a:cubicBezTo>
                  <a:cubicBezTo>
                    <a:pt x="33" y="78"/>
                    <a:pt x="33" y="78"/>
                    <a:pt x="33" y="78"/>
                  </a:cubicBezTo>
                  <a:cubicBezTo>
                    <a:pt x="33" y="78"/>
                    <a:pt x="33" y="77"/>
                    <a:pt x="32" y="79"/>
                  </a:cubicBezTo>
                  <a:cubicBezTo>
                    <a:pt x="31" y="80"/>
                    <a:pt x="31" y="80"/>
                    <a:pt x="31" y="80"/>
                  </a:cubicBezTo>
                  <a:cubicBezTo>
                    <a:pt x="32" y="80"/>
                    <a:pt x="33" y="81"/>
                    <a:pt x="33" y="81"/>
                  </a:cubicBezTo>
                  <a:cubicBezTo>
                    <a:pt x="33" y="81"/>
                    <a:pt x="34" y="81"/>
                    <a:pt x="33" y="82"/>
                  </a:cubicBezTo>
                  <a:cubicBezTo>
                    <a:pt x="33" y="84"/>
                    <a:pt x="33" y="85"/>
                    <a:pt x="33" y="85"/>
                  </a:cubicBezTo>
                  <a:cubicBezTo>
                    <a:pt x="33" y="85"/>
                    <a:pt x="33" y="86"/>
                    <a:pt x="33" y="87"/>
                  </a:cubicBezTo>
                  <a:cubicBezTo>
                    <a:pt x="32" y="87"/>
                    <a:pt x="31" y="90"/>
                    <a:pt x="31" y="90"/>
                  </a:cubicBezTo>
                  <a:cubicBezTo>
                    <a:pt x="31" y="90"/>
                    <a:pt x="31" y="90"/>
                    <a:pt x="31" y="91"/>
                  </a:cubicBezTo>
                  <a:cubicBezTo>
                    <a:pt x="32" y="91"/>
                    <a:pt x="35" y="91"/>
                    <a:pt x="35" y="91"/>
                  </a:cubicBezTo>
                  <a:cubicBezTo>
                    <a:pt x="35" y="91"/>
                    <a:pt x="35" y="93"/>
                    <a:pt x="35" y="94"/>
                  </a:cubicBezTo>
                  <a:cubicBezTo>
                    <a:pt x="34" y="94"/>
                    <a:pt x="33" y="96"/>
                    <a:pt x="34" y="96"/>
                  </a:cubicBezTo>
                  <a:cubicBezTo>
                    <a:pt x="35" y="96"/>
                    <a:pt x="36" y="97"/>
                    <a:pt x="36" y="97"/>
                  </a:cubicBezTo>
                  <a:cubicBezTo>
                    <a:pt x="36" y="97"/>
                    <a:pt x="37" y="98"/>
                    <a:pt x="37" y="98"/>
                  </a:cubicBezTo>
                  <a:cubicBezTo>
                    <a:pt x="38" y="98"/>
                    <a:pt x="39" y="99"/>
                    <a:pt x="39" y="99"/>
                  </a:cubicBezTo>
                  <a:cubicBezTo>
                    <a:pt x="39" y="99"/>
                    <a:pt x="41" y="101"/>
                    <a:pt x="41" y="101"/>
                  </a:cubicBezTo>
                  <a:cubicBezTo>
                    <a:pt x="41" y="102"/>
                    <a:pt x="40" y="103"/>
                    <a:pt x="40" y="103"/>
                  </a:cubicBezTo>
                  <a:cubicBezTo>
                    <a:pt x="40" y="103"/>
                    <a:pt x="42" y="105"/>
                    <a:pt x="42" y="105"/>
                  </a:cubicBezTo>
                  <a:cubicBezTo>
                    <a:pt x="42" y="105"/>
                    <a:pt x="42" y="106"/>
                    <a:pt x="43" y="106"/>
                  </a:cubicBezTo>
                  <a:cubicBezTo>
                    <a:pt x="44" y="106"/>
                    <a:pt x="45" y="105"/>
                    <a:pt x="45" y="105"/>
                  </a:cubicBezTo>
                  <a:cubicBezTo>
                    <a:pt x="45" y="105"/>
                    <a:pt x="47" y="104"/>
                    <a:pt x="47" y="104"/>
                  </a:cubicBezTo>
                  <a:cubicBezTo>
                    <a:pt x="47" y="104"/>
                    <a:pt x="48" y="103"/>
                    <a:pt x="49" y="103"/>
                  </a:cubicBezTo>
                  <a:cubicBezTo>
                    <a:pt x="50" y="103"/>
                    <a:pt x="51" y="104"/>
                    <a:pt x="52" y="104"/>
                  </a:cubicBezTo>
                  <a:cubicBezTo>
                    <a:pt x="53" y="104"/>
                    <a:pt x="56" y="104"/>
                    <a:pt x="56" y="104"/>
                  </a:cubicBezTo>
                  <a:cubicBezTo>
                    <a:pt x="56" y="102"/>
                    <a:pt x="56" y="102"/>
                    <a:pt x="56" y="102"/>
                  </a:cubicBezTo>
                  <a:cubicBezTo>
                    <a:pt x="56" y="102"/>
                    <a:pt x="56" y="101"/>
                    <a:pt x="57" y="101"/>
                  </a:cubicBezTo>
                  <a:cubicBezTo>
                    <a:pt x="58" y="101"/>
                    <a:pt x="59" y="101"/>
                    <a:pt x="59" y="101"/>
                  </a:cubicBezTo>
                  <a:cubicBezTo>
                    <a:pt x="59" y="101"/>
                    <a:pt x="58" y="100"/>
                    <a:pt x="59" y="100"/>
                  </a:cubicBezTo>
                  <a:cubicBezTo>
                    <a:pt x="59" y="100"/>
                    <a:pt x="61" y="100"/>
                    <a:pt x="62" y="101"/>
                  </a:cubicBezTo>
                  <a:cubicBezTo>
                    <a:pt x="62" y="101"/>
                    <a:pt x="64" y="100"/>
                    <a:pt x="64" y="101"/>
                  </a:cubicBezTo>
                  <a:cubicBezTo>
                    <a:pt x="64" y="101"/>
                    <a:pt x="65" y="102"/>
                    <a:pt x="65" y="102"/>
                  </a:cubicBezTo>
                  <a:cubicBezTo>
                    <a:pt x="65" y="102"/>
                    <a:pt x="66" y="104"/>
                    <a:pt x="66" y="103"/>
                  </a:cubicBezTo>
                  <a:cubicBezTo>
                    <a:pt x="67" y="103"/>
                    <a:pt x="67" y="103"/>
                    <a:pt x="68" y="103"/>
                  </a:cubicBezTo>
                  <a:cubicBezTo>
                    <a:pt x="68" y="104"/>
                    <a:pt x="70" y="104"/>
                    <a:pt x="71" y="104"/>
                  </a:cubicBezTo>
                  <a:cubicBezTo>
                    <a:pt x="71" y="103"/>
                    <a:pt x="71" y="103"/>
                    <a:pt x="71" y="103"/>
                  </a:cubicBezTo>
                  <a:cubicBezTo>
                    <a:pt x="71" y="102"/>
                    <a:pt x="70" y="101"/>
                    <a:pt x="72" y="101"/>
                  </a:cubicBezTo>
                  <a:cubicBezTo>
                    <a:pt x="73" y="101"/>
                    <a:pt x="73" y="100"/>
                    <a:pt x="74" y="100"/>
                  </a:cubicBezTo>
                  <a:cubicBezTo>
                    <a:pt x="75" y="100"/>
                    <a:pt x="76" y="100"/>
                    <a:pt x="76" y="100"/>
                  </a:cubicBezTo>
                  <a:cubicBezTo>
                    <a:pt x="76" y="100"/>
                    <a:pt x="76" y="100"/>
                    <a:pt x="77" y="99"/>
                  </a:cubicBezTo>
                  <a:cubicBezTo>
                    <a:pt x="78" y="98"/>
                    <a:pt x="78" y="97"/>
                    <a:pt x="78" y="97"/>
                  </a:cubicBezTo>
                  <a:cubicBezTo>
                    <a:pt x="78" y="96"/>
                    <a:pt x="78" y="95"/>
                    <a:pt x="78" y="95"/>
                  </a:cubicBezTo>
                  <a:cubicBezTo>
                    <a:pt x="79" y="94"/>
                    <a:pt x="79" y="94"/>
                    <a:pt x="79" y="94"/>
                  </a:cubicBezTo>
                  <a:cubicBezTo>
                    <a:pt x="80" y="93"/>
                    <a:pt x="80" y="93"/>
                    <a:pt x="80" y="93"/>
                  </a:cubicBezTo>
                  <a:cubicBezTo>
                    <a:pt x="80" y="93"/>
                    <a:pt x="80" y="93"/>
                    <a:pt x="81" y="91"/>
                  </a:cubicBezTo>
                  <a:cubicBezTo>
                    <a:pt x="81" y="90"/>
                    <a:pt x="81" y="90"/>
                    <a:pt x="81" y="90"/>
                  </a:cubicBezTo>
                  <a:cubicBezTo>
                    <a:pt x="82" y="88"/>
                    <a:pt x="82" y="88"/>
                    <a:pt x="82" y="88"/>
                  </a:cubicBezTo>
                  <a:cubicBezTo>
                    <a:pt x="81" y="85"/>
                    <a:pt x="81" y="85"/>
                    <a:pt x="81" y="85"/>
                  </a:cubicBezTo>
                  <a:cubicBezTo>
                    <a:pt x="80" y="84"/>
                    <a:pt x="80" y="84"/>
                    <a:pt x="80" y="84"/>
                  </a:cubicBezTo>
                  <a:cubicBezTo>
                    <a:pt x="81" y="83"/>
                    <a:pt x="81" y="83"/>
                    <a:pt x="81" y="83"/>
                  </a:cubicBezTo>
                  <a:cubicBezTo>
                    <a:pt x="81" y="83"/>
                    <a:pt x="82" y="82"/>
                    <a:pt x="83" y="82"/>
                  </a:cubicBezTo>
                  <a:cubicBezTo>
                    <a:pt x="84" y="82"/>
                    <a:pt x="84" y="82"/>
                    <a:pt x="84" y="81"/>
                  </a:cubicBezTo>
                  <a:cubicBezTo>
                    <a:pt x="85" y="81"/>
                    <a:pt x="87" y="79"/>
                    <a:pt x="87" y="79"/>
                  </a:cubicBezTo>
                  <a:cubicBezTo>
                    <a:pt x="87" y="79"/>
                    <a:pt x="87" y="79"/>
                    <a:pt x="88" y="79"/>
                  </a:cubicBezTo>
                  <a:cubicBezTo>
                    <a:pt x="88" y="78"/>
                    <a:pt x="88" y="77"/>
                    <a:pt x="88" y="77"/>
                  </a:cubicBezTo>
                  <a:cubicBezTo>
                    <a:pt x="88" y="77"/>
                    <a:pt x="88" y="76"/>
                    <a:pt x="89" y="76"/>
                  </a:cubicBezTo>
                  <a:cubicBezTo>
                    <a:pt x="90" y="75"/>
                    <a:pt x="94" y="74"/>
                    <a:pt x="94" y="74"/>
                  </a:cubicBezTo>
                  <a:cubicBezTo>
                    <a:pt x="94" y="74"/>
                    <a:pt x="93" y="76"/>
                    <a:pt x="93" y="77"/>
                  </a:cubicBezTo>
                  <a:cubicBezTo>
                    <a:pt x="93" y="78"/>
                    <a:pt x="94" y="80"/>
                    <a:pt x="94" y="80"/>
                  </a:cubicBezTo>
                  <a:cubicBezTo>
                    <a:pt x="94" y="80"/>
                    <a:pt x="93" y="82"/>
                    <a:pt x="93" y="82"/>
                  </a:cubicBezTo>
                  <a:cubicBezTo>
                    <a:pt x="93" y="83"/>
                    <a:pt x="93" y="84"/>
                    <a:pt x="93" y="84"/>
                  </a:cubicBezTo>
                  <a:cubicBezTo>
                    <a:pt x="94" y="85"/>
                    <a:pt x="94" y="85"/>
                    <a:pt x="94" y="85"/>
                  </a:cubicBezTo>
                  <a:cubicBezTo>
                    <a:pt x="94" y="85"/>
                    <a:pt x="94" y="86"/>
                    <a:pt x="94" y="86"/>
                  </a:cubicBezTo>
                  <a:cubicBezTo>
                    <a:pt x="95" y="86"/>
                    <a:pt x="96" y="88"/>
                    <a:pt x="96" y="88"/>
                  </a:cubicBezTo>
                  <a:cubicBezTo>
                    <a:pt x="97" y="88"/>
                    <a:pt x="97" y="88"/>
                    <a:pt x="97" y="88"/>
                  </a:cubicBezTo>
                  <a:cubicBezTo>
                    <a:pt x="97" y="88"/>
                    <a:pt x="98" y="89"/>
                    <a:pt x="98" y="90"/>
                  </a:cubicBezTo>
                  <a:cubicBezTo>
                    <a:pt x="98" y="90"/>
                    <a:pt x="99" y="91"/>
                    <a:pt x="100" y="92"/>
                  </a:cubicBezTo>
                  <a:cubicBezTo>
                    <a:pt x="100" y="92"/>
                    <a:pt x="101" y="92"/>
                    <a:pt x="101" y="92"/>
                  </a:cubicBezTo>
                  <a:cubicBezTo>
                    <a:pt x="102" y="92"/>
                    <a:pt x="103" y="92"/>
                    <a:pt x="103" y="92"/>
                  </a:cubicBezTo>
                  <a:cubicBezTo>
                    <a:pt x="103" y="93"/>
                    <a:pt x="105" y="93"/>
                    <a:pt x="106" y="93"/>
                  </a:cubicBezTo>
                  <a:cubicBezTo>
                    <a:pt x="106" y="94"/>
                    <a:pt x="108" y="93"/>
                    <a:pt x="108" y="93"/>
                  </a:cubicBezTo>
                  <a:cubicBezTo>
                    <a:pt x="109" y="94"/>
                    <a:pt x="109" y="94"/>
                    <a:pt x="109" y="94"/>
                  </a:cubicBezTo>
                  <a:cubicBezTo>
                    <a:pt x="110" y="94"/>
                    <a:pt x="110" y="94"/>
                    <a:pt x="110" y="94"/>
                  </a:cubicBezTo>
                  <a:cubicBezTo>
                    <a:pt x="110" y="94"/>
                    <a:pt x="111" y="94"/>
                    <a:pt x="111" y="95"/>
                  </a:cubicBezTo>
                  <a:cubicBezTo>
                    <a:pt x="110" y="96"/>
                    <a:pt x="110" y="96"/>
                    <a:pt x="110" y="96"/>
                  </a:cubicBezTo>
                  <a:cubicBezTo>
                    <a:pt x="110" y="96"/>
                    <a:pt x="110" y="96"/>
                    <a:pt x="110" y="96"/>
                  </a:cubicBezTo>
                  <a:cubicBezTo>
                    <a:pt x="109" y="97"/>
                    <a:pt x="108" y="99"/>
                    <a:pt x="108" y="99"/>
                  </a:cubicBezTo>
                  <a:cubicBezTo>
                    <a:pt x="111" y="101"/>
                    <a:pt x="111" y="101"/>
                    <a:pt x="111" y="101"/>
                  </a:cubicBezTo>
                  <a:cubicBezTo>
                    <a:pt x="111" y="101"/>
                    <a:pt x="112" y="101"/>
                    <a:pt x="112" y="102"/>
                  </a:cubicBezTo>
                  <a:cubicBezTo>
                    <a:pt x="113" y="103"/>
                    <a:pt x="113" y="104"/>
                    <a:pt x="113" y="104"/>
                  </a:cubicBezTo>
                  <a:cubicBezTo>
                    <a:pt x="113" y="104"/>
                    <a:pt x="113" y="104"/>
                    <a:pt x="113" y="104"/>
                  </a:cubicBezTo>
                  <a:cubicBezTo>
                    <a:pt x="113" y="105"/>
                    <a:pt x="113" y="107"/>
                    <a:pt x="113" y="107"/>
                  </a:cubicBezTo>
                  <a:cubicBezTo>
                    <a:pt x="113" y="107"/>
                    <a:pt x="111" y="108"/>
                    <a:pt x="113" y="108"/>
                  </a:cubicBezTo>
                  <a:cubicBezTo>
                    <a:pt x="115" y="108"/>
                    <a:pt x="115" y="108"/>
                    <a:pt x="115" y="108"/>
                  </a:cubicBezTo>
                  <a:cubicBezTo>
                    <a:pt x="116" y="108"/>
                    <a:pt x="117" y="109"/>
                    <a:pt x="117" y="109"/>
                  </a:cubicBezTo>
                  <a:cubicBezTo>
                    <a:pt x="118" y="108"/>
                    <a:pt x="118" y="108"/>
                    <a:pt x="118" y="108"/>
                  </a:cubicBezTo>
                  <a:cubicBezTo>
                    <a:pt x="118" y="108"/>
                    <a:pt x="117" y="106"/>
                    <a:pt x="119" y="105"/>
                  </a:cubicBezTo>
                  <a:cubicBezTo>
                    <a:pt x="120" y="104"/>
                    <a:pt x="120" y="104"/>
                    <a:pt x="120" y="104"/>
                  </a:cubicBezTo>
                  <a:cubicBezTo>
                    <a:pt x="120" y="104"/>
                    <a:pt x="117" y="103"/>
                    <a:pt x="117" y="102"/>
                  </a:cubicBezTo>
                  <a:cubicBezTo>
                    <a:pt x="117" y="102"/>
                    <a:pt x="116" y="102"/>
                    <a:pt x="117" y="101"/>
                  </a:cubicBezTo>
                  <a:cubicBezTo>
                    <a:pt x="117" y="100"/>
                    <a:pt x="116" y="100"/>
                    <a:pt x="117" y="99"/>
                  </a:cubicBezTo>
                  <a:cubicBezTo>
                    <a:pt x="117" y="99"/>
                    <a:pt x="118" y="99"/>
                    <a:pt x="118" y="98"/>
                  </a:cubicBezTo>
                  <a:cubicBezTo>
                    <a:pt x="118" y="98"/>
                    <a:pt x="117" y="96"/>
                    <a:pt x="117" y="96"/>
                  </a:cubicBezTo>
                  <a:cubicBezTo>
                    <a:pt x="119" y="95"/>
                    <a:pt x="119" y="95"/>
                    <a:pt x="119" y="95"/>
                  </a:cubicBezTo>
                  <a:cubicBezTo>
                    <a:pt x="119" y="95"/>
                    <a:pt x="119" y="94"/>
                    <a:pt x="119" y="94"/>
                  </a:cubicBezTo>
                  <a:cubicBezTo>
                    <a:pt x="119" y="93"/>
                    <a:pt x="119" y="91"/>
                    <a:pt x="119" y="91"/>
                  </a:cubicBezTo>
                  <a:cubicBezTo>
                    <a:pt x="120" y="91"/>
                    <a:pt x="121" y="89"/>
                    <a:pt x="121" y="89"/>
                  </a:cubicBezTo>
                  <a:cubicBezTo>
                    <a:pt x="121" y="89"/>
                    <a:pt x="123" y="89"/>
                    <a:pt x="123" y="89"/>
                  </a:cubicBezTo>
                  <a:cubicBezTo>
                    <a:pt x="123" y="88"/>
                    <a:pt x="124" y="87"/>
                    <a:pt x="124" y="87"/>
                  </a:cubicBezTo>
                  <a:cubicBezTo>
                    <a:pt x="124" y="87"/>
                    <a:pt x="124" y="87"/>
                    <a:pt x="125" y="86"/>
                  </a:cubicBezTo>
                  <a:cubicBezTo>
                    <a:pt x="125" y="85"/>
                    <a:pt x="125" y="84"/>
                    <a:pt x="125" y="84"/>
                  </a:cubicBezTo>
                  <a:cubicBezTo>
                    <a:pt x="125" y="83"/>
                    <a:pt x="126" y="82"/>
                    <a:pt x="126" y="82"/>
                  </a:cubicBezTo>
                  <a:cubicBezTo>
                    <a:pt x="126" y="81"/>
                    <a:pt x="126" y="81"/>
                    <a:pt x="126" y="81"/>
                  </a:cubicBezTo>
                  <a:cubicBezTo>
                    <a:pt x="126" y="81"/>
                    <a:pt x="126" y="80"/>
                    <a:pt x="126" y="80"/>
                  </a:cubicBezTo>
                  <a:cubicBezTo>
                    <a:pt x="126" y="79"/>
                    <a:pt x="126" y="78"/>
                    <a:pt x="126" y="78"/>
                  </a:cubicBezTo>
                  <a:cubicBezTo>
                    <a:pt x="126" y="76"/>
                    <a:pt x="126" y="76"/>
                    <a:pt x="126" y="76"/>
                  </a:cubicBezTo>
                  <a:cubicBezTo>
                    <a:pt x="125" y="74"/>
                    <a:pt x="125" y="74"/>
                    <a:pt x="125" y="74"/>
                  </a:cubicBezTo>
                  <a:cubicBezTo>
                    <a:pt x="125" y="73"/>
                    <a:pt x="125" y="73"/>
                    <a:pt x="125" y="73"/>
                  </a:cubicBezTo>
                  <a:cubicBezTo>
                    <a:pt x="127" y="71"/>
                    <a:pt x="127" y="71"/>
                    <a:pt x="127" y="71"/>
                  </a:cubicBezTo>
                  <a:cubicBezTo>
                    <a:pt x="127" y="71"/>
                    <a:pt x="128" y="70"/>
                    <a:pt x="128" y="71"/>
                  </a:cubicBezTo>
                  <a:cubicBezTo>
                    <a:pt x="129" y="71"/>
                    <a:pt x="130" y="72"/>
                    <a:pt x="130" y="72"/>
                  </a:cubicBezTo>
                  <a:cubicBezTo>
                    <a:pt x="131" y="72"/>
                    <a:pt x="131" y="72"/>
                    <a:pt x="131" y="72"/>
                  </a:cubicBezTo>
                  <a:cubicBezTo>
                    <a:pt x="133" y="71"/>
                    <a:pt x="133" y="71"/>
                    <a:pt x="133" y="71"/>
                  </a:cubicBezTo>
                  <a:cubicBezTo>
                    <a:pt x="133" y="71"/>
                    <a:pt x="134" y="71"/>
                    <a:pt x="134" y="72"/>
                  </a:cubicBezTo>
                  <a:cubicBezTo>
                    <a:pt x="133" y="72"/>
                    <a:pt x="132" y="73"/>
                    <a:pt x="133" y="74"/>
                  </a:cubicBezTo>
                  <a:cubicBezTo>
                    <a:pt x="133" y="74"/>
                    <a:pt x="134" y="75"/>
                    <a:pt x="134" y="76"/>
                  </a:cubicBezTo>
                  <a:cubicBezTo>
                    <a:pt x="134" y="77"/>
                    <a:pt x="134" y="77"/>
                    <a:pt x="134" y="79"/>
                  </a:cubicBezTo>
                  <a:cubicBezTo>
                    <a:pt x="134" y="80"/>
                    <a:pt x="136" y="80"/>
                    <a:pt x="136" y="81"/>
                  </a:cubicBezTo>
                  <a:cubicBezTo>
                    <a:pt x="137" y="81"/>
                    <a:pt x="135" y="82"/>
                    <a:pt x="138" y="82"/>
                  </a:cubicBezTo>
                  <a:cubicBezTo>
                    <a:pt x="140" y="82"/>
                    <a:pt x="142" y="83"/>
                    <a:pt x="142" y="82"/>
                  </a:cubicBezTo>
                  <a:cubicBezTo>
                    <a:pt x="143" y="82"/>
                    <a:pt x="143" y="82"/>
                    <a:pt x="143" y="81"/>
                  </a:cubicBezTo>
                  <a:cubicBezTo>
                    <a:pt x="142" y="80"/>
                    <a:pt x="143" y="79"/>
                    <a:pt x="143" y="79"/>
                  </a:cubicBezTo>
                  <a:cubicBezTo>
                    <a:pt x="143" y="79"/>
                    <a:pt x="144" y="79"/>
                    <a:pt x="144" y="79"/>
                  </a:cubicBezTo>
                  <a:cubicBezTo>
                    <a:pt x="145" y="79"/>
                    <a:pt x="145" y="80"/>
                    <a:pt x="146" y="79"/>
                  </a:cubicBezTo>
                  <a:cubicBezTo>
                    <a:pt x="146" y="79"/>
                    <a:pt x="147" y="78"/>
                    <a:pt x="147" y="78"/>
                  </a:cubicBezTo>
                  <a:cubicBezTo>
                    <a:pt x="149" y="78"/>
                    <a:pt x="149" y="78"/>
                    <a:pt x="149" y="78"/>
                  </a:cubicBezTo>
                  <a:cubicBezTo>
                    <a:pt x="149" y="78"/>
                    <a:pt x="148" y="77"/>
                    <a:pt x="150" y="77"/>
                  </a:cubicBezTo>
                  <a:cubicBezTo>
                    <a:pt x="151" y="77"/>
                    <a:pt x="153" y="77"/>
                    <a:pt x="153" y="77"/>
                  </a:cubicBezTo>
                  <a:cubicBezTo>
                    <a:pt x="153" y="77"/>
                    <a:pt x="153" y="78"/>
                    <a:pt x="153" y="79"/>
                  </a:cubicBezTo>
                  <a:cubicBezTo>
                    <a:pt x="154" y="80"/>
                    <a:pt x="154" y="80"/>
                    <a:pt x="154" y="80"/>
                  </a:cubicBezTo>
                  <a:cubicBezTo>
                    <a:pt x="154" y="80"/>
                    <a:pt x="153" y="80"/>
                    <a:pt x="154" y="82"/>
                  </a:cubicBezTo>
                  <a:cubicBezTo>
                    <a:pt x="155" y="83"/>
                    <a:pt x="156" y="83"/>
                    <a:pt x="156" y="84"/>
                  </a:cubicBezTo>
                  <a:cubicBezTo>
                    <a:pt x="157" y="84"/>
                    <a:pt x="156" y="86"/>
                    <a:pt x="156" y="86"/>
                  </a:cubicBezTo>
                  <a:cubicBezTo>
                    <a:pt x="156" y="86"/>
                    <a:pt x="158" y="86"/>
                    <a:pt x="158" y="86"/>
                  </a:cubicBezTo>
                  <a:cubicBezTo>
                    <a:pt x="158" y="85"/>
                    <a:pt x="158" y="85"/>
                    <a:pt x="159" y="85"/>
                  </a:cubicBezTo>
                  <a:cubicBezTo>
                    <a:pt x="159" y="85"/>
                    <a:pt x="159" y="85"/>
                    <a:pt x="159" y="85"/>
                  </a:cubicBezTo>
                  <a:cubicBezTo>
                    <a:pt x="159" y="85"/>
                    <a:pt x="160" y="84"/>
                    <a:pt x="160" y="83"/>
                  </a:cubicBezTo>
                  <a:cubicBezTo>
                    <a:pt x="160" y="83"/>
                    <a:pt x="160" y="80"/>
                    <a:pt x="159" y="80"/>
                  </a:cubicBezTo>
                  <a:cubicBezTo>
                    <a:pt x="159" y="80"/>
                    <a:pt x="158" y="80"/>
                    <a:pt x="158" y="79"/>
                  </a:cubicBezTo>
                  <a:cubicBezTo>
                    <a:pt x="157" y="78"/>
                    <a:pt x="157" y="78"/>
                    <a:pt x="158" y="78"/>
                  </a:cubicBezTo>
                  <a:cubicBezTo>
                    <a:pt x="158" y="78"/>
                    <a:pt x="159" y="77"/>
                    <a:pt x="159" y="77"/>
                  </a:cubicBezTo>
                  <a:cubicBezTo>
                    <a:pt x="159" y="77"/>
                    <a:pt x="160" y="76"/>
                    <a:pt x="159" y="76"/>
                  </a:cubicBezTo>
                  <a:cubicBezTo>
                    <a:pt x="159" y="75"/>
                    <a:pt x="158" y="74"/>
                    <a:pt x="158" y="74"/>
                  </a:cubicBezTo>
                  <a:cubicBezTo>
                    <a:pt x="158" y="74"/>
                    <a:pt x="157" y="75"/>
                    <a:pt x="156" y="74"/>
                  </a:cubicBezTo>
                  <a:cubicBezTo>
                    <a:pt x="156" y="74"/>
                    <a:pt x="156" y="74"/>
                    <a:pt x="156" y="73"/>
                  </a:cubicBezTo>
                  <a:cubicBezTo>
                    <a:pt x="156" y="73"/>
                    <a:pt x="156" y="71"/>
                    <a:pt x="156" y="71"/>
                  </a:cubicBezTo>
                  <a:cubicBezTo>
                    <a:pt x="155" y="71"/>
                    <a:pt x="155" y="71"/>
                    <a:pt x="155" y="71"/>
                  </a:cubicBezTo>
                  <a:cubicBezTo>
                    <a:pt x="156" y="69"/>
                    <a:pt x="156" y="69"/>
                    <a:pt x="156" y="69"/>
                  </a:cubicBezTo>
                  <a:cubicBezTo>
                    <a:pt x="156" y="68"/>
                    <a:pt x="156" y="68"/>
                    <a:pt x="156" y="68"/>
                  </a:cubicBezTo>
                  <a:cubicBezTo>
                    <a:pt x="156" y="68"/>
                    <a:pt x="156" y="67"/>
                    <a:pt x="157" y="67"/>
                  </a:cubicBezTo>
                  <a:cubicBezTo>
                    <a:pt x="157" y="66"/>
                    <a:pt x="157" y="66"/>
                    <a:pt x="157" y="65"/>
                  </a:cubicBezTo>
                  <a:cubicBezTo>
                    <a:pt x="158" y="65"/>
                    <a:pt x="158" y="64"/>
                    <a:pt x="158" y="64"/>
                  </a:cubicBezTo>
                  <a:cubicBezTo>
                    <a:pt x="159" y="64"/>
                    <a:pt x="160" y="64"/>
                    <a:pt x="161" y="64"/>
                  </a:cubicBezTo>
                  <a:cubicBezTo>
                    <a:pt x="161" y="64"/>
                    <a:pt x="161" y="63"/>
                    <a:pt x="162" y="63"/>
                  </a:cubicBezTo>
                  <a:cubicBezTo>
                    <a:pt x="162" y="63"/>
                    <a:pt x="163" y="64"/>
                    <a:pt x="163" y="64"/>
                  </a:cubicBezTo>
                  <a:cubicBezTo>
                    <a:pt x="163" y="64"/>
                    <a:pt x="163" y="64"/>
                    <a:pt x="163" y="65"/>
                  </a:cubicBezTo>
                  <a:cubicBezTo>
                    <a:pt x="163" y="65"/>
                    <a:pt x="166" y="67"/>
                    <a:pt x="166" y="67"/>
                  </a:cubicBezTo>
                  <a:cubicBezTo>
                    <a:pt x="166" y="67"/>
                    <a:pt x="166" y="67"/>
                    <a:pt x="167" y="67"/>
                  </a:cubicBezTo>
                  <a:cubicBezTo>
                    <a:pt x="167" y="67"/>
                    <a:pt x="166" y="67"/>
                    <a:pt x="167" y="67"/>
                  </a:cubicBezTo>
                  <a:cubicBezTo>
                    <a:pt x="167" y="68"/>
                    <a:pt x="170" y="67"/>
                    <a:pt x="170" y="67"/>
                  </a:cubicBezTo>
                  <a:cubicBezTo>
                    <a:pt x="171" y="67"/>
                    <a:pt x="171" y="67"/>
                    <a:pt x="171" y="67"/>
                  </a:cubicBezTo>
                  <a:cubicBezTo>
                    <a:pt x="171" y="67"/>
                    <a:pt x="171" y="67"/>
                    <a:pt x="171" y="66"/>
                  </a:cubicBezTo>
                  <a:cubicBezTo>
                    <a:pt x="172" y="66"/>
                    <a:pt x="172" y="65"/>
                    <a:pt x="172" y="64"/>
                  </a:cubicBezTo>
                  <a:cubicBezTo>
                    <a:pt x="172" y="64"/>
                    <a:pt x="173" y="64"/>
                    <a:pt x="172" y="63"/>
                  </a:cubicBezTo>
                  <a:cubicBezTo>
                    <a:pt x="170" y="62"/>
                    <a:pt x="169" y="62"/>
                    <a:pt x="169" y="62"/>
                  </a:cubicBezTo>
                  <a:cubicBezTo>
                    <a:pt x="169" y="62"/>
                    <a:pt x="167" y="60"/>
                    <a:pt x="168" y="60"/>
                  </a:cubicBezTo>
                  <a:cubicBezTo>
                    <a:pt x="169" y="59"/>
                    <a:pt x="170" y="58"/>
                    <a:pt x="170" y="58"/>
                  </a:cubicBezTo>
                  <a:cubicBezTo>
                    <a:pt x="169" y="56"/>
                    <a:pt x="169" y="56"/>
                    <a:pt x="169" y="56"/>
                  </a:cubicBezTo>
                  <a:cubicBezTo>
                    <a:pt x="170" y="55"/>
                    <a:pt x="170" y="55"/>
                    <a:pt x="170" y="55"/>
                  </a:cubicBezTo>
                  <a:cubicBezTo>
                    <a:pt x="169" y="53"/>
                    <a:pt x="169" y="53"/>
                    <a:pt x="169" y="53"/>
                  </a:cubicBezTo>
                  <a:cubicBezTo>
                    <a:pt x="169" y="53"/>
                    <a:pt x="170" y="52"/>
                    <a:pt x="170" y="52"/>
                  </a:cubicBezTo>
                  <a:cubicBezTo>
                    <a:pt x="170" y="51"/>
                    <a:pt x="171" y="48"/>
                    <a:pt x="171" y="48"/>
                  </a:cubicBezTo>
                  <a:cubicBezTo>
                    <a:pt x="171" y="48"/>
                    <a:pt x="171" y="47"/>
                    <a:pt x="171" y="46"/>
                  </a:cubicBezTo>
                  <a:cubicBezTo>
                    <a:pt x="171" y="46"/>
                    <a:pt x="170" y="45"/>
                    <a:pt x="170" y="45"/>
                  </a:cubicBezTo>
                  <a:cubicBezTo>
                    <a:pt x="169" y="44"/>
                    <a:pt x="169" y="44"/>
                    <a:pt x="169" y="44"/>
                  </a:cubicBezTo>
                  <a:cubicBezTo>
                    <a:pt x="169" y="44"/>
                    <a:pt x="168" y="42"/>
                    <a:pt x="168" y="42"/>
                  </a:cubicBezTo>
                  <a:cubicBezTo>
                    <a:pt x="167" y="43"/>
                    <a:pt x="166" y="43"/>
                    <a:pt x="166" y="43"/>
                  </a:cubicBezTo>
                  <a:cubicBezTo>
                    <a:pt x="166" y="43"/>
                    <a:pt x="166" y="45"/>
                    <a:pt x="166" y="45"/>
                  </a:cubicBezTo>
                  <a:cubicBezTo>
                    <a:pt x="165" y="46"/>
                    <a:pt x="164" y="46"/>
                    <a:pt x="164" y="46"/>
                  </a:cubicBezTo>
                  <a:cubicBezTo>
                    <a:pt x="164" y="46"/>
                    <a:pt x="164" y="46"/>
                    <a:pt x="164" y="46"/>
                  </a:cubicBezTo>
                  <a:cubicBezTo>
                    <a:pt x="163" y="46"/>
                    <a:pt x="163" y="46"/>
                    <a:pt x="163" y="46"/>
                  </a:cubicBezTo>
                  <a:cubicBezTo>
                    <a:pt x="162" y="48"/>
                    <a:pt x="162" y="48"/>
                    <a:pt x="162" y="48"/>
                  </a:cubicBezTo>
                  <a:cubicBezTo>
                    <a:pt x="161" y="49"/>
                    <a:pt x="161" y="49"/>
                    <a:pt x="161" y="49"/>
                  </a:cubicBezTo>
                  <a:cubicBezTo>
                    <a:pt x="161" y="49"/>
                    <a:pt x="159" y="50"/>
                    <a:pt x="158" y="50"/>
                  </a:cubicBezTo>
                  <a:cubicBezTo>
                    <a:pt x="158" y="50"/>
                    <a:pt x="156" y="50"/>
                    <a:pt x="156" y="50"/>
                  </a:cubicBezTo>
                  <a:cubicBezTo>
                    <a:pt x="155" y="49"/>
                    <a:pt x="155" y="49"/>
                    <a:pt x="155" y="49"/>
                  </a:cubicBezTo>
                  <a:cubicBezTo>
                    <a:pt x="152" y="48"/>
                    <a:pt x="152" y="48"/>
                    <a:pt x="152" y="48"/>
                  </a:cubicBezTo>
                  <a:cubicBezTo>
                    <a:pt x="152" y="48"/>
                    <a:pt x="152" y="48"/>
                    <a:pt x="152" y="48"/>
                  </a:cubicBezTo>
                  <a:cubicBezTo>
                    <a:pt x="150" y="47"/>
                    <a:pt x="150" y="47"/>
                    <a:pt x="150" y="47"/>
                  </a:cubicBezTo>
                  <a:cubicBezTo>
                    <a:pt x="149" y="46"/>
                    <a:pt x="149" y="46"/>
                    <a:pt x="149" y="46"/>
                  </a:cubicBezTo>
                  <a:cubicBezTo>
                    <a:pt x="149" y="44"/>
                    <a:pt x="149" y="44"/>
                    <a:pt x="149" y="44"/>
                  </a:cubicBezTo>
                  <a:cubicBezTo>
                    <a:pt x="147" y="42"/>
                    <a:pt x="147" y="42"/>
                    <a:pt x="147" y="42"/>
                  </a:cubicBezTo>
                  <a:cubicBezTo>
                    <a:pt x="143" y="41"/>
                    <a:pt x="143" y="41"/>
                    <a:pt x="143" y="41"/>
                  </a:cubicBezTo>
                  <a:cubicBezTo>
                    <a:pt x="140" y="40"/>
                    <a:pt x="140" y="40"/>
                    <a:pt x="140" y="40"/>
                  </a:cubicBezTo>
                  <a:cubicBezTo>
                    <a:pt x="138" y="40"/>
                    <a:pt x="138" y="40"/>
                    <a:pt x="138" y="40"/>
                  </a:cubicBezTo>
                  <a:cubicBezTo>
                    <a:pt x="138" y="40"/>
                    <a:pt x="134" y="40"/>
                    <a:pt x="134" y="40"/>
                  </a:cubicBezTo>
                  <a:cubicBezTo>
                    <a:pt x="134" y="40"/>
                    <a:pt x="133" y="40"/>
                    <a:pt x="133" y="40"/>
                  </a:cubicBezTo>
                  <a:cubicBezTo>
                    <a:pt x="133" y="40"/>
                    <a:pt x="133" y="40"/>
                    <a:pt x="133" y="40"/>
                  </a:cubicBezTo>
                  <a:cubicBezTo>
                    <a:pt x="133" y="40"/>
                    <a:pt x="133" y="40"/>
                    <a:pt x="133" y="40"/>
                  </a:cubicBezTo>
                  <a:cubicBezTo>
                    <a:pt x="133" y="40"/>
                    <a:pt x="133" y="40"/>
                    <a:pt x="133" y="40"/>
                  </a:cubicBezTo>
                  <a:cubicBezTo>
                    <a:pt x="133" y="40"/>
                    <a:pt x="133" y="40"/>
                    <a:pt x="133" y="40"/>
                  </a:cubicBezTo>
                  <a:cubicBezTo>
                    <a:pt x="133" y="40"/>
                    <a:pt x="133" y="40"/>
                    <a:pt x="133" y="40"/>
                  </a:cubicBezTo>
                  <a:cubicBezTo>
                    <a:pt x="132" y="40"/>
                    <a:pt x="132" y="40"/>
                    <a:pt x="132" y="40"/>
                  </a:cubicBezTo>
                  <a:cubicBezTo>
                    <a:pt x="133" y="38"/>
                    <a:pt x="133" y="38"/>
                    <a:pt x="133" y="38"/>
                  </a:cubicBezTo>
                  <a:cubicBezTo>
                    <a:pt x="134" y="38"/>
                    <a:pt x="134" y="38"/>
                    <a:pt x="134" y="38"/>
                  </a:cubicBezTo>
                  <a:cubicBezTo>
                    <a:pt x="134" y="37"/>
                    <a:pt x="134" y="37"/>
                    <a:pt x="134" y="37"/>
                  </a:cubicBezTo>
                  <a:cubicBezTo>
                    <a:pt x="134" y="37"/>
                    <a:pt x="133" y="36"/>
                    <a:pt x="133" y="36"/>
                  </a:cubicBezTo>
                  <a:cubicBezTo>
                    <a:pt x="133" y="36"/>
                    <a:pt x="133" y="35"/>
                    <a:pt x="133" y="35"/>
                  </a:cubicBezTo>
                  <a:cubicBezTo>
                    <a:pt x="133" y="35"/>
                    <a:pt x="133" y="35"/>
                    <a:pt x="133" y="35"/>
                  </a:cubicBezTo>
                  <a:cubicBezTo>
                    <a:pt x="133" y="35"/>
                    <a:pt x="133" y="34"/>
                    <a:pt x="133" y="34"/>
                  </a:cubicBezTo>
                  <a:cubicBezTo>
                    <a:pt x="133" y="34"/>
                    <a:pt x="133" y="34"/>
                    <a:pt x="133" y="34"/>
                  </a:cubicBezTo>
                  <a:cubicBezTo>
                    <a:pt x="133" y="33"/>
                    <a:pt x="133" y="33"/>
                    <a:pt x="133" y="33"/>
                  </a:cubicBezTo>
                  <a:cubicBezTo>
                    <a:pt x="134" y="30"/>
                    <a:pt x="134" y="30"/>
                    <a:pt x="134" y="30"/>
                  </a:cubicBezTo>
                  <a:cubicBezTo>
                    <a:pt x="136" y="28"/>
                    <a:pt x="136" y="28"/>
                    <a:pt x="136" y="28"/>
                  </a:cubicBezTo>
                  <a:cubicBezTo>
                    <a:pt x="136" y="28"/>
                    <a:pt x="136" y="26"/>
                    <a:pt x="137" y="26"/>
                  </a:cubicBezTo>
                  <a:cubicBezTo>
                    <a:pt x="137" y="25"/>
                    <a:pt x="137" y="24"/>
                    <a:pt x="137" y="24"/>
                  </a:cubicBezTo>
                  <a:cubicBezTo>
                    <a:pt x="139" y="23"/>
                    <a:pt x="139" y="23"/>
                    <a:pt x="139" y="23"/>
                  </a:cubicBezTo>
                  <a:cubicBezTo>
                    <a:pt x="139" y="23"/>
                    <a:pt x="140" y="22"/>
                    <a:pt x="140" y="22"/>
                  </a:cubicBezTo>
                  <a:cubicBezTo>
                    <a:pt x="140" y="21"/>
                    <a:pt x="139" y="20"/>
                    <a:pt x="139" y="20"/>
                  </a:cubicBezTo>
                  <a:cubicBezTo>
                    <a:pt x="139" y="19"/>
                    <a:pt x="140" y="18"/>
                    <a:pt x="140" y="18"/>
                  </a:cubicBezTo>
                  <a:cubicBezTo>
                    <a:pt x="139" y="18"/>
                    <a:pt x="139" y="17"/>
                    <a:pt x="138" y="17"/>
                  </a:cubicBezTo>
                  <a:cubicBezTo>
                    <a:pt x="138" y="17"/>
                    <a:pt x="137" y="17"/>
                    <a:pt x="137" y="16"/>
                  </a:cubicBezTo>
                  <a:cubicBezTo>
                    <a:pt x="137" y="16"/>
                    <a:pt x="136" y="15"/>
                    <a:pt x="136" y="15"/>
                  </a:cubicBezTo>
                  <a:cubicBezTo>
                    <a:pt x="136" y="15"/>
                    <a:pt x="136" y="13"/>
                    <a:pt x="135" y="13"/>
                  </a:cubicBezTo>
                  <a:cubicBezTo>
                    <a:pt x="135" y="13"/>
                    <a:pt x="134" y="13"/>
                    <a:pt x="133" y="12"/>
                  </a:cubicBezTo>
                  <a:cubicBezTo>
                    <a:pt x="132" y="12"/>
                    <a:pt x="131" y="11"/>
                    <a:pt x="131" y="11"/>
                  </a:cubicBezTo>
                  <a:cubicBezTo>
                    <a:pt x="130" y="11"/>
                    <a:pt x="128" y="9"/>
                    <a:pt x="128" y="9"/>
                  </a:cubicBezTo>
                  <a:cubicBezTo>
                    <a:pt x="128" y="9"/>
                    <a:pt x="128" y="9"/>
                    <a:pt x="127" y="9"/>
                  </a:cubicBezTo>
                  <a:cubicBezTo>
                    <a:pt x="127" y="9"/>
                    <a:pt x="126" y="8"/>
                    <a:pt x="126" y="8"/>
                  </a:cubicBezTo>
                  <a:cubicBezTo>
                    <a:pt x="125" y="8"/>
                    <a:pt x="125" y="8"/>
                    <a:pt x="125" y="8"/>
                  </a:cubicBezTo>
                  <a:cubicBezTo>
                    <a:pt x="125" y="8"/>
                    <a:pt x="125" y="8"/>
                    <a:pt x="125" y="8"/>
                  </a:cubicBezTo>
                  <a:cubicBezTo>
                    <a:pt x="124" y="8"/>
                    <a:pt x="124" y="8"/>
                    <a:pt x="123" y="7"/>
                  </a:cubicBezTo>
                  <a:cubicBezTo>
                    <a:pt x="121" y="7"/>
                    <a:pt x="122" y="7"/>
                    <a:pt x="120" y="7"/>
                  </a:cubicBezTo>
                  <a:cubicBezTo>
                    <a:pt x="119" y="7"/>
                    <a:pt x="118" y="7"/>
                    <a:pt x="118" y="7"/>
                  </a:cubicBezTo>
                  <a:cubicBezTo>
                    <a:pt x="118" y="7"/>
                    <a:pt x="117" y="6"/>
                    <a:pt x="115" y="6"/>
                  </a:cubicBezTo>
                  <a:cubicBezTo>
                    <a:pt x="114" y="7"/>
                    <a:pt x="112" y="8"/>
                    <a:pt x="111" y="8"/>
                  </a:cubicBezTo>
                  <a:cubicBezTo>
                    <a:pt x="111" y="8"/>
                    <a:pt x="110" y="7"/>
                    <a:pt x="110" y="7"/>
                  </a:cubicBezTo>
                  <a:cubicBezTo>
                    <a:pt x="110" y="7"/>
                    <a:pt x="110" y="6"/>
                    <a:pt x="110" y="6"/>
                  </a:cubicBezTo>
                  <a:cubicBezTo>
                    <a:pt x="110" y="6"/>
                    <a:pt x="109" y="5"/>
                    <a:pt x="108" y="4"/>
                  </a:cubicBezTo>
                  <a:cubicBezTo>
                    <a:pt x="108" y="4"/>
                    <a:pt x="107" y="4"/>
                    <a:pt x="107" y="4"/>
                  </a:cubicBezTo>
                  <a:cubicBezTo>
                    <a:pt x="107" y="4"/>
                    <a:pt x="107" y="4"/>
                    <a:pt x="107" y="5"/>
                  </a:cubicBezTo>
                  <a:cubicBezTo>
                    <a:pt x="107" y="6"/>
                    <a:pt x="109" y="6"/>
                    <a:pt x="107" y="6"/>
                  </a:cubicBezTo>
                  <a:cubicBezTo>
                    <a:pt x="106" y="5"/>
                    <a:pt x="105" y="5"/>
                    <a:pt x="105" y="5"/>
                  </a:cubicBezTo>
                  <a:cubicBezTo>
                    <a:pt x="102" y="6"/>
                    <a:pt x="102" y="6"/>
                    <a:pt x="102" y="6"/>
                  </a:cubicBezTo>
                  <a:cubicBezTo>
                    <a:pt x="103" y="5"/>
                    <a:pt x="103" y="5"/>
                    <a:pt x="103" y="5"/>
                  </a:cubicBezTo>
                  <a:cubicBezTo>
                    <a:pt x="103" y="5"/>
                    <a:pt x="104" y="5"/>
                    <a:pt x="104" y="5"/>
                  </a:cubicBezTo>
                  <a:cubicBezTo>
                    <a:pt x="104" y="4"/>
                    <a:pt x="104" y="4"/>
                    <a:pt x="104" y="4"/>
                  </a:cubicBezTo>
                  <a:cubicBezTo>
                    <a:pt x="104" y="4"/>
                    <a:pt x="104" y="3"/>
                    <a:pt x="104" y="3"/>
                  </a:cubicBezTo>
                  <a:cubicBezTo>
                    <a:pt x="105" y="3"/>
                    <a:pt x="106" y="2"/>
                    <a:pt x="105" y="2"/>
                  </a:cubicBezTo>
                  <a:cubicBezTo>
                    <a:pt x="104" y="2"/>
                    <a:pt x="103" y="2"/>
                    <a:pt x="103" y="2"/>
                  </a:cubicBezTo>
                  <a:cubicBezTo>
                    <a:pt x="103" y="1"/>
                    <a:pt x="103" y="1"/>
                    <a:pt x="103" y="1"/>
                  </a:cubicBezTo>
                  <a:cubicBezTo>
                    <a:pt x="103" y="1"/>
                    <a:pt x="102" y="0"/>
                    <a:pt x="102" y="0"/>
                  </a:cubicBezTo>
                  <a:cubicBezTo>
                    <a:pt x="102" y="1"/>
                    <a:pt x="102" y="2"/>
                    <a:pt x="102" y="2"/>
                  </a:cubicBezTo>
                  <a:cubicBezTo>
                    <a:pt x="101" y="2"/>
                    <a:pt x="101" y="2"/>
                    <a:pt x="101" y="1"/>
                  </a:cubicBezTo>
                  <a:cubicBezTo>
                    <a:pt x="101" y="0"/>
                    <a:pt x="101" y="0"/>
                    <a:pt x="101" y="0"/>
                  </a:cubicBezTo>
                  <a:cubicBezTo>
                    <a:pt x="100" y="0"/>
                    <a:pt x="99" y="0"/>
                    <a:pt x="99" y="0"/>
                  </a:cubicBezTo>
                  <a:cubicBezTo>
                    <a:pt x="99" y="0"/>
                    <a:pt x="100" y="1"/>
                    <a:pt x="98" y="1"/>
                  </a:cubicBezTo>
                  <a:cubicBezTo>
                    <a:pt x="97" y="1"/>
                    <a:pt x="96" y="2"/>
                    <a:pt x="95" y="2"/>
                  </a:cubicBezTo>
                  <a:cubicBezTo>
                    <a:pt x="94" y="3"/>
                    <a:pt x="94" y="4"/>
                    <a:pt x="94" y="4"/>
                  </a:cubicBezTo>
                  <a:cubicBezTo>
                    <a:pt x="94" y="5"/>
                    <a:pt x="92" y="5"/>
                    <a:pt x="92" y="6"/>
                  </a:cubicBezTo>
                  <a:cubicBezTo>
                    <a:pt x="93" y="6"/>
                    <a:pt x="92" y="6"/>
                    <a:pt x="94" y="7"/>
                  </a:cubicBezTo>
                  <a:cubicBezTo>
                    <a:pt x="95" y="7"/>
                    <a:pt x="95" y="7"/>
                    <a:pt x="96" y="7"/>
                  </a:cubicBezTo>
                  <a:cubicBezTo>
                    <a:pt x="97" y="8"/>
                    <a:pt x="98" y="7"/>
                    <a:pt x="98" y="7"/>
                  </a:cubicBezTo>
                  <a:cubicBezTo>
                    <a:pt x="98" y="7"/>
                    <a:pt x="98" y="7"/>
                    <a:pt x="99" y="8"/>
                  </a:cubicBezTo>
                  <a:cubicBezTo>
                    <a:pt x="99" y="8"/>
                    <a:pt x="100" y="7"/>
                    <a:pt x="100" y="8"/>
                  </a:cubicBezTo>
                  <a:cubicBezTo>
                    <a:pt x="100" y="9"/>
                    <a:pt x="101" y="10"/>
                    <a:pt x="100" y="10"/>
                  </a:cubicBezTo>
                  <a:cubicBezTo>
                    <a:pt x="99" y="10"/>
                    <a:pt x="98" y="11"/>
                    <a:pt x="98" y="10"/>
                  </a:cubicBezTo>
                  <a:cubicBezTo>
                    <a:pt x="98" y="10"/>
                    <a:pt x="98" y="9"/>
                    <a:pt x="97" y="9"/>
                  </a:cubicBezTo>
                  <a:cubicBezTo>
                    <a:pt x="97" y="9"/>
                    <a:pt x="96" y="9"/>
                    <a:pt x="96" y="9"/>
                  </a:cubicBezTo>
                  <a:cubicBezTo>
                    <a:pt x="95" y="11"/>
                    <a:pt x="95" y="11"/>
                    <a:pt x="95" y="11"/>
                  </a:cubicBezTo>
                  <a:cubicBezTo>
                    <a:pt x="95" y="11"/>
                    <a:pt x="95" y="12"/>
                    <a:pt x="94" y="12"/>
                  </a:cubicBezTo>
                  <a:cubicBezTo>
                    <a:pt x="93" y="12"/>
                    <a:pt x="94" y="12"/>
                    <a:pt x="92" y="12"/>
                  </a:cubicBezTo>
                  <a:cubicBezTo>
                    <a:pt x="90" y="12"/>
                    <a:pt x="90" y="11"/>
                    <a:pt x="89" y="11"/>
                  </a:cubicBezTo>
                  <a:cubicBezTo>
                    <a:pt x="89" y="11"/>
                    <a:pt x="89" y="11"/>
                    <a:pt x="88" y="11"/>
                  </a:cubicBezTo>
                  <a:cubicBezTo>
                    <a:pt x="88" y="11"/>
                    <a:pt x="86" y="9"/>
                    <a:pt x="85" y="11"/>
                  </a:cubicBezTo>
                  <a:cubicBezTo>
                    <a:pt x="84" y="12"/>
                    <a:pt x="83" y="13"/>
                    <a:pt x="83" y="13"/>
                  </a:cubicBezTo>
                  <a:cubicBezTo>
                    <a:pt x="80" y="13"/>
                    <a:pt x="80" y="13"/>
                    <a:pt x="80" y="13"/>
                  </a:cubicBezTo>
                  <a:cubicBezTo>
                    <a:pt x="80" y="13"/>
                    <a:pt x="79" y="13"/>
                    <a:pt x="78" y="13"/>
                  </a:cubicBezTo>
                  <a:cubicBezTo>
                    <a:pt x="77" y="13"/>
                    <a:pt x="76" y="13"/>
                    <a:pt x="76" y="13"/>
                  </a:cubicBezTo>
                  <a:cubicBezTo>
                    <a:pt x="75" y="14"/>
                    <a:pt x="74" y="11"/>
                    <a:pt x="74" y="11"/>
                  </a:cubicBezTo>
                  <a:cubicBezTo>
                    <a:pt x="74" y="11"/>
                    <a:pt x="75" y="9"/>
                    <a:pt x="72" y="11"/>
                  </a:cubicBezTo>
                  <a:cubicBezTo>
                    <a:pt x="69" y="13"/>
                    <a:pt x="68" y="13"/>
                    <a:pt x="68" y="13"/>
                  </a:cubicBezTo>
                  <a:cubicBezTo>
                    <a:pt x="67" y="13"/>
                    <a:pt x="66" y="14"/>
                    <a:pt x="66" y="14"/>
                  </a:cubicBezTo>
                  <a:cubicBezTo>
                    <a:pt x="65" y="13"/>
                    <a:pt x="65" y="13"/>
                    <a:pt x="65" y="13"/>
                  </a:cubicBezTo>
                  <a:cubicBezTo>
                    <a:pt x="65" y="13"/>
                    <a:pt x="65" y="13"/>
                    <a:pt x="65" y="13"/>
                  </a:cubicBezTo>
                  <a:cubicBezTo>
                    <a:pt x="65" y="13"/>
                    <a:pt x="65" y="13"/>
                    <a:pt x="65" y="13"/>
                  </a:cubicBezTo>
                  <a:cubicBezTo>
                    <a:pt x="66" y="13"/>
                    <a:pt x="66" y="12"/>
                    <a:pt x="66" y="12"/>
                  </a:cubicBezTo>
                  <a:cubicBezTo>
                    <a:pt x="65" y="11"/>
                    <a:pt x="65" y="11"/>
                    <a:pt x="65" y="11"/>
                  </a:cubicBezTo>
                  <a:cubicBezTo>
                    <a:pt x="62" y="12"/>
                    <a:pt x="62" y="12"/>
                    <a:pt x="62" y="12"/>
                  </a:cubicBezTo>
                  <a:cubicBezTo>
                    <a:pt x="62" y="12"/>
                    <a:pt x="63" y="12"/>
                    <a:pt x="62" y="12"/>
                  </a:cubicBezTo>
                  <a:cubicBezTo>
                    <a:pt x="62" y="12"/>
                    <a:pt x="60" y="12"/>
                    <a:pt x="60" y="12"/>
                  </a:cubicBezTo>
                  <a:cubicBezTo>
                    <a:pt x="60" y="14"/>
                    <a:pt x="60" y="14"/>
                    <a:pt x="60" y="14"/>
                  </a:cubicBezTo>
                  <a:cubicBezTo>
                    <a:pt x="60" y="14"/>
                    <a:pt x="59" y="14"/>
                    <a:pt x="59" y="14"/>
                  </a:cubicBezTo>
                  <a:cubicBezTo>
                    <a:pt x="59" y="14"/>
                    <a:pt x="59" y="15"/>
                    <a:pt x="59" y="15"/>
                  </a:cubicBezTo>
                  <a:cubicBezTo>
                    <a:pt x="59" y="15"/>
                    <a:pt x="59" y="16"/>
                    <a:pt x="59" y="16"/>
                  </a:cubicBezTo>
                  <a:cubicBezTo>
                    <a:pt x="59" y="16"/>
                    <a:pt x="58" y="16"/>
                    <a:pt x="58" y="16"/>
                  </a:cubicBezTo>
                  <a:cubicBezTo>
                    <a:pt x="58" y="16"/>
                    <a:pt x="57" y="16"/>
                    <a:pt x="57" y="16"/>
                  </a:cubicBezTo>
                  <a:cubicBezTo>
                    <a:pt x="57" y="16"/>
                    <a:pt x="56" y="18"/>
                    <a:pt x="56" y="18"/>
                  </a:cubicBezTo>
                  <a:cubicBezTo>
                    <a:pt x="56" y="18"/>
                    <a:pt x="56" y="19"/>
                    <a:pt x="56" y="19"/>
                  </a:cubicBezTo>
                  <a:cubicBezTo>
                    <a:pt x="56" y="19"/>
                    <a:pt x="56" y="19"/>
                    <a:pt x="56" y="20"/>
                  </a:cubicBezTo>
                  <a:cubicBezTo>
                    <a:pt x="55" y="20"/>
                    <a:pt x="54" y="20"/>
                    <a:pt x="54" y="20"/>
                  </a:cubicBezTo>
                  <a:cubicBezTo>
                    <a:pt x="54" y="20"/>
                    <a:pt x="53" y="20"/>
                    <a:pt x="52" y="20"/>
                  </a:cubicBezTo>
                  <a:cubicBezTo>
                    <a:pt x="52" y="20"/>
                    <a:pt x="51" y="20"/>
                    <a:pt x="51" y="20"/>
                  </a:cubicBezTo>
                  <a:cubicBezTo>
                    <a:pt x="50" y="20"/>
                    <a:pt x="50" y="21"/>
                    <a:pt x="50" y="21"/>
                  </a:cubicBezTo>
                  <a:cubicBezTo>
                    <a:pt x="50" y="21"/>
                    <a:pt x="48" y="20"/>
                    <a:pt x="48" y="20"/>
                  </a:cubicBezTo>
                  <a:cubicBezTo>
                    <a:pt x="47" y="20"/>
                    <a:pt x="47" y="19"/>
                    <a:pt x="47" y="18"/>
                  </a:cubicBezTo>
                  <a:cubicBezTo>
                    <a:pt x="47" y="18"/>
                    <a:pt x="46" y="16"/>
                    <a:pt x="46" y="16"/>
                  </a:cubicBezTo>
                  <a:cubicBezTo>
                    <a:pt x="45" y="17"/>
                    <a:pt x="45" y="17"/>
                    <a:pt x="45" y="17"/>
                  </a:cubicBezTo>
                  <a:cubicBezTo>
                    <a:pt x="42" y="17"/>
                    <a:pt x="42" y="17"/>
                    <a:pt x="42" y="17"/>
                  </a:cubicBezTo>
                  <a:cubicBezTo>
                    <a:pt x="40" y="16"/>
                    <a:pt x="40" y="16"/>
                    <a:pt x="40" y="16"/>
                  </a:cubicBezTo>
                  <a:cubicBezTo>
                    <a:pt x="40" y="18"/>
                    <a:pt x="40" y="18"/>
                    <a:pt x="40" y="18"/>
                  </a:cubicBezTo>
                  <a:cubicBezTo>
                    <a:pt x="40" y="18"/>
                    <a:pt x="41" y="19"/>
                    <a:pt x="41" y="19"/>
                  </a:cubicBezTo>
                  <a:cubicBezTo>
                    <a:pt x="41" y="19"/>
                    <a:pt x="40" y="19"/>
                    <a:pt x="40" y="19"/>
                  </a:cubicBezTo>
                  <a:cubicBezTo>
                    <a:pt x="39" y="20"/>
                    <a:pt x="39" y="20"/>
                    <a:pt x="39" y="20"/>
                  </a:cubicBezTo>
                  <a:cubicBezTo>
                    <a:pt x="38" y="20"/>
                    <a:pt x="38" y="20"/>
                    <a:pt x="38" y="20"/>
                  </a:cubicBezTo>
                  <a:cubicBezTo>
                    <a:pt x="38" y="20"/>
                    <a:pt x="37" y="22"/>
                    <a:pt x="37" y="22"/>
                  </a:cubicBezTo>
                  <a:cubicBezTo>
                    <a:pt x="37" y="23"/>
                    <a:pt x="36" y="23"/>
                    <a:pt x="36" y="23"/>
                  </a:cubicBezTo>
                  <a:cubicBezTo>
                    <a:pt x="36" y="23"/>
                    <a:pt x="35" y="23"/>
                    <a:pt x="36" y="24"/>
                  </a:cubicBezTo>
                  <a:cubicBezTo>
                    <a:pt x="37" y="24"/>
                    <a:pt x="38" y="24"/>
                    <a:pt x="38" y="24"/>
                  </a:cubicBezTo>
                  <a:cubicBezTo>
                    <a:pt x="39" y="24"/>
                    <a:pt x="40" y="24"/>
                    <a:pt x="40" y="24"/>
                  </a:cubicBezTo>
                  <a:cubicBezTo>
                    <a:pt x="40" y="24"/>
                    <a:pt x="42" y="23"/>
                    <a:pt x="42" y="23"/>
                  </a:cubicBezTo>
                  <a:cubicBezTo>
                    <a:pt x="42" y="24"/>
                    <a:pt x="42" y="24"/>
                    <a:pt x="42" y="24"/>
                  </a:cubicBezTo>
                  <a:cubicBezTo>
                    <a:pt x="42" y="26"/>
                    <a:pt x="42" y="26"/>
                    <a:pt x="42" y="26"/>
                  </a:cubicBezTo>
                  <a:cubicBezTo>
                    <a:pt x="41" y="26"/>
                    <a:pt x="41" y="26"/>
                    <a:pt x="41" y="26"/>
                  </a:cubicBezTo>
                  <a:cubicBezTo>
                    <a:pt x="41" y="26"/>
                    <a:pt x="41" y="27"/>
                    <a:pt x="41" y="27"/>
                  </a:cubicBezTo>
                  <a:cubicBezTo>
                    <a:pt x="40" y="28"/>
                    <a:pt x="39" y="28"/>
                    <a:pt x="39" y="28"/>
                  </a:cubicBezTo>
                  <a:cubicBezTo>
                    <a:pt x="38" y="29"/>
                    <a:pt x="38" y="29"/>
                    <a:pt x="38" y="30"/>
                  </a:cubicBezTo>
                  <a:cubicBezTo>
                    <a:pt x="38" y="31"/>
                    <a:pt x="37" y="33"/>
                    <a:pt x="37" y="33"/>
                  </a:cubicBezTo>
                  <a:cubicBezTo>
                    <a:pt x="35" y="34"/>
                    <a:pt x="35" y="34"/>
                    <a:pt x="35" y="34"/>
                  </a:cubicBezTo>
                  <a:cubicBezTo>
                    <a:pt x="33" y="36"/>
                    <a:pt x="33" y="36"/>
                    <a:pt x="33" y="36"/>
                  </a:cubicBezTo>
                  <a:cubicBezTo>
                    <a:pt x="32" y="36"/>
                    <a:pt x="32" y="36"/>
                    <a:pt x="32" y="36"/>
                  </a:cubicBezTo>
                  <a:cubicBezTo>
                    <a:pt x="31" y="37"/>
                    <a:pt x="31" y="37"/>
                    <a:pt x="31" y="37"/>
                  </a:cubicBezTo>
                  <a:cubicBezTo>
                    <a:pt x="31" y="38"/>
                    <a:pt x="31" y="38"/>
                    <a:pt x="31" y="38"/>
                  </a:cubicBezTo>
                  <a:cubicBezTo>
                    <a:pt x="29" y="39"/>
                    <a:pt x="29" y="39"/>
                    <a:pt x="29" y="39"/>
                  </a:cubicBezTo>
                  <a:cubicBezTo>
                    <a:pt x="29" y="41"/>
                    <a:pt x="29" y="41"/>
                    <a:pt x="29" y="41"/>
                  </a:cubicBezTo>
                  <a:cubicBezTo>
                    <a:pt x="28" y="42"/>
                    <a:pt x="28" y="42"/>
                    <a:pt x="28" y="42"/>
                  </a:cubicBezTo>
                  <a:cubicBezTo>
                    <a:pt x="27" y="42"/>
                    <a:pt x="27" y="42"/>
                    <a:pt x="27" y="42"/>
                  </a:cubicBezTo>
                  <a:cubicBezTo>
                    <a:pt x="26" y="44"/>
                    <a:pt x="26" y="44"/>
                    <a:pt x="26" y="44"/>
                  </a:cubicBezTo>
                  <a:cubicBezTo>
                    <a:pt x="26" y="44"/>
                    <a:pt x="25" y="45"/>
                    <a:pt x="25" y="45"/>
                  </a:cubicBezTo>
                  <a:cubicBezTo>
                    <a:pt x="24" y="45"/>
                    <a:pt x="23" y="46"/>
                    <a:pt x="23" y="46"/>
                  </a:cubicBezTo>
                  <a:cubicBezTo>
                    <a:pt x="21" y="46"/>
                    <a:pt x="21" y="46"/>
                    <a:pt x="21" y="46"/>
                  </a:cubicBezTo>
                  <a:cubicBezTo>
                    <a:pt x="21" y="46"/>
                    <a:pt x="20" y="46"/>
                    <a:pt x="19" y="47"/>
                  </a:cubicBezTo>
                  <a:cubicBezTo>
                    <a:pt x="19" y="48"/>
                    <a:pt x="19" y="48"/>
                    <a:pt x="19" y="48"/>
                  </a:cubicBezTo>
                  <a:cubicBezTo>
                    <a:pt x="19" y="49"/>
                    <a:pt x="20" y="50"/>
                    <a:pt x="20" y="50"/>
                  </a:cubicBezTo>
                  <a:cubicBezTo>
                    <a:pt x="20" y="52"/>
                    <a:pt x="20" y="52"/>
                    <a:pt x="20" y="52"/>
                  </a:cubicBezTo>
                  <a:cubicBezTo>
                    <a:pt x="20" y="52"/>
                    <a:pt x="19" y="52"/>
                    <a:pt x="19" y="53"/>
                  </a:cubicBezTo>
                  <a:cubicBezTo>
                    <a:pt x="19" y="53"/>
                    <a:pt x="19" y="54"/>
                    <a:pt x="19" y="54"/>
                  </a:cubicBezTo>
                  <a:cubicBezTo>
                    <a:pt x="19" y="54"/>
                    <a:pt x="19" y="55"/>
                    <a:pt x="19" y="55"/>
                  </a:cubicBezTo>
                  <a:cubicBezTo>
                    <a:pt x="19" y="55"/>
                    <a:pt x="19" y="56"/>
                    <a:pt x="19" y="56"/>
                  </a:cubicBezTo>
                  <a:cubicBezTo>
                    <a:pt x="19" y="56"/>
                    <a:pt x="19" y="57"/>
                    <a:pt x="18" y="58"/>
                  </a:cubicBezTo>
                  <a:cubicBezTo>
                    <a:pt x="18" y="58"/>
                    <a:pt x="17" y="59"/>
                    <a:pt x="17" y="59"/>
                  </a:cubicBezTo>
                  <a:cubicBezTo>
                    <a:pt x="17" y="59"/>
                    <a:pt x="15" y="59"/>
                    <a:pt x="15" y="59"/>
                  </a:cubicBezTo>
                  <a:cubicBezTo>
                    <a:pt x="15" y="60"/>
                    <a:pt x="13" y="60"/>
                    <a:pt x="13" y="60"/>
                  </a:cubicBezTo>
                  <a:cubicBezTo>
                    <a:pt x="11" y="62"/>
                    <a:pt x="11" y="62"/>
                    <a:pt x="11" y="62"/>
                  </a:cubicBezTo>
                  <a:cubicBezTo>
                    <a:pt x="7" y="66"/>
                    <a:pt x="7" y="66"/>
                    <a:pt x="7" y="66"/>
                  </a:cubicBezTo>
                  <a:cubicBezTo>
                    <a:pt x="7" y="66"/>
                    <a:pt x="7" y="67"/>
                    <a:pt x="7" y="67"/>
                  </a:cubicBezTo>
                  <a:cubicBezTo>
                    <a:pt x="7" y="67"/>
                    <a:pt x="7" y="69"/>
                    <a:pt x="7" y="69"/>
                  </a:cubicBezTo>
                  <a:cubicBezTo>
                    <a:pt x="7" y="70"/>
                    <a:pt x="6" y="71"/>
                    <a:pt x="6" y="71"/>
                  </a:cubicBezTo>
                  <a:cubicBezTo>
                    <a:pt x="5" y="72"/>
                    <a:pt x="5" y="72"/>
                    <a:pt x="5" y="72"/>
                  </a:cubicBezTo>
                  <a:cubicBezTo>
                    <a:pt x="5" y="74"/>
                    <a:pt x="5" y="74"/>
                    <a:pt x="5" y="74"/>
                  </a:cubicBezTo>
                  <a:cubicBezTo>
                    <a:pt x="5" y="75"/>
                    <a:pt x="5" y="75"/>
                    <a:pt x="5" y="75"/>
                  </a:cubicBezTo>
                  <a:cubicBezTo>
                    <a:pt x="6" y="76"/>
                    <a:pt x="6" y="76"/>
                    <a:pt x="6" y="76"/>
                  </a:cubicBezTo>
                  <a:cubicBezTo>
                    <a:pt x="7" y="77"/>
                    <a:pt x="7" y="77"/>
                    <a:pt x="7" y="77"/>
                  </a:cubicBezTo>
                  <a:cubicBezTo>
                    <a:pt x="7" y="80"/>
                    <a:pt x="7" y="80"/>
                    <a:pt x="7" y="80"/>
                  </a:cubicBezTo>
                  <a:cubicBezTo>
                    <a:pt x="6" y="82"/>
                    <a:pt x="6" y="82"/>
                    <a:pt x="6" y="82"/>
                  </a:cubicBezTo>
                  <a:cubicBezTo>
                    <a:pt x="6" y="84"/>
                    <a:pt x="6" y="84"/>
                    <a:pt x="6" y="84"/>
                  </a:cubicBezTo>
                  <a:cubicBezTo>
                    <a:pt x="4" y="84"/>
                    <a:pt x="4" y="84"/>
                    <a:pt x="4" y="84"/>
                  </a:cubicBezTo>
                  <a:cubicBezTo>
                    <a:pt x="4" y="84"/>
                    <a:pt x="3" y="85"/>
                    <a:pt x="2" y="85"/>
                  </a:cubicBezTo>
                  <a:cubicBezTo>
                    <a:pt x="2" y="85"/>
                    <a:pt x="1" y="86"/>
                    <a:pt x="1" y="86"/>
                  </a:cubicBezTo>
                  <a:cubicBezTo>
                    <a:pt x="0" y="87"/>
                    <a:pt x="0" y="87"/>
                    <a:pt x="0" y="87"/>
                  </a:cubicBezTo>
                  <a:cubicBezTo>
                    <a:pt x="1" y="88"/>
                    <a:pt x="1" y="88"/>
                    <a:pt x="1" y="88"/>
                  </a:cubicBezTo>
                  <a:cubicBezTo>
                    <a:pt x="1" y="90"/>
                    <a:pt x="1" y="90"/>
                    <a:pt x="1" y="90"/>
                  </a:cubicBezTo>
                  <a:cubicBezTo>
                    <a:pt x="2" y="90"/>
                    <a:pt x="2" y="90"/>
                    <a:pt x="2" y="90"/>
                  </a:cubicBezTo>
                  <a:cubicBezTo>
                    <a:pt x="4" y="89"/>
                    <a:pt x="4" y="89"/>
                    <a:pt x="4" y="89"/>
                  </a:cubicBezTo>
                  <a:cubicBezTo>
                    <a:pt x="6" y="90"/>
                    <a:pt x="6" y="90"/>
                    <a:pt x="6" y="90"/>
                  </a:cubicBezTo>
                  <a:cubicBezTo>
                    <a:pt x="9" y="89"/>
                    <a:pt x="9" y="89"/>
                    <a:pt x="9" y="89"/>
                  </a:cubicBezTo>
                  <a:cubicBezTo>
                    <a:pt x="9" y="89"/>
                    <a:pt x="9" y="88"/>
                    <a:pt x="10" y="87"/>
                  </a:cubicBezTo>
                  <a:cubicBezTo>
                    <a:pt x="11" y="86"/>
                    <a:pt x="12" y="86"/>
                    <a:pt x="12" y="86"/>
                  </a:cubicBezTo>
                  <a:cubicBezTo>
                    <a:pt x="13" y="84"/>
                    <a:pt x="13" y="84"/>
                    <a:pt x="13" y="84"/>
                  </a:cubicBezTo>
                  <a:cubicBezTo>
                    <a:pt x="12" y="84"/>
                    <a:pt x="12" y="84"/>
                    <a:pt x="12" y="84"/>
                  </a:cubicBezTo>
                  <a:cubicBezTo>
                    <a:pt x="12" y="82"/>
                    <a:pt x="12" y="82"/>
                    <a:pt x="12" y="82"/>
                  </a:cubicBezTo>
                  <a:cubicBezTo>
                    <a:pt x="10" y="81"/>
                    <a:pt x="10" y="81"/>
                    <a:pt x="10" y="81"/>
                  </a:cubicBezTo>
                  <a:cubicBezTo>
                    <a:pt x="10" y="81"/>
                    <a:pt x="10" y="80"/>
                    <a:pt x="10" y="80"/>
                  </a:cubicBezTo>
                  <a:cubicBezTo>
                    <a:pt x="11" y="79"/>
                    <a:pt x="12" y="77"/>
                    <a:pt x="12" y="77"/>
                  </a:cubicBezTo>
                  <a:cubicBezTo>
                    <a:pt x="15" y="76"/>
                    <a:pt x="15" y="76"/>
                    <a:pt x="15" y="76"/>
                  </a:cubicBezTo>
                  <a:cubicBezTo>
                    <a:pt x="18" y="75"/>
                    <a:pt x="18" y="75"/>
                    <a:pt x="18" y="75"/>
                  </a:cubicBezTo>
                  <a:cubicBezTo>
                    <a:pt x="19" y="74"/>
                    <a:pt x="19" y="74"/>
                    <a:pt x="19" y="74"/>
                  </a:cubicBezTo>
                  <a:cubicBezTo>
                    <a:pt x="21" y="73"/>
                    <a:pt x="21" y="73"/>
                    <a:pt x="21" y="73"/>
                  </a:cubicBezTo>
                  <a:cubicBezTo>
                    <a:pt x="21" y="73"/>
                    <a:pt x="24" y="73"/>
                    <a:pt x="24" y="73"/>
                  </a:cubicBezTo>
                  <a:cubicBezTo>
                    <a:pt x="24" y="73"/>
                    <a:pt x="28" y="73"/>
                    <a:pt x="28" y="73"/>
                  </a:cubicBezTo>
                  <a:lnTo>
                    <a:pt x="31" y="75"/>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33" name="Freeform 51"/>
            <p:cNvSpPr>
              <a:spLocks/>
            </p:cNvSpPr>
            <p:nvPr/>
          </p:nvSpPr>
          <p:spPr bwMode="auto">
            <a:xfrm>
              <a:off x="5753789" y="1798916"/>
              <a:ext cx="494744" cy="296186"/>
            </a:xfrm>
            <a:custGeom>
              <a:avLst/>
              <a:gdLst>
                <a:gd name="T0" fmla="*/ 31 w 217"/>
                <a:gd name="T1" fmla="*/ 35 h 134"/>
                <a:gd name="T2" fmla="*/ 42 w 217"/>
                <a:gd name="T3" fmla="*/ 43 h 134"/>
                <a:gd name="T4" fmla="*/ 55 w 217"/>
                <a:gd name="T5" fmla="*/ 53 h 134"/>
                <a:gd name="T6" fmla="*/ 66 w 217"/>
                <a:gd name="T7" fmla="*/ 68 h 134"/>
                <a:gd name="T8" fmla="*/ 83 w 217"/>
                <a:gd name="T9" fmla="*/ 64 h 134"/>
                <a:gd name="T10" fmla="*/ 87 w 217"/>
                <a:gd name="T11" fmla="*/ 37 h 134"/>
                <a:gd name="T12" fmla="*/ 83 w 217"/>
                <a:gd name="T13" fmla="*/ 16 h 134"/>
                <a:gd name="T14" fmla="*/ 99 w 217"/>
                <a:gd name="T15" fmla="*/ 3 h 134"/>
                <a:gd name="T16" fmla="*/ 112 w 217"/>
                <a:gd name="T17" fmla="*/ 2 h 134"/>
                <a:gd name="T18" fmla="*/ 125 w 217"/>
                <a:gd name="T19" fmla="*/ 5 h 134"/>
                <a:gd name="T20" fmla="*/ 142 w 217"/>
                <a:gd name="T21" fmla="*/ 17 h 134"/>
                <a:gd name="T22" fmla="*/ 152 w 217"/>
                <a:gd name="T23" fmla="*/ 17 h 134"/>
                <a:gd name="T24" fmla="*/ 159 w 217"/>
                <a:gd name="T25" fmla="*/ 11 h 134"/>
                <a:gd name="T26" fmla="*/ 177 w 217"/>
                <a:gd name="T27" fmla="*/ 11 h 134"/>
                <a:gd name="T28" fmla="*/ 184 w 217"/>
                <a:gd name="T29" fmla="*/ 18 h 134"/>
                <a:gd name="T30" fmla="*/ 192 w 217"/>
                <a:gd name="T31" fmla="*/ 31 h 134"/>
                <a:gd name="T32" fmla="*/ 192 w 217"/>
                <a:gd name="T33" fmla="*/ 46 h 134"/>
                <a:gd name="T34" fmla="*/ 198 w 217"/>
                <a:gd name="T35" fmla="*/ 49 h 134"/>
                <a:gd name="T36" fmla="*/ 206 w 217"/>
                <a:gd name="T37" fmla="*/ 58 h 134"/>
                <a:gd name="T38" fmla="*/ 212 w 217"/>
                <a:gd name="T39" fmla="*/ 66 h 134"/>
                <a:gd name="T40" fmla="*/ 216 w 217"/>
                <a:gd name="T41" fmla="*/ 78 h 134"/>
                <a:gd name="T42" fmla="*/ 211 w 217"/>
                <a:gd name="T43" fmla="*/ 83 h 134"/>
                <a:gd name="T44" fmla="*/ 207 w 217"/>
                <a:gd name="T45" fmla="*/ 100 h 134"/>
                <a:gd name="T46" fmla="*/ 192 w 217"/>
                <a:gd name="T47" fmla="*/ 103 h 134"/>
                <a:gd name="T48" fmla="*/ 185 w 217"/>
                <a:gd name="T49" fmla="*/ 112 h 134"/>
                <a:gd name="T50" fmla="*/ 177 w 217"/>
                <a:gd name="T51" fmla="*/ 115 h 134"/>
                <a:gd name="T52" fmla="*/ 165 w 217"/>
                <a:gd name="T53" fmla="*/ 114 h 134"/>
                <a:gd name="T54" fmla="*/ 157 w 217"/>
                <a:gd name="T55" fmla="*/ 105 h 134"/>
                <a:gd name="T56" fmla="*/ 146 w 217"/>
                <a:gd name="T57" fmla="*/ 101 h 134"/>
                <a:gd name="T58" fmla="*/ 139 w 217"/>
                <a:gd name="T59" fmla="*/ 97 h 134"/>
                <a:gd name="T60" fmla="*/ 124 w 217"/>
                <a:gd name="T61" fmla="*/ 97 h 134"/>
                <a:gd name="T62" fmla="*/ 117 w 217"/>
                <a:gd name="T63" fmla="*/ 87 h 134"/>
                <a:gd name="T64" fmla="*/ 108 w 217"/>
                <a:gd name="T65" fmla="*/ 99 h 134"/>
                <a:gd name="T66" fmla="*/ 94 w 217"/>
                <a:gd name="T67" fmla="*/ 100 h 134"/>
                <a:gd name="T68" fmla="*/ 80 w 217"/>
                <a:gd name="T69" fmla="*/ 100 h 134"/>
                <a:gd name="T70" fmla="*/ 67 w 217"/>
                <a:gd name="T71" fmla="*/ 107 h 134"/>
                <a:gd name="T72" fmla="*/ 55 w 217"/>
                <a:gd name="T73" fmla="*/ 104 h 134"/>
                <a:gd name="T74" fmla="*/ 34 w 217"/>
                <a:gd name="T75" fmla="*/ 106 h 134"/>
                <a:gd name="T76" fmla="*/ 21 w 217"/>
                <a:gd name="T77" fmla="*/ 113 h 134"/>
                <a:gd name="T78" fmla="*/ 14 w 217"/>
                <a:gd name="T79" fmla="*/ 122 h 134"/>
                <a:gd name="T80" fmla="*/ 9 w 217"/>
                <a:gd name="T81" fmla="*/ 131 h 134"/>
                <a:gd name="T82" fmla="*/ 5 w 217"/>
                <a:gd name="T83" fmla="*/ 128 h 134"/>
                <a:gd name="T84" fmla="*/ 3 w 217"/>
                <a:gd name="T85" fmla="*/ 108 h 134"/>
                <a:gd name="T86" fmla="*/ 7 w 217"/>
                <a:gd name="T87" fmla="*/ 83 h 134"/>
                <a:gd name="T88" fmla="*/ 8 w 217"/>
                <a:gd name="T89" fmla="*/ 60 h 134"/>
                <a:gd name="T90" fmla="*/ 19 w 217"/>
                <a:gd name="T91" fmla="*/ 45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17" h="134">
                  <a:moveTo>
                    <a:pt x="19" y="45"/>
                  </a:moveTo>
                  <a:cubicBezTo>
                    <a:pt x="24" y="40"/>
                    <a:pt x="24" y="40"/>
                    <a:pt x="24" y="40"/>
                  </a:cubicBezTo>
                  <a:cubicBezTo>
                    <a:pt x="24" y="40"/>
                    <a:pt x="30" y="35"/>
                    <a:pt x="31" y="35"/>
                  </a:cubicBezTo>
                  <a:cubicBezTo>
                    <a:pt x="33" y="34"/>
                    <a:pt x="36" y="32"/>
                    <a:pt x="36" y="33"/>
                  </a:cubicBezTo>
                  <a:cubicBezTo>
                    <a:pt x="36" y="34"/>
                    <a:pt x="37" y="41"/>
                    <a:pt x="37" y="41"/>
                  </a:cubicBezTo>
                  <a:cubicBezTo>
                    <a:pt x="42" y="43"/>
                    <a:pt x="42" y="43"/>
                    <a:pt x="42" y="43"/>
                  </a:cubicBezTo>
                  <a:cubicBezTo>
                    <a:pt x="46" y="46"/>
                    <a:pt x="46" y="46"/>
                    <a:pt x="46" y="46"/>
                  </a:cubicBezTo>
                  <a:cubicBezTo>
                    <a:pt x="54" y="50"/>
                    <a:pt x="54" y="50"/>
                    <a:pt x="54" y="50"/>
                  </a:cubicBezTo>
                  <a:cubicBezTo>
                    <a:pt x="55" y="53"/>
                    <a:pt x="55" y="53"/>
                    <a:pt x="55" y="53"/>
                  </a:cubicBezTo>
                  <a:cubicBezTo>
                    <a:pt x="55" y="53"/>
                    <a:pt x="54" y="55"/>
                    <a:pt x="56" y="58"/>
                  </a:cubicBezTo>
                  <a:cubicBezTo>
                    <a:pt x="59" y="61"/>
                    <a:pt x="60" y="61"/>
                    <a:pt x="61" y="64"/>
                  </a:cubicBezTo>
                  <a:cubicBezTo>
                    <a:pt x="62" y="66"/>
                    <a:pt x="66" y="68"/>
                    <a:pt x="66" y="68"/>
                  </a:cubicBezTo>
                  <a:cubicBezTo>
                    <a:pt x="71" y="69"/>
                    <a:pt x="71" y="69"/>
                    <a:pt x="71" y="69"/>
                  </a:cubicBezTo>
                  <a:cubicBezTo>
                    <a:pt x="71" y="69"/>
                    <a:pt x="76" y="71"/>
                    <a:pt x="77" y="70"/>
                  </a:cubicBezTo>
                  <a:cubicBezTo>
                    <a:pt x="78" y="69"/>
                    <a:pt x="83" y="65"/>
                    <a:pt x="83" y="64"/>
                  </a:cubicBezTo>
                  <a:cubicBezTo>
                    <a:pt x="84" y="63"/>
                    <a:pt x="87" y="59"/>
                    <a:pt x="88" y="58"/>
                  </a:cubicBezTo>
                  <a:cubicBezTo>
                    <a:pt x="89" y="57"/>
                    <a:pt x="92" y="50"/>
                    <a:pt x="92" y="49"/>
                  </a:cubicBezTo>
                  <a:cubicBezTo>
                    <a:pt x="92" y="47"/>
                    <a:pt x="88" y="39"/>
                    <a:pt x="87" y="37"/>
                  </a:cubicBezTo>
                  <a:cubicBezTo>
                    <a:pt x="87" y="35"/>
                    <a:pt x="86" y="29"/>
                    <a:pt x="86" y="29"/>
                  </a:cubicBezTo>
                  <a:cubicBezTo>
                    <a:pt x="82" y="21"/>
                    <a:pt x="82" y="21"/>
                    <a:pt x="82" y="21"/>
                  </a:cubicBezTo>
                  <a:cubicBezTo>
                    <a:pt x="82" y="21"/>
                    <a:pt x="82" y="16"/>
                    <a:pt x="83" y="16"/>
                  </a:cubicBezTo>
                  <a:cubicBezTo>
                    <a:pt x="84" y="15"/>
                    <a:pt x="89" y="11"/>
                    <a:pt x="89" y="11"/>
                  </a:cubicBezTo>
                  <a:cubicBezTo>
                    <a:pt x="94" y="6"/>
                    <a:pt x="94" y="6"/>
                    <a:pt x="94" y="6"/>
                  </a:cubicBezTo>
                  <a:cubicBezTo>
                    <a:pt x="99" y="3"/>
                    <a:pt x="99" y="3"/>
                    <a:pt x="99" y="3"/>
                  </a:cubicBezTo>
                  <a:cubicBezTo>
                    <a:pt x="103" y="0"/>
                    <a:pt x="103" y="0"/>
                    <a:pt x="103" y="0"/>
                  </a:cubicBezTo>
                  <a:cubicBezTo>
                    <a:pt x="108" y="2"/>
                    <a:pt x="108" y="2"/>
                    <a:pt x="108" y="2"/>
                  </a:cubicBezTo>
                  <a:cubicBezTo>
                    <a:pt x="112" y="2"/>
                    <a:pt x="112" y="2"/>
                    <a:pt x="112" y="2"/>
                  </a:cubicBezTo>
                  <a:cubicBezTo>
                    <a:pt x="116" y="4"/>
                    <a:pt x="116" y="4"/>
                    <a:pt x="116" y="4"/>
                  </a:cubicBezTo>
                  <a:cubicBezTo>
                    <a:pt x="121" y="4"/>
                    <a:pt x="121" y="4"/>
                    <a:pt x="121" y="4"/>
                  </a:cubicBezTo>
                  <a:cubicBezTo>
                    <a:pt x="125" y="5"/>
                    <a:pt x="125" y="5"/>
                    <a:pt x="125" y="5"/>
                  </a:cubicBezTo>
                  <a:cubicBezTo>
                    <a:pt x="130" y="7"/>
                    <a:pt x="130" y="7"/>
                    <a:pt x="130" y="7"/>
                  </a:cubicBezTo>
                  <a:cubicBezTo>
                    <a:pt x="139" y="13"/>
                    <a:pt x="139" y="13"/>
                    <a:pt x="139" y="13"/>
                  </a:cubicBezTo>
                  <a:cubicBezTo>
                    <a:pt x="142" y="17"/>
                    <a:pt x="142" y="17"/>
                    <a:pt x="142" y="17"/>
                  </a:cubicBezTo>
                  <a:cubicBezTo>
                    <a:pt x="145" y="18"/>
                    <a:pt x="145" y="18"/>
                    <a:pt x="145" y="18"/>
                  </a:cubicBezTo>
                  <a:cubicBezTo>
                    <a:pt x="145" y="18"/>
                    <a:pt x="147" y="20"/>
                    <a:pt x="149" y="19"/>
                  </a:cubicBezTo>
                  <a:cubicBezTo>
                    <a:pt x="150" y="19"/>
                    <a:pt x="151" y="18"/>
                    <a:pt x="152" y="17"/>
                  </a:cubicBezTo>
                  <a:cubicBezTo>
                    <a:pt x="154" y="16"/>
                    <a:pt x="155" y="14"/>
                    <a:pt x="155" y="14"/>
                  </a:cubicBezTo>
                  <a:cubicBezTo>
                    <a:pt x="157" y="14"/>
                    <a:pt x="157" y="14"/>
                    <a:pt x="157" y="14"/>
                  </a:cubicBezTo>
                  <a:cubicBezTo>
                    <a:pt x="159" y="11"/>
                    <a:pt x="159" y="11"/>
                    <a:pt x="159" y="11"/>
                  </a:cubicBezTo>
                  <a:cubicBezTo>
                    <a:pt x="167" y="13"/>
                    <a:pt x="167" y="13"/>
                    <a:pt x="167" y="13"/>
                  </a:cubicBezTo>
                  <a:cubicBezTo>
                    <a:pt x="171" y="13"/>
                    <a:pt x="171" y="13"/>
                    <a:pt x="171" y="13"/>
                  </a:cubicBezTo>
                  <a:cubicBezTo>
                    <a:pt x="177" y="11"/>
                    <a:pt x="177" y="11"/>
                    <a:pt x="177" y="11"/>
                  </a:cubicBezTo>
                  <a:cubicBezTo>
                    <a:pt x="180" y="14"/>
                    <a:pt x="180" y="14"/>
                    <a:pt x="180" y="14"/>
                  </a:cubicBezTo>
                  <a:cubicBezTo>
                    <a:pt x="180" y="17"/>
                    <a:pt x="180" y="17"/>
                    <a:pt x="180" y="17"/>
                  </a:cubicBezTo>
                  <a:cubicBezTo>
                    <a:pt x="184" y="18"/>
                    <a:pt x="184" y="18"/>
                    <a:pt x="184" y="18"/>
                  </a:cubicBezTo>
                  <a:cubicBezTo>
                    <a:pt x="184" y="18"/>
                    <a:pt x="187" y="20"/>
                    <a:pt x="188" y="20"/>
                  </a:cubicBezTo>
                  <a:cubicBezTo>
                    <a:pt x="189" y="20"/>
                    <a:pt x="191" y="21"/>
                    <a:pt x="191" y="21"/>
                  </a:cubicBezTo>
                  <a:cubicBezTo>
                    <a:pt x="192" y="31"/>
                    <a:pt x="192" y="31"/>
                    <a:pt x="192" y="31"/>
                  </a:cubicBezTo>
                  <a:cubicBezTo>
                    <a:pt x="190" y="34"/>
                    <a:pt x="190" y="34"/>
                    <a:pt x="190" y="34"/>
                  </a:cubicBezTo>
                  <a:cubicBezTo>
                    <a:pt x="192" y="42"/>
                    <a:pt x="192" y="42"/>
                    <a:pt x="192" y="42"/>
                  </a:cubicBezTo>
                  <a:cubicBezTo>
                    <a:pt x="192" y="46"/>
                    <a:pt x="192" y="46"/>
                    <a:pt x="192" y="46"/>
                  </a:cubicBezTo>
                  <a:cubicBezTo>
                    <a:pt x="196" y="43"/>
                    <a:pt x="196" y="43"/>
                    <a:pt x="196" y="43"/>
                  </a:cubicBezTo>
                  <a:cubicBezTo>
                    <a:pt x="200" y="46"/>
                    <a:pt x="200" y="46"/>
                    <a:pt x="200" y="46"/>
                  </a:cubicBezTo>
                  <a:cubicBezTo>
                    <a:pt x="198" y="49"/>
                    <a:pt x="198" y="49"/>
                    <a:pt x="198" y="49"/>
                  </a:cubicBezTo>
                  <a:cubicBezTo>
                    <a:pt x="203" y="53"/>
                    <a:pt x="203" y="53"/>
                    <a:pt x="203" y="53"/>
                  </a:cubicBezTo>
                  <a:cubicBezTo>
                    <a:pt x="207" y="55"/>
                    <a:pt x="207" y="55"/>
                    <a:pt x="207" y="55"/>
                  </a:cubicBezTo>
                  <a:cubicBezTo>
                    <a:pt x="206" y="58"/>
                    <a:pt x="206" y="58"/>
                    <a:pt x="206" y="58"/>
                  </a:cubicBezTo>
                  <a:cubicBezTo>
                    <a:pt x="206" y="58"/>
                    <a:pt x="207" y="59"/>
                    <a:pt x="208" y="59"/>
                  </a:cubicBezTo>
                  <a:cubicBezTo>
                    <a:pt x="209" y="60"/>
                    <a:pt x="211" y="61"/>
                    <a:pt x="211" y="61"/>
                  </a:cubicBezTo>
                  <a:cubicBezTo>
                    <a:pt x="211" y="61"/>
                    <a:pt x="212" y="64"/>
                    <a:pt x="212" y="66"/>
                  </a:cubicBezTo>
                  <a:cubicBezTo>
                    <a:pt x="213" y="67"/>
                    <a:pt x="217" y="70"/>
                    <a:pt x="217" y="70"/>
                  </a:cubicBezTo>
                  <a:cubicBezTo>
                    <a:pt x="216" y="75"/>
                    <a:pt x="216" y="75"/>
                    <a:pt x="216" y="75"/>
                  </a:cubicBezTo>
                  <a:cubicBezTo>
                    <a:pt x="216" y="75"/>
                    <a:pt x="216" y="77"/>
                    <a:pt x="216" y="78"/>
                  </a:cubicBezTo>
                  <a:cubicBezTo>
                    <a:pt x="216" y="79"/>
                    <a:pt x="216" y="80"/>
                    <a:pt x="216" y="81"/>
                  </a:cubicBezTo>
                  <a:cubicBezTo>
                    <a:pt x="216" y="80"/>
                    <a:pt x="216" y="80"/>
                    <a:pt x="216" y="80"/>
                  </a:cubicBezTo>
                  <a:cubicBezTo>
                    <a:pt x="211" y="83"/>
                    <a:pt x="211" y="83"/>
                    <a:pt x="211" y="83"/>
                  </a:cubicBezTo>
                  <a:cubicBezTo>
                    <a:pt x="210" y="90"/>
                    <a:pt x="210" y="90"/>
                    <a:pt x="210" y="90"/>
                  </a:cubicBezTo>
                  <a:cubicBezTo>
                    <a:pt x="205" y="95"/>
                    <a:pt x="205" y="95"/>
                    <a:pt x="205" y="95"/>
                  </a:cubicBezTo>
                  <a:cubicBezTo>
                    <a:pt x="207" y="100"/>
                    <a:pt x="207" y="100"/>
                    <a:pt x="207" y="100"/>
                  </a:cubicBezTo>
                  <a:cubicBezTo>
                    <a:pt x="205" y="103"/>
                    <a:pt x="205" y="103"/>
                    <a:pt x="205" y="103"/>
                  </a:cubicBezTo>
                  <a:cubicBezTo>
                    <a:pt x="197" y="103"/>
                    <a:pt x="197" y="103"/>
                    <a:pt x="197" y="103"/>
                  </a:cubicBezTo>
                  <a:cubicBezTo>
                    <a:pt x="197" y="103"/>
                    <a:pt x="196" y="103"/>
                    <a:pt x="192" y="103"/>
                  </a:cubicBezTo>
                  <a:cubicBezTo>
                    <a:pt x="188" y="103"/>
                    <a:pt x="189" y="103"/>
                    <a:pt x="189" y="103"/>
                  </a:cubicBezTo>
                  <a:cubicBezTo>
                    <a:pt x="186" y="106"/>
                    <a:pt x="186" y="106"/>
                    <a:pt x="186" y="106"/>
                  </a:cubicBezTo>
                  <a:cubicBezTo>
                    <a:pt x="185" y="112"/>
                    <a:pt x="185" y="112"/>
                    <a:pt x="185" y="112"/>
                  </a:cubicBezTo>
                  <a:cubicBezTo>
                    <a:pt x="185" y="112"/>
                    <a:pt x="183" y="112"/>
                    <a:pt x="179" y="113"/>
                  </a:cubicBezTo>
                  <a:cubicBezTo>
                    <a:pt x="177" y="114"/>
                    <a:pt x="177" y="115"/>
                    <a:pt x="177" y="115"/>
                  </a:cubicBezTo>
                  <a:cubicBezTo>
                    <a:pt x="177" y="115"/>
                    <a:pt x="177" y="115"/>
                    <a:pt x="177" y="115"/>
                  </a:cubicBezTo>
                  <a:cubicBezTo>
                    <a:pt x="174" y="115"/>
                    <a:pt x="174" y="115"/>
                    <a:pt x="174" y="115"/>
                  </a:cubicBezTo>
                  <a:cubicBezTo>
                    <a:pt x="169" y="114"/>
                    <a:pt x="169" y="114"/>
                    <a:pt x="169" y="114"/>
                  </a:cubicBezTo>
                  <a:cubicBezTo>
                    <a:pt x="165" y="114"/>
                    <a:pt x="165" y="114"/>
                    <a:pt x="165" y="114"/>
                  </a:cubicBezTo>
                  <a:cubicBezTo>
                    <a:pt x="163" y="110"/>
                    <a:pt x="163" y="110"/>
                    <a:pt x="163" y="110"/>
                  </a:cubicBezTo>
                  <a:cubicBezTo>
                    <a:pt x="160" y="109"/>
                    <a:pt x="160" y="109"/>
                    <a:pt x="160" y="109"/>
                  </a:cubicBezTo>
                  <a:cubicBezTo>
                    <a:pt x="157" y="105"/>
                    <a:pt x="157" y="105"/>
                    <a:pt x="157" y="105"/>
                  </a:cubicBezTo>
                  <a:cubicBezTo>
                    <a:pt x="153" y="104"/>
                    <a:pt x="153" y="104"/>
                    <a:pt x="153" y="104"/>
                  </a:cubicBezTo>
                  <a:cubicBezTo>
                    <a:pt x="151" y="101"/>
                    <a:pt x="151" y="101"/>
                    <a:pt x="151" y="101"/>
                  </a:cubicBezTo>
                  <a:cubicBezTo>
                    <a:pt x="146" y="101"/>
                    <a:pt x="146" y="101"/>
                    <a:pt x="146" y="101"/>
                  </a:cubicBezTo>
                  <a:cubicBezTo>
                    <a:pt x="143" y="99"/>
                    <a:pt x="143" y="99"/>
                    <a:pt x="143" y="99"/>
                  </a:cubicBezTo>
                  <a:cubicBezTo>
                    <a:pt x="142" y="97"/>
                    <a:pt x="142" y="97"/>
                    <a:pt x="142" y="97"/>
                  </a:cubicBezTo>
                  <a:cubicBezTo>
                    <a:pt x="139" y="97"/>
                    <a:pt x="139" y="97"/>
                    <a:pt x="139" y="97"/>
                  </a:cubicBezTo>
                  <a:cubicBezTo>
                    <a:pt x="135" y="98"/>
                    <a:pt x="135" y="98"/>
                    <a:pt x="135" y="98"/>
                  </a:cubicBezTo>
                  <a:cubicBezTo>
                    <a:pt x="128" y="100"/>
                    <a:pt x="128" y="100"/>
                    <a:pt x="128" y="100"/>
                  </a:cubicBezTo>
                  <a:cubicBezTo>
                    <a:pt x="124" y="97"/>
                    <a:pt x="124" y="97"/>
                    <a:pt x="124" y="97"/>
                  </a:cubicBezTo>
                  <a:cubicBezTo>
                    <a:pt x="123" y="96"/>
                    <a:pt x="123" y="96"/>
                    <a:pt x="123" y="96"/>
                  </a:cubicBezTo>
                  <a:cubicBezTo>
                    <a:pt x="119" y="93"/>
                    <a:pt x="119" y="93"/>
                    <a:pt x="119" y="93"/>
                  </a:cubicBezTo>
                  <a:cubicBezTo>
                    <a:pt x="117" y="87"/>
                    <a:pt x="117" y="87"/>
                    <a:pt x="117" y="87"/>
                  </a:cubicBezTo>
                  <a:cubicBezTo>
                    <a:pt x="117" y="87"/>
                    <a:pt x="113" y="90"/>
                    <a:pt x="112" y="90"/>
                  </a:cubicBezTo>
                  <a:cubicBezTo>
                    <a:pt x="112" y="90"/>
                    <a:pt x="109" y="95"/>
                    <a:pt x="109" y="95"/>
                  </a:cubicBezTo>
                  <a:cubicBezTo>
                    <a:pt x="108" y="99"/>
                    <a:pt x="108" y="99"/>
                    <a:pt x="108" y="99"/>
                  </a:cubicBezTo>
                  <a:cubicBezTo>
                    <a:pt x="102" y="97"/>
                    <a:pt x="102" y="97"/>
                    <a:pt x="102" y="97"/>
                  </a:cubicBezTo>
                  <a:cubicBezTo>
                    <a:pt x="102" y="97"/>
                    <a:pt x="99" y="101"/>
                    <a:pt x="99" y="102"/>
                  </a:cubicBezTo>
                  <a:cubicBezTo>
                    <a:pt x="98" y="102"/>
                    <a:pt x="94" y="100"/>
                    <a:pt x="94" y="100"/>
                  </a:cubicBezTo>
                  <a:cubicBezTo>
                    <a:pt x="88" y="100"/>
                    <a:pt x="88" y="100"/>
                    <a:pt x="88" y="100"/>
                  </a:cubicBezTo>
                  <a:cubicBezTo>
                    <a:pt x="88" y="100"/>
                    <a:pt x="82" y="100"/>
                    <a:pt x="81" y="99"/>
                  </a:cubicBezTo>
                  <a:cubicBezTo>
                    <a:pt x="80" y="99"/>
                    <a:pt x="80" y="100"/>
                    <a:pt x="80" y="100"/>
                  </a:cubicBezTo>
                  <a:cubicBezTo>
                    <a:pt x="75" y="101"/>
                    <a:pt x="75" y="101"/>
                    <a:pt x="75" y="101"/>
                  </a:cubicBezTo>
                  <a:cubicBezTo>
                    <a:pt x="69" y="102"/>
                    <a:pt x="69" y="102"/>
                    <a:pt x="69" y="102"/>
                  </a:cubicBezTo>
                  <a:cubicBezTo>
                    <a:pt x="69" y="102"/>
                    <a:pt x="68" y="106"/>
                    <a:pt x="67" y="107"/>
                  </a:cubicBezTo>
                  <a:cubicBezTo>
                    <a:pt x="66" y="107"/>
                    <a:pt x="63" y="104"/>
                    <a:pt x="62" y="103"/>
                  </a:cubicBezTo>
                  <a:cubicBezTo>
                    <a:pt x="62" y="102"/>
                    <a:pt x="59" y="101"/>
                    <a:pt x="59" y="101"/>
                  </a:cubicBezTo>
                  <a:cubicBezTo>
                    <a:pt x="55" y="104"/>
                    <a:pt x="55" y="104"/>
                    <a:pt x="55" y="104"/>
                  </a:cubicBezTo>
                  <a:cubicBezTo>
                    <a:pt x="55" y="104"/>
                    <a:pt x="48" y="105"/>
                    <a:pt x="47" y="105"/>
                  </a:cubicBezTo>
                  <a:cubicBezTo>
                    <a:pt x="46" y="105"/>
                    <a:pt x="41" y="107"/>
                    <a:pt x="41" y="107"/>
                  </a:cubicBezTo>
                  <a:cubicBezTo>
                    <a:pt x="34" y="106"/>
                    <a:pt x="34" y="106"/>
                    <a:pt x="34" y="106"/>
                  </a:cubicBezTo>
                  <a:cubicBezTo>
                    <a:pt x="31" y="109"/>
                    <a:pt x="31" y="109"/>
                    <a:pt x="31" y="109"/>
                  </a:cubicBezTo>
                  <a:cubicBezTo>
                    <a:pt x="25" y="113"/>
                    <a:pt x="25" y="113"/>
                    <a:pt x="25" y="113"/>
                  </a:cubicBezTo>
                  <a:cubicBezTo>
                    <a:pt x="21" y="113"/>
                    <a:pt x="21" y="113"/>
                    <a:pt x="21" y="113"/>
                  </a:cubicBezTo>
                  <a:cubicBezTo>
                    <a:pt x="19" y="118"/>
                    <a:pt x="19" y="118"/>
                    <a:pt x="19" y="118"/>
                  </a:cubicBezTo>
                  <a:cubicBezTo>
                    <a:pt x="15" y="120"/>
                    <a:pt x="15" y="120"/>
                    <a:pt x="15" y="120"/>
                  </a:cubicBezTo>
                  <a:cubicBezTo>
                    <a:pt x="14" y="122"/>
                    <a:pt x="14" y="122"/>
                    <a:pt x="14" y="122"/>
                  </a:cubicBezTo>
                  <a:cubicBezTo>
                    <a:pt x="13" y="128"/>
                    <a:pt x="13" y="128"/>
                    <a:pt x="13" y="128"/>
                  </a:cubicBezTo>
                  <a:cubicBezTo>
                    <a:pt x="13" y="128"/>
                    <a:pt x="10" y="129"/>
                    <a:pt x="8" y="129"/>
                  </a:cubicBezTo>
                  <a:cubicBezTo>
                    <a:pt x="7" y="130"/>
                    <a:pt x="9" y="131"/>
                    <a:pt x="9" y="131"/>
                  </a:cubicBezTo>
                  <a:cubicBezTo>
                    <a:pt x="8" y="134"/>
                    <a:pt x="8" y="134"/>
                    <a:pt x="8" y="134"/>
                  </a:cubicBezTo>
                  <a:cubicBezTo>
                    <a:pt x="8" y="134"/>
                    <a:pt x="7" y="133"/>
                    <a:pt x="7" y="133"/>
                  </a:cubicBezTo>
                  <a:cubicBezTo>
                    <a:pt x="7" y="133"/>
                    <a:pt x="6" y="130"/>
                    <a:pt x="5" y="128"/>
                  </a:cubicBezTo>
                  <a:cubicBezTo>
                    <a:pt x="3" y="126"/>
                    <a:pt x="1" y="117"/>
                    <a:pt x="1" y="117"/>
                  </a:cubicBezTo>
                  <a:cubicBezTo>
                    <a:pt x="3" y="113"/>
                    <a:pt x="3" y="113"/>
                    <a:pt x="3" y="113"/>
                  </a:cubicBezTo>
                  <a:cubicBezTo>
                    <a:pt x="3" y="113"/>
                    <a:pt x="3" y="109"/>
                    <a:pt x="3" y="108"/>
                  </a:cubicBezTo>
                  <a:cubicBezTo>
                    <a:pt x="2" y="106"/>
                    <a:pt x="1" y="97"/>
                    <a:pt x="1" y="97"/>
                  </a:cubicBezTo>
                  <a:cubicBezTo>
                    <a:pt x="1" y="97"/>
                    <a:pt x="0" y="93"/>
                    <a:pt x="0" y="92"/>
                  </a:cubicBezTo>
                  <a:cubicBezTo>
                    <a:pt x="0" y="91"/>
                    <a:pt x="7" y="83"/>
                    <a:pt x="7" y="83"/>
                  </a:cubicBezTo>
                  <a:cubicBezTo>
                    <a:pt x="7" y="82"/>
                    <a:pt x="8" y="74"/>
                    <a:pt x="8" y="74"/>
                  </a:cubicBezTo>
                  <a:cubicBezTo>
                    <a:pt x="6" y="68"/>
                    <a:pt x="6" y="68"/>
                    <a:pt x="6" y="68"/>
                  </a:cubicBezTo>
                  <a:cubicBezTo>
                    <a:pt x="8" y="60"/>
                    <a:pt x="8" y="60"/>
                    <a:pt x="8" y="60"/>
                  </a:cubicBezTo>
                  <a:cubicBezTo>
                    <a:pt x="10" y="51"/>
                    <a:pt x="10" y="51"/>
                    <a:pt x="10" y="51"/>
                  </a:cubicBezTo>
                  <a:cubicBezTo>
                    <a:pt x="10" y="51"/>
                    <a:pt x="11" y="47"/>
                    <a:pt x="12" y="47"/>
                  </a:cubicBezTo>
                  <a:cubicBezTo>
                    <a:pt x="13" y="46"/>
                    <a:pt x="19" y="45"/>
                    <a:pt x="19" y="45"/>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34" name="Freeform 61"/>
            <p:cNvSpPr>
              <a:spLocks noEditPoints="1"/>
            </p:cNvSpPr>
            <p:nvPr/>
          </p:nvSpPr>
          <p:spPr bwMode="auto">
            <a:xfrm>
              <a:off x="5535002" y="3399175"/>
              <a:ext cx="359514" cy="307906"/>
            </a:xfrm>
            <a:custGeom>
              <a:avLst/>
              <a:gdLst>
                <a:gd name="T0" fmla="*/ 132 w 158"/>
                <a:gd name="T1" fmla="*/ 9 h 139"/>
                <a:gd name="T2" fmla="*/ 138 w 158"/>
                <a:gd name="T3" fmla="*/ 25 h 139"/>
                <a:gd name="T4" fmla="*/ 135 w 158"/>
                <a:gd name="T5" fmla="*/ 42 h 139"/>
                <a:gd name="T6" fmla="*/ 151 w 158"/>
                <a:gd name="T7" fmla="*/ 49 h 139"/>
                <a:gd name="T8" fmla="*/ 152 w 158"/>
                <a:gd name="T9" fmla="*/ 59 h 139"/>
                <a:gd name="T10" fmla="*/ 149 w 158"/>
                <a:gd name="T11" fmla="*/ 65 h 139"/>
                <a:gd name="T12" fmla="*/ 151 w 158"/>
                <a:gd name="T13" fmla="*/ 79 h 139"/>
                <a:gd name="T14" fmla="*/ 141 w 158"/>
                <a:gd name="T15" fmla="*/ 85 h 139"/>
                <a:gd name="T16" fmla="*/ 135 w 158"/>
                <a:gd name="T17" fmla="*/ 87 h 139"/>
                <a:gd name="T18" fmla="*/ 140 w 158"/>
                <a:gd name="T19" fmla="*/ 93 h 139"/>
                <a:gd name="T20" fmla="*/ 138 w 158"/>
                <a:gd name="T21" fmla="*/ 97 h 139"/>
                <a:gd name="T22" fmla="*/ 129 w 158"/>
                <a:gd name="T23" fmla="*/ 103 h 139"/>
                <a:gd name="T24" fmla="*/ 121 w 158"/>
                <a:gd name="T25" fmla="*/ 115 h 139"/>
                <a:gd name="T26" fmla="*/ 125 w 158"/>
                <a:gd name="T27" fmla="*/ 129 h 139"/>
                <a:gd name="T28" fmla="*/ 126 w 158"/>
                <a:gd name="T29" fmla="*/ 137 h 139"/>
                <a:gd name="T30" fmla="*/ 118 w 158"/>
                <a:gd name="T31" fmla="*/ 139 h 139"/>
                <a:gd name="T32" fmla="*/ 114 w 158"/>
                <a:gd name="T33" fmla="*/ 138 h 139"/>
                <a:gd name="T34" fmla="*/ 113 w 158"/>
                <a:gd name="T35" fmla="*/ 137 h 139"/>
                <a:gd name="T36" fmla="*/ 113 w 158"/>
                <a:gd name="T37" fmla="*/ 137 h 139"/>
                <a:gd name="T38" fmla="*/ 113 w 158"/>
                <a:gd name="T39" fmla="*/ 137 h 139"/>
                <a:gd name="T40" fmla="*/ 112 w 158"/>
                <a:gd name="T41" fmla="*/ 137 h 139"/>
                <a:gd name="T42" fmla="*/ 99 w 158"/>
                <a:gd name="T43" fmla="*/ 129 h 139"/>
                <a:gd name="T44" fmla="*/ 87 w 158"/>
                <a:gd name="T45" fmla="*/ 116 h 139"/>
                <a:gd name="T46" fmla="*/ 68 w 158"/>
                <a:gd name="T47" fmla="*/ 100 h 139"/>
                <a:gd name="T48" fmla="*/ 56 w 158"/>
                <a:gd name="T49" fmla="*/ 89 h 139"/>
                <a:gd name="T50" fmla="*/ 43 w 158"/>
                <a:gd name="T51" fmla="*/ 79 h 139"/>
                <a:gd name="T52" fmla="*/ 31 w 158"/>
                <a:gd name="T53" fmla="*/ 68 h 139"/>
                <a:gd name="T54" fmla="*/ 23 w 158"/>
                <a:gd name="T55" fmla="*/ 54 h 139"/>
                <a:gd name="T56" fmla="*/ 14 w 158"/>
                <a:gd name="T57" fmla="*/ 43 h 139"/>
                <a:gd name="T58" fmla="*/ 5 w 158"/>
                <a:gd name="T59" fmla="*/ 36 h 139"/>
                <a:gd name="T60" fmla="*/ 1 w 158"/>
                <a:gd name="T61" fmla="*/ 20 h 139"/>
                <a:gd name="T62" fmla="*/ 2 w 158"/>
                <a:gd name="T63" fmla="*/ 10 h 139"/>
                <a:gd name="T64" fmla="*/ 8 w 158"/>
                <a:gd name="T65" fmla="*/ 7 h 139"/>
                <a:gd name="T66" fmla="*/ 23 w 158"/>
                <a:gd name="T67" fmla="*/ 13 h 139"/>
                <a:gd name="T68" fmla="*/ 35 w 158"/>
                <a:gd name="T69" fmla="*/ 4 h 139"/>
                <a:gd name="T70" fmla="*/ 48 w 158"/>
                <a:gd name="T71" fmla="*/ 2 h 139"/>
                <a:gd name="T72" fmla="*/ 61 w 158"/>
                <a:gd name="T73" fmla="*/ 4 h 139"/>
                <a:gd name="T74" fmla="*/ 80 w 158"/>
                <a:gd name="T75" fmla="*/ 6 h 139"/>
                <a:gd name="T76" fmla="*/ 90 w 158"/>
                <a:gd name="T77" fmla="*/ 3 h 139"/>
                <a:gd name="T78" fmla="*/ 97 w 158"/>
                <a:gd name="T79" fmla="*/ 2 h 139"/>
                <a:gd name="T80" fmla="*/ 98 w 158"/>
                <a:gd name="T81" fmla="*/ 2 h 139"/>
                <a:gd name="T82" fmla="*/ 98 w 158"/>
                <a:gd name="T83" fmla="*/ 2 h 139"/>
                <a:gd name="T84" fmla="*/ 99 w 158"/>
                <a:gd name="T85" fmla="*/ 2 h 139"/>
                <a:gd name="T86" fmla="*/ 99 w 158"/>
                <a:gd name="T87" fmla="*/ 2 h 139"/>
                <a:gd name="T88" fmla="*/ 99 w 158"/>
                <a:gd name="T89" fmla="*/ 2 h 139"/>
                <a:gd name="T90" fmla="*/ 100 w 158"/>
                <a:gd name="T91" fmla="*/ 1 h 139"/>
                <a:gd name="T92" fmla="*/ 100 w 158"/>
                <a:gd name="T93" fmla="*/ 1 h 139"/>
                <a:gd name="T94" fmla="*/ 100 w 158"/>
                <a:gd name="T95" fmla="*/ 1 h 139"/>
                <a:gd name="T96" fmla="*/ 100 w 158"/>
                <a:gd name="T97" fmla="*/ 1 h 139"/>
                <a:gd name="T98" fmla="*/ 100 w 158"/>
                <a:gd name="T99" fmla="*/ 1 h 139"/>
                <a:gd name="T100" fmla="*/ 103 w 158"/>
                <a:gd name="T101" fmla="*/ 4 h 139"/>
                <a:gd name="T102" fmla="*/ 117 w 158"/>
                <a:gd name="T103" fmla="*/ 8 h 139"/>
                <a:gd name="T104" fmla="*/ 130 w 158"/>
                <a:gd name="T105" fmla="*/ 12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58" h="139">
                  <a:moveTo>
                    <a:pt x="145" y="83"/>
                  </a:moveTo>
                  <a:cubicBezTo>
                    <a:pt x="146" y="83"/>
                    <a:pt x="146" y="83"/>
                    <a:pt x="146" y="83"/>
                  </a:cubicBezTo>
                  <a:cubicBezTo>
                    <a:pt x="146" y="83"/>
                    <a:pt x="146" y="83"/>
                    <a:pt x="146" y="83"/>
                  </a:cubicBezTo>
                  <a:cubicBezTo>
                    <a:pt x="145" y="83"/>
                    <a:pt x="145" y="83"/>
                    <a:pt x="145" y="83"/>
                  </a:cubicBezTo>
                  <a:close/>
                  <a:moveTo>
                    <a:pt x="132" y="9"/>
                  </a:moveTo>
                  <a:cubicBezTo>
                    <a:pt x="132" y="9"/>
                    <a:pt x="132" y="9"/>
                    <a:pt x="132" y="9"/>
                  </a:cubicBezTo>
                  <a:cubicBezTo>
                    <a:pt x="138" y="10"/>
                    <a:pt x="138" y="10"/>
                    <a:pt x="138" y="10"/>
                  </a:cubicBezTo>
                  <a:cubicBezTo>
                    <a:pt x="141" y="11"/>
                    <a:pt x="141" y="11"/>
                    <a:pt x="141" y="11"/>
                  </a:cubicBezTo>
                  <a:cubicBezTo>
                    <a:pt x="141" y="14"/>
                    <a:pt x="141" y="14"/>
                    <a:pt x="141" y="14"/>
                  </a:cubicBezTo>
                  <a:cubicBezTo>
                    <a:pt x="141" y="18"/>
                    <a:pt x="141" y="18"/>
                    <a:pt x="141" y="18"/>
                  </a:cubicBezTo>
                  <a:cubicBezTo>
                    <a:pt x="141" y="21"/>
                    <a:pt x="141" y="21"/>
                    <a:pt x="141" y="21"/>
                  </a:cubicBezTo>
                  <a:cubicBezTo>
                    <a:pt x="138" y="25"/>
                    <a:pt x="138" y="25"/>
                    <a:pt x="138" y="25"/>
                  </a:cubicBezTo>
                  <a:cubicBezTo>
                    <a:pt x="138" y="25"/>
                    <a:pt x="137" y="28"/>
                    <a:pt x="137" y="28"/>
                  </a:cubicBezTo>
                  <a:cubicBezTo>
                    <a:pt x="137" y="29"/>
                    <a:pt x="136" y="31"/>
                    <a:pt x="136" y="31"/>
                  </a:cubicBezTo>
                  <a:cubicBezTo>
                    <a:pt x="136" y="31"/>
                    <a:pt x="134" y="30"/>
                    <a:pt x="135" y="33"/>
                  </a:cubicBezTo>
                  <a:cubicBezTo>
                    <a:pt x="135" y="36"/>
                    <a:pt x="136" y="35"/>
                    <a:pt x="136" y="36"/>
                  </a:cubicBezTo>
                  <a:cubicBezTo>
                    <a:pt x="136" y="37"/>
                    <a:pt x="136" y="39"/>
                    <a:pt x="136" y="40"/>
                  </a:cubicBezTo>
                  <a:cubicBezTo>
                    <a:pt x="135" y="41"/>
                    <a:pt x="136" y="41"/>
                    <a:pt x="135" y="42"/>
                  </a:cubicBezTo>
                  <a:cubicBezTo>
                    <a:pt x="135" y="43"/>
                    <a:pt x="137" y="44"/>
                    <a:pt x="139" y="44"/>
                  </a:cubicBezTo>
                  <a:cubicBezTo>
                    <a:pt x="141" y="45"/>
                    <a:pt x="141" y="44"/>
                    <a:pt x="142" y="44"/>
                  </a:cubicBezTo>
                  <a:cubicBezTo>
                    <a:pt x="143" y="44"/>
                    <a:pt x="144" y="45"/>
                    <a:pt x="145" y="45"/>
                  </a:cubicBezTo>
                  <a:cubicBezTo>
                    <a:pt x="146" y="46"/>
                    <a:pt x="146" y="46"/>
                    <a:pt x="146" y="47"/>
                  </a:cubicBezTo>
                  <a:cubicBezTo>
                    <a:pt x="147" y="48"/>
                    <a:pt x="148" y="49"/>
                    <a:pt x="149" y="50"/>
                  </a:cubicBezTo>
                  <a:cubicBezTo>
                    <a:pt x="150" y="50"/>
                    <a:pt x="150" y="49"/>
                    <a:pt x="151" y="49"/>
                  </a:cubicBezTo>
                  <a:cubicBezTo>
                    <a:pt x="151" y="50"/>
                    <a:pt x="152" y="51"/>
                    <a:pt x="153" y="51"/>
                  </a:cubicBezTo>
                  <a:cubicBezTo>
                    <a:pt x="153" y="52"/>
                    <a:pt x="154" y="53"/>
                    <a:pt x="155" y="53"/>
                  </a:cubicBezTo>
                  <a:cubicBezTo>
                    <a:pt x="155" y="53"/>
                    <a:pt x="157" y="54"/>
                    <a:pt x="157" y="54"/>
                  </a:cubicBezTo>
                  <a:cubicBezTo>
                    <a:pt x="158" y="55"/>
                    <a:pt x="157" y="56"/>
                    <a:pt x="157" y="56"/>
                  </a:cubicBezTo>
                  <a:cubicBezTo>
                    <a:pt x="156" y="56"/>
                    <a:pt x="156" y="58"/>
                    <a:pt x="155" y="58"/>
                  </a:cubicBezTo>
                  <a:cubicBezTo>
                    <a:pt x="155" y="58"/>
                    <a:pt x="152" y="59"/>
                    <a:pt x="152" y="59"/>
                  </a:cubicBezTo>
                  <a:cubicBezTo>
                    <a:pt x="151" y="59"/>
                    <a:pt x="150" y="59"/>
                    <a:pt x="149" y="59"/>
                  </a:cubicBezTo>
                  <a:cubicBezTo>
                    <a:pt x="148" y="59"/>
                    <a:pt x="147" y="59"/>
                    <a:pt x="146" y="58"/>
                  </a:cubicBezTo>
                  <a:cubicBezTo>
                    <a:pt x="145" y="58"/>
                    <a:pt x="145" y="58"/>
                    <a:pt x="144" y="58"/>
                  </a:cubicBezTo>
                  <a:cubicBezTo>
                    <a:pt x="144" y="59"/>
                    <a:pt x="144" y="61"/>
                    <a:pt x="144" y="61"/>
                  </a:cubicBezTo>
                  <a:cubicBezTo>
                    <a:pt x="144" y="61"/>
                    <a:pt x="145" y="62"/>
                    <a:pt x="146" y="63"/>
                  </a:cubicBezTo>
                  <a:cubicBezTo>
                    <a:pt x="146" y="63"/>
                    <a:pt x="148" y="65"/>
                    <a:pt x="149" y="65"/>
                  </a:cubicBezTo>
                  <a:cubicBezTo>
                    <a:pt x="149" y="65"/>
                    <a:pt x="150" y="66"/>
                    <a:pt x="151" y="67"/>
                  </a:cubicBezTo>
                  <a:cubicBezTo>
                    <a:pt x="152" y="69"/>
                    <a:pt x="152" y="70"/>
                    <a:pt x="152" y="70"/>
                  </a:cubicBezTo>
                  <a:cubicBezTo>
                    <a:pt x="157" y="74"/>
                    <a:pt x="157" y="74"/>
                    <a:pt x="157" y="74"/>
                  </a:cubicBezTo>
                  <a:cubicBezTo>
                    <a:pt x="157" y="74"/>
                    <a:pt x="157" y="75"/>
                    <a:pt x="157" y="78"/>
                  </a:cubicBezTo>
                  <a:cubicBezTo>
                    <a:pt x="157" y="82"/>
                    <a:pt x="156" y="80"/>
                    <a:pt x="155" y="80"/>
                  </a:cubicBezTo>
                  <a:cubicBezTo>
                    <a:pt x="154" y="80"/>
                    <a:pt x="153" y="80"/>
                    <a:pt x="151" y="79"/>
                  </a:cubicBezTo>
                  <a:cubicBezTo>
                    <a:pt x="150" y="79"/>
                    <a:pt x="150" y="79"/>
                    <a:pt x="150" y="79"/>
                  </a:cubicBezTo>
                  <a:cubicBezTo>
                    <a:pt x="148" y="82"/>
                    <a:pt x="148" y="82"/>
                    <a:pt x="148" y="82"/>
                  </a:cubicBezTo>
                  <a:cubicBezTo>
                    <a:pt x="148" y="82"/>
                    <a:pt x="146" y="82"/>
                    <a:pt x="145" y="83"/>
                  </a:cubicBezTo>
                  <a:cubicBezTo>
                    <a:pt x="144" y="83"/>
                    <a:pt x="144" y="83"/>
                    <a:pt x="144" y="83"/>
                  </a:cubicBezTo>
                  <a:cubicBezTo>
                    <a:pt x="144" y="83"/>
                    <a:pt x="142" y="84"/>
                    <a:pt x="142" y="84"/>
                  </a:cubicBezTo>
                  <a:cubicBezTo>
                    <a:pt x="142" y="84"/>
                    <a:pt x="141" y="85"/>
                    <a:pt x="141" y="85"/>
                  </a:cubicBezTo>
                  <a:cubicBezTo>
                    <a:pt x="140" y="85"/>
                    <a:pt x="140" y="85"/>
                    <a:pt x="140" y="85"/>
                  </a:cubicBezTo>
                  <a:cubicBezTo>
                    <a:pt x="139" y="84"/>
                    <a:pt x="139" y="84"/>
                    <a:pt x="139" y="84"/>
                  </a:cubicBezTo>
                  <a:cubicBezTo>
                    <a:pt x="138" y="83"/>
                    <a:pt x="138" y="83"/>
                    <a:pt x="138" y="83"/>
                  </a:cubicBezTo>
                  <a:cubicBezTo>
                    <a:pt x="136" y="85"/>
                    <a:pt x="136" y="85"/>
                    <a:pt x="136" y="85"/>
                  </a:cubicBezTo>
                  <a:cubicBezTo>
                    <a:pt x="135" y="86"/>
                    <a:pt x="135" y="86"/>
                    <a:pt x="135" y="86"/>
                  </a:cubicBezTo>
                  <a:cubicBezTo>
                    <a:pt x="135" y="86"/>
                    <a:pt x="135" y="87"/>
                    <a:pt x="135" y="87"/>
                  </a:cubicBezTo>
                  <a:cubicBezTo>
                    <a:pt x="135" y="87"/>
                    <a:pt x="137" y="87"/>
                    <a:pt x="137" y="87"/>
                  </a:cubicBezTo>
                  <a:cubicBezTo>
                    <a:pt x="137" y="89"/>
                    <a:pt x="137" y="89"/>
                    <a:pt x="137" y="89"/>
                  </a:cubicBezTo>
                  <a:cubicBezTo>
                    <a:pt x="137" y="89"/>
                    <a:pt x="137" y="89"/>
                    <a:pt x="138" y="89"/>
                  </a:cubicBezTo>
                  <a:cubicBezTo>
                    <a:pt x="138" y="89"/>
                    <a:pt x="139" y="90"/>
                    <a:pt x="139" y="90"/>
                  </a:cubicBezTo>
                  <a:cubicBezTo>
                    <a:pt x="140" y="91"/>
                    <a:pt x="140" y="91"/>
                    <a:pt x="140" y="91"/>
                  </a:cubicBezTo>
                  <a:cubicBezTo>
                    <a:pt x="140" y="93"/>
                    <a:pt x="140" y="93"/>
                    <a:pt x="140" y="93"/>
                  </a:cubicBezTo>
                  <a:cubicBezTo>
                    <a:pt x="142" y="94"/>
                    <a:pt x="142" y="94"/>
                    <a:pt x="142" y="94"/>
                  </a:cubicBezTo>
                  <a:cubicBezTo>
                    <a:pt x="142" y="96"/>
                    <a:pt x="142" y="96"/>
                    <a:pt x="142" y="96"/>
                  </a:cubicBezTo>
                  <a:cubicBezTo>
                    <a:pt x="141" y="97"/>
                    <a:pt x="141" y="97"/>
                    <a:pt x="141" y="97"/>
                  </a:cubicBezTo>
                  <a:cubicBezTo>
                    <a:pt x="140" y="98"/>
                    <a:pt x="140" y="98"/>
                    <a:pt x="140" y="98"/>
                  </a:cubicBezTo>
                  <a:cubicBezTo>
                    <a:pt x="138" y="98"/>
                    <a:pt x="138" y="98"/>
                    <a:pt x="138" y="98"/>
                  </a:cubicBezTo>
                  <a:cubicBezTo>
                    <a:pt x="138" y="97"/>
                    <a:pt x="138" y="97"/>
                    <a:pt x="138" y="97"/>
                  </a:cubicBezTo>
                  <a:cubicBezTo>
                    <a:pt x="137" y="95"/>
                    <a:pt x="137" y="95"/>
                    <a:pt x="137" y="95"/>
                  </a:cubicBezTo>
                  <a:cubicBezTo>
                    <a:pt x="136" y="94"/>
                    <a:pt x="136" y="94"/>
                    <a:pt x="136" y="94"/>
                  </a:cubicBezTo>
                  <a:cubicBezTo>
                    <a:pt x="133" y="95"/>
                    <a:pt x="133" y="95"/>
                    <a:pt x="133" y="95"/>
                  </a:cubicBezTo>
                  <a:cubicBezTo>
                    <a:pt x="133" y="97"/>
                    <a:pt x="133" y="97"/>
                    <a:pt x="133" y="97"/>
                  </a:cubicBezTo>
                  <a:cubicBezTo>
                    <a:pt x="128" y="101"/>
                    <a:pt x="128" y="101"/>
                    <a:pt x="128" y="101"/>
                  </a:cubicBezTo>
                  <a:cubicBezTo>
                    <a:pt x="129" y="103"/>
                    <a:pt x="129" y="103"/>
                    <a:pt x="129" y="103"/>
                  </a:cubicBezTo>
                  <a:cubicBezTo>
                    <a:pt x="127" y="105"/>
                    <a:pt x="127" y="105"/>
                    <a:pt x="127" y="105"/>
                  </a:cubicBezTo>
                  <a:cubicBezTo>
                    <a:pt x="127" y="108"/>
                    <a:pt x="127" y="108"/>
                    <a:pt x="127" y="108"/>
                  </a:cubicBezTo>
                  <a:cubicBezTo>
                    <a:pt x="128" y="111"/>
                    <a:pt x="128" y="111"/>
                    <a:pt x="128" y="111"/>
                  </a:cubicBezTo>
                  <a:cubicBezTo>
                    <a:pt x="128" y="113"/>
                    <a:pt x="128" y="113"/>
                    <a:pt x="128" y="113"/>
                  </a:cubicBezTo>
                  <a:cubicBezTo>
                    <a:pt x="124" y="114"/>
                    <a:pt x="124" y="114"/>
                    <a:pt x="124" y="114"/>
                  </a:cubicBezTo>
                  <a:cubicBezTo>
                    <a:pt x="121" y="115"/>
                    <a:pt x="121" y="115"/>
                    <a:pt x="121" y="115"/>
                  </a:cubicBezTo>
                  <a:cubicBezTo>
                    <a:pt x="121" y="118"/>
                    <a:pt x="121" y="118"/>
                    <a:pt x="121" y="118"/>
                  </a:cubicBezTo>
                  <a:cubicBezTo>
                    <a:pt x="121" y="119"/>
                    <a:pt x="121" y="119"/>
                    <a:pt x="121" y="119"/>
                  </a:cubicBezTo>
                  <a:cubicBezTo>
                    <a:pt x="124" y="123"/>
                    <a:pt x="124" y="123"/>
                    <a:pt x="124" y="123"/>
                  </a:cubicBezTo>
                  <a:cubicBezTo>
                    <a:pt x="123" y="124"/>
                    <a:pt x="123" y="124"/>
                    <a:pt x="123" y="124"/>
                  </a:cubicBezTo>
                  <a:cubicBezTo>
                    <a:pt x="122" y="125"/>
                    <a:pt x="122" y="125"/>
                    <a:pt x="122" y="125"/>
                  </a:cubicBezTo>
                  <a:cubicBezTo>
                    <a:pt x="125" y="129"/>
                    <a:pt x="125" y="129"/>
                    <a:pt x="125" y="129"/>
                  </a:cubicBezTo>
                  <a:cubicBezTo>
                    <a:pt x="126" y="130"/>
                    <a:pt x="126" y="130"/>
                    <a:pt x="126" y="130"/>
                  </a:cubicBezTo>
                  <a:cubicBezTo>
                    <a:pt x="128" y="130"/>
                    <a:pt x="128" y="130"/>
                    <a:pt x="128" y="130"/>
                  </a:cubicBezTo>
                  <a:cubicBezTo>
                    <a:pt x="128" y="132"/>
                    <a:pt x="128" y="132"/>
                    <a:pt x="128" y="132"/>
                  </a:cubicBezTo>
                  <a:cubicBezTo>
                    <a:pt x="128" y="133"/>
                    <a:pt x="128" y="133"/>
                    <a:pt x="128" y="133"/>
                  </a:cubicBezTo>
                  <a:cubicBezTo>
                    <a:pt x="128" y="135"/>
                    <a:pt x="128" y="135"/>
                    <a:pt x="128" y="135"/>
                  </a:cubicBezTo>
                  <a:cubicBezTo>
                    <a:pt x="126" y="137"/>
                    <a:pt x="126" y="137"/>
                    <a:pt x="126" y="137"/>
                  </a:cubicBezTo>
                  <a:cubicBezTo>
                    <a:pt x="127" y="139"/>
                    <a:pt x="127" y="139"/>
                    <a:pt x="127" y="139"/>
                  </a:cubicBezTo>
                  <a:cubicBezTo>
                    <a:pt x="125" y="138"/>
                    <a:pt x="125" y="138"/>
                    <a:pt x="125" y="138"/>
                  </a:cubicBezTo>
                  <a:cubicBezTo>
                    <a:pt x="124" y="139"/>
                    <a:pt x="124" y="139"/>
                    <a:pt x="124" y="139"/>
                  </a:cubicBezTo>
                  <a:cubicBezTo>
                    <a:pt x="124" y="139"/>
                    <a:pt x="124" y="139"/>
                    <a:pt x="124" y="139"/>
                  </a:cubicBezTo>
                  <a:cubicBezTo>
                    <a:pt x="121" y="138"/>
                    <a:pt x="121" y="138"/>
                    <a:pt x="121" y="138"/>
                  </a:cubicBezTo>
                  <a:cubicBezTo>
                    <a:pt x="121" y="138"/>
                    <a:pt x="119" y="139"/>
                    <a:pt x="118" y="139"/>
                  </a:cubicBezTo>
                  <a:cubicBezTo>
                    <a:pt x="118" y="139"/>
                    <a:pt x="117" y="139"/>
                    <a:pt x="117" y="139"/>
                  </a:cubicBezTo>
                  <a:cubicBezTo>
                    <a:pt x="117" y="139"/>
                    <a:pt x="115" y="138"/>
                    <a:pt x="114" y="138"/>
                  </a:cubicBezTo>
                  <a:cubicBezTo>
                    <a:pt x="114" y="138"/>
                    <a:pt x="114" y="138"/>
                    <a:pt x="114" y="138"/>
                  </a:cubicBezTo>
                  <a:cubicBezTo>
                    <a:pt x="114" y="138"/>
                    <a:pt x="114" y="138"/>
                    <a:pt x="114" y="138"/>
                  </a:cubicBezTo>
                  <a:cubicBezTo>
                    <a:pt x="114" y="138"/>
                    <a:pt x="114" y="138"/>
                    <a:pt x="114" y="138"/>
                  </a:cubicBezTo>
                  <a:cubicBezTo>
                    <a:pt x="114" y="138"/>
                    <a:pt x="114" y="138"/>
                    <a:pt x="114" y="138"/>
                  </a:cubicBezTo>
                  <a:cubicBezTo>
                    <a:pt x="114" y="138"/>
                    <a:pt x="114" y="138"/>
                    <a:pt x="114" y="138"/>
                  </a:cubicBezTo>
                  <a:cubicBezTo>
                    <a:pt x="114" y="137"/>
                    <a:pt x="114" y="137"/>
                    <a:pt x="114" y="137"/>
                  </a:cubicBezTo>
                  <a:cubicBezTo>
                    <a:pt x="114" y="137"/>
                    <a:pt x="114" y="137"/>
                    <a:pt x="114" y="137"/>
                  </a:cubicBezTo>
                  <a:cubicBezTo>
                    <a:pt x="114" y="137"/>
                    <a:pt x="114" y="137"/>
                    <a:pt x="114" y="137"/>
                  </a:cubicBezTo>
                  <a:cubicBezTo>
                    <a:pt x="114" y="137"/>
                    <a:pt x="114" y="137"/>
                    <a:pt x="114"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2" y="137"/>
                    <a:pt x="112" y="137"/>
                    <a:pt x="112" y="137"/>
                  </a:cubicBezTo>
                  <a:cubicBezTo>
                    <a:pt x="112" y="137"/>
                    <a:pt x="112" y="137"/>
                    <a:pt x="112" y="137"/>
                  </a:cubicBezTo>
                  <a:cubicBezTo>
                    <a:pt x="112" y="137"/>
                    <a:pt x="112" y="137"/>
                    <a:pt x="112" y="137"/>
                  </a:cubicBezTo>
                  <a:cubicBezTo>
                    <a:pt x="112" y="137"/>
                    <a:pt x="112" y="137"/>
                    <a:pt x="112" y="137"/>
                  </a:cubicBezTo>
                  <a:cubicBezTo>
                    <a:pt x="112" y="137"/>
                    <a:pt x="112" y="137"/>
                    <a:pt x="112" y="137"/>
                  </a:cubicBezTo>
                  <a:cubicBezTo>
                    <a:pt x="112" y="137"/>
                    <a:pt x="112" y="137"/>
                    <a:pt x="112" y="137"/>
                  </a:cubicBezTo>
                  <a:cubicBezTo>
                    <a:pt x="112" y="137"/>
                    <a:pt x="112" y="137"/>
                    <a:pt x="112" y="137"/>
                  </a:cubicBezTo>
                  <a:cubicBezTo>
                    <a:pt x="112" y="137"/>
                    <a:pt x="112" y="137"/>
                    <a:pt x="112" y="137"/>
                  </a:cubicBezTo>
                  <a:cubicBezTo>
                    <a:pt x="112" y="137"/>
                    <a:pt x="112" y="137"/>
                    <a:pt x="112" y="137"/>
                  </a:cubicBezTo>
                  <a:cubicBezTo>
                    <a:pt x="106" y="134"/>
                    <a:pt x="106" y="134"/>
                    <a:pt x="106" y="134"/>
                  </a:cubicBezTo>
                  <a:cubicBezTo>
                    <a:pt x="101" y="131"/>
                    <a:pt x="101" y="131"/>
                    <a:pt x="101" y="131"/>
                  </a:cubicBezTo>
                  <a:cubicBezTo>
                    <a:pt x="99" y="129"/>
                    <a:pt x="99" y="129"/>
                    <a:pt x="99" y="129"/>
                  </a:cubicBezTo>
                  <a:cubicBezTo>
                    <a:pt x="98" y="125"/>
                    <a:pt x="98" y="125"/>
                    <a:pt x="98" y="125"/>
                  </a:cubicBezTo>
                  <a:cubicBezTo>
                    <a:pt x="93" y="124"/>
                    <a:pt x="93" y="124"/>
                    <a:pt x="93" y="124"/>
                  </a:cubicBezTo>
                  <a:cubicBezTo>
                    <a:pt x="93" y="121"/>
                    <a:pt x="87" y="126"/>
                    <a:pt x="89" y="120"/>
                  </a:cubicBezTo>
                  <a:cubicBezTo>
                    <a:pt x="89" y="120"/>
                    <a:pt x="89" y="119"/>
                    <a:pt x="89" y="119"/>
                  </a:cubicBezTo>
                  <a:cubicBezTo>
                    <a:pt x="89" y="119"/>
                    <a:pt x="89" y="119"/>
                    <a:pt x="89" y="119"/>
                  </a:cubicBezTo>
                  <a:cubicBezTo>
                    <a:pt x="89" y="118"/>
                    <a:pt x="87" y="116"/>
                    <a:pt x="87" y="116"/>
                  </a:cubicBezTo>
                  <a:cubicBezTo>
                    <a:pt x="81" y="113"/>
                    <a:pt x="80" y="110"/>
                    <a:pt x="77" y="109"/>
                  </a:cubicBezTo>
                  <a:cubicBezTo>
                    <a:pt x="76" y="109"/>
                    <a:pt x="76" y="109"/>
                    <a:pt x="76" y="109"/>
                  </a:cubicBezTo>
                  <a:cubicBezTo>
                    <a:pt x="72" y="105"/>
                    <a:pt x="72" y="105"/>
                    <a:pt x="72" y="105"/>
                  </a:cubicBezTo>
                  <a:cubicBezTo>
                    <a:pt x="70" y="104"/>
                    <a:pt x="70" y="104"/>
                    <a:pt x="70" y="104"/>
                  </a:cubicBezTo>
                  <a:cubicBezTo>
                    <a:pt x="68" y="102"/>
                    <a:pt x="68" y="102"/>
                    <a:pt x="68" y="102"/>
                  </a:cubicBezTo>
                  <a:cubicBezTo>
                    <a:pt x="68" y="100"/>
                    <a:pt x="68" y="100"/>
                    <a:pt x="68" y="100"/>
                  </a:cubicBezTo>
                  <a:cubicBezTo>
                    <a:pt x="67" y="96"/>
                    <a:pt x="67" y="96"/>
                    <a:pt x="67" y="96"/>
                  </a:cubicBezTo>
                  <a:cubicBezTo>
                    <a:pt x="67" y="96"/>
                    <a:pt x="67" y="96"/>
                    <a:pt x="67" y="96"/>
                  </a:cubicBezTo>
                  <a:cubicBezTo>
                    <a:pt x="67" y="96"/>
                    <a:pt x="63" y="95"/>
                    <a:pt x="61" y="94"/>
                  </a:cubicBezTo>
                  <a:cubicBezTo>
                    <a:pt x="59" y="93"/>
                    <a:pt x="59" y="93"/>
                    <a:pt x="59" y="93"/>
                  </a:cubicBezTo>
                  <a:cubicBezTo>
                    <a:pt x="57" y="90"/>
                    <a:pt x="57" y="90"/>
                    <a:pt x="57" y="90"/>
                  </a:cubicBezTo>
                  <a:cubicBezTo>
                    <a:pt x="56" y="89"/>
                    <a:pt x="56" y="89"/>
                    <a:pt x="56" y="89"/>
                  </a:cubicBezTo>
                  <a:cubicBezTo>
                    <a:pt x="53" y="86"/>
                    <a:pt x="53" y="86"/>
                    <a:pt x="53" y="86"/>
                  </a:cubicBezTo>
                  <a:cubicBezTo>
                    <a:pt x="52" y="86"/>
                    <a:pt x="52" y="86"/>
                    <a:pt x="52" y="86"/>
                  </a:cubicBezTo>
                  <a:cubicBezTo>
                    <a:pt x="47" y="84"/>
                    <a:pt x="47" y="84"/>
                    <a:pt x="47" y="84"/>
                  </a:cubicBezTo>
                  <a:cubicBezTo>
                    <a:pt x="46" y="82"/>
                    <a:pt x="46" y="82"/>
                    <a:pt x="46" y="82"/>
                  </a:cubicBezTo>
                  <a:cubicBezTo>
                    <a:pt x="44" y="81"/>
                    <a:pt x="44" y="81"/>
                    <a:pt x="44" y="81"/>
                  </a:cubicBezTo>
                  <a:cubicBezTo>
                    <a:pt x="43" y="79"/>
                    <a:pt x="43" y="79"/>
                    <a:pt x="43" y="79"/>
                  </a:cubicBezTo>
                  <a:cubicBezTo>
                    <a:pt x="40" y="78"/>
                    <a:pt x="40" y="78"/>
                    <a:pt x="40" y="78"/>
                  </a:cubicBezTo>
                  <a:cubicBezTo>
                    <a:pt x="39" y="76"/>
                    <a:pt x="39" y="76"/>
                    <a:pt x="39" y="76"/>
                  </a:cubicBezTo>
                  <a:cubicBezTo>
                    <a:pt x="38" y="75"/>
                    <a:pt x="38" y="75"/>
                    <a:pt x="38" y="75"/>
                  </a:cubicBezTo>
                  <a:cubicBezTo>
                    <a:pt x="35" y="71"/>
                    <a:pt x="35" y="71"/>
                    <a:pt x="35" y="71"/>
                  </a:cubicBezTo>
                  <a:cubicBezTo>
                    <a:pt x="32" y="69"/>
                    <a:pt x="32" y="69"/>
                    <a:pt x="32" y="69"/>
                  </a:cubicBezTo>
                  <a:cubicBezTo>
                    <a:pt x="31" y="68"/>
                    <a:pt x="31" y="68"/>
                    <a:pt x="31" y="68"/>
                  </a:cubicBezTo>
                  <a:cubicBezTo>
                    <a:pt x="30" y="67"/>
                    <a:pt x="30" y="67"/>
                    <a:pt x="30" y="67"/>
                  </a:cubicBezTo>
                  <a:cubicBezTo>
                    <a:pt x="28" y="64"/>
                    <a:pt x="28" y="64"/>
                    <a:pt x="28" y="64"/>
                  </a:cubicBezTo>
                  <a:cubicBezTo>
                    <a:pt x="25" y="61"/>
                    <a:pt x="25" y="61"/>
                    <a:pt x="25" y="61"/>
                  </a:cubicBezTo>
                  <a:cubicBezTo>
                    <a:pt x="23" y="59"/>
                    <a:pt x="23" y="59"/>
                    <a:pt x="23" y="59"/>
                  </a:cubicBezTo>
                  <a:cubicBezTo>
                    <a:pt x="21" y="56"/>
                    <a:pt x="21" y="56"/>
                    <a:pt x="21" y="56"/>
                  </a:cubicBezTo>
                  <a:cubicBezTo>
                    <a:pt x="23" y="54"/>
                    <a:pt x="23" y="54"/>
                    <a:pt x="23" y="54"/>
                  </a:cubicBezTo>
                  <a:cubicBezTo>
                    <a:pt x="22" y="53"/>
                    <a:pt x="21" y="53"/>
                    <a:pt x="21" y="52"/>
                  </a:cubicBezTo>
                  <a:cubicBezTo>
                    <a:pt x="20" y="52"/>
                    <a:pt x="18" y="51"/>
                    <a:pt x="19" y="50"/>
                  </a:cubicBezTo>
                  <a:cubicBezTo>
                    <a:pt x="19" y="49"/>
                    <a:pt x="18" y="48"/>
                    <a:pt x="18" y="46"/>
                  </a:cubicBezTo>
                  <a:cubicBezTo>
                    <a:pt x="18" y="45"/>
                    <a:pt x="18" y="44"/>
                    <a:pt x="17" y="44"/>
                  </a:cubicBezTo>
                  <a:cubicBezTo>
                    <a:pt x="16" y="43"/>
                    <a:pt x="16" y="43"/>
                    <a:pt x="16" y="43"/>
                  </a:cubicBezTo>
                  <a:cubicBezTo>
                    <a:pt x="15" y="43"/>
                    <a:pt x="14" y="43"/>
                    <a:pt x="14" y="43"/>
                  </a:cubicBezTo>
                  <a:cubicBezTo>
                    <a:pt x="13" y="43"/>
                    <a:pt x="13" y="43"/>
                    <a:pt x="13" y="43"/>
                  </a:cubicBezTo>
                  <a:cubicBezTo>
                    <a:pt x="13" y="43"/>
                    <a:pt x="14" y="41"/>
                    <a:pt x="14" y="39"/>
                  </a:cubicBezTo>
                  <a:cubicBezTo>
                    <a:pt x="10" y="38"/>
                    <a:pt x="10" y="38"/>
                    <a:pt x="10" y="38"/>
                  </a:cubicBezTo>
                  <a:cubicBezTo>
                    <a:pt x="10" y="38"/>
                    <a:pt x="10" y="35"/>
                    <a:pt x="8" y="34"/>
                  </a:cubicBezTo>
                  <a:cubicBezTo>
                    <a:pt x="6" y="34"/>
                    <a:pt x="6" y="34"/>
                    <a:pt x="6" y="34"/>
                  </a:cubicBezTo>
                  <a:cubicBezTo>
                    <a:pt x="5" y="35"/>
                    <a:pt x="5" y="36"/>
                    <a:pt x="5" y="36"/>
                  </a:cubicBezTo>
                  <a:cubicBezTo>
                    <a:pt x="1" y="32"/>
                    <a:pt x="1" y="32"/>
                    <a:pt x="1" y="32"/>
                  </a:cubicBezTo>
                  <a:cubicBezTo>
                    <a:pt x="1" y="32"/>
                    <a:pt x="1" y="31"/>
                    <a:pt x="2" y="29"/>
                  </a:cubicBezTo>
                  <a:cubicBezTo>
                    <a:pt x="4" y="27"/>
                    <a:pt x="2" y="26"/>
                    <a:pt x="2" y="26"/>
                  </a:cubicBezTo>
                  <a:cubicBezTo>
                    <a:pt x="1" y="23"/>
                    <a:pt x="1" y="23"/>
                    <a:pt x="1" y="23"/>
                  </a:cubicBezTo>
                  <a:cubicBezTo>
                    <a:pt x="2" y="21"/>
                    <a:pt x="2" y="21"/>
                    <a:pt x="2" y="21"/>
                  </a:cubicBezTo>
                  <a:cubicBezTo>
                    <a:pt x="1" y="20"/>
                    <a:pt x="1" y="20"/>
                    <a:pt x="1" y="20"/>
                  </a:cubicBezTo>
                  <a:cubicBezTo>
                    <a:pt x="0" y="19"/>
                    <a:pt x="0" y="19"/>
                    <a:pt x="0" y="19"/>
                  </a:cubicBezTo>
                  <a:cubicBezTo>
                    <a:pt x="0" y="19"/>
                    <a:pt x="0" y="19"/>
                    <a:pt x="0" y="19"/>
                  </a:cubicBezTo>
                  <a:cubicBezTo>
                    <a:pt x="0" y="19"/>
                    <a:pt x="0" y="19"/>
                    <a:pt x="0" y="19"/>
                  </a:cubicBezTo>
                  <a:cubicBezTo>
                    <a:pt x="2" y="15"/>
                    <a:pt x="2" y="15"/>
                    <a:pt x="2" y="15"/>
                  </a:cubicBezTo>
                  <a:cubicBezTo>
                    <a:pt x="2" y="15"/>
                    <a:pt x="1" y="13"/>
                    <a:pt x="1" y="11"/>
                  </a:cubicBezTo>
                  <a:cubicBezTo>
                    <a:pt x="1" y="11"/>
                    <a:pt x="2" y="10"/>
                    <a:pt x="2" y="10"/>
                  </a:cubicBezTo>
                  <a:cubicBezTo>
                    <a:pt x="2" y="10"/>
                    <a:pt x="2" y="10"/>
                    <a:pt x="2" y="10"/>
                  </a:cubicBezTo>
                  <a:cubicBezTo>
                    <a:pt x="2" y="9"/>
                    <a:pt x="2" y="9"/>
                    <a:pt x="2" y="9"/>
                  </a:cubicBezTo>
                  <a:cubicBezTo>
                    <a:pt x="2" y="9"/>
                    <a:pt x="2" y="9"/>
                    <a:pt x="2" y="9"/>
                  </a:cubicBezTo>
                  <a:cubicBezTo>
                    <a:pt x="3" y="9"/>
                    <a:pt x="3" y="9"/>
                    <a:pt x="3" y="9"/>
                  </a:cubicBezTo>
                  <a:cubicBezTo>
                    <a:pt x="3" y="9"/>
                    <a:pt x="3" y="9"/>
                    <a:pt x="3" y="9"/>
                  </a:cubicBezTo>
                  <a:cubicBezTo>
                    <a:pt x="3" y="8"/>
                    <a:pt x="8" y="7"/>
                    <a:pt x="8" y="7"/>
                  </a:cubicBezTo>
                  <a:cubicBezTo>
                    <a:pt x="10" y="6"/>
                    <a:pt x="10" y="6"/>
                    <a:pt x="10" y="6"/>
                  </a:cubicBezTo>
                  <a:cubicBezTo>
                    <a:pt x="14" y="11"/>
                    <a:pt x="14" y="11"/>
                    <a:pt x="14" y="11"/>
                  </a:cubicBezTo>
                  <a:cubicBezTo>
                    <a:pt x="18" y="15"/>
                    <a:pt x="18" y="15"/>
                    <a:pt x="18" y="15"/>
                  </a:cubicBezTo>
                  <a:cubicBezTo>
                    <a:pt x="21" y="17"/>
                    <a:pt x="21" y="17"/>
                    <a:pt x="21" y="17"/>
                  </a:cubicBezTo>
                  <a:cubicBezTo>
                    <a:pt x="21" y="17"/>
                    <a:pt x="22" y="16"/>
                    <a:pt x="23" y="16"/>
                  </a:cubicBezTo>
                  <a:cubicBezTo>
                    <a:pt x="23" y="15"/>
                    <a:pt x="23" y="13"/>
                    <a:pt x="23" y="13"/>
                  </a:cubicBezTo>
                  <a:cubicBezTo>
                    <a:pt x="25" y="11"/>
                    <a:pt x="25" y="11"/>
                    <a:pt x="25" y="11"/>
                  </a:cubicBezTo>
                  <a:cubicBezTo>
                    <a:pt x="26" y="9"/>
                    <a:pt x="26" y="9"/>
                    <a:pt x="26" y="9"/>
                  </a:cubicBezTo>
                  <a:cubicBezTo>
                    <a:pt x="26" y="7"/>
                    <a:pt x="26" y="7"/>
                    <a:pt x="26" y="7"/>
                  </a:cubicBezTo>
                  <a:cubicBezTo>
                    <a:pt x="28" y="6"/>
                    <a:pt x="28" y="6"/>
                    <a:pt x="28" y="6"/>
                  </a:cubicBezTo>
                  <a:cubicBezTo>
                    <a:pt x="31" y="5"/>
                    <a:pt x="31" y="5"/>
                    <a:pt x="31" y="5"/>
                  </a:cubicBezTo>
                  <a:cubicBezTo>
                    <a:pt x="35" y="4"/>
                    <a:pt x="35" y="4"/>
                    <a:pt x="35" y="4"/>
                  </a:cubicBezTo>
                  <a:cubicBezTo>
                    <a:pt x="35" y="4"/>
                    <a:pt x="38" y="5"/>
                    <a:pt x="39" y="5"/>
                  </a:cubicBezTo>
                  <a:cubicBezTo>
                    <a:pt x="39" y="5"/>
                    <a:pt x="40" y="5"/>
                    <a:pt x="40" y="5"/>
                  </a:cubicBezTo>
                  <a:cubicBezTo>
                    <a:pt x="42" y="2"/>
                    <a:pt x="42" y="2"/>
                    <a:pt x="42" y="2"/>
                  </a:cubicBezTo>
                  <a:cubicBezTo>
                    <a:pt x="42" y="2"/>
                    <a:pt x="42" y="2"/>
                    <a:pt x="42" y="2"/>
                  </a:cubicBezTo>
                  <a:cubicBezTo>
                    <a:pt x="43" y="0"/>
                    <a:pt x="43" y="0"/>
                    <a:pt x="43" y="0"/>
                  </a:cubicBezTo>
                  <a:cubicBezTo>
                    <a:pt x="48" y="2"/>
                    <a:pt x="48" y="2"/>
                    <a:pt x="48" y="2"/>
                  </a:cubicBezTo>
                  <a:cubicBezTo>
                    <a:pt x="50" y="4"/>
                    <a:pt x="50" y="4"/>
                    <a:pt x="50" y="4"/>
                  </a:cubicBezTo>
                  <a:cubicBezTo>
                    <a:pt x="55" y="5"/>
                    <a:pt x="55" y="5"/>
                    <a:pt x="55" y="5"/>
                  </a:cubicBezTo>
                  <a:cubicBezTo>
                    <a:pt x="55" y="5"/>
                    <a:pt x="55" y="5"/>
                    <a:pt x="55" y="5"/>
                  </a:cubicBezTo>
                  <a:cubicBezTo>
                    <a:pt x="57" y="5"/>
                    <a:pt x="57" y="5"/>
                    <a:pt x="57" y="5"/>
                  </a:cubicBezTo>
                  <a:cubicBezTo>
                    <a:pt x="57" y="4"/>
                    <a:pt x="57" y="4"/>
                    <a:pt x="57" y="4"/>
                  </a:cubicBezTo>
                  <a:cubicBezTo>
                    <a:pt x="61" y="4"/>
                    <a:pt x="61" y="4"/>
                    <a:pt x="61" y="4"/>
                  </a:cubicBezTo>
                  <a:cubicBezTo>
                    <a:pt x="66" y="5"/>
                    <a:pt x="66" y="5"/>
                    <a:pt x="66" y="5"/>
                  </a:cubicBezTo>
                  <a:cubicBezTo>
                    <a:pt x="69" y="5"/>
                    <a:pt x="69" y="5"/>
                    <a:pt x="69" y="5"/>
                  </a:cubicBezTo>
                  <a:cubicBezTo>
                    <a:pt x="74" y="5"/>
                    <a:pt x="74" y="5"/>
                    <a:pt x="74" y="5"/>
                  </a:cubicBezTo>
                  <a:cubicBezTo>
                    <a:pt x="77" y="6"/>
                    <a:pt x="77" y="6"/>
                    <a:pt x="77" y="6"/>
                  </a:cubicBezTo>
                  <a:cubicBezTo>
                    <a:pt x="79" y="7"/>
                    <a:pt x="79" y="7"/>
                    <a:pt x="79" y="7"/>
                  </a:cubicBezTo>
                  <a:cubicBezTo>
                    <a:pt x="79" y="7"/>
                    <a:pt x="79" y="7"/>
                    <a:pt x="80" y="6"/>
                  </a:cubicBezTo>
                  <a:cubicBezTo>
                    <a:pt x="80" y="6"/>
                    <a:pt x="83" y="6"/>
                    <a:pt x="83" y="6"/>
                  </a:cubicBezTo>
                  <a:cubicBezTo>
                    <a:pt x="84" y="3"/>
                    <a:pt x="84" y="3"/>
                    <a:pt x="84" y="3"/>
                  </a:cubicBezTo>
                  <a:cubicBezTo>
                    <a:pt x="85" y="5"/>
                    <a:pt x="85" y="5"/>
                    <a:pt x="85" y="5"/>
                  </a:cubicBezTo>
                  <a:cubicBezTo>
                    <a:pt x="86" y="5"/>
                    <a:pt x="88" y="5"/>
                    <a:pt x="88" y="5"/>
                  </a:cubicBezTo>
                  <a:cubicBezTo>
                    <a:pt x="89" y="2"/>
                    <a:pt x="89" y="2"/>
                    <a:pt x="89" y="2"/>
                  </a:cubicBezTo>
                  <a:cubicBezTo>
                    <a:pt x="90" y="3"/>
                    <a:pt x="90" y="3"/>
                    <a:pt x="90" y="3"/>
                  </a:cubicBezTo>
                  <a:cubicBezTo>
                    <a:pt x="91" y="3"/>
                    <a:pt x="91" y="3"/>
                    <a:pt x="92" y="3"/>
                  </a:cubicBezTo>
                  <a:cubicBezTo>
                    <a:pt x="93" y="3"/>
                    <a:pt x="94" y="2"/>
                    <a:pt x="94" y="2"/>
                  </a:cubicBezTo>
                  <a:cubicBezTo>
                    <a:pt x="94" y="2"/>
                    <a:pt x="95" y="3"/>
                    <a:pt x="95" y="3"/>
                  </a:cubicBezTo>
                  <a:cubicBezTo>
                    <a:pt x="95" y="3"/>
                    <a:pt x="96" y="2"/>
                    <a:pt x="97" y="2"/>
                  </a:cubicBezTo>
                  <a:cubicBezTo>
                    <a:pt x="97" y="2"/>
                    <a:pt x="97" y="2"/>
                    <a:pt x="97" y="2"/>
                  </a:cubicBezTo>
                  <a:cubicBezTo>
                    <a:pt x="97" y="2"/>
                    <a:pt x="97" y="2"/>
                    <a:pt x="97"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1"/>
                    <a:pt x="99" y="1"/>
                    <a:pt x="99" y="1"/>
                  </a:cubicBezTo>
                  <a:cubicBezTo>
                    <a:pt x="99" y="1"/>
                    <a:pt x="99" y="1"/>
                    <a:pt x="99" y="1"/>
                  </a:cubicBezTo>
                  <a:cubicBezTo>
                    <a:pt x="99" y="1"/>
                    <a:pt x="99" y="1"/>
                    <a:pt x="99" y="1"/>
                  </a:cubicBezTo>
                  <a:cubicBezTo>
                    <a:pt x="99" y="1"/>
                    <a:pt x="99" y="1"/>
                    <a:pt x="99" y="1"/>
                  </a:cubicBezTo>
                  <a:cubicBezTo>
                    <a:pt x="99" y="1"/>
                    <a:pt x="99" y="1"/>
                    <a:pt x="99"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1" y="3"/>
                    <a:pt x="103" y="4"/>
                  </a:cubicBezTo>
                  <a:cubicBezTo>
                    <a:pt x="103" y="4"/>
                    <a:pt x="103" y="4"/>
                    <a:pt x="103" y="4"/>
                  </a:cubicBezTo>
                  <a:cubicBezTo>
                    <a:pt x="105" y="4"/>
                    <a:pt x="105" y="4"/>
                    <a:pt x="105" y="4"/>
                  </a:cubicBezTo>
                  <a:cubicBezTo>
                    <a:pt x="105" y="4"/>
                    <a:pt x="105" y="4"/>
                    <a:pt x="105" y="4"/>
                  </a:cubicBezTo>
                  <a:cubicBezTo>
                    <a:pt x="105" y="4"/>
                    <a:pt x="106" y="3"/>
                    <a:pt x="107" y="3"/>
                  </a:cubicBezTo>
                  <a:cubicBezTo>
                    <a:pt x="109" y="3"/>
                    <a:pt x="110" y="3"/>
                    <a:pt x="111" y="3"/>
                  </a:cubicBezTo>
                  <a:cubicBezTo>
                    <a:pt x="113" y="3"/>
                    <a:pt x="114" y="5"/>
                    <a:pt x="114" y="5"/>
                  </a:cubicBezTo>
                  <a:cubicBezTo>
                    <a:pt x="117" y="8"/>
                    <a:pt x="117" y="8"/>
                    <a:pt x="117" y="8"/>
                  </a:cubicBezTo>
                  <a:cubicBezTo>
                    <a:pt x="117" y="8"/>
                    <a:pt x="118" y="10"/>
                    <a:pt x="118" y="11"/>
                  </a:cubicBezTo>
                  <a:cubicBezTo>
                    <a:pt x="119" y="12"/>
                    <a:pt x="119" y="13"/>
                    <a:pt x="119" y="13"/>
                  </a:cubicBezTo>
                  <a:cubicBezTo>
                    <a:pt x="119" y="13"/>
                    <a:pt x="119" y="13"/>
                    <a:pt x="119" y="13"/>
                  </a:cubicBezTo>
                  <a:cubicBezTo>
                    <a:pt x="120" y="13"/>
                    <a:pt x="127" y="16"/>
                    <a:pt x="128" y="16"/>
                  </a:cubicBezTo>
                  <a:cubicBezTo>
                    <a:pt x="128" y="16"/>
                    <a:pt x="129" y="16"/>
                    <a:pt x="129" y="16"/>
                  </a:cubicBezTo>
                  <a:cubicBezTo>
                    <a:pt x="129" y="14"/>
                    <a:pt x="128" y="13"/>
                    <a:pt x="130" y="12"/>
                  </a:cubicBezTo>
                  <a:cubicBezTo>
                    <a:pt x="131" y="12"/>
                    <a:pt x="132" y="14"/>
                    <a:pt x="132" y="12"/>
                  </a:cubicBezTo>
                  <a:cubicBezTo>
                    <a:pt x="132" y="10"/>
                    <a:pt x="133" y="11"/>
                    <a:pt x="132" y="9"/>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35" name="Freeform 63"/>
            <p:cNvSpPr>
              <a:spLocks noEditPoints="1"/>
            </p:cNvSpPr>
            <p:nvPr/>
          </p:nvSpPr>
          <p:spPr bwMode="auto">
            <a:xfrm>
              <a:off x="4877543" y="1947010"/>
              <a:ext cx="322133" cy="369700"/>
            </a:xfrm>
            <a:custGeom>
              <a:avLst/>
              <a:gdLst>
                <a:gd name="T0" fmla="*/ 71 w 141"/>
                <a:gd name="T1" fmla="*/ 5 h 167"/>
                <a:gd name="T2" fmla="*/ 67 w 141"/>
                <a:gd name="T3" fmla="*/ 47 h 167"/>
                <a:gd name="T4" fmla="*/ 87 w 141"/>
                <a:gd name="T5" fmla="*/ 73 h 167"/>
                <a:gd name="T6" fmla="*/ 76 w 141"/>
                <a:gd name="T7" fmla="*/ 89 h 167"/>
                <a:gd name="T8" fmla="*/ 66 w 141"/>
                <a:gd name="T9" fmla="*/ 95 h 167"/>
                <a:gd name="T10" fmla="*/ 60 w 141"/>
                <a:gd name="T11" fmla="*/ 106 h 167"/>
                <a:gd name="T12" fmla="*/ 51 w 141"/>
                <a:gd name="T13" fmla="*/ 115 h 167"/>
                <a:gd name="T14" fmla="*/ 47 w 141"/>
                <a:gd name="T15" fmla="*/ 129 h 167"/>
                <a:gd name="T16" fmla="*/ 44 w 141"/>
                <a:gd name="T17" fmla="*/ 146 h 167"/>
                <a:gd name="T18" fmla="*/ 36 w 141"/>
                <a:gd name="T19" fmla="*/ 157 h 167"/>
                <a:gd name="T20" fmla="*/ 17 w 141"/>
                <a:gd name="T21" fmla="*/ 140 h 167"/>
                <a:gd name="T22" fmla="*/ 4 w 141"/>
                <a:gd name="T23" fmla="*/ 120 h 167"/>
                <a:gd name="T24" fmla="*/ 8 w 141"/>
                <a:gd name="T25" fmla="*/ 95 h 167"/>
                <a:gd name="T26" fmla="*/ 6 w 141"/>
                <a:gd name="T27" fmla="*/ 60 h 167"/>
                <a:gd name="T28" fmla="*/ 18 w 141"/>
                <a:gd name="T29" fmla="*/ 62 h 167"/>
                <a:gd name="T30" fmla="*/ 24 w 141"/>
                <a:gd name="T31" fmla="*/ 44 h 167"/>
                <a:gd name="T32" fmla="*/ 25 w 141"/>
                <a:gd name="T33" fmla="*/ 54 h 167"/>
                <a:gd name="T34" fmla="*/ 33 w 141"/>
                <a:gd name="T35" fmla="*/ 60 h 167"/>
                <a:gd name="T36" fmla="*/ 36 w 141"/>
                <a:gd name="T37" fmla="*/ 56 h 167"/>
                <a:gd name="T38" fmla="*/ 47 w 141"/>
                <a:gd name="T39" fmla="*/ 40 h 167"/>
                <a:gd name="T40" fmla="*/ 34 w 141"/>
                <a:gd name="T41" fmla="*/ 40 h 167"/>
                <a:gd name="T42" fmla="*/ 18 w 141"/>
                <a:gd name="T43" fmla="*/ 46 h 167"/>
                <a:gd name="T44" fmla="*/ 17 w 141"/>
                <a:gd name="T45" fmla="*/ 59 h 167"/>
                <a:gd name="T46" fmla="*/ 5 w 141"/>
                <a:gd name="T47" fmla="*/ 51 h 167"/>
                <a:gd name="T48" fmla="*/ 24 w 141"/>
                <a:gd name="T49" fmla="*/ 33 h 167"/>
                <a:gd name="T50" fmla="*/ 11 w 141"/>
                <a:gd name="T51" fmla="*/ 144 h 167"/>
                <a:gd name="T52" fmla="*/ 68 w 141"/>
                <a:gd name="T53" fmla="*/ 112 h 167"/>
                <a:gd name="T54" fmla="*/ 68 w 141"/>
                <a:gd name="T55" fmla="*/ 112 h 167"/>
                <a:gd name="T56" fmla="*/ 107 w 141"/>
                <a:gd name="T57" fmla="*/ 153 h 167"/>
                <a:gd name="T58" fmla="*/ 105 w 141"/>
                <a:gd name="T59" fmla="*/ 151 h 167"/>
                <a:gd name="T60" fmla="*/ 128 w 141"/>
                <a:gd name="T61" fmla="*/ 143 h 167"/>
                <a:gd name="T62" fmla="*/ 124 w 141"/>
                <a:gd name="T63" fmla="*/ 138 h 167"/>
                <a:gd name="T64" fmla="*/ 132 w 141"/>
                <a:gd name="T65" fmla="*/ 124 h 167"/>
                <a:gd name="T66" fmla="*/ 139 w 141"/>
                <a:gd name="T67" fmla="*/ 110 h 167"/>
                <a:gd name="T68" fmla="*/ 133 w 141"/>
                <a:gd name="T69" fmla="*/ 87 h 167"/>
                <a:gd name="T70" fmla="*/ 119 w 141"/>
                <a:gd name="T71" fmla="*/ 97 h 167"/>
                <a:gd name="T72" fmla="*/ 111 w 141"/>
                <a:gd name="T73" fmla="*/ 108 h 167"/>
                <a:gd name="T74" fmla="*/ 113 w 141"/>
                <a:gd name="T75" fmla="*/ 95 h 167"/>
                <a:gd name="T76" fmla="*/ 105 w 141"/>
                <a:gd name="T77" fmla="*/ 99 h 167"/>
                <a:gd name="T78" fmla="*/ 88 w 141"/>
                <a:gd name="T79" fmla="*/ 108 h 167"/>
                <a:gd name="T80" fmla="*/ 96 w 141"/>
                <a:gd name="T81" fmla="*/ 127 h 167"/>
                <a:gd name="T82" fmla="*/ 112 w 141"/>
                <a:gd name="T83" fmla="*/ 136 h 167"/>
                <a:gd name="T84" fmla="*/ 125 w 141"/>
                <a:gd name="T85" fmla="*/ 147 h 167"/>
                <a:gd name="T86" fmla="*/ 132 w 141"/>
                <a:gd name="T87" fmla="*/ 149 h 167"/>
                <a:gd name="T88" fmla="*/ 128 w 141"/>
                <a:gd name="T89" fmla="*/ 147 h 167"/>
                <a:gd name="T90" fmla="*/ 111 w 141"/>
                <a:gd name="T91" fmla="*/ 154 h 167"/>
                <a:gd name="T92" fmla="*/ 93 w 141"/>
                <a:gd name="T93" fmla="*/ 154 h 167"/>
                <a:gd name="T94" fmla="*/ 106 w 141"/>
                <a:gd name="T95" fmla="*/ 167 h 167"/>
                <a:gd name="T96" fmla="*/ 77 w 141"/>
                <a:gd name="T97" fmla="*/ 121 h 167"/>
                <a:gd name="T98" fmla="*/ 52 w 141"/>
                <a:gd name="T99" fmla="*/ 119 h 167"/>
                <a:gd name="T100" fmla="*/ 61 w 141"/>
                <a:gd name="T101" fmla="*/ 139 h 167"/>
                <a:gd name="T102" fmla="*/ 83 w 141"/>
                <a:gd name="T103" fmla="*/ 143 h 167"/>
                <a:gd name="T104" fmla="*/ 84 w 141"/>
                <a:gd name="T105" fmla="*/ 120 h 167"/>
                <a:gd name="T106" fmla="*/ 74 w 141"/>
                <a:gd name="T107" fmla="*/ 115 h 167"/>
                <a:gd name="T108" fmla="*/ 78 w 141"/>
                <a:gd name="T109" fmla="*/ 99 h 167"/>
                <a:gd name="T110" fmla="*/ 75 w 141"/>
                <a:gd name="T111" fmla="*/ 107 h 167"/>
                <a:gd name="T112" fmla="*/ 89 w 141"/>
                <a:gd name="T113" fmla="*/ 142 h 167"/>
                <a:gd name="T114" fmla="*/ 80 w 141"/>
                <a:gd name="T115" fmla="*/ 157 h 167"/>
                <a:gd name="T116" fmla="*/ 66 w 141"/>
                <a:gd name="T117" fmla="*/ 150 h 167"/>
                <a:gd name="T118" fmla="*/ 67 w 141"/>
                <a:gd name="T119" fmla="*/ 150 h 167"/>
                <a:gd name="T120" fmla="*/ 61 w 141"/>
                <a:gd name="T121" fmla="*/ 155 h 167"/>
                <a:gd name="T122" fmla="*/ 83 w 141"/>
                <a:gd name="T123" fmla="*/ 25 h 167"/>
                <a:gd name="T124" fmla="*/ 85 w 141"/>
                <a:gd name="T125" fmla="*/ 23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1" h="167">
                  <a:moveTo>
                    <a:pt x="38" y="33"/>
                  </a:moveTo>
                  <a:cubicBezTo>
                    <a:pt x="44" y="30"/>
                    <a:pt x="44" y="30"/>
                    <a:pt x="44" y="30"/>
                  </a:cubicBezTo>
                  <a:cubicBezTo>
                    <a:pt x="47" y="24"/>
                    <a:pt x="47" y="24"/>
                    <a:pt x="47" y="24"/>
                  </a:cubicBezTo>
                  <a:cubicBezTo>
                    <a:pt x="51" y="17"/>
                    <a:pt x="51" y="17"/>
                    <a:pt x="51" y="17"/>
                  </a:cubicBezTo>
                  <a:cubicBezTo>
                    <a:pt x="53" y="14"/>
                    <a:pt x="53" y="14"/>
                    <a:pt x="53" y="14"/>
                  </a:cubicBezTo>
                  <a:cubicBezTo>
                    <a:pt x="55" y="9"/>
                    <a:pt x="55" y="9"/>
                    <a:pt x="55" y="9"/>
                  </a:cubicBezTo>
                  <a:cubicBezTo>
                    <a:pt x="61" y="7"/>
                    <a:pt x="61" y="7"/>
                    <a:pt x="61" y="7"/>
                  </a:cubicBezTo>
                  <a:cubicBezTo>
                    <a:pt x="61" y="7"/>
                    <a:pt x="65" y="6"/>
                    <a:pt x="66" y="6"/>
                  </a:cubicBezTo>
                  <a:cubicBezTo>
                    <a:pt x="67" y="5"/>
                    <a:pt x="73" y="0"/>
                    <a:pt x="73" y="0"/>
                  </a:cubicBezTo>
                  <a:cubicBezTo>
                    <a:pt x="74" y="0"/>
                    <a:pt x="74" y="0"/>
                    <a:pt x="74" y="0"/>
                  </a:cubicBezTo>
                  <a:cubicBezTo>
                    <a:pt x="71" y="5"/>
                    <a:pt x="71" y="5"/>
                    <a:pt x="71" y="5"/>
                  </a:cubicBezTo>
                  <a:cubicBezTo>
                    <a:pt x="71" y="8"/>
                    <a:pt x="71" y="8"/>
                    <a:pt x="71" y="8"/>
                  </a:cubicBezTo>
                  <a:cubicBezTo>
                    <a:pt x="71" y="10"/>
                    <a:pt x="71" y="10"/>
                    <a:pt x="71" y="10"/>
                  </a:cubicBezTo>
                  <a:cubicBezTo>
                    <a:pt x="72" y="14"/>
                    <a:pt x="72" y="14"/>
                    <a:pt x="72" y="14"/>
                  </a:cubicBezTo>
                  <a:cubicBezTo>
                    <a:pt x="73" y="15"/>
                    <a:pt x="73" y="15"/>
                    <a:pt x="73" y="15"/>
                  </a:cubicBezTo>
                  <a:cubicBezTo>
                    <a:pt x="73" y="19"/>
                    <a:pt x="73" y="19"/>
                    <a:pt x="73" y="19"/>
                  </a:cubicBezTo>
                  <a:cubicBezTo>
                    <a:pt x="73" y="23"/>
                    <a:pt x="73" y="23"/>
                    <a:pt x="73" y="23"/>
                  </a:cubicBezTo>
                  <a:cubicBezTo>
                    <a:pt x="73" y="23"/>
                    <a:pt x="76" y="25"/>
                    <a:pt x="75" y="26"/>
                  </a:cubicBezTo>
                  <a:cubicBezTo>
                    <a:pt x="73" y="27"/>
                    <a:pt x="71" y="30"/>
                    <a:pt x="71" y="30"/>
                  </a:cubicBezTo>
                  <a:cubicBezTo>
                    <a:pt x="70" y="36"/>
                    <a:pt x="70" y="36"/>
                    <a:pt x="70" y="36"/>
                  </a:cubicBezTo>
                  <a:cubicBezTo>
                    <a:pt x="66" y="41"/>
                    <a:pt x="66" y="41"/>
                    <a:pt x="66" y="41"/>
                  </a:cubicBezTo>
                  <a:cubicBezTo>
                    <a:pt x="67" y="47"/>
                    <a:pt x="67" y="47"/>
                    <a:pt x="67" y="47"/>
                  </a:cubicBezTo>
                  <a:cubicBezTo>
                    <a:pt x="68" y="52"/>
                    <a:pt x="68" y="52"/>
                    <a:pt x="68" y="52"/>
                  </a:cubicBezTo>
                  <a:cubicBezTo>
                    <a:pt x="67" y="56"/>
                    <a:pt x="67" y="56"/>
                    <a:pt x="67" y="56"/>
                  </a:cubicBezTo>
                  <a:cubicBezTo>
                    <a:pt x="70" y="59"/>
                    <a:pt x="70" y="59"/>
                    <a:pt x="70" y="59"/>
                  </a:cubicBezTo>
                  <a:cubicBezTo>
                    <a:pt x="69" y="61"/>
                    <a:pt x="69" y="61"/>
                    <a:pt x="69" y="61"/>
                  </a:cubicBezTo>
                  <a:cubicBezTo>
                    <a:pt x="70" y="64"/>
                    <a:pt x="70" y="64"/>
                    <a:pt x="70" y="64"/>
                  </a:cubicBezTo>
                  <a:cubicBezTo>
                    <a:pt x="73" y="66"/>
                    <a:pt x="73" y="66"/>
                    <a:pt x="73" y="66"/>
                  </a:cubicBezTo>
                  <a:cubicBezTo>
                    <a:pt x="73" y="66"/>
                    <a:pt x="75" y="66"/>
                    <a:pt x="76" y="66"/>
                  </a:cubicBezTo>
                  <a:cubicBezTo>
                    <a:pt x="77" y="66"/>
                    <a:pt x="80" y="65"/>
                    <a:pt x="81" y="65"/>
                  </a:cubicBezTo>
                  <a:cubicBezTo>
                    <a:pt x="82" y="65"/>
                    <a:pt x="84" y="66"/>
                    <a:pt x="84" y="66"/>
                  </a:cubicBezTo>
                  <a:cubicBezTo>
                    <a:pt x="87" y="70"/>
                    <a:pt x="87" y="70"/>
                    <a:pt x="87" y="70"/>
                  </a:cubicBezTo>
                  <a:cubicBezTo>
                    <a:pt x="87" y="73"/>
                    <a:pt x="87" y="73"/>
                    <a:pt x="87" y="73"/>
                  </a:cubicBezTo>
                  <a:cubicBezTo>
                    <a:pt x="87" y="73"/>
                    <a:pt x="86" y="75"/>
                    <a:pt x="86" y="76"/>
                  </a:cubicBezTo>
                  <a:cubicBezTo>
                    <a:pt x="85" y="77"/>
                    <a:pt x="84" y="79"/>
                    <a:pt x="84" y="79"/>
                  </a:cubicBezTo>
                  <a:cubicBezTo>
                    <a:pt x="82" y="81"/>
                    <a:pt x="82" y="81"/>
                    <a:pt x="82" y="81"/>
                  </a:cubicBezTo>
                  <a:cubicBezTo>
                    <a:pt x="81" y="84"/>
                    <a:pt x="81" y="84"/>
                    <a:pt x="81" y="84"/>
                  </a:cubicBezTo>
                  <a:cubicBezTo>
                    <a:pt x="80" y="86"/>
                    <a:pt x="80" y="86"/>
                    <a:pt x="80" y="86"/>
                  </a:cubicBezTo>
                  <a:cubicBezTo>
                    <a:pt x="80" y="86"/>
                    <a:pt x="80" y="86"/>
                    <a:pt x="80" y="86"/>
                  </a:cubicBezTo>
                  <a:cubicBezTo>
                    <a:pt x="78" y="84"/>
                    <a:pt x="78" y="84"/>
                    <a:pt x="78" y="84"/>
                  </a:cubicBezTo>
                  <a:cubicBezTo>
                    <a:pt x="78" y="84"/>
                    <a:pt x="78" y="81"/>
                    <a:pt x="77" y="82"/>
                  </a:cubicBezTo>
                  <a:cubicBezTo>
                    <a:pt x="76" y="82"/>
                    <a:pt x="75" y="84"/>
                    <a:pt x="75" y="84"/>
                  </a:cubicBezTo>
                  <a:cubicBezTo>
                    <a:pt x="76" y="86"/>
                    <a:pt x="76" y="86"/>
                    <a:pt x="76" y="86"/>
                  </a:cubicBezTo>
                  <a:cubicBezTo>
                    <a:pt x="76" y="86"/>
                    <a:pt x="77" y="89"/>
                    <a:pt x="76" y="89"/>
                  </a:cubicBezTo>
                  <a:cubicBezTo>
                    <a:pt x="75" y="89"/>
                    <a:pt x="74" y="89"/>
                    <a:pt x="74" y="89"/>
                  </a:cubicBezTo>
                  <a:cubicBezTo>
                    <a:pt x="73" y="85"/>
                    <a:pt x="73" y="85"/>
                    <a:pt x="73" y="85"/>
                  </a:cubicBezTo>
                  <a:cubicBezTo>
                    <a:pt x="70" y="84"/>
                    <a:pt x="70" y="84"/>
                    <a:pt x="70" y="84"/>
                  </a:cubicBezTo>
                  <a:cubicBezTo>
                    <a:pt x="72" y="80"/>
                    <a:pt x="72" y="80"/>
                    <a:pt x="72" y="80"/>
                  </a:cubicBezTo>
                  <a:cubicBezTo>
                    <a:pt x="70" y="79"/>
                    <a:pt x="70" y="79"/>
                    <a:pt x="70" y="79"/>
                  </a:cubicBezTo>
                  <a:cubicBezTo>
                    <a:pt x="70" y="79"/>
                    <a:pt x="69" y="79"/>
                    <a:pt x="68" y="80"/>
                  </a:cubicBezTo>
                  <a:cubicBezTo>
                    <a:pt x="68" y="81"/>
                    <a:pt x="67" y="85"/>
                    <a:pt x="67" y="85"/>
                  </a:cubicBezTo>
                  <a:cubicBezTo>
                    <a:pt x="66" y="89"/>
                    <a:pt x="66" y="89"/>
                    <a:pt x="66" y="89"/>
                  </a:cubicBezTo>
                  <a:cubicBezTo>
                    <a:pt x="66" y="89"/>
                    <a:pt x="67" y="90"/>
                    <a:pt x="67" y="91"/>
                  </a:cubicBezTo>
                  <a:cubicBezTo>
                    <a:pt x="67" y="92"/>
                    <a:pt x="66" y="93"/>
                    <a:pt x="66" y="93"/>
                  </a:cubicBezTo>
                  <a:cubicBezTo>
                    <a:pt x="66" y="93"/>
                    <a:pt x="66" y="94"/>
                    <a:pt x="66" y="95"/>
                  </a:cubicBezTo>
                  <a:cubicBezTo>
                    <a:pt x="66" y="95"/>
                    <a:pt x="67" y="97"/>
                    <a:pt x="67" y="98"/>
                  </a:cubicBezTo>
                  <a:cubicBezTo>
                    <a:pt x="67" y="98"/>
                    <a:pt x="67" y="99"/>
                    <a:pt x="66" y="99"/>
                  </a:cubicBezTo>
                  <a:cubicBezTo>
                    <a:pt x="66" y="100"/>
                    <a:pt x="66" y="100"/>
                    <a:pt x="66" y="101"/>
                  </a:cubicBezTo>
                  <a:cubicBezTo>
                    <a:pt x="65" y="101"/>
                    <a:pt x="64" y="102"/>
                    <a:pt x="64" y="102"/>
                  </a:cubicBezTo>
                  <a:cubicBezTo>
                    <a:pt x="64" y="102"/>
                    <a:pt x="62" y="103"/>
                    <a:pt x="62" y="103"/>
                  </a:cubicBezTo>
                  <a:cubicBezTo>
                    <a:pt x="62" y="103"/>
                    <a:pt x="61" y="102"/>
                    <a:pt x="60" y="102"/>
                  </a:cubicBezTo>
                  <a:cubicBezTo>
                    <a:pt x="59" y="102"/>
                    <a:pt x="59" y="101"/>
                    <a:pt x="58" y="102"/>
                  </a:cubicBezTo>
                  <a:cubicBezTo>
                    <a:pt x="57" y="103"/>
                    <a:pt x="57" y="103"/>
                    <a:pt x="57" y="103"/>
                  </a:cubicBezTo>
                  <a:cubicBezTo>
                    <a:pt x="58" y="104"/>
                    <a:pt x="58" y="104"/>
                    <a:pt x="58" y="104"/>
                  </a:cubicBezTo>
                  <a:cubicBezTo>
                    <a:pt x="60" y="104"/>
                    <a:pt x="60" y="104"/>
                    <a:pt x="60" y="104"/>
                  </a:cubicBezTo>
                  <a:cubicBezTo>
                    <a:pt x="60" y="106"/>
                    <a:pt x="60" y="106"/>
                    <a:pt x="60" y="106"/>
                  </a:cubicBezTo>
                  <a:cubicBezTo>
                    <a:pt x="60" y="106"/>
                    <a:pt x="61" y="106"/>
                    <a:pt x="61" y="107"/>
                  </a:cubicBezTo>
                  <a:cubicBezTo>
                    <a:pt x="60" y="108"/>
                    <a:pt x="59" y="109"/>
                    <a:pt x="59" y="109"/>
                  </a:cubicBezTo>
                  <a:cubicBezTo>
                    <a:pt x="57" y="111"/>
                    <a:pt x="57" y="111"/>
                    <a:pt x="57" y="111"/>
                  </a:cubicBezTo>
                  <a:cubicBezTo>
                    <a:pt x="55" y="112"/>
                    <a:pt x="55" y="112"/>
                    <a:pt x="55" y="112"/>
                  </a:cubicBezTo>
                  <a:cubicBezTo>
                    <a:pt x="55" y="112"/>
                    <a:pt x="53" y="111"/>
                    <a:pt x="53" y="112"/>
                  </a:cubicBezTo>
                  <a:cubicBezTo>
                    <a:pt x="52" y="112"/>
                    <a:pt x="51" y="112"/>
                    <a:pt x="51" y="112"/>
                  </a:cubicBezTo>
                  <a:cubicBezTo>
                    <a:pt x="51" y="113"/>
                    <a:pt x="53" y="115"/>
                    <a:pt x="53" y="115"/>
                  </a:cubicBezTo>
                  <a:cubicBezTo>
                    <a:pt x="49" y="111"/>
                    <a:pt x="49" y="111"/>
                    <a:pt x="49" y="111"/>
                  </a:cubicBezTo>
                  <a:cubicBezTo>
                    <a:pt x="47" y="111"/>
                    <a:pt x="47" y="111"/>
                    <a:pt x="47" y="111"/>
                  </a:cubicBezTo>
                  <a:cubicBezTo>
                    <a:pt x="50" y="113"/>
                    <a:pt x="50" y="113"/>
                    <a:pt x="50" y="113"/>
                  </a:cubicBezTo>
                  <a:cubicBezTo>
                    <a:pt x="51" y="115"/>
                    <a:pt x="51" y="115"/>
                    <a:pt x="51" y="115"/>
                  </a:cubicBezTo>
                  <a:cubicBezTo>
                    <a:pt x="53" y="116"/>
                    <a:pt x="53" y="116"/>
                    <a:pt x="53" y="116"/>
                  </a:cubicBezTo>
                  <a:cubicBezTo>
                    <a:pt x="52" y="117"/>
                    <a:pt x="52" y="117"/>
                    <a:pt x="52" y="117"/>
                  </a:cubicBezTo>
                  <a:cubicBezTo>
                    <a:pt x="51" y="118"/>
                    <a:pt x="51" y="118"/>
                    <a:pt x="51" y="118"/>
                  </a:cubicBezTo>
                  <a:cubicBezTo>
                    <a:pt x="49" y="120"/>
                    <a:pt x="49" y="120"/>
                    <a:pt x="49" y="120"/>
                  </a:cubicBezTo>
                  <a:cubicBezTo>
                    <a:pt x="49" y="120"/>
                    <a:pt x="48" y="121"/>
                    <a:pt x="47" y="121"/>
                  </a:cubicBezTo>
                  <a:cubicBezTo>
                    <a:pt x="47" y="121"/>
                    <a:pt x="44" y="121"/>
                    <a:pt x="44" y="121"/>
                  </a:cubicBezTo>
                  <a:cubicBezTo>
                    <a:pt x="45" y="122"/>
                    <a:pt x="45" y="122"/>
                    <a:pt x="45" y="122"/>
                  </a:cubicBezTo>
                  <a:cubicBezTo>
                    <a:pt x="47" y="123"/>
                    <a:pt x="47" y="123"/>
                    <a:pt x="47" y="123"/>
                  </a:cubicBezTo>
                  <a:cubicBezTo>
                    <a:pt x="47" y="123"/>
                    <a:pt x="48" y="122"/>
                    <a:pt x="48" y="123"/>
                  </a:cubicBezTo>
                  <a:cubicBezTo>
                    <a:pt x="47" y="123"/>
                    <a:pt x="47" y="123"/>
                    <a:pt x="47" y="124"/>
                  </a:cubicBezTo>
                  <a:cubicBezTo>
                    <a:pt x="47" y="126"/>
                    <a:pt x="47" y="129"/>
                    <a:pt x="47" y="129"/>
                  </a:cubicBezTo>
                  <a:cubicBezTo>
                    <a:pt x="49" y="132"/>
                    <a:pt x="49" y="132"/>
                    <a:pt x="49" y="132"/>
                  </a:cubicBezTo>
                  <a:cubicBezTo>
                    <a:pt x="50" y="133"/>
                    <a:pt x="50" y="133"/>
                    <a:pt x="50" y="133"/>
                  </a:cubicBezTo>
                  <a:cubicBezTo>
                    <a:pt x="50" y="133"/>
                    <a:pt x="50" y="133"/>
                    <a:pt x="50" y="134"/>
                  </a:cubicBezTo>
                  <a:cubicBezTo>
                    <a:pt x="50" y="134"/>
                    <a:pt x="50" y="135"/>
                    <a:pt x="50" y="135"/>
                  </a:cubicBezTo>
                  <a:cubicBezTo>
                    <a:pt x="50" y="137"/>
                    <a:pt x="50" y="137"/>
                    <a:pt x="50" y="137"/>
                  </a:cubicBezTo>
                  <a:cubicBezTo>
                    <a:pt x="50" y="137"/>
                    <a:pt x="49" y="138"/>
                    <a:pt x="48" y="138"/>
                  </a:cubicBezTo>
                  <a:cubicBezTo>
                    <a:pt x="48" y="138"/>
                    <a:pt x="44" y="139"/>
                    <a:pt x="44" y="139"/>
                  </a:cubicBezTo>
                  <a:cubicBezTo>
                    <a:pt x="43" y="141"/>
                    <a:pt x="43" y="141"/>
                    <a:pt x="43" y="141"/>
                  </a:cubicBezTo>
                  <a:cubicBezTo>
                    <a:pt x="45" y="142"/>
                    <a:pt x="45" y="142"/>
                    <a:pt x="45" y="142"/>
                  </a:cubicBezTo>
                  <a:cubicBezTo>
                    <a:pt x="45" y="142"/>
                    <a:pt x="45" y="144"/>
                    <a:pt x="45" y="144"/>
                  </a:cubicBezTo>
                  <a:cubicBezTo>
                    <a:pt x="45" y="145"/>
                    <a:pt x="44" y="146"/>
                    <a:pt x="44" y="146"/>
                  </a:cubicBezTo>
                  <a:cubicBezTo>
                    <a:pt x="46" y="146"/>
                    <a:pt x="46" y="146"/>
                    <a:pt x="46" y="146"/>
                  </a:cubicBezTo>
                  <a:cubicBezTo>
                    <a:pt x="49" y="147"/>
                    <a:pt x="49" y="147"/>
                    <a:pt x="49" y="147"/>
                  </a:cubicBezTo>
                  <a:cubicBezTo>
                    <a:pt x="53" y="152"/>
                    <a:pt x="53" y="152"/>
                    <a:pt x="53" y="152"/>
                  </a:cubicBezTo>
                  <a:cubicBezTo>
                    <a:pt x="52" y="156"/>
                    <a:pt x="52" y="156"/>
                    <a:pt x="52" y="156"/>
                  </a:cubicBezTo>
                  <a:cubicBezTo>
                    <a:pt x="50" y="158"/>
                    <a:pt x="50" y="158"/>
                    <a:pt x="50" y="158"/>
                  </a:cubicBezTo>
                  <a:cubicBezTo>
                    <a:pt x="48" y="154"/>
                    <a:pt x="48" y="154"/>
                    <a:pt x="48" y="154"/>
                  </a:cubicBezTo>
                  <a:cubicBezTo>
                    <a:pt x="48" y="154"/>
                    <a:pt x="47" y="154"/>
                    <a:pt x="47" y="155"/>
                  </a:cubicBezTo>
                  <a:cubicBezTo>
                    <a:pt x="46" y="155"/>
                    <a:pt x="43" y="157"/>
                    <a:pt x="43" y="157"/>
                  </a:cubicBezTo>
                  <a:cubicBezTo>
                    <a:pt x="43" y="157"/>
                    <a:pt x="41" y="158"/>
                    <a:pt x="40" y="158"/>
                  </a:cubicBezTo>
                  <a:cubicBezTo>
                    <a:pt x="40" y="158"/>
                    <a:pt x="39" y="158"/>
                    <a:pt x="39" y="158"/>
                  </a:cubicBezTo>
                  <a:cubicBezTo>
                    <a:pt x="36" y="157"/>
                    <a:pt x="36" y="157"/>
                    <a:pt x="36" y="157"/>
                  </a:cubicBezTo>
                  <a:cubicBezTo>
                    <a:pt x="32" y="155"/>
                    <a:pt x="32" y="155"/>
                    <a:pt x="32" y="155"/>
                  </a:cubicBezTo>
                  <a:cubicBezTo>
                    <a:pt x="32" y="155"/>
                    <a:pt x="30" y="154"/>
                    <a:pt x="29" y="154"/>
                  </a:cubicBezTo>
                  <a:cubicBezTo>
                    <a:pt x="28" y="154"/>
                    <a:pt x="23" y="152"/>
                    <a:pt x="23" y="152"/>
                  </a:cubicBezTo>
                  <a:cubicBezTo>
                    <a:pt x="21" y="153"/>
                    <a:pt x="21" y="153"/>
                    <a:pt x="21" y="153"/>
                  </a:cubicBezTo>
                  <a:cubicBezTo>
                    <a:pt x="18" y="153"/>
                    <a:pt x="18" y="153"/>
                    <a:pt x="18" y="153"/>
                  </a:cubicBezTo>
                  <a:cubicBezTo>
                    <a:pt x="16" y="152"/>
                    <a:pt x="16" y="152"/>
                    <a:pt x="16" y="152"/>
                  </a:cubicBezTo>
                  <a:cubicBezTo>
                    <a:pt x="14" y="149"/>
                    <a:pt x="14" y="149"/>
                    <a:pt x="14" y="149"/>
                  </a:cubicBezTo>
                  <a:cubicBezTo>
                    <a:pt x="14" y="149"/>
                    <a:pt x="13" y="147"/>
                    <a:pt x="13" y="147"/>
                  </a:cubicBezTo>
                  <a:cubicBezTo>
                    <a:pt x="13" y="147"/>
                    <a:pt x="16" y="145"/>
                    <a:pt x="16" y="145"/>
                  </a:cubicBezTo>
                  <a:cubicBezTo>
                    <a:pt x="17" y="145"/>
                    <a:pt x="17" y="144"/>
                    <a:pt x="17" y="144"/>
                  </a:cubicBezTo>
                  <a:cubicBezTo>
                    <a:pt x="17" y="140"/>
                    <a:pt x="17" y="140"/>
                    <a:pt x="17" y="140"/>
                  </a:cubicBezTo>
                  <a:cubicBezTo>
                    <a:pt x="17" y="140"/>
                    <a:pt x="17" y="138"/>
                    <a:pt x="17" y="138"/>
                  </a:cubicBezTo>
                  <a:cubicBezTo>
                    <a:pt x="17" y="137"/>
                    <a:pt x="18" y="136"/>
                    <a:pt x="18" y="136"/>
                  </a:cubicBezTo>
                  <a:cubicBezTo>
                    <a:pt x="18" y="136"/>
                    <a:pt x="18" y="133"/>
                    <a:pt x="17" y="132"/>
                  </a:cubicBezTo>
                  <a:cubicBezTo>
                    <a:pt x="17" y="130"/>
                    <a:pt x="17" y="128"/>
                    <a:pt x="17" y="128"/>
                  </a:cubicBezTo>
                  <a:cubicBezTo>
                    <a:pt x="15" y="125"/>
                    <a:pt x="15" y="125"/>
                    <a:pt x="15" y="125"/>
                  </a:cubicBezTo>
                  <a:cubicBezTo>
                    <a:pt x="15" y="125"/>
                    <a:pt x="14" y="125"/>
                    <a:pt x="12" y="124"/>
                  </a:cubicBezTo>
                  <a:cubicBezTo>
                    <a:pt x="10" y="123"/>
                    <a:pt x="7" y="122"/>
                    <a:pt x="7" y="122"/>
                  </a:cubicBezTo>
                  <a:cubicBezTo>
                    <a:pt x="7" y="119"/>
                    <a:pt x="7" y="119"/>
                    <a:pt x="7" y="119"/>
                  </a:cubicBezTo>
                  <a:cubicBezTo>
                    <a:pt x="6" y="118"/>
                    <a:pt x="6" y="118"/>
                    <a:pt x="6" y="118"/>
                  </a:cubicBezTo>
                  <a:cubicBezTo>
                    <a:pt x="6" y="118"/>
                    <a:pt x="4" y="118"/>
                    <a:pt x="4" y="119"/>
                  </a:cubicBezTo>
                  <a:cubicBezTo>
                    <a:pt x="4" y="119"/>
                    <a:pt x="4" y="120"/>
                    <a:pt x="4" y="120"/>
                  </a:cubicBezTo>
                  <a:cubicBezTo>
                    <a:pt x="2" y="119"/>
                    <a:pt x="2" y="119"/>
                    <a:pt x="2" y="119"/>
                  </a:cubicBezTo>
                  <a:cubicBezTo>
                    <a:pt x="2" y="119"/>
                    <a:pt x="0" y="116"/>
                    <a:pt x="0" y="115"/>
                  </a:cubicBezTo>
                  <a:cubicBezTo>
                    <a:pt x="1" y="115"/>
                    <a:pt x="2" y="114"/>
                    <a:pt x="2" y="113"/>
                  </a:cubicBezTo>
                  <a:cubicBezTo>
                    <a:pt x="3" y="112"/>
                    <a:pt x="4" y="110"/>
                    <a:pt x="4" y="109"/>
                  </a:cubicBezTo>
                  <a:cubicBezTo>
                    <a:pt x="4" y="109"/>
                    <a:pt x="4" y="105"/>
                    <a:pt x="4" y="105"/>
                  </a:cubicBezTo>
                  <a:cubicBezTo>
                    <a:pt x="4" y="105"/>
                    <a:pt x="3" y="104"/>
                    <a:pt x="4" y="104"/>
                  </a:cubicBezTo>
                  <a:cubicBezTo>
                    <a:pt x="5" y="104"/>
                    <a:pt x="4" y="104"/>
                    <a:pt x="5" y="104"/>
                  </a:cubicBezTo>
                  <a:cubicBezTo>
                    <a:pt x="6" y="103"/>
                    <a:pt x="9" y="101"/>
                    <a:pt x="9" y="101"/>
                  </a:cubicBezTo>
                  <a:cubicBezTo>
                    <a:pt x="9" y="99"/>
                    <a:pt x="9" y="99"/>
                    <a:pt x="9" y="99"/>
                  </a:cubicBezTo>
                  <a:cubicBezTo>
                    <a:pt x="9" y="99"/>
                    <a:pt x="8" y="97"/>
                    <a:pt x="8" y="96"/>
                  </a:cubicBezTo>
                  <a:cubicBezTo>
                    <a:pt x="8" y="96"/>
                    <a:pt x="8" y="96"/>
                    <a:pt x="8" y="95"/>
                  </a:cubicBezTo>
                  <a:cubicBezTo>
                    <a:pt x="8" y="93"/>
                    <a:pt x="4" y="89"/>
                    <a:pt x="4" y="89"/>
                  </a:cubicBezTo>
                  <a:cubicBezTo>
                    <a:pt x="2" y="89"/>
                    <a:pt x="2" y="89"/>
                    <a:pt x="2" y="89"/>
                  </a:cubicBezTo>
                  <a:cubicBezTo>
                    <a:pt x="2" y="89"/>
                    <a:pt x="2" y="88"/>
                    <a:pt x="2" y="87"/>
                  </a:cubicBezTo>
                  <a:cubicBezTo>
                    <a:pt x="2" y="87"/>
                    <a:pt x="2" y="84"/>
                    <a:pt x="2" y="84"/>
                  </a:cubicBezTo>
                  <a:cubicBezTo>
                    <a:pt x="3" y="80"/>
                    <a:pt x="3" y="80"/>
                    <a:pt x="3" y="80"/>
                  </a:cubicBezTo>
                  <a:cubicBezTo>
                    <a:pt x="2" y="73"/>
                    <a:pt x="2" y="73"/>
                    <a:pt x="2" y="73"/>
                  </a:cubicBezTo>
                  <a:cubicBezTo>
                    <a:pt x="2" y="68"/>
                    <a:pt x="2" y="68"/>
                    <a:pt x="2" y="68"/>
                  </a:cubicBezTo>
                  <a:cubicBezTo>
                    <a:pt x="2" y="68"/>
                    <a:pt x="2" y="64"/>
                    <a:pt x="2" y="63"/>
                  </a:cubicBezTo>
                  <a:cubicBezTo>
                    <a:pt x="2" y="63"/>
                    <a:pt x="4" y="59"/>
                    <a:pt x="4" y="59"/>
                  </a:cubicBezTo>
                  <a:cubicBezTo>
                    <a:pt x="5" y="57"/>
                    <a:pt x="5" y="57"/>
                    <a:pt x="5" y="57"/>
                  </a:cubicBezTo>
                  <a:cubicBezTo>
                    <a:pt x="6" y="60"/>
                    <a:pt x="6" y="60"/>
                    <a:pt x="6" y="60"/>
                  </a:cubicBezTo>
                  <a:cubicBezTo>
                    <a:pt x="6" y="60"/>
                    <a:pt x="5" y="61"/>
                    <a:pt x="6" y="62"/>
                  </a:cubicBezTo>
                  <a:cubicBezTo>
                    <a:pt x="7" y="62"/>
                    <a:pt x="8" y="62"/>
                    <a:pt x="9" y="62"/>
                  </a:cubicBezTo>
                  <a:cubicBezTo>
                    <a:pt x="9" y="62"/>
                    <a:pt x="10" y="63"/>
                    <a:pt x="10" y="63"/>
                  </a:cubicBezTo>
                  <a:cubicBezTo>
                    <a:pt x="13" y="65"/>
                    <a:pt x="13" y="65"/>
                    <a:pt x="13" y="65"/>
                  </a:cubicBezTo>
                  <a:cubicBezTo>
                    <a:pt x="15" y="67"/>
                    <a:pt x="15" y="67"/>
                    <a:pt x="15" y="67"/>
                  </a:cubicBezTo>
                  <a:cubicBezTo>
                    <a:pt x="17" y="68"/>
                    <a:pt x="17" y="68"/>
                    <a:pt x="17" y="68"/>
                  </a:cubicBezTo>
                  <a:cubicBezTo>
                    <a:pt x="19" y="68"/>
                    <a:pt x="19" y="68"/>
                    <a:pt x="19" y="68"/>
                  </a:cubicBezTo>
                  <a:cubicBezTo>
                    <a:pt x="20" y="67"/>
                    <a:pt x="20" y="67"/>
                    <a:pt x="20" y="67"/>
                  </a:cubicBezTo>
                  <a:cubicBezTo>
                    <a:pt x="20" y="67"/>
                    <a:pt x="20" y="66"/>
                    <a:pt x="20" y="66"/>
                  </a:cubicBezTo>
                  <a:cubicBezTo>
                    <a:pt x="20" y="66"/>
                    <a:pt x="19" y="64"/>
                    <a:pt x="19" y="64"/>
                  </a:cubicBezTo>
                  <a:cubicBezTo>
                    <a:pt x="19" y="63"/>
                    <a:pt x="18" y="62"/>
                    <a:pt x="18" y="62"/>
                  </a:cubicBezTo>
                  <a:cubicBezTo>
                    <a:pt x="21" y="60"/>
                    <a:pt x="21" y="60"/>
                    <a:pt x="21" y="60"/>
                  </a:cubicBezTo>
                  <a:cubicBezTo>
                    <a:pt x="22" y="58"/>
                    <a:pt x="22" y="58"/>
                    <a:pt x="22" y="58"/>
                  </a:cubicBezTo>
                  <a:cubicBezTo>
                    <a:pt x="22" y="58"/>
                    <a:pt x="22" y="57"/>
                    <a:pt x="21" y="57"/>
                  </a:cubicBezTo>
                  <a:cubicBezTo>
                    <a:pt x="20" y="57"/>
                    <a:pt x="18" y="57"/>
                    <a:pt x="18" y="57"/>
                  </a:cubicBezTo>
                  <a:cubicBezTo>
                    <a:pt x="18" y="57"/>
                    <a:pt x="17" y="56"/>
                    <a:pt x="17" y="56"/>
                  </a:cubicBezTo>
                  <a:cubicBezTo>
                    <a:pt x="17" y="56"/>
                    <a:pt x="16" y="54"/>
                    <a:pt x="16" y="54"/>
                  </a:cubicBezTo>
                  <a:cubicBezTo>
                    <a:pt x="16" y="54"/>
                    <a:pt x="16" y="52"/>
                    <a:pt x="17" y="52"/>
                  </a:cubicBezTo>
                  <a:cubicBezTo>
                    <a:pt x="17" y="51"/>
                    <a:pt x="18" y="48"/>
                    <a:pt x="18" y="48"/>
                  </a:cubicBezTo>
                  <a:cubicBezTo>
                    <a:pt x="18" y="48"/>
                    <a:pt x="17" y="46"/>
                    <a:pt x="19" y="46"/>
                  </a:cubicBezTo>
                  <a:cubicBezTo>
                    <a:pt x="21" y="46"/>
                    <a:pt x="22" y="46"/>
                    <a:pt x="22" y="46"/>
                  </a:cubicBezTo>
                  <a:cubicBezTo>
                    <a:pt x="22" y="46"/>
                    <a:pt x="23" y="44"/>
                    <a:pt x="24" y="44"/>
                  </a:cubicBezTo>
                  <a:cubicBezTo>
                    <a:pt x="24" y="44"/>
                    <a:pt x="25" y="43"/>
                    <a:pt x="25" y="44"/>
                  </a:cubicBezTo>
                  <a:cubicBezTo>
                    <a:pt x="26" y="44"/>
                    <a:pt x="25" y="47"/>
                    <a:pt x="25" y="47"/>
                  </a:cubicBezTo>
                  <a:cubicBezTo>
                    <a:pt x="23" y="49"/>
                    <a:pt x="23" y="49"/>
                    <a:pt x="23" y="49"/>
                  </a:cubicBezTo>
                  <a:cubicBezTo>
                    <a:pt x="23" y="49"/>
                    <a:pt x="24" y="50"/>
                    <a:pt x="24" y="51"/>
                  </a:cubicBezTo>
                  <a:cubicBezTo>
                    <a:pt x="24" y="52"/>
                    <a:pt x="24" y="53"/>
                    <a:pt x="24" y="53"/>
                  </a:cubicBezTo>
                  <a:cubicBezTo>
                    <a:pt x="22" y="56"/>
                    <a:pt x="22" y="56"/>
                    <a:pt x="22" y="56"/>
                  </a:cubicBezTo>
                  <a:cubicBezTo>
                    <a:pt x="22" y="56"/>
                    <a:pt x="23" y="56"/>
                    <a:pt x="23" y="56"/>
                  </a:cubicBezTo>
                  <a:cubicBezTo>
                    <a:pt x="23" y="57"/>
                    <a:pt x="23" y="58"/>
                    <a:pt x="23" y="58"/>
                  </a:cubicBezTo>
                  <a:cubicBezTo>
                    <a:pt x="26" y="57"/>
                    <a:pt x="26" y="57"/>
                    <a:pt x="26" y="57"/>
                  </a:cubicBezTo>
                  <a:cubicBezTo>
                    <a:pt x="26" y="57"/>
                    <a:pt x="25" y="56"/>
                    <a:pt x="25" y="56"/>
                  </a:cubicBezTo>
                  <a:cubicBezTo>
                    <a:pt x="25" y="56"/>
                    <a:pt x="24" y="55"/>
                    <a:pt x="25" y="54"/>
                  </a:cubicBezTo>
                  <a:cubicBezTo>
                    <a:pt x="26" y="53"/>
                    <a:pt x="26" y="52"/>
                    <a:pt x="27" y="52"/>
                  </a:cubicBezTo>
                  <a:cubicBezTo>
                    <a:pt x="27" y="51"/>
                    <a:pt x="27" y="51"/>
                    <a:pt x="29" y="51"/>
                  </a:cubicBezTo>
                  <a:cubicBezTo>
                    <a:pt x="30" y="51"/>
                    <a:pt x="32" y="53"/>
                    <a:pt x="32" y="53"/>
                  </a:cubicBezTo>
                  <a:cubicBezTo>
                    <a:pt x="32" y="53"/>
                    <a:pt x="33" y="54"/>
                    <a:pt x="32" y="54"/>
                  </a:cubicBezTo>
                  <a:cubicBezTo>
                    <a:pt x="32" y="55"/>
                    <a:pt x="31" y="56"/>
                    <a:pt x="31" y="56"/>
                  </a:cubicBezTo>
                  <a:cubicBezTo>
                    <a:pt x="33" y="59"/>
                    <a:pt x="33" y="59"/>
                    <a:pt x="33" y="59"/>
                  </a:cubicBezTo>
                  <a:cubicBezTo>
                    <a:pt x="33" y="59"/>
                    <a:pt x="32" y="59"/>
                    <a:pt x="31" y="60"/>
                  </a:cubicBezTo>
                  <a:cubicBezTo>
                    <a:pt x="31" y="60"/>
                    <a:pt x="31" y="61"/>
                    <a:pt x="31" y="61"/>
                  </a:cubicBezTo>
                  <a:cubicBezTo>
                    <a:pt x="31" y="62"/>
                    <a:pt x="28" y="63"/>
                    <a:pt x="31" y="63"/>
                  </a:cubicBezTo>
                  <a:cubicBezTo>
                    <a:pt x="33" y="63"/>
                    <a:pt x="33" y="63"/>
                    <a:pt x="33" y="62"/>
                  </a:cubicBezTo>
                  <a:cubicBezTo>
                    <a:pt x="33" y="62"/>
                    <a:pt x="33" y="60"/>
                    <a:pt x="33" y="60"/>
                  </a:cubicBezTo>
                  <a:cubicBezTo>
                    <a:pt x="33" y="60"/>
                    <a:pt x="34" y="60"/>
                    <a:pt x="34" y="60"/>
                  </a:cubicBezTo>
                  <a:cubicBezTo>
                    <a:pt x="35" y="60"/>
                    <a:pt x="36" y="60"/>
                    <a:pt x="36" y="60"/>
                  </a:cubicBezTo>
                  <a:cubicBezTo>
                    <a:pt x="37" y="61"/>
                    <a:pt x="37" y="61"/>
                    <a:pt x="37" y="61"/>
                  </a:cubicBezTo>
                  <a:cubicBezTo>
                    <a:pt x="37" y="61"/>
                    <a:pt x="37" y="62"/>
                    <a:pt x="37" y="63"/>
                  </a:cubicBezTo>
                  <a:cubicBezTo>
                    <a:pt x="37" y="63"/>
                    <a:pt x="37" y="64"/>
                    <a:pt x="37" y="64"/>
                  </a:cubicBezTo>
                  <a:cubicBezTo>
                    <a:pt x="37" y="64"/>
                    <a:pt x="39" y="66"/>
                    <a:pt x="39" y="65"/>
                  </a:cubicBezTo>
                  <a:cubicBezTo>
                    <a:pt x="39" y="64"/>
                    <a:pt x="40" y="65"/>
                    <a:pt x="39" y="63"/>
                  </a:cubicBezTo>
                  <a:cubicBezTo>
                    <a:pt x="38" y="62"/>
                    <a:pt x="38" y="60"/>
                    <a:pt x="38" y="60"/>
                  </a:cubicBezTo>
                  <a:cubicBezTo>
                    <a:pt x="38" y="60"/>
                    <a:pt x="38" y="60"/>
                    <a:pt x="38" y="59"/>
                  </a:cubicBezTo>
                  <a:cubicBezTo>
                    <a:pt x="38" y="59"/>
                    <a:pt x="38" y="58"/>
                    <a:pt x="38" y="58"/>
                  </a:cubicBezTo>
                  <a:cubicBezTo>
                    <a:pt x="37" y="57"/>
                    <a:pt x="36" y="57"/>
                    <a:pt x="36" y="56"/>
                  </a:cubicBezTo>
                  <a:cubicBezTo>
                    <a:pt x="36" y="56"/>
                    <a:pt x="33" y="53"/>
                    <a:pt x="33" y="53"/>
                  </a:cubicBezTo>
                  <a:cubicBezTo>
                    <a:pt x="33" y="53"/>
                    <a:pt x="33" y="52"/>
                    <a:pt x="33" y="51"/>
                  </a:cubicBezTo>
                  <a:cubicBezTo>
                    <a:pt x="33" y="49"/>
                    <a:pt x="33" y="48"/>
                    <a:pt x="33" y="47"/>
                  </a:cubicBezTo>
                  <a:cubicBezTo>
                    <a:pt x="33" y="47"/>
                    <a:pt x="34" y="45"/>
                    <a:pt x="34" y="45"/>
                  </a:cubicBezTo>
                  <a:cubicBezTo>
                    <a:pt x="34" y="45"/>
                    <a:pt x="34" y="43"/>
                    <a:pt x="35" y="42"/>
                  </a:cubicBezTo>
                  <a:cubicBezTo>
                    <a:pt x="36" y="42"/>
                    <a:pt x="35" y="41"/>
                    <a:pt x="36" y="41"/>
                  </a:cubicBezTo>
                  <a:cubicBezTo>
                    <a:pt x="38" y="40"/>
                    <a:pt x="37" y="40"/>
                    <a:pt x="39" y="40"/>
                  </a:cubicBezTo>
                  <a:cubicBezTo>
                    <a:pt x="40" y="40"/>
                    <a:pt x="42" y="41"/>
                    <a:pt x="43" y="41"/>
                  </a:cubicBezTo>
                  <a:cubicBezTo>
                    <a:pt x="43" y="41"/>
                    <a:pt x="46" y="42"/>
                    <a:pt x="46" y="42"/>
                  </a:cubicBezTo>
                  <a:cubicBezTo>
                    <a:pt x="46" y="42"/>
                    <a:pt x="46" y="41"/>
                    <a:pt x="46" y="41"/>
                  </a:cubicBezTo>
                  <a:cubicBezTo>
                    <a:pt x="47" y="41"/>
                    <a:pt x="47" y="39"/>
                    <a:pt x="47" y="40"/>
                  </a:cubicBezTo>
                  <a:cubicBezTo>
                    <a:pt x="48" y="40"/>
                    <a:pt x="48" y="41"/>
                    <a:pt x="49" y="40"/>
                  </a:cubicBezTo>
                  <a:cubicBezTo>
                    <a:pt x="50" y="39"/>
                    <a:pt x="50" y="38"/>
                    <a:pt x="50" y="38"/>
                  </a:cubicBezTo>
                  <a:cubicBezTo>
                    <a:pt x="50" y="38"/>
                    <a:pt x="51" y="38"/>
                    <a:pt x="52" y="37"/>
                  </a:cubicBezTo>
                  <a:cubicBezTo>
                    <a:pt x="52" y="37"/>
                    <a:pt x="51" y="36"/>
                    <a:pt x="50" y="36"/>
                  </a:cubicBezTo>
                  <a:cubicBezTo>
                    <a:pt x="50" y="36"/>
                    <a:pt x="48" y="36"/>
                    <a:pt x="47" y="37"/>
                  </a:cubicBezTo>
                  <a:cubicBezTo>
                    <a:pt x="46" y="37"/>
                    <a:pt x="47" y="37"/>
                    <a:pt x="45" y="37"/>
                  </a:cubicBezTo>
                  <a:cubicBezTo>
                    <a:pt x="44" y="38"/>
                    <a:pt x="44" y="38"/>
                    <a:pt x="42" y="38"/>
                  </a:cubicBezTo>
                  <a:cubicBezTo>
                    <a:pt x="40" y="38"/>
                    <a:pt x="40" y="38"/>
                    <a:pt x="39" y="39"/>
                  </a:cubicBezTo>
                  <a:cubicBezTo>
                    <a:pt x="38" y="40"/>
                    <a:pt x="37" y="40"/>
                    <a:pt x="37" y="40"/>
                  </a:cubicBezTo>
                  <a:cubicBezTo>
                    <a:pt x="36" y="40"/>
                    <a:pt x="36" y="40"/>
                    <a:pt x="36" y="40"/>
                  </a:cubicBezTo>
                  <a:cubicBezTo>
                    <a:pt x="36" y="40"/>
                    <a:pt x="35" y="40"/>
                    <a:pt x="34" y="40"/>
                  </a:cubicBezTo>
                  <a:cubicBezTo>
                    <a:pt x="34" y="40"/>
                    <a:pt x="33" y="39"/>
                    <a:pt x="33" y="39"/>
                  </a:cubicBezTo>
                  <a:cubicBezTo>
                    <a:pt x="33" y="39"/>
                    <a:pt x="33" y="39"/>
                    <a:pt x="32" y="39"/>
                  </a:cubicBezTo>
                  <a:cubicBezTo>
                    <a:pt x="31" y="39"/>
                    <a:pt x="30" y="40"/>
                    <a:pt x="30" y="40"/>
                  </a:cubicBezTo>
                  <a:cubicBezTo>
                    <a:pt x="28" y="40"/>
                    <a:pt x="28" y="40"/>
                    <a:pt x="28" y="40"/>
                  </a:cubicBezTo>
                  <a:cubicBezTo>
                    <a:pt x="28" y="40"/>
                    <a:pt x="27" y="40"/>
                    <a:pt x="26" y="40"/>
                  </a:cubicBezTo>
                  <a:cubicBezTo>
                    <a:pt x="26" y="41"/>
                    <a:pt x="24" y="41"/>
                    <a:pt x="24" y="41"/>
                  </a:cubicBezTo>
                  <a:cubicBezTo>
                    <a:pt x="24" y="41"/>
                    <a:pt x="24" y="41"/>
                    <a:pt x="23" y="41"/>
                  </a:cubicBezTo>
                  <a:cubicBezTo>
                    <a:pt x="23" y="42"/>
                    <a:pt x="24" y="42"/>
                    <a:pt x="23" y="43"/>
                  </a:cubicBezTo>
                  <a:cubicBezTo>
                    <a:pt x="22" y="43"/>
                    <a:pt x="20" y="43"/>
                    <a:pt x="20" y="43"/>
                  </a:cubicBezTo>
                  <a:cubicBezTo>
                    <a:pt x="19" y="44"/>
                    <a:pt x="19" y="44"/>
                    <a:pt x="19" y="44"/>
                  </a:cubicBezTo>
                  <a:cubicBezTo>
                    <a:pt x="18" y="46"/>
                    <a:pt x="18" y="46"/>
                    <a:pt x="18" y="46"/>
                  </a:cubicBezTo>
                  <a:cubicBezTo>
                    <a:pt x="17" y="46"/>
                    <a:pt x="17" y="46"/>
                    <a:pt x="17" y="46"/>
                  </a:cubicBezTo>
                  <a:cubicBezTo>
                    <a:pt x="16" y="49"/>
                    <a:pt x="16" y="49"/>
                    <a:pt x="16" y="49"/>
                  </a:cubicBezTo>
                  <a:cubicBezTo>
                    <a:pt x="16" y="50"/>
                    <a:pt x="16" y="50"/>
                    <a:pt x="16" y="50"/>
                  </a:cubicBezTo>
                  <a:cubicBezTo>
                    <a:pt x="14" y="52"/>
                    <a:pt x="14" y="52"/>
                    <a:pt x="14" y="52"/>
                  </a:cubicBezTo>
                  <a:cubicBezTo>
                    <a:pt x="13" y="53"/>
                    <a:pt x="13" y="53"/>
                    <a:pt x="13" y="53"/>
                  </a:cubicBezTo>
                  <a:cubicBezTo>
                    <a:pt x="13" y="53"/>
                    <a:pt x="13" y="53"/>
                    <a:pt x="14" y="54"/>
                  </a:cubicBezTo>
                  <a:cubicBezTo>
                    <a:pt x="14" y="54"/>
                    <a:pt x="14" y="55"/>
                    <a:pt x="14" y="55"/>
                  </a:cubicBezTo>
                  <a:cubicBezTo>
                    <a:pt x="13" y="56"/>
                    <a:pt x="13" y="56"/>
                    <a:pt x="13" y="56"/>
                  </a:cubicBezTo>
                  <a:cubicBezTo>
                    <a:pt x="14" y="58"/>
                    <a:pt x="14" y="58"/>
                    <a:pt x="14" y="58"/>
                  </a:cubicBezTo>
                  <a:cubicBezTo>
                    <a:pt x="16" y="57"/>
                    <a:pt x="16" y="57"/>
                    <a:pt x="16" y="57"/>
                  </a:cubicBezTo>
                  <a:cubicBezTo>
                    <a:pt x="17" y="59"/>
                    <a:pt x="17" y="59"/>
                    <a:pt x="17" y="59"/>
                  </a:cubicBezTo>
                  <a:cubicBezTo>
                    <a:pt x="16" y="61"/>
                    <a:pt x="16" y="61"/>
                    <a:pt x="16" y="61"/>
                  </a:cubicBezTo>
                  <a:cubicBezTo>
                    <a:pt x="16" y="61"/>
                    <a:pt x="15" y="62"/>
                    <a:pt x="14" y="62"/>
                  </a:cubicBezTo>
                  <a:cubicBezTo>
                    <a:pt x="14" y="62"/>
                    <a:pt x="13" y="61"/>
                    <a:pt x="13" y="61"/>
                  </a:cubicBezTo>
                  <a:cubicBezTo>
                    <a:pt x="12" y="59"/>
                    <a:pt x="12" y="59"/>
                    <a:pt x="12" y="59"/>
                  </a:cubicBezTo>
                  <a:cubicBezTo>
                    <a:pt x="12" y="58"/>
                    <a:pt x="12" y="58"/>
                    <a:pt x="12" y="58"/>
                  </a:cubicBezTo>
                  <a:cubicBezTo>
                    <a:pt x="12" y="57"/>
                    <a:pt x="12" y="57"/>
                    <a:pt x="12" y="57"/>
                  </a:cubicBezTo>
                  <a:cubicBezTo>
                    <a:pt x="9" y="58"/>
                    <a:pt x="9" y="58"/>
                    <a:pt x="9" y="58"/>
                  </a:cubicBezTo>
                  <a:cubicBezTo>
                    <a:pt x="9" y="57"/>
                    <a:pt x="9" y="57"/>
                    <a:pt x="9" y="57"/>
                  </a:cubicBezTo>
                  <a:cubicBezTo>
                    <a:pt x="9" y="57"/>
                    <a:pt x="8" y="56"/>
                    <a:pt x="8" y="56"/>
                  </a:cubicBezTo>
                  <a:cubicBezTo>
                    <a:pt x="8" y="55"/>
                    <a:pt x="7" y="54"/>
                    <a:pt x="7" y="54"/>
                  </a:cubicBezTo>
                  <a:cubicBezTo>
                    <a:pt x="5" y="51"/>
                    <a:pt x="5" y="51"/>
                    <a:pt x="5" y="51"/>
                  </a:cubicBezTo>
                  <a:cubicBezTo>
                    <a:pt x="5" y="51"/>
                    <a:pt x="5" y="51"/>
                    <a:pt x="6" y="51"/>
                  </a:cubicBezTo>
                  <a:cubicBezTo>
                    <a:pt x="6" y="50"/>
                    <a:pt x="6" y="50"/>
                    <a:pt x="7" y="49"/>
                  </a:cubicBezTo>
                  <a:cubicBezTo>
                    <a:pt x="7" y="48"/>
                    <a:pt x="9" y="46"/>
                    <a:pt x="9" y="46"/>
                  </a:cubicBezTo>
                  <a:cubicBezTo>
                    <a:pt x="10" y="43"/>
                    <a:pt x="10" y="43"/>
                    <a:pt x="10" y="43"/>
                  </a:cubicBezTo>
                  <a:cubicBezTo>
                    <a:pt x="12" y="41"/>
                    <a:pt x="12" y="41"/>
                    <a:pt x="12" y="41"/>
                  </a:cubicBezTo>
                  <a:cubicBezTo>
                    <a:pt x="13" y="39"/>
                    <a:pt x="13" y="39"/>
                    <a:pt x="13" y="39"/>
                  </a:cubicBezTo>
                  <a:cubicBezTo>
                    <a:pt x="15" y="36"/>
                    <a:pt x="15" y="36"/>
                    <a:pt x="15" y="36"/>
                  </a:cubicBezTo>
                  <a:cubicBezTo>
                    <a:pt x="17" y="34"/>
                    <a:pt x="17" y="34"/>
                    <a:pt x="17" y="34"/>
                  </a:cubicBezTo>
                  <a:cubicBezTo>
                    <a:pt x="20" y="34"/>
                    <a:pt x="20" y="34"/>
                    <a:pt x="20" y="34"/>
                  </a:cubicBezTo>
                  <a:cubicBezTo>
                    <a:pt x="20" y="34"/>
                    <a:pt x="22" y="35"/>
                    <a:pt x="22" y="35"/>
                  </a:cubicBezTo>
                  <a:cubicBezTo>
                    <a:pt x="23" y="34"/>
                    <a:pt x="24" y="33"/>
                    <a:pt x="24" y="33"/>
                  </a:cubicBezTo>
                  <a:cubicBezTo>
                    <a:pt x="28" y="32"/>
                    <a:pt x="28" y="32"/>
                    <a:pt x="28" y="32"/>
                  </a:cubicBezTo>
                  <a:cubicBezTo>
                    <a:pt x="29" y="32"/>
                    <a:pt x="29" y="32"/>
                    <a:pt x="29" y="32"/>
                  </a:cubicBezTo>
                  <a:cubicBezTo>
                    <a:pt x="32" y="33"/>
                    <a:pt x="32" y="33"/>
                    <a:pt x="32" y="33"/>
                  </a:cubicBezTo>
                  <a:cubicBezTo>
                    <a:pt x="34" y="33"/>
                    <a:pt x="34" y="33"/>
                    <a:pt x="34" y="33"/>
                  </a:cubicBezTo>
                  <a:cubicBezTo>
                    <a:pt x="38" y="33"/>
                    <a:pt x="38" y="33"/>
                    <a:pt x="38" y="33"/>
                  </a:cubicBezTo>
                  <a:close/>
                  <a:moveTo>
                    <a:pt x="16" y="139"/>
                  </a:moveTo>
                  <a:cubicBezTo>
                    <a:pt x="16" y="139"/>
                    <a:pt x="16" y="139"/>
                    <a:pt x="16" y="139"/>
                  </a:cubicBezTo>
                  <a:cubicBezTo>
                    <a:pt x="16" y="139"/>
                    <a:pt x="14" y="138"/>
                    <a:pt x="14" y="138"/>
                  </a:cubicBezTo>
                  <a:cubicBezTo>
                    <a:pt x="14" y="139"/>
                    <a:pt x="13" y="140"/>
                    <a:pt x="13" y="140"/>
                  </a:cubicBezTo>
                  <a:cubicBezTo>
                    <a:pt x="12" y="143"/>
                    <a:pt x="12" y="143"/>
                    <a:pt x="12" y="143"/>
                  </a:cubicBezTo>
                  <a:cubicBezTo>
                    <a:pt x="11" y="144"/>
                    <a:pt x="11" y="144"/>
                    <a:pt x="11" y="144"/>
                  </a:cubicBezTo>
                  <a:cubicBezTo>
                    <a:pt x="11" y="146"/>
                    <a:pt x="11" y="146"/>
                    <a:pt x="11" y="146"/>
                  </a:cubicBezTo>
                  <a:cubicBezTo>
                    <a:pt x="8" y="147"/>
                    <a:pt x="8" y="147"/>
                    <a:pt x="8" y="147"/>
                  </a:cubicBezTo>
                  <a:cubicBezTo>
                    <a:pt x="8" y="147"/>
                    <a:pt x="8" y="148"/>
                    <a:pt x="9" y="148"/>
                  </a:cubicBezTo>
                  <a:cubicBezTo>
                    <a:pt x="10" y="148"/>
                    <a:pt x="11" y="148"/>
                    <a:pt x="11" y="148"/>
                  </a:cubicBezTo>
                  <a:cubicBezTo>
                    <a:pt x="11" y="147"/>
                    <a:pt x="12" y="146"/>
                    <a:pt x="12" y="146"/>
                  </a:cubicBezTo>
                  <a:cubicBezTo>
                    <a:pt x="12" y="146"/>
                    <a:pt x="13" y="145"/>
                    <a:pt x="13" y="145"/>
                  </a:cubicBezTo>
                  <a:cubicBezTo>
                    <a:pt x="14" y="145"/>
                    <a:pt x="16" y="145"/>
                    <a:pt x="16" y="144"/>
                  </a:cubicBezTo>
                  <a:cubicBezTo>
                    <a:pt x="16" y="143"/>
                    <a:pt x="16" y="142"/>
                    <a:pt x="16" y="142"/>
                  </a:cubicBezTo>
                  <a:cubicBezTo>
                    <a:pt x="16" y="141"/>
                    <a:pt x="16" y="141"/>
                    <a:pt x="16" y="141"/>
                  </a:cubicBezTo>
                  <a:cubicBezTo>
                    <a:pt x="16" y="139"/>
                    <a:pt x="16" y="139"/>
                    <a:pt x="16" y="139"/>
                  </a:cubicBezTo>
                  <a:close/>
                  <a:moveTo>
                    <a:pt x="68" y="112"/>
                  </a:moveTo>
                  <a:cubicBezTo>
                    <a:pt x="68" y="112"/>
                    <a:pt x="68" y="112"/>
                    <a:pt x="68" y="112"/>
                  </a:cubicBezTo>
                  <a:cubicBezTo>
                    <a:pt x="68" y="112"/>
                    <a:pt x="68" y="112"/>
                    <a:pt x="68" y="112"/>
                  </a:cubicBezTo>
                  <a:cubicBezTo>
                    <a:pt x="68" y="112"/>
                    <a:pt x="69" y="111"/>
                    <a:pt x="69" y="111"/>
                  </a:cubicBezTo>
                  <a:cubicBezTo>
                    <a:pt x="69" y="110"/>
                    <a:pt x="68" y="109"/>
                    <a:pt x="68" y="109"/>
                  </a:cubicBezTo>
                  <a:cubicBezTo>
                    <a:pt x="68" y="108"/>
                    <a:pt x="69" y="108"/>
                    <a:pt x="69" y="108"/>
                  </a:cubicBezTo>
                  <a:cubicBezTo>
                    <a:pt x="69" y="108"/>
                    <a:pt x="69" y="107"/>
                    <a:pt x="69" y="107"/>
                  </a:cubicBezTo>
                  <a:cubicBezTo>
                    <a:pt x="69" y="107"/>
                    <a:pt x="68" y="107"/>
                    <a:pt x="68" y="107"/>
                  </a:cubicBezTo>
                  <a:cubicBezTo>
                    <a:pt x="67" y="107"/>
                    <a:pt x="67" y="108"/>
                    <a:pt x="67" y="108"/>
                  </a:cubicBezTo>
                  <a:cubicBezTo>
                    <a:pt x="67" y="108"/>
                    <a:pt x="67" y="109"/>
                    <a:pt x="67" y="109"/>
                  </a:cubicBezTo>
                  <a:cubicBezTo>
                    <a:pt x="67" y="109"/>
                    <a:pt x="67" y="110"/>
                    <a:pt x="67" y="110"/>
                  </a:cubicBezTo>
                  <a:cubicBezTo>
                    <a:pt x="67" y="110"/>
                    <a:pt x="68" y="112"/>
                    <a:pt x="68" y="112"/>
                  </a:cubicBezTo>
                  <a:close/>
                  <a:moveTo>
                    <a:pt x="95" y="139"/>
                  </a:moveTo>
                  <a:cubicBezTo>
                    <a:pt x="95" y="139"/>
                    <a:pt x="95" y="139"/>
                    <a:pt x="95" y="139"/>
                  </a:cubicBezTo>
                  <a:cubicBezTo>
                    <a:pt x="96" y="138"/>
                    <a:pt x="96" y="138"/>
                    <a:pt x="96" y="138"/>
                  </a:cubicBezTo>
                  <a:cubicBezTo>
                    <a:pt x="97" y="139"/>
                    <a:pt x="97" y="139"/>
                    <a:pt x="97" y="139"/>
                  </a:cubicBezTo>
                  <a:cubicBezTo>
                    <a:pt x="97" y="139"/>
                    <a:pt x="96" y="140"/>
                    <a:pt x="96" y="140"/>
                  </a:cubicBezTo>
                  <a:cubicBezTo>
                    <a:pt x="96" y="140"/>
                    <a:pt x="95" y="139"/>
                    <a:pt x="95" y="139"/>
                  </a:cubicBezTo>
                  <a:cubicBezTo>
                    <a:pt x="95" y="139"/>
                    <a:pt x="95" y="139"/>
                    <a:pt x="95" y="139"/>
                  </a:cubicBezTo>
                  <a:close/>
                  <a:moveTo>
                    <a:pt x="106" y="152"/>
                  </a:moveTo>
                  <a:cubicBezTo>
                    <a:pt x="106" y="152"/>
                    <a:pt x="106" y="152"/>
                    <a:pt x="106" y="152"/>
                  </a:cubicBezTo>
                  <a:cubicBezTo>
                    <a:pt x="107" y="152"/>
                    <a:pt x="107" y="152"/>
                    <a:pt x="107" y="152"/>
                  </a:cubicBezTo>
                  <a:cubicBezTo>
                    <a:pt x="107" y="153"/>
                    <a:pt x="107" y="153"/>
                    <a:pt x="107" y="153"/>
                  </a:cubicBezTo>
                  <a:cubicBezTo>
                    <a:pt x="106" y="154"/>
                    <a:pt x="106" y="154"/>
                    <a:pt x="106" y="154"/>
                  </a:cubicBezTo>
                  <a:cubicBezTo>
                    <a:pt x="106" y="153"/>
                    <a:pt x="106" y="153"/>
                    <a:pt x="106" y="153"/>
                  </a:cubicBezTo>
                  <a:cubicBezTo>
                    <a:pt x="106" y="152"/>
                    <a:pt x="106" y="152"/>
                    <a:pt x="106" y="152"/>
                  </a:cubicBezTo>
                  <a:close/>
                  <a:moveTo>
                    <a:pt x="103" y="150"/>
                  </a:moveTo>
                  <a:cubicBezTo>
                    <a:pt x="103" y="150"/>
                    <a:pt x="103" y="150"/>
                    <a:pt x="103" y="150"/>
                  </a:cubicBezTo>
                  <a:cubicBezTo>
                    <a:pt x="102" y="149"/>
                    <a:pt x="102" y="149"/>
                    <a:pt x="102" y="149"/>
                  </a:cubicBezTo>
                  <a:cubicBezTo>
                    <a:pt x="104" y="149"/>
                    <a:pt x="104" y="149"/>
                    <a:pt x="104" y="149"/>
                  </a:cubicBezTo>
                  <a:cubicBezTo>
                    <a:pt x="104" y="149"/>
                    <a:pt x="104" y="149"/>
                    <a:pt x="105" y="149"/>
                  </a:cubicBezTo>
                  <a:cubicBezTo>
                    <a:pt x="105" y="149"/>
                    <a:pt x="106" y="150"/>
                    <a:pt x="106" y="150"/>
                  </a:cubicBezTo>
                  <a:cubicBezTo>
                    <a:pt x="106" y="150"/>
                    <a:pt x="106" y="150"/>
                    <a:pt x="106" y="150"/>
                  </a:cubicBezTo>
                  <a:cubicBezTo>
                    <a:pt x="105" y="150"/>
                    <a:pt x="105" y="151"/>
                    <a:pt x="105" y="151"/>
                  </a:cubicBezTo>
                  <a:cubicBezTo>
                    <a:pt x="104" y="151"/>
                    <a:pt x="103" y="150"/>
                    <a:pt x="103" y="150"/>
                  </a:cubicBezTo>
                  <a:close/>
                  <a:moveTo>
                    <a:pt x="108" y="150"/>
                  </a:moveTo>
                  <a:cubicBezTo>
                    <a:pt x="108" y="150"/>
                    <a:pt x="108" y="150"/>
                    <a:pt x="108" y="150"/>
                  </a:cubicBezTo>
                  <a:cubicBezTo>
                    <a:pt x="107" y="148"/>
                    <a:pt x="107" y="148"/>
                    <a:pt x="107" y="148"/>
                  </a:cubicBezTo>
                  <a:cubicBezTo>
                    <a:pt x="108" y="147"/>
                    <a:pt x="108" y="147"/>
                    <a:pt x="108" y="147"/>
                  </a:cubicBezTo>
                  <a:cubicBezTo>
                    <a:pt x="108" y="147"/>
                    <a:pt x="109" y="148"/>
                    <a:pt x="109" y="148"/>
                  </a:cubicBezTo>
                  <a:cubicBezTo>
                    <a:pt x="109" y="148"/>
                    <a:pt x="108" y="149"/>
                    <a:pt x="108" y="149"/>
                  </a:cubicBezTo>
                  <a:cubicBezTo>
                    <a:pt x="108" y="150"/>
                    <a:pt x="108" y="150"/>
                    <a:pt x="108" y="150"/>
                  </a:cubicBezTo>
                  <a:close/>
                  <a:moveTo>
                    <a:pt x="129" y="144"/>
                  </a:moveTo>
                  <a:cubicBezTo>
                    <a:pt x="129" y="144"/>
                    <a:pt x="129" y="144"/>
                    <a:pt x="129" y="144"/>
                  </a:cubicBezTo>
                  <a:cubicBezTo>
                    <a:pt x="128" y="143"/>
                    <a:pt x="128" y="143"/>
                    <a:pt x="128" y="143"/>
                  </a:cubicBezTo>
                  <a:cubicBezTo>
                    <a:pt x="128" y="143"/>
                    <a:pt x="129" y="142"/>
                    <a:pt x="129" y="142"/>
                  </a:cubicBezTo>
                  <a:cubicBezTo>
                    <a:pt x="130" y="142"/>
                    <a:pt x="131" y="142"/>
                    <a:pt x="131" y="142"/>
                  </a:cubicBezTo>
                  <a:cubicBezTo>
                    <a:pt x="129" y="144"/>
                    <a:pt x="129" y="144"/>
                    <a:pt x="129" y="144"/>
                  </a:cubicBezTo>
                  <a:close/>
                  <a:moveTo>
                    <a:pt x="127" y="145"/>
                  </a:moveTo>
                  <a:cubicBezTo>
                    <a:pt x="127" y="145"/>
                    <a:pt x="127" y="145"/>
                    <a:pt x="127" y="145"/>
                  </a:cubicBezTo>
                  <a:cubicBezTo>
                    <a:pt x="127" y="142"/>
                    <a:pt x="127" y="142"/>
                    <a:pt x="127" y="142"/>
                  </a:cubicBezTo>
                  <a:cubicBezTo>
                    <a:pt x="128" y="141"/>
                    <a:pt x="128" y="141"/>
                    <a:pt x="128" y="141"/>
                  </a:cubicBezTo>
                  <a:cubicBezTo>
                    <a:pt x="127" y="140"/>
                    <a:pt x="127" y="140"/>
                    <a:pt x="127" y="140"/>
                  </a:cubicBezTo>
                  <a:cubicBezTo>
                    <a:pt x="126" y="140"/>
                    <a:pt x="126" y="140"/>
                    <a:pt x="126" y="140"/>
                  </a:cubicBezTo>
                  <a:cubicBezTo>
                    <a:pt x="126" y="140"/>
                    <a:pt x="125" y="138"/>
                    <a:pt x="125" y="138"/>
                  </a:cubicBezTo>
                  <a:cubicBezTo>
                    <a:pt x="125" y="138"/>
                    <a:pt x="124" y="138"/>
                    <a:pt x="124" y="138"/>
                  </a:cubicBezTo>
                  <a:cubicBezTo>
                    <a:pt x="124" y="138"/>
                    <a:pt x="123" y="138"/>
                    <a:pt x="123" y="138"/>
                  </a:cubicBezTo>
                  <a:cubicBezTo>
                    <a:pt x="123" y="138"/>
                    <a:pt x="124" y="137"/>
                    <a:pt x="124" y="137"/>
                  </a:cubicBezTo>
                  <a:cubicBezTo>
                    <a:pt x="124" y="137"/>
                    <a:pt x="124" y="137"/>
                    <a:pt x="125" y="137"/>
                  </a:cubicBezTo>
                  <a:cubicBezTo>
                    <a:pt x="126" y="136"/>
                    <a:pt x="126" y="136"/>
                    <a:pt x="126" y="136"/>
                  </a:cubicBezTo>
                  <a:cubicBezTo>
                    <a:pt x="126" y="136"/>
                    <a:pt x="128" y="133"/>
                    <a:pt x="130" y="133"/>
                  </a:cubicBezTo>
                  <a:cubicBezTo>
                    <a:pt x="131" y="133"/>
                    <a:pt x="133" y="133"/>
                    <a:pt x="133" y="133"/>
                  </a:cubicBezTo>
                  <a:cubicBezTo>
                    <a:pt x="135" y="131"/>
                    <a:pt x="135" y="131"/>
                    <a:pt x="135" y="131"/>
                  </a:cubicBezTo>
                  <a:cubicBezTo>
                    <a:pt x="135" y="131"/>
                    <a:pt x="135" y="130"/>
                    <a:pt x="135" y="130"/>
                  </a:cubicBezTo>
                  <a:cubicBezTo>
                    <a:pt x="136" y="130"/>
                    <a:pt x="135" y="128"/>
                    <a:pt x="135" y="128"/>
                  </a:cubicBezTo>
                  <a:cubicBezTo>
                    <a:pt x="135" y="126"/>
                    <a:pt x="135" y="126"/>
                    <a:pt x="135" y="126"/>
                  </a:cubicBezTo>
                  <a:cubicBezTo>
                    <a:pt x="135" y="126"/>
                    <a:pt x="132" y="124"/>
                    <a:pt x="132" y="124"/>
                  </a:cubicBezTo>
                  <a:cubicBezTo>
                    <a:pt x="132" y="124"/>
                    <a:pt x="128" y="122"/>
                    <a:pt x="128" y="122"/>
                  </a:cubicBezTo>
                  <a:cubicBezTo>
                    <a:pt x="128" y="122"/>
                    <a:pt x="128" y="120"/>
                    <a:pt x="127" y="120"/>
                  </a:cubicBezTo>
                  <a:cubicBezTo>
                    <a:pt x="127" y="120"/>
                    <a:pt x="128" y="118"/>
                    <a:pt x="128" y="118"/>
                  </a:cubicBezTo>
                  <a:cubicBezTo>
                    <a:pt x="128" y="118"/>
                    <a:pt x="130" y="115"/>
                    <a:pt x="132" y="114"/>
                  </a:cubicBezTo>
                  <a:cubicBezTo>
                    <a:pt x="133" y="113"/>
                    <a:pt x="134" y="113"/>
                    <a:pt x="134" y="113"/>
                  </a:cubicBezTo>
                  <a:cubicBezTo>
                    <a:pt x="135" y="113"/>
                    <a:pt x="136" y="114"/>
                    <a:pt x="137" y="115"/>
                  </a:cubicBezTo>
                  <a:cubicBezTo>
                    <a:pt x="137" y="115"/>
                    <a:pt x="138" y="115"/>
                    <a:pt x="139" y="115"/>
                  </a:cubicBezTo>
                  <a:cubicBezTo>
                    <a:pt x="140" y="115"/>
                    <a:pt x="141" y="115"/>
                    <a:pt x="141" y="115"/>
                  </a:cubicBezTo>
                  <a:cubicBezTo>
                    <a:pt x="141" y="115"/>
                    <a:pt x="141" y="113"/>
                    <a:pt x="141" y="112"/>
                  </a:cubicBezTo>
                  <a:cubicBezTo>
                    <a:pt x="141" y="111"/>
                    <a:pt x="141" y="112"/>
                    <a:pt x="140" y="111"/>
                  </a:cubicBezTo>
                  <a:cubicBezTo>
                    <a:pt x="140" y="111"/>
                    <a:pt x="139" y="110"/>
                    <a:pt x="139" y="110"/>
                  </a:cubicBezTo>
                  <a:cubicBezTo>
                    <a:pt x="139" y="110"/>
                    <a:pt x="139" y="109"/>
                    <a:pt x="139" y="109"/>
                  </a:cubicBezTo>
                  <a:cubicBezTo>
                    <a:pt x="139" y="109"/>
                    <a:pt x="139" y="108"/>
                    <a:pt x="139" y="107"/>
                  </a:cubicBezTo>
                  <a:cubicBezTo>
                    <a:pt x="139" y="107"/>
                    <a:pt x="139" y="104"/>
                    <a:pt x="139" y="104"/>
                  </a:cubicBezTo>
                  <a:cubicBezTo>
                    <a:pt x="139" y="103"/>
                    <a:pt x="138" y="101"/>
                    <a:pt x="138" y="101"/>
                  </a:cubicBezTo>
                  <a:cubicBezTo>
                    <a:pt x="138" y="100"/>
                    <a:pt x="137" y="99"/>
                    <a:pt x="137" y="99"/>
                  </a:cubicBezTo>
                  <a:cubicBezTo>
                    <a:pt x="136" y="97"/>
                    <a:pt x="136" y="97"/>
                    <a:pt x="136" y="97"/>
                  </a:cubicBezTo>
                  <a:cubicBezTo>
                    <a:pt x="136" y="97"/>
                    <a:pt x="136" y="97"/>
                    <a:pt x="136" y="96"/>
                  </a:cubicBezTo>
                  <a:cubicBezTo>
                    <a:pt x="136" y="94"/>
                    <a:pt x="137" y="92"/>
                    <a:pt x="137" y="92"/>
                  </a:cubicBezTo>
                  <a:cubicBezTo>
                    <a:pt x="138" y="91"/>
                    <a:pt x="138" y="89"/>
                    <a:pt x="138" y="89"/>
                  </a:cubicBezTo>
                  <a:cubicBezTo>
                    <a:pt x="137" y="88"/>
                    <a:pt x="137" y="88"/>
                    <a:pt x="137" y="88"/>
                  </a:cubicBezTo>
                  <a:cubicBezTo>
                    <a:pt x="137" y="88"/>
                    <a:pt x="133" y="87"/>
                    <a:pt x="133" y="87"/>
                  </a:cubicBezTo>
                  <a:cubicBezTo>
                    <a:pt x="133" y="87"/>
                    <a:pt x="132" y="86"/>
                    <a:pt x="132" y="86"/>
                  </a:cubicBezTo>
                  <a:cubicBezTo>
                    <a:pt x="132" y="85"/>
                    <a:pt x="131" y="85"/>
                    <a:pt x="131" y="85"/>
                  </a:cubicBezTo>
                  <a:cubicBezTo>
                    <a:pt x="131" y="85"/>
                    <a:pt x="127" y="86"/>
                    <a:pt x="127" y="86"/>
                  </a:cubicBezTo>
                  <a:cubicBezTo>
                    <a:pt x="127" y="86"/>
                    <a:pt x="125" y="87"/>
                    <a:pt x="124" y="88"/>
                  </a:cubicBezTo>
                  <a:cubicBezTo>
                    <a:pt x="122" y="88"/>
                    <a:pt x="122" y="88"/>
                    <a:pt x="121" y="89"/>
                  </a:cubicBezTo>
                  <a:cubicBezTo>
                    <a:pt x="119" y="90"/>
                    <a:pt x="119" y="91"/>
                    <a:pt x="118" y="92"/>
                  </a:cubicBezTo>
                  <a:cubicBezTo>
                    <a:pt x="117" y="92"/>
                    <a:pt x="116" y="94"/>
                    <a:pt x="116" y="94"/>
                  </a:cubicBezTo>
                  <a:cubicBezTo>
                    <a:pt x="115" y="95"/>
                    <a:pt x="115" y="95"/>
                    <a:pt x="116" y="96"/>
                  </a:cubicBezTo>
                  <a:cubicBezTo>
                    <a:pt x="116" y="97"/>
                    <a:pt x="117" y="96"/>
                    <a:pt x="117" y="96"/>
                  </a:cubicBezTo>
                  <a:cubicBezTo>
                    <a:pt x="117" y="96"/>
                    <a:pt x="118" y="96"/>
                    <a:pt x="119" y="96"/>
                  </a:cubicBezTo>
                  <a:cubicBezTo>
                    <a:pt x="120" y="96"/>
                    <a:pt x="120" y="97"/>
                    <a:pt x="119" y="97"/>
                  </a:cubicBezTo>
                  <a:cubicBezTo>
                    <a:pt x="119" y="97"/>
                    <a:pt x="119" y="98"/>
                    <a:pt x="119" y="98"/>
                  </a:cubicBezTo>
                  <a:cubicBezTo>
                    <a:pt x="119" y="98"/>
                    <a:pt x="119" y="98"/>
                    <a:pt x="118" y="99"/>
                  </a:cubicBezTo>
                  <a:cubicBezTo>
                    <a:pt x="118" y="99"/>
                    <a:pt x="118" y="100"/>
                    <a:pt x="118" y="101"/>
                  </a:cubicBezTo>
                  <a:cubicBezTo>
                    <a:pt x="118" y="102"/>
                    <a:pt x="117" y="102"/>
                    <a:pt x="117" y="102"/>
                  </a:cubicBezTo>
                  <a:cubicBezTo>
                    <a:pt x="116" y="103"/>
                    <a:pt x="116" y="103"/>
                    <a:pt x="115" y="104"/>
                  </a:cubicBezTo>
                  <a:cubicBezTo>
                    <a:pt x="114" y="104"/>
                    <a:pt x="114" y="105"/>
                    <a:pt x="114" y="105"/>
                  </a:cubicBezTo>
                  <a:cubicBezTo>
                    <a:pt x="114" y="106"/>
                    <a:pt x="114" y="106"/>
                    <a:pt x="115" y="107"/>
                  </a:cubicBezTo>
                  <a:cubicBezTo>
                    <a:pt x="115" y="108"/>
                    <a:pt x="115" y="108"/>
                    <a:pt x="115" y="108"/>
                  </a:cubicBezTo>
                  <a:cubicBezTo>
                    <a:pt x="115" y="109"/>
                    <a:pt x="114" y="110"/>
                    <a:pt x="114" y="109"/>
                  </a:cubicBezTo>
                  <a:cubicBezTo>
                    <a:pt x="114" y="109"/>
                    <a:pt x="114" y="108"/>
                    <a:pt x="114" y="108"/>
                  </a:cubicBezTo>
                  <a:cubicBezTo>
                    <a:pt x="111" y="108"/>
                    <a:pt x="111" y="108"/>
                    <a:pt x="111" y="108"/>
                  </a:cubicBezTo>
                  <a:cubicBezTo>
                    <a:pt x="111" y="108"/>
                    <a:pt x="111" y="108"/>
                    <a:pt x="110" y="108"/>
                  </a:cubicBezTo>
                  <a:cubicBezTo>
                    <a:pt x="110" y="108"/>
                    <a:pt x="112" y="106"/>
                    <a:pt x="112" y="106"/>
                  </a:cubicBezTo>
                  <a:cubicBezTo>
                    <a:pt x="113" y="105"/>
                    <a:pt x="113" y="105"/>
                    <a:pt x="113" y="105"/>
                  </a:cubicBezTo>
                  <a:cubicBezTo>
                    <a:pt x="113" y="104"/>
                    <a:pt x="113" y="104"/>
                    <a:pt x="113" y="104"/>
                  </a:cubicBezTo>
                  <a:cubicBezTo>
                    <a:pt x="110" y="104"/>
                    <a:pt x="110" y="104"/>
                    <a:pt x="110" y="104"/>
                  </a:cubicBezTo>
                  <a:cubicBezTo>
                    <a:pt x="109" y="104"/>
                    <a:pt x="109" y="104"/>
                    <a:pt x="109" y="104"/>
                  </a:cubicBezTo>
                  <a:cubicBezTo>
                    <a:pt x="110" y="103"/>
                    <a:pt x="110" y="103"/>
                    <a:pt x="110" y="103"/>
                  </a:cubicBezTo>
                  <a:cubicBezTo>
                    <a:pt x="110" y="101"/>
                    <a:pt x="110" y="101"/>
                    <a:pt x="110" y="101"/>
                  </a:cubicBezTo>
                  <a:cubicBezTo>
                    <a:pt x="111" y="99"/>
                    <a:pt x="111" y="99"/>
                    <a:pt x="111" y="99"/>
                  </a:cubicBezTo>
                  <a:cubicBezTo>
                    <a:pt x="111" y="99"/>
                    <a:pt x="111" y="97"/>
                    <a:pt x="112" y="97"/>
                  </a:cubicBezTo>
                  <a:cubicBezTo>
                    <a:pt x="112" y="97"/>
                    <a:pt x="113" y="96"/>
                    <a:pt x="113" y="95"/>
                  </a:cubicBezTo>
                  <a:cubicBezTo>
                    <a:pt x="114" y="95"/>
                    <a:pt x="113" y="94"/>
                    <a:pt x="113" y="94"/>
                  </a:cubicBezTo>
                  <a:cubicBezTo>
                    <a:pt x="111" y="94"/>
                    <a:pt x="111" y="94"/>
                    <a:pt x="111" y="94"/>
                  </a:cubicBezTo>
                  <a:cubicBezTo>
                    <a:pt x="109" y="95"/>
                    <a:pt x="109" y="95"/>
                    <a:pt x="109" y="95"/>
                  </a:cubicBezTo>
                  <a:cubicBezTo>
                    <a:pt x="109" y="95"/>
                    <a:pt x="106" y="96"/>
                    <a:pt x="105" y="96"/>
                  </a:cubicBezTo>
                  <a:cubicBezTo>
                    <a:pt x="104" y="96"/>
                    <a:pt x="105" y="96"/>
                    <a:pt x="104" y="96"/>
                  </a:cubicBezTo>
                  <a:cubicBezTo>
                    <a:pt x="104" y="95"/>
                    <a:pt x="103" y="95"/>
                    <a:pt x="103" y="95"/>
                  </a:cubicBezTo>
                  <a:cubicBezTo>
                    <a:pt x="103" y="95"/>
                    <a:pt x="101" y="95"/>
                    <a:pt x="101" y="95"/>
                  </a:cubicBezTo>
                  <a:cubicBezTo>
                    <a:pt x="100" y="95"/>
                    <a:pt x="100" y="96"/>
                    <a:pt x="100" y="96"/>
                  </a:cubicBezTo>
                  <a:cubicBezTo>
                    <a:pt x="100" y="96"/>
                    <a:pt x="103" y="97"/>
                    <a:pt x="104" y="98"/>
                  </a:cubicBezTo>
                  <a:cubicBezTo>
                    <a:pt x="104" y="98"/>
                    <a:pt x="105" y="98"/>
                    <a:pt x="105" y="98"/>
                  </a:cubicBezTo>
                  <a:cubicBezTo>
                    <a:pt x="105" y="99"/>
                    <a:pt x="105" y="99"/>
                    <a:pt x="105" y="99"/>
                  </a:cubicBezTo>
                  <a:cubicBezTo>
                    <a:pt x="105" y="99"/>
                    <a:pt x="104" y="101"/>
                    <a:pt x="103" y="101"/>
                  </a:cubicBezTo>
                  <a:cubicBezTo>
                    <a:pt x="103" y="102"/>
                    <a:pt x="102" y="102"/>
                    <a:pt x="102" y="102"/>
                  </a:cubicBezTo>
                  <a:cubicBezTo>
                    <a:pt x="100" y="103"/>
                    <a:pt x="100" y="103"/>
                    <a:pt x="100" y="103"/>
                  </a:cubicBezTo>
                  <a:cubicBezTo>
                    <a:pt x="100" y="103"/>
                    <a:pt x="101" y="105"/>
                    <a:pt x="101" y="105"/>
                  </a:cubicBezTo>
                  <a:cubicBezTo>
                    <a:pt x="101" y="105"/>
                    <a:pt x="101" y="107"/>
                    <a:pt x="101" y="107"/>
                  </a:cubicBezTo>
                  <a:cubicBezTo>
                    <a:pt x="99" y="106"/>
                    <a:pt x="99" y="106"/>
                    <a:pt x="99" y="106"/>
                  </a:cubicBezTo>
                  <a:cubicBezTo>
                    <a:pt x="96" y="108"/>
                    <a:pt x="96" y="108"/>
                    <a:pt x="96" y="108"/>
                  </a:cubicBezTo>
                  <a:cubicBezTo>
                    <a:pt x="96" y="108"/>
                    <a:pt x="95" y="108"/>
                    <a:pt x="95" y="108"/>
                  </a:cubicBezTo>
                  <a:cubicBezTo>
                    <a:pt x="94" y="108"/>
                    <a:pt x="94" y="107"/>
                    <a:pt x="94" y="107"/>
                  </a:cubicBezTo>
                  <a:cubicBezTo>
                    <a:pt x="93" y="109"/>
                    <a:pt x="93" y="109"/>
                    <a:pt x="93" y="109"/>
                  </a:cubicBezTo>
                  <a:cubicBezTo>
                    <a:pt x="93" y="109"/>
                    <a:pt x="89" y="108"/>
                    <a:pt x="88" y="108"/>
                  </a:cubicBezTo>
                  <a:cubicBezTo>
                    <a:pt x="88" y="108"/>
                    <a:pt x="88" y="110"/>
                    <a:pt x="88" y="110"/>
                  </a:cubicBezTo>
                  <a:cubicBezTo>
                    <a:pt x="90" y="111"/>
                    <a:pt x="90" y="111"/>
                    <a:pt x="90" y="111"/>
                  </a:cubicBezTo>
                  <a:cubicBezTo>
                    <a:pt x="88" y="112"/>
                    <a:pt x="88" y="112"/>
                    <a:pt x="88" y="112"/>
                  </a:cubicBezTo>
                  <a:cubicBezTo>
                    <a:pt x="92" y="114"/>
                    <a:pt x="92" y="114"/>
                    <a:pt x="92" y="114"/>
                  </a:cubicBezTo>
                  <a:cubicBezTo>
                    <a:pt x="93" y="115"/>
                    <a:pt x="93" y="115"/>
                    <a:pt x="93" y="115"/>
                  </a:cubicBezTo>
                  <a:cubicBezTo>
                    <a:pt x="94" y="118"/>
                    <a:pt x="94" y="118"/>
                    <a:pt x="94" y="118"/>
                  </a:cubicBezTo>
                  <a:cubicBezTo>
                    <a:pt x="93" y="119"/>
                    <a:pt x="93" y="119"/>
                    <a:pt x="93" y="119"/>
                  </a:cubicBezTo>
                  <a:cubicBezTo>
                    <a:pt x="95" y="121"/>
                    <a:pt x="95" y="121"/>
                    <a:pt x="95" y="121"/>
                  </a:cubicBezTo>
                  <a:cubicBezTo>
                    <a:pt x="95" y="121"/>
                    <a:pt x="95" y="122"/>
                    <a:pt x="96" y="123"/>
                  </a:cubicBezTo>
                  <a:cubicBezTo>
                    <a:pt x="96" y="123"/>
                    <a:pt x="96" y="125"/>
                    <a:pt x="96" y="125"/>
                  </a:cubicBezTo>
                  <a:cubicBezTo>
                    <a:pt x="96" y="127"/>
                    <a:pt x="96" y="127"/>
                    <a:pt x="96" y="127"/>
                  </a:cubicBezTo>
                  <a:cubicBezTo>
                    <a:pt x="96" y="128"/>
                    <a:pt x="96" y="128"/>
                    <a:pt x="96" y="128"/>
                  </a:cubicBezTo>
                  <a:cubicBezTo>
                    <a:pt x="96" y="128"/>
                    <a:pt x="94" y="129"/>
                    <a:pt x="94" y="130"/>
                  </a:cubicBezTo>
                  <a:cubicBezTo>
                    <a:pt x="94" y="130"/>
                    <a:pt x="95" y="130"/>
                    <a:pt x="95" y="130"/>
                  </a:cubicBezTo>
                  <a:cubicBezTo>
                    <a:pt x="97" y="132"/>
                    <a:pt x="97" y="132"/>
                    <a:pt x="97" y="132"/>
                  </a:cubicBezTo>
                  <a:cubicBezTo>
                    <a:pt x="98" y="134"/>
                    <a:pt x="98" y="134"/>
                    <a:pt x="98" y="134"/>
                  </a:cubicBezTo>
                  <a:cubicBezTo>
                    <a:pt x="98" y="134"/>
                    <a:pt x="97" y="135"/>
                    <a:pt x="97" y="136"/>
                  </a:cubicBezTo>
                  <a:cubicBezTo>
                    <a:pt x="97" y="136"/>
                    <a:pt x="99" y="137"/>
                    <a:pt x="99" y="137"/>
                  </a:cubicBezTo>
                  <a:cubicBezTo>
                    <a:pt x="103" y="137"/>
                    <a:pt x="103" y="137"/>
                    <a:pt x="103" y="137"/>
                  </a:cubicBezTo>
                  <a:cubicBezTo>
                    <a:pt x="105" y="137"/>
                    <a:pt x="105" y="137"/>
                    <a:pt x="105" y="137"/>
                  </a:cubicBezTo>
                  <a:cubicBezTo>
                    <a:pt x="105" y="137"/>
                    <a:pt x="108" y="137"/>
                    <a:pt x="109" y="137"/>
                  </a:cubicBezTo>
                  <a:cubicBezTo>
                    <a:pt x="109" y="137"/>
                    <a:pt x="112" y="136"/>
                    <a:pt x="112" y="136"/>
                  </a:cubicBezTo>
                  <a:cubicBezTo>
                    <a:pt x="112" y="136"/>
                    <a:pt x="114" y="138"/>
                    <a:pt x="115" y="138"/>
                  </a:cubicBezTo>
                  <a:cubicBezTo>
                    <a:pt x="116" y="139"/>
                    <a:pt x="115" y="140"/>
                    <a:pt x="115" y="140"/>
                  </a:cubicBezTo>
                  <a:cubicBezTo>
                    <a:pt x="115" y="141"/>
                    <a:pt x="114" y="141"/>
                    <a:pt x="114" y="141"/>
                  </a:cubicBezTo>
                  <a:cubicBezTo>
                    <a:pt x="114" y="141"/>
                    <a:pt x="115" y="144"/>
                    <a:pt x="115" y="144"/>
                  </a:cubicBezTo>
                  <a:cubicBezTo>
                    <a:pt x="116" y="145"/>
                    <a:pt x="116" y="144"/>
                    <a:pt x="116" y="144"/>
                  </a:cubicBezTo>
                  <a:cubicBezTo>
                    <a:pt x="116" y="144"/>
                    <a:pt x="117" y="145"/>
                    <a:pt x="118" y="146"/>
                  </a:cubicBezTo>
                  <a:cubicBezTo>
                    <a:pt x="118" y="147"/>
                    <a:pt x="119" y="147"/>
                    <a:pt x="119" y="147"/>
                  </a:cubicBezTo>
                  <a:cubicBezTo>
                    <a:pt x="120" y="147"/>
                    <a:pt x="120" y="147"/>
                    <a:pt x="120" y="147"/>
                  </a:cubicBezTo>
                  <a:cubicBezTo>
                    <a:pt x="120" y="147"/>
                    <a:pt x="121" y="147"/>
                    <a:pt x="121" y="148"/>
                  </a:cubicBezTo>
                  <a:cubicBezTo>
                    <a:pt x="122" y="148"/>
                    <a:pt x="123" y="148"/>
                    <a:pt x="124" y="148"/>
                  </a:cubicBezTo>
                  <a:cubicBezTo>
                    <a:pt x="124" y="148"/>
                    <a:pt x="125" y="148"/>
                    <a:pt x="125" y="147"/>
                  </a:cubicBezTo>
                  <a:cubicBezTo>
                    <a:pt x="125" y="147"/>
                    <a:pt x="126" y="147"/>
                    <a:pt x="127" y="147"/>
                  </a:cubicBezTo>
                  <a:cubicBezTo>
                    <a:pt x="127" y="146"/>
                    <a:pt x="127" y="145"/>
                    <a:pt x="127" y="145"/>
                  </a:cubicBezTo>
                  <a:cubicBezTo>
                    <a:pt x="127" y="145"/>
                    <a:pt x="127" y="145"/>
                    <a:pt x="127" y="145"/>
                  </a:cubicBezTo>
                  <a:close/>
                  <a:moveTo>
                    <a:pt x="127" y="150"/>
                  </a:moveTo>
                  <a:cubicBezTo>
                    <a:pt x="127" y="150"/>
                    <a:pt x="127" y="150"/>
                    <a:pt x="127" y="150"/>
                  </a:cubicBezTo>
                  <a:cubicBezTo>
                    <a:pt x="126" y="151"/>
                    <a:pt x="126" y="151"/>
                    <a:pt x="126" y="151"/>
                  </a:cubicBezTo>
                  <a:cubicBezTo>
                    <a:pt x="127" y="151"/>
                    <a:pt x="127" y="151"/>
                    <a:pt x="127" y="151"/>
                  </a:cubicBezTo>
                  <a:cubicBezTo>
                    <a:pt x="127" y="151"/>
                    <a:pt x="129" y="152"/>
                    <a:pt x="129" y="152"/>
                  </a:cubicBezTo>
                  <a:cubicBezTo>
                    <a:pt x="130" y="152"/>
                    <a:pt x="130" y="152"/>
                    <a:pt x="130" y="152"/>
                  </a:cubicBezTo>
                  <a:cubicBezTo>
                    <a:pt x="131" y="151"/>
                    <a:pt x="131" y="151"/>
                    <a:pt x="131" y="151"/>
                  </a:cubicBezTo>
                  <a:cubicBezTo>
                    <a:pt x="132" y="149"/>
                    <a:pt x="132" y="149"/>
                    <a:pt x="132" y="149"/>
                  </a:cubicBezTo>
                  <a:cubicBezTo>
                    <a:pt x="135" y="148"/>
                    <a:pt x="135" y="148"/>
                    <a:pt x="135" y="148"/>
                  </a:cubicBezTo>
                  <a:cubicBezTo>
                    <a:pt x="135" y="148"/>
                    <a:pt x="138" y="148"/>
                    <a:pt x="138" y="148"/>
                  </a:cubicBezTo>
                  <a:cubicBezTo>
                    <a:pt x="138" y="148"/>
                    <a:pt x="139" y="147"/>
                    <a:pt x="139" y="147"/>
                  </a:cubicBezTo>
                  <a:cubicBezTo>
                    <a:pt x="139" y="146"/>
                    <a:pt x="139" y="146"/>
                    <a:pt x="139" y="146"/>
                  </a:cubicBezTo>
                  <a:cubicBezTo>
                    <a:pt x="137" y="144"/>
                    <a:pt x="137" y="144"/>
                    <a:pt x="137" y="144"/>
                  </a:cubicBezTo>
                  <a:cubicBezTo>
                    <a:pt x="135" y="144"/>
                    <a:pt x="135" y="144"/>
                    <a:pt x="135" y="144"/>
                  </a:cubicBezTo>
                  <a:cubicBezTo>
                    <a:pt x="135" y="144"/>
                    <a:pt x="133" y="144"/>
                    <a:pt x="132" y="144"/>
                  </a:cubicBezTo>
                  <a:cubicBezTo>
                    <a:pt x="132" y="144"/>
                    <a:pt x="131" y="144"/>
                    <a:pt x="131" y="144"/>
                  </a:cubicBezTo>
                  <a:cubicBezTo>
                    <a:pt x="131" y="144"/>
                    <a:pt x="131" y="145"/>
                    <a:pt x="131" y="146"/>
                  </a:cubicBezTo>
                  <a:cubicBezTo>
                    <a:pt x="130" y="147"/>
                    <a:pt x="130" y="147"/>
                    <a:pt x="129" y="147"/>
                  </a:cubicBezTo>
                  <a:cubicBezTo>
                    <a:pt x="129" y="147"/>
                    <a:pt x="128" y="147"/>
                    <a:pt x="128" y="147"/>
                  </a:cubicBezTo>
                  <a:cubicBezTo>
                    <a:pt x="127" y="150"/>
                    <a:pt x="127" y="150"/>
                    <a:pt x="127" y="150"/>
                  </a:cubicBezTo>
                  <a:close/>
                  <a:moveTo>
                    <a:pt x="116" y="162"/>
                  </a:moveTo>
                  <a:cubicBezTo>
                    <a:pt x="116" y="162"/>
                    <a:pt x="116" y="162"/>
                    <a:pt x="116" y="162"/>
                  </a:cubicBezTo>
                  <a:cubicBezTo>
                    <a:pt x="117" y="162"/>
                    <a:pt x="117" y="162"/>
                    <a:pt x="117" y="162"/>
                  </a:cubicBezTo>
                  <a:cubicBezTo>
                    <a:pt x="118" y="161"/>
                    <a:pt x="118" y="161"/>
                    <a:pt x="118" y="161"/>
                  </a:cubicBezTo>
                  <a:cubicBezTo>
                    <a:pt x="117" y="159"/>
                    <a:pt x="117" y="159"/>
                    <a:pt x="117" y="159"/>
                  </a:cubicBezTo>
                  <a:cubicBezTo>
                    <a:pt x="116" y="158"/>
                    <a:pt x="116" y="158"/>
                    <a:pt x="116" y="158"/>
                  </a:cubicBezTo>
                  <a:cubicBezTo>
                    <a:pt x="115" y="155"/>
                    <a:pt x="115" y="155"/>
                    <a:pt x="115" y="155"/>
                  </a:cubicBezTo>
                  <a:cubicBezTo>
                    <a:pt x="113" y="153"/>
                    <a:pt x="113" y="153"/>
                    <a:pt x="113" y="153"/>
                  </a:cubicBezTo>
                  <a:cubicBezTo>
                    <a:pt x="112" y="152"/>
                    <a:pt x="112" y="152"/>
                    <a:pt x="112" y="152"/>
                  </a:cubicBezTo>
                  <a:cubicBezTo>
                    <a:pt x="111" y="154"/>
                    <a:pt x="111" y="154"/>
                    <a:pt x="111" y="154"/>
                  </a:cubicBezTo>
                  <a:cubicBezTo>
                    <a:pt x="110" y="155"/>
                    <a:pt x="110" y="155"/>
                    <a:pt x="110" y="155"/>
                  </a:cubicBezTo>
                  <a:cubicBezTo>
                    <a:pt x="109" y="156"/>
                    <a:pt x="109" y="156"/>
                    <a:pt x="109" y="156"/>
                  </a:cubicBezTo>
                  <a:cubicBezTo>
                    <a:pt x="109" y="156"/>
                    <a:pt x="106" y="155"/>
                    <a:pt x="105" y="154"/>
                  </a:cubicBezTo>
                  <a:cubicBezTo>
                    <a:pt x="103" y="153"/>
                    <a:pt x="103" y="153"/>
                    <a:pt x="103" y="153"/>
                  </a:cubicBezTo>
                  <a:cubicBezTo>
                    <a:pt x="103" y="153"/>
                    <a:pt x="102" y="153"/>
                    <a:pt x="101" y="152"/>
                  </a:cubicBezTo>
                  <a:cubicBezTo>
                    <a:pt x="101" y="152"/>
                    <a:pt x="100" y="151"/>
                    <a:pt x="100" y="151"/>
                  </a:cubicBezTo>
                  <a:cubicBezTo>
                    <a:pt x="100" y="151"/>
                    <a:pt x="100" y="150"/>
                    <a:pt x="99" y="150"/>
                  </a:cubicBezTo>
                  <a:cubicBezTo>
                    <a:pt x="99" y="149"/>
                    <a:pt x="98" y="150"/>
                    <a:pt x="97" y="150"/>
                  </a:cubicBezTo>
                  <a:cubicBezTo>
                    <a:pt x="95" y="150"/>
                    <a:pt x="95" y="150"/>
                    <a:pt x="94" y="150"/>
                  </a:cubicBezTo>
                  <a:cubicBezTo>
                    <a:pt x="94" y="151"/>
                    <a:pt x="93" y="151"/>
                    <a:pt x="93" y="151"/>
                  </a:cubicBezTo>
                  <a:cubicBezTo>
                    <a:pt x="92" y="152"/>
                    <a:pt x="93" y="154"/>
                    <a:pt x="93" y="154"/>
                  </a:cubicBezTo>
                  <a:cubicBezTo>
                    <a:pt x="93" y="155"/>
                    <a:pt x="93" y="155"/>
                    <a:pt x="93" y="155"/>
                  </a:cubicBezTo>
                  <a:cubicBezTo>
                    <a:pt x="94" y="157"/>
                    <a:pt x="94" y="157"/>
                    <a:pt x="94" y="157"/>
                  </a:cubicBezTo>
                  <a:cubicBezTo>
                    <a:pt x="92" y="157"/>
                    <a:pt x="92" y="157"/>
                    <a:pt x="92" y="157"/>
                  </a:cubicBezTo>
                  <a:cubicBezTo>
                    <a:pt x="91" y="157"/>
                    <a:pt x="91" y="157"/>
                    <a:pt x="91" y="157"/>
                  </a:cubicBezTo>
                  <a:cubicBezTo>
                    <a:pt x="92" y="159"/>
                    <a:pt x="92" y="159"/>
                    <a:pt x="92" y="159"/>
                  </a:cubicBezTo>
                  <a:cubicBezTo>
                    <a:pt x="92" y="159"/>
                    <a:pt x="92" y="160"/>
                    <a:pt x="93" y="161"/>
                  </a:cubicBezTo>
                  <a:cubicBezTo>
                    <a:pt x="93" y="161"/>
                    <a:pt x="94" y="162"/>
                    <a:pt x="94" y="162"/>
                  </a:cubicBezTo>
                  <a:cubicBezTo>
                    <a:pt x="94" y="162"/>
                    <a:pt x="99" y="163"/>
                    <a:pt x="99" y="163"/>
                  </a:cubicBezTo>
                  <a:cubicBezTo>
                    <a:pt x="100" y="163"/>
                    <a:pt x="100" y="163"/>
                    <a:pt x="100" y="163"/>
                  </a:cubicBezTo>
                  <a:cubicBezTo>
                    <a:pt x="100" y="163"/>
                    <a:pt x="102" y="164"/>
                    <a:pt x="104" y="165"/>
                  </a:cubicBezTo>
                  <a:cubicBezTo>
                    <a:pt x="105" y="166"/>
                    <a:pt x="106" y="167"/>
                    <a:pt x="106" y="167"/>
                  </a:cubicBezTo>
                  <a:cubicBezTo>
                    <a:pt x="106" y="167"/>
                    <a:pt x="108" y="167"/>
                    <a:pt x="108" y="167"/>
                  </a:cubicBezTo>
                  <a:cubicBezTo>
                    <a:pt x="109" y="166"/>
                    <a:pt x="109" y="166"/>
                    <a:pt x="109" y="166"/>
                  </a:cubicBezTo>
                  <a:cubicBezTo>
                    <a:pt x="112" y="165"/>
                    <a:pt x="112" y="165"/>
                    <a:pt x="112" y="165"/>
                  </a:cubicBezTo>
                  <a:cubicBezTo>
                    <a:pt x="114" y="165"/>
                    <a:pt x="114" y="165"/>
                    <a:pt x="114" y="165"/>
                  </a:cubicBezTo>
                  <a:cubicBezTo>
                    <a:pt x="117" y="166"/>
                    <a:pt x="117" y="166"/>
                    <a:pt x="117" y="166"/>
                  </a:cubicBezTo>
                  <a:cubicBezTo>
                    <a:pt x="118" y="166"/>
                    <a:pt x="118" y="166"/>
                    <a:pt x="118" y="166"/>
                  </a:cubicBezTo>
                  <a:cubicBezTo>
                    <a:pt x="118" y="164"/>
                    <a:pt x="118" y="164"/>
                    <a:pt x="118" y="164"/>
                  </a:cubicBezTo>
                  <a:cubicBezTo>
                    <a:pt x="118" y="163"/>
                    <a:pt x="118" y="163"/>
                    <a:pt x="118" y="163"/>
                  </a:cubicBezTo>
                  <a:cubicBezTo>
                    <a:pt x="116" y="162"/>
                    <a:pt x="116" y="162"/>
                    <a:pt x="116" y="162"/>
                  </a:cubicBezTo>
                  <a:close/>
                  <a:moveTo>
                    <a:pt x="77" y="121"/>
                  </a:moveTo>
                  <a:cubicBezTo>
                    <a:pt x="77" y="121"/>
                    <a:pt x="77" y="121"/>
                    <a:pt x="77" y="121"/>
                  </a:cubicBezTo>
                  <a:cubicBezTo>
                    <a:pt x="75" y="120"/>
                    <a:pt x="75" y="120"/>
                    <a:pt x="75" y="120"/>
                  </a:cubicBezTo>
                  <a:cubicBezTo>
                    <a:pt x="73" y="117"/>
                    <a:pt x="73" y="117"/>
                    <a:pt x="73" y="117"/>
                  </a:cubicBezTo>
                  <a:cubicBezTo>
                    <a:pt x="70" y="116"/>
                    <a:pt x="70" y="116"/>
                    <a:pt x="70" y="116"/>
                  </a:cubicBezTo>
                  <a:cubicBezTo>
                    <a:pt x="70" y="116"/>
                    <a:pt x="69" y="113"/>
                    <a:pt x="69" y="113"/>
                  </a:cubicBezTo>
                  <a:cubicBezTo>
                    <a:pt x="68" y="112"/>
                    <a:pt x="68" y="113"/>
                    <a:pt x="68" y="113"/>
                  </a:cubicBezTo>
                  <a:cubicBezTo>
                    <a:pt x="68" y="113"/>
                    <a:pt x="68" y="115"/>
                    <a:pt x="67" y="116"/>
                  </a:cubicBezTo>
                  <a:cubicBezTo>
                    <a:pt x="66" y="116"/>
                    <a:pt x="65" y="116"/>
                    <a:pt x="65" y="116"/>
                  </a:cubicBezTo>
                  <a:cubicBezTo>
                    <a:pt x="63" y="118"/>
                    <a:pt x="63" y="118"/>
                    <a:pt x="63" y="118"/>
                  </a:cubicBezTo>
                  <a:cubicBezTo>
                    <a:pt x="63" y="118"/>
                    <a:pt x="60" y="119"/>
                    <a:pt x="59" y="119"/>
                  </a:cubicBezTo>
                  <a:cubicBezTo>
                    <a:pt x="59" y="119"/>
                    <a:pt x="58" y="120"/>
                    <a:pt x="58" y="120"/>
                  </a:cubicBezTo>
                  <a:cubicBezTo>
                    <a:pt x="52" y="119"/>
                    <a:pt x="52" y="119"/>
                    <a:pt x="52" y="119"/>
                  </a:cubicBezTo>
                  <a:cubicBezTo>
                    <a:pt x="50" y="121"/>
                    <a:pt x="50" y="121"/>
                    <a:pt x="50" y="121"/>
                  </a:cubicBezTo>
                  <a:cubicBezTo>
                    <a:pt x="50" y="122"/>
                    <a:pt x="50" y="122"/>
                    <a:pt x="50" y="122"/>
                  </a:cubicBezTo>
                  <a:cubicBezTo>
                    <a:pt x="51" y="124"/>
                    <a:pt x="51" y="124"/>
                    <a:pt x="51" y="124"/>
                  </a:cubicBezTo>
                  <a:cubicBezTo>
                    <a:pt x="52" y="125"/>
                    <a:pt x="52" y="125"/>
                    <a:pt x="52" y="125"/>
                  </a:cubicBezTo>
                  <a:cubicBezTo>
                    <a:pt x="53" y="125"/>
                    <a:pt x="53" y="125"/>
                    <a:pt x="53" y="125"/>
                  </a:cubicBezTo>
                  <a:cubicBezTo>
                    <a:pt x="53" y="127"/>
                    <a:pt x="53" y="127"/>
                    <a:pt x="53" y="127"/>
                  </a:cubicBezTo>
                  <a:cubicBezTo>
                    <a:pt x="54" y="129"/>
                    <a:pt x="54" y="129"/>
                    <a:pt x="54" y="129"/>
                  </a:cubicBezTo>
                  <a:cubicBezTo>
                    <a:pt x="54" y="129"/>
                    <a:pt x="55" y="130"/>
                    <a:pt x="56" y="132"/>
                  </a:cubicBezTo>
                  <a:cubicBezTo>
                    <a:pt x="57" y="134"/>
                    <a:pt x="56" y="135"/>
                    <a:pt x="56" y="135"/>
                  </a:cubicBezTo>
                  <a:cubicBezTo>
                    <a:pt x="59" y="138"/>
                    <a:pt x="59" y="138"/>
                    <a:pt x="59" y="138"/>
                  </a:cubicBezTo>
                  <a:cubicBezTo>
                    <a:pt x="61" y="139"/>
                    <a:pt x="61" y="139"/>
                    <a:pt x="61" y="139"/>
                  </a:cubicBezTo>
                  <a:cubicBezTo>
                    <a:pt x="61" y="139"/>
                    <a:pt x="62" y="140"/>
                    <a:pt x="63" y="140"/>
                  </a:cubicBezTo>
                  <a:cubicBezTo>
                    <a:pt x="63" y="140"/>
                    <a:pt x="63" y="141"/>
                    <a:pt x="63" y="141"/>
                  </a:cubicBezTo>
                  <a:cubicBezTo>
                    <a:pt x="63" y="143"/>
                    <a:pt x="63" y="143"/>
                    <a:pt x="63" y="143"/>
                  </a:cubicBezTo>
                  <a:cubicBezTo>
                    <a:pt x="64" y="145"/>
                    <a:pt x="64" y="145"/>
                    <a:pt x="64" y="145"/>
                  </a:cubicBezTo>
                  <a:cubicBezTo>
                    <a:pt x="65" y="144"/>
                    <a:pt x="65" y="144"/>
                    <a:pt x="65" y="144"/>
                  </a:cubicBezTo>
                  <a:cubicBezTo>
                    <a:pt x="66" y="143"/>
                    <a:pt x="66" y="143"/>
                    <a:pt x="66" y="143"/>
                  </a:cubicBezTo>
                  <a:cubicBezTo>
                    <a:pt x="71" y="145"/>
                    <a:pt x="71" y="145"/>
                    <a:pt x="71" y="145"/>
                  </a:cubicBezTo>
                  <a:cubicBezTo>
                    <a:pt x="71" y="145"/>
                    <a:pt x="75" y="147"/>
                    <a:pt x="76" y="147"/>
                  </a:cubicBezTo>
                  <a:cubicBezTo>
                    <a:pt x="76" y="147"/>
                    <a:pt x="78" y="145"/>
                    <a:pt x="78" y="145"/>
                  </a:cubicBezTo>
                  <a:cubicBezTo>
                    <a:pt x="79" y="144"/>
                    <a:pt x="82" y="144"/>
                    <a:pt x="82" y="144"/>
                  </a:cubicBezTo>
                  <a:cubicBezTo>
                    <a:pt x="83" y="144"/>
                    <a:pt x="83" y="143"/>
                    <a:pt x="83" y="143"/>
                  </a:cubicBezTo>
                  <a:cubicBezTo>
                    <a:pt x="83" y="142"/>
                    <a:pt x="84" y="141"/>
                    <a:pt x="84" y="140"/>
                  </a:cubicBezTo>
                  <a:cubicBezTo>
                    <a:pt x="84" y="139"/>
                    <a:pt x="85" y="138"/>
                    <a:pt x="85" y="138"/>
                  </a:cubicBezTo>
                  <a:cubicBezTo>
                    <a:pt x="85" y="136"/>
                    <a:pt x="85" y="136"/>
                    <a:pt x="85" y="136"/>
                  </a:cubicBezTo>
                  <a:cubicBezTo>
                    <a:pt x="84" y="133"/>
                    <a:pt x="84" y="133"/>
                    <a:pt x="84" y="133"/>
                  </a:cubicBezTo>
                  <a:cubicBezTo>
                    <a:pt x="85" y="129"/>
                    <a:pt x="85" y="129"/>
                    <a:pt x="85" y="129"/>
                  </a:cubicBezTo>
                  <a:cubicBezTo>
                    <a:pt x="83" y="127"/>
                    <a:pt x="83" y="127"/>
                    <a:pt x="83" y="127"/>
                  </a:cubicBezTo>
                  <a:cubicBezTo>
                    <a:pt x="82" y="126"/>
                    <a:pt x="82" y="126"/>
                    <a:pt x="82" y="126"/>
                  </a:cubicBezTo>
                  <a:cubicBezTo>
                    <a:pt x="82" y="125"/>
                    <a:pt x="82" y="125"/>
                    <a:pt x="82" y="125"/>
                  </a:cubicBezTo>
                  <a:cubicBezTo>
                    <a:pt x="82" y="124"/>
                    <a:pt x="82" y="124"/>
                    <a:pt x="82" y="124"/>
                  </a:cubicBezTo>
                  <a:cubicBezTo>
                    <a:pt x="84" y="123"/>
                    <a:pt x="84" y="123"/>
                    <a:pt x="84" y="123"/>
                  </a:cubicBezTo>
                  <a:cubicBezTo>
                    <a:pt x="84" y="120"/>
                    <a:pt x="84" y="120"/>
                    <a:pt x="84" y="120"/>
                  </a:cubicBezTo>
                  <a:cubicBezTo>
                    <a:pt x="87" y="118"/>
                    <a:pt x="87" y="118"/>
                    <a:pt x="87" y="118"/>
                  </a:cubicBezTo>
                  <a:cubicBezTo>
                    <a:pt x="88" y="115"/>
                    <a:pt x="88" y="115"/>
                    <a:pt x="88" y="115"/>
                  </a:cubicBezTo>
                  <a:cubicBezTo>
                    <a:pt x="88" y="115"/>
                    <a:pt x="84" y="114"/>
                    <a:pt x="83" y="114"/>
                  </a:cubicBezTo>
                  <a:cubicBezTo>
                    <a:pt x="81" y="114"/>
                    <a:pt x="82" y="114"/>
                    <a:pt x="82" y="113"/>
                  </a:cubicBezTo>
                  <a:cubicBezTo>
                    <a:pt x="82" y="113"/>
                    <a:pt x="81" y="112"/>
                    <a:pt x="81" y="112"/>
                  </a:cubicBezTo>
                  <a:cubicBezTo>
                    <a:pt x="81" y="112"/>
                    <a:pt x="79" y="113"/>
                    <a:pt x="79" y="113"/>
                  </a:cubicBezTo>
                  <a:cubicBezTo>
                    <a:pt x="78" y="113"/>
                    <a:pt x="78" y="111"/>
                    <a:pt x="78" y="111"/>
                  </a:cubicBezTo>
                  <a:cubicBezTo>
                    <a:pt x="78" y="111"/>
                    <a:pt x="76" y="112"/>
                    <a:pt x="76" y="112"/>
                  </a:cubicBezTo>
                  <a:cubicBezTo>
                    <a:pt x="75" y="112"/>
                    <a:pt x="73" y="112"/>
                    <a:pt x="73" y="112"/>
                  </a:cubicBezTo>
                  <a:cubicBezTo>
                    <a:pt x="73" y="112"/>
                    <a:pt x="73" y="113"/>
                    <a:pt x="73" y="113"/>
                  </a:cubicBezTo>
                  <a:cubicBezTo>
                    <a:pt x="72" y="114"/>
                    <a:pt x="73" y="115"/>
                    <a:pt x="74" y="115"/>
                  </a:cubicBezTo>
                  <a:cubicBezTo>
                    <a:pt x="74" y="116"/>
                    <a:pt x="75" y="118"/>
                    <a:pt x="75" y="118"/>
                  </a:cubicBezTo>
                  <a:cubicBezTo>
                    <a:pt x="76" y="120"/>
                    <a:pt x="76" y="120"/>
                    <a:pt x="76" y="120"/>
                  </a:cubicBezTo>
                  <a:cubicBezTo>
                    <a:pt x="77" y="121"/>
                    <a:pt x="77" y="121"/>
                    <a:pt x="77" y="121"/>
                  </a:cubicBezTo>
                  <a:close/>
                  <a:moveTo>
                    <a:pt x="75" y="107"/>
                  </a:moveTo>
                  <a:cubicBezTo>
                    <a:pt x="75" y="107"/>
                    <a:pt x="75" y="107"/>
                    <a:pt x="75" y="107"/>
                  </a:cubicBezTo>
                  <a:cubicBezTo>
                    <a:pt x="77" y="107"/>
                    <a:pt x="77" y="107"/>
                    <a:pt x="77" y="107"/>
                  </a:cubicBezTo>
                  <a:cubicBezTo>
                    <a:pt x="78" y="105"/>
                    <a:pt x="78" y="105"/>
                    <a:pt x="78" y="105"/>
                  </a:cubicBezTo>
                  <a:cubicBezTo>
                    <a:pt x="78" y="105"/>
                    <a:pt x="79" y="104"/>
                    <a:pt x="79" y="103"/>
                  </a:cubicBezTo>
                  <a:cubicBezTo>
                    <a:pt x="79" y="103"/>
                    <a:pt x="79" y="102"/>
                    <a:pt x="79" y="102"/>
                  </a:cubicBezTo>
                  <a:cubicBezTo>
                    <a:pt x="79" y="100"/>
                    <a:pt x="79" y="100"/>
                    <a:pt x="79" y="100"/>
                  </a:cubicBezTo>
                  <a:cubicBezTo>
                    <a:pt x="78" y="99"/>
                    <a:pt x="78" y="99"/>
                    <a:pt x="78" y="99"/>
                  </a:cubicBezTo>
                  <a:cubicBezTo>
                    <a:pt x="77" y="97"/>
                    <a:pt x="77" y="97"/>
                    <a:pt x="77" y="97"/>
                  </a:cubicBezTo>
                  <a:cubicBezTo>
                    <a:pt x="76" y="94"/>
                    <a:pt x="76" y="94"/>
                    <a:pt x="76" y="94"/>
                  </a:cubicBezTo>
                  <a:cubicBezTo>
                    <a:pt x="74" y="94"/>
                    <a:pt x="74" y="94"/>
                    <a:pt x="74" y="94"/>
                  </a:cubicBezTo>
                  <a:cubicBezTo>
                    <a:pt x="74" y="94"/>
                    <a:pt x="74" y="96"/>
                    <a:pt x="74" y="96"/>
                  </a:cubicBezTo>
                  <a:cubicBezTo>
                    <a:pt x="74" y="97"/>
                    <a:pt x="75" y="98"/>
                    <a:pt x="75" y="98"/>
                  </a:cubicBezTo>
                  <a:cubicBezTo>
                    <a:pt x="76" y="99"/>
                    <a:pt x="76" y="99"/>
                    <a:pt x="76" y="99"/>
                  </a:cubicBezTo>
                  <a:cubicBezTo>
                    <a:pt x="76" y="100"/>
                    <a:pt x="76" y="100"/>
                    <a:pt x="76" y="100"/>
                  </a:cubicBezTo>
                  <a:cubicBezTo>
                    <a:pt x="75" y="101"/>
                    <a:pt x="75" y="101"/>
                    <a:pt x="75" y="101"/>
                  </a:cubicBezTo>
                  <a:cubicBezTo>
                    <a:pt x="74" y="103"/>
                    <a:pt x="74" y="103"/>
                    <a:pt x="74" y="103"/>
                  </a:cubicBezTo>
                  <a:cubicBezTo>
                    <a:pt x="75" y="105"/>
                    <a:pt x="75" y="105"/>
                    <a:pt x="75" y="105"/>
                  </a:cubicBezTo>
                  <a:cubicBezTo>
                    <a:pt x="75" y="107"/>
                    <a:pt x="75" y="107"/>
                    <a:pt x="75" y="107"/>
                  </a:cubicBezTo>
                  <a:close/>
                  <a:moveTo>
                    <a:pt x="80" y="157"/>
                  </a:moveTo>
                  <a:cubicBezTo>
                    <a:pt x="80" y="157"/>
                    <a:pt x="80" y="157"/>
                    <a:pt x="80" y="157"/>
                  </a:cubicBezTo>
                  <a:cubicBezTo>
                    <a:pt x="81" y="160"/>
                    <a:pt x="81" y="160"/>
                    <a:pt x="81" y="160"/>
                  </a:cubicBezTo>
                  <a:cubicBezTo>
                    <a:pt x="82" y="162"/>
                    <a:pt x="82" y="162"/>
                    <a:pt x="82" y="162"/>
                  </a:cubicBezTo>
                  <a:cubicBezTo>
                    <a:pt x="82" y="162"/>
                    <a:pt x="84" y="163"/>
                    <a:pt x="84" y="162"/>
                  </a:cubicBezTo>
                  <a:cubicBezTo>
                    <a:pt x="84" y="161"/>
                    <a:pt x="83" y="160"/>
                    <a:pt x="84" y="159"/>
                  </a:cubicBezTo>
                  <a:cubicBezTo>
                    <a:pt x="84" y="158"/>
                    <a:pt x="85" y="156"/>
                    <a:pt x="85" y="155"/>
                  </a:cubicBezTo>
                  <a:cubicBezTo>
                    <a:pt x="85" y="154"/>
                    <a:pt x="86" y="153"/>
                    <a:pt x="86" y="152"/>
                  </a:cubicBezTo>
                  <a:cubicBezTo>
                    <a:pt x="87" y="151"/>
                    <a:pt x="88" y="149"/>
                    <a:pt x="88" y="148"/>
                  </a:cubicBezTo>
                  <a:cubicBezTo>
                    <a:pt x="88" y="148"/>
                    <a:pt x="89" y="146"/>
                    <a:pt x="89" y="145"/>
                  </a:cubicBezTo>
                  <a:cubicBezTo>
                    <a:pt x="89" y="145"/>
                    <a:pt x="89" y="142"/>
                    <a:pt x="89" y="142"/>
                  </a:cubicBezTo>
                  <a:cubicBezTo>
                    <a:pt x="89" y="142"/>
                    <a:pt x="88" y="139"/>
                    <a:pt x="88" y="139"/>
                  </a:cubicBezTo>
                  <a:cubicBezTo>
                    <a:pt x="87" y="141"/>
                    <a:pt x="87" y="141"/>
                    <a:pt x="87" y="141"/>
                  </a:cubicBezTo>
                  <a:cubicBezTo>
                    <a:pt x="87" y="143"/>
                    <a:pt x="87" y="143"/>
                    <a:pt x="87" y="143"/>
                  </a:cubicBezTo>
                  <a:cubicBezTo>
                    <a:pt x="85" y="147"/>
                    <a:pt x="85" y="147"/>
                    <a:pt x="85" y="147"/>
                  </a:cubicBezTo>
                  <a:cubicBezTo>
                    <a:pt x="84" y="149"/>
                    <a:pt x="84" y="149"/>
                    <a:pt x="84" y="149"/>
                  </a:cubicBezTo>
                  <a:cubicBezTo>
                    <a:pt x="82" y="151"/>
                    <a:pt x="82" y="151"/>
                    <a:pt x="82" y="151"/>
                  </a:cubicBezTo>
                  <a:cubicBezTo>
                    <a:pt x="82" y="152"/>
                    <a:pt x="82" y="152"/>
                    <a:pt x="82" y="152"/>
                  </a:cubicBezTo>
                  <a:cubicBezTo>
                    <a:pt x="82" y="154"/>
                    <a:pt x="82" y="154"/>
                    <a:pt x="82" y="154"/>
                  </a:cubicBezTo>
                  <a:cubicBezTo>
                    <a:pt x="81" y="155"/>
                    <a:pt x="81" y="155"/>
                    <a:pt x="81" y="155"/>
                  </a:cubicBezTo>
                  <a:cubicBezTo>
                    <a:pt x="81" y="156"/>
                    <a:pt x="81" y="156"/>
                    <a:pt x="81" y="156"/>
                  </a:cubicBezTo>
                  <a:cubicBezTo>
                    <a:pt x="80" y="157"/>
                    <a:pt x="80" y="157"/>
                    <a:pt x="80" y="157"/>
                  </a:cubicBezTo>
                  <a:close/>
                  <a:moveTo>
                    <a:pt x="75" y="148"/>
                  </a:moveTo>
                  <a:cubicBezTo>
                    <a:pt x="75" y="148"/>
                    <a:pt x="75" y="148"/>
                    <a:pt x="75" y="148"/>
                  </a:cubicBezTo>
                  <a:cubicBezTo>
                    <a:pt x="76" y="149"/>
                    <a:pt x="76" y="149"/>
                    <a:pt x="76" y="149"/>
                  </a:cubicBezTo>
                  <a:cubicBezTo>
                    <a:pt x="76" y="149"/>
                    <a:pt x="77" y="152"/>
                    <a:pt x="78" y="152"/>
                  </a:cubicBezTo>
                  <a:cubicBezTo>
                    <a:pt x="78" y="152"/>
                    <a:pt x="81" y="149"/>
                    <a:pt x="81" y="149"/>
                  </a:cubicBezTo>
                  <a:cubicBezTo>
                    <a:pt x="81" y="147"/>
                    <a:pt x="81" y="147"/>
                    <a:pt x="81" y="147"/>
                  </a:cubicBezTo>
                  <a:cubicBezTo>
                    <a:pt x="82" y="145"/>
                    <a:pt x="82" y="145"/>
                    <a:pt x="82" y="145"/>
                  </a:cubicBezTo>
                  <a:cubicBezTo>
                    <a:pt x="79" y="146"/>
                    <a:pt x="79" y="146"/>
                    <a:pt x="79" y="146"/>
                  </a:cubicBezTo>
                  <a:cubicBezTo>
                    <a:pt x="77" y="148"/>
                    <a:pt x="77" y="148"/>
                    <a:pt x="77" y="148"/>
                  </a:cubicBezTo>
                  <a:cubicBezTo>
                    <a:pt x="75" y="148"/>
                    <a:pt x="75" y="148"/>
                    <a:pt x="75" y="148"/>
                  </a:cubicBezTo>
                  <a:close/>
                  <a:moveTo>
                    <a:pt x="66" y="150"/>
                  </a:moveTo>
                  <a:cubicBezTo>
                    <a:pt x="66" y="150"/>
                    <a:pt x="66" y="150"/>
                    <a:pt x="66" y="150"/>
                  </a:cubicBezTo>
                  <a:cubicBezTo>
                    <a:pt x="66" y="150"/>
                    <a:pt x="67" y="153"/>
                    <a:pt x="67" y="153"/>
                  </a:cubicBezTo>
                  <a:cubicBezTo>
                    <a:pt x="68" y="153"/>
                    <a:pt x="69" y="154"/>
                    <a:pt x="69" y="154"/>
                  </a:cubicBezTo>
                  <a:cubicBezTo>
                    <a:pt x="71" y="156"/>
                    <a:pt x="71" y="156"/>
                    <a:pt x="71" y="156"/>
                  </a:cubicBezTo>
                  <a:cubicBezTo>
                    <a:pt x="71" y="156"/>
                    <a:pt x="71" y="157"/>
                    <a:pt x="72" y="157"/>
                  </a:cubicBezTo>
                  <a:cubicBezTo>
                    <a:pt x="72" y="157"/>
                    <a:pt x="74" y="156"/>
                    <a:pt x="74" y="156"/>
                  </a:cubicBezTo>
                  <a:cubicBezTo>
                    <a:pt x="75" y="154"/>
                    <a:pt x="75" y="154"/>
                    <a:pt x="75" y="154"/>
                  </a:cubicBezTo>
                  <a:cubicBezTo>
                    <a:pt x="75" y="154"/>
                    <a:pt x="73" y="154"/>
                    <a:pt x="73" y="154"/>
                  </a:cubicBezTo>
                  <a:cubicBezTo>
                    <a:pt x="72" y="154"/>
                    <a:pt x="71" y="152"/>
                    <a:pt x="71" y="152"/>
                  </a:cubicBezTo>
                  <a:cubicBezTo>
                    <a:pt x="71" y="152"/>
                    <a:pt x="70" y="152"/>
                    <a:pt x="70" y="152"/>
                  </a:cubicBezTo>
                  <a:cubicBezTo>
                    <a:pt x="69" y="152"/>
                    <a:pt x="67" y="150"/>
                    <a:pt x="67" y="150"/>
                  </a:cubicBezTo>
                  <a:cubicBezTo>
                    <a:pt x="66" y="150"/>
                    <a:pt x="66" y="150"/>
                    <a:pt x="66" y="150"/>
                  </a:cubicBezTo>
                  <a:close/>
                  <a:moveTo>
                    <a:pt x="50" y="147"/>
                  </a:moveTo>
                  <a:cubicBezTo>
                    <a:pt x="50" y="147"/>
                    <a:pt x="50" y="147"/>
                    <a:pt x="50" y="147"/>
                  </a:cubicBezTo>
                  <a:cubicBezTo>
                    <a:pt x="52" y="148"/>
                    <a:pt x="52" y="148"/>
                    <a:pt x="52" y="148"/>
                  </a:cubicBezTo>
                  <a:cubicBezTo>
                    <a:pt x="53" y="149"/>
                    <a:pt x="53" y="149"/>
                    <a:pt x="53" y="149"/>
                  </a:cubicBezTo>
                  <a:cubicBezTo>
                    <a:pt x="55" y="150"/>
                    <a:pt x="55" y="150"/>
                    <a:pt x="55" y="150"/>
                  </a:cubicBezTo>
                  <a:cubicBezTo>
                    <a:pt x="53" y="152"/>
                    <a:pt x="53" y="152"/>
                    <a:pt x="53" y="152"/>
                  </a:cubicBezTo>
                  <a:cubicBezTo>
                    <a:pt x="53" y="152"/>
                    <a:pt x="54" y="154"/>
                    <a:pt x="55" y="153"/>
                  </a:cubicBezTo>
                  <a:cubicBezTo>
                    <a:pt x="56" y="153"/>
                    <a:pt x="56" y="153"/>
                    <a:pt x="56" y="153"/>
                  </a:cubicBezTo>
                  <a:cubicBezTo>
                    <a:pt x="56" y="153"/>
                    <a:pt x="58" y="154"/>
                    <a:pt x="58" y="154"/>
                  </a:cubicBezTo>
                  <a:cubicBezTo>
                    <a:pt x="59" y="155"/>
                    <a:pt x="60" y="155"/>
                    <a:pt x="61" y="155"/>
                  </a:cubicBezTo>
                  <a:cubicBezTo>
                    <a:pt x="62" y="155"/>
                    <a:pt x="62" y="154"/>
                    <a:pt x="62" y="154"/>
                  </a:cubicBezTo>
                  <a:cubicBezTo>
                    <a:pt x="62" y="153"/>
                    <a:pt x="62" y="152"/>
                    <a:pt x="62" y="152"/>
                  </a:cubicBezTo>
                  <a:cubicBezTo>
                    <a:pt x="61" y="150"/>
                    <a:pt x="61" y="150"/>
                    <a:pt x="61" y="150"/>
                  </a:cubicBezTo>
                  <a:cubicBezTo>
                    <a:pt x="60" y="148"/>
                    <a:pt x="60" y="148"/>
                    <a:pt x="60" y="148"/>
                  </a:cubicBezTo>
                  <a:cubicBezTo>
                    <a:pt x="56" y="147"/>
                    <a:pt x="56" y="147"/>
                    <a:pt x="56" y="147"/>
                  </a:cubicBezTo>
                  <a:cubicBezTo>
                    <a:pt x="54" y="145"/>
                    <a:pt x="54" y="145"/>
                    <a:pt x="54" y="145"/>
                  </a:cubicBezTo>
                  <a:cubicBezTo>
                    <a:pt x="51" y="144"/>
                    <a:pt x="51" y="144"/>
                    <a:pt x="51" y="144"/>
                  </a:cubicBezTo>
                  <a:cubicBezTo>
                    <a:pt x="50" y="144"/>
                    <a:pt x="50" y="144"/>
                    <a:pt x="50" y="144"/>
                  </a:cubicBezTo>
                  <a:cubicBezTo>
                    <a:pt x="50" y="147"/>
                    <a:pt x="50" y="147"/>
                    <a:pt x="50" y="147"/>
                  </a:cubicBezTo>
                  <a:close/>
                  <a:moveTo>
                    <a:pt x="83" y="25"/>
                  </a:moveTo>
                  <a:cubicBezTo>
                    <a:pt x="83" y="25"/>
                    <a:pt x="83" y="25"/>
                    <a:pt x="83" y="25"/>
                  </a:cubicBezTo>
                  <a:cubicBezTo>
                    <a:pt x="83" y="26"/>
                    <a:pt x="83" y="26"/>
                    <a:pt x="83" y="26"/>
                  </a:cubicBezTo>
                  <a:cubicBezTo>
                    <a:pt x="83" y="26"/>
                    <a:pt x="84" y="26"/>
                    <a:pt x="84" y="26"/>
                  </a:cubicBezTo>
                  <a:cubicBezTo>
                    <a:pt x="84" y="26"/>
                    <a:pt x="85" y="26"/>
                    <a:pt x="85" y="26"/>
                  </a:cubicBezTo>
                  <a:cubicBezTo>
                    <a:pt x="85" y="26"/>
                    <a:pt x="87" y="27"/>
                    <a:pt x="87" y="27"/>
                  </a:cubicBezTo>
                  <a:cubicBezTo>
                    <a:pt x="87" y="28"/>
                    <a:pt x="88" y="27"/>
                    <a:pt x="88" y="27"/>
                  </a:cubicBezTo>
                  <a:cubicBezTo>
                    <a:pt x="89" y="27"/>
                    <a:pt x="89" y="26"/>
                    <a:pt x="89" y="25"/>
                  </a:cubicBezTo>
                  <a:cubicBezTo>
                    <a:pt x="89" y="25"/>
                    <a:pt x="90" y="24"/>
                    <a:pt x="90" y="24"/>
                  </a:cubicBezTo>
                  <a:cubicBezTo>
                    <a:pt x="90" y="24"/>
                    <a:pt x="93" y="22"/>
                    <a:pt x="93" y="22"/>
                  </a:cubicBezTo>
                  <a:cubicBezTo>
                    <a:pt x="93" y="21"/>
                    <a:pt x="91" y="21"/>
                    <a:pt x="91" y="21"/>
                  </a:cubicBezTo>
                  <a:cubicBezTo>
                    <a:pt x="91" y="21"/>
                    <a:pt x="88" y="22"/>
                    <a:pt x="88" y="22"/>
                  </a:cubicBezTo>
                  <a:cubicBezTo>
                    <a:pt x="88" y="22"/>
                    <a:pt x="85" y="23"/>
                    <a:pt x="85" y="23"/>
                  </a:cubicBezTo>
                  <a:lnTo>
                    <a:pt x="83" y="25"/>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46" name="Freeform 144"/>
            <p:cNvSpPr>
              <a:spLocks noEditPoints="1"/>
            </p:cNvSpPr>
            <p:nvPr/>
          </p:nvSpPr>
          <p:spPr bwMode="auto">
            <a:xfrm>
              <a:off x="4518029" y="2422186"/>
              <a:ext cx="310039" cy="351588"/>
            </a:xfrm>
            <a:custGeom>
              <a:avLst/>
              <a:gdLst>
                <a:gd name="T0" fmla="*/ 75 w 136"/>
                <a:gd name="T1" fmla="*/ 25 h 159"/>
                <a:gd name="T2" fmla="*/ 117 w 136"/>
                <a:gd name="T3" fmla="*/ 17 h 159"/>
                <a:gd name="T4" fmla="*/ 125 w 136"/>
                <a:gd name="T5" fmla="*/ 49 h 159"/>
                <a:gd name="T6" fmla="*/ 112 w 136"/>
                <a:gd name="T7" fmla="*/ 67 h 159"/>
                <a:gd name="T8" fmla="*/ 121 w 136"/>
                <a:gd name="T9" fmla="*/ 84 h 159"/>
                <a:gd name="T10" fmla="*/ 114 w 136"/>
                <a:gd name="T11" fmla="*/ 97 h 159"/>
                <a:gd name="T12" fmla="*/ 96 w 136"/>
                <a:gd name="T13" fmla="*/ 100 h 159"/>
                <a:gd name="T14" fmla="*/ 90 w 136"/>
                <a:gd name="T15" fmla="*/ 108 h 159"/>
                <a:gd name="T16" fmla="*/ 92 w 136"/>
                <a:gd name="T17" fmla="*/ 130 h 159"/>
                <a:gd name="T18" fmla="*/ 85 w 136"/>
                <a:gd name="T19" fmla="*/ 141 h 159"/>
                <a:gd name="T20" fmla="*/ 88 w 136"/>
                <a:gd name="T21" fmla="*/ 149 h 159"/>
                <a:gd name="T22" fmla="*/ 85 w 136"/>
                <a:gd name="T23" fmla="*/ 159 h 159"/>
                <a:gd name="T24" fmla="*/ 76 w 136"/>
                <a:gd name="T25" fmla="*/ 148 h 159"/>
                <a:gd name="T26" fmla="*/ 69 w 136"/>
                <a:gd name="T27" fmla="*/ 128 h 159"/>
                <a:gd name="T28" fmla="*/ 56 w 136"/>
                <a:gd name="T29" fmla="*/ 121 h 159"/>
                <a:gd name="T30" fmla="*/ 42 w 136"/>
                <a:gd name="T31" fmla="*/ 119 h 159"/>
                <a:gd name="T32" fmla="*/ 27 w 136"/>
                <a:gd name="T33" fmla="*/ 121 h 159"/>
                <a:gd name="T34" fmla="*/ 13 w 136"/>
                <a:gd name="T35" fmla="*/ 121 h 159"/>
                <a:gd name="T36" fmla="*/ 6 w 136"/>
                <a:gd name="T37" fmla="*/ 112 h 159"/>
                <a:gd name="T38" fmla="*/ 22 w 136"/>
                <a:gd name="T39" fmla="*/ 114 h 159"/>
                <a:gd name="T40" fmla="*/ 27 w 136"/>
                <a:gd name="T41" fmla="*/ 116 h 159"/>
                <a:gd name="T42" fmla="*/ 9 w 136"/>
                <a:gd name="T43" fmla="*/ 111 h 159"/>
                <a:gd name="T44" fmla="*/ 15 w 136"/>
                <a:gd name="T45" fmla="*/ 103 h 159"/>
                <a:gd name="T46" fmla="*/ 25 w 136"/>
                <a:gd name="T47" fmla="*/ 111 h 159"/>
                <a:gd name="T48" fmla="*/ 22 w 136"/>
                <a:gd name="T49" fmla="*/ 105 h 159"/>
                <a:gd name="T50" fmla="*/ 20 w 136"/>
                <a:gd name="T51" fmla="*/ 102 h 159"/>
                <a:gd name="T52" fmla="*/ 20 w 136"/>
                <a:gd name="T53" fmla="*/ 96 h 159"/>
                <a:gd name="T54" fmla="*/ 32 w 136"/>
                <a:gd name="T55" fmla="*/ 104 h 159"/>
                <a:gd name="T56" fmla="*/ 48 w 136"/>
                <a:gd name="T57" fmla="*/ 100 h 159"/>
                <a:gd name="T58" fmla="*/ 30 w 136"/>
                <a:gd name="T59" fmla="*/ 95 h 159"/>
                <a:gd name="T60" fmla="*/ 37 w 136"/>
                <a:gd name="T61" fmla="*/ 73 h 159"/>
                <a:gd name="T62" fmla="*/ 58 w 136"/>
                <a:gd name="T63" fmla="*/ 37 h 159"/>
                <a:gd name="T64" fmla="*/ 67 w 136"/>
                <a:gd name="T65" fmla="*/ 52 h 159"/>
                <a:gd name="T66" fmla="*/ 61 w 136"/>
                <a:gd name="T67" fmla="*/ 64 h 159"/>
                <a:gd name="T68" fmla="*/ 67 w 136"/>
                <a:gd name="T69" fmla="*/ 74 h 159"/>
                <a:gd name="T70" fmla="*/ 66 w 136"/>
                <a:gd name="T71" fmla="*/ 66 h 159"/>
                <a:gd name="T72" fmla="*/ 85 w 136"/>
                <a:gd name="T73" fmla="*/ 65 h 159"/>
                <a:gd name="T74" fmla="*/ 77 w 136"/>
                <a:gd name="T75" fmla="*/ 51 h 159"/>
                <a:gd name="T76" fmla="*/ 71 w 136"/>
                <a:gd name="T77" fmla="*/ 41 h 159"/>
                <a:gd name="T78" fmla="*/ 134 w 136"/>
                <a:gd name="T79" fmla="*/ 0 h 159"/>
                <a:gd name="T80" fmla="*/ 118 w 136"/>
                <a:gd name="T81" fmla="*/ 6 h 159"/>
                <a:gd name="T82" fmla="*/ 111 w 136"/>
                <a:gd name="T83" fmla="*/ 8 h 159"/>
                <a:gd name="T84" fmla="*/ 112 w 136"/>
                <a:gd name="T85" fmla="*/ 9 h 159"/>
                <a:gd name="T86" fmla="*/ 96 w 136"/>
                <a:gd name="T87" fmla="*/ 12 h 159"/>
                <a:gd name="T88" fmla="*/ 98 w 136"/>
                <a:gd name="T89" fmla="*/ 13 h 159"/>
                <a:gd name="T90" fmla="*/ 93 w 136"/>
                <a:gd name="T91" fmla="*/ 13 h 159"/>
                <a:gd name="T92" fmla="*/ 91 w 136"/>
                <a:gd name="T93" fmla="*/ 13 h 159"/>
                <a:gd name="T94" fmla="*/ 81 w 136"/>
                <a:gd name="T95" fmla="*/ 14 h 159"/>
                <a:gd name="T96" fmla="*/ 78 w 136"/>
                <a:gd name="T97" fmla="*/ 14 h 159"/>
                <a:gd name="T98" fmla="*/ 56 w 136"/>
                <a:gd name="T99" fmla="*/ 22 h 159"/>
                <a:gd name="T100" fmla="*/ 60 w 136"/>
                <a:gd name="T101" fmla="*/ 18 h 159"/>
                <a:gd name="T102" fmla="*/ 54 w 136"/>
                <a:gd name="T103" fmla="*/ 25 h 159"/>
                <a:gd name="T104" fmla="*/ 22 w 136"/>
                <a:gd name="T105" fmla="*/ 94 h 159"/>
                <a:gd name="T106" fmla="*/ 29 w 136"/>
                <a:gd name="T107" fmla="*/ 101 h 159"/>
                <a:gd name="T108" fmla="*/ 30 w 136"/>
                <a:gd name="T109" fmla="*/ 97 h 159"/>
                <a:gd name="T110" fmla="*/ 20 w 136"/>
                <a:gd name="T111" fmla="*/ 94 h 159"/>
                <a:gd name="T112" fmla="*/ 76 w 136"/>
                <a:gd name="T113" fmla="*/ 74 h 159"/>
                <a:gd name="T114" fmla="*/ 74 w 136"/>
                <a:gd name="T115" fmla="*/ 72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36" h="159">
                  <a:moveTo>
                    <a:pt x="72" y="35"/>
                  </a:moveTo>
                  <a:cubicBezTo>
                    <a:pt x="71" y="33"/>
                    <a:pt x="71" y="33"/>
                    <a:pt x="71" y="33"/>
                  </a:cubicBezTo>
                  <a:cubicBezTo>
                    <a:pt x="69" y="33"/>
                    <a:pt x="69" y="33"/>
                    <a:pt x="69" y="33"/>
                  </a:cubicBezTo>
                  <a:cubicBezTo>
                    <a:pt x="66" y="35"/>
                    <a:pt x="66" y="35"/>
                    <a:pt x="66" y="35"/>
                  </a:cubicBezTo>
                  <a:cubicBezTo>
                    <a:pt x="66" y="33"/>
                    <a:pt x="66" y="33"/>
                    <a:pt x="66" y="33"/>
                  </a:cubicBezTo>
                  <a:cubicBezTo>
                    <a:pt x="70" y="31"/>
                    <a:pt x="70" y="31"/>
                    <a:pt x="70" y="31"/>
                  </a:cubicBezTo>
                  <a:cubicBezTo>
                    <a:pt x="72" y="30"/>
                    <a:pt x="72" y="30"/>
                    <a:pt x="72" y="30"/>
                  </a:cubicBezTo>
                  <a:cubicBezTo>
                    <a:pt x="73" y="28"/>
                    <a:pt x="73" y="28"/>
                    <a:pt x="73" y="28"/>
                  </a:cubicBezTo>
                  <a:cubicBezTo>
                    <a:pt x="75" y="25"/>
                    <a:pt x="75" y="25"/>
                    <a:pt x="75" y="25"/>
                  </a:cubicBezTo>
                  <a:cubicBezTo>
                    <a:pt x="75" y="25"/>
                    <a:pt x="77" y="23"/>
                    <a:pt x="78" y="22"/>
                  </a:cubicBezTo>
                  <a:cubicBezTo>
                    <a:pt x="79" y="22"/>
                    <a:pt x="83" y="20"/>
                    <a:pt x="83" y="20"/>
                  </a:cubicBezTo>
                  <a:cubicBezTo>
                    <a:pt x="83" y="20"/>
                    <a:pt x="87" y="18"/>
                    <a:pt x="88" y="18"/>
                  </a:cubicBezTo>
                  <a:cubicBezTo>
                    <a:pt x="89" y="18"/>
                    <a:pt x="96" y="17"/>
                    <a:pt x="96" y="17"/>
                  </a:cubicBezTo>
                  <a:cubicBezTo>
                    <a:pt x="103" y="19"/>
                    <a:pt x="103" y="19"/>
                    <a:pt x="103" y="19"/>
                  </a:cubicBezTo>
                  <a:cubicBezTo>
                    <a:pt x="103" y="19"/>
                    <a:pt x="105" y="17"/>
                    <a:pt x="107" y="17"/>
                  </a:cubicBezTo>
                  <a:cubicBezTo>
                    <a:pt x="107" y="17"/>
                    <a:pt x="109" y="18"/>
                    <a:pt x="110" y="18"/>
                  </a:cubicBezTo>
                  <a:cubicBezTo>
                    <a:pt x="111" y="18"/>
                    <a:pt x="113" y="17"/>
                    <a:pt x="113" y="17"/>
                  </a:cubicBezTo>
                  <a:cubicBezTo>
                    <a:pt x="117" y="17"/>
                    <a:pt x="117" y="17"/>
                    <a:pt x="117" y="17"/>
                  </a:cubicBezTo>
                  <a:cubicBezTo>
                    <a:pt x="120" y="21"/>
                    <a:pt x="120" y="21"/>
                    <a:pt x="120" y="21"/>
                  </a:cubicBezTo>
                  <a:cubicBezTo>
                    <a:pt x="121" y="25"/>
                    <a:pt x="121" y="25"/>
                    <a:pt x="121" y="25"/>
                  </a:cubicBezTo>
                  <a:cubicBezTo>
                    <a:pt x="126" y="26"/>
                    <a:pt x="126" y="26"/>
                    <a:pt x="126" y="26"/>
                  </a:cubicBezTo>
                  <a:cubicBezTo>
                    <a:pt x="126" y="26"/>
                    <a:pt x="125" y="28"/>
                    <a:pt x="125" y="29"/>
                  </a:cubicBezTo>
                  <a:cubicBezTo>
                    <a:pt x="126" y="29"/>
                    <a:pt x="129" y="30"/>
                    <a:pt x="129" y="30"/>
                  </a:cubicBezTo>
                  <a:cubicBezTo>
                    <a:pt x="129" y="31"/>
                    <a:pt x="129" y="31"/>
                    <a:pt x="129" y="31"/>
                  </a:cubicBezTo>
                  <a:cubicBezTo>
                    <a:pt x="129" y="31"/>
                    <a:pt x="129" y="35"/>
                    <a:pt x="129" y="36"/>
                  </a:cubicBezTo>
                  <a:cubicBezTo>
                    <a:pt x="129" y="37"/>
                    <a:pt x="129" y="43"/>
                    <a:pt x="129" y="43"/>
                  </a:cubicBezTo>
                  <a:cubicBezTo>
                    <a:pt x="129" y="43"/>
                    <a:pt x="126" y="49"/>
                    <a:pt x="125" y="49"/>
                  </a:cubicBezTo>
                  <a:cubicBezTo>
                    <a:pt x="124" y="50"/>
                    <a:pt x="125" y="54"/>
                    <a:pt x="125" y="54"/>
                  </a:cubicBezTo>
                  <a:cubicBezTo>
                    <a:pt x="124" y="59"/>
                    <a:pt x="124" y="59"/>
                    <a:pt x="124" y="59"/>
                  </a:cubicBezTo>
                  <a:cubicBezTo>
                    <a:pt x="124" y="59"/>
                    <a:pt x="124" y="63"/>
                    <a:pt x="123" y="62"/>
                  </a:cubicBezTo>
                  <a:cubicBezTo>
                    <a:pt x="122" y="62"/>
                    <a:pt x="117" y="60"/>
                    <a:pt x="117" y="60"/>
                  </a:cubicBezTo>
                  <a:cubicBezTo>
                    <a:pt x="113" y="61"/>
                    <a:pt x="113" y="61"/>
                    <a:pt x="113" y="61"/>
                  </a:cubicBezTo>
                  <a:cubicBezTo>
                    <a:pt x="113" y="64"/>
                    <a:pt x="113" y="64"/>
                    <a:pt x="113" y="64"/>
                  </a:cubicBezTo>
                  <a:cubicBezTo>
                    <a:pt x="115" y="65"/>
                    <a:pt x="115" y="65"/>
                    <a:pt x="115" y="65"/>
                  </a:cubicBezTo>
                  <a:cubicBezTo>
                    <a:pt x="112" y="65"/>
                    <a:pt x="112" y="65"/>
                    <a:pt x="112" y="65"/>
                  </a:cubicBezTo>
                  <a:cubicBezTo>
                    <a:pt x="112" y="67"/>
                    <a:pt x="112" y="67"/>
                    <a:pt x="112" y="67"/>
                  </a:cubicBezTo>
                  <a:cubicBezTo>
                    <a:pt x="112" y="67"/>
                    <a:pt x="113" y="69"/>
                    <a:pt x="114" y="70"/>
                  </a:cubicBezTo>
                  <a:cubicBezTo>
                    <a:pt x="114" y="71"/>
                    <a:pt x="117" y="71"/>
                    <a:pt x="117" y="71"/>
                  </a:cubicBezTo>
                  <a:cubicBezTo>
                    <a:pt x="119" y="73"/>
                    <a:pt x="119" y="73"/>
                    <a:pt x="119" y="73"/>
                  </a:cubicBezTo>
                  <a:cubicBezTo>
                    <a:pt x="122" y="72"/>
                    <a:pt x="122" y="72"/>
                    <a:pt x="122" y="72"/>
                  </a:cubicBezTo>
                  <a:cubicBezTo>
                    <a:pt x="124" y="76"/>
                    <a:pt x="124" y="76"/>
                    <a:pt x="124" y="76"/>
                  </a:cubicBezTo>
                  <a:cubicBezTo>
                    <a:pt x="123" y="78"/>
                    <a:pt x="123" y="78"/>
                    <a:pt x="123" y="78"/>
                  </a:cubicBezTo>
                  <a:cubicBezTo>
                    <a:pt x="123" y="78"/>
                    <a:pt x="123" y="80"/>
                    <a:pt x="123" y="81"/>
                  </a:cubicBezTo>
                  <a:cubicBezTo>
                    <a:pt x="123" y="82"/>
                    <a:pt x="124" y="83"/>
                    <a:pt x="123" y="83"/>
                  </a:cubicBezTo>
                  <a:cubicBezTo>
                    <a:pt x="123" y="83"/>
                    <a:pt x="121" y="84"/>
                    <a:pt x="121" y="84"/>
                  </a:cubicBezTo>
                  <a:cubicBezTo>
                    <a:pt x="120" y="86"/>
                    <a:pt x="120" y="86"/>
                    <a:pt x="120" y="86"/>
                  </a:cubicBezTo>
                  <a:cubicBezTo>
                    <a:pt x="120" y="86"/>
                    <a:pt x="118" y="87"/>
                    <a:pt x="117" y="87"/>
                  </a:cubicBezTo>
                  <a:cubicBezTo>
                    <a:pt x="116" y="88"/>
                    <a:pt x="116" y="88"/>
                    <a:pt x="116" y="89"/>
                  </a:cubicBezTo>
                  <a:cubicBezTo>
                    <a:pt x="116" y="89"/>
                    <a:pt x="112" y="88"/>
                    <a:pt x="112" y="88"/>
                  </a:cubicBezTo>
                  <a:cubicBezTo>
                    <a:pt x="112" y="91"/>
                    <a:pt x="112" y="91"/>
                    <a:pt x="112" y="91"/>
                  </a:cubicBezTo>
                  <a:cubicBezTo>
                    <a:pt x="110" y="91"/>
                    <a:pt x="110" y="91"/>
                    <a:pt x="110" y="91"/>
                  </a:cubicBezTo>
                  <a:cubicBezTo>
                    <a:pt x="112" y="94"/>
                    <a:pt x="112" y="94"/>
                    <a:pt x="112" y="94"/>
                  </a:cubicBezTo>
                  <a:cubicBezTo>
                    <a:pt x="115" y="96"/>
                    <a:pt x="115" y="96"/>
                    <a:pt x="115" y="96"/>
                  </a:cubicBezTo>
                  <a:cubicBezTo>
                    <a:pt x="114" y="97"/>
                    <a:pt x="114" y="97"/>
                    <a:pt x="114" y="97"/>
                  </a:cubicBezTo>
                  <a:cubicBezTo>
                    <a:pt x="112" y="98"/>
                    <a:pt x="112" y="98"/>
                    <a:pt x="112" y="98"/>
                  </a:cubicBezTo>
                  <a:cubicBezTo>
                    <a:pt x="111" y="100"/>
                    <a:pt x="111" y="100"/>
                    <a:pt x="111" y="100"/>
                  </a:cubicBezTo>
                  <a:cubicBezTo>
                    <a:pt x="108" y="100"/>
                    <a:pt x="108" y="100"/>
                    <a:pt x="108" y="100"/>
                  </a:cubicBezTo>
                  <a:cubicBezTo>
                    <a:pt x="105" y="101"/>
                    <a:pt x="105" y="101"/>
                    <a:pt x="105" y="101"/>
                  </a:cubicBezTo>
                  <a:cubicBezTo>
                    <a:pt x="104" y="101"/>
                    <a:pt x="104" y="101"/>
                    <a:pt x="104" y="101"/>
                  </a:cubicBezTo>
                  <a:cubicBezTo>
                    <a:pt x="101" y="101"/>
                    <a:pt x="101" y="101"/>
                    <a:pt x="101" y="101"/>
                  </a:cubicBezTo>
                  <a:cubicBezTo>
                    <a:pt x="100" y="103"/>
                    <a:pt x="100" y="103"/>
                    <a:pt x="100" y="103"/>
                  </a:cubicBezTo>
                  <a:cubicBezTo>
                    <a:pt x="99" y="101"/>
                    <a:pt x="99" y="101"/>
                    <a:pt x="99" y="101"/>
                  </a:cubicBezTo>
                  <a:cubicBezTo>
                    <a:pt x="96" y="100"/>
                    <a:pt x="96" y="100"/>
                    <a:pt x="96" y="100"/>
                  </a:cubicBezTo>
                  <a:cubicBezTo>
                    <a:pt x="94" y="98"/>
                    <a:pt x="94" y="98"/>
                    <a:pt x="94" y="98"/>
                  </a:cubicBezTo>
                  <a:cubicBezTo>
                    <a:pt x="91" y="99"/>
                    <a:pt x="91" y="99"/>
                    <a:pt x="91" y="99"/>
                  </a:cubicBezTo>
                  <a:cubicBezTo>
                    <a:pt x="94" y="101"/>
                    <a:pt x="94" y="101"/>
                    <a:pt x="94" y="101"/>
                  </a:cubicBezTo>
                  <a:cubicBezTo>
                    <a:pt x="92" y="101"/>
                    <a:pt x="92" y="101"/>
                    <a:pt x="92" y="101"/>
                  </a:cubicBezTo>
                  <a:cubicBezTo>
                    <a:pt x="87" y="100"/>
                    <a:pt x="87" y="100"/>
                    <a:pt x="87" y="100"/>
                  </a:cubicBezTo>
                  <a:cubicBezTo>
                    <a:pt x="87" y="103"/>
                    <a:pt x="87" y="103"/>
                    <a:pt x="87" y="103"/>
                  </a:cubicBezTo>
                  <a:cubicBezTo>
                    <a:pt x="87" y="105"/>
                    <a:pt x="87" y="105"/>
                    <a:pt x="87" y="105"/>
                  </a:cubicBezTo>
                  <a:cubicBezTo>
                    <a:pt x="87" y="105"/>
                    <a:pt x="86" y="106"/>
                    <a:pt x="87" y="106"/>
                  </a:cubicBezTo>
                  <a:cubicBezTo>
                    <a:pt x="88" y="106"/>
                    <a:pt x="90" y="108"/>
                    <a:pt x="90" y="108"/>
                  </a:cubicBezTo>
                  <a:cubicBezTo>
                    <a:pt x="90" y="110"/>
                    <a:pt x="90" y="110"/>
                    <a:pt x="90" y="110"/>
                  </a:cubicBezTo>
                  <a:cubicBezTo>
                    <a:pt x="91" y="112"/>
                    <a:pt x="91" y="112"/>
                    <a:pt x="91" y="112"/>
                  </a:cubicBezTo>
                  <a:cubicBezTo>
                    <a:pt x="91" y="113"/>
                    <a:pt x="91" y="113"/>
                    <a:pt x="91" y="113"/>
                  </a:cubicBezTo>
                  <a:cubicBezTo>
                    <a:pt x="93" y="116"/>
                    <a:pt x="93" y="116"/>
                    <a:pt x="93" y="116"/>
                  </a:cubicBezTo>
                  <a:cubicBezTo>
                    <a:pt x="93" y="119"/>
                    <a:pt x="93" y="119"/>
                    <a:pt x="93" y="119"/>
                  </a:cubicBezTo>
                  <a:cubicBezTo>
                    <a:pt x="95" y="122"/>
                    <a:pt x="95" y="122"/>
                    <a:pt x="95" y="122"/>
                  </a:cubicBezTo>
                  <a:cubicBezTo>
                    <a:pt x="94" y="125"/>
                    <a:pt x="94" y="125"/>
                    <a:pt x="94" y="125"/>
                  </a:cubicBezTo>
                  <a:cubicBezTo>
                    <a:pt x="94" y="125"/>
                    <a:pt x="95" y="127"/>
                    <a:pt x="94" y="128"/>
                  </a:cubicBezTo>
                  <a:cubicBezTo>
                    <a:pt x="94" y="128"/>
                    <a:pt x="92" y="130"/>
                    <a:pt x="92" y="130"/>
                  </a:cubicBezTo>
                  <a:cubicBezTo>
                    <a:pt x="91" y="132"/>
                    <a:pt x="91" y="132"/>
                    <a:pt x="91" y="132"/>
                  </a:cubicBezTo>
                  <a:cubicBezTo>
                    <a:pt x="89" y="133"/>
                    <a:pt x="89" y="133"/>
                    <a:pt x="89" y="133"/>
                  </a:cubicBezTo>
                  <a:cubicBezTo>
                    <a:pt x="89" y="135"/>
                    <a:pt x="89" y="135"/>
                    <a:pt x="89" y="135"/>
                  </a:cubicBezTo>
                  <a:cubicBezTo>
                    <a:pt x="89" y="135"/>
                    <a:pt x="89" y="138"/>
                    <a:pt x="90" y="138"/>
                  </a:cubicBezTo>
                  <a:cubicBezTo>
                    <a:pt x="90" y="138"/>
                    <a:pt x="92" y="136"/>
                    <a:pt x="92" y="136"/>
                  </a:cubicBezTo>
                  <a:cubicBezTo>
                    <a:pt x="92" y="136"/>
                    <a:pt x="94" y="138"/>
                    <a:pt x="93" y="139"/>
                  </a:cubicBezTo>
                  <a:cubicBezTo>
                    <a:pt x="93" y="139"/>
                    <a:pt x="89" y="139"/>
                    <a:pt x="89" y="139"/>
                  </a:cubicBezTo>
                  <a:cubicBezTo>
                    <a:pt x="87" y="139"/>
                    <a:pt x="87" y="139"/>
                    <a:pt x="87" y="139"/>
                  </a:cubicBezTo>
                  <a:cubicBezTo>
                    <a:pt x="87" y="139"/>
                    <a:pt x="86" y="141"/>
                    <a:pt x="85" y="141"/>
                  </a:cubicBezTo>
                  <a:cubicBezTo>
                    <a:pt x="85" y="142"/>
                    <a:pt x="85" y="143"/>
                    <a:pt x="85" y="143"/>
                  </a:cubicBezTo>
                  <a:cubicBezTo>
                    <a:pt x="83" y="141"/>
                    <a:pt x="83" y="141"/>
                    <a:pt x="83" y="141"/>
                  </a:cubicBezTo>
                  <a:cubicBezTo>
                    <a:pt x="82" y="142"/>
                    <a:pt x="82" y="142"/>
                    <a:pt x="82" y="142"/>
                  </a:cubicBezTo>
                  <a:cubicBezTo>
                    <a:pt x="83" y="144"/>
                    <a:pt x="83" y="144"/>
                    <a:pt x="83" y="144"/>
                  </a:cubicBezTo>
                  <a:cubicBezTo>
                    <a:pt x="83" y="146"/>
                    <a:pt x="83" y="146"/>
                    <a:pt x="83" y="146"/>
                  </a:cubicBezTo>
                  <a:cubicBezTo>
                    <a:pt x="83" y="146"/>
                    <a:pt x="85" y="146"/>
                    <a:pt x="85" y="146"/>
                  </a:cubicBezTo>
                  <a:cubicBezTo>
                    <a:pt x="85" y="146"/>
                    <a:pt x="87" y="147"/>
                    <a:pt x="87" y="147"/>
                  </a:cubicBezTo>
                  <a:cubicBezTo>
                    <a:pt x="87" y="147"/>
                    <a:pt x="86" y="148"/>
                    <a:pt x="87" y="148"/>
                  </a:cubicBezTo>
                  <a:cubicBezTo>
                    <a:pt x="87" y="149"/>
                    <a:pt x="87" y="149"/>
                    <a:pt x="88" y="149"/>
                  </a:cubicBezTo>
                  <a:cubicBezTo>
                    <a:pt x="89" y="150"/>
                    <a:pt x="89" y="150"/>
                    <a:pt x="89" y="150"/>
                  </a:cubicBezTo>
                  <a:cubicBezTo>
                    <a:pt x="89" y="150"/>
                    <a:pt x="89" y="152"/>
                    <a:pt x="89" y="153"/>
                  </a:cubicBezTo>
                  <a:cubicBezTo>
                    <a:pt x="88" y="153"/>
                    <a:pt x="88" y="154"/>
                    <a:pt x="88" y="154"/>
                  </a:cubicBezTo>
                  <a:cubicBezTo>
                    <a:pt x="87" y="154"/>
                    <a:pt x="87" y="154"/>
                    <a:pt x="87" y="154"/>
                  </a:cubicBezTo>
                  <a:cubicBezTo>
                    <a:pt x="86" y="155"/>
                    <a:pt x="86" y="156"/>
                    <a:pt x="86" y="156"/>
                  </a:cubicBezTo>
                  <a:cubicBezTo>
                    <a:pt x="86" y="156"/>
                    <a:pt x="85" y="156"/>
                    <a:pt x="85" y="156"/>
                  </a:cubicBezTo>
                  <a:cubicBezTo>
                    <a:pt x="85" y="157"/>
                    <a:pt x="86" y="158"/>
                    <a:pt x="86" y="159"/>
                  </a:cubicBezTo>
                  <a:cubicBezTo>
                    <a:pt x="86" y="159"/>
                    <a:pt x="86" y="159"/>
                    <a:pt x="85" y="159"/>
                  </a:cubicBezTo>
                  <a:cubicBezTo>
                    <a:pt x="85" y="159"/>
                    <a:pt x="85" y="159"/>
                    <a:pt x="85" y="159"/>
                  </a:cubicBezTo>
                  <a:cubicBezTo>
                    <a:pt x="85" y="159"/>
                    <a:pt x="83" y="157"/>
                    <a:pt x="83" y="157"/>
                  </a:cubicBezTo>
                  <a:cubicBezTo>
                    <a:pt x="82" y="157"/>
                    <a:pt x="81" y="158"/>
                    <a:pt x="79" y="158"/>
                  </a:cubicBezTo>
                  <a:cubicBezTo>
                    <a:pt x="78" y="157"/>
                    <a:pt x="78" y="157"/>
                    <a:pt x="78" y="157"/>
                  </a:cubicBezTo>
                  <a:cubicBezTo>
                    <a:pt x="74" y="158"/>
                    <a:pt x="74" y="158"/>
                    <a:pt x="74" y="158"/>
                  </a:cubicBezTo>
                  <a:cubicBezTo>
                    <a:pt x="74" y="156"/>
                    <a:pt x="74" y="156"/>
                    <a:pt x="74" y="156"/>
                  </a:cubicBezTo>
                  <a:cubicBezTo>
                    <a:pt x="73" y="154"/>
                    <a:pt x="73" y="154"/>
                    <a:pt x="73" y="154"/>
                  </a:cubicBezTo>
                  <a:cubicBezTo>
                    <a:pt x="73" y="154"/>
                    <a:pt x="73" y="152"/>
                    <a:pt x="73" y="151"/>
                  </a:cubicBezTo>
                  <a:cubicBezTo>
                    <a:pt x="73" y="151"/>
                    <a:pt x="74" y="150"/>
                    <a:pt x="74" y="150"/>
                  </a:cubicBezTo>
                  <a:cubicBezTo>
                    <a:pt x="75" y="150"/>
                    <a:pt x="76" y="148"/>
                    <a:pt x="76" y="148"/>
                  </a:cubicBezTo>
                  <a:cubicBezTo>
                    <a:pt x="76" y="148"/>
                    <a:pt x="77" y="146"/>
                    <a:pt x="78" y="145"/>
                  </a:cubicBezTo>
                  <a:cubicBezTo>
                    <a:pt x="78" y="145"/>
                    <a:pt x="79" y="142"/>
                    <a:pt x="79" y="142"/>
                  </a:cubicBezTo>
                  <a:cubicBezTo>
                    <a:pt x="79" y="141"/>
                    <a:pt x="80" y="140"/>
                    <a:pt x="80" y="140"/>
                  </a:cubicBezTo>
                  <a:cubicBezTo>
                    <a:pt x="80" y="140"/>
                    <a:pt x="82" y="138"/>
                    <a:pt x="82" y="137"/>
                  </a:cubicBezTo>
                  <a:cubicBezTo>
                    <a:pt x="82" y="136"/>
                    <a:pt x="81" y="136"/>
                    <a:pt x="80" y="136"/>
                  </a:cubicBezTo>
                  <a:cubicBezTo>
                    <a:pt x="80" y="136"/>
                    <a:pt x="77" y="135"/>
                    <a:pt x="76" y="134"/>
                  </a:cubicBezTo>
                  <a:cubicBezTo>
                    <a:pt x="75" y="134"/>
                    <a:pt x="73" y="133"/>
                    <a:pt x="71" y="133"/>
                  </a:cubicBezTo>
                  <a:cubicBezTo>
                    <a:pt x="69" y="132"/>
                    <a:pt x="70" y="132"/>
                    <a:pt x="71" y="130"/>
                  </a:cubicBezTo>
                  <a:cubicBezTo>
                    <a:pt x="71" y="129"/>
                    <a:pt x="69" y="129"/>
                    <a:pt x="69" y="128"/>
                  </a:cubicBezTo>
                  <a:cubicBezTo>
                    <a:pt x="69" y="128"/>
                    <a:pt x="68" y="129"/>
                    <a:pt x="67" y="130"/>
                  </a:cubicBezTo>
                  <a:cubicBezTo>
                    <a:pt x="66" y="130"/>
                    <a:pt x="65" y="129"/>
                    <a:pt x="64" y="129"/>
                  </a:cubicBezTo>
                  <a:cubicBezTo>
                    <a:pt x="64" y="129"/>
                    <a:pt x="61" y="129"/>
                    <a:pt x="61" y="129"/>
                  </a:cubicBezTo>
                  <a:cubicBezTo>
                    <a:pt x="61" y="129"/>
                    <a:pt x="61" y="128"/>
                    <a:pt x="61" y="127"/>
                  </a:cubicBezTo>
                  <a:cubicBezTo>
                    <a:pt x="61" y="126"/>
                    <a:pt x="60" y="126"/>
                    <a:pt x="60" y="126"/>
                  </a:cubicBezTo>
                  <a:cubicBezTo>
                    <a:pt x="60" y="126"/>
                    <a:pt x="58" y="126"/>
                    <a:pt x="58" y="125"/>
                  </a:cubicBezTo>
                  <a:cubicBezTo>
                    <a:pt x="57" y="125"/>
                    <a:pt x="58" y="125"/>
                    <a:pt x="58" y="124"/>
                  </a:cubicBezTo>
                  <a:cubicBezTo>
                    <a:pt x="58" y="123"/>
                    <a:pt x="58" y="124"/>
                    <a:pt x="57" y="124"/>
                  </a:cubicBezTo>
                  <a:cubicBezTo>
                    <a:pt x="56" y="124"/>
                    <a:pt x="56" y="121"/>
                    <a:pt x="56" y="121"/>
                  </a:cubicBezTo>
                  <a:cubicBezTo>
                    <a:pt x="56" y="121"/>
                    <a:pt x="55" y="119"/>
                    <a:pt x="55" y="118"/>
                  </a:cubicBezTo>
                  <a:cubicBezTo>
                    <a:pt x="54" y="116"/>
                    <a:pt x="54" y="118"/>
                    <a:pt x="54" y="118"/>
                  </a:cubicBezTo>
                  <a:cubicBezTo>
                    <a:pt x="52" y="121"/>
                    <a:pt x="52" y="121"/>
                    <a:pt x="52" y="121"/>
                  </a:cubicBezTo>
                  <a:cubicBezTo>
                    <a:pt x="52" y="121"/>
                    <a:pt x="51" y="121"/>
                    <a:pt x="48" y="120"/>
                  </a:cubicBezTo>
                  <a:cubicBezTo>
                    <a:pt x="46" y="119"/>
                    <a:pt x="47" y="119"/>
                    <a:pt x="47" y="119"/>
                  </a:cubicBezTo>
                  <a:cubicBezTo>
                    <a:pt x="49" y="117"/>
                    <a:pt x="49" y="117"/>
                    <a:pt x="49" y="117"/>
                  </a:cubicBezTo>
                  <a:cubicBezTo>
                    <a:pt x="49" y="117"/>
                    <a:pt x="47" y="116"/>
                    <a:pt x="46" y="116"/>
                  </a:cubicBezTo>
                  <a:cubicBezTo>
                    <a:pt x="45" y="115"/>
                    <a:pt x="45" y="115"/>
                    <a:pt x="44" y="117"/>
                  </a:cubicBezTo>
                  <a:cubicBezTo>
                    <a:pt x="43" y="118"/>
                    <a:pt x="43" y="118"/>
                    <a:pt x="42" y="119"/>
                  </a:cubicBezTo>
                  <a:cubicBezTo>
                    <a:pt x="41" y="120"/>
                    <a:pt x="41" y="120"/>
                    <a:pt x="39" y="120"/>
                  </a:cubicBezTo>
                  <a:cubicBezTo>
                    <a:pt x="38" y="120"/>
                    <a:pt x="38" y="119"/>
                    <a:pt x="37" y="119"/>
                  </a:cubicBezTo>
                  <a:cubicBezTo>
                    <a:pt x="37" y="118"/>
                    <a:pt x="37" y="118"/>
                    <a:pt x="36" y="117"/>
                  </a:cubicBezTo>
                  <a:cubicBezTo>
                    <a:pt x="36" y="116"/>
                    <a:pt x="35" y="116"/>
                    <a:pt x="35" y="116"/>
                  </a:cubicBezTo>
                  <a:cubicBezTo>
                    <a:pt x="35" y="116"/>
                    <a:pt x="33" y="117"/>
                    <a:pt x="33" y="118"/>
                  </a:cubicBezTo>
                  <a:cubicBezTo>
                    <a:pt x="32" y="118"/>
                    <a:pt x="33" y="119"/>
                    <a:pt x="33" y="120"/>
                  </a:cubicBezTo>
                  <a:cubicBezTo>
                    <a:pt x="34" y="121"/>
                    <a:pt x="33" y="122"/>
                    <a:pt x="33" y="122"/>
                  </a:cubicBezTo>
                  <a:cubicBezTo>
                    <a:pt x="33" y="122"/>
                    <a:pt x="31" y="122"/>
                    <a:pt x="30" y="122"/>
                  </a:cubicBezTo>
                  <a:cubicBezTo>
                    <a:pt x="29" y="122"/>
                    <a:pt x="28" y="122"/>
                    <a:pt x="27" y="121"/>
                  </a:cubicBezTo>
                  <a:cubicBezTo>
                    <a:pt x="25" y="120"/>
                    <a:pt x="26" y="122"/>
                    <a:pt x="26" y="123"/>
                  </a:cubicBezTo>
                  <a:cubicBezTo>
                    <a:pt x="26" y="123"/>
                    <a:pt x="24" y="125"/>
                    <a:pt x="24" y="125"/>
                  </a:cubicBezTo>
                  <a:cubicBezTo>
                    <a:pt x="24" y="125"/>
                    <a:pt x="24" y="125"/>
                    <a:pt x="24" y="125"/>
                  </a:cubicBezTo>
                  <a:cubicBezTo>
                    <a:pt x="22" y="125"/>
                    <a:pt x="20" y="124"/>
                    <a:pt x="20" y="124"/>
                  </a:cubicBezTo>
                  <a:cubicBezTo>
                    <a:pt x="19" y="125"/>
                    <a:pt x="19" y="125"/>
                    <a:pt x="19" y="125"/>
                  </a:cubicBezTo>
                  <a:cubicBezTo>
                    <a:pt x="16" y="124"/>
                    <a:pt x="16" y="124"/>
                    <a:pt x="16" y="124"/>
                  </a:cubicBezTo>
                  <a:cubicBezTo>
                    <a:pt x="15" y="124"/>
                    <a:pt x="15" y="124"/>
                    <a:pt x="15" y="124"/>
                  </a:cubicBezTo>
                  <a:cubicBezTo>
                    <a:pt x="14" y="121"/>
                    <a:pt x="14" y="121"/>
                    <a:pt x="14" y="121"/>
                  </a:cubicBezTo>
                  <a:cubicBezTo>
                    <a:pt x="13" y="121"/>
                    <a:pt x="13" y="121"/>
                    <a:pt x="13" y="121"/>
                  </a:cubicBezTo>
                  <a:cubicBezTo>
                    <a:pt x="9" y="119"/>
                    <a:pt x="9" y="119"/>
                    <a:pt x="9" y="119"/>
                  </a:cubicBezTo>
                  <a:cubicBezTo>
                    <a:pt x="8" y="118"/>
                    <a:pt x="8" y="118"/>
                    <a:pt x="8" y="118"/>
                  </a:cubicBezTo>
                  <a:cubicBezTo>
                    <a:pt x="6" y="119"/>
                    <a:pt x="6" y="119"/>
                    <a:pt x="6" y="119"/>
                  </a:cubicBezTo>
                  <a:cubicBezTo>
                    <a:pt x="5" y="120"/>
                    <a:pt x="5" y="120"/>
                    <a:pt x="5" y="120"/>
                  </a:cubicBezTo>
                  <a:cubicBezTo>
                    <a:pt x="5" y="120"/>
                    <a:pt x="3" y="121"/>
                    <a:pt x="2" y="121"/>
                  </a:cubicBezTo>
                  <a:cubicBezTo>
                    <a:pt x="2" y="120"/>
                    <a:pt x="0" y="116"/>
                    <a:pt x="0" y="116"/>
                  </a:cubicBezTo>
                  <a:cubicBezTo>
                    <a:pt x="1" y="113"/>
                    <a:pt x="1" y="113"/>
                    <a:pt x="1" y="113"/>
                  </a:cubicBezTo>
                  <a:cubicBezTo>
                    <a:pt x="1" y="113"/>
                    <a:pt x="4" y="112"/>
                    <a:pt x="4" y="112"/>
                  </a:cubicBezTo>
                  <a:cubicBezTo>
                    <a:pt x="4" y="112"/>
                    <a:pt x="6" y="112"/>
                    <a:pt x="6" y="112"/>
                  </a:cubicBezTo>
                  <a:cubicBezTo>
                    <a:pt x="6" y="112"/>
                    <a:pt x="7" y="112"/>
                    <a:pt x="7" y="113"/>
                  </a:cubicBezTo>
                  <a:cubicBezTo>
                    <a:pt x="8" y="113"/>
                    <a:pt x="10" y="115"/>
                    <a:pt x="11" y="115"/>
                  </a:cubicBezTo>
                  <a:cubicBezTo>
                    <a:pt x="11" y="115"/>
                    <a:pt x="13" y="116"/>
                    <a:pt x="13" y="116"/>
                  </a:cubicBezTo>
                  <a:cubicBezTo>
                    <a:pt x="14" y="116"/>
                    <a:pt x="16" y="117"/>
                    <a:pt x="16" y="117"/>
                  </a:cubicBezTo>
                  <a:cubicBezTo>
                    <a:pt x="16" y="117"/>
                    <a:pt x="18" y="117"/>
                    <a:pt x="18" y="117"/>
                  </a:cubicBezTo>
                  <a:cubicBezTo>
                    <a:pt x="18" y="117"/>
                    <a:pt x="20" y="116"/>
                    <a:pt x="20" y="116"/>
                  </a:cubicBezTo>
                  <a:cubicBezTo>
                    <a:pt x="20" y="116"/>
                    <a:pt x="20" y="116"/>
                    <a:pt x="20" y="116"/>
                  </a:cubicBezTo>
                  <a:cubicBezTo>
                    <a:pt x="21" y="115"/>
                    <a:pt x="21" y="114"/>
                    <a:pt x="21" y="114"/>
                  </a:cubicBezTo>
                  <a:cubicBezTo>
                    <a:pt x="21" y="114"/>
                    <a:pt x="22" y="114"/>
                    <a:pt x="22" y="114"/>
                  </a:cubicBezTo>
                  <a:cubicBezTo>
                    <a:pt x="22" y="115"/>
                    <a:pt x="23" y="116"/>
                    <a:pt x="23" y="116"/>
                  </a:cubicBezTo>
                  <a:cubicBezTo>
                    <a:pt x="23" y="116"/>
                    <a:pt x="24" y="117"/>
                    <a:pt x="24" y="117"/>
                  </a:cubicBezTo>
                  <a:cubicBezTo>
                    <a:pt x="25" y="118"/>
                    <a:pt x="26" y="118"/>
                    <a:pt x="26" y="118"/>
                  </a:cubicBezTo>
                  <a:cubicBezTo>
                    <a:pt x="26" y="118"/>
                    <a:pt x="27" y="117"/>
                    <a:pt x="27" y="117"/>
                  </a:cubicBezTo>
                  <a:cubicBezTo>
                    <a:pt x="27" y="117"/>
                    <a:pt x="28" y="118"/>
                    <a:pt x="28" y="117"/>
                  </a:cubicBezTo>
                  <a:cubicBezTo>
                    <a:pt x="28" y="117"/>
                    <a:pt x="29" y="117"/>
                    <a:pt x="29" y="117"/>
                  </a:cubicBezTo>
                  <a:cubicBezTo>
                    <a:pt x="29" y="117"/>
                    <a:pt x="30" y="116"/>
                    <a:pt x="29" y="116"/>
                  </a:cubicBezTo>
                  <a:cubicBezTo>
                    <a:pt x="29" y="116"/>
                    <a:pt x="29" y="115"/>
                    <a:pt x="29" y="116"/>
                  </a:cubicBezTo>
                  <a:cubicBezTo>
                    <a:pt x="28" y="116"/>
                    <a:pt x="28" y="116"/>
                    <a:pt x="27" y="116"/>
                  </a:cubicBezTo>
                  <a:cubicBezTo>
                    <a:pt x="26" y="116"/>
                    <a:pt x="24" y="115"/>
                    <a:pt x="24" y="115"/>
                  </a:cubicBezTo>
                  <a:cubicBezTo>
                    <a:pt x="24" y="114"/>
                    <a:pt x="23" y="114"/>
                    <a:pt x="23" y="113"/>
                  </a:cubicBezTo>
                  <a:cubicBezTo>
                    <a:pt x="22" y="113"/>
                    <a:pt x="22" y="112"/>
                    <a:pt x="21" y="112"/>
                  </a:cubicBezTo>
                  <a:cubicBezTo>
                    <a:pt x="20" y="112"/>
                    <a:pt x="20" y="112"/>
                    <a:pt x="20" y="112"/>
                  </a:cubicBezTo>
                  <a:cubicBezTo>
                    <a:pt x="20" y="112"/>
                    <a:pt x="19" y="113"/>
                    <a:pt x="19" y="114"/>
                  </a:cubicBezTo>
                  <a:cubicBezTo>
                    <a:pt x="19" y="114"/>
                    <a:pt x="20" y="115"/>
                    <a:pt x="18" y="114"/>
                  </a:cubicBezTo>
                  <a:cubicBezTo>
                    <a:pt x="16" y="114"/>
                    <a:pt x="14" y="114"/>
                    <a:pt x="14" y="114"/>
                  </a:cubicBezTo>
                  <a:cubicBezTo>
                    <a:pt x="11" y="111"/>
                    <a:pt x="11" y="111"/>
                    <a:pt x="11" y="111"/>
                  </a:cubicBezTo>
                  <a:cubicBezTo>
                    <a:pt x="11" y="111"/>
                    <a:pt x="10" y="111"/>
                    <a:pt x="9" y="111"/>
                  </a:cubicBezTo>
                  <a:cubicBezTo>
                    <a:pt x="9" y="111"/>
                    <a:pt x="7" y="110"/>
                    <a:pt x="7" y="109"/>
                  </a:cubicBezTo>
                  <a:cubicBezTo>
                    <a:pt x="7" y="109"/>
                    <a:pt x="6" y="108"/>
                    <a:pt x="6" y="107"/>
                  </a:cubicBezTo>
                  <a:cubicBezTo>
                    <a:pt x="6" y="107"/>
                    <a:pt x="5" y="107"/>
                    <a:pt x="5" y="106"/>
                  </a:cubicBezTo>
                  <a:cubicBezTo>
                    <a:pt x="5" y="106"/>
                    <a:pt x="4" y="105"/>
                    <a:pt x="4" y="105"/>
                  </a:cubicBezTo>
                  <a:cubicBezTo>
                    <a:pt x="4" y="105"/>
                    <a:pt x="4" y="104"/>
                    <a:pt x="5" y="103"/>
                  </a:cubicBezTo>
                  <a:cubicBezTo>
                    <a:pt x="7" y="103"/>
                    <a:pt x="7" y="103"/>
                    <a:pt x="8" y="103"/>
                  </a:cubicBezTo>
                  <a:cubicBezTo>
                    <a:pt x="9" y="103"/>
                    <a:pt x="8" y="103"/>
                    <a:pt x="10" y="103"/>
                  </a:cubicBezTo>
                  <a:cubicBezTo>
                    <a:pt x="12" y="103"/>
                    <a:pt x="11" y="103"/>
                    <a:pt x="12" y="103"/>
                  </a:cubicBezTo>
                  <a:cubicBezTo>
                    <a:pt x="13" y="103"/>
                    <a:pt x="15" y="103"/>
                    <a:pt x="15" y="103"/>
                  </a:cubicBezTo>
                  <a:cubicBezTo>
                    <a:pt x="15" y="103"/>
                    <a:pt x="13" y="102"/>
                    <a:pt x="16" y="103"/>
                  </a:cubicBezTo>
                  <a:cubicBezTo>
                    <a:pt x="16" y="103"/>
                    <a:pt x="20" y="104"/>
                    <a:pt x="19" y="106"/>
                  </a:cubicBezTo>
                  <a:cubicBezTo>
                    <a:pt x="19" y="106"/>
                    <a:pt x="18" y="107"/>
                    <a:pt x="18" y="107"/>
                  </a:cubicBezTo>
                  <a:cubicBezTo>
                    <a:pt x="18" y="107"/>
                    <a:pt x="20" y="108"/>
                    <a:pt x="20" y="108"/>
                  </a:cubicBezTo>
                  <a:cubicBezTo>
                    <a:pt x="20" y="108"/>
                    <a:pt x="21" y="107"/>
                    <a:pt x="21" y="107"/>
                  </a:cubicBezTo>
                  <a:cubicBezTo>
                    <a:pt x="22" y="108"/>
                    <a:pt x="22" y="108"/>
                    <a:pt x="22" y="108"/>
                  </a:cubicBezTo>
                  <a:cubicBezTo>
                    <a:pt x="24" y="110"/>
                    <a:pt x="24" y="110"/>
                    <a:pt x="24" y="110"/>
                  </a:cubicBezTo>
                  <a:cubicBezTo>
                    <a:pt x="24" y="110"/>
                    <a:pt x="26" y="110"/>
                    <a:pt x="26" y="110"/>
                  </a:cubicBezTo>
                  <a:cubicBezTo>
                    <a:pt x="25" y="111"/>
                    <a:pt x="24" y="109"/>
                    <a:pt x="25" y="111"/>
                  </a:cubicBezTo>
                  <a:cubicBezTo>
                    <a:pt x="26" y="113"/>
                    <a:pt x="27" y="114"/>
                    <a:pt x="27" y="114"/>
                  </a:cubicBezTo>
                  <a:cubicBezTo>
                    <a:pt x="28" y="114"/>
                    <a:pt x="28" y="114"/>
                    <a:pt x="28" y="114"/>
                  </a:cubicBezTo>
                  <a:cubicBezTo>
                    <a:pt x="28" y="114"/>
                    <a:pt x="28" y="113"/>
                    <a:pt x="29" y="113"/>
                  </a:cubicBezTo>
                  <a:cubicBezTo>
                    <a:pt x="29" y="114"/>
                    <a:pt x="31" y="114"/>
                    <a:pt x="32" y="114"/>
                  </a:cubicBezTo>
                  <a:cubicBezTo>
                    <a:pt x="32" y="114"/>
                    <a:pt x="32" y="113"/>
                    <a:pt x="31" y="111"/>
                  </a:cubicBezTo>
                  <a:cubicBezTo>
                    <a:pt x="30" y="110"/>
                    <a:pt x="29" y="109"/>
                    <a:pt x="29" y="109"/>
                  </a:cubicBezTo>
                  <a:cubicBezTo>
                    <a:pt x="28" y="109"/>
                    <a:pt x="29" y="110"/>
                    <a:pt x="27" y="109"/>
                  </a:cubicBezTo>
                  <a:cubicBezTo>
                    <a:pt x="25" y="108"/>
                    <a:pt x="25" y="109"/>
                    <a:pt x="24" y="108"/>
                  </a:cubicBezTo>
                  <a:cubicBezTo>
                    <a:pt x="23" y="106"/>
                    <a:pt x="22" y="106"/>
                    <a:pt x="22" y="105"/>
                  </a:cubicBezTo>
                  <a:cubicBezTo>
                    <a:pt x="22" y="105"/>
                    <a:pt x="23" y="105"/>
                    <a:pt x="24" y="104"/>
                  </a:cubicBezTo>
                  <a:cubicBezTo>
                    <a:pt x="25" y="104"/>
                    <a:pt x="23" y="103"/>
                    <a:pt x="25" y="104"/>
                  </a:cubicBezTo>
                  <a:cubicBezTo>
                    <a:pt x="28" y="105"/>
                    <a:pt x="28" y="105"/>
                    <a:pt x="29" y="105"/>
                  </a:cubicBezTo>
                  <a:cubicBezTo>
                    <a:pt x="29" y="105"/>
                    <a:pt x="31" y="105"/>
                    <a:pt x="29" y="104"/>
                  </a:cubicBezTo>
                  <a:cubicBezTo>
                    <a:pt x="27" y="104"/>
                    <a:pt x="26" y="103"/>
                    <a:pt x="26" y="103"/>
                  </a:cubicBezTo>
                  <a:cubicBezTo>
                    <a:pt x="24" y="103"/>
                    <a:pt x="24" y="103"/>
                    <a:pt x="24" y="103"/>
                  </a:cubicBezTo>
                  <a:cubicBezTo>
                    <a:pt x="24" y="103"/>
                    <a:pt x="24" y="103"/>
                    <a:pt x="23" y="103"/>
                  </a:cubicBezTo>
                  <a:cubicBezTo>
                    <a:pt x="22" y="103"/>
                    <a:pt x="22" y="104"/>
                    <a:pt x="22" y="103"/>
                  </a:cubicBezTo>
                  <a:cubicBezTo>
                    <a:pt x="21" y="103"/>
                    <a:pt x="20" y="103"/>
                    <a:pt x="20" y="102"/>
                  </a:cubicBezTo>
                  <a:cubicBezTo>
                    <a:pt x="19" y="102"/>
                    <a:pt x="18" y="101"/>
                    <a:pt x="18" y="101"/>
                  </a:cubicBezTo>
                  <a:cubicBezTo>
                    <a:pt x="18" y="100"/>
                    <a:pt x="17" y="99"/>
                    <a:pt x="17" y="99"/>
                  </a:cubicBezTo>
                  <a:cubicBezTo>
                    <a:pt x="17" y="99"/>
                    <a:pt x="17" y="99"/>
                    <a:pt x="17" y="99"/>
                  </a:cubicBezTo>
                  <a:cubicBezTo>
                    <a:pt x="16" y="99"/>
                    <a:pt x="15" y="99"/>
                    <a:pt x="14" y="99"/>
                  </a:cubicBezTo>
                  <a:cubicBezTo>
                    <a:pt x="14" y="99"/>
                    <a:pt x="13" y="99"/>
                    <a:pt x="13" y="99"/>
                  </a:cubicBezTo>
                  <a:cubicBezTo>
                    <a:pt x="13" y="98"/>
                    <a:pt x="13" y="98"/>
                    <a:pt x="13" y="97"/>
                  </a:cubicBezTo>
                  <a:cubicBezTo>
                    <a:pt x="13" y="97"/>
                    <a:pt x="13" y="96"/>
                    <a:pt x="14" y="96"/>
                  </a:cubicBezTo>
                  <a:cubicBezTo>
                    <a:pt x="15" y="96"/>
                    <a:pt x="16" y="96"/>
                    <a:pt x="17" y="96"/>
                  </a:cubicBezTo>
                  <a:cubicBezTo>
                    <a:pt x="18" y="96"/>
                    <a:pt x="19" y="96"/>
                    <a:pt x="20" y="96"/>
                  </a:cubicBezTo>
                  <a:cubicBezTo>
                    <a:pt x="20" y="96"/>
                    <a:pt x="21" y="97"/>
                    <a:pt x="21" y="97"/>
                  </a:cubicBezTo>
                  <a:cubicBezTo>
                    <a:pt x="22" y="98"/>
                    <a:pt x="23" y="98"/>
                    <a:pt x="23" y="98"/>
                  </a:cubicBezTo>
                  <a:cubicBezTo>
                    <a:pt x="23" y="99"/>
                    <a:pt x="23" y="99"/>
                    <a:pt x="24" y="99"/>
                  </a:cubicBezTo>
                  <a:cubicBezTo>
                    <a:pt x="24" y="100"/>
                    <a:pt x="25" y="100"/>
                    <a:pt x="25" y="100"/>
                  </a:cubicBezTo>
                  <a:cubicBezTo>
                    <a:pt x="26" y="102"/>
                    <a:pt x="26" y="102"/>
                    <a:pt x="26" y="102"/>
                  </a:cubicBezTo>
                  <a:cubicBezTo>
                    <a:pt x="26" y="102"/>
                    <a:pt x="26" y="102"/>
                    <a:pt x="26" y="102"/>
                  </a:cubicBezTo>
                  <a:cubicBezTo>
                    <a:pt x="28" y="103"/>
                    <a:pt x="28" y="103"/>
                    <a:pt x="28" y="103"/>
                  </a:cubicBezTo>
                  <a:cubicBezTo>
                    <a:pt x="28" y="103"/>
                    <a:pt x="31" y="104"/>
                    <a:pt x="31" y="104"/>
                  </a:cubicBezTo>
                  <a:cubicBezTo>
                    <a:pt x="31" y="104"/>
                    <a:pt x="31" y="104"/>
                    <a:pt x="32" y="104"/>
                  </a:cubicBezTo>
                  <a:cubicBezTo>
                    <a:pt x="33" y="104"/>
                    <a:pt x="33" y="103"/>
                    <a:pt x="33" y="103"/>
                  </a:cubicBezTo>
                  <a:cubicBezTo>
                    <a:pt x="33" y="103"/>
                    <a:pt x="34" y="103"/>
                    <a:pt x="34" y="103"/>
                  </a:cubicBezTo>
                  <a:cubicBezTo>
                    <a:pt x="34" y="103"/>
                    <a:pt x="37" y="101"/>
                    <a:pt x="37" y="101"/>
                  </a:cubicBezTo>
                  <a:cubicBezTo>
                    <a:pt x="37" y="102"/>
                    <a:pt x="38" y="102"/>
                    <a:pt x="39" y="102"/>
                  </a:cubicBezTo>
                  <a:cubicBezTo>
                    <a:pt x="39" y="102"/>
                    <a:pt x="42" y="104"/>
                    <a:pt x="42" y="104"/>
                  </a:cubicBezTo>
                  <a:cubicBezTo>
                    <a:pt x="42" y="103"/>
                    <a:pt x="42" y="102"/>
                    <a:pt x="42" y="102"/>
                  </a:cubicBezTo>
                  <a:cubicBezTo>
                    <a:pt x="42" y="102"/>
                    <a:pt x="43" y="101"/>
                    <a:pt x="43" y="101"/>
                  </a:cubicBezTo>
                  <a:cubicBezTo>
                    <a:pt x="47" y="101"/>
                    <a:pt x="47" y="101"/>
                    <a:pt x="47" y="101"/>
                  </a:cubicBezTo>
                  <a:cubicBezTo>
                    <a:pt x="47" y="101"/>
                    <a:pt x="48" y="100"/>
                    <a:pt x="48" y="100"/>
                  </a:cubicBezTo>
                  <a:cubicBezTo>
                    <a:pt x="47" y="100"/>
                    <a:pt x="46" y="100"/>
                    <a:pt x="46" y="100"/>
                  </a:cubicBezTo>
                  <a:cubicBezTo>
                    <a:pt x="44" y="101"/>
                    <a:pt x="44" y="101"/>
                    <a:pt x="44" y="101"/>
                  </a:cubicBezTo>
                  <a:cubicBezTo>
                    <a:pt x="42" y="101"/>
                    <a:pt x="42" y="101"/>
                    <a:pt x="42" y="101"/>
                  </a:cubicBezTo>
                  <a:cubicBezTo>
                    <a:pt x="42" y="101"/>
                    <a:pt x="41" y="102"/>
                    <a:pt x="41" y="102"/>
                  </a:cubicBezTo>
                  <a:cubicBezTo>
                    <a:pt x="40" y="102"/>
                    <a:pt x="39" y="101"/>
                    <a:pt x="39" y="101"/>
                  </a:cubicBezTo>
                  <a:cubicBezTo>
                    <a:pt x="38" y="100"/>
                    <a:pt x="36" y="99"/>
                    <a:pt x="36" y="99"/>
                  </a:cubicBezTo>
                  <a:cubicBezTo>
                    <a:pt x="35" y="99"/>
                    <a:pt x="36" y="99"/>
                    <a:pt x="34" y="98"/>
                  </a:cubicBezTo>
                  <a:cubicBezTo>
                    <a:pt x="32" y="97"/>
                    <a:pt x="31" y="96"/>
                    <a:pt x="31" y="96"/>
                  </a:cubicBezTo>
                  <a:cubicBezTo>
                    <a:pt x="30" y="95"/>
                    <a:pt x="30" y="95"/>
                    <a:pt x="30" y="95"/>
                  </a:cubicBezTo>
                  <a:cubicBezTo>
                    <a:pt x="30" y="95"/>
                    <a:pt x="30" y="94"/>
                    <a:pt x="29" y="94"/>
                  </a:cubicBezTo>
                  <a:cubicBezTo>
                    <a:pt x="28" y="93"/>
                    <a:pt x="25" y="92"/>
                    <a:pt x="25" y="92"/>
                  </a:cubicBezTo>
                  <a:cubicBezTo>
                    <a:pt x="25" y="92"/>
                    <a:pt x="25" y="91"/>
                    <a:pt x="25" y="91"/>
                  </a:cubicBezTo>
                  <a:cubicBezTo>
                    <a:pt x="25" y="91"/>
                    <a:pt x="25" y="88"/>
                    <a:pt x="25" y="88"/>
                  </a:cubicBezTo>
                  <a:cubicBezTo>
                    <a:pt x="25" y="87"/>
                    <a:pt x="24" y="85"/>
                    <a:pt x="24" y="85"/>
                  </a:cubicBezTo>
                  <a:cubicBezTo>
                    <a:pt x="24" y="85"/>
                    <a:pt x="26" y="84"/>
                    <a:pt x="26" y="84"/>
                  </a:cubicBezTo>
                  <a:cubicBezTo>
                    <a:pt x="27" y="84"/>
                    <a:pt x="28" y="85"/>
                    <a:pt x="28" y="85"/>
                  </a:cubicBezTo>
                  <a:cubicBezTo>
                    <a:pt x="29" y="84"/>
                    <a:pt x="29" y="84"/>
                    <a:pt x="29" y="84"/>
                  </a:cubicBezTo>
                  <a:cubicBezTo>
                    <a:pt x="37" y="73"/>
                    <a:pt x="37" y="73"/>
                    <a:pt x="37" y="73"/>
                  </a:cubicBezTo>
                  <a:cubicBezTo>
                    <a:pt x="44" y="63"/>
                    <a:pt x="44" y="63"/>
                    <a:pt x="44" y="63"/>
                  </a:cubicBezTo>
                  <a:cubicBezTo>
                    <a:pt x="47" y="48"/>
                    <a:pt x="47" y="48"/>
                    <a:pt x="47" y="48"/>
                  </a:cubicBezTo>
                  <a:cubicBezTo>
                    <a:pt x="49" y="41"/>
                    <a:pt x="49" y="41"/>
                    <a:pt x="49" y="41"/>
                  </a:cubicBezTo>
                  <a:cubicBezTo>
                    <a:pt x="51" y="35"/>
                    <a:pt x="51" y="35"/>
                    <a:pt x="51" y="35"/>
                  </a:cubicBezTo>
                  <a:cubicBezTo>
                    <a:pt x="51" y="35"/>
                    <a:pt x="51" y="34"/>
                    <a:pt x="52" y="35"/>
                  </a:cubicBezTo>
                  <a:cubicBezTo>
                    <a:pt x="52" y="35"/>
                    <a:pt x="53" y="37"/>
                    <a:pt x="53" y="37"/>
                  </a:cubicBezTo>
                  <a:cubicBezTo>
                    <a:pt x="54" y="38"/>
                    <a:pt x="54" y="38"/>
                    <a:pt x="54" y="38"/>
                  </a:cubicBezTo>
                  <a:cubicBezTo>
                    <a:pt x="55" y="38"/>
                    <a:pt x="55" y="38"/>
                    <a:pt x="55" y="38"/>
                  </a:cubicBezTo>
                  <a:cubicBezTo>
                    <a:pt x="55" y="38"/>
                    <a:pt x="57" y="37"/>
                    <a:pt x="58" y="37"/>
                  </a:cubicBezTo>
                  <a:cubicBezTo>
                    <a:pt x="58" y="37"/>
                    <a:pt x="62" y="39"/>
                    <a:pt x="62" y="39"/>
                  </a:cubicBezTo>
                  <a:cubicBezTo>
                    <a:pt x="62" y="39"/>
                    <a:pt x="62" y="41"/>
                    <a:pt x="62" y="42"/>
                  </a:cubicBezTo>
                  <a:cubicBezTo>
                    <a:pt x="62" y="42"/>
                    <a:pt x="64" y="44"/>
                    <a:pt x="63" y="45"/>
                  </a:cubicBezTo>
                  <a:cubicBezTo>
                    <a:pt x="63" y="45"/>
                    <a:pt x="62" y="47"/>
                    <a:pt x="62" y="47"/>
                  </a:cubicBezTo>
                  <a:cubicBezTo>
                    <a:pt x="62" y="47"/>
                    <a:pt x="63" y="48"/>
                    <a:pt x="63" y="48"/>
                  </a:cubicBezTo>
                  <a:cubicBezTo>
                    <a:pt x="64" y="48"/>
                    <a:pt x="64" y="48"/>
                    <a:pt x="65" y="48"/>
                  </a:cubicBezTo>
                  <a:cubicBezTo>
                    <a:pt x="66" y="48"/>
                    <a:pt x="67" y="49"/>
                    <a:pt x="67" y="49"/>
                  </a:cubicBezTo>
                  <a:cubicBezTo>
                    <a:pt x="67" y="49"/>
                    <a:pt x="67" y="50"/>
                    <a:pt x="67" y="50"/>
                  </a:cubicBezTo>
                  <a:cubicBezTo>
                    <a:pt x="67" y="50"/>
                    <a:pt x="67" y="52"/>
                    <a:pt x="67" y="52"/>
                  </a:cubicBezTo>
                  <a:cubicBezTo>
                    <a:pt x="67" y="53"/>
                    <a:pt x="65" y="53"/>
                    <a:pt x="65" y="53"/>
                  </a:cubicBezTo>
                  <a:cubicBezTo>
                    <a:pt x="65" y="53"/>
                    <a:pt x="65" y="54"/>
                    <a:pt x="65" y="54"/>
                  </a:cubicBezTo>
                  <a:cubicBezTo>
                    <a:pt x="64" y="55"/>
                    <a:pt x="63" y="56"/>
                    <a:pt x="62" y="56"/>
                  </a:cubicBezTo>
                  <a:cubicBezTo>
                    <a:pt x="62" y="56"/>
                    <a:pt x="60" y="54"/>
                    <a:pt x="60" y="54"/>
                  </a:cubicBezTo>
                  <a:cubicBezTo>
                    <a:pt x="60" y="54"/>
                    <a:pt x="59" y="55"/>
                    <a:pt x="59" y="55"/>
                  </a:cubicBezTo>
                  <a:cubicBezTo>
                    <a:pt x="60" y="57"/>
                    <a:pt x="60" y="57"/>
                    <a:pt x="60" y="57"/>
                  </a:cubicBezTo>
                  <a:cubicBezTo>
                    <a:pt x="61" y="60"/>
                    <a:pt x="61" y="60"/>
                    <a:pt x="61" y="60"/>
                  </a:cubicBezTo>
                  <a:cubicBezTo>
                    <a:pt x="60" y="61"/>
                    <a:pt x="60" y="61"/>
                    <a:pt x="60" y="61"/>
                  </a:cubicBezTo>
                  <a:cubicBezTo>
                    <a:pt x="61" y="64"/>
                    <a:pt x="61" y="64"/>
                    <a:pt x="61" y="64"/>
                  </a:cubicBezTo>
                  <a:cubicBezTo>
                    <a:pt x="61" y="66"/>
                    <a:pt x="61" y="66"/>
                    <a:pt x="61" y="66"/>
                  </a:cubicBezTo>
                  <a:cubicBezTo>
                    <a:pt x="59" y="67"/>
                    <a:pt x="59" y="67"/>
                    <a:pt x="59" y="67"/>
                  </a:cubicBezTo>
                  <a:cubicBezTo>
                    <a:pt x="59" y="67"/>
                    <a:pt x="58" y="68"/>
                    <a:pt x="57" y="68"/>
                  </a:cubicBezTo>
                  <a:cubicBezTo>
                    <a:pt x="57" y="68"/>
                    <a:pt x="56" y="67"/>
                    <a:pt x="56" y="68"/>
                  </a:cubicBezTo>
                  <a:cubicBezTo>
                    <a:pt x="57" y="69"/>
                    <a:pt x="57" y="70"/>
                    <a:pt x="58" y="70"/>
                  </a:cubicBezTo>
                  <a:cubicBezTo>
                    <a:pt x="59" y="70"/>
                    <a:pt x="61" y="70"/>
                    <a:pt x="61" y="70"/>
                  </a:cubicBezTo>
                  <a:cubicBezTo>
                    <a:pt x="63" y="73"/>
                    <a:pt x="63" y="73"/>
                    <a:pt x="63" y="73"/>
                  </a:cubicBezTo>
                  <a:cubicBezTo>
                    <a:pt x="63" y="73"/>
                    <a:pt x="64" y="73"/>
                    <a:pt x="65" y="73"/>
                  </a:cubicBezTo>
                  <a:cubicBezTo>
                    <a:pt x="65" y="73"/>
                    <a:pt x="67" y="74"/>
                    <a:pt x="67" y="74"/>
                  </a:cubicBezTo>
                  <a:cubicBezTo>
                    <a:pt x="67" y="74"/>
                    <a:pt x="67" y="74"/>
                    <a:pt x="68" y="75"/>
                  </a:cubicBezTo>
                  <a:cubicBezTo>
                    <a:pt x="69" y="75"/>
                    <a:pt x="71" y="76"/>
                    <a:pt x="71" y="76"/>
                  </a:cubicBezTo>
                  <a:cubicBezTo>
                    <a:pt x="71" y="76"/>
                    <a:pt x="71" y="75"/>
                    <a:pt x="70" y="75"/>
                  </a:cubicBezTo>
                  <a:cubicBezTo>
                    <a:pt x="70" y="75"/>
                    <a:pt x="69" y="72"/>
                    <a:pt x="67" y="72"/>
                  </a:cubicBezTo>
                  <a:cubicBezTo>
                    <a:pt x="66" y="71"/>
                    <a:pt x="65" y="71"/>
                    <a:pt x="64" y="71"/>
                  </a:cubicBezTo>
                  <a:cubicBezTo>
                    <a:pt x="63" y="71"/>
                    <a:pt x="61" y="70"/>
                    <a:pt x="61" y="70"/>
                  </a:cubicBezTo>
                  <a:cubicBezTo>
                    <a:pt x="61" y="69"/>
                    <a:pt x="60" y="68"/>
                    <a:pt x="61" y="68"/>
                  </a:cubicBezTo>
                  <a:cubicBezTo>
                    <a:pt x="61" y="67"/>
                    <a:pt x="61" y="66"/>
                    <a:pt x="63" y="66"/>
                  </a:cubicBezTo>
                  <a:cubicBezTo>
                    <a:pt x="64" y="66"/>
                    <a:pt x="65" y="67"/>
                    <a:pt x="66" y="66"/>
                  </a:cubicBezTo>
                  <a:cubicBezTo>
                    <a:pt x="67" y="66"/>
                    <a:pt x="69" y="63"/>
                    <a:pt x="69" y="63"/>
                  </a:cubicBezTo>
                  <a:cubicBezTo>
                    <a:pt x="71" y="61"/>
                    <a:pt x="71" y="61"/>
                    <a:pt x="71" y="61"/>
                  </a:cubicBezTo>
                  <a:cubicBezTo>
                    <a:pt x="74" y="60"/>
                    <a:pt x="74" y="60"/>
                    <a:pt x="74" y="60"/>
                  </a:cubicBezTo>
                  <a:cubicBezTo>
                    <a:pt x="74" y="60"/>
                    <a:pt x="78" y="58"/>
                    <a:pt x="78" y="58"/>
                  </a:cubicBezTo>
                  <a:cubicBezTo>
                    <a:pt x="78" y="58"/>
                    <a:pt x="79" y="58"/>
                    <a:pt x="80" y="59"/>
                  </a:cubicBezTo>
                  <a:cubicBezTo>
                    <a:pt x="81" y="60"/>
                    <a:pt x="81" y="60"/>
                    <a:pt x="81" y="60"/>
                  </a:cubicBezTo>
                  <a:cubicBezTo>
                    <a:pt x="82" y="60"/>
                    <a:pt x="84" y="61"/>
                    <a:pt x="84" y="61"/>
                  </a:cubicBezTo>
                  <a:cubicBezTo>
                    <a:pt x="84" y="61"/>
                    <a:pt x="84" y="61"/>
                    <a:pt x="85" y="62"/>
                  </a:cubicBezTo>
                  <a:cubicBezTo>
                    <a:pt x="85" y="62"/>
                    <a:pt x="86" y="63"/>
                    <a:pt x="85" y="65"/>
                  </a:cubicBezTo>
                  <a:cubicBezTo>
                    <a:pt x="85" y="66"/>
                    <a:pt x="85" y="67"/>
                    <a:pt x="85" y="67"/>
                  </a:cubicBezTo>
                  <a:cubicBezTo>
                    <a:pt x="85" y="67"/>
                    <a:pt x="86" y="66"/>
                    <a:pt x="86" y="65"/>
                  </a:cubicBezTo>
                  <a:cubicBezTo>
                    <a:pt x="86" y="63"/>
                    <a:pt x="86" y="62"/>
                    <a:pt x="86" y="61"/>
                  </a:cubicBezTo>
                  <a:cubicBezTo>
                    <a:pt x="86" y="60"/>
                    <a:pt x="85" y="59"/>
                    <a:pt x="85" y="59"/>
                  </a:cubicBezTo>
                  <a:cubicBezTo>
                    <a:pt x="85" y="59"/>
                    <a:pt x="83" y="60"/>
                    <a:pt x="81" y="59"/>
                  </a:cubicBezTo>
                  <a:cubicBezTo>
                    <a:pt x="80" y="58"/>
                    <a:pt x="80" y="57"/>
                    <a:pt x="79" y="57"/>
                  </a:cubicBezTo>
                  <a:cubicBezTo>
                    <a:pt x="79" y="57"/>
                    <a:pt x="78" y="56"/>
                    <a:pt x="77" y="56"/>
                  </a:cubicBezTo>
                  <a:cubicBezTo>
                    <a:pt x="77" y="56"/>
                    <a:pt x="77" y="55"/>
                    <a:pt x="77" y="54"/>
                  </a:cubicBezTo>
                  <a:cubicBezTo>
                    <a:pt x="77" y="53"/>
                    <a:pt x="77" y="52"/>
                    <a:pt x="77" y="51"/>
                  </a:cubicBezTo>
                  <a:cubicBezTo>
                    <a:pt x="77" y="51"/>
                    <a:pt x="76" y="50"/>
                    <a:pt x="77" y="49"/>
                  </a:cubicBezTo>
                  <a:cubicBezTo>
                    <a:pt x="78" y="48"/>
                    <a:pt x="78" y="48"/>
                    <a:pt x="79" y="48"/>
                  </a:cubicBezTo>
                  <a:cubicBezTo>
                    <a:pt x="79" y="47"/>
                    <a:pt x="81" y="46"/>
                    <a:pt x="80" y="46"/>
                  </a:cubicBezTo>
                  <a:cubicBezTo>
                    <a:pt x="80" y="45"/>
                    <a:pt x="79" y="45"/>
                    <a:pt x="78" y="45"/>
                  </a:cubicBezTo>
                  <a:cubicBezTo>
                    <a:pt x="77" y="45"/>
                    <a:pt x="78" y="46"/>
                    <a:pt x="77" y="46"/>
                  </a:cubicBezTo>
                  <a:cubicBezTo>
                    <a:pt x="75" y="46"/>
                    <a:pt x="75" y="45"/>
                    <a:pt x="74" y="44"/>
                  </a:cubicBezTo>
                  <a:cubicBezTo>
                    <a:pt x="74" y="43"/>
                    <a:pt x="74" y="43"/>
                    <a:pt x="73" y="44"/>
                  </a:cubicBezTo>
                  <a:cubicBezTo>
                    <a:pt x="72" y="44"/>
                    <a:pt x="71" y="43"/>
                    <a:pt x="71" y="43"/>
                  </a:cubicBezTo>
                  <a:cubicBezTo>
                    <a:pt x="71" y="43"/>
                    <a:pt x="70" y="42"/>
                    <a:pt x="71" y="41"/>
                  </a:cubicBezTo>
                  <a:cubicBezTo>
                    <a:pt x="71" y="41"/>
                    <a:pt x="72" y="39"/>
                    <a:pt x="72" y="39"/>
                  </a:cubicBezTo>
                  <a:cubicBezTo>
                    <a:pt x="72" y="39"/>
                    <a:pt x="72" y="36"/>
                    <a:pt x="72" y="36"/>
                  </a:cubicBezTo>
                  <a:cubicBezTo>
                    <a:pt x="72" y="35"/>
                    <a:pt x="72" y="35"/>
                    <a:pt x="72" y="35"/>
                  </a:cubicBezTo>
                  <a:close/>
                  <a:moveTo>
                    <a:pt x="127" y="1"/>
                  </a:moveTo>
                  <a:cubicBezTo>
                    <a:pt x="127" y="1"/>
                    <a:pt x="127" y="1"/>
                    <a:pt x="127" y="1"/>
                  </a:cubicBezTo>
                  <a:cubicBezTo>
                    <a:pt x="127" y="1"/>
                    <a:pt x="127" y="0"/>
                    <a:pt x="128" y="0"/>
                  </a:cubicBezTo>
                  <a:cubicBezTo>
                    <a:pt x="129" y="0"/>
                    <a:pt x="129" y="0"/>
                    <a:pt x="130" y="0"/>
                  </a:cubicBezTo>
                  <a:cubicBezTo>
                    <a:pt x="130" y="0"/>
                    <a:pt x="132" y="0"/>
                    <a:pt x="132" y="0"/>
                  </a:cubicBezTo>
                  <a:cubicBezTo>
                    <a:pt x="132" y="0"/>
                    <a:pt x="133" y="0"/>
                    <a:pt x="134" y="0"/>
                  </a:cubicBezTo>
                  <a:cubicBezTo>
                    <a:pt x="134" y="0"/>
                    <a:pt x="135" y="0"/>
                    <a:pt x="135" y="0"/>
                  </a:cubicBezTo>
                  <a:cubicBezTo>
                    <a:pt x="136" y="0"/>
                    <a:pt x="135" y="1"/>
                    <a:pt x="135" y="1"/>
                  </a:cubicBezTo>
                  <a:cubicBezTo>
                    <a:pt x="133" y="1"/>
                    <a:pt x="133" y="1"/>
                    <a:pt x="133" y="1"/>
                  </a:cubicBezTo>
                  <a:cubicBezTo>
                    <a:pt x="133" y="1"/>
                    <a:pt x="132" y="1"/>
                    <a:pt x="131" y="1"/>
                  </a:cubicBezTo>
                  <a:cubicBezTo>
                    <a:pt x="131" y="2"/>
                    <a:pt x="130" y="2"/>
                    <a:pt x="130" y="2"/>
                  </a:cubicBezTo>
                  <a:cubicBezTo>
                    <a:pt x="130" y="2"/>
                    <a:pt x="129" y="2"/>
                    <a:pt x="129" y="2"/>
                  </a:cubicBezTo>
                  <a:cubicBezTo>
                    <a:pt x="128" y="2"/>
                    <a:pt x="128" y="1"/>
                    <a:pt x="128" y="2"/>
                  </a:cubicBezTo>
                  <a:cubicBezTo>
                    <a:pt x="127" y="2"/>
                    <a:pt x="127" y="1"/>
                    <a:pt x="127" y="1"/>
                  </a:cubicBezTo>
                  <a:close/>
                  <a:moveTo>
                    <a:pt x="118" y="6"/>
                  </a:moveTo>
                  <a:cubicBezTo>
                    <a:pt x="118" y="6"/>
                    <a:pt x="118" y="6"/>
                    <a:pt x="118" y="6"/>
                  </a:cubicBezTo>
                  <a:cubicBezTo>
                    <a:pt x="118" y="6"/>
                    <a:pt x="118" y="5"/>
                    <a:pt x="119" y="5"/>
                  </a:cubicBezTo>
                  <a:cubicBezTo>
                    <a:pt x="119" y="5"/>
                    <a:pt x="119" y="4"/>
                    <a:pt x="120" y="5"/>
                  </a:cubicBezTo>
                  <a:cubicBezTo>
                    <a:pt x="120" y="5"/>
                    <a:pt x="120" y="7"/>
                    <a:pt x="120" y="7"/>
                  </a:cubicBezTo>
                  <a:cubicBezTo>
                    <a:pt x="119" y="7"/>
                    <a:pt x="119" y="7"/>
                    <a:pt x="118" y="7"/>
                  </a:cubicBezTo>
                  <a:cubicBezTo>
                    <a:pt x="118" y="7"/>
                    <a:pt x="118" y="6"/>
                    <a:pt x="118" y="6"/>
                  </a:cubicBezTo>
                  <a:close/>
                  <a:moveTo>
                    <a:pt x="112" y="9"/>
                  </a:moveTo>
                  <a:cubicBezTo>
                    <a:pt x="112" y="9"/>
                    <a:pt x="112" y="9"/>
                    <a:pt x="112" y="9"/>
                  </a:cubicBezTo>
                  <a:cubicBezTo>
                    <a:pt x="112" y="9"/>
                    <a:pt x="111" y="8"/>
                    <a:pt x="111" y="8"/>
                  </a:cubicBezTo>
                  <a:cubicBezTo>
                    <a:pt x="111" y="8"/>
                    <a:pt x="111" y="7"/>
                    <a:pt x="112" y="7"/>
                  </a:cubicBezTo>
                  <a:cubicBezTo>
                    <a:pt x="112" y="7"/>
                    <a:pt x="113" y="7"/>
                    <a:pt x="113" y="7"/>
                  </a:cubicBezTo>
                  <a:cubicBezTo>
                    <a:pt x="114" y="7"/>
                    <a:pt x="114" y="7"/>
                    <a:pt x="114" y="7"/>
                  </a:cubicBezTo>
                  <a:cubicBezTo>
                    <a:pt x="114" y="7"/>
                    <a:pt x="115" y="6"/>
                    <a:pt x="115" y="6"/>
                  </a:cubicBezTo>
                  <a:cubicBezTo>
                    <a:pt x="115" y="6"/>
                    <a:pt x="116" y="8"/>
                    <a:pt x="116" y="8"/>
                  </a:cubicBezTo>
                  <a:cubicBezTo>
                    <a:pt x="116" y="8"/>
                    <a:pt x="116" y="8"/>
                    <a:pt x="115" y="8"/>
                  </a:cubicBezTo>
                  <a:cubicBezTo>
                    <a:pt x="115" y="8"/>
                    <a:pt x="114" y="9"/>
                    <a:pt x="114" y="9"/>
                  </a:cubicBezTo>
                  <a:cubicBezTo>
                    <a:pt x="113" y="10"/>
                    <a:pt x="113" y="10"/>
                    <a:pt x="113" y="10"/>
                  </a:cubicBezTo>
                  <a:cubicBezTo>
                    <a:pt x="112" y="9"/>
                    <a:pt x="112" y="9"/>
                    <a:pt x="112" y="9"/>
                  </a:cubicBezTo>
                  <a:close/>
                  <a:moveTo>
                    <a:pt x="108" y="12"/>
                  </a:moveTo>
                  <a:cubicBezTo>
                    <a:pt x="108" y="12"/>
                    <a:pt x="108" y="12"/>
                    <a:pt x="108" y="12"/>
                  </a:cubicBezTo>
                  <a:cubicBezTo>
                    <a:pt x="108" y="11"/>
                    <a:pt x="107" y="11"/>
                    <a:pt x="107" y="11"/>
                  </a:cubicBezTo>
                  <a:cubicBezTo>
                    <a:pt x="107" y="11"/>
                    <a:pt x="106" y="10"/>
                    <a:pt x="106" y="10"/>
                  </a:cubicBezTo>
                  <a:cubicBezTo>
                    <a:pt x="106" y="10"/>
                    <a:pt x="106" y="9"/>
                    <a:pt x="107" y="9"/>
                  </a:cubicBezTo>
                  <a:cubicBezTo>
                    <a:pt x="107" y="9"/>
                    <a:pt x="107" y="9"/>
                    <a:pt x="107" y="10"/>
                  </a:cubicBezTo>
                  <a:cubicBezTo>
                    <a:pt x="108" y="10"/>
                    <a:pt x="108" y="11"/>
                    <a:pt x="108" y="11"/>
                  </a:cubicBezTo>
                  <a:cubicBezTo>
                    <a:pt x="108" y="12"/>
                    <a:pt x="108" y="12"/>
                    <a:pt x="108" y="12"/>
                  </a:cubicBezTo>
                  <a:close/>
                  <a:moveTo>
                    <a:pt x="96" y="12"/>
                  </a:moveTo>
                  <a:cubicBezTo>
                    <a:pt x="96" y="12"/>
                    <a:pt x="96" y="12"/>
                    <a:pt x="96" y="12"/>
                  </a:cubicBezTo>
                  <a:cubicBezTo>
                    <a:pt x="96" y="12"/>
                    <a:pt x="96" y="12"/>
                    <a:pt x="97" y="12"/>
                  </a:cubicBezTo>
                  <a:cubicBezTo>
                    <a:pt x="98" y="11"/>
                    <a:pt x="98" y="10"/>
                    <a:pt x="99" y="11"/>
                  </a:cubicBezTo>
                  <a:cubicBezTo>
                    <a:pt x="100" y="11"/>
                    <a:pt x="102" y="12"/>
                    <a:pt x="102" y="12"/>
                  </a:cubicBezTo>
                  <a:cubicBezTo>
                    <a:pt x="102" y="12"/>
                    <a:pt x="102" y="11"/>
                    <a:pt x="102" y="11"/>
                  </a:cubicBezTo>
                  <a:cubicBezTo>
                    <a:pt x="103" y="11"/>
                    <a:pt x="103" y="12"/>
                    <a:pt x="103" y="12"/>
                  </a:cubicBezTo>
                  <a:cubicBezTo>
                    <a:pt x="103" y="12"/>
                    <a:pt x="102" y="12"/>
                    <a:pt x="102" y="12"/>
                  </a:cubicBezTo>
                  <a:cubicBezTo>
                    <a:pt x="101" y="13"/>
                    <a:pt x="101" y="13"/>
                    <a:pt x="100" y="13"/>
                  </a:cubicBezTo>
                  <a:cubicBezTo>
                    <a:pt x="99" y="13"/>
                    <a:pt x="99" y="12"/>
                    <a:pt x="98" y="13"/>
                  </a:cubicBezTo>
                  <a:cubicBezTo>
                    <a:pt x="98" y="13"/>
                    <a:pt x="98" y="14"/>
                    <a:pt x="97" y="14"/>
                  </a:cubicBezTo>
                  <a:cubicBezTo>
                    <a:pt x="97" y="14"/>
                    <a:pt x="96" y="14"/>
                    <a:pt x="96" y="14"/>
                  </a:cubicBezTo>
                  <a:cubicBezTo>
                    <a:pt x="96" y="13"/>
                    <a:pt x="96" y="12"/>
                    <a:pt x="96" y="12"/>
                  </a:cubicBezTo>
                  <a:close/>
                  <a:moveTo>
                    <a:pt x="93" y="13"/>
                  </a:moveTo>
                  <a:cubicBezTo>
                    <a:pt x="93" y="13"/>
                    <a:pt x="93" y="13"/>
                    <a:pt x="93" y="13"/>
                  </a:cubicBezTo>
                  <a:cubicBezTo>
                    <a:pt x="93" y="13"/>
                    <a:pt x="93" y="12"/>
                    <a:pt x="94" y="13"/>
                  </a:cubicBezTo>
                  <a:cubicBezTo>
                    <a:pt x="94" y="13"/>
                    <a:pt x="94" y="12"/>
                    <a:pt x="94" y="13"/>
                  </a:cubicBezTo>
                  <a:cubicBezTo>
                    <a:pt x="95" y="14"/>
                    <a:pt x="95" y="15"/>
                    <a:pt x="94" y="15"/>
                  </a:cubicBezTo>
                  <a:cubicBezTo>
                    <a:pt x="93" y="14"/>
                    <a:pt x="93" y="13"/>
                    <a:pt x="93" y="13"/>
                  </a:cubicBezTo>
                  <a:close/>
                  <a:moveTo>
                    <a:pt x="81" y="13"/>
                  </a:moveTo>
                  <a:cubicBezTo>
                    <a:pt x="81" y="13"/>
                    <a:pt x="81" y="13"/>
                    <a:pt x="81" y="13"/>
                  </a:cubicBezTo>
                  <a:cubicBezTo>
                    <a:pt x="81" y="13"/>
                    <a:pt x="81" y="12"/>
                    <a:pt x="82" y="12"/>
                  </a:cubicBezTo>
                  <a:cubicBezTo>
                    <a:pt x="82" y="12"/>
                    <a:pt x="82" y="12"/>
                    <a:pt x="83" y="12"/>
                  </a:cubicBezTo>
                  <a:cubicBezTo>
                    <a:pt x="83" y="13"/>
                    <a:pt x="84" y="13"/>
                    <a:pt x="84" y="13"/>
                  </a:cubicBezTo>
                  <a:cubicBezTo>
                    <a:pt x="85" y="13"/>
                    <a:pt x="85" y="13"/>
                    <a:pt x="85" y="13"/>
                  </a:cubicBezTo>
                  <a:cubicBezTo>
                    <a:pt x="86" y="13"/>
                    <a:pt x="86" y="12"/>
                    <a:pt x="87" y="13"/>
                  </a:cubicBezTo>
                  <a:cubicBezTo>
                    <a:pt x="88" y="13"/>
                    <a:pt x="88" y="13"/>
                    <a:pt x="89" y="13"/>
                  </a:cubicBezTo>
                  <a:cubicBezTo>
                    <a:pt x="89" y="13"/>
                    <a:pt x="91" y="13"/>
                    <a:pt x="91" y="13"/>
                  </a:cubicBezTo>
                  <a:cubicBezTo>
                    <a:pt x="91" y="13"/>
                    <a:pt x="91" y="14"/>
                    <a:pt x="91" y="14"/>
                  </a:cubicBezTo>
                  <a:cubicBezTo>
                    <a:pt x="90" y="14"/>
                    <a:pt x="90" y="14"/>
                    <a:pt x="89" y="14"/>
                  </a:cubicBezTo>
                  <a:cubicBezTo>
                    <a:pt x="89" y="14"/>
                    <a:pt x="90" y="14"/>
                    <a:pt x="88" y="14"/>
                  </a:cubicBezTo>
                  <a:cubicBezTo>
                    <a:pt x="87" y="14"/>
                    <a:pt x="87" y="14"/>
                    <a:pt x="86" y="14"/>
                  </a:cubicBezTo>
                  <a:cubicBezTo>
                    <a:pt x="86" y="14"/>
                    <a:pt x="86" y="14"/>
                    <a:pt x="85" y="14"/>
                  </a:cubicBezTo>
                  <a:cubicBezTo>
                    <a:pt x="85" y="14"/>
                    <a:pt x="85" y="14"/>
                    <a:pt x="85" y="14"/>
                  </a:cubicBezTo>
                  <a:cubicBezTo>
                    <a:pt x="84" y="14"/>
                    <a:pt x="87" y="13"/>
                    <a:pt x="84" y="14"/>
                  </a:cubicBezTo>
                  <a:cubicBezTo>
                    <a:pt x="81" y="15"/>
                    <a:pt x="81" y="15"/>
                    <a:pt x="81" y="15"/>
                  </a:cubicBezTo>
                  <a:cubicBezTo>
                    <a:pt x="81" y="15"/>
                    <a:pt x="81" y="14"/>
                    <a:pt x="81" y="14"/>
                  </a:cubicBezTo>
                  <a:cubicBezTo>
                    <a:pt x="81" y="14"/>
                    <a:pt x="81" y="13"/>
                    <a:pt x="81" y="13"/>
                  </a:cubicBezTo>
                  <a:close/>
                  <a:moveTo>
                    <a:pt x="68" y="16"/>
                  </a:moveTo>
                  <a:cubicBezTo>
                    <a:pt x="68" y="16"/>
                    <a:pt x="68" y="16"/>
                    <a:pt x="68" y="16"/>
                  </a:cubicBezTo>
                  <a:cubicBezTo>
                    <a:pt x="69" y="16"/>
                    <a:pt x="69" y="16"/>
                    <a:pt x="69" y="16"/>
                  </a:cubicBezTo>
                  <a:cubicBezTo>
                    <a:pt x="69" y="16"/>
                    <a:pt x="71" y="16"/>
                    <a:pt x="71" y="15"/>
                  </a:cubicBezTo>
                  <a:cubicBezTo>
                    <a:pt x="72" y="15"/>
                    <a:pt x="72" y="15"/>
                    <a:pt x="72" y="15"/>
                  </a:cubicBezTo>
                  <a:cubicBezTo>
                    <a:pt x="72" y="15"/>
                    <a:pt x="74" y="14"/>
                    <a:pt x="74" y="14"/>
                  </a:cubicBezTo>
                  <a:cubicBezTo>
                    <a:pt x="75" y="14"/>
                    <a:pt x="76" y="13"/>
                    <a:pt x="76" y="13"/>
                  </a:cubicBezTo>
                  <a:cubicBezTo>
                    <a:pt x="76" y="13"/>
                    <a:pt x="78" y="14"/>
                    <a:pt x="78" y="14"/>
                  </a:cubicBezTo>
                  <a:cubicBezTo>
                    <a:pt x="79" y="14"/>
                    <a:pt x="79" y="13"/>
                    <a:pt x="79" y="13"/>
                  </a:cubicBezTo>
                  <a:cubicBezTo>
                    <a:pt x="77" y="12"/>
                    <a:pt x="77" y="12"/>
                    <a:pt x="77" y="12"/>
                  </a:cubicBezTo>
                  <a:cubicBezTo>
                    <a:pt x="73" y="13"/>
                    <a:pt x="73" y="13"/>
                    <a:pt x="73" y="13"/>
                  </a:cubicBezTo>
                  <a:cubicBezTo>
                    <a:pt x="73" y="13"/>
                    <a:pt x="70" y="14"/>
                    <a:pt x="69" y="14"/>
                  </a:cubicBezTo>
                  <a:cubicBezTo>
                    <a:pt x="68" y="13"/>
                    <a:pt x="67" y="14"/>
                    <a:pt x="67" y="14"/>
                  </a:cubicBezTo>
                  <a:cubicBezTo>
                    <a:pt x="66" y="15"/>
                    <a:pt x="66" y="15"/>
                    <a:pt x="66" y="15"/>
                  </a:cubicBezTo>
                  <a:cubicBezTo>
                    <a:pt x="66" y="15"/>
                    <a:pt x="67" y="16"/>
                    <a:pt x="67" y="16"/>
                  </a:cubicBezTo>
                  <a:cubicBezTo>
                    <a:pt x="67" y="17"/>
                    <a:pt x="68" y="16"/>
                    <a:pt x="68" y="16"/>
                  </a:cubicBezTo>
                  <a:close/>
                  <a:moveTo>
                    <a:pt x="56" y="22"/>
                  </a:moveTo>
                  <a:cubicBezTo>
                    <a:pt x="56" y="22"/>
                    <a:pt x="56" y="22"/>
                    <a:pt x="56" y="22"/>
                  </a:cubicBezTo>
                  <a:cubicBezTo>
                    <a:pt x="56" y="22"/>
                    <a:pt x="56" y="22"/>
                    <a:pt x="56" y="22"/>
                  </a:cubicBezTo>
                  <a:cubicBezTo>
                    <a:pt x="57" y="23"/>
                    <a:pt x="57" y="23"/>
                    <a:pt x="57" y="23"/>
                  </a:cubicBezTo>
                  <a:cubicBezTo>
                    <a:pt x="57" y="23"/>
                    <a:pt x="58" y="22"/>
                    <a:pt x="58" y="22"/>
                  </a:cubicBezTo>
                  <a:cubicBezTo>
                    <a:pt x="58" y="21"/>
                    <a:pt x="59" y="21"/>
                    <a:pt x="59" y="21"/>
                  </a:cubicBezTo>
                  <a:cubicBezTo>
                    <a:pt x="59" y="21"/>
                    <a:pt x="60" y="20"/>
                    <a:pt x="61" y="20"/>
                  </a:cubicBezTo>
                  <a:cubicBezTo>
                    <a:pt x="61" y="20"/>
                    <a:pt x="63" y="19"/>
                    <a:pt x="63" y="19"/>
                  </a:cubicBezTo>
                  <a:cubicBezTo>
                    <a:pt x="63" y="18"/>
                    <a:pt x="63" y="18"/>
                    <a:pt x="63" y="18"/>
                  </a:cubicBezTo>
                  <a:cubicBezTo>
                    <a:pt x="63" y="18"/>
                    <a:pt x="60" y="18"/>
                    <a:pt x="60" y="18"/>
                  </a:cubicBezTo>
                  <a:cubicBezTo>
                    <a:pt x="60" y="18"/>
                    <a:pt x="58" y="20"/>
                    <a:pt x="58" y="20"/>
                  </a:cubicBezTo>
                  <a:cubicBezTo>
                    <a:pt x="58" y="20"/>
                    <a:pt x="56" y="22"/>
                    <a:pt x="56" y="22"/>
                  </a:cubicBezTo>
                  <a:close/>
                  <a:moveTo>
                    <a:pt x="55" y="32"/>
                  </a:moveTo>
                  <a:cubicBezTo>
                    <a:pt x="55" y="32"/>
                    <a:pt x="55" y="32"/>
                    <a:pt x="55" y="32"/>
                  </a:cubicBezTo>
                  <a:cubicBezTo>
                    <a:pt x="55" y="32"/>
                    <a:pt x="57" y="30"/>
                    <a:pt x="57" y="29"/>
                  </a:cubicBezTo>
                  <a:cubicBezTo>
                    <a:pt x="57" y="29"/>
                    <a:pt x="57" y="27"/>
                    <a:pt x="57" y="27"/>
                  </a:cubicBezTo>
                  <a:cubicBezTo>
                    <a:pt x="57" y="25"/>
                    <a:pt x="57" y="25"/>
                    <a:pt x="57" y="25"/>
                  </a:cubicBezTo>
                  <a:cubicBezTo>
                    <a:pt x="55" y="23"/>
                    <a:pt x="55" y="23"/>
                    <a:pt x="55" y="23"/>
                  </a:cubicBezTo>
                  <a:cubicBezTo>
                    <a:pt x="55" y="23"/>
                    <a:pt x="54" y="25"/>
                    <a:pt x="54" y="25"/>
                  </a:cubicBezTo>
                  <a:cubicBezTo>
                    <a:pt x="54" y="26"/>
                    <a:pt x="53" y="26"/>
                    <a:pt x="52" y="27"/>
                  </a:cubicBezTo>
                  <a:cubicBezTo>
                    <a:pt x="51" y="28"/>
                    <a:pt x="51" y="29"/>
                    <a:pt x="51" y="30"/>
                  </a:cubicBezTo>
                  <a:cubicBezTo>
                    <a:pt x="51" y="30"/>
                    <a:pt x="50" y="31"/>
                    <a:pt x="50" y="32"/>
                  </a:cubicBezTo>
                  <a:cubicBezTo>
                    <a:pt x="50" y="33"/>
                    <a:pt x="51" y="33"/>
                    <a:pt x="52" y="33"/>
                  </a:cubicBezTo>
                  <a:cubicBezTo>
                    <a:pt x="53" y="33"/>
                    <a:pt x="52" y="33"/>
                    <a:pt x="52" y="33"/>
                  </a:cubicBezTo>
                  <a:cubicBezTo>
                    <a:pt x="55" y="32"/>
                    <a:pt x="55" y="32"/>
                    <a:pt x="55" y="32"/>
                  </a:cubicBezTo>
                  <a:close/>
                  <a:moveTo>
                    <a:pt x="21" y="94"/>
                  </a:moveTo>
                  <a:cubicBezTo>
                    <a:pt x="21" y="94"/>
                    <a:pt x="21" y="94"/>
                    <a:pt x="21" y="94"/>
                  </a:cubicBezTo>
                  <a:cubicBezTo>
                    <a:pt x="21" y="94"/>
                    <a:pt x="21" y="94"/>
                    <a:pt x="22" y="94"/>
                  </a:cubicBezTo>
                  <a:cubicBezTo>
                    <a:pt x="22" y="94"/>
                    <a:pt x="22" y="93"/>
                    <a:pt x="22" y="93"/>
                  </a:cubicBezTo>
                  <a:cubicBezTo>
                    <a:pt x="23" y="93"/>
                    <a:pt x="23" y="94"/>
                    <a:pt x="23" y="94"/>
                  </a:cubicBezTo>
                  <a:cubicBezTo>
                    <a:pt x="24" y="94"/>
                    <a:pt x="24" y="95"/>
                    <a:pt x="24" y="95"/>
                  </a:cubicBezTo>
                  <a:cubicBezTo>
                    <a:pt x="25" y="97"/>
                    <a:pt x="25" y="97"/>
                    <a:pt x="25" y="97"/>
                  </a:cubicBezTo>
                  <a:cubicBezTo>
                    <a:pt x="25" y="97"/>
                    <a:pt x="25" y="98"/>
                    <a:pt x="25" y="98"/>
                  </a:cubicBezTo>
                  <a:cubicBezTo>
                    <a:pt x="25" y="99"/>
                    <a:pt x="25" y="99"/>
                    <a:pt x="25" y="99"/>
                  </a:cubicBezTo>
                  <a:cubicBezTo>
                    <a:pt x="25" y="99"/>
                    <a:pt x="26" y="99"/>
                    <a:pt x="27" y="99"/>
                  </a:cubicBezTo>
                  <a:cubicBezTo>
                    <a:pt x="27" y="99"/>
                    <a:pt x="27" y="100"/>
                    <a:pt x="28" y="100"/>
                  </a:cubicBezTo>
                  <a:cubicBezTo>
                    <a:pt x="29" y="101"/>
                    <a:pt x="29" y="101"/>
                    <a:pt x="29" y="101"/>
                  </a:cubicBezTo>
                  <a:cubicBezTo>
                    <a:pt x="30" y="102"/>
                    <a:pt x="30" y="102"/>
                    <a:pt x="31" y="103"/>
                  </a:cubicBezTo>
                  <a:cubicBezTo>
                    <a:pt x="32" y="103"/>
                    <a:pt x="32" y="103"/>
                    <a:pt x="33" y="103"/>
                  </a:cubicBezTo>
                  <a:cubicBezTo>
                    <a:pt x="33" y="102"/>
                    <a:pt x="33" y="102"/>
                    <a:pt x="34" y="102"/>
                  </a:cubicBezTo>
                  <a:cubicBezTo>
                    <a:pt x="34" y="102"/>
                    <a:pt x="34" y="102"/>
                    <a:pt x="35" y="102"/>
                  </a:cubicBezTo>
                  <a:cubicBezTo>
                    <a:pt x="35" y="101"/>
                    <a:pt x="34" y="101"/>
                    <a:pt x="34" y="101"/>
                  </a:cubicBezTo>
                  <a:cubicBezTo>
                    <a:pt x="34" y="101"/>
                    <a:pt x="33" y="100"/>
                    <a:pt x="32" y="99"/>
                  </a:cubicBezTo>
                  <a:cubicBezTo>
                    <a:pt x="32" y="99"/>
                    <a:pt x="32" y="99"/>
                    <a:pt x="32" y="98"/>
                  </a:cubicBezTo>
                  <a:cubicBezTo>
                    <a:pt x="32" y="98"/>
                    <a:pt x="32" y="98"/>
                    <a:pt x="31" y="97"/>
                  </a:cubicBezTo>
                  <a:cubicBezTo>
                    <a:pt x="30" y="97"/>
                    <a:pt x="30" y="97"/>
                    <a:pt x="30" y="97"/>
                  </a:cubicBezTo>
                  <a:cubicBezTo>
                    <a:pt x="29" y="96"/>
                    <a:pt x="29" y="95"/>
                    <a:pt x="29" y="95"/>
                  </a:cubicBezTo>
                  <a:cubicBezTo>
                    <a:pt x="29" y="95"/>
                    <a:pt x="27" y="95"/>
                    <a:pt x="27" y="94"/>
                  </a:cubicBezTo>
                  <a:cubicBezTo>
                    <a:pt x="27" y="94"/>
                    <a:pt x="26" y="94"/>
                    <a:pt x="26" y="94"/>
                  </a:cubicBezTo>
                  <a:cubicBezTo>
                    <a:pt x="26" y="94"/>
                    <a:pt x="24" y="93"/>
                    <a:pt x="24" y="92"/>
                  </a:cubicBezTo>
                  <a:cubicBezTo>
                    <a:pt x="24" y="92"/>
                    <a:pt x="24" y="91"/>
                    <a:pt x="24" y="91"/>
                  </a:cubicBezTo>
                  <a:cubicBezTo>
                    <a:pt x="24" y="91"/>
                    <a:pt x="23" y="91"/>
                    <a:pt x="22" y="91"/>
                  </a:cubicBezTo>
                  <a:cubicBezTo>
                    <a:pt x="21" y="92"/>
                    <a:pt x="20" y="92"/>
                    <a:pt x="20" y="92"/>
                  </a:cubicBezTo>
                  <a:cubicBezTo>
                    <a:pt x="19" y="92"/>
                    <a:pt x="19" y="93"/>
                    <a:pt x="19" y="93"/>
                  </a:cubicBezTo>
                  <a:cubicBezTo>
                    <a:pt x="19" y="93"/>
                    <a:pt x="19" y="94"/>
                    <a:pt x="20" y="94"/>
                  </a:cubicBezTo>
                  <a:cubicBezTo>
                    <a:pt x="20" y="95"/>
                    <a:pt x="21" y="94"/>
                    <a:pt x="21" y="94"/>
                  </a:cubicBezTo>
                  <a:close/>
                  <a:moveTo>
                    <a:pt x="71" y="75"/>
                  </a:moveTo>
                  <a:cubicBezTo>
                    <a:pt x="71" y="75"/>
                    <a:pt x="71" y="75"/>
                    <a:pt x="71" y="75"/>
                  </a:cubicBezTo>
                  <a:cubicBezTo>
                    <a:pt x="71" y="76"/>
                    <a:pt x="71" y="76"/>
                    <a:pt x="71" y="76"/>
                  </a:cubicBezTo>
                  <a:cubicBezTo>
                    <a:pt x="71" y="76"/>
                    <a:pt x="71" y="76"/>
                    <a:pt x="72" y="76"/>
                  </a:cubicBezTo>
                  <a:cubicBezTo>
                    <a:pt x="72" y="75"/>
                    <a:pt x="72" y="76"/>
                    <a:pt x="73" y="76"/>
                  </a:cubicBezTo>
                  <a:cubicBezTo>
                    <a:pt x="73" y="76"/>
                    <a:pt x="73" y="76"/>
                    <a:pt x="73" y="76"/>
                  </a:cubicBezTo>
                  <a:cubicBezTo>
                    <a:pt x="74" y="76"/>
                    <a:pt x="75" y="74"/>
                    <a:pt x="75" y="74"/>
                  </a:cubicBezTo>
                  <a:cubicBezTo>
                    <a:pt x="75" y="74"/>
                    <a:pt x="75" y="74"/>
                    <a:pt x="76" y="74"/>
                  </a:cubicBezTo>
                  <a:cubicBezTo>
                    <a:pt x="76" y="74"/>
                    <a:pt x="77" y="74"/>
                    <a:pt x="77" y="73"/>
                  </a:cubicBezTo>
                  <a:cubicBezTo>
                    <a:pt x="77" y="73"/>
                    <a:pt x="77" y="73"/>
                    <a:pt x="78" y="73"/>
                  </a:cubicBezTo>
                  <a:cubicBezTo>
                    <a:pt x="78" y="72"/>
                    <a:pt x="78" y="72"/>
                    <a:pt x="78" y="72"/>
                  </a:cubicBezTo>
                  <a:cubicBezTo>
                    <a:pt x="79" y="71"/>
                    <a:pt x="80" y="71"/>
                    <a:pt x="80" y="71"/>
                  </a:cubicBezTo>
                  <a:cubicBezTo>
                    <a:pt x="81" y="70"/>
                    <a:pt x="81" y="70"/>
                    <a:pt x="81" y="69"/>
                  </a:cubicBezTo>
                  <a:cubicBezTo>
                    <a:pt x="81" y="69"/>
                    <a:pt x="80" y="69"/>
                    <a:pt x="80" y="70"/>
                  </a:cubicBezTo>
                  <a:cubicBezTo>
                    <a:pt x="79" y="70"/>
                    <a:pt x="78" y="70"/>
                    <a:pt x="78" y="70"/>
                  </a:cubicBezTo>
                  <a:cubicBezTo>
                    <a:pt x="78" y="71"/>
                    <a:pt x="77" y="71"/>
                    <a:pt x="77" y="71"/>
                  </a:cubicBezTo>
                  <a:cubicBezTo>
                    <a:pt x="76" y="71"/>
                    <a:pt x="75" y="72"/>
                    <a:pt x="74" y="72"/>
                  </a:cubicBezTo>
                  <a:cubicBezTo>
                    <a:pt x="74" y="72"/>
                    <a:pt x="74" y="73"/>
                    <a:pt x="73" y="74"/>
                  </a:cubicBezTo>
                  <a:cubicBezTo>
                    <a:pt x="73" y="74"/>
                    <a:pt x="73" y="74"/>
                    <a:pt x="73" y="75"/>
                  </a:cubicBezTo>
                  <a:cubicBezTo>
                    <a:pt x="72" y="75"/>
                    <a:pt x="71" y="75"/>
                    <a:pt x="71" y="75"/>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47" name="Freeform 217"/>
            <p:cNvSpPr>
              <a:spLocks/>
            </p:cNvSpPr>
            <p:nvPr/>
          </p:nvSpPr>
          <p:spPr bwMode="auto">
            <a:xfrm>
              <a:off x="8054896" y="3267063"/>
              <a:ext cx="384801" cy="263158"/>
            </a:xfrm>
            <a:custGeom>
              <a:avLst/>
              <a:gdLst>
                <a:gd name="T0" fmla="*/ 4 w 169"/>
                <a:gd name="T1" fmla="*/ 28 h 119"/>
                <a:gd name="T2" fmla="*/ 17 w 169"/>
                <a:gd name="T3" fmla="*/ 23 h 119"/>
                <a:gd name="T4" fmla="*/ 24 w 169"/>
                <a:gd name="T5" fmla="*/ 19 h 119"/>
                <a:gd name="T6" fmla="*/ 29 w 169"/>
                <a:gd name="T7" fmla="*/ 16 h 119"/>
                <a:gd name="T8" fmla="*/ 32 w 169"/>
                <a:gd name="T9" fmla="*/ 14 h 119"/>
                <a:gd name="T10" fmla="*/ 38 w 169"/>
                <a:gd name="T11" fmla="*/ 12 h 119"/>
                <a:gd name="T12" fmla="*/ 44 w 169"/>
                <a:gd name="T13" fmla="*/ 11 h 119"/>
                <a:gd name="T14" fmla="*/ 48 w 169"/>
                <a:gd name="T15" fmla="*/ 8 h 119"/>
                <a:gd name="T16" fmla="*/ 56 w 169"/>
                <a:gd name="T17" fmla="*/ 7 h 119"/>
                <a:gd name="T18" fmla="*/ 55 w 169"/>
                <a:gd name="T19" fmla="*/ 2 h 119"/>
                <a:gd name="T20" fmla="*/ 63 w 169"/>
                <a:gd name="T21" fmla="*/ 0 h 119"/>
                <a:gd name="T22" fmla="*/ 69 w 169"/>
                <a:gd name="T23" fmla="*/ 4 h 119"/>
                <a:gd name="T24" fmla="*/ 73 w 169"/>
                <a:gd name="T25" fmla="*/ 8 h 119"/>
                <a:gd name="T26" fmla="*/ 72 w 169"/>
                <a:gd name="T27" fmla="*/ 11 h 119"/>
                <a:gd name="T28" fmla="*/ 78 w 169"/>
                <a:gd name="T29" fmla="*/ 12 h 119"/>
                <a:gd name="T30" fmla="*/ 85 w 169"/>
                <a:gd name="T31" fmla="*/ 10 h 119"/>
                <a:gd name="T32" fmla="*/ 88 w 169"/>
                <a:gd name="T33" fmla="*/ 13 h 119"/>
                <a:gd name="T34" fmla="*/ 95 w 169"/>
                <a:gd name="T35" fmla="*/ 16 h 119"/>
                <a:gd name="T36" fmla="*/ 95 w 169"/>
                <a:gd name="T37" fmla="*/ 21 h 119"/>
                <a:gd name="T38" fmla="*/ 91 w 169"/>
                <a:gd name="T39" fmla="*/ 27 h 119"/>
                <a:gd name="T40" fmla="*/ 95 w 169"/>
                <a:gd name="T41" fmla="*/ 34 h 119"/>
                <a:gd name="T42" fmla="*/ 106 w 169"/>
                <a:gd name="T43" fmla="*/ 41 h 119"/>
                <a:gd name="T44" fmla="*/ 116 w 169"/>
                <a:gd name="T45" fmla="*/ 45 h 119"/>
                <a:gd name="T46" fmla="*/ 123 w 169"/>
                <a:gd name="T47" fmla="*/ 47 h 119"/>
                <a:gd name="T48" fmla="*/ 123 w 169"/>
                <a:gd name="T49" fmla="*/ 53 h 119"/>
                <a:gd name="T50" fmla="*/ 119 w 169"/>
                <a:gd name="T51" fmla="*/ 59 h 119"/>
                <a:gd name="T52" fmla="*/ 110 w 169"/>
                <a:gd name="T53" fmla="*/ 64 h 119"/>
                <a:gd name="T54" fmla="*/ 119 w 169"/>
                <a:gd name="T55" fmla="*/ 66 h 119"/>
                <a:gd name="T56" fmla="*/ 125 w 169"/>
                <a:gd name="T57" fmla="*/ 71 h 119"/>
                <a:gd name="T58" fmla="*/ 140 w 169"/>
                <a:gd name="T59" fmla="*/ 76 h 119"/>
                <a:gd name="T60" fmla="*/ 147 w 169"/>
                <a:gd name="T61" fmla="*/ 76 h 119"/>
                <a:gd name="T62" fmla="*/ 158 w 169"/>
                <a:gd name="T63" fmla="*/ 75 h 119"/>
                <a:gd name="T64" fmla="*/ 155 w 169"/>
                <a:gd name="T65" fmla="*/ 83 h 119"/>
                <a:gd name="T66" fmla="*/ 156 w 169"/>
                <a:gd name="T67" fmla="*/ 87 h 119"/>
                <a:gd name="T68" fmla="*/ 164 w 169"/>
                <a:gd name="T69" fmla="*/ 93 h 119"/>
                <a:gd name="T70" fmla="*/ 158 w 169"/>
                <a:gd name="T71" fmla="*/ 96 h 119"/>
                <a:gd name="T72" fmla="*/ 164 w 169"/>
                <a:gd name="T73" fmla="*/ 101 h 119"/>
                <a:gd name="T74" fmla="*/ 167 w 169"/>
                <a:gd name="T75" fmla="*/ 111 h 119"/>
                <a:gd name="T76" fmla="*/ 162 w 169"/>
                <a:gd name="T77" fmla="*/ 114 h 119"/>
                <a:gd name="T78" fmla="*/ 154 w 169"/>
                <a:gd name="T79" fmla="*/ 119 h 119"/>
                <a:gd name="T80" fmla="*/ 142 w 169"/>
                <a:gd name="T81" fmla="*/ 107 h 119"/>
                <a:gd name="T82" fmla="*/ 138 w 169"/>
                <a:gd name="T83" fmla="*/ 98 h 119"/>
                <a:gd name="T84" fmla="*/ 129 w 169"/>
                <a:gd name="T85" fmla="*/ 97 h 119"/>
                <a:gd name="T86" fmla="*/ 126 w 169"/>
                <a:gd name="T87" fmla="*/ 85 h 119"/>
                <a:gd name="T88" fmla="*/ 114 w 169"/>
                <a:gd name="T89" fmla="*/ 91 h 119"/>
                <a:gd name="T90" fmla="*/ 101 w 169"/>
                <a:gd name="T91" fmla="*/ 90 h 119"/>
                <a:gd name="T92" fmla="*/ 96 w 169"/>
                <a:gd name="T93" fmla="*/ 86 h 119"/>
                <a:gd name="T94" fmla="*/ 88 w 169"/>
                <a:gd name="T95" fmla="*/ 84 h 119"/>
                <a:gd name="T96" fmla="*/ 76 w 169"/>
                <a:gd name="T97" fmla="*/ 88 h 119"/>
                <a:gd name="T98" fmla="*/ 69 w 169"/>
                <a:gd name="T99" fmla="*/ 84 h 119"/>
                <a:gd name="T100" fmla="*/ 56 w 169"/>
                <a:gd name="T101" fmla="*/ 80 h 119"/>
                <a:gd name="T102" fmla="*/ 41 w 169"/>
                <a:gd name="T103" fmla="*/ 83 h 119"/>
                <a:gd name="T104" fmla="*/ 30 w 169"/>
                <a:gd name="T105" fmla="*/ 83 h 119"/>
                <a:gd name="T106" fmla="*/ 26 w 169"/>
                <a:gd name="T107" fmla="*/ 77 h 119"/>
                <a:gd name="T108" fmla="*/ 20 w 169"/>
                <a:gd name="T109" fmla="*/ 71 h 119"/>
                <a:gd name="T110" fmla="*/ 15 w 169"/>
                <a:gd name="T111" fmla="*/ 61 h 119"/>
                <a:gd name="T112" fmla="*/ 18 w 169"/>
                <a:gd name="T113" fmla="*/ 46 h 119"/>
                <a:gd name="T114" fmla="*/ 13 w 169"/>
                <a:gd name="T115" fmla="*/ 37 h 119"/>
                <a:gd name="T116" fmla="*/ 2 w 169"/>
                <a:gd name="T117" fmla="*/ 33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9" h="119">
                  <a:moveTo>
                    <a:pt x="2" y="33"/>
                  </a:moveTo>
                  <a:cubicBezTo>
                    <a:pt x="0" y="31"/>
                    <a:pt x="0" y="31"/>
                    <a:pt x="0" y="31"/>
                  </a:cubicBezTo>
                  <a:cubicBezTo>
                    <a:pt x="4" y="28"/>
                    <a:pt x="4" y="28"/>
                    <a:pt x="4" y="28"/>
                  </a:cubicBezTo>
                  <a:cubicBezTo>
                    <a:pt x="4" y="28"/>
                    <a:pt x="6" y="28"/>
                    <a:pt x="7" y="27"/>
                  </a:cubicBezTo>
                  <a:cubicBezTo>
                    <a:pt x="9" y="27"/>
                    <a:pt x="15" y="25"/>
                    <a:pt x="15" y="25"/>
                  </a:cubicBezTo>
                  <a:cubicBezTo>
                    <a:pt x="17" y="23"/>
                    <a:pt x="17" y="23"/>
                    <a:pt x="17" y="23"/>
                  </a:cubicBezTo>
                  <a:cubicBezTo>
                    <a:pt x="17" y="23"/>
                    <a:pt x="19" y="21"/>
                    <a:pt x="19" y="21"/>
                  </a:cubicBezTo>
                  <a:cubicBezTo>
                    <a:pt x="20" y="21"/>
                    <a:pt x="22" y="21"/>
                    <a:pt x="23" y="20"/>
                  </a:cubicBezTo>
                  <a:cubicBezTo>
                    <a:pt x="23" y="20"/>
                    <a:pt x="24" y="19"/>
                    <a:pt x="24" y="19"/>
                  </a:cubicBezTo>
                  <a:cubicBezTo>
                    <a:pt x="24" y="19"/>
                    <a:pt x="24" y="18"/>
                    <a:pt x="25" y="18"/>
                  </a:cubicBezTo>
                  <a:cubicBezTo>
                    <a:pt x="25" y="18"/>
                    <a:pt x="26" y="18"/>
                    <a:pt x="27" y="17"/>
                  </a:cubicBezTo>
                  <a:cubicBezTo>
                    <a:pt x="28" y="17"/>
                    <a:pt x="28" y="17"/>
                    <a:pt x="29" y="16"/>
                  </a:cubicBezTo>
                  <a:cubicBezTo>
                    <a:pt x="29" y="16"/>
                    <a:pt x="30" y="13"/>
                    <a:pt x="30" y="13"/>
                  </a:cubicBezTo>
                  <a:cubicBezTo>
                    <a:pt x="30" y="13"/>
                    <a:pt x="30" y="13"/>
                    <a:pt x="30" y="13"/>
                  </a:cubicBezTo>
                  <a:cubicBezTo>
                    <a:pt x="31" y="13"/>
                    <a:pt x="32" y="14"/>
                    <a:pt x="32" y="14"/>
                  </a:cubicBezTo>
                  <a:cubicBezTo>
                    <a:pt x="32" y="14"/>
                    <a:pt x="34" y="14"/>
                    <a:pt x="35" y="14"/>
                  </a:cubicBezTo>
                  <a:cubicBezTo>
                    <a:pt x="35" y="14"/>
                    <a:pt x="37" y="13"/>
                    <a:pt x="37" y="13"/>
                  </a:cubicBezTo>
                  <a:cubicBezTo>
                    <a:pt x="37" y="13"/>
                    <a:pt x="37" y="12"/>
                    <a:pt x="38" y="12"/>
                  </a:cubicBezTo>
                  <a:cubicBezTo>
                    <a:pt x="39" y="12"/>
                    <a:pt x="40" y="12"/>
                    <a:pt x="41" y="12"/>
                  </a:cubicBezTo>
                  <a:cubicBezTo>
                    <a:pt x="41" y="12"/>
                    <a:pt x="43" y="12"/>
                    <a:pt x="43" y="12"/>
                  </a:cubicBezTo>
                  <a:cubicBezTo>
                    <a:pt x="44" y="11"/>
                    <a:pt x="44" y="11"/>
                    <a:pt x="44" y="11"/>
                  </a:cubicBezTo>
                  <a:cubicBezTo>
                    <a:pt x="45" y="11"/>
                    <a:pt x="44" y="10"/>
                    <a:pt x="45" y="11"/>
                  </a:cubicBezTo>
                  <a:cubicBezTo>
                    <a:pt x="46" y="11"/>
                    <a:pt x="45" y="12"/>
                    <a:pt x="46" y="11"/>
                  </a:cubicBezTo>
                  <a:cubicBezTo>
                    <a:pt x="47" y="10"/>
                    <a:pt x="48" y="8"/>
                    <a:pt x="48" y="8"/>
                  </a:cubicBezTo>
                  <a:cubicBezTo>
                    <a:pt x="48" y="8"/>
                    <a:pt x="47" y="8"/>
                    <a:pt x="49" y="8"/>
                  </a:cubicBezTo>
                  <a:cubicBezTo>
                    <a:pt x="51" y="8"/>
                    <a:pt x="51" y="8"/>
                    <a:pt x="53" y="8"/>
                  </a:cubicBezTo>
                  <a:cubicBezTo>
                    <a:pt x="54" y="8"/>
                    <a:pt x="56" y="7"/>
                    <a:pt x="56" y="7"/>
                  </a:cubicBezTo>
                  <a:cubicBezTo>
                    <a:pt x="57" y="7"/>
                    <a:pt x="58" y="6"/>
                    <a:pt x="58" y="6"/>
                  </a:cubicBezTo>
                  <a:cubicBezTo>
                    <a:pt x="58" y="5"/>
                    <a:pt x="54" y="3"/>
                    <a:pt x="54" y="3"/>
                  </a:cubicBezTo>
                  <a:cubicBezTo>
                    <a:pt x="54" y="3"/>
                    <a:pt x="52" y="2"/>
                    <a:pt x="55" y="2"/>
                  </a:cubicBezTo>
                  <a:cubicBezTo>
                    <a:pt x="58" y="3"/>
                    <a:pt x="59" y="3"/>
                    <a:pt x="59" y="3"/>
                  </a:cubicBezTo>
                  <a:cubicBezTo>
                    <a:pt x="60" y="3"/>
                    <a:pt x="60" y="2"/>
                    <a:pt x="61" y="2"/>
                  </a:cubicBezTo>
                  <a:cubicBezTo>
                    <a:pt x="62" y="1"/>
                    <a:pt x="63" y="0"/>
                    <a:pt x="63" y="0"/>
                  </a:cubicBezTo>
                  <a:cubicBezTo>
                    <a:pt x="64" y="0"/>
                    <a:pt x="66" y="2"/>
                    <a:pt x="66" y="2"/>
                  </a:cubicBezTo>
                  <a:cubicBezTo>
                    <a:pt x="66" y="4"/>
                    <a:pt x="66" y="4"/>
                    <a:pt x="66" y="4"/>
                  </a:cubicBezTo>
                  <a:cubicBezTo>
                    <a:pt x="69" y="4"/>
                    <a:pt x="69" y="4"/>
                    <a:pt x="69" y="4"/>
                  </a:cubicBezTo>
                  <a:cubicBezTo>
                    <a:pt x="69" y="4"/>
                    <a:pt x="70" y="3"/>
                    <a:pt x="71" y="4"/>
                  </a:cubicBezTo>
                  <a:cubicBezTo>
                    <a:pt x="72" y="4"/>
                    <a:pt x="74" y="6"/>
                    <a:pt x="74" y="6"/>
                  </a:cubicBezTo>
                  <a:cubicBezTo>
                    <a:pt x="73" y="8"/>
                    <a:pt x="73" y="8"/>
                    <a:pt x="73" y="8"/>
                  </a:cubicBezTo>
                  <a:cubicBezTo>
                    <a:pt x="69" y="9"/>
                    <a:pt x="69" y="9"/>
                    <a:pt x="69" y="9"/>
                  </a:cubicBezTo>
                  <a:cubicBezTo>
                    <a:pt x="69" y="9"/>
                    <a:pt x="69" y="11"/>
                    <a:pt x="70" y="11"/>
                  </a:cubicBezTo>
                  <a:cubicBezTo>
                    <a:pt x="70" y="11"/>
                    <a:pt x="71" y="12"/>
                    <a:pt x="72" y="11"/>
                  </a:cubicBezTo>
                  <a:cubicBezTo>
                    <a:pt x="73" y="11"/>
                    <a:pt x="73" y="10"/>
                    <a:pt x="73" y="10"/>
                  </a:cubicBezTo>
                  <a:cubicBezTo>
                    <a:pt x="73" y="10"/>
                    <a:pt x="76" y="10"/>
                    <a:pt x="76" y="11"/>
                  </a:cubicBezTo>
                  <a:cubicBezTo>
                    <a:pt x="76" y="11"/>
                    <a:pt x="78" y="12"/>
                    <a:pt x="78" y="12"/>
                  </a:cubicBezTo>
                  <a:cubicBezTo>
                    <a:pt x="79" y="11"/>
                    <a:pt x="80" y="11"/>
                    <a:pt x="81" y="11"/>
                  </a:cubicBezTo>
                  <a:cubicBezTo>
                    <a:pt x="81" y="11"/>
                    <a:pt x="82" y="12"/>
                    <a:pt x="83" y="12"/>
                  </a:cubicBezTo>
                  <a:cubicBezTo>
                    <a:pt x="84" y="12"/>
                    <a:pt x="85" y="10"/>
                    <a:pt x="85" y="10"/>
                  </a:cubicBezTo>
                  <a:cubicBezTo>
                    <a:pt x="85" y="10"/>
                    <a:pt x="86" y="10"/>
                    <a:pt x="86" y="11"/>
                  </a:cubicBezTo>
                  <a:cubicBezTo>
                    <a:pt x="87" y="11"/>
                    <a:pt x="86" y="11"/>
                    <a:pt x="87" y="12"/>
                  </a:cubicBezTo>
                  <a:cubicBezTo>
                    <a:pt x="87" y="13"/>
                    <a:pt x="87" y="13"/>
                    <a:pt x="88" y="13"/>
                  </a:cubicBezTo>
                  <a:cubicBezTo>
                    <a:pt x="89" y="14"/>
                    <a:pt x="91" y="14"/>
                    <a:pt x="91" y="15"/>
                  </a:cubicBezTo>
                  <a:cubicBezTo>
                    <a:pt x="91" y="15"/>
                    <a:pt x="92" y="17"/>
                    <a:pt x="93" y="17"/>
                  </a:cubicBezTo>
                  <a:cubicBezTo>
                    <a:pt x="94" y="16"/>
                    <a:pt x="94" y="16"/>
                    <a:pt x="95" y="16"/>
                  </a:cubicBezTo>
                  <a:cubicBezTo>
                    <a:pt x="96" y="17"/>
                    <a:pt x="98" y="16"/>
                    <a:pt x="98" y="17"/>
                  </a:cubicBezTo>
                  <a:cubicBezTo>
                    <a:pt x="97" y="18"/>
                    <a:pt x="97" y="19"/>
                    <a:pt x="97" y="20"/>
                  </a:cubicBezTo>
                  <a:cubicBezTo>
                    <a:pt x="97" y="20"/>
                    <a:pt x="96" y="21"/>
                    <a:pt x="95" y="21"/>
                  </a:cubicBezTo>
                  <a:cubicBezTo>
                    <a:pt x="94" y="21"/>
                    <a:pt x="93" y="22"/>
                    <a:pt x="93" y="22"/>
                  </a:cubicBezTo>
                  <a:cubicBezTo>
                    <a:pt x="93" y="23"/>
                    <a:pt x="92" y="24"/>
                    <a:pt x="92" y="25"/>
                  </a:cubicBezTo>
                  <a:cubicBezTo>
                    <a:pt x="91" y="26"/>
                    <a:pt x="91" y="27"/>
                    <a:pt x="91" y="27"/>
                  </a:cubicBezTo>
                  <a:cubicBezTo>
                    <a:pt x="90" y="28"/>
                    <a:pt x="90" y="28"/>
                    <a:pt x="90" y="28"/>
                  </a:cubicBezTo>
                  <a:cubicBezTo>
                    <a:pt x="90" y="29"/>
                    <a:pt x="93" y="33"/>
                    <a:pt x="93" y="33"/>
                  </a:cubicBezTo>
                  <a:cubicBezTo>
                    <a:pt x="95" y="34"/>
                    <a:pt x="95" y="34"/>
                    <a:pt x="95" y="34"/>
                  </a:cubicBezTo>
                  <a:cubicBezTo>
                    <a:pt x="96" y="36"/>
                    <a:pt x="96" y="36"/>
                    <a:pt x="96" y="36"/>
                  </a:cubicBezTo>
                  <a:cubicBezTo>
                    <a:pt x="102" y="40"/>
                    <a:pt x="102" y="40"/>
                    <a:pt x="102" y="40"/>
                  </a:cubicBezTo>
                  <a:cubicBezTo>
                    <a:pt x="102" y="40"/>
                    <a:pt x="104" y="41"/>
                    <a:pt x="106" y="41"/>
                  </a:cubicBezTo>
                  <a:cubicBezTo>
                    <a:pt x="108" y="42"/>
                    <a:pt x="110" y="42"/>
                    <a:pt x="110" y="42"/>
                  </a:cubicBezTo>
                  <a:cubicBezTo>
                    <a:pt x="113" y="45"/>
                    <a:pt x="113" y="45"/>
                    <a:pt x="113" y="45"/>
                  </a:cubicBezTo>
                  <a:cubicBezTo>
                    <a:pt x="113" y="45"/>
                    <a:pt x="115" y="45"/>
                    <a:pt x="116" y="45"/>
                  </a:cubicBezTo>
                  <a:cubicBezTo>
                    <a:pt x="116" y="46"/>
                    <a:pt x="119" y="46"/>
                    <a:pt x="119" y="46"/>
                  </a:cubicBezTo>
                  <a:cubicBezTo>
                    <a:pt x="121" y="46"/>
                    <a:pt x="121" y="46"/>
                    <a:pt x="121" y="46"/>
                  </a:cubicBezTo>
                  <a:cubicBezTo>
                    <a:pt x="121" y="46"/>
                    <a:pt x="122" y="45"/>
                    <a:pt x="123" y="47"/>
                  </a:cubicBezTo>
                  <a:cubicBezTo>
                    <a:pt x="123" y="48"/>
                    <a:pt x="124" y="50"/>
                    <a:pt x="124" y="50"/>
                  </a:cubicBezTo>
                  <a:cubicBezTo>
                    <a:pt x="124" y="50"/>
                    <a:pt x="124" y="51"/>
                    <a:pt x="124" y="52"/>
                  </a:cubicBezTo>
                  <a:cubicBezTo>
                    <a:pt x="123" y="52"/>
                    <a:pt x="123" y="52"/>
                    <a:pt x="123" y="53"/>
                  </a:cubicBezTo>
                  <a:cubicBezTo>
                    <a:pt x="123" y="53"/>
                    <a:pt x="123" y="57"/>
                    <a:pt x="123" y="57"/>
                  </a:cubicBezTo>
                  <a:cubicBezTo>
                    <a:pt x="123" y="57"/>
                    <a:pt x="123" y="58"/>
                    <a:pt x="122" y="58"/>
                  </a:cubicBezTo>
                  <a:cubicBezTo>
                    <a:pt x="120" y="59"/>
                    <a:pt x="120" y="59"/>
                    <a:pt x="119" y="59"/>
                  </a:cubicBezTo>
                  <a:cubicBezTo>
                    <a:pt x="117" y="59"/>
                    <a:pt x="114" y="60"/>
                    <a:pt x="113" y="61"/>
                  </a:cubicBezTo>
                  <a:cubicBezTo>
                    <a:pt x="113" y="61"/>
                    <a:pt x="111" y="61"/>
                    <a:pt x="111" y="61"/>
                  </a:cubicBezTo>
                  <a:cubicBezTo>
                    <a:pt x="111" y="62"/>
                    <a:pt x="110" y="64"/>
                    <a:pt x="110" y="64"/>
                  </a:cubicBezTo>
                  <a:cubicBezTo>
                    <a:pt x="110" y="64"/>
                    <a:pt x="110" y="66"/>
                    <a:pt x="112" y="66"/>
                  </a:cubicBezTo>
                  <a:cubicBezTo>
                    <a:pt x="115" y="66"/>
                    <a:pt x="115" y="66"/>
                    <a:pt x="116" y="66"/>
                  </a:cubicBezTo>
                  <a:cubicBezTo>
                    <a:pt x="117" y="66"/>
                    <a:pt x="117" y="65"/>
                    <a:pt x="119" y="66"/>
                  </a:cubicBezTo>
                  <a:cubicBezTo>
                    <a:pt x="120" y="66"/>
                    <a:pt x="121" y="68"/>
                    <a:pt x="121" y="68"/>
                  </a:cubicBezTo>
                  <a:cubicBezTo>
                    <a:pt x="123" y="70"/>
                    <a:pt x="123" y="70"/>
                    <a:pt x="123" y="70"/>
                  </a:cubicBezTo>
                  <a:cubicBezTo>
                    <a:pt x="125" y="71"/>
                    <a:pt x="125" y="71"/>
                    <a:pt x="125" y="71"/>
                  </a:cubicBezTo>
                  <a:cubicBezTo>
                    <a:pt x="131" y="71"/>
                    <a:pt x="131" y="71"/>
                    <a:pt x="131" y="71"/>
                  </a:cubicBezTo>
                  <a:cubicBezTo>
                    <a:pt x="135" y="75"/>
                    <a:pt x="135" y="75"/>
                    <a:pt x="135" y="75"/>
                  </a:cubicBezTo>
                  <a:cubicBezTo>
                    <a:pt x="140" y="76"/>
                    <a:pt x="140" y="76"/>
                    <a:pt x="140" y="76"/>
                  </a:cubicBezTo>
                  <a:cubicBezTo>
                    <a:pt x="140" y="76"/>
                    <a:pt x="140" y="79"/>
                    <a:pt x="141" y="79"/>
                  </a:cubicBezTo>
                  <a:cubicBezTo>
                    <a:pt x="143" y="79"/>
                    <a:pt x="144" y="78"/>
                    <a:pt x="144" y="78"/>
                  </a:cubicBezTo>
                  <a:cubicBezTo>
                    <a:pt x="144" y="78"/>
                    <a:pt x="146" y="76"/>
                    <a:pt x="147" y="76"/>
                  </a:cubicBezTo>
                  <a:cubicBezTo>
                    <a:pt x="149" y="75"/>
                    <a:pt x="148" y="74"/>
                    <a:pt x="150" y="75"/>
                  </a:cubicBezTo>
                  <a:cubicBezTo>
                    <a:pt x="152" y="77"/>
                    <a:pt x="156" y="75"/>
                    <a:pt x="156" y="75"/>
                  </a:cubicBezTo>
                  <a:cubicBezTo>
                    <a:pt x="158" y="75"/>
                    <a:pt x="158" y="75"/>
                    <a:pt x="158" y="75"/>
                  </a:cubicBezTo>
                  <a:cubicBezTo>
                    <a:pt x="158" y="78"/>
                    <a:pt x="158" y="78"/>
                    <a:pt x="158" y="78"/>
                  </a:cubicBezTo>
                  <a:cubicBezTo>
                    <a:pt x="158" y="81"/>
                    <a:pt x="158" y="81"/>
                    <a:pt x="158" y="81"/>
                  </a:cubicBezTo>
                  <a:cubicBezTo>
                    <a:pt x="155" y="83"/>
                    <a:pt x="155" y="83"/>
                    <a:pt x="155" y="83"/>
                  </a:cubicBezTo>
                  <a:cubicBezTo>
                    <a:pt x="154" y="84"/>
                    <a:pt x="154" y="84"/>
                    <a:pt x="154" y="84"/>
                  </a:cubicBezTo>
                  <a:cubicBezTo>
                    <a:pt x="154" y="84"/>
                    <a:pt x="154" y="85"/>
                    <a:pt x="154" y="86"/>
                  </a:cubicBezTo>
                  <a:cubicBezTo>
                    <a:pt x="155" y="86"/>
                    <a:pt x="156" y="87"/>
                    <a:pt x="156" y="87"/>
                  </a:cubicBezTo>
                  <a:cubicBezTo>
                    <a:pt x="160" y="88"/>
                    <a:pt x="160" y="88"/>
                    <a:pt x="160" y="88"/>
                  </a:cubicBezTo>
                  <a:cubicBezTo>
                    <a:pt x="163" y="90"/>
                    <a:pt x="163" y="90"/>
                    <a:pt x="163" y="90"/>
                  </a:cubicBezTo>
                  <a:cubicBezTo>
                    <a:pt x="163" y="90"/>
                    <a:pt x="163" y="93"/>
                    <a:pt x="164" y="93"/>
                  </a:cubicBezTo>
                  <a:cubicBezTo>
                    <a:pt x="165" y="93"/>
                    <a:pt x="167" y="94"/>
                    <a:pt x="167" y="94"/>
                  </a:cubicBezTo>
                  <a:cubicBezTo>
                    <a:pt x="167" y="94"/>
                    <a:pt x="163" y="97"/>
                    <a:pt x="162" y="97"/>
                  </a:cubicBezTo>
                  <a:cubicBezTo>
                    <a:pt x="161" y="97"/>
                    <a:pt x="158" y="96"/>
                    <a:pt x="158" y="96"/>
                  </a:cubicBezTo>
                  <a:cubicBezTo>
                    <a:pt x="159" y="100"/>
                    <a:pt x="159" y="100"/>
                    <a:pt x="159" y="100"/>
                  </a:cubicBezTo>
                  <a:cubicBezTo>
                    <a:pt x="163" y="100"/>
                    <a:pt x="163" y="100"/>
                    <a:pt x="163" y="100"/>
                  </a:cubicBezTo>
                  <a:cubicBezTo>
                    <a:pt x="163" y="100"/>
                    <a:pt x="163" y="100"/>
                    <a:pt x="164" y="101"/>
                  </a:cubicBezTo>
                  <a:cubicBezTo>
                    <a:pt x="164" y="102"/>
                    <a:pt x="165" y="103"/>
                    <a:pt x="165" y="103"/>
                  </a:cubicBezTo>
                  <a:cubicBezTo>
                    <a:pt x="165" y="103"/>
                    <a:pt x="169" y="102"/>
                    <a:pt x="169" y="106"/>
                  </a:cubicBezTo>
                  <a:cubicBezTo>
                    <a:pt x="168" y="107"/>
                    <a:pt x="167" y="110"/>
                    <a:pt x="167" y="111"/>
                  </a:cubicBezTo>
                  <a:cubicBezTo>
                    <a:pt x="168" y="111"/>
                    <a:pt x="168" y="112"/>
                    <a:pt x="168" y="112"/>
                  </a:cubicBezTo>
                  <a:cubicBezTo>
                    <a:pt x="166" y="114"/>
                    <a:pt x="166" y="114"/>
                    <a:pt x="166" y="114"/>
                  </a:cubicBezTo>
                  <a:cubicBezTo>
                    <a:pt x="162" y="114"/>
                    <a:pt x="162" y="114"/>
                    <a:pt x="162" y="114"/>
                  </a:cubicBezTo>
                  <a:cubicBezTo>
                    <a:pt x="158" y="116"/>
                    <a:pt x="158" y="116"/>
                    <a:pt x="158" y="116"/>
                  </a:cubicBezTo>
                  <a:cubicBezTo>
                    <a:pt x="156" y="118"/>
                    <a:pt x="156" y="118"/>
                    <a:pt x="156" y="118"/>
                  </a:cubicBezTo>
                  <a:cubicBezTo>
                    <a:pt x="154" y="119"/>
                    <a:pt x="154" y="119"/>
                    <a:pt x="154" y="119"/>
                  </a:cubicBezTo>
                  <a:cubicBezTo>
                    <a:pt x="151" y="115"/>
                    <a:pt x="151" y="115"/>
                    <a:pt x="151" y="115"/>
                  </a:cubicBezTo>
                  <a:cubicBezTo>
                    <a:pt x="145" y="110"/>
                    <a:pt x="145" y="110"/>
                    <a:pt x="145" y="110"/>
                  </a:cubicBezTo>
                  <a:cubicBezTo>
                    <a:pt x="142" y="107"/>
                    <a:pt x="142" y="107"/>
                    <a:pt x="142" y="107"/>
                  </a:cubicBezTo>
                  <a:cubicBezTo>
                    <a:pt x="140" y="103"/>
                    <a:pt x="140" y="103"/>
                    <a:pt x="140" y="103"/>
                  </a:cubicBezTo>
                  <a:cubicBezTo>
                    <a:pt x="140" y="100"/>
                    <a:pt x="140" y="100"/>
                    <a:pt x="140" y="100"/>
                  </a:cubicBezTo>
                  <a:cubicBezTo>
                    <a:pt x="138" y="98"/>
                    <a:pt x="138" y="98"/>
                    <a:pt x="138" y="98"/>
                  </a:cubicBezTo>
                  <a:cubicBezTo>
                    <a:pt x="138" y="98"/>
                    <a:pt x="137" y="98"/>
                    <a:pt x="135" y="98"/>
                  </a:cubicBezTo>
                  <a:cubicBezTo>
                    <a:pt x="134" y="98"/>
                    <a:pt x="131" y="97"/>
                    <a:pt x="131" y="97"/>
                  </a:cubicBezTo>
                  <a:cubicBezTo>
                    <a:pt x="129" y="97"/>
                    <a:pt x="129" y="97"/>
                    <a:pt x="129" y="97"/>
                  </a:cubicBezTo>
                  <a:cubicBezTo>
                    <a:pt x="129" y="92"/>
                    <a:pt x="129" y="92"/>
                    <a:pt x="129" y="92"/>
                  </a:cubicBezTo>
                  <a:cubicBezTo>
                    <a:pt x="129" y="92"/>
                    <a:pt x="128" y="88"/>
                    <a:pt x="127" y="88"/>
                  </a:cubicBezTo>
                  <a:cubicBezTo>
                    <a:pt x="127" y="87"/>
                    <a:pt x="126" y="85"/>
                    <a:pt x="126" y="85"/>
                  </a:cubicBezTo>
                  <a:cubicBezTo>
                    <a:pt x="126" y="85"/>
                    <a:pt x="123" y="86"/>
                    <a:pt x="121" y="86"/>
                  </a:cubicBezTo>
                  <a:cubicBezTo>
                    <a:pt x="120" y="87"/>
                    <a:pt x="118" y="88"/>
                    <a:pt x="117" y="89"/>
                  </a:cubicBezTo>
                  <a:cubicBezTo>
                    <a:pt x="116" y="90"/>
                    <a:pt x="114" y="91"/>
                    <a:pt x="114" y="91"/>
                  </a:cubicBezTo>
                  <a:cubicBezTo>
                    <a:pt x="109" y="93"/>
                    <a:pt x="109" y="93"/>
                    <a:pt x="109" y="93"/>
                  </a:cubicBezTo>
                  <a:cubicBezTo>
                    <a:pt x="106" y="91"/>
                    <a:pt x="106" y="91"/>
                    <a:pt x="106" y="91"/>
                  </a:cubicBezTo>
                  <a:cubicBezTo>
                    <a:pt x="101" y="90"/>
                    <a:pt x="101" y="90"/>
                    <a:pt x="101" y="90"/>
                  </a:cubicBezTo>
                  <a:cubicBezTo>
                    <a:pt x="99" y="94"/>
                    <a:pt x="99" y="94"/>
                    <a:pt x="99" y="94"/>
                  </a:cubicBezTo>
                  <a:cubicBezTo>
                    <a:pt x="99" y="94"/>
                    <a:pt x="98" y="92"/>
                    <a:pt x="97" y="91"/>
                  </a:cubicBezTo>
                  <a:cubicBezTo>
                    <a:pt x="97" y="89"/>
                    <a:pt x="96" y="86"/>
                    <a:pt x="96" y="86"/>
                  </a:cubicBezTo>
                  <a:cubicBezTo>
                    <a:pt x="96" y="86"/>
                    <a:pt x="95" y="85"/>
                    <a:pt x="94" y="85"/>
                  </a:cubicBezTo>
                  <a:cubicBezTo>
                    <a:pt x="93" y="85"/>
                    <a:pt x="91" y="84"/>
                    <a:pt x="91" y="84"/>
                  </a:cubicBezTo>
                  <a:cubicBezTo>
                    <a:pt x="88" y="84"/>
                    <a:pt x="88" y="84"/>
                    <a:pt x="88" y="84"/>
                  </a:cubicBezTo>
                  <a:cubicBezTo>
                    <a:pt x="85" y="88"/>
                    <a:pt x="85" y="88"/>
                    <a:pt x="85" y="88"/>
                  </a:cubicBezTo>
                  <a:cubicBezTo>
                    <a:pt x="80" y="90"/>
                    <a:pt x="80" y="90"/>
                    <a:pt x="80" y="90"/>
                  </a:cubicBezTo>
                  <a:cubicBezTo>
                    <a:pt x="76" y="88"/>
                    <a:pt x="76" y="88"/>
                    <a:pt x="76" y="88"/>
                  </a:cubicBezTo>
                  <a:cubicBezTo>
                    <a:pt x="76" y="88"/>
                    <a:pt x="75" y="86"/>
                    <a:pt x="74" y="87"/>
                  </a:cubicBezTo>
                  <a:cubicBezTo>
                    <a:pt x="73" y="87"/>
                    <a:pt x="70" y="86"/>
                    <a:pt x="70" y="86"/>
                  </a:cubicBezTo>
                  <a:cubicBezTo>
                    <a:pt x="70" y="86"/>
                    <a:pt x="69" y="85"/>
                    <a:pt x="69" y="84"/>
                  </a:cubicBezTo>
                  <a:cubicBezTo>
                    <a:pt x="69" y="83"/>
                    <a:pt x="66" y="81"/>
                    <a:pt x="66" y="81"/>
                  </a:cubicBezTo>
                  <a:cubicBezTo>
                    <a:pt x="66" y="81"/>
                    <a:pt x="62" y="79"/>
                    <a:pt x="61" y="79"/>
                  </a:cubicBezTo>
                  <a:cubicBezTo>
                    <a:pt x="60" y="80"/>
                    <a:pt x="57" y="80"/>
                    <a:pt x="56" y="80"/>
                  </a:cubicBezTo>
                  <a:cubicBezTo>
                    <a:pt x="54" y="80"/>
                    <a:pt x="49" y="79"/>
                    <a:pt x="49" y="79"/>
                  </a:cubicBezTo>
                  <a:cubicBezTo>
                    <a:pt x="45" y="82"/>
                    <a:pt x="45" y="82"/>
                    <a:pt x="45" y="82"/>
                  </a:cubicBezTo>
                  <a:cubicBezTo>
                    <a:pt x="45" y="82"/>
                    <a:pt x="43" y="82"/>
                    <a:pt x="41" y="83"/>
                  </a:cubicBezTo>
                  <a:cubicBezTo>
                    <a:pt x="40" y="83"/>
                    <a:pt x="38" y="84"/>
                    <a:pt x="38" y="84"/>
                  </a:cubicBezTo>
                  <a:cubicBezTo>
                    <a:pt x="38" y="84"/>
                    <a:pt x="34" y="83"/>
                    <a:pt x="33" y="83"/>
                  </a:cubicBezTo>
                  <a:cubicBezTo>
                    <a:pt x="32" y="83"/>
                    <a:pt x="32" y="83"/>
                    <a:pt x="30" y="83"/>
                  </a:cubicBezTo>
                  <a:cubicBezTo>
                    <a:pt x="28" y="83"/>
                    <a:pt x="23" y="83"/>
                    <a:pt x="23" y="83"/>
                  </a:cubicBezTo>
                  <a:cubicBezTo>
                    <a:pt x="26" y="80"/>
                    <a:pt x="26" y="80"/>
                    <a:pt x="26" y="80"/>
                  </a:cubicBezTo>
                  <a:cubicBezTo>
                    <a:pt x="26" y="80"/>
                    <a:pt x="27" y="78"/>
                    <a:pt x="26" y="77"/>
                  </a:cubicBezTo>
                  <a:cubicBezTo>
                    <a:pt x="25" y="76"/>
                    <a:pt x="25" y="75"/>
                    <a:pt x="24" y="75"/>
                  </a:cubicBezTo>
                  <a:cubicBezTo>
                    <a:pt x="23" y="74"/>
                    <a:pt x="20" y="72"/>
                    <a:pt x="20" y="72"/>
                  </a:cubicBezTo>
                  <a:cubicBezTo>
                    <a:pt x="20" y="72"/>
                    <a:pt x="20" y="72"/>
                    <a:pt x="20" y="71"/>
                  </a:cubicBezTo>
                  <a:cubicBezTo>
                    <a:pt x="19" y="70"/>
                    <a:pt x="18" y="67"/>
                    <a:pt x="18" y="67"/>
                  </a:cubicBezTo>
                  <a:cubicBezTo>
                    <a:pt x="17" y="65"/>
                    <a:pt x="17" y="65"/>
                    <a:pt x="17" y="65"/>
                  </a:cubicBezTo>
                  <a:cubicBezTo>
                    <a:pt x="17" y="65"/>
                    <a:pt x="14" y="63"/>
                    <a:pt x="15" y="61"/>
                  </a:cubicBezTo>
                  <a:cubicBezTo>
                    <a:pt x="16" y="59"/>
                    <a:pt x="18" y="54"/>
                    <a:pt x="18" y="54"/>
                  </a:cubicBezTo>
                  <a:cubicBezTo>
                    <a:pt x="19" y="49"/>
                    <a:pt x="19" y="49"/>
                    <a:pt x="19" y="49"/>
                  </a:cubicBezTo>
                  <a:cubicBezTo>
                    <a:pt x="18" y="46"/>
                    <a:pt x="18" y="46"/>
                    <a:pt x="18" y="46"/>
                  </a:cubicBezTo>
                  <a:cubicBezTo>
                    <a:pt x="16" y="43"/>
                    <a:pt x="16" y="43"/>
                    <a:pt x="16" y="43"/>
                  </a:cubicBezTo>
                  <a:cubicBezTo>
                    <a:pt x="16" y="43"/>
                    <a:pt x="15" y="43"/>
                    <a:pt x="14" y="41"/>
                  </a:cubicBezTo>
                  <a:cubicBezTo>
                    <a:pt x="14" y="38"/>
                    <a:pt x="14" y="38"/>
                    <a:pt x="13" y="37"/>
                  </a:cubicBezTo>
                  <a:cubicBezTo>
                    <a:pt x="12" y="35"/>
                    <a:pt x="8" y="34"/>
                    <a:pt x="8" y="34"/>
                  </a:cubicBezTo>
                  <a:cubicBezTo>
                    <a:pt x="3" y="34"/>
                    <a:pt x="3" y="34"/>
                    <a:pt x="3" y="34"/>
                  </a:cubicBezTo>
                  <a:lnTo>
                    <a:pt x="2" y="33"/>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48" name="Freeform 219"/>
            <p:cNvSpPr>
              <a:spLocks/>
            </p:cNvSpPr>
            <p:nvPr/>
          </p:nvSpPr>
          <p:spPr bwMode="auto">
            <a:xfrm>
              <a:off x="5550394" y="2957026"/>
              <a:ext cx="547516" cy="376093"/>
            </a:xfrm>
            <a:custGeom>
              <a:avLst/>
              <a:gdLst>
                <a:gd name="T0" fmla="*/ 28 w 240"/>
                <a:gd name="T1" fmla="*/ 61 h 170"/>
                <a:gd name="T2" fmla="*/ 31 w 240"/>
                <a:gd name="T3" fmla="*/ 54 h 170"/>
                <a:gd name="T4" fmla="*/ 44 w 240"/>
                <a:gd name="T5" fmla="*/ 55 h 170"/>
                <a:gd name="T6" fmla="*/ 64 w 240"/>
                <a:gd name="T7" fmla="*/ 59 h 170"/>
                <a:gd name="T8" fmla="*/ 96 w 240"/>
                <a:gd name="T9" fmla="*/ 52 h 170"/>
                <a:gd name="T10" fmla="*/ 95 w 240"/>
                <a:gd name="T11" fmla="*/ 41 h 170"/>
                <a:gd name="T12" fmla="*/ 115 w 240"/>
                <a:gd name="T13" fmla="*/ 36 h 170"/>
                <a:gd name="T14" fmla="*/ 127 w 240"/>
                <a:gd name="T15" fmla="*/ 30 h 170"/>
                <a:gd name="T16" fmla="*/ 139 w 240"/>
                <a:gd name="T17" fmla="*/ 24 h 170"/>
                <a:gd name="T18" fmla="*/ 148 w 240"/>
                <a:gd name="T19" fmla="*/ 9 h 170"/>
                <a:gd name="T20" fmla="*/ 168 w 240"/>
                <a:gd name="T21" fmla="*/ 5 h 170"/>
                <a:gd name="T22" fmla="*/ 186 w 240"/>
                <a:gd name="T23" fmla="*/ 1 h 170"/>
                <a:gd name="T24" fmla="*/ 207 w 240"/>
                <a:gd name="T25" fmla="*/ 6 h 170"/>
                <a:gd name="T26" fmla="*/ 218 w 240"/>
                <a:gd name="T27" fmla="*/ 11 h 170"/>
                <a:gd name="T28" fmla="*/ 229 w 240"/>
                <a:gd name="T29" fmla="*/ 17 h 170"/>
                <a:gd name="T30" fmla="*/ 238 w 240"/>
                <a:gd name="T31" fmla="*/ 23 h 170"/>
                <a:gd name="T32" fmla="*/ 234 w 240"/>
                <a:gd name="T33" fmla="*/ 33 h 170"/>
                <a:gd name="T34" fmla="*/ 224 w 240"/>
                <a:gd name="T35" fmla="*/ 39 h 170"/>
                <a:gd name="T36" fmla="*/ 217 w 240"/>
                <a:gd name="T37" fmla="*/ 48 h 170"/>
                <a:gd name="T38" fmla="*/ 213 w 240"/>
                <a:gd name="T39" fmla="*/ 62 h 170"/>
                <a:gd name="T40" fmla="*/ 206 w 240"/>
                <a:gd name="T41" fmla="*/ 75 h 170"/>
                <a:gd name="T42" fmla="*/ 201 w 240"/>
                <a:gd name="T43" fmla="*/ 90 h 170"/>
                <a:gd name="T44" fmla="*/ 199 w 240"/>
                <a:gd name="T45" fmla="*/ 106 h 170"/>
                <a:gd name="T46" fmla="*/ 196 w 240"/>
                <a:gd name="T47" fmla="*/ 117 h 170"/>
                <a:gd name="T48" fmla="*/ 192 w 240"/>
                <a:gd name="T49" fmla="*/ 126 h 170"/>
                <a:gd name="T50" fmla="*/ 177 w 240"/>
                <a:gd name="T51" fmla="*/ 135 h 170"/>
                <a:gd name="T52" fmla="*/ 168 w 240"/>
                <a:gd name="T53" fmla="*/ 139 h 170"/>
                <a:gd name="T54" fmla="*/ 153 w 240"/>
                <a:gd name="T55" fmla="*/ 139 h 170"/>
                <a:gd name="T56" fmla="*/ 139 w 240"/>
                <a:gd name="T57" fmla="*/ 141 h 170"/>
                <a:gd name="T58" fmla="*/ 130 w 240"/>
                <a:gd name="T59" fmla="*/ 144 h 170"/>
                <a:gd name="T60" fmla="*/ 123 w 240"/>
                <a:gd name="T61" fmla="*/ 152 h 170"/>
                <a:gd name="T62" fmla="*/ 115 w 240"/>
                <a:gd name="T63" fmla="*/ 152 h 170"/>
                <a:gd name="T64" fmla="*/ 105 w 240"/>
                <a:gd name="T65" fmla="*/ 159 h 170"/>
                <a:gd name="T66" fmla="*/ 94 w 240"/>
                <a:gd name="T67" fmla="*/ 167 h 170"/>
                <a:gd name="T68" fmla="*/ 80 w 240"/>
                <a:gd name="T69" fmla="*/ 170 h 170"/>
                <a:gd name="T70" fmla="*/ 64 w 240"/>
                <a:gd name="T71" fmla="*/ 168 h 170"/>
                <a:gd name="T72" fmla="*/ 55 w 240"/>
                <a:gd name="T73" fmla="*/ 162 h 170"/>
                <a:gd name="T74" fmla="*/ 42 w 240"/>
                <a:gd name="T75" fmla="*/ 152 h 170"/>
                <a:gd name="T76" fmla="*/ 26 w 240"/>
                <a:gd name="T77" fmla="*/ 143 h 170"/>
                <a:gd name="T78" fmla="*/ 16 w 240"/>
                <a:gd name="T79" fmla="*/ 135 h 170"/>
                <a:gd name="T80" fmla="*/ 7 w 240"/>
                <a:gd name="T81" fmla="*/ 121 h 170"/>
                <a:gd name="T82" fmla="*/ 0 w 240"/>
                <a:gd name="T83" fmla="*/ 117 h 170"/>
                <a:gd name="T84" fmla="*/ 3 w 240"/>
                <a:gd name="T85" fmla="*/ 109 h 170"/>
                <a:gd name="T86" fmla="*/ 8 w 240"/>
                <a:gd name="T87" fmla="*/ 97 h 170"/>
                <a:gd name="T88" fmla="*/ 7 w 240"/>
                <a:gd name="T89" fmla="*/ 88 h 170"/>
                <a:gd name="T90" fmla="*/ 12 w 240"/>
                <a:gd name="T91" fmla="*/ 74 h 170"/>
                <a:gd name="T92" fmla="*/ 8 w 240"/>
                <a:gd name="T93" fmla="*/ 69 h 170"/>
                <a:gd name="T94" fmla="*/ 20 w 240"/>
                <a:gd name="T95" fmla="*/ 70 h 170"/>
                <a:gd name="T96" fmla="*/ 27 w 240"/>
                <a:gd name="T97" fmla="*/ 64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40" h="170">
                  <a:moveTo>
                    <a:pt x="28" y="61"/>
                  </a:moveTo>
                  <a:cubicBezTo>
                    <a:pt x="28" y="61"/>
                    <a:pt x="28" y="61"/>
                    <a:pt x="28" y="61"/>
                  </a:cubicBezTo>
                  <a:cubicBezTo>
                    <a:pt x="28" y="61"/>
                    <a:pt x="28" y="61"/>
                    <a:pt x="28" y="61"/>
                  </a:cubicBezTo>
                  <a:cubicBezTo>
                    <a:pt x="28" y="60"/>
                    <a:pt x="28" y="60"/>
                    <a:pt x="28" y="60"/>
                  </a:cubicBezTo>
                  <a:cubicBezTo>
                    <a:pt x="28" y="58"/>
                    <a:pt x="28" y="58"/>
                    <a:pt x="28" y="58"/>
                  </a:cubicBezTo>
                  <a:cubicBezTo>
                    <a:pt x="31" y="54"/>
                    <a:pt x="31" y="54"/>
                    <a:pt x="31" y="54"/>
                  </a:cubicBezTo>
                  <a:cubicBezTo>
                    <a:pt x="31" y="49"/>
                    <a:pt x="31" y="49"/>
                    <a:pt x="31" y="49"/>
                  </a:cubicBezTo>
                  <a:cubicBezTo>
                    <a:pt x="39" y="50"/>
                    <a:pt x="39" y="50"/>
                    <a:pt x="39" y="50"/>
                  </a:cubicBezTo>
                  <a:cubicBezTo>
                    <a:pt x="44" y="55"/>
                    <a:pt x="44" y="55"/>
                    <a:pt x="44" y="55"/>
                  </a:cubicBezTo>
                  <a:cubicBezTo>
                    <a:pt x="51" y="59"/>
                    <a:pt x="51" y="59"/>
                    <a:pt x="51" y="59"/>
                  </a:cubicBezTo>
                  <a:cubicBezTo>
                    <a:pt x="55" y="61"/>
                    <a:pt x="55" y="61"/>
                    <a:pt x="55" y="61"/>
                  </a:cubicBezTo>
                  <a:cubicBezTo>
                    <a:pt x="64" y="59"/>
                    <a:pt x="64" y="59"/>
                    <a:pt x="64" y="59"/>
                  </a:cubicBezTo>
                  <a:cubicBezTo>
                    <a:pt x="81" y="58"/>
                    <a:pt x="81" y="58"/>
                    <a:pt x="81" y="58"/>
                  </a:cubicBezTo>
                  <a:cubicBezTo>
                    <a:pt x="81" y="58"/>
                    <a:pt x="90" y="57"/>
                    <a:pt x="91" y="56"/>
                  </a:cubicBezTo>
                  <a:cubicBezTo>
                    <a:pt x="92" y="55"/>
                    <a:pt x="98" y="54"/>
                    <a:pt x="96" y="52"/>
                  </a:cubicBezTo>
                  <a:cubicBezTo>
                    <a:pt x="94" y="51"/>
                    <a:pt x="90" y="48"/>
                    <a:pt x="90" y="48"/>
                  </a:cubicBezTo>
                  <a:cubicBezTo>
                    <a:pt x="90" y="46"/>
                    <a:pt x="90" y="46"/>
                    <a:pt x="90" y="46"/>
                  </a:cubicBezTo>
                  <a:cubicBezTo>
                    <a:pt x="95" y="41"/>
                    <a:pt x="95" y="41"/>
                    <a:pt x="95" y="41"/>
                  </a:cubicBezTo>
                  <a:cubicBezTo>
                    <a:pt x="104" y="38"/>
                    <a:pt x="104" y="38"/>
                    <a:pt x="104" y="38"/>
                  </a:cubicBezTo>
                  <a:cubicBezTo>
                    <a:pt x="111" y="37"/>
                    <a:pt x="111" y="37"/>
                    <a:pt x="111" y="37"/>
                  </a:cubicBezTo>
                  <a:cubicBezTo>
                    <a:pt x="115" y="36"/>
                    <a:pt x="115" y="36"/>
                    <a:pt x="115" y="36"/>
                  </a:cubicBezTo>
                  <a:cubicBezTo>
                    <a:pt x="117" y="30"/>
                    <a:pt x="117" y="30"/>
                    <a:pt x="117" y="30"/>
                  </a:cubicBezTo>
                  <a:cubicBezTo>
                    <a:pt x="123" y="29"/>
                    <a:pt x="123" y="29"/>
                    <a:pt x="123" y="29"/>
                  </a:cubicBezTo>
                  <a:cubicBezTo>
                    <a:pt x="127" y="30"/>
                    <a:pt x="127" y="30"/>
                    <a:pt x="127" y="30"/>
                  </a:cubicBezTo>
                  <a:cubicBezTo>
                    <a:pt x="133" y="30"/>
                    <a:pt x="133" y="30"/>
                    <a:pt x="133" y="30"/>
                  </a:cubicBezTo>
                  <a:cubicBezTo>
                    <a:pt x="136" y="26"/>
                    <a:pt x="136" y="26"/>
                    <a:pt x="136" y="26"/>
                  </a:cubicBezTo>
                  <a:cubicBezTo>
                    <a:pt x="139" y="24"/>
                    <a:pt x="139" y="24"/>
                    <a:pt x="139" y="24"/>
                  </a:cubicBezTo>
                  <a:cubicBezTo>
                    <a:pt x="143" y="22"/>
                    <a:pt x="143" y="22"/>
                    <a:pt x="143" y="22"/>
                  </a:cubicBezTo>
                  <a:cubicBezTo>
                    <a:pt x="146" y="16"/>
                    <a:pt x="146" y="16"/>
                    <a:pt x="146" y="16"/>
                  </a:cubicBezTo>
                  <a:cubicBezTo>
                    <a:pt x="148" y="9"/>
                    <a:pt x="148" y="9"/>
                    <a:pt x="148" y="9"/>
                  </a:cubicBezTo>
                  <a:cubicBezTo>
                    <a:pt x="149" y="6"/>
                    <a:pt x="149" y="6"/>
                    <a:pt x="149" y="6"/>
                  </a:cubicBezTo>
                  <a:cubicBezTo>
                    <a:pt x="163" y="2"/>
                    <a:pt x="163" y="2"/>
                    <a:pt x="163" y="2"/>
                  </a:cubicBezTo>
                  <a:cubicBezTo>
                    <a:pt x="168" y="5"/>
                    <a:pt x="168" y="5"/>
                    <a:pt x="168" y="5"/>
                  </a:cubicBezTo>
                  <a:cubicBezTo>
                    <a:pt x="175" y="4"/>
                    <a:pt x="175" y="4"/>
                    <a:pt x="175" y="4"/>
                  </a:cubicBezTo>
                  <a:cubicBezTo>
                    <a:pt x="180" y="0"/>
                    <a:pt x="180" y="0"/>
                    <a:pt x="180" y="0"/>
                  </a:cubicBezTo>
                  <a:cubicBezTo>
                    <a:pt x="186" y="1"/>
                    <a:pt x="186" y="1"/>
                    <a:pt x="186" y="1"/>
                  </a:cubicBezTo>
                  <a:cubicBezTo>
                    <a:pt x="194" y="9"/>
                    <a:pt x="194" y="9"/>
                    <a:pt x="194" y="9"/>
                  </a:cubicBezTo>
                  <a:cubicBezTo>
                    <a:pt x="202" y="9"/>
                    <a:pt x="202" y="9"/>
                    <a:pt x="202" y="9"/>
                  </a:cubicBezTo>
                  <a:cubicBezTo>
                    <a:pt x="207" y="6"/>
                    <a:pt x="207" y="6"/>
                    <a:pt x="207" y="6"/>
                  </a:cubicBezTo>
                  <a:cubicBezTo>
                    <a:pt x="212" y="4"/>
                    <a:pt x="212" y="4"/>
                    <a:pt x="212" y="4"/>
                  </a:cubicBezTo>
                  <a:cubicBezTo>
                    <a:pt x="215" y="7"/>
                    <a:pt x="215" y="7"/>
                    <a:pt x="215" y="7"/>
                  </a:cubicBezTo>
                  <a:cubicBezTo>
                    <a:pt x="218" y="11"/>
                    <a:pt x="218" y="11"/>
                    <a:pt x="218" y="11"/>
                  </a:cubicBezTo>
                  <a:cubicBezTo>
                    <a:pt x="223" y="10"/>
                    <a:pt x="223" y="10"/>
                    <a:pt x="223" y="10"/>
                  </a:cubicBezTo>
                  <a:cubicBezTo>
                    <a:pt x="226" y="14"/>
                    <a:pt x="226" y="14"/>
                    <a:pt x="226" y="14"/>
                  </a:cubicBezTo>
                  <a:cubicBezTo>
                    <a:pt x="229" y="17"/>
                    <a:pt x="229" y="17"/>
                    <a:pt x="229" y="17"/>
                  </a:cubicBezTo>
                  <a:cubicBezTo>
                    <a:pt x="234" y="16"/>
                    <a:pt x="234" y="16"/>
                    <a:pt x="234" y="16"/>
                  </a:cubicBezTo>
                  <a:cubicBezTo>
                    <a:pt x="239" y="19"/>
                    <a:pt x="239" y="19"/>
                    <a:pt x="239" y="19"/>
                  </a:cubicBezTo>
                  <a:cubicBezTo>
                    <a:pt x="238" y="23"/>
                    <a:pt x="238" y="23"/>
                    <a:pt x="238" y="23"/>
                  </a:cubicBezTo>
                  <a:cubicBezTo>
                    <a:pt x="240" y="28"/>
                    <a:pt x="240" y="28"/>
                    <a:pt x="240" y="28"/>
                  </a:cubicBezTo>
                  <a:cubicBezTo>
                    <a:pt x="237" y="31"/>
                    <a:pt x="237" y="31"/>
                    <a:pt x="237" y="31"/>
                  </a:cubicBezTo>
                  <a:cubicBezTo>
                    <a:pt x="237" y="31"/>
                    <a:pt x="236" y="33"/>
                    <a:pt x="234" y="33"/>
                  </a:cubicBezTo>
                  <a:cubicBezTo>
                    <a:pt x="233" y="34"/>
                    <a:pt x="231" y="35"/>
                    <a:pt x="231" y="35"/>
                  </a:cubicBezTo>
                  <a:cubicBezTo>
                    <a:pt x="228" y="38"/>
                    <a:pt x="228" y="38"/>
                    <a:pt x="228" y="38"/>
                  </a:cubicBezTo>
                  <a:cubicBezTo>
                    <a:pt x="224" y="39"/>
                    <a:pt x="224" y="39"/>
                    <a:pt x="224" y="39"/>
                  </a:cubicBezTo>
                  <a:cubicBezTo>
                    <a:pt x="221" y="40"/>
                    <a:pt x="221" y="40"/>
                    <a:pt x="221" y="40"/>
                  </a:cubicBezTo>
                  <a:cubicBezTo>
                    <a:pt x="219" y="42"/>
                    <a:pt x="219" y="42"/>
                    <a:pt x="219" y="42"/>
                  </a:cubicBezTo>
                  <a:cubicBezTo>
                    <a:pt x="217" y="48"/>
                    <a:pt x="217" y="48"/>
                    <a:pt x="217" y="48"/>
                  </a:cubicBezTo>
                  <a:cubicBezTo>
                    <a:pt x="214" y="51"/>
                    <a:pt x="214" y="51"/>
                    <a:pt x="214" y="51"/>
                  </a:cubicBezTo>
                  <a:cubicBezTo>
                    <a:pt x="213" y="56"/>
                    <a:pt x="213" y="56"/>
                    <a:pt x="213" y="56"/>
                  </a:cubicBezTo>
                  <a:cubicBezTo>
                    <a:pt x="213" y="56"/>
                    <a:pt x="215" y="61"/>
                    <a:pt x="213" y="62"/>
                  </a:cubicBezTo>
                  <a:cubicBezTo>
                    <a:pt x="212" y="62"/>
                    <a:pt x="211" y="63"/>
                    <a:pt x="211" y="63"/>
                  </a:cubicBezTo>
                  <a:cubicBezTo>
                    <a:pt x="210" y="71"/>
                    <a:pt x="210" y="71"/>
                    <a:pt x="210" y="71"/>
                  </a:cubicBezTo>
                  <a:cubicBezTo>
                    <a:pt x="206" y="75"/>
                    <a:pt x="206" y="75"/>
                    <a:pt x="206" y="75"/>
                  </a:cubicBezTo>
                  <a:cubicBezTo>
                    <a:pt x="205" y="83"/>
                    <a:pt x="205" y="83"/>
                    <a:pt x="205" y="83"/>
                  </a:cubicBezTo>
                  <a:cubicBezTo>
                    <a:pt x="205" y="83"/>
                    <a:pt x="207" y="87"/>
                    <a:pt x="204" y="87"/>
                  </a:cubicBezTo>
                  <a:cubicBezTo>
                    <a:pt x="202" y="88"/>
                    <a:pt x="201" y="90"/>
                    <a:pt x="201" y="90"/>
                  </a:cubicBezTo>
                  <a:cubicBezTo>
                    <a:pt x="201" y="97"/>
                    <a:pt x="201" y="97"/>
                    <a:pt x="201" y="97"/>
                  </a:cubicBezTo>
                  <a:cubicBezTo>
                    <a:pt x="198" y="102"/>
                    <a:pt x="198" y="102"/>
                    <a:pt x="198" y="102"/>
                  </a:cubicBezTo>
                  <a:cubicBezTo>
                    <a:pt x="199" y="106"/>
                    <a:pt x="199" y="106"/>
                    <a:pt x="199" y="106"/>
                  </a:cubicBezTo>
                  <a:cubicBezTo>
                    <a:pt x="197" y="109"/>
                    <a:pt x="197" y="109"/>
                    <a:pt x="197" y="109"/>
                  </a:cubicBezTo>
                  <a:cubicBezTo>
                    <a:pt x="198" y="114"/>
                    <a:pt x="198" y="114"/>
                    <a:pt x="198" y="114"/>
                  </a:cubicBezTo>
                  <a:cubicBezTo>
                    <a:pt x="196" y="117"/>
                    <a:pt x="196" y="117"/>
                    <a:pt x="196" y="117"/>
                  </a:cubicBezTo>
                  <a:cubicBezTo>
                    <a:pt x="195" y="118"/>
                    <a:pt x="195" y="118"/>
                    <a:pt x="195" y="118"/>
                  </a:cubicBezTo>
                  <a:cubicBezTo>
                    <a:pt x="194" y="121"/>
                    <a:pt x="194" y="121"/>
                    <a:pt x="194" y="121"/>
                  </a:cubicBezTo>
                  <a:cubicBezTo>
                    <a:pt x="192" y="126"/>
                    <a:pt x="192" y="126"/>
                    <a:pt x="192" y="126"/>
                  </a:cubicBezTo>
                  <a:cubicBezTo>
                    <a:pt x="184" y="133"/>
                    <a:pt x="184" y="133"/>
                    <a:pt x="184" y="133"/>
                  </a:cubicBezTo>
                  <a:cubicBezTo>
                    <a:pt x="180" y="132"/>
                    <a:pt x="180" y="132"/>
                    <a:pt x="180" y="132"/>
                  </a:cubicBezTo>
                  <a:cubicBezTo>
                    <a:pt x="177" y="135"/>
                    <a:pt x="177" y="135"/>
                    <a:pt x="177" y="135"/>
                  </a:cubicBezTo>
                  <a:cubicBezTo>
                    <a:pt x="177" y="135"/>
                    <a:pt x="178" y="135"/>
                    <a:pt x="176" y="137"/>
                  </a:cubicBezTo>
                  <a:cubicBezTo>
                    <a:pt x="174" y="138"/>
                    <a:pt x="170" y="139"/>
                    <a:pt x="170" y="139"/>
                  </a:cubicBezTo>
                  <a:cubicBezTo>
                    <a:pt x="168" y="139"/>
                    <a:pt x="168" y="139"/>
                    <a:pt x="168" y="139"/>
                  </a:cubicBezTo>
                  <a:cubicBezTo>
                    <a:pt x="161" y="139"/>
                    <a:pt x="161" y="139"/>
                    <a:pt x="161" y="139"/>
                  </a:cubicBezTo>
                  <a:cubicBezTo>
                    <a:pt x="161" y="139"/>
                    <a:pt x="160" y="138"/>
                    <a:pt x="159" y="139"/>
                  </a:cubicBezTo>
                  <a:cubicBezTo>
                    <a:pt x="158" y="139"/>
                    <a:pt x="153" y="139"/>
                    <a:pt x="153" y="139"/>
                  </a:cubicBezTo>
                  <a:cubicBezTo>
                    <a:pt x="153" y="139"/>
                    <a:pt x="151" y="138"/>
                    <a:pt x="150" y="138"/>
                  </a:cubicBezTo>
                  <a:cubicBezTo>
                    <a:pt x="149" y="138"/>
                    <a:pt x="143" y="139"/>
                    <a:pt x="143" y="139"/>
                  </a:cubicBezTo>
                  <a:cubicBezTo>
                    <a:pt x="139" y="141"/>
                    <a:pt x="139" y="141"/>
                    <a:pt x="139" y="141"/>
                  </a:cubicBezTo>
                  <a:cubicBezTo>
                    <a:pt x="139" y="141"/>
                    <a:pt x="138" y="139"/>
                    <a:pt x="137" y="140"/>
                  </a:cubicBezTo>
                  <a:cubicBezTo>
                    <a:pt x="135" y="140"/>
                    <a:pt x="130" y="142"/>
                    <a:pt x="130" y="142"/>
                  </a:cubicBezTo>
                  <a:cubicBezTo>
                    <a:pt x="130" y="142"/>
                    <a:pt x="132" y="144"/>
                    <a:pt x="130" y="144"/>
                  </a:cubicBezTo>
                  <a:cubicBezTo>
                    <a:pt x="129" y="144"/>
                    <a:pt x="126" y="148"/>
                    <a:pt x="126" y="148"/>
                  </a:cubicBezTo>
                  <a:cubicBezTo>
                    <a:pt x="124" y="149"/>
                    <a:pt x="124" y="149"/>
                    <a:pt x="124" y="149"/>
                  </a:cubicBezTo>
                  <a:cubicBezTo>
                    <a:pt x="123" y="152"/>
                    <a:pt x="123" y="152"/>
                    <a:pt x="123" y="152"/>
                  </a:cubicBezTo>
                  <a:cubicBezTo>
                    <a:pt x="123" y="152"/>
                    <a:pt x="122" y="152"/>
                    <a:pt x="120" y="152"/>
                  </a:cubicBezTo>
                  <a:cubicBezTo>
                    <a:pt x="119" y="152"/>
                    <a:pt x="116" y="153"/>
                    <a:pt x="116" y="153"/>
                  </a:cubicBezTo>
                  <a:cubicBezTo>
                    <a:pt x="115" y="152"/>
                    <a:pt x="115" y="152"/>
                    <a:pt x="115" y="152"/>
                  </a:cubicBezTo>
                  <a:cubicBezTo>
                    <a:pt x="111" y="158"/>
                    <a:pt x="111" y="158"/>
                    <a:pt x="111" y="158"/>
                  </a:cubicBezTo>
                  <a:cubicBezTo>
                    <a:pt x="107" y="160"/>
                    <a:pt x="107" y="160"/>
                    <a:pt x="107" y="160"/>
                  </a:cubicBezTo>
                  <a:cubicBezTo>
                    <a:pt x="105" y="159"/>
                    <a:pt x="105" y="159"/>
                    <a:pt x="105" y="159"/>
                  </a:cubicBezTo>
                  <a:cubicBezTo>
                    <a:pt x="103" y="164"/>
                    <a:pt x="103" y="164"/>
                    <a:pt x="103" y="164"/>
                  </a:cubicBezTo>
                  <a:cubicBezTo>
                    <a:pt x="103" y="164"/>
                    <a:pt x="100" y="165"/>
                    <a:pt x="100" y="166"/>
                  </a:cubicBezTo>
                  <a:cubicBezTo>
                    <a:pt x="99" y="167"/>
                    <a:pt x="94" y="167"/>
                    <a:pt x="94" y="167"/>
                  </a:cubicBezTo>
                  <a:cubicBezTo>
                    <a:pt x="90" y="167"/>
                    <a:pt x="90" y="167"/>
                    <a:pt x="90" y="167"/>
                  </a:cubicBezTo>
                  <a:cubicBezTo>
                    <a:pt x="83" y="169"/>
                    <a:pt x="83" y="169"/>
                    <a:pt x="83" y="169"/>
                  </a:cubicBezTo>
                  <a:cubicBezTo>
                    <a:pt x="83" y="169"/>
                    <a:pt x="81" y="170"/>
                    <a:pt x="80" y="170"/>
                  </a:cubicBezTo>
                  <a:cubicBezTo>
                    <a:pt x="79" y="170"/>
                    <a:pt x="74" y="169"/>
                    <a:pt x="74" y="169"/>
                  </a:cubicBezTo>
                  <a:cubicBezTo>
                    <a:pt x="71" y="170"/>
                    <a:pt x="71" y="170"/>
                    <a:pt x="71" y="170"/>
                  </a:cubicBezTo>
                  <a:cubicBezTo>
                    <a:pt x="64" y="168"/>
                    <a:pt x="64" y="168"/>
                    <a:pt x="64" y="168"/>
                  </a:cubicBezTo>
                  <a:cubicBezTo>
                    <a:pt x="62" y="165"/>
                    <a:pt x="62" y="165"/>
                    <a:pt x="62" y="165"/>
                  </a:cubicBezTo>
                  <a:cubicBezTo>
                    <a:pt x="56" y="164"/>
                    <a:pt x="56" y="164"/>
                    <a:pt x="56" y="164"/>
                  </a:cubicBezTo>
                  <a:cubicBezTo>
                    <a:pt x="55" y="162"/>
                    <a:pt x="55" y="162"/>
                    <a:pt x="55" y="162"/>
                  </a:cubicBezTo>
                  <a:cubicBezTo>
                    <a:pt x="51" y="162"/>
                    <a:pt x="51" y="162"/>
                    <a:pt x="51" y="162"/>
                  </a:cubicBezTo>
                  <a:cubicBezTo>
                    <a:pt x="47" y="158"/>
                    <a:pt x="47" y="158"/>
                    <a:pt x="47" y="158"/>
                  </a:cubicBezTo>
                  <a:cubicBezTo>
                    <a:pt x="42" y="152"/>
                    <a:pt x="42" y="152"/>
                    <a:pt x="42" y="152"/>
                  </a:cubicBezTo>
                  <a:cubicBezTo>
                    <a:pt x="32" y="149"/>
                    <a:pt x="32" y="149"/>
                    <a:pt x="32" y="149"/>
                  </a:cubicBezTo>
                  <a:cubicBezTo>
                    <a:pt x="29" y="145"/>
                    <a:pt x="29" y="145"/>
                    <a:pt x="29" y="145"/>
                  </a:cubicBezTo>
                  <a:cubicBezTo>
                    <a:pt x="26" y="143"/>
                    <a:pt x="26" y="143"/>
                    <a:pt x="26" y="143"/>
                  </a:cubicBezTo>
                  <a:cubicBezTo>
                    <a:pt x="22" y="140"/>
                    <a:pt x="22" y="140"/>
                    <a:pt x="22" y="140"/>
                  </a:cubicBezTo>
                  <a:cubicBezTo>
                    <a:pt x="18" y="137"/>
                    <a:pt x="18" y="137"/>
                    <a:pt x="18" y="137"/>
                  </a:cubicBezTo>
                  <a:cubicBezTo>
                    <a:pt x="16" y="135"/>
                    <a:pt x="16" y="135"/>
                    <a:pt x="16" y="135"/>
                  </a:cubicBezTo>
                  <a:cubicBezTo>
                    <a:pt x="10" y="127"/>
                    <a:pt x="10" y="127"/>
                    <a:pt x="10" y="127"/>
                  </a:cubicBezTo>
                  <a:cubicBezTo>
                    <a:pt x="10" y="125"/>
                    <a:pt x="10" y="125"/>
                    <a:pt x="10" y="125"/>
                  </a:cubicBezTo>
                  <a:cubicBezTo>
                    <a:pt x="7" y="121"/>
                    <a:pt x="7" y="121"/>
                    <a:pt x="7" y="121"/>
                  </a:cubicBezTo>
                  <a:cubicBezTo>
                    <a:pt x="6" y="117"/>
                    <a:pt x="6" y="117"/>
                    <a:pt x="6" y="117"/>
                  </a:cubicBezTo>
                  <a:cubicBezTo>
                    <a:pt x="4" y="115"/>
                    <a:pt x="4" y="115"/>
                    <a:pt x="4" y="115"/>
                  </a:cubicBezTo>
                  <a:cubicBezTo>
                    <a:pt x="0" y="117"/>
                    <a:pt x="0" y="117"/>
                    <a:pt x="0" y="117"/>
                  </a:cubicBezTo>
                  <a:cubicBezTo>
                    <a:pt x="0" y="117"/>
                    <a:pt x="0" y="117"/>
                    <a:pt x="0" y="117"/>
                  </a:cubicBezTo>
                  <a:cubicBezTo>
                    <a:pt x="0" y="116"/>
                    <a:pt x="0" y="116"/>
                    <a:pt x="0" y="116"/>
                  </a:cubicBezTo>
                  <a:cubicBezTo>
                    <a:pt x="3" y="109"/>
                    <a:pt x="3" y="109"/>
                    <a:pt x="3" y="109"/>
                  </a:cubicBezTo>
                  <a:cubicBezTo>
                    <a:pt x="6" y="108"/>
                    <a:pt x="6" y="108"/>
                    <a:pt x="6" y="108"/>
                  </a:cubicBezTo>
                  <a:cubicBezTo>
                    <a:pt x="9" y="103"/>
                    <a:pt x="9" y="103"/>
                    <a:pt x="9" y="103"/>
                  </a:cubicBezTo>
                  <a:cubicBezTo>
                    <a:pt x="8" y="97"/>
                    <a:pt x="8" y="97"/>
                    <a:pt x="8" y="97"/>
                  </a:cubicBezTo>
                  <a:cubicBezTo>
                    <a:pt x="8" y="95"/>
                    <a:pt x="8" y="95"/>
                    <a:pt x="8" y="95"/>
                  </a:cubicBezTo>
                  <a:cubicBezTo>
                    <a:pt x="5" y="89"/>
                    <a:pt x="5" y="89"/>
                    <a:pt x="5" y="89"/>
                  </a:cubicBezTo>
                  <a:cubicBezTo>
                    <a:pt x="5" y="89"/>
                    <a:pt x="6" y="88"/>
                    <a:pt x="7" y="88"/>
                  </a:cubicBezTo>
                  <a:cubicBezTo>
                    <a:pt x="8" y="88"/>
                    <a:pt x="11" y="86"/>
                    <a:pt x="11" y="86"/>
                  </a:cubicBezTo>
                  <a:cubicBezTo>
                    <a:pt x="17" y="82"/>
                    <a:pt x="17" y="82"/>
                    <a:pt x="17" y="82"/>
                  </a:cubicBezTo>
                  <a:cubicBezTo>
                    <a:pt x="12" y="74"/>
                    <a:pt x="12" y="74"/>
                    <a:pt x="12" y="74"/>
                  </a:cubicBezTo>
                  <a:cubicBezTo>
                    <a:pt x="10" y="74"/>
                    <a:pt x="10" y="74"/>
                    <a:pt x="10" y="74"/>
                  </a:cubicBezTo>
                  <a:cubicBezTo>
                    <a:pt x="4" y="72"/>
                    <a:pt x="4" y="72"/>
                    <a:pt x="4" y="72"/>
                  </a:cubicBezTo>
                  <a:cubicBezTo>
                    <a:pt x="8" y="69"/>
                    <a:pt x="8" y="69"/>
                    <a:pt x="8" y="69"/>
                  </a:cubicBezTo>
                  <a:cubicBezTo>
                    <a:pt x="10" y="67"/>
                    <a:pt x="10" y="67"/>
                    <a:pt x="10" y="67"/>
                  </a:cubicBezTo>
                  <a:cubicBezTo>
                    <a:pt x="18" y="70"/>
                    <a:pt x="18" y="70"/>
                    <a:pt x="18" y="70"/>
                  </a:cubicBezTo>
                  <a:cubicBezTo>
                    <a:pt x="18" y="70"/>
                    <a:pt x="21" y="71"/>
                    <a:pt x="20" y="70"/>
                  </a:cubicBezTo>
                  <a:cubicBezTo>
                    <a:pt x="20" y="67"/>
                    <a:pt x="21" y="69"/>
                    <a:pt x="21" y="69"/>
                  </a:cubicBezTo>
                  <a:cubicBezTo>
                    <a:pt x="22" y="71"/>
                    <a:pt x="25" y="69"/>
                    <a:pt x="27" y="69"/>
                  </a:cubicBezTo>
                  <a:cubicBezTo>
                    <a:pt x="30" y="68"/>
                    <a:pt x="28" y="66"/>
                    <a:pt x="27" y="64"/>
                  </a:cubicBezTo>
                  <a:cubicBezTo>
                    <a:pt x="27" y="63"/>
                    <a:pt x="27" y="62"/>
                    <a:pt x="28" y="61"/>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49" name="Freeform 7"/>
            <p:cNvSpPr>
              <a:spLocks/>
            </p:cNvSpPr>
            <p:nvPr/>
          </p:nvSpPr>
          <p:spPr bwMode="auto">
            <a:xfrm>
              <a:off x="5991266" y="1973645"/>
              <a:ext cx="656360" cy="596634"/>
            </a:xfrm>
            <a:custGeom>
              <a:avLst/>
              <a:gdLst>
                <a:gd name="T0" fmla="*/ 83 w 288"/>
                <a:gd name="T1" fmla="*/ 55 h 270"/>
                <a:gd name="T2" fmla="*/ 75 w 288"/>
                <a:gd name="T3" fmla="*/ 45 h 270"/>
                <a:gd name="T4" fmla="*/ 82 w 288"/>
                <a:gd name="T5" fmla="*/ 27 h 270"/>
                <a:gd name="T6" fmla="*/ 101 w 288"/>
                <a:gd name="T7" fmla="*/ 24 h 270"/>
                <a:gd name="T8" fmla="*/ 107 w 288"/>
                <a:gd name="T9" fmla="*/ 4 h 270"/>
                <a:gd name="T10" fmla="*/ 121 w 288"/>
                <a:gd name="T11" fmla="*/ 2 h 270"/>
                <a:gd name="T12" fmla="*/ 136 w 288"/>
                <a:gd name="T13" fmla="*/ 5 h 270"/>
                <a:gd name="T14" fmla="*/ 153 w 288"/>
                <a:gd name="T15" fmla="*/ 7 h 270"/>
                <a:gd name="T16" fmla="*/ 166 w 288"/>
                <a:gd name="T17" fmla="*/ 4 h 270"/>
                <a:gd name="T18" fmla="*/ 189 w 288"/>
                <a:gd name="T19" fmla="*/ 5 h 270"/>
                <a:gd name="T20" fmla="*/ 200 w 288"/>
                <a:gd name="T21" fmla="*/ 6 h 270"/>
                <a:gd name="T22" fmla="*/ 202 w 288"/>
                <a:gd name="T23" fmla="*/ 24 h 270"/>
                <a:gd name="T24" fmla="*/ 210 w 288"/>
                <a:gd name="T25" fmla="*/ 39 h 270"/>
                <a:gd name="T26" fmla="*/ 222 w 288"/>
                <a:gd name="T27" fmla="*/ 53 h 270"/>
                <a:gd name="T28" fmla="*/ 228 w 288"/>
                <a:gd name="T29" fmla="*/ 65 h 270"/>
                <a:gd name="T30" fmla="*/ 251 w 288"/>
                <a:gd name="T31" fmla="*/ 80 h 270"/>
                <a:gd name="T32" fmla="*/ 263 w 288"/>
                <a:gd name="T33" fmla="*/ 85 h 270"/>
                <a:gd name="T34" fmla="*/ 275 w 288"/>
                <a:gd name="T35" fmla="*/ 92 h 270"/>
                <a:gd name="T36" fmla="*/ 288 w 288"/>
                <a:gd name="T37" fmla="*/ 104 h 270"/>
                <a:gd name="T38" fmla="*/ 274 w 288"/>
                <a:gd name="T39" fmla="*/ 121 h 270"/>
                <a:gd name="T40" fmla="*/ 252 w 288"/>
                <a:gd name="T41" fmla="*/ 124 h 270"/>
                <a:gd name="T42" fmla="*/ 259 w 288"/>
                <a:gd name="T43" fmla="*/ 138 h 270"/>
                <a:gd name="T44" fmla="*/ 264 w 288"/>
                <a:gd name="T45" fmla="*/ 151 h 270"/>
                <a:gd name="T46" fmla="*/ 271 w 288"/>
                <a:gd name="T47" fmla="*/ 164 h 270"/>
                <a:gd name="T48" fmla="*/ 276 w 288"/>
                <a:gd name="T49" fmla="*/ 170 h 270"/>
                <a:gd name="T50" fmla="*/ 269 w 288"/>
                <a:gd name="T51" fmla="*/ 182 h 270"/>
                <a:gd name="T52" fmla="*/ 249 w 288"/>
                <a:gd name="T53" fmla="*/ 211 h 270"/>
                <a:gd name="T54" fmla="*/ 260 w 288"/>
                <a:gd name="T55" fmla="*/ 230 h 270"/>
                <a:gd name="T56" fmla="*/ 240 w 288"/>
                <a:gd name="T57" fmla="*/ 225 h 270"/>
                <a:gd name="T58" fmla="*/ 222 w 288"/>
                <a:gd name="T59" fmla="*/ 234 h 270"/>
                <a:gd name="T60" fmla="*/ 207 w 288"/>
                <a:gd name="T61" fmla="*/ 228 h 270"/>
                <a:gd name="T62" fmla="*/ 188 w 288"/>
                <a:gd name="T63" fmla="*/ 235 h 270"/>
                <a:gd name="T64" fmla="*/ 171 w 288"/>
                <a:gd name="T65" fmla="*/ 242 h 270"/>
                <a:gd name="T66" fmla="*/ 154 w 288"/>
                <a:gd name="T67" fmla="*/ 242 h 270"/>
                <a:gd name="T68" fmla="*/ 129 w 288"/>
                <a:gd name="T69" fmla="*/ 240 h 270"/>
                <a:gd name="T70" fmla="*/ 87 w 288"/>
                <a:gd name="T71" fmla="*/ 242 h 270"/>
                <a:gd name="T72" fmla="*/ 56 w 288"/>
                <a:gd name="T73" fmla="*/ 249 h 270"/>
                <a:gd name="T74" fmla="*/ 51 w 288"/>
                <a:gd name="T75" fmla="*/ 253 h 270"/>
                <a:gd name="T76" fmla="*/ 44 w 288"/>
                <a:gd name="T77" fmla="*/ 266 h 270"/>
                <a:gd name="T78" fmla="*/ 27 w 288"/>
                <a:gd name="T79" fmla="*/ 270 h 270"/>
                <a:gd name="T80" fmla="*/ 25 w 288"/>
                <a:gd name="T81" fmla="*/ 249 h 270"/>
                <a:gd name="T82" fmla="*/ 8 w 288"/>
                <a:gd name="T83" fmla="*/ 237 h 270"/>
                <a:gd name="T84" fmla="*/ 21 w 288"/>
                <a:gd name="T85" fmla="*/ 216 h 270"/>
                <a:gd name="T86" fmla="*/ 22 w 288"/>
                <a:gd name="T87" fmla="*/ 194 h 270"/>
                <a:gd name="T88" fmla="*/ 13 w 288"/>
                <a:gd name="T89" fmla="*/ 175 h 270"/>
                <a:gd name="T90" fmla="*/ 9 w 288"/>
                <a:gd name="T91" fmla="*/ 145 h 270"/>
                <a:gd name="T92" fmla="*/ 36 w 288"/>
                <a:gd name="T93" fmla="*/ 136 h 270"/>
                <a:gd name="T94" fmla="*/ 47 w 288"/>
                <a:gd name="T95" fmla="*/ 127 h 270"/>
                <a:gd name="T96" fmla="*/ 59 w 288"/>
                <a:gd name="T97" fmla="*/ 116 h 270"/>
                <a:gd name="T98" fmla="*/ 67 w 288"/>
                <a:gd name="T99" fmla="*/ 115 h 270"/>
                <a:gd name="T100" fmla="*/ 61 w 288"/>
                <a:gd name="T101" fmla="*/ 103 h 270"/>
                <a:gd name="T102" fmla="*/ 60 w 288"/>
                <a:gd name="T103" fmla="*/ 82 h 270"/>
                <a:gd name="T104" fmla="*/ 73 w 288"/>
                <a:gd name="T105" fmla="*/ 65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88" h="270">
                  <a:moveTo>
                    <a:pt x="81" y="66"/>
                  </a:moveTo>
                  <a:cubicBezTo>
                    <a:pt x="80" y="61"/>
                    <a:pt x="80" y="61"/>
                    <a:pt x="80" y="61"/>
                  </a:cubicBezTo>
                  <a:cubicBezTo>
                    <a:pt x="84" y="59"/>
                    <a:pt x="84" y="59"/>
                    <a:pt x="84" y="59"/>
                  </a:cubicBezTo>
                  <a:cubicBezTo>
                    <a:pt x="83" y="55"/>
                    <a:pt x="83" y="55"/>
                    <a:pt x="83" y="55"/>
                  </a:cubicBezTo>
                  <a:cubicBezTo>
                    <a:pt x="76" y="56"/>
                    <a:pt x="76" y="56"/>
                    <a:pt x="76" y="56"/>
                  </a:cubicBezTo>
                  <a:cubicBezTo>
                    <a:pt x="73" y="55"/>
                    <a:pt x="73" y="55"/>
                    <a:pt x="73" y="55"/>
                  </a:cubicBezTo>
                  <a:cubicBezTo>
                    <a:pt x="73" y="50"/>
                    <a:pt x="73" y="50"/>
                    <a:pt x="73" y="50"/>
                  </a:cubicBezTo>
                  <a:cubicBezTo>
                    <a:pt x="75" y="45"/>
                    <a:pt x="75" y="45"/>
                    <a:pt x="75" y="45"/>
                  </a:cubicBezTo>
                  <a:cubicBezTo>
                    <a:pt x="74" y="36"/>
                    <a:pt x="74" y="36"/>
                    <a:pt x="74" y="36"/>
                  </a:cubicBezTo>
                  <a:cubicBezTo>
                    <a:pt x="74" y="36"/>
                    <a:pt x="72" y="36"/>
                    <a:pt x="75" y="34"/>
                  </a:cubicBezTo>
                  <a:cubicBezTo>
                    <a:pt x="79" y="33"/>
                    <a:pt x="81" y="33"/>
                    <a:pt x="81" y="33"/>
                  </a:cubicBezTo>
                  <a:cubicBezTo>
                    <a:pt x="82" y="27"/>
                    <a:pt x="82" y="27"/>
                    <a:pt x="82" y="27"/>
                  </a:cubicBezTo>
                  <a:cubicBezTo>
                    <a:pt x="85" y="24"/>
                    <a:pt x="85" y="24"/>
                    <a:pt x="85" y="24"/>
                  </a:cubicBezTo>
                  <a:cubicBezTo>
                    <a:pt x="85" y="24"/>
                    <a:pt x="84" y="24"/>
                    <a:pt x="88" y="24"/>
                  </a:cubicBezTo>
                  <a:cubicBezTo>
                    <a:pt x="92" y="24"/>
                    <a:pt x="93" y="24"/>
                    <a:pt x="93" y="24"/>
                  </a:cubicBezTo>
                  <a:cubicBezTo>
                    <a:pt x="101" y="24"/>
                    <a:pt x="101" y="24"/>
                    <a:pt x="101" y="24"/>
                  </a:cubicBezTo>
                  <a:cubicBezTo>
                    <a:pt x="103" y="21"/>
                    <a:pt x="103" y="21"/>
                    <a:pt x="103" y="21"/>
                  </a:cubicBezTo>
                  <a:cubicBezTo>
                    <a:pt x="101" y="16"/>
                    <a:pt x="101" y="16"/>
                    <a:pt x="101" y="16"/>
                  </a:cubicBezTo>
                  <a:cubicBezTo>
                    <a:pt x="106" y="11"/>
                    <a:pt x="106" y="11"/>
                    <a:pt x="106" y="11"/>
                  </a:cubicBezTo>
                  <a:cubicBezTo>
                    <a:pt x="107" y="4"/>
                    <a:pt x="107" y="4"/>
                    <a:pt x="107" y="4"/>
                  </a:cubicBezTo>
                  <a:cubicBezTo>
                    <a:pt x="112" y="1"/>
                    <a:pt x="112" y="1"/>
                    <a:pt x="112" y="1"/>
                  </a:cubicBezTo>
                  <a:cubicBezTo>
                    <a:pt x="112" y="1"/>
                    <a:pt x="115" y="4"/>
                    <a:pt x="116" y="4"/>
                  </a:cubicBezTo>
                  <a:cubicBezTo>
                    <a:pt x="117" y="4"/>
                    <a:pt x="118" y="5"/>
                    <a:pt x="119" y="4"/>
                  </a:cubicBezTo>
                  <a:cubicBezTo>
                    <a:pt x="120" y="4"/>
                    <a:pt x="121" y="2"/>
                    <a:pt x="121" y="2"/>
                  </a:cubicBezTo>
                  <a:cubicBezTo>
                    <a:pt x="126" y="0"/>
                    <a:pt x="126" y="0"/>
                    <a:pt x="126" y="0"/>
                  </a:cubicBezTo>
                  <a:cubicBezTo>
                    <a:pt x="129" y="1"/>
                    <a:pt x="129" y="1"/>
                    <a:pt x="129" y="1"/>
                  </a:cubicBezTo>
                  <a:cubicBezTo>
                    <a:pt x="131" y="5"/>
                    <a:pt x="131" y="5"/>
                    <a:pt x="131" y="5"/>
                  </a:cubicBezTo>
                  <a:cubicBezTo>
                    <a:pt x="136" y="5"/>
                    <a:pt x="136" y="5"/>
                    <a:pt x="136" y="5"/>
                  </a:cubicBezTo>
                  <a:cubicBezTo>
                    <a:pt x="137" y="3"/>
                    <a:pt x="137" y="3"/>
                    <a:pt x="137" y="3"/>
                  </a:cubicBezTo>
                  <a:cubicBezTo>
                    <a:pt x="144" y="1"/>
                    <a:pt x="144" y="1"/>
                    <a:pt x="144" y="1"/>
                  </a:cubicBezTo>
                  <a:cubicBezTo>
                    <a:pt x="152" y="1"/>
                    <a:pt x="152" y="1"/>
                    <a:pt x="152" y="1"/>
                  </a:cubicBezTo>
                  <a:cubicBezTo>
                    <a:pt x="153" y="7"/>
                    <a:pt x="153" y="7"/>
                    <a:pt x="153" y="7"/>
                  </a:cubicBezTo>
                  <a:cubicBezTo>
                    <a:pt x="153" y="10"/>
                    <a:pt x="153" y="10"/>
                    <a:pt x="153" y="10"/>
                  </a:cubicBezTo>
                  <a:cubicBezTo>
                    <a:pt x="153" y="10"/>
                    <a:pt x="155" y="13"/>
                    <a:pt x="157" y="12"/>
                  </a:cubicBezTo>
                  <a:cubicBezTo>
                    <a:pt x="158" y="12"/>
                    <a:pt x="162" y="11"/>
                    <a:pt x="163" y="9"/>
                  </a:cubicBezTo>
                  <a:cubicBezTo>
                    <a:pt x="163" y="7"/>
                    <a:pt x="164" y="5"/>
                    <a:pt x="166" y="4"/>
                  </a:cubicBezTo>
                  <a:cubicBezTo>
                    <a:pt x="168" y="4"/>
                    <a:pt x="167" y="3"/>
                    <a:pt x="170" y="2"/>
                  </a:cubicBezTo>
                  <a:cubicBezTo>
                    <a:pt x="174" y="1"/>
                    <a:pt x="177" y="0"/>
                    <a:pt x="177" y="0"/>
                  </a:cubicBezTo>
                  <a:cubicBezTo>
                    <a:pt x="186" y="2"/>
                    <a:pt x="186" y="2"/>
                    <a:pt x="186" y="2"/>
                  </a:cubicBezTo>
                  <a:cubicBezTo>
                    <a:pt x="189" y="5"/>
                    <a:pt x="189" y="5"/>
                    <a:pt x="189" y="5"/>
                  </a:cubicBezTo>
                  <a:cubicBezTo>
                    <a:pt x="192" y="7"/>
                    <a:pt x="192" y="7"/>
                    <a:pt x="192" y="7"/>
                  </a:cubicBezTo>
                  <a:cubicBezTo>
                    <a:pt x="195" y="6"/>
                    <a:pt x="195" y="6"/>
                    <a:pt x="195" y="6"/>
                  </a:cubicBezTo>
                  <a:cubicBezTo>
                    <a:pt x="196" y="8"/>
                    <a:pt x="196" y="8"/>
                    <a:pt x="196" y="8"/>
                  </a:cubicBezTo>
                  <a:cubicBezTo>
                    <a:pt x="200" y="6"/>
                    <a:pt x="200" y="6"/>
                    <a:pt x="200" y="6"/>
                  </a:cubicBezTo>
                  <a:cubicBezTo>
                    <a:pt x="202" y="10"/>
                    <a:pt x="202" y="10"/>
                    <a:pt x="202" y="10"/>
                  </a:cubicBezTo>
                  <a:cubicBezTo>
                    <a:pt x="202" y="18"/>
                    <a:pt x="202" y="18"/>
                    <a:pt x="202" y="18"/>
                  </a:cubicBezTo>
                  <a:cubicBezTo>
                    <a:pt x="202" y="21"/>
                    <a:pt x="202" y="21"/>
                    <a:pt x="202" y="21"/>
                  </a:cubicBezTo>
                  <a:cubicBezTo>
                    <a:pt x="202" y="24"/>
                    <a:pt x="202" y="24"/>
                    <a:pt x="202" y="24"/>
                  </a:cubicBezTo>
                  <a:cubicBezTo>
                    <a:pt x="208" y="28"/>
                    <a:pt x="208" y="28"/>
                    <a:pt x="208" y="28"/>
                  </a:cubicBezTo>
                  <a:cubicBezTo>
                    <a:pt x="211" y="31"/>
                    <a:pt x="211" y="31"/>
                    <a:pt x="211" y="31"/>
                  </a:cubicBezTo>
                  <a:cubicBezTo>
                    <a:pt x="210" y="36"/>
                    <a:pt x="210" y="36"/>
                    <a:pt x="210" y="36"/>
                  </a:cubicBezTo>
                  <a:cubicBezTo>
                    <a:pt x="210" y="39"/>
                    <a:pt x="210" y="39"/>
                    <a:pt x="210" y="39"/>
                  </a:cubicBezTo>
                  <a:cubicBezTo>
                    <a:pt x="207" y="47"/>
                    <a:pt x="207" y="47"/>
                    <a:pt x="207" y="47"/>
                  </a:cubicBezTo>
                  <a:cubicBezTo>
                    <a:pt x="214" y="49"/>
                    <a:pt x="214" y="49"/>
                    <a:pt x="214" y="49"/>
                  </a:cubicBezTo>
                  <a:cubicBezTo>
                    <a:pt x="218" y="53"/>
                    <a:pt x="218" y="53"/>
                    <a:pt x="218" y="53"/>
                  </a:cubicBezTo>
                  <a:cubicBezTo>
                    <a:pt x="222" y="53"/>
                    <a:pt x="222" y="53"/>
                    <a:pt x="222" y="53"/>
                  </a:cubicBezTo>
                  <a:cubicBezTo>
                    <a:pt x="222" y="58"/>
                    <a:pt x="222" y="58"/>
                    <a:pt x="222" y="58"/>
                  </a:cubicBezTo>
                  <a:cubicBezTo>
                    <a:pt x="222" y="58"/>
                    <a:pt x="220" y="61"/>
                    <a:pt x="223" y="61"/>
                  </a:cubicBezTo>
                  <a:cubicBezTo>
                    <a:pt x="226" y="62"/>
                    <a:pt x="227" y="62"/>
                    <a:pt x="227" y="62"/>
                  </a:cubicBezTo>
                  <a:cubicBezTo>
                    <a:pt x="228" y="65"/>
                    <a:pt x="228" y="65"/>
                    <a:pt x="228" y="65"/>
                  </a:cubicBezTo>
                  <a:cubicBezTo>
                    <a:pt x="233" y="72"/>
                    <a:pt x="233" y="72"/>
                    <a:pt x="233" y="72"/>
                  </a:cubicBezTo>
                  <a:cubicBezTo>
                    <a:pt x="244" y="74"/>
                    <a:pt x="244" y="74"/>
                    <a:pt x="244" y="74"/>
                  </a:cubicBezTo>
                  <a:cubicBezTo>
                    <a:pt x="249" y="76"/>
                    <a:pt x="249" y="76"/>
                    <a:pt x="249" y="76"/>
                  </a:cubicBezTo>
                  <a:cubicBezTo>
                    <a:pt x="251" y="80"/>
                    <a:pt x="251" y="80"/>
                    <a:pt x="251" y="80"/>
                  </a:cubicBezTo>
                  <a:cubicBezTo>
                    <a:pt x="252" y="89"/>
                    <a:pt x="252" y="89"/>
                    <a:pt x="252" y="89"/>
                  </a:cubicBezTo>
                  <a:cubicBezTo>
                    <a:pt x="257" y="89"/>
                    <a:pt x="257" y="89"/>
                    <a:pt x="257" y="89"/>
                  </a:cubicBezTo>
                  <a:cubicBezTo>
                    <a:pt x="260" y="86"/>
                    <a:pt x="260" y="86"/>
                    <a:pt x="260" y="86"/>
                  </a:cubicBezTo>
                  <a:cubicBezTo>
                    <a:pt x="263" y="85"/>
                    <a:pt x="263" y="85"/>
                    <a:pt x="263" y="85"/>
                  </a:cubicBezTo>
                  <a:cubicBezTo>
                    <a:pt x="267" y="86"/>
                    <a:pt x="267" y="86"/>
                    <a:pt x="267" y="86"/>
                  </a:cubicBezTo>
                  <a:cubicBezTo>
                    <a:pt x="272" y="87"/>
                    <a:pt x="272" y="87"/>
                    <a:pt x="272" y="87"/>
                  </a:cubicBezTo>
                  <a:cubicBezTo>
                    <a:pt x="277" y="87"/>
                    <a:pt x="277" y="87"/>
                    <a:pt x="277" y="87"/>
                  </a:cubicBezTo>
                  <a:cubicBezTo>
                    <a:pt x="275" y="92"/>
                    <a:pt x="275" y="92"/>
                    <a:pt x="275" y="92"/>
                  </a:cubicBezTo>
                  <a:cubicBezTo>
                    <a:pt x="279" y="95"/>
                    <a:pt x="279" y="95"/>
                    <a:pt x="279" y="95"/>
                  </a:cubicBezTo>
                  <a:cubicBezTo>
                    <a:pt x="283" y="96"/>
                    <a:pt x="283" y="96"/>
                    <a:pt x="283" y="96"/>
                  </a:cubicBezTo>
                  <a:cubicBezTo>
                    <a:pt x="288" y="98"/>
                    <a:pt x="288" y="98"/>
                    <a:pt x="288" y="98"/>
                  </a:cubicBezTo>
                  <a:cubicBezTo>
                    <a:pt x="288" y="104"/>
                    <a:pt x="288" y="104"/>
                    <a:pt x="288" y="104"/>
                  </a:cubicBezTo>
                  <a:cubicBezTo>
                    <a:pt x="286" y="107"/>
                    <a:pt x="286" y="107"/>
                    <a:pt x="286" y="107"/>
                  </a:cubicBezTo>
                  <a:cubicBezTo>
                    <a:pt x="282" y="108"/>
                    <a:pt x="282" y="108"/>
                    <a:pt x="282" y="108"/>
                  </a:cubicBezTo>
                  <a:cubicBezTo>
                    <a:pt x="282" y="108"/>
                    <a:pt x="284" y="113"/>
                    <a:pt x="282" y="114"/>
                  </a:cubicBezTo>
                  <a:cubicBezTo>
                    <a:pt x="281" y="115"/>
                    <a:pt x="274" y="121"/>
                    <a:pt x="274" y="121"/>
                  </a:cubicBezTo>
                  <a:cubicBezTo>
                    <a:pt x="267" y="123"/>
                    <a:pt x="267" y="123"/>
                    <a:pt x="267" y="123"/>
                  </a:cubicBezTo>
                  <a:cubicBezTo>
                    <a:pt x="261" y="121"/>
                    <a:pt x="261" y="121"/>
                    <a:pt x="261" y="121"/>
                  </a:cubicBezTo>
                  <a:cubicBezTo>
                    <a:pt x="261" y="121"/>
                    <a:pt x="260" y="120"/>
                    <a:pt x="256" y="121"/>
                  </a:cubicBezTo>
                  <a:cubicBezTo>
                    <a:pt x="252" y="123"/>
                    <a:pt x="252" y="124"/>
                    <a:pt x="252" y="124"/>
                  </a:cubicBezTo>
                  <a:cubicBezTo>
                    <a:pt x="250" y="131"/>
                    <a:pt x="250" y="131"/>
                    <a:pt x="250" y="131"/>
                  </a:cubicBezTo>
                  <a:cubicBezTo>
                    <a:pt x="250" y="134"/>
                    <a:pt x="250" y="134"/>
                    <a:pt x="250" y="134"/>
                  </a:cubicBezTo>
                  <a:cubicBezTo>
                    <a:pt x="254" y="137"/>
                    <a:pt x="254" y="137"/>
                    <a:pt x="254" y="137"/>
                  </a:cubicBezTo>
                  <a:cubicBezTo>
                    <a:pt x="259" y="138"/>
                    <a:pt x="259" y="138"/>
                    <a:pt x="259" y="138"/>
                  </a:cubicBezTo>
                  <a:cubicBezTo>
                    <a:pt x="262" y="142"/>
                    <a:pt x="262" y="142"/>
                    <a:pt x="262" y="142"/>
                  </a:cubicBezTo>
                  <a:cubicBezTo>
                    <a:pt x="264" y="145"/>
                    <a:pt x="264" y="145"/>
                    <a:pt x="264" y="145"/>
                  </a:cubicBezTo>
                  <a:cubicBezTo>
                    <a:pt x="262" y="149"/>
                    <a:pt x="262" y="149"/>
                    <a:pt x="262" y="149"/>
                  </a:cubicBezTo>
                  <a:cubicBezTo>
                    <a:pt x="264" y="151"/>
                    <a:pt x="264" y="151"/>
                    <a:pt x="264" y="151"/>
                  </a:cubicBezTo>
                  <a:cubicBezTo>
                    <a:pt x="268" y="153"/>
                    <a:pt x="268" y="153"/>
                    <a:pt x="268" y="153"/>
                  </a:cubicBezTo>
                  <a:cubicBezTo>
                    <a:pt x="266" y="155"/>
                    <a:pt x="266" y="155"/>
                    <a:pt x="266" y="155"/>
                  </a:cubicBezTo>
                  <a:cubicBezTo>
                    <a:pt x="269" y="161"/>
                    <a:pt x="269" y="161"/>
                    <a:pt x="269" y="161"/>
                  </a:cubicBezTo>
                  <a:cubicBezTo>
                    <a:pt x="271" y="164"/>
                    <a:pt x="271" y="164"/>
                    <a:pt x="271" y="164"/>
                  </a:cubicBezTo>
                  <a:cubicBezTo>
                    <a:pt x="269" y="166"/>
                    <a:pt x="269" y="166"/>
                    <a:pt x="269" y="166"/>
                  </a:cubicBezTo>
                  <a:cubicBezTo>
                    <a:pt x="272" y="167"/>
                    <a:pt x="272" y="167"/>
                    <a:pt x="272" y="167"/>
                  </a:cubicBezTo>
                  <a:cubicBezTo>
                    <a:pt x="276" y="167"/>
                    <a:pt x="276" y="167"/>
                    <a:pt x="276" y="167"/>
                  </a:cubicBezTo>
                  <a:cubicBezTo>
                    <a:pt x="276" y="170"/>
                    <a:pt x="276" y="170"/>
                    <a:pt x="276" y="170"/>
                  </a:cubicBezTo>
                  <a:cubicBezTo>
                    <a:pt x="283" y="174"/>
                    <a:pt x="283" y="174"/>
                    <a:pt x="283" y="174"/>
                  </a:cubicBezTo>
                  <a:cubicBezTo>
                    <a:pt x="281" y="174"/>
                    <a:pt x="281" y="174"/>
                    <a:pt x="281" y="174"/>
                  </a:cubicBezTo>
                  <a:cubicBezTo>
                    <a:pt x="273" y="176"/>
                    <a:pt x="273" y="176"/>
                    <a:pt x="273" y="176"/>
                  </a:cubicBezTo>
                  <a:cubicBezTo>
                    <a:pt x="269" y="182"/>
                    <a:pt x="269" y="182"/>
                    <a:pt x="269" y="182"/>
                  </a:cubicBezTo>
                  <a:cubicBezTo>
                    <a:pt x="257" y="182"/>
                    <a:pt x="257" y="182"/>
                    <a:pt x="257" y="182"/>
                  </a:cubicBezTo>
                  <a:cubicBezTo>
                    <a:pt x="255" y="194"/>
                    <a:pt x="255" y="194"/>
                    <a:pt x="255" y="194"/>
                  </a:cubicBezTo>
                  <a:cubicBezTo>
                    <a:pt x="252" y="202"/>
                    <a:pt x="252" y="202"/>
                    <a:pt x="252" y="202"/>
                  </a:cubicBezTo>
                  <a:cubicBezTo>
                    <a:pt x="249" y="211"/>
                    <a:pt x="249" y="211"/>
                    <a:pt x="249" y="211"/>
                  </a:cubicBezTo>
                  <a:cubicBezTo>
                    <a:pt x="251" y="216"/>
                    <a:pt x="251" y="216"/>
                    <a:pt x="251" y="216"/>
                  </a:cubicBezTo>
                  <a:cubicBezTo>
                    <a:pt x="254" y="223"/>
                    <a:pt x="254" y="223"/>
                    <a:pt x="254" y="223"/>
                  </a:cubicBezTo>
                  <a:cubicBezTo>
                    <a:pt x="260" y="230"/>
                    <a:pt x="260" y="230"/>
                    <a:pt x="260" y="230"/>
                  </a:cubicBezTo>
                  <a:cubicBezTo>
                    <a:pt x="260" y="230"/>
                    <a:pt x="260" y="230"/>
                    <a:pt x="260" y="230"/>
                  </a:cubicBezTo>
                  <a:cubicBezTo>
                    <a:pt x="254" y="232"/>
                    <a:pt x="254" y="232"/>
                    <a:pt x="254" y="232"/>
                  </a:cubicBezTo>
                  <a:cubicBezTo>
                    <a:pt x="250" y="233"/>
                    <a:pt x="250" y="233"/>
                    <a:pt x="250" y="233"/>
                  </a:cubicBezTo>
                  <a:cubicBezTo>
                    <a:pt x="246" y="227"/>
                    <a:pt x="246" y="227"/>
                    <a:pt x="246" y="227"/>
                  </a:cubicBezTo>
                  <a:cubicBezTo>
                    <a:pt x="240" y="225"/>
                    <a:pt x="240" y="225"/>
                    <a:pt x="240" y="225"/>
                  </a:cubicBezTo>
                  <a:cubicBezTo>
                    <a:pt x="233" y="228"/>
                    <a:pt x="233" y="228"/>
                    <a:pt x="233" y="228"/>
                  </a:cubicBezTo>
                  <a:cubicBezTo>
                    <a:pt x="226" y="230"/>
                    <a:pt x="226" y="230"/>
                    <a:pt x="226" y="230"/>
                  </a:cubicBezTo>
                  <a:cubicBezTo>
                    <a:pt x="224" y="230"/>
                    <a:pt x="224" y="230"/>
                    <a:pt x="224" y="230"/>
                  </a:cubicBezTo>
                  <a:cubicBezTo>
                    <a:pt x="222" y="234"/>
                    <a:pt x="222" y="234"/>
                    <a:pt x="222" y="234"/>
                  </a:cubicBezTo>
                  <a:cubicBezTo>
                    <a:pt x="216" y="237"/>
                    <a:pt x="216" y="237"/>
                    <a:pt x="216" y="237"/>
                  </a:cubicBezTo>
                  <a:cubicBezTo>
                    <a:pt x="216" y="237"/>
                    <a:pt x="214" y="235"/>
                    <a:pt x="213" y="234"/>
                  </a:cubicBezTo>
                  <a:cubicBezTo>
                    <a:pt x="212" y="233"/>
                    <a:pt x="209" y="231"/>
                    <a:pt x="209" y="231"/>
                  </a:cubicBezTo>
                  <a:cubicBezTo>
                    <a:pt x="209" y="231"/>
                    <a:pt x="208" y="229"/>
                    <a:pt x="207" y="228"/>
                  </a:cubicBezTo>
                  <a:cubicBezTo>
                    <a:pt x="206" y="228"/>
                    <a:pt x="200" y="232"/>
                    <a:pt x="200" y="232"/>
                  </a:cubicBezTo>
                  <a:cubicBezTo>
                    <a:pt x="200" y="232"/>
                    <a:pt x="195" y="235"/>
                    <a:pt x="195" y="236"/>
                  </a:cubicBezTo>
                  <a:cubicBezTo>
                    <a:pt x="196" y="236"/>
                    <a:pt x="195" y="241"/>
                    <a:pt x="195" y="241"/>
                  </a:cubicBezTo>
                  <a:cubicBezTo>
                    <a:pt x="188" y="235"/>
                    <a:pt x="188" y="235"/>
                    <a:pt x="188" y="235"/>
                  </a:cubicBezTo>
                  <a:cubicBezTo>
                    <a:pt x="183" y="239"/>
                    <a:pt x="183" y="239"/>
                    <a:pt x="183" y="239"/>
                  </a:cubicBezTo>
                  <a:cubicBezTo>
                    <a:pt x="179" y="236"/>
                    <a:pt x="179" y="236"/>
                    <a:pt x="179" y="236"/>
                  </a:cubicBezTo>
                  <a:cubicBezTo>
                    <a:pt x="177" y="235"/>
                    <a:pt x="177" y="235"/>
                    <a:pt x="177" y="235"/>
                  </a:cubicBezTo>
                  <a:cubicBezTo>
                    <a:pt x="171" y="242"/>
                    <a:pt x="171" y="242"/>
                    <a:pt x="171" y="242"/>
                  </a:cubicBezTo>
                  <a:cubicBezTo>
                    <a:pt x="167" y="240"/>
                    <a:pt x="167" y="240"/>
                    <a:pt x="167" y="240"/>
                  </a:cubicBezTo>
                  <a:cubicBezTo>
                    <a:pt x="165" y="247"/>
                    <a:pt x="165" y="247"/>
                    <a:pt x="165" y="247"/>
                  </a:cubicBezTo>
                  <a:cubicBezTo>
                    <a:pt x="160" y="243"/>
                    <a:pt x="160" y="243"/>
                    <a:pt x="160" y="243"/>
                  </a:cubicBezTo>
                  <a:cubicBezTo>
                    <a:pt x="160" y="243"/>
                    <a:pt x="155" y="242"/>
                    <a:pt x="154" y="242"/>
                  </a:cubicBezTo>
                  <a:cubicBezTo>
                    <a:pt x="153" y="242"/>
                    <a:pt x="150" y="246"/>
                    <a:pt x="150" y="246"/>
                  </a:cubicBezTo>
                  <a:cubicBezTo>
                    <a:pt x="145" y="242"/>
                    <a:pt x="145" y="242"/>
                    <a:pt x="145" y="242"/>
                  </a:cubicBezTo>
                  <a:cubicBezTo>
                    <a:pt x="141" y="239"/>
                    <a:pt x="141" y="239"/>
                    <a:pt x="141" y="239"/>
                  </a:cubicBezTo>
                  <a:cubicBezTo>
                    <a:pt x="141" y="239"/>
                    <a:pt x="130" y="240"/>
                    <a:pt x="129" y="240"/>
                  </a:cubicBezTo>
                  <a:cubicBezTo>
                    <a:pt x="128" y="240"/>
                    <a:pt x="121" y="239"/>
                    <a:pt x="121" y="239"/>
                  </a:cubicBezTo>
                  <a:cubicBezTo>
                    <a:pt x="112" y="241"/>
                    <a:pt x="112" y="241"/>
                    <a:pt x="112" y="241"/>
                  </a:cubicBezTo>
                  <a:cubicBezTo>
                    <a:pt x="99" y="241"/>
                    <a:pt x="99" y="241"/>
                    <a:pt x="99" y="241"/>
                  </a:cubicBezTo>
                  <a:cubicBezTo>
                    <a:pt x="87" y="242"/>
                    <a:pt x="87" y="242"/>
                    <a:pt x="87" y="242"/>
                  </a:cubicBezTo>
                  <a:cubicBezTo>
                    <a:pt x="78" y="242"/>
                    <a:pt x="78" y="242"/>
                    <a:pt x="78" y="242"/>
                  </a:cubicBezTo>
                  <a:cubicBezTo>
                    <a:pt x="71" y="247"/>
                    <a:pt x="71" y="247"/>
                    <a:pt x="71" y="247"/>
                  </a:cubicBezTo>
                  <a:cubicBezTo>
                    <a:pt x="64" y="248"/>
                    <a:pt x="64" y="248"/>
                    <a:pt x="64" y="248"/>
                  </a:cubicBezTo>
                  <a:cubicBezTo>
                    <a:pt x="56" y="249"/>
                    <a:pt x="56" y="249"/>
                    <a:pt x="56" y="249"/>
                  </a:cubicBezTo>
                  <a:cubicBezTo>
                    <a:pt x="55" y="249"/>
                    <a:pt x="55" y="249"/>
                    <a:pt x="55" y="249"/>
                  </a:cubicBezTo>
                  <a:cubicBezTo>
                    <a:pt x="54" y="250"/>
                    <a:pt x="54" y="250"/>
                    <a:pt x="54" y="250"/>
                  </a:cubicBezTo>
                  <a:cubicBezTo>
                    <a:pt x="51" y="252"/>
                    <a:pt x="51" y="252"/>
                    <a:pt x="51" y="252"/>
                  </a:cubicBezTo>
                  <a:cubicBezTo>
                    <a:pt x="51" y="253"/>
                    <a:pt x="51" y="253"/>
                    <a:pt x="51" y="253"/>
                  </a:cubicBezTo>
                  <a:cubicBezTo>
                    <a:pt x="49" y="255"/>
                    <a:pt x="49" y="255"/>
                    <a:pt x="49" y="255"/>
                  </a:cubicBezTo>
                  <a:cubicBezTo>
                    <a:pt x="48" y="260"/>
                    <a:pt x="48" y="260"/>
                    <a:pt x="48" y="260"/>
                  </a:cubicBezTo>
                  <a:cubicBezTo>
                    <a:pt x="47" y="262"/>
                    <a:pt x="45" y="264"/>
                    <a:pt x="44" y="266"/>
                  </a:cubicBezTo>
                  <a:cubicBezTo>
                    <a:pt x="44" y="266"/>
                    <a:pt x="44" y="266"/>
                    <a:pt x="44" y="266"/>
                  </a:cubicBezTo>
                  <a:cubicBezTo>
                    <a:pt x="44" y="266"/>
                    <a:pt x="41" y="265"/>
                    <a:pt x="41" y="267"/>
                  </a:cubicBezTo>
                  <a:cubicBezTo>
                    <a:pt x="41" y="268"/>
                    <a:pt x="41" y="268"/>
                    <a:pt x="41" y="268"/>
                  </a:cubicBezTo>
                  <a:cubicBezTo>
                    <a:pt x="38" y="269"/>
                    <a:pt x="33" y="267"/>
                    <a:pt x="33" y="267"/>
                  </a:cubicBezTo>
                  <a:cubicBezTo>
                    <a:pt x="27" y="270"/>
                    <a:pt x="27" y="270"/>
                    <a:pt x="27" y="270"/>
                  </a:cubicBezTo>
                  <a:cubicBezTo>
                    <a:pt x="27" y="270"/>
                    <a:pt x="27" y="270"/>
                    <a:pt x="27" y="270"/>
                  </a:cubicBezTo>
                  <a:cubicBezTo>
                    <a:pt x="27" y="269"/>
                    <a:pt x="25" y="265"/>
                    <a:pt x="25" y="265"/>
                  </a:cubicBezTo>
                  <a:cubicBezTo>
                    <a:pt x="25" y="265"/>
                    <a:pt x="26" y="258"/>
                    <a:pt x="26" y="258"/>
                  </a:cubicBezTo>
                  <a:cubicBezTo>
                    <a:pt x="26" y="257"/>
                    <a:pt x="25" y="249"/>
                    <a:pt x="25" y="249"/>
                  </a:cubicBezTo>
                  <a:cubicBezTo>
                    <a:pt x="25" y="245"/>
                    <a:pt x="25" y="245"/>
                    <a:pt x="25" y="245"/>
                  </a:cubicBezTo>
                  <a:cubicBezTo>
                    <a:pt x="19" y="241"/>
                    <a:pt x="19" y="241"/>
                    <a:pt x="19" y="241"/>
                  </a:cubicBezTo>
                  <a:cubicBezTo>
                    <a:pt x="19" y="241"/>
                    <a:pt x="12" y="240"/>
                    <a:pt x="10" y="240"/>
                  </a:cubicBezTo>
                  <a:cubicBezTo>
                    <a:pt x="9" y="240"/>
                    <a:pt x="8" y="237"/>
                    <a:pt x="8" y="237"/>
                  </a:cubicBezTo>
                  <a:cubicBezTo>
                    <a:pt x="9" y="234"/>
                    <a:pt x="9" y="234"/>
                    <a:pt x="9" y="234"/>
                  </a:cubicBezTo>
                  <a:cubicBezTo>
                    <a:pt x="12" y="225"/>
                    <a:pt x="12" y="225"/>
                    <a:pt x="12" y="225"/>
                  </a:cubicBezTo>
                  <a:cubicBezTo>
                    <a:pt x="17" y="218"/>
                    <a:pt x="17" y="218"/>
                    <a:pt x="17" y="218"/>
                  </a:cubicBezTo>
                  <a:cubicBezTo>
                    <a:pt x="21" y="216"/>
                    <a:pt x="21" y="216"/>
                    <a:pt x="21" y="216"/>
                  </a:cubicBezTo>
                  <a:cubicBezTo>
                    <a:pt x="21" y="216"/>
                    <a:pt x="25" y="210"/>
                    <a:pt x="26" y="209"/>
                  </a:cubicBezTo>
                  <a:cubicBezTo>
                    <a:pt x="27" y="209"/>
                    <a:pt x="26" y="204"/>
                    <a:pt x="25" y="204"/>
                  </a:cubicBezTo>
                  <a:cubicBezTo>
                    <a:pt x="25" y="203"/>
                    <a:pt x="25" y="200"/>
                    <a:pt x="25" y="199"/>
                  </a:cubicBezTo>
                  <a:cubicBezTo>
                    <a:pt x="25" y="197"/>
                    <a:pt x="22" y="194"/>
                    <a:pt x="22" y="194"/>
                  </a:cubicBezTo>
                  <a:cubicBezTo>
                    <a:pt x="21" y="186"/>
                    <a:pt x="21" y="186"/>
                    <a:pt x="21" y="186"/>
                  </a:cubicBezTo>
                  <a:cubicBezTo>
                    <a:pt x="19" y="184"/>
                    <a:pt x="19" y="184"/>
                    <a:pt x="19" y="184"/>
                  </a:cubicBezTo>
                  <a:cubicBezTo>
                    <a:pt x="19" y="183"/>
                    <a:pt x="19" y="183"/>
                    <a:pt x="19" y="183"/>
                  </a:cubicBezTo>
                  <a:cubicBezTo>
                    <a:pt x="13" y="175"/>
                    <a:pt x="13" y="175"/>
                    <a:pt x="13" y="175"/>
                  </a:cubicBezTo>
                  <a:cubicBezTo>
                    <a:pt x="8" y="164"/>
                    <a:pt x="8" y="164"/>
                    <a:pt x="8" y="164"/>
                  </a:cubicBezTo>
                  <a:cubicBezTo>
                    <a:pt x="8" y="164"/>
                    <a:pt x="2" y="154"/>
                    <a:pt x="1" y="150"/>
                  </a:cubicBezTo>
                  <a:cubicBezTo>
                    <a:pt x="0" y="147"/>
                    <a:pt x="0" y="147"/>
                    <a:pt x="0" y="147"/>
                  </a:cubicBezTo>
                  <a:cubicBezTo>
                    <a:pt x="9" y="145"/>
                    <a:pt x="9" y="145"/>
                    <a:pt x="9" y="145"/>
                  </a:cubicBezTo>
                  <a:cubicBezTo>
                    <a:pt x="19" y="141"/>
                    <a:pt x="19" y="141"/>
                    <a:pt x="19" y="141"/>
                  </a:cubicBezTo>
                  <a:cubicBezTo>
                    <a:pt x="25" y="142"/>
                    <a:pt x="25" y="142"/>
                    <a:pt x="25" y="142"/>
                  </a:cubicBezTo>
                  <a:cubicBezTo>
                    <a:pt x="32" y="141"/>
                    <a:pt x="32" y="141"/>
                    <a:pt x="32" y="141"/>
                  </a:cubicBezTo>
                  <a:cubicBezTo>
                    <a:pt x="36" y="136"/>
                    <a:pt x="36" y="136"/>
                    <a:pt x="36" y="136"/>
                  </a:cubicBezTo>
                  <a:cubicBezTo>
                    <a:pt x="41" y="136"/>
                    <a:pt x="41" y="136"/>
                    <a:pt x="41" y="136"/>
                  </a:cubicBezTo>
                  <a:cubicBezTo>
                    <a:pt x="39" y="129"/>
                    <a:pt x="39" y="129"/>
                    <a:pt x="39" y="129"/>
                  </a:cubicBezTo>
                  <a:cubicBezTo>
                    <a:pt x="39" y="129"/>
                    <a:pt x="40" y="126"/>
                    <a:pt x="41" y="127"/>
                  </a:cubicBezTo>
                  <a:cubicBezTo>
                    <a:pt x="43" y="127"/>
                    <a:pt x="47" y="127"/>
                    <a:pt x="47" y="127"/>
                  </a:cubicBezTo>
                  <a:cubicBezTo>
                    <a:pt x="49" y="123"/>
                    <a:pt x="49" y="123"/>
                    <a:pt x="49" y="123"/>
                  </a:cubicBezTo>
                  <a:cubicBezTo>
                    <a:pt x="49" y="121"/>
                    <a:pt x="49" y="121"/>
                    <a:pt x="49" y="121"/>
                  </a:cubicBezTo>
                  <a:cubicBezTo>
                    <a:pt x="56" y="119"/>
                    <a:pt x="56" y="119"/>
                    <a:pt x="56" y="119"/>
                  </a:cubicBezTo>
                  <a:cubicBezTo>
                    <a:pt x="59" y="116"/>
                    <a:pt x="59" y="116"/>
                    <a:pt x="59" y="116"/>
                  </a:cubicBezTo>
                  <a:cubicBezTo>
                    <a:pt x="61" y="118"/>
                    <a:pt x="61" y="118"/>
                    <a:pt x="61" y="118"/>
                  </a:cubicBezTo>
                  <a:cubicBezTo>
                    <a:pt x="60" y="122"/>
                    <a:pt x="60" y="122"/>
                    <a:pt x="60" y="122"/>
                  </a:cubicBezTo>
                  <a:cubicBezTo>
                    <a:pt x="65" y="121"/>
                    <a:pt x="65" y="121"/>
                    <a:pt x="65" y="121"/>
                  </a:cubicBezTo>
                  <a:cubicBezTo>
                    <a:pt x="67" y="115"/>
                    <a:pt x="67" y="115"/>
                    <a:pt x="67" y="115"/>
                  </a:cubicBezTo>
                  <a:cubicBezTo>
                    <a:pt x="65" y="114"/>
                    <a:pt x="65" y="114"/>
                    <a:pt x="65" y="114"/>
                  </a:cubicBezTo>
                  <a:cubicBezTo>
                    <a:pt x="60" y="112"/>
                    <a:pt x="60" y="112"/>
                    <a:pt x="60" y="112"/>
                  </a:cubicBezTo>
                  <a:cubicBezTo>
                    <a:pt x="60" y="112"/>
                    <a:pt x="58" y="113"/>
                    <a:pt x="58" y="111"/>
                  </a:cubicBezTo>
                  <a:cubicBezTo>
                    <a:pt x="59" y="108"/>
                    <a:pt x="61" y="103"/>
                    <a:pt x="61" y="103"/>
                  </a:cubicBezTo>
                  <a:cubicBezTo>
                    <a:pt x="60" y="97"/>
                    <a:pt x="60" y="97"/>
                    <a:pt x="60" y="97"/>
                  </a:cubicBezTo>
                  <a:cubicBezTo>
                    <a:pt x="59" y="90"/>
                    <a:pt x="59" y="90"/>
                    <a:pt x="59" y="90"/>
                  </a:cubicBezTo>
                  <a:cubicBezTo>
                    <a:pt x="60" y="86"/>
                    <a:pt x="60" y="86"/>
                    <a:pt x="60" y="86"/>
                  </a:cubicBezTo>
                  <a:cubicBezTo>
                    <a:pt x="60" y="82"/>
                    <a:pt x="60" y="82"/>
                    <a:pt x="60" y="82"/>
                  </a:cubicBezTo>
                  <a:cubicBezTo>
                    <a:pt x="62" y="78"/>
                    <a:pt x="62" y="78"/>
                    <a:pt x="62" y="78"/>
                  </a:cubicBezTo>
                  <a:cubicBezTo>
                    <a:pt x="70" y="75"/>
                    <a:pt x="70" y="75"/>
                    <a:pt x="70" y="75"/>
                  </a:cubicBezTo>
                  <a:cubicBezTo>
                    <a:pt x="70" y="68"/>
                    <a:pt x="70" y="68"/>
                    <a:pt x="70" y="68"/>
                  </a:cubicBezTo>
                  <a:cubicBezTo>
                    <a:pt x="73" y="65"/>
                    <a:pt x="73" y="65"/>
                    <a:pt x="73" y="65"/>
                  </a:cubicBezTo>
                  <a:lnTo>
                    <a:pt x="81" y="66"/>
                  </a:lnTo>
                  <a:close/>
                </a:path>
              </a:pathLst>
            </a:custGeom>
            <a:solidFill>
              <a:schemeClr val="accent2"/>
            </a:solid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50" name="Freeform 17"/>
            <p:cNvSpPr>
              <a:spLocks/>
            </p:cNvSpPr>
            <p:nvPr/>
          </p:nvSpPr>
          <p:spPr bwMode="auto">
            <a:xfrm>
              <a:off x="6376066" y="2862204"/>
              <a:ext cx="354017" cy="336672"/>
            </a:xfrm>
            <a:custGeom>
              <a:avLst/>
              <a:gdLst>
                <a:gd name="T0" fmla="*/ 110 w 155"/>
                <a:gd name="T1" fmla="*/ 145 h 152"/>
                <a:gd name="T2" fmla="*/ 107 w 155"/>
                <a:gd name="T3" fmla="*/ 137 h 152"/>
                <a:gd name="T4" fmla="*/ 112 w 155"/>
                <a:gd name="T5" fmla="*/ 127 h 152"/>
                <a:gd name="T6" fmla="*/ 117 w 155"/>
                <a:gd name="T7" fmla="*/ 116 h 152"/>
                <a:gd name="T8" fmla="*/ 115 w 155"/>
                <a:gd name="T9" fmla="*/ 104 h 152"/>
                <a:gd name="T10" fmla="*/ 114 w 155"/>
                <a:gd name="T11" fmla="*/ 88 h 152"/>
                <a:gd name="T12" fmla="*/ 123 w 155"/>
                <a:gd name="T13" fmla="*/ 92 h 152"/>
                <a:gd name="T14" fmla="*/ 128 w 155"/>
                <a:gd name="T15" fmla="*/ 90 h 152"/>
                <a:gd name="T16" fmla="*/ 136 w 155"/>
                <a:gd name="T17" fmla="*/ 90 h 152"/>
                <a:gd name="T18" fmla="*/ 143 w 155"/>
                <a:gd name="T19" fmla="*/ 86 h 152"/>
                <a:gd name="T20" fmla="*/ 155 w 155"/>
                <a:gd name="T21" fmla="*/ 83 h 152"/>
                <a:gd name="T22" fmla="*/ 143 w 155"/>
                <a:gd name="T23" fmla="*/ 77 h 152"/>
                <a:gd name="T24" fmla="*/ 141 w 155"/>
                <a:gd name="T25" fmla="*/ 63 h 152"/>
                <a:gd name="T26" fmla="*/ 131 w 155"/>
                <a:gd name="T27" fmla="*/ 62 h 152"/>
                <a:gd name="T28" fmla="*/ 125 w 155"/>
                <a:gd name="T29" fmla="*/ 54 h 152"/>
                <a:gd name="T30" fmla="*/ 122 w 155"/>
                <a:gd name="T31" fmla="*/ 48 h 152"/>
                <a:gd name="T32" fmla="*/ 116 w 155"/>
                <a:gd name="T33" fmla="*/ 44 h 152"/>
                <a:gd name="T34" fmla="*/ 108 w 155"/>
                <a:gd name="T35" fmla="*/ 38 h 152"/>
                <a:gd name="T36" fmla="*/ 103 w 155"/>
                <a:gd name="T37" fmla="*/ 32 h 152"/>
                <a:gd name="T38" fmla="*/ 100 w 155"/>
                <a:gd name="T39" fmla="*/ 21 h 152"/>
                <a:gd name="T40" fmla="*/ 94 w 155"/>
                <a:gd name="T41" fmla="*/ 12 h 152"/>
                <a:gd name="T42" fmla="*/ 83 w 155"/>
                <a:gd name="T43" fmla="*/ 12 h 152"/>
                <a:gd name="T44" fmla="*/ 70 w 155"/>
                <a:gd name="T45" fmla="*/ 11 h 152"/>
                <a:gd name="T46" fmla="*/ 66 w 155"/>
                <a:gd name="T47" fmla="*/ 9 h 152"/>
                <a:gd name="T48" fmla="*/ 65 w 155"/>
                <a:gd name="T49" fmla="*/ 9 h 152"/>
                <a:gd name="T50" fmla="*/ 59 w 155"/>
                <a:gd name="T51" fmla="*/ 10 h 152"/>
                <a:gd name="T52" fmla="*/ 54 w 155"/>
                <a:gd name="T53" fmla="*/ 7 h 152"/>
                <a:gd name="T54" fmla="*/ 44 w 155"/>
                <a:gd name="T55" fmla="*/ 3 h 152"/>
                <a:gd name="T56" fmla="*/ 34 w 155"/>
                <a:gd name="T57" fmla="*/ 2 h 152"/>
                <a:gd name="T58" fmla="*/ 28 w 155"/>
                <a:gd name="T59" fmla="*/ 7 h 152"/>
                <a:gd name="T60" fmla="*/ 24 w 155"/>
                <a:gd name="T61" fmla="*/ 10 h 152"/>
                <a:gd name="T62" fmla="*/ 16 w 155"/>
                <a:gd name="T63" fmla="*/ 12 h 152"/>
                <a:gd name="T64" fmla="*/ 9 w 155"/>
                <a:gd name="T65" fmla="*/ 14 h 152"/>
                <a:gd name="T66" fmla="*/ 8 w 155"/>
                <a:gd name="T67" fmla="*/ 19 h 152"/>
                <a:gd name="T68" fmla="*/ 0 w 155"/>
                <a:gd name="T69" fmla="*/ 22 h 152"/>
                <a:gd name="T70" fmla="*/ 10 w 155"/>
                <a:gd name="T71" fmla="*/ 22 h 152"/>
                <a:gd name="T72" fmla="*/ 16 w 155"/>
                <a:gd name="T73" fmla="*/ 24 h 152"/>
                <a:gd name="T74" fmla="*/ 20 w 155"/>
                <a:gd name="T75" fmla="*/ 27 h 152"/>
                <a:gd name="T76" fmla="*/ 26 w 155"/>
                <a:gd name="T77" fmla="*/ 33 h 152"/>
                <a:gd name="T78" fmla="*/ 29 w 155"/>
                <a:gd name="T79" fmla="*/ 37 h 152"/>
                <a:gd name="T80" fmla="*/ 32 w 155"/>
                <a:gd name="T81" fmla="*/ 42 h 152"/>
                <a:gd name="T82" fmla="*/ 38 w 155"/>
                <a:gd name="T83" fmla="*/ 49 h 152"/>
                <a:gd name="T84" fmla="*/ 44 w 155"/>
                <a:gd name="T85" fmla="*/ 54 h 152"/>
                <a:gd name="T86" fmla="*/ 50 w 155"/>
                <a:gd name="T87" fmla="*/ 61 h 152"/>
                <a:gd name="T88" fmla="*/ 63 w 155"/>
                <a:gd name="T89" fmla="*/ 71 h 152"/>
                <a:gd name="T90" fmla="*/ 76 w 155"/>
                <a:gd name="T91" fmla="*/ 82 h 152"/>
                <a:gd name="T92" fmla="*/ 83 w 155"/>
                <a:gd name="T93" fmla="*/ 94 h 152"/>
                <a:gd name="T94" fmla="*/ 86 w 155"/>
                <a:gd name="T95" fmla="*/ 104 h 152"/>
                <a:gd name="T96" fmla="*/ 85 w 155"/>
                <a:gd name="T97" fmla="*/ 112 h 152"/>
                <a:gd name="T98" fmla="*/ 86 w 155"/>
                <a:gd name="T99" fmla="*/ 122 h 152"/>
                <a:gd name="T100" fmla="*/ 91 w 155"/>
                <a:gd name="T101" fmla="*/ 135 h 152"/>
                <a:gd name="T102" fmla="*/ 94 w 155"/>
                <a:gd name="T103" fmla="*/ 144 h 152"/>
                <a:gd name="T104" fmla="*/ 97 w 155"/>
                <a:gd name="T105" fmla="*/ 15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55" h="152">
                  <a:moveTo>
                    <a:pt x="99" y="152"/>
                  </a:moveTo>
                  <a:cubicBezTo>
                    <a:pt x="100" y="148"/>
                    <a:pt x="100" y="148"/>
                    <a:pt x="100" y="148"/>
                  </a:cubicBezTo>
                  <a:cubicBezTo>
                    <a:pt x="100" y="148"/>
                    <a:pt x="103" y="147"/>
                    <a:pt x="104" y="147"/>
                  </a:cubicBezTo>
                  <a:cubicBezTo>
                    <a:pt x="105" y="146"/>
                    <a:pt x="106" y="147"/>
                    <a:pt x="107" y="146"/>
                  </a:cubicBezTo>
                  <a:cubicBezTo>
                    <a:pt x="108" y="146"/>
                    <a:pt x="110" y="145"/>
                    <a:pt x="110" y="145"/>
                  </a:cubicBezTo>
                  <a:cubicBezTo>
                    <a:pt x="109" y="145"/>
                    <a:pt x="109" y="145"/>
                    <a:pt x="109" y="145"/>
                  </a:cubicBezTo>
                  <a:cubicBezTo>
                    <a:pt x="109" y="143"/>
                    <a:pt x="109" y="143"/>
                    <a:pt x="109" y="143"/>
                  </a:cubicBezTo>
                  <a:cubicBezTo>
                    <a:pt x="110" y="141"/>
                    <a:pt x="110" y="141"/>
                    <a:pt x="110" y="141"/>
                  </a:cubicBezTo>
                  <a:cubicBezTo>
                    <a:pt x="106" y="139"/>
                    <a:pt x="106" y="139"/>
                    <a:pt x="106" y="139"/>
                  </a:cubicBezTo>
                  <a:cubicBezTo>
                    <a:pt x="107" y="137"/>
                    <a:pt x="107" y="137"/>
                    <a:pt x="107" y="137"/>
                  </a:cubicBezTo>
                  <a:cubicBezTo>
                    <a:pt x="107" y="137"/>
                    <a:pt x="106" y="135"/>
                    <a:pt x="107" y="135"/>
                  </a:cubicBezTo>
                  <a:cubicBezTo>
                    <a:pt x="108" y="135"/>
                    <a:pt x="108" y="132"/>
                    <a:pt x="108" y="132"/>
                  </a:cubicBezTo>
                  <a:cubicBezTo>
                    <a:pt x="109" y="130"/>
                    <a:pt x="109" y="130"/>
                    <a:pt x="109" y="130"/>
                  </a:cubicBezTo>
                  <a:cubicBezTo>
                    <a:pt x="111" y="130"/>
                    <a:pt x="111" y="130"/>
                    <a:pt x="111" y="130"/>
                  </a:cubicBezTo>
                  <a:cubicBezTo>
                    <a:pt x="111" y="130"/>
                    <a:pt x="111" y="128"/>
                    <a:pt x="112" y="127"/>
                  </a:cubicBezTo>
                  <a:cubicBezTo>
                    <a:pt x="112" y="127"/>
                    <a:pt x="113" y="126"/>
                    <a:pt x="113" y="126"/>
                  </a:cubicBezTo>
                  <a:cubicBezTo>
                    <a:pt x="112" y="123"/>
                    <a:pt x="112" y="123"/>
                    <a:pt x="112" y="123"/>
                  </a:cubicBezTo>
                  <a:cubicBezTo>
                    <a:pt x="112" y="123"/>
                    <a:pt x="110" y="120"/>
                    <a:pt x="111" y="120"/>
                  </a:cubicBezTo>
                  <a:cubicBezTo>
                    <a:pt x="112" y="120"/>
                    <a:pt x="113" y="119"/>
                    <a:pt x="113" y="119"/>
                  </a:cubicBezTo>
                  <a:cubicBezTo>
                    <a:pt x="113" y="119"/>
                    <a:pt x="116" y="116"/>
                    <a:pt x="117" y="116"/>
                  </a:cubicBezTo>
                  <a:cubicBezTo>
                    <a:pt x="117" y="116"/>
                    <a:pt x="119" y="114"/>
                    <a:pt x="119" y="113"/>
                  </a:cubicBezTo>
                  <a:cubicBezTo>
                    <a:pt x="118" y="112"/>
                    <a:pt x="117" y="111"/>
                    <a:pt x="117" y="111"/>
                  </a:cubicBezTo>
                  <a:cubicBezTo>
                    <a:pt x="118" y="107"/>
                    <a:pt x="118" y="107"/>
                    <a:pt x="118" y="107"/>
                  </a:cubicBezTo>
                  <a:cubicBezTo>
                    <a:pt x="118" y="107"/>
                    <a:pt x="119" y="105"/>
                    <a:pt x="118" y="105"/>
                  </a:cubicBezTo>
                  <a:cubicBezTo>
                    <a:pt x="117" y="104"/>
                    <a:pt x="115" y="104"/>
                    <a:pt x="115" y="104"/>
                  </a:cubicBezTo>
                  <a:cubicBezTo>
                    <a:pt x="113" y="102"/>
                    <a:pt x="113" y="102"/>
                    <a:pt x="113" y="102"/>
                  </a:cubicBezTo>
                  <a:cubicBezTo>
                    <a:pt x="113" y="99"/>
                    <a:pt x="113" y="99"/>
                    <a:pt x="113" y="99"/>
                  </a:cubicBezTo>
                  <a:cubicBezTo>
                    <a:pt x="111" y="96"/>
                    <a:pt x="111" y="96"/>
                    <a:pt x="111" y="96"/>
                  </a:cubicBezTo>
                  <a:cubicBezTo>
                    <a:pt x="111" y="96"/>
                    <a:pt x="111" y="94"/>
                    <a:pt x="111" y="93"/>
                  </a:cubicBezTo>
                  <a:cubicBezTo>
                    <a:pt x="112" y="93"/>
                    <a:pt x="114" y="89"/>
                    <a:pt x="114" y="88"/>
                  </a:cubicBezTo>
                  <a:cubicBezTo>
                    <a:pt x="115" y="88"/>
                    <a:pt x="119" y="84"/>
                    <a:pt x="119" y="84"/>
                  </a:cubicBezTo>
                  <a:cubicBezTo>
                    <a:pt x="121" y="89"/>
                    <a:pt x="121" y="89"/>
                    <a:pt x="121" y="89"/>
                  </a:cubicBezTo>
                  <a:cubicBezTo>
                    <a:pt x="121" y="93"/>
                    <a:pt x="121" y="93"/>
                    <a:pt x="121" y="93"/>
                  </a:cubicBezTo>
                  <a:cubicBezTo>
                    <a:pt x="121" y="93"/>
                    <a:pt x="120" y="95"/>
                    <a:pt x="121" y="95"/>
                  </a:cubicBezTo>
                  <a:cubicBezTo>
                    <a:pt x="123" y="94"/>
                    <a:pt x="123" y="92"/>
                    <a:pt x="123" y="92"/>
                  </a:cubicBezTo>
                  <a:cubicBezTo>
                    <a:pt x="124" y="91"/>
                    <a:pt x="124" y="91"/>
                    <a:pt x="124" y="91"/>
                  </a:cubicBezTo>
                  <a:cubicBezTo>
                    <a:pt x="124" y="91"/>
                    <a:pt x="122" y="88"/>
                    <a:pt x="123" y="88"/>
                  </a:cubicBezTo>
                  <a:cubicBezTo>
                    <a:pt x="124" y="88"/>
                    <a:pt x="124" y="86"/>
                    <a:pt x="124" y="88"/>
                  </a:cubicBezTo>
                  <a:cubicBezTo>
                    <a:pt x="125" y="89"/>
                    <a:pt x="125" y="91"/>
                    <a:pt x="126" y="90"/>
                  </a:cubicBezTo>
                  <a:cubicBezTo>
                    <a:pt x="128" y="90"/>
                    <a:pt x="128" y="91"/>
                    <a:pt x="128" y="90"/>
                  </a:cubicBezTo>
                  <a:cubicBezTo>
                    <a:pt x="129" y="89"/>
                    <a:pt x="129" y="88"/>
                    <a:pt x="129" y="88"/>
                  </a:cubicBezTo>
                  <a:cubicBezTo>
                    <a:pt x="130" y="87"/>
                    <a:pt x="130" y="87"/>
                    <a:pt x="130" y="87"/>
                  </a:cubicBezTo>
                  <a:cubicBezTo>
                    <a:pt x="130" y="87"/>
                    <a:pt x="130" y="89"/>
                    <a:pt x="131" y="89"/>
                  </a:cubicBezTo>
                  <a:cubicBezTo>
                    <a:pt x="132" y="89"/>
                    <a:pt x="134" y="89"/>
                    <a:pt x="134" y="89"/>
                  </a:cubicBezTo>
                  <a:cubicBezTo>
                    <a:pt x="136" y="90"/>
                    <a:pt x="136" y="90"/>
                    <a:pt x="136" y="90"/>
                  </a:cubicBezTo>
                  <a:cubicBezTo>
                    <a:pt x="136" y="90"/>
                    <a:pt x="137" y="90"/>
                    <a:pt x="137" y="89"/>
                  </a:cubicBezTo>
                  <a:cubicBezTo>
                    <a:pt x="137" y="88"/>
                    <a:pt x="137" y="87"/>
                    <a:pt x="137" y="87"/>
                  </a:cubicBezTo>
                  <a:cubicBezTo>
                    <a:pt x="139" y="86"/>
                    <a:pt x="139" y="86"/>
                    <a:pt x="139" y="86"/>
                  </a:cubicBezTo>
                  <a:cubicBezTo>
                    <a:pt x="139" y="83"/>
                    <a:pt x="139" y="83"/>
                    <a:pt x="139" y="83"/>
                  </a:cubicBezTo>
                  <a:cubicBezTo>
                    <a:pt x="143" y="86"/>
                    <a:pt x="143" y="86"/>
                    <a:pt x="143" y="86"/>
                  </a:cubicBezTo>
                  <a:cubicBezTo>
                    <a:pt x="144" y="89"/>
                    <a:pt x="144" y="89"/>
                    <a:pt x="144" y="89"/>
                  </a:cubicBezTo>
                  <a:cubicBezTo>
                    <a:pt x="146" y="88"/>
                    <a:pt x="146" y="88"/>
                    <a:pt x="146" y="88"/>
                  </a:cubicBezTo>
                  <a:cubicBezTo>
                    <a:pt x="147" y="85"/>
                    <a:pt x="147" y="85"/>
                    <a:pt x="147" y="85"/>
                  </a:cubicBezTo>
                  <a:cubicBezTo>
                    <a:pt x="147" y="85"/>
                    <a:pt x="150" y="85"/>
                    <a:pt x="151" y="84"/>
                  </a:cubicBezTo>
                  <a:cubicBezTo>
                    <a:pt x="152" y="84"/>
                    <a:pt x="155" y="83"/>
                    <a:pt x="155" y="83"/>
                  </a:cubicBezTo>
                  <a:cubicBezTo>
                    <a:pt x="155" y="82"/>
                    <a:pt x="153" y="81"/>
                    <a:pt x="152" y="82"/>
                  </a:cubicBezTo>
                  <a:cubicBezTo>
                    <a:pt x="151" y="82"/>
                    <a:pt x="149" y="83"/>
                    <a:pt x="148" y="82"/>
                  </a:cubicBezTo>
                  <a:cubicBezTo>
                    <a:pt x="148" y="81"/>
                    <a:pt x="146" y="79"/>
                    <a:pt x="146" y="79"/>
                  </a:cubicBezTo>
                  <a:cubicBezTo>
                    <a:pt x="144" y="79"/>
                    <a:pt x="144" y="79"/>
                    <a:pt x="144" y="79"/>
                  </a:cubicBezTo>
                  <a:cubicBezTo>
                    <a:pt x="144" y="79"/>
                    <a:pt x="142" y="78"/>
                    <a:pt x="143" y="77"/>
                  </a:cubicBezTo>
                  <a:cubicBezTo>
                    <a:pt x="144" y="76"/>
                    <a:pt x="145" y="76"/>
                    <a:pt x="145" y="76"/>
                  </a:cubicBezTo>
                  <a:cubicBezTo>
                    <a:pt x="145" y="76"/>
                    <a:pt x="144" y="74"/>
                    <a:pt x="144" y="73"/>
                  </a:cubicBezTo>
                  <a:cubicBezTo>
                    <a:pt x="144" y="72"/>
                    <a:pt x="144" y="70"/>
                    <a:pt x="143" y="69"/>
                  </a:cubicBezTo>
                  <a:cubicBezTo>
                    <a:pt x="143" y="69"/>
                    <a:pt x="141" y="65"/>
                    <a:pt x="141" y="65"/>
                  </a:cubicBezTo>
                  <a:cubicBezTo>
                    <a:pt x="141" y="63"/>
                    <a:pt x="141" y="63"/>
                    <a:pt x="141" y="63"/>
                  </a:cubicBezTo>
                  <a:cubicBezTo>
                    <a:pt x="139" y="64"/>
                    <a:pt x="139" y="64"/>
                    <a:pt x="139" y="64"/>
                  </a:cubicBezTo>
                  <a:cubicBezTo>
                    <a:pt x="137" y="62"/>
                    <a:pt x="137" y="62"/>
                    <a:pt x="137" y="62"/>
                  </a:cubicBezTo>
                  <a:cubicBezTo>
                    <a:pt x="137" y="62"/>
                    <a:pt x="135" y="62"/>
                    <a:pt x="135" y="63"/>
                  </a:cubicBezTo>
                  <a:cubicBezTo>
                    <a:pt x="134" y="63"/>
                    <a:pt x="133" y="62"/>
                    <a:pt x="133" y="62"/>
                  </a:cubicBezTo>
                  <a:cubicBezTo>
                    <a:pt x="131" y="62"/>
                    <a:pt x="131" y="62"/>
                    <a:pt x="131" y="62"/>
                  </a:cubicBezTo>
                  <a:cubicBezTo>
                    <a:pt x="131" y="62"/>
                    <a:pt x="131" y="62"/>
                    <a:pt x="129" y="62"/>
                  </a:cubicBezTo>
                  <a:cubicBezTo>
                    <a:pt x="128" y="62"/>
                    <a:pt x="126" y="61"/>
                    <a:pt x="125" y="61"/>
                  </a:cubicBezTo>
                  <a:cubicBezTo>
                    <a:pt x="125" y="60"/>
                    <a:pt x="125" y="59"/>
                    <a:pt x="125" y="59"/>
                  </a:cubicBezTo>
                  <a:cubicBezTo>
                    <a:pt x="126" y="58"/>
                    <a:pt x="126" y="57"/>
                    <a:pt x="126" y="57"/>
                  </a:cubicBezTo>
                  <a:cubicBezTo>
                    <a:pt x="126" y="57"/>
                    <a:pt x="126" y="54"/>
                    <a:pt x="125" y="54"/>
                  </a:cubicBezTo>
                  <a:cubicBezTo>
                    <a:pt x="124" y="54"/>
                    <a:pt x="122" y="54"/>
                    <a:pt x="122" y="54"/>
                  </a:cubicBezTo>
                  <a:cubicBezTo>
                    <a:pt x="120" y="53"/>
                    <a:pt x="120" y="53"/>
                    <a:pt x="120" y="53"/>
                  </a:cubicBezTo>
                  <a:cubicBezTo>
                    <a:pt x="123" y="52"/>
                    <a:pt x="123" y="52"/>
                    <a:pt x="123" y="52"/>
                  </a:cubicBezTo>
                  <a:cubicBezTo>
                    <a:pt x="122" y="50"/>
                    <a:pt x="122" y="50"/>
                    <a:pt x="122" y="50"/>
                  </a:cubicBezTo>
                  <a:cubicBezTo>
                    <a:pt x="122" y="50"/>
                    <a:pt x="122" y="48"/>
                    <a:pt x="122" y="48"/>
                  </a:cubicBezTo>
                  <a:cubicBezTo>
                    <a:pt x="122" y="47"/>
                    <a:pt x="121" y="46"/>
                    <a:pt x="121" y="46"/>
                  </a:cubicBezTo>
                  <a:cubicBezTo>
                    <a:pt x="121" y="42"/>
                    <a:pt x="121" y="42"/>
                    <a:pt x="121" y="42"/>
                  </a:cubicBezTo>
                  <a:cubicBezTo>
                    <a:pt x="119" y="42"/>
                    <a:pt x="119" y="42"/>
                    <a:pt x="119" y="42"/>
                  </a:cubicBezTo>
                  <a:cubicBezTo>
                    <a:pt x="117" y="41"/>
                    <a:pt x="117" y="41"/>
                    <a:pt x="117" y="41"/>
                  </a:cubicBezTo>
                  <a:cubicBezTo>
                    <a:pt x="116" y="44"/>
                    <a:pt x="116" y="44"/>
                    <a:pt x="116" y="44"/>
                  </a:cubicBezTo>
                  <a:cubicBezTo>
                    <a:pt x="114" y="45"/>
                    <a:pt x="114" y="45"/>
                    <a:pt x="114" y="45"/>
                  </a:cubicBezTo>
                  <a:cubicBezTo>
                    <a:pt x="113" y="42"/>
                    <a:pt x="113" y="42"/>
                    <a:pt x="113" y="42"/>
                  </a:cubicBezTo>
                  <a:cubicBezTo>
                    <a:pt x="111" y="41"/>
                    <a:pt x="111" y="41"/>
                    <a:pt x="111" y="41"/>
                  </a:cubicBezTo>
                  <a:cubicBezTo>
                    <a:pt x="110" y="41"/>
                    <a:pt x="110" y="41"/>
                    <a:pt x="110" y="41"/>
                  </a:cubicBezTo>
                  <a:cubicBezTo>
                    <a:pt x="108" y="38"/>
                    <a:pt x="108" y="38"/>
                    <a:pt x="108" y="38"/>
                  </a:cubicBezTo>
                  <a:cubicBezTo>
                    <a:pt x="106" y="38"/>
                    <a:pt x="106" y="38"/>
                    <a:pt x="106" y="38"/>
                  </a:cubicBezTo>
                  <a:cubicBezTo>
                    <a:pt x="106" y="38"/>
                    <a:pt x="105" y="41"/>
                    <a:pt x="104" y="39"/>
                  </a:cubicBezTo>
                  <a:cubicBezTo>
                    <a:pt x="103" y="38"/>
                    <a:pt x="103" y="35"/>
                    <a:pt x="103" y="35"/>
                  </a:cubicBezTo>
                  <a:cubicBezTo>
                    <a:pt x="102" y="34"/>
                    <a:pt x="102" y="34"/>
                    <a:pt x="102" y="34"/>
                  </a:cubicBezTo>
                  <a:cubicBezTo>
                    <a:pt x="103" y="32"/>
                    <a:pt x="103" y="32"/>
                    <a:pt x="103" y="32"/>
                  </a:cubicBezTo>
                  <a:cubicBezTo>
                    <a:pt x="103" y="29"/>
                    <a:pt x="103" y="29"/>
                    <a:pt x="103" y="29"/>
                  </a:cubicBezTo>
                  <a:cubicBezTo>
                    <a:pt x="103" y="29"/>
                    <a:pt x="102" y="27"/>
                    <a:pt x="102" y="27"/>
                  </a:cubicBezTo>
                  <a:cubicBezTo>
                    <a:pt x="102" y="26"/>
                    <a:pt x="101" y="24"/>
                    <a:pt x="101" y="24"/>
                  </a:cubicBezTo>
                  <a:cubicBezTo>
                    <a:pt x="102" y="22"/>
                    <a:pt x="102" y="22"/>
                    <a:pt x="102" y="22"/>
                  </a:cubicBezTo>
                  <a:cubicBezTo>
                    <a:pt x="100" y="21"/>
                    <a:pt x="100" y="21"/>
                    <a:pt x="100" y="21"/>
                  </a:cubicBezTo>
                  <a:cubicBezTo>
                    <a:pt x="100" y="18"/>
                    <a:pt x="100" y="18"/>
                    <a:pt x="100" y="18"/>
                  </a:cubicBezTo>
                  <a:cubicBezTo>
                    <a:pt x="100" y="17"/>
                    <a:pt x="100" y="17"/>
                    <a:pt x="100" y="17"/>
                  </a:cubicBezTo>
                  <a:cubicBezTo>
                    <a:pt x="97" y="16"/>
                    <a:pt x="97" y="16"/>
                    <a:pt x="97" y="16"/>
                  </a:cubicBezTo>
                  <a:cubicBezTo>
                    <a:pt x="97" y="16"/>
                    <a:pt x="97" y="15"/>
                    <a:pt x="96" y="14"/>
                  </a:cubicBezTo>
                  <a:cubicBezTo>
                    <a:pt x="96" y="14"/>
                    <a:pt x="94" y="12"/>
                    <a:pt x="94" y="12"/>
                  </a:cubicBezTo>
                  <a:cubicBezTo>
                    <a:pt x="94" y="12"/>
                    <a:pt x="93" y="12"/>
                    <a:pt x="93" y="13"/>
                  </a:cubicBezTo>
                  <a:cubicBezTo>
                    <a:pt x="92" y="14"/>
                    <a:pt x="92" y="16"/>
                    <a:pt x="91" y="16"/>
                  </a:cubicBezTo>
                  <a:cubicBezTo>
                    <a:pt x="91" y="16"/>
                    <a:pt x="92" y="16"/>
                    <a:pt x="89" y="16"/>
                  </a:cubicBezTo>
                  <a:cubicBezTo>
                    <a:pt x="87" y="15"/>
                    <a:pt x="87" y="15"/>
                    <a:pt x="86" y="14"/>
                  </a:cubicBezTo>
                  <a:cubicBezTo>
                    <a:pt x="85" y="14"/>
                    <a:pt x="83" y="12"/>
                    <a:pt x="83" y="12"/>
                  </a:cubicBezTo>
                  <a:cubicBezTo>
                    <a:pt x="82" y="8"/>
                    <a:pt x="82" y="8"/>
                    <a:pt x="82" y="8"/>
                  </a:cubicBezTo>
                  <a:cubicBezTo>
                    <a:pt x="80" y="8"/>
                    <a:pt x="80" y="8"/>
                    <a:pt x="80" y="8"/>
                  </a:cubicBezTo>
                  <a:cubicBezTo>
                    <a:pt x="80" y="8"/>
                    <a:pt x="83" y="9"/>
                    <a:pt x="79" y="9"/>
                  </a:cubicBezTo>
                  <a:cubicBezTo>
                    <a:pt x="75" y="9"/>
                    <a:pt x="71" y="9"/>
                    <a:pt x="71" y="9"/>
                  </a:cubicBezTo>
                  <a:cubicBezTo>
                    <a:pt x="70" y="11"/>
                    <a:pt x="70" y="11"/>
                    <a:pt x="70" y="11"/>
                  </a:cubicBezTo>
                  <a:cubicBezTo>
                    <a:pt x="70" y="11"/>
                    <a:pt x="69" y="13"/>
                    <a:pt x="69" y="14"/>
                  </a:cubicBezTo>
                  <a:cubicBezTo>
                    <a:pt x="69" y="14"/>
                    <a:pt x="70" y="15"/>
                    <a:pt x="69" y="14"/>
                  </a:cubicBezTo>
                  <a:cubicBezTo>
                    <a:pt x="69" y="13"/>
                    <a:pt x="68" y="13"/>
                    <a:pt x="68" y="12"/>
                  </a:cubicBezTo>
                  <a:cubicBezTo>
                    <a:pt x="68" y="12"/>
                    <a:pt x="68" y="11"/>
                    <a:pt x="68" y="11"/>
                  </a:cubicBezTo>
                  <a:cubicBezTo>
                    <a:pt x="68" y="10"/>
                    <a:pt x="66" y="9"/>
                    <a:pt x="66" y="9"/>
                  </a:cubicBezTo>
                  <a:cubicBezTo>
                    <a:pt x="65" y="11"/>
                    <a:pt x="65" y="11"/>
                    <a:pt x="65" y="11"/>
                  </a:cubicBezTo>
                  <a:cubicBezTo>
                    <a:pt x="65" y="11"/>
                    <a:pt x="66" y="12"/>
                    <a:pt x="64" y="12"/>
                  </a:cubicBezTo>
                  <a:cubicBezTo>
                    <a:pt x="63" y="13"/>
                    <a:pt x="63" y="13"/>
                    <a:pt x="63" y="13"/>
                  </a:cubicBezTo>
                  <a:cubicBezTo>
                    <a:pt x="63" y="12"/>
                    <a:pt x="64" y="11"/>
                    <a:pt x="64" y="11"/>
                  </a:cubicBezTo>
                  <a:cubicBezTo>
                    <a:pt x="64" y="11"/>
                    <a:pt x="65" y="9"/>
                    <a:pt x="65" y="9"/>
                  </a:cubicBezTo>
                  <a:cubicBezTo>
                    <a:pt x="65" y="9"/>
                    <a:pt x="65" y="7"/>
                    <a:pt x="64" y="7"/>
                  </a:cubicBezTo>
                  <a:cubicBezTo>
                    <a:pt x="64" y="7"/>
                    <a:pt x="62" y="7"/>
                    <a:pt x="61" y="7"/>
                  </a:cubicBezTo>
                  <a:cubicBezTo>
                    <a:pt x="61" y="7"/>
                    <a:pt x="60" y="8"/>
                    <a:pt x="60" y="8"/>
                  </a:cubicBezTo>
                  <a:cubicBezTo>
                    <a:pt x="60" y="8"/>
                    <a:pt x="61" y="9"/>
                    <a:pt x="60" y="9"/>
                  </a:cubicBezTo>
                  <a:cubicBezTo>
                    <a:pt x="60" y="9"/>
                    <a:pt x="59" y="9"/>
                    <a:pt x="59" y="10"/>
                  </a:cubicBezTo>
                  <a:cubicBezTo>
                    <a:pt x="58" y="10"/>
                    <a:pt x="58" y="8"/>
                    <a:pt x="58" y="8"/>
                  </a:cubicBezTo>
                  <a:cubicBezTo>
                    <a:pt x="58" y="8"/>
                    <a:pt x="57" y="7"/>
                    <a:pt x="57" y="7"/>
                  </a:cubicBezTo>
                  <a:cubicBezTo>
                    <a:pt x="57" y="8"/>
                    <a:pt x="56" y="10"/>
                    <a:pt x="56" y="10"/>
                  </a:cubicBezTo>
                  <a:cubicBezTo>
                    <a:pt x="55" y="10"/>
                    <a:pt x="55" y="10"/>
                    <a:pt x="55" y="9"/>
                  </a:cubicBezTo>
                  <a:cubicBezTo>
                    <a:pt x="54" y="9"/>
                    <a:pt x="54" y="7"/>
                    <a:pt x="54" y="7"/>
                  </a:cubicBezTo>
                  <a:cubicBezTo>
                    <a:pt x="53" y="6"/>
                    <a:pt x="53" y="6"/>
                    <a:pt x="53" y="6"/>
                  </a:cubicBezTo>
                  <a:cubicBezTo>
                    <a:pt x="53" y="6"/>
                    <a:pt x="50" y="6"/>
                    <a:pt x="49" y="6"/>
                  </a:cubicBezTo>
                  <a:cubicBezTo>
                    <a:pt x="49" y="6"/>
                    <a:pt x="47" y="6"/>
                    <a:pt x="47" y="5"/>
                  </a:cubicBezTo>
                  <a:cubicBezTo>
                    <a:pt x="46" y="4"/>
                    <a:pt x="45" y="4"/>
                    <a:pt x="45" y="4"/>
                  </a:cubicBezTo>
                  <a:cubicBezTo>
                    <a:pt x="45" y="4"/>
                    <a:pt x="45" y="4"/>
                    <a:pt x="44" y="3"/>
                  </a:cubicBezTo>
                  <a:cubicBezTo>
                    <a:pt x="43" y="3"/>
                    <a:pt x="43" y="3"/>
                    <a:pt x="42" y="3"/>
                  </a:cubicBezTo>
                  <a:cubicBezTo>
                    <a:pt x="41" y="2"/>
                    <a:pt x="42" y="2"/>
                    <a:pt x="40" y="2"/>
                  </a:cubicBezTo>
                  <a:cubicBezTo>
                    <a:pt x="38" y="2"/>
                    <a:pt x="38" y="4"/>
                    <a:pt x="37" y="3"/>
                  </a:cubicBezTo>
                  <a:cubicBezTo>
                    <a:pt x="35" y="3"/>
                    <a:pt x="35" y="3"/>
                    <a:pt x="35" y="3"/>
                  </a:cubicBezTo>
                  <a:cubicBezTo>
                    <a:pt x="34" y="2"/>
                    <a:pt x="34" y="2"/>
                    <a:pt x="34" y="2"/>
                  </a:cubicBezTo>
                  <a:cubicBezTo>
                    <a:pt x="34" y="1"/>
                    <a:pt x="33" y="0"/>
                    <a:pt x="33" y="1"/>
                  </a:cubicBezTo>
                  <a:cubicBezTo>
                    <a:pt x="33" y="3"/>
                    <a:pt x="33" y="2"/>
                    <a:pt x="32" y="3"/>
                  </a:cubicBezTo>
                  <a:cubicBezTo>
                    <a:pt x="32" y="4"/>
                    <a:pt x="30" y="5"/>
                    <a:pt x="30" y="5"/>
                  </a:cubicBezTo>
                  <a:cubicBezTo>
                    <a:pt x="30" y="5"/>
                    <a:pt x="29" y="5"/>
                    <a:pt x="29" y="6"/>
                  </a:cubicBezTo>
                  <a:cubicBezTo>
                    <a:pt x="29" y="6"/>
                    <a:pt x="28" y="7"/>
                    <a:pt x="28" y="7"/>
                  </a:cubicBezTo>
                  <a:cubicBezTo>
                    <a:pt x="28" y="7"/>
                    <a:pt x="28" y="6"/>
                    <a:pt x="27" y="6"/>
                  </a:cubicBezTo>
                  <a:cubicBezTo>
                    <a:pt x="27" y="6"/>
                    <a:pt x="27" y="6"/>
                    <a:pt x="27" y="6"/>
                  </a:cubicBezTo>
                  <a:cubicBezTo>
                    <a:pt x="27" y="6"/>
                    <a:pt x="25" y="6"/>
                    <a:pt x="25" y="7"/>
                  </a:cubicBezTo>
                  <a:cubicBezTo>
                    <a:pt x="25" y="7"/>
                    <a:pt x="25" y="8"/>
                    <a:pt x="25" y="9"/>
                  </a:cubicBezTo>
                  <a:cubicBezTo>
                    <a:pt x="25" y="9"/>
                    <a:pt x="24" y="10"/>
                    <a:pt x="24" y="10"/>
                  </a:cubicBezTo>
                  <a:cubicBezTo>
                    <a:pt x="22" y="11"/>
                    <a:pt x="22" y="11"/>
                    <a:pt x="22" y="11"/>
                  </a:cubicBezTo>
                  <a:cubicBezTo>
                    <a:pt x="22" y="11"/>
                    <a:pt x="22" y="11"/>
                    <a:pt x="21" y="11"/>
                  </a:cubicBezTo>
                  <a:cubicBezTo>
                    <a:pt x="20" y="11"/>
                    <a:pt x="18" y="11"/>
                    <a:pt x="18" y="11"/>
                  </a:cubicBezTo>
                  <a:cubicBezTo>
                    <a:pt x="17" y="11"/>
                    <a:pt x="16" y="11"/>
                    <a:pt x="16" y="11"/>
                  </a:cubicBezTo>
                  <a:cubicBezTo>
                    <a:pt x="16" y="12"/>
                    <a:pt x="16" y="12"/>
                    <a:pt x="16" y="12"/>
                  </a:cubicBezTo>
                  <a:cubicBezTo>
                    <a:pt x="15" y="13"/>
                    <a:pt x="15" y="13"/>
                    <a:pt x="15" y="13"/>
                  </a:cubicBezTo>
                  <a:cubicBezTo>
                    <a:pt x="15" y="13"/>
                    <a:pt x="14" y="15"/>
                    <a:pt x="13" y="14"/>
                  </a:cubicBezTo>
                  <a:cubicBezTo>
                    <a:pt x="13" y="14"/>
                    <a:pt x="12" y="14"/>
                    <a:pt x="12" y="14"/>
                  </a:cubicBezTo>
                  <a:cubicBezTo>
                    <a:pt x="10" y="13"/>
                    <a:pt x="10" y="13"/>
                    <a:pt x="10" y="13"/>
                  </a:cubicBezTo>
                  <a:cubicBezTo>
                    <a:pt x="10" y="13"/>
                    <a:pt x="9" y="14"/>
                    <a:pt x="9" y="14"/>
                  </a:cubicBezTo>
                  <a:cubicBezTo>
                    <a:pt x="9" y="14"/>
                    <a:pt x="8" y="14"/>
                    <a:pt x="8" y="14"/>
                  </a:cubicBezTo>
                  <a:cubicBezTo>
                    <a:pt x="8" y="14"/>
                    <a:pt x="8" y="14"/>
                    <a:pt x="8" y="14"/>
                  </a:cubicBezTo>
                  <a:cubicBezTo>
                    <a:pt x="8" y="14"/>
                    <a:pt x="8" y="15"/>
                    <a:pt x="9" y="16"/>
                  </a:cubicBezTo>
                  <a:cubicBezTo>
                    <a:pt x="9" y="16"/>
                    <a:pt x="9" y="17"/>
                    <a:pt x="9" y="18"/>
                  </a:cubicBezTo>
                  <a:cubicBezTo>
                    <a:pt x="9" y="18"/>
                    <a:pt x="8" y="19"/>
                    <a:pt x="8" y="19"/>
                  </a:cubicBezTo>
                  <a:cubicBezTo>
                    <a:pt x="7" y="19"/>
                    <a:pt x="6" y="18"/>
                    <a:pt x="6" y="18"/>
                  </a:cubicBezTo>
                  <a:cubicBezTo>
                    <a:pt x="6" y="18"/>
                    <a:pt x="6" y="17"/>
                    <a:pt x="5" y="17"/>
                  </a:cubicBezTo>
                  <a:cubicBezTo>
                    <a:pt x="5" y="18"/>
                    <a:pt x="2" y="19"/>
                    <a:pt x="2" y="19"/>
                  </a:cubicBezTo>
                  <a:cubicBezTo>
                    <a:pt x="2" y="21"/>
                    <a:pt x="2" y="21"/>
                    <a:pt x="2" y="21"/>
                  </a:cubicBezTo>
                  <a:cubicBezTo>
                    <a:pt x="0" y="22"/>
                    <a:pt x="0" y="22"/>
                    <a:pt x="0" y="22"/>
                  </a:cubicBezTo>
                  <a:cubicBezTo>
                    <a:pt x="5" y="22"/>
                    <a:pt x="5" y="22"/>
                    <a:pt x="5" y="22"/>
                  </a:cubicBezTo>
                  <a:cubicBezTo>
                    <a:pt x="6" y="22"/>
                    <a:pt x="6" y="22"/>
                    <a:pt x="6" y="22"/>
                  </a:cubicBezTo>
                  <a:cubicBezTo>
                    <a:pt x="8" y="22"/>
                    <a:pt x="8" y="22"/>
                    <a:pt x="8" y="22"/>
                  </a:cubicBezTo>
                  <a:cubicBezTo>
                    <a:pt x="9" y="21"/>
                    <a:pt x="9" y="21"/>
                    <a:pt x="9" y="21"/>
                  </a:cubicBezTo>
                  <a:cubicBezTo>
                    <a:pt x="9" y="21"/>
                    <a:pt x="10" y="21"/>
                    <a:pt x="10" y="22"/>
                  </a:cubicBezTo>
                  <a:cubicBezTo>
                    <a:pt x="10" y="22"/>
                    <a:pt x="12" y="23"/>
                    <a:pt x="12" y="23"/>
                  </a:cubicBezTo>
                  <a:cubicBezTo>
                    <a:pt x="12" y="23"/>
                    <a:pt x="12" y="23"/>
                    <a:pt x="12" y="23"/>
                  </a:cubicBezTo>
                  <a:cubicBezTo>
                    <a:pt x="15" y="22"/>
                    <a:pt x="15" y="22"/>
                    <a:pt x="15" y="22"/>
                  </a:cubicBezTo>
                  <a:cubicBezTo>
                    <a:pt x="15" y="23"/>
                    <a:pt x="15" y="23"/>
                    <a:pt x="15" y="23"/>
                  </a:cubicBezTo>
                  <a:cubicBezTo>
                    <a:pt x="15" y="23"/>
                    <a:pt x="15" y="24"/>
                    <a:pt x="16" y="24"/>
                  </a:cubicBezTo>
                  <a:cubicBezTo>
                    <a:pt x="17" y="24"/>
                    <a:pt x="17" y="24"/>
                    <a:pt x="17" y="24"/>
                  </a:cubicBezTo>
                  <a:cubicBezTo>
                    <a:pt x="17" y="26"/>
                    <a:pt x="17" y="26"/>
                    <a:pt x="17" y="26"/>
                  </a:cubicBezTo>
                  <a:cubicBezTo>
                    <a:pt x="19" y="26"/>
                    <a:pt x="19" y="26"/>
                    <a:pt x="19" y="26"/>
                  </a:cubicBezTo>
                  <a:cubicBezTo>
                    <a:pt x="19" y="26"/>
                    <a:pt x="20" y="26"/>
                    <a:pt x="20" y="26"/>
                  </a:cubicBezTo>
                  <a:cubicBezTo>
                    <a:pt x="20" y="26"/>
                    <a:pt x="20" y="27"/>
                    <a:pt x="20" y="27"/>
                  </a:cubicBezTo>
                  <a:cubicBezTo>
                    <a:pt x="20" y="27"/>
                    <a:pt x="21" y="28"/>
                    <a:pt x="22" y="29"/>
                  </a:cubicBezTo>
                  <a:cubicBezTo>
                    <a:pt x="22" y="29"/>
                    <a:pt x="23" y="30"/>
                    <a:pt x="23" y="30"/>
                  </a:cubicBezTo>
                  <a:cubicBezTo>
                    <a:pt x="24" y="31"/>
                    <a:pt x="24" y="31"/>
                    <a:pt x="24" y="31"/>
                  </a:cubicBezTo>
                  <a:cubicBezTo>
                    <a:pt x="25" y="32"/>
                    <a:pt x="25" y="32"/>
                    <a:pt x="25" y="32"/>
                  </a:cubicBezTo>
                  <a:cubicBezTo>
                    <a:pt x="26" y="33"/>
                    <a:pt x="26" y="33"/>
                    <a:pt x="26" y="33"/>
                  </a:cubicBezTo>
                  <a:cubicBezTo>
                    <a:pt x="26" y="33"/>
                    <a:pt x="26" y="33"/>
                    <a:pt x="26" y="33"/>
                  </a:cubicBezTo>
                  <a:cubicBezTo>
                    <a:pt x="26" y="34"/>
                    <a:pt x="26" y="35"/>
                    <a:pt x="27" y="35"/>
                  </a:cubicBezTo>
                  <a:cubicBezTo>
                    <a:pt x="27" y="35"/>
                    <a:pt x="27" y="35"/>
                    <a:pt x="28" y="35"/>
                  </a:cubicBezTo>
                  <a:cubicBezTo>
                    <a:pt x="28" y="35"/>
                    <a:pt x="28" y="35"/>
                    <a:pt x="28" y="36"/>
                  </a:cubicBezTo>
                  <a:cubicBezTo>
                    <a:pt x="28" y="36"/>
                    <a:pt x="28" y="36"/>
                    <a:pt x="29" y="37"/>
                  </a:cubicBezTo>
                  <a:cubicBezTo>
                    <a:pt x="29" y="37"/>
                    <a:pt x="30" y="38"/>
                    <a:pt x="30" y="38"/>
                  </a:cubicBezTo>
                  <a:cubicBezTo>
                    <a:pt x="30" y="38"/>
                    <a:pt x="30" y="38"/>
                    <a:pt x="30" y="39"/>
                  </a:cubicBezTo>
                  <a:cubicBezTo>
                    <a:pt x="30" y="40"/>
                    <a:pt x="31" y="41"/>
                    <a:pt x="31" y="41"/>
                  </a:cubicBezTo>
                  <a:cubicBezTo>
                    <a:pt x="31" y="42"/>
                    <a:pt x="32" y="42"/>
                    <a:pt x="32" y="42"/>
                  </a:cubicBezTo>
                  <a:cubicBezTo>
                    <a:pt x="32" y="42"/>
                    <a:pt x="32" y="42"/>
                    <a:pt x="32" y="42"/>
                  </a:cubicBezTo>
                  <a:cubicBezTo>
                    <a:pt x="32" y="42"/>
                    <a:pt x="33" y="42"/>
                    <a:pt x="33" y="43"/>
                  </a:cubicBezTo>
                  <a:cubicBezTo>
                    <a:pt x="33" y="44"/>
                    <a:pt x="32" y="45"/>
                    <a:pt x="33" y="45"/>
                  </a:cubicBezTo>
                  <a:cubicBezTo>
                    <a:pt x="33" y="45"/>
                    <a:pt x="34" y="47"/>
                    <a:pt x="35" y="47"/>
                  </a:cubicBezTo>
                  <a:cubicBezTo>
                    <a:pt x="36" y="47"/>
                    <a:pt x="36" y="47"/>
                    <a:pt x="36" y="47"/>
                  </a:cubicBezTo>
                  <a:cubicBezTo>
                    <a:pt x="37" y="47"/>
                    <a:pt x="37" y="49"/>
                    <a:pt x="38" y="49"/>
                  </a:cubicBezTo>
                  <a:cubicBezTo>
                    <a:pt x="38" y="50"/>
                    <a:pt x="38" y="50"/>
                    <a:pt x="39" y="50"/>
                  </a:cubicBezTo>
                  <a:cubicBezTo>
                    <a:pt x="40" y="50"/>
                    <a:pt x="40" y="50"/>
                    <a:pt x="40" y="50"/>
                  </a:cubicBezTo>
                  <a:cubicBezTo>
                    <a:pt x="40" y="50"/>
                    <a:pt x="40" y="50"/>
                    <a:pt x="40" y="51"/>
                  </a:cubicBezTo>
                  <a:cubicBezTo>
                    <a:pt x="41" y="51"/>
                    <a:pt x="43" y="53"/>
                    <a:pt x="43" y="53"/>
                  </a:cubicBezTo>
                  <a:cubicBezTo>
                    <a:pt x="43" y="53"/>
                    <a:pt x="44" y="54"/>
                    <a:pt x="44" y="54"/>
                  </a:cubicBezTo>
                  <a:cubicBezTo>
                    <a:pt x="44" y="54"/>
                    <a:pt x="45" y="54"/>
                    <a:pt x="46" y="54"/>
                  </a:cubicBezTo>
                  <a:cubicBezTo>
                    <a:pt x="46" y="54"/>
                    <a:pt x="47" y="54"/>
                    <a:pt x="47" y="55"/>
                  </a:cubicBezTo>
                  <a:cubicBezTo>
                    <a:pt x="47" y="56"/>
                    <a:pt x="48" y="56"/>
                    <a:pt x="48" y="57"/>
                  </a:cubicBezTo>
                  <a:cubicBezTo>
                    <a:pt x="48" y="58"/>
                    <a:pt x="49" y="58"/>
                    <a:pt x="49" y="59"/>
                  </a:cubicBezTo>
                  <a:cubicBezTo>
                    <a:pt x="49" y="59"/>
                    <a:pt x="50" y="61"/>
                    <a:pt x="50" y="61"/>
                  </a:cubicBezTo>
                  <a:cubicBezTo>
                    <a:pt x="56" y="63"/>
                    <a:pt x="56" y="63"/>
                    <a:pt x="56" y="63"/>
                  </a:cubicBezTo>
                  <a:cubicBezTo>
                    <a:pt x="57" y="65"/>
                    <a:pt x="57" y="65"/>
                    <a:pt x="57" y="65"/>
                  </a:cubicBezTo>
                  <a:cubicBezTo>
                    <a:pt x="57" y="65"/>
                    <a:pt x="58" y="67"/>
                    <a:pt x="58" y="67"/>
                  </a:cubicBezTo>
                  <a:cubicBezTo>
                    <a:pt x="59" y="68"/>
                    <a:pt x="60" y="68"/>
                    <a:pt x="60" y="68"/>
                  </a:cubicBezTo>
                  <a:cubicBezTo>
                    <a:pt x="63" y="71"/>
                    <a:pt x="63" y="71"/>
                    <a:pt x="63" y="71"/>
                  </a:cubicBezTo>
                  <a:cubicBezTo>
                    <a:pt x="66" y="72"/>
                    <a:pt x="66" y="72"/>
                    <a:pt x="66" y="72"/>
                  </a:cubicBezTo>
                  <a:cubicBezTo>
                    <a:pt x="66" y="72"/>
                    <a:pt x="68" y="73"/>
                    <a:pt x="69" y="73"/>
                  </a:cubicBezTo>
                  <a:cubicBezTo>
                    <a:pt x="69" y="73"/>
                    <a:pt x="71" y="74"/>
                    <a:pt x="72" y="74"/>
                  </a:cubicBezTo>
                  <a:cubicBezTo>
                    <a:pt x="72" y="75"/>
                    <a:pt x="73" y="78"/>
                    <a:pt x="73" y="78"/>
                  </a:cubicBezTo>
                  <a:cubicBezTo>
                    <a:pt x="74" y="78"/>
                    <a:pt x="76" y="80"/>
                    <a:pt x="76" y="82"/>
                  </a:cubicBezTo>
                  <a:cubicBezTo>
                    <a:pt x="77" y="83"/>
                    <a:pt x="77" y="83"/>
                    <a:pt x="77" y="85"/>
                  </a:cubicBezTo>
                  <a:cubicBezTo>
                    <a:pt x="78" y="86"/>
                    <a:pt x="80" y="88"/>
                    <a:pt x="80" y="88"/>
                  </a:cubicBezTo>
                  <a:cubicBezTo>
                    <a:pt x="80" y="88"/>
                    <a:pt x="80" y="88"/>
                    <a:pt x="81" y="90"/>
                  </a:cubicBezTo>
                  <a:cubicBezTo>
                    <a:pt x="82" y="91"/>
                    <a:pt x="83" y="92"/>
                    <a:pt x="83" y="93"/>
                  </a:cubicBezTo>
                  <a:cubicBezTo>
                    <a:pt x="83" y="93"/>
                    <a:pt x="83" y="93"/>
                    <a:pt x="83" y="94"/>
                  </a:cubicBezTo>
                  <a:cubicBezTo>
                    <a:pt x="83" y="94"/>
                    <a:pt x="83" y="95"/>
                    <a:pt x="83" y="95"/>
                  </a:cubicBezTo>
                  <a:cubicBezTo>
                    <a:pt x="83" y="95"/>
                    <a:pt x="84" y="97"/>
                    <a:pt x="84" y="98"/>
                  </a:cubicBezTo>
                  <a:cubicBezTo>
                    <a:pt x="84" y="98"/>
                    <a:pt x="85" y="100"/>
                    <a:pt x="85" y="100"/>
                  </a:cubicBezTo>
                  <a:cubicBezTo>
                    <a:pt x="85" y="101"/>
                    <a:pt x="85" y="101"/>
                    <a:pt x="85" y="101"/>
                  </a:cubicBezTo>
                  <a:cubicBezTo>
                    <a:pt x="86" y="104"/>
                    <a:pt x="86" y="104"/>
                    <a:pt x="86" y="104"/>
                  </a:cubicBezTo>
                  <a:cubicBezTo>
                    <a:pt x="85" y="106"/>
                    <a:pt x="85" y="106"/>
                    <a:pt x="85" y="106"/>
                  </a:cubicBezTo>
                  <a:cubicBezTo>
                    <a:pt x="85" y="106"/>
                    <a:pt x="84" y="107"/>
                    <a:pt x="85" y="107"/>
                  </a:cubicBezTo>
                  <a:cubicBezTo>
                    <a:pt x="86" y="107"/>
                    <a:pt x="87" y="108"/>
                    <a:pt x="86" y="109"/>
                  </a:cubicBezTo>
                  <a:cubicBezTo>
                    <a:pt x="86" y="109"/>
                    <a:pt x="85" y="111"/>
                    <a:pt x="85" y="111"/>
                  </a:cubicBezTo>
                  <a:cubicBezTo>
                    <a:pt x="85" y="112"/>
                    <a:pt x="85" y="112"/>
                    <a:pt x="85" y="112"/>
                  </a:cubicBezTo>
                  <a:cubicBezTo>
                    <a:pt x="84" y="114"/>
                    <a:pt x="84" y="114"/>
                    <a:pt x="84" y="114"/>
                  </a:cubicBezTo>
                  <a:cubicBezTo>
                    <a:pt x="84" y="114"/>
                    <a:pt x="86" y="115"/>
                    <a:pt x="86" y="115"/>
                  </a:cubicBezTo>
                  <a:cubicBezTo>
                    <a:pt x="86" y="116"/>
                    <a:pt x="87" y="117"/>
                    <a:pt x="86" y="118"/>
                  </a:cubicBezTo>
                  <a:cubicBezTo>
                    <a:pt x="86" y="118"/>
                    <a:pt x="86" y="120"/>
                    <a:pt x="86" y="120"/>
                  </a:cubicBezTo>
                  <a:cubicBezTo>
                    <a:pt x="86" y="120"/>
                    <a:pt x="86" y="122"/>
                    <a:pt x="86" y="122"/>
                  </a:cubicBezTo>
                  <a:cubicBezTo>
                    <a:pt x="86" y="122"/>
                    <a:pt x="88" y="123"/>
                    <a:pt x="87" y="124"/>
                  </a:cubicBezTo>
                  <a:cubicBezTo>
                    <a:pt x="87" y="124"/>
                    <a:pt x="87" y="125"/>
                    <a:pt x="87" y="126"/>
                  </a:cubicBezTo>
                  <a:cubicBezTo>
                    <a:pt x="88" y="128"/>
                    <a:pt x="90" y="131"/>
                    <a:pt x="90" y="131"/>
                  </a:cubicBezTo>
                  <a:cubicBezTo>
                    <a:pt x="90" y="131"/>
                    <a:pt x="91" y="133"/>
                    <a:pt x="91" y="133"/>
                  </a:cubicBezTo>
                  <a:cubicBezTo>
                    <a:pt x="91" y="134"/>
                    <a:pt x="90" y="134"/>
                    <a:pt x="91" y="135"/>
                  </a:cubicBezTo>
                  <a:cubicBezTo>
                    <a:pt x="91" y="135"/>
                    <a:pt x="90" y="136"/>
                    <a:pt x="91" y="136"/>
                  </a:cubicBezTo>
                  <a:cubicBezTo>
                    <a:pt x="92" y="137"/>
                    <a:pt x="93" y="139"/>
                    <a:pt x="93" y="139"/>
                  </a:cubicBezTo>
                  <a:cubicBezTo>
                    <a:pt x="93" y="139"/>
                    <a:pt x="93" y="139"/>
                    <a:pt x="94" y="140"/>
                  </a:cubicBezTo>
                  <a:cubicBezTo>
                    <a:pt x="94" y="141"/>
                    <a:pt x="94" y="143"/>
                    <a:pt x="94" y="143"/>
                  </a:cubicBezTo>
                  <a:cubicBezTo>
                    <a:pt x="94" y="144"/>
                    <a:pt x="95" y="144"/>
                    <a:pt x="94" y="144"/>
                  </a:cubicBezTo>
                  <a:cubicBezTo>
                    <a:pt x="94" y="144"/>
                    <a:pt x="93" y="145"/>
                    <a:pt x="93" y="145"/>
                  </a:cubicBezTo>
                  <a:cubicBezTo>
                    <a:pt x="92" y="147"/>
                    <a:pt x="92" y="147"/>
                    <a:pt x="92" y="147"/>
                  </a:cubicBezTo>
                  <a:cubicBezTo>
                    <a:pt x="92" y="147"/>
                    <a:pt x="93" y="148"/>
                    <a:pt x="94" y="148"/>
                  </a:cubicBezTo>
                  <a:cubicBezTo>
                    <a:pt x="94" y="148"/>
                    <a:pt x="95" y="148"/>
                    <a:pt x="95" y="148"/>
                  </a:cubicBezTo>
                  <a:cubicBezTo>
                    <a:pt x="97" y="150"/>
                    <a:pt x="97" y="150"/>
                    <a:pt x="97" y="150"/>
                  </a:cubicBezTo>
                  <a:cubicBezTo>
                    <a:pt x="97" y="152"/>
                    <a:pt x="97" y="152"/>
                    <a:pt x="97" y="152"/>
                  </a:cubicBezTo>
                  <a:lnTo>
                    <a:pt x="99" y="152"/>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51" name="Freeform 29"/>
            <p:cNvSpPr>
              <a:spLocks/>
            </p:cNvSpPr>
            <p:nvPr/>
          </p:nvSpPr>
          <p:spPr bwMode="auto">
            <a:xfrm>
              <a:off x="4446566" y="2676821"/>
              <a:ext cx="294647" cy="240785"/>
            </a:xfrm>
            <a:custGeom>
              <a:avLst/>
              <a:gdLst>
                <a:gd name="T0" fmla="*/ 27 w 129"/>
                <a:gd name="T1" fmla="*/ 5 h 109"/>
                <a:gd name="T2" fmla="*/ 33 w 129"/>
                <a:gd name="T3" fmla="*/ 7 h 109"/>
                <a:gd name="T4" fmla="*/ 40 w 129"/>
                <a:gd name="T5" fmla="*/ 5 h 109"/>
                <a:gd name="T6" fmla="*/ 57 w 129"/>
                <a:gd name="T7" fmla="*/ 8 h 109"/>
                <a:gd name="T8" fmla="*/ 64 w 129"/>
                <a:gd name="T9" fmla="*/ 7 h 109"/>
                <a:gd name="T10" fmla="*/ 66 w 129"/>
                <a:gd name="T11" fmla="*/ 1 h 109"/>
                <a:gd name="T12" fmla="*/ 70 w 129"/>
                <a:gd name="T13" fmla="*/ 5 h 109"/>
                <a:gd name="T14" fmla="*/ 77 w 129"/>
                <a:gd name="T15" fmla="*/ 1 h 109"/>
                <a:gd name="T16" fmla="*/ 79 w 129"/>
                <a:gd name="T17" fmla="*/ 5 h 109"/>
                <a:gd name="T18" fmla="*/ 86 w 129"/>
                <a:gd name="T19" fmla="*/ 3 h 109"/>
                <a:gd name="T20" fmla="*/ 89 w 129"/>
                <a:gd name="T21" fmla="*/ 9 h 109"/>
                <a:gd name="T22" fmla="*/ 92 w 129"/>
                <a:gd name="T23" fmla="*/ 12 h 109"/>
                <a:gd name="T24" fmla="*/ 98 w 129"/>
                <a:gd name="T25" fmla="*/ 15 h 109"/>
                <a:gd name="T26" fmla="*/ 102 w 129"/>
                <a:gd name="T27" fmla="*/ 18 h 109"/>
                <a:gd name="T28" fmla="*/ 113 w 129"/>
                <a:gd name="T29" fmla="*/ 22 h 109"/>
                <a:gd name="T30" fmla="*/ 109 w 129"/>
                <a:gd name="T31" fmla="*/ 30 h 109"/>
                <a:gd name="T32" fmla="*/ 104 w 129"/>
                <a:gd name="T33" fmla="*/ 36 h 109"/>
                <a:gd name="T34" fmla="*/ 105 w 129"/>
                <a:gd name="T35" fmla="*/ 43 h 109"/>
                <a:gd name="T36" fmla="*/ 114 w 129"/>
                <a:gd name="T37" fmla="*/ 42 h 109"/>
                <a:gd name="T38" fmla="*/ 120 w 129"/>
                <a:gd name="T39" fmla="*/ 46 h 109"/>
                <a:gd name="T40" fmla="*/ 124 w 129"/>
                <a:gd name="T41" fmla="*/ 50 h 109"/>
                <a:gd name="T42" fmla="*/ 124 w 129"/>
                <a:gd name="T43" fmla="*/ 57 h 109"/>
                <a:gd name="T44" fmla="*/ 129 w 129"/>
                <a:gd name="T45" fmla="*/ 61 h 109"/>
                <a:gd name="T46" fmla="*/ 127 w 129"/>
                <a:gd name="T47" fmla="*/ 67 h 109"/>
                <a:gd name="T48" fmla="*/ 123 w 129"/>
                <a:gd name="T49" fmla="*/ 70 h 109"/>
                <a:gd name="T50" fmla="*/ 120 w 129"/>
                <a:gd name="T51" fmla="*/ 74 h 109"/>
                <a:gd name="T52" fmla="*/ 117 w 129"/>
                <a:gd name="T53" fmla="*/ 75 h 109"/>
                <a:gd name="T54" fmla="*/ 112 w 129"/>
                <a:gd name="T55" fmla="*/ 77 h 109"/>
                <a:gd name="T56" fmla="*/ 109 w 129"/>
                <a:gd name="T57" fmla="*/ 82 h 109"/>
                <a:gd name="T58" fmla="*/ 105 w 129"/>
                <a:gd name="T59" fmla="*/ 88 h 109"/>
                <a:gd name="T60" fmla="*/ 106 w 129"/>
                <a:gd name="T61" fmla="*/ 92 h 109"/>
                <a:gd name="T62" fmla="*/ 107 w 129"/>
                <a:gd name="T63" fmla="*/ 96 h 109"/>
                <a:gd name="T64" fmla="*/ 110 w 129"/>
                <a:gd name="T65" fmla="*/ 101 h 109"/>
                <a:gd name="T66" fmla="*/ 107 w 129"/>
                <a:gd name="T67" fmla="*/ 107 h 109"/>
                <a:gd name="T68" fmla="*/ 103 w 129"/>
                <a:gd name="T69" fmla="*/ 108 h 109"/>
                <a:gd name="T70" fmla="*/ 96 w 129"/>
                <a:gd name="T71" fmla="*/ 109 h 109"/>
                <a:gd name="T72" fmla="*/ 93 w 129"/>
                <a:gd name="T73" fmla="*/ 104 h 109"/>
                <a:gd name="T74" fmla="*/ 90 w 129"/>
                <a:gd name="T75" fmla="*/ 101 h 109"/>
                <a:gd name="T76" fmla="*/ 85 w 129"/>
                <a:gd name="T77" fmla="*/ 97 h 109"/>
                <a:gd name="T78" fmla="*/ 79 w 129"/>
                <a:gd name="T79" fmla="*/ 94 h 109"/>
                <a:gd name="T80" fmla="*/ 74 w 129"/>
                <a:gd name="T81" fmla="*/ 89 h 109"/>
                <a:gd name="T82" fmla="*/ 74 w 129"/>
                <a:gd name="T83" fmla="*/ 81 h 109"/>
                <a:gd name="T84" fmla="*/ 74 w 129"/>
                <a:gd name="T85" fmla="*/ 73 h 109"/>
                <a:gd name="T86" fmla="*/ 69 w 129"/>
                <a:gd name="T87" fmla="*/ 78 h 109"/>
                <a:gd name="T88" fmla="*/ 63 w 129"/>
                <a:gd name="T89" fmla="*/ 82 h 109"/>
                <a:gd name="T90" fmla="*/ 55 w 129"/>
                <a:gd name="T91" fmla="*/ 82 h 109"/>
                <a:gd name="T92" fmla="*/ 51 w 129"/>
                <a:gd name="T93" fmla="*/ 77 h 109"/>
                <a:gd name="T94" fmla="*/ 52 w 129"/>
                <a:gd name="T95" fmla="*/ 73 h 109"/>
                <a:gd name="T96" fmla="*/ 53 w 129"/>
                <a:gd name="T97" fmla="*/ 66 h 109"/>
                <a:gd name="T98" fmla="*/ 49 w 129"/>
                <a:gd name="T99" fmla="*/ 62 h 109"/>
                <a:gd name="T100" fmla="*/ 42 w 129"/>
                <a:gd name="T101" fmla="*/ 61 h 109"/>
                <a:gd name="T102" fmla="*/ 35 w 129"/>
                <a:gd name="T103" fmla="*/ 60 h 109"/>
                <a:gd name="T104" fmla="*/ 33 w 129"/>
                <a:gd name="T105" fmla="*/ 52 h 109"/>
                <a:gd name="T106" fmla="*/ 27 w 129"/>
                <a:gd name="T107" fmla="*/ 51 h 109"/>
                <a:gd name="T108" fmla="*/ 23 w 129"/>
                <a:gd name="T109" fmla="*/ 46 h 109"/>
                <a:gd name="T110" fmla="*/ 19 w 129"/>
                <a:gd name="T111" fmla="*/ 37 h 109"/>
                <a:gd name="T112" fmla="*/ 11 w 129"/>
                <a:gd name="T113" fmla="*/ 37 h 109"/>
                <a:gd name="T114" fmla="*/ 6 w 129"/>
                <a:gd name="T115" fmla="*/ 35 h 109"/>
                <a:gd name="T116" fmla="*/ 2 w 129"/>
                <a:gd name="T117" fmla="*/ 29 h 109"/>
                <a:gd name="T118" fmla="*/ 0 w 129"/>
                <a:gd name="T119" fmla="*/ 22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9" h="109">
                  <a:moveTo>
                    <a:pt x="1" y="18"/>
                  </a:moveTo>
                  <a:cubicBezTo>
                    <a:pt x="1" y="18"/>
                    <a:pt x="21" y="6"/>
                    <a:pt x="21" y="6"/>
                  </a:cubicBezTo>
                  <a:cubicBezTo>
                    <a:pt x="27" y="5"/>
                    <a:pt x="27" y="5"/>
                    <a:pt x="27" y="5"/>
                  </a:cubicBezTo>
                  <a:cubicBezTo>
                    <a:pt x="30" y="5"/>
                    <a:pt x="30" y="5"/>
                    <a:pt x="30" y="5"/>
                  </a:cubicBezTo>
                  <a:cubicBezTo>
                    <a:pt x="31" y="4"/>
                    <a:pt x="31" y="4"/>
                    <a:pt x="31" y="4"/>
                  </a:cubicBezTo>
                  <a:cubicBezTo>
                    <a:pt x="31" y="4"/>
                    <a:pt x="32" y="7"/>
                    <a:pt x="33" y="7"/>
                  </a:cubicBezTo>
                  <a:cubicBezTo>
                    <a:pt x="33" y="7"/>
                    <a:pt x="35" y="9"/>
                    <a:pt x="35" y="8"/>
                  </a:cubicBezTo>
                  <a:cubicBezTo>
                    <a:pt x="36" y="7"/>
                    <a:pt x="36" y="6"/>
                    <a:pt x="37" y="6"/>
                  </a:cubicBezTo>
                  <a:cubicBezTo>
                    <a:pt x="37" y="5"/>
                    <a:pt x="38" y="4"/>
                    <a:pt x="40" y="5"/>
                  </a:cubicBezTo>
                  <a:cubicBezTo>
                    <a:pt x="41" y="6"/>
                    <a:pt x="41" y="10"/>
                    <a:pt x="41" y="10"/>
                  </a:cubicBezTo>
                  <a:cubicBezTo>
                    <a:pt x="49" y="12"/>
                    <a:pt x="44" y="13"/>
                    <a:pt x="55" y="10"/>
                  </a:cubicBezTo>
                  <a:cubicBezTo>
                    <a:pt x="55" y="10"/>
                    <a:pt x="57" y="8"/>
                    <a:pt x="57" y="8"/>
                  </a:cubicBezTo>
                  <a:cubicBezTo>
                    <a:pt x="57" y="7"/>
                    <a:pt x="56" y="5"/>
                    <a:pt x="58" y="6"/>
                  </a:cubicBezTo>
                  <a:cubicBezTo>
                    <a:pt x="59" y="7"/>
                    <a:pt x="60" y="7"/>
                    <a:pt x="61" y="7"/>
                  </a:cubicBezTo>
                  <a:cubicBezTo>
                    <a:pt x="62" y="7"/>
                    <a:pt x="64" y="7"/>
                    <a:pt x="64" y="7"/>
                  </a:cubicBezTo>
                  <a:cubicBezTo>
                    <a:pt x="64" y="7"/>
                    <a:pt x="65" y="6"/>
                    <a:pt x="64" y="5"/>
                  </a:cubicBezTo>
                  <a:cubicBezTo>
                    <a:pt x="64" y="4"/>
                    <a:pt x="63" y="3"/>
                    <a:pt x="64" y="3"/>
                  </a:cubicBezTo>
                  <a:cubicBezTo>
                    <a:pt x="64" y="2"/>
                    <a:pt x="66" y="1"/>
                    <a:pt x="66" y="1"/>
                  </a:cubicBezTo>
                  <a:cubicBezTo>
                    <a:pt x="66" y="1"/>
                    <a:pt x="67" y="1"/>
                    <a:pt x="67" y="2"/>
                  </a:cubicBezTo>
                  <a:cubicBezTo>
                    <a:pt x="68" y="3"/>
                    <a:pt x="68" y="3"/>
                    <a:pt x="68" y="4"/>
                  </a:cubicBezTo>
                  <a:cubicBezTo>
                    <a:pt x="69" y="4"/>
                    <a:pt x="69" y="5"/>
                    <a:pt x="70" y="5"/>
                  </a:cubicBezTo>
                  <a:cubicBezTo>
                    <a:pt x="72" y="5"/>
                    <a:pt x="72" y="5"/>
                    <a:pt x="73" y="4"/>
                  </a:cubicBezTo>
                  <a:cubicBezTo>
                    <a:pt x="74" y="3"/>
                    <a:pt x="74" y="3"/>
                    <a:pt x="75" y="2"/>
                  </a:cubicBezTo>
                  <a:cubicBezTo>
                    <a:pt x="76" y="0"/>
                    <a:pt x="76" y="0"/>
                    <a:pt x="77" y="1"/>
                  </a:cubicBezTo>
                  <a:cubicBezTo>
                    <a:pt x="78" y="1"/>
                    <a:pt x="80" y="2"/>
                    <a:pt x="80" y="2"/>
                  </a:cubicBezTo>
                  <a:cubicBezTo>
                    <a:pt x="78" y="4"/>
                    <a:pt x="78" y="4"/>
                    <a:pt x="78" y="4"/>
                  </a:cubicBezTo>
                  <a:cubicBezTo>
                    <a:pt x="78" y="4"/>
                    <a:pt x="77" y="4"/>
                    <a:pt x="79" y="5"/>
                  </a:cubicBezTo>
                  <a:cubicBezTo>
                    <a:pt x="82" y="6"/>
                    <a:pt x="83" y="6"/>
                    <a:pt x="83" y="6"/>
                  </a:cubicBezTo>
                  <a:cubicBezTo>
                    <a:pt x="85" y="3"/>
                    <a:pt x="85" y="3"/>
                    <a:pt x="85" y="3"/>
                  </a:cubicBezTo>
                  <a:cubicBezTo>
                    <a:pt x="85" y="3"/>
                    <a:pt x="85" y="1"/>
                    <a:pt x="86" y="3"/>
                  </a:cubicBezTo>
                  <a:cubicBezTo>
                    <a:pt x="86" y="4"/>
                    <a:pt x="87" y="6"/>
                    <a:pt x="87" y="6"/>
                  </a:cubicBezTo>
                  <a:cubicBezTo>
                    <a:pt x="87" y="6"/>
                    <a:pt x="87" y="9"/>
                    <a:pt x="88" y="9"/>
                  </a:cubicBezTo>
                  <a:cubicBezTo>
                    <a:pt x="89" y="9"/>
                    <a:pt x="89" y="8"/>
                    <a:pt x="89" y="9"/>
                  </a:cubicBezTo>
                  <a:cubicBezTo>
                    <a:pt x="89" y="10"/>
                    <a:pt x="88" y="10"/>
                    <a:pt x="89" y="10"/>
                  </a:cubicBezTo>
                  <a:cubicBezTo>
                    <a:pt x="89" y="11"/>
                    <a:pt x="91" y="11"/>
                    <a:pt x="91" y="11"/>
                  </a:cubicBezTo>
                  <a:cubicBezTo>
                    <a:pt x="91" y="11"/>
                    <a:pt x="92" y="11"/>
                    <a:pt x="92" y="12"/>
                  </a:cubicBezTo>
                  <a:cubicBezTo>
                    <a:pt x="92" y="13"/>
                    <a:pt x="92" y="14"/>
                    <a:pt x="92" y="14"/>
                  </a:cubicBezTo>
                  <a:cubicBezTo>
                    <a:pt x="92" y="14"/>
                    <a:pt x="95" y="14"/>
                    <a:pt x="95" y="14"/>
                  </a:cubicBezTo>
                  <a:cubicBezTo>
                    <a:pt x="96" y="14"/>
                    <a:pt x="97" y="15"/>
                    <a:pt x="98" y="15"/>
                  </a:cubicBezTo>
                  <a:cubicBezTo>
                    <a:pt x="99" y="14"/>
                    <a:pt x="100" y="13"/>
                    <a:pt x="100" y="13"/>
                  </a:cubicBezTo>
                  <a:cubicBezTo>
                    <a:pt x="100" y="14"/>
                    <a:pt x="102" y="14"/>
                    <a:pt x="102" y="15"/>
                  </a:cubicBezTo>
                  <a:cubicBezTo>
                    <a:pt x="101" y="17"/>
                    <a:pt x="100" y="17"/>
                    <a:pt x="102" y="18"/>
                  </a:cubicBezTo>
                  <a:cubicBezTo>
                    <a:pt x="104" y="18"/>
                    <a:pt x="106" y="19"/>
                    <a:pt x="107" y="19"/>
                  </a:cubicBezTo>
                  <a:cubicBezTo>
                    <a:pt x="108" y="20"/>
                    <a:pt x="111" y="21"/>
                    <a:pt x="111" y="21"/>
                  </a:cubicBezTo>
                  <a:cubicBezTo>
                    <a:pt x="112" y="21"/>
                    <a:pt x="113" y="21"/>
                    <a:pt x="113" y="22"/>
                  </a:cubicBezTo>
                  <a:cubicBezTo>
                    <a:pt x="113" y="23"/>
                    <a:pt x="111" y="25"/>
                    <a:pt x="111" y="25"/>
                  </a:cubicBezTo>
                  <a:cubicBezTo>
                    <a:pt x="111" y="25"/>
                    <a:pt x="110" y="26"/>
                    <a:pt x="110" y="27"/>
                  </a:cubicBezTo>
                  <a:cubicBezTo>
                    <a:pt x="110" y="27"/>
                    <a:pt x="109" y="30"/>
                    <a:pt x="109" y="30"/>
                  </a:cubicBezTo>
                  <a:cubicBezTo>
                    <a:pt x="108" y="31"/>
                    <a:pt x="107" y="33"/>
                    <a:pt x="107" y="33"/>
                  </a:cubicBezTo>
                  <a:cubicBezTo>
                    <a:pt x="107" y="33"/>
                    <a:pt x="106" y="35"/>
                    <a:pt x="105" y="35"/>
                  </a:cubicBezTo>
                  <a:cubicBezTo>
                    <a:pt x="105" y="35"/>
                    <a:pt x="104" y="36"/>
                    <a:pt x="104" y="36"/>
                  </a:cubicBezTo>
                  <a:cubicBezTo>
                    <a:pt x="104" y="37"/>
                    <a:pt x="104" y="39"/>
                    <a:pt x="104" y="39"/>
                  </a:cubicBezTo>
                  <a:cubicBezTo>
                    <a:pt x="105" y="41"/>
                    <a:pt x="105" y="41"/>
                    <a:pt x="105" y="41"/>
                  </a:cubicBezTo>
                  <a:cubicBezTo>
                    <a:pt x="105" y="43"/>
                    <a:pt x="105" y="43"/>
                    <a:pt x="105" y="43"/>
                  </a:cubicBezTo>
                  <a:cubicBezTo>
                    <a:pt x="109" y="42"/>
                    <a:pt x="109" y="42"/>
                    <a:pt x="109" y="42"/>
                  </a:cubicBezTo>
                  <a:cubicBezTo>
                    <a:pt x="109" y="42"/>
                    <a:pt x="109" y="42"/>
                    <a:pt x="110" y="43"/>
                  </a:cubicBezTo>
                  <a:cubicBezTo>
                    <a:pt x="112" y="43"/>
                    <a:pt x="113" y="42"/>
                    <a:pt x="114" y="42"/>
                  </a:cubicBezTo>
                  <a:cubicBezTo>
                    <a:pt x="114" y="42"/>
                    <a:pt x="116" y="44"/>
                    <a:pt x="116" y="44"/>
                  </a:cubicBezTo>
                  <a:cubicBezTo>
                    <a:pt x="116" y="44"/>
                    <a:pt x="117" y="45"/>
                    <a:pt x="117" y="45"/>
                  </a:cubicBezTo>
                  <a:cubicBezTo>
                    <a:pt x="118" y="45"/>
                    <a:pt x="120" y="46"/>
                    <a:pt x="120" y="46"/>
                  </a:cubicBezTo>
                  <a:cubicBezTo>
                    <a:pt x="120" y="49"/>
                    <a:pt x="120" y="49"/>
                    <a:pt x="120" y="49"/>
                  </a:cubicBezTo>
                  <a:cubicBezTo>
                    <a:pt x="120" y="49"/>
                    <a:pt x="122" y="49"/>
                    <a:pt x="122" y="49"/>
                  </a:cubicBezTo>
                  <a:cubicBezTo>
                    <a:pt x="123" y="49"/>
                    <a:pt x="124" y="50"/>
                    <a:pt x="124" y="50"/>
                  </a:cubicBezTo>
                  <a:cubicBezTo>
                    <a:pt x="124" y="50"/>
                    <a:pt x="124" y="53"/>
                    <a:pt x="123" y="53"/>
                  </a:cubicBezTo>
                  <a:cubicBezTo>
                    <a:pt x="123" y="54"/>
                    <a:pt x="122" y="55"/>
                    <a:pt x="122" y="55"/>
                  </a:cubicBezTo>
                  <a:cubicBezTo>
                    <a:pt x="122" y="55"/>
                    <a:pt x="123" y="57"/>
                    <a:pt x="124" y="57"/>
                  </a:cubicBezTo>
                  <a:cubicBezTo>
                    <a:pt x="124" y="57"/>
                    <a:pt x="126" y="57"/>
                    <a:pt x="126" y="57"/>
                  </a:cubicBezTo>
                  <a:cubicBezTo>
                    <a:pt x="127" y="57"/>
                    <a:pt x="128" y="59"/>
                    <a:pt x="128" y="59"/>
                  </a:cubicBezTo>
                  <a:cubicBezTo>
                    <a:pt x="128" y="59"/>
                    <a:pt x="129" y="60"/>
                    <a:pt x="129" y="61"/>
                  </a:cubicBezTo>
                  <a:cubicBezTo>
                    <a:pt x="129" y="62"/>
                    <a:pt x="128" y="64"/>
                    <a:pt x="128" y="64"/>
                  </a:cubicBezTo>
                  <a:cubicBezTo>
                    <a:pt x="128" y="64"/>
                    <a:pt x="128" y="65"/>
                    <a:pt x="128" y="66"/>
                  </a:cubicBezTo>
                  <a:cubicBezTo>
                    <a:pt x="128" y="66"/>
                    <a:pt x="127" y="67"/>
                    <a:pt x="127" y="67"/>
                  </a:cubicBezTo>
                  <a:cubicBezTo>
                    <a:pt x="125" y="67"/>
                    <a:pt x="125" y="67"/>
                    <a:pt x="125" y="67"/>
                  </a:cubicBezTo>
                  <a:cubicBezTo>
                    <a:pt x="125" y="67"/>
                    <a:pt x="125" y="70"/>
                    <a:pt x="124" y="70"/>
                  </a:cubicBezTo>
                  <a:cubicBezTo>
                    <a:pt x="124" y="70"/>
                    <a:pt x="123" y="70"/>
                    <a:pt x="123" y="70"/>
                  </a:cubicBezTo>
                  <a:cubicBezTo>
                    <a:pt x="122" y="70"/>
                    <a:pt x="121" y="71"/>
                    <a:pt x="121" y="71"/>
                  </a:cubicBezTo>
                  <a:cubicBezTo>
                    <a:pt x="121" y="72"/>
                    <a:pt x="121" y="72"/>
                    <a:pt x="121" y="72"/>
                  </a:cubicBezTo>
                  <a:cubicBezTo>
                    <a:pt x="120" y="74"/>
                    <a:pt x="120" y="74"/>
                    <a:pt x="120" y="74"/>
                  </a:cubicBezTo>
                  <a:cubicBezTo>
                    <a:pt x="120" y="74"/>
                    <a:pt x="120" y="74"/>
                    <a:pt x="119" y="74"/>
                  </a:cubicBezTo>
                  <a:cubicBezTo>
                    <a:pt x="119" y="74"/>
                    <a:pt x="119" y="74"/>
                    <a:pt x="118" y="74"/>
                  </a:cubicBezTo>
                  <a:cubicBezTo>
                    <a:pt x="118" y="75"/>
                    <a:pt x="117" y="75"/>
                    <a:pt x="117" y="75"/>
                  </a:cubicBezTo>
                  <a:cubicBezTo>
                    <a:pt x="117" y="75"/>
                    <a:pt x="116" y="74"/>
                    <a:pt x="115" y="74"/>
                  </a:cubicBezTo>
                  <a:cubicBezTo>
                    <a:pt x="115" y="74"/>
                    <a:pt x="114" y="74"/>
                    <a:pt x="114" y="75"/>
                  </a:cubicBezTo>
                  <a:cubicBezTo>
                    <a:pt x="113" y="76"/>
                    <a:pt x="113" y="77"/>
                    <a:pt x="112" y="77"/>
                  </a:cubicBezTo>
                  <a:cubicBezTo>
                    <a:pt x="112" y="77"/>
                    <a:pt x="111" y="78"/>
                    <a:pt x="111" y="78"/>
                  </a:cubicBezTo>
                  <a:cubicBezTo>
                    <a:pt x="111" y="78"/>
                    <a:pt x="111" y="80"/>
                    <a:pt x="110" y="80"/>
                  </a:cubicBezTo>
                  <a:cubicBezTo>
                    <a:pt x="110" y="81"/>
                    <a:pt x="109" y="82"/>
                    <a:pt x="109" y="82"/>
                  </a:cubicBezTo>
                  <a:cubicBezTo>
                    <a:pt x="109" y="82"/>
                    <a:pt x="109" y="83"/>
                    <a:pt x="109" y="83"/>
                  </a:cubicBezTo>
                  <a:cubicBezTo>
                    <a:pt x="109" y="84"/>
                    <a:pt x="109" y="85"/>
                    <a:pt x="108" y="86"/>
                  </a:cubicBezTo>
                  <a:cubicBezTo>
                    <a:pt x="107" y="86"/>
                    <a:pt x="105" y="88"/>
                    <a:pt x="105" y="88"/>
                  </a:cubicBezTo>
                  <a:cubicBezTo>
                    <a:pt x="105" y="88"/>
                    <a:pt x="105" y="88"/>
                    <a:pt x="105" y="89"/>
                  </a:cubicBezTo>
                  <a:cubicBezTo>
                    <a:pt x="106" y="89"/>
                    <a:pt x="106" y="90"/>
                    <a:pt x="106" y="90"/>
                  </a:cubicBezTo>
                  <a:cubicBezTo>
                    <a:pt x="106" y="92"/>
                    <a:pt x="106" y="92"/>
                    <a:pt x="106" y="92"/>
                  </a:cubicBezTo>
                  <a:cubicBezTo>
                    <a:pt x="106" y="92"/>
                    <a:pt x="105" y="93"/>
                    <a:pt x="105" y="94"/>
                  </a:cubicBezTo>
                  <a:cubicBezTo>
                    <a:pt x="106" y="94"/>
                    <a:pt x="106" y="94"/>
                    <a:pt x="106" y="94"/>
                  </a:cubicBezTo>
                  <a:cubicBezTo>
                    <a:pt x="107" y="96"/>
                    <a:pt x="107" y="96"/>
                    <a:pt x="107" y="96"/>
                  </a:cubicBezTo>
                  <a:cubicBezTo>
                    <a:pt x="108" y="98"/>
                    <a:pt x="108" y="98"/>
                    <a:pt x="108" y="98"/>
                  </a:cubicBezTo>
                  <a:cubicBezTo>
                    <a:pt x="109" y="98"/>
                    <a:pt x="109" y="98"/>
                    <a:pt x="109" y="98"/>
                  </a:cubicBezTo>
                  <a:cubicBezTo>
                    <a:pt x="109" y="98"/>
                    <a:pt x="110" y="100"/>
                    <a:pt x="110" y="101"/>
                  </a:cubicBezTo>
                  <a:cubicBezTo>
                    <a:pt x="110" y="101"/>
                    <a:pt x="110" y="103"/>
                    <a:pt x="110" y="103"/>
                  </a:cubicBezTo>
                  <a:cubicBezTo>
                    <a:pt x="108" y="105"/>
                    <a:pt x="108" y="105"/>
                    <a:pt x="108" y="105"/>
                  </a:cubicBezTo>
                  <a:cubicBezTo>
                    <a:pt x="107" y="107"/>
                    <a:pt x="107" y="107"/>
                    <a:pt x="107" y="107"/>
                  </a:cubicBezTo>
                  <a:cubicBezTo>
                    <a:pt x="107" y="107"/>
                    <a:pt x="106" y="107"/>
                    <a:pt x="106" y="107"/>
                  </a:cubicBezTo>
                  <a:cubicBezTo>
                    <a:pt x="105" y="107"/>
                    <a:pt x="104" y="107"/>
                    <a:pt x="104" y="107"/>
                  </a:cubicBezTo>
                  <a:cubicBezTo>
                    <a:pt x="103" y="108"/>
                    <a:pt x="103" y="108"/>
                    <a:pt x="103" y="108"/>
                  </a:cubicBezTo>
                  <a:cubicBezTo>
                    <a:pt x="101" y="108"/>
                    <a:pt x="101" y="108"/>
                    <a:pt x="101" y="108"/>
                  </a:cubicBezTo>
                  <a:cubicBezTo>
                    <a:pt x="99" y="109"/>
                    <a:pt x="99" y="109"/>
                    <a:pt x="99" y="109"/>
                  </a:cubicBezTo>
                  <a:cubicBezTo>
                    <a:pt x="96" y="109"/>
                    <a:pt x="96" y="109"/>
                    <a:pt x="96" y="109"/>
                  </a:cubicBezTo>
                  <a:cubicBezTo>
                    <a:pt x="95" y="107"/>
                    <a:pt x="95" y="107"/>
                    <a:pt x="95" y="107"/>
                  </a:cubicBezTo>
                  <a:cubicBezTo>
                    <a:pt x="94" y="105"/>
                    <a:pt x="94" y="105"/>
                    <a:pt x="94" y="105"/>
                  </a:cubicBezTo>
                  <a:cubicBezTo>
                    <a:pt x="93" y="104"/>
                    <a:pt x="93" y="104"/>
                    <a:pt x="93" y="104"/>
                  </a:cubicBezTo>
                  <a:cubicBezTo>
                    <a:pt x="92" y="104"/>
                    <a:pt x="92" y="104"/>
                    <a:pt x="92" y="104"/>
                  </a:cubicBezTo>
                  <a:cubicBezTo>
                    <a:pt x="89" y="103"/>
                    <a:pt x="89" y="103"/>
                    <a:pt x="89" y="103"/>
                  </a:cubicBezTo>
                  <a:cubicBezTo>
                    <a:pt x="90" y="101"/>
                    <a:pt x="90" y="101"/>
                    <a:pt x="90" y="101"/>
                  </a:cubicBezTo>
                  <a:cubicBezTo>
                    <a:pt x="90" y="101"/>
                    <a:pt x="89" y="99"/>
                    <a:pt x="89" y="99"/>
                  </a:cubicBezTo>
                  <a:cubicBezTo>
                    <a:pt x="88" y="99"/>
                    <a:pt x="87" y="99"/>
                    <a:pt x="87" y="99"/>
                  </a:cubicBezTo>
                  <a:cubicBezTo>
                    <a:pt x="85" y="97"/>
                    <a:pt x="85" y="97"/>
                    <a:pt x="85" y="97"/>
                  </a:cubicBezTo>
                  <a:cubicBezTo>
                    <a:pt x="85" y="97"/>
                    <a:pt x="85" y="96"/>
                    <a:pt x="84" y="95"/>
                  </a:cubicBezTo>
                  <a:cubicBezTo>
                    <a:pt x="83" y="95"/>
                    <a:pt x="83" y="94"/>
                    <a:pt x="82" y="94"/>
                  </a:cubicBezTo>
                  <a:cubicBezTo>
                    <a:pt x="81" y="94"/>
                    <a:pt x="79" y="94"/>
                    <a:pt x="79" y="94"/>
                  </a:cubicBezTo>
                  <a:cubicBezTo>
                    <a:pt x="79" y="94"/>
                    <a:pt x="78" y="92"/>
                    <a:pt x="77" y="92"/>
                  </a:cubicBezTo>
                  <a:cubicBezTo>
                    <a:pt x="77" y="92"/>
                    <a:pt x="73" y="92"/>
                    <a:pt x="73" y="92"/>
                  </a:cubicBezTo>
                  <a:cubicBezTo>
                    <a:pt x="73" y="92"/>
                    <a:pt x="74" y="89"/>
                    <a:pt x="74" y="89"/>
                  </a:cubicBezTo>
                  <a:cubicBezTo>
                    <a:pt x="74" y="88"/>
                    <a:pt x="74" y="85"/>
                    <a:pt x="74" y="85"/>
                  </a:cubicBezTo>
                  <a:cubicBezTo>
                    <a:pt x="74" y="84"/>
                    <a:pt x="74" y="84"/>
                    <a:pt x="74" y="84"/>
                  </a:cubicBezTo>
                  <a:cubicBezTo>
                    <a:pt x="74" y="84"/>
                    <a:pt x="73" y="83"/>
                    <a:pt x="74" y="81"/>
                  </a:cubicBezTo>
                  <a:cubicBezTo>
                    <a:pt x="75" y="79"/>
                    <a:pt x="74" y="80"/>
                    <a:pt x="75" y="78"/>
                  </a:cubicBezTo>
                  <a:cubicBezTo>
                    <a:pt x="76" y="75"/>
                    <a:pt x="76" y="74"/>
                    <a:pt x="76" y="74"/>
                  </a:cubicBezTo>
                  <a:cubicBezTo>
                    <a:pt x="74" y="73"/>
                    <a:pt x="74" y="73"/>
                    <a:pt x="74" y="73"/>
                  </a:cubicBezTo>
                  <a:cubicBezTo>
                    <a:pt x="74" y="73"/>
                    <a:pt x="73" y="72"/>
                    <a:pt x="72" y="73"/>
                  </a:cubicBezTo>
                  <a:cubicBezTo>
                    <a:pt x="72" y="75"/>
                    <a:pt x="71" y="75"/>
                    <a:pt x="71" y="75"/>
                  </a:cubicBezTo>
                  <a:cubicBezTo>
                    <a:pt x="69" y="78"/>
                    <a:pt x="69" y="78"/>
                    <a:pt x="69" y="78"/>
                  </a:cubicBezTo>
                  <a:cubicBezTo>
                    <a:pt x="69" y="81"/>
                    <a:pt x="69" y="81"/>
                    <a:pt x="69" y="81"/>
                  </a:cubicBezTo>
                  <a:cubicBezTo>
                    <a:pt x="69" y="81"/>
                    <a:pt x="70" y="82"/>
                    <a:pt x="67" y="82"/>
                  </a:cubicBezTo>
                  <a:cubicBezTo>
                    <a:pt x="65" y="82"/>
                    <a:pt x="63" y="82"/>
                    <a:pt x="63" y="82"/>
                  </a:cubicBezTo>
                  <a:cubicBezTo>
                    <a:pt x="63" y="82"/>
                    <a:pt x="65" y="84"/>
                    <a:pt x="63" y="84"/>
                  </a:cubicBezTo>
                  <a:cubicBezTo>
                    <a:pt x="60" y="84"/>
                    <a:pt x="57" y="84"/>
                    <a:pt x="57" y="84"/>
                  </a:cubicBezTo>
                  <a:cubicBezTo>
                    <a:pt x="55" y="82"/>
                    <a:pt x="55" y="82"/>
                    <a:pt x="55" y="82"/>
                  </a:cubicBezTo>
                  <a:cubicBezTo>
                    <a:pt x="51" y="83"/>
                    <a:pt x="51" y="83"/>
                    <a:pt x="51" y="83"/>
                  </a:cubicBezTo>
                  <a:cubicBezTo>
                    <a:pt x="51" y="83"/>
                    <a:pt x="51" y="82"/>
                    <a:pt x="51" y="80"/>
                  </a:cubicBezTo>
                  <a:cubicBezTo>
                    <a:pt x="51" y="79"/>
                    <a:pt x="50" y="77"/>
                    <a:pt x="51" y="77"/>
                  </a:cubicBezTo>
                  <a:cubicBezTo>
                    <a:pt x="52" y="77"/>
                    <a:pt x="53" y="76"/>
                    <a:pt x="53" y="76"/>
                  </a:cubicBezTo>
                  <a:cubicBezTo>
                    <a:pt x="52" y="73"/>
                    <a:pt x="52" y="73"/>
                    <a:pt x="52" y="73"/>
                  </a:cubicBezTo>
                  <a:cubicBezTo>
                    <a:pt x="52" y="73"/>
                    <a:pt x="52" y="73"/>
                    <a:pt x="52" y="73"/>
                  </a:cubicBezTo>
                  <a:cubicBezTo>
                    <a:pt x="52" y="73"/>
                    <a:pt x="51" y="73"/>
                    <a:pt x="51" y="72"/>
                  </a:cubicBezTo>
                  <a:cubicBezTo>
                    <a:pt x="51" y="71"/>
                    <a:pt x="52" y="69"/>
                    <a:pt x="52" y="69"/>
                  </a:cubicBezTo>
                  <a:cubicBezTo>
                    <a:pt x="53" y="68"/>
                    <a:pt x="53" y="66"/>
                    <a:pt x="53" y="66"/>
                  </a:cubicBezTo>
                  <a:cubicBezTo>
                    <a:pt x="52" y="66"/>
                    <a:pt x="52" y="66"/>
                    <a:pt x="52" y="66"/>
                  </a:cubicBezTo>
                  <a:cubicBezTo>
                    <a:pt x="52" y="66"/>
                    <a:pt x="50" y="67"/>
                    <a:pt x="50" y="65"/>
                  </a:cubicBezTo>
                  <a:cubicBezTo>
                    <a:pt x="50" y="64"/>
                    <a:pt x="49" y="62"/>
                    <a:pt x="49" y="62"/>
                  </a:cubicBezTo>
                  <a:cubicBezTo>
                    <a:pt x="49" y="62"/>
                    <a:pt x="47" y="61"/>
                    <a:pt x="47" y="61"/>
                  </a:cubicBezTo>
                  <a:cubicBezTo>
                    <a:pt x="46" y="61"/>
                    <a:pt x="46" y="61"/>
                    <a:pt x="45" y="62"/>
                  </a:cubicBezTo>
                  <a:cubicBezTo>
                    <a:pt x="45" y="62"/>
                    <a:pt x="42" y="61"/>
                    <a:pt x="42" y="61"/>
                  </a:cubicBezTo>
                  <a:cubicBezTo>
                    <a:pt x="42" y="61"/>
                    <a:pt x="39" y="61"/>
                    <a:pt x="39" y="61"/>
                  </a:cubicBezTo>
                  <a:cubicBezTo>
                    <a:pt x="38" y="61"/>
                    <a:pt x="37" y="63"/>
                    <a:pt x="37" y="63"/>
                  </a:cubicBezTo>
                  <a:cubicBezTo>
                    <a:pt x="35" y="60"/>
                    <a:pt x="35" y="60"/>
                    <a:pt x="35" y="60"/>
                  </a:cubicBezTo>
                  <a:cubicBezTo>
                    <a:pt x="36" y="57"/>
                    <a:pt x="36" y="57"/>
                    <a:pt x="36" y="57"/>
                  </a:cubicBezTo>
                  <a:cubicBezTo>
                    <a:pt x="36" y="57"/>
                    <a:pt x="34" y="55"/>
                    <a:pt x="34" y="54"/>
                  </a:cubicBezTo>
                  <a:cubicBezTo>
                    <a:pt x="34" y="54"/>
                    <a:pt x="33" y="52"/>
                    <a:pt x="33" y="52"/>
                  </a:cubicBezTo>
                  <a:cubicBezTo>
                    <a:pt x="31" y="52"/>
                    <a:pt x="31" y="52"/>
                    <a:pt x="31" y="52"/>
                  </a:cubicBezTo>
                  <a:cubicBezTo>
                    <a:pt x="30" y="51"/>
                    <a:pt x="30" y="51"/>
                    <a:pt x="30" y="51"/>
                  </a:cubicBezTo>
                  <a:cubicBezTo>
                    <a:pt x="30" y="51"/>
                    <a:pt x="28" y="51"/>
                    <a:pt x="27" y="51"/>
                  </a:cubicBezTo>
                  <a:cubicBezTo>
                    <a:pt x="26" y="51"/>
                    <a:pt x="26" y="51"/>
                    <a:pt x="25" y="51"/>
                  </a:cubicBezTo>
                  <a:cubicBezTo>
                    <a:pt x="25" y="51"/>
                    <a:pt x="23" y="49"/>
                    <a:pt x="23" y="49"/>
                  </a:cubicBezTo>
                  <a:cubicBezTo>
                    <a:pt x="23" y="48"/>
                    <a:pt x="23" y="47"/>
                    <a:pt x="23" y="46"/>
                  </a:cubicBezTo>
                  <a:cubicBezTo>
                    <a:pt x="22" y="45"/>
                    <a:pt x="21" y="43"/>
                    <a:pt x="21" y="42"/>
                  </a:cubicBezTo>
                  <a:cubicBezTo>
                    <a:pt x="21" y="42"/>
                    <a:pt x="22" y="40"/>
                    <a:pt x="22" y="40"/>
                  </a:cubicBezTo>
                  <a:cubicBezTo>
                    <a:pt x="21" y="39"/>
                    <a:pt x="19" y="37"/>
                    <a:pt x="19" y="37"/>
                  </a:cubicBezTo>
                  <a:cubicBezTo>
                    <a:pt x="18" y="35"/>
                    <a:pt x="18" y="35"/>
                    <a:pt x="18" y="35"/>
                  </a:cubicBezTo>
                  <a:cubicBezTo>
                    <a:pt x="18" y="35"/>
                    <a:pt x="15" y="37"/>
                    <a:pt x="14" y="37"/>
                  </a:cubicBezTo>
                  <a:cubicBezTo>
                    <a:pt x="13" y="37"/>
                    <a:pt x="11" y="36"/>
                    <a:pt x="11" y="37"/>
                  </a:cubicBezTo>
                  <a:cubicBezTo>
                    <a:pt x="11" y="37"/>
                    <a:pt x="12" y="39"/>
                    <a:pt x="11" y="39"/>
                  </a:cubicBezTo>
                  <a:cubicBezTo>
                    <a:pt x="10" y="39"/>
                    <a:pt x="8" y="39"/>
                    <a:pt x="7" y="38"/>
                  </a:cubicBezTo>
                  <a:cubicBezTo>
                    <a:pt x="6" y="37"/>
                    <a:pt x="6" y="36"/>
                    <a:pt x="6" y="35"/>
                  </a:cubicBezTo>
                  <a:cubicBezTo>
                    <a:pt x="5" y="35"/>
                    <a:pt x="5" y="33"/>
                    <a:pt x="4" y="33"/>
                  </a:cubicBezTo>
                  <a:cubicBezTo>
                    <a:pt x="3" y="33"/>
                    <a:pt x="2" y="33"/>
                    <a:pt x="2" y="32"/>
                  </a:cubicBezTo>
                  <a:cubicBezTo>
                    <a:pt x="2" y="32"/>
                    <a:pt x="2" y="29"/>
                    <a:pt x="2" y="29"/>
                  </a:cubicBezTo>
                  <a:cubicBezTo>
                    <a:pt x="2" y="27"/>
                    <a:pt x="2" y="27"/>
                    <a:pt x="2" y="27"/>
                  </a:cubicBezTo>
                  <a:cubicBezTo>
                    <a:pt x="2" y="27"/>
                    <a:pt x="2" y="24"/>
                    <a:pt x="1" y="24"/>
                  </a:cubicBezTo>
                  <a:cubicBezTo>
                    <a:pt x="1" y="23"/>
                    <a:pt x="0" y="22"/>
                    <a:pt x="0" y="22"/>
                  </a:cubicBezTo>
                  <a:cubicBezTo>
                    <a:pt x="0" y="19"/>
                    <a:pt x="0" y="19"/>
                    <a:pt x="0" y="19"/>
                  </a:cubicBezTo>
                  <a:lnTo>
                    <a:pt x="1" y="18"/>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52" name="Freeform 31"/>
            <p:cNvSpPr>
              <a:spLocks/>
            </p:cNvSpPr>
            <p:nvPr/>
          </p:nvSpPr>
          <p:spPr bwMode="auto">
            <a:xfrm>
              <a:off x="5187582" y="2730092"/>
              <a:ext cx="547516" cy="294055"/>
            </a:xfrm>
            <a:custGeom>
              <a:avLst/>
              <a:gdLst>
                <a:gd name="T0" fmla="*/ 56 w 240"/>
                <a:gd name="T1" fmla="*/ 20 h 133"/>
                <a:gd name="T2" fmla="*/ 62 w 240"/>
                <a:gd name="T3" fmla="*/ 12 h 133"/>
                <a:gd name="T4" fmla="*/ 73 w 240"/>
                <a:gd name="T5" fmla="*/ 5 h 133"/>
                <a:gd name="T6" fmla="*/ 85 w 240"/>
                <a:gd name="T7" fmla="*/ 3 h 133"/>
                <a:gd name="T8" fmla="*/ 87 w 240"/>
                <a:gd name="T9" fmla="*/ 11 h 133"/>
                <a:gd name="T10" fmla="*/ 93 w 240"/>
                <a:gd name="T11" fmla="*/ 10 h 133"/>
                <a:gd name="T12" fmla="*/ 99 w 240"/>
                <a:gd name="T13" fmla="*/ 6 h 133"/>
                <a:gd name="T14" fmla="*/ 103 w 240"/>
                <a:gd name="T15" fmla="*/ 3 h 133"/>
                <a:gd name="T16" fmla="*/ 110 w 240"/>
                <a:gd name="T17" fmla="*/ 10 h 133"/>
                <a:gd name="T18" fmla="*/ 118 w 240"/>
                <a:gd name="T19" fmla="*/ 12 h 133"/>
                <a:gd name="T20" fmla="*/ 126 w 240"/>
                <a:gd name="T21" fmla="*/ 15 h 133"/>
                <a:gd name="T22" fmla="*/ 133 w 240"/>
                <a:gd name="T23" fmla="*/ 17 h 133"/>
                <a:gd name="T24" fmla="*/ 142 w 240"/>
                <a:gd name="T25" fmla="*/ 18 h 133"/>
                <a:gd name="T26" fmla="*/ 146 w 240"/>
                <a:gd name="T27" fmla="*/ 25 h 133"/>
                <a:gd name="T28" fmla="*/ 146 w 240"/>
                <a:gd name="T29" fmla="*/ 31 h 133"/>
                <a:gd name="T30" fmla="*/ 154 w 240"/>
                <a:gd name="T31" fmla="*/ 38 h 133"/>
                <a:gd name="T32" fmla="*/ 164 w 240"/>
                <a:gd name="T33" fmla="*/ 44 h 133"/>
                <a:gd name="T34" fmla="*/ 169 w 240"/>
                <a:gd name="T35" fmla="*/ 31 h 133"/>
                <a:gd name="T36" fmla="*/ 176 w 240"/>
                <a:gd name="T37" fmla="*/ 28 h 133"/>
                <a:gd name="T38" fmla="*/ 194 w 240"/>
                <a:gd name="T39" fmla="*/ 29 h 133"/>
                <a:gd name="T40" fmla="*/ 193 w 240"/>
                <a:gd name="T41" fmla="*/ 39 h 133"/>
                <a:gd name="T42" fmla="*/ 203 w 240"/>
                <a:gd name="T43" fmla="*/ 46 h 133"/>
                <a:gd name="T44" fmla="*/ 213 w 240"/>
                <a:gd name="T45" fmla="*/ 45 h 133"/>
                <a:gd name="T46" fmla="*/ 228 w 240"/>
                <a:gd name="T47" fmla="*/ 54 h 133"/>
                <a:gd name="T48" fmla="*/ 237 w 240"/>
                <a:gd name="T49" fmla="*/ 60 h 133"/>
                <a:gd name="T50" fmla="*/ 236 w 240"/>
                <a:gd name="T51" fmla="*/ 68 h 133"/>
                <a:gd name="T52" fmla="*/ 229 w 240"/>
                <a:gd name="T53" fmla="*/ 70 h 133"/>
                <a:gd name="T54" fmla="*/ 223 w 240"/>
                <a:gd name="T55" fmla="*/ 78 h 133"/>
                <a:gd name="T56" fmla="*/ 216 w 240"/>
                <a:gd name="T57" fmla="*/ 85 h 133"/>
                <a:gd name="T58" fmla="*/ 215 w 240"/>
                <a:gd name="T59" fmla="*/ 97 h 133"/>
                <a:gd name="T60" fmla="*/ 208 w 240"/>
                <a:gd name="T61" fmla="*/ 104 h 133"/>
                <a:gd name="T62" fmla="*/ 203 w 240"/>
                <a:gd name="T63" fmla="*/ 109 h 133"/>
                <a:gd name="T64" fmla="*/ 198 w 240"/>
                <a:gd name="T65" fmla="*/ 111 h 133"/>
                <a:gd name="T66" fmla="*/ 193 w 240"/>
                <a:gd name="T67" fmla="*/ 111 h 133"/>
                <a:gd name="T68" fmla="*/ 189 w 240"/>
                <a:gd name="T69" fmla="*/ 110 h 133"/>
                <a:gd name="T70" fmla="*/ 184 w 240"/>
                <a:gd name="T71" fmla="*/ 111 h 133"/>
                <a:gd name="T72" fmla="*/ 181 w 240"/>
                <a:gd name="T73" fmla="*/ 115 h 133"/>
                <a:gd name="T74" fmla="*/ 179 w 240"/>
                <a:gd name="T75" fmla="*/ 121 h 133"/>
                <a:gd name="T76" fmla="*/ 177 w 240"/>
                <a:gd name="T77" fmla="*/ 123 h 133"/>
                <a:gd name="T78" fmla="*/ 163 w 240"/>
                <a:gd name="T79" fmla="*/ 115 h 133"/>
                <a:gd name="T80" fmla="*/ 147 w 240"/>
                <a:gd name="T81" fmla="*/ 118 h 133"/>
                <a:gd name="T82" fmla="*/ 134 w 240"/>
                <a:gd name="T83" fmla="*/ 112 h 133"/>
                <a:gd name="T84" fmla="*/ 119 w 240"/>
                <a:gd name="T85" fmla="*/ 110 h 133"/>
                <a:gd name="T86" fmla="*/ 106 w 240"/>
                <a:gd name="T87" fmla="*/ 108 h 133"/>
                <a:gd name="T88" fmla="*/ 104 w 240"/>
                <a:gd name="T89" fmla="*/ 121 h 133"/>
                <a:gd name="T90" fmla="*/ 97 w 240"/>
                <a:gd name="T91" fmla="*/ 131 h 133"/>
                <a:gd name="T92" fmla="*/ 86 w 240"/>
                <a:gd name="T93" fmla="*/ 131 h 133"/>
                <a:gd name="T94" fmla="*/ 74 w 240"/>
                <a:gd name="T95" fmla="*/ 131 h 133"/>
                <a:gd name="T96" fmla="*/ 63 w 240"/>
                <a:gd name="T97" fmla="*/ 122 h 133"/>
                <a:gd name="T98" fmla="*/ 55 w 240"/>
                <a:gd name="T99" fmla="*/ 114 h 133"/>
                <a:gd name="T100" fmla="*/ 45 w 240"/>
                <a:gd name="T101" fmla="*/ 107 h 133"/>
                <a:gd name="T102" fmla="*/ 39 w 240"/>
                <a:gd name="T103" fmla="*/ 100 h 133"/>
                <a:gd name="T104" fmla="*/ 24 w 240"/>
                <a:gd name="T105" fmla="*/ 93 h 133"/>
                <a:gd name="T106" fmla="*/ 17 w 240"/>
                <a:gd name="T107" fmla="*/ 79 h 133"/>
                <a:gd name="T108" fmla="*/ 16 w 240"/>
                <a:gd name="T109" fmla="*/ 66 h 133"/>
                <a:gd name="T110" fmla="*/ 4 w 240"/>
                <a:gd name="T111" fmla="*/ 55 h 133"/>
                <a:gd name="T112" fmla="*/ 5 w 240"/>
                <a:gd name="T113" fmla="*/ 44 h 133"/>
                <a:gd name="T114" fmla="*/ 10 w 240"/>
                <a:gd name="T115" fmla="*/ 45 h 133"/>
                <a:gd name="T116" fmla="*/ 23 w 240"/>
                <a:gd name="T117" fmla="*/ 38 h 133"/>
                <a:gd name="T118" fmla="*/ 35 w 240"/>
                <a:gd name="T119" fmla="*/ 32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40" h="133">
                  <a:moveTo>
                    <a:pt x="43" y="27"/>
                  </a:moveTo>
                  <a:cubicBezTo>
                    <a:pt x="44" y="27"/>
                    <a:pt x="50" y="22"/>
                    <a:pt x="50" y="22"/>
                  </a:cubicBezTo>
                  <a:cubicBezTo>
                    <a:pt x="56" y="20"/>
                    <a:pt x="56" y="20"/>
                    <a:pt x="56" y="20"/>
                  </a:cubicBezTo>
                  <a:cubicBezTo>
                    <a:pt x="58" y="18"/>
                    <a:pt x="58" y="18"/>
                    <a:pt x="58" y="18"/>
                  </a:cubicBezTo>
                  <a:cubicBezTo>
                    <a:pt x="60" y="14"/>
                    <a:pt x="60" y="14"/>
                    <a:pt x="60" y="14"/>
                  </a:cubicBezTo>
                  <a:cubicBezTo>
                    <a:pt x="60" y="14"/>
                    <a:pt x="59" y="12"/>
                    <a:pt x="62" y="12"/>
                  </a:cubicBezTo>
                  <a:cubicBezTo>
                    <a:pt x="65" y="12"/>
                    <a:pt x="74" y="10"/>
                    <a:pt x="74" y="10"/>
                  </a:cubicBezTo>
                  <a:cubicBezTo>
                    <a:pt x="75" y="8"/>
                    <a:pt x="75" y="8"/>
                    <a:pt x="75" y="8"/>
                  </a:cubicBezTo>
                  <a:cubicBezTo>
                    <a:pt x="73" y="5"/>
                    <a:pt x="73" y="5"/>
                    <a:pt x="73" y="5"/>
                  </a:cubicBezTo>
                  <a:cubicBezTo>
                    <a:pt x="73" y="5"/>
                    <a:pt x="73" y="1"/>
                    <a:pt x="73" y="1"/>
                  </a:cubicBezTo>
                  <a:cubicBezTo>
                    <a:pt x="74" y="0"/>
                    <a:pt x="78" y="0"/>
                    <a:pt x="80" y="0"/>
                  </a:cubicBezTo>
                  <a:cubicBezTo>
                    <a:pt x="82" y="1"/>
                    <a:pt x="84" y="2"/>
                    <a:pt x="85" y="3"/>
                  </a:cubicBezTo>
                  <a:cubicBezTo>
                    <a:pt x="85" y="4"/>
                    <a:pt x="85" y="3"/>
                    <a:pt x="85" y="5"/>
                  </a:cubicBezTo>
                  <a:cubicBezTo>
                    <a:pt x="85" y="7"/>
                    <a:pt x="85" y="9"/>
                    <a:pt x="85" y="9"/>
                  </a:cubicBezTo>
                  <a:cubicBezTo>
                    <a:pt x="85" y="9"/>
                    <a:pt x="86" y="10"/>
                    <a:pt x="87" y="11"/>
                  </a:cubicBezTo>
                  <a:cubicBezTo>
                    <a:pt x="89" y="11"/>
                    <a:pt x="91" y="13"/>
                    <a:pt x="91" y="12"/>
                  </a:cubicBezTo>
                  <a:cubicBezTo>
                    <a:pt x="91" y="12"/>
                    <a:pt x="92" y="11"/>
                    <a:pt x="93" y="10"/>
                  </a:cubicBezTo>
                  <a:cubicBezTo>
                    <a:pt x="93" y="10"/>
                    <a:pt x="93" y="10"/>
                    <a:pt x="93" y="10"/>
                  </a:cubicBezTo>
                  <a:cubicBezTo>
                    <a:pt x="93" y="12"/>
                    <a:pt x="94" y="11"/>
                    <a:pt x="95" y="11"/>
                  </a:cubicBezTo>
                  <a:cubicBezTo>
                    <a:pt x="96" y="11"/>
                    <a:pt x="100" y="9"/>
                    <a:pt x="100" y="9"/>
                  </a:cubicBezTo>
                  <a:cubicBezTo>
                    <a:pt x="100" y="9"/>
                    <a:pt x="99" y="6"/>
                    <a:pt x="99" y="6"/>
                  </a:cubicBezTo>
                  <a:cubicBezTo>
                    <a:pt x="99" y="5"/>
                    <a:pt x="99" y="4"/>
                    <a:pt x="99" y="3"/>
                  </a:cubicBezTo>
                  <a:cubicBezTo>
                    <a:pt x="100" y="2"/>
                    <a:pt x="100" y="2"/>
                    <a:pt x="100" y="2"/>
                  </a:cubicBezTo>
                  <a:cubicBezTo>
                    <a:pt x="101" y="2"/>
                    <a:pt x="103" y="3"/>
                    <a:pt x="103" y="3"/>
                  </a:cubicBezTo>
                  <a:cubicBezTo>
                    <a:pt x="103" y="3"/>
                    <a:pt x="105" y="4"/>
                    <a:pt x="106" y="4"/>
                  </a:cubicBezTo>
                  <a:cubicBezTo>
                    <a:pt x="108" y="4"/>
                    <a:pt x="107" y="6"/>
                    <a:pt x="107" y="6"/>
                  </a:cubicBezTo>
                  <a:cubicBezTo>
                    <a:pt x="107" y="6"/>
                    <a:pt x="108" y="9"/>
                    <a:pt x="110" y="10"/>
                  </a:cubicBezTo>
                  <a:cubicBezTo>
                    <a:pt x="112" y="11"/>
                    <a:pt x="112" y="12"/>
                    <a:pt x="112" y="13"/>
                  </a:cubicBezTo>
                  <a:cubicBezTo>
                    <a:pt x="113" y="13"/>
                    <a:pt x="115" y="13"/>
                    <a:pt x="115" y="13"/>
                  </a:cubicBezTo>
                  <a:cubicBezTo>
                    <a:pt x="118" y="12"/>
                    <a:pt x="118" y="12"/>
                    <a:pt x="118" y="12"/>
                  </a:cubicBezTo>
                  <a:cubicBezTo>
                    <a:pt x="118" y="12"/>
                    <a:pt x="120" y="13"/>
                    <a:pt x="121" y="15"/>
                  </a:cubicBezTo>
                  <a:cubicBezTo>
                    <a:pt x="121" y="16"/>
                    <a:pt x="124" y="16"/>
                    <a:pt x="125" y="15"/>
                  </a:cubicBezTo>
                  <a:cubicBezTo>
                    <a:pt x="126" y="15"/>
                    <a:pt x="126" y="15"/>
                    <a:pt x="126" y="15"/>
                  </a:cubicBezTo>
                  <a:cubicBezTo>
                    <a:pt x="127" y="16"/>
                    <a:pt x="127" y="16"/>
                    <a:pt x="127" y="16"/>
                  </a:cubicBezTo>
                  <a:cubicBezTo>
                    <a:pt x="127" y="16"/>
                    <a:pt x="129" y="20"/>
                    <a:pt x="132" y="17"/>
                  </a:cubicBezTo>
                  <a:cubicBezTo>
                    <a:pt x="135" y="14"/>
                    <a:pt x="133" y="17"/>
                    <a:pt x="133" y="17"/>
                  </a:cubicBezTo>
                  <a:cubicBezTo>
                    <a:pt x="133" y="17"/>
                    <a:pt x="135" y="20"/>
                    <a:pt x="136" y="20"/>
                  </a:cubicBezTo>
                  <a:cubicBezTo>
                    <a:pt x="138" y="20"/>
                    <a:pt x="138" y="20"/>
                    <a:pt x="138" y="20"/>
                  </a:cubicBezTo>
                  <a:cubicBezTo>
                    <a:pt x="142" y="18"/>
                    <a:pt x="142" y="18"/>
                    <a:pt x="142" y="18"/>
                  </a:cubicBezTo>
                  <a:cubicBezTo>
                    <a:pt x="145" y="17"/>
                    <a:pt x="145" y="17"/>
                    <a:pt x="145" y="17"/>
                  </a:cubicBezTo>
                  <a:cubicBezTo>
                    <a:pt x="145" y="17"/>
                    <a:pt x="148" y="17"/>
                    <a:pt x="147" y="22"/>
                  </a:cubicBezTo>
                  <a:cubicBezTo>
                    <a:pt x="147" y="26"/>
                    <a:pt x="146" y="25"/>
                    <a:pt x="146" y="25"/>
                  </a:cubicBezTo>
                  <a:cubicBezTo>
                    <a:pt x="144" y="28"/>
                    <a:pt x="144" y="28"/>
                    <a:pt x="144" y="28"/>
                  </a:cubicBezTo>
                  <a:cubicBezTo>
                    <a:pt x="144" y="31"/>
                    <a:pt x="144" y="31"/>
                    <a:pt x="144" y="31"/>
                  </a:cubicBezTo>
                  <a:cubicBezTo>
                    <a:pt x="144" y="31"/>
                    <a:pt x="145" y="31"/>
                    <a:pt x="146" y="31"/>
                  </a:cubicBezTo>
                  <a:cubicBezTo>
                    <a:pt x="147" y="31"/>
                    <a:pt x="148" y="35"/>
                    <a:pt x="148" y="35"/>
                  </a:cubicBezTo>
                  <a:cubicBezTo>
                    <a:pt x="151" y="36"/>
                    <a:pt x="151" y="36"/>
                    <a:pt x="151" y="36"/>
                  </a:cubicBezTo>
                  <a:cubicBezTo>
                    <a:pt x="151" y="36"/>
                    <a:pt x="152" y="37"/>
                    <a:pt x="154" y="38"/>
                  </a:cubicBezTo>
                  <a:cubicBezTo>
                    <a:pt x="155" y="39"/>
                    <a:pt x="156" y="41"/>
                    <a:pt x="156" y="41"/>
                  </a:cubicBezTo>
                  <a:cubicBezTo>
                    <a:pt x="156" y="41"/>
                    <a:pt x="157" y="45"/>
                    <a:pt x="158" y="46"/>
                  </a:cubicBezTo>
                  <a:cubicBezTo>
                    <a:pt x="158" y="48"/>
                    <a:pt x="164" y="44"/>
                    <a:pt x="164" y="44"/>
                  </a:cubicBezTo>
                  <a:cubicBezTo>
                    <a:pt x="165" y="39"/>
                    <a:pt x="165" y="39"/>
                    <a:pt x="165" y="39"/>
                  </a:cubicBezTo>
                  <a:cubicBezTo>
                    <a:pt x="171" y="37"/>
                    <a:pt x="171" y="37"/>
                    <a:pt x="171" y="37"/>
                  </a:cubicBezTo>
                  <a:cubicBezTo>
                    <a:pt x="169" y="31"/>
                    <a:pt x="169" y="31"/>
                    <a:pt x="169" y="31"/>
                  </a:cubicBezTo>
                  <a:cubicBezTo>
                    <a:pt x="167" y="27"/>
                    <a:pt x="167" y="27"/>
                    <a:pt x="167" y="27"/>
                  </a:cubicBezTo>
                  <a:cubicBezTo>
                    <a:pt x="167" y="27"/>
                    <a:pt x="171" y="28"/>
                    <a:pt x="172" y="27"/>
                  </a:cubicBezTo>
                  <a:cubicBezTo>
                    <a:pt x="173" y="27"/>
                    <a:pt x="176" y="28"/>
                    <a:pt x="176" y="28"/>
                  </a:cubicBezTo>
                  <a:cubicBezTo>
                    <a:pt x="187" y="33"/>
                    <a:pt x="187" y="33"/>
                    <a:pt x="187" y="33"/>
                  </a:cubicBezTo>
                  <a:cubicBezTo>
                    <a:pt x="187" y="33"/>
                    <a:pt x="190" y="32"/>
                    <a:pt x="192" y="32"/>
                  </a:cubicBezTo>
                  <a:cubicBezTo>
                    <a:pt x="194" y="31"/>
                    <a:pt x="194" y="29"/>
                    <a:pt x="194" y="29"/>
                  </a:cubicBezTo>
                  <a:cubicBezTo>
                    <a:pt x="194" y="29"/>
                    <a:pt x="195" y="30"/>
                    <a:pt x="197" y="32"/>
                  </a:cubicBezTo>
                  <a:cubicBezTo>
                    <a:pt x="198" y="35"/>
                    <a:pt x="196" y="34"/>
                    <a:pt x="196" y="35"/>
                  </a:cubicBezTo>
                  <a:cubicBezTo>
                    <a:pt x="195" y="36"/>
                    <a:pt x="193" y="39"/>
                    <a:pt x="193" y="39"/>
                  </a:cubicBezTo>
                  <a:cubicBezTo>
                    <a:pt x="193" y="39"/>
                    <a:pt x="194" y="41"/>
                    <a:pt x="196" y="41"/>
                  </a:cubicBezTo>
                  <a:cubicBezTo>
                    <a:pt x="197" y="41"/>
                    <a:pt x="196" y="42"/>
                    <a:pt x="198" y="44"/>
                  </a:cubicBezTo>
                  <a:cubicBezTo>
                    <a:pt x="199" y="45"/>
                    <a:pt x="203" y="46"/>
                    <a:pt x="203" y="46"/>
                  </a:cubicBezTo>
                  <a:cubicBezTo>
                    <a:pt x="206" y="46"/>
                    <a:pt x="206" y="46"/>
                    <a:pt x="206" y="46"/>
                  </a:cubicBezTo>
                  <a:cubicBezTo>
                    <a:pt x="209" y="43"/>
                    <a:pt x="209" y="43"/>
                    <a:pt x="209" y="43"/>
                  </a:cubicBezTo>
                  <a:cubicBezTo>
                    <a:pt x="209" y="43"/>
                    <a:pt x="212" y="44"/>
                    <a:pt x="213" y="45"/>
                  </a:cubicBezTo>
                  <a:cubicBezTo>
                    <a:pt x="214" y="46"/>
                    <a:pt x="219" y="48"/>
                    <a:pt x="219" y="48"/>
                  </a:cubicBezTo>
                  <a:cubicBezTo>
                    <a:pt x="227" y="46"/>
                    <a:pt x="227" y="46"/>
                    <a:pt x="227" y="46"/>
                  </a:cubicBezTo>
                  <a:cubicBezTo>
                    <a:pt x="228" y="54"/>
                    <a:pt x="228" y="54"/>
                    <a:pt x="228" y="54"/>
                  </a:cubicBezTo>
                  <a:cubicBezTo>
                    <a:pt x="228" y="54"/>
                    <a:pt x="230" y="54"/>
                    <a:pt x="232" y="57"/>
                  </a:cubicBezTo>
                  <a:cubicBezTo>
                    <a:pt x="234" y="59"/>
                    <a:pt x="233" y="57"/>
                    <a:pt x="233" y="57"/>
                  </a:cubicBezTo>
                  <a:cubicBezTo>
                    <a:pt x="233" y="57"/>
                    <a:pt x="237" y="59"/>
                    <a:pt x="237" y="60"/>
                  </a:cubicBezTo>
                  <a:cubicBezTo>
                    <a:pt x="237" y="62"/>
                    <a:pt x="238" y="64"/>
                    <a:pt x="238" y="64"/>
                  </a:cubicBezTo>
                  <a:cubicBezTo>
                    <a:pt x="240" y="68"/>
                    <a:pt x="240" y="68"/>
                    <a:pt x="240" y="68"/>
                  </a:cubicBezTo>
                  <a:cubicBezTo>
                    <a:pt x="239" y="68"/>
                    <a:pt x="237" y="68"/>
                    <a:pt x="236" y="68"/>
                  </a:cubicBezTo>
                  <a:cubicBezTo>
                    <a:pt x="236" y="68"/>
                    <a:pt x="235" y="69"/>
                    <a:pt x="234" y="69"/>
                  </a:cubicBezTo>
                  <a:cubicBezTo>
                    <a:pt x="233" y="69"/>
                    <a:pt x="232" y="69"/>
                    <a:pt x="232" y="69"/>
                  </a:cubicBezTo>
                  <a:cubicBezTo>
                    <a:pt x="229" y="70"/>
                    <a:pt x="229" y="70"/>
                    <a:pt x="229" y="70"/>
                  </a:cubicBezTo>
                  <a:cubicBezTo>
                    <a:pt x="227" y="72"/>
                    <a:pt x="227" y="72"/>
                    <a:pt x="227" y="72"/>
                  </a:cubicBezTo>
                  <a:cubicBezTo>
                    <a:pt x="225" y="74"/>
                    <a:pt x="225" y="74"/>
                    <a:pt x="225" y="74"/>
                  </a:cubicBezTo>
                  <a:cubicBezTo>
                    <a:pt x="223" y="78"/>
                    <a:pt x="223" y="78"/>
                    <a:pt x="223" y="78"/>
                  </a:cubicBezTo>
                  <a:cubicBezTo>
                    <a:pt x="223" y="80"/>
                    <a:pt x="223" y="80"/>
                    <a:pt x="223" y="80"/>
                  </a:cubicBezTo>
                  <a:cubicBezTo>
                    <a:pt x="220" y="83"/>
                    <a:pt x="220" y="83"/>
                    <a:pt x="220" y="83"/>
                  </a:cubicBezTo>
                  <a:cubicBezTo>
                    <a:pt x="220" y="83"/>
                    <a:pt x="217" y="85"/>
                    <a:pt x="216" y="85"/>
                  </a:cubicBezTo>
                  <a:cubicBezTo>
                    <a:pt x="215" y="85"/>
                    <a:pt x="215" y="89"/>
                    <a:pt x="215" y="89"/>
                  </a:cubicBezTo>
                  <a:cubicBezTo>
                    <a:pt x="216" y="92"/>
                    <a:pt x="216" y="92"/>
                    <a:pt x="216" y="92"/>
                  </a:cubicBezTo>
                  <a:cubicBezTo>
                    <a:pt x="215" y="97"/>
                    <a:pt x="215" y="97"/>
                    <a:pt x="215" y="97"/>
                  </a:cubicBezTo>
                  <a:cubicBezTo>
                    <a:pt x="210" y="99"/>
                    <a:pt x="210" y="99"/>
                    <a:pt x="210" y="99"/>
                  </a:cubicBezTo>
                  <a:cubicBezTo>
                    <a:pt x="209" y="102"/>
                    <a:pt x="209" y="102"/>
                    <a:pt x="209" y="102"/>
                  </a:cubicBezTo>
                  <a:cubicBezTo>
                    <a:pt x="208" y="104"/>
                    <a:pt x="208" y="104"/>
                    <a:pt x="208" y="104"/>
                  </a:cubicBezTo>
                  <a:cubicBezTo>
                    <a:pt x="208" y="104"/>
                    <a:pt x="206" y="105"/>
                    <a:pt x="206" y="105"/>
                  </a:cubicBezTo>
                  <a:cubicBezTo>
                    <a:pt x="205" y="104"/>
                    <a:pt x="205" y="107"/>
                    <a:pt x="205" y="107"/>
                  </a:cubicBezTo>
                  <a:cubicBezTo>
                    <a:pt x="203" y="109"/>
                    <a:pt x="203" y="109"/>
                    <a:pt x="203" y="109"/>
                  </a:cubicBezTo>
                  <a:cubicBezTo>
                    <a:pt x="202" y="109"/>
                    <a:pt x="202" y="109"/>
                    <a:pt x="202" y="109"/>
                  </a:cubicBezTo>
                  <a:cubicBezTo>
                    <a:pt x="200" y="110"/>
                    <a:pt x="200" y="110"/>
                    <a:pt x="200" y="110"/>
                  </a:cubicBezTo>
                  <a:cubicBezTo>
                    <a:pt x="200" y="110"/>
                    <a:pt x="199" y="111"/>
                    <a:pt x="198" y="111"/>
                  </a:cubicBezTo>
                  <a:cubicBezTo>
                    <a:pt x="198" y="112"/>
                    <a:pt x="197" y="111"/>
                    <a:pt x="197" y="111"/>
                  </a:cubicBezTo>
                  <a:cubicBezTo>
                    <a:pt x="197" y="111"/>
                    <a:pt x="195" y="110"/>
                    <a:pt x="194" y="110"/>
                  </a:cubicBezTo>
                  <a:cubicBezTo>
                    <a:pt x="194" y="110"/>
                    <a:pt x="194" y="111"/>
                    <a:pt x="193" y="111"/>
                  </a:cubicBezTo>
                  <a:cubicBezTo>
                    <a:pt x="193" y="111"/>
                    <a:pt x="193" y="111"/>
                    <a:pt x="192" y="112"/>
                  </a:cubicBezTo>
                  <a:cubicBezTo>
                    <a:pt x="192" y="112"/>
                    <a:pt x="191" y="111"/>
                    <a:pt x="190" y="111"/>
                  </a:cubicBezTo>
                  <a:cubicBezTo>
                    <a:pt x="189" y="111"/>
                    <a:pt x="189" y="110"/>
                    <a:pt x="189" y="110"/>
                  </a:cubicBezTo>
                  <a:cubicBezTo>
                    <a:pt x="188" y="110"/>
                    <a:pt x="187" y="110"/>
                    <a:pt x="187" y="110"/>
                  </a:cubicBezTo>
                  <a:cubicBezTo>
                    <a:pt x="186" y="110"/>
                    <a:pt x="185" y="110"/>
                    <a:pt x="185" y="110"/>
                  </a:cubicBezTo>
                  <a:cubicBezTo>
                    <a:pt x="185" y="110"/>
                    <a:pt x="184" y="111"/>
                    <a:pt x="184" y="111"/>
                  </a:cubicBezTo>
                  <a:cubicBezTo>
                    <a:pt x="182" y="112"/>
                    <a:pt x="182" y="112"/>
                    <a:pt x="182" y="112"/>
                  </a:cubicBezTo>
                  <a:cubicBezTo>
                    <a:pt x="182" y="112"/>
                    <a:pt x="182" y="113"/>
                    <a:pt x="182" y="114"/>
                  </a:cubicBezTo>
                  <a:cubicBezTo>
                    <a:pt x="182" y="114"/>
                    <a:pt x="182" y="115"/>
                    <a:pt x="181" y="115"/>
                  </a:cubicBezTo>
                  <a:cubicBezTo>
                    <a:pt x="181" y="115"/>
                    <a:pt x="180" y="117"/>
                    <a:pt x="180" y="117"/>
                  </a:cubicBezTo>
                  <a:cubicBezTo>
                    <a:pt x="180" y="117"/>
                    <a:pt x="180" y="120"/>
                    <a:pt x="179" y="120"/>
                  </a:cubicBezTo>
                  <a:cubicBezTo>
                    <a:pt x="179" y="120"/>
                    <a:pt x="179" y="121"/>
                    <a:pt x="179" y="121"/>
                  </a:cubicBezTo>
                  <a:cubicBezTo>
                    <a:pt x="179" y="123"/>
                    <a:pt x="179" y="123"/>
                    <a:pt x="179" y="123"/>
                  </a:cubicBezTo>
                  <a:cubicBezTo>
                    <a:pt x="179" y="124"/>
                    <a:pt x="179" y="124"/>
                    <a:pt x="179" y="124"/>
                  </a:cubicBezTo>
                  <a:cubicBezTo>
                    <a:pt x="177" y="123"/>
                    <a:pt x="177" y="123"/>
                    <a:pt x="177" y="123"/>
                  </a:cubicBezTo>
                  <a:cubicBezTo>
                    <a:pt x="175" y="117"/>
                    <a:pt x="175" y="117"/>
                    <a:pt x="175" y="117"/>
                  </a:cubicBezTo>
                  <a:cubicBezTo>
                    <a:pt x="175" y="117"/>
                    <a:pt x="172" y="118"/>
                    <a:pt x="169" y="118"/>
                  </a:cubicBezTo>
                  <a:cubicBezTo>
                    <a:pt x="166" y="117"/>
                    <a:pt x="164" y="115"/>
                    <a:pt x="163" y="115"/>
                  </a:cubicBezTo>
                  <a:cubicBezTo>
                    <a:pt x="163" y="114"/>
                    <a:pt x="159" y="115"/>
                    <a:pt x="159" y="115"/>
                  </a:cubicBezTo>
                  <a:cubicBezTo>
                    <a:pt x="158" y="119"/>
                    <a:pt x="158" y="119"/>
                    <a:pt x="158" y="119"/>
                  </a:cubicBezTo>
                  <a:cubicBezTo>
                    <a:pt x="147" y="118"/>
                    <a:pt x="147" y="118"/>
                    <a:pt x="147" y="118"/>
                  </a:cubicBezTo>
                  <a:cubicBezTo>
                    <a:pt x="143" y="116"/>
                    <a:pt x="143" y="116"/>
                    <a:pt x="143" y="116"/>
                  </a:cubicBezTo>
                  <a:cubicBezTo>
                    <a:pt x="136" y="113"/>
                    <a:pt x="136" y="113"/>
                    <a:pt x="136" y="113"/>
                  </a:cubicBezTo>
                  <a:cubicBezTo>
                    <a:pt x="134" y="112"/>
                    <a:pt x="134" y="112"/>
                    <a:pt x="134" y="112"/>
                  </a:cubicBezTo>
                  <a:cubicBezTo>
                    <a:pt x="134" y="112"/>
                    <a:pt x="130" y="112"/>
                    <a:pt x="129" y="112"/>
                  </a:cubicBezTo>
                  <a:cubicBezTo>
                    <a:pt x="128" y="112"/>
                    <a:pt x="124" y="111"/>
                    <a:pt x="124" y="111"/>
                  </a:cubicBezTo>
                  <a:cubicBezTo>
                    <a:pt x="124" y="111"/>
                    <a:pt x="120" y="110"/>
                    <a:pt x="119" y="110"/>
                  </a:cubicBezTo>
                  <a:cubicBezTo>
                    <a:pt x="118" y="110"/>
                    <a:pt x="116" y="110"/>
                    <a:pt x="116" y="110"/>
                  </a:cubicBezTo>
                  <a:cubicBezTo>
                    <a:pt x="111" y="109"/>
                    <a:pt x="111" y="109"/>
                    <a:pt x="111" y="109"/>
                  </a:cubicBezTo>
                  <a:cubicBezTo>
                    <a:pt x="111" y="109"/>
                    <a:pt x="108" y="107"/>
                    <a:pt x="106" y="108"/>
                  </a:cubicBezTo>
                  <a:cubicBezTo>
                    <a:pt x="105" y="108"/>
                    <a:pt x="106" y="111"/>
                    <a:pt x="106" y="111"/>
                  </a:cubicBezTo>
                  <a:cubicBezTo>
                    <a:pt x="106" y="111"/>
                    <a:pt x="105" y="116"/>
                    <a:pt x="106" y="117"/>
                  </a:cubicBezTo>
                  <a:cubicBezTo>
                    <a:pt x="106" y="119"/>
                    <a:pt x="104" y="121"/>
                    <a:pt x="104" y="121"/>
                  </a:cubicBezTo>
                  <a:cubicBezTo>
                    <a:pt x="101" y="122"/>
                    <a:pt x="101" y="122"/>
                    <a:pt x="101" y="122"/>
                  </a:cubicBezTo>
                  <a:cubicBezTo>
                    <a:pt x="101" y="122"/>
                    <a:pt x="99" y="125"/>
                    <a:pt x="98" y="125"/>
                  </a:cubicBezTo>
                  <a:cubicBezTo>
                    <a:pt x="97" y="125"/>
                    <a:pt x="97" y="131"/>
                    <a:pt x="97" y="131"/>
                  </a:cubicBezTo>
                  <a:cubicBezTo>
                    <a:pt x="93" y="132"/>
                    <a:pt x="93" y="132"/>
                    <a:pt x="93" y="132"/>
                  </a:cubicBezTo>
                  <a:cubicBezTo>
                    <a:pt x="89" y="129"/>
                    <a:pt x="89" y="129"/>
                    <a:pt x="89" y="129"/>
                  </a:cubicBezTo>
                  <a:cubicBezTo>
                    <a:pt x="86" y="131"/>
                    <a:pt x="86" y="131"/>
                    <a:pt x="86" y="131"/>
                  </a:cubicBezTo>
                  <a:cubicBezTo>
                    <a:pt x="85" y="133"/>
                    <a:pt x="85" y="133"/>
                    <a:pt x="85" y="133"/>
                  </a:cubicBezTo>
                  <a:cubicBezTo>
                    <a:pt x="85" y="133"/>
                    <a:pt x="80" y="132"/>
                    <a:pt x="80" y="132"/>
                  </a:cubicBezTo>
                  <a:cubicBezTo>
                    <a:pt x="79" y="132"/>
                    <a:pt x="74" y="131"/>
                    <a:pt x="74" y="131"/>
                  </a:cubicBezTo>
                  <a:cubicBezTo>
                    <a:pt x="74" y="131"/>
                    <a:pt x="71" y="128"/>
                    <a:pt x="70" y="127"/>
                  </a:cubicBezTo>
                  <a:cubicBezTo>
                    <a:pt x="69" y="126"/>
                    <a:pt x="65" y="124"/>
                    <a:pt x="64" y="123"/>
                  </a:cubicBezTo>
                  <a:cubicBezTo>
                    <a:pt x="63" y="123"/>
                    <a:pt x="63" y="122"/>
                    <a:pt x="63" y="122"/>
                  </a:cubicBezTo>
                  <a:cubicBezTo>
                    <a:pt x="61" y="120"/>
                    <a:pt x="62" y="120"/>
                    <a:pt x="60" y="119"/>
                  </a:cubicBezTo>
                  <a:cubicBezTo>
                    <a:pt x="58" y="118"/>
                    <a:pt x="56" y="118"/>
                    <a:pt x="56" y="117"/>
                  </a:cubicBezTo>
                  <a:cubicBezTo>
                    <a:pt x="56" y="116"/>
                    <a:pt x="57" y="114"/>
                    <a:pt x="55" y="114"/>
                  </a:cubicBezTo>
                  <a:cubicBezTo>
                    <a:pt x="52" y="115"/>
                    <a:pt x="51" y="116"/>
                    <a:pt x="50" y="115"/>
                  </a:cubicBezTo>
                  <a:cubicBezTo>
                    <a:pt x="48" y="113"/>
                    <a:pt x="48" y="113"/>
                    <a:pt x="47" y="111"/>
                  </a:cubicBezTo>
                  <a:cubicBezTo>
                    <a:pt x="47" y="109"/>
                    <a:pt x="47" y="107"/>
                    <a:pt x="45" y="107"/>
                  </a:cubicBezTo>
                  <a:cubicBezTo>
                    <a:pt x="43" y="107"/>
                    <a:pt x="42" y="106"/>
                    <a:pt x="42" y="106"/>
                  </a:cubicBezTo>
                  <a:cubicBezTo>
                    <a:pt x="42" y="106"/>
                    <a:pt x="41" y="107"/>
                    <a:pt x="40" y="105"/>
                  </a:cubicBezTo>
                  <a:cubicBezTo>
                    <a:pt x="39" y="102"/>
                    <a:pt x="42" y="104"/>
                    <a:pt x="39" y="100"/>
                  </a:cubicBezTo>
                  <a:cubicBezTo>
                    <a:pt x="35" y="97"/>
                    <a:pt x="36" y="98"/>
                    <a:pt x="34" y="96"/>
                  </a:cubicBezTo>
                  <a:cubicBezTo>
                    <a:pt x="32" y="94"/>
                    <a:pt x="26" y="96"/>
                    <a:pt x="26" y="96"/>
                  </a:cubicBezTo>
                  <a:cubicBezTo>
                    <a:pt x="26" y="96"/>
                    <a:pt x="26" y="95"/>
                    <a:pt x="24" y="93"/>
                  </a:cubicBezTo>
                  <a:cubicBezTo>
                    <a:pt x="22" y="91"/>
                    <a:pt x="23" y="92"/>
                    <a:pt x="21" y="90"/>
                  </a:cubicBezTo>
                  <a:cubicBezTo>
                    <a:pt x="19" y="87"/>
                    <a:pt x="19" y="88"/>
                    <a:pt x="19" y="85"/>
                  </a:cubicBezTo>
                  <a:cubicBezTo>
                    <a:pt x="18" y="82"/>
                    <a:pt x="19" y="81"/>
                    <a:pt x="17" y="79"/>
                  </a:cubicBezTo>
                  <a:cubicBezTo>
                    <a:pt x="15" y="77"/>
                    <a:pt x="14" y="75"/>
                    <a:pt x="14" y="75"/>
                  </a:cubicBezTo>
                  <a:cubicBezTo>
                    <a:pt x="14" y="75"/>
                    <a:pt x="12" y="73"/>
                    <a:pt x="14" y="70"/>
                  </a:cubicBezTo>
                  <a:cubicBezTo>
                    <a:pt x="16" y="68"/>
                    <a:pt x="16" y="68"/>
                    <a:pt x="16" y="66"/>
                  </a:cubicBezTo>
                  <a:cubicBezTo>
                    <a:pt x="16" y="65"/>
                    <a:pt x="17" y="63"/>
                    <a:pt x="14" y="61"/>
                  </a:cubicBezTo>
                  <a:cubicBezTo>
                    <a:pt x="11" y="59"/>
                    <a:pt x="11" y="59"/>
                    <a:pt x="8" y="57"/>
                  </a:cubicBezTo>
                  <a:cubicBezTo>
                    <a:pt x="6" y="56"/>
                    <a:pt x="5" y="56"/>
                    <a:pt x="4" y="55"/>
                  </a:cubicBezTo>
                  <a:cubicBezTo>
                    <a:pt x="3" y="54"/>
                    <a:pt x="1" y="47"/>
                    <a:pt x="1" y="47"/>
                  </a:cubicBezTo>
                  <a:cubicBezTo>
                    <a:pt x="0" y="44"/>
                    <a:pt x="0" y="44"/>
                    <a:pt x="0" y="44"/>
                  </a:cubicBezTo>
                  <a:cubicBezTo>
                    <a:pt x="5" y="44"/>
                    <a:pt x="5" y="44"/>
                    <a:pt x="5" y="44"/>
                  </a:cubicBezTo>
                  <a:cubicBezTo>
                    <a:pt x="6" y="48"/>
                    <a:pt x="6" y="48"/>
                    <a:pt x="6" y="48"/>
                  </a:cubicBezTo>
                  <a:cubicBezTo>
                    <a:pt x="7" y="51"/>
                    <a:pt x="7" y="51"/>
                    <a:pt x="7" y="51"/>
                  </a:cubicBezTo>
                  <a:cubicBezTo>
                    <a:pt x="10" y="45"/>
                    <a:pt x="10" y="45"/>
                    <a:pt x="10" y="45"/>
                  </a:cubicBezTo>
                  <a:cubicBezTo>
                    <a:pt x="14" y="40"/>
                    <a:pt x="14" y="40"/>
                    <a:pt x="14" y="40"/>
                  </a:cubicBezTo>
                  <a:cubicBezTo>
                    <a:pt x="14" y="40"/>
                    <a:pt x="14" y="40"/>
                    <a:pt x="17" y="40"/>
                  </a:cubicBezTo>
                  <a:cubicBezTo>
                    <a:pt x="19" y="40"/>
                    <a:pt x="22" y="38"/>
                    <a:pt x="23" y="38"/>
                  </a:cubicBezTo>
                  <a:cubicBezTo>
                    <a:pt x="25" y="38"/>
                    <a:pt x="28" y="39"/>
                    <a:pt x="29" y="39"/>
                  </a:cubicBezTo>
                  <a:cubicBezTo>
                    <a:pt x="31" y="38"/>
                    <a:pt x="32" y="38"/>
                    <a:pt x="32" y="36"/>
                  </a:cubicBezTo>
                  <a:cubicBezTo>
                    <a:pt x="33" y="35"/>
                    <a:pt x="31" y="33"/>
                    <a:pt x="35" y="32"/>
                  </a:cubicBezTo>
                  <a:cubicBezTo>
                    <a:pt x="38" y="30"/>
                    <a:pt x="39" y="30"/>
                    <a:pt x="39" y="30"/>
                  </a:cubicBezTo>
                  <a:lnTo>
                    <a:pt x="43" y="27"/>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53" name="Freeform 33"/>
            <p:cNvSpPr>
              <a:spLocks noEditPoints="1"/>
            </p:cNvSpPr>
            <p:nvPr/>
          </p:nvSpPr>
          <p:spPr bwMode="auto">
            <a:xfrm>
              <a:off x="7687686" y="3123231"/>
              <a:ext cx="662956" cy="236523"/>
            </a:xfrm>
            <a:custGeom>
              <a:avLst/>
              <a:gdLst>
                <a:gd name="T0" fmla="*/ 233 w 291"/>
                <a:gd name="T1" fmla="*/ 67 h 107"/>
                <a:gd name="T2" fmla="*/ 238 w 291"/>
                <a:gd name="T3" fmla="*/ 67 h 107"/>
                <a:gd name="T4" fmla="*/ 239 w 291"/>
                <a:gd name="T5" fmla="*/ 67 h 107"/>
                <a:gd name="T6" fmla="*/ 240 w 291"/>
                <a:gd name="T7" fmla="*/ 67 h 107"/>
                <a:gd name="T8" fmla="*/ 240 w 291"/>
                <a:gd name="T9" fmla="*/ 68 h 107"/>
                <a:gd name="T10" fmla="*/ 241 w 291"/>
                <a:gd name="T11" fmla="*/ 68 h 107"/>
                <a:gd name="T12" fmla="*/ 242 w 291"/>
                <a:gd name="T13" fmla="*/ 67 h 107"/>
                <a:gd name="T14" fmla="*/ 243 w 291"/>
                <a:gd name="T15" fmla="*/ 67 h 107"/>
                <a:gd name="T16" fmla="*/ 244 w 291"/>
                <a:gd name="T17" fmla="*/ 67 h 107"/>
                <a:gd name="T18" fmla="*/ 245 w 291"/>
                <a:gd name="T19" fmla="*/ 67 h 107"/>
                <a:gd name="T20" fmla="*/ 247 w 291"/>
                <a:gd name="T21" fmla="*/ 67 h 107"/>
                <a:gd name="T22" fmla="*/ 248 w 291"/>
                <a:gd name="T23" fmla="*/ 67 h 107"/>
                <a:gd name="T24" fmla="*/ 249 w 291"/>
                <a:gd name="T25" fmla="*/ 66 h 107"/>
                <a:gd name="T26" fmla="*/ 250 w 291"/>
                <a:gd name="T27" fmla="*/ 66 h 107"/>
                <a:gd name="T28" fmla="*/ 250 w 291"/>
                <a:gd name="T29" fmla="*/ 66 h 107"/>
                <a:gd name="T30" fmla="*/ 267 w 291"/>
                <a:gd name="T31" fmla="*/ 71 h 107"/>
                <a:gd name="T32" fmla="*/ 268 w 291"/>
                <a:gd name="T33" fmla="*/ 71 h 107"/>
                <a:gd name="T34" fmla="*/ 268 w 291"/>
                <a:gd name="T35" fmla="*/ 71 h 107"/>
                <a:gd name="T36" fmla="*/ 268 w 291"/>
                <a:gd name="T37" fmla="*/ 71 h 107"/>
                <a:gd name="T38" fmla="*/ 233 w 291"/>
                <a:gd name="T39" fmla="*/ 67 h 107"/>
                <a:gd name="T40" fmla="*/ 269 w 291"/>
                <a:gd name="T41" fmla="*/ 71 h 107"/>
                <a:gd name="T42" fmla="*/ 269 w 291"/>
                <a:gd name="T43" fmla="*/ 71 h 107"/>
                <a:gd name="T44" fmla="*/ 270 w 291"/>
                <a:gd name="T45" fmla="*/ 71 h 107"/>
                <a:gd name="T46" fmla="*/ 270 w 291"/>
                <a:gd name="T47" fmla="*/ 70 h 107"/>
                <a:gd name="T48" fmla="*/ 271 w 291"/>
                <a:gd name="T49" fmla="*/ 70 h 107"/>
                <a:gd name="T50" fmla="*/ 271 w 291"/>
                <a:gd name="T51" fmla="*/ 70 h 107"/>
                <a:gd name="T52" fmla="*/ 271 w 291"/>
                <a:gd name="T53" fmla="*/ 70 h 107"/>
                <a:gd name="T54" fmla="*/ 272 w 291"/>
                <a:gd name="T55" fmla="*/ 69 h 107"/>
                <a:gd name="T56" fmla="*/ 272 w 291"/>
                <a:gd name="T57" fmla="*/ 69 h 107"/>
                <a:gd name="T58" fmla="*/ 273 w 291"/>
                <a:gd name="T59" fmla="*/ 69 h 107"/>
                <a:gd name="T60" fmla="*/ 273 w 291"/>
                <a:gd name="T61" fmla="*/ 69 h 107"/>
                <a:gd name="T62" fmla="*/ 273 w 291"/>
                <a:gd name="T63" fmla="*/ 69 h 107"/>
                <a:gd name="T64" fmla="*/ 273 w 291"/>
                <a:gd name="T65" fmla="*/ 69 h 107"/>
                <a:gd name="T66" fmla="*/ 274 w 291"/>
                <a:gd name="T67" fmla="*/ 69 h 107"/>
                <a:gd name="T68" fmla="*/ 274 w 291"/>
                <a:gd name="T69" fmla="*/ 69 h 107"/>
                <a:gd name="T70" fmla="*/ 274 w 291"/>
                <a:gd name="T71" fmla="*/ 69 h 107"/>
                <a:gd name="T72" fmla="*/ 275 w 291"/>
                <a:gd name="T73" fmla="*/ 69 h 107"/>
                <a:gd name="T74" fmla="*/ 289 w 291"/>
                <a:gd name="T75" fmla="*/ 72 h 107"/>
                <a:gd name="T76" fmla="*/ 272 w 291"/>
                <a:gd name="T77" fmla="*/ 47 h 107"/>
                <a:gd name="T78" fmla="*/ 266 w 291"/>
                <a:gd name="T79" fmla="*/ 27 h 107"/>
                <a:gd name="T80" fmla="*/ 235 w 291"/>
                <a:gd name="T81" fmla="*/ 11 h 107"/>
                <a:gd name="T82" fmla="*/ 197 w 291"/>
                <a:gd name="T83" fmla="*/ 0 h 107"/>
                <a:gd name="T84" fmla="*/ 173 w 291"/>
                <a:gd name="T85" fmla="*/ 17 h 107"/>
                <a:gd name="T86" fmla="*/ 157 w 291"/>
                <a:gd name="T87" fmla="*/ 16 h 107"/>
                <a:gd name="T88" fmla="*/ 111 w 291"/>
                <a:gd name="T89" fmla="*/ 2 h 107"/>
                <a:gd name="T90" fmla="*/ 68 w 291"/>
                <a:gd name="T91" fmla="*/ 11 h 107"/>
                <a:gd name="T92" fmla="*/ 40 w 291"/>
                <a:gd name="T93" fmla="*/ 10 h 107"/>
                <a:gd name="T94" fmla="*/ 1 w 291"/>
                <a:gd name="T95" fmla="*/ 10 h 107"/>
                <a:gd name="T96" fmla="*/ 18 w 291"/>
                <a:gd name="T97" fmla="*/ 27 h 107"/>
                <a:gd name="T98" fmla="*/ 44 w 291"/>
                <a:gd name="T99" fmla="*/ 31 h 107"/>
                <a:gd name="T100" fmla="*/ 70 w 291"/>
                <a:gd name="T101" fmla="*/ 48 h 107"/>
                <a:gd name="T102" fmla="*/ 83 w 291"/>
                <a:gd name="T103" fmla="*/ 100 h 107"/>
                <a:gd name="T104" fmla="*/ 124 w 291"/>
                <a:gd name="T105" fmla="*/ 91 h 107"/>
                <a:gd name="T106" fmla="*/ 153 w 291"/>
                <a:gd name="T107" fmla="*/ 102 h 107"/>
                <a:gd name="T108" fmla="*/ 163 w 291"/>
                <a:gd name="T109" fmla="*/ 98 h 107"/>
                <a:gd name="T110" fmla="*/ 184 w 291"/>
                <a:gd name="T111" fmla="*/ 85 h 107"/>
                <a:gd name="T112" fmla="*/ 193 w 291"/>
                <a:gd name="T113" fmla="*/ 79 h 107"/>
                <a:gd name="T114" fmla="*/ 206 w 291"/>
                <a:gd name="T115" fmla="*/ 76 h 107"/>
                <a:gd name="T116" fmla="*/ 215 w 291"/>
                <a:gd name="T117" fmla="*/ 68 h 107"/>
                <a:gd name="T118" fmla="*/ 230 w 291"/>
                <a:gd name="T119" fmla="*/ 69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91" h="107">
                  <a:moveTo>
                    <a:pt x="231" y="69"/>
                  </a:moveTo>
                  <a:cubicBezTo>
                    <a:pt x="232" y="69"/>
                    <a:pt x="232" y="69"/>
                    <a:pt x="232" y="69"/>
                  </a:cubicBezTo>
                  <a:cubicBezTo>
                    <a:pt x="231" y="68"/>
                    <a:pt x="231" y="68"/>
                    <a:pt x="231" y="68"/>
                  </a:cubicBezTo>
                  <a:cubicBezTo>
                    <a:pt x="231" y="68"/>
                    <a:pt x="233" y="67"/>
                    <a:pt x="233" y="67"/>
                  </a:cubicBezTo>
                  <a:cubicBezTo>
                    <a:pt x="233" y="67"/>
                    <a:pt x="233" y="67"/>
                    <a:pt x="233" y="67"/>
                  </a:cubicBezTo>
                  <a:cubicBezTo>
                    <a:pt x="233" y="67"/>
                    <a:pt x="233" y="67"/>
                    <a:pt x="233" y="67"/>
                  </a:cubicBezTo>
                  <a:cubicBezTo>
                    <a:pt x="233" y="67"/>
                    <a:pt x="233" y="67"/>
                    <a:pt x="233" y="67"/>
                  </a:cubicBezTo>
                  <a:cubicBezTo>
                    <a:pt x="233" y="67"/>
                    <a:pt x="233" y="67"/>
                    <a:pt x="233" y="67"/>
                  </a:cubicBezTo>
                  <a:cubicBezTo>
                    <a:pt x="233" y="67"/>
                    <a:pt x="233" y="67"/>
                    <a:pt x="233" y="67"/>
                  </a:cubicBezTo>
                  <a:cubicBezTo>
                    <a:pt x="233" y="67"/>
                    <a:pt x="233" y="67"/>
                    <a:pt x="233" y="67"/>
                  </a:cubicBezTo>
                  <a:cubicBezTo>
                    <a:pt x="234" y="67"/>
                    <a:pt x="234" y="67"/>
                    <a:pt x="234" y="67"/>
                  </a:cubicBezTo>
                  <a:cubicBezTo>
                    <a:pt x="234" y="67"/>
                    <a:pt x="234" y="67"/>
                    <a:pt x="234" y="67"/>
                  </a:cubicBezTo>
                  <a:cubicBezTo>
                    <a:pt x="235" y="67"/>
                    <a:pt x="237" y="67"/>
                    <a:pt x="238" y="67"/>
                  </a:cubicBezTo>
                  <a:cubicBezTo>
                    <a:pt x="238" y="67"/>
                    <a:pt x="238" y="67"/>
                    <a:pt x="238" y="67"/>
                  </a:cubicBezTo>
                  <a:cubicBezTo>
                    <a:pt x="238" y="67"/>
                    <a:pt x="238" y="67"/>
                    <a:pt x="238" y="67"/>
                  </a:cubicBezTo>
                  <a:cubicBezTo>
                    <a:pt x="238" y="67"/>
                    <a:pt x="238" y="67"/>
                    <a:pt x="238" y="67"/>
                  </a:cubicBezTo>
                  <a:cubicBezTo>
                    <a:pt x="238" y="67"/>
                    <a:pt x="238" y="67"/>
                    <a:pt x="238" y="67"/>
                  </a:cubicBezTo>
                  <a:cubicBezTo>
                    <a:pt x="238" y="67"/>
                    <a:pt x="238" y="67"/>
                    <a:pt x="238" y="67"/>
                  </a:cubicBezTo>
                  <a:cubicBezTo>
                    <a:pt x="239" y="67"/>
                    <a:pt x="239" y="67"/>
                    <a:pt x="239" y="67"/>
                  </a:cubicBezTo>
                  <a:cubicBezTo>
                    <a:pt x="239" y="67"/>
                    <a:pt x="239" y="67"/>
                    <a:pt x="239" y="67"/>
                  </a:cubicBezTo>
                  <a:cubicBezTo>
                    <a:pt x="239" y="67"/>
                    <a:pt x="239" y="67"/>
                    <a:pt x="239" y="67"/>
                  </a:cubicBezTo>
                  <a:cubicBezTo>
                    <a:pt x="239" y="67"/>
                    <a:pt x="239" y="67"/>
                    <a:pt x="239" y="67"/>
                  </a:cubicBezTo>
                  <a:cubicBezTo>
                    <a:pt x="239" y="67"/>
                    <a:pt x="239" y="67"/>
                    <a:pt x="239" y="67"/>
                  </a:cubicBezTo>
                  <a:cubicBezTo>
                    <a:pt x="239" y="67"/>
                    <a:pt x="239" y="67"/>
                    <a:pt x="239" y="67"/>
                  </a:cubicBezTo>
                  <a:cubicBezTo>
                    <a:pt x="240" y="67"/>
                    <a:pt x="240" y="67"/>
                    <a:pt x="240" y="67"/>
                  </a:cubicBezTo>
                  <a:cubicBezTo>
                    <a:pt x="240" y="67"/>
                    <a:pt x="240" y="67"/>
                    <a:pt x="240" y="67"/>
                  </a:cubicBezTo>
                  <a:cubicBezTo>
                    <a:pt x="240" y="67"/>
                    <a:pt x="240" y="67"/>
                    <a:pt x="240" y="67"/>
                  </a:cubicBezTo>
                  <a:cubicBezTo>
                    <a:pt x="240" y="67"/>
                    <a:pt x="240" y="67"/>
                    <a:pt x="240" y="67"/>
                  </a:cubicBezTo>
                  <a:cubicBezTo>
                    <a:pt x="240" y="67"/>
                    <a:pt x="240" y="67"/>
                    <a:pt x="240" y="67"/>
                  </a:cubicBezTo>
                  <a:cubicBezTo>
                    <a:pt x="240" y="67"/>
                    <a:pt x="240" y="67"/>
                    <a:pt x="240" y="67"/>
                  </a:cubicBezTo>
                  <a:cubicBezTo>
                    <a:pt x="240" y="68"/>
                    <a:pt x="240" y="68"/>
                    <a:pt x="240" y="68"/>
                  </a:cubicBezTo>
                  <a:cubicBezTo>
                    <a:pt x="240" y="68"/>
                    <a:pt x="240" y="68"/>
                    <a:pt x="240" y="68"/>
                  </a:cubicBezTo>
                  <a:cubicBezTo>
                    <a:pt x="240" y="68"/>
                    <a:pt x="240" y="68"/>
                    <a:pt x="240" y="68"/>
                  </a:cubicBezTo>
                  <a:cubicBezTo>
                    <a:pt x="240" y="68"/>
                    <a:pt x="240" y="68"/>
                    <a:pt x="240" y="68"/>
                  </a:cubicBezTo>
                  <a:cubicBezTo>
                    <a:pt x="240" y="68"/>
                    <a:pt x="240" y="68"/>
                    <a:pt x="240" y="68"/>
                  </a:cubicBezTo>
                  <a:cubicBezTo>
                    <a:pt x="240" y="68"/>
                    <a:pt x="240" y="68"/>
                    <a:pt x="240" y="68"/>
                  </a:cubicBezTo>
                  <a:cubicBezTo>
                    <a:pt x="240" y="68"/>
                    <a:pt x="240" y="68"/>
                    <a:pt x="240" y="68"/>
                  </a:cubicBezTo>
                  <a:cubicBezTo>
                    <a:pt x="241" y="68"/>
                    <a:pt x="241" y="68"/>
                    <a:pt x="241" y="68"/>
                  </a:cubicBezTo>
                  <a:cubicBezTo>
                    <a:pt x="241" y="68"/>
                    <a:pt x="241" y="68"/>
                    <a:pt x="241" y="68"/>
                  </a:cubicBezTo>
                  <a:cubicBezTo>
                    <a:pt x="241" y="68"/>
                    <a:pt x="241" y="68"/>
                    <a:pt x="241" y="68"/>
                  </a:cubicBezTo>
                  <a:cubicBezTo>
                    <a:pt x="241" y="68"/>
                    <a:pt x="241" y="68"/>
                    <a:pt x="241" y="68"/>
                  </a:cubicBezTo>
                  <a:cubicBezTo>
                    <a:pt x="241" y="68"/>
                    <a:pt x="241" y="68"/>
                    <a:pt x="241" y="68"/>
                  </a:cubicBezTo>
                  <a:cubicBezTo>
                    <a:pt x="241" y="68"/>
                    <a:pt x="241" y="68"/>
                    <a:pt x="241" y="68"/>
                  </a:cubicBezTo>
                  <a:cubicBezTo>
                    <a:pt x="241" y="68"/>
                    <a:pt x="241" y="68"/>
                    <a:pt x="241" y="68"/>
                  </a:cubicBezTo>
                  <a:cubicBezTo>
                    <a:pt x="241" y="68"/>
                    <a:pt x="241" y="68"/>
                    <a:pt x="241" y="68"/>
                  </a:cubicBezTo>
                  <a:cubicBezTo>
                    <a:pt x="241" y="68"/>
                    <a:pt x="241" y="68"/>
                    <a:pt x="241" y="68"/>
                  </a:cubicBezTo>
                  <a:cubicBezTo>
                    <a:pt x="241" y="68"/>
                    <a:pt x="241" y="68"/>
                    <a:pt x="241" y="68"/>
                  </a:cubicBezTo>
                  <a:cubicBezTo>
                    <a:pt x="241" y="68"/>
                    <a:pt x="241" y="68"/>
                    <a:pt x="241" y="68"/>
                  </a:cubicBezTo>
                  <a:cubicBezTo>
                    <a:pt x="242" y="67"/>
                    <a:pt x="242" y="67"/>
                    <a:pt x="242" y="67"/>
                  </a:cubicBezTo>
                  <a:cubicBezTo>
                    <a:pt x="242" y="67"/>
                    <a:pt x="242" y="67"/>
                    <a:pt x="242" y="67"/>
                  </a:cubicBezTo>
                  <a:cubicBezTo>
                    <a:pt x="242" y="67"/>
                    <a:pt x="242" y="67"/>
                    <a:pt x="242" y="67"/>
                  </a:cubicBezTo>
                  <a:cubicBezTo>
                    <a:pt x="242" y="67"/>
                    <a:pt x="242" y="67"/>
                    <a:pt x="242" y="67"/>
                  </a:cubicBezTo>
                  <a:cubicBezTo>
                    <a:pt x="242" y="67"/>
                    <a:pt x="242" y="67"/>
                    <a:pt x="242" y="67"/>
                  </a:cubicBezTo>
                  <a:cubicBezTo>
                    <a:pt x="242" y="67"/>
                    <a:pt x="242" y="67"/>
                    <a:pt x="242" y="67"/>
                  </a:cubicBezTo>
                  <a:cubicBezTo>
                    <a:pt x="243" y="67"/>
                    <a:pt x="243" y="67"/>
                    <a:pt x="243" y="67"/>
                  </a:cubicBezTo>
                  <a:cubicBezTo>
                    <a:pt x="243" y="67"/>
                    <a:pt x="243" y="67"/>
                    <a:pt x="243" y="67"/>
                  </a:cubicBezTo>
                  <a:cubicBezTo>
                    <a:pt x="243" y="67"/>
                    <a:pt x="243" y="67"/>
                    <a:pt x="243" y="67"/>
                  </a:cubicBezTo>
                  <a:cubicBezTo>
                    <a:pt x="243" y="67"/>
                    <a:pt x="243" y="67"/>
                    <a:pt x="243" y="67"/>
                  </a:cubicBezTo>
                  <a:cubicBezTo>
                    <a:pt x="243" y="67"/>
                    <a:pt x="243" y="67"/>
                    <a:pt x="243" y="67"/>
                  </a:cubicBezTo>
                  <a:cubicBezTo>
                    <a:pt x="243" y="67"/>
                    <a:pt x="243" y="67"/>
                    <a:pt x="243" y="67"/>
                  </a:cubicBezTo>
                  <a:cubicBezTo>
                    <a:pt x="244" y="67"/>
                    <a:pt x="244" y="67"/>
                    <a:pt x="244" y="67"/>
                  </a:cubicBezTo>
                  <a:cubicBezTo>
                    <a:pt x="244" y="67"/>
                    <a:pt x="244" y="67"/>
                    <a:pt x="244" y="67"/>
                  </a:cubicBezTo>
                  <a:cubicBezTo>
                    <a:pt x="244" y="67"/>
                    <a:pt x="244" y="67"/>
                    <a:pt x="244" y="67"/>
                  </a:cubicBezTo>
                  <a:cubicBezTo>
                    <a:pt x="244" y="67"/>
                    <a:pt x="244" y="67"/>
                    <a:pt x="244" y="67"/>
                  </a:cubicBezTo>
                  <a:cubicBezTo>
                    <a:pt x="244" y="67"/>
                    <a:pt x="244" y="67"/>
                    <a:pt x="244" y="67"/>
                  </a:cubicBezTo>
                  <a:cubicBezTo>
                    <a:pt x="245" y="67"/>
                    <a:pt x="245" y="67"/>
                    <a:pt x="245" y="67"/>
                  </a:cubicBezTo>
                  <a:cubicBezTo>
                    <a:pt x="245" y="67"/>
                    <a:pt x="245" y="67"/>
                    <a:pt x="245" y="67"/>
                  </a:cubicBezTo>
                  <a:cubicBezTo>
                    <a:pt x="245" y="67"/>
                    <a:pt x="245" y="67"/>
                    <a:pt x="245" y="67"/>
                  </a:cubicBezTo>
                  <a:cubicBezTo>
                    <a:pt x="245" y="67"/>
                    <a:pt x="245" y="67"/>
                    <a:pt x="245" y="67"/>
                  </a:cubicBezTo>
                  <a:cubicBezTo>
                    <a:pt x="245" y="67"/>
                    <a:pt x="245" y="67"/>
                    <a:pt x="245" y="67"/>
                  </a:cubicBezTo>
                  <a:cubicBezTo>
                    <a:pt x="246" y="67"/>
                    <a:pt x="246" y="67"/>
                    <a:pt x="246" y="67"/>
                  </a:cubicBezTo>
                  <a:cubicBezTo>
                    <a:pt x="246" y="67"/>
                    <a:pt x="246" y="67"/>
                    <a:pt x="246" y="67"/>
                  </a:cubicBezTo>
                  <a:cubicBezTo>
                    <a:pt x="246" y="67"/>
                    <a:pt x="246" y="67"/>
                    <a:pt x="246" y="67"/>
                  </a:cubicBezTo>
                  <a:cubicBezTo>
                    <a:pt x="246" y="67"/>
                    <a:pt x="246" y="67"/>
                    <a:pt x="246" y="67"/>
                  </a:cubicBezTo>
                  <a:cubicBezTo>
                    <a:pt x="246" y="67"/>
                    <a:pt x="246" y="67"/>
                    <a:pt x="246" y="67"/>
                  </a:cubicBezTo>
                  <a:cubicBezTo>
                    <a:pt x="246" y="67"/>
                    <a:pt x="246" y="67"/>
                    <a:pt x="246" y="67"/>
                  </a:cubicBezTo>
                  <a:cubicBezTo>
                    <a:pt x="247" y="67"/>
                    <a:pt x="247" y="67"/>
                    <a:pt x="247" y="67"/>
                  </a:cubicBezTo>
                  <a:cubicBezTo>
                    <a:pt x="247" y="67"/>
                    <a:pt x="247" y="67"/>
                    <a:pt x="247" y="67"/>
                  </a:cubicBezTo>
                  <a:cubicBezTo>
                    <a:pt x="247" y="67"/>
                    <a:pt x="247" y="67"/>
                    <a:pt x="247" y="67"/>
                  </a:cubicBezTo>
                  <a:cubicBezTo>
                    <a:pt x="247" y="67"/>
                    <a:pt x="247" y="67"/>
                    <a:pt x="247" y="67"/>
                  </a:cubicBezTo>
                  <a:cubicBezTo>
                    <a:pt x="247" y="67"/>
                    <a:pt x="247" y="67"/>
                    <a:pt x="247" y="67"/>
                  </a:cubicBezTo>
                  <a:cubicBezTo>
                    <a:pt x="248" y="67"/>
                    <a:pt x="248" y="67"/>
                    <a:pt x="248" y="67"/>
                  </a:cubicBezTo>
                  <a:cubicBezTo>
                    <a:pt x="248" y="67"/>
                    <a:pt x="248" y="67"/>
                    <a:pt x="248" y="67"/>
                  </a:cubicBezTo>
                  <a:cubicBezTo>
                    <a:pt x="248" y="67"/>
                    <a:pt x="248" y="67"/>
                    <a:pt x="248" y="67"/>
                  </a:cubicBezTo>
                  <a:cubicBezTo>
                    <a:pt x="248" y="67"/>
                    <a:pt x="248" y="67"/>
                    <a:pt x="248" y="67"/>
                  </a:cubicBezTo>
                  <a:cubicBezTo>
                    <a:pt x="248" y="67"/>
                    <a:pt x="248" y="67"/>
                    <a:pt x="248" y="67"/>
                  </a:cubicBezTo>
                  <a:cubicBezTo>
                    <a:pt x="248" y="67"/>
                    <a:pt x="248" y="67"/>
                    <a:pt x="248" y="67"/>
                  </a:cubicBezTo>
                  <a:cubicBezTo>
                    <a:pt x="248" y="67"/>
                    <a:pt x="248" y="67"/>
                    <a:pt x="248" y="67"/>
                  </a:cubicBezTo>
                  <a:cubicBezTo>
                    <a:pt x="249" y="67"/>
                    <a:pt x="249" y="67"/>
                    <a:pt x="249" y="67"/>
                  </a:cubicBezTo>
                  <a:cubicBezTo>
                    <a:pt x="249" y="66"/>
                    <a:pt x="249" y="66"/>
                    <a:pt x="249" y="66"/>
                  </a:cubicBezTo>
                  <a:cubicBezTo>
                    <a:pt x="249" y="66"/>
                    <a:pt x="249" y="66"/>
                    <a:pt x="249" y="66"/>
                  </a:cubicBezTo>
                  <a:cubicBezTo>
                    <a:pt x="249" y="66"/>
                    <a:pt x="249" y="66"/>
                    <a:pt x="249" y="66"/>
                  </a:cubicBezTo>
                  <a:cubicBezTo>
                    <a:pt x="249" y="66"/>
                    <a:pt x="249" y="66"/>
                    <a:pt x="249" y="66"/>
                  </a:cubicBezTo>
                  <a:cubicBezTo>
                    <a:pt x="249" y="66"/>
                    <a:pt x="249" y="66"/>
                    <a:pt x="249" y="66"/>
                  </a:cubicBezTo>
                  <a:cubicBezTo>
                    <a:pt x="249" y="66"/>
                    <a:pt x="249" y="66"/>
                    <a:pt x="249" y="66"/>
                  </a:cubicBezTo>
                  <a:cubicBezTo>
                    <a:pt x="249" y="66"/>
                    <a:pt x="249" y="66"/>
                    <a:pt x="249" y="66"/>
                  </a:cubicBezTo>
                  <a:cubicBezTo>
                    <a:pt x="249" y="66"/>
                    <a:pt x="249" y="66"/>
                    <a:pt x="249" y="66"/>
                  </a:cubicBezTo>
                  <a:cubicBezTo>
                    <a:pt x="250" y="66"/>
                    <a:pt x="250" y="66"/>
                    <a:pt x="250" y="66"/>
                  </a:cubicBezTo>
                  <a:cubicBezTo>
                    <a:pt x="250" y="66"/>
                    <a:pt x="250" y="66"/>
                    <a:pt x="250" y="66"/>
                  </a:cubicBezTo>
                  <a:cubicBezTo>
                    <a:pt x="250" y="66"/>
                    <a:pt x="250" y="66"/>
                    <a:pt x="250" y="66"/>
                  </a:cubicBezTo>
                  <a:cubicBezTo>
                    <a:pt x="250" y="66"/>
                    <a:pt x="250" y="66"/>
                    <a:pt x="250" y="66"/>
                  </a:cubicBezTo>
                  <a:cubicBezTo>
                    <a:pt x="250" y="66"/>
                    <a:pt x="250" y="66"/>
                    <a:pt x="250" y="66"/>
                  </a:cubicBezTo>
                  <a:cubicBezTo>
                    <a:pt x="250" y="66"/>
                    <a:pt x="250" y="66"/>
                    <a:pt x="250" y="66"/>
                  </a:cubicBezTo>
                  <a:cubicBezTo>
                    <a:pt x="250" y="66"/>
                    <a:pt x="250" y="66"/>
                    <a:pt x="250" y="66"/>
                  </a:cubicBezTo>
                  <a:cubicBezTo>
                    <a:pt x="250" y="66"/>
                    <a:pt x="250" y="66"/>
                    <a:pt x="250" y="66"/>
                  </a:cubicBezTo>
                  <a:cubicBezTo>
                    <a:pt x="252" y="70"/>
                    <a:pt x="252" y="70"/>
                    <a:pt x="252" y="70"/>
                  </a:cubicBezTo>
                  <a:cubicBezTo>
                    <a:pt x="252" y="70"/>
                    <a:pt x="263" y="72"/>
                    <a:pt x="267" y="71"/>
                  </a:cubicBezTo>
                  <a:cubicBezTo>
                    <a:pt x="267" y="71"/>
                    <a:pt x="267" y="71"/>
                    <a:pt x="267" y="71"/>
                  </a:cubicBezTo>
                  <a:cubicBezTo>
                    <a:pt x="267" y="71"/>
                    <a:pt x="267" y="71"/>
                    <a:pt x="267" y="71"/>
                  </a:cubicBezTo>
                  <a:cubicBezTo>
                    <a:pt x="267" y="71"/>
                    <a:pt x="267" y="71"/>
                    <a:pt x="267" y="71"/>
                  </a:cubicBezTo>
                  <a:cubicBezTo>
                    <a:pt x="267" y="71"/>
                    <a:pt x="267" y="71"/>
                    <a:pt x="267" y="71"/>
                  </a:cubicBezTo>
                  <a:cubicBezTo>
                    <a:pt x="267" y="71"/>
                    <a:pt x="267" y="71"/>
                    <a:pt x="267" y="71"/>
                  </a:cubicBezTo>
                  <a:cubicBezTo>
                    <a:pt x="267" y="71"/>
                    <a:pt x="267" y="71"/>
                    <a:pt x="267" y="71"/>
                  </a:cubicBezTo>
                  <a:cubicBezTo>
                    <a:pt x="267" y="71"/>
                    <a:pt x="267" y="71"/>
                    <a:pt x="267" y="71"/>
                  </a:cubicBezTo>
                  <a:cubicBezTo>
                    <a:pt x="267" y="71"/>
                    <a:pt x="267" y="71"/>
                    <a:pt x="267"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31" y="69"/>
                    <a:pt x="231" y="69"/>
                    <a:pt x="231" y="69"/>
                  </a:cubicBezTo>
                  <a:close/>
                  <a:moveTo>
                    <a:pt x="233" y="67"/>
                  </a:moveTo>
                  <a:cubicBezTo>
                    <a:pt x="233" y="67"/>
                    <a:pt x="233" y="67"/>
                    <a:pt x="233" y="67"/>
                  </a:cubicBezTo>
                  <a:cubicBezTo>
                    <a:pt x="233" y="67"/>
                    <a:pt x="233" y="67"/>
                    <a:pt x="233" y="67"/>
                  </a:cubicBezTo>
                  <a:cubicBezTo>
                    <a:pt x="233" y="67"/>
                    <a:pt x="233" y="67"/>
                    <a:pt x="233" y="67"/>
                  </a:cubicBezTo>
                  <a:close/>
                  <a:moveTo>
                    <a:pt x="269" y="71"/>
                  </a:move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70" y="71"/>
                    <a:pt x="270" y="71"/>
                    <a:pt x="270" y="71"/>
                  </a:cubicBezTo>
                  <a:cubicBezTo>
                    <a:pt x="270" y="71"/>
                    <a:pt x="270" y="71"/>
                    <a:pt x="270" y="71"/>
                  </a:cubicBezTo>
                  <a:cubicBezTo>
                    <a:pt x="270" y="71"/>
                    <a:pt x="270" y="71"/>
                    <a:pt x="270" y="71"/>
                  </a:cubicBezTo>
                  <a:cubicBezTo>
                    <a:pt x="270" y="71"/>
                    <a:pt x="270" y="71"/>
                    <a:pt x="270" y="71"/>
                  </a:cubicBezTo>
                  <a:cubicBezTo>
                    <a:pt x="270" y="70"/>
                    <a:pt x="270" y="70"/>
                    <a:pt x="270" y="70"/>
                  </a:cubicBezTo>
                  <a:cubicBezTo>
                    <a:pt x="270" y="70"/>
                    <a:pt x="270" y="70"/>
                    <a:pt x="270" y="70"/>
                  </a:cubicBezTo>
                  <a:cubicBezTo>
                    <a:pt x="270" y="70"/>
                    <a:pt x="270" y="70"/>
                    <a:pt x="270" y="70"/>
                  </a:cubicBezTo>
                  <a:cubicBezTo>
                    <a:pt x="270" y="70"/>
                    <a:pt x="270" y="70"/>
                    <a:pt x="270" y="70"/>
                  </a:cubicBezTo>
                  <a:cubicBezTo>
                    <a:pt x="270" y="70"/>
                    <a:pt x="270" y="70"/>
                    <a:pt x="270" y="70"/>
                  </a:cubicBezTo>
                  <a:cubicBezTo>
                    <a:pt x="270" y="70"/>
                    <a:pt x="270" y="70"/>
                    <a:pt x="270" y="70"/>
                  </a:cubicBezTo>
                  <a:cubicBezTo>
                    <a:pt x="270" y="70"/>
                    <a:pt x="270" y="70"/>
                    <a:pt x="270" y="70"/>
                  </a:cubicBezTo>
                  <a:cubicBezTo>
                    <a:pt x="270" y="70"/>
                    <a:pt x="270" y="70"/>
                    <a:pt x="270" y="70"/>
                  </a:cubicBezTo>
                  <a:cubicBezTo>
                    <a:pt x="270" y="70"/>
                    <a:pt x="270" y="70"/>
                    <a:pt x="270" y="70"/>
                  </a:cubicBezTo>
                  <a:cubicBezTo>
                    <a:pt x="270" y="70"/>
                    <a:pt x="270" y="70"/>
                    <a:pt x="270" y="70"/>
                  </a:cubicBezTo>
                  <a:cubicBezTo>
                    <a:pt x="270" y="70"/>
                    <a:pt x="270" y="70"/>
                    <a:pt x="270"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2" y="70"/>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5" y="69"/>
                    <a:pt x="275" y="69"/>
                    <a:pt x="275" y="69"/>
                  </a:cubicBezTo>
                  <a:cubicBezTo>
                    <a:pt x="275" y="69"/>
                    <a:pt x="275" y="69"/>
                    <a:pt x="275" y="69"/>
                  </a:cubicBezTo>
                  <a:cubicBezTo>
                    <a:pt x="275" y="69"/>
                    <a:pt x="275" y="69"/>
                    <a:pt x="275" y="69"/>
                  </a:cubicBezTo>
                  <a:cubicBezTo>
                    <a:pt x="275" y="69"/>
                    <a:pt x="275" y="69"/>
                    <a:pt x="275" y="69"/>
                  </a:cubicBezTo>
                  <a:cubicBezTo>
                    <a:pt x="275" y="69"/>
                    <a:pt x="275" y="69"/>
                    <a:pt x="275" y="69"/>
                  </a:cubicBezTo>
                  <a:cubicBezTo>
                    <a:pt x="275" y="69"/>
                    <a:pt x="275" y="69"/>
                    <a:pt x="275" y="69"/>
                  </a:cubicBezTo>
                  <a:cubicBezTo>
                    <a:pt x="275" y="69"/>
                    <a:pt x="275" y="69"/>
                    <a:pt x="275" y="69"/>
                  </a:cubicBezTo>
                  <a:cubicBezTo>
                    <a:pt x="276" y="69"/>
                    <a:pt x="276" y="69"/>
                    <a:pt x="278" y="70"/>
                  </a:cubicBezTo>
                  <a:cubicBezTo>
                    <a:pt x="280" y="71"/>
                    <a:pt x="283" y="72"/>
                    <a:pt x="285" y="72"/>
                  </a:cubicBezTo>
                  <a:cubicBezTo>
                    <a:pt x="289" y="72"/>
                    <a:pt x="289" y="72"/>
                    <a:pt x="289" y="72"/>
                  </a:cubicBezTo>
                  <a:cubicBezTo>
                    <a:pt x="290" y="69"/>
                    <a:pt x="290" y="69"/>
                    <a:pt x="290" y="69"/>
                  </a:cubicBezTo>
                  <a:cubicBezTo>
                    <a:pt x="291" y="71"/>
                    <a:pt x="289" y="61"/>
                    <a:pt x="290" y="58"/>
                  </a:cubicBezTo>
                  <a:cubicBezTo>
                    <a:pt x="289" y="57"/>
                    <a:pt x="288" y="56"/>
                    <a:pt x="288" y="55"/>
                  </a:cubicBezTo>
                  <a:cubicBezTo>
                    <a:pt x="287" y="54"/>
                    <a:pt x="282" y="54"/>
                    <a:pt x="282" y="54"/>
                  </a:cubicBezTo>
                  <a:cubicBezTo>
                    <a:pt x="278" y="53"/>
                    <a:pt x="278" y="53"/>
                    <a:pt x="278" y="53"/>
                  </a:cubicBezTo>
                  <a:cubicBezTo>
                    <a:pt x="275" y="52"/>
                    <a:pt x="275" y="52"/>
                    <a:pt x="275" y="52"/>
                  </a:cubicBezTo>
                  <a:cubicBezTo>
                    <a:pt x="272" y="47"/>
                    <a:pt x="272" y="47"/>
                    <a:pt x="272" y="47"/>
                  </a:cubicBezTo>
                  <a:cubicBezTo>
                    <a:pt x="269" y="45"/>
                    <a:pt x="269" y="45"/>
                    <a:pt x="269" y="45"/>
                  </a:cubicBezTo>
                  <a:cubicBezTo>
                    <a:pt x="266" y="41"/>
                    <a:pt x="266" y="41"/>
                    <a:pt x="266" y="41"/>
                  </a:cubicBezTo>
                  <a:cubicBezTo>
                    <a:pt x="267" y="39"/>
                    <a:pt x="267" y="39"/>
                    <a:pt x="267" y="39"/>
                  </a:cubicBezTo>
                  <a:cubicBezTo>
                    <a:pt x="270" y="35"/>
                    <a:pt x="270" y="35"/>
                    <a:pt x="270" y="35"/>
                  </a:cubicBezTo>
                  <a:cubicBezTo>
                    <a:pt x="270" y="35"/>
                    <a:pt x="271" y="35"/>
                    <a:pt x="272" y="33"/>
                  </a:cubicBezTo>
                  <a:cubicBezTo>
                    <a:pt x="274" y="30"/>
                    <a:pt x="272" y="30"/>
                    <a:pt x="272" y="30"/>
                  </a:cubicBezTo>
                  <a:cubicBezTo>
                    <a:pt x="272" y="30"/>
                    <a:pt x="268" y="28"/>
                    <a:pt x="266" y="27"/>
                  </a:cubicBezTo>
                  <a:cubicBezTo>
                    <a:pt x="264" y="26"/>
                    <a:pt x="261" y="29"/>
                    <a:pt x="261" y="29"/>
                  </a:cubicBezTo>
                  <a:cubicBezTo>
                    <a:pt x="255" y="28"/>
                    <a:pt x="255" y="28"/>
                    <a:pt x="255" y="28"/>
                  </a:cubicBezTo>
                  <a:cubicBezTo>
                    <a:pt x="250" y="28"/>
                    <a:pt x="250" y="28"/>
                    <a:pt x="250" y="28"/>
                  </a:cubicBezTo>
                  <a:cubicBezTo>
                    <a:pt x="246" y="24"/>
                    <a:pt x="246" y="24"/>
                    <a:pt x="246" y="24"/>
                  </a:cubicBezTo>
                  <a:cubicBezTo>
                    <a:pt x="239" y="22"/>
                    <a:pt x="239" y="22"/>
                    <a:pt x="239" y="22"/>
                  </a:cubicBezTo>
                  <a:cubicBezTo>
                    <a:pt x="235" y="20"/>
                    <a:pt x="235" y="20"/>
                    <a:pt x="235" y="20"/>
                  </a:cubicBezTo>
                  <a:cubicBezTo>
                    <a:pt x="235" y="20"/>
                    <a:pt x="235" y="12"/>
                    <a:pt x="235" y="11"/>
                  </a:cubicBezTo>
                  <a:cubicBezTo>
                    <a:pt x="235" y="9"/>
                    <a:pt x="235" y="6"/>
                    <a:pt x="235" y="6"/>
                  </a:cubicBezTo>
                  <a:cubicBezTo>
                    <a:pt x="235" y="6"/>
                    <a:pt x="229" y="5"/>
                    <a:pt x="226" y="6"/>
                  </a:cubicBezTo>
                  <a:cubicBezTo>
                    <a:pt x="224" y="7"/>
                    <a:pt x="221" y="6"/>
                    <a:pt x="221" y="6"/>
                  </a:cubicBezTo>
                  <a:cubicBezTo>
                    <a:pt x="221" y="6"/>
                    <a:pt x="213" y="5"/>
                    <a:pt x="212" y="3"/>
                  </a:cubicBezTo>
                  <a:cubicBezTo>
                    <a:pt x="212" y="1"/>
                    <a:pt x="212" y="2"/>
                    <a:pt x="211" y="2"/>
                  </a:cubicBezTo>
                  <a:cubicBezTo>
                    <a:pt x="209" y="2"/>
                    <a:pt x="203" y="2"/>
                    <a:pt x="203" y="2"/>
                  </a:cubicBezTo>
                  <a:cubicBezTo>
                    <a:pt x="197" y="0"/>
                    <a:pt x="197" y="0"/>
                    <a:pt x="197" y="0"/>
                  </a:cubicBezTo>
                  <a:cubicBezTo>
                    <a:pt x="197" y="9"/>
                    <a:pt x="197" y="9"/>
                    <a:pt x="197" y="9"/>
                  </a:cubicBezTo>
                  <a:cubicBezTo>
                    <a:pt x="196" y="7"/>
                    <a:pt x="196" y="7"/>
                    <a:pt x="196" y="7"/>
                  </a:cubicBezTo>
                  <a:cubicBezTo>
                    <a:pt x="186" y="6"/>
                    <a:pt x="186" y="6"/>
                    <a:pt x="186" y="6"/>
                  </a:cubicBezTo>
                  <a:cubicBezTo>
                    <a:pt x="180" y="9"/>
                    <a:pt x="180" y="9"/>
                    <a:pt x="180" y="9"/>
                  </a:cubicBezTo>
                  <a:cubicBezTo>
                    <a:pt x="175" y="11"/>
                    <a:pt x="175" y="11"/>
                    <a:pt x="175" y="11"/>
                  </a:cubicBezTo>
                  <a:cubicBezTo>
                    <a:pt x="175" y="14"/>
                    <a:pt x="175" y="14"/>
                    <a:pt x="175" y="14"/>
                  </a:cubicBezTo>
                  <a:cubicBezTo>
                    <a:pt x="173" y="17"/>
                    <a:pt x="173" y="17"/>
                    <a:pt x="173" y="17"/>
                  </a:cubicBezTo>
                  <a:cubicBezTo>
                    <a:pt x="173" y="17"/>
                    <a:pt x="170" y="18"/>
                    <a:pt x="168" y="18"/>
                  </a:cubicBezTo>
                  <a:cubicBezTo>
                    <a:pt x="168" y="19"/>
                    <a:pt x="167" y="21"/>
                    <a:pt x="167" y="22"/>
                  </a:cubicBezTo>
                  <a:cubicBezTo>
                    <a:pt x="166" y="23"/>
                    <a:pt x="164" y="23"/>
                    <a:pt x="164" y="23"/>
                  </a:cubicBezTo>
                  <a:cubicBezTo>
                    <a:pt x="160" y="22"/>
                    <a:pt x="160" y="22"/>
                    <a:pt x="160" y="22"/>
                  </a:cubicBezTo>
                  <a:cubicBezTo>
                    <a:pt x="157" y="22"/>
                    <a:pt x="157" y="22"/>
                    <a:pt x="157" y="22"/>
                  </a:cubicBezTo>
                  <a:cubicBezTo>
                    <a:pt x="155" y="20"/>
                    <a:pt x="155" y="20"/>
                    <a:pt x="155" y="20"/>
                  </a:cubicBezTo>
                  <a:cubicBezTo>
                    <a:pt x="157" y="16"/>
                    <a:pt x="157" y="16"/>
                    <a:pt x="157" y="16"/>
                  </a:cubicBezTo>
                  <a:cubicBezTo>
                    <a:pt x="157" y="14"/>
                    <a:pt x="157" y="14"/>
                    <a:pt x="157" y="14"/>
                  </a:cubicBezTo>
                  <a:cubicBezTo>
                    <a:pt x="151" y="14"/>
                    <a:pt x="151" y="14"/>
                    <a:pt x="151" y="14"/>
                  </a:cubicBezTo>
                  <a:cubicBezTo>
                    <a:pt x="145" y="12"/>
                    <a:pt x="145" y="12"/>
                    <a:pt x="145" y="12"/>
                  </a:cubicBezTo>
                  <a:cubicBezTo>
                    <a:pt x="132" y="11"/>
                    <a:pt x="132" y="11"/>
                    <a:pt x="132" y="11"/>
                  </a:cubicBezTo>
                  <a:cubicBezTo>
                    <a:pt x="124" y="9"/>
                    <a:pt x="124" y="9"/>
                    <a:pt x="124" y="9"/>
                  </a:cubicBezTo>
                  <a:cubicBezTo>
                    <a:pt x="119" y="4"/>
                    <a:pt x="119" y="4"/>
                    <a:pt x="119" y="4"/>
                  </a:cubicBezTo>
                  <a:cubicBezTo>
                    <a:pt x="111" y="2"/>
                    <a:pt x="111" y="2"/>
                    <a:pt x="111" y="2"/>
                  </a:cubicBezTo>
                  <a:cubicBezTo>
                    <a:pt x="104" y="7"/>
                    <a:pt x="104" y="7"/>
                    <a:pt x="104" y="7"/>
                  </a:cubicBezTo>
                  <a:cubicBezTo>
                    <a:pt x="104" y="7"/>
                    <a:pt x="97" y="4"/>
                    <a:pt x="94" y="4"/>
                  </a:cubicBezTo>
                  <a:cubicBezTo>
                    <a:pt x="92" y="5"/>
                    <a:pt x="88" y="6"/>
                    <a:pt x="87" y="7"/>
                  </a:cubicBezTo>
                  <a:cubicBezTo>
                    <a:pt x="86" y="7"/>
                    <a:pt x="84" y="10"/>
                    <a:pt x="83" y="10"/>
                  </a:cubicBezTo>
                  <a:cubicBezTo>
                    <a:pt x="81" y="11"/>
                    <a:pt x="79" y="10"/>
                    <a:pt x="77" y="10"/>
                  </a:cubicBezTo>
                  <a:cubicBezTo>
                    <a:pt x="76" y="11"/>
                    <a:pt x="75" y="12"/>
                    <a:pt x="73" y="12"/>
                  </a:cubicBezTo>
                  <a:cubicBezTo>
                    <a:pt x="71" y="12"/>
                    <a:pt x="70" y="11"/>
                    <a:pt x="68" y="11"/>
                  </a:cubicBezTo>
                  <a:cubicBezTo>
                    <a:pt x="67" y="12"/>
                    <a:pt x="66" y="13"/>
                    <a:pt x="64" y="13"/>
                  </a:cubicBezTo>
                  <a:cubicBezTo>
                    <a:pt x="62" y="13"/>
                    <a:pt x="61" y="11"/>
                    <a:pt x="61" y="11"/>
                  </a:cubicBezTo>
                  <a:cubicBezTo>
                    <a:pt x="58" y="11"/>
                    <a:pt x="58" y="11"/>
                    <a:pt x="58" y="11"/>
                  </a:cubicBezTo>
                  <a:cubicBezTo>
                    <a:pt x="55" y="8"/>
                    <a:pt x="55" y="8"/>
                    <a:pt x="55" y="8"/>
                  </a:cubicBezTo>
                  <a:cubicBezTo>
                    <a:pt x="55" y="8"/>
                    <a:pt x="54" y="10"/>
                    <a:pt x="51" y="10"/>
                  </a:cubicBezTo>
                  <a:cubicBezTo>
                    <a:pt x="49" y="9"/>
                    <a:pt x="47" y="8"/>
                    <a:pt x="45" y="9"/>
                  </a:cubicBezTo>
                  <a:cubicBezTo>
                    <a:pt x="43" y="9"/>
                    <a:pt x="40" y="10"/>
                    <a:pt x="40" y="10"/>
                  </a:cubicBezTo>
                  <a:cubicBezTo>
                    <a:pt x="32" y="7"/>
                    <a:pt x="32" y="7"/>
                    <a:pt x="32" y="7"/>
                  </a:cubicBezTo>
                  <a:cubicBezTo>
                    <a:pt x="27" y="6"/>
                    <a:pt x="27" y="6"/>
                    <a:pt x="27" y="6"/>
                  </a:cubicBezTo>
                  <a:cubicBezTo>
                    <a:pt x="23" y="5"/>
                    <a:pt x="23" y="5"/>
                    <a:pt x="23" y="5"/>
                  </a:cubicBezTo>
                  <a:cubicBezTo>
                    <a:pt x="21" y="8"/>
                    <a:pt x="21" y="8"/>
                    <a:pt x="21" y="8"/>
                  </a:cubicBezTo>
                  <a:cubicBezTo>
                    <a:pt x="16" y="8"/>
                    <a:pt x="16" y="8"/>
                    <a:pt x="16" y="8"/>
                  </a:cubicBezTo>
                  <a:cubicBezTo>
                    <a:pt x="16" y="8"/>
                    <a:pt x="10" y="6"/>
                    <a:pt x="6" y="7"/>
                  </a:cubicBezTo>
                  <a:cubicBezTo>
                    <a:pt x="5" y="7"/>
                    <a:pt x="2" y="10"/>
                    <a:pt x="1" y="10"/>
                  </a:cubicBezTo>
                  <a:cubicBezTo>
                    <a:pt x="0" y="11"/>
                    <a:pt x="1" y="11"/>
                    <a:pt x="2" y="14"/>
                  </a:cubicBezTo>
                  <a:cubicBezTo>
                    <a:pt x="2" y="16"/>
                    <a:pt x="1" y="20"/>
                    <a:pt x="1" y="20"/>
                  </a:cubicBezTo>
                  <a:cubicBezTo>
                    <a:pt x="7" y="21"/>
                    <a:pt x="7" y="21"/>
                    <a:pt x="7" y="21"/>
                  </a:cubicBezTo>
                  <a:cubicBezTo>
                    <a:pt x="12" y="23"/>
                    <a:pt x="12" y="23"/>
                    <a:pt x="12" y="23"/>
                  </a:cubicBezTo>
                  <a:cubicBezTo>
                    <a:pt x="13" y="27"/>
                    <a:pt x="13" y="27"/>
                    <a:pt x="13" y="27"/>
                  </a:cubicBezTo>
                  <a:cubicBezTo>
                    <a:pt x="13" y="27"/>
                    <a:pt x="16" y="30"/>
                    <a:pt x="17" y="29"/>
                  </a:cubicBezTo>
                  <a:cubicBezTo>
                    <a:pt x="18" y="29"/>
                    <a:pt x="17" y="28"/>
                    <a:pt x="18" y="27"/>
                  </a:cubicBezTo>
                  <a:cubicBezTo>
                    <a:pt x="18" y="27"/>
                    <a:pt x="19" y="29"/>
                    <a:pt x="21" y="29"/>
                  </a:cubicBezTo>
                  <a:cubicBezTo>
                    <a:pt x="21" y="29"/>
                    <a:pt x="23" y="28"/>
                    <a:pt x="24" y="28"/>
                  </a:cubicBezTo>
                  <a:cubicBezTo>
                    <a:pt x="26" y="29"/>
                    <a:pt x="27" y="30"/>
                    <a:pt x="28" y="30"/>
                  </a:cubicBezTo>
                  <a:cubicBezTo>
                    <a:pt x="29" y="30"/>
                    <a:pt x="31" y="29"/>
                    <a:pt x="31" y="29"/>
                  </a:cubicBezTo>
                  <a:cubicBezTo>
                    <a:pt x="33" y="28"/>
                    <a:pt x="36" y="27"/>
                    <a:pt x="39" y="30"/>
                  </a:cubicBezTo>
                  <a:cubicBezTo>
                    <a:pt x="41" y="32"/>
                    <a:pt x="40" y="33"/>
                    <a:pt x="42" y="33"/>
                  </a:cubicBezTo>
                  <a:cubicBezTo>
                    <a:pt x="43" y="33"/>
                    <a:pt x="43" y="31"/>
                    <a:pt x="44" y="31"/>
                  </a:cubicBezTo>
                  <a:cubicBezTo>
                    <a:pt x="46" y="31"/>
                    <a:pt x="46" y="32"/>
                    <a:pt x="47" y="33"/>
                  </a:cubicBezTo>
                  <a:cubicBezTo>
                    <a:pt x="49" y="35"/>
                    <a:pt x="49" y="37"/>
                    <a:pt x="51" y="38"/>
                  </a:cubicBezTo>
                  <a:cubicBezTo>
                    <a:pt x="51" y="39"/>
                    <a:pt x="52" y="40"/>
                    <a:pt x="54" y="40"/>
                  </a:cubicBezTo>
                  <a:cubicBezTo>
                    <a:pt x="54" y="40"/>
                    <a:pt x="55" y="39"/>
                    <a:pt x="55" y="39"/>
                  </a:cubicBezTo>
                  <a:cubicBezTo>
                    <a:pt x="57" y="39"/>
                    <a:pt x="59" y="39"/>
                    <a:pt x="60" y="40"/>
                  </a:cubicBezTo>
                  <a:cubicBezTo>
                    <a:pt x="64" y="40"/>
                    <a:pt x="65" y="40"/>
                    <a:pt x="66" y="41"/>
                  </a:cubicBezTo>
                  <a:cubicBezTo>
                    <a:pt x="67" y="43"/>
                    <a:pt x="69" y="46"/>
                    <a:pt x="70" y="48"/>
                  </a:cubicBezTo>
                  <a:cubicBezTo>
                    <a:pt x="71" y="50"/>
                    <a:pt x="72" y="54"/>
                    <a:pt x="73" y="55"/>
                  </a:cubicBezTo>
                  <a:cubicBezTo>
                    <a:pt x="74" y="57"/>
                    <a:pt x="77" y="58"/>
                    <a:pt x="78" y="60"/>
                  </a:cubicBezTo>
                  <a:cubicBezTo>
                    <a:pt x="79" y="61"/>
                    <a:pt x="81" y="67"/>
                    <a:pt x="82" y="69"/>
                  </a:cubicBezTo>
                  <a:cubicBezTo>
                    <a:pt x="82" y="71"/>
                    <a:pt x="85" y="74"/>
                    <a:pt x="86" y="78"/>
                  </a:cubicBezTo>
                  <a:cubicBezTo>
                    <a:pt x="88" y="82"/>
                    <a:pt x="88" y="85"/>
                    <a:pt x="88" y="85"/>
                  </a:cubicBezTo>
                  <a:cubicBezTo>
                    <a:pt x="88" y="89"/>
                    <a:pt x="88" y="89"/>
                    <a:pt x="88" y="89"/>
                  </a:cubicBezTo>
                  <a:cubicBezTo>
                    <a:pt x="88" y="89"/>
                    <a:pt x="85" y="98"/>
                    <a:pt x="83" y="100"/>
                  </a:cubicBezTo>
                  <a:cubicBezTo>
                    <a:pt x="81" y="102"/>
                    <a:pt x="84" y="105"/>
                    <a:pt x="87" y="106"/>
                  </a:cubicBezTo>
                  <a:cubicBezTo>
                    <a:pt x="90" y="107"/>
                    <a:pt x="98" y="103"/>
                    <a:pt x="98" y="103"/>
                  </a:cubicBezTo>
                  <a:cubicBezTo>
                    <a:pt x="103" y="101"/>
                    <a:pt x="103" y="101"/>
                    <a:pt x="103" y="101"/>
                  </a:cubicBezTo>
                  <a:cubicBezTo>
                    <a:pt x="108" y="100"/>
                    <a:pt x="108" y="100"/>
                    <a:pt x="108" y="100"/>
                  </a:cubicBezTo>
                  <a:cubicBezTo>
                    <a:pt x="108" y="100"/>
                    <a:pt x="120" y="99"/>
                    <a:pt x="122" y="98"/>
                  </a:cubicBezTo>
                  <a:cubicBezTo>
                    <a:pt x="125" y="96"/>
                    <a:pt x="125" y="94"/>
                    <a:pt x="125" y="94"/>
                  </a:cubicBezTo>
                  <a:cubicBezTo>
                    <a:pt x="124" y="91"/>
                    <a:pt x="124" y="91"/>
                    <a:pt x="124" y="91"/>
                  </a:cubicBezTo>
                  <a:cubicBezTo>
                    <a:pt x="124" y="91"/>
                    <a:pt x="130" y="88"/>
                    <a:pt x="133" y="87"/>
                  </a:cubicBezTo>
                  <a:cubicBezTo>
                    <a:pt x="135" y="86"/>
                    <a:pt x="137" y="88"/>
                    <a:pt x="137" y="88"/>
                  </a:cubicBezTo>
                  <a:cubicBezTo>
                    <a:pt x="140" y="91"/>
                    <a:pt x="140" y="91"/>
                    <a:pt x="140" y="91"/>
                  </a:cubicBezTo>
                  <a:cubicBezTo>
                    <a:pt x="144" y="95"/>
                    <a:pt x="144" y="95"/>
                    <a:pt x="144" y="95"/>
                  </a:cubicBezTo>
                  <a:cubicBezTo>
                    <a:pt x="149" y="96"/>
                    <a:pt x="149" y="96"/>
                    <a:pt x="149" y="96"/>
                  </a:cubicBezTo>
                  <a:cubicBezTo>
                    <a:pt x="149" y="96"/>
                    <a:pt x="152" y="99"/>
                    <a:pt x="153" y="100"/>
                  </a:cubicBezTo>
                  <a:cubicBezTo>
                    <a:pt x="153" y="102"/>
                    <a:pt x="153" y="102"/>
                    <a:pt x="153" y="102"/>
                  </a:cubicBezTo>
                  <a:cubicBezTo>
                    <a:pt x="159" y="102"/>
                    <a:pt x="159" y="102"/>
                    <a:pt x="159" y="102"/>
                  </a:cubicBezTo>
                  <a:cubicBezTo>
                    <a:pt x="164" y="100"/>
                    <a:pt x="164" y="100"/>
                    <a:pt x="164" y="100"/>
                  </a:cubicBezTo>
                  <a:cubicBezTo>
                    <a:pt x="169" y="103"/>
                    <a:pt x="169" y="103"/>
                    <a:pt x="169" y="103"/>
                  </a:cubicBezTo>
                  <a:cubicBezTo>
                    <a:pt x="174" y="101"/>
                    <a:pt x="174" y="101"/>
                    <a:pt x="174" y="101"/>
                  </a:cubicBezTo>
                  <a:cubicBezTo>
                    <a:pt x="173" y="100"/>
                    <a:pt x="169" y="99"/>
                    <a:pt x="169" y="99"/>
                  </a:cubicBezTo>
                  <a:cubicBezTo>
                    <a:pt x="164" y="99"/>
                    <a:pt x="164" y="99"/>
                    <a:pt x="164" y="99"/>
                  </a:cubicBezTo>
                  <a:cubicBezTo>
                    <a:pt x="163" y="98"/>
                    <a:pt x="163" y="98"/>
                    <a:pt x="163" y="98"/>
                  </a:cubicBezTo>
                  <a:cubicBezTo>
                    <a:pt x="161" y="96"/>
                    <a:pt x="161" y="96"/>
                    <a:pt x="161" y="96"/>
                  </a:cubicBezTo>
                  <a:cubicBezTo>
                    <a:pt x="165" y="93"/>
                    <a:pt x="165" y="93"/>
                    <a:pt x="165" y="93"/>
                  </a:cubicBezTo>
                  <a:cubicBezTo>
                    <a:pt x="165" y="93"/>
                    <a:pt x="167" y="93"/>
                    <a:pt x="168" y="92"/>
                  </a:cubicBezTo>
                  <a:cubicBezTo>
                    <a:pt x="170" y="92"/>
                    <a:pt x="176" y="90"/>
                    <a:pt x="176" y="90"/>
                  </a:cubicBezTo>
                  <a:cubicBezTo>
                    <a:pt x="178" y="88"/>
                    <a:pt x="178" y="88"/>
                    <a:pt x="178" y="88"/>
                  </a:cubicBezTo>
                  <a:cubicBezTo>
                    <a:pt x="178" y="88"/>
                    <a:pt x="180" y="86"/>
                    <a:pt x="180" y="86"/>
                  </a:cubicBezTo>
                  <a:cubicBezTo>
                    <a:pt x="181" y="86"/>
                    <a:pt x="183" y="86"/>
                    <a:pt x="184" y="85"/>
                  </a:cubicBezTo>
                  <a:cubicBezTo>
                    <a:pt x="184" y="85"/>
                    <a:pt x="185" y="84"/>
                    <a:pt x="185" y="84"/>
                  </a:cubicBezTo>
                  <a:cubicBezTo>
                    <a:pt x="185" y="84"/>
                    <a:pt x="185" y="83"/>
                    <a:pt x="186" y="83"/>
                  </a:cubicBezTo>
                  <a:cubicBezTo>
                    <a:pt x="186" y="83"/>
                    <a:pt x="187" y="83"/>
                    <a:pt x="188" y="82"/>
                  </a:cubicBezTo>
                  <a:cubicBezTo>
                    <a:pt x="189" y="82"/>
                    <a:pt x="189" y="82"/>
                    <a:pt x="190" y="81"/>
                  </a:cubicBezTo>
                  <a:cubicBezTo>
                    <a:pt x="190" y="81"/>
                    <a:pt x="191" y="78"/>
                    <a:pt x="191" y="78"/>
                  </a:cubicBezTo>
                  <a:cubicBezTo>
                    <a:pt x="191" y="78"/>
                    <a:pt x="191" y="78"/>
                    <a:pt x="191" y="78"/>
                  </a:cubicBezTo>
                  <a:cubicBezTo>
                    <a:pt x="192" y="78"/>
                    <a:pt x="193" y="79"/>
                    <a:pt x="193" y="79"/>
                  </a:cubicBezTo>
                  <a:cubicBezTo>
                    <a:pt x="193" y="79"/>
                    <a:pt x="195" y="79"/>
                    <a:pt x="196" y="79"/>
                  </a:cubicBezTo>
                  <a:cubicBezTo>
                    <a:pt x="196" y="79"/>
                    <a:pt x="198" y="78"/>
                    <a:pt x="198" y="78"/>
                  </a:cubicBezTo>
                  <a:cubicBezTo>
                    <a:pt x="198" y="78"/>
                    <a:pt x="198" y="77"/>
                    <a:pt x="199" y="77"/>
                  </a:cubicBezTo>
                  <a:cubicBezTo>
                    <a:pt x="200" y="77"/>
                    <a:pt x="201" y="77"/>
                    <a:pt x="202" y="77"/>
                  </a:cubicBezTo>
                  <a:cubicBezTo>
                    <a:pt x="202" y="77"/>
                    <a:pt x="204" y="77"/>
                    <a:pt x="204" y="77"/>
                  </a:cubicBezTo>
                  <a:cubicBezTo>
                    <a:pt x="205" y="76"/>
                    <a:pt x="205" y="76"/>
                    <a:pt x="205" y="76"/>
                  </a:cubicBezTo>
                  <a:cubicBezTo>
                    <a:pt x="206" y="76"/>
                    <a:pt x="205" y="75"/>
                    <a:pt x="206" y="76"/>
                  </a:cubicBezTo>
                  <a:cubicBezTo>
                    <a:pt x="207" y="76"/>
                    <a:pt x="206" y="77"/>
                    <a:pt x="207" y="76"/>
                  </a:cubicBezTo>
                  <a:cubicBezTo>
                    <a:pt x="208" y="75"/>
                    <a:pt x="209" y="73"/>
                    <a:pt x="209" y="73"/>
                  </a:cubicBezTo>
                  <a:cubicBezTo>
                    <a:pt x="209" y="73"/>
                    <a:pt x="208" y="73"/>
                    <a:pt x="210" y="73"/>
                  </a:cubicBezTo>
                  <a:cubicBezTo>
                    <a:pt x="212" y="73"/>
                    <a:pt x="212" y="73"/>
                    <a:pt x="214" y="73"/>
                  </a:cubicBezTo>
                  <a:cubicBezTo>
                    <a:pt x="215" y="73"/>
                    <a:pt x="217" y="72"/>
                    <a:pt x="217" y="72"/>
                  </a:cubicBezTo>
                  <a:cubicBezTo>
                    <a:pt x="218" y="72"/>
                    <a:pt x="219" y="71"/>
                    <a:pt x="219" y="71"/>
                  </a:cubicBezTo>
                  <a:cubicBezTo>
                    <a:pt x="219" y="70"/>
                    <a:pt x="215" y="68"/>
                    <a:pt x="215" y="68"/>
                  </a:cubicBezTo>
                  <a:cubicBezTo>
                    <a:pt x="215" y="68"/>
                    <a:pt x="213" y="67"/>
                    <a:pt x="216" y="67"/>
                  </a:cubicBezTo>
                  <a:cubicBezTo>
                    <a:pt x="219" y="68"/>
                    <a:pt x="220" y="68"/>
                    <a:pt x="220" y="68"/>
                  </a:cubicBezTo>
                  <a:cubicBezTo>
                    <a:pt x="221" y="68"/>
                    <a:pt x="221" y="67"/>
                    <a:pt x="222" y="67"/>
                  </a:cubicBezTo>
                  <a:cubicBezTo>
                    <a:pt x="223" y="66"/>
                    <a:pt x="224" y="65"/>
                    <a:pt x="224" y="65"/>
                  </a:cubicBezTo>
                  <a:cubicBezTo>
                    <a:pt x="225" y="65"/>
                    <a:pt x="227" y="67"/>
                    <a:pt x="227" y="67"/>
                  </a:cubicBezTo>
                  <a:cubicBezTo>
                    <a:pt x="227" y="69"/>
                    <a:pt x="227" y="69"/>
                    <a:pt x="227" y="69"/>
                  </a:cubicBezTo>
                  <a:cubicBezTo>
                    <a:pt x="230" y="69"/>
                    <a:pt x="230" y="69"/>
                    <a:pt x="230" y="69"/>
                  </a:cubicBezTo>
                  <a:cubicBezTo>
                    <a:pt x="230" y="69"/>
                    <a:pt x="231" y="69"/>
                    <a:pt x="231" y="69"/>
                  </a:cubicBezTo>
                  <a:cubicBezTo>
                    <a:pt x="269" y="71"/>
                    <a:pt x="269" y="71"/>
                    <a:pt x="269" y="71"/>
                  </a:cubicBezTo>
                  <a:close/>
                  <a:moveTo>
                    <a:pt x="269" y="71"/>
                  </a:moveTo>
                  <a:cubicBezTo>
                    <a:pt x="269" y="71"/>
                    <a:pt x="269" y="71"/>
                    <a:pt x="269" y="71"/>
                  </a:cubicBezTo>
                  <a:cubicBezTo>
                    <a:pt x="269" y="71"/>
                    <a:pt x="269" y="71"/>
                    <a:pt x="269" y="71"/>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54" name="Freeform 41"/>
            <p:cNvSpPr>
              <a:spLocks/>
            </p:cNvSpPr>
            <p:nvPr/>
          </p:nvSpPr>
          <p:spPr bwMode="auto">
            <a:xfrm>
              <a:off x="5769181" y="1991757"/>
              <a:ext cx="413386" cy="308971"/>
            </a:xfrm>
            <a:custGeom>
              <a:avLst/>
              <a:gdLst>
                <a:gd name="T0" fmla="*/ 24 w 181"/>
                <a:gd name="T1" fmla="*/ 22 h 140"/>
                <a:gd name="T2" fmla="*/ 34 w 181"/>
                <a:gd name="T3" fmla="*/ 20 h 140"/>
                <a:gd name="T4" fmla="*/ 48 w 181"/>
                <a:gd name="T5" fmla="*/ 17 h 140"/>
                <a:gd name="T6" fmla="*/ 55 w 181"/>
                <a:gd name="T7" fmla="*/ 16 h 140"/>
                <a:gd name="T8" fmla="*/ 62 w 181"/>
                <a:gd name="T9" fmla="*/ 15 h 140"/>
                <a:gd name="T10" fmla="*/ 73 w 181"/>
                <a:gd name="T11" fmla="*/ 13 h 140"/>
                <a:gd name="T12" fmla="*/ 81 w 181"/>
                <a:gd name="T13" fmla="*/ 13 h 140"/>
                <a:gd name="T14" fmla="*/ 92 w 181"/>
                <a:gd name="T15" fmla="*/ 15 h 140"/>
                <a:gd name="T16" fmla="*/ 101 w 181"/>
                <a:gd name="T17" fmla="*/ 12 h 140"/>
                <a:gd name="T18" fmla="*/ 105 w 181"/>
                <a:gd name="T19" fmla="*/ 3 h 140"/>
                <a:gd name="T20" fmla="*/ 112 w 181"/>
                <a:gd name="T21" fmla="*/ 6 h 140"/>
                <a:gd name="T22" fmla="*/ 117 w 181"/>
                <a:gd name="T23" fmla="*/ 10 h 140"/>
                <a:gd name="T24" fmla="*/ 128 w 181"/>
                <a:gd name="T25" fmla="*/ 11 h 140"/>
                <a:gd name="T26" fmla="*/ 135 w 181"/>
                <a:gd name="T27" fmla="*/ 10 h 140"/>
                <a:gd name="T28" fmla="*/ 139 w 181"/>
                <a:gd name="T29" fmla="*/ 14 h 140"/>
                <a:gd name="T30" fmla="*/ 146 w 181"/>
                <a:gd name="T31" fmla="*/ 17 h 140"/>
                <a:gd name="T32" fmla="*/ 153 w 181"/>
                <a:gd name="T33" fmla="*/ 22 h 140"/>
                <a:gd name="T34" fmla="*/ 158 w 181"/>
                <a:gd name="T35" fmla="*/ 27 h 140"/>
                <a:gd name="T36" fmla="*/ 167 w 181"/>
                <a:gd name="T37" fmla="*/ 28 h 140"/>
                <a:gd name="T38" fmla="*/ 170 w 181"/>
                <a:gd name="T39" fmla="*/ 28 h 140"/>
                <a:gd name="T40" fmla="*/ 172 w 181"/>
                <a:gd name="T41" fmla="*/ 37 h 140"/>
                <a:gd name="T42" fmla="*/ 170 w 181"/>
                <a:gd name="T43" fmla="*/ 47 h 140"/>
                <a:gd name="T44" fmla="*/ 180 w 181"/>
                <a:gd name="T45" fmla="*/ 47 h 140"/>
                <a:gd name="T46" fmla="*/ 177 w 181"/>
                <a:gd name="T47" fmla="*/ 53 h 140"/>
                <a:gd name="T48" fmla="*/ 170 w 181"/>
                <a:gd name="T49" fmla="*/ 57 h 140"/>
                <a:gd name="T50" fmla="*/ 167 w 181"/>
                <a:gd name="T51" fmla="*/ 67 h 140"/>
                <a:gd name="T52" fmla="*/ 157 w 181"/>
                <a:gd name="T53" fmla="*/ 74 h 140"/>
                <a:gd name="T54" fmla="*/ 156 w 181"/>
                <a:gd name="T55" fmla="*/ 82 h 140"/>
                <a:gd name="T56" fmla="*/ 158 w 181"/>
                <a:gd name="T57" fmla="*/ 95 h 140"/>
                <a:gd name="T58" fmla="*/ 157 w 181"/>
                <a:gd name="T59" fmla="*/ 104 h 140"/>
                <a:gd name="T60" fmla="*/ 164 w 181"/>
                <a:gd name="T61" fmla="*/ 107 h 140"/>
                <a:gd name="T62" fmla="*/ 157 w 181"/>
                <a:gd name="T63" fmla="*/ 114 h 140"/>
                <a:gd name="T64" fmla="*/ 156 w 181"/>
                <a:gd name="T65" fmla="*/ 108 h 140"/>
                <a:gd name="T66" fmla="*/ 146 w 181"/>
                <a:gd name="T67" fmla="*/ 113 h 140"/>
                <a:gd name="T68" fmla="*/ 144 w 181"/>
                <a:gd name="T69" fmla="*/ 119 h 140"/>
                <a:gd name="T70" fmla="*/ 136 w 181"/>
                <a:gd name="T71" fmla="*/ 121 h 140"/>
                <a:gd name="T72" fmla="*/ 133 w 181"/>
                <a:gd name="T73" fmla="*/ 128 h 140"/>
                <a:gd name="T74" fmla="*/ 122 w 181"/>
                <a:gd name="T75" fmla="*/ 134 h 140"/>
                <a:gd name="T76" fmla="*/ 106 w 181"/>
                <a:gd name="T77" fmla="*/ 137 h 140"/>
                <a:gd name="T78" fmla="*/ 97 w 181"/>
                <a:gd name="T79" fmla="*/ 140 h 140"/>
                <a:gd name="T80" fmla="*/ 93 w 181"/>
                <a:gd name="T81" fmla="*/ 131 h 140"/>
                <a:gd name="T82" fmla="*/ 79 w 181"/>
                <a:gd name="T83" fmla="*/ 124 h 140"/>
                <a:gd name="T84" fmla="*/ 73 w 181"/>
                <a:gd name="T85" fmla="*/ 121 h 140"/>
                <a:gd name="T86" fmla="*/ 69 w 181"/>
                <a:gd name="T87" fmla="*/ 121 h 140"/>
                <a:gd name="T88" fmla="*/ 66 w 181"/>
                <a:gd name="T89" fmla="*/ 107 h 140"/>
                <a:gd name="T90" fmla="*/ 68 w 181"/>
                <a:gd name="T91" fmla="*/ 97 h 140"/>
                <a:gd name="T92" fmla="*/ 61 w 181"/>
                <a:gd name="T93" fmla="*/ 90 h 140"/>
                <a:gd name="T94" fmla="*/ 56 w 181"/>
                <a:gd name="T95" fmla="*/ 86 h 140"/>
                <a:gd name="T96" fmla="*/ 45 w 181"/>
                <a:gd name="T97" fmla="*/ 89 h 140"/>
                <a:gd name="T98" fmla="*/ 31 w 181"/>
                <a:gd name="T99" fmla="*/ 90 h 140"/>
                <a:gd name="T100" fmla="*/ 22 w 181"/>
                <a:gd name="T101" fmla="*/ 86 h 140"/>
                <a:gd name="T102" fmla="*/ 13 w 181"/>
                <a:gd name="T103" fmla="*/ 79 h 140"/>
                <a:gd name="T104" fmla="*/ 11 w 181"/>
                <a:gd name="T105" fmla="*/ 69 h 140"/>
                <a:gd name="T106" fmla="*/ 4 w 181"/>
                <a:gd name="T107" fmla="*/ 60 h 140"/>
                <a:gd name="T108" fmla="*/ 1 w 181"/>
                <a:gd name="T109" fmla="*/ 49 h 140"/>
                <a:gd name="T110" fmla="*/ 1 w 181"/>
                <a:gd name="T111" fmla="*/ 42 h 140"/>
                <a:gd name="T112" fmla="*/ 7 w 181"/>
                <a:gd name="T113" fmla="*/ 35 h 140"/>
                <a:gd name="T114" fmla="*/ 12 w 181"/>
                <a:gd name="T115" fmla="*/ 31 h 140"/>
                <a:gd name="T116" fmla="*/ 18 w 181"/>
                <a:gd name="T117" fmla="*/ 26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81" h="140">
                  <a:moveTo>
                    <a:pt x="18" y="26"/>
                  </a:moveTo>
                  <a:cubicBezTo>
                    <a:pt x="24" y="22"/>
                    <a:pt x="24" y="22"/>
                    <a:pt x="24" y="22"/>
                  </a:cubicBezTo>
                  <a:cubicBezTo>
                    <a:pt x="27" y="19"/>
                    <a:pt x="27" y="19"/>
                    <a:pt x="27" y="19"/>
                  </a:cubicBezTo>
                  <a:cubicBezTo>
                    <a:pt x="34" y="20"/>
                    <a:pt x="34" y="20"/>
                    <a:pt x="34" y="20"/>
                  </a:cubicBezTo>
                  <a:cubicBezTo>
                    <a:pt x="34" y="20"/>
                    <a:pt x="39" y="18"/>
                    <a:pt x="40" y="18"/>
                  </a:cubicBezTo>
                  <a:cubicBezTo>
                    <a:pt x="41" y="18"/>
                    <a:pt x="48" y="17"/>
                    <a:pt x="48" y="17"/>
                  </a:cubicBezTo>
                  <a:cubicBezTo>
                    <a:pt x="52" y="14"/>
                    <a:pt x="52" y="14"/>
                    <a:pt x="52" y="14"/>
                  </a:cubicBezTo>
                  <a:cubicBezTo>
                    <a:pt x="52" y="14"/>
                    <a:pt x="55" y="15"/>
                    <a:pt x="55" y="16"/>
                  </a:cubicBezTo>
                  <a:cubicBezTo>
                    <a:pt x="56" y="17"/>
                    <a:pt x="59" y="20"/>
                    <a:pt x="60" y="20"/>
                  </a:cubicBezTo>
                  <a:cubicBezTo>
                    <a:pt x="61" y="19"/>
                    <a:pt x="62" y="15"/>
                    <a:pt x="62" y="15"/>
                  </a:cubicBezTo>
                  <a:cubicBezTo>
                    <a:pt x="68" y="14"/>
                    <a:pt x="68" y="14"/>
                    <a:pt x="68" y="14"/>
                  </a:cubicBezTo>
                  <a:cubicBezTo>
                    <a:pt x="73" y="13"/>
                    <a:pt x="73" y="13"/>
                    <a:pt x="73" y="13"/>
                  </a:cubicBezTo>
                  <a:cubicBezTo>
                    <a:pt x="73" y="13"/>
                    <a:pt x="73" y="12"/>
                    <a:pt x="74" y="12"/>
                  </a:cubicBezTo>
                  <a:cubicBezTo>
                    <a:pt x="75" y="13"/>
                    <a:pt x="81" y="13"/>
                    <a:pt x="81" y="13"/>
                  </a:cubicBezTo>
                  <a:cubicBezTo>
                    <a:pt x="87" y="13"/>
                    <a:pt x="87" y="13"/>
                    <a:pt x="87" y="13"/>
                  </a:cubicBezTo>
                  <a:cubicBezTo>
                    <a:pt x="87" y="13"/>
                    <a:pt x="91" y="15"/>
                    <a:pt x="92" y="15"/>
                  </a:cubicBezTo>
                  <a:cubicBezTo>
                    <a:pt x="92" y="14"/>
                    <a:pt x="95" y="10"/>
                    <a:pt x="95" y="10"/>
                  </a:cubicBezTo>
                  <a:cubicBezTo>
                    <a:pt x="101" y="12"/>
                    <a:pt x="101" y="12"/>
                    <a:pt x="101" y="12"/>
                  </a:cubicBezTo>
                  <a:cubicBezTo>
                    <a:pt x="102" y="8"/>
                    <a:pt x="102" y="8"/>
                    <a:pt x="102" y="8"/>
                  </a:cubicBezTo>
                  <a:cubicBezTo>
                    <a:pt x="102" y="8"/>
                    <a:pt x="105" y="3"/>
                    <a:pt x="105" y="3"/>
                  </a:cubicBezTo>
                  <a:cubicBezTo>
                    <a:pt x="106" y="3"/>
                    <a:pt x="110" y="0"/>
                    <a:pt x="110" y="0"/>
                  </a:cubicBezTo>
                  <a:cubicBezTo>
                    <a:pt x="112" y="6"/>
                    <a:pt x="112" y="6"/>
                    <a:pt x="112" y="6"/>
                  </a:cubicBezTo>
                  <a:cubicBezTo>
                    <a:pt x="116" y="9"/>
                    <a:pt x="116" y="9"/>
                    <a:pt x="116" y="9"/>
                  </a:cubicBezTo>
                  <a:cubicBezTo>
                    <a:pt x="117" y="10"/>
                    <a:pt x="117" y="10"/>
                    <a:pt x="117" y="10"/>
                  </a:cubicBezTo>
                  <a:cubicBezTo>
                    <a:pt x="121" y="13"/>
                    <a:pt x="121" y="13"/>
                    <a:pt x="121" y="13"/>
                  </a:cubicBezTo>
                  <a:cubicBezTo>
                    <a:pt x="128" y="11"/>
                    <a:pt x="128" y="11"/>
                    <a:pt x="128" y="11"/>
                  </a:cubicBezTo>
                  <a:cubicBezTo>
                    <a:pt x="132" y="10"/>
                    <a:pt x="132" y="10"/>
                    <a:pt x="132" y="10"/>
                  </a:cubicBezTo>
                  <a:cubicBezTo>
                    <a:pt x="135" y="10"/>
                    <a:pt x="135" y="10"/>
                    <a:pt x="135" y="10"/>
                  </a:cubicBezTo>
                  <a:cubicBezTo>
                    <a:pt x="136" y="12"/>
                    <a:pt x="136" y="12"/>
                    <a:pt x="136" y="12"/>
                  </a:cubicBezTo>
                  <a:cubicBezTo>
                    <a:pt x="139" y="14"/>
                    <a:pt x="139" y="14"/>
                    <a:pt x="139" y="14"/>
                  </a:cubicBezTo>
                  <a:cubicBezTo>
                    <a:pt x="144" y="14"/>
                    <a:pt x="144" y="14"/>
                    <a:pt x="144" y="14"/>
                  </a:cubicBezTo>
                  <a:cubicBezTo>
                    <a:pt x="146" y="17"/>
                    <a:pt x="146" y="17"/>
                    <a:pt x="146" y="17"/>
                  </a:cubicBezTo>
                  <a:cubicBezTo>
                    <a:pt x="150" y="18"/>
                    <a:pt x="150" y="18"/>
                    <a:pt x="150" y="18"/>
                  </a:cubicBezTo>
                  <a:cubicBezTo>
                    <a:pt x="153" y="22"/>
                    <a:pt x="153" y="22"/>
                    <a:pt x="153" y="22"/>
                  </a:cubicBezTo>
                  <a:cubicBezTo>
                    <a:pt x="156" y="23"/>
                    <a:pt x="156" y="23"/>
                    <a:pt x="156" y="23"/>
                  </a:cubicBezTo>
                  <a:cubicBezTo>
                    <a:pt x="158" y="27"/>
                    <a:pt x="158" y="27"/>
                    <a:pt x="158" y="27"/>
                  </a:cubicBezTo>
                  <a:cubicBezTo>
                    <a:pt x="162" y="27"/>
                    <a:pt x="162" y="27"/>
                    <a:pt x="162" y="27"/>
                  </a:cubicBezTo>
                  <a:cubicBezTo>
                    <a:pt x="167" y="28"/>
                    <a:pt x="167" y="28"/>
                    <a:pt x="167" y="28"/>
                  </a:cubicBezTo>
                  <a:cubicBezTo>
                    <a:pt x="170" y="28"/>
                    <a:pt x="170" y="28"/>
                    <a:pt x="170" y="28"/>
                  </a:cubicBezTo>
                  <a:cubicBezTo>
                    <a:pt x="170" y="28"/>
                    <a:pt x="170" y="28"/>
                    <a:pt x="170" y="28"/>
                  </a:cubicBezTo>
                  <a:cubicBezTo>
                    <a:pt x="171" y="28"/>
                    <a:pt x="171" y="28"/>
                    <a:pt x="171" y="28"/>
                  </a:cubicBezTo>
                  <a:cubicBezTo>
                    <a:pt x="172" y="37"/>
                    <a:pt x="172" y="37"/>
                    <a:pt x="172" y="37"/>
                  </a:cubicBezTo>
                  <a:cubicBezTo>
                    <a:pt x="170" y="42"/>
                    <a:pt x="170" y="42"/>
                    <a:pt x="170" y="42"/>
                  </a:cubicBezTo>
                  <a:cubicBezTo>
                    <a:pt x="170" y="47"/>
                    <a:pt x="170" y="47"/>
                    <a:pt x="170" y="47"/>
                  </a:cubicBezTo>
                  <a:cubicBezTo>
                    <a:pt x="173" y="48"/>
                    <a:pt x="173" y="48"/>
                    <a:pt x="173" y="48"/>
                  </a:cubicBezTo>
                  <a:cubicBezTo>
                    <a:pt x="180" y="47"/>
                    <a:pt x="180" y="47"/>
                    <a:pt x="180" y="47"/>
                  </a:cubicBezTo>
                  <a:cubicBezTo>
                    <a:pt x="181" y="51"/>
                    <a:pt x="181" y="51"/>
                    <a:pt x="181" y="51"/>
                  </a:cubicBezTo>
                  <a:cubicBezTo>
                    <a:pt x="177" y="53"/>
                    <a:pt x="177" y="53"/>
                    <a:pt x="177" y="53"/>
                  </a:cubicBezTo>
                  <a:cubicBezTo>
                    <a:pt x="178" y="58"/>
                    <a:pt x="178" y="58"/>
                    <a:pt x="178" y="58"/>
                  </a:cubicBezTo>
                  <a:cubicBezTo>
                    <a:pt x="170" y="57"/>
                    <a:pt x="170" y="57"/>
                    <a:pt x="170" y="57"/>
                  </a:cubicBezTo>
                  <a:cubicBezTo>
                    <a:pt x="167" y="60"/>
                    <a:pt x="167" y="60"/>
                    <a:pt x="167" y="60"/>
                  </a:cubicBezTo>
                  <a:cubicBezTo>
                    <a:pt x="167" y="67"/>
                    <a:pt x="167" y="67"/>
                    <a:pt x="167" y="67"/>
                  </a:cubicBezTo>
                  <a:cubicBezTo>
                    <a:pt x="159" y="70"/>
                    <a:pt x="159" y="70"/>
                    <a:pt x="159" y="70"/>
                  </a:cubicBezTo>
                  <a:cubicBezTo>
                    <a:pt x="157" y="74"/>
                    <a:pt x="157" y="74"/>
                    <a:pt x="157" y="74"/>
                  </a:cubicBezTo>
                  <a:cubicBezTo>
                    <a:pt x="157" y="78"/>
                    <a:pt x="157" y="78"/>
                    <a:pt x="157" y="78"/>
                  </a:cubicBezTo>
                  <a:cubicBezTo>
                    <a:pt x="156" y="82"/>
                    <a:pt x="156" y="82"/>
                    <a:pt x="156" y="82"/>
                  </a:cubicBezTo>
                  <a:cubicBezTo>
                    <a:pt x="157" y="89"/>
                    <a:pt x="157" y="89"/>
                    <a:pt x="157" y="89"/>
                  </a:cubicBezTo>
                  <a:cubicBezTo>
                    <a:pt x="158" y="95"/>
                    <a:pt x="158" y="95"/>
                    <a:pt x="158" y="95"/>
                  </a:cubicBezTo>
                  <a:cubicBezTo>
                    <a:pt x="158" y="95"/>
                    <a:pt x="156" y="100"/>
                    <a:pt x="155" y="103"/>
                  </a:cubicBezTo>
                  <a:cubicBezTo>
                    <a:pt x="155" y="105"/>
                    <a:pt x="157" y="104"/>
                    <a:pt x="157" y="104"/>
                  </a:cubicBezTo>
                  <a:cubicBezTo>
                    <a:pt x="162" y="106"/>
                    <a:pt x="162" y="106"/>
                    <a:pt x="162" y="106"/>
                  </a:cubicBezTo>
                  <a:cubicBezTo>
                    <a:pt x="164" y="107"/>
                    <a:pt x="164" y="107"/>
                    <a:pt x="164" y="107"/>
                  </a:cubicBezTo>
                  <a:cubicBezTo>
                    <a:pt x="162" y="113"/>
                    <a:pt x="162" y="113"/>
                    <a:pt x="162" y="113"/>
                  </a:cubicBezTo>
                  <a:cubicBezTo>
                    <a:pt x="157" y="114"/>
                    <a:pt x="157" y="114"/>
                    <a:pt x="157" y="114"/>
                  </a:cubicBezTo>
                  <a:cubicBezTo>
                    <a:pt x="158" y="110"/>
                    <a:pt x="158" y="110"/>
                    <a:pt x="158" y="110"/>
                  </a:cubicBezTo>
                  <a:cubicBezTo>
                    <a:pt x="156" y="108"/>
                    <a:pt x="156" y="108"/>
                    <a:pt x="156" y="108"/>
                  </a:cubicBezTo>
                  <a:cubicBezTo>
                    <a:pt x="153" y="111"/>
                    <a:pt x="153" y="111"/>
                    <a:pt x="153" y="111"/>
                  </a:cubicBezTo>
                  <a:cubicBezTo>
                    <a:pt x="146" y="113"/>
                    <a:pt x="146" y="113"/>
                    <a:pt x="146" y="113"/>
                  </a:cubicBezTo>
                  <a:cubicBezTo>
                    <a:pt x="146" y="115"/>
                    <a:pt x="146" y="115"/>
                    <a:pt x="146" y="115"/>
                  </a:cubicBezTo>
                  <a:cubicBezTo>
                    <a:pt x="144" y="119"/>
                    <a:pt x="144" y="119"/>
                    <a:pt x="144" y="119"/>
                  </a:cubicBezTo>
                  <a:cubicBezTo>
                    <a:pt x="144" y="119"/>
                    <a:pt x="140" y="119"/>
                    <a:pt x="138" y="119"/>
                  </a:cubicBezTo>
                  <a:cubicBezTo>
                    <a:pt x="137" y="118"/>
                    <a:pt x="136" y="121"/>
                    <a:pt x="136" y="121"/>
                  </a:cubicBezTo>
                  <a:cubicBezTo>
                    <a:pt x="138" y="128"/>
                    <a:pt x="138" y="128"/>
                    <a:pt x="138" y="128"/>
                  </a:cubicBezTo>
                  <a:cubicBezTo>
                    <a:pt x="133" y="128"/>
                    <a:pt x="133" y="128"/>
                    <a:pt x="133" y="128"/>
                  </a:cubicBezTo>
                  <a:cubicBezTo>
                    <a:pt x="129" y="133"/>
                    <a:pt x="129" y="133"/>
                    <a:pt x="129" y="133"/>
                  </a:cubicBezTo>
                  <a:cubicBezTo>
                    <a:pt x="122" y="134"/>
                    <a:pt x="122" y="134"/>
                    <a:pt x="122" y="134"/>
                  </a:cubicBezTo>
                  <a:cubicBezTo>
                    <a:pt x="116" y="133"/>
                    <a:pt x="116" y="133"/>
                    <a:pt x="116" y="133"/>
                  </a:cubicBezTo>
                  <a:cubicBezTo>
                    <a:pt x="106" y="137"/>
                    <a:pt x="106" y="137"/>
                    <a:pt x="106" y="137"/>
                  </a:cubicBezTo>
                  <a:cubicBezTo>
                    <a:pt x="97" y="139"/>
                    <a:pt x="97" y="139"/>
                    <a:pt x="97" y="139"/>
                  </a:cubicBezTo>
                  <a:cubicBezTo>
                    <a:pt x="97" y="140"/>
                    <a:pt x="97" y="140"/>
                    <a:pt x="97" y="140"/>
                  </a:cubicBezTo>
                  <a:cubicBezTo>
                    <a:pt x="96" y="134"/>
                    <a:pt x="96" y="134"/>
                    <a:pt x="96" y="134"/>
                  </a:cubicBezTo>
                  <a:cubicBezTo>
                    <a:pt x="93" y="131"/>
                    <a:pt x="93" y="131"/>
                    <a:pt x="93" y="131"/>
                  </a:cubicBezTo>
                  <a:cubicBezTo>
                    <a:pt x="93" y="131"/>
                    <a:pt x="90" y="125"/>
                    <a:pt x="90" y="124"/>
                  </a:cubicBezTo>
                  <a:cubicBezTo>
                    <a:pt x="90" y="124"/>
                    <a:pt x="79" y="124"/>
                    <a:pt x="79" y="124"/>
                  </a:cubicBezTo>
                  <a:cubicBezTo>
                    <a:pt x="79" y="124"/>
                    <a:pt x="77" y="121"/>
                    <a:pt x="76" y="119"/>
                  </a:cubicBezTo>
                  <a:cubicBezTo>
                    <a:pt x="76" y="118"/>
                    <a:pt x="73" y="121"/>
                    <a:pt x="73" y="121"/>
                  </a:cubicBezTo>
                  <a:cubicBezTo>
                    <a:pt x="69" y="122"/>
                    <a:pt x="69" y="122"/>
                    <a:pt x="69" y="122"/>
                  </a:cubicBezTo>
                  <a:cubicBezTo>
                    <a:pt x="69" y="121"/>
                    <a:pt x="69" y="121"/>
                    <a:pt x="69" y="121"/>
                  </a:cubicBezTo>
                  <a:cubicBezTo>
                    <a:pt x="66" y="117"/>
                    <a:pt x="66" y="117"/>
                    <a:pt x="66" y="117"/>
                  </a:cubicBezTo>
                  <a:cubicBezTo>
                    <a:pt x="66" y="107"/>
                    <a:pt x="66" y="107"/>
                    <a:pt x="66" y="107"/>
                  </a:cubicBezTo>
                  <a:cubicBezTo>
                    <a:pt x="66" y="104"/>
                    <a:pt x="66" y="104"/>
                    <a:pt x="66" y="104"/>
                  </a:cubicBezTo>
                  <a:cubicBezTo>
                    <a:pt x="68" y="97"/>
                    <a:pt x="68" y="97"/>
                    <a:pt x="68" y="97"/>
                  </a:cubicBezTo>
                  <a:cubicBezTo>
                    <a:pt x="68" y="97"/>
                    <a:pt x="66" y="96"/>
                    <a:pt x="65" y="94"/>
                  </a:cubicBezTo>
                  <a:cubicBezTo>
                    <a:pt x="63" y="92"/>
                    <a:pt x="61" y="90"/>
                    <a:pt x="61" y="90"/>
                  </a:cubicBezTo>
                  <a:cubicBezTo>
                    <a:pt x="59" y="90"/>
                    <a:pt x="59" y="90"/>
                    <a:pt x="59" y="90"/>
                  </a:cubicBezTo>
                  <a:cubicBezTo>
                    <a:pt x="56" y="86"/>
                    <a:pt x="56" y="86"/>
                    <a:pt x="56" y="86"/>
                  </a:cubicBezTo>
                  <a:cubicBezTo>
                    <a:pt x="49" y="88"/>
                    <a:pt x="49" y="88"/>
                    <a:pt x="49" y="88"/>
                  </a:cubicBezTo>
                  <a:cubicBezTo>
                    <a:pt x="45" y="89"/>
                    <a:pt x="45" y="89"/>
                    <a:pt x="45" y="89"/>
                  </a:cubicBezTo>
                  <a:cubicBezTo>
                    <a:pt x="43" y="91"/>
                    <a:pt x="43" y="91"/>
                    <a:pt x="43" y="91"/>
                  </a:cubicBezTo>
                  <a:cubicBezTo>
                    <a:pt x="31" y="90"/>
                    <a:pt x="31" y="90"/>
                    <a:pt x="31" y="90"/>
                  </a:cubicBezTo>
                  <a:cubicBezTo>
                    <a:pt x="25" y="87"/>
                    <a:pt x="25" y="87"/>
                    <a:pt x="25" y="87"/>
                  </a:cubicBezTo>
                  <a:cubicBezTo>
                    <a:pt x="22" y="86"/>
                    <a:pt x="22" y="86"/>
                    <a:pt x="22" y="86"/>
                  </a:cubicBezTo>
                  <a:cubicBezTo>
                    <a:pt x="18" y="83"/>
                    <a:pt x="18" y="83"/>
                    <a:pt x="18" y="83"/>
                  </a:cubicBezTo>
                  <a:cubicBezTo>
                    <a:pt x="13" y="79"/>
                    <a:pt x="13" y="79"/>
                    <a:pt x="13" y="79"/>
                  </a:cubicBezTo>
                  <a:cubicBezTo>
                    <a:pt x="12" y="73"/>
                    <a:pt x="12" y="73"/>
                    <a:pt x="12" y="73"/>
                  </a:cubicBezTo>
                  <a:cubicBezTo>
                    <a:pt x="11" y="69"/>
                    <a:pt x="11" y="69"/>
                    <a:pt x="11" y="69"/>
                  </a:cubicBezTo>
                  <a:cubicBezTo>
                    <a:pt x="6" y="64"/>
                    <a:pt x="6" y="64"/>
                    <a:pt x="6" y="64"/>
                  </a:cubicBezTo>
                  <a:cubicBezTo>
                    <a:pt x="4" y="60"/>
                    <a:pt x="4" y="60"/>
                    <a:pt x="4" y="60"/>
                  </a:cubicBezTo>
                  <a:cubicBezTo>
                    <a:pt x="4" y="54"/>
                    <a:pt x="4" y="54"/>
                    <a:pt x="4" y="54"/>
                  </a:cubicBezTo>
                  <a:cubicBezTo>
                    <a:pt x="1" y="49"/>
                    <a:pt x="1" y="49"/>
                    <a:pt x="1" y="49"/>
                  </a:cubicBezTo>
                  <a:cubicBezTo>
                    <a:pt x="2" y="44"/>
                    <a:pt x="2" y="44"/>
                    <a:pt x="2" y="44"/>
                  </a:cubicBezTo>
                  <a:cubicBezTo>
                    <a:pt x="2" y="44"/>
                    <a:pt x="0" y="43"/>
                    <a:pt x="1" y="42"/>
                  </a:cubicBezTo>
                  <a:cubicBezTo>
                    <a:pt x="3" y="42"/>
                    <a:pt x="6" y="41"/>
                    <a:pt x="6" y="41"/>
                  </a:cubicBezTo>
                  <a:cubicBezTo>
                    <a:pt x="7" y="35"/>
                    <a:pt x="7" y="35"/>
                    <a:pt x="7" y="35"/>
                  </a:cubicBezTo>
                  <a:cubicBezTo>
                    <a:pt x="8" y="33"/>
                    <a:pt x="8" y="33"/>
                    <a:pt x="8" y="33"/>
                  </a:cubicBezTo>
                  <a:cubicBezTo>
                    <a:pt x="12" y="31"/>
                    <a:pt x="12" y="31"/>
                    <a:pt x="12" y="31"/>
                  </a:cubicBezTo>
                  <a:cubicBezTo>
                    <a:pt x="14" y="26"/>
                    <a:pt x="14" y="26"/>
                    <a:pt x="14" y="26"/>
                  </a:cubicBezTo>
                  <a:lnTo>
                    <a:pt x="18" y="26"/>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55" name="Freeform 53"/>
            <p:cNvSpPr>
              <a:spLocks noEditPoints="1"/>
            </p:cNvSpPr>
            <p:nvPr/>
          </p:nvSpPr>
          <p:spPr bwMode="auto">
            <a:xfrm>
              <a:off x="5766982" y="1595422"/>
              <a:ext cx="401292" cy="265289"/>
            </a:xfrm>
            <a:custGeom>
              <a:avLst/>
              <a:gdLst>
                <a:gd name="T0" fmla="*/ 39 w 176"/>
                <a:gd name="T1" fmla="*/ 45 h 120"/>
                <a:gd name="T2" fmla="*/ 46 w 176"/>
                <a:gd name="T3" fmla="*/ 36 h 120"/>
                <a:gd name="T4" fmla="*/ 51 w 176"/>
                <a:gd name="T5" fmla="*/ 29 h 120"/>
                <a:gd name="T6" fmla="*/ 59 w 176"/>
                <a:gd name="T7" fmla="*/ 23 h 120"/>
                <a:gd name="T8" fmla="*/ 69 w 176"/>
                <a:gd name="T9" fmla="*/ 17 h 120"/>
                <a:gd name="T10" fmla="*/ 81 w 176"/>
                <a:gd name="T11" fmla="*/ 15 h 120"/>
                <a:gd name="T12" fmla="*/ 89 w 176"/>
                <a:gd name="T13" fmla="*/ 6 h 120"/>
                <a:gd name="T14" fmla="*/ 97 w 176"/>
                <a:gd name="T15" fmla="*/ 7 h 120"/>
                <a:gd name="T16" fmla="*/ 109 w 176"/>
                <a:gd name="T17" fmla="*/ 4 h 120"/>
                <a:gd name="T18" fmla="*/ 128 w 176"/>
                <a:gd name="T19" fmla="*/ 7 h 120"/>
                <a:gd name="T20" fmla="*/ 154 w 176"/>
                <a:gd name="T21" fmla="*/ 3 h 120"/>
                <a:gd name="T22" fmla="*/ 157 w 176"/>
                <a:gd name="T23" fmla="*/ 15 h 120"/>
                <a:gd name="T24" fmla="*/ 162 w 176"/>
                <a:gd name="T25" fmla="*/ 70 h 120"/>
                <a:gd name="T26" fmla="*/ 171 w 176"/>
                <a:gd name="T27" fmla="*/ 80 h 120"/>
                <a:gd name="T28" fmla="*/ 168 w 176"/>
                <a:gd name="T29" fmla="*/ 90 h 120"/>
                <a:gd name="T30" fmla="*/ 165 w 176"/>
                <a:gd name="T31" fmla="*/ 105 h 120"/>
                <a:gd name="T32" fmla="*/ 146 w 176"/>
                <a:gd name="T33" fmla="*/ 109 h 120"/>
                <a:gd name="T34" fmla="*/ 124 w 176"/>
                <a:gd name="T35" fmla="*/ 99 h 120"/>
                <a:gd name="T36" fmla="*/ 102 w 176"/>
                <a:gd name="T37" fmla="*/ 94 h 120"/>
                <a:gd name="T38" fmla="*/ 78 w 176"/>
                <a:gd name="T39" fmla="*/ 107 h 120"/>
                <a:gd name="T40" fmla="*/ 77 w 176"/>
                <a:gd name="T41" fmla="*/ 87 h 120"/>
                <a:gd name="T42" fmla="*/ 71 w 176"/>
                <a:gd name="T43" fmla="*/ 83 h 120"/>
                <a:gd name="T44" fmla="*/ 61 w 176"/>
                <a:gd name="T45" fmla="*/ 86 h 120"/>
                <a:gd name="T46" fmla="*/ 48 w 176"/>
                <a:gd name="T47" fmla="*/ 75 h 120"/>
                <a:gd name="T48" fmla="*/ 48 w 176"/>
                <a:gd name="T49" fmla="*/ 67 h 120"/>
                <a:gd name="T50" fmla="*/ 53 w 176"/>
                <a:gd name="T51" fmla="*/ 62 h 120"/>
                <a:gd name="T52" fmla="*/ 42 w 176"/>
                <a:gd name="T53" fmla="*/ 59 h 120"/>
                <a:gd name="T54" fmla="*/ 45 w 176"/>
                <a:gd name="T55" fmla="*/ 51 h 120"/>
                <a:gd name="T56" fmla="*/ 23 w 176"/>
                <a:gd name="T57" fmla="*/ 103 h 120"/>
                <a:gd name="T58" fmla="*/ 22 w 176"/>
                <a:gd name="T59" fmla="*/ 105 h 120"/>
                <a:gd name="T60" fmla="*/ 64 w 176"/>
                <a:gd name="T61" fmla="*/ 98 h 120"/>
                <a:gd name="T62" fmla="*/ 9 w 176"/>
                <a:gd name="T63" fmla="*/ 91 h 120"/>
                <a:gd name="T64" fmla="*/ 4 w 176"/>
                <a:gd name="T65" fmla="*/ 87 h 120"/>
                <a:gd name="T66" fmla="*/ 3 w 176"/>
                <a:gd name="T67" fmla="*/ 91 h 120"/>
                <a:gd name="T68" fmla="*/ 5 w 176"/>
                <a:gd name="T69" fmla="*/ 98 h 120"/>
                <a:gd name="T70" fmla="*/ 10 w 176"/>
                <a:gd name="T71" fmla="*/ 103 h 120"/>
                <a:gd name="T72" fmla="*/ 14 w 176"/>
                <a:gd name="T73" fmla="*/ 110 h 120"/>
                <a:gd name="T74" fmla="*/ 13 w 176"/>
                <a:gd name="T75" fmla="*/ 119 h 120"/>
                <a:gd name="T76" fmla="*/ 17 w 176"/>
                <a:gd name="T77" fmla="*/ 109 h 120"/>
                <a:gd name="T78" fmla="*/ 23 w 176"/>
                <a:gd name="T79" fmla="*/ 99 h 120"/>
                <a:gd name="T80" fmla="*/ 29 w 176"/>
                <a:gd name="T81" fmla="*/ 97 h 120"/>
                <a:gd name="T82" fmla="*/ 33 w 176"/>
                <a:gd name="T83" fmla="*/ 89 h 120"/>
                <a:gd name="T84" fmla="*/ 37 w 176"/>
                <a:gd name="T85" fmla="*/ 84 h 120"/>
                <a:gd name="T86" fmla="*/ 41 w 176"/>
                <a:gd name="T87" fmla="*/ 81 h 120"/>
                <a:gd name="T88" fmla="*/ 28 w 176"/>
                <a:gd name="T89" fmla="*/ 77 h 120"/>
                <a:gd name="T90" fmla="*/ 19 w 176"/>
                <a:gd name="T91" fmla="*/ 81 h 120"/>
                <a:gd name="T92" fmla="*/ 12 w 176"/>
                <a:gd name="T93" fmla="*/ 86 h 120"/>
                <a:gd name="T94" fmla="*/ 35 w 176"/>
                <a:gd name="T95" fmla="*/ 76 h 120"/>
                <a:gd name="T96" fmla="*/ 43 w 176"/>
                <a:gd name="T97" fmla="*/ 76 h 120"/>
                <a:gd name="T98" fmla="*/ 36 w 176"/>
                <a:gd name="T99" fmla="*/ 75 h 120"/>
                <a:gd name="T100" fmla="*/ 27 w 176"/>
                <a:gd name="T101" fmla="*/ 59 h 120"/>
                <a:gd name="T102" fmla="*/ 27 w 176"/>
                <a:gd name="T103" fmla="*/ 65 h 120"/>
                <a:gd name="T104" fmla="*/ 22 w 176"/>
                <a:gd name="T105" fmla="*/ 70 h 120"/>
                <a:gd name="T106" fmla="*/ 14 w 176"/>
                <a:gd name="T107" fmla="*/ 68 h 120"/>
                <a:gd name="T108" fmla="*/ 3 w 176"/>
                <a:gd name="T109" fmla="*/ 64 h 120"/>
                <a:gd name="T110" fmla="*/ 16 w 176"/>
                <a:gd name="T111" fmla="*/ 54 h 120"/>
                <a:gd name="T112" fmla="*/ 36 w 176"/>
                <a:gd name="T113" fmla="*/ 52 h 120"/>
                <a:gd name="T114" fmla="*/ 33 w 176"/>
                <a:gd name="T115" fmla="*/ 57 h 120"/>
                <a:gd name="T116" fmla="*/ 36 w 176"/>
                <a:gd name="T117" fmla="*/ 52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76" h="120">
                  <a:moveTo>
                    <a:pt x="39" y="52"/>
                  </a:moveTo>
                  <a:cubicBezTo>
                    <a:pt x="40" y="50"/>
                    <a:pt x="40" y="50"/>
                    <a:pt x="40" y="50"/>
                  </a:cubicBezTo>
                  <a:cubicBezTo>
                    <a:pt x="41" y="48"/>
                    <a:pt x="41" y="48"/>
                    <a:pt x="41" y="48"/>
                  </a:cubicBezTo>
                  <a:cubicBezTo>
                    <a:pt x="41" y="45"/>
                    <a:pt x="41" y="45"/>
                    <a:pt x="41" y="45"/>
                  </a:cubicBezTo>
                  <a:cubicBezTo>
                    <a:pt x="39" y="45"/>
                    <a:pt x="39" y="45"/>
                    <a:pt x="39" y="45"/>
                  </a:cubicBezTo>
                  <a:cubicBezTo>
                    <a:pt x="38" y="42"/>
                    <a:pt x="38" y="42"/>
                    <a:pt x="38" y="42"/>
                  </a:cubicBezTo>
                  <a:cubicBezTo>
                    <a:pt x="38" y="42"/>
                    <a:pt x="39" y="41"/>
                    <a:pt x="40" y="41"/>
                  </a:cubicBezTo>
                  <a:cubicBezTo>
                    <a:pt x="40" y="40"/>
                    <a:pt x="43" y="40"/>
                    <a:pt x="43" y="40"/>
                  </a:cubicBezTo>
                  <a:cubicBezTo>
                    <a:pt x="45" y="38"/>
                    <a:pt x="45" y="38"/>
                    <a:pt x="45" y="38"/>
                  </a:cubicBezTo>
                  <a:cubicBezTo>
                    <a:pt x="45" y="38"/>
                    <a:pt x="44" y="36"/>
                    <a:pt x="46" y="36"/>
                  </a:cubicBezTo>
                  <a:cubicBezTo>
                    <a:pt x="47" y="36"/>
                    <a:pt x="49" y="36"/>
                    <a:pt x="50" y="36"/>
                  </a:cubicBezTo>
                  <a:cubicBezTo>
                    <a:pt x="51" y="36"/>
                    <a:pt x="52" y="35"/>
                    <a:pt x="52" y="35"/>
                  </a:cubicBezTo>
                  <a:cubicBezTo>
                    <a:pt x="54" y="35"/>
                    <a:pt x="55" y="36"/>
                    <a:pt x="54" y="35"/>
                  </a:cubicBezTo>
                  <a:cubicBezTo>
                    <a:pt x="54" y="35"/>
                    <a:pt x="54" y="34"/>
                    <a:pt x="53" y="33"/>
                  </a:cubicBezTo>
                  <a:cubicBezTo>
                    <a:pt x="52" y="32"/>
                    <a:pt x="49" y="30"/>
                    <a:pt x="51" y="29"/>
                  </a:cubicBezTo>
                  <a:cubicBezTo>
                    <a:pt x="52" y="28"/>
                    <a:pt x="53" y="28"/>
                    <a:pt x="54" y="29"/>
                  </a:cubicBezTo>
                  <a:cubicBezTo>
                    <a:pt x="55" y="29"/>
                    <a:pt x="56" y="31"/>
                    <a:pt x="56" y="31"/>
                  </a:cubicBezTo>
                  <a:cubicBezTo>
                    <a:pt x="56" y="27"/>
                    <a:pt x="56" y="27"/>
                    <a:pt x="56" y="27"/>
                  </a:cubicBezTo>
                  <a:cubicBezTo>
                    <a:pt x="56" y="27"/>
                    <a:pt x="59" y="27"/>
                    <a:pt x="60" y="26"/>
                  </a:cubicBezTo>
                  <a:cubicBezTo>
                    <a:pt x="60" y="25"/>
                    <a:pt x="59" y="23"/>
                    <a:pt x="59" y="23"/>
                  </a:cubicBezTo>
                  <a:cubicBezTo>
                    <a:pt x="59" y="23"/>
                    <a:pt x="59" y="23"/>
                    <a:pt x="62" y="23"/>
                  </a:cubicBezTo>
                  <a:cubicBezTo>
                    <a:pt x="65" y="22"/>
                    <a:pt x="64" y="22"/>
                    <a:pt x="66" y="22"/>
                  </a:cubicBezTo>
                  <a:cubicBezTo>
                    <a:pt x="67" y="22"/>
                    <a:pt x="70" y="22"/>
                    <a:pt x="70" y="22"/>
                  </a:cubicBezTo>
                  <a:cubicBezTo>
                    <a:pt x="70" y="22"/>
                    <a:pt x="72" y="21"/>
                    <a:pt x="71" y="20"/>
                  </a:cubicBezTo>
                  <a:cubicBezTo>
                    <a:pt x="71" y="19"/>
                    <a:pt x="69" y="17"/>
                    <a:pt x="69" y="17"/>
                  </a:cubicBezTo>
                  <a:cubicBezTo>
                    <a:pt x="69" y="17"/>
                    <a:pt x="70" y="14"/>
                    <a:pt x="70" y="15"/>
                  </a:cubicBezTo>
                  <a:cubicBezTo>
                    <a:pt x="70" y="17"/>
                    <a:pt x="73" y="19"/>
                    <a:pt x="73" y="19"/>
                  </a:cubicBezTo>
                  <a:cubicBezTo>
                    <a:pt x="75" y="17"/>
                    <a:pt x="75" y="17"/>
                    <a:pt x="75" y="17"/>
                  </a:cubicBezTo>
                  <a:cubicBezTo>
                    <a:pt x="78" y="16"/>
                    <a:pt x="78" y="16"/>
                    <a:pt x="78" y="16"/>
                  </a:cubicBezTo>
                  <a:cubicBezTo>
                    <a:pt x="81" y="15"/>
                    <a:pt x="81" y="15"/>
                    <a:pt x="81" y="15"/>
                  </a:cubicBezTo>
                  <a:cubicBezTo>
                    <a:pt x="81" y="15"/>
                    <a:pt x="84" y="15"/>
                    <a:pt x="86" y="15"/>
                  </a:cubicBezTo>
                  <a:cubicBezTo>
                    <a:pt x="87" y="15"/>
                    <a:pt x="90" y="14"/>
                    <a:pt x="90" y="14"/>
                  </a:cubicBezTo>
                  <a:cubicBezTo>
                    <a:pt x="91" y="12"/>
                    <a:pt x="91" y="12"/>
                    <a:pt x="91" y="12"/>
                  </a:cubicBezTo>
                  <a:cubicBezTo>
                    <a:pt x="87" y="8"/>
                    <a:pt x="87" y="8"/>
                    <a:pt x="87" y="8"/>
                  </a:cubicBezTo>
                  <a:cubicBezTo>
                    <a:pt x="87" y="8"/>
                    <a:pt x="89" y="5"/>
                    <a:pt x="89" y="6"/>
                  </a:cubicBezTo>
                  <a:cubicBezTo>
                    <a:pt x="90" y="7"/>
                    <a:pt x="90" y="9"/>
                    <a:pt x="91" y="9"/>
                  </a:cubicBezTo>
                  <a:cubicBezTo>
                    <a:pt x="92" y="9"/>
                    <a:pt x="93" y="10"/>
                    <a:pt x="94" y="9"/>
                  </a:cubicBezTo>
                  <a:cubicBezTo>
                    <a:pt x="94" y="8"/>
                    <a:pt x="94" y="5"/>
                    <a:pt x="94" y="5"/>
                  </a:cubicBezTo>
                  <a:cubicBezTo>
                    <a:pt x="94" y="5"/>
                    <a:pt x="93" y="4"/>
                    <a:pt x="94" y="4"/>
                  </a:cubicBezTo>
                  <a:cubicBezTo>
                    <a:pt x="95" y="5"/>
                    <a:pt x="97" y="7"/>
                    <a:pt x="97" y="7"/>
                  </a:cubicBezTo>
                  <a:cubicBezTo>
                    <a:pt x="100" y="7"/>
                    <a:pt x="100" y="7"/>
                    <a:pt x="100" y="7"/>
                  </a:cubicBezTo>
                  <a:cubicBezTo>
                    <a:pt x="103" y="4"/>
                    <a:pt x="103" y="4"/>
                    <a:pt x="103" y="4"/>
                  </a:cubicBezTo>
                  <a:cubicBezTo>
                    <a:pt x="104" y="6"/>
                    <a:pt x="104" y="6"/>
                    <a:pt x="104" y="6"/>
                  </a:cubicBezTo>
                  <a:cubicBezTo>
                    <a:pt x="104" y="6"/>
                    <a:pt x="106" y="5"/>
                    <a:pt x="107" y="5"/>
                  </a:cubicBezTo>
                  <a:cubicBezTo>
                    <a:pt x="108" y="5"/>
                    <a:pt x="108" y="4"/>
                    <a:pt x="109" y="4"/>
                  </a:cubicBezTo>
                  <a:cubicBezTo>
                    <a:pt x="110" y="4"/>
                    <a:pt x="112" y="5"/>
                    <a:pt x="112" y="5"/>
                  </a:cubicBezTo>
                  <a:cubicBezTo>
                    <a:pt x="117" y="6"/>
                    <a:pt x="117" y="6"/>
                    <a:pt x="117" y="6"/>
                  </a:cubicBezTo>
                  <a:cubicBezTo>
                    <a:pt x="119" y="3"/>
                    <a:pt x="119" y="3"/>
                    <a:pt x="119" y="3"/>
                  </a:cubicBezTo>
                  <a:cubicBezTo>
                    <a:pt x="124" y="5"/>
                    <a:pt x="124" y="5"/>
                    <a:pt x="124" y="5"/>
                  </a:cubicBezTo>
                  <a:cubicBezTo>
                    <a:pt x="128" y="7"/>
                    <a:pt x="128" y="7"/>
                    <a:pt x="128" y="7"/>
                  </a:cubicBezTo>
                  <a:cubicBezTo>
                    <a:pt x="133" y="7"/>
                    <a:pt x="133" y="7"/>
                    <a:pt x="133" y="7"/>
                  </a:cubicBezTo>
                  <a:cubicBezTo>
                    <a:pt x="133" y="7"/>
                    <a:pt x="137" y="5"/>
                    <a:pt x="138" y="5"/>
                  </a:cubicBezTo>
                  <a:cubicBezTo>
                    <a:pt x="140" y="4"/>
                    <a:pt x="144" y="4"/>
                    <a:pt x="144" y="4"/>
                  </a:cubicBezTo>
                  <a:cubicBezTo>
                    <a:pt x="144" y="4"/>
                    <a:pt x="145" y="4"/>
                    <a:pt x="147" y="4"/>
                  </a:cubicBezTo>
                  <a:cubicBezTo>
                    <a:pt x="149" y="3"/>
                    <a:pt x="154" y="3"/>
                    <a:pt x="154" y="3"/>
                  </a:cubicBezTo>
                  <a:cubicBezTo>
                    <a:pt x="157" y="0"/>
                    <a:pt x="157" y="0"/>
                    <a:pt x="157" y="0"/>
                  </a:cubicBezTo>
                  <a:cubicBezTo>
                    <a:pt x="162" y="2"/>
                    <a:pt x="162" y="2"/>
                    <a:pt x="162" y="2"/>
                  </a:cubicBezTo>
                  <a:cubicBezTo>
                    <a:pt x="162" y="4"/>
                    <a:pt x="162" y="4"/>
                    <a:pt x="162" y="4"/>
                  </a:cubicBezTo>
                  <a:cubicBezTo>
                    <a:pt x="157" y="8"/>
                    <a:pt x="157" y="8"/>
                    <a:pt x="157" y="8"/>
                  </a:cubicBezTo>
                  <a:cubicBezTo>
                    <a:pt x="157" y="15"/>
                    <a:pt x="157" y="15"/>
                    <a:pt x="157" y="15"/>
                  </a:cubicBezTo>
                  <a:cubicBezTo>
                    <a:pt x="156" y="25"/>
                    <a:pt x="153" y="30"/>
                    <a:pt x="152" y="36"/>
                  </a:cubicBezTo>
                  <a:cubicBezTo>
                    <a:pt x="151" y="39"/>
                    <a:pt x="149" y="40"/>
                    <a:pt x="152" y="45"/>
                  </a:cubicBezTo>
                  <a:cubicBezTo>
                    <a:pt x="154" y="47"/>
                    <a:pt x="154" y="54"/>
                    <a:pt x="158" y="58"/>
                  </a:cubicBezTo>
                  <a:cubicBezTo>
                    <a:pt x="160" y="60"/>
                    <a:pt x="158" y="65"/>
                    <a:pt x="161" y="67"/>
                  </a:cubicBezTo>
                  <a:cubicBezTo>
                    <a:pt x="161" y="67"/>
                    <a:pt x="161" y="68"/>
                    <a:pt x="162" y="70"/>
                  </a:cubicBezTo>
                  <a:cubicBezTo>
                    <a:pt x="164" y="72"/>
                    <a:pt x="164" y="71"/>
                    <a:pt x="165" y="72"/>
                  </a:cubicBezTo>
                  <a:cubicBezTo>
                    <a:pt x="165" y="72"/>
                    <a:pt x="167" y="73"/>
                    <a:pt x="168" y="74"/>
                  </a:cubicBezTo>
                  <a:cubicBezTo>
                    <a:pt x="169" y="75"/>
                    <a:pt x="169" y="77"/>
                    <a:pt x="169" y="78"/>
                  </a:cubicBezTo>
                  <a:cubicBezTo>
                    <a:pt x="169" y="79"/>
                    <a:pt x="170" y="80"/>
                    <a:pt x="170" y="80"/>
                  </a:cubicBezTo>
                  <a:cubicBezTo>
                    <a:pt x="170" y="80"/>
                    <a:pt x="171" y="79"/>
                    <a:pt x="171" y="80"/>
                  </a:cubicBezTo>
                  <a:cubicBezTo>
                    <a:pt x="171" y="81"/>
                    <a:pt x="170" y="79"/>
                    <a:pt x="171" y="81"/>
                  </a:cubicBezTo>
                  <a:cubicBezTo>
                    <a:pt x="173" y="83"/>
                    <a:pt x="176" y="83"/>
                    <a:pt x="176" y="83"/>
                  </a:cubicBezTo>
                  <a:cubicBezTo>
                    <a:pt x="175" y="87"/>
                    <a:pt x="175" y="87"/>
                    <a:pt x="175" y="87"/>
                  </a:cubicBezTo>
                  <a:cubicBezTo>
                    <a:pt x="173" y="88"/>
                    <a:pt x="173" y="88"/>
                    <a:pt x="173" y="88"/>
                  </a:cubicBezTo>
                  <a:cubicBezTo>
                    <a:pt x="173" y="88"/>
                    <a:pt x="168" y="88"/>
                    <a:pt x="168" y="90"/>
                  </a:cubicBezTo>
                  <a:cubicBezTo>
                    <a:pt x="168" y="91"/>
                    <a:pt x="168" y="95"/>
                    <a:pt x="168" y="95"/>
                  </a:cubicBezTo>
                  <a:cubicBezTo>
                    <a:pt x="165" y="98"/>
                    <a:pt x="165" y="98"/>
                    <a:pt x="165" y="98"/>
                  </a:cubicBezTo>
                  <a:cubicBezTo>
                    <a:pt x="165" y="98"/>
                    <a:pt x="167" y="102"/>
                    <a:pt x="167" y="103"/>
                  </a:cubicBezTo>
                  <a:cubicBezTo>
                    <a:pt x="167" y="104"/>
                    <a:pt x="168" y="104"/>
                    <a:pt x="168" y="104"/>
                  </a:cubicBezTo>
                  <a:cubicBezTo>
                    <a:pt x="165" y="105"/>
                    <a:pt x="165" y="105"/>
                    <a:pt x="165" y="105"/>
                  </a:cubicBezTo>
                  <a:cubicBezTo>
                    <a:pt x="161" y="105"/>
                    <a:pt x="161" y="105"/>
                    <a:pt x="161" y="105"/>
                  </a:cubicBezTo>
                  <a:cubicBezTo>
                    <a:pt x="153" y="103"/>
                    <a:pt x="153" y="103"/>
                    <a:pt x="153" y="103"/>
                  </a:cubicBezTo>
                  <a:cubicBezTo>
                    <a:pt x="151" y="106"/>
                    <a:pt x="151" y="106"/>
                    <a:pt x="151" y="106"/>
                  </a:cubicBezTo>
                  <a:cubicBezTo>
                    <a:pt x="149" y="106"/>
                    <a:pt x="149" y="106"/>
                    <a:pt x="149" y="106"/>
                  </a:cubicBezTo>
                  <a:cubicBezTo>
                    <a:pt x="149" y="106"/>
                    <a:pt x="148" y="108"/>
                    <a:pt x="146" y="109"/>
                  </a:cubicBezTo>
                  <a:cubicBezTo>
                    <a:pt x="145" y="110"/>
                    <a:pt x="144" y="111"/>
                    <a:pt x="143" y="111"/>
                  </a:cubicBezTo>
                  <a:cubicBezTo>
                    <a:pt x="141" y="112"/>
                    <a:pt x="139" y="110"/>
                    <a:pt x="139" y="110"/>
                  </a:cubicBezTo>
                  <a:cubicBezTo>
                    <a:pt x="136" y="109"/>
                    <a:pt x="136" y="109"/>
                    <a:pt x="136" y="109"/>
                  </a:cubicBezTo>
                  <a:cubicBezTo>
                    <a:pt x="133" y="105"/>
                    <a:pt x="133" y="105"/>
                    <a:pt x="133" y="105"/>
                  </a:cubicBezTo>
                  <a:cubicBezTo>
                    <a:pt x="124" y="99"/>
                    <a:pt x="124" y="99"/>
                    <a:pt x="124" y="99"/>
                  </a:cubicBezTo>
                  <a:cubicBezTo>
                    <a:pt x="119" y="97"/>
                    <a:pt x="119" y="97"/>
                    <a:pt x="119" y="97"/>
                  </a:cubicBezTo>
                  <a:cubicBezTo>
                    <a:pt x="115" y="96"/>
                    <a:pt x="115" y="96"/>
                    <a:pt x="115" y="96"/>
                  </a:cubicBezTo>
                  <a:cubicBezTo>
                    <a:pt x="110" y="96"/>
                    <a:pt x="110" y="96"/>
                    <a:pt x="110" y="96"/>
                  </a:cubicBezTo>
                  <a:cubicBezTo>
                    <a:pt x="106" y="94"/>
                    <a:pt x="106" y="94"/>
                    <a:pt x="106" y="94"/>
                  </a:cubicBezTo>
                  <a:cubicBezTo>
                    <a:pt x="102" y="94"/>
                    <a:pt x="102" y="94"/>
                    <a:pt x="102" y="94"/>
                  </a:cubicBezTo>
                  <a:cubicBezTo>
                    <a:pt x="97" y="92"/>
                    <a:pt x="97" y="92"/>
                    <a:pt x="97" y="92"/>
                  </a:cubicBezTo>
                  <a:cubicBezTo>
                    <a:pt x="93" y="95"/>
                    <a:pt x="93" y="95"/>
                    <a:pt x="93" y="95"/>
                  </a:cubicBezTo>
                  <a:cubicBezTo>
                    <a:pt x="88" y="98"/>
                    <a:pt x="88" y="98"/>
                    <a:pt x="88" y="98"/>
                  </a:cubicBezTo>
                  <a:cubicBezTo>
                    <a:pt x="83" y="103"/>
                    <a:pt x="83" y="103"/>
                    <a:pt x="83" y="103"/>
                  </a:cubicBezTo>
                  <a:cubicBezTo>
                    <a:pt x="83" y="103"/>
                    <a:pt x="80" y="106"/>
                    <a:pt x="78" y="107"/>
                  </a:cubicBezTo>
                  <a:cubicBezTo>
                    <a:pt x="77" y="106"/>
                    <a:pt x="77" y="106"/>
                    <a:pt x="77" y="106"/>
                  </a:cubicBezTo>
                  <a:cubicBezTo>
                    <a:pt x="77" y="106"/>
                    <a:pt x="77" y="103"/>
                    <a:pt x="78" y="101"/>
                  </a:cubicBezTo>
                  <a:cubicBezTo>
                    <a:pt x="79" y="100"/>
                    <a:pt x="79" y="98"/>
                    <a:pt x="79" y="97"/>
                  </a:cubicBezTo>
                  <a:cubicBezTo>
                    <a:pt x="79" y="96"/>
                    <a:pt x="79" y="94"/>
                    <a:pt x="78" y="92"/>
                  </a:cubicBezTo>
                  <a:cubicBezTo>
                    <a:pt x="78" y="90"/>
                    <a:pt x="77" y="87"/>
                    <a:pt x="77" y="87"/>
                  </a:cubicBezTo>
                  <a:cubicBezTo>
                    <a:pt x="80" y="85"/>
                    <a:pt x="80" y="85"/>
                    <a:pt x="80" y="85"/>
                  </a:cubicBezTo>
                  <a:cubicBezTo>
                    <a:pt x="78" y="80"/>
                    <a:pt x="78" y="80"/>
                    <a:pt x="78" y="80"/>
                  </a:cubicBezTo>
                  <a:cubicBezTo>
                    <a:pt x="76" y="80"/>
                    <a:pt x="76" y="80"/>
                    <a:pt x="76" y="80"/>
                  </a:cubicBezTo>
                  <a:cubicBezTo>
                    <a:pt x="73" y="80"/>
                    <a:pt x="73" y="80"/>
                    <a:pt x="73" y="80"/>
                  </a:cubicBezTo>
                  <a:cubicBezTo>
                    <a:pt x="71" y="83"/>
                    <a:pt x="71" y="83"/>
                    <a:pt x="71" y="83"/>
                  </a:cubicBezTo>
                  <a:cubicBezTo>
                    <a:pt x="71" y="83"/>
                    <a:pt x="72" y="85"/>
                    <a:pt x="72" y="86"/>
                  </a:cubicBezTo>
                  <a:cubicBezTo>
                    <a:pt x="71" y="87"/>
                    <a:pt x="69" y="87"/>
                    <a:pt x="69" y="87"/>
                  </a:cubicBezTo>
                  <a:cubicBezTo>
                    <a:pt x="68" y="88"/>
                    <a:pt x="68" y="91"/>
                    <a:pt x="68" y="91"/>
                  </a:cubicBezTo>
                  <a:cubicBezTo>
                    <a:pt x="64" y="87"/>
                    <a:pt x="64" y="87"/>
                    <a:pt x="64" y="87"/>
                  </a:cubicBezTo>
                  <a:cubicBezTo>
                    <a:pt x="64" y="87"/>
                    <a:pt x="62" y="87"/>
                    <a:pt x="61" y="86"/>
                  </a:cubicBezTo>
                  <a:cubicBezTo>
                    <a:pt x="60" y="86"/>
                    <a:pt x="58" y="86"/>
                    <a:pt x="58" y="86"/>
                  </a:cubicBezTo>
                  <a:cubicBezTo>
                    <a:pt x="58" y="86"/>
                    <a:pt x="58" y="86"/>
                    <a:pt x="57" y="86"/>
                  </a:cubicBezTo>
                  <a:cubicBezTo>
                    <a:pt x="55" y="86"/>
                    <a:pt x="55" y="86"/>
                    <a:pt x="54" y="84"/>
                  </a:cubicBezTo>
                  <a:cubicBezTo>
                    <a:pt x="53" y="82"/>
                    <a:pt x="50" y="77"/>
                    <a:pt x="50" y="77"/>
                  </a:cubicBezTo>
                  <a:cubicBezTo>
                    <a:pt x="50" y="77"/>
                    <a:pt x="49" y="75"/>
                    <a:pt x="48" y="75"/>
                  </a:cubicBezTo>
                  <a:cubicBezTo>
                    <a:pt x="48" y="75"/>
                    <a:pt x="47" y="77"/>
                    <a:pt x="47" y="77"/>
                  </a:cubicBezTo>
                  <a:cubicBezTo>
                    <a:pt x="46" y="77"/>
                    <a:pt x="46" y="75"/>
                    <a:pt x="46" y="74"/>
                  </a:cubicBezTo>
                  <a:cubicBezTo>
                    <a:pt x="46" y="73"/>
                    <a:pt x="46" y="72"/>
                    <a:pt x="46" y="70"/>
                  </a:cubicBezTo>
                  <a:cubicBezTo>
                    <a:pt x="46" y="68"/>
                    <a:pt x="45" y="66"/>
                    <a:pt x="46" y="66"/>
                  </a:cubicBezTo>
                  <a:cubicBezTo>
                    <a:pt x="46" y="66"/>
                    <a:pt x="47" y="67"/>
                    <a:pt x="48" y="67"/>
                  </a:cubicBezTo>
                  <a:cubicBezTo>
                    <a:pt x="49" y="67"/>
                    <a:pt x="49" y="65"/>
                    <a:pt x="49" y="65"/>
                  </a:cubicBezTo>
                  <a:cubicBezTo>
                    <a:pt x="50" y="65"/>
                    <a:pt x="51" y="66"/>
                    <a:pt x="51" y="66"/>
                  </a:cubicBezTo>
                  <a:cubicBezTo>
                    <a:pt x="52" y="66"/>
                    <a:pt x="53" y="66"/>
                    <a:pt x="53" y="66"/>
                  </a:cubicBezTo>
                  <a:cubicBezTo>
                    <a:pt x="54" y="65"/>
                    <a:pt x="54" y="65"/>
                    <a:pt x="54" y="64"/>
                  </a:cubicBezTo>
                  <a:cubicBezTo>
                    <a:pt x="54" y="63"/>
                    <a:pt x="53" y="62"/>
                    <a:pt x="53" y="62"/>
                  </a:cubicBezTo>
                  <a:cubicBezTo>
                    <a:pt x="52" y="62"/>
                    <a:pt x="46" y="65"/>
                    <a:pt x="46" y="65"/>
                  </a:cubicBezTo>
                  <a:cubicBezTo>
                    <a:pt x="42" y="65"/>
                    <a:pt x="42" y="65"/>
                    <a:pt x="42" y="65"/>
                  </a:cubicBezTo>
                  <a:cubicBezTo>
                    <a:pt x="44" y="63"/>
                    <a:pt x="44" y="63"/>
                    <a:pt x="44" y="63"/>
                  </a:cubicBezTo>
                  <a:cubicBezTo>
                    <a:pt x="42" y="61"/>
                    <a:pt x="42" y="61"/>
                    <a:pt x="42" y="61"/>
                  </a:cubicBezTo>
                  <a:cubicBezTo>
                    <a:pt x="42" y="59"/>
                    <a:pt x="42" y="59"/>
                    <a:pt x="42" y="59"/>
                  </a:cubicBezTo>
                  <a:cubicBezTo>
                    <a:pt x="40" y="58"/>
                    <a:pt x="40" y="58"/>
                    <a:pt x="40" y="58"/>
                  </a:cubicBezTo>
                  <a:cubicBezTo>
                    <a:pt x="41" y="56"/>
                    <a:pt x="41" y="56"/>
                    <a:pt x="41" y="56"/>
                  </a:cubicBezTo>
                  <a:cubicBezTo>
                    <a:pt x="43" y="56"/>
                    <a:pt x="43" y="56"/>
                    <a:pt x="43" y="56"/>
                  </a:cubicBezTo>
                  <a:cubicBezTo>
                    <a:pt x="45" y="55"/>
                    <a:pt x="45" y="55"/>
                    <a:pt x="45" y="55"/>
                  </a:cubicBezTo>
                  <a:cubicBezTo>
                    <a:pt x="45" y="51"/>
                    <a:pt x="45" y="51"/>
                    <a:pt x="45" y="51"/>
                  </a:cubicBezTo>
                  <a:cubicBezTo>
                    <a:pt x="43" y="52"/>
                    <a:pt x="43" y="52"/>
                    <a:pt x="43" y="52"/>
                  </a:cubicBezTo>
                  <a:cubicBezTo>
                    <a:pt x="44" y="54"/>
                    <a:pt x="44" y="54"/>
                    <a:pt x="44" y="54"/>
                  </a:cubicBezTo>
                  <a:cubicBezTo>
                    <a:pt x="40" y="54"/>
                    <a:pt x="40" y="54"/>
                    <a:pt x="40" y="54"/>
                  </a:cubicBezTo>
                  <a:cubicBezTo>
                    <a:pt x="39" y="52"/>
                    <a:pt x="39" y="52"/>
                    <a:pt x="39" y="52"/>
                  </a:cubicBezTo>
                  <a:close/>
                  <a:moveTo>
                    <a:pt x="23" y="103"/>
                  </a:moveTo>
                  <a:cubicBezTo>
                    <a:pt x="23" y="103"/>
                    <a:pt x="23" y="103"/>
                    <a:pt x="23" y="103"/>
                  </a:cubicBezTo>
                  <a:cubicBezTo>
                    <a:pt x="23" y="103"/>
                    <a:pt x="25" y="103"/>
                    <a:pt x="25" y="103"/>
                  </a:cubicBezTo>
                  <a:cubicBezTo>
                    <a:pt x="25" y="103"/>
                    <a:pt x="26" y="104"/>
                    <a:pt x="25" y="104"/>
                  </a:cubicBezTo>
                  <a:cubicBezTo>
                    <a:pt x="25" y="105"/>
                    <a:pt x="26" y="105"/>
                    <a:pt x="25" y="105"/>
                  </a:cubicBezTo>
                  <a:cubicBezTo>
                    <a:pt x="24" y="105"/>
                    <a:pt x="22" y="106"/>
                    <a:pt x="22" y="105"/>
                  </a:cubicBezTo>
                  <a:cubicBezTo>
                    <a:pt x="22" y="105"/>
                    <a:pt x="23" y="104"/>
                    <a:pt x="23" y="104"/>
                  </a:cubicBezTo>
                  <a:cubicBezTo>
                    <a:pt x="23" y="103"/>
                    <a:pt x="23" y="103"/>
                    <a:pt x="23" y="103"/>
                  </a:cubicBezTo>
                  <a:close/>
                  <a:moveTo>
                    <a:pt x="64" y="95"/>
                  </a:moveTo>
                  <a:cubicBezTo>
                    <a:pt x="64" y="95"/>
                    <a:pt x="64" y="95"/>
                    <a:pt x="64" y="95"/>
                  </a:cubicBezTo>
                  <a:cubicBezTo>
                    <a:pt x="64" y="95"/>
                    <a:pt x="63" y="98"/>
                    <a:pt x="64" y="98"/>
                  </a:cubicBezTo>
                  <a:cubicBezTo>
                    <a:pt x="64" y="98"/>
                    <a:pt x="65" y="98"/>
                    <a:pt x="66" y="98"/>
                  </a:cubicBezTo>
                  <a:cubicBezTo>
                    <a:pt x="67" y="97"/>
                    <a:pt x="67" y="97"/>
                    <a:pt x="67" y="97"/>
                  </a:cubicBezTo>
                  <a:cubicBezTo>
                    <a:pt x="67" y="96"/>
                    <a:pt x="67" y="95"/>
                    <a:pt x="67" y="95"/>
                  </a:cubicBezTo>
                  <a:cubicBezTo>
                    <a:pt x="64" y="95"/>
                    <a:pt x="64" y="95"/>
                    <a:pt x="64" y="95"/>
                  </a:cubicBezTo>
                  <a:close/>
                  <a:moveTo>
                    <a:pt x="9" y="91"/>
                  </a:moveTo>
                  <a:cubicBezTo>
                    <a:pt x="9" y="91"/>
                    <a:pt x="9" y="91"/>
                    <a:pt x="9" y="91"/>
                  </a:cubicBezTo>
                  <a:cubicBezTo>
                    <a:pt x="8" y="92"/>
                    <a:pt x="8" y="92"/>
                    <a:pt x="8" y="92"/>
                  </a:cubicBezTo>
                  <a:cubicBezTo>
                    <a:pt x="8" y="92"/>
                    <a:pt x="7" y="89"/>
                    <a:pt x="7" y="88"/>
                  </a:cubicBezTo>
                  <a:cubicBezTo>
                    <a:pt x="7" y="88"/>
                    <a:pt x="5" y="87"/>
                    <a:pt x="5" y="87"/>
                  </a:cubicBezTo>
                  <a:cubicBezTo>
                    <a:pt x="5" y="87"/>
                    <a:pt x="4" y="87"/>
                    <a:pt x="4" y="87"/>
                  </a:cubicBezTo>
                  <a:cubicBezTo>
                    <a:pt x="3" y="87"/>
                    <a:pt x="3" y="88"/>
                    <a:pt x="3" y="88"/>
                  </a:cubicBezTo>
                  <a:cubicBezTo>
                    <a:pt x="2" y="88"/>
                    <a:pt x="2" y="88"/>
                    <a:pt x="2" y="88"/>
                  </a:cubicBezTo>
                  <a:cubicBezTo>
                    <a:pt x="2" y="88"/>
                    <a:pt x="1" y="88"/>
                    <a:pt x="1" y="88"/>
                  </a:cubicBezTo>
                  <a:cubicBezTo>
                    <a:pt x="0" y="89"/>
                    <a:pt x="1" y="90"/>
                    <a:pt x="1" y="90"/>
                  </a:cubicBezTo>
                  <a:cubicBezTo>
                    <a:pt x="1" y="90"/>
                    <a:pt x="2" y="90"/>
                    <a:pt x="3" y="91"/>
                  </a:cubicBezTo>
                  <a:cubicBezTo>
                    <a:pt x="4" y="91"/>
                    <a:pt x="4" y="91"/>
                    <a:pt x="4" y="91"/>
                  </a:cubicBezTo>
                  <a:cubicBezTo>
                    <a:pt x="4" y="91"/>
                    <a:pt x="6" y="93"/>
                    <a:pt x="7" y="94"/>
                  </a:cubicBezTo>
                  <a:cubicBezTo>
                    <a:pt x="7" y="94"/>
                    <a:pt x="7" y="95"/>
                    <a:pt x="7" y="95"/>
                  </a:cubicBezTo>
                  <a:cubicBezTo>
                    <a:pt x="4" y="97"/>
                    <a:pt x="4" y="97"/>
                    <a:pt x="4" y="97"/>
                  </a:cubicBezTo>
                  <a:cubicBezTo>
                    <a:pt x="4" y="97"/>
                    <a:pt x="5" y="98"/>
                    <a:pt x="5" y="98"/>
                  </a:cubicBezTo>
                  <a:cubicBezTo>
                    <a:pt x="6" y="98"/>
                    <a:pt x="4" y="99"/>
                    <a:pt x="4" y="99"/>
                  </a:cubicBezTo>
                  <a:cubicBezTo>
                    <a:pt x="4" y="99"/>
                    <a:pt x="4" y="101"/>
                    <a:pt x="4" y="101"/>
                  </a:cubicBezTo>
                  <a:cubicBezTo>
                    <a:pt x="4" y="101"/>
                    <a:pt x="5" y="102"/>
                    <a:pt x="7" y="102"/>
                  </a:cubicBezTo>
                  <a:cubicBezTo>
                    <a:pt x="9" y="103"/>
                    <a:pt x="9" y="102"/>
                    <a:pt x="9" y="102"/>
                  </a:cubicBezTo>
                  <a:cubicBezTo>
                    <a:pt x="10" y="103"/>
                    <a:pt x="10" y="103"/>
                    <a:pt x="10" y="103"/>
                  </a:cubicBezTo>
                  <a:cubicBezTo>
                    <a:pt x="10" y="104"/>
                    <a:pt x="10" y="104"/>
                    <a:pt x="10" y="104"/>
                  </a:cubicBezTo>
                  <a:cubicBezTo>
                    <a:pt x="11" y="105"/>
                    <a:pt x="11" y="105"/>
                    <a:pt x="11" y="105"/>
                  </a:cubicBezTo>
                  <a:cubicBezTo>
                    <a:pt x="14" y="106"/>
                    <a:pt x="14" y="106"/>
                    <a:pt x="14" y="106"/>
                  </a:cubicBezTo>
                  <a:cubicBezTo>
                    <a:pt x="14" y="107"/>
                    <a:pt x="14" y="107"/>
                    <a:pt x="14" y="107"/>
                  </a:cubicBezTo>
                  <a:cubicBezTo>
                    <a:pt x="14" y="110"/>
                    <a:pt x="14" y="110"/>
                    <a:pt x="14" y="110"/>
                  </a:cubicBezTo>
                  <a:cubicBezTo>
                    <a:pt x="14" y="110"/>
                    <a:pt x="13" y="110"/>
                    <a:pt x="12" y="110"/>
                  </a:cubicBezTo>
                  <a:cubicBezTo>
                    <a:pt x="12" y="111"/>
                    <a:pt x="12" y="112"/>
                    <a:pt x="11" y="112"/>
                  </a:cubicBezTo>
                  <a:cubicBezTo>
                    <a:pt x="11" y="112"/>
                    <a:pt x="11" y="114"/>
                    <a:pt x="10" y="115"/>
                  </a:cubicBezTo>
                  <a:cubicBezTo>
                    <a:pt x="10" y="116"/>
                    <a:pt x="11" y="117"/>
                    <a:pt x="11" y="118"/>
                  </a:cubicBezTo>
                  <a:cubicBezTo>
                    <a:pt x="11" y="120"/>
                    <a:pt x="12" y="119"/>
                    <a:pt x="13" y="119"/>
                  </a:cubicBezTo>
                  <a:cubicBezTo>
                    <a:pt x="13" y="119"/>
                    <a:pt x="14" y="118"/>
                    <a:pt x="14" y="118"/>
                  </a:cubicBezTo>
                  <a:cubicBezTo>
                    <a:pt x="15" y="118"/>
                    <a:pt x="16" y="116"/>
                    <a:pt x="17" y="115"/>
                  </a:cubicBezTo>
                  <a:cubicBezTo>
                    <a:pt x="17" y="114"/>
                    <a:pt x="17" y="113"/>
                    <a:pt x="17" y="113"/>
                  </a:cubicBezTo>
                  <a:cubicBezTo>
                    <a:pt x="16" y="112"/>
                    <a:pt x="17" y="110"/>
                    <a:pt x="17" y="110"/>
                  </a:cubicBezTo>
                  <a:cubicBezTo>
                    <a:pt x="17" y="109"/>
                    <a:pt x="17" y="109"/>
                    <a:pt x="17" y="109"/>
                  </a:cubicBezTo>
                  <a:cubicBezTo>
                    <a:pt x="16" y="105"/>
                    <a:pt x="16" y="105"/>
                    <a:pt x="16" y="105"/>
                  </a:cubicBezTo>
                  <a:cubicBezTo>
                    <a:pt x="18" y="101"/>
                    <a:pt x="18" y="101"/>
                    <a:pt x="18" y="101"/>
                  </a:cubicBezTo>
                  <a:cubicBezTo>
                    <a:pt x="20" y="101"/>
                    <a:pt x="20" y="101"/>
                    <a:pt x="20" y="101"/>
                  </a:cubicBezTo>
                  <a:cubicBezTo>
                    <a:pt x="23" y="99"/>
                    <a:pt x="23" y="99"/>
                    <a:pt x="23" y="99"/>
                  </a:cubicBezTo>
                  <a:cubicBezTo>
                    <a:pt x="23" y="99"/>
                    <a:pt x="23" y="99"/>
                    <a:pt x="23" y="99"/>
                  </a:cubicBezTo>
                  <a:cubicBezTo>
                    <a:pt x="23" y="99"/>
                    <a:pt x="24" y="99"/>
                    <a:pt x="25" y="98"/>
                  </a:cubicBezTo>
                  <a:cubicBezTo>
                    <a:pt x="27" y="98"/>
                    <a:pt x="26" y="99"/>
                    <a:pt x="27" y="99"/>
                  </a:cubicBezTo>
                  <a:cubicBezTo>
                    <a:pt x="27" y="100"/>
                    <a:pt x="28" y="100"/>
                    <a:pt x="29" y="100"/>
                  </a:cubicBezTo>
                  <a:cubicBezTo>
                    <a:pt x="29" y="100"/>
                    <a:pt x="30" y="98"/>
                    <a:pt x="30" y="98"/>
                  </a:cubicBezTo>
                  <a:cubicBezTo>
                    <a:pt x="30" y="97"/>
                    <a:pt x="29" y="97"/>
                    <a:pt x="29" y="97"/>
                  </a:cubicBezTo>
                  <a:cubicBezTo>
                    <a:pt x="28" y="95"/>
                    <a:pt x="28" y="95"/>
                    <a:pt x="28" y="95"/>
                  </a:cubicBezTo>
                  <a:cubicBezTo>
                    <a:pt x="31" y="94"/>
                    <a:pt x="31" y="94"/>
                    <a:pt x="31" y="94"/>
                  </a:cubicBezTo>
                  <a:cubicBezTo>
                    <a:pt x="32" y="93"/>
                    <a:pt x="32" y="93"/>
                    <a:pt x="32" y="93"/>
                  </a:cubicBezTo>
                  <a:cubicBezTo>
                    <a:pt x="34" y="91"/>
                    <a:pt x="34" y="91"/>
                    <a:pt x="34" y="91"/>
                  </a:cubicBezTo>
                  <a:cubicBezTo>
                    <a:pt x="33" y="89"/>
                    <a:pt x="33" y="89"/>
                    <a:pt x="33" y="89"/>
                  </a:cubicBezTo>
                  <a:cubicBezTo>
                    <a:pt x="33" y="89"/>
                    <a:pt x="35" y="89"/>
                    <a:pt x="36" y="89"/>
                  </a:cubicBezTo>
                  <a:cubicBezTo>
                    <a:pt x="36" y="89"/>
                    <a:pt x="36" y="88"/>
                    <a:pt x="36" y="88"/>
                  </a:cubicBezTo>
                  <a:cubicBezTo>
                    <a:pt x="35" y="86"/>
                    <a:pt x="35" y="86"/>
                    <a:pt x="35" y="86"/>
                  </a:cubicBezTo>
                  <a:cubicBezTo>
                    <a:pt x="35" y="86"/>
                    <a:pt x="37" y="86"/>
                    <a:pt x="38" y="85"/>
                  </a:cubicBezTo>
                  <a:cubicBezTo>
                    <a:pt x="38" y="85"/>
                    <a:pt x="37" y="84"/>
                    <a:pt x="37" y="84"/>
                  </a:cubicBezTo>
                  <a:cubicBezTo>
                    <a:pt x="37" y="83"/>
                    <a:pt x="38" y="82"/>
                    <a:pt x="38" y="82"/>
                  </a:cubicBezTo>
                  <a:cubicBezTo>
                    <a:pt x="38" y="82"/>
                    <a:pt x="40" y="84"/>
                    <a:pt x="41" y="84"/>
                  </a:cubicBezTo>
                  <a:cubicBezTo>
                    <a:pt x="42" y="85"/>
                    <a:pt x="42" y="84"/>
                    <a:pt x="43" y="84"/>
                  </a:cubicBezTo>
                  <a:cubicBezTo>
                    <a:pt x="43" y="83"/>
                    <a:pt x="42" y="82"/>
                    <a:pt x="42" y="82"/>
                  </a:cubicBezTo>
                  <a:cubicBezTo>
                    <a:pt x="41" y="81"/>
                    <a:pt x="41" y="81"/>
                    <a:pt x="41" y="81"/>
                  </a:cubicBezTo>
                  <a:cubicBezTo>
                    <a:pt x="38" y="80"/>
                    <a:pt x="38" y="80"/>
                    <a:pt x="38" y="80"/>
                  </a:cubicBezTo>
                  <a:cubicBezTo>
                    <a:pt x="34" y="78"/>
                    <a:pt x="34" y="78"/>
                    <a:pt x="34" y="78"/>
                  </a:cubicBezTo>
                  <a:cubicBezTo>
                    <a:pt x="34" y="78"/>
                    <a:pt x="31" y="78"/>
                    <a:pt x="31" y="77"/>
                  </a:cubicBezTo>
                  <a:cubicBezTo>
                    <a:pt x="30" y="77"/>
                    <a:pt x="30" y="77"/>
                    <a:pt x="30" y="77"/>
                  </a:cubicBezTo>
                  <a:cubicBezTo>
                    <a:pt x="30" y="77"/>
                    <a:pt x="28" y="77"/>
                    <a:pt x="28" y="77"/>
                  </a:cubicBezTo>
                  <a:cubicBezTo>
                    <a:pt x="27" y="77"/>
                    <a:pt x="26" y="78"/>
                    <a:pt x="25" y="79"/>
                  </a:cubicBezTo>
                  <a:cubicBezTo>
                    <a:pt x="25" y="79"/>
                    <a:pt x="24" y="80"/>
                    <a:pt x="23" y="80"/>
                  </a:cubicBezTo>
                  <a:cubicBezTo>
                    <a:pt x="23" y="80"/>
                    <a:pt x="22" y="78"/>
                    <a:pt x="22" y="78"/>
                  </a:cubicBezTo>
                  <a:cubicBezTo>
                    <a:pt x="20" y="78"/>
                    <a:pt x="20" y="78"/>
                    <a:pt x="20" y="78"/>
                  </a:cubicBezTo>
                  <a:cubicBezTo>
                    <a:pt x="20" y="78"/>
                    <a:pt x="19" y="80"/>
                    <a:pt x="19" y="81"/>
                  </a:cubicBezTo>
                  <a:cubicBezTo>
                    <a:pt x="19" y="81"/>
                    <a:pt x="17" y="81"/>
                    <a:pt x="16" y="81"/>
                  </a:cubicBezTo>
                  <a:cubicBezTo>
                    <a:pt x="15" y="82"/>
                    <a:pt x="14" y="82"/>
                    <a:pt x="13" y="83"/>
                  </a:cubicBezTo>
                  <a:cubicBezTo>
                    <a:pt x="12" y="83"/>
                    <a:pt x="14" y="84"/>
                    <a:pt x="14" y="84"/>
                  </a:cubicBezTo>
                  <a:cubicBezTo>
                    <a:pt x="14" y="86"/>
                    <a:pt x="14" y="86"/>
                    <a:pt x="14" y="86"/>
                  </a:cubicBezTo>
                  <a:cubicBezTo>
                    <a:pt x="12" y="86"/>
                    <a:pt x="12" y="86"/>
                    <a:pt x="12" y="86"/>
                  </a:cubicBezTo>
                  <a:cubicBezTo>
                    <a:pt x="11" y="85"/>
                    <a:pt x="11" y="85"/>
                    <a:pt x="11" y="85"/>
                  </a:cubicBezTo>
                  <a:cubicBezTo>
                    <a:pt x="9" y="87"/>
                    <a:pt x="9" y="87"/>
                    <a:pt x="9" y="87"/>
                  </a:cubicBezTo>
                  <a:cubicBezTo>
                    <a:pt x="8" y="89"/>
                    <a:pt x="8" y="89"/>
                    <a:pt x="8" y="89"/>
                  </a:cubicBezTo>
                  <a:cubicBezTo>
                    <a:pt x="8" y="89"/>
                    <a:pt x="9" y="91"/>
                    <a:pt x="9" y="91"/>
                  </a:cubicBezTo>
                  <a:close/>
                  <a:moveTo>
                    <a:pt x="35" y="76"/>
                  </a:moveTo>
                  <a:cubicBezTo>
                    <a:pt x="35" y="76"/>
                    <a:pt x="35" y="76"/>
                    <a:pt x="35" y="76"/>
                  </a:cubicBezTo>
                  <a:cubicBezTo>
                    <a:pt x="36" y="77"/>
                    <a:pt x="36" y="77"/>
                    <a:pt x="36" y="77"/>
                  </a:cubicBezTo>
                  <a:cubicBezTo>
                    <a:pt x="36" y="77"/>
                    <a:pt x="37" y="78"/>
                    <a:pt x="39" y="78"/>
                  </a:cubicBezTo>
                  <a:cubicBezTo>
                    <a:pt x="42" y="78"/>
                    <a:pt x="42" y="80"/>
                    <a:pt x="44" y="78"/>
                  </a:cubicBezTo>
                  <a:cubicBezTo>
                    <a:pt x="44" y="77"/>
                    <a:pt x="44" y="77"/>
                    <a:pt x="43" y="76"/>
                  </a:cubicBezTo>
                  <a:cubicBezTo>
                    <a:pt x="43" y="75"/>
                    <a:pt x="42" y="75"/>
                    <a:pt x="42" y="74"/>
                  </a:cubicBezTo>
                  <a:cubicBezTo>
                    <a:pt x="42" y="74"/>
                    <a:pt x="42" y="74"/>
                    <a:pt x="40" y="72"/>
                  </a:cubicBezTo>
                  <a:cubicBezTo>
                    <a:pt x="39" y="71"/>
                    <a:pt x="39" y="72"/>
                    <a:pt x="38" y="72"/>
                  </a:cubicBezTo>
                  <a:cubicBezTo>
                    <a:pt x="37" y="72"/>
                    <a:pt x="36" y="72"/>
                    <a:pt x="35" y="72"/>
                  </a:cubicBezTo>
                  <a:cubicBezTo>
                    <a:pt x="34" y="73"/>
                    <a:pt x="36" y="74"/>
                    <a:pt x="36" y="75"/>
                  </a:cubicBezTo>
                  <a:cubicBezTo>
                    <a:pt x="36" y="75"/>
                    <a:pt x="35" y="76"/>
                    <a:pt x="35" y="76"/>
                  </a:cubicBezTo>
                  <a:close/>
                  <a:moveTo>
                    <a:pt x="22" y="57"/>
                  </a:moveTo>
                  <a:cubicBezTo>
                    <a:pt x="22" y="57"/>
                    <a:pt x="22" y="57"/>
                    <a:pt x="22" y="57"/>
                  </a:cubicBezTo>
                  <a:cubicBezTo>
                    <a:pt x="22" y="56"/>
                    <a:pt x="24" y="56"/>
                    <a:pt x="25" y="57"/>
                  </a:cubicBezTo>
                  <a:cubicBezTo>
                    <a:pt x="25" y="57"/>
                    <a:pt x="27" y="58"/>
                    <a:pt x="27" y="59"/>
                  </a:cubicBezTo>
                  <a:cubicBezTo>
                    <a:pt x="27" y="59"/>
                    <a:pt x="28" y="59"/>
                    <a:pt x="28" y="60"/>
                  </a:cubicBezTo>
                  <a:cubicBezTo>
                    <a:pt x="28" y="60"/>
                    <a:pt x="29" y="61"/>
                    <a:pt x="29" y="62"/>
                  </a:cubicBezTo>
                  <a:cubicBezTo>
                    <a:pt x="30" y="63"/>
                    <a:pt x="31" y="64"/>
                    <a:pt x="31" y="64"/>
                  </a:cubicBezTo>
                  <a:cubicBezTo>
                    <a:pt x="31" y="64"/>
                    <a:pt x="32" y="65"/>
                    <a:pt x="31" y="65"/>
                  </a:cubicBezTo>
                  <a:cubicBezTo>
                    <a:pt x="30" y="65"/>
                    <a:pt x="27" y="65"/>
                    <a:pt x="27" y="65"/>
                  </a:cubicBezTo>
                  <a:cubicBezTo>
                    <a:pt x="27" y="65"/>
                    <a:pt x="26" y="66"/>
                    <a:pt x="26" y="66"/>
                  </a:cubicBezTo>
                  <a:cubicBezTo>
                    <a:pt x="26" y="67"/>
                    <a:pt x="28" y="68"/>
                    <a:pt x="27" y="68"/>
                  </a:cubicBezTo>
                  <a:cubicBezTo>
                    <a:pt x="26" y="69"/>
                    <a:pt x="26" y="69"/>
                    <a:pt x="25" y="69"/>
                  </a:cubicBezTo>
                  <a:cubicBezTo>
                    <a:pt x="24" y="68"/>
                    <a:pt x="23" y="66"/>
                    <a:pt x="23" y="66"/>
                  </a:cubicBezTo>
                  <a:cubicBezTo>
                    <a:pt x="22" y="67"/>
                    <a:pt x="22" y="70"/>
                    <a:pt x="22" y="70"/>
                  </a:cubicBezTo>
                  <a:cubicBezTo>
                    <a:pt x="22" y="71"/>
                    <a:pt x="23" y="72"/>
                    <a:pt x="22" y="73"/>
                  </a:cubicBezTo>
                  <a:cubicBezTo>
                    <a:pt x="22" y="73"/>
                    <a:pt x="19" y="74"/>
                    <a:pt x="19" y="74"/>
                  </a:cubicBezTo>
                  <a:cubicBezTo>
                    <a:pt x="19" y="74"/>
                    <a:pt x="18" y="74"/>
                    <a:pt x="18" y="74"/>
                  </a:cubicBezTo>
                  <a:cubicBezTo>
                    <a:pt x="17" y="74"/>
                    <a:pt x="15" y="72"/>
                    <a:pt x="14" y="71"/>
                  </a:cubicBezTo>
                  <a:cubicBezTo>
                    <a:pt x="14" y="70"/>
                    <a:pt x="14" y="68"/>
                    <a:pt x="14" y="68"/>
                  </a:cubicBezTo>
                  <a:cubicBezTo>
                    <a:pt x="13" y="67"/>
                    <a:pt x="12" y="66"/>
                    <a:pt x="12" y="66"/>
                  </a:cubicBezTo>
                  <a:cubicBezTo>
                    <a:pt x="12" y="66"/>
                    <a:pt x="13" y="65"/>
                    <a:pt x="11" y="66"/>
                  </a:cubicBezTo>
                  <a:cubicBezTo>
                    <a:pt x="8" y="66"/>
                    <a:pt x="9" y="67"/>
                    <a:pt x="8" y="67"/>
                  </a:cubicBezTo>
                  <a:cubicBezTo>
                    <a:pt x="7" y="66"/>
                    <a:pt x="7" y="65"/>
                    <a:pt x="5" y="65"/>
                  </a:cubicBezTo>
                  <a:cubicBezTo>
                    <a:pt x="4" y="65"/>
                    <a:pt x="3" y="64"/>
                    <a:pt x="3" y="64"/>
                  </a:cubicBezTo>
                  <a:cubicBezTo>
                    <a:pt x="3" y="64"/>
                    <a:pt x="6" y="62"/>
                    <a:pt x="7" y="62"/>
                  </a:cubicBezTo>
                  <a:cubicBezTo>
                    <a:pt x="8" y="62"/>
                    <a:pt x="7" y="62"/>
                    <a:pt x="9" y="62"/>
                  </a:cubicBezTo>
                  <a:cubicBezTo>
                    <a:pt x="12" y="61"/>
                    <a:pt x="13" y="63"/>
                    <a:pt x="13" y="61"/>
                  </a:cubicBezTo>
                  <a:cubicBezTo>
                    <a:pt x="14" y="59"/>
                    <a:pt x="14" y="58"/>
                    <a:pt x="15" y="57"/>
                  </a:cubicBezTo>
                  <a:cubicBezTo>
                    <a:pt x="15" y="56"/>
                    <a:pt x="16" y="54"/>
                    <a:pt x="16" y="54"/>
                  </a:cubicBezTo>
                  <a:cubicBezTo>
                    <a:pt x="16" y="53"/>
                    <a:pt x="19" y="53"/>
                    <a:pt x="19" y="53"/>
                  </a:cubicBezTo>
                  <a:cubicBezTo>
                    <a:pt x="20" y="56"/>
                    <a:pt x="20" y="56"/>
                    <a:pt x="20" y="56"/>
                  </a:cubicBezTo>
                  <a:cubicBezTo>
                    <a:pt x="20" y="56"/>
                    <a:pt x="20" y="57"/>
                    <a:pt x="21" y="57"/>
                  </a:cubicBezTo>
                  <a:cubicBezTo>
                    <a:pt x="22" y="57"/>
                    <a:pt x="22" y="57"/>
                    <a:pt x="22" y="57"/>
                  </a:cubicBezTo>
                  <a:close/>
                  <a:moveTo>
                    <a:pt x="36" y="52"/>
                  </a:moveTo>
                  <a:cubicBezTo>
                    <a:pt x="36" y="52"/>
                    <a:pt x="36" y="52"/>
                    <a:pt x="36" y="52"/>
                  </a:cubicBezTo>
                  <a:cubicBezTo>
                    <a:pt x="35" y="53"/>
                    <a:pt x="35" y="53"/>
                    <a:pt x="35" y="53"/>
                  </a:cubicBezTo>
                  <a:cubicBezTo>
                    <a:pt x="31" y="53"/>
                    <a:pt x="31" y="53"/>
                    <a:pt x="31" y="53"/>
                  </a:cubicBezTo>
                  <a:cubicBezTo>
                    <a:pt x="31" y="55"/>
                    <a:pt x="31" y="55"/>
                    <a:pt x="31" y="55"/>
                  </a:cubicBezTo>
                  <a:cubicBezTo>
                    <a:pt x="33" y="57"/>
                    <a:pt x="33" y="57"/>
                    <a:pt x="33" y="57"/>
                  </a:cubicBezTo>
                  <a:cubicBezTo>
                    <a:pt x="33" y="57"/>
                    <a:pt x="34" y="56"/>
                    <a:pt x="35" y="56"/>
                  </a:cubicBezTo>
                  <a:cubicBezTo>
                    <a:pt x="36" y="56"/>
                    <a:pt x="38" y="56"/>
                    <a:pt x="38" y="56"/>
                  </a:cubicBezTo>
                  <a:cubicBezTo>
                    <a:pt x="39" y="55"/>
                    <a:pt x="39" y="55"/>
                    <a:pt x="39" y="55"/>
                  </a:cubicBezTo>
                  <a:cubicBezTo>
                    <a:pt x="38" y="52"/>
                    <a:pt x="38" y="52"/>
                    <a:pt x="38" y="52"/>
                  </a:cubicBezTo>
                  <a:lnTo>
                    <a:pt x="36" y="52"/>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56" name="Freeform 195"/>
            <p:cNvSpPr>
              <a:spLocks/>
            </p:cNvSpPr>
            <p:nvPr/>
          </p:nvSpPr>
          <p:spPr bwMode="auto">
            <a:xfrm>
              <a:off x="6144086" y="3377866"/>
              <a:ext cx="556312" cy="405924"/>
            </a:xfrm>
            <a:custGeom>
              <a:avLst/>
              <a:gdLst>
                <a:gd name="T0" fmla="*/ 7 w 244"/>
                <a:gd name="T1" fmla="*/ 36 h 184"/>
                <a:gd name="T2" fmla="*/ 21 w 244"/>
                <a:gd name="T3" fmla="*/ 52 h 184"/>
                <a:gd name="T4" fmla="*/ 77 w 244"/>
                <a:gd name="T5" fmla="*/ 49 h 184"/>
                <a:gd name="T6" fmla="*/ 144 w 244"/>
                <a:gd name="T7" fmla="*/ 21 h 184"/>
                <a:gd name="T8" fmla="*/ 203 w 244"/>
                <a:gd name="T9" fmla="*/ 3 h 184"/>
                <a:gd name="T10" fmla="*/ 238 w 244"/>
                <a:gd name="T11" fmla="*/ 8 h 184"/>
                <a:gd name="T12" fmla="*/ 241 w 244"/>
                <a:gd name="T13" fmla="*/ 22 h 184"/>
                <a:gd name="T14" fmla="*/ 232 w 244"/>
                <a:gd name="T15" fmla="*/ 27 h 184"/>
                <a:gd name="T16" fmla="*/ 225 w 244"/>
                <a:gd name="T17" fmla="*/ 36 h 184"/>
                <a:gd name="T18" fmla="*/ 225 w 244"/>
                <a:gd name="T19" fmla="*/ 56 h 184"/>
                <a:gd name="T20" fmla="*/ 222 w 244"/>
                <a:gd name="T21" fmla="*/ 69 h 184"/>
                <a:gd name="T22" fmla="*/ 220 w 244"/>
                <a:gd name="T23" fmla="*/ 76 h 184"/>
                <a:gd name="T24" fmla="*/ 216 w 244"/>
                <a:gd name="T25" fmla="*/ 83 h 184"/>
                <a:gd name="T26" fmla="*/ 232 w 244"/>
                <a:gd name="T27" fmla="*/ 92 h 184"/>
                <a:gd name="T28" fmla="*/ 244 w 244"/>
                <a:gd name="T29" fmla="*/ 102 h 184"/>
                <a:gd name="T30" fmla="*/ 231 w 244"/>
                <a:gd name="T31" fmla="*/ 108 h 184"/>
                <a:gd name="T32" fmla="*/ 211 w 244"/>
                <a:gd name="T33" fmla="*/ 106 h 184"/>
                <a:gd name="T34" fmla="*/ 201 w 244"/>
                <a:gd name="T35" fmla="*/ 115 h 184"/>
                <a:gd name="T36" fmla="*/ 188 w 244"/>
                <a:gd name="T37" fmla="*/ 126 h 184"/>
                <a:gd name="T38" fmla="*/ 181 w 244"/>
                <a:gd name="T39" fmla="*/ 135 h 184"/>
                <a:gd name="T40" fmla="*/ 179 w 244"/>
                <a:gd name="T41" fmla="*/ 147 h 184"/>
                <a:gd name="T42" fmla="*/ 174 w 244"/>
                <a:gd name="T43" fmla="*/ 158 h 184"/>
                <a:gd name="T44" fmla="*/ 155 w 244"/>
                <a:gd name="T45" fmla="*/ 165 h 184"/>
                <a:gd name="T46" fmla="*/ 139 w 244"/>
                <a:gd name="T47" fmla="*/ 167 h 184"/>
                <a:gd name="T48" fmla="*/ 116 w 244"/>
                <a:gd name="T49" fmla="*/ 164 h 184"/>
                <a:gd name="T50" fmla="*/ 104 w 244"/>
                <a:gd name="T51" fmla="*/ 163 h 184"/>
                <a:gd name="T52" fmla="*/ 92 w 244"/>
                <a:gd name="T53" fmla="*/ 169 h 184"/>
                <a:gd name="T54" fmla="*/ 70 w 244"/>
                <a:gd name="T55" fmla="*/ 177 h 184"/>
                <a:gd name="T56" fmla="*/ 57 w 244"/>
                <a:gd name="T57" fmla="*/ 184 h 184"/>
                <a:gd name="T58" fmla="*/ 51 w 244"/>
                <a:gd name="T59" fmla="*/ 183 h 184"/>
                <a:gd name="T60" fmla="*/ 48 w 244"/>
                <a:gd name="T61" fmla="*/ 172 h 184"/>
                <a:gd name="T62" fmla="*/ 50 w 244"/>
                <a:gd name="T63" fmla="*/ 165 h 184"/>
                <a:gd name="T64" fmla="*/ 24 w 244"/>
                <a:gd name="T65" fmla="*/ 143 h 184"/>
                <a:gd name="T66" fmla="*/ 21 w 244"/>
                <a:gd name="T67" fmla="*/ 138 h 184"/>
                <a:gd name="T68" fmla="*/ 20 w 244"/>
                <a:gd name="T69" fmla="*/ 133 h 184"/>
                <a:gd name="T70" fmla="*/ 20 w 244"/>
                <a:gd name="T71" fmla="*/ 125 h 184"/>
                <a:gd name="T72" fmla="*/ 16 w 244"/>
                <a:gd name="T73" fmla="*/ 113 h 184"/>
                <a:gd name="T74" fmla="*/ 19 w 244"/>
                <a:gd name="T75" fmla="*/ 106 h 184"/>
                <a:gd name="T76" fmla="*/ 25 w 244"/>
                <a:gd name="T77" fmla="*/ 99 h 184"/>
                <a:gd name="T78" fmla="*/ 33 w 244"/>
                <a:gd name="T79" fmla="*/ 84 h 184"/>
                <a:gd name="T80" fmla="*/ 21 w 244"/>
                <a:gd name="T81" fmla="*/ 77 h 184"/>
                <a:gd name="T82" fmla="*/ 11 w 244"/>
                <a:gd name="T83" fmla="*/ 73 h 184"/>
                <a:gd name="T84" fmla="*/ 2 w 244"/>
                <a:gd name="T85" fmla="*/ 60 h 184"/>
                <a:gd name="T86" fmla="*/ 1 w 244"/>
                <a:gd name="T87" fmla="*/ 47 h 184"/>
                <a:gd name="T88" fmla="*/ 7 w 244"/>
                <a:gd name="T89" fmla="*/ 39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44" h="184">
                  <a:moveTo>
                    <a:pt x="7" y="38"/>
                  </a:moveTo>
                  <a:cubicBezTo>
                    <a:pt x="7" y="36"/>
                    <a:pt x="7" y="36"/>
                    <a:pt x="7" y="36"/>
                  </a:cubicBezTo>
                  <a:cubicBezTo>
                    <a:pt x="7" y="36"/>
                    <a:pt x="7" y="36"/>
                    <a:pt x="7" y="36"/>
                  </a:cubicBezTo>
                  <a:cubicBezTo>
                    <a:pt x="14" y="34"/>
                    <a:pt x="20" y="38"/>
                    <a:pt x="23" y="38"/>
                  </a:cubicBezTo>
                  <a:cubicBezTo>
                    <a:pt x="29" y="39"/>
                    <a:pt x="16" y="46"/>
                    <a:pt x="18" y="46"/>
                  </a:cubicBezTo>
                  <a:cubicBezTo>
                    <a:pt x="20" y="45"/>
                    <a:pt x="18" y="51"/>
                    <a:pt x="21" y="52"/>
                  </a:cubicBezTo>
                  <a:cubicBezTo>
                    <a:pt x="26" y="53"/>
                    <a:pt x="30" y="49"/>
                    <a:pt x="36" y="49"/>
                  </a:cubicBezTo>
                  <a:cubicBezTo>
                    <a:pt x="41" y="48"/>
                    <a:pt x="47" y="51"/>
                    <a:pt x="49" y="49"/>
                  </a:cubicBezTo>
                  <a:cubicBezTo>
                    <a:pt x="53" y="44"/>
                    <a:pt x="69" y="54"/>
                    <a:pt x="77" y="49"/>
                  </a:cubicBezTo>
                  <a:cubicBezTo>
                    <a:pt x="82" y="45"/>
                    <a:pt x="102" y="43"/>
                    <a:pt x="109" y="43"/>
                  </a:cubicBezTo>
                  <a:cubicBezTo>
                    <a:pt x="127" y="42"/>
                    <a:pt x="128" y="42"/>
                    <a:pt x="136" y="37"/>
                  </a:cubicBezTo>
                  <a:cubicBezTo>
                    <a:pt x="136" y="37"/>
                    <a:pt x="141" y="26"/>
                    <a:pt x="144" y="21"/>
                  </a:cubicBezTo>
                  <a:cubicBezTo>
                    <a:pt x="146" y="17"/>
                    <a:pt x="152" y="15"/>
                    <a:pt x="158" y="11"/>
                  </a:cubicBezTo>
                  <a:cubicBezTo>
                    <a:pt x="163" y="7"/>
                    <a:pt x="176" y="3"/>
                    <a:pt x="179" y="2"/>
                  </a:cubicBezTo>
                  <a:cubicBezTo>
                    <a:pt x="182" y="2"/>
                    <a:pt x="203" y="3"/>
                    <a:pt x="203" y="3"/>
                  </a:cubicBezTo>
                  <a:cubicBezTo>
                    <a:pt x="214" y="0"/>
                    <a:pt x="214" y="0"/>
                    <a:pt x="214" y="0"/>
                  </a:cubicBezTo>
                  <a:cubicBezTo>
                    <a:pt x="214" y="0"/>
                    <a:pt x="216" y="8"/>
                    <a:pt x="219" y="9"/>
                  </a:cubicBezTo>
                  <a:cubicBezTo>
                    <a:pt x="228" y="10"/>
                    <a:pt x="235" y="10"/>
                    <a:pt x="238" y="8"/>
                  </a:cubicBezTo>
                  <a:cubicBezTo>
                    <a:pt x="239" y="8"/>
                    <a:pt x="239" y="10"/>
                    <a:pt x="240" y="11"/>
                  </a:cubicBezTo>
                  <a:cubicBezTo>
                    <a:pt x="241" y="13"/>
                    <a:pt x="242" y="17"/>
                    <a:pt x="242" y="17"/>
                  </a:cubicBezTo>
                  <a:cubicBezTo>
                    <a:pt x="241" y="22"/>
                    <a:pt x="241" y="22"/>
                    <a:pt x="241" y="22"/>
                  </a:cubicBezTo>
                  <a:cubicBezTo>
                    <a:pt x="240" y="23"/>
                    <a:pt x="240" y="23"/>
                    <a:pt x="240" y="23"/>
                  </a:cubicBezTo>
                  <a:cubicBezTo>
                    <a:pt x="235" y="26"/>
                    <a:pt x="235" y="26"/>
                    <a:pt x="235" y="26"/>
                  </a:cubicBezTo>
                  <a:cubicBezTo>
                    <a:pt x="235" y="26"/>
                    <a:pt x="233" y="26"/>
                    <a:pt x="232" y="27"/>
                  </a:cubicBezTo>
                  <a:cubicBezTo>
                    <a:pt x="231" y="27"/>
                    <a:pt x="229" y="28"/>
                    <a:pt x="229" y="28"/>
                  </a:cubicBezTo>
                  <a:cubicBezTo>
                    <a:pt x="229" y="28"/>
                    <a:pt x="227" y="30"/>
                    <a:pt x="227" y="31"/>
                  </a:cubicBezTo>
                  <a:cubicBezTo>
                    <a:pt x="226" y="33"/>
                    <a:pt x="225" y="36"/>
                    <a:pt x="225" y="36"/>
                  </a:cubicBezTo>
                  <a:cubicBezTo>
                    <a:pt x="223" y="41"/>
                    <a:pt x="223" y="41"/>
                    <a:pt x="223" y="41"/>
                  </a:cubicBezTo>
                  <a:cubicBezTo>
                    <a:pt x="223" y="48"/>
                    <a:pt x="223" y="48"/>
                    <a:pt x="223" y="48"/>
                  </a:cubicBezTo>
                  <a:cubicBezTo>
                    <a:pt x="225" y="56"/>
                    <a:pt x="225" y="56"/>
                    <a:pt x="225" y="56"/>
                  </a:cubicBezTo>
                  <a:cubicBezTo>
                    <a:pt x="227" y="65"/>
                    <a:pt x="227" y="65"/>
                    <a:pt x="227" y="65"/>
                  </a:cubicBezTo>
                  <a:cubicBezTo>
                    <a:pt x="227" y="65"/>
                    <a:pt x="224" y="68"/>
                    <a:pt x="223" y="68"/>
                  </a:cubicBezTo>
                  <a:cubicBezTo>
                    <a:pt x="223" y="68"/>
                    <a:pt x="222" y="69"/>
                    <a:pt x="222" y="69"/>
                  </a:cubicBezTo>
                  <a:cubicBezTo>
                    <a:pt x="222" y="71"/>
                    <a:pt x="222" y="71"/>
                    <a:pt x="222" y="71"/>
                  </a:cubicBezTo>
                  <a:cubicBezTo>
                    <a:pt x="221" y="74"/>
                    <a:pt x="221" y="74"/>
                    <a:pt x="221" y="74"/>
                  </a:cubicBezTo>
                  <a:cubicBezTo>
                    <a:pt x="220" y="76"/>
                    <a:pt x="220" y="76"/>
                    <a:pt x="220" y="76"/>
                  </a:cubicBezTo>
                  <a:cubicBezTo>
                    <a:pt x="220" y="76"/>
                    <a:pt x="219" y="78"/>
                    <a:pt x="218" y="78"/>
                  </a:cubicBezTo>
                  <a:cubicBezTo>
                    <a:pt x="217" y="79"/>
                    <a:pt x="215" y="81"/>
                    <a:pt x="215" y="81"/>
                  </a:cubicBezTo>
                  <a:cubicBezTo>
                    <a:pt x="216" y="83"/>
                    <a:pt x="216" y="83"/>
                    <a:pt x="216" y="83"/>
                  </a:cubicBezTo>
                  <a:cubicBezTo>
                    <a:pt x="227" y="85"/>
                    <a:pt x="227" y="85"/>
                    <a:pt x="227" y="85"/>
                  </a:cubicBezTo>
                  <a:cubicBezTo>
                    <a:pt x="227" y="87"/>
                    <a:pt x="227" y="87"/>
                    <a:pt x="227" y="87"/>
                  </a:cubicBezTo>
                  <a:cubicBezTo>
                    <a:pt x="232" y="92"/>
                    <a:pt x="232" y="92"/>
                    <a:pt x="232" y="92"/>
                  </a:cubicBezTo>
                  <a:cubicBezTo>
                    <a:pt x="235" y="97"/>
                    <a:pt x="235" y="97"/>
                    <a:pt x="235" y="97"/>
                  </a:cubicBezTo>
                  <a:cubicBezTo>
                    <a:pt x="240" y="99"/>
                    <a:pt x="240" y="99"/>
                    <a:pt x="240" y="99"/>
                  </a:cubicBezTo>
                  <a:cubicBezTo>
                    <a:pt x="240" y="99"/>
                    <a:pt x="244" y="102"/>
                    <a:pt x="244" y="102"/>
                  </a:cubicBezTo>
                  <a:cubicBezTo>
                    <a:pt x="243" y="103"/>
                    <a:pt x="238" y="105"/>
                    <a:pt x="238" y="105"/>
                  </a:cubicBezTo>
                  <a:cubicBezTo>
                    <a:pt x="235" y="107"/>
                    <a:pt x="235" y="107"/>
                    <a:pt x="235" y="107"/>
                  </a:cubicBezTo>
                  <a:cubicBezTo>
                    <a:pt x="235" y="107"/>
                    <a:pt x="233" y="107"/>
                    <a:pt x="231" y="108"/>
                  </a:cubicBezTo>
                  <a:cubicBezTo>
                    <a:pt x="230" y="109"/>
                    <a:pt x="224" y="112"/>
                    <a:pt x="224" y="112"/>
                  </a:cubicBezTo>
                  <a:cubicBezTo>
                    <a:pt x="216" y="107"/>
                    <a:pt x="216" y="107"/>
                    <a:pt x="216" y="107"/>
                  </a:cubicBezTo>
                  <a:cubicBezTo>
                    <a:pt x="211" y="106"/>
                    <a:pt x="211" y="106"/>
                    <a:pt x="211" y="106"/>
                  </a:cubicBezTo>
                  <a:cubicBezTo>
                    <a:pt x="209" y="109"/>
                    <a:pt x="209" y="109"/>
                    <a:pt x="209" y="109"/>
                  </a:cubicBezTo>
                  <a:cubicBezTo>
                    <a:pt x="204" y="110"/>
                    <a:pt x="204" y="110"/>
                    <a:pt x="204" y="110"/>
                  </a:cubicBezTo>
                  <a:cubicBezTo>
                    <a:pt x="201" y="115"/>
                    <a:pt x="201" y="115"/>
                    <a:pt x="201" y="115"/>
                  </a:cubicBezTo>
                  <a:cubicBezTo>
                    <a:pt x="201" y="115"/>
                    <a:pt x="194" y="117"/>
                    <a:pt x="192" y="118"/>
                  </a:cubicBezTo>
                  <a:cubicBezTo>
                    <a:pt x="191" y="119"/>
                    <a:pt x="187" y="122"/>
                    <a:pt x="187" y="122"/>
                  </a:cubicBezTo>
                  <a:cubicBezTo>
                    <a:pt x="188" y="126"/>
                    <a:pt x="188" y="126"/>
                    <a:pt x="188" y="126"/>
                  </a:cubicBezTo>
                  <a:cubicBezTo>
                    <a:pt x="184" y="129"/>
                    <a:pt x="184" y="129"/>
                    <a:pt x="184" y="129"/>
                  </a:cubicBezTo>
                  <a:cubicBezTo>
                    <a:pt x="184" y="129"/>
                    <a:pt x="181" y="130"/>
                    <a:pt x="180" y="132"/>
                  </a:cubicBezTo>
                  <a:cubicBezTo>
                    <a:pt x="180" y="134"/>
                    <a:pt x="181" y="135"/>
                    <a:pt x="181" y="135"/>
                  </a:cubicBezTo>
                  <a:cubicBezTo>
                    <a:pt x="179" y="135"/>
                    <a:pt x="176" y="136"/>
                    <a:pt x="175" y="137"/>
                  </a:cubicBezTo>
                  <a:cubicBezTo>
                    <a:pt x="174" y="137"/>
                    <a:pt x="174" y="139"/>
                    <a:pt x="175" y="141"/>
                  </a:cubicBezTo>
                  <a:cubicBezTo>
                    <a:pt x="175" y="142"/>
                    <a:pt x="177" y="144"/>
                    <a:pt x="179" y="147"/>
                  </a:cubicBezTo>
                  <a:cubicBezTo>
                    <a:pt x="180" y="150"/>
                    <a:pt x="181" y="150"/>
                    <a:pt x="181" y="151"/>
                  </a:cubicBezTo>
                  <a:cubicBezTo>
                    <a:pt x="181" y="152"/>
                    <a:pt x="180" y="155"/>
                    <a:pt x="179" y="156"/>
                  </a:cubicBezTo>
                  <a:cubicBezTo>
                    <a:pt x="177" y="158"/>
                    <a:pt x="175" y="158"/>
                    <a:pt x="174" y="158"/>
                  </a:cubicBezTo>
                  <a:cubicBezTo>
                    <a:pt x="173" y="159"/>
                    <a:pt x="170" y="161"/>
                    <a:pt x="169" y="161"/>
                  </a:cubicBezTo>
                  <a:cubicBezTo>
                    <a:pt x="168" y="162"/>
                    <a:pt x="163" y="163"/>
                    <a:pt x="162" y="163"/>
                  </a:cubicBezTo>
                  <a:cubicBezTo>
                    <a:pt x="161" y="163"/>
                    <a:pt x="155" y="165"/>
                    <a:pt x="155" y="165"/>
                  </a:cubicBezTo>
                  <a:cubicBezTo>
                    <a:pt x="150" y="167"/>
                    <a:pt x="150" y="167"/>
                    <a:pt x="150" y="167"/>
                  </a:cubicBezTo>
                  <a:cubicBezTo>
                    <a:pt x="147" y="169"/>
                    <a:pt x="147" y="169"/>
                    <a:pt x="147" y="169"/>
                  </a:cubicBezTo>
                  <a:cubicBezTo>
                    <a:pt x="139" y="167"/>
                    <a:pt x="139" y="167"/>
                    <a:pt x="139" y="167"/>
                  </a:cubicBezTo>
                  <a:cubicBezTo>
                    <a:pt x="129" y="164"/>
                    <a:pt x="129" y="164"/>
                    <a:pt x="129" y="164"/>
                  </a:cubicBezTo>
                  <a:cubicBezTo>
                    <a:pt x="129" y="164"/>
                    <a:pt x="124" y="168"/>
                    <a:pt x="123" y="168"/>
                  </a:cubicBezTo>
                  <a:cubicBezTo>
                    <a:pt x="122" y="168"/>
                    <a:pt x="116" y="164"/>
                    <a:pt x="116" y="164"/>
                  </a:cubicBezTo>
                  <a:cubicBezTo>
                    <a:pt x="113" y="159"/>
                    <a:pt x="113" y="159"/>
                    <a:pt x="113" y="159"/>
                  </a:cubicBezTo>
                  <a:cubicBezTo>
                    <a:pt x="113" y="159"/>
                    <a:pt x="107" y="160"/>
                    <a:pt x="106" y="160"/>
                  </a:cubicBezTo>
                  <a:cubicBezTo>
                    <a:pt x="105" y="160"/>
                    <a:pt x="104" y="162"/>
                    <a:pt x="104" y="163"/>
                  </a:cubicBezTo>
                  <a:cubicBezTo>
                    <a:pt x="103" y="163"/>
                    <a:pt x="101" y="163"/>
                    <a:pt x="99" y="163"/>
                  </a:cubicBezTo>
                  <a:cubicBezTo>
                    <a:pt x="96" y="163"/>
                    <a:pt x="94" y="165"/>
                    <a:pt x="94" y="165"/>
                  </a:cubicBezTo>
                  <a:cubicBezTo>
                    <a:pt x="92" y="169"/>
                    <a:pt x="92" y="169"/>
                    <a:pt x="92" y="169"/>
                  </a:cubicBezTo>
                  <a:cubicBezTo>
                    <a:pt x="92" y="169"/>
                    <a:pt x="87" y="171"/>
                    <a:pt x="87" y="171"/>
                  </a:cubicBezTo>
                  <a:cubicBezTo>
                    <a:pt x="86" y="172"/>
                    <a:pt x="77" y="175"/>
                    <a:pt x="77" y="175"/>
                  </a:cubicBezTo>
                  <a:cubicBezTo>
                    <a:pt x="70" y="177"/>
                    <a:pt x="70" y="177"/>
                    <a:pt x="70" y="177"/>
                  </a:cubicBezTo>
                  <a:cubicBezTo>
                    <a:pt x="70" y="177"/>
                    <a:pt x="68" y="178"/>
                    <a:pt x="67" y="177"/>
                  </a:cubicBezTo>
                  <a:cubicBezTo>
                    <a:pt x="66" y="177"/>
                    <a:pt x="63" y="180"/>
                    <a:pt x="63" y="180"/>
                  </a:cubicBezTo>
                  <a:cubicBezTo>
                    <a:pt x="57" y="184"/>
                    <a:pt x="57" y="184"/>
                    <a:pt x="57" y="184"/>
                  </a:cubicBezTo>
                  <a:cubicBezTo>
                    <a:pt x="51" y="184"/>
                    <a:pt x="51" y="184"/>
                    <a:pt x="51" y="184"/>
                  </a:cubicBezTo>
                  <a:cubicBezTo>
                    <a:pt x="51" y="184"/>
                    <a:pt x="51" y="183"/>
                    <a:pt x="51" y="183"/>
                  </a:cubicBezTo>
                  <a:cubicBezTo>
                    <a:pt x="51" y="183"/>
                    <a:pt x="51" y="183"/>
                    <a:pt x="51" y="183"/>
                  </a:cubicBezTo>
                  <a:cubicBezTo>
                    <a:pt x="51" y="182"/>
                    <a:pt x="51" y="182"/>
                    <a:pt x="51" y="182"/>
                  </a:cubicBezTo>
                  <a:cubicBezTo>
                    <a:pt x="51" y="181"/>
                    <a:pt x="50" y="180"/>
                    <a:pt x="50" y="178"/>
                  </a:cubicBezTo>
                  <a:cubicBezTo>
                    <a:pt x="49" y="176"/>
                    <a:pt x="48" y="174"/>
                    <a:pt x="48" y="172"/>
                  </a:cubicBezTo>
                  <a:cubicBezTo>
                    <a:pt x="48" y="171"/>
                    <a:pt x="49" y="170"/>
                    <a:pt x="49" y="169"/>
                  </a:cubicBezTo>
                  <a:cubicBezTo>
                    <a:pt x="49" y="169"/>
                    <a:pt x="49" y="169"/>
                    <a:pt x="49" y="169"/>
                  </a:cubicBezTo>
                  <a:cubicBezTo>
                    <a:pt x="50" y="168"/>
                    <a:pt x="50" y="167"/>
                    <a:pt x="50" y="165"/>
                  </a:cubicBezTo>
                  <a:cubicBezTo>
                    <a:pt x="49" y="161"/>
                    <a:pt x="45" y="161"/>
                    <a:pt x="44" y="157"/>
                  </a:cubicBezTo>
                  <a:cubicBezTo>
                    <a:pt x="43" y="154"/>
                    <a:pt x="39" y="151"/>
                    <a:pt x="39" y="150"/>
                  </a:cubicBezTo>
                  <a:cubicBezTo>
                    <a:pt x="32" y="146"/>
                    <a:pt x="28" y="147"/>
                    <a:pt x="24" y="143"/>
                  </a:cubicBezTo>
                  <a:cubicBezTo>
                    <a:pt x="23" y="142"/>
                    <a:pt x="22" y="141"/>
                    <a:pt x="22" y="140"/>
                  </a:cubicBezTo>
                  <a:cubicBezTo>
                    <a:pt x="23" y="139"/>
                    <a:pt x="23" y="139"/>
                    <a:pt x="23" y="139"/>
                  </a:cubicBezTo>
                  <a:cubicBezTo>
                    <a:pt x="23" y="139"/>
                    <a:pt x="22" y="139"/>
                    <a:pt x="21" y="138"/>
                  </a:cubicBezTo>
                  <a:cubicBezTo>
                    <a:pt x="20" y="137"/>
                    <a:pt x="19" y="136"/>
                    <a:pt x="18" y="135"/>
                  </a:cubicBezTo>
                  <a:cubicBezTo>
                    <a:pt x="18" y="135"/>
                    <a:pt x="18" y="135"/>
                    <a:pt x="18" y="135"/>
                  </a:cubicBezTo>
                  <a:cubicBezTo>
                    <a:pt x="19" y="135"/>
                    <a:pt x="20" y="133"/>
                    <a:pt x="20" y="133"/>
                  </a:cubicBezTo>
                  <a:cubicBezTo>
                    <a:pt x="21" y="130"/>
                    <a:pt x="21" y="130"/>
                    <a:pt x="21" y="130"/>
                  </a:cubicBezTo>
                  <a:cubicBezTo>
                    <a:pt x="22" y="128"/>
                    <a:pt x="22" y="128"/>
                    <a:pt x="22" y="128"/>
                  </a:cubicBezTo>
                  <a:cubicBezTo>
                    <a:pt x="22" y="128"/>
                    <a:pt x="21" y="125"/>
                    <a:pt x="20" y="125"/>
                  </a:cubicBezTo>
                  <a:cubicBezTo>
                    <a:pt x="20" y="124"/>
                    <a:pt x="17" y="123"/>
                    <a:pt x="17" y="123"/>
                  </a:cubicBezTo>
                  <a:cubicBezTo>
                    <a:pt x="17" y="118"/>
                    <a:pt x="17" y="118"/>
                    <a:pt x="17" y="118"/>
                  </a:cubicBezTo>
                  <a:cubicBezTo>
                    <a:pt x="16" y="113"/>
                    <a:pt x="16" y="113"/>
                    <a:pt x="16" y="113"/>
                  </a:cubicBezTo>
                  <a:cubicBezTo>
                    <a:pt x="14" y="110"/>
                    <a:pt x="14" y="110"/>
                    <a:pt x="14" y="110"/>
                  </a:cubicBezTo>
                  <a:cubicBezTo>
                    <a:pt x="14" y="110"/>
                    <a:pt x="16" y="108"/>
                    <a:pt x="17" y="107"/>
                  </a:cubicBezTo>
                  <a:cubicBezTo>
                    <a:pt x="17" y="107"/>
                    <a:pt x="18" y="106"/>
                    <a:pt x="19" y="106"/>
                  </a:cubicBezTo>
                  <a:cubicBezTo>
                    <a:pt x="20" y="105"/>
                    <a:pt x="22" y="105"/>
                    <a:pt x="23" y="105"/>
                  </a:cubicBezTo>
                  <a:cubicBezTo>
                    <a:pt x="24" y="105"/>
                    <a:pt x="26" y="103"/>
                    <a:pt x="26" y="103"/>
                  </a:cubicBezTo>
                  <a:cubicBezTo>
                    <a:pt x="26" y="103"/>
                    <a:pt x="26" y="100"/>
                    <a:pt x="25" y="99"/>
                  </a:cubicBezTo>
                  <a:cubicBezTo>
                    <a:pt x="25" y="97"/>
                    <a:pt x="27" y="95"/>
                    <a:pt x="27" y="95"/>
                  </a:cubicBezTo>
                  <a:cubicBezTo>
                    <a:pt x="27" y="95"/>
                    <a:pt x="30" y="91"/>
                    <a:pt x="31" y="90"/>
                  </a:cubicBezTo>
                  <a:cubicBezTo>
                    <a:pt x="32" y="89"/>
                    <a:pt x="33" y="84"/>
                    <a:pt x="33" y="84"/>
                  </a:cubicBezTo>
                  <a:cubicBezTo>
                    <a:pt x="29" y="84"/>
                    <a:pt x="29" y="84"/>
                    <a:pt x="29" y="84"/>
                  </a:cubicBezTo>
                  <a:cubicBezTo>
                    <a:pt x="25" y="83"/>
                    <a:pt x="25" y="83"/>
                    <a:pt x="25" y="83"/>
                  </a:cubicBezTo>
                  <a:cubicBezTo>
                    <a:pt x="25" y="83"/>
                    <a:pt x="21" y="77"/>
                    <a:pt x="21" y="77"/>
                  </a:cubicBezTo>
                  <a:cubicBezTo>
                    <a:pt x="21" y="76"/>
                    <a:pt x="19" y="76"/>
                    <a:pt x="19" y="76"/>
                  </a:cubicBezTo>
                  <a:cubicBezTo>
                    <a:pt x="19" y="76"/>
                    <a:pt x="15" y="74"/>
                    <a:pt x="15" y="74"/>
                  </a:cubicBezTo>
                  <a:cubicBezTo>
                    <a:pt x="14" y="74"/>
                    <a:pt x="11" y="73"/>
                    <a:pt x="11" y="73"/>
                  </a:cubicBezTo>
                  <a:cubicBezTo>
                    <a:pt x="11" y="73"/>
                    <a:pt x="7" y="68"/>
                    <a:pt x="6" y="66"/>
                  </a:cubicBezTo>
                  <a:cubicBezTo>
                    <a:pt x="5" y="64"/>
                    <a:pt x="4" y="63"/>
                    <a:pt x="4" y="63"/>
                  </a:cubicBezTo>
                  <a:cubicBezTo>
                    <a:pt x="4" y="63"/>
                    <a:pt x="3" y="61"/>
                    <a:pt x="2" y="60"/>
                  </a:cubicBezTo>
                  <a:cubicBezTo>
                    <a:pt x="1" y="59"/>
                    <a:pt x="1" y="57"/>
                    <a:pt x="1" y="57"/>
                  </a:cubicBezTo>
                  <a:cubicBezTo>
                    <a:pt x="1" y="57"/>
                    <a:pt x="2" y="54"/>
                    <a:pt x="1" y="52"/>
                  </a:cubicBezTo>
                  <a:cubicBezTo>
                    <a:pt x="1" y="51"/>
                    <a:pt x="0" y="47"/>
                    <a:pt x="1" y="47"/>
                  </a:cubicBezTo>
                  <a:cubicBezTo>
                    <a:pt x="2" y="45"/>
                    <a:pt x="3" y="43"/>
                    <a:pt x="5" y="42"/>
                  </a:cubicBezTo>
                  <a:cubicBezTo>
                    <a:pt x="6" y="42"/>
                    <a:pt x="6" y="42"/>
                    <a:pt x="7" y="42"/>
                  </a:cubicBezTo>
                  <a:cubicBezTo>
                    <a:pt x="8" y="42"/>
                    <a:pt x="7" y="39"/>
                    <a:pt x="7" y="39"/>
                  </a:cubicBezTo>
                  <a:lnTo>
                    <a:pt x="7" y="38"/>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57" name="Freeform 212"/>
            <p:cNvSpPr>
              <a:spLocks noEditPoints="1"/>
            </p:cNvSpPr>
            <p:nvPr/>
          </p:nvSpPr>
          <p:spPr bwMode="auto">
            <a:xfrm>
              <a:off x="8212115" y="3121100"/>
              <a:ext cx="622278" cy="493289"/>
            </a:xfrm>
            <a:custGeom>
              <a:avLst/>
              <a:gdLst>
                <a:gd name="T0" fmla="*/ 3 w 273"/>
                <a:gd name="T1" fmla="*/ 68 h 223"/>
                <a:gd name="T2" fmla="*/ 41 w 273"/>
                <a:gd name="T3" fmla="*/ 71 h 223"/>
                <a:gd name="T4" fmla="*/ 60 w 273"/>
                <a:gd name="T5" fmla="*/ 70 h 223"/>
                <a:gd name="T6" fmla="*/ 73 w 273"/>
                <a:gd name="T7" fmla="*/ 54 h 223"/>
                <a:gd name="T8" fmla="*/ 49 w 273"/>
                <a:gd name="T9" fmla="*/ 36 h 223"/>
                <a:gd name="T10" fmla="*/ 65 w 273"/>
                <a:gd name="T11" fmla="*/ 28 h 223"/>
                <a:gd name="T12" fmla="*/ 87 w 273"/>
                <a:gd name="T13" fmla="*/ 33 h 223"/>
                <a:gd name="T14" fmla="*/ 101 w 273"/>
                <a:gd name="T15" fmla="*/ 44 h 223"/>
                <a:gd name="T16" fmla="*/ 128 w 273"/>
                <a:gd name="T17" fmla="*/ 54 h 223"/>
                <a:gd name="T18" fmla="*/ 145 w 273"/>
                <a:gd name="T19" fmla="*/ 30 h 223"/>
                <a:gd name="T20" fmla="*/ 161 w 273"/>
                <a:gd name="T21" fmla="*/ 0 h 223"/>
                <a:gd name="T22" fmla="*/ 202 w 273"/>
                <a:gd name="T23" fmla="*/ 43 h 223"/>
                <a:gd name="T24" fmla="*/ 227 w 273"/>
                <a:gd name="T25" fmla="*/ 63 h 223"/>
                <a:gd name="T26" fmla="*/ 260 w 273"/>
                <a:gd name="T27" fmla="*/ 65 h 223"/>
                <a:gd name="T28" fmla="*/ 262 w 273"/>
                <a:gd name="T29" fmla="*/ 72 h 223"/>
                <a:gd name="T30" fmla="*/ 240 w 273"/>
                <a:gd name="T31" fmla="*/ 85 h 223"/>
                <a:gd name="T32" fmla="*/ 233 w 273"/>
                <a:gd name="T33" fmla="*/ 106 h 223"/>
                <a:gd name="T34" fmla="*/ 236 w 273"/>
                <a:gd name="T35" fmla="*/ 125 h 223"/>
                <a:gd name="T36" fmla="*/ 243 w 273"/>
                <a:gd name="T37" fmla="*/ 148 h 223"/>
                <a:gd name="T38" fmla="*/ 237 w 273"/>
                <a:gd name="T39" fmla="*/ 172 h 223"/>
                <a:gd name="T40" fmla="*/ 229 w 273"/>
                <a:gd name="T41" fmla="*/ 161 h 223"/>
                <a:gd name="T42" fmla="*/ 223 w 273"/>
                <a:gd name="T43" fmla="*/ 178 h 223"/>
                <a:gd name="T44" fmla="*/ 230 w 273"/>
                <a:gd name="T45" fmla="*/ 201 h 223"/>
                <a:gd name="T46" fmla="*/ 211 w 273"/>
                <a:gd name="T47" fmla="*/ 207 h 223"/>
                <a:gd name="T48" fmla="*/ 195 w 273"/>
                <a:gd name="T49" fmla="*/ 200 h 223"/>
                <a:gd name="T50" fmla="*/ 193 w 273"/>
                <a:gd name="T51" fmla="*/ 177 h 223"/>
                <a:gd name="T52" fmla="*/ 189 w 273"/>
                <a:gd name="T53" fmla="*/ 154 h 223"/>
                <a:gd name="T54" fmla="*/ 152 w 273"/>
                <a:gd name="T55" fmla="*/ 156 h 223"/>
                <a:gd name="T56" fmla="*/ 123 w 273"/>
                <a:gd name="T57" fmla="*/ 193 h 223"/>
                <a:gd name="T58" fmla="*/ 98 w 273"/>
                <a:gd name="T59" fmla="*/ 195 h 223"/>
                <a:gd name="T60" fmla="*/ 96 w 273"/>
                <a:gd name="T61" fmla="*/ 182 h 223"/>
                <a:gd name="T62" fmla="*/ 98 w 273"/>
                <a:gd name="T63" fmla="*/ 169 h 223"/>
                <a:gd name="T64" fmla="*/ 89 w 273"/>
                <a:gd name="T65" fmla="*/ 162 h 223"/>
                <a:gd name="T66" fmla="*/ 91 w 273"/>
                <a:gd name="T67" fmla="*/ 154 h 223"/>
                <a:gd name="T68" fmla="*/ 89 w 273"/>
                <a:gd name="T69" fmla="*/ 147 h 223"/>
                <a:gd name="T70" fmla="*/ 78 w 273"/>
                <a:gd name="T71" fmla="*/ 142 h 223"/>
                <a:gd name="T72" fmla="*/ 62 w 273"/>
                <a:gd name="T73" fmla="*/ 137 h 223"/>
                <a:gd name="T74" fmla="*/ 47 w 273"/>
                <a:gd name="T75" fmla="*/ 132 h 223"/>
                <a:gd name="T76" fmla="*/ 50 w 273"/>
                <a:gd name="T77" fmla="*/ 125 h 223"/>
                <a:gd name="T78" fmla="*/ 55 w 273"/>
                <a:gd name="T79" fmla="*/ 116 h 223"/>
                <a:gd name="T80" fmla="*/ 44 w 273"/>
                <a:gd name="T81" fmla="*/ 111 h 223"/>
                <a:gd name="T82" fmla="*/ 26 w 273"/>
                <a:gd name="T83" fmla="*/ 100 h 223"/>
                <a:gd name="T84" fmla="*/ 24 w 273"/>
                <a:gd name="T85" fmla="*/ 88 h 223"/>
                <a:gd name="T86" fmla="*/ 24 w 273"/>
                <a:gd name="T87" fmla="*/ 83 h 223"/>
                <a:gd name="T88" fmla="*/ 16 w 273"/>
                <a:gd name="T89" fmla="*/ 76 h 223"/>
                <a:gd name="T90" fmla="*/ 4 w 273"/>
                <a:gd name="T91" fmla="*/ 76 h 223"/>
                <a:gd name="T92" fmla="*/ 10 w 273"/>
                <a:gd name="T93" fmla="*/ 182 h 223"/>
                <a:gd name="T94" fmla="*/ 26 w 273"/>
                <a:gd name="T95" fmla="*/ 198 h 223"/>
                <a:gd name="T96" fmla="*/ 44 w 273"/>
                <a:gd name="T97" fmla="*/ 209 h 223"/>
                <a:gd name="T98" fmla="*/ 76 w 273"/>
                <a:gd name="T99" fmla="*/ 223 h 223"/>
                <a:gd name="T100" fmla="*/ 78 w 273"/>
                <a:gd name="T101" fmla="*/ 204 h 223"/>
                <a:gd name="T102" fmla="*/ 69 w 273"/>
                <a:gd name="T103" fmla="*/ 195 h 223"/>
                <a:gd name="T104" fmla="*/ 61 w 273"/>
                <a:gd name="T105" fmla="*/ 180 h 223"/>
                <a:gd name="T106" fmla="*/ 34 w 273"/>
                <a:gd name="T107" fmla="*/ 186 h 223"/>
                <a:gd name="T108" fmla="*/ 18 w 273"/>
                <a:gd name="T109" fmla="*/ 180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73" h="223">
                  <a:moveTo>
                    <a:pt x="0" y="75"/>
                  </a:moveTo>
                  <a:cubicBezTo>
                    <a:pt x="1" y="75"/>
                    <a:pt x="3" y="74"/>
                    <a:pt x="4" y="74"/>
                  </a:cubicBezTo>
                  <a:cubicBezTo>
                    <a:pt x="4" y="73"/>
                    <a:pt x="5" y="73"/>
                    <a:pt x="5" y="72"/>
                  </a:cubicBezTo>
                  <a:cubicBezTo>
                    <a:pt x="5" y="72"/>
                    <a:pt x="2" y="71"/>
                    <a:pt x="1" y="69"/>
                  </a:cubicBezTo>
                  <a:cubicBezTo>
                    <a:pt x="1" y="69"/>
                    <a:pt x="3" y="68"/>
                    <a:pt x="3" y="68"/>
                  </a:cubicBezTo>
                  <a:cubicBezTo>
                    <a:pt x="3" y="68"/>
                    <a:pt x="9" y="69"/>
                    <a:pt x="11" y="69"/>
                  </a:cubicBezTo>
                  <a:cubicBezTo>
                    <a:pt x="13" y="69"/>
                    <a:pt x="20" y="67"/>
                    <a:pt x="20" y="67"/>
                  </a:cubicBezTo>
                  <a:cubicBezTo>
                    <a:pt x="22" y="71"/>
                    <a:pt x="22" y="71"/>
                    <a:pt x="22" y="71"/>
                  </a:cubicBezTo>
                  <a:cubicBezTo>
                    <a:pt x="22" y="71"/>
                    <a:pt x="33" y="71"/>
                    <a:pt x="37" y="72"/>
                  </a:cubicBezTo>
                  <a:cubicBezTo>
                    <a:pt x="39" y="73"/>
                    <a:pt x="39" y="72"/>
                    <a:pt x="41" y="71"/>
                  </a:cubicBezTo>
                  <a:cubicBezTo>
                    <a:pt x="42" y="70"/>
                    <a:pt x="44" y="69"/>
                    <a:pt x="45" y="70"/>
                  </a:cubicBezTo>
                  <a:cubicBezTo>
                    <a:pt x="46" y="70"/>
                    <a:pt x="46" y="70"/>
                    <a:pt x="48" y="71"/>
                  </a:cubicBezTo>
                  <a:cubicBezTo>
                    <a:pt x="50" y="72"/>
                    <a:pt x="53" y="73"/>
                    <a:pt x="55" y="73"/>
                  </a:cubicBezTo>
                  <a:cubicBezTo>
                    <a:pt x="59" y="73"/>
                    <a:pt x="59" y="73"/>
                    <a:pt x="59" y="73"/>
                  </a:cubicBezTo>
                  <a:cubicBezTo>
                    <a:pt x="60" y="70"/>
                    <a:pt x="60" y="70"/>
                    <a:pt x="60" y="70"/>
                  </a:cubicBezTo>
                  <a:cubicBezTo>
                    <a:pt x="62" y="72"/>
                    <a:pt x="58" y="59"/>
                    <a:pt x="60" y="59"/>
                  </a:cubicBezTo>
                  <a:cubicBezTo>
                    <a:pt x="63" y="58"/>
                    <a:pt x="64" y="61"/>
                    <a:pt x="68" y="60"/>
                  </a:cubicBezTo>
                  <a:cubicBezTo>
                    <a:pt x="72" y="58"/>
                    <a:pt x="78" y="66"/>
                    <a:pt x="79" y="62"/>
                  </a:cubicBezTo>
                  <a:cubicBezTo>
                    <a:pt x="80" y="59"/>
                    <a:pt x="86" y="63"/>
                    <a:pt x="81" y="59"/>
                  </a:cubicBezTo>
                  <a:cubicBezTo>
                    <a:pt x="75" y="54"/>
                    <a:pt x="77" y="55"/>
                    <a:pt x="73" y="54"/>
                  </a:cubicBezTo>
                  <a:cubicBezTo>
                    <a:pt x="69" y="52"/>
                    <a:pt x="66" y="51"/>
                    <a:pt x="64" y="50"/>
                  </a:cubicBezTo>
                  <a:cubicBezTo>
                    <a:pt x="62" y="50"/>
                    <a:pt x="63" y="50"/>
                    <a:pt x="60" y="48"/>
                  </a:cubicBezTo>
                  <a:cubicBezTo>
                    <a:pt x="57" y="46"/>
                    <a:pt x="54" y="44"/>
                    <a:pt x="54" y="44"/>
                  </a:cubicBezTo>
                  <a:cubicBezTo>
                    <a:pt x="54" y="44"/>
                    <a:pt x="51" y="43"/>
                    <a:pt x="51" y="41"/>
                  </a:cubicBezTo>
                  <a:cubicBezTo>
                    <a:pt x="50" y="39"/>
                    <a:pt x="49" y="36"/>
                    <a:pt x="49" y="36"/>
                  </a:cubicBezTo>
                  <a:cubicBezTo>
                    <a:pt x="54" y="32"/>
                    <a:pt x="54" y="32"/>
                    <a:pt x="54" y="32"/>
                  </a:cubicBezTo>
                  <a:cubicBezTo>
                    <a:pt x="57" y="25"/>
                    <a:pt x="57" y="25"/>
                    <a:pt x="57" y="25"/>
                  </a:cubicBezTo>
                  <a:cubicBezTo>
                    <a:pt x="57" y="25"/>
                    <a:pt x="54" y="23"/>
                    <a:pt x="59" y="23"/>
                  </a:cubicBezTo>
                  <a:cubicBezTo>
                    <a:pt x="63" y="23"/>
                    <a:pt x="63" y="23"/>
                    <a:pt x="63" y="23"/>
                  </a:cubicBezTo>
                  <a:cubicBezTo>
                    <a:pt x="63" y="23"/>
                    <a:pt x="64" y="29"/>
                    <a:pt x="65" y="28"/>
                  </a:cubicBezTo>
                  <a:cubicBezTo>
                    <a:pt x="67" y="28"/>
                    <a:pt x="68" y="26"/>
                    <a:pt x="69" y="25"/>
                  </a:cubicBezTo>
                  <a:cubicBezTo>
                    <a:pt x="70" y="24"/>
                    <a:pt x="73" y="21"/>
                    <a:pt x="74" y="22"/>
                  </a:cubicBezTo>
                  <a:cubicBezTo>
                    <a:pt x="74" y="24"/>
                    <a:pt x="71" y="27"/>
                    <a:pt x="75" y="27"/>
                  </a:cubicBezTo>
                  <a:cubicBezTo>
                    <a:pt x="79" y="27"/>
                    <a:pt x="78" y="29"/>
                    <a:pt x="81" y="30"/>
                  </a:cubicBezTo>
                  <a:cubicBezTo>
                    <a:pt x="84" y="30"/>
                    <a:pt x="87" y="32"/>
                    <a:pt x="87" y="33"/>
                  </a:cubicBezTo>
                  <a:cubicBezTo>
                    <a:pt x="87" y="34"/>
                    <a:pt x="87" y="35"/>
                    <a:pt x="88" y="36"/>
                  </a:cubicBezTo>
                  <a:cubicBezTo>
                    <a:pt x="90" y="37"/>
                    <a:pt x="91" y="36"/>
                    <a:pt x="93" y="36"/>
                  </a:cubicBezTo>
                  <a:cubicBezTo>
                    <a:pt x="95" y="36"/>
                    <a:pt x="95" y="34"/>
                    <a:pt x="96" y="36"/>
                  </a:cubicBezTo>
                  <a:cubicBezTo>
                    <a:pt x="96" y="38"/>
                    <a:pt x="97" y="39"/>
                    <a:pt x="97" y="39"/>
                  </a:cubicBezTo>
                  <a:cubicBezTo>
                    <a:pt x="101" y="44"/>
                    <a:pt x="101" y="44"/>
                    <a:pt x="101" y="44"/>
                  </a:cubicBezTo>
                  <a:cubicBezTo>
                    <a:pt x="105" y="48"/>
                    <a:pt x="105" y="48"/>
                    <a:pt x="105" y="48"/>
                  </a:cubicBezTo>
                  <a:cubicBezTo>
                    <a:pt x="105" y="48"/>
                    <a:pt x="102" y="48"/>
                    <a:pt x="106" y="50"/>
                  </a:cubicBezTo>
                  <a:cubicBezTo>
                    <a:pt x="110" y="51"/>
                    <a:pt x="113" y="51"/>
                    <a:pt x="113" y="51"/>
                  </a:cubicBezTo>
                  <a:cubicBezTo>
                    <a:pt x="113" y="51"/>
                    <a:pt x="113" y="51"/>
                    <a:pt x="117" y="52"/>
                  </a:cubicBezTo>
                  <a:cubicBezTo>
                    <a:pt x="121" y="53"/>
                    <a:pt x="124" y="55"/>
                    <a:pt x="128" y="54"/>
                  </a:cubicBezTo>
                  <a:cubicBezTo>
                    <a:pt x="133" y="54"/>
                    <a:pt x="137" y="49"/>
                    <a:pt x="137" y="49"/>
                  </a:cubicBezTo>
                  <a:cubicBezTo>
                    <a:pt x="137" y="49"/>
                    <a:pt x="139" y="46"/>
                    <a:pt x="138" y="44"/>
                  </a:cubicBezTo>
                  <a:cubicBezTo>
                    <a:pt x="138" y="42"/>
                    <a:pt x="140" y="38"/>
                    <a:pt x="142" y="37"/>
                  </a:cubicBezTo>
                  <a:cubicBezTo>
                    <a:pt x="144" y="36"/>
                    <a:pt x="141" y="35"/>
                    <a:pt x="142" y="33"/>
                  </a:cubicBezTo>
                  <a:cubicBezTo>
                    <a:pt x="143" y="32"/>
                    <a:pt x="144" y="31"/>
                    <a:pt x="145" y="30"/>
                  </a:cubicBezTo>
                  <a:cubicBezTo>
                    <a:pt x="147" y="29"/>
                    <a:pt x="153" y="23"/>
                    <a:pt x="153" y="23"/>
                  </a:cubicBezTo>
                  <a:cubicBezTo>
                    <a:pt x="155" y="18"/>
                    <a:pt x="155" y="18"/>
                    <a:pt x="155" y="18"/>
                  </a:cubicBezTo>
                  <a:cubicBezTo>
                    <a:pt x="155" y="18"/>
                    <a:pt x="155" y="12"/>
                    <a:pt x="156" y="11"/>
                  </a:cubicBezTo>
                  <a:cubicBezTo>
                    <a:pt x="157" y="10"/>
                    <a:pt x="160" y="2"/>
                    <a:pt x="160" y="2"/>
                  </a:cubicBezTo>
                  <a:cubicBezTo>
                    <a:pt x="161" y="0"/>
                    <a:pt x="161" y="0"/>
                    <a:pt x="161" y="0"/>
                  </a:cubicBezTo>
                  <a:cubicBezTo>
                    <a:pt x="161" y="0"/>
                    <a:pt x="181" y="18"/>
                    <a:pt x="182" y="18"/>
                  </a:cubicBezTo>
                  <a:cubicBezTo>
                    <a:pt x="183" y="18"/>
                    <a:pt x="191" y="23"/>
                    <a:pt x="192" y="25"/>
                  </a:cubicBezTo>
                  <a:cubicBezTo>
                    <a:pt x="193" y="26"/>
                    <a:pt x="199" y="34"/>
                    <a:pt x="199" y="34"/>
                  </a:cubicBezTo>
                  <a:cubicBezTo>
                    <a:pt x="200" y="38"/>
                    <a:pt x="200" y="38"/>
                    <a:pt x="200" y="38"/>
                  </a:cubicBezTo>
                  <a:cubicBezTo>
                    <a:pt x="200" y="38"/>
                    <a:pt x="200" y="41"/>
                    <a:pt x="202" y="43"/>
                  </a:cubicBezTo>
                  <a:cubicBezTo>
                    <a:pt x="204" y="44"/>
                    <a:pt x="208" y="48"/>
                    <a:pt x="210" y="49"/>
                  </a:cubicBezTo>
                  <a:cubicBezTo>
                    <a:pt x="212" y="49"/>
                    <a:pt x="220" y="54"/>
                    <a:pt x="220" y="54"/>
                  </a:cubicBezTo>
                  <a:cubicBezTo>
                    <a:pt x="220" y="54"/>
                    <a:pt x="221" y="51"/>
                    <a:pt x="222" y="53"/>
                  </a:cubicBezTo>
                  <a:cubicBezTo>
                    <a:pt x="223" y="55"/>
                    <a:pt x="224" y="58"/>
                    <a:pt x="224" y="59"/>
                  </a:cubicBezTo>
                  <a:cubicBezTo>
                    <a:pt x="224" y="60"/>
                    <a:pt x="225" y="64"/>
                    <a:pt x="227" y="63"/>
                  </a:cubicBezTo>
                  <a:cubicBezTo>
                    <a:pt x="229" y="63"/>
                    <a:pt x="235" y="63"/>
                    <a:pt x="235" y="63"/>
                  </a:cubicBezTo>
                  <a:cubicBezTo>
                    <a:pt x="235" y="63"/>
                    <a:pt x="236" y="65"/>
                    <a:pt x="239" y="65"/>
                  </a:cubicBezTo>
                  <a:cubicBezTo>
                    <a:pt x="242" y="65"/>
                    <a:pt x="243" y="64"/>
                    <a:pt x="245" y="63"/>
                  </a:cubicBezTo>
                  <a:cubicBezTo>
                    <a:pt x="246" y="63"/>
                    <a:pt x="254" y="62"/>
                    <a:pt x="254" y="62"/>
                  </a:cubicBezTo>
                  <a:cubicBezTo>
                    <a:pt x="260" y="65"/>
                    <a:pt x="260" y="65"/>
                    <a:pt x="260" y="65"/>
                  </a:cubicBezTo>
                  <a:cubicBezTo>
                    <a:pt x="266" y="67"/>
                    <a:pt x="266" y="67"/>
                    <a:pt x="266" y="67"/>
                  </a:cubicBezTo>
                  <a:cubicBezTo>
                    <a:pt x="271" y="72"/>
                    <a:pt x="271" y="72"/>
                    <a:pt x="271" y="72"/>
                  </a:cubicBezTo>
                  <a:cubicBezTo>
                    <a:pt x="273" y="76"/>
                    <a:pt x="273" y="76"/>
                    <a:pt x="273" y="76"/>
                  </a:cubicBezTo>
                  <a:cubicBezTo>
                    <a:pt x="273" y="76"/>
                    <a:pt x="267" y="71"/>
                    <a:pt x="266" y="71"/>
                  </a:cubicBezTo>
                  <a:cubicBezTo>
                    <a:pt x="265" y="72"/>
                    <a:pt x="263" y="72"/>
                    <a:pt x="262" y="72"/>
                  </a:cubicBezTo>
                  <a:cubicBezTo>
                    <a:pt x="260" y="73"/>
                    <a:pt x="255" y="74"/>
                    <a:pt x="255" y="74"/>
                  </a:cubicBezTo>
                  <a:cubicBezTo>
                    <a:pt x="252" y="76"/>
                    <a:pt x="252" y="76"/>
                    <a:pt x="252" y="76"/>
                  </a:cubicBezTo>
                  <a:cubicBezTo>
                    <a:pt x="248" y="76"/>
                    <a:pt x="248" y="76"/>
                    <a:pt x="248" y="76"/>
                  </a:cubicBezTo>
                  <a:cubicBezTo>
                    <a:pt x="245" y="81"/>
                    <a:pt x="245" y="81"/>
                    <a:pt x="245" y="81"/>
                  </a:cubicBezTo>
                  <a:cubicBezTo>
                    <a:pt x="240" y="85"/>
                    <a:pt x="240" y="85"/>
                    <a:pt x="240" y="85"/>
                  </a:cubicBezTo>
                  <a:cubicBezTo>
                    <a:pt x="234" y="90"/>
                    <a:pt x="234" y="90"/>
                    <a:pt x="234" y="90"/>
                  </a:cubicBezTo>
                  <a:cubicBezTo>
                    <a:pt x="231" y="97"/>
                    <a:pt x="231" y="97"/>
                    <a:pt x="231" y="97"/>
                  </a:cubicBezTo>
                  <a:cubicBezTo>
                    <a:pt x="231" y="97"/>
                    <a:pt x="235" y="100"/>
                    <a:pt x="234" y="100"/>
                  </a:cubicBezTo>
                  <a:cubicBezTo>
                    <a:pt x="233" y="101"/>
                    <a:pt x="231" y="103"/>
                    <a:pt x="231" y="103"/>
                  </a:cubicBezTo>
                  <a:cubicBezTo>
                    <a:pt x="233" y="106"/>
                    <a:pt x="233" y="106"/>
                    <a:pt x="233" y="106"/>
                  </a:cubicBezTo>
                  <a:cubicBezTo>
                    <a:pt x="232" y="110"/>
                    <a:pt x="232" y="110"/>
                    <a:pt x="232" y="110"/>
                  </a:cubicBezTo>
                  <a:cubicBezTo>
                    <a:pt x="236" y="114"/>
                    <a:pt x="236" y="114"/>
                    <a:pt x="236" y="114"/>
                  </a:cubicBezTo>
                  <a:cubicBezTo>
                    <a:pt x="235" y="117"/>
                    <a:pt x="235" y="117"/>
                    <a:pt x="235" y="117"/>
                  </a:cubicBezTo>
                  <a:cubicBezTo>
                    <a:pt x="236" y="121"/>
                    <a:pt x="236" y="121"/>
                    <a:pt x="236" y="121"/>
                  </a:cubicBezTo>
                  <a:cubicBezTo>
                    <a:pt x="236" y="121"/>
                    <a:pt x="240" y="121"/>
                    <a:pt x="236" y="125"/>
                  </a:cubicBezTo>
                  <a:cubicBezTo>
                    <a:pt x="233" y="128"/>
                    <a:pt x="232" y="129"/>
                    <a:pt x="232" y="130"/>
                  </a:cubicBezTo>
                  <a:cubicBezTo>
                    <a:pt x="233" y="132"/>
                    <a:pt x="234" y="136"/>
                    <a:pt x="234" y="136"/>
                  </a:cubicBezTo>
                  <a:cubicBezTo>
                    <a:pt x="234" y="136"/>
                    <a:pt x="233" y="139"/>
                    <a:pt x="235" y="141"/>
                  </a:cubicBezTo>
                  <a:cubicBezTo>
                    <a:pt x="236" y="142"/>
                    <a:pt x="241" y="144"/>
                    <a:pt x="241" y="144"/>
                  </a:cubicBezTo>
                  <a:cubicBezTo>
                    <a:pt x="241" y="144"/>
                    <a:pt x="243" y="147"/>
                    <a:pt x="243" y="148"/>
                  </a:cubicBezTo>
                  <a:cubicBezTo>
                    <a:pt x="242" y="149"/>
                    <a:pt x="236" y="150"/>
                    <a:pt x="236" y="150"/>
                  </a:cubicBezTo>
                  <a:cubicBezTo>
                    <a:pt x="236" y="150"/>
                    <a:pt x="236" y="153"/>
                    <a:pt x="236" y="154"/>
                  </a:cubicBezTo>
                  <a:cubicBezTo>
                    <a:pt x="236" y="155"/>
                    <a:pt x="237" y="160"/>
                    <a:pt x="237" y="160"/>
                  </a:cubicBezTo>
                  <a:cubicBezTo>
                    <a:pt x="239" y="166"/>
                    <a:pt x="239" y="166"/>
                    <a:pt x="239" y="166"/>
                  </a:cubicBezTo>
                  <a:cubicBezTo>
                    <a:pt x="239" y="166"/>
                    <a:pt x="239" y="170"/>
                    <a:pt x="237" y="172"/>
                  </a:cubicBezTo>
                  <a:cubicBezTo>
                    <a:pt x="234" y="174"/>
                    <a:pt x="233" y="175"/>
                    <a:pt x="231" y="173"/>
                  </a:cubicBezTo>
                  <a:cubicBezTo>
                    <a:pt x="235" y="169"/>
                    <a:pt x="235" y="169"/>
                    <a:pt x="235" y="169"/>
                  </a:cubicBezTo>
                  <a:cubicBezTo>
                    <a:pt x="234" y="165"/>
                    <a:pt x="234" y="165"/>
                    <a:pt x="234" y="165"/>
                  </a:cubicBezTo>
                  <a:cubicBezTo>
                    <a:pt x="231" y="166"/>
                    <a:pt x="231" y="166"/>
                    <a:pt x="231" y="166"/>
                  </a:cubicBezTo>
                  <a:cubicBezTo>
                    <a:pt x="229" y="161"/>
                    <a:pt x="229" y="161"/>
                    <a:pt x="229" y="161"/>
                  </a:cubicBezTo>
                  <a:cubicBezTo>
                    <a:pt x="225" y="162"/>
                    <a:pt x="225" y="162"/>
                    <a:pt x="225" y="162"/>
                  </a:cubicBezTo>
                  <a:cubicBezTo>
                    <a:pt x="223" y="168"/>
                    <a:pt x="223" y="168"/>
                    <a:pt x="223" y="168"/>
                  </a:cubicBezTo>
                  <a:cubicBezTo>
                    <a:pt x="225" y="174"/>
                    <a:pt x="225" y="174"/>
                    <a:pt x="225" y="174"/>
                  </a:cubicBezTo>
                  <a:cubicBezTo>
                    <a:pt x="226" y="177"/>
                    <a:pt x="226" y="177"/>
                    <a:pt x="226" y="177"/>
                  </a:cubicBezTo>
                  <a:cubicBezTo>
                    <a:pt x="226" y="177"/>
                    <a:pt x="224" y="177"/>
                    <a:pt x="223" y="178"/>
                  </a:cubicBezTo>
                  <a:cubicBezTo>
                    <a:pt x="223" y="178"/>
                    <a:pt x="221" y="179"/>
                    <a:pt x="222" y="180"/>
                  </a:cubicBezTo>
                  <a:cubicBezTo>
                    <a:pt x="223" y="181"/>
                    <a:pt x="224" y="183"/>
                    <a:pt x="224" y="183"/>
                  </a:cubicBezTo>
                  <a:cubicBezTo>
                    <a:pt x="224" y="184"/>
                    <a:pt x="225" y="188"/>
                    <a:pt x="225" y="188"/>
                  </a:cubicBezTo>
                  <a:cubicBezTo>
                    <a:pt x="227" y="192"/>
                    <a:pt x="227" y="192"/>
                    <a:pt x="227" y="192"/>
                  </a:cubicBezTo>
                  <a:cubicBezTo>
                    <a:pt x="227" y="192"/>
                    <a:pt x="230" y="200"/>
                    <a:pt x="230" y="201"/>
                  </a:cubicBezTo>
                  <a:cubicBezTo>
                    <a:pt x="230" y="201"/>
                    <a:pt x="232" y="209"/>
                    <a:pt x="232" y="209"/>
                  </a:cubicBezTo>
                  <a:cubicBezTo>
                    <a:pt x="232" y="209"/>
                    <a:pt x="227" y="214"/>
                    <a:pt x="226" y="215"/>
                  </a:cubicBezTo>
                  <a:cubicBezTo>
                    <a:pt x="224" y="216"/>
                    <a:pt x="224" y="218"/>
                    <a:pt x="223" y="217"/>
                  </a:cubicBezTo>
                  <a:cubicBezTo>
                    <a:pt x="222" y="216"/>
                    <a:pt x="220" y="214"/>
                    <a:pt x="218" y="213"/>
                  </a:cubicBezTo>
                  <a:cubicBezTo>
                    <a:pt x="217" y="212"/>
                    <a:pt x="212" y="208"/>
                    <a:pt x="211" y="207"/>
                  </a:cubicBezTo>
                  <a:cubicBezTo>
                    <a:pt x="210" y="206"/>
                    <a:pt x="208" y="205"/>
                    <a:pt x="208" y="205"/>
                  </a:cubicBezTo>
                  <a:cubicBezTo>
                    <a:pt x="208" y="205"/>
                    <a:pt x="207" y="207"/>
                    <a:pt x="206" y="207"/>
                  </a:cubicBezTo>
                  <a:cubicBezTo>
                    <a:pt x="205" y="207"/>
                    <a:pt x="203" y="206"/>
                    <a:pt x="203" y="206"/>
                  </a:cubicBezTo>
                  <a:cubicBezTo>
                    <a:pt x="202" y="206"/>
                    <a:pt x="200" y="205"/>
                    <a:pt x="199" y="204"/>
                  </a:cubicBezTo>
                  <a:cubicBezTo>
                    <a:pt x="197" y="202"/>
                    <a:pt x="196" y="200"/>
                    <a:pt x="195" y="200"/>
                  </a:cubicBezTo>
                  <a:cubicBezTo>
                    <a:pt x="195" y="200"/>
                    <a:pt x="195" y="199"/>
                    <a:pt x="191" y="199"/>
                  </a:cubicBezTo>
                  <a:cubicBezTo>
                    <a:pt x="187" y="200"/>
                    <a:pt x="179" y="200"/>
                    <a:pt x="184" y="194"/>
                  </a:cubicBezTo>
                  <a:cubicBezTo>
                    <a:pt x="185" y="192"/>
                    <a:pt x="183" y="189"/>
                    <a:pt x="189" y="186"/>
                  </a:cubicBezTo>
                  <a:cubicBezTo>
                    <a:pt x="189" y="186"/>
                    <a:pt x="194" y="184"/>
                    <a:pt x="195" y="182"/>
                  </a:cubicBezTo>
                  <a:cubicBezTo>
                    <a:pt x="197" y="180"/>
                    <a:pt x="193" y="177"/>
                    <a:pt x="193" y="177"/>
                  </a:cubicBezTo>
                  <a:cubicBezTo>
                    <a:pt x="192" y="177"/>
                    <a:pt x="191" y="177"/>
                    <a:pt x="189" y="176"/>
                  </a:cubicBezTo>
                  <a:cubicBezTo>
                    <a:pt x="188" y="176"/>
                    <a:pt x="183" y="173"/>
                    <a:pt x="183" y="172"/>
                  </a:cubicBezTo>
                  <a:cubicBezTo>
                    <a:pt x="182" y="170"/>
                    <a:pt x="182" y="169"/>
                    <a:pt x="183" y="165"/>
                  </a:cubicBezTo>
                  <a:cubicBezTo>
                    <a:pt x="184" y="161"/>
                    <a:pt x="185" y="163"/>
                    <a:pt x="187" y="161"/>
                  </a:cubicBezTo>
                  <a:cubicBezTo>
                    <a:pt x="190" y="158"/>
                    <a:pt x="192" y="156"/>
                    <a:pt x="189" y="154"/>
                  </a:cubicBezTo>
                  <a:cubicBezTo>
                    <a:pt x="186" y="153"/>
                    <a:pt x="185" y="154"/>
                    <a:pt x="179" y="150"/>
                  </a:cubicBezTo>
                  <a:cubicBezTo>
                    <a:pt x="173" y="146"/>
                    <a:pt x="171" y="144"/>
                    <a:pt x="170" y="144"/>
                  </a:cubicBezTo>
                  <a:cubicBezTo>
                    <a:pt x="169" y="143"/>
                    <a:pt x="168" y="142"/>
                    <a:pt x="166" y="143"/>
                  </a:cubicBezTo>
                  <a:cubicBezTo>
                    <a:pt x="165" y="144"/>
                    <a:pt x="160" y="149"/>
                    <a:pt x="159" y="150"/>
                  </a:cubicBezTo>
                  <a:cubicBezTo>
                    <a:pt x="158" y="151"/>
                    <a:pt x="152" y="156"/>
                    <a:pt x="152" y="156"/>
                  </a:cubicBezTo>
                  <a:cubicBezTo>
                    <a:pt x="151" y="157"/>
                    <a:pt x="141" y="164"/>
                    <a:pt x="141" y="164"/>
                  </a:cubicBezTo>
                  <a:cubicBezTo>
                    <a:pt x="141" y="164"/>
                    <a:pt x="138" y="172"/>
                    <a:pt x="136" y="175"/>
                  </a:cubicBezTo>
                  <a:cubicBezTo>
                    <a:pt x="135" y="178"/>
                    <a:pt x="129" y="182"/>
                    <a:pt x="129" y="184"/>
                  </a:cubicBezTo>
                  <a:cubicBezTo>
                    <a:pt x="129" y="185"/>
                    <a:pt x="129" y="188"/>
                    <a:pt x="128" y="189"/>
                  </a:cubicBezTo>
                  <a:cubicBezTo>
                    <a:pt x="128" y="189"/>
                    <a:pt x="125" y="193"/>
                    <a:pt x="123" y="193"/>
                  </a:cubicBezTo>
                  <a:cubicBezTo>
                    <a:pt x="122" y="194"/>
                    <a:pt x="116" y="195"/>
                    <a:pt x="116" y="197"/>
                  </a:cubicBezTo>
                  <a:cubicBezTo>
                    <a:pt x="116" y="199"/>
                    <a:pt x="119" y="199"/>
                    <a:pt x="116" y="203"/>
                  </a:cubicBezTo>
                  <a:cubicBezTo>
                    <a:pt x="113" y="206"/>
                    <a:pt x="110" y="220"/>
                    <a:pt x="107" y="208"/>
                  </a:cubicBezTo>
                  <a:cubicBezTo>
                    <a:pt x="105" y="200"/>
                    <a:pt x="105" y="199"/>
                    <a:pt x="103" y="198"/>
                  </a:cubicBezTo>
                  <a:cubicBezTo>
                    <a:pt x="100" y="196"/>
                    <a:pt x="98" y="195"/>
                    <a:pt x="98" y="195"/>
                  </a:cubicBezTo>
                  <a:cubicBezTo>
                    <a:pt x="98" y="195"/>
                    <a:pt x="96" y="192"/>
                    <a:pt x="100" y="191"/>
                  </a:cubicBezTo>
                  <a:cubicBezTo>
                    <a:pt x="104" y="191"/>
                    <a:pt x="105" y="193"/>
                    <a:pt x="107" y="191"/>
                  </a:cubicBezTo>
                  <a:cubicBezTo>
                    <a:pt x="110" y="189"/>
                    <a:pt x="111" y="188"/>
                    <a:pt x="107" y="187"/>
                  </a:cubicBezTo>
                  <a:cubicBezTo>
                    <a:pt x="103" y="186"/>
                    <a:pt x="105" y="188"/>
                    <a:pt x="101" y="186"/>
                  </a:cubicBezTo>
                  <a:cubicBezTo>
                    <a:pt x="98" y="183"/>
                    <a:pt x="97" y="183"/>
                    <a:pt x="96" y="182"/>
                  </a:cubicBezTo>
                  <a:cubicBezTo>
                    <a:pt x="96" y="181"/>
                    <a:pt x="96" y="181"/>
                    <a:pt x="97" y="180"/>
                  </a:cubicBezTo>
                  <a:cubicBezTo>
                    <a:pt x="99" y="177"/>
                    <a:pt x="99" y="177"/>
                    <a:pt x="99" y="177"/>
                  </a:cubicBezTo>
                  <a:cubicBezTo>
                    <a:pt x="99" y="177"/>
                    <a:pt x="99" y="177"/>
                    <a:pt x="98" y="177"/>
                  </a:cubicBezTo>
                  <a:cubicBezTo>
                    <a:pt x="98" y="175"/>
                    <a:pt x="100" y="173"/>
                    <a:pt x="100" y="171"/>
                  </a:cubicBezTo>
                  <a:cubicBezTo>
                    <a:pt x="100" y="170"/>
                    <a:pt x="99" y="169"/>
                    <a:pt x="98" y="169"/>
                  </a:cubicBezTo>
                  <a:cubicBezTo>
                    <a:pt x="97" y="169"/>
                    <a:pt x="98" y="169"/>
                    <a:pt x="96" y="169"/>
                  </a:cubicBezTo>
                  <a:cubicBezTo>
                    <a:pt x="96" y="168"/>
                    <a:pt x="95" y="168"/>
                    <a:pt x="95" y="167"/>
                  </a:cubicBezTo>
                  <a:cubicBezTo>
                    <a:pt x="94" y="166"/>
                    <a:pt x="94" y="166"/>
                    <a:pt x="94" y="166"/>
                  </a:cubicBezTo>
                  <a:cubicBezTo>
                    <a:pt x="90" y="166"/>
                    <a:pt x="90" y="166"/>
                    <a:pt x="90" y="166"/>
                  </a:cubicBezTo>
                  <a:cubicBezTo>
                    <a:pt x="89" y="162"/>
                    <a:pt x="89" y="162"/>
                    <a:pt x="89" y="162"/>
                  </a:cubicBezTo>
                  <a:cubicBezTo>
                    <a:pt x="89" y="162"/>
                    <a:pt x="92" y="163"/>
                    <a:pt x="93" y="163"/>
                  </a:cubicBezTo>
                  <a:cubicBezTo>
                    <a:pt x="94" y="163"/>
                    <a:pt x="98" y="160"/>
                    <a:pt x="98" y="160"/>
                  </a:cubicBezTo>
                  <a:cubicBezTo>
                    <a:pt x="98" y="160"/>
                    <a:pt x="96" y="159"/>
                    <a:pt x="95" y="159"/>
                  </a:cubicBezTo>
                  <a:cubicBezTo>
                    <a:pt x="94" y="159"/>
                    <a:pt x="94" y="156"/>
                    <a:pt x="94" y="156"/>
                  </a:cubicBezTo>
                  <a:cubicBezTo>
                    <a:pt x="91" y="154"/>
                    <a:pt x="91" y="154"/>
                    <a:pt x="91" y="154"/>
                  </a:cubicBezTo>
                  <a:cubicBezTo>
                    <a:pt x="87" y="153"/>
                    <a:pt x="87" y="153"/>
                    <a:pt x="87" y="153"/>
                  </a:cubicBezTo>
                  <a:cubicBezTo>
                    <a:pt x="87" y="153"/>
                    <a:pt x="86" y="152"/>
                    <a:pt x="85" y="152"/>
                  </a:cubicBezTo>
                  <a:cubicBezTo>
                    <a:pt x="85" y="151"/>
                    <a:pt x="85" y="150"/>
                    <a:pt x="85" y="150"/>
                  </a:cubicBezTo>
                  <a:cubicBezTo>
                    <a:pt x="86" y="149"/>
                    <a:pt x="86" y="149"/>
                    <a:pt x="86" y="149"/>
                  </a:cubicBezTo>
                  <a:cubicBezTo>
                    <a:pt x="89" y="147"/>
                    <a:pt x="89" y="147"/>
                    <a:pt x="89" y="147"/>
                  </a:cubicBezTo>
                  <a:cubicBezTo>
                    <a:pt x="89" y="144"/>
                    <a:pt x="89" y="144"/>
                    <a:pt x="89" y="144"/>
                  </a:cubicBezTo>
                  <a:cubicBezTo>
                    <a:pt x="89" y="141"/>
                    <a:pt x="89" y="141"/>
                    <a:pt x="89" y="141"/>
                  </a:cubicBezTo>
                  <a:cubicBezTo>
                    <a:pt x="87" y="141"/>
                    <a:pt x="87" y="141"/>
                    <a:pt x="87" y="141"/>
                  </a:cubicBezTo>
                  <a:cubicBezTo>
                    <a:pt x="87" y="141"/>
                    <a:pt x="83" y="143"/>
                    <a:pt x="81" y="141"/>
                  </a:cubicBezTo>
                  <a:cubicBezTo>
                    <a:pt x="79" y="140"/>
                    <a:pt x="80" y="141"/>
                    <a:pt x="78" y="142"/>
                  </a:cubicBezTo>
                  <a:cubicBezTo>
                    <a:pt x="77" y="142"/>
                    <a:pt x="75" y="144"/>
                    <a:pt x="75" y="144"/>
                  </a:cubicBezTo>
                  <a:cubicBezTo>
                    <a:pt x="75" y="144"/>
                    <a:pt x="74" y="145"/>
                    <a:pt x="72" y="145"/>
                  </a:cubicBezTo>
                  <a:cubicBezTo>
                    <a:pt x="71" y="145"/>
                    <a:pt x="71" y="142"/>
                    <a:pt x="71" y="142"/>
                  </a:cubicBezTo>
                  <a:cubicBezTo>
                    <a:pt x="66" y="141"/>
                    <a:pt x="66" y="141"/>
                    <a:pt x="66" y="141"/>
                  </a:cubicBezTo>
                  <a:cubicBezTo>
                    <a:pt x="62" y="137"/>
                    <a:pt x="62" y="137"/>
                    <a:pt x="62" y="137"/>
                  </a:cubicBezTo>
                  <a:cubicBezTo>
                    <a:pt x="56" y="137"/>
                    <a:pt x="56" y="137"/>
                    <a:pt x="56" y="137"/>
                  </a:cubicBezTo>
                  <a:cubicBezTo>
                    <a:pt x="54" y="136"/>
                    <a:pt x="54" y="136"/>
                    <a:pt x="54" y="136"/>
                  </a:cubicBezTo>
                  <a:cubicBezTo>
                    <a:pt x="52" y="134"/>
                    <a:pt x="52" y="134"/>
                    <a:pt x="52" y="134"/>
                  </a:cubicBezTo>
                  <a:cubicBezTo>
                    <a:pt x="52" y="134"/>
                    <a:pt x="51" y="132"/>
                    <a:pt x="50" y="132"/>
                  </a:cubicBezTo>
                  <a:cubicBezTo>
                    <a:pt x="48" y="131"/>
                    <a:pt x="48" y="132"/>
                    <a:pt x="47" y="132"/>
                  </a:cubicBezTo>
                  <a:cubicBezTo>
                    <a:pt x="46" y="132"/>
                    <a:pt x="46" y="132"/>
                    <a:pt x="43" y="132"/>
                  </a:cubicBezTo>
                  <a:cubicBezTo>
                    <a:pt x="41" y="132"/>
                    <a:pt x="41" y="130"/>
                    <a:pt x="41" y="130"/>
                  </a:cubicBezTo>
                  <a:cubicBezTo>
                    <a:pt x="41" y="130"/>
                    <a:pt x="42" y="128"/>
                    <a:pt x="42" y="127"/>
                  </a:cubicBezTo>
                  <a:cubicBezTo>
                    <a:pt x="42" y="127"/>
                    <a:pt x="44" y="127"/>
                    <a:pt x="44" y="127"/>
                  </a:cubicBezTo>
                  <a:cubicBezTo>
                    <a:pt x="45" y="126"/>
                    <a:pt x="48" y="125"/>
                    <a:pt x="50" y="125"/>
                  </a:cubicBezTo>
                  <a:cubicBezTo>
                    <a:pt x="51" y="125"/>
                    <a:pt x="51" y="125"/>
                    <a:pt x="53" y="124"/>
                  </a:cubicBezTo>
                  <a:cubicBezTo>
                    <a:pt x="54" y="124"/>
                    <a:pt x="54" y="123"/>
                    <a:pt x="54" y="123"/>
                  </a:cubicBezTo>
                  <a:cubicBezTo>
                    <a:pt x="54" y="123"/>
                    <a:pt x="54" y="119"/>
                    <a:pt x="54" y="119"/>
                  </a:cubicBezTo>
                  <a:cubicBezTo>
                    <a:pt x="54" y="118"/>
                    <a:pt x="54" y="118"/>
                    <a:pt x="55" y="118"/>
                  </a:cubicBezTo>
                  <a:cubicBezTo>
                    <a:pt x="55" y="117"/>
                    <a:pt x="55" y="116"/>
                    <a:pt x="55" y="116"/>
                  </a:cubicBezTo>
                  <a:cubicBezTo>
                    <a:pt x="55" y="116"/>
                    <a:pt x="54" y="114"/>
                    <a:pt x="54" y="113"/>
                  </a:cubicBezTo>
                  <a:cubicBezTo>
                    <a:pt x="53" y="111"/>
                    <a:pt x="52" y="112"/>
                    <a:pt x="52" y="112"/>
                  </a:cubicBezTo>
                  <a:cubicBezTo>
                    <a:pt x="50" y="112"/>
                    <a:pt x="50" y="112"/>
                    <a:pt x="50" y="112"/>
                  </a:cubicBezTo>
                  <a:cubicBezTo>
                    <a:pt x="50" y="112"/>
                    <a:pt x="47" y="112"/>
                    <a:pt x="47" y="111"/>
                  </a:cubicBezTo>
                  <a:cubicBezTo>
                    <a:pt x="46" y="111"/>
                    <a:pt x="44" y="111"/>
                    <a:pt x="44" y="111"/>
                  </a:cubicBezTo>
                  <a:cubicBezTo>
                    <a:pt x="41" y="108"/>
                    <a:pt x="41" y="108"/>
                    <a:pt x="41" y="108"/>
                  </a:cubicBezTo>
                  <a:cubicBezTo>
                    <a:pt x="41" y="108"/>
                    <a:pt x="39" y="108"/>
                    <a:pt x="37" y="108"/>
                  </a:cubicBezTo>
                  <a:cubicBezTo>
                    <a:pt x="35" y="107"/>
                    <a:pt x="33" y="106"/>
                    <a:pt x="33" y="106"/>
                  </a:cubicBezTo>
                  <a:cubicBezTo>
                    <a:pt x="27" y="102"/>
                    <a:pt x="27" y="102"/>
                    <a:pt x="27" y="102"/>
                  </a:cubicBezTo>
                  <a:cubicBezTo>
                    <a:pt x="26" y="100"/>
                    <a:pt x="26" y="100"/>
                    <a:pt x="26" y="100"/>
                  </a:cubicBezTo>
                  <a:cubicBezTo>
                    <a:pt x="24" y="99"/>
                    <a:pt x="24" y="99"/>
                    <a:pt x="24" y="99"/>
                  </a:cubicBezTo>
                  <a:cubicBezTo>
                    <a:pt x="24" y="99"/>
                    <a:pt x="21" y="95"/>
                    <a:pt x="21" y="94"/>
                  </a:cubicBezTo>
                  <a:cubicBezTo>
                    <a:pt x="21" y="94"/>
                    <a:pt x="21" y="94"/>
                    <a:pt x="22" y="93"/>
                  </a:cubicBezTo>
                  <a:cubicBezTo>
                    <a:pt x="22" y="93"/>
                    <a:pt x="22" y="92"/>
                    <a:pt x="23" y="91"/>
                  </a:cubicBezTo>
                  <a:cubicBezTo>
                    <a:pt x="23" y="90"/>
                    <a:pt x="24" y="89"/>
                    <a:pt x="24" y="88"/>
                  </a:cubicBezTo>
                  <a:cubicBezTo>
                    <a:pt x="24" y="88"/>
                    <a:pt x="25" y="87"/>
                    <a:pt x="26" y="87"/>
                  </a:cubicBezTo>
                  <a:cubicBezTo>
                    <a:pt x="27" y="87"/>
                    <a:pt x="28" y="86"/>
                    <a:pt x="28" y="86"/>
                  </a:cubicBezTo>
                  <a:cubicBezTo>
                    <a:pt x="28" y="85"/>
                    <a:pt x="28" y="84"/>
                    <a:pt x="29" y="83"/>
                  </a:cubicBezTo>
                  <a:cubicBezTo>
                    <a:pt x="29" y="82"/>
                    <a:pt x="27" y="83"/>
                    <a:pt x="26" y="82"/>
                  </a:cubicBezTo>
                  <a:cubicBezTo>
                    <a:pt x="25" y="82"/>
                    <a:pt x="25" y="82"/>
                    <a:pt x="24" y="83"/>
                  </a:cubicBezTo>
                  <a:cubicBezTo>
                    <a:pt x="23" y="83"/>
                    <a:pt x="22" y="81"/>
                    <a:pt x="22" y="81"/>
                  </a:cubicBezTo>
                  <a:cubicBezTo>
                    <a:pt x="22" y="80"/>
                    <a:pt x="20" y="80"/>
                    <a:pt x="19" y="79"/>
                  </a:cubicBezTo>
                  <a:cubicBezTo>
                    <a:pt x="18" y="79"/>
                    <a:pt x="18" y="79"/>
                    <a:pt x="18" y="78"/>
                  </a:cubicBezTo>
                  <a:cubicBezTo>
                    <a:pt x="17" y="77"/>
                    <a:pt x="18" y="77"/>
                    <a:pt x="17" y="77"/>
                  </a:cubicBezTo>
                  <a:cubicBezTo>
                    <a:pt x="17" y="76"/>
                    <a:pt x="16" y="76"/>
                    <a:pt x="16" y="76"/>
                  </a:cubicBezTo>
                  <a:cubicBezTo>
                    <a:pt x="16" y="76"/>
                    <a:pt x="15" y="78"/>
                    <a:pt x="14" y="78"/>
                  </a:cubicBezTo>
                  <a:cubicBezTo>
                    <a:pt x="13" y="78"/>
                    <a:pt x="12" y="77"/>
                    <a:pt x="12" y="77"/>
                  </a:cubicBezTo>
                  <a:cubicBezTo>
                    <a:pt x="11" y="77"/>
                    <a:pt x="10" y="77"/>
                    <a:pt x="9" y="78"/>
                  </a:cubicBezTo>
                  <a:cubicBezTo>
                    <a:pt x="9" y="78"/>
                    <a:pt x="7" y="77"/>
                    <a:pt x="7" y="77"/>
                  </a:cubicBezTo>
                  <a:cubicBezTo>
                    <a:pt x="7" y="76"/>
                    <a:pt x="4" y="76"/>
                    <a:pt x="4" y="76"/>
                  </a:cubicBezTo>
                  <a:cubicBezTo>
                    <a:pt x="4" y="76"/>
                    <a:pt x="4" y="77"/>
                    <a:pt x="3" y="77"/>
                  </a:cubicBezTo>
                  <a:cubicBezTo>
                    <a:pt x="2" y="78"/>
                    <a:pt x="1" y="77"/>
                    <a:pt x="1" y="77"/>
                  </a:cubicBezTo>
                  <a:cubicBezTo>
                    <a:pt x="0" y="77"/>
                    <a:pt x="0" y="76"/>
                    <a:pt x="0" y="75"/>
                  </a:cubicBezTo>
                  <a:close/>
                  <a:moveTo>
                    <a:pt x="10" y="182"/>
                  </a:moveTo>
                  <a:cubicBezTo>
                    <a:pt x="10" y="182"/>
                    <a:pt x="10" y="182"/>
                    <a:pt x="10" y="182"/>
                  </a:cubicBezTo>
                  <a:cubicBezTo>
                    <a:pt x="10" y="185"/>
                    <a:pt x="10" y="185"/>
                    <a:pt x="10" y="185"/>
                  </a:cubicBezTo>
                  <a:cubicBezTo>
                    <a:pt x="16" y="187"/>
                    <a:pt x="16" y="187"/>
                    <a:pt x="16" y="187"/>
                  </a:cubicBezTo>
                  <a:cubicBezTo>
                    <a:pt x="20" y="190"/>
                    <a:pt x="20" y="190"/>
                    <a:pt x="20" y="190"/>
                  </a:cubicBezTo>
                  <a:cubicBezTo>
                    <a:pt x="20" y="190"/>
                    <a:pt x="22" y="195"/>
                    <a:pt x="22" y="196"/>
                  </a:cubicBezTo>
                  <a:cubicBezTo>
                    <a:pt x="22" y="198"/>
                    <a:pt x="25" y="198"/>
                    <a:pt x="26" y="198"/>
                  </a:cubicBezTo>
                  <a:cubicBezTo>
                    <a:pt x="26" y="198"/>
                    <a:pt x="30" y="199"/>
                    <a:pt x="30" y="199"/>
                  </a:cubicBezTo>
                  <a:cubicBezTo>
                    <a:pt x="30" y="199"/>
                    <a:pt x="32" y="201"/>
                    <a:pt x="33" y="202"/>
                  </a:cubicBezTo>
                  <a:cubicBezTo>
                    <a:pt x="33" y="203"/>
                    <a:pt x="33" y="205"/>
                    <a:pt x="33" y="205"/>
                  </a:cubicBezTo>
                  <a:cubicBezTo>
                    <a:pt x="37" y="209"/>
                    <a:pt x="37" y="209"/>
                    <a:pt x="37" y="209"/>
                  </a:cubicBezTo>
                  <a:cubicBezTo>
                    <a:pt x="44" y="209"/>
                    <a:pt x="44" y="209"/>
                    <a:pt x="44" y="209"/>
                  </a:cubicBezTo>
                  <a:cubicBezTo>
                    <a:pt x="44" y="209"/>
                    <a:pt x="51" y="215"/>
                    <a:pt x="52" y="216"/>
                  </a:cubicBezTo>
                  <a:cubicBezTo>
                    <a:pt x="52" y="217"/>
                    <a:pt x="56" y="221"/>
                    <a:pt x="56" y="221"/>
                  </a:cubicBezTo>
                  <a:cubicBezTo>
                    <a:pt x="56" y="221"/>
                    <a:pt x="63" y="221"/>
                    <a:pt x="64" y="221"/>
                  </a:cubicBezTo>
                  <a:cubicBezTo>
                    <a:pt x="64" y="221"/>
                    <a:pt x="71" y="221"/>
                    <a:pt x="71" y="221"/>
                  </a:cubicBezTo>
                  <a:cubicBezTo>
                    <a:pt x="76" y="223"/>
                    <a:pt x="76" y="223"/>
                    <a:pt x="76" y="223"/>
                  </a:cubicBezTo>
                  <a:cubicBezTo>
                    <a:pt x="81" y="222"/>
                    <a:pt x="81" y="222"/>
                    <a:pt x="81" y="222"/>
                  </a:cubicBezTo>
                  <a:cubicBezTo>
                    <a:pt x="92" y="219"/>
                    <a:pt x="92" y="219"/>
                    <a:pt x="92" y="219"/>
                  </a:cubicBezTo>
                  <a:cubicBezTo>
                    <a:pt x="92" y="219"/>
                    <a:pt x="89" y="217"/>
                    <a:pt x="89" y="217"/>
                  </a:cubicBezTo>
                  <a:cubicBezTo>
                    <a:pt x="89" y="216"/>
                    <a:pt x="85" y="211"/>
                    <a:pt x="85" y="211"/>
                  </a:cubicBezTo>
                  <a:cubicBezTo>
                    <a:pt x="85" y="211"/>
                    <a:pt x="79" y="204"/>
                    <a:pt x="78" y="204"/>
                  </a:cubicBezTo>
                  <a:cubicBezTo>
                    <a:pt x="78" y="203"/>
                    <a:pt x="77" y="202"/>
                    <a:pt x="77" y="201"/>
                  </a:cubicBezTo>
                  <a:cubicBezTo>
                    <a:pt x="77" y="199"/>
                    <a:pt x="78" y="198"/>
                    <a:pt x="78" y="197"/>
                  </a:cubicBezTo>
                  <a:cubicBezTo>
                    <a:pt x="79" y="196"/>
                    <a:pt x="79" y="194"/>
                    <a:pt x="79" y="194"/>
                  </a:cubicBezTo>
                  <a:cubicBezTo>
                    <a:pt x="79" y="194"/>
                    <a:pt x="76" y="194"/>
                    <a:pt x="74" y="194"/>
                  </a:cubicBezTo>
                  <a:cubicBezTo>
                    <a:pt x="73" y="194"/>
                    <a:pt x="71" y="195"/>
                    <a:pt x="69" y="195"/>
                  </a:cubicBezTo>
                  <a:cubicBezTo>
                    <a:pt x="68" y="195"/>
                    <a:pt x="66" y="194"/>
                    <a:pt x="66" y="194"/>
                  </a:cubicBezTo>
                  <a:cubicBezTo>
                    <a:pt x="65" y="194"/>
                    <a:pt x="65" y="191"/>
                    <a:pt x="65" y="191"/>
                  </a:cubicBezTo>
                  <a:cubicBezTo>
                    <a:pt x="67" y="187"/>
                    <a:pt x="67" y="187"/>
                    <a:pt x="67" y="187"/>
                  </a:cubicBezTo>
                  <a:cubicBezTo>
                    <a:pt x="65" y="184"/>
                    <a:pt x="65" y="184"/>
                    <a:pt x="65" y="184"/>
                  </a:cubicBezTo>
                  <a:cubicBezTo>
                    <a:pt x="61" y="180"/>
                    <a:pt x="61" y="180"/>
                    <a:pt x="61" y="180"/>
                  </a:cubicBezTo>
                  <a:cubicBezTo>
                    <a:pt x="61" y="180"/>
                    <a:pt x="54" y="183"/>
                    <a:pt x="53" y="183"/>
                  </a:cubicBezTo>
                  <a:cubicBezTo>
                    <a:pt x="52" y="183"/>
                    <a:pt x="48" y="188"/>
                    <a:pt x="47" y="188"/>
                  </a:cubicBezTo>
                  <a:cubicBezTo>
                    <a:pt x="47" y="188"/>
                    <a:pt x="44" y="185"/>
                    <a:pt x="44" y="185"/>
                  </a:cubicBezTo>
                  <a:cubicBezTo>
                    <a:pt x="36" y="183"/>
                    <a:pt x="36" y="183"/>
                    <a:pt x="36" y="183"/>
                  </a:cubicBezTo>
                  <a:cubicBezTo>
                    <a:pt x="36" y="183"/>
                    <a:pt x="35" y="185"/>
                    <a:pt x="34" y="186"/>
                  </a:cubicBezTo>
                  <a:cubicBezTo>
                    <a:pt x="33" y="187"/>
                    <a:pt x="32" y="186"/>
                    <a:pt x="32" y="185"/>
                  </a:cubicBezTo>
                  <a:cubicBezTo>
                    <a:pt x="31" y="183"/>
                    <a:pt x="33" y="180"/>
                    <a:pt x="33" y="180"/>
                  </a:cubicBezTo>
                  <a:cubicBezTo>
                    <a:pt x="27" y="177"/>
                    <a:pt x="27" y="177"/>
                    <a:pt x="27" y="177"/>
                  </a:cubicBezTo>
                  <a:cubicBezTo>
                    <a:pt x="23" y="175"/>
                    <a:pt x="23" y="175"/>
                    <a:pt x="23" y="175"/>
                  </a:cubicBezTo>
                  <a:cubicBezTo>
                    <a:pt x="18" y="180"/>
                    <a:pt x="18" y="180"/>
                    <a:pt x="18" y="180"/>
                  </a:cubicBezTo>
                  <a:cubicBezTo>
                    <a:pt x="18" y="180"/>
                    <a:pt x="11" y="181"/>
                    <a:pt x="10" y="182"/>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58" name="Freeform 221"/>
            <p:cNvSpPr>
              <a:spLocks noEditPoints="1"/>
            </p:cNvSpPr>
            <p:nvPr/>
          </p:nvSpPr>
          <p:spPr bwMode="auto">
            <a:xfrm>
              <a:off x="4983088" y="2966615"/>
              <a:ext cx="635471" cy="313233"/>
            </a:xfrm>
            <a:custGeom>
              <a:avLst/>
              <a:gdLst>
                <a:gd name="T0" fmla="*/ 196 w 279"/>
                <a:gd name="T1" fmla="*/ 4 h 142"/>
                <a:gd name="T2" fmla="*/ 219 w 279"/>
                <a:gd name="T3" fmla="*/ 5 h 142"/>
                <a:gd name="T4" fmla="*/ 249 w 279"/>
                <a:gd name="T5" fmla="*/ 8 h 142"/>
                <a:gd name="T6" fmla="*/ 268 w 279"/>
                <a:gd name="T7" fmla="*/ 17 h 142"/>
                <a:gd name="T8" fmla="*/ 266 w 279"/>
                <a:gd name="T9" fmla="*/ 29 h 142"/>
                <a:gd name="T10" fmla="*/ 271 w 279"/>
                <a:gd name="T11" fmla="*/ 39 h 142"/>
                <a:gd name="T12" fmla="*/ 277 w 279"/>
                <a:gd name="T13" fmla="*/ 56 h 142"/>
                <a:gd name="T14" fmla="*/ 259 w 279"/>
                <a:gd name="T15" fmla="*/ 63 h 142"/>
                <a:gd name="T16" fmla="*/ 260 w 279"/>
                <a:gd name="T17" fmla="*/ 82 h 142"/>
                <a:gd name="T18" fmla="*/ 255 w 279"/>
                <a:gd name="T19" fmla="*/ 104 h 142"/>
                <a:gd name="T20" fmla="*/ 238 w 279"/>
                <a:gd name="T21" fmla="*/ 121 h 142"/>
                <a:gd name="T22" fmla="*/ 206 w 279"/>
                <a:gd name="T23" fmla="*/ 128 h 142"/>
                <a:gd name="T24" fmla="*/ 191 w 279"/>
                <a:gd name="T25" fmla="*/ 142 h 142"/>
                <a:gd name="T26" fmla="*/ 146 w 279"/>
                <a:gd name="T27" fmla="*/ 138 h 142"/>
                <a:gd name="T28" fmla="*/ 104 w 279"/>
                <a:gd name="T29" fmla="*/ 126 h 142"/>
                <a:gd name="T30" fmla="*/ 94 w 279"/>
                <a:gd name="T31" fmla="*/ 112 h 142"/>
                <a:gd name="T32" fmla="*/ 60 w 279"/>
                <a:gd name="T33" fmla="*/ 121 h 142"/>
                <a:gd name="T34" fmla="*/ 39 w 279"/>
                <a:gd name="T35" fmla="*/ 126 h 142"/>
                <a:gd name="T36" fmla="*/ 37 w 279"/>
                <a:gd name="T37" fmla="*/ 118 h 142"/>
                <a:gd name="T38" fmla="*/ 31 w 279"/>
                <a:gd name="T39" fmla="*/ 120 h 142"/>
                <a:gd name="T40" fmla="*/ 26 w 279"/>
                <a:gd name="T41" fmla="*/ 124 h 142"/>
                <a:gd name="T42" fmla="*/ 17 w 279"/>
                <a:gd name="T43" fmla="*/ 120 h 142"/>
                <a:gd name="T44" fmla="*/ 2 w 279"/>
                <a:gd name="T45" fmla="*/ 114 h 142"/>
                <a:gd name="T46" fmla="*/ 2 w 279"/>
                <a:gd name="T47" fmla="*/ 113 h 142"/>
                <a:gd name="T48" fmla="*/ 4 w 279"/>
                <a:gd name="T49" fmla="*/ 113 h 142"/>
                <a:gd name="T50" fmla="*/ 5 w 279"/>
                <a:gd name="T51" fmla="*/ 112 h 142"/>
                <a:gd name="T52" fmla="*/ 4 w 279"/>
                <a:gd name="T53" fmla="*/ 111 h 142"/>
                <a:gd name="T54" fmla="*/ 4 w 279"/>
                <a:gd name="T55" fmla="*/ 110 h 142"/>
                <a:gd name="T56" fmla="*/ 3 w 279"/>
                <a:gd name="T57" fmla="*/ 109 h 142"/>
                <a:gd name="T58" fmla="*/ 3 w 279"/>
                <a:gd name="T59" fmla="*/ 108 h 142"/>
                <a:gd name="T60" fmla="*/ 2 w 279"/>
                <a:gd name="T61" fmla="*/ 106 h 142"/>
                <a:gd name="T62" fmla="*/ 2 w 279"/>
                <a:gd name="T63" fmla="*/ 104 h 142"/>
                <a:gd name="T64" fmla="*/ 7 w 279"/>
                <a:gd name="T65" fmla="*/ 94 h 142"/>
                <a:gd name="T66" fmla="*/ 6 w 279"/>
                <a:gd name="T67" fmla="*/ 91 h 142"/>
                <a:gd name="T68" fmla="*/ 6 w 279"/>
                <a:gd name="T69" fmla="*/ 91 h 142"/>
                <a:gd name="T70" fmla="*/ 6 w 279"/>
                <a:gd name="T71" fmla="*/ 90 h 142"/>
                <a:gd name="T72" fmla="*/ 6 w 279"/>
                <a:gd name="T73" fmla="*/ 90 h 142"/>
                <a:gd name="T74" fmla="*/ 23 w 279"/>
                <a:gd name="T75" fmla="*/ 94 h 142"/>
                <a:gd name="T76" fmla="*/ 32 w 279"/>
                <a:gd name="T77" fmla="*/ 101 h 142"/>
                <a:gd name="T78" fmla="*/ 38 w 279"/>
                <a:gd name="T79" fmla="*/ 88 h 142"/>
                <a:gd name="T80" fmla="*/ 55 w 279"/>
                <a:gd name="T81" fmla="*/ 95 h 142"/>
                <a:gd name="T82" fmla="*/ 73 w 279"/>
                <a:gd name="T83" fmla="*/ 88 h 142"/>
                <a:gd name="T84" fmla="*/ 95 w 279"/>
                <a:gd name="T85" fmla="*/ 82 h 142"/>
                <a:gd name="T86" fmla="*/ 110 w 279"/>
                <a:gd name="T87" fmla="*/ 80 h 142"/>
                <a:gd name="T88" fmla="*/ 123 w 279"/>
                <a:gd name="T89" fmla="*/ 85 h 142"/>
                <a:gd name="T90" fmla="*/ 130 w 279"/>
                <a:gd name="T91" fmla="*/ 76 h 142"/>
                <a:gd name="T92" fmla="*/ 123 w 279"/>
                <a:gd name="T93" fmla="*/ 62 h 142"/>
                <a:gd name="T94" fmla="*/ 126 w 279"/>
                <a:gd name="T95" fmla="*/ 48 h 142"/>
                <a:gd name="T96" fmla="*/ 141 w 279"/>
                <a:gd name="T97" fmla="*/ 38 h 142"/>
                <a:gd name="T98" fmla="*/ 152 w 279"/>
                <a:gd name="T99" fmla="*/ 29 h 142"/>
                <a:gd name="T100" fmla="*/ 160 w 279"/>
                <a:gd name="T101" fmla="*/ 20 h 142"/>
                <a:gd name="T102" fmla="*/ 183 w 279"/>
                <a:gd name="T103" fmla="*/ 25 h 142"/>
                <a:gd name="T104" fmla="*/ 1 w 279"/>
                <a:gd name="T105" fmla="*/ 114 h 142"/>
                <a:gd name="T106" fmla="*/ 1 w 279"/>
                <a:gd name="T107" fmla="*/ 114 h 142"/>
                <a:gd name="T108" fmla="*/ 2 w 279"/>
                <a:gd name="T109" fmla="*/ 112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79" h="142">
                  <a:moveTo>
                    <a:pt x="187" y="24"/>
                  </a:moveTo>
                  <a:cubicBezTo>
                    <a:pt x="187" y="24"/>
                    <a:pt x="187" y="18"/>
                    <a:pt x="188" y="18"/>
                  </a:cubicBezTo>
                  <a:cubicBezTo>
                    <a:pt x="189" y="18"/>
                    <a:pt x="191" y="15"/>
                    <a:pt x="191" y="15"/>
                  </a:cubicBezTo>
                  <a:cubicBezTo>
                    <a:pt x="194" y="14"/>
                    <a:pt x="194" y="14"/>
                    <a:pt x="194" y="14"/>
                  </a:cubicBezTo>
                  <a:cubicBezTo>
                    <a:pt x="194" y="14"/>
                    <a:pt x="196" y="12"/>
                    <a:pt x="196" y="10"/>
                  </a:cubicBezTo>
                  <a:cubicBezTo>
                    <a:pt x="195" y="9"/>
                    <a:pt x="196" y="4"/>
                    <a:pt x="196" y="4"/>
                  </a:cubicBezTo>
                  <a:cubicBezTo>
                    <a:pt x="196" y="4"/>
                    <a:pt x="195" y="1"/>
                    <a:pt x="196" y="1"/>
                  </a:cubicBezTo>
                  <a:cubicBezTo>
                    <a:pt x="198" y="0"/>
                    <a:pt x="201" y="2"/>
                    <a:pt x="201" y="2"/>
                  </a:cubicBezTo>
                  <a:cubicBezTo>
                    <a:pt x="206" y="3"/>
                    <a:pt x="206" y="3"/>
                    <a:pt x="206" y="3"/>
                  </a:cubicBezTo>
                  <a:cubicBezTo>
                    <a:pt x="206" y="3"/>
                    <a:pt x="208" y="3"/>
                    <a:pt x="209" y="3"/>
                  </a:cubicBezTo>
                  <a:cubicBezTo>
                    <a:pt x="210" y="3"/>
                    <a:pt x="214" y="4"/>
                    <a:pt x="214" y="4"/>
                  </a:cubicBezTo>
                  <a:cubicBezTo>
                    <a:pt x="214" y="4"/>
                    <a:pt x="218" y="5"/>
                    <a:pt x="219" y="5"/>
                  </a:cubicBezTo>
                  <a:cubicBezTo>
                    <a:pt x="220" y="5"/>
                    <a:pt x="224" y="5"/>
                    <a:pt x="224" y="5"/>
                  </a:cubicBezTo>
                  <a:cubicBezTo>
                    <a:pt x="226" y="6"/>
                    <a:pt x="226" y="6"/>
                    <a:pt x="226" y="6"/>
                  </a:cubicBezTo>
                  <a:cubicBezTo>
                    <a:pt x="233" y="9"/>
                    <a:pt x="233" y="9"/>
                    <a:pt x="233" y="9"/>
                  </a:cubicBezTo>
                  <a:cubicBezTo>
                    <a:pt x="237" y="11"/>
                    <a:pt x="237" y="11"/>
                    <a:pt x="237" y="11"/>
                  </a:cubicBezTo>
                  <a:cubicBezTo>
                    <a:pt x="248" y="12"/>
                    <a:pt x="248" y="12"/>
                    <a:pt x="248" y="12"/>
                  </a:cubicBezTo>
                  <a:cubicBezTo>
                    <a:pt x="249" y="8"/>
                    <a:pt x="249" y="8"/>
                    <a:pt x="249" y="8"/>
                  </a:cubicBezTo>
                  <a:cubicBezTo>
                    <a:pt x="249" y="8"/>
                    <a:pt x="253" y="7"/>
                    <a:pt x="253" y="8"/>
                  </a:cubicBezTo>
                  <a:cubicBezTo>
                    <a:pt x="254" y="8"/>
                    <a:pt x="256" y="10"/>
                    <a:pt x="259" y="11"/>
                  </a:cubicBezTo>
                  <a:cubicBezTo>
                    <a:pt x="262" y="11"/>
                    <a:pt x="265" y="10"/>
                    <a:pt x="265" y="10"/>
                  </a:cubicBezTo>
                  <a:cubicBezTo>
                    <a:pt x="267" y="16"/>
                    <a:pt x="267" y="16"/>
                    <a:pt x="267" y="16"/>
                  </a:cubicBezTo>
                  <a:cubicBezTo>
                    <a:pt x="269" y="17"/>
                    <a:pt x="269" y="17"/>
                    <a:pt x="269" y="17"/>
                  </a:cubicBezTo>
                  <a:cubicBezTo>
                    <a:pt x="268" y="17"/>
                    <a:pt x="268" y="17"/>
                    <a:pt x="268" y="17"/>
                  </a:cubicBezTo>
                  <a:cubicBezTo>
                    <a:pt x="268" y="20"/>
                    <a:pt x="268" y="20"/>
                    <a:pt x="268" y="20"/>
                  </a:cubicBezTo>
                  <a:cubicBezTo>
                    <a:pt x="269" y="21"/>
                    <a:pt x="269" y="21"/>
                    <a:pt x="269" y="21"/>
                  </a:cubicBezTo>
                  <a:cubicBezTo>
                    <a:pt x="269" y="21"/>
                    <a:pt x="268" y="23"/>
                    <a:pt x="268" y="23"/>
                  </a:cubicBezTo>
                  <a:cubicBezTo>
                    <a:pt x="268" y="23"/>
                    <a:pt x="268" y="25"/>
                    <a:pt x="268" y="25"/>
                  </a:cubicBezTo>
                  <a:cubicBezTo>
                    <a:pt x="266" y="27"/>
                    <a:pt x="266" y="27"/>
                    <a:pt x="266" y="27"/>
                  </a:cubicBezTo>
                  <a:cubicBezTo>
                    <a:pt x="266" y="29"/>
                    <a:pt x="266" y="29"/>
                    <a:pt x="266" y="29"/>
                  </a:cubicBezTo>
                  <a:cubicBezTo>
                    <a:pt x="266" y="29"/>
                    <a:pt x="266" y="32"/>
                    <a:pt x="266" y="32"/>
                  </a:cubicBezTo>
                  <a:cubicBezTo>
                    <a:pt x="266" y="32"/>
                    <a:pt x="267" y="33"/>
                    <a:pt x="268" y="33"/>
                  </a:cubicBezTo>
                  <a:cubicBezTo>
                    <a:pt x="268" y="33"/>
                    <a:pt x="268" y="34"/>
                    <a:pt x="268" y="34"/>
                  </a:cubicBezTo>
                  <a:cubicBezTo>
                    <a:pt x="268" y="34"/>
                    <a:pt x="269" y="35"/>
                    <a:pt x="270" y="36"/>
                  </a:cubicBezTo>
                  <a:cubicBezTo>
                    <a:pt x="270" y="36"/>
                    <a:pt x="270" y="36"/>
                    <a:pt x="270" y="36"/>
                  </a:cubicBezTo>
                  <a:cubicBezTo>
                    <a:pt x="270" y="36"/>
                    <a:pt x="271" y="38"/>
                    <a:pt x="271" y="39"/>
                  </a:cubicBezTo>
                  <a:cubicBezTo>
                    <a:pt x="272" y="40"/>
                    <a:pt x="272" y="41"/>
                    <a:pt x="272" y="41"/>
                  </a:cubicBezTo>
                  <a:cubicBezTo>
                    <a:pt x="272" y="41"/>
                    <a:pt x="273" y="43"/>
                    <a:pt x="274" y="43"/>
                  </a:cubicBezTo>
                  <a:cubicBezTo>
                    <a:pt x="274" y="43"/>
                    <a:pt x="275" y="43"/>
                    <a:pt x="276" y="43"/>
                  </a:cubicBezTo>
                  <a:cubicBezTo>
                    <a:pt x="276" y="43"/>
                    <a:pt x="277" y="43"/>
                    <a:pt x="277" y="43"/>
                  </a:cubicBezTo>
                  <a:cubicBezTo>
                    <a:pt x="277" y="44"/>
                    <a:pt x="276" y="50"/>
                    <a:pt x="276" y="50"/>
                  </a:cubicBezTo>
                  <a:cubicBezTo>
                    <a:pt x="277" y="56"/>
                    <a:pt x="277" y="56"/>
                    <a:pt x="277" y="56"/>
                  </a:cubicBezTo>
                  <a:cubicBezTo>
                    <a:pt x="277" y="56"/>
                    <a:pt x="276" y="59"/>
                    <a:pt x="276" y="60"/>
                  </a:cubicBezTo>
                  <a:cubicBezTo>
                    <a:pt x="277" y="62"/>
                    <a:pt x="279" y="64"/>
                    <a:pt x="276" y="65"/>
                  </a:cubicBezTo>
                  <a:cubicBezTo>
                    <a:pt x="274" y="65"/>
                    <a:pt x="271" y="67"/>
                    <a:pt x="270" y="65"/>
                  </a:cubicBezTo>
                  <a:cubicBezTo>
                    <a:pt x="270" y="65"/>
                    <a:pt x="269" y="63"/>
                    <a:pt x="269" y="66"/>
                  </a:cubicBezTo>
                  <a:cubicBezTo>
                    <a:pt x="270" y="67"/>
                    <a:pt x="267" y="66"/>
                    <a:pt x="267" y="66"/>
                  </a:cubicBezTo>
                  <a:cubicBezTo>
                    <a:pt x="259" y="63"/>
                    <a:pt x="259" y="63"/>
                    <a:pt x="259" y="63"/>
                  </a:cubicBezTo>
                  <a:cubicBezTo>
                    <a:pt x="257" y="65"/>
                    <a:pt x="257" y="65"/>
                    <a:pt x="257" y="65"/>
                  </a:cubicBezTo>
                  <a:cubicBezTo>
                    <a:pt x="253" y="68"/>
                    <a:pt x="253" y="68"/>
                    <a:pt x="253" y="68"/>
                  </a:cubicBezTo>
                  <a:cubicBezTo>
                    <a:pt x="259" y="70"/>
                    <a:pt x="259" y="70"/>
                    <a:pt x="259" y="70"/>
                  </a:cubicBezTo>
                  <a:cubicBezTo>
                    <a:pt x="261" y="70"/>
                    <a:pt x="261" y="70"/>
                    <a:pt x="261" y="70"/>
                  </a:cubicBezTo>
                  <a:cubicBezTo>
                    <a:pt x="266" y="78"/>
                    <a:pt x="266" y="78"/>
                    <a:pt x="266" y="78"/>
                  </a:cubicBezTo>
                  <a:cubicBezTo>
                    <a:pt x="260" y="82"/>
                    <a:pt x="260" y="82"/>
                    <a:pt x="260" y="82"/>
                  </a:cubicBezTo>
                  <a:cubicBezTo>
                    <a:pt x="260" y="82"/>
                    <a:pt x="257" y="84"/>
                    <a:pt x="256" y="84"/>
                  </a:cubicBezTo>
                  <a:cubicBezTo>
                    <a:pt x="255" y="84"/>
                    <a:pt x="254" y="85"/>
                    <a:pt x="254" y="85"/>
                  </a:cubicBezTo>
                  <a:cubicBezTo>
                    <a:pt x="257" y="91"/>
                    <a:pt x="257" y="91"/>
                    <a:pt x="257" y="91"/>
                  </a:cubicBezTo>
                  <a:cubicBezTo>
                    <a:pt x="257" y="93"/>
                    <a:pt x="257" y="93"/>
                    <a:pt x="257" y="93"/>
                  </a:cubicBezTo>
                  <a:cubicBezTo>
                    <a:pt x="258" y="99"/>
                    <a:pt x="258" y="99"/>
                    <a:pt x="258" y="99"/>
                  </a:cubicBezTo>
                  <a:cubicBezTo>
                    <a:pt x="255" y="104"/>
                    <a:pt x="255" y="104"/>
                    <a:pt x="255" y="104"/>
                  </a:cubicBezTo>
                  <a:cubicBezTo>
                    <a:pt x="252" y="105"/>
                    <a:pt x="252" y="105"/>
                    <a:pt x="252" y="105"/>
                  </a:cubicBezTo>
                  <a:cubicBezTo>
                    <a:pt x="249" y="112"/>
                    <a:pt x="249" y="112"/>
                    <a:pt x="249" y="112"/>
                  </a:cubicBezTo>
                  <a:cubicBezTo>
                    <a:pt x="244" y="115"/>
                    <a:pt x="244" y="115"/>
                    <a:pt x="244" y="115"/>
                  </a:cubicBezTo>
                  <a:cubicBezTo>
                    <a:pt x="243" y="119"/>
                    <a:pt x="243" y="119"/>
                    <a:pt x="243" y="119"/>
                  </a:cubicBezTo>
                  <a:cubicBezTo>
                    <a:pt x="244" y="125"/>
                    <a:pt x="244" y="125"/>
                    <a:pt x="244" y="125"/>
                  </a:cubicBezTo>
                  <a:cubicBezTo>
                    <a:pt x="238" y="121"/>
                    <a:pt x="238" y="121"/>
                    <a:pt x="238" y="121"/>
                  </a:cubicBezTo>
                  <a:cubicBezTo>
                    <a:pt x="233" y="123"/>
                    <a:pt x="233" y="123"/>
                    <a:pt x="233" y="123"/>
                  </a:cubicBezTo>
                  <a:cubicBezTo>
                    <a:pt x="230" y="124"/>
                    <a:pt x="230" y="124"/>
                    <a:pt x="230" y="124"/>
                  </a:cubicBezTo>
                  <a:cubicBezTo>
                    <a:pt x="224" y="128"/>
                    <a:pt x="224" y="128"/>
                    <a:pt x="224" y="128"/>
                  </a:cubicBezTo>
                  <a:cubicBezTo>
                    <a:pt x="219" y="126"/>
                    <a:pt x="219" y="126"/>
                    <a:pt x="219" y="126"/>
                  </a:cubicBezTo>
                  <a:cubicBezTo>
                    <a:pt x="212" y="128"/>
                    <a:pt x="212" y="128"/>
                    <a:pt x="212" y="128"/>
                  </a:cubicBezTo>
                  <a:cubicBezTo>
                    <a:pt x="206" y="128"/>
                    <a:pt x="206" y="128"/>
                    <a:pt x="206" y="128"/>
                  </a:cubicBezTo>
                  <a:cubicBezTo>
                    <a:pt x="203" y="130"/>
                    <a:pt x="203" y="130"/>
                    <a:pt x="203" y="130"/>
                  </a:cubicBezTo>
                  <a:cubicBezTo>
                    <a:pt x="201" y="134"/>
                    <a:pt x="201" y="134"/>
                    <a:pt x="201" y="134"/>
                  </a:cubicBezTo>
                  <a:cubicBezTo>
                    <a:pt x="200" y="136"/>
                    <a:pt x="200" y="136"/>
                    <a:pt x="200" y="136"/>
                  </a:cubicBezTo>
                  <a:cubicBezTo>
                    <a:pt x="196" y="137"/>
                    <a:pt x="196" y="137"/>
                    <a:pt x="196" y="137"/>
                  </a:cubicBezTo>
                  <a:cubicBezTo>
                    <a:pt x="194" y="140"/>
                    <a:pt x="194" y="140"/>
                    <a:pt x="194" y="140"/>
                  </a:cubicBezTo>
                  <a:cubicBezTo>
                    <a:pt x="191" y="142"/>
                    <a:pt x="191" y="142"/>
                    <a:pt x="191" y="142"/>
                  </a:cubicBezTo>
                  <a:cubicBezTo>
                    <a:pt x="189" y="142"/>
                    <a:pt x="189" y="142"/>
                    <a:pt x="189" y="142"/>
                  </a:cubicBezTo>
                  <a:cubicBezTo>
                    <a:pt x="180" y="142"/>
                    <a:pt x="180" y="142"/>
                    <a:pt x="180" y="142"/>
                  </a:cubicBezTo>
                  <a:cubicBezTo>
                    <a:pt x="170" y="141"/>
                    <a:pt x="170" y="141"/>
                    <a:pt x="170" y="141"/>
                  </a:cubicBezTo>
                  <a:cubicBezTo>
                    <a:pt x="161" y="138"/>
                    <a:pt x="161" y="138"/>
                    <a:pt x="161" y="138"/>
                  </a:cubicBezTo>
                  <a:cubicBezTo>
                    <a:pt x="154" y="139"/>
                    <a:pt x="154" y="139"/>
                    <a:pt x="154" y="139"/>
                  </a:cubicBezTo>
                  <a:cubicBezTo>
                    <a:pt x="154" y="139"/>
                    <a:pt x="149" y="138"/>
                    <a:pt x="146" y="138"/>
                  </a:cubicBezTo>
                  <a:cubicBezTo>
                    <a:pt x="142" y="138"/>
                    <a:pt x="134" y="136"/>
                    <a:pt x="134" y="136"/>
                  </a:cubicBezTo>
                  <a:cubicBezTo>
                    <a:pt x="124" y="133"/>
                    <a:pt x="124" y="133"/>
                    <a:pt x="124" y="133"/>
                  </a:cubicBezTo>
                  <a:cubicBezTo>
                    <a:pt x="118" y="133"/>
                    <a:pt x="118" y="133"/>
                    <a:pt x="118" y="133"/>
                  </a:cubicBezTo>
                  <a:cubicBezTo>
                    <a:pt x="109" y="132"/>
                    <a:pt x="109" y="132"/>
                    <a:pt x="109" y="132"/>
                  </a:cubicBezTo>
                  <a:cubicBezTo>
                    <a:pt x="109" y="132"/>
                    <a:pt x="108" y="130"/>
                    <a:pt x="107" y="129"/>
                  </a:cubicBezTo>
                  <a:cubicBezTo>
                    <a:pt x="107" y="128"/>
                    <a:pt x="104" y="126"/>
                    <a:pt x="104" y="126"/>
                  </a:cubicBezTo>
                  <a:cubicBezTo>
                    <a:pt x="104" y="124"/>
                    <a:pt x="104" y="124"/>
                    <a:pt x="104" y="124"/>
                  </a:cubicBezTo>
                  <a:cubicBezTo>
                    <a:pt x="102" y="119"/>
                    <a:pt x="102" y="119"/>
                    <a:pt x="102" y="119"/>
                  </a:cubicBezTo>
                  <a:cubicBezTo>
                    <a:pt x="100" y="115"/>
                    <a:pt x="100" y="115"/>
                    <a:pt x="100" y="115"/>
                  </a:cubicBezTo>
                  <a:cubicBezTo>
                    <a:pt x="102" y="112"/>
                    <a:pt x="102" y="112"/>
                    <a:pt x="102" y="112"/>
                  </a:cubicBezTo>
                  <a:cubicBezTo>
                    <a:pt x="100" y="111"/>
                    <a:pt x="100" y="111"/>
                    <a:pt x="100" y="111"/>
                  </a:cubicBezTo>
                  <a:cubicBezTo>
                    <a:pt x="100" y="111"/>
                    <a:pt x="96" y="112"/>
                    <a:pt x="94" y="112"/>
                  </a:cubicBezTo>
                  <a:cubicBezTo>
                    <a:pt x="93" y="113"/>
                    <a:pt x="87" y="114"/>
                    <a:pt x="87" y="114"/>
                  </a:cubicBezTo>
                  <a:cubicBezTo>
                    <a:pt x="85" y="115"/>
                    <a:pt x="85" y="115"/>
                    <a:pt x="85" y="115"/>
                  </a:cubicBezTo>
                  <a:cubicBezTo>
                    <a:pt x="77" y="115"/>
                    <a:pt x="77" y="115"/>
                    <a:pt x="77" y="115"/>
                  </a:cubicBezTo>
                  <a:cubicBezTo>
                    <a:pt x="69" y="116"/>
                    <a:pt x="69" y="116"/>
                    <a:pt x="69" y="116"/>
                  </a:cubicBezTo>
                  <a:cubicBezTo>
                    <a:pt x="66" y="118"/>
                    <a:pt x="66" y="118"/>
                    <a:pt x="66" y="118"/>
                  </a:cubicBezTo>
                  <a:cubicBezTo>
                    <a:pt x="60" y="121"/>
                    <a:pt x="60" y="121"/>
                    <a:pt x="60" y="121"/>
                  </a:cubicBezTo>
                  <a:cubicBezTo>
                    <a:pt x="60" y="125"/>
                    <a:pt x="60" y="125"/>
                    <a:pt x="60" y="125"/>
                  </a:cubicBezTo>
                  <a:cubicBezTo>
                    <a:pt x="57" y="129"/>
                    <a:pt x="57" y="129"/>
                    <a:pt x="57" y="129"/>
                  </a:cubicBezTo>
                  <a:cubicBezTo>
                    <a:pt x="52" y="129"/>
                    <a:pt x="52" y="129"/>
                    <a:pt x="52" y="129"/>
                  </a:cubicBezTo>
                  <a:cubicBezTo>
                    <a:pt x="47" y="125"/>
                    <a:pt x="47" y="125"/>
                    <a:pt x="47" y="125"/>
                  </a:cubicBezTo>
                  <a:cubicBezTo>
                    <a:pt x="45" y="127"/>
                    <a:pt x="45" y="127"/>
                    <a:pt x="45" y="127"/>
                  </a:cubicBezTo>
                  <a:cubicBezTo>
                    <a:pt x="39" y="126"/>
                    <a:pt x="39" y="126"/>
                    <a:pt x="39" y="126"/>
                  </a:cubicBezTo>
                  <a:cubicBezTo>
                    <a:pt x="38" y="127"/>
                    <a:pt x="38" y="127"/>
                    <a:pt x="38" y="127"/>
                  </a:cubicBezTo>
                  <a:cubicBezTo>
                    <a:pt x="38" y="127"/>
                    <a:pt x="38" y="126"/>
                    <a:pt x="38" y="126"/>
                  </a:cubicBezTo>
                  <a:cubicBezTo>
                    <a:pt x="38" y="125"/>
                    <a:pt x="39" y="122"/>
                    <a:pt x="39" y="122"/>
                  </a:cubicBezTo>
                  <a:cubicBezTo>
                    <a:pt x="39" y="122"/>
                    <a:pt x="39" y="121"/>
                    <a:pt x="39" y="120"/>
                  </a:cubicBezTo>
                  <a:cubicBezTo>
                    <a:pt x="39" y="120"/>
                    <a:pt x="38" y="119"/>
                    <a:pt x="38" y="119"/>
                  </a:cubicBezTo>
                  <a:cubicBezTo>
                    <a:pt x="37" y="118"/>
                    <a:pt x="37" y="118"/>
                    <a:pt x="37" y="118"/>
                  </a:cubicBezTo>
                  <a:cubicBezTo>
                    <a:pt x="37" y="118"/>
                    <a:pt x="36" y="116"/>
                    <a:pt x="36" y="116"/>
                  </a:cubicBezTo>
                  <a:cubicBezTo>
                    <a:pt x="35" y="117"/>
                    <a:pt x="34" y="117"/>
                    <a:pt x="34" y="117"/>
                  </a:cubicBezTo>
                  <a:cubicBezTo>
                    <a:pt x="34" y="117"/>
                    <a:pt x="34" y="119"/>
                    <a:pt x="34" y="119"/>
                  </a:cubicBezTo>
                  <a:cubicBezTo>
                    <a:pt x="33" y="120"/>
                    <a:pt x="32" y="120"/>
                    <a:pt x="32" y="120"/>
                  </a:cubicBezTo>
                  <a:cubicBezTo>
                    <a:pt x="32" y="120"/>
                    <a:pt x="32" y="120"/>
                    <a:pt x="32" y="120"/>
                  </a:cubicBezTo>
                  <a:cubicBezTo>
                    <a:pt x="31" y="120"/>
                    <a:pt x="31" y="120"/>
                    <a:pt x="31" y="120"/>
                  </a:cubicBezTo>
                  <a:cubicBezTo>
                    <a:pt x="30" y="122"/>
                    <a:pt x="30" y="122"/>
                    <a:pt x="30" y="122"/>
                  </a:cubicBezTo>
                  <a:cubicBezTo>
                    <a:pt x="29" y="123"/>
                    <a:pt x="29" y="123"/>
                    <a:pt x="29" y="123"/>
                  </a:cubicBezTo>
                  <a:cubicBezTo>
                    <a:pt x="29" y="123"/>
                    <a:pt x="29" y="123"/>
                    <a:pt x="29" y="123"/>
                  </a:cubicBezTo>
                  <a:cubicBezTo>
                    <a:pt x="29" y="123"/>
                    <a:pt x="29" y="123"/>
                    <a:pt x="29" y="123"/>
                  </a:cubicBezTo>
                  <a:cubicBezTo>
                    <a:pt x="29" y="123"/>
                    <a:pt x="28" y="123"/>
                    <a:pt x="28" y="124"/>
                  </a:cubicBezTo>
                  <a:cubicBezTo>
                    <a:pt x="28" y="124"/>
                    <a:pt x="27" y="124"/>
                    <a:pt x="26" y="124"/>
                  </a:cubicBezTo>
                  <a:cubicBezTo>
                    <a:pt x="26" y="124"/>
                    <a:pt x="24" y="124"/>
                    <a:pt x="24" y="124"/>
                  </a:cubicBezTo>
                  <a:cubicBezTo>
                    <a:pt x="23" y="123"/>
                    <a:pt x="23" y="123"/>
                    <a:pt x="23" y="123"/>
                  </a:cubicBezTo>
                  <a:cubicBezTo>
                    <a:pt x="20" y="122"/>
                    <a:pt x="20" y="122"/>
                    <a:pt x="20" y="122"/>
                  </a:cubicBezTo>
                  <a:cubicBezTo>
                    <a:pt x="20" y="122"/>
                    <a:pt x="20" y="122"/>
                    <a:pt x="20" y="122"/>
                  </a:cubicBezTo>
                  <a:cubicBezTo>
                    <a:pt x="18" y="121"/>
                    <a:pt x="18" y="121"/>
                    <a:pt x="18" y="121"/>
                  </a:cubicBezTo>
                  <a:cubicBezTo>
                    <a:pt x="17" y="120"/>
                    <a:pt x="17" y="120"/>
                    <a:pt x="17" y="120"/>
                  </a:cubicBezTo>
                  <a:cubicBezTo>
                    <a:pt x="17" y="118"/>
                    <a:pt x="17" y="118"/>
                    <a:pt x="17" y="118"/>
                  </a:cubicBezTo>
                  <a:cubicBezTo>
                    <a:pt x="15" y="116"/>
                    <a:pt x="15" y="116"/>
                    <a:pt x="15" y="116"/>
                  </a:cubicBezTo>
                  <a:cubicBezTo>
                    <a:pt x="11" y="115"/>
                    <a:pt x="11" y="115"/>
                    <a:pt x="11" y="115"/>
                  </a:cubicBezTo>
                  <a:cubicBezTo>
                    <a:pt x="8" y="114"/>
                    <a:pt x="8" y="114"/>
                    <a:pt x="8" y="114"/>
                  </a:cubicBezTo>
                  <a:cubicBezTo>
                    <a:pt x="6" y="114"/>
                    <a:pt x="6" y="114"/>
                    <a:pt x="6" y="114"/>
                  </a:cubicBezTo>
                  <a:cubicBezTo>
                    <a:pt x="6" y="114"/>
                    <a:pt x="2" y="114"/>
                    <a:pt x="2" y="114"/>
                  </a:cubicBezTo>
                  <a:cubicBezTo>
                    <a:pt x="2" y="114"/>
                    <a:pt x="1" y="114"/>
                    <a:pt x="1" y="114"/>
                  </a:cubicBezTo>
                  <a:cubicBezTo>
                    <a:pt x="1" y="114"/>
                    <a:pt x="1" y="114"/>
                    <a:pt x="1" y="114"/>
                  </a:cubicBezTo>
                  <a:cubicBezTo>
                    <a:pt x="1" y="114"/>
                    <a:pt x="1" y="114"/>
                    <a:pt x="1" y="114"/>
                  </a:cubicBezTo>
                  <a:cubicBezTo>
                    <a:pt x="1" y="114"/>
                    <a:pt x="1" y="114"/>
                    <a:pt x="1" y="114"/>
                  </a:cubicBezTo>
                  <a:cubicBezTo>
                    <a:pt x="2" y="114"/>
                    <a:pt x="2" y="114"/>
                    <a:pt x="2" y="114"/>
                  </a:cubicBezTo>
                  <a:cubicBezTo>
                    <a:pt x="2" y="114"/>
                    <a:pt x="2" y="113"/>
                    <a:pt x="2" y="113"/>
                  </a:cubicBezTo>
                  <a:cubicBezTo>
                    <a:pt x="2" y="113"/>
                    <a:pt x="2" y="113"/>
                    <a:pt x="2" y="113"/>
                  </a:cubicBezTo>
                  <a:cubicBezTo>
                    <a:pt x="2" y="113"/>
                    <a:pt x="3" y="114"/>
                    <a:pt x="3" y="114"/>
                  </a:cubicBezTo>
                  <a:cubicBezTo>
                    <a:pt x="3" y="114"/>
                    <a:pt x="3" y="114"/>
                    <a:pt x="3" y="114"/>
                  </a:cubicBezTo>
                  <a:cubicBezTo>
                    <a:pt x="3" y="114"/>
                    <a:pt x="3" y="114"/>
                    <a:pt x="3" y="114"/>
                  </a:cubicBezTo>
                  <a:cubicBezTo>
                    <a:pt x="3" y="114"/>
                    <a:pt x="4" y="113"/>
                    <a:pt x="4" y="113"/>
                  </a:cubicBezTo>
                  <a:cubicBezTo>
                    <a:pt x="4" y="113"/>
                    <a:pt x="4" y="113"/>
                    <a:pt x="4" y="113"/>
                  </a:cubicBezTo>
                  <a:cubicBezTo>
                    <a:pt x="4" y="113"/>
                    <a:pt x="4" y="113"/>
                    <a:pt x="4" y="113"/>
                  </a:cubicBezTo>
                  <a:cubicBezTo>
                    <a:pt x="4" y="113"/>
                    <a:pt x="4" y="113"/>
                    <a:pt x="4" y="113"/>
                  </a:cubicBezTo>
                  <a:cubicBezTo>
                    <a:pt x="4" y="113"/>
                    <a:pt x="4" y="113"/>
                    <a:pt x="4" y="113"/>
                  </a:cubicBezTo>
                  <a:cubicBezTo>
                    <a:pt x="4" y="113"/>
                    <a:pt x="4" y="113"/>
                    <a:pt x="4" y="113"/>
                  </a:cubicBezTo>
                  <a:cubicBezTo>
                    <a:pt x="4" y="113"/>
                    <a:pt x="4" y="113"/>
                    <a:pt x="5" y="113"/>
                  </a:cubicBezTo>
                  <a:cubicBezTo>
                    <a:pt x="5" y="113"/>
                    <a:pt x="5" y="113"/>
                    <a:pt x="5" y="112"/>
                  </a:cubicBezTo>
                  <a:cubicBezTo>
                    <a:pt x="5" y="112"/>
                    <a:pt x="5" y="112"/>
                    <a:pt x="5" y="112"/>
                  </a:cubicBezTo>
                  <a:cubicBezTo>
                    <a:pt x="5" y="112"/>
                    <a:pt x="5" y="112"/>
                    <a:pt x="4" y="112"/>
                  </a:cubicBezTo>
                  <a:cubicBezTo>
                    <a:pt x="4" y="112"/>
                    <a:pt x="4" y="112"/>
                    <a:pt x="4" y="112"/>
                  </a:cubicBezTo>
                  <a:cubicBezTo>
                    <a:pt x="4" y="112"/>
                    <a:pt x="4" y="112"/>
                    <a:pt x="4" y="111"/>
                  </a:cubicBezTo>
                  <a:cubicBezTo>
                    <a:pt x="4" y="111"/>
                    <a:pt x="5" y="111"/>
                    <a:pt x="5" y="111"/>
                  </a:cubicBezTo>
                  <a:cubicBezTo>
                    <a:pt x="5" y="111"/>
                    <a:pt x="5" y="111"/>
                    <a:pt x="4" y="111"/>
                  </a:cubicBezTo>
                  <a:cubicBezTo>
                    <a:pt x="4" y="111"/>
                    <a:pt x="4" y="111"/>
                    <a:pt x="4" y="111"/>
                  </a:cubicBezTo>
                  <a:cubicBezTo>
                    <a:pt x="4" y="110"/>
                    <a:pt x="4" y="111"/>
                    <a:pt x="4" y="111"/>
                  </a:cubicBezTo>
                  <a:cubicBezTo>
                    <a:pt x="4" y="110"/>
                    <a:pt x="4" y="110"/>
                    <a:pt x="4" y="110"/>
                  </a:cubicBezTo>
                  <a:cubicBezTo>
                    <a:pt x="4" y="110"/>
                    <a:pt x="4" y="110"/>
                    <a:pt x="4" y="110"/>
                  </a:cubicBezTo>
                  <a:cubicBezTo>
                    <a:pt x="4" y="110"/>
                    <a:pt x="4" y="110"/>
                    <a:pt x="4" y="110"/>
                  </a:cubicBezTo>
                  <a:cubicBezTo>
                    <a:pt x="4" y="110"/>
                    <a:pt x="4" y="110"/>
                    <a:pt x="4" y="110"/>
                  </a:cubicBezTo>
                  <a:cubicBezTo>
                    <a:pt x="4" y="110"/>
                    <a:pt x="4" y="110"/>
                    <a:pt x="4" y="110"/>
                  </a:cubicBezTo>
                  <a:cubicBezTo>
                    <a:pt x="3" y="110"/>
                    <a:pt x="3" y="110"/>
                    <a:pt x="3" y="110"/>
                  </a:cubicBezTo>
                  <a:cubicBezTo>
                    <a:pt x="3" y="110"/>
                    <a:pt x="3" y="110"/>
                    <a:pt x="3" y="110"/>
                  </a:cubicBezTo>
                  <a:cubicBezTo>
                    <a:pt x="3" y="109"/>
                    <a:pt x="3" y="109"/>
                    <a:pt x="3" y="109"/>
                  </a:cubicBezTo>
                  <a:cubicBezTo>
                    <a:pt x="3" y="109"/>
                    <a:pt x="3" y="109"/>
                    <a:pt x="3" y="109"/>
                  </a:cubicBezTo>
                  <a:cubicBezTo>
                    <a:pt x="3" y="109"/>
                    <a:pt x="3" y="109"/>
                    <a:pt x="3" y="109"/>
                  </a:cubicBezTo>
                  <a:cubicBezTo>
                    <a:pt x="3" y="109"/>
                    <a:pt x="3" y="108"/>
                    <a:pt x="3" y="108"/>
                  </a:cubicBezTo>
                  <a:cubicBezTo>
                    <a:pt x="3" y="108"/>
                    <a:pt x="3" y="108"/>
                    <a:pt x="3" y="108"/>
                  </a:cubicBezTo>
                  <a:cubicBezTo>
                    <a:pt x="3" y="108"/>
                    <a:pt x="3" y="108"/>
                    <a:pt x="3" y="108"/>
                  </a:cubicBezTo>
                  <a:cubicBezTo>
                    <a:pt x="3" y="108"/>
                    <a:pt x="3" y="108"/>
                    <a:pt x="3" y="108"/>
                  </a:cubicBezTo>
                  <a:cubicBezTo>
                    <a:pt x="3" y="108"/>
                    <a:pt x="3" y="108"/>
                    <a:pt x="3" y="108"/>
                  </a:cubicBezTo>
                  <a:cubicBezTo>
                    <a:pt x="3" y="108"/>
                    <a:pt x="3" y="108"/>
                    <a:pt x="3" y="108"/>
                  </a:cubicBezTo>
                  <a:cubicBezTo>
                    <a:pt x="3" y="107"/>
                    <a:pt x="3" y="108"/>
                    <a:pt x="3" y="107"/>
                  </a:cubicBezTo>
                  <a:cubicBezTo>
                    <a:pt x="3" y="107"/>
                    <a:pt x="3" y="107"/>
                    <a:pt x="3" y="107"/>
                  </a:cubicBezTo>
                  <a:cubicBezTo>
                    <a:pt x="3" y="107"/>
                    <a:pt x="3" y="107"/>
                    <a:pt x="3" y="107"/>
                  </a:cubicBezTo>
                  <a:cubicBezTo>
                    <a:pt x="3" y="107"/>
                    <a:pt x="2" y="107"/>
                    <a:pt x="2" y="106"/>
                  </a:cubicBezTo>
                  <a:cubicBezTo>
                    <a:pt x="2" y="106"/>
                    <a:pt x="2" y="106"/>
                    <a:pt x="2" y="106"/>
                  </a:cubicBezTo>
                  <a:cubicBezTo>
                    <a:pt x="2" y="106"/>
                    <a:pt x="2" y="106"/>
                    <a:pt x="2" y="106"/>
                  </a:cubicBezTo>
                  <a:cubicBezTo>
                    <a:pt x="2" y="106"/>
                    <a:pt x="2" y="106"/>
                    <a:pt x="2" y="106"/>
                  </a:cubicBezTo>
                  <a:cubicBezTo>
                    <a:pt x="2" y="107"/>
                    <a:pt x="2" y="107"/>
                    <a:pt x="2" y="107"/>
                  </a:cubicBezTo>
                  <a:cubicBezTo>
                    <a:pt x="2" y="108"/>
                    <a:pt x="2" y="108"/>
                    <a:pt x="2" y="108"/>
                  </a:cubicBezTo>
                  <a:cubicBezTo>
                    <a:pt x="1" y="108"/>
                    <a:pt x="1" y="108"/>
                    <a:pt x="1" y="108"/>
                  </a:cubicBezTo>
                  <a:cubicBezTo>
                    <a:pt x="1" y="107"/>
                    <a:pt x="1" y="107"/>
                    <a:pt x="1" y="107"/>
                  </a:cubicBezTo>
                  <a:cubicBezTo>
                    <a:pt x="2" y="104"/>
                    <a:pt x="2" y="104"/>
                    <a:pt x="2" y="104"/>
                  </a:cubicBezTo>
                  <a:cubicBezTo>
                    <a:pt x="4" y="102"/>
                    <a:pt x="4" y="102"/>
                    <a:pt x="4" y="102"/>
                  </a:cubicBezTo>
                  <a:cubicBezTo>
                    <a:pt x="4" y="102"/>
                    <a:pt x="4" y="100"/>
                    <a:pt x="5" y="100"/>
                  </a:cubicBezTo>
                  <a:cubicBezTo>
                    <a:pt x="5" y="99"/>
                    <a:pt x="5" y="98"/>
                    <a:pt x="5" y="98"/>
                  </a:cubicBezTo>
                  <a:cubicBezTo>
                    <a:pt x="7" y="97"/>
                    <a:pt x="7" y="97"/>
                    <a:pt x="7" y="97"/>
                  </a:cubicBezTo>
                  <a:cubicBezTo>
                    <a:pt x="7" y="97"/>
                    <a:pt x="8" y="96"/>
                    <a:pt x="8" y="96"/>
                  </a:cubicBezTo>
                  <a:cubicBezTo>
                    <a:pt x="8" y="95"/>
                    <a:pt x="7" y="94"/>
                    <a:pt x="7" y="94"/>
                  </a:cubicBezTo>
                  <a:cubicBezTo>
                    <a:pt x="7" y="93"/>
                    <a:pt x="8" y="92"/>
                    <a:pt x="8" y="92"/>
                  </a:cubicBezTo>
                  <a:cubicBezTo>
                    <a:pt x="7" y="92"/>
                    <a:pt x="7"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0"/>
                  </a:cubicBezTo>
                  <a:cubicBezTo>
                    <a:pt x="6" y="90"/>
                    <a:pt x="6" y="90"/>
                    <a:pt x="6" y="90"/>
                  </a:cubicBezTo>
                  <a:cubicBezTo>
                    <a:pt x="6" y="90"/>
                    <a:pt x="6" y="90"/>
                    <a:pt x="6" y="90"/>
                  </a:cubicBezTo>
                  <a:cubicBezTo>
                    <a:pt x="6" y="90"/>
                    <a:pt x="6" y="90"/>
                    <a:pt x="6" y="90"/>
                  </a:cubicBezTo>
                  <a:cubicBezTo>
                    <a:pt x="6" y="90"/>
                    <a:pt x="6" y="90"/>
                    <a:pt x="6" y="90"/>
                  </a:cubicBezTo>
                  <a:cubicBezTo>
                    <a:pt x="6" y="90"/>
                    <a:pt x="6" y="90"/>
                    <a:pt x="6" y="90"/>
                  </a:cubicBezTo>
                  <a:cubicBezTo>
                    <a:pt x="6" y="90"/>
                    <a:pt x="6" y="90"/>
                    <a:pt x="6" y="90"/>
                  </a:cubicBezTo>
                  <a:cubicBezTo>
                    <a:pt x="6" y="90"/>
                    <a:pt x="6" y="90"/>
                    <a:pt x="6" y="90"/>
                  </a:cubicBezTo>
                  <a:cubicBezTo>
                    <a:pt x="8" y="88"/>
                    <a:pt x="10" y="86"/>
                    <a:pt x="10" y="86"/>
                  </a:cubicBezTo>
                  <a:cubicBezTo>
                    <a:pt x="10" y="86"/>
                    <a:pt x="12" y="85"/>
                    <a:pt x="14" y="86"/>
                  </a:cubicBezTo>
                  <a:cubicBezTo>
                    <a:pt x="15" y="87"/>
                    <a:pt x="17" y="89"/>
                    <a:pt x="18" y="90"/>
                  </a:cubicBezTo>
                  <a:cubicBezTo>
                    <a:pt x="18" y="90"/>
                    <a:pt x="19" y="91"/>
                    <a:pt x="20" y="91"/>
                  </a:cubicBezTo>
                  <a:cubicBezTo>
                    <a:pt x="21" y="91"/>
                    <a:pt x="22" y="92"/>
                    <a:pt x="22" y="92"/>
                  </a:cubicBezTo>
                  <a:cubicBezTo>
                    <a:pt x="22" y="93"/>
                    <a:pt x="23" y="92"/>
                    <a:pt x="23" y="94"/>
                  </a:cubicBezTo>
                  <a:cubicBezTo>
                    <a:pt x="22" y="96"/>
                    <a:pt x="22" y="98"/>
                    <a:pt x="23" y="98"/>
                  </a:cubicBezTo>
                  <a:cubicBezTo>
                    <a:pt x="25" y="97"/>
                    <a:pt x="26" y="96"/>
                    <a:pt x="26" y="97"/>
                  </a:cubicBezTo>
                  <a:cubicBezTo>
                    <a:pt x="26" y="98"/>
                    <a:pt x="27" y="97"/>
                    <a:pt x="26" y="99"/>
                  </a:cubicBezTo>
                  <a:cubicBezTo>
                    <a:pt x="26" y="101"/>
                    <a:pt x="25" y="102"/>
                    <a:pt x="26" y="102"/>
                  </a:cubicBezTo>
                  <a:cubicBezTo>
                    <a:pt x="28" y="103"/>
                    <a:pt x="30" y="104"/>
                    <a:pt x="31" y="103"/>
                  </a:cubicBezTo>
                  <a:cubicBezTo>
                    <a:pt x="32" y="101"/>
                    <a:pt x="31" y="103"/>
                    <a:pt x="32" y="101"/>
                  </a:cubicBezTo>
                  <a:cubicBezTo>
                    <a:pt x="33" y="98"/>
                    <a:pt x="33" y="99"/>
                    <a:pt x="34" y="98"/>
                  </a:cubicBezTo>
                  <a:cubicBezTo>
                    <a:pt x="34" y="96"/>
                    <a:pt x="34" y="97"/>
                    <a:pt x="35" y="95"/>
                  </a:cubicBezTo>
                  <a:cubicBezTo>
                    <a:pt x="35" y="93"/>
                    <a:pt x="36" y="94"/>
                    <a:pt x="35" y="93"/>
                  </a:cubicBezTo>
                  <a:cubicBezTo>
                    <a:pt x="35" y="93"/>
                    <a:pt x="35" y="92"/>
                    <a:pt x="34" y="91"/>
                  </a:cubicBezTo>
                  <a:cubicBezTo>
                    <a:pt x="34" y="89"/>
                    <a:pt x="32" y="90"/>
                    <a:pt x="35" y="89"/>
                  </a:cubicBezTo>
                  <a:cubicBezTo>
                    <a:pt x="37" y="88"/>
                    <a:pt x="38" y="88"/>
                    <a:pt x="38" y="88"/>
                  </a:cubicBezTo>
                  <a:cubicBezTo>
                    <a:pt x="38" y="87"/>
                    <a:pt x="41" y="87"/>
                    <a:pt x="41" y="87"/>
                  </a:cubicBezTo>
                  <a:cubicBezTo>
                    <a:pt x="41" y="87"/>
                    <a:pt x="44" y="87"/>
                    <a:pt x="44" y="87"/>
                  </a:cubicBezTo>
                  <a:cubicBezTo>
                    <a:pt x="45" y="87"/>
                    <a:pt x="49" y="87"/>
                    <a:pt x="49" y="88"/>
                  </a:cubicBezTo>
                  <a:cubicBezTo>
                    <a:pt x="49" y="89"/>
                    <a:pt x="51" y="89"/>
                    <a:pt x="51" y="89"/>
                  </a:cubicBezTo>
                  <a:cubicBezTo>
                    <a:pt x="51" y="89"/>
                    <a:pt x="53" y="89"/>
                    <a:pt x="54" y="91"/>
                  </a:cubicBezTo>
                  <a:cubicBezTo>
                    <a:pt x="54" y="94"/>
                    <a:pt x="54" y="96"/>
                    <a:pt x="55" y="95"/>
                  </a:cubicBezTo>
                  <a:cubicBezTo>
                    <a:pt x="56" y="95"/>
                    <a:pt x="58" y="97"/>
                    <a:pt x="58" y="96"/>
                  </a:cubicBezTo>
                  <a:cubicBezTo>
                    <a:pt x="59" y="95"/>
                    <a:pt x="60" y="94"/>
                    <a:pt x="61" y="94"/>
                  </a:cubicBezTo>
                  <a:cubicBezTo>
                    <a:pt x="62" y="94"/>
                    <a:pt x="60" y="93"/>
                    <a:pt x="63" y="93"/>
                  </a:cubicBezTo>
                  <a:cubicBezTo>
                    <a:pt x="67" y="94"/>
                    <a:pt x="66" y="95"/>
                    <a:pt x="68" y="93"/>
                  </a:cubicBezTo>
                  <a:cubicBezTo>
                    <a:pt x="69" y="91"/>
                    <a:pt x="69" y="91"/>
                    <a:pt x="71" y="90"/>
                  </a:cubicBezTo>
                  <a:cubicBezTo>
                    <a:pt x="72" y="89"/>
                    <a:pt x="72" y="89"/>
                    <a:pt x="73" y="88"/>
                  </a:cubicBezTo>
                  <a:cubicBezTo>
                    <a:pt x="73" y="88"/>
                    <a:pt x="77" y="88"/>
                    <a:pt x="77" y="88"/>
                  </a:cubicBezTo>
                  <a:cubicBezTo>
                    <a:pt x="78" y="87"/>
                    <a:pt x="79" y="85"/>
                    <a:pt x="80" y="85"/>
                  </a:cubicBezTo>
                  <a:cubicBezTo>
                    <a:pt x="80" y="85"/>
                    <a:pt x="84" y="85"/>
                    <a:pt x="85" y="85"/>
                  </a:cubicBezTo>
                  <a:cubicBezTo>
                    <a:pt x="86" y="85"/>
                    <a:pt x="88" y="85"/>
                    <a:pt x="89" y="84"/>
                  </a:cubicBezTo>
                  <a:cubicBezTo>
                    <a:pt x="89" y="83"/>
                    <a:pt x="89" y="83"/>
                    <a:pt x="90" y="82"/>
                  </a:cubicBezTo>
                  <a:cubicBezTo>
                    <a:pt x="92" y="82"/>
                    <a:pt x="93" y="82"/>
                    <a:pt x="95" y="82"/>
                  </a:cubicBezTo>
                  <a:cubicBezTo>
                    <a:pt x="97" y="82"/>
                    <a:pt x="97" y="82"/>
                    <a:pt x="98" y="82"/>
                  </a:cubicBezTo>
                  <a:cubicBezTo>
                    <a:pt x="99" y="82"/>
                    <a:pt x="100" y="84"/>
                    <a:pt x="100" y="81"/>
                  </a:cubicBezTo>
                  <a:cubicBezTo>
                    <a:pt x="99" y="78"/>
                    <a:pt x="98" y="78"/>
                    <a:pt x="99" y="77"/>
                  </a:cubicBezTo>
                  <a:cubicBezTo>
                    <a:pt x="101" y="77"/>
                    <a:pt x="103" y="77"/>
                    <a:pt x="103" y="77"/>
                  </a:cubicBezTo>
                  <a:cubicBezTo>
                    <a:pt x="104" y="77"/>
                    <a:pt x="108" y="78"/>
                    <a:pt x="109" y="78"/>
                  </a:cubicBezTo>
                  <a:cubicBezTo>
                    <a:pt x="109" y="78"/>
                    <a:pt x="110" y="80"/>
                    <a:pt x="110" y="80"/>
                  </a:cubicBezTo>
                  <a:cubicBezTo>
                    <a:pt x="111" y="80"/>
                    <a:pt x="112" y="81"/>
                    <a:pt x="113" y="80"/>
                  </a:cubicBezTo>
                  <a:cubicBezTo>
                    <a:pt x="113" y="80"/>
                    <a:pt x="114" y="78"/>
                    <a:pt x="115" y="78"/>
                  </a:cubicBezTo>
                  <a:cubicBezTo>
                    <a:pt x="116" y="78"/>
                    <a:pt x="119" y="78"/>
                    <a:pt x="119" y="78"/>
                  </a:cubicBezTo>
                  <a:cubicBezTo>
                    <a:pt x="119" y="78"/>
                    <a:pt x="123" y="79"/>
                    <a:pt x="123" y="79"/>
                  </a:cubicBezTo>
                  <a:cubicBezTo>
                    <a:pt x="123" y="79"/>
                    <a:pt x="122" y="81"/>
                    <a:pt x="122" y="82"/>
                  </a:cubicBezTo>
                  <a:cubicBezTo>
                    <a:pt x="122" y="83"/>
                    <a:pt x="122" y="84"/>
                    <a:pt x="123" y="85"/>
                  </a:cubicBezTo>
                  <a:cubicBezTo>
                    <a:pt x="123" y="85"/>
                    <a:pt x="125" y="87"/>
                    <a:pt x="125" y="87"/>
                  </a:cubicBezTo>
                  <a:cubicBezTo>
                    <a:pt x="125" y="87"/>
                    <a:pt x="130" y="89"/>
                    <a:pt x="130" y="89"/>
                  </a:cubicBezTo>
                  <a:cubicBezTo>
                    <a:pt x="130" y="89"/>
                    <a:pt x="131" y="90"/>
                    <a:pt x="131" y="86"/>
                  </a:cubicBezTo>
                  <a:cubicBezTo>
                    <a:pt x="131" y="82"/>
                    <a:pt x="131" y="81"/>
                    <a:pt x="131" y="81"/>
                  </a:cubicBezTo>
                  <a:cubicBezTo>
                    <a:pt x="131" y="77"/>
                    <a:pt x="131" y="77"/>
                    <a:pt x="131" y="77"/>
                  </a:cubicBezTo>
                  <a:cubicBezTo>
                    <a:pt x="131" y="77"/>
                    <a:pt x="131" y="76"/>
                    <a:pt x="130" y="76"/>
                  </a:cubicBezTo>
                  <a:cubicBezTo>
                    <a:pt x="130" y="76"/>
                    <a:pt x="129" y="76"/>
                    <a:pt x="129" y="76"/>
                  </a:cubicBezTo>
                  <a:cubicBezTo>
                    <a:pt x="129" y="76"/>
                    <a:pt x="125" y="75"/>
                    <a:pt x="124" y="75"/>
                  </a:cubicBezTo>
                  <a:cubicBezTo>
                    <a:pt x="123" y="75"/>
                    <a:pt x="124" y="73"/>
                    <a:pt x="124" y="72"/>
                  </a:cubicBezTo>
                  <a:cubicBezTo>
                    <a:pt x="124" y="72"/>
                    <a:pt x="126" y="70"/>
                    <a:pt x="126" y="70"/>
                  </a:cubicBezTo>
                  <a:cubicBezTo>
                    <a:pt x="126" y="67"/>
                    <a:pt x="126" y="67"/>
                    <a:pt x="126" y="67"/>
                  </a:cubicBezTo>
                  <a:cubicBezTo>
                    <a:pt x="123" y="62"/>
                    <a:pt x="123" y="62"/>
                    <a:pt x="123" y="62"/>
                  </a:cubicBezTo>
                  <a:cubicBezTo>
                    <a:pt x="120" y="59"/>
                    <a:pt x="120" y="59"/>
                    <a:pt x="120" y="59"/>
                  </a:cubicBezTo>
                  <a:cubicBezTo>
                    <a:pt x="118" y="54"/>
                    <a:pt x="118" y="54"/>
                    <a:pt x="118" y="54"/>
                  </a:cubicBezTo>
                  <a:cubicBezTo>
                    <a:pt x="118" y="54"/>
                    <a:pt x="118" y="54"/>
                    <a:pt x="118" y="54"/>
                  </a:cubicBezTo>
                  <a:cubicBezTo>
                    <a:pt x="118" y="54"/>
                    <a:pt x="118" y="54"/>
                    <a:pt x="118" y="54"/>
                  </a:cubicBezTo>
                  <a:cubicBezTo>
                    <a:pt x="121" y="52"/>
                    <a:pt x="121" y="52"/>
                    <a:pt x="121" y="52"/>
                  </a:cubicBezTo>
                  <a:cubicBezTo>
                    <a:pt x="123" y="50"/>
                    <a:pt x="126" y="48"/>
                    <a:pt x="126" y="48"/>
                  </a:cubicBezTo>
                  <a:cubicBezTo>
                    <a:pt x="126" y="48"/>
                    <a:pt x="126" y="48"/>
                    <a:pt x="127" y="48"/>
                  </a:cubicBezTo>
                  <a:cubicBezTo>
                    <a:pt x="129" y="46"/>
                    <a:pt x="129" y="46"/>
                    <a:pt x="129" y="46"/>
                  </a:cubicBezTo>
                  <a:cubicBezTo>
                    <a:pt x="129" y="46"/>
                    <a:pt x="134" y="44"/>
                    <a:pt x="134" y="44"/>
                  </a:cubicBezTo>
                  <a:cubicBezTo>
                    <a:pt x="134" y="44"/>
                    <a:pt x="135" y="43"/>
                    <a:pt x="135" y="43"/>
                  </a:cubicBezTo>
                  <a:cubicBezTo>
                    <a:pt x="136" y="43"/>
                    <a:pt x="136" y="43"/>
                    <a:pt x="136" y="43"/>
                  </a:cubicBezTo>
                  <a:cubicBezTo>
                    <a:pt x="141" y="38"/>
                    <a:pt x="141" y="38"/>
                    <a:pt x="141" y="38"/>
                  </a:cubicBezTo>
                  <a:cubicBezTo>
                    <a:pt x="141" y="33"/>
                    <a:pt x="141" y="33"/>
                    <a:pt x="141" y="33"/>
                  </a:cubicBezTo>
                  <a:cubicBezTo>
                    <a:pt x="142" y="31"/>
                    <a:pt x="142" y="31"/>
                    <a:pt x="142" y="31"/>
                  </a:cubicBezTo>
                  <a:cubicBezTo>
                    <a:pt x="142" y="30"/>
                    <a:pt x="142" y="28"/>
                    <a:pt x="142" y="28"/>
                  </a:cubicBezTo>
                  <a:cubicBezTo>
                    <a:pt x="148" y="28"/>
                    <a:pt x="148" y="28"/>
                    <a:pt x="148" y="28"/>
                  </a:cubicBezTo>
                  <a:cubicBezTo>
                    <a:pt x="148" y="28"/>
                    <a:pt x="149" y="29"/>
                    <a:pt x="150" y="30"/>
                  </a:cubicBezTo>
                  <a:cubicBezTo>
                    <a:pt x="151" y="30"/>
                    <a:pt x="152" y="29"/>
                    <a:pt x="152" y="29"/>
                  </a:cubicBezTo>
                  <a:cubicBezTo>
                    <a:pt x="153" y="29"/>
                    <a:pt x="154" y="27"/>
                    <a:pt x="154" y="27"/>
                  </a:cubicBezTo>
                  <a:cubicBezTo>
                    <a:pt x="154" y="24"/>
                    <a:pt x="154" y="24"/>
                    <a:pt x="154" y="24"/>
                  </a:cubicBezTo>
                  <a:cubicBezTo>
                    <a:pt x="153" y="19"/>
                    <a:pt x="153" y="19"/>
                    <a:pt x="153" y="19"/>
                  </a:cubicBezTo>
                  <a:cubicBezTo>
                    <a:pt x="153" y="16"/>
                    <a:pt x="153" y="16"/>
                    <a:pt x="153" y="16"/>
                  </a:cubicBezTo>
                  <a:cubicBezTo>
                    <a:pt x="153" y="16"/>
                    <a:pt x="153" y="16"/>
                    <a:pt x="153" y="16"/>
                  </a:cubicBezTo>
                  <a:cubicBezTo>
                    <a:pt x="154" y="16"/>
                    <a:pt x="158" y="19"/>
                    <a:pt x="160" y="20"/>
                  </a:cubicBezTo>
                  <a:cubicBezTo>
                    <a:pt x="161" y="21"/>
                    <a:pt x="164" y="24"/>
                    <a:pt x="164" y="24"/>
                  </a:cubicBezTo>
                  <a:cubicBezTo>
                    <a:pt x="164" y="24"/>
                    <a:pt x="169" y="25"/>
                    <a:pt x="170" y="25"/>
                  </a:cubicBezTo>
                  <a:cubicBezTo>
                    <a:pt x="170" y="25"/>
                    <a:pt x="175" y="26"/>
                    <a:pt x="175" y="26"/>
                  </a:cubicBezTo>
                  <a:cubicBezTo>
                    <a:pt x="176" y="24"/>
                    <a:pt x="176" y="24"/>
                    <a:pt x="176" y="24"/>
                  </a:cubicBezTo>
                  <a:cubicBezTo>
                    <a:pt x="179" y="22"/>
                    <a:pt x="179" y="22"/>
                    <a:pt x="179" y="22"/>
                  </a:cubicBezTo>
                  <a:cubicBezTo>
                    <a:pt x="183" y="25"/>
                    <a:pt x="183" y="25"/>
                    <a:pt x="183" y="25"/>
                  </a:cubicBezTo>
                  <a:cubicBezTo>
                    <a:pt x="187" y="24"/>
                    <a:pt x="187" y="24"/>
                    <a:pt x="187" y="24"/>
                  </a:cubicBezTo>
                  <a:close/>
                  <a:moveTo>
                    <a:pt x="5" y="91"/>
                  </a:moveTo>
                  <a:cubicBezTo>
                    <a:pt x="5" y="91"/>
                    <a:pt x="5" y="91"/>
                    <a:pt x="5" y="91"/>
                  </a:cubicBezTo>
                  <a:cubicBezTo>
                    <a:pt x="5" y="91"/>
                    <a:pt x="5" y="91"/>
                    <a:pt x="5" y="91"/>
                  </a:cubicBezTo>
                  <a:cubicBezTo>
                    <a:pt x="5" y="91"/>
                    <a:pt x="5" y="91"/>
                    <a:pt x="5" y="91"/>
                  </a:cubicBezTo>
                  <a:close/>
                  <a:moveTo>
                    <a:pt x="1" y="114"/>
                  </a:moveTo>
                  <a:cubicBezTo>
                    <a:pt x="1" y="114"/>
                    <a:pt x="1" y="114"/>
                    <a:pt x="1" y="114"/>
                  </a:cubicBezTo>
                  <a:cubicBezTo>
                    <a:pt x="1" y="114"/>
                    <a:pt x="1" y="114"/>
                    <a:pt x="1" y="114"/>
                  </a:cubicBezTo>
                  <a:cubicBezTo>
                    <a:pt x="1" y="114"/>
                    <a:pt x="1" y="114"/>
                    <a:pt x="1" y="114"/>
                  </a:cubicBezTo>
                  <a:cubicBezTo>
                    <a:pt x="1" y="114"/>
                    <a:pt x="1" y="114"/>
                    <a:pt x="1" y="114"/>
                  </a:cubicBezTo>
                  <a:close/>
                  <a:moveTo>
                    <a:pt x="1" y="114"/>
                  </a:moveTo>
                  <a:cubicBezTo>
                    <a:pt x="1" y="114"/>
                    <a:pt x="1" y="114"/>
                    <a:pt x="1" y="114"/>
                  </a:cubicBezTo>
                  <a:cubicBezTo>
                    <a:pt x="1" y="114"/>
                    <a:pt x="1" y="113"/>
                    <a:pt x="1" y="113"/>
                  </a:cubicBezTo>
                  <a:cubicBezTo>
                    <a:pt x="1" y="113"/>
                    <a:pt x="1" y="113"/>
                    <a:pt x="1" y="113"/>
                  </a:cubicBezTo>
                  <a:cubicBezTo>
                    <a:pt x="1" y="113"/>
                    <a:pt x="2" y="113"/>
                    <a:pt x="2" y="112"/>
                  </a:cubicBezTo>
                  <a:cubicBezTo>
                    <a:pt x="2" y="112"/>
                    <a:pt x="2" y="112"/>
                    <a:pt x="2" y="112"/>
                  </a:cubicBezTo>
                  <a:cubicBezTo>
                    <a:pt x="2" y="112"/>
                    <a:pt x="2" y="112"/>
                    <a:pt x="2" y="112"/>
                  </a:cubicBezTo>
                  <a:cubicBezTo>
                    <a:pt x="2" y="112"/>
                    <a:pt x="2" y="112"/>
                    <a:pt x="2" y="112"/>
                  </a:cubicBezTo>
                  <a:cubicBezTo>
                    <a:pt x="1" y="112"/>
                    <a:pt x="1" y="112"/>
                    <a:pt x="1" y="112"/>
                  </a:cubicBezTo>
                  <a:cubicBezTo>
                    <a:pt x="0" y="114"/>
                    <a:pt x="0" y="114"/>
                    <a:pt x="0" y="114"/>
                  </a:cubicBezTo>
                  <a:lnTo>
                    <a:pt x="1" y="114"/>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59" name="Freeform 11"/>
            <p:cNvSpPr>
              <a:spLocks noEditPoints="1"/>
            </p:cNvSpPr>
            <p:nvPr/>
          </p:nvSpPr>
          <p:spPr bwMode="auto">
            <a:xfrm>
              <a:off x="3808896" y="2714111"/>
              <a:ext cx="1185186" cy="1190072"/>
            </a:xfrm>
            <a:custGeom>
              <a:avLst/>
              <a:gdLst>
                <a:gd name="T0" fmla="*/ 269 w 520"/>
                <a:gd name="T1" fmla="*/ 424 h 538"/>
                <a:gd name="T2" fmla="*/ 326 w 520"/>
                <a:gd name="T3" fmla="*/ 423 h 538"/>
                <a:gd name="T4" fmla="*/ 401 w 520"/>
                <a:gd name="T5" fmla="*/ 437 h 538"/>
                <a:gd name="T6" fmla="*/ 432 w 520"/>
                <a:gd name="T7" fmla="*/ 408 h 538"/>
                <a:gd name="T8" fmla="*/ 434 w 520"/>
                <a:gd name="T9" fmla="*/ 407 h 538"/>
                <a:gd name="T10" fmla="*/ 435 w 520"/>
                <a:gd name="T11" fmla="*/ 406 h 538"/>
                <a:gd name="T12" fmla="*/ 436 w 520"/>
                <a:gd name="T13" fmla="*/ 406 h 538"/>
                <a:gd name="T14" fmla="*/ 421 w 520"/>
                <a:gd name="T15" fmla="*/ 359 h 538"/>
                <a:gd name="T16" fmla="*/ 425 w 520"/>
                <a:gd name="T17" fmla="*/ 310 h 538"/>
                <a:gd name="T18" fmla="*/ 418 w 520"/>
                <a:gd name="T19" fmla="*/ 279 h 538"/>
                <a:gd name="T20" fmla="*/ 414 w 520"/>
                <a:gd name="T21" fmla="*/ 263 h 538"/>
                <a:gd name="T22" fmla="*/ 395 w 520"/>
                <a:gd name="T23" fmla="*/ 272 h 538"/>
                <a:gd name="T24" fmla="*/ 384 w 520"/>
                <a:gd name="T25" fmla="*/ 274 h 538"/>
                <a:gd name="T26" fmla="*/ 389 w 520"/>
                <a:gd name="T27" fmla="*/ 259 h 538"/>
                <a:gd name="T28" fmla="*/ 402 w 520"/>
                <a:gd name="T29" fmla="*/ 242 h 538"/>
                <a:gd name="T30" fmla="*/ 411 w 520"/>
                <a:gd name="T31" fmla="*/ 230 h 538"/>
                <a:gd name="T32" fmla="*/ 424 w 520"/>
                <a:gd name="T33" fmla="*/ 215 h 538"/>
                <a:gd name="T34" fmla="*/ 422 w 520"/>
                <a:gd name="T35" fmla="*/ 208 h 538"/>
                <a:gd name="T36" fmla="*/ 434 w 520"/>
                <a:gd name="T37" fmla="*/ 208 h 538"/>
                <a:gd name="T38" fmla="*/ 443 w 520"/>
                <a:gd name="T39" fmla="*/ 202 h 538"/>
                <a:gd name="T40" fmla="*/ 451 w 520"/>
                <a:gd name="T41" fmla="*/ 160 h 538"/>
                <a:gd name="T42" fmla="*/ 430 w 520"/>
                <a:gd name="T43" fmla="*/ 116 h 538"/>
                <a:gd name="T44" fmla="*/ 401 w 520"/>
                <a:gd name="T45" fmla="*/ 94 h 538"/>
                <a:gd name="T46" fmla="*/ 391 w 520"/>
                <a:gd name="T47" fmla="*/ 95 h 538"/>
                <a:gd name="T48" fmla="*/ 383 w 520"/>
                <a:gd name="T49" fmla="*/ 91 h 538"/>
                <a:gd name="T50" fmla="*/ 367 w 520"/>
                <a:gd name="T51" fmla="*/ 82 h 538"/>
                <a:gd name="T52" fmla="*/ 355 w 520"/>
                <a:gd name="T53" fmla="*/ 61 h 538"/>
                <a:gd name="T54" fmla="*/ 335 w 520"/>
                <a:gd name="T55" fmla="*/ 65 h 538"/>
                <a:gd name="T56" fmla="*/ 330 w 520"/>
                <a:gd name="T57" fmla="*/ 48 h 538"/>
                <a:gd name="T58" fmla="*/ 311 w 520"/>
                <a:gd name="T59" fmla="*/ 35 h 538"/>
                <a:gd name="T60" fmla="*/ 291 w 520"/>
                <a:gd name="T61" fmla="*/ 20 h 538"/>
                <a:gd name="T62" fmla="*/ 281 w 520"/>
                <a:gd name="T63" fmla="*/ 1 h 538"/>
                <a:gd name="T64" fmla="*/ 229 w 520"/>
                <a:gd name="T65" fmla="*/ 53 h 538"/>
                <a:gd name="T66" fmla="*/ 145 w 520"/>
                <a:gd name="T67" fmla="*/ 76 h 538"/>
                <a:gd name="T68" fmla="*/ 117 w 520"/>
                <a:gd name="T69" fmla="*/ 65 h 538"/>
                <a:gd name="T70" fmla="*/ 107 w 520"/>
                <a:gd name="T71" fmla="*/ 111 h 538"/>
                <a:gd name="T72" fmla="*/ 46 w 520"/>
                <a:gd name="T73" fmla="*/ 99 h 538"/>
                <a:gd name="T74" fmla="*/ 16 w 520"/>
                <a:gd name="T75" fmla="*/ 117 h 538"/>
                <a:gd name="T76" fmla="*/ 19 w 520"/>
                <a:gd name="T77" fmla="*/ 145 h 538"/>
                <a:gd name="T78" fmla="*/ 58 w 520"/>
                <a:gd name="T79" fmla="*/ 167 h 538"/>
                <a:gd name="T80" fmla="*/ 91 w 520"/>
                <a:gd name="T81" fmla="*/ 200 h 538"/>
                <a:gd name="T82" fmla="*/ 95 w 520"/>
                <a:gd name="T83" fmla="*/ 228 h 538"/>
                <a:gd name="T84" fmla="*/ 109 w 520"/>
                <a:gd name="T85" fmla="*/ 250 h 538"/>
                <a:gd name="T86" fmla="*/ 109 w 520"/>
                <a:gd name="T87" fmla="*/ 265 h 538"/>
                <a:gd name="T88" fmla="*/ 114 w 520"/>
                <a:gd name="T89" fmla="*/ 284 h 538"/>
                <a:gd name="T90" fmla="*/ 92 w 520"/>
                <a:gd name="T91" fmla="*/ 371 h 538"/>
                <a:gd name="T92" fmla="*/ 159 w 520"/>
                <a:gd name="T93" fmla="*/ 443 h 538"/>
                <a:gd name="T94" fmla="*/ 193 w 520"/>
                <a:gd name="T95" fmla="*/ 453 h 538"/>
                <a:gd name="T96" fmla="*/ 197 w 520"/>
                <a:gd name="T97" fmla="*/ 450 h 538"/>
                <a:gd name="T98" fmla="*/ 203 w 520"/>
                <a:gd name="T99" fmla="*/ 453 h 538"/>
                <a:gd name="T100" fmla="*/ 208 w 520"/>
                <a:gd name="T101" fmla="*/ 456 h 538"/>
                <a:gd name="T102" fmla="*/ 203 w 520"/>
                <a:gd name="T103" fmla="*/ 460 h 538"/>
                <a:gd name="T104" fmla="*/ 198 w 520"/>
                <a:gd name="T105" fmla="*/ 462 h 538"/>
                <a:gd name="T106" fmla="*/ 243 w 520"/>
                <a:gd name="T107" fmla="*/ 471 h 538"/>
                <a:gd name="T108" fmla="*/ 193 w 520"/>
                <a:gd name="T109" fmla="*/ 458 h 538"/>
                <a:gd name="T110" fmla="*/ 449 w 520"/>
                <a:gd name="T111" fmla="*/ 200 h 538"/>
                <a:gd name="T112" fmla="*/ 511 w 520"/>
                <a:gd name="T113" fmla="*/ 523 h 538"/>
                <a:gd name="T114" fmla="*/ 517 w 520"/>
                <a:gd name="T115" fmla="*/ 468 h 538"/>
                <a:gd name="T116" fmla="*/ 485 w 520"/>
                <a:gd name="T117" fmla="*/ 478 h 538"/>
                <a:gd name="T118" fmla="*/ 493 w 520"/>
                <a:gd name="T119" fmla="*/ 520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20" h="538">
                  <a:moveTo>
                    <a:pt x="259" y="471"/>
                  </a:moveTo>
                  <a:cubicBezTo>
                    <a:pt x="261" y="468"/>
                    <a:pt x="261" y="468"/>
                    <a:pt x="261" y="468"/>
                  </a:cubicBezTo>
                  <a:cubicBezTo>
                    <a:pt x="261" y="468"/>
                    <a:pt x="261" y="462"/>
                    <a:pt x="259" y="461"/>
                  </a:cubicBezTo>
                  <a:cubicBezTo>
                    <a:pt x="258" y="460"/>
                    <a:pt x="257" y="459"/>
                    <a:pt x="257" y="459"/>
                  </a:cubicBezTo>
                  <a:cubicBezTo>
                    <a:pt x="257" y="459"/>
                    <a:pt x="257" y="455"/>
                    <a:pt x="257" y="453"/>
                  </a:cubicBezTo>
                  <a:cubicBezTo>
                    <a:pt x="257" y="452"/>
                    <a:pt x="257" y="448"/>
                    <a:pt x="257" y="447"/>
                  </a:cubicBezTo>
                  <a:cubicBezTo>
                    <a:pt x="257" y="446"/>
                    <a:pt x="258" y="442"/>
                    <a:pt x="258" y="441"/>
                  </a:cubicBezTo>
                  <a:cubicBezTo>
                    <a:pt x="258" y="441"/>
                    <a:pt x="257" y="441"/>
                    <a:pt x="259" y="439"/>
                  </a:cubicBezTo>
                  <a:cubicBezTo>
                    <a:pt x="261" y="436"/>
                    <a:pt x="261" y="434"/>
                    <a:pt x="261" y="434"/>
                  </a:cubicBezTo>
                  <a:cubicBezTo>
                    <a:pt x="265" y="429"/>
                    <a:pt x="265" y="429"/>
                    <a:pt x="265" y="429"/>
                  </a:cubicBezTo>
                  <a:cubicBezTo>
                    <a:pt x="265" y="429"/>
                    <a:pt x="268" y="424"/>
                    <a:pt x="269" y="424"/>
                  </a:cubicBezTo>
                  <a:cubicBezTo>
                    <a:pt x="270" y="425"/>
                    <a:pt x="274" y="424"/>
                    <a:pt x="275" y="424"/>
                  </a:cubicBezTo>
                  <a:cubicBezTo>
                    <a:pt x="276" y="424"/>
                    <a:pt x="280" y="428"/>
                    <a:pt x="282" y="424"/>
                  </a:cubicBezTo>
                  <a:cubicBezTo>
                    <a:pt x="284" y="421"/>
                    <a:pt x="285" y="419"/>
                    <a:pt x="285" y="418"/>
                  </a:cubicBezTo>
                  <a:cubicBezTo>
                    <a:pt x="286" y="417"/>
                    <a:pt x="287" y="414"/>
                    <a:pt x="290" y="414"/>
                  </a:cubicBezTo>
                  <a:cubicBezTo>
                    <a:pt x="293" y="413"/>
                    <a:pt x="300" y="413"/>
                    <a:pt x="300" y="413"/>
                  </a:cubicBezTo>
                  <a:cubicBezTo>
                    <a:pt x="303" y="414"/>
                    <a:pt x="303" y="414"/>
                    <a:pt x="303" y="414"/>
                  </a:cubicBezTo>
                  <a:cubicBezTo>
                    <a:pt x="311" y="417"/>
                    <a:pt x="311" y="417"/>
                    <a:pt x="311" y="417"/>
                  </a:cubicBezTo>
                  <a:cubicBezTo>
                    <a:pt x="311" y="417"/>
                    <a:pt x="314" y="417"/>
                    <a:pt x="316" y="417"/>
                  </a:cubicBezTo>
                  <a:cubicBezTo>
                    <a:pt x="317" y="417"/>
                    <a:pt x="318" y="417"/>
                    <a:pt x="318" y="417"/>
                  </a:cubicBezTo>
                  <a:cubicBezTo>
                    <a:pt x="321" y="421"/>
                    <a:pt x="321" y="421"/>
                    <a:pt x="321" y="421"/>
                  </a:cubicBezTo>
                  <a:cubicBezTo>
                    <a:pt x="321" y="421"/>
                    <a:pt x="325" y="423"/>
                    <a:pt x="326" y="423"/>
                  </a:cubicBezTo>
                  <a:cubicBezTo>
                    <a:pt x="327" y="423"/>
                    <a:pt x="335" y="421"/>
                    <a:pt x="335" y="421"/>
                  </a:cubicBezTo>
                  <a:cubicBezTo>
                    <a:pt x="335" y="421"/>
                    <a:pt x="338" y="420"/>
                    <a:pt x="339" y="421"/>
                  </a:cubicBezTo>
                  <a:cubicBezTo>
                    <a:pt x="340" y="422"/>
                    <a:pt x="343" y="423"/>
                    <a:pt x="344" y="424"/>
                  </a:cubicBezTo>
                  <a:cubicBezTo>
                    <a:pt x="344" y="425"/>
                    <a:pt x="352" y="429"/>
                    <a:pt x="354" y="430"/>
                  </a:cubicBezTo>
                  <a:cubicBezTo>
                    <a:pt x="355" y="431"/>
                    <a:pt x="359" y="430"/>
                    <a:pt x="359" y="430"/>
                  </a:cubicBezTo>
                  <a:cubicBezTo>
                    <a:pt x="361" y="435"/>
                    <a:pt x="361" y="435"/>
                    <a:pt x="361" y="435"/>
                  </a:cubicBezTo>
                  <a:cubicBezTo>
                    <a:pt x="371" y="438"/>
                    <a:pt x="371" y="438"/>
                    <a:pt x="371" y="438"/>
                  </a:cubicBezTo>
                  <a:cubicBezTo>
                    <a:pt x="375" y="438"/>
                    <a:pt x="375" y="438"/>
                    <a:pt x="375" y="438"/>
                  </a:cubicBezTo>
                  <a:cubicBezTo>
                    <a:pt x="389" y="443"/>
                    <a:pt x="389" y="443"/>
                    <a:pt x="389" y="443"/>
                  </a:cubicBezTo>
                  <a:cubicBezTo>
                    <a:pt x="398" y="436"/>
                    <a:pt x="398" y="436"/>
                    <a:pt x="398" y="436"/>
                  </a:cubicBezTo>
                  <a:cubicBezTo>
                    <a:pt x="398" y="436"/>
                    <a:pt x="400" y="437"/>
                    <a:pt x="401" y="437"/>
                  </a:cubicBezTo>
                  <a:cubicBezTo>
                    <a:pt x="402" y="437"/>
                    <a:pt x="404" y="429"/>
                    <a:pt x="404" y="429"/>
                  </a:cubicBezTo>
                  <a:cubicBezTo>
                    <a:pt x="404" y="429"/>
                    <a:pt x="404" y="427"/>
                    <a:pt x="405" y="427"/>
                  </a:cubicBezTo>
                  <a:cubicBezTo>
                    <a:pt x="407" y="427"/>
                    <a:pt x="414" y="424"/>
                    <a:pt x="414" y="424"/>
                  </a:cubicBezTo>
                  <a:cubicBezTo>
                    <a:pt x="414" y="423"/>
                    <a:pt x="413" y="419"/>
                    <a:pt x="416" y="418"/>
                  </a:cubicBezTo>
                  <a:cubicBezTo>
                    <a:pt x="418" y="417"/>
                    <a:pt x="422" y="414"/>
                    <a:pt x="422" y="414"/>
                  </a:cubicBezTo>
                  <a:cubicBezTo>
                    <a:pt x="423" y="413"/>
                    <a:pt x="421" y="411"/>
                    <a:pt x="424" y="410"/>
                  </a:cubicBezTo>
                  <a:cubicBezTo>
                    <a:pt x="426" y="410"/>
                    <a:pt x="429" y="409"/>
                    <a:pt x="431" y="409"/>
                  </a:cubicBezTo>
                  <a:cubicBezTo>
                    <a:pt x="431" y="409"/>
                    <a:pt x="431" y="409"/>
                    <a:pt x="431" y="409"/>
                  </a:cubicBezTo>
                  <a:cubicBezTo>
                    <a:pt x="431" y="408"/>
                    <a:pt x="431" y="408"/>
                    <a:pt x="431" y="408"/>
                  </a:cubicBezTo>
                  <a:cubicBezTo>
                    <a:pt x="431" y="408"/>
                    <a:pt x="431" y="408"/>
                    <a:pt x="431" y="408"/>
                  </a:cubicBezTo>
                  <a:cubicBezTo>
                    <a:pt x="432" y="408"/>
                    <a:pt x="432" y="408"/>
                    <a:pt x="432" y="408"/>
                  </a:cubicBezTo>
                  <a:cubicBezTo>
                    <a:pt x="432" y="408"/>
                    <a:pt x="432" y="408"/>
                    <a:pt x="432" y="408"/>
                  </a:cubicBezTo>
                  <a:cubicBezTo>
                    <a:pt x="432" y="408"/>
                    <a:pt x="432" y="408"/>
                    <a:pt x="432" y="408"/>
                  </a:cubicBezTo>
                  <a:cubicBezTo>
                    <a:pt x="432" y="408"/>
                    <a:pt x="432" y="408"/>
                    <a:pt x="432" y="408"/>
                  </a:cubicBezTo>
                  <a:cubicBezTo>
                    <a:pt x="432" y="408"/>
                    <a:pt x="432" y="408"/>
                    <a:pt x="432" y="408"/>
                  </a:cubicBezTo>
                  <a:cubicBezTo>
                    <a:pt x="432" y="408"/>
                    <a:pt x="432" y="408"/>
                    <a:pt x="432" y="408"/>
                  </a:cubicBezTo>
                  <a:cubicBezTo>
                    <a:pt x="433" y="407"/>
                    <a:pt x="433" y="407"/>
                    <a:pt x="433" y="407"/>
                  </a:cubicBezTo>
                  <a:cubicBezTo>
                    <a:pt x="433" y="407"/>
                    <a:pt x="433" y="407"/>
                    <a:pt x="433" y="407"/>
                  </a:cubicBezTo>
                  <a:cubicBezTo>
                    <a:pt x="433" y="407"/>
                    <a:pt x="433" y="407"/>
                    <a:pt x="433" y="407"/>
                  </a:cubicBezTo>
                  <a:cubicBezTo>
                    <a:pt x="434" y="407"/>
                    <a:pt x="434" y="407"/>
                    <a:pt x="434" y="407"/>
                  </a:cubicBezTo>
                  <a:cubicBezTo>
                    <a:pt x="434" y="407"/>
                    <a:pt x="434" y="407"/>
                    <a:pt x="434" y="407"/>
                  </a:cubicBezTo>
                  <a:cubicBezTo>
                    <a:pt x="434" y="407"/>
                    <a:pt x="434" y="407"/>
                    <a:pt x="434" y="407"/>
                  </a:cubicBezTo>
                  <a:cubicBezTo>
                    <a:pt x="434" y="407"/>
                    <a:pt x="434" y="407"/>
                    <a:pt x="434" y="407"/>
                  </a:cubicBezTo>
                  <a:cubicBezTo>
                    <a:pt x="434" y="407"/>
                    <a:pt x="434" y="407"/>
                    <a:pt x="434" y="407"/>
                  </a:cubicBezTo>
                  <a:cubicBezTo>
                    <a:pt x="434" y="407"/>
                    <a:pt x="434" y="407"/>
                    <a:pt x="434" y="407"/>
                  </a:cubicBezTo>
                  <a:cubicBezTo>
                    <a:pt x="434" y="407"/>
                    <a:pt x="434" y="407"/>
                    <a:pt x="434" y="407"/>
                  </a:cubicBezTo>
                  <a:cubicBezTo>
                    <a:pt x="434" y="407"/>
                    <a:pt x="434" y="407"/>
                    <a:pt x="434" y="407"/>
                  </a:cubicBezTo>
                  <a:cubicBezTo>
                    <a:pt x="435" y="407"/>
                    <a:pt x="435" y="407"/>
                    <a:pt x="435" y="407"/>
                  </a:cubicBezTo>
                  <a:cubicBezTo>
                    <a:pt x="435" y="407"/>
                    <a:pt x="435" y="407"/>
                    <a:pt x="435" y="407"/>
                  </a:cubicBezTo>
                  <a:cubicBezTo>
                    <a:pt x="435" y="407"/>
                    <a:pt x="435" y="407"/>
                    <a:pt x="435" y="407"/>
                  </a:cubicBezTo>
                  <a:cubicBezTo>
                    <a:pt x="435" y="407"/>
                    <a:pt x="435" y="407"/>
                    <a:pt x="435" y="407"/>
                  </a:cubicBezTo>
                  <a:cubicBezTo>
                    <a:pt x="435" y="406"/>
                    <a:pt x="435" y="406"/>
                    <a:pt x="435" y="406"/>
                  </a:cubicBezTo>
                  <a:cubicBezTo>
                    <a:pt x="435" y="406"/>
                    <a:pt x="435" y="406"/>
                    <a:pt x="435" y="406"/>
                  </a:cubicBezTo>
                  <a:cubicBezTo>
                    <a:pt x="435" y="406"/>
                    <a:pt x="435" y="406"/>
                    <a:pt x="435" y="406"/>
                  </a:cubicBezTo>
                  <a:cubicBezTo>
                    <a:pt x="435" y="406"/>
                    <a:pt x="435" y="406"/>
                    <a:pt x="435" y="406"/>
                  </a:cubicBezTo>
                  <a:cubicBezTo>
                    <a:pt x="435" y="406"/>
                    <a:pt x="435" y="406"/>
                    <a:pt x="435" y="406"/>
                  </a:cubicBezTo>
                  <a:cubicBezTo>
                    <a:pt x="435" y="406"/>
                    <a:pt x="435" y="406"/>
                    <a:pt x="435" y="406"/>
                  </a:cubicBezTo>
                  <a:cubicBezTo>
                    <a:pt x="436" y="406"/>
                    <a:pt x="436" y="406"/>
                    <a:pt x="436" y="406"/>
                  </a:cubicBezTo>
                  <a:cubicBezTo>
                    <a:pt x="436" y="406"/>
                    <a:pt x="436" y="406"/>
                    <a:pt x="436" y="406"/>
                  </a:cubicBezTo>
                  <a:cubicBezTo>
                    <a:pt x="436" y="406"/>
                    <a:pt x="436" y="406"/>
                    <a:pt x="436" y="406"/>
                  </a:cubicBezTo>
                  <a:cubicBezTo>
                    <a:pt x="436" y="406"/>
                    <a:pt x="436" y="406"/>
                    <a:pt x="436" y="406"/>
                  </a:cubicBezTo>
                  <a:cubicBezTo>
                    <a:pt x="436" y="406"/>
                    <a:pt x="436" y="406"/>
                    <a:pt x="436" y="406"/>
                  </a:cubicBezTo>
                  <a:cubicBezTo>
                    <a:pt x="436" y="406"/>
                    <a:pt x="436" y="406"/>
                    <a:pt x="436" y="406"/>
                  </a:cubicBezTo>
                  <a:cubicBezTo>
                    <a:pt x="436" y="406"/>
                    <a:pt x="436" y="406"/>
                    <a:pt x="436" y="406"/>
                  </a:cubicBezTo>
                  <a:cubicBezTo>
                    <a:pt x="436" y="406"/>
                    <a:pt x="436" y="406"/>
                    <a:pt x="436" y="406"/>
                  </a:cubicBezTo>
                  <a:cubicBezTo>
                    <a:pt x="437" y="405"/>
                    <a:pt x="438" y="405"/>
                    <a:pt x="438" y="405"/>
                  </a:cubicBezTo>
                  <a:cubicBezTo>
                    <a:pt x="444" y="400"/>
                    <a:pt x="444" y="400"/>
                    <a:pt x="444" y="400"/>
                  </a:cubicBezTo>
                  <a:cubicBezTo>
                    <a:pt x="447" y="389"/>
                    <a:pt x="447" y="389"/>
                    <a:pt x="447" y="389"/>
                  </a:cubicBezTo>
                  <a:cubicBezTo>
                    <a:pt x="443" y="386"/>
                    <a:pt x="443" y="386"/>
                    <a:pt x="443" y="386"/>
                  </a:cubicBezTo>
                  <a:cubicBezTo>
                    <a:pt x="434" y="386"/>
                    <a:pt x="434" y="386"/>
                    <a:pt x="434" y="386"/>
                  </a:cubicBezTo>
                  <a:cubicBezTo>
                    <a:pt x="424" y="382"/>
                    <a:pt x="424" y="382"/>
                    <a:pt x="424" y="382"/>
                  </a:cubicBezTo>
                  <a:cubicBezTo>
                    <a:pt x="419" y="374"/>
                    <a:pt x="419" y="374"/>
                    <a:pt x="419" y="374"/>
                  </a:cubicBezTo>
                  <a:cubicBezTo>
                    <a:pt x="416" y="374"/>
                    <a:pt x="416" y="374"/>
                    <a:pt x="416" y="374"/>
                  </a:cubicBezTo>
                  <a:cubicBezTo>
                    <a:pt x="415" y="367"/>
                    <a:pt x="413" y="370"/>
                    <a:pt x="417" y="365"/>
                  </a:cubicBezTo>
                  <a:cubicBezTo>
                    <a:pt x="421" y="359"/>
                    <a:pt x="421" y="359"/>
                    <a:pt x="421" y="359"/>
                  </a:cubicBezTo>
                  <a:cubicBezTo>
                    <a:pt x="420" y="349"/>
                    <a:pt x="420" y="349"/>
                    <a:pt x="420" y="349"/>
                  </a:cubicBezTo>
                  <a:cubicBezTo>
                    <a:pt x="417" y="346"/>
                    <a:pt x="417" y="346"/>
                    <a:pt x="417" y="346"/>
                  </a:cubicBezTo>
                  <a:cubicBezTo>
                    <a:pt x="412" y="343"/>
                    <a:pt x="412" y="343"/>
                    <a:pt x="412" y="343"/>
                  </a:cubicBezTo>
                  <a:cubicBezTo>
                    <a:pt x="412" y="343"/>
                    <a:pt x="409" y="339"/>
                    <a:pt x="408" y="338"/>
                  </a:cubicBezTo>
                  <a:cubicBezTo>
                    <a:pt x="408" y="338"/>
                    <a:pt x="408" y="336"/>
                    <a:pt x="408" y="336"/>
                  </a:cubicBezTo>
                  <a:cubicBezTo>
                    <a:pt x="407" y="335"/>
                    <a:pt x="411" y="335"/>
                    <a:pt x="411" y="335"/>
                  </a:cubicBezTo>
                  <a:cubicBezTo>
                    <a:pt x="412" y="335"/>
                    <a:pt x="415" y="334"/>
                    <a:pt x="416" y="334"/>
                  </a:cubicBezTo>
                  <a:cubicBezTo>
                    <a:pt x="417" y="334"/>
                    <a:pt x="421" y="330"/>
                    <a:pt x="421" y="330"/>
                  </a:cubicBezTo>
                  <a:cubicBezTo>
                    <a:pt x="421" y="330"/>
                    <a:pt x="423" y="326"/>
                    <a:pt x="425" y="325"/>
                  </a:cubicBezTo>
                  <a:cubicBezTo>
                    <a:pt x="426" y="324"/>
                    <a:pt x="428" y="316"/>
                    <a:pt x="428" y="315"/>
                  </a:cubicBezTo>
                  <a:cubicBezTo>
                    <a:pt x="428" y="315"/>
                    <a:pt x="426" y="310"/>
                    <a:pt x="425" y="310"/>
                  </a:cubicBezTo>
                  <a:cubicBezTo>
                    <a:pt x="416" y="306"/>
                    <a:pt x="418" y="304"/>
                    <a:pt x="414" y="302"/>
                  </a:cubicBezTo>
                  <a:cubicBezTo>
                    <a:pt x="414" y="297"/>
                    <a:pt x="414" y="297"/>
                    <a:pt x="414" y="297"/>
                  </a:cubicBezTo>
                  <a:cubicBezTo>
                    <a:pt x="419" y="293"/>
                    <a:pt x="419" y="293"/>
                    <a:pt x="419" y="293"/>
                  </a:cubicBezTo>
                  <a:cubicBezTo>
                    <a:pt x="420" y="292"/>
                    <a:pt x="422" y="291"/>
                    <a:pt x="423" y="291"/>
                  </a:cubicBezTo>
                  <a:cubicBezTo>
                    <a:pt x="424" y="289"/>
                    <a:pt x="424" y="289"/>
                    <a:pt x="424" y="289"/>
                  </a:cubicBezTo>
                  <a:cubicBezTo>
                    <a:pt x="424" y="289"/>
                    <a:pt x="422" y="287"/>
                    <a:pt x="422" y="287"/>
                  </a:cubicBezTo>
                  <a:cubicBezTo>
                    <a:pt x="422" y="287"/>
                    <a:pt x="421" y="286"/>
                    <a:pt x="420" y="286"/>
                  </a:cubicBezTo>
                  <a:cubicBezTo>
                    <a:pt x="420" y="286"/>
                    <a:pt x="419" y="285"/>
                    <a:pt x="419" y="285"/>
                  </a:cubicBezTo>
                  <a:cubicBezTo>
                    <a:pt x="419" y="285"/>
                    <a:pt x="418" y="284"/>
                    <a:pt x="417" y="284"/>
                  </a:cubicBezTo>
                  <a:cubicBezTo>
                    <a:pt x="416" y="284"/>
                    <a:pt x="417" y="282"/>
                    <a:pt x="418" y="282"/>
                  </a:cubicBezTo>
                  <a:cubicBezTo>
                    <a:pt x="418" y="281"/>
                    <a:pt x="418" y="279"/>
                    <a:pt x="418" y="279"/>
                  </a:cubicBezTo>
                  <a:cubicBezTo>
                    <a:pt x="418" y="279"/>
                    <a:pt x="415" y="279"/>
                    <a:pt x="414" y="279"/>
                  </a:cubicBezTo>
                  <a:cubicBezTo>
                    <a:pt x="414" y="278"/>
                    <a:pt x="414" y="278"/>
                    <a:pt x="414" y="278"/>
                  </a:cubicBezTo>
                  <a:cubicBezTo>
                    <a:pt x="414" y="278"/>
                    <a:pt x="415" y="275"/>
                    <a:pt x="416" y="275"/>
                  </a:cubicBezTo>
                  <a:cubicBezTo>
                    <a:pt x="416" y="274"/>
                    <a:pt x="416" y="273"/>
                    <a:pt x="416" y="273"/>
                  </a:cubicBezTo>
                  <a:cubicBezTo>
                    <a:pt x="416" y="273"/>
                    <a:pt x="416" y="272"/>
                    <a:pt x="416" y="270"/>
                  </a:cubicBezTo>
                  <a:cubicBezTo>
                    <a:pt x="417" y="269"/>
                    <a:pt x="416" y="269"/>
                    <a:pt x="416" y="269"/>
                  </a:cubicBezTo>
                  <a:cubicBezTo>
                    <a:pt x="416" y="269"/>
                    <a:pt x="415" y="268"/>
                    <a:pt x="414" y="268"/>
                  </a:cubicBezTo>
                  <a:cubicBezTo>
                    <a:pt x="414" y="268"/>
                    <a:pt x="414" y="268"/>
                    <a:pt x="415" y="267"/>
                  </a:cubicBezTo>
                  <a:cubicBezTo>
                    <a:pt x="416" y="265"/>
                    <a:pt x="416" y="266"/>
                    <a:pt x="416" y="266"/>
                  </a:cubicBezTo>
                  <a:cubicBezTo>
                    <a:pt x="416" y="264"/>
                    <a:pt x="416" y="264"/>
                    <a:pt x="416" y="264"/>
                  </a:cubicBezTo>
                  <a:cubicBezTo>
                    <a:pt x="414" y="263"/>
                    <a:pt x="414" y="263"/>
                    <a:pt x="414" y="263"/>
                  </a:cubicBezTo>
                  <a:cubicBezTo>
                    <a:pt x="411" y="261"/>
                    <a:pt x="411" y="261"/>
                    <a:pt x="411" y="261"/>
                  </a:cubicBezTo>
                  <a:cubicBezTo>
                    <a:pt x="411" y="261"/>
                    <a:pt x="407" y="261"/>
                    <a:pt x="407" y="261"/>
                  </a:cubicBezTo>
                  <a:cubicBezTo>
                    <a:pt x="407" y="261"/>
                    <a:pt x="404" y="261"/>
                    <a:pt x="404" y="261"/>
                  </a:cubicBezTo>
                  <a:cubicBezTo>
                    <a:pt x="402" y="262"/>
                    <a:pt x="402" y="262"/>
                    <a:pt x="402" y="262"/>
                  </a:cubicBezTo>
                  <a:cubicBezTo>
                    <a:pt x="401" y="263"/>
                    <a:pt x="401" y="263"/>
                    <a:pt x="401" y="263"/>
                  </a:cubicBezTo>
                  <a:cubicBezTo>
                    <a:pt x="398" y="264"/>
                    <a:pt x="398" y="264"/>
                    <a:pt x="398" y="264"/>
                  </a:cubicBezTo>
                  <a:cubicBezTo>
                    <a:pt x="395" y="265"/>
                    <a:pt x="395" y="265"/>
                    <a:pt x="395" y="265"/>
                  </a:cubicBezTo>
                  <a:cubicBezTo>
                    <a:pt x="395" y="265"/>
                    <a:pt x="394" y="267"/>
                    <a:pt x="393" y="268"/>
                  </a:cubicBezTo>
                  <a:cubicBezTo>
                    <a:pt x="393" y="268"/>
                    <a:pt x="393" y="269"/>
                    <a:pt x="393" y="269"/>
                  </a:cubicBezTo>
                  <a:cubicBezTo>
                    <a:pt x="395" y="270"/>
                    <a:pt x="395" y="270"/>
                    <a:pt x="395" y="270"/>
                  </a:cubicBezTo>
                  <a:cubicBezTo>
                    <a:pt x="395" y="272"/>
                    <a:pt x="395" y="272"/>
                    <a:pt x="395" y="272"/>
                  </a:cubicBezTo>
                  <a:cubicBezTo>
                    <a:pt x="396" y="272"/>
                    <a:pt x="396" y="272"/>
                    <a:pt x="396" y="272"/>
                  </a:cubicBezTo>
                  <a:cubicBezTo>
                    <a:pt x="395" y="274"/>
                    <a:pt x="395" y="274"/>
                    <a:pt x="395" y="274"/>
                  </a:cubicBezTo>
                  <a:cubicBezTo>
                    <a:pt x="395" y="274"/>
                    <a:pt x="394" y="274"/>
                    <a:pt x="393" y="275"/>
                  </a:cubicBezTo>
                  <a:cubicBezTo>
                    <a:pt x="392" y="276"/>
                    <a:pt x="392" y="277"/>
                    <a:pt x="392" y="277"/>
                  </a:cubicBezTo>
                  <a:cubicBezTo>
                    <a:pt x="389" y="278"/>
                    <a:pt x="389" y="278"/>
                    <a:pt x="389" y="278"/>
                  </a:cubicBezTo>
                  <a:cubicBezTo>
                    <a:pt x="387" y="277"/>
                    <a:pt x="387" y="277"/>
                    <a:pt x="387" y="277"/>
                  </a:cubicBezTo>
                  <a:cubicBezTo>
                    <a:pt x="385" y="278"/>
                    <a:pt x="385" y="278"/>
                    <a:pt x="385" y="278"/>
                  </a:cubicBezTo>
                  <a:cubicBezTo>
                    <a:pt x="384" y="278"/>
                    <a:pt x="384" y="278"/>
                    <a:pt x="384" y="278"/>
                  </a:cubicBezTo>
                  <a:cubicBezTo>
                    <a:pt x="384" y="276"/>
                    <a:pt x="384" y="276"/>
                    <a:pt x="384" y="276"/>
                  </a:cubicBezTo>
                  <a:cubicBezTo>
                    <a:pt x="383" y="275"/>
                    <a:pt x="383" y="275"/>
                    <a:pt x="383" y="275"/>
                  </a:cubicBezTo>
                  <a:cubicBezTo>
                    <a:pt x="384" y="274"/>
                    <a:pt x="384" y="274"/>
                    <a:pt x="384" y="274"/>
                  </a:cubicBezTo>
                  <a:cubicBezTo>
                    <a:pt x="384" y="274"/>
                    <a:pt x="385" y="273"/>
                    <a:pt x="385" y="273"/>
                  </a:cubicBezTo>
                  <a:cubicBezTo>
                    <a:pt x="386" y="273"/>
                    <a:pt x="387" y="272"/>
                    <a:pt x="387" y="272"/>
                  </a:cubicBezTo>
                  <a:cubicBezTo>
                    <a:pt x="389" y="272"/>
                    <a:pt x="389" y="272"/>
                    <a:pt x="389" y="272"/>
                  </a:cubicBezTo>
                  <a:cubicBezTo>
                    <a:pt x="389" y="270"/>
                    <a:pt x="389" y="270"/>
                    <a:pt x="389" y="270"/>
                  </a:cubicBezTo>
                  <a:cubicBezTo>
                    <a:pt x="390" y="268"/>
                    <a:pt x="390" y="268"/>
                    <a:pt x="390" y="268"/>
                  </a:cubicBezTo>
                  <a:cubicBezTo>
                    <a:pt x="390" y="265"/>
                    <a:pt x="390" y="265"/>
                    <a:pt x="390" y="265"/>
                  </a:cubicBezTo>
                  <a:cubicBezTo>
                    <a:pt x="389" y="264"/>
                    <a:pt x="389" y="264"/>
                    <a:pt x="389" y="264"/>
                  </a:cubicBezTo>
                  <a:cubicBezTo>
                    <a:pt x="388" y="263"/>
                    <a:pt x="388" y="263"/>
                    <a:pt x="388" y="263"/>
                  </a:cubicBezTo>
                  <a:cubicBezTo>
                    <a:pt x="388" y="262"/>
                    <a:pt x="388" y="262"/>
                    <a:pt x="388" y="262"/>
                  </a:cubicBezTo>
                  <a:cubicBezTo>
                    <a:pt x="388" y="260"/>
                    <a:pt x="388" y="260"/>
                    <a:pt x="388" y="260"/>
                  </a:cubicBezTo>
                  <a:cubicBezTo>
                    <a:pt x="389" y="259"/>
                    <a:pt x="389" y="259"/>
                    <a:pt x="389" y="259"/>
                  </a:cubicBezTo>
                  <a:cubicBezTo>
                    <a:pt x="389" y="259"/>
                    <a:pt x="390" y="258"/>
                    <a:pt x="390" y="257"/>
                  </a:cubicBezTo>
                  <a:cubicBezTo>
                    <a:pt x="390" y="257"/>
                    <a:pt x="390" y="255"/>
                    <a:pt x="390" y="255"/>
                  </a:cubicBezTo>
                  <a:cubicBezTo>
                    <a:pt x="390" y="255"/>
                    <a:pt x="390" y="254"/>
                    <a:pt x="390" y="254"/>
                  </a:cubicBezTo>
                  <a:cubicBezTo>
                    <a:pt x="394" y="250"/>
                    <a:pt x="394" y="250"/>
                    <a:pt x="394" y="250"/>
                  </a:cubicBezTo>
                  <a:cubicBezTo>
                    <a:pt x="396" y="248"/>
                    <a:pt x="396" y="248"/>
                    <a:pt x="396" y="248"/>
                  </a:cubicBezTo>
                  <a:cubicBezTo>
                    <a:pt x="396" y="248"/>
                    <a:pt x="398" y="248"/>
                    <a:pt x="398" y="247"/>
                  </a:cubicBezTo>
                  <a:cubicBezTo>
                    <a:pt x="398" y="247"/>
                    <a:pt x="400" y="247"/>
                    <a:pt x="400" y="247"/>
                  </a:cubicBezTo>
                  <a:cubicBezTo>
                    <a:pt x="400" y="247"/>
                    <a:pt x="401" y="246"/>
                    <a:pt x="401" y="246"/>
                  </a:cubicBezTo>
                  <a:cubicBezTo>
                    <a:pt x="402" y="245"/>
                    <a:pt x="402" y="244"/>
                    <a:pt x="402" y="244"/>
                  </a:cubicBezTo>
                  <a:cubicBezTo>
                    <a:pt x="402" y="244"/>
                    <a:pt x="402" y="243"/>
                    <a:pt x="402" y="243"/>
                  </a:cubicBezTo>
                  <a:cubicBezTo>
                    <a:pt x="402" y="243"/>
                    <a:pt x="402" y="242"/>
                    <a:pt x="402" y="242"/>
                  </a:cubicBezTo>
                  <a:cubicBezTo>
                    <a:pt x="402" y="242"/>
                    <a:pt x="402" y="241"/>
                    <a:pt x="402" y="241"/>
                  </a:cubicBezTo>
                  <a:cubicBezTo>
                    <a:pt x="402" y="240"/>
                    <a:pt x="403" y="240"/>
                    <a:pt x="403" y="240"/>
                  </a:cubicBezTo>
                  <a:cubicBezTo>
                    <a:pt x="403" y="238"/>
                    <a:pt x="403" y="238"/>
                    <a:pt x="403" y="238"/>
                  </a:cubicBezTo>
                  <a:cubicBezTo>
                    <a:pt x="403" y="238"/>
                    <a:pt x="402" y="237"/>
                    <a:pt x="402" y="236"/>
                  </a:cubicBezTo>
                  <a:cubicBezTo>
                    <a:pt x="402" y="236"/>
                    <a:pt x="402" y="236"/>
                    <a:pt x="402" y="235"/>
                  </a:cubicBezTo>
                  <a:cubicBezTo>
                    <a:pt x="403" y="234"/>
                    <a:pt x="404" y="234"/>
                    <a:pt x="404" y="234"/>
                  </a:cubicBezTo>
                  <a:cubicBezTo>
                    <a:pt x="406" y="234"/>
                    <a:pt x="406" y="234"/>
                    <a:pt x="406" y="234"/>
                  </a:cubicBezTo>
                  <a:cubicBezTo>
                    <a:pt x="406" y="234"/>
                    <a:pt x="407" y="233"/>
                    <a:pt x="408" y="233"/>
                  </a:cubicBezTo>
                  <a:cubicBezTo>
                    <a:pt x="408" y="233"/>
                    <a:pt x="409" y="232"/>
                    <a:pt x="409" y="232"/>
                  </a:cubicBezTo>
                  <a:cubicBezTo>
                    <a:pt x="410" y="230"/>
                    <a:pt x="410" y="230"/>
                    <a:pt x="410" y="230"/>
                  </a:cubicBezTo>
                  <a:cubicBezTo>
                    <a:pt x="411" y="230"/>
                    <a:pt x="411" y="230"/>
                    <a:pt x="411" y="230"/>
                  </a:cubicBezTo>
                  <a:cubicBezTo>
                    <a:pt x="412" y="229"/>
                    <a:pt x="412" y="229"/>
                    <a:pt x="412" y="229"/>
                  </a:cubicBezTo>
                  <a:cubicBezTo>
                    <a:pt x="412" y="227"/>
                    <a:pt x="412" y="227"/>
                    <a:pt x="412" y="227"/>
                  </a:cubicBezTo>
                  <a:cubicBezTo>
                    <a:pt x="414" y="226"/>
                    <a:pt x="414" y="226"/>
                    <a:pt x="414" y="226"/>
                  </a:cubicBezTo>
                  <a:cubicBezTo>
                    <a:pt x="414" y="225"/>
                    <a:pt x="414" y="225"/>
                    <a:pt x="414" y="225"/>
                  </a:cubicBezTo>
                  <a:cubicBezTo>
                    <a:pt x="415" y="224"/>
                    <a:pt x="415" y="224"/>
                    <a:pt x="415" y="224"/>
                  </a:cubicBezTo>
                  <a:cubicBezTo>
                    <a:pt x="416" y="224"/>
                    <a:pt x="416" y="224"/>
                    <a:pt x="416" y="224"/>
                  </a:cubicBezTo>
                  <a:cubicBezTo>
                    <a:pt x="418" y="222"/>
                    <a:pt x="418" y="222"/>
                    <a:pt x="418" y="222"/>
                  </a:cubicBezTo>
                  <a:cubicBezTo>
                    <a:pt x="420" y="221"/>
                    <a:pt x="420" y="221"/>
                    <a:pt x="420" y="221"/>
                  </a:cubicBezTo>
                  <a:cubicBezTo>
                    <a:pt x="420" y="221"/>
                    <a:pt x="421" y="219"/>
                    <a:pt x="421" y="218"/>
                  </a:cubicBezTo>
                  <a:cubicBezTo>
                    <a:pt x="421" y="217"/>
                    <a:pt x="421" y="217"/>
                    <a:pt x="422" y="216"/>
                  </a:cubicBezTo>
                  <a:cubicBezTo>
                    <a:pt x="422" y="216"/>
                    <a:pt x="423" y="216"/>
                    <a:pt x="424" y="215"/>
                  </a:cubicBezTo>
                  <a:cubicBezTo>
                    <a:pt x="424" y="215"/>
                    <a:pt x="424" y="214"/>
                    <a:pt x="424" y="214"/>
                  </a:cubicBezTo>
                  <a:cubicBezTo>
                    <a:pt x="425" y="214"/>
                    <a:pt x="425" y="214"/>
                    <a:pt x="425" y="214"/>
                  </a:cubicBezTo>
                  <a:cubicBezTo>
                    <a:pt x="425" y="212"/>
                    <a:pt x="425" y="212"/>
                    <a:pt x="425" y="212"/>
                  </a:cubicBezTo>
                  <a:cubicBezTo>
                    <a:pt x="425" y="211"/>
                    <a:pt x="425" y="211"/>
                    <a:pt x="425" y="211"/>
                  </a:cubicBezTo>
                  <a:cubicBezTo>
                    <a:pt x="425" y="211"/>
                    <a:pt x="423" y="212"/>
                    <a:pt x="423" y="212"/>
                  </a:cubicBezTo>
                  <a:cubicBezTo>
                    <a:pt x="423" y="212"/>
                    <a:pt x="422" y="212"/>
                    <a:pt x="421" y="212"/>
                  </a:cubicBezTo>
                  <a:cubicBezTo>
                    <a:pt x="421" y="212"/>
                    <a:pt x="420" y="212"/>
                    <a:pt x="419" y="212"/>
                  </a:cubicBezTo>
                  <a:cubicBezTo>
                    <a:pt x="418" y="211"/>
                    <a:pt x="419" y="211"/>
                    <a:pt x="419" y="211"/>
                  </a:cubicBezTo>
                  <a:cubicBezTo>
                    <a:pt x="419" y="211"/>
                    <a:pt x="420" y="211"/>
                    <a:pt x="420" y="210"/>
                  </a:cubicBezTo>
                  <a:cubicBezTo>
                    <a:pt x="420" y="210"/>
                    <a:pt x="421" y="208"/>
                    <a:pt x="421" y="208"/>
                  </a:cubicBezTo>
                  <a:cubicBezTo>
                    <a:pt x="422" y="208"/>
                    <a:pt x="422" y="208"/>
                    <a:pt x="422" y="208"/>
                  </a:cubicBezTo>
                  <a:cubicBezTo>
                    <a:pt x="423" y="207"/>
                    <a:pt x="423" y="207"/>
                    <a:pt x="423" y="207"/>
                  </a:cubicBezTo>
                  <a:cubicBezTo>
                    <a:pt x="423" y="207"/>
                    <a:pt x="424" y="207"/>
                    <a:pt x="424" y="207"/>
                  </a:cubicBezTo>
                  <a:cubicBezTo>
                    <a:pt x="424" y="207"/>
                    <a:pt x="423" y="206"/>
                    <a:pt x="423" y="206"/>
                  </a:cubicBezTo>
                  <a:cubicBezTo>
                    <a:pt x="423" y="204"/>
                    <a:pt x="423" y="204"/>
                    <a:pt x="423" y="204"/>
                  </a:cubicBezTo>
                  <a:cubicBezTo>
                    <a:pt x="425" y="205"/>
                    <a:pt x="425" y="205"/>
                    <a:pt x="425" y="205"/>
                  </a:cubicBezTo>
                  <a:cubicBezTo>
                    <a:pt x="428" y="205"/>
                    <a:pt x="428" y="205"/>
                    <a:pt x="428" y="205"/>
                  </a:cubicBezTo>
                  <a:cubicBezTo>
                    <a:pt x="429" y="204"/>
                    <a:pt x="429" y="204"/>
                    <a:pt x="429" y="204"/>
                  </a:cubicBezTo>
                  <a:cubicBezTo>
                    <a:pt x="429" y="204"/>
                    <a:pt x="430" y="206"/>
                    <a:pt x="430" y="206"/>
                  </a:cubicBezTo>
                  <a:cubicBezTo>
                    <a:pt x="430" y="207"/>
                    <a:pt x="430" y="208"/>
                    <a:pt x="431" y="208"/>
                  </a:cubicBezTo>
                  <a:cubicBezTo>
                    <a:pt x="431" y="208"/>
                    <a:pt x="433" y="209"/>
                    <a:pt x="433" y="209"/>
                  </a:cubicBezTo>
                  <a:cubicBezTo>
                    <a:pt x="433" y="209"/>
                    <a:pt x="433" y="208"/>
                    <a:pt x="434" y="208"/>
                  </a:cubicBezTo>
                  <a:cubicBezTo>
                    <a:pt x="434" y="208"/>
                    <a:pt x="435" y="208"/>
                    <a:pt x="435" y="208"/>
                  </a:cubicBezTo>
                  <a:cubicBezTo>
                    <a:pt x="436" y="208"/>
                    <a:pt x="437" y="208"/>
                    <a:pt x="437" y="208"/>
                  </a:cubicBezTo>
                  <a:cubicBezTo>
                    <a:pt x="437" y="208"/>
                    <a:pt x="438" y="208"/>
                    <a:pt x="439" y="208"/>
                  </a:cubicBezTo>
                  <a:cubicBezTo>
                    <a:pt x="439" y="207"/>
                    <a:pt x="439" y="207"/>
                    <a:pt x="439" y="207"/>
                  </a:cubicBezTo>
                  <a:cubicBezTo>
                    <a:pt x="439" y="207"/>
                    <a:pt x="439" y="206"/>
                    <a:pt x="439" y="206"/>
                  </a:cubicBezTo>
                  <a:cubicBezTo>
                    <a:pt x="439" y="206"/>
                    <a:pt x="440" y="204"/>
                    <a:pt x="440" y="204"/>
                  </a:cubicBezTo>
                  <a:cubicBezTo>
                    <a:pt x="440" y="204"/>
                    <a:pt x="441" y="204"/>
                    <a:pt x="441" y="204"/>
                  </a:cubicBezTo>
                  <a:cubicBezTo>
                    <a:pt x="441" y="204"/>
                    <a:pt x="442" y="204"/>
                    <a:pt x="442" y="204"/>
                  </a:cubicBezTo>
                  <a:cubicBezTo>
                    <a:pt x="442" y="204"/>
                    <a:pt x="442" y="203"/>
                    <a:pt x="442" y="203"/>
                  </a:cubicBezTo>
                  <a:cubicBezTo>
                    <a:pt x="442" y="203"/>
                    <a:pt x="442" y="202"/>
                    <a:pt x="442" y="202"/>
                  </a:cubicBezTo>
                  <a:cubicBezTo>
                    <a:pt x="442" y="202"/>
                    <a:pt x="443" y="202"/>
                    <a:pt x="443" y="202"/>
                  </a:cubicBezTo>
                  <a:cubicBezTo>
                    <a:pt x="443" y="200"/>
                    <a:pt x="443" y="200"/>
                    <a:pt x="443" y="200"/>
                  </a:cubicBezTo>
                  <a:cubicBezTo>
                    <a:pt x="443" y="200"/>
                    <a:pt x="445" y="200"/>
                    <a:pt x="445" y="200"/>
                  </a:cubicBezTo>
                  <a:cubicBezTo>
                    <a:pt x="446" y="200"/>
                    <a:pt x="445" y="200"/>
                    <a:pt x="445" y="200"/>
                  </a:cubicBezTo>
                  <a:cubicBezTo>
                    <a:pt x="448" y="199"/>
                    <a:pt x="448" y="199"/>
                    <a:pt x="448" y="199"/>
                  </a:cubicBezTo>
                  <a:cubicBezTo>
                    <a:pt x="448" y="199"/>
                    <a:pt x="448" y="199"/>
                    <a:pt x="448" y="200"/>
                  </a:cubicBezTo>
                  <a:cubicBezTo>
                    <a:pt x="446" y="197"/>
                    <a:pt x="443" y="193"/>
                    <a:pt x="443" y="193"/>
                  </a:cubicBezTo>
                  <a:cubicBezTo>
                    <a:pt x="445" y="189"/>
                    <a:pt x="445" y="189"/>
                    <a:pt x="445" y="189"/>
                  </a:cubicBezTo>
                  <a:cubicBezTo>
                    <a:pt x="445" y="189"/>
                    <a:pt x="446" y="182"/>
                    <a:pt x="446" y="180"/>
                  </a:cubicBezTo>
                  <a:cubicBezTo>
                    <a:pt x="446" y="179"/>
                    <a:pt x="446" y="173"/>
                    <a:pt x="446" y="173"/>
                  </a:cubicBezTo>
                  <a:cubicBezTo>
                    <a:pt x="446" y="173"/>
                    <a:pt x="442" y="172"/>
                    <a:pt x="445" y="169"/>
                  </a:cubicBezTo>
                  <a:cubicBezTo>
                    <a:pt x="448" y="165"/>
                    <a:pt x="451" y="160"/>
                    <a:pt x="451" y="160"/>
                  </a:cubicBezTo>
                  <a:cubicBezTo>
                    <a:pt x="451" y="150"/>
                    <a:pt x="451" y="150"/>
                    <a:pt x="451" y="150"/>
                  </a:cubicBezTo>
                  <a:cubicBezTo>
                    <a:pt x="451" y="150"/>
                    <a:pt x="448" y="147"/>
                    <a:pt x="452" y="145"/>
                  </a:cubicBezTo>
                  <a:cubicBezTo>
                    <a:pt x="456" y="142"/>
                    <a:pt x="463" y="133"/>
                    <a:pt x="463" y="133"/>
                  </a:cubicBezTo>
                  <a:cubicBezTo>
                    <a:pt x="470" y="125"/>
                    <a:pt x="470" y="125"/>
                    <a:pt x="470" y="125"/>
                  </a:cubicBezTo>
                  <a:cubicBezTo>
                    <a:pt x="458" y="122"/>
                    <a:pt x="458" y="122"/>
                    <a:pt x="458" y="122"/>
                  </a:cubicBezTo>
                  <a:cubicBezTo>
                    <a:pt x="451" y="121"/>
                    <a:pt x="451" y="121"/>
                    <a:pt x="451" y="121"/>
                  </a:cubicBezTo>
                  <a:cubicBezTo>
                    <a:pt x="446" y="118"/>
                    <a:pt x="446" y="118"/>
                    <a:pt x="446" y="118"/>
                  </a:cubicBezTo>
                  <a:cubicBezTo>
                    <a:pt x="443" y="113"/>
                    <a:pt x="443" y="113"/>
                    <a:pt x="443" y="113"/>
                  </a:cubicBezTo>
                  <a:cubicBezTo>
                    <a:pt x="440" y="115"/>
                    <a:pt x="440" y="115"/>
                    <a:pt x="440" y="115"/>
                  </a:cubicBezTo>
                  <a:cubicBezTo>
                    <a:pt x="437" y="117"/>
                    <a:pt x="437" y="117"/>
                    <a:pt x="437" y="117"/>
                  </a:cubicBezTo>
                  <a:cubicBezTo>
                    <a:pt x="430" y="116"/>
                    <a:pt x="430" y="116"/>
                    <a:pt x="430" y="116"/>
                  </a:cubicBezTo>
                  <a:cubicBezTo>
                    <a:pt x="425" y="111"/>
                    <a:pt x="425" y="111"/>
                    <a:pt x="425" y="111"/>
                  </a:cubicBezTo>
                  <a:cubicBezTo>
                    <a:pt x="421" y="114"/>
                    <a:pt x="421" y="114"/>
                    <a:pt x="421" y="114"/>
                  </a:cubicBezTo>
                  <a:cubicBezTo>
                    <a:pt x="417" y="111"/>
                    <a:pt x="417" y="111"/>
                    <a:pt x="417" y="111"/>
                  </a:cubicBezTo>
                  <a:cubicBezTo>
                    <a:pt x="414" y="106"/>
                    <a:pt x="414" y="106"/>
                    <a:pt x="414" y="106"/>
                  </a:cubicBezTo>
                  <a:cubicBezTo>
                    <a:pt x="413" y="102"/>
                    <a:pt x="413" y="102"/>
                    <a:pt x="413" y="102"/>
                  </a:cubicBezTo>
                  <a:cubicBezTo>
                    <a:pt x="408" y="97"/>
                    <a:pt x="408" y="97"/>
                    <a:pt x="408" y="97"/>
                  </a:cubicBezTo>
                  <a:cubicBezTo>
                    <a:pt x="406" y="97"/>
                    <a:pt x="406" y="97"/>
                    <a:pt x="406" y="97"/>
                  </a:cubicBezTo>
                  <a:cubicBezTo>
                    <a:pt x="406" y="98"/>
                    <a:pt x="405" y="98"/>
                    <a:pt x="405" y="98"/>
                  </a:cubicBezTo>
                  <a:cubicBezTo>
                    <a:pt x="405" y="98"/>
                    <a:pt x="402" y="97"/>
                    <a:pt x="402" y="97"/>
                  </a:cubicBezTo>
                  <a:cubicBezTo>
                    <a:pt x="402" y="95"/>
                    <a:pt x="402" y="95"/>
                    <a:pt x="402" y="95"/>
                  </a:cubicBezTo>
                  <a:cubicBezTo>
                    <a:pt x="401" y="94"/>
                    <a:pt x="401" y="94"/>
                    <a:pt x="401" y="94"/>
                  </a:cubicBezTo>
                  <a:cubicBezTo>
                    <a:pt x="399" y="94"/>
                    <a:pt x="399" y="94"/>
                    <a:pt x="399" y="94"/>
                  </a:cubicBezTo>
                  <a:cubicBezTo>
                    <a:pt x="397" y="95"/>
                    <a:pt x="397" y="95"/>
                    <a:pt x="397" y="95"/>
                  </a:cubicBezTo>
                  <a:cubicBezTo>
                    <a:pt x="396" y="96"/>
                    <a:pt x="396" y="96"/>
                    <a:pt x="396" y="96"/>
                  </a:cubicBezTo>
                  <a:cubicBezTo>
                    <a:pt x="396" y="96"/>
                    <a:pt x="396" y="96"/>
                    <a:pt x="396" y="96"/>
                  </a:cubicBezTo>
                  <a:cubicBezTo>
                    <a:pt x="395" y="97"/>
                    <a:pt x="395" y="97"/>
                    <a:pt x="395" y="97"/>
                  </a:cubicBezTo>
                  <a:cubicBezTo>
                    <a:pt x="394" y="97"/>
                    <a:pt x="394" y="97"/>
                    <a:pt x="394" y="97"/>
                  </a:cubicBezTo>
                  <a:cubicBezTo>
                    <a:pt x="394" y="97"/>
                    <a:pt x="394" y="97"/>
                    <a:pt x="394" y="97"/>
                  </a:cubicBezTo>
                  <a:cubicBezTo>
                    <a:pt x="394" y="97"/>
                    <a:pt x="393" y="97"/>
                    <a:pt x="393" y="97"/>
                  </a:cubicBezTo>
                  <a:cubicBezTo>
                    <a:pt x="391" y="97"/>
                    <a:pt x="391" y="97"/>
                    <a:pt x="391" y="97"/>
                  </a:cubicBezTo>
                  <a:cubicBezTo>
                    <a:pt x="391" y="96"/>
                    <a:pt x="391" y="96"/>
                    <a:pt x="391" y="96"/>
                  </a:cubicBezTo>
                  <a:cubicBezTo>
                    <a:pt x="391" y="95"/>
                    <a:pt x="391" y="95"/>
                    <a:pt x="391" y="95"/>
                  </a:cubicBezTo>
                  <a:cubicBezTo>
                    <a:pt x="389" y="94"/>
                    <a:pt x="389" y="94"/>
                    <a:pt x="389" y="94"/>
                  </a:cubicBezTo>
                  <a:cubicBezTo>
                    <a:pt x="388" y="94"/>
                    <a:pt x="388" y="94"/>
                    <a:pt x="388" y="94"/>
                  </a:cubicBezTo>
                  <a:cubicBezTo>
                    <a:pt x="388" y="94"/>
                    <a:pt x="387" y="93"/>
                    <a:pt x="387" y="93"/>
                  </a:cubicBezTo>
                  <a:cubicBezTo>
                    <a:pt x="386" y="93"/>
                    <a:pt x="386" y="92"/>
                    <a:pt x="386" y="92"/>
                  </a:cubicBezTo>
                  <a:cubicBezTo>
                    <a:pt x="385" y="91"/>
                    <a:pt x="385" y="91"/>
                    <a:pt x="385" y="91"/>
                  </a:cubicBezTo>
                  <a:cubicBezTo>
                    <a:pt x="387" y="91"/>
                    <a:pt x="387" y="91"/>
                    <a:pt x="387" y="91"/>
                  </a:cubicBezTo>
                  <a:cubicBezTo>
                    <a:pt x="387" y="91"/>
                    <a:pt x="387" y="90"/>
                    <a:pt x="387" y="90"/>
                  </a:cubicBezTo>
                  <a:cubicBezTo>
                    <a:pt x="387" y="90"/>
                    <a:pt x="387" y="90"/>
                    <a:pt x="387" y="90"/>
                  </a:cubicBezTo>
                  <a:cubicBezTo>
                    <a:pt x="387" y="90"/>
                    <a:pt x="386" y="90"/>
                    <a:pt x="386" y="90"/>
                  </a:cubicBezTo>
                  <a:cubicBezTo>
                    <a:pt x="384" y="90"/>
                    <a:pt x="384" y="90"/>
                    <a:pt x="384" y="90"/>
                  </a:cubicBezTo>
                  <a:cubicBezTo>
                    <a:pt x="383" y="91"/>
                    <a:pt x="383" y="91"/>
                    <a:pt x="383" y="91"/>
                  </a:cubicBezTo>
                  <a:cubicBezTo>
                    <a:pt x="381" y="91"/>
                    <a:pt x="381" y="91"/>
                    <a:pt x="381" y="91"/>
                  </a:cubicBezTo>
                  <a:cubicBezTo>
                    <a:pt x="379" y="92"/>
                    <a:pt x="379" y="92"/>
                    <a:pt x="379" y="92"/>
                  </a:cubicBezTo>
                  <a:cubicBezTo>
                    <a:pt x="376" y="92"/>
                    <a:pt x="376" y="92"/>
                    <a:pt x="376" y="92"/>
                  </a:cubicBezTo>
                  <a:cubicBezTo>
                    <a:pt x="375" y="90"/>
                    <a:pt x="375" y="90"/>
                    <a:pt x="375" y="90"/>
                  </a:cubicBezTo>
                  <a:cubicBezTo>
                    <a:pt x="374" y="88"/>
                    <a:pt x="374" y="88"/>
                    <a:pt x="374" y="88"/>
                  </a:cubicBezTo>
                  <a:cubicBezTo>
                    <a:pt x="373" y="87"/>
                    <a:pt x="373" y="87"/>
                    <a:pt x="373" y="87"/>
                  </a:cubicBezTo>
                  <a:cubicBezTo>
                    <a:pt x="372" y="87"/>
                    <a:pt x="372" y="87"/>
                    <a:pt x="372" y="87"/>
                  </a:cubicBezTo>
                  <a:cubicBezTo>
                    <a:pt x="369" y="86"/>
                    <a:pt x="369" y="86"/>
                    <a:pt x="369" y="86"/>
                  </a:cubicBezTo>
                  <a:cubicBezTo>
                    <a:pt x="370" y="84"/>
                    <a:pt x="370" y="84"/>
                    <a:pt x="370" y="84"/>
                  </a:cubicBezTo>
                  <a:cubicBezTo>
                    <a:pt x="370" y="84"/>
                    <a:pt x="369" y="82"/>
                    <a:pt x="369" y="82"/>
                  </a:cubicBezTo>
                  <a:cubicBezTo>
                    <a:pt x="368" y="82"/>
                    <a:pt x="367" y="82"/>
                    <a:pt x="367" y="82"/>
                  </a:cubicBezTo>
                  <a:cubicBezTo>
                    <a:pt x="365" y="80"/>
                    <a:pt x="365" y="80"/>
                    <a:pt x="365" y="80"/>
                  </a:cubicBezTo>
                  <a:cubicBezTo>
                    <a:pt x="365" y="80"/>
                    <a:pt x="365" y="79"/>
                    <a:pt x="364" y="78"/>
                  </a:cubicBezTo>
                  <a:cubicBezTo>
                    <a:pt x="363" y="78"/>
                    <a:pt x="363" y="77"/>
                    <a:pt x="362" y="77"/>
                  </a:cubicBezTo>
                  <a:cubicBezTo>
                    <a:pt x="361" y="77"/>
                    <a:pt x="359" y="77"/>
                    <a:pt x="359" y="77"/>
                  </a:cubicBezTo>
                  <a:cubicBezTo>
                    <a:pt x="359" y="77"/>
                    <a:pt x="358" y="75"/>
                    <a:pt x="357" y="75"/>
                  </a:cubicBezTo>
                  <a:cubicBezTo>
                    <a:pt x="357" y="75"/>
                    <a:pt x="353" y="75"/>
                    <a:pt x="353" y="75"/>
                  </a:cubicBezTo>
                  <a:cubicBezTo>
                    <a:pt x="353" y="75"/>
                    <a:pt x="354" y="72"/>
                    <a:pt x="354" y="72"/>
                  </a:cubicBezTo>
                  <a:cubicBezTo>
                    <a:pt x="354" y="71"/>
                    <a:pt x="354" y="68"/>
                    <a:pt x="354" y="68"/>
                  </a:cubicBezTo>
                  <a:cubicBezTo>
                    <a:pt x="354" y="67"/>
                    <a:pt x="354" y="67"/>
                    <a:pt x="354" y="67"/>
                  </a:cubicBezTo>
                  <a:cubicBezTo>
                    <a:pt x="354" y="67"/>
                    <a:pt x="353" y="66"/>
                    <a:pt x="354" y="64"/>
                  </a:cubicBezTo>
                  <a:cubicBezTo>
                    <a:pt x="355" y="62"/>
                    <a:pt x="354" y="63"/>
                    <a:pt x="355" y="61"/>
                  </a:cubicBezTo>
                  <a:cubicBezTo>
                    <a:pt x="356" y="58"/>
                    <a:pt x="356" y="57"/>
                    <a:pt x="356" y="57"/>
                  </a:cubicBezTo>
                  <a:cubicBezTo>
                    <a:pt x="354" y="56"/>
                    <a:pt x="354" y="56"/>
                    <a:pt x="354" y="56"/>
                  </a:cubicBezTo>
                  <a:cubicBezTo>
                    <a:pt x="354" y="56"/>
                    <a:pt x="353" y="55"/>
                    <a:pt x="352" y="56"/>
                  </a:cubicBezTo>
                  <a:cubicBezTo>
                    <a:pt x="352" y="58"/>
                    <a:pt x="351" y="58"/>
                    <a:pt x="351" y="58"/>
                  </a:cubicBezTo>
                  <a:cubicBezTo>
                    <a:pt x="349" y="61"/>
                    <a:pt x="349" y="61"/>
                    <a:pt x="349" y="61"/>
                  </a:cubicBezTo>
                  <a:cubicBezTo>
                    <a:pt x="349" y="64"/>
                    <a:pt x="349" y="64"/>
                    <a:pt x="349" y="64"/>
                  </a:cubicBezTo>
                  <a:cubicBezTo>
                    <a:pt x="349" y="64"/>
                    <a:pt x="350" y="65"/>
                    <a:pt x="347" y="65"/>
                  </a:cubicBezTo>
                  <a:cubicBezTo>
                    <a:pt x="345" y="65"/>
                    <a:pt x="343" y="65"/>
                    <a:pt x="343" y="65"/>
                  </a:cubicBezTo>
                  <a:cubicBezTo>
                    <a:pt x="343" y="65"/>
                    <a:pt x="345" y="67"/>
                    <a:pt x="342" y="67"/>
                  </a:cubicBezTo>
                  <a:cubicBezTo>
                    <a:pt x="340" y="67"/>
                    <a:pt x="337" y="67"/>
                    <a:pt x="337" y="67"/>
                  </a:cubicBezTo>
                  <a:cubicBezTo>
                    <a:pt x="335" y="65"/>
                    <a:pt x="335" y="65"/>
                    <a:pt x="335" y="65"/>
                  </a:cubicBezTo>
                  <a:cubicBezTo>
                    <a:pt x="331" y="66"/>
                    <a:pt x="331" y="66"/>
                    <a:pt x="331" y="66"/>
                  </a:cubicBezTo>
                  <a:cubicBezTo>
                    <a:pt x="331" y="66"/>
                    <a:pt x="331" y="65"/>
                    <a:pt x="331" y="63"/>
                  </a:cubicBezTo>
                  <a:cubicBezTo>
                    <a:pt x="331" y="62"/>
                    <a:pt x="330" y="60"/>
                    <a:pt x="331" y="60"/>
                  </a:cubicBezTo>
                  <a:cubicBezTo>
                    <a:pt x="332" y="60"/>
                    <a:pt x="333" y="59"/>
                    <a:pt x="333" y="59"/>
                  </a:cubicBezTo>
                  <a:cubicBezTo>
                    <a:pt x="332" y="56"/>
                    <a:pt x="332" y="56"/>
                    <a:pt x="332" y="56"/>
                  </a:cubicBezTo>
                  <a:cubicBezTo>
                    <a:pt x="332" y="56"/>
                    <a:pt x="332" y="56"/>
                    <a:pt x="332" y="56"/>
                  </a:cubicBezTo>
                  <a:cubicBezTo>
                    <a:pt x="332" y="56"/>
                    <a:pt x="331" y="56"/>
                    <a:pt x="331" y="55"/>
                  </a:cubicBezTo>
                  <a:cubicBezTo>
                    <a:pt x="331" y="54"/>
                    <a:pt x="332" y="52"/>
                    <a:pt x="332" y="52"/>
                  </a:cubicBezTo>
                  <a:cubicBezTo>
                    <a:pt x="333" y="51"/>
                    <a:pt x="333" y="49"/>
                    <a:pt x="333" y="49"/>
                  </a:cubicBezTo>
                  <a:cubicBezTo>
                    <a:pt x="332" y="49"/>
                    <a:pt x="332" y="49"/>
                    <a:pt x="332" y="49"/>
                  </a:cubicBezTo>
                  <a:cubicBezTo>
                    <a:pt x="332" y="49"/>
                    <a:pt x="330" y="50"/>
                    <a:pt x="330" y="48"/>
                  </a:cubicBezTo>
                  <a:cubicBezTo>
                    <a:pt x="330" y="47"/>
                    <a:pt x="329" y="45"/>
                    <a:pt x="329" y="45"/>
                  </a:cubicBezTo>
                  <a:cubicBezTo>
                    <a:pt x="329" y="45"/>
                    <a:pt x="327" y="44"/>
                    <a:pt x="327" y="44"/>
                  </a:cubicBezTo>
                  <a:cubicBezTo>
                    <a:pt x="326" y="44"/>
                    <a:pt x="326" y="44"/>
                    <a:pt x="325" y="45"/>
                  </a:cubicBezTo>
                  <a:cubicBezTo>
                    <a:pt x="325" y="45"/>
                    <a:pt x="322" y="44"/>
                    <a:pt x="322" y="44"/>
                  </a:cubicBezTo>
                  <a:cubicBezTo>
                    <a:pt x="322" y="44"/>
                    <a:pt x="319" y="44"/>
                    <a:pt x="319" y="44"/>
                  </a:cubicBezTo>
                  <a:cubicBezTo>
                    <a:pt x="318" y="44"/>
                    <a:pt x="317" y="46"/>
                    <a:pt x="317" y="46"/>
                  </a:cubicBezTo>
                  <a:cubicBezTo>
                    <a:pt x="315" y="43"/>
                    <a:pt x="315" y="43"/>
                    <a:pt x="315" y="43"/>
                  </a:cubicBezTo>
                  <a:cubicBezTo>
                    <a:pt x="316" y="40"/>
                    <a:pt x="316" y="40"/>
                    <a:pt x="316" y="40"/>
                  </a:cubicBezTo>
                  <a:cubicBezTo>
                    <a:pt x="316" y="40"/>
                    <a:pt x="314" y="38"/>
                    <a:pt x="314" y="37"/>
                  </a:cubicBezTo>
                  <a:cubicBezTo>
                    <a:pt x="314" y="37"/>
                    <a:pt x="313" y="35"/>
                    <a:pt x="313" y="35"/>
                  </a:cubicBezTo>
                  <a:cubicBezTo>
                    <a:pt x="311" y="35"/>
                    <a:pt x="311" y="35"/>
                    <a:pt x="311" y="35"/>
                  </a:cubicBezTo>
                  <a:cubicBezTo>
                    <a:pt x="310" y="34"/>
                    <a:pt x="310" y="34"/>
                    <a:pt x="310" y="34"/>
                  </a:cubicBezTo>
                  <a:cubicBezTo>
                    <a:pt x="310" y="34"/>
                    <a:pt x="308" y="34"/>
                    <a:pt x="307" y="34"/>
                  </a:cubicBezTo>
                  <a:cubicBezTo>
                    <a:pt x="306" y="34"/>
                    <a:pt x="306" y="34"/>
                    <a:pt x="305" y="34"/>
                  </a:cubicBezTo>
                  <a:cubicBezTo>
                    <a:pt x="305" y="34"/>
                    <a:pt x="303" y="32"/>
                    <a:pt x="303" y="32"/>
                  </a:cubicBezTo>
                  <a:cubicBezTo>
                    <a:pt x="303" y="31"/>
                    <a:pt x="303" y="30"/>
                    <a:pt x="303" y="29"/>
                  </a:cubicBezTo>
                  <a:cubicBezTo>
                    <a:pt x="302" y="28"/>
                    <a:pt x="301" y="26"/>
                    <a:pt x="301" y="25"/>
                  </a:cubicBezTo>
                  <a:cubicBezTo>
                    <a:pt x="301" y="25"/>
                    <a:pt x="302" y="23"/>
                    <a:pt x="302" y="23"/>
                  </a:cubicBezTo>
                  <a:cubicBezTo>
                    <a:pt x="301" y="22"/>
                    <a:pt x="299" y="20"/>
                    <a:pt x="299" y="20"/>
                  </a:cubicBezTo>
                  <a:cubicBezTo>
                    <a:pt x="298" y="18"/>
                    <a:pt x="298" y="18"/>
                    <a:pt x="298" y="18"/>
                  </a:cubicBezTo>
                  <a:cubicBezTo>
                    <a:pt x="298" y="18"/>
                    <a:pt x="295" y="20"/>
                    <a:pt x="294" y="20"/>
                  </a:cubicBezTo>
                  <a:cubicBezTo>
                    <a:pt x="293" y="20"/>
                    <a:pt x="291" y="19"/>
                    <a:pt x="291" y="20"/>
                  </a:cubicBezTo>
                  <a:cubicBezTo>
                    <a:pt x="291" y="20"/>
                    <a:pt x="292" y="22"/>
                    <a:pt x="291" y="22"/>
                  </a:cubicBezTo>
                  <a:cubicBezTo>
                    <a:pt x="290" y="22"/>
                    <a:pt x="288" y="22"/>
                    <a:pt x="287" y="21"/>
                  </a:cubicBezTo>
                  <a:cubicBezTo>
                    <a:pt x="286" y="20"/>
                    <a:pt x="286" y="19"/>
                    <a:pt x="286" y="18"/>
                  </a:cubicBezTo>
                  <a:cubicBezTo>
                    <a:pt x="285" y="18"/>
                    <a:pt x="285" y="16"/>
                    <a:pt x="284" y="16"/>
                  </a:cubicBezTo>
                  <a:cubicBezTo>
                    <a:pt x="283" y="16"/>
                    <a:pt x="282" y="16"/>
                    <a:pt x="282" y="15"/>
                  </a:cubicBezTo>
                  <a:cubicBezTo>
                    <a:pt x="282" y="15"/>
                    <a:pt x="282" y="12"/>
                    <a:pt x="282" y="12"/>
                  </a:cubicBezTo>
                  <a:cubicBezTo>
                    <a:pt x="282" y="10"/>
                    <a:pt x="282" y="10"/>
                    <a:pt x="282" y="10"/>
                  </a:cubicBezTo>
                  <a:cubicBezTo>
                    <a:pt x="282" y="10"/>
                    <a:pt x="282" y="7"/>
                    <a:pt x="281" y="7"/>
                  </a:cubicBezTo>
                  <a:cubicBezTo>
                    <a:pt x="281" y="6"/>
                    <a:pt x="280" y="5"/>
                    <a:pt x="280" y="5"/>
                  </a:cubicBezTo>
                  <a:cubicBezTo>
                    <a:pt x="280" y="2"/>
                    <a:pt x="280" y="2"/>
                    <a:pt x="280" y="2"/>
                  </a:cubicBezTo>
                  <a:cubicBezTo>
                    <a:pt x="281" y="1"/>
                    <a:pt x="281" y="1"/>
                    <a:pt x="281" y="1"/>
                  </a:cubicBezTo>
                  <a:cubicBezTo>
                    <a:pt x="281" y="1"/>
                    <a:pt x="281" y="0"/>
                    <a:pt x="282" y="0"/>
                  </a:cubicBezTo>
                  <a:cubicBezTo>
                    <a:pt x="259" y="4"/>
                    <a:pt x="259" y="4"/>
                    <a:pt x="259" y="4"/>
                  </a:cubicBezTo>
                  <a:cubicBezTo>
                    <a:pt x="249" y="5"/>
                    <a:pt x="249" y="5"/>
                    <a:pt x="249" y="5"/>
                  </a:cubicBezTo>
                  <a:cubicBezTo>
                    <a:pt x="245" y="10"/>
                    <a:pt x="245" y="10"/>
                    <a:pt x="245" y="10"/>
                  </a:cubicBezTo>
                  <a:cubicBezTo>
                    <a:pt x="243" y="15"/>
                    <a:pt x="243" y="15"/>
                    <a:pt x="243" y="15"/>
                  </a:cubicBezTo>
                  <a:cubicBezTo>
                    <a:pt x="244" y="23"/>
                    <a:pt x="244" y="23"/>
                    <a:pt x="244" y="23"/>
                  </a:cubicBezTo>
                  <a:cubicBezTo>
                    <a:pt x="241" y="28"/>
                    <a:pt x="241" y="28"/>
                    <a:pt x="241" y="28"/>
                  </a:cubicBezTo>
                  <a:cubicBezTo>
                    <a:pt x="241" y="34"/>
                    <a:pt x="241" y="34"/>
                    <a:pt x="241" y="34"/>
                  </a:cubicBezTo>
                  <a:cubicBezTo>
                    <a:pt x="241" y="43"/>
                    <a:pt x="241" y="43"/>
                    <a:pt x="241" y="43"/>
                  </a:cubicBezTo>
                  <a:cubicBezTo>
                    <a:pt x="236" y="46"/>
                    <a:pt x="236" y="46"/>
                    <a:pt x="236" y="46"/>
                  </a:cubicBezTo>
                  <a:cubicBezTo>
                    <a:pt x="229" y="53"/>
                    <a:pt x="229" y="53"/>
                    <a:pt x="229" y="53"/>
                  </a:cubicBezTo>
                  <a:cubicBezTo>
                    <a:pt x="219" y="57"/>
                    <a:pt x="219" y="57"/>
                    <a:pt x="219" y="57"/>
                  </a:cubicBezTo>
                  <a:cubicBezTo>
                    <a:pt x="206" y="60"/>
                    <a:pt x="206" y="60"/>
                    <a:pt x="206" y="60"/>
                  </a:cubicBezTo>
                  <a:cubicBezTo>
                    <a:pt x="196" y="63"/>
                    <a:pt x="196" y="63"/>
                    <a:pt x="196" y="63"/>
                  </a:cubicBezTo>
                  <a:cubicBezTo>
                    <a:pt x="187" y="68"/>
                    <a:pt x="187" y="68"/>
                    <a:pt x="187" y="68"/>
                  </a:cubicBezTo>
                  <a:cubicBezTo>
                    <a:pt x="185" y="75"/>
                    <a:pt x="185" y="75"/>
                    <a:pt x="185" y="75"/>
                  </a:cubicBezTo>
                  <a:cubicBezTo>
                    <a:pt x="184" y="84"/>
                    <a:pt x="184" y="84"/>
                    <a:pt x="184" y="84"/>
                  </a:cubicBezTo>
                  <a:cubicBezTo>
                    <a:pt x="177" y="87"/>
                    <a:pt x="177" y="87"/>
                    <a:pt x="177" y="87"/>
                  </a:cubicBezTo>
                  <a:cubicBezTo>
                    <a:pt x="177" y="87"/>
                    <a:pt x="174" y="89"/>
                    <a:pt x="172" y="88"/>
                  </a:cubicBezTo>
                  <a:cubicBezTo>
                    <a:pt x="169" y="88"/>
                    <a:pt x="163" y="86"/>
                    <a:pt x="163" y="86"/>
                  </a:cubicBezTo>
                  <a:cubicBezTo>
                    <a:pt x="163" y="86"/>
                    <a:pt x="156" y="82"/>
                    <a:pt x="153" y="82"/>
                  </a:cubicBezTo>
                  <a:cubicBezTo>
                    <a:pt x="150" y="81"/>
                    <a:pt x="145" y="76"/>
                    <a:pt x="145" y="76"/>
                  </a:cubicBezTo>
                  <a:cubicBezTo>
                    <a:pt x="140" y="80"/>
                    <a:pt x="140" y="80"/>
                    <a:pt x="140" y="80"/>
                  </a:cubicBezTo>
                  <a:cubicBezTo>
                    <a:pt x="140" y="80"/>
                    <a:pt x="137" y="77"/>
                    <a:pt x="137" y="75"/>
                  </a:cubicBezTo>
                  <a:cubicBezTo>
                    <a:pt x="137" y="74"/>
                    <a:pt x="137" y="74"/>
                    <a:pt x="137" y="72"/>
                  </a:cubicBezTo>
                  <a:cubicBezTo>
                    <a:pt x="137" y="69"/>
                    <a:pt x="137" y="64"/>
                    <a:pt x="137" y="64"/>
                  </a:cubicBezTo>
                  <a:cubicBezTo>
                    <a:pt x="130" y="61"/>
                    <a:pt x="130" y="61"/>
                    <a:pt x="130" y="61"/>
                  </a:cubicBezTo>
                  <a:cubicBezTo>
                    <a:pt x="123" y="60"/>
                    <a:pt x="123" y="60"/>
                    <a:pt x="123" y="60"/>
                  </a:cubicBezTo>
                  <a:cubicBezTo>
                    <a:pt x="123" y="60"/>
                    <a:pt x="123" y="62"/>
                    <a:pt x="121" y="60"/>
                  </a:cubicBezTo>
                  <a:cubicBezTo>
                    <a:pt x="118" y="58"/>
                    <a:pt x="118" y="54"/>
                    <a:pt x="118" y="54"/>
                  </a:cubicBezTo>
                  <a:cubicBezTo>
                    <a:pt x="112" y="51"/>
                    <a:pt x="112" y="51"/>
                    <a:pt x="112" y="51"/>
                  </a:cubicBezTo>
                  <a:cubicBezTo>
                    <a:pt x="110" y="59"/>
                    <a:pt x="110" y="59"/>
                    <a:pt x="110" y="59"/>
                  </a:cubicBezTo>
                  <a:cubicBezTo>
                    <a:pt x="117" y="65"/>
                    <a:pt x="117" y="65"/>
                    <a:pt x="117" y="65"/>
                  </a:cubicBezTo>
                  <a:cubicBezTo>
                    <a:pt x="119" y="69"/>
                    <a:pt x="119" y="69"/>
                    <a:pt x="119" y="69"/>
                  </a:cubicBezTo>
                  <a:cubicBezTo>
                    <a:pt x="117" y="75"/>
                    <a:pt x="117" y="75"/>
                    <a:pt x="117" y="75"/>
                  </a:cubicBezTo>
                  <a:cubicBezTo>
                    <a:pt x="119" y="80"/>
                    <a:pt x="119" y="80"/>
                    <a:pt x="119" y="80"/>
                  </a:cubicBezTo>
                  <a:cubicBezTo>
                    <a:pt x="120" y="84"/>
                    <a:pt x="120" y="84"/>
                    <a:pt x="120" y="84"/>
                  </a:cubicBezTo>
                  <a:cubicBezTo>
                    <a:pt x="120" y="84"/>
                    <a:pt x="121" y="84"/>
                    <a:pt x="121" y="87"/>
                  </a:cubicBezTo>
                  <a:cubicBezTo>
                    <a:pt x="121" y="89"/>
                    <a:pt x="120" y="99"/>
                    <a:pt x="120" y="99"/>
                  </a:cubicBezTo>
                  <a:cubicBezTo>
                    <a:pt x="120" y="107"/>
                    <a:pt x="120" y="107"/>
                    <a:pt x="120" y="107"/>
                  </a:cubicBezTo>
                  <a:cubicBezTo>
                    <a:pt x="123" y="115"/>
                    <a:pt x="123" y="115"/>
                    <a:pt x="123" y="115"/>
                  </a:cubicBezTo>
                  <a:cubicBezTo>
                    <a:pt x="123" y="115"/>
                    <a:pt x="118" y="118"/>
                    <a:pt x="116" y="118"/>
                  </a:cubicBezTo>
                  <a:cubicBezTo>
                    <a:pt x="114" y="118"/>
                    <a:pt x="109" y="116"/>
                    <a:pt x="109" y="116"/>
                  </a:cubicBezTo>
                  <a:cubicBezTo>
                    <a:pt x="107" y="111"/>
                    <a:pt x="107" y="111"/>
                    <a:pt x="107" y="111"/>
                  </a:cubicBezTo>
                  <a:cubicBezTo>
                    <a:pt x="95" y="112"/>
                    <a:pt x="95" y="112"/>
                    <a:pt x="95" y="112"/>
                  </a:cubicBezTo>
                  <a:cubicBezTo>
                    <a:pt x="88" y="111"/>
                    <a:pt x="88" y="111"/>
                    <a:pt x="88" y="111"/>
                  </a:cubicBezTo>
                  <a:cubicBezTo>
                    <a:pt x="82" y="115"/>
                    <a:pt x="82" y="115"/>
                    <a:pt x="82" y="115"/>
                  </a:cubicBezTo>
                  <a:cubicBezTo>
                    <a:pt x="78" y="114"/>
                    <a:pt x="78" y="114"/>
                    <a:pt x="78" y="114"/>
                  </a:cubicBezTo>
                  <a:cubicBezTo>
                    <a:pt x="74" y="110"/>
                    <a:pt x="74" y="110"/>
                    <a:pt x="74" y="110"/>
                  </a:cubicBezTo>
                  <a:cubicBezTo>
                    <a:pt x="73" y="104"/>
                    <a:pt x="73" y="104"/>
                    <a:pt x="73" y="104"/>
                  </a:cubicBezTo>
                  <a:cubicBezTo>
                    <a:pt x="71" y="99"/>
                    <a:pt x="71" y="99"/>
                    <a:pt x="71" y="99"/>
                  </a:cubicBezTo>
                  <a:cubicBezTo>
                    <a:pt x="67" y="94"/>
                    <a:pt x="67" y="94"/>
                    <a:pt x="67" y="94"/>
                  </a:cubicBezTo>
                  <a:cubicBezTo>
                    <a:pt x="54" y="95"/>
                    <a:pt x="54" y="95"/>
                    <a:pt x="54" y="95"/>
                  </a:cubicBezTo>
                  <a:cubicBezTo>
                    <a:pt x="49" y="96"/>
                    <a:pt x="49" y="96"/>
                    <a:pt x="49" y="96"/>
                  </a:cubicBezTo>
                  <a:cubicBezTo>
                    <a:pt x="46" y="99"/>
                    <a:pt x="46" y="99"/>
                    <a:pt x="46" y="99"/>
                  </a:cubicBezTo>
                  <a:cubicBezTo>
                    <a:pt x="40" y="98"/>
                    <a:pt x="40" y="98"/>
                    <a:pt x="40" y="98"/>
                  </a:cubicBezTo>
                  <a:cubicBezTo>
                    <a:pt x="38" y="101"/>
                    <a:pt x="38" y="101"/>
                    <a:pt x="38" y="101"/>
                  </a:cubicBezTo>
                  <a:cubicBezTo>
                    <a:pt x="31" y="99"/>
                    <a:pt x="31" y="99"/>
                    <a:pt x="31" y="99"/>
                  </a:cubicBezTo>
                  <a:cubicBezTo>
                    <a:pt x="24" y="100"/>
                    <a:pt x="24" y="100"/>
                    <a:pt x="24" y="100"/>
                  </a:cubicBezTo>
                  <a:cubicBezTo>
                    <a:pt x="19" y="99"/>
                    <a:pt x="19" y="99"/>
                    <a:pt x="19" y="99"/>
                  </a:cubicBezTo>
                  <a:cubicBezTo>
                    <a:pt x="10" y="101"/>
                    <a:pt x="10" y="101"/>
                    <a:pt x="10" y="101"/>
                  </a:cubicBezTo>
                  <a:cubicBezTo>
                    <a:pt x="5" y="105"/>
                    <a:pt x="5" y="105"/>
                    <a:pt x="5" y="105"/>
                  </a:cubicBezTo>
                  <a:cubicBezTo>
                    <a:pt x="0" y="113"/>
                    <a:pt x="0" y="113"/>
                    <a:pt x="0" y="113"/>
                  </a:cubicBezTo>
                  <a:cubicBezTo>
                    <a:pt x="0" y="113"/>
                    <a:pt x="2" y="113"/>
                    <a:pt x="4" y="113"/>
                  </a:cubicBezTo>
                  <a:cubicBezTo>
                    <a:pt x="5" y="113"/>
                    <a:pt x="14" y="114"/>
                    <a:pt x="14" y="114"/>
                  </a:cubicBezTo>
                  <a:cubicBezTo>
                    <a:pt x="16" y="117"/>
                    <a:pt x="16" y="117"/>
                    <a:pt x="16" y="117"/>
                  </a:cubicBezTo>
                  <a:cubicBezTo>
                    <a:pt x="10" y="120"/>
                    <a:pt x="10" y="120"/>
                    <a:pt x="10" y="120"/>
                  </a:cubicBezTo>
                  <a:cubicBezTo>
                    <a:pt x="15" y="122"/>
                    <a:pt x="15" y="122"/>
                    <a:pt x="15" y="122"/>
                  </a:cubicBezTo>
                  <a:cubicBezTo>
                    <a:pt x="16" y="124"/>
                    <a:pt x="16" y="124"/>
                    <a:pt x="16" y="124"/>
                  </a:cubicBezTo>
                  <a:cubicBezTo>
                    <a:pt x="16" y="127"/>
                    <a:pt x="16" y="127"/>
                    <a:pt x="16" y="127"/>
                  </a:cubicBezTo>
                  <a:cubicBezTo>
                    <a:pt x="5" y="128"/>
                    <a:pt x="5" y="128"/>
                    <a:pt x="5" y="128"/>
                  </a:cubicBezTo>
                  <a:cubicBezTo>
                    <a:pt x="5" y="128"/>
                    <a:pt x="2" y="127"/>
                    <a:pt x="2" y="129"/>
                  </a:cubicBezTo>
                  <a:cubicBezTo>
                    <a:pt x="1" y="131"/>
                    <a:pt x="5" y="132"/>
                    <a:pt x="5" y="132"/>
                  </a:cubicBezTo>
                  <a:cubicBezTo>
                    <a:pt x="10" y="135"/>
                    <a:pt x="10" y="135"/>
                    <a:pt x="10" y="135"/>
                  </a:cubicBezTo>
                  <a:cubicBezTo>
                    <a:pt x="9" y="145"/>
                    <a:pt x="9" y="145"/>
                    <a:pt x="9" y="145"/>
                  </a:cubicBezTo>
                  <a:cubicBezTo>
                    <a:pt x="13" y="145"/>
                    <a:pt x="13" y="145"/>
                    <a:pt x="13" y="145"/>
                  </a:cubicBezTo>
                  <a:cubicBezTo>
                    <a:pt x="19" y="145"/>
                    <a:pt x="19" y="145"/>
                    <a:pt x="19" y="145"/>
                  </a:cubicBezTo>
                  <a:cubicBezTo>
                    <a:pt x="19" y="145"/>
                    <a:pt x="20" y="143"/>
                    <a:pt x="23" y="142"/>
                  </a:cubicBezTo>
                  <a:cubicBezTo>
                    <a:pt x="25" y="142"/>
                    <a:pt x="28" y="142"/>
                    <a:pt x="28" y="142"/>
                  </a:cubicBezTo>
                  <a:cubicBezTo>
                    <a:pt x="28" y="142"/>
                    <a:pt x="28" y="141"/>
                    <a:pt x="30" y="146"/>
                  </a:cubicBezTo>
                  <a:cubicBezTo>
                    <a:pt x="31" y="150"/>
                    <a:pt x="31" y="150"/>
                    <a:pt x="31" y="150"/>
                  </a:cubicBezTo>
                  <a:cubicBezTo>
                    <a:pt x="35" y="151"/>
                    <a:pt x="35" y="151"/>
                    <a:pt x="35" y="151"/>
                  </a:cubicBezTo>
                  <a:cubicBezTo>
                    <a:pt x="37" y="152"/>
                    <a:pt x="37" y="152"/>
                    <a:pt x="37" y="152"/>
                  </a:cubicBezTo>
                  <a:cubicBezTo>
                    <a:pt x="37" y="152"/>
                    <a:pt x="41" y="154"/>
                    <a:pt x="43" y="155"/>
                  </a:cubicBezTo>
                  <a:cubicBezTo>
                    <a:pt x="45" y="156"/>
                    <a:pt x="49" y="160"/>
                    <a:pt x="49" y="160"/>
                  </a:cubicBezTo>
                  <a:cubicBezTo>
                    <a:pt x="51" y="161"/>
                    <a:pt x="51" y="161"/>
                    <a:pt x="51" y="161"/>
                  </a:cubicBezTo>
                  <a:cubicBezTo>
                    <a:pt x="51" y="166"/>
                    <a:pt x="51" y="166"/>
                    <a:pt x="51" y="166"/>
                  </a:cubicBezTo>
                  <a:cubicBezTo>
                    <a:pt x="51" y="166"/>
                    <a:pt x="55" y="167"/>
                    <a:pt x="58" y="167"/>
                  </a:cubicBezTo>
                  <a:cubicBezTo>
                    <a:pt x="61" y="167"/>
                    <a:pt x="68" y="166"/>
                    <a:pt x="68" y="166"/>
                  </a:cubicBezTo>
                  <a:cubicBezTo>
                    <a:pt x="70" y="170"/>
                    <a:pt x="70" y="170"/>
                    <a:pt x="70" y="170"/>
                  </a:cubicBezTo>
                  <a:cubicBezTo>
                    <a:pt x="72" y="170"/>
                    <a:pt x="81" y="173"/>
                    <a:pt x="81" y="173"/>
                  </a:cubicBezTo>
                  <a:cubicBezTo>
                    <a:pt x="78" y="177"/>
                    <a:pt x="78" y="177"/>
                    <a:pt x="78" y="177"/>
                  </a:cubicBezTo>
                  <a:cubicBezTo>
                    <a:pt x="75" y="180"/>
                    <a:pt x="75" y="180"/>
                    <a:pt x="75" y="180"/>
                  </a:cubicBezTo>
                  <a:cubicBezTo>
                    <a:pt x="74" y="183"/>
                    <a:pt x="74" y="183"/>
                    <a:pt x="74" y="183"/>
                  </a:cubicBezTo>
                  <a:cubicBezTo>
                    <a:pt x="74" y="183"/>
                    <a:pt x="75" y="183"/>
                    <a:pt x="79" y="184"/>
                  </a:cubicBezTo>
                  <a:cubicBezTo>
                    <a:pt x="83" y="185"/>
                    <a:pt x="86" y="187"/>
                    <a:pt x="86" y="187"/>
                  </a:cubicBezTo>
                  <a:cubicBezTo>
                    <a:pt x="84" y="192"/>
                    <a:pt x="84" y="192"/>
                    <a:pt x="84" y="192"/>
                  </a:cubicBezTo>
                  <a:cubicBezTo>
                    <a:pt x="89" y="196"/>
                    <a:pt x="89" y="196"/>
                    <a:pt x="89" y="196"/>
                  </a:cubicBezTo>
                  <a:cubicBezTo>
                    <a:pt x="89" y="196"/>
                    <a:pt x="91" y="199"/>
                    <a:pt x="91" y="200"/>
                  </a:cubicBezTo>
                  <a:cubicBezTo>
                    <a:pt x="90" y="201"/>
                    <a:pt x="90" y="203"/>
                    <a:pt x="90" y="203"/>
                  </a:cubicBezTo>
                  <a:cubicBezTo>
                    <a:pt x="87" y="202"/>
                    <a:pt x="87" y="202"/>
                    <a:pt x="87" y="202"/>
                  </a:cubicBezTo>
                  <a:cubicBezTo>
                    <a:pt x="87" y="202"/>
                    <a:pt x="87" y="204"/>
                    <a:pt x="86" y="202"/>
                  </a:cubicBezTo>
                  <a:cubicBezTo>
                    <a:pt x="84" y="200"/>
                    <a:pt x="83" y="198"/>
                    <a:pt x="83" y="198"/>
                  </a:cubicBezTo>
                  <a:cubicBezTo>
                    <a:pt x="82" y="202"/>
                    <a:pt x="82" y="202"/>
                    <a:pt x="82" y="202"/>
                  </a:cubicBezTo>
                  <a:cubicBezTo>
                    <a:pt x="82" y="202"/>
                    <a:pt x="83" y="206"/>
                    <a:pt x="84" y="207"/>
                  </a:cubicBezTo>
                  <a:cubicBezTo>
                    <a:pt x="86" y="207"/>
                    <a:pt x="86" y="206"/>
                    <a:pt x="86" y="209"/>
                  </a:cubicBezTo>
                  <a:cubicBezTo>
                    <a:pt x="86" y="211"/>
                    <a:pt x="87" y="216"/>
                    <a:pt x="88" y="217"/>
                  </a:cubicBezTo>
                  <a:cubicBezTo>
                    <a:pt x="89" y="219"/>
                    <a:pt x="89" y="224"/>
                    <a:pt x="90" y="225"/>
                  </a:cubicBezTo>
                  <a:cubicBezTo>
                    <a:pt x="92" y="225"/>
                    <a:pt x="93" y="226"/>
                    <a:pt x="93" y="226"/>
                  </a:cubicBezTo>
                  <a:cubicBezTo>
                    <a:pt x="95" y="228"/>
                    <a:pt x="95" y="228"/>
                    <a:pt x="95" y="228"/>
                  </a:cubicBezTo>
                  <a:cubicBezTo>
                    <a:pt x="101" y="233"/>
                    <a:pt x="101" y="233"/>
                    <a:pt x="101" y="233"/>
                  </a:cubicBezTo>
                  <a:cubicBezTo>
                    <a:pt x="101" y="233"/>
                    <a:pt x="105" y="236"/>
                    <a:pt x="107" y="237"/>
                  </a:cubicBezTo>
                  <a:cubicBezTo>
                    <a:pt x="109" y="238"/>
                    <a:pt x="110" y="238"/>
                    <a:pt x="110" y="238"/>
                  </a:cubicBezTo>
                  <a:cubicBezTo>
                    <a:pt x="115" y="243"/>
                    <a:pt x="115" y="243"/>
                    <a:pt x="115" y="243"/>
                  </a:cubicBezTo>
                  <a:cubicBezTo>
                    <a:pt x="115" y="243"/>
                    <a:pt x="118" y="248"/>
                    <a:pt x="117" y="248"/>
                  </a:cubicBezTo>
                  <a:cubicBezTo>
                    <a:pt x="116" y="248"/>
                    <a:pt x="117" y="249"/>
                    <a:pt x="115" y="249"/>
                  </a:cubicBezTo>
                  <a:cubicBezTo>
                    <a:pt x="112" y="249"/>
                    <a:pt x="113" y="251"/>
                    <a:pt x="111" y="249"/>
                  </a:cubicBezTo>
                  <a:cubicBezTo>
                    <a:pt x="108" y="247"/>
                    <a:pt x="106" y="244"/>
                    <a:pt x="103" y="244"/>
                  </a:cubicBezTo>
                  <a:cubicBezTo>
                    <a:pt x="100" y="244"/>
                    <a:pt x="100" y="244"/>
                    <a:pt x="100" y="244"/>
                  </a:cubicBezTo>
                  <a:cubicBezTo>
                    <a:pt x="106" y="249"/>
                    <a:pt x="106" y="249"/>
                    <a:pt x="106" y="249"/>
                  </a:cubicBezTo>
                  <a:cubicBezTo>
                    <a:pt x="109" y="250"/>
                    <a:pt x="109" y="250"/>
                    <a:pt x="109" y="250"/>
                  </a:cubicBezTo>
                  <a:cubicBezTo>
                    <a:pt x="113" y="254"/>
                    <a:pt x="113" y="254"/>
                    <a:pt x="113" y="254"/>
                  </a:cubicBezTo>
                  <a:cubicBezTo>
                    <a:pt x="114" y="254"/>
                    <a:pt x="114" y="254"/>
                    <a:pt x="114" y="254"/>
                  </a:cubicBezTo>
                  <a:cubicBezTo>
                    <a:pt x="114" y="254"/>
                    <a:pt x="115" y="256"/>
                    <a:pt x="115" y="257"/>
                  </a:cubicBezTo>
                  <a:cubicBezTo>
                    <a:pt x="115" y="258"/>
                    <a:pt x="114" y="261"/>
                    <a:pt x="113" y="262"/>
                  </a:cubicBezTo>
                  <a:cubicBezTo>
                    <a:pt x="113" y="264"/>
                    <a:pt x="113" y="266"/>
                    <a:pt x="113" y="266"/>
                  </a:cubicBezTo>
                  <a:cubicBezTo>
                    <a:pt x="110" y="259"/>
                    <a:pt x="110" y="259"/>
                    <a:pt x="110" y="259"/>
                  </a:cubicBezTo>
                  <a:cubicBezTo>
                    <a:pt x="110" y="259"/>
                    <a:pt x="111" y="257"/>
                    <a:pt x="109" y="256"/>
                  </a:cubicBezTo>
                  <a:cubicBezTo>
                    <a:pt x="107" y="256"/>
                    <a:pt x="105" y="257"/>
                    <a:pt x="105" y="257"/>
                  </a:cubicBezTo>
                  <a:cubicBezTo>
                    <a:pt x="105" y="257"/>
                    <a:pt x="104" y="259"/>
                    <a:pt x="105" y="260"/>
                  </a:cubicBezTo>
                  <a:cubicBezTo>
                    <a:pt x="107" y="261"/>
                    <a:pt x="108" y="262"/>
                    <a:pt x="108" y="263"/>
                  </a:cubicBezTo>
                  <a:cubicBezTo>
                    <a:pt x="109" y="264"/>
                    <a:pt x="109" y="265"/>
                    <a:pt x="109" y="265"/>
                  </a:cubicBezTo>
                  <a:cubicBezTo>
                    <a:pt x="109" y="265"/>
                    <a:pt x="111" y="265"/>
                    <a:pt x="111" y="267"/>
                  </a:cubicBezTo>
                  <a:cubicBezTo>
                    <a:pt x="111" y="270"/>
                    <a:pt x="110" y="273"/>
                    <a:pt x="110" y="273"/>
                  </a:cubicBezTo>
                  <a:cubicBezTo>
                    <a:pt x="110" y="273"/>
                    <a:pt x="108" y="273"/>
                    <a:pt x="111" y="275"/>
                  </a:cubicBezTo>
                  <a:cubicBezTo>
                    <a:pt x="114" y="277"/>
                    <a:pt x="115" y="278"/>
                    <a:pt x="116" y="279"/>
                  </a:cubicBezTo>
                  <a:cubicBezTo>
                    <a:pt x="117" y="280"/>
                    <a:pt x="121" y="285"/>
                    <a:pt x="121" y="285"/>
                  </a:cubicBezTo>
                  <a:cubicBezTo>
                    <a:pt x="124" y="289"/>
                    <a:pt x="124" y="289"/>
                    <a:pt x="124" y="289"/>
                  </a:cubicBezTo>
                  <a:cubicBezTo>
                    <a:pt x="124" y="289"/>
                    <a:pt x="124" y="291"/>
                    <a:pt x="124" y="291"/>
                  </a:cubicBezTo>
                  <a:cubicBezTo>
                    <a:pt x="123" y="291"/>
                    <a:pt x="121" y="291"/>
                    <a:pt x="121" y="291"/>
                  </a:cubicBezTo>
                  <a:cubicBezTo>
                    <a:pt x="121" y="291"/>
                    <a:pt x="120" y="291"/>
                    <a:pt x="119" y="290"/>
                  </a:cubicBezTo>
                  <a:cubicBezTo>
                    <a:pt x="118" y="288"/>
                    <a:pt x="116" y="285"/>
                    <a:pt x="116" y="285"/>
                  </a:cubicBezTo>
                  <a:cubicBezTo>
                    <a:pt x="114" y="284"/>
                    <a:pt x="114" y="284"/>
                    <a:pt x="114" y="284"/>
                  </a:cubicBezTo>
                  <a:cubicBezTo>
                    <a:pt x="112" y="285"/>
                    <a:pt x="112" y="285"/>
                    <a:pt x="112" y="285"/>
                  </a:cubicBezTo>
                  <a:cubicBezTo>
                    <a:pt x="112" y="285"/>
                    <a:pt x="110" y="289"/>
                    <a:pt x="110" y="289"/>
                  </a:cubicBezTo>
                  <a:cubicBezTo>
                    <a:pt x="110" y="290"/>
                    <a:pt x="107" y="296"/>
                    <a:pt x="107" y="296"/>
                  </a:cubicBezTo>
                  <a:cubicBezTo>
                    <a:pt x="105" y="308"/>
                    <a:pt x="105" y="308"/>
                    <a:pt x="105" y="308"/>
                  </a:cubicBezTo>
                  <a:cubicBezTo>
                    <a:pt x="105" y="308"/>
                    <a:pt x="105" y="322"/>
                    <a:pt x="104" y="323"/>
                  </a:cubicBezTo>
                  <a:cubicBezTo>
                    <a:pt x="104" y="324"/>
                    <a:pt x="100" y="334"/>
                    <a:pt x="100" y="334"/>
                  </a:cubicBezTo>
                  <a:cubicBezTo>
                    <a:pt x="100" y="334"/>
                    <a:pt x="100" y="335"/>
                    <a:pt x="100" y="338"/>
                  </a:cubicBezTo>
                  <a:cubicBezTo>
                    <a:pt x="99" y="341"/>
                    <a:pt x="98" y="346"/>
                    <a:pt x="98" y="346"/>
                  </a:cubicBezTo>
                  <a:cubicBezTo>
                    <a:pt x="98" y="346"/>
                    <a:pt x="97" y="350"/>
                    <a:pt x="97" y="352"/>
                  </a:cubicBezTo>
                  <a:cubicBezTo>
                    <a:pt x="96" y="354"/>
                    <a:pt x="93" y="362"/>
                    <a:pt x="93" y="362"/>
                  </a:cubicBezTo>
                  <a:cubicBezTo>
                    <a:pt x="92" y="371"/>
                    <a:pt x="92" y="371"/>
                    <a:pt x="92" y="371"/>
                  </a:cubicBezTo>
                  <a:cubicBezTo>
                    <a:pt x="84" y="388"/>
                    <a:pt x="84" y="388"/>
                    <a:pt x="84" y="388"/>
                  </a:cubicBezTo>
                  <a:cubicBezTo>
                    <a:pt x="78" y="393"/>
                    <a:pt x="78" y="393"/>
                    <a:pt x="78" y="393"/>
                  </a:cubicBezTo>
                  <a:cubicBezTo>
                    <a:pt x="75" y="395"/>
                    <a:pt x="75" y="395"/>
                    <a:pt x="75" y="395"/>
                  </a:cubicBezTo>
                  <a:cubicBezTo>
                    <a:pt x="78" y="396"/>
                    <a:pt x="80" y="397"/>
                    <a:pt x="81" y="400"/>
                  </a:cubicBezTo>
                  <a:cubicBezTo>
                    <a:pt x="83" y="405"/>
                    <a:pt x="87" y="413"/>
                    <a:pt x="87" y="413"/>
                  </a:cubicBezTo>
                  <a:cubicBezTo>
                    <a:pt x="100" y="418"/>
                    <a:pt x="100" y="418"/>
                    <a:pt x="100" y="418"/>
                  </a:cubicBezTo>
                  <a:cubicBezTo>
                    <a:pt x="100" y="418"/>
                    <a:pt x="107" y="424"/>
                    <a:pt x="108" y="426"/>
                  </a:cubicBezTo>
                  <a:cubicBezTo>
                    <a:pt x="109" y="427"/>
                    <a:pt x="124" y="432"/>
                    <a:pt x="124" y="432"/>
                  </a:cubicBezTo>
                  <a:cubicBezTo>
                    <a:pt x="134" y="441"/>
                    <a:pt x="134" y="441"/>
                    <a:pt x="134" y="441"/>
                  </a:cubicBezTo>
                  <a:cubicBezTo>
                    <a:pt x="149" y="441"/>
                    <a:pt x="149" y="441"/>
                    <a:pt x="149" y="441"/>
                  </a:cubicBezTo>
                  <a:cubicBezTo>
                    <a:pt x="159" y="443"/>
                    <a:pt x="159" y="443"/>
                    <a:pt x="159" y="443"/>
                  </a:cubicBezTo>
                  <a:cubicBezTo>
                    <a:pt x="164" y="437"/>
                    <a:pt x="164" y="437"/>
                    <a:pt x="164" y="437"/>
                  </a:cubicBezTo>
                  <a:cubicBezTo>
                    <a:pt x="164" y="437"/>
                    <a:pt x="189" y="449"/>
                    <a:pt x="190" y="449"/>
                  </a:cubicBezTo>
                  <a:cubicBezTo>
                    <a:pt x="191" y="449"/>
                    <a:pt x="191" y="452"/>
                    <a:pt x="192" y="455"/>
                  </a:cubicBezTo>
                  <a:cubicBezTo>
                    <a:pt x="192" y="455"/>
                    <a:pt x="192" y="455"/>
                    <a:pt x="192" y="455"/>
                  </a:cubicBezTo>
                  <a:cubicBezTo>
                    <a:pt x="192" y="455"/>
                    <a:pt x="192" y="455"/>
                    <a:pt x="192" y="455"/>
                  </a:cubicBezTo>
                  <a:cubicBezTo>
                    <a:pt x="193" y="455"/>
                    <a:pt x="193" y="455"/>
                    <a:pt x="193" y="455"/>
                  </a:cubicBezTo>
                  <a:cubicBezTo>
                    <a:pt x="193" y="455"/>
                    <a:pt x="192" y="454"/>
                    <a:pt x="192" y="454"/>
                  </a:cubicBezTo>
                  <a:cubicBezTo>
                    <a:pt x="192" y="453"/>
                    <a:pt x="192" y="453"/>
                    <a:pt x="192" y="453"/>
                  </a:cubicBezTo>
                  <a:cubicBezTo>
                    <a:pt x="193" y="453"/>
                    <a:pt x="193" y="453"/>
                    <a:pt x="193" y="453"/>
                  </a:cubicBezTo>
                  <a:cubicBezTo>
                    <a:pt x="193" y="453"/>
                    <a:pt x="193" y="453"/>
                    <a:pt x="193" y="453"/>
                  </a:cubicBezTo>
                  <a:cubicBezTo>
                    <a:pt x="193" y="453"/>
                    <a:pt x="193" y="453"/>
                    <a:pt x="193" y="453"/>
                  </a:cubicBezTo>
                  <a:cubicBezTo>
                    <a:pt x="194" y="453"/>
                    <a:pt x="194" y="453"/>
                    <a:pt x="194" y="453"/>
                  </a:cubicBezTo>
                  <a:cubicBezTo>
                    <a:pt x="195" y="452"/>
                    <a:pt x="195" y="452"/>
                    <a:pt x="195" y="452"/>
                  </a:cubicBezTo>
                  <a:cubicBezTo>
                    <a:pt x="195" y="452"/>
                    <a:pt x="195" y="452"/>
                    <a:pt x="195" y="452"/>
                  </a:cubicBezTo>
                  <a:cubicBezTo>
                    <a:pt x="195" y="451"/>
                    <a:pt x="194" y="451"/>
                    <a:pt x="194" y="451"/>
                  </a:cubicBezTo>
                  <a:cubicBezTo>
                    <a:pt x="194" y="451"/>
                    <a:pt x="195" y="451"/>
                    <a:pt x="195" y="450"/>
                  </a:cubicBezTo>
                  <a:cubicBezTo>
                    <a:pt x="195" y="450"/>
                    <a:pt x="195" y="450"/>
                    <a:pt x="195" y="450"/>
                  </a:cubicBezTo>
                  <a:cubicBezTo>
                    <a:pt x="196" y="450"/>
                    <a:pt x="196" y="450"/>
                    <a:pt x="196" y="450"/>
                  </a:cubicBezTo>
                  <a:cubicBezTo>
                    <a:pt x="196" y="450"/>
                    <a:pt x="196" y="450"/>
                    <a:pt x="196" y="450"/>
                  </a:cubicBezTo>
                  <a:cubicBezTo>
                    <a:pt x="196" y="450"/>
                    <a:pt x="196" y="450"/>
                    <a:pt x="196" y="450"/>
                  </a:cubicBezTo>
                  <a:cubicBezTo>
                    <a:pt x="197" y="450"/>
                    <a:pt x="197" y="450"/>
                    <a:pt x="197" y="450"/>
                  </a:cubicBezTo>
                  <a:cubicBezTo>
                    <a:pt x="197" y="450"/>
                    <a:pt x="197" y="450"/>
                    <a:pt x="197" y="450"/>
                  </a:cubicBezTo>
                  <a:cubicBezTo>
                    <a:pt x="198" y="450"/>
                    <a:pt x="198" y="450"/>
                    <a:pt x="198" y="450"/>
                  </a:cubicBezTo>
                  <a:cubicBezTo>
                    <a:pt x="198" y="450"/>
                    <a:pt x="198" y="450"/>
                    <a:pt x="198" y="450"/>
                  </a:cubicBezTo>
                  <a:cubicBezTo>
                    <a:pt x="198" y="450"/>
                    <a:pt x="199" y="450"/>
                    <a:pt x="199" y="450"/>
                  </a:cubicBezTo>
                  <a:cubicBezTo>
                    <a:pt x="199" y="450"/>
                    <a:pt x="199" y="451"/>
                    <a:pt x="199" y="451"/>
                  </a:cubicBezTo>
                  <a:cubicBezTo>
                    <a:pt x="199" y="451"/>
                    <a:pt x="199" y="451"/>
                    <a:pt x="199" y="451"/>
                  </a:cubicBezTo>
                  <a:cubicBezTo>
                    <a:pt x="199" y="451"/>
                    <a:pt x="200" y="451"/>
                    <a:pt x="200" y="451"/>
                  </a:cubicBezTo>
                  <a:cubicBezTo>
                    <a:pt x="200" y="451"/>
                    <a:pt x="200" y="452"/>
                    <a:pt x="200" y="452"/>
                  </a:cubicBezTo>
                  <a:cubicBezTo>
                    <a:pt x="200" y="452"/>
                    <a:pt x="201" y="452"/>
                    <a:pt x="201" y="452"/>
                  </a:cubicBezTo>
                  <a:cubicBezTo>
                    <a:pt x="201" y="452"/>
                    <a:pt x="202" y="452"/>
                    <a:pt x="202" y="452"/>
                  </a:cubicBezTo>
                  <a:cubicBezTo>
                    <a:pt x="202" y="452"/>
                    <a:pt x="202" y="452"/>
                    <a:pt x="202" y="453"/>
                  </a:cubicBezTo>
                  <a:cubicBezTo>
                    <a:pt x="203" y="453"/>
                    <a:pt x="203" y="453"/>
                    <a:pt x="203" y="453"/>
                  </a:cubicBezTo>
                  <a:cubicBezTo>
                    <a:pt x="203" y="452"/>
                    <a:pt x="204" y="452"/>
                    <a:pt x="204" y="452"/>
                  </a:cubicBezTo>
                  <a:cubicBezTo>
                    <a:pt x="204" y="453"/>
                    <a:pt x="204" y="453"/>
                    <a:pt x="204" y="453"/>
                  </a:cubicBezTo>
                  <a:cubicBezTo>
                    <a:pt x="205" y="453"/>
                    <a:pt x="205" y="453"/>
                    <a:pt x="205" y="453"/>
                  </a:cubicBezTo>
                  <a:cubicBezTo>
                    <a:pt x="206" y="453"/>
                    <a:pt x="206" y="453"/>
                    <a:pt x="206" y="453"/>
                  </a:cubicBezTo>
                  <a:cubicBezTo>
                    <a:pt x="206" y="454"/>
                    <a:pt x="206" y="454"/>
                    <a:pt x="206" y="454"/>
                  </a:cubicBezTo>
                  <a:cubicBezTo>
                    <a:pt x="205" y="454"/>
                    <a:pt x="205" y="454"/>
                    <a:pt x="205" y="454"/>
                  </a:cubicBezTo>
                  <a:cubicBezTo>
                    <a:pt x="205" y="454"/>
                    <a:pt x="205" y="454"/>
                    <a:pt x="205" y="454"/>
                  </a:cubicBezTo>
                  <a:cubicBezTo>
                    <a:pt x="205" y="455"/>
                    <a:pt x="205" y="455"/>
                    <a:pt x="205" y="455"/>
                  </a:cubicBezTo>
                  <a:cubicBezTo>
                    <a:pt x="206" y="455"/>
                    <a:pt x="206" y="455"/>
                    <a:pt x="206" y="455"/>
                  </a:cubicBezTo>
                  <a:cubicBezTo>
                    <a:pt x="206" y="455"/>
                    <a:pt x="206" y="455"/>
                    <a:pt x="206" y="455"/>
                  </a:cubicBezTo>
                  <a:cubicBezTo>
                    <a:pt x="208" y="456"/>
                    <a:pt x="208" y="456"/>
                    <a:pt x="208" y="456"/>
                  </a:cubicBezTo>
                  <a:cubicBezTo>
                    <a:pt x="207" y="456"/>
                    <a:pt x="207" y="456"/>
                    <a:pt x="207" y="456"/>
                  </a:cubicBezTo>
                  <a:cubicBezTo>
                    <a:pt x="207" y="456"/>
                    <a:pt x="207" y="456"/>
                    <a:pt x="207" y="456"/>
                  </a:cubicBezTo>
                  <a:cubicBezTo>
                    <a:pt x="207" y="456"/>
                    <a:pt x="206" y="456"/>
                    <a:pt x="206" y="456"/>
                  </a:cubicBezTo>
                  <a:cubicBezTo>
                    <a:pt x="206" y="456"/>
                    <a:pt x="205" y="456"/>
                    <a:pt x="205" y="456"/>
                  </a:cubicBezTo>
                  <a:cubicBezTo>
                    <a:pt x="205" y="457"/>
                    <a:pt x="205" y="457"/>
                    <a:pt x="205" y="457"/>
                  </a:cubicBezTo>
                  <a:cubicBezTo>
                    <a:pt x="205" y="459"/>
                    <a:pt x="205" y="459"/>
                    <a:pt x="205" y="459"/>
                  </a:cubicBezTo>
                  <a:cubicBezTo>
                    <a:pt x="204" y="459"/>
                    <a:pt x="204" y="459"/>
                    <a:pt x="204" y="459"/>
                  </a:cubicBezTo>
                  <a:cubicBezTo>
                    <a:pt x="204" y="460"/>
                    <a:pt x="204" y="460"/>
                    <a:pt x="204" y="460"/>
                  </a:cubicBezTo>
                  <a:cubicBezTo>
                    <a:pt x="204" y="460"/>
                    <a:pt x="204" y="460"/>
                    <a:pt x="204" y="460"/>
                  </a:cubicBezTo>
                  <a:cubicBezTo>
                    <a:pt x="204" y="460"/>
                    <a:pt x="204" y="460"/>
                    <a:pt x="204" y="460"/>
                  </a:cubicBezTo>
                  <a:cubicBezTo>
                    <a:pt x="204" y="460"/>
                    <a:pt x="204" y="460"/>
                    <a:pt x="203" y="460"/>
                  </a:cubicBezTo>
                  <a:cubicBezTo>
                    <a:pt x="203" y="460"/>
                    <a:pt x="203" y="460"/>
                    <a:pt x="203" y="460"/>
                  </a:cubicBezTo>
                  <a:cubicBezTo>
                    <a:pt x="202" y="459"/>
                    <a:pt x="202" y="459"/>
                    <a:pt x="202" y="459"/>
                  </a:cubicBezTo>
                  <a:cubicBezTo>
                    <a:pt x="202" y="460"/>
                    <a:pt x="202" y="460"/>
                    <a:pt x="202" y="460"/>
                  </a:cubicBezTo>
                  <a:cubicBezTo>
                    <a:pt x="202" y="461"/>
                    <a:pt x="202" y="461"/>
                    <a:pt x="202" y="461"/>
                  </a:cubicBezTo>
                  <a:cubicBezTo>
                    <a:pt x="202" y="461"/>
                    <a:pt x="202" y="461"/>
                    <a:pt x="202" y="461"/>
                  </a:cubicBezTo>
                  <a:cubicBezTo>
                    <a:pt x="201" y="461"/>
                    <a:pt x="201" y="461"/>
                    <a:pt x="201" y="461"/>
                  </a:cubicBezTo>
                  <a:cubicBezTo>
                    <a:pt x="200" y="461"/>
                    <a:pt x="200" y="461"/>
                    <a:pt x="200" y="461"/>
                  </a:cubicBezTo>
                  <a:cubicBezTo>
                    <a:pt x="199" y="461"/>
                    <a:pt x="199" y="461"/>
                    <a:pt x="199" y="461"/>
                  </a:cubicBezTo>
                  <a:cubicBezTo>
                    <a:pt x="199" y="461"/>
                    <a:pt x="199" y="461"/>
                    <a:pt x="199" y="461"/>
                  </a:cubicBezTo>
                  <a:cubicBezTo>
                    <a:pt x="198" y="462"/>
                    <a:pt x="198" y="462"/>
                    <a:pt x="198" y="462"/>
                  </a:cubicBezTo>
                  <a:cubicBezTo>
                    <a:pt x="198" y="462"/>
                    <a:pt x="198" y="462"/>
                    <a:pt x="198" y="462"/>
                  </a:cubicBezTo>
                  <a:cubicBezTo>
                    <a:pt x="198" y="462"/>
                    <a:pt x="198" y="462"/>
                    <a:pt x="198" y="462"/>
                  </a:cubicBezTo>
                  <a:cubicBezTo>
                    <a:pt x="198" y="462"/>
                    <a:pt x="198" y="462"/>
                    <a:pt x="198" y="462"/>
                  </a:cubicBezTo>
                  <a:cubicBezTo>
                    <a:pt x="197" y="461"/>
                    <a:pt x="197" y="461"/>
                    <a:pt x="197" y="461"/>
                  </a:cubicBezTo>
                  <a:cubicBezTo>
                    <a:pt x="197" y="462"/>
                    <a:pt x="197" y="462"/>
                    <a:pt x="197" y="462"/>
                  </a:cubicBezTo>
                  <a:cubicBezTo>
                    <a:pt x="197" y="462"/>
                    <a:pt x="197" y="462"/>
                    <a:pt x="197" y="462"/>
                  </a:cubicBezTo>
                  <a:cubicBezTo>
                    <a:pt x="197" y="462"/>
                    <a:pt x="197" y="462"/>
                    <a:pt x="197" y="462"/>
                  </a:cubicBezTo>
                  <a:cubicBezTo>
                    <a:pt x="210" y="465"/>
                    <a:pt x="210" y="465"/>
                    <a:pt x="210" y="465"/>
                  </a:cubicBezTo>
                  <a:cubicBezTo>
                    <a:pt x="213" y="466"/>
                    <a:pt x="213" y="468"/>
                    <a:pt x="216" y="470"/>
                  </a:cubicBezTo>
                  <a:cubicBezTo>
                    <a:pt x="224" y="467"/>
                    <a:pt x="224" y="467"/>
                    <a:pt x="224" y="467"/>
                  </a:cubicBezTo>
                  <a:cubicBezTo>
                    <a:pt x="234" y="474"/>
                    <a:pt x="234" y="474"/>
                    <a:pt x="234" y="474"/>
                  </a:cubicBezTo>
                  <a:cubicBezTo>
                    <a:pt x="243" y="471"/>
                    <a:pt x="243" y="471"/>
                    <a:pt x="243" y="471"/>
                  </a:cubicBezTo>
                  <a:cubicBezTo>
                    <a:pt x="252" y="471"/>
                    <a:pt x="252" y="471"/>
                    <a:pt x="252" y="471"/>
                  </a:cubicBezTo>
                  <a:cubicBezTo>
                    <a:pt x="252" y="470"/>
                    <a:pt x="256" y="470"/>
                    <a:pt x="259" y="471"/>
                  </a:cubicBezTo>
                  <a:cubicBezTo>
                    <a:pt x="259" y="471"/>
                    <a:pt x="259" y="471"/>
                    <a:pt x="259" y="471"/>
                  </a:cubicBezTo>
                  <a:close/>
                  <a:moveTo>
                    <a:pt x="192" y="456"/>
                  </a:moveTo>
                  <a:cubicBezTo>
                    <a:pt x="192" y="456"/>
                    <a:pt x="192" y="456"/>
                    <a:pt x="192" y="456"/>
                  </a:cubicBezTo>
                  <a:cubicBezTo>
                    <a:pt x="192" y="456"/>
                    <a:pt x="192" y="456"/>
                    <a:pt x="192" y="456"/>
                  </a:cubicBezTo>
                  <a:cubicBezTo>
                    <a:pt x="192" y="456"/>
                    <a:pt x="193" y="456"/>
                    <a:pt x="193" y="456"/>
                  </a:cubicBezTo>
                  <a:cubicBezTo>
                    <a:pt x="193" y="456"/>
                    <a:pt x="193" y="457"/>
                    <a:pt x="193" y="457"/>
                  </a:cubicBezTo>
                  <a:cubicBezTo>
                    <a:pt x="193" y="457"/>
                    <a:pt x="193" y="457"/>
                    <a:pt x="193" y="457"/>
                  </a:cubicBezTo>
                  <a:cubicBezTo>
                    <a:pt x="193" y="457"/>
                    <a:pt x="193" y="457"/>
                    <a:pt x="194" y="458"/>
                  </a:cubicBezTo>
                  <a:cubicBezTo>
                    <a:pt x="194" y="458"/>
                    <a:pt x="193" y="458"/>
                    <a:pt x="193" y="458"/>
                  </a:cubicBezTo>
                  <a:cubicBezTo>
                    <a:pt x="193" y="458"/>
                    <a:pt x="193" y="458"/>
                    <a:pt x="193" y="458"/>
                  </a:cubicBezTo>
                  <a:cubicBezTo>
                    <a:pt x="192" y="458"/>
                    <a:pt x="192" y="458"/>
                    <a:pt x="192" y="458"/>
                  </a:cubicBezTo>
                  <a:cubicBezTo>
                    <a:pt x="192" y="458"/>
                    <a:pt x="192" y="458"/>
                    <a:pt x="192" y="458"/>
                  </a:cubicBezTo>
                  <a:cubicBezTo>
                    <a:pt x="192" y="456"/>
                    <a:pt x="192" y="456"/>
                    <a:pt x="192" y="456"/>
                  </a:cubicBezTo>
                  <a:close/>
                  <a:moveTo>
                    <a:pt x="450" y="202"/>
                  </a:moveTo>
                  <a:cubicBezTo>
                    <a:pt x="450" y="202"/>
                    <a:pt x="450" y="202"/>
                    <a:pt x="450" y="202"/>
                  </a:cubicBezTo>
                  <a:cubicBezTo>
                    <a:pt x="449" y="202"/>
                    <a:pt x="449" y="202"/>
                    <a:pt x="449" y="202"/>
                  </a:cubicBezTo>
                  <a:cubicBezTo>
                    <a:pt x="448" y="201"/>
                    <a:pt x="448" y="201"/>
                    <a:pt x="448" y="201"/>
                  </a:cubicBezTo>
                  <a:cubicBezTo>
                    <a:pt x="448" y="201"/>
                    <a:pt x="448" y="201"/>
                    <a:pt x="448" y="201"/>
                  </a:cubicBezTo>
                  <a:cubicBezTo>
                    <a:pt x="448" y="201"/>
                    <a:pt x="448" y="201"/>
                    <a:pt x="448" y="201"/>
                  </a:cubicBezTo>
                  <a:cubicBezTo>
                    <a:pt x="449" y="201"/>
                    <a:pt x="449" y="200"/>
                    <a:pt x="449" y="200"/>
                  </a:cubicBezTo>
                  <a:cubicBezTo>
                    <a:pt x="449" y="201"/>
                    <a:pt x="450" y="201"/>
                    <a:pt x="450" y="202"/>
                  </a:cubicBezTo>
                  <a:close/>
                  <a:moveTo>
                    <a:pt x="493" y="520"/>
                  </a:moveTo>
                  <a:cubicBezTo>
                    <a:pt x="493" y="520"/>
                    <a:pt x="493" y="520"/>
                    <a:pt x="493" y="520"/>
                  </a:cubicBezTo>
                  <a:cubicBezTo>
                    <a:pt x="491" y="524"/>
                    <a:pt x="491" y="524"/>
                    <a:pt x="491" y="524"/>
                  </a:cubicBezTo>
                  <a:cubicBezTo>
                    <a:pt x="489" y="527"/>
                    <a:pt x="489" y="527"/>
                    <a:pt x="489" y="527"/>
                  </a:cubicBezTo>
                  <a:cubicBezTo>
                    <a:pt x="494" y="529"/>
                    <a:pt x="494" y="529"/>
                    <a:pt x="494" y="529"/>
                  </a:cubicBezTo>
                  <a:cubicBezTo>
                    <a:pt x="497" y="533"/>
                    <a:pt x="497" y="533"/>
                    <a:pt x="497" y="533"/>
                  </a:cubicBezTo>
                  <a:cubicBezTo>
                    <a:pt x="497" y="533"/>
                    <a:pt x="499" y="536"/>
                    <a:pt x="501" y="536"/>
                  </a:cubicBezTo>
                  <a:cubicBezTo>
                    <a:pt x="503" y="536"/>
                    <a:pt x="506" y="538"/>
                    <a:pt x="506" y="538"/>
                  </a:cubicBezTo>
                  <a:cubicBezTo>
                    <a:pt x="506" y="538"/>
                    <a:pt x="508" y="535"/>
                    <a:pt x="508" y="531"/>
                  </a:cubicBezTo>
                  <a:cubicBezTo>
                    <a:pt x="509" y="528"/>
                    <a:pt x="505" y="524"/>
                    <a:pt x="511" y="523"/>
                  </a:cubicBezTo>
                  <a:cubicBezTo>
                    <a:pt x="517" y="523"/>
                    <a:pt x="513" y="516"/>
                    <a:pt x="513" y="516"/>
                  </a:cubicBezTo>
                  <a:cubicBezTo>
                    <a:pt x="513" y="511"/>
                    <a:pt x="513" y="511"/>
                    <a:pt x="513" y="511"/>
                  </a:cubicBezTo>
                  <a:cubicBezTo>
                    <a:pt x="512" y="505"/>
                    <a:pt x="512" y="505"/>
                    <a:pt x="512" y="505"/>
                  </a:cubicBezTo>
                  <a:cubicBezTo>
                    <a:pt x="513" y="503"/>
                    <a:pt x="513" y="503"/>
                    <a:pt x="513" y="503"/>
                  </a:cubicBezTo>
                  <a:cubicBezTo>
                    <a:pt x="516" y="499"/>
                    <a:pt x="516" y="499"/>
                    <a:pt x="516" y="499"/>
                  </a:cubicBezTo>
                  <a:cubicBezTo>
                    <a:pt x="519" y="496"/>
                    <a:pt x="519" y="496"/>
                    <a:pt x="519" y="496"/>
                  </a:cubicBezTo>
                  <a:cubicBezTo>
                    <a:pt x="519" y="496"/>
                    <a:pt x="520" y="493"/>
                    <a:pt x="520" y="491"/>
                  </a:cubicBezTo>
                  <a:cubicBezTo>
                    <a:pt x="519" y="490"/>
                    <a:pt x="516" y="485"/>
                    <a:pt x="516" y="485"/>
                  </a:cubicBezTo>
                  <a:cubicBezTo>
                    <a:pt x="519" y="473"/>
                    <a:pt x="519" y="473"/>
                    <a:pt x="519" y="473"/>
                  </a:cubicBezTo>
                  <a:cubicBezTo>
                    <a:pt x="518" y="471"/>
                    <a:pt x="518" y="471"/>
                    <a:pt x="518" y="471"/>
                  </a:cubicBezTo>
                  <a:cubicBezTo>
                    <a:pt x="517" y="468"/>
                    <a:pt x="517" y="468"/>
                    <a:pt x="517" y="468"/>
                  </a:cubicBezTo>
                  <a:cubicBezTo>
                    <a:pt x="515" y="459"/>
                    <a:pt x="515" y="459"/>
                    <a:pt x="515" y="459"/>
                  </a:cubicBezTo>
                  <a:cubicBezTo>
                    <a:pt x="515" y="447"/>
                    <a:pt x="515" y="447"/>
                    <a:pt x="515" y="447"/>
                  </a:cubicBezTo>
                  <a:cubicBezTo>
                    <a:pt x="509" y="449"/>
                    <a:pt x="509" y="449"/>
                    <a:pt x="509" y="449"/>
                  </a:cubicBezTo>
                  <a:cubicBezTo>
                    <a:pt x="511" y="454"/>
                    <a:pt x="511" y="454"/>
                    <a:pt x="511" y="454"/>
                  </a:cubicBezTo>
                  <a:cubicBezTo>
                    <a:pt x="509" y="463"/>
                    <a:pt x="509" y="463"/>
                    <a:pt x="509" y="463"/>
                  </a:cubicBezTo>
                  <a:cubicBezTo>
                    <a:pt x="504" y="464"/>
                    <a:pt x="504" y="464"/>
                    <a:pt x="504" y="464"/>
                  </a:cubicBezTo>
                  <a:cubicBezTo>
                    <a:pt x="502" y="465"/>
                    <a:pt x="502" y="465"/>
                    <a:pt x="502" y="465"/>
                  </a:cubicBezTo>
                  <a:cubicBezTo>
                    <a:pt x="499" y="468"/>
                    <a:pt x="499" y="468"/>
                    <a:pt x="499" y="468"/>
                  </a:cubicBezTo>
                  <a:cubicBezTo>
                    <a:pt x="494" y="469"/>
                    <a:pt x="494" y="469"/>
                    <a:pt x="494" y="469"/>
                  </a:cubicBezTo>
                  <a:cubicBezTo>
                    <a:pt x="489" y="473"/>
                    <a:pt x="489" y="473"/>
                    <a:pt x="489" y="473"/>
                  </a:cubicBezTo>
                  <a:cubicBezTo>
                    <a:pt x="485" y="478"/>
                    <a:pt x="485" y="478"/>
                    <a:pt x="485" y="478"/>
                  </a:cubicBezTo>
                  <a:cubicBezTo>
                    <a:pt x="482" y="481"/>
                    <a:pt x="482" y="481"/>
                    <a:pt x="482" y="481"/>
                  </a:cubicBezTo>
                  <a:cubicBezTo>
                    <a:pt x="482" y="481"/>
                    <a:pt x="482" y="483"/>
                    <a:pt x="484" y="485"/>
                  </a:cubicBezTo>
                  <a:cubicBezTo>
                    <a:pt x="486" y="488"/>
                    <a:pt x="481" y="498"/>
                    <a:pt x="481" y="498"/>
                  </a:cubicBezTo>
                  <a:cubicBezTo>
                    <a:pt x="485" y="498"/>
                    <a:pt x="485" y="498"/>
                    <a:pt x="485" y="498"/>
                  </a:cubicBezTo>
                  <a:cubicBezTo>
                    <a:pt x="486" y="503"/>
                    <a:pt x="486" y="503"/>
                    <a:pt x="486" y="503"/>
                  </a:cubicBezTo>
                  <a:cubicBezTo>
                    <a:pt x="483" y="508"/>
                    <a:pt x="483" y="508"/>
                    <a:pt x="483" y="508"/>
                  </a:cubicBezTo>
                  <a:cubicBezTo>
                    <a:pt x="486" y="510"/>
                    <a:pt x="486" y="510"/>
                    <a:pt x="486" y="510"/>
                  </a:cubicBezTo>
                  <a:cubicBezTo>
                    <a:pt x="489" y="510"/>
                    <a:pt x="489" y="510"/>
                    <a:pt x="489" y="510"/>
                  </a:cubicBezTo>
                  <a:cubicBezTo>
                    <a:pt x="486" y="516"/>
                    <a:pt x="486" y="516"/>
                    <a:pt x="486" y="516"/>
                  </a:cubicBezTo>
                  <a:cubicBezTo>
                    <a:pt x="486" y="518"/>
                    <a:pt x="486" y="518"/>
                    <a:pt x="486" y="518"/>
                  </a:cubicBezTo>
                  <a:lnTo>
                    <a:pt x="493" y="520"/>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60" name="Freeform 13"/>
            <p:cNvSpPr>
              <a:spLocks/>
            </p:cNvSpPr>
            <p:nvPr/>
          </p:nvSpPr>
          <p:spPr bwMode="auto">
            <a:xfrm>
              <a:off x="2979926" y="1055254"/>
              <a:ext cx="543119" cy="437887"/>
            </a:xfrm>
            <a:custGeom>
              <a:avLst/>
              <a:gdLst>
                <a:gd name="T0" fmla="*/ 46 w 238"/>
                <a:gd name="T1" fmla="*/ 78 h 198"/>
                <a:gd name="T2" fmla="*/ 30 w 238"/>
                <a:gd name="T3" fmla="*/ 73 h 198"/>
                <a:gd name="T4" fmla="*/ 10 w 238"/>
                <a:gd name="T5" fmla="*/ 70 h 198"/>
                <a:gd name="T6" fmla="*/ 13 w 238"/>
                <a:gd name="T7" fmla="*/ 76 h 198"/>
                <a:gd name="T8" fmla="*/ 34 w 238"/>
                <a:gd name="T9" fmla="*/ 91 h 198"/>
                <a:gd name="T10" fmla="*/ 35 w 238"/>
                <a:gd name="T11" fmla="*/ 107 h 198"/>
                <a:gd name="T12" fmla="*/ 34 w 238"/>
                <a:gd name="T13" fmla="*/ 113 h 198"/>
                <a:gd name="T14" fmla="*/ 25 w 238"/>
                <a:gd name="T15" fmla="*/ 127 h 198"/>
                <a:gd name="T16" fmla="*/ 9 w 238"/>
                <a:gd name="T17" fmla="*/ 124 h 198"/>
                <a:gd name="T18" fmla="*/ 20 w 238"/>
                <a:gd name="T19" fmla="*/ 138 h 198"/>
                <a:gd name="T20" fmla="*/ 48 w 238"/>
                <a:gd name="T21" fmla="*/ 162 h 198"/>
                <a:gd name="T22" fmla="*/ 85 w 238"/>
                <a:gd name="T23" fmla="*/ 195 h 198"/>
                <a:gd name="T24" fmla="*/ 131 w 238"/>
                <a:gd name="T25" fmla="*/ 189 h 198"/>
                <a:gd name="T26" fmla="*/ 164 w 238"/>
                <a:gd name="T27" fmla="*/ 181 h 198"/>
                <a:gd name="T28" fmla="*/ 194 w 238"/>
                <a:gd name="T29" fmla="*/ 178 h 198"/>
                <a:gd name="T30" fmla="*/ 212 w 238"/>
                <a:gd name="T31" fmla="*/ 165 h 198"/>
                <a:gd name="T32" fmla="*/ 226 w 238"/>
                <a:gd name="T33" fmla="*/ 157 h 198"/>
                <a:gd name="T34" fmla="*/ 230 w 238"/>
                <a:gd name="T35" fmla="*/ 148 h 198"/>
                <a:gd name="T36" fmla="*/ 235 w 238"/>
                <a:gd name="T37" fmla="*/ 133 h 198"/>
                <a:gd name="T38" fmla="*/ 227 w 238"/>
                <a:gd name="T39" fmla="*/ 109 h 198"/>
                <a:gd name="T40" fmla="*/ 224 w 238"/>
                <a:gd name="T41" fmla="*/ 92 h 198"/>
                <a:gd name="T42" fmla="*/ 228 w 238"/>
                <a:gd name="T43" fmla="*/ 76 h 198"/>
                <a:gd name="T44" fmla="*/ 210 w 238"/>
                <a:gd name="T45" fmla="*/ 76 h 198"/>
                <a:gd name="T46" fmla="*/ 206 w 238"/>
                <a:gd name="T47" fmla="*/ 58 h 198"/>
                <a:gd name="T48" fmla="*/ 192 w 238"/>
                <a:gd name="T49" fmla="*/ 68 h 198"/>
                <a:gd name="T50" fmla="*/ 173 w 238"/>
                <a:gd name="T51" fmla="*/ 66 h 198"/>
                <a:gd name="T52" fmla="*/ 160 w 238"/>
                <a:gd name="T53" fmla="*/ 64 h 198"/>
                <a:gd name="T54" fmla="*/ 147 w 238"/>
                <a:gd name="T55" fmla="*/ 80 h 198"/>
                <a:gd name="T56" fmla="*/ 141 w 238"/>
                <a:gd name="T57" fmla="*/ 54 h 198"/>
                <a:gd name="T58" fmla="*/ 128 w 238"/>
                <a:gd name="T59" fmla="*/ 53 h 198"/>
                <a:gd name="T60" fmla="*/ 119 w 238"/>
                <a:gd name="T61" fmla="*/ 67 h 198"/>
                <a:gd name="T62" fmla="*/ 109 w 238"/>
                <a:gd name="T63" fmla="*/ 43 h 198"/>
                <a:gd name="T64" fmla="*/ 96 w 238"/>
                <a:gd name="T65" fmla="*/ 67 h 198"/>
                <a:gd name="T66" fmla="*/ 80 w 238"/>
                <a:gd name="T67" fmla="*/ 67 h 198"/>
                <a:gd name="T68" fmla="*/ 71 w 238"/>
                <a:gd name="T69" fmla="*/ 75 h 198"/>
                <a:gd name="T70" fmla="*/ 75 w 238"/>
                <a:gd name="T71" fmla="*/ 59 h 198"/>
                <a:gd name="T72" fmla="*/ 78 w 238"/>
                <a:gd name="T73" fmla="*/ 52 h 198"/>
                <a:gd name="T74" fmla="*/ 83 w 238"/>
                <a:gd name="T75" fmla="*/ 39 h 198"/>
                <a:gd name="T76" fmla="*/ 80 w 238"/>
                <a:gd name="T77" fmla="*/ 29 h 198"/>
                <a:gd name="T78" fmla="*/ 74 w 238"/>
                <a:gd name="T79" fmla="*/ 7 h 198"/>
                <a:gd name="T80" fmla="*/ 63 w 238"/>
                <a:gd name="T81" fmla="*/ 1 h 198"/>
                <a:gd name="T82" fmla="*/ 61 w 238"/>
                <a:gd name="T83" fmla="*/ 8 h 198"/>
                <a:gd name="T84" fmla="*/ 67 w 238"/>
                <a:gd name="T85" fmla="*/ 12 h 198"/>
                <a:gd name="T86" fmla="*/ 57 w 238"/>
                <a:gd name="T87" fmla="*/ 12 h 198"/>
                <a:gd name="T88" fmla="*/ 62 w 238"/>
                <a:gd name="T89" fmla="*/ 33 h 198"/>
                <a:gd name="T90" fmla="*/ 59 w 238"/>
                <a:gd name="T91" fmla="*/ 28 h 198"/>
                <a:gd name="T92" fmla="*/ 55 w 238"/>
                <a:gd name="T93" fmla="*/ 24 h 198"/>
                <a:gd name="T94" fmla="*/ 53 w 238"/>
                <a:gd name="T95" fmla="*/ 15 h 198"/>
                <a:gd name="T96" fmla="*/ 43 w 238"/>
                <a:gd name="T97" fmla="*/ 9 h 198"/>
                <a:gd name="T98" fmla="*/ 36 w 238"/>
                <a:gd name="T99" fmla="*/ 18 h 198"/>
                <a:gd name="T100" fmla="*/ 32 w 238"/>
                <a:gd name="T101" fmla="*/ 26 h 198"/>
                <a:gd name="T102" fmla="*/ 31 w 238"/>
                <a:gd name="T103" fmla="*/ 30 h 198"/>
                <a:gd name="T104" fmla="*/ 23 w 238"/>
                <a:gd name="T105" fmla="*/ 28 h 198"/>
                <a:gd name="T106" fmla="*/ 23 w 238"/>
                <a:gd name="T107" fmla="*/ 36 h 198"/>
                <a:gd name="T108" fmla="*/ 11 w 238"/>
                <a:gd name="T109" fmla="*/ 29 h 198"/>
                <a:gd name="T110" fmla="*/ 20 w 238"/>
                <a:gd name="T111" fmla="*/ 44 h 198"/>
                <a:gd name="T112" fmla="*/ 36 w 238"/>
                <a:gd name="T113" fmla="*/ 46 h 198"/>
                <a:gd name="T114" fmla="*/ 44 w 238"/>
                <a:gd name="T115" fmla="*/ 46 h 198"/>
                <a:gd name="T116" fmla="*/ 53 w 238"/>
                <a:gd name="T117" fmla="*/ 52 h 198"/>
                <a:gd name="T118" fmla="*/ 59 w 238"/>
                <a:gd name="T119" fmla="*/ 59 h 198"/>
                <a:gd name="T120" fmla="*/ 47 w 238"/>
                <a:gd name="T121" fmla="*/ 65 h 198"/>
                <a:gd name="T122" fmla="*/ 46 w 238"/>
                <a:gd name="T123" fmla="*/ 73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38" h="198">
                  <a:moveTo>
                    <a:pt x="48" y="74"/>
                  </a:moveTo>
                  <a:cubicBezTo>
                    <a:pt x="52" y="77"/>
                    <a:pt x="52" y="77"/>
                    <a:pt x="52" y="77"/>
                  </a:cubicBezTo>
                  <a:cubicBezTo>
                    <a:pt x="55" y="75"/>
                    <a:pt x="55" y="75"/>
                    <a:pt x="55" y="75"/>
                  </a:cubicBezTo>
                  <a:cubicBezTo>
                    <a:pt x="57" y="73"/>
                    <a:pt x="57" y="73"/>
                    <a:pt x="57" y="73"/>
                  </a:cubicBezTo>
                  <a:cubicBezTo>
                    <a:pt x="59" y="75"/>
                    <a:pt x="59" y="75"/>
                    <a:pt x="59" y="75"/>
                  </a:cubicBezTo>
                  <a:cubicBezTo>
                    <a:pt x="56" y="78"/>
                    <a:pt x="56" y="78"/>
                    <a:pt x="56" y="78"/>
                  </a:cubicBezTo>
                  <a:cubicBezTo>
                    <a:pt x="54" y="80"/>
                    <a:pt x="54" y="80"/>
                    <a:pt x="54" y="80"/>
                  </a:cubicBezTo>
                  <a:cubicBezTo>
                    <a:pt x="54" y="83"/>
                    <a:pt x="54" y="83"/>
                    <a:pt x="54" y="83"/>
                  </a:cubicBezTo>
                  <a:cubicBezTo>
                    <a:pt x="50" y="82"/>
                    <a:pt x="50" y="82"/>
                    <a:pt x="50" y="82"/>
                  </a:cubicBezTo>
                  <a:cubicBezTo>
                    <a:pt x="46" y="78"/>
                    <a:pt x="46" y="78"/>
                    <a:pt x="46" y="78"/>
                  </a:cubicBezTo>
                  <a:cubicBezTo>
                    <a:pt x="44" y="77"/>
                    <a:pt x="44" y="77"/>
                    <a:pt x="44" y="77"/>
                  </a:cubicBezTo>
                  <a:cubicBezTo>
                    <a:pt x="42" y="76"/>
                    <a:pt x="42" y="76"/>
                    <a:pt x="42" y="76"/>
                  </a:cubicBezTo>
                  <a:cubicBezTo>
                    <a:pt x="41" y="73"/>
                    <a:pt x="41" y="73"/>
                    <a:pt x="41" y="73"/>
                  </a:cubicBezTo>
                  <a:cubicBezTo>
                    <a:pt x="40" y="74"/>
                    <a:pt x="40" y="74"/>
                    <a:pt x="40" y="74"/>
                  </a:cubicBezTo>
                  <a:cubicBezTo>
                    <a:pt x="36" y="75"/>
                    <a:pt x="36" y="75"/>
                    <a:pt x="36" y="75"/>
                  </a:cubicBezTo>
                  <a:cubicBezTo>
                    <a:pt x="35" y="76"/>
                    <a:pt x="35" y="76"/>
                    <a:pt x="35" y="76"/>
                  </a:cubicBezTo>
                  <a:cubicBezTo>
                    <a:pt x="34" y="74"/>
                    <a:pt x="34" y="74"/>
                    <a:pt x="34" y="74"/>
                  </a:cubicBezTo>
                  <a:cubicBezTo>
                    <a:pt x="35" y="72"/>
                    <a:pt x="35" y="72"/>
                    <a:pt x="35" y="72"/>
                  </a:cubicBezTo>
                  <a:cubicBezTo>
                    <a:pt x="32" y="72"/>
                    <a:pt x="32" y="72"/>
                    <a:pt x="32" y="72"/>
                  </a:cubicBezTo>
                  <a:cubicBezTo>
                    <a:pt x="32" y="72"/>
                    <a:pt x="31" y="73"/>
                    <a:pt x="30" y="73"/>
                  </a:cubicBezTo>
                  <a:cubicBezTo>
                    <a:pt x="29" y="73"/>
                    <a:pt x="28" y="73"/>
                    <a:pt x="28" y="73"/>
                  </a:cubicBezTo>
                  <a:cubicBezTo>
                    <a:pt x="27" y="72"/>
                    <a:pt x="26" y="71"/>
                    <a:pt x="25" y="71"/>
                  </a:cubicBezTo>
                  <a:cubicBezTo>
                    <a:pt x="24" y="70"/>
                    <a:pt x="23" y="69"/>
                    <a:pt x="23" y="69"/>
                  </a:cubicBezTo>
                  <a:cubicBezTo>
                    <a:pt x="21" y="70"/>
                    <a:pt x="21" y="70"/>
                    <a:pt x="21" y="70"/>
                  </a:cubicBezTo>
                  <a:cubicBezTo>
                    <a:pt x="19" y="72"/>
                    <a:pt x="19" y="72"/>
                    <a:pt x="19" y="72"/>
                  </a:cubicBezTo>
                  <a:cubicBezTo>
                    <a:pt x="19" y="71"/>
                    <a:pt x="19" y="71"/>
                    <a:pt x="19" y="71"/>
                  </a:cubicBezTo>
                  <a:cubicBezTo>
                    <a:pt x="17" y="70"/>
                    <a:pt x="17" y="70"/>
                    <a:pt x="17" y="70"/>
                  </a:cubicBezTo>
                  <a:cubicBezTo>
                    <a:pt x="13" y="70"/>
                    <a:pt x="13" y="70"/>
                    <a:pt x="13" y="70"/>
                  </a:cubicBezTo>
                  <a:cubicBezTo>
                    <a:pt x="12" y="70"/>
                    <a:pt x="12" y="70"/>
                    <a:pt x="12" y="70"/>
                  </a:cubicBezTo>
                  <a:cubicBezTo>
                    <a:pt x="12" y="70"/>
                    <a:pt x="12" y="70"/>
                    <a:pt x="10" y="70"/>
                  </a:cubicBezTo>
                  <a:cubicBezTo>
                    <a:pt x="9" y="69"/>
                    <a:pt x="9" y="69"/>
                    <a:pt x="9" y="69"/>
                  </a:cubicBezTo>
                  <a:cubicBezTo>
                    <a:pt x="6" y="68"/>
                    <a:pt x="6" y="68"/>
                    <a:pt x="6" y="68"/>
                  </a:cubicBezTo>
                  <a:cubicBezTo>
                    <a:pt x="3" y="67"/>
                    <a:pt x="3" y="67"/>
                    <a:pt x="3" y="67"/>
                  </a:cubicBezTo>
                  <a:cubicBezTo>
                    <a:pt x="3" y="67"/>
                    <a:pt x="2" y="67"/>
                    <a:pt x="2" y="68"/>
                  </a:cubicBezTo>
                  <a:cubicBezTo>
                    <a:pt x="2" y="70"/>
                    <a:pt x="0" y="71"/>
                    <a:pt x="0" y="72"/>
                  </a:cubicBezTo>
                  <a:cubicBezTo>
                    <a:pt x="1" y="73"/>
                    <a:pt x="2" y="73"/>
                    <a:pt x="3" y="75"/>
                  </a:cubicBezTo>
                  <a:cubicBezTo>
                    <a:pt x="5" y="76"/>
                    <a:pt x="5" y="76"/>
                    <a:pt x="5" y="76"/>
                  </a:cubicBezTo>
                  <a:cubicBezTo>
                    <a:pt x="8" y="76"/>
                    <a:pt x="8" y="76"/>
                    <a:pt x="8" y="76"/>
                  </a:cubicBezTo>
                  <a:cubicBezTo>
                    <a:pt x="9" y="75"/>
                    <a:pt x="9" y="75"/>
                    <a:pt x="9" y="75"/>
                  </a:cubicBezTo>
                  <a:cubicBezTo>
                    <a:pt x="13" y="76"/>
                    <a:pt x="13" y="76"/>
                    <a:pt x="13" y="76"/>
                  </a:cubicBezTo>
                  <a:cubicBezTo>
                    <a:pt x="14" y="78"/>
                    <a:pt x="15" y="80"/>
                    <a:pt x="16" y="79"/>
                  </a:cubicBezTo>
                  <a:cubicBezTo>
                    <a:pt x="17" y="78"/>
                    <a:pt x="17" y="78"/>
                    <a:pt x="17" y="78"/>
                  </a:cubicBezTo>
                  <a:cubicBezTo>
                    <a:pt x="19" y="79"/>
                    <a:pt x="19" y="79"/>
                    <a:pt x="19" y="79"/>
                  </a:cubicBezTo>
                  <a:cubicBezTo>
                    <a:pt x="19" y="79"/>
                    <a:pt x="20" y="83"/>
                    <a:pt x="22" y="83"/>
                  </a:cubicBezTo>
                  <a:cubicBezTo>
                    <a:pt x="23" y="84"/>
                    <a:pt x="24" y="84"/>
                    <a:pt x="24" y="84"/>
                  </a:cubicBezTo>
                  <a:cubicBezTo>
                    <a:pt x="28" y="86"/>
                    <a:pt x="28" y="86"/>
                    <a:pt x="28" y="86"/>
                  </a:cubicBezTo>
                  <a:cubicBezTo>
                    <a:pt x="30" y="86"/>
                    <a:pt x="30" y="86"/>
                    <a:pt x="30" y="86"/>
                  </a:cubicBezTo>
                  <a:cubicBezTo>
                    <a:pt x="30" y="86"/>
                    <a:pt x="33" y="85"/>
                    <a:pt x="33" y="86"/>
                  </a:cubicBezTo>
                  <a:cubicBezTo>
                    <a:pt x="33" y="87"/>
                    <a:pt x="35" y="88"/>
                    <a:pt x="34" y="89"/>
                  </a:cubicBezTo>
                  <a:cubicBezTo>
                    <a:pt x="34" y="89"/>
                    <a:pt x="34" y="90"/>
                    <a:pt x="34" y="91"/>
                  </a:cubicBezTo>
                  <a:cubicBezTo>
                    <a:pt x="34" y="92"/>
                    <a:pt x="34" y="93"/>
                    <a:pt x="34" y="93"/>
                  </a:cubicBezTo>
                  <a:cubicBezTo>
                    <a:pt x="31" y="96"/>
                    <a:pt x="31" y="96"/>
                    <a:pt x="31" y="96"/>
                  </a:cubicBezTo>
                  <a:cubicBezTo>
                    <a:pt x="31" y="98"/>
                    <a:pt x="31" y="98"/>
                    <a:pt x="31" y="98"/>
                  </a:cubicBezTo>
                  <a:cubicBezTo>
                    <a:pt x="31" y="98"/>
                    <a:pt x="31" y="100"/>
                    <a:pt x="30" y="100"/>
                  </a:cubicBezTo>
                  <a:cubicBezTo>
                    <a:pt x="30" y="101"/>
                    <a:pt x="29" y="104"/>
                    <a:pt x="29" y="104"/>
                  </a:cubicBezTo>
                  <a:cubicBezTo>
                    <a:pt x="32" y="102"/>
                    <a:pt x="32" y="102"/>
                    <a:pt x="32" y="102"/>
                  </a:cubicBezTo>
                  <a:cubicBezTo>
                    <a:pt x="32" y="102"/>
                    <a:pt x="33" y="102"/>
                    <a:pt x="33" y="103"/>
                  </a:cubicBezTo>
                  <a:cubicBezTo>
                    <a:pt x="32" y="105"/>
                    <a:pt x="31" y="106"/>
                    <a:pt x="31" y="106"/>
                  </a:cubicBezTo>
                  <a:cubicBezTo>
                    <a:pt x="31" y="106"/>
                    <a:pt x="32" y="109"/>
                    <a:pt x="33" y="108"/>
                  </a:cubicBezTo>
                  <a:cubicBezTo>
                    <a:pt x="35" y="107"/>
                    <a:pt x="35" y="107"/>
                    <a:pt x="35" y="107"/>
                  </a:cubicBezTo>
                  <a:cubicBezTo>
                    <a:pt x="37" y="106"/>
                    <a:pt x="37" y="106"/>
                    <a:pt x="37" y="106"/>
                  </a:cubicBezTo>
                  <a:cubicBezTo>
                    <a:pt x="40" y="105"/>
                    <a:pt x="40" y="105"/>
                    <a:pt x="40" y="105"/>
                  </a:cubicBezTo>
                  <a:cubicBezTo>
                    <a:pt x="40" y="105"/>
                    <a:pt x="40" y="105"/>
                    <a:pt x="41" y="104"/>
                  </a:cubicBezTo>
                  <a:cubicBezTo>
                    <a:pt x="43" y="104"/>
                    <a:pt x="46" y="104"/>
                    <a:pt x="46" y="104"/>
                  </a:cubicBezTo>
                  <a:cubicBezTo>
                    <a:pt x="46" y="104"/>
                    <a:pt x="47" y="107"/>
                    <a:pt x="46" y="107"/>
                  </a:cubicBezTo>
                  <a:cubicBezTo>
                    <a:pt x="45" y="107"/>
                    <a:pt x="41" y="106"/>
                    <a:pt x="41" y="106"/>
                  </a:cubicBezTo>
                  <a:cubicBezTo>
                    <a:pt x="39" y="107"/>
                    <a:pt x="39" y="107"/>
                    <a:pt x="39" y="107"/>
                  </a:cubicBezTo>
                  <a:cubicBezTo>
                    <a:pt x="37" y="108"/>
                    <a:pt x="37" y="108"/>
                    <a:pt x="37" y="108"/>
                  </a:cubicBezTo>
                  <a:cubicBezTo>
                    <a:pt x="35" y="110"/>
                    <a:pt x="35" y="110"/>
                    <a:pt x="35" y="110"/>
                  </a:cubicBezTo>
                  <a:cubicBezTo>
                    <a:pt x="35" y="110"/>
                    <a:pt x="33" y="113"/>
                    <a:pt x="34" y="113"/>
                  </a:cubicBezTo>
                  <a:cubicBezTo>
                    <a:pt x="35" y="114"/>
                    <a:pt x="32" y="115"/>
                    <a:pt x="32" y="115"/>
                  </a:cubicBezTo>
                  <a:cubicBezTo>
                    <a:pt x="31" y="115"/>
                    <a:pt x="31" y="115"/>
                    <a:pt x="31" y="115"/>
                  </a:cubicBezTo>
                  <a:cubicBezTo>
                    <a:pt x="31" y="116"/>
                    <a:pt x="31" y="116"/>
                    <a:pt x="31" y="116"/>
                  </a:cubicBezTo>
                  <a:cubicBezTo>
                    <a:pt x="31" y="116"/>
                    <a:pt x="31" y="116"/>
                    <a:pt x="32" y="117"/>
                  </a:cubicBezTo>
                  <a:cubicBezTo>
                    <a:pt x="33" y="117"/>
                    <a:pt x="36" y="117"/>
                    <a:pt x="36" y="117"/>
                  </a:cubicBezTo>
                  <a:cubicBezTo>
                    <a:pt x="36" y="117"/>
                    <a:pt x="38" y="116"/>
                    <a:pt x="37" y="117"/>
                  </a:cubicBezTo>
                  <a:cubicBezTo>
                    <a:pt x="37" y="118"/>
                    <a:pt x="36" y="121"/>
                    <a:pt x="36" y="121"/>
                  </a:cubicBezTo>
                  <a:cubicBezTo>
                    <a:pt x="36" y="121"/>
                    <a:pt x="35" y="122"/>
                    <a:pt x="32" y="122"/>
                  </a:cubicBezTo>
                  <a:cubicBezTo>
                    <a:pt x="30" y="123"/>
                    <a:pt x="27" y="124"/>
                    <a:pt x="27" y="124"/>
                  </a:cubicBezTo>
                  <a:cubicBezTo>
                    <a:pt x="25" y="127"/>
                    <a:pt x="25" y="127"/>
                    <a:pt x="25" y="127"/>
                  </a:cubicBezTo>
                  <a:cubicBezTo>
                    <a:pt x="25" y="127"/>
                    <a:pt x="26" y="128"/>
                    <a:pt x="23" y="128"/>
                  </a:cubicBezTo>
                  <a:cubicBezTo>
                    <a:pt x="21" y="128"/>
                    <a:pt x="19" y="128"/>
                    <a:pt x="19" y="128"/>
                  </a:cubicBezTo>
                  <a:cubicBezTo>
                    <a:pt x="17" y="128"/>
                    <a:pt x="17" y="128"/>
                    <a:pt x="17" y="128"/>
                  </a:cubicBezTo>
                  <a:cubicBezTo>
                    <a:pt x="17" y="128"/>
                    <a:pt x="15" y="129"/>
                    <a:pt x="15" y="129"/>
                  </a:cubicBezTo>
                  <a:cubicBezTo>
                    <a:pt x="14" y="128"/>
                    <a:pt x="13" y="127"/>
                    <a:pt x="13" y="127"/>
                  </a:cubicBezTo>
                  <a:cubicBezTo>
                    <a:pt x="14" y="123"/>
                    <a:pt x="14" y="123"/>
                    <a:pt x="14" y="123"/>
                  </a:cubicBezTo>
                  <a:cubicBezTo>
                    <a:pt x="13" y="122"/>
                    <a:pt x="13" y="122"/>
                    <a:pt x="13" y="122"/>
                  </a:cubicBezTo>
                  <a:cubicBezTo>
                    <a:pt x="13" y="119"/>
                    <a:pt x="13" y="119"/>
                    <a:pt x="13" y="119"/>
                  </a:cubicBezTo>
                  <a:cubicBezTo>
                    <a:pt x="13" y="119"/>
                    <a:pt x="10" y="121"/>
                    <a:pt x="10" y="122"/>
                  </a:cubicBezTo>
                  <a:cubicBezTo>
                    <a:pt x="9" y="122"/>
                    <a:pt x="9" y="124"/>
                    <a:pt x="9" y="124"/>
                  </a:cubicBezTo>
                  <a:cubicBezTo>
                    <a:pt x="7" y="127"/>
                    <a:pt x="7" y="127"/>
                    <a:pt x="7" y="127"/>
                  </a:cubicBezTo>
                  <a:cubicBezTo>
                    <a:pt x="6" y="127"/>
                    <a:pt x="6" y="127"/>
                    <a:pt x="6" y="127"/>
                  </a:cubicBezTo>
                  <a:cubicBezTo>
                    <a:pt x="6" y="131"/>
                    <a:pt x="6" y="131"/>
                    <a:pt x="6" y="131"/>
                  </a:cubicBezTo>
                  <a:cubicBezTo>
                    <a:pt x="5" y="133"/>
                    <a:pt x="5" y="133"/>
                    <a:pt x="5" y="133"/>
                  </a:cubicBezTo>
                  <a:cubicBezTo>
                    <a:pt x="5" y="133"/>
                    <a:pt x="4" y="133"/>
                    <a:pt x="5" y="134"/>
                  </a:cubicBezTo>
                  <a:cubicBezTo>
                    <a:pt x="6" y="134"/>
                    <a:pt x="10" y="136"/>
                    <a:pt x="10" y="136"/>
                  </a:cubicBezTo>
                  <a:cubicBezTo>
                    <a:pt x="10" y="136"/>
                    <a:pt x="11" y="135"/>
                    <a:pt x="13" y="137"/>
                  </a:cubicBezTo>
                  <a:cubicBezTo>
                    <a:pt x="14" y="138"/>
                    <a:pt x="16" y="139"/>
                    <a:pt x="16" y="139"/>
                  </a:cubicBezTo>
                  <a:cubicBezTo>
                    <a:pt x="17" y="139"/>
                    <a:pt x="17" y="139"/>
                    <a:pt x="17" y="139"/>
                  </a:cubicBezTo>
                  <a:cubicBezTo>
                    <a:pt x="20" y="138"/>
                    <a:pt x="20" y="138"/>
                    <a:pt x="20" y="138"/>
                  </a:cubicBezTo>
                  <a:cubicBezTo>
                    <a:pt x="22" y="140"/>
                    <a:pt x="22" y="140"/>
                    <a:pt x="22" y="140"/>
                  </a:cubicBezTo>
                  <a:cubicBezTo>
                    <a:pt x="27" y="141"/>
                    <a:pt x="27" y="141"/>
                    <a:pt x="27" y="141"/>
                  </a:cubicBezTo>
                  <a:cubicBezTo>
                    <a:pt x="27" y="141"/>
                    <a:pt x="28" y="143"/>
                    <a:pt x="28" y="144"/>
                  </a:cubicBezTo>
                  <a:cubicBezTo>
                    <a:pt x="29" y="144"/>
                    <a:pt x="31" y="147"/>
                    <a:pt x="31" y="147"/>
                  </a:cubicBezTo>
                  <a:cubicBezTo>
                    <a:pt x="31" y="147"/>
                    <a:pt x="31" y="145"/>
                    <a:pt x="33" y="146"/>
                  </a:cubicBezTo>
                  <a:cubicBezTo>
                    <a:pt x="36" y="146"/>
                    <a:pt x="37" y="146"/>
                    <a:pt x="37" y="146"/>
                  </a:cubicBezTo>
                  <a:cubicBezTo>
                    <a:pt x="37" y="146"/>
                    <a:pt x="39" y="146"/>
                    <a:pt x="40" y="147"/>
                  </a:cubicBezTo>
                  <a:cubicBezTo>
                    <a:pt x="41" y="148"/>
                    <a:pt x="44" y="153"/>
                    <a:pt x="44" y="153"/>
                  </a:cubicBezTo>
                  <a:cubicBezTo>
                    <a:pt x="46" y="158"/>
                    <a:pt x="46" y="158"/>
                    <a:pt x="46" y="158"/>
                  </a:cubicBezTo>
                  <a:cubicBezTo>
                    <a:pt x="48" y="162"/>
                    <a:pt x="48" y="162"/>
                    <a:pt x="48" y="162"/>
                  </a:cubicBezTo>
                  <a:cubicBezTo>
                    <a:pt x="48" y="162"/>
                    <a:pt x="48" y="163"/>
                    <a:pt x="50" y="164"/>
                  </a:cubicBezTo>
                  <a:cubicBezTo>
                    <a:pt x="52" y="166"/>
                    <a:pt x="53" y="168"/>
                    <a:pt x="53" y="168"/>
                  </a:cubicBezTo>
                  <a:cubicBezTo>
                    <a:pt x="53" y="168"/>
                    <a:pt x="53" y="169"/>
                    <a:pt x="54" y="170"/>
                  </a:cubicBezTo>
                  <a:cubicBezTo>
                    <a:pt x="55" y="172"/>
                    <a:pt x="57" y="174"/>
                    <a:pt x="57" y="174"/>
                  </a:cubicBezTo>
                  <a:cubicBezTo>
                    <a:pt x="57" y="174"/>
                    <a:pt x="57" y="175"/>
                    <a:pt x="58" y="176"/>
                  </a:cubicBezTo>
                  <a:cubicBezTo>
                    <a:pt x="60" y="177"/>
                    <a:pt x="62" y="177"/>
                    <a:pt x="63" y="178"/>
                  </a:cubicBezTo>
                  <a:cubicBezTo>
                    <a:pt x="65" y="180"/>
                    <a:pt x="67" y="182"/>
                    <a:pt x="67" y="182"/>
                  </a:cubicBezTo>
                  <a:cubicBezTo>
                    <a:pt x="67" y="182"/>
                    <a:pt x="72" y="187"/>
                    <a:pt x="74" y="189"/>
                  </a:cubicBezTo>
                  <a:cubicBezTo>
                    <a:pt x="76" y="191"/>
                    <a:pt x="78" y="193"/>
                    <a:pt x="79" y="193"/>
                  </a:cubicBezTo>
                  <a:cubicBezTo>
                    <a:pt x="80" y="194"/>
                    <a:pt x="85" y="195"/>
                    <a:pt x="85" y="195"/>
                  </a:cubicBezTo>
                  <a:cubicBezTo>
                    <a:pt x="85" y="195"/>
                    <a:pt x="88" y="198"/>
                    <a:pt x="89" y="197"/>
                  </a:cubicBezTo>
                  <a:cubicBezTo>
                    <a:pt x="91" y="197"/>
                    <a:pt x="87" y="196"/>
                    <a:pt x="93" y="196"/>
                  </a:cubicBezTo>
                  <a:cubicBezTo>
                    <a:pt x="99" y="196"/>
                    <a:pt x="103" y="198"/>
                    <a:pt x="103" y="198"/>
                  </a:cubicBezTo>
                  <a:cubicBezTo>
                    <a:pt x="107" y="195"/>
                    <a:pt x="107" y="195"/>
                    <a:pt x="107" y="195"/>
                  </a:cubicBezTo>
                  <a:cubicBezTo>
                    <a:pt x="107" y="195"/>
                    <a:pt x="106" y="197"/>
                    <a:pt x="107" y="194"/>
                  </a:cubicBezTo>
                  <a:cubicBezTo>
                    <a:pt x="108" y="192"/>
                    <a:pt x="109" y="190"/>
                    <a:pt x="109" y="190"/>
                  </a:cubicBezTo>
                  <a:cubicBezTo>
                    <a:pt x="109" y="190"/>
                    <a:pt x="108" y="188"/>
                    <a:pt x="111" y="188"/>
                  </a:cubicBezTo>
                  <a:cubicBezTo>
                    <a:pt x="113" y="188"/>
                    <a:pt x="119" y="187"/>
                    <a:pt x="120" y="187"/>
                  </a:cubicBezTo>
                  <a:cubicBezTo>
                    <a:pt x="121" y="187"/>
                    <a:pt x="121" y="188"/>
                    <a:pt x="122" y="187"/>
                  </a:cubicBezTo>
                  <a:cubicBezTo>
                    <a:pt x="122" y="186"/>
                    <a:pt x="131" y="189"/>
                    <a:pt x="131" y="189"/>
                  </a:cubicBezTo>
                  <a:cubicBezTo>
                    <a:pt x="132" y="187"/>
                    <a:pt x="132" y="187"/>
                    <a:pt x="132" y="187"/>
                  </a:cubicBezTo>
                  <a:cubicBezTo>
                    <a:pt x="134" y="186"/>
                    <a:pt x="134" y="186"/>
                    <a:pt x="134" y="186"/>
                  </a:cubicBezTo>
                  <a:cubicBezTo>
                    <a:pt x="136" y="190"/>
                    <a:pt x="136" y="190"/>
                    <a:pt x="136" y="190"/>
                  </a:cubicBezTo>
                  <a:cubicBezTo>
                    <a:pt x="140" y="190"/>
                    <a:pt x="140" y="190"/>
                    <a:pt x="140" y="190"/>
                  </a:cubicBezTo>
                  <a:cubicBezTo>
                    <a:pt x="140" y="190"/>
                    <a:pt x="143" y="189"/>
                    <a:pt x="145" y="189"/>
                  </a:cubicBezTo>
                  <a:cubicBezTo>
                    <a:pt x="146" y="189"/>
                    <a:pt x="150" y="187"/>
                    <a:pt x="150" y="187"/>
                  </a:cubicBezTo>
                  <a:cubicBezTo>
                    <a:pt x="150" y="187"/>
                    <a:pt x="151" y="185"/>
                    <a:pt x="152" y="185"/>
                  </a:cubicBezTo>
                  <a:cubicBezTo>
                    <a:pt x="153" y="184"/>
                    <a:pt x="156" y="184"/>
                    <a:pt x="157" y="184"/>
                  </a:cubicBezTo>
                  <a:cubicBezTo>
                    <a:pt x="159" y="184"/>
                    <a:pt x="162" y="183"/>
                    <a:pt x="162" y="183"/>
                  </a:cubicBezTo>
                  <a:cubicBezTo>
                    <a:pt x="164" y="181"/>
                    <a:pt x="164" y="181"/>
                    <a:pt x="164" y="181"/>
                  </a:cubicBezTo>
                  <a:cubicBezTo>
                    <a:pt x="164" y="181"/>
                    <a:pt x="165" y="180"/>
                    <a:pt x="167" y="180"/>
                  </a:cubicBezTo>
                  <a:cubicBezTo>
                    <a:pt x="168" y="181"/>
                    <a:pt x="172" y="181"/>
                    <a:pt x="172" y="181"/>
                  </a:cubicBezTo>
                  <a:cubicBezTo>
                    <a:pt x="175" y="179"/>
                    <a:pt x="175" y="179"/>
                    <a:pt x="175" y="179"/>
                  </a:cubicBezTo>
                  <a:cubicBezTo>
                    <a:pt x="178" y="178"/>
                    <a:pt x="178" y="178"/>
                    <a:pt x="178" y="178"/>
                  </a:cubicBezTo>
                  <a:cubicBezTo>
                    <a:pt x="178" y="178"/>
                    <a:pt x="178" y="177"/>
                    <a:pt x="179" y="178"/>
                  </a:cubicBezTo>
                  <a:cubicBezTo>
                    <a:pt x="180" y="179"/>
                    <a:pt x="182" y="181"/>
                    <a:pt x="182" y="181"/>
                  </a:cubicBezTo>
                  <a:cubicBezTo>
                    <a:pt x="186" y="182"/>
                    <a:pt x="186" y="182"/>
                    <a:pt x="186" y="182"/>
                  </a:cubicBezTo>
                  <a:cubicBezTo>
                    <a:pt x="189" y="181"/>
                    <a:pt x="189" y="181"/>
                    <a:pt x="189" y="181"/>
                  </a:cubicBezTo>
                  <a:cubicBezTo>
                    <a:pt x="191" y="179"/>
                    <a:pt x="191" y="179"/>
                    <a:pt x="191" y="179"/>
                  </a:cubicBezTo>
                  <a:cubicBezTo>
                    <a:pt x="191" y="179"/>
                    <a:pt x="191" y="178"/>
                    <a:pt x="194" y="178"/>
                  </a:cubicBezTo>
                  <a:cubicBezTo>
                    <a:pt x="197" y="178"/>
                    <a:pt x="198" y="178"/>
                    <a:pt x="198" y="178"/>
                  </a:cubicBezTo>
                  <a:cubicBezTo>
                    <a:pt x="198" y="178"/>
                    <a:pt x="201" y="178"/>
                    <a:pt x="201" y="177"/>
                  </a:cubicBezTo>
                  <a:cubicBezTo>
                    <a:pt x="201" y="176"/>
                    <a:pt x="201" y="174"/>
                    <a:pt x="202" y="173"/>
                  </a:cubicBezTo>
                  <a:cubicBezTo>
                    <a:pt x="202" y="172"/>
                    <a:pt x="206" y="168"/>
                    <a:pt x="206" y="168"/>
                  </a:cubicBezTo>
                  <a:cubicBezTo>
                    <a:pt x="208" y="167"/>
                    <a:pt x="208" y="167"/>
                    <a:pt x="208" y="167"/>
                  </a:cubicBezTo>
                  <a:cubicBezTo>
                    <a:pt x="207" y="164"/>
                    <a:pt x="207" y="164"/>
                    <a:pt x="207" y="164"/>
                  </a:cubicBezTo>
                  <a:cubicBezTo>
                    <a:pt x="208" y="162"/>
                    <a:pt x="208" y="162"/>
                    <a:pt x="208" y="162"/>
                  </a:cubicBezTo>
                  <a:cubicBezTo>
                    <a:pt x="208" y="162"/>
                    <a:pt x="211" y="161"/>
                    <a:pt x="210" y="163"/>
                  </a:cubicBezTo>
                  <a:cubicBezTo>
                    <a:pt x="209" y="165"/>
                    <a:pt x="210" y="166"/>
                    <a:pt x="210" y="166"/>
                  </a:cubicBezTo>
                  <a:cubicBezTo>
                    <a:pt x="210" y="166"/>
                    <a:pt x="211" y="165"/>
                    <a:pt x="212" y="165"/>
                  </a:cubicBezTo>
                  <a:cubicBezTo>
                    <a:pt x="214" y="165"/>
                    <a:pt x="214" y="164"/>
                    <a:pt x="215" y="164"/>
                  </a:cubicBezTo>
                  <a:cubicBezTo>
                    <a:pt x="217" y="165"/>
                    <a:pt x="218" y="164"/>
                    <a:pt x="218" y="164"/>
                  </a:cubicBezTo>
                  <a:cubicBezTo>
                    <a:pt x="218" y="164"/>
                    <a:pt x="217" y="162"/>
                    <a:pt x="218" y="162"/>
                  </a:cubicBezTo>
                  <a:cubicBezTo>
                    <a:pt x="219" y="163"/>
                    <a:pt x="221" y="163"/>
                    <a:pt x="221" y="163"/>
                  </a:cubicBezTo>
                  <a:cubicBezTo>
                    <a:pt x="221" y="163"/>
                    <a:pt x="222" y="163"/>
                    <a:pt x="222" y="162"/>
                  </a:cubicBezTo>
                  <a:cubicBezTo>
                    <a:pt x="222" y="162"/>
                    <a:pt x="219" y="160"/>
                    <a:pt x="220" y="160"/>
                  </a:cubicBezTo>
                  <a:cubicBezTo>
                    <a:pt x="221" y="161"/>
                    <a:pt x="223" y="160"/>
                    <a:pt x="223" y="160"/>
                  </a:cubicBezTo>
                  <a:cubicBezTo>
                    <a:pt x="223" y="160"/>
                    <a:pt x="226" y="161"/>
                    <a:pt x="223" y="159"/>
                  </a:cubicBezTo>
                  <a:cubicBezTo>
                    <a:pt x="221" y="156"/>
                    <a:pt x="224" y="156"/>
                    <a:pt x="224" y="156"/>
                  </a:cubicBezTo>
                  <a:cubicBezTo>
                    <a:pt x="224" y="156"/>
                    <a:pt x="227" y="157"/>
                    <a:pt x="226" y="157"/>
                  </a:cubicBezTo>
                  <a:cubicBezTo>
                    <a:pt x="225" y="156"/>
                    <a:pt x="221" y="151"/>
                    <a:pt x="221" y="151"/>
                  </a:cubicBezTo>
                  <a:cubicBezTo>
                    <a:pt x="221" y="150"/>
                    <a:pt x="221" y="150"/>
                    <a:pt x="221" y="150"/>
                  </a:cubicBezTo>
                  <a:cubicBezTo>
                    <a:pt x="221" y="148"/>
                    <a:pt x="221" y="148"/>
                    <a:pt x="221" y="148"/>
                  </a:cubicBezTo>
                  <a:cubicBezTo>
                    <a:pt x="221" y="148"/>
                    <a:pt x="223" y="149"/>
                    <a:pt x="224" y="150"/>
                  </a:cubicBezTo>
                  <a:cubicBezTo>
                    <a:pt x="224" y="150"/>
                    <a:pt x="224" y="150"/>
                    <a:pt x="225" y="151"/>
                  </a:cubicBezTo>
                  <a:cubicBezTo>
                    <a:pt x="227" y="152"/>
                    <a:pt x="226" y="154"/>
                    <a:pt x="227" y="154"/>
                  </a:cubicBezTo>
                  <a:cubicBezTo>
                    <a:pt x="228" y="155"/>
                    <a:pt x="231" y="154"/>
                    <a:pt x="231" y="154"/>
                  </a:cubicBezTo>
                  <a:cubicBezTo>
                    <a:pt x="233" y="151"/>
                    <a:pt x="233" y="151"/>
                    <a:pt x="233" y="151"/>
                  </a:cubicBezTo>
                  <a:cubicBezTo>
                    <a:pt x="233" y="151"/>
                    <a:pt x="237" y="147"/>
                    <a:pt x="236" y="147"/>
                  </a:cubicBezTo>
                  <a:cubicBezTo>
                    <a:pt x="235" y="146"/>
                    <a:pt x="230" y="148"/>
                    <a:pt x="230" y="148"/>
                  </a:cubicBezTo>
                  <a:cubicBezTo>
                    <a:pt x="232" y="144"/>
                    <a:pt x="232" y="144"/>
                    <a:pt x="232" y="144"/>
                  </a:cubicBezTo>
                  <a:cubicBezTo>
                    <a:pt x="229" y="143"/>
                    <a:pt x="229" y="143"/>
                    <a:pt x="229" y="143"/>
                  </a:cubicBezTo>
                  <a:cubicBezTo>
                    <a:pt x="228" y="142"/>
                    <a:pt x="228" y="142"/>
                    <a:pt x="228" y="142"/>
                  </a:cubicBezTo>
                  <a:cubicBezTo>
                    <a:pt x="228" y="142"/>
                    <a:pt x="231" y="142"/>
                    <a:pt x="231" y="142"/>
                  </a:cubicBezTo>
                  <a:cubicBezTo>
                    <a:pt x="232" y="142"/>
                    <a:pt x="234" y="141"/>
                    <a:pt x="234" y="141"/>
                  </a:cubicBezTo>
                  <a:cubicBezTo>
                    <a:pt x="234" y="139"/>
                    <a:pt x="234" y="139"/>
                    <a:pt x="234" y="139"/>
                  </a:cubicBezTo>
                  <a:cubicBezTo>
                    <a:pt x="231" y="137"/>
                    <a:pt x="231" y="137"/>
                    <a:pt x="231" y="137"/>
                  </a:cubicBezTo>
                  <a:cubicBezTo>
                    <a:pt x="232" y="136"/>
                    <a:pt x="232" y="136"/>
                    <a:pt x="232" y="136"/>
                  </a:cubicBezTo>
                  <a:cubicBezTo>
                    <a:pt x="233" y="134"/>
                    <a:pt x="233" y="134"/>
                    <a:pt x="233" y="134"/>
                  </a:cubicBezTo>
                  <a:cubicBezTo>
                    <a:pt x="235" y="133"/>
                    <a:pt x="235" y="133"/>
                    <a:pt x="235" y="133"/>
                  </a:cubicBezTo>
                  <a:cubicBezTo>
                    <a:pt x="238" y="127"/>
                    <a:pt x="238" y="127"/>
                    <a:pt x="238" y="127"/>
                  </a:cubicBezTo>
                  <a:cubicBezTo>
                    <a:pt x="237" y="125"/>
                    <a:pt x="237" y="125"/>
                    <a:pt x="237" y="125"/>
                  </a:cubicBezTo>
                  <a:cubicBezTo>
                    <a:pt x="235" y="125"/>
                    <a:pt x="235" y="125"/>
                    <a:pt x="235" y="125"/>
                  </a:cubicBezTo>
                  <a:cubicBezTo>
                    <a:pt x="235" y="121"/>
                    <a:pt x="235" y="121"/>
                    <a:pt x="235" y="121"/>
                  </a:cubicBezTo>
                  <a:cubicBezTo>
                    <a:pt x="231" y="119"/>
                    <a:pt x="231" y="119"/>
                    <a:pt x="231" y="119"/>
                  </a:cubicBezTo>
                  <a:cubicBezTo>
                    <a:pt x="231" y="119"/>
                    <a:pt x="228" y="117"/>
                    <a:pt x="228" y="116"/>
                  </a:cubicBezTo>
                  <a:cubicBezTo>
                    <a:pt x="228" y="116"/>
                    <a:pt x="228" y="114"/>
                    <a:pt x="227" y="115"/>
                  </a:cubicBezTo>
                  <a:cubicBezTo>
                    <a:pt x="226" y="115"/>
                    <a:pt x="225" y="114"/>
                    <a:pt x="225" y="114"/>
                  </a:cubicBezTo>
                  <a:cubicBezTo>
                    <a:pt x="225" y="114"/>
                    <a:pt x="225" y="111"/>
                    <a:pt x="225" y="111"/>
                  </a:cubicBezTo>
                  <a:cubicBezTo>
                    <a:pt x="225" y="111"/>
                    <a:pt x="227" y="110"/>
                    <a:pt x="227" y="109"/>
                  </a:cubicBezTo>
                  <a:cubicBezTo>
                    <a:pt x="228" y="108"/>
                    <a:pt x="227" y="106"/>
                    <a:pt x="227" y="106"/>
                  </a:cubicBezTo>
                  <a:cubicBezTo>
                    <a:pt x="226" y="106"/>
                    <a:pt x="224" y="107"/>
                    <a:pt x="224" y="107"/>
                  </a:cubicBezTo>
                  <a:cubicBezTo>
                    <a:pt x="218" y="108"/>
                    <a:pt x="218" y="108"/>
                    <a:pt x="218" y="108"/>
                  </a:cubicBezTo>
                  <a:cubicBezTo>
                    <a:pt x="216" y="107"/>
                    <a:pt x="216" y="107"/>
                    <a:pt x="216" y="107"/>
                  </a:cubicBezTo>
                  <a:cubicBezTo>
                    <a:pt x="216" y="107"/>
                    <a:pt x="217" y="107"/>
                    <a:pt x="217" y="106"/>
                  </a:cubicBezTo>
                  <a:cubicBezTo>
                    <a:pt x="218" y="105"/>
                    <a:pt x="218" y="104"/>
                    <a:pt x="219" y="103"/>
                  </a:cubicBezTo>
                  <a:cubicBezTo>
                    <a:pt x="220" y="102"/>
                    <a:pt x="220" y="103"/>
                    <a:pt x="221" y="101"/>
                  </a:cubicBezTo>
                  <a:cubicBezTo>
                    <a:pt x="223" y="100"/>
                    <a:pt x="225" y="98"/>
                    <a:pt x="225" y="98"/>
                  </a:cubicBezTo>
                  <a:cubicBezTo>
                    <a:pt x="225" y="95"/>
                    <a:pt x="225" y="95"/>
                    <a:pt x="225" y="95"/>
                  </a:cubicBezTo>
                  <a:cubicBezTo>
                    <a:pt x="224" y="92"/>
                    <a:pt x="224" y="92"/>
                    <a:pt x="224" y="92"/>
                  </a:cubicBezTo>
                  <a:cubicBezTo>
                    <a:pt x="224" y="92"/>
                    <a:pt x="223" y="91"/>
                    <a:pt x="222" y="91"/>
                  </a:cubicBezTo>
                  <a:cubicBezTo>
                    <a:pt x="221" y="91"/>
                    <a:pt x="222" y="93"/>
                    <a:pt x="220" y="91"/>
                  </a:cubicBezTo>
                  <a:cubicBezTo>
                    <a:pt x="219" y="90"/>
                    <a:pt x="219" y="90"/>
                    <a:pt x="218" y="88"/>
                  </a:cubicBezTo>
                  <a:cubicBezTo>
                    <a:pt x="217" y="87"/>
                    <a:pt x="217" y="85"/>
                    <a:pt x="217" y="85"/>
                  </a:cubicBezTo>
                  <a:cubicBezTo>
                    <a:pt x="217" y="85"/>
                    <a:pt x="215" y="84"/>
                    <a:pt x="216" y="84"/>
                  </a:cubicBezTo>
                  <a:cubicBezTo>
                    <a:pt x="218" y="84"/>
                    <a:pt x="219" y="85"/>
                    <a:pt x="220" y="84"/>
                  </a:cubicBezTo>
                  <a:cubicBezTo>
                    <a:pt x="221" y="83"/>
                    <a:pt x="221" y="84"/>
                    <a:pt x="221" y="83"/>
                  </a:cubicBezTo>
                  <a:cubicBezTo>
                    <a:pt x="221" y="82"/>
                    <a:pt x="222" y="79"/>
                    <a:pt x="222" y="79"/>
                  </a:cubicBezTo>
                  <a:cubicBezTo>
                    <a:pt x="222" y="78"/>
                    <a:pt x="222" y="78"/>
                    <a:pt x="224" y="77"/>
                  </a:cubicBezTo>
                  <a:cubicBezTo>
                    <a:pt x="227" y="76"/>
                    <a:pt x="226" y="76"/>
                    <a:pt x="228" y="76"/>
                  </a:cubicBezTo>
                  <a:cubicBezTo>
                    <a:pt x="229" y="75"/>
                    <a:pt x="230" y="74"/>
                    <a:pt x="229" y="74"/>
                  </a:cubicBezTo>
                  <a:cubicBezTo>
                    <a:pt x="229" y="73"/>
                    <a:pt x="227" y="73"/>
                    <a:pt x="227" y="73"/>
                  </a:cubicBezTo>
                  <a:cubicBezTo>
                    <a:pt x="226" y="72"/>
                    <a:pt x="224" y="74"/>
                    <a:pt x="224" y="74"/>
                  </a:cubicBezTo>
                  <a:cubicBezTo>
                    <a:pt x="224" y="74"/>
                    <a:pt x="222" y="75"/>
                    <a:pt x="221" y="76"/>
                  </a:cubicBezTo>
                  <a:cubicBezTo>
                    <a:pt x="220" y="77"/>
                    <a:pt x="219" y="76"/>
                    <a:pt x="218" y="76"/>
                  </a:cubicBezTo>
                  <a:cubicBezTo>
                    <a:pt x="217" y="76"/>
                    <a:pt x="217" y="76"/>
                    <a:pt x="217" y="76"/>
                  </a:cubicBezTo>
                  <a:cubicBezTo>
                    <a:pt x="217" y="76"/>
                    <a:pt x="215" y="75"/>
                    <a:pt x="214" y="77"/>
                  </a:cubicBezTo>
                  <a:cubicBezTo>
                    <a:pt x="214" y="79"/>
                    <a:pt x="212" y="81"/>
                    <a:pt x="212" y="81"/>
                  </a:cubicBezTo>
                  <a:cubicBezTo>
                    <a:pt x="212" y="81"/>
                    <a:pt x="211" y="82"/>
                    <a:pt x="211" y="80"/>
                  </a:cubicBezTo>
                  <a:cubicBezTo>
                    <a:pt x="211" y="79"/>
                    <a:pt x="210" y="76"/>
                    <a:pt x="210" y="76"/>
                  </a:cubicBezTo>
                  <a:cubicBezTo>
                    <a:pt x="210" y="76"/>
                    <a:pt x="210" y="76"/>
                    <a:pt x="210" y="76"/>
                  </a:cubicBezTo>
                  <a:cubicBezTo>
                    <a:pt x="209" y="76"/>
                    <a:pt x="206" y="75"/>
                    <a:pt x="206" y="75"/>
                  </a:cubicBezTo>
                  <a:cubicBezTo>
                    <a:pt x="206" y="75"/>
                    <a:pt x="207" y="75"/>
                    <a:pt x="207" y="73"/>
                  </a:cubicBezTo>
                  <a:cubicBezTo>
                    <a:pt x="206" y="72"/>
                    <a:pt x="206" y="71"/>
                    <a:pt x="206" y="71"/>
                  </a:cubicBezTo>
                  <a:cubicBezTo>
                    <a:pt x="207" y="71"/>
                    <a:pt x="208" y="71"/>
                    <a:pt x="208" y="71"/>
                  </a:cubicBezTo>
                  <a:cubicBezTo>
                    <a:pt x="209" y="71"/>
                    <a:pt x="209" y="71"/>
                    <a:pt x="209" y="69"/>
                  </a:cubicBezTo>
                  <a:cubicBezTo>
                    <a:pt x="209" y="66"/>
                    <a:pt x="208" y="65"/>
                    <a:pt x="208" y="65"/>
                  </a:cubicBezTo>
                  <a:cubicBezTo>
                    <a:pt x="208" y="65"/>
                    <a:pt x="207" y="64"/>
                    <a:pt x="207" y="64"/>
                  </a:cubicBezTo>
                  <a:cubicBezTo>
                    <a:pt x="207" y="60"/>
                    <a:pt x="207" y="60"/>
                    <a:pt x="207" y="60"/>
                  </a:cubicBezTo>
                  <a:cubicBezTo>
                    <a:pt x="207" y="60"/>
                    <a:pt x="207" y="59"/>
                    <a:pt x="206" y="58"/>
                  </a:cubicBezTo>
                  <a:cubicBezTo>
                    <a:pt x="205" y="57"/>
                    <a:pt x="205" y="56"/>
                    <a:pt x="204" y="57"/>
                  </a:cubicBezTo>
                  <a:cubicBezTo>
                    <a:pt x="204" y="57"/>
                    <a:pt x="203" y="58"/>
                    <a:pt x="202" y="58"/>
                  </a:cubicBezTo>
                  <a:cubicBezTo>
                    <a:pt x="201" y="57"/>
                    <a:pt x="199" y="56"/>
                    <a:pt x="199" y="56"/>
                  </a:cubicBezTo>
                  <a:cubicBezTo>
                    <a:pt x="195" y="54"/>
                    <a:pt x="195" y="54"/>
                    <a:pt x="195" y="54"/>
                  </a:cubicBezTo>
                  <a:cubicBezTo>
                    <a:pt x="195" y="54"/>
                    <a:pt x="195" y="54"/>
                    <a:pt x="194" y="55"/>
                  </a:cubicBezTo>
                  <a:cubicBezTo>
                    <a:pt x="194" y="56"/>
                    <a:pt x="193" y="55"/>
                    <a:pt x="193" y="57"/>
                  </a:cubicBezTo>
                  <a:cubicBezTo>
                    <a:pt x="194" y="58"/>
                    <a:pt x="194" y="59"/>
                    <a:pt x="194" y="60"/>
                  </a:cubicBezTo>
                  <a:cubicBezTo>
                    <a:pt x="193" y="61"/>
                    <a:pt x="193" y="62"/>
                    <a:pt x="193" y="64"/>
                  </a:cubicBezTo>
                  <a:cubicBezTo>
                    <a:pt x="192" y="65"/>
                    <a:pt x="191" y="65"/>
                    <a:pt x="191" y="66"/>
                  </a:cubicBezTo>
                  <a:cubicBezTo>
                    <a:pt x="191" y="67"/>
                    <a:pt x="192" y="67"/>
                    <a:pt x="192" y="68"/>
                  </a:cubicBezTo>
                  <a:cubicBezTo>
                    <a:pt x="192" y="68"/>
                    <a:pt x="191" y="70"/>
                    <a:pt x="190" y="70"/>
                  </a:cubicBezTo>
                  <a:cubicBezTo>
                    <a:pt x="190" y="71"/>
                    <a:pt x="189" y="72"/>
                    <a:pt x="188" y="72"/>
                  </a:cubicBezTo>
                  <a:cubicBezTo>
                    <a:pt x="188" y="71"/>
                    <a:pt x="187" y="71"/>
                    <a:pt x="186" y="71"/>
                  </a:cubicBezTo>
                  <a:cubicBezTo>
                    <a:pt x="185" y="71"/>
                    <a:pt x="184" y="72"/>
                    <a:pt x="184" y="72"/>
                  </a:cubicBezTo>
                  <a:cubicBezTo>
                    <a:pt x="184" y="72"/>
                    <a:pt x="183" y="73"/>
                    <a:pt x="182" y="72"/>
                  </a:cubicBezTo>
                  <a:cubicBezTo>
                    <a:pt x="180" y="71"/>
                    <a:pt x="179" y="70"/>
                    <a:pt x="179" y="70"/>
                  </a:cubicBezTo>
                  <a:cubicBezTo>
                    <a:pt x="179" y="68"/>
                    <a:pt x="179" y="68"/>
                    <a:pt x="179" y="68"/>
                  </a:cubicBezTo>
                  <a:cubicBezTo>
                    <a:pt x="179" y="68"/>
                    <a:pt x="183" y="69"/>
                    <a:pt x="178" y="66"/>
                  </a:cubicBezTo>
                  <a:cubicBezTo>
                    <a:pt x="174" y="64"/>
                    <a:pt x="174" y="64"/>
                    <a:pt x="174" y="64"/>
                  </a:cubicBezTo>
                  <a:cubicBezTo>
                    <a:pt x="174" y="64"/>
                    <a:pt x="174" y="65"/>
                    <a:pt x="173" y="66"/>
                  </a:cubicBezTo>
                  <a:cubicBezTo>
                    <a:pt x="172" y="66"/>
                    <a:pt x="172" y="67"/>
                    <a:pt x="172" y="67"/>
                  </a:cubicBezTo>
                  <a:cubicBezTo>
                    <a:pt x="171" y="69"/>
                    <a:pt x="171" y="69"/>
                    <a:pt x="171" y="69"/>
                  </a:cubicBezTo>
                  <a:cubicBezTo>
                    <a:pt x="170" y="69"/>
                    <a:pt x="170" y="69"/>
                    <a:pt x="170" y="69"/>
                  </a:cubicBezTo>
                  <a:cubicBezTo>
                    <a:pt x="168" y="72"/>
                    <a:pt x="168" y="72"/>
                    <a:pt x="168" y="72"/>
                  </a:cubicBezTo>
                  <a:cubicBezTo>
                    <a:pt x="168" y="72"/>
                    <a:pt x="167" y="73"/>
                    <a:pt x="166" y="73"/>
                  </a:cubicBezTo>
                  <a:cubicBezTo>
                    <a:pt x="166" y="73"/>
                    <a:pt x="165" y="73"/>
                    <a:pt x="165" y="73"/>
                  </a:cubicBezTo>
                  <a:cubicBezTo>
                    <a:pt x="164" y="73"/>
                    <a:pt x="163" y="73"/>
                    <a:pt x="163" y="72"/>
                  </a:cubicBezTo>
                  <a:cubicBezTo>
                    <a:pt x="162" y="72"/>
                    <a:pt x="162" y="72"/>
                    <a:pt x="162" y="71"/>
                  </a:cubicBezTo>
                  <a:cubicBezTo>
                    <a:pt x="162" y="70"/>
                    <a:pt x="162" y="68"/>
                    <a:pt x="161" y="67"/>
                  </a:cubicBezTo>
                  <a:cubicBezTo>
                    <a:pt x="161" y="66"/>
                    <a:pt x="161" y="66"/>
                    <a:pt x="160" y="64"/>
                  </a:cubicBezTo>
                  <a:cubicBezTo>
                    <a:pt x="159" y="63"/>
                    <a:pt x="158" y="61"/>
                    <a:pt x="158" y="61"/>
                  </a:cubicBezTo>
                  <a:cubicBezTo>
                    <a:pt x="153" y="58"/>
                    <a:pt x="153" y="58"/>
                    <a:pt x="153" y="58"/>
                  </a:cubicBezTo>
                  <a:cubicBezTo>
                    <a:pt x="153" y="58"/>
                    <a:pt x="154" y="57"/>
                    <a:pt x="152" y="57"/>
                  </a:cubicBezTo>
                  <a:cubicBezTo>
                    <a:pt x="151" y="58"/>
                    <a:pt x="149" y="60"/>
                    <a:pt x="149" y="60"/>
                  </a:cubicBezTo>
                  <a:cubicBezTo>
                    <a:pt x="149" y="60"/>
                    <a:pt x="149" y="62"/>
                    <a:pt x="149" y="63"/>
                  </a:cubicBezTo>
                  <a:cubicBezTo>
                    <a:pt x="149" y="63"/>
                    <a:pt x="148" y="64"/>
                    <a:pt x="148" y="65"/>
                  </a:cubicBezTo>
                  <a:cubicBezTo>
                    <a:pt x="149" y="67"/>
                    <a:pt x="150" y="69"/>
                    <a:pt x="149" y="70"/>
                  </a:cubicBezTo>
                  <a:cubicBezTo>
                    <a:pt x="149" y="70"/>
                    <a:pt x="148" y="72"/>
                    <a:pt x="148" y="74"/>
                  </a:cubicBezTo>
                  <a:cubicBezTo>
                    <a:pt x="148" y="76"/>
                    <a:pt x="149" y="78"/>
                    <a:pt x="148" y="78"/>
                  </a:cubicBezTo>
                  <a:cubicBezTo>
                    <a:pt x="147" y="79"/>
                    <a:pt x="147" y="80"/>
                    <a:pt x="147" y="80"/>
                  </a:cubicBezTo>
                  <a:cubicBezTo>
                    <a:pt x="146" y="80"/>
                    <a:pt x="146" y="80"/>
                    <a:pt x="146" y="80"/>
                  </a:cubicBezTo>
                  <a:cubicBezTo>
                    <a:pt x="146" y="80"/>
                    <a:pt x="146" y="79"/>
                    <a:pt x="147" y="76"/>
                  </a:cubicBezTo>
                  <a:cubicBezTo>
                    <a:pt x="147" y="73"/>
                    <a:pt x="146" y="72"/>
                    <a:pt x="146" y="71"/>
                  </a:cubicBezTo>
                  <a:cubicBezTo>
                    <a:pt x="145" y="71"/>
                    <a:pt x="145" y="71"/>
                    <a:pt x="145" y="70"/>
                  </a:cubicBezTo>
                  <a:cubicBezTo>
                    <a:pt x="145" y="69"/>
                    <a:pt x="145" y="68"/>
                    <a:pt x="145" y="68"/>
                  </a:cubicBezTo>
                  <a:cubicBezTo>
                    <a:pt x="145" y="68"/>
                    <a:pt x="143" y="66"/>
                    <a:pt x="143" y="65"/>
                  </a:cubicBezTo>
                  <a:cubicBezTo>
                    <a:pt x="143" y="64"/>
                    <a:pt x="144" y="63"/>
                    <a:pt x="144" y="61"/>
                  </a:cubicBezTo>
                  <a:cubicBezTo>
                    <a:pt x="144" y="58"/>
                    <a:pt x="145" y="58"/>
                    <a:pt x="144" y="57"/>
                  </a:cubicBezTo>
                  <a:cubicBezTo>
                    <a:pt x="143" y="56"/>
                    <a:pt x="144" y="55"/>
                    <a:pt x="143" y="54"/>
                  </a:cubicBezTo>
                  <a:cubicBezTo>
                    <a:pt x="142" y="54"/>
                    <a:pt x="142" y="55"/>
                    <a:pt x="141" y="54"/>
                  </a:cubicBezTo>
                  <a:cubicBezTo>
                    <a:pt x="141" y="54"/>
                    <a:pt x="141" y="55"/>
                    <a:pt x="141" y="55"/>
                  </a:cubicBezTo>
                  <a:cubicBezTo>
                    <a:pt x="142" y="53"/>
                    <a:pt x="142" y="53"/>
                    <a:pt x="142" y="53"/>
                  </a:cubicBezTo>
                  <a:cubicBezTo>
                    <a:pt x="142" y="53"/>
                    <a:pt x="143" y="49"/>
                    <a:pt x="142" y="51"/>
                  </a:cubicBezTo>
                  <a:cubicBezTo>
                    <a:pt x="141" y="52"/>
                    <a:pt x="138" y="53"/>
                    <a:pt x="138" y="52"/>
                  </a:cubicBezTo>
                  <a:cubicBezTo>
                    <a:pt x="139" y="51"/>
                    <a:pt x="138" y="50"/>
                    <a:pt x="138" y="50"/>
                  </a:cubicBezTo>
                  <a:cubicBezTo>
                    <a:pt x="138" y="50"/>
                    <a:pt x="134" y="50"/>
                    <a:pt x="134" y="50"/>
                  </a:cubicBezTo>
                  <a:cubicBezTo>
                    <a:pt x="134" y="50"/>
                    <a:pt x="134" y="49"/>
                    <a:pt x="134" y="51"/>
                  </a:cubicBezTo>
                  <a:cubicBezTo>
                    <a:pt x="134" y="52"/>
                    <a:pt x="135" y="54"/>
                    <a:pt x="133" y="54"/>
                  </a:cubicBezTo>
                  <a:cubicBezTo>
                    <a:pt x="131" y="55"/>
                    <a:pt x="130" y="55"/>
                    <a:pt x="130" y="55"/>
                  </a:cubicBezTo>
                  <a:cubicBezTo>
                    <a:pt x="130" y="54"/>
                    <a:pt x="128" y="53"/>
                    <a:pt x="128" y="53"/>
                  </a:cubicBezTo>
                  <a:cubicBezTo>
                    <a:pt x="128" y="53"/>
                    <a:pt x="127" y="53"/>
                    <a:pt x="126" y="53"/>
                  </a:cubicBezTo>
                  <a:cubicBezTo>
                    <a:pt x="126" y="54"/>
                    <a:pt x="124" y="54"/>
                    <a:pt x="124" y="54"/>
                  </a:cubicBezTo>
                  <a:cubicBezTo>
                    <a:pt x="124" y="56"/>
                    <a:pt x="124" y="56"/>
                    <a:pt x="124" y="56"/>
                  </a:cubicBezTo>
                  <a:cubicBezTo>
                    <a:pt x="124" y="57"/>
                    <a:pt x="124" y="57"/>
                    <a:pt x="124" y="57"/>
                  </a:cubicBezTo>
                  <a:cubicBezTo>
                    <a:pt x="124" y="57"/>
                    <a:pt x="123" y="57"/>
                    <a:pt x="123" y="57"/>
                  </a:cubicBezTo>
                  <a:cubicBezTo>
                    <a:pt x="122" y="58"/>
                    <a:pt x="121" y="58"/>
                    <a:pt x="122" y="59"/>
                  </a:cubicBezTo>
                  <a:cubicBezTo>
                    <a:pt x="122" y="59"/>
                    <a:pt x="122" y="59"/>
                    <a:pt x="122" y="61"/>
                  </a:cubicBezTo>
                  <a:cubicBezTo>
                    <a:pt x="122" y="62"/>
                    <a:pt x="122" y="62"/>
                    <a:pt x="122" y="63"/>
                  </a:cubicBezTo>
                  <a:cubicBezTo>
                    <a:pt x="121" y="64"/>
                    <a:pt x="121" y="65"/>
                    <a:pt x="120" y="66"/>
                  </a:cubicBezTo>
                  <a:cubicBezTo>
                    <a:pt x="120" y="66"/>
                    <a:pt x="119" y="67"/>
                    <a:pt x="119" y="67"/>
                  </a:cubicBezTo>
                  <a:cubicBezTo>
                    <a:pt x="118" y="68"/>
                    <a:pt x="118" y="68"/>
                    <a:pt x="117" y="68"/>
                  </a:cubicBezTo>
                  <a:cubicBezTo>
                    <a:pt x="116" y="68"/>
                    <a:pt x="116" y="69"/>
                    <a:pt x="116" y="68"/>
                  </a:cubicBezTo>
                  <a:cubicBezTo>
                    <a:pt x="116" y="66"/>
                    <a:pt x="116" y="65"/>
                    <a:pt x="116" y="63"/>
                  </a:cubicBezTo>
                  <a:cubicBezTo>
                    <a:pt x="116" y="62"/>
                    <a:pt x="117" y="62"/>
                    <a:pt x="115" y="60"/>
                  </a:cubicBezTo>
                  <a:cubicBezTo>
                    <a:pt x="114" y="58"/>
                    <a:pt x="113" y="58"/>
                    <a:pt x="113" y="57"/>
                  </a:cubicBezTo>
                  <a:cubicBezTo>
                    <a:pt x="113" y="57"/>
                    <a:pt x="113" y="56"/>
                    <a:pt x="113" y="55"/>
                  </a:cubicBezTo>
                  <a:cubicBezTo>
                    <a:pt x="113" y="54"/>
                    <a:pt x="113" y="56"/>
                    <a:pt x="113" y="52"/>
                  </a:cubicBezTo>
                  <a:cubicBezTo>
                    <a:pt x="114" y="49"/>
                    <a:pt x="113" y="48"/>
                    <a:pt x="113" y="48"/>
                  </a:cubicBezTo>
                  <a:cubicBezTo>
                    <a:pt x="113" y="48"/>
                    <a:pt x="114" y="43"/>
                    <a:pt x="114" y="43"/>
                  </a:cubicBezTo>
                  <a:cubicBezTo>
                    <a:pt x="113" y="43"/>
                    <a:pt x="110" y="43"/>
                    <a:pt x="109" y="43"/>
                  </a:cubicBezTo>
                  <a:cubicBezTo>
                    <a:pt x="108" y="43"/>
                    <a:pt x="108" y="43"/>
                    <a:pt x="107" y="43"/>
                  </a:cubicBezTo>
                  <a:cubicBezTo>
                    <a:pt x="107" y="44"/>
                    <a:pt x="106" y="43"/>
                    <a:pt x="106" y="45"/>
                  </a:cubicBezTo>
                  <a:cubicBezTo>
                    <a:pt x="105" y="47"/>
                    <a:pt x="104" y="47"/>
                    <a:pt x="104" y="49"/>
                  </a:cubicBezTo>
                  <a:cubicBezTo>
                    <a:pt x="104" y="50"/>
                    <a:pt x="104" y="52"/>
                    <a:pt x="104" y="52"/>
                  </a:cubicBezTo>
                  <a:cubicBezTo>
                    <a:pt x="104" y="53"/>
                    <a:pt x="103" y="54"/>
                    <a:pt x="103" y="54"/>
                  </a:cubicBezTo>
                  <a:cubicBezTo>
                    <a:pt x="103" y="54"/>
                    <a:pt x="103" y="55"/>
                    <a:pt x="103" y="57"/>
                  </a:cubicBezTo>
                  <a:cubicBezTo>
                    <a:pt x="102" y="59"/>
                    <a:pt x="102" y="60"/>
                    <a:pt x="102" y="61"/>
                  </a:cubicBezTo>
                  <a:cubicBezTo>
                    <a:pt x="102" y="61"/>
                    <a:pt x="102" y="61"/>
                    <a:pt x="101" y="62"/>
                  </a:cubicBezTo>
                  <a:cubicBezTo>
                    <a:pt x="100" y="63"/>
                    <a:pt x="98" y="66"/>
                    <a:pt x="97" y="66"/>
                  </a:cubicBezTo>
                  <a:cubicBezTo>
                    <a:pt x="97" y="66"/>
                    <a:pt x="97" y="66"/>
                    <a:pt x="96" y="67"/>
                  </a:cubicBezTo>
                  <a:cubicBezTo>
                    <a:pt x="96" y="67"/>
                    <a:pt x="94" y="70"/>
                    <a:pt x="93" y="70"/>
                  </a:cubicBezTo>
                  <a:cubicBezTo>
                    <a:pt x="92" y="71"/>
                    <a:pt x="93" y="71"/>
                    <a:pt x="92" y="71"/>
                  </a:cubicBezTo>
                  <a:cubicBezTo>
                    <a:pt x="92" y="70"/>
                    <a:pt x="91" y="70"/>
                    <a:pt x="91" y="69"/>
                  </a:cubicBezTo>
                  <a:cubicBezTo>
                    <a:pt x="91" y="67"/>
                    <a:pt x="91" y="67"/>
                    <a:pt x="92" y="65"/>
                  </a:cubicBezTo>
                  <a:cubicBezTo>
                    <a:pt x="92" y="64"/>
                    <a:pt x="93" y="62"/>
                    <a:pt x="93" y="62"/>
                  </a:cubicBezTo>
                  <a:cubicBezTo>
                    <a:pt x="93" y="62"/>
                    <a:pt x="94" y="61"/>
                    <a:pt x="93" y="61"/>
                  </a:cubicBezTo>
                  <a:cubicBezTo>
                    <a:pt x="92" y="61"/>
                    <a:pt x="91" y="61"/>
                    <a:pt x="90" y="61"/>
                  </a:cubicBezTo>
                  <a:cubicBezTo>
                    <a:pt x="88" y="61"/>
                    <a:pt x="86" y="62"/>
                    <a:pt x="85" y="63"/>
                  </a:cubicBezTo>
                  <a:cubicBezTo>
                    <a:pt x="84" y="63"/>
                    <a:pt x="84" y="64"/>
                    <a:pt x="82" y="66"/>
                  </a:cubicBezTo>
                  <a:cubicBezTo>
                    <a:pt x="80" y="67"/>
                    <a:pt x="80" y="67"/>
                    <a:pt x="80" y="67"/>
                  </a:cubicBezTo>
                  <a:cubicBezTo>
                    <a:pt x="79" y="69"/>
                    <a:pt x="79" y="69"/>
                    <a:pt x="79" y="69"/>
                  </a:cubicBezTo>
                  <a:cubicBezTo>
                    <a:pt x="79" y="70"/>
                    <a:pt x="79" y="70"/>
                    <a:pt x="79" y="70"/>
                  </a:cubicBezTo>
                  <a:cubicBezTo>
                    <a:pt x="79" y="70"/>
                    <a:pt x="79" y="68"/>
                    <a:pt x="79" y="68"/>
                  </a:cubicBezTo>
                  <a:cubicBezTo>
                    <a:pt x="79" y="68"/>
                    <a:pt x="78" y="68"/>
                    <a:pt x="78" y="69"/>
                  </a:cubicBezTo>
                  <a:cubicBezTo>
                    <a:pt x="78" y="69"/>
                    <a:pt x="77" y="70"/>
                    <a:pt x="77" y="70"/>
                  </a:cubicBezTo>
                  <a:cubicBezTo>
                    <a:pt x="76" y="71"/>
                    <a:pt x="76" y="72"/>
                    <a:pt x="76" y="73"/>
                  </a:cubicBezTo>
                  <a:cubicBezTo>
                    <a:pt x="75" y="74"/>
                    <a:pt x="75" y="76"/>
                    <a:pt x="74" y="76"/>
                  </a:cubicBezTo>
                  <a:cubicBezTo>
                    <a:pt x="74" y="76"/>
                    <a:pt x="74" y="77"/>
                    <a:pt x="74" y="77"/>
                  </a:cubicBezTo>
                  <a:cubicBezTo>
                    <a:pt x="73" y="77"/>
                    <a:pt x="72" y="78"/>
                    <a:pt x="72" y="78"/>
                  </a:cubicBezTo>
                  <a:cubicBezTo>
                    <a:pt x="72" y="79"/>
                    <a:pt x="71" y="77"/>
                    <a:pt x="71" y="75"/>
                  </a:cubicBezTo>
                  <a:cubicBezTo>
                    <a:pt x="72" y="74"/>
                    <a:pt x="72" y="74"/>
                    <a:pt x="72" y="73"/>
                  </a:cubicBezTo>
                  <a:cubicBezTo>
                    <a:pt x="73" y="73"/>
                    <a:pt x="73" y="71"/>
                    <a:pt x="74" y="71"/>
                  </a:cubicBezTo>
                  <a:cubicBezTo>
                    <a:pt x="74" y="71"/>
                    <a:pt x="74" y="72"/>
                    <a:pt x="74" y="70"/>
                  </a:cubicBezTo>
                  <a:cubicBezTo>
                    <a:pt x="75" y="68"/>
                    <a:pt x="75" y="67"/>
                    <a:pt x="75" y="67"/>
                  </a:cubicBezTo>
                  <a:cubicBezTo>
                    <a:pt x="75" y="67"/>
                    <a:pt x="75" y="67"/>
                    <a:pt x="75" y="66"/>
                  </a:cubicBezTo>
                  <a:cubicBezTo>
                    <a:pt x="74" y="65"/>
                    <a:pt x="74" y="66"/>
                    <a:pt x="74" y="65"/>
                  </a:cubicBezTo>
                  <a:cubicBezTo>
                    <a:pt x="75" y="64"/>
                    <a:pt x="75" y="63"/>
                    <a:pt x="75" y="62"/>
                  </a:cubicBezTo>
                  <a:cubicBezTo>
                    <a:pt x="76" y="62"/>
                    <a:pt x="76" y="61"/>
                    <a:pt x="76" y="61"/>
                  </a:cubicBezTo>
                  <a:cubicBezTo>
                    <a:pt x="76" y="61"/>
                    <a:pt x="76" y="61"/>
                    <a:pt x="76" y="60"/>
                  </a:cubicBezTo>
                  <a:cubicBezTo>
                    <a:pt x="76" y="60"/>
                    <a:pt x="75" y="59"/>
                    <a:pt x="75" y="59"/>
                  </a:cubicBezTo>
                  <a:cubicBezTo>
                    <a:pt x="75" y="59"/>
                    <a:pt x="75" y="58"/>
                    <a:pt x="75" y="58"/>
                  </a:cubicBezTo>
                  <a:cubicBezTo>
                    <a:pt x="75" y="58"/>
                    <a:pt x="76" y="57"/>
                    <a:pt x="76" y="56"/>
                  </a:cubicBezTo>
                  <a:cubicBezTo>
                    <a:pt x="75" y="56"/>
                    <a:pt x="75" y="55"/>
                    <a:pt x="74" y="54"/>
                  </a:cubicBezTo>
                  <a:cubicBezTo>
                    <a:pt x="73" y="54"/>
                    <a:pt x="73" y="54"/>
                    <a:pt x="73" y="53"/>
                  </a:cubicBezTo>
                  <a:cubicBezTo>
                    <a:pt x="73" y="53"/>
                    <a:pt x="71" y="52"/>
                    <a:pt x="71" y="52"/>
                  </a:cubicBezTo>
                  <a:cubicBezTo>
                    <a:pt x="71" y="52"/>
                    <a:pt x="72" y="50"/>
                    <a:pt x="72" y="50"/>
                  </a:cubicBezTo>
                  <a:cubicBezTo>
                    <a:pt x="72" y="50"/>
                    <a:pt x="72" y="49"/>
                    <a:pt x="73" y="49"/>
                  </a:cubicBezTo>
                  <a:cubicBezTo>
                    <a:pt x="73" y="50"/>
                    <a:pt x="73" y="51"/>
                    <a:pt x="73" y="51"/>
                  </a:cubicBezTo>
                  <a:cubicBezTo>
                    <a:pt x="73" y="52"/>
                    <a:pt x="76" y="53"/>
                    <a:pt x="76" y="53"/>
                  </a:cubicBezTo>
                  <a:cubicBezTo>
                    <a:pt x="76" y="53"/>
                    <a:pt x="78" y="52"/>
                    <a:pt x="78" y="52"/>
                  </a:cubicBezTo>
                  <a:cubicBezTo>
                    <a:pt x="79" y="52"/>
                    <a:pt x="79" y="50"/>
                    <a:pt x="79" y="50"/>
                  </a:cubicBezTo>
                  <a:cubicBezTo>
                    <a:pt x="79" y="50"/>
                    <a:pt x="78" y="50"/>
                    <a:pt x="79" y="49"/>
                  </a:cubicBezTo>
                  <a:cubicBezTo>
                    <a:pt x="80" y="49"/>
                    <a:pt x="82" y="48"/>
                    <a:pt x="82" y="48"/>
                  </a:cubicBezTo>
                  <a:cubicBezTo>
                    <a:pt x="82" y="47"/>
                    <a:pt x="83" y="47"/>
                    <a:pt x="83" y="47"/>
                  </a:cubicBezTo>
                  <a:cubicBezTo>
                    <a:pt x="83" y="47"/>
                    <a:pt x="84" y="46"/>
                    <a:pt x="84" y="46"/>
                  </a:cubicBezTo>
                  <a:cubicBezTo>
                    <a:pt x="84" y="45"/>
                    <a:pt x="85" y="45"/>
                    <a:pt x="84" y="44"/>
                  </a:cubicBezTo>
                  <a:cubicBezTo>
                    <a:pt x="84" y="44"/>
                    <a:pt x="84" y="43"/>
                    <a:pt x="84" y="42"/>
                  </a:cubicBezTo>
                  <a:cubicBezTo>
                    <a:pt x="84" y="42"/>
                    <a:pt x="86" y="43"/>
                    <a:pt x="84" y="41"/>
                  </a:cubicBezTo>
                  <a:cubicBezTo>
                    <a:pt x="82" y="40"/>
                    <a:pt x="80" y="39"/>
                    <a:pt x="81" y="39"/>
                  </a:cubicBezTo>
                  <a:cubicBezTo>
                    <a:pt x="82" y="39"/>
                    <a:pt x="83" y="39"/>
                    <a:pt x="83" y="39"/>
                  </a:cubicBezTo>
                  <a:cubicBezTo>
                    <a:pt x="84" y="39"/>
                    <a:pt x="85" y="40"/>
                    <a:pt x="85" y="39"/>
                  </a:cubicBezTo>
                  <a:cubicBezTo>
                    <a:pt x="86" y="39"/>
                    <a:pt x="86" y="39"/>
                    <a:pt x="86" y="38"/>
                  </a:cubicBezTo>
                  <a:cubicBezTo>
                    <a:pt x="85" y="37"/>
                    <a:pt x="85" y="37"/>
                    <a:pt x="85" y="37"/>
                  </a:cubicBezTo>
                  <a:cubicBezTo>
                    <a:pt x="84" y="36"/>
                    <a:pt x="84" y="36"/>
                    <a:pt x="83" y="36"/>
                  </a:cubicBezTo>
                  <a:cubicBezTo>
                    <a:pt x="83" y="36"/>
                    <a:pt x="82" y="37"/>
                    <a:pt x="83" y="35"/>
                  </a:cubicBezTo>
                  <a:cubicBezTo>
                    <a:pt x="83" y="33"/>
                    <a:pt x="83" y="33"/>
                    <a:pt x="83" y="32"/>
                  </a:cubicBezTo>
                  <a:cubicBezTo>
                    <a:pt x="83" y="32"/>
                    <a:pt x="85" y="32"/>
                    <a:pt x="83" y="32"/>
                  </a:cubicBezTo>
                  <a:cubicBezTo>
                    <a:pt x="82" y="31"/>
                    <a:pt x="82" y="31"/>
                    <a:pt x="82" y="31"/>
                  </a:cubicBezTo>
                  <a:cubicBezTo>
                    <a:pt x="81" y="31"/>
                    <a:pt x="82" y="31"/>
                    <a:pt x="80" y="31"/>
                  </a:cubicBezTo>
                  <a:cubicBezTo>
                    <a:pt x="79" y="31"/>
                    <a:pt x="80" y="29"/>
                    <a:pt x="80" y="29"/>
                  </a:cubicBezTo>
                  <a:cubicBezTo>
                    <a:pt x="80" y="28"/>
                    <a:pt x="81" y="24"/>
                    <a:pt x="81" y="24"/>
                  </a:cubicBezTo>
                  <a:cubicBezTo>
                    <a:pt x="80" y="23"/>
                    <a:pt x="80" y="23"/>
                    <a:pt x="80" y="23"/>
                  </a:cubicBezTo>
                  <a:cubicBezTo>
                    <a:pt x="80" y="23"/>
                    <a:pt x="79" y="21"/>
                    <a:pt x="79" y="21"/>
                  </a:cubicBezTo>
                  <a:cubicBezTo>
                    <a:pt x="79" y="20"/>
                    <a:pt x="79" y="19"/>
                    <a:pt x="78" y="19"/>
                  </a:cubicBezTo>
                  <a:cubicBezTo>
                    <a:pt x="78" y="19"/>
                    <a:pt x="77" y="18"/>
                    <a:pt x="77" y="18"/>
                  </a:cubicBezTo>
                  <a:cubicBezTo>
                    <a:pt x="77" y="18"/>
                    <a:pt x="76" y="18"/>
                    <a:pt x="76" y="17"/>
                  </a:cubicBezTo>
                  <a:cubicBezTo>
                    <a:pt x="76" y="16"/>
                    <a:pt x="76" y="15"/>
                    <a:pt x="76" y="15"/>
                  </a:cubicBezTo>
                  <a:cubicBezTo>
                    <a:pt x="76" y="14"/>
                    <a:pt x="76" y="13"/>
                    <a:pt x="76" y="13"/>
                  </a:cubicBezTo>
                  <a:cubicBezTo>
                    <a:pt x="74" y="8"/>
                    <a:pt x="74" y="8"/>
                    <a:pt x="74" y="8"/>
                  </a:cubicBezTo>
                  <a:cubicBezTo>
                    <a:pt x="74" y="7"/>
                    <a:pt x="74" y="7"/>
                    <a:pt x="74" y="7"/>
                  </a:cubicBezTo>
                  <a:cubicBezTo>
                    <a:pt x="73" y="5"/>
                    <a:pt x="73" y="5"/>
                    <a:pt x="73" y="5"/>
                  </a:cubicBezTo>
                  <a:cubicBezTo>
                    <a:pt x="72" y="5"/>
                    <a:pt x="72" y="5"/>
                    <a:pt x="72" y="5"/>
                  </a:cubicBezTo>
                  <a:cubicBezTo>
                    <a:pt x="72" y="3"/>
                    <a:pt x="72" y="3"/>
                    <a:pt x="72" y="3"/>
                  </a:cubicBezTo>
                  <a:cubicBezTo>
                    <a:pt x="72" y="3"/>
                    <a:pt x="71" y="3"/>
                    <a:pt x="71" y="4"/>
                  </a:cubicBezTo>
                  <a:cubicBezTo>
                    <a:pt x="71" y="4"/>
                    <a:pt x="71" y="5"/>
                    <a:pt x="70" y="5"/>
                  </a:cubicBezTo>
                  <a:cubicBezTo>
                    <a:pt x="69" y="5"/>
                    <a:pt x="68" y="4"/>
                    <a:pt x="68" y="4"/>
                  </a:cubicBezTo>
                  <a:cubicBezTo>
                    <a:pt x="68" y="4"/>
                    <a:pt x="68" y="3"/>
                    <a:pt x="68" y="2"/>
                  </a:cubicBezTo>
                  <a:cubicBezTo>
                    <a:pt x="67" y="2"/>
                    <a:pt x="64" y="0"/>
                    <a:pt x="64" y="0"/>
                  </a:cubicBezTo>
                  <a:cubicBezTo>
                    <a:pt x="64" y="0"/>
                    <a:pt x="64" y="0"/>
                    <a:pt x="64" y="1"/>
                  </a:cubicBezTo>
                  <a:cubicBezTo>
                    <a:pt x="64" y="1"/>
                    <a:pt x="63" y="2"/>
                    <a:pt x="63" y="1"/>
                  </a:cubicBezTo>
                  <a:cubicBezTo>
                    <a:pt x="62" y="1"/>
                    <a:pt x="60" y="0"/>
                    <a:pt x="60" y="0"/>
                  </a:cubicBezTo>
                  <a:cubicBezTo>
                    <a:pt x="60" y="0"/>
                    <a:pt x="60" y="1"/>
                    <a:pt x="60" y="1"/>
                  </a:cubicBezTo>
                  <a:cubicBezTo>
                    <a:pt x="60" y="2"/>
                    <a:pt x="61" y="3"/>
                    <a:pt x="61" y="3"/>
                  </a:cubicBezTo>
                  <a:cubicBezTo>
                    <a:pt x="60" y="3"/>
                    <a:pt x="59" y="3"/>
                    <a:pt x="59" y="3"/>
                  </a:cubicBezTo>
                  <a:cubicBezTo>
                    <a:pt x="59" y="3"/>
                    <a:pt x="59" y="3"/>
                    <a:pt x="58" y="3"/>
                  </a:cubicBezTo>
                  <a:cubicBezTo>
                    <a:pt x="58" y="2"/>
                    <a:pt x="57" y="2"/>
                    <a:pt x="57" y="2"/>
                  </a:cubicBezTo>
                  <a:cubicBezTo>
                    <a:pt x="57" y="3"/>
                    <a:pt x="56" y="3"/>
                    <a:pt x="56" y="5"/>
                  </a:cubicBezTo>
                  <a:cubicBezTo>
                    <a:pt x="57" y="6"/>
                    <a:pt x="56" y="6"/>
                    <a:pt x="57" y="7"/>
                  </a:cubicBezTo>
                  <a:cubicBezTo>
                    <a:pt x="58" y="7"/>
                    <a:pt x="58" y="7"/>
                    <a:pt x="59" y="8"/>
                  </a:cubicBezTo>
                  <a:cubicBezTo>
                    <a:pt x="60" y="8"/>
                    <a:pt x="60" y="8"/>
                    <a:pt x="61" y="8"/>
                  </a:cubicBezTo>
                  <a:cubicBezTo>
                    <a:pt x="61" y="8"/>
                    <a:pt x="62" y="8"/>
                    <a:pt x="63" y="8"/>
                  </a:cubicBezTo>
                  <a:cubicBezTo>
                    <a:pt x="63" y="8"/>
                    <a:pt x="64" y="7"/>
                    <a:pt x="64" y="7"/>
                  </a:cubicBezTo>
                  <a:cubicBezTo>
                    <a:pt x="64" y="7"/>
                    <a:pt x="64" y="8"/>
                    <a:pt x="64" y="8"/>
                  </a:cubicBezTo>
                  <a:cubicBezTo>
                    <a:pt x="64" y="8"/>
                    <a:pt x="63" y="8"/>
                    <a:pt x="64" y="9"/>
                  </a:cubicBezTo>
                  <a:cubicBezTo>
                    <a:pt x="64" y="9"/>
                    <a:pt x="64" y="9"/>
                    <a:pt x="64" y="9"/>
                  </a:cubicBezTo>
                  <a:cubicBezTo>
                    <a:pt x="65" y="10"/>
                    <a:pt x="65" y="10"/>
                    <a:pt x="65" y="10"/>
                  </a:cubicBezTo>
                  <a:cubicBezTo>
                    <a:pt x="65" y="10"/>
                    <a:pt x="65" y="10"/>
                    <a:pt x="65" y="10"/>
                  </a:cubicBezTo>
                  <a:cubicBezTo>
                    <a:pt x="65" y="10"/>
                    <a:pt x="65" y="11"/>
                    <a:pt x="65" y="11"/>
                  </a:cubicBezTo>
                  <a:cubicBezTo>
                    <a:pt x="65" y="12"/>
                    <a:pt x="65" y="12"/>
                    <a:pt x="66" y="12"/>
                  </a:cubicBezTo>
                  <a:cubicBezTo>
                    <a:pt x="67" y="13"/>
                    <a:pt x="67" y="12"/>
                    <a:pt x="67" y="12"/>
                  </a:cubicBezTo>
                  <a:cubicBezTo>
                    <a:pt x="67" y="12"/>
                    <a:pt x="69" y="14"/>
                    <a:pt x="68" y="14"/>
                  </a:cubicBezTo>
                  <a:cubicBezTo>
                    <a:pt x="68" y="14"/>
                    <a:pt x="67" y="13"/>
                    <a:pt x="68" y="14"/>
                  </a:cubicBezTo>
                  <a:cubicBezTo>
                    <a:pt x="69" y="15"/>
                    <a:pt x="70" y="15"/>
                    <a:pt x="70" y="15"/>
                  </a:cubicBezTo>
                  <a:cubicBezTo>
                    <a:pt x="70" y="15"/>
                    <a:pt x="69" y="16"/>
                    <a:pt x="67" y="15"/>
                  </a:cubicBezTo>
                  <a:cubicBezTo>
                    <a:pt x="66" y="15"/>
                    <a:pt x="66" y="15"/>
                    <a:pt x="66" y="15"/>
                  </a:cubicBezTo>
                  <a:cubicBezTo>
                    <a:pt x="66" y="15"/>
                    <a:pt x="65" y="14"/>
                    <a:pt x="65" y="14"/>
                  </a:cubicBezTo>
                  <a:cubicBezTo>
                    <a:pt x="64" y="13"/>
                    <a:pt x="64" y="12"/>
                    <a:pt x="64" y="12"/>
                  </a:cubicBezTo>
                  <a:cubicBezTo>
                    <a:pt x="64" y="12"/>
                    <a:pt x="63" y="11"/>
                    <a:pt x="62" y="11"/>
                  </a:cubicBezTo>
                  <a:cubicBezTo>
                    <a:pt x="61" y="10"/>
                    <a:pt x="60" y="11"/>
                    <a:pt x="59" y="11"/>
                  </a:cubicBezTo>
                  <a:cubicBezTo>
                    <a:pt x="59" y="11"/>
                    <a:pt x="58" y="12"/>
                    <a:pt x="57" y="12"/>
                  </a:cubicBezTo>
                  <a:cubicBezTo>
                    <a:pt x="57" y="12"/>
                    <a:pt x="57" y="13"/>
                    <a:pt x="57" y="14"/>
                  </a:cubicBezTo>
                  <a:cubicBezTo>
                    <a:pt x="58" y="15"/>
                    <a:pt x="60" y="19"/>
                    <a:pt x="60" y="19"/>
                  </a:cubicBezTo>
                  <a:cubicBezTo>
                    <a:pt x="60" y="19"/>
                    <a:pt x="62" y="21"/>
                    <a:pt x="62" y="21"/>
                  </a:cubicBezTo>
                  <a:cubicBezTo>
                    <a:pt x="62" y="21"/>
                    <a:pt x="63" y="23"/>
                    <a:pt x="63" y="23"/>
                  </a:cubicBezTo>
                  <a:cubicBezTo>
                    <a:pt x="63" y="23"/>
                    <a:pt x="63" y="23"/>
                    <a:pt x="64" y="24"/>
                  </a:cubicBezTo>
                  <a:cubicBezTo>
                    <a:pt x="65" y="24"/>
                    <a:pt x="64" y="24"/>
                    <a:pt x="64" y="24"/>
                  </a:cubicBezTo>
                  <a:cubicBezTo>
                    <a:pt x="64" y="25"/>
                    <a:pt x="63" y="26"/>
                    <a:pt x="63" y="27"/>
                  </a:cubicBezTo>
                  <a:cubicBezTo>
                    <a:pt x="63" y="27"/>
                    <a:pt x="63" y="26"/>
                    <a:pt x="63" y="27"/>
                  </a:cubicBezTo>
                  <a:cubicBezTo>
                    <a:pt x="63" y="29"/>
                    <a:pt x="63" y="31"/>
                    <a:pt x="63" y="31"/>
                  </a:cubicBezTo>
                  <a:cubicBezTo>
                    <a:pt x="62" y="33"/>
                    <a:pt x="62" y="33"/>
                    <a:pt x="62" y="33"/>
                  </a:cubicBezTo>
                  <a:cubicBezTo>
                    <a:pt x="61" y="34"/>
                    <a:pt x="61" y="34"/>
                    <a:pt x="61" y="34"/>
                  </a:cubicBezTo>
                  <a:cubicBezTo>
                    <a:pt x="61" y="34"/>
                    <a:pt x="61" y="34"/>
                    <a:pt x="61" y="34"/>
                  </a:cubicBezTo>
                  <a:cubicBezTo>
                    <a:pt x="60" y="34"/>
                    <a:pt x="61" y="33"/>
                    <a:pt x="61" y="33"/>
                  </a:cubicBezTo>
                  <a:cubicBezTo>
                    <a:pt x="61" y="32"/>
                    <a:pt x="61" y="32"/>
                    <a:pt x="61" y="32"/>
                  </a:cubicBezTo>
                  <a:cubicBezTo>
                    <a:pt x="62" y="30"/>
                    <a:pt x="62" y="30"/>
                    <a:pt x="62" y="30"/>
                  </a:cubicBezTo>
                  <a:cubicBezTo>
                    <a:pt x="62" y="30"/>
                    <a:pt x="61" y="29"/>
                    <a:pt x="60" y="29"/>
                  </a:cubicBezTo>
                  <a:cubicBezTo>
                    <a:pt x="60" y="28"/>
                    <a:pt x="60" y="29"/>
                    <a:pt x="59" y="29"/>
                  </a:cubicBezTo>
                  <a:cubicBezTo>
                    <a:pt x="59" y="29"/>
                    <a:pt x="58" y="31"/>
                    <a:pt x="58" y="31"/>
                  </a:cubicBezTo>
                  <a:cubicBezTo>
                    <a:pt x="58" y="31"/>
                    <a:pt x="57" y="31"/>
                    <a:pt x="58" y="30"/>
                  </a:cubicBezTo>
                  <a:cubicBezTo>
                    <a:pt x="58" y="30"/>
                    <a:pt x="58" y="28"/>
                    <a:pt x="59" y="28"/>
                  </a:cubicBezTo>
                  <a:cubicBezTo>
                    <a:pt x="59" y="28"/>
                    <a:pt x="59" y="28"/>
                    <a:pt x="59" y="28"/>
                  </a:cubicBezTo>
                  <a:cubicBezTo>
                    <a:pt x="59" y="27"/>
                    <a:pt x="60" y="27"/>
                    <a:pt x="60" y="26"/>
                  </a:cubicBezTo>
                  <a:cubicBezTo>
                    <a:pt x="60" y="25"/>
                    <a:pt x="60" y="25"/>
                    <a:pt x="60" y="24"/>
                  </a:cubicBezTo>
                  <a:cubicBezTo>
                    <a:pt x="59" y="24"/>
                    <a:pt x="59" y="23"/>
                    <a:pt x="59" y="22"/>
                  </a:cubicBezTo>
                  <a:cubicBezTo>
                    <a:pt x="58" y="22"/>
                    <a:pt x="57" y="23"/>
                    <a:pt x="57" y="23"/>
                  </a:cubicBezTo>
                  <a:cubicBezTo>
                    <a:pt x="57" y="24"/>
                    <a:pt x="57" y="24"/>
                    <a:pt x="57" y="24"/>
                  </a:cubicBezTo>
                  <a:cubicBezTo>
                    <a:pt x="56" y="25"/>
                    <a:pt x="56" y="25"/>
                    <a:pt x="55" y="26"/>
                  </a:cubicBezTo>
                  <a:cubicBezTo>
                    <a:pt x="54" y="27"/>
                    <a:pt x="54" y="27"/>
                    <a:pt x="54" y="27"/>
                  </a:cubicBezTo>
                  <a:cubicBezTo>
                    <a:pt x="54" y="27"/>
                    <a:pt x="55" y="25"/>
                    <a:pt x="55" y="25"/>
                  </a:cubicBezTo>
                  <a:cubicBezTo>
                    <a:pt x="55" y="25"/>
                    <a:pt x="56" y="24"/>
                    <a:pt x="55" y="24"/>
                  </a:cubicBezTo>
                  <a:cubicBezTo>
                    <a:pt x="55" y="24"/>
                    <a:pt x="55" y="24"/>
                    <a:pt x="55" y="23"/>
                  </a:cubicBezTo>
                  <a:cubicBezTo>
                    <a:pt x="55" y="23"/>
                    <a:pt x="55" y="22"/>
                    <a:pt x="55" y="22"/>
                  </a:cubicBezTo>
                  <a:cubicBezTo>
                    <a:pt x="55" y="22"/>
                    <a:pt x="56" y="22"/>
                    <a:pt x="55" y="22"/>
                  </a:cubicBezTo>
                  <a:cubicBezTo>
                    <a:pt x="54" y="22"/>
                    <a:pt x="54" y="22"/>
                    <a:pt x="54" y="22"/>
                  </a:cubicBezTo>
                  <a:cubicBezTo>
                    <a:pt x="54" y="22"/>
                    <a:pt x="53" y="22"/>
                    <a:pt x="53" y="22"/>
                  </a:cubicBezTo>
                  <a:cubicBezTo>
                    <a:pt x="53" y="21"/>
                    <a:pt x="54" y="21"/>
                    <a:pt x="54" y="21"/>
                  </a:cubicBezTo>
                  <a:cubicBezTo>
                    <a:pt x="54" y="20"/>
                    <a:pt x="55" y="19"/>
                    <a:pt x="55" y="19"/>
                  </a:cubicBezTo>
                  <a:cubicBezTo>
                    <a:pt x="55" y="19"/>
                    <a:pt x="54" y="18"/>
                    <a:pt x="54" y="18"/>
                  </a:cubicBezTo>
                  <a:cubicBezTo>
                    <a:pt x="53" y="17"/>
                    <a:pt x="53" y="16"/>
                    <a:pt x="53" y="16"/>
                  </a:cubicBezTo>
                  <a:cubicBezTo>
                    <a:pt x="53" y="16"/>
                    <a:pt x="53" y="18"/>
                    <a:pt x="53" y="15"/>
                  </a:cubicBezTo>
                  <a:cubicBezTo>
                    <a:pt x="52" y="12"/>
                    <a:pt x="52" y="12"/>
                    <a:pt x="52" y="12"/>
                  </a:cubicBezTo>
                  <a:cubicBezTo>
                    <a:pt x="51" y="11"/>
                    <a:pt x="51" y="11"/>
                    <a:pt x="51" y="11"/>
                  </a:cubicBezTo>
                  <a:cubicBezTo>
                    <a:pt x="51" y="11"/>
                    <a:pt x="51" y="10"/>
                    <a:pt x="50" y="10"/>
                  </a:cubicBezTo>
                  <a:cubicBezTo>
                    <a:pt x="50" y="9"/>
                    <a:pt x="48" y="8"/>
                    <a:pt x="48" y="8"/>
                  </a:cubicBezTo>
                  <a:cubicBezTo>
                    <a:pt x="48" y="7"/>
                    <a:pt x="48" y="7"/>
                    <a:pt x="48" y="7"/>
                  </a:cubicBezTo>
                  <a:cubicBezTo>
                    <a:pt x="48" y="7"/>
                    <a:pt x="48" y="6"/>
                    <a:pt x="48" y="6"/>
                  </a:cubicBezTo>
                  <a:cubicBezTo>
                    <a:pt x="47" y="6"/>
                    <a:pt x="46" y="5"/>
                    <a:pt x="46" y="6"/>
                  </a:cubicBezTo>
                  <a:cubicBezTo>
                    <a:pt x="46" y="7"/>
                    <a:pt x="46" y="7"/>
                    <a:pt x="46" y="8"/>
                  </a:cubicBezTo>
                  <a:cubicBezTo>
                    <a:pt x="45" y="8"/>
                    <a:pt x="43" y="8"/>
                    <a:pt x="43" y="8"/>
                  </a:cubicBezTo>
                  <a:cubicBezTo>
                    <a:pt x="43" y="8"/>
                    <a:pt x="43" y="9"/>
                    <a:pt x="43" y="9"/>
                  </a:cubicBezTo>
                  <a:cubicBezTo>
                    <a:pt x="41" y="10"/>
                    <a:pt x="41" y="10"/>
                    <a:pt x="41" y="10"/>
                  </a:cubicBezTo>
                  <a:cubicBezTo>
                    <a:pt x="41" y="10"/>
                    <a:pt x="41" y="9"/>
                    <a:pt x="41" y="10"/>
                  </a:cubicBezTo>
                  <a:cubicBezTo>
                    <a:pt x="42" y="11"/>
                    <a:pt x="42" y="12"/>
                    <a:pt x="42" y="13"/>
                  </a:cubicBezTo>
                  <a:cubicBezTo>
                    <a:pt x="42" y="13"/>
                    <a:pt x="44" y="14"/>
                    <a:pt x="43" y="14"/>
                  </a:cubicBezTo>
                  <a:cubicBezTo>
                    <a:pt x="43" y="14"/>
                    <a:pt x="41" y="14"/>
                    <a:pt x="41" y="14"/>
                  </a:cubicBezTo>
                  <a:cubicBezTo>
                    <a:pt x="41" y="14"/>
                    <a:pt x="40" y="13"/>
                    <a:pt x="40" y="12"/>
                  </a:cubicBezTo>
                  <a:cubicBezTo>
                    <a:pt x="40" y="12"/>
                    <a:pt x="39" y="11"/>
                    <a:pt x="38" y="11"/>
                  </a:cubicBezTo>
                  <a:cubicBezTo>
                    <a:pt x="38" y="11"/>
                    <a:pt x="37" y="11"/>
                    <a:pt x="36" y="12"/>
                  </a:cubicBezTo>
                  <a:cubicBezTo>
                    <a:pt x="36" y="13"/>
                    <a:pt x="36" y="12"/>
                    <a:pt x="36" y="14"/>
                  </a:cubicBezTo>
                  <a:cubicBezTo>
                    <a:pt x="36" y="16"/>
                    <a:pt x="36" y="18"/>
                    <a:pt x="36" y="18"/>
                  </a:cubicBezTo>
                  <a:cubicBezTo>
                    <a:pt x="36" y="18"/>
                    <a:pt x="37" y="19"/>
                    <a:pt x="38" y="20"/>
                  </a:cubicBezTo>
                  <a:cubicBezTo>
                    <a:pt x="38" y="20"/>
                    <a:pt x="39" y="23"/>
                    <a:pt x="39" y="23"/>
                  </a:cubicBezTo>
                  <a:cubicBezTo>
                    <a:pt x="39" y="24"/>
                    <a:pt x="40" y="25"/>
                    <a:pt x="40" y="25"/>
                  </a:cubicBezTo>
                  <a:cubicBezTo>
                    <a:pt x="40" y="25"/>
                    <a:pt x="35" y="23"/>
                    <a:pt x="35" y="22"/>
                  </a:cubicBezTo>
                  <a:cubicBezTo>
                    <a:pt x="35" y="21"/>
                    <a:pt x="35" y="19"/>
                    <a:pt x="34" y="19"/>
                  </a:cubicBezTo>
                  <a:cubicBezTo>
                    <a:pt x="34" y="19"/>
                    <a:pt x="34" y="18"/>
                    <a:pt x="33" y="19"/>
                  </a:cubicBezTo>
                  <a:cubicBezTo>
                    <a:pt x="32" y="19"/>
                    <a:pt x="32" y="19"/>
                    <a:pt x="31" y="19"/>
                  </a:cubicBezTo>
                  <a:cubicBezTo>
                    <a:pt x="31" y="20"/>
                    <a:pt x="31" y="21"/>
                    <a:pt x="31" y="21"/>
                  </a:cubicBezTo>
                  <a:cubicBezTo>
                    <a:pt x="31" y="21"/>
                    <a:pt x="31" y="22"/>
                    <a:pt x="31" y="23"/>
                  </a:cubicBezTo>
                  <a:cubicBezTo>
                    <a:pt x="32" y="25"/>
                    <a:pt x="32" y="25"/>
                    <a:pt x="32" y="26"/>
                  </a:cubicBezTo>
                  <a:cubicBezTo>
                    <a:pt x="33" y="27"/>
                    <a:pt x="34" y="27"/>
                    <a:pt x="34" y="28"/>
                  </a:cubicBezTo>
                  <a:cubicBezTo>
                    <a:pt x="34" y="28"/>
                    <a:pt x="35" y="29"/>
                    <a:pt x="35" y="29"/>
                  </a:cubicBezTo>
                  <a:cubicBezTo>
                    <a:pt x="35" y="29"/>
                    <a:pt x="34" y="31"/>
                    <a:pt x="34" y="31"/>
                  </a:cubicBezTo>
                  <a:cubicBezTo>
                    <a:pt x="34" y="32"/>
                    <a:pt x="33" y="33"/>
                    <a:pt x="33" y="33"/>
                  </a:cubicBezTo>
                  <a:cubicBezTo>
                    <a:pt x="33" y="33"/>
                    <a:pt x="35" y="34"/>
                    <a:pt x="35" y="34"/>
                  </a:cubicBezTo>
                  <a:cubicBezTo>
                    <a:pt x="35" y="34"/>
                    <a:pt x="36" y="35"/>
                    <a:pt x="35" y="36"/>
                  </a:cubicBezTo>
                  <a:cubicBezTo>
                    <a:pt x="34" y="36"/>
                    <a:pt x="34" y="36"/>
                    <a:pt x="33" y="36"/>
                  </a:cubicBezTo>
                  <a:cubicBezTo>
                    <a:pt x="33" y="35"/>
                    <a:pt x="32" y="36"/>
                    <a:pt x="32" y="34"/>
                  </a:cubicBezTo>
                  <a:cubicBezTo>
                    <a:pt x="33" y="33"/>
                    <a:pt x="33" y="32"/>
                    <a:pt x="33" y="32"/>
                  </a:cubicBezTo>
                  <a:cubicBezTo>
                    <a:pt x="32" y="32"/>
                    <a:pt x="31" y="30"/>
                    <a:pt x="31" y="30"/>
                  </a:cubicBezTo>
                  <a:cubicBezTo>
                    <a:pt x="31" y="30"/>
                    <a:pt x="33" y="33"/>
                    <a:pt x="30" y="28"/>
                  </a:cubicBezTo>
                  <a:cubicBezTo>
                    <a:pt x="28" y="24"/>
                    <a:pt x="28" y="24"/>
                    <a:pt x="28" y="24"/>
                  </a:cubicBezTo>
                  <a:cubicBezTo>
                    <a:pt x="28" y="22"/>
                    <a:pt x="28" y="22"/>
                    <a:pt x="28" y="22"/>
                  </a:cubicBezTo>
                  <a:cubicBezTo>
                    <a:pt x="28" y="22"/>
                    <a:pt x="27" y="22"/>
                    <a:pt x="27" y="22"/>
                  </a:cubicBezTo>
                  <a:cubicBezTo>
                    <a:pt x="27" y="22"/>
                    <a:pt x="26" y="21"/>
                    <a:pt x="26" y="21"/>
                  </a:cubicBezTo>
                  <a:cubicBezTo>
                    <a:pt x="26" y="21"/>
                    <a:pt x="24" y="21"/>
                    <a:pt x="24" y="21"/>
                  </a:cubicBezTo>
                  <a:cubicBezTo>
                    <a:pt x="24" y="22"/>
                    <a:pt x="24" y="22"/>
                    <a:pt x="24" y="23"/>
                  </a:cubicBezTo>
                  <a:cubicBezTo>
                    <a:pt x="23" y="23"/>
                    <a:pt x="23" y="25"/>
                    <a:pt x="23" y="25"/>
                  </a:cubicBezTo>
                  <a:cubicBezTo>
                    <a:pt x="22" y="25"/>
                    <a:pt x="22" y="27"/>
                    <a:pt x="22" y="27"/>
                  </a:cubicBezTo>
                  <a:cubicBezTo>
                    <a:pt x="22" y="27"/>
                    <a:pt x="23" y="27"/>
                    <a:pt x="23" y="28"/>
                  </a:cubicBezTo>
                  <a:cubicBezTo>
                    <a:pt x="24" y="29"/>
                    <a:pt x="24" y="30"/>
                    <a:pt x="24" y="30"/>
                  </a:cubicBezTo>
                  <a:cubicBezTo>
                    <a:pt x="24" y="30"/>
                    <a:pt x="23" y="29"/>
                    <a:pt x="23" y="29"/>
                  </a:cubicBezTo>
                  <a:cubicBezTo>
                    <a:pt x="22" y="29"/>
                    <a:pt x="22" y="29"/>
                    <a:pt x="22" y="29"/>
                  </a:cubicBezTo>
                  <a:cubicBezTo>
                    <a:pt x="21" y="30"/>
                    <a:pt x="21" y="30"/>
                    <a:pt x="21" y="30"/>
                  </a:cubicBezTo>
                  <a:cubicBezTo>
                    <a:pt x="21" y="30"/>
                    <a:pt x="21" y="30"/>
                    <a:pt x="21" y="30"/>
                  </a:cubicBezTo>
                  <a:cubicBezTo>
                    <a:pt x="21" y="30"/>
                    <a:pt x="21" y="32"/>
                    <a:pt x="21" y="32"/>
                  </a:cubicBezTo>
                  <a:cubicBezTo>
                    <a:pt x="21" y="32"/>
                    <a:pt x="22" y="33"/>
                    <a:pt x="22" y="33"/>
                  </a:cubicBezTo>
                  <a:cubicBezTo>
                    <a:pt x="22" y="33"/>
                    <a:pt x="22" y="34"/>
                    <a:pt x="22" y="34"/>
                  </a:cubicBezTo>
                  <a:cubicBezTo>
                    <a:pt x="22" y="34"/>
                    <a:pt x="23" y="35"/>
                    <a:pt x="23" y="35"/>
                  </a:cubicBezTo>
                  <a:cubicBezTo>
                    <a:pt x="23" y="36"/>
                    <a:pt x="23" y="36"/>
                    <a:pt x="23" y="36"/>
                  </a:cubicBezTo>
                  <a:cubicBezTo>
                    <a:pt x="23" y="36"/>
                    <a:pt x="23" y="36"/>
                    <a:pt x="23" y="36"/>
                  </a:cubicBezTo>
                  <a:cubicBezTo>
                    <a:pt x="22" y="36"/>
                    <a:pt x="23" y="37"/>
                    <a:pt x="22" y="36"/>
                  </a:cubicBezTo>
                  <a:cubicBezTo>
                    <a:pt x="21" y="35"/>
                    <a:pt x="21" y="36"/>
                    <a:pt x="20" y="35"/>
                  </a:cubicBezTo>
                  <a:cubicBezTo>
                    <a:pt x="20" y="33"/>
                    <a:pt x="20" y="33"/>
                    <a:pt x="20" y="33"/>
                  </a:cubicBezTo>
                  <a:cubicBezTo>
                    <a:pt x="20" y="33"/>
                    <a:pt x="21" y="32"/>
                    <a:pt x="19" y="31"/>
                  </a:cubicBezTo>
                  <a:cubicBezTo>
                    <a:pt x="18" y="29"/>
                    <a:pt x="18" y="28"/>
                    <a:pt x="18" y="28"/>
                  </a:cubicBezTo>
                  <a:cubicBezTo>
                    <a:pt x="18" y="28"/>
                    <a:pt x="17" y="27"/>
                    <a:pt x="16" y="27"/>
                  </a:cubicBezTo>
                  <a:cubicBezTo>
                    <a:pt x="16" y="28"/>
                    <a:pt x="16" y="28"/>
                    <a:pt x="15" y="28"/>
                  </a:cubicBezTo>
                  <a:cubicBezTo>
                    <a:pt x="14" y="29"/>
                    <a:pt x="14" y="29"/>
                    <a:pt x="13" y="29"/>
                  </a:cubicBezTo>
                  <a:cubicBezTo>
                    <a:pt x="13" y="29"/>
                    <a:pt x="11" y="29"/>
                    <a:pt x="11" y="29"/>
                  </a:cubicBezTo>
                  <a:cubicBezTo>
                    <a:pt x="11" y="29"/>
                    <a:pt x="11" y="29"/>
                    <a:pt x="9" y="30"/>
                  </a:cubicBezTo>
                  <a:cubicBezTo>
                    <a:pt x="8" y="32"/>
                    <a:pt x="7" y="32"/>
                    <a:pt x="8" y="32"/>
                  </a:cubicBezTo>
                  <a:cubicBezTo>
                    <a:pt x="9" y="33"/>
                    <a:pt x="11" y="33"/>
                    <a:pt x="11" y="33"/>
                  </a:cubicBezTo>
                  <a:cubicBezTo>
                    <a:pt x="11" y="33"/>
                    <a:pt x="12" y="33"/>
                    <a:pt x="13" y="34"/>
                  </a:cubicBezTo>
                  <a:cubicBezTo>
                    <a:pt x="14" y="34"/>
                    <a:pt x="16" y="36"/>
                    <a:pt x="16" y="36"/>
                  </a:cubicBezTo>
                  <a:cubicBezTo>
                    <a:pt x="18" y="39"/>
                    <a:pt x="18" y="39"/>
                    <a:pt x="18" y="39"/>
                  </a:cubicBezTo>
                  <a:cubicBezTo>
                    <a:pt x="18" y="39"/>
                    <a:pt x="18" y="40"/>
                    <a:pt x="18" y="40"/>
                  </a:cubicBezTo>
                  <a:cubicBezTo>
                    <a:pt x="18" y="40"/>
                    <a:pt x="18" y="40"/>
                    <a:pt x="18" y="41"/>
                  </a:cubicBezTo>
                  <a:cubicBezTo>
                    <a:pt x="18" y="41"/>
                    <a:pt x="18" y="42"/>
                    <a:pt x="18" y="42"/>
                  </a:cubicBezTo>
                  <a:cubicBezTo>
                    <a:pt x="18" y="42"/>
                    <a:pt x="19" y="43"/>
                    <a:pt x="20" y="44"/>
                  </a:cubicBezTo>
                  <a:cubicBezTo>
                    <a:pt x="21" y="44"/>
                    <a:pt x="21" y="44"/>
                    <a:pt x="22" y="44"/>
                  </a:cubicBezTo>
                  <a:cubicBezTo>
                    <a:pt x="23" y="44"/>
                    <a:pt x="22" y="44"/>
                    <a:pt x="23" y="44"/>
                  </a:cubicBezTo>
                  <a:cubicBezTo>
                    <a:pt x="25" y="43"/>
                    <a:pt x="25" y="43"/>
                    <a:pt x="25" y="43"/>
                  </a:cubicBezTo>
                  <a:cubicBezTo>
                    <a:pt x="25" y="43"/>
                    <a:pt x="25" y="43"/>
                    <a:pt x="26" y="43"/>
                  </a:cubicBezTo>
                  <a:cubicBezTo>
                    <a:pt x="28" y="43"/>
                    <a:pt x="27" y="44"/>
                    <a:pt x="28" y="44"/>
                  </a:cubicBezTo>
                  <a:cubicBezTo>
                    <a:pt x="28" y="43"/>
                    <a:pt x="30" y="43"/>
                    <a:pt x="30" y="43"/>
                  </a:cubicBezTo>
                  <a:cubicBezTo>
                    <a:pt x="31" y="43"/>
                    <a:pt x="31" y="42"/>
                    <a:pt x="32" y="43"/>
                  </a:cubicBezTo>
                  <a:cubicBezTo>
                    <a:pt x="32" y="44"/>
                    <a:pt x="32" y="44"/>
                    <a:pt x="32" y="45"/>
                  </a:cubicBezTo>
                  <a:cubicBezTo>
                    <a:pt x="33" y="45"/>
                    <a:pt x="34" y="46"/>
                    <a:pt x="34" y="46"/>
                  </a:cubicBezTo>
                  <a:cubicBezTo>
                    <a:pt x="36" y="46"/>
                    <a:pt x="36" y="46"/>
                    <a:pt x="36" y="46"/>
                  </a:cubicBezTo>
                  <a:cubicBezTo>
                    <a:pt x="36" y="46"/>
                    <a:pt x="36" y="45"/>
                    <a:pt x="37" y="45"/>
                  </a:cubicBezTo>
                  <a:cubicBezTo>
                    <a:pt x="37" y="44"/>
                    <a:pt x="38" y="43"/>
                    <a:pt x="38" y="43"/>
                  </a:cubicBezTo>
                  <a:cubicBezTo>
                    <a:pt x="38" y="43"/>
                    <a:pt x="37" y="43"/>
                    <a:pt x="38" y="44"/>
                  </a:cubicBezTo>
                  <a:cubicBezTo>
                    <a:pt x="39" y="44"/>
                    <a:pt x="39" y="44"/>
                    <a:pt x="40" y="45"/>
                  </a:cubicBezTo>
                  <a:cubicBezTo>
                    <a:pt x="40" y="45"/>
                    <a:pt x="42" y="44"/>
                    <a:pt x="42" y="44"/>
                  </a:cubicBezTo>
                  <a:cubicBezTo>
                    <a:pt x="43" y="44"/>
                    <a:pt x="43" y="44"/>
                    <a:pt x="43" y="44"/>
                  </a:cubicBezTo>
                  <a:cubicBezTo>
                    <a:pt x="43" y="44"/>
                    <a:pt x="42" y="45"/>
                    <a:pt x="43" y="45"/>
                  </a:cubicBezTo>
                  <a:cubicBezTo>
                    <a:pt x="43" y="45"/>
                    <a:pt x="42" y="45"/>
                    <a:pt x="43" y="45"/>
                  </a:cubicBezTo>
                  <a:cubicBezTo>
                    <a:pt x="44" y="45"/>
                    <a:pt x="45" y="44"/>
                    <a:pt x="45" y="44"/>
                  </a:cubicBezTo>
                  <a:cubicBezTo>
                    <a:pt x="45" y="44"/>
                    <a:pt x="44" y="45"/>
                    <a:pt x="44" y="46"/>
                  </a:cubicBezTo>
                  <a:cubicBezTo>
                    <a:pt x="44" y="46"/>
                    <a:pt x="44" y="47"/>
                    <a:pt x="44" y="47"/>
                  </a:cubicBezTo>
                  <a:cubicBezTo>
                    <a:pt x="44" y="47"/>
                    <a:pt x="44" y="48"/>
                    <a:pt x="45" y="49"/>
                  </a:cubicBezTo>
                  <a:cubicBezTo>
                    <a:pt x="46" y="49"/>
                    <a:pt x="47" y="49"/>
                    <a:pt x="47" y="49"/>
                  </a:cubicBezTo>
                  <a:cubicBezTo>
                    <a:pt x="47" y="49"/>
                    <a:pt x="49" y="49"/>
                    <a:pt x="49" y="49"/>
                  </a:cubicBezTo>
                  <a:cubicBezTo>
                    <a:pt x="49" y="50"/>
                    <a:pt x="49" y="49"/>
                    <a:pt x="49" y="50"/>
                  </a:cubicBezTo>
                  <a:cubicBezTo>
                    <a:pt x="49" y="50"/>
                    <a:pt x="50" y="49"/>
                    <a:pt x="50" y="49"/>
                  </a:cubicBezTo>
                  <a:cubicBezTo>
                    <a:pt x="51" y="49"/>
                    <a:pt x="52" y="49"/>
                    <a:pt x="52" y="49"/>
                  </a:cubicBezTo>
                  <a:cubicBezTo>
                    <a:pt x="52" y="50"/>
                    <a:pt x="51" y="51"/>
                    <a:pt x="51" y="51"/>
                  </a:cubicBezTo>
                  <a:cubicBezTo>
                    <a:pt x="51" y="51"/>
                    <a:pt x="51" y="51"/>
                    <a:pt x="51" y="52"/>
                  </a:cubicBezTo>
                  <a:cubicBezTo>
                    <a:pt x="51" y="52"/>
                    <a:pt x="53" y="52"/>
                    <a:pt x="53" y="52"/>
                  </a:cubicBezTo>
                  <a:cubicBezTo>
                    <a:pt x="53" y="52"/>
                    <a:pt x="53" y="51"/>
                    <a:pt x="54" y="52"/>
                  </a:cubicBezTo>
                  <a:cubicBezTo>
                    <a:pt x="54" y="53"/>
                    <a:pt x="54" y="53"/>
                    <a:pt x="54" y="53"/>
                  </a:cubicBezTo>
                  <a:cubicBezTo>
                    <a:pt x="53" y="53"/>
                    <a:pt x="53" y="52"/>
                    <a:pt x="53" y="54"/>
                  </a:cubicBezTo>
                  <a:cubicBezTo>
                    <a:pt x="52" y="55"/>
                    <a:pt x="53" y="56"/>
                    <a:pt x="53" y="56"/>
                  </a:cubicBezTo>
                  <a:cubicBezTo>
                    <a:pt x="54" y="58"/>
                    <a:pt x="54" y="58"/>
                    <a:pt x="54" y="58"/>
                  </a:cubicBezTo>
                  <a:cubicBezTo>
                    <a:pt x="54" y="58"/>
                    <a:pt x="55" y="58"/>
                    <a:pt x="56" y="58"/>
                  </a:cubicBezTo>
                  <a:cubicBezTo>
                    <a:pt x="56" y="58"/>
                    <a:pt x="56" y="58"/>
                    <a:pt x="56" y="58"/>
                  </a:cubicBezTo>
                  <a:cubicBezTo>
                    <a:pt x="57" y="57"/>
                    <a:pt x="57" y="57"/>
                    <a:pt x="58" y="57"/>
                  </a:cubicBezTo>
                  <a:cubicBezTo>
                    <a:pt x="58" y="57"/>
                    <a:pt x="59" y="58"/>
                    <a:pt x="59" y="58"/>
                  </a:cubicBezTo>
                  <a:cubicBezTo>
                    <a:pt x="59" y="59"/>
                    <a:pt x="59" y="59"/>
                    <a:pt x="59" y="59"/>
                  </a:cubicBezTo>
                  <a:cubicBezTo>
                    <a:pt x="59" y="59"/>
                    <a:pt x="59" y="60"/>
                    <a:pt x="59" y="60"/>
                  </a:cubicBezTo>
                  <a:cubicBezTo>
                    <a:pt x="60" y="61"/>
                    <a:pt x="61" y="61"/>
                    <a:pt x="61" y="61"/>
                  </a:cubicBezTo>
                  <a:cubicBezTo>
                    <a:pt x="61" y="61"/>
                    <a:pt x="61" y="61"/>
                    <a:pt x="61" y="62"/>
                  </a:cubicBezTo>
                  <a:cubicBezTo>
                    <a:pt x="62" y="63"/>
                    <a:pt x="64" y="64"/>
                    <a:pt x="64" y="64"/>
                  </a:cubicBezTo>
                  <a:cubicBezTo>
                    <a:pt x="64" y="64"/>
                    <a:pt x="61" y="63"/>
                    <a:pt x="61" y="63"/>
                  </a:cubicBezTo>
                  <a:cubicBezTo>
                    <a:pt x="60" y="63"/>
                    <a:pt x="58" y="63"/>
                    <a:pt x="58" y="63"/>
                  </a:cubicBezTo>
                  <a:cubicBezTo>
                    <a:pt x="57" y="63"/>
                    <a:pt x="55" y="63"/>
                    <a:pt x="55" y="63"/>
                  </a:cubicBezTo>
                  <a:cubicBezTo>
                    <a:pt x="52" y="64"/>
                    <a:pt x="52" y="64"/>
                    <a:pt x="52" y="64"/>
                  </a:cubicBezTo>
                  <a:cubicBezTo>
                    <a:pt x="52" y="64"/>
                    <a:pt x="50" y="65"/>
                    <a:pt x="49" y="65"/>
                  </a:cubicBezTo>
                  <a:cubicBezTo>
                    <a:pt x="49" y="65"/>
                    <a:pt x="48" y="65"/>
                    <a:pt x="47" y="65"/>
                  </a:cubicBezTo>
                  <a:cubicBezTo>
                    <a:pt x="47" y="66"/>
                    <a:pt x="46" y="66"/>
                    <a:pt x="45" y="66"/>
                  </a:cubicBezTo>
                  <a:cubicBezTo>
                    <a:pt x="45" y="66"/>
                    <a:pt x="43" y="66"/>
                    <a:pt x="42" y="66"/>
                  </a:cubicBezTo>
                  <a:cubicBezTo>
                    <a:pt x="42" y="66"/>
                    <a:pt x="41" y="66"/>
                    <a:pt x="41" y="66"/>
                  </a:cubicBezTo>
                  <a:cubicBezTo>
                    <a:pt x="38" y="67"/>
                    <a:pt x="38" y="67"/>
                    <a:pt x="38" y="67"/>
                  </a:cubicBezTo>
                  <a:cubicBezTo>
                    <a:pt x="39" y="68"/>
                    <a:pt x="39" y="68"/>
                    <a:pt x="39" y="68"/>
                  </a:cubicBezTo>
                  <a:cubicBezTo>
                    <a:pt x="41" y="69"/>
                    <a:pt x="41" y="69"/>
                    <a:pt x="41" y="69"/>
                  </a:cubicBezTo>
                  <a:cubicBezTo>
                    <a:pt x="41" y="69"/>
                    <a:pt x="41" y="69"/>
                    <a:pt x="41" y="69"/>
                  </a:cubicBezTo>
                  <a:cubicBezTo>
                    <a:pt x="42" y="69"/>
                    <a:pt x="43" y="70"/>
                    <a:pt x="43" y="70"/>
                  </a:cubicBezTo>
                  <a:cubicBezTo>
                    <a:pt x="43" y="70"/>
                    <a:pt x="44" y="71"/>
                    <a:pt x="45" y="72"/>
                  </a:cubicBezTo>
                  <a:cubicBezTo>
                    <a:pt x="45" y="72"/>
                    <a:pt x="46" y="73"/>
                    <a:pt x="46" y="73"/>
                  </a:cubicBezTo>
                  <a:lnTo>
                    <a:pt x="48" y="74"/>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61" name="Freeform 19"/>
            <p:cNvSpPr>
              <a:spLocks/>
            </p:cNvSpPr>
            <p:nvPr/>
          </p:nvSpPr>
          <p:spPr bwMode="auto">
            <a:xfrm>
              <a:off x="5322812" y="2251719"/>
              <a:ext cx="802584" cy="653101"/>
            </a:xfrm>
            <a:custGeom>
              <a:avLst/>
              <a:gdLst>
                <a:gd name="T0" fmla="*/ 194 w 352"/>
                <a:gd name="T1" fmla="*/ 16 h 295"/>
                <a:gd name="T2" fmla="*/ 260 w 352"/>
                <a:gd name="T3" fmla="*/ 5 h 295"/>
                <a:gd name="T4" fmla="*/ 289 w 352"/>
                <a:gd name="T5" fmla="*/ 13 h 295"/>
                <a:gd name="T6" fmla="*/ 314 w 352"/>
                <a:gd name="T7" fmla="*/ 60 h 295"/>
                <a:gd name="T8" fmla="*/ 314 w 352"/>
                <a:gd name="T9" fmla="*/ 90 h 295"/>
                <a:gd name="T10" fmla="*/ 303 w 352"/>
                <a:gd name="T11" fmla="*/ 114 h 295"/>
                <a:gd name="T12" fmla="*/ 318 w 352"/>
                <a:gd name="T13" fmla="*/ 139 h 295"/>
                <a:gd name="T14" fmla="*/ 326 w 352"/>
                <a:gd name="T15" fmla="*/ 158 h 295"/>
                <a:gd name="T16" fmla="*/ 344 w 352"/>
                <a:gd name="T17" fmla="*/ 175 h 295"/>
                <a:gd name="T18" fmla="*/ 346 w 352"/>
                <a:gd name="T19" fmla="*/ 189 h 295"/>
                <a:gd name="T20" fmla="*/ 344 w 352"/>
                <a:gd name="T21" fmla="*/ 210 h 295"/>
                <a:gd name="T22" fmla="*/ 327 w 352"/>
                <a:gd name="T23" fmla="*/ 235 h 295"/>
                <a:gd name="T24" fmla="*/ 317 w 352"/>
                <a:gd name="T25" fmla="*/ 269 h 295"/>
                <a:gd name="T26" fmla="*/ 322 w 352"/>
                <a:gd name="T27" fmla="*/ 280 h 295"/>
                <a:gd name="T28" fmla="*/ 315 w 352"/>
                <a:gd name="T29" fmla="*/ 285 h 295"/>
                <a:gd name="T30" fmla="*/ 309 w 352"/>
                <a:gd name="T31" fmla="*/ 283 h 295"/>
                <a:gd name="T32" fmla="*/ 302 w 352"/>
                <a:gd name="T33" fmla="*/ 282 h 295"/>
                <a:gd name="T34" fmla="*/ 296 w 352"/>
                <a:gd name="T35" fmla="*/ 280 h 295"/>
                <a:gd name="T36" fmla="*/ 290 w 352"/>
                <a:gd name="T37" fmla="*/ 275 h 295"/>
                <a:gd name="T38" fmla="*/ 283 w 352"/>
                <a:gd name="T39" fmla="*/ 272 h 295"/>
                <a:gd name="T40" fmla="*/ 276 w 352"/>
                <a:gd name="T41" fmla="*/ 271 h 295"/>
                <a:gd name="T42" fmla="*/ 267 w 352"/>
                <a:gd name="T43" fmla="*/ 273 h 295"/>
                <a:gd name="T44" fmla="*/ 262 w 352"/>
                <a:gd name="T45" fmla="*/ 275 h 295"/>
                <a:gd name="T46" fmla="*/ 256 w 352"/>
                <a:gd name="T47" fmla="*/ 279 h 295"/>
                <a:gd name="T48" fmla="*/ 250 w 352"/>
                <a:gd name="T49" fmla="*/ 282 h 295"/>
                <a:gd name="T50" fmla="*/ 245 w 352"/>
                <a:gd name="T51" fmla="*/ 277 h 295"/>
                <a:gd name="T52" fmla="*/ 240 w 352"/>
                <a:gd name="T53" fmla="*/ 280 h 295"/>
                <a:gd name="T54" fmla="*/ 235 w 352"/>
                <a:gd name="T55" fmla="*/ 281 h 295"/>
                <a:gd name="T56" fmla="*/ 230 w 352"/>
                <a:gd name="T57" fmla="*/ 284 h 295"/>
                <a:gd name="T58" fmla="*/ 225 w 352"/>
                <a:gd name="T59" fmla="*/ 289 h 295"/>
                <a:gd name="T60" fmla="*/ 223 w 352"/>
                <a:gd name="T61" fmla="*/ 294 h 295"/>
                <a:gd name="T62" fmla="*/ 216 w 352"/>
                <a:gd name="T63" fmla="*/ 295 h 295"/>
                <a:gd name="T64" fmla="*/ 215 w 352"/>
                <a:gd name="T65" fmla="*/ 288 h 295"/>
                <a:gd name="T66" fmla="*/ 207 w 352"/>
                <a:gd name="T67" fmla="*/ 283 h 295"/>
                <a:gd name="T68" fmla="*/ 195 w 352"/>
                <a:gd name="T69" fmla="*/ 279 h 295"/>
                <a:gd name="T70" fmla="*/ 185 w 352"/>
                <a:gd name="T71" fmla="*/ 289 h 295"/>
                <a:gd name="T72" fmla="*/ 181 w 352"/>
                <a:gd name="T73" fmla="*/ 283 h 295"/>
                <a:gd name="T74" fmla="*/ 169 w 352"/>
                <a:gd name="T75" fmla="*/ 270 h 295"/>
                <a:gd name="T76" fmla="*/ 147 w 352"/>
                <a:gd name="T77" fmla="*/ 262 h 295"/>
                <a:gd name="T78" fmla="*/ 137 w 352"/>
                <a:gd name="T79" fmla="*/ 251 h 295"/>
                <a:gd name="T80" fmla="*/ 117 w 352"/>
                <a:gd name="T81" fmla="*/ 244 h 295"/>
                <a:gd name="T82" fmla="*/ 106 w 352"/>
                <a:gd name="T83" fmla="*/ 255 h 295"/>
                <a:gd name="T84" fmla="*/ 92 w 352"/>
                <a:gd name="T85" fmla="*/ 252 h 295"/>
                <a:gd name="T86" fmla="*/ 87 w 352"/>
                <a:gd name="T87" fmla="*/ 241 h 295"/>
                <a:gd name="T88" fmla="*/ 77 w 352"/>
                <a:gd name="T89" fmla="*/ 236 h 295"/>
                <a:gd name="T90" fmla="*/ 66 w 352"/>
                <a:gd name="T91" fmla="*/ 231 h 295"/>
                <a:gd name="T92" fmla="*/ 51 w 352"/>
                <a:gd name="T93" fmla="*/ 226 h 295"/>
                <a:gd name="T94" fmla="*/ 40 w 352"/>
                <a:gd name="T95" fmla="*/ 222 h 295"/>
                <a:gd name="T96" fmla="*/ 38 w 352"/>
                <a:gd name="T97" fmla="*/ 218 h 295"/>
                <a:gd name="T98" fmla="*/ 35 w 352"/>
                <a:gd name="T99" fmla="*/ 198 h 295"/>
                <a:gd name="T100" fmla="*/ 28 w 352"/>
                <a:gd name="T101" fmla="*/ 184 h 295"/>
                <a:gd name="T102" fmla="*/ 24 w 352"/>
                <a:gd name="T103" fmla="*/ 164 h 295"/>
                <a:gd name="T104" fmla="*/ 20 w 352"/>
                <a:gd name="T105" fmla="*/ 139 h 295"/>
                <a:gd name="T106" fmla="*/ 4 w 352"/>
                <a:gd name="T107" fmla="*/ 113 h 295"/>
                <a:gd name="T108" fmla="*/ 4 w 352"/>
                <a:gd name="T109" fmla="*/ 80 h 295"/>
                <a:gd name="T110" fmla="*/ 6 w 352"/>
                <a:gd name="T111" fmla="*/ 63 h 295"/>
                <a:gd name="T112" fmla="*/ 45 w 352"/>
                <a:gd name="T113" fmla="*/ 45 h 295"/>
                <a:gd name="T114" fmla="*/ 64 w 352"/>
                <a:gd name="T115" fmla="*/ 32 h 295"/>
                <a:gd name="T116" fmla="*/ 89 w 352"/>
                <a:gd name="T117" fmla="*/ 12 h 295"/>
                <a:gd name="T118" fmla="*/ 121 w 352"/>
                <a:gd name="T119" fmla="*/ 2 h 295"/>
                <a:gd name="T120" fmla="*/ 132 w 352"/>
                <a:gd name="T121" fmla="*/ 14 h 295"/>
                <a:gd name="T122" fmla="*/ 151 w 352"/>
                <a:gd name="T123" fmla="*/ 24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52" h="295">
                  <a:moveTo>
                    <a:pt x="155" y="23"/>
                  </a:moveTo>
                  <a:cubicBezTo>
                    <a:pt x="157" y="23"/>
                    <a:pt x="166" y="16"/>
                    <a:pt x="166" y="16"/>
                  </a:cubicBezTo>
                  <a:cubicBezTo>
                    <a:pt x="166" y="16"/>
                    <a:pt x="171" y="18"/>
                    <a:pt x="174" y="17"/>
                  </a:cubicBezTo>
                  <a:cubicBezTo>
                    <a:pt x="177" y="17"/>
                    <a:pt x="187" y="16"/>
                    <a:pt x="187" y="16"/>
                  </a:cubicBezTo>
                  <a:cubicBezTo>
                    <a:pt x="187" y="16"/>
                    <a:pt x="192" y="16"/>
                    <a:pt x="194" y="16"/>
                  </a:cubicBezTo>
                  <a:cubicBezTo>
                    <a:pt x="196" y="16"/>
                    <a:pt x="205" y="15"/>
                    <a:pt x="207" y="15"/>
                  </a:cubicBezTo>
                  <a:cubicBezTo>
                    <a:pt x="209" y="15"/>
                    <a:pt x="215" y="14"/>
                    <a:pt x="216" y="13"/>
                  </a:cubicBezTo>
                  <a:cubicBezTo>
                    <a:pt x="218" y="13"/>
                    <a:pt x="230" y="12"/>
                    <a:pt x="231" y="12"/>
                  </a:cubicBezTo>
                  <a:cubicBezTo>
                    <a:pt x="233" y="12"/>
                    <a:pt x="252" y="10"/>
                    <a:pt x="252" y="10"/>
                  </a:cubicBezTo>
                  <a:cubicBezTo>
                    <a:pt x="260" y="5"/>
                    <a:pt x="260" y="5"/>
                    <a:pt x="260" y="5"/>
                  </a:cubicBezTo>
                  <a:cubicBezTo>
                    <a:pt x="269" y="3"/>
                    <a:pt x="269" y="3"/>
                    <a:pt x="269" y="3"/>
                  </a:cubicBezTo>
                  <a:cubicBezTo>
                    <a:pt x="269" y="3"/>
                    <a:pt x="272" y="0"/>
                    <a:pt x="272" y="1"/>
                  </a:cubicBezTo>
                  <a:cubicBezTo>
                    <a:pt x="273" y="3"/>
                    <a:pt x="275" y="6"/>
                    <a:pt x="275" y="6"/>
                  </a:cubicBezTo>
                  <a:cubicBezTo>
                    <a:pt x="275" y="6"/>
                    <a:pt x="286" y="6"/>
                    <a:pt x="286" y="6"/>
                  </a:cubicBezTo>
                  <a:cubicBezTo>
                    <a:pt x="286" y="7"/>
                    <a:pt x="289" y="13"/>
                    <a:pt x="289" y="13"/>
                  </a:cubicBezTo>
                  <a:cubicBezTo>
                    <a:pt x="292" y="16"/>
                    <a:pt x="292" y="16"/>
                    <a:pt x="292" y="16"/>
                  </a:cubicBezTo>
                  <a:cubicBezTo>
                    <a:pt x="292" y="16"/>
                    <a:pt x="293" y="21"/>
                    <a:pt x="293" y="24"/>
                  </a:cubicBezTo>
                  <a:cubicBezTo>
                    <a:pt x="294" y="26"/>
                    <a:pt x="301" y="38"/>
                    <a:pt x="301" y="38"/>
                  </a:cubicBezTo>
                  <a:cubicBezTo>
                    <a:pt x="306" y="49"/>
                    <a:pt x="306" y="49"/>
                    <a:pt x="306" y="49"/>
                  </a:cubicBezTo>
                  <a:cubicBezTo>
                    <a:pt x="314" y="60"/>
                    <a:pt x="314" y="60"/>
                    <a:pt x="314" y="60"/>
                  </a:cubicBezTo>
                  <a:cubicBezTo>
                    <a:pt x="315" y="68"/>
                    <a:pt x="315" y="68"/>
                    <a:pt x="315" y="68"/>
                  </a:cubicBezTo>
                  <a:cubicBezTo>
                    <a:pt x="315" y="68"/>
                    <a:pt x="318" y="71"/>
                    <a:pt x="318" y="73"/>
                  </a:cubicBezTo>
                  <a:cubicBezTo>
                    <a:pt x="318" y="74"/>
                    <a:pt x="318" y="77"/>
                    <a:pt x="318" y="78"/>
                  </a:cubicBezTo>
                  <a:cubicBezTo>
                    <a:pt x="319" y="78"/>
                    <a:pt x="320" y="83"/>
                    <a:pt x="319" y="83"/>
                  </a:cubicBezTo>
                  <a:cubicBezTo>
                    <a:pt x="318" y="84"/>
                    <a:pt x="314" y="90"/>
                    <a:pt x="314" y="90"/>
                  </a:cubicBezTo>
                  <a:cubicBezTo>
                    <a:pt x="310" y="92"/>
                    <a:pt x="310" y="92"/>
                    <a:pt x="310" y="92"/>
                  </a:cubicBezTo>
                  <a:cubicBezTo>
                    <a:pt x="305" y="99"/>
                    <a:pt x="305" y="99"/>
                    <a:pt x="305" y="99"/>
                  </a:cubicBezTo>
                  <a:cubicBezTo>
                    <a:pt x="302" y="108"/>
                    <a:pt x="302" y="108"/>
                    <a:pt x="302" y="108"/>
                  </a:cubicBezTo>
                  <a:cubicBezTo>
                    <a:pt x="301" y="111"/>
                    <a:pt x="301" y="111"/>
                    <a:pt x="301" y="111"/>
                  </a:cubicBezTo>
                  <a:cubicBezTo>
                    <a:pt x="301" y="111"/>
                    <a:pt x="302" y="114"/>
                    <a:pt x="303" y="114"/>
                  </a:cubicBezTo>
                  <a:cubicBezTo>
                    <a:pt x="305" y="114"/>
                    <a:pt x="312" y="115"/>
                    <a:pt x="312" y="115"/>
                  </a:cubicBezTo>
                  <a:cubicBezTo>
                    <a:pt x="318" y="119"/>
                    <a:pt x="318" y="119"/>
                    <a:pt x="318" y="119"/>
                  </a:cubicBezTo>
                  <a:cubicBezTo>
                    <a:pt x="318" y="123"/>
                    <a:pt x="318" y="123"/>
                    <a:pt x="318" y="123"/>
                  </a:cubicBezTo>
                  <a:cubicBezTo>
                    <a:pt x="318" y="123"/>
                    <a:pt x="319" y="131"/>
                    <a:pt x="319" y="132"/>
                  </a:cubicBezTo>
                  <a:cubicBezTo>
                    <a:pt x="319" y="132"/>
                    <a:pt x="318" y="139"/>
                    <a:pt x="318" y="139"/>
                  </a:cubicBezTo>
                  <a:cubicBezTo>
                    <a:pt x="318" y="139"/>
                    <a:pt x="320" y="143"/>
                    <a:pt x="320" y="144"/>
                  </a:cubicBezTo>
                  <a:cubicBezTo>
                    <a:pt x="321" y="145"/>
                    <a:pt x="323" y="147"/>
                    <a:pt x="323" y="148"/>
                  </a:cubicBezTo>
                  <a:cubicBezTo>
                    <a:pt x="324" y="148"/>
                    <a:pt x="324" y="149"/>
                    <a:pt x="324" y="149"/>
                  </a:cubicBezTo>
                  <a:cubicBezTo>
                    <a:pt x="326" y="154"/>
                    <a:pt x="326" y="154"/>
                    <a:pt x="326" y="154"/>
                  </a:cubicBezTo>
                  <a:cubicBezTo>
                    <a:pt x="326" y="158"/>
                    <a:pt x="326" y="158"/>
                    <a:pt x="326" y="158"/>
                  </a:cubicBezTo>
                  <a:cubicBezTo>
                    <a:pt x="326" y="158"/>
                    <a:pt x="326" y="161"/>
                    <a:pt x="328" y="161"/>
                  </a:cubicBezTo>
                  <a:cubicBezTo>
                    <a:pt x="330" y="161"/>
                    <a:pt x="331" y="162"/>
                    <a:pt x="331" y="164"/>
                  </a:cubicBezTo>
                  <a:cubicBezTo>
                    <a:pt x="331" y="166"/>
                    <a:pt x="336" y="168"/>
                    <a:pt x="336" y="168"/>
                  </a:cubicBezTo>
                  <a:cubicBezTo>
                    <a:pt x="336" y="168"/>
                    <a:pt x="336" y="172"/>
                    <a:pt x="337" y="173"/>
                  </a:cubicBezTo>
                  <a:cubicBezTo>
                    <a:pt x="339" y="174"/>
                    <a:pt x="341" y="175"/>
                    <a:pt x="344" y="175"/>
                  </a:cubicBezTo>
                  <a:cubicBezTo>
                    <a:pt x="347" y="176"/>
                    <a:pt x="346" y="180"/>
                    <a:pt x="348" y="181"/>
                  </a:cubicBezTo>
                  <a:cubicBezTo>
                    <a:pt x="350" y="182"/>
                    <a:pt x="352" y="184"/>
                    <a:pt x="350" y="184"/>
                  </a:cubicBezTo>
                  <a:cubicBezTo>
                    <a:pt x="349" y="185"/>
                    <a:pt x="346" y="185"/>
                    <a:pt x="346" y="185"/>
                  </a:cubicBezTo>
                  <a:cubicBezTo>
                    <a:pt x="346" y="185"/>
                    <a:pt x="345" y="186"/>
                    <a:pt x="345" y="188"/>
                  </a:cubicBezTo>
                  <a:cubicBezTo>
                    <a:pt x="346" y="189"/>
                    <a:pt x="346" y="189"/>
                    <a:pt x="346" y="189"/>
                  </a:cubicBezTo>
                  <a:cubicBezTo>
                    <a:pt x="350" y="194"/>
                    <a:pt x="350" y="194"/>
                    <a:pt x="350" y="194"/>
                  </a:cubicBezTo>
                  <a:cubicBezTo>
                    <a:pt x="350" y="200"/>
                    <a:pt x="350" y="200"/>
                    <a:pt x="350" y="200"/>
                  </a:cubicBezTo>
                  <a:cubicBezTo>
                    <a:pt x="350" y="200"/>
                    <a:pt x="350" y="202"/>
                    <a:pt x="350" y="204"/>
                  </a:cubicBezTo>
                  <a:cubicBezTo>
                    <a:pt x="350" y="205"/>
                    <a:pt x="349" y="207"/>
                    <a:pt x="347" y="207"/>
                  </a:cubicBezTo>
                  <a:cubicBezTo>
                    <a:pt x="345" y="207"/>
                    <a:pt x="345" y="210"/>
                    <a:pt x="344" y="210"/>
                  </a:cubicBezTo>
                  <a:cubicBezTo>
                    <a:pt x="343" y="211"/>
                    <a:pt x="341" y="208"/>
                    <a:pt x="340" y="211"/>
                  </a:cubicBezTo>
                  <a:cubicBezTo>
                    <a:pt x="339" y="215"/>
                    <a:pt x="337" y="218"/>
                    <a:pt x="337" y="219"/>
                  </a:cubicBezTo>
                  <a:cubicBezTo>
                    <a:pt x="336" y="220"/>
                    <a:pt x="333" y="221"/>
                    <a:pt x="333" y="223"/>
                  </a:cubicBezTo>
                  <a:cubicBezTo>
                    <a:pt x="332" y="225"/>
                    <a:pt x="332" y="223"/>
                    <a:pt x="330" y="228"/>
                  </a:cubicBezTo>
                  <a:cubicBezTo>
                    <a:pt x="328" y="233"/>
                    <a:pt x="327" y="235"/>
                    <a:pt x="327" y="235"/>
                  </a:cubicBezTo>
                  <a:cubicBezTo>
                    <a:pt x="318" y="247"/>
                    <a:pt x="318" y="247"/>
                    <a:pt x="318" y="247"/>
                  </a:cubicBezTo>
                  <a:cubicBezTo>
                    <a:pt x="318" y="247"/>
                    <a:pt x="313" y="255"/>
                    <a:pt x="313" y="256"/>
                  </a:cubicBezTo>
                  <a:cubicBezTo>
                    <a:pt x="313" y="257"/>
                    <a:pt x="313" y="261"/>
                    <a:pt x="313" y="261"/>
                  </a:cubicBezTo>
                  <a:cubicBezTo>
                    <a:pt x="317" y="265"/>
                    <a:pt x="317" y="265"/>
                    <a:pt x="317" y="265"/>
                  </a:cubicBezTo>
                  <a:cubicBezTo>
                    <a:pt x="317" y="269"/>
                    <a:pt x="317" y="269"/>
                    <a:pt x="317" y="269"/>
                  </a:cubicBezTo>
                  <a:cubicBezTo>
                    <a:pt x="317" y="269"/>
                    <a:pt x="317" y="272"/>
                    <a:pt x="318" y="273"/>
                  </a:cubicBezTo>
                  <a:cubicBezTo>
                    <a:pt x="319" y="273"/>
                    <a:pt x="319" y="273"/>
                    <a:pt x="319" y="273"/>
                  </a:cubicBezTo>
                  <a:cubicBezTo>
                    <a:pt x="318" y="276"/>
                    <a:pt x="318" y="276"/>
                    <a:pt x="318" y="276"/>
                  </a:cubicBezTo>
                  <a:cubicBezTo>
                    <a:pt x="318" y="276"/>
                    <a:pt x="319" y="279"/>
                    <a:pt x="320" y="279"/>
                  </a:cubicBezTo>
                  <a:cubicBezTo>
                    <a:pt x="320" y="279"/>
                    <a:pt x="322" y="280"/>
                    <a:pt x="322" y="280"/>
                  </a:cubicBezTo>
                  <a:cubicBezTo>
                    <a:pt x="322" y="280"/>
                    <a:pt x="324" y="282"/>
                    <a:pt x="324" y="282"/>
                  </a:cubicBezTo>
                  <a:cubicBezTo>
                    <a:pt x="325" y="283"/>
                    <a:pt x="324" y="285"/>
                    <a:pt x="324" y="285"/>
                  </a:cubicBezTo>
                  <a:cubicBezTo>
                    <a:pt x="324" y="285"/>
                    <a:pt x="324" y="286"/>
                    <a:pt x="323" y="286"/>
                  </a:cubicBezTo>
                  <a:cubicBezTo>
                    <a:pt x="322" y="286"/>
                    <a:pt x="322" y="286"/>
                    <a:pt x="320" y="286"/>
                  </a:cubicBezTo>
                  <a:cubicBezTo>
                    <a:pt x="319" y="285"/>
                    <a:pt x="316" y="285"/>
                    <a:pt x="315" y="285"/>
                  </a:cubicBezTo>
                  <a:cubicBezTo>
                    <a:pt x="314" y="285"/>
                    <a:pt x="314" y="285"/>
                    <a:pt x="314" y="285"/>
                  </a:cubicBezTo>
                  <a:cubicBezTo>
                    <a:pt x="313" y="285"/>
                    <a:pt x="313" y="285"/>
                    <a:pt x="312" y="286"/>
                  </a:cubicBezTo>
                  <a:cubicBezTo>
                    <a:pt x="312" y="285"/>
                    <a:pt x="312" y="285"/>
                    <a:pt x="312" y="285"/>
                  </a:cubicBezTo>
                  <a:cubicBezTo>
                    <a:pt x="312" y="284"/>
                    <a:pt x="312" y="283"/>
                    <a:pt x="312" y="283"/>
                  </a:cubicBezTo>
                  <a:cubicBezTo>
                    <a:pt x="312" y="283"/>
                    <a:pt x="309" y="283"/>
                    <a:pt x="309" y="283"/>
                  </a:cubicBezTo>
                  <a:cubicBezTo>
                    <a:pt x="308" y="283"/>
                    <a:pt x="307" y="283"/>
                    <a:pt x="307" y="283"/>
                  </a:cubicBezTo>
                  <a:cubicBezTo>
                    <a:pt x="307" y="283"/>
                    <a:pt x="305" y="282"/>
                    <a:pt x="305" y="282"/>
                  </a:cubicBezTo>
                  <a:cubicBezTo>
                    <a:pt x="305" y="282"/>
                    <a:pt x="304" y="282"/>
                    <a:pt x="304" y="282"/>
                  </a:cubicBezTo>
                  <a:cubicBezTo>
                    <a:pt x="304" y="281"/>
                    <a:pt x="303" y="282"/>
                    <a:pt x="303" y="282"/>
                  </a:cubicBezTo>
                  <a:cubicBezTo>
                    <a:pt x="302" y="282"/>
                    <a:pt x="302" y="282"/>
                    <a:pt x="302" y="282"/>
                  </a:cubicBezTo>
                  <a:cubicBezTo>
                    <a:pt x="300" y="282"/>
                    <a:pt x="300" y="282"/>
                    <a:pt x="300" y="282"/>
                  </a:cubicBezTo>
                  <a:cubicBezTo>
                    <a:pt x="300" y="282"/>
                    <a:pt x="300" y="281"/>
                    <a:pt x="300" y="281"/>
                  </a:cubicBezTo>
                  <a:cubicBezTo>
                    <a:pt x="300" y="280"/>
                    <a:pt x="299" y="281"/>
                    <a:pt x="299" y="281"/>
                  </a:cubicBezTo>
                  <a:cubicBezTo>
                    <a:pt x="299" y="281"/>
                    <a:pt x="297" y="281"/>
                    <a:pt x="297" y="281"/>
                  </a:cubicBezTo>
                  <a:cubicBezTo>
                    <a:pt x="297" y="280"/>
                    <a:pt x="296" y="280"/>
                    <a:pt x="296" y="280"/>
                  </a:cubicBezTo>
                  <a:cubicBezTo>
                    <a:pt x="296" y="280"/>
                    <a:pt x="293" y="280"/>
                    <a:pt x="292" y="280"/>
                  </a:cubicBezTo>
                  <a:cubicBezTo>
                    <a:pt x="292" y="279"/>
                    <a:pt x="292" y="279"/>
                    <a:pt x="292" y="279"/>
                  </a:cubicBezTo>
                  <a:cubicBezTo>
                    <a:pt x="292" y="279"/>
                    <a:pt x="292" y="278"/>
                    <a:pt x="292" y="277"/>
                  </a:cubicBezTo>
                  <a:cubicBezTo>
                    <a:pt x="292" y="277"/>
                    <a:pt x="291" y="277"/>
                    <a:pt x="291" y="276"/>
                  </a:cubicBezTo>
                  <a:cubicBezTo>
                    <a:pt x="291" y="276"/>
                    <a:pt x="290" y="275"/>
                    <a:pt x="290" y="275"/>
                  </a:cubicBezTo>
                  <a:cubicBezTo>
                    <a:pt x="290" y="274"/>
                    <a:pt x="289" y="274"/>
                    <a:pt x="289" y="273"/>
                  </a:cubicBezTo>
                  <a:cubicBezTo>
                    <a:pt x="289" y="273"/>
                    <a:pt x="288" y="274"/>
                    <a:pt x="288" y="274"/>
                  </a:cubicBezTo>
                  <a:cubicBezTo>
                    <a:pt x="287" y="274"/>
                    <a:pt x="286" y="273"/>
                    <a:pt x="286" y="273"/>
                  </a:cubicBezTo>
                  <a:cubicBezTo>
                    <a:pt x="285" y="272"/>
                    <a:pt x="285" y="272"/>
                    <a:pt x="285" y="272"/>
                  </a:cubicBezTo>
                  <a:cubicBezTo>
                    <a:pt x="285" y="272"/>
                    <a:pt x="284" y="272"/>
                    <a:pt x="283" y="272"/>
                  </a:cubicBezTo>
                  <a:cubicBezTo>
                    <a:pt x="283" y="272"/>
                    <a:pt x="283" y="274"/>
                    <a:pt x="283" y="274"/>
                  </a:cubicBezTo>
                  <a:cubicBezTo>
                    <a:pt x="283" y="274"/>
                    <a:pt x="282" y="274"/>
                    <a:pt x="281" y="273"/>
                  </a:cubicBezTo>
                  <a:cubicBezTo>
                    <a:pt x="281" y="273"/>
                    <a:pt x="280" y="272"/>
                    <a:pt x="279" y="272"/>
                  </a:cubicBezTo>
                  <a:cubicBezTo>
                    <a:pt x="279" y="272"/>
                    <a:pt x="278" y="272"/>
                    <a:pt x="277" y="271"/>
                  </a:cubicBezTo>
                  <a:cubicBezTo>
                    <a:pt x="277" y="271"/>
                    <a:pt x="276" y="271"/>
                    <a:pt x="276" y="271"/>
                  </a:cubicBezTo>
                  <a:cubicBezTo>
                    <a:pt x="276" y="271"/>
                    <a:pt x="272" y="272"/>
                    <a:pt x="272" y="272"/>
                  </a:cubicBezTo>
                  <a:cubicBezTo>
                    <a:pt x="272" y="272"/>
                    <a:pt x="272" y="273"/>
                    <a:pt x="271" y="273"/>
                  </a:cubicBezTo>
                  <a:cubicBezTo>
                    <a:pt x="271" y="274"/>
                    <a:pt x="270" y="273"/>
                    <a:pt x="270" y="273"/>
                  </a:cubicBezTo>
                  <a:cubicBezTo>
                    <a:pt x="270" y="273"/>
                    <a:pt x="269" y="273"/>
                    <a:pt x="268" y="273"/>
                  </a:cubicBezTo>
                  <a:cubicBezTo>
                    <a:pt x="268" y="273"/>
                    <a:pt x="267" y="273"/>
                    <a:pt x="267" y="273"/>
                  </a:cubicBezTo>
                  <a:cubicBezTo>
                    <a:pt x="267" y="273"/>
                    <a:pt x="266" y="272"/>
                    <a:pt x="265" y="272"/>
                  </a:cubicBezTo>
                  <a:cubicBezTo>
                    <a:pt x="265" y="272"/>
                    <a:pt x="264" y="272"/>
                    <a:pt x="264" y="272"/>
                  </a:cubicBezTo>
                  <a:cubicBezTo>
                    <a:pt x="264" y="272"/>
                    <a:pt x="263" y="273"/>
                    <a:pt x="263" y="273"/>
                  </a:cubicBezTo>
                  <a:cubicBezTo>
                    <a:pt x="262" y="274"/>
                    <a:pt x="262" y="274"/>
                    <a:pt x="262" y="274"/>
                  </a:cubicBezTo>
                  <a:cubicBezTo>
                    <a:pt x="262" y="275"/>
                    <a:pt x="262" y="275"/>
                    <a:pt x="262" y="275"/>
                  </a:cubicBezTo>
                  <a:cubicBezTo>
                    <a:pt x="260" y="274"/>
                    <a:pt x="260" y="274"/>
                    <a:pt x="260" y="274"/>
                  </a:cubicBezTo>
                  <a:cubicBezTo>
                    <a:pt x="260" y="274"/>
                    <a:pt x="259" y="274"/>
                    <a:pt x="258" y="274"/>
                  </a:cubicBezTo>
                  <a:cubicBezTo>
                    <a:pt x="256" y="275"/>
                    <a:pt x="257" y="276"/>
                    <a:pt x="257" y="276"/>
                  </a:cubicBezTo>
                  <a:cubicBezTo>
                    <a:pt x="258" y="276"/>
                    <a:pt x="259" y="278"/>
                    <a:pt x="259" y="278"/>
                  </a:cubicBezTo>
                  <a:cubicBezTo>
                    <a:pt x="259" y="278"/>
                    <a:pt x="256" y="279"/>
                    <a:pt x="256" y="279"/>
                  </a:cubicBezTo>
                  <a:cubicBezTo>
                    <a:pt x="255" y="280"/>
                    <a:pt x="255" y="280"/>
                    <a:pt x="255" y="281"/>
                  </a:cubicBezTo>
                  <a:cubicBezTo>
                    <a:pt x="255" y="281"/>
                    <a:pt x="254" y="282"/>
                    <a:pt x="254" y="283"/>
                  </a:cubicBezTo>
                  <a:cubicBezTo>
                    <a:pt x="254" y="283"/>
                    <a:pt x="253" y="282"/>
                    <a:pt x="252" y="282"/>
                  </a:cubicBezTo>
                  <a:cubicBezTo>
                    <a:pt x="251" y="282"/>
                    <a:pt x="251" y="281"/>
                    <a:pt x="251" y="281"/>
                  </a:cubicBezTo>
                  <a:cubicBezTo>
                    <a:pt x="250" y="282"/>
                    <a:pt x="250" y="282"/>
                    <a:pt x="250" y="282"/>
                  </a:cubicBezTo>
                  <a:cubicBezTo>
                    <a:pt x="249" y="282"/>
                    <a:pt x="249" y="282"/>
                    <a:pt x="249" y="282"/>
                  </a:cubicBezTo>
                  <a:cubicBezTo>
                    <a:pt x="249" y="282"/>
                    <a:pt x="248" y="281"/>
                    <a:pt x="248" y="280"/>
                  </a:cubicBezTo>
                  <a:cubicBezTo>
                    <a:pt x="248" y="280"/>
                    <a:pt x="248" y="280"/>
                    <a:pt x="248" y="280"/>
                  </a:cubicBezTo>
                  <a:cubicBezTo>
                    <a:pt x="247" y="280"/>
                    <a:pt x="246" y="280"/>
                    <a:pt x="246" y="279"/>
                  </a:cubicBezTo>
                  <a:cubicBezTo>
                    <a:pt x="245" y="277"/>
                    <a:pt x="245" y="277"/>
                    <a:pt x="245" y="277"/>
                  </a:cubicBezTo>
                  <a:cubicBezTo>
                    <a:pt x="245" y="277"/>
                    <a:pt x="243" y="278"/>
                    <a:pt x="243" y="279"/>
                  </a:cubicBezTo>
                  <a:cubicBezTo>
                    <a:pt x="242" y="279"/>
                    <a:pt x="243" y="279"/>
                    <a:pt x="242" y="278"/>
                  </a:cubicBezTo>
                  <a:cubicBezTo>
                    <a:pt x="241" y="278"/>
                    <a:pt x="241" y="279"/>
                    <a:pt x="241" y="279"/>
                  </a:cubicBezTo>
                  <a:cubicBezTo>
                    <a:pt x="241" y="279"/>
                    <a:pt x="241" y="279"/>
                    <a:pt x="241" y="279"/>
                  </a:cubicBezTo>
                  <a:cubicBezTo>
                    <a:pt x="241" y="280"/>
                    <a:pt x="240" y="280"/>
                    <a:pt x="240" y="280"/>
                  </a:cubicBezTo>
                  <a:cubicBezTo>
                    <a:pt x="240" y="281"/>
                    <a:pt x="239" y="280"/>
                    <a:pt x="239" y="280"/>
                  </a:cubicBezTo>
                  <a:cubicBezTo>
                    <a:pt x="238" y="280"/>
                    <a:pt x="237" y="280"/>
                    <a:pt x="237" y="280"/>
                  </a:cubicBezTo>
                  <a:cubicBezTo>
                    <a:pt x="237" y="280"/>
                    <a:pt x="237" y="279"/>
                    <a:pt x="237" y="279"/>
                  </a:cubicBezTo>
                  <a:cubicBezTo>
                    <a:pt x="235" y="280"/>
                    <a:pt x="235" y="280"/>
                    <a:pt x="235" y="280"/>
                  </a:cubicBezTo>
                  <a:cubicBezTo>
                    <a:pt x="235" y="280"/>
                    <a:pt x="235" y="281"/>
                    <a:pt x="235" y="281"/>
                  </a:cubicBezTo>
                  <a:cubicBezTo>
                    <a:pt x="235" y="281"/>
                    <a:pt x="234" y="281"/>
                    <a:pt x="233" y="282"/>
                  </a:cubicBezTo>
                  <a:cubicBezTo>
                    <a:pt x="231" y="282"/>
                    <a:pt x="232" y="281"/>
                    <a:pt x="231" y="282"/>
                  </a:cubicBezTo>
                  <a:cubicBezTo>
                    <a:pt x="231" y="282"/>
                    <a:pt x="231" y="282"/>
                    <a:pt x="231" y="283"/>
                  </a:cubicBezTo>
                  <a:cubicBezTo>
                    <a:pt x="231" y="283"/>
                    <a:pt x="232" y="283"/>
                    <a:pt x="231" y="284"/>
                  </a:cubicBezTo>
                  <a:cubicBezTo>
                    <a:pt x="230" y="285"/>
                    <a:pt x="230" y="284"/>
                    <a:pt x="230" y="284"/>
                  </a:cubicBezTo>
                  <a:cubicBezTo>
                    <a:pt x="229" y="284"/>
                    <a:pt x="228" y="285"/>
                    <a:pt x="228" y="285"/>
                  </a:cubicBezTo>
                  <a:cubicBezTo>
                    <a:pt x="228" y="285"/>
                    <a:pt x="228" y="286"/>
                    <a:pt x="228" y="286"/>
                  </a:cubicBezTo>
                  <a:cubicBezTo>
                    <a:pt x="228" y="286"/>
                    <a:pt x="227" y="286"/>
                    <a:pt x="226" y="286"/>
                  </a:cubicBezTo>
                  <a:cubicBezTo>
                    <a:pt x="225" y="286"/>
                    <a:pt x="226" y="287"/>
                    <a:pt x="226" y="287"/>
                  </a:cubicBezTo>
                  <a:cubicBezTo>
                    <a:pt x="226" y="287"/>
                    <a:pt x="226" y="288"/>
                    <a:pt x="225" y="289"/>
                  </a:cubicBezTo>
                  <a:cubicBezTo>
                    <a:pt x="225" y="289"/>
                    <a:pt x="225" y="290"/>
                    <a:pt x="225" y="291"/>
                  </a:cubicBezTo>
                  <a:cubicBezTo>
                    <a:pt x="225" y="291"/>
                    <a:pt x="225" y="291"/>
                    <a:pt x="225" y="293"/>
                  </a:cubicBezTo>
                  <a:cubicBezTo>
                    <a:pt x="225" y="294"/>
                    <a:pt x="225" y="294"/>
                    <a:pt x="225" y="294"/>
                  </a:cubicBezTo>
                  <a:cubicBezTo>
                    <a:pt x="225" y="294"/>
                    <a:pt x="224" y="294"/>
                    <a:pt x="224" y="294"/>
                  </a:cubicBezTo>
                  <a:cubicBezTo>
                    <a:pt x="224" y="293"/>
                    <a:pt x="223" y="294"/>
                    <a:pt x="223" y="294"/>
                  </a:cubicBezTo>
                  <a:cubicBezTo>
                    <a:pt x="223" y="294"/>
                    <a:pt x="222" y="293"/>
                    <a:pt x="222" y="292"/>
                  </a:cubicBezTo>
                  <a:cubicBezTo>
                    <a:pt x="222" y="292"/>
                    <a:pt x="221" y="292"/>
                    <a:pt x="221" y="292"/>
                  </a:cubicBezTo>
                  <a:cubicBezTo>
                    <a:pt x="221" y="292"/>
                    <a:pt x="219" y="293"/>
                    <a:pt x="219" y="293"/>
                  </a:cubicBezTo>
                  <a:cubicBezTo>
                    <a:pt x="219" y="293"/>
                    <a:pt x="219" y="294"/>
                    <a:pt x="219" y="294"/>
                  </a:cubicBezTo>
                  <a:cubicBezTo>
                    <a:pt x="218" y="294"/>
                    <a:pt x="216" y="295"/>
                    <a:pt x="216" y="295"/>
                  </a:cubicBezTo>
                  <a:cubicBezTo>
                    <a:pt x="216" y="295"/>
                    <a:pt x="215" y="295"/>
                    <a:pt x="215" y="295"/>
                  </a:cubicBezTo>
                  <a:cubicBezTo>
                    <a:pt x="214" y="294"/>
                    <a:pt x="214" y="294"/>
                    <a:pt x="214" y="294"/>
                  </a:cubicBezTo>
                  <a:cubicBezTo>
                    <a:pt x="214" y="293"/>
                    <a:pt x="214" y="293"/>
                    <a:pt x="214" y="293"/>
                  </a:cubicBezTo>
                  <a:cubicBezTo>
                    <a:pt x="216" y="291"/>
                    <a:pt x="216" y="291"/>
                    <a:pt x="216" y="291"/>
                  </a:cubicBezTo>
                  <a:cubicBezTo>
                    <a:pt x="215" y="288"/>
                    <a:pt x="215" y="288"/>
                    <a:pt x="215" y="288"/>
                  </a:cubicBezTo>
                  <a:cubicBezTo>
                    <a:pt x="213" y="286"/>
                    <a:pt x="213" y="286"/>
                    <a:pt x="213" y="286"/>
                  </a:cubicBezTo>
                  <a:cubicBezTo>
                    <a:pt x="213" y="285"/>
                    <a:pt x="213" y="285"/>
                    <a:pt x="213" y="285"/>
                  </a:cubicBezTo>
                  <a:cubicBezTo>
                    <a:pt x="210" y="285"/>
                    <a:pt x="210" y="285"/>
                    <a:pt x="210" y="285"/>
                  </a:cubicBezTo>
                  <a:cubicBezTo>
                    <a:pt x="208" y="284"/>
                    <a:pt x="208" y="284"/>
                    <a:pt x="208" y="284"/>
                  </a:cubicBezTo>
                  <a:cubicBezTo>
                    <a:pt x="207" y="283"/>
                    <a:pt x="207" y="283"/>
                    <a:pt x="207" y="283"/>
                  </a:cubicBezTo>
                  <a:cubicBezTo>
                    <a:pt x="204" y="281"/>
                    <a:pt x="204" y="281"/>
                    <a:pt x="204" y="281"/>
                  </a:cubicBezTo>
                  <a:cubicBezTo>
                    <a:pt x="202" y="275"/>
                    <a:pt x="202" y="275"/>
                    <a:pt x="202" y="275"/>
                  </a:cubicBezTo>
                  <a:cubicBezTo>
                    <a:pt x="199" y="275"/>
                    <a:pt x="199" y="275"/>
                    <a:pt x="199" y="275"/>
                  </a:cubicBezTo>
                  <a:cubicBezTo>
                    <a:pt x="199" y="275"/>
                    <a:pt x="197" y="277"/>
                    <a:pt x="197" y="278"/>
                  </a:cubicBezTo>
                  <a:cubicBezTo>
                    <a:pt x="197" y="279"/>
                    <a:pt x="195" y="279"/>
                    <a:pt x="195" y="279"/>
                  </a:cubicBezTo>
                  <a:cubicBezTo>
                    <a:pt x="193" y="282"/>
                    <a:pt x="193" y="282"/>
                    <a:pt x="193" y="282"/>
                  </a:cubicBezTo>
                  <a:cubicBezTo>
                    <a:pt x="193" y="282"/>
                    <a:pt x="193" y="286"/>
                    <a:pt x="193" y="287"/>
                  </a:cubicBezTo>
                  <a:cubicBezTo>
                    <a:pt x="193" y="288"/>
                    <a:pt x="191" y="286"/>
                    <a:pt x="191" y="286"/>
                  </a:cubicBezTo>
                  <a:cubicBezTo>
                    <a:pt x="191" y="286"/>
                    <a:pt x="189" y="287"/>
                    <a:pt x="188" y="288"/>
                  </a:cubicBezTo>
                  <a:cubicBezTo>
                    <a:pt x="187" y="289"/>
                    <a:pt x="185" y="289"/>
                    <a:pt x="185" y="289"/>
                  </a:cubicBezTo>
                  <a:cubicBezTo>
                    <a:pt x="185" y="289"/>
                    <a:pt x="184" y="287"/>
                    <a:pt x="183" y="286"/>
                  </a:cubicBezTo>
                  <a:cubicBezTo>
                    <a:pt x="183" y="286"/>
                    <a:pt x="183" y="285"/>
                    <a:pt x="183" y="283"/>
                  </a:cubicBezTo>
                  <a:cubicBezTo>
                    <a:pt x="183" y="282"/>
                    <a:pt x="181" y="284"/>
                    <a:pt x="181" y="284"/>
                  </a:cubicBezTo>
                  <a:cubicBezTo>
                    <a:pt x="181" y="284"/>
                    <a:pt x="181" y="284"/>
                    <a:pt x="181" y="284"/>
                  </a:cubicBezTo>
                  <a:cubicBezTo>
                    <a:pt x="181" y="283"/>
                    <a:pt x="181" y="283"/>
                    <a:pt x="181" y="283"/>
                  </a:cubicBezTo>
                  <a:cubicBezTo>
                    <a:pt x="180" y="281"/>
                    <a:pt x="179" y="280"/>
                    <a:pt x="179" y="280"/>
                  </a:cubicBezTo>
                  <a:cubicBezTo>
                    <a:pt x="179" y="280"/>
                    <a:pt x="178" y="278"/>
                    <a:pt x="178" y="276"/>
                  </a:cubicBezTo>
                  <a:cubicBezTo>
                    <a:pt x="178" y="275"/>
                    <a:pt x="174" y="273"/>
                    <a:pt x="174" y="273"/>
                  </a:cubicBezTo>
                  <a:cubicBezTo>
                    <a:pt x="174" y="273"/>
                    <a:pt x="175" y="275"/>
                    <a:pt x="173" y="273"/>
                  </a:cubicBezTo>
                  <a:cubicBezTo>
                    <a:pt x="171" y="270"/>
                    <a:pt x="169" y="270"/>
                    <a:pt x="169" y="270"/>
                  </a:cubicBezTo>
                  <a:cubicBezTo>
                    <a:pt x="168" y="262"/>
                    <a:pt x="168" y="262"/>
                    <a:pt x="168" y="262"/>
                  </a:cubicBezTo>
                  <a:cubicBezTo>
                    <a:pt x="160" y="264"/>
                    <a:pt x="160" y="264"/>
                    <a:pt x="160" y="264"/>
                  </a:cubicBezTo>
                  <a:cubicBezTo>
                    <a:pt x="160" y="264"/>
                    <a:pt x="155" y="262"/>
                    <a:pt x="154" y="261"/>
                  </a:cubicBezTo>
                  <a:cubicBezTo>
                    <a:pt x="153" y="260"/>
                    <a:pt x="150" y="259"/>
                    <a:pt x="150" y="259"/>
                  </a:cubicBezTo>
                  <a:cubicBezTo>
                    <a:pt x="147" y="262"/>
                    <a:pt x="147" y="262"/>
                    <a:pt x="147" y="262"/>
                  </a:cubicBezTo>
                  <a:cubicBezTo>
                    <a:pt x="144" y="262"/>
                    <a:pt x="144" y="262"/>
                    <a:pt x="144" y="262"/>
                  </a:cubicBezTo>
                  <a:cubicBezTo>
                    <a:pt x="144" y="262"/>
                    <a:pt x="140" y="261"/>
                    <a:pt x="139" y="260"/>
                  </a:cubicBezTo>
                  <a:cubicBezTo>
                    <a:pt x="137" y="258"/>
                    <a:pt x="138" y="257"/>
                    <a:pt x="137" y="257"/>
                  </a:cubicBezTo>
                  <a:cubicBezTo>
                    <a:pt x="135" y="257"/>
                    <a:pt x="134" y="255"/>
                    <a:pt x="134" y="255"/>
                  </a:cubicBezTo>
                  <a:cubicBezTo>
                    <a:pt x="134" y="255"/>
                    <a:pt x="136" y="252"/>
                    <a:pt x="137" y="251"/>
                  </a:cubicBezTo>
                  <a:cubicBezTo>
                    <a:pt x="137" y="250"/>
                    <a:pt x="139" y="251"/>
                    <a:pt x="138" y="248"/>
                  </a:cubicBezTo>
                  <a:cubicBezTo>
                    <a:pt x="136" y="246"/>
                    <a:pt x="135" y="245"/>
                    <a:pt x="135" y="245"/>
                  </a:cubicBezTo>
                  <a:cubicBezTo>
                    <a:pt x="135" y="245"/>
                    <a:pt x="135" y="247"/>
                    <a:pt x="133" y="248"/>
                  </a:cubicBezTo>
                  <a:cubicBezTo>
                    <a:pt x="131" y="248"/>
                    <a:pt x="128" y="249"/>
                    <a:pt x="128" y="249"/>
                  </a:cubicBezTo>
                  <a:cubicBezTo>
                    <a:pt x="117" y="244"/>
                    <a:pt x="117" y="244"/>
                    <a:pt x="117" y="244"/>
                  </a:cubicBezTo>
                  <a:cubicBezTo>
                    <a:pt x="117" y="244"/>
                    <a:pt x="114" y="243"/>
                    <a:pt x="113" y="243"/>
                  </a:cubicBezTo>
                  <a:cubicBezTo>
                    <a:pt x="112" y="244"/>
                    <a:pt x="108" y="243"/>
                    <a:pt x="108" y="243"/>
                  </a:cubicBezTo>
                  <a:cubicBezTo>
                    <a:pt x="110" y="247"/>
                    <a:pt x="110" y="247"/>
                    <a:pt x="110" y="247"/>
                  </a:cubicBezTo>
                  <a:cubicBezTo>
                    <a:pt x="112" y="253"/>
                    <a:pt x="112" y="253"/>
                    <a:pt x="112" y="253"/>
                  </a:cubicBezTo>
                  <a:cubicBezTo>
                    <a:pt x="106" y="255"/>
                    <a:pt x="106" y="255"/>
                    <a:pt x="106" y="255"/>
                  </a:cubicBezTo>
                  <a:cubicBezTo>
                    <a:pt x="105" y="260"/>
                    <a:pt x="105" y="260"/>
                    <a:pt x="105" y="260"/>
                  </a:cubicBezTo>
                  <a:cubicBezTo>
                    <a:pt x="105" y="260"/>
                    <a:pt x="99" y="264"/>
                    <a:pt x="99" y="262"/>
                  </a:cubicBezTo>
                  <a:cubicBezTo>
                    <a:pt x="98" y="261"/>
                    <a:pt x="97" y="257"/>
                    <a:pt x="97" y="257"/>
                  </a:cubicBezTo>
                  <a:cubicBezTo>
                    <a:pt x="97" y="257"/>
                    <a:pt x="96" y="255"/>
                    <a:pt x="95" y="254"/>
                  </a:cubicBezTo>
                  <a:cubicBezTo>
                    <a:pt x="93" y="253"/>
                    <a:pt x="92" y="252"/>
                    <a:pt x="92" y="252"/>
                  </a:cubicBezTo>
                  <a:cubicBezTo>
                    <a:pt x="89" y="251"/>
                    <a:pt x="89" y="251"/>
                    <a:pt x="89" y="251"/>
                  </a:cubicBezTo>
                  <a:cubicBezTo>
                    <a:pt x="89" y="251"/>
                    <a:pt x="88" y="247"/>
                    <a:pt x="87" y="247"/>
                  </a:cubicBezTo>
                  <a:cubicBezTo>
                    <a:pt x="86" y="247"/>
                    <a:pt x="85" y="247"/>
                    <a:pt x="85" y="247"/>
                  </a:cubicBezTo>
                  <a:cubicBezTo>
                    <a:pt x="85" y="244"/>
                    <a:pt x="85" y="244"/>
                    <a:pt x="85" y="244"/>
                  </a:cubicBezTo>
                  <a:cubicBezTo>
                    <a:pt x="87" y="241"/>
                    <a:pt x="87" y="241"/>
                    <a:pt x="87" y="241"/>
                  </a:cubicBezTo>
                  <a:cubicBezTo>
                    <a:pt x="87" y="241"/>
                    <a:pt x="88" y="242"/>
                    <a:pt x="88" y="238"/>
                  </a:cubicBezTo>
                  <a:cubicBezTo>
                    <a:pt x="89" y="233"/>
                    <a:pt x="86" y="233"/>
                    <a:pt x="86" y="233"/>
                  </a:cubicBezTo>
                  <a:cubicBezTo>
                    <a:pt x="83" y="234"/>
                    <a:pt x="83" y="234"/>
                    <a:pt x="83" y="234"/>
                  </a:cubicBezTo>
                  <a:cubicBezTo>
                    <a:pt x="79" y="236"/>
                    <a:pt x="79" y="236"/>
                    <a:pt x="79" y="236"/>
                  </a:cubicBezTo>
                  <a:cubicBezTo>
                    <a:pt x="77" y="236"/>
                    <a:pt x="77" y="236"/>
                    <a:pt x="77" y="236"/>
                  </a:cubicBezTo>
                  <a:cubicBezTo>
                    <a:pt x="76" y="236"/>
                    <a:pt x="74" y="233"/>
                    <a:pt x="74" y="233"/>
                  </a:cubicBezTo>
                  <a:cubicBezTo>
                    <a:pt x="74" y="233"/>
                    <a:pt x="76" y="230"/>
                    <a:pt x="73" y="233"/>
                  </a:cubicBezTo>
                  <a:cubicBezTo>
                    <a:pt x="70" y="236"/>
                    <a:pt x="68" y="232"/>
                    <a:pt x="68" y="232"/>
                  </a:cubicBezTo>
                  <a:cubicBezTo>
                    <a:pt x="67" y="231"/>
                    <a:pt x="67" y="231"/>
                    <a:pt x="67" y="231"/>
                  </a:cubicBezTo>
                  <a:cubicBezTo>
                    <a:pt x="67" y="231"/>
                    <a:pt x="67" y="231"/>
                    <a:pt x="66" y="231"/>
                  </a:cubicBezTo>
                  <a:cubicBezTo>
                    <a:pt x="65" y="232"/>
                    <a:pt x="62" y="232"/>
                    <a:pt x="62" y="231"/>
                  </a:cubicBezTo>
                  <a:cubicBezTo>
                    <a:pt x="61" y="229"/>
                    <a:pt x="59" y="228"/>
                    <a:pt x="59" y="228"/>
                  </a:cubicBezTo>
                  <a:cubicBezTo>
                    <a:pt x="56" y="229"/>
                    <a:pt x="56" y="229"/>
                    <a:pt x="56" y="229"/>
                  </a:cubicBezTo>
                  <a:cubicBezTo>
                    <a:pt x="56" y="229"/>
                    <a:pt x="54" y="229"/>
                    <a:pt x="53" y="229"/>
                  </a:cubicBezTo>
                  <a:cubicBezTo>
                    <a:pt x="53" y="228"/>
                    <a:pt x="53" y="227"/>
                    <a:pt x="51" y="226"/>
                  </a:cubicBezTo>
                  <a:cubicBezTo>
                    <a:pt x="49" y="225"/>
                    <a:pt x="48" y="222"/>
                    <a:pt x="48" y="222"/>
                  </a:cubicBezTo>
                  <a:cubicBezTo>
                    <a:pt x="48" y="222"/>
                    <a:pt x="49" y="220"/>
                    <a:pt x="47" y="220"/>
                  </a:cubicBezTo>
                  <a:cubicBezTo>
                    <a:pt x="46" y="220"/>
                    <a:pt x="44" y="219"/>
                    <a:pt x="44" y="219"/>
                  </a:cubicBezTo>
                  <a:cubicBezTo>
                    <a:pt x="44" y="219"/>
                    <a:pt x="41" y="217"/>
                    <a:pt x="41" y="218"/>
                  </a:cubicBezTo>
                  <a:cubicBezTo>
                    <a:pt x="40" y="219"/>
                    <a:pt x="40" y="221"/>
                    <a:pt x="40" y="222"/>
                  </a:cubicBezTo>
                  <a:cubicBezTo>
                    <a:pt x="40" y="222"/>
                    <a:pt x="41" y="225"/>
                    <a:pt x="41" y="225"/>
                  </a:cubicBezTo>
                  <a:cubicBezTo>
                    <a:pt x="41" y="225"/>
                    <a:pt x="37" y="227"/>
                    <a:pt x="36" y="227"/>
                  </a:cubicBezTo>
                  <a:cubicBezTo>
                    <a:pt x="35" y="227"/>
                    <a:pt x="34" y="228"/>
                    <a:pt x="34" y="226"/>
                  </a:cubicBezTo>
                  <a:cubicBezTo>
                    <a:pt x="34" y="225"/>
                    <a:pt x="36" y="220"/>
                    <a:pt x="36" y="220"/>
                  </a:cubicBezTo>
                  <a:cubicBezTo>
                    <a:pt x="37" y="219"/>
                    <a:pt x="38" y="218"/>
                    <a:pt x="38" y="218"/>
                  </a:cubicBezTo>
                  <a:cubicBezTo>
                    <a:pt x="38" y="218"/>
                    <a:pt x="37" y="216"/>
                    <a:pt x="37" y="215"/>
                  </a:cubicBezTo>
                  <a:cubicBezTo>
                    <a:pt x="37" y="214"/>
                    <a:pt x="36" y="214"/>
                    <a:pt x="38" y="211"/>
                  </a:cubicBezTo>
                  <a:cubicBezTo>
                    <a:pt x="41" y="208"/>
                    <a:pt x="41" y="206"/>
                    <a:pt x="41" y="206"/>
                  </a:cubicBezTo>
                  <a:cubicBezTo>
                    <a:pt x="41" y="206"/>
                    <a:pt x="39" y="203"/>
                    <a:pt x="38" y="202"/>
                  </a:cubicBezTo>
                  <a:cubicBezTo>
                    <a:pt x="38" y="202"/>
                    <a:pt x="35" y="198"/>
                    <a:pt x="35" y="198"/>
                  </a:cubicBezTo>
                  <a:cubicBezTo>
                    <a:pt x="35" y="197"/>
                    <a:pt x="35" y="195"/>
                    <a:pt x="35" y="195"/>
                  </a:cubicBezTo>
                  <a:cubicBezTo>
                    <a:pt x="35" y="195"/>
                    <a:pt x="33" y="193"/>
                    <a:pt x="32" y="193"/>
                  </a:cubicBezTo>
                  <a:cubicBezTo>
                    <a:pt x="31" y="193"/>
                    <a:pt x="28" y="192"/>
                    <a:pt x="28" y="192"/>
                  </a:cubicBezTo>
                  <a:cubicBezTo>
                    <a:pt x="28" y="189"/>
                    <a:pt x="28" y="189"/>
                    <a:pt x="28" y="189"/>
                  </a:cubicBezTo>
                  <a:cubicBezTo>
                    <a:pt x="28" y="184"/>
                    <a:pt x="28" y="184"/>
                    <a:pt x="28" y="184"/>
                  </a:cubicBezTo>
                  <a:cubicBezTo>
                    <a:pt x="24" y="179"/>
                    <a:pt x="24" y="179"/>
                    <a:pt x="24" y="179"/>
                  </a:cubicBezTo>
                  <a:cubicBezTo>
                    <a:pt x="23" y="176"/>
                    <a:pt x="23" y="176"/>
                    <a:pt x="23" y="176"/>
                  </a:cubicBezTo>
                  <a:cubicBezTo>
                    <a:pt x="23" y="176"/>
                    <a:pt x="24" y="174"/>
                    <a:pt x="24" y="172"/>
                  </a:cubicBezTo>
                  <a:cubicBezTo>
                    <a:pt x="25" y="171"/>
                    <a:pt x="26" y="168"/>
                    <a:pt x="26" y="168"/>
                  </a:cubicBezTo>
                  <a:cubicBezTo>
                    <a:pt x="24" y="164"/>
                    <a:pt x="24" y="164"/>
                    <a:pt x="24" y="164"/>
                  </a:cubicBezTo>
                  <a:cubicBezTo>
                    <a:pt x="24" y="164"/>
                    <a:pt x="23" y="163"/>
                    <a:pt x="24" y="162"/>
                  </a:cubicBezTo>
                  <a:cubicBezTo>
                    <a:pt x="24" y="161"/>
                    <a:pt x="23" y="155"/>
                    <a:pt x="23" y="155"/>
                  </a:cubicBezTo>
                  <a:cubicBezTo>
                    <a:pt x="23" y="155"/>
                    <a:pt x="22" y="149"/>
                    <a:pt x="21" y="150"/>
                  </a:cubicBezTo>
                  <a:cubicBezTo>
                    <a:pt x="19" y="150"/>
                    <a:pt x="18" y="146"/>
                    <a:pt x="18" y="146"/>
                  </a:cubicBezTo>
                  <a:cubicBezTo>
                    <a:pt x="20" y="139"/>
                    <a:pt x="20" y="139"/>
                    <a:pt x="20" y="139"/>
                  </a:cubicBezTo>
                  <a:cubicBezTo>
                    <a:pt x="20" y="139"/>
                    <a:pt x="21" y="134"/>
                    <a:pt x="18" y="132"/>
                  </a:cubicBezTo>
                  <a:cubicBezTo>
                    <a:pt x="15" y="131"/>
                    <a:pt x="9" y="128"/>
                    <a:pt x="8" y="127"/>
                  </a:cubicBezTo>
                  <a:cubicBezTo>
                    <a:pt x="8" y="127"/>
                    <a:pt x="5" y="124"/>
                    <a:pt x="4" y="123"/>
                  </a:cubicBezTo>
                  <a:cubicBezTo>
                    <a:pt x="3" y="123"/>
                    <a:pt x="2" y="122"/>
                    <a:pt x="2" y="122"/>
                  </a:cubicBezTo>
                  <a:cubicBezTo>
                    <a:pt x="4" y="113"/>
                    <a:pt x="4" y="113"/>
                    <a:pt x="4" y="113"/>
                  </a:cubicBezTo>
                  <a:cubicBezTo>
                    <a:pt x="9" y="109"/>
                    <a:pt x="9" y="109"/>
                    <a:pt x="9" y="109"/>
                  </a:cubicBezTo>
                  <a:cubicBezTo>
                    <a:pt x="9" y="101"/>
                    <a:pt x="9" y="101"/>
                    <a:pt x="9" y="101"/>
                  </a:cubicBezTo>
                  <a:cubicBezTo>
                    <a:pt x="9" y="92"/>
                    <a:pt x="9" y="92"/>
                    <a:pt x="9" y="92"/>
                  </a:cubicBezTo>
                  <a:cubicBezTo>
                    <a:pt x="9" y="92"/>
                    <a:pt x="10" y="91"/>
                    <a:pt x="7" y="87"/>
                  </a:cubicBezTo>
                  <a:cubicBezTo>
                    <a:pt x="5" y="84"/>
                    <a:pt x="4" y="80"/>
                    <a:pt x="4" y="80"/>
                  </a:cubicBezTo>
                  <a:cubicBezTo>
                    <a:pt x="4" y="79"/>
                    <a:pt x="3" y="75"/>
                    <a:pt x="2" y="74"/>
                  </a:cubicBezTo>
                  <a:cubicBezTo>
                    <a:pt x="2" y="73"/>
                    <a:pt x="2" y="72"/>
                    <a:pt x="2" y="70"/>
                  </a:cubicBezTo>
                  <a:cubicBezTo>
                    <a:pt x="3" y="69"/>
                    <a:pt x="0" y="66"/>
                    <a:pt x="0" y="66"/>
                  </a:cubicBezTo>
                  <a:cubicBezTo>
                    <a:pt x="0" y="66"/>
                    <a:pt x="1" y="64"/>
                    <a:pt x="2" y="64"/>
                  </a:cubicBezTo>
                  <a:cubicBezTo>
                    <a:pt x="3" y="64"/>
                    <a:pt x="4" y="63"/>
                    <a:pt x="6" y="63"/>
                  </a:cubicBezTo>
                  <a:cubicBezTo>
                    <a:pt x="8" y="63"/>
                    <a:pt x="9" y="61"/>
                    <a:pt x="11" y="61"/>
                  </a:cubicBezTo>
                  <a:cubicBezTo>
                    <a:pt x="12" y="60"/>
                    <a:pt x="12" y="58"/>
                    <a:pt x="13" y="58"/>
                  </a:cubicBezTo>
                  <a:cubicBezTo>
                    <a:pt x="15" y="57"/>
                    <a:pt x="17" y="58"/>
                    <a:pt x="20" y="56"/>
                  </a:cubicBezTo>
                  <a:cubicBezTo>
                    <a:pt x="23" y="55"/>
                    <a:pt x="23" y="54"/>
                    <a:pt x="25" y="52"/>
                  </a:cubicBezTo>
                  <a:cubicBezTo>
                    <a:pt x="26" y="51"/>
                    <a:pt x="45" y="45"/>
                    <a:pt x="45" y="45"/>
                  </a:cubicBezTo>
                  <a:cubicBezTo>
                    <a:pt x="45" y="45"/>
                    <a:pt x="50" y="42"/>
                    <a:pt x="52" y="42"/>
                  </a:cubicBezTo>
                  <a:cubicBezTo>
                    <a:pt x="53" y="41"/>
                    <a:pt x="53" y="40"/>
                    <a:pt x="55" y="40"/>
                  </a:cubicBezTo>
                  <a:cubicBezTo>
                    <a:pt x="56" y="41"/>
                    <a:pt x="60" y="41"/>
                    <a:pt x="60" y="41"/>
                  </a:cubicBezTo>
                  <a:cubicBezTo>
                    <a:pt x="60" y="41"/>
                    <a:pt x="61" y="38"/>
                    <a:pt x="62" y="37"/>
                  </a:cubicBezTo>
                  <a:cubicBezTo>
                    <a:pt x="63" y="35"/>
                    <a:pt x="64" y="33"/>
                    <a:pt x="64" y="32"/>
                  </a:cubicBezTo>
                  <a:cubicBezTo>
                    <a:pt x="65" y="30"/>
                    <a:pt x="66" y="29"/>
                    <a:pt x="67" y="28"/>
                  </a:cubicBezTo>
                  <a:cubicBezTo>
                    <a:pt x="68" y="26"/>
                    <a:pt x="69" y="25"/>
                    <a:pt x="69" y="25"/>
                  </a:cubicBezTo>
                  <a:cubicBezTo>
                    <a:pt x="70" y="25"/>
                    <a:pt x="76" y="22"/>
                    <a:pt x="77" y="22"/>
                  </a:cubicBezTo>
                  <a:cubicBezTo>
                    <a:pt x="78" y="21"/>
                    <a:pt x="86" y="18"/>
                    <a:pt x="86" y="17"/>
                  </a:cubicBezTo>
                  <a:cubicBezTo>
                    <a:pt x="86" y="17"/>
                    <a:pt x="89" y="13"/>
                    <a:pt x="89" y="12"/>
                  </a:cubicBezTo>
                  <a:cubicBezTo>
                    <a:pt x="89" y="11"/>
                    <a:pt x="93" y="10"/>
                    <a:pt x="93" y="10"/>
                  </a:cubicBezTo>
                  <a:cubicBezTo>
                    <a:pt x="94" y="10"/>
                    <a:pt x="94" y="10"/>
                    <a:pt x="95" y="9"/>
                  </a:cubicBezTo>
                  <a:cubicBezTo>
                    <a:pt x="97" y="9"/>
                    <a:pt x="106" y="5"/>
                    <a:pt x="106" y="5"/>
                  </a:cubicBezTo>
                  <a:cubicBezTo>
                    <a:pt x="106" y="5"/>
                    <a:pt x="114" y="2"/>
                    <a:pt x="114" y="2"/>
                  </a:cubicBezTo>
                  <a:cubicBezTo>
                    <a:pt x="115" y="3"/>
                    <a:pt x="120" y="2"/>
                    <a:pt x="121" y="2"/>
                  </a:cubicBezTo>
                  <a:cubicBezTo>
                    <a:pt x="121" y="3"/>
                    <a:pt x="127" y="2"/>
                    <a:pt x="127" y="2"/>
                  </a:cubicBezTo>
                  <a:cubicBezTo>
                    <a:pt x="127" y="2"/>
                    <a:pt x="129" y="3"/>
                    <a:pt x="129" y="4"/>
                  </a:cubicBezTo>
                  <a:cubicBezTo>
                    <a:pt x="129" y="5"/>
                    <a:pt x="127" y="6"/>
                    <a:pt x="128" y="7"/>
                  </a:cubicBezTo>
                  <a:cubicBezTo>
                    <a:pt x="129" y="8"/>
                    <a:pt x="133" y="11"/>
                    <a:pt x="133" y="11"/>
                  </a:cubicBezTo>
                  <a:cubicBezTo>
                    <a:pt x="133" y="11"/>
                    <a:pt x="132" y="14"/>
                    <a:pt x="132" y="14"/>
                  </a:cubicBezTo>
                  <a:cubicBezTo>
                    <a:pt x="132" y="15"/>
                    <a:pt x="133" y="16"/>
                    <a:pt x="134" y="18"/>
                  </a:cubicBezTo>
                  <a:cubicBezTo>
                    <a:pt x="135" y="19"/>
                    <a:pt x="137" y="21"/>
                    <a:pt x="137" y="21"/>
                  </a:cubicBezTo>
                  <a:cubicBezTo>
                    <a:pt x="137" y="21"/>
                    <a:pt x="136" y="22"/>
                    <a:pt x="140" y="24"/>
                  </a:cubicBezTo>
                  <a:cubicBezTo>
                    <a:pt x="144" y="26"/>
                    <a:pt x="147" y="24"/>
                    <a:pt x="147" y="24"/>
                  </a:cubicBezTo>
                  <a:cubicBezTo>
                    <a:pt x="147" y="24"/>
                    <a:pt x="150" y="24"/>
                    <a:pt x="151" y="24"/>
                  </a:cubicBezTo>
                  <a:cubicBezTo>
                    <a:pt x="152" y="24"/>
                    <a:pt x="155" y="23"/>
                    <a:pt x="155" y="23"/>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62" name="Freeform 39"/>
            <p:cNvSpPr>
              <a:spLocks/>
            </p:cNvSpPr>
            <p:nvPr/>
          </p:nvSpPr>
          <p:spPr bwMode="auto">
            <a:xfrm>
              <a:off x="3482366" y="2092972"/>
              <a:ext cx="378204" cy="415513"/>
            </a:xfrm>
            <a:custGeom>
              <a:avLst/>
              <a:gdLst>
                <a:gd name="T0" fmla="*/ 115 w 166"/>
                <a:gd name="T1" fmla="*/ 170 h 188"/>
                <a:gd name="T2" fmla="*/ 92 w 166"/>
                <a:gd name="T3" fmla="*/ 176 h 188"/>
                <a:gd name="T4" fmla="*/ 71 w 166"/>
                <a:gd name="T5" fmla="*/ 177 h 188"/>
                <a:gd name="T6" fmla="*/ 50 w 166"/>
                <a:gd name="T7" fmla="*/ 188 h 188"/>
                <a:gd name="T8" fmla="*/ 19 w 166"/>
                <a:gd name="T9" fmla="*/ 183 h 188"/>
                <a:gd name="T10" fmla="*/ 18 w 166"/>
                <a:gd name="T11" fmla="*/ 180 h 188"/>
                <a:gd name="T12" fmla="*/ 22 w 166"/>
                <a:gd name="T13" fmla="*/ 175 h 188"/>
                <a:gd name="T14" fmla="*/ 9 w 166"/>
                <a:gd name="T15" fmla="*/ 171 h 188"/>
                <a:gd name="T16" fmla="*/ 21 w 166"/>
                <a:gd name="T17" fmla="*/ 165 h 188"/>
                <a:gd name="T18" fmla="*/ 7 w 166"/>
                <a:gd name="T19" fmla="*/ 161 h 188"/>
                <a:gd name="T20" fmla="*/ 5 w 166"/>
                <a:gd name="T21" fmla="*/ 157 h 188"/>
                <a:gd name="T22" fmla="*/ 18 w 166"/>
                <a:gd name="T23" fmla="*/ 152 h 188"/>
                <a:gd name="T24" fmla="*/ 20 w 166"/>
                <a:gd name="T25" fmla="*/ 148 h 188"/>
                <a:gd name="T26" fmla="*/ 3 w 166"/>
                <a:gd name="T27" fmla="*/ 144 h 188"/>
                <a:gd name="T28" fmla="*/ 15 w 166"/>
                <a:gd name="T29" fmla="*/ 138 h 188"/>
                <a:gd name="T30" fmla="*/ 23 w 166"/>
                <a:gd name="T31" fmla="*/ 144 h 188"/>
                <a:gd name="T32" fmla="*/ 27 w 166"/>
                <a:gd name="T33" fmla="*/ 134 h 188"/>
                <a:gd name="T34" fmla="*/ 40 w 166"/>
                <a:gd name="T35" fmla="*/ 130 h 188"/>
                <a:gd name="T36" fmla="*/ 56 w 166"/>
                <a:gd name="T37" fmla="*/ 131 h 188"/>
                <a:gd name="T38" fmla="*/ 54 w 166"/>
                <a:gd name="T39" fmla="*/ 129 h 188"/>
                <a:gd name="T40" fmla="*/ 38 w 166"/>
                <a:gd name="T41" fmla="*/ 127 h 188"/>
                <a:gd name="T42" fmla="*/ 36 w 166"/>
                <a:gd name="T43" fmla="*/ 123 h 188"/>
                <a:gd name="T44" fmla="*/ 49 w 166"/>
                <a:gd name="T45" fmla="*/ 112 h 188"/>
                <a:gd name="T46" fmla="*/ 62 w 166"/>
                <a:gd name="T47" fmla="*/ 104 h 188"/>
                <a:gd name="T48" fmla="*/ 64 w 166"/>
                <a:gd name="T49" fmla="*/ 97 h 188"/>
                <a:gd name="T50" fmla="*/ 44 w 166"/>
                <a:gd name="T51" fmla="*/ 94 h 188"/>
                <a:gd name="T52" fmla="*/ 45 w 166"/>
                <a:gd name="T53" fmla="*/ 89 h 188"/>
                <a:gd name="T54" fmla="*/ 38 w 166"/>
                <a:gd name="T55" fmla="*/ 84 h 188"/>
                <a:gd name="T56" fmla="*/ 36 w 166"/>
                <a:gd name="T57" fmla="*/ 78 h 188"/>
                <a:gd name="T58" fmla="*/ 39 w 166"/>
                <a:gd name="T59" fmla="*/ 71 h 188"/>
                <a:gd name="T60" fmla="*/ 48 w 166"/>
                <a:gd name="T61" fmla="*/ 64 h 188"/>
                <a:gd name="T62" fmla="*/ 48 w 166"/>
                <a:gd name="T63" fmla="*/ 59 h 188"/>
                <a:gd name="T64" fmla="*/ 39 w 166"/>
                <a:gd name="T65" fmla="*/ 49 h 188"/>
                <a:gd name="T66" fmla="*/ 49 w 166"/>
                <a:gd name="T67" fmla="*/ 45 h 188"/>
                <a:gd name="T68" fmla="*/ 45 w 166"/>
                <a:gd name="T69" fmla="*/ 45 h 188"/>
                <a:gd name="T70" fmla="*/ 56 w 166"/>
                <a:gd name="T71" fmla="*/ 38 h 188"/>
                <a:gd name="T72" fmla="*/ 70 w 166"/>
                <a:gd name="T73" fmla="*/ 40 h 188"/>
                <a:gd name="T74" fmla="*/ 81 w 166"/>
                <a:gd name="T75" fmla="*/ 45 h 188"/>
                <a:gd name="T76" fmla="*/ 92 w 166"/>
                <a:gd name="T77" fmla="*/ 48 h 188"/>
                <a:gd name="T78" fmla="*/ 107 w 166"/>
                <a:gd name="T79" fmla="*/ 39 h 188"/>
                <a:gd name="T80" fmla="*/ 98 w 166"/>
                <a:gd name="T81" fmla="*/ 31 h 188"/>
                <a:gd name="T82" fmla="*/ 102 w 166"/>
                <a:gd name="T83" fmla="*/ 20 h 188"/>
                <a:gd name="T84" fmla="*/ 107 w 166"/>
                <a:gd name="T85" fmla="*/ 12 h 188"/>
                <a:gd name="T86" fmla="*/ 121 w 166"/>
                <a:gd name="T87" fmla="*/ 6 h 188"/>
                <a:gd name="T88" fmla="*/ 135 w 166"/>
                <a:gd name="T89" fmla="*/ 4 h 188"/>
                <a:gd name="T90" fmla="*/ 134 w 166"/>
                <a:gd name="T91" fmla="*/ 16 h 188"/>
                <a:gd name="T92" fmla="*/ 137 w 166"/>
                <a:gd name="T93" fmla="*/ 7 h 188"/>
                <a:gd name="T94" fmla="*/ 144 w 166"/>
                <a:gd name="T95" fmla="*/ 3 h 188"/>
                <a:gd name="T96" fmla="*/ 156 w 166"/>
                <a:gd name="T97" fmla="*/ 11 h 188"/>
                <a:gd name="T98" fmla="*/ 137 w 166"/>
                <a:gd name="T99" fmla="*/ 27 h 188"/>
                <a:gd name="T100" fmla="*/ 115 w 166"/>
                <a:gd name="T101" fmla="*/ 42 h 188"/>
                <a:gd name="T102" fmla="*/ 135 w 166"/>
                <a:gd name="T103" fmla="*/ 64 h 188"/>
                <a:gd name="T104" fmla="*/ 161 w 166"/>
                <a:gd name="T105" fmla="*/ 76 h 188"/>
                <a:gd name="T106" fmla="*/ 157 w 166"/>
                <a:gd name="T107" fmla="*/ 86 h 188"/>
                <a:gd name="T108" fmla="*/ 158 w 166"/>
                <a:gd name="T109" fmla="*/ 112 h 188"/>
                <a:gd name="T110" fmla="*/ 157 w 166"/>
                <a:gd name="T111" fmla="*/ 129 h 188"/>
                <a:gd name="T112" fmla="*/ 146 w 166"/>
                <a:gd name="T113" fmla="*/ 151 h 188"/>
                <a:gd name="T114" fmla="*/ 134 w 166"/>
                <a:gd name="T115" fmla="*/ 165 h 188"/>
                <a:gd name="T116" fmla="*/ 132 w 166"/>
                <a:gd name="T117" fmla="*/ 174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6" h="188">
                  <a:moveTo>
                    <a:pt x="132" y="174"/>
                  </a:moveTo>
                  <a:cubicBezTo>
                    <a:pt x="128" y="174"/>
                    <a:pt x="128" y="174"/>
                    <a:pt x="128" y="174"/>
                  </a:cubicBezTo>
                  <a:cubicBezTo>
                    <a:pt x="128" y="174"/>
                    <a:pt x="126" y="171"/>
                    <a:pt x="125" y="171"/>
                  </a:cubicBezTo>
                  <a:cubicBezTo>
                    <a:pt x="124" y="171"/>
                    <a:pt x="122" y="170"/>
                    <a:pt x="122" y="170"/>
                  </a:cubicBezTo>
                  <a:cubicBezTo>
                    <a:pt x="121" y="172"/>
                    <a:pt x="121" y="172"/>
                    <a:pt x="121" y="172"/>
                  </a:cubicBezTo>
                  <a:cubicBezTo>
                    <a:pt x="121" y="172"/>
                    <a:pt x="120" y="173"/>
                    <a:pt x="119" y="173"/>
                  </a:cubicBezTo>
                  <a:cubicBezTo>
                    <a:pt x="119" y="173"/>
                    <a:pt x="118" y="172"/>
                    <a:pt x="118" y="172"/>
                  </a:cubicBezTo>
                  <a:cubicBezTo>
                    <a:pt x="118" y="170"/>
                    <a:pt x="118" y="170"/>
                    <a:pt x="118" y="170"/>
                  </a:cubicBezTo>
                  <a:cubicBezTo>
                    <a:pt x="115" y="170"/>
                    <a:pt x="115" y="170"/>
                    <a:pt x="115" y="170"/>
                  </a:cubicBezTo>
                  <a:cubicBezTo>
                    <a:pt x="115" y="170"/>
                    <a:pt x="115" y="173"/>
                    <a:pt x="114" y="173"/>
                  </a:cubicBezTo>
                  <a:cubicBezTo>
                    <a:pt x="113" y="172"/>
                    <a:pt x="112" y="172"/>
                    <a:pt x="110" y="172"/>
                  </a:cubicBezTo>
                  <a:cubicBezTo>
                    <a:pt x="108" y="171"/>
                    <a:pt x="104" y="172"/>
                    <a:pt x="104" y="172"/>
                  </a:cubicBezTo>
                  <a:cubicBezTo>
                    <a:pt x="102" y="171"/>
                    <a:pt x="102" y="171"/>
                    <a:pt x="102" y="171"/>
                  </a:cubicBezTo>
                  <a:cubicBezTo>
                    <a:pt x="99" y="171"/>
                    <a:pt x="99" y="171"/>
                    <a:pt x="99" y="171"/>
                  </a:cubicBezTo>
                  <a:cubicBezTo>
                    <a:pt x="95" y="171"/>
                    <a:pt x="95" y="171"/>
                    <a:pt x="95" y="171"/>
                  </a:cubicBezTo>
                  <a:cubicBezTo>
                    <a:pt x="94" y="173"/>
                    <a:pt x="94" y="173"/>
                    <a:pt x="94" y="173"/>
                  </a:cubicBezTo>
                  <a:cubicBezTo>
                    <a:pt x="95" y="174"/>
                    <a:pt x="95" y="174"/>
                    <a:pt x="95" y="174"/>
                  </a:cubicBezTo>
                  <a:cubicBezTo>
                    <a:pt x="92" y="176"/>
                    <a:pt x="92" y="176"/>
                    <a:pt x="92" y="176"/>
                  </a:cubicBezTo>
                  <a:cubicBezTo>
                    <a:pt x="88" y="175"/>
                    <a:pt x="88" y="175"/>
                    <a:pt x="88" y="175"/>
                  </a:cubicBezTo>
                  <a:cubicBezTo>
                    <a:pt x="86" y="177"/>
                    <a:pt x="86" y="177"/>
                    <a:pt x="86" y="177"/>
                  </a:cubicBezTo>
                  <a:cubicBezTo>
                    <a:pt x="85" y="175"/>
                    <a:pt x="85" y="175"/>
                    <a:pt x="85" y="175"/>
                  </a:cubicBezTo>
                  <a:cubicBezTo>
                    <a:pt x="79" y="179"/>
                    <a:pt x="79" y="179"/>
                    <a:pt x="79" y="179"/>
                  </a:cubicBezTo>
                  <a:cubicBezTo>
                    <a:pt x="80" y="181"/>
                    <a:pt x="80" y="181"/>
                    <a:pt x="80" y="181"/>
                  </a:cubicBezTo>
                  <a:cubicBezTo>
                    <a:pt x="75" y="182"/>
                    <a:pt x="75" y="182"/>
                    <a:pt x="75" y="182"/>
                  </a:cubicBezTo>
                  <a:cubicBezTo>
                    <a:pt x="72" y="181"/>
                    <a:pt x="72" y="181"/>
                    <a:pt x="72" y="181"/>
                  </a:cubicBezTo>
                  <a:cubicBezTo>
                    <a:pt x="72" y="181"/>
                    <a:pt x="70" y="180"/>
                    <a:pt x="70" y="179"/>
                  </a:cubicBezTo>
                  <a:cubicBezTo>
                    <a:pt x="71" y="178"/>
                    <a:pt x="71" y="177"/>
                    <a:pt x="71" y="177"/>
                  </a:cubicBezTo>
                  <a:cubicBezTo>
                    <a:pt x="71" y="177"/>
                    <a:pt x="69" y="176"/>
                    <a:pt x="69" y="177"/>
                  </a:cubicBezTo>
                  <a:cubicBezTo>
                    <a:pt x="69" y="179"/>
                    <a:pt x="68" y="181"/>
                    <a:pt x="68" y="181"/>
                  </a:cubicBezTo>
                  <a:cubicBezTo>
                    <a:pt x="65" y="183"/>
                    <a:pt x="65" y="183"/>
                    <a:pt x="65" y="183"/>
                  </a:cubicBezTo>
                  <a:cubicBezTo>
                    <a:pt x="61" y="184"/>
                    <a:pt x="61" y="184"/>
                    <a:pt x="61" y="184"/>
                  </a:cubicBezTo>
                  <a:cubicBezTo>
                    <a:pt x="60" y="183"/>
                    <a:pt x="60" y="183"/>
                    <a:pt x="60" y="183"/>
                  </a:cubicBezTo>
                  <a:cubicBezTo>
                    <a:pt x="60" y="186"/>
                    <a:pt x="60" y="186"/>
                    <a:pt x="60" y="186"/>
                  </a:cubicBezTo>
                  <a:cubicBezTo>
                    <a:pt x="55" y="186"/>
                    <a:pt x="55" y="186"/>
                    <a:pt x="55" y="186"/>
                  </a:cubicBezTo>
                  <a:cubicBezTo>
                    <a:pt x="52" y="186"/>
                    <a:pt x="52" y="186"/>
                    <a:pt x="52" y="186"/>
                  </a:cubicBezTo>
                  <a:cubicBezTo>
                    <a:pt x="50" y="188"/>
                    <a:pt x="50" y="188"/>
                    <a:pt x="50" y="188"/>
                  </a:cubicBezTo>
                  <a:cubicBezTo>
                    <a:pt x="47" y="187"/>
                    <a:pt x="47" y="187"/>
                    <a:pt x="47" y="187"/>
                  </a:cubicBezTo>
                  <a:cubicBezTo>
                    <a:pt x="42" y="188"/>
                    <a:pt x="42" y="188"/>
                    <a:pt x="42" y="188"/>
                  </a:cubicBezTo>
                  <a:cubicBezTo>
                    <a:pt x="41" y="186"/>
                    <a:pt x="41" y="186"/>
                    <a:pt x="41" y="186"/>
                  </a:cubicBezTo>
                  <a:cubicBezTo>
                    <a:pt x="34" y="186"/>
                    <a:pt x="34" y="186"/>
                    <a:pt x="34" y="186"/>
                  </a:cubicBezTo>
                  <a:cubicBezTo>
                    <a:pt x="31" y="187"/>
                    <a:pt x="31" y="187"/>
                    <a:pt x="31" y="187"/>
                  </a:cubicBezTo>
                  <a:cubicBezTo>
                    <a:pt x="30" y="185"/>
                    <a:pt x="30" y="185"/>
                    <a:pt x="30" y="185"/>
                  </a:cubicBezTo>
                  <a:cubicBezTo>
                    <a:pt x="29" y="185"/>
                    <a:pt x="29" y="185"/>
                    <a:pt x="29" y="185"/>
                  </a:cubicBezTo>
                  <a:cubicBezTo>
                    <a:pt x="29" y="185"/>
                    <a:pt x="27" y="185"/>
                    <a:pt x="26" y="185"/>
                  </a:cubicBezTo>
                  <a:cubicBezTo>
                    <a:pt x="25" y="185"/>
                    <a:pt x="19" y="183"/>
                    <a:pt x="19" y="183"/>
                  </a:cubicBezTo>
                  <a:cubicBezTo>
                    <a:pt x="17" y="185"/>
                    <a:pt x="17" y="185"/>
                    <a:pt x="17" y="185"/>
                  </a:cubicBezTo>
                  <a:cubicBezTo>
                    <a:pt x="17" y="185"/>
                    <a:pt x="14" y="185"/>
                    <a:pt x="14" y="184"/>
                  </a:cubicBezTo>
                  <a:cubicBezTo>
                    <a:pt x="14" y="184"/>
                    <a:pt x="14" y="183"/>
                    <a:pt x="15" y="182"/>
                  </a:cubicBezTo>
                  <a:cubicBezTo>
                    <a:pt x="16" y="182"/>
                    <a:pt x="17" y="182"/>
                    <a:pt x="19" y="181"/>
                  </a:cubicBezTo>
                  <a:cubicBezTo>
                    <a:pt x="21" y="181"/>
                    <a:pt x="22" y="181"/>
                    <a:pt x="22" y="181"/>
                  </a:cubicBezTo>
                  <a:cubicBezTo>
                    <a:pt x="23" y="180"/>
                    <a:pt x="23" y="180"/>
                    <a:pt x="23" y="180"/>
                  </a:cubicBezTo>
                  <a:cubicBezTo>
                    <a:pt x="23" y="179"/>
                    <a:pt x="24" y="178"/>
                    <a:pt x="22" y="179"/>
                  </a:cubicBezTo>
                  <a:cubicBezTo>
                    <a:pt x="21" y="179"/>
                    <a:pt x="21" y="179"/>
                    <a:pt x="21" y="179"/>
                  </a:cubicBezTo>
                  <a:cubicBezTo>
                    <a:pt x="20" y="180"/>
                    <a:pt x="19" y="180"/>
                    <a:pt x="18" y="180"/>
                  </a:cubicBezTo>
                  <a:cubicBezTo>
                    <a:pt x="18" y="180"/>
                    <a:pt x="16" y="180"/>
                    <a:pt x="16" y="180"/>
                  </a:cubicBezTo>
                  <a:cubicBezTo>
                    <a:pt x="16" y="180"/>
                    <a:pt x="15" y="179"/>
                    <a:pt x="16" y="179"/>
                  </a:cubicBezTo>
                  <a:cubicBezTo>
                    <a:pt x="17" y="178"/>
                    <a:pt x="17" y="178"/>
                    <a:pt x="18" y="178"/>
                  </a:cubicBezTo>
                  <a:cubicBezTo>
                    <a:pt x="20" y="178"/>
                    <a:pt x="21" y="177"/>
                    <a:pt x="23" y="177"/>
                  </a:cubicBezTo>
                  <a:cubicBezTo>
                    <a:pt x="25" y="177"/>
                    <a:pt x="26" y="177"/>
                    <a:pt x="26" y="177"/>
                  </a:cubicBezTo>
                  <a:cubicBezTo>
                    <a:pt x="27" y="176"/>
                    <a:pt x="28" y="176"/>
                    <a:pt x="28" y="175"/>
                  </a:cubicBezTo>
                  <a:cubicBezTo>
                    <a:pt x="28" y="174"/>
                    <a:pt x="27" y="173"/>
                    <a:pt x="27" y="173"/>
                  </a:cubicBezTo>
                  <a:cubicBezTo>
                    <a:pt x="27" y="173"/>
                    <a:pt x="26" y="173"/>
                    <a:pt x="25" y="174"/>
                  </a:cubicBezTo>
                  <a:cubicBezTo>
                    <a:pt x="24" y="174"/>
                    <a:pt x="23" y="175"/>
                    <a:pt x="22" y="175"/>
                  </a:cubicBezTo>
                  <a:cubicBezTo>
                    <a:pt x="22" y="175"/>
                    <a:pt x="22" y="175"/>
                    <a:pt x="21" y="175"/>
                  </a:cubicBezTo>
                  <a:cubicBezTo>
                    <a:pt x="20" y="175"/>
                    <a:pt x="18" y="174"/>
                    <a:pt x="18" y="174"/>
                  </a:cubicBezTo>
                  <a:cubicBezTo>
                    <a:pt x="17" y="174"/>
                    <a:pt x="16" y="174"/>
                    <a:pt x="15" y="174"/>
                  </a:cubicBezTo>
                  <a:cubicBezTo>
                    <a:pt x="14" y="174"/>
                    <a:pt x="15" y="174"/>
                    <a:pt x="13" y="174"/>
                  </a:cubicBezTo>
                  <a:cubicBezTo>
                    <a:pt x="11" y="175"/>
                    <a:pt x="12" y="175"/>
                    <a:pt x="9" y="175"/>
                  </a:cubicBezTo>
                  <a:cubicBezTo>
                    <a:pt x="7" y="175"/>
                    <a:pt x="4" y="174"/>
                    <a:pt x="4" y="174"/>
                  </a:cubicBezTo>
                  <a:cubicBezTo>
                    <a:pt x="4" y="174"/>
                    <a:pt x="2" y="175"/>
                    <a:pt x="3" y="174"/>
                  </a:cubicBezTo>
                  <a:cubicBezTo>
                    <a:pt x="5" y="173"/>
                    <a:pt x="7" y="173"/>
                    <a:pt x="8" y="172"/>
                  </a:cubicBezTo>
                  <a:cubicBezTo>
                    <a:pt x="9" y="172"/>
                    <a:pt x="10" y="172"/>
                    <a:pt x="9" y="171"/>
                  </a:cubicBezTo>
                  <a:cubicBezTo>
                    <a:pt x="9" y="171"/>
                    <a:pt x="9" y="171"/>
                    <a:pt x="9" y="171"/>
                  </a:cubicBezTo>
                  <a:cubicBezTo>
                    <a:pt x="10" y="171"/>
                    <a:pt x="12" y="170"/>
                    <a:pt x="12" y="170"/>
                  </a:cubicBezTo>
                  <a:cubicBezTo>
                    <a:pt x="14" y="169"/>
                    <a:pt x="14" y="169"/>
                    <a:pt x="14" y="169"/>
                  </a:cubicBezTo>
                  <a:cubicBezTo>
                    <a:pt x="14" y="169"/>
                    <a:pt x="14" y="168"/>
                    <a:pt x="16" y="168"/>
                  </a:cubicBezTo>
                  <a:cubicBezTo>
                    <a:pt x="18" y="168"/>
                    <a:pt x="18" y="168"/>
                    <a:pt x="18" y="167"/>
                  </a:cubicBezTo>
                  <a:cubicBezTo>
                    <a:pt x="19" y="167"/>
                    <a:pt x="18" y="167"/>
                    <a:pt x="19" y="167"/>
                  </a:cubicBezTo>
                  <a:cubicBezTo>
                    <a:pt x="21" y="167"/>
                    <a:pt x="21" y="166"/>
                    <a:pt x="22" y="166"/>
                  </a:cubicBezTo>
                  <a:cubicBezTo>
                    <a:pt x="24" y="166"/>
                    <a:pt x="25" y="165"/>
                    <a:pt x="24" y="165"/>
                  </a:cubicBezTo>
                  <a:cubicBezTo>
                    <a:pt x="23" y="165"/>
                    <a:pt x="23" y="165"/>
                    <a:pt x="21" y="165"/>
                  </a:cubicBezTo>
                  <a:cubicBezTo>
                    <a:pt x="20" y="166"/>
                    <a:pt x="19" y="165"/>
                    <a:pt x="19" y="166"/>
                  </a:cubicBezTo>
                  <a:cubicBezTo>
                    <a:pt x="18" y="166"/>
                    <a:pt x="16" y="166"/>
                    <a:pt x="16" y="166"/>
                  </a:cubicBezTo>
                  <a:cubicBezTo>
                    <a:pt x="15" y="165"/>
                    <a:pt x="15" y="165"/>
                    <a:pt x="14" y="166"/>
                  </a:cubicBezTo>
                  <a:cubicBezTo>
                    <a:pt x="13" y="166"/>
                    <a:pt x="14" y="167"/>
                    <a:pt x="12" y="167"/>
                  </a:cubicBezTo>
                  <a:cubicBezTo>
                    <a:pt x="11" y="167"/>
                    <a:pt x="10" y="166"/>
                    <a:pt x="10" y="166"/>
                  </a:cubicBezTo>
                  <a:cubicBezTo>
                    <a:pt x="10" y="166"/>
                    <a:pt x="7" y="166"/>
                    <a:pt x="7" y="165"/>
                  </a:cubicBezTo>
                  <a:cubicBezTo>
                    <a:pt x="7" y="165"/>
                    <a:pt x="7" y="163"/>
                    <a:pt x="7" y="163"/>
                  </a:cubicBezTo>
                  <a:cubicBezTo>
                    <a:pt x="7" y="162"/>
                    <a:pt x="8" y="162"/>
                    <a:pt x="8" y="162"/>
                  </a:cubicBezTo>
                  <a:cubicBezTo>
                    <a:pt x="7" y="161"/>
                    <a:pt x="7" y="161"/>
                    <a:pt x="7" y="161"/>
                  </a:cubicBezTo>
                  <a:cubicBezTo>
                    <a:pt x="7" y="161"/>
                    <a:pt x="7" y="161"/>
                    <a:pt x="6" y="161"/>
                  </a:cubicBezTo>
                  <a:cubicBezTo>
                    <a:pt x="6" y="161"/>
                    <a:pt x="4" y="162"/>
                    <a:pt x="4" y="162"/>
                  </a:cubicBezTo>
                  <a:cubicBezTo>
                    <a:pt x="4" y="162"/>
                    <a:pt x="4" y="162"/>
                    <a:pt x="3" y="162"/>
                  </a:cubicBezTo>
                  <a:cubicBezTo>
                    <a:pt x="3" y="162"/>
                    <a:pt x="2" y="162"/>
                    <a:pt x="2" y="162"/>
                  </a:cubicBezTo>
                  <a:cubicBezTo>
                    <a:pt x="2" y="162"/>
                    <a:pt x="2" y="161"/>
                    <a:pt x="2" y="160"/>
                  </a:cubicBezTo>
                  <a:cubicBezTo>
                    <a:pt x="2" y="160"/>
                    <a:pt x="2" y="159"/>
                    <a:pt x="2" y="159"/>
                  </a:cubicBezTo>
                  <a:cubicBezTo>
                    <a:pt x="2" y="159"/>
                    <a:pt x="2" y="159"/>
                    <a:pt x="2" y="159"/>
                  </a:cubicBezTo>
                  <a:cubicBezTo>
                    <a:pt x="2" y="158"/>
                    <a:pt x="0" y="158"/>
                    <a:pt x="2" y="157"/>
                  </a:cubicBezTo>
                  <a:cubicBezTo>
                    <a:pt x="4" y="157"/>
                    <a:pt x="4" y="157"/>
                    <a:pt x="5" y="157"/>
                  </a:cubicBezTo>
                  <a:cubicBezTo>
                    <a:pt x="5" y="157"/>
                    <a:pt x="6" y="157"/>
                    <a:pt x="6" y="157"/>
                  </a:cubicBezTo>
                  <a:cubicBezTo>
                    <a:pt x="6" y="157"/>
                    <a:pt x="7" y="156"/>
                    <a:pt x="7" y="156"/>
                  </a:cubicBezTo>
                  <a:cubicBezTo>
                    <a:pt x="6" y="155"/>
                    <a:pt x="6" y="155"/>
                    <a:pt x="6" y="155"/>
                  </a:cubicBezTo>
                  <a:cubicBezTo>
                    <a:pt x="6" y="154"/>
                    <a:pt x="6" y="154"/>
                    <a:pt x="7" y="154"/>
                  </a:cubicBezTo>
                  <a:cubicBezTo>
                    <a:pt x="8" y="154"/>
                    <a:pt x="8" y="153"/>
                    <a:pt x="9" y="153"/>
                  </a:cubicBezTo>
                  <a:cubicBezTo>
                    <a:pt x="9" y="153"/>
                    <a:pt x="10" y="153"/>
                    <a:pt x="11" y="153"/>
                  </a:cubicBezTo>
                  <a:cubicBezTo>
                    <a:pt x="11" y="153"/>
                    <a:pt x="11" y="152"/>
                    <a:pt x="13" y="152"/>
                  </a:cubicBezTo>
                  <a:cubicBezTo>
                    <a:pt x="14" y="152"/>
                    <a:pt x="15" y="152"/>
                    <a:pt x="16" y="152"/>
                  </a:cubicBezTo>
                  <a:cubicBezTo>
                    <a:pt x="16" y="152"/>
                    <a:pt x="18" y="152"/>
                    <a:pt x="18" y="152"/>
                  </a:cubicBezTo>
                  <a:cubicBezTo>
                    <a:pt x="18" y="152"/>
                    <a:pt x="20" y="151"/>
                    <a:pt x="20" y="151"/>
                  </a:cubicBezTo>
                  <a:cubicBezTo>
                    <a:pt x="21" y="150"/>
                    <a:pt x="21" y="150"/>
                    <a:pt x="21" y="150"/>
                  </a:cubicBezTo>
                  <a:cubicBezTo>
                    <a:pt x="21" y="150"/>
                    <a:pt x="21" y="150"/>
                    <a:pt x="22" y="150"/>
                  </a:cubicBezTo>
                  <a:cubicBezTo>
                    <a:pt x="23" y="150"/>
                    <a:pt x="23" y="150"/>
                    <a:pt x="24" y="150"/>
                  </a:cubicBezTo>
                  <a:cubicBezTo>
                    <a:pt x="24" y="150"/>
                    <a:pt x="25" y="150"/>
                    <a:pt x="25" y="150"/>
                  </a:cubicBezTo>
                  <a:cubicBezTo>
                    <a:pt x="25" y="149"/>
                    <a:pt x="25" y="149"/>
                    <a:pt x="25" y="148"/>
                  </a:cubicBezTo>
                  <a:cubicBezTo>
                    <a:pt x="24" y="148"/>
                    <a:pt x="24" y="148"/>
                    <a:pt x="23" y="148"/>
                  </a:cubicBezTo>
                  <a:cubicBezTo>
                    <a:pt x="22" y="149"/>
                    <a:pt x="21" y="149"/>
                    <a:pt x="21" y="148"/>
                  </a:cubicBezTo>
                  <a:cubicBezTo>
                    <a:pt x="21" y="148"/>
                    <a:pt x="21" y="148"/>
                    <a:pt x="20" y="148"/>
                  </a:cubicBezTo>
                  <a:cubicBezTo>
                    <a:pt x="19" y="148"/>
                    <a:pt x="18" y="148"/>
                    <a:pt x="18" y="148"/>
                  </a:cubicBezTo>
                  <a:cubicBezTo>
                    <a:pt x="18" y="148"/>
                    <a:pt x="17" y="148"/>
                    <a:pt x="16" y="148"/>
                  </a:cubicBezTo>
                  <a:cubicBezTo>
                    <a:pt x="14" y="147"/>
                    <a:pt x="14" y="147"/>
                    <a:pt x="13" y="147"/>
                  </a:cubicBezTo>
                  <a:cubicBezTo>
                    <a:pt x="12" y="147"/>
                    <a:pt x="11" y="147"/>
                    <a:pt x="11" y="147"/>
                  </a:cubicBezTo>
                  <a:cubicBezTo>
                    <a:pt x="11" y="147"/>
                    <a:pt x="13" y="147"/>
                    <a:pt x="10" y="146"/>
                  </a:cubicBezTo>
                  <a:cubicBezTo>
                    <a:pt x="7" y="145"/>
                    <a:pt x="7" y="145"/>
                    <a:pt x="7" y="145"/>
                  </a:cubicBezTo>
                  <a:cubicBezTo>
                    <a:pt x="6" y="145"/>
                    <a:pt x="6" y="145"/>
                    <a:pt x="6" y="145"/>
                  </a:cubicBezTo>
                  <a:cubicBezTo>
                    <a:pt x="5" y="145"/>
                    <a:pt x="5" y="146"/>
                    <a:pt x="4" y="145"/>
                  </a:cubicBezTo>
                  <a:cubicBezTo>
                    <a:pt x="4" y="145"/>
                    <a:pt x="3" y="144"/>
                    <a:pt x="3" y="144"/>
                  </a:cubicBezTo>
                  <a:cubicBezTo>
                    <a:pt x="3" y="143"/>
                    <a:pt x="3" y="143"/>
                    <a:pt x="4" y="142"/>
                  </a:cubicBezTo>
                  <a:cubicBezTo>
                    <a:pt x="4" y="142"/>
                    <a:pt x="6" y="141"/>
                    <a:pt x="6" y="141"/>
                  </a:cubicBezTo>
                  <a:cubicBezTo>
                    <a:pt x="6" y="142"/>
                    <a:pt x="6" y="142"/>
                    <a:pt x="6" y="142"/>
                  </a:cubicBezTo>
                  <a:cubicBezTo>
                    <a:pt x="6" y="142"/>
                    <a:pt x="6" y="143"/>
                    <a:pt x="7" y="142"/>
                  </a:cubicBezTo>
                  <a:cubicBezTo>
                    <a:pt x="7" y="142"/>
                    <a:pt x="8" y="140"/>
                    <a:pt x="8" y="140"/>
                  </a:cubicBezTo>
                  <a:cubicBezTo>
                    <a:pt x="8" y="140"/>
                    <a:pt x="7" y="140"/>
                    <a:pt x="8" y="139"/>
                  </a:cubicBezTo>
                  <a:cubicBezTo>
                    <a:pt x="9" y="139"/>
                    <a:pt x="9" y="139"/>
                    <a:pt x="10" y="139"/>
                  </a:cubicBezTo>
                  <a:cubicBezTo>
                    <a:pt x="10" y="139"/>
                    <a:pt x="12" y="139"/>
                    <a:pt x="13" y="139"/>
                  </a:cubicBezTo>
                  <a:cubicBezTo>
                    <a:pt x="13" y="138"/>
                    <a:pt x="15" y="138"/>
                    <a:pt x="15" y="138"/>
                  </a:cubicBezTo>
                  <a:cubicBezTo>
                    <a:pt x="15" y="138"/>
                    <a:pt x="16" y="139"/>
                    <a:pt x="15" y="140"/>
                  </a:cubicBezTo>
                  <a:cubicBezTo>
                    <a:pt x="15" y="140"/>
                    <a:pt x="14" y="140"/>
                    <a:pt x="15" y="141"/>
                  </a:cubicBezTo>
                  <a:cubicBezTo>
                    <a:pt x="16" y="141"/>
                    <a:pt x="17" y="141"/>
                    <a:pt x="17" y="141"/>
                  </a:cubicBezTo>
                  <a:cubicBezTo>
                    <a:pt x="17" y="141"/>
                    <a:pt x="18" y="140"/>
                    <a:pt x="18" y="140"/>
                  </a:cubicBezTo>
                  <a:cubicBezTo>
                    <a:pt x="19" y="140"/>
                    <a:pt x="18" y="139"/>
                    <a:pt x="19" y="139"/>
                  </a:cubicBezTo>
                  <a:cubicBezTo>
                    <a:pt x="20" y="140"/>
                    <a:pt x="20" y="141"/>
                    <a:pt x="20" y="141"/>
                  </a:cubicBezTo>
                  <a:cubicBezTo>
                    <a:pt x="20" y="141"/>
                    <a:pt x="20" y="141"/>
                    <a:pt x="20" y="142"/>
                  </a:cubicBezTo>
                  <a:cubicBezTo>
                    <a:pt x="21" y="142"/>
                    <a:pt x="22" y="142"/>
                    <a:pt x="22" y="143"/>
                  </a:cubicBezTo>
                  <a:cubicBezTo>
                    <a:pt x="22" y="143"/>
                    <a:pt x="21" y="143"/>
                    <a:pt x="23" y="144"/>
                  </a:cubicBezTo>
                  <a:cubicBezTo>
                    <a:pt x="24" y="144"/>
                    <a:pt x="25" y="144"/>
                    <a:pt x="25" y="144"/>
                  </a:cubicBezTo>
                  <a:cubicBezTo>
                    <a:pt x="25" y="144"/>
                    <a:pt x="26" y="144"/>
                    <a:pt x="26" y="143"/>
                  </a:cubicBezTo>
                  <a:cubicBezTo>
                    <a:pt x="25" y="142"/>
                    <a:pt x="25" y="141"/>
                    <a:pt x="25" y="141"/>
                  </a:cubicBezTo>
                  <a:cubicBezTo>
                    <a:pt x="25" y="141"/>
                    <a:pt x="26" y="140"/>
                    <a:pt x="26" y="140"/>
                  </a:cubicBezTo>
                  <a:cubicBezTo>
                    <a:pt x="26" y="139"/>
                    <a:pt x="26" y="137"/>
                    <a:pt x="26" y="137"/>
                  </a:cubicBezTo>
                  <a:cubicBezTo>
                    <a:pt x="26" y="137"/>
                    <a:pt x="27" y="136"/>
                    <a:pt x="26" y="136"/>
                  </a:cubicBezTo>
                  <a:cubicBezTo>
                    <a:pt x="25" y="136"/>
                    <a:pt x="25" y="135"/>
                    <a:pt x="25" y="135"/>
                  </a:cubicBezTo>
                  <a:cubicBezTo>
                    <a:pt x="24" y="135"/>
                    <a:pt x="24" y="134"/>
                    <a:pt x="24" y="134"/>
                  </a:cubicBezTo>
                  <a:cubicBezTo>
                    <a:pt x="27" y="134"/>
                    <a:pt x="27" y="134"/>
                    <a:pt x="27" y="134"/>
                  </a:cubicBezTo>
                  <a:cubicBezTo>
                    <a:pt x="29" y="134"/>
                    <a:pt x="29" y="134"/>
                    <a:pt x="29" y="134"/>
                  </a:cubicBezTo>
                  <a:cubicBezTo>
                    <a:pt x="31" y="133"/>
                    <a:pt x="31" y="133"/>
                    <a:pt x="31" y="133"/>
                  </a:cubicBezTo>
                  <a:cubicBezTo>
                    <a:pt x="31" y="133"/>
                    <a:pt x="32" y="134"/>
                    <a:pt x="32" y="133"/>
                  </a:cubicBezTo>
                  <a:cubicBezTo>
                    <a:pt x="32" y="133"/>
                    <a:pt x="33" y="132"/>
                    <a:pt x="33" y="132"/>
                  </a:cubicBezTo>
                  <a:cubicBezTo>
                    <a:pt x="35" y="132"/>
                    <a:pt x="35" y="132"/>
                    <a:pt x="35" y="132"/>
                  </a:cubicBezTo>
                  <a:cubicBezTo>
                    <a:pt x="35" y="132"/>
                    <a:pt x="34" y="131"/>
                    <a:pt x="34" y="131"/>
                  </a:cubicBezTo>
                  <a:cubicBezTo>
                    <a:pt x="35" y="131"/>
                    <a:pt x="35" y="129"/>
                    <a:pt x="35" y="129"/>
                  </a:cubicBezTo>
                  <a:cubicBezTo>
                    <a:pt x="35" y="129"/>
                    <a:pt x="36" y="128"/>
                    <a:pt x="37" y="129"/>
                  </a:cubicBezTo>
                  <a:cubicBezTo>
                    <a:pt x="37" y="129"/>
                    <a:pt x="39" y="129"/>
                    <a:pt x="40" y="130"/>
                  </a:cubicBezTo>
                  <a:cubicBezTo>
                    <a:pt x="40" y="130"/>
                    <a:pt x="41" y="130"/>
                    <a:pt x="41" y="130"/>
                  </a:cubicBezTo>
                  <a:cubicBezTo>
                    <a:pt x="43" y="130"/>
                    <a:pt x="43" y="130"/>
                    <a:pt x="43" y="130"/>
                  </a:cubicBezTo>
                  <a:cubicBezTo>
                    <a:pt x="43" y="130"/>
                    <a:pt x="45" y="131"/>
                    <a:pt x="45" y="131"/>
                  </a:cubicBezTo>
                  <a:cubicBezTo>
                    <a:pt x="45" y="131"/>
                    <a:pt x="47" y="132"/>
                    <a:pt x="48" y="132"/>
                  </a:cubicBezTo>
                  <a:cubicBezTo>
                    <a:pt x="48" y="132"/>
                    <a:pt x="49" y="131"/>
                    <a:pt x="49" y="131"/>
                  </a:cubicBezTo>
                  <a:cubicBezTo>
                    <a:pt x="49" y="131"/>
                    <a:pt x="49" y="130"/>
                    <a:pt x="50" y="131"/>
                  </a:cubicBezTo>
                  <a:cubicBezTo>
                    <a:pt x="51" y="131"/>
                    <a:pt x="52" y="131"/>
                    <a:pt x="53" y="131"/>
                  </a:cubicBezTo>
                  <a:cubicBezTo>
                    <a:pt x="53" y="130"/>
                    <a:pt x="53" y="130"/>
                    <a:pt x="54" y="130"/>
                  </a:cubicBezTo>
                  <a:cubicBezTo>
                    <a:pt x="55" y="131"/>
                    <a:pt x="56" y="131"/>
                    <a:pt x="56" y="131"/>
                  </a:cubicBezTo>
                  <a:cubicBezTo>
                    <a:pt x="57" y="131"/>
                    <a:pt x="59" y="130"/>
                    <a:pt x="59" y="130"/>
                  </a:cubicBezTo>
                  <a:cubicBezTo>
                    <a:pt x="59" y="130"/>
                    <a:pt x="58" y="129"/>
                    <a:pt x="59" y="130"/>
                  </a:cubicBezTo>
                  <a:cubicBezTo>
                    <a:pt x="60" y="130"/>
                    <a:pt x="61" y="129"/>
                    <a:pt x="61" y="129"/>
                  </a:cubicBezTo>
                  <a:cubicBezTo>
                    <a:pt x="59" y="128"/>
                    <a:pt x="59" y="128"/>
                    <a:pt x="59" y="128"/>
                  </a:cubicBezTo>
                  <a:cubicBezTo>
                    <a:pt x="59" y="128"/>
                    <a:pt x="60" y="126"/>
                    <a:pt x="60" y="126"/>
                  </a:cubicBezTo>
                  <a:cubicBezTo>
                    <a:pt x="60" y="126"/>
                    <a:pt x="59" y="125"/>
                    <a:pt x="59" y="125"/>
                  </a:cubicBezTo>
                  <a:cubicBezTo>
                    <a:pt x="59" y="125"/>
                    <a:pt x="58" y="125"/>
                    <a:pt x="58" y="126"/>
                  </a:cubicBezTo>
                  <a:cubicBezTo>
                    <a:pt x="58" y="127"/>
                    <a:pt x="57" y="128"/>
                    <a:pt x="56" y="128"/>
                  </a:cubicBezTo>
                  <a:cubicBezTo>
                    <a:pt x="56" y="128"/>
                    <a:pt x="55" y="129"/>
                    <a:pt x="54" y="129"/>
                  </a:cubicBezTo>
                  <a:cubicBezTo>
                    <a:pt x="54" y="129"/>
                    <a:pt x="53" y="130"/>
                    <a:pt x="53" y="130"/>
                  </a:cubicBezTo>
                  <a:cubicBezTo>
                    <a:pt x="53" y="130"/>
                    <a:pt x="53" y="131"/>
                    <a:pt x="51" y="130"/>
                  </a:cubicBezTo>
                  <a:cubicBezTo>
                    <a:pt x="50" y="129"/>
                    <a:pt x="49" y="129"/>
                    <a:pt x="49" y="129"/>
                  </a:cubicBezTo>
                  <a:cubicBezTo>
                    <a:pt x="49" y="129"/>
                    <a:pt x="49" y="128"/>
                    <a:pt x="48" y="129"/>
                  </a:cubicBezTo>
                  <a:cubicBezTo>
                    <a:pt x="46" y="129"/>
                    <a:pt x="47" y="130"/>
                    <a:pt x="46" y="129"/>
                  </a:cubicBezTo>
                  <a:cubicBezTo>
                    <a:pt x="45" y="129"/>
                    <a:pt x="42" y="129"/>
                    <a:pt x="42" y="128"/>
                  </a:cubicBezTo>
                  <a:cubicBezTo>
                    <a:pt x="42" y="128"/>
                    <a:pt x="41" y="127"/>
                    <a:pt x="41" y="127"/>
                  </a:cubicBezTo>
                  <a:cubicBezTo>
                    <a:pt x="41" y="127"/>
                    <a:pt x="41" y="125"/>
                    <a:pt x="41" y="125"/>
                  </a:cubicBezTo>
                  <a:cubicBezTo>
                    <a:pt x="40" y="126"/>
                    <a:pt x="39" y="127"/>
                    <a:pt x="38" y="127"/>
                  </a:cubicBezTo>
                  <a:cubicBezTo>
                    <a:pt x="38" y="127"/>
                    <a:pt x="36" y="127"/>
                    <a:pt x="35" y="127"/>
                  </a:cubicBezTo>
                  <a:cubicBezTo>
                    <a:pt x="35" y="127"/>
                    <a:pt x="35" y="127"/>
                    <a:pt x="34" y="127"/>
                  </a:cubicBezTo>
                  <a:cubicBezTo>
                    <a:pt x="33" y="127"/>
                    <a:pt x="32" y="128"/>
                    <a:pt x="31" y="128"/>
                  </a:cubicBezTo>
                  <a:cubicBezTo>
                    <a:pt x="30" y="128"/>
                    <a:pt x="30" y="127"/>
                    <a:pt x="29" y="127"/>
                  </a:cubicBezTo>
                  <a:cubicBezTo>
                    <a:pt x="28" y="127"/>
                    <a:pt x="28" y="127"/>
                    <a:pt x="28" y="127"/>
                  </a:cubicBezTo>
                  <a:cubicBezTo>
                    <a:pt x="28" y="127"/>
                    <a:pt x="28" y="127"/>
                    <a:pt x="28" y="127"/>
                  </a:cubicBezTo>
                  <a:cubicBezTo>
                    <a:pt x="28" y="127"/>
                    <a:pt x="28" y="125"/>
                    <a:pt x="30" y="125"/>
                  </a:cubicBezTo>
                  <a:cubicBezTo>
                    <a:pt x="31" y="124"/>
                    <a:pt x="30" y="124"/>
                    <a:pt x="32" y="124"/>
                  </a:cubicBezTo>
                  <a:cubicBezTo>
                    <a:pt x="34" y="124"/>
                    <a:pt x="35" y="124"/>
                    <a:pt x="36" y="123"/>
                  </a:cubicBezTo>
                  <a:cubicBezTo>
                    <a:pt x="37" y="122"/>
                    <a:pt x="37" y="121"/>
                    <a:pt x="38" y="121"/>
                  </a:cubicBezTo>
                  <a:cubicBezTo>
                    <a:pt x="39" y="120"/>
                    <a:pt x="39" y="119"/>
                    <a:pt x="40" y="120"/>
                  </a:cubicBezTo>
                  <a:cubicBezTo>
                    <a:pt x="42" y="120"/>
                    <a:pt x="44" y="120"/>
                    <a:pt x="44" y="120"/>
                  </a:cubicBezTo>
                  <a:cubicBezTo>
                    <a:pt x="44" y="120"/>
                    <a:pt x="44" y="119"/>
                    <a:pt x="44" y="118"/>
                  </a:cubicBezTo>
                  <a:cubicBezTo>
                    <a:pt x="44" y="118"/>
                    <a:pt x="44" y="118"/>
                    <a:pt x="44" y="117"/>
                  </a:cubicBezTo>
                  <a:cubicBezTo>
                    <a:pt x="45" y="117"/>
                    <a:pt x="45" y="116"/>
                    <a:pt x="45" y="116"/>
                  </a:cubicBezTo>
                  <a:cubicBezTo>
                    <a:pt x="46" y="116"/>
                    <a:pt x="46" y="115"/>
                    <a:pt x="47" y="115"/>
                  </a:cubicBezTo>
                  <a:cubicBezTo>
                    <a:pt x="47" y="114"/>
                    <a:pt x="48" y="114"/>
                    <a:pt x="48" y="113"/>
                  </a:cubicBezTo>
                  <a:cubicBezTo>
                    <a:pt x="49" y="113"/>
                    <a:pt x="49" y="112"/>
                    <a:pt x="49" y="112"/>
                  </a:cubicBezTo>
                  <a:cubicBezTo>
                    <a:pt x="49" y="112"/>
                    <a:pt x="46" y="111"/>
                    <a:pt x="46" y="111"/>
                  </a:cubicBezTo>
                  <a:cubicBezTo>
                    <a:pt x="47" y="110"/>
                    <a:pt x="47" y="110"/>
                    <a:pt x="47" y="110"/>
                  </a:cubicBezTo>
                  <a:cubicBezTo>
                    <a:pt x="51" y="107"/>
                    <a:pt x="51" y="107"/>
                    <a:pt x="51" y="107"/>
                  </a:cubicBezTo>
                  <a:cubicBezTo>
                    <a:pt x="51" y="107"/>
                    <a:pt x="52" y="105"/>
                    <a:pt x="52" y="105"/>
                  </a:cubicBezTo>
                  <a:cubicBezTo>
                    <a:pt x="53" y="105"/>
                    <a:pt x="54" y="104"/>
                    <a:pt x="54" y="104"/>
                  </a:cubicBezTo>
                  <a:cubicBezTo>
                    <a:pt x="55" y="102"/>
                    <a:pt x="55" y="102"/>
                    <a:pt x="55" y="102"/>
                  </a:cubicBezTo>
                  <a:cubicBezTo>
                    <a:pt x="55" y="102"/>
                    <a:pt x="55" y="101"/>
                    <a:pt x="56" y="102"/>
                  </a:cubicBezTo>
                  <a:cubicBezTo>
                    <a:pt x="57" y="102"/>
                    <a:pt x="57" y="103"/>
                    <a:pt x="58" y="103"/>
                  </a:cubicBezTo>
                  <a:cubicBezTo>
                    <a:pt x="59" y="104"/>
                    <a:pt x="62" y="104"/>
                    <a:pt x="62" y="104"/>
                  </a:cubicBezTo>
                  <a:cubicBezTo>
                    <a:pt x="61" y="102"/>
                    <a:pt x="61" y="102"/>
                    <a:pt x="61" y="102"/>
                  </a:cubicBezTo>
                  <a:cubicBezTo>
                    <a:pt x="65" y="102"/>
                    <a:pt x="65" y="102"/>
                    <a:pt x="65" y="102"/>
                  </a:cubicBezTo>
                  <a:cubicBezTo>
                    <a:pt x="65" y="104"/>
                    <a:pt x="65" y="104"/>
                    <a:pt x="65" y="104"/>
                  </a:cubicBezTo>
                  <a:cubicBezTo>
                    <a:pt x="67" y="103"/>
                    <a:pt x="67" y="103"/>
                    <a:pt x="67" y="103"/>
                  </a:cubicBezTo>
                  <a:cubicBezTo>
                    <a:pt x="66" y="101"/>
                    <a:pt x="66" y="101"/>
                    <a:pt x="66" y="101"/>
                  </a:cubicBezTo>
                  <a:cubicBezTo>
                    <a:pt x="66" y="101"/>
                    <a:pt x="68" y="101"/>
                    <a:pt x="68" y="101"/>
                  </a:cubicBezTo>
                  <a:cubicBezTo>
                    <a:pt x="67" y="101"/>
                    <a:pt x="65" y="99"/>
                    <a:pt x="65" y="99"/>
                  </a:cubicBezTo>
                  <a:cubicBezTo>
                    <a:pt x="66" y="97"/>
                    <a:pt x="66" y="97"/>
                    <a:pt x="66" y="97"/>
                  </a:cubicBezTo>
                  <a:cubicBezTo>
                    <a:pt x="64" y="97"/>
                    <a:pt x="64" y="97"/>
                    <a:pt x="64" y="97"/>
                  </a:cubicBezTo>
                  <a:cubicBezTo>
                    <a:pt x="64" y="97"/>
                    <a:pt x="60" y="97"/>
                    <a:pt x="59" y="97"/>
                  </a:cubicBezTo>
                  <a:cubicBezTo>
                    <a:pt x="58" y="96"/>
                    <a:pt x="58" y="96"/>
                    <a:pt x="57" y="96"/>
                  </a:cubicBezTo>
                  <a:cubicBezTo>
                    <a:pt x="56" y="96"/>
                    <a:pt x="55" y="96"/>
                    <a:pt x="54" y="96"/>
                  </a:cubicBezTo>
                  <a:cubicBezTo>
                    <a:pt x="53" y="96"/>
                    <a:pt x="52" y="96"/>
                    <a:pt x="51" y="96"/>
                  </a:cubicBezTo>
                  <a:cubicBezTo>
                    <a:pt x="51" y="96"/>
                    <a:pt x="50" y="96"/>
                    <a:pt x="49" y="96"/>
                  </a:cubicBezTo>
                  <a:cubicBezTo>
                    <a:pt x="49" y="95"/>
                    <a:pt x="50" y="94"/>
                    <a:pt x="49" y="94"/>
                  </a:cubicBezTo>
                  <a:cubicBezTo>
                    <a:pt x="48" y="94"/>
                    <a:pt x="47" y="92"/>
                    <a:pt x="46" y="93"/>
                  </a:cubicBezTo>
                  <a:cubicBezTo>
                    <a:pt x="46" y="93"/>
                    <a:pt x="46" y="93"/>
                    <a:pt x="45" y="93"/>
                  </a:cubicBezTo>
                  <a:cubicBezTo>
                    <a:pt x="45" y="94"/>
                    <a:pt x="44" y="94"/>
                    <a:pt x="44" y="94"/>
                  </a:cubicBezTo>
                  <a:cubicBezTo>
                    <a:pt x="43" y="93"/>
                    <a:pt x="43" y="94"/>
                    <a:pt x="44" y="93"/>
                  </a:cubicBezTo>
                  <a:cubicBezTo>
                    <a:pt x="44" y="92"/>
                    <a:pt x="43" y="90"/>
                    <a:pt x="44" y="90"/>
                  </a:cubicBezTo>
                  <a:cubicBezTo>
                    <a:pt x="45" y="91"/>
                    <a:pt x="45" y="91"/>
                    <a:pt x="46" y="91"/>
                  </a:cubicBezTo>
                  <a:cubicBezTo>
                    <a:pt x="46" y="91"/>
                    <a:pt x="47" y="91"/>
                    <a:pt x="47" y="91"/>
                  </a:cubicBezTo>
                  <a:cubicBezTo>
                    <a:pt x="47" y="90"/>
                    <a:pt x="48" y="88"/>
                    <a:pt x="48" y="88"/>
                  </a:cubicBezTo>
                  <a:cubicBezTo>
                    <a:pt x="48" y="88"/>
                    <a:pt x="51" y="89"/>
                    <a:pt x="50" y="88"/>
                  </a:cubicBezTo>
                  <a:cubicBezTo>
                    <a:pt x="49" y="87"/>
                    <a:pt x="47" y="86"/>
                    <a:pt x="47" y="86"/>
                  </a:cubicBezTo>
                  <a:cubicBezTo>
                    <a:pt x="47" y="86"/>
                    <a:pt x="46" y="86"/>
                    <a:pt x="46" y="87"/>
                  </a:cubicBezTo>
                  <a:cubicBezTo>
                    <a:pt x="45" y="88"/>
                    <a:pt x="46" y="88"/>
                    <a:pt x="45" y="89"/>
                  </a:cubicBezTo>
                  <a:cubicBezTo>
                    <a:pt x="44" y="89"/>
                    <a:pt x="44" y="89"/>
                    <a:pt x="43" y="89"/>
                  </a:cubicBezTo>
                  <a:cubicBezTo>
                    <a:pt x="43" y="89"/>
                    <a:pt x="43" y="89"/>
                    <a:pt x="42" y="89"/>
                  </a:cubicBezTo>
                  <a:cubicBezTo>
                    <a:pt x="42" y="89"/>
                    <a:pt x="40" y="89"/>
                    <a:pt x="40" y="88"/>
                  </a:cubicBezTo>
                  <a:cubicBezTo>
                    <a:pt x="40" y="88"/>
                    <a:pt x="40" y="88"/>
                    <a:pt x="40" y="87"/>
                  </a:cubicBezTo>
                  <a:cubicBezTo>
                    <a:pt x="40" y="86"/>
                    <a:pt x="40" y="85"/>
                    <a:pt x="42" y="85"/>
                  </a:cubicBezTo>
                  <a:cubicBezTo>
                    <a:pt x="43" y="85"/>
                    <a:pt x="43" y="86"/>
                    <a:pt x="43" y="85"/>
                  </a:cubicBezTo>
                  <a:cubicBezTo>
                    <a:pt x="43" y="85"/>
                    <a:pt x="43" y="84"/>
                    <a:pt x="42" y="84"/>
                  </a:cubicBezTo>
                  <a:cubicBezTo>
                    <a:pt x="42" y="83"/>
                    <a:pt x="42" y="83"/>
                    <a:pt x="41" y="83"/>
                  </a:cubicBezTo>
                  <a:cubicBezTo>
                    <a:pt x="40" y="83"/>
                    <a:pt x="38" y="84"/>
                    <a:pt x="38" y="84"/>
                  </a:cubicBezTo>
                  <a:cubicBezTo>
                    <a:pt x="38" y="84"/>
                    <a:pt x="39" y="84"/>
                    <a:pt x="37" y="84"/>
                  </a:cubicBezTo>
                  <a:cubicBezTo>
                    <a:pt x="36" y="83"/>
                    <a:pt x="37" y="83"/>
                    <a:pt x="36" y="82"/>
                  </a:cubicBezTo>
                  <a:cubicBezTo>
                    <a:pt x="36" y="81"/>
                    <a:pt x="36" y="81"/>
                    <a:pt x="35" y="81"/>
                  </a:cubicBezTo>
                  <a:cubicBezTo>
                    <a:pt x="35" y="81"/>
                    <a:pt x="35" y="81"/>
                    <a:pt x="34" y="81"/>
                  </a:cubicBezTo>
                  <a:cubicBezTo>
                    <a:pt x="33" y="80"/>
                    <a:pt x="32" y="80"/>
                    <a:pt x="32" y="79"/>
                  </a:cubicBezTo>
                  <a:cubicBezTo>
                    <a:pt x="32" y="78"/>
                    <a:pt x="32" y="77"/>
                    <a:pt x="33" y="78"/>
                  </a:cubicBezTo>
                  <a:cubicBezTo>
                    <a:pt x="34" y="78"/>
                    <a:pt x="33" y="77"/>
                    <a:pt x="34" y="78"/>
                  </a:cubicBezTo>
                  <a:cubicBezTo>
                    <a:pt x="36" y="79"/>
                    <a:pt x="36" y="79"/>
                    <a:pt x="36" y="79"/>
                  </a:cubicBezTo>
                  <a:cubicBezTo>
                    <a:pt x="36" y="79"/>
                    <a:pt x="37" y="79"/>
                    <a:pt x="36" y="78"/>
                  </a:cubicBezTo>
                  <a:cubicBezTo>
                    <a:pt x="36" y="77"/>
                    <a:pt x="35" y="76"/>
                    <a:pt x="35" y="76"/>
                  </a:cubicBezTo>
                  <a:cubicBezTo>
                    <a:pt x="35" y="76"/>
                    <a:pt x="34" y="76"/>
                    <a:pt x="34" y="75"/>
                  </a:cubicBezTo>
                  <a:cubicBezTo>
                    <a:pt x="34" y="74"/>
                    <a:pt x="34" y="74"/>
                    <a:pt x="33" y="73"/>
                  </a:cubicBezTo>
                  <a:cubicBezTo>
                    <a:pt x="33" y="73"/>
                    <a:pt x="34" y="73"/>
                    <a:pt x="34" y="73"/>
                  </a:cubicBezTo>
                  <a:cubicBezTo>
                    <a:pt x="35" y="73"/>
                    <a:pt x="34" y="73"/>
                    <a:pt x="35" y="73"/>
                  </a:cubicBezTo>
                  <a:cubicBezTo>
                    <a:pt x="37" y="73"/>
                    <a:pt x="36" y="73"/>
                    <a:pt x="37" y="73"/>
                  </a:cubicBezTo>
                  <a:cubicBezTo>
                    <a:pt x="37" y="73"/>
                    <a:pt x="38" y="73"/>
                    <a:pt x="38" y="73"/>
                  </a:cubicBezTo>
                  <a:cubicBezTo>
                    <a:pt x="38" y="74"/>
                    <a:pt x="39" y="72"/>
                    <a:pt x="39" y="72"/>
                  </a:cubicBezTo>
                  <a:cubicBezTo>
                    <a:pt x="39" y="72"/>
                    <a:pt x="38" y="71"/>
                    <a:pt x="39" y="71"/>
                  </a:cubicBezTo>
                  <a:cubicBezTo>
                    <a:pt x="40" y="71"/>
                    <a:pt x="40" y="72"/>
                    <a:pt x="41" y="72"/>
                  </a:cubicBezTo>
                  <a:cubicBezTo>
                    <a:pt x="43" y="72"/>
                    <a:pt x="43" y="73"/>
                    <a:pt x="44" y="73"/>
                  </a:cubicBezTo>
                  <a:cubicBezTo>
                    <a:pt x="44" y="72"/>
                    <a:pt x="45" y="73"/>
                    <a:pt x="45" y="72"/>
                  </a:cubicBezTo>
                  <a:cubicBezTo>
                    <a:pt x="44" y="71"/>
                    <a:pt x="44" y="72"/>
                    <a:pt x="44" y="71"/>
                  </a:cubicBezTo>
                  <a:cubicBezTo>
                    <a:pt x="43" y="70"/>
                    <a:pt x="43" y="71"/>
                    <a:pt x="43" y="69"/>
                  </a:cubicBezTo>
                  <a:cubicBezTo>
                    <a:pt x="44" y="68"/>
                    <a:pt x="44" y="67"/>
                    <a:pt x="44" y="67"/>
                  </a:cubicBezTo>
                  <a:cubicBezTo>
                    <a:pt x="44" y="66"/>
                    <a:pt x="44" y="66"/>
                    <a:pt x="44" y="66"/>
                  </a:cubicBezTo>
                  <a:cubicBezTo>
                    <a:pt x="46" y="64"/>
                    <a:pt x="46" y="64"/>
                    <a:pt x="46" y="64"/>
                  </a:cubicBezTo>
                  <a:cubicBezTo>
                    <a:pt x="46" y="64"/>
                    <a:pt x="47" y="64"/>
                    <a:pt x="48" y="64"/>
                  </a:cubicBezTo>
                  <a:cubicBezTo>
                    <a:pt x="50" y="64"/>
                    <a:pt x="51" y="65"/>
                    <a:pt x="52" y="65"/>
                  </a:cubicBezTo>
                  <a:cubicBezTo>
                    <a:pt x="54" y="65"/>
                    <a:pt x="55" y="65"/>
                    <a:pt x="55" y="65"/>
                  </a:cubicBezTo>
                  <a:cubicBezTo>
                    <a:pt x="54" y="64"/>
                    <a:pt x="54" y="64"/>
                    <a:pt x="54" y="64"/>
                  </a:cubicBezTo>
                  <a:cubicBezTo>
                    <a:pt x="54" y="64"/>
                    <a:pt x="54" y="64"/>
                    <a:pt x="54" y="63"/>
                  </a:cubicBezTo>
                  <a:cubicBezTo>
                    <a:pt x="55" y="63"/>
                    <a:pt x="55" y="63"/>
                    <a:pt x="56" y="63"/>
                  </a:cubicBezTo>
                  <a:cubicBezTo>
                    <a:pt x="56" y="63"/>
                    <a:pt x="57" y="61"/>
                    <a:pt x="57" y="61"/>
                  </a:cubicBezTo>
                  <a:cubicBezTo>
                    <a:pt x="56" y="60"/>
                    <a:pt x="56" y="60"/>
                    <a:pt x="55" y="59"/>
                  </a:cubicBezTo>
                  <a:cubicBezTo>
                    <a:pt x="53" y="59"/>
                    <a:pt x="50" y="59"/>
                    <a:pt x="50" y="59"/>
                  </a:cubicBezTo>
                  <a:cubicBezTo>
                    <a:pt x="50" y="59"/>
                    <a:pt x="49" y="59"/>
                    <a:pt x="48" y="59"/>
                  </a:cubicBezTo>
                  <a:cubicBezTo>
                    <a:pt x="47" y="59"/>
                    <a:pt x="45" y="59"/>
                    <a:pt x="45" y="58"/>
                  </a:cubicBezTo>
                  <a:cubicBezTo>
                    <a:pt x="44" y="58"/>
                    <a:pt x="44" y="58"/>
                    <a:pt x="44" y="56"/>
                  </a:cubicBezTo>
                  <a:cubicBezTo>
                    <a:pt x="44" y="55"/>
                    <a:pt x="43" y="55"/>
                    <a:pt x="43" y="55"/>
                  </a:cubicBezTo>
                  <a:cubicBezTo>
                    <a:pt x="44" y="53"/>
                    <a:pt x="44" y="53"/>
                    <a:pt x="44" y="53"/>
                  </a:cubicBezTo>
                  <a:cubicBezTo>
                    <a:pt x="44" y="53"/>
                    <a:pt x="43" y="52"/>
                    <a:pt x="43" y="52"/>
                  </a:cubicBezTo>
                  <a:cubicBezTo>
                    <a:pt x="42" y="52"/>
                    <a:pt x="42" y="52"/>
                    <a:pt x="42" y="52"/>
                  </a:cubicBezTo>
                  <a:cubicBezTo>
                    <a:pt x="41" y="52"/>
                    <a:pt x="42" y="52"/>
                    <a:pt x="40" y="51"/>
                  </a:cubicBezTo>
                  <a:cubicBezTo>
                    <a:pt x="38" y="51"/>
                    <a:pt x="37" y="50"/>
                    <a:pt x="37" y="50"/>
                  </a:cubicBezTo>
                  <a:cubicBezTo>
                    <a:pt x="37" y="49"/>
                    <a:pt x="37" y="49"/>
                    <a:pt x="39" y="49"/>
                  </a:cubicBezTo>
                  <a:cubicBezTo>
                    <a:pt x="40" y="49"/>
                    <a:pt x="41" y="49"/>
                    <a:pt x="42" y="49"/>
                  </a:cubicBezTo>
                  <a:cubicBezTo>
                    <a:pt x="43" y="50"/>
                    <a:pt x="45" y="49"/>
                    <a:pt x="45" y="49"/>
                  </a:cubicBezTo>
                  <a:cubicBezTo>
                    <a:pt x="45" y="49"/>
                    <a:pt x="44" y="49"/>
                    <a:pt x="46" y="50"/>
                  </a:cubicBezTo>
                  <a:cubicBezTo>
                    <a:pt x="48" y="51"/>
                    <a:pt x="47" y="51"/>
                    <a:pt x="48" y="51"/>
                  </a:cubicBezTo>
                  <a:cubicBezTo>
                    <a:pt x="49" y="51"/>
                    <a:pt x="50" y="50"/>
                    <a:pt x="49" y="50"/>
                  </a:cubicBezTo>
                  <a:cubicBezTo>
                    <a:pt x="49" y="49"/>
                    <a:pt x="50" y="49"/>
                    <a:pt x="49" y="49"/>
                  </a:cubicBezTo>
                  <a:cubicBezTo>
                    <a:pt x="48" y="48"/>
                    <a:pt x="48" y="48"/>
                    <a:pt x="48" y="48"/>
                  </a:cubicBezTo>
                  <a:cubicBezTo>
                    <a:pt x="48" y="48"/>
                    <a:pt x="48" y="48"/>
                    <a:pt x="48" y="47"/>
                  </a:cubicBezTo>
                  <a:cubicBezTo>
                    <a:pt x="48" y="46"/>
                    <a:pt x="49" y="45"/>
                    <a:pt x="49" y="45"/>
                  </a:cubicBezTo>
                  <a:cubicBezTo>
                    <a:pt x="50" y="45"/>
                    <a:pt x="50" y="45"/>
                    <a:pt x="50" y="44"/>
                  </a:cubicBezTo>
                  <a:cubicBezTo>
                    <a:pt x="50" y="44"/>
                    <a:pt x="50" y="43"/>
                    <a:pt x="50" y="43"/>
                  </a:cubicBezTo>
                  <a:cubicBezTo>
                    <a:pt x="50" y="42"/>
                    <a:pt x="51" y="41"/>
                    <a:pt x="51" y="41"/>
                  </a:cubicBezTo>
                  <a:cubicBezTo>
                    <a:pt x="51" y="41"/>
                    <a:pt x="50" y="40"/>
                    <a:pt x="50" y="40"/>
                  </a:cubicBezTo>
                  <a:cubicBezTo>
                    <a:pt x="50" y="40"/>
                    <a:pt x="48" y="40"/>
                    <a:pt x="48" y="41"/>
                  </a:cubicBezTo>
                  <a:cubicBezTo>
                    <a:pt x="48" y="41"/>
                    <a:pt x="48" y="41"/>
                    <a:pt x="48" y="42"/>
                  </a:cubicBezTo>
                  <a:cubicBezTo>
                    <a:pt x="47" y="42"/>
                    <a:pt x="47" y="42"/>
                    <a:pt x="46" y="42"/>
                  </a:cubicBezTo>
                  <a:cubicBezTo>
                    <a:pt x="46" y="43"/>
                    <a:pt x="46" y="43"/>
                    <a:pt x="46" y="43"/>
                  </a:cubicBezTo>
                  <a:cubicBezTo>
                    <a:pt x="46" y="44"/>
                    <a:pt x="45" y="45"/>
                    <a:pt x="45" y="45"/>
                  </a:cubicBezTo>
                  <a:cubicBezTo>
                    <a:pt x="45" y="45"/>
                    <a:pt x="44" y="43"/>
                    <a:pt x="44" y="42"/>
                  </a:cubicBezTo>
                  <a:cubicBezTo>
                    <a:pt x="44" y="42"/>
                    <a:pt x="45" y="41"/>
                    <a:pt x="46" y="41"/>
                  </a:cubicBezTo>
                  <a:cubicBezTo>
                    <a:pt x="47" y="41"/>
                    <a:pt x="47" y="41"/>
                    <a:pt x="47" y="40"/>
                  </a:cubicBezTo>
                  <a:cubicBezTo>
                    <a:pt x="47" y="40"/>
                    <a:pt x="47" y="40"/>
                    <a:pt x="47" y="39"/>
                  </a:cubicBezTo>
                  <a:cubicBezTo>
                    <a:pt x="47" y="38"/>
                    <a:pt x="47" y="38"/>
                    <a:pt x="47" y="38"/>
                  </a:cubicBezTo>
                  <a:cubicBezTo>
                    <a:pt x="48" y="37"/>
                    <a:pt x="49" y="36"/>
                    <a:pt x="50" y="36"/>
                  </a:cubicBezTo>
                  <a:cubicBezTo>
                    <a:pt x="50" y="36"/>
                    <a:pt x="49" y="34"/>
                    <a:pt x="51" y="36"/>
                  </a:cubicBezTo>
                  <a:cubicBezTo>
                    <a:pt x="52" y="37"/>
                    <a:pt x="52" y="37"/>
                    <a:pt x="53" y="38"/>
                  </a:cubicBezTo>
                  <a:cubicBezTo>
                    <a:pt x="54" y="38"/>
                    <a:pt x="56" y="39"/>
                    <a:pt x="56" y="38"/>
                  </a:cubicBezTo>
                  <a:cubicBezTo>
                    <a:pt x="56" y="38"/>
                    <a:pt x="56" y="37"/>
                    <a:pt x="56" y="36"/>
                  </a:cubicBezTo>
                  <a:cubicBezTo>
                    <a:pt x="56" y="36"/>
                    <a:pt x="55" y="36"/>
                    <a:pt x="56" y="35"/>
                  </a:cubicBezTo>
                  <a:cubicBezTo>
                    <a:pt x="56" y="35"/>
                    <a:pt x="56" y="35"/>
                    <a:pt x="57" y="35"/>
                  </a:cubicBezTo>
                  <a:cubicBezTo>
                    <a:pt x="59" y="36"/>
                    <a:pt x="58" y="36"/>
                    <a:pt x="59" y="37"/>
                  </a:cubicBezTo>
                  <a:cubicBezTo>
                    <a:pt x="61" y="38"/>
                    <a:pt x="61" y="38"/>
                    <a:pt x="61" y="38"/>
                  </a:cubicBezTo>
                  <a:cubicBezTo>
                    <a:pt x="62" y="38"/>
                    <a:pt x="62" y="38"/>
                    <a:pt x="63" y="38"/>
                  </a:cubicBezTo>
                  <a:cubicBezTo>
                    <a:pt x="64" y="38"/>
                    <a:pt x="63" y="37"/>
                    <a:pt x="65" y="39"/>
                  </a:cubicBezTo>
                  <a:cubicBezTo>
                    <a:pt x="66" y="40"/>
                    <a:pt x="66" y="40"/>
                    <a:pt x="67" y="40"/>
                  </a:cubicBezTo>
                  <a:cubicBezTo>
                    <a:pt x="68" y="41"/>
                    <a:pt x="70" y="40"/>
                    <a:pt x="70" y="40"/>
                  </a:cubicBezTo>
                  <a:cubicBezTo>
                    <a:pt x="70" y="40"/>
                    <a:pt x="70" y="39"/>
                    <a:pt x="71" y="41"/>
                  </a:cubicBezTo>
                  <a:cubicBezTo>
                    <a:pt x="72" y="43"/>
                    <a:pt x="73" y="43"/>
                    <a:pt x="73" y="43"/>
                  </a:cubicBezTo>
                  <a:cubicBezTo>
                    <a:pt x="73" y="44"/>
                    <a:pt x="74" y="45"/>
                    <a:pt x="74" y="45"/>
                  </a:cubicBezTo>
                  <a:cubicBezTo>
                    <a:pt x="74" y="45"/>
                    <a:pt x="74" y="45"/>
                    <a:pt x="74" y="46"/>
                  </a:cubicBezTo>
                  <a:cubicBezTo>
                    <a:pt x="74" y="46"/>
                    <a:pt x="74" y="47"/>
                    <a:pt x="75" y="47"/>
                  </a:cubicBezTo>
                  <a:cubicBezTo>
                    <a:pt x="75" y="47"/>
                    <a:pt x="76" y="47"/>
                    <a:pt x="76" y="47"/>
                  </a:cubicBezTo>
                  <a:cubicBezTo>
                    <a:pt x="76" y="47"/>
                    <a:pt x="77" y="46"/>
                    <a:pt x="77" y="46"/>
                  </a:cubicBezTo>
                  <a:cubicBezTo>
                    <a:pt x="77" y="46"/>
                    <a:pt x="79" y="45"/>
                    <a:pt x="79" y="45"/>
                  </a:cubicBezTo>
                  <a:cubicBezTo>
                    <a:pt x="79" y="45"/>
                    <a:pt x="79" y="44"/>
                    <a:pt x="81" y="45"/>
                  </a:cubicBezTo>
                  <a:cubicBezTo>
                    <a:pt x="82" y="45"/>
                    <a:pt x="84" y="46"/>
                    <a:pt x="84" y="46"/>
                  </a:cubicBezTo>
                  <a:cubicBezTo>
                    <a:pt x="84" y="46"/>
                    <a:pt x="84" y="47"/>
                    <a:pt x="84" y="47"/>
                  </a:cubicBezTo>
                  <a:cubicBezTo>
                    <a:pt x="85" y="47"/>
                    <a:pt x="88" y="47"/>
                    <a:pt x="88" y="47"/>
                  </a:cubicBezTo>
                  <a:cubicBezTo>
                    <a:pt x="89" y="48"/>
                    <a:pt x="89" y="48"/>
                    <a:pt x="89" y="48"/>
                  </a:cubicBezTo>
                  <a:cubicBezTo>
                    <a:pt x="89" y="48"/>
                    <a:pt x="90" y="49"/>
                    <a:pt x="90" y="49"/>
                  </a:cubicBezTo>
                  <a:cubicBezTo>
                    <a:pt x="90" y="50"/>
                    <a:pt x="91" y="52"/>
                    <a:pt x="91" y="52"/>
                  </a:cubicBezTo>
                  <a:cubicBezTo>
                    <a:pt x="94" y="53"/>
                    <a:pt x="94" y="53"/>
                    <a:pt x="94" y="53"/>
                  </a:cubicBezTo>
                  <a:cubicBezTo>
                    <a:pt x="92" y="50"/>
                    <a:pt x="92" y="50"/>
                    <a:pt x="92" y="50"/>
                  </a:cubicBezTo>
                  <a:cubicBezTo>
                    <a:pt x="92" y="50"/>
                    <a:pt x="90" y="48"/>
                    <a:pt x="92" y="48"/>
                  </a:cubicBezTo>
                  <a:cubicBezTo>
                    <a:pt x="94" y="48"/>
                    <a:pt x="95" y="47"/>
                    <a:pt x="95" y="47"/>
                  </a:cubicBezTo>
                  <a:cubicBezTo>
                    <a:pt x="95" y="46"/>
                    <a:pt x="95" y="46"/>
                    <a:pt x="95" y="46"/>
                  </a:cubicBezTo>
                  <a:cubicBezTo>
                    <a:pt x="92" y="46"/>
                    <a:pt x="92" y="46"/>
                    <a:pt x="92" y="46"/>
                  </a:cubicBezTo>
                  <a:cubicBezTo>
                    <a:pt x="92" y="46"/>
                    <a:pt x="92" y="44"/>
                    <a:pt x="92" y="44"/>
                  </a:cubicBezTo>
                  <a:cubicBezTo>
                    <a:pt x="93" y="44"/>
                    <a:pt x="94" y="42"/>
                    <a:pt x="96" y="42"/>
                  </a:cubicBezTo>
                  <a:cubicBezTo>
                    <a:pt x="98" y="42"/>
                    <a:pt x="100" y="41"/>
                    <a:pt x="100" y="41"/>
                  </a:cubicBezTo>
                  <a:cubicBezTo>
                    <a:pt x="100" y="41"/>
                    <a:pt x="100" y="40"/>
                    <a:pt x="102" y="40"/>
                  </a:cubicBezTo>
                  <a:cubicBezTo>
                    <a:pt x="104" y="40"/>
                    <a:pt x="105" y="40"/>
                    <a:pt x="106" y="40"/>
                  </a:cubicBezTo>
                  <a:cubicBezTo>
                    <a:pt x="107" y="40"/>
                    <a:pt x="107" y="40"/>
                    <a:pt x="107" y="39"/>
                  </a:cubicBezTo>
                  <a:cubicBezTo>
                    <a:pt x="107" y="38"/>
                    <a:pt x="106" y="38"/>
                    <a:pt x="108" y="37"/>
                  </a:cubicBezTo>
                  <a:cubicBezTo>
                    <a:pt x="109" y="37"/>
                    <a:pt x="110" y="36"/>
                    <a:pt x="110" y="36"/>
                  </a:cubicBezTo>
                  <a:cubicBezTo>
                    <a:pt x="111" y="32"/>
                    <a:pt x="111" y="32"/>
                    <a:pt x="111" y="32"/>
                  </a:cubicBezTo>
                  <a:cubicBezTo>
                    <a:pt x="107" y="34"/>
                    <a:pt x="107" y="34"/>
                    <a:pt x="107" y="34"/>
                  </a:cubicBezTo>
                  <a:cubicBezTo>
                    <a:pt x="107" y="34"/>
                    <a:pt x="107" y="32"/>
                    <a:pt x="106" y="32"/>
                  </a:cubicBezTo>
                  <a:cubicBezTo>
                    <a:pt x="105" y="32"/>
                    <a:pt x="102" y="34"/>
                    <a:pt x="102" y="34"/>
                  </a:cubicBezTo>
                  <a:cubicBezTo>
                    <a:pt x="102" y="34"/>
                    <a:pt x="102" y="33"/>
                    <a:pt x="101" y="33"/>
                  </a:cubicBezTo>
                  <a:cubicBezTo>
                    <a:pt x="101" y="32"/>
                    <a:pt x="101" y="32"/>
                    <a:pt x="100" y="32"/>
                  </a:cubicBezTo>
                  <a:cubicBezTo>
                    <a:pt x="99" y="32"/>
                    <a:pt x="100" y="32"/>
                    <a:pt x="98" y="31"/>
                  </a:cubicBezTo>
                  <a:cubicBezTo>
                    <a:pt x="96" y="30"/>
                    <a:pt x="95" y="28"/>
                    <a:pt x="95" y="28"/>
                  </a:cubicBezTo>
                  <a:cubicBezTo>
                    <a:pt x="95" y="28"/>
                    <a:pt x="96" y="28"/>
                    <a:pt x="94" y="28"/>
                  </a:cubicBezTo>
                  <a:cubicBezTo>
                    <a:pt x="93" y="27"/>
                    <a:pt x="93" y="27"/>
                    <a:pt x="93" y="27"/>
                  </a:cubicBezTo>
                  <a:cubicBezTo>
                    <a:pt x="92" y="26"/>
                    <a:pt x="92" y="26"/>
                    <a:pt x="94" y="25"/>
                  </a:cubicBezTo>
                  <a:cubicBezTo>
                    <a:pt x="95" y="24"/>
                    <a:pt x="94" y="24"/>
                    <a:pt x="96" y="23"/>
                  </a:cubicBezTo>
                  <a:cubicBezTo>
                    <a:pt x="97" y="22"/>
                    <a:pt x="96" y="21"/>
                    <a:pt x="98" y="22"/>
                  </a:cubicBezTo>
                  <a:cubicBezTo>
                    <a:pt x="101" y="23"/>
                    <a:pt x="101" y="23"/>
                    <a:pt x="102" y="24"/>
                  </a:cubicBezTo>
                  <a:cubicBezTo>
                    <a:pt x="103" y="24"/>
                    <a:pt x="107" y="24"/>
                    <a:pt x="105" y="23"/>
                  </a:cubicBezTo>
                  <a:cubicBezTo>
                    <a:pt x="104" y="22"/>
                    <a:pt x="102" y="21"/>
                    <a:pt x="102" y="20"/>
                  </a:cubicBezTo>
                  <a:cubicBezTo>
                    <a:pt x="102" y="20"/>
                    <a:pt x="100" y="20"/>
                    <a:pt x="102" y="20"/>
                  </a:cubicBezTo>
                  <a:cubicBezTo>
                    <a:pt x="103" y="20"/>
                    <a:pt x="104" y="19"/>
                    <a:pt x="105" y="20"/>
                  </a:cubicBezTo>
                  <a:cubicBezTo>
                    <a:pt x="105" y="20"/>
                    <a:pt x="103" y="20"/>
                    <a:pt x="106" y="20"/>
                  </a:cubicBezTo>
                  <a:cubicBezTo>
                    <a:pt x="109" y="20"/>
                    <a:pt x="110" y="20"/>
                    <a:pt x="108" y="19"/>
                  </a:cubicBezTo>
                  <a:cubicBezTo>
                    <a:pt x="107" y="18"/>
                    <a:pt x="107" y="18"/>
                    <a:pt x="106" y="17"/>
                  </a:cubicBezTo>
                  <a:cubicBezTo>
                    <a:pt x="106" y="16"/>
                    <a:pt x="105" y="16"/>
                    <a:pt x="106" y="16"/>
                  </a:cubicBezTo>
                  <a:cubicBezTo>
                    <a:pt x="106" y="15"/>
                    <a:pt x="106" y="16"/>
                    <a:pt x="107" y="15"/>
                  </a:cubicBezTo>
                  <a:cubicBezTo>
                    <a:pt x="107" y="14"/>
                    <a:pt x="107" y="13"/>
                    <a:pt x="107" y="13"/>
                  </a:cubicBezTo>
                  <a:cubicBezTo>
                    <a:pt x="107" y="13"/>
                    <a:pt x="106" y="13"/>
                    <a:pt x="107" y="12"/>
                  </a:cubicBezTo>
                  <a:cubicBezTo>
                    <a:pt x="109" y="10"/>
                    <a:pt x="109" y="10"/>
                    <a:pt x="110" y="10"/>
                  </a:cubicBezTo>
                  <a:cubicBezTo>
                    <a:pt x="110" y="10"/>
                    <a:pt x="111" y="9"/>
                    <a:pt x="112" y="9"/>
                  </a:cubicBezTo>
                  <a:cubicBezTo>
                    <a:pt x="112" y="8"/>
                    <a:pt x="113" y="6"/>
                    <a:pt x="113" y="6"/>
                  </a:cubicBezTo>
                  <a:cubicBezTo>
                    <a:pt x="116" y="6"/>
                    <a:pt x="116" y="6"/>
                    <a:pt x="116" y="6"/>
                  </a:cubicBezTo>
                  <a:cubicBezTo>
                    <a:pt x="116" y="6"/>
                    <a:pt x="117" y="6"/>
                    <a:pt x="117" y="6"/>
                  </a:cubicBezTo>
                  <a:cubicBezTo>
                    <a:pt x="117" y="7"/>
                    <a:pt x="117" y="5"/>
                    <a:pt x="117" y="5"/>
                  </a:cubicBezTo>
                  <a:cubicBezTo>
                    <a:pt x="117" y="5"/>
                    <a:pt x="118" y="5"/>
                    <a:pt x="118" y="5"/>
                  </a:cubicBezTo>
                  <a:cubicBezTo>
                    <a:pt x="119" y="6"/>
                    <a:pt x="119" y="6"/>
                    <a:pt x="119" y="6"/>
                  </a:cubicBezTo>
                  <a:cubicBezTo>
                    <a:pt x="120" y="7"/>
                    <a:pt x="121" y="6"/>
                    <a:pt x="121" y="6"/>
                  </a:cubicBezTo>
                  <a:cubicBezTo>
                    <a:pt x="121" y="6"/>
                    <a:pt x="122" y="5"/>
                    <a:pt x="123" y="5"/>
                  </a:cubicBezTo>
                  <a:cubicBezTo>
                    <a:pt x="124" y="5"/>
                    <a:pt x="125" y="5"/>
                    <a:pt x="125" y="5"/>
                  </a:cubicBezTo>
                  <a:cubicBezTo>
                    <a:pt x="125" y="6"/>
                    <a:pt x="125" y="6"/>
                    <a:pt x="125" y="7"/>
                  </a:cubicBezTo>
                  <a:cubicBezTo>
                    <a:pt x="126" y="7"/>
                    <a:pt x="127" y="8"/>
                    <a:pt x="127" y="8"/>
                  </a:cubicBezTo>
                  <a:cubicBezTo>
                    <a:pt x="127" y="8"/>
                    <a:pt x="129" y="8"/>
                    <a:pt x="129" y="7"/>
                  </a:cubicBezTo>
                  <a:cubicBezTo>
                    <a:pt x="129" y="7"/>
                    <a:pt x="128" y="7"/>
                    <a:pt x="130" y="6"/>
                  </a:cubicBezTo>
                  <a:cubicBezTo>
                    <a:pt x="132" y="4"/>
                    <a:pt x="133" y="4"/>
                    <a:pt x="133" y="4"/>
                  </a:cubicBezTo>
                  <a:cubicBezTo>
                    <a:pt x="133" y="4"/>
                    <a:pt x="133" y="3"/>
                    <a:pt x="134" y="3"/>
                  </a:cubicBezTo>
                  <a:cubicBezTo>
                    <a:pt x="135" y="4"/>
                    <a:pt x="135" y="3"/>
                    <a:pt x="135" y="4"/>
                  </a:cubicBezTo>
                  <a:cubicBezTo>
                    <a:pt x="135" y="4"/>
                    <a:pt x="136" y="5"/>
                    <a:pt x="136" y="5"/>
                  </a:cubicBezTo>
                  <a:cubicBezTo>
                    <a:pt x="136" y="5"/>
                    <a:pt x="136" y="8"/>
                    <a:pt x="136" y="8"/>
                  </a:cubicBezTo>
                  <a:cubicBezTo>
                    <a:pt x="136" y="9"/>
                    <a:pt x="136" y="9"/>
                    <a:pt x="136" y="9"/>
                  </a:cubicBezTo>
                  <a:cubicBezTo>
                    <a:pt x="136" y="9"/>
                    <a:pt x="136" y="10"/>
                    <a:pt x="136" y="10"/>
                  </a:cubicBezTo>
                  <a:cubicBezTo>
                    <a:pt x="136" y="11"/>
                    <a:pt x="137" y="13"/>
                    <a:pt x="137" y="13"/>
                  </a:cubicBezTo>
                  <a:cubicBezTo>
                    <a:pt x="137" y="13"/>
                    <a:pt x="137" y="13"/>
                    <a:pt x="137" y="13"/>
                  </a:cubicBezTo>
                  <a:cubicBezTo>
                    <a:pt x="136" y="14"/>
                    <a:pt x="136" y="13"/>
                    <a:pt x="136" y="14"/>
                  </a:cubicBezTo>
                  <a:cubicBezTo>
                    <a:pt x="135" y="15"/>
                    <a:pt x="136" y="15"/>
                    <a:pt x="135" y="16"/>
                  </a:cubicBezTo>
                  <a:cubicBezTo>
                    <a:pt x="135" y="16"/>
                    <a:pt x="134" y="16"/>
                    <a:pt x="134" y="16"/>
                  </a:cubicBezTo>
                  <a:cubicBezTo>
                    <a:pt x="134" y="16"/>
                    <a:pt x="135" y="17"/>
                    <a:pt x="135" y="17"/>
                  </a:cubicBezTo>
                  <a:cubicBezTo>
                    <a:pt x="135" y="17"/>
                    <a:pt x="135" y="17"/>
                    <a:pt x="136" y="17"/>
                  </a:cubicBezTo>
                  <a:cubicBezTo>
                    <a:pt x="136" y="17"/>
                    <a:pt x="136" y="16"/>
                    <a:pt x="137" y="16"/>
                  </a:cubicBezTo>
                  <a:cubicBezTo>
                    <a:pt x="137" y="17"/>
                    <a:pt x="137" y="15"/>
                    <a:pt x="137" y="15"/>
                  </a:cubicBezTo>
                  <a:cubicBezTo>
                    <a:pt x="137" y="15"/>
                    <a:pt x="137" y="15"/>
                    <a:pt x="138" y="14"/>
                  </a:cubicBezTo>
                  <a:cubicBezTo>
                    <a:pt x="138" y="14"/>
                    <a:pt x="139" y="13"/>
                    <a:pt x="139" y="12"/>
                  </a:cubicBezTo>
                  <a:cubicBezTo>
                    <a:pt x="139" y="12"/>
                    <a:pt x="138" y="11"/>
                    <a:pt x="138" y="11"/>
                  </a:cubicBezTo>
                  <a:cubicBezTo>
                    <a:pt x="138" y="11"/>
                    <a:pt x="137" y="9"/>
                    <a:pt x="137" y="8"/>
                  </a:cubicBezTo>
                  <a:cubicBezTo>
                    <a:pt x="137" y="8"/>
                    <a:pt x="137" y="8"/>
                    <a:pt x="137" y="7"/>
                  </a:cubicBezTo>
                  <a:cubicBezTo>
                    <a:pt x="138" y="7"/>
                    <a:pt x="138" y="6"/>
                    <a:pt x="138" y="6"/>
                  </a:cubicBezTo>
                  <a:cubicBezTo>
                    <a:pt x="139" y="5"/>
                    <a:pt x="140" y="4"/>
                    <a:pt x="140" y="4"/>
                  </a:cubicBezTo>
                  <a:cubicBezTo>
                    <a:pt x="140" y="4"/>
                    <a:pt x="142" y="4"/>
                    <a:pt x="143" y="4"/>
                  </a:cubicBezTo>
                  <a:cubicBezTo>
                    <a:pt x="143" y="4"/>
                    <a:pt x="142" y="3"/>
                    <a:pt x="144" y="4"/>
                  </a:cubicBezTo>
                  <a:cubicBezTo>
                    <a:pt x="145" y="5"/>
                    <a:pt x="145" y="5"/>
                    <a:pt x="145" y="5"/>
                  </a:cubicBezTo>
                  <a:cubicBezTo>
                    <a:pt x="145" y="6"/>
                    <a:pt x="144" y="6"/>
                    <a:pt x="146" y="6"/>
                  </a:cubicBezTo>
                  <a:cubicBezTo>
                    <a:pt x="147" y="6"/>
                    <a:pt x="148" y="6"/>
                    <a:pt x="147" y="6"/>
                  </a:cubicBezTo>
                  <a:cubicBezTo>
                    <a:pt x="146" y="5"/>
                    <a:pt x="146" y="4"/>
                    <a:pt x="145" y="4"/>
                  </a:cubicBezTo>
                  <a:cubicBezTo>
                    <a:pt x="145" y="4"/>
                    <a:pt x="144" y="3"/>
                    <a:pt x="144" y="3"/>
                  </a:cubicBezTo>
                  <a:cubicBezTo>
                    <a:pt x="144" y="2"/>
                    <a:pt x="144" y="0"/>
                    <a:pt x="145" y="1"/>
                  </a:cubicBezTo>
                  <a:cubicBezTo>
                    <a:pt x="146" y="1"/>
                    <a:pt x="145" y="0"/>
                    <a:pt x="146" y="1"/>
                  </a:cubicBezTo>
                  <a:cubicBezTo>
                    <a:pt x="148" y="3"/>
                    <a:pt x="149" y="4"/>
                    <a:pt x="149" y="4"/>
                  </a:cubicBezTo>
                  <a:cubicBezTo>
                    <a:pt x="149" y="5"/>
                    <a:pt x="150" y="5"/>
                    <a:pt x="150" y="5"/>
                  </a:cubicBezTo>
                  <a:cubicBezTo>
                    <a:pt x="150" y="6"/>
                    <a:pt x="150" y="6"/>
                    <a:pt x="150" y="6"/>
                  </a:cubicBezTo>
                  <a:cubicBezTo>
                    <a:pt x="151" y="7"/>
                    <a:pt x="152" y="8"/>
                    <a:pt x="152" y="8"/>
                  </a:cubicBezTo>
                  <a:cubicBezTo>
                    <a:pt x="152" y="8"/>
                    <a:pt x="152" y="8"/>
                    <a:pt x="153" y="8"/>
                  </a:cubicBezTo>
                  <a:cubicBezTo>
                    <a:pt x="153" y="9"/>
                    <a:pt x="155" y="10"/>
                    <a:pt x="155" y="10"/>
                  </a:cubicBezTo>
                  <a:cubicBezTo>
                    <a:pt x="155" y="10"/>
                    <a:pt x="156" y="11"/>
                    <a:pt x="156" y="11"/>
                  </a:cubicBezTo>
                  <a:cubicBezTo>
                    <a:pt x="155" y="12"/>
                    <a:pt x="155" y="13"/>
                    <a:pt x="155" y="13"/>
                  </a:cubicBezTo>
                  <a:cubicBezTo>
                    <a:pt x="153" y="16"/>
                    <a:pt x="153" y="16"/>
                    <a:pt x="153" y="16"/>
                  </a:cubicBezTo>
                  <a:cubicBezTo>
                    <a:pt x="152" y="18"/>
                    <a:pt x="152" y="18"/>
                    <a:pt x="152" y="18"/>
                  </a:cubicBezTo>
                  <a:cubicBezTo>
                    <a:pt x="152" y="19"/>
                    <a:pt x="152" y="19"/>
                    <a:pt x="152" y="19"/>
                  </a:cubicBezTo>
                  <a:cubicBezTo>
                    <a:pt x="151" y="20"/>
                    <a:pt x="151" y="21"/>
                    <a:pt x="151" y="21"/>
                  </a:cubicBezTo>
                  <a:cubicBezTo>
                    <a:pt x="151" y="21"/>
                    <a:pt x="150" y="22"/>
                    <a:pt x="148" y="22"/>
                  </a:cubicBezTo>
                  <a:cubicBezTo>
                    <a:pt x="146" y="21"/>
                    <a:pt x="144" y="23"/>
                    <a:pt x="144" y="23"/>
                  </a:cubicBezTo>
                  <a:cubicBezTo>
                    <a:pt x="144" y="23"/>
                    <a:pt x="139" y="22"/>
                    <a:pt x="138" y="22"/>
                  </a:cubicBezTo>
                  <a:cubicBezTo>
                    <a:pt x="137" y="22"/>
                    <a:pt x="137" y="26"/>
                    <a:pt x="137" y="27"/>
                  </a:cubicBezTo>
                  <a:cubicBezTo>
                    <a:pt x="137" y="28"/>
                    <a:pt x="135" y="29"/>
                    <a:pt x="132" y="29"/>
                  </a:cubicBezTo>
                  <a:cubicBezTo>
                    <a:pt x="129" y="30"/>
                    <a:pt x="131" y="30"/>
                    <a:pt x="130" y="33"/>
                  </a:cubicBezTo>
                  <a:cubicBezTo>
                    <a:pt x="129" y="37"/>
                    <a:pt x="128" y="34"/>
                    <a:pt x="126" y="33"/>
                  </a:cubicBezTo>
                  <a:cubicBezTo>
                    <a:pt x="124" y="33"/>
                    <a:pt x="124" y="33"/>
                    <a:pt x="121" y="33"/>
                  </a:cubicBezTo>
                  <a:cubicBezTo>
                    <a:pt x="118" y="34"/>
                    <a:pt x="120" y="36"/>
                    <a:pt x="120" y="36"/>
                  </a:cubicBezTo>
                  <a:cubicBezTo>
                    <a:pt x="120" y="36"/>
                    <a:pt x="122" y="38"/>
                    <a:pt x="123" y="38"/>
                  </a:cubicBezTo>
                  <a:cubicBezTo>
                    <a:pt x="125" y="39"/>
                    <a:pt x="123" y="41"/>
                    <a:pt x="123" y="41"/>
                  </a:cubicBezTo>
                  <a:cubicBezTo>
                    <a:pt x="123" y="41"/>
                    <a:pt x="122" y="43"/>
                    <a:pt x="121" y="43"/>
                  </a:cubicBezTo>
                  <a:cubicBezTo>
                    <a:pt x="120" y="42"/>
                    <a:pt x="115" y="42"/>
                    <a:pt x="115" y="42"/>
                  </a:cubicBezTo>
                  <a:cubicBezTo>
                    <a:pt x="110" y="45"/>
                    <a:pt x="110" y="45"/>
                    <a:pt x="110" y="45"/>
                  </a:cubicBezTo>
                  <a:cubicBezTo>
                    <a:pt x="110" y="45"/>
                    <a:pt x="111" y="49"/>
                    <a:pt x="114" y="53"/>
                  </a:cubicBezTo>
                  <a:cubicBezTo>
                    <a:pt x="117" y="57"/>
                    <a:pt x="114" y="54"/>
                    <a:pt x="114" y="54"/>
                  </a:cubicBezTo>
                  <a:cubicBezTo>
                    <a:pt x="114" y="54"/>
                    <a:pt x="115" y="57"/>
                    <a:pt x="115" y="59"/>
                  </a:cubicBezTo>
                  <a:cubicBezTo>
                    <a:pt x="115" y="61"/>
                    <a:pt x="115" y="60"/>
                    <a:pt x="116" y="60"/>
                  </a:cubicBezTo>
                  <a:cubicBezTo>
                    <a:pt x="117" y="60"/>
                    <a:pt x="119" y="60"/>
                    <a:pt x="119" y="60"/>
                  </a:cubicBezTo>
                  <a:cubicBezTo>
                    <a:pt x="119" y="60"/>
                    <a:pt x="123" y="66"/>
                    <a:pt x="123" y="66"/>
                  </a:cubicBezTo>
                  <a:cubicBezTo>
                    <a:pt x="124" y="66"/>
                    <a:pt x="129" y="65"/>
                    <a:pt x="129" y="65"/>
                  </a:cubicBezTo>
                  <a:cubicBezTo>
                    <a:pt x="129" y="65"/>
                    <a:pt x="133" y="64"/>
                    <a:pt x="135" y="64"/>
                  </a:cubicBezTo>
                  <a:cubicBezTo>
                    <a:pt x="137" y="63"/>
                    <a:pt x="135" y="61"/>
                    <a:pt x="135" y="61"/>
                  </a:cubicBezTo>
                  <a:cubicBezTo>
                    <a:pt x="137" y="56"/>
                    <a:pt x="137" y="56"/>
                    <a:pt x="137" y="56"/>
                  </a:cubicBezTo>
                  <a:cubicBezTo>
                    <a:pt x="143" y="55"/>
                    <a:pt x="143" y="55"/>
                    <a:pt x="143" y="55"/>
                  </a:cubicBezTo>
                  <a:cubicBezTo>
                    <a:pt x="146" y="61"/>
                    <a:pt x="146" y="61"/>
                    <a:pt x="146" y="61"/>
                  </a:cubicBezTo>
                  <a:cubicBezTo>
                    <a:pt x="145" y="65"/>
                    <a:pt x="145" y="65"/>
                    <a:pt x="145" y="65"/>
                  </a:cubicBezTo>
                  <a:cubicBezTo>
                    <a:pt x="150" y="70"/>
                    <a:pt x="150" y="70"/>
                    <a:pt x="150" y="70"/>
                  </a:cubicBezTo>
                  <a:cubicBezTo>
                    <a:pt x="151" y="75"/>
                    <a:pt x="151" y="75"/>
                    <a:pt x="151" y="75"/>
                  </a:cubicBezTo>
                  <a:cubicBezTo>
                    <a:pt x="151" y="75"/>
                    <a:pt x="156" y="76"/>
                    <a:pt x="157" y="77"/>
                  </a:cubicBezTo>
                  <a:cubicBezTo>
                    <a:pt x="158" y="77"/>
                    <a:pt x="161" y="76"/>
                    <a:pt x="161" y="76"/>
                  </a:cubicBezTo>
                  <a:cubicBezTo>
                    <a:pt x="165" y="81"/>
                    <a:pt x="165" y="81"/>
                    <a:pt x="165" y="81"/>
                  </a:cubicBezTo>
                  <a:cubicBezTo>
                    <a:pt x="166" y="80"/>
                    <a:pt x="166" y="80"/>
                    <a:pt x="166" y="80"/>
                  </a:cubicBezTo>
                  <a:cubicBezTo>
                    <a:pt x="166" y="81"/>
                    <a:pt x="166" y="81"/>
                    <a:pt x="166" y="81"/>
                  </a:cubicBezTo>
                  <a:cubicBezTo>
                    <a:pt x="166" y="81"/>
                    <a:pt x="166" y="83"/>
                    <a:pt x="165" y="83"/>
                  </a:cubicBezTo>
                  <a:cubicBezTo>
                    <a:pt x="163" y="82"/>
                    <a:pt x="162" y="82"/>
                    <a:pt x="162" y="82"/>
                  </a:cubicBezTo>
                  <a:cubicBezTo>
                    <a:pt x="159" y="80"/>
                    <a:pt x="159" y="80"/>
                    <a:pt x="159" y="80"/>
                  </a:cubicBezTo>
                  <a:cubicBezTo>
                    <a:pt x="158" y="81"/>
                    <a:pt x="158" y="81"/>
                    <a:pt x="158" y="81"/>
                  </a:cubicBezTo>
                  <a:cubicBezTo>
                    <a:pt x="155" y="85"/>
                    <a:pt x="155" y="85"/>
                    <a:pt x="155" y="85"/>
                  </a:cubicBezTo>
                  <a:cubicBezTo>
                    <a:pt x="157" y="86"/>
                    <a:pt x="157" y="86"/>
                    <a:pt x="157" y="86"/>
                  </a:cubicBezTo>
                  <a:cubicBezTo>
                    <a:pt x="159" y="88"/>
                    <a:pt x="159" y="88"/>
                    <a:pt x="159" y="88"/>
                  </a:cubicBezTo>
                  <a:cubicBezTo>
                    <a:pt x="159" y="91"/>
                    <a:pt x="159" y="91"/>
                    <a:pt x="159" y="91"/>
                  </a:cubicBezTo>
                  <a:cubicBezTo>
                    <a:pt x="159" y="95"/>
                    <a:pt x="159" y="95"/>
                    <a:pt x="159" y="95"/>
                  </a:cubicBezTo>
                  <a:cubicBezTo>
                    <a:pt x="157" y="98"/>
                    <a:pt x="157" y="98"/>
                    <a:pt x="157" y="98"/>
                  </a:cubicBezTo>
                  <a:cubicBezTo>
                    <a:pt x="157" y="98"/>
                    <a:pt x="158" y="100"/>
                    <a:pt x="158" y="101"/>
                  </a:cubicBezTo>
                  <a:cubicBezTo>
                    <a:pt x="158" y="101"/>
                    <a:pt x="160" y="103"/>
                    <a:pt x="160" y="103"/>
                  </a:cubicBezTo>
                  <a:cubicBezTo>
                    <a:pt x="162" y="105"/>
                    <a:pt x="162" y="105"/>
                    <a:pt x="162" y="105"/>
                  </a:cubicBezTo>
                  <a:cubicBezTo>
                    <a:pt x="160" y="110"/>
                    <a:pt x="160" y="110"/>
                    <a:pt x="160" y="110"/>
                  </a:cubicBezTo>
                  <a:cubicBezTo>
                    <a:pt x="158" y="112"/>
                    <a:pt x="158" y="112"/>
                    <a:pt x="158" y="112"/>
                  </a:cubicBezTo>
                  <a:cubicBezTo>
                    <a:pt x="158" y="114"/>
                    <a:pt x="158" y="114"/>
                    <a:pt x="158" y="114"/>
                  </a:cubicBezTo>
                  <a:cubicBezTo>
                    <a:pt x="158" y="114"/>
                    <a:pt x="160" y="115"/>
                    <a:pt x="159" y="115"/>
                  </a:cubicBezTo>
                  <a:cubicBezTo>
                    <a:pt x="158" y="115"/>
                    <a:pt x="156" y="115"/>
                    <a:pt x="156" y="115"/>
                  </a:cubicBezTo>
                  <a:cubicBezTo>
                    <a:pt x="156" y="115"/>
                    <a:pt x="156" y="116"/>
                    <a:pt x="156" y="117"/>
                  </a:cubicBezTo>
                  <a:cubicBezTo>
                    <a:pt x="156" y="117"/>
                    <a:pt x="157" y="119"/>
                    <a:pt x="157" y="119"/>
                  </a:cubicBezTo>
                  <a:cubicBezTo>
                    <a:pt x="157" y="119"/>
                    <a:pt x="158" y="119"/>
                    <a:pt x="158" y="120"/>
                  </a:cubicBezTo>
                  <a:cubicBezTo>
                    <a:pt x="158" y="121"/>
                    <a:pt x="157" y="123"/>
                    <a:pt x="157" y="123"/>
                  </a:cubicBezTo>
                  <a:cubicBezTo>
                    <a:pt x="157" y="123"/>
                    <a:pt x="156" y="127"/>
                    <a:pt x="156" y="127"/>
                  </a:cubicBezTo>
                  <a:cubicBezTo>
                    <a:pt x="157" y="127"/>
                    <a:pt x="157" y="129"/>
                    <a:pt x="157" y="129"/>
                  </a:cubicBezTo>
                  <a:cubicBezTo>
                    <a:pt x="157" y="133"/>
                    <a:pt x="157" y="133"/>
                    <a:pt x="157" y="133"/>
                  </a:cubicBezTo>
                  <a:cubicBezTo>
                    <a:pt x="156" y="136"/>
                    <a:pt x="156" y="136"/>
                    <a:pt x="156" y="136"/>
                  </a:cubicBezTo>
                  <a:cubicBezTo>
                    <a:pt x="157" y="138"/>
                    <a:pt x="157" y="138"/>
                    <a:pt x="157" y="138"/>
                  </a:cubicBezTo>
                  <a:cubicBezTo>
                    <a:pt x="154" y="140"/>
                    <a:pt x="154" y="140"/>
                    <a:pt x="154" y="140"/>
                  </a:cubicBezTo>
                  <a:cubicBezTo>
                    <a:pt x="153" y="142"/>
                    <a:pt x="153" y="142"/>
                    <a:pt x="153" y="142"/>
                  </a:cubicBezTo>
                  <a:cubicBezTo>
                    <a:pt x="153" y="142"/>
                    <a:pt x="151" y="143"/>
                    <a:pt x="151" y="144"/>
                  </a:cubicBezTo>
                  <a:cubicBezTo>
                    <a:pt x="151" y="144"/>
                    <a:pt x="150" y="145"/>
                    <a:pt x="150" y="146"/>
                  </a:cubicBezTo>
                  <a:cubicBezTo>
                    <a:pt x="150" y="147"/>
                    <a:pt x="149" y="148"/>
                    <a:pt x="149" y="148"/>
                  </a:cubicBezTo>
                  <a:cubicBezTo>
                    <a:pt x="148" y="149"/>
                    <a:pt x="146" y="151"/>
                    <a:pt x="146" y="151"/>
                  </a:cubicBezTo>
                  <a:cubicBezTo>
                    <a:pt x="145" y="153"/>
                    <a:pt x="145" y="153"/>
                    <a:pt x="145" y="153"/>
                  </a:cubicBezTo>
                  <a:cubicBezTo>
                    <a:pt x="145" y="153"/>
                    <a:pt x="146" y="155"/>
                    <a:pt x="146" y="155"/>
                  </a:cubicBezTo>
                  <a:cubicBezTo>
                    <a:pt x="146" y="156"/>
                    <a:pt x="146" y="156"/>
                    <a:pt x="146" y="156"/>
                  </a:cubicBezTo>
                  <a:cubicBezTo>
                    <a:pt x="144" y="158"/>
                    <a:pt x="144" y="158"/>
                    <a:pt x="144" y="158"/>
                  </a:cubicBezTo>
                  <a:cubicBezTo>
                    <a:pt x="139" y="162"/>
                    <a:pt x="139" y="162"/>
                    <a:pt x="139" y="162"/>
                  </a:cubicBezTo>
                  <a:cubicBezTo>
                    <a:pt x="139" y="162"/>
                    <a:pt x="139" y="163"/>
                    <a:pt x="138" y="164"/>
                  </a:cubicBezTo>
                  <a:cubicBezTo>
                    <a:pt x="138" y="166"/>
                    <a:pt x="137" y="166"/>
                    <a:pt x="137" y="166"/>
                  </a:cubicBezTo>
                  <a:cubicBezTo>
                    <a:pt x="137" y="166"/>
                    <a:pt x="136" y="166"/>
                    <a:pt x="135" y="166"/>
                  </a:cubicBezTo>
                  <a:cubicBezTo>
                    <a:pt x="135" y="166"/>
                    <a:pt x="134" y="165"/>
                    <a:pt x="134" y="165"/>
                  </a:cubicBezTo>
                  <a:cubicBezTo>
                    <a:pt x="134" y="167"/>
                    <a:pt x="134" y="167"/>
                    <a:pt x="134" y="167"/>
                  </a:cubicBezTo>
                  <a:cubicBezTo>
                    <a:pt x="134" y="167"/>
                    <a:pt x="134" y="168"/>
                    <a:pt x="135" y="168"/>
                  </a:cubicBezTo>
                  <a:cubicBezTo>
                    <a:pt x="136" y="169"/>
                    <a:pt x="136" y="170"/>
                    <a:pt x="137" y="170"/>
                  </a:cubicBezTo>
                  <a:cubicBezTo>
                    <a:pt x="137" y="171"/>
                    <a:pt x="138" y="172"/>
                    <a:pt x="138" y="172"/>
                  </a:cubicBezTo>
                  <a:cubicBezTo>
                    <a:pt x="136" y="174"/>
                    <a:pt x="136" y="174"/>
                    <a:pt x="136" y="174"/>
                  </a:cubicBezTo>
                  <a:cubicBezTo>
                    <a:pt x="136" y="175"/>
                    <a:pt x="136" y="175"/>
                    <a:pt x="136" y="175"/>
                  </a:cubicBezTo>
                  <a:cubicBezTo>
                    <a:pt x="134" y="175"/>
                    <a:pt x="134" y="175"/>
                    <a:pt x="134" y="175"/>
                  </a:cubicBezTo>
                  <a:cubicBezTo>
                    <a:pt x="133" y="174"/>
                    <a:pt x="133" y="174"/>
                    <a:pt x="133" y="174"/>
                  </a:cubicBezTo>
                  <a:cubicBezTo>
                    <a:pt x="133" y="174"/>
                    <a:pt x="132" y="174"/>
                    <a:pt x="132" y="174"/>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63" name="Freeform 45"/>
            <p:cNvSpPr>
              <a:spLocks/>
            </p:cNvSpPr>
            <p:nvPr/>
          </p:nvSpPr>
          <p:spPr bwMode="auto">
            <a:xfrm>
              <a:off x="3117355" y="3610127"/>
              <a:ext cx="405690" cy="613681"/>
            </a:xfrm>
            <a:custGeom>
              <a:avLst/>
              <a:gdLst>
                <a:gd name="T0" fmla="*/ 84 w 178"/>
                <a:gd name="T1" fmla="*/ 3 h 278"/>
                <a:gd name="T2" fmla="*/ 97 w 178"/>
                <a:gd name="T3" fmla="*/ 2 h 278"/>
                <a:gd name="T4" fmla="*/ 107 w 178"/>
                <a:gd name="T5" fmla="*/ 5 h 278"/>
                <a:gd name="T6" fmla="*/ 102 w 178"/>
                <a:gd name="T7" fmla="*/ 16 h 278"/>
                <a:gd name="T8" fmla="*/ 113 w 178"/>
                <a:gd name="T9" fmla="*/ 16 h 278"/>
                <a:gd name="T10" fmla="*/ 119 w 178"/>
                <a:gd name="T11" fmla="*/ 18 h 278"/>
                <a:gd name="T12" fmla="*/ 126 w 178"/>
                <a:gd name="T13" fmla="*/ 24 h 278"/>
                <a:gd name="T14" fmla="*/ 134 w 178"/>
                <a:gd name="T15" fmla="*/ 25 h 278"/>
                <a:gd name="T16" fmla="*/ 145 w 178"/>
                <a:gd name="T17" fmla="*/ 19 h 278"/>
                <a:gd name="T18" fmla="*/ 154 w 178"/>
                <a:gd name="T19" fmla="*/ 24 h 278"/>
                <a:gd name="T20" fmla="*/ 164 w 178"/>
                <a:gd name="T21" fmla="*/ 27 h 278"/>
                <a:gd name="T22" fmla="*/ 167 w 178"/>
                <a:gd name="T23" fmla="*/ 34 h 278"/>
                <a:gd name="T24" fmla="*/ 165 w 178"/>
                <a:gd name="T25" fmla="*/ 42 h 278"/>
                <a:gd name="T26" fmla="*/ 178 w 178"/>
                <a:gd name="T27" fmla="*/ 50 h 278"/>
                <a:gd name="T28" fmla="*/ 168 w 178"/>
                <a:gd name="T29" fmla="*/ 59 h 278"/>
                <a:gd name="T30" fmla="*/ 156 w 178"/>
                <a:gd name="T31" fmla="*/ 65 h 278"/>
                <a:gd name="T32" fmla="*/ 144 w 178"/>
                <a:gd name="T33" fmla="*/ 74 h 278"/>
                <a:gd name="T34" fmla="*/ 142 w 178"/>
                <a:gd name="T35" fmla="*/ 81 h 278"/>
                <a:gd name="T36" fmla="*/ 141 w 178"/>
                <a:gd name="T37" fmla="*/ 92 h 278"/>
                <a:gd name="T38" fmla="*/ 137 w 178"/>
                <a:gd name="T39" fmla="*/ 103 h 278"/>
                <a:gd name="T40" fmla="*/ 135 w 178"/>
                <a:gd name="T41" fmla="*/ 112 h 278"/>
                <a:gd name="T42" fmla="*/ 126 w 178"/>
                <a:gd name="T43" fmla="*/ 117 h 278"/>
                <a:gd name="T44" fmla="*/ 130 w 178"/>
                <a:gd name="T45" fmla="*/ 128 h 278"/>
                <a:gd name="T46" fmla="*/ 123 w 178"/>
                <a:gd name="T47" fmla="*/ 137 h 278"/>
                <a:gd name="T48" fmla="*/ 120 w 178"/>
                <a:gd name="T49" fmla="*/ 144 h 278"/>
                <a:gd name="T50" fmla="*/ 111 w 178"/>
                <a:gd name="T51" fmla="*/ 143 h 278"/>
                <a:gd name="T52" fmla="*/ 102 w 178"/>
                <a:gd name="T53" fmla="*/ 141 h 278"/>
                <a:gd name="T54" fmla="*/ 102 w 178"/>
                <a:gd name="T55" fmla="*/ 149 h 278"/>
                <a:gd name="T56" fmla="*/ 103 w 178"/>
                <a:gd name="T57" fmla="*/ 157 h 278"/>
                <a:gd name="T58" fmla="*/ 104 w 178"/>
                <a:gd name="T59" fmla="*/ 166 h 278"/>
                <a:gd name="T60" fmla="*/ 107 w 178"/>
                <a:gd name="T61" fmla="*/ 174 h 278"/>
                <a:gd name="T62" fmla="*/ 114 w 178"/>
                <a:gd name="T63" fmla="*/ 180 h 278"/>
                <a:gd name="T64" fmla="*/ 106 w 178"/>
                <a:gd name="T65" fmla="*/ 189 h 278"/>
                <a:gd name="T66" fmla="*/ 96 w 178"/>
                <a:gd name="T67" fmla="*/ 196 h 278"/>
                <a:gd name="T68" fmla="*/ 93 w 178"/>
                <a:gd name="T69" fmla="*/ 205 h 278"/>
                <a:gd name="T70" fmla="*/ 94 w 178"/>
                <a:gd name="T71" fmla="*/ 214 h 278"/>
                <a:gd name="T72" fmla="*/ 100 w 178"/>
                <a:gd name="T73" fmla="*/ 224 h 278"/>
                <a:gd name="T74" fmla="*/ 100 w 178"/>
                <a:gd name="T75" fmla="*/ 233 h 278"/>
                <a:gd name="T76" fmla="*/ 91 w 178"/>
                <a:gd name="T77" fmla="*/ 233 h 278"/>
                <a:gd name="T78" fmla="*/ 80 w 178"/>
                <a:gd name="T79" fmla="*/ 243 h 278"/>
                <a:gd name="T80" fmla="*/ 71 w 178"/>
                <a:gd name="T81" fmla="*/ 254 h 278"/>
                <a:gd name="T82" fmla="*/ 71 w 178"/>
                <a:gd name="T83" fmla="*/ 268 h 278"/>
                <a:gd name="T84" fmla="*/ 62 w 178"/>
                <a:gd name="T85" fmla="*/ 275 h 278"/>
                <a:gd name="T86" fmla="*/ 40 w 178"/>
                <a:gd name="T87" fmla="*/ 274 h 278"/>
                <a:gd name="T88" fmla="*/ 26 w 178"/>
                <a:gd name="T89" fmla="*/ 268 h 278"/>
                <a:gd name="T90" fmla="*/ 11 w 178"/>
                <a:gd name="T91" fmla="*/ 265 h 278"/>
                <a:gd name="T92" fmla="*/ 4 w 178"/>
                <a:gd name="T93" fmla="*/ 261 h 278"/>
                <a:gd name="T94" fmla="*/ 14 w 178"/>
                <a:gd name="T95" fmla="*/ 247 h 278"/>
                <a:gd name="T96" fmla="*/ 21 w 178"/>
                <a:gd name="T97" fmla="*/ 225 h 278"/>
                <a:gd name="T98" fmla="*/ 28 w 178"/>
                <a:gd name="T99" fmla="*/ 199 h 278"/>
                <a:gd name="T100" fmla="*/ 25 w 178"/>
                <a:gd name="T101" fmla="*/ 188 h 278"/>
                <a:gd name="T102" fmla="*/ 11 w 178"/>
                <a:gd name="T103" fmla="*/ 188 h 278"/>
                <a:gd name="T104" fmla="*/ 14 w 178"/>
                <a:gd name="T105" fmla="*/ 174 h 278"/>
                <a:gd name="T106" fmla="*/ 4 w 178"/>
                <a:gd name="T107" fmla="*/ 171 h 278"/>
                <a:gd name="T108" fmla="*/ 11 w 178"/>
                <a:gd name="T109" fmla="*/ 157 h 278"/>
                <a:gd name="T110" fmla="*/ 18 w 178"/>
                <a:gd name="T111" fmla="*/ 143 h 278"/>
                <a:gd name="T112" fmla="*/ 22 w 178"/>
                <a:gd name="T113" fmla="*/ 135 h 278"/>
                <a:gd name="T114" fmla="*/ 32 w 178"/>
                <a:gd name="T115" fmla="*/ 129 h 278"/>
                <a:gd name="T116" fmla="*/ 49 w 178"/>
                <a:gd name="T117" fmla="*/ 98 h 278"/>
                <a:gd name="T118" fmla="*/ 71 w 178"/>
                <a:gd name="T119" fmla="*/ 55 h 278"/>
                <a:gd name="T120" fmla="*/ 70 w 178"/>
                <a:gd name="T121" fmla="*/ 32 h 278"/>
                <a:gd name="T122" fmla="*/ 72 w 178"/>
                <a:gd name="T123" fmla="*/ 19 h 2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8" h="278">
                  <a:moveTo>
                    <a:pt x="74" y="9"/>
                  </a:moveTo>
                  <a:cubicBezTo>
                    <a:pt x="74" y="9"/>
                    <a:pt x="78" y="6"/>
                    <a:pt x="78" y="6"/>
                  </a:cubicBezTo>
                  <a:cubicBezTo>
                    <a:pt x="78" y="6"/>
                    <a:pt x="79" y="5"/>
                    <a:pt x="79" y="5"/>
                  </a:cubicBezTo>
                  <a:cubicBezTo>
                    <a:pt x="80" y="5"/>
                    <a:pt x="81" y="5"/>
                    <a:pt x="82" y="5"/>
                  </a:cubicBezTo>
                  <a:cubicBezTo>
                    <a:pt x="82" y="5"/>
                    <a:pt x="83" y="4"/>
                    <a:pt x="83" y="4"/>
                  </a:cubicBezTo>
                  <a:cubicBezTo>
                    <a:pt x="84" y="3"/>
                    <a:pt x="84" y="3"/>
                    <a:pt x="84" y="3"/>
                  </a:cubicBezTo>
                  <a:cubicBezTo>
                    <a:pt x="86" y="2"/>
                    <a:pt x="86" y="2"/>
                    <a:pt x="86" y="2"/>
                  </a:cubicBezTo>
                  <a:cubicBezTo>
                    <a:pt x="88" y="2"/>
                    <a:pt x="88" y="2"/>
                    <a:pt x="88" y="2"/>
                  </a:cubicBezTo>
                  <a:cubicBezTo>
                    <a:pt x="88" y="2"/>
                    <a:pt x="89" y="2"/>
                    <a:pt x="89" y="2"/>
                  </a:cubicBezTo>
                  <a:cubicBezTo>
                    <a:pt x="89" y="2"/>
                    <a:pt x="93" y="1"/>
                    <a:pt x="93" y="1"/>
                  </a:cubicBezTo>
                  <a:cubicBezTo>
                    <a:pt x="93" y="1"/>
                    <a:pt x="94" y="2"/>
                    <a:pt x="95" y="2"/>
                  </a:cubicBezTo>
                  <a:cubicBezTo>
                    <a:pt x="95" y="2"/>
                    <a:pt x="97" y="2"/>
                    <a:pt x="97" y="2"/>
                  </a:cubicBezTo>
                  <a:cubicBezTo>
                    <a:pt x="98" y="2"/>
                    <a:pt x="100" y="1"/>
                    <a:pt x="100" y="1"/>
                  </a:cubicBezTo>
                  <a:cubicBezTo>
                    <a:pt x="104" y="0"/>
                    <a:pt x="104" y="0"/>
                    <a:pt x="104" y="0"/>
                  </a:cubicBezTo>
                  <a:cubicBezTo>
                    <a:pt x="105" y="2"/>
                    <a:pt x="105" y="2"/>
                    <a:pt x="105" y="2"/>
                  </a:cubicBezTo>
                  <a:cubicBezTo>
                    <a:pt x="105" y="2"/>
                    <a:pt x="105" y="4"/>
                    <a:pt x="105" y="4"/>
                  </a:cubicBezTo>
                  <a:cubicBezTo>
                    <a:pt x="105" y="4"/>
                    <a:pt x="105" y="5"/>
                    <a:pt x="106" y="5"/>
                  </a:cubicBezTo>
                  <a:cubicBezTo>
                    <a:pt x="107" y="5"/>
                    <a:pt x="107" y="5"/>
                    <a:pt x="107" y="5"/>
                  </a:cubicBezTo>
                  <a:cubicBezTo>
                    <a:pt x="107" y="6"/>
                    <a:pt x="107" y="9"/>
                    <a:pt x="107" y="9"/>
                  </a:cubicBezTo>
                  <a:cubicBezTo>
                    <a:pt x="104" y="10"/>
                    <a:pt x="104" y="10"/>
                    <a:pt x="104" y="10"/>
                  </a:cubicBezTo>
                  <a:cubicBezTo>
                    <a:pt x="104" y="10"/>
                    <a:pt x="103" y="10"/>
                    <a:pt x="103" y="11"/>
                  </a:cubicBezTo>
                  <a:cubicBezTo>
                    <a:pt x="103" y="11"/>
                    <a:pt x="101" y="12"/>
                    <a:pt x="101" y="12"/>
                  </a:cubicBezTo>
                  <a:cubicBezTo>
                    <a:pt x="101" y="13"/>
                    <a:pt x="100" y="13"/>
                    <a:pt x="101" y="14"/>
                  </a:cubicBezTo>
                  <a:cubicBezTo>
                    <a:pt x="101" y="15"/>
                    <a:pt x="102" y="16"/>
                    <a:pt x="102" y="16"/>
                  </a:cubicBezTo>
                  <a:cubicBezTo>
                    <a:pt x="102" y="18"/>
                    <a:pt x="102" y="18"/>
                    <a:pt x="102" y="18"/>
                  </a:cubicBezTo>
                  <a:cubicBezTo>
                    <a:pt x="102" y="18"/>
                    <a:pt x="102" y="19"/>
                    <a:pt x="103" y="19"/>
                  </a:cubicBezTo>
                  <a:cubicBezTo>
                    <a:pt x="103" y="20"/>
                    <a:pt x="104" y="19"/>
                    <a:pt x="105" y="19"/>
                  </a:cubicBezTo>
                  <a:cubicBezTo>
                    <a:pt x="107" y="19"/>
                    <a:pt x="108" y="18"/>
                    <a:pt x="109" y="18"/>
                  </a:cubicBezTo>
                  <a:cubicBezTo>
                    <a:pt x="109" y="18"/>
                    <a:pt x="110" y="18"/>
                    <a:pt x="110" y="18"/>
                  </a:cubicBezTo>
                  <a:cubicBezTo>
                    <a:pt x="111" y="17"/>
                    <a:pt x="113" y="16"/>
                    <a:pt x="113" y="16"/>
                  </a:cubicBezTo>
                  <a:cubicBezTo>
                    <a:pt x="113" y="16"/>
                    <a:pt x="113" y="14"/>
                    <a:pt x="114" y="15"/>
                  </a:cubicBezTo>
                  <a:cubicBezTo>
                    <a:pt x="114" y="15"/>
                    <a:pt x="114" y="17"/>
                    <a:pt x="114" y="17"/>
                  </a:cubicBezTo>
                  <a:cubicBezTo>
                    <a:pt x="114" y="17"/>
                    <a:pt x="113" y="19"/>
                    <a:pt x="113" y="19"/>
                  </a:cubicBezTo>
                  <a:cubicBezTo>
                    <a:pt x="114" y="20"/>
                    <a:pt x="115" y="19"/>
                    <a:pt x="115" y="19"/>
                  </a:cubicBezTo>
                  <a:cubicBezTo>
                    <a:pt x="116" y="18"/>
                    <a:pt x="117" y="18"/>
                    <a:pt x="117" y="18"/>
                  </a:cubicBezTo>
                  <a:cubicBezTo>
                    <a:pt x="119" y="18"/>
                    <a:pt x="119" y="18"/>
                    <a:pt x="119" y="18"/>
                  </a:cubicBezTo>
                  <a:cubicBezTo>
                    <a:pt x="119" y="18"/>
                    <a:pt x="121" y="18"/>
                    <a:pt x="121" y="18"/>
                  </a:cubicBezTo>
                  <a:cubicBezTo>
                    <a:pt x="121" y="18"/>
                    <a:pt x="122" y="19"/>
                    <a:pt x="123" y="19"/>
                  </a:cubicBezTo>
                  <a:cubicBezTo>
                    <a:pt x="123" y="20"/>
                    <a:pt x="126" y="21"/>
                    <a:pt x="126" y="21"/>
                  </a:cubicBezTo>
                  <a:cubicBezTo>
                    <a:pt x="125" y="23"/>
                    <a:pt x="125" y="23"/>
                    <a:pt x="125" y="23"/>
                  </a:cubicBezTo>
                  <a:cubicBezTo>
                    <a:pt x="125" y="23"/>
                    <a:pt x="124" y="25"/>
                    <a:pt x="125" y="25"/>
                  </a:cubicBezTo>
                  <a:cubicBezTo>
                    <a:pt x="125" y="25"/>
                    <a:pt x="126" y="24"/>
                    <a:pt x="126" y="24"/>
                  </a:cubicBezTo>
                  <a:cubicBezTo>
                    <a:pt x="127" y="24"/>
                    <a:pt x="128" y="23"/>
                    <a:pt x="128" y="23"/>
                  </a:cubicBezTo>
                  <a:cubicBezTo>
                    <a:pt x="128" y="23"/>
                    <a:pt x="128" y="22"/>
                    <a:pt x="128" y="22"/>
                  </a:cubicBezTo>
                  <a:cubicBezTo>
                    <a:pt x="128" y="23"/>
                    <a:pt x="130" y="24"/>
                    <a:pt x="130" y="24"/>
                  </a:cubicBezTo>
                  <a:cubicBezTo>
                    <a:pt x="130" y="24"/>
                    <a:pt x="131" y="26"/>
                    <a:pt x="131" y="26"/>
                  </a:cubicBezTo>
                  <a:cubicBezTo>
                    <a:pt x="131" y="26"/>
                    <a:pt x="133" y="25"/>
                    <a:pt x="133" y="25"/>
                  </a:cubicBezTo>
                  <a:cubicBezTo>
                    <a:pt x="133" y="25"/>
                    <a:pt x="133" y="25"/>
                    <a:pt x="134" y="25"/>
                  </a:cubicBezTo>
                  <a:cubicBezTo>
                    <a:pt x="135" y="25"/>
                    <a:pt x="135" y="25"/>
                    <a:pt x="135" y="25"/>
                  </a:cubicBezTo>
                  <a:cubicBezTo>
                    <a:pt x="136" y="26"/>
                    <a:pt x="139" y="26"/>
                    <a:pt x="139" y="26"/>
                  </a:cubicBezTo>
                  <a:cubicBezTo>
                    <a:pt x="142" y="24"/>
                    <a:pt x="142" y="24"/>
                    <a:pt x="142" y="24"/>
                  </a:cubicBezTo>
                  <a:cubicBezTo>
                    <a:pt x="143" y="21"/>
                    <a:pt x="143" y="21"/>
                    <a:pt x="143" y="21"/>
                  </a:cubicBezTo>
                  <a:cubicBezTo>
                    <a:pt x="143" y="20"/>
                    <a:pt x="143" y="20"/>
                    <a:pt x="143" y="20"/>
                  </a:cubicBezTo>
                  <a:cubicBezTo>
                    <a:pt x="143" y="20"/>
                    <a:pt x="145" y="19"/>
                    <a:pt x="145" y="19"/>
                  </a:cubicBezTo>
                  <a:cubicBezTo>
                    <a:pt x="145" y="19"/>
                    <a:pt x="146" y="19"/>
                    <a:pt x="146" y="20"/>
                  </a:cubicBezTo>
                  <a:cubicBezTo>
                    <a:pt x="146" y="20"/>
                    <a:pt x="148" y="22"/>
                    <a:pt x="148" y="22"/>
                  </a:cubicBezTo>
                  <a:cubicBezTo>
                    <a:pt x="148" y="22"/>
                    <a:pt x="150" y="22"/>
                    <a:pt x="150" y="22"/>
                  </a:cubicBezTo>
                  <a:cubicBezTo>
                    <a:pt x="151" y="22"/>
                    <a:pt x="151" y="21"/>
                    <a:pt x="152" y="22"/>
                  </a:cubicBezTo>
                  <a:cubicBezTo>
                    <a:pt x="152" y="23"/>
                    <a:pt x="152" y="24"/>
                    <a:pt x="153" y="24"/>
                  </a:cubicBezTo>
                  <a:cubicBezTo>
                    <a:pt x="153" y="24"/>
                    <a:pt x="154" y="24"/>
                    <a:pt x="154" y="24"/>
                  </a:cubicBezTo>
                  <a:cubicBezTo>
                    <a:pt x="155" y="25"/>
                    <a:pt x="157" y="25"/>
                    <a:pt x="157" y="25"/>
                  </a:cubicBezTo>
                  <a:cubicBezTo>
                    <a:pt x="158" y="23"/>
                    <a:pt x="158" y="23"/>
                    <a:pt x="158" y="23"/>
                  </a:cubicBezTo>
                  <a:cubicBezTo>
                    <a:pt x="158" y="23"/>
                    <a:pt x="158" y="22"/>
                    <a:pt x="159" y="23"/>
                  </a:cubicBezTo>
                  <a:cubicBezTo>
                    <a:pt x="160" y="23"/>
                    <a:pt x="160" y="25"/>
                    <a:pt x="160" y="25"/>
                  </a:cubicBezTo>
                  <a:cubicBezTo>
                    <a:pt x="160" y="25"/>
                    <a:pt x="161" y="26"/>
                    <a:pt x="161" y="26"/>
                  </a:cubicBezTo>
                  <a:cubicBezTo>
                    <a:pt x="161" y="26"/>
                    <a:pt x="164" y="27"/>
                    <a:pt x="164" y="27"/>
                  </a:cubicBezTo>
                  <a:cubicBezTo>
                    <a:pt x="164" y="27"/>
                    <a:pt x="166" y="26"/>
                    <a:pt x="166" y="26"/>
                  </a:cubicBezTo>
                  <a:cubicBezTo>
                    <a:pt x="167" y="26"/>
                    <a:pt x="167" y="28"/>
                    <a:pt x="167" y="28"/>
                  </a:cubicBezTo>
                  <a:cubicBezTo>
                    <a:pt x="167" y="28"/>
                    <a:pt x="167" y="29"/>
                    <a:pt x="167" y="29"/>
                  </a:cubicBezTo>
                  <a:cubicBezTo>
                    <a:pt x="166" y="30"/>
                    <a:pt x="166" y="30"/>
                    <a:pt x="167" y="30"/>
                  </a:cubicBezTo>
                  <a:cubicBezTo>
                    <a:pt x="167" y="31"/>
                    <a:pt x="168" y="32"/>
                    <a:pt x="168" y="32"/>
                  </a:cubicBezTo>
                  <a:cubicBezTo>
                    <a:pt x="168" y="32"/>
                    <a:pt x="167" y="34"/>
                    <a:pt x="167" y="34"/>
                  </a:cubicBezTo>
                  <a:cubicBezTo>
                    <a:pt x="167" y="35"/>
                    <a:pt x="166" y="36"/>
                    <a:pt x="166" y="36"/>
                  </a:cubicBezTo>
                  <a:cubicBezTo>
                    <a:pt x="165" y="37"/>
                    <a:pt x="165" y="37"/>
                    <a:pt x="165" y="37"/>
                  </a:cubicBezTo>
                  <a:cubicBezTo>
                    <a:pt x="165" y="38"/>
                    <a:pt x="165" y="38"/>
                    <a:pt x="165" y="38"/>
                  </a:cubicBezTo>
                  <a:cubicBezTo>
                    <a:pt x="165" y="39"/>
                    <a:pt x="165" y="39"/>
                    <a:pt x="165" y="39"/>
                  </a:cubicBezTo>
                  <a:cubicBezTo>
                    <a:pt x="165" y="39"/>
                    <a:pt x="165" y="40"/>
                    <a:pt x="165" y="40"/>
                  </a:cubicBezTo>
                  <a:cubicBezTo>
                    <a:pt x="164" y="40"/>
                    <a:pt x="165" y="42"/>
                    <a:pt x="165" y="42"/>
                  </a:cubicBezTo>
                  <a:cubicBezTo>
                    <a:pt x="166" y="43"/>
                    <a:pt x="166" y="43"/>
                    <a:pt x="166" y="43"/>
                  </a:cubicBezTo>
                  <a:cubicBezTo>
                    <a:pt x="166" y="43"/>
                    <a:pt x="168" y="42"/>
                    <a:pt x="168" y="42"/>
                  </a:cubicBezTo>
                  <a:cubicBezTo>
                    <a:pt x="168" y="42"/>
                    <a:pt x="171" y="43"/>
                    <a:pt x="171" y="43"/>
                  </a:cubicBezTo>
                  <a:cubicBezTo>
                    <a:pt x="171" y="43"/>
                    <a:pt x="173" y="44"/>
                    <a:pt x="173" y="45"/>
                  </a:cubicBezTo>
                  <a:cubicBezTo>
                    <a:pt x="174" y="45"/>
                    <a:pt x="176" y="47"/>
                    <a:pt x="176" y="47"/>
                  </a:cubicBezTo>
                  <a:cubicBezTo>
                    <a:pt x="178" y="50"/>
                    <a:pt x="178" y="50"/>
                    <a:pt x="178" y="50"/>
                  </a:cubicBezTo>
                  <a:cubicBezTo>
                    <a:pt x="176" y="52"/>
                    <a:pt x="176" y="52"/>
                    <a:pt x="176" y="52"/>
                  </a:cubicBezTo>
                  <a:cubicBezTo>
                    <a:pt x="174" y="55"/>
                    <a:pt x="174" y="55"/>
                    <a:pt x="174" y="55"/>
                  </a:cubicBezTo>
                  <a:cubicBezTo>
                    <a:pt x="172" y="56"/>
                    <a:pt x="172" y="56"/>
                    <a:pt x="172" y="56"/>
                  </a:cubicBezTo>
                  <a:cubicBezTo>
                    <a:pt x="172" y="56"/>
                    <a:pt x="171" y="58"/>
                    <a:pt x="171" y="58"/>
                  </a:cubicBezTo>
                  <a:cubicBezTo>
                    <a:pt x="171" y="58"/>
                    <a:pt x="169" y="59"/>
                    <a:pt x="169" y="59"/>
                  </a:cubicBezTo>
                  <a:cubicBezTo>
                    <a:pt x="168" y="59"/>
                    <a:pt x="168" y="59"/>
                    <a:pt x="168" y="59"/>
                  </a:cubicBezTo>
                  <a:cubicBezTo>
                    <a:pt x="165" y="62"/>
                    <a:pt x="165" y="62"/>
                    <a:pt x="165" y="62"/>
                  </a:cubicBezTo>
                  <a:cubicBezTo>
                    <a:pt x="163" y="63"/>
                    <a:pt x="163" y="63"/>
                    <a:pt x="163" y="63"/>
                  </a:cubicBezTo>
                  <a:cubicBezTo>
                    <a:pt x="161" y="64"/>
                    <a:pt x="161" y="64"/>
                    <a:pt x="161" y="64"/>
                  </a:cubicBezTo>
                  <a:cubicBezTo>
                    <a:pt x="160" y="64"/>
                    <a:pt x="160" y="64"/>
                    <a:pt x="160" y="64"/>
                  </a:cubicBezTo>
                  <a:cubicBezTo>
                    <a:pt x="158" y="66"/>
                    <a:pt x="158" y="66"/>
                    <a:pt x="158" y="66"/>
                  </a:cubicBezTo>
                  <a:cubicBezTo>
                    <a:pt x="156" y="65"/>
                    <a:pt x="156" y="65"/>
                    <a:pt x="156" y="65"/>
                  </a:cubicBezTo>
                  <a:cubicBezTo>
                    <a:pt x="153" y="66"/>
                    <a:pt x="153" y="66"/>
                    <a:pt x="153" y="66"/>
                  </a:cubicBezTo>
                  <a:cubicBezTo>
                    <a:pt x="153" y="67"/>
                    <a:pt x="153" y="67"/>
                    <a:pt x="153" y="67"/>
                  </a:cubicBezTo>
                  <a:cubicBezTo>
                    <a:pt x="149" y="69"/>
                    <a:pt x="149" y="69"/>
                    <a:pt x="149" y="69"/>
                  </a:cubicBezTo>
                  <a:cubicBezTo>
                    <a:pt x="148" y="72"/>
                    <a:pt x="148" y="72"/>
                    <a:pt x="148" y="72"/>
                  </a:cubicBezTo>
                  <a:cubicBezTo>
                    <a:pt x="148" y="72"/>
                    <a:pt x="146" y="72"/>
                    <a:pt x="146" y="73"/>
                  </a:cubicBezTo>
                  <a:cubicBezTo>
                    <a:pt x="145" y="73"/>
                    <a:pt x="144" y="74"/>
                    <a:pt x="144" y="74"/>
                  </a:cubicBezTo>
                  <a:cubicBezTo>
                    <a:pt x="142" y="73"/>
                    <a:pt x="142" y="73"/>
                    <a:pt x="142" y="73"/>
                  </a:cubicBezTo>
                  <a:cubicBezTo>
                    <a:pt x="141" y="74"/>
                    <a:pt x="141" y="74"/>
                    <a:pt x="141" y="74"/>
                  </a:cubicBezTo>
                  <a:cubicBezTo>
                    <a:pt x="141" y="76"/>
                    <a:pt x="141" y="76"/>
                    <a:pt x="141" y="76"/>
                  </a:cubicBezTo>
                  <a:cubicBezTo>
                    <a:pt x="142" y="76"/>
                    <a:pt x="142" y="76"/>
                    <a:pt x="142" y="76"/>
                  </a:cubicBezTo>
                  <a:cubicBezTo>
                    <a:pt x="142" y="76"/>
                    <a:pt x="142" y="78"/>
                    <a:pt x="142" y="78"/>
                  </a:cubicBezTo>
                  <a:cubicBezTo>
                    <a:pt x="142" y="79"/>
                    <a:pt x="142" y="81"/>
                    <a:pt x="142" y="81"/>
                  </a:cubicBezTo>
                  <a:cubicBezTo>
                    <a:pt x="144" y="82"/>
                    <a:pt x="144" y="82"/>
                    <a:pt x="144" y="82"/>
                  </a:cubicBezTo>
                  <a:cubicBezTo>
                    <a:pt x="144" y="82"/>
                    <a:pt x="144" y="85"/>
                    <a:pt x="143" y="85"/>
                  </a:cubicBezTo>
                  <a:cubicBezTo>
                    <a:pt x="143" y="85"/>
                    <a:pt x="141" y="86"/>
                    <a:pt x="141" y="86"/>
                  </a:cubicBezTo>
                  <a:cubicBezTo>
                    <a:pt x="141" y="87"/>
                    <a:pt x="141" y="87"/>
                    <a:pt x="141" y="87"/>
                  </a:cubicBezTo>
                  <a:cubicBezTo>
                    <a:pt x="142" y="89"/>
                    <a:pt x="142" y="89"/>
                    <a:pt x="142" y="89"/>
                  </a:cubicBezTo>
                  <a:cubicBezTo>
                    <a:pt x="142" y="89"/>
                    <a:pt x="142" y="92"/>
                    <a:pt x="141" y="92"/>
                  </a:cubicBezTo>
                  <a:cubicBezTo>
                    <a:pt x="141" y="93"/>
                    <a:pt x="140" y="95"/>
                    <a:pt x="140" y="95"/>
                  </a:cubicBezTo>
                  <a:cubicBezTo>
                    <a:pt x="139" y="96"/>
                    <a:pt x="139" y="96"/>
                    <a:pt x="139" y="96"/>
                  </a:cubicBezTo>
                  <a:cubicBezTo>
                    <a:pt x="138" y="98"/>
                    <a:pt x="138" y="98"/>
                    <a:pt x="138" y="98"/>
                  </a:cubicBezTo>
                  <a:cubicBezTo>
                    <a:pt x="139" y="99"/>
                    <a:pt x="139" y="99"/>
                    <a:pt x="139" y="99"/>
                  </a:cubicBezTo>
                  <a:cubicBezTo>
                    <a:pt x="139" y="102"/>
                    <a:pt x="139" y="102"/>
                    <a:pt x="139" y="102"/>
                  </a:cubicBezTo>
                  <a:cubicBezTo>
                    <a:pt x="137" y="103"/>
                    <a:pt x="137" y="103"/>
                    <a:pt x="137" y="103"/>
                  </a:cubicBezTo>
                  <a:cubicBezTo>
                    <a:pt x="136" y="106"/>
                    <a:pt x="136" y="106"/>
                    <a:pt x="136" y="106"/>
                  </a:cubicBezTo>
                  <a:cubicBezTo>
                    <a:pt x="137" y="107"/>
                    <a:pt x="137" y="107"/>
                    <a:pt x="137" y="107"/>
                  </a:cubicBezTo>
                  <a:cubicBezTo>
                    <a:pt x="138" y="109"/>
                    <a:pt x="138" y="109"/>
                    <a:pt x="138" y="109"/>
                  </a:cubicBezTo>
                  <a:cubicBezTo>
                    <a:pt x="137" y="111"/>
                    <a:pt x="137" y="111"/>
                    <a:pt x="137" y="111"/>
                  </a:cubicBezTo>
                  <a:cubicBezTo>
                    <a:pt x="136" y="112"/>
                    <a:pt x="136" y="112"/>
                    <a:pt x="136" y="112"/>
                  </a:cubicBezTo>
                  <a:cubicBezTo>
                    <a:pt x="135" y="112"/>
                    <a:pt x="135" y="112"/>
                    <a:pt x="135" y="112"/>
                  </a:cubicBezTo>
                  <a:cubicBezTo>
                    <a:pt x="133" y="114"/>
                    <a:pt x="133" y="114"/>
                    <a:pt x="133" y="114"/>
                  </a:cubicBezTo>
                  <a:cubicBezTo>
                    <a:pt x="131" y="114"/>
                    <a:pt x="131" y="114"/>
                    <a:pt x="131" y="114"/>
                  </a:cubicBezTo>
                  <a:cubicBezTo>
                    <a:pt x="130" y="114"/>
                    <a:pt x="130" y="114"/>
                    <a:pt x="130" y="114"/>
                  </a:cubicBezTo>
                  <a:cubicBezTo>
                    <a:pt x="128" y="116"/>
                    <a:pt x="128" y="116"/>
                    <a:pt x="128" y="116"/>
                  </a:cubicBezTo>
                  <a:cubicBezTo>
                    <a:pt x="127" y="116"/>
                    <a:pt x="127" y="116"/>
                    <a:pt x="127" y="116"/>
                  </a:cubicBezTo>
                  <a:cubicBezTo>
                    <a:pt x="126" y="117"/>
                    <a:pt x="126" y="117"/>
                    <a:pt x="126" y="117"/>
                  </a:cubicBezTo>
                  <a:cubicBezTo>
                    <a:pt x="126" y="119"/>
                    <a:pt x="126" y="119"/>
                    <a:pt x="126" y="119"/>
                  </a:cubicBezTo>
                  <a:cubicBezTo>
                    <a:pt x="126" y="119"/>
                    <a:pt x="126" y="120"/>
                    <a:pt x="126" y="120"/>
                  </a:cubicBezTo>
                  <a:cubicBezTo>
                    <a:pt x="127" y="120"/>
                    <a:pt x="127" y="121"/>
                    <a:pt x="127" y="121"/>
                  </a:cubicBezTo>
                  <a:cubicBezTo>
                    <a:pt x="128" y="123"/>
                    <a:pt x="128" y="123"/>
                    <a:pt x="128" y="123"/>
                  </a:cubicBezTo>
                  <a:cubicBezTo>
                    <a:pt x="129" y="125"/>
                    <a:pt x="129" y="125"/>
                    <a:pt x="129" y="125"/>
                  </a:cubicBezTo>
                  <a:cubicBezTo>
                    <a:pt x="130" y="128"/>
                    <a:pt x="130" y="128"/>
                    <a:pt x="130" y="128"/>
                  </a:cubicBezTo>
                  <a:cubicBezTo>
                    <a:pt x="130" y="128"/>
                    <a:pt x="129" y="130"/>
                    <a:pt x="129" y="130"/>
                  </a:cubicBezTo>
                  <a:cubicBezTo>
                    <a:pt x="129" y="130"/>
                    <a:pt x="128" y="132"/>
                    <a:pt x="128" y="132"/>
                  </a:cubicBezTo>
                  <a:cubicBezTo>
                    <a:pt x="127" y="134"/>
                    <a:pt x="127" y="134"/>
                    <a:pt x="127" y="134"/>
                  </a:cubicBezTo>
                  <a:cubicBezTo>
                    <a:pt x="126" y="136"/>
                    <a:pt x="126" y="136"/>
                    <a:pt x="126" y="136"/>
                  </a:cubicBezTo>
                  <a:cubicBezTo>
                    <a:pt x="125" y="137"/>
                    <a:pt x="125" y="137"/>
                    <a:pt x="125" y="137"/>
                  </a:cubicBezTo>
                  <a:cubicBezTo>
                    <a:pt x="123" y="137"/>
                    <a:pt x="123" y="137"/>
                    <a:pt x="123" y="137"/>
                  </a:cubicBezTo>
                  <a:cubicBezTo>
                    <a:pt x="123" y="138"/>
                    <a:pt x="123" y="138"/>
                    <a:pt x="123" y="138"/>
                  </a:cubicBezTo>
                  <a:cubicBezTo>
                    <a:pt x="122" y="140"/>
                    <a:pt x="122" y="140"/>
                    <a:pt x="122" y="140"/>
                  </a:cubicBezTo>
                  <a:cubicBezTo>
                    <a:pt x="122" y="141"/>
                    <a:pt x="122" y="141"/>
                    <a:pt x="122" y="141"/>
                  </a:cubicBezTo>
                  <a:cubicBezTo>
                    <a:pt x="121" y="141"/>
                    <a:pt x="121" y="141"/>
                    <a:pt x="121" y="141"/>
                  </a:cubicBezTo>
                  <a:cubicBezTo>
                    <a:pt x="121" y="143"/>
                    <a:pt x="121" y="143"/>
                    <a:pt x="121" y="143"/>
                  </a:cubicBezTo>
                  <a:cubicBezTo>
                    <a:pt x="120" y="144"/>
                    <a:pt x="120" y="144"/>
                    <a:pt x="120" y="144"/>
                  </a:cubicBezTo>
                  <a:cubicBezTo>
                    <a:pt x="120" y="144"/>
                    <a:pt x="119" y="144"/>
                    <a:pt x="119" y="144"/>
                  </a:cubicBezTo>
                  <a:cubicBezTo>
                    <a:pt x="118" y="144"/>
                    <a:pt x="117" y="145"/>
                    <a:pt x="117" y="145"/>
                  </a:cubicBezTo>
                  <a:cubicBezTo>
                    <a:pt x="117" y="145"/>
                    <a:pt x="115" y="145"/>
                    <a:pt x="115" y="144"/>
                  </a:cubicBezTo>
                  <a:cubicBezTo>
                    <a:pt x="115" y="144"/>
                    <a:pt x="114" y="145"/>
                    <a:pt x="113" y="144"/>
                  </a:cubicBezTo>
                  <a:cubicBezTo>
                    <a:pt x="113" y="144"/>
                    <a:pt x="112" y="143"/>
                    <a:pt x="112" y="143"/>
                  </a:cubicBezTo>
                  <a:cubicBezTo>
                    <a:pt x="111" y="143"/>
                    <a:pt x="111" y="143"/>
                    <a:pt x="111" y="143"/>
                  </a:cubicBezTo>
                  <a:cubicBezTo>
                    <a:pt x="109" y="143"/>
                    <a:pt x="109" y="143"/>
                    <a:pt x="109" y="143"/>
                  </a:cubicBezTo>
                  <a:cubicBezTo>
                    <a:pt x="106" y="143"/>
                    <a:pt x="106" y="143"/>
                    <a:pt x="106" y="143"/>
                  </a:cubicBezTo>
                  <a:cubicBezTo>
                    <a:pt x="104" y="143"/>
                    <a:pt x="104" y="143"/>
                    <a:pt x="104" y="143"/>
                  </a:cubicBezTo>
                  <a:cubicBezTo>
                    <a:pt x="104" y="142"/>
                    <a:pt x="104" y="142"/>
                    <a:pt x="104" y="142"/>
                  </a:cubicBezTo>
                  <a:cubicBezTo>
                    <a:pt x="103" y="143"/>
                    <a:pt x="103" y="143"/>
                    <a:pt x="103" y="143"/>
                  </a:cubicBezTo>
                  <a:cubicBezTo>
                    <a:pt x="102" y="141"/>
                    <a:pt x="102" y="141"/>
                    <a:pt x="102" y="141"/>
                  </a:cubicBezTo>
                  <a:cubicBezTo>
                    <a:pt x="100" y="141"/>
                    <a:pt x="100" y="141"/>
                    <a:pt x="100" y="141"/>
                  </a:cubicBezTo>
                  <a:cubicBezTo>
                    <a:pt x="98" y="141"/>
                    <a:pt x="98" y="141"/>
                    <a:pt x="98" y="141"/>
                  </a:cubicBezTo>
                  <a:cubicBezTo>
                    <a:pt x="98" y="141"/>
                    <a:pt x="98" y="142"/>
                    <a:pt x="99" y="143"/>
                  </a:cubicBezTo>
                  <a:cubicBezTo>
                    <a:pt x="99" y="143"/>
                    <a:pt x="100" y="145"/>
                    <a:pt x="100" y="145"/>
                  </a:cubicBezTo>
                  <a:cubicBezTo>
                    <a:pt x="100" y="145"/>
                    <a:pt x="100" y="147"/>
                    <a:pt x="100" y="147"/>
                  </a:cubicBezTo>
                  <a:cubicBezTo>
                    <a:pt x="100" y="147"/>
                    <a:pt x="102" y="149"/>
                    <a:pt x="102" y="149"/>
                  </a:cubicBezTo>
                  <a:cubicBezTo>
                    <a:pt x="102" y="150"/>
                    <a:pt x="102" y="150"/>
                    <a:pt x="102" y="150"/>
                  </a:cubicBezTo>
                  <a:cubicBezTo>
                    <a:pt x="102" y="150"/>
                    <a:pt x="103" y="152"/>
                    <a:pt x="103" y="152"/>
                  </a:cubicBezTo>
                  <a:cubicBezTo>
                    <a:pt x="103" y="152"/>
                    <a:pt x="105" y="153"/>
                    <a:pt x="105" y="153"/>
                  </a:cubicBezTo>
                  <a:cubicBezTo>
                    <a:pt x="105" y="155"/>
                    <a:pt x="105" y="155"/>
                    <a:pt x="105" y="155"/>
                  </a:cubicBezTo>
                  <a:cubicBezTo>
                    <a:pt x="104" y="156"/>
                    <a:pt x="104" y="156"/>
                    <a:pt x="104" y="156"/>
                  </a:cubicBezTo>
                  <a:cubicBezTo>
                    <a:pt x="103" y="157"/>
                    <a:pt x="103" y="157"/>
                    <a:pt x="103" y="157"/>
                  </a:cubicBezTo>
                  <a:cubicBezTo>
                    <a:pt x="104" y="159"/>
                    <a:pt x="104" y="159"/>
                    <a:pt x="104" y="159"/>
                  </a:cubicBezTo>
                  <a:cubicBezTo>
                    <a:pt x="104" y="161"/>
                    <a:pt x="104" y="161"/>
                    <a:pt x="104" y="161"/>
                  </a:cubicBezTo>
                  <a:cubicBezTo>
                    <a:pt x="105" y="162"/>
                    <a:pt x="105" y="162"/>
                    <a:pt x="105" y="162"/>
                  </a:cubicBezTo>
                  <a:cubicBezTo>
                    <a:pt x="105" y="163"/>
                    <a:pt x="105" y="163"/>
                    <a:pt x="105" y="163"/>
                  </a:cubicBezTo>
                  <a:cubicBezTo>
                    <a:pt x="104" y="164"/>
                    <a:pt x="104" y="164"/>
                    <a:pt x="104" y="164"/>
                  </a:cubicBezTo>
                  <a:cubicBezTo>
                    <a:pt x="104" y="166"/>
                    <a:pt x="104" y="166"/>
                    <a:pt x="104" y="166"/>
                  </a:cubicBezTo>
                  <a:cubicBezTo>
                    <a:pt x="105" y="168"/>
                    <a:pt x="105" y="168"/>
                    <a:pt x="105" y="168"/>
                  </a:cubicBezTo>
                  <a:cubicBezTo>
                    <a:pt x="106" y="170"/>
                    <a:pt x="106" y="170"/>
                    <a:pt x="106" y="170"/>
                  </a:cubicBezTo>
                  <a:cubicBezTo>
                    <a:pt x="108" y="170"/>
                    <a:pt x="108" y="170"/>
                    <a:pt x="108" y="170"/>
                  </a:cubicBezTo>
                  <a:cubicBezTo>
                    <a:pt x="108" y="172"/>
                    <a:pt x="108" y="172"/>
                    <a:pt x="108" y="172"/>
                  </a:cubicBezTo>
                  <a:cubicBezTo>
                    <a:pt x="107" y="173"/>
                    <a:pt x="107" y="173"/>
                    <a:pt x="107" y="173"/>
                  </a:cubicBezTo>
                  <a:cubicBezTo>
                    <a:pt x="107" y="173"/>
                    <a:pt x="107" y="174"/>
                    <a:pt x="107" y="174"/>
                  </a:cubicBezTo>
                  <a:cubicBezTo>
                    <a:pt x="108" y="174"/>
                    <a:pt x="109" y="175"/>
                    <a:pt x="109" y="175"/>
                  </a:cubicBezTo>
                  <a:cubicBezTo>
                    <a:pt x="111" y="174"/>
                    <a:pt x="111" y="174"/>
                    <a:pt x="111" y="174"/>
                  </a:cubicBezTo>
                  <a:cubicBezTo>
                    <a:pt x="111" y="174"/>
                    <a:pt x="112" y="174"/>
                    <a:pt x="112" y="174"/>
                  </a:cubicBezTo>
                  <a:cubicBezTo>
                    <a:pt x="112" y="175"/>
                    <a:pt x="113" y="177"/>
                    <a:pt x="113" y="177"/>
                  </a:cubicBezTo>
                  <a:cubicBezTo>
                    <a:pt x="114" y="178"/>
                    <a:pt x="114" y="178"/>
                    <a:pt x="114" y="178"/>
                  </a:cubicBezTo>
                  <a:cubicBezTo>
                    <a:pt x="114" y="180"/>
                    <a:pt x="114" y="180"/>
                    <a:pt x="114" y="180"/>
                  </a:cubicBezTo>
                  <a:cubicBezTo>
                    <a:pt x="112" y="182"/>
                    <a:pt x="112" y="182"/>
                    <a:pt x="112" y="182"/>
                  </a:cubicBezTo>
                  <a:cubicBezTo>
                    <a:pt x="110" y="184"/>
                    <a:pt x="110" y="184"/>
                    <a:pt x="110" y="184"/>
                  </a:cubicBezTo>
                  <a:cubicBezTo>
                    <a:pt x="109" y="185"/>
                    <a:pt x="109" y="185"/>
                    <a:pt x="109" y="185"/>
                  </a:cubicBezTo>
                  <a:cubicBezTo>
                    <a:pt x="109" y="187"/>
                    <a:pt x="109" y="187"/>
                    <a:pt x="109" y="187"/>
                  </a:cubicBezTo>
                  <a:cubicBezTo>
                    <a:pt x="108" y="188"/>
                    <a:pt x="108" y="188"/>
                    <a:pt x="108" y="188"/>
                  </a:cubicBezTo>
                  <a:cubicBezTo>
                    <a:pt x="106" y="189"/>
                    <a:pt x="106" y="189"/>
                    <a:pt x="106" y="189"/>
                  </a:cubicBezTo>
                  <a:cubicBezTo>
                    <a:pt x="104" y="190"/>
                    <a:pt x="104" y="190"/>
                    <a:pt x="104" y="190"/>
                  </a:cubicBezTo>
                  <a:cubicBezTo>
                    <a:pt x="103" y="190"/>
                    <a:pt x="103" y="190"/>
                    <a:pt x="103" y="190"/>
                  </a:cubicBezTo>
                  <a:cubicBezTo>
                    <a:pt x="102" y="191"/>
                    <a:pt x="102" y="191"/>
                    <a:pt x="102" y="191"/>
                  </a:cubicBezTo>
                  <a:cubicBezTo>
                    <a:pt x="99" y="192"/>
                    <a:pt x="99" y="192"/>
                    <a:pt x="99" y="192"/>
                  </a:cubicBezTo>
                  <a:cubicBezTo>
                    <a:pt x="98" y="192"/>
                    <a:pt x="98" y="192"/>
                    <a:pt x="98" y="192"/>
                  </a:cubicBezTo>
                  <a:cubicBezTo>
                    <a:pt x="96" y="196"/>
                    <a:pt x="96" y="196"/>
                    <a:pt x="96" y="196"/>
                  </a:cubicBezTo>
                  <a:cubicBezTo>
                    <a:pt x="96" y="196"/>
                    <a:pt x="96" y="198"/>
                    <a:pt x="96" y="198"/>
                  </a:cubicBezTo>
                  <a:cubicBezTo>
                    <a:pt x="96" y="198"/>
                    <a:pt x="97" y="199"/>
                    <a:pt x="97" y="199"/>
                  </a:cubicBezTo>
                  <a:cubicBezTo>
                    <a:pt x="97" y="199"/>
                    <a:pt x="95" y="201"/>
                    <a:pt x="95" y="201"/>
                  </a:cubicBezTo>
                  <a:cubicBezTo>
                    <a:pt x="95" y="201"/>
                    <a:pt x="93" y="202"/>
                    <a:pt x="93" y="202"/>
                  </a:cubicBezTo>
                  <a:cubicBezTo>
                    <a:pt x="92" y="204"/>
                    <a:pt x="92" y="204"/>
                    <a:pt x="92" y="204"/>
                  </a:cubicBezTo>
                  <a:cubicBezTo>
                    <a:pt x="93" y="205"/>
                    <a:pt x="93" y="205"/>
                    <a:pt x="93" y="205"/>
                  </a:cubicBezTo>
                  <a:cubicBezTo>
                    <a:pt x="91" y="205"/>
                    <a:pt x="91" y="205"/>
                    <a:pt x="91" y="205"/>
                  </a:cubicBezTo>
                  <a:cubicBezTo>
                    <a:pt x="92" y="207"/>
                    <a:pt x="92" y="207"/>
                    <a:pt x="92" y="207"/>
                  </a:cubicBezTo>
                  <a:cubicBezTo>
                    <a:pt x="91" y="208"/>
                    <a:pt x="91" y="208"/>
                    <a:pt x="91" y="208"/>
                  </a:cubicBezTo>
                  <a:cubicBezTo>
                    <a:pt x="92" y="209"/>
                    <a:pt x="92" y="209"/>
                    <a:pt x="92" y="209"/>
                  </a:cubicBezTo>
                  <a:cubicBezTo>
                    <a:pt x="92" y="209"/>
                    <a:pt x="93" y="212"/>
                    <a:pt x="93" y="212"/>
                  </a:cubicBezTo>
                  <a:cubicBezTo>
                    <a:pt x="93" y="213"/>
                    <a:pt x="94" y="214"/>
                    <a:pt x="94" y="214"/>
                  </a:cubicBezTo>
                  <a:cubicBezTo>
                    <a:pt x="94" y="214"/>
                    <a:pt x="95" y="215"/>
                    <a:pt x="95" y="215"/>
                  </a:cubicBezTo>
                  <a:cubicBezTo>
                    <a:pt x="95" y="216"/>
                    <a:pt x="95" y="217"/>
                    <a:pt x="95" y="218"/>
                  </a:cubicBezTo>
                  <a:cubicBezTo>
                    <a:pt x="95" y="219"/>
                    <a:pt x="96" y="221"/>
                    <a:pt x="96" y="221"/>
                  </a:cubicBezTo>
                  <a:cubicBezTo>
                    <a:pt x="97" y="223"/>
                    <a:pt x="97" y="223"/>
                    <a:pt x="97" y="223"/>
                  </a:cubicBezTo>
                  <a:cubicBezTo>
                    <a:pt x="97" y="223"/>
                    <a:pt x="97" y="224"/>
                    <a:pt x="97" y="224"/>
                  </a:cubicBezTo>
                  <a:cubicBezTo>
                    <a:pt x="98" y="224"/>
                    <a:pt x="100" y="224"/>
                    <a:pt x="100" y="224"/>
                  </a:cubicBezTo>
                  <a:cubicBezTo>
                    <a:pt x="100" y="224"/>
                    <a:pt x="102" y="224"/>
                    <a:pt x="102" y="224"/>
                  </a:cubicBezTo>
                  <a:cubicBezTo>
                    <a:pt x="102" y="224"/>
                    <a:pt x="103" y="223"/>
                    <a:pt x="104" y="224"/>
                  </a:cubicBezTo>
                  <a:cubicBezTo>
                    <a:pt x="104" y="224"/>
                    <a:pt x="104" y="225"/>
                    <a:pt x="104" y="225"/>
                  </a:cubicBezTo>
                  <a:cubicBezTo>
                    <a:pt x="104" y="225"/>
                    <a:pt x="104" y="226"/>
                    <a:pt x="104" y="226"/>
                  </a:cubicBezTo>
                  <a:cubicBezTo>
                    <a:pt x="100" y="230"/>
                    <a:pt x="100" y="230"/>
                    <a:pt x="100" y="230"/>
                  </a:cubicBezTo>
                  <a:cubicBezTo>
                    <a:pt x="100" y="233"/>
                    <a:pt x="100" y="233"/>
                    <a:pt x="100" y="233"/>
                  </a:cubicBezTo>
                  <a:cubicBezTo>
                    <a:pt x="100" y="233"/>
                    <a:pt x="99" y="233"/>
                    <a:pt x="99" y="233"/>
                  </a:cubicBezTo>
                  <a:cubicBezTo>
                    <a:pt x="98" y="233"/>
                    <a:pt x="97" y="233"/>
                    <a:pt x="97" y="233"/>
                  </a:cubicBezTo>
                  <a:cubicBezTo>
                    <a:pt x="95" y="231"/>
                    <a:pt x="95" y="231"/>
                    <a:pt x="95" y="231"/>
                  </a:cubicBezTo>
                  <a:cubicBezTo>
                    <a:pt x="93" y="232"/>
                    <a:pt x="93" y="232"/>
                    <a:pt x="93" y="232"/>
                  </a:cubicBezTo>
                  <a:cubicBezTo>
                    <a:pt x="93" y="233"/>
                    <a:pt x="93" y="233"/>
                    <a:pt x="93" y="233"/>
                  </a:cubicBezTo>
                  <a:cubicBezTo>
                    <a:pt x="93" y="233"/>
                    <a:pt x="91" y="233"/>
                    <a:pt x="91" y="233"/>
                  </a:cubicBezTo>
                  <a:cubicBezTo>
                    <a:pt x="91" y="233"/>
                    <a:pt x="88" y="233"/>
                    <a:pt x="88" y="233"/>
                  </a:cubicBezTo>
                  <a:cubicBezTo>
                    <a:pt x="87" y="234"/>
                    <a:pt x="87" y="234"/>
                    <a:pt x="87" y="234"/>
                  </a:cubicBezTo>
                  <a:cubicBezTo>
                    <a:pt x="86" y="238"/>
                    <a:pt x="86" y="238"/>
                    <a:pt x="86" y="238"/>
                  </a:cubicBezTo>
                  <a:cubicBezTo>
                    <a:pt x="84" y="240"/>
                    <a:pt x="84" y="240"/>
                    <a:pt x="84" y="240"/>
                  </a:cubicBezTo>
                  <a:cubicBezTo>
                    <a:pt x="82" y="241"/>
                    <a:pt x="82" y="241"/>
                    <a:pt x="82" y="241"/>
                  </a:cubicBezTo>
                  <a:cubicBezTo>
                    <a:pt x="80" y="243"/>
                    <a:pt x="80" y="243"/>
                    <a:pt x="80" y="243"/>
                  </a:cubicBezTo>
                  <a:cubicBezTo>
                    <a:pt x="77" y="244"/>
                    <a:pt x="77" y="244"/>
                    <a:pt x="77" y="244"/>
                  </a:cubicBezTo>
                  <a:cubicBezTo>
                    <a:pt x="77" y="244"/>
                    <a:pt x="76" y="245"/>
                    <a:pt x="76" y="245"/>
                  </a:cubicBezTo>
                  <a:cubicBezTo>
                    <a:pt x="76" y="246"/>
                    <a:pt x="75" y="249"/>
                    <a:pt x="75" y="249"/>
                  </a:cubicBezTo>
                  <a:cubicBezTo>
                    <a:pt x="75" y="249"/>
                    <a:pt x="73" y="250"/>
                    <a:pt x="73" y="251"/>
                  </a:cubicBezTo>
                  <a:cubicBezTo>
                    <a:pt x="73" y="251"/>
                    <a:pt x="71" y="252"/>
                    <a:pt x="71" y="252"/>
                  </a:cubicBezTo>
                  <a:cubicBezTo>
                    <a:pt x="71" y="252"/>
                    <a:pt x="71" y="254"/>
                    <a:pt x="71" y="254"/>
                  </a:cubicBezTo>
                  <a:cubicBezTo>
                    <a:pt x="71" y="254"/>
                    <a:pt x="72" y="256"/>
                    <a:pt x="72" y="256"/>
                  </a:cubicBezTo>
                  <a:cubicBezTo>
                    <a:pt x="72" y="259"/>
                    <a:pt x="72" y="259"/>
                    <a:pt x="72" y="259"/>
                  </a:cubicBezTo>
                  <a:cubicBezTo>
                    <a:pt x="72" y="261"/>
                    <a:pt x="72" y="261"/>
                    <a:pt x="72" y="261"/>
                  </a:cubicBezTo>
                  <a:cubicBezTo>
                    <a:pt x="73" y="263"/>
                    <a:pt x="73" y="263"/>
                    <a:pt x="73" y="263"/>
                  </a:cubicBezTo>
                  <a:cubicBezTo>
                    <a:pt x="72" y="265"/>
                    <a:pt x="72" y="265"/>
                    <a:pt x="72" y="265"/>
                  </a:cubicBezTo>
                  <a:cubicBezTo>
                    <a:pt x="71" y="268"/>
                    <a:pt x="71" y="268"/>
                    <a:pt x="71" y="268"/>
                  </a:cubicBezTo>
                  <a:cubicBezTo>
                    <a:pt x="71" y="269"/>
                    <a:pt x="71" y="269"/>
                    <a:pt x="71" y="269"/>
                  </a:cubicBezTo>
                  <a:cubicBezTo>
                    <a:pt x="71" y="271"/>
                    <a:pt x="71" y="271"/>
                    <a:pt x="71" y="271"/>
                  </a:cubicBezTo>
                  <a:cubicBezTo>
                    <a:pt x="71" y="275"/>
                    <a:pt x="71" y="275"/>
                    <a:pt x="71" y="275"/>
                  </a:cubicBezTo>
                  <a:cubicBezTo>
                    <a:pt x="68" y="274"/>
                    <a:pt x="68" y="274"/>
                    <a:pt x="68" y="274"/>
                  </a:cubicBezTo>
                  <a:cubicBezTo>
                    <a:pt x="65" y="274"/>
                    <a:pt x="65" y="274"/>
                    <a:pt x="65" y="274"/>
                  </a:cubicBezTo>
                  <a:cubicBezTo>
                    <a:pt x="62" y="275"/>
                    <a:pt x="62" y="275"/>
                    <a:pt x="62" y="275"/>
                  </a:cubicBezTo>
                  <a:cubicBezTo>
                    <a:pt x="58" y="277"/>
                    <a:pt x="58" y="277"/>
                    <a:pt x="58" y="277"/>
                  </a:cubicBezTo>
                  <a:cubicBezTo>
                    <a:pt x="52" y="278"/>
                    <a:pt x="52" y="278"/>
                    <a:pt x="52" y="278"/>
                  </a:cubicBezTo>
                  <a:cubicBezTo>
                    <a:pt x="47" y="278"/>
                    <a:pt x="47" y="278"/>
                    <a:pt x="47" y="278"/>
                  </a:cubicBezTo>
                  <a:cubicBezTo>
                    <a:pt x="44" y="277"/>
                    <a:pt x="44" y="277"/>
                    <a:pt x="44" y="277"/>
                  </a:cubicBezTo>
                  <a:cubicBezTo>
                    <a:pt x="42" y="276"/>
                    <a:pt x="42" y="276"/>
                    <a:pt x="42" y="276"/>
                  </a:cubicBezTo>
                  <a:cubicBezTo>
                    <a:pt x="40" y="274"/>
                    <a:pt x="40" y="274"/>
                    <a:pt x="40" y="274"/>
                  </a:cubicBezTo>
                  <a:cubicBezTo>
                    <a:pt x="37" y="271"/>
                    <a:pt x="37" y="271"/>
                    <a:pt x="37" y="271"/>
                  </a:cubicBezTo>
                  <a:cubicBezTo>
                    <a:pt x="34" y="271"/>
                    <a:pt x="34" y="271"/>
                    <a:pt x="34" y="271"/>
                  </a:cubicBezTo>
                  <a:cubicBezTo>
                    <a:pt x="32" y="270"/>
                    <a:pt x="32" y="270"/>
                    <a:pt x="32" y="270"/>
                  </a:cubicBezTo>
                  <a:cubicBezTo>
                    <a:pt x="30" y="269"/>
                    <a:pt x="30" y="269"/>
                    <a:pt x="30" y="269"/>
                  </a:cubicBezTo>
                  <a:cubicBezTo>
                    <a:pt x="28" y="268"/>
                    <a:pt x="28" y="268"/>
                    <a:pt x="28" y="268"/>
                  </a:cubicBezTo>
                  <a:cubicBezTo>
                    <a:pt x="26" y="268"/>
                    <a:pt x="26" y="268"/>
                    <a:pt x="26" y="268"/>
                  </a:cubicBezTo>
                  <a:cubicBezTo>
                    <a:pt x="22" y="266"/>
                    <a:pt x="22" y="266"/>
                    <a:pt x="22" y="266"/>
                  </a:cubicBezTo>
                  <a:cubicBezTo>
                    <a:pt x="18" y="264"/>
                    <a:pt x="18" y="264"/>
                    <a:pt x="18" y="264"/>
                  </a:cubicBezTo>
                  <a:cubicBezTo>
                    <a:pt x="16" y="265"/>
                    <a:pt x="16" y="265"/>
                    <a:pt x="16" y="265"/>
                  </a:cubicBezTo>
                  <a:cubicBezTo>
                    <a:pt x="16" y="266"/>
                    <a:pt x="16" y="266"/>
                    <a:pt x="16" y="266"/>
                  </a:cubicBezTo>
                  <a:cubicBezTo>
                    <a:pt x="13" y="265"/>
                    <a:pt x="13" y="265"/>
                    <a:pt x="13" y="265"/>
                  </a:cubicBezTo>
                  <a:cubicBezTo>
                    <a:pt x="11" y="265"/>
                    <a:pt x="11" y="265"/>
                    <a:pt x="11" y="265"/>
                  </a:cubicBezTo>
                  <a:cubicBezTo>
                    <a:pt x="9" y="265"/>
                    <a:pt x="9" y="265"/>
                    <a:pt x="9" y="265"/>
                  </a:cubicBezTo>
                  <a:cubicBezTo>
                    <a:pt x="5" y="266"/>
                    <a:pt x="5" y="266"/>
                    <a:pt x="5" y="266"/>
                  </a:cubicBezTo>
                  <a:cubicBezTo>
                    <a:pt x="2" y="267"/>
                    <a:pt x="2" y="267"/>
                    <a:pt x="2" y="267"/>
                  </a:cubicBezTo>
                  <a:cubicBezTo>
                    <a:pt x="0" y="266"/>
                    <a:pt x="0" y="266"/>
                    <a:pt x="0" y="266"/>
                  </a:cubicBezTo>
                  <a:cubicBezTo>
                    <a:pt x="2" y="264"/>
                    <a:pt x="2" y="264"/>
                    <a:pt x="2" y="264"/>
                  </a:cubicBezTo>
                  <a:cubicBezTo>
                    <a:pt x="4" y="261"/>
                    <a:pt x="4" y="261"/>
                    <a:pt x="4" y="261"/>
                  </a:cubicBezTo>
                  <a:cubicBezTo>
                    <a:pt x="6" y="260"/>
                    <a:pt x="6" y="260"/>
                    <a:pt x="6" y="260"/>
                  </a:cubicBezTo>
                  <a:cubicBezTo>
                    <a:pt x="7" y="257"/>
                    <a:pt x="7" y="257"/>
                    <a:pt x="7" y="257"/>
                  </a:cubicBezTo>
                  <a:cubicBezTo>
                    <a:pt x="10" y="255"/>
                    <a:pt x="10" y="255"/>
                    <a:pt x="10" y="255"/>
                  </a:cubicBezTo>
                  <a:cubicBezTo>
                    <a:pt x="10" y="252"/>
                    <a:pt x="10" y="252"/>
                    <a:pt x="10" y="252"/>
                  </a:cubicBezTo>
                  <a:cubicBezTo>
                    <a:pt x="12" y="248"/>
                    <a:pt x="12" y="248"/>
                    <a:pt x="12" y="248"/>
                  </a:cubicBezTo>
                  <a:cubicBezTo>
                    <a:pt x="12" y="248"/>
                    <a:pt x="14" y="248"/>
                    <a:pt x="14" y="247"/>
                  </a:cubicBezTo>
                  <a:cubicBezTo>
                    <a:pt x="15" y="245"/>
                    <a:pt x="15" y="244"/>
                    <a:pt x="16" y="243"/>
                  </a:cubicBezTo>
                  <a:cubicBezTo>
                    <a:pt x="16" y="242"/>
                    <a:pt x="17" y="242"/>
                    <a:pt x="17" y="241"/>
                  </a:cubicBezTo>
                  <a:cubicBezTo>
                    <a:pt x="17" y="240"/>
                    <a:pt x="16" y="237"/>
                    <a:pt x="16" y="237"/>
                  </a:cubicBezTo>
                  <a:cubicBezTo>
                    <a:pt x="16" y="237"/>
                    <a:pt x="18" y="233"/>
                    <a:pt x="18" y="233"/>
                  </a:cubicBezTo>
                  <a:cubicBezTo>
                    <a:pt x="19" y="232"/>
                    <a:pt x="19" y="228"/>
                    <a:pt x="19" y="228"/>
                  </a:cubicBezTo>
                  <a:cubicBezTo>
                    <a:pt x="19" y="228"/>
                    <a:pt x="20" y="226"/>
                    <a:pt x="21" y="225"/>
                  </a:cubicBezTo>
                  <a:cubicBezTo>
                    <a:pt x="21" y="224"/>
                    <a:pt x="21" y="221"/>
                    <a:pt x="21" y="221"/>
                  </a:cubicBezTo>
                  <a:cubicBezTo>
                    <a:pt x="19" y="218"/>
                    <a:pt x="19" y="218"/>
                    <a:pt x="19" y="218"/>
                  </a:cubicBezTo>
                  <a:cubicBezTo>
                    <a:pt x="21" y="214"/>
                    <a:pt x="21" y="214"/>
                    <a:pt x="21" y="214"/>
                  </a:cubicBezTo>
                  <a:cubicBezTo>
                    <a:pt x="24" y="209"/>
                    <a:pt x="24" y="209"/>
                    <a:pt x="24" y="209"/>
                  </a:cubicBezTo>
                  <a:cubicBezTo>
                    <a:pt x="27" y="204"/>
                    <a:pt x="27" y="204"/>
                    <a:pt x="27" y="204"/>
                  </a:cubicBezTo>
                  <a:cubicBezTo>
                    <a:pt x="28" y="199"/>
                    <a:pt x="28" y="199"/>
                    <a:pt x="28" y="199"/>
                  </a:cubicBezTo>
                  <a:cubicBezTo>
                    <a:pt x="28" y="199"/>
                    <a:pt x="28" y="197"/>
                    <a:pt x="28" y="196"/>
                  </a:cubicBezTo>
                  <a:cubicBezTo>
                    <a:pt x="28" y="196"/>
                    <a:pt x="28" y="194"/>
                    <a:pt x="28" y="194"/>
                  </a:cubicBezTo>
                  <a:cubicBezTo>
                    <a:pt x="28" y="194"/>
                    <a:pt x="28" y="192"/>
                    <a:pt x="28" y="192"/>
                  </a:cubicBezTo>
                  <a:cubicBezTo>
                    <a:pt x="28" y="192"/>
                    <a:pt x="27" y="190"/>
                    <a:pt x="27" y="190"/>
                  </a:cubicBezTo>
                  <a:cubicBezTo>
                    <a:pt x="26" y="187"/>
                    <a:pt x="26" y="187"/>
                    <a:pt x="26" y="187"/>
                  </a:cubicBezTo>
                  <a:cubicBezTo>
                    <a:pt x="25" y="188"/>
                    <a:pt x="25" y="188"/>
                    <a:pt x="25" y="188"/>
                  </a:cubicBezTo>
                  <a:cubicBezTo>
                    <a:pt x="25" y="188"/>
                    <a:pt x="24" y="189"/>
                    <a:pt x="23" y="188"/>
                  </a:cubicBezTo>
                  <a:cubicBezTo>
                    <a:pt x="23" y="188"/>
                    <a:pt x="19" y="188"/>
                    <a:pt x="19" y="188"/>
                  </a:cubicBezTo>
                  <a:cubicBezTo>
                    <a:pt x="17" y="189"/>
                    <a:pt x="17" y="189"/>
                    <a:pt x="17" y="189"/>
                  </a:cubicBezTo>
                  <a:cubicBezTo>
                    <a:pt x="14" y="188"/>
                    <a:pt x="14" y="188"/>
                    <a:pt x="14" y="188"/>
                  </a:cubicBezTo>
                  <a:cubicBezTo>
                    <a:pt x="14" y="188"/>
                    <a:pt x="13" y="189"/>
                    <a:pt x="12" y="189"/>
                  </a:cubicBezTo>
                  <a:cubicBezTo>
                    <a:pt x="12" y="189"/>
                    <a:pt x="11" y="189"/>
                    <a:pt x="11" y="188"/>
                  </a:cubicBezTo>
                  <a:cubicBezTo>
                    <a:pt x="11" y="188"/>
                    <a:pt x="14" y="185"/>
                    <a:pt x="14" y="185"/>
                  </a:cubicBezTo>
                  <a:cubicBezTo>
                    <a:pt x="14" y="185"/>
                    <a:pt x="14" y="185"/>
                    <a:pt x="14" y="184"/>
                  </a:cubicBezTo>
                  <a:cubicBezTo>
                    <a:pt x="14" y="183"/>
                    <a:pt x="14" y="181"/>
                    <a:pt x="14" y="181"/>
                  </a:cubicBezTo>
                  <a:cubicBezTo>
                    <a:pt x="14" y="180"/>
                    <a:pt x="13" y="177"/>
                    <a:pt x="13" y="177"/>
                  </a:cubicBezTo>
                  <a:cubicBezTo>
                    <a:pt x="13" y="177"/>
                    <a:pt x="12" y="176"/>
                    <a:pt x="13" y="175"/>
                  </a:cubicBezTo>
                  <a:cubicBezTo>
                    <a:pt x="13" y="174"/>
                    <a:pt x="14" y="174"/>
                    <a:pt x="14" y="174"/>
                  </a:cubicBezTo>
                  <a:cubicBezTo>
                    <a:pt x="12" y="173"/>
                    <a:pt x="12" y="173"/>
                    <a:pt x="12" y="173"/>
                  </a:cubicBezTo>
                  <a:cubicBezTo>
                    <a:pt x="12" y="173"/>
                    <a:pt x="12" y="173"/>
                    <a:pt x="11" y="173"/>
                  </a:cubicBezTo>
                  <a:cubicBezTo>
                    <a:pt x="10" y="174"/>
                    <a:pt x="9" y="174"/>
                    <a:pt x="9" y="174"/>
                  </a:cubicBezTo>
                  <a:cubicBezTo>
                    <a:pt x="8" y="172"/>
                    <a:pt x="8" y="172"/>
                    <a:pt x="8" y="172"/>
                  </a:cubicBezTo>
                  <a:cubicBezTo>
                    <a:pt x="8" y="172"/>
                    <a:pt x="7" y="173"/>
                    <a:pt x="7" y="172"/>
                  </a:cubicBezTo>
                  <a:cubicBezTo>
                    <a:pt x="6" y="172"/>
                    <a:pt x="4" y="171"/>
                    <a:pt x="4" y="171"/>
                  </a:cubicBezTo>
                  <a:cubicBezTo>
                    <a:pt x="4" y="171"/>
                    <a:pt x="4" y="169"/>
                    <a:pt x="4" y="169"/>
                  </a:cubicBezTo>
                  <a:cubicBezTo>
                    <a:pt x="5" y="168"/>
                    <a:pt x="5" y="168"/>
                    <a:pt x="5" y="167"/>
                  </a:cubicBezTo>
                  <a:cubicBezTo>
                    <a:pt x="5" y="166"/>
                    <a:pt x="5" y="165"/>
                    <a:pt x="6" y="164"/>
                  </a:cubicBezTo>
                  <a:cubicBezTo>
                    <a:pt x="6" y="163"/>
                    <a:pt x="7" y="162"/>
                    <a:pt x="8" y="162"/>
                  </a:cubicBezTo>
                  <a:cubicBezTo>
                    <a:pt x="9" y="161"/>
                    <a:pt x="9" y="161"/>
                    <a:pt x="9" y="161"/>
                  </a:cubicBezTo>
                  <a:cubicBezTo>
                    <a:pt x="11" y="157"/>
                    <a:pt x="11" y="157"/>
                    <a:pt x="11" y="157"/>
                  </a:cubicBezTo>
                  <a:cubicBezTo>
                    <a:pt x="11" y="157"/>
                    <a:pt x="11" y="155"/>
                    <a:pt x="11" y="155"/>
                  </a:cubicBezTo>
                  <a:cubicBezTo>
                    <a:pt x="11" y="155"/>
                    <a:pt x="12" y="153"/>
                    <a:pt x="12" y="152"/>
                  </a:cubicBezTo>
                  <a:cubicBezTo>
                    <a:pt x="12" y="152"/>
                    <a:pt x="13" y="150"/>
                    <a:pt x="13" y="150"/>
                  </a:cubicBezTo>
                  <a:cubicBezTo>
                    <a:pt x="13" y="150"/>
                    <a:pt x="14" y="149"/>
                    <a:pt x="14" y="148"/>
                  </a:cubicBezTo>
                  <a:cubicBezTo>
                    <a:pt x="15" y="148"/>
                    <a:pt x="17" y="146"/>
                    <a:pt x="17" y="146"/>
                  </a:cubicBezTo>
                  <a:cubicBezTo>
                    <a:pt x="17" y="146"/>
                    <a:pt x="18" y="143"/>
                    <a:pt x="18" y="143"/>
                  </a:cubicBezTo>
                  <a:cubicBezTo>
                    <a:pt x="18" y="143"/>
                    <a:pt x="19" y="140"/>
                    <a:pt x="19" y="140"/>
                  </a:cubicBezTo>
                  <a:cubicBezTo>
                    <a:pt x="18" y="138"/>
                    <a:pt x="18" y="138"/>
                    <a:pt x="18" y="138"/>
                  </a:cubicBezTo>
                  <a:cubicBezTo>
                    <a:pt x="17" y="137"/>
                    <a:pt x="17" y="137"/>
                    <a:pt x="17" y="137"/>
                  </a:cubicBezTo>
                  <a:cubicBezTo>
                    <a:pt x="19" y="136"/>
                    <a:pt x="19" y="136"/>
                    <a:pt x="19" y="136"/>
                  </a:cubicBezTo>
                  <a:cubicBezTo>
                    <a:pt x="19" y="136"/>
                    <a:pt x="19" y="136"/>
                    <a:pt x="20" y="136"/>
                  </a:cubicBezTo>
                  <a:cubicBezTo>
                    <a:pt x="21" y="136"/>
                    <a:pt x="22" y="135"/>
                    <a:pt x="22" y="135"/>
                  </a:cubicBezTo>
                  <a:cubicBezTo>
                    <a:pt x="23" y="135"/>
                    <a:pt x="25" y="134"/>
                    <a:pt x="25" y="134"/>
                  </a:cubicBezTo>
                  <a:cubicBezTo>
                    <a:pt x="25" y="133"/>
                    <a:pt x="26" y="133"/>
                    <a:pt x="26" y="133"/>
                  </a:cubicBezTo>
                  <a:cubicBezTo>
                    <a:pt x="27" y="133"/>
                    <a:pt x="29" y="132"/>
                    <a:pt x="29" y="132"/>
                  </a:cubicBezTo>
                  <a:cubicBezTo>
                    <a:pt x="29" y="132"/>
                    <a:pt x="30" y="131"/>
                    <a:pt x="30" y="131"/>
                  </a:cubicBezTo>
                  <a:cubicBezTo>
                    <a:pt x="30" y="130"/>
                    <a:pt x="30" y="130"/>
                    <a:pt x="30" y="130"/>
                  </a:cubicBezTo>
                  <a:cubicBezTo>
                    <a:pt x="32" y="129"/>
                    <a:pt x="32" y="129"/>
                    <a:pt x="32" y="129"/>
                  </a:cubicBezTo>
                  <a:cubicBezTo>
                    <a:pt x="32" y="129"/>
                    <a:pt x="33" y="128"/>
                    <a:pt x="33" y="127"/>
                  </a:cubicBezTo>
                  <a:cubicBezTo>
                    <a:pt x="33" y="127"/>
                    <a:pt x="34" y="125"/>
                    <a:pt x="34" y="125"/>
                  </a:cubicBezTo>
                  <a:cubicBezTo>
                    <a:pt x="34" y="124"/>
                    <a:pt x="37" y="121"/>
                    <a:pt x="37" y="121"/>
                  </a:cubicBezTo>
                  <a:cubicBezTo>
                    <a:pt x="41" y="114"/>
                    <a:pt x="41" y="114"/>
                    <a:pt x="41" y="114"/>
                  </a:cubicBezTo>
                  <a:cubicBezTo>
                    <a:pt x="50" y="100"/>
                    <a:pt x="50" y="100"/>
                    <a:pt x="50" y="100"/>
                  </a:cubicBezTo>
                  <a:cubicBezTo>
                    <a:pt x="49" y="98"/>
                    <a:pt x="49" y="98"/>
                    <a:pt x="49" y="98"/>
                  </a:cubicBezTo>
                  <a:cubicBezTo>
                    <a:pt x="52" y="93"/>
                    <a:pt x="52" y="93"/>
                    <a:pt x="52" y="93"/>
                  </a:cubicBezTo>
                  <a:cubicBezTo>
                    <a:pt x="57" y="85"/>
                    <a:pt x="57" y="85"/>
                    <a:pt x="57" y="85"/>
                  </a:cubicBezTo>
                  <a:cubicBezTo>
                    <a:pt x="62" y="74"/>
                    <a:pt x="62" y="74"/>
                    <a:pt x="62" y="74"/>
                  </a:cubicBezTo>
                  <a:cubicBezTo>
                    <a:pt x="65" y="68"/>
                    <a:pt x="65" y="68"/>
                    <a:pt x="65" y="68"/>
                  </a:cubicBezTo>
                  <a:cubicBezTo>
                    <a:pt x="69" y="61"/>
                    <a:pt x="69" y="61"/>
                    <a:pt x="69" y="61"/>
                  </a:cubicBezTo>
                  <a:cubicBezTo>
                    <a:pt x="71" y="55"/>
                    <a:pt x="71" y="55"/>
                    <a:pt x="71" y="55"/>
                  </a:cubicBezTo>
                  <a:cubicBezTo>
                    <a:pt x="71" y="48"/>
                    <a:pt x="71" y="48"/>
                    <a:pt x="71" y="48"/>
                  </a:cubicBezTo>
                  <a:cubicBezTo>
                    <a:pt x="71" y="43"/>
                    <a:pt x="71" y="43"/>
                    <a:pt x="71" y="43"/>
                  </a:cubicBezTo>
                  <a:cubicBezTo>
                    <a:pt x="71" y="39"/>
                    <a:pt x="71" y="39"/>
                    <a:pt x="71" y="39"/>
                  </a:cubicBezTo>
                  <a:cubicBezTo>
                    <a:pt x="71" y="37"/>
                    <a:pt x="71" y="37"/>
                    <a:pt x="71" y="37"/>
                  </a:cubicBezTo>
                  <a:cubicBezTo>
                    <a:pt x="71" y="35"/>
                    <a:pt x="71" y="35"/>
                    <a:pt x="71" y="35"/>
                  </a:cubicBezTo>
                  <a:cubicBezTo>
                    <a:pt x="70" y="32"/>
                    <a:pt x="70" y="32"/>
                    <a:pt x="70" y="32"/>
                  </a:cubicBezTo>
                  <a:cubicBezTo>
                    <a:pt x="72" y="30"/>
                    <a:pt x="72" y="30"/>
                    <a:pt x="72" y="30"/>
                  </a:cubicBezTo>
                  <a:cubicBezTo>
                    <a:pt x="72" y="28"/>
                    <a:pt x="72" y="28"/>
                    <a:pt x="72" y="28"/>
                  </a:cubicBezTo>
                  <a:cubicBezTo>
                    <a:pt x="72" y="26"/>
                    <a:pt x="72" y="26"/>
                    <a:pt x="72" y="26"/>
                  </a:cubicBezTo>
                  <a:cubicBezTo>
                    <a:pt x="72" y="24"/>
                    <a:pt x="72" y="24"/>
                    <a:pt x="72" y="24"/>
                  </a:cubicBezTo>
                  <a:cubicBezTo>
                    <a:pt x="73" y="22"/>
                    <a:pt x="73" y="22"/>
                    <a:pt x="73" y="22"/>
                  </a:cubicBezTo>
                  <a:cubicBezTo>
                    <a:pt x="72" y="19"/>
                    <a:pt x="72" y="19"/>
                    <a:pt x="72" y="19"/>
                  </a:cubicBezTo>
                  <a:cubicBezTo>
                    <a:pt x="73" y="17"/>
                    <a:pt x="73" y="17"/>
                    <a:pt x="73" y="17"/>
                  </a:cubicBezTo>
                  <a:cubicBezTo>
                    <a:pt x="72" y="16"/>
                    <a:pt x="72" y="16"/>
                    <a:pt x="72" y="16"/>
                  </a:cubicBezTo>
                  <a:cubicBezTo>
                    <a:pt x="73" y="13"/>
                    <a:pt x="73" y="13"/>
                    <a:pt x="73" y="13"/>
                  </a:cubicBezTo>
                  <a:cubicBezTo>
                    <a:pt x="73" y="11"/>
                    <a:pt x="73" y="11"/>
                    <a:pt x="73" y="11"/>
                  </a:cubicBezTo>
                  <a:lnTo>
                    <a:pt x="74" y="9"/>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64" name="Freeform 78"/>
            <p:cNvSpPr>
              <a:spLocks noEditPoints="1"/>
            </p:cNvSpPr>
            <p:nvPr/>
          </p:nvSpPr>
          <p:spPr bwMode="auto">
            <a:xfrm>
              <a:off x="4704932" y="2283682"/>
              <a:ext cx="711331" cy="913063"/>
            </a:xfrm>
            <a:custGeom>
              <a:avLst/>
              <a:gdLst>
                <a:gd name="T0" fmla="*/ 264 w 312"/>
                <a:gd name="T1" fmla="*/ 340 h 413"/>
                <a:gd name="T2" fmla="*/ 240 w 312"/>
                <a:gd name="T3" fmla="*/ 363 h 413"/>
                <a:gd name="T4" fmla="*/ 252 w 312"/>
                <a:gd name="T5" fmla="*/ 385 h 413"/>
                <a:gd name="T6" fmla="*/ 237 w 312"/>
                <a:gd name="T7" fmla="*/ 387 h 413"/>
                <a:gd name="T8" fmla="*/ 211 w 312"/>
                <a:gd name="T9" fmla="*/ 393 h 413"/>
                <a:gd name="T10" fmla="*/ 177 w 312"/>
                <a:gd name="T11" fmla="*/ 404 h 413"/>
                <a:gd name="T12" fmla="*/ 157 w 312"/>
                <a:gd name="T13" fmla="*/ 404 h 413"/>
                <a:gd name="T14" fmla="*/ 142 w 312"/>
                <a:gd name="T15" fmla="*/ 400 h 413"/>
                <a:gd name="T16" fmla="*/ 121 w 312"/>
                <a:gd name="T17" fmla="*/ 394 h 413"/>
                <a:gd name="T18" fmla="*/ 101 w 312"/>
                <a:gd name="T19" fmla="*/ 391 h 413"/>
                <a:gd name="T20" fmla="*/ 94 w 312"/>
                <a:gd name="T21" fmla="*/ 388 h 413"/>
                <a:gd name="T22" fmla="*/ 89 w 312"/>
                <a:gd name="T23" fmla="*/ 383 h 413"/>
                <a:gd name="T24" fmla="*/ 90 w 312"/>
                <a:gd name="T25" fmla="*/ 393 h 413"/>
                <a:gd name="T26" fmla="*/ 73 w 312"/>
                <a:gd name="T27" fmla="*/ 396 h 413"/>
                <a:gd name="T28" fmla="*/ 57 w 312"/>
                <a:gd name="T29" fmla="*/ 396 h 413"/>
                <a:gd name="T30" fmla="*/ 53 w 312"/>
                <a:gd name="T31" fmla="*/ 368 h 413"/>
                <a:gd name="T32" fmla="*/ 50 w 312"/>
                <a:gd name="T33" fmla="*/ 308 h 413"/>
                <a:gd name="T34" fmla="*/ 13 w 312"/>
                <a:gd name="T35" fmla="*/ 292 h 413"/>
                <a:gd name="T36" fmla="*/ 6 w 312"/>
                <a:gd name="T37" fmla="*/ 262 h 413"/>
                <a:gd name="T38" fmla="*/ 12 w 312"/>
                <a:gd name="T39" fmla="*/ 245 h 413"/>
                <a:gd name="T40" fmla="*/ 11 w 312"/>
                <a:gd name="T41" fmla="*/ 228 h 413"/>
                <a:gd name="T42" fmla="*/ 5 w 312"/>
                <a:gd name="T43" fmla="*/ 217 h 413"/>
                <a:gd name="T44" fmla="*/ 1 w 312"/>
                <a:gd name="T45" fmla="*/ 207 h 413"/>
                <a:gd name="T46" fmla="*/ 7 w 312"/>
                <a:gd name="T47" fmla="*/ 198 h 413"/>
                <a:gd name="T48" fmla="*/ 9 w 312"/>
                <a:gd name="T49" fmla="*/ 175 h 413"/>
                <a:gd name="T50" fmla="*/ 12 w 312"/>
                <a:gd name="T51" fmla="*/ 161 h 413"/>
                <a:gd name="T52" fmla="*/ 32 w 312"/>
                <a:gd name="T53" fmla="*/ 160 h 413"/>
                <a:gd name="T54" fmla="*/ 41 w 312"/>
                <a:gd name="T55" fmla="*/ 146 h 413"/>
                <a:gd name="T56" fmla="*/ 33 w 312"/>
                <a:gd name="T57" fmla="*/ 128 h 413"/>
                <a:gd name="T58" fmla="*/ 47 w 312"/>
                <a:gd name="T59" fmla="*/ 94 h 413"/>
                <a:gd name="T60" fmla="*/ 49 w 312"/>
                <a:gd name="T61" fmla="*/ 65 h 413"/>
                <a:gd name="T62" fmla="*/ 78 w 312"/>
                <a:gd name="T63" fmla="*/ 80 h 413"/>
                <a:gd name="T64" fmla="*/ 93 w 312"/>
                <a:gd name="T65" fmla="*/ 74 h 413"/>
                <a:gd name="T66" fmla="*/ 114 w 312"/>
                <a:gd name="T67" fmla="*/ 57 h 413"/>
                <a:gd name="T68" fmla="*/ 102 w 312"/>
                <a:gd name="T69" fmla="*/ 41 h 413"/>
                <a:gd name="T70" fmla="*/ 104 w 312"/>
                <a:gd name="T71" fmla="*/ 25 h 413"/>
                <a:gd name="T72" fmla="*/ 95 w 312"/>
                <a:gd name="T73" fmla="*/ 12 h 413"/>
                <a:gd name="T74" fmla="*/ 119 w 312"/>
                <a:gd name="T75" fmla="*/ 5 h 413"/>
                <a:gd name="T76" fmla="*/ 136 w 312"/>
                <a:gd name="T77" fmla="*/ 25 h 413"/>
                <a:gd name="T78" fmla="*/ 163 w 312"/>
                <a:gd name="T79" fmla="*/ 35 h 413"/>
                <a:gd name="T80" fmla="*/ 176 w 312"/>
                <a:gd name="T81" fmla="*/ 25 h 413"/>
                <a:gd name="T82" fmla="*/ 162 w 312"/>
                <a:gd name="T83" fmla="*/ 46 h 413"/>
                <a:gd name="T84" fmla="*/ 182 w 312"/>
                <a:gd name="T85" fmla="*/ 53 h 413"/>
                <a:gd name="T86" fmla="*/ 212 w 312"/>
                <a:gd name="T87" fmla="*/ 30 h 413"/>
                <a:gd name="T88" fmla="*/ 221 w 312"/>
                <a:gd name="T89" fmla="*/ 28 h 413"/>
                <a:gd name="T90" fmla="*/ 236 w 312"/>
                <a:gd name="T91" fmla="*/ 18 h 413"/>
                <a:gd name="T92" fmla="*/ 242 w 312"/>
                <a:gd name="T93" fmla="*/ 21 h 413"/>
                <a:gd name="T94" fmla="*/ 253 w 312"/>
                <a:gd name="T95" fmla="*/ 29 h 413"/>
                <a:gd name="T96" fmla="*/ 262 w 312"/>
                <a:gd name="T97" fmla="*/ 42 h 413"/>
                <a:gd name="T98" fmla="*/ 273 w 312"/>
                <a:gd name="T99" fmla="*/ 58 h 413"/>
                <a:gd name="T100" fmla="*/ 279 w 312"/>
                <a:gd name="T101" fmla="*/ 113 h 413"/>
                <a:gd name="T102" fmla="*/ 294 w 312"/>
                <a:gd name="T103" fmla="*/ 162 h 413"/>
                <a:gd name="T104" fmla="*/ 309 w 312"/>
                <a:gd name="T105" fmla="*/ 197 h 413"/>
                <a:gd name="T106" fmla="*/ 297 w 312"/>
                <a:gd name="T107" fmla="*/ 205 h 413"/>
                <a:gd name="T108" fmla="*/ 262 w 312"/>
                <a:gd name="T109" fmla="*/ 224 h 413"/>
                <a:gd name="T110" fmla="*/ 219 w 312"/>
                <a:gd name="T111" fmla="*/ 253 h 413"/>
                <a:gd name="T112" fmla="*/ 226 w 312"/>
                <a:gd name="T113" fmla="*/ 277 h 413"/>
                <a:gd name="T114" fmla="*/ 257 w 312"/>
                <a:gd name="T115" fmla="*/ 309 h 413"/>
                <a:gd name="T116" fmla="*/ 55 w 312"/>
                <a:gd name="T117" fmla="*/ 394 h 413"/>
                <a:gd name="T118" fmla="*/ 312 w 312"/>
                <a:gd name="T119" fmla="*/ 204 h 4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12" h="413">
                  <a:moveTo>
                    <a:pt x="275" y="325"/>
                  </a:moveTo>
                  <a:cubicBezTo>
                    <a:pt x="275" y="325"/>
                    <a:pt x="275" y="325"/>
                    <a:pt x="275" y="325"/>
                  </a:cubicBezTo>
                  <a:cubicBezTo>
                    <a:pt x="275" y="328"/>
                    <a:pt x="275" y="328"/>
                    <a:pt x="275" y="328"/>
                  </a:cubicBezTo>
                  <a:cubicBezTo>
                    <a:pt x="276" y="333"/>
                    <a:pt x="276" y="333"/>
                    <a:pt x="276" y="333"/>
                  </a:cubicBezTo>
                  <a:cubicBezTo>
                    <a:pt x="276" y="336"/>
                    <a:pt x="276" y="336"/>
                    <a:pt x="276" y="336"/>
                  </a:cubicBezTo>
                  <a:cubicBezTo>
                    <a:pt x="276" y="336"/>
                    <a:pt x="275" y="338"/>
                    <a:pt x="274" y="338"/>
                  </a:cubicBezTo>
                  <a:cubicBezTo>
                    <a:pt x="274" y="338"/>
                    <a:pt x="273" y="339"/>
                    <a:pt x="272" y="339"/>
                  </a:cubicBezTo>
                  <a:cubicBezTo>
                    <a:pt x="271" y="338"/>
                    <a:pt x="270" y="337"/>
                    <a:pt x="270" y="337"/>
                  </a:cubicBezTo>
                  <a:cubicBezTo>
                    <a:pt x="264" y="337"/>
                    <a:pt x="264" y="337"/>
                    <a:pt x="264" y="337"/>
                  </a:cubicBezTo>
                  <a:cubicBezTo>
                    <a:pt x="264" y="337"/>
                    <a:pt x="264" y="339"/>
                    <a:pt x="264" y="340"/>
                  </a:cubicBezTo>
                  <a:cubicBezTo>
                    <a:pt x="263" y="342"/>
                    <a:pt x="263" y="342"/>
                    <a:pt x="263" y="342"/>
                  </a:cubicBezTo>
                  <a:cubicBezTo>
                    <a:pt x="263" y="347"/>
                    <a:pt x="263" y="347"/>
                    <a:pt x="263" y="347"/>
                  </a:cubicBezTo>
                  <a:cubicBezTo>
                    <a:pt x="258" y="352"/>
                    <a:pt x="258" y="352"/>
                    <a:pt x="258" y="352"/>
                  </a:cubicBezTo>
                  <a:cubicBezTo>
                    <a:pt x="257" y="352"/>
                    <a:pt x="257" y="352"/>
                    <a:pt x="257" y="352"/>
                  </a:cubicBezTo>
                  <a:cubicBezTo>
                    <a:pt x="257" y="352"/>
                    <a:pt x="256" y="353"/>
                    <a:pt x="256" y="353"/>
                  </a:cubicBezTo>
                  <a:cubicBezTo>
                    <a:pt x="256" y="353"/>
                    <a:pt x="251" y="355"/>
                    <a:pt x="251" y="355"/>
                  </a:cubicBezTo>
                  <a:cubicBezTo>
                    <a:pt x="249" y="357"/>
                    <a:pt x="249" y="357"/>
                    <a:pt x="249" y="357"/>
                  </a:cubicBezTo>
                  <a:cubicBezTo>
                    <a:pt x="248" y="357"/>
                    <a:pt x="248" y="357"/>
                    <a:pt x="248" y="357"/>
                  </a:cubicBezTo>
                  <a:cubicBezTo>
                    <a:pt x="248" y="357"/>
                    <a:pt x="245" y="359"/>
                    <a:pt x="243" y="361"/>
                  </a:cubicBezTo>
                  <a:cubicBezTo>
                    <a:pt x="240" y="363"/>
                    <a:pt x="240" y="363"/>
                    <a:pt x="240" y="363"/>
                  </a:cubicBezTo>
                  <a:cubicBezTo>
                    <a:pt x="240" y="363"/>
                    <a:pt x="240" y="363"/>
                    <a:pt x="240" y="363"/>
                  </a:cubicBezTo>
                  <a:cubicBezTo>
                    <a:pt x="240" y="363"/>
                    <a:pt x="240" y="363"/>
                    <a:pt x="240" y="363"/>
                  </a:cubicBezTo>
                  <a:cubicBezTo>
                    <a:pt x="242" y="368"/>
                    <a:pt x="242" y="368"/>
                    <a:pt x="242" y="368"/>
                  </a:cubicBezTo>
                  <a:cubicBezTo>
                    <a:pt x="245" y="371"/>
                    <a:pt x="245" y="371"/>
                    <a:pt x="245" y="371"/>
                  </a:cubicBezTo>
                  <a:cubicBezTo>
                    <a:pt x="248" y="376"/>
                    <a:pt x="248" y="376"/>
                    <a:pt x="248" y="376"/>
                  </a:cubicBezTo>
                  <a:cubicBezTo>
                    <a:pt x="248" y="379"/>
                    <a:pt x="248" y="379"/>
                    <a:pt x="248" y="379"/>
                  </a:cubicBezTo>
                  <a:cubicBezTo>
                    <a:pt x="248" y="379"/>
                    <a:pt x="246" y="381"/>
                    <a:pt x="246" y="381"/>
                  </a:cubicBezTo>
                  <a:cubicBezTo>
                    <a:pt x="246" y="382"/>
                    <a:pt x="245" y="384"/>
                    <a:pt x="246" y="384"/>
                  </a:cubicBezTo>
                  <a:cubicBezTo>
                    <a:pt x="247" y="384"/>
                    <a:pt x="251" y="385"/>
                    <a:pt x="251" y="385"/>
                  </a:cubicBezTo>
                  <a:cubicBezTo>
                    <a:pt x="251" y="385"/>
                    <a:pt x="252" y="385"/>
                    <a:pt x="252" y="385"/>
                  </a:cubicBezTo>
                  <a:cubicBezTo>
                    <a:pt x="253" y="385"/>
                    <a:pt x="253" y="386"/>
                    <a:pt x="253" y="386"/>
                  </a:cubicBezTo>
                  <a:cubicBezTo>
                    <a:pt x="253" y="390"/>
                    <a:pt x="253" y="390"/>
                    <a:pt x="253" y="390"/>
                  </a:cubicBezTo>
                  <a:cubicBezTo>
                    <a:pt x="253" y="390"/>
                    <a:pt x="253" y="391"/>
                    <a:pt x="253" y="395"/>
                  </a:cubicBezTo>
                  <a:cubicBezTo>
                    <a:pt x="253" y="399"/>
                    <a:pt x="252" y="398"/>
                    <a:pt x="252" y="398"/>
                  </a:cubicBezTo>
                  <a:cubicBezTo>
                    <a:pt x="252" y="398"/>
                    <a:pt x="247" y="396"/>
                    <a:pt x="247" y="396"/>
                  </a:cubicBezTo>
                  <a:cubicBezTo>
                    <a:pt x="247" y="396"/>
                    <a:pt x="245" y="394"/>
                    <a:pt x="245" y="394"/>
                  </a:cubicBezTo>
                  <a:cubicBezTo>
                    <a:pt x="244" y="393"/>
                    <a:pt x="244" y="392"/>
                    <a:pt x="244" y="391"/>
                  </a:cubicBezTo>
                  <a:cubicBezTo>
                    <a:pt x="244" y="390"/>
                    <a:pt x="245" y="388"/>
                    <a:pt x="245" y="388"/>
                  </a:cubicBezTo>
                  <a:cubicBezTo>
                    <a:pt x="245" y="388"/>
                    <a:pt x="241" y="387"/>
                    <a:pt x="241" y="387"/>
                  </a:cubicBezTo>
                  <a:cubicBezTo>
                    <a:pt x="241" y="387"/>
                    <a:pt x="238" y="387"/>
                    <a:pt x="237" y="387"/>
                  </a:cubicBezTo>
                  <a:cubicBezTo>
                    <a:pt x="236" y="387"/>
                    <a:pt x="235" y="389"/>
                    <a:pt x="235" y="389"/>
                  </a:cubicBezTo>
                  <a:cubicBezTo>
                    <a:pt x="234" y="390"/>
                    <a:pt x="233" y="389"/>
                    <a:pt x="232" y="389"/>
                  </a:cubicBezTo>
                  <a:cubicBezTo>
                    <a:pt x="232" y="389"/>
                    <a:pt x="231" y="387"/>
                    <a:pt x="231" y="387"/>
                  </a:cubicBezTo>
                  <a:cubicBezTo>
                    <a:pt x="230" y="387"/>
                    <a:pt x="226" y="386"/>
                    <a:pt x="225" y="386"/>
                  </a:cubicBezTo>
                  <a:cubicBezTo>
                    <a:pt x="225" y="386"/>
                    <a:pt x="223" y="386"/>
                    <a:pt x="221" y="386"/>
                  </a:cubicBezTo>
                  <a:cubicBezTo>
                    <a:pt x="220" y="387"/>
                    <a:pt x="221" y="387"/>
                    <a:pt x="222" y="390"/>
                  </a:cubicBezTo>
                  <a:cubicBezTo>
                    <a:pt x="222" y="393"/>
                    <a:pt x="221" y="391"/>
                    <a:pt x="220" y="391"/>
                  </a:cubicBezTo>
                  <a:cubicBezTo>
                    <a:pt x="219" y="391"/>
                    <a:pt x="219" y="391"/>
                    <a:pt x="217" y="391"/>
                  </a:cubicBezTo>
                  <a:cubicBezTo>
                    <a:pt x="215" y="391"/>
                    <a:pt x="214" y="391"/>
                    <a:pt x="212" y="391"/>
                  </a:cubicBezTo>
                  <a:cubicBezTo>
                    <a:pt x="211" y="392"/>
                    <a:pt x="211" y="392"/>
                    <a:pt x="211" y="393"/>
                  </a:cubicBezTo>
                  <a:cubicBezTo>
                    <a:pt x="210" y="394"/>
                    <a:pt x="208" y="394"/>
                    <a:pt x="207" y="394"/>
                  </a:cubicBezTo>
                  <a:cubicBezTo>
                    <a:pt x="206" y="394"/>
                    <a:pt x="202" y="394"/>
                    <a:pt x="202" y="394"/>
                  </a:cubicBezTo>
                  <a:cubicBezTo>
                    <a:pt x="201" y="394"/>
                    <a:pt x="200" y="396"/>
                    <a:pt x="199" y="397"/>
                  </a:cubicBezTo>
                  <a:cubicBezTo>
                    <a:pt x="199" y="397"/>
                    <a:pt x="195" y="397"/>
                    <a:pt x="195" y="397"/>
                  </a:cubicBezTo>
                  <a:cubicBezTo>
                    <a:pt x="194" y="398"/>
                    <a:pt x="194" y="398"/>
                    <a:pt x="193" y="399"/>
                  </a:cubicBezTo>
                  <a:cubicBezTo>
                    <a:pt x="191" y="400"/>
                    <a:pt x="191" y="400"/>
                    <a:pt x="190" y="402"/>
                  </a:cubicBezTo>
                  <a:cubicBezTo>
                    <a:pt x="188" y="404"/>
                    <a:pt x="189" y="403"/>
                    <a:pt x="185" y="402"/>
                  </a:cubicBezTo>
                  <a:cubicBezTo>
                    <a:pt x="182" y="402"/>
                    <a:pt x="184" y="403"/>
                    <a:pt x="183" y="403"/>
                  </a:cubicBezTo>
                  <a:cubicBezTo>
                    <a:pt x="182" y="403"/>
                    <a:pt x="181" y="404"/>
                    <a:pt x="180" y="405"/>
                  </a:cubicBezTo>
                  <a:cubicBezTo>
                    <a:pt x="180" y="406"/>
                    <a:pt x="178" y="404"/>
                    <a:pt x="177" y="404"/>
                  </a:cubicBezTo>
                  <a:cubicBezTo>
                    <a:pt x="176" y="405"/>
                    <a:pt x="176" y="403"/>
                    <a:pt x="176" y="400"/>
                  </a:cubicBezTo>
                  <a:cubicBezTo>
                    <a:pt x="175" y="398"/>
                    <a:pt x="173" y="398"/>
                    <a:pt x="173" y="398"/>
                  </a:cubicBezTo>
                  <a:cubicBezTo>
                    <a:pt x="173" y="398"/>
                    <a:pt x="171" y="398"/>
                    <a:pt x="171" y="397"/>
                  </a:cubicBezTo>
                  <a:cubicBezTo>
                    <a:pt x="171" y="396"/>
                    <a:pt x="167" y="396"/>
                    <a:pt x="166" y="396"/>
                  </a:cubicBezTo>
                  <a:cubicBezTo>
                    <a:pt x="166" y="396"/>
                    <a:pt x="163" y="396"/>
                    <a:pt x="163" y="396"/>
                  </a:cubicBezTo>
                  <a:cubicBezTo>
                    <a:pt x="163" y="396"/>
                    <a:pt x="160" y="396"/>
                    <a:pt x="160" y="397"/>
                  </a:cubicBezTo>
                  <a:cubicBezTo>
                    <a:pt x="160" y="397"/>
                    <a:pt x="159" y="397"/>
                    <a:pt x="157" y="398"/>
                  </a:cubicBezTo>
                  <a:cubicBezTo>
                    <a:pt x="154" y="399"/>
                    <a:pt x="156" y="398"/>
                    <a:pt x="156" y="400"/>
                  </a:cubicBezTo>
                  <a:cubicBezTo>
                    <a:pt x="157" y="401"/>
                    <a:pt x="157" y="402"/>
                    <a:pt x="157" y="402"/>
                  </a:cubicBezTo>
                  <a:cubicBezTo>
                    <a:pt x="158" y="403"/>
                    <a:pt x="157" y="402"/>
                    <a:pt x="157" y="404"/>
                  </a:cubicBezTo>
                  <a:cubicBezTo>
                    <a:pt x="156" y="406"/>
                    <a:pt x="156" y="405"/>
                    <a:pt x="156" y="407"/>
                  </a:cubicBezTo>
                  <a:cubicBezTo>
                    <a:pt x="155" y="408"/>
                    <a:pt x="155" y="407"/>
                    <a:pt x="154" y="410"/>
                  </a:cubicBezTo>
                  <a:cubicBezTo>
                    <a:pt x="153" y="412"/>
                    <a:pt x="154" y="410"/>
                    <a:pt x="153" y="412"/>
                  </a:cubicBezTo>
                  <a:cubicBezTo>
                    <a:pt x="152" y="413"/>
                    <a:pt x="150" y="412"/>
                    <a:pt x="148" y="411"/>
                  </a:cubicBezTo>
                  <a:cubicBezTo>
                    <a:pt x="147" y="411"/>
                    <a:pt x="148" y="410"/>
                    <a:pt x="148" y="408"/>
                  </a:cubicBezTo>
                  <a:cubicBezTo>
                    <a:pt x="149" y="406"/>
                    <a:pt x="148" y="407"/>
                    <a:pt x="148" y="406"/>
                  </a:cubicBezTo>
                  <a:cubicBezTo>
                    <a:pt x="148" y="405"/>
                    <a:pt x="147" y="406"/>
                    <a:pt x="145" y="407"/>
                  </a:cubicBezTo>
                  <a:cubicBezTo>
                    <a:pt x="144" y="407"/>
                    <a:pt x="144" y="405"/>
                    <a:pt x="145" y="403"/>
                  </a:cubicBezTo>
                  <a:cubicBezTo>
                    <a:pt x="145" y="401"/>
                    <a:pt x="144" y="402"/>
                    <a:pt x="144" y="401"/>
                  </a:cubicBezTo>
                  <a:cubicBezTo>
                    <a:pt x="144" y="401"/>
                    <a:pt x="143" y="400"/>
                    <a:pt x="142" y="400"/>
                  </a:cubicBezTo>
                  <a:cubicBezTo>
                    <a:pt x="141" y="400"/>
                    <a:pt x="140" y="399"/>
                    <a:pt x="140" y="399"/>
                  </a:cubicBezTo>
                  <a:cubicBezTo>
                    <a:pt x="139" y="398"/>
                    <a:pt x="137" y="396"/>
                    <a:pt x="136" y="395"/>
                  </a:cubicBezTo>
                  <a:cubicBezTo>
                    <a:pt x="134" y="394"/>
                    <a:pt x="132" y="395"/>
                    <a:pt x="132" y="395"/>
                  </a:cubicBezTo>
                  <a:cubicBezTo>
                    <a:pt x="132" y="395"/>
                    <a:pt x="130" y="397"/>
                    <a:pt x="128" y="399"/>
                  </a:cubicBezTo>
                  <a:cubicBezTo>
                    <a:pt x="128" y="399"/>
                    <a:pt x="128" y="400"/>
                    <a:pt x="128" y="400"/>
                  </a:cubicBezTo>
                  <a:cubicBezTo>
                    <a:pt x="127" y="400"/>
                    <a:pt x="127" y="400"/>
                    <a:pt x="127" y="399"/>
                  </a:cubicBezTo>
                  <a:cubicBezTo>
                    <a:pt x="127" y="399"/>
                    <a:pt x="126" y="398"/>
                    <a:pt x="126" y="398"/>
                  </a:cubicBezTo>
                  <a:cubicBezTo>
                    <a:pt x="126" y="398"/>
                    <a:pt x="126" y="396"/>
                    <a:pt x="125" y="396"/>
                  </a:cubicBezTo>
                  <a:cubicBezTo>
                    <a:pt x="125" y="396"/>
                    <a:pt x="124" y="396"/>
                    <a:pt x="123" y="395"/>
                  </a:cubicBezTo>
                  <a:cubicBezTo>
                    <a:pt x="122" y="395"/>
                    <a:pt x="121" y="394"/>
                    <a:pt x="121" y="394"/>
                  </a:cubicBezTo>
                  <a:cubicBezTo>
                    <a:pt x="120" y="394"/>
                    <a:pt x="118" y="392"/>
                    <a:pt x="118" y="392"/>
                  </a:cubicBezTo>
                  <a:cubicBezTo>
                    <a:pt x="118" y="392"/>
                    <a:pt x="118" y="392"/>
                    <a:pt x="117" y="392"/>
                  </a:cubicBezTo>
                  <a:cubicBezTo>
                    <a:pt x="117" y="392"/>
                    <a:pt x="116" y="391"/>
                    <a:pt x="116" y="391"/>
                  </a:cubicBezTo>
                  <a:cubicBezTo>
                    <a:pt x="115" y="391"/>
                    <a:pt x="115" y="391"/>
                    <a:pt x="115" y="391"/>
                  </a:cubicBezTo>
                  <a:cubicBezTo>
                    <a:pt x="115" y="391"/>
                    <a:pt x="115" y="391"/>
                    <a:pt x="115" y="391"/>
                  </a:cubicBezTo>
                  <a:cubicBezTo>
                    <a:pt x="114" y="391"/>
                    <a:pt x="114" y="391"/>
                    <a:pt x="113" y="390"/>
                  </a:cubicBezTo>
                  <a:cubicBezTo>
                    <a:pt x="111" y="390"/>
                    <a:pt x="112" y="390"/>
                    <a:pt x="110" y="390"/>
                  </a:cubicBezTo>
                  <a:cubicBezTo>
                    <a:pt x="109" y="390"/>
                    <a:pt x="108" y="390"/>
                    <a:pt x="108" y="390"/>
                  </a:cubicBezTo>
                  <a:cubicBezTo>
                    <a:pt x="108" y="390"/>
                    <a:pt x="107" y="389"/>
                    <a:pt x="105" y="389"/>
                  </a:cubicBezTo>
                  <a:cubicBezTo>
                    <a:pt x="104" y="390"/>
                    <a:pt x="102" y="391"/>
                    <a:pt x="101" y="391"/>
                  </a:cubicBezTo>
                  <a:cubicBezTo>
                    <a:pt x="101" y="391"/>
                    <a:pt x="100" y="390"/>
                    <a:pt x="100" y="390"/>
                  </a:cubicBezTo>
                  <a:cubicBezTo>
                    <a:pt x="100" y="390"/>
                    <a:pt x="100" y="389"/>
                    <a:pt x="100" y="389"/>
                  </a:cubicBezTo>
                  <a:cubicBezTo>
                    <a:pt x="100" y="389"/>
                    <a:pt x="99" y="388"/>
                    <a:pt x="98" y="387"/>
                  </a:cubicBezTo>
                  <a:cubicBezTo>
                    <a:pt x="98" y="387"/>
                    <a:pt x="97" y="387"/>
                    <a:pt x="97" y="387"/>
                  </a:cubicBezTo>
                  <a:cubicBezTo>
                    <a:pt x="97" y="387"/>
                    <a:pt x="97" y="387"/>
                    <a:pt x="97" y="388"/>
                  </a:cubicBezTo>
                  <a:cubicBezTo>
                    <a:pt x="97" y="389"/>
                    <a:pt x="99" y="389"/>
                    <a:pt x="97" y="389"/>
                  </a:cubicBezTo>
                  <a:cubicBezTo>
                    <a:pt x="96" y="388"/>
                    <a:pt x="95" y="388"/>
                    <a:pt x="95" y="388"/>
                  </a:cubicBezTo>
                  <a:cubicBezTo>
                    <a:pt x="92" y="389"/>
                    <a:pt x="92" y="389"/>
                    <a:pt x="92" y="389"/>
                  </a:cubicBezTo>
                  <a:cubicBezTo>
                    <a:pt x="93" y="388"/>
                    <a:pt x="93" y="388"/>
                    <a:pt x="93" y="388"/>
                  </a:cubicBezTo>
                  <a:cubicBezTo>
                    <a:pt x="93" y="388"/>
                    <a:pt x="94" y="388"/>
                    <a:pt x="94" y="388"/>
                  </a:cubicBezTo>
                  <a:cubicBezTo>
                    <a:pt x="94" y="387"/>
                    <a:pt x="94" y="387"/>
                    <a:pt x="94" y="387"/>
                  </a:cubicBezTo>
                  <a:cubicBezTo>
                    <a:pt x="94" y="387"/>
                    <a:pt x="94" y="386"/>
                    <a:pt x="94" y="386"/>
                  </a:cubicBezTo>
                  <a:cubicBezTo>
                    <a:pt x="95" y="386"/>
                    <a:pt x="96" y="385"/>
                    <a:pt x="95" y="385"/>
                  </a:cubicBezTo>
                  <a:cubicBezTo>
                    <a:pt x="94" y="385"/>
                    <a:pt x="93" y="385"/>
                    <a:pt x="93" y="385"/>
                  </a:cubicBezTo>
                  <a:cubicBezTo>
                    <a:pt x="93" y="384"/>
                    <a:pt x="93" y="384"/>
                    <a:pt x="93" y="384"/>
                  </a:cubicBezTo>
                  <a:cubicBezTo>
                    <a:pt x="93" y="384"/>
                    <a:pt x="92" y="383"/>
                    <a:pt x="92" y="383"/>
                  </a:cubicBezTo>
                  <a:cubicBezTo>
                    <a:pt x="92" y="384"/>
                    <a:pt x="92" y="385"/>
                    <a:pt x="92" y="385"/>
                  </a:cubicBezTo>
                  <a:cubicBezTo>
                    <a:pt x="91" y="385"/>
                    <a:pt x="91" y="385"/>
                    <a:pt x="91" y="384"/>
                  </a:cubicBezTo>
                  <a:cubicBezTo>
                    <a:pt x="91" y="383"/>
                    <a:pt x="91" y="383"/>
                    <a:pt x="91" y="383"/>
                  </a:cubicBezTo>
                  <a:cubicBezTo>
                    <a:pt x="90" y="383"/>
                    <a:pt x="89" y="383"/>
                    <a:pt x="89" y="383"/>
                  </a:cubicBezTo>
                  <a:cubicBezTo>
                    <a:pt x="89" y="383"/>
                    <a:pt x="90" y="384"/>
                    <a:pt x="88" y="384"/>
                  </a:cubicBezTo>
                  <a:cubicBezTo>
                    <a:pt x="87" y="384"/>
                    <a:pt x="86" y="385"/>
                    <a:pt x="85" y="385"/>
                  </a:cubicBezTo>
                  <a:cubicBezTo>
                    <a:pt x="84" y="386"/>
                    <a:pt x="84" y="387"/>
                    <a:pt x="84" y="387"/>
                  </a:cubicBezTo>
                  <a:cubicBezTo>
                    <a:pt x="84" y="388"/>
                    <a:pt x="82" y="388"/>
                    <a:pt x="82" y="389"/>
                  </a:cubicBezTo>
                  <a:cubicBezTo>
                    <a:pt x="83" y="389"/>
                    <a:pt x="82" y="389"/>
                    <a:pt x="84" y="390"/>
                  </a:cubicBezTo>
                  <a:cubicBezTo>
                    <a:pt x="85" y="390"/>
                    <a:pt x="85" y="390"/>
                    <a:pt x="86" y="390"/>
                  </a:cubicBezTo>
                  <a:cubicBezTo>
                    <a:pt x="87" y="391"/>
                    <a:pt x="88" y="390"/>
                    <a:pt x="88" y="390"/>
                  </a:cubicBezTo>
                  <a:cubicBezTo>
                    <a:pt x="88" y="390"/>
                    <a:pt x="88" y="390"/>
                    <a:pt x="89" y="391"/>
                  </a:cubicBezTo>
                  <a:cubicBezTo>
                    <a:pt x="89" y="391"/>
                    <a:pt x="90" y="390"/>
                    <a:pt x="90" y="391"/>
                  </a:cubicBezTo>
                  <a:cubicBezTo>
                    <a:pt x="90" y="392"/>
                    <a:pt x="91" y="393"/>
                    <a:pt x="90" y="393"/>
                  </a:cubicBezTo>
                  <a:cubicBezTo>
                    <a:pt x="89" y="393"/>
                    <a:pt x="88" y="394"/>
                    <a:pt x="88" y="393"/>
                  </a:cubicBezTo>
                  <a:cubicBezTo>
                    <a:pt x="88" y="393"/>
                    <a:pt x="88" y="392"/>
                    <a:pt x="87" y="392"/>
                  </a:cubicBezTo>
                  <a:cubicBezTo>
                    <a:pt x="87" y="392"/>
                    <a:pt x="86" y="392"/>
                    <a:pt x="86" y="392"/>
                  </a:cubicBezTo>
                  <a:cubicBezTo>
                    <a:pt x="85" y="394"/>
                    <a:pt x="85" y="394"/>
                    <a:pt x="85" y="394"/>
                  </a:cubicBezTo>
                  <a:cubicBezTo>
                    <a:pt x="85" y="394"/>
                    <a:pt x="85" y="395"/>
                    <a:pt x="84" y="395"/>
                  </a:cubicBezTo>
                  <a:cubicBezTo>
                    <a:pt x="83" y="395"/>
                    <a:pt x="84" y="395"/>
                    <a:pt x="82" y="395"/>
                  </a:cubicBezTo>
                  <a:cubicBezTo>
                    <a:pt x="80" y="395"/>
                    <a:pt x="80" y="394"/>
                    <a:pt x="79" y="394"/>
                  </a:cubicBezTo>
                  <a:cubicBezTo>
                    <a:pt x="79" y="394"/>
                    <a:pt x="79" y="394"/>
                    <a:pt x="78" y="394"/>
                  </a:cubicBezTo>
                  <a:cubicBezTo>
                    <a:pt x="78" y="394"/>
                    <a:pt x="76" y="392"/>
                    <a:pt x="75" y="394"/>
                  </a:cubicBezTo>
                  <a:cubicBezTo>
                    <a:pt x="74" y="395"/>
                    <a:pt x="73" y="396"/>
                    <a:pt x="73" y="396"/>
                  </a:cubicBezTo>
                  <a:cubicBezTo>
                    <a:pt x="70" y="396"/>
                    <a:pt x="70" y="396"/>
                    <a:pt x="70" y="396"/>
                  </a:cubicBezTo>
                  <a:cubicBezTo>
                    <a:pt x="70" y="396"/>
                    <a:pt x="69" y="396"/>
                    <a:pt x="68" y="396"/>
                  </a:cubicBezTo>
                  <a:cubicBezTo>
                    <a:pt x="67" y="396"/>
                    <a:pt x="66" y="396"/>
                    <a:pt x="66" y="396"/>
                  </a:cubicBezTo>
                  <a:cubicBezTo>
                    <a:pt x="65" y="397"/>
                    <a:pt x="64" y="394"/>
                    <a:pt x="64" y="394"/>
                  </a:cubicBezTo>
                  <a:cubicBezTo>
                    <a:pt x="64" y="394"/>
                    <a:pt x="65" y="392"/>
                    <a:pt x="62" y="394"/>
                  </a:cubicBezTo>
                  <a:cubicBezTo>
                    <a:pt x="59" y="396"/>
                    <a:pt x="58" y="396"/>
                    <a:pt x="58" y="396"/>
                  </a:cubicBezTo>
                  <a:cubicBezTo>
                    <a:pt x="58" y="396"/>
                    <a:pt x="57" y="396"/>
                    <a:pt x="57" y="397"/>
                  </a:cubicBezTo>
                  <a:cubicBezTo>
                    <a:pt x="57" y="396"/>
                    <a:pt x="57" y="396"/>
                    <a:pt x="57" y="396"/>
                  </a:cubicBezTo>
                  <a:cubicBezTo>
                    <a:pt x="57" y="396"/>
                    <a:pt x="57" y="396"/>
                    <a:pt x="57" y="396"/>
                  </a:cubicBezTo>
                  <a:cubicBezTo>
                    <a:pt x="57" y="396"/>
                    <a:pt x="57" y="396"/>
                    <a:pt x="57" y="396"/>
                  </a:cubicBezTo>
                  <a:cubicBezTo>
                    <a:pt x="57" y="396"/>
                    <a:pt x="57" y="396"/>
                    <a:pt x="57" y="396"/>
                  </a:cubicBezTo>
                  <a:cubicBezTo>
                    <a:pt x="57" y="396"/>
                    <a:pt x="57" y="396"/>
                    <a:pt x="57" y="396"/>
                  </a:cubicBezTo>
                  <a:cubicBezTo>
                    <a:pt x="57" y="396"/>
                    <a:pt x="57" y="396"/>
                    <a:pt x="57" y="396"/>
                  </a:cubicBezTo>
                  <a:cubicBezTo>
                    <a:pt x="56" y="396"/>
                    <a:pt x="56" y="396"/>
                    <a:pt x="56" y="395"/>
                  </a:cubicBezTo>
                  <a:cubicBezTo>
                    <a:pt x="56" y="395"/>
                    <a:pt x="56" y="395"/>
                    <a:pt x="56" y="395"/>
                  </a:cubicBezTo>
                  <a:cubicBezTo>
                    <a:pt x="56" y="395"/>
                    <a:pt x="55" y="395"/>
                    <a:pt x="55" y="394"/>
                  </a:cubicBezTo>
                  <a:cubicBezTo>
                    <a:pt x="53" y="392"/>
                    <a:pt x="50" y="388"/>
                    <a:pt x="50" y="388"/>
                  </a:cubicBezTo>
                  <a:cubicBezTo>
                    <a:pt x="52" y="384"/>
                    <a:pt x="52" y="384"/>
                    <a:pt x="52" y="384"/>
                  </a:cubicBezTo>
                  <a:cubicBezTo>
                    <a:pt x="52" y="384"/>
                    <a:pt x="53" y="377"/>
                    <a:pt x="53" y="375"/>
                  </a:cubicBezTo>
                  <a:cubicBezTo>
                    <a:pt x="53" y="374"/>
                    <a:pt x="53" y="368"/>
                    <a:pt x="53" y="368"/>
                  </a:cubicBezTo>
                  <a:cubicBezTo>
                    <a:pt x="53" y="368"/>
                    <a:pt x="49" y="367"/>
                    <a:pt x="52" y="364"/>
                  </a:cubicBezTo>
                  <a:cubicBezTo>
                    <a:pt x="55" y="360"/>
                    <a:pt x="58" y="355"/>
                    <a:pt x="58" y="355"/>
                  </a:cubicBezTo>
                  <a:cubicBezTo>
                    <a:pt x="58" y="345"/>
                    <a:pt x="58" y="345"/>
                    <a:pt x="58" y="345"/>
                  </a:cubicBezTo>
                  <a:cubicBezTo>
                    <a:pt x="58" y="345"/>
                    <a:pt x="55" y="342"/>
                    <a:pt x="59" y="340"/>
                  </a:cubicBezTo>
                  <a:cubicBezTo>
                    <a:pt x="63" y="337"/>
                    <a:pt x="70" y="328"/>
                    <a:pt x="70" y="328"/>
                  </a:cubicBezTo>
                  <a:cubicBezTo>
                    <a:pt x="77" y="320"/>
                    <a:pt x="77" y="320"/>
                    <a:pt x="77" y="320"/>
                  </a:cubicBezTo>
                  <a:cubicBezTo>
                    <a:pt x="65" y="317"/>
                    <a:pt x="65" y="317"/>
                    <a:pt x="65" y="317"/>
                  </a:cubicBezTo>
                  <a:cubicBezTo>
                    <a:pt x="58" y="316"/>
                    <a:pt x="58" y="316"/>
                    <a:pt x="58" y="316"/>
                  </a:cubicBezTo>
                  <a:cubicBezTo>
                    <a:pt x="53" y="313"/>
                    <a:pt x="53" y="313"/>
                    <a:pt x="53" y="313"/>
                  </a:cubicBezTo>
                  <a:cubicBezTo>
                    <a:pt x="50" y="308"/>
                    <a:pt x="50" y="308"/>
                    <a:pt x="50" y="308"/>
                  </a:cubicBezTo>
                  <a:cubicBezTo>
                    <a:pt x="47" y="310"/>
                    <a:pt x="47" y="310"/>
                    <a:pt x="47" y="310"/>
                  </a:cubicBezTo>
                  <a:cubicBezTo>
                    <a:pt x="44" y="312"/>
                    <a:pt x="44" y="312"/>
                    <a:pt x="44" y="312"/>
                  </a:cubicBezTo>
                  <a:cubicBezTo>
                    <a:pt x="37" y="311"/>
                    <a:pt x="37" y="311"/>
                    <a:pt x="37" y="311"/>
                  </a:cubicBezTo>
                  <a:cubicBezTo>
                    <a:pt x="32" y="306"/>
                    <a:pt x="32" y="306"/>
                    <a:pt x="32" y="306"/>
                  </a:cubicBezTo>
                  <a:cubicBezTo>
                    <a:pt x="28" y="309"/>
                    <a:pt x="28" y="309"/>
                    <a:pt x="28" y="309"/>
                  </a:cubicBezTo>
                  <a:cubicBezTo>
                    <a:pt x="24" y="306"/>
                    <a:pt x="24" y="306"/>
                    <a:pt x="24" y="306"/>
                  </a:cubicBezTo>
                  <a:cubicBezTo>
                    <a:pt x="21" y="301"/>
                    <a:pt x="21" y="301"/>
                    <a:pt x="21" y="301"/>
                  </a:cubicBezTo>
                  <a:cubicBezTo>
                    <a:pt x="20" y="297"/>
                    <a:pt x="20" y="297"/>
                    <a:pt x="20" y="297"/>
                  </a:cubicBezTo>
                  <a:cubicBezTo>
                    <a:pt x="15" y="292"/>
                    <a:pt x="15" y="292"/>
                    <a:pt x="15" y="292"/>
                  </a:cubicBezTo>
                  <a:cubicBezTo>
                    <a:pt x="13" y="292"/>
                    <a:pt x="13" y="292"/>
                    <a:pt x="13" y="292"/>
                  </a:cubicBezTo>
                  <a:cubicBezTo>
                    <a:pt x="13" y="291"/>
                    <a:pt x="13" y="291"/>
                    <a:pt x="13" y="291"/>
                  </a:cubicBezTo>
                  <a:cubicBezTo>
                    <a:pt x="12" y="285"/>
                    <a:pt x="12" y="285"/>
                    <a:pt x="12" y="285"/>
                  </a:cubicBezTo>
                  <a:cubicBezTo>
                    <a:pt x="15" y="283"/>
                    <a:pt x="15" y="283"/>
                    <a:pt x="15" y="283"/>
                  </a:cubicBezTo>
                  <a:cubicBezTo>
                    <a:pt x="17" y="280"/>
                    <a:pt x="17" y="280"/>
                    <a:pt x="17" y="280"/>
                  </a:cubicBezTo>
                  <a:cubicBezTo>
                    <a:pt x="19" y="277"/>
                    <a:pt x="19" y="277"/>
                    <a:pt x="19" y="277"/>
                  </a:cubicBezTo>
                  <a:cubicBezTo>
                    <a:pt x="18" y="273"/>
                    <a:pt x="18" y="273"/>
                    <a:pt x="18" y="273"/>
                  </a:cubicBezTo>
                  <a:cubicBezTo>
                    <a:pt x="18" y="273"/>
                    <a:pt x="14" y="273"/>
                    <a:pt x="13" y="272"/>
                  </a:cubicBezTo>
                  <a:cubicBezTo>
                    <a:pt x="12" y="272"/>
                    <a:pt x="9" y="270"/>
                    <a:pt x="9" y="270"/>
                  </a:cubicBezTo>
                  <a:cubicBezTo>
                    <a:pt x="8" y="265"/>
                    <a:pt x="8" y="265"/>
                    <a:pt x="8" y="265"/>
                  </a:cubicBezTo>
                  <a:cubicBezTo>
                    <a:pt x="6" y="262"/>
                    <a:pt x="6" y="262"/>
                    <a:pt x="6" y="262"/>
                  </a:cubicBezTo>
                  <a:cubicBezTo>
                    <a:pt x="5" y="257"/>
                    <a:pt x="5" y="257"/>
                    <a:pt x="5" y="257"/>
                  </a:cubicBezTo>
                  <a:cubicBezTo>
                    <a:pt x="6" y="252"/>
                    <a:pt x="6" y="252"/>
                    <a:pt x="6" y="252"/>
                  </a:cubicBezTo>
                  <a:cubicBezTo>
                    <a:pt x="6" y="252"/>
                    <a:pt x="6" y="252"/>
                    <a:pt x="6" y="252"/>
                  </a:cubicBezTo>
                  <a:cubicBezTo>
                    <a:pt x="6" y="252"/>
                    <a:pt x="6" y="252"/>
                    <a:pt x="6" y="252"/>
                  </a:cubicBezTo>
                  <a:cubicBezTo>
                    <a:pt x="7" y="252"/>
                    <a:pt x="7" y="252"/>
                    <a:pt x="7" y="252"/>
                  </a:cubicBezTo>
                  <a:cubicBezTo>
                    <a:pt x="8" y="250"/>
                    <a:pt x="8" y="250"/>
                    <a:pt x="8" y="250"/>
                  </a:cubicBezTo>
                  <a:cubicBezTo>
                    <a:pt x="8" y="249"/>
                    <a:pt x="8" y="249"/>
                    <a:pt x="8" y="249"/>
                  </a:cubicBezTo>
                  <a:cubicBezTo>
                    <a:pt x="8" y="249"/>
                    <a:pt x="9" y="248"/>
                    <a:pt x="10" y="248"/>
                  </a:cubicBezTo>
                  <a:cubicBezTo>
                    <a:pt x="10" y="248"/>
                    <a:pt x="11" y="248"/>
                    <a:pt x="11" y="248"/>
                  </a:cubicBezTo>
                  <a:cubicBezTo>
                    <a:pt x="12" y="248"/>
                    <a:pt x="12" y="245"/>
                    <a:pt x="12" y="245"/>
                  </a:cubicBezTo>
                  <a:cubicBezTo>
                    <a:pt x="14" y="245"/>
                    <a:pt x="14" y="245"/>
                    <a:pt x="14" y="245"/>
                  </a:cubicBezTo>
                  <a:cubicBezTo>
                    <a:pt x="14" y="245"/>
                    <a:pt x="15" y="244"/>
                    <a:pt x="15" y="244"/>
                  </a:cubicBezTo>
                  <a:cubicBezTo>
                    <a:pt x="15" y="243"/>
                    <a:pt x="15" y="242"/>
                    <a:pt x="15" y="242"/>
                  </a:cubicBezTo>
                  <a:cubicBezTo>
                    <a:pt x="15" y="242"/>
                    <a:pt x="16" y="240"/>
                    <a:pt x="16" y="239"/>
                  </a:cubicBezTo>
                  <a:cubicBezTo>
                    <a:pt x="16" y="238"/>
                    <a:pt x="15" y="237"/>
                    <a:pt x="15" y="237"/>
                  </a:cubicBezTo>
                  <a:cubicBezTo>
                    <a:pt x="15" y="237"/>
                    <a:pt x="14" y="235"/>
                    <a:pt x="13" y="235"/>
                  </a:cubicBezTo>
                  <a:cubicBezTo>
                    <a:pt x="13" y="235"/>
                    <a:pt x="11" y="235"/>
                    <a:pt x="11" y="235"/>
                  </a:cubicBezTo>
                  <a:cubicBezTo>
                    <a:pt x="10" y="235"/>
                    <a:pt x="9" y="233"/>
                    <a:pt x="9" y="233"/>
                  </a:cubicBezTo>
                  <a:cubicBezTo>
                    <a:pt x="9" y="233"/>
                    <a:pt x="10" y="232"/>
                    <a:pt x="10" y="231"/>
                  </a:cubicBezTo>
                  <a:cubicBezTo>
                    <a:pt x="11" y="231"/>
                    <a:pt x="11" y="228"/>
                    <a:pt x="11" y="228"/>
                  </a:cubicBezTo>
                  <a:cubicBezTo>
                    <a:pt x="11" y="228"/>
                    <a:pt x="10" y="227"/>
                    <a:pt x="9" y="227"/>
                  </a:cubicBezTo>
                  <a:cubicBezTo>
                    <a:pt x="9" y="227"/>
                    <a:pt x="7" y="227"/>
                    <a:pt x="7" y="227"/>
                  </a:cubicBezTo>
                  <a:cubicBezTo>
                    <a:pt x="7" y="224"/>
                    <a:pt x="7" y="224"/>
                    <a:pt x="7" y="224"/>
                  </a:cubicBezTo>
                  <a:cubicBezTo>
                    <a:pt x="7" y="224"/>
                    <a:pt x="5" y="223"/>
                    <a:pt x="4" y="223"/>
                  </a:cubicBezTo>
                  <a:cubicBezTo>
                    <a:pt x="4" y="223"/>
                    <a:pt x="4" y="222"/>
                    <a:pt x="3" y="222"/>
                  </a:cubicBezTo>
                  <a:cubicBezTo>
                    <a:pt x="4" y="222"/>
                    <a:pt x="4" y="222"/>
                    <a:pt x="4" y="222"/>
                  </a:cubicBezTo>
                  <a:cubicBezTo>
                    <a:pt x="4" y="222"/>
                    <a:pt x="4" y="222"/>
                    <a:pt x="4" y="222"/>
                  </a:cubicBezTo>
                  <a:cubicBezTo>
                    <a:pt x="4" y="221"/>
                    <a:pt x="3" y="220"/>
                    <a:pt x="3" y="219"/>
                  </a:cubicBezTo>
                  <a:cubicBezTo>
                    <a:pt x="3" y="219"/>
                    <a:pt x="4" y="219"/>
                    <a:pt x="4" y="219"/>
                  </a:cubicBezTo>
                  <a:cubicBezTo>
                    <a:pt x="4" y="219"/>
                    <a:pt x="4" y="218"/>
                    <a:pt x="5" y="217"/>
                  </a:cubicBezTo>
                  <a:cubicBezTo>
                    <a:pt x="5" y="217"/>
                    <a:pt x="5" y="217"/>
                    <a:pt x="6" y="217"/>
                  </a:cubicBezTo>
                  <a:cubicBezTo>
                    <a:pt x="6" y="217"/>
                    <a:pt x="6" y="216"/>
                    <a:pt x="7" y="216"/>
                  </a:cubicBezTo>
                  <a:cubicBezTo>
                    <a:pt x="7" y="215"/>
                    <a:pt x="7" y="213"/>
                    <a:pt x="7" y="213"/>
                  </a:cubicBezTo>
                  <a:cubicBezTo>
                    <a:pt x="7" y="213"/>
                    <a:pt x="7" y="213"/>
                    <a:pt x="6" y="212"/>
                  </a:cubicBezTo>
                  <a:cubicBezTo>
                    <a:pt x="5" y="212"/>
                    <a:pt x="5" y="212"/>
                    <a:pt x="5" y="211"/>
                  </a:cubicBezTo>
                  <a:cubicBezTo>
                    <a:pt x="4" y="211"/>
                    <a:pt x="5" y="210"/>
                    <a:pt x="5" y="210"/>
                  </a:cubicBezTo>
                  <a:cubicBezTo>
                    <a:pt x="5" y="210"/>
                    <a:pt x="3" y="209"/>
                    <a:pt x="3" y="209"/>
                  </a:cubicBezTo>
                  <a:cubicBezTo>
                    <a:pt x="3" y="209"/>
                    <a:pt x="1" y="209"/>
                    <a:pt x="1" y="209"/>
                  </a:cubicBezTo>
                  <a:cubicBezTo>
                    <a:pt x="1" y="209"/>
                    <a:pt x="1" y="209"/>
                    <a:pt x="1" y="209"/>
                  </a:cubicBezTo>
                  <a:cubicBezTo>
                    <a:pt x="1" y="207"/>
                    <a:pt x="1" y="207"/>
                    <a:pt x="1" y="207"/>
                  </a:cubicBezTo>
                  <a:cubicBezTo>
                    <a:pt x="0" y="205"/>
                    <a:pt x="0" y="205"/>
                    <a:pt x="0" y="205"/>
                  </a:cubicBezTo>
                  <a:cubicBezTo>
                    <a:pt x="1" y="204"/>
                    <a:pt x="1" y="204"/>
                    <a:pt x="1" y="204"/>
                  </a:cubicBezTo>
                  <a:cubicBezTo>
                    <a:pt x="3" y="206"/>
                    <a:pt x="3" y="206"/>
                    <a:pt x="3" y="206"/>
                  </a:cubicBezTo>
                  <a:cubicBezTo>
                    <a:pt x="3" y="206"/>
                    <a:pt x="3" y="205"/>
                    <a:pt x="3" y="204"/>
                  </a:cubicBezTo>
                  <a:cubicBezTo>
                    <a:pt x="4" y="204"/>
                    <a:pt x="5" y="202"/>
                    <a:pt x="5" y="202"/>
                  </a:cubicBezTo>
                  <a:cubicBezTo>
                    <a:pt x="7" y="202"/>
                    <a:pt x="7" y="202"/>
                    <a:pt x="7" y="202"/>
                  </a:cubicBezTo>
                  <a:cubicBezTo>
                    <a:pt x="7" y="202"/>
                    <a:pt x="11" y="202"/>
                    <a:pt x="11" y="202"/>
                  </a:cubicBezTo>
                  <a:cubicBezTo>
                    <a:pt x="12" y="201"/>
                    <a:pt x="10" y="199"/>
                    <a:pt x="10" y="199"/>
                  </a:cubicBezTo>
                  <a:cubicBezTo>
                    <a:pt x="10" y="199"/>
                    <a:pt x="8" y="201"/>
                    <a:pt x="8" y="201"/>
                  </a:cubicBezTo>
                  <a:cubicBezTo>
                    <a:pt x="7" y="201"/>
                    <a:pt x="7" y="198"/>
                    <a:pt x="7" y="198"/>
                  </a:cubicBezTo>
                  <a:cubicBezTo>
                    <a:pt x="7" y="196"/>
                    <a:pt x="7" y="196"/>
                    <a:pt x="7" y="196"/>
                  </a:cubicBezTo>
                  <a:cubicBezTo>
                    <a:pt x="9" y="195"/>
                    <a:pt x="9" y="195"/>
                    <a:pt x="9" y="195"/>
                  </a:cubicBezTo>
                  <a:cubicBezTo>
                    <a:pt x="10" y="193"/>
                    <a:pt x="10" y="193"/>
                    <a:pt x="10" y="193"/>
                  </a:cubicBezTo>
                  <a:cubicBezTo>
                    <a:pt x="10" y="193"/>
                    <a:pt x="12" y="191"/>
                    <a:pt x="12" y="191"/>
                  </a:cubicBezTo>
                  <a:cubicBezTo>
                    <a:pt x="13" y="190"/>
                    <a:pt x="12" y="188"/>
                    <a:pt x="12" y="188"/>
                  </a:cubicBezTo>
                  <a:cubicBezTo>
                    <a:pt x="13" y="185"/>
                    <a:pt x="13" y="185"/>
                    <a:pt x="13" y="185"/>
                  </a:cubicBezTo>
                  <a:cubicBezTo>
                    <a:pt x="11" y="182"/>
                    <a:pt x="11" y="182"/>
                    <a:pt x="11" y="182"/>
                  </a:cubicBezTo>
                  <a:cubicBezTo>
                    <a:pt x="11" y="179"/>
                    <a:pt x="11" y="179"/>
                    <a:pt x="11" y="179"/>
                  </a:cubicBezTo>
                  <a:cubicBezTo>
                    <a:pt x="9" y="176"/>
                    <a:pt x="9" y="176"/>
                    <a:pt x="9" y="176"/>
                  </a:cubicBezTo>
                  <a:cubicBezTo>
                    <a:pt x="9" y="175"/>
                    <a:pt x="9" y="175"/>
                    <a:pt x="9" y="175"/>
                  </a:cubicBezTo>
                  <a:cubicBezTo>
                    <a:pt x="8" y="173"/>
                    <a:pt x="8" y="173"/>
                    <a:pt x="8" y="173"/>
                  </a:cubicBezTo>
                  <a:cubicBezTo>
                    <a:pt x="8" y="171"/>
                    <a:pt x="8" y="171"/>
                    <a:pt x="8" y="171"/>
                  </a:cubicBezTo>
                  <a:cubicBezTo>
                    <a:pt x="8" y="171"/>
                    <a:pt x="6" y="169"/>
                    <a:pt x="5" y="169"/>
                  </a:cubicBezTo>
                  <a:cubicBezTo>
                    <a:pt x="4" y="169"/>
                    <a:pt x="5" y="168"/>
                    <a:pt x="5" y="168"/>
                  </a:cubicBezTo>
                  <a:cubicBezTo>
                    <a:pt x="5" y="166"/>
                    <a:pt x="5" y="166"/>
                    <a:pt x="5" y="166"/>
                  </a:cubicBezTo>
                  <a:cubicBezTo>
                    <a:pt x="5" y="163"/>
                    <a:pt x="5" y="163"/>
                    <a:pt x="5" y="163"/>
                  </a:cubicBezTo>
                  <a:cubicBezTo>
                    <a:pt x="10" y="164"/>
                    <a:pt x="10" y="164"/>
                    <a:pt x="10" y="164"/>
                  </a:cubicBezTo>
                  <a:cubicBezTo>
                    <a:pt x="12" y="164"/>
                    <a:pt x="12" y="164"/>
                    <a:pt x="12" y="164"/>
                  </a:cubicBezTo>
                  <a:cubicBezTo>
                    <a:pt x="9" y="162"/>
                    <a:pt x="9" y="162"/>
                    <a:pt x="9" y="162"/>
                  </a:cubicBezTo>
                  <a:cubicBezTo>
                    <a:pt x="12" y="161"/>
                    <a:pt x="12" y="161"/>
                    <a:pt x="12" y="161"/>
                  </a:cubicBezTo>
                  <a:cubicBezTo>
                    <a:pt x="14" y="163"/>
                    <a:pt x="14" y="163"/>
                    <a:pt x="14" y="163"/>
                  </a:cubicBezTo>
                  <a:cubicBezTo>
                    <a:pt x="17" y="164"/>
                    <a:pt x="17" y="164"/>
                    <a:pt x="17" y="164"/>
                  </a:cubicBezTo>
                  <a:cubicBezTo>
                    <a:pt x="18" y="166"/>
                    <a:pt x="18" y="166"/>
                    <a:pt x="18" y="166"/>
                  </a:cubicBezTo>
                  <a:cubicBezTo>
                    <a:pt x="19" y="164"/>
                    <a:pt x="19" y="164"/>
                    <a:pt x="19" y="164"/>
                  </a:cubicBezTo>
                  <a:cubicBezTo>
                    <a:pt x="22" y="164"/>
                    <a:pt x="22" y="164"/>
                    <a:pt x="22" y="164"/>
                  </a:cubicBezTo>
                  <a:cubicBezTo>
                    <a:pt x="23" y="164"/>
                    <a:pt x="23" y="164"/>
                    <a:pt x="23" y="164"/>
                  </a:cubicBezTo>
                  <a:cubicBezTo>
                    <a:pt x="26" y="163"/>
                    <a:pt x="26" y="163"/>
                    <a:pt x="26" y="163"/>
                  </a:cubicBezTo>
                  <a:cubicBezTo>
                    <a:pt x="29" y="163"/>
                    <a:pt x="29" y="163"/>
                    <a:pt x="29" y="163"/>
                  </a:cubicBezTo>
                  <a:cubicBezTo>
                    <a:pt x="30" y="161"/>
                    <a:pt x="30" y="161"/>
                    <a:pt x="30" y="161"/>
                  </a:cubicBezTo>
                  <a:cubicBezTo>
                    <a:pt x="32" y="160"/>
                    <a:pt x="32" y="160"/>
                    <a:pt x="32" y="160"/>
                  </a:cubicBezTo>
                  <a:cubicBezTo>
                    <a:pt x="33" y="159"/>
                    <a:pt x="33" y="159"/>
                    <a:pt x="33" y="159"/>
                  </a:cubicBezTo>
                  <a:cubicBezTo>
                    <a:pt x="30" y="157"/>
                    <a:pt x="30" y="157"/>
                    <a:pt x="30" y="157"/>
                  </a:cubicBezTo>
                  <a:cubicBezTo>
                    <a:pt x="28" y="154"/>
                    <a:pt x="28" y="154"/>
                    <a:pt x="28" y="154"/>
                  </a:cubicBezTo>
                  <a:cubicBezTo>
                    <a:pt x="30" y="154"/>
                    <a:pt x="30" y="154"/>
                    <a:pt x="30" y="154"/>
                  </a:cubicBezTo>
                  <a:cubicBezTo>
                    <a:pt x="30" y="151"/>
                    <a:pt x="30" y="151"/>
                    <a:pt x="30" y="151"/>
                  </a:cubicBezTo>
                  <a:cubicBezTo>
                    <a:pt x="30" y="151"/>
                    <a:pt x="34" y="152"/>
                    <a:pt x="34" y="152"/>
                  </a:cubicBezTo>
                  <a:cubicBezTo>
                    <a:pt x="34" y="151"/>
                    <a:pt x="34" y="151"/>
                    <a:pt x="35" y="150"/>
                  </a:cubicBezTo>
                  <a:cubicBezTo>
                    <a:pt x="36" y="150"/>
                    <a:pt x="38" y="149"/>
                    <a:pt x="38" y="149"/>
                  </a:cubicBezTo>
                  <a:cubicBezTo>
                    <a:pt x="39" y="147"/>
                    <a:pt x="39" y="147"/>
                    <a:pt x="39" y="147"/>
                  </a:cubicBezTo>
                  <a:cubicBezTo>
                    <a:pt x="39" y="147"/>
                    <a:pt x="41" y="146"/>
                    <a:pt x="41" y="146"/>
                  </a:cubicBezTo>
                  <a:cubicBezTo>
                    <a:pt x="42" y="146"/>
                    <a:pt x="41" y="145"/>
                    <a:pt x="41" y="144"/>
                  </a:cubicBezTo>
                  <a:cubicBezTo>
                    <a:pt x="41" y="143"/>
                    <a:pt x="41" y="141"/>
                    <a:pt x="41" y="141"/>
                  </a:cubicBezTo>
                  <a:cubicBezTo>
                    <a:pt x="42" y="139"/>
                    <a:pt x="42" y="139"/>
                    <a:pt x="42" y="139"/>
                  </a:cubicBezTo>
                  <a:cubicBezTo>
                    <a:pt x="40" y="135"/>
                    <a:pt x="40" y="135"/>
                    <a:pt x="40" y="135"/>
                  </a:cubicBezTo>
                  <a:cubicBezTo>
                    <a:pt x="37" y="136"/>
                    <a:pt x="37" y="136"/>
                    <a:pt x="37" y="136"/>
                  </a:cubicBezTo>
                  <a:cubicBezTo>
                    <a:pt x="35" y="134"/>
                    <a:pt x="35" y="134"/>
                    <a:pt x="35" y="134"/>
                  </a:cubicBezTo>
                  <a:cubicBezTo>
                    <a:pt x="35" y="134"/>
                    <a:pt x="32" y="134"/>
                    <a:pt x="32" y="133"/>
                  </a:cubicBezTo>
                  <a:cubicBezTo>
                    <a:pt x="31" y="132"/>
                    <a:pt x="30" y="130"/>
                    <a:pt x="30" y="130"/>
                  </a:cubicBezTo>
                  <a:cubicBezTo>
                    <a:pt x="30" y="128"/>
                    <a:pt x="30" y="128"/>
                    <a:pt x="30" y="128"/>
                  </a:cubicBezTo>
                  <a:cubicBezTo>
                    <a:pt x="33" y="128"/>
                    <a:pt x="33" y="128"/>
                    <a:pt x="33" y="128"/>
                  </a:cubicBezTo>
                  <a:cubicBezTo>
                    <a:pt x="31" y="127"/>
                    <a:pt x="31" y="127"/>
                    <a:pt x="31" y="127"/>
                  </a:cubicBezTo>
                  <a:cubicBezTo>
                    <a:pt x="31" y="124"/>
                    <a:pt x="31" y="124"/>
                    <a:pt x="31" y="124"/>
                  </a:cubicBezTo>
                  <a:cubicBezTo>
                    <a:pt x="35" y="123"/>
                    <a:pt x="35" y="123"/>
                    <a:pt x="35" y="123"/>
                  </a:cubicBezTo>
                  <a:cubicBezTo>
                    <a:pt x="35" y="123"/>
                    <a:pt x="40" y="125"/>
                    <a:pt x="41" y="125"/>
                  </a:cubicBezTo>
                  <a:cubicBezTo>
                    <a:pt x="42" y="126"/>
                    <a:pt x="42" y="122"/>
                    <a:pt x="42" y="122"/>
                  </a:cubicBezTo>
                  <a:cubicBezTo>
                    <a:pt x="43" y="117"/>
                    <a:pt x="43" y="117"/>
                    <a:pt x="43" y="117"/>
                  </a:cubicBezTo>
                  <a:cubicBezTo>
                    <a:pt x="43" y="117"/>
                    <a:pt x="42" y="113"/>
                    <a:pt x="43" y="112"/>
                  </a:cubicBezTo>
                  <a:cubicBezTo>
                    <a:pt x="44" y="112"/>
                    <a:pt x="47" y="106"/>
                    <a:pt x="47" y="106"/>
                  </a:cubicBezTo>
                  <a:cubicBezTo>
                    <a:pt x="47" y="106"/>
                    <a:pt x="47" y="100"/>
                    <a:pt x="47" y="99"/>
                  </a:cubicBezTo>
                  <a:cubicBezTo>
                    <a:pt x="47" y="98"/>
                    <a:pt x="47" y="94"/>
                    <a:pt x="47" y="94"/>
                  </a:cubicBezTo>
                  <a:cubicBezTo>
                    <a:pt x="47" y="93"/>
                    <a:pt x="47" y="93"/>
                    <a:pt x="47" y="93"/>
                  </a:cubicBezTo>
                  <a:cubicBezTo>
                    <a:pt x="47" y="93"/>
                    <a:pt x="44" y="92"/>
                    <a:pt x="43" y="92"/>
                  </a:cubicBezTo>
                  <a:cubicBezTo>
                    <a:pt x="43" y="91"/>
                    <a:pt x="44" y="89"/>
                    <a:pt x="44" y="89"/>
                  </a:cubicBezTo>
                  <a:cubicBezTo>
                    <a:pt x="39" y="88"/>
                    <a:pt x="39" y="88"/>
                    <a:pt x="39" y="88"/>
                  </a:cubicBezTo>
                  <a:cubicBezTo>
                    <a:pt x="40" y="85"/>
                    <a:pt x="41" y="80"/>
                    <a:pt x="42" y="80"/>
                  </a:cubicBezTo>
                  <a:cubicBezTo>
                    <a:pt x="43" y="79"/>
                    <a:pt x="45" y="77"/>
                    <a:pt x="45" y="77"/>
                  </a:cubicBezTo>
                  <a:cubicBezTo>
                    <a:pt x="45" y="73"/>
                    <a:pt x="45" y="73"/>
                    <a:pt x="45" y="73"/>
                  </a:cubicBezTo>
                  <a:cubicBezTo>
                    <a:pt x="43" y="70"/>
                    <a:pt x="43" y="70"/>
                    <a:pt x="43" y="70"/>
                  </a:cubicBezTo>
                  <a:cubicBezTo>
                    <a:pt x="45" y="67"/>
                    <a:pt x="45" y="67"/>
                    <a:pt x="45" y="67"/>
                  </a:cubicBezTo>
                  <a:cubicBezTo>
                    <a:pt x="45" y="67"/>
                    <a:pt x="49" y="65"/>
                    <a:pt x="49" y="65"/>
                  </a:cubicBezTo>
                  <a:cubicBezTo>
                    <a:pt x="50" y="65"/>
                    <a:pt x="56" y="65"/>
                    <a:pt x="56" y="65"/>
                  </a:cubicBezTo>
                  <a:cubicBezTo>
                    <a:pt x="60" y="63"/>
                    <a:pt x="60" y="63"/>
                    <a:pt x="60" y="63"/>
                  </a:cubicBezTo>
                  <a:cubicBezTo>
                    <a:pt x="66" y="63"/>
                    <a:pt x="66" y="63"/>
                    <a:pt x="66" y="63"/>
                  </a:cubicBezTo>
                  <a:cubicBezTo>
                    <a:pt x="70" y="62"/>
                    <a:pt x="70" y="62"/>
                    <a:pt x="70" y="62"/>
                  </a:cubicBezTo>
                  <a:cubicBezTo>
                    <a:pt x="73" y="64"/>
                    <a:pt x="73" y="64"/>
                    <a:pt x="73" y="64"/>
                  </a:cubicBezTo>
                  <a:cubicBezTo>
                    <a:pt x="73" y="64"/>
                    <a:pt x="75" y="66"/>
                    <a:pt x="75" y="67"/>
                  </a:cubicBezTo>
                  <a:cubicBezTo>
                    <a:pt x="75" y="67"/>
                    <a:pt x="77" y="69"/>
                    <a:pt x="77" y="70"/>
                  </a:cubicBezTo>
                  <a:cubicBezTo>
                    <a:pt x="76" y="70"/>
                    <a:pt x="78" y="73"/>
                    <a:pt x="78" y="73"/>
                  </a:cubicBezTo>
                  <a:cubicBezTo>
                    <a:pt x="78" y="73"/>
                    <a:pt x="77" y="75"/>
                    <a:pt x="77" y="76"/>
                  </a:cubicBezTo>
                  <a:cubicBezTo>
                    <a:pt x="77" y="76"/>
                    <a:pt x="78" y="80"/>
                    <a:pt x="78" y="80"/>
                  </a:cubicBezTo>
                  <a:cubicBezTo>
                    <a:pt x="78" y="81"/>
                    <a:pt x="80" y="82"/>
                    <a:pt x="80" y="82"/>
                  </a:cubicBezTo>
                  <a:cubicBezTo>
                    <a:pt x="82" y="81"/>
                    <a:pt x="82" y="81"/>
                    <a:pt x="82" y="81"/>
                  </a:cubicBezTo>
                  <a:cubicBezTo>
                    <a:pt x="83" y="79"/>
                    <a:pt x="83" y="79"/>
                    <a:pt x="83" y="79"/>
                  </a:cubicBezTo>
                  <a:cubicBezTo>
                    <a:pt x="81" y="76"/>
                    <a:pt x="81" y="76"/>
                    <a:pt x="81" y="76"/>
                  </a:cubicBezTo>
                  <a:cubicBezTo>
                    <a:pt x="80" y="76"/>
                    <a:pt x="80" y="76"/>
                    <a:pt x="80" y="76"/>
                  </a:cubicBezTo>
                  <a:cubicBezTo>
                    <a:pt x="81" y="72"/>
                    <a:pt x="81" y="72"/>
                    <a:pt x="81" y="72"/>
                  </a:cubicBezTo>
                  <a:cubicBezTo>
                    <a:pt x="81" y="72"/>
                    <a:pt x="83" y="71"/>
                    <a:pt x="84" y="72"/>
                  </a:cubicBezTo>
                  <a:cubicBezTo>
                    <a:pt x="85" y="72"/>
                    <a:pt x="88" y="75"/>
                    <a:pt x="88" y="75"/>
                  </a:cubicBezTo>
                  <a:cubicBezTo>
                    <a:pt x="90" y="76"/>
                    <a:pt x="90" y="76"/>
                    <a:pt x="90" y="76"/>
                  </a:cubicBezTo>
                  <a:cubicBezTo>
                    <a:pt x="90" y="76"/>
                    <a:pt x="93" y="74"/>
                    <a:pt x="93" y="74"/>
                  </a:cubicBezTo>
                  <a:cubicBezTo>
                    <a:pt x="93" y="74"/>
                    <a:pt x="90" y="70"/>
                    <a:pt x="90" y="70"/>
                  </a:cubicBezTo>
                  <a:cubicBezTo>
                    <a:pt x="91" y="65"/>
                    <a:pt x="91" y="65"/>
                    <a:pt x="91" y="65"/>
                  </a:cubicBezTo>
                  <a:cubicBezTo>
                    <a:pt x="92" y="61"/>
                    <a:pt x="92" y="61"/>
                    <a:pt x="92" y="61"/>
                  </a:cubicBezTo>
                  <a:cubicBezTo>
                    <a:pt x="96" y="58"/>
                    <a:pt x="96" y="58"/>
                    <a:pt x="96" y="58"/>
                  </a:cubicBezTo>
                  <a:cubicBezTo>
                    <a:pt x="99" y="60"/>
                    <a:pt x="99" y="60"/>
                    <a:pt x="99" y="60"/>
                  </a:cubicBezTo>
                  <a:cubicBezTo>
                    <a:pt x="104" y="60"/>
                    <a:pt x="104" y="60"/>
                    <a:pt x="104" y="60"/>
                  </a:cubicBezTo>
                  <a:cubicBezTo>
                    <a:pt x="109" y="60"/>
                    <a:pt x="109" y="60"/>
                    <a:pt x="109" y="60"/>
                  </a:cubicBezTo>
                  <a:cubicBezTo>
                    <a:pt x="112" y="59"/>
                    <a:pt x="112" y="59"/>
                    <a:pt x="112" y="59"/>
                  </a:cubicBezTo>
                  <a:cubicBezTo>
                    <a:pt x="116" y="59"/>
                    <a:pt x="116" y="59"/>
                    <a:pt x="116" y="59"/>
                  </a:cubicBezTo>
                  <a:cubicBezTo>
                    <a:pt x="116" y="59"/>
                    <a:pt x="114" y="57"/>
                    <a:pt x="114" y="57"/>
                  </a:cubicBezTo>
                  <a:cubicBezTo>
                    <a:pt x="113" y="57"/>
                    <a:pt x="111" y="55"/>
                    <a:pt x="111" y="55"/>
                  </a:cubicBezTo>
                  <a:cubicBezTo>
                    <a:pt x="111" y="55"/>
                    <a:pt x="110" y="57"/>
                    <a:pt x="110" y="57"/>
                  </a:cubicBezTo>
                  <a:cubicBezTo>
                    <a:pt x="109" y="58"/>
                    <a:pt x="106" y="58"/>
                    <a:pt x="106" y="57"/>
                  </a:cubicBezTo>
                  <a:cubicBezTo>
                    <a:pt x="105" y="57"/>
                    <a:pt x="104" y="54"/>
                    <a:pt x="104" y="54"/>
                  </a:cubicBezTo>
                  <a:cubicBezTo>
                    <a:pt x="104" y="51"/>
                    <a:pt x="104" y="51"/>
                    <a:pt x="104" y="51"/>
                  </a:cubicBezTo>
                  <a:cubicBezTo>
                    <a:pt x="106" y="50"/>
                    <a:pt x="106" y="50"/>
                    <a:pt x="106" y="50"/>
                  </a:cubicBezTo>
                  <a:cubicBezTo>
                    <a:pt x="103" y="47"/>
                    <a:pt x="103" y="47"/>
                    <a:pt x="103" y="47"/>
                  </a:cubicBezTo>
                  <a:cubicBezTo>
                    <a:pt x="103" y="47"/>
                    <a:pt x="103" y="44"/>
                    <a:pt x="104" y="43"/>
                  </a:cubicBezTo>
                  <a:cubicBezTo>
                    <a:pt x="105" y="43"/>
                    <a:pt x="105" y="41"/>
                    <a:pt x="105" y="41"/>
                  </a:cubicBezTo>
                  <a:cubicBezTo>
                    <a:pt x="102" y="41"/>
                    <a:pt x="102" y="41"/>
                    <a:pt x="102" y="41"/>
                  </a:cubicBezTo>
                  <a:cubicBezTo>
                    <a:pt x="102" y="41"/>
                    <a:pt x="101" y="41"/>
                    <a:pt x="101" y="39"/>
                  </a:cubicBezTo>
                  <a:cubicBezTo>
                    <a:pt x="102" y="37"/>
                    <a:pt x="102" y="36"/>
                    <a:pt x="102" y="36"/>
                  </a:cubicBezTo>
                  <a:cubicBezTo>
                    <a:pt x="98" y="36"/>
                    <a:pt x="98" y="36"/>
                    <a:pt x="98" y="36"/>
                  </a:cubicBezTo>
                  <a:cubicBezTo>
                    <a:pt x="96" y="36"/>
                    <a:pt x="96" y="36"/>
                    <a:pt x="96" y="36"/>
                  </a:cubicBezTo>
                  <a:cubicBezTo>
                    <a:pt x="93" y="33"/>
                    <a:pt x="93" y="33"/>
                    <a:pt x="93" y="33"/>
                  </a:cubicBezTo>
                  <a:cubicBezTo>
                    <a:pt x="94" y="30"/>
                    <a:pt x="94" y="30"/>
                    <a:pt x="94" y="30"/>
                  </a:cubicBezTo>
                  <a:cubicBezTo>
                    <a:pt x="100" y="29"/>
                    <a:pt x="100" y="29"/>
                    <a:pt x="100" y="29"/>
                  </a:cubicBezTo>
                  <a:cubicBezTo>
                    <a:pt x="107" y="26"/>
                    <a:pt x="107" y="26"/>
                    <a:pt x="107" y="26"/>
                  </a:cubicBezTo>
                  <a:cubicBezTo>
                    <a:pt x="106" y="24"/>
                    <a:pt x="106" y="24"/>
                    <a:pt x="106" y="24"/>
                  </a:cubicBezTo>
                  <a:cubicBezTo>
                    <a:pt x="104" y="25"/>
                    <a:pt x="104" y="25"/>
                    <a:pt x="104" y="25"/>
                  </a:cubicBezTo>
                  <a:cubicBezTo>
                    <a:pt x="104" y="25"/>
                    <a:pt x="103" y="26"/>
                    <a:pt x="103" y="26"/>
                  </a:cubicBezTo>
                  <a:cubicBezTo>
                    <a:pt x="102" y="26"/>
                    <a:pt x="100" y="26"/>
                    <a:pt x="100" y="26"/>
                  </a:cubicBezTo>
                  <a:cubicBezTo>
                    <a:pt x="100" y="24"/>
                    <a:pt x="100" y="24"/>
                    <a:pt x="100" y="24"/>
                  </a:cubicBezTo>
                  <a:cubicBezTo>
                    <a:pt x="103" y="24"/>
                    <a:pt x="103" y="24"/>
                    <a:pt x="103" y="24"/>
                  </a:cubicBezTo>
                  <a:cubicBezTo>
                    <a:pt x="105" y="23"/>
                    <a:pt x="105" y="23"/>
                    <a:pt x="105" y="23"/>
                  </a:cubicBezTo>
                  <a:cubicBezTo>
                    <a:pt x="103" y="22"/>
                    <a:pt x="103" y="22"/>
                    <a:pt x="103" y="22"/>
                  </a:cubicBezTo>
                  <a:cubicBezTo>
                    <a:pt x="100" y="18"/>
                    <a:pt x="100" y="18"/>
                    <a:pt x="100" y="18"/>
                  </a:cubicBezTo>
                  <a:cubicBezTo>
                    <a:pt x="99" y="15"/>
                    <a:pt x="99" y="15"/>
                    <a:pt x="99" y="15"/>
                  </a:cubicBezTo>
                  <a:cubicBezTo>
                    <a:pt x="97" y="14"/>
                    <a:pt x="97" y="14"/>
                    <a:pt x="97" y="14"/>
                  </a:cubicBezTo>
                  <a:cubicBezTo>
                    <a:pt x="95" y="12"/>
                    <a:pt x="95" y="12"/>
                    <a:pt x="95" y="12"/>
                  </a:cubicBezTo>
                  <a:cubicBezTo>
                    <a:pt x="95" y="9"/>
                    <a:pt x="95" y="9"/>
                    <a:pt x="95" y="9"/>
                  </a:cubicBezTo>
                  <a:cubicBezTo>
                    <a:pt x="94" y="1"/>
                    <a:pt x="94" y="1"/>
                    <a:pt x="94" y="1"/>
                  </a:cubicBezTo>
                  <a:cubicBezTo>
                    <a:pt x="97" y="1"/>
                    <a:pt x="97" y="1"/>
                    <a:pt x="97" y="1"/>
                  </a:cubicBezTo>
                  <a:cubicBezTo>
                    <a:pt x="99" y="0"/>
                    <a:pt x="99" y="0"/>
                    <a:pt x="99" y="0"/>
                  </a:cubicBezTo>
                  <a:cubicBezTo>
                    <a:pt x="99" y="0"/>
                    <a:pt x="104" y="2"/>
                    <a:pt x="105" y="2"/>
                  </a:cubicBezTo>
                  <a:cubicBezTo>
                    <a:pt x="106" y="2"/>
                    <a:pt x="108" y="3"/>
                    <a:pt x="108" y="3"/>
                  </a:cubicBezTo>
                  <a:cubicBezTo>
                    <a:pt x="112" y="5"/>
                    <a:pt x="112" y="5"/>
                    <a:pt x="112" y="5"/>
                  </a:cubicBezTo>
                  <a:cubicBezTo>
                    <a:pt x="115" y="6"/>
                    <a:pt x="115" y="6"/>
                    <a:pt x="115" y="6"/>
                  </a:cubicBezTo>
                  <a:cubicBezTo>
                    <a:pt x="115" y="6"/>
                    <a:pt x="116" y="6"/>
                    <a:pt x="116" y="6"/>
                  </a:cubicBezTo>
                  <a:cubicBezTo>
                    <a:pt x="117" y="6"/>
                    <a:pt x="119" y="5"/>
                    <a:pt x="119" y="5"/>
                  </a:cubicBezTo>
                  <a:cubicBezTo>
                    <a:pt x="119" y="5"/>
                    <a:pt x="122" y="3"/>
                    <a:pt x="123" y="3"/>
                  </a:cubicBezTo>
                  <a:cubicBezTo>
                    <a:pt x="123" y="2"/>
                    <a:pt x="124" y="2"/>
                    <a:pt x="124" y="2"/>
                  </a:cubicBezTo>
                  <a:cubicBezTo>
                    <a:pt x="126" y="6"/>
                    <a:pt x="126" y="6"/>
                    <a:pt x="126" y="6"/>
                  </a:cubicBezTo>
                  <a:cubicBezTo>
                    <a:pt x="128" y="4"/>
                    <a:pt x="128" y="4"/>
                    <a:pt x="128" y="4"/>
                  </a:cubicBezTo>
                  <a:cubicBezTo>
                    <a:pt x="129" y="2"/>
                    <a:pt x="129" y="2"/>
                    <a:pt x="129" y="2"/>
                  </a:cubicBezTo>
                  <a:cubicBezTo>
                    <a:pt x="137" y="11"/>
                    <a:pt x="137" y="11"/>
                    <a:pt x="137" y="11"/>
                  </a:cubicBezTo>
                  <a:cubicBezTo>
                    <a:pt x="138" y="15"/>
                    <a:pt x="138" y="15"/>
                    <a:pt x="138" y="15"/>
                  </a:cubicBezTo>
                  <a:cubicBezTo>
                    <a:pt x="138" y="15"/>
                    <a:pt x="138" y="18"/>
                    <a:pt x="138" y="18"/>
                  </a:cubicBezTo>
                  <a:cubicBezTo>
                    <a:pt x="137" y="18"/>
                    <a:pt x="136" y="22"/>
                    <a:pt x="136" y="22"/>
                  </a:cubicBezTo>
                  <a:cubicBezTo>
                    <a:pt x="136" y="25"/>
                    <a:pt x="136" y="25"/>
                    <a:pt x="136" y="25"/>
                  </a:cubicBezTo>
                  <a:cubicBezTo>
                    <a:pt x="138" y="26"/>
                    <a:pt x="138" y="26"/>
                    <a:pt x="138" y="26"/>
                  </a:cubicBezTo>
                  <a:cubicBezTo>
                    <a:pt x="141" y="26"/>
                    <a:pt x="141" y="26"/>
                    <a:pt x="141" y="26"/>
                  </a:cubicBezTo>
                  <a:cubicBezTo>
                    <a:pt x="143" y="28"/>
                    <a:pt x="143" y="28"/>
                    <a:pt x="143" y="28"/>
                  </a:cubicBezTo>
                  <a:cubicBezTo>
                    <a:pt x="144" y="29"/>
                    <a:pt x="144" y="29"/>
                    <a:pt x="144" y="29"/>
                  </a:cubicBezTo>
                  <a:cubicBezTo>
                    <a:pt x="147" y="29"/>
                    <a:pt x="147" y="29"/>
                    <a:pt x="147" y="29"/>
                  </a:cubicBezTo>
                  <a:cubicBezTo>
                    <a:pt x="148" y="28"/>
                    <a:pt x="148" y="28"/>
                    <a:pt x="148" y="28"/>
                  </a:cubicBezTo>
                  <a:cubicBezTo>
                    <a:pt x="152" y="29"/>
                    <a:pt x="152" y="29"/>
                    <a:pt x="152" y="29"/>
                  </a:cubicBezTo>
                  <a:cubicBezTo>
                    <a:pt x="155" y="31"/>
                    <a:pt x="155" y="31"/>
                    <a:pt x="155" y="31"/>
                  </a:cubicBezTo>
                  <a:cubicBezTo>
                    <a:pt x="158" y="33"/>
                    <a:pt x="158" y="33"/>
                    <a:pt x="158" y="33"/>
                  </a:cubicBezTo>
                  <a:cubicBezTo>
                    <a:pt x="163" y="35"/>
                    <a:pt x="163" y="35"/>
                    <a:pt x="163" y="35"/>
                  </a:cubicBezTo>
                  <a:cubicBezTo>
                    <a:pt x="164" y="32"/>
                    <a:pt x="164" y="32"/>
                    <a:pt x="164" y="32"/>
                  </a:cubicBezTo>
                  <a:cubicBezTo>
                    <a:pt x="165" y="31"/>
                    <a:pt x="165" y="31"/>
                    <a:pt x="165" y="31"/>
                  </a:cubicBezTo>
                  <a:cubicBezTo>
                    <a:pt x="168" y="31"/>
                    <a:pt x="168" y="31"/>
                    <a:pt x="168" y="31"/>
                  </a:cubicBezTo>
                  <a:cubicBezTo>
                    <a:pt x="170" y="30"/>
                    <a:pt x="170" y="30"/>
                    <a:pt x="170" y="30"/>
                  </a:cubicBezTo>
                  <a:cubicBezTo>
                    <a:pt x="171" y="29"/>
                    <a:pt x="171" y="29"/>
                    <a:pt x="171" y="29"/>
                  </a:cubicBezTo>
                  <a:cubicBezTo>
                    <a:pt x="168" y="26"/>
                    <a:pt x="168" y="26"/>
                    <a:pt x="168" y="26"/>
                  </a:cubicBezTo>
                  <a:cubicBezTo>
                    <a:pt x="168" y="23"/>
                    <a:pt x="168" y="23"/>
                    <a:pt x="168" y="23"/>
                  </a:cubicBezTo>
                  <a:cubicBezTo>
                    <a:pt x="168" y="23"/>
                    <a:pt x="170" y="21"/>
                    <a:pt x="170" y="21"/>
                  </a:cubicBezTo>
                  <a:cubicBezTo>
                    <a:pt x="171" y="21"/>
                    <a:pt x="175" y="22"/>
                    <a:pt x="175" y="22"/>
                  </a:cubicBezTo>
                  <a:cubicBezTo>
                    <a:pt x="176" y="25"/>
                    <a:pt x="176" y="25"/>
                    <a:pt x="176" y="25"/>
                  </a:cubicBezTo>
                  <a:cubicBezTo>
                    <a:pt x="177" y="28"/>
                    <a:pt x="177" y="28"/>
                    <a:pt x="177" y="28"/>
                  </a:cubicBezTo>
                  <a:cubicBezTo>
                    <a:pt x="173" y="29"/>
                    <a:pt x="173" y="29"/>
                    <a:pt x="173" y="29"/>
                  </a:cubicBezTo>
                  <a:cubicBezTo>
                    <a:pt x="172" y="31"/>
                    <a:pt x="172" y="31"/>
                    <a:pt x="172" y="31"/>
                  </a:cubicBezTo>
                  <a:cubicBezTo>
                    <a:pt x="172" y="35"/>
                    <a:pt x="172" y="35"/>
                    <a:pt x="172" y="35"/>
                  </a:cubicBezTo>
                  <a:cubicBezTo>
                    <a:pt x="172" y="39"/>
                    <a:pt x="172" y="39"/>
                    <a:pt x="172" y="39"/>
                  </a:cubicBezTo>
                  <a:cubicBezTo>
                    <a:pt x="172" y="39"/>
                    <a:pt x="172" y="41"/>
                    <a:pt x="171" y="41"/>
                  </a:cubicBezTo>
                  <a:cubicBezTo>
                    <a:pt x="170" y="42"/>
                    <a:pt x="168" y="42"/>
                    <a:pt x="168" y="42"/>
                  </a:cubicBezTo>
                  <a:cubicBezTo>
                    <a:pt x="168" y="44"/>
                    <a:pt x="168" y="44"/>
                    <a:pt x="168" y="44"/>
                  </a:cubicBezTo>
                  <a:cubicBezTo>
                    <a:pt x="165" y="46"/>
                    <a:pt x="165" y="46"/>
                    <a:pt x="165" y="46"/>
                  </a:cubicBezTo>
                  <a:cubicBezTo>
                    <a:pt x="162" y="46"/>
                    <a:pt x="162" y="46"/>
                    <a:pt x="162" y="46"/>
                  </a:cubicBezTo>
                  <a:cubicBezTo>
                    <a:pt x="161" y="47"/>
                    <a:pt x="161" y="47"/>
                    <a:pt x="161" y="47"/>
                  </a:cubicBezTo>
                  <a:cubicBezTo>
                    <a:pt x="162" y="50"/>
                    <a:pt x="162" y="50"/>
                    <a:pt x="162" y="50"/>
                  </a:cubicBezTo>
                  <a:cubicBezTo>
                    <a:pt x="164" y="52"/>
                    <a:pt x="164" y="52"/>
                    <a:pt x="164" y="52"/>
                  </a:cubicBezTo>
                  <a:cubicBezTo>
                    <a:pt x="167" y="53"/>
                    <a:pt x="167" y="53"/>
                    <a:pt x="167" y="53"/>
                  </a:cubicBezTo>
                  <a:cubicBezTo>
                    <a:pt x="169" y="52"/>
                    <a:pt x="169" y="52"/>
                    <a:pt x="169" y="52"/>
                  </a:cubicBezTo>
                  <a:cubicBezTo>
                    <a:pt x="170" y="50"/>
                    <a:pt x="170" y="50"/>
                    <a:pt x="170" y="50"/>
                  </a:cubicBezTo>
                  <a:cubicBezTo>
                    <a:pt x="173" y="49"/>
                    <a:pt x="173" y="49"/>
                    <a:pt x="173" y="49"/>
                  </a:cubicBezTo>
                  <a:cubicBezTo>
                    <a:pt x="177" y="51"/>
                    <a:pt x="177" y="51"/>
                    <a:pt x="177" y="51"/>
                  </a:cubicBezTo>
                  <a:cubicBezTo>
                    <a:pt x="178" y="53"/>
                    <a:pt x="178" y="53"/>
                    <a:pt x="178" y="53"/>
                  </a:cubicBezTo>
                  <a:cubicBezTo>
                    <a:pt x="178" y="53"/>
                    <a:pt x="182" y="53"/>
                    <a:pt x="182" y="53"/>
                  </a:cubicBezTo>
                  <a:cubicBezTo>
                    <a:pt x="182" y="53"/>
                    <a:pt x="183" y="50"/>
                    <a:pt x="183" y="50"/>
                  </a:cubicBezTo>
                  <a:cubicBezTo>
                    <a:pt x="183" y="50"/>
                    <a:pt x="184" y="48"/>
                    <a:pt x="185" y="48"/>
                  </a:cubicBezTo>
                  <a:cubicBezTo>
                    <a:pt x="186" y="48"/>
                    <a:pt x="187" y="46"/>
                    <a:pt x="188" y="46"/>
                  </a:cubicBezTo>
                  <a:cubicBezTo>
                    <a:pt x="188" y="45"/>
                    <a:pt x="189" y="43"/>
                    <a:pt x="189" y="43"/>
                  </a:cubicBezTo>
                  <a:cubicBezTo>
                    <a:pt x="189" y="43"/>
                    <a:pt x="191" y="42"/>
                    <a:pt x="192" y="42"/>
                  </a:cubicBezTo>
                  <a:cubicBezTo>
                    <a:pt x="193" y="42"/>
                    <a:pt x="199" y="41"/>
                    <a:pt x="199" y="41"/>
                  </a:cubicBezTo>
                  <a:cubicBezTo>
                    <a:pt x="199" y="41"/>
                    <a:pt x="203" y="40"/>
                    <a:pt x="204" y="39"/>
                  </a:cubicBezTo>
                  <a:cubicBezTo>
                    <a:pt x="204" y="39"/>
                    <a:pt x="208" y="36"/>
                    <a:pt x="208" y="36"/>
                  </a:cubicBezTo>
                  <a:cubicBezTo>
                    <a:pt x="209" y="33"/>
                    <a:pt x="209" y="33"/>
                    <a:pt x="209" y="33"/>
                  </a:cubicBezTo>
                  <a:cubicBezTo>
                    <a:pt x="212" y="30"/>
                    <a:pt x="212" y="30"/>
                    <a:pt x="212" y="30"/>
                  </a:cubicBezTo>
                  <a:cubicBezTo>
                    <a:pt x="212" y="30"/>
                    <a:pt x="213" y="30"/>
                    <a:pt x="213" y="29"/>
                  </a:cubicBezTo>
                  <a:cubicBezTo>
                    <a:pt x="213" y="28"/>
                    <a:pt x="214" y="25"/>
                    <a:pt x="214" y="25"/>
                  </a:cubicBezTo>
                  <a:cubicBezTo>
                    <a:pt x="216" y="24"/>
                    <a:pt x="216" y="24"/>
                    <a:pt x="216" y="24"/>
                  </a:cubicBezTo>
                  <a:cubicBezTo>
                    <a:pt x="216" y="24"/>
                    <a:pt x="218" y="25"/>
                    <a:pt x="218" y="26"/>
                  </a:cubicBezTo>
                  <a:cubicBezTo>
                    <a:pt x="218" y="26"/>
                    <a:pt x="217" y="28"/>
                    <a:pt x="217" y="28"/>
                  </a:cubicBezTo>
                  <a:cubicBezTo>
                    <a:pt x="217" y="28"/>
                    <a:pt x="215" y="29"/>
                    <a:pt x="214" y="30"/>
                  </a:cubicBezTo>
                  <a:cubicBezTo>
                    <a:pt x="214" y="30"/>
                    <a:pt x="214" y="32"/>
                    <a:pt x="214" y="32"/>
                  </a:cubicBezTo>
                  <a:cubicBezTo>
                    <a:pt x="216" y="30"/>
                    <a:pt x="216" y="30"/>
                    <a:pt x="216" y="30"/>
                  </a:cubicBezTo>
                  <a:cubicBezTo>
                    <a:pt x="216" y="30"/>
                    <a:pt x="217" y="29"/>
                    <a:pt x="217" y="29"/>
                  </a:cubicBezTo>
                  <a:cubicBezTo>
                    <a:pt x="217" y="29"/>
                    <a:pt x="221" y="28"/>
                    <a:pt x="221" y="28"/>
                  </a:cubicBezTo>
                  <a:cubicBezTo>
                    <a:pt x="221" y="28"/>
                    <a:pt x="223" y="29"/>
                    <a:pt x="223" y="29"/>
                  </a:cubicBezTo>
                  <a:cubicBezTo>
                    <a:pt x="223" y="29"/>
                    <a:pt x="225" y="30"/>
                    <a:pt x="225" y="30"/>
                  </a:cubicBezTo>
                  <a:cubicBezTo>
                    <a:pt x="229" y="29"/>
                    <a:pt x="229" y="29"/>
                    <a:pt x="229" y="29"/>
                  </a:cubicBezTo>
                  <a:cubicBezTo>
                    <a:pt x="229" y="27"/>
                    <a:pt x="229" y="27"/>
                    <a:pt x="229" y="27"/>
                  </a:cubicBezTo>
                  <a:cubicBezTo>
                    <a:pt x="229" y="27"/>
                    <a:pt x="229" y="26"/>
                    <a:pt x="230" y="26"/>
                  </a:cubicBezTo>
                  <a:cubicBezTo>
                    <a:pt x="231" y="25"/>
                    <a:pt x="233" y="24"/>
                    <a:pt x="233" y="24"/>
                  </a:cubicBezTo>
                  <a:cubicBezTo>
                    <a:pt x="233" y="24"/>
                    <a:pt x="233" y="22"/>
                    <a:pt x="233" y="21"/>
                  </a:cubicBezTo>
                  <a:cubicBezTo>
                    <a:pt x="233" y="21"/>
                    <a:pt x="234" y="19"/>
                    <a:pt x="234" y="19"/>
                  </a:cubicBezTo>
                  <a:cubicBezTo>
                    <a:pt x="234" y="19"/>
                    <a:pt x="234" y="19"/>
                    <a:pt x="234" y="19"/>
                  </a:cubicBezTo>
                  <a:cubicBezTo>
                    <a:pt x="234" y="19"/>
                    <a:pt x="236" y="18"/>
                    <a:pt x="236" y="18"/>
                  </a:cubicBezTo>
                  <a:cubicBezTo>
                    <a:pt x="236" y="18"/>
                    <a:pt x="237" y="15"/>
                    <a:pt x="237" y="15"/>
                  </a:cubicBezTo>
                  <a:cubicBezTo>
                    <a:pt x="237" y="15"/>
                    <a:pt x="237" y="14"/>
                    <a:pt x="238" y="14"/>
                  </a:cubicBezTo>
                  <a:cubicBezTo>
                    <a:pt x="238" y="14"/>
                    <a:pt x="240" y="12"/>
                    <a:pt x="240" y="12"/>
                  </a:cubicBezTo>
                  <a:cubicBezTo>
                    <a:pt x="241" y="11"/>
                    <a:pt x="241" y="11"/>
                    <a:pt x="242" y="11"/>
                  </a:cubicBezTo>
                  <a:cubicBezTo>
                    <a:pt x="242" y="11"/>
                    <a:pt x="243" y="13"/>
                    <a:pt x="243" y="13"/>
                  </a:cubicBezTo>
                  <a:cubicBezTo>
                    <a:pt x="243" y="13"/>
                    <a:pt x="243" y="14"/>
                    <a:pt x="242" y="15"/>
                  </a:cubicBezTo>
                  <a:cubicBezTo>
                    <a:pt x="241" y="15"/>
                    <a:pt x="240" y="16"/>
                    <a:pt x="240" y="16"/>
                  </a:cubicBezTo>
                  <a:cubicBezTo>
                    <a:pt x="240" y="16"/>
                    <a:pt x="242" y="18"/>
                    <a:pt x="242" y="18"/>
                  </a:cubicBezTo>
                  <a:cubicBezTo>
                    <a:pt x="242" y="18"/>
                    <a:pt x="243" y="19"/>
                    <a:pt x="243" y="19"/>
                  </a:cubicBezTo>
                  <a:cubicBezTo>
                    <a:pt x="243" y="20"/>
                    <a:pt x="242" y="21"/>
                    <a:pt x="242" y="21"/>
                  </a:cubicBezTo>
                  <a:cubicBezTo>
                    <a:pt x="243" y="21"/>
                    <a:pt x="246" y="20"/>
                    <a:pt x="246" y="20"/>
                  </a:cubicBezTo>
                  <a:cubicBezTo>
                    <a:pt x="246" y="20"/>
                    <a:pt x="246" y="18"/>
                    <a:pt x="246" y="18"/>
                  </a:cubicBezTo>
                  <a:cubicBezTo>
                    <a:pt x="246" y="18"/>
                    <a:pt x="248" y="16"/>
                    <a:pt x="248" y="16"/>
                  </a:cubicBezTo>
                  <a:cubicBezTo>
                    <a:pt x="249" y="16"/>
                    <a:pt x="251" y="17"/>
                    <a:pt x="251" y="17"/>
                  </a:cubicBezTo>
                  <a:cubicBezTo>
                    <a:pt x="251" y="17"/>
                    <a:pt x="251" y="18"/>
                    <a:pt x="251" y="19"/>
                  </a:cubicBezTo>
                  <a:cubicBezTo>
                    <a:pt x="250" y="19"/>
                    <a:pt x="248" y="21"/>
                    <a:pt x="248" y="21"/>
                  </a:cubicBezTo>
                  <a:cubicBezTo>
                    <a:pt x="248" y="22"/>
                    <a:pt x="247" y="22"/>
                    <a:pt x="248" y="22"/>
                  </a:cubicBezTo>
                  <a:cubicBezTo>
                    <a:pt x="248" y="23"/>
                    <a:pt x="250" y="25"/>
                    <a:pt x="250" y="25"/>
                  </a:cubicBezTo>
                  <a:cubicBezTo>
                    <a:pt x="253" y="27"/>
                    <a:pt x="253" y="27"/>
                    <a:pt x="253" y="27"/>
                  </a:cubicBezTo>
                  <a:cubicBezTo>
                    <a:pt x="253" y="27"/>
                    <a:pt x="253" y="28"/>
                    <a:pt x="253" y="29"/>
                  </a:cubicBezTo>
                  <a:cubicBezTo>
                    <a:pt x="253" y="29"/>
                    <a:pt x="248" y="29"/>
                    <a:pt x="248" y="29"/>
                  </a:cubicBezTo>
                  <a:cubicBezTo>
                    <a:pt x="248" y="29"/>
                    <a:pt x="248" y="29"/>
                    <a:pt x="247" y="30"/>
                  </a:cubicBezTo>
                  <a:cubicBezTo>
                    <a:pt x="247" y="30"/>
                    <a:pt x="246" y="31"/>
                    <a:pt x="244" y="32"/>
                  </a:cubicBezTo>
                  <a:cubicBezTo>
                    <a:pt x="242" y="32"/>
                    <a:pt x="242" y="32"/>
                    <a:pt x="242" y="33"/>
                  </a:cubicBezTo>
                  <a:cubicBezTo>
                    <a:pt x="242" y="34"/>
                    <a:pt x="241" y="35"/>
                    <a:pt x="242" y="36"/>
                  </a:cubicBezTo>
                  <a:cubicBezTo>
                    <a:pt x="243" y="37"/>
                    <a:pt x="245" y="38"/>
                    <a:pt x="245" y="38"/>
                  </a:cubicBezTo>
                  <a:cubicBezTo>
                    <a:pt x="245" y="38"/>
                    <a:pt x="250" y="40"/>
                    <a:pt x="250" y="39"/>
                  </a:cubicBezTo>
                  <a:cubicBezTo>
                    <a:pt x="250" y="39"/>
                    <a:pt x="257" y="39"/>
                    <a:pt x="257" y="39"/>
                  </a:cubicBezTo>
                  <a:cubicBezTo>
                    <a:pt x="260" y="39"/>
                    <a:pt x="260" y="39"/>
                    <a:pt x="260" y="39"/>
                  </a:cubicBezTo>
                  <a:cubicBezTo>
                    <a:pt x="260" y="39"/>
                    <a:pt x="261" y="41"/>
                    <a:pt x="262" y="42"/>
                  </a:cubicBezTo>
                  <a:cubicBezTo>
                    <a:pt x="262" y="42"/>
                    <a:pt x="266" y="45"/>
                    <a:pt x="266" y="45"/>
                  </a:cubicBezTo>
                  <a:cubicBezTo>
                    <a:pt x="268" y="45"/>
                    <a:pt x="268" y="45"/>
                    <a:pt x="268" y="45"/>
                  </a:cubicBezTo>
                  <a:cubicBezTo>
                    <a:pt x="269" y="49"/>
                    <a:pt x="269" y="49"/>
                    <a:pt x="269" y="49"/>
                  </a:cubicBezTo>
                  <a:cubicBezTo>
                    <a:pt x="268" y="52"/>
                    <a:pt x="268" y="52"/>
                    <a:pt x="268" y="52"/>
                  </a:cubicBezTo>
                  <a:cubicBezTo>
                    <a:pt x="265" y="53"/>
                    <a:pt x="265" y="53"/>
                    <a:pt x="265" y="53"/>
                  </a:cubicBezTo>
                  <a:cubicBezTo>
                    <a:pt x="261" y="56"/>
                    <a:pt x="261" y="56"/>
                    <a:pt x="261" y="56"/>
                  </a:cubicBezTo>
                  <a:cubicBezTo>
                    <a:pt x="259" y="55"/>
                    <a:pt x="259" y="55"/>
                    <a:pt x="259" y="55"/>
                  </a:cubicBezTo>
                  <a:cubicBezTo>
                    <a:pt x="259" y="55"/>
                    <a:pt x="261" y="57"/>
                    <a:pt x="262" y="57"/>
                  </a:cubicBezTo>
                  <a:cubicBezTo>
                    <a:pt x="263" y="57"/>
                    <a:pt x="264" y="58"/>
                    <a:pt x="264" y="58"/>
                  </a:cubicBezTo>
                  <a:cubicBezTo>
                    <a:pt x="265" y="58"/>
                    <a:pt x="269" y="58"/>
                    <a:pt x="273" y="58"/>
                  </a:cubicBezTo>
                  <a:cubicBezTo>
                    <a:pt x="273" y="59"/>
                    <a:pt x="273" y="59"/>
                    <a:pt x="273" y="60"/>
                  </a:cubicBezTo>
                  <a:cubicBezTo>
                    <a:pt x="274" y="61"/>
                    <a:pt x="275" y="65"/>
                    <a:pt x="275" y="66"/>
                  </a:cubicBezTo>
                  <a:cubicBezTo>
                    <a:pt x="275" y="66"/>
                    <a:pt x="276" y="70"/>
                    <a:pt x="278" y="73"/>
                  </a:cubicBezTo>
                  <a:cubicBezTo>
                    <a:pt x="281" y="77"/>
                    <a:pt x="280" y="78"/>
                    <a:pt x="280" y="78"/>
                  </a:cubicBezTo>
                  <a:cubicBezTo>
                    <a:pt x="280" y="87"/>
                    <a:pt x="280" y="87"/>
                    <a:pt x="280" y="87"/>
                  </a:cubicBezTo>
                  <a:cubicBezTo>
                    <a:pt x="280" y="95"/>
                    <a:pt x="280" y="95"/>
                    <a:pt x="280" y="95"/>
                  </a:cubicBezTo>
                  <a:cubicBezTo>
                    <a:pt x="275" y="99"/>
                    <a:pt x="275" y="99"/>
                    <a:pt x="275" y="99"/>
                  </a:cubicBezTo>
                  <a:cubicBezTo>
                    <a:pt x="273" y="108"/>
                    <a:pt x="273" y="108"/>
                    <a:pt x="273" y="108"/>
                  </a:cubicBezTo>
                  <a:cubicBezTo>
                    <a:pt x="273" y="108"/>
                    <a:pt x="274" y="109"/>
                    <a:pt x="275" y="109"/>
                  </a:cubicBezTo>
                  <a:cubicBezTo>
                    <a:pt x="276" y="110"/>
                    <a:pt x="279" y="113"/>
                    <a:pt x="279" y="113"/>
                  </a:cubicBezTo>
                  <a:cubicBezTo>
                    <a:pt x="280" y="114"/>
                    <a:pt x="286" y="117"/>
                    <a:pt x="289" y="118"/>
                  </a:cubicBezTo>
                  <a:cubicBezTo>
                    <a:pt x="292" y="120"/>
                    <a:pt x="291" y="125"/>
                    <a:pt x="291" y="125"/>
                  </a:cubicBezTo>
                  <a:cubicBezTo>
                    <a:pt x="289" y="132"/>
                    <a:pt x="289" y="132"/>
                    <a:pt x="289" y="132"/>
                  </a:cubicBezTo>
                  <a:cubicBezTo>
                    <a:pt x="289" y="132"/>
                    <a:pt x="290" y="136"/>
                    <a:pt x="292" y="136"/>
                  </a:cubicBezTo>
                  <a:cubicBezTo>
                    <a:pt x="293" y="135"/>
                    <a:pt x="294" y="141"/>
                    <a:pt x="294" y="141"/>
                  </a:cubicBezTo>
                  <a:cubicBezTo>
                    <a:pt x="294" y="141"/>
                    <a:pt x="295" y="147"/>
                    <a:pt x="295" y="148"/>
                  </a:cubicBezTo>
                  <a:cubicBezTo>
                    <a:pt x="294" y="149"/>
                    <a:pt x="295" y="150"/>
                    <a:pt x="295" y="150"/>
                  </a:cubicBezTo>
                  <a:cubicBezTo>
                    <a:pt x="297" y="154"/>
                    <a:pt x="297" y="154"/>
                    <a:pt x="297" y="154"/>
                  </a:cubicBezTo>
                  <a:cubicBezTo>
                    <a:pt x="297" y="154"/>
                    <a:pt x="296" y="157"/>
                    <a:pt x="295" y="158"/>
                  </a:cubicBezTo>
                  <a:cubicBezTo>
                    <a:pt x="295" y="160"/>
                    <a:pt x="294" y="162"/>
                    <a:pt x="294" y="162"/>
                  </a:cubicBezTo>
                  <a:cubicBezTo>
                    <a:pt x="295" y="165"/>
                    <a:pt x="295" y="165"/>
                    <a:pt x="295" y="165"/>
                  </a:cubicBezTo>
                  <a:cubicBezTo>
                    <a:pt x="299" y="170"/>
                    <a:pt x="299" y="170"/>
                    <a:pt x="299" y="170"/>
                  </a:cubicBezTo>
                  <a:cubicBezTo>
                    <a:pt x="299" y="175"/>
                    <a:pt x="299" y="175"/>
                    <a:pt x="299" y="175"/>
                  </a:cubicBezTo>
                  <a:cubicBezTo>
                    <a:pt x="299" y="178"/>
                    <a:pt x="299" y="178"/>
                    <a:pt x="299" y="178"/>
                  </a:cubicBezTo>
                  <a:cubicBezTo>
                    <a:pt x="299" y="178"/>
                    <a:pt x="302" y="179"/>
                    <a:pt x="303" y="179"/>
                  </a:cubicBezTo>
                  <a:cubicBezTo>
                    <a:pt x="304" y="179"/>
                    <a:pt x="306" y="181"/>
                    <a:pt x="306" y="181"/>
                  </a:cubicBezTo>
                  <a:cubicBezTo>
                    <a:pt x="306" y="181"/>
                    <a:pt x="306" y="183"/>
                    <a:pt x="306" y="184"/>
                  </a:cubicBezTo>
                  <a:cubicBezTo>
                    <a:pt x="306" y="184"/>
                    <a:pt x="309" y="188"/>
                    <a:pt x="309" y="188"/>
                  </a:cubicBezTo>
                  <a:cubicBezTo>
                    <a:pt x="310" y="189"/>
                    <a:pt x="312" y="192"/>
                    <a:pt x="312" y="192"/>
                  </a:cubicBezTo>
                  <a:cubicBezTo>
                    <a:pt x="312" y="192"/>
                    <a:pt x="312" y="194"/>
                    <a:pt x="309" y="197"/>
                  </a:cubicBezTo>
                  <a:cubicBezTo>
                    <a:pt x="307" y="200"/>
                    <a:pt x="308" y="200"/>
                    <a:pt x="308" y="201"/>
                  </a:cubicBezTo>
                  <a:cubicBezTo>
                    <a:pt x="308" y="202"/>
                    <a:pt x="309" y="204"/>
                    <a:pt x="309" y="204"/>
                  </a:cubicBezTo>
                  <a:cubicBezTo>
                    <a:pt x="309" y="204"/>
                    <a:pt x="308" y="205"/>
                    <a:pt x="307" y="206"/>
                  </a:cubicBezTo>
                  <a:cubicBezTo>
                    <a:pt x="307" y="206"/>
                    <a:pt x="306" y="208"/>
                    <a:pt x="306" y="210"/>
                  </a:cubicBezTo>
                  <a:cubicBezTo>
                    <a:pt x="302" y="213"/>
                    <a:pt x="302" y="213"/>
                    <a:pt x="302" y="213"/>
                  </a:cubicBezTo>
                  <a:cubicBezTo>
                    <a:pt x="302" y="213"/>
                    <a:pt x="302" y="213"/>
                    <a:pt x="301" y="214"/>
                  </a:cubicBezTo>
                  <a:cubicBezTo>
                    <a:pt x="301" y="213"/>
                    <a:pt x="300" y="213"/>
                    <a:pt x="299" y="213"/>
                  </a:cubicBezTo>
                  <a:cubicBezTo>
                    <a:pt x="298" y="212"/>
                    <a:pt x="297" y="211"/>
                    <a:pt x="297" y="211"/>
                  </a:cubicBezTo>
                  <a:cubicBezTo>
                    <a:pt x="297" y="211"/>
                    <a:pt x="297" y="209"/>
                    <a:pt x="297" y="207"/>
                  </a:cubicBezTo>
                  <a:cubicBezTo>
                    <a:pt x="297" y="205"/>
                    <a:pt x="297" y="206"/>
                    <a:pt x="297" y="205"/>
                  </a:cubicBezTo>
                  <a:cubicBezTo>
                    <a:pt x="296" y="204"/>
                    <a:pt x="294" y="203"/>
                    <a:pt x="292" y="202"/>
                  </a:cubicBezTo>
                  <a:cubicBezTo>
                    <a:pt x="290" y="202"/>
                    <a:pt x="286" y="202"/>
                    <a:pt x="285" y="203"/>
                  </a:cubicBezTo>
                  <a:cubicBezTo>
                    <a:pt x="285" y="203"/>
                    <a:pt x="285" y="207"/>
                    <a:pt x="285" y="207"/>
                  </a:cubicBezTo>
                  <a:cubicBezTo>
                    <a:pt x="287" y="210"/>
                    <a:pt x="287" y="210"/>
                    <a:pt x="287" y="210"/>
                  </a:cubicBezTo>
                  <a:cubicBezTo>
                    <a:pt x="286" y="212"/>
                    <a:pt x="286" y="212"/>
                    <a:pt x="286" y="212"/>
                  </a:cubicBezTo>
                  <a:cubicBezTo>
                    <a:pt x="286" y="212"/>
                    <a:pt x="277" y="214"/>
                    <a:pt x="274" y="214"/>
                  </a:cubicBezTo>
                  <a:cubicBezTo>
                    <a:pt x="271" y="214"/>
                    <a:pt x="272" y="216"/>
                    <a:pt x="272" y="216"/>
                  </a:cubicBezTo>
                  <a:cubicBezTo>
                    <a:pt x="270" y="220"/>
                    <a:pt x="270" y="220"/>
                    <a:pt x="270" y="220"/>
                  </a:cubicBezTo>
                  <a:cubicBezTo>
                    <a:pt x="268" y="222"/>
                    <a:pt x="268" y="222"/>
                    <a:pt x="268" y="222"/>
                  </a:cubicBezTo>
                  <a:cubicBezTo>
                    <a:pt x="262" y="224"/>
                    <a:pt x="262" y="224"/>
                    <a:pt x="262" y="224"/>
                  </a:cubicBezTo>
                  <a:cubicBezTo>
                    <a:pt x="262" y="224"/>
                    <a:pt x="256" y="229"/>
                    <a:pt x="255" y="229"/>
                  </a:cubicBezTo>
                  <a:cubicBezTo>
                    <a:pt x="251" y="232"/>
                    <a:pt x="251" y="232"/>
                    <a:pt x="251" y="232"/>
                  </a:cubicBezTo>
                  <a:cubicBezTo>
                    <a:pt x="251" y="232"/>
                    <a:pt x="250" y="232"/>
                    <a:pt x="247" y="234"/>
                  </a:cubicBezTo>
                  <a:cubicBezTo>
                    <a:pt x="243" y="235"/>
                    <a:pt x="245" y="237"/>
                    <a:pt x="244" y="238"/>
                  </a:cubicBezTo>
                  <a:cubicBezTo>
                    <a:pt x="244" y="240"/>
                    <a:pt x="243" y="240"/>
                    <a:pt x="241" y="241"/>
                  </a:cubicBezTo>
                  <a:cubicBezTo>
                    <a:pt x="240" y="241"/>
                    <a:pt x="237" y="240"/>
                    <a:pt x="235" y="240"/>
                  </a:cubicBezTo>
                  <a:cubicBezTo>
                    <a:pt x="234" y="240"/>
                    <a:pt x="231" y="242"/>
                    <a:pt x="229" y="242"/>
                  </a:cubicBezTo>
                  <a:cubicBezTo>
                    <a:pt x="226" y="242"/>
                    <a:pt x="226" y="242"/>
                    <a:pt x="226" y="242"/>
                  </a:cubicBezTo>
                  <a:cubicBezTo>
                    <a:pt x="222" y="247"/>
                    <a:pt x="222" y="247"/>
                    <a:pt x="222" y="247"/>
                  </a:cubicBezTo>
                  <a:cubicBezTo>
                    <a:pt x="219" y="253"/>
                    <a:pt x="219" y="253"/>
                    <a:pt x="219" y="253"/>
                  </a:cubicBezTo>
                  <a:cubicBezTo>
                    <a:pt x="218" y="250"/>
                    <a:pt x="218" y="250"/>
                    <a:pt x="218" y="250"/>
                  </a:cubicBezTo>
                  <a:cubicBezTo>
                    <a:pt x="217" y="246"/>
                    <a:pt x="217" y="246"/>
                    <a:pt x="217" y="246"/>
                  </a:cubicBezTo>
                  <a:cubicBezTo>
                    <a:pt x="212" y="246"/>
                    <a:pt x="212" y="246"/>
                    <a:pt x="212" y="246"/>
                  </a:cubicBezTo>
                  <a:cubicBezTo>
                    <a:pt x="213" y="249"/>
                    <a:pt x="213" y="249"/>
                    <a:pt x="213" y="249"/>
                  </a:cubicBezTo>
                  <a:cubicBezTo>
                    <a:pt x="213" y="249"/>
                    <a:pt x="215" y="256"/>
                    <a:pt x="216" y="257"/>
                  </a:cubicBezTo>
                  <a:cubicBezTo>
                    <a:pt x="217" y="258"/>
                    <a:pt x="218" y="258"/>
                    <a:pt x="220" y="259"/>
                  </a:cubicBezTo>
                  <a:cubicBezTo>
                    <a:pt x="223" y="261"/>
                    <a:pt x="223" y="261"/>
                    <a:pt x="226" y="263"/>
                  </a:cubicBezTo>
                  <a:cubicBezTo>
                    <a:pt x="229" y="265"/>
                    <a:pt x="228" y="267"/>
                    <a:pt x="228" y="268"/>
                  </a:cubicBezTo>
                  <a:cubicBezTo>
                    <a:pt x="228" y="270"/>
                    <a:pt x="228" y="270"/>
                    <a:pt x="226" y="272"/>
                  </a:cubicBezTo>
                  <a:cubicBezTo>
                    <a:pt x="224" y="275"/>
                    <a:pt x="226" y="277"/>
                    <a:pt x="226" y="277"/>
                  </a:cubicBezTo>
                  <a:cubicBezTo>
                    <a:pt x="226" y="277"/>
                    <a:pt x="227" y="279"/>
                    <a:pt x="229" y="281"/>
                  </a:cubicBezTo>
                  <a:cubicBezTo>
                    <a:pt x="231" y="283"/>
                    <a:pt x="230" y="284"/>
                    <a:pt x="231" y="287"/>
                  </a:cubicBezTo>
                  <a:cubicBezTo>
                    <a:pt x="231" y="290"/>
                    <a:pt x="231" y="289"/>
                    <a:pt x="233" y="292"/>
                  </a:cubicBezTo>
                  <a:cubicBezTo>
                    <a:pt x="235" y="294"/>
                    <a:pt x="234" y="293"/>
                    <a:pt x="236" y="295"/>
                  </a:cubicBezTo>
                  <a:cubicBezTo>
                    <a:pt x="238" y="297"/>
                    <a:pt x="238" y="298"/>
                    <a:pt x="238" y="298"/>
                  </a:cubicBezTo>
                  <a:cubicBezTo>
                    <a:pt x="238" y="298"/>
                    <a:pt x="244" y="296"/>
                    <a:pt x="246" y="298"/>
                  </a:cubicBezTo>
                  <a:cubicBezTo>
                    <a:pt x="248" y="300"/>
                    <a:pt x="247" y="299"/>
                    <a:pt x="251" y="302"/>
                  </a:cubicBezTo>
                  <a:cubicBezTo>
                    <a:pt x="254" y="306"/>
                    <a:pt x="251" y="304"/>
                    <a:pt x="252" y="307"/>
                  </a:cubicBezTo>
                  <a:cubicBezTo>
                    <a:pt x="253" y="309"/>
                    <a:pt x="254" y="308"/>
                    <a:pt x="254" y="308"/>
                  </a:cubicBezTo>
                  <a:cubicBezTo>
                    <a:pt x="254" y="308"/>
                    <a:pt x="255" y="309"/>
                    <a:pt x="257" y="309"/>
                  </a:cubicBezTo>
                  <a:cubicBezTo>
                    <a:pt x="259" y="309"/>
                    <a:pt x="259" y="311"/>
                    <a:pt x="259" y="313"/>
                  </a:cubicBezTo>
                  <a:cubicBezTo>
                    <a:pt x="260" y="315"/>
                    <a:pt x="260" y="315"/>
                    <a:pt x="262" y="317"/>
                  </a:cubicBezTo>
                  <a:cubicBezTo>
                    <a:pt x="263" y="318"/>
                    <a:pt x="264" y="317"/>
                    <a:pt x="267" y="316"/>
                  </a:cubicBezTo>
                  <a:cubicBezTo>
                    <a:pt x="269" y="316"/>
                    <a:pt x="268" y="318"/>
                    <a:pt x="268" y="319"/>
                  </a:cubicBezTo>
                  <a:cubicBezTo>
                    <a:pt x="268" y="320"/>
                    <a:pt x="270" y="320"/>
                    <a:pt x="272" y="321"/>
                  </a:cubicBezTo>
                  <a:cubicBezTo>
                    <a:pt x="274" y="322"/>
                    <a:pt x="273" y="322"/>
                    <a:pt x="275" y="324"/>
                  </a:cubicBezTo>
                  <a:cubicBezTo>
                    <a:pt x="275" y="324"/>
                    <a:pt x="275" y="324"/>
                    <a:pt x="275" y="325"/>
                  </a:cubicBezTo>
                  <a:close/>
                  <a:moveTo>
                    <a:pt x="55" y="394"/>
                  </a:moveTo>
                  <a:cubicBezTo>
                    <a:pt x="55" y="394"/>
                    <a:pt x="55" y="394"/>
                    <a:pt x="55" y="394"/>
                  </a:cubicBezTo>
                  <a:cubicBezTo>
                    <a:pt x="55" y="394"/>
                    <a:pt x="55" y="394"/>
                    <a:pt x="55" y="394"/>
                  </a:cubicBezTo>
                  <a:cubicBezTo>
                    <a:pt x="55" y="394"/>
                    <a:pt x="55" y="394"/>
                    <a:pt x="55" y="394"/>
                  </a:cubicBezTo>
                  <a:close/>
                  <a:moveTo>
                    <a:pt x="128" y="400"/>
                  </a:moveTo>
                  <a:cubicBezTo>
                    <a:pt x="128" y="400"/>
                    <a:pt x="128" y="400"/>
                    <a:pt x="128" y="400"/>
                  </a:cubicBezTo>
                  <a:cubicBezTo>
                    <a:pt x="128" y="400"/>
                    <a:pt x="128" y="400"/>
                    <a:pt x="128" y="400"/>
                  </a:cubicBezTo>
                  <a:cubicBezTo>
                    <a:pt x="128" y="400"/>
                    <a:pt x="128" y="400"/>
                    <a:pt x="128" y="400"/>
                  </a:cubicBezTo>
                  <a:cubicBezTo>
                    <a:pt x="128" y="400"/>
                    <a:pt x="128" y="400"/>
                    <a:pt x="128" y="400"/>
                  </a:cubicBezTo>
                  <a:close/>
                  <a:moveTo>
                    <a:pt x="312" y="204"/>
                  </a:moveTo>
                  <a:cubicBezTo>
                    <a:pt x="312" y="204"/>
                    <a:pt x="312" y="204"/>
                    <a:pt x="312" y="204"/>
                  </a:cubicBezTo>
                  <a:cubicBezTo>
                    <a:pt x="312" y="204"/>
                    <a:pt x="312" y="204"/>
                    <a:pt x="312" y="204"/>
                  </a:cubicBezTo>
                  <a:cubicBezTo>
                    <a:pt x="312" y="204"/>
                    <a:pt x="312" y="204"/>
                    <a:pt x="312" y="204"/>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65" name="Freeform 80"/>
            <p:cNvSpPr>
              <a:spLocks noEditPoints="1"/>
            </p:cNvSpPr>
            <p:nvPr/>
          </p:nvSpPr>
          <p:spPr bwMode="auto">
            <a:xfrm>
              <a:off x="4736816" y="3211661"/>
              <a:ext cx="1121419" cy="1240147"/>
            </a:xfrm>
            <a:custGeom>
              <a:avLst/>
              <a:gdLst>
                <a:gd name="T0" fmla="*/ 372 w 492"/>
                <a:gd name="T1" fmla="*/ 536 h 561"/>
                <a:gd name="T2" fmla="*/ 338 w 492"/>
                <a:gd name="T3" fmla="*/ 556 h 561"/>
                <a:gd name="T4" fmla="*/ 272 w 492"/>
                <a:gd name="T5" fmla="*/ 521 h 561"/>
                <a:gd name="T6" fmla="*/ 260 w 492"/>
                <a:gd name="T7" fmla="*/ 489 h 561"/>
                <a:gd name="T8" fmla="*/ 318 w 492"/>
                <a:gd name="T9" fmla="*/ 489 h 561"/>
                <a:gd name="T10" fmla="*/ 376 w 492"/>
                <a:gd name="T11" fmla="*/ 476 h 561"/>
                <a:gd name="T12" fmla="*/ 403 w 492"/>
                <a:gd name="T13" fmla="*/ 478 h 561"/>
                <a:gd name="T14" fmla="*/ 442 w 492"/>
                <a:gd name="T15" fmla="*/ 422 h 561"/>
                <a:gd name="T16" fmla="*/ 411 w 492"/>
                <a:gd name="T17" fmla="*/ 385 h 561"/>
                <a:gd name="T18" fmla="*/ 455 w 492"/>
                <a:gd name="T19" fmla="*/ 350 h 561"/>
                <a:gd name="T20" fmla="*/ 490 w 492"/>
                <a:gd name="T21" fmla="*/ 351 h 561"/>
                <a:gd name="T22" fmla="*/ 379 w 492"/>
                <a:gd name="T23" fmla="*/ 295 h 561"/>
                <a:gd name="T24" fmla="*/ 340 w 492"/>
                <a:gd name="T25" fmla="*/ 271 h 561"/>
                <a:gd name="T26" fmla="*/ 275 w 492"/>
                <a:gd name="T27" fmla="*/ 186 h 561"/>
                <a:gd name="T28" fmla="*/ 218 w 492"/>
                <a:gd name="T29" fmla="*/ 109 h 561"/>
                <a:gd name="T30" fmla="*/ 247 w 492"/>
                <a:gd name="T31" fmla="*/ 78 h 561"/>
                <a:gd name="T32" fmla="*/ 267 w 492"/>
                <a:gd name="T33" fmla="*/ 63 h 561"/>
                <a:gd name="T34" fmla="*/ 262 w 492"/>
                <a:gd name="T35" fmla="*/ 56 h 561"/>
                <a:gd name="T36" fmla="*/ 258 w 492"/>
                <a:gd name="T37" fmla="*/ 46 h 561"/>
                <a:gd name="T38" fmla="*/ 267 w 492"/>
                <a:gd name="T39" fmla="*/ 30 h 561"/>
                <a:gd name="T40" fmla="*/ 212 w 492"/>
                <a:gd name="T41" fmla="*/ 15 h 561"/>
                <a:gd name="T42" fmla="*/ 185 w 492"/>
                <a:gd name="T43" fmla="*/ 4 h 561"/>
                <a:gd name="T44" fmla="*/ 148 w 492"/>
                <a:gd name="T45" fmla="*/ 15 h 561"/>
                <a:gd name="T46" fmla="*/ 148 w 492"/>
                <a:gd name="T47" fmla="*/ 26 h 561"/>
                <a:gd name="T48" fmla="*/ 139 w 492"/>
                <a:gd name="T49" fmla="*/ 27 h 561"/>
                <a:gd name="T50" fmla="*/ 132 w 492"/>
                <a:gd name="T51" fmla="*/ 34 h 561"/>
                <a:gd name="T52" fmla="*/ 136 w 492"/>
                <a:gd name="T53" fmla="*/ 46 h 561"/>
                <a:gd name="T54" fmla="*/ 129 w 492"/>
                <a:gd name="T55" fmla="*/ 40 h 561"/>
                <a:gd name="T56" fmla="*/ 114 w 492"/>
                <a:gd name="T57" fmla="*/ 45 h 561"/>
                <a:gd name="T58" fmla="*/ 104 w 492"/>
                <a:gd name="T59" fmla="*/ 34 h 561"/>
                <a:gd name="T60" fmla="*/ 101 w 492"/>
                <a:gd name="T61" fmla="*/ 47 h 561"/>
                <a:gd name="T62" fmla="*/ 94 w 492"/>
                <a:gd name="T63" fmla="*/ 61 h 561"/>
                <a:gd name="T64" fmla="*/ 89 w 492"/>
                <a:gd name="T65" fmla="*/ 71 h 561"/>
                <a:gd name="T66" fmla="*/ 87 w 492"/>
                <a:gd name="T67" fmla="*/ 58 h 561"/>
                <a:gd name="T68" fmla="*/ 73 w 492"/>
                <a:gd name="T69" fmla="*/ 51 h 561"/>
                <a:gd name="T70" fmla="*/ 65 w 492"/>
                <a:gd name="T71" fmla="*/ 39 h 561"/>
                <a:gd name="T72" fmla="*/ 58 w 492"/>
                <a:gd name="T73" fmla="*/ 51 h 561"/>
                <a:gd name="T74" fmla="*/ 50 w 492"/>
                <a:gd name="T75" fmla="*/ 63 h 561"/>
                <a:gd name="T76" fmla="*/ 35 w 492"/>
                <a:gd name="T77" fmla="*/ 63 h 561"/>
                <a:gd name="T78" fmla="*/ 19 w 492"/>
                <a:gd name="T79" fmla="*/ 69 h 561"/>
                <a:gd name="T80" fmla="*/ 18 w 492"/>
                <a:gd name="T81" fmla="*/ 100 h 561"/>
                <a:gd name="T82" fmla="*/ 14 w 492"/>
                <a:gd name="T83" fmla="*/ 134 h 561"/>
                <a:gd name="T84" fmla="*/ 31 w 492"/>
                <a:gd name="T85" fmla="*/ 180 h 561"/>
                <a:gd name="T86" fmla="*/ 86 w 492"/>
                <a:gd name="T87" fmla="*/ 147 h 561"/>
                <a:gd name="T88" fmla="*/ 139 w 492"/>
                <a:gd name="T89" fmla="*/ 179 h 561"/>
                <a:gd name="T90" fmla="*/ 162 w 492"/>
                <a:gd name="T91" fmla="*/ 237 h 561"/>
                <a:gd name="T92" fmla="*/ 207 w 492"/>
                <a:gd name="T93" fmla="*/ 276 h 561"/>
                <a:gd name="T94" fmla="*/ 251 w 492"/>
                <a:gd name="T95" fmla="*/ 307 h 561"/>
                <a:gd name="T96" fmla="*/ 289 w 492"/>
                <a:gd name="T97" fmla="*/ 317 h 561"/>
                <a:gd name="T98" fmla="*/ 334 w 492"/>
                <a:gd name="T99" fmla="*/ 346 h 561"/>
                <a:gd name="T100" fmla="*/ 357 w 492"/>
                <a:gd name="T101" fmla="*/ 374 h 561"/>
                <a:gd name="T102" fmla="*/ 395 w 492"/>
                <a:gd name="T103" fmla="*/ 418 h 561"/>
                <a:gd name="T104" fmla="*/ 390 w 492"/>
                <a:gd name="T105" fmla="*/ 463 h 561"/>
                <a:gd name="T106" fmla="*/ 75 w 492"/>
                <a:gd name="T107" fmla="*/ 342 h 561"/>
                <a:gd name="T108" fmla="*/ 126 w 492"/>
                <a:gd name="T109" fmla="*/ 355 h 561"/>
                <a:gd name="T110" fmla="*/ 113 w 492"/>
                <a:gd name="T111" fmla="*/ 441 h 561"/>
                <a:gd name="T112" fmla="*/ 71 w 492"/>
                <a:gd name="T113" fmla="*/ 446 h 561"/>
                <a:gd name="T114" fmla="*/ 73 w 492"/>
                <a:gd name="T115" fmla="*/ 395 h 561"/>
                <a:gd name="T116" fmla="*/ 57 w 492"/>
                <a:gd name="T117" fmla="*/ 358 h 5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92" h="561">
                  <a:moveTo>
                    <a:pt x="376" y="476"/>
                  </a:moveTo>
                  <a:cubicBezTo>
                    <a:pt x="377" y="483"/>
                    <a:pt x="377" y="483"/>
                    <a:pt x="377" y="483"/>
                  </a:cubicBezTo>
                  <a:cubicBezTo>
                    <a:pt x="377" y="483"/>
                    <a:pt x="371" y="493"/>
                    <a:pt x="371" y="494"/>
                  </a:cubicBezTo>
                  <a:cubicBezTo>
                    <a:pt x="371" y="495"/>
                    <a:pt x="369" y="499"/>
                    <a:pt x="367" y="502"/>
                  </a:cubicBezTo>
                  <a:cubicBezTo>
                    <a:pt x="366" y="504"/>
                    <a:pt x="360" y="512"/>
                    <a:pt x="360" y="512"/>
                  </a:cubicBezTo>
                  <a:cubicBezTo>
                    <a:pt x="360" y="512"/>
                    <a:pt x="360" y="515"/>
                    <a:pt x="362" y="517"/>
                  </a:cubicBezTo>
                  <a:cubicBezTo>
                    <a:pt x="363" y="519"/>
                    <a:pt x="366" y="522"/>
                    <a:pt x="366" y="525"/>
                  </a:cubicBezTo>
                  <a:cubicBezTo>
                    <a:pt x="366" y="527"/>
                    <a:pt x="371" y="530"/>
                    <a:pt x="371" y="530"/>
                  </a:cubicBezTo>
                  <a:cubicBezTo>
                    <a:pt x="372" y="536"/>
                    <a:pt x="372" y="536"/>
                    <a:pt x="372" y="536"/>
                  </a:cubicBezTo>
                  <a:cubicBezTo>
                    <a:pt x="372" y="536"/>
                    <a:pt x="375" y="539"/>
                    <a:pt x="375" y="540"/>
                  </a:cubicBezTo>
                  <a:cubicBezTo>
                    <a:pt x="374" y="541"/>
                    <a:pt x="369" y="546"/>
                    <a:pt x="369" y="546"/>
                  </a:cubicBezTo>
                  <a:cubicBezTo>
                    <a:pt x="368" y="552"/>
                    <a:pt x="368" y="552"/>
                    <a:pt x="368" y="552"/>
                  </a:cubicBezTo>
                  <a:cubicBezTo>
                    <a:pt x="368" y="555"/>
                    <a:pt x="368" y="555"/>
                    <a:pt x="368" y="555"/>
                  </a:cubicBezTo>
                  <a:cubicBezTo>
                    <a:pt x="368" y="555"/>
                    <a:pt x="369" y="555"/>
                    <a:pt x="368" y="558"/>
                  </a:cubicBezTo>
                  <a:cubicBezTo>
                    <a:pt x="367" y="560"/>
                    <a:pt x="367" y="560"/>
                    <a:pt x="366" y="560"/>
                  </a:cubicBezTo>
                  <a:cubicBezTo>
                    <a:pt x="365" y="561"/>
                    <a:pt x="355" y="560"/>
                    <a:pt x="355" y="560"/>
                  </a:cubicBezTo>
                  <a:cubicBezTo>
                    <a:pt x="345" y="558"/>
                    <a:pt x="345" y="558"/>
                    <a:pt x="345" y="558"/>
                  </a:cubicBezTo>
                  <a:cubicBezTo>
                    <a:pt x="345" y="558"/>
                    <a:pt x="340" y="557"/>
                    <a:pt x="338" y="556"/>
                  </a:cubicBezTo>
                  <a:cubicBezTo>
                    <a:pt x="337" y="555"/>
                    <a:pt x="335" y="554"/>
                    <a:pt x="335" y="554"/>
                  </a:cubicBezTo>
                  <a:cubicBezTo>
                    <a:pt x="332" y="545"/>
                    <a:pt x="332" y="545"/>
                    <a:pt x="332" y="545"/>
                  </a:cubicBezTo>
                  <a:cubicBezTo>
                    <a:pt x="324" y="544"/>
                    <a:pt x="324" y="544"/>
                    <a:pt x="324" y="544"/>
                  </a:cubicBezTo>
                  <a:cubicBezTo>
                    <a:pt x="304" y="541"/>
                    <a:pt x="304" y="541"/>
                    <a:pt x="304" y="541"/>
                  </a:cubicBezTo>
                  <a:cubicBezTo>
                    <a:pt x="304" y="541"/>
                    <a:pt x="297" y="535"/>
                    <a:pt x="296" y="534"/>
                  </a:cubicBezTo>
                  <a:cubicBezTo>
                    <a:pt x="294" y="533"/>
                    <a:pt x="292" y="530"/>
                    <a:pt x="292" y="530"/>
                  </a:cubicBezTo>
                  <a:cubicBezTo>
                    <a:pt x="288" y="529"/>
                    <a:pt x="288" y="529"/>
                    <a:pt x="288" y="529"/>
                  </a:cubicBezTo>
                  <a:cubicBezTo>
                    <a:pt x="280" y="521"/>
                    <a:pt x="280" y="521"/>
                    <a:pt x="280" y="521"/>
                  </a:cubicBezTo>
                  <a:cubicBezTo>
                    <a:pt x="272" y="521"/>
                    <a:pt x="272" y="521"/>
                    <a:pt x="272" y="521"/>
                  </a:cubicBezTo>
                  <a:cubicBezTo>
                    <a:pt x="266" y="517"/>
                    <a:pt x="266" y="517"/>
                    <a:pt x="266" y="517"/>
                  </a:cubicBezTo>
                  <a:cubicBezTo>
                    <a:pt x="259" y="517"/>
                    <a:pt x="259" y="517"/>
                    <a:pt x="259" y="517"/>
                  </a:cubicBezTo>
                  <a:cubicBezTo>
                    <a:pt x="259" y="517"/>
                    <a:pt x="254" y="516"/>
                    <a:pt x="254" y="515"/>
                  </a:cubicBezTo>
                  <a:cubicBezTo>
                    <a:pt x="253" y="513"/>
                    <a:pt x="247" y="510"/>
                    <a:pt x="247" y="510"/>
                  </a:cubicBezTo>
                  <a:cubicBezTo>
                    <a:pt x="247" y="510"/>
                    <a:pt x="247" y="504"/>
                    <a:pt x="247" y="503"/>
                  </a:cubicBezTo>
                  <a:cubicBezTo>
                    <a:pt x="247" y="502"/>
                    <a:pt x="248" y="492"/>
                    <a:pt x="248" y="492"/>
                  </a:cubicBezTo>
                  <a:cubicBezTo>
                    <a:pt x="252" y="487"/>
                    <a:pt x="252" y="487"/>
                    <a:pt x="252" y="487"/>
                  </a:cubicBezTo>
                  <a:cubicBezTo>
                    <a:pt x="258" y="485"/>
                    <a:pt x="258" y="485"/>
                    <a:pt x="258" y="485"/>
                  </a:cubicBezTo>
                  <a:cubicBezTo>
                    <a:pt x="260" y="489"/>
                    <a:pt x="260" y="489"/>
                    <a:pt x="260" y="489"/>
                  </a:cubicBezTo>
                  <a:cubicBezTo>
                    <a:pt x="267" y="492"/>
                    <a:pt x="267" y="492"/>
                    <a:pt x="267" y="492"/>
                  </a:cubicBezTo>
                  <a:cubicBezTo>
                    <a:pt x="271" y="489"/>
                    <a:pt x="271" y="489"/>
                    <a:pt x="271" y="489"/>
                  </a:cubicBezTo>
                  <a:cubicBezTo>
                    <a:pt x="273" y="483"/>
                    <a:pt x="273" y="483"/>
                    <a:pt x="273" y="483"/>
                  </a:cubicBezTo>
                  <a:cubicBezTo>
                    <a:pt x="279" y="481"/>
                    <a:pt x="279" y="481"/>
                    <a:pt x="279" y="481"/>
                  </a:cubicBezTo>
                  <a:cubicBezTo>
                    <a:pt x="286" y="484"/>
                    <a:pt x="286" y="484"/>
                    <a:pt x="286" y="484"/>
                  </a:cubicBezTo>
                  <a:cubicBezTo>
                    <a:pt x="291" y="489"/>
                    <a:pt x="291" y="489"/>
                    <a:pt x="291" y="489"/>
                  </a:cubicBezTo>
                  <a:cubicBezTo>
                    <a:pt x="301" y="492"/>
                    <a:pt x="301" y="492"/>
                    <a:pt x="301" y="492"/>
                  </a:cubicBezTo>
                  <a:cubicBezTo>
                    <a:pt x="310" y="490"/>
                    <a:pt x="310" y="490"/>
                    <a:pt x="310" y="490"/>
                  </a:cubicBezTo>
                  <a:cubicBezTo>
                    <a:pt x="318" y="489"/>
                    <a:pt x="318" y="489"/>
                    <a:pt x="318" y="489"/>
                  </a:cubicBezTo>
                  <a:cubicBezTo>
                    <a:pt x="318" y="489"/>
                    <a:pt x="322" y="489"/>
                    <a:pt x="324" y="489"/>
                  </a:cubicBezTo>
                  <a:cubicBezTo>
                    <a:pt x="325" y="488"/>
                    <a:pt x="331" y="486"/>
                    <a:pt x="331" y="486"/>
                  </a:cubicBezTo>
                  <a:cubicBezTo>
                    <a:pt x="341" y="483"/>
                    <a:pt x="341" y="483"/>
                    <a:pt x="341" y="483"/>
                  </a:cubicBezTo>
                  <a:cubicBezTo>
                    <a:pt x="347" y="475"/>
                    <a:pt x="347" y="475"/>
                    <a:pt x="347" y="475"/>
                  </a:cubicBezTo>
                  <a:cubicBezTo>
                    <a:pt x="355" y="478"/>
                    <a:pt x="355" y="478"/>
                    <a:pt x="355" y="478"/>
                  </a:cubicBezTo>
                  <a:cubicBezTo>
                    <a:pt x="362" y="479"/>
                    <a:pt x="362" y="479"/>
                    <a:pt x="362" y="479"/>
                  </a:cubicBezTo>
                  <a:cubicBezTo>
                    <a:pt x="365" y="474"/>
                    <a:pt x="365" y="474"/>
                    <a:pt x="365" y="474"/>
                  </a:cubicBezTo>
                  <a:cubicBezTo>
                    <a:pt x="372" y="470"/>
                    <a:pt x="372" y="470"/>
                    <a:pt x="372" y="470"/>
                  </a:cubicBezTo>
                  <a:cubicBezTo>
                    <a:pt x="376" y="476"/>
                    <a:pt x="376" y="476"/>
                    <a:pt x="376" y="476"/>
                  </a:cubicBezTo>
                  <a:close/>
                  <a:moveTo>
                    <a:pt x="388" y="469"/>
                  </a:moveTo>
                  <a:cubicBezTo>
                    <a:pt x="388" y="469"/>
                    <a:pt x="388" y="469"/>
                    <a:pt x="388" y="469"/>
                  </a:cubicBezTo>
                  <a:cubicBezTo>
                    <a:pt x="384" y="473"/>
                    <a:pt x="384" y="473"/>
                    <a:pt x="384" y="473"/>
                  </a:cubicBezTo>
                  <a:cubicBezTo>
                    <a:pt x="380" y="476"/>
                    <a:pt x="380" y="476"/>
                    <a:pt x="380" y="476"/>
                  </a:cubicBezTo>
                  <a:cubicBezTo>
                    <a:pt x="380" y="476"/>
                    <a:pt x="381" y="480"/>
                    <a:pt x="381" y="482"/>
                  </a:cubicBezTo>
                  <a:cubicBezTo>
                    <a:pt x="382" y="484"/>
                    <a:pt x="385" y="489"/>
                    <a:pt x="385" y="489"/>
                  </a:cubicBezTo>
                  <a:cubicBezTo>
                    <a:pt x="395" y="489"/>
                    <a:pt x="395" y="489"/>
                    <a:pt x="395" y="489"/>
                  </a:cubicBezTo>
                  <a:cubicBezTo>
                    <a:pt x="402" y="485"/>
                    <a:pt x="402" y="485"/>
                    <a:pt x="402" y="485"/>
                  </a:cubicBezTo>
                  <a:cubicBezTo>
                    <a:pt x="403" y="478"/>
                    <a:pt x="403" y="478"/>
                    <a:pt x="403" y="478"/>
                  </a:cubicBezTo>
                  <a:cubicBezTo>
                    <a:pt x="406" y="471"/>
                    <a:pt x="406" y="471"/>
                    <a:pt x="406" y="471"/>
                  </a:cubicBezTo>
                  <a:cubicBezTo>
                    <a:pt x="412" y="467"/>
                    <a:pt x="412" y="467"/>
                    <a:pt x="412" y="467"/>
                  </a:cubicBezTo>
                  <a:cubicBezTo>
                    <a:pt x="417" y="462"/>
                    <a:pt x="417" y="462"/>
                    <a:pt x="417" y="462"/>
                  </a:cubicBezTo>
                  <a:cubicBezTo>
                    <a:pt x="420" y="457"/>
                    <a:pt x="420" y="457"/>
                    <a:pt x="420" y="457"/>
                  </a:cubicBezTo>
                  <a:cubicBezTo>
                    <a:pt x="421" y="444"/>
                    <a:pt x="421" y="444"/>
                    <a:pt x="421" y="444"/>
                  </a:cubicBezTo>
                  <a:cubicBezTo>
                    <a:pt x="424" y="434"/>
                    <a:pt x="424" y="434"/>
                    <a:pt x="424" y="434"/>
                  </a:cubicBezTo>
                  <a:cubicBezTo>
                    <a:pt x="440" y="428"/>
                    <a:pt x="440" y="428"/>
                    <a:pt x="440" y="428"/>
                  </a:cubicBezTo>
                  <a:cubicBezTo>
                    <a:pt x="443" y="426"/>
                    <a:pt x="443" y="426"/>
                    <a:pt x="443" y="426"/>
                  </a:cubicBezTo>
                  <a:cubicBezTo>
                    <a:pt x="443" y="426"/>
                    <a:pt x="443" y="424"/>
                    <a:pt x="442" y="422"/>
                  </a:cubicBezTo>
                  <a:cubicBezTo>
                    <a:pt x="442" y="421"/>
                    <a:pt x="439" y="418"/>
                    <a:pt x="439" y="418"/>
                  </a:cubicBezTo>
                  <a:cubicBezTo>
                    <a:pt x="439" y="418"/>
                    <a:pt x="440" y="415"/>
                    <a:pt x="440" y="414"/>
                  </a:cubicBezTo>
                  <a:cubicBezTo>
                    <a:pt x="440" y="413"/>
                    <a:pt x="439" y="406"/>
                    <a:pt x="439" y="406"/>
                  </a:cubicBezTo>
                  <a:cubicBezTo>
                    <a:pt x="437" y="399"/>
                    <a:pt x="437" y="399"/>
                    <a:pt x="437" y="399"/>
                  </a:cubicBezTo>
                  <a:cubicBezTo>
                    <a:pt x="437" y="399"/>
                    <a:pt x="435" y="399"/>
                    <a:pt x="432" y="397"/>
                  </a:cubicBezTo>
                  <a:cubicBezTo>
                    <a:pt x="429" y="396"/>
                    <a:pt x="424" y="393"/>
                    <a:pt x="424" y="393"/>
                  </a:cubicBezTo>
                  <a:cubicBezTo>
                    <a:pt x="419" y="391"/>
                    <a:pt x="419" y="391"/>
                    <a:pt x="419" y="391"/>
                  </a:cubicBezTo>
                  <a:cubicBezTo>
                    <a:pt x="413" y="390"/>
                    <a:pt x="413" y="390"/>
                    <a:pt x="413" y="390"/>
                  </a:cubicBezTo>
                  <a:cubicBezTo>
                    <a:pt x="411" y="385"/>
                    <a:pt x="411" y="385"/>
                    <a:pt x="411" y="385"/>
                  </a:cubicBezTo>
                  <a:cubicBezTo>
                    <a:pt x="415" y="371"/>
                    <a:pt x="415" y="371"/>
                    <a:pt x="415" y="371"/>
                  </a:cubicBezTo>
                  <a:cubicBezTo>
                    <a:pt x="412" y="364"/>
                    <a:pt x="412" y="364"/>
                    <a:pt x="412" y="364"/>
                  </a:cubicBezTo>
                  <a:cubicBezTo>
                    <a:pt x="421" y="354"/>
                    <a:pt x="421" y="354"/>
                    <a:pt x="421" y="354"/>
                  </a:cubicBezTo>
                  <a:cubicBezTo>
                    <a:pt x="425" y="347"/>
                    <a:pt x="425" y="347"/>
                    <a:pt x="425" y="347"/>
                  </a:cubicBezTo>
                  <a:cubicBezTo>
                    <a:pt x="430" y="343"/>
                    <a:pt x="430" y="343"/>
                    <a:pt x="430" y="343"/>
                  </a:cubicBezTo>
                  <a:cubicBezTo>
                    <a:pt x="438" y="345"/>
                    <a:pt x="438" y="345"/>
                    <a:pt x="438" y="345"/>
                  </a:cubicBezTo>
                  <a:cubicBezTo>
                    <a:pt x="441" y="349"/>
                    <a:pt x="441" y="349"/>
                    <a:pt x="441" y="349"/>
                  </a:cubicBezTo>
                  <a:cubicBezTo>
                    <a:pt x="446" y="350"/>
                    <a:pt x="446" y="350"/>
                    <a:pt x="446" y="350"/>
                  </a:cubicBezTo>
                  <a:cubicBezTo>
                    <a:pt x="455" y="350"/>
                    <a:pt x="455" y="350"/>
                    <a:pt x="455" y="350"/>
                  </a:cubicBezTo>
                  <a:cubicBezTo>
                    <a:pt x="465" y="352"/>
                    <a:pt x="465" y="352"/>
                    <a:pt x="465" y="352"/>
                  </a:cubicBezTo>
                  <a:cubicBezTo>
                    <a:pt x="469" y="358"/>
                    <a:pt x="469" y="358"/>
                    <a:pt x="469" y="358"/>
                  </a:cubicBezTo>
                  <a:cubicBezTo>
                    <a:pt x="473" y="365"/>
                    <a:pt x="473" y="365"/>
                    <a:pt x="473" y="365"/>
                  </a:cubicBezTo>
                  <a:cubicBezTo>
                    <a:pt x="473" y="365"/>
                    <a:pt x="475" y="368"/>
                    <a:pt x="476" y="369"/>
                  </a:cubicBezTo>
                  <a:cubicBezTo>
                    <a:pt x="476" y="369"/>
                    <a:pt x="480" y="372"/>
                    <a:pt x="481" y="372"/>
                  </a:cubicBezTo>
                  <a:cubicBezTo>
                    <a:pt x="482" y="373"/>
                    <a:pt x="488" y="374"/>
                    <a:pt x="488" y="374"/>
                  </a:cubicBezTo>
                  <a:cubicBezTo>
                    <a:pt x="488" y="374"/>
                    <a:pt x="488" y="367"/>
                    <a:pt x="489" y="365"/>
                  </a:cubicBezTo>
                  <a:cubicBezTo>
                    <a:pt x="490" y="364"/>
                    <a:pt x="492" y="360"/>
                    <a:pt x="492" y="359"/>
                  </a:cubicBezTo>
                  <a:cubicBezTo>
                    <a:pt x="492" y="358"/>
                    <a:pt x="490" y="351"/>
                    <a:pt x="490" y="351"/>
                  </a:cubicBezTo>
                  <a:cubicBezTo>
                    <a:pt x="483" y="343"/>
                    <a:pt x="483" y="343"/>
                    <a:pt x="483" y="343"/>
                  </a:cubicBezTo>
                  <a:cubicBezTo>
                    <a:pt x="476" y="338"/>
                    <a:pt x="476" y="338"/>
                    <a:pt x="476" y="338"/>
                  </a:cubicBezTo>
                  <a:cubicBezTo>
                    <a:pt x="459" y="327"/>
                    <a:pt x="459" y="327"/>
                    <a:pt x="459" y="327"/>
                  </a:cubicBezTo>
                  <a:cubicBezTo>
                    <a:pt x="435" y="319"/>
                    <a:pt x="435" y="319"/>
                    <a:pt x="435" y="319"/>
                  </a:cubicBezTo>
                  <a:cubicBezTo>
                    <a:pt x="419" y="309"/>
                    <a:pt x="419" y="309"/>
                    <a:pt x="419" y="309"/>
                  </a:cubicBezTo>
                  <a:cubicBezTo>
                    <a:pt x="406" y="306"/>
                    <a:pt x="406" y="306"/>
                    <a:pt x="406" y="306"/>
                  </a:cubicBezTo>
                  <a:cubicBezTo>
                    <a:pt x="406" y="306"/>
                    <a:pt x="392" y="299"/>
                    <a:pt x="391" y="299"/>
                  </a:cubicBezTo>
                  <a:cubicBezTo>
                    <a:pt x="390" y="299"/>
                    <a:pt x="387" y="298"/>
                    <a:pt x="387" y="298"/>
                  </a:cubicBezTo>
                  <a:cubicBezTo>
                    <a:pt x="387" y="298"/>
                    <a:pt x="379" y="296"/>
                    <a:pt x="379" y="295"/>
                  </a:cubicBezTo>
                  <a:cubicBezTo>
                    <a:pt x="378" y="294"/>
                    <a:pt x="377" y="291"/>
                    <a:pt x="376" y="290"/>
                  </a:cubicBezTo>
                  <a:cubicBezTo>
                    <a:pt x="376" y="289"/>
                    <a:pt x="377" y="286"/>
                    <a:pt x="377" y="286"/>
                  </a:cubicBezTo>
                  <a:cubicBezTo>
                    <a:pt x="381" y="282"/>
                    <a:pt x="381" y="282"/>
                    <a:pt x="381" y="282"/>
                  </a:cubicBezTo>
                  <a:cubicBezTo>
                    <a:pt x="381" y="282"/>
                    <a:pt x="385" y="278"/>
                    <a:pt x="385" y="277"/>
                  </a:cubicBezTo>
                  <a:cubicBezTo>
                    <a:pt x="385" y="276"/>
                    <a:pt x="386" y="270"/>
                    <a:pt x="386" y="270"/>
                  </a:cubicBezTo>
                  <a:cubicBezTo>
                    <a:pt x="381" y="268"/>
                    <a:pt x="381" y="268"/>
                    <a:pt x="381" y="268"/>
                  </a:cubicBezTo>
                  <a:cubicBezTo>
                    <a:pt x="369" y="269"/>
                    <a:pt x="369" y="269"/>
                    <a:pt x="369" y="269"/>
                  </a:cubicBezTo>
                  <a:cubicBezTo>
                    <a:pt x="350" y="271"/>
                    <a:pt x="350" y="271"/>
                    <a:pt x="350" y="271"/>
                  </a:cubicBezTo>
                  <a:cubicBezTo>
                    <a:pt x="340" y="271"/>
                    <a:pt x="340" y="271"/>
                    <a:pt x="340" y="271"/>
                  </a:cubicBezTo>
                  <a:cubicBezTo>
                    <a:pt x="327" y="263"/>
                    <a:pt x="327" y="263"/>
                    <a:pt x="327" y="263"/>
                  </a:cubicBezTo>
                  <a:cubicBezTo>
                    <a:pt x="316" y="254"/>
                    <a:pt x="316" y="254"/>
                    <a:pt x="316" y="254"/>
                  </a:cubicBezTo>
                  <a:cubicBezTo>
                    <a:pt x="309" y="250"/>
                    <a:pt x="309" y="250"/>
                    <a:pt x="309" y="250"/>
                  </a:cubicBezTo>
                  <a:cubicBezTo>
                    <a:pt x="299" y="239"/>
                    <a:pt x="299" y="239"/>
                    <a:pt x="299" y="239"/>
                  </a:cubicBezTo>
                  <a:cubicBezTo>
                    <a:pt x="294" y="232"/>
                    <a:pt x="294" y="232"/>
                    <a:pt x="294" y="232"/>
                  </a:cubicBezTo>
                  <a:cubicBezTo>
                    <a:pt x="294" y="232"/>
                    <a:pt x="291" y="222"/>
                    <a:pt x="290" y="218"/>
                  </a:cubicBezTo>
                  <a:cubicBezTo>
                    <a:pt x="289" y="215"/>
                    <a:pt x="281" y="204"/>
                    <a:pt x="281" y="204"/>
                  </a:cubicBezTo>
                  <a:cubicBezTo>
                    <a:pt x="281" y="204"/>
                    <a:pt x="277" y="195"/>
                    <a:pt x="277" y="194"/>
                  </a:cubicBezTo>
                  <a:cubicBezTo>
                    <a:pt x="277" y="193"/>
                    <a:pt x="275" y="186"/>
                    <a:pt x="275" y="186"/>
                  </a:cubicBezTo>
                  <a:cubicBezTo>
                    <a:pt x="262" y="180"/>
                    <a:pt x="262" y="180"/>
                    <a:pt x="262" y="180"/>
                  </a:cubicBezTo>
                  <a:cubicBezTo>
                    <a:pt x="245" y="170"/>
                    <a:pt x="245" y="170"/>
                    <a:pt x="245" y="170"/>
                  </a:cubicBezTo>
                  <a:cubicBezTo>
                    <a:pt x="231" y="161"/>
                    <a:pt x="231" y="161"/>
                    <a:pt x="231" y="161"/>
                  </a:cubicBezTo>
                  <a:cubicBezTo>
                    <a:pt x="224" y="151"/>
                    <a:pt x="224" y="151"/>
                    <a:pt x="224" y="151"/>
                  </a:cubicBezTo>
                  <a:cubicBezTo>
                    <a:pt x="218" y="135"/>
                    <a:pt x="218" y="135"/>
                    <a:pt x="218" y="135"/>
                  </a:cubicBezTo>
                  <a:cubicBezTo>
                    <a:pt x="217" y="122"/>
                    <a:pt x="217" y="122"/>
                    <a:pt x="217" y="122"/>
                  </a:cubicBezTo>
                  <a:cubicBezTo>
                    <a:pt x="224" y="119"/>
                    <a:pt x="224" y="119"/>
                    <a:pt x="224" y="119"/>
                  </a:cubicBezTo>
                  <a:cubicBezTo>
                    <a:pt x="224" y="113"/>
                    <a:pt x="224" y="113"/>
                    <a:pt x="224" y="113"/>
                  </a:cubicBezTo>
                  <a:cubicBezTo>
                    <a:pt x="218" y="109"/>
                    <a:pt x="218" y="109"/>
                    <a:pt x="218" y="109"/>
                  </a:cubicBezTo>
                  <a:cubicBezTo>
                    <a:pt x="218" y="103"/>
                    <a:pt x="218" y="103"/>
                    <a:pt x="218" y="103"/>
                  </a:cubicBezTo>
                  <a:cubicBezTo>
                    <a:pt x="215" y="101"/>
                    <a:pt x="215" y="101"/>
                    <a:pt x="215" y="101"/>
                  </a:cubicBezTo>
                  <a:cubicBezTo>
                    <a:pt x="211" y="96"/>
                    <a:pt x="211" y="96"/>
                    <a:pt x="211" y="96"/>
                  </a:cubicBezTo>
                  <a:cubicBezTo>
                    <a:pt x="219" y="92"/>
                    <a:pt x="219" y="92"/>
                    <a:pt x="219" y="92"/>
                  </a:cubicBezTo>
                  <a:cubicBezTo>
                    <a:pt x="219" y="92"/>
                    <a:pt x="222" y="88"/>
                    <a:pt x="226" y="88"/>
                  </a:cubicBezTo>
                  <a:cubicBezTo>
                    <a:pt x="230" y="88"/>
                    <a:pt x="233" y="84"/>
                    <a:pt x="233" y="84"/>
                  </a:cubicBezTo>
                  <a:cubicBezTo>
                    <a:pt x="233" y="84"/>
                    <a:pt x="236" y="81"/>
                    <a:pt x="237" y="81"/>
                  </a:cubicBezTo>
                  <a:cubicBezTo>
                    <a:pt x="239" y="81"/>
                    <a:pt x="241" y="80"/>
                    <a:pt x="243" y="79"/>
                  </a:cubicBezTo>
                  <a:cubicBezTo>
                    <a:pt x="244" y="79"/>
                    <a:pt x="247" y="78"/>
                    <a:pt x="247" y="78"/>
                  </a:cubicBezTo>
                  <a:cubicBezTo>
                    <a:pt x="247" y="77"/>
                    <a:pt x="248" y="70"/>
                    <a:pt x="249" y="70"/>
                  </a:cubicBezTo>
                  <a:cubicBezTo>
                    <a:pt x="250" y="70"/>
                    <a:pt x="252" y="74"/>
                    <a:pt x="255" y="74"/>
                  </a:cubicBezTo>
                  <a:cubicBezTo>
                    <a:pt x="256" y="74"/>
                    <a:pt x="258" y="76"/>
                    <a:pt x="259" y="75"/>
                  </a:cubicBezTo>
                  <a:cubicBezTo>
                    <a:pt x="261" y="74"/>
                    <a:pt x="262" y="71"/>
                    <a:pt x="262" y="71"/>
                  </a:cubicBezTo>
                  <a:cubicBezTo>
                    <a:pt x="263" y="70"/>
                    <a:pt x="264" y="69"/>
                    <a:pt x="267" y="68"/>
                  </a:cubicBezTo>
                  <a:cubicBezTo>
                    <a:pt x="267" y="68"/>
                    <a:pt x="267" y="68"/>
                    <a:pt x="267" y="68"/>
                  </a:cubicBezTo>
                  <a:cubicBezTo>
                    <a:pt x="267" y="68"/>
                    <a:pt x="265" y="67"/>
                    <a:pt x="265" y="67"/>
                  </a:cubicBezTo>
                  <a:cubicBezTo>
                    <a:pt x="265" y="66"/>
                    <a:pt x="265" y="66"/>
                    <a:pt x="266" y="65"/>
                  </a:cubicBezTo>
                  <a:cubicBezTo>
                    <a:pt x="266" y="64"/>
                    <a:pt x="266" y="64"/>
                    <a:pt x="267" y="63"/>
                  </a:cubicBezTo>
                  <a:cubicBezTo>
                    <a:pt x="267" y="63"/>
                    <a:pt x="267" y="61"/>
                    <a:pt x="267" y="61"/>
                  </a:cubicBezTo>
                  <a:cubicBezTo>
                    <a:pt x="267" y="61"/>
                    <a:pt x="268" y="60"/>
                    <a:pt x="267" y="60"/>
                  </a:cubicBezTo>
                  <a:cubicBezTo>
                    <a:pt x="267" y="59"/>
                    <a:pt x="266" y="58"/>
                    <a:pt x="266" y="58"/>
                  </a:cubicBezTo>
                  <a:cubicBezTo>
                    <a:pt x="266" y="58"/>
                    <a:pt x="266" y="58"/>
                    <a:pt x="265" y="58"/>
                  </a:cubicBezTo>
                  <a:cubicBezTo>
                    <a:pt x="265" y="59"/>
                    <a:pt x="265" y="59"/>
                    <a:pt x="265" y="59"/>
                  </a:cubicBezTo>
                  <a:cubicBezTo>
                    <a:pt x="263" y="60"/>
                    <a:pt x="263" y="60"/>
                    <a:pt x="263" y="60"/>
                  </a:cubicBezTo>
                  <a:cubicBezTo>
                    <a:pt x="263" y="60"/>
                    <a:pt x="262" y="58"/>
                    <a:pt x="262" y="58"/>
                  </a:cubicBezTo>
                  <a:cubicBezTo>
                    <a:pt x="261" y="58"/>
                    <a:pt x="261" y="58"/>
                    <a:pt x="261" y="57"/>
                  </a:cubicBezTo>
                  <a:cubicBezTo>
                    <a:pt x="261" y="57"/>
                    <a:pt x="262" y="56"/>
                    <a:pt x="262" y="56"/>
                  </a:cubicBezTo>
                  <a:cubicBezTo>
                    <a:pt x="262" y="56"/>
                    <a:pt x="261" y="55"/>
                    <a:pt x="261" y="55"/>
                  </a:cubicBezTo>
                  <a:cubicBezTo>
                    <a:pt x="261" y="55"/>
                    <a:pt x="262" y="53"/>
                    <a:pt x="263" y="53"/>
                  </a:cubicBezTo>
                  <a:cubicBezTo>
                    <a:pt x="264" y="52"/>
                    <a:pt x="266" y="50"/>
                    <a:pt x="266" y="50"/>
                  </a:cubicBezTo>
                  <a:cubicBezTo>
                    <a:pt x="267" y="48"/>
                    <a:pt x="267" y="48"/>
                    <a:pt x="267" y="48"/>
                  </a:cubicBezTo>
                  <a:cubicBezTo>
                    <a:pt x="266" y="47"/>
                    <a:pt x="266" y="47"/>
                    <a:pt x="266" y="47"/>
                  </a:cubicBezTo>
                  <a:cubicBezTo>
                    <a:pt x="266" y="47"/>
                    <a:pt x="265" y="48"/>
                    <a:pt x="265" y="48"/>
                  </a:cubicBezTo>
                  <a:cubicBezTo>
                    <a:pt x="263" y="47"/>
                    <a:pt x="263" y="47"/>
                    <a:pt x="263" y="47"/>
                  </a:cubicBezTo>
                  <a:cubicBezTo>
                    <a:pt x="261" y="46"/>
                    <a:pt x="261" y="46"/>
                    <a:pt x="261" y="46"/>
                  </a:cubicBezTo>
                  <a:cubicBezTo>
                    <a:pt x="258" y="46"/>
                    <a:pt x="258" y="46"/>
                    <a:pt x="258" y="46"/>
                  </a:cubicBezTo>
                  <a:cubicBezTo>
                    <a:pt x="256" y="44"/>
                    <a:pt x="256" y="44"/>
                    <a:pt x="256" y="44"/>
                  </a:cubicBezTo>
                  <a:cubicBezTo>
                    <a:pt x="257" y="42"/>
                    <a:pt x="257" y="42"/>
                    <a:pt x="257" y="42"/>
                  </a:cubicBezTo>
                  <a:cubicBezTo>
                    <a:pt x="257" y="40"/>
                    <a:pt x="257" y="40"/>
                    <a:pt x="257" y="40"/>
                  </a:cubicBezTo>
                  <a:cubicBezTo>
                    <a:pt x="257" y="40"/>
                    <a:pt x="259" y="38"/>
                    <a:pt x="259" y="38"/>
                  </a:cubicBezTo>
                  <a:cubicBezTo>
                    <a:pt x="260" y="37"/>
                    <a:pt x="262" y="36"/>
                    <a:pt x="262" y="36"/>
                  </a:cubicBezTo>
                  <a:cubicBezTo>
                    <a:pt x="263" y="34"/>
                    <a:pt x="263" y="34"/>
                    <a:pt x="263" y="34"/>
                  </a:cubicBezTo>
                  <a:cubicBezTo>
                    <a:pt x="263" y="34"/>
                    <a:pt x="264" y="33"/>
                    <a:pt x="265" y="33"/>
                  </a:cubicBezTo>
                  <a:cubicBezTo>
                    <a:pt x="266" y="33"/>
                    <a:pt x="266" y="34"/>
                    <a:pt x="266" y="33"/>
                  </a:cubicBezTo>
                  <a:cubicBezTo>
                    <a:pt x="267" y="33"/>
                    <a:pt x="267" y="31"/>
                    <a:pt x="267" y="30"/>
                  </a:cubicBezTo>
                  <a:cubicBezTo>
                    <a:pt x="267" y="27"/>
                    <a:pt x="267" y="27"/>
                    <a:pt x="267" y="27"/>
                  </a:cubicBezTo>
                  <a:cubicBezTo>
                    <a:pt x="262" y="28"/>
                    <a:pt x="262" y="28"/>
                    <a:pt x="262" y="28"/>
                  </a:cubicBezTo>
                  <a:cubicBezTo>
                    <a:pt x="262" y="28"/>
                    <a:pt x="257" y="27"/>
                    <a:pt x="254" y="27"/>
                  </a:cubicBezTo>
                  <a:cubicBezTo>
                    <a:pt x="250" y="27"/>
                    <a:pt x="242" y="25"/>
                    <a:pt x="242" y="25"/>
                  </a:cubicBezTo>
                  <a:cubicBezTo>
                    <a:pt x="232" y="22"/>
                    <a:pt x="232" y="22"/>
                    <a:pt x="232" y="22"/>
                  </a:cubicBezTo>
                  <a:cubicBezTo>
                    <a:pt x="226" y="22"/>
                    <a:pt x="226" y="22"/>
                    <a:pt x="226" y="22"/>
                  </a:cubicBezTo>
                  <a:cubicBezTo>
                    <a:pt x="217" y="21"/>
                    <a:pt x="217" y="21"/>
                    <a:pt x="217" y="21"/>
                  </a:cubicBezTo>
                  <a:cubicBezTo>
                    <a:pt x="217" y="21"/>
                    <a:pt x="216" y="19"/>
                    <a:pt x="215" y="18"/>
                  </a:cubicBezTo>
                  <a:cubicBezTo>
                    <a:pt x="215" y="17"/>
                    <a:pt x="212" y="15"/>
                    <a:pt x="212" y="15"/>
                  </a:cubicBezTo>
                  <a:cubicBezTo>
                    <a:pt x="212" y="13"/>
                    <a:pt x="212" y="13"/>
                    <a:pt x="212" y="13"/>
                  </a:cubicBezTo>
                  <a:cubicBezTo>
                    <a:pt x="210" y="8"/>
                    <a:pt x="210" y="8"/>
                    <a:pt x="210" y="8"/>
                  </a:cubicBezTo>
                  <a:cubicBezTo>
                    <a:pt x="208" y="4"/>
                    <a:pt x="208" y="4"/>
                    <a:pt x="208" y="4"/>
                  </a:cubicBezTo>
                  <a:cubicBezTo>
                    <a:pt x="210" y="1"/>
                    <a:pt x="210" y="1"/>
                    <a:pt x="210" y="1"/>
                  </a:cubicBezTo>
                  <a:cubicBezTo>
                    <a:pt x="208" y="0"/>
                    <a:pt x="208" y="0"/>
                    <a:pt x="208" y="0"/>
                  </a:cubicBezTo>
                  <a:cubicBezTo>
                    <a:pt x="208" y="0"/>
                    <a:pt x="204" y="1"/>
                    <a:pt x="202" y="1"/>
                  </a:cubicBezTo>
                  <a:cubicBezTo>
                    <a:pt x="201" y="2"/>
                    <a:pt x="195" y="3"/>
                    <a:pt x="195" y="3"/>
                  </a:cubicBezTo>
                  <a:cubicBezTo>
                    <a:pt x="193" y="4"/>
                    <a:pt x="193" y="4"/>
                    <a:pt x="193" y="4"/>
                  </a:cubicBezTo>
                  <a:cubicBezTo>
                    <a:pt x="185" y="4"/>
                    <a:pt x="185" y="4"/>
                    <a:pt x="185" y="4"/>
                  </a:cubicBezTo>
                  <a:cubicBezTo>
                    <a:pt x="177" y="5"/>
                    <a:pt x="177" y="5"/>
                    <a:pt x="177" y="5"/>
                  </a:cubicBezTo>
                  <a:cubicBezTo>
                    <a:pt x="174" y="7"/>
                    <a:pt x="174" y="7"/>
                    <a:pt x="174" y="7"/>
                  </a:cubicBezTo>
                  <a:cubicBezTo>
                    <a:pt x="168" y="10"/>
                    <a:pt x="168" y="10"/>
                    <a:pt x="168" y="10"/>
                  </a:cubicBezTo>
                  <a:cubicBezTo>
                    <a:pt x="168" y="14"/>
                    <a:pt x="168" y="14"/>
                    <a:pt x="168" y="14"/>
                  </a:cubicBezTo>
                  <a:cubicBezTo>
                    <a:pt x="165" y="18"/>
                    <a:pt x="165" y="18"/>
                    <a:pt x="165" y="18"/>
                  </a:cubicBezTo>
                  <a:cubicBezTo>
                    <a:pt x="160" y="18"/>
                    <a:pt x="160" y="18"/>
                    <a:pt x="160" y="18"/>
                  </a:cubicBezTo>
                  <a:cubicBezTo>
                    <a:pt x="155" y="14"/>
                    <a:pt x="155" y="14"/>
                    <a:pt x="155" y="14"/>
                  </a:cubicBezTo>
                  <a:cubicBezTo>
                    <a:pt x="153" y="16"/>
                    <a:pt x="153" y="16"/>
                    <a:pt x="153" y="16"/>
                  </a:cubicBezTo>
                  <a:cubicBezTo>
                    <a:pt x="148" y="15"/>
                    <a:pt x="148" y="15"/>
                    <a:pt x="148" y="15"/>
                  </a:cubicBezTo>
                  <a:cubicBezTo>
                    <a:pt x="147" y="15"/>
                    <a:pt x="147" y="15"/>
                    <a:pt x="147" y="15"/>
                  </a:cubicBezTo>
                  <a:cubicBezTo>
                    <a:pt x="146" y="15"/>
                    <a:pt x="146" y="15"/>
                    <a:pt x="146" y="15"/>
                  </a:cubicBezTo>
                  <a:cubicBezTo>
                    <a:pt x="146" y="15"/>
                    <a:pt x="145" y="16"/>
                    <a:pt x="145" y="16"/>
                  </a:cubicBezTo>
                  <a:cubicBezTo>
                    <a:pt x="146" y="18"/>
                    <a:pt x="146" y="18"/>
                    <a:pt x="146" y="18"/>
                  </a:cubicBezTo>
                  <a:cubicBezTo>
                    <a:pt x="145" y="19"/>
                    <a:pt x="145" y="19"/>
                    <a:pt x="145" y="19"/>
                  </a:cubicBezTo>
                  <a:cubicBezTo>
                    <a:pt x="146" y="21"/>
                    <a:pt x="146" y="21"/>
                    <a:pt x="146" y="21"/>
                  </a:cubicBezTo>
                  <a:cubicBezTo>
                    <a:pt x="146" y="21"/>
                    <a:pt x="145" y="22"/>
                    <a:pt x="144" y="23"/>
                  </a:cubicBezTo>
                  <a:cubicBezTo>
                    <a:pt x="143" y="23"/>
                    <a:pt x="145" y="25"/>
                    <a:pt x="145" y="25"/>
                  </a:cubicBezTo>
                  <a:cubicBezTo>
                    <a:pt x="145" y="25"/>
                    <a:pt x="146" y="25"/>
                    <a:pt x="148" y="26"/>
                  </a:cubicBezTo>
                  <a:cubicBezTo>
                    <a:pt x="149" y="27"/>
                    <a:pt x="148" y="27"/>
                    <a:pt x="148" y="27"/>
                  </a:cubicBezTo>
                  <a:cubicBezTo>
                    <a:pt x="148" y="28"/>
                    <a:pt x="148" y="29"/>
                    <a:pt x="147" y="29"/>
                  </a:cubicBezTo>
                  <a:cubicBezTo>
                    <a:pt x="147" y="30"/>
                    <a:pt x="147" y="30"/>
                    <a:pt x="147" y="30"/>
                  </a:cubicBezTo>
                  <a:cubicBezTo>
                    <a:pt x="146" y="30"/>
                    <a:pt x="146" y="30"/>
                    <a:pt x="146" y="30"/>
                  </a:cubicBezTo>
                  <a:cubicBezTo>
                    <a:pt x="146" y="30"/>
                    <a:pt x="143" y="31"/>
                    <a:pt x="143" y="30"/>
                  </a:cubicBezTo>
                  <a:cubicBezTo>
                    <a:pt x="142" y="30"/>
                    <a:pt x="143" y="30"/>
                    <a:pt x="143" y="30"/>
                  </a:cubicBezTo>
                  <a:cubicBezTo>
                    <a:pt x="142" y="30"/>
                    <a:pt x="142" y="30"/>
                    <a:pt x="142" y="30"/>
                  </a:cubicBezTo>
                  <a:cubicBezTo>
                    <a:pt x="142" y="30"/>
                    <a:pt x="139" y="28"/>
                    <a:pt x="139" y="28"/>
                  </a:cubicBezTo>
                  <a:cubicBezTo>
                    <a:pt x="139" y="27"/>
                    <a:pt x="139" y="27"/>
                    <a:pt x="139" y="27"/>
                  </a:cubicBezTo>
                  <a:cubicBezTo>
                    <a:pt x="139" y="27"/>
                    <a:pt x="138" y="26"/>
                    <a:pt x="138" y="26"/>
                  </a:cubicBezTo>
                  <a:cubicBezTo>
                    <a:pt x="137" y="26"/>
                    <a:pt x="137" y="27"/>
                    <a:pt x="137" y="27"/>
                  </a:cubicBezTo>
                  <a:cubicBezTo>
                    <a:pt x="136" y="27"/>
                    <a:pt x="135" y="27"/>
                    <a:pt x="134" y="27"/>
                  </a:cubicBezTo>
                  <a:cubicBezTo>
                    <a:pt x="134" y="27"/>
                    <a:pt x="134" y="28"/>
                    <a:pt x="133" y="28"/>
                  </a:cubicBezTo>
                  <a:cubicBezTo>
                    <a:pt x="133" y="29"/>
                    <a:pt x="133" y="29"/>
                    <a:pt x="133" y="30"/>
                  </a:cubicBezTo>
                  <a:cubicBezTo>
                    <a:pt x="132" y="30"/>
                    <a:pt x="132" y="31"/>
                    <a:pt x="132" y="31"/>
                  </a:cubicBezTo>
                  <a:cubicBezTo>
                    <a:pt x="132" y="32"/>
                    <a:pt x="132" y="32"/>
                    <a:pt x="132" y="32"/>
                  </a:cubicBezTo>
                  <a:cubicBezTo>
                    <a:pt x="131" y="34"/>
                    <a:pt x="131" y="34"/>
                    <a:pt x="131" y="34"/>
                  </a:cubicBezTo>
                  <a:cubicBezTo>
                    <a:pt x="132" y="34"/>
                    <a:pt x="132" y="34"/>
                    <a:pt x="132" y="34"/>
                  </a:cubicBezTo>
                  <a:cubicBezTo>
                    <a:pt x="132" y="34"/>
                    <a:pt x="132" y="36"/>
                    <a:pt x="132" y="36"/>
                  </a:cubicBezTo>
                  <a:cubicBezTo>
                    <a:pt x="132" y="37"/>
                    <a:pt x="132" y="37"/>
                    <a:pt x="132" y="37"/>
                  </a:cubicBezTo>
                  <a:cubicBezTo>
                    <a:pt x="133" y="38"/>
                    <a:pt x="134" y="37"/>
                    <a:pt x="134" y="37"/>
                  </a:cubicBezTo>
                  <a:cubicBezTo>
                    <a:pt x="134" y="37"/>
                    <a:pt x="135" y="38"/>
                    <a:pt x="135" y="39"/>
                  </a:cubicBezTo>
                  <a:cubicBezTo>
                    <a:pt x="136" y="39"/>
                    <a:pt x="135" y="40"/>
                    <a:pt x="135" y="40"/>
                  </a:cubicBezTo>
                  <a:cubicBezTo>
                    <a:pt x="135" y="40"/>
                    <a:pt x="134" y="41"/>
                    <a:pt x="134" y="41"/>
                  </a:cubicBezTo>
                  <a:cubicBezTo>
                    <a:pt x="133" y="41"/>
                    <a:pt x="133" y="41"/>
                    <a:pt x="134" y="42"/>
                  </a:cubicBezTo>
                  <a:cubicBezTo>
                    <a:pt x="134" y="43"/>
                    <a:pt x="135" y="43"/>
                    <a:pt x="135" y="43"/>
                  </a:cubicBezTo>
                  <a:cubicBezTo>
                    <a:pt x="136" y="43"/>
                    <a:pt x="136" y="46"/>
                    <a:pt x="136" y="46"/>
                  </a:cubicBezTo>
                  <a:cubicBezTo>
                    <a:pt x="136" y="47"/>
                    <a:pt x="135" y="48"/>
                    <a:pt x="135" y="48"/>
                  </a:cubicBezTo>
                  <a:cubicBezTo>
                    <a:pt x="135" y="48"/>
                    <a:pt x="135" y="48"/>
                    <a:pt x="135" y="48"/>
                  </a:cubicBezTo>
                  <a:cubicBezTo>
                    <a:pt x="134" y="48"/>
                    <a:pt x="134" y="48"/>
                    <a:pt x="134" y="49"/>
                  </a:cubicBezTo>
                  <a:cubicBezTo>
                    <a:pt x="134" y="49"/>
                    <a:pt x="132" y="49"/>
                    <a:pt x="132" y="49"/>
                  </a:cubicBezTo>
                  <a:cubicBezTo>
                    <a:pt x="132" y="49"/>
                    <a:pt x="133" y="47"/>
                    <a:pt x="132" y="47"/>
                  </a:cubicBezTo>
                  <a:cubicBezTo>
                    <a:pt x="132" y="46"/>
                    <a:pt x="131" y="46"/>
                    <a:pt x="130" y="45"/>
                  </a:cubicBezTo>
                  <a:cubicBezTo>
                    <a:pt x="129" y="43"/>
                    <a:pt x="130" y="43"/>
                    <a:pt x="130" y="43"/>
                  </a:cubicBezTo>
                  <a:cubicBezTo>
                    <a:pt x="130" y="43"/>
                    <a:pt x="130" y="43"/>
                    <a:pt x="129" y="42"/>
                  </a:cubicBezTo>
                  <a:cubicBezTo>
                    <a:pt x="129" y="41"/>
                    <a:pt x="129" y="40"/>
                    <a:pt x="129" y="40"/>
                  </a:cubicBezTo>
                  <a:cubicBezTo>
                    <a:pt x="129" y="40"/>
                    <a:pt x="127" y="40"/>
                    <a:pt x="126" y="40"/>
                  </a:cubicBezTo>
                  <a:cubicBezTo>
                    <a:pt x="124" y="40"/>
                    <a:pt x="125" y="41"/>
                    <a:pt x="125" y="41"/>
                  </a:cubicBezTo>
                  <a:cubicBezTo>
                    <a:pt x="123" y="41"/>
                    <a:pt x="123" y="41"/>
                    <a:pt x="123" y="41"/>
                  </a:cubicBezTo>
                  <a:cubicBezTo>
                    <a:pt x="123" y="41"/>
                    <a:pt x="122" y="42"/>
                    <a:pt x="122" y="42"/>
                  </a:cubicBezTo>
                  <a:cubicBezTo>
                    <a:pt x="121" y="43"/>
                    <a:pt x="121" y="42"/>
                    <a:pt x="120" y="42"/>
                  </a:cubicBezTo>
                  <a:cubicBezTo>
                    <a:pt x="120" y="42"/>
                    <a:pt x="119" y="42"/>
                    <a:pt x="119" y="42"/>
                  </a:cubicBezTo>
                  <a:cubicBezTo>
                    <a:pt x="119" y="42"/>
                    <a:pt x="118" y="43"/>
                    <a:pt x="119" y="44"/>
                  </a:cubicBezTo>
                  <a:cubicBezTo>
                    <a:pt x="119" y="45"/>
                    <a:pt x="119" y="45"/>
                    <a:pt x="118" y="45"/>
                  </a:cubicBezTo>
                  <a:cubicBezTo>
                    <a:pt x="118" y="46"/>
                    <a:pt x="116" y="45"/>
                    <a:pt x="114" y="45"/>
                  </a:cubicBezTo>
                  <a:cubicBezTo>
                    <a:pt x="111" y="45"/>
                    <a:pt x="113" y="44"/>
                    <a:pt x="112" y="44"/>
                  </a:cubicBezTo>
                  <a:cubicBezTo>
                    <a:pt x="112" y="43"/>
                    <a:pt x="110" y="43"/>
                    <a:pt x="110" y="42"/>
                  </a:cubicBezTo>
                  <a:cubicBezTo>
                    <a:pt x="110" y="40"/>
                    <a:pt x="110" y="40"/>
                    <a:pt x="110" y="39"/>
                  </a:cubicBezTo>
                  <a:cubicBezTo>
                    <a:pt x="110" y="38"/>
                    <a:pt x="109" y="37"/>
                    <a:pt x="109" y="37"/>
                  </a:cubicBezTo>
                  <a:cubicBezTo>
                    <a:pt x="108" y="36"/>
                    <a:pt x="109" y="35"/>
                    <a:pt x="110" y="35"/>
                  </a:cubicBezTo>
                  <a:cubicBezTo>
                    <a:pt x="110" y="34"/>
                    <a:pt x="109" y="34"/>
                    <a:pt x="109" y="34"/>
                  </a:cubicBezTo>
                  <a:cubicBezTo>
                    <a:pt x="107" y="35"/>
                    <a:pt x="107" y="35"/>
                    <a:pt x="107" y="35"/>
                  </a:cubicBezTo>
                  <a:cubicBezTo>
                    <a:pt x="106" y="35"/>
                    <a:pt x="106" y="35"/>
                    <a:pt x="106" y="35"/>
                  </a:cubicBezTo>
                  <a:cubicBezTo>
                    <a:pt x="106" y="35"/>
                    <a:pt x="105" y="34"/>
                    <a:pt x="104" y="34"/>
                  </a:cubicBezTo>
                  <a:cubicBezTo>
                    <a:pt x="104" y="33"/>
                    <a:pt x="103" y="34"/>
                    <a:pt x="103" y="34"/>
                  </a:cubicBezTo>
                  <a:cubicBezTo>
                    <a:pt x="101" y="36"/>
                    <a:pt x="101" y="36"/>
                    <a:pt x="101" y="36"/>
                  </a:cubicBezTo>
                  <a:cubicBezTo>
                    <a:pt x="101" y="37"/>
                    <a:pt x="101" y="37"/>
                    <a:pt x="101" y="37"/>
                  </a:cubicBezTo>
                  <a:cubicBezTo>
                    <a:pt x="102" y="39"/>
                    <a:pt x="102" y="39"/>
                    <a:pt x="102" y="39"/>
                  </a:cubicBezTo>
                  <a:cubicBezTo>
                    <a:pt x="102" y="41"/>
                    <a:pt x="102" y="41"/>
                    <a:pt x="102" y="41"/>
                  </a:cubicBezTo>
                  <a:cubicBezTo>
                    <a:pt x="102" y="41"/>
                    <a:pt x="102" y="42"/>
                    <a:pt x="102" y="43"/>
                  </a:cubicBezTo>
                  <a:cubicBezTo>
                    <a:pt x="102" y="43"/>
                    <a:pt x="102" y="44"/>
                    <a:pt x="102" y="44"/>
                  </a:cubicBezTo>
                  <a:cubicBezTo>
                    <a:pt x="102" y="45"/>
                    <a:pt x="102" y="45"/>
                    <a:pt x="102" y="45"/>
                  </a:cubicBezTo>
                  <a:cubicBezTo>
                    <a:pt x="102" y="45"/>
                    <a:pt x="101" y="46"/>
                    <a:pt x="101" y="47"/>
                  </a:cubicBezTo>
                  <a:cubicBezTo>
                    <a:pt x="101" y="47"/>
                    <a:pt x="101" y="48"/>
                    <a:pt x="101" y="49"/>
                  </a:cubicBezTo>
                  <a:cubicBezTo>
                    <a:pt x="100" y="50"/>
                    <a:pt x="100" y="50"/>
                    <a:pt x="100" y="50"/>
                  </a:cubicBezTo>
                  <a:cubicBezTo>
                    <a:pt x="100" y="50"/>
                    <a:pt x="99" y="51"/>
                    <a:pt x="99" y="52"/>
                  </a:cubicBezTo>
                  <a:cubicBezTo>
                    <a:pt x="99" y="52"/>
                    <a:pt x="97" y="52"/>
                    <a:pt x="97" y="52"/>
                  </a:cubicBezTo>
                  <a:cubicBezTo>
                    <a:pt x="97" y="52"/>
                    <a:pt x="96" y="54"/>
                    <a:pt x="95" y="54"/>
                  </a:cubicBezTo>
                  <a:cubicBezTo>
                    <a:pt x="95" y="54"/>
                    <a:pt x="95" y="56"/>
                    <a:pt x="95" y="57"/>
                  </a:cubicBezTo>
                  <a:cubicBezTo>
                    <a:pt x="95" y="57"/>
                    <a:pt x="95" y="58"/>
                    <a:pt x="95" y="58"/>
                  </a:cubicBezTo>
                  <a:cubicBezTo>
                    <a:pt x="93" y="59"/>
                    <a:pt x="93" y="59"/>
                    <a:pt x="93" y="59"/>
                  </a:cubicBezTo>
                  <a:cubicBezTo>
                    <a:pt x="93" y="59"/>
                    <a:pt x="94" y="61"/>
                    <a:pt x="94" y="61"/>
                  </a:cubicBezTo>
                  <a:cubicBezTo>
                    <a:pt x="94" y="62"/>
                    <a:pt x="93" y="62"/>
                    <a:pt x="93" y="62"/>
                  </a:cubicBezTo>
                  <a:cubicBezTo>
                    <a:pt x="92" y="63"/>
                    <a:pt x="93" y="63"/>
                    <a:pt x="93" y="64"/>
                  </a:cubicBezTo>
                  <a:cubicBezTo>
                    <a:pt x="92" y="65"/>
                    <a:pt x="93" y="65"/>
                    <a:pt x="93" y="65"/>
                  </a:cubicBezTo>
                  <a:cubicBezTo>
                    <a:pt x="93" y="66"/>
                    <a:pt x="96" y="67"/>
                    <a:pt x="96" y="67"/>
                  </a:cubicBezTo>
                  <a:cubicBezTo>
                    <a:pt x="96" y="67"/>
                    <a:pt x="96" y="67"/>
                    <a:pt x="95" y="68"/>
                  </a:cubicBezTo>
                  <a:cubicBezTo>
                    <a:pt x="93" y="69"/>
                    <a:pt x="94" y="71"/>
                    <a:pt x="94" y="71"/>
                  </a:cubicBezTo>
                  <a:cubicBezTo>
                    <a:pt x="93" y="72"/>
                    <a:pt x="93" y="72"/>
                    <a:pt x="93" y="72"/>
                  </a:cubicBezTo>
                  <a:cubicBezTo>
                    <a:pt x="93" y="72"/>
                    <a:pt x="92" y="71"/>
                    <a:pt x="91" y="71"/>
                  </a:cubicBezTo>
                  <a:cubicBezTo>
                    <a:pt x="91" y="71"/>
                    <a:pt x="91" y="71"/>
                    <a:pt x="89" y="71"/>
                  </a:cubicBezTo>
                  <a:cubicBezTo>
                    <a:pt x="87" y="71"/>
                    <a:pt x="89" y="70"/>
                    <a:pt x="89" y="70"/>
                  </a:cubicBezTo>
                  <a:cubicBezTo>
                    <a:pt x="89" y="70"/>
                    <a:pt x="89" y="68"/>
                    <a:pt x="89" y="67"/>
                  </a:cubicBezTo>
                  <a:cubicBezTo>
                    <a:pt x="89" y="67"/>
                    <a:pt x="89" y="67"/>
                    <a:pt x="89" y="67"/>
                  </a:cubicBezTo>
                  <a:cubicBezTo>
                    <a:pt x="89" y="67"/>
                    <a:pt x="89" y="66"/>
                    <a:pt x="88" y="65"/>
                  </a:cubicBezTo>
                  <a:cubicBezTo>
                    <a:pt x="88" y="64"/>
                    <a:pt x="87" y="64"/>
                    <a:pt x="87" y="64"/>
                  </a:cubicBezTo>
                  <a:cubicBezTo>
                    <a:pt x="84" y="62"/>
                    <a:pt x="84" y="62"/>
                    <a:pt x="84" y="62"/>
                  </a:cubicBezTo>
                  <a:cubicBezTo>
                    <a:pt x="84" y="62"/>
                    <a:pt x="85" y="60"/>
                    <a:pt x="86" y="59"/>
                  </a:cubicBezTo>
                  <a:cubicBezTo>
                    <a:pt x="86" y="59"/>
                    <a:pt x="86" y="59"/>
                    <a:pt x="86" y="59"/>
                  </a:cubicBezTo>
                  <a:cubicBezTo>
                    <a:pt x="86" y="59"/>
                    <a:pt x="86" y="59"/>
                    <a:pt x="87" y="58"/>
                  </a:cubicBezTo>
                  <a:cubicBezTo>
                    <a:pt x="87" y="57"/>
                    <a:pt x="86" y="57"/>
                    <a:pt x="86" y="57"/>
                  </a:cubicBezTo>
                  <a:cubicBezTo>
                    <a:pt x="85" y="57"/>
                    <a:pt x="85" y="57"/>
                    <a:pt x="85" y="57"/>
                  </a:cubicBezTo>
                  <a:cubicBezTo>
                    <a:pt x="84" y="56"/>
                    <a:pt x="84" y="56"/>
                    <a:pt x="84" y="56"/>
                  </a:cubicBezTo>
                  <a:cubicBezTo>
                    <a:pt x="84" y="56"/>
                    <a:pt x="82" y="57"/>
                    <a:pt x="82" y="56"/>
                  </a:cubicBezTo>
                  <a:cubicBezTo>
                    <a:pt x="81" y="56"/>
                    <a:pt x="79" y="56"/>
                    <a:pt x="79" y="55"/>
                  </a:cubicBezTo>
                  <a:cubicBezTo>
                    <a:pt x="79" y="55"/>
                    <a:pt x="78" y="55"/>
                    <a:pt x="77" y="55"/>
                  </a:cubicBezTo>
                  <a:cubicBezTo>
                    <a:pt x="77" y="55"/>
                    <a:pt x="76" y="55"/>
                    <a:pt x="76" y="55"/>
                  </a:cubicBezTo>
                  <a:cubicBezTo>
                    <a:pt x="75" y="54"/>
                    <a:pt x="74" y="53"/>
                    <a:pt x="74" y="53"/>
                  </a:cubicBezTo>
                  <a:cubicBezTo>
                    <a:pt x="74" y="52"/>
                    <a:pt x="73" y="51"/>
                    <a:pt x="73" y="51"/>
                  </a:cubicBezTo>
                  <a:cubicBezTo>
                    <a:pt x="72" y="51"/>
                    <a:pt x="72" y="51"/>
                    <a:pt x="72" y="51"/>
                  </a:cubicBezTo>
                  <a:cubicBezTo>
                    <a:pt x="72" y="51"/>
                    <a:pt x="71" y="49"/>
                    <a:pt x="70" y="49"/>
                  </a:cubicBezTo>
                  <a:cubicBezTo>
                    <a:pt x="70" y="49"/>
                    <a:pt x="70" y="48"/>
                    <a:pt x="70" y="48"/>
                  </a:cubicBezTo>
                  <a:cubicBezTo>
                    <a:pt x="69" y="47"/>
                    <a:pt x="69" y="47"/>
                    <a:pt x="69" y="47"/>
                  </a:cubicBezTo>
                  <a:cubicBezTo>
                    <a:pt x="69" y="47"/>
                    <a:pt x="69" y="46"/>
                    <a:pt x="69" y="45"/>
                  </a:cubicBezTo>
                  <a:cubicBezTo>
                    <a:pt x="69" y="45"/>
                    <a:pt x="70" y="43"/>
                    <a:pt x="70" y="43"/>
                  </a:cubicBezTo>
                  <a:cubicBezTo>
                    <a:pt x="70" y="43"/>
                    <a:pt x="69" y="41"/>
                    <a:pt x="69" y="40"/>
                  </a:cubicBezTo>
                  <a:cubicBezTo>
                    <a:pt x="69" y="39"/>
                    <a:pt x="70" y="37"/>
                    <a:pt x="70" y="37"/>
                  </a:cubicBezTo>
                  <a:cubicBezTo>
                    <a:pt x="70" y="37"/>
                    <a:pt x="66" y="38"/>
                    <a:pt x="65" y="39"/>
                  </a:cubicBezTo>
                  <a:cubicBezTo>
                    <a:pt x="64" y="39"/>
                    <a:pt x="64" y="40"/>
                    <a:pt x="64" y="40"/>
                  </a:cubicBezTo>
                  <a:cubicBezTo>
                    <a:pt x="64" y="40"/>
                    <a:pt x="64" y="41"/>
                    <a:pt x="64" y="42"/>
                  </a:cubicBezTo>
                  <a:cubicBezTo>
                    <a:pt x="63" y="42"/>
                    <a:pt x="63" y="42"/>
                    <a:pt x="63" y="42"/>
                  </a:cubicBezTo>
                  <a:cubicBezTo>
                    <a:pt x="63" y="42"/>
                    <a:pt x="61" y="44"/>
                    <a:pt x="60" y="44"/>
                  </a:cubicBezTo>
                  <a:cubicBezTo>
                    <a:pt x="60" y="45"/>
                    <a:pt x="60" y="45"/>
                    <a:pt x="59" y="45"/>
                  </a:cubicBezTo>
                  <a:cubicBezTo>
                    <a:pt x="58" y="45"/>
                    <a:pt x="57" y="46"/>
                    <a:pt x="57" y="46"/>
                  </a:cubicBezTo>
                  <a:cubicBezTo>
                    <a:pt x="56" y="47"/>
                    <a:pt x="56" y="47"/>
                    <a:pt x="56" y="47"/>
                  </a:cubicBezTo>
                  <a:cubicBezTo>
                    <a:pt x="57" y="48"/>
                    <a:pt x="57" y="48"/>
                    <a:pt x="57" y="48"/>
                  </a:cubicBezTo>
                  <a:cubicBezTo>
                    <a:pt x="58" y="51"/>
                    <a:pt x="58" y="51"/>
                    <a:pt x="58" y="51"/>
                  </a:cubicBezTo>
                  <a:cubicBezTo>
                    <a:pt x="57" y="53"/>
                    <a:pt x="57" y="53"/>
                    <a:pt x="57" y="53"/>
                  </a:cubicBezTo>
                  <a:cubicBezTo>
                    <a:pt x="57" y="53"/>
                    <a:pt x="57" y="53"/>
                    <a:pt x="57" y="54"/>
                  </a:cubicBezTo>
                  <a:cubicBezTo>
                    <a:pt x="56" y="56"/>
                    <a:pt x="56" y="56"/>
                    <a:pt x="56" y="56"/>
                  </a:cubicBezTo>
                  <a:cubicBezTo>
                    <a:pt x="55" y="57"/>
                    <a:pt x="55" y="57"/>
                    <a:pt x="55" y="57"/>
                  </a:cubicBezTo>
                  <a:cubicBezTo>
                    <a:pt x="54" y="58"/>
                    <a:pt x="54" y="58"/>
                    <a:pt x="54" y="58"/>
                  </a:cubicBezTo>
                  <a:cubicBezTo>
                    <a:pt x="54" y="58"/>
                    <a:pt x="54" y="59"/>
                    <a:pt x="54" y="60"/>
                  </a:cubicBezTo>
                  <a:cubicBezTo>
                    <a:pt x="54" y="60"/>
                    <a:pt x="54" y="61"/>
                    <a:pt x="53" y="62"/>
                  </a:cubicBezTo>
                  <a:cubicBezTo>
                    <a:pt x="52" y="63"/>
                    <a:pt x="52" y="63"/>
                    <a:pt x="52" y="63"/>
                  </a:cubicBezTo>
                  <a:cubicBezTo>
                    <a:pt x="52" y="63"/>
                    <a:pt x="51" y="63"/>
                    <a:pt x="50" y="63"/>
                  </a:cubicBezTo>
                  <a:cubicBezTo>
                    <a:pt x="49" y="63"/>
                    <a:pt x="49" y="64"/>
                    <a:pt x="48" y="64"/>
                  </a:cubicBezTo>
                  <a:cubicBezTo>
                    <a:pt x="46" y="64"/>
                    <a:pt x="47" y="65"/>
                    <a:pt x="47" y="66"/>
                  </a:cubicBezTo>
                  <a:cubicBezTo>
                    <a:pt x="47" y="66"/>
                    <a:pt x="47" y="66"/>
                    <a:pt x="47" y="67"/>
                  </a:cubicBezTo>
                  <a:cubicBezTo>
                    <a:pt x="46" y="67"/>
                    <a:pt x="44" y="67"/>
                    <a:pt x="44" y="66"/>
                  </a:cubicBezTo>
                  <a:cubicBezTo>
                    <a:pt x="43" y="66"/>
                    <a:pt x="43" y="66"/>
                    <a:pt x="42" y="66"/>
                  </a:cubicBezTo>
                  <a:cubicBezTo>
                    <a:pt x="42" y="67"/>
                    <a:pt x="41" y="65"/>
                    <a:pt x="41" y="65"/>
                  </a:cubicBezTo>
                  <a:cubicBezTo>
                    <a:pt x="41" y="65"/>
                    <a:pt x="40" y="64"/>
                    <a:pt x="40" y="64"/>
                  </a:cubicBezTo>
                  <a:cubicBezTo>
                    <a:pt x="40" y="63"/>
                    <a:pt x="38" y="64"/>
                    <a:pt x="38" y="64"/>
                  </a:cubicBezTo>
                  <a:cubicBezTo>
                    <a:pt x="37" y="63"/>
                    <a:pt x="35" y="63"/>
                    <a:pt x="35" y="63"/>
                  </a:cubicBezTo>
                  <a:cubicBezTo>
                    <a:pt x="34" y="63"/>
                    <a:pt x="35" y="64"/>
                    <a:pt x="35" y="64"/>
                  </a:cubicBezTo>
                  <a:cubicBezTo>
                    <a:pt x="35" y="64"/>
                    <a:pt x="34" y="64"/>
                    <a:pt x="33" y="64"/>
                  </a:cubicBezTo>
                  <a:cubicBezTo>
                    <a:pt x="32" y="64"/>
                    <a:pt x="32" y="65"/>
                    <a:pt x="32" y="65"/>
                  </a:cubicBezTo>
                  <a:cubicBezTo>
                    <a:pt x="32" y="67"/>
                    <a:pt x="32" y="67"/>
                    <a:pt x="32" y="67"/>
                  </a:cubicBezTo>
                  <a:cubicBezTo>
                    <a:pt x="32" y="67"/>
                    <a:pt x="29" y="67"/>
                    <a:pt x="28" y="67"/>
                  </a:cubicBezTo>
                  <a:cubicBezTo>
                    <a:pt x="27" y="67"/>
                    <a:pt x="26" y="66"/>
                    <a:pt x="25" y="66"/>
                  </a:cubicBezTo>
                  <a:cubicBezTo>
                    <a:pt x="24" y="66"/>
                    <a:pt x="23" y="67"/>
                    <a:pt x="23" y="67"/>
                  </a:cubicBezTo>
                  <a:cubicBezTo>
                    <a:pt x="23" y="67"/>
                    <a:pt x="21" y="68"/>
                    <a:pt x="21" y="68"/>
                  </a:cubicBezTo>
                  <a:cubicBezTo>
                    <a:pt x="21" y="68"/>
                    <a:pt x="20" y="69"/>
                    <a:pt x="19" y="69"/>
                  </a:cubicBezTo>
                  <a:cubicBezTo>
                    <a:pt x="18" y="69"/>
                    <a:pt x="18" y="68"/>
                    <a:pt x="18" y="68"/>
                  </a:cubicBezTo>
                  <a:cubicBezTo>
                    <a:pt x="18" y="68"/>
                    <a:pt x="16" y="66"/>
                    <a:pt x="16" y="66"/>
                  </a:cubicBezTo>
                  <a:cubicBezTo>
                    <a:pt x="16" y="66"/>
                    <a:pt x="16" y="66"/>
                    <a:pt x="16" y="66"/>
                  </a:cubicBezTo>
                  <a:cubicBezTo>
                    <a:pt x="12" y="68"/>
                    <a:pt x="12" y="68"/>
                    <a:pt x="12" y="68"/>
                  </a:cubicBezTo>
                  <a:cubicBezTo>
                    <a:pt x="7" y="72"/>
                    <a:pt x="7" y="72"/>
                    <a:pt x="7" y="72"/>
                  </a:cubicBezTo>
                  <a:cubicBezTo>
                    <a:pt x="7" y="77"/>
                    <a:pt x="7" y="77"/>
                    <a:pt x="7" y="77"/>
                  </a:cubicBezTo>
                  <a:cubicBezTo>
                    <a:pt x="11" y="79"/>
                    <a:pt x="9" y="81"/>
                    <a:pt x="18" y="85"/>
                  </a:cubicBezTo>
                  <a:cubicBezTo>
                    <a:pt x="19" y="85"/>
                    <a:pt x="21" y="90"/>
                    <a:pt x="21" y="90"/>
                  </a:cubicBezTo>
                  <a:cubicBezTo>
                    <a:pt x="21" y="91"/>
                    <a:pt x="19" y="99"/>
                    <a:pt x="18" y="100"/>
                  </a:cubicBezTo>
                  <a:cubicBezTo>
                    <a:pt x="16" y="101"/>
                    <a:pt x="14" y="105"/>
                    <a:pt x="14" y="105"/>
                  </a:cubicBezTo>
                  <a:cubicBezTo>
                    <a:pt x="14" y="105"/>
                    <a:pt x="10" y="109"/>
                    <a:pt x="9" y="109"/>
                  </a:cubicBezTo>
                  <a:cubicBezTo>
                    <a:pt x="8" y="109"/>
                    <a:pt x="5" y="110"/>
                    <a:pt x="4" y="110"/>
                  </a:cubicBezTo>
                  <a:cubicBezTo>
                    <a:pt x="4" y="110"/>
                    <a:pt x="0" y="110"/>
                    <a:pt x="1" y="111"/>
                  </a:cubicBezTo>
                  <a:cubicBezTo>
                    <a:pt x="1" y="111"/>
                    <a:pt x="1" y="113"/>
                    <a:pt x="1" y="113"/>
                  </a:cubicBezTo>
                  <a:cubicBezTo>
                    <a:pt x="2" y="114"/>
                    <a:pt x="5" y="118"/>
                    <a:pt x="5" y="118"/>
                  </a:cubicBezTo>
                  <a:cubicBezTo>
                    <a:pt x="10" y="121"/>
                    <a:pt x="10" y="121"/>
                    <a:pt x="10" y="121"/>
                  </a:cubicBezTo>
                  <a:cubicBezTo>
                    <a:pt x="13" y="124"/>
                    <a:pt x="13" y="124"/>
                    <a:pt x="13" y="124"/>
                  </a:cubicBezTo>
                  <a:cubicBezTo>
                    <a:pt x="14" y="134"/>
                    <a:pt x="14" y="134"/>
                    <a:pt x="14" y="134"/>
                  </a:cubicBezTo>
                  <a:cubicBezTo>
                    <a:pt x="10" y="140"/>
                    <a:pt x="10" y="140"/>
                    <a:pt x="10" y="140"/>
                  </a:cubicBezTo>
                  <a:cubicBezTo>
                    <a:pt x="6" y="145"/>
                    <a:pt x="8" y="142"/>
                    <a:pt x="9" y="149"/>
                  </a:cubicBezTo>
                  <a:cubicBezTo>
                    <a:pt x="12" y="149"/>
                    <a:pt x="12" y="149"/>
                    <a:pt x="12" y="149"/>
                  </a:cubicBezTo>
                  <a:cubicBezTo>
                    <a:pt x="17" y="157"/>
                    <a:pt x="17" y="157"/>
                    <a:pt x="17" y="157"/>
                  </a:cubicBezTo>
                  <a:cubicBezTo>
                    <a:pt x="27" y="161"/>
                    <a:pt x="27" y="161"/>
                    <a:pt x="27" y="161"/>
                  </a:cubicBezTo>
                  <a:cubicBezTo>
                    <a:pt x="36" y="161"/>
                    <a:pt x="36" y="161"/>
                    <a:pt x="36" y="161"/>
                  </a:cubicBezTo>
                  <a:cubicBezTo>
                    <a:pt x="40" y="164"/>
                    <a:pt x="40" y="164"/>
                    <a:pt x="40" y="164"/>
                  </a:cubicBezTo>
                  <a:cubicBezTo>
                    <a:pt x="37" y="175"/>
                    <a:pt x="37" y="175"/>
                    <a:pt x="37" y="175"/>
                  </a:cubicBezTo>
                  <a:cubicBezTo>
                    <a:pt x="31" y="180"/>
                    <a:pt x="31" y="180"/>
                    <a:pt x="31" y="180"/>
                  </a:cubicBezTo>
                  <a:cubicBezTo>
                    <a:pt x="31" y="180"/>
                    <a:pt x="31" y="180"/>
                    <a:pt x="30" y="180"/>
                  </a:cubicBezTo>
                  <a:cubicBezTo>
                    <a:pt x="30" y="180"/>
                    <a:pt x="31" y="181"/>
                    <a:pt x="34" y="182"/>
                  </a:cubicBezTo>
                  <a:cubicBezTo>
                    <a:pt x="36" y="182"/>
                    <a:pt x="36" y="184"/>
                    <a:pt x="39" y="183"/>
                  </a:cubicBezTo>
                  <a:cubicBezTo>
                    <a:pt x="42" y="182"/>
                    <a:pt x="46" y="181"/>
                    <a:pt x="47" y="180"/>
                  </a:cubicBezTo>
                  <a:cubicBezTo>
                    <a:pt x="48" y="178"/>
                    <a:pt x="50" y="177"/>
                    <a:pt x="51" y="176"/>
                  </a:cubicBezTo>
                  <a:cubicBezTo>
                    <a:pt x="52" y="174"/>
                    <a:pt x="58" y="167"/>
                    <a:pt x="59" y="167"/>
                  </a:cubicBezTo>
                  <a:cubicBezTo>
                    <a:pt x="59" y="167"/>
                    <a:pt x="65" y="159"/>
                    <a:pt x="66" y="158"/>
                  </a:cubicBezTo>
                  <a:cubicBezTo>
                    <a:pt x="67" y="157"/>
                    <a:pt x="75" y="151"/>
                    <a:pt x="75" y="151"/>
                  </a:cubicBezTo>
                  <a:cubicBezTo>
                    <a:pt x="86" y="147"/>
                    <a:pt x="86" y="147"/>
                    <a:pt x="86" y="147"/>
                  </a:cubicBezTo>
                  <a:cubicBezTo>
                    <a:pt x="86" y="147"/>
                    <a:pt x="91" y="152"/>
                    <a:pt x="92" y="153"/>
                  </a:cubicBezTo>
                  <a:cubicBezTo>
                    <a:pt x="93" y="153"/>
                    <a:pt x="104" y="158"/>
                    <a:pt x="104" y="158"/>
                  </a:cubicBezTo>
                  <a:cubicBezTo>
                    <a:pt x="104" y="158"/>
                    <a:pt x="111" y="161"/>
                    <a:pt x="112" y="162"/>
                  </a:cubicBezTo>
                  <a:cubicBezTo>
                    <a:pt x="112" y="163"/>
                    <a:pt x="118" y="168"/>
                    <a:pt x="118" y="168"/>
                  </a:cubicBezTo>
                  <a:cubicBezTo>
                    <a:pt x="122" y="170"/>
                    <a:pt x="122" y="170"/>
                    <a:pt x="122" y="170"/>
                  </a:cubicBezTo>
                  <a:cubicBezTo>
                    <a:pt x="125" y="167"/>
                    <a:pt x="125" y="167"/>
                    <a:pt x="125" y="167"/>
                  </a:cubicBezTo>
                  <a:cubicBezTo>
                    <a:pt x="129" y="169"/>
                    <a:pt x="129" y="169"/>
                    <a:pt x="129" y="169"/>
                  </a:cubicBezTo>
                  <a:cubicBezTo>
                    <a:pt x="136" y="173"/>
                    <a:pt x="136" y="173"/>
                    <a:pt x="136" y="173"/>
                  </a:cubicBezTo>
                  <a:cubicBezTo>
                    <a:pt x="139" y="179"/>
                    <a:pt x="139" y="179"/>
                    <a:pt x="139" y="179"/>
                  </a:cubicBezTo>
                  <a:cubicBezTo>
                    <a:pt x="139" y="179"/>
                    <a:pt x="141" y="187"/>
                    <a:pt x="141" y="190"/>
                  </a:cubicBezTo>
                  <a:cubicBezTo>
                    <a:pt x="141" y="193"/>
                    <a:pt x="142" y="198"/>
                    <a:pt x="142" y="198"/>
                  </a:cubicBezTo>
                  <a:cubicBezTo>
                    <a:pt x="151" y="202"/>
                    <a:pt x="151" y="202"/>
                    <a:pt x="151" y="202"/>
                  </a:cubicBezTo>
                  <a:cubicBezTo>
                    <a:pt x="151" y="202"/>
                    <a:pt x="151" y="211"/>
                    <a:pt x="151" y="212"/>
                  </a:cubicBezTo>
                  <a:cubicBezTo>
                    <a:pt x="151" y="214"/>
                    <a:pt x="152" y="217"/>
                    <a:pt x="152" y="220"/>
                  </a:cubicBezTo>
                  <a:cubicBezTo>
                    <a:pt x="152" y="223"/>
                    <a:pt x="152" y="226"/>
                    <a:pt x="152" y="226"/>
                  </a:cubicBezTo>
                  <a:cubicBezTo>
                    <a:pt x="156" y="229"/>
                    <a:pt x="156" y="229"/>
                    <a:pt x="156" y="229"/>
                  </a:cubicBezTo>
                  <a:cubicBezTo>
                    <a:pt x="161" y="232"/>
                    <a:pt x="161" y="232"/>
                    <a:pt x="161" y="232"/>
                  </a:cubicBezTo>
                  <a:cubicBezTo>
                    <a:pt x="162" y="237"/>
                    <a:pt x="162" y="237"/>
                    <a:pt x="162" y="237"/>
                  </a:cubicBezTo>
                  <a:cubicBezTo>
                    <a:pt x="170" y="240"/>
                    <a:pt x="170" y="240"/>
                    <a:pt x="170" y="240"/>
                  </a:cubicBezTo>
                  <a:cubicBezTo>
                    <a:pt x="172" y="246"/>
                    <a:pt x="172" y="246"/>
                    <a:pt x="172" y="246"/>
                  </a:cubicBezTo>
                  <a:cubicBezTo>
                    <a:pt x="177" y="251"/>
                    <a:pt x="177" y="251"/>
                    <a:pt x="177" y="251"/>
                  </a:cubicBezTo>
                  <a:cubicBezTo>
                    <a:pt x="177" y="255"/>
                    <a:pt x="177" y="255"/>
                    <a:pt x="177" y="255"/>
                  </a:cubicBezTo>
                  <a:cubicBezTo>
                    <a:pt x="177" y="255"/>
                    <a:pt x="177" y="257"/>
                    <a:pt x="179" y="257"/>
                  </a:cubicBezTo>
                  <a:cubicBezTo>
                    <a:pt x="181" y="257"/>
                    <a:pt x="188" y="256"/>
                    <a:pt x="188" y="256"/>
                  </a:cubicBezTo>
                  <a:cubicBezTo>
                    <a:pt x="195" y="262"/>
                    <a:pt x="195" y="262"/>
                    <a:pt x="195" y="262"/>
                  </a:cubicBezTo>
                  <a:cubicBezTo>
                    <a:pt x="203" y="269"/>
                    <a:pt x="203" y="269"/>
                    <a:pt x="203" y="269"/>
                  </a:cubicBezTo>
                  <a:cubicBezTo>
                    <a:pt x="207" y="276"/>
                    <a:pt x="207" y="276"/>
                    <a:pt x="207" y="276"/>
                  </a:cubicBezTo>
                  <a:cubicBezTo>
                    <a:pt x="213" y="278"/>
                    <a:pt x="213" y="278"/>
                    <a:pt x="213" y="278"/>
                  </a:cubicBezTo>
                  <a:cubicBezTo>
                    <a:pt x="221" y="283"/>
                    <a:pt x="221" y="283"/>
                    <a:pt x="221" y="283"/>
                  </a:cubicBezTo>
                  <a:cubicBezTo>
                    <a:pt x="224" y="290"/>
                    <a:pt x="224" y="290"/>
                    <a:pt x="224" y="290"/>
                  </a:cubicBezTo>
                  <a:cubicBezTo>
                    <a:pt x="231" y="297"/>
                    <a:pt x="231" y="297"/>
                    <a:pt x="231" y="297"/>
                  </a:cubicBezTo>
                  <a:cubicBezTo>
                    <a:pt x="235" y="299"/>
                    <a:pt x="235" y="299"/>
                    <a:pt x="235" y="299"/>
                  </a:cubicBezTo>
                  <a:cubicBezTo>
                    <a:pt x="237" y="303"/>
                    <a:pt x="237" y="303"/>
                    <a:pt x="237" y="303"/>
                  </a:cubicBezTo>
                  <a:cubicBezTo>
                    <a:pt x="241" y="305"/>
                    <a:pt x="241" y="305"/>
                    <a:pt x="241" y="305"/>
                  </a:cubicBezTo>
                  <a:cubicBezTo>
                    <a:pt x="245" y="306"/>
                    <a:pt x="245" y="306"/>
                    <a:pt x="245" y="306"/>
                  </a:cubicBezTo>
                  <a:cubicBezTo>
                    <a:pt x="251" y="307"/>
                    <a:pt x="251" y="307"/>
                    <a:pt x="251" y="307"/>
                  </a:cubicBezTo>
                  <a:cubicBezTo>
                    <a:pt x="255" y="311"/>
                    <a:pt x="255" y="311"/>
                    <a:pt x="255" y="311"/>
                  </a:cubicBezTo>
                  <a:cubicBezTo>
                    <a:pt x="255" y="311"/>
                    <a:pt x="257" y="313"/>
                    <a:pt x="257" y="314"/>
                  </a:cubicBezTo>
                  <a:cubicBezTo>
                    <a:pt x="257" y="316"/>
                    <a:pt x="255" y="317"/>
                    <a:pt x="258" y="317"/>
                  </a:cubicBezTo>
                  <a:cubicBezTo>
                    <a:pt x="261" y="317"/>
                    <a:pt x="264" y="316"/>
                    <a:pt x="264" y="316"/>
                  </a:cubicBezTo>
                  <a:cubicBezTo>
                    <a:pt x="270" y="315"/>
                    <a:pt x="270" y="315"/>
                    <a:pt x="270" y="315"/>
                  </a:cubicBezTo>
                  <a:cubicBezTo>
                    <a:pt x="274" y="315"/>
                    <a:pt x="274" y="315"/>
                    <a:pt x="274" y="315"/>
                  </a:cubicBezTo>
                  <a:cubicBezTo>
                    <a:pt x="278" y="315"/>
                    <a:pt x="278" y="315"/>
                    <a:pt x="278" y="315"/>
                  </a:cubicBezTo>
                  <a:cubicBezTo>
                    <a:pt x="285" y="314"/>
                    <a:pt x="285" y="314"/>
                    <a:pt x="285" y="314"/>
                  </a:cubicBezTo>
                  <a:cubicBezTo>
                    <a:pt x="289" y="317"/>
                    <a:pt x="289" y="317"/>
                    <a:pt x="289" y="317"/>
                  </a:cubicBezTo>
                  <a:cubicBezTo>
                    <a:pt x="300" y="330"/>
                    <a:pt x="300" y="330"/>
                    <a:pt x="300" y="330"/>
                  </a:cubicBezTo>
                  <a:cubicBezTo>
                    <a:pt x="300" y="330"/>
                    <a:pt x="303" y="335"/>
                    <a:pt x="303" y="337"/>
                  </a:cubicBezTo>
                  <a:cubicBezTo>
                    <a:pt x="303" y="338"/>
                    <a:pt x="307" y="337"/>
                    <a:pt x="308" y="337"/>
                  </a:cubicBezTo>
                  <a:cubicBezTo>
                    <a:pt x="309" y="337"/>
                    <a:pt x="317" y="337"/>
                    <a:pt x="317" y="337"/>
                  </a:cubicBezTo>
                  <a:cubicBezTo>
                    <a:pt x="323" y="341"/>
                    <a:pt x="323" y="341"/>
                    <a:pt x="323" y="341"/>
                  </a:cubicBezTo>
                  <a:cubicBezTo>
                    <a:pt x="319" y="346"/>
                    <a:pt x="319" y="346"/>
                    <a:pt x="319" y="346"/>
                  </a:cubicBezTo>
                  <a:cubicBezTo>
                    <a:pt x="325" y="349"/>
                    <a:pt x="325" y="349"/>
                    <a:pt x="325" y="349"/>
                  </a:cubicBezTo>
                  <a:cubicBezTo>
                    <a:pt x="328" y="345"/>
                    <a:pt x="328" y="345"/>
                    <a:pt x="328" y="345"/>
                  </a:cubicBezTo>
                  <a:cubicBezTo>
                    <a:pt x="334" y="346"/>
                    <a:pt x="334" y="346"/>
                    <a:pt x="334" y="346"/>
                  </a:cubicBezTo>
                  <a:cubicBezTo>
                    <a:pt x="339" y="350"/>
                    <a:pt x="339" y="350"/>
                    <a:pt x="339" y="350"/>
                  </a:cubicBezTo>
                  <a:cubicBezTo>
                    <a:pt x="340" y="353"/>
                    <a:pt x="340" y="353"/>
                    <a:pt x="340" y="353"/>
                  </a:cubicBezTo>
                  <a:cubicBezTo>
                    <a:pt x="343" y="355"/>
                    <a:pt x="343" y="355"/>
                    <a:pt x="343" y="355"/>
                  </a:cubicBezTo>
                  <a:cubicBezTo>
                    <a:pt x="342" y="360"/>
                    <a:pt x="342" y="360"/>
                    <a:pt x="342" y="360"/>
                  </a:cubicBezTo>
                  <a:cubicBezTo>
                    <a:pt x="342" y="363"/>
                    <a:pt x="342" y="363"/>
                    <a:pt x="342" y="363"/>
                  </a:cubicBezTo>
                  <a:cubicBezTo>
                    <a:pt x="344" y="367"/>
                    <a:pt x="344" y="367"/>
                    <a:pt x="344" y="367"/>
                  </a:cubicBezTo>
                  <a:cubicBezTo>
                    <a:pt x="349" y="369"/>
                    <a:pt x="349" y="369"/>
                    <a:pt x="349" y="369"/>
                  </a:cubicBezTo>
                  <a:cubicBezTo>
                    <a:pt x="354" y="372"/>
                    <a:pt x="354" y="372"/>
                    <a:pt x="354" y="372"/>
                  </a:cubicBezTo>
                  <a:cubicBezTo>
                    <a:pt x="357" y="374"/>
                    <a:pt x="357" y="374"/>
                    <a:pt x="357" y="374"/>
                  </a:cubicBezTo>
                  <a:cubicBezTo>
                    <a:pt x="361" y="374"/>
                    <a:pt x="361" y="374"/>
                    <a:pt x="361" y="374"/>
                  </a:cubicBezTo>
                  <a:cubicBezTo>
                    <a:pt x="367" y="373"/>
                    <a:pt x="367" y="373"/>
                    <a:pt x="367" y="373"/>
                  </a:cubicBezTo>
                  <a:cubicBezTo>
                    <a:pt x="374" y="374"/>
                    <a:pt x="374" y="374"/>
                    <a:pt x="374" y="374"/>
                  </a:cubicBezTo>
                  <a:cubicBezTo>
                    <a:pt x="380" y="384"/>
                    <a:pt x="380" y="384"/>
                    <a:pt x="380" y="384"/>
                  </a:cubicBezTo>
                  <a:cubicBezTo>
                    <a:pt x="383" y="393"/>
                    <a:pt x="383" y="393"/>
                    <a:pt x="383" y="393"/>
                  </a:cubicBezTo>
                  <a:cubicBezTo>
                    <a:pt x="387" y="401"/>
                    <a:pt x="387" y="401"/>
                    <a:pt x="387" y="401"/>
                  </a:cubicBezTo>
                  <a:cubicBezTo>
                    <a:pt x="390" y="406"/>
                    <a:pt x="390" y="406"/>
                    <a:pt x="390" y="406"/>
                  </a:cubicBezTo>
                  <a:cubicBezTo>
                    <a:pt x="392" y="414"/>
                    <a:pt x="392" y="414"/>
                    <a:pt x="392" y="414"/>
                  </a:cubicBezTo>
                  <a:cubicBezTo>
                    <a:pt x="395" y="418"/>
                    <a:pt x="395" y="418"/>
                    <a:pt x="395" y="418"/>
                  </a:cubicBezTo>
                  <a:cubicBezTo>
                    <a:pt x="400" y="428"/>
                    <a:pt x="400" y="428"/>
                    <a:pt x="400" y="428"/>
                  </a:cubicBezTo>
                  <a:cubicBezTo>
                    <a:pt x="402" y="432"/>
                    <a:pt x="402" y="432"/>
                    <a:pt x="402" y="432"/>
                  </a:cubicBezTo>
                  <a:cubicBezTo>
                    <a:pt x="400" y="437"/>
                    <a:pt x="400" y="437"/>
                    <a:pt x="400" y="437"/>
                  </a:cubicBezTo>
                  <a:cubicBezTo>
                    <a:pt x="400" y="437"/>
                    <a:pt x="398" y="442"/>
                    <a:pt x="397" y="442"/>
                  </a:cubicBezTo>
                  <a:cubicBezTo>
                    <a:pt x="397" y="443"/>
                    <a:pt x="394" y="444"/>
                    <a:pt x="393" y="444"/>
                  </a:cubicBezTo>
                  <a:cubicBezTo>
                    <a:pt x="392" y="445"/>
                    <a:pt x="391" y="445"/>
                    <a:pt x="390" y="446"/>
                  </a:cubicBezTo>
                  <a:cubicBezTo>
                    <a:pt x="389" y="447"/>
                    <a:pt x="388" y="450"/>
                    <a:pt x="388" y="450"/>
                  </a:cubicBezTo>
                  <a:cubicBezTo>
                    <a:pt x="391" y="456"/>
                    <a:pt x="391" y="456"/>
                    <a:pt x="391" y="456"/>
                  </a:cubicBezTo>
                  <a:cubicBezTo>
                    <a:pt x="390" y="463"/>
                    <a:pt x="390" y="463"/>
                    <a:pt x="390" y="463"/>
                  </a:cubicBezTo>
                  <a:cubicBezTo>
                    <a:pt x="388" y="469"/>
                    <a:pt x="388" y="469"/>
                    <a:pt x="388" y="469"/>
                  </a:cubicBezTo>
                  <a:close/>
                  <a:moveTo>
                    <a:pt x="57" y="345"/>
                  </a:moveTo>
                  <a:cubicBezTo>
                    <a:pt x="57" y="345"/>
                    <a:pt x="57" y="345"/>
                    <a:pt x="57" y="345"/>
                  </a:cubicBezTo>
                  <a:cubicBezTo>
                    <a:pt x="60" y="335"/>
                    <a:pt x="60" y="335"/>
                    <a:pt x="60" y="335"/>
                  </a:cubicBezTo>
                  <a:cubicBezTo>
                    <a:pt x="64" y="331"/>
                    <a:pt x="64" y="331"/>
                    <a:pt x="64" y="331"/>
                  </a:cubicBezTo>
                  <a:cubicBezTo>
                    <a:pt x="63" y="336"/>
                    <a:pt x="63" y="336"/>
                    <a:pt x="63" y="336"/>
                  </a:cubicBezTo>
                  <a:cubicBezTo>
                    <a:pt x="62" y="342"/>
                    <a:pt x="62" y="342"/>
                    <a:pt x="62" y="342"/>
                  </a:cubicBezTo>
                  <a:cubicBezTo>
                    <a:pt x="62" y="342"/>
                    <a:pt x="70" y="345"/>
                    <a:pt x="71" y="345"/>
                  </a:cubicBezTo>
                  <a:cubicBezTo>
                    <a:pt x="72" y="345"/>
                    <a:pt x="73" y="343"/>
                    <a:pt x="75" y="342"/>
                  </a:cubicBezTo>
                  <a:cubicBezTo>
                    <a:pt x="76" y="341"/>
                    <a:pt x="83" y="341"/>
                    <a:pt x="83" y="341"/>
                  </a:cubicBezTo>
                  <a:cubicBezTo>
                    <a:pt x="83" y="341"/>
                    <a:pt x="84" y="338"/>
                    <a:pt x="85" y="336"/>
                  </a:cubicBezTo>
                  <a:cubicBezTo>
                    <a:pt x="86" y="334"/>
                    <a:pt x="91" y="329"/>
                    <a:pt x="92" y="328"/>
                  </a:cubicBezTo>
                  <a:cubicBezTo>
                    <a:pt x="93" y="328"/>
                    <a:pt x="95" y="326"/>
                    <a:pt x="96" y="326"/>
                  </a:cubicBezTo>
                  <a:cubicBezTo>
                    <a:pt x="97" y="325"/>
                    <a:pt x="102" y="323"/>
                    <a:pt x="102" y="323"/>
                  </a:cubicBezTo>
                  <a:cubicBezTo>
                    <a:pt x="115" y="328"/>
                    <a:pt x="115" y="328"/>
                    <a:pt x="115" y="328"/>
                  </a:cubicBezTo>
                  <a:cubicBezTo>
                    <a:pt x="117" y="336"/>
                    <a:pt x="117" y="336"/>
                    <a:pt x="117" y="336"/>
                  </a:cubicBezTo>
                  <a:cubicBezTo>
                    <a:pt x="124" y="349"/>
                    <a:pt x="124" y="349"/>
                    <a:pt x="124" y="349"/>
                  </a:cubicBezTo>
                  <a:cubicBezTo>
                    <a:pt x="126" y="355"/>
                    <a:pt x="126" y="355"/>
                    <a:pt x="126" y="355"/>
                  </a:cubicBezTo>
                  <a:cubicBezTo>
                    <a:pt x="126" y="355"/>
                    <a:pt x="129" y="358"/>
                    <a:pt x="128" y="361"/>
                  </a:cubicBezTo>
                  <a:cubicBezTo>
                    <a:pt x="127" y="365"/>
                    <a:pt x="121" y="375"/>
                    <a:pt x="121" y="375"/>
                  </a:cubicBezTo>
                  <a:cubicBezTo>
                    <a:pt x="121" y="381"/>
                    <a:pt x="121" y="381"/>
                    <a:pt x="121" y="381"/>
                  </a:cubicBezTo>
                  <a:cubicBezTo>
                    <a:pt x="125" y="389"/>
                    <a:pt x="125" y="389"/>
                    <a:pt x="125" y="389"/>
                  </a:cubicBezTo>
                  <a:cubicBezTo>
                    <a:pt x="119" y="404"/>
                    <a:pt x="119" y="404"/>
                    <a:pt x="119" y="404"/>
                  </a:cubicBezTo>
                  <a:cubicBezTo>
                    <a:pt x="122" y="415"/>
                    <a:pt x="122" y="415"/>
                    <a:pt x="122" y="415"/>
                  </a:cubicBezTo>
                  <a:cubicBezTo>
                    <a:pt x="120" y="430"/>
                    <a:pt x="120" y="430"/>
                    <a:pt x="120" y="430"/>
                  </a:cubicBezTo>
                  <a:cubicBezTo>
                    <a:pt x="119" y="438"/>
                    <a:pt x="119" y="438"/>
                    <a:pt x="119" y="438"/>
                  </a:cubicBezTo>
                  <a:cubicBezTo>
                    <a:pt x="119" y="438"/>
                    <a:pt x="115" y="442"/>
                    <a:pt x="113" y="441"/>
                  </a:cubicBezTo>
                  <a:cubicBezTo>
                    <a:pt x="111" y="440"/>
                    <a:pt x="101" y="433"/>
                    <a:pt x="101" y="433"/>
                  </a:cubicBezTo>
                  <a:cubicBezTo>
                    <a:pt x="97" y="432"/>
                    <a:pt x="97" y="432"/>
                    <a:pt x="97" y="432"/>
                  </a:cubicBezTo>
                  <a:cubicBezTo>
                    <a:pt x="94" y="439"/>
                    <a:pt x="94" y="439"/>
                    <a:pt x="94" y="439"/>
                  </a:cubicBezTo>
                  <a:cubicBezTo>
                    <a:pt x="95" y="444"/>
                    <a:pt x="95" y="444"/>
                    <a:pt x="95" y="444"/>
                  </a:cubicBezTo>
                  <a:cubicBezTo>
                    <a:pt x="90" y="453"/>
                    <a:pt x="90" y="453"/>
                    <a:pt x="90" y="453"/>
                  </a:cubicBezTo>
                  <a:cubicBezTo>
                    <a:pt x="85" y="453"/>
                    <a:pt x="85" y="453"/>
                    <a:pt x="85" y="453"/>
                  </a:cubicBezTo>
                  <a:cubicBezTo>
                    <a:pt x="79" y="451"/>
                    <a:pt x="79" y="451"/>
                    <a:pt x="79" y="451"/>
                  </a:cubicBezTo>
                  <a:cubicBezTo>
                    <a:pt x="73" y="443"/>
                    <a:pt x="73" y="443"/>
                    <a:pt x="73" y="443"/>
                  </a:cubicBezTo>
                  <a:cubicBezTo>
                    <a:pt x="73" y="443"/>
                    <a:pt x="73" y="445"/>
                    <a:pt x="71" y="446"/>
                  </a:cubicBezTo>
                  <a:cubicBezTo>
                    <a:pt x="69" y="446"/>
                    <a:pt x="66" y="445"/>
                    <a:pt x="66" y="445"/>
                  </a:cubicBezTo>
                  <a:cubicBezTo>
                    <a:pt x="68" y="439"/>
                    <a:pt x="68" y="439"/>
                    <a:pt x="68" y="439"/>
                  </a:cubicBezTo>
                  <a:cubicBezTo>
                    <a:pt x="66" y="432"/>
                    <a:pt x="66" y="432"/>
                    <a:pt x="66" y="432"/>
                  </a:cubicBezTo>
                  <a:cubicBezTo>
                    <a:pt x="68" y="425"/>
                    <a:pt x="68" y="425"/>
                    <a:pt x="68" y="425"/>
                  </a:cubicBezTo>
                  <a:cubicBezTo>
                    <a:pt x="68" y="415"/>
                    <a:pt x="68" y="415"/>
                    <a:pt x="68" y="415"/>
                  </a:cubicBezTo>
                  <a:cubicBezTo>
                    <a:pt x="70" y="411"/>
                    <a:pt x="70" y="411"/>
                    <a:pt x="70" y="411"/>
                  </a:cubicBezTo>
                  <a:cubicBezTo>
                    <a:pt x="71" y="406"/>
                    <a:pt x="71" y="406"/>
                    <a:pt x="71" y="406"/>
                  </a:cubicBezTo>
                  <a:cubicBezTo>
                    <a:pt x="74" y="400"/>
                    <a:pt x="74" y="400"/>
                    <a:pt x="74" y="400"/>
                  </a:cubicBezTo>
                  <a:cubicBezTo>
                    <a:pt x="73" y="395"/>
                    <a:pt x="73" y="395"/>
                    <a:pt x="73" y="395"/>
                  </a:cubicBezTo>
                  <a:cubicBezTo>
                    <a:pt x="71" y="396"/>
                    <a:pt x="71" y="396"/>
                    <a:pt x="71" y="396"/>
                  </a:cubicBezTo>
                  <a:cubicBezTo>
                    <a:pt x="65" y="390"/>
                    <a:pt x="65" y="390"/>
                    <a:pt x="65" y="390"/>
                  </a:cubicBezTo>
                  <a:cubicBezTo>
                    <a:pt x="65" y="390"/>
                    <a:pt x="67" y="388"/>
                    <a:pt x="69" y="386"/>
                  </a:cubicBezTo>
                  <a:cubicBezTo>
                    <a:pt x="71" y="384"/>
                    <a:pt x="71" y="383"/>
                    <a:pt x="71" y="381"/>
                  </a:cubicBezTo>
                  <a:cubicBezTo>
                    <a:pt x="71" y="379"/>
                    <a:pt x="70" y="374"/>
                    <a:pt x="69" y="374"/>
                  </a:cubicBezTo>
                  <a:cubicBezTo>
                    <a:pt x="68" y="373"/>
                    <a:pt x="66" y="371"/>
                    <a:pt x="66" y="371"/>
                  </a:cubicBezTo>
                  <a:cubicBezTo>
                    <a:pt x="66" y="365"/>
                    <a:pt x="66" y="365"/>
                    <a:pt x="66" y="365"/>
                  </a:cubicBezTo>
                  <a:cubicBezTo>
                    <a:pt x="66" y="365"/>
                    <a:pt x="65" y="362"/>
                    <a:pt x="64" y="362"/>
                  </a:cubicBezTo>
                  <a:cubicBezTo>
                    <a:pt x="62" y="361"/>
                    <a:pt x="57" y="358"/>
                    <a:pt x="57" y="358"/>
                  </a:cubicBezTo>
                  <a:cubicBezTo>
                    <a:pt x="58" y="351"/>
                    <a:pt x="58" y="351"/>
                    <a:pt x="58" y="351"/>
                  </a:cubicBezTo>
                  <a:cubicBezTo>
                    <a:pt x="56" y="349"/>
                    <a:pt x="56" y="349"/>
                    <a:pt x="56" y="349"/>
                  </a:cubicBezTo>
                  <a:lnTo>
                    <a:pt x="57" y="345"/>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66" name="Freeform 86"/>
            <p:cNvSpPr>
              <a:spLocks/>
            </p:cNvSpPr>
            <p:nvPr/>
          </p:nvSpPr>
          <p:spPr bwMode="auto">
            <a:xfrm>
              <a:off x="5904411" y="2909082"/>
              <a:ext cx="841064" cy="588111"/>
            </a:xfrm>
            <a:custGeom>
              <a:avLst/>
              <a:gdLst>
                <a:gd name="T0" fmla="*/ 59 w 369"/>
                <a:gd name="T1" fmla="*/ 73 h 266"/>
                <a:gd name="T2" fmla="*/ 59 w 369"/>
                <a:gd name="T3" fmla="*/ 83 h 266"/>
                <a:gd name="T4" fmla="*/ 59 w 369"/>
                <a:gd name="T5" fmla="*/ 83 h 266"/>
                <a:gd name="T6" fmla="*/ 58 w 369"/>
                <a:gd name="T7" fmla="*/ 84 h 266"/>
                <a:gd name="T8" fmla="*/ 58 w 369"/>
                <a:gd name="T9" fmla="*/ 84 h 266"/>
                <a:gd name="T10" fmla="*/ 56 w 369"/>
                <a:gd name="T11" fmla="*/ 84 h 266"/>
                <a:gd name="T12" fmla="*/ 56 w 369"/>
                <a:gd name="T13" fmla="*/ 85 h 266"/>
                <a:gd name="T14" fmla="*/ 56 w 369"/>
                <a:gd name="T15" fmla="*/ 85 h 266"/>
                <a:gd name="T16" fmla="*/ 56 w 369"/>
                <a:gd name="T17" fmla="*/ 85 h 266"/>
                <a:gd name="T18" fmla="*/ 51 w 369"/>
                <a:gd name="T19" fmla="*/ 97 h 266"/>
                <a:gd name="T20" fmla="*/ 50 w 369"/>
                <a:gd name="T21" fmla="*/ 106 h 266"/>
                <a:gd name="T22" fmla="*/ 50 w 369"/>
                <a:gd name="T23" fmla="*/ 106 h 266"/>
                <a:gd name="T24" fmla="*/ 50 w 369"/>
                <a:gd name="T25" fmla="*/ 106 h 266"/>
                <a:gd name="T26" fmla="*/ 50 w 369"/>
                <a:gd name="T27" fmla="*/ 107 h 266"/>
                <a:gd name="T28" fmla="*/ 50 w 369"/>
                <a:gd name="T29" fmla="*/ 107 h 266"/>
                <a:gd name="T30" fmla="*/ 50 w 369"/>
                <a:gd name="T31" fmla="*/ 107 h 266"/>
                <a:gd name="T32" fmla="*/ 50 w 369"/>
                <a:gd name="T33" fmla="*/ 108 h 266"/>
                <a:gd name="T34" fmla="*/ 49 w 369"/>
                <a:gd name="T35" fmla="*/ 109 h 266"/>
                <a:gd name="T36" fmla="*/ 42 w 369"/>
                <a:gd name="T37" fmla="*/ 131 h 266"/>
                <a:gd name="T38" fmla="*/ 26 w 369"/>
                <a:gd name="T39" fmla="*/ 154 h 266"/>
                <a:gd name="T40" fmla="*/ 6 w 369"/>
                <a:gd name="T41" fmla="*/ 161 h 266"/>
                <a:gd name="T42" fmla="*/ 2 w 369"/>
                <a:gd name="T43" fmla="*/ 161 h 266"/>
                <a:gd name="T44" fmla="*/ 1 w 369"/>
                <a:gd name="T45" fmla="*/ 161 h 266"/>
                <a:gd name="T46" fmla="*/ 0 w 369"/>
                <a:gd name="T47" fmla="*/ 161 h 266"/>
                <a:gd name="T48" fmla="*/ 0 w 369"/>
                <a:gd name="T49" fmla="*/ 161 h 266"/>
                <a:gd name="T50" fmla="*/ 14 w 369"/>
                <a:gd name="T51" fmla="*/ 169 h 266"/>
                <a:gd name="T52" fmla="*/ 28 w 369"/>
                <a:gd name="T53" fmla="*/ 190 h 266"/>
                <a:gd name="T54" fmla="*/ 52 w 369"/>
                <a:gd name="T55" fmla="*/ 201 h 266"/>
                <a:gd name="T56" fmla="*/ 64 w 369"/>
                <a:gd name="T57" fmla="*/ 216 h 266"/>
                <a:gd name="T58" fmla="*/ 69 w 369"/>
                <a:gd name="T59" fmla="*/ 229 h 266"/>
                <a:gd name="T60" fmla="*/ 90 w 369"/>
                <a:gd name="T61" fmla="*/ 232 h 266"/>
                <a:gd name="T62" fmla="*/ 113 w 369"/>
                <a:gd name="T63" fmla="*/ 227 h 266"/>
                <a:gd name="T64" fmla="*/ 107 w 369"/>
                <a:gd name="T65" fmla="*/ 240 h 266"/>
                <a:gd name="T66" fmla="*/ 128 w 369"/>
                <a:gd name="T67" fmla="*/ 250 h 266"/>
                <a:gd name="T68" fmla="*/ 241 w 369"/>
                <a:gd name="T69" fmla="*/ 249 h 266"/>
                <a:gd name="T70" fmla="*/ 346 w 369"/>
                <a:gd name="T71" fmla="*/ 215 h 266"/>
                <a:gd name="T72" fmla="*/ 361 w 369"/>
                <a:gd name="T73" fmla="*/ 123 h 266"/>
                <a:gd name="T74" fmla="*/ 350 w 369"/>
                <a:gd name="T75" fmla="*/ 120 h 266"/>
                <a:gd name="T76" fmla="*/ 302 w 369"/>
                <a:gd name="T77" fmla="*/ 127 h 266"/>
                <a:gd name="T78" fmla="*/ 300 w 369"/>
                <a:gd name="T79" fmla="*/ 118 h 266"/>
                <a:gd name="T80" fmla="*/ 293 w 369"/>
                <a:gd name="T81" fmla="*/ 101 h 266"/>
                <a:gd name="T82" fmla="*/ 293 w 369"/>
                <a:gd name="T83" fmla="*/ 88 h 266"/>
                <a:gd name="T84" fmla="*/ 290 w 369"/>
                <a:gd name="T85" fmla="*/ 74 h 266"/>
                <a:gd name="T86" fmla="*/ 280 w 369"/>
                <a:gd name="T87" fmla="*/ 57 h 266"/>
                <a:gd name="T88" fmla="*/ 264 w 369"/>
                <a:gd name="T89" fmla="*/ 44 h 266"/>
                <a:gd name="T90" fmla="*/ 251 w 369"/>
                <a:gd name="T91" fmla="*/ 33 h 266"/>
                <a:gd name="T92" fmla="*/ 242 w 369"/>
                <a:gd name="T93" fmla="*/ 26 h 266"/>
                <a:gd name="T94" fmla="*/ 237 w 369"/>
                <a:gd name="T95" fmla="*/ 17 h 266"/>
                <a:gd name="T96" fmla="*/ 232 w 369"/>
                <a:gd name="T97" fmla="*/ 11 h 266"/>
                <a:gd name="T98" fmla="*/ 224 w 369"/>
                <a:gd name="T99" fmla="*/ 5 h 266"/>
                <a:gd name="T100" fmla="*/ 217 w 369"/>
                <a:gd name="T101" fmla="*/ 1 h 266"/>
                <a:gd name="T102" fmla="*/ 199 w 369"/>
                <a:gd name="T103" fmla="*/ 7 h 266"/>
                <a:gd name="T104" fmla="*/ 150 w 369"/>
                <a:gd name="T105" fmla="*/ 40 h 266"/>
                <a:gd name="T106" fmla="*/ 110 w 369"/>
                <a:gd name="T107" fmla="*/ 38 h 266"/>
                <a:gd name="T108" fmla="*/ 85 w 369"/>
                <a:gd name="T109" fmla="*/ 50 h 266"/>
                <a:gd name="T110" fmla="*/ 81 w 369"/>
                <a:gd name="T111" fmla="*/ 54 h 266"/>
                <a:gd name="T112" fmla="*/ 81 w 369"/>
                <a:gd name="T113" fmla="*/ 54 h 266"/>
                <a:gd name="T114" fmla="*/ 77 w 369"/>
                <a:gd name="T115" fmla="*/ 56 h 266"/>
                <a:gd name="T116" fmla="*/ 77 w 369"/>
                <a:gd name="T117" fmla="*/ 56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69" h="266">
                  <a:moveTo>
                    <a:pt x="69" y="61"/>
                  </a:moveTo>
                  <a:cubicBezTo>
                    <a:pt x="69" y="61"/>
                    <a:pt x="69" y="61"/>
                    <a:pt x="69" y="61"/>
                  </a:cubicBezTo>
                  <a:cubicBezTo>
                    <a:pt x="66" y="62"/>
                    <a:pt x="66" y="62"/>
                    <a:pt x="66" y="62"/>
                  </a:cubicBezTo>
                  <a:cubicBezTo>
                    <a:pt x="64" y="64"/>
                    <a:pt x="64" y="64"/>
                    <a:pt x="64" y="64"/>
                  </a:cubicBezTo>
                  <a:cubicBezTo>
                    <a:pt x="62" y="70"/>
                    <a:pt x="62" y="70"/>
                    <a:pt x="62" y="70"/>
                  </a:cubicBezTo>
                  <a:cubicBezTo>
                    <a:pt x="62" y="70"/>
                    <a:pt x="62" y="70"/>
                    <a:pt x="62" y="70"/>
                  </a:cubicBezTo>
                  <a:cubicBezTo>
                    <a:pt x="59" y="73"/>
                    <a:pt x="59" y="73"/>
                    <a:pt x="59" y="73"/>
                  </a:cubicBezTo>
                  <a:cubicBezTo>
                    <a:pt x="59" y="73"/>
                    <a:pt x="59" y="73"/>
                    <a:pt x="59" y="73"/>
                  </a:cubicBezTo>
                  <a:cubicBezTo>
                    <a:pt x="58" y="78"/>
                    <a:pt x="58" y="78"/>
                    <a:pt x="58" y="78"/>
                  </a:cubicBezTo>
                  <a:cubicBezTo>
                    <a:pt x="58" y="78"/>
                    <a:pt x="59" y="82"/>
                    <a:pt x="59" y="83"/>
                  </a:cubicBezTo>
                  <a:cubicBezTo>
                    <a:pt x="59" y="83"/>
                    <a:pt x="59" y="83"/>
                    <a:pt x="59" y="83"/>
                  </a:cubicBezTo>
                  <a:cubicBezTo>
                    <a:pt x="59" y="83"/>
                    <a:pt x="59" y="83"/>
                    <a:pt x="59" y="83"/>
                  </a:cubicBezTo>
                  <a:cubicBezTo>
                    <a:pt x="59" y="83"/>
                    <a:pt x="59" y="83"/>
                    <a:pt x="59" y="83"/>
                  </a:cubicBezTo>
                  <a:cubicBezTo>
                    <a:pt x="59" y="83"/>
                    <a:pt x="59" y="83"/>
                    <a:pt x="59" y="83"/>
                  </a:cubicBezTo>
                  <a:cubicBezTo>
                    <a:pt x="59" y="83"/>
                    <a:pt x="59" y="83"/>
                    <a:pt x="59" y="83"/>
                  </a:cubicBezTo>
                  <a:cubicBezTo>
                    <a:pt x="59" y="83"/>
                    <a:pt x="59" y="83"/>
                    <a:pt x="59" y="83"/>
                  </a:cubicBezTo>
                  <a:cubicBezTo>
                    <a:pt x="59" y="83"/>
                    <a:pt x="59" y="83"/>
                    <a:pt x="59" y="83"/>
                  </a:cubicBezTo>
                  <a:cubicBezTo>
                    <a:pt x="59" y="83"/>
                    <a:pt x="59" y="83"/>
                    <a:pt x="59" y="83"/>
                  </a:cubicBezTo>
                  <a:cubicBezTo>
                    <a:pt x="59" y="83"/>
                    <a:pt x="59" y="83"/>
                    <a:pt x="59" y="83"/>
                  </a:cubicBezTo>
                  <a:cubicBezTo>
                    <a:pt x="59" y="83"/>
                    <a:pt x="59" y="83"/>
                    <a:pt x="59" y="83"/>
                  </a:cubicBezTo>
                  <a:cubicBezTo>
                    <a:pt x="59" y="83"/>
                    <a:pt x="59" y="83"/>
                    <a:pt x="59" y="83"/>
                  </a:cubicBezTo>
                  <a:cubicBezTo>
                    <a:pt x="59" y="83"/>
                    <a:pt x="59" y="83"/>
                    <a:pt x="59" y="83"/>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7" y="84"/>
                    <a:pt x="56" y="84"/>
                    <a:pt x="56" y="84"/>
                  </a:cubicBezTo>
                  <a:cubicBezTo>
                    <a:pt x="56" y="84"/>
                    <a:pt x="56" y="84"/>
                    <a:pt x="56" y="84"/>
                  </a:cubicBezTo>
                  <a:cubicBezTo>
                    <a:pt x="56" y="84"/>
                    <a:pt x="56" y="84"/>
                    <a:pt x="56" y="84"/>
                  </a:cubicBezTo>
                  <a:cubicBezTo>
                    <a:pt x="56" y="84"/>
                    <a:pt x="56" y="84"/>
                    <a:pt x="56" y="84"/>
                  </a:cubicBezTo>
                  <a:cubicBezTo>
                    <a:pt x="56" y="84"/>
                    <a:pt x="56" y="84"/>
                    <a:pt x="56" y="84"/>
                  </a:cubicBezTo>
                  <a:cubicBezTo>
                    <a:pt x="56" y="84"/>
                    <a:pt x="56" y="84"/>
                    <a:pt x="56" y="84"/>
                  </a:cubicBezTo>
                  <a:cubicBezTo>
                    <a:pt x="56" y="84"/>
                    <a:pt x="56" y="84"/>
                    <a:pt x="56" y="84"/>
                  </a:cubicBezTo>
                  <a:cubicBezTo>
                    <a:pt x="56" y="84"/>
                    <a:pt x="56" y="84"/>
                    <a:pt x="56" y="84"/>
                  </a:cubicBezTo>
                  <a:cubicBezTo>
                    <a:pt x="56" y="84"/>
                    <a:pt x="56" y="84"/>
                    <a:pt x="56" y="84"/>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5" y="93"/>
                    <a:pt x="55" y="93"/>
                    <a:pt x="55" y="93"/>
                  </a:cubicBezTo>
                  <a:cubicBezTo>
                    <a:pt x="51" y="97"/>
                    <a:pt x="51" y="97"/>
                    <a:pt x="51" y="97"/>
                  </a:cubicBezTo>
                  <a:cubicBezTo>
                    <a:pt x="50" y="102"/>
                    <a:pt x="50" y="102"/>
                    <a:pt x="50" y="102"/>
                  </a:cubicBezTo>
                  <a:cubicBezTo>
                    <a:pt x="50" y="105"/>
                    <a:pt x="50" y="105"/>
                    <a:pt x="50" y="105"/>
                  </a:cubicBezTo>
                  <a:cubicBezTo>
                    <a:pt x="50" y="105"/>
                    <a:pt x="50" y="105"/>
                    <a:pt x="50" y="105"/>
                  </a:cubicBezTo>
                  <a:cubicBezTo>
                    <a:pt x="50" y="105"/>
                    <a:pt x="50" y="105"/>
                    <a:pt x="50" y="105"/>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9"/>
                    <a:pt x="50" y="109"/>
                    <a:pt x="49" y="109"/>
                  </a:cubicBezTo>
                  <a:cubicBezTo>
                    <a:pt x="47" y="110"/>
                    <a:pt x="46" y="112"/>
                    <a:pt x="46" y="112"/>
                  </a:cubicBezTo>
                  <a:cubicBezTo>
                    <a:pt x="46" y="119"/>
                    <a:pt x="46" y="119"/>
                    <a:pt x="46" y="119"/>
                  </a:cubicBezTo>
                  <a:cubicBezTo>
                    <a:pt x="45" y="121"/>
                    <a:pt x="45" y="121"/>
                    <a:pt x="45" y="121"/>
                  </a:cubicBezTo>
                  <a:cubicBezTo>
                    <a:pt x="43" y="124"/>
                    <a:pt x="43" y="124"/>
                    <a:pt x="43" y="124"/>
                  </a:cubicBezTo>
                  <a:cubicBezTo>
                    <a:pt x="44" y="128"/>
                    <a:pt x="44" y="128"/>
                    <a:pt x="44" y="128"/>
                  </a:cubicBezTo>
                  <a:cubicBezTo>
                    <a:pt x="44" y="128"/>
                    <a:pt x="44" y="128"/>
                    <a:pt x="44" y="128"/>
                  </a:cubicBezTo>
                  <a:cubicBezTo>
                    <a:pt x="42" y="131"/>
                    <a:pt x="42" y="131"/>
                    <a:pt x="42" y="131"/>
                  </a:cubicBezTo>
                  <a:cubicBezTo>
                    <a:pt x="43" y="136"/>
                    <a:pt x="43" y="136"/>
                    <a:pt x="43" y="136"/>
                  </a:cubicBezTo>
                  <a:cubicBezTo>
                    <a:pt x="41" y="139"/>
                    <a:pt x="41" y="139"/>
                    <a:pt x="41" y="139"/>
                  </a:cubicBezTo>
                  <a:cubicBezTo>
                    <a:pt x="40" y="140"/>
                    <a:pt x="40" y="140"/>
                    <a:pt x="40" y="140"/>
                  </a:cubicBezTo>
                  <a:cubicBezTo>
                    <a:pt x="39" y="143"/>
                    <a:pt x="39" y="143"/>
                    <a:pt x="39" y="143"/>
                  </a:cubicBezTo>
                  <a:cubicBezTo>
                    <a:pt x="37" y="148"/>
                    <a:pt x="37" y="148"/>
                    <a:pt x="37" y="148"/>
                  </a:cubicBezTo>
                  <a:cubicBezTo>
                    <a:pt x="29" y="155"/>
                    <a:pt x="29" y="155"/>
                    <a:pt x="29" y="155"/>
                  </a:cubicBezTo>
                  <a:cubicBezTo>
                    <a:pt x="26" y="154"/>
                    <a:pt x="26" y="154"/>
                    <a:pt x="26" y="154"/>
                  </a:cubicBezTo>
                  <a:cubicBezTo>
                    <a:pt x="24" y="155"/>
                    <a:pt x="24" y="155"/>
                    <a:pt x="24" y="155"/>
                  </a:cubicBezTo>
                  <a:cubicBezTo>
                    <a:pt x="22" y="157"/>
                    <a:pt x="22" y="157"/>
                    <a:pt x="22" y="157"/>
                  </a:cubicBezTo>
                  <a:cubicBezTo>
                    <a:pt x="22" y="157"/>
                    <a:pt x="23" y="157"/>
                    <a:pt x="21" y="159"/>
                  </a:cubicBezTo>
                  <a:cubicBezTo>
                    <a:pt x="19" y="160"/>
                    <a:pt x="15" y="161"/>
                    <a:pt x="15" y="161"/>
                  </a:cubicBezTo>
                  <a:cubicBezTo>
                    <a:pt x="13" y="161"/>
                    <a:pt x="13" y="161"/>
                    <a:pt x="13" y="161"/>
                  </a:cubicBezTo>
                  <a:cubicBezTo>
                    <a:pt x="6" y="161"/>
                    <a:pt x="6" y="161"/>
                    <a:pt x="6" y="161"/>
                  </a:cubicBezTo>
                  <a:cubicBezTo>
                    <a:pt x="6" y="161"/>
                    <a:pt x="6" y="161"/>
                    <a:pt x="6" y="161"/>
                  </a:cubicBezTo>
                  <a:cubicBezTo>
                    <a:pt x="6" y="161"/>
                    <a:pt x="6" y="161"/>
                    <a:pt x="6" y="161"/>
                  </a:cubicBezTo>
                  <a:cubicBezTo>
                    <a:pt x="6" y="161"/>
                    <a:pt x="5" y="160"/>
                    <a:pt x="4" y="161"/>
                  </a:cubicBezTo>
                  <a:cubicBezTo>
                    <a:pt x="4" y="161"/>
                    <a:pt x="3" y="161"/>
                    <a:pt x="3" y="161"/>
                  </a:cubicBezTo>
                  <a:cubicBezTo>
                    <a:pt x="3" y="161"/>
                    <a:pt x="3" y="161"/>
                    <a:pt x="3" y="161"/>
                  </a:cubicBezTo>
                  <a:cubicBezTo>
                    <a:pt x="2" y="161"/>
                    <a:pt x="2" y="161"/>
                    <a:pt x="2" y="161"/>
                  </a:cubicBezTo>
                  <a:cubicBezTo>
                    <a:pt x="2" y="161"/>
                    <a:pt x="2" y="161"/>
                    <a:pt x="2" y="161"/>
                  </a:cubicBezTo>
                  <a:cubicBezTo>
                    <a:pt x="2" y="161"/>
                    <a:pt x="2" y="161"/>
                    <a:pt x="2" y="161"/>
                  </a:cubicBezTo>
                  <a:cubicBezTo>
                    <a:pt x="2" y="161"/>
                    <a:pt x="2" y="161"/>
                    <a:pt x="2" y="161"/>
                  </a:cubicBezTo>
                  <a:cubicBezTo>
                    <a:pt x="2" y="161"/>
                    <a:pt x="2" y="161"/>
                    <a:pt x="2" y="161"/>
                  </a:cubicBezTo>
                  <a:cubicBezTo>
                    <a:pt x="2" y="161"/>
                    <a:pt x="2" y="161"/>
                    <a:pt x="2" y="161"/>
                  </a:cubicBezTo>
                  <a:cubicBezTo>
                    <a:pt x="2" y="161"/>
                    <a:pt x="2" y="161"/>
                    <a:pt x="2" y="161"/>
                  </a:cubicBezTo>
                  <a:cubicBezTo>
                    <a:pt x="2" y="161"/>
                    <a:pt x="2" y="161"/>
                    <a:pt x="2" y="161"/>
                  </a:cubicBezTo>
                  <a:cubicBezTo>
                    <a:pt x="2" y="161"/>
                    <a:pt x="2" y="161"/>
                    <a:pt x="2" y="161"/>
                  </a:cubicBezTo>
                  <a:cubicBezTo>
                    <a:pt x="1" y="161"/>
                    <a:pt x="1" y="161"/>
                    <a:pt x="1" y="161"/>
                  </a:cubicBezTo>
                  <a:cubicBezTo>
                    <a:pt x="1" y="161"/>
                    <a:pt x="1" y="161"/>
                    <a:pt x="1" y="161"/>
                  </a:cubicBezTo>
                  <a:cubicBezTo>
                    <a:pt x="1" y="161"/>
                    <a:pt x="1" y="161"/>
                    <a:pt x="1" y="161"/>
                  </a:cubicBezTo>
                  <a:cubicBezTo>
                    <a:pt x="1" y="161"/>
                    <a:pt x="1" y="161"/>
                    <a:pt x="1" y="161"/>
                  </a:cubicBezTo>
                  <a:cubicBezTo>
                    <a:pt x="1" y="161"/>
                    <a:pt x="1" y="161"/>
                    <a:pt x="1" y="161"/>
                  </a:cubicBezTo>
                  <a:cubicBezTo>
                    <a:pt x="1" y="161"/>
                    <a:pt x="1" y="161"/>
                    <a:pt x="1" y="161"/>
                  </a:cubicBezTo>
                  <a:cubicBezTo>
                    <a:pt x="0" y="161"/>
                    <a:pt x="0" y="161"/>
                    <a:pt x="0" y="161"/>
                  </a:cubicBezTo>
                  <a:cubicBezTo>
                    <a:pt x="0" y="161"/>
                    <a:pt x="0" y="161"/>
                    <a:pt x="0" y="161"/>
                  </a:cubicBezTo>
                  <a:cubicBezTo>
                    <a:pt x="0" y="161"/>
                    <a:pt x="0" y="161"/>
                    <a:pt x="0" y="161"/>
                  </a:cubicBezTo>
                  <a:cubicBezTo>
                    <a:pt x="0" y="161"/>
                    <a:pt x="0" y="161"/>
                    <a:pt x="0" y="161"/>
                  </a:cubicBezTo>
                  <a:cubicBezTo>
                    <a:pt x="0" y="161"/>
                    <a:pt x="0" y="161"/>
                    <a:pt x="0" y="161"/>
                  </a:cubicBezTo>
                  <a:cubicBezTo>
                    <a:pt x="0" y="161"/>
                    <a:pt x="0" y="161"/>
                    <a:pt x="0" y="161"/>
                  </a:cubicBezTo>
                  <a:cubicBezTo>
                    <a:pt x="0" y="161"/>
                    <a:pt x="0" y="161"/>
                    <a:pt x="0" y="161"/>
                  </a:cubicBezTo>
                  <a:cubicBezTo>
                    <a:pt x="0" y="161"/>
                    <a:pt x="0" y="161"/>
                    <a:pt x="0" y="161"/>
                  </a:cubicBezTo>
                  <a:cubicBezTo>
                    <a:pt x="0" y="161"/>
                    <a:pt x="0" y="161"/>
                    <a:pt x="0" y="161"/>
                  </a:cubicBezTo>
                  <a:cubicBezTo>
                    <a:pt x="0" y="161"/>
                    <a:pt x="0" y="161"/>
                    <a:pt x="0" y="161"/>
                  </a:cubicBezTo>
                  <a:cubicBezTo>
                    <a:pt x="0" y="161"/>
                    <a:pt x="0" y="161"/>
                    <a:pt x="0" y="161"/>
                  </a:cubicBezTo>
                  <a:cubicBezTo>
                    <a:pt x="0" y="161"/>
                    <a:pt x="0" y="161"/>
                    <a:pt x="0" y="161"/>
                  </a:cubicBezTo>
                  <a:cubicBezTo>
                    <a:pt x="0" y="161"/>
                    <a:pt x="1" y="162"/>
                    <a:pt x="2" y="162"/>
                  </a:cubicBezTo>
                  <a:cubicBezTo>
                    <a:pt x="4" y="163"/>
                    <a:pt x="5" y="166"/>
                    <a:pt x="6" y="166"/>
                  </a:cubicBezTo>
                  <a:cubicBezTo>
                    <a:pt x="8" y="167"/>
                    <a:pt x="10" y="167"/>
                    <a:pt x="11" y="167"/>
                  </a:cubicBezTo>
                  <a:cubicBezTo>
                    <a:pt x="12" y="168"/>
                    <a:pt x="14" y="169"/>
                    <a:pt x="14" y="169"/>
                  </a:cubicBezTo>
                  <a:cubicBezTo>
                    <a:pt x="14" y="169"/>
                    <a:pt x="19" y="174"/>
                    <a:pt x="20" y="174"/>
                  </a:cubicBezTo>
                  <a:cubicBezTo>
                    <a:pt x="21" y="174"/>
                    <a:pt x="21" y="174"/>
                    <a:pt x="22" y="176"/>
                  </a:cubicBezTo>
                  <a:cubicBezTo>
                    <a:pt x="23" y="177"/>
                    <a:pt x="26" y="176"/>
                    <a:pt x="26" y="176"/>
                  </a:cubicBezTo>
                  <a:cubicBezTo>
                    <a:pt x="26" y="176"/>
                    <a:pt x="27" y="179"/>
                    <a:pt x="26" y="180"/>
                  </a:cubicBezTo>
                  <a:cubicBezTo>
                    <a:pt x="26" y="181"/>
                    <a:pt x="26" y="184"/>
                    <a:pt x="26" y="184"/>
                  </a:cubicBezTo>
                  <a:cubicBezTo>
                    <a:pt x="26" y="184"/>
                    <a:pt x="26" y="185"/>
                    <a:pt x="26" y="186"/>
                  </a:cubicBezTo>
                  <a:cubicBezTo>
                    <a:pt x="27" y="188"/>
                    <a:pt x="28" y="188"/>
                    <a:pt x="28" y="190"/>
                  </a:cubicBezTo>
                  <a:cubicBezTo>
                    <a:pt x="29" y="191"/>
                    <a:pt x="28" y="191"/>
                    <a:pt x="29" y="192"/>
                  </a:cubicBezTo>
                  <a:cubicBezTo>
                    <a:pt x="30" y="193"/>
                    <a:pt x="31" y="195"/>
                    <a:pt x="32" y="195"/>
                  </a:cubicBezTo>
                  <a:cubicBezTo>
                    <a:pt x="33" y="195"/>
                    <a:pt x="34" y="195"/>
                    <a:pt x="37" y="196"/>
                  </a:cubicBezTo>
                  <a:cubicBezTo>
                    <a:pt x="40" y="198"/>
                    <a:pt x="41" y="198"/>
                    <a:pt x="42" y="199"/>
                  </a:cubicBezTo>
                  <a:cubicBezTo>
                    <a:pt x="44" y="200"/>
                    <a:pt x="43" y="199"/>
                    <a:pt x="46" y="200"/>
                  </a:cubicBezTo>
                  <a:cubicBezTo>
                    <a:pt x="50" y="201"/>
                    <a:pt x="49" y="200"/>
                    <a:pt x="50" y="201"/>
                  </a:cubicBezTo>
                  <a:cubicBezTo>
                    <a:pt x="51" y="201"/>
                    <a:pt x="50" y="200"/>
                    <a:pt x="52" y="201"/>
                  </a:cubicBezTo>
                  <a:cubicBezTo>
                    <a:pt x="55" y="201"/>
                    <a:pt x="57" y="202"/>
                    <a:pt x="57" y="202"/>
                  </a:cubicBezTo>
                  <a:cubicBezTo>
                    <a:pt x="57" y="204"/>
                    <a:pt x="57" y="204"/>
                    <a:pt x="57" y="204"/>
                  </a:cubicBezTo>
                  <a:cubicBezTo>
                    <a:pt x="55" y="208"/>
                    <a:pt x="55" y="208"/>
                    <a:pt x="55" y="208"/>
                  </a:cubicBezTo>
                  <a:cubicBezTo>
                    <a:pt x="55" y="211"/>
                    <a:pt x="55" y="211"/>
                    <a:pt x="55" y="211"/>
                  </a:cubicBezTo>
                  <a:cubicBezTo>
                    <a:pt x="55" y="211"/>
                    <a:pt x="53" y="211"/>
                    <a:pt x="55" y="212"/>
                  </a:cubicBezTo>
                  <a:cubicBezTo>
                    <a:pt x="57" y="213"/>
                    <a:pt x="61" y="214"/>
                    <a:pt x="61" y="214"/>
                  </a:cubicBezTo>
                  <a:cubicBezTo>
                    <a:pt x="64" y="216"/>
                    <a:pt x="64" y="216"/>
                    <a:pt x="64" y="216"/>
                  </a:cubicBezTo>
                  <a:cubicBezTo>
                    <a:pt x="64" y="216"/>
                    <a:pt x="62" y="219"/>
                    <a:pt x="61" y="220"/>
                  </a:cubicBezTo>
                  <a:cubicBezTo>
                    <a:pt x="60" y="220"/>
                    <a:pt x="57" y="220"/>
                    <a:pt x="57" y="220"/>
                  </a:cubicBezTo>
                  <a:cubicBezTo>
                    <a:pt x="57" y="220"/>
                    <a:pt x="56" y="223"/>
                    <a:pt x="58" y="223"/>
                  </a:cubicBezTo>
                  <a:cubicBezTo>
                    <a:pt x="59" y="224"/>
                    <a:pt x="61" y="224"/>
                    <a:pt x="62" y="224"/>
                  </a:cubicBezTo>
                  <a:cubicBezTo>
                    <a:pt x="63" y="224"/>
                    <a:pt x="65" y="225"/>
                    <a:pt x="65" y="225"/>
                  </a:cubicBezTo>
                  <a:cubicBezTo>
                    <a:pt x="65" y="225"/>
                    <a:pt x="66" y="225"/>
                    <a:pt x="67" y="226"/>
                  </a:cubicBezTo>
                  <a:cubicBezTo>
                    <a:pt x="67" y="228"/>
                    <a:pt x="68" y="229"/>
                    <a:pt x="69" y="229"/>
                  </a:cubicBezTo>
                  <a:cubicBezTo>
                    <a:pt x="70" y="229"/>
                    <a:pt x="72" y="229"/>
                    <a:pt x="73" y="229"/>
                  </a:cubicBezTo>
                  <a:cubicBezTo>
                    <a:pt x="74" y="229"/>
                    <a:pt x="74" y="228"/>
                    <a:pt x="75" y="228"/>
                  </a:cubicBezTo>
                  <a:cubicBezTo>
                    <a:pt x="76" y="229"/>
                    <a:pt x="82" y="228"/>
                    <a:pt x="82" y="228"/>
                  </a:cubicBezTo>
                  <a:cubicBezTo>
                    <a:pt x="82" y="228"/>
                    <a:pt x="82" y="228"/>
                    <a:pt x="83" y="230"/>
                  </a:cubicBezTo>
                  <a:cubicBezTo>
                    <a:pt x="85" y="233"/>
                    <a:pt x="88" y="234"/>
                    <a:pt x="88" y="234"/>
                  </a:cubicBezTo>
                  <a:cubicBezTo>
                    <a:pt x="88" y="234"/>
                    <a:pt x="89" y="235"/>
                    <a:pt x="89" y="234"/>
                  </a:cubicBezTo>
                  <a:cubicBezTo>
                    <a:pt x="89" y="233"/>
                    <a:pt x="90" y="232"/>
                    <a:pt x="90" y="232"/>
                  </a:cubicBezTo>
                  <a:cubicBezTo>
                    <a:pt x="90" y="232"/>
                    <a:pt x="92" y="229"/>
                    <a:pt x="92" y="228"/>
                  </a:cubicBezTo>
                  <a:cubicBezTo>
                    <a:pt x="93" y="227"/>
                    <a:pt x="94" y="224"/>
                    <a:pt x="95" y="224"/>
                  </a:cubicBezTo>
                  <a:cubicBezTo>
                    <a:pt x="96" y="223"/>
                    <a:pt x="99" y="221"/>
                    <a:pt x="99" y="221"/>
                  </a:cubicBezTo>
                  <a:cubicBezTo>
                    <a:pt x="99" y="221"/>
                    <a:pt x="99" y="220"/>
                    <a:pt x="101" y="221"/>
                  </a:cubicBezTo>
                  <a:cubicBezTo>
                    <a:pt x="102" y="223"/>
                    <a:pt x="105" y="225"/>
                    <a:pt x="105" y="225"/>
                  </a:cubicBezTo>
                  <a:cubicBezTo>
                    <a:pt x="110" y="225"/>
                    <a:pt x="110" y="225"/>
                    <a:pt x="110" y="225"/>
                  </a:cubicBezTo>
                  <a:cubicBezTo>
                    <a:pt x="110" y="225"/>
                    <a:pt x="113" y="226"/>
                    <a:pt x="113" y="227"/>
                  </a:cubicBezTo>
                  <a:cubicBezTo>
                    <a:pt x="113" y="228"/>
                    <a:pt x="112" y="228"/>
                    <a:pt x="110" y="229"/>
                  </a:cubicBezTo>
                  <a:cubicBezTo>
                    <a:pt x="109" y="229"/>
                    <a:pt x="106" y="226"/>
                    <a:pt x="106" y="227"/>
                  </a:cubicBezTo>
                  <a:cubicBezTo>
                    <a:pt x="105" y="228"/>
                    <a:pt x="105" y="230"/>
                    <a:pt x="105" y="230"/>
                  </a:cubicBezTo>
                  <a:cubicBezTo>
                    <a:pt x="101" y="232"/>
                    <a:pt x="101" y="232"/>
                    <a:pt x="101" y="232"/>
                  </a:cubicBezTo>
                  <a:cubicBezTo>
                    <a:pt x="102" y="234"/>
                    <a:pt x="102" y="234"/>
                    <a:pt x="102" y="234"/>
                  </a:cubicBezTo>
                  <a:cubicBezTo>
                    <a:pt x="102" y="234"/>
                    <a:pt x="107" y="236"/>
                    <a:pt x="107" y="237"/>
                  </a:cubicBezTo>
                  <a:cubicBezTo>
                    <a:pt x="107" y="238"/>
                    <a:pt x="107" y="240"/>
                    <a:pt x="107" y="240"/>
                  </a:cubicBezTo>
                  <a:cubicBezTo>
                    <a:pt x="110" y="241"/>
                    <a:pt x="110" y="241"/>
                    <a:pt x="110" y="241"/>
                  </a:cubicBezTo>
                  <a:cubicBezTo>
                    <a:pt x="112" y="240"/>
                    <a:pt x="112" y="240"/>
                    <a:pt x="112" y="240"/>
                  </a:cubicBezTo>
                  <a:cubicBezTo>
                    <a:pt x="112" y="244"/>
                    <a:pt x="112" y="244"/>
                    <a:pt x="112" y="244"/>
                  </a:cubicBezTo>
                  <a:cubicBezTo>
                    <a:pt x="112" y="248"/>
                    <a:pt x="112" y="248"/>
                    <a:pt x="112" y="248"/>
                  </a:cubicBezTo>
                  <a:cubicBezTo>
                    <a:pt x="112" y="248"/>
                    <a:pt x="112" y="248"/>
                    <a:pt x="112" y="248"/>
                  </a:cubicBezTo>
                  <a:cubicBezTo>
                    <a:pt x="112" y="248"/>
                    <a:pt x="112" y="248"/>
                    <a:pt x="112" y="248"/>
                  </a:cubicBezTo>
                  <a:cubicBezTo>
                    <a:pt x="119" y="246"/>
                    <a:pt x="125" y="250"/>
                    <a:pt x="128" y="250"/>
                  </a:cubicBezTo>
                  <a:cubicBezTo>
                    <a:pt x="134" y="251"/>
                    <a:pt x="121" y="258"/>
                    <a:pt x="123" y="258"/>
                  </a:cubicBezTo>
                  <a:cubicBezTo>
                    <a:pt x="125" y="257"/>
                    <a:pt x="123" y="263"/>
                    <a:pt x="126" y="264"/>
                  </a:cubicBezTo>
                  <a:cubicBezTo>
                    <a:pt x="131" y="265"/>
                    <a:pt x="135" y="261"/>
                    <a:pt x="141" y="261"/>
                  </a:cubicBezTo>
                  <a:cubicBezTo>
                    <a:pt x="146" y="260"/>
                    <a:pt x="152" y="263"/>
                    <a:pt x="154" y="261"/>
                  </a:cubicBezTo>
                  <a:cubicBezTo>
                    <a:pt x="158" y="256"/>
                    <a:pt x="174" y="266"/>
                    <a:pt x="182" y="261"/>
                  </a:cubicBezTo>
                  <a:cubicBezTo>
                    <a:pt x="187" y="257"/>
                    <a:pt x="207" y="255"/>
                    <a:pt x="214" y="255"/>
                  </a:cubicBezTo>
                  <a:cubicBezTo>
                    <a:pt x="232" y="254"/>
                    <a:pt x="233" y="254"/>
                    <a:pt x="241" y="249"/>
                  </a:cubicBezTo>
                  <a:cubicBezTo>
                    <a:pt x="241" y="249"/>
                    <a:pt x="246" y="238"/>
                    <a:pt x="249" y="233"/>
                  </a:cubicBezTo>
                  <a:cubicBezTo>
                    <a:pt x="251" y="229"/>
                    <a:pt x="257" y="227"/>
                    <a:pt x="263" y="223"/>
                  </a:cubicBezTo>
                  <a:cubicBezTo>
                    <a:pt x="268" y="219"/>
                    <a:pt x="281" y="215"/>
                    <a:pt x="284" y="214"/>
                  </a:cubicBezTo>
                  <a:cubicBezTo>
                    <a:pt x="287" y="214"/>
                    <a:pt x="308" y="215"/>
                    <a:pt x="308" y="215"/>
                  </a:cubicBezTo>
                  <a:cubicBezTo>
                    <a:pt x="319" y="212"/>
                    <a:pt x="319" y="212"/>
                    <a:pt x="319" y="212"/>
                  </a:cubicBezTo>
                  <a:cubicBezTo>
                    <a:pt x="319" y="212"/>
                    <a:pt x="321" y="220"/>
                    <a:pt x="324" y="221"/>
                  </a:cubicBezTo>
                  <a:cubicBezTo>
                    <a:pt x="337" y="223"/>
                    <a:pt x="345" y="222"/>
                    <a:pt x="346" y="215"/>
                  </a:cubicBezTo>
                  <a:cubicBezTo>
                    <a:pt x="347" y="210"/>
                    <a:pt x="342" y="201"/>
                    <a:pt x="341" y="194"/>
                  </a:cubicBezTo>
                  <a:cubicBezTo>
                    <a:pt x="340" y="186"/>
                    <a:pt x="344" y="178"/>
                    <a:pt x="344" y="171"/>
                  </a:cubicBezTo>
                  <a:cubicBezTo>
                    <a:pt x="344" y="170"/>
                    <a:pt x="342" y="168"/>
                    <a:pt x="348" y="160"/>
                  </a:cubicBezTo>
                  <a:cubicBezTo>
                    <a:pt x="353" y="152"/>
                    <a:pt x="367" y="156"/>
                    <a:pt x="369" y="151"/>
                  </a:cubicBezTo>
                  <a:cubicBezTo>
                    <a:pt x="363" y="123"/>
                    <a:pt x="363" y="123"/>
                    <a:pt x="363" y="123"/>
                  </a:cubicBezTo>
                  <a:cubicBezTo>
                    <a:pt x="362" y="123"/>
                    <a:pt x="362" y="123"/>
                    <a:pt x="362" y="123"/>
                  </a:cubicBezTo>
                  <a:cubicBezTo>
                    <a:pt x="361" y="123"/>
                    <a:pt x="361" y="123"/>
                    <a:pt x="361" y="123"/>
                  </a:cubicBezTo>
                  <a:cubicBezTo>
                    <a:pt x="359" y="122"/>
                    <a:pt x="359" y="122"/>
                    <a:pt x="359" y="122"/>
                  </a:cubicBezTo>
                  <a:cubicBezTo>
                    <a:pt x="357" y="122"/>
                    <a:pt x="357" y="122"/>
                    <a:pt x="357" y="122"/>
                  </a:cubicBezTo>
                  <a:cubicBezTo>
                    <a:pt x="355" y="121"/>
                    <a:pt x="355" y="121"/>
                    <a:pt x="355" y="121"/>
                  </a:cubicBezTo>
                  <a:cubicBezTo>
                    <a:pt x="353" y="120"/>
                    <a:pt x="353" y="120"/>
                    <a:pt x="353" y="120"/>
                  </a:cubicBezTo>
                  <a:cubicBezTo>
                    <a:pt x="351" y="120"/>
                    <a:pt x="351" y="120"/>
                    <a:pt x="351" y="120"/>
                  </a:cubicBezTo>
                  <a:cubicBezTo>
                    <a:pt x="351" y="120"/>
                    <a:pt x="351" y="120"/>
                    <a:pt x="351" y="120"/>
                  </a:cubicBezTo>
                  <a:cubicBezTo>
                    <a:pt x="350" y="120"/>
                    <a:pt x="350" y="120"/>
                    <a:pt x="350" y="120"/>
                  </a:cubicBezTo>
                  <a:cubicBezTo>
                    <a:pt x="343" y="119"/>
                    <a:pt x="334" y="135"/>
                    <a:pt x="334" y="135"/>
                  </a:cubicBezTo>
                  <a:cubicBezTo>
                    <a:pt x="330" y="142"/>
                    <a:pt x="330" y="142"/>
                    <a:pt x="330" y="142"/>
                  </a:cubicBezTo>
                  <a:cubicBezTo>
                    <a:pt x="320" y="140"/>
                    <a:pt x="310" y="139"/>
                    <a:pt x="303" y="131"/>
                  </a:cubicBezTo>
                  <a:cubicBezTo>
                    <a:pt x="303" y="128"/>
                    <a:pt x="303" y="128"/>
                    <a:pt x="303" y="128"/>
                  </a:cubicBezTo>
                  <a:cubicBezTo>
                    <a:pt x="303" y="128"/>
                    <a:pt x="303" y="128"/>
                    <a:pt x="303" y="128"/>
                  </a:cubicBezTo>
                  <a:cubicBezTo>
                    <a:pt x="303" y="128"/>
                    <a:pt x="303" y="128"/>
                    <a:pt x="303" y="128"/>
                  </a:cubicBezTo>
                  <a:cubicBezTo>
                    <a:pt x="302" y="127"/>
                    <a:pt x="302" y="127"/>
                    <a:pt x="302" y="127"/>
                  </a:cubicBezTo>
                  <a:cubicBezTo>
                    <a:pt x="302" y="127"/>
                    <a:pt x="301" y="127"/>
                    <a:pt x="301" y="127"/>
                  </a:cubicBezTo>
                  <a:cubicBezTo>
                    <a:pt x="300" y="127"/>
                    <a:pt x="299" y="126"/>
                    <a:pt x="299" y="126"/>
                  </a:cubicBezTo>
                  <a:cubicBezTo>
                    <a:pt x="300" y="124"/>
                    <a:pt x="300" y="124"/>
                    <a:pt x="300" y="124"/>
                  </a:cubicBezTo>
                  <a:cubicBezTo>
                    <a:pt x="300" y="124"/>
                    <a:pt x="301" y="123"/>
                    <a:pt x="301" y="123"/>
                  </a:cubicBezTo>
                  <a:cubicBezTo>
                    <a:pt x="302" y="123"/>
                    <a:pt x="301" y="123"/>
                    <a:pt x="301" y="122"/>
                  </a:cubicBezTo>
                  <a:cubicBezTo>
                    <a:pt x="301" y="122"/>
                    <a:pt x="301" y="120"/>
                    <a:pt x="301" y="119"/>
                  </a:cubicBezTo>
                  <a:cubicBezTo>
                    <a:pt x="300" y="118"/>
                    <a:pt x="300" y="118"/>
                    <a:pt x="300" y="118"/>
                  </a:cubicBezTo>
                  <a:cubicBezTo>
                    <a:pt x="300" y="118"/>
                    <a:pt x="299" y="116"/>
                    <a:pt x="298" y="115"/>
                  </a:cubicBezTo>
                  <a:cubicBezTo>
                    <a:pt x="297" y="115"/>
                    <a:pt x="298" y="114"/>
                    <a:pt x="298" y="114"/>
                  </a:cubicBezTo>
                  <a:cubicBezTo>
                    <a:pt x="297" y="113"/>
                    <a:pt x="298" y="113"/>
                    <a:pt x="298" y="112"/>
                  </a:cubicBezTo>
                  <a:cubicBezTo>
                    <a:pt x="298" y="112"/>
                    <a:pt x="297" y="110"/>
                    <a:pt x="297" y="110"/>
                  </a:cubicBezTo>
                  <a:cubicBezTo>
                    <a:pt x="297" y="110"/>
                    <a:pt x="295" y="107"/>
                    <a:pt x="294" y="105"/>
                  </a:cubicBezTo>
                  <a:cubicBezTo>
                    <a:pt x="294" y="104"/>
                    <a:pt x="294" y="103"/>
                    <a:pt x="294" y="103"/>
                  </a:cubicBezTo>
                  <a:cubicBezTo>
                    <a:pt x="295" y="102"/>
                    <a:pt x="293" y="101"/>
                    <a:pt x="293" y="101"/>
                  </a:cubicBezTo>
                  <a:cubicBezTo>
                    <a:pt x="293" y="101"/>
                    <a:pt x="293" y="99"/>
                    <a:pt x="293" y="99"/>
                  </a:cubicBezTo>
                  <a:cubicBezTo>
                    <a:pt x="293" y="99"/>
                    <a:pt x="293" y="97"/>
                    <a:pt x="293" y="97"/>
                  </a:cubicBezTo>
                  <a:cubicBezTo>
                    <a:pt x="294" y="96"/>
                    <a:pt x="293" y="95"/>
                    <a:pt x="293" y="94"/>
                  </a:cubicBezTo>
                  <a:cubicBezTo>
                    <a:pt x="293" y="94"/>
                    <a:pt x="291" y="93"/>
                    <a:pt x="291" y="93"/>
                  </a:cubicBezTo>
                  <a:cubicBezTo>
                    <a:pt x="292" y="91"/>
                    <a:pt x="292" y="91"/>
                    <a:pt x="292" y="91"/>
                  </a:cubicBezTo>
                  <a:cubicBezTo>
                    <a:pt x="292" y="90"/>
                    <a:pt x="292" y="90"/>
                    <a:pt x="292" y="90"/>
                  </a:cubicBezTo>
                  <a:cubicBezTo>
                    <a:pt x="292" y="90"/>
                    <a:pt x="293" y="88"/>
                    <a:pt x="293" y="88"/>
                  </a:cubicBezTo>
                  <a:cubicBezTo>
                    <a:pt x="294" y="87"/>
                    <a:pt x="293" y="86"/>
                    <a:pt x="292" y="86"/>
                  </a:cubicBezTo>
                  <a:cubicBezTo>
                    <a:pt x="291" y="86"/>
                    <a:pt x="292" y="85"/>
                    <a:pt x="292" y="85"/>
                  </a:cubicBezTo>
                  <a:cubicBezTo>
                    <a:pt x="293" y="83"/>
                    <a:pt x="293" y="83"/>
                    <a:pt x="293" y="83"/>
                  </a:cubicBezTo>
                  <a:cubicBezTo>
                    <a:pt x="292" y="80"/>
                    <a:pt x="292" y="80"/>
                    <a:pt x="292" y="80"/>
                  </a:cubicBezTo>
                  <a:cubicBezTo>
                    <a:pt x="292" y="79"/>
                    <a:pt x="292" y="79"/>
                    <a:pt x="292" y="79"/>
                  </a:cubicBezTo>
                  <a:cubicBezTo>
                    <a:pt x="292" y="79"/>
                    <a:pt x="291" y="77"/>
                    <a:pt x="291" y="77"/>
                  </a:cubicBezTo>
                  <a:cubicBezTo>
                    <a:pt x="291" y="76"/>
                    <a:pt x="290" y="74"/>
                    <a:pt x="290" y="74"/>
                  </a:cubicBezTo>
                  <a:cubicBezTo>
                    <a:pt x="290" y="74"/>
                    <a:pt x="290" y="73"/>
                    <a:pt x="290" y="73"/>
                  </a:cubicBezTo>
                  <a:cubicBezTo>
                    <a:pt x="290" y="72"/>
                    <a:pt x="290" y="72"/>
                    <a:pt x="290" y="72"/>
                  </a:cubicBezTo>
                  <a:cubicBezTo>
                    <a:pt x="290" y="71"/>
                    <a:pt x="289" y="70"/>
                    <a:pt x="288" y="69"/>
                  </a:cubicBezTo>
                  <a:cubicBezTo>
                    <a:pt x="287" y="67"/>
                    <a:pt x="287" y="67"/>
                    <a:pt x="287" y="67"/>
                  </a:cubicBezTo>
                  <a:cubicBezTo>
                    <a:pt x="287" y="67"/>
                    <a:pt x="285" y="65"/>
                    <a:pt x="284" y="64"/>
                  </a:cubicBezTo>
                  <a:cubicBezTo>
                    <a:pt x="284" y="62"/>
                    <a:pt x="284" y="62"/>
                    <a:pt x="283" y="61"/>
                  </a:cubicBezTo>
                  <a:cubicBezTo>
                    <a:pt x="283" y="59"/>
                    <a:pt x="281" y="57"/>
                    <a:pt x="280" y="57"/>
                  </a:cubicBezTo>
                  <a:cubicBezTo>
                    <a:pt x="280" y="57"/>
                    <a:pt x="279" y="54"/>
                    <a:pt x="279" y="53"/>
                  </a:cubicBezTo>
                  <a:cubicBezTo>
                    <a:pt x="278" y="53"/>
                    <a:pt x="276" y="52"/>
                    <a:pt x="276" y="52"/>
                  </a:cubicBezTo>
                  <a:cubicBezTo>
                    <a:pt x="275" y="52"/>
                    <a:pt x="273" y="51"/>
                    <a:pt x="273" y="51"/>
                  </a:cubicBezTo>
                  <a:cubicBezTo>
                    <a:pt x="270" y="50"/>
                    <a:pt x="270" y="50"/>
                    <a:pt x="270" y="50"/>
                  </a:cubicBezTo>
                  <a:cubicBezTo>
                    <a:pt x="267" y="47"/>
                    <a:pt x="267" y="47"/>
                    <a:pt x="267" y="47"/>
                  </a:cubicBezTo>
                  <a:cubicBezTo>
                    <a:pt x="267" y="47"/>
                    <a:pt x="266" y="47"/>
                    <a:pt x="265" y="46"/>
                  </a:cubicBezTo>
                  <a:cubicBezTo>
                    <a:pt x="265" y="46"/>
                    <a:pt x="264" y="44"/>
                    <a:pt x="264" y="44"/>
                  </a:cubicBezTo>
                  <a:cubicBezTo>
                    <a:pt x="263" y="42"/>
                    <a:pt x="263" y="42"/>
                    <a:pt x="263" y="42"/>
                  </a:cubicBezTo>
                  <a:cubicBezTo>
                    <a:pt x="257" y="40"/>
                    <a:pt x="257" y="40"/>
                    <a:pt x="257" y="40"/>
                  </a:cubicBezTo>
                  <a:cubicBezTo>
                    <a:pt x="257" y="40"/>
                    <a:pt x="256" y="38"/>
                    <a:pt x="256" y="38"/>
                  </a:cubicBezTo>
                  <a:cubicBezTo>
                    <a:pt x="256" y="37"/>
                    <a:pt x="255" y="37"/>
                    <a:pt x="255" y="36"/>
                  </a:cubicBezTo>
                  <a:cubicBezTo>
                    <a:pt x="255" y="35"/>
                    <a:pt x="254" y="35"/>
                    <a:pt x="254" y="34"/>
                  </a:cubicBezTo>
                  <a:cubicBezTo>
                    <a:pt x="254" y="33"/>
                    <a:pt x="253" y="33"/>
                    <a:pt x="253" y="33"/>
                  </a:cubicBezTo>
                  <a:cubicBezTo>
                    <a:pt x="252" y="33"/>
                    <a:pt x="251" y="33"/>
                    <a:pt x="251" y="33"/>
                  </a:cubicBezTo>
                  <a:cubicBezTo>
                    <a:pt x="251" y="33"/>
                    <a:pt x="250" y="32"/>
                    <a:pt x="250" y="32"/>
                  </a:cubicBezTo>
                  <a:cubicBezTo>
                    <a:pt x="250" y="32"/>
                    <a:pt x="248" y="30"/>
                    <a:pt x="247" y="30"/>
                  </a:cubicBezTo>
                  <a:cubicBezTo>
                    <a:pt x="247" y="29"/>
                    <a:pt x="247" y="29"/>
                    <a:pt x="247" y="29"/>
                  </a:cubicBezTo>
                  <a:cubicBezTo>
                    <a:pt x="247" y="29"/>
                    <a:pt x="247" y="29"/>
                    <a:pt x="246" y="29"/>
                  </a:cubicBezTo>
                  <a:cubicBezTo>
                    <a:pt x="245" y="29"/>
                    <a:pt x="245" y="29"/>
                    <a:pt x="245" y="28"/>
                  </a:cubicBezTo>
                  <a:cubicBezTo>
                    <a:pt x="244" y="28"/>
                    <a:pt x="244" y="26"/>
                    <a:pt x="243" y="26"/>
                  </a:cubicBezTo>
                  <a:cubicBezTo>
                    <a:pt x="243" y="26"/>
                    <a:pt x="243" y="26"/>
                    <a:pt x="242" y="26"/>
                  </a:cubicBezTo>
                  <a:cubicBezTo>
                    <a:pt x="241" y="26"/>
                    <a:pt x="240" y="24"/>
                    <a:pt x="240" y="24"/>
                  </a:cubicBezTo>
                  <a:cubicBezTo>
                    <a:pt x="239" y="24"/>
                    <a:pt x="240" y="23"/>
                    <a:pt x="240" y="22"/>
                  </a:cubicBezTo>
                  <a:cubicBezTo>
                    <a:pt x="240" y="21"/>
                    <a:pt x="239" y="21"/>
                    <a:pt x="239" y="21"/>
                  </a:cubicBezTo>
                  <a:cubicBezTo>
                    <a:pt x="239" y="21"/>
                    <a:pt x="239" y="21"/>
                    <a:pt x="239" y="21"/>
                  </a:cubicBezTo>
                  <a:cubicBezTo>
                    <a:pt x="239" y="21"/>
                    <a:pt x="238" y="21"/>
                    <a:pt x="238" y="20"/>
                  </a:cubicBezTo>
                  <a:cubicBezTo>
                    <a:pt x="238" y="20"/>
                    <a:pt x="237" y="19"/>
                    <a:pt x="237" y="18"/>
                  </a:cubicBezTo>
                  <a:cubicBezTo>
                    <a:pt x="237" y="17"/>
                    <a:pt x="237" y="17"/>
                    <a:pt x="237" y="17"/>
                  </a:cubicBezTo>
                  <a:cubicBezTo>
                    <a:pt x="237" y="17"/>
                    <a:pt x="236" y="16"/>
                    <a:pt x="236" y="16"/>
                  </a:cubicBezTo>
                  <a:cubicBezTo>
                    <a:pt x="235" y="15"/>
                    <a:pt x="235" y="15"/>
                    <a:pt x="235" y="15"/>
                  </a:cubicBezTo>
                  <a:cubicBezTo>
                    <a:pt x="235" y="14"/>
                    <a:pt x="235" y="14"/>
                    <a:pt x="235" y="14"/>
                  </a:cubicBezTo>
                  <a:cubicBezTo>
                    <a:pt x="234" y="14"/>
                    <a:pt x="234" y="14"/>
                    <a:pt x="234" y="14"/>
                  </a:cubicBezTo>
                  <a:cubicBezTo>
                    <a:pt x="233" y="14"/>
                    <a:pt x="233" y="13"/>
                    <a:pt x="233" y="12"/>
                  </a:cubicBezTo>
                  <a:cubicBezTo>
                    <a:pt x="233" y="12"/>
                    <a:pt x="233" y="12"/>
                    <a:pt x="233" y="12"/>
                  </a:cubicBezTo>
                  <a:cubicBezTo>
                    <a:pt x="232" y="11"/>
                    <a:pt x="232" y="11"/>
                    <a:pt x="232" y="11"/>
                  </a:cubicBezTo>
                  <a:cubicBezTo>
                    <a:pt x="231" y="10"/>
                    <a:pt x="231" y="10"/>
                    <a:pt x="231" y="10"/>
                  </a:cubicBezTo>
                  <a:cubicBezTo>
                    <a:pt x="230" y="9"/>
                    <a:pt x="230" y="9"/>
                    <a:pt x="230" y="9"/>
                  </a:cubicBezTo>
                  <a:cubicBezTo>
                    <a:pt x="230" y="9"/>
                    <a:pt x="229" y="8"/>
                    <a:pt x="229" y="8"/>
                  </a:cubicBezTo>
                  <a:cubicBezTo>
                    <a:pt x="228" y="7"/>
                    <a:pt x="227" y="6"/>
                    <a:pt x="227" y="6"/>
                  </a:cubicBezTo>
                  <a:cubicBezTo>
                    <a:pt x="227" y="6"/>
                    <a:pt x="227" y="5"/>
                    <a:pt x="227" y="5"/>
                  </a:cubicBezTo>
                  <a:cubicBezTo>
                    <a:pt x="227" y="5"/>
                    <a:pt x="226" y="5"/>
                    <a:pt x="226" y="5"/>
                  </a:cubicBezTo>
                  <a:cubicBezTo>
                    <a:pt x="224" y="5"/>
                    <a:pt x="224" y="5"/>
                    <a:pt x="224" y="5"/>
                  </a:cubicBezTo>
                  <a:cubicBezTo>
                    <a:pt x="224" y="3"/>
                    <a:pt x="224" y="3"/>
                    <a:pt x="224" y="3"/>
                  </a:cubicBezTo>
                  <a:cubicBezTo>
                    <a:pt x="224" y="3"/>
                    <a:pt x="224" y="3"/>
                    <a:pt x="223" y="3"/>
                  </a:cubicBezTo>
                  <a:cubicBezTo>
                    <a:pt x="222" y="3"/>
                    <a:pt x="222" y="2"/>
                    <a:pt x="222" y="2"/>
                  </a:cubicBezTo>
                  <a:cubicBezTo>
                    <a:pt x="222" y="1"/>
                    <a:pt x="222" y="1"/>
                    <a:pt x="222" y="1"/>
                  </a:cubicBezTo>
                  <a:cubicBezTo>
                    <a:pt x="219" y="2"/>
                    <a:pt x="219" y="2"/>
                    <a:pt x="219" y="2"/>
                  </a:cubicBezTo>
                  <a:cubicBezTo>
                    <a:pt x="219" y="2"/>
                    <a:pt x="219" y="2"/>
                    <a:pt x="219" y="2"/>
                  </a:cubicBezTo>
                  <a:cubicBezTo>
                    <a:pt x="219" y="2"/>
                    <a:pt x="217" y="1"/>
                    <a:pt x="217" y="1"/>
                  </a:cubicBezTo>
                  <a:cubicBezTo>
                    <a:pt x="217" y="0"/>
                    <a:pt x="216" y="0"/>
                    <a:pt x="216" y="0"/>
                  </a:cubicBezTo>
                  <a:cubicBezTo>
                    <a:pt x="215" y="1"/>
                    <a:pt x="215" y="1"/>
                    <a:pt x="215" y="1"/>
                  </a:cubicBezTo>
                  <a:cubicBezTo>
                    <a:pt x="213" y="1"/>
                    <a:pt x="213" y="1"/>
                    <a:pt x="213" y="1"/>
                  </a:cubicBezTo>
                  <a:cubicBezTo>
                    <a:pt x="212" y="1"/>
                    <a:pt x="212" y="1"/>
                    <a:pt x="212" y="1"/>
                  </a:cubicBezTo>
                  <a:cubicBezTo>
                    <a:pt x="211" y="0"/>
                    <a:pt x="211" y="0"/>
                    <a:pt x="211" y="0"/>
                  </a:cubicBezTo>
                  <a:cubicBezTo>
                    <a:pt x="208" y="1"/>
                    <a:pt x="207" y="1"/>
                    <a:pt x="207" y="1"/>
                  </a:cubicBezTo>
                  <a:cubicBezTo>
                    <a:pt x="204" y="2"/>
                    <a:pt x="199" y="5"/>
                    <a:pt x="199" y="7"/>
                  </a:cubicBezTo>
                  <a:cubicBezTo>
                    <a:pt x="198" y="9"/>
                    <a:pt x="199" y="14"/>
                    <a:pt x="197" y="15"/>
                  </a:cubicBezTo>
                  <a:cubicBezTo>
                    <a:pt x="194" y="15"/>
                    <a:pt x="191" y="20"/>
                    <a:pt x="190" y="20"/>
                  </a:cubicBezTo>
                  <a:cubicBezTo>
                    <a:pt x="181" y="25"/>
                    <a:pt x="181" y="25"/>
                    <a:pt x="181" y="25"/>
                  </a:cubicBezTo>
                  <a:cubicBezTo>
                    <a:pt x="181" y="25"/>
                    <a:pt x="174" y="28"/>
                    <a:pt x="170" y="28"/>
                  </a:cubicBezTo>
                  <a:cubicBezTo>
                    <a:pt x="166" y="29"/>
                    <a:pt x="163" y="32"/>
                    <a:pt x="163" y="32"/>
                  </a:cubicBezTo>
                  <a:cubicBezTo>
                    <a:pt x="158" y="39"/>
                    <a:pt x="158" y="39"/>
                    <a:pt x="158" y="39"/>
                  </a:cubicBezTo>
                  <a:cubicBezTo>
                    <a:pt x="150" y="40"/>
                    <a:pt x="150" y="40"/>
                    <a:pt x="150" y="40"/>
                  </a:cubicBezTo>
                  <a:cubicBezTo>
                    <a:pt x="146" y="36"/>
                    <a:pt x="146" y="36"/>
                    <a:pt x="146" y="36"/>
                  </a:cubicBezTo>
                  <a:cubicBezTo>
                    <a:pt x="142" y="37"/>
                    <a:pt x="142" y="37"/>
                    <a:pt x="142" y="37"/>
                  </a:cubicBezTo>
                  <a:cubicBezTo>
                    <a:pt x="141" y="36"/>
                    <a:pt x="141" y="36"/>
                    <a:pt x="141" y="36"/>
                  </a:cubicBezTo>
                  <a:cubicBezTo>
                    <a:pt x="139" y="37"/>
                    <a:pt x="139" y="37"/>
                    <a:pt x="139" y="37"/>
                  </a:cubicBezTo>
                  <a:cubicBezTo>
                    <a:pt x="127" y="36"/>
                    <a:pt x="127" y="36"/>
                    <a:pt x="127" y="36"/>
                  </a:cubicBezTo>
                  <a:cubicBezTo>
                    <a:pt x="121" y="39"/>
                    <a:pt x="121" y="39"/>
                    <a:pt x="121" y="39"/>
                  </a:cubicBezTo>
                  <a:cubicBezTo>
                    <a:pt x="110" y="38"/>
                    <a:pt x="110" y="38"/>
                    <a:pt x="110" y="38"/>
                  </a:cubicBezTo>
                  <a:cubicBezTo>
                    <a:pt x="110" y="38"/>
                    <a:pt x="102" y="39"/>
                    <a:pt x="100" y="39"/>
                  </a:cubicBezTo>
                  <a:cubicBezTo>
                    <a:pt x="97" y="39"/>
                    <a:pt x="97" y="39"/>
                    <a:pt x="97" y="39"/>
                  </a:cubicBezTo>
                  <a:cubicBezTo>
                    <a:pt x="95" y="38"/>
                    <a:pt x="93" y="36"/>
                    <a:pt x="93" y="36"/>
                  </a:cubicBezTo>
                  <a:cubicBezTo>
                    <a:pt x="93" y="36"/>
                    <a:pt x="89" y="37"/>
                    <a:pt x="88" y="38"/>
                  </a:cubicBezTo>
                  <a:cubicBezTo>
                    <a:pt x="87" y="39"/>
                    <a:pt x="83" y="44"/>
                    <a:pt x="83" y="44"/>
                  </a:cubicBezTo>
                  <a:cubicBezTo>
                    <a:pt x="83" y="45"/>
                    <a:pt x="83" y="45"/>
                    <a:pt x="83" y="45"/>
                  </a:cubicBezTo>
                  <a:cubicBezTo>
                    <a:pt x="85" y="50"/>
                    <a:pt x="85" y="50"/>
                    <a:pt x="85" y="50"/>
                  </a:cubicBezTo>
                  <a:cubicBezTo>
                    <a:pt x="81" y="53"/>
                    <a:pt x="81" y="53"/>
                    <a:pt x="81" y="53"/>
                  </a:cubicBezTo>
                  <a:cubicBezTo>
                    <a:pt x="81" y="53"/>
                    <a:pt x="81" y="53"/>
                    <a:pt x="81" y="53"/>
                  </a:cubicBezTo>
                  <a:cubicBezTo>
                    <a:pt x="81" y="53"/>
                    <a:pt x="81" y="53"/>
                    <a:pt x="81" y="53"/>
                  </a:cubicBezTo>
                  <a:cubicBezTo>
                    <a:pt x="81" y="53"/>
                    <a:pt x="81" y="53"/>
                    <a:pt x="81" y="53"/>
                  </a:cubicBezTo>
                  <a:cubicBezTo>
                    <a:pt x="81" y="53"/>
                    <a:pt x="81" y="53"/>
                    <a:pt x="81" y="53"/>
                  </a:cubicBezTo>
                  <a:cubicBezTo>
                    <a:pt x="81" y="54"/>
                    <a:pt x="81" y="54"/>
                    <a:pt x="81" y="54"/>
                  </a:cubicBezTo>
                  <a:cubicBezTo>
                    <a:pt x="81" y="54"/>
                    <a:pt x="81" y="54"/>
                    <a:pt x="81" y="54"/>
                  </a:cubicBezTo>
                  <a:cubicBezTo>
                    <a:pt x="81" y="54"/>
                    <a:pt x="81" y="54"/>
                    <a:pt x="81" y="54"/>
                  </a:cubicBezTo>
                  <a:cubicBezTo>
                    <a:pt x="81" y="54"/>
                    <a:pt x="81" y="54"/>
                    <a:pt x="81" y="54"/>
                  </a:cubicBezTo>
                  <a:cubicBezTo>
                    <a:pt x="81" y="54"/>
                    <a:pt x="81" y="54"/>
                    <a:pt x="81" y="54"/>
                  </a:cubicBezTo>
                  <a:cubicBezTo>
                    <a:pt x="81" y="54"/>
                    <a:pt x="81" y="54"/>
                    <a:pt x="81" y="54"/>
                  </a:cubicBezTo>
                  <a:cubicBezTo>
                    <a:pt x="81" y="54"/>
                    <a:pt x="81" y="54"/>
                    <a:pt x="81" y="54"/>
                  </a:cubicBezTo>
                  <a:cubicBezTo>
                    <a:pt x="81" y="54"/>
                    <a:pt x="81" y="54"/>
                    <a:pt x="81" y="54"/>
                  </a:cubicBezTo>
                  <a:cubicBezTo>
                    <a:pt x="81" y="54"/>
                    <a:pt x="81" y="54"/>
                    <a:pt x="81" y="54"/>
                  </a:cubicBezTo>
                  <a:cubicBezTo>
                    <a:pt x="81" y="54"/>
                    <a:pt x="81" y="54"/>
                    <a:pt x="81" y="54"/>
                  </a:cubicBezTo>
                  <a:cubicBezTo>
                    <a:pt x="81" y="55"/>
                    <a:pt x="80" y="55"/>
                    <a:pt x="79" y="55"/>
                  </a:cubicBezTo>
                  <a:cubicBezTo>
                    <a:pt x="79" y="56"/>
                    <a:pt x="78"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6" y="57"/>
                    <a:pt x="76" y="57"/>
                    <a:pt x="76" y="57"/>
                  </a:cubicBezTo>
                  <a:cubicBezTo>
                    <a:pt x="73" y="60"/>
                    <a:pt x="73" y="60"/>
                    <a:pt x="73" y="60"/>
                  </a:cubicBezTo>
                  <a:cubicBezTo>
                    <a:pt x="69" y="61"/>
                    <a:pt x="69" y="61"/>
                    <a:pt x="69" y="61"/>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67" name="Freeform 90"/>
            <p:cNvSpPr>
              <a:spLocks/>
            </p:cNvSpPr>
            <p:nvPr/>
          </p:nvSpPr>
          <p:spPr bwMode="auto">
            <a:xfrm>
              <a:off x="6015453" y="2278355"/>
              <a:ext cx="1400674" cy="943961"/>
            </a:xfrm>
            <a:custGeom>
              <a:avLst/>
              <a:gdLst>
                <a:gd name="T0" fmla="*/ 166 w 614"/>
                <a:gd name="T1" fmla="*/ 283 h 427"/>
                <a:gd name="T2" fmla="*/ 173 w 614"/>
                <a:gd name="T3" fmla="*/ 277 h 427"/>
                <a:gd name="T4" fmla="*/ 185 w 614"/>
                <a:gd name="T5" fmla="*/ 270 h 427"/>
                <a:gd name="T6" fmla="*/ 195 w 614"/>
                <a:gd name="T7" fmla="*/ 267 h 427"/>
                <a:gd name="T8" fmla="*/ 207 w 614"/>
                <a:gd name="T9" fmla="*/ 270 h 427"/>
                <a:gd name="T10" fmla="*/ 208 w 614"/>
                <a:gd name="T11" fmla="*/ 270 h 427"/>
                <a:gd name="T12" fmla="*/ 208 w 614"/>
                <a:gd name="T13" fmla="*/ 270 h 427"/>
                <a:gd name="T14" fmla="*/ 209 w 614"/>
                <a:gd name="T15" fmla="*/ 270 h 427"/>
                <a:gd name="T16" fmla="*/ 210 w 614"/>
                <a:gd name="T17" fmla="*/ 270 h 427"/>
                <a:gd name="T18" fmla="*/ 210 w 614"/>
                <a:gd name="T19" fmla="*/ 270 h 427"/>
                <a:gd name="T20" fmla="*/ 211 w 614"/>
                <a:gd name="T21" fmla="*/ 270 h 427"/>
                <a:gd name="T22" fmla="*/ 213 w 614"/>
                <a:gd name="T23" fmla="*/ 273 h 427"/>
                <a:gd name="T24" fmla="*/ 223 w 614"/>
                <a:gd name="T25" fmla="*/ 273 h 427"/>
                <a:gd name="T26" fmla="*/ 227 w 614"/>
                <a:gd name="T27" fmla="*/ 278 h 427"/>
                <a:gd name="T28" fmla="*/ 249 w 614"/>
                <a:gd name="T29" fmla="*/ 280 h 427"/>
                <a:gd name="T30" fmla="*/ 259 w 614"/>
                <a:gd name="T31" fmla="*/ 288 h 427"/>
                <a:gd name="T32" fmla="*/ 268 w 614"/>
                <a:gd name="T33" fmla="*/ 305 h 427"/>
                <a:gd name="T34" fmla="*/ 280 w 614"/>
                <a:gd name="T35" fmla="*/ 312 h 427"/>
                <a:gd name="T36" fmla="*/ 287 w 614"/>
                <a:gd name="T37" fmla="*/ 326 h 427"/>
                <a:gd name="T38" fmla="*/ 302 w 614"/>
                <a:gd name="T39" fmla="*/ 337 h 427"/>
                <a:gd name="T40" fmla="*/ 305 w 614"/>
                <a:gd name="T41" fmla="*/ 349 h 427"/>
                <a:gd name="T42" fmla="*/ 292 w 614"/>
                <a:gd name="T43" fmla="*/ 353 h 427"/>
                <a:gd name="T44" fmla="*/ 281 w 614"/>
                <a:gd name="T45" fmla="*/ 356 h 427"/>
                <a:gd name="T46" fmla="*/ 271 w 614"/>
                <a:gd name="T47" fmla="*/ 366 h 427"/>
                <a:gd name="T48" fmla="*/ 270 w 614"/>
                <a:gd name="T49" fmla="*/ 387 h 427"/>
                <a:gd name="T50" fmla="*/ 268 w 614"/>
                <a:gd name="T51" fmla="*/ 405 h 427"/>
                <a:gd name="T52" fmla="*/ 255 w 614"/>
                <a:gd name="T53" fmla="*/ 414 h 427"/>
                <a:gd name="T54" fmla="*/ 314 w 614"/>
                <a:gd name="T55" fmla="*/ 376 h 427"/>
                <a:gd name="T56" fmla="*/ 377 w 614"/>
                <a:gd name="T57" fmla="*/ 333 h 427"/>
                <a:gd name="T58" fmla="*/ 407 w 614"/>
                <a:gd name="T59" fmla="*/ 375 h 427"/>
                <a:gd name="T60" fmla="*/ 478 w 614"/>
                <a:gd name="T61" fmla="*/ 393 h 427"/>
                <a:gd name="T62" fmla="*/ 548 w 614"/>
                <a:gd name="T63" fmla="*/ 335 h 427"/>
                <a:gd name="T64" fmla="*/ 481 w 614"/>
                <a:gd name="T65" fmla="*/ 326 h 427"/>
                <a:gd name="T66" fmla="*/ 450 w 614"/>
                <a:gd name="T67" fmla="*/ 310 h 427"/>
                <a:gd name="T68" fmla="*/ 518 w 614"/>
                <a:gd name="T69" fmla="*/ 261 h 427"/>
                <a:gd name="T70" fmla="*/ 572 w 614"/>
                <a:gd name="T71" fmla="*/ 207 h 427"/>
                <a:gd name="T72" fmla="*/ 606 w 614"/>
                <a:gd name="T73" fmla="*/ 147 h 427"/>
                <a:gd name="T74" fmla="*/ 586 w 614"/>
                <a:gd name="T75" fmla="*/ 102 h 427"/>
                <a:gd name="T76" fmla="*/ 567 w 614"/>
                <a:gd name="T77" fmla="*/ 72 h 427"/>
                <a:gd name="T78" fmla="*/ 512 w 614"/>
                <a:gd name="T79" fmla="*/ 67 h 427"/>
                <a:gd name="T80" fmla="*/ 472 w 614"/>
                <a:gd name="T81" fmla="*/ 70 h 427"/>
                <a:gd name="T82" fmla="*/ 436 w 614"/>
                <a:gd name="T83" fmla="*/ 77 h 427"/>
                <a:gd name="T84" fmla="*/ 386 w 614"/>
                <a:gd name="T85" fmla="*/ 51 h 427"/>
                <a:gd name="T86" fmla="*/ 361 w 614"/>
                <a:gd name="T87" fmla="*/ 26 h 427"/>
                <a:gd name="T88" fmla="*/ 307 w 614"/>
                <a:gd name="T89" fmla="*/ 17 h 427"/>
                <a:gd name="T90" fmla="*/ 258 w 614"/>
                <a:gd name="T91" fmla="*/ 44 h 427"/>
                <a:gd name="T92" fmla="*/ 243 w 614"/>
                <a:gd name="T93" fmla="*/ 94 h 427"/>
                <a:gd name="T94" fmla="*/ 202 w 614"/>
                <a:gd name="T95" fmla="*/ 96 h 427"/>
                <a:gd name="T96" fmla="*/ 166 w 614"/>
                <a:gd name="T97" fmla="*/ 97 h 427"/>
                <a:gd name="T98" fmla="*/ 118 w 614"/>
                <a:gd name="T99" fmla="*/ 102 h 427"/>
                <a:gd name="T100" fmla="*/ 44 w 614"/>
                <a:gd name="T101" fmla="*/ 111 h 427"/>
                <a:gd name="T102" fmla="*/ 30 w 614"/>
                <a:gd name="T103" fmla="*/ 130 h 427"/>
                <a:gd name="T104" fmla="*/ 27 w 614"/>
                <a:gd name="T105" fmla="*/ 152 h 427"/>
                <a:gd name="T106" fmla="*/ 46 w 614"/>
                <a:gd name="T107" fmla="*/ 182 h 427"/>
                <a:gd name="T108" fmla="*/ 33 w 614"/>
                <a:gd name="T109" fmla="*/ 207 h 427"/>
                <a:gd name="T110" fmla="*/ 14 w 614"/>
                <a:gd name="T111" fmla="*/ 261 h 427"/>
                <a:gd name="T112" fmla="*/ 15 w 614"/>
                <a:gd name="T113" fmla="*/ 273 h 427"/>
                <a:gd name="T114" fmla="*/ 6 w 614"/>
                <a:gd name="T115" fmla="*/ 282 h 427"/>
                <a:gd name="T116" fmla="*/ 1 w 614"/>
                <a:gd name="T117" fmla="*/ 297 h 427"/>
                <a:gd name="T118" fmla="*/ 0 w 614"/>
                <a:gd name="T119" fmla="*/ 311 h 427"/>
                <a:gd name="T120" fmla="*/ 22 w 614"/>
                <a:gd name="T121" fmla="*/ 321 h 427"/>
                <a:gd name="T122" fmla="*/ 61 w 614"/>
                <a:gd name="T123" fmla="*/ 323 h 427"/>
                <a:gd name="T124" fmla="*/ 114 w 614"/>
                <a:gd name="T125" fmla="*/ 31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14" h="427">
                  <a:moveTo>
                    <a:pt x="141" y="305"/>
                  </a:moveTo>
                  <a:cubicBezTo>
                    <a:pt x="142" y="305"/>
                    <a:pt x="145" y="300"/>
                    <a:pt x="148" y="300"/>
                  </a:cubicBezTo>
                  <a:cubicBezTo>
                    <a:pt x="150" y="299"/>
                    <a:pt x="149" y="294"/>
                    <a:pt x="150" y="292"/>
                  </a:cubicBezTo>
                  <a:cubicBezTo>
                    <a:pt x="151" y="290"/>
                    <a:pt x="156" y="286"/>
                    <a:pt x="159" y="285"/>
                  </a:cubicBezTo>
                  <a:cubicBezTo>
                    <a:pt x="160" y="285"/>
                    <a:pt x="160" y="285"/>
                    <a:pt x="160" y="285"/>
                  </a:cubicBezTo>
                  <a:cubicBezTo>
                    <a:pt x="160" y="283"/>
                    <a:pt x="160" y="283"/>
                    <a:pt x="160" y="283"/>
                  </a:cubicBezTo>
                  <a:cubicBezTo>
                    <a:pt x="160" y="283"/>
                    <a:pt x="163" y="282"/>
                    <a:pt x="163" y="281"/>
                  </a:cubicBezTo>
                  <a:cubicBezTo>
                    <a:pt x="164" y="281"/>
                    <a:pt x="164" y="282"/>
                    <a:pt x="164" y="282"/>
                  </a:cubicBezTo>
                  <a:cubicBezTo>
                    <a:pt x="164" y="282"/>
                    <a:pt x="165" y="283"/>
                    <a:pt x="166" y="283"/>
                  </a:cubicBezTo>
                  <a:cubicBezTo>
                    <a:pt x="166" y="283"/>
                    <a:pt x="167" y="282"/>
                    <a:pt x="167" y="282"/>
                  </a:cubicBezTo>
                  <a:cubicBezTo>
                    <a:pt x="167" y="281"/>
                    <a:pt x="167" y="280"/>
                    <a:pt x="167" y="280"/>
                  </a:cubicBezTo>
                  <a:cubicBezTo>
                    <a:pt x="166" y="279"/>
                    <a:pt x="166" y="278"/>
                    <a:pt x="166" y="278"/>
                  </a:cubicBezTo>
                  <a:cubicBezTo>
                    <a:pt x="166" y="278"/>
                    <a:pt x="166" y="278"/>
                    <a:pt x="166" y="278"/>
                  </a:cubicBezTo>
                  <a:cubicBezTo>
                    <a:pt x="166" y="278"/>
                    <a:pt x="167" y="278"/>
                    <a:pt x="167" y="278"/>
                  </a:cubicBezTo>
                  <a:cubicBezTo>
                    <a:pt x="167" y="278"/>
                    <a:pt x="168" y="277"/>
                    <a:pt x="168" y="277"/>
                  </a:cubicBezTo>
                  <a:cubicBezTo>
                    <a:pt x="170" y="278"/>
                    <a:pt x="170" y="278"/>
                    <a:pt x="170" y="278"/>
                  </a:cubicBezTo>
                  <a:cubicBezTo>
                    <a:pt x="170" y="278"/>
                    <a:pt x="171" y="278"/>
                    <a:pt x="171" y="278"/>
                  </a:cubicBezTo>
                  <a:cubicBezTo>
                    <a:pt x="172" y="279"/>
                    <a:pt x="173" y="277"/>
                    <a:pt x="173" y="277"/>
                  </a:cubicBezTo>
                  <a:cubicBezTo>
                    <a:pt x="174" y="276"/>
                    <a:pt x="174" y="276"/>
                    <a:pt x="174" y="276"/>
                  </a:cubicBezTo>
                  <a:cubicBezTo>
                    <a:pt x="174" y="276"/>
                    <a:pt x="174" y="276"/>
                    <a:pt x="174" y="275"/>
                  </a:cubicBezTo>
                  <a:cubicBezTo>
                    <a:pt x="174" y="275"/>
                    <a:pt x="175" y="275"/>
                    <a:pt x="176" y="275"/>
                  </a:cubicBezTo>
                  <a:cubicBezTo>
                    <a:pt x="176" y="275"/>
                    <a:pt x="178" y="275"/>
                    <a:pt x="179" y="275"/>
                  </a:cubicBezTo>
                  <a:cubicBezTo>
                    <a:pt x="180" y="275"/>
                    <a:pt x="180" y="275"/>
                    <a:pt x="180" y="275"/>
                  </a:cubicBezTo>
                  <a:cubicBezTo>
                    <a:pt x="182" y="274"/>
                    <a:pt x="182" y="274"/>
                    <a:pt x="182" y="274"/>
                  </a:cubicBezTo>
                  <a:cubicBezTo>
                    <a:pt x="182" y="274"/>
                    <a:pt x="183" y="273"/>
                    <a:pt x="183" y="273"/>
                  </a:cubicBezTo>
                  <a:cubicBezTo>
                    <a:pt x="183" y="272"/>
                    <a:pt x="183" y="271"/>
                    <a:pt x="183" y="271"/>
                  </a:cubicBezTo>
                  <a:cubicBezTo>
                    <a:pt x="183" y="270"/>
                    <a:pt x="185" y="270"/>
                    <a:pt x="185" y="270"/>
                  </a:cubicBezTo>
                  <a:cubicBezTo>
                    <a:pt x="185" y="270"/>
                    <a:pt x="185" y="270"/>
                    <a:pt x="185" y="270"/>
                  </a:cubicBezTo>
                  <a:cubicBezTo>
                    <a:pt x="186" y="270"/>
                    <a:pt x="186" y="271"/>
                    <a:pt x="186" y="271"/>
                  </a:cubicBezTo>
                  <a:cubicBezTo>
                    <a:pt x="186" y="271"/>
                    <a:pt x="187" y="270"/>
                    <a:pt x="187" y="270"/>
                  </a:cubicBezTo>
                  <a:cubicBezTo>
                    <a:pt x="187" y="269"/>
                    <a:pt x="188" y="269"/>
                    <a:pt x="188" y="269"/>
                  </a:cubicBezTo>
                  <a:cubicBezTo>
                    <a:pt x="188" y="269"/>
                    <a:pt x="190" y="268"/>
                    <a:pt x="190" y="267"/>
                  </a:cubicBezTo>
                  <a:cubicBezTo>
                    <a:pt x="191" y="266"/>
                    <a:pt x="191" y="267"/>
                    <a:pt x="191" y="265"/>
                  </a:cubicBezTo>
                  <a:cubicBezTo>
                    <a:pt x="191" y="264"/>
                    <a:pt x="192" y="265"/>
                    <a:pt x="192" y="266"/>
                  </a:cubicBezTo>
                  <a:cubicBezTo>
                    <a:pt x="192" y="266"/>
                    <a:pt x="192" y="266"/>
                    <a:pt x="193" y="267"/>
                  </a:cubicBezTo>
                  <a:cubicBezTo>
                    <a:pt x="193" y="267"/>
                    <a:pt x="193" y="267"/>
                    <a:pt x="195" y="267"/>
                  </a:cubicBezTo>
                  <a:cubicBezTo>
                    <a:pt x="196" y="268"/>
                    <a:pt x="196" y="266"/>
                    <a:pt x="198" y="266"/>
                  </a:cubicBezTo>
                  <a:cubicBezTo>
                    <a:pt x="200" y="266"/>
                    <a:pt x="199" y="266"/>
                    <a:pt x="200" y="267"/>
                  </a:cubicBezTo>
                  <a:cubicBezTo>
                    <a:pt x="201" y="267"/>
                    <a:pt x="201" y="267"/>
                    <a:pt x="202" y="267"/>
                  </a:cubicBezTo>
                  <a:cubicBezTo>
                    <a:pt x="203" y="268"/>
                    <a:pt x="203" y="268"/>
                    <a:pt x="203" y="268"/>
                  </a:cubicBezTo>
                  <a:cubicBezTo>
                    <a:pt x="203" y="268"/>
                    <a:pt x="204" y="268"/>
                    <a:pt x="205" y="269"/>
                  </a:cubicBezTo>
                  <a:cubicBezTo>
                    <a:pt x="205" y="270"/>
                    <a:pt x="207" y="270"/>
                    <a:pt x="207" y="270"/>
                  </a:cubicBezTo>
                  <a:cubicBezTo>
                    <a:pt x="207" y="270"/>
                    <a:pt x="207" y="270"/>
                    <a:pt x="207" y="270"/>
                  </a:cubicBezTo>
                  <a:cubicBezTo>
                    <a:pt x="207" y="270"/>
                    <a:pt x="207" y="270"/>
                    <a:pt x="207" y="270"/>
                  </a:cubicBezTo>
                  <a:cubicBezTo>
                    <a:pt x="207" y="270"/>
                    <a:pt x="207" y="270"/>
                    <a:pt x="207" y="270"/>
                  </a:cubicBezTo>
                  <a:cubicBezTo>
                    <a:pt x="207" y="270"/>
                    <a:pt x="207" y="270"/>
                    <a:pt x="207" y="270"/>
                  </a:cubicBezTo>
                  <a:cubicBezTo>
                    <a:pt x="207" y="270"/>
                    <a:pt x="207" y="270"/>
                    <a:pt x="207" y="270"/>
                  </a:cubicBezTo>
                  <a:cubicBezTo>
                    <a:pt x="207" y="270"/>
                    <a:pt x="207" y="270"/>
                    <a:pt x="207" y="270"/>
                  </a:cubicBezTo>
                  <a:cubicBezTo>
                    <a:pt x="207" y="270"/>
                    <a:pt x="207" y="270"/>
                    <a:pt x="207" y="270"/>
                  </a:cubicBezTo>
                  <a:cubicBezTo>
                    <a:pt x="207" y="270"/>
                    <a:pt x="207" y="270"/>
                    <a:pt x="207" y="270"/>
                  </a:cubicBezTo>
                  <a:cubicBezTo>
                    <a:pt x="207" y="270"/>
                    <a:pt x="207" y="270"/>
                    <a:pt x="207"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1" y="270"/>
                    <a:pt x="211" y="270"/>
                    <a:pt x="211" y="270"/>
                  </a:cubicBezTo>
                  <a:cubicBezTo>
                    <a:pt x="211" y="270"/>
                    <a:pt x="211" y="270"/>
                    <a:pt x="211" y="270"/>
                  </a:cubicBezTo>
                  <a:cubicBezTo>
                    <a:pt x="211" y="270"/>
                    <a:pt x="211" y="270"/>
                    <a:pt x="211" y="270"/>
                  </a:cubicBezTo>
                  <a:cubicBezTo>
                    <a:pt x="211" y="270"/>
                    <a:pt x="211" y="270"/>
                    <a:pt x="211" y="270"/>
                  </a:cubicBezTo>
                  <a:cubicBezTo>
                    <a:pt x="211" y="270"/>
                    <a:pt x="211" y="270"/>
                    <a:pt x="211" y="270"/>
                  </a:cubicBezTo>
                  <a:cubicBezTo>
                    <a:pt x="211" y="270"/>
                    <a:pt x="211" y="270"/>
                    <a:pt x="211" y="270"/>
                  </a:cubicBezTo>
                  <a:cubicBezTo>
                    <a:pt x="211" y="270"/>
                    <a:pt x="211" y="270"/>
                    <a:pt x="211" y="270"/>
                  </a:cubicBezTo>
                  <a:cubicBezTo>
                    <a:pt x="211" y="270"/>
                    <a:pt x="211" y="270"/>
                    <a:pt x="211" y="270"/>
                  </a:cubicBezTo>
                  <a:cubicBezTo>
                    <a:pt x="211" y="270"/>
                    <a:pt x="211" y="270"/>
                    <a:pt x="211" y="270"/>
                  </a:cubicBezTo>
                  <a:cubicBezTo>
                    <a:pt x="212" y="271"/>
                    <a:pt x="212" y="271"/>
                    <a:pt x="212" y="271"/>
                  </a:cubicBezTo>
                  <a:cubicBezTo>
                    <a:pt x="212" y="271"/>
                    <a:pt x="212" y="273"/>
                    <a:pt x="213" y="273"/>
                  </a:cubicBezTo>
                  <a:cubicBezTo>
                    <a:pt x="213" y="274"/>
                    <a:pt x="213" y="274"/>
                    <a:pt x="214" y="274"/>
                  </a:cubicBezTo>
                  <a:cubicBezTo>
                    <a:pt x="214" y="274"/>
                    <a:pt x="215" y="272"/>
                    <a:pt x="215" y="271"/>
                  </a:cubicBezTo>
                  <a:cubicBezTo>
                    <a:pt x="215" y="271"/>
                    <a:pt x="216" y="272"/>
                    <a:pt x="216" y="272"/>
                  </a:cubicBezTo>
                  <a:cubicBezTo>
                    <a:pt x="216" y="272"/>
                    <a:pt x="216" y="274"/>
                    <a:pt x="217" y="274"/>
                  </a:cubicBezTo>
                  <a:cubicBezTo>
                    <a:pt x="217" y="273"/>
                    <a:pt x="218" y="273"/>
                    <a:pt x="218" y="273"/>
                  </a:cubicBezTo>
                  <a:cubicBezTo>
                    <a:pt x="219" y="273"/>
                    <a:pt x="218" y="272"/>
                    <a:pt x="218" y="272"/>
                  </a:cubicBezTo>
                  <a:cubicBezTo>
                    <a:pt x="218" y="272"/>
                    <a:pt x="219" y="271"/>
                    <a:pt x="219" y="271"/>
                  </a:cubicBezTo>
                  <a:cubicBezTo>
                    <a:pt x="220" y="271"/>
                    <a:pt x="222" y="271"/>
                    <a:pt x="222" y="271"/>
                  </a:cubicBezTo>
                  <a:cubicBezTo>
                    <a:pt x="223" y="271"/>
                    <a:pt x="223" y="273"/>
                    <a:pt x="223" y="273"/>
                  </a:cubicBezTo>
                  <a:cubicBezTo>
                    <a:pt x="223" y="273"/>
                    <a:pt x="222" y="275"/>
                    <a:pt x="222" y="275"/>
                  </a:cubicBezTo>
                  <a:cubicBezTo>
                    <a:pt x="222" y="275"/>
                    <a:pt x="221" y="276"/>
                    <a:pt x="221" y="277"/>
                  </a:cubicBezTo>
                  <a:cubicBezTo>
                    <a:pt x="221" y="277"/>
                    <a:pt x="221" y="277"/>
                    <a:pt x="222" y="276"/>
                  </a:cubicBezTo>
                  <a:cubicBezTo>
                    <a:pt x="224" y="276"/>
                    <a:pt x="223" y="275"/>
                    <a:pt x="223" y="275"/>
                  </a:cubicBezTo>
                  <a:cubicBezTo>
                    <a:pt x="224" y="273"/>
                    <a:pt x="224" y="273"/>
                    <a:pt x="224" y="273"/>
                  </a:cubicBezTo>
                  <a:cubicBezTo>
                    <a:pt x="224" y="273"/>
                    <a:pt x="226" y="274"/>
                    <a:pt x="226" y="275"/>
                  </a:cubicBezTo>
                  <a:cubicBezTo>
                    <a:pt x="226" y="275"/>
                    <a:pt x="226" y="276"/>
                    <a:pt x="226" y="276"/>
                  </a:cubicBezTo>
                  <a:cubicBezTo>
                    <a:pt x="226" y="277"/>
                    <a:pt x="227" y="277"/>
                    <a:pt x="227" y="278"/>
                  </a:cubicBezTo>
                  <a:cubicBezTo>
                    <a:pt x="228" y="279"/>
                    <a:pt x="227" y="278"/>
                    <a:pt x="227" y="278"/>
                  </a:cubicBezTo>
                  <a:cubicBezTo>
                    <a:pt x="227" y="277"/>
                    <a:pt x="228" y="275"/>
                    <a:pt x="228" y="275"/>
                  </a:cubicBezTo>
                  <a:cubicBezTo>
                    <a:pt x="229" y="273"/>
                    <a:pt x="229" y="273"/>
                    <a:pt x="229" y="273"/>
                  </a:cubicBezTo>
                  <a:cubicBezTo>
                    <a:pt x="229" y="273"/>
                    <a:pt x="233" y="273"/>
                    <a:pt x="237" y="273"/>
                  </a:cubicBezTo>
                  <a:cubicBezTo>
                    <a:pt x="241" y="273"/>
                    <a:pt x="238" y="272"/>
                    <a:pt x="238" y="272"/>
                  </a:cubicBezTo>
                  <a:cubicBezTo>
                    <a:pt x="240" y="272"/>
                    <a:pt x="240" y="272"/>
                    <a:pt x="240" y="272"/>
                  </a:cubicBezTo>
                  <a:cubicBezTo>
                    <a:pt x="241" y="276"/>
                    <a:pt x="241" y="276"/>
                    <a:pt x="241" y="276"/>
                  </a:cubicBezTo>
                  <a:cubicBezTo>
                    <a:pt x="241" y="276"/>
                    <a:pt x="243" y="278"/>
                    <a:pt x="244" y="278"/>
                  </a:cubicBezTo>
                  <a:cubicBezTo>
                    <a:pt x="245" y="279"/>
                    <a:pt x="245" y="279"/>
                    <a:pt x="247" y="280"/>
                  </a:cubicBezTo>
                  <a:cubicBezTo>
                    <a:pt x="250" y="280"/>
                    <a:pt x="249" y="280"/>
                    <a:pt x="249" y="280"/>
                  </a:cubicBezTo>
                  <a:cubicBezTo>
                    <a:pt x="250" y="280"/>
                    <a:pt x="250" y="278"/>
                    <a:pt x="251" y="277"/>
                  </a:cubicBezTo>
                  <a:cubicBezTo>
                    <a:pt x="251" y="276"/>
                    <a:pt x="252" y="276"/>
                    <a:pt x="252" y="276"/>
                  </a:cubicBezTo>
                  <a:cubicBezTo>
                    <a:pt x="252" y="276"/>
                    <a:pt x="254" y="278"/>
                    <a:pt x="254" y="278"/>
                  </a:cubicBezTo>
                  <a:cubicBezTo>
                    <a:pt x="255" y="279"/>
                    <a:pt x="255" y="280"/>
                    <a:pt x="255" y="280"/>
                  </a:cubicBezTo>
                  <a:cubicBezTo>
                    <a:pt x="258" y="281"/>
                    <a:pt x="258" y="281"/>
                    <a:pt x="258" y="281"/>
                  </a:cubicBezTo>
                  <a:cubicBezTo>
                    <a:pt x="258" y="282"/>
                    <a:pt x="258" y="282"/>
                    <a:pt x="258" y="282"/>
                  </a:cubicBezTo>
                  <a:cubicBezTo>
                    <a:pt x="258" y="285"/>
                    <a:pt x="258" y="285"/>
                    <a:pt x="258" y="285"/>
                  </a:cubicBezTo>
                  <a:cubicBezTo>
                    <a:pt x="260" y="286"/>
                    <a:pt x="260" y="286"/>
                    <a:pt x="260" y="286"/>
                  </a:cubicBezTo>
                  <a:cubicBezTo>
                    <a:pt x="259" y="288"/>
                    <a:pt x="259" y="288"/>
                    <a:pt x="259" y="288"/>
                  </a:cubicBezTo>
                  <a:cubicBezTo>
                    <a:pt x="259" y="288"/>
                    <a:pt x="260" y="290"/>
                    <a:pt x="260" y="291"/>
                  </a:cubicBezTo>
                  <a:cubicBezTo>
                    <a:pt x="260" y="291"/>
                    <a:pt x="261" y="293"/>
                    <a:pt x="261" y="293"/>
                  </a:cubicBezTo>
                  <a:cubicBezTo>
                    <a:pt x="261" y="296"/>
                    <a:pt x="261" y="296"/>
                    <a:pt x="261" y="296"/>
                  </a:cubicBezTo>
                  <a:cubicBezTo>
                    <a:pt x="260" y="298"/>
                    <a:pt x="260" y="298"/>
                    <a:pt x="260" y="298"/>
                  </a:cubicBezTo>
                  <a:cubicBezTo>
                    <a:pt x="261" y="299"/>
                    <a:pt x="261" y="299"/>
                    <a:pt x="261" y="299"/>
                  </a:cubicBezTo>
                  <a:cubicBezTo>
                    <a:pt x="261" y="299"/>
                    <a:pt x="261" y="302"/>
                    <a:pt x="262" y="303"/>
                  </a:cubicBezTo>
                  <a:cubicBezTo>
                    <a:pt x="263" y="305"/>
                    <a:pt x="264" y="302"/>
                    <a:pt x="264" y="302"/>
                  </a:cubicBezTo>
                  <a:cubicBezTo>
                    <a:pt x="266" y="302"/>
                    <a:pt x="266" y="302"/>
                    <a:pt x="266" y="302"/>
                  </a:cubicBezTo>
                  <a:cubicBezTo>
                    <a:pt x="268" y="305"/>
                    <a:pt x="268" y="305"/>
                    <a:pt x="268" y="305"/>
                  </a:cubicBezTo>
                  <a:cubicBezTo>
                    <a:pt x="269" y="305"/>
                    <a:pt x="269" y="305"/>
                    <a:pt x="269" y="305"/>
                  </a:cubicBezTo>
                  <a:cubicBezTo>
                    <a:pt x="271" y="306"/>
                    <a:pt x="271" y="306"/>
                    <a:pt x="271" y="306"/>
                  </a:cubicBezTo>
                  <a:cubicBezTo>
                    <a:pt x="272" y="309"/>
                    <a:pt x="272" y="309"/>
                    <a:pt x="272" y="309"/>
                  </a:cubicBezTo>
                  <a:cubicBezTo>
                    <a:pt x="274" y="308"/>
                    <a:pt x="274" y="308"/>
                    <a:pt x="274" y="308"/>
                  </a:cubicBezTo>
                  <a:cubicBezTo>
                    <a:pt x="275" y="305"/>
                    <a:pt x="275" y="305"/>
                    <a:pt x="275" y="305"/>
                  </a:cubicBezTo>
                  <a:cubicBezTo>
                    <a:pt x="277" y="306"/>
                    <a:pt x="277" y="306"/>
                    <a:pt x="277" y="306"/>
                  </a:cubicBezTo>
                  <a:cubicBezTo>
                    <a:pt x="279" y="306"/>
                    <a:pt x="279" y="306"/>
                    <a:pt x="279" y="306"/>
                  </a:cubicBezTo>
                  <a:cubicBezTo>
                    <a:pt x="279" y="310"/>
                    <a:pt x="279" y="310"/>
                    <a:pt x="279" y="310"/>
                  </a:cubicBezTo>
                  <a:cubicBezTo>
                    <a:pt x="279" y="310"/>
                    <a:pt x="280" y="311"/>
                    <a:pt x="280" y="312"/>
                  </a:cubicBezTo>
                  <a:cubicBezTo>
                    <a:pt x="280" y="312"/>
                    <a:pt x="280" y="314"/>
                    <a:pt x="280" y="314"/>
                  </a:cubicBezTo>
                  <a:cubicBezTo>
                    <a:pt x="281" y="316"/>
                    <a:pt x="281" y="316"/>
                    <a:pt x="281" y="316"/>
                  </a:cubicBezTo>
                  <a:cubicBezTo>
                    <a:pt x="278" y="317"/>
                    <a:pt x="278" y="317"/>
                    <a:pt x="278" y="317"/>
                  </a:cubicBezTo>
                  <a:cubicBezTo>
                    <a:pt x="280" y="318"/>
                    <a:pt x="280" y="318"/>
                    <a:pt x="280" y="318"/>
                  </a:cubicBezTo>
                  <a:cubicBezTo>
                    <a:pt x="280" y="318"/>
                    <a:pt x="282" y="318"/>
                    <a:pt x="283" y="318"/>
                  </a:cubicBezTo>
                  <a:cubicBezTo>
                    <a:pt x="284" y="318"/>
                    <a:pt x="284" y="321"/>
                    <a:pt x="284" y="321"/>
                  </a:cubicBezTo>
                  <a:cubicBezTo>
                    <a:pt x="284" y="321"/>
                    <a:pt x="284" y="322"/>
                    <a:pt x="283" y="323"/>
                  </a:cubicBezTo>
                  <a:cubicBezTo>
                    <a:pt x="283" y="323"/>
                    <a:pt x="283" y="324"/>
                    <a:pt x="283" y="325"/>
                  </a:cubicBezTo>
                  <a:cubicBezTo>
                    <a:pt x="284" y="325"/>
                    <a:pt x="286" y="326"/>
                    <a:pt x="287" y="326"/>
                  </a:cubicBezTo>
                  <a:cubicBezTo>
                    <a:pt x="289" y="326"/>
                    <a:pt x="289" y="326"/>
                    <a:pt x="289" y="326"/>
                  </a:cubicBezTo>
                  <a:cubicBezTo>
                    <a:pt x="291" y="326"/>
                    <a:pt x="291" y="326"/>
                    <a:pt x="291" y="326"/>
                  </a:cubicBezTo>
                  <a:cubicBezTo>
                    <a:pt x="291" y="326"/>
                    <a:pt x="292" y="327"/>
                    <a:pt x="293" y="327"/>
                  </a:cubicBezTo>
                  <a:cubicBezTo>
                    <a:pt x="293" y="326"/>
                    <a:pt x="295" y="326"/>
                    <a:pt x="295" y="326"/>
                  </a:cubicBezTo>
                  <a:cubicBezTo>
                    <a:pt x="297" y="328"/>
                    <a:pt x="297" y="328"/>
                    <a:pt x="297" y="328"/>
                  </a:cubicBezTo>
                  <a:cubicBezTo>
                    <a:pt x="299" y="327"/>
                    <a:pt x="299" y="327"/>
                    <a:pt x="299" y="327"/>
                  </a:cubicBezTo>
                  <a:cubicBezTo>
                    <a:pt x="299" y="329"/>
                    <a:pt x="299" y="329"/>
                    <a:pt x="299" y="329"/>
                  </a:cubicBezTo>
                  <a:cubicBezTo>
                    <a:pt x="299" y="329"/>
                    <a:pt x="301" y="333"/>
                    <a:pt x="301" y="333"/>
                  </a:cubicBezTo>
                  <a:cubicBezTo>
                    <a:pt x="302" y="334"/>
                    <a:pt x="302" y="336"/>
                    <a:pt x="302" y="337"/>
                  </a:cubicBezTo>
                  <a:cubicBezTo>
                    <a:pt x="302" y="338"/>
                    <a:pt x="303" y="340"/>
                    <a:pt x="303" y="340"/>
                  </a:cubicBezTo>
                  <a:cubicBezTo>
                    <a:pt x="303" y="340"/>
                    <a:pt x="302" y="340"/>
                    <a:pt x="301" y="341"/>
                  </a:cubicBezTo>
                  <a:cubicBezTo>
                    <a:pt x="300" y="342"/>
                    <a:pt x="302" y="343"/>
                    <a:pt x="302" y="343"/>
                  </a:cubicBezTo>
                  <a:cubicBezTo>
                    <a:pt x="304" y="343"/>
                    <a:pt x="304" y="343"/>
                    <a:pt x="304" y="343"/>
                  </a:cubicBezTo>
                  <a:cubicBezTo>
                    <a:pt x="304" y="343"/>
                    <a:pt x="306" y="345"/>
                    <a:pt x="306" y="346"/>
                  </a:cubicBezTo>
                  <a:cubicBezTo>
                    <a:pt x="307" y="347"/>
                    <a:pt x="309" y="346"/>
                    <a:pt x="310" y="346"/>
                  </a:cubicBezTo>
                  <a:cubicBezTo>
                    <a:pt x="311" y="345"/>
                    <a:pt x="313" y="346"/>
                    <a:pt x="313" y="347"/>
                  </a:cubicBezTo>
                  <a:cubicBezTo>
                    <a:pt x="313" y="347"/>
                    <a:pt x="310" y="348"/>
                    <a:pt x="309" y="348"/>
                  </a:cubicBezTo>
                  <a:cubicBezTo>
                    <a:pt x="308" y="349"/>
                    <a:pt x="305" y="349"/>
                    <a:pt x="305" y="349"/>
                  </a:cubicBezTo>
                  <a:cubicBezTo>
                    <a:pt x="304" y="352"/>
                    <a:pt x="304" y="352"/>
                    <a:pt x="304" y="352"/>
                  </a:cubicBezTo>
                  <a:cubicBezTo>
                    <a:pt x="302" y="353"/>
                    <a:pt x="302" y="353"/>
                    <a:pt x="302" y="353"/>
                  </a:cubicBezTo>
                  <a:cubicBezTo>
                    <a:pt x="301" y="350"/>
                    <a:pt x="301" y="350"/>
                    <a:pt x="301" y="350"/>
                  </a:cubicBezTo>
                  <a:cubicBezTo>
                    <a:pt x="297" y="347"/>
                    <a:pt x="297" y="347"/>
                    <a:pt x="297" y="347"/>
                  </a:cubicBezTo>
                  <a:cubicBezTo>
                    <a:pt x="297" y="350"/>
                    <a:pt x="297" y="350"/>
                    <a:pt x="297" y="350"/>
                  </a:cubicBezTo>
                  <a:cubicBezTo>
                    <a:pt x="295" y="351"/>
                    <a:pt x="295" y="351"/>
                    <a:pt x="295" y="351"/>
                  </a:cubicBezTo>
                  <a:cubicBezTo>
                    <a:pt x="295" y="351"/>
                    <a:pt x="295" y="352"/>
                    <a:pt x="295" y="353"/>
                  </a:cubicBezTo>
                  <a:cubicBezTo>
                    <a:pt x="295" y="354"/>
                    <a:pt x="294" y="354"/>
                    <a:pt x="294" y="354"/>
                  </a:cubicBezTo>
                  <a:cubicBezTo>
                    <a:pt x="292" y="353"/>
                    <a:pt x="292" y="353"/>
                    <a:pt x="292" y="353"/>
                  </a:cubicBezTo>
                  <a:cubicBezTo>
                    <a:pt x="292" y="353"/>
                    <a:pt x="290" y="353"/>
                    <a:pt x="289" y="353"/>
                  </a:cubicBezTo>
                  <a:cubicBezTo>
                    <a:pt x="288" y="353"/>
                    <a:pt x="288" y="351"/>
                    <a:pt x="288" y="351"/>
                  </a:cubicBezTo>
                  <a:cubicBezTo>
                    <a:pt x="287" y="352"/>
                    <a:pt x="287" y="352"/>
                    <a:pt x="287" y="352"/>
                  </a:cubicBezTo>
                  <a:cubicBezTo>
                    <a:pt x="287" y="352"/>
                    <a:pt x="287" y="353"/>
                    <a:pt x="286" y="354"/>
                  </a:cubicBezTo>
                  <a:cubicBezTo>
                    <a:pt x="286" y="355"/>
                    <a:pt x="286" y="354"/>
                    <a:pt x="284" y="354"/>
                  </a:cubicBezTo>
                  <a:cubicBezTo>
                    <a:pt x="283" y="355"/>
                    <a:pt x="283" y="353"/>
                    <a:pt x="282" y="352"/>
                  </a:cubicBezTo>
                  <a:cubicBezTo>
                    <a:pt x="282" y="350"/>
                    <a:pt x="282" y="352"/>
                    <a:pt x="281" y="352"/>
                  </a:cubicBezTo>
                  <a:cubicBezTo>
                    <a:pt x="280" y="352"/>
                    <a:pt x="282" y="355"/>
                    <a:pt x="282" y="355"/>
                  </a:cubicBezTo>
                  <a:cubicBezTo>
                    <a:pt x="281" y="356"/>
                    <a:pt x="281" y="356"/>
                    <a:pt x="281" y="356"/>
                  </a:cubicBezTo>
                  <a:cubicBezTo>
                    <a:pt x="281" y="356"/>
                    <a:pt x="281" y="358"/>
                    <a:pt x="279" y="359"/>
                  </a:cubicBezTo>
                  <a:cubicBezTo>
                    <a:pt x="278" y="359"/>
                    <a:pt x="279" y="357"/>
                    <a:pt x="279" y="357"/>
                  </a:cubicBezTo>
                  <a:cubicBezTo>
                    <a:pt x="279" y="353"/>
                    <a:pt x="279" y="353"/>
                    <a:pt x="279" y="353"/>
                  </a:cubicBezTo>
                  <a:cubicBezTo>
                    <a:pt x="277" y="348"/>
                    <a:pt x="277" y="348"/>
                    <a:pt x="277" y="348"/>
                  </a:cubicBezTo>
                  <a:cubicBezTo>
                    <a:pt x="277" y="348"/>
                    <a:pt x="273" y="352"/>
                    <a:pt x="272" y="352"/>
                  </a:cubicBezTo>
                  <a:cubicBezTo>
                    <a:pt x="272" y="353"/>
                    <a:pt x="270" y="357"/>
                    <a:pt x="269" y="357"/>
                  </a:cubicBezTo>
                  <a:cubicBezTo>
                    <a:pt x="269" y="358"/>
                    <a:pt x="269" y="360"/>
                    <a:pt x="269" y="360"/>
                  </a:cubicBezTo>
                  <a:cubicBezTo>
                    <a:pt x="271" y="363"/>
                    <a:pt x="271" y="363"/>
                    <a:pt x="271" y="363"/>
                  </a:cubicBezTo>
                  <a:cubicBezTo>
                    <a:pt x="271" y="366"/>
                    <a:pt x="271" y="366"/>
                    <a:pt x="271" y="366"/>
                  </a:cubicBezTo>
                  <a:cubicBezTo>
                    <a:pt x="273" y="368"/>
                    <a:pt x="273" y="368"/>
                    <a:pt x="273" y="368"/>
                  </a:cubicBezTo>
                  <a:cubicBezTo>
                    <a:pt x="273" y="368"/>
                    <a:pt x="275" y="368"/>
                    <a:pt x="276" y="369"/>
                  </a:cubicBezTo>
                  <a:cubicBezTo>
                    <a:pt x="277" y="369"/>
                    <a:pt x="276" y="371"/>
                    <a:pt x="276" y="371"/>
                  </a:cubicBezTo>
                  <a:cubicBezTo>
                    <a:pt x="275" y="375"/>
                    <a:pt x="275" y="375"/>
                    <a:pt x="275" y="375"/>
                  </a:cubicBezTo>
                  <a:cubicBezTo>
                    <a:pt x="275" y="375"/>
                    <a:pt x="276" y="376"/>
                    <a:pt x="277" y="377"/>
                  </a:cubicBezTo>
                  <a:cubicBezTo>
                    <a:pt x="277" y="378"/>
                    <a:pt x="275" y="380"/>
                    <a:pt x="275" y="380"/>
                  </a:cubicBezTo>
                  <a:cubicBezTo>
                    <a:pt x="274" y="380"/>
                    <a:pt x="271" y="383"/>
                    <a:pt x="271" y="383"/>
                  </a:cubicBezTo>
                  <a:cubicBezTo>
                    <a:pt x="271" y="383"/>
                    <a:pt x="270" y="384"/>
                    <a:pt x="269" y="384"/>
                  </a:cubicBezTo>
                  <a:cubicBezTo>
                    <a:pt x="268" y="384"/>
                    <a:pt x="270" y="387"/>
                    <a:pt x="270" y="387"/>
                  </a:cubicBezTo>
                  <a:cubicBezTo>
                    <a:pt x="271" y="390"/>
                    <a:pt x="271" y="390"/>
                    <a:pt x="271" y="390"/>
                  </a:cubicBezTo>
                  <a:cubicBezTo>
                    <a:pt x="271" y="390"/>
                    <a:pt x="270" y="391"/>
                    <a:pt x="270" y="391"/>
                  </a:cubicBezTo>
                  <a:cubicBezTo>
                    <a:pt x="269" y="392"/>
                    <a:pt x="269" y="394"/>
                    <a:pt x="269" y="394"/>
                  </a:cubicBezTo>
                  <a:cubicBezTo>
                    <a:pt x="267" y="394"/>
                    <a:pt x="267" y="394"/>
                    <a:pt x="267" y="394"/>
                  </a:cubicBezTo>
                  <a:cubicBezTo>
                    <a:pt x="266" y="396"/>
                    <a:pt x="266" y="396"/>
                    <a:pt x="266" y="396"/>
                  </a:cubicBezTo>
                  <a:cubicBezTo>
                    <a:pt x="266" y="396"/>
                    <a:pt x="266" y="399"/>
                    <a:pt x="265" y="399"/>
                  </a:cubicBezTo>
                  <a:cubicBezTo>
                    <a:pt x="264" y="399"/>
                    <a:pt x="265" y="401"/>
                    <a:pt x="265" y="401"/>
                  </a:cubicBezTo>
                  <a:cubicBezTo>
                    <a:pt x="264" y="403"/>
                    <a:pt x="264" y="403"/>
                    <a:pt x="264" y="403"/>
                  </a:cubicBezTo>
                  <a:cubicBezTo>
                    <a:pt x="268" y="405"/>
                    <a:pt x="268" y="405"/>
                    <a:pt x="268" y="405"/>
                  </a:cubicBezTo>
                  <a:cubicBezTo>
                    <a:pt x="267" y="407"/>
                    <a:pt x="267" y="407"/>
                    <a:pt x="267" y="407"/>
                  </a:cubicBezTo>
                  <a:cubicBezTo>
                    <a:pt x="267" y="409"/>
                    <a:pt x="267" y="409"/>
                    <a:pt x="267" y="409"/>
                  </a:cubicBezTo>
                  <a:cubicBezTo>
                    <a:pt x="268" y="409"/>
                    <a:pt x="268" y="409"/>
                    <a:pt x="268" y="409"/>
                  </a:cubicBezTo>
                  <a:cubicBezTo>
                    <a:pt x="268" y="409"/>
                    <a:pt x="266" y="410"/>
                    <a:pt x="265" y="410"/>
                  </a:cubicBezTo>
                  <a:cubicBezTo>
                    <a:pt x="264" y="411"/>
                    <a:pt x="263" y="410"/>
                    <a:pt x="262" y="411"/>
                  </a:cubicBezTo>
                  <a:cubicBezTo>
                    <a:pt x="261" y="411"/>
                    <a:pt x="258" y="412"/>
                    <a:pt x="258" y="412"/>
                  </a:cubicBezTo>
                  <a:cubicBezTo>
                    <a:pt x="257" y="416"/>
                    <a:pt x="257" y="416"/>
                    <a:pt x="257" y="416"/>
                  </a:cubicBezTo>
                  <a:cubicBezTo>
                    <a:pt x="255" y="416"/>
                    <a:pt x="255" y="416"/>
                    <a:pt x="255" y="416"/>
                  </a:cubicBezTo>
                  <a:cubicBezTo>
                    <a:pt x="255" y="414"/>
                    <a:pt x="255" y="414"/>
                    <a:pt x="255" y="414"/>
                  </a:cubicBezTo>
                  <a:cubicBezTo>
                    <a:pt x="254" y="413"/>
                    <a:pt x="254" y="413"/>
                    <a:pt x="254" y="413"/>
                  </a:cubicBezTo>
                  <a:cubicBezTo>
                    <a:pt x="254" y="415"/>
                    <a:pt x="254" y="416"/>
                    <a:pt x="254" y="416"/>
                  </a:cubicBezTo>
                  <a:cubicBezTo>
                    <a:pt x="264" y="423"/>
                    <a:pt x="264" y="423"/>
                    <a:pt x="264" y="423"/>
                  </a:cubicBezTo>
                  <a:cubicBezTo>
                    <a:pt x="281" y="427"/>
                    <a:pt x="281" y="427"/>
                    <a:pt x="281" y="427"/>
                  </a:cubicBezTo>
                  <a:cubicBezTo>
                    <a:pt x="285" y="420"/>
                    <a:pt x="285" y="420"/>
                    <a:pt x="285" y="420"/>
                  </a:cubicBezTo>
                  <a:cubicBezTo>
                    <a:pt x="285" y="420"/>
                    <a:pt x="294" y="404"/>
                    <a:pt x="301" y="405"/>
                  </a:cubicBezTo>
                  <a:cubicBezTo>
                    <a:pt x="306" y="406"/>
                    <a:pt x="313" y="408"/>
                    <a:pt x="314" y="408"/>
                  </a:cubicBezTo>
                  <a:cubicBezTo>
                    <a:pt x="313" y="402"/>
                    <a:pt x="302" y="392"/>
                    <a:pt x="304" y="390"/>
                  </a:cubicBezTo>
                  <a:cubicBezTo>
                    <a:pt x="306" y="387"/>
                    <a:pt x="311" y="380"/>
                    <a:pt x="314" y="376"/>
                  </a:cubicBezTo>
                  <a:cubicBezTo>
                    <a:pt x="316" y="372"/>
                    <a:pt x="326" y="369"/>
                    <a:pt x="326" y="369"/>
                  </a:cubicBezTo>
                  <a:cubicBezTo>
                    <a:pt x="334" y="354"/>
                    <a:pt x="334" y="354"/>
                    <a:pt x="334" y="354"/>
                  </a:cubicBezTo>
                  <a:cubicBezTo>
                    <a:pt x="332" y="331"/>
                    <a:pt x="330" y="325"/>
                    <a:pt x="354" y="322"/>
                  </a:cubicBezTo>
                  <a:cubicBezTo>
                    <a:pt x="358" y="321"/>
                    <a:pt x="363" y="318"/>
                    <a:pt x="363" y="318"/>
                  </a:cubicBezTo>
                  <a:cubicBezTo>
                    <a:pt x="371" y="315"/>
                    <a:pt x="371" y="315"/>
                    <a:pt x="371" y="315"/>
                  </a:cubicBezTo>
                  <a:cubicBezTo>
                    <a:pt x="386" y="313"/>
                    <a:pt x="386" y="313"/>
                    <a:pt x="386" y="313"/>
                  </a:cubicBezTo>
                  <a:cubicBezTo>
                    <a:pt x="374" y="320"/>
                    <a:pt x="374" y="320"/>
                    <a:pt x="374" y="320"/>
                  </a:cubicBezTo>
                  <a:cubicBezTo>
                    <a:pt x="365" y="330"/>
                    <a:pt x="365" y="330"/>
                    <a:pt x="365" y="330"/>
                  </a:cubicBezTo>
                  <a:cubicBezTo>
                    <a:pt x="377" y="333"/>
                    <a:pt x="377" y="333"/>
                    <a:pt x="377" y="333"/>
                  </a:cubicBezTo>
                  <a:cubicBezTo>
                    <a:pt x="377" y="333"/>
                    <a:pt x="377" y="342"/>
                    <a:pt x="383" y="340"/>
                  </a:cubicBezTo>
                  <a:cubicBezTo>
                    <a:pt x="388" y="338"/>
                    <a:pt x="400" y="333"/>
                    <a:pt x="402" y="333"/>
                  </a:cubicBezTo>
                  <a:cubicBezTo>
                    <a:pt x="404" y="332"/>
                    <a:pt x="415" y="329"/>
                    <a:pt x="418" y="329"/>
                  </a:cubicBezTo>
                  <a:cubicBezTo>
                    <a:pt x="421" y="329"/>
                    <a:pt x="437" y="327"/>
                    <a:pt x="437" y="327"/>
                  </a:cubicBezTo>
                  <a:cubicBezTo>
                    <a:pt x="439" y="336"/>
                    <a:pt x="439" y="336"/>
                    <a:pt x="439" y="336"/>
                  </a:cubicBezTo>
                  <a:cubicBezTo>
                    <a:pt x="432" y="345"/>
                    <a:pt x="432" y="345"/>
                    <a:pt x="432" y="345"/>
                  </a:cubicBezTo>
                  <a:cubicBezTo>
                    <a:pt x="423" y="354"/>
                    <a:pt x="423" y="354"/>
                    <a:pt x="423" y="354"/>
                  </a:cubicBezTo>
                  <a:cubicBezTo>
                    <a:pt x="409" y="367"/>
                    <a:pt x="409" y="367"/>
                    <a:pt x="409" y="367"/>
                  </a:cubicBezTo>
                  <a:cubicBezTo>
                    <a:pt x="409" y="367"/>
                    <a:pt x="405" y="374"/>
                    <a:pt x="407" y="375"/>
                  </a:cubicBezTo>
                  <a:cubicBezTo>
                    <a:pt x="409" y="376"/>
                    <a:pt x="424" y="374"/>
                    <a:pt x="424" y="374"/>
                  </a:cubicBezTo>
                  <a:cubicBezTo>
                    <a:pt x="441" y="375"/>
                    <a:pt x="441" y="375"/>
                    <a:pt x="441" y="375"/>
                  </a:cubicBezTo>
                  <a:cubicBezTo>
                    <a:pt x="441" y="375"/>
                    <a:pt x="444" y="376"/>
                    <a:pt x="446" y="382"/>
                  </a:cubicBezTo>
                  <a:cubicBezTo>
                    <a:pt x="449" y="389"/>
                    <a:pt x="451" y="392"/>
                    <a:pt x="452" y="394"/>
                  </a:cubicBezTo>
                  <a:cubicBezTo>
                    <a:pt x="454" y="397"/>
                    <a:pt x="458" y="403"/>
                    <a:pt x="458" y="403"/>
                  </a:cubicBezTo>
                  <a:cubicBezTo>
                    <a:pt x="458" y="403"/>
                    <a:pt x="454" y="407"/>
                    <a:pt x="459" y="406"/>
                  </a:cubicBezTo>
                  <a:cubicBezTo>
                    <a:pt x="465" y="406"/>
                    <a:pt x="469" y="405"/>
                    <a:pt x="469" y="405"/>
                  </a:cubicBezTo>
                  <a:cubicBezTo>
                    <a:pt x="469" y="405"/>
                    <a:pt x="470" y="399"/>
                    <a:pt x="472" y="397"/>
                  </a:cubicBezTo>
                  <a:cubicBezTo>
                    <a:pt x="475" y="396"/>
                    <a:pt x="478" y="393"/>
                    <a:pt x="478" y="393"/>
                  </a:cubicBezTo>
                  <a:cubicBezTo>
                    <a:pt x="478" y="393"/>
                    <a:pt x="477" y="387"/>
                    <a:pt x="480" y="385"/>
                  </a:cubicBezTo>
                  <a:cubicBezTo>
                    <a:pt x="483" y="384"/>
                    <a:pt x="487" y="383"/>
                    <a:pt x="491" y="382"/>
                  </a:cubicBezTo>
                  <a:cubicBezTo>
                    <a:pt x="495" y="380"/>
                    <a:pt x="499" y="373"/>
                    <a:pt x="499" y="373"/>
                  </a:cubicBezTo>
                  <a:cubicBezTo>
                    <a:pt x="504" y="369"/>
                    <a:pt x="504" y="369"/>
                    <a:pt x="504" y="369"/>
                  </a:cubicBezTo>
                  <a:cubicBezTo>
                    <a:pt x="516" y="365"/>
                    <a:pt x="516" y="365"/>
                    <a:pt x="516" y="365"/>
                  </a:cubicBezTo>
                  <a:cubicBezTo>
                    <a:pt x="515" y="355"/>
                    <a:pt x="515" y="355"/>
                    <a:pt x="515" y="355"/>
                  </a:cubicBezTo>
                  <a:cubicBezTo>
                    <a:pt x="515" y="355"/>
                    <a:pt x="516" y="353"/>
                    <a:pt x="519" y="353"/>
                  </a:cubicBezTo>
                  <a:cubicBezTo>
                    <a:pt x="521" y="352"/>
                    <a:pt x="542" y="345"/>
                    <a:pt x="542" y="345"/>
                  </a:cubicBezTo>
                  <a:cubicBezTo>
                    <a:pt x="548" y="335"/>
                    <a:pt x="548" y="335"/>
                    <a:pt x="548" y="335"/>
                  </a:cubicBezTo>
                  <a:cubicBezTo>
                    <a:pt x="548" y="325"/>
                    <a:pt x="548" y="325"/>
                    <a:pt x="548" y="325"/>
                  </a:cubicBezTo>
                  <a:cubicBezTo>
                    <a:pt x="548" y="325"/>
                    <a:pt x="550" y="319"/>
                    <a:pt x="546" y="319"/>
                  </a:cubicBezTo>
                  <a:cubicBezTo>
                    <a:pt x="542" y="319"/>
                    <a:pt x="532" y="329"/>
                    <a:pt x="532" y="329"/>
                  </a:cubicBezTo>
                  <a:cubicBezTo>
                    <a:pt x="521" y="330"/>
                    <a:pt x="521" y="330"/>
                    <a:pt x="521" y="330"/>
                  </a:cubicBezTo>
                  <a:cubicBezTo>
                    <a:pt x="521" y="330"/>
                    <a:pt x="516" y="339"/>
                    <a:pt x="514" y="339"/>
                  </a:cubicBezTo>
                  <a:cubicBezTo>
                    <a:pt x="512" y="340"/>
                    <a:pt x="506" y="342"/>
                    <a:pt x="504" y="341"/>
                  </a:cubicBezTo>
                  <a:cubicBezTo>
                    <a:pt x="502" y="341"/>
                    <a:pt x="505" y="352"/>
                    <a:pt x="498" y="339"/>
                  </a:cubicBezTo>
                  <a:cubicBezTo>
                    <a:pt x="491" y="326"/>
                    <a:pt x="488" y="326"/>
                    <a:pt x="488" y="326"/>
                  </a:cubicBezTo>
                  <a:cubicBezTo>
                    <a:pt x="481" y="326"/>
                    <a:pt x="481" y="326"/>
                    <a:pt x="481" y="326"/>
                  </a:cubicBezTo>
                  <a:cubicBezTo>
                    <a:pt x="481" y="326"/>
                    <a:pt x="475" y="329"/>
                    <a:pt x="474" y="327"/>
                  </a:cubicBezTo>
                  <a:cubicBezTo>
                    <a:pt x="474" y="325"/>
                    <a:pt x="471" y="319"/>
                    <a:pt x="471" y="319"/>
                  </a:cubicBezTo>
                  <a:cubicBezTo>
                    <a:pt x="461" y="319"/>
                    <a:pt x="461" y="319"/>
                    <a:pt x="461" y="319"/>
                  </a:cubicBezTo>
                  <a:cubicBezTo>
                    <a:pt x="457" y="321"/>
                    <a:pt x="457" y="321"/>
                    <a:pt x="457" y="321"/>
                  </a:cubicBezTo>
                  <a:cubicBezTo>
                    <a:pt x="442" y="320"/>
                    <a:pt x="442" y="320"/>
                    <a:pt x="442" y="320"/>
                  </a:cubicBezTo>
                  <a:cubicBezTo>
                    <a:pt x="436" y="316"/>
                    <a:pt x="436" y="316"/>
                    <a:pt x="436" y="316"/>
                  </a:cubicBezTo>
                  <a:cubicBezTo>
                    <a:pt x="444" y="312"/>
                    <a:pt x="444" y="312"/>
                    <a:pt x="444" y="312"/>
                  </a:cubicBezTo>
                  <a:cubicBezTo>
                    <a:pt x="444" y="312"/>
                    <a:pt x="447" y="315"/>
                    <a:pt x="448" y="315"/>
                  </a:cubicBezTo>
                  <a:cubicBezTo>
                    <a:pt x="450" y="314"/>
                    <a:pt x="448" y="311"/>
                    <a:pt x="450" y="310"/>
                  </a:cubicBezTo>
                  <a:cubicBezTo>
                    <a:pt x="453" y="309"/>
                    <a:pt x="456" y="306"/>
                    <a:pt x="459" y="308"/>
                  </a:cubicBezTo>
                  <a:cubicBezTo>
                    <a:pt x="462" y="309"/>
                    <a:pt x="459" y="315"/>
                    <a:pt x="464" y="311"/>
                  </a:cubicBezTo>
                  <a:cubicBezTo>
                    <a:pt x="469" y="307"/>
                    <a:pt x="474" y="308"/>
                    <a:pt x="474" y="308"/>
                  </a:cubicBezTo>
                  <a:cubicBezTo>
                    <a:pt x="480" y="298"/>
                    <a:pt x="480" y="298"/>
                    <a:pt x="480" y="298"/>
                  </a:cubicBezTo>
                  <a:cubicBezTo>
                    <a:pt x="484" y="289"/>
                    <a:pt x="484" y="289"/>
                    <a:pt x="484" y="289"/>
                  </a:cubicBezTo>
                  <a:cubicBezTo>
                    <a:pt x="484" y="289"/>
                    <a:pt x="486" y="290"/>
                    <a:pt x="488" y="291"/>
                  </a:cubicBezTo>
                  <a:cubicBezTo>
                    <a:pt x="491" y="291"/>
                    <a:pt x="498" y="279"/>
                    <a:pt x="498" y="279"/>
                  </a:cubicBezTo>
                  <a:cubicBezTo>
                    <a:pt x="498" y="279"/>
                    <a:pt x="499" y="267"/>
                    <a:pt x="501" y="267"/>
                  </a:cubicBezTo>
                  <a:cubicBezTo>
                    <a:pt x="503" y="266"/>
                    <a:pt x="518" y="261"/>
                    <a:pt x="518" y="261"/>
                  </a:cubicBezTo>
                  <a:cubicBezTo>
                    <a:pt x="528" y="255"/>
                    <a:pt x="528" y="255"/>
                    <a:pt x="528" y="255"/>
                  </a:cubicBezTo>
                  <a:cubicBezTo>
                    <a:pt x="528" y="255"/>
                    <a:pt x="533" y="248"/>
                    <a:pt x="535" y="247"/>
                  </a:cubicBezTo>
                  <a:cubicBezTo>
                    <a:pt x="537" y="247"/>
                    <a:pt x="539" y="243"/>
                    <a:pt x="541" y="238"/>
                  </a:cubicBezTo>
                  <a:cubicBezTo>
                    <a:pt x="544" y="234"/>
                    <a:pt x="546" y="231"/>
                    <a:pt x="546" y="231"/>
                  </a:cubicBezTo>
                  <a:cubicBezTo>
                    <a:pt x="546" y="231"/>
                    <a:pt x="558" y="228"/>
                    <a:pt x="557" y="227"/>
                  </a:cubicBezTo>
                  <a:cubicBezTo>
                    <a:pt x="557" y="225"/>
                    <a:pt x="552" y="221"/>
                    <a:pt x="558" y="221"/>
                  </a:cubicBezTo>
                  <a:cubicBezTo>
                    <a:pt x="564" y="221"/>
                    <a:pt x="564" y="221"/>
                    <a:pt x="567" y="219"/>
                  </a:cubicBezTo>
                  <a:cubicBezTo>
                    <a:pt x="569" y="218"/>
                    <a:pt x="568" y="217"/>
                    <a:pt x="569" y="214"/>
                  </a:cubicBezTo>
                  <a:cubicBezTo>
                    <a:pt x="571" y="212"/>
                    <a:pt x="572" y="209"/>
                    <a:pt x="572" y="207"/>
                  </a:cubicBezTo>
                  <a:cubicBezTo>
                    <a:pt x="571" y="205"/>
                    <a:pt x="566" y="197"/>
                    <a:pt x="566" y="195"/>
                  </a:cubicBezTo>
                  <a:cubicBezTo>
                    <a:pt x="565" y="192"/>
                    <a:pt x="566" y="186"/>
                    <a:pt x="566" y="186"/>
                  </a:cubicBezTo>
                  <a:cubicBezTo>
                    <a:pt x="566" y="186"/>
                    <a:pt x="569" y="185"/>
                    <a:pt x="572" y="184"/>
                  </a:cubicBezTo>
                  <a:cubicBezTo>
                    <a:pt x="574" y="182"/>
                    <a:pt x="578" y="175"/>
                    <a:pt x="578" y="175"/>
                  </a:cubicBezTo>
                  <a:cubicBezTo>
                    <a:pt x="579" y="170"/>
                    <a:pt x="579" y="170"/>
                    <a:pt x="579" y="170"/>
                  </a:cubicBezTo>
                  <a:cubicBezTo>
                    <a:pt x="579" y="170"/>
                    <a:pt x="583" y="167"/>
                    <a:pt x="584" y="167"/>
                  </a:cubicBezTo>
                  <a:cubicBezTo>
                    <a:pt x="586" y="166"/>
                    <a:pt x="602" y="160"/>
                    <a:pt x="603" y="160"/>
                  </a:cubicBezTo>
                  <a:cubicBezTo>
                    <a:pt x="604" y="160"/>
                    <a:pt x="614" y="161"/>
                    <a:pt x="611" y="156"/>
                  </a:cubicBezTo>
                  <a:cubicBezTo>
                    <a:pt x="608" y="152"/>
                    <a:pt x="607" y="150"/>
                    <a:pt x="606" y="147"/>
                  </a:cubicBezTo>
                  <a:cubicBezTo>
                    <a:pt x="605" y="144"/>
                    <a:pt x="605" y="137"/>
                    <a:pt x="605" y="136"/>
                  </a:cubicBezTo>
                  <a:cubicBezTo>
                    <a:pt x="606" y="135"/>
                    <a:pt x="614" y="132"/>
                    <a:pt x="605" y="131"/>
                  </a:cubicBezTo>
                  <a:cubicBezTo>
                    <a:pt x="596" y="130"/>
                    <a:pt x="603" y="127"/>
                    <a:pt x="601" y="125"/>
                  </a:cubicBezTo>
                  <a:cubicBezTo>
                    <a:pt x="598" y="123"/>
                    <a:pt x="592" y="119"/>
                    <a:pt x="592" y="119"/>
                  </a:cubicBezTo>
                  <a:cubicBezTo>
                    <a:pt x="589" y="119"/>
                    <a:pt x="589" y="119"/>
                    <a:pt x="589" y="119"/>
                  </a:cubicBezTo>
                  <a:cubicBezTo>
                    <a:pt x="590" y="109"/>
                    <a:pt x="590" y="109"/>
                    <a:pt x="590" y="109"/>
                  </a:cubicBezTo>
                  <a:cubicBezTo>
                    <a:pt x="590" y="109"/>
                    <a:pt x="593" y="105"/>
                    <a:pt x="594" y="105"/>
                  </a:cubicBezTo>
                  <a:cubicBezTo>
                    <a:pt x="595" y="104"/>
                    <a:pt x="596" y="100"/>
                    <a:pt x="594" y="100"/>
                  </a:cubicBezTo>
                  <a:cubicBezTo>
                    <a:pt x="592" y="101"/>
                    <a:pt x="586" y="102"/>
                    <a:pt x="586" y="102"/>
                  </a:cubicBezTo>
                  <a:cubicBezTo>
                    <a:pt x="586" y="102"/>
                    <a:pt x="581" y="102"/>
                    <a:pt x="582" y="100"/>
                  </a:cubicBezTo>
                  <a:cubicBezTo>
                    <a:pt x="582" y="97"/>
                    <a:pt x="584" y="97"/>
                    <a:pt x="587" y="94"/>
                  </a:cubicBezTo>
                  <a:cubicBezTo>
                    <a:pt x="590" y="91"/>
                    <a:pt x="591" y="89"/>
                    <a:pt x="591" y="89"/>
                  </a:cubicBezTo>
                  <a:cubicBezTo>
                    <a:pt x="590" y="83"/>
                    <a:pt x="590" y="83"/>
                    <a:pt x="590" y="83"/>
                  </a:cubicBezTo>
                  <a:cubicBezTo>
                    <a:pt x="590" y="83"/>
                    <a:pt x="590" y="79"/>
                    <a:pt x="589" y="79"/>
                  </a:cubicBezTo>
                  <a:cubicBezTo>
                    <a:pt x="589" y="78"/>
                    <a:pt x="583" y="66"/>
                    <a:pt x="583" y="66"/>
                  </a:cubicBezTo>
                  <a:cubicBezTo>
                    <a:pt x="583" y="66"/>
                    <a:pt x="577" y="64"/>
                    <a:pt x="576" y="66"/>
                  </a:cubicBezTo>
                  <a:cubicBezTo>
                    <a:pt x="576" y="68"/>
                    <a:pt x="574" y="72"/>
                    <a:pt x="574" y="72"/>
                  </a:cubicBezTo>
                  <a:cubicBezTo>
                    <a:pt x="567" y="72"/>
                    <a:pt x="567" y="72"/>
                    <a:pt x="567" y="72"/>
                  </a:cubicBezTo>
                  <a:cubicBezTo>
                    <a:pt x="563" y="69"/>
                    <a:pt x="563" y="69"/>
                    <a:pt x="563" y="69"/>
                  </a:cubicBezTo>
                  <a:cubicBezTo>
                    <a:pt x="555" y="67"/>
                    <a:pt x="555" y="67"/>
                    <a:pt x="555" y="67"/>
                  </a:cubicBezTo>
                  <a:cubicBezTo>
                    <a:pt x="555" y="67"/>
                    <a:pt x="554" y="68"/>
                    <a:pt x="553" y="69"/>
                  </a:cubicBezTo>
                  <a:cubicBezTo>
                    <a:pt x="553" y="70"/>
                    <a:pt x="545" y="65"/>
                    <a:pt x="545" y="65"/>
                  </a:cubicBezTo>
                  <a:cubicBezTo>
                    <a:pt x="545" y="65"/>
                    <a:pt x="542" y="69"/>
                    <a:pt x="541" y="70"/>
                  </a:cubicBezTo>
                  <a:cubicBezTo>
                    <a:pt x="541" y="70"/>
                    <a:pt x="533" y="68"/>
                    <a:pt x="533" y="68"/>
                  </a:cubicBezTo>
                  <a:cubicBezTo>
                    <a:pt x="525" y="69"/>
                    <a:pt x="525" y="69"/>
                    <a:pt x="525" y="69"/>
                  </a:cubicBezTo>
                  <a:cubicBezTo>
                    <a:pt x="518" y="70"/>
                    <a:pt x="518" y="70"/>
                    <a:pt x="518" y="70"/>
                  </a:cubicBezTo>
                  <a:cubicBezTo>
                    <a:pt x="512" y="67"/>
                    <a:pt x="512" y="67"/>
                    <a:pt x="512" y="67"/>
                  </a:cubicBezTo>
                  <a:cubicBezTo>
                    <a:pt x="510" y="70"/>
                    <a:pt x="510" y="70"/>
                    <a:pt x="510" y="70"/>
                  </a:cubicBezTo>
                  <a:cubicBezTo>
                    <a:pt x="511" y="75"/>
                    <a:pt x="511" y="75"/>
                    <a:pt x="511" y="75"/>
                  </a:cubicBezTo>
                  <a:cubicBezTo>
                    <a:pt x="506" y="78"/>
                    <a:pt x="506" y="78"/>
                    <a:pt x="506" y="78"/>
                  </a:cubicBezTo>
                  <a:cubicBezTo>
                    <a:pt x="500" y="74"/>
                    <a:pt x="500" y="74"/>
                    <a:pt x="500" y="74"/>
                  </a:cubicBezTo>
                  <a:cubicBezTo>
                    <a:pt x="495" y="73"/>
                    <a:pt x="495" y="73"/>
                    <a:pt x="495" y="73"/>
                  </a:cubicBezTo>
                  <a:cubicBezTo>
                    <a:pt x="488" y="66"/>
                    <a:pt x="488" y="66"/>
                    <a:pt x="488" y="66"/>
                  </a:cubicBezTo>
                  <a:cubicBezTo>
                    <a:pt x="482" y="64"/>
                    <a:pt x="482" y="64"/>
                    <a:pt x="482" y="64"/>
                  </a:cubicBezTo>
                  <a:cubicBezTo>
                    <a:pt x="476" y="61"/>
                    <a:pt x="476" y="61"/>
                    <a:pt x="476" y="61"/>
                  </a:cubicBezTo>
                  <a:cubicBezTo>
                    <a:pt x="476" y="61"/>
                    <a:pt x="473" y="69"/>
                    <a:pt x="472" y="70"/>
                  </a:cubicBezTo>
                  <a:cubicBezTo>
                    <a:pt x="471" y="70"/>
                    <a:pt x="466" y="72"/>
                    <a:pt x="465" y="72"/>
                  </a:cubicBezTo>
                  <a:cubicBezTo>
                    <a:pt x="463" y="73"/>
                    <a:pt x="462" y="78"/>
                    <a:pt x="462" y="78"/>
                  </a:cubicBezTo>
                  <a:cubicBezTo>
                    <a:pt x="457" y="81"/>
                    <a:pt x="457" y="81"/>
                    <a:pt x="457" y="81"/>
                  </a:cubicBezTo>
                  <a:cubicBezTo>
                    <a:pt x="457" y="81"/>
                    <a:pt x="454" y="79"/>
                    <a:pt x="452" y="79"/>
                  </a:cubicBezTo>
                  <a:cubicBezTo>
                    <a:pt x="451" y="79"/>
                    <a:pt x="450" y="80"/>
                    <a:pt x="450" y="80"/>
                  </a:cubicBezTo>
                  <a:cubicBezTo>
                    <a:pt x="448" y="83"/>
                    <a:pt x="448" y="83"/>
                    <a:pt x="448" y="83"/>
                  </a:cubicBezTo>
                  <a:cubicBezTo>
                    <a:pt x="448" y="83"/>
                    <a:pt x="447" y="83"/>
                    <a:pt x="444" y="81"/>
                  </a:cubicBezTo>
                  <a:cubicBezTo>
                    <a:pt x="442" y="80"/>
                    <a:pt x="439" y="78"/>
                    <a:pt x="439" y="78"/>
                  </a:cubicBezTo>
                  <a:cubicBezTo>
                    <a:pt x="436" y="77"/>
                    <a:pt x="436" y="77"/>
                    <a:pt x="436" y="77"/>
                  </a:cubicBezTo>
                  <a:cubicBezTo>
                    <a:pt x="436" y="77"/>
                    <a:pt x="427" y="81"/>
                    <a:pt x="426" y="82"/>
                  </a:cubicBezTo>
                  <a:cubicBezTo>
                    <a:pt x="426" y="83"/>
                    <a:pt x="424" y="86"/>
                    <a:pt x="424" y="86"/>
                  </a:cubicBezTo>
                  <a:cubicBezTo>
                    <a:pt x="419" y="82"/>
                    <a:pt x="419" y="82"/>
                    <a:pt x="419" y="82"/>
                  </a:cubicBezTo>
                  <a:cubicBezTo>
                    <a:pt x="413" y="78"/>
                    <a:pt x="413" y="78"/>
                    <a:pt x="413" y="78"/>
                  </a:cubicBezTo>
                  <a:cubicBezTo>
                    <a:pt x="412" y="71"/>
                    <a:pt x="412" y="71"/>
                    <a:pt x="412" y="71"/>
                  </a:cubicBezTo>
                  <a:cubicBezTo>
                    <a:pt x="401" y="61"/>
                    <a:pt x="401" y="61"/>
                    <a:pt x="401" y="61"/>
                  </a:cubicBezTo>
                  <a:cubicBezTo>
                    <a:pt x="399" y="51"/>
                    <a:pt x="399" y="51"/>
                    <a:pt x="399" y="51"/>
                  </a:cubicBezTo>
                  <a:cubicBezTo>
                    <a:pt x="391" y="45"/>
                    <a:pt x="391" y="45"/>
                    <a:pt x="391" y="45"/>
                  </a:cubicBezTo>
                  <a:cubicBezTo>
                    <a:pt x="386" y="51"/>
                    <a:pt x="386" y="51"/>
                    <a:pt x="386" y="51"/>
                  </a:cubicBezTo>
                  <a:cubicBezTo>
                    <a:pt x="378" y="50"/>
                    <a:pt x="378" y="50"/>
                    <a:pt x="378" y="50"/>
                  </a:cubicBezTo>
                  <a:cubicBezTo>
                    <a:pt x="370" y="52"/>
                    <a:pt x="370" y="52"/>
                    <a:pt x="370" y="52"/>
                  </a:cubicBezTo>
                  <a:cubicBezTo>
                    <a:pt x="370" y="52"/>
                    <a:pt x="365" y="57"/>
                    <a:pt x="365" y="55"/>
                  </a:cubicBezTo>
                  <a:cubicBezTo>
                    <a:pt x="364" y="53"/>
                    <a:pt x="366" y="49"/>
                    <a:pt x="366" y="47"/>
                  </a:cubicBezTo>
                  <a:cubicBezTo>
                    <a:pt x="365" y="46"/>
                    <a:pt x="360" y="49"/>
                    <a:pt x="361" y="45"/>
                  </a:cubicBezTo>
                  <a:cubicBezTo>
                    <a:pt x="362" y="43"/>
                    <a:pt x="361" y="40"/>
                    <a:pt x="360" y="39"/>
                  </a:cubicBezTo>
                  <a:cubicBezTo>
                    <a:pt x="358" y="37"/>
                    <a:pt x="352" y="37"/>
                    <a:pt x="354" y="33"/>
                  </a:cubicBezTo>
                  <a:cubicBezTo>
                    <a:pt x="356" y="30"/>
                    <a:pt x="361" y="28"/>
                    <a:pt x="361" y="28"/>
                  </a:cubicBezTo>
                  <a:cubicBezTo>
                    <a:pt x="361" y="26"/>
                    <a:pt x="361" y="26"/>
                    <a:pt x="361" y="26"/>
                  </a:cubicBezTo>
                  <a:cubicBezTo>
                    <a:pt x="357" y="22"/>
                    <a:pt x="357" y="22"/>
                    <a:pt x="357" y="22"/>
                  </a:cubicBezTo>
                  <a:cubicBezTo>
                    <a:pt x="346" y="17"/>
                    <a:pt x="346" y="17"/>
                    <a:pt x="346" y="17"/>
                  </a:cubicBezTo>
                  <a:cubicBezTo>
                    <a:pt x="346" y="17"/>
                    <a:pt x="345" y="11"/>
                    <a:pt x="343" y="11"/>
                  </a:cubicBezTo>
                  <a:cubicBezTo>
                    <a:pt x="342" y="10"/>
                    <a:pt x="339" y="7"/>
                    <a:pt x="339" y="7"/>
                  </a:cubicBezTo>
                  <a:cubicBezTo>
                    <a:pt x="339" y="7"/>
                    <a:pt x="336" y="3"/>
                    <a:pt x="332" y="2"/>
                  </a:cubicBezTo>
                  <a:cubicBezTo>
                    <a:pt x="328" y="0"/>
                    <a:pt x="325" y="9"/>
                    <a:pt x="325" y="9"/>
                  </a:cubicBezTo>
                  <a:cubicBezTo>
                    <a:pt x="321" y="5"/>
                    <a:pt x="321" y="5"/>
                    <a:pt x="321" y="5"/>
                  </a:cubicBezTo>
                  <a:cubicBezTo>
                    <a:pt x="313" y="8"/>
                    <a:pt x="313" y="8"/>
                    <a:pt x="313" y="8"/>
                  </a:cubicBezTo>
                  <a:cubicBezTo>
                    <a:pt x="307" y="17"/>
                    <a:pt x="307" y="17"/>
                    <a:pt x="307" y="17"/>
                  </a:cubicBezTo>
                  <a:cubicBezTo>
                    <a:pt x="303" y="18"/>
                    <a:pt x="303" y="18"/>
                    <a:pt x="303" y="18"/>
                  </a:cubicBezTo>
                  <a:cubicBezTo>
                    <a:pt x="297" y="19"/>
                    <a:pt x="297" y="19"/>
                    <a:pt x="297" y="19"/>
                  </a:cubicBezTo>
                  <a:cubicBezTo>
                    <a:pt x="288" y="21"/>
                    <a:pt x="288" y="21"/>
                    <a:pt x="288" y="21"/>
                  </a:cubicBezTo>
                  <a:cubicBezTo>
                    <a:pt x="286" y="27"/>
                    <a:pt x="286" y="27"/>
                    <a:pt x="286" y="27"/>
                  </a:cubicBezTo>
                  <a:cubicBezTo>
                    <a:pt x="287" y="33"/>
                    <a:pt x="287" y="33"/>
                    <a:pt x="287" y="33"/>
                  </a:cubicBezTo>
                  <a:cubicBezTo>
                    <a:pt x="282" y="37"/>
                    <a:pt x="282" y="37"/>
                    <a:pt x="282" y="37"/>
                  </a:cubicBezTo>
                  <a:cubicBezTo>
                    <a:pt x="270" y="36"/>
                    <a:pt x="270" y="36"/>
                    <a:pt x="270" y="36"/>
                  </a:cubicBezTo>
                  <a:cubicBezTo>
                    <a:pt x="262" y="38"/>
                    <a:pt x="262" y="38"/>
                    <a:pt x="262" y="38"/>
                  </a:cubicBezTo>
                  <a:cubicBezTo>
                    <a:pt x="258" y="44"/>
                    <a:pt x="258" y="44"/>
                    <a:pt x="258" y="44"/>
                  </a:cubicBezTo>
                  <a:cubicBezTo>
                    <a:pt x="246" y="44"/>
                    <a:pt x="246" y="44"/>
                    <a:pt x="246" y="44"/>
                  </a:cubicBezTo>
                  <a:cubicBezTo>
                    <a:pt x="244" y="56"/>
                    <a:pt x="244" y="56"/>
                    <a:pt x="244" y="56"/>
                  </a:cubicBezTo>
                  <a:cubicBezTo>
                    <a:pt x="241" y="64"/>
                    <a:pt x="241" y="64"/>
                    <a:pt x="241" y="64"/>
                  </a:cubicBezTo>
                  <a:cubicBezTo>
                    <a:pt x="238" y="73"/>
                    <a:pt x="238" y="73"/>
                    <a:pt x="238" y="73"/>
                  </a:cubicBezTo>
                  <a:cubicBezTo>
                    <a:pt x="240" y="78"/>
                    <a:pt x="240" y="78"/>
                    <a:pt x="240" y="78"/>
                  </a:cubicBezTo>
                  <a:cubicBezTo>
                    <a:pt x="243" y="85"/>
                    <a:pt x="243" y="85"/>
                    <a:pt x="243" y="85"/>
                  </a:cubicBezTo>
                  <a:cubicBezTo>
                    <a:pt x="249" y="92"/>
                    <a:pt x="249" y="92"/>
                    <a:pt x="249" y="92"/>
                  </a:cubicBezTo>
                  <a:cubicBezTo>
                    <a:pt x="249" y="92"/>
                    <a:pt x="249" y="92"/>
                    <a:pt x="249" y="92"/>
                  </a:cubicBezTo>
                  <a:cubicBezTo>
                    <a:pt x="243" y="94"/>
                    <a:pt x="243" y="94"/>
                    <a:pt x="243" y="94"/>
                  </a:cubicBezTo>
                  <a:cubicBezTo>
                    <a:pt x="239" y="95"/>
                    <a:pt x="239" y="95"/>
                    <a:pt x="239" y="95"/>
                  </a:cubicBezTo>
                  <a:cubicBezTo>
                    <a:pt x="235" y="89"/>
                    <a:pt x="235" y="89"/>
                    <a:pt x="235" y="89"/>
                  </a:cubicBezTo>
                  <a:cubicBezTo>
                    <a:pt x="229" y="87"/>
                    <a:pt x="229" y="87"/>
                    <a:pt x="229" y="87"/>
                  </a:cubicBezTo>
                  <a:cubicBezTo>
                    <a:pt x="222" y="90"/>
                    <a:pt x="222" y="90"/>
                    <a:pt x="222" y="90"/>
                  </a:cubicBezTo>
                  <a:cubicBezTo>
                    <a:pt x="215" y="92"/>
                    <a:pt x="215" y="92"/>
                    <a:pt x="215" y="92"/>
                  </a:cubicBezTo>
                  <a:cubicBezTo>
                    <a:pt x="213" y="92"/>
                    <a:pt x="213" y="92"/>
                    <a:pt x="213" y="92"/>
                  </a:cubicBezTo>
                  <a:cubicBezTo>
                    <a:pt x="211" y="96"/>
                    <a:pt x="211" y="96"/>
                    <a:pt x="211" y="96"/>
                  </a:cubicBezTo>
                  <a:cubicBezTo>
                    <a:pt x="205" y="99"/>
                    <a:pt x="205" y="99"/>
                    <a:pt x="205" y="99"/>
                  </a:cubicBezTo>
                  <a:cubicBezTo>
                    <a:pt x="205" y="99"/>
                    <a:pt x="203" y="97"/>
                    <a:pt x="202" y="96"/>
                  </a:cubicBezTo>
                  <a:cubicBezTo>
                    <a:pt x="201" y="95"/>
                    <a:pt x="198" y="93"/>
                    <a:pt x="198" y="93"/>
                  </a:cubicBezTo>
                  <a:cubicBezTo>
                    <a:pt x="198" y="93"/>
                    <a:pt x="197" y="91"/>
                    <a:pt x="196" y="90"/>
                  </a:cubicBezTo>
                  <a:cubicBezTo>
                    <a:pt x="195" y="90"/>
                    <a:pt x="189" y="94"/>
                    <a:pt x="189" y="94"/>
                  </a:cubicBezTo>
                  <a:cubicBezTo>
                    <a:pt x="189" y="94"/>
                    <a:pt x="184" y="97"/>
                    <a:pt x="184" y="98"/>
                  </a:cubicBezTo>
                  <a:cubicBezTo>
                    <a:pt x="185" y="98"/>
                    <a:pt x="184" y="103"/>
                    <a:pt x="184" y="103"/>
                  </a:cubicBezTo>
                  <a:cubicBezTo>
                    <a:pt x="177" y="97"/>
                    <a:pt x="177" y="97"/>
                    <a:pt x="177" y="97"/>
                  </a:cubicBezTo>
                  <a:cubicBezTo>
                    <a:pt x="172" y="101"/>
                    <a:pt x="172" y="101"/>
                    <a:pt x="172" y="101"/>
                  </a:cubicBezTo>
                  <a:cubicBezTo>
                    <a:pt x="168" y="98"/>
                    <a:pt x="168" y="98"/>
                    <a:pt x="168" y="98"/>
                  </a:cubicBezTo>
                  <a:cubicBezTo>
                    <a:pt x="166" y="97"/>
                    <a:pt x="166" y="97"/>
                    <a:pt x="166" y="97"/>
                  </a:cubicBezTo>
                  <a:cubicBezTo>
                    <a:pt x="160" y="104"/>
                    <a:pt x="160" y="104"/>
                    <a:pt x="160" y="104"/>
                  </a:cubicBezTo>
                  <a:cubicBezTo>
                    <a:pt x="156" y="102"/>
                    <a:pt x="156" y="102"/>
                    <a:pt x="156" y="102"/>
                  </a:cubicBezTo>
                  <a:cubicBezTo>
                    <a:pt x="154" y="109"/>
                    <a:pt x="154" y="109"/>
                    <a:pt x="154" y="109"/>
                  </a:cubicBezTo>
                  <a:cubicBezTo>
                    <a:pt x="149" y="105"/>
                    <a:pt x="149" y="105"/>
                    <a:pt x="149" y="105"/>
                  </a:cubicBezTo>
                  <a:cubicBezTo>
                    <a:pt x="149" y="105"/>
                    <a:pt x="144" y="104"/>
                    <a:pt x="143" y="104"/>
                  </a:cubicBezTo>
                  <a:cubicBezTo>
                    <a:pt x="142" y="104"/>
                    <a:pt x="139" y="108"/>
                    <a:pt x="139" y="108"/>
                  </a:cubicBezTo>
                  <a:cubicBezTo>
                    <a:pt x="134" y="104"/>
                    <a:pt x="134" y="104"/>
                    <a:pt x="134" y="104"/>
                  </a:cubicBezTo>
                  <a:cubicBezTo>
                    <a:pt x="130" y="101"/>
                    <a:pt x="130" y="101"/>
                    <a:pt x="130" y="101"/>
                  </a:cubicBezTo>
                  <a:cubicBezTo>
                    <a:pt x="130" y="101"/>
                    <a:pt x="119" y="102"/>
                    <a:pt x="118" y="102"/>
                  </a:cubicBezTo>
                  <a:cubicBezTo>
                    <a:pt x="117" y="102"/>
                    <a:pt x="110" y="101"/>
                    <a:pt x="110" y="101"/>
                  </a:cubicBezTo>
                  <a:cubicBezTo>
                    <a:pt x="101" y="103"/>
                    <a:pt x="101" y="103"/>
                    <a:pt x="101" y="103"/>
                  </a:cubicBezTo>
                  <a:cubicBezTo>
                    <a:pt x="88" y="103"/>
                    <a:pt x="88" y="103"/>
                    <a:pt x="88" y="103"/>
                  </a:cubicBezTo>
                  <a:cubicBezTo>
                    <a:pt x="76" y="104"/>
                    <a:pt x="76" y="104"/>
                    <a:pt x="76" y="104"/>
                  </a:cubicBezTo>
                  <a:cubicBezTo>
                    <a:pt x="67" y="104"/>
                    <a:pt x="67" y="104"/>
                    <a:pt x="67" y="104"/>
                  </a:cubicBezTo>
                  <a:cubicBezTo>
                    <a:pt x="60" y="109"/>
                    <a:pt x="60" y="109"/>
                    <a:pt x="60" y="109"/>
                  </a:cubicBezTo>
                  <a:cubicBezTo>
                    <a:pt x="53" y="110"/>
                    <a:pt x="53" y="110"/>
                    <a:pt x="53" y="110"/>
                  </a:cubicBezTo>
                  <a:cubicBezTo>
                    <a:pt x="45" y="111"/>
                    <a:pt x="45" y="111"/>
                    <a:pt x="45" y="111"/>
                  </a:cubicBezTo>
                  <a:cubicBezTo>
                    <a:pt x="44" y="111"/>
                    <a:pt x="44" y="111"/>
                    <a:pt x="44" y="111"/>
                  </a:cubicBezTo>
                  <a:cubicBezTo>
                    <a:pt x="43" y="112"/>
                    <a:pt x="43" y="112"/>
                    <a:pt x="43" y="112"/>
                  </a:cubicBezTo>
                  <a:cubicBezTo>
                    <a:pt x="40" y="114"/>
                    <a:pt x="40" y="114"/>
                    <a:pt x="40" y="114"/>
                  </a:cubicBezTo>
                  <a:cubicBezTo>
                    <a:pt x="40" y="115"/>
                    <a:pt x="40" y="115"/>
                    <a:pt x="40" y="115"/>
                  </a:cubicBezTo>
                  <a:cubicBezTo>
                    <a:pt x="38" y="117"/>
                    <a:pt x="38" y="117"/>
                    <a:pt x="38" y="117"/>
                  </a:cubicBezTo>
                  <a:cubicBezTo>
                    <a:pt x="37" y="122"/>
                    <a:pt x="37" y="122"/>
                    <a:pt x="37" y="122"/>
                  </a:cubicBezTo>
                  <a:cubicBezTo>
                    <a:pt x="36" y="124"/>
                    <a:pt x="34" y="126"/>
                    <a:pt x="33" y="128"/>
                  </a:cubicBezTo>
                  <a:cubicBezTo>
                    <a:pt x="33" y="128"/>
                    <a:pt x="33" y="128"/>
                    <a:pt x="33" y="128"/>
                  </a:cubicBezTo>
                  <a:cubicBezTo>
                    <a:pt x="33" y="128"/>
                    <a:pt x="30" y="127"/>
                    <a:pt x="30" y="129"/>
                  </a:cubicBezTo>
                  <a:cubicBezTo>
                    <a:pt x="30" y="130"/>
                    <a:pt x="30" y="130"/>
                    <a:pt x="30" y="130"/>
                  </a:cubicBezTo>
                  <a:cubicBezTo>
                    <a:pt x="27" y="131"/>
                    <a:pt x="22" y="129"/>
                    <a:pt x="22" y="129"/>
                  </a:cubicBezTo>
                  <a:cubicBezTo>
                    <a:pt x="17" y="132"/>
                    <a:pt x="17" y="132"/>
                    <a:pt x="17" y="132"/>
                  </a:cubicBezTo>
                  <a:cubicBezTo>
                    <a:pt x="17" y="133"/>
                    <a:pt x="17" y="134"/>
                    <a:pt x="18" y="134"/>
                  </a:cubicBezTo>
                  <a:cubicBezTo>
                    <a:pt x="19" y="135"/>
                    <a:pt x="19" y="135"/>
                    <a:pt x="19" y="136"/>
                  </a:cubicBezTo>
                  <a:cubicBezTo>
                    <a:pt x="20" y="136"/>
                    <a:pt x="20" y="137"/>
                    <a:pt x="20" y="137"/>
                  </a:cubicBezTo>
                  <a:cubicBezTo>
                    <a:pt x="22" y="142"/>
                    <a:pt x="22" y="142"/>
                    <a:pt x="22" y="142"/>
                  </a:cubicBezTo>
                  <a:cubicBezTo>
                    <a:pt x="22" y="146"/>
                    <a:pt x="22" y="146"/>
                    <a:pt x="22" y="146"/>
                  </a:cubicBezTo>
                  <a:cubicBezTo>
                    <a:pt x="22" y="146"/>
                    <a:pt x="22" y="149"/>
                    <a:pt x="24" y="149"/>
                  </a:cubicBezTo>
                  <a:cubicBezTo>
                    <a:pt x="26" y="149"/>
                    <a:pt x="27" y="150"/>
                    <a:pt x="27" y="152"/>
                  </a:cubicBezTo>
                  <a:cubicBezTo>
                    <a:pt x="27" y="154"/>
                    <a:pt x="32" y="156"/>
                    <a:pt x="32" y="156"/>
                  </a:cubicBezTo>
                  <a:cubicBezTo>
                    <a:pt x="32" y="156"/>
                    <a:pt x="32" y="160"/>
                    <a:pt x="33" y="161"/>
                  </a:cubicBezTo>
                  <a:cubicBezTo>
                    <a:pt x="35" y="162"/>
                    <a:pt x="37" y="163"/>
                    <a:pt x="40" y="163"/>
                  </a:cubicBezTo>
                  <a:cubicBezTo>
                    <a:pt x="43" y="164"/>
                    <a:pt x="42" y="168"/>
                    <a:pt x="44" y="169"/>
                  </a:cubicBezTo>
                  <a:cubicBezTo>
                    <a:pt x="46" y="170"/>
                    <a:pt x="48" y="172"/>
                    <a:pt x="46" y="172"/>
                  </a:cubicBezTo>
                  <a:cubicBezTo>
                    <a:pt x="45" y="173"/>
                    <a:pt x="42" y="173"/>
                    <a:pt x="42" y="173"/>
                  </a:cubicBezTo>
                  <a:cubicBezTo>
                    <a:pt x="42" y="173"/>
                    <a:pt x="41" y="174"/>
                    <a:pt x="41" y="176"/>
                  </a:cubicBezTo>
                  <a:cubicBezTo>
                    <a:pt x="42" y="177"/>
                    <a:pt x="42" y="177"/>
                    <a:pt x="42" y="177"/>
                  </a:cubicBezTo>
                  <a:cubicBezTo>
                    <a:pt x="46" y="182"/>
                    <a:pt x="46" y="182"/>
                    <a:pt x="46" y="182"/>
                  </a:cubicBezTo>
                  <a:cubicBezTo>
                    <a:pt x="46" y="188"/>
                    <a:pt x="46" y="188"/>
                    <a:pt x="46" y="188"/>
                  </a:cubicBezTo>
                  <a:cubicBezTo>
                    <a:pt x="46" y="188"/>
                    <a:pt x="46" y="190"/>
                    <a:pt x="46" y="192"/>
                  </a:cubicBezTo>
                  <a:cubicBezTo>
                    <a:pt x="46" y="193"/>
                    <a:pt x="45" y="195"/>
                    <a:pt x="43" y="195"/>
                  </a:cubicBezTo>
                  <a:cubicBezTo>
                    <a:pt x="43" y="195"/>
                    <a:pt x="43" y="195"/>
                    <a:pt x="43" y="195"/>
                  </a:cubicBezTo>
                  <a:cubicBezTo>
                    <a:pt x="43" y="195"/>
                    <a:pt x="43" y="195"/>
                    <a:pt x="43" y="195"/>
                  </a:cubicBezTo>
                  <a:cubicBezTo>
                    <a:pt x="42" y="195"/>
                    <a:pt x="42" y="195"/>
                    <a:pt x="42" y="195"/>
                  </a:cubicBezTo>
                  <a:cubicBezTo>
                    <a:pt x="41" y="196"/>
                    <a:pt x="41" y="198"/>
                    <a:pt x="40" y="198"/>
                  </a:cubicBezTo>
                  <a:cubicBezTo>
                    <a:pt x="39" y="199"/>
                    <a:pt x="37" y="196"/>
                    <a:pt x="36" y="199"/>
                  </a:cubicBezTo>
                  <a:cubicBezTo>
                    <a:pt x="35" y="203"/>
                    <a:pt x="33" y="206"/>
                    <a:pt x="33" y="207"/>
                  </a:cubicBezTo>
                  <a:cubicBezTo>
                    <a:pt x="32" y="208"/>
                    <a:pt x="29" y="209"/>
                    <a:pt x="29" y="211"/>
                  </a:cubicBezTo>
                  <a:cubicBezTo>
                    <a:pt x="28" y="213"/>
                    <a:pt x="28" y="211"/>
                    <a:pt x="26" y="216"/>
                  </a:cubicBezTo>
                  <a:cubicBezTo>
                    <a:pt x="24" y="221"/>
                    <a:pt x="23" y="223"/>
                    <a:pt x="23" y="223"/>
                  </a:cubicBezTo>
                  <a:cubicBezTo>
                    <a:pt x="14" y="235"/>
                    <a:pt x="14" y="235"/>
                    <a:pt x="14" y="235"/>
                  </a:cubicBezTo>
                  <a:cubicBezTo>
                    <a:pt x="14" y="235"/>
                    <a:pt x="9" y="243"/>
                    <a:pt x="9" y="244"/>
                  </a:cubicBezTo>
                  <a:cubicBezTo>
                    <a:pt x="9" y="245"/>
                    <a:pt x="9" y="249"/>
                    <a:pt x="9" y="249"/>
                  </a:cubicBezTo>
                  <a:cubicBezTo>
                    <a:pt x="13" y="253"/>
                    <a:pt x="13" y="253"/>
                    <a:pt x="13" y="253"/>
                  </a:cubicBezTo>
                  <a:cubicBezTo>
                    <a:pt x="13" y="257"/>
                    <a:pt x="13" y="257"/>
                    <a:pt x="13" y="257"/>
                  </a:cubicBezTo>
                  <a:cubicBezTo>
                    <a:pt x="13" y="257"/>
                    <a:pt x="13" y="260"/>
                    <a:pt x="14" y="261"/>
                  </a:cubicBezTo>
                  <a:cubicBezTo>
                    <a:pt x="15" y="261"/>
                    <a:pt x="15" y="261"/>
                    <a:pt x="15" y="261"/>
                  </a:cubicBezTo>
                  <a:cubicBezTo>
                    <a:pt x="14" y="264"/>
                    <a:pt x="14" y="264"/>
                    <a:pt x="14" y="264"/>
                  </a:cubicBezTo>
                  <a:cubicBezTo>
                    <a:pt x="14" y="264"/>
                    <a:pt x="15" y="267"/>
                    <a:pt x="16" y="267"/>
                  </a:cubicBezTo>
                  <a:cubicBezTo>
                    <a:pt x="16" y="267"/>
                    <a:pt x="18" y="268"/>
                    <a:pt x="18" y="268"/>
                  </a:cubicBezTo>
                  <a:cubicBezTo>
                    <a:pt x="18" y="268"/>
                    <a:pt x="20" y="270"/>
                    <a:pt x="20" y="270"/>
                  </a:cubicBezTo>
                  <a:cubicBezTo>
                    <a:pt x="21" y="271"/>
                    <a:pt x="20" y="273"/>
                    <a:pt x="20" y="273"/>
                  </a:cubicBezTo>
                  <a:cubicBezTo>
                    <a:pt x="20" y="273"/>
                    <a:pt x="20" y="274"/>
                    <a:pt x="19" y="274"/>
                  </a:cubicBezTo>
                  <a:cubicBezTo>
                    <a:pt x="18" y="274"/>
                    <a:pt x="18" y="274"/>
                    <a:pt x="16" y="274"/>
                  </a:cubicBezTo>
                  <a:cubicBezTo>
                    <a:pt x="16" y="273"/>
                    <a:pt x="16" y="273"/>
                    <a:pt x="15" y="273"/>
                  </a:cubicBezTo>
                  <a:cubicBezTo>
                    <a:pt x="13" y="273"/>
                    <a:pt x="13" y="273"/>
                    <a:pt x="13" y="273"/>
                  </a:cubicBezTo>
                  <a:cubicBezTo>
                    <a:pt x="12" y="273"/>
                    <a:pt x="12" y="273"/>
                    <a:pt x="11" y="273"/>
                  </a:cubicBezTo>
                  <a:cubicBezTo>
                    <a:pt x="10" y="273"/>
                    <a:pt x="10" y="273"/>
                    <a:pt x="10" y="273"/>
                  </a:cubicBezTo>
                  <a:cubicBezTo>
                    <a:pt x="9" y="273"/>
                    <a:pt x="9" y="273"/>
                    <a:pt x="8" y="274"/>
                  </a:cubicBezTo>
                  <a:cubicBezTo>
                    <a:pt x="8" y="275"/>
                    <a:pt x="8" y="275"/>
                    <a:pt x="8" y="275"/>
                  </a:cubicBezTo>
                  <a:cubicBezTo>
                    <a:pt x="8" y="275"/>
                    <a:pt x="7" y="276"/>
                    <a:pt x="7" y="277"/>
                  </a:cubicBezTo>
                  <a:cubicBezTo>
                    <a:pt x="6" y="277"/>
                    <a:pt x="6" y="279"/>
                    <a:pt x="6" y="279"/>
                  </a:cubicBezTo>
                  <a:cubicBezTo>
                    <a:pt x="6" y="279"/>
                    <a:pt x="6" y="280"/>
                    <a:pt x="6" y="280"/>
                  </a:cubicBezTo>
                  <a:cubicBezTo>
                    <a:pt x="6" y="280"/>
                    <a:pt x="6" y="282"/>
                    <a:pt x="6" y="282"/>
                  </a:cubicBezTo>
                  <a:cubicBezTo>
                    <a:pt x="5" y="284"/>
                    <a:pt x="5" y="284"/>
                    <a:pt x="5" y="284"/>
                  </a:cubicBezTo>
                  <a:cubicBezTo>
                    <a:pt x="5" y="284"/>
                    <a:pt x="4" y="285"/>
                    <a:pt x="5" y="286"/>
                  </a:cubicBezTo>
                  <a:cubicBezTo>
                    <a:pt x="5" y="286"/>
                    <a:pt x="5" y="287"/>
                    <a:pt x="5" y="287"/>
                  </a:cubicBezTo>
                  <a:cubicBezTo>
                    <a:pt x="6" y="288"/>
                    <a:pt x="6" y="288"/>
                    <a:pt x="6" y="288"/>
                  </a:cubicBezTo>
                  <a:cubicBezTo>
                    <a:pt x="4" y="290"/>
                    <a:pt x="4" y="290"/>
                    <a:pt x="4" y="290"/>
                  </a:cubicBezTo>
                  <a:cubicBezTo>
                    <a:pt x="4" y="292"/>
                    <a:pt x="4" y="292"/>
                    <a:pt x="4" y="292"/>
                  </a:cubicBezTo>
                  <a:cubicBezTo>
                    <a:pt x="4" y="292"/>
                    <a:pt x="5" y="293"/>
                    <a:pt x="4" y="294"/>
                  </a:cubicBezTo>
                  <a:cubicBezTo>
                    <a:pt x="4" y="294"/>
                    <a:pt x="3" y="295"/>
                    <a:pt x="3" y="295"/>
                  </a:cubicBezTo>
                  <a:cubicBezTo>
                    <a:pt x="3" y="295"/>
                    <a:pt x="1" y="297"/>
                    <a:pt x="1" y="297"/>
                  </a:cubicBezTo>
                  <a:cubicBezTo>
                    <a:pt x="1" y="297"/>
                    <a:pt x="1" y="298"/>
                    <a:pt x="1" y="298"/>
                  </a:cubicBezTo>
                  <a:cubicBezTo>
                    <a:pt x="1" y="298"/>
                    <a:pt x="0" y="300"/>
                    <a:pt x="0" y="300"/>
                  </a:cubicBezTo>
                  <a:cubicBezTo>
                    <a:pt x="0" y="300"/>
                    <a:pt x="0" y="303"/>
                    <a:pt x="0" y="303"/>
                  </a:cubicBezTo>
                  <a:cubicBezTo>
                    <a:pt x="0" y="303"/>
                    <a:pt x="1" y="304"/>
                    <a:pt x="1" y="304"/>
                  </a:cubicBezTo>
                  <a:cubicBezTo>
                    <a:pt x="1" y="304"/>
                    <a:pt x="1" y="305"/>
                    <a:pt x="1" y="306"/>
                  </a:cubicBezTo>
                  <a:cubicBezTo>
                    <a:pt x="0" y="306"/>
                    <a:pt x="1" y="307"/>
                    <a:pt x="1" y="308"/>
                  </a:cubicBezTo>
                  <a:cubicBezTo>
                    <a:pt x="1" y="308"/>
                    <a:pt x="1" y="309"/>
                    <a:pt x="1" y="309"/>
                  </a:cubicBezTo>
                  <a:cubicBezTo>
                    <a:pt x="0" y="311"/>
                    <a:pt x="0" y="311"/>
                    <a:pt x="0" y="311"/>
                  </a:cubicBezTo>
                  <a:cubicBezTo>
                    <a:pt x="0" y="311"/>
                    <a:pt x="0" y="311"/>
                    <a:pt x="0" y="311"/>
                  </a:cubicBezTo>
                  <a:cubicBezTo>
                    <a:pt x="0" y="312"/>
                    <a:pt x="0" y="312"/>
                    <a:pt x="0" y="312"/>
                  </a:cubicBezTo>
                  <a:cubicBezTo>
                    <a:pt x="0" y="314"/>
                    <a:pt x="0" y="314"/>
                    <a:pt x="0" y="314"/>
                  </a:cubicBezTo>
                  <a:cubicBezTo>
                    <a:pt x="2" y="314"/>
                    <a:pt x="2" y="314"/>
                    <a:pt x="2" y="314"/>
                  </a:cubicBezTo>
                  <a:cubicBezTo>
                    <a:pt x="3" y="313"/>
                    <a:pt x="3" y="313"/>
                    <a:pt x="3" y="313"/>
                  </a:cubicBezTo>
                  <a:cubicBezTo>
                    <a:pt x="8" y="311"/>
                    <a:pt x="8" y="311"/>
                    <a:pt x="8" y="311"/>
                  </a:cubicBezTo>
                  <a:cubicBezTo>
                    <a:pt x="11" y="314"/>
                    <a:pt x="11" y="314"/>
                    <a:pt x="11" y="314"/>
                  </a:cubicBezTo>
                  <a:cubicBezTo>
                    <a:pt x="14" y="317"/>
                    <a:pt x="14" y="317"/>
                    <a:pt x="14" y="317"/>
                  </a:cubicBezTo>
                  <a:cubicBezTo>
                    <a:pt x="19" y="317"/>
                    <a:pt x="19" y="317"/>
                    <a:pt x="19" y="317"/>
                  </a:cubicBezTo>
                  <a:cubicBezTo>
                    <a:pt x="22" y="321"/>
                    <a:pt x="22" y="321"/>
                    <a:pt x="22" y="321"/>
                  </a:cubicBezTo>
                  <a:cubicBezTo>
                    <a:pt x="25" y="324"/>
                    <a:pt x="25" y="324"/>
                    <a:pt x="25" y="324"/>
                  </a:cubicBezTo>
                  <a:cubicBezTo>
                    <a:pt x="30" y="323"/>
                    <a:pt x="30" y="323"/>
                    <a:pt x="30" y="323"/>
                  </a:cubicBezTo>
                  <a:cubicBezTo>
                    <a:pt x="35" y="326"/>
                    <a:pt x="35" y="326"/>
                    <a:pt x="35" y="326"/>
                  </a:cubicBezTo>
                  <a:cubicBezTo>
                    <a:pt x="34" y="329"/>
                    <a:pt x="34" y="329"/>
                    <a:pt x="34" y="329"/>
                  </a:cubicBezTo>
                  <a:cubicBezTo>
                    <a:pt x="34" y="329"/>
                    <a:pt x="38" y="324"/>
                    <a:pt x="39" y="323"/>
                  </a:cubicBezTo>
                  <a:cubicBezTo>
                    <a:pt x="40" y="322"/>
                    <a:pt x="44" y="321"/>
                    <a:pt x="44" y="321"/>
                  </a:cubicBezTo>
                  <a:cubicBezTo>
                    <a:pt x="44" y="321"/>
                    <a:pt x="46" y="323"/>
                    <a:pt x="48" y="324"/>
                  </a:cubicBezTo>
                  <a:cubicBezTo>
                    <a:pt x="51" y="324"/>
                    <a:pt x="51" y="324"/>
                    <a:pt x="51" y="324"/>
                  </a:cubicBezTo>
                  <a:cubicBezTo>
                    <a:pt x="53" y="324"/>
                    <a:pt x="61" y="323"/>
                    <a:pt x="61" y="323"/>
                  </a:cubicBezTo>
                  <a:cubicBezTo>
                    <a:pt x="72" y="324"/>
                    <a:pt x="72" y="324"/>
                    <a:pt x="72" y="324"/>
                  </a:cubicBezTo>
                  <a:cubicBezTo>
                    <a:pt x="78" y="321"/>
                    <a:pt x="78" y="321"/>
                    <a:pt x="78" y="321"/>
                  </a:cubicBezTo>
                  <a:cubicBezTo>
                    <a:pt x="90" y="322"/>
                    <a:pt x="90" y="322"/>
                    <a:pt x="90" y="322"/>
                  </a:cubicBezTo>
                  <a:cubicBezTo>
                    <a:pt x="92" y="321"/>
                    <a:pt x="92" y="321"/>
                    <a:pt x="92" y="321"/>
                  </a:cubicBezTo>
                  <a:cubicBezTo>
                    <a:pt x="93" y="322"/>
                    <a:pt x="93" y="322"/>
                    <a:pt x="93" y="322"/>
                  </a:cubicBezTo>
                  <a:cubicBezTo>
                    <a:pt x="97" y="321"/>
                    <a:pt x="97" y="321"/>
                    <a:pt x="97" y="321"/>
                  </a:cubicBezTo>
                  <a:cubicBezTo>
                    <a:pt x="101" y="325"/>
                    <a:pt x="101" y="325"/>
                    <a:pt x="101" y="325"/>
                  </a:cubicBezTo>
                  <a:cubicBezTo>
                    <a:pt x="109" y="324"/>
                    <a:pt x="109" y="324"/>
                    <a:pt x="109" y="324"/>
                  </a:cubicBezTo>
                  <a:cubicBezTo>
                    <a:pt x="114" y="317"/>
                    <a:pt x="114" y="317"/>
                    <a:pt x="114" y="317"/>
                  </a:cubicBezTo>
                  <a:cubicBezTo>
                    <a:pt x="114" y="317"/>
                    <a:pt x="117" y="314"/>
                    <a:pt x="121" y="313"/>
                  </a:cubicBezTo>
                  <a:cubicBezTo>
                    <a:pt x="125" y="313"/>
                    <a:pt x="132" y="310"/>
                    <a:pt x="132" y="310"/>
                  </a:cubicBezTo>
                  <a:lnTo>
                    <a:pt x="141" y="305"/>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68" name="Freeform 92"/>
            <p:cNvSpPr>
              <a:spLocks noEditPoints="1"/>
            </p:cNvSpPr>
            <p:nvPr/>
          </p:nvSpPr>
          <p:spPr bwMode="auto">
            <a:xfrm>
              <a:off x="5078738" y="538527"/>
              <a:ext cx="643167" cy="1694015"/>
            </a:xfrm>
            <a:custGeom>
              <a:avLst/>
              <a:gdLst>
                <a:gd name="T0" fmla="*/ 246 w 282"/>
                <a:gd name="T1" fmla="*/ 59 h 766"/>
                <a:gd name="T2" fmla="*/ 210 w 282"/>
                <a:gd name="T3" fmla="*/ 30 h 766"/>
                <a:gd name="T4" fmla="*/ 183 w 282"/>
                <a:gd name="T5" fmla="*/ 8 h 766"/>
                <a:gd name="T6" fmla="*/ 167 w 282"/>
                <a:gd name="T7" fmla="*/ 32 h 766"/>
                <a:gd name="T8" fmla="*/ 123 w 282"/>
                <a:gd name="T9" fmla="*/ 69 h 766"/>
                <a:gd name="T10" fmla="*/ 100 w 282"/>
                <a:gd name="T11" fmla="*/ 111 h 766"/>
                <a:gd name="T12" fmla="*/ 65 w 282"/>
                <a:gd name="T13" fmla="*/ 180 h 766"/>
                <a:gd name="T14" fmla="*/ 52 w 282"/>
                <a:gd name="T15" fmla="*/ 265 h 766"/>
                <a:gd name="T16" fmla="*/ 15 w 282"/>
                <a:gd name="T17" fmla="*/ 333 h 766"/>
                <a:gd name="T18" fmla="*/ 25 w 282"/>
                <a:gd name="T19" fmla="*/ 418 h 766"/>
                <a:gd name="T20" fmla="*/ 27 w 282"/>
                <a:gd name="T21" fmla="*/ 466 h 766"/>
                <a:gd name="T22" fmla="*/ 29 w 282"/>
                <a:gd name="T23" fmla="*/ 515 h 766"/>
                <a:gd name="T24" fmla="*/ 13 w 282"/>
                <a:gd name="T25" fmla="*/ 535 h 766"/>
                <a:gd name="T26" fmla="*/ 8 w 282"/>
                <a:gd name="T27" fmla="*/ 567 h 766"/>
                <a:gd name="T28" fmla="*/ 10 w 282"/>
                <a:gd name="T29" fmla="*/ 603 h 766"/>
                <a:gd name="T30" fmla="*/ 12 w 282"/>
                <a:gd name="T31" fmla="*/ 616 h 766"/>
                <a:gd name="T32" fmla="*/ 19 w 282"/>
                <a:gd name="T33" fmla="*/ 636 h 766"/>
                <a:gd name="T34" fmla="*/ 25 w 282"/>
                <a:gd name="T35" fmla="*/ 655 h 766"/>
                <a:gd name="T36" fmla="*/ 46 w 282"/>
                <a:gd name="T37" fmla="*/ 685 h 766"/>
                <a:gd name="T38" fmla="*/ 50 w 282"/>
                <a:gd name="T39" fmla="*/ 705 h 766"/>
                <a:gd name="T40" fmla="*/ 60 w 282"/>
                <a:gd name="T41" fmla="*/ 739 h 766"/>
                <a:gd name="T42" fmla="*/ 64 w 282"/>
                <a:gd name="T43" fmla="*/ 764 h 766"/>
                <a:gd name="T44" fmla="*/ 93 w 282"/>
                <a:gd name="T45" fmla="*/ 758 h 766"/>
                <a:gd name="T46" fmla="*/ 107 w 282"/>
                <a:gd name="T47" fmla="*/ 752 h 766"/>
                <a:gd name="T48" fmla="*/ 114 w 282"/>
                <a:gd name="T49" fmla="*/ 729 h 766"/>
                <a:gd name="T50" fmla="*/ 122 w 282"/>
                <a:gd name="T51" fmla="*/ 717 h 766"/>
                <a:gd name="T52" fmla="*/ 158 w 282"/>
                <a:gd name="T53" fmla="*/ 688 h 766"/>
                <a:gd name="T54" fmla="*/ 165 w 282"/>
                <a:gd name="T55" fmla="*/ 629 h 766"/>
                <a:gd name="T56" fmla="*/ 163 w 282"/>
                <a:gd name="T57" fmla="*/ 590 h 766"/>
                <a:gd name="T58" fmla="*/ 182 w 282"/>
                <a:gd name="T59" fmla="*/ 559 h 766"/>
                <a:gd name="T60" fmla="*/ 191 w 282"/>
                <a:gd name="T61" fmla="*/ 558 h 766"/>
                <a:gd name="T62" fmla="*/ 205 w 282"/>
                <a:gd name="T63" fmla="*/ 541 h 766"/>
                <a:gd name="T64" fmla="*/ 207 w 282"/>
                <a:gd name="T65" fmla="*/ 514 h 766"/>
                <a:gd name="T66" fmla="*/ 199 w 282"/>
                <a:gd name="T67" fmla="*/ 493 h 766"/>
                <a:gd name="T68" fmla="*/ 180 w 282"/>
                <a:gd name="T69" fmla="*/ 467 h 766"/>
                <a:gd name="T70" fmla="*/ 161 w 282"/>
                <a:gd name="T71" fmla="*/ 459 h 766"/>
                <a:gd name="T72" fmla="*/ 151 w 282"/>
                <a:gd name="T73" fmla="*/ 424 h 766"/>
                <a:gd name="T74" fmla="*/ 157 w 282"/>
                <a:gd name="T75" fmla="*/ 407 h 766"/>
                <a:gd name="T76" fmla="*/ 154 w 282"/>
                <a:gd name="T77" fmla="*/ 369 h 766"/>
                <a:gd name="T78" fmla="*/ 168 w 282"/>
                <a:gd name="T79" fmla="*/ 350 h 766"/>
                <a:gd name="T80" fmla="*/ 182 w 282"/>
                <a:gd name="T81" fmla="*/ 325 h 766"/>
                <a:gd name="T82" fmla="*/ 196 w 282"/>
                <a:gd name="T83" fmla="*/ 307 h 766"/>
                <a:gd name="T84" fmla="*/ 210 w 282"/>
                <a:gd name="T85" fmla="*/ 295 h 766"/>
                <a:gd name="T86" fmla="*/ 225 w 282"/>
                <a:gd name="T87" fmla="*/ 266 h 766"/>
                <a:gd name="T88" fmla="*/ 229 w 282"/>
                <a:gd name="T89" fmla="*/ 238 h 766"/>
                <a:gd name="T90" fmla="*/ 225 w 282"/>
                <a:gd name="T91" fmla="*/ 219 h 766"/>
                <a:gd name="T92" fmla="*/ 229 w 282"/>
                <a:gd name="T93" fmla="*/ 198 h 766"/>
                <a:gd name="T94" fmla="*/ 242 w 282"/>
                <a:gd name="T95" fmla="*/ 187 h 766"/>
                <a:gd name="T96" fmla="*/ 258 w 282"/>
                <a:gd name="T97" fmla="*/ 170 h 766"/>
                <a:gd name="T98" fmla="*/ 269 w 282"/>
                <a:gd name="T99" fmla="*/ 173 h 766"/>
                <a:gd name="T100" fmla="*/ 275 w 282"/>
                <a:gd name="T101" fmla="*/ 169 h 766"/>
                <a:gd name="T102" fmla="*/ 279 w 282"/>
                <a:gd name="T103" fmla="*/ 165 h 766"/>
                <a:gd name="T104" fmla="*/ 266 w 282"/>
                <a:gd name="T105" fmla="*/ 119 h 766"/>
                <a:gd name="T106" fmla="*/ 164 w 282"/>
                <a:gd name="T107" fmla="*/ 699 h 766"/>
                <a:gd name="T108" fmla="*/ 174 w 282"/>
                <a:gd name="T109" fmla="*/ 650 h 766"/>
                <a:gd name="T110" fmla="*/ 175 w 282"/>
                <a:gd name="T111" fmla="*/ 673 h 766"/>
                <a:gd name="T112" fmla="*/ 165 w 282"/>
                <a:gd name="T113" fmla="*/ 710 h 766"/>
                <a:gd name="T114" fmla="*/ 210 w 282"/>
                <a:gd name="T115" fmla="*/ 625 h 766"/>
                <a:gd name="T116" fmla="*/ 229 w 282"/>
                <a:gd name="T117" fmla="*/ 607 h 766"/>
                <a:gd name="T118" fmla="*/ 224 w 282"/>
                <a:gd name="T119" fmla="*/ 631 h 766"/>
                <a:gd name="T120" fmla="*/ 216 w 282"/>
                <a:gd name="T121" fmla="*/ 660 h 7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82" h="766">
                  <a:moveTo>
                    <a:pt x="255" y="88"/>
                  </a:moveTo>
                  <a:cubicBezTo>
                    <a:pt x="255" y="87"/>
                    <a:pt x="255" y="87"/>
                    <a:pt x="255" y="87"/>
                  </a:cubicBezTo>
                  <a:cubicBezTo>
                    <a:pt x="255" y="87"/>
                    <a:pt x="253" y="83"/>
                    <a:pt x="254" y="81"/>
                  </a:cubicBezTo>
                  <a:cubicBezTo>
                    <a:pt x="254" y="81"/>
                    <a:pt x="254" y="81"/>
                    <a:pt x="254" y="80"/>
                  </a:cubicBezTo>
                  <a:cubicBezTo>
                    <a:pt x="254" y="79"/>
                    <a:pt x="254" y="79"/>
                    <a:pt x="254" y="79"/>
                  </a:cubicBezTo>
                  <a:cubicBezTo>
                    <a:pt x="250" y="80"/>
                    <a:pt x="250" y="80"/>
                    <a:pt x="250" y="80"/>
                  </a:cubicBezTo>
                  <a:cubicBezTo>
                    <a:pt x="247" y="76"/>
                    <a:pt x="247" y="76"/>
                    <a:pt x="247" y="76"/>
                  </a:cubicBezTo>
                  <a:cubicBezTo>
                    <a:pt x="248" y="71"/>
                    <a:pt x="248" y="71"/>
                    <a:pt x="248" y="71"/>
                  </a:cubicBezTo>
                  <a:cubicBezTo>
                    <a:pt x="246" y="59"/>
                    <a:pt x="246" y="59"/>
                    <a:pt x="246" y="59"/>
                  </a:cubicBezTo>
                  <a:cubicBezTo>
                    <a:pt x="248" y="53"/>
                    <a:pt x="248" y="53"/>
                    <a:pt x="248" y="53"/>
                  </a:cubicBezTo>
                  <a:cubicBezTo>
                    <a:pt x="242" y="50"/>
                    <a:pt x="242" y="50"/>
                    <a:pt x="242" y="50"/>
                  </a:cubicBezTo>
                  <a:cubicBezTo>
                    <a:pt x="238" y="44"/>
                    <a:pt x="238" y="44"/>
                    <a:pt x="238" y="44"/>
                  </a:cubicBezTo>
                  <a:cubicBezTo>
                    <a:pt x="238" y="44"/>
                    <a:pt x="237" y="46"/>
                    <a:pt x="236" y="45"/>
                  </a:cubicBezTo>
                  <a:cubicBezTo>
                    <a:pt x="235" y="44"/>
                    <a:pt x="230" y="36"/>
                    <a:pt x="230" y="36"/>
                  </a:cubicBezTo>
                  <a:cubicBezTo>
                    <a:pt x="221" y="33"/>
                    <a:pt x="221" y="33"/>
                    <a:pt x="221" y="33"/>
                  </a:cubicBezTo>
                  <a:cubicBezTo>
                    <a:pt x="217" y="31"/>
                    <a:pt x="217" y="31"/>
                    <a:pt x="217" y="31"/>
                  </a:cubicBezTo>
                  <a:cubicBezTo>
                    <a:pt x="212" y="30"/>
                    <a:pt x="212" y="30"/>
                    <a:pt x="212" y="30"/>
                  </a:cubicBezTo>
                  <a:cubicBezTo>
                    <a:pt x="212" y="30"/>
                    <a:pt x="211" y="32"/>
                    <a:pt x="210" y="30"/>
                  </a:cubicBezTo>
                  <a:cubicBezTo>
                    <a:pt x="209" y="28"/>
                    <a:pt x="207" y="26"/>
                    <a:pt x="207" y="26"/>
                  </a:cubicBezTo>
                  <a:cubicBezTo>
                    <a:pt x="203" y="27"/>
                    <a:pt x="203" y="27"/>
                    <a:pt x="203" y="27"/>
                  </a:cubicBezTo>
                  <a:cubicBezTo>
                    <a:pt x="200" y="23"/>
                    <a:pt x="200" y="23"/>
                    <a:pt x="200" y="23"/>
                  </a:cubicBezTo>
                  <a:cubicBezTo>
                    <a:pt x="200" y="23"/>
                    <a:pt x="199" y="23"/>
                    <a:pt x="198" y="23"/>
                  </a:cubicBezTo>
                  <a:cubicBezTo>
                    <a:pt x="197" y="22"/>
                    <a:pt x="195" y="21"/>
                    <a:pt x="195" y="21"/>
                  </a:cubicBezTo>
                  <a:cubicBezTo>
                    <a:pt x="192" y="16"/>
                    <a:pt x="192" y="16"/>
                    <a:pt x="192" y="16"/>
                  </a:cubicBezTo>
                  <a:cubicBezTo>
                    <a:pt x="188" y="14"/>
                    <a:pt x="188" y="14"/>
                    <a:pt x="188" y="14"/>
                  </a:cubicBezTo>
                  <a:cubicBezTo>
                    <a:pt x="183" y="12"/>
                    <a:pt x="183" y="12"/>
                    <a:pt x="183" y="12"/>
                  </a:cubicBezTo>
                  <a:cubicBezTo>
                    <a:pt x="183" y="8"/>
                    <a:pt x="183" y="8"/>
                    <a:pt x="183" y="8"/>
                  </a:cubicBezTo>
                  <a:cubicBezTo>
                    <a:pt x="176" y="4"/>
                    <a:pt x="176" y="4"/>
                    <a:pt x="176" y="4"/>
                  </a:cubicBezTo>
                  <a:cubicBezTo>
                    <a:pt x="176" y="4"/>
                    <a:pt x="175" y="2"/>
                    <a:pt x="176" y="2"/>
                  </a:cubicBezTo>
                  <a:cubicBezTo>
                    <a:pt x="177" y="1"/>
                    <a:pt x="180" y="1"/>
                    <a:pt x="182" y="1"/>
                  </a:cubicBezTo>
                  <a:cubicBezTo>
                    <a:pt x="177" y="0"/>
                    <a:pt x="177" y="0"/>
                    <a:pt x="177" y="0"/>
                  </a:cubicBezTo>
                  <a:cubicBezTo>
                    <a:pt x="171" y="5"/>
                    <a:pt x="171" y="5"/>
                    <a:pt x="171" y="5"/>
                  </a:cubicBezTo>
                  <a:cubicBezTo>
                    <a:pt x="168" y="5"/>
                    <a:pt x="168" y="5"/>
                    <a:pt x="168" y="5"/>
                  </a:cubicBezTo>
                  <a:cubicBezTo>
                    <a:pt x="168" y="5"/>
                    <a:pt x="166" y="6"/>
                    <a:pt x="166" y="7"/>
                  </a:cubicBezTo>
                  <a:cubicBezTo>
                    <a:pt x="167" y="8"/>
                    <a:pt x="169" y="17"/>
                    <a:pt x="170" y="19"/>
                  </a:cubicBezTo>
                  <a:cubicBezTo>
                    <a:pt x="171" y="20"/>
                    <a:pt x="171" y="27"/>
                    <a:pt x="167" y="32"/>
                  </a:cubicBezTo>
                  <a:cubicBezTo>
                    <a:pt x="171" y="36"/>
                    <a:pt x="171" y="36"/>
                    <a:pt x="171" y="36"/>
                  </a:cubicBezTo>
                  <a:cubicBezTo>
                    <a:pt x="167" y="41"/>
                    <a:pt x="167" y="41"/>
                    <a:pt x="167" y="41"/>
                  </a:cubicBezTo>
                  <a:cubicBezTo>
                    <a:pt x="161" y="42"/>
                    <a:pt x="161" y="42"/>
                    <a:pt x="161" y="42"/>
                  </a:cubicBezTo>
                  <a:cubicBezTo>
                    <a:pt x="161" y="42"/>
                    <a:pt x="155" y="41"/>
                    <a:pt x="154" y="40"/>
                  </a:cubicBezTo>
                  <a:cubicBezTo>
                    <a:pt x="153" y="39"/>
                    <a:pt x="148" y="37"/>
                    <a:pt x="147" y="37"/>
                  </a:cubicBezTo>
                  <a:cubicBezTo>
                    <a:pt x="145" y="38"/>
                    <a:pt x="131" y="37"/>
                    <a:pt x="131" y="37"/>
                  </a:cubicBezTo>
                  <a:cubicBezTo>
                    <a:pt x="128" y="41"/>
                    <a:pt x="129" y="62"/>
                    <a:pt x="130" y="65"/>
                  </a:cubicBezTo>
                  <a:cubicBezTo>
                    <a:pt x="128" y="69"/>
                    <a:pt x="128" y="69"/>
                    <a:pt x="128" y="69"/>
                  </a:cubicBezTo>
                  <a:cubicBezTo>
                    <a:pt x="123" y="69"/>
                    <a:pt x="123" y="69"/>
                    <a:pt x="123" y="69"/>
                  </a:cubicBezTo>
                  <a:cubicBezTo>
                    <a:pt x="113" y="64"/>
                    <a:pt x="113" y="64"/>
                    <a:pt x="113" y="64"/>
                  </a:cubicBezTo>
                  <a:cubicBezTo>
                    <a:pt x="109" y="72"/>
                    <a:pt x="109" y="72"/>
                    <a:pt x="109" y="72"/>
                  </a:cubicBezTo>
                  <a:cubicBezTo>
                    <a:pt x="109" y="72"/>
                    <a:pt x="105" y="76"/>
                    <a:pt x="105" y="78"/>
                  </a:cubicBezTo>
                  <a:cubicBezTo>
                    <a:pt x="105" y="79"/>
                    <a:pt x="103" y="83"/>
                    <a:pt x="103" y="83"/>
                  </a:cubicBezTo>
                  <a:cubicBezTo>
                    <a:pt x="103" y="84"/>
                    <a:pt x="103" y="91"/>
                    <a:pt x="103" y="91"/>
                  </a:cubicBezTo>
                  <a:cubicBezTo>
                    <a:pt x="101" y="95"/>
                    <a:pt x="101" y="95"/>
                    <a:pt x="101" y="95"/>
                  </a:cubicBezTo>
                  <a:cubicBezTo>
                    <a:pt x="95" y="99"/>
                    <a:pt x="95" y="99"/>
                    <a:pt x="95" y="99"/>
                  </a:cubicBezTo>
                  <a:cubicBezTo>
                    <a:pt x="95" y="104"/>
                    <a:pt x="95" y="104"/>
                    <a:pt x="95" y="104"/>
                  </a:cubicBezTo>
                  <a:cubicBezTo>
                    <a:pt x="95" y="104"/>
                    <a:pt x="98" y="110"/>
                    <a:pt x="100" y="111"/>
                  </a:cubicBezTo>
                  <a:cubicBezTo>
                    <a:pt x="101" y="113"/>
                    <a:pt x="103" y="121"/>
                    <a:pt x="103" y="121"/>
                  </a:cubicBezTo>
                  <a:cubicBezTo>
                    <a:pt x="103" y="121"/>
                    <a:pt x="100" y="128"/>
                    <a:pt x="99" y="130"/>
                  </a:cubicBezTo>
                  <a:cubicBezTo>
                    <a:pt x="98" y="132"/>
                    <a:pt x="90" y="142"/>
                    <a:pt x="90" y="142"/>
                  </a:cubicBezTo>
                  <a:cubicBezTo>
                    <a:pt x="85" y="155"/>
                    <a:pt x="85" y="155"/>
                    <a:pt x="85" y="155"/>
                  </a:cubicBezTo>
                  <a:cubicBezTo>
                    <a:pt x="85" y="164"/>
                    <a:pt x="85" y="164"/>
                    <a:pt x="85" y="164"/>
                  </a:cubicBezTo>
                  <a:cubicBezTo>
                    <a:pt x="84" y="169"/>
                    <a:pt x="84" y="169"/>
                    <a:pt x="84" y="169"/>
                  </a:cubicBezTo>
                  <a:cubicBezTo>
                    <a:pt x="77" y="176"/>
                    <a:pt x="77" y="176"/>
                    <a:pt x="77" y="176"/>
                  </a:cubicBezTo>
                  <a:cubicBezTo>
                    <a:pt x="68" y="177"/>
                    <a:pt x="68" y="177"/>
                    <a:pt x="68" y="177"/>
                  </a:cubicBezTo>
                  <a:cubicBezTo>
                    <a:pt x="65" y="180"/>
                    <a:pt x="65" y="180"/>
                    <a:pt x="65" y="180"/>
                  </a:cubicBezTo>
                  <a:cubicBezTo>
                    <a:pt x="70" y="197"/>
                    <a:pt x="70" y="197"/>
                    <a:pt x="70" y="197"/>
                  </a:cubicBezTo>
                  <a:cubicBezTo>
                    <a:pt x="68" y="205"/>
                    <a:pt x="68" y="205"/>
                    <a:pt x="68" y="205"/>
                  </a:cubicBezTo>
                  <a:cubicBezTo>
                    <a:pt x="67" y="212"/>
                    <a:pt x="67" y="212"/>
                    <a:pt x="67" y="212"/>
                  </a:cubicBezTo>
                  <a:cubicBezTo>
                    <a:pt x="67" y="212"/>
                    <a:pt x="65" y="218"/>
                    <a:pt x="66" y="219"/>
                  </a:cubicBezTo>
                  <a:cubicBezTo>
                    <a:pt x="67" y="221"/>
                    <a:pt x="68" y="225"/>
                    <a:pt x="68" y="225"/>
                  </a:cubicBezTo>
                  <a:cubicBezTo>
                    <a:pt x="64" y="228"/>
                    <a:pt x="64" y="228"/>
                    <a:pt x="64" y="228"/>
                  </a:cubicBezTo>
                  <a:cubicBezTo>
                    <a:pt x="65" y="234"/>
                    <a:pt x="65" y="234"/>
                    <a:pt x="65" y="234"/>
                  </a:cubicBezTo>
                  <a:cubicBezTo>
                    <a:pt x="50" y="260"/>
                    <a:pt x="50" y="260"/>
                    <a:pt x="50" y="260"/>
                  </a:cubicBezTo>
                  <a:cubicBezTo>
                    <a:pt x="52" y="265"/>
                    <a:pt x="52" y="265"/>
                    <a:pt x="52" y="265"/>
                  </a:cubicBezTo>
                  <a:cubicBezTo>
                    <a:pt x="61" y="267"/>
                    <a:pt x="61" y="267"/>
                    <a:pt x="61" y="267"/>
                  </a:cubicBezTo>
                  <a:cubicBezTo>
                    <a:pt x="62" y="283"/>
                    <a:pt x="62" y="283"/>
                    <a:pt x="62" y="283"/>
                  </a:cubicBezTo>
                  <a:cubicBezTo>
                    <a:pt x="59" y="290"/>
                    <a:pt x="59" y="290"/>
                    <a:pt x="59" y="290"/>
                  </a:cubicBezTo>
                  <a:cubicBezTo>
                    <a:pt x="58" y="292"/>
                    <a:pt x="58" y="292"/>
                    <a:pt x="58" y="292"/>
                  </a:cubicBezTo>
                  <a:cubicBezTo>
                    <a:pt x="34" y="293"/>
                    <a:pt x="34" y="293"/>
                    <a:pt x="34" y="293"/>
                  </a:cubicBezTo>
                  <a:cubicBezTo>
                    <a:pt x="21" y="310"/>
                    <a:pt x="21" y="310"/>
                    <a:pt x="21" y="310"/>
                  </a:cubicBezTo>
                  <a:cubicBezTo>
                    <a:pt x="19" y="320"/>
                    <a:pt x="19" y="320"/>
                    <a:pt x="19" y="320"/>
                  </a:cubicBezTo>
                  <a:cubicBezTo>
                    <a:pt x="18" y="327"/>
                    <a:pt x="18" y="327"/>
                    <a:pt x="18" y="327"/>
                  </a:cubicBezTo>
                  <a:cubicBezTo>
                    <a:pt x="18" y="327"/>
                    <a:pt x="15" y="331"/>
                    <a:pt x="15" y="333"/>
                  </a:cubicBezTo>
                  <a:cubicBezTo>
                    <a:pt x="15" y="334"/>
                    <a:pt x="15" y="340"/>
                    <a:pt x="15" y="340"/>
                  </a:cubicBezTo>
                  <a:cubicBezTo>
                    <a:pt x="19" y="348"/>
                    <a:pt x="19" y="348"/>
                    <a:pt x="19" y="348"/>
                  </a:cubicBezTo>
                  <a:cubicBezTo>
                    <a:pt x="19" y="354"/>
                    <a:pt x="19" y="354"/>
                    <a:pt x="19" y="354"/>
                  </a:cubicBezTo>
                  <a:cubicBezTo>
                    <a:pt x="17" y="357"/>
                    <a:pt x="17" y="357"/>
                    <a:pt x="17" y="357"/>
                  </a:cubicBezTo>
                  <a:cubicBezTo>
                    <a:pt x="18" y="364"/>
                    <a:pt x="18" y="364"/>
                    <a:pt x="18" y="364"/>
                  </a:cubicBezTo>
                  <a:cubicBezTo>
                    <a:pt x="18" y="364"/>
                    <a:pt x="19" y="366"/>
                    <a:pt x="18" y="367"/>
                  </a:cubicBezTo>
                  <a:cubicBezTo>
                    <a:pt x="16" y="369"/>
                    <a:pt x="16" y="371"/>
                    <a:pt x="17" y="373"/>
                  </a:cubicBezTo>
                  <a:cubicBezTo>
                    <a:pt x="17" y="374"/>
                    <a:pt x="24" y="387"/>
                    <a:pt x="24" y="387"/>
                  </a:cubicBezTo>
                  <a:cubicBezTo>
                    <a:pt x="25" y="418"/>
                    <a:pt x="25" y="418"/>
                    <a:pt x="25" y="418"/>
                  </a:cubicBezTo>
                  <a:cubicBezTo>
                    <a:pt x="28" y="426"/>
                    <a:pt x="28" y="426"/>
                    <a:pt x="28" y="426"/>
                  </a:cubicBezTo>
                  <a:cubicBezTo>
                    <a:pt x="35" y="431"/>
                    <a:pt x="35" y="431"/>
                    <a:pt x="35" y="431"/>
                  </a:cubicBezTo>
                  <a:cubicBezTo>
                    <a:pt x="41" y="436"/>
                    <a:pt x="41" y="436"/>
                    <a:pt x="41" y="436"/>
                  </a:cubicBezTo>
                  <a:cubicBezTo>
                    <a:pt x="42" y="445"/>
                    <a:pt x="42" y="445"/>
                    <a:pt x="42" y="445"/>
                  </a:cubicBezTo>
                  <a:cubicBezTo>
                    <a:pt x="42" y="445"/>
                    <a:pt x="40" y="452"/>
                    <a:pt x="40" y="453"/>
                  </a:cubicBezTo>
                  <a:cubicBezTo>
                    <a:pt x="41" y="454"/>
                    <a:pt x="35" y="454"/>
                    <a:pt x="35" y="454"/>
                  </a:cubicBezTo>
                  <a:cubicBezTo>
                    <a:pt x="30" y="455"/>
                    <a:pt x="30" y="455"/>
                    <a:pt x="30" y="455"/>
                  </a:cubicBezTo>
                  <a:cubicBezTo>
                    <a:pt x="25" y="460"/>
                    <a:pt x="25" y="460"/>
                    <a:pt x="25" y="460"/>
                  </a:cubicBezTo>
                  <a:cubicBezTo>
                    <a:pt x="27" y="466"/>
                    <a:pt x="27" y="466"/>
                    <a:pt x="27" y="466"/>
                  </a:cubicBezTo>
                  <a:cubicBezTo>
                    <a:pt x="30" y="475"/>
                    <a:pt x="30" y="475"/>
                    <a:pt x="30" y="475"/>
                  </a:cubicBezTo>
                  <a:cubicBezTo>
                    <a:pt x="36" y="482"/>
                    <a:pt x="36" y="482"/>
                    <a:pt x="36" y="482"/>
                  </a:cubicBezTo>
                  <a:cubicBezTo>
                    <a:pt x="38" y="488"/>
                    <a:pt x="38" y="488"/>
                    <a:pt x="38" y="488"/>
                  </a:cubicBezTo>
                  <a:cubicBezTo>
                    <a:pt x="35" y="494"/>
                    <a:pt x="35" y="494"/>
                    <a:pt x="35" y="494"/>
                  </a:cubicBezTo>
                  <a:cubicBezTo>
                    <a:pt x="33" y="497"/>
                    <a:pt x="33" y="497"/>
                    <a:pt x="33" y="497"/>
                  </a:cubicBezTo>
                  <a:cubicBezTo>
                    <a:pt x="35" y="502"/>
                    <a:pt x="35" y="502"/>
                    <a:pt x="35" y="502"/>
                  </a:cubicBezTo>
                  <a:cubicBezTo>
                    <a:pt x="35" y="507"/>
                    <a:pt x="35" y="507"/>
                    <a:pt x="35" y="507"/>
                  </a:cubicBezTo>
                  <a:cubicBezTo>
                    <a:pt x="35" y="507"/>
                    <a:pt x="33" y="510"/>
                    <a:pt x="33" y="511"/>
                  </a:cubicBezTo>
                  <a:cubicBezTo>
                    <a:pt x="33" y="512"/>
                    <a:pt x="29" y="515"/>
                    <a:pt x="29" y="515"/>
                  </a:cubicBezTo>
                  <a:cubicBezTo>
                    <a:pt x="26" y="518"/>
                    <a:pt x="26" y="518"/>
                    <a:pt x="26" y="518"/>
                  </a:cubicBezTo>
                  <a:cubicBezTo>
                    <a:pt x="23" y="519"/>
                    <a:pt x="23" y="519"/>
                    <a:pt x="23" y="519"/>
                  </a:cubicBezTo>
                  <a:cubicBezTo>
                    <a:pt x="23" y="519"/>
                    <a:pt x="21" y="518"/>
                    <a:pt x="20" y="519"/>
                  </a:cubicBezTo>
                  <a:cubicBezTo>
                    <a:pt x="20" y="519"/>
                    <a:pt x="18" y="521"/>
                    <a:pt x="18" y="521"/>
                  </a:cubicBezTo>
                  <a:cubicBezTo>
                    <a:pt x="18" y="524"/>
                    <a:pt x="18" y="524"/>
                    <a:pt x="18" y="524"/>
                  </a:cubicBezTo>
                  <a:cubicBezTo>
                    <a:pt x="20" y="526"/>
                    <a:pt x="20" y="526"/>
                    <a:pt x="20" y="526"/>
                  </a:cubicBezTo>
                  <a:cubicBezTo>
                    <a:pt x="19" y="531"/>
                    <a:pt x="19" y="531"/>
                    <a:pt x="19" y="531"/>
                  </a:cubicBezTo>
                  <a:cubicBezTo>
                    <a:pt x="16" y="534"/>
                    <a:pt x="16" y="534"/>
                    <a:pt x="16" y="534"/>
                  </a:cubicBezTo>
                  <a:cubicBezTo>
                    <a:pt x="13" y="535"/>
                    <a:pt x="13" y="535"/>
                    <a:pt x="13" y="535"/>
                  </a:cubicBezTo>
                  <a:cubicBezTo>
                    <a:pt x="15" y="541"/>
                    <a:pt x="15" y="541"/>
                    <a:pt x="15" y="541"/>
                  </a:cubicBezTo>
                  <a:cubicBezTo>
                    <a:pt x="19" y="548"/>
                    <a:pt x="19" y="548"/>
                    <a:pt x="19" y="548"/>
                  </a:cubicBezTo>
                  <a:cubicBezTo>
                    <a:pt x="19" y="554"/>
                    <a:pt x="19" y="554"/>
                    <a:pt x="19" y="554"/>
                  </a:cubicBezTo>
                  <a:cubicBezTo>
                    <a:pt x="16" y="560"/>
                    <a:pt x="16" y="560"/>
                    <a:pt x="16" y="560"/>
                  </a:cubicBezTo>
                  <a:cubicBezTo>
                    <a:pt x="15" y="567"/>
                    <a:pt x="15" y="567"/>
                    <a:pt x="15" y="567"/>
                  </a:cubicBezTo>
                  <a:cubicBezTo>
                    <a:pt x="14" y="573"/>
                    <a:pt x="14" y="573"/>
                    <a:pt x="14" y="573"/>
                  </a:cubicBezTo>
                  <a:cubicBezTo>
                    <a:pt x="12" y="574"/>
                    <a:pt x="12" y="574"/>
                    <a:pt x="12" y="574"/>
                  </a:cubicBezTo>
                  <a:cubicBezTo>
                    <a:pt x="9" y="574"/>
                    <a:pt x="9" y="574"/>
                    <a:pt x="9" y="574"/>
                  </a:cubicBezTo>
                  <a:cubicBezTo>
                    <a:pt x="9" y="574"/>
                    <a:pt x="9" y="568"/>
                    <a:pt x="8" y="567"/>
                  </a:cubicBezTo>
                  <a:cubicBezTo>
                    <a:pt x="8" y="567"/>
                    <a:pt x="1" y="561"/>
                    <a:pt x="1" y="561"/>
                  </a:cubicBezTo>
                  <a:cubicBezTo>
                    <a:pt x="1" y="567"/>
                    <a:pt x="1" y="567"/>
                    <a:pt x="1" y="567"/>
                  </a:cubicBezTo>
                  <a:cubicBezTo>
                    <a:pt x="0" y="574"/>
                    <a:pt x="0" y="574"/>
                    <a:pt x="0" y="574"/>
                  </a:cubicBezTo>
                  <a:cubicBezTo>
                    <a:pt x="0" y="574"/>
                    <a:pt x="1" y="578"/>
                    <a:pt x="2" y="579"/>
                  </a:cubicBezTo>
                  <a:cubicBezTo>
                    <a:pt x="3" y="580"/>
                    <a:pt x="4" y="587"/>
                    <a:pt x="4" y="587"/>
                  </a:cubicBezTo>
                  <a:cubicBezTo>
                    <a:pt x="3" y="594"/>
                    <a:pt x="3" y="594"/>
                    <a:pt x="3" y="594"/>
                  </a:cubicBezTo>
                  <a:cubicBezTo>
                    <a:pt x="3" y="594"/>
                    <a:pt x="5" y="599"/>
                    <a:pt x="5" y="599"/>
                  </a:cubicBezTo>
                  <a:cubicBezTo>
                    <a:pt x="5" y="600"/>
                    <a:pt x="6" y="604"/>
                    <a:pt x="6" y="604"/>
                  </a:cubicBezTo>
                  <a:cubicBezTo>
                    <a:pt x="10" y="603"/>
                    <a:pt x="10" y="603"/>
                    <a:pt x="10" y="603"/>
                  </a:cubicBezTo>
                  <a:cubicBezTo>
                    <a:pt x="9" y="600"/>
                    <a:pt x="9" y="600"/>
                    <a:pt x="9" y="600"/>
                  </a:cubicBezTo>
                  <a:cubicBezTo>
                    <a:pt x="12" y="604"/>
                    <a:pt x="12" y="604"/>
                    <a:pt x="12" y="604"/>
                  </a:cubicBezTo>
                  <a:cubicBezTo>
                    <a:pt x="12" y="604"/>
                    <a:pt x="10" y="605"/>
                    <a:pt x="12" y="604"/>
                  </a:cubicBezTo>
                  <a:cubicBezTo>
                    <a:pt x="13" y="604"/>
                    <a:pt x="15" y="602"/>
                    <a:pt x="15" y="602"/>
                  </a:cubicBezTo>
                  <a:cubicBezTo>
                    <a:pt x="14" y="605"/>
                    <a:pt x="14" y="605"/>
                    <a:pt x="14" y="605"/>
                  </a:cubicBezTo>
                  <a:cubicBezTo>
                    <a:pt x="12" y="609"/>
                    <a:pt x="12" y="609"/>
                    <a:pt x="12" y="609"/>
                  </a:cubicBezTo>
                  <a:cubicBezTo>
                    <a:pt x="13" y="610"/>
                    <a:pt x="13" y="610"/>
                    <a:pt x="13" y="610"/>
                  </a:cubicBezTo>
                  <a:cubicBezTo>
                    <a:pt x="16" y="611"/>
                    <a:pt x="16" y="611"/>
                    <a:pt x="16" y="611"/>
                  </a:cubicBezTo>
                  <a:cubicBezTo>
                    <a:pt x="12" y="616"/>
                    <a:pt x="12" y="616"/>
                    <a:pt x="12" y="616"/>
                  </a:cubicBezTo>
                  <a:cubicBezTo>
                    <a:pt x="12" y="616"/>
                    <a:pt x="14" y="619"/>
                    <a:pt x="15" y="620"/>
                  </a:cubicBezTo>
                  <a:cubicBezTo>
                    <a:pt x="15" y="620"/>
                    <a:pt x="19" y="617"/>
                    <a:pt x="19" y="617"/>
                  </a:cubicBezTo>
                  <a:cubicBezTo>
                    <a:pt x="19" y="617"/>
                    <a:pt x="19" y="618"/>
                    <a:pt x="19" y="619"/>
                  </a:cubicBezTo>
                  <a:cubicBezTo>
                    <a:pt x="19" y="619"/>
                    <a:pt x="16" y="622"/>
                    <a:pt x="16" y="624"/>
                  </a:cubicBezTo>
                  <a:cubicBezTo>
                    <a:pt x="17" y="625"/>
                    <a:pt x="22" y="623"/>
                    <a:pt x="21" y="624"/>
                  </a:cubicBezTo>
                  <a:cubicBezTo>
                    <a:pt x="20" y="625"/>
                    <a:pt x="20" y="627"/>
                    <a:pt x="20" y="627"/>
                  </a:cubicBezTo>
                  <a:cubicBezTo>
                    <a:pt x="20" y="627"/>
                    <a:pt x="17" y="630"/>
                    <a:pt x="19" y="631"/>
                  </a:cubicBezTo>
                  <a:cubicBezTo>
                    <a:pt x="20" y="632"/>
                    <a:pt x="23" y="633"/>
                    <a:pt x="22" y="633"/>
                  </a:cubicBezTo>
                  <a:cubicBezTo>
                    <a:pt x="22" y="634"/>
                    <a:pt x="19" y="636"/>
                    <a:pt x="19" y="636"/>
                  </a:cubicBezTo>
                  <a:cubicBezTo>
                    <a:pt x="19" y="636"/>
                    <a:pt x="18" y="638"/>
                    <a:pt x="19" y="639"/>
                  </a:cubicBezTo>
                  <a:cubicBezTo>
                    <a:pt x="20" y="640"/>
                    <a:pt x="23" y="640"/>
                    <a:pt x="23" y="640"/>
                  </a:cubicBezTo>
                  <a:cubicBezTo>
                    <a:pt x="23" y="640"/>
                    <a:pt x="23" y="638"/>
                    <a:pt x="23" y="639"/>
                  </a:cubicBezTo>
                  <a:cubicBezTo>
                    <a:pt x="23" y="640"/>
                    <a:pt x="22" y="642"/>
                    <a:pt x="22" y="642"/>
                  </a:cubicBezTo>
                  <a:cubicBezTo>
                    <a:pt x="22" y="642"/>
                    <a:pt x="21" y="644"/>
                    <a:pt x="22" y="645"/>
                  </a:cubicBezTo>
                  <a:cubicBezTo>
                    <a:pt x="23" y="645"/>
                    <a:pt x="25" y="645"/>
                    <a:pt x="25" y="645"/>
                  </a:cubicBezTo>
                  <a:cubicBezTo>
                    <a:pt x="25" y="645"/>
                    <a:pt x="25" y="646"/>
                    <a:pt x="25" y="648"/>
                  </a:cubicBezTo>
                  <a:cubicBezTo>
                    <a:pt x="25" y="649"/>
                    <a:pt x="25" y="652"/>
                    <a:pt x="25" y="652"/>
                  </a:cubicBezTo>
                  <a:cubicBezTo>
                    <a:pt x="25" y="653"/>
                    <a:pt x="25" y="655"/>
                    <a:pt x="25" y="655"/>
                  </a:cubicBezTo>
                  <a:cubicBezTo>
                    <a:pt x="25" y="655"/>
                    <a:pt x="24" y="656"/>
                    <a:pt x="27" y="656"/>
                  </a:cubicBezTo>
                  <a:cubicBezTo>
                    <a:pt x="29" y="656"/>
                    <a:pt x="29" y="655"/>
                    <a:pt x="30" y="655"/>
                  </a:cubicBezTo>
                  <a:cubicBezTo>
                    <a:pt x="31" y="655"/>
                    <a:pt x="31" y="656"/>
                    <a:pt x="32" y="657"/>
                  </a:cubicBezTo>
                  <a:cubicBezTo>
                    <a:pt x="32" y="659"/>
                    <a:pt x="32" y="660"/>
                    <a:pt x="32" y="661"/>
                  </a:cubicBezTo>
                  <a:cubicBezTo>
                    <a:pt x="33" y="662"/>
                    <a:pt x="37" y="672"/>
                    <a:pt x="37" y="672"/>
                  </a:cubicBezTo>
                  <a:cubicBezTo>
                    <a:pt x="37" y="672"/>
                    <a:pt x="38" y="676"/>
                    <a:pt x="39" y="677"/>
                  </a:cubicBezTo>
                  <a:cubicBezTo>
                    <a:pt x="39" y="678"/>
                    <a:pt x="40" y="679"/>
                    <a:pt x="41" y="680"/>
                  </a:cubicBezTo>
                  <a:cubicBezTo>
                    <a:pt x="41" y="680"/>
                    <a:pt x="43" y="683"/>
                    <a:pt x="43" y="683"/>
                  </a:cubicBezTo>
                  <a:cubicBezTo>
                    <a:pt x="46" y="685"/>
                    <a:pt x="46" y="685"/>
                    <a:pt x="46" y="685"/>
                  </a:cubicBezTo>
                  <a:cubicBezTo>
                    <a:pt x="50" y="692"/>
                    <a:pt x="50" y="692"/>
                    <a:pt x="50" y="692"/>
                  </a:cubicBezTo>
                  <a:cubicBezTo>
                    <a:pt x="50" y="692"/>
                    <a:pt x="53" y="695"/>
                    <a:pt x="53" y="695"/>
                  </a:cubicBezTo>
                  <a:cubicBezTo>
                    <a:pt x="54" y="695"/>
                    <a:pt x="56" y="693"/>
                    <a:pt x="56" y="693"/>
                  </a:cubicBezTo>
                  <a:cubicBezTo>
                    <a:pt x="56" y="693"/>
                    <a:pt x="59" y="694"/>
                    <a:pt x="59" y="695"/>
                  </a:cubicBezTo>
                  <a:cubicBezTo>
                    <a:pt x="58" y="695"/>
                    <a:pt x="57" y="699"/>
                    <a:pt x="57" y="700"/>
                  </a:cubicBezTo>
                  <a:cubicBezTo>
                    <a:pt x="58" y="701"/>
                    <a:pt x="58" y="703"/>
                    <a:pt x="58" y="703"/>
                  </a:cubicBezTo>
                  <a:cubicBezTo>
                    <a:pt x="56" y="704"/>
                    <a:pt x="56" y="704"/>
                    <a:pt x="56" y="704"/>
                  </a:cubicBezTo>
                  <a:cubicBezTo>
                    <a:pt x="54" y="705"/>
                    <a:pt x="54" y="705"/>
                    <a:pt x="54" y="705"/>
                  </a:cubicBezTo>
                  <a:cubicBezTo>
                    <a:pt x="50" y="705"/>
                    <a:pt x="50" y="705"/>
                    <a:pt x="50" y="705"/>
                  </a:cubicBezTo>
                  <a:cubicBezTo>
                    <a:pt x="49" y="709"/>
                    <a:pt x="49" y="709"/>
                    <a:pt x="49" y="709"/>
                  </a:cubicBezTo>
                  <a:cubicBezTo>
                    <a:pt x="53" y="711"/>
                    <a:pt x="53" y="711"/>
                    <a:pt x="53" y="711"/>
                  </a:cubicBezTo>
                  <a:cubicBezTo>
                    <a:pt x="53" y="711"/>
                    <a:pt x="55" y="713"/>
                    <a:pt x="56" y="713"/>
                  </a:cubicBezTo>
                  <a:cubicBezTo>
                    <a:pt x="56" y="714"/>
                    <a:pt x="56" y="718"/>
                    <a:pt x="56" y="718"/>
                  </a:cubicBezTo>
                  <a:cubicBezTo>
                    <a:pt x="55" y="718"/>
                    <a:pt x="51" y="718"/>
                    <a:pt x="51" y="718"/>
                  </a:cubicBezTo>
                  <a:cubicBezTo>
                    <a:pt x="51" y="718"/>
                    <a:pt x="49" y="721"/>
                    <a:pt x="49" y="721"/>
                  </a:cubicBezTo>
                  <a:cubicBezTo>
                    <a:pt x="49" y="722"/>
                    <a:pt x="48" y="722"/>
                    <a:pt x="50" y="725"/>
                  </a:cubicBezTo>
                  <a:cubicBezTo>
                    <a:pt x="51" y="727"/>
                    <a:pt x="56" y="733"/>
                    <a:pt x="56" y="733"/>
                  </a:cubicBezTo>
                  <a:cubicBezTo>
                    <a:pt x="56" y="733"/>
                    <a:pt x="60" y="739"/>
                    <a:pt x="60" y="739"/>
                  </a:cubicBezTo>
                  <a:cubicBezTo>
                    <a:pt x="60" y="740"/>
                    <a:pt x="63" y="744"/>
                    <a:pt x="63" y="744"/>
                  </a:cubicBezTo>
                  <a:cubicBezTo>
                    <a:pt x="64" y="744"/>
                    <a:pt x="64" y="748"/>
                    <a:pt x="64" y="748"/>
                  </a:cubicBezTo>
                  <a:cubicBezTo>
                    <a:pt x="63" y="750"/>
                    <a:pt x="63" y="750"/>
                    <a:pt x="63" y="750"/>
                  </a:cubicBezTo>
                  <a:cubicBezTo>
                    <a:pt x="62" y="753"/>
                    <a:pt x="62" y="753"/>
                    <a:pt x="62" y="753"/>
                  </a:cubicBezTo>
                  <a:cubicBezTo>
                    <a:pt x="61" y="756"/>
                    <a:pt x="61" y="756"/>
                    <a:pt x="61" y="756"/>
                  </a:cubicBezTo>
                  <a:cubicBezTo>
                    <a:pt x="62" y="758"/>
                    <a:pt x="62" y="758"/>
                    <a:pt x="62" y="758"/>
                  </a:cubicBezTo>
                  <a:cubicBezTo>
                    <a:pt x="61" y="760"/>
                    <a:pt x="61" y="760"/>
                    <a:pt x="61" y="760"/>
                  </a:cubicBezTo>
                  <a:cubicBezTo>
                    <a:pt x="59" y="763"/>
                    <a:pt x="59" y="763"/>
                    <a:pt x="59" y="763"/>
                  </a:cubicBezTo>
                  <a:cubicBezTo>
                    <a:pt x="64" y="764"/>
                    <a:pt x="64" y="764"/>
                    <a:pt x="64" y="764"/>
                  </a:cubicBezTo>
                  <a:cubicBezTo>
                    <a:pt x="70" y="763"/>
                    <a:pt x="70" y="763"/>
                    <a:pt x="70" y="763"/>
                  </a:cubicBezTo>
                  <a:cubicBezTo>
                    <a:pt x="70" y="763"/>
                    <a:pt x="71" y="765"/>
                    <a:pt x="71" y="765"/>
                  </a:cubicBezTo>
                  <a:cubicBezTo>
                    <a:pt x="72" y="766"/>
                    <a:pt x="77" y="765"/>
                    <a:pt x="77" y="765"/>
                  </a:cubicBezTo>
                  <a:cubicBezTo>
                    <a:pt x="81" y="763"/>
                    <a:pt x="81" y="763"/>
                    <a:pt x="81" y="763"/>
                  </a:cubicBezTo>
                  <a:cubicBezTo>
                    <a:pt x="84" y="761"/>
                    <a:pt x="84" y="761"/>
                    <a:pt x="84" y="761"/>
                  </a:cubicBezTo>
                  <a:cubicBezTo>
                    <a:pt x="84" y="759"/>
                    <a:pt x="84" y="759"/>
                    <a:pt x="84" y="759"/>
                  </a:cubicBezTo>
                  <a:cubicBezTo>
                    <a:pt x="84" y="759"/>
                    <a:pt x="86" y="756"/>
                    <a:pt x="86" y="756"/>
                  </a:cubicBezTo>
                  <a:cubicBezTo>
                    <a:pt x="87" y="756"/>
                    <a:pt x="90" y="757"/>
                    <a:pt x="90" y="757"/>
                  </a:cubicBezTo>
                  <a:cubicBezTo>
                    <a:pt x="90" y="757"/>
                    <a:pt x="93" y="757"/>
                    <a:pt x="93" y="758"/>
                  </a:cubicBezTo>
                  <a:cubicBezTo>
                    <a:pt x="93" y="759"/>
                    <a:pt x="95" y="760"/>
                    <a:pt x="95" y="760"/>
                  </a:cubicBezTo>
                  <a:cubicBezTo>
                    <a:pt x="98" y="760"/>
                    <a:pt x="98" y="760"/>
                    <a:pt x="98" y="760"/>
                  </a:cubicBezTo>
                  <a:cubicBezTo>
                    <a:pt x="101" y="759"/>
                    <a:pt x="101" y="759"/>
                    <a:pt x="101" y="759"/>
                  </a:cubicBezTo>
                  <a:cubicBezTo>
                    <a:pt x="105" y="758"/>
                    <a:pt x="105" y="758"/>
                    <a:pt x="105" y="758"/>
                  </a:cubicBezTo>
                  <a:cubicBezTo>
                    <a:pt x="105" y="758"/>
                    <a:pt x="104" y="756"/>
                    <a:pt x="105" y="756"/>
                  </a:cubicBezTo>
                  <a:cubicBezTo>
                    <a:pt x="106" y="756"/>
                    <a:pt x="109" y="756"/>
                    <a:pt x="109" y="756"/>
                  </a:cubicBezTo>
                  <a:cubicBezTo>
                    <a:pt x="109" y="756"/>
                    <a:pt x="110" y="758"/>
                    <a:pt x="111" y="758"/>
                  </a:cubicBezTo>
                  <a:cubicBezTo>
                    <a:pt x="111" y="758"/>
                    <a:pt x="113" y="756"/>
                    <a:pt x="112" y="755"/>
                  </a:cubicBezTo>
                  <a:cubicBezTo>
                    <a:pt x="111" y="754"/>
                    <a:pt x="107" y="752"/>
                    <a:pt x="107" y="752"/>
                  </a:cubicBezTo>
                  <a:cubicBezTo>
                    <a:pt x="107" y="752"/>
                    <a:pt x="105" y="749"/>
                    <a:pt x="105" y="748"/>
                  </a:cubicBezTo>
                  <a:cubicBezTo>
                    <a:pt x="104" y="747"/>
                    <a:pt x="104" y="744"/>
                    <a:pt x="103" y="743"/>
                  </a:cubicBezTo>
                  <a:cubicBezTo>
                    <a:pt x="102" y="743"/>
                    <a:pt x="101" y="742"/>
                    <a:pt x="101" y="740"/>
                  </a:cubicBezTo>
                  <a:cubicBezTo>
                    <a:pt x="102" y="737"/>
                    <a:pt x="102" y="736"/>
                    <a:pt x="102" y="736"/>
                  </a:cubicBezTo>
                  <a:cubicBezTo>
                    <a:pt x="102" y="735"/>
                    <a:pt x="102" y="731"/>
                    <a:pt x="102" y="731"/>
                  </a:cubicBezTo>
                  <a:cubicBezTo>
                    <a:pt x="102" y="731"/>
                    <a:pt x="101" y="729"/>
                    <a:pt x="104" y="727"/>
                  </a:cubicBezTo>
                  <a:cubicBezTo>
                    <a:pt x="107" y="725"/>
                    <a:pt x="107" y="723"/>
                    <a:pt x="108" y="724"/>
                  </a:cubicBezTo>
                  <a:cubicBezTo>
                    <a:pt x="109" y="725"/>
                    <a:pt x="111" y="727"/>
                    <a:pt x="112" y="727"/>
                  </a:cubicBezTo>
                  <a:cubicBezTo>
                    <a:pt x="112" y="728"/>
                    <a:pt x="113" y="728"/>
                    <a:pt x="114" y="729"/>
                  </a:cubicBezTo>
                  <a:cubicBezTo>
                    <a:pt x="114" y="730"/>
                    <a:pt x="113" y="731"/>
                    <a:pt x="115" y="731"/>
                  </a:cubicBezTo>
                  <a:cubicBezTo>
                    <a:pt x="116" y="731"/>
                    <a:pt x="118" y="731"/>
                    <a:pt x="118" y="731"/>
                  </a:cubicBezTo>
                  <a:cubicBezTo>
                    <a:pt x="118" y="731"/>
                    <a:pt x="119" y="731"/>
                    <a:pt x="119" y="730"/>
                  </a:cubicBezTo>
                  <a:cubicBezTo>
                    <a:pt x="119" y="729"/>
                    <a:pt x="119" y="726"/>
                    <a:pt x="118" y="726"/>
                  </a:cubicBezTo>
                  <a:cubicBezTo>
                    <a:pt x="117" y="725"/>
                    <a:pt x="116" y="724"/>
                    <a:pt x="116" y="724"/>
                  </a:cubicBezTo>
                  <a:cubicBezTo>
                    <a:pt x="116" y="724"/>
                    <a:pt x="118" y="723"/>
                    <a:pt x="115" y="722"/>
                  </a:cubicBezTo>
                  <a:cubicBezTo>
                    <a:pt x="112" y="720"/>
                    <a:pt x="112" y="719"/>
                    <a:pt x="113" y="718"/>
                  </a:cubicBezTo>
                  <a:cubicBezTo>
                    <a:pt x="115" y="717"/>
                    <a:pt x="119" y="718"/>
                    <a:pt x="119" y="718"/>
                  </a:cubicBezTo>
                  <a:cubicBezTo>
                    <a:pt x="122" y="717"/>
                    <a:pt x="122" y="717"/>
                    <a:pt x="122" y="717"/>
                  </a:cubicBezTo>
                  <a:cubicBezTo>
                    <a:pt x="122" y="717"/>
                    <a:pt x="124" y="715"/>
                    <a:pt x="126" y="716"/>
                  </a:cubicBezTo>
                  <a:cubicBezTo>
                    <a:pt x="127" y="717"/>
                    <a:pt x="131" y="716"/>
                    <a:pt x="131" y="716"/>
                  </a:cubicBezTo>
                  <a:cubicBezTo>
                    <a:pt x="136" y="717"/>
                    <a:pt x="136" y="717"/>
                    <a:pt x="136" y="717"/>
                  </a:cubicBezTo>
                  <a:cubicBezTo>
                    <a:pt x="138" y="715"/>
                    <a:pt x="138" y="715"/>
                    <a:pt x="138" y="715"/>
                  </a:cubicBezTo>
                  <a:cubicBezTo>
                    <a:pt x="143" y="717"/>
                    <a:pt x="143" y="717"/>
                    <a:pt x="143" y="717"/>
                  </a:cubicBezTo>
                  <a:cubicBezTo>
                    <a:pt x="143" y="717"/>
                    <a:pt x="142" y="717"/>
                    <a:pt x="145" y="718"/>
                  </a:cubicBezTo>
                  <a:cubicBezTo>
                    <a:pt x="147" y="718"/>
                    <a:pt x="150" y="716"/>
                    <a:pt x="150" y="715"/>
                  </a:cubicBezTo>
                  <a:cubicBezTo>
                    <a:pt x="151" y="715"/>
                    <a:pt x="155" y="708"/>
                    <a:pt x="155" y="708"/>
                  </a:cubicBezTo>
                  <a:cubicBezTo>
                    <a:pt x="158" y="688"/>
                    <a:pt x="158" y="688"/>
                    <a:pt x="158" y="688"/>
                  </a:cubicBezTo>
                  <a:cubicBezTo>
                    <a:pt x="158" y="688"/>
                    <a:pt x="162" y="685"/>
                    <a:pt x="161" y="685"/>
                  </a:cubicBezTo>
                  <a:cubicBezTo>
                    <a:pt x="161" y="684"/>
                    <a:pt x="161" y="677"/>
                    <a:pt x="161" y="676"/>
                  </a:cubicBezTo>
                  <a:cubicBezTo>
                    <a:pt x="161" y="675"/>
                    <a:pt x="163" y="668"/>
                    <a:pt x="163" y="668"/>
                  </a:cubicBezTo>
                  <a:cubicBezTo>
                    <a:pt x="163" y="668"/>
                    <a:pt x="167" y="665"/>
                    <a:pt x="165" y="662"/>
                  </a:cubicBezTo>
                  <a:cubicBezTo>
                    <a:pt x="164" y="659"/>
                    <a:pt x="163" y="654"/>
                    <a:pt x="163" y="654"/>
                  </a:cubicBezTo>
                  <a:cubicBezTo>
                    <a:pt x="163" y="654"/>
                    <a:pt x="162" y="649"/>
                    <a:pt x="162" y="648"/>
                  </a:cubicBezTo>
                  <a:cubicBezTo>
                    <a:pt x="162" y="647"/>
                    <a:pt x="166" y="642"/>
                    <a:pt x="166" y="642"/>
                  </a:cubicBezTo>
                  <a:cubicBezTo>
                    <a:pt x="163" y="633"/>
                    <a:pt x="163" y="633"/>
                    <a:pt x="163" y="633"/>
                  </a:cubicBezTo>
                  <a:cubicBezTo>
                    <a:pt x="163" y="633"/>
                    <a:pt x="165" y="630"/>
                    <a:pt x="165" y="629"/>
                  </a:cubicBezTo>
                  <a:cubicBezTo>
                    <a:pt x="165" y="628"/>
                    <a:pt x="163" y="619"/>
                    <a:pt x="163" y="619"/>
                  </a:cubicBezTo>
                  <a:cubicBezTo>
                    <a:pt x="163" y="617"/>
                    <a:pt x="163" y="617"/>
                    <a:pt x="163" y="617"/>
                  </a:cubicBezTo>
                  <a:cubicBezTo>
                    <a:pt x="163" y="617"/>
                    <a:pt x="166" y="612"/>
                    <a:pt x="165" y="611"/>
                  </a:cubicBezTo>
                  <a:cubicBezTo>
                    <a:pt x="165" y="610"/>
                    <a:pt x="165" y="605"/>
                    <a:pt x="165" y="605"/>
                  </a:cubicBezTo>
                  <a:cubicBezTo>
                    <a:pt x="163" y="599"/>
                    <a:pt x="163" y="599"/>
                    <a:pt x="163" y="599"/>
                  </a:cubicBezTo>
                  <a:cubicBezTo>
                    <a:pt x="163" y="599"/>
                    <a:pt x="165" y="598"/>
                    <a:pt x="164" y="597"/>
                  </a:cubicBezTo>
                  <a:cubicBezTo>
                    <a:pt x="163" y="595"/>
                    <a:pt x="162" y="594"/>
                    <a:pt x="162" y="594"/>
                  </a:cubicBezTo>
                  <a:cubicBezTo>
                    <a:pt x="162" y="592"/>
                    <a:pt x="162" y="592"/>
                    <a:pt x="162" y="592"/>
                  </a:cubicBezTo>
                  <a:cubicBezTo>
                    <a:pt x="163" y="590"/>
                    <a:pt x="163" y="590"/>
                    <a:pt x="163" y="590"/>
                  </a:cubicBezTo>
                  <a:cubicBezTo>
                    <a:pt x="165" y="588"/>
                    <a:pt x="165" y="588"/>
                    <a:pt x="165" y="588"/>
                  </a:cubicBezTo>
                  <a:cubicBezTo>
                    <a:pt x="164" y="582"/>
                    <a:pt x="164" y="582"/>
                    <a:pt x="164" y="582"/>
                  </a:cubicBezTo>
                  <a:cubicBezTo>
                    <a:pt x="160" y="581"/>
                    <a:pt x="160" y="581"/>
                    <a:pt x="160" y="581"/>
                  </a:cubicBezTo>
                  <a:cubicBezTo>
                    <a:pt x="160" y="581"/>
                    <a:pt x="160" y="579"/>
                    <a:pt x="161" y="579"/>
                  </a:cubicBezTo>
                  <a:cubicBezTo>
                    <a:pt x="163" y="578"/>
                    <a:pt x="170" y="575"/>
                    <a:pt x="170" y="575"/>
                  </a:cubicBezTo>
                  <a:cubicBezTo>
                    <a:pt x="170" y="575"/>
                    <a:pt x="172" y="572"/>
                    <a:pt x="173" y="572"/>
                  </a:cubicBezTo>
                  <a:cubicBezTo>
                    <a:pt x="173" y="571"/>
                    <a:pt x="181" y="566"/>
                    <a:pt x="181" y="566"/>
                  </a:cubicBezTo>
                  <a:cubicBezTo>
                    <a:pt x="181" y="566"/>
                    <a:pt x="181" y="563"/>
                    <a:pt x="181" y="562"/>
                  </a:cubicBezTo>
                  <a:cubicBezTo>
                    <a:pt x="182" y="562"/>
                    <a:pt x="182" y="561"/>
                    <a:pt x="182" y="559"/>
                  </a:cubicBezTo>
                  <a:cubicBezTo>
                    <a:pt x="183" y="559"/>
                    <a:pt x="181" y="550"/>
                    <a:pt x="181" y="547"/>
                  </a:cubicBezTo>
                  <a:cubicBezTo>
                    <a:pt x="182" y="545"/>
                    <a:pt x="184" y="549"/>
                    <a:pt x="184" y="549"/>
                  </a:cubicBezTo>
                  <a:cubicBezTo>
                    <a:pt x="185" y="552"/>
                    <a:pt x="185" y="552"/>
                    <a:pt x="185" y="552"/>
                  </a:cubicBezTo>
                  <a:cubicBezTo>
                    <a:pt x="185" y="558"/>
                    <a:pt x="185" y="558"/>
                    <a:pt x="185" y="558"/>
                  </a:cubicBezTo>
                  <a:cubicBezTo>
                    <a:pt x="188" y="559"/>
                    <a:pt x="188" y="559"/>
                    <a:pt x="188" y="559"/>
                  </a:cubicBezTo>
                  <a:cubicBezTo>
                    <a:pt x="189" y="562"/>
                    <a:pt x="189" y="562"/>
                    <a:pt x="189" y="562"/>
                  </a:cubicBezTo>
                  <a:cubicBezTo>
                    <a:pt x="189" y="562"/>
                    <a:pt x="188" y="565"/>
                    <a:pt x="189" y="565"/>
                  </a:cubicBezTo>
                  <a:cubicBezTo>
                    <a:pt x="190" y="564"/>
                    <a:pt x="190" y="564"/>
                    <a:pt x="190" y="564"/>
                  </a:cubicBezTo>
                  <a:cubicBezTo>
                    <a:pt x="191" y="558"/>
                    <a:pt x="191" y="558"/>
                    <a:pt x="191" y="558"/>
                  </a:cubicBezTo>
                  <a:cubicBezTo>
                    <a:pt x="191" y="558"/>
                    <a:pt x="195" y="558"/>
                    <a:pt x="194" y="556"/>
                  </a:cubicBezTo>
                  <a:cubicBezTo>
                    <a:pt x="194" y="555"/>
                    <a:pt x="193" y="553"/>
                    <a:pt x="194" y="553"/>
                  </a:cubicBezTo>
                  <a:cubicBezTo>
                    <a:pt x="200" y="552"/>
                    <a:pt x="198" y="552"/>
                    <a:pt x="201" y="550"/>
                  </a:cubicBezTo>
                  <a:cubicBezTo>
                    <a:pt x="201" y="550"/>
                    <a:pt x="203" y="546"/>
                    <a:pt x="203" y="546"/>
                  </a:cubicBezTo>
                  <a:cubicBezTo>
                    <a:pt x="203" y="545"/>
                    <a:pt x="204" y="543"/>
                    <a:pt x="204" y="543"/>
                  </a:cubicBezTo>
                  <a:cubicBezTo>
                    <a:pt x="202" y="542"/>
                    <a:pt x="202" y="542"/>
                    <a:pt x="202" y="542"/>
                  </a:cubicBezTo>
                  <a:cubicBezTo>
                    <a:pt x="201" y="539"/>
                    <a:pt x="201" y="539"/>
                    <a:pt x="201" y="539"/>
                  </a:cubicBezTo>
                  <a:cubicBezTo>
                    <a:pt x="201" y="539"/>
                    <a:pt x="202" y="537"/>
                    <a:pt x="203" y="538"/>
                  </a:cubicBezTo>
                  <a:cubicBezTo>
                    <a:pt x="203" y="539"/>
                    <a:pt x="204" y="541"/>
                    <a:pt x="205" y="541"/>
                  </a:cubicBezTo>
                  <a:cubicBezTo>
                    <a:pt x="206" y="541"/>
                    <a:pt x="209" y="538"/>
                    <a:pt x="209" y="538"/>
                  </a:cubicBezTo>
                  <a:cubicBezTo>
                    <a:pt x="209" y="535"/>
                    <a:pt x="202" y="531"/>
                    <a:pt x="200" y="530"/>
                  </a:cubicBezTo>
                  <a:cubicBezTo>
                    <a:pt x="200" y="526"/>
                    <a:pt x="210" y="521"/>
                    <a:pt x="210" y="520"/>
                  </a:cubicBezTo>
                  <a:cubicBezTo>
                    <a:pt x="211" y="519"/>
                    <a:pt x="211" y="519"/>
                    <a:pt x="211" y="518"/>
                  </a:cubicBezTo>
                  <a:cubicBezTo>
                    <a:pt x="211" y="517"/>
                    <a:pt x="210" y="516"/>
                    <a:pt x="209" y="517"/>
                  </a:cubicBezTo>
                  <a:cubicBezTo>
                    <a:pt x="209" y="517"/>
                    <a:pt x="208" y="519"/>
                    <a:pt x="207" y="519"/>
                  </a:cubicBezTo>
                  <a:cubicBezTo>
                    <a:pt x="207" y="519"/>
                    <a:pt x="205" y="519"/>
                    <a:pt x="205" y="519"/>
                  </a:cubicBezTo>
                  <a:cubicBezTo>
                    <a:pt x="205" y="519"/>
                    <a:pt x="204" y="517"/>
                    <a:pt x="205" y="516"/>
                  </a:cubicBezTo>
                  <a:cubicBezTo>
                    <a:pt x="206" y="515"/>
                    <a:pt x="205" y="515"/>
                    <a:pt x="207" y="514"/>
                  </a:cubicBezTo>
                  <a:cubicBezTo>
                    <a:pt x="208" y="513"/>
                    <a:pt x="209" y="513"/>
                    <a:pt x="210" y="513"/>
                  </a:cubicBezTo>
                  <a:cubicBezTo>
                    <a:pt x="210" y="512"/>
                    <a:pt x="211" y="511"/>
                    <a:pt x="212" y="511"/>
                  </a:cubicBezTo>
                  <a:cubicBezTo>
                    <a:pt x="213" y="511"/>
                    <a:pt x="218" y="508"/>
                    <a:pt x="218" y="508"/>
                  </a:cubicBezTo>
                  <a:cubicBezTo>
                    <a:pt x="219" y="506"/>
                    <a:pt x="219" y="506"/>
                    <a:pt x="219" y="506"/>
                  </a:cubicBezTo>
                  <a:cubicBezTo>
                    <a:pt x="219" y="506"/>
                    <a:pt x="216" y="503"/>
                    <a:pt x="216" y="503"/>
                  </a:cubicBezTo>
                  <a:cubicBezTo>
                    <a:pt x="216" y="503"/>
                    <a:pt x="211" y="499"/>
                    <a:pt x="211" y="499"/>
                  </a:cubicBezTo>
                  <a:cubicBezTo>
                    <a:pt x="211" y="499"/>
                    <a:pt x="209" y="499"/>
                    <a:pt x="209" y="498"/>
                  </a:cubicBezTo>
                  <a:cubicBezTo>
                    <a:pt x="209" y="498"/>
                    <a:pt x="207" y="496"/>
                    <a:pt x="207" y="496"/>
                  </a:cubicBezTo>
                  <a:cubicBezTo>
                    <a:pt x="205" y="491"/>
                    <a:pt x="203" y="495"/>
                    <a:pt x="199" y="493"/>
                  </a:cubicBezTo>
                  <a:cubicBezTo>
                    <a:pt x="199" y="493"/>
                    <a:pt x="197" y="489"/>
                    <a:pt x="197" y="489"/>
                  </a:cubicBezTo>
                  <a:cubicBezTo>
                    <a:pt x="197" y="489"/>
                    <a:pt x="199" y="489"/>
                    <a:pt x="199" y="488"/>
                  </a:cubicBezTo>
                  <a:cubicBezTo>
                    <a:pt x="199" y="486"/>
                    <a:pt x="197" y="484"/>
                    <a:pt x="197" y="484"/>
                  </a:cubicBezTo>
                  <a:cubicBezTo>
                    <a:pt x="195" y="482"/>
                    <a:pt x="195" y="482"/>
                    <a:pt x="195" y="482"/>
                  </a:cubicBezTo>
                  <a:cubicBezTo>
                    <a:pt x="191" y="478"/>
                    <a:pt x="192" y="487"/>
                    <a:pt x="189" y="479"/>
                  </a:cubicBezTo>
                  <a:cubicBezTo>
                    <a:pt x="189" y="479"/>
                    <a:pt x="188" y="479"/>
                    <a:pt x="187" y="477"/>
                  </a:cubicBezTo>
                  <a:cubicBezTo>
                    <a:pt x="186" y="476"/>
                    <a:pt x="183" y="473"/>
                    <a:pt x="183" y="473"/>
                  </a:cubicBezTo>
                  <a:cubicBezTo>
                    <a:pt x="183" y="473"/>
                    <a:pt x="182" y="470"/>
                    <a:pt x="182" y="470"/>
                  </a:cubicBezTo>
                  <a:cubicBezTo>
                    <a:pt x="181" y="470"/>
                    <a:pt x="180" y="467"/>
                    <a:pt x="180" y="467"/>
                  </a:cubicBezTo>
                  <a:cubicBezTo>
                    <a:pt x="175" y="470"/>
                    <a:pt x="175" y="470"/>
                    <a:pt x="175" y="470"/>
                  </a:cubicBezTo>
                  <a:cubicBezTo>
                    <a:pt x="172" y="473"/>
                    <a:pt x="172" y="473"/>
                    <a:pt x="172" y="473"/>
                  </a:cubicBezTo>
                  <a:cubicBezTo>
                    <a:pt x="172" y="473"/>
                    <a:pt x="171" y="471"/>
                    <a:pt x="171" y="471"/>
                  </a:cubicBezTo>
                  <a:cubicBezTo>
                    <a:pt x="171" y="471"/>
                    <a:pt x="171" y="467"/>
                    <a:pt x="171" y="467"/>
                  </a:cubicBezTo>
                  <a:cubicBezTo>
                    <a:pt x="171" y="467"/>
                    <a:pt x="168" y="466"/>
                    <a:pt x="167" y="466"/>
                  </a:cubicBezTo>
                  <a:cubicBezTo>
                    <a:pt x="167" y="466"/>
                    <a:pt x="164" y="466"/>
                    <a:pt x="164" y="466"/>
                  </a:cubicBezTo>
                  <a:cubicBezTo>
                    <a:pt x="160" y="465"/>
                    <a:pt x="160" y="465"/>
                    <a:pt x="160" y="465"/>
                  </a:cubicBezTo>
                  <a:cubicBezTo>
                    <a:pt x="160" y="462"/>
                    <a:pt x="160" y="462"/>
                    <a:pt x="160" y="462"/>
                  </a:cubicBezTo>
                  <a:cubicBezTo>
                    <a:pt x="160" y="462"/>
                    <a:pt x="162" y="460"/>
                    <a:pt x="161" y="459"/>
                  </a:cubicBezTo>
                  <a:cubicBezTo>
                    <a:pt x="161" y="458"/>
                    <a:pt x="158" y="456"/>
                    <a:pt x="158" y="456"/>
                  </a:cubicBezTo>
                  <a:cubicBezTo>
                    <a:pt x="158" y="454"/>
                    <a:pt x="158" y="454"/>
                    <a:pt x="158" y="454"/>
                  </a:cubicBezTo>
                  <a:cubicBezTo>
                    <a:pt x="155" y="450"/>
                    <a:pt x="155" y="450"/>
                    <a:pt x="155" y="450"/>
                  </a:cubicBezTo>
                  <a:cubicBezTo>
                    <a:pt x="155" y="450"/>
                    <a:pt x="157" y="447"/>
                    <a:pt x="157" y="447"/>
                  </a:cubicBezTo>
                  <a:cubicBezTo>
                    <a:pt x="157" y="446"/>
                    <a:pt x="153" y="437"/>
                    <a:pt x="153" y="437"/>
                  </a:cubicBezTo>
                  <a:cubicBezTo>
                    <a:pt x="153" y="437"/>
                    <a:pt x="155" y="433"/>
                    <a:pt x="155" y="432"/>
                  </a:cubicBezTo>
                  <a:cubicBezTo>
                    <a:pt x="155" y="432"/>
                    <a:pt x="153" y="428"/>
                    <a:pt x="153" y="428"/>
                  </a:cubicBezTo>
                  <a:cubicBezTo>
                    <a:pt x="151" y="428"/>
                    <a:pt x="151" y="428"/>
                    <a:pt x="151" y="428"/>
                  </a:cubicBezTo>
                  <a:cubicBezTo>
                    <a:pt x="151" y="424"/>
                    <a:pt x="151" y="424"/>
                    <a:pt x="151" y="424"/>
                  </a:cubicBezTo>
                  <a:cubicBezTo>
                    <a:pt x="152" y="421"/>
                    <a:pt x="152" y="421"/>
                    <a:pt x="152" y="421"/>
                  </a:cubicBezTo>
                  <a:cubicBezTo>
                    <a:pt x="150" y="419"/>
                    <a:pt x="150" y="419"/>
                    <a:pt x="150" y="419"/>
                  </a:cubicBezTo>
                  <a:cubicBezTo>
                    <a:pt x="150" y="419"/>
                    <a:pt x="151" y="417"/>
                    <a:pt x="152" y="417"/>
                  </a:cubicBezTo>
                  <a:cubicBezTo>
                    <a:pt x="152" y="417"/>
                    <a:pt x="152" y="413"/>
                    <a:pt x="152" y="413"/>
                  </a:cubicBezTo>
                  <a:cubicBezTo>
                    <a:pt x="152" y="413"/>
                    <a:pt x="153" y="411"/>
                    <a:pt x="154" y="411"/>
                  </a:cubicBezTo>
                  <a:cubicBezTo>
                    <a:pt x="154" y="411"/>
                    <a:pt x="157" y="413"/>
                    <a:pt x="157" y="413"/>
                  </a:cubicBezTo>
                  <a:cubicBezTo>
                    <a:pt x="157" y="413"/>
                    <a:pt x="160" y="414"/>
                    <a:pt x="160" y="413"/>
                  </a:cubicBezTo>
                  <a:cubicBezTo>
                    <a:pt x="160" y="413"/>
                    <a:pt x="159" y="410"/>
                    <a:pt x="159" y="410"/>
                  </a:cubicBezTo>
                  <a:cubicBezTo>
                    <a:pt x="159" y="409"/>
                    <a:pt x="157" y="407"/>
                    <a:pt x="157" y="407"/>
                  </a:cubicBezTo>
                  <a:cubicBezTo>
                    <a:pt x="156" y="406"/>
                    <a:pt x="156" y="401"/>
                    <a:pt x="156" y="401"/>
                  </a:cubicBezTo>
                  <a:cubicBezTo>
                    <a:pt x="156" y="401"/>
                    <a:pt x="154" y="397"/>
                    <a:pt x="155" y="397"/>
                  </a:cubicBezTo>
                  <a:cubicBezTo>
                    <a:pt x="155" y="397"/>
                    <a:pt x="156" y="395"/>
                    <a:pt x="156" y="395"/>
                  </a:cubicBezTo>
                  <a:cubicBezTo>
                    <a:pt x="157" y="388"/>
                    <a:pt x="157" y="388"/>
                    <a:pt x="157" y="388"/>
                  </a:cubicBezTo>
                  <a:cubicBezTo>
                    <a:pt x="158" y="382"/>
                    <a:pt x="158" y="382"/>
                    <a:pt x="158" y="382"/>
                  </a:cubicBezTo>
                  <a:cubicBezTo>
                    <a:pt x="155" y="379"/>
                    <a:pt x="155" y="379"/>
                    <a:pt x="155" y="379"/>
                  </a:cubicBezTo>
                  <a:cubicBezTo>
                    <a:pt x="154" y="377"/>
                    <a:pt x="154" y="377"/>
                    <a:pt x="154" y="377"/>
                  </a:cubicBezTo>
                  <a:cubicBezTo>
                    <a:pt x="152" y="375"/>
                    <a:pt x="152" y="375"/>
                    <a:pt x="152" y="375"/>
                  </a:cubicBezTo>
                  <a:cubicBezTo>
                    <a:pt x="154" y="369"/>
                    <a:pt x="154" y="369"/>
                    <a:pt x="154" y="369"/>
                  </a:cubicBezTo>
                  <a:cubicBezTo>
                    <a:pt x="158" y="369"/>
                    <a:pt x="158" y="369"/>
                    <a:pt x="158" y="369"/>
                  </a:cubicBezTo>
                  <a:cubicBezTo>
                    <a:pt x="160" y="366"/>
                    <a:pt x="160" y="366"/>
                    <a:pt x="160" y="366"/>
                  </a:cubicBezTo>
                  <a:cubicBezTo>
                    <a:pt x="160" y="366"/>
                    <a:pt x="163" y="364"/>
                    <a:pt x="163" y="363"/>
                  </a:cubicBezTo>
                  <a:cubicBezTo>
                    <a:pt x="163" y="363"/>
                    <a:pt x="164" y="359"/>
                    <a:pt x="164" y="359"/>
                  </a:cubicBezTo>
                  <a:cubicBezTo>
                    <a:pt x="163" y="356"/>
                    <a:pt x="163" y="356"/>
                    <a:pt x="163" y="356"/>
                  </a:cubicBezTo>
                  <a:cubicBezTo>
                    <a:pt x="165" y="357"/>
                    <a:pt x="165" y="357"/>
                    <a:pt x="165" y="357"/>
                  </a:cubicBezTo>
                  <a:cubicBezTo>
                    <a:pt x="165" y="354"/>
                    <a:pt x="165" y="354"/>
                    <a:pt x="165" y="354"/>
                  </a:cubicBezTo>
                  <a:cubicBezTo>
                    <a:pt x="165" y="354"/>
                    <a:pt x="166" y="351"/>
                    <a:pt x="166" y="351"/>
                  </a:cubicBezTo>
                  <a:cubicBezTo>
                    <a:pt x="167" y="351"/>
                    <a:pt x="168" y="350"/>
                    <a:pt x="168" y="350"/>
                  </a:cubicBezTo>
                  <a:cubicBezTo>
                    <a:pt x="168" y="350"/>
                    <a:pt x="170" y="346"/>
                    <a:pt x="170" y="346"/>
                  </a:cubicBezTo>
                  <a:cubicBezTo>
                    <a:pt x="170" y="346"/>
                    <a:pt x="171" y="347"/>
                    <a:pt x="172" y="346"/>
                  </a:cubicBezTo>
                  <a:cubicBezTo>
                    <a:pt x="173" y="345"/>
                    <a:pt x="173" y="345"/>
                    <a:pt x="173" y="344"/>
                  </a:cubicBezTo>
                  <a:cubicBezTo>
                    <a:pt x="174" y="342"/>
                    <a:pt x="176" y="338"/>
                    <a:pt x="176" y="338"/>
                  </a:cubicBezTo>
                  <a:cubicBezTo>
                    <a:pt x="176" y="338"/>
                    <a:pt x="176" y="337"/>
                    <a:pt x="176" y="336"/>
                  </a:cubicBezTo>
                  <a:cubicBezTo>
                    <a:pt x="177" y="336"/>
                    <a:pt x="179" y="336"/>
                    <a:pt x="179" y="335"/>
                  </a:cubicBezTo>
                  <a:cubicBezTo>
                    <a:pt x="178" y="334"/>
                    <a:pt x="176" y="331"/>
                    <a:pt x="176" y="331"/>
                  </a:cubicBezTo>
                  <a:cubicBezTo>
                    <a:pt x="179" y="328"/>
                    <a:pt x="179" y="328"/>
                    <a:pt x="179" y="328"/>
                  </a:cubicBezTo>
                  <a:cubicBezTo>
                    <a:pt x="179" y="328"/>
                    <a:pt x="182" y="325"/>
                    <a:pt x="182" y="325"/>
                  </a:cubicBezTo>
                  <a:cubicBezTo>
                    <a:pt x="182" y="326"/>
                    <a:pt x="183" y="326"/>
                    <a:pt x="184" y="325"/>
                  </a:cubicBezTo>
                  <a:cubicBezTo>
                    <a:pt x="184" y="325"/>
                    <a:pt x="185" y="324"/>
                    <a:pt x="186" y="323"/>
                  </a:cubicBezTo>
                  <a:cubicBezTo>
                    <a:pt x="186" y="323"/>
                    <a:pt x="187" y="322"/>
                    <a:pt x="188" y="322"/>
                  </a:cubicBezTo>
                  <a:cubicBezTo>
                    <a:pt x="188" y="321"/>
                    <a:pt x="189" y="319"/>
                    <a:pt x="189" y="318"/>
                  </a:cubicBezTo>
                  <a:cubicBezTo>
                    <a:pt x="189" y="318"/>
                    <a:pt x="191" y="313"/>
                    <a:pt x="191" y="313"/>
                  </a:cubicBezTo>
                  <a:cubicBezTo>
                    <a:pt x="191" y="310"/>
                    <a:pt x="191" y="310"/>
                    <a:pt x="191" y="310"/>
                  </a:cubicBezTo>
                  <a:cubicBezTo>
                    <a:pt x="192" y="309"/>
                    <a:pt x="192" y="309"/>
                    <a:pt x="192" y="309"/>
                  </a:cubicBezTo>
                  <a:cubicBezTo>
                    <a:pt x="194" y="307"/>
                    <a:pt x="194" y="307"/>
                    <a:pt x="194" y="307"/>
                  </a:cubicBezTo>
                  <a:cubicBezTo>
                    <a:pt x="194" y="307"/>
                    <a:pt x="196" y="306"/>
                    <a:pt x="196" y="307"/>
                  </a:cubicBezTo>
                  <a:cubicBezTo>
                    <a:pt x="196" y="307"/>
                    <a:pt x="195" y="309"/>
                    <a:pt x="195" y="309"/>
                  </a:cubicBezTo>
                  <a:cubicBezTo>
                    <a:pt x="198" y="309"/>
                    <a:pt x="198" y="309"/>
                    <a:pt x="198" y="309"/>
                  </a:cubicBezTo>
                  <a:cubicBezTo>
                    <a:pt x="198" y="309"/>
                    <a:pt x="198" y="307"/>
                    <a:pt x="198" y="308"/>
                  </a:cubicBezTo>
                  <a:cubicBezTo>
                    <a:pt x="199" y="308"/>
                    <a:pt x="200" y="309"/>
                    <a:pt x="200" y="309"/>
                  </a:cubicBezTo>
                  <a:cubicBezTo>
                    <a:pt x="200" y="308"/>
                    <a:pt x="201" y="306"/>
                    <a:pt x="201" y="306"/>
                  </a:cubicBezTo>
                  <a:cubicBezTo>
                    <a:pt x="201" y="303"/>
                    <a:pt x="201" y="303"/>
                    <a:pt x="201" y="303"/>
                  </a:cubicBezTo>
                  <a:cubicBezTo>
                    <a:pt x="201" y="303"/>
                    <a:pt x="203" y="301"/>
                    <a:pt x="204" y="300"/>
                  </a:cubicBezTo>
                  <a:cubicBezTo>
                    <a:pt x="204" y="299"/>
                    <a:pt x="207" y="296"/>
                    <a:pt x="207" y="296"/>
                  </a:cubicBezTo>
                  <a:cubicBezTo>
                    <a:pt x="210" y="295"/>
                    <a:pt x="210" y="295"/>
                    <a:pt x="210" y="295"/>
                  </a:cubicBezTo>
                  <a:cubicBezTo>
                    <a:pt x="210" y="295"/>
                    <a:pt x="211" y="294"/>
                    <a:pt x="212" y="294"/>
                  </a:cubicBezTo>
                  <a:cubicBezTo>
                    <a:pt x="212" y="294"/>
                    <a:pt x="215" y="290"/>
                    <a:pt x="215" y="290"/>
                  </a:cubicBezTo>
                  <a:cubicBezTo>
                    <a:pt x="215" y="290"/>
                    <a:pt x="215" y="289"/>
                    <a:pt x="216" y="288"/>
                  </a:cubicBezTo>
                  <a:cubicBezTo>
                    <a:pt x="216" y="287"/>
                    <a:pt x="218" y="287"/>
                    <a:pt x="218" y="286"/>
                  </a:cubicBezTo>
                  <a:cubicBezTo>
                    <a:pt x="219" y="286"/>
                    <a:pt x="221" y="281"/>
                    <a:pt x="221" y="281"/>
                  </a:cubicBezTo>
                  <a:cubicBezTo>
                    <a:pt x="221" y="281"/>
                    <a:pt x="222" y="281"/>
                    <a:pt x="222" y="280"/>
                  </a:cubicBezTo>
                  <a:cubicBezTo>
                    <a:pt x="222" y="278"/>
                    <a:pt x="223" y="276"/>
                    <a:pt x="223" y="276"/>
                  </a:cubicBezTo>
                  <a:cubicBezTo>
                    <a:pt x="225" y="272"/>
                    <a:pt x="225" y="272"/>
                    <a:pt x="225" y="272"/>
                  </a:cubicBezTo>
                  <a:cubicBezTo>
                    <a:pt x="225" y="266"/>
                    <a:pt x="225" y="266"/>
                    <a:pt x="225" y="266"/>
                  </a:cubicBezTo>
                  <a:cubicBezTo>
                    <a:pt x="227" y="261"/>
                    <a:pt x="227" y="261"/>
                    <a:pt x="227" y="261"/>
                  </a:cubicBezTo>
                  <a:cubicBezTo>
                    <a:pt x="227" y="261"/>
                    <a:pt x="228" y="260"/>
                    <a:pt x="228" y="259"/>
                  </a:cubicBezTo>
                  <a:cubicBezTo>
                    <a:pt x="229" y="259"/>
                    <a:pt x="230" y="256"/>
                    <a:pt x="230" y="256"/>
                  </a:cubicBezTo>
                  <a:cubicBezTo>
                    <a:pt x="230" y="256"/>
                    <a:pt x="233" y="252"/>
                    <a:pt x="233" y="252"/>
                  </a:cubicBezTo>
                  <a:cubicBezTo>
                    <a:pt x="233" y="252"/>
                    <a:pt x="234" y="249"/>
                    <a:pt x="234" y="248"/>
                  </a:cubicBezTo>
                  <a:cubicBezTo>
                    <a:pt x="235" y="248"/>
                    <a:pt x="235" y="248"/>
                    <a:pt x="235" y="248"/>
                  </a:cubicBezTo>
                  <a:cubicBezTo>
                    <a:pt x="235" y="245"/>
                    <a:pt x="235" y="245"/>
                    <a:pt x="235" y="245"/>
                  </a:cubicBezTo>
                  <a:cubicBezTo>
                    <a:pt x="233" y="241"/>
                    <a:pt x="233" y="241"/>
                    <a:pt x="233" y="241"/>
                  </a:cubicBezTo>
                  <a:cubicBezTo>
                    <a:pt x="229" y="238"/>
                    <a:pt x="229" y="238"/>
                    <a:pt x="229" y="238"/>
                  </a:cubicBezTo>
                  <a:cubicBezTo>
                    <a:pt x="226" y="238"/>
                    <a:pt x="226" y="238"/>
                    <a:pt x="226" y="238"/>
                  </a:cubicBezTo>
                  <a:cubicBezTo>
                    <a:pt x="224" y="236"/>
                    <a:pt x="224" y="236"/>
                    <a:pt x="224" y="236"/>
                  </a:cubicBezTo>
                  <a:cubicBezTo>
                    <a:pt x="225" y="234"/>
                    <a:pt x="225" y="234"/>
                    <a:pt x="225" y="234"/>
                  </a:cubicBezTo>
                  <a:cubicBezTo>
                    <a:pt x="223" y="231"/>
                    <a:pt x="223" y="231"/>
                    <a:pt x="223" y="231"/>
                  </a:cubicBezTo>
                  <a:cubicBezTo>
                    <a:pt x="222" y="229"/>
                    <a:pt x="222" y="229"/>
                    <a:pt x="222" y="229"/>
                  </a:cubicBezTo>
                  <a:cubicBezTo>
                    <a:pt x="220" y="227"/>
                    <a:pt x="220" y="227"/>
                    <a:pt x="220" y="227"/>
                  </a:cubicBezTo>
                  <a:cubicBezTo>
                    <a:pt x="220" y="227"/>
                    <a:pt x="222" y="224"/>
                    <a:pt x="222" y="224"/>
                  </a:cubicBezTo>
                  <a:cubicBezTo>
                    <a:pt x="222" y="224"/>
                    <a:pt x="223" y="223"/>
                    <a:pt x="223" y="222"/>
                  </a:cubicBezTo>
                  <a:cubicBezTo>
                    <a:pt x="223" y="222"/>
                    <a:pt x="225" y="219"/>
                    <a:pt x="225" y="219"/>
                  </a:cubicBezTo>
                  <a:cubicBezTo>
                    <a:pt x="225" y="219"/>
                    <a:pt x="227" y="216"/>
                    <a:pt x="227" y="216"/>
                  </a:cubicBezTo>
                  <a:cubicBezTo>
                    <a:pt x="227" y="216"/>
                    <a:pt x="228" y="215"/>
                    <a:pt x="228" y="214"/>
                  </a:cubicBezTo>
                  <a:cubicBezTo>
                    <a:pt x="228" y="213"/>
                    <a:pt x="227" y="209"/>
                    <a:pt x="227" y="209"/>
                  </a:cubicBezTo>
                  <a:cubicBezTo>
                    <a:pt x="227" y="209"/>
                    <a:pt x="227" y="206"/>
                    <a:pt x="228" y="206"/>
                  </a:cubicBezTo>
                  <a:cubicBezTo>
                    <a:pt x="228" y="205"/>
                    <a:pt x="229" y="204"/>
                    <a:pt x="229" y="204"/>
                  </a:cubicBezTo>
                  <a:cubicBezTo>
                    <a:pt x="229" y="204"/>
                    <a:pt x="230" y="204"/>
                    <a:pt x="231" y="205"/>
                  </a:cubicBezTo>
                  <a:cubicBezTo>
                    <a:pt x="232" y="205"/>
                    <a:pt x="232" y="203"/>
                    <a:pt x="232" y="203"/>
                  </a:cubicBezTo>
                  <a:cubicBezTo>
                    <a:pt x="232" y="203"/>
                    <a:pt x="232" y="200"/>
                    <a:pt x="231" y="200"/>
                  </a:cubicBezTo>
                  <a:cubicBezTo>
                    <a:pt x="230" y="200"/>
                    <a:pt x="229" y="198"/>
                    <a:pt x="229" y="198"/>
                  </a:cubicBezTo>
                  <a:cubicBezTo>
                    <a:pt x="229" y="198"/>
                    <a:pt x="230" y="197"/>
                    <a:pt x="230" y="197"/>
                  </a:cubicBezTo>
                  <a:cubicBezTo>
                    <a:pt x="230" y="196"/>
                    <a:pt x="232" y="195"/>
                    <a:pt x="232" y="195"/>
                  </a:cubicBezTo>
                  <a:cubicBezTo>
                    <a:pt x="235" y="194"/>
                    <a:pt x="235" y="194"/>
                    <a:pt x="235" y="194"/>
                  </a:cubicBezTo>
                  <a:cubicBezTo>
                    <a:pt x="234" y="191"/>
                    <a:pt x="234" y="191"/>
                    <a:pt x="234" y="191"/>
                  </a:cubicBezTo>
                  <a:cubicBezTo>
                    <a:pt x="234" y="188"/>
                    <a:pt x="234" y="188"/>
                    <a:pt x="234" y="188"/>
                  </a:cubicBezTo>
                  <a:cubicBezTo>
                    <a:pt x="234" y="188"/>
                    <a:pt x="238" y="189"/>
                    <a:pt x="238" y="189"/>
                  </a:cubicBezTo>
                  <a:cubicBezTo>
                    <a:pt x="238" y="190"/>
                    <a:pt x="239" y="192"/>
                    <a:pt x="240" y="192"/>
                  </a:cubicBezTo>
                  <a:cubicBezTo>
                    <a:pt x="240" y="191"/>
                    <a:pt x="240" y="189"/>
                    <a:pt x="240" y="189"/>
                  </a:cubicBezTo>
                  <a:cubicBezTo>
                    <a:pt x="240" y="189"/>
                    <a:pt x="241" y="186"/>
                    <a:pt x="242" y="187"/>
                  </a:cubicBezTo>
                  <a:cubicBezTo>
                    <a:pt x="244" y="188"/>
                    <a:pt x="245" y="186"/>
                    <a:pt x="246" y="186"/>
                  </a:cubicBezTo>
                  <a:cubicBezTo>
                    <a:pt x="246" y="185"/>
                    <a:pt x="247" y="183"/>
                    <a:pt x="247" y="183"/>
                  </a:cubicBezTo>
                  <a:cubicBezTo>
                    <a:pt x="247" y="183"/>
                    <a:pt x="248" y="180"/>
                    <a:pt x="247" y="179"/>
                  </a:cubicBezTo>
                  <a:cubicBezTo>
                    <a:pt x="246" y="179"/>
                    <a:pt x="245" y="179"/>
                    <a:pt x="245" y="178"/>
                  </a:cubicBezTo>
                  <a:cubicBezTo>
                    <a:pt x="245" y="178"/>
                    <a:pt x="246" y="176"/>
                    <a:pt x="247" y="176"/>
                  </a:cubicBezTo>
                  <a:cubicBezTo>
                    <a:pt x="248" y="176"/>
                    <a:pt x="248" y="176"/>
                    <a:pt x="250" y="175"/>
                  </a:cubicBezTo>
                  <a:cubicBezTo>
                    <a:pt x="251" y="174"/>
                    <a:pt x="251" y="173"/>
                    <a:pt x="251" y="173"/>
                  </a:cubicBezTo>
                  <a:cubicBezTo>
                    <a:pt x="251" y="173"/>
                    <a:pt x="254" y="172"/>
                    <a:pt x="254" y="172"/>
                  </a:cubicBezTo>
                  <a:cubicBezTo>
                    <a:pt x="258" y="170"/>
                    <a:pt x="258" y="170"/>
                    <a:pt x="258" y="170"/>
                  </a:cubicBezTo>
                  <a:cubicBezTo>
                    <a:pt x="258" y="168"/>
                    <a:pt x="258" y="168"/>
                    <a:pt x="258" y="168"/>
                  </a:cubicBezTo>
                  <a:cubicBezTo>
                    <a:pt x="258" y="168"/>
                    <a:pt x="260" y="168"/>
                    <a:pt x="260" y="168"/>
                  </a:cubicBezTo>
                  <a:cubicBezTo>
                    <a:pt x="261" y="168"/>
                    <a:pt x="262" y="169"/>
                    <a:pt x="262" y="169"/>
                  </a:cubicBezTo>
                  <a:cubicBezTo>
                    <a:pt x="262" y="169"/>
                    <a:pt x="264" y="169"/>
                    <a:pt x="264" y="169"/>
                  </a:cubicBezTo>
                  <a:cubicBezTo>
                    <a:pt x="264" y="168"/>
                    <a:pt x="263" y="167"/>
                    <a:pt x="264" y="167"/>
                  </a:cubicBezTo>
                  <a:cubicBezTo>
                    <a:pt x="265" y="168"/>
                    <a:pt x="265" y="168"/>
                    <a:pt x="265" y="169"/>
                  </a:cubicBezTo>
                  <a:cubicBezTo>
                    <a:pt x="266" y="169"/>
                    <a:pt x="266" y="169"/>
                    <a:pt x="266" y="169"/>
                  </a:cubicBezTo>
                  <a:cubicBezTo>
                    <a:pt x="267" y="169"/>
                    <a:pt x="268" y="170"/>
                    <a:pt x="269" y="171"/>
                  </a:cubicBezTo>
                  <a:cubicBezTo>
                    <a:pt x="269" y="171"/>
                    <a:pt x="269" y="172"/>
                    <a:pt x="269" y="173"/>
                  </a:cubicBezTo>
                  <a:cubicBezTo>
                    <a:pt x="269" y="174"/>
                    <a:pt x="269" y="174"/>
                    <a:pt x="269" y="175"/>
                  </a:cubicBezTo>
                  <a:cubicBezTo>
                    <a:pt x="269" y="176"/>
                    <a:pt x="269" y="176"/>
                    <a:pt x="269" y="176"/>
                  </a:cubicBezTo>
                  <a:cubicBezTo>
                    <a:pt x="269" y="176"/>
                    <a:pt x="272" y="178"/>
                    <a:pt x="272" y="177"/>
                  </a:cubicBezTo>
                  <a:cubicBezTo>
                    <a:pt x="272" y="176"/>
                    <a:pt x="272" y="177"/>
                    <a:pt x="272" y="175"/>
                  </a:cubicBezTo>
                  <a:cubicBezTo>
                    <a:pt x="271" y="174"/>
                    <a:pt x="272" y="173"/>
                    <a:pt x="272" y="172"/>
                  </a:cubicBezTo>
                  <a:cubicBezTo>
                    <a:pt x="271" y="171"/>
                    <a:pt x="270" y="169"/>
                    <a:pt x="270" y="168"/>
                  </a:cubicBezTo>
                  <a:cubicBezTo>
                    <a:pt x="270" y="168"/>
                    <a:pt x="271" y="167"/>
                    <a:pt x="272" y="167"/>
                  </a:cubicBezTo>
                  <a:cubicBezTo>
                    <a:pt x="273" y="167"/>
                    <a:pt x="272" y="166"/>
                    <a:pt x="273" y="167"/>
                  </a:cubicBezTo>
                  <a:cubicBezTo>
                    <a:pt x="274" y="168"/>
                    <a:pt x="274" y="169"/>
                    <a:pt x="275" y="169"/>
                  </a:cubicBezTo>
                  <a:cubicBezTo>
                    <a:pt x="276" y="169"/>
                    <a:pt x="276" y="169"/>
                    <a:pt x="276" y="169"/>
                  </a:cubicBezTo>
                  <a:cubicBezTo>
                    <a:pt x="276" y="170"/>
                    <a:pt x="277" y="171"/>
                    <a:pt x="277" y="172"/>
                  </a:cubicBezTo>
                  <a:cubicBezTo>
                    <a:pt x="277" y="173"/>
                    <a:pt x="277" y="173"/>
                    <a:pt x="277" y="174"/>
                  </a:cubicBezTo>
                  <a:cubicBezTo>
                    <a:pt x="277" y="174"/>
                    <a:pt x="279" y="177"/>
                    <a:pt x="279" y="177"/>
                  </a:cubicBezTo>
                  <a:cubicBezTo>
                    <a:pt x="279" y="177"/>
                    <a:pt x="281" y="175"/>
                    <a:pt x="281" y="175"/>
                  </a:cubicBezTo>
                  <a:cubicBezTo>
                    <a:pt x="281" y="174"/>
                    <a:pt x="281" y="173"/>
                    <a:pt x="281" y="173"/>
                  </a:cubicBezTo>
                  <a:cubicBezTo>
                    <a:pt x="281" y="172"/>
                    <a:pt x="281" y="171"/>
                    <a:pt x="281" y="171"/>
                  </a:cubicBezTo>
                  <a:cubicBezTo>
                    <a:pt x="281" y="170"/>
                    <a:pt x="278" y="167"/>
                    <a:pt x="278" y="167"/>
                  </a:cubicBezTo>
                  <a:cubicBezTo>
                    <a:pt x="278" y="167"/>
                    <a:pt x="278" y="166"/>
                    <a:pt x="279" y="165"/>
                  </a:cubicBezTo>
                  <a:cubicBezTo>
                    <a:pt x="279" y="165"/>
                    <a:pt x="280" y="164"/>
                    <a:pt x="282" y="163"/>
                  </a:cubicBezTo>
                  <a:cubicBezTo>
                    <a:pt x="276" y="150"/>
                    <a:pt x="276" y="150"/>
                    <a:pt x="276" y="150"/>
                  </a:cubicBezTo>
                  <a:cubicBezTo>
                    <a:pt x="270" y="147"/>
                    <a:pt x="270" y="147"/>
                    <a:pt x="270" y="147"/>
                  </a:cubicBezTo>
                  <a:cubicBezTo>
                    <a:pt x="266" y="143"/>
                    <a:pt x="266" y="143"/>
                    <a:pt x="266" y="143"/>
                  </a:cubicBezTo>
                  <a:cubicBezTo>
                    <a:pt x="266" y="138"/>
                    <a:pt x="266" y="138"/>
                    <a:pt x="266" y="138"/>
                  </a:cubicBezTo>
                  <a:cubicBezTo>
                    <a:pt x="263" y="134"/>
                    <a:pt x="263" y="134"/>
                    <a:pt x="263" y="134"/>
                  </a:cubicBezTo>
                  <a:cubicBezTo>
                    <a:pt x="263" y="134"/>
                    <a:pt x="264" y="131"/>
                    <a:pt x="264" y="130"/>
                  </a:cubicBezTo>
                  <a:cubicBezTo>
                    <a:pt x="265" y="129"/>
                    <a:pt x="267" y="124"/>
                    <a:pt x="267" y="124"/>
                  </a:cubicBezTo>
                  <a:cubicBezTo>
                    <a:pt x="267" y="124"/>
                    <a:pt x="266" y="120"/>
                    <a:pt x="266" y="119"/>
                  </a:cubicBezTo>
                  <a:cubicBezTo>
                    <a:pt x="266" y="118"/>
                    <a:pt x="267" y="113"/>
                    <a:pt x="267" y="113"/>
                  </a:cubicBezTo>
                  <a:cubicBezTo>
                    <a:pt x="266" y="108"/>
                    <a:pt x="266" y="108"/>
                    <a:pt x="266" y="108"/>
                  </a:cubicBezTo>
                  <a:cubicBezTo>
                    <a:pt x="254" y="94"/>
                    <a:pt x="254" y="94"/>
                    <a:pt x="254" y="94"/>
                  </a:cubicBezTo>
                  <a:cubicBezTo>
                    <a:pt x="255" y="88"/>
                    <a:pt x="255" y="88"/>
                    <a:pt x="255" y="88"/>
                  </a:cubicBezTo>
                  <a:cubicBezTo>
                    <a:pt x="255" y="88"/>
                    <a:pt x="255" y="88"/>
                    <a:pt x="255" y="88"/>
                  </a:cubicBezTo>
                  <a:close/>
                  <a:moveTo>
                    <a:pt x="165" y="710"/>
                  </a:moveTo>
                  <a:cubicBezTo>
                    <a:pt x="165" y="710"/>
                    <a:pt x="165" y="710"/>
                    <a:pt x="165" y="710"/>
                  </a:cubicBezTo>
                  <a:cubicBezTo>
                    <a:pt x="166" y="702"/>
                    <a:pt x="166" y="702"/>
                    <a:pt x="166" y="702"/>
                  </a:cubicBezTo>
                  <a:cubicBezTo>
                    <a:pt x="166" y="702"/>
                    <a:pt x="164" y="699"/>
                    <a:pt x="164" y="699"/>
                  </a:cubicBezTo>
                  <a:cubicBezTo>
                    <a:pt x="164" y="698"/>
                    <a:pt x="163" y="696"/>
                    <a:pt x="163" y="693"/>
                  </a:cubicBezTo>
                  <a:cubicBezTo>
                    <a:pt x="164" y="690"/>
                    <a:pt x="164" y="689"/>
                    <a:pt x="165" y="687"/>
                  </a:cubicBezTo>
                  <a:cubicBezTo>
                    <a:pt x="165" y="685"/>
                    <a:pt x="167" y="684"/>
                    <a:pt x="167" y="682"/>
                  </a:cubicBezTo>
                  <a:cubicBezTo>
                    <a:pt x="167" y="679"/>
                    <a:pt x="167" y="678"/>
                    <a:pt x="168" y="676"/>
                  </a:cubicBezTo>
                  <a:cubicBezTo>
                    <a:pt x="168" y="674"/>
                    <a:pt x="169" y="672"/>
                    <a:pt x="170" y="672"/>
                  </a:cubicBezTo>
                  <a:cubicBezTo>
                    <a:pt x="170" y="671"/>
                    <a:pt x="172" y="667"/>
                    <a:pt x="172" y="667"/>
                  </a:cubicBezTo>
                  <a:cubicBezTo>
                    <a:pt x="173" y="662"/>
                    <a:pt x="173" y="662"/>
                    <a:pt x="173" y="662"/>
                  </a:cubicBezTo>
                  <a:cubicBezTo>
                    <a:pt x="173" y="662"/>
                    <a:pt x="175" y="657"/>
                    <a:pt x="175" y="656"/>
                  </a:cubicBezTo>
                  <a:cubicBezTo>
                    <a:pt x="175" y="655"/>
                    <a:pt x="174" y="651"/>
                    <a:pt x="174" y="650"/>
                  </a:cubicBezTo>
                  <a:cubicBezTo>
                    <a:pt x="175" y="649"/>
                    <a:pt x="177" y="647"/>
                    <a:pt x="177" y="647"/>
                  </a:cubicBezTo>
                  <a:cubicBezTo>
                    <a:pt x="180" y="647"/>
                    <a:pt x="180" y="647"/>
                    <a:pt x="180" y="647"/>
                  </a:cubicBezTo>
                  <a:cubicBezTo>
                    <a:pt x="180" y="647"/>
                    <a:pt x="180" y="650"/>
                    <a:pt x="179" y="651"/>
                  </a:cubicBezTo>
                  <a:cubicBezTo>
                    <a:pt x="178" y="651"/>
                    <a:pt x="177" y="652"/>
                    <a:pt x="177" y="652"/>
                  </a:cubicBezTo>
                  <a:cubicBezTo>
                    <a:pt x="177" y="653"/>
                    <a:pt x="179" y="655"/>
                    <a:pt x="179" y="655"/>
                  </a:cubicBezTo>
                  <a:cubicBezTo>
                    <a:pt x="179" y="659"/>
                    <a:pt x="179" y="659"/>
                    <a:pt x="179" y="659"/>
                  </a:cubicBezTo>
                  <a:cubicBezTo>
                    <a:pt x="177" y="663"/>
                    <a:pt x="177" y="663"/>
                    <a:pt x="177" y="663"/>
                  </a:cubicBezTo>
                  <a:cubicBezTo>
                    <a:pt x="175" y="668"/>
                    <a:pt x="175" y="668"/>
                    <a:pt x="175" y="668"/>
                  </a:cubicBezTo>
                  <a:cubicBezTo>
                    <a:pt x="175" y="673"/>
                    <a:pt x="175" y="673"/>
                    <a:pt x="175" y="673"/>
                  </a:cubicBezTo>
                  <a:cubicBezTo>
                    <a:pt x="174" y="676"/>
                    <a:pt x="174" y="676"/>
                    <a:pt x="174" y="676"/>
                  </a:cubicBezTo>
                  <a:cubicBezTo>
                    <a:pt x="173" y="679"/>
                    <a:pt x="173" y="679"/>
                    <a:pt x="173" y="679"/>
                  </a:cubicBezTo>
                  <a:cubicBezTo>
                    <a:pt x="171" y="685"/>
                    <a:pt x="171" y="685"/>
                    <a:pt x="171" y="685"/>
                  </a:cubicBezTo>
                  <a:cubicBezTo>
                    <a:pt x="172" y="690"/>
                    <a:pt x="172" y="690"/>
                    <a:pt x="172" y="690"/>
                  </a:cubicBezTo>
                  <a:cubicBezTo>
                    <a:pt x="169" y="696"/>
                    <a:pt x="169" y="696"/>
                    <a:pt x="169" y="696"/>
                  </a:cubicBezTo>
                  <a:cubicBezTo>
                    <a:pt x="169" y="696"/>
                    <a:pt x="169" y="699"/>
                    <a:pt x="169" y="700"/>
                  </a:cubicBezTo>
                  <a:cubicBezTo>
                    <a:pt x="169" y="701"/>
                    <a:pt x="169" y="707"/>
                    <a:pt x="169" y="707"/>
                  </a:cubicBezTo>
                  <a:cubicBezTo>
                    <a:pt x="169" y="707"/>
                    <a:pt x="169" y="710"/>
                    <a:pt x="168" y="710"/>
                  </a:cubicBezTo>
                  <a:cubicBezTo>
                    <a:pt x="167" y="710"/>
                    <a:pt x="165" y="710"/>
                    <a:pt x="165" y="710"/>
                  </a:cubicBezTo>
                  <a:close/>
                  <a:moveTo>
                    <a:pt x="206" y="649"/>
                  </a:moveTo>
                  <a:cubicBezTo>
                    <a:pt x="206" y="649"/>
                    <a:pt x="206" y="649"/>
                    <a:pt x="206" y="649"/>
                  </a:cubicBezTo>
                  <a:cubicBezTo>
                    <a:pt x="205" y="647"/>
                    <a:pt x="205" y="647"/>
                    <a:pt x="205" y="647"/>
                  </a:cubicBezTo>
                  <a:cubicBezTo>
                    <a:pt x="208" y="646"/>
                    <a:pt x="208" y="646"/>
                    <a:pt x="208" y="646"/>
                  </a:cubicBezTo>
                  <a:cubicBezTo>
                    <a:pt x="208" y="646"/>
                    <a:pt x="207" y="642"/>
                    <a:pt x="207" y="641"/>
                  </a:cubicBezTo>
                  <a:cubicBezTo>
                    <a:pt x="207" y="640"/>
                    <a:pt x="206" y="641"/>
                    <a:pt x="205" y="639"/>
                  </a:cubicBezTo>
                  <a:cubicBezTo>
                    <a:pt x="204" y="638"/>
                    <a:pt x="204" y="635"/>
                    <a:pt x="204" y="635"/>
                  </a:cubicBezTo>
                  <a:cubicBezTo>
                    <a:pt x="204" y="634"/>
                    <a:pt x="205" y="631"/>
                    <a:pt x="205" y="631"/>
                  </a:cubicBezTo>
                  <a:cubicBezTo>
                    <a:pt x="205" y="631"/>
                    <a:pt x="208" y="627"/>
                    <a:pt x="210" y="625"/>
                  </a:cubicBezTo>
                  <a:cubicBezTo>
                    <a:pt x="213" y="622"/>
                    <a:pt x="212" y="622"/>
                    <a:pt x="212" y="620"/>
                  </a:cubicBezTo>
                  <a:cubicBezTo>
                    <a:pt x="211" y="619"/>
                    <a:pt x="213" y="618"/>
                    <a:pt x="213" y="618"/>
                  </a:cubicBezTo>
                  <a:cubicBezTo>
                    <a:pt x="216" y="615"/>
                    <a:pt x="216" y="615"/>
                    <a:pt x="216" y="615"/>
                  </a:cubicBezTo>
                  <a:cubicBezTo>
                    <a:pt x="218" y="610"/>
                    <a:pt x="218" y="610"/>
                    <a:pt x="218" y="610"/>
                  </a:cubicBezTo>
                  <a:cubicBezTo>
                    <a:pt x="218" y="610"/>
                    <a:pt x="221" y="613"/>
                    <a:pt x="221" y="613"/>
                  </a:cubicBezTo>
                  <a:cubicBezTo>
                    <a:pt x="222" y="613"/>
                    <a:pt x="222" y="612"/>
                    <a:pt x="222" y="611"/>
                  </a:cubicBezTo>
                  <a:cubicBezTo>
                    <a:pt x="222" y="610"/>
                    <a:pt x="224" y="610"/>
                    <a:pt x="224" y="610"/>
                  </a:cubicBezTo>
                  <a:cubicBezTo>
                    <a:pt x="225" y="610"/>
                    <a:pt x="228" y="609"/>
                    <a:pt x="228" y="609"/>
                  </a:cubicBezTo>
                  <a:cubicBezTo>
                    <a:pt x="229" y="607"/>
                    <a:pt x="229" y="607"/>
                    <a:pt x="229" y="607"/>
                  </a:cubicBezTo>
                  <a:cubicBezTo>
                    <a:pt x="229" y="607"/>
                    <a:pt x="233" y="606"/>
                    <a:pt x="235" y="607"/>
                  </a:cubicBezTo>
                  <a:cubicBezTo>
                    <a:pt x="236" y="608"/>
                    <a:pt x="234" y="608"/>
                    <a:pt x="234" y="609"/>
                  </a:cubicBezTo>
                  <a:cubicBezTo>
                    <a:pt x="234" y="610"/>
                    <a:pt x="234" y="610"/>
                    <a:pt x="234" y="611"/>
                  </a:cubicBezTo>
                  <a:cubicBezTo>
                    <a:pt x="234" y="612"/>
                    <a:pt x="233" y="613"/>
                    <a:pt x="230" y="613"/>
                  </a:cubicBezTo>
                  <a:cubicBezTo>
                    <a:pt x="227" y="614"/>
                    <a:pt x="229" y="616"/>
                    <a:pt x="229" y="616"/>
                  </a:cubicBezTo>
                  <a:cubicBezTo>
                    <a:pt x="229" y="616"/>
                    <a:pt x="229" y="620"/>
                    <a:pt x="229" y="620"/>
                  </a:cubicBezTo>
                  <a:cubicBezTo>
                    <a:pt x="228" y="621"/>
                    <a:pt x="226" y="623"/>
                    <a:pt x="224" y="623"/>
                  </a:cubicBezTo>
                  <a:cubicBezTo>
                    <a:pt x="223" y="624"/>
                    <a:pt x="223" y="626"/>
                    <a:pt x="223" y="626"/>
                  </a:cubicBezTo>
                  <a:cubicBezTo>
                    <a:pt x="223" y="627"/>
                    <a:pt x="224" y="629"/>
                    <a:pt x="224" y="631"/>
                  </a:cubicBezTo>
                  <a:cubicBezTo>
                    <a:pt x="224" y="632"/>
                    <a:pt x="224" y="632"/>
                    <a:pt x="225" y="634"/>
                  </a:cubicBezTo>
                  <a:cubicBezTo>
                    <a:pt x="225" y="635"/>
                    <a:pt x="227" y="635"/>
                    <a:pt x="228" y="635"/>
                  </a:cubicBezTo>
                  <a:cubicBezTo>
                    <a:pt x="228" y="636"/>
                    <a:pt x="230" y="638"/>
                    <a:pt x="229" y="639"/>
                  </a:cubicBezTo>
                  <a:cubicBezTo>
                    <a:pt x="228" y="640"/>
                    <a:pt x="227" y="641"/>
                    <a:pt x="226" y="641"/>
                  </a:cubicBezTo>
                  <a:cubicBezTo>
                    <a:pt x="226" y="642"/>
                    <a:pt x="224" y="645"/>
                    <a:pt x="224" y="645"/>
                  </a:cubicBezTo>
                  <a:cubicBezTo>
                    <a:pt x="224" y="645"/>
                    <a:pt x="225" y="647"/>
                    <a:pt x="224" y="649"/>
                  </a:cubicBezTo>
                  <a:cubicBezTo>
                    <a:pt x="224" y="651"/>
                    <a:pt x="222" y="650"/>
                    <a:pt x="221" y="651"/>
                  </a:cubicBezTo>
                  <a:cubicBezTo>
                    <a:pt x="221" y="651"/>
                    <a:pt x="218" y="654"/>
                    <a:pt x="218" y="654"/>
                  </a:cubicBezTo>
                  <a:cubicBezTo>
                    <a:pt x="217" y="654"/>
                    <a:pt x="216" y="658"/>
                    <a:pt x="216" y="660"/>
                  </a:cubicBezTo>
                  <a:cubicBezTo>
                    <a:pt x="216" y="661"/>
                    <a:pt x="216" y="663"/>
                    <a:pt x="216" y="664"/>
                  </a:cubicBezTo>
                  <a:cubicBezTo>
                    <a:pt x="216" y="665"/>
                    <a:pt x="216" y="664"/>
                    <a:pt x="214" y="667"/>
                  </a:cubicBezTo>
                  <a:cubicBezTo>
                    <a:pt x="211" y="670"/>
                    <a:pt x="212" y="668"/>
                    <a:pt x="209" y="667"/>
                  </a:cubicBezTo>
                  <a:cubicBezTo>
                    <a:pt x="205" y="667"/>
                    <a:pt x="209" y="666"/>
                    <a:pt x="210" y="664"/>
                  </a:cubicBezTo>
                  <a:cubicBezTo>
                    <a:pt x="211" y="662"/>
                    <a:pt x="212" y="660"/>
                    <a:pt x="212" y="660"/>
                  </a:cubicBezTo>
                  <a:cubicBezTo>
                    <a:pt x="211" y="656"/>
                    <a:pt x="211" y="656"/>
                    <a:pt x="211" y="656"/>
                  </a:cubicBezTo>
                  <a:cubicBezTo>
                    <a:pt x="209" y="653"/>
                    <a:pt x="209" y="653"/>
                    <a:pt x="209" y="653"/>
                  </a:cubicBezTo>
                  <a:lnTo>
                    <a:pt x="206" y="649"/>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69" name="Freeform 96"/>
            <p:cNvSpPr>
              <a:spLocks noEditPoints="1"/>
            </p:cNvSpPr>
            <p:nvPr/>
          </p:nvSpPr>
          <p:spPr bwMode="auto">
            <a:xfrm>
              <a:off x="4686242" y="235948"/>
              <a:ext cx="1226964" cy="1680165"/>
            </a:xfrm>
            <a:custGeom>
              <a:avLst/>
              <a:gdLst>
                <a:gd name="T0" fmla="*/ 383 w 538"/>
                <a:gd name="T1" fmla="*/ 61 h 760"/>
                <a:gd name="T2" fmla="*/ 367 w 538"/>
                <a:gd name="T3" fmla="*/ 127 h 760"/>
                <a:gd name="T4" fmla="*/ 435 w 538"/>
                <a:gd name="T5" fmla="*/ 150 h 760"/>
                <a:gd name="T6" fmla="*/ 438 w 538"/>
                <a:gd name="T7" fmla="*/ 149 h 760"/>
                <a:gd name="T8" fmla="*/ 438 w 538"/>
                <a:gd name="T9" fmla="*/ 148 h 760"/>
                <a:gd name="T10" fmla="*/ 443 w 538"/>
                <a:gd name="T11" fmla="*/ 86 h 760"/>
                <a:gd name="T12" fmla="*/ 500 w 538"/>
                <a:gd name="T13" fmla="*/ 70 h 760"/>
                <a:gd name="T14" fmla="*/ 509 w 538"/>
                <a:gd name="T15" fmla="*/ 106 h 760"/>
                <a:gd name="T16" fmla="*/ 499 w 538"/>
                <a:gd name="T17" fmla="*/ 50 h 760"/>
                <a:gd name="T18" fmla="*/ 468 w 538"/>
                <a:gd name="T19" fmla="*/ 9 h 760"/>
                <a:gd name="T20" fmla="*/ 444 w 538"/>
                <a:gd name="T21" fmla="*/ 21 h 760"/>
                <a:gd name="T22" fmla="*/ 425 w 538"/>
                <a:gd name="T23" fmla="*/ 23 h 760"/>
                <a:gd name="T24" fmla="*/ 400 w 538"/>
                <a:gd name="T25" fmla="*/ 33 h 760"/>
                <a:gd name="T26" fmla="*/ 377 w 538"/>
                <a:gd name="T27" fmla="*/ 69 h 760"/>
                <a:gd name="T28" fmla="*/ 361 w 538"/>
                <a:gd name="T29" fmla="*/ 85 h 760"/>
                <a:gd name="T30" fmla="*/ 328 w 538"/>
                <a:gd name="T31" fmla="*/ 96 h 760"/>
                <a:gd name="T32" fmla="*/ 298 w 538"/>
                <a:gd name="T33" fmla="*/ 115 h 760"/>
                <a:gd name="T34" fmla="*/ 281 w 538"/>
                <a:gd name="T35" fmla="*/ 161 h 760"/>
                <a:gd name="T36" fmla="*/ 241 w 538"/>
                <a:gd name="T37" fmla="*/ 187 h 760"/>
                <a:gd name="T38" fmla="*/ 235 w 538"/>
                <a:gd name="T39" fmla="*/ 201 h 760"/>
                <a:gd name="T40" fmla="*/ 241 w 538"/>
                <a:gd name="T41" fmla="*/ 223 h 760"/>
                <a:gd name="T42" fmla="*/ 235 w 538"/>
                <a:gd name="T43" fmla="*/ 256 h 760"/>
                <a:gd name="T44" fmla="*/ 219 w 538"/>
                <a:gd name="T45" fmla="*/ 306 h 760"/>
                <a:gd name="T46" fmla="*/ 193 w 538"/>
                <a:gd name="T47" fmla="*/ 362 h 760"/>
                <a:gd name="T48" fmla="*/ 174 w 538"/>
                <a:gd name="T49" fmla="*/ 390 h 760"/>
                <a:gd name="T50" fmla="*/ 145 w 538"/>
                <a:gd name="T51" fmla="*/ 436 h 760"/>
                <a:gd name="T52" fmla="*/ 139 w 538"/>
                <a:gd name="T53" fmla="*/ 456 h 760"/>
                <a:gd name="T54" fmla="*/ 97 w 538"/>
                <a:gd name="T55" fmla="*/ 474 h 760"/>
                <a:gd name="T56" fmla="*/ 59 w 538"/>
                <a:gd name="T57" fmla="*/ 500 h 760"/>
                <a:gd name="T58" fmla="*/ 24 w 538"/>
                <a:gd name="T59" fmla="*/ 527 h 760"/>
                <a:gd name="T60" fmla="*/ 14 w 538"/>
                <a:gd name="T61" fmla="*/ 551 h 760"/>
                <a:gd name="T62" fmla="*/ 4 w 538"/>
                <a:gd name="T63" fmla="*/ 599 h 760"/>
                <a:gd name="T64" fmla="*/ 13 w 538"/>
                <a:gd name="T65" fmla="*/ 650 h 760"/>
                <a:gd name="T66" fmla="*/ 22 w 538"/>
                <a:gd name="T67" fmla="*/ 686 h 760"/>
                <a:gd name="T68" fmla="*/ 33 w 538"/>
                <a:gd name="T69" fmla="*/ 742 h 760"/>
                <a:gd name="T70" fmla="*/ 96 w 538"/>
                <a:gd name="T71" fmla="*/ 747 h 760"/>
                <a:gd name="T72" fmla="*/ 173 w 538"/>
                <a:gd name="T73" fmla="*/ 704 h 760"/>
                <a:gd name="T74" fmla="*/ 188 w 538"/>
                <a:gd name="T75" fmla="*/ 671 h 760"/>
                <a:gd name="T76" fmla="*/ 193 w 538"/>
                <a:gd name="T77" fmla="*/ 655 h 760"/>
                <a:gd name="T78" fmla="*/ 193 w 538"/>
                <a:gd name="T79" fmla="*/ 655 h 760"/>
                <a:gd name="T80" fmla="*/ 207 w 538"/>
                <a:gd name="T81" fmla="*/ 644 h 760"/>
                <a:gd name="T82" fmla="*/ 212 w 538"/>
                <a:gd name="T83" fmla="*/ 590 h 760"/>
                <a:gd name="T84" fmla="*/ 213 w 538"/>
                <a:gd name="T85" fmla="*/ 589 h 760"/>
                <a:gd name="T86" fmla="*/ 213 w 538"/>
                <a:gd name="T87" fmla="*/ 586 h 760"/>
                <a:gd name="T88" fmla="*/ 213 w 538"/>
                <a:gd name="T89" fmla="*/ 584 h 760"/>
                <a:gd name="T90" fmla="*/ 214 w 538"/>
                <a:gd name="T91" fmla="*/ 582 h 760"/>
                <a:gd name="T92" fmla="*/ 189 w 538"/>
                <a:gd name="T93" fmla="*/ 510 h 760"/>
                <a:gd name="T94" fmla="*/ 231 w 538"/>
                <a:gd name="T95" fmla="*/ 427 h 760"/>
                <a:gd name="T96" fmla="*/ 240 w 538"/>
                <a:gd name="T97" fmla="*/ 314 h 760"/>
                <a:gd name="T98" fmla="*/ 275 w 538"/>
                <a:gd name="T99" fmla="*/ 228 h 760"/>
                <a:gd name="T100" fmla="*/ 275 w 538"/>
                <a:gd name="T101" fmla="*/ 220 h 760"/>
                <a:gd name="T102" fmla="*/ 275 w 538"/>
                <a:gd name="T103" fmla="*/ 218 h 760"/>
                <a:gd name="T104" fmla="*/ 276 w 538"/>
                <a:gd name="T105" fmla="*/ 217 h 760"/>
                <a:gd name="T106" fmla="*/ 277 w 538"/>
                <a:gd name="T107" fmla="*/ 215 h 760"/>
                <a:gd name="T108" fmla="*/ 302 w 538"/>
                <a:gd name="T109" fmla="*/ 202 h 760"/>
                <a:gd name="T110" fmla="*/ 342 w 538"/>
                <a:gd name="T111" fmla="*/ 142 h 760"/>
                <a:gd name="T112" fmla="*/ 360 w 538"/>
                <a:gd name="T113" fmla="*/ 125 h 760"/>
                <a:gd name="T114" fmla="*/ 361 w 538"/>
                <a:gd name="T115" fmla="*/ 125 h 760"/>
                <a:gd name="T116" fmla="*/ 363 w 538"/>
                <a:gd name="T117" fmla="*/ 125 h 7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38" h="760">
                  <a:moveTo>
                    <a:pt x="370" y="57"/>
                  </a:moveTo>
                  <a:cubicBezTo>
                    <a:pt x="368" y="57"/>
                    <a:pt x="365" y="58"/>
                    <a:pt x="365" y="56"/>
                  </a:cubicBezTo>
                  <a:cubicBezTo>
                    <a:pt x="365" y="55"/>
                    <a:pt x="362" y="52"/>
                    <a:pt x="362" y="52"/>
                  </a:cubicBezTo>
                  <a:cubicBezTo>
                    <a:pt x="362" y="51"/>
                    <a:pt x="360" y="49"/>
                    <a:pt x="363" y="48"/>
                  </a:cubicBezTo>
                  <a:cubicBezTo>
                    <a:pt x="365" y="46"/>
                    <a:pt x="372" y="43"/>
                    <a:pt x="373" y="43"/>
                  </a:cubicBezTo>
                  <a:cubicBezTo>
                    <a:pt x="373" y="43"/>
                    <a:pt x="376" y="38"/>
                    <a:pt x="377" y="37"/>
                  </a:cubicBezTo>
                  <a:cubicBezTo>
                    <a:pt x="378" y="37"/>
                    <a:pt x="384" y="37"/>
                    <a:pt x="384" y="37"/>
                  </a:cubicBezTo>
                  <a:cubicBezTo>
                    <a:pt x="384" y="37"/>
                    <a:pt x="385" y="38"/>
                    <a:pt x="387" y="38"/>
                  </a:cubicBezTo>
                  <a:cubicBezTo>
                    <a:pt x="389" y="39"/>
                    <a:pt x="393" y="36"/>
                    <a:pt x="391" y="39"/>
                  </a:cubicBezTo>
                  <a:cubicBezTo>
                    <a:pt x="388" y="41"/>
                    <a:pt x="387" y="42"/>
                    <a:pt x="386" y="42"/>
                  </a:cubicBezTo>
                  <a:cubicBezTo>
                    <a:pt x="385" y="43"/>
                    <a:pt x="380" y="47"/>
                    <a:pt x="380" y="49"/>
                  </a:cubicBezTo>
                  <a:cubicBezTo>
                    <a:pt x="379" y="51"/>
                    <a:pt x="380" y="51"/>
                    <a:pt x="379" y="52"/>
                  </a:cubicBezTo>
                  <a:cubicBezTo>
                    <a:pt x="377" y="53"/>
                    <a:pt x="371" y="56"/>
                    <a:pt x="370" y="57"/>
                  </a:cubicBezTo>
                  <a:close/>
                  <a:moveTo>
                    <a:pt x="383" y="61"/>
                  </a:moveTo>
                  <a:cubicBezTo>
                    <a:pt x="383" y="61"/>
                    <a:pt x="383" y="61"/>
                    <a:pt x="383" y="61"/>
                  </a:cubicBezTo>
                  <a:cubicBezTo>
                    <a:pt x="383" y="61"/>
                    <a:pt x="386" y="62"/>
                    <a:pt x="386" y="61"/>
                  </a:cubicBezTo>
                  <a:cubicBezTo>
                    <a:pt x="386" y="61"/>
                    <a:pt x="387" y="59"/>
                    <a:pt x="387" y="56"/>
                  </a:cubicBezTo>
                  <a:cubicBezTo>
                    <a:pt x="388" y="53"/>
                    <a:pt x="390" y="53"/>
                    <a:pt x="391" y="52"/>
                  </a:cubicBezTo>
                  <a:cubicBezTo>
                    <a:pt x="392" y="51"/>
                    <a:pt x="391" y="51"/>
                    <a:pt x="392" y="49"/>
                  </a:cubicBezTo>
                  <a:cubicBezTo>
                    <a:pt x="392" y="47"/>
                    <a:pt x="391" y="47"/>
                    <a:pt x="389" y="46"/>
                  </a:cubicBezTo>
                  <a:cubicBezTo>
                    <a:pt x="386" y="46"/>
                    <a:pt x="386" y="48"/>
                    <a:pt x="384" y="48"/>
                  </a:cubicBezTo>
                  <a:cubicBezTo>
                    <a:pt x="383" y="49"/>
                    <a:pt x="383" y="51"/>
                    <a:pt x="384" y="52"/>
                  </a:cubicBezTo>
                  <a:cubicBezTo>
                    <a:pt x="384" y="53"/>
                    <a:pt x="382" y="54"/>
                    <a:pt x="380" y="55"/>
                  </a:cubicBezTo>
                  <a:cubicBezTo>
                    <a:pt x="378" y="57"/>
                    <a:pt x="378" y="59"/>
                    <a:pt x="378" y="59"/>
                  </a:cubicBezTo>
                  <a:cubicBezTo>
                    <a:pt x="383" y="61"/>
                    <a:pt x="383" y="61"/>
                    <a:pt x="383" y="61"/>
                  </a:cubicBezTo>
                  <a:close/>
                  <a:moveTo>
                    <a:pt x="363" y="126"/>
                  </a:moveTo>
                  <a:cubicBezTo>
                    <a:pt x="363" y="126"/>
                    <a:pt x="363" y="126"/>
                    <a:pt x="363" y="126"/>
                  </a:cubicBezTo>
                  <a:cubicBezTo>
                    <a:pt x="367" y="127"/>
                    <a:pt x="367" y="127"/>
                    <a:pt x="367" y="127"/>
                  </a:cubicBezTo>
                  <a:cubicBezTo>
                    <a:pt x="374" y="135"/>
                    <a:pt x="374" y="135"/>
                    <a:pt x="374" y="135"/>
                  </a:cubicBezTo>
                  <a:cubicBezTo>
                    <a:pt x="380" y="142"/>
                    <a:pt x="380" y="142"/>
                    <a:pt x="380" y="142"/>
                  </a:cubicBezTo>
                  <a:cubicBezTo>
                    <a:pt x="380" y="142"/>
                    <a:pt x="389" y="149"/>
                    <a:pt x="391" y="150"/>
                  </a:cubicBezTo>
                  <a:cubicBezTo>
                    <a:pt x="393" y="151"/>
                    <a:pt x="404" y="153"/>
                    <a:pt x="405" y="154"/>
                  </a:cubicBezTo>
                  <a:cubicBezTo>
                    <a:pt x="408" y="150"/>
                    <a:pt x="408" y="150"/>
                    <a:pt x="408" y="150"/>
                  </a:cubicBezTo>
                  <a:cubicBezTo>
                    <a:pt x="412" y="147"/>
                    <a:pt x="412" y="147"/>
                    <a:pt x="412" y="147"/>
                  </a:cubicBezTo>
                  <a:cubicBezTo>
                    <a:pt x="411" y="145"/>
                    <a:pt x="411" y="145"/>
                    <a:pt x="411" y="145"/>
                  </a:cubicBezTo>
                  <a:cubicBezTo>
                    <a:pt x="416" y="142"/>
                    <a:pt x="416" y="142"/>
                    <a:pt x="416" y="142"/>
                  </a:cubicBezTo>
                  <a:cubicBezTo>
                    <a:pt x="420" y="145"/>
                    <a:pt x="420" y="145"/>
                    <a:pt x="420" y="145"/>
                  </a:cubicBezTo>
                  <a:cubicBezTo>
                    <a:pt x="430" y="147"/>
                    <a:pt x="430" y="147"/>
                    <a:pt x="430" y="147"/>
                  </a:cubicBezTo>
                  <a:cubicBezTo>
                    <a:pt x="434" y="150"/>
                    <a:pt x="434" y="150"/>
                    <a:pt x="434" y="150"/>
                  </a:cubicBezTo>
                  <a:cubicBezTo>
                    <a:pt x="434" y="150"/>
                    <a:pt x="434" y="150"/>
                    <a:pt x="435" y="150"/>
                  </a:cubicBezTo>
                  <a:cubicBezTo>
                    <a:pt x="435" y="150"/>
                    <a:pt x="435" y="150"/>
                    <a:pt x="435" y="150"/>
                  </a:cubicBezTo>
                  <a:cubicBezTo>
                    <a:pt x="435" y="150"/>
                    <a:pt x="435" y="150"/>
                    <a:pt x="435" y="150"/>
                  </a:cubicBezTo>
                  <a:cubicBezTo>
                    <a:pt x="436" y="149"/>
                    <a:pt x="436" y="149"/>
                    <a:pt x="436" y="149"/>
                  </a:cubicBezTo>
                  <a:cubicBezTo>
                    <a:pt x="436" y="149"/>
                    <a:pt x="436" y="149"/>
                    <a:pt x="436" y="149"/>
                  </a:cubicBezTo>
                  <a:cubicBezTo>
                    <a:pt x="436" y="149"/>
                    <a:pt x="436" y="149"/>
                    <a:pt x="436" y="149"/>
                  </a:cubicBezTo>
                  <a:cubicBezTo>
                    <a:pt x="436" y="149"/>
                    <a:pt x="436" y="149"/>
                    <a:pt x="436" y="149"/>
                  </a:cubicBezTo>
                  <a:cubicBezTo>
                    <a:pt x="436" y="149"/>
                    <a:pt x="437" y="149"/>
                    <a:pt x="437" y="149"/>
                  </a:cubicBezTo>
                  <a:cubicBezTo>
                    <a:pt x="437" y="149"/>
                    <a:pt x="437" y="149"/>
                    <a:pt x="437" y="149"/>
                  </a:cubicBezTo>
                  <a:cubicBezTo>
                    <a:pt x="437" y="149"/>
                    <a:pt x="437" y="149"/>
                    <a:pt x="437" y="149"/>
                  </a:cubicBezTo>
                  <a:cubicBezTo>
                    <a:pt x="437" y="149"/>
                    <a:pt x="437" y="149"/>
                    <a:pt x="437" y="149"/>
                  </a:cubicBezTo>
                  <a:cubicBezTo>
                    <a:pt x="437" y="149"/>
                    <a:pt x="437" y="149"/>
                    <a:pt x="437" y="149"/>
                  </a:cubicBezTo>
                  <a:cubicBezTo>
                    <a:pt x="438" y="149"/>
                    <a:pt x="438" y="149"/>
                    <a:pt x="438" y="149"/>
                  </a:cubicBezTo>
                  <a:cubicBezTo>
                    <a:pt x="438" y="149"/>
                    <a:pt x="438" y="149"/>
                    <a:pt x="438" y="149"/>
                  </a:cubicBezTo>
                  <a:cubicBezTo>
                    <a:pt x="438" y="149"/>
                    <a:pt x="438" y="149"/>
                    <a:pt x="438" y="149"/>
                  </a:cubicBezTo>
                  <a:cubicBezTo>
                    <a:pt x="438" y="149"/>
                    <a:pt x="438" y="149"/>
                    <a:pt x="438" y="149"/>
                  </a:cubicBezTo>
                  <a:cubicBezTo>
                    <a:pt x="438" y="149"/>
                    <a:pt x="438" y="149"/>
                    <a:pt x="438" y="149"/>
                  </a:cubicBezTo>
                  <a:cubicBezTo>
                    <a:pt x="438" y="149"/>
                    <a:pt x="438" y="149"/>
                    <a:pt x="438" y="149"/>
                  </a:cubicBezTo>
                  <a:cubicBezTo>
                    <a:pt x="438" y="149"/>
                    <a:pt x="438" y="149"/>
                    <a:pt x="438" y="149"/>
                  </a:cubicBezTo>
                  <a:cubicBezTo>
                    <a:pt x="438" y="149"/>
                    <a:pt x="438" y="149"/>
                    <a:pt x="438" y="149"/>
                  </a:cubicBezTo>
                  <a:cubicBezTo>
                    <a:pt x="438" y="149"/>
                    <a:pt x="438" y="149"/>
                    <a:pt x="438" y="149"/>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7"/>
                    <a:pt x="438" y="147"/>
                    <a:pt x="438" y="147"/>
                  </a:cubicBezTo>
                  <a:cubicBezTo>
                    <a:pt x="438" y="146"/>
                    <a:pt x="438" y="140"/>
                    <a:pt x="438" y="140"/>
                  </a:cubicBezTo>
                  <a:cubicBezTo>
                    <a:pt x="438" y="140"/>
                    <a:pt x="435" y="138"/>
                    <a:pt x="438" y="136"/>
                  </a:cubicBezTo>
                  <a:cubicBezTo>
                    <a:pt x="441" y="133"/>
                    <a:pt x="445" y="130"/>
                    <a:pt x="445" y="130"/>
                  </a:cubicBezTo>
                  <a:cubicBezTo>
                    <a:pt x="445" y="130"/>
                    <a:pt x="447" y="129"/>
                    <a:pt x="447" y="126"/>
                  </a:cubicBezTo>
                  <a:cubicBezTo>
                    <a:pt x="447" y="123"/>
                    <a:pt x="445" y="115"/>
                    <a:pt x="445" y="115"/>
                  </a:cubicBezTo>
                  <a:cubicBezTo>
                    <a:pt x="445" y="115"/>
                    <a:pt x="443" y="110"/>
                    <a:pt x="443" y="108"/>
                  </a:cubicBezTo>
                  <a:cubicBezTo>
                    <a:pt x="445" y="96"/>
                    <a:pt x="440" y="88"/>
                    <a:pt x="443" y="86"/>
                  </a:cubicBezTo>
                  <a:cubicBezTo>
                    <a:pt x="443" y="86"/>
                    <a:pt x="443" y="86"/>
                    <a:pt x="443" y="86"/>
                  </a:cubicBezTo>
                  <a:cubicBezTo>
                    <a:pt x="443" y="86"/>
                    <a:pt x="443" y="86"/>
                    <a:pt x="443" y="86"/>
                  </a:cubicBezTo>
                  <a:cubicBezTo>
                    <a:pt x="445" y="85"/>
                    <a:pt x="445" y="85"/>
                    <a:pt x="445" y="85"/>
                  </a:cubicBezTo>
                  <a:cubicBezTo>
                    <a:pt x="448" y="83"/>
                    <a:pt x="448" y="83"/>
                    <a:pt x="448" y="83"/>
                  </a:cubicBezTo>
                  <a:cubicBezTo>
                    <a:pt x="448" y="83"/>
                    <a:pt x="448" y="82"/>
                    <a:pt x="448" y="82"/>
                  </a:cubicBezTo>
                  <a:cubicBezTo>
                    <a:pt x="448" y="77"/>
                    <a:pt x="442" y="72"/>
                    <a:pt x="449" y="71"/>
                  </a:cubicBezTo>
                  <a:cubicBezTo>
                    <a:pt x="452" y="69"/>
                    <a:pt x="452" y="69"/>
                    <a:pt x="452" y="69"/>
                  </a:cubicBezTo>
                  <a:cubicBezTo>
                    <a:pt x="461" y="69"/>
                    <a:pt x="461" y="69"/>
                    <a:pt x="461" y="69"/>
                  </a:cubicBezTo>
                  <a:cubicBezTo>
                    <a:pt x="463" y="63"/>
                    <a:pt x="463" y="63"/>
                    <a:pt x="463" y="63"/>
                  </a:cubicBezTo>
                  <a:cubicBezTo>
                    <a:pt x="467" y="59"/>
                    <a:pt x="467" y="59"/>
                    <a:pt x="467" y="59"/>
                  </a:cubicBezTo>
                  <a:cubicBezTo>
                    <a:pt x="470" y="59"/>
                    <a:pt x="474" y="58"/>
                    <a:pt x="476" y="59"/>
                  </a:cubicBezTo>
                  <a:cubicBezTo>
                    <a:pt x="478" y="62"/>
                    <a:pt x="478" y="64"/>
                    <a:pt x="482" y="65"/>
                  </a:cubicBezTo>
                  <a:cubicBezTo>
                    <a:pt x="494" y="69"/>
                    <a:pt x="494" y="69"/>
                    <a:pt x="494" y="69"/>
                  </a:cubicBezTo>
                  <a:cubicBezTo>
                    <a:pt x="500" y="70"/>
                    <a:pt x="500" y="70"/>
                    <a:pt x="500" y="70"/>
                  </a:cubicBezTo>
                  <a:cubicBezTo>
                    <a:pt x="500" y="70"/>
                    <a:pt x="500" y="70"/>
                    <a:pt x="500" y="70"/>
                  </a:cubicBezTo>
                  <a:cubicBezTo>
                    <a:pt x="501" y="70"/>
                    <a:pt x="501" y="70"/>
                    <a:pt x="501" y="70"/>
                  </a:cubicBezTo>
                  <a:cubicBezTo>
                    <a:pt x="501" y="70"/>
                    <a:pt x="501" y="70"/>
                    <a:pt x="501" y="70"/>
                  </a:cubicBezTo>
                  <a:cubicBezTo>
                    <a:pt x="503" y="72"/>
                    <a:pt x="503" y="72"/>
                    <a:pt x="503" y="72"/>
                  </a:cubicBezTo>
                  <a:cubicBezTo>
                    <a:pt x="503" y="72"/>
                    <a:pt x="503" y="72"/>
                    <a:pt x="503" y="72"/>
                  </a:cubicBezTo>
                  <a:cubicBezTo>
                    <a:pt x="503" y="72"/>
                    <a:pt x="503" y="72"/>
                    <a:pt x="503" y="72"/>
                  </a:cubicBezTo>
                  <a:cubicBezTo>
                    <a:pt x="503" y="72"/>
                    <a:pt x="503" y="72"/>
                    <a:pt x="503" y="72"/>
                  </a:cubicBezTo>
                  <a:cubicBezTo>
                    <a:pt x="503" y="74"/>
                    <a:pt x="503" y="76"/>
                    <a:pt x="504" y="77"/>
                  </a:cubicBezTo>
                  <a:cubicBezTo>
                    <a:pt x="504" y="79"/>
                    <a:pt x="505" y="82"/>
                    <a:pt x="505" y="82"/>
                  </a:cubicBezTo>
                  <a:cubicBezTo>
                    <a:pt x="505" y="82"/>
                    <a:pt x="504" y="85"/>
                    <a:pt x="504" y="87"/>
                  </a:cubicBezTo>
                  <a:cubicBezTo>
                    <a:pt x="503" y="88"/>
                    <a:pt x="503" y="91"/>
                    <a:pt x="503" y="92"/>
                  </a:cubicBezTo>
                  <a:cubicBezTo>
                    <a:pt x="503" y="93"/>
                    <a:pt x="503" y="94"/>
                    <a:pt x="503" y="95"/>
                  </a:cubicBezTo>
                  <a:cubicBezTo>
                    <a:pt x="503" y="97"/>
                    <a:pt x="504" y="100"/>
                    <a:pt x="505" y="101"/>
                  </a:cubicBezTo>
                  <a:cubicBezTo>
                    <a:pt x="505" y="102"/>
                    <a:pt x="510" y="105"/>
                    <a:pt x="510" y="105"/>
                  </a:cubicBezTo>
                  <a:cubicBezTo>
                    <a:pt x="510" y="105"/>
                    <a:pt x="510" y="105"/>
                    <a:pt x="509" y="106"/>
                  </a:cubicBezTo>
                  <a:cubicBezTo>
                    <a:pt x="509" y="106"/>
                    <a:pt x="509" y="107"/>
                    <a:pt x="510" y="107"/>
                  </a:cubicBezTo>
                  <a:cubicBezTo>
                    <a:pt x="512" y="107"/>
                    <a:pt x="515" y="106"/>
                    <a:pt x="515" y="106"/>
                  </a:cubicBezTo>
                  <a:cubicBezTo>
                    <a:pt x="515" y="106"/>
                    <a:pt x="515" y="97"/>
                    <a:pt x="514" y="94"/>
                  </a:cubicBezTo>
                  <a:cubicBezTo>
                    <a:pt x="513" y="90"/>
                    <a:pt x="518" y="86"/>
                    <a:pt x="518" y="86"/>
                  </a:cubicBezTo>
                  <a:cubicBezTo>
                    <a:pt x="525" y="79"/>
                    <a:pt x="525" y="79"/>
                    <a:pt x="525" y="79"/>
                  </a:cubicBezTo>
                  <a:cubicBezTo>
                    <a:pt x="524" y="71"/>
                    <a:pt x="524" y="71"/>
                    <a:pt x="524" y="71"/>
                  </a:cubicBezTo>
                  <a:cubicBezTo>
                    <a:pt x="532" y="72"/>
                    <a:pt x="532" y="72"/>
                    <a:pt x="532" y="72"/>
                  </a:cubicBezTo>
                  <a:cubicBezTo>
                    <a:pt x="532" y="72"/>
                    <a:pt x="538" y="69"/>
                    <a:pt x="536" y="65"/>
                  </a:cubicBezTo>
                  <a:cubicBezTo>
                    <a:pt x="534" y="60"/>
                    <a:pt x="532" y="52"/>
                    <a:pt x="530" y="54"/>
                  </a:cubicBezTo>
                  <a:cubicBezTo>
                    <a:pt x="527" y="56"/>
                    <a:pt x="522" y="62"/>
                    <a:pt x="522" y="62"/>
                  </a:cubicBezTo>
                  <a:cubicBezTo>
                    <a:pt x="521" y="52"/>
                    <a:pt x="521" y="52"/>
                    <a:pt x="521" y="52"/>
                  </a:cubicBezTo>
                  <a:cubicBezTo>
                    <a:pt x="513" y="55"/>
                    <a:pt x="513" y="55"/>
                    <a:pt x="513" y="55"/>
                  </a:cubicBezTo>
                  <a:cubicBezTo>
                    <a:pt x="505" y="53"/>
                    <a:pt x="505" y="53"/>
                    <a:pt x="505" y="53"/>
                  </a:cubicBezTo>
                  <a:cubicBezTo>
                    <a:pt x="505" y="53"/>
                    <a:pt x="502" y="49"/>
                    <a:pt x="499" y="50"/>
                  </a:cubicBezTo>
                  <a:cubicBezTo>
                    <a:pt x="496" y="50"/>
                    <a:pt x="491" y="50"/>
                    <a:pt x="491" y="50"/>
                  </a:cubicBezTo>
                  <a:cubicBezTo>
                    <a:pt x="491" y="50"/>
                    <a:pt x="487" y="47"/>
                    <a:pt x="489" y="46"/>
                  </a:cubicBezTo>
                  <a:cubicBezTo>
                    <a:pt x="492" y="46"/>
                    <a:pt x="498" y="47"/>
                    <a:pt x="501" y="46"/>
                  </a:cubicBezTo>
                  <a:cubicBezTo>
                    <a:pt x="503" y="46"/>
                    <a:pt x="519" y="42"/>
                    <a:pt x="519" y="42"/>
                  </a:cubicBezTo>
                  <a:cubicBezTo>
                    <a:pt x="520" y="35"/>
                    <a:pt x="520" y="35"/>
                    <a:pt x="520" y="35"/>
                  </a:cubicBezTo>
                  <a:cubicBezTo>
                    <a:pt x="527" y="29"/>
                    <a:pt x="527" y="29"/>
                    <a:pt x="527" y="29"/>
                  </a:cubicBezTo>
                  <a:cubicBezTo>
                    <a:pt x="515" y="20"/>
                    <a:pt x="515" y="20"/>
                    <a:pt x="515" y="20"/>
                  </a:cubicBezTo>
                  <a:cubicBezTo>
                    <a:pt x="510" y="12"/>
                    <a:pt x="510" y="12"/>
                    <a:pt x="510" y="12"/>
                  </a:cubicBezTo>
                  <a:cubicBezTo>
                    <a:pt x="510" y="12"/>
                    <a:pt x="509" y="9"/>
                    <a:pt x="507" y="9"/>
                  </a:cubicBezTo>
                  <a:cubicBezTo>
                    <a:pt x="504" y="9"/>
                    <a:pt x="496" y="13"/>
                    <a:pt x="496" y="13"/>
                  </a:cubicBezTo>
                  <a:cubicBezTo>
                    <a:pt x="490" y="9"/>
                    <a:pt x="490" y="9"/>
                    <a:pt x="490" y="9"/>
                  </a:cubicBezTo>
                  <a:cubicBezTo>
                    <a:pt x="481" y="10"/>
                    <a:pt x="481" y="10"/>
                    <a:pt x="481" y="10"/>
                  </a:cubicBezTo>
                  <a:cubicBezTo>
                    <a:pt x="468" y="6"/>
                    <a:pt x="468" y="6"/>
                    <a:pt x="468" y="6"/>
                  </a:cubicBezTo>
                  <a:cubicBezTo>
                    <a:pt x="468" y="9"/>
                    <a:pt x="468" y="9"/>
                    <a:pt x="468" y="9"/>
                  </a:cubicBezTo>
                  <a:cubicBezTo>
                    <a:pt x="468" y="9"/>
                    <a:pt x="464" y="8"/>
                    <a:pt x="463" y="6"/>
                  </a:cubicBezTo>
                  <a:cubicBezTo>
                    <a:pt x="463" y="4"/>
                    <a:pt x="463" y="2"/>
                    <a:pt x="463" y="2"/>
                  </a:cubicBezTo>
                  <a:cubicBezTo>
                    <a:pt x="458" y="3"/>
                    <a:pt x="458" y="3"/>
                    <a:pt x="458" y="3"/>
                  </a:cubicBezTo>
                  <a:cubicBezTo>
                    <a:pt x="456" y="3"/>
                    <a:pt x="456" y="3"/>
                    <a:pt x="456" y="3"/>
                  </a:cubicBezTo>
                  <a:cubicBezTo>
                    <a:pt x="450" y="0"/>
                    <a:pt x="450" y="0"/>
                    <a:pt x="450" y="0"/>
                  </a:cubicBezTo>
                  <a:cubicBezTo>
                    <a:pt x="447" y="6"/>
                    <a:pt x="447" y="6"/>
                    <a:pt x="447" y="6"/>
                  </a:cubicBezTo>
                  <a:cubicBezTo>
                    <a:pt x="451" y="13"/>
                    <a:pt x="451" y="13"/>
                    <a:pt x="451" y="13"/>
                  </a:cubicBezTo>
                  <a:cubicBezTo>
                    <a:pt x="447" y="21"/>
                    <a:pt x="447" y="21"/>
                    <a:pt x="447" y="21"/>
                  </a:cubicBezTo>
                  <a:cubicBezTo>
                    <a:pt x="450" y="26"/>
                    <a:pt x="450" y="26"/>
                    <a:pt x="450" y="26"/>
                  </a:cubicBezTo>
                  <a:cubicBezTo>
                    <a:pt x="450" y="33"/>
                    <a:pt x="450" y="33"/>
                    <a:pt x="450" y="33"/>
                  </a:cubicBezTo>
                  <a:cubicBezTo>
                    <a:pt x="446" y="41"/>
                    <a:pt x="446" y="41"/>
                    <a:pt x="446" y="41"/>
                  </a:cubicBezTo>
                  <a:cubicBezTo>
                    <a:pt x="440" y="36"/>
                    <a:pt x="440" y="36"/>
                    <a:pt x="440" y="36"/>
                  </a:cubicBezTo>
                  <a:cubicBezTo>
                    <a:pt x="441" y="29"/>
                    <a:pt x="441" y="29"/>
                    <a:pt x="441" y="29"/>
                  </a:cubicBezTo>
                  <a:cubicBezTo>
                    <a:pt x="444" y="21"/>
                    <a:pt x="444" y="21"/>
                    <a:pt x="444" y="21"/>
                  </a:cubicBezTo>
                  <a:cubicBezTo>
                    <a:pt x="440" y="13"/>
                    <a:pt x="440" y="13"/>
                    <a:pt x="440" y="13"/>
                  </a:cubicBezTo>
                  <a:cubicBezTo>
                    <a:pt x="432" y="20"/>
                    <a:pt x="432" y="20"/>
                    <a:pt x="432" y="20"/>
                  </a:cubicBezTo>
                  <a:cubicBezTo>
                    <a:pt x="432" y="30"/>
                    <a:pt x="432" y="30"/>
                    <a:pt x="432" y="30"/>
                  </a:cubicBezTo>
                  <a:cubicBezTo>
                    <a:pt x="428" y="37"/>
                    <a:pt x="428" y="37"/>
                    <a:pt x="428" y="37"/>
                  </a:cubicBezTo>
                  <a:cubicBezTo>
                    <a:pt x="428" y="46"/>
                    <a:pt x="428" y="46"/>
                    <a:pt x="428" y="46"/>
                  </a:cubicBezTo>
                  <a:cubicBezTo>
                    <a:pt x="426" y="53"/>
                    <a:pt x="426" y="53"/>
                    <a:pt x="426" y="53"/>
                  </a:cubicBezTo>
                  <a:cubicBezTo>
                    <a:pt x="425" y="62"/>
                    <a:pt x="425" y="62"/>
                    <a:pt x="425" y="62"/>
                  </a:cubicBezTo>
                  <a:cubicBezTo>
                    <a:pt x="425" y="62"/>
                    <a:pt x="425" y="64"/>
                    <a:pt x="423" y="64"/>
                  </a:cubicBezTo>
                  <a:cubicBezTo>
                    <a:pt x="421" y="65"/>
                    <a:pt x="417" y="63"/>
                    <a:pt x="417" y="63"/>
                  </a:cubicBezTo>
                  <a:cubicBezTo>
                    <a:pt x="417" y="50"/>
                    <a:pt x="417" y="50"/>
                    <a:pt x="417" y="50"/>
                  </a:cubicBezTo>
                  <a:cubicBezTo>
                    <a:pt x="419" y="43"/>
                    <a:pt x="419" y="43"/>
                    <a:pt x="419" y="43"/>
                  </a:cubicBezTo>
                  <a:cubicBezTo>
                    <a:pt x="422" y="37"/>
                    <a:pt x="422" y="37"/>
                    <a:pt x="422" y="37"/>
                  </a:cubicBezTo>
                  <a:cubicBezTo>
                    <a:pt x="426" y="29"/>
                    <a:pt x="426" y="29"/>
                    <a:pt x="426" y="29"/>
                  </a:cubicBezTo>
                  <a:cubicBezTo>
                    <a:pt x="426" y="29"/>
                    <a:pt x="426" y="24"/>
                    <a:pt x="425" y="23"/>
                  </a:cubicBezTo>
                  <a:cubicBezTo>
                    <a:pt x="425" y="23"/>
                    <a:pt x="423" y="22"/>
                    <a:pt x="424" y="22"/>
                  </a:cubicBezTo>
                  <a:cubicBezTo>
                    <a:pt x="424" y="21"/>
                    <a:pt x="428" y="17"/>
                    <a:pt x="428" y="17"/>
                  </a:cubicBezTo>
                  <a:cubicBezTo>
                    <a:pt x="428" y="17"/>
                    <a:pt x="428" y="14"/>
                    <a:pt x="425" y="12"/>
                  </a:cubicBezTo>
                  <a:cubicBezTo>
                    <a:pt x="423" y="11"/>
                    <a:pt x="421" y="9"/>
                    <a:pt x="419" y="10"/>
                  </a:cubicBezTo>
                  <a:cubicBezTo>
                    <a:pt x="418" y="11"/>
                    <a:pt x="413" y="13"/>
                    <a:pt x="413" y="14"/>
                  </a:cubicBezTo>
                  <a:cubicBezTo>
                    <a:pt x="412" y="15"/>
                    <a:pt x="413" y="17"/>
                    <a:pt x="414" y="18"/>
                  </a:cubicBezTo>
                  <a:cubicBezTo>
                    <a:pt x="415" y="18"/>
                    <a:pt x="416" y="19"/>
                    <a:pt x="417" y="19"/>
                  </a:cubicBezTo>
                  <a:cubicBezTo>
                    <a:pt x="417" y="20"/>
                    <a:pt x="418" y="23"/>
                    <a:pt x="417" y="24"/>
                  </a:cubicBezTo>
                  <a:cubicBezTo>
                    <a:pt x="416" y="25"/>
                    <a:pt x="417" y="28"/>
                    <a:pt x="414" y="27"/>
                  </a:cubicBezTo>
                  <a:cubicBezTo>
                    <a:pt x="412" y="26"/>
                    <a:pt x="406" y="22"/>
                    <a:pt x="406" y="22"/>
                  </a:cubicBezTo>
                  <a:cubicBezTo>
                    <a:pt x="405" y="22"/>
                    <a:pt x="406" y="18"/>
                    <a:pt x="404" y="22"/>
                  </a:cubicBezTo>
                  <a:cubicBezTo>
                    <a:pt x="402" y="25"/>
                    <a:pt x="401" y="26"/>
                    <a:pt x="402" y="28"/>
                  </a:cubicBezTo>
                  <a:cubicBezTo>
                    <a:pt x="403" y="30"/>
                    <a:pt x="404" y="30"/>
                    <a:pt x="404" y="31"/>
                  </a:cubicBezTo>
                  <a:cubicBezTo>
                    <a:pt x="404" y="32"/>
                    <a:pt x="400" y="32"/>
                    <a:pt x="400" y="33"/>
                  </a:cubicBezTo>
                  <a:cubicBezTo>
                    <a:pt x="400" y="34"/>
                    <a:pt x="399" y="35"/>
                    <a:pt x="401" y="37"/>
                  </a:cubicBezTo>
                  <a:cubicBezTo>
                    <a:pt x="403" y="38"/>
                    <a:pt x="405" y="39"/>
                    <a:pt x="405" y="39"/>
                  </a:cubicBezTo>
                  <a:cubicBezTo>
                    <a:pt x="405" y="39"/>
                    <a:pt x="407" y="42"/>
                    <a:pt x="406" y="42"/>
                  </a:cubicBezTo>
                  <a:cubicBezTo>
                    <a:pt x="406" y="43"/>
                    <a:pt x="400" y="42"/>
                    <a:pt x="400" y="43"/>
                  </a:cubicBezTo>
                  <a:cubicBezTo>
                    <a:pt x="400" y="44"/>
                    <a:pt x="400" y="46"/>
                    <a:pt x="400" y="47"/>
                  </a:cubicBezTo>
                  <a:cubicBezTo>
                    <a:pt x="400" y="48"/>
                    <a:pt x="400" y="50"/>
                    <a:pt x="400" y="50"/>
                  </a:cubicBezTo>
                  <a:cubicBezTo>
                    <a:pt x="400" y="51"/>
                    <a:pt x="396" y="51"/>
                    <a:pt x="395" y="52"/>
                  </a:cubicBezTo>
                  <a:cubicBezTo>
                    <a:pt x="393" y="53"/>
                    <a:pt x="392" y="56"/>
                    <a:pt x="392" y="58"/>
                  </a:cubicBezTo>
                  <a:cubicBezTo>
                    <a:pt x="391" y="60"/>
                    <a:pt x="391" y="62"/>
                    <a:pt x="391" y="63"/>
                  </a:cubicBezTo>
                  <a:cubicBezTo>
                    <a:pt x="391" y="64"/>
                    <a:pt x="389" y="66"/>
                    <a:pt x="389" y="66"/>
                  </a:cubicBezTo>
                  <a:cubicBezTo>
                    <a:pt x="389" y="66"/>
                    <a:pt x="389" y="67"/>
                    <a:pt x="387" y="66"/>
                  </a:cubicBezTo>
                  <a:cubicBezTo>
                    <a:pt x="385" y="66"/>
                    <a:pt x="378" y="62"/>
                    <a:pt x="377" y="62"/>
                  </a:cubicBezTo>
                  <a:cubicBezTo>
                    <a:pt x="375" y="62"/>
                    <a:pt x="373" y="63"/>
                    <a:pt x="373" y="65"/>
                  </a:cubicBezTo>
                  <a:cubicBezTo>
                    <a:pt x="373" y="66"/>
                    <a:pt x="376" y="69"/>
                    <a:pt x="377" y="69"/>
                  </a:cubicBezTo>
                  <a:cubicBezTo>
                    <a:pt x="377" y="69"/>
                    <a:pt x="382" y="70"/>
                    <a:pt x="383" y="71"/>
                  </a:cubicBezTo>
                  <a:cubicBezTo>
                    <a:pt x="383" y="72"/>
                    <a:pt x="383" y="79"/>
                    <a:pt x="383" y="79"/>
                  </a:cubicBezTo>
                  <a:cubicBezTo>
                    <a:pt x="383" y="79"/>
                    <a:pt x="387" y="87"/>
                    <a:pt x="380" y="80"/>
                  </a:cubicBezTo>
                  <a:cubicBezTo>
                    <a:pt x="372" y="73"/>
                    <a:pt x="372" y="72"/>
                    <a:pt x="371" y="71"/>
                  </a:cubicBezTo>
                  <a:cubicBezTo>
                    <a:pt x="370" y="71"/>
                    <a:pt x="363" y="69"/>
                    <a:pt x="363" y="69"/>
                  </a:cubicBezTo>
                  <a:cubicBezTo>
                    <a:pt x="363" y="69"/>
                    <a:pt x="362" y="66"/>
                    <a:pt x="361" y="69"/>
                  </a:cubicBezTo>
                  <a:cubicBezTo>
                    <a:pt x="360" y="71"/>
                    <a:pt x="363" y="76"/>
                    <a:pt x="363" y="76"/>
                  </a:cubicBezTo>
                  <a:cubicBezTo>
                    <a:pt x="362" y="75"/>
                    <a:pt x="362" y="75"/>
                    <a:pt x="362" y="75"/>
                  </a:cubicBezTo>
                  <a:cubicBezTo>
                    <a:pt x="362" y="75"/>
                    <a:pt x="359" y="73"/>
                    <a:pt x="357" y="72"/>
                  </a:cubicBezTo>
                  <a:cubicBezTo>
                    <a:pt x="356" y="70"/>
                    <a:pt x="353" y="72"/>
                    <a:pt x="353" y="72"/>
                  </a:cubicBezTo>
                  <a:cubicBezTo>
                    <a:pt x="353" y="72"/>
                    <a:pt x="352" y="73"/>
                    <a:pt x="350" y="75"/>
                  </a:cubicBezTo>
                  <a:cubicBezTo>
                    <a:pt x="349" y="76"/>
                    <a:pt x="345" y="72"/>
                    <a:pt x="349" y="77"/>
                  </a:cubicBezTo>
                  <a:cubicBezTo>
                    <a:pt x="352" y="81"/>
                    <a:pt x="355" y="82"/>
                    <a:pt x="356" y="83"/>
                  </a:cubicBezTo>
                  <a:cubicBezTo>
                    <a:pt x="356" y="83"/>
                    <a:pt x="360" y="84"/>
                    <a:pt x="361" y="85"/>
                  </a:cubicBezTo>
                  <a:cubicBezTo>
                    <a:pt x="362" y="86"/>
                    <a:pt x="362" y="89"/>
                    <a:pt x="362" y="90"/>
                  </a:cubicBezTo>
                  <a:cubicBezTo>
                    <a:pt x="362" y="90"/>
                    <a:pt x="365" y="94"/>
                    <a:pt x="360" y="91"/>
                  </a:cubicBezTo>
                  <a:cubicBezTo>
                    <a:pt x="355" y="87"/>
                    <a:pt x="355" y="86"/>
                    <a:pt x="353" y="86"/>
                  </a:cubicBezTo>
                  <a:cubicBezTo>
                    <a:pt x="352" y="86"/>
                    <a:pt x="350" y="88"/>
                    <a:pt x="350" y="88"/>
                  </a:cubicBezTo>
                  <a:cubicBezTo>
                    <a:pt x="350" y="88"/>
                    <a:pt x="344" y="87"/>
                    <a:pt x="344" y="84"/>
                  </a:cubicBezTo>
                  <a:cubicBezTo>
                    <a:pt x="343" y="81"/>
                    <a:pt x="345" y="76"/>
                    <a:pt x="341" y="77"/>
                  </a:cubicBezTo>
                  <a:cubicBezTo>
                    <a:pt x="336" y="77"/>
                    <a:pt x="335" y="79"/>
                    <a:pt x="335" y="80"/>
                  </a:cubicBezTo>
                  <a:cubicBezTo>
                    <a:pt x="335" y="81"/>
                    <a:pt x="332" y="82"/>
                    <a:pt x="335" y="85"/>
                  </a:cubicBezTo>
                  <a:cubicBezTo>
                    <a:pt x="338" y="88"/>
                    <a:pt x="340" y="90"/>
                    <a:pt x="341" y="90"/>
                  </a:cubicBezTo>
                  <a:cubicBezTo>
                    <a:pt x="341" y="90"/>
                    <a:pt x="347" y="90"/>
                    <a:pt x="344" y="91"/>
                  </a:cubicBezTo>
                  <a:cubicBezTo>
                    <a:pt x="342" y="93"/>
                    <a:pt x="338" y="93"/>
                    <a:pt x="337" y="93"/>
                  </a:cubicBezTo>
                  <a:cubicBezTo>
                    <a:pt x="336" y="93"/>
                    <a:pt x="337" y="92"/>
                    <a:pt x="336" y="93"/>
                  </a:cubicBezTo>
                  <a:cubicBezTo>
                    <a:pt x="334" y="94"/>
                    <a:pt x="329" y="99"/>
                    <a:pt x="329" y="99"/>
                  </a:cubicBezTo>
                  <a:cubicBezTo>
                    <a:pt x="329" y="99"/>
                    <a:pt x="328" y="97"/>
                    <a:pt x="328" y="96"/>
                  </a:cubicBezTo>
                  <a:cubicBezTo>
                    <a:pt x="328" y="95"/>
                    <a:pt x="332" y="93"/>
                    <a:pt x="332" y="91"/>
                  </a:cubicBezTo>
                  <a:cubicBezTo>
                    <a:pt x="332" y="89"/>
                    <a:pt x="330" y="82"/>
                    <a:pt x="330" y="82"/>
                  </a:cubicBezTo>
                  <a:cubicBezTo>
                    <a:pt x="330" y="82"/>
                    <a:pt x="326" y="80"/>
                    <a:pt x="326" y="80"/>
                  </a:cubicBezTo>
                  <a:cubicBezTo>
                    <a:pt x="325" y="79"/>
                    <a:pt x="322" y="77"/>
                    <a:pt x="321" y="78"/>
                  </a:cubicBezTo>
                  <a:cubicBezTo>
                    <a:pt x="320" y="79"/>
                    <a:pt x="318" y="82"/>
                    <a:pt x="320" y="84"/>
                  </a:cubicBezTo>
                  <a:cubicBezTo>
                    <a:pt x="322" y="87"/>
                    <a:pt x="324" y="89"/>
                    <a:pt x="323" y="89"/>
                  </a:cubicBezTo>
                  <a:cubicBezTo>
                    <a:pt x="321" y="90"/>
                    <a:pt x="320" y="91"/>
                    <a:pt x="319" y="90"/>
                  </a:cubicBezTo>
                  <a:cubicBezTo>
                    <a:pt x="318" y="90"/>
                    <a:pt x="316" y="88"/>
                    <a:pt x="313" y="89"/>
                  </a:cubicBezTo>
                  <a:cubicBezTo>
                    <a:pt x="310" y="90"/>
                    <a:pt x="307" y="96"/>
                    <a:pt x="307" y="96"/>
                  </a:cubicBezTo>
                  <a:cubicBezTo>
                    <a:pt x="307" y="96"/>
                    <a:pt x="310" y="102"/>
                    <a:pt x="311" y="103"/>
                  </a:cubicBezTo>
                  <a:cubicBezTo>
                    <a:pt x="312" y="103"/>
                    <a:pt x="313" y="105"/>
                    <a:pt x="313" y="107"/>
                  </a:cubicBezTo>
                  <a:cubicBezTo>
                    <a:pt x="312" y="109"/>
                    <a:pt x="313" y="106"/>
                    <a:pt x="311" y="107"/>
                  </a:cubicBezTo>
                  <a:cubicBezTo>
                    <a:pt x="308" y="108"/>
                    <a:pt x="307" y="109"/>
                    <a:pt x="305" y="109"/>
                  </a:cubicBezTo>
                  <a:cubicBezTo>
                    <a:pt x="303" y="109"/>
                    <a:pt x="298" y="115"/>
                    <a:pt x="298" y="115"/>
                  </a:cubicBezTo>
                  <a:cubicBezTo>
                    <a:pt x="301" y="119"/>
                    <a:pt x="301" y="119"/>
                    <a:pt x="301" y="119"/>
                  </a:cubicBezTo>
                  <a:cubicBezTo>
                    <a:pt x="301" y="119"/>
                    <a:pt x="293" y="122"/>
                    <a:pt x="291" y="123"/>
                  </a:cubicBezTo>
                  <a:cubicBezTo>
                    <a:pt x="290" y="123"/>
                    <a:pt x="294" y="122"/>
                    <a:pt x="289" y="123"/>
                  </a:cubicBezTo>
                  <a:cubicBezTo>
                    <a:pt x="285" y="125"/>
                    <a:pt x="282" y="129"/>
                    <a:pt x="281" y="131"/>
                  </a:cubicBezTo>
                  <a:cubicBezTo>
                    <a:pt x="281" y="132"/>
                    <a:pt x="277" y="132"/>
                    <a:pt x="277" y="135"/>
                  </a:cubicBezTo>
                  <a:cubicBezTo>
                    <a:pt x="277" y="137"/>
                    <a:pt x="278" y="141"/>
                    <a:pt x="277" y="142"/>
                  </a:cubicBezTo>
                  <a:cubicBezTo>
                    <a:pt x="277" y="143"/>
                    <a:pt x="277" y="143"/>
                    <a:pt x="277" y="145"/>
                  </a:cubicBezTo>
                  <a:cubicBezTo>
                    <a:pt x="277" y="147"/>
                    <a:pt x="276" y="149"/>
                    <a:pt x="279" y="149"/>
                  </a:cubicBezTo>
                  <a:cubicBezTo>
                    <a:pt x="282" y="149"/>
                    <a:pt x="286" y="147"/>
                    <a:pt x="287" y="146"/>
                  </a:cubicBezTo>
                  <a:cubicBezTo>
                    <a:pt x="287" y="145"/>
                    <a:pt x="288" y="141"/>
                    <a:pt x="289" y="143"/>
                  </a:cubicBezTo>
                  <a:cubicBezTo>
                    <a:pt x="291" y="144"/>
                    <a:pt x="291" y="148"/>
                    <a:pt x="291" y="148"/>
                  </a:cubicBezTo>
                  <a:cubicBezTo>
                    <a:pt x="291" y="148"/>
                    <a:pt x="291" y="152"/>
                    <a:pt x="291" y="153"/>
                  </a:cubicBezTo>
                  <a:cubicBezTo>
                    <a:pt x="290" y="155"/>
                    <a:pt x="297" y="153"/>
                    <a:pt x="290" y="156"/>
                  </a:cubicBezTo>
                  <a:cubicBezTo>
                    <a:pt x="283" y="160"/>
                    <a:pt x="281" y="160"/>
                    <a:pt x="281" y="161"/>
                  </a:cubicBezTo>
                  <a:cubicBezTo>
                    <a:pt x="281" y="163"/>
                    <a:pt x="285" y="168"/>
                    <a:pt x="280" y="166"/>
                  </a:cubicBezTo>
                  <a:cubicBezTo>
                    <a:pt x="275" y="165"/>
                    <a:pt x="275" y="166"/>
                    <a:pt x="275" y="165"/>
                  </a:cubicBezTo>
                  <a:cubicBezTo>
                    <a:pt x="274" y="164"/>
                    <a:pt x="276" y="170"/>
                    <a:pt x="270" y="161"/>
                  </a:cubicBezTo>
                  <a:cubicBezTo>
                    <a:pt x="264" y="152"/>
                    <a:pt x="264" y="153"/>
                    <a:pt x="264" y="151"/>
                  </a:cubicBezTo>
                  <a:cubicBezTo>
                    <a:pt x="264" y="149"/>
                    <a:pt x="263" y="142"/>
                    <a:pt x="263" y="142"/>
                  </a:cubicBezTo>
                  <a:cubicBezTo>
                    <a:pt x="263" y="142"/>
                    <a:pt x="262" y="135"/>
                    <a:pt x="259" y="138"/>
                  </a:cubicBezTo>
                  <a:cubicBezTo>
                    <a:pt x="255" y="141"/>
                    <a:pt x="255" y="146"/>
                    <a:pt x="255" y="146"/>
                  </a:cubicBezTo>
                  <a:cubicBezTo>
                    <a:pt x="255" y="146"/>
                    <a:pt x="250" y="151"/>
                    <a:pt x="249" y="152"/>
                  </a:cubicBezTo>
                  <a:cubicBezTo>
                    <a:pt x="248" y="152"/>
                    <a:pt x="246" y="152"/>
                    <a:pt x="243" y="154"/>
                  </a:cubicBezTo>
                  <a:cubicBezTo>
                    <a:pt x="241" y="157"/>
                    <a:pt x="234" y="167"/>
                    <a:pt x="234" y="167"/>
                  </a:cubicBezTo>
                  <a:cubicBezTo>
                    <a:pt x="234" y="167"/>
                    <a:pt x="230" y="174"/>
                    <a:pt x="231" y="176"/>
                  </a:cubicBezTo>
                  <a:cubicBezTo>
                    <a:pt x="232" y="178"/>
                    <a:pt x="235" y="181"/>
                    <a:pt x="235" y="181"/>
                  </a:cubicBezTo>
                  <a:cubicBezTo>
                    <a:pt x="235" y="181"/>
                    <a:pt x="236" y="180"/>
                    <a:pt x="236" y="183"/>
                  </a:cubicBezTo>
                  <a:cubicBezTo>
                    <a:pt x="236" y="186"/>
                    <a:pt x="241" y="187"/>
                    <a:pt x="241" y="187"/>
                  </a:cubicBezTo>
                  <a:cubicBezTo>
                    <a:pt x="241" y="187"/>
                    <a:pt x="243" y="188"/>
                    <a:pt x="241" y="190"/>
                  </a:cubicBezTo>
                  <a:cubicBezTo>
                    <a:pt x="238" y="192"/>
                    <a:pt x="230" y="193"/>
                    <a:pt x="230" y="193"/>
                  </a:cubicBezTo>
                  <a:cubicBezTo>
                    <a:pt x="222" y="193"/>
                    <a:pt x="222" y="193"/>
                    <a:pt x="222" y="193"/>
                  </a:cubicBezTo>
                  <a:cubicBezTo>
                    <a:pt x="222" y="193"/>
                    <a:pt x="218" y="198"/>
                    <a:pt x="217" y="198"/>
                  </a:cubicBezTo>
                  <a:cubicBezTo>
                    <a:pt x="215" y="199"/>
                    <a:pt x="212" y="201"/>
                    <a:pt x="211" y="204"/>
                  </a:cubicBezTo>
                  <a:cubicBezTo>
                    <a:pt x="211" y="206"/>
                    <a:pt x="202" y="214"/>
                    <a:pt x="202" y="214"/>
                  </a:cubicBezTo>
                  <a:cubicBezTo>
                    <a:pt x="202" y="214"/>
                    <a:pt x="202" y="217"/>
                    <a:pt x="202" y="218"/>
                  </a:cubicBezTo>
                  <a:cubicBezTo>
                    <a:pt x="202" y="219"/>
                    <a:pt x="198" y="221"/>
                    <a:pt x="200" y="222"/>
                  </a:cubicBezTo>
                  <a:cubicBezTo>
                    <a:pt x="202" y="223"/>
                    <a:pt x="205" y="224"/>
                    <a:pt x="207" y="220"/>
                  </a:cubicBezTo>
                  <a:cubicBezTo>
                    <a:pt x="209" y="217"/>
                    <a:pt x="209" y="212"/>
                    <a:pt x="209" y="212"/>
                  </a:cubicBezTo>
                  <a:cubicBezTo>
                    <a:pt x="209" y="212"/>
                    <a:pt x="211" y="210"/>
                    <a:pt x="213" y="210"/>
                  </a:cubicBezTo>
                  <a:cubicBezTo>
                    <a:pt x="216" y="210"/>
                    <a:pt x="219" y="207"/>
                    <a:pt x="222" y="206"/>
                  </a:cubicBezTo>
                  <a:cubicBezTo>
                    <a:pt x="225" y="206"/>
                    <a:pt x="229" y="201"/>
                    <a:pt x="230" y="201"/>
                  </a:cubicBezTo>
                  <a:cubicBezTo>
                    <a:pt x="232" y="201"/>
                    <a:pt x="231" y="202"/>
                    <a:pt x="235" y="201"/>
                  </a:cubicBezTo>
                  <a:cubicBezTo>
                    <a:pt x="239" y="201"/>
                    <a:pt x="243" y="201"/>
                    <a:pt x="244" y="200"/>
                  </a:cubicBezTo>
                  <a:cubicBezTo>
                    <a:pt x="246" y="199"/>
                    <a:pt x="254" y="204"/>
                    <a:pt x="255" y="205"/>
                  </a:cubicBezTo>
                  <a:cubicBezTo>
                    <a:pt x="255" y="206"/>
                    <a:pt x="248" y="207"/>
                    <a:pt x="251" y="209"/>
                  </a:cubicBezTo>
                  <a:cubicBezTo>
                    <a:pt x="255" y="211"/>
                    <a:pt x="255" y="212"/>
                    <a:pt x="256" y="212"/>
                  </a:cubicBezTo>
                  <a:cubicBezTo>
                    <a:pt x="257" y="212"/>
                    <a:pt x="259" y="211"/>
                    <a:pt x="262" y="210"/>
                  </a:cubicBezTo>
                  <a:cubicBezTo>
                    <a:pt x="264" y="208"/>
                    <a:pt x="260" y="205"/>
                    <a:pt x="266" y="207"/>
                  </a:cubicBezTo>
                  <a:cubicBezTo>
                    <a:pt x="271" y="209"/>
                    <a:pt x="271" y="211"/>
                    <a:pt x="271" y="211"/>
                  </a:cubicBezTo>
                  <a:cubicBezTo>
                    <a:pt x="270" y="213"/>
                    <a:pt x="270" y="213"/>
                    <a:pt x="270" y="213"/>
                  </a:cubicBezTo>
                  <a:cubicBezTo>
                    <a:pt x="266" y="214"/>
                    <a:pt x="266" y="214"/>
                    <a:pt x="266" y="214"/>
                  </a:cubicBezTo>
                  <a:cubicBezTo>
                    <a:pt x="260" y="213"/>
                    <a:pt x="260" y="213"/>
                    <a:pt x="260" y="213"/>
                  </a:cubicBezTo>
                  <a:cubicBezTo>
                    <a:pt x="256" y="215"/>
                    <a:pt x="256" y="215"/>
                    <a:pt x="256" y="215"/>
                  </a:cubicBezTo>
                  <a:cubicBezTo>
                    <a:pt x="256" y="215"/>
                    <a:pt x="255" y="216"/>
                    <a:pt x="254" y="216"/>
                  </a:cubicBezTo>
                  <a:cubicBezTo>
                    <a:pt x="254" y="216"/>
                    <a:pt x="245" y="217"/>
                    <a:pt x="245" y="217"/>
                  </a:cubicBezTo>
                  <a:cubicBezTo>
                    <a:pt x="241" y="223"/>
                    <a:pt x="241" y="223"/>
                    <a:pt x="241" y="223"/>
                  </a:cubicBezTo>
                  <a:cubicBezTo>
                    <a:pt x="241" y="223"/>
                    <a:pt x="244" y="227"/>
                    <a:pt x="244" y="227"/>
                  </a:cubicBezTo>
                  <a:cubicBezTo>
                    <a:pt x="245" y="227"/>
                    <a:pt x="251" y="225"/>
                    <a:pt x="251" y="226"/>
                  </a:cubicBezTo>
                  <a:cubicBezTo>
                    <a:pt x="252" y="226"/>
                    <a:pt x="253" y="228"/>
                    <a:pt x="252" y="229"/>
                  </a:cubicBezTo>
                  <a:cubicBezTo>
                    <a:pt x="252" y="230"/>
                    <a:pt x="248" y="233"/>
                    <a:pt x="248" y="233"/>
                  </a:cubicBezTo>
                  <a:cubicBezTo>
                    <a:pt x="246" y="237"/>
                    <a:pt x="246" y="237"/>
                    <a:pt x="246" y="237"/>
                  </a:cubicBezTo>
                  <a:cubicBezTo>
                    <a:pt x="246" y="237"/>
                    <a:pt x="250" y="238"/>
                    <a:pt x="251" y="238"/>
                  </a:cubicBezTo>
                  <a:cubicBezTo>
                    <a:pt x="251" y="238"/>
                    <a:pt x="257" y="238"/>
                    <a:pt x="256" y="239"/>
                  </a:cubicBezTo>
                  <a:cubicBezTo>
                    <a:pt x="256" y="239"/>
                    <a:pt x="247" y="240"/>
                    <a:pt x="247" y="240"/>
                  </a:cubicBezTo>
                  <a:cubicBezTo>
                    <a:pt x="247" y="240"/>
                    <a:pt x="239" y="239"/>
                    <a:pt x="240" y="239"/>
                  </a:cubicBezTo>
                  <a:cubicBezTo>
                    <a:pt x="240" y="240"/>
                    <a:pt x="239" y="242"/>
                    <a:pt x="239" y="243"/>
                  </a:cubicBezTo>
                  <a:cubicBezTo>
                    <a:pt x="239" y="243"/>
                    <a:pt x="237" y="246"/>
                    <a:pt x="237" y="246"/>
                  </a:cubicBezTo>
                  <a:cubicBezTo>
                    <a:pt x="236" y="246"/>
                    <a:pt x="234" y="246"/>
                    <a:pt x="233" y="247"/>
                  </a:cubicBezTo>
                  <a:cubicBezTo>
                    <a:pt x="233" y="248"/>
                    <a:pt x="232" y="250"/>
                    <a:pt x="232" y="252"/>
                  </a:cubicBezTo>
                  <a:cubicBezTo>
                    <a:pt x="232" y="253"/>
                    <a:pt x="235" y="256"/>
                    <a:pt x="235" y="256"/>
                  </a:cubicBezTo>
                  <a:cubicBezTo>
                    <a:pt x="234" y="258"/>
                    <a:pt x="234" y="258"/>
                    <a:pt x="234" y="258"/>
                  </a:cubicBezTo>
                  <a:cubicBezTo>
                    <a:pt x="230" y="262"/>
                    <a:pt x="230" y="262"/>
                    <a:pt x="230" y="262"/>
                  </a:cubicBezTo>
                  <a:cubicBezTo>
                    <a:pt x="230" y="262"/>
                    <a:pt x="228" y="263"/>
                    <a:pt x="228" y="264"/>
                  </a:cubicBezTo>
                  <a:cubicBezTo>
                    <a:pt x="229" y="264"/>
                    <a:pt x="225" y="266"/>
                    <a:pt x="225" y="266"/>
                  </a:cubicBezTo>
                  <a:cubicBezTo>
                    <a:pt x="218" y="270"/>
                    <a:pt x="218" y="270"/>
                    <a:pt x="218" y="270"/>
                  </a:cubicBezTo>
                  <a:cubicBezTo>
                    <a:pt x="218" y="270"/>
                    <a:pt x="219" y="273"/>
                    <a:pt x="219" y="274"/>
                  </a:cubicBezTo>
                  <a:cubicBezTo>
                    <a:pt x="219" y="274"/>
                    <a:pt x="222" y="276"/>
                    <a:pt x="220" y="278"/>
                  </a:cubicBezTo>
                  <a:cubicBezTo>
                    <a:pt x="218" y="279"/>
                    <a:pt x="216" y="280"/>
                    <a:pt x="215" y="281"/>
                  </a:cubicBezTo>
                  <a:cubicBezTo>
                    <a:pt x="215" y="281"/>
                    <a:pt x="213" y="282"/>
                    <a:pt x="213" y="285"/>
                  </a:cubicBezTo>
                  <a:cubicBezTo>
                    <a:pt x="214" y="287"/>
                    <a:pt x="212" y="290"/>
                    <a:pt x="211" y="290"/>
                  </a:cubicBezTo>
                  <a:cubicBezTo>
                    <a:pt x="211" y="290"/>
                    <a:pt x="209" y="291"/>
                    <a:pt x="209" y="294"/>
                  </a:cubicBezTo>
                  <a:cubicBezTo>
                    <a:pt x="210" y="296"/>
                    <a:pt x="209" y="303"/>
                    <a:pt x="209" y="303"/>
                  </a:cubicBezTo>
                  <a:cubicBezTo>
                    <a:pt x="209" y="303"/>
                    <a:pt x="212" y="307"/>
                    <a:pt x="213" y="307"/>
                  </a:cubicBezTo>
                  <a:cubicBezTo>
                    <a:pt x="213" y="307"/>
                    <a:pt x="218" y="305"/>
                    <a:pt x="219" y="306"/>
                  </a:cubicBezTo>
                  <a:cubicBezTo>
                    <a:pt x="221" y="306"/>
                    <a:pt x="224" y="308"/>
                    <a:pt x="224" y="308"/>
                  </a:cubicBezTo>
                  <a:cubicBezTo>
                    <a:pt x="224" y="308"/>
                    <a:pt x="223" y="313"/>
                    <a:pt x="222" y="314"/>
                  </a:cubicBezTo>
                  <a:cubicBezTo>
                    <a:pt x="221" y="314"/>
                    <a:pt x="215" y="315"/>
                    <a:pt x="215" y="315"/>
                  </a:cubicBezTo>
                  <a:cubicBezTo>
                    <a:pt x="215" y="315"/>
                    <a:pt x="212" y="313"/>
                    <a:pt x="211" y="313"/>
                  </a:cubicBezTo>
                  <a:cubicBezTo>
                    <a:pt x="210" y="314"/>
                    <a:pt x="205" y="319"/>
                    <a:pt x="205" y="319"/>
                  </a:cubicBezTo>
                  <a:cubicBezTo>
                    <a:pt x="205" y="319"/>
                    <a:pt x="205" y="322"/>
                    <a:pt x="204" y="322"/>
                  </a:cubicBezTo>
                  <a:cubicBezTo>
                    <a:pt x="202" y="323"/>
                    <a:pt x="201" y="321"/>
                    <a:pt x="201" y="323"/>
                  </a:cubicBezTo>
                  <a:cubicBezTo>
                    <a:pt x="201" y="324"/>
                    <a:pt x="201" y="327"/>
                    <a:pt x="201" y="328"/>
                  </a:cubicBezTo>
                  <a:cubicBezTo>
                    <a:pt x="201" y="330"/>
                    <a:pt x="201" y="333"/>
                    <a:pt x="201" y="333"/>
                  </a:cubicBezTo>
                  <a:cubicBezTo>
                    <a:pt x="201" y="333"/>
                    <a:pt x="199" y="337"/>
                    <a:pt x="198" y="339"/>
                  </a:cubicBezTo>
                  <a:cubicBezTo>
                    <a:pt x="197" y="341"/>
                    <a:pt x="195" y="346"/>
                    <a:pt x="195" y="347"/>
                  </a:cubicBezTo>
                  <a:cubicBezTo>
                    <a:pt x="196" y="348"/>
                    <a:pt x="198" y="353"/>
                    <a:pt x="198" y="353"/>
                  </a:cubicBezTo>
                  <a:cubicBezTo>
                    <a:pt x="191" y="357"/>
                    <a:pt x="191" y="357"/>
                    <a:pt x="191" y="357"/>
                  </a:cubicBezTo>
                  <a:cubicBezTo>
                    <a:pt x="193" y="362"/>
                    <a:pt x="193" y="362"/>
                    <a:pt x="193" y="362"/>
                  </a:cubicBezTo>
                  <a:cubicBezTo>
                    <a:pt x="193" y="362"/>
                    <a:pt x="194" y="362"/>
                    <a:pt x="194" y="363"/>
                  </a:cubicBezTo>
                  <a:cubicBezTo>
                    <a:pt x="194" y="365"/>
                    <a:pt x="189" y="368"/>
                    <a:pt x="189" y="368"/>
                  </a:cubicBezTo>
                  <a:cubicBezTo>
                    <a:pt x="189" y="368"/>
                    <a:pt x="189" y="373"/>
                    <a:pt x="189" y="374"/>
                  </a:cubicBezTo>
                  <a:cubicBezTo>
                    <a:pt x="189" y="375"/>
                    <a:pt x="184" y="371"/>
                    <a:pt x="184" y="371"/>
                  </a:cubicBezTo>
                  <a:cubicBezTo>
                    <a:pt x="180" y="372"/>
                    <a:pt x="180" y="372"/>
                    <a:pt x="180" y="372"/>
                  </a:cubicBezTo>
                  <a:cubicBezTo>
                    <a:pt x="180" y="376"/>
                    <a:pt x="180" y="376"/>
                    <a:pt x="180" y="376"/>
                  </a:cubicBezTo>
                  <a:cubicBezTo>
                    <a:pt x="178" y="380"/>
                    <a:pt x="178" y="380"/>
                    <a:pt x="178" y="380"/>
                  </a:cubicBezTo>
                  <a:cubicBezTo>
                    <a:pt x="171" y="380"/>
                    <a:pt x="171" y="380"/>
                    <a:pt x="171" y="380"/>
                  </a:cubicBezTo>
                  <a:cubicBezTo>
                    <a:pt x="171" y="380"/>
                    <a:pt x="165" y="384"/>
                    <a:pt x="165" y="384"/>
                  </a:cubicBezTo>
                  <a:cubicBezTo>
                    <a:pt x="166" y="385"/>
                    <a:pt x="163" y="388"/>
                    <a:pt x="166" y="388"/>
                  </a:cubicBezTo>
                  <a:cubicBezTo>
                    <a:pt x="168" y="388"/>
                    <a:pt x="169" y="388"/>
                    <a:pt x="170" y="388"/>
                  </a:cubicBezTo>
                  <a:cubicBezTo>
                    <a:pt x="172" y="387"/>
                    <a:pt x="176" y="385"/>
                    <a:pt x="177" y="385"/>
                  </a:cubicBezTo>
                  <a:cubicBezTo>
                    <a:pt x="178" y="385"/>
                    <a:pt x="181" y="385"/>
                    <a:pt x="179" y="387"/>
                  </a:cubicBezTo>
                  <a:cubicBezTo>
                    <a:pt x="177" y="389"/>
                    <a:pt x="175" y="389"/>
                    <a:pt x="174" y="390"/>
                  </a:cubicBezTo>
                  <a:cubicBezTo>
                    <a:pt x="172" y="391"/>
                    <a:pt x="169" y="391"/>
                    <a:pt x="169" y="394"/>
                  </a:cubicBezTo>
                  <a:cubicBezTo>
                    <a:pt x="169" y="397"/>
                    <a:pt x="168" y="400"/>
                    <a:pt x="168" y="400"/>
                  </a:cubicBezTo>
                  <a:cubicBezTo>
                    <a:pt x="175" y="398"/>
                    <a:pt x="175" y="398"/>
                    <a:pt x="175" y="398"/>
                  </a:cubicBezTo>
                  <a:cubicBezTo>
                    <a:pt x="175" y="398"/>
                    <a:pt x="177" y="397"/>
                    <a:pt x="177" y="400"/>
                  </a:cubicBezTo>
                  <a:cubicBezTo>
                    <a:pt x="178" y="404"/>
                    <a:pt x="175" y="405"/>
                    <a:pt x="173" y="405"/>
                  </a:cubicBezTo>
                  <a:cubicBezTo>
                    <a:pt x="172" y="405"/>
                    <a:pt x="167" y="401"/>
                    <a:pt x="167" y="401"/>
                  </a:cubicBezTo>
                  <a:cubicBezTo>
                    <a:pt x="163" y="404"/>
                    <a:pt x="163" y="404"/>
                    <a:pt x="163" y="404"/>
                  </a:cubicBezTo>
                  <a:cubicBezTo>
                    <a:pt x="163" y="404"/>
                    <a:pt x="162" y="403"/>
                    <a:pt x="158" y="406"/>
                  </a:cubicBezTo>
                  <a:cubicBezTo>
                    <a:pt x="154" y="410"/>
                    <a:pt x="152" y="415"/>
                    <a:pt x="152" y="416"/>
                  </a:cubicBezTo>
                  <a:cubicBezTo>
                    <a:pt x="152" y="417"/>
                    <a:pt x="152" y="419"/>
                    <a:pt x="149" y="421"/>
                  </a:cubicBezTo>
                  <a:cubicBezTo>
                    <a:pt x="147" y="422"/>
                    <a:pt x="144" y="425"/>
                    <a:pt x="144" y="425"/>
                  </a:cubicBezTo>
                  <a:cubicBezTo>
                    <a:pt x="144" y="425"/>
                    <a:pt x="143" y="428"/>
                    <a:pt x="142" y="430"/>
                  </a:cubicBezTo>
                  <a:cubicBezTo>
                    <a:pt x="141" y="432"/>
                    <a:pt x="141" y="432"/>
                    <a:pt x="141" y="432"/>
                  </a:cubicBezTo>
                  <a:cubicBezTo>
                    <a:pt x="145" y="436"/>
                    <a:pt x="145" y="436"/>
                    <a:pt x="145" y="436"/>
                  </a:cubicBezTo>
                  <a:cubicBezTo>
                    <a:pt x="138" y="440"/>
                    <a:pt x="138" y="440"/>
                    <a:pt x="138" y="440"/>
                  </a:cubicBezTo>
                  <a:cubicBezTo>
                    <a:pt x="135" y="442"/>
                    <a:pt x="135" y="442"/>
                    <a:pt x="135" y="442"/>
                  </a:cubicBezTo>
                  <a:cubicBezTo>
                    <a:pt x="135" y="442"/>
                    <a:pt x="129" y="448"/>
                    <a:pt x="133" y="449"/>
                  </a:cubicBezTo>
                  <a:cubicBezTo>
                    <a:pt x="138" y="450"/>
                    <a:pt x="141" y="450"/>
                    <a:pt x="141" y="450"/>
                  </a:cubicBezTo>
                  <a:cubicBezTo>
                    <a:pt x="141" y="450"/>
                    <a:pt x="140" y="456"/>
                    <a:pt x="141" y="456"/>
                  </a:cubicBezTo>
                  <a:cubicBezTo>
                    <a:pt x="142" y="456"/>
                    <a:pt x="151" y="456"/>
                    <a:pt x="151" y="456"/>
                  </a:cubicBezTo>
                  <a:cubicBezTo>
                    <a:pt x="156" y="452"/>
                    <a:pt x="156" y="452"/>
                    <a:pt x="156" y="452"/>
                  </a:cubicBezTo>
                  <a:cubicBezTo>
                    <a:pt x="159" y="450"/>
                    <a:pt x="159" y="450"/>
                    <a:pt x="159" y="450"/>
                  </a:cubicBezTo>
                  <a:cubicBezTo>
                    <a:pt x="161" y="454"/>
                    <a:pt x="161" y="454"/>
                    <a:pt x="161" y="454"/>
                  </a:cubicBezTo>
                  <a:cubicBezTo>
                    <a:pt x="161" y="454"/>
                    <a:pt x="159" y="457"/>
                    <a:pt x="157" y="457"/>
                  </a:cubicBezTo>
                  <a:cubicBezTo>
                    <a:pt x="154" y="457"/>
                    <a:pt x="155" y="457"/>
                    <a:pt x="153" y="459"/>
                  </a:cubicBezTo>
                  <a:cubicBezTo>
                    <a:pt x="150" y="462"/>
                    <a:pt x="149" y="463"/>
                    <a:pt x="147" y="463"/>
                  </a:cubicBezTo>
                  <a:cubicBezTo>
                    <a:pt x="146" y="463"/>
                    <a:pt x="144" y="466"/>
                    <a:pt x="142" y="462"/>
                  </a:cubicBezTo>
                  <a:cubicBezTo>
                    <a:pt x="141" y="459"/>
                    <a:pt x="139" y="456"/>
                    <a:pt x="139" y="456"/>
                  </a:cubicBezTo>
                  <a:cubicBezTo>
                    <a:pt x="130" y="452"/>
                    <a:pt x="130" y="452"/>
                    <a:pt x="130" y="452"/>
                  </a:cubicBezTo>
                  <a:cubicBezTo>
                    <a:pt x="128" y="453"/>
                    <a:pt x="128" y="453"/>
                    <a:pt x="128" y="453"/>
                  </a:cubicBezTo>
                  <a:cubicBezTo>
                    <a:pt x="128" y="453"/>
                    <a:pt x="127" y="457"/>
                    <a:pt x="126" y="457"/>
                  </a:cubicBezTo>
                  <a:cubicBezTo>
                    <a:pt x="125" y="457"/>
                    <a:pt x="119" y="457"/>
                    <a:pt x="117" y="457"/>
                  </a:cubicBezTo>
                  <a:cubicBezTo>
                    <a:pt x="116" y="457"/>
                    <a:pt x="114" y="457"/>
                    <a:pt x="114" y="456"/>
                  </a:cubicBezTo>
                  <a:cubicBezTo>
                    <a:pt x="113" y="454"/>
                    <a:pt x="114" y="454"/>
                    <a:pt x="113" y="453"/>
                  </a:cubicBezTo>
                  <a:cubicBezTo>
                    <a:pt x="112" y="452"/>
                    <a:pt x="110" y="448"/>
                    <a:pt x="108" y="449"/>
                  </a:cubicBezTo>
                  <a:cubicBezTo>
                    <a:pt x="107" y="449"/>
                    <a:pt x="102" y="451"/>
                    <a:pt x="102" y="451"/>
                  </a:cubicBezTo>
                  <a:cubicBezTo>
                    <a:pt x="101" y="459"/>
                    <a:pt x="101" y="459"/>
                    <a:pt x="101" y="459"/>
                  </a:cubicBezTo>
                  <a:cubicBezTo>
                    <a:pt x="101" y="459"/>
                    <a:pt x="98" y="459"/>
                    <a:pt x="99" y="461"/>
                  </a:cubicBezTo>
                  <a:cubicBezTo>
                    <a:pt x="99" y="463"/>
                    <a:pt x="103" y="465"/>
                    <a:pt x="103" y="465"/>
                  </a:cubicBezTo>
                  <a:cubicBezTo>
                    <a:pt x="103" y="465"/>
                    <a:pt x="105" y="467"/>
                    <a:pt x="105" y="468"/>
                  </a:cubicBezTo>
                  <a:cubicBezTo>
                    <a:pt x="106" y="470"/>
                    <a:pt x="103" y="472"/>
                    <a:pt x="103" y="472"/>
                  </a:cubicBezTo>
                  <a:cubicBezTo>
                    <a:pt x="103" y="472"/>
                    <a:pt x="98" y="472"/>
                    <a:pt x="97" y="474"/>
                  </a:cubicBezTo>
                  <a:cubicBezTo>
                    <a:pt x="97" y="475"/>
                    <a:pt x="98" y="478"/>
                    <a:pt x="97" y="478"/>
                  </a:cubicBezTo>
                  <a:cubicBezTo>
                    <a:pt x="96" y="479"/>
                    <a:pt x="95" y="481"/>
                    <a:pt x="95" y="482"/>
                  </a:cubicBezTo>
                  <a:cubicBezTo>
                    <a:pt x="95" y="482"/>
                    <a:pt x="97" y="487"/>
                    <a:pt x="97" y="487"/>
                  </a:cubicBezTo>
                  <a:cubicBezTo>
                    <a:pt x="97" y="487"/>
                    <a:pt x="97" y="491"/>
                    <a:pt x="95" y="489"/>
                  </a:cubicBezTo>
                  <a:cubicBezTo>
                    <a:pt x="93" y="487"/>
                    <a:pt x="87" y="484"/>
                    <a:pt x="87" y="484"/>
                  </a:cubicBezTo>
                  <a:cubicBezTo>
                    <a:pt x="83" y="481"/>
                    <a:pt x="83" y="481"/>
                    <a:pt x="83" y="481"/>
                  </a:cubicBezTo>
                  <a:cubicBezTo>
                    <a:pt x="83" y="481"/>
                    <a:pt x="79" y="484"/>
                    <a:pt x="78" y="484"/>
                  </a:cubicBezTo>
                  <a:cubicBezTo>
                    <a:pt x="78" y="485"/>
                    <a:pt x="71" y="484"/>
                    <a:pt x="69" y="485"/>
                  </a:cubicBezTo>
                  <a:cubicBezTo>
                    <a:pt x="68" y="486"/>
                    <a:pt x="68" y="487"/>
                    <a:pt x="67" y="489"/>
                  </a:cubicBezTo>
                  <a:cubicBezTo>
                    <a:pt x="65" y="491"/>
                    <a:pt x="62" y="491"/>
                    <a:pt x="65" y="494"/>
                  </a:cubicBezTo>
                  <a:cubicBezTo>
                    <a:pt x="67" y="497"/>
                    <a:pt x="72" y="498"/>
                    <a:pt x="72" y="498"/>
                  </a:cubicBezTo>
                  <a:cubicBezTo>
                    <a:pt x="72" y="498"/>
                    <a:pt x="74" y="499"/>
                    <a:pt x="72" y="502"/>
                  </a:cubicBezTo>
                  <a:cubicBezTo>
                    <a:pt x="70" y="506"/>
                    <a:pt x="66" y="503"/>
                    <a:pt x="65" y="503"/>
                  </a:cubicBezTo>
                  <a:cubicBezTo>
                    <a:pt x="64" y="502"/>
                    <a:pt x="60" y="499"/>
                    <a:pt x="59" y="500"/>
                  </a:cubicBezTo>
                  <a:cubicBezTo>
                    <a:pt x="58" y="501"/>
                    <a:pt x="55" y="506"/>
                    <a:pt x="55" y="506"/>
                  </a:cubicBezTo>
                  <a:cubicBezTo>
                    <a:pt x="55" y="506"/>
                    <a:pt x="52" y="507"/>
                    <a:pt x="51" y="506"/>
                  </a:cubicBezTo>
                  <a:cubicBezTo>
                    <a:pt x="50" y="506"/>
                    <a:pt x="47" y="501"/>
                    <a:pt x="46" y="502"/>
                  </a:cubicBezTo>
                  <a:cubicBezTo>
                    <a:pt x="45" y="503"/>
                    <a:pt x="44" y="505"/>
                    <a:pt x="44" y="506"/>
                  </a:cubicBezTo>
                  <a:cubicBezTo>
                    <a:pt x="44" y="507"/>
                    <a:pt x="46" y="509"/>
                    <a:pt x="45" y="510"/>
                  </a:cubicBezTo>
                  <a:cubicBezTo>
                    <a:pt x="45" y="511"/>
                    <a:pt x="40" y="512"/>
                    <a:pt x="39" y="513"/>
                  </a:cubicBezTo>
                  <a:cubicBezTo>
                    <a:pt x="39" y="514"/>
                    <a:pt x="39" y="512"/>
                    <a:pt x="37" y="516"/>
                  </a:cubicBezTo>
                  <a:cubicBezTo>
                    <a:pt x="36" y="520"/>
                    <a:pt x="37" y="520"/>
                    <a:pt x="36" y="520"/>
                  </a:cubicBezTo>
                  <a:cubicBezTo>
                    <a:pt x="34" y="521"/>
                    <a:pt x="30" y="518"/>
                    <a:pt x="30" y="518"/>
                  </a:cubicBezTo>
                  <a:cubicBezTo>
                    <a:pt x="30" y="518"/>
                    <a:pt x="27" y="515"/>
                    <a:pt x="27" y="518"/>
                  </a:cubicBezTo>
                  <a:cubicBezTo>
                    <a:pt x="27" y="522"/>
                    <a:pt x="26" y="526"/>
                    <a:pt x="26" y="526"/>
                  </a:cubicBezTo>
                  <a:cubicBezTo>
                    <a:pt x="29" y="528"/>
                    <a:pt x="29" y="528"/>
                    <a:pt x="29" y="528"/>
                  </a:cubicBezTo>
                  <a:cubicBezTo>
                    <a:pt x="29" y="528"/>
                    <a:pt x="28" y="530"/>
                    <a:pt x="27" y="530"/>
                  </a:cubicBezTo>
                  <a:cubicBezTo>
                    <a:pt x="27" y="530"/>
                    <a:pt x="25" y="529"/>
                    <a:pt x="24" y="527"/>
                  </a:cubicBezTo>
                  <a:cubicBezTo>
                    <a:pt x="23" y="526"/>
                    <a:pt x="24" y="526"/>
                    <a:pt x="21" y="525"/>
                  </a:cubicBezTo>
                  <a:cubicBezTo>
                    <a:pt x="18" y="524"/>
                    <a:pt x="16" y="522"/>
                    <a:pt x="16" y="524"/>
                  </a:cubicBezTo>
                  <a:cubicBezTo>
                    <a:pt x="16" y="525"/>
                    <a:pt x="15" y="527"/>
                    <a:pt x="16" y="528"/>
                  </a:cubicBezTo>
                  <a:cubicBezTo>
                    <a:pt x="17" y="530"/>
                    <a:pt x="19" y="532"/>
                    <a:pt x="19" y="532"/>
                  </a:cubicBezTo>
                  <a:cubicBezTo>
                    <a:pt x="20" y="532"/>
                    <a:pt x="20" y="532"/>
                    <a:pt x="20" y="532"/>
                  </a:cubicBezTo>
                  <a:cubicBezTo>
                    <a:pt x="20" y="532"/>
                    <a:pt x="19" y="535"/>
                    <a:pt x="18" y="535"/>
                  </a:cubicBezTo>
                  <a:cubicBezTo>
                    <a:pt x="17" y="536"/>
                    <a:pt x="16" y="534"/>
                    <a:pt x="15" y="534"/>
                  </a:cubicBezTo>
                  <a:cubicBezTo>
                    <a:pt x="15" y="534"/>
                    <a:pt x="12" y="536"/>
                    <a:pt x="12" y="536"/>
                  </a:cubicBezTo>
                  <a:cubicBezTo>
                    <a:pt x="12" y="536"/>
                    <a:pt x="13" y="538"/>
                    <a:pt x="13" y="539"/>
                  </a:cubicBezTo>
                  <a:cubicBezTo>
                    <a:pt x="13" y="540"/>
                    <a:pt x="10" y="541"/>
                    <a:pt x="10" y="542"/>
                  </a:cubicBezTo>
                  <a:cubicBezTo>
                    <a:pt x="9" y="542"/>
                    <a:pt x="8" y="543"/>
                    <a:pt x="8" y="544"/>
                  </a:cubicBezTo>
                  <a:cubicBezTo>
                    <a:pt x="8" y="545"/>
                    <a:pt x="9" y="548"/>
                    <a:pt x="10" y="547"/>
                  </a:cubicBezTo>
                  <a:cubicBezTo>
                    <a:pt x="11" y="547"/>
                    <a:pt x="16" y="548"/>
                    <a:pt x="16" y="548"/>
                  </a:cubicBezTo>
                  <a:cubicBezTo>
                    <a:pt x="16" y="548"/>
                    <a:pt x="15" y="550"/>
                    <a:pt x="14" y="551"/>
                  </a:cubicBezTo>
                  <a:cubicBezTo>
                    <a:pt x="13" y="551"/>
                    <a:pt x="12" y="553"/>
                    <a:pt x="11" y="554"/>
                  </a:cubicBezTo>
                  <a:cubicBezTo>
                    <a:pt x="10" y="556"/>
                    <a:pt x="12" y="560"/>
                    <a:pt x="14" y="561"/>
                  </a:cubicBezTo>
                  <a:cubicBezTo>
                    <a:pt x="17" y="562"/>
                    <a:pt x="20" y="562"/>
                    <a:pt x="20" y="564"/>
                  </a:cubicBezTo>
                  <a:cubicBezTo>
                    <a:pt x="19" y="565"/>
                    <a:pt x="14" y="569"/>
                    <a:pt x="13" y="570"/>
                  </a:cubicBezTo>
                  <a:cubicBezTo>
                    <a:pt x="12" y="570"/>
                    <a:pt x="10" y="571"/>
                    <a:pt x="10" y="573"/>
                  </a:cubicBezTo>
                  <a:cubicBezTo>
                    <a:pt x="10" y="575"/>
                    <a:pt x="10" y="576"/>
                    <a:pt x="8" y="577"/>
                  </a:cubicBezTo>
                  <a:cubicBezTo>
                    <a:pt x="6" y="578"/>
                    <a:pt x="5" y="577"/>
                    <a:pt x="5" y="580"/>
                  </a:cubicBezTo>
                  <a:cubicBezTo>
                    <a:pt x="5" y="582"/>
                    <a:pt x="6" y="583"/>
                    <a:pt x="7" y="583"/>
                  </a:cubicBezTo>
                  <a:cubicBezTo>
                    <a:pt x="8" y="583"/>
                    <a:pt x="8" y="583"/>
                    <a:pt x="8" y="583"/>
                  </a:cubicBezTo>
                  <a:cubicBezTo>
                    <a:pt x="16" y="582"/>
                    <a:pt x="16" y="582"/>
                    <a:pt x="16" y="582"/>
                  </a:cubicBezTo>
                  <a:cubicBezTo>
                    <a:pt x="16" y="582"/>
                    <a:pt x="15" y="585"/>
                    <a:pt x="15" y="586"/>
                  </a:cubicBezTo>
                  <a:cubicBezTo>
                    <a:pt x="15" y="587"/>
                    <a:pt x="9" y="593"/>
                    <a:pt x="9" y="593"/>
                  </a:cubicBezTo>
                  <a:cubicBezTo>
                    <a:pt x="9" y="593"/>
                    <a:pt x="10" y="596"/>
                    <a:pt x="9" y="596"/>
                  </a:cubicBezTo>
                  <a:cubicBezTo>
                    <a:pt x="7" y="597"/>
                    <a:pt x="5" y="598"/>
                    <a:pt x="4" y="599"/>
                  </a:cubicBezTo>
                  <a:cubicBezTo>
                    <a:pt x="4" y="600"/>
                    <a:pt x="4" y="602"/>
                    <a:pt x="4" y="603"/>
                  </a:cubicBezTo>
                  <a:cubicBezTo>
                    <a:pt x="5" y="605"/>
                    <a:pt x="7" y="608"/>
                    <a:pt x="7" y="609"/>
                  </a:cubicBezTo>
                  <a:cubicBezTo>
                    <a:pt x="8" y="610"/>
                    <a:pt x="6" y="612"/>
                    <a:pt x="6" y="612"/>
                  </a:cubicBezTo>
                  <a:cubicBezTo>
                    <a:pt x="4" y="620"/>
                    <a:pt x="4" y="620"/>
                    <a:pt x="4" y="620"/>
                  </a:cubicBezTo>
                  <a:cubicBezTo>
                    <a:pt x="4" y="620"/>
                    <a:pt x="4" y="624"/>
                    <a:pt x="4" y="625"/>
                  </a:cubicBezTo>
                  <a:cubicBezTo>
                    <a:pt x="4" y="626"/>
                    <a:pt x="0" y="627"/>
                    <a:pt x="2" y="630"/>
                  </a:cubicBezTo>
                  <a:cubicBezTo>
                    <a:pt x="4" y="632"/>
                    <a:pt x="5" y="633"/>
                    <a:pt x="6" y="634"/>
                  </a:cubicBezTo>
                  <a:cubicBezTo>
                    <a:pt x="8" y="634"/>
                    <a:pt x="13" y="634"/>
                    <a:pt x="13" y="635"/>
                  </a:cubicBezTo>
                  <a:cubicBezTo>
                    <a:pt x="13" y="635"/>
                    <a:pt x="13" y="636"/>
                    <a:pt x="10" y="637"/>
                  </a:cubicBezTo>
                  <a:cubicBezTo>
                    <a:pt x="8" y="637"/>
                    <a:pt x="6" y="636"/>
                    <a:pt x="6" y="638"/>
                  </a:cubicBezTo>
                  <a:cubicBezTo>
                    <a:pt x="5" y="639"/>
                    <a:pt x="1" y="645"/>
                    <a:pt x="1" y="645"/>
                  </a:cubicBezTo>
                  <a:cubicBezTo>
                    <a:pt x="6" y="651"/>
                    <a:pt x="6" y="651"/>
                    <a:pt x="6" y="651"/>
                  </a:cubicBezTo>
                  <a:cubicBezTo>
                    <a:pt x="6" y="651"/>
                    <a:pt x="8" y="649"/>
                    <a:pt x="9" y="649"/>
                  </a:cubicBezTo>
                  <a:cubicBezTo>
                    <a:pt x="10" y="648"/>
                    <a:pt x="13" y="649"/>
                    <a:pt x="13" y="650"/>
                  </a:cubicBezTo>
                  <a:cubicBezTo>
                    <a:pt x="13" y="650"/>
                    <a:pt x="11" y="653"/>
                    <a:pt x="10" y="653"/>
                  </a:cubicBezTo>
                  <a:cubicBezTo>
                    <a:pt x="10" y="654"/>
                    <a:pt x="7" y="655"/>
                    <a:pt x="7" y="656"/>
                  </a:cubicBezTo>
                  <a:cubicBezTo>
                    <a:pt x="7" y="656"/>
                    <a:pt x="10" y="660"/>
                    <a:pt x="10" y="660"/>
                  </a:cubicBezTo>
                  <a:cubicBezTo>
                    <a:pt x="10" y="660"/>
                    <a:pt x="12" y="660"/>
                    <a:pt x="12" y="662"/>
                  </a:cubicBezTo>
                  <a:cubicBezTo>
                    <a:pt x="12" y="663"/>
                    <a:pt x="8" y="665"/>
                    <a:pt x="8" y="665"/>
                  </a:cubicBezTo>
                  <a:cubicBezTo>
                    <a:pt x="9" y="668"/>
                    <a:pt x="9" y="668"/>
                    <a:pt x="9" y="668"/>
                  </a:cubicBezTo>
                  <a:cubicBezTo>
                    <a:pt x="6" y="674"/>
                    <a:pt x="6" y="674"/>
                    <a:pt x="6" y="674"/>
                  </a:cubicBezTo>
                  <a:cubicBezTo>
                    <a:pt x="11" y="677"/>
                    <a:pt x="11" y="677"/>
                    <a:pt x="11" y="677"/>
                  </a:cubicBezTo>
                  <a:cubicBezTo>
                    <a:pt x="11" y="677"/>
                    <a:pt x="15" y="677"/>
                    <a:pt x="14" y="680"/>
                  </a:cubicBezTo>
                  <a:cubicBezTo>
                    <a:pt x="12" y="682"/>
                    <a:pt x="9" y="684"/>
                    <a:pt x="9" y="685"/>
                  </a:cubicBezTo>
                  <a:cubicBezTo>
                    <a:pt x="9" y="687"/>
                    <a:pt x="8" y="689"/>
                    <a:pt x="10" y="690"/>
                  </a:cubicBezTo>
                  <a:cubicBezTo>
                    <a:pt x="12" y="690"/>
                    <a:pt x="12" y="691"/>
                    <a:pt x="13" y="690"/>
                  </a:cubicBezTo>
                  <a:cubicBezTo>
                    <a:pt x="15" y="689"/>
                    <a:pt x="17" y="688"/>
                    <a:pt x="17" y="688"/>
                  </a:cubicBezTo>
                  <a:cubicBezTo>
                    <a:pt x="17" y="688"/>
                    <a:pt x="20" y="686"/>
                    <a:pt x="22" y="686"/>
                  </a:cubicBezTo>
                  <a:cubicBezTo>
                    <a:pt x="23" y="686"/>
                    <a:pt x="25" y="687"/>
                    <a:pt x="26" y="688"/>
                  </a:cubicBezTo>
                  <a:cubicBezTo>
                    <a:pt x="26" y="689"/>
                    <a:pt x="26" y="690"/>
                    <a:pt x="27" y="691"/>
                  </a:cubicBezTo>
                  <a:cubicBezTo>
                    <a:pt x="28" y="691"/>
                    <a:pt x="26" y="696"/>
                    <a:pt x="26" y="696"/>
                  </a:cubicBezTo>
                  <a:cubicBezTo>
                    <a:pt x="23" y="700"/>
                    <a:pt x="23" y="700"/>
                    <a:pt x="23" y="700"/>
                  </a:cubicBezTo>
                  <a:cubicBezTo>
                    <a:pt x="23" y="700"/>
                    <a:pt x="26" y="704"/>
                    <a:pt x="25" y="704"/>
                  </a:cubicBezTo>
                  <a:cubicBezTo>
                    <a:pt x="25" y="704"/>
                    <a:pt x="20" y="705"/>
                    <a:pt x="19" y="705"/>
                  </a:cubicBezTo>
                  <a:cubicBezTo>
                    <a:pt x="18" y="705"/>
                    <a:pt x="17" y="704"/>
                    <a:pt x="17" y="706"/>
                  </a:cubicBezTo>
                  <a:cubicBezTo>
                    <a:pt x="16" y="708"/>
                    <a:pt x="13" y="713"/>
                    <a:pt x="13" y="713"/>
                  </a:cubicBezTo>
                  <a:cubicBezTo>
                    <a:pt x="13" y="713"/>
                    <a:pt x="12" y="715"/>
                    <a:pt x="13" y="717"/>
                  </a:cubicBezTo>
                  <a:cubicBezTo>
                    <a:pt x="14" y="719"/>
                    <a:pt x="18" y="726"/>
                    <a:pt x="18" y="726"/>
                  </a:cubicBezTo>
                  <a:cubicBezTo>
                    <a:pt x="18" y="727"/>
                    <a:pt x="20" y="730"/>
                    <a:pt x="23" y="732"/>
                  </a:cubicBezTo>
                  <a:cubicBezTo>
                    <a:pt x="26" y="734"/>
                    <a:pt x="28" y="734"/>
                    <a:pt x="28" y="736"/>
                  </a:cubicBezTo>
                  <a:cubicBezTo>
                    <a:pt x="29" y="738"/>
                    <a:pt x="29" y="738"/>
                    <a:pt x="29" y="738"/>
                  </a:cubicBezTo>
                  <a:cubicBezTo>
                    <a:pt x="33" y="742"/>
                    <a:pt x="33" y="742"/>
                    <a:pt x="33" y="742"/>
                  </a:cubicBezTo>
                  <a:cubicBezTo>
                    <a:pt x="33" y="742"/>
                    <a:pt x="35" y="743"/>
                    <a:pt x="38" y="743"/>
                  </a:cubicBezTo>
                  <a:cubicBezTo>
                    <a:pt x="41" y="744"/>
                    <a:pt x="45" y="744"/>
                    <a:pt x="45" y="745"/>
                  </a:cubicBezTo>
                  <a:cubicBezTo>
                    <a:pt x="46" y="745"/>
                    <a:pt x="42" y="748"/>
                    <a:pt x="42" y="748"/>
                  </a:cubicBezTo>
                  <a:cubicBezTo>
                    <a:pt x="42" y="748"/>
                    <a:pt x="37" y="752"/>
                    <a:pt x="39" y="753"/>
                  </a:cubicBezTo>
                  <a:cubicBezTo>
                    <a:pt x="41" y="754"/>
                    <a:pt x="55" y="757"/>
                    <a:pt x="55" y="757"/>
                  </a:cubicBezTo>
                  <a:cubicBezTo>
                    <a:pt x="55" y="757"/>
                    <a:pt x="57" y="758"/>
                    <a:pt x="57" y="759"/>
                  </a:cubicBezTo>
                  <a:cubicBezTo>
                    <a:pt x="57" y="760"/>
                    <a:pt x="60" y="758"/>
                    <a:pt x="60" y="758"/>
                  </a:cubicBezTo>
                  <a:cubicBezTo>
                    <a:pt x="61" y="757"/>
                    <a:pt x="65" y="759"/>
                    <a:pt x="66" y="759"/>
                  </a:cubicBezTo>
                  <a:cubicBezTo>
                    <a:pt x="66" y="759"/>
                    <a:pt x="72" y="758"/>
                    <a:pt x="72" y="758"/>
                  </a:cubicBezTo>
                  <a:cubicBezTo>
                    <a:pt x="77" y="756"/>
                    <a:pt x="77" y="756"/>
                    <a:pt x="77" y="756"/>
                  </a:cubicBezTo>
                  <a:cubicBezTo>
                    <a:pt x="77" y="756"/>
                    <a:pt x="80" y="751"/>
                    <a:pt x="82" y="752"/>
                  </a:cubicBezTo>
                  <a:cubicBezTo>
                    <a:pt x="85" y="753"/>
                    <a:pt x="84" y="755"/>
                    <a:pt x="86" y="755"/>
                  </a:cubicBezTo>
                  <a:cubicBezTo>
                    <a:pt x="87" y="755"/>
                    <a:pt x="89" y="755"/>
                    <a:pt x="91" y="752"/>
                  </a:cubicBezTo>
                  <a:cubicBezTo>
                    <a:pt x="93" y="750"/>
                    <a:pt x="95" y="748"/>
                    <a:pt x="96" y="747"/>
                  </a:cubicBezTo>
                  <a:cubicBezTo>
                    <a:pt x="97" y="747"/>
                    <a:pt x="109" y="740"/>
                    <a:pt x="109" y="740"/>
                  </a:cubicBezTo>
                  <a:cubicBezTo>
                    <a:pt x="117" y="726"/>
                    <a:pt x="117" y="726"/>
                    <a:pt x="117" y="726"/>
                  </a:cubicBezTo>
                  <a:cubicBezTo>
                    <a:pt x="120" y="716"/>
                    <a:pt x="120" y="716"/>
                    <a:pt x="120" y="716"/>
                  </a:cubicBezTo>
                  <a:cubicBezTo>
                    <a:pt x="120" y="716"/>
                    <a:pt x="124" y="711"/>
                    <a:pt x="127" y="711"/>
                  </a:cubicBezTo>
                  <a:cubicBezTo>
                    <a:pt x="129" y="711"/>
                    <a:pt x="136" y="708"/>
                    <a:pt x="135" y="706"/>
                  </a:cubicBezTo>
                  <a:cubicBezTo>
                    <a:pt x="135" y="703"/>
                    <a:pt x="138" y="702"/>
                    <a:pt x="138" y="706"/>
                  </a:cubicBezTo>
                  <a:cubicBezTo>
                    <a:pt x="139" y="710"/>
                    <a:pt x="138" y="714"/>
                    <a:pt x="140" y="712"/>
                  </a:cubicBezTo>
                  <a:cubicBezTo>
                    <a:pt x="143" y="710"/>
                    <a:pt x="148" y="704"/>
                    <a:pt x="148" y="704"/>
                  </a:cubicBezTo>
                  <a:cubicBezTo>
                    <a:pt x="148" y="704"/>
                    <a:pt x="151" y="701"/>
                    <a:pt x="153" y="700"/>
                  </a:cubicBezTo>
                  <a:cubicBezTo>
                    <a:pt x="155" y="700"/>
                    <a:pt x="158" y="693"/>
                    <a:pt x="158" y="693"/>
                  </a:cubicBezTo>
                  <a:cubicBezTo>
                    <a:pt x="158" y="693"/>
                    <a:pt x="162" y="690"/>
                    <a:pt x="164" y="693"/>
                  </a:cubicBezTo>
                  <a:cubicBezTo>
                    <a:pt x="165" y="697"/>
                    <a:pt x="169" y="702"/>
                    <a:pt x="169" y="704"/>
                  </a:cubicBezTo>
                  <a:cubicBezTo>
                    <a:pt x="169" y="704"/>
                    <a:pt x="171" y="705"/>
                    <a:pt x="173" y="706"/>
                  </a:cubicBezTo>
                  <a:cubicBezTo>
                    <a:pt x="173" y="704"/>
                    <a:pt x="173" y="704"/>
                    <a:pt x="173" y="704"/>
                  </a:cubicBezTo>
                  <a:cubicBezTo>
                    <a:pt x="173" y="698"/>
                    <a:pt x="173" y="698"/>
                    <a:pt x="173" y="698"/>
                  </a:cubicBezTo>
                  <a:cubicBezTo>
                    <a:pt x="173" y="698"/>
                    <a:pt x="180" y="704"/>
                    <a:pt x="180" y="704"/>
                  </a:cubicBezTo>
                  <a:cubicBezTo>
                    <a:pt x="181" y="705"/>
                    <a:pt x="181" y="711"/>
                    <a:pt x="181" y="711"/>
                  </a:cubicBezTo>
                  <a:cubicBezTo>
                    <a:pt x="183" y="711"/>
                    <a:pt x="183" y="711"/>
                    <a:pt x="183" y="711"/>
                  </a:cubicBezTo>
                  <a:cubicBezTo>
                    <a:pt x="183" y="710"/>
                    <a:pt x="183" y="710"/>
                    <a:pt x="183" y="710"/>
                  </a:cubicBezTo>
                  <a:cubicBezTo>
                    <a:pt x="185" y="711"/>
                    <a:pt x="185" y="711"/>
                    <a:pt x="185" y="711"/>
                  </a:cubicBezTo>
                  <a:cubicBezTo>
                    <a:pt x="186" y="710"/>
                    <a:pt x="186" y="710"/>
                    <a:pt x="186" y="710"/>
                  </a:cubicBezTo>
                  <a:cubicBezTo>
                    <a:pt x="187" y="704"/>
                    <a:pt x="187" y="704"/>
                    <a:pt x="187" y="704"/>
                  </a:cubicBezTo>
                  <a:cubicBezTo>
                    <a:pt x="188" y="697"/>
                    <a:pt x="188" y="697"/>
                    <a:pt x="188" y="697"/>
                  </a:cubicBezTo>
                  <a:cubicBezTo>
                    <a:pt x="191" y="691"/>
                    <a:pt x="191" y="691"/>
                    <a:pt x="191" y="691"/>
                  </a:cubicBezTo>
                  <a:cubicBezTo>
                    <a:pt x="191" y="685"/>
                    <a:pt x="191" y="685"/>
                    <a:pt x="191" y="685"/>
                  </a:cubicBezTo>
                  <a:cubicBezTo>
                    <a:pt x="187" y="678"/>
                    <a:pt x="187" y="678"/>
                    <a:pt x="187" y="678"/>
                  </a:cubicBezTo>
                  <a:cubicBezTo>
                    <a:pt x="185" y="672"/>
                    <a:pt x="185" y="672"/>
                    <a:pt x="185" y="672"/>
                  </a:cubicBezTo>
                  <a:cubicBezTo>
                    <a:pt x="188" y="671"/>
                    <a:pt x="188" y="671"/>
                    <a:pt x="188" y="671"/>
                  </a:cubicBezTo>
                  <a:cubicBezTo>
                    <a:pt x="188" y="670"/>
                    <a:pt x="188" y="670"/>
                    <a:pt x="188" y="670"/>
                  </a:cubicBezTo>
                  <a:cubicBezTo>
                    <a:pt x="189" y="670"/>
                    <a:pt x="189" y="670"/>
                    <a:pt x="189" y="670"/>
                  </a:cubicBezTo>
                  <a:cubicBezTo>
                    <a:pt x="191" y="668"/>
                    <a:pt x="191" y="668"/>
                    <a:pt x="191" y="668"/>
                  </a:cubicBezTo>
                  <a:cubicBezTo>
                    <a:pt x="192" y="663"/>
                    <a:pt x="192" y="663"/>
                    <a:pt x="192" y="663"/>
                  </a:cubicBezTo>
                  <a:cubicBezTo>
                    <a:pt x="190" y="661"/>
                    <a:pt x="190" y="661"/>
                    <a:pt x="190" y="661"/>
                  </a:cubicBezTo>
                  <a:cubicBezTo>
                    <a:pt x="190" y="658"/>
                    <a:pt x="190" y="658"/>
                    <a:pt x="190" y="658"/>
                  </a:cubicBezTo>
                  <a:cubicBezTo>
                    <a:pt x="190" y="658"/>
                    <a:pt x="192" y="656"/>
                    <a:pt x="192" y="656"/>
                  </a:cubicBezTo>
                  <a:cubicBezTo>
                    <a:pt x="192" y="656"/>
                    <a:pt x="192" y="656"/>
                    <a:pt x="192" y="656"/>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4" y="655"/>
                    <a:pt x="194" y="655"/>
                    <a:pt x="194" y="655"/>
                  </a:cubicBezTo>
                  <a:cubicBezTo>
                    <a:pt x="194" y="655"/>
                    <a:pt x="194" y="655"/>
                    <a:pt x="194" y="655"/>
                  </a:cubicBezTo>
                  <a:cubicBezTo>
                    <a:pt x="194" y="655"/>
                    <a:pt x="194" y="655"/>
                    <a:pt x="194" y="655"/>
                  </a:cubicBezTo>
                  <a:cubicBezTo>
                    <a:pt x="194" y="655"/>
                    <a:pt x="194" y="655"/>
                    <a:pt x="194" y="655"/>
                  </a:cubicBezTo>
                  <a:cubicBezTo>
                    <a:pt x="194" y="655"/>
                    <a:pt x="195" y="654"/>
                    <a:pt x="195" y="654"/>
                  </a:cubicBezTo>
                  <a:cubicBezTo>
                    <a:pt x="196" y="654"/>
                    <a:pt x="198" y="654"/>
                    <a:pt x="198" y="654"/>
                  </a:cubicBezTo>
                  <a:cubicBezTo>
                    <a:pt x="199" y="654"/>
                    <a:pt x="199" y="654"/>
                    <a:pt x="199" y="654"/>
                  </a:cubicBezTo>
                  <a:cubicBezTo>
                    <a:pt x="201" y="652"/>
                    <a:pt x="201" y="652"/>
                    <a:pt x="201" y="652"/>
                  </a:cubicBezTo>
                  <a:cubicBezTo>
                    <a:pt x="201" y="652"/>
                    <a:pt x="205" y="649"/>
                    <a:pt x="205" y="648"/>
                  </a:cubicBezTo>
                  <a:cubicBezTo>
                    <a:pt x="205" y="647"/>
                    <a:pt x="207" y="644"/>
                    <a:pt x="207" y="644"/>
                  </a:cubicBezTo>
                  <a:cubicBezTo>
                    <a:pt x="207" y="639"/>
                    <a:pt x="207" y="639"/>
                    <a:pt x="207" y="639"/>
                  </a:cubicBezTo>
                  <a:cubicBezTo>
                    <a:pt x="205" y="634"/>
                    <a:pt x="205" y="634"/>
                    <a:pt x="205" y="634"/>
                  </a:cubicBezTo>
                  <a:cubicBezTo>
                    <a:pt x="207" y="631"/>
                    <a:pt x="207" y="631"/>
                    <a:pt x="207" y="631"/>
                  </a:cubicBezTo>
                  <a:cubicBezTo>
                    <a:pt x="210" y="625"/>
                    <a:pt x="210" y="625"/>
                    <a:pt x="210" y="625"/>
                  </a:cubicBezTo>
                  <a:cubicBezTo>
                    <a:pt x="208" y="619"/>
                    <a:pt x="208" y="619"/>
                    <a:pt x="208" y="619"/>
                  </a:cubicBezTo>
                  <a:cubicBezTo>
                    <a:pt x="202" y="612"/>
                    <a:pt x="202" y="612"/>
                    <a:pt x="202" y="612"/>
                  </a:cubicBezTo>
                  <a:cubicBezTo>
                    <a:pt x="199" y="603"/>
                    <a:pt x="199" y="603"/>
                    <a:pt x="199" y="603"/>
                  </a:cubicBezTo>
                  <a:cubicBezTo>
                    <a:pt x="197" y="597"/>
                    <a:pt x="197" y="597"/>
                    <a:pt x="197" y="597"/>
                  </a:cubicBezTo>
                  <a:cubicBezTo>
                    <a:pt x="202" y="592"/>
                    <a:pt x="202" y="592"/>
                    <a:pt x="202" y="592"/>
                  </a:cubicBezTo>
                  <a:cubicBezTo>
                    <a:pt x="203" y="591"/>
                    <a:pt x="203" y="591"/>
                    <a:pt x="203" y="591"/>
                  </a:cubicBezTo>
                  <a:cubicBezTo>
                    <a:pt x="203" y="591"/>
                    <a:pt x="203" y="591"/>
                    <a:pt x="203" y="591"/>
                  </a:cubicBezTo>
                  <a:cubicBezTo>
                    <a:pt x="204" y="591"/>
                    <a:pt x="204" y="591"/>
                    <a:pt x="204" y="591"/>
                  </a:cubicBezTo>
                  <a:cubicBezTo>
                    <a:pt x="207" y="591"/>
                    <a:pt x="207" y="591"/>
                    <a:pt x="207" y="591"/>
                  </a:cubicBezTo>
                  <a:cubicBezTo>
                    <a:pt x="207" y="591"/>
                    <a:pt x="212" y="591"/>
                    <a:pt x="212" y="590"/>
                  </a:cubicBezTo>
                  <a:cubicBezTo>
                    <a:pt x="212" y="590"/>
                    <a:pt x="212" y="590"/>
                    <a:pt x="212" y="590"/>
                  </a:cubicBezTo>
                  <a:cubicBezTo>
                    <a:pt x="212" y="590"/>
                    <a:pt x="212" y="590"/>
                    <a:pt x="212" y="590"/>
                  </a:cubicBezTo>
                  <a:cubicBezTo>
                    <a:pt x="212" y="590"/>
                    <a:pt x="212" y="590"/>
                    <a:pt x="212" y="590"/>
                  </a:cubicBezTo>
                  <a:cubicBezTo>
                    <a:pt x="212" y="590"/>
                    <a:pt x="212" y="590"/>
                    <a:pt x="212" y="590"/>
                  </a:cubicBezTo>
                  <a:cubicBezTo>
                    <a:pt x="212" y="590"/>
                    <a:pt x="212" y="590"/>
                    <a:pt x="212" y="590"/>
                  </a:cubicBezTo>
                  <a:cubicBezTo>
                    <a:pt x="212" y="589"/>
                    <a:pt x="212" y="589"/>
                    <a:pt x="212" y="589"/>
                  </a:cubicBezTo>
                  <a:cubicBezTo>
                    <a:pt x="212" y="589"/>
                    <a:pt x="212" y="589"/>
                    <a:pt x="212" y="589"/>
                  </a:cubicBezTo>
                  <a:cubicBezTo>
                    <a:pt x="212" y="589"/>
                    <a:pt x="212" y="589"/>
                    <a:pt x="212" y="589"/>
                  </a:cubicBezTo>
                  <a:cubicBezTo>
                    <a:pt x="212" y="589"/>
                    <a:pt x="212" y="589"/>
                    <a:pt x="212" y="589"/>
                  </a:cubicBezTo>
                  <a:cubicBezTo>
                    <a:pt x="213" y="589"/>
                    <a:pt x="213" y="589"/>
                    <a:pt x="213" y="589"/>
                  </a:cubicBezTo>
                  <a:cubicBezTo>
                    <a:pt x="213" y="589"/>
                    <a:pt x="213" y="589"/>
                    <a:pt x="213" y="589"/>
                  </a:cubicBezTo>
                  <a:cubicBezTo>
                    <a:pt x="213" y="589"/>
                    <a:pt x="213" y="589"/>
                    <a:pt x="213" y="589"/>
                  </a:cubicBezTo>
                  <a:cubicBezTo>
                    <a:pt x="213" y="589"/>
                    <a:pt x="213" y="589"/>
                    <a:pt x="213" y="589"/>
                  </a:cubicBezTo>
                  <a:cubicBezTo>
                    <a:pt x="213" y="589"/>
                    <a:pt x="213" y="589"/>
                    <a:pt x="213" y="589"/>
                  </a:cubicBezTo>
                  <a:cubicBezTo>
                    <a:pt x="213" y="588"/>
                    <a:pt x="213" y="588"/>
                    <a:pt x="213" y="588"/>
                  </a:cubicBezTo>
                  <a:cubicBezTo>
                    <a:pt x="213" y="588"/>
                    <a:pt x="213" y="588"/>
                    <a:pt x="213" y="588"/>
                  </a:cubicBezTo>
                  <a:cubicBezTo>
                    <a:pt x="213" y="588"/>
                    <a:pt x="213" y="588"/>
                    <a:pt x="213" y="588"/>
                  </a:cubicBezTo>
                  <a:cubicBezTo>
                    <a:pt x="213" y="588"/>
                    <a:pt x="213" y="588"/>
                    <a:pt x="213" y="588"/>
                  </a:cubicBezTo>
                  <a:cubicBezTo>
                    <a:pt x="213" y="588"/>
                    <a:pt x="213" y="588"/>
                    <a:pt x="213" y="588"/>
                  </a:cubicBezTo>
                  <a:cubicBezTo>
                    <a:pt x="213" y="588"/>
                    <a:pt x="213" y="588"/>
                    <a:pt x="213" y="588"/>
                  </a:cubicBezTo>
                  <a:cubicBezTo>
                    <a:pt x="213" y="588"/>
                    <a:pt x="213" y="588"/>
                    <a:pt x="213" y="588"/>
                  </a:cubicBezTo>
                  <a:cubicBezTo>
                    <a:pt x="213" y="587"/>
                    <a:pt x="213" y="587"/>
                    <a:pt x="213" y="587"/>
                  </a:cubicBezTo>
                  <a:cubicBezTo>
                    <a:pt x="213" y="587"/>
                    <a:pt x="213" y="587"/>
                    <a:pt x="213" y="587"/>
                  </a:cubicBezTo>
                  <a:cubicBezTo>
                    <a:pt x="213" y="587"/>
                    <a:pt x="213" y="587"/>
                    <a:pt x="213" y="587"/>
                  </a:cubicBezTo>
                  <a:cubicBezTo>
                    <a:pt x="213" y="587"/>
                    <a:pt x="213" y="587"/>
                    <a:pt x="213" y="587"/>
                  </a:cubicBezTo>
                  <a:cubicBezTo>
                    <a:pt x="213" y="587"/>
                    <a:pt x="213" y="587"/>
                    <a:pt x="213" y="587"/>
                  </a:cubicBezTo>
                  <a:cubicBezTo>
                    <a:pt x="213" y="587"/>
                    <a:pt x="213" y="587"/>
                    <a:pt x="213" y="587"/>
                  </a:cubicBezTo>
                  <a:cubicBezTo>
                    <a:pt x="213" y="586"/>
                    <a:pt x="213" y="586"/>
                    <a:pt x="213" y="586"/>
                  </a:cubicBezTo>
                  <a:cubicBezTo>
                    <a:pt x="213" y="586"/>
                    <a:pt x="213" y="586"/>
                    <a:pt x="213" y="586"/>
                  </a:cubicBezTo>
                  <a:cubicBezTo>
                    <a:pt x="213" y="586"/>
                    <a:pt x="213" y="586"/>
                    <a:pt x="213" y="586"/>
                  </a:cubicBezTo>
                  <a:cubicBezTo>
                    <a:pt x="213" y="586"/>
                    <a:pt x="213" y="586"/>
                    <a:pt x="213" y="586"/>
                  </a:cubicBezTo>
                  <a:cubicBezTo>
                    <a:pt x="213" y="586"/>
                    <a:pt x="213" y="586"/>
                    <a:pt x="213" y="586"/>
                  </a:cubicBezTo>
                  <a:cubicBezTo>
                    <a:pt x="213" y="585"/>
                    <a:pt x="213" y="585"/>
                    <a:pt x="213" y="585"/>
                  </a:cubicBezTo>
                  <a:cubicBezTo>
                    <a:pt x="213" y="585"/>
                    <a:pt x="213" y="585"/>
                    <a:pt x="213" y="585"/>
                  </a:cubicBezTo>
                  <a:cubicBezTo>
                    <a:pt x="213" y="585"/>
                    <a:pt x="213" y="585"/>
                    <a:pt x="213" y="585"/>
                  </a:cubicBezTo>
                  <a:cubicBezTo>
                    <a:pt x="213" y="585"/>
                    <a:pt x="213" y="585"/>
                    <a:pt x="213" y="585"/>
                  </a:cubicBezTo>
                  <a:cubicBezTo>
                    <a:pt x="213" y="585"/>
                    <a:pt x="213" y="585"/>
                    <a:pt x="213" y="585"/>
                  </a:cubicBezTo>
                  <a:cubicBezTo>
                    <a:pt x="213" y="585"/>
                    <a:pt x="213" y="585"/>
                    <a:pt x="213" y="585"/>
                  </a:cubicBezTo>
                  <a:cubicBezTo>
                    <a:pt x="213" y="584"/>
                    <a:pt x="213" y="584"/>
                    <a:pt x="213" y="584"/>
                  </a:cubicBezTo>
                  <a:cubicBezTo>
                    <a:pt x="213" y="584"/>
                    <a:pt x="213" y="584"/>
                    <a:pt x="213" y="584"/>
                  </a:cubicBezTo>
                  <a:cubicBezTo>
                    <a:pt x="213" y="584"/>
                    <a:pt x="213" y="584"/>
                    <a:pt x="213" y="584"/>
                  </a:cubicBezTo>
                  <a:cubicBezTo>
                    <a:pt x="213" y="584"/>
                    <a:pt x="213" y="584"/>
                    <a:pt x="213" y="584"/>
                  </a:cubicBezTo>
                  <a:cubicBezTo>
                    <a:pt x="213" y="584"/>
                    <a:pt x="213" y="584"/>
                    <a:pt x="213" y="584"/>
                  </a:cubicBezTo>
                  <a:cubicBezTo>
                    <a:pt x="213" y="584"/>
                    <a:pt x="213" y="584"/>
                    <a:pt x="213" y="584"/>
                  </a:cubicBezTo>
                  <a:cubicBezTo>
                    <a:pt x="213" y="584"/>
                    <a:pt x="213" y="584"/>
                    <a:pt x="213" y="584"/>
                  </a:cubicBezTo>
                  <a:cubicBezTo>
                    <a:pt x="213" y="583"/>
                    <a:pt x="213" y="583"/>
                    <a:pt x="213" y="583"/>
                  </a:cubicBezTo>
                  <a:cubicBezTo>
                    <a:pt x="213" y="583"/>
                    <a:pt x="213" y="583"/>
                    <a:pt x="213" y="583"/>
                  </a:cubicBezTo>
                  <a:cubicBezTo>
                    <a:pt x="213" y="583"/>
                    <a:pt x="213" y="583"/>
                    <a:pt x="213" y="583"/>
                  </a:cubicBezTo>
                  <a:cubicBezTo>
                    <a:pt x="213" y="583"/>
                    <a:pt x="213" y="583"/>
                    <a:pt x="213" y="583"/>
                  </a:cubicBezTo>
                  <a:cubicBezTo>
                    <a:pt x="213" y="583"/>
                    <a:pt x="213" y="583"/>
                    <a:pt x="213" y="583"/>
                  </a:cubicBezTo>
                  <a:cubicBezTo>
                    <a:pt x="213" y="583"/>
                    <a:pt x="213" y="583"/>
                    <a:pt x="213" y="583"/>
                  </a:cubicBezTo>
                  <a:cubicBezTo>
                    <a:pt x="213" y="583"/>
                    <a:pt x="213" y="583"/>
                    <a:pt x="213" y="583"/>
                  </a:cubicBezTo>
                  <a:cubicBezTo>
                    <a:pt x="214" y="583"/>
                    <a:pt x="214" y="583"/>
                    <a:pt x="214" y="583"/>
                  </a:cubicBezTo>
                  <a:cubicBezTo>
                    <a:pt x="214" y="583"/>
                    <a:pt x="214" y="583"/>
                    <a:pt x="214" y="583"/>
                  </a:cubicBezTo>
                  <a:cubicBezTo>
                    <a:pt x="214" y="582"/>
                    <a:pt x="214" y="582"/>
                    <a:pt x="214" y="582"/>
                  </a:cubicBezTo>
                  <a:cubicBezTo>
                    <a:pt x="214" y="582"/>
                    <a:pt x="214" y="582"/>
                    <a:pt x="214" y="582"/>
                  </a:cubicBezTo>
                  <a:cubicBezTo>
                    <a:pt x="214" y="582"/>
                    <a:pt x="214" y="582"/>
                    <a:pt x="214" y="582"/>
                  </a:cubicBezTo>
                  <a:cubicBezTo>
                    <a:pt x="214" y="582"/>
                    <a:pt x="214" y="582"/>
                    <a:pt x="214" y="582"/>
                  </a:cubicBezTo>
                  <a:cubicBezTo>
                    <a:pt x="214" y="582"/>
                    <a:pt x="214" y="582"/>
                    <a:pt x="214" y="582"/>
                  </a:cubicBezTo>
                  <a:cubicBezTo>
                    <a:pt x="214" y="582"/>
                    <a:pt x="214" y="582"/>
                    <a:pt x="214" y="582"/>
                  </a:cubicBezTo>
                  <a:cubicBezTo>
                    <a:pt x="214" y="582"/>
                    <a:pt x="214" y="582"/>
                    <a:pt x="214" y="582"/>
                  </a:cubicBezTo>
                  <a:cubicBezTo>
                    <a:pt x="214" y="582"/>
                    <a:pt x="214" y="582"/>
                    <a:pt x="214" y="582"/>
                  </a:cubicBezTo>
                  <a:cubicBezTo>
                    <a:pt x="214" y="582"/>
                    <a:pt x="214" y="582"/>
                    <a:pt x="214" y="582"/>
                  </a:cubicBezTo>
                  <a:cubicBezTo>
                    <a:pt x="214" y="582"/>
                    <a:pt x="214" y="582"/>
                    <a:pt x="214" y="582"/>
                  </a:cubicBezTo>
                  <a:cubicBezTo>
                    <a:pt x="213" y="573"/>
                    <a:pt x="213" y="573"/>
                    <a:pt x="213" y="573"/>
                  </a:cubicBezTo>
                  <a:cubicBezTo>
                    <a:pt x="207" y="568"/>
                    <a:pt x="207" y="568"/>
                    <a:pt x="207" y="568"/>
                  </a:cubicBezTo>
                  <a:cubicBezTo>
                    <a:pt x="200" y="563"/>
                    <a:pt x="200" y="563"/>
                    <a:pt x="200" y="563"/>
                  </a:cubicBezTo>
                  <a:cubicBezTo>
                    <a:pt x="197" y="555"/>
                    <a:pt x="197" y="555"/>
                    <a:pt x="197" y="555"/>
                  </a:cubicBezTo>
                  <a:cubicBezTo>
                    <a:pt x="196" y="524"/>
                    <a:pt x="196" y="524"/>
                    <a:pt x="196" y="524"/>
                  </a:cubicBezTo>
                  <a:cubicBezTo>
                    <a:pt x="196" y="524"/>
                    <a:pt x="189" y="511"/>
                    <a:pt x="189" y="510"/>
                  </a:cubicBezTo>
                  <a:cubicBezTo>
                    <a:pt x="188" y="508"/>
                    <a:pt x="188" y="506"/>
                    <a:pt x="190" y="504"/>
                  </a:cubicBezTo>
                  <a:cubicBezTo>
                    <a:pt x="191" y="503"/>
                    <a:pt x="190" y="501"/>
                    <a:pt x="190" y="501"/>
                  </a:cubicBezTo>
                  <a:cubicBezTo>
                    <a:pt x="189" y="494"/>
                    <a:pt x="189" y="494"/>
                    <a:pt x="189" y="494"/>
                  </a:cubicBezTo>
                  <a:cubicBezTo>
                    <a:pt x="191" y="491"/>
                    <a:pt x="191" y="491"/>
                    <a:pt x="191" y="491"/>
                  </a:cubicBezTo>
                  <a:cubicBezTo>
                    <a:pt x="191" y="485"/>
                    <a:pt x="191" y="485"/>
                    <a:pt x="191" y="485"/>
                  </a:cubicBezTo>
                  <a:cubicBezTo>
                    <a:pt x="187" y="477"/>
                    <a:pt x="187" y="477"/>
                    <a:pt x="187" y="477"/>
                  </a:cubicBezTo>
                  <a:cubicBezTo>
                    <a:pt x="187" y="477"/>
                    <a:pt x="187" y="471"/>
                    <a:pt x="187" y="470"/>
                  </a:cubicBezTo>
                  <a:cubicBezTo>
                    <a:pt x="187" y="468"/>
                    <a:pt x="190" y="464"/>
                    <a:pt x="190" y="464"/>
                  </a:cubicBezTo>
                  <a:cubicBezTo>
                    <a:pt x="191" y="457"/>
                    <a:pt x="191" y="457"/>
                    <a:pt x="191" y="457"/>
                  </a:cubicBezTo>
                  <a:cubicBezTo>
                    <a:pt x="193" y="447"/>
                    <a:pt x="193" y="447"/>
                    <a:pt x="193" y="447"/>
                  </a:cubicBezTo>
                  <a:cubicBezTo>
                    <a:pt x="206" y="430"/>
                    <a:pt x="206" y="430"/>
                    <a:pt x="206" y="430"/>
                  </a:cubicBezTo>
                  <a:cubicBezTo>
                    <a:pt x="209" y="430"/>
                    <a:pt x="209" y="430"/>
                    <a:pt x="209" y="430"/>
                  </a:cubicBezTo>
                  <a:cubicBezTo>
                    <a:pt x="230" y="429"/>
                    <a:pt x="230" y="429"/>
                    <a:pt x="230" y="429"/>
                  </a:cubicBezTo>
                  <a:cubicBezTo>
                    <a:pt x="231" y="427"/>
                    <a:pt x="231" y="427"/>
                    <a:pt x="231" y="427"/>
                  </a:cubicBezTo>
                  <a:cubicBezTo>
                    <a:pt x="232" y="426"/>
                    <a:pt x="232" y="426"/>
                    <a:pt x="232" y="426"/>
                  </a:cubicBezTo>
                  <a:cubicBezTo>
                    <a:pt x="234" y="420"/>
                    <a:pt x="234" y="420"/>
                    <a:pt x="234" y="420"/>
                  </a:cubicBezTo>
                  <a:cubicBezTo>
                    <a:pt x="233" y="404"/>
                    <a:pt x="233" y="404"/>
                    <a:pt x="233" y="404"/>
                  </a:cubicBezTo>
                  <a:cubicBezTo>
                    <a:pt x="224" y="402"/>
                    <a:pt x="224" y="402"/>
                    <a:pt x="224" y="402"/>
                  </a:cubicBezTo>
                  <a:cubicBezTo>
                    <a:pt x="222" y="397"/>
                    <a:pt x="222" y="397"/>
                    <a:pt x="222" y="397"/>
                  </a:cubicBezTo>
                  <a:cubicBezTo>
                    <a:pt x="237" y="371"/>
                    <a:pt x="237" y="371"/>
                    <a:pt x="237" y="371"/>
                  </a:cubicBezTo>
                  <a:cubicBezTo>
                    <a:pt x="236" y="365"/>
                    <a:pt x="236" y="365"/>
                    <a:pt x="236" y="365"/>
                  </a:cubicBezTo>
                  <a:cubicBezTo>
                    <a:pt x="240" y="362"/>
                    <a:pt x="240" y="362"/>
                    <a:pt x="240" y="362"/>
                  </a:cubicBezTo>
                  <a:cubicBezTo>
                    <a:pt x="240" y="362"/>
                    <a:pt x="239" y="358"/>
                    <a:pt x="238" y="356"/>
                  </a:cubicBezTo>
                  <a:cubicBezTo>
                    <a:pt x="237" y="355"/>
                    <a:pt x="239" y="349"/>
                    <a:pt x="239" y="349"/>
                  </a:cubicBezTo>
                  <a:cubicBezTo>
                    <a:pt x="240" y="342"/>
                    <a:pt x="240" y="342"/>
                    <a:pt x="240" y="342"/>
                  </a:cubicBezTo>
                  <a:cubicBezTo>
                    <a:pt x="242" y="334"/>
                    <a:pt x="242" y="334"/>
                    <a:pt x="242" y="334"/>
                  </a:cubicBezTo>
                  <a:cubicBezTo>
                    <a:pt x="237" y="317"/>
                    <a:pt x="237" y="317"/>
                    <a:pt x="237" y="317"/>
                  </a:cubicBezTo>
                  <a:cubicBezTo>
                    <a:pt x="240" y="314"/>
                    <a:pt x="240" y="314"/>
                    <a:pt x="240" y="314"/>
                  </a:cubicBezTo>
                  <a:cubicBezTo>
                    <a:pt x="244" y="314"/>
                    <a:pt x="244" y="314"/>
                    <a:pt x="244" y="314"/>
                  </a:cubicBezTo>
                  <a:cubicBezTo>
                    <a:pt x="245" y="314"/>
                    <a:pt x="247" y="313"/>
                    <a:pt x="249" y="313"/>
                  </a:cubicBezTo>
                  <a:cubicBezTo>
                    <a:pt x="251" y="312"/>
                    <a:pt x="252" y="311"/>
                    <a:pt x="255" y="308"/>
                  </a:cubicBezTo>
                  <a:cubicBezTo>
                    <a:pt x="256" y="306"/>
                    <a:pt x="256" y="306"/>
                    <a:pt x="256" y="306"/>
                  </a:cubicBezTo>
                  <a:cubicBezTo>
                    <a:pt x="257" y="301"/>
                    <a:pt x="257" y="301"/>
                    <a:pt x="257" y="301"/>
                  </a:cubicBezTo>
                  <a:cubicBezTo>
                    <a:pt x="257" y="292"/>
                    <a:pt x="257" y="292"/>
                    <a:pt x="257" y="292"/>
                  </a:cubicBezTo>
                  <a:cubicBezTo>
                    <a:pt x="262" y="279"/>
                    <a:pt x="262" y="279"/>
                    <a:pt x="262" y="279"/>
                  </a:cubicBezTo>
                  <a:cubicBezTo>
                    <a:pt x="262" y="279"/>
                    <a:pt x="270" y="269"/>
                    <a:pt x="271" y="267"/>
                  </a:cubicBezTo>
                  <a:cubicBezTo>
                    <a:pt x="272" y="265"/>
                    <a:pt x="275" y="258"/>
                    <a:pt x="275" y="258"/>
                  </a:cubicBezTo>
                  <a:cubicBezTo>
                    <a:pt x="275" y="258"/>
                    <a:pt x="273" y="250"/>
                    <a:pt x="272" y="248"/>
                  </a:cubicBezTo>
                  <a:cubicBezTo>
                    <a:pt x="270" y="247"/>
                    <a:pt x="267" y="241"/>
                    <a:pt x="267" y="241"/>
                  </a:cubicBezTo>
                  <a:cubicBezTo>
                    <a:pt x="267" y="236"/>
                    <a:pt x="267" y="236"/>
                    <a:pt x="267" y="236"/>
                  </a:cubicBezTo>
                  <a:cubicBezTo>
                    <a:pt x="273" y="232"/>
                    <a:pt x="273" y="232"/>
                    <a:pt x="273" y="232"/>
                  </a:cubicBezTo>
                  <a:cubicBezTo>
                    <a:pt x="275" y="228"/>
                    <a:pt x="275" y="228"/>
                    <a:pt x="275" y="228"/>
                  </a:cubicBezTo>
                  <a:cubicBezTo>
                    <a:pt x="275" y="228"/>
                    <a:pt x="275" y="221"/>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19"/>
                    <a:pt x="275" y="219"/>
                    <a:pt x="275" y="219"/>
                  </a:cubicBezTo>
                  <a:cubicBezTo>
                    <a:pt x="275" y="219"/>
                    <a:pt x="275" y="219"/>
                    <a:pt x="275" y="219"/>
                  </a:cubicBezTo>
                  <a:cubicBezTo>
                    <a:pt x="275" y="219"/>
                    <a:pt x="275" y="219"/>
                    <a:pt x="275" y="219"/>
                  </a:cubicBezTo>
                  <a:cubicBezTo>
                    <a:pt x="275" y="219"/>
                    <a:pt x="275" y="219"/>
                    <a:pt x="275" y="219"/>
                  </a:cubicBezTo>
                  <a:cubicBezTo>
                    <a:pt x="275" y="219"/>
                    <a:pt x="275" y="219"/>
                    <a:pt x="275" y="219"/>
                  </a:cubicBezTo>
                  <a:cubicBezTo>
                    <a:pt x="275" y="219"/>
                    <a:pt x="275" y="219"/>
                    <a:pt x="275" y="219"/>
                  </a:cubicBezTo>
                  <a:cubicBezTo>
                    <a:pt x="275" y="219"/>
                    <a:pt x="275" y="219"/>
                    <a:pt x="275" y="219"/>
                  </a:cubicBezTo>
                  <a:cubicBezTo>
                    <a:pt x="275" y="219"/>
                    <a:pt x="275" y="219"/>
                    <a:pt x="275" y="219"/>
                  </a:cubicBezTo>
                  <a:cubicBezTo>
                    <a:pt x="275" y="219"/>
                    <a:pt x="275" y="219"/>
                    <a:pt x="275" y="219"/>
                  </a:cubicBezTo>
                  <a:cubicBezTo>
                    <a:pt x="275" y="218"/>
                    <a:pt x="275" y="218"/>
                    <a:pt x="275" y="218"/>
                  </a:cubicBezTo>
                  <a:cubicBezTo>
                    <a:pt x="275" y="218"/>
                    <a:pt x="275" y="218"/>
                    <a:pt x="275" y="218"/>
                  </a:cubicBezTo>
                  <a:cubicBezTo>
                    <a:pt x="275" y="218"/>
                    <a:pt x="275" y="218"/>
                    <a:pt x="275" y="218"/>
                  </a:cubicBezTo>
                  <a:cubicBezTo>
                    <a:pt x="275" y="218"/>
                    <a:pt x="275" y="218"/>
                    <a:pt x="275" y="218"/>
                  </a:cubicBezTo>
                  <a:cubicBezTo>
                    <a:pt x="276" y="218"/>
                    <a:pt x="276" y="218"/>
                    <a:pt x="276" y="218"/>
                  </a:cubicBezTo>
                  <a:cubicBezTo>
                    <a:pt x="276" y="218"/>
                    <a:pt x="276" y="218"/>
                    <a:pt x="276" y="218"/>
                  </a:cubicBezTo>
                  <a:cubicBezTo>
                    <a:pt x="276" y="218"/>
                    <a:pt x="276" y="218"/>
                    <a:pt x="276" y="218"/>
                  </a:cubicBezTo>
                  <a:cubicBezTo>
                    <a:pt x="276" y="218"/>
                    <a:pt x="276" y="218"/>
                    <a:pt x="276" y="218"/>
                  </a:cubicBezTo>
                  <a:cubicBezTo>
                    <a:pt x="276" y="218"/>
                    <a:pt x="276" y="218"/>
                    <a:pt x="276" y="218"/>
                  </a:cubicBezTo>
                  <a:cubicBezTo>
                    <a:pt x="276" y="217"/>
                    <a:pt x="276" y="217"/>
                    <a:pt x="276" y="217"/>
                  </a:cubicBezTo>
                  <a:cubicBezTo>
                    <a:pt x="276" y="217"/>
                    <a:pt x="276" y="217"/>
                    <a:pt x="276" y="217"/>
                  </a:cubicBezTo>
                  <a:cubicBezTo>
                    <a:pt x="276" y="217"/>
                    <a:pt x="276" y="217"/>
                    <a:pt x="276" y="217"/>
                  </a:cubicBezTo>
                  <a:cubicBezTo>
                    <a:pt x="276" y="217"/>
                    <a:pt x="276" y="217"/>
                    <a:pt x="276" y="217"/>
                  </a:cubicBezTo>
                  <a:cubicBezTo>
                    <a:pt x="276" y="217"/>
                    <a:pt x="276" y="217"/>
                    <a:pt x="276" y="217"/>
                  </a:cubicBezTo>
                  <a:cubicBezTo>
                    <a:pt x="276" y="217"/>
                    <a:pt x="276" y="217"/>
                    <a:pt x="276" y="217"/>
                  </a:cubicBezTo>
                  <a:cubicBezTo>
                    <a:pt x="276" y="217"/>
                    <a:pt x="276" y="217"/>
                    <a:pt x="276" y="217"/>
                  </a:cubicBezTo>
                  <a:cubicBezTo>
                    <a:pt x="276" y="217"/>
                    <a:pt x="276" y="217"/>
                    <a:pt x="276" y="217"/>
                  </a:cubicBezTo>
                  <a:cubicBezTo>
                    <a:pt x="276" y="216"/>
                    <a:pt x="276" y="216"/>
                    <a:pt x="276" y="216"/>
                  </a:cubicBezTo>
                  <a:cubicBezTo>
                    <a:pt x="276" y="216"/>
                    <a:pt x="276" y="216"/>
                    <a:pt x="276" y="216"/>
                  </a:cubicBezTo>
                  <a:cubicBezTo>
                    <a:pt x="276" y="216"/>
                    <a:pt x="276" y="216"/>
                    <a:pt x="276" y="216"/>
                  </a:cubicBezTo>
                  <a:cubicBezTo>
                    <a:pt x="276" y="216"/>
                    <a:pt x="276" y="216"/>
                    <a:pt x="276" y="216"/>
                  </a:cubicBezTo>
                  <a:cubicBezTo>
                    <a:pt x="276" y="216"/>
                    <a:pt x="276" y="216"/>
                    <a:pt x="276" y="216"/>
                  </a:cubicBezTo>
                  <a:cubicBezTo>
                    <a:pt x="276" y="216"/>
                    <a:pt x="276" y="216"/>
                    <a:pt x="276" y="216"/>
                  </a:cubicBezTo>
                  <a:cubicBezTo>
                    <a:pt x="276" y="216"/>
                    <a:pt x="276" y="216"/>
                    <a:pt x="276" y="216"/>
                  </a:cubicBezTo>
                  <a:cubicBezTo>
                    <a:pt x="277" y="216"/>
                    <a:pt x="277" y="216"/>
                    <a:pt x="277" y="216"/>
                  </a:cubicBezTo>
                  <a:cubicBezTo>
                    <a:pt x="277" y="216"/>
                    <a:pt x="277" y="216"/>
                    <a:pt x="277" y="216"/>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3"/>
                    <a:pt x="281" y="209"/>
                    <a:pt x="281" y="209"/>
                  </a:cubicBezTo>
                  <a:cubicBezTo>
                    <a:pt x="285" y="201"/>
                    <a:pt x="285" y="201"/>
                    <a:pt x="285" y="201"/>
                  </a:cubicBezTo>
                  <a:cubicBezTo>
                    <a:pt x="295" y="206"/>
                    <a:pt x="295" y="206"/>
                    <a:pt x="295" y="206"/>
                  </a:cubicBezTo>
                  <a:cubicBezTo>
                    <a:pt x="300" y="206"/>
                    <a:pt x="300" y="206"/>
                    <a:pt x="300" y="206"/>
                  </a:cubicBezTo>
                  <a:cubicBezTo>
                    <a:pt x="302" y="202"/>
                    <a:pt x="302" y="202"/>
                    <a:pt x="302" y="202"/>
                  </a:cubicBezTo>
                  <a:cubicBezTo>
                    <a:pt x="301" y="199"/>
                    <a:pt x="300" y="178"/>
                    <a:pt x="303" y="174"/>
                  </a:cubicBezTo>
                  <a:cubicBezTo>
                    <a:pt x="303" y="174"/>
                    <a:pt x="317" y="175"/>
                    <a:pt x="319" y="174"/>
                  </a:cubicBezTo>
                  <a:cubicBezTo>
                    <a:pt x="320" y="174"/>
                    <a:pt x="325" y="176"/>
                    <a:pt x="326" y="177"/>
                  </a:cubicBezTo>
                  <a:cubicBezTo>
                    <a:pt x="326" y="177"/>
                    <a:pt x="326" y="177"/>
                    <a:pt x="326" y="177"/>
                  </a:cubicBezTo>
                  <a:cubicBezTo>
                    <a:pt x="326" y="177"/>
                    <a:pt x="326" y="177"/>
                    <a:pt x="326" y="177"/>
                  </a:cubicBezTo>
                  <a:cubicBezTo>
                    <a:pt x="327" y="178"/>
                    <a:pt x="328" y="178"/>
                    <a:pt x="329" y="178"/>
                  </a:cubicBezTo>
                  <a:cubicBezTo>
                    <a:pt x="331" y="179"/>
                    <a:pt x="333" y="179"/>
                    <a:pt x="333" y="179"/>
                  </a:cubicBezTo>
                  <a:cubicBezTo>
                    <a:pt x="339" y="178"/>
                    <a:pt x="339" y="178"/>
                    <a:pt x="339" y="178"/>
                  </a:cubicBezTo>
                  <a:cubicBezTo>
                    <a:pt x="343" y="173"/>
                    <a:pt x="343" y="173"/>
                    <a:pt x="343" y="173"/>
                  </a:cubicBezTo>
                  <a:cubicBezTo>
                    <a:pt x="339" y="169"/>
                    <a:pt x="339" y="169"/>
                    <a:pt x="339" y="169"/>
                  </a:cubicBezTo>
                  <a:cubicBezTo>
                    <a:pt x="343" y="164"/>
                    <a:pt x="343" y="157"/>
                    <a:pt x="342" y="156"/>
                  </a:cubicBezTo>
                  <a:cubicBezTo>
                    <a:pt x="341" y="154"/>
                    <a:pt x="339" y="145"/>
                    <a:pt x="338" y="144"/>
                  </a:cubicBezTo>
                  <a:cubicBezTo>
                    <a:pt x="338" y="143"/>
                    <a:pt x="340" y="142"/>
                    <a:pt x="340" y="142"/>
                  </a:cubicBezTo>
                  <a:cubicBezTo>
                    <a:pt x="342" y="142"/>
                    <a:pt x="342" y="142"/>
                    <a:pt x="342" y="142"/>
                  </a:cubicBezTo>
                  <a:cubicBezTo>
                    <a:pt x="342" y="142"/>
                    <a:pt x="343" y="141"/>
                    <a:pt x="344" y="141"/>
                  </a:cubicBezTo>
                  <a:cubicBezTo>
                    <a:pt x="349" y="137"/>
                    <a:pt x="349" y="137"/>
                    <a:pt x="349" y="137"/>
                  </a:cubicBezTo>
                  <a:cubicBezTo>
                    <a:pt x="354" y="138"/>
                    <a:pt x="354" y="138"/>
                    <a:pt x="354" y="138"/>
                  </a:cubicBezTo>
                  <a:cubicBezTo>
                    <a:pt x="354" y="138"/>
                    <a:pt x="354" y="137"/>
                    <a:pt x="355" y="137"/>
                  </a:cubicBezTo>
                  <a:cubicBezTo>
                    <a:pt x="356" y="137"/>
                    <a:pt x="356" y="136"/>
                    <a:pt x="356" y="136"/>
                  </a:cubicBezTo>
                  <a:cubicBezTo>
                    <a:pt x="356" y="136"/>
                    <a:pt x="353" y="130"/>
                    <a:pt x="355" y="127"/>
                  </a:cubicBezTo>
                  <a:cubicBezTo>
                    <a:pt x="356" y="125"/>
                    <a:pt x="357" y="125"/>
                    <a:pt x="359" y="125"/>
                  </a:cubicBezTo>
                  <a:cubicBezTo>
                    <a:pt x="359" y="125"/>
                    <a:pt x="359" y="125"/>
                    <a:pt x="359" y="125"/>
                  </a:cubicBezTo>
                  <a:cubicBezTo>
                    <a:pt x="359" y="125"/>
                    <a:pt x="359" y="125"/>
                    <a:pt x="359" y="125"/>
                  </a:cubicBezTo>
                  <a:cubicBezTo>
                    <a:pt x="359" y="125"/>
                    <a:pt x="359" y="125"/>
                    <a:pt x="359" y="125"/>
                  </a:cubicBezTo>
                  <a:cubicBezTo>
                    <a:pt x="359" y="125"/>
                    <a:pt x="359" y="125"/>
                    <a:pt x="359" y="125"/>
                  </a:cubicBezTo>
                  <a:cubicBezTo>
                    <a:pt x="359" y="125"/>
                    <a:pt x="359" y="125"/>
                    <a:pt x="359" y="125"/>
                  </a:cubicBezTo>
                  <a:cubicBezTo>
                    <a:pt x="359" y="125"/>
                    <a:pt x="359" y="125"/>
                    <a:pt x="359" y="125"/>
                  </a:cubicBezTo>
                  <a:cubicBezTo>
                    <a:pt x="360" y="125"/>
                    <a:pt x="360" y="125"/>
                    <a:pt x="360" y="125"/>
                  </a:cubicBezTo>
                  <a:cubicBezTo>
                    <a:pt x="360" y="125"/>
                    <a:pt x="360" y="125"/>
                    <a:pt x="360" y="125"/>
                  </a:cubicBezTo>
                  <a:cubicBezTo>
                    <a:pt x="360" y="125"/>
                    <a:pt x="360" y="125"/>
                    <a:pt x="360" y="125"/>
                  </a:cubicBezTo>
                  <a:cubicBezTo>
                    <a:pt x="360" y="125"/>
                    <a:pt x="360" y="125"/>
                    <a:pt x="360" y="125"/>
                  </a:cubicBezTo>
                  <a:cubicBezTo>
                    <a:pt x="360" y="125"/>
                    <a:pt x="360" y="125"/>
                    <a:pt x="360" y="125"/>
                  </a:cubicBezTo>
                  <a:cubicBezTo>
                    <a:pt x="360" y="125"/>
                    <a:pt x="360" y="125"/>
                    <a:pt x="360" y="125"/>
                  </a:cubicBezTo>
                  <a:cubicBezTo>
                    <a:pt x="360" y="125"/>
                    <a:pt x="360" y="125"/>
                    <a:pt x="360" y="125"/>
                  </a:cubicBezTo>
                  <a:cubicBezTo>
                    <a:pt x="360" y="125"/>
                    <a:pt x="360" y="125"/>
                    <a:pt x="360"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2" y="125"/>
                    <a:pt x="362" y="125"/>
                    <a:pt x="362" y="125"/>
                  </a:cubicBezTo>
                  <a:cubicBezTo>
                    <a:pt x="362" y="125"/>
                    <a:pt x="362" y="125"/>
                    <a:pt x="362" y="125"/>
                  </a:cubicBezTo>
                  <a:cubicBezTo>
                    <a:pt x="362" y="125"/>
                    <a:pt x="362" y="125"/>
                    <a:pt x="362" y="125"/>
                  </a:cubicBezTo>
                  <a:cubicBezTo>
                    <a:pt x="362" y="125"/>
                    <a:pt x="362" y="125"/>
                    <a:pt x="362" y="125"/>
                  </a:cubicBezTo>
                  <a:cubicBezTo>
                    <a:pt x="363" y="125"/>
                    <a:pt x="363" y="125"/>
                    <a:pt x="363" y="125"/>
                  </a:cubicBezTo>
                  <a:cubicBezTo>
                    <a:pt x="363" y="125"/>
                    <a:pt x="363" y="125"/>
                    <a:pt x="363" y="125"/>
                  </a:cubicBezTo>
                  <a:cubicBezTo>
                    <a:pt x="363" y="125"/>
                    <a:pt x="363" y="125"/>
                    <a:pt x="363" y="125"/>
                  </a:cubicBezTo>
                  <a:cubicBezTo>
                    <a:pt x="363" y="125"/>
                    <a:pt x="363" y="125"/>
                    <a:pt x="363" y="125"/>
                  </a:cubicBezTo>
                  <a:cubicBezTo>
                    <a:pt x="363" y="126"/>
                    <a:pt x="363" y="126"/>
                    <a:pt x="363" y="126"/>
                  </a:cubicBezTo>
                  <a:cubicBezTo>
                    <a:pt x="363" y="126"/>
                    <a:pt x="363" y="126"/>
                    <a:pt x="363" y="126"/>
                  </a:cubicBezTo>
                  <a:cubicBezTo>
                    <a:pt x="363" y="126"/>
                    <a:pt x="363" y="126"/>
                    <a:pt x="363" y="126"/>
                  </a:cubicBezTo>
                  <a:cubicBezTo>
                    <a:pt x="363" y="126"/>
                    <a:pt x="363" y="126"/>
                    <a:pt x="363" y="126"/>
                  </a:cubicBezTo>
                  <a:cubicBezTo>
                    <a:pt x="363" y="126"/>
                    <a:pt x="363" y="126"/>
                    <a:pt x="363" y="126"/>
                  </a:cubicBezTo>
                  <a:cubicBezTo>
                    <a:pt x="363" y="126"/>
                    <a:pt x="363" y="126"/>
                    <a:pt x="363" y="126"/>
                  </a:cubicBezTo>
                  <a:cubicBezTo>
                    <a:pt x="363" y="126"/>
                    <a:pt x="363" y="126"/>
                    <a:pt x="363" y="126"/>
                  </a:cubicBezTo>
                  <a:cubicBezTo>
                    <a:pt x="363" y="126"/>
                    <a:pt x="363" y="126"/>
                    <a:pt x="363" y="126"/>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70" name="Freeform 102"/>
            <p:cNvSpPr>
              <a:spLocks noEditPoints="1"/>
            </p:cNvSpPr>
            <p:nvPr/>
          </p:nvSpPr>
          <p:spPr bwMode="auto">
            <a:xfrm>
              <a:off x="5828550" y="-33603"/>
              <a:ext cx="3373052" cy="3300666"/>
            </a:xfrm>
            <a:custGeom>
              <a:avLst/>
              <a:gdLst>
                <a:gd name="T0" fmla="*/ 395 w 1479"/>
                <a:gd name="T1" fmla="*/ 1054 h 1493"/>
                <a:gd name="T2" fmla="*/ 339 w 1479"/>
                <a:gd name="T3" fmla="*/ 1061 h 1493"/>
                <a:gd name="T4" fmla="*/ 359 w 1479"/>
                <a:gd name="T5" fmla="*/ 1012 h 1493"/>
                <a:gd name="T6" fmla="*/ 298 w 1479"/>
                <a:gd name="T7" fmla="*/ 970 h 1493"/>
                <a:gd name="T8" fmla="*/ 266 w 1479"/>
                <a:gd name="T9" fmla="*/ 914 h 1493"/>
                <a:gd name="T10" fmla="*/ 197 w 1479"/>
                <a:gd name="T11" fmla="*/ 908 h 1493"/>
                <a:gd name="T12" fmla="*/ 159 w 1479"/>
                <a:gd name="T13" fmla="*/ 875 h 1493"/>
                <a:gd name="T14" fmla="*/ 149 w 1479"/>
                <a:gd name="T15" fmla="*/ 820 h 1493"/>
                <a:gd name="T16" fmla="*/ 130 w 1479"/>
                <a:gd name="T17" fmla="*/ 737 h 1493"/>
                <a:gd name="T18" fmla="*/ 185 w 1479"/>
                <a:gd name="T19" fmla="*/ 696 h 1493"/>
                <a:gd name="T20" fmla="*/ 122 w 1479"/>
                <a:gd name="T21" fmla="*/ 671 h 1493"/>
                <a:gd name="T22" fmla="*/ 160 w 1479"/>
                <a:gd name="T23" fmla="*/ 558 h 1493"/>
                <a:gd name="T24" fmla="*/ 101 w 1479"/>
                <a:gd name="T25" fmla="*/ 459 h 1493"/>
                <a:gd name="T26" fmla="*/ 76 w 1479"/>
                <a:gd name="T27" fmla="*/ 383 h 1493"/>
                <a:gd name="T28" fmla="*/ 12 w 1479"/>
                <a:gd name="T29" fmla="*/ 272 h 1493"/>
                <a:gd name="T30" fmla="*/ 0 w 1479"/>
                <a:gd name="T31" fmla="*/ 237 h 1493"/>
                <a:gd name="T32" fmla="*/ 0 w 1479"/>
                <a:gd name="T33" fmla="*/ 237 h 1493"/>
                <a:gd name="T34" fmla="*/ 1 w 1479"/>
                <a:gd name="T35" fmla="*/ 236 h 1493"/>
                <a:gd name="T36" fmla="*/ 3 w 1479"/>
                <a:gd name="T37" fmla="*/ 234 h 1493"/>
                <a:gd name="T38" fmla="*/ 8 w 1479"/>
                <a:gd name="T39" fmla="*/ 229 h 1493"/>
                <a:gd name="T40" fmla="*/ 47 w 1479"/>
                <a:gd name="T41" fmla="*/ 167 h 1493"/>
                <a:gd name="T42" fmla="*/ 56 w 1479"/>
                <a:gd name="T43" fmla="*/ 176 h 1493"/>
                <a:gd name="T44" fmla="*/ 92 w 1479"/>
                <a:gd name="T45" fmla="*/ 183 h 1493"/>
                <a:gd name="T46" fmla="*/ 196 w 1479"/>
                <a:gd name="T47" fmla="*/ 194 h 1493"/>
                <a:gd name="T48" fmla="*/ 258 w 1479"/>
                <a:gd name="T49" fmla="*/ 207 h 1493"/>
                <a:gd name="T50" fmla="*/ 281 w 1479"/>
                <a:gd name="T51" fmla="*/ 280 h 1493"/>
                <a:gd name="T52" fmla="*/ 161 w 1479"/>
                <a:gd name="T53" fmla="*/ 320 h 1493"/>
                <a:gd name="T54" fmla="*/ 109 w 1479"/>
                <a:gd name="T55" fmla="*/ 310 h 1493"/>
                <a:gd name="T56" fmla="*/ 150 w 1479"/>
                <a:gd name="T57" fmla="*/ 340 h 1493"/>
                <a:gd name="T58" fmla="*/ 189 w 1479"/>
                <a:gd name="T59" fmla="*/ 388 h 1493"/>
                <a:gd name="T60" fmla="*/ 232 w 1479"/>
                <a:gd name="T61" fmla="*/ 422 h 1493"/>
                <a:gd name="T62" fmla="*/ 288 w 1479"/>
                <a:gd name="T63" fmla="*/ 416 h 1493"/>
                <a:gd name="T64" fmla="*/ 239 w 1479"/>
                <a:gd name="T65" fmla="*/ 380 h 1493"/>
                <a:gd name="T66" fmla="*/ 322 w 1479"/>
                <a:gd name="T67" fmla="*/ 369 h 1493"/>
                <a:gd name="T68" fmla="*/ 315 w 1479"/>
                <a:gd name="T69" fmla="*/ 253 h 1493"/>
                <a:gd name="T70" fmla="*/ 350 w 1479"/>
                <a:gd name="T71" fmla="*/ 213 h 1493"/>
                <a:gd name="T72" fmla="*/ 283 w 1479"/>
                <a:gd name="T73" fmla="*/ 136 h 1493"/>
                <a:gd name="T74" fmla="*/ 351 w 1479"/>
                <a:gd name="T75" fmla="*/ 157 h 1493"/>
                <a:gd name="T76" fmla="*/ 407 w 1479"/>
                <a:gd name="T77" fmla="*/ 178 h 1493"/>
                <a:gd name="T78" fmla="*/ 420 w 1479"/>
                <a:gd name="T79" fmla="*/ 84 h 1493"/>
                <a:gd name="T80" fmla="*/ 447 w 1479"/>
                <a:gd name="T81" fmla="*/ 17 h 1493"/>
                <a:gd name="T82" fmla="*/ 1446 w 1479"/>
                <a:gd name="T83" fmla="*/ 837 h 1493"/>
                <a:gd name="T84" fmla="*/ 1247 w 1479"/>
                <a:gd name="T85" fmla="*/ 947 h 1493"/>
                <a:gd name="T86" fmla="*/ 1027 w 1479"/>
                <a:gd name="T87" fmla="*/ 1015 h 1493"/>
                <a:gd name="T88" fmla="*/ 1113 w 1479"/>
                <a:gd name="T89" fmla="*/ 1192 h 1493"/>
                <a:gd name="T90" fmla="*/ 1187 w 1479"/>
                <a:gd name="T91" fmla="*/ 1460 h 1493"/>
                <a:gd name="T92" fmla="*/ 1119 w 1479"/>
                <a:gd name="T93" fmla="*/ 1449 h 1493"/>
                <a:gd name="T94" fmla="*/ 1105 w 1479"/>
                <a:gd name="T95" fmla="*/ 1486 h 1493"/>
                <a:gd name="T96" fmla="*/ 1061 w 1479"/>
                <a:gd name="T97" fmla="*/ 1452 h 1493"/>
                <a:gd name="T98" fmla="*/ 988 w 1479"/>
                <a:gd name="T99" fmla="*/ 1445 h 1493"/>
                <a:gd name="T100" fmla="*/ 919 w 1479"/>
                <a:gd name="T101" fmla="*/ 1435 h 1493"/>
                <a:gd name="T102" fmla="*/ 899 w 1479"/>
                <a:gd name="T103" fmla="*/ 1437 h 1493"/>
                <a:gd name="T104" fmla="*/ 898 w 1479"/>
                <a:gd name="T105" fmla="*/ 1438 h 1493"/>
                <a:gd name="T106" fmla="*/ 883 w 1479"/>
                <a:gd name="T107" fmla="*/ 1439 h 1493"/>
                <a:gd name="T108" fmla="*/ 693 w 1479"/>
                <a:gd name="T109" fmla="*/ 1413 h 1493"/>
                <a:gd name="T110" fmla="*/ 650 w 1479"/>
                <a:gd name="T111" fmla="*/ 1303 h 1493"/>
                <a:gd name="T112" fmla="*/ 648 w 1479"/>
                <a:gd name="T113" fmla="*/ 1232 h 1493"/>
                <a:gd name="T114" fmla="*/ 664 w 1479"/>
                <a:gd name="T115" fmla="*/ 1146 h 1493"/>
                <a:gd name="T116" fmla="*/ 594 w 1479"/>
                <a:gd name="T117" fmla="*/ 1113 h 1493"/>
                <a:gd name="T118" fmla="*/ 521 w 1479"/>
                <a:gd name="T119" fmla="*/ 1124 h 1493"/>
                <a:gd name="T120" fmla="*/ 382 w 1479"/>
                <a:gd name="T121" fmla="*/ 71 h 14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479" h="1493">
                  <a:moveTo>
                    <a:pt x="460" y="1096"/>
                  </a:moveTo>
                  <a:cubicBezTo>
                    <a:pt x="452" y="1098"/>
                    <a:pt x="452" y="1098"/>
                    <a:pt x="452" y="1098"/>
                  </a:cubicBezTo>
                  <a:cubicBezTo>
                    <a:pt x="452" y="1098"/>
                    <a:pt x="447" y="1103"/>
                    <a:pt x="447" y="1101"/>
                  </a:cubicBezTo>
                  <a:cubicBezTo>
                    <a:pt x="446" y="1099"/>
                    <a:pt x="448" y="1095"/>
                    <a:pt x="448" y="1093"/>
                  </a:cubicBezTo>
                  <a:cubicBezTo>
                    <a:pt x="447" y="1092"/>
                    <a:pt x="442" y="1095"/>
                    <a:pt x="443" y="1091"/>
                  </a:cubicBezTo>
                  <a:cubicBezTo>
                    <a:pt x="444" y="1089"/>
                    <a:pt x="443" y="1086"/>
                    <a:pt x="442" y="1085"/>
                  </a:cubicBezTo>
                  <a:cubicBezTo>
                    <a:pt x="440" y="1083"/>
                    <a:pt x="434" y="1083"/>
                    <a:pt x="436" y="1079"/>
                  </a:cubicBezTo>
                  <a:cubicBezTo>
                    <a:pt x="438" y="1076"/>
                    <a:pt x="443" y="1074"/>
                    <a:pt x="443" y="1074"/>
                  </a:cubicBezTo>
                  <a:cubicBezTo>
                    <a:pt x="443" y="1072"/>
                    <a:pt x="443" y="1072"/>
                    <a:pt x="443" y="1072"/>
                  </a:cubicBezTo>
                  <a:cubicBezTo>
                    <a:pt x="439" y="1068"/>
                    <a:pt x="439" y="1068"/>
                    <a:pt x="439" y="1068"/>
                  </a:cubicBezTo>
                  <a:cubicBezTo>
                    <a:pt x="428" y="1063"/>
                    <a:pt x="428" y="1063"/>
                    <a:pt x="428" y="1063"/>
                  </a:cubicBezTo>
                  <a:cubicBezTo>
                    <a:pt x="428" y="1063"/>
                    <a:pt x="427" y="1057"/>
                    <a:pt x="425" y="1057"/>
                  </a:cubicBezTo>
                  <a:cubicBezTo>
                    <a:pt x="424" y="1056"/>
                    <a:pt x="421" y="1053"/>
                    <a:pt x="421" y="1053"/>
                  </a:cubicBezTo>
                  <a:cubicBezTo>
                    <a:pt x="421" y="1053"/>
                    <a:pt x="418" y="1049"/>
                    <a:pt x="414" y="1048"/>
                  </a:cubicBezTo>
                  <a:cubicBezTo>
                    <a:pt x="410" y="1046"/>
                    <a:pt x="407" y="1055"/>
                    <a:pt x="407" y="1055"/>
                  </a:cubicBezTo>
                  <a:cubicBezTo>
                    <a:pt x="403" y="1051"/>
                    <a:pt x="403" y="1051"/>
                    <a:pt x="403" y="1051"/>
                  </a:cubicBezTo>
                  <a:cubicBezTo>
                    <a:pt x="395" y="1054"/>
                    <a:pt x="395" y="1054"/>
                    <a:pt x="395" y="1054"/>
                  </a:cubicBezTo>
                  <a:cubicBezTo>
                    <a:pt x="389" y="1063"/>
                    <a:pt x="389" y="1063"/>
                    <a:pt x="389" y="1063"/>
                  </a:cubicBezTo>
                  <a:cubicBezTo>
                    <a:pt x="385" y="1064"/>
                    <a:pt x="385" y="1064"/>
                    <a:pt x="385" y="1064"/>
                  </a:cubicBezTo>
                  <a:cubicBezTo>
                    <a:pt x="379" y="1065"/>
                    <a:pt x="379" y="1065"/>
                    <a:pt x="379" y="1065"/>
                  </a:cubicBezTo>
                  <a:cubicBezTo>
                    <a:pt x="370" y="1067"/>
                    <a:pt x="370" y="1067"/>
                    <a:pt x="370" y="1067"/>
                  </a:cubicBezTo>
                  <a:cubicBezTo>
                    <a:pt x="368" y="1073"/>
                    <a:pt x="368" y="1073"/>
                    <a:pt x="368" y="1073"/>
                  </a:cubicBezTo>
                  <a:cubicBezTo>
                    <a:pt x="369" y="1079"/>
                    <a:pt x="369" y="1079"/>
                    <a:pt x="369" y="1079"/>
                  </a:cubicBezTo>
                  <a:cubicBezTo>
                    <a:pt x="364" y="1083"/>
                    <a:pt x="364" y="1083"/>
                    <a:pt x="364" y="1083"/>
                  </a:cubicBezTo>
                  <a:cubicBezTo>
                    <a:pt x="352" y="1082"/>
                    <a:pt x="352" y="1082"/>
                    <a:pt x="352" y="1082"/>
                  </a:cubicBezTo>
                  <a:cubicBezTo>
                    <a:pt x="354" y="1082"/>
                    <a:pt x="354" y="1082"/>
                    <a:pt x="354" y="1082"/>
                  </a:cubicBezTo>
                  <a:cubicBezTo>
                    <a:pt x="347" y="1078"/>
                    <a:pt x="347" y="1078"/>
                    <a:pt x="347" y="1078"/>
                  </a:cubicBezTo>
                  <a:cubicBezTo>
                    <a:pt x="347" y="1075"/>
                    <a:pt x="347" y="1075"/>
                    <a:pt x="347" y="1075"/>
                  </a:cubicBezTo>
                  <a:cubicBezTo>
                    <a:pt x="343" y="1075"/>
                    <a:pt x="343" y="1075"/>
                    <a:pt x="343" y="1075"/>
                  </a:cubicBezTo>
                  <a:cubicBezTo>
                    <a:pt x="340" y="1074"/>
                    <a:pt x="340" y="1074"/>
                    <a:pt x="340" y="1074"/>
                  </a:cubicBezTo>
                  <a:cubicBezTo>
                    <a:pt x="342" y="1072"/>
                    <a:pt x="342" y="1072"/>
                    <a:pt x="342" y="1072"/>
                  </a:cubicBezTo>
                  <a:cubicBezTo>
                    <a:pt x="340" y="1069"/>
                    <a:pt x="340" y="1069"/>
                    <a:pt x="340" y="1069"/>
                  </a:cubicBezTo>
                  <a:cubicBezTo>
                    <a:pt x="337" y="1063"/>
                    <a:pt x="337" y="1063"/>
                    <a:pt x="337" y="1063"/>
                  </a:cubicBezTo>
                  <a:cubicBezTo>
                    <a:pt x="339" y="1061"/>
                    <a:pt x="339" y="1061"/>
                    <a:pt x="339" y="1061"/>
                  </a:cubicBezTo>
                  <a:cubicBezTo>
                    <a:pt x="335" y="1059"/>
                    <a:pt x="335" y="1059"/>
                    <a:pt x="335" y="1059"/>
                  </a:cubicBezTo>
                  <a:cubicBezTo>
                    <a:pt x="333" y="1057"/>
                    <a:pt x="333" y="1057"/>
                    <a:pt x="333" y="1057"/>
                  </a:cubicBezTo>
                  <a:cubicBezTo>
                    <a:pt x="335" y="1053"/>
                    <a:pt x="335" y="1053"/>
                    <a:pt x="335" y="1053"/>
                  </a:cubicBezTo>
                  <a:cubicBezTo>
                    <a:pt x="333" y="1050"/>
                    <a:pt x="333" y="1050"/>
                    <a:pt x="333" y="1050"/>
                  </a:cubicBezTo>
                  <a:cubicBezTo>
                    <a:pt x="330" y="1046"/>
                    <a:pt x="330" y="1046"/>
                    <a:pt x="330" y="1046"/>
                  </a:cubicBezTo>
                  <a:cubicBezTo>
                    <a:pt x="325" y="1045"/>
                    <a:pt x="325" y="1045"/>
                    <a:pt x="325" y="1045"/>
                  </a:cubicBezTo>
                  <a:cubicBezTo>
                    <a:pt x="321" y="1042"/>
                    <a:pt x="321" y="1042"/>
                    <a:pt x="321" y="1042"/>
                  </a:cubicBezTo>
                  <a:cubicBezTo>
                    <a:pt x="321" y="1039"/>
                    <a:pt x="321" y="1039"/>
                    <a:pt x="321" y="1039"/>
                  </a:cubicBezTo>
                  <a:cubicBezTo>
                    <a:pt x="323" y="1032"/>
                    <a:pt x="323" y="1032"/>
                    <a:pt x="323" y="1032"/>
                  </a:cubicBezTo>
                  <a:cubicBezTo>
                    <a:pt x="323" y="1032"/>
                    <a:pt x="323" y="1031"/>
                    <a:pt x="327" y="1029"/>
                  </a:cubicBezTo>
                  <a:cubicBezTo>
                    <a:pt x="331" y="1028"/>
                    <a:pt x="332" y="1029"/>
                    <a:pt x="332" y="1029"/>
                  </a:cubicBezTo>
                  <a:cubicBezTo>
                    <a:pt x="338" y="1031"/>
                    <a:pt x="338" y="1031"/>
                    <a:pt x="338" y="1031"/>
                  </a:cubicBezTo>
                  <a:cubicBezTo>
                    <a:pt x="345" y="1029"/>
                    <a:pt x="345" y="1029"/>
                    <a:pt x="345" y="1029"/>
                  </a:cubicBezTo>
                  <a:cubicBezTo>
                    <a:pt x="345" y="1029"/>
                    <a:pt x="352" y="1023"/>
                    <a:pt x="353" y="1022"/>
                  </a:cubicBezTo>
                  <a:cubicBezTo>
                    <a:pt x="355" y="1021"/>
                    <a:pt x="353" y="1016"/>
                    <a:pt x="353" y="1016"/>
                  </a:cubicBezTo>
                  <a:cubicBezTo>
                    <a:pt x="357" y="1015"/>
                    <a:pt x="357" y="1015"/>
                    <a:pt x="357" y="1015"/>
                  </a:cubicBezTo>
                  <a:cubicBezTo>
                    <a:pt x="359" y="1012"/>
                    <a:pt x="359" y="1012"/>
                    <a:pt x="359" y="1012"/>
                  </a:cubicBezTo>
                  <a:cubicBezTo>
                    <a:pt x="359" y="1006"/>
                    <a:pt x="359" y="1006"/>
                    <a:pt x="359" y="1006"/>
                  </a:cubicBezTo>
                  <a:cubicBezTo>
                    <a:pt x="354" y="1004"/>
                    <a:pt x="354" y="1004"/>
                    <a:pt x="354" y="1004"/>
                  </a:cubicBezTo>
                  <a:cubicBezTo>
                    <a:pt x="350" y="1003"/>
                    <a:pt x="350" y="1003"/>
                    <a:pt x="350" y="1003"/>
                  </a:cubicBezTo>
                  <a:cubicBezTo>
                    <a:pt x="346" y="1000"/>
                    <a:pt x="346" y="1000"/>
                    <a:pt x="346" y="1000"/>
                  </a:cubicBezTo>
                  <a:cubicBezTo>
                    <a:pt x="348" y="995"/>
                    <a:pt x="348" y="995"/>
                    <a:pt x="348" y="995"/>
                  </a:cubicBezTo>
                  <a:cubicBezTo>
                    <a:pt x="343" y="995"/>
                    <a:pt x="343" y="995"/>
                    <a:pt x="343" y="995"/>
                  </a:cubicBezTo>
                  <a:cubicBezTo>
                    <a:pt x="338" y="994"/>
                    <a:pt x="338" y="994"/>
                    <a:pt x="338" y="994"/>
                  </a:cubicBezTo>
                  <a:cubicBezTo>
                    <a:pt x="334" y="993"/>
                    <a:pt x="334" y="993"/>
                    <a:pt x="334" y="993"/>
                  </a:cubicBezTo>
                  <a:cubicBezTo>
                    <a:pt x="331" y="994"/>
                    <a:pt x="331" y="994"/>
                    <a:pt x="331" y="994"/>
                  </a:cubicBezTo>
                  <a:cubicBezTo>
                    <a:pt x="328" y="997"/>
                    <a:pt x="328" y="997"/>
                    <a:pt x="328" y="997"/>
                  </a:cubicBezTo>
                  <a:cubicBezTo>
                    <a:pt x="323" y="997"/>
                    <a:pt x="323" y="997"/>
                    <a:pt x="323" y="997"/>
                  </a:cubicBezTo>
                  <a:cubicBezTo>
                    <a:pt x="322" y="988"/>
                    <a:pt x="322" y="988"/>
                    <a:pt x="322" y="988"/>
                  </a:cubicBezTo>
                  <a:cubicBezTo>
                    <a:pt x="320" y="984"/>
                    <a:pt x="320" y="984"/>
                    <a:pt x="320" y="984"/>
                  </a:cubicBezTo>
                  <a:cubicBezTo>
                    <a:pt x="315" y="982"/>
                    <a:pt x="315" y="982"/>
                    <a:pt x="315" y="982"/>
                  </a:cubicBezTo>
                  <a:cubicBezTo>
                    <a:pt x="304" y="980"/>
                    <a:pt x="304" y="980"/>
                    <a:pt x="304" y="980"/>
                  </a:cubicBezTo>
                  <a:cubicBezTo>
                    <a:pt x="299" y="973"/>
                    <a:pt x="299" y="973"/>
                    <a:pt x="299" y="973"/>
                  </a:cubicBezTo>
                  <a:cubicBezTo>
                    <a:pt x="298" y="970"/>
                    <a:pt x="298" y="970"/>
                    <a:pt x="298" y="970"/>
                  </a:cubicBezTo>
                  <a:cubicBezTo>
                    <a:pt x="298" y="970"/>
                    <a:pt x="297" y="970"/>
                    <a:pt x="294" y="969"/>
                  </a:cubicBezTo>
                  <a:cubicBezTo>
                    <a:pt x="291" y="969"/>
                    <a:pt x="293" y="966"/>
                    <a:pt x="293" y="966"/>
                  </a:cubicBezTo>
                  <a:cubicBezTo>
                    <a:pt x="293" y="961"/>
                    <a:pt x="293" y="961"/>
                    <a:pt x="293" y="961"/>
                  </a:cubicBezTo>
                  <a:cubicBezTo>
                    <a:pt x="289" y="961"/>
                    <a:pt x="289" y="961"/>
                    <a:pt x="289" y="961"/>
                  </a:cubicBezTo>
                  <a:cubicBezTo>
                    <a:pt x="285" y="957"/>
                    <a:pt x="285" y="957"/>
                    <a:pt x="285" y="957"/>
                  </a:cubicBezTo>
                  <a:cubicBezTo>
                    <a:pt x="278" y="955"/>
                    <a:pt x="278" y="955"/>
                    <a:pt x="278" y="955"/>
                  </a:cubicBezTo>
                  <a:cubicBezTo>
                    <a:pt x="281" y="947"/>
                    <a:pt x="281" y="947"/>
                    <a:pt x="281" y="947"/>
                  </a:cubicBezTo>
                  <a:cubicBezTo>
                    <a:pt x="281" y="944"/>
                    <a:pt x="281" y="944"/>
                    <a:pt x="281" y="944"/>
                  </a:cubicBezTo>
                  <a:cubicBezTo>
                    <a:pt x="282" y="939"/>
                    <a:pt x="282" y="939"/>
                    <a:pt x="282" y="939"/>
                  </a:cubicBezTo>
                  <a:cubicBezTo>
                    <a:pt x="279" y="936"/>
                    <a:pt x="279" y="936"/>
                    <a:pt x="279" y="936"/>
                  </a:cubicBezTo>
                  <a:cubicBezTo>
                    <a:pt x="273" y="932"/>
                    <a:pt x="273" y="932"/>
                    <a:pt x="273" y="932"/>
                  </a:cubicBezTo>
                  <a:cubicBezTo>
                    <a:pt x="273" y="929"/>
                    <a:pt x="273" y="929"/>
                    <a:pt x="273" y="929"/>
                  </a:cubicBezTo>
                  <a:cubicBezTo>
                    <a:pt x="273" y="926"/>
                    <a:pt x="273" y="926"/>
                    <a:pt x="273" y="926"/>
                  </a:cubicBezTo>
                  <a:cubicBezTo>
                    <a:pt x="273" y="918"/>
                    <a:pt x="273" y="918"/>
                    <a:pt x="273" y="918"/>
                  </a:cubicBezTo>
                  <a:cubicBezTo>
                    <a:pt x="271" y="914"/>
                    <a:pt x="271" y="914"/>
                    <a:pt x="271" y="914"/>
                  </a:cubicBezTo>
                  <a:cubicBezTo>
                    <a:pt x="267" y="916"/>
                    <a:pt x="267" y="916"/>
                    <a:pt x="267" y="916"/>
                  </a:cubicBezTo>
                  <a:cubicBezTo>
                    <a:pt x="266" y="914"/>
                    <a:pt x="266" y="914"/>
                    <a:pt x="266" y="914"/>
                  </a:cubicBezTo>
                  <a:cubicBezTo>
                    <a:pt x="263" y="915"/>
                    <a:pt x="263" y="915"/>
                    <a:pt x="263" y="915"/>
                  </a:cubicBezTo>
                  <a:cubicBezTo>
                    <a:pt x="260" y="913"/>
                    <a:pt x="260" y="913"/>
                    <a:pt x="260" y="913"/>
                  </a:cubicBezTo>
                  <a:cubicBezTo>
                    <a:pt x="257" y="910"/>
                    <a:pt x="257" y="910"/>
                    <a:pt x="257" y="910"/>
                  </a:cubicBezTo>
                  <a:cubicBezTo>
                    <a:pt x="248" y="908"/>
                    <a:pt x="248" y="908"/>
                    <a:pt x="248" y="908"/>
                  </a:cubicBezTo>
                  <a:cubicBezTo>
                    <a:pt x="248" y="908"/>
                    <a:pt x="245" y="909"/>
                    <a:pt x="241" y="910"/>
                  </a:cubicBezTo>
                  <a:cubicBezTo>
                    <a:pt x="238" y="911"/>
                    <a:pt x="239" y="912"/>
                    <a:pt x="237" y="912"/>
                  </a:cubicBezTo>
                  <a:cubicBezTo>
                    <a:pt x="235" y="913"/>
                    <a:pt x="234" y="915"/>
                    <a:pt x="234" y="917"/>
                  </a:cubicBezTo>
                  <a:cubicBezTo>
                    <a:pt x="233" y="919"/>
                    <a:pt x="229" y="920"/>
                    <a:pt x="228" y="920"/>
                  </a:cubicBezTo>
                  <a:cubicBezTo>
                    <a:pt x="226" y="921"/>
                    <a:pt x="224" y="918"/>
                    <a:pt x="224" y="918"/>
                  </a:cubicBezTo>
                  <a:cubicBezTo>
                    <a:pt x="224" y="915"/>
                    <a:pt x="224" y="915"/>
                    <a:pt x="224" y="915"/>
                  </a:cubicBezTo>
                  <a:cubicBezTo>
                    <a:pt x="223" y="909"/>
                    <a:pt x="223" y="909"/>
                    <a:pt x="223" y="909"/>
                  </a:cubicBezTo>
                  <a:cubicBezTo>
                    <a:pt x="215" y="909"/>
                    <a:pt x="215" y="909"/>
                    <a:pt x="215" y="909"/>
                  </a:cubicBezTo>
                  <a:cubicBezTo>
                    <a:pt x="208" y="911"/>
                    <a:pt x="208" y="911"/>
                    <a:pt x="208" y="911"/>
                  </a:cubicBezTo>
                  <a:cubicBezTo>
                    <a:pt x="207" y="913"/>
                    <a:pt x="207" y="913"/>
                    <a:pt x="207" y="913"/>
                  </a:cubicBezTo>
                  <a:cubicBezTo>
                    <a:pt x="202" y="913"/>
                    <a:pt x="202" y="913"/>
                    <a:pt x="202" y="913"/>
                  </a:cubicBezTo>
                  <a:cubicBezTo>
                    <a:pt x="200" y="909"/>
                    <a:pt x="200" y="909"/>
                    <a:pt x="200" y="909"/>
                  </a:cubicBezTo>
                  <a:cubicBezTo>
                    <a:pt x="197" y="908"/>
                    <a:pt x="197" y="908"/>
                    <a:pt x="197" y="908"/>
                  </a:cubicBezTo>
                  <a:cubicBezTo>
                    <a:pt x="192" y="910"/>
                    <a:pt x="192" y="910"/>
                    <a:pt x="192" y="910"/>
                  </a:cubicBezTo>
                  <a:cubicBezTo>
                    <a:pt x="192" y="910"/>
                    <a:pt x="191" y="912"/>
                    <a:pt x="190" y="912"/>
                  </a:cubicBezTo>
                  <a:cubicBezTo>
                    <a:pt x="189" y="913"/>
                    <a:pt x="188" y="912"/>
                    <a:pt x="187" y="912"/>
                  </a:cubicBezTo>
                  <a:cubicBezTo>
                    <a:pt x="186" y="912"/>
                    <a:pt x="184" y="911"/>
                    <a:pt x="183" y="910"/>
                  </a:cubicBezTo>
                  <a:cubicBezTo>
                    <a:pt x="183" y="909"/>
                    <a:pt x="183" y="908"/>
                    <a:pt x="183" y="907"/>
                  </a:cubicBezTo>
                  <a:cubicBezTo>
                    <a:pt x="183" y="906"/>
                    <a:pt x="183" y="904"/>
                    <a:pt x="183" y="904"/>
                  </a:cubicBezTo>
                  <a:cubicBezTo>
                    <a:pt x="184" y="899"/>
                    <a:pt x="184" y="899"/>
                    <a:pt x="184" y="899"/>
                  </a:cubicBezTo>
                  <a:cubicBezTo>
                    <a:pt x="184" y="899"/>
                    <a:pt x="180" y="896"/>
                    <a:pt x="179" y="895"/>
                  </a:cubicBezTo>
                  <a:cubicBezTo>
                    <a:pt x="179" y="893"/>
                    <a:pt x="178" y="890"/>
                    <a:pt x="178" y="890"/>
                  </a:cubicBezTo>
                  <a:cubicBezTo>
                    <a:pt x="178" y="890"/>
                    <a:pt x="176" y="889"/>
                    <a:pt x="175" y="888"/>
                  </a:cubicBezTo>
                  <a:cubicBezTo>
                    <a:pt x="174" y="888"/>
                    <a:pt x="173" y="887"/>
                    <a:pt x="173" y="887"/>
                  </a:cubicBezTo>
                  <a:cubicBezTo>
                    <a:pt x="174" y="884"/>
                    <a:pt x="174" y="884"/>
                    <a:pt x="174" y="884"/>
                  </a:cubicBezTo>
                  <a:cubicBezTo>
                    <a:pt x="170" y="882"/>
                    <a:pt x="170" y="882"/>
                    <a:pt x="170" y="882"/>
                  </a:cubicBezTo>
                  <a:cubicBezTo>
                    <a:pt x="165" y="878"/>
                    <a:pt x="165" y="878"/>
                    <a:pt x="165" y="878"/>
                  </a:cubicBezTo>
                  <a:cubicBezTo>
                    <a:pt x="167" y="875"/>
                    <a:pt x="167" y="875"/>
                    <a:pt x="167" y="875"/>
                  </a:cubicBezTo>
                  <a:cubicBezTo>
                    <a:pt x="163" y="872"/>
                    <a:pt x="163" y="872"/>
                    <a:pt x="163" y="872"/>
                  </a:cubicBezTo>
                  <a:cubicBezTo>
                    <a:pt x="159" y="875"/>
                    <a:pt x="159" y="875"/>
                    <a:pt x="159" y="875"/>
                  </a:cubicBezTo>
                  <a:cubicBezTo>
                    <a:pt x="159" y="871"/>
                    <a:pt x="159" y="871"/>
                    <a:pt x="159" y="871"/>
                  </a:cubicBezTo>
                  <a:cubicBezTo>
                    <a:pt x="157" y="863"/>
                    <a:pt x="157" y="863"/>
                    <a:pt x="157" y="863"/>
                  </a:cubicBezTo>
                  <a:cubicBezTo>
                    <a:pt x="159" y="860"/>
                    <a:pt x="159" y="860"/>
                    <a:pt x="159" y="860"/>
                  </a:cubicBezTo>
                  <a:cubicBezTo>
                    <a:pt x="158" y="850"/>
                    <a:pt x="158" y="850"/>
                    <a:pt x="158" y="850"/>
                  </a:cubicBezTo>
                  <a:cubicBezTo>
                    <a:pt x="158" y="850"/>
                    <a:pt x="156" y="849"/>
                    <a:pt x="155" y="849"/>
                  </a:cubicBezTo>
                  <a:cubicBezTo>
                    <a:pt x="154" y="849"/>
                    <a:pt x="151" y="847"/>
                    <a:pt x="151" y="847"/>
                  </a:cubicBezTo>
                  <a:cubicBezTo>
                    <a:pt x="147" y="846"/>
                    <a:pt x="147" y="846"/>
                    <a:pt x="147" y="846"/>
                  </a:cubicBezTo>
                  <a:cubicBezTo>
                    <a:pt x="147" y="843"/>
                    <a:pt x="147" y="843"/>
                    <a:pt x="147" y="843"/>
                  </a:cubicBezTo>
                  <a:cubicBezTo>
                    <a:pt x="144" y="840"/>
                    <a:pt x="144" y="840"/>
                    <a:pt x="144" y="840"/>
                  </a:cubicBezTo>
                  <a:cubicBezTo>
                    <a:pt x="141" y="841"/>
                    <a:pt x="141" y="841"/>
                    <a:pt x="141" y="841"/>
                  </a:cubicBezTo>
                  <a:cubicBezTo>
                    <a:pt x="141" y="841"/>
                    <a:pt x="140" y="841"/>
                    <a:pt x="140" y="840"/>
                  </a:cubicBezTo>
                  <a:cubicBezTo>
                    <a:pt x="140" y="839"/>
                    <a:pt x="138" y="835"/>
                    <a:pt x="138" y="835"/>
                  </a:cubicBezTo>
                  <a:cubicBezTo>
                    <a:pt x="141" y="832"/>
                    <a:pt x="141" y="832"/>
                    <a:pt x="141" y="832"/>
                  </a:cubicBezTo>
                  <a:cubicBezTo>
                    <a:pt x="141" y="832"/>
                    <a:pt x="141" y="828"/>
                    <a:pt x="141" y="827"/>
                  </a:cubicBezTo>
                  <a:cubicBezTo>
                    <a:pt x="141" y="825"/>
                    <a:pt x="146" y="825"/>
                    <a:pt x="146" y="825"/>
                  </a:cubicBezTo>
                  <a:cubicBezTo>
                    <a:pt x="148" y="824"/>
                    <a:pt x="148" y="824"/>
                    <a:pt x="148" y="824"/>
                  </a:cubicBezTo>
                  <a:cubicBezTo>
                    <a:pt x="149" y="820"/>
                    <a:pt x="149" y="820"/>
                    <a:pt x="149" y="820"/>
                  </a:cubicBezTo>
                  <a:cubicBezTo>
                    <a:pt x="149" y="820"/>
                    <a:pt x="146" y="820"/>
                    <a:pt x="144" y="818"/>
                  </a:cubicBezTo>
                  <a:cubicBezTo>
                    <a:pt x="143" y="816"/>
                    <a:pt x="144" y="818"/>
                    <a:pt x="144" y="817"/>
                  </a:cubicBezTo>
                  <a:cubicBezTo>
                    <a:pt x="144" y="816"/>
                    <a:pt x="143" y="817"/>
                    <a:pt x="143" y="817"/>
                  </a:cubicBezTo>
                  <a:cubicBezTo>
                    <a:pt x="143" y="817"/>
                    <a:pt x="142" y="816"/>
                    <a:pt x="142" y="815"/>
                  </a:cubicBezTo>
                  <a:cubicBezTo>
                    <a:pt x="142" y="814"/>
                    <a:pt x="142" y="812"/>
                    <a:pt x="141" y="811"/>
                  </a:cubicBezTo>
                  <a:cubicBezTo>
                    <a:pt x="140" y="810"/>
                    <a:pt x="138" y="809"/>
                    <a:pt x="138" y="809"/>
                  </a:cubicBezTo>
                  <a:cubicBezTo>
                    <a:pt x="137" y="808"/>
                    <a:pt x="137" y="809"/>
                    <a:pt x="135" y="807"/>
                  </a:cubicBezTo>
                  <a:cubicBezTo>
                    <a:pt x="134" y="805"/>
                    <a:pt x="134" y="804"/>
                    <a:pt x="134" y="804"/>
                  </a:cubicBezTo>
                  <a:cubicBezTo>
                    <a:pt x="131" y="802"/>
                    <a:pt x="133" y="797"/>
                    <a:pt x="131" y="795"/>
                  </a:cubicBezTo>
                  <a:cubicBezTo>
                    <a:pt x="127" y="791"/>
                    <a:pt x="127" y="784"/>
                    <a:pt x="125" y="782"/>
                  </a:cubicBezTo>
                  <a:cubicBezTo>
                    <a:pt x="122" y="777"/>
                    <a:pt x="124" y="776"/>
                    <a:pt x="125" y="773"/>
                  </a:cubicBezTo>
                  <a:cubicBezTo>
                    <a:pt x="126" y="767"/>
                    <a:pt x="129" y="762"/>
                    <a:pt x="130" y="752"/>
                  </a:cubicBezTo>
                  <a:cubicBezTo>
                    <a:pt x="130" y="745"/>
                    <a:pt x="130" y="745"/>
                    <a:pt x="130" y="745"/>
                  </a:cubicBezTo>
                  <a:cubicBezTo>
                    <a:pt x="135" y="741"/>
                    <a:pt x="135" y="741"/>
                    <a:pt x="135" y="741"/>
                  </a:cubicBezTo>
                  <a:cubicBezTo>
                    <a:pt x="135" y="739"/>
                    <a:pt x="135" y="739"/>
                    <a:pt x="135" y="739"/>
                  </a:cubicBezTo>
                  <a:cubicBezTo>
                    <a:pt x="130" y="737"/>
                    <a:pt x="130" y="737"/>
                    <a:pt x="130" y="737"/>
                  </a:cubicBezTo>
                  <a:cubicBezTo>
                    <a:pt x="130" y="737"/>
                    <a:pt x="130" y="737"/>
                    <a:pt x="130" y="737"/>
                  </a:cubicBezTo>
                  <a:cubicBezTo>
                    <a:pt x="130" y="735"/>
                    <a:pt x="130" y="735"/>
                    <a:pt x="130" y="735"/>
                  </a:cubicBezTo>
                  <a:cubicBezTo>
                    <a:pt x="127" y="724"/>
                    <a:pt x="127" y="724"/>
                    <a:pt x="127" y="724"/>
                  </a:cubicBezTo>
                  <a:cubicBezTo>
                    <a:pt x="128" y="719"/>
                    <a:pt x="128" y="719"/>
                    <a:pt x="128" y="719"/>
                  </a:cubicBezTo>
                  <a:cubicBezTo>
                    <a:pt x="131" y="722"/>
                    <a:pt x="131" y="722"/>
                    <a:pt x="131" y="722"/>
                  </a:cubicBezTo>
                  <a:cubicBezTo>
                    <a:pt x="134" y="723"/>
                    <a:pt x="134" y="723"/>
                    <a:pt x="134" y="723"/>
                  </a:cubicBezTo>
                  <a:cubicBezTo>
                    <a:pt x="137" y="720"/>
                    <a:pt x="137" y="720"/>
                    <a:pt x="137" y="720"/>
                  </a:cubicBezTo>
                  <a:cubicBezTo>
                    <a:pt x="136" y="715"/>
                    <a:pt x="136" y="715"/>
                    <a:pt x="136" y="715"/>
                  </a:cubicBezTo>
                  <a:cubicBezTo>
                    <a:pt x="136" y="715"/>
                    <a:pt x="137" y="712"/>
                    <a:pt x="138" y="712"/>
                  </a:cubicBezTo>
                  <a:cubicBezTo>
                    <a:pt x="139" y="713"/>
                    <a:pt x="145" y="713"/>
                    <a:pt x="145" y="713"/>
                  </a:cubicBezTo>
                  <a:cubicBezTo>
                    <a:pt x="148" y="710"/>
                    <a:pt x="148" y="710"/>
                    <a:pt x="148" y="710"/>
                  </a:cubicBezTo>
                  <a:cubicBezTo>
                    <a:pt x="148" y="704"/>
                    <a:pt x="148" y="704"/>
                    <a:pt x="148" y="704"/>
                  </a:cubicBezTo>
                  <a:cubicBezTo>
                    <a:pt x="151" y="700"/>
                    <a:pt x="151" y="700"/>
                    <a:pt x="151" y="700"/>
                  </a:cubicBezTo>
                  <a:cubicBezTo>
                    <a:pt x="157" y="699"/>
                    <a:pt x="157" y="699"/>
                    <a:pt x="157" y="699"/>
                  </a:cubicBezTo>
                  <a:cubicBezTo>
                    <a:pt x="157" y="699"/>
                    <a:pt x="168" y="699"/>
                    <a:pt x="169" y="700"/>
                  </a:cubicBezTo>
                  <a:cubicBezTo>
                    <a:pt x="170" y="700"/>
                    <a:pt x="175" y="700"/>
                    <a:pt x="176" y="700"/>
                  </a:cubicBezTo>
                  <a:cubicBezTo>
                    <a:pt x="177" y="700"/>
                    <a:pt x="183" y="700"/>
                    <a:pt x="183" y="700"/>
                  </a:cubicBezTo>
                  <a:cubicBezTo>
                    <a:pt x="185" y="696"/>
                    <a:pt x="185" y="696"/>
                    <a:pt x="185" y="696"/>
                  </a:cubicBezTo>
                  <a:cubicBezTo>
                    <a:pt x="177" y="694"/>
                    <a:pt x="177" y="694"/>
                    <a:pt x="177" y="694"/>
                  </a:cubicBezTo>
                  <a:cubicBezTo>
                    <a:pt x="171" y="693"/>
                    <a:pt x="171" y="693"/>
                    <a:pt x="171" y="693"/>
                  </a:cubicBezTo>
                  <a:cubicBezTo>
                    <a:pt x="168" y="688"/>
                    <a:pt x="168" y="688"/>
                    <a:pt x="168" y="688"/>
                  </a:cubicBezTo>
                  <a:cubicBezTo>
                    <a:pt x="162" y="688"/>
                    <a:pt x="162" y="688"/>
                    <a:pt x="162" y="688"/>
                  </a:cubicBezTo>
                  <a:cubicBezTo>
                    <a:pt x="154" y="690"/>
                    <a:pt x="154" y="690"/>
                    <a:pt x="154" y="690"/>
                  </a:cubicBezTo>
                  <a:cubicBezTo>
                    <a:pt x="149" y="691"/>
                    <a:pt x="149" y="691"/>
                    <a:pt x="149" y="691"/>
                  </a:cubicBezTo>
                  <a:cubicBezTo>
                    <a:pt x="142" y="690"/>
                    <a:pt x="142" y="690"/>
                    <a:pt x="142" y="690"/>
                  </a:cubicBezTo>
                  <a:cubicBezTo>
                    <a:pt x="140" y="687"/>
                    <a:pt x="140" y="687"/>
                    <a:pt x="140" y="687"/>
                  </a:cubicBezTo>
                  <a:cubicBezTo>
                    <a:pt x="140" y="687"/>
                    <a:pt x="135" y="686"/>
                    <a:pt x="134" y="686"/>
                  </a:cubicBezTo>
                  <a:cubicBezTo>
                    <a:pt x="133" y="686"/>
                    <a:pt x="132" y="686"/>
                    <a:pt x="131" y="685"/>
                  </a:cubicBezTo>
                  <a:cubicBezTo>
                    <a:pt x="129" y="685"/>
                    <a:pt x="126" y="678"/>
                    <a:pt x="126" y="678"/>
                  </a:cubicBezTo>
                  <a:cubicBezTo>
                    <a:pt x="126" y="674"/>
                    <a:pt x="126" y="674"/>
                    <a:pt x="126" y="674"/>
                  </a:cubicBezTo>
                  <a:cubicBezTo>
                    <a:pt x="129" y="678"/>
                    <a:pt x="129" y="678"/>
                    <a:pt x="129" y="678"/>
                  </a:cubicBezTo>
                  <a:cubicBezTo>
                    <a:pt x="129" y="678"/>
                    <a:pt x="131" y="679"/>
                    <a:pt x="131" y="678"/>
                  </a:cubicBezTo>
                  <a:cubicBezTo>
                    <a:pt x="131" y="677"/>
                    <a:pt x="130" y="671"/>
                    <a:pt x="130" y="671"/>
                  </a:cubicBezTo>
                  <a:cubicBezTo>
                    <a:pt x="130" y="671"/>
                    <a:pt x="131" y="665"/>
                    <a:pt x="128" y="666"/>
                  </a:cubicBezTo>
                  <a:cubicBezTo>
                    <a:pt x="125" y="667"/>
                    <a:pt x="122" y="669"/>
                    <a:pt x="122" y="671"/>
                  </a:cubicBezTo>
                  <a:cubicBezTo>
                    <a:pt x="122" y="672"/>
                    <a:pt x="120" y="675"/>
                    <a:pt x="120" y="677"/>
                  </a:cubicBezTo>
                  <a:cubicBezTo>
                    <a:pt x="119" y="678"/>
                    <a:pt x="118" y="679"/>
                    <a:pt x="117" y="680"/>
                  </a:cubicBezTo>
                  <a:cubicBezTo>
                    <a:pt x="116" y="681"/>
                    <a:pt x="111" y="682"/>
                    <a:pt x="111" y="682"/>
                  </a:cubicBezTo>
                  <a:cubicBezTo>
                    <a:pt x="107" y="682"/>
                    <a:pt x="107" y="682"/>
                    <a:pt x="107" y="682"/>
                  </a:cubicBezTo>
                  <a:cubicBezTo>
                    <a:pt x="110" y="678"/>
                    <a:pt x="110" y="678"/>
                    <a:pt x="110" y="678"/>
                  </a:cubicBezTo>
                  <a:cubicBezTo>
                    <a:pt x="112" y="673"/>
                    <a:pt x="112" y="673"/>
                    <a:pt x="112" y="673"/>
                  </a:cubicBezTo>
                  <a:cubicBezTo>
                    <a:pt x="112" y="673"/>
                    <a:pt x="117" y="664"/>
                    <a:pt x="117" y="662"/>
                  </a:cubicBezTo>
                  <a:cubicBezTo>
                    <a:pt x="118" y="659"/>
                    <a:pt x="119" y="657"/>
                    <a:pt x="120" y="654"/>
                  </a:cubicBezTo>
                  <a:cubicBezTo>
                    <a:pt x="121" y="652"/>
                    <a:pt x="124" y="651"/>
                    <a:pt x="124" y="651"/>
                  </a:cubicBezTo>
                  <a:cubicBezTo>
                    <a:pt x="127" y="641"/>
                    <a:pt x="127" y="641"/>
                    <a:pt x="127" y="641"/>
                  </a:cubicBezTo>
                  <a:cubicBezTo>
                    <a:pt x="140" y="615"/>
                    <a:pt x="140" y="615"/>
                    <a:pt x="140" y="615"/>
                  </a:cubicBezTo>
                  <a:cubicBezTo>
                    <a:pt x="140" y="615"/>
                    <a:pt x="142" y="607"/>
                    <a:pt x="143" y="606"/>
                  </a:cubicBezTo>
                  <a:cubicBezTo>
                    <a:pt x="143" y="604"/>
                    <a:pt x="146" y="598"/>
                    <a:pt x="146" y="596"/>
                  </a:cubicBezTo>
                  <a:cubicBezTo>
                    <a:pt x="146" y="594"/>
                    <a:pt x="149" y="587"/>
                    <a:pt x="149" y="587"/>
                  </a:cubicBezTo>
                  <a:cubicBezTo>
                    <a:pt x="149" y="587"/>
                    <a:pt x="152" y="576"/>
                    <a:pt x="152" y="574"/>
                  </a:cubicBezTo>
                  <a:cubicBezTo>
                    <a:pt x="152" y="572"/>
                    <a:pt x="154" y="571"/>
                    <a:pt x="156" y="570"/>
                  </a:cubicBezTo>
                  <a:cubicBezTo>
                    <a:pt x="157" y="569"/>
                    <a:pt x="160" y="560"/>
                    <a:pt x="160" y="558"/>
                  </a:cubicBezTo>
                  <a:cubicBezTo>
                    <a:pt x="161" y="556"/>
                    <a:pt x="163" y="538"/>
                    <a:pt x="163" y="538"/>
                  </a:cubicBezTo>
                  <a:cubicBezTo>
                    <a:pt x="161" y="526"/>
                    <a:pt x="161" y="526"/>
                    <a:pt x="161" y="526"/>
                  </a:cubicBezTo>
                  <a:cubicBezTo>
                    <a:pt x="155" y="521"/>
                    <a:pt x="155" y="521"/>
                    <a:pt x="155" y="521"/>
                  </a:cubicBezTo>
                  <a:cubicBezTo>
                    <a:pt x="149" y="518"/>
                    <a:pt x="149" y="518"/>
                    <a:pt x="149" y="518"/>
                  </a:cubicBezTo>
                  <a:cubicBezTo>
                    <a:pt x="149" y="518"/>
                    <a:pt x="142" y="514"/>
                    <a:pt x="141" y="513"/>
                  </a:cubicBezTo>
                  <a:cubicBezTo>
                    <a:pt x="140" y="512"/>
                    <a:pt x="136" y="510"/>
                    <a:pt x="135" y="510"/>
                  </a:cubicBezTo>
                  <a:cubicBezTo>
                    <a:pt x="133" y="509"/>
                    <a:pt x="128" y="508"/>
                    <a:pt x="127" y="508"/>
                  </a:cubicBezTo>
                  <a:cubicBezTo>
                    <a:pt x="126" y="508"/>
                    <a:pt x="122" y="505"/>
                    <a:pt x="119" y="503"/>
                  </a:cubicBezTo>
                  <a:cubicBezTo>
                    <a:pt x="116" y="501"/>
                    <a:pt x="112" y="496"/>
                    <a:pt x="112" y="496"/>
                  </a:cubicBezTo>
                  <a:cubicBezTo>
                    <a:pt x="117" y="488"/>
                    <a:pt x="117" y="488"/>
                    <a:pt x="117" y="488"/>
                  </a:cubicBezTo>
                  <a:cubicBezTo>
                    <a:pt x="117" y="488"/>
                    <a:pt x="118" y="482"/>
                    <a:pt x="118" y="480"/>
                  </a:cubicBezTo>
                  <a:cubicBezTo>
                    <a:pt x="118" y="479"/>
                    <a:pt x="118" y="476"/>
                    <a:pt x="118" y="476"/>
                  </a:cubicBezTo>
                  <a:cubicBezTo>
                    <a:pt x="116" y="472"/>
                    <a:pt x="116" y="472"/>
                    <a:pt x="116" y="472"/>
                  </a:cubicBezTo>
                  <a:cubicBezTo>
                    <a:pt x="113" y="467"/>
                    <a:pt x="113" y="467"/>
                    <a:pt x="113" y="467"/>
                  </a:cubicBezTo>
                  <a:cubicBezTo>
                    <a:pt x="113" y="467"/>
                    <a:pt x="109" y="466"/>
                    <a:pt x="107" y="466"/>
                  </a:cubicBezTo>
                  <a:cubicBezTo>
                    <a:pt x="106" y="467"/>
                    <a:pt x="106" y="464"/>
                    <a:pt x="105" y="462"/>
                  </a:cubicBezTo>
                  <a:cubicBezTo>
                    <a:pt x="105" y="460"/>
                    <a:pt x="103" y="460"/>
                    <a:pt x="101" y="459"/>
                  </a:cubicBezTo>
                  <a:cubicBezTo>
                    <a:pt x="98" y="457"/>
                    <a:pt x="97" y="454"/>
                    <a:pt x="97" y="454"/>
                  </a:cubicBezTo>
                  <a:cubicBezTo>
                    <a:pt x="100" y="448"/>
                    <a:pt x="100" y="448"/>
                    <a:pt x="100" y="448"/>
                  </a:cubicBezTo>
                  <a:cubicBezTo>
                    <a:pt x="100" y="448"/>
                    <a:pt x="99" y="445"/>
                    <a:pt x="98" y="444"/>
                  </a:cubicBezTo>
                  <a:cubicBezTo>
                    <a:pt x="98" y="443"/>
                    <a:pt x="94" y="443"/>
                    <a:pt x="94" y="443"/>
                  </a:cubicBezTo>
                  <a:cubicBezTo>
                    <a:pt x="87" y="442"/>
                    <a:pt x="87" y="442"/>
                    <a:pt x="87" y="442"/>
                  </a:cubicBezTo>
                  <a:cubicBezTo>
                    <a:pt x="82" y="434"/>
                    <a:pt x="82" y="434"/>
                    <a:pt x="82" y="434"/>
                  </a:cubicBezTo>
                  <a:cubicBezTo>
                    <a:pt x="82" y="434"/>
                    <a:pt x="83" y="427"/>
                    <a:pt x="84" y="426"/>
                  </a:cubicBezTo>
                  <a:cubicBezTo>
                    <a:pt x="85" y="424"/>
                    <a:pt x="84" y="423"/>
                    <a:pt x="84" y="423"/>
                  </a:cubicBezTo>
                  <a:cubicBezTo>
                    <a:pt x="79" y="421"/>
                    <a:pt x="79" y="421"/>
                    <a:pt x="79" y="421"/>
                  </a:cubicBezTo>
                  <a:cubicBezTo>
                    <a:pt x="81" y="417"/>
                    <a:pt x="81" y="417"/>
                    <a:pt x="81" y="417"/>
                  </a:cubicBezTo>
                  <a:cubicBezTo>
                    <a:pt x="78" y="411"/>
                    <a:pt x="78" y="411"/>
                    <a:pt x="78" y="411"/>
                  </a:cubicBezTo>
                  <a:cubicBezTo>
                    <a:pt x="79" y="407"/>
                    <a:pt x="79" y="407"/>
                    <a:pt x="79" y="407"/>
                  </a:cubicBezTo>
                  <a:cubicBezTo>
                    <a:pt x="76" y="403"/>
                    <a:pt x="76" y="403"/>
                    <a:pt x="76" y="403"/>
                  </a:cubicBezTo>
                  <a:cubicBezTo>
                    <a:pt x="76" y="400"/>
                    <a:pt x="76" y="400"/>
                    <a:pt x="76" y="400"/>
                  </a:cubicBezTo>
                  <a:cubicBezTo>
                    <a:pt x="79" y="395"/>
                    <a:pt x="79" y="395"/>
                    <a:pt x="79" y="395"/>
                  </a:cubicBezTo>
                  <a:cubicBezTo>
                    <a:pt x="80" y="390"/>
                    <a:pt x="80" y="390"/>
                    <a:pt x="80" y="390"/>
                  </a:cubicBezTo>
                  <a:cubicBezTo>
                    <a:pt x="76" y="383"/>
                    <a:pt x="76" y="383"/>
                    <a:pt x="76" y="383"/>
                  </a:cubicBezTo>
                  <a:cubicBezTo>
                    <a:pt x="76" y="383"/>
                    <a:pt x="73" y="378"/>
                    <a:pt x="73" y="377"/>
                  </a:cubicBezTo>
                  <a:cubicBezTo>
                    <a:pt x="73" y="376"/>
                    <a:pt x="65" y="371"/>
                    <a:pt x="65" y="371"/>
                  </a:cubicBezTo>
                  <a:cubicBezTo>
                    <a:pt x="62" y="364"/>
                    <a:pt x="62" y="364"/>
                    <a:pt x="62" y="364"/>
                  </a:cubicBezTo>
                  <a:cubicBezTo>
                    <a:pt x="54" y="355"/>
                    <a:pt x="54" y="355"/>
                    <a:pt x="54" y="355"/>
                  </a:cubicBezTo>
                  <a:cubicBezTo>
                    <a:pt x="48" y="348"/>
                    <a:pt x="48" y="348"/>
                    <a:pt x="48" y="348"/>
                  </a:cubicBezTo>
                  <a:cubicBezTo>
                    <a:pt x="44" y="344"/>
                    <a:pt x="44" y="344"/>
                    <a:pt x="44" y="344"/>
                  </a:cubicBezTo>
                  <a:cubicBezTo>
                    <a:pt x="41" y="337"/>
                    <a:pt x="41" y="337"/>
                    <a:pt x="41" y="337"/>
                  </a:cubicBezTo>
                  <a:cubicBezTo>
                    <a:pt x="41" y="337"/>
                    <a:pt x="43" y="329"/>
                    <a:pt x="43" y="328"/>
                  </a:cubicBezTo>
                  <a:cubicBezTo>
                    <a:pt x="43" y="326"/>
                    <a:pt x="46" y="319"/>
                    <a:pt x="46" y="314"/>
                  </a:cubicBezTo>
                  <a:cubicBezTo>
                    <a:pt x="45" y="310"/>
                    <a:pt x="48" y="305"/>
                    <a:pt x="48" y="305"/>
                  </a:cubicBezTo>
                  <a:cubicBezTo>
                    <a:pt x="49" y="296"/>
                    <a:pt x="49" y="296"/>
                    <a:pt x="49" y="296"/>
                  </a:cubicBezTo>
                  <a:cubicBezTo>
                    <a:pt x="46" y="293"/>
                    <a:pt x="46" y="293"/>
                    <a:pt x="46" y="293"/>
                  </a:cubicBezTo>
                  <a:cubicBezTo>
                    <a:pt x="40" y="289"/>
                    <a:pt x="40" y="289"/>
                    <a:pt x="40" y="289"/>
                  </a:cubicBezTo>
                  <a:cubicBezTo>
                    <a:pt x="36" y="284"/>
                    <a:pt x="36" y="284"/>
                    <a:pt x="36" y="284"/>
                  </a:cubicBezTo>
                  <a:cubicBezTo>
                    <a:pt x="36" y="284"/>
                    <a:pt x="34" y="278"/>
                    <a:pt x="27" y="276"/>
                  </a:cubicBezTo>
                  <a:cubicBezTo>
                    <a:pt x="20" y="275"/>
                    <a:pt x="19" y="276"/>
                    <a:pt x="19" y="276"/>
                  </a:cubicBezTo>
                  <a:cubicBezTo>
                    <a:pt x="12" y="272"/>
                    <a:pt x="12" y="272"/>
                    <a:pt x="12" y="272"/>
                  </a:cubicBezTo>
                  <a:cubicBezTo>
                    <a:pt x="7" y="264"/>
                    <a:pt x="7" y="264"/>
                    <a:pt x="7" y="264"/>
                  </a:cubicBezTo>
                  <a:cubicBezTo>
                    <a:pt x="3" y="258"/>
                    <a:pt x="3" y="258"/>
                    <a:pt x="3" y="258"/>
                  </a:cubicBezTo>
                  <a:cubicBezTo>
                    <a:pt x="6" y="254"/>
                    <a:pt x="6" y="254"/>
                    <a:pt x="6" y="254"/>
                  </a:cubicBezTo>
                  <a:cubicBezTo>
                    <a:pt x="7" y="248"/>
                    <a:pt x="7" y="248"/>
                    <a:pt x="7" y="248"/>
                  </a:cubicBezTo>
                  <a:cubicBezTo>
                    <a:pt x="7" y="244"/>
                    <a:pt x="7" y="244"/>
                    <a:pt x="7" y="244"/>
                  </a:cubicBezTo>
                  <a:cubicBezTo>
                    <a:pt x="7" y="239"/>
                    <a:pt x="7" y="239"/>
                    <a:pt x="7" y="239"/>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6"/>
                    <a:pt x="0" y="236"/>
                    <a:pt x="0" y="236"/>
                  </a:cubicBezTo>
                  <a:cubicBezTo>
                    <a:pt x="0" y="236"/>
                    <a:pt x="0" y="236"/>
                    <a:pt x="0" y="236"/>
                  </a:cubicBezTo>
                  <a:cubicBezTo>
                    <a:pt x="0" y="236"/>
                    <a:pt x="0" y="236"/>
                    <a:pt x="0" y="236"/>
                  </a:cubicBezTo>
                  <a:cubicBezTo>
                    <a:pt x="0" y="236"/>
                    <a:pt x="0" y="236"/>
                    <a:pt x="0" y="236"/>
                  </a:cubicBezTo>
                  <a:cubicBezTo>
                    <a:pt x="1" y="236"/>
                    <a:pt x="1" y="236"/>
                    <a:pt x="1" y="236"/>
                  </a:cubicBezTo>
                  <a:cubicBezTo>
                    <a:pt x="1" y="236"/>
                    <a:pt x="1" y="236"/>
                    <a:pt x="1" y="236"/>
                  </a:cubicBezTo>
                  <a:cubicBezTo>
                    <a:pt x="1" y="236"/>
                    <a:pt x="1" y="236"/>
                    <a:pt x="1" y="236"/>
                  </a:cubicBezTo>
                  <a:cubicBezTo>
                    <a:pt x="1" y="236"/>
                    <a:pt x="1" y="236"/>
                    <a:pt x="1" y="236"/>
                  </a:cubicBezTo>
                  <a:cubicBezTo>
                    <a:pt x="1" y="236"/>
                    <a:pt x="1" y="236"/>
                    <a:pt x="1" y="236"/>
                  </a:cubicBezTo>
                  <a:cubicBezTo>
                    <a:pt x="1" y="236"/>
                    <a:pt x="1" y="236"/>
                    <a:pt x="1" y="236"/>
                  </a:cubicBezTo>
                  <a:cubicBezTo>
                    <a:pt x="1" y="236"/>
                    <a:pt x="1" y="236"/>
                    <a:pt x="1" y="236"/>
                  </a:cubicBezTo>
                  <a:cubicBezTo>
                    <a:pt x="1" y="236"/>
                    <a:pt x="1" y="236"/>
                    <a:pt x="1" y="236"/>
                  </a:cubicBezTo>
                  <a:cubicBezTo>
                    <a:pt x="1" y="236"/>
                    <a:pt x="1" y="236"/>
                    <a:pt x="1" y="236"/>
                  </a:cubicBezTo>
                  <a:cubicBezTo>
                    <a:pt x="1" y="235"/>
                    <a:pt x="1" y="235"/>
                    <a:pt x="1" y="235"/>
                  </a:cubicBezTo>
                  <a:cubicBezTo>
                    <a:pt x="1" y="235"/>
                    <a:pt x="1" y="235"/>
                    <a:pt x="1" y="235"/>
                  </a:cubicBezTo>
                  <a:cubicBezTo>
                    <a:pt x="1" y="235"/>
                    <a:pt x="1" y="235"/>
                    <a:pt x="1" y="235"/>
                  </a:cubicBezTo>
                  <a:cubicBezTo>
                    <a:pt x="2" y="235"/>
                    <a:pt x="2" y="235"/>
                    <a:pt x="2" y="235"/>
                  </a:cubicBezTo>
                  <a:cubicBezTo>
                    <a:pt x="2" y="235"/>
                    <a:pt x="2" y="235"/>
                    <a:pt x="2" y="235"/>
                  </a:cubicBezTo>
                  <a:cubicBezTo>
                    <a:pt x="2" y="235"/>
                    <a:pt x="2" y="235"/>
                    <a:pt x="2" y="235"/>
                  </a:cubicBezTo>
                  <a:cubicBezTo>
                    <a:pt x="2" y="235"/>
                    <a:pt x="2" y="235"/>
                    <a:pt x="2" y="235"/>
                  </a:cubicBezTo>
                  <a:cubicBezTo>
                    <a:pt x="2" y="235"/>
                    <a:pt x="2" y="235"/>
                    <a:pt x="2" y="235"/>
                  </a:cubicBezTo>
                  <a:cubicBezTo>
                    <a:pt x="2" y="234"/>
                    <a:pt x="2" y="234"/>
                    <a:pt x="2" y="234"/>
                  </a:cubicBezTo>
                  <a:cubicBezTo>
                    <a:pt x="2" y="234"/>
                    <a:pt x="2" y="234"/>
                    <a:pt x="2" y="234"/>
                  </a:cubicBezTo>
                  <a:cubicBezTo>
                    <a:pt x="2" y="234"/>
                    <a:pt x="2" y="234"/>
                    <a:pt x="2" y="234"/>
                  </a:cubicBezTo>
                  <a:cubicBezTo>
                    <a:pt x="3" y="234"/>
                    <a:pt x="3" y="234"/>
                    <a:pt x="3" y="234"/>
                  </a:cubicBezTo>
                  <a:cubicBezTo>
                    <a:pt x="3" y="234"/>
                    <a:pt x="3" y="234"/>
                    <a:pt x="3" y="234"/>
                  </a:cubicBezTo>
                  <a:cubicBezTo>
                    <a:pt x="3" y="234"/>
                    <a:pt x="3" y="234"/>
                    <a:pt x="3" y="234"/>
                  </a:cubicBezTo>
                  <a:cubicBezTo>
                    <a:pt x="3" y="234"/>
                    <a:pt x="3" y="234"/>
                    <a:pt x="3" y="234"/>
                  </a:cubicBezTo>
                  <a:cubicBezTo>
                    <a:pt x="3" y="233"/>
                    <a:pt x="3" y="233"/>
                    <a:pt x="3" y="233"/>
                  </a:cubicBezTo>
                  <a:cubicBezTo>
                    <a:pt x="4" y="233"/>
                    <a:pt x="4" y="233"/>
                    <a:pt x="4" y="233"/>
                  </a:cubicBezTo>
                  <a:cubicBezTo>
                    <a:pt x="4" y="233"/>
                    <a:pt x="4" y="233"/>
                    <a:pt x="4" y="233"/>
                  </a:cubicBezTo>
                  <a:cubicBezTo>
                    <a:pt x="4" y="233"/>
                    <a:pt x="4" y="233"/>
                    <a:pt x="4" y="233"/>
                  </a:cubicBezTo>
                  <a:cubicBezTo>
                    <a:pt x="4" y="233"/>
                    <a:pt x="4" y="233"/>
                    <a:pt x="4" y="233"/>
                  </a:cubicBezTo>
                  <a:cubicBezTo>
                    <a:pt x="4" y="232"/>
                    <a:pt x="4" y="232"/>
                    <a:pt x="4" y="232"/>
                  </a:cubicBezTo>
                  <a:cubicBezTo>
                    <a:pt x="4" y="232"/>
                    <a:pt x="4" y="232"/>
                    <a:pt x="4" y="232"/>
                  </a:cubicBezTo>
                  <a:cubicBezTo>
                    <a:pt x="5" y="232"/>
                    <a:pt x="5" y="232"/>
                    <a:pt x="5" y="232"/>
                  </a:cubicBezTo>
                  <a:cubicBezTo>
                    <a:pt x="5" y="232"/>
                    <a:pt x="5" y="232"/>
                    <a:pt x="5" y="232"/>
                  </a:cubicBezTo>
                  <a:cubicBezTo>
                    <a:pt x="5" y="232"/>
                    <a:pt x="5" y="232"/>
                    <a:pt x="5" y="232"/>
                  </a:cubicBezTo>
                  <a:cubicBezTo>
                    <a:pt x="5" y="232"/>
                    <a:pt x="5" y="232"/>
                    <a:pt x="5" y="232"/>
                  </a:cubicBezTo>
                  <a:cubicBezTo>
                    <a:pt x="5" y="232"/>
                    <a:pt x="5" y="232"/>
                    <a:pt x="5" y="232"/>
                  </a:cubicBezTo>
                  <a:cubicBezTo>
                    <a:pt x="5" y="232"/>
                    <a:pt x="5" y="232"/>
                    <a:pt x="5" y="232"/>
                  </a:cubicBezTo>
                  <a:cubicBezTo>
                    <a:pt x="5" y="232"/>
                    <a:pt x="5" y="232"/>
                    <a:pt x="5" y="232"/>
                  </a:cubicBezTo>
                  <a:cubicBezTo>
                    <a:pt x="6" y="230"/>
                    <a:pt x="7" y="229"/>
                    <a:pt x="8" y="229"/>
                  </a:cubicBezTo>
                  <a:cubicBezTo>
                    <a:pt x="8" y="229"/>
                    <a:pt x="8" y="228"/>
                    <a:pt x="8" y="228"/>
                  </a:cubicBezTo>
                  <a:cubicBezTo>
                    <a:pt x="9" y="228"/>
                    <a:pt x="10" y="228"/>
                    <a:pt x="12" y="228"/>
                  </a:cubicBezTo>
                  <a:cubicBezTo>
                    <a:pt x="12" y="228"/>
                    <a:pt x="14" y="219"/>
                    <a:pt x="13" y="216"/>
                  </a:cubicBezTo>
                  <a:cubicBezTo>
                    <a:pt x="12" y="212"/>
                    <a:pt x="17" y="208"/>
                    <a:pt x="17" y="208"/>
                  </a:cubicBezTo>
                  <a:cubicBezTo>
                    <a:pt x="24" y="201"/>
                    <a:pt x="24" y="201"/>
                    <a:pt x="24" y="201"/>
                  </a:cubicBezTo>
                  <a:cubicBezTo>
                    <a:pt x="23" y="193"/>
                    <a:pt x="23" y="193"/>
                    <a:pt x="23" y="193"/>
                  </a:cubicBezTo>
                  <a:cubicBezTo>
                    <a:pt x="31" y="194"/>
                    <a:pt x="31" y="194"/>
                    <a:pt x="31" y="194"/>
                  </a:cubicBezTo>
                  <a:cubicBezTo>
                    <a:pt x="31" y="194"/>
                    <a:pt x="37" y="191"/>
                    <a:pt x="35" y="187"/>
                  </a:cubicBezTo>
                  <a:cubicBezTo>
                    <a:pt x="34" y="185"/>
                    <a:pt x="33" y="182"/>
                    <a:pt x="32" y="180"/>
                  </a:cubicBezTo>
                  <a:cubicBezTo>
                    <a:pt x="33" y="179"/>
                    <a:pt x="33" y="179"/>
                    <a:pt x="33" y="178"/>
                  </a:cubicBezTo>
                  <a:cubicBezTo>
                    <a:pt x="33" y="178"/>
                    <a:pt x="35" y="175"/>
                    <a:pt x="35" y="175"/>
                  </a:cubicBezTo>
                  <a:cubicBezTo>
                    <a:pt x="38" y="175"/>
                    <a:pt x="38" y="175"/>
                    <a:pt x="38" y="175"/>
                  </a:cubicBezTo>
                  <a:cubicBezTo>
                    <a:pt x="41" y="176"/>
                    <a:pt x="41" y="176"/>
                    <a:pt x="41" y="176"/>
                  </a:cubicBezTo>
                  <a:cubicBezTo>
                    <a:pt x="41" y="176"/>
                    <a:pt x="43" y="177"/>
                    <a:pt x="44" y="177"/>
                  </a:cubicBezTo>
                  <a:cubicBezTo>
                    <a:pt x="46" y="177"/>
                    <a:pt x="49" y="175"/>
                    <a:pt x="49" y="175"/>
                  </a:cubicBezTo>
                  <a:cubicBezTo>
                    <a:pt x="46" y="171"/>
                    <a:pt x="46" y="171"/>
                    <a:pt x="46" y="171"/>
                  </a:cubicBezTo>
                  <a:cubicBezTo>
                    <a:pt x="47" y="167"/>
                    <a:pt x="47" y="167"/>
                    <a:pt x="47" y="167"/>
                  </a:cubicBezTo>
                  <a:cubicBezTo>
                    <a:pt x="51" y="167"/>
                    <a:pt x="51" y="167"/>
                    <a:pt x="51" y="167"/>
                  </a:cubicBezTo>
                  <a:cubicBezTo>
                    <a:pt x="53" y="167"/>
                    <a:pt x="53" y="167"/>
                    <a:pt x="53" y="167"/>
                  </a:cubicBezTo>
                  <a:cubicBezTo>
                    <a:pt x="49" y="161"/>
                    <a:pt x="49" y="161"/>
                    <a:pt x="49" y="161"/>
                  </a:cubicBezTo>
                  <a:cubicBezTo>
                    <a:pt x="49" y="161"/>
                    <a:pt x="50" y="158"/>
                    <a:pt x="52" y="159"/>
                  </a:cubicBezTo>
                  <a:cubicBezTo>
                    <a:pt x="53" y="159"/>
                    <a:pt x="54" y="161"/>
                    <a:pt x="55" y="161"/>
                  </a:cubicBezTo>
                  <a:cubicBezTo>
                    <a:pt x="56" y="161"/>
                    <a:pt x="59" y="162"/>
                    <a:pt x="59" y="162"/>
                  </a:cubicBezTo>
                  <a:cubicBezTo>
                    <a:pt x="63" y="163"/>
                    <a:pt x="63" y="163"/>
                    <a:pt x="63" y="163"/>
                  </a:cubicBezTo>
                  <a:cubicBezTo>
                    <a:pt x="67" y="163"/>
                    <a:pt x="67" y="163"/>
                    <a:pt x="67" y="163"/>
                  </a:cubicBezTo>
                  <a:cubicBezTo>
                    <a:pt x="72" y="163"/>
                    <a:pt x="72" y="163"/>
                    <a:pt x="72" y="163"/>
                  </a:cubicBezTo>
                  <a:cubicBezTo>
                    <a:pt x="74" y="166"/>
                    <a:pt x="74" y="166"/>
                    <a:pt x="74" y="166"/>
                  </a:cubicBezTo>
                  <a:cubicBezTo>
                    <a:pt x="74" y="166"/>
                    <a:pt x="75" y="168"/>
                    <a:pt x="74" y="169"/>
                  </a:cubicBezTo>
                  <a:cubicBezTo>
                    <a:pt x="74" y="170"/>
                    <a:pt x="73" y="173"/>
                    <a:pt x="73" y="173"/>
                  </a:cubicBezTo>
                  <a:cubicBezTo>
                    <a:pt x="72" y="173"/>
                    <a:pt x="71" y="173"/>
                    <a:pt x="70" y="174"/>
                  </a:cubicBezTo>
                  <a:cubicBezTo>
                    <a:pt x="69" y="174"/>
                    <a:pt x="64" y="174"/>
                    <a:pt x="64" y="174"/>
                  </a:cubicBezTo>
                  <a:cubicBezTo>
                    <a:pt x="60" y="174"/>
                    <a:pt x="60" y="174"/>
                    <a:pt x="60" y="174"/>
                  </a:cubicBezTo>
                  <a:cubicBezTo>
                    <a:pt x="57" y="174"/>
                    <a:pt x="57" y="174"/>
                    <a:pt x="57" y="174"/>
                  </a:cubicBezTo>
                  <a:cubicBezTo>
                    <a:pt x="56" y="176"/>
                    <a:pt x="56" y="176"/>
                    <a:pt x="56" y="176"/>
                  </a:cubicBezTo>
                  <a:cubicBezTo>
                    <a:pt x="56" y="176"/>
                    <a:pt x="59" y="177"/>
                    <a:pt x="60" y="178"/>
                  </a:cubicBezTo>
                  <a:cubicBezTo>
                    <a:pt x="62" y="178"/>
                    <a:pt x="62" y="178"/>
                    <a:pt x="62" y="178"/>
                  </a:cubicBezTo>
                  <a:cubicBezTo>
                    <a:pt x="63" y="179"/>
                    <a:pt x="65" y="181"/>
                    <a:pt x="65" y="181"/>
                  </a:cubicBezTo>
                  <a:cubicBezTo>
                    <a:pt x="64" y="184"/>
                    <a:pt x="64" y="184"/>
                    <a:pt x="64" y="184"/>
                  </a:cubicBezTo>
                  <a:cubicBezTo>
                    <a:pt x="64" y="184"/>
                    <a:pt x="67" y="180"/>
                    <a:pt x="67" y="180"/>
                  </a:cubicBezTo>
                  <a:cubicBezTo>
                    <a:pt x="68" y="180"/>
                    <a:pt x="73" y="180"/>
                    <a:pt x="73" y="180"/>
                  </a:cubicBezTo>
                  <a:cubicBezTo>
                    <a:pt x="73" y="180"/>
                    <a:pt x="77" y="178"/>
                    <a:pt x="78" y="178"/>
                  </a:cubicBezTo>
                  <a:cubicBezTo>
                    <a:pt x="78" y="178"/>
                    <a:pt x="77" y="181"/>
                    <a:pt x="77" y="181"/>
                  </a:cubicBezTo>
                  <a:cubicBezTo>
                    <a:pt x="81" y="179"/>
                    <a:pt x="81" y="179"/>
                    <a:pt x="81" y="179"/>
                  </a:cubicBezTo>
                  <a:cubicBezTo>
                    <a:pt x="85" y="177"/>
                    <a:pt x="85" y="177"/>
                    <a:pt x="85" y="177"/>
                  </a:cubicBezTo>
                  <a:cubicBezTo>
                    <a:pt x="87" y="177"/>
                    <a:pt x="87" y="177"/>
                    <a:pt x="87" y="177"/>
                  </a:cubicBezTo>
                  <a:cubicBezTo>
                    <a:pt x="87" y="177"/>
                    <a:pt x="88" y="180"/>
                    <a:pt x="88" y="181"/>
                  </a:cubicBezTo>
                  <a:cubicBezTo>
                    <a:pt x="87" y="182"/>
                    <a:pt x="87" y="182"/>
                    <a:pt x="87" y="184"/>
                  </a:cubicBezTo>
                  <a:cubicBezTo>
                    <a:pt x="87" y="185"/>
                    <a:pt x="86" y="186"/>
                    <a:pt x="87" y="187"/>
                  </a:cubicBezTo>
                  <a:cubicBezTo>
                    <a:pt x="87" y="187"/>
                    <a:pt x="87" y="188"/>
                    <a:pt x="88" y="188"/>
                  </a:cubicBezTo>
                  <a:cubicBezTo>
                    <a:pt x="89" y="189"/>
                    <a:pt x="90" y="188"/>
                    <a:pt x="90" y="188"/>
                  </a:cubicBezTo>
                  <a:cubicBezTo>
                    <a:pt x="92" y="183"/>
                    <a:pt x="92" y="183"/>
                    <a:pt x="92" y="183"/>
                  </a:cubicBezTo>
                  <a:cubicBezTo>
                    <a:pt x="92" y="183"/>
                    <a:pt x="94" y="181"/>
                    <a:pt x="94" y="181"/>
                  </a:cubicBezTo>
                  <a:cubicBezTo>
                    <a:pt x="95" y="181"/>
                    <a:pt x="98" y="179"/>
                    <a:pt x="98" y="179"/>
                  </a:cubicBezTo>
                  <a:cubicBezTo>
                    <a:pt x="103" y="179"/>
                    <a:pt x="103" y="179"/>
                    <a:pt x="103" y="179"/>
                  </a:cubicBezTo>
                  <a:cubicBezTo>
                    <a:pt x="103" y="179"/>
                    <a:pt x="108" y="178"/>
                    <a:pt x="109" y="178"/>
                  </a:cubicBezTo>
                  <a:cubicBezTo>
                    <a:pt x="109" y="179"/>
                    <a:pt x="111" y="179"/>
                    <a:pt x="112" y="179"/>
                  </a:cubicBezTo>
                  <a:cubicBezTo>
                    <a:pt x="114" y="179"/>
                    <a:pt x="115" y="179"/>
                    <a:pt x="117" y="179"/>
                  </a:cubicBezTo>
                  <a:cubicBezTo>
                    <a:pt x="118" y="179"/>
                    <a:pt x="119" y="179"/>
                    <a:pt x="119" y="179"/>
                  </a:cubicBezTo>
                  <a:cubicBezTo>
                    <a:pt x="119" y="179"/>
                    <a:pt x="121" y="177"/>
                    <a:pt x="121" y="177"/>
                  </a:cubicBezTo>
                  <a:cubicBezTo>
                    <a:pt x="121" y="176"/>
                    <a:pt x="121" y="175"/>
                    <a:pt x="121" y="175"/>
                  </a:cubicBezTo>
                  <a:cubicBezTo>
                    <a:pt x="122" y="174"/>
                    <a:pt x="123" y="172"/>
                    <a:pt x="124" y="172"/>
                  </a:cubicBezTo>
                  <a:cubicBezTo>
                    <a:pt x="125" y="172"/>
                    <a:pt x="140" y="174"/>
                    <a:pt x="140" y="174"/>
                  </a:cubicBezTo>
                  <a:cubicBezTo>
                    <a:pt x="153" y="178"/>
                    <a:pt x="153" y="178"/>
                    <a:pt x="153" y="178"/>
                  </a:cubicBezTo>
                  <a:cubicBezTo>
                    <a:pt x="162" y="180"/>
                    <a:pt x="162" y="180"/>
                    <a:pt x="162" y="180"/>
                  </a:cubicBezTo>
                  <a:cubicBezTo>
                    <a:pt x="162" y="180"/>
                    <a:pt x="169" y="184"/>
                    <a:pt x="170" y="184"/>
                  </a:cubicBezTo>
                  <a:cubicBezTo>
                    <a:pt x="171" y="185"/>
                    <a:pt x="184" y="187"/>
                    <a:pt x="184" y="187"/>
                  </a:cubicBezTo>
                  <a:cubicBezTo>
                    <a:pt x="190" y="191"/>
                    <a:pt x="190" y="191"/>
                    <a:pt x="190" y="191"/>
                  </a:cubicBezTo>
                  <a:cubicBezTo>
                    <a:pt x="190" y="191"/>
                    <a:pt x="196" y="193"/>
                    <a:pt x="196" y="194"/>
                  </a:cubicBezTo>
                  <a:cubicBezTo>
                    <a:pt x="196" y="195"/>
                    <a:pt x="200" y="197"/>
                    <a:pt x="200" y="197"/>
                  </a:cubicBezTo>
                  <a:cubicBezTo>
                    <a:pt x="204" y="195"/>
                    <a:pt x="204" y="195"/>
                    <a:pt x="204" y="195"/>
                  </a:cubicBezTo>
                  <a:cubicBezTo>
                    <a:pt x="204" y="195"/>
                    <a:pt x="209" y="196"/>
                    <a:pt x="209" y="196"/>
                  </a:cubicBezTo>
                  <a:cubicBezTo>
                    <a:pt x="210" y="197"/>
                    <a:pt x="220" y="200"/>
                    <a:pt x="220" y="200"/>
                  </a:cubicBezTo>
                  <a:cubicBezTo>
                    <a:pt x="220" y="200"/>
                    <a:pt x="227" y="202"/>
                    <a:pt x="228" y="202"/>
                  </a:cubicBezTo>
                  <a:cubicBezTo>
                    <a:pt x="229" y="202"/>
                    <a:pt x="233" y="201"/>
                    <a:pt x="233" y="201"/>
                  </a:cubicBezTo>
                  <a:cubicBezTo>
                    <a:pt x="233" y="198"/>
                    <a:pt x="233" y="198"/>
                    <a:pt x="233" y="198"/>
                  </a:cubicBezTo>
                  <a:cubicBezTo>
                    <a:pt x="233" y="198"/>
                    <a:pt x="232" y="196"/>
                    <a:pt x="234" y="197"/>
                  </a:cubicBezTo>
                  <a:cubicBezTo>
                    <a:pt x="236" y="197"/>
                    <a:pt x="237" y="197"/>
                    <a:pt x="238" y="198"/>
                  </a:cubicBezTo>
                  <a:cubicBezTo>
                    <a:pt x="238" y="199"/>
                    <a:pt x="240" y="199"/>
                    <a:pt x="241" y="200"/>
                  </a:cubicBezTo>
                  <a:cubicBezTo>
                    <a:pt x="242" y="202"/>
                    <a:pt x="246" y="203"/>
                    <a:pt x="246" y="203"/>
                  </a:cubicBezTo>
                  <a:cubicBezTo>
                    <a:pt x="251" y="205"/>
                    <a:pt x="251" y="205"/>
                    <a:pt x="251" y="205"/>
                  </a:cubicBezTo>
                  <a:cubicBezTo>
                    <a:pt x="252" y="208"/>
                    <a:pt x="252" y="208"/>
                    <a:pt x="252" y="208"/>
                  </a:cubicBezTo>
                  <a:cubicBezTo>
                    <a:pt x="253" y="209"/>
                    <a:pt x="253" y="209"/>
                    <a:pt x="253" y="209"/>
                  </a:cubicBezTo>
                  <a:cubicBezTo>
                    <a:pt x="254" y="207"/>
                    <a:pt x="254" y="207"/>
                    <a:pt x="254" y="207"/>
                  </a:cubicBezTo>
                  <a:cubicBezTo>
                    <a:pt x="255" y="206"/>
                    <a:pt x="256" y="206"/>
                    <a:pt x="256" y="206"/>
                  </a:cubicBezTo>
                  <a:cubicBezTo>
                    <a:pt x="258" y="207"/>
                    <a:pt x="258" y="207"/>
                    <a:pt x="258" y="207"/>
                  </a:cubicBezTo>
                  <a:cubicBezTo>
                    <a:pt x="258" y="207"/>
                    <a:pt x="260" y="207"/>
                    <a:pt x="260" y="207"/>
                  </a:cubicBezTo>
                  <a:cubicBezTo>
                    <a:pt x="261" y="207"/>
                    <a:pt x="264" y="206"/>
                    <a:pt x="264" y="206"/>
                  </a:cubicBezTo>
                  <a:cubicBezTo>
                    <a:pt x="264" y="207"/>
                    <a:pt x="266" y="209"/>
                    <a:pt x="267" y="209"/>
                  </a:cubicBezTo>
                  <a:cubicBezTo>
                    <a:pt x="267" y="210"/>
                    <a:pt x="269" y="213"/>
                    <a:pt x="269" y="213"/>
                  </a:cubicBezTo>
                  <a:cubicBezTo>
                    <a:pt x="269" y="213"/>
                    <a:pt x="269" y="214"/>
                    <a:pt x="269" y="216"/>
                  </a:cubicBezTo>
                  <a:cubicBezTo>
                    <a:pt x="269" y="217"/>
                    <a:pt x="270" y="218"/>
                    <a:pt x="270" y="218"/>
                  </a:cubicBezTo>
                  <a:cubicBezTo>
                    <a:pt x="272" y="220"/>
                    <a:pt x="272" y="220"/>
                    <a:pt x="272" y="220"/>
                  </a:cubicBezTo>
                  <a:cubicBezTo>
                    <a:pt x="277" y="228"/>
                    <a:pt x="277" y="228"/>
                    <a:pt x="277" y="228"/>
                  </a:cubicBezTo>
                  <a:cubicBezTo>
                    <a:pt x="279" y="230"/>
                    <a:pt x="279" y="230"/>
                    <a:pt x="279" y="230"/>
                  </a:cubicBezTo>
                  <a:cubicBezTo>
                    <a:pt x="281" y="228"/>
                    <a:pt x="281" y="228"/>
                    <a:pt x="281" y="228"/>
                  </a:cubicBezTo>
                  <a:cubicBezTo>
                    <a:pt x="284" y="228"/>
                    <a:pt x="284" y="228"/>
                    <a:pt x="284" y="228"/>
                  </a:cubicBezTo>
                  <a:cubicBezTo>
                    <a:pt x="287" y="235"/>
                    <a:pt x="287" y="235"/>
                    <a:pt x="287" y="235"/>
                  </a:cubicBezTo>
                  <a:cubicBezTo>
                    <a:pt x="290" y="244"/>
                    <a:pt x="290" y="244"/>
                    <a:pt x="290" y="244"/>
                  </a:cubicBezTo>
                  <a:cubicBezTo>
                    <a:pt x="288" y="256"/>
                    <a:pt x="288" y="256"/>
                    <a:pt x="288" y="256"/>
                  </a:cubicBezTo>
                  <a:cubicBezTo>
                    <a:pt x="288" y="264"/>
                    <a:pt x="288" y="264"/>
                    <a:pt x="288" y="264"/>
                  </a:cubicBezTo>
                  <a:cubicBezTo>
                    <a:pt x="288" y="264"/>
                    <a:pt x="286" y="270"/>
                    <a:pt x="286" y="271"/>
                  </a:cubicBezTo>
                  <a:cubicBezTo>
                    <a:pt x="286" y="273"/>
                    <a:pt x="281" y="280"/>
                    <a:pt x="281" y="280"/>
                  </a:cubicBezTo>
                  <a:cubicBezTo>
                    <a:pt x="281" y="280"/>
                    <a:pt x="278" y="286"/>
                    <a:pt x="277" y="287"/>
                  </a:cubicBezTo>
                  <a:cubicBezTo>
                    <a:pt x="276" y="289"/>
                    <a:pt x="272" y="297"/>
                    <a:pt x="272" y="297"/>
                  </a:cubicBezTo>
                  <a:cubicBezTo>
                    <a:pt x="260" y="309"/>
                    <a:pt x="260" y="309"/>
                    <a:pt x="260" y="309"/>
                  </a:cubicBezTo>
                  <a:cubicBezTo>
                    <a:pt x="260" y="309"/>
                    <a:pt x="254" y="312"/>
                    <a:pt x="252" y="313"/>
                  </a:cubicBezTo>
                  <a:cubicBezTo>
                    <a:pt x="251" y="315"/>
                    <a:pt x="241" y="316"/>
                    <a:pt x="241" y="316"/>
                  </a:cubicBezTo>
                  <a:cubicBezTo>
                    <a:pt x="233" y="316"/>
                    <a:pt x="233" y="316"/>
                    <a:pt x="233" y="316"/>
                  </a:cubicBezTo>
                  <a:cubicBezTo>
                    <a:pt x="221" y="313"/>
                    <a:pt x="221" y="313"/>
                    <a:pt x="221" y="313"/>
                  </a:cubicBezTo>
                  <a:cubicBezTo>
                    <a:pt x="214" y="315"/>
                    <a:pt x="214" y="315"/>
                    <a:pt x="214" y="315"/>
                  </a:cubicBezTo>
                  <a:cubicBezTo>
                    <a:pt x="205" y="318"/>
                    <a:pt x="205" y="318"/>
                    <a:pt x="205" y="318"/>
                  </a:cubicBezTo>
                  <a:cubicBezTo>
                    <a:pt x="197" y="318"/>
                    <a:pt x="197" y="318"/>
                    <a:pt x="197" y="318"/>
                  </a:cubicBezTo>
                  <a:cubicBezTo>
                    <a:pt x="187" y="320"/>
                    <a:pt x="187" y="320"/>
                    <a:pt x="187" y="320"/>
                  </a:cubicBezTo>
                  <a:cubicBezTo>
                    <a:pt x="187" y="320"/>
                    <a:pt x="185" y="320"/>
                    <a:pt x="183" y="320"/>
                  </a:cubicBezTo>
                  <a:cubicBezTo>
                    <a:pt x="182" y="320"/>
                    <a:pt x="176" y="318"/>
                    <a:pt x="176" y="318"/>
                  </a:cubicBezTo>
                  <a:cubicBezTo>
                    <a:pt x="169" y="316"/>
                    <a:pt x="169" y="316"/>
                    <a:pt x="169" y="316"/>
                  </a:cubicBezTo>
                  <a:cubicBezTo>
                    <a:pt x="164" y="316"/>
                    <a:pt x="164" y="316"/>
                    <a:pt x="164" y="316"/>
                  </a:cubicBezTo>
                  <a:cubicBezTo>
                    <a:pt x="163" y="320"/>
                    <a:pt x="163" y="320"/>
                    <a:pt x="163" y="320"/>
                  </a:cubicBezTo>
                  <a:cubicBezTo>
                    <a:pt x="163" y="320"/>
                    <a:pt x="163" y="320"/>
                    <a:pt x="161" y="320"/>
                  </a:cubicBezTo>
                  <a:cubicBezTo>
                    <a:pt x="159" y="320"/>
                    <a:pt x="157" y="320"/>
                    <a:pt x="157" y="320"/>
                  </a:cubicBezTo>
                  <a:cubicBezTo>
                    <a:pt x="157" y="316"/>
                    <a:pt x="157" y="316"/>
                    <a:pt x="157" y="316"/>
                  </a:cubicBezTo>
                  <a:cubicBezTo>
                    <a:pt x="150" y="316"/>
                    <a:pt x="150" y="316"/>
                    <a:pt x="150" y="316"/>
                  </a:cubicBezTo>
                  <a:cubicBezTo>
                    <a:pt x="150" y="316"/>
                    <a:pt x="147" y="317"/>
                    <a:pt x="145" y="317"/>
                  </a:cubicBezTo>
                  <a:cubicBezTo>
                    <a:pt x="142" y="317"/>
                    <a:pt x="139" y="314"/>
                    <a:pt x="138" y="314"/>
                  </a:cubicBezTo>
                  <a:cubicBezTo>
                    <a:pt x="137" y="314"/>
                    <a:pt x="137" y="315"/>
                    <a:pt x="137" y="315"/>
                  </a:cubicBezTo>
                  <a:cubicBezTo>
                    <a:pt x="137" y="318"/>
                    <a:pt x="137" y="318"/>
                    <a:pt x="137" y="318"/>
                  </a:cubicBezTo>
                  <a:cubicBezTo>
                    <a:pt x="132" y="318"/>
                    <a:pt x="132" y="318"/>
                    <a:pt x="132" y="318"/>
                  </a:cubicBezTo>
                  <a:cubicBezTo>
                    <a:pt x="126" y="316"/>
                    <a:pt x="126" y="316"/>
                    <a:pt x="126" y="316"/>
                  </a:cubicBezTo>
                  <a:cubicBezTo>
                    <a:pt x="121" y="312"/>
                    <a:pt x="121" y="312"/>
                    <a:pt x="121" y="312"/>
                  </a:cubicBezTo>
                  <a:cubicBezTo>
                    <a:pt x="117" y="308"/>
                    <a:pt x="117" y="308"/>
                    <a:pt x="117" y="308"/>
                  </a:cubicBezTo>
                  <a:cubicBezTo>
                    <a:pt x="117" y="306"/>
                    <a:pt x="117" y="306"/>
                    <a:pt x="117" y="306"/>
                  </a:cubicBezTo>
                  <a:cubicBezTo>
                    <a:pt x="112" y="306"/>
                    <a:pt x="112" y="306"/>
                    <a:pt x="112" y="306"/>
                  </a:cubicBezTo>
                  <a:cubicBezTo>
                    <a:pt x="105" y="306"/>
                    <a:pt x="105" y="306"/>
                    <a:pt x="105" y="306"/>
                  </a:cubicBezTo>
                  <a:cubicBezTo>
                    <a:pt x="101" y="308"/>
                    <a:pt x="101" y="308"/>
                    <a:pt x="101" y="308"/>
                  </a:cubicBezTo>
                  <a:cubicBezTo>
                    <a:pt x="106" y="309"/>
                    <a:pt x="106" y="309"/>
                    <a:pt x="106" y="309"/>
                  </a:cubicBezTo>
                  <a:cubicBezTo>
                    <a:pt x="109" y="310"/>
                    <a:pt x="109" y="310"/>
                    <a:pt x="109" y="310"/>
                  </a:cubicBezTo>
                  <a:cubicBezTo>
                    <a:pt x="109" y="310"/>
                    <a:pt x="113" y="309"/>
                    <a:pt x="113" y="312"/>
                  </a:cubicBezTo>
                  <a:cubicBezTo>
                    <a:pt x="113" y="314"/>
                    <a:pt x="111" y="314"/>
                    <a:pt x="113" y="316"/>
                  </a:cubicBezTo>
                  <a:cubicBezTo>
                    <a:pt x="114" y="318"/>
                    <a:pt x="118" y="320"/>
                    <a:pt x="118" y="320"/>
                  </a:cubicBezTo>
                  <a:cubicBezTo>
                    <a:pt x="118" y="320"/>
                    <a:pt x="120" y="320"/>
                    <a:pt x="121" y="320"/>
                  </a:cubicBezTo>
                  <a:cubicBezTo>
                    <a:pt x="122" y="320"/>
                    <a:pt x="123" y="320"/>
                    <a:pt x="123" y="320"/>
                  </a:cubicBezTo>
                  <a:cubicBezTo>
                    <a:pt x="125" y="323"/>
                    <a:pt x="125" y="323"/>
                    <a:pt x="125" y="323"/>
                  </a:cubicBezTo>
                  <a:cubicBezTo>
                    <a:pt x="125" y="323"/>
                    <a:pt x="124" y="324"/>
                    <a:pt x="126" y="324"/>
                  </a:cubicBezTo>
                  <a:cubicBezTo>
                    <a:pt x="127" y="324"/>
                    <a:pt x="132" y="324"/>
                    <a:pt x="132" y="324"/>
                  </a:cubicBezTo>
                  <a:cubicBezTo>
                    <a:pt x="137" y="326"/>
                    <a:pt x="137" y="326"/>
                    <a:pt x="137" y="326"/>
                  </a:cubicBezTo>
                  <a:cubicBezTo>
                    <a:pt x="137" y="329"/>
                    <a:pt x="137" y="329"/>
                    <a:pt x="137" y="329"/>
                  </a:cubicBezTo>
                  <a:cubicBezTo>
                    <a:pt x="137" y="329"/>
                    <a:pt x="136" y="331"/>
                    <a:pt x="138" y="331"/>
                  </a:cubicBezTo>
                  <a:cubicBezTo>
                    <a:pt x="139" y="332"/>
                    <a:pt x="143" y="331"/>
                    <a:pt x="143" y="331"/>
                  </a:cubicBezTo>
                  <a:cubicBezTo>
                    <a:pt x="143" y="331"/>
                    <a:pt x="142" y="330"/>
                    <a:pt x="144" y="331"/>
                  </a:cubicBezTo>
                  <a:cubicBezTo>
                    <a:pt x="145" y="332"/>
                    <a:pt x="146" y="333"/>
                    <a:pt x="146" y="333"/>
                  </a:cubicBezTo>
                  <a:cubicBezTo>
                    <a:pt x="146" y="333"/>
                    <a:pt x="147" y="335"/>
                    <a:pt x="147" y="336"/>
                  </a:cubicBezTo>
                  <a:cubicBezTo>
                    <a:pt x="147" y="337"/>
                    <a:pt x="148" y="339"/>
                    <a:pt x="148" y="339"/>
                  </a:cubicBezTo>
                  <a:cubicBezTo>
                    <a:pt x="148" y="339"/>
                    <a:pt x="145" y="340"/>
                    <a:pt x="150" y="340"/>
                  </a:cubicBezTo>
                  <a:cubicBezTo>
                    <a:pt x="155" y="340"/>
                    <a:pt x="155" y="340"/>
                    <a:pt x="155" y="340"/>
                  </a:cubicBezTo>
                  <a:cubicBezTo>
                    <a:pt x="159" y="340"/>
                    <a:pt x="159" y="340"/>
                    <a:pt x="159" y="340"/>
                  </a:cubicBezTo>
                  <a:cubicBezTo>
                    <a:pt x="163" y="341"/>
                    <a:pt x="163" y="341"/>
                    <a:pt x="163" y="341"/>
                  </a:cubicBezTo>
                  <a:cubicBezTo>
                    <a:pt x="170" y="344"/>
                    <a:pt x="170" y="344"/>
                    <a:pt x="170" y="344"/>
                  </a:cubicBezTo>
                  <a:cubicBezTo>
                    <a:pt x="177" y="348"/>
                    <a:pt x="177" y="348"/>
                    <a:pt x="177" y="348"/>
                  </a:cubicBezTo>
                  <a:cubicBezTo>
                    <a:pt x="177" y="348"/>
                    <a:pt x="176" y="351"/>
                    <a:pt x="178" y="351"/>
                  </a:cubicBezTo>
                  <a:cubicBezTo>
                    <a:pt x="179" y="351"/>
                    <a:pt x="183" y="351"/>
                    <a:pt x="183" y="351"/>
                  </a:cubicBezTo>
                  <a:cubicBezTo>
                    <a:pt x="186" y="359"/>
                    <a:pt x="186" y="359"/>
                    <a:pt x="186" y="359"/>
                  </a:cubicBezTo>
                  <a:cubicBezTo>
                    <a:pt x="181" y="359"/>
                    <a:pt x="181" y="359"/>
                    <a:pt x="181" y="359"/>
                  </a:cubicBezTo>
                  <a:cubicBezTo>
                    <a:pt x="184" y="367"/>
                    <a:pt x="184" y="367"/>
                    <a:pt x="184" y="367"/>
                  </a:cubicBezTo>
                  <a:cubicBezTo>
                    <a:pt x="186" y="371"/>
                    <a:pt x="186" y="371"/>
                    <a:pt x="186" y="371"/>
                  </a:cubicBezTo>
                  <a:cubicBezTo>
                    <a:pt x="185" y="376"/>
                    <a:pt x="185" y="376"/>
                    <a:pt x="185" y="376"/>
                  </a:cubicBezTo>
                  <a:cubicBezTo>
                    <a:pt x="182" y="379"/>
                    <a:pt x="182" y="379"/>
                    <a:pt x="182" y="379"/>
                  </a:cubicBezTo>
                  <a:cubicBezTo>
                    <a:pt x="182" y="379"/>
                    <a:pt x="182" y="381"/>
                    <a:pt x="182" y="381"/>
                  </a:cubicBezTo>
                  <a:cubicBezTo>
                    <a:pt x="182" y="382"/>
                    <a:pt x="184" y="382"/>
                    <a:pt x="184" y="382"/>
                  </a:cubicBezTo>
                  <a:cubicBezTo>
                    <a:pt x="184" y="382"/>
                    <a:pt x="186" y="384"/>
                    <a:pt x="186" y="385"/>
                  </a:cubicBezTo>
                  <a:cubicBezTo>
                    <a:pt x="186" y="386"/>
                    <a:pt x="189" y="387"/>
                    <a:pt x="189" y="388"/>
                  </a:cubicBezTo>
                  <a:cubicBezTo>
                    <a:pt x="190" y="389"/>
                    <a:pt x="193" y="392"/>
                    <a:pt x="193" y="392"/>
                  </a:cubicBezTo>
                  <a:cubicBezTo>
                    <a:pt x="194" y="394"/>
                    <a:pt x="194" y="394"/>
                    <a:pt x="194" y="394"/>
                  </a:cubicBezTo>
                  <a:cubicBezTo>
                    <a:pt x="198" y="396"/>
                    <a:pt x="198" y="396"/>
                    <a:pt x="198" y="396"/>
                  </a:cubicBezTo>
                  <a:cubicBezTo>
                    <a:pt x="198" y="396"/>
                    <a:pt x="198" y="396"/>
                    <a:pt x="198" y="397"/>
                  </a:cubicBezTo>
                  <a:cubicBezTo>
                    <a:pt x="198" y="399"/>
                    <a:pt x="200" y="401"/>
                    <a:pt x="200" y="401"/>
                  </a:cubicBezTo>
                  <a:cubicBezTo>
                    <a:pt x="204" y="404"/>
                    <a:pt x="204" y="404"/>
                    <a:pt x="204" y="404"/>
                  </a:cubicBezTo>
                  <a:cubicBezTo>
                    <a:pt x="204" y="404"/>
                    <a:pt x="204" y="403"/>
                    <a:pt x="204" y="405"/>
                  </a:cubicBezTo>
                  <a:cubicBezTo>
                    <a:pt x="204" y="407"/>
                    <a:pt x="204" y="410"/>
                    <a:pt x="204" y="410"/>
                  </a:cubicBezTo>
                  <a:cubicBezTo>
                    <a:pt x="208" y="410"/>
                    <a:pt x="208" y="410"/>
                    <a:pt x="208" y="410"/>
                  </a:cubicBezTo>
                  <a:cubicBezTo>
                    <a:pt x="207" y="414"/>
                    <a:pt x="207" y="414"/>
                    <a:pt x="207" y="414"/>
                  </a:cubicBezTo>
                  <a:cubicBezTo>
                    <a:pt x="207" y="414"/>
                    <a:pt x="205" y="414"/>
                    <a:pt x="207" y="417"/>
                  </a:cubicBezTo>
                  <a:cubicBezTo>
                    <a:pt x="209" y="419"/>
                    <a:pt x="209" y="421"/>
                    <a:pt x="209" y="421"/>
                  </a:cubicBezTo>
                  <a:cubicBezTo>
                    <a:pt x="216" y="426"/>
                    <a:pt x="216" y="426"/>
                    <a:pt x="216" y="426"/>
                  </a:cubicBezTo>
                  <a:cubicBezTo>
                    <a:pt x="220" y="426"/>
                    <a:pt x="220" y="426"/>
                    <a:pt x="220" y="426"/>
                  </a:cubicBezTo>
                  <a:cubicBezTo>
                    <a:pt x="224" y="425"/>
                    <a:pt x="224" y="425"/>
                    <a:pt x="224" y="425"/>
                  </a:cubicBezTo>
                  <a:cubicBezTo>
                    <a:pt x="226" y="421"/>
                    <a:pt x="226" y="421"/>
                    <a:pt x="226" y="421"/>
                  </a:cubicBezTo>
                  <a:cubicBezTo>
                    <a:pt x="226" y="421"/>
                    <a:pt x="229" y="421"/>
                    <a:pt x="232" y="422"/>
                  </a:cubicBezTo>
                  <a:cubicBezTo>
                    <a:pt x="234" y="423"/>
                    <a:pt x="238" y="422"/>
                    <a:pt x="238" y="422"/>
                  </a:cubicBezTo>
                  <a:cubicBezTo>
                    <a:pt x="238" y="422"/>
                    <a:pt x="238" y="422"/>
                    <a:pt x="238" y="424"/>
                  </a:cubicBezTo>
                  <a:cubicBezTo>
                    <a:pt x="239" y="426"/>
                    <a:pt x="241" y="425"/>
                    <a:pt x="241" y="425"/>
                  </a:cubicBezTo>
                  <a:cubicBezTo>
                    <a:pt x="241" y="425"/>
                    <a:pt x="244" y="425"/>
                    <a:pt x="244" y="426"/>
                  </a:cubicBezTo>
                  <a:cubicBezTo>
                    <a:pt x="244" y="427"/>
                    <a:pt x="246" y="428"/>
                    <a:pt x="247" y="430"/>
                  </a:cubicBezTo>
                  <a:cubicBezTo>
                    <a:pt x="248" y="432"/>
                    <a:pt x="248" y="431"/>
                    <a:pt x="249" y="432"/>
                  </a:cubicBezTo>
                  <a:cubicBezTo>
                    <a:pt x="249" y="433"/>
                    <a:pt x="245" y="434"/>
                    <a:pt x="250" y="434"/>
                  </a:cubicBezTo>
                  <a:cubicBezTo>
                    <a:pt x="254" y="435"/>
                    <a:pt x="264" y="436"/>
                    <a:pt x="264" y="436"/>
                  </a:cubicBezTo>
                  <a:cubicBezTo>
                    <a:pt x="264" y="436"/>
                    <a:pt x="270" y="434"/>
                    <a:pt x="273" y="434"/>
                  </a:cubicBezTo>
                  <a:cubicBezTo>
                    <a:pt x="276" y="434"/>
                    <a:pt x="276" y="435"/>
                    <a:pt x="276" y="435"/>
                  </a:cubicBezTo>
                  <a:cubicBezTo>
                    <a:pt x="279" y="435"/>
                    <a:pt x="279" y="435"/>
                    <a:pt x="279" y="435"/>
                  </a:cubicBezTo>
                  <a:cubicBezTo>
                    <a:pt x="279" y="435"/>
                    <a:pt x="281" y="434"/>
                    <a:pt x="281" y="433"/>
                  </a:cubicBezTo>
                  <a:cubicBezTo>
                    <a:pt x="281" y="432"/>
                    <a:pt x="282" y="429"/>
                    <a:pt x="282" y="429"/>
                  </a:cubicBezTo>
                  <a:cubicBezTo>
                    <a:pt x="282" y="429"/>
                    <a:pt x="281" y="427"/>
                    <a:pt x="283" y="427"/>
                  </a:cubicBezTo>
                  <a:cubicBezTo>
                    <a:pt x="285" y="427"/>
                    <a:pt x="286" y="426"/>
                    <a:pt x="286" y="426"/>
                  </a:cubicBezTo>
                  <a:cubicBezTo>
                    <a:pt x="289" y="424"/>
                    <a:pt x="289" y="424"/>
                    <a:pt x="289" y="424"/>
                  </a:cubicBezTo>
                  <a:cubicBezTo>
                    <a:pt x="288" y="416"/>
                    <a:pt x="288" y="416"/>
                    <a:pt x="288" y="416"/>
                  </a:cubicBezTo>
                  <a:cubicBezTo>
                    <a:pt x="288" y="416"/>
                    <a:pt x="288" y="413"/>
                    <a:pt x="287" y="412"/>
                  </a:cubicBezTo>
                  <a:cubicBezTo>
                    <a:pt x="285" y="411"/>
                    <a:pt x="282" y="408"/>
                    <a:pt x="282" y="408"/>
                  </a:cubicBezTo>
                  <a:cubicBezTo>
                    <a:pt x="281" y="405"/>
                    <a:pt x="281" y="405"/>
                    <a:pt x="281" y="405"/>
                  </a:cubicBezTo>
                  <a:cubicBezTo>
                    <a:pt x="277" y="402"/>
                    <a:pt x="277" y="402"/>
                    <a:pt x="277" y="402"/>
                  </a:cubicBezTo>
                  <a:cubicBezTo>
                    <a:pt x="277" y="402"/>
                    <a:pt x="276" y="400"/>
                    <a:pt x="275" y="400"/>
                  </a:cubicBezTo>
                  <a:cubicBezTo>
                    <a:pt x="274" y="401"/>
                    <a:pt x="275" y="401"/>
                    <a:pt x="273" y="404"/>
                  </a:cubicBezTo>
                  <a:cubicBezTo>
                    <a:pt x="271" y="406"/>
                    <a:pt x="268" y="407"/>
                    <a:pt x="268" y="407"/>
                  </a:cubicBezTo>
                  <a:cubicBezTo>
                    <a:pt x="262" y="409"/>
                    <a:pt x="262" y="409"/>
                    <a:pt x="262" y="409"/>
                  </a:cubicBezTo>
                  <a:cubicBezTo>
                    <a:pt x="262" y="409"/>
                    <a:pt x="258" y="407"/>
                    <a:pt x="257" y="405"/>
                  </a:cubicBezTo>
                  <a:cubicBezTo>
                    <a:pt x="256" y="404"/>
                    <a:pt x="249" y="398"/>
                    <a:pt x="249" y="398"/>
                  </a:cubicBezTo>
                  <a:cubicBezTo>
                    <a:pt x="249" y="398"/>
                    <a:pt x="245" y="395"/>
                    <a:pt x="244" y="395"/>
                  </a:cubicBezTo>
                  <a:cubicBezTo>
                    <a:pt x="242" y="395"/>
                    <a:pt x="240" y="395"/>
                    <a:pt x="240" y="395"/>
                  </a:cubicBezTo>
                  <a:cubicBezTo>
                    <a:pt x="237" y="390"/>
                    <a:pt x="237" y="390"/>
                    <a:pt x="237" y="390"/>
                  </a:cubicBezTo>
                  <a:cubicBezTo>
                    <a:pt x="236" y="389"/>
                    <a:pt x="236" y="389"/>
                    <a:pt x="236" y="389"/>
                  </a:cubicBezTo>
                  <a:cubicBezTo>
                    <a:pt x="236" y="389"/>
                    <a:pt x="233" y="386"/>
                    <a:pt x="235" y="386"/>
                  </a:cubicBezTo>
                  <a:cubicBezTo>
                    <a:pt x="238" y="386"/>
                    <a:pt x="239" y="383"/>
                    <a:pt x="239" y="383"/>
                  </a:cubicBezTo>
                  <a:cubicBezTo>
                    <a:pt x="239" y="380"/>
                    <a:pt x="239" y="380"/>
                    <a:pt x="239" y="380"/>
                  </a:cubicBezTo>
                  <a:cubicBezTo>
                    <a:pt x="239" y="378"/>
                    <a:pt x="239" y="378"/>
                    <a:pt x="239" y="378"/>
                  </a:cubicBezTo>
                  <a:cubicBezTo>
                    <a:pt x="238" y="373"/>
                    <a:pt x="238" y="373"/>
                    <a:pt x="238" y="373"/>
                  </a:cubicBezTo>
                  <a:cubicBezTo>
                    <a:pt x="238" y="373"/>
                    <a:pt x="237" y="368"/>
                    <a:pt x="238" y="367"/>
                  </a:cubicBezTo>
                  <a:cubicBezTo>
                    <a:pt x="240" y="367"/>
                    <a:pt x="246" y="366"/>
                    <a:pt x="246" y="366"/>
                  </a:cubicBezTo>
                  <a:cubicBezTo>
                    <a:pt x="246" y="366"/>
                    <a:pt x="249" y="367"/>
                    <a:pt x="252" y="368"/>
                  </a:cubicBezTo>
                  <a:cubicBezTo>
                    <a:pt x="254" y="368"/>
                    <a:pt x="256" y="369"/>
                    <a:pt x="256" y="369"/>
                  </a:cubicBezTo>
                  <a:cubicBezTo>
                    <a:pt x="256" y="369"/>
                    <a:pt x="262" y="372"/>
                    <a:pt x="263" y="373"/>
                  </a:cubicBezTo>
                  <a:cubicBezTo>
                    <a:pt x="263" y="374"/>
                    <a:pt x="265" y="375"/>
                    <a:pt x="267" y="376"/>
                  </a:cubicBezTo>
                  <a:cubicBezTo>
                    <a:pt x="270" y="378"/>
                    <a:pt x="276" y="376"/>
                    <a:pt x="276" y="376"/>
                  </a:cubicBezTo>
                  <a:cubicBezTo>
                    <a:pt x="276" y="376"/>
                    <a:pt x="279" y="375"/>
                    <a:pt x="281" y="375"/>
                  </a:cubicBezTo>
                  <a:cubicBezTo>
                    <a:pt x="282" y="375"/>
                    <a:pt x="291" y="375"/>
                    <a:pt x="291" y="375"/>
                  </a:cubicBezTo>
                  <a:cubicBezTo>
                    <a:pt x="291" y="375"/>
                    <a:pt x="295" y="375"/>
                    <a:pt x="296" y="375"/>
                  </a:cubicBezTo>
                  <a:cubicBezTo>
                    <a:pt x="297" y="375"/>
                    <a:pt x="301" y="375"/>
                    <a:pt x="301" y="375"/>
                  </a:cubicBezTo>
                  <a:cubicBezTo>
                    <a:pt x="309" y="377"/>
                    <a:pt x="309" y="377"/>
                    <a:pt x="309" y="377"/>
                  </a:cubicBezTo>
                  <a:cubicBezTo>
                    <a:pt x="315" y="374"/>
                    <a:pt x="315" y="374"/>
                    <a:pt x="315" y="374"/>
                  </a:cubicBezTo>
                  <a:cubicBezTo>
                    <a:pt x="315" y="374"/>
                    <a:pt x="315" y="369"/>
                    <a:pt x="317" y="369"/>
                  </a:cubicBezTo>
                  <a:cubicBezTo>
                    <a:pt x="318" y="369"/>
                    <a:pt x="320" y="369"/>
                    <a:pt x="322" y="369"/>
                  </a:cubicBezTo>
                  <a:cubicBezTo>
                    <a:pt x="324" y="370"/>
                    <a:pt x="330" y="368"/>
                    <a:pt x="330" y="368"/>
                  </a:cubicBezTo>
                  <a:cubicBezTo>
                    <a:pt x="324" y="360"/>
                    <a:pt x="324" y="360"/>
                    <a:pt x="324" y="360"/>
                  </a:cubicBezTo>
                  <a:cubicBezTo>
                    <a:pt x="324" y="360"/>
                    <a:pt x="324" y="360"/>
                    <a:pt x="322" y="356"/>
                  </a:cubicBezTo>
                  <a:cubicBezTo>
                    <a:pt x="321" y="352"/>
                    <a:pt x="318" y="348"/>
                    <a:pt x="318" y="348"/>
                  </a:cubicBezTo>
                  <a:cubicBezTo>
                    <a:pt x="318" y="348"/>
                    <a:pt x="314" y="347"/>
                    <a:pt x="311" y="346"/>
                  </a:cubicBezTo>
                  <a:cubicBezTo>
                    <a:pt x="308" y="345"/>
                    <a:pt x="310" y="346"/>
                    <a:pt x="308" y="344"/>
                  </a:cubicBezTo>
                  <a:cubicBezTo>
                    <a:pt x="306" y="343"/>
                    <a:pt x="297" y="338"/>
                    <a:pt x="297" y="338"/>
                  </a:cubicBezTo>
                  <a:cubicBezTo>
                    <a:pt x="297" y="338"/>
                    <a:pt x="293" y="337"/>
                    <a:pt x="292" y="335"/>
                  </a:cubicBezTo>
                  <a:cubicBezTo>
                    <a:pt x="291" y="332"/>
                    <a:pt x="292" y="323"/>
                    <a:pt x="292" y="323"/>
                  </a:cubicBezTo>
                  <a:cubicBezTo>
                    <a:pt x="293" y="318"/>
                    <a:pt x="293" y="318"/>
                    <a:pt x="293" y="318"/>
                  </a:cubicBezTo>
                  <a:cubicBezTo>
                    <a:pt x="298" y="308"/>
                    <a:pt x="298" y="308"/>
                    <a:pt x="298" y="308"/>
                  </a:cubicBezTo>
                  <a:cubicBezTo>
                    <a:pt x="300" y="299"/>
                    <a:pt x="300" y="299"/>
                    <a:pt x="300" y="299"/>
                  </a:cubicBezTo>
                  <a:cubicBezTo>
                    <a:pt x="310" y="287"/>
                    <a:pt x="310" y="287"/>
                    <a:pt x="310" y="287"/>
                  </a:cubicBezTo>
                  <a:cubicBezTo>
                    <a:pt x="313" y="278"/>
                    <a:pt x="313" y="278"/>
                    <a:pt x="313" y="278"/>
                  </a:cubicBezTo>
                  <a:cubicBezTo>
                    <a:pt x="315" y="269"/>
                    <a:pt x="315" y="269"/>
                    <a:pt x="315" y="269"/>
                  </a:cubicBezTo>
                  <a:cubicBezTo>
                    <a:pt x="315" y="260"/>
                    <a:pt x="315" y="260"/>
                    <a:pt x="315" y="260"/>
                  </a:cubicBezTo>
                  <a:cubicBezTo>
                    <a:pt x="315" y="253"/>
                    <a:pt x="315" y="253"/>
                    <a:pt x="315" y="253"/>
                  </a:cubicBezTo>
                  <a:cubicBezTo>
                    <a:pt x="328" y="253"/>
                    <a:pt x="328" y="253"/>
                    <a:pt x="328" y="253"/>
                  </a:cubicBezTo>
                  <a:cubicBezTo>
                    <a:pt x="328" y="256"/>
                    <a:pt x="328" y="256"/>
                    <a:pt x="328" y="256"/>
                  </a:cubicBezTo>
                  <a:cubicBezTo>
                    <a:pt x="328" y="256"/>
                    <a:pt x="330" y="252"/>
                    <a:pt x="331" y="252"/>
                  </a:cubicBezTo>
                  <a:cubicBezTo>
                    <a:pt x="332" y="252"/>
                    <a:pt x="340" y="247"/>
                    <a:pt x="340" y="247"/>
                  </a:cubicBezTo>
                  <a:cubicBezTo>
                    <a:pt x="343" y="249"/>
                    <a:pt x="343" y="249"/>
                    <a:pt x="343" y="249"/>
                  </a:cubicBezTo>
                  <a:cubicBezTo>
                    <a:pt x="351" y="251"/>
                    <a:pt x="351" y="251"/>
                    <a:pt x="351" y="251"/>
                  </a:cubicBezTo>
                  <a:cubicBezTo>
                    <a:pt x="351" y="251"/>
                    <a:pt x="354" y="252"/>
                    <a:pt x="353" y="254"/>
                  </a:cubicBezTo>
                  <a:cubicBezTo>
                    <a:pt x="352" y="256"/>
                    <a:pt x="352" y="256"/>
                    <a:pt x="353" y="256"/>
                  </a:cubicBezTo>
                  <a:cubicBezTo>
                    <a:pt x="354" y="256"/>
                    <a:pt x="358" y="253"/>
                    <a:pt x="358" y="253"/>
                  </a:cubicBezTo>
                  <a:cubicBezTo>
                    <a:pt x="365" y="256"/>
                    <a:pt x="365" y="256"/>
                    <a:pt x="365" y="256"/>
                  </a:cubicBezTo>
                  <a:cubicBezTo>
                    <a:pt x="359" y="249"/>
                    <a:pt x="359" y="249"/>
                    <a:pt x="359" y="249"/>
                  </a:cubicBezTo>
                  <a:cubicBezTo>
                    <a:pt x="359" y="249"/>
                    <a:pt x="358" y="244"/>
                    <a:pt x="358" y="242"/>
                  </a:cubicBezTo>
                  <a:cubicBezTo>
                    <a:pt x="358" y="240"/>
                    <a:pt x="357" y="232"/>
                    <a:pt x="357" y="232"/>
                  </a:cubicBezTo>
                  <a:cubicBezTo>
                    <a:pt x="356" y="226"/>
                    <a:pt x="356" y="226"/>
                    <a:pt x="356" y="226"/>
                  </a:cubicBezTo>
                  <a:cubicBezTo>
                    <a:pt x="354" y="221"/>
                    <a:pt x="354" y="221"/>
                    <a:pt x="354" y="221"/>
                  </a:cubicBezTo>
                  <a:cubicBezTo>
                    <a:pt x="351" y="218"/>
                    <a:pt x="351" y="218"/>
                    <a:pt x="351" y="218"/>
                  </a:cubicBezTo>
                  <a:cubicBezTo>
                    <a:pt x="350" y="213"/>
                    <a:pt x="350" y="213"/>
                    <a:pt x="350" y="213"/>
                  </a:cubicBezTo>
                  <a:cubicBezTo>
                    <a:pt x="348" y="209"/>
                    <a:pt x="348" y="209"/>
                    <a:pt x="348" y="209"/>
                  </a:cubicBezTo>
                  <a:cubicBezTo>
                    <a:pt x="341" y="205"/>
                    <a:pt x="341" y="205"/>
                    <a:pt x="341" y="205"/>
                  </a:cubicBezTo>
                  <a:cubicBezTo>
                    <a:pt x="336" y="204"/>
                    <a:pt x="336" y="204"/>
                    <a:pt x="336" y="204"/>
                  </a:cubicBezTo>
                  <a:cubicBezTo>
                    <a:pt x="332" y="205"/>
                    <a:pt x="332" y="205"/>
                    <a:pt x="332" y="205"/>
                  </a:cubicBezTo>
                  <a:cubicBezTo>
                    <a:pt x="328" y="205"/>
                    <a:pt x="328" y="205"/>
                    <a:pt x="328" y="205"/>
                  </a:cubicBezTo>
                  <a:cubicBezTo>
                    <a:pt x="325" y="200"/>
                    <a:pt x="325" y="200"/>
                    <a:pt x="325" y="200"/>
                  </a:cubicBezTo>
                  <a:cubicBezTo>
                    <a:pt x="325" y="200"/>
                    <a:pt x="324" y="193"/>
                    <a:pt x="324" y="192"/>
                  </a:cubicBezTo>
                  <a:cubicBezTo>
                    <a:pt x="324" y="191"/>
                    <a:pt x="322" y="184"/>
                    <a:pt x="322" y="184"/>
                  </a:cubicBezTo>
                  <a:cubicBezTo>
                    <a:pt x="321" y="176"/>
                    <a:pt x="321" y="176"/>
                    <a:pt x="321" y="176"/>
                  </a:cubicBezTo>
                  <a:cubicBezTo>
                    <a:pt x="318" y="168"/>
                    <a:pt x="318" y="168"/>
                    <a:pt x="318" y="168"/>
                  </a:cubicBezTo>
                  <a:cubicBezTo>
                    <a:pt x="318" y="168"/>
                    <a:pt x="316" y="163"/>
                    <a:pt x="315" y="161"/>
                  </a:cubicBezTo>
                  <a:cubicBezTo>
                    <a:pt x="314" y="159"/>
                    <a:pt x="312" y="155"/>
                    <a:pt x="312" y="155"/>
                  </a:cubicBezTo>
                  <a:cubicBezTo>
                    <a:pt x="310" y="148"/>
                    <a:pt x="310" y="148"/>
                    <a:pt x="310" y="148"/>
                  </a:cubicBezTo>
                  <a:cubicBezTo>
                    <a:pt x="302" y="146"/>
                    <a:pt x="302" y="146"/>
                    <a:pt x="302" y="146"/>
                  </a:cubicBezTo>
                  <a:cubicBezTo>
                    <a:pt x="289" y="142"/>
                    <a:pt x="289" y="142"/>
                    <a:pt x="289" y="142"/>
                  </a:cubicBezTo>
                  <a:cubicBezTo>
                    <a:pt x="282" y="139"/>
                    <a:pt x="282" y="139"/>
                    <a:pt x="282" y="139"/>
                  </a:cubicBezTo>
                  <a:cubicBezTo>
                    <a:pt x="283" y="136"/>
                    <a:pt x="283" y="136"/>
                    <a:pt x="283" y="136"/>
                  </a:cubicBezTo>
                  <a:cubicBezTo>
                    <a:pt x="287" y="135"/>
                    <a:pt x="287" y="135"/>
                    <a:pt x="287" y="135"/>
                  </a:cubicBezTo>
                  <a:cubicBezTo>
                    <a:pt x="287" y="135"/>
                    <a:pt x="289" y="135"/>
                    <a:pt x="291" y="135"/>
                  </a:cubicBezTo>
                  <a:cubicBezTo>
                    <a:pt x="294" y="135"/>
                    <a:pt x="296" y="135"/>
                    <a:pt x="298" y="135"/>
                  </a:cubicBezTo>
                  <a:cubicBezTo>
                    <a:pt x="300" y="135"/>
                    <a:pt x="303" y="135"/>
                    <a:pt x="303" y="135"/>
                  </a:cubicBezTo>
                  <a:cubicBezTo>
                    <a:pt x="307" y="130"/>
                    <a:pt x="307" y="130"/>
                    <a:pt x="307" y="130"/>
                  </a:cubicBezTo>
                  <a:cubicBezTo>
                    <a:pt x="322" y="122"/>
                    <a:pt x="322" y="122"/>
                    <a:pt x="322" y="122"/>
                  </a:cubicBezTo>
                  <a:cubicBezTo>
                    <a:pt x="329" y="121"/>
                    <a:pt x="329" y="121"/>
                    <a:pt x="329" y="121"/>
                  </a:cubicBezTo>
                  <a:cubicBezTo>
                    <a:pt x="336" y="121"/>
                    <a:pt x="336" y="121"/>
                    <a:pt x="336" y="121"/>
                  </a:cubicBezTo>
                  <a:cubicBezTo>
                    <a:pt x="336" y="121"/>
                    <a:pt x="336" y="125"/>
                    <a:pt x="338" y="126"/>
                  </a:cubicBezTo>
                  <a:cubicBezTo>
                    <a:pt x="340" y="127"/>
                    <a:pt x="341" y="127"/>
                    <a:pt x="342" y="128"/>
                  </a:cubicBezTo>
                  <a:cubicBezTo>
                    <a:pt x="344" y="128"/>
                    <a:pt x="350" y="129"/>
                    <a:pt x="350" y="129"/>
                  </a:cubicBezTo>
                  <a:cubicBezTo>
                    <a:pt x="354" y="131"/>
                    <a:pt x="354" y="131"/>
                    <a:pt x="354" y="131"/>
                  </a:cubicBezTo>
                  <a:cubicBezTo>
                    <a:pt x="358" y="137"/>
                    <a:pt x="358" y="137"/>
                    <a:pt x="358" y="137"/>
                  </a:cubicBezTo>
                  <a:cubicBezTo>
                    <a:pt x="365" y="141"/>
                    <a:pt x="365" y="141"/>
                    <a:pt x="365" y="141"/>
                  </a:cubicBezTo>
                  <a:cubicBezTo>
                    <a:pt x="365" y="141"/>
                    <a:pt x="366" y="144"/>
                    <a:pt x="365" y="145"/>
                  </a:cubicBezTo>
                  <a:cubicBezTo>
                    <a:pt x="364" y="146"/>
                    <a:pt x="365" y="149"/>
                    <a:pt x="361" y="151"/>
                  </a:cubicBezTo>
                  <a:cubicBezTo>
                    <a:pt x="357" y="153"/>
                    <a:pt x="352" y="157"/>
                    <a:pt x="351" y="157"/>
                  </a:cubicBezTo>
                  <a:cubicBezTo>
                    <a:pt x="350" y="158"/>
                    <a:pt x="347" y="162"/>
                    <a:pt x="347" y="162"/>
                  </a:cubicBezTo>
                  <a:cubicBezTo>
                    <a:pt x="345" y="166"/>
                    <a:pt x="345" y="166"/>
                    <a:pt x="345" y="166"/>
                  </a:cubicBezTo>
                  <a:cubicBezTo>
                    <a:pt x="346" y="169"/>
                    <a:pt x="346" y="169"/>
                    <a:pt x="346" y="169"/>
                  </a:cubicBezTo>
                  <a:cubicBezTo>
                    <a:pt x="346" y="169"/>
                    <a:pt x="346" y="170"/>
                    <a:pt x="346" y="171"/>
                  </a:cubicBezTo>
                  <a:cubicBezTo>
                    <a:pt x="345" y="173"/>
                    <a:pt x="344" y="176"/>
                    <a:pt x="344" y="176"/>
                  </a:cubicBezTo>
                  <a:cubicBezTo>
                    <a:pt x="345" y="181"/>
                    <a:pt x="345" y="181"/>
                    <a:pt x="345" y="181"/>
                  </a:cubicBezTo>
                  <a:cubicBezTo>
                    <a:pt x="345" y="181"/>
                    <a:pt x="346" y="183"/>
                    <a:pt x="347" y="185"/>
                  </a:cubicBezTo>
                  <a:cubicBezTo>
                    <a:pt x="347" y="186"/>
                    <a:pt x="356" y="188"/>
                    <a:pt x="356" y="188"/>
                  </a:cubicBezTo>
                  <a:cubicBezTo>
                    <a:pt x="365" y="189"/>
                    <a:pt x="365" y="189"/>
                    <a:pt x="365" y="189"/>
                  </a:cubicBezTo>
                  <a:cubicBezTo>
                    <a:pt x="372" y="196"/>
                    <a:pt x="372" y="196"/>
                    <a:pt x="372" y="196"/>
                  </a:cubicBezTo>
                  <a:cubicBezTo>
                    <a:pt x="378" y="199"/>
                    <a:pt x="378" y="199"/>
                    <a:pt x="378" y="199"/>
                  </a:cubicBezTo>
                  <a:cubicBezTo>
                    <a:pt x="385" y="198"/>
                    <a:pt x="385" y="198"/>
                    <a:pt x="385" y="198"/>
                  </a:cubicBezTo>
                  <a:cubicBezTo>
                    <a:pt x="392" y="193"/>
                    <a:pt x="392" y="193"/>
                    <a:pt x="392" y="193"/>
                  </a:cubicBezTo>
                  <a:cubicBezTo>
                    <a:pt x="397" y="190"/>
                    <a:pt x="397" y="190"/>
                    <a:pt x="397" y="190"/>
                  </a:cubicBezTo>
                  <a:cubicBezTo>
                    <a:pt x="397" y="190"/>
                    <a:pt x="400" y="186"/>
                    <a:pt x="401" y="185"/>
                  </a:cubicBezTo>
                  <a:cubicBezTo>
                    <a:pt x="402" y="184"/>
                    <a:pt x="405" y="181"/>
                    <a:pt x="405" y="181"/>
                  </a:cubicBezTo>
                  <a:cubicBezTo>
                    <a:pt x="405" y="181"/>
                    <a:pt x="407" y="179"/>
                    <a:pt x="407" y="178"/>
                  </a:cubicBezTo>
                  <a:cubicBezTo>
                    <a:pt x="407" y="177"/>
                    <a:pt x="406" y="169"/>
                    <a:pt x="406" y="169"/>
                  </a:cubicBezTo>
                  <a:cubicBezTo>
                    <a:pt x="404" y="163"/>
                    <a:pt x="404" y="163"/>
                    <a:pt x="404" y="163"/>
                  </a:cubicBezTo>
                  <a:cubicBezTo>
                    <a:pt x="401" y="156"/>
                    <a:pt x="401" y="156"/>
                    <a:pt x="401" y="156"/>
                  </a:cubicBezTo>
                  <a:cubicBezTo>
                    <a:pt x="401" y="156"/>
                    <a:pt x="399" y="153"/>
                    <a:pt x="399" y="151"/>
                  </a:cubicBezTo>
                  <a:cubicBezTo>
                    <a:pt x="399" y="150"/>
                    <a:pt x="398" y="146"/>
                    <a:pt x="398" y="146"/>
                  </a:cubicBezTo>
                  <a:cubicBezTo>
                    <a:pt x="394" y="142"/>
                    <a:pt x="394" y="142"/>
                    <a:pt x="394" y="142"/>
                  </a:cubicBezTo>
                  <a:cubicBezTo>
                    <a:pt x="396" y="138"/>
                    <a:pt x="396" y="138"/>
                    <a:pt x="396" y="138"/>
                  </a:cubicBezTo>
                  <a:cubicBezTo>
                    <a:pt x="398" y="135"/>
                    <a:pt x="398" y="135"/>
                    <a:pt x="398" y="135"/>
                  </a:cubicBezTo>
                  <a:cubicBezTo>
                    <a:pt x="403" y="129"/>
                    <a:pt x="403" y="129"/>
                    <a:pt x="403" y="129"/>
                  </a:cubicBezTo>
                  <a:cubicBezTo>
                    <a:pt x="405" y="125"/>
                    <a:pt x="405" y="125"/>
                    <a:pt x="405" y="125"/>
                  </a:cubicBezTo>
                  <a:cubicBezTo>
                    <a:pt x="401" y="120"/>
                    <a:pt x="401" y="120"/>
                    <a:pt x="401" y="120"/>
                  </a:cubicBezTo>
                  <a:cubicBezTo>
                    <a:pt x="398" y="119"/>
                    <a:pt x="398" y="119"/>
                    <a:pt x="398" y="119"/>
                  </a:cubicBezTo>
                  <a:cubicBezTo>
                    <a:pt x="404" y="116"/>
                    <a:pt x="404" y="116"/>
                    <a:pt x="404" y="116"/>
                  </a:cubicBezTo>
                  <a:cubicBezTo>
                    <a:pt x="408" y="114"/>
                    <a:pt x="408" y="114"/>
                    <a:pt x="408" y="114"/>
                  </a:cubicBezTo>
                  <a:cubicBezTo>
                    <a:pt x="413" y="102"/>
                    <a:pt x="413" y="102"/>
                    <a:pt x="413" y="102"/>
                  </a:cubicBezTo>
                  <a:cubicBezTo>
                    <a:pt x="416" y="95"/>
                    <a:pt x="416" y="95"/>
                    <a:pt x="416" y="95"/>
                  </a:cubicBezTo>
                  <a:cubicBezTo>
                    <a:pt x="420" y="84"/>
                    <a:pt x="420" y="84"/>
                    <a:pt x="420" y="84"/>
                  </a:cubicBezTo>
                  <a:cubicBezTo>
                    <a:pt x="420" y="84"/>
                    <a:pt x="422" y="76"/>
                    <a:pt x="422" y="75"/>
                  </a:cubicBezTo>
                  <a:cubicBezTo>
                    <a:pt x="422" y="74"/>
                    <a:pt x="425" y="72"/>
                    <a:pt x="425" y="72"/>
                  </a:cubicBezTo>
                  <a:cubicBezTo>
                    <a:pt x="429" y="67"/>
                    <a:pt x="429" y="67"/>
                    <a:pt x="429" y="67"/>
                  </a:cubicBezTo>
                  <a:cubicBezTo>
                    <a:pt x="432" y="61"/>
                    <a:pt x="432" y="61"/>
                    <a:pt x="432" y="61"/>
                  </a:cubicBezTo>
                  <a:cubicBezTo>
                    <a:pt x="434" y="57"/>
                    <a:pt x="434" y="57"/>
                    <a:pt x="434" y="57"/>
                  </a:cubicBezTo>
                  <a:cubicBezTo>
                    <a:pt x="439" y="49"/>
                    <a:pt x="439" y="49"/>
                    <a:pt x="439" y="49"/>
                  </a:cubicBezTo>
                  <a:cubicBezTo>
                    <a:pt x="443" y="51"/>
                    <a:pt x="443" y="51"/>
                    <a:pt x="443" y="51"/>
                  </a:cubicBezTo>
                  <a:cubicBezTo>
                    <a:pt x="443" y="51"/>
                    <a:pt x="445" y="53"/>
                    <a:pt x="445" y="55"/>
                  </a:cubicBezTo>
                  <a:cubicBezTo>
                    <a:pt x="445" y="57"/>
                    <a:pt x="444" y="58"/>
                    <a:pt x="445" y="58"/>
                  </a:cubicBezTo>
                  <a:cubicBezTo>
                    <a:pt x="447" y="58"/>
                    <a:pt x="446" y="58"/>
                    <a:pt x="447" y="57"/>
                  </a:cubicBezTo>
                  <a:cubicBezTo>
                    <a:pt x="449" y="55"/>
                    <a:pt x="450" y="51"/>
                    <a:pt x="450" y="50"/>
                  </a:cubicBezTo>
                  <a:cubicBezTo>
                    <a:pt x="450" y="49"/>
                    <a:pt x="452" y="49"/>
                    <a:pt x="450" y="48"/>
                  </a:cubicBezTo>
                  <a:cubicBezTo>
                    <a:pt x="447" y="47"/>
                    <a:pt x="443" y="45"/>
                    <a:pt x="443" y="45"/>
                  </a:cubicBezTo>
                  <a:cubicBezTo>
                    <a:pt x="443" y="45"/>
                    <a:pt x="439" y="44"/>
                    <a:pt x="439" y="43"/>
                  </a:cubicBezTo>
                  <a:cubicBezTo>
                    <a:pt x="440" y="42"/>
                    <a:pt x="443" y="33"/>
                    <a:pt x="443" y="33"/>
                  </a:cubicBezTo>
                  <a:cubicBezTo>
                    <a:pt x="447" y="23"/>
                    <a:pt x="447" y="23"/>
                    <a:pt x="447" y="23"/>
                  </a:cubicBezTo>
                  <a:cubicBezTo>
                    <a:pt x="447" y="17"/>
                    <a:pt x="447" y="17"/>
                    <a:pt x="447" y="17"/>
                  </a:cubicBezTo>
                  <a:cubicBezTo>
                    <a:pt x="450" y="12"/>
                    <a:pt x="450" y="12"/>
                    <a:pt x="450" y="12"/>
                  </a:cubicBezTo>
                  <a:cubicBezTo>
                    <a:pt x="453" y="8"/>
                    <a:pt x="455" y="2"/>
                    <a:pt x="460" y="0"/>
                  </a:cubicBezTo>
                  <a:cubicBezTo>
                    <a:pt x="1479" y="0"/>
                    <a:pt x="1479" y="0"/>
                    <a:pt x="1479" y="0"/>
                  </a:cubicBezTo>
                  <a:cubicBezTo>
                    <a:pt x="1479" y="736"/>
                    <a:pt x="1479" y="736"/>
                    <a:pt x="1479" y="736"/>
                  </a:cubicBezTo>
                  <a:cubicBezTo>
                    <a:pt x="1465" y="741"/>
                    <a:pt x="1465" y="741"/>
                    <a:pt x="1465" y="741"/>
                  </a:cubicBezTo>
                  <a:cubicBezTo>
                    <a:pt x="1463" y="741"/>
                    <a:pt x="1435" y="737"/>
                    <a:pt x="1436" y="746"/>
                  </a:cubicBezTo>
                  <a:cubicBezTo>
                    <a:pt x="1437" y="751"/>
                    <a:pt x="1442" y="752"/>
                    <a:pt x="1442" y="752"/>
                  </a:cubicBezTo>
                  <a:cubicBezTo>
                    <a:pt x="1455" y="764"/>
                    <a:pt x="1455" y="764"/>
                    <a:pt x="1455" y="764"/>
                  </a:cubicBezTo>
                  <a:cubicBezTo>
                    <a:pt x="1454" y="771"/>
                    <a:pt x="1454" y="771"/>
                    <a:pt x="1454" y="771"/>
                  </a:cubicBezTo>
                  <a:cubicBezTo>
                    <a:pt x="1462" y="773"/>
                    <a:pt x="1462" y="773"/>
                    <a:pt x="1462" y="773"/>
                  </a:cubicBezTo>
                  <a:cubicBezTo>
                    <a:pt x="1479" y="773"/>
                    <a:pt x="1479" y="773"/>
                    <a:pt x="1479" y="773"/>
                  </a:cubicBezTo>
                  <a:cubicBezTo>
                    <a:pt x="1479" y="785"/>
                    <a:pt x="1479" y="785"/>
                    <a:pt x="1479" y="785"/>
                  </a:cubicBezTo>
                  <a:cubicBezTo>
                    <a:pt x="1469" y="786"/>
                    <a:pt x="1458" y="788"/>
                    <a:pt x="1456" y="789"/>
                  </a:cubicBezTo>
                  <a:cubicBezTo>
                    <a:pt x="1445" y="801"/>
                    <a:pt x="1445" y="801"/>
                    <a:pt x="1445" y="801"/>
                  </a:cubicBezTo>
                  <a:cubicBezTo>
                    <a:pt x="1458" y="818"/>
                    <a:pt x="1458" y="818"/>
                    <a:pt x="1458" y="818"/>
                  </a:cubicBezTo>
                  <a:cubicBezTo>
                    <a:pt x="1457" y="829"/>
                    <a:pt x="1457" y="829"/>
                    <a:pt x="1457" y="829"/>
                  </a:cubicBezTo>
                  <a:cubicBezTo>
                    <a:pt x="1446" y="837"/>
                    <a:pt x="1446" y="837"/>
                    <a:pt x="1446" y="837"/>
                  </a:cubicBezTo>
                  <a:cubicBezTo>
                    <a:pt x="1455" y="846"/>
                    <a:pt x="1455" y="846"/>
                    <a:pt x="1455" y="846"/>
                  </a:cubicBezTo>
                  <a:cubicBezTo>
                    <a:pt x="1471" y="846"/>
                    <a:pt x="1471" y="846"/>
                    <a:pt x="1471" y="846"/>
                  </a:cubicBezTo>
                  <a:cubicBezTo>
                    <a:pt x="1479" y="852"/>
                    <a:pt x="1479" y="852"/>
                    <a:pt x="1479" y="852"/>
                  </a:cubicBezTo>
                  <a:cubicBezTo>
                    <a:pt x="1479" y="899"/>
                    <a:pt x="1479" y="899"/>
                    <a:pt x="1479" y="899"/>
                  </a:cubicBezTo>
                  <a:cubicBezTo>
                    <a:pt x="1476" y="899"/>
                    <a:pt x="1472" y="900"/>
                    <a:pt x="1467" y="900"/>
                  </a:cubicBezTo>
                  <a:cubicBezTo>
                    <a:pt x="1460" y="912"/>
                    <a:pt x="1460" y="912"/>
                    <a:pt x="1460" y="912"/>
                  </a:cubicBezTo>
                  <a:cubicBezTo>
                    <a:pt x="1409" y="903"/>
                    <a:pt x="1409" y="903"/>
                    <a:pt x="1409" y="903"/>
                  </a:cubicBezTo>
                  <a:cubicBezTo>
                    <a:pt x="1392" y="893"/>
                    <a:pt x="1392" y="893"/>
                    <a:pt x="1392" y="893"/>
                  </a:cubicBezTo>
                  <a:cubicBezTo>
                    <a:pt x="1379" y="902"/>
                    <a:pt x="1382" y="898"/>
                    <a:pt x="1371" y="910"/>
                  </a:cubicBezTo>
                  <a:cubicBezTo>
                    <a:pt x="1341" y="902"/>
                    <a:pt x="1341" y="902"/>
                    <a:pt x="1341" y="902"/>
                  </a:cubicBezTo>
                  <a:cubicBezTo>
                    <a:pt x="1322" y="911"/>
                    <a:pt x="1322" y="911"/>
                    <a:pt x="1322" y="911"/>
                  </a:cubicBezTo>
                  <a:cubicBezTo>
                    <a:pt x="1300" y="933"/>
                    <a:pt x="1300" y="933"/>
                    <a:pt x="1300" y="933"/>
                  </a:cubicBezTo>
                  <a:cubicBezTo>
                    <a:pt x="1263" y="931"/>
                    <a:pt x="1263" y="931"/>
                    <a:pt x="1263" y="931"/>
                  </a:cubicBezTo>
                  <a:cubicBezTo>
                    <a:pt x="1255" y="920"/>
                    <a:pt x="1255" y="920"/>
                    <a:pt x="1255" y="920"/>
                  </a:cubicBezTo>
                  <a:cubicBezTo>
                    <a:pt x="1253" y="930"/>
                    <a:pt x="1253" y="930"/>
                    <a:pt x="1253" y="930"/>
                  </a:cubicBezTo>
                  <a:cubicBezTo>
                    <a:pt x="1261" y="940"/>
                    <a:pt x="1261" y="940"/>
                    <a:pt x="1261" y="940"/>
                  </a:cubicBezTo>
                  <a:cubicBezTo>
                    <a:pt x="1247" y="947"/>
                    <a:pt x="1247" y="947"/>
                    <a:pt x="1247" y="947"/>
                  </a:cubicBezTo>
                  <a:cubicBezTo>
                    <a:pt x="1242" y="933"/>
                    <a:pt x="1242" y="933"/>
                    <a:pt x="1242" y="933"/>
                  </a:cubicBezTo>
                  <a:cubicBezTo>
                    <a:pt x="1230" y="918"/>
                    <a:pt x="1230" y="918"/>
                    <a:pt x="1230" y="918"/>
                  </a:cubicBezTo>
                  <a:cubicBezTo>
                    <a:pt x="1212" y="914"/>
                    <a:pt x="1212" y="914"/>
                    <a:pt x="1212" y="914"/>
                  </a:cubicBezTo>
                  <a:cubicBezTo>
                    <a:pt x="1202" y="907"/>
                    <a:pt x="1202" y="907"/>
                    <a:pt x="1202" y="907"/>
                  </a:cubicBezTo>
                  <a:cubicBezTo>
                    <a:pt x="1200" y="906"/>
                    <a:pt x="1163" y="910"/>
                    <a:pt x="1156" y="911"/>
                  </a:cubicBezTo>
                  <a:cubicBezTo>
                    <a:pt x="1147" y="905"/>
                    <a:pt x="1146" y="905"/>
                    <a:pt x="1136" y="900"/>
                  </a:cubicBezTo>
                  <a:cubicBezTo>
                    <a:pt x="1126" y="908"/>
                    <a:pt x="1126" y="908"/>
                    <a:pt x="1126" y="908"/>
                  </a:cubicBezTo>
                  <a:cubicBezTo>
                    <a:pt x="1126" y="908"/>
                    <a:pt x="1121" y="917"/>
                    <a:pt x="1113" y="917"/>
                  </a:cubicBezTo>
                  <a:cubicBezTo>
                    <a:pt x="1104" y="917"/>
                    <a:pt x="1105" y="905"/>
                    <a:pt x="1105" y="905"/>
                  </a:cubicBezTo>
                  <a:cubicBezTo>
                    <a:pt x="1092" y="907"/>
                    <a:pt x="1092" y="907"/>
                    <a:pt x="1092" y="907"/>
                  </a:cubicBezTo>
                  <a:cubicBezTo>
                    <a:pt x="1075" y="931"/>
                    <a:pt x="1075" y="931"/>
                    <a:pt x="1075" y="931"/>
                  </a:cubicBezTo>
                  <a:cubicBezTo>
                    <a:pt x="1054" y="949"/>
                    <a:pt x="1054" y="949"/>
                    <a:pt x="1054" y="949"/>
                  </a:cubicBezTo>
                  <a:cubicBezTo>
                    <a:pt x="1042" y="967"/>
                    <a:pt x="1042" y="967"/>
                    <a:pt x="1042" y="967"/>
                  </a:cubicBezTo>
                  <a:cubicBezTo>
                    <a:pt x="1019" y="976"/>
                    <a:pt x="1019" y="976"/>
                    <a:pt x="1019" y="976"/>
                  </a:cubicBezTo>
                  <a:cubicBezTo>
                    <a:pt x="1020" y="984"/>
                    <a:pt x="1020" y="984"/>
                    <a:pt x="1020" y="984"/>
                  </a:cubicBezTo>
                  <a:cubicBezTo>
                    <a:pt x="1043" y="1004"/>
                    <a:pt x="1043" y="1004"/>
                    <a:pt x="1043" y="1004"/>
                  </a:cubicBezTo>
                  <a:cubicBezTo>
                    <a:pt x="1027" y="1015"/>
                    <a:pt x="1027" y="1015"/>
                    <a:pt x="1027" y="1015"/>
                  </a:cubicBezTo>
                  <a:cubicBezTo>
                    <a:pt x="1003" y="990"/>
                    <a:pt x="1012" y="1009"/>
                    <a:pt x="982" y="986"/>
                  </a:cubicBezTo>
                  <a:cubicBezTo>
                    <a:pt x="977" y="1004"/>
                    <a:pt x="976" y="999"/>
                    <a:pt x="979" y="1014"/>
                  </a:cubicBezTo>
                  <a:cubicBezTo>
                    <a:pt x="966" y="1023"/>
                    <a:pt x="966" y="1023"/>
                    <a:pt x="966" y="1023"/>
                  </a:cubicBezTo>
                  <a:cubicBezTo>
                    <a:pt x="973" y="1050"/>
                    <a:pt x="968" y="1041"/>
                    <a:pt x="985" y="1059"/>
                  </a:cubicBezTo>
                  <a:cubicBezTo>
                    <a:pt x="975" y="1080"/>
                    <a:pt x="977" y="1071"/>
                    <a:pt x="978" y="1096"/>
                  </a:cubicBezTo>
                  <a:cubicBezTo>
                    <a:pt x="1001" y="1103"/>
                    <a:pt x="1001" y="1103"/>
                    <a:pt x="1001" y="1103"/>
                  </a:cubicBezTo>
                  <a:cubicBezTo>
                    <a:pt x="1007" y="1117"/>
                    <a:pt x="1007" y="1117"/>
                    <a:pt x="1007" y="1117"/>
                  </a:cubicBezTo>
                  <a:cubicBezTo>
                    <a:pt x="1022" y="1124"/>
                    <a:pt x="1022" y="1124"/>
                    <a:pt x="1022" y="1124"/>
                  </a:cubicBezTo>
                  <a:cubicBezTo>
                    <a:pt x="1037" y="1114"/>
                    <a:pt x="1037" y="1114"/>
                    <a:pt x="1037" y="1114"/>
                  </a:cubicBezTo>
                  <a:cubicBezTo>
                    <a:pt x="1059" y="1125"/>
                    <a:pt x="1059" y="1125"/>
                    <a:pt x="1059" y="1125"/>
                  </a:cubicBezTo>
                  <a:cubicBezTo>
                    <a:pt x="1088" y="1147"/>
                    <a:pt x="1088" y="1147"/>
                    <a:pt x="1088" y="1147"/>
                  </a:cubicBezTo>
                  <a:cubicBezTo>
                    <a:pt x="1105" y="1168"/>
                    <a:pt x="1105" y="1168"/>
                    <a:pt x="1105" y="1168"/>
                  </a:cubicBezTo>
                  <a:cubicBezTo>
                    <a:pt x="1095" y="1160"/>
                    <a:pt x="1095" y="1160"/>
                    <a:pt x="1095" y="1160"/>
                  </a:cubicBezTo>
                  <a:cubicBezTo>
                    <a:pt x="1089" y="1163"/>
                    <a:pt x="1089" y="1163"/>
                    <a:pt x="1089" y="1163"/>
                  </a:cubicBezTo>
                  <a:cubicBezTo>
                    <a:pt x="1093" y="1170"/>
                    <a:pt x="1093" y="1170"/>
                    <a:pt x="1093" y="1170"/>
                  </a:cubicBezTo>
                  <a:cubicBezTo>
                    <a:pt x="1114" y="1176"/>
                    <a:pt x="1114" y="1176"/>
                    <a:pt x="1114" y="1176"/>
                  </a:cubicBezTo>
                  <a:cubicBezTo>
                    <a:pt x="1113" y="1192"/>
                    <a:pt x="1113" y="1192"/>
                    <a:pt x="1113" y="1192"/>
                  </a:cubicBezTo>
                  <a:cubicBezTo>
                    <a:pt x="1097" y="1252"/>
                    <a:pt x="1097" y="1252"/>
                    <a:pt x="1097" y="1252"/>
                  </a:cubicBezTo>
                  <a:cubicBezTo>
                    <a:pt x="1084" y="1280"/>
                    <a:pt x="1084" y="1280"/>
                    <a:pt x="1084" y="1280"/>
                  </a:cubicBezTo>
                  <a:cubicBezTo>
                    <a:pt x="1081" y="1297"/>
                    <a:pt x="1081" y="1297"/>
                    <a:pt x="1081" y="1297"/>
                  </a:cubicBezTo>
                  <a:cubicBezTo>
                    <a:pt x="1079" y="1314"/>
                    <a:pt x="1079" y="1314"/>
                    <a:pt x="1079" y="1314"/>
                  </a:cubicBezTo>
                  <a:cubicBezTo>
                    <a:pt x="1083" y="1328"/>
                    <a:pt x="1083" y="1328"/>
                    <a:pt x="1083" y="1328"/>
                  </a:cubicBezTo>
                  <a:cubicBezTo>
                    <a:pt x="1083" y="1328"/>
                    <a:pt x="1083" y="1332"/>
                    <a:pt x="1087" y="1336"/>
                  </a:cubicBezTo>
                  <a:cubicBezTo>
                    <a:pt x="1091" y="1340"/>
                    <a:pt x="1092" y="1344"/>
                    <a:pt x="1097" y="1348"/>
                  </a:cubicBezTo>
                  <a:cubicBezTo>
                    <a:pt x="1102" y="1351"/>
                    <a:pt x="1100" y="1353"/>
                    <a:pt x="1118" y="1354"/>
                  </a:cubicBezTo>
                  <a:cubicBezTo>
                    <a:pt x="1135" y="1356"/>
                    <a:pt x="1119" y="1364"/>
                    <a:pt x="1120" y="1367"/>
                  </a:cubicBezTo>
                  <a:cubicBezTo>
                    <a:pt x="1121" y="1369"/>
                    <a:pt x="1122" y="1383"/>
                    <a:pt x="1129" y="1397"/>
                  </a:cubicBezTo>
                  <a:cubicBezTo>
                    <a:pt x="1136" y="1411"/>
                    <a:pt x="1140" y="1409"/>
                    <a:pt x="1151" y="1415"/>
                  </a:cubicBezTo>
                  <a:cubicBezTo>
                    <a:pt x="1162" y="1420"/>
                    <a:pt x="1157" y="1422"/>
                    <a:pt x="1164" y="1436"/>
                  </a:cubicBezTo>
                  <a:cubicBezTo>
                    <a:pt x="1171" y="1449"/>
                    <a:pt x="1188" y="1443"/>
                    <a:pt x="1191" y="1443"/>
                  </a:cubicBezTo>
                  <a:cubicBezTo>
                    <a:pt x="1193" y="1443"/>
                    <a:pt x="1195" y="1446"/>
                    <a:pt x="1198" y="1450"/>
                  </a:cubicBezTo>
                  <a:cubicBezTo>
                    <a:pt x="1198" y="1450"/>
                    <a:pt x="1198" y="1450"/>
                    <a:pt x="1198" y="1450"/>
                  </a:cubicBezTo>
                  <a:cubicBezTo>
                    <a:pt x="1198" y="1450"/>
                    <a:pt x="1192" y="1456"/>
                    <a:pt x="1190" y="1457"/>
                  </a:cubicBezTo>
                  <a:cubicBezTo>
                    <a:pt x="1189" y="1458"/>
                    <a:pt x="1188" y="1459"/>
                    <a:pt x="1187" y="1460"/>
                  </a:cubicBezTo>
                  <a:cubicBezTo>
                    <a:pt x="1186" y="1462"/>
                    <a:pt x="1189" y="1463"/>
                    <a:pt x="1187" y="1464"/>
                  </a:cubicBezTo>
                  <a:cubicBezTo>
                    <a:pt x="1185" y="1465"/>
                    <a:pt x="1183" y="1469"/>
                    <a:pt x="1183" y="1471"/>
                  </a:cubicBezTo>
                  <a:cubicBezTo>
                    <a:pt x="1184" y="1473"/>
                    <a:pt x="1182" y="1476"/>
                    <a:pt x="1182" y="1476"/>
                  </a:cubicBezTo>
                  <a:cubicBezTo>
                    <a:pt x="1182" y="1476"/>
                    <a:pt x="1178" y="1481"/>
                    <a:pt x="1173" y="1481"/>
                  </a:cubicBezTo>
                  <a:cubicBezTo>
                    <a:pt x="1169" y="1482"/>
                    <a:pt x="1166" y="1480"/>
                    <a:pt x="1162" y="1479"/>
                  </a:cubicBezTo>
                  <a:cubicBezTo>
                    <a:pt x="1158" y="1478"/>
                    <a:pt x="1158" y="1478"/>
                    <a:pt x="1158" y="1478"/>
                  </a:cubicBezTo>
                  <a:cubicBezTo>
                    <a:pt x="1158" y="1478"/>
                    <a:pt x="1155" y="1478"/>
                    <a:pt x="1151" y="1477"/>
                  </a:cubicBezTo>
                  <a:cubicBezTo>
                    <a:pt x="1147" y="1475"/>
                    <a:pt x="1150" y="1475"/>
                    <a:pt x="1150" y="1475"/>
                  </a:cubicBezTo>
                  <a:cubicBezTo>
                    <a:pt x="1146" y="1471"/>
                    <a:pt x="1146" y="1471"/>
                    <a:pt x="1146" y="1471"/>
                  </a:cubicBezTo>
                  <a:cubicBezTo>
                    <a:pt x="1142" y="1466"/>
                    <a:pt x="1142" y="1466"/>
                    <a:pt x="1142" y="1466"/>
                  </a:cubicBezTo>
                  <a:cubicBezTo>
                    <a:pt x="1142" y="1466"/>
                    <a:pt x="1141" y="1465"/>
                    <a:pt x="1141" y="1463"/>
                  </a:cubicBezTo>
                  <a:cubicBezTo>
                    <a:pt x="1140" y="1461"/>
                    <a:pt x="1140" y="1463"/>
                    <a:pt x="1138" y="1463"/>
                  </a:cubicBezTo>
                  <a:cubicBezTo>
                    <a:pt x="1136" y="1463"/>
                    <a:pt x="1135" y="1464"/>
                    <a:pt x="1133" y="1463"/>
                  </a:cubicBezTo>
                  <a:cubicBezTo>
                    <a:pt x="1132" y="1462"/>
                    <a:pt x="1132" y="1461"/>
                    <a:pt x="1132" y="1460"/>
                  </a:cubicBezTo>
                  <a:cubicBezTo>
                    <a:pt x="1132" y="1459"/>
                    <a:pt x="1129" y="1457"/>
                    <a:pt x="1126" y="1457"/>
                  </a:cubicBezTo>
                  <a:cubicBezTo>
                    <a:pt x="1123" y="1456"/>
                    <a:pt x="1124" y="1454"/>
                    <a:pt x="1120" y="1454"/>
                  </a:cubicBezTo>
                  <a:cubicBezTo>
                    <a:pt x="1116" y="1454"/>
                    <a:pt x="1119" y="1451"/>
                    <a:pt x="1119" y="1449"/>
                  </a:cubicBezTo>
                  <a:cubicBezTo>
                    <a:pt x="1118" y="1448"/>
                    <a:pt x="1115" y="1451"/>
                    <a:pt x="1114" y="1452"/>
                  </a:cubicBezTo>
                  <a:cubicBezTo>
                    <a:pt x="1113" y="1453"/>
                    <a:pt x="1112" y="1455"/>
                    <a:pt x="1110" y="1455"/>
                  </a:cubicBezTo>
                  <a:cubicBezTo>
                    <a:pt x="1109" y="1456"/>
                    <a:pt x="1108" y="1450"/>
                    <a:pt x="1108" y="1450"/>
                  </a:cubicBezTo>
                  <a:cubicBezTo>
                    <a:pt x="1108" y="1450"/>
                    <a:pt x="1108" y="1450"/>
                    <a:pt x="1104" y="1450"/>
                  </a:cubicBezTo>
                  <a:cubicBezTo>
                    <a:pt x="1099" y="1450"/>
                    <a:pt x="1102" y="1452"/>
                    <a:pt x="1102" y="1452"/>
                  </a:cubicBezTo>
                  <a:cubicBezTo>
                    <a:pt x="1099" y="1459"/>
                    <a:pt x="1099" y="1459"/>
                    <a:pt x="1099" y="1459"/>
                  </a:cubicBezTo>
                  <a:cubicBezTo>
                    <a:pt x="1094" y="1463"/>
                    <a:pt x="1094" y="1463"/>
                    <a:pt x="1094" y="1463"/>
                  </a:cubicBezTo>
                  <a:cubicBezTo>
                    <a:pt x="1094" y="1463"/>
                    <a:pt x="1095" y="1466"/>
                    <a:pt x="1096" y="1468"/>
                  </a:cubicBezTo>
                  <a:cubicBezTo>
                    <a:pt x="1096" y="1470"/>
                    <a:pt x="1099" y="1471"/>
                    <a:pt x="1099" y="1471"/>
                  </a:cubicBezTo>
                  <a:cubicBezTo>
                    <a:pt x="1099" y="1471"/>
                    <a:pt x="1102" y="1473"/>
                    <a:pt x="1105" y="1475"/>
                  </a:cubicBezTo>
                  <a:cubicBezTo>
                    <a:pt x="1108" y="1477"/>
                    <a:pt x="1107" y="1477"/>
                    <a:pt x="1109" y="1477"/>
                  </a:cubicBezTo>
                  <a:cubicBezTo>
                    <a:pt x="1111" y="1478"/>
                    <a:pt x="1114" y="1479"/>
                    <a:pt x="1118" y="1481"/>
                  </a:cubicBezTo>
                  <a:cubicBezTo>
                    <a:pt x="1122" y="1482"/>
                    <a:pt x="1120" y="1481"/>
                    <a:pt x="1126" y="1486"/>
                  </a:cubicBezTo>
                  <a:cubicBezTo>
                    <a:pt x="1131" y="1490"/>
                    <a:pt x="1125" y="1486"/>
                    <a:pt x="1124" y="1489"/>
                  </a:cubicBezTo>
                  <a:cubicBezTo>
                    <a:pt x="1123" y="1493"/>
                    <a:pt x="1117" y="1485"/>
                    <a:pt x="1113" y="1487"/>
                  </a:cubicBezTo>
                  <a:cubicBezTo>
                    <a:pt x="1109" y="1488"/>
                    <a:pt x="1108" y="1485"/>
                    <a:pt x="1105" y="1486"/>
                  </a:cubicBezTo>
                  <a:cubicBezTo>
                    <a:pt x="1105" y="1486"/>
                    <a:pt x="1105" y="1486"/>
                    <a:pt x="1105" y="1486"/>
                  </a:cubicBezTo>
                  <a:cubicBezTo>
                    <a:pt x="1104" y="1486"/>
                    <a:pt x="1104" y="1486"/>
                    <a:pt x="1104" y="1486"/>
                  </a:cubicBezTo>
                  <a:cubicBezTo>
                    <a:pt x="1104" y="1485"/>
                    <a:pt x="1103" y="1484"/>
                    <a:pt x="1103" y="1483"/>
                  </a:cubicBezTo>
                  <a:cubicBezTo>
                    <a:pt x="1102" y="1482"/>
                    <a:pt x="1097" y="1482"/>
                    <a:pt x="1097" y="1482"/>
                  </a:cubicBezTo>
                  <a:cubicBezTo>
                    <a:pt x="1093" y="1481"/>
                    <a:pt x="1093" y="1481"/>
                    <a:pt x="1093" y="1481"/>
                  </a:cubicBezTo>
                  <a:cubicBezTo>
                    <a:pt x="1090" y="1480"/>
                    <a:pt x="1090" y="1480"/>
                    <a:pt x="1090" y="1480"/>
                  </a:cubicBezTo>
                  <a:cubicBezTo>
                    <a:pt x="1087" y="1475"/>
                    <a:pt x="1087" y="1475"/>
                    <a:pt x="1087" y="1475"/>
                  </a:cubicBezTo>
                  <a:cubicBezTo>
                    <a:pt x="1084" y="1473"/>
                    <a:pt x="1084" y="1473"/>
                    <a:pt x="1084" y="1473"/>
                  </a:cubicBezTo>
                  <a:cubicBezTo>
                    <a:pt x="1081" y="1469"/>
                    <a:pt x="1081" y="1469"/>
                    <a:pt x="1081" y="1469"/>
                  </a:cubicBezTo>
                  <a:cubicBezTo>
                    <a:pt x="1082" y="1467"/>
                    <a:pt x="1082" y="1467"/>
                    <a:pt x="1082" y="1467"/>
                  </a:cubicBezTo>
                  <a:cubicBezTo>
                    <a:pt x="1085" y="1463"/>
                    <a:pt x="1085" y="1463"/>
                    <a:pt x="1085" y="1463"/>
                  </a:cubicBezTo>
                  <a:cubicBezTo>
                    <a:pt x="1085" y="1463"/>
                    <a:pt x="1086" y="1463"/>
                    <a:pt x="1087" y="1461"/>
                  </a:cubicBezTo>
                  <a:cubicBezTo>
                    <a:pt x="1089" y="1458"/>
                    <a:pt x="1087" y="1458"/>
                    <a:pt x="1087" y="1458"/>
                  </a:cubicBezTo>
                  <a:cubicBezTo>
                    <a:pt x="1087" y="1458"/>
                    <a:pt x="1083" y="1456"/>
                    <a:pt x="1081" y="1455"/>
                  </a:cubicBezTo>
                  <a:cubicBezTo>
                    <a:pt x="1079" y="1454"/>
                    <a:pt x="1076" y="1457"/>
                    <a:pt x="1076" y="1457"/>
                  </a:cubicBezTo>
                  <a:cubicBezTo>
                    <a:pt x="1070" y="1456"/>
                    <a:pt x="1070" y="1456"/>
                    <a:pt x="1070" y="1456"/>
                  </a:cubicBezTo>
                  <a:cubicBezTo>
                    <a:pt x="1065" y="1456"/>
                    <a:pt x="1065" y="1456"/>
                    <a:pt x="1065" y="1456"/>
                  </a:cubicBezTo>
                  <a:cubicBezTo>
                    <a:pt x="1061" y="1452"/>
                    <a:pt x="1061" y="1452"/>
                    <a:pt x="1061" y="1452"/>
                  </a:cubicBezTo>
                  <a:cubicBezTo>
                    <a:pt x="1054" y="1450"/>
                    <a:pt x="1054" y="1450"/>
                    <a:pt x="1054" y="1450"/>
                  </a:cubicBezTo>
                  <a:cubicBezTo>
                    <a:pt x="1050" y="1448"/>
                    <a:pt x="1050" y="1448"/>
                    <a:pt x="1050" y="1448"/>
                  </a:cubicBezTo>
                  <a:cubicBezTo>
                    <a:pt x="1050" y="1448"/>
                    <a:pt x="1050" y="1440"/>
                    <a:pt x="1050" y="1439"/>
                  </a:cubicBezTo>
                  <a:cubicBezTo>
                    <a:pt x="1050" y="1437"/>
                    <a:pt x="1050" y="1434"/>
                    <a:pt x="1050" y="1434"/>
                  </a:cubicBezTo>
                  <a:cubicBezTo>
                    <a:pt x="1050" y="1434"/>
                    <a:pt x="1044" y="1433"/>
                    <a:pt x="1041" y="1434"/>
                  </a:cubicBezTo>
                  <a:cubicBezTo>
                    <a:pt x="1039" y="1435"/>
                    <a:pt x="1036" y="1434"/>
                    <a:pt x="1036" y="1434"/>
                  </a:cubicBezTo>
                  <a:cubicBezTo>
                    <a:pt x="1036" y="1434"/>
                    <a:pt x="1028" y="1433"/>
                    <a:pt x="1027" y="1431"/>
                  </a:cubicBezTo>
                  <a:cubicBezTo>
                    <a:pt x="1027" y="1429"/>
                    <a:pt x="1027" y="1430"/>
                    <a:pt x="1026" y="1430"/>
                  </a:cubicBezTo>
                  <a:cubicBezTo>
                    <a:pt x="1024" y="1430"/>
                    <a:pt x="1018" y="1430"/>
                    <a:pt x="1018" y="1430"/>
                  </a:cubicBezTo>
                  <a:cubicBezTo>
                    <a:pt x="1012" y="1428"/>
                    <a:pt x="1012" y="1428"/>
                    <a:pt x="1012" y="1428"/>
                  </a:cubicBezTo>
                  <a:cubicBezTo>
                    <a:pt x="1012" y="1437"/>
                    <a:pt x="1012" y="1437"/>
                    <a:pt x="1012" y="1437"/>
                  </a:cubicBezTo>
                  <a:cubicBezTo>
                    <a:pt x="1011" y="1435"/>
                    <a:pt x="1011" y="1435"/>
                    <a:pt x="1011" y="1435"/>
                  </a:cubicBezTo>
                  <a:cubicBezTo>
                    <a:pt x="1001" y="1434"/>
                    <a:pt x="1001" y="1434"/>
                    <a:pt x="1001" y="1434"/>
                  </a:cubicBezTo>
                  <a:cubicBezTo>
                    <a:pt x="995" y="1437"/>
                    <a:pt x="995" y="1437"/>
                    <a:pt x="995" y="1437"/>
                  </a:cubicBezTo>
                  <a:cubicBezTo>
                    <a:pt x="990" y="1439"/>
                    <a:pt x="990" y="1439"/>
                    <a:pt x="990" y="1439"/>
                  </a:cubicBezTo>
                  <a:cubicBezTo>
                    <a:pt x="990" y="1442"/>
                    <a:pt x="990" y="1442"/>
                    <a:pt x="990" y="1442"/>
                  </a:cubicBezTo>
                  <a:cubicBezTo>
                    <a:pt x="988" y="1445"/>
                    <a:pt x="988" y="1445"/>
                    <a:pt x="988" y="1445"/>
                  </a:cubicBezTo>
                  <a:cubicBezTo>
                    <a:pt x="988" y="1445"/>
                    <a:pt x="985" y="1446"/>
                    <a:pt x="983" y="1446"/>
                  </a:cubicBezTo>
                  <a:cubicBezTo>
                    <a:pt x="983" y="1447"/>
                    <a:pt x="982" y="1449"/>
                    <a:pt x="982" y="1450"/>
                  </a:cubicBezTo>
                  <a:cubicBezTo>
                    <a:pt x="981" y="1451"/>
                    <a:pt x="979" y="1451"/>
                    <a:pt x="979" y="1451"/>
                  </a:cubicBezTo>
                  <a:cubicBezTo>
                    <a:pt x="975" y="1450"/>
                    <a:pt x="975" y="1450"/>
                    <a:pt x="975" y="1450"/>
                  </a:cubicBezTo>
                  <a:cubicBezTo>
                    <a:pt x="972" y="1450"/>
                    <a:pt x="972" y="1450"/>
                    <a:pt x="972" y="1450"/>
                  </a:cubicBezTo>
                  <a:cubicBezTo>
                    <a:pt x="970" y="1448"/>
                    <a:pt x="970" y="1448"/>
                    <a:pt x="970" y="1448"/>
                  </a:cubicBezTo>
                  <a:cubicBezTo>
                    <a:pt x="972" y="1444"/>
                    <a:pt x="972" y="1444"/>
                    <a:pt x="972" y="1444"/>
                  </a:cubicBezTo>
                  <a:cubicBezTo>
                    <a:pt x="972" y="1442"/>
                    <a:pt x="972" y="1442"/>
                    <a:pt x="972" y="1442"/>
                  </a:cubicBezTo>
                  <a:cubicBezTo>
                    <a:pt x="972" y="1442"/>
                    <a:pt x="972" y="1442"/>
                    <a:pt x="972" y="1442"/>
                  </a:cubicBezTo>
                  <a:cubicBezTo>
                    <a:pt x="972" y="1442"/>
                    <a:pt x="972" y="1442"/>
                    <a:pt x="972" y="1442"/>
                  </a:cubicBezTo>
                  <a:cubicBezTo>
                    <a:pt x="966" y="1442"/>
                    <a:pt x="966" y="1442"/>
                    <a:pt x="966" y="1442"/>
                  </a:cubicBezTo>
                  <a:cubicBezTo>
                    <a:pt x="960" y="1440"/>
                    <a:pt x="960" y="1440"/>
                    <a:pt x="960" y="1440"/>
                  </a:cubicBezTo>
                  <a:cubicBezTo>
                    <a:pt x="947" y="1439"/>
                    <a:pt x="947" y="1439"/>
                    <a:pt x="947" y="1439"/>
                  </a:cubicBezTo>
                  <a:cubicBezTo>
                    <a:pt x="939" y="1437"/>
                    <a:pt x="939" y="1437"/>
                    <a:pt x="939" y="1437"/>
                  </a:cubicBezTo>
                  <a:cubicBezTo>
                    <a:pt x="934" y="1432"/>
                    <a:pt x="934" y="1432"/>
                    <a:pt x="934" y="1432"/>
                  </a:cubicBezTo>
                  <a:cubicBezTo>
                    <a:pt x="926" y="1430"/>
                    <a:pt x="926" y="1430"/>
                    <a:pt x="926" y="1430"/>
                  </a:cubicBezTo>
                  <a:cubicBezTo>
                    <a:pt x="919" y="1435"/>
                    <a:pt x="919" y="1435"/>
                    <a:pt x="919" y="1435"/>
                  </a:cubicBezTo>
                  <a:cubicBezTo>
                    <a:pt x="919" y="1435"/>
                    <a:pt x="912" y="1432"/>
                    <a:pt x="909" y="1432"/>
                  </a:cubicBezTo>
                  <a:cubicBezTo>
                    <a:pt x="907" y="1433"/>
                    <a:pt x="903" y="1434"/>
                    <a:pt x="902" y="1435"/>
                  </a:cubicBezTo>
                  <a:cubicBezTo>
                    <a:pt x="901" y="1435"/>
                    <a:pt x="901" y="1436"/>
                    <a:pt x="900" y="1436"/>
                  </a:cubicBezTo>
                  <a:cubicBezTo>
                    <a:pt x="900" y="1436"/>
                    <a:pt x="900" y="1436"/>
                    <a:pt x="900" y="1436"/>
                  </a:cubicBezTo>
                  <a:cubicBezTo>
                    <a:pt x="900" y="1436"/>
                    <a:pt x="900" y="1436"/>
                    <a:pt x="900" y="1436"/>
                  </a:cubicBezTo>
                  <a:cubicBezTo>
                    <a:pt x="900" y="1436"/>
                    <a:pt x="900" y="1436"/>
                    <a:pt x="900" y="1436"/>
                  </a:cubicBezTo>
                  <a:cubicBezTo>
                    <a:pt x="900" y="1437"/>
                    <a:pt x="900" y="1437"/>
                    <a:pt x="900" y="1437"/>
                  </a:cubicBezTo>
                  <a:cubicBezTo>
                    <a:pt x="900" y="1437"/>
                    <a:pt x="900" y="1437"/>
                    <a:pt x="900" y="1437"/>
                  </a:cubicBezTo>
                  <a:cubicBezTo>
                    <a:pt x="900" y="1437"/>
                    <a:pt x="900" y="1437"/>
                    <a:pt x="900" y="1437"/>
                  </a:cubicBezTo>
                  <a:cubicBezTo>
                    <a:pt x="900" y="1437"/>
                    <a:pt x="900" y="1437"/>
                    <a:pt x="900" y="1437"/>
                  </a:cubicBezTo>
                  <a:cubicBezTo>
                    <a:pt x="900" y="1437"/>
                    <a:pt x="900" y="1437"/>
                    <a:pt x="900" y="1437"/>
                  </a:cubicBezTo>
                  <a:cubicBezTo>
                    <a:pt x="900" y="1437"/>
                    <a:pt x="900" y="1437"/>
                    <a:pt x="900" y="1437"/>
                  </a:cubicBezTo>
                  <a:cubicBezTo>
                    <a:pt x="899" y="1437"/>
                    <a:pt x="899" y="1437"/>
                    <a:pt x="899" y="1437"/>
                  </a:cubicBezTo>
                  <a:cubicBezTo>
                    <a:pt x="899" y="1437"/>
                    <a:pt x="899" y="1437"/>
                    <a:pt x="899" y="1437"/>
                  </a:cubicBezTo>
                  <a:cubicBezTo>
                    <a:pt x="899" y="1437"/>
                    <a:pt x="899" y="1437"/>
                    <a:pt x="899" y="1437"/>
                  </a:cubicBezTo>
                  <a:cubicBezTo>
                    <a:pt x="899" y="1437"/>
                    <a:pt x="899" y="1437"/>
                    <a:pt x="899" y="1437"/>
                  </a:cubicBezTo>
                  <a:cubicBezTo>
                    <a:pt x="899" y="1437"/>
                    <a:pt x="899" y="1437"/>
                    <a:pt x="899" y="1437"/>
                  </a:cubicBezTo>
                  <a:cubicBezTo>
                    <a:pt x="899" y="1437"/>
                    <a:pt x="899" y="1437"/>
                    <a:pt x="899" y="1437"/>
                  </a:cubicBezTo>
                  <a:cubicBezTo>
                    <a:pt x="899" y="1437"/>
                    <a:pt x="899" y="1437"/>
                    <a:pt x="899" y="1437"/>
                  </a:cubicBezTo>
                  <a:cubicBezTo>
                    <a:pt x="899" y="1438"/>
                    <a:pt x="899" y="1438"/>
                    <a:pt x="899" y="1438"/>
                  </a:cubicBezTo>
                  <a:cubicBezTo>
                    <a:pt x="899" y="1438"/>
                    <a:pt x="899" y="1438"/>
                    <a:pt x="899" y="1438"/>
                  </a:cubicBezTo>
                  <a:cubicBezTo>
                    <a:pt x="899" y="1438"/>
                    <a:pt x="899" y="1438"/>
                    <a:pt x="899" y="1438"/>
                  </a:cubicBezTo>
                  <a:cubicBezTo>
                    <a:pt x="899" y="1438"/>
                    <a:pt x="899" y="1438"/>
                    <a:pt x="899" y="1438"/>
                  </a:cubicBezTo>
                  <a:cubicBezTo>
                    <a:pt x="899" y="1438"/>
                    <a:pt x="899" y="1438"/>
                    <a:pt x="899" y="1438"/>
                  </a:cubicBezTo>
                  <a:cubicBezTo>
                    <a:pt x="899" y="1438"/>
                    <a:pt x="899" y="1438"/>
                    <a:pt x="899" y="1438"/>
                  </a:cubicBezTo>
                  <a:cubicBezTo>
                    <a:pt x="899" y="1438"/>
                    <a:pt x="899" y="1438"/>
                    <a:pt x="899" y="1438"/>
                  </a:cubicBezTo>
                  <a:cubicBezTo>
                    <a:pt x="899" y="1438"/>
                    <a:pt x="899" y="1438"/>
                    <a:pt x="899" y="1438"/>
                  </a:cubicBezTo>
                  <a:cubicBezTo>
                    <a:pt x="899" y="1438"/>
                    <a:pt x="899" y="1438"/>
                    <a:pt x="899" y="1438"/>
                  </a:cubicBezTo>
                  <a:cubicBezTo>
                    <a:pt x="899" y="1438"/>
                    <a:pt x="899" y="1438"/>
                    <a:pt x="899" y="1438"/>
                  </a:cubicBezTo>
                  <a:cubicBezTo>
                    <a:pt x="899" y="1438"/>
                    <a:pt x="899" y="1438"/>
                    <a:pt x="899"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6" y="1439"/>
                    <a:pt x="894" y="1438"/>
                    <a:pt x="892" y="1438"/>
                  </a:cubicBezTo>
                  <a:cubicBezTo>
                    <a:pt x="891" y="1439"/>
                    <a:pt x="890" y="1440"/>
                    <a:pt x="888" y="1440"/>
                  </a:cubicBezTo>
                  <a:cubicBezTo>
                    <a:pt x="886" y="1440"/>
                    <a:pt x="885" y="1439"/>
                    <a:pt x="883" y="1439"/>
                  </a:cubicBezTo>
                  <a:cubicBezTo>
                    <a:pt x="882" y="1440"/>
                    <a:pt x="881" y="1441"/>
                    <a:pt x="879" y="1441"/>
                  </a:cubicBezTo>
                  <a:cubicBezTo>
                    <a:pt x="877" y="1441"/>
                    <a:pt x="876" y="1439"/>
                    <a:pt x="876" y="1439"/>
                  </a:cubicBezTo>
                  <a:cubicBezTo>
                    <a:pt x="873" y="1439"/>
                    <a:pt x="873" y="1439"/>
                    <a:pt x="873" y="1439"/>
                  </a:cubicBezTo>
                  <a:cubicBezTo>
                    <a:pt x="870" y="1436"/>
                    <a:pt x="870" y="1436"/>
                    <a:pt x="870" y="1436"/>
                  </a:cubicBezTo>
                  <a:cubicBezTo>
                    <a:pt x="870" y="1436"/>
                    <a:pt x="869" y="1438"/>
                    <a:pt x="866" y="1438"/>
                  </a:cubicBezTo>
                  <a:cubicBezTo>
                    <a:pt x="864" y="1437"/>
                    <a:pt x="862" y="1436"/>
                    <a:pt x="860" y="1437"/>
                  </a:cubicBezTo>
                  <a:cubicBezTo>
                    <a:pt x="858" y="1437"/>
                    <a:pt x="855" y="1438"/>
                    <a:pt x="855" y="1438"/>
                  </a:cubicBezTo>
                  <a:cubicBezTo>
                    <a:pt x="847" y="1435"/>
                    <a:pt x="847" y="1435"/>
                    <a:pt x="847" y="1435"/>
                  </a:cubicBezTo>
                  <a:cubicBezTo>
                    <a:pt x="842" y="1434"/>
                    <a:pt x="842" y="1434"/>
                    <a:pt x="842" y="1434"/>
                  </a:cubicBezTo>
                  <a:cubicBezTo>
                    <a:pt x="838" y="1433"/>
                    <a:pt x="838" y="1433"/>
                    <a:pt x="838" y="1433"/>
                  </a:cubicBezTo>
                  <a:cubicBezTo>
                    <a:pt x="836" y="1436"/>
                    <a:pt x="836" y="1436"/>
                    <a:pt x="836" y="1436"/>
                  </a:cubicBezTo>
                  <a:cubicBezTo>
                    <a:pt x="831" y="1436"/>
                    <a:pt x="831" y="1436"/>
                    <a:pt x="831" y="1436"/>
                  </a:cubicBezTo>
                  <a:cubicBezTo>
                    <a:pt x="831" y="1436"/>
                    <a:pt x="825" y="1434"/>
                    <a:pt x="821" y="1435"/>
                  </a:cubicBezTo>
                  <a:cubicBezTo>
                    <a:pt x="820" y="1435"/>
                    <a:pt x="817" y="1438"/>
                    <a:pt x="816" y="1438"/>
                  </a:cubicBezTo>
                  <a:cubicBezTo>
                    <a:pt x="815" y="1439"/>
                    <a:pt x="819" y="1442"/>
                    <a:pt x="817" y="1442"/>
                  </a:cubicBezTo>
                  <a:cubicBezTo>
                    <a:pt x="787" y="1439"/>
                    <a:pt x="752" y="1427"/>
                    <a:pt x="722" y="1419"/>
                  </a:cubicBezTo>
                  <a:cubicBezTo>
                    <a:pt x="722" y="1419"/>
                    <a:pt x="697" y="1413"/>
                    <a:pt x="693" y="1413"/>
                  </a:cubicBezTo>
                  <a:cubicBezTo>
                    <a:pt x="689" y="1413"/>
                    <a:pt x="681" y="1402"/>
                    <a:pt x="681" y="1399"/>
                  </a:cubicBezTo>
                  <a:cubicBezTo>
                    <a:pt x="681" y="1396"/>
                    <a:pt x="680" y="1387"/>
                    <a:pt x="684" y="1385"/>
                  </a:cubicBezTo>
                  <a:cubicBezTo>
                    <a:pt x="688" y="1383"/>
                    <a:pt x="688" y="1383"/>
                    <a:pt x="695" y="1377"/>
                  </a:cubicBezTo>
                  <a:cubicBezTo>
                    <a:pt x="701" y="1370"/>
                    <a:pt x="701" y="1365"/>
                    <a:pt x="701" y="1365"/>
                  </a:cubicBezTo>
                  <a:cubicBezTo>
                    <a:pt x="686" y="1356"/>
                    <a:pt x="686" y="1356"/>
                    <a:pt x="686" y="1356"/>
                  </a:cubicBezTo>
                  <a:cubicBezTo>
                    <a:pt x="686" y="1356"/>
                    <a:pt x="669" y="1365"/>
                    <a:pt x="666" y="1363"/>
                  </a:cubicBezTo>
                  <a:cubicBezTo>
                    <a:pt x="662" y="1361"/>
                    <a:pt x="646" y="1372"/>
                    <a:pt x="646" y="1372"/>
                  </a:cubicBezTo>
                  <a:cubicBezTo>
                    <a:pt x="630" y="1373"/>
                    <a:pt x="630" y="1373"/>
                    <a:pt x="630" y="1373"/>
                  </a:cubicBezTo>
                  <a:cubicBezTo>
                    <a:pt x="630" y="1371"/>
                    <a:pt x="630" y="1371"/>
                    <a:pt x="630" y="1371"/>
                  </a:cubicBezTo>
                  <a:cubicBezTo>
                    <a:pt x="630" y="1371"/>
                    <a:pt x="633" y="1361"/>
                    <a:pt x="637" y="1363"/>
                  </a:cubicBezTo>
                  <a:cubicBezTo>
                    <a:pt x="641" y="1351"/>
                    <a:pt x="641" y="1351"/>
                    <a:pt x="641" y="1351"/>
                  </a:cubicBezTo>
                  <a:cubicBezTo>
                    <a:pt x="639" y="1337"/>
                    <a:pt x="639" y="1337"/>
                    <a:pt x="639" y="1337"/>
                  </a:cubicBezTo>
                  <a:cubicBezTo>
                    <a:pt x="635" y="1318"/>
                    <a:pt x="635" y="1318"/>
                    <a:pt x="635" y="1318"/>
                  </a:cubicBezTo>
                  <a:cubicBezTo>
                    <a:pt x="655" y="1317"/>
                    <a:pt x="655" y="1317"/>
                    <a:pt x="655" y="1317"/>
                  </a:cubicBezTo>
                  <a:cubicBezTo>
                    <a:pt x="673" y="1307"/>
                    <a:pt x="673" y="1307"/>
                    <a:pt x="673" y="1307"/>
                  </a:cubicBezTo>
                  <a:cubicBezTo>
                    <a:pt x="667" y="1297"/>
                    <a:pt x="667" y="1297"/>
                    <a:pt x="667" y="1297"/>
                  </a:cubicBezTo>
                  <a:cubicBezTo>
                    <a:pt x="650" y="1303"/>
                    <a:pt x="650" y="1303"/>
                    <a:pt x="650" y="1303"/>
                  </a:cubicBezTo>
                  <a:cubicBezTo>
                    <a:pt x="634" y="1300"/>
                    <a:pt x="634" y="1300"/>
                    <a:pt x="634" y="1300"/>
                  </a:cubicBezTo>
                  <a:cubicBezTo>
                    <a:pt x="613" y="1318"/>
                    <a:pt x="613" y="1318"/>
                    <a:pt x="613" y="1318"/>
                  </a:cubicBezTo>
                  <a:cubicBezTo>
                    <a:pt x="589" y="1318"/>
                    <a:pt x="589" y="1318"/>
                    <a:pt x="589" y="1318"/>
                  </a:cubicBezTo>
                  <a:cubicBezTo>
                    <a:pt x="581" y="1317"/>
                    <a:pt x="581" y="1317"/>
                    <a:pt x="581" y="1317"/>
                  </a:cubicBezTo>
                  <a:cubicBezTo>
                    <a:pt x="582" y="1315"/>
                    <a:pt x="582" y="1313"/>
                    <a:pt x="583" y="1313"/>
                  </a:cubicBezTo>
                  <a:cubicBezTo>
                    <a:pt x="585" y="1312"/>
                    <a:pt x="600" y="1307"/>
                    <a:pt x="600" y="1307"/>
                  </a:cubicBezTo>
                  <a:cubicBezTo>
                    <a:pt x="610" y="1301"/>
                    <a:pt x="610" y="1301"/>
                    <a:pt x="610" y="1301"/>
                  </a:cubicBezTo>
                  <a:cubicBezTo>
                    <a:pt x="610" y="1301"/>
                    <a:pt x="615" y="1294"/>
                    <a:pt x="617" y="1293"/>
                  </a:cubicBezTo>
                  <a:cubicBezTo>
                    <a:pt x="619" y="1293"/>
                    <a:pt x="621" y="1289"/>
                    <a:pt x="623" y="1284"/>
                  </a:cubicBezTo>
                  <a:cubicBezTo>
                    <a:pt x="626" y="1280"/>
                    <a:pt x="628" y="1277"/>
                    <a:pt x="628" y="1277"/>
                  </a:cubicBezTo>
                  <a:cubicBezTo>
                    <a:pt x="628" y="1277"/>
                    <a:pt x="640" y="1274"/>
                    <a:pt x="639" y="1273"/>
                  </a:cubicBezTo>
                  <a:cubicBezTo>
                    <a:pt x="639" y="1271"/>
                    <a:pt x="634" y="1267"/>
                    <a:pt x="640" y="1267"/>
                  </a:cubicBezTo>
                  <a:cubicBezTo>
                    <a:pt x="646" y="1267"/>
                    <a:pt x="646" y="1267"/>
                    <a:pt x="649" y="1265"/>
                  </a:cubicBezTo>
                  <a:cubicBezTo>
                    <a:pt x="651" y="1264"/>
                    <a:pt x="650" y="1263"/>
                    <a:pt x="651" y="1260"/>
                  </a:cubicBezTo>
                  <a:cubicBezTo>
                    <a:pt x="653" y="1258"/>
                    <a:pt x="654" y="1255"/>
                    <a:pt x="654" y="1253"/>
                  </a:cubicBezTo>
                  <a:cubicBezTo>
                    <a:pt x="653" y="1251"/>
                    <a:pt x="648" y="1243"/>
                    <a:pt x="648" y="1241"/>
                  </a:cubicBezTo>
                  <a:cubicBezTo>
                    <a:pt x="647" y="1238"/>
                    <a:pt x="648" y="1232"/>
                    <a:pt x="648" y="1232"/>
                  </a:cubicBezTo>
                  <a:cubicBezTo>
                    <a:pt x="648" y="1232"/>
                    <a:pt x="651" y="1231"/>
                    <a:pt x="654" y="1230"/>
                  </a:cubicBezTo>
                  <a:cubicBezTo>
                    <a:pt x="656" y="1228"/>
                    <a:pt x="660" y="1221"/>
                    <a:pt x="660" y="1221"/>
                  </a:cubicBezTo>
                  <a:cubicBezTo>
                    <a:pt x="661" y="1216"/>
                    <a:pt x="661" y="1216"/>
                    <a:pt x="661" y="1216"/>
                  </a:cubicBezTo>
                  <a:cubicBezTo>
                    <a:pt x="661" y="1216"/>
                    <a:pt x="665" y="1213"/>
                    <a:pt x="666" y="1213"/>
                  </a:cubicBezTo>
                  <a:cubicBezTo>
                    <a:pt x="668" y="1212"/>
                    <a:pt x="684" y="1206"/>
                    <a:pt x="685" y="1206"/>
                  </a:cubicBezTo>
                  <a:cubicBezTo>
                    <a:pt x="686" y="1206"/>
                    <a:pt x="696" y="1207"/>
                    <a:pt x="693" y="1202"/>
                  </a:cubicBezTo>
                  <a:cubicBezTo>
                    <a:pt x="690" y="1198"/>
                    <a:pt x="689" y="1196"/>
                    <a:pt x="688" y="1193"/>
                  </a:cubicBezTo>
                  <a:cubicBezTo>
                    <a:pt x="687" y="1190"/>
                    <a:pt x="687" y="1183"/>
                    <a:pt x="687" y="1182"/>
                  </a:cubicBezTo>
                  <a:cubicBezTo>
                    <a:pt x="688" y="1181"/>
                    <a:pt x="696" y="1178"/>
                    <a:pt x="687" y="1177"/>
                  </a:cubicBezTo>
                  <a:cubicBezTo>
                    <a:pt x="678" y="1176"/>
                    <a:pt x="685" y="1173"/>
                    <a:pt x="683" y="1171"/>
                  </a:cubicBezTo>
                  <a:cubicBezTo>
                    <a:pt x="680" y="1169"/>
                    <a:pt x="674" y="1165"/>
                    <a:pt x="674" y="1165"/>
                  </a:cubicBezTo>
                  <a:cubicBezTo>
                    <a:pt x="671" y="1165"/>
                    <a:pt x="671" y="1165"/>
                    <a:pt x="671" y="1165"/>
                  </a:cubicBezTo>
                  <a:cubicBezTo>
                    <a:pt x="672" y="1155"/>
                    <a:pt x="672" y="1155"/>
                    <a:pt x="672" y="1155"/>
                  </a:cubicBezTo>
                  <a:cubicBezTo>
                    <a:pt x="672" y="1155"/>
                    <a:pt x="675" y="1151"/>
                    <a:pt x="676" y="1151"/>
                  </a:cubicBezTo>
                  <a:cubicBezTo>
                    <a:pt x="677" y="1150"/>
                    <a:pt x="678" y="1146"/>
                    <a:pt x="676" y="1146"/>
                  </a:cubicBezTo>
                  <a:cubicBezTo>
                    <a:pt x="674" y="1147"/>
                    <a:pt x="668" y="1148"/>
                    <a:pt x="668" y="1148"/>
                  </a:cubicBezTo>
                  <a:cubicBezTo>
                    <a:pt x="668" y="1148"/>
                    <a:pt x="663" y="1148"/>
                    <a:pt x="664" y="1146"/>
                  </a:cubicBezTo>
                  <a:cubicBezTo>
                    <a:pt x="664" y="1143"/>
                    <a:pt x="666" y="1143"/>
                    <a:pt x="669" y="1140"/>
                  </a:cubicBezTo>
                  <a:cubicBezTo>
                    <a:pt x="672" y="1137"/>
                    <a:pt x="673" y="1135"/>
                    <a:pt x="673" y="1135"/>
                  </a:cubicBezTo>
                  <a:cubicBezTo>
                    <a:pt x="672" y="1129"/>
                    <a:pt x="672" y="1129"/>
                    <a:pt x="672" y="1129"/>
                  </a:cubicBezTo>
                  <a:cubicBezTo>
                    <a:pt x="672" y="1129"/>
                    <a:pt x="672" y="1125"/>
                    <a:pt x="671" y="1125"/>
                  </a:cubicBezTo>
                  <a:cubicBezTo>
                    <a:pt x="671" y="1124"/>
                    <a:pt x="665" y="1112"/>
                    <a:pt x="665" y="1112"/>
                  </a:cubicBezTo>
                  <a:cubicBezTo>
                    <a:pt x="665" y="1112"/>
                    <a:pt x="659" y="1110"/>
                    <a:pt x="658" y="1112"/>
                  </a:cubicBezTo>
                  <a:cubicBezTo>
                    <a:pt x="658" y="1114"/>
                    <a:pt x="656" y="1118"/>
                    <a:pt x="656" y="1118"/>
                  </a:cubicBezTo>
                  <a:cubicBezTo>
                    <a:pt x="649" y="1118"/>
                    <a:pt x="649" y="1118"/>
                    <a:pt x="649" y="1118"/>
                  </a:cubicBezTo>
                  <a:cubicBezTo>
                    <a:pt x="645" y="1115"/>
                    <a:pt x="645" y="1115"/>
                    <a:pt x="645" y="1115"/>
                  </a:cubicBezTo>
                  <a:cubicBezTo>
                    <a:pt x="637" y="1113"/>
                    <a:pt x="637" y="1113"/>
                    <a:pt x="637" y="1113"/>
                  </a:cubicBezTo>
                  <a:cubicBezTo>
                    <a:pt x="637" y="1113"/>
                    <a:pt x="636" y="1114"/>
                    <a:pt x="635" y="1115"/>
                  </a:cubicBezTo>
                  <a:cubicBezTo>
                    <a:pt x="635" y="1116"/>
                    <a:pt x="627" y="1111"/>
                    <a:pt x="627" y="1111"/>
                  </a:cubicBezTo>
                  <a:cubicBezTo>
                    <a:pt x="627" y="1111"/>
                    <a:pt x="624" y="1115"/>
                    <a:pt x="623" y="1116"/>
                  </a:cubicBezTo>
                  <a:cubicBezTo>
                    <a:pt x="623" y="1116"/>
                    <a:pt x="615" y="1114"/>
                    <a:pt x="615" y="1114"/>
                  </a:cubicBezTo>
                  <a:cubicBezTo>
                    <a:pt x="607" y="1115"/>
                    <a:pt x="607" y="1115"/>
                    <a:pt x="607" y="1115"/>
                  </a:cubicBezTo>
                  <a:cubicBezTo>
                    <a:pt x="600" y="1116"/>
                    <a:pt x="600" y="1116"/>
                    <a:pt x="600" y="1116"/>
                  </a:cubicBezTo>
                  <a:cubicBezTo>
                    <a:pt x="594" y="1113"/>
                    <a:pt x="594" y="1113"/>
                    <a:pt x="594" y="1113"/>
                  </a:cubicBezTo>
                  <a:cubicBezTo>
                    <a:pt x="592" y="1116"/>
                    <a:pt x="592" y="1116"/>
                    <a:pt x="592" y="1116"/>
                  </a:cubicBezTo>
                  <a:cubicBezTo>
                    <a:pt x="593" y="1121"/>
                    <a:pt x="593" y="1121"/>
                    <a:pt x="593" y="1121"/>
                  </a:cubicBezTo>
                  <a:cubicBezTo>
                    <a:pt x="588" y="1124"/>
                    <a:pt x="588" y="1124"/>
                    <a:pt x="588" y="1124"/>
                  </a:cubicBezTo>
                  <a:cubicBezTo>
                    <a:pt x="582" y="1120"/>
                    <a:pt x="582" y="1120"/>
                    <a:pt x="582" y="1120"/>
                  </a:cubicBezTo>
                  <a:cubicBezTo>
                    <a:pt x="577" y="1119"/>
                    <a:pt x="577" y="1119"/>
                    <a:pt x="577" y="1119"/>
                  </a:cubicBezTo>
                  <a:cubicBezTo>
                    <a:pt x="570" y="1112"/>
                    <a:pt x="570" y="1112"/>
                    <a:pt x="570" y="1112"/>
                  </a:cubicBezTo>
                  <a:cubicBezTo>
                    <a:pt x="564" y="1110"/>
                    <a:pt x="564" y="1110"/>
                    <a:pt x="564" y="1110"/>
                  </a:cubicBezTo>
                  <a:cubicBezTo>
                    <a:pt x="558" y="1107"/>
                    <a:pt x="558" y="1107"/>
                    <a:pt x="558" y="1107"/>
                  </a:cubicBezTo>
                  <a:cubicBezTo>
                    <a:pt x="558" y="1107"/>
                    <a:pt x="555" y="1115"/>
                    <a:pt x="554" y="1116"/>
                  </a:cubicBezTo>
                  <a:cubicBezTo>
                    <a:pt x="553" y="1116"/>
                    <a:pt x="548" y="1118"/>
                    <a:pt x="547" y="1118"/>
                  </a:cubicBezTo>
                  <a:cubicBezTo>
                    <a:pt x="545" y="1119"/>
                    <a:pt x="544" y="1124"/>
                    <a:pt x="544" y="1124"/>
                  </a:cubicBezTo>
                  <a:cubicBezTo>
                    <a:pt x="539" y="1127"/>
                    <a:pt x="539" y="1127"/>
                    <a:pt x="539" y="1127"/>
                  </a:cubicBezTo>
                  <a:cubicBezTo>
                    <a:pt x="539" y="1127"/>
                    <a:pt x="536" y="1125"/>
                    <a:pt x="534" y="1125"/>
                  </a:cubicBezTo>
                  <a:cubicBezTo>
                    <a:pt x="533" y="1125"/>
                    <a:pt x="532" y="1126"/>
                    <a:pt x="532" y="1126"/>
                  </a:cubicBezTo>
                  <a:cubicBezTo>
                    <a:pt x="530" y="1129"/>
                    <a:pt x="530" y="1129"/>
                    <a:pt x="530" y="1129"/>
                  </a:cubicBezTo>
                  <a:cubicBezTo>
                    <a:pt x="530" y="1129"/>
                    <a:pt x="529" y="1129"/>
                    <a:pt x="526" y="1127"/>
                  </a:cubicBezTo>
                  <a:cubicBezTo>
                    <a:pt x="524" y="1126"/>
                    <a:pt x="521" y="1124"/>
                    <a:pt x="521" y="1124"/>
                  </a:cubicBezTo>
                  <a:cubicBezTo>
                    <a:pt x="518" y="1123"/>
                    <a:pt x="518" y="1123"/>
                    <a:pt x="518" y="1123"/>
                  </a:cubicBezTo>
                  <a:cubicBezTo>
                    <a:pt x="518" y="1123"/>
                    <a:pt x="509" y="1127"/>
                    <a:pt x="508" y="1128"/>
                  </a:cubicBezTo>
                  <a:cubicBezTo>
                    <a:pt x="508" y="1129"/>
                    <a:pt x="506" y="1132"/>
                    <a:pt x="506" y="1132"/>
                  </a:cubicBezTo>
                  <a:cubicBezTo>
                    <a:pt x="501" y="1128"/>
                    <a:pt x="501" y="1128"/>
                    <a:pt x="501" y="1128"/>
                  </a:cubicBezTo>
                  <a:cubicBezTo>
                    <a:pt x="495" y="1124"/>
                    <a:pt x="495" y="1124"/>
                    <a:pt x="495" y="1124"/>
                  </a:cubicBezTo>
                  <a:cubicBezTo>
                    <a:pt x="494" y="1117"/>
                    <a:pt x="494" y="1117"/>
                    <a:pt x="494" y="1117"/>
                  </a:cubicBezTo>
                  <a:cubicBezTo>
                    <a:pt x="483" y="1107"/>
                    <a:pt x="483" y="1107"/>
                    <a:pt x="483" y="1107"/>
                  </a:cubicBezTo>
                  <a:cubicBezTo>
                    <a:pt x="481" y="1097"/>
                    <a:pt x="481" y="1097"/>
                    <a:pt x="481" y="1097"/>
                  </a:cubicBezTo>
                  <a:cubicBezTo>
                    <a:pt x="473" y="1091"/>
                    <a:pt x="473" y="1091"/>
                    <a:pt x="473" y="1091"/>
                  </a:cubicBezTo>
                  <a:cubicBezTo>
                    <a:pt x="468" y="1097"/>
                    <a:pt x="468" y="1097"/>
                    <a:pt x="468" y="1097"/>
                  </a:cubicBezTo>
                  <a:cubicBezTo>
                    <a:pt x="460" y="1096"/>
                    <a:pt x="460" y="1096"/>
                    <a:pt x="460" y="1096"/>
                  </a:cubicBezTo>
                  <a:close/>
                  <a:moveTo>
                    <a:pt x="357" y="73"/>
                  </a:moveTo>
                  <a:cubicBezTo>
                    <a:pt x="357" y="73"/>
                    <a:pt x="357" y="73"/>
                    <a:pt x="357" y="73"/>
                  </a:cubicBezTo>
                  <a:cubicBezTo>
                    <a:pt x="358" y="74"/>
                    <a:pt x="358" y="74"/>
                    <a:pt x="358" y="74"/>
                  </a:cubicBezTo>
                  <a:cubicBezTo>
                    <a:pt x="358" y="74"/>
                    <a:pt x="364" y="80"/>
                    <a:pt x="369" y="80"/>
                  </a:cubicBezTo>
                  <a:cubicBezTo>
                    <a:pt x="374" y="80"/>
                    <a:pt x="370" y="80"/>
                    <a:pt x="375" y="79"/>
                  </a:cubicBezTo>
                  <a:cubicBezTo>
                    <a:pt x="379" y="77"/>
                    <a:pt x="380" y="74"/>
                    <a:pt x="382" y="71"/>
                  </a:cubicBezTo>
                  <a:cubicBezTo>
                    <a:pt x="384" y="68"/>
                    <a:pt x="384" y="68"/>
                    <a:pt x="384" y="65"/>
                  </a:cubicBezTo>
                  <a:cubicBezTo>
                    <a:pt x="384" y="62"/>
                    <a:pt x="384" y="57"/>
                    <a:pt x="384" y="54"/>
                  </a:cubicBezTo>
                  <a:cubicBezTo>
                    <a:pt x="384" y="51"/>
                    <a:pt x="387" y="52"/>
                    <a:pt x="390" y="52"/>
                  </a:cubicBezTo>
                  <a:cubicBezTo>
                    <a:pt x="392" y="52"/>
                    <a:pt x="388" y="44"/>
                    <a:pt x="388" y="44"/>
                  </a:cubicBezTo>
                  <a:cubicBezTo>
                    <a:pt x="388" y="44"/>
                    <a:pt x="379" y="40"/>
                    <a:pt x="375" y="40"/>
                  </a:cubicBezTo>
                  <a:cubicBezTo>
                    <a:pt x="371" y="40"/>
                    <a:pt x="362" y="39"/>
                    <a:pt x="362" y="39"/>
                  </a:cubicBezTo>
                  <a:cubicBezTo>
                    <a:pt x="351" y="53"/>
                    <a:pt x="351" y="53"/>
                    <a:pt x="351" y="53"/>
                  </a:cubicBezTo>
                  <a:cubicBezTo>
                    <a:pt x="351" y="53"/>
                    <a:pt x="355" y="72"/>
                    <a:pt x="357" y="73"/>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71" name="Freeform 109"/>
            <p:cNvSpPr>
              <a:spLocks noEditPoints="1"/>
            </p:cNvSpPr>
            <p:nvPr/>
          </p:nvSpPr>
          <p:spPr bwMode="auto">
            <a:xfrm>
              <a:off x="3733036" y="1542151"/>
              <a:ext cx="664056" cy="1216708"/>
            </a:xfrm>
            <a:custGeom>
              <a:avLst/>
              <a:gdLst>
                <a:gd name="T0" fmla="*/ 29 w 291"/>
                <a:gd name="T1" fmla="*/ 540 h 550"/>
                <a:gd name="T2" fmla="*/ 96 w 291"/>
                <a:gd name="T3" fmla="*/ 541 h 550"/>
                <a:gd name="T4" fmla="*/ 173 w 291"/>
                <a:gd name="T5" fmla="*/ 531 h 550"/>
                <a:gd name="T6" fmla="*/ 212 w 291"/>
                <a:gd name="T7" fmla="*/ 534 h 550"/>
                <a:gd name="T8" fmla="*/ 254 w 291"/>
                <a:gd name="T9" fmla="*/ 506 h 550"/>
                <a:gd name="T10" fmla="*/ 285 w 291"/>
                <a:gd name="T11" fmla="*/ 469 h 550"/>
                <a:gd name="T12" fmla="*/ 250 w 291"/>
                <a:gd name="T13" fmla="*/ 407 h 550"/>
                <a:gd name="T14" fmla="*/ 238 w 291"/>
                <a:gd name="T15" fmla="*/ 368 h 550"/>
                <a:gd name="T16" fmla="*/ 207 w 291"/>
                <a:gd name="T17" fmla="*/ 282 h 550"/>
                <a:gd name="T18" fmla="*/ 158 w 291"/>
                <a:gd name="T19" fmla="*/ 243 h 550"/>
                <a:gd name="T20" fmla="*/ 165 w 291"/>
                <a:gd name="T21" fmla="*/ 227 h 550"/>
                <a:gd name="T22" fmla="*/ 220 w 291"/>
                <a:gd name="T23" fmla="*/ 173 h 550"/>
                <a:gd name="T24" fmla="*/ 167 w 291"/>
                <a:gd name="T25" fmla="*/ 157 h 550"/>
                <a:gd name="T26" fmla="*/ 143 w 291"/>
                <a:gd name="T27" fmla="*/ 156 h 550"/>
                <a:gd name="T28" fmla="*/ 166 w 291"/>
                <a:gd name="T29" fmla="*/ 136 h 550"/>
                <a:gd name="T30" fmla="*/ 157 w 291"/>
                <a:gd name="T31" fmla="*/ 107 h 550"/>
                <a:gd name="T32" fmla="*/ 136 w 291"/>
                <a:gd name="T33" fmla="*/ 106 h 550"/>
                <a:gd name="T34" fmla="*/ 128 w 291"/>
                <a:gd name="T35" fmla="*/ 138 h 550"/>
                <a:gd name="T36" fmla="*/ 111 w 291"/>
                <a:gd name="T37" fmla="*/ 142 h 550"/>
                <a:gd name="T38" fmla="*/ 107 w 291"/>
                <a:gd name="T39" fmla="*/ 165 h 550"/>
                <a:gd name="T40" fmla="*/ 90 w 291"/>
                <a:gd name="T41" fmla="*/ 144 h 550"/>
                <a:gd name="T42" fmla="*/ 84 w 291"/>
                <a:gd name="T43" fmla="*/ 159 h 550"/>
                <a:gd name="T44" fmla="*/ 104 w 291"/>
                <a:gd name="T45" fmla="*/ 172 h 550"/>
                <a:gd name="T46" fmla="*/ 84 w 291"/>
                <a:gd name="T47" fmla="*/ 191 h 550"/>
                <a:gd name="T48" fmla="*/ 95 w 291"/>
                <a:gd name="T49" fmla="*/ 210 h 550"/>
                <a:gd name="T50" fmla="*/ 65 w 291"/>
                <a:gd name="T51" fmla="*/ 241 h 550"/>
                <a:gd name="T52" fmla="*/ 87 w 291"/>
                <a:gd name="T53" fmla="*/ 231 h 550"/>
                <a:gd name="T54" fmla="*/ 83 w 291"/>
                <a:gd name="T55" fmla="*/ 256 h 550"/>
                <a:gd name="T56" fmla="*/ 101 w 291"/>
                <a:gd name="T57" fmla="*/ 237 h 550"/>
                <a:gd name="T58" fmla="*/ 98 w 291"/>
                <a:gd name="T59" fmla="*/ 306 h 550"/>
                <a:gd name="T60" fmla="*/ 133 w 291"/>
                <a:gd name="T61" fmla="*/ 306 h 550"/>
                <a:gd name="T62" fmla="*/ 142 w 291"/>
                <a:gd name="T63" fmla="*/ 337 h 550"/>
                <a:gd name="T64" fmla="*/ 144 w 291"/>
                <a:gd name="T65" fmla="*/ 382 h 550"/>
                <a:gd name="T66" fmla="*/ 97 w 291"/>
                <a:gd name="T67" fmla="*/ 376 h 550"/>
                <a:gd name="T68" fmla="*/ 103 w 291"/>
                <a:gd name="T69" fmla="*/ 422 h 550"/>
                <a:gd name="T70" fmla="*/ 62 w 291"/>
                <a:gd name="T71" fmla="*/ 461 h 550"/>
                <a:gd name="T72" fmla="*/ 101 w 291"/>
                <a:gd name="T73" fmla="*/ 472 h 550"/>
                <a:gd name="T74" fmla="*/ 139 w 291"/>
                <a:gd name="T75" fmla="*/ 482 h 550"/>
                <a:gd name="T76" fmla="*/ 50 w 291"/>
                <a:gd name="T77" fmla="*/ 266 h 550"/>
                <a:gd name="T78" fmla="*/ 80 w 291"/>
                <a:gd name="T79" fmla="*/ 314 h 550"/>
                <a:gd name="T80" fmla="*/ 41 w 291"/>
                <a:gd name="T81" fmla="*/ 324 h 550"/>
                <a:gd name="T82" fmla="*/ 13 w 291"/>
                <a:gd name="T83" fmla="*/ 287 h 550"/>
                <a:gd name="T84" fmla="*/ 75 w 291"/>
                <a:gd name="T85" fmla="*/ 227 h 550"/>
                <a:gd name="T86" fmla="*/ 103 w 291"/>
                <a:gd name="T87" fmla="*/ 263 h 550"/>
                <a:gd name="T88" fmla="*/ 65 w 291"/>
                <a:gd name="T89" fmla="*/ 199 h 550"/>
                <a:gd name="T90" fmla="*/ 78 w 291"/>
                <a:gd name="T91" fmla="*/ 171 h 550"/>
                <a:gd name="T92" fmla="*/ 46 w 291"/>
                <a:gd name="T93" fmla="*/ 177 h 550"/>
                <a:gd name="T94" fmla="*/ 59 w 291"/>
                <a:gd name="T95" fmla="*/ 158 h 550"/>
                <a:gd name="T96" fmla="*/ 69 w 291"/>
                <a:gd name="T97" fmla="*/ 132 h 550"/>
                <a:gd name="T98" fmla="*/ 80 w 291"/>
                <a:gd name="T99" fmla="*/ 106 h 550"/>
                <a:gd name="T100" fmla="*/ 94 w 291"/>
                <a:gd name="T101" fmla="*/ 116 h 550"/>
                <a:gd name="T102" fmla="*/ 267 w 291"/>
                <a:gd name="T103" fmla="*/ 15 h 550"/>
                <a:gd name="T104" fmla="*/ 245 w 291"/>
                <a:gd name="T105" fmla="*/ 27 h 550"/>
                <a:gd name="T106" fmla="*/ 269 w 291"/>
                <a:gd name="T107" fmla="*/ 2 h 550"/>
                <a:gd name="T108" fmla="*/ 259 w 291"/>
                <a:gd name="T109" fmla="*/ 29 h 550"/>
                <a:gd name="T110" fmla="*/ 243 w 291"/>
                <a:gd name="T111" fmla="*/ 64 h 550"/>
                <a:gd name="T112" fmla="*/ 221 w 291"/>
                <a:gd name="T113" fmla="*/ 72 h 550"/>
                <a:gd name="T114" fmla="*/ 205 w 291"/>
                <a:gd name="T115" fmla="*/ 80 h 550"/>
                <a:gd name="T116" fmla="*/ 204 w 291"/>
                <a:gd name="T117" fmla="*/ 75 h 550"/>
                <a:gd name="T118" fmla="*/ 191 w 291"/>
                <a:gd name="T119" fmla="*/ 91 h 550"/>
                <a:gd name="T120" fmla="*/ 187 w 291"/>
                <a:gd name="T121" fmla="*/ 92 h 5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91" h="550">
                  <a:moveTo>
                    <a:pt x="73" y="501"/>
                  </a:moveTo>
                  <a:cubicBezTo>
                    <a:pt x="69" y="504"/>
                    <a:pt x="69" y="504"/>
                    <a:pt x="69" y="504"/>
                  </a:cubicBezTo>
                  <a:cubicBezTo>
                    <a:pt x="69" y="508"/>
                    <a:pt x="69" y="508"/>
                    <a:pt x="69" y="508"/>
                  </a:cubicBezTo>
                  <a:cubicBezTo>
                    <a:pt x="67" y="512"/>
                    <a:pt x="67" y="512"/>
                    <a:pt x="67" y="512"/>
                  </a:cubicBezTo>
                  <a:cubicBezTo>
                    <a:pt x="67" y="512"/>
                    <a:pt x="65" y="513"/>
                    <a:pt x="65" y="514"/>
                  </a:cubicBezTo>
                  <a:cubicBezTo>
                    <a:pt x="64" y="515"/>
                    <a:pt x="60" y="518"/>
                    <a:pt x="60" y="518"/>
                  </a:cubicBezTo>
                  <a:cubicBezTo>
                    <a:pt x="60" y="518"/>
                    <a:pt x="60" y="519"/>
                    <a:pt x="59" y="519"/>
                  </a:cubicBezTo>
                  <a:cubicBezTo>
                    <a:pt x="58" y="519"/>
                    <a:pt x="51" y="522"/>
                    <a:pt x="51" y="522"/>
                  </a:cubicBezTo>
                  <a:cubicBezTo>
                    <a:pt x="49" y="526"/>
                    <a:pt x="49" y="526"/>
                    <a:pt x="49" y="526"/>
                  </a:cubicBezTo>
                  <a:cubicBezTo>
                    <a:pt x="45" y="527"/>
                    <a:pt x="45" y="527"/>
                    <a:pt x="45" y="527"/>
                  </a:cubicBezTo>
                  <a:cubicBezTo>
                    <a:pt x="42" y="532"/>
                    <a:pt x="42" y="532"/>
                    <a:pt x="42" y="532"/>
                  </a:cubicBezTo>
                  <a:cubicBezTo>
                    <a:pt x="37" y="534"/>
                    <a:pt x="37" y="534"/>
                    <a:pt x="37" y="534"/>
                  </a:cubicBezTo>
                  <a:cubicBezTo>
                    <a:pt x="33" y="535"/>
                    <a:pt x="33" y="535"/>
                    <a:pt x="33" y="535"/>
                  </a:cubicBezTo>
                  <a:cubicBezTo>
                    <a:pt x="29" y="533"/>
                    <a:pt x="29" y="533"/>
                    <a:pt x="29" y="533"/>
                  </a:cubicBezTo>
                  <a:cubicBezTo>
                    <a:pt x="26" y="535"/>
                    <a:pt x="26" y="535"/>
                    <a:pt x="26" y="535"/>
                  </a:cubicBezTo>
                  <a:cubicBezTo>
                    <a:pt x="23" y="537"/>
                    <a:pt x="23" y="537"/>
                    <a:pt x="23" y="537"/>
                  </a:cubicBezTo>
                  <a:cubicBezTo>
                    <a:pt x="24" y="541"/>
                    <a:pt x="24" y="541"/>
                    <a:pt x="24" y="541"/>
                  </a:cubicBezTo>
                  <a:cubicBezTo>
                    <a:pt x="27" y="543"/>
                    <a:pt x="27" y="543"/>
                    <a:pt x="27" y="543"/>
                  </a:cubicBezTo>
                  <a:cubicBezTo>
                    <a:pt x="29" y="540"/>
                    <a:pt x="29" y="540"/>
                    <a:pt x="29" y="540"/>
                  </a:cubicBezTo>
                  <a:cubicBezTo>
                    <a:pt x="35" y="542"/>
                    <a:pt x="35" y="542"/>
                    <a:pt x="35" y="542"/>
                  </a:cubicBezTo>
                  <a:cubicBezTo>
                    <a:pt x="35" y="542"/>
                    <a:pt x="37" y="545"/>
                    <a:pt x="38" y="546"/>
                  </a:cubicBezTo>
                  <a:cubicBezTo>
                    <a:pt x="38" y="547"/>
                    <a:pt x="38" y="550"/>
                    <a:pt x="39" y="550"/>
                  </a:cubicBezTo>
                  <a:cubicBezTo>
                    <a:pt x="40" y="549"/>
                    <a:pt x="45" y="546"/>
                    <a:pt x="45" y="546"/>
                  </a:cubicBezTo>
                  <a:cubicBezTo>
                    <a:pt x="43" y="542"/>
                    <a:pt x="43" y="542"/>
                    <a:pt x="43" y="542"/>
                  </a:cubicBezTo>
                  <a:cubicBezTo>
                    <a:pt x="43" y="542"/>
                    <a:pt x="46" y="541"/>
                    <a:pt x="48" y="541"/>
                  </a:cubicBezTo>
                  <a:cubicBezTo>
                    <a:pt x="50" y="541"/>
                    <a:pt x="52" y="542"/>
                    <a:pt x="53" y="540"/>
                  </a:cubicBezTo>
                  <a:cubicBezTo>
                    <a:pt x="53" y="539"/>
                    <a:pt x="56" y="539"/>
                    <a:pt x="56" y="539"/>
                  </a:cubicBezTo>
                  <a:cubicBezTo>
                    <a:pt x="56" y="539"/>
                    <a:pt x="58" y="536"/>
                    <a:pt x="58" y="536"/>
                  </a:cubicBezTo>
                  <a:cubicBezTo>
                    <a:pt x="58" y="535"/>
                    <a:pt x="61" y="533"/>
                    <a:pt x="61" y="533"/>
                  </a:cubicBezTo>
                  <a:cubicBezTo>
                    <a:pt x="61" y="533"/>
                    <a:pt x="68" y="536"/>
                    <a:pt x="69" y="536"/>
                  </a:cubicBezTo>
                  <a:cubicBezTo>
                    <a:pt x="70" y="536"/>
                    <a:pt x="77" y="534"/>
                    <a:pt x="77" y="534"/>
                  </a:cubicBezTo>
                  <a:cubicBezTo>
                    <a:pt x="80" y="537"/>
                    <a:pt x="80" y="537"/>
                    <a:pt x="80" y="537"/>
                  </a:cubicBezTo>
                  <a:cubicBezTo>
                    <a:pt x="80" y="537"/>
                    <a:pt x="80" y="539"/>
                    <a:pt x="82" y="540"/>
                  </a:cubicBezTo>
                  <a:cubicBezTo>
                    <a:pt x="84" y="540"/>
                    <a:pt x="85" y="540"/>
                    <a:pt x="85" y="540"/>
                  </a:cubicBezTo>
                  <a:cubicBezTo>
                    <a:pt x="88" y="544"/>
                    <a:pt x="88" y="544"/>
                    <a:pt x="88" y="544"/>
                  </a:cubicBezTo>
                  <a:cubicBezTo>
                    <a:pt x="91" y="546"/>
                    <a:pt x="91" y="546"/>
                    <a:pt x="91" y="546"/>
                  </a:cubicBezTo>
                  <a:cubicBezTo>
                    <a:pt x="91" y="546"/>
                    <a:pt x="94" y="546"/>
                    <a:pt x="94" y="545"/>
                  </a:cubicBezTo>
                  <a:cubicBezTo>
                    <a:pt x="94" y="544"/>
                    <a:pt x="95" y="542"/>
                    <a:pt x="96" y="541"/>
                  </a:cubicBezTo>
                  <a:cubicBezTo>
                    <a:pt x="97" y="541"/>
                    <a:pt x="100" y="540"/>
                    <a:pt x="100" y="540"/>
                  </a:cubicBezTo>
                  <a:cubicBezTo>
                    <a:pt x="100" y="540"/>
                    <a:pt x="100" y="538"/>
                    <a:pt x="100" y="537"/>
                  </a:cubicBezTo>
                  <a:cubicBezTo>
                    <a:pt x="100" y="535"/>
                    <a:pt x="100" y="532"/>
                    <a:pt x="101" y="531"/>
                  </a:cubicBezTo>
                  <a:cubicBezTo>
                    <a:pt x="101" y="531"/>
                    <a:pt x="104" y="527"/>
                    <a:pt x="104" y="527"/>
                  </a:cubicBezTo>
                  <a:cubicBezTo>
                    <a:pt x="109" y="526"/>
                    <a:pt x="109" y="526"/>
                    <a:pt x="109" y="526"/>
                  </a:cubicBezTo>
                  <a:cubicBezTo>
                    <a:pt x="121" y="525"/>
                    <a:pt x="121" y="525"/>
                    <a:pt x="121" y="525"/>
                  </a:cubicBezTo>
                  <a:cubicBezTo>
                    <a:pt x="125" y="525"/>
                    <a:pt x="125" y="525"/>
                    <a:pt x="125" y="525"/>
                  </a:cubicBezTo>
                  <a:cubicBezTo>
                    <a:pt x="130" y="529"/>
                    <a:pt x="130" y="529"/>
                    <a:pt x="130" y="529"/>
                  </a:cubicBezTo>
                  <a:cubicBezTo>
                    <a:pt x="135" y="534"/>
                    <a:pt x="135" y="534"/>
                    <a:pt x="135" y="534"/>
                  </a:cubicBezTo>
                  <a:cubicBezTo>
                    <a:pt x="135" y="534"/>
                    <a:pt x="138" y="538"/>
                    <a:pt x="138" y="537"/>
                  </a:cubicBezTo>
                  <a:cubicBezTo>
                    <a:pt x="139" y="535"/>
                    <a:pt x="140" y="531"/>
                    <a:pt x="141" y="531"/>
                  </a:cubicBezTo>
                  <a:cubicBezTo>
                    <a:pt x="142" y="531"/>
                    <a:pt x="145" y="535"/>
                    <a:pt x="145" y="535"/>
                  </a:cubicBezTo>
                  <a:cubicBezTo>
                    <a:pt x="149" y="536"/>
                    <a:pt x="149" y="536"/>
                    <a:pt x="149" y="536"/>
                  </a:cubicBezTo>
                  <a:cubicBezTo>
                    <a:pt x="152" y="536"/>
                    <a:pt x="152" y="536"/>
                    <a:pt x="152" y="536"/>
                  </a:cubicBezTo>
                  <a:cubicBezTo>
                    <a:pt x="155" y="533"/>
                    <a:pt x="155" y="533"/>
                    <a:pt x="155" y="533"/>
                  </a:cubicBezTo>
                  <a:cubicBezTo>
                    <a:pt x="153" y="530"/>
                    <a:pt x="153" y="530"/>
                    <a:pt x="153" y="530"/>
                  </a:cubicBezTo>
                  <a:cubicBezTo>
                    <a:pt x="157" y="531"/>
                    <a:pt x="157" y="531"/>
                    <a:pt x="157" y="531"/>
                  </a:cubicBezTo>
                  <a:cubicBezTo>
                    <a:pt x="168" y="532"/>
                    <a:pt x="168" y="532"/>
                    <a:pt x="168" y="532"/>
                  </a:cubicBezTo>
                  <a:cubicBezTo>
                    <a:pt x="173" y="531"/>
                    <a:pt x="173" y="531"/>
                    <a:pt x="173" y="531"/>
                  </a:cubicBezTo>
                  <a:cubicBezTo>
                    <a:pt x="177" y="530"/>
                    <a:pt x="177" y="530"/>
                    <a:pt x="177" y="530"/>
                  </a:cubicBezTo>
                  <a:cubicBezTo>
                    <a:pt x="177" y="532"/>
                    <a:pt x="177" y="532"/>
                    <a:pt x="177" y="532"/>
                  </a:cubicBezTo>
                  <a:cubicBezTo>
                    <a:pt x="171" y="534"/>
                    <a:pt x="171" y="534"/>
                    <a:pt x="171" y="534"/>
                  </a:cubicBezTo>
                  <a:cubicBezTo>
                    <a:pt x="171" y="534"/>
                    <a:pt x="168" y="534"/>
                    <a:pt x="169" y="535"/>
                  </a:cubicBezTo>
                  <a:cubicBezTo>
                    <a:pt x="170" y="537"/>
                    <a:pt x="175" y="539"/>
                    <a:pt x="175" y="539"/>
                  </a:cubicBezTo>
                  <a:cubicBezTo>
                    <a:pt x="175" y="539"/>
                    <a:pt x="172" y="540"/>
                    <a:pt x="176" y="540"/>
                  </a:cubicBezTo>
                  <a:cubicBezTo>
                    <a:pt x="180" y="540"/>
                    <a:pt x="182" y="539"/>
                    <a:pt x="182" y="539"/>
                  </a:cubicBezTo>
                  <a:cubicBezTo>
                    <a:pt x="185" y="536"/>
                    <a:pt x="185" y="536"/>
                    <a:pt x="185" y="536"/>
                  </a:cubicBezTo>
                  <a:cubicBezTo>
                    <a:pt x="183" y="534"/>
                    <a:pt x="183" y="534"/>
                    <a:pt x="183" y="534"/>
                  </a:cubicBezTo>
                  <a:cubicBezTo>
                    <a:pt x="178" y="533"/>
                    <a:pt x="178" y="533"/>
                    <a:pt x="178" y="533"/>
                  </a:cubicBezTo>
                  <a:cubicBezTo>
                    <a:pt x="179" y="529"/>
                    <a:pt x="179" y="529"/>
                    <a:pt x="179" y="529"/>
                  </a:cubicBezTo>
                  <a:cubicBezTo>
                    <a:pt x="180" y="529"/>
                    <a:pt x="180" y="529"/>
                    <a:pt x="180" y="529"/>
                  </a:cubicBezTo>
                  <a:cubicBezTo>
                    <a:pt x="183" y="532"/>
                    <a:pt x="183" y="532"/>
                    <a:pt x="183" y="532"/>
                  </a:cubicBezTo>
                  <a:cubicBezTo>
                    <a:pt x="186" y="530"/>
                    <a:pt x="186" y="530"/>
                    <a:pt x="186" y="530"/>
                  </a:cubicBezTo>
                  <a:cubicBezTo>
                    <a:pt x="190" y="531"/>
                    <a:pt x="190" y="531"/>
                    <a:pt x="190" y="531"/>
                  </a:cubicBezTo>
                  <a:cubicBezTo>
                    <a:pt x="192" y="535"/>
                    <a:pt x="192" y="535"/>
                    <a:pt x="192" y="535"/>
                  </a:cubicBezTo>
                  <a:cubicBezTo>
                    <a:pt x="192" y="535"/>
                    <a:pt x="194" y="537"/>
                    <a:pt x="196" y="535"/>
                  </a:cubicBezTo>
                  <a:cubicBezTo>
                    <a:pt x="198" y="534"/>
                    <a:pt x="200" y="533"/>
                    <a:pt x="200" y="533"/>
                  </a:cubicBezTo>
                  <a:cubicBezTo>
                    <a:pt x="212" y="534"/>
                    <a:pt x="212" y="534"/>
                    <a:pt x="212" y="534"/>
                  </a:cubicBezTo>
                  <a:cubicBezTo>
                    <a:pt x="212" y="534"/>
                    <a:pt x="218" y="533"/>
                    <a:pt x="219" y="535"/>
                  </a:cubicBezTo>
                  <a:cubicBezTo>
                    <a:pt x="220" y="536"/>
                    <a:pt x="223" y="538"/>
                    <a:pt x="223" y="538"/>
                  </a:cubicBezTo>
                  <a:cubicBezTo>
                    <a:pt x="228" y="539"/>
                    <a:pt x="228" y="539"/>
                    <a:pt x="228" y="539"/>
                  </a:cubicBezTo>
                  <a:cubicBezTo>
                    <a:pt x="233" y="539"/>
                    <a:pt x="233" y="539"/>
                    <a:pt x="233" y="539"/>
                  </a:cubicBezTo>
                  <a:cubicBezTo>
                    <a:pt x="233" y="539"/>
                    <a:pt x="235" y="537"/>
                    <a:pt x="236" y="536"/>
                  </a:cubicBezTo>
                  <a:cubicBezTo>
                    <a:pt x="238" y="536"/>
                    <a:pt x="241" y="534"/>
                    <a:pt x="242" y="534"/>
                  </a:cubicBezTo>
                  <a:cubicBezTo>
                    <a:pt x="244" y="534"/>
                    <a:pt x="249" y="533"/>
                    <a:pt x="249" y="533"/>
                  </a:cubicBezTo>
                  <a:cubicBezTo>
                    <a:pt x="250" y="533"/>
                    <a:pt x="251" y="534"/>
                    <a:pt x="253" y="533"/>
                  </a:cubicBezTo>
                  <a:cubicBezTo>
                    <a:pt x="254" y="533"/>
                    <a:pt x="257" y="528"/>
                    <a:pt x="257" y="528"/>
                  </a:cubicBezTo>
                  <a:cubicBezTo>
                    <a:pt x="257" y="528"/>
                    <a:pt x="258" y="526"/>
                    <a:pt x="260" y="526"/>
                  </a:cubicBezTo>
                  <a:cubicBezTo>
                    <a:pt x="262" y="526"/>
                    <a:pt x="265" y="526"/>
                    <a:pt x="266" y="525"/>
                  </a:cubicBezTo>
                  <a:cubicBezTo>
                    <a:pt x="267" y="523"/>
                    <a:pt x="268" y="522"/>
                    <a:pt x="269" y="521"/>
                  </a:cubicBezTo>
                  <a:cubicBezTo>
                    <a:pt x="270" y="520"/>
                    <a:pt x="272" y="517"/>
                    <a:pt x="271" y="516"/>
                  </a:cubicBezTo>
                  <a:cubicBezTo>
                    <a:pt x="271" y="515"/>
                    <a:pt x="272" y="511"/>
                    <a:pt x="272" y="511"/>
                  </a:cubicBezTo>
                  <a:cubicBezTo>
                    <a:pt x="272" y="511"/>
                    <a:pt x="269" y="511"/>
                    <a:pt x="268" y="511"/>
                  </a:cubicBezTo>
                  <a:cubicBezTo>
                    <a:pt x="267" y="510"/>
                    <a:pt x="263" y="511"/>
                    <a:pt x="262" y="510"/>
                  </a:cubicBezTo>
                  <a:cubicBezTo>
                    <a:pt x="261" y="510"/>
                    <a:pt x="257" y="510"/>
                    <a:pt x="257" y="510"/>
                  </a:cubicBezTo>
                  <a:cubicBezTo>
                    <a:pt x="256" y="508"/>
                    <a:pt x="256" y="508"/>
                    <a:pt x="256" y="508"/>
                  </a:cubicBezTo>
                  <a:cubicBezTo>
                    <a:pt x="256" y="508"/>
                    <a:pt x="255" y="507"/>
                    <a:pt x="254" y="506"/>
                  </a:cubicBezTo>
                  <a:cubicBezTo>
                    <a:pt x="253" y="506"/>
                    <a:pt x="254" y="506"/>
                    <a:pt x="252" y="505"/>
                  </a:cubicBezTo>
                  <a:cubicBezTo>
                    <a:pt x="251" y="505"/>
                    <a:pt x="249" y="503"/>
                    <a:pt x="249" y="503"/>
                  </a:cubicBezTo>
                  <a:cubicBezTo>
                    <a:pt x="246" y="502"/>
                    <a:pt x="246" y="502"/>
                    <a:pt x="246" y="502"/>
                  </a:cubicBezTo>
                  <a:cubicBezTo>
                    <a:pt x="242" y="502"/>
                    <a:pt x="242" y="502"/>
                    <a:pt x="242" y="502"/>
                  </a:cubicBezTo>
                  <a:cubicBezTo>
                    <a:pt x="246" y="500"/>
                    <a:pt x="246" y="500"/>
                    <a:pt x="246" y="500"/>
                  </a:cubicBezTo>
                  <a:cubicBezTo>
                    <a:pt x="246" y="500"/>
                    <a:pt x="250" y="500"/>
                    <a:pt x="251" y="500"/>
                  </a:cubicBezTo>
                  <a:cubicBezTo>
                    <a:pt x="252" y="501"/>
                    <a:pt x="256" y="501"/>
                    <a:pt x="256" y="500"/>
                  </a:cubicBezTo>
                  <a:cubicBezTo>
                    <a:pt x="257" y="500"/>
                    <a:pt x="260" y="495"/>
                    <a:pt x="260" y="495"/>
                  </a:cubicBezTo>
                  <a:cubicBezTo>
                    <a:pt x="259" y="492"/>
                    <a:pt x="259" y="492"/>
                    <a:pt x="259" y="492"/>
                  </a:cubicBezTo>
                  <a:cubicBezTo>
                    <a:pt x="257" y="490"/>
                    <a:pt x="257" y="490"/>
                    <a:pt x="257" y="490"/>
                  </a:cubicBezTo>
                  <a:cubicBezTo>
                    <a:pt x="253" y="491"/>
                    <a:pt x="253" y="491"/>
                    <a:pt x="253" y="491"/>
                  </a:cubicBezTo>
                  <a:cubicBezTo>
                    <a:pt x="259" y="488"/>
                    <a:pt x="259" y="488"/>
                    <a:pt x="259" y="488"/>
                  </a:cubicBezTo>
                  <a:cubicBezTo>
                    <a:pt x="261" y="486"/>
                    <a:pt x="261" y="486"/>
                    <a:pt x="261" y="486"/>
                  </a:cubicBezTo>
                  <a:cubicBezTo>
                    <a:pt x="264" y="488"/>
                    <a:pt x="264" y="488"/>
                    <a:pt x="264" y="488"/>
                  </a:cubicBezTo>
                  <a:cubicBezTo>
                    <a:pt x="264" y="488"/>
                    <a:pt x="269" y="489"/>
                    <a:pt x="269" y="488"/>
                  </a:cubicBezTo>
                  <a:cubicBezTo>
                    <a:pt x="270" y="487"/>
                    <a:pt x="271" y="485"/>
                    <a:pt x="271" y="485"/>
                  </a:cubicBezTo>
                  <a:cubicBezTo>
                    <a:pt x="271" y="482"/>
                    <a:pt x="271" y="482"/>
                    <a:pt x="271" y="482"/>
                  </a:cubicBezTo>
                  <a:cubicBezTo>
                    <a:pt x="281" y="475"/>
                    <a:pt x="281" y="475"/>
                    <a:pt x="281" y="475"/>
                  </a:cubicBezTo>
                  <a:cubicBezTo>
                    <a:pt x="285" y="469"/>
                    <a:pt x="285" y="469"/>
                    <a:pt x="285" y="469"/>
                  </a:cubicBezTo>
                  <a:cubicBezTo>
                    <a:pt x="286" y="463"/>
                    <a:pt x="286" y="463"/>
                    <a:pt x="286" y="463"/>
                  </a:cubicBezTo>
                  <a:cubicBezTo>
                    <a:pt x="291" y="454"/>
                    <a:pt x="291" y="454"/>
                    <a:pt x="291" y="454"/>
                  </a:cubicBezTo>
                  <a:cubicBezTo>
                    <a:pt x="290" y="442"/>
                    <a:pt x="290" y="442"/>
                    <a:pt x="290" y="442"/>
                  </a:cubicBezTo>
                  <a:cubicBezTo>
                    <a:pt x="285" y="434"/>
                    <a:pt x="285" y="434"/>
                    <a:pt x="285" y="434"/>
                  </a:cubicBezTo>
                  <a:cubicBezTo>
                    <a:pt x="285" y="434"/>
                    <a:pt x="279" y="429"/>
                    <a:pt x="277" y="428"/>
                  </a:cubicBezTo>
                  <a:cubicBezTo>
                    <a:pt x="275" y="428"/>
                    <a:pt x="264" y="425"/>
                    <a:pt x="264" y="425"/>
                  </a:cubicBezTo>
                  <a:cubicBezTo>
                    <a:pt x="256" y="423"/>
                    <a:pt x="256" y="423"/>
                    <a:pt x="256" y="423"/>
                  </a:cubicBezTo>
                  <a:cubicBezTo>
                    <a:pt x="252" y="425"/>
                    <a:pt x="252" y="425"/>
                    <a:pt x="252" y="425"/>
                  </a:cubicBezTo>
                  <a:cubicBezTo>
                    <a:pt x="251" y="428"/>
                    <a:pt x="251" y="428"/>
                    <a:pt x="251" y="428"/>
                  </a:cubicBezTo>
                  <a:cubicBezTo>
                    <a:pt x="248" y="430"/>
                    <a:pt x="248" y="430"/>
                    <a:pt x="248" y="430"/>
                  </a:cubicBezTo>
                  <a:cubicBezTo>
                    <a:pt x="248" y="430"/>
                    <a:pt x="245" y="432"/>
                    <a:pt x="245" y="432"/>
                  </a:cubicBezTo>
                  <a:cubicBezTo>
                    <a:pt x="244" y="432"/>
                    <a:pt x="242" y="429"/>
                    <a:pt x="242" y="429"/>
                  </a:cubicBezTo>
                  <a:cubicBezTo>
                    <a:pt x="242" y="429"/>
                    <a:pt x="239" y="426"/>
                    <a:pt x="239" y="426"/>
                  </a:cubicBezTo>
                  <a:cubicBezTo>
                    <a:pt x="238" y="426"/>
                    <a:pt x="235" y="425"/>
                    <a:pt x="235" y="425"/>
                  </a:cubicBezTo>
                  <a:cubicBezTo>
                    <a:pt x="239" y="422"/>
                    <a:pt x="239" y="422"/>
                    <a:pt x="239" y="422"/>
                  </a:cubicBezTo>
                  <a:cubicBezTo>
                    <a:pt x="244" y="420"/>
                    <a:pt x="244" y="420"/>
                    <a:pt x="244" y="420"/>
                  </a:cubicBezTo>
                  <a:cubicBezTo>
                    <a:pt x="244" y="420"/>
                    <a:pt x="246" y="418"/>
                    <a:pt x="246" y="417"/>
                  </a:cubicBezTo>
                  <a:cubicBezTo>
                    <a:pt x="247" y="417"/>
                    <a:pt x="249" y="415"/>
                    <a:pt x="249" y="415"/>
                  </a:cubicBezTo>
                  <a:cubicBezTo>
                    <a:pt x="250" y="407"/>
                    <a:pt x="250" y="407"/>
                    <a:pt x="250" y="407"/>
                  </a:cubicBezTo>
                  <a:cubicBezTo>
                    <a:pt x="248" y="399"/>
                    <a:pt x="248" y="399"/>
                    <a:pt x="248" y="399"/>
                  </a:cubicBezTo>
                  <a:cubicBezTo>
                    <a:pt x="245" y="395"/>
                    <a:pt x="245" y="395"/>
                    <a:pt x="245" y="395"/>
                  </a:cubicBezTo>
                  <a:cubicBezTo>
                    <a:pt x="243" y="391"/>
                    <a:pt x="243" y="391"/>
                    <a:pt x="243" y="391"/>
                  </a:cubicBezTo>
                  <a:cubicBezTo>
                    <a:pt x="241" y="391"/>
                    <a:pt x="241" y="391"/>
                    <a:pt x="241" y="391"/>
                  </a:cubicBezTo>
                  <a:cubicBezTo>
                    <a:pt x="237" y="388"/>
                    <a:pt x="237" y="388"/>
                    <a:pt x="237" y="388"/>
                  </a:cubicBezTo>
                  <a:cubicBezTo>
                    <a:pt x="234" y="384"/>
                    <a:pt x="234" y="384"/>
                    <a:pt x="234" y="384"/>
                  </a:cubicBezTo>
                  <a:cubicBezTo>
                    <a:pt x="233" y="381"/>
                    <a:pt x="233" y="381"/>
                    <a:pt x="233" y="381"/>
                  </a:cubicBezTo>
                  <a:cubicBezTo>
                    <a:pt x="234" y="379"/>
                    <a:pt x="234" y="379"/>
                    <a:pt x="234" y="379"/>
                  </a:cubicBezTo>
                  <a:cubicBezTo>
                    <a:pt x="235" y="380"/>
                    <a:pt x="235" y="380"/>
                    <a:pt x="235" y="380"/>
                  </a:cubicBezTo>
                  <a:cubicBezTo>
                    <a:pt x="235" y="380"/>
                    <a:pt x="235" y="382"/>
                    <a:pt x="236" y="382"/>
                  </a:cubicBezTo>
                  <a:cubicBezTo>
                    <a:pt x="236" y="383"/>
                    <a:pt x="237" y="384"/>
                    <a:pt x="237" y="384"/>
                  </a:cubicBezTo>
                  <a:cubicBezTo>
                    <a:pt x="238" y="385"/>
                    <a:pt x="242" y="387"/>
                    <a:pt x="242" y="387"/>
                  </a:cubicBezTo>
                  <a:cubicBezTo>
                    <a:pt x="244" y="387"/>
                    <a:pt x="244" y="387"/>
                    <a:pt x="244" y="387"/>
                  </a:cubicBezTo>
                  <a:cubicBezTo>
                    <a:pt x="246" y="390"/>
                    <a:pt x="246" y="390"/>
                    <a:pt x="246" y="390"/>
                  </a:cubicBezTo>
                  <a:cubicBezTo>
                    <a:pt x="246" y="390"/>
                    <a:pt x="247" y="387"/>
                    <a:pt x="247" y="387"/>
                  </a:cubicBezTo>
                  <a:cubicBezTo>
                    <a:pt x="247" y="386"/>
                    <a:pt x="244" y="382"/>
                    <a:pt x="244" y="382"/>
                  </a:cubicBezTo>
                  <a:cubicBezTo>
                    <a:pt x="243" y="382"/>
                    <a:pt x="242" y="378"/>
                    <a:pt x="242" y="378"/>
                  </a:cubicBezTo>
                  <a:cubicBezTo>
                    <a:pt x="241" y="377"/>
                    <a:pt x="239" y="371"/>
                    <a:pt x="239" y="371"/>
                  </a:cubicBezTo>
                  <a:cubicBezTo>
                    <a:pt x="239" y="371"/>
                    <a:pt x="238" y="369"/>
                    <a:pt x="238" y="368"/>
                  </a:cubicBezTo>
                  <a:cubicBezTo>
                    <a:pt x="238" y="368"/>
                    <a:pt x="238" y="363"/>
                    <a:pt x="238" y="363"/>
                  </a:cubicBezTo>
                  <a:cubicBezTo>
                    <a:pt x="240" y="362"/>
                    <a:pt x="240" y="362"/>
                    <a:pt x="240" y="362"/>
                  </a:cubicBezTo>
                  <a:cubicBezTo>
                    <a:pt x="242" y="360"/>
                    <a:pt x="242" y="360"/>
                    <a:pt x="242" y="360"/>
                  </a:cubicBezTo>
                  <a:cubicBezTo>
                    <a:pt x="242" y="360"/>
                    <a:pt x="241" y="360"/>
                    <a:pt x="241" y="359"/>
                  </a:cubicBezTo>
                  <a:cubicBezTo>
                    <a:pt x="240" y="357"/>
                    <a:pt x="238" y="355"/>
                    <a:pt x="238" y="355"/>
                  </a:cubicBezTo>
                  <a:cubicBezTo>
                    <a:pt x="238" y="355"/>
                    <a:pt x="236" y="354"/>
                    <a:pt x="235" y="353"/>
                  </a:cubicBezTo>
                  <a:cubicBezTo>
                    <a:pt x="235" y="351"/>
                    <a:pt x="234" y="349"/>
                    <a:pt x="234" y="349"/>
                  </a:cubicBezTo>
                  <a:cubicBezTo>
                    <a:pt x="234" y="348"/>
                    <a:pt x="233" y="342"/>
                    <a:pt x="233" y="342"/>
                  </a:cubicBezTo>
                  <a:cubicBezTo>
                    <a:pt x="228" y="337"/>
                    <a:pt x="228" y="337"/>
                    <a:pt x="228" y="337"/>
                  </a:cubicBezTo>
                  <a:cubicBezTo>
                    <a:pt x="228" y="337"/>
                    <a:pt x="226" y="335"/>
                    <a:pt x="225" y="334"/>
                  </a:cubicBezTo>
                  <a:cubicBezTo>
                    <a:pt x="225" y="334"/>
                    <a:pt x="222" y="333"/>
                    <a:pt x="222" y="333"/>
                  </a:cubicBezTo>
                  <a:cubicBezTo>
                    <a:pt x="221" y="333"/>
                    <a:pt x="216" y="330"/>
                    <a:pt x="216" y="330"/>
                  </a:cubicBezTo>
                  <a:cubicBezTo>
                    <a:pt x="216" y="330"/>
                    <a:pt x="212" y="325"/>
                    <a:pt x="212" y="324"/>
                  </a:cubicBezTo>
                  <a:cubicBezTo>
                    <a:pt x="212" y="323"/>
                    <a:pt x="210" y="317"/>
                    <a:pt x="210" y="317"/>
                  </a:cubicBezTo>
                  <a:cubicBezTo>
                    <a:pt x="210" y="313"/>
                    <a:pt x="210" y="313"/>
                    <a:pt x="210" y="313"/>
                  </a:cubicBezTo>
                  <a:cubicBezTo>
                    <a:pt x="208" y="305"/>
                    <a:pt x="208" y="305"/>
                    <a:pt x="208" y="305"/>
                  </a:cubicBezTo>
                  <a:cubicBezTo>
                    <a:pt x="207" y="297"/>
                    <a:pt x="207" y="297"/>
                    <a:pt x="207" y="297"/>
                  </a:cubicBezTo>
                  <a:cubicBezTo>
                    <a:pt x="207" y="289"/>
                    <a:pt x="207" y="289"/>
                    <a:pt x="207" y="289"/>
                  </a:cubicBezTo>
                  <a:cubicBezTo>
                    <a:pt x="207" y="282"/>
                    <a:pt x="207" y="282"/>
                    <a:pt x="207" y="282"/>
                  </a:cubicBezTo>
                  <a:cubicBezTo>
                    <a:pt x="207" y="276"/>
                    <a:pt x="207" y="276"/>
                    <a:pt x="207" y="276"/>
                  </a:cubicBezTo>
                  <a:cubicBezTo>
                    <a:pt x="202" y="270"/>
                    <a:pt x="202" y="270"/>
                    <a:pt x="202" y="270"/>
                  </a:cubicBezTo>
                  <a:cubicBezTo>
                    <a:pt x="200" y="264"/>
                    <a:pt x="200" y="264"/>
                    <a:pt x="200" y="264"/>
                  </a:cubicBezTo>
                  <a:cubicBezTo>
                    <a:pt x="194" y="258"/>
                    <a:pt x="194" y="258"/>
                    <a:pt x="194" y="258"/>
                  </a:cubicBezTo>
                  <a:cubicBezTo>
                    <a:pt x="190" y="253"/>
                    <a:pt x="190" y="253"/>
                    <a:pt x="190" y="253"/>
                  </a:cubicBezTo>
                  <a:cubicBezTo>
                    <a:pt x="187" y="252"/>
                    <a:pt x="187" y="252"/>
                    <a:pt x="187" y="252"/>
                  </a:cubicBezTo>
                  <a:cubicBezTo>
                    <a:pt x="182" y="246"/>
                    <a:pt x="182" y="246"/>
                    <a:pt x="182" y="246"/>
                  </a:cubicBezTo>
                  <a:cubicBezTo>
                    <a:pt x="178" y="245"/>
                    <a:pt x="178" y="245"/>
                    <a:pt x="178" y="245"/>
                  </a:cubicBezTo>
                  <a:cubicBezTo>
                    <a:pt x="174" y="247"/>
                    <a:pt x="174" y="247"/>
                    <a:pt x="174" y="247"/>
                  </a:cubicBezTo>
                  <a:cubicBezTo>
                    <a:pt x="170" y="248"/>
                    <a:pt x="170" y="248"/>
                    <a:pt x="170" y="248"/>
                  </a:cubicBezTo>
                  <a:cubicBezTo>
                    <a:pt x="166" y="249"/>
                    <a:pt x="166" y="249"/>
                    <a:pt x="166" y="249"/>
                  </a:cubicBezTo>
                  <a:cubicBezTo>
                    <a:pt x="159" y="246"/>
                    <a:pt x="159" y="246"/>
                    <a:pt x="159" y="246"/>
                  </a:cubicBezTo>
                  <a:cubicBezTo>
                    <a:pt x="156" y="243"/>
                    <a:pt x="156" y="243"/>
                    <a:pt x="156" y="243"/>
                  </a:cubicBezTo>
                  <a:cubicBezTo>
                    <a:pt x="152" y="242"/>
                    <a:pt x="152" y="242"/>
                    <a:pt x="152" y="242"/>
                  </a:cubicBezTo>
                  <a:cubicBezTo>
                    <a:pt x="150" y="242"/>
                    <a:pt x="150" y="242"/>
                    <a:pt x="150" y="242"/>
                  </a:cubicBezTo>
                  <a:cubicBezTo>
                    <a:pt x="150" y="242"/>
                    <a:pt x="150" y="241"/>
                    <a:pt x="150" y="241"/>
                  </a:cubicBezTo>
                  <a:cubicBezTo>
                    <a:pt x="150" y="241"/>
                    <a:pt x="152" y="241"/>
                    <a:pt x="152" y="241"/>
                  </a:cubicBezTo>
                  <a:cubicBezTo>
                    <a:pt x="152" y="241"/>
                    <a:pt x="154" y="242"/>
                    <a:pt x="155" y="242"/>
                  </a:cubicBezTo>
                  <a:cubicBezTo>
                    <a:pt x="155" y="242"/>
                    <a:pt x="158" y="243"/>
                    <a:pt x="158" y="243"/>
                  </a:cubicBezTo>
                  <a:cubicBezTo>
                    <a:pt x="158" y="243"/>
                    <a:pt x="159" y="244"/>
                    <a:pt x="160" y="244"/>
                  </a:cubicBezTo>
                  <a:cubicBezTo>
                    <a:pt x="161" y="244"/>
                    <a:pt x="164" y="244"/>
                    <a:pt x="164" y="244"/>
                  </a:cubicBezTo>
                  <a:cubicBezTo>
                    <a:pt x="167" y="242"/>
                    <a:pt x="167" y="242"/>
                    <a:pt x="167" y="242"/>
                  </a:cubicBezTo>
                  <a:cubicBezTo>
                    <a:pt x="168" y="239"/>
                    <a:pt x="168" y="239"/>
                    <a:pt x="168" y="239"/>
                  </a:cubicBezTo>
                  <a:cubicBezTo>
                    <a:pt x="171" y="238"/>
                    <a:pt x="171" y="238"/>
                    <a:pt x="171" y="238"/>
                  </a:cubicBezTo>
                  <a:cubicBezTo>
                    <a:pt x="173" y="237"/>
                    <a:pt x="173" y="237"/>
                    <a:pt x="173" y="237"/>
                  </a:cubicBezTo>
                  <a:cubicBezTo>
                    <a:pt x="175" y="237"/>
                    <a:pt x="175" y="237"/>
                    <a:pt x="175" y="237"/>
                  </a:cubicBezTo>
                  <a:cubicBezTo>
                    <a:pt x="175" y="237"/>
                    <a:pt x="176" y="239"/>
                    <a:pt x="178" y="238"/>
                  </a:cubicBezTo>
                  <a:cubicBezTo>
                    <a:pt x="180" y="238"/>
                    <a:pt x="181" y="237"/>
                    <a:pt x="181" y="237"/>
                  </a:cubicBezTo>
                  <a:cubicBezTo>
                    <a:pt x="181" y="237"/>
                    <a:pt x="185" y="235"/>
                    <a:pt x="184" y="235"/>
                  </a:cubicBezTo>
                  <a:cubicBezTo>
                    <a:pt x="184" y="234"/>
                    <a:pt x="184" y="233"/>
                    <a:pt x="183" y="233"/>
                  </a:cubicBezTo>
                  <a:cubicBezTo>
                    <a:pt x="183" y="232"/>
                    <a:pt x="181" y="230"/>
                    <a:pt x="181" y="230"/>
                  </a:cubicBezTo>
                  <a:cubicBezTo>
                    <a:pt x="181" y="230"/>
                    <a:pt x="180" y="230"/>
                    <a:pt x="180" y="229"/>
                  </a:cubicBezTo>
                  <a:cubicBezTo>
                    <a:pt x="180" y="228"/>
                    <a:pt x="180" y="226"/>
                    <a:pt x="180" y="226"/>
                  </a:cubicBezTo>
                  <a:cubicBezTo>
                    <a:pt x="178" y="224"/>
                    <a:pt x="178" y="224"/>
                    <a:pt x="178" y="224"/>
                  </a:cubicBezTo>
                  <a:cubicBezTo>
                    <a:pt x="178" y="224"/>
                    <a:pt x="177" y="224"/>
                    <a:pt x="176" y="224"/>
                  </a:cubicBezTo>
                  <a:cubicBezTo>
                    <a:pt x="175" y="224"/>
                    <a:pt x="174" y="225"/>
                    <a:pt x="174" y="225"/>
                  </a:cubicBezTo>
                  <a:cubicBezTo>
                    <a:pt x="170" y="226"/>
                    <a:pt x="170" y="226"/>
                    <a:pt x="170" y="226"/>
                  </a:cubicBezTo>
                  <a:cubicBezTo>
                    <a:pt x="165" y="227"/>
                    <a:pt x="165" y="227"/>
                    <a:pt x="165" y="227"/>
                  </a:cubicBezTo>
                  <a:cubicBezTo>
                    <a:pt x="165" y="226"/>
                    <a:pt x="165" y="226"/>
                    <a:pt x="165" y="226"/>
                  </a:cubicBezTo>
                  <a:cubicBezTo>
                    <a:pt x="170" y="225"/>
                    <a:pt x="170" y="225"/>
                    <a:pt x="170" y="225"/>
                  </a:cubicBezTo>
                  <a:cubicBezTo>
                    <a:pt x="173" y="223"/>
                    <a:pt x="173" y="223"/>
                    <a:pt x="173" y="223"/>
                  </a:cubicBezTo>
                  <a:cubicBezTo>
                    <a:pt x="173" y="223"/>
                    <a:pt x="173" y="222"/>
                    <a:pt x="174" y="222"/>
                  </a:cubicBezTo>
                  <a:cubicBezTo>
                    <a:pt x="175" y="222"/>
                    <a:pt x="178" y="223"/>
                    <a:pt x="178" y="223"/>
                  </a:cubicBezTo>
                  <a:cubicBezTo>
                    <a:pt x="179" y="223"/>
                    <a:pt x="183" y="223"/>
                    <a:pt x="183" y="223"/>
                  </a:cubicBezTo>
                  <a:cubicBezTo>
                    <a:pt x="183" y="223"/>
                    <a:pt x="186" y="221"/>
                    <a:pt x="186" y="220"/>
                  </a:cubicBezTo>
                  <a:cubicBezTo>
                    <a:pt x="187" y="220"/>
                    <a:pt x="191" y="218"/>
                    <a:pt x="191" y="218"/>
                  </a:cubicBezTo>
                  <a:cubicBezTo>
                    <a:pt x="191" y="215"/>
                    <a:pt x="191" y="215"/>
                    <a:pt x="191" y="215"/>
                  </a:cubicBezTo>
                  <a:cubicBezTo>
                    <a:pt x="191" y="215"/>
                    <a:pt x="192" y="212"/>
                    <a:pt x="193" y="212"/>
                  </a:cubicBezTo>
                  <a:cubicBezTo>
                    <a:pt x="193" y="212"/>
                    <a:pt x="197" y="209"/>
                    <a:pt x="197" y="209"/>
                  </a:cubicBezTo>
                  <a:cubicBezTo>
                    <a:pt x="201" y="205"/>
                    <a:pt x="201" y="205"/>
                    <a:pt x="201" y="205"/>
                  </a:cubicBezTo>
                  <a:cubicBezTo>
                    <a:pt x="203" y="200"/>
                    <a:pt x="203" y="200"/>
                    <a:pt x="203" y="200"/>
                  </a:cubicBezTo>
                  <a:cubicBezTo>
                    <a:pt x="205" y="196"/>
                    <a:pt x="205" y="196"/>
                    <a:pt x="205" y="196"/>
                  </a:cubicBezTo>
                  <a:cubicBezTo>
                    <a:pt x="205" y="196"/>
                    <a:pt x="209" y="193"/>
                    <a:pt x="208" y="192"/>
                  </a:cubicBezTo>
                  <a:cubicBezTo>
                    <a:pt x="208" y="190"/>
                    <a:pt x="208" y="187"/>
                    <a:pt x="208" y="187"/>
                  </a:cubicBezTo>
                  <a:cubicBezTo>
                    <a:pt x="208" y="187"/>
                    <a:pt x="211" y="185"/>
                    <a:pt x="212" y="184"/>
                  </a:cubicBezTo>
                  <a:cubicBezTo>
                    <a:pt x="212" y="183"/>
                    <a:pt x="219" y="178"/>
                    <a:pt x="219" y="178"/>
                  </a:cubicBezTo>
                  <a:cubicBezTo>
                    <a:pt x="220" y="173"/>
                    <a:pt x="220" y="173"/>
                    <a:pt x="220" y="173"/>
                  </a:cubicBezTo>
                  <a:cubicBezTo>
                    <a:pt x="219" y="171"/>
                    <a:pt x="219" y="171"/>
                    <a:pt x="219" y="171"/>
                  </a:cubicBezTo>
                  <a:cubicBezTo>
                    <a:pt x="218" y="168"/>
                    <a:pt x="218" y="168"/>
                    <a:pt x="218" y="168"/>
                  </a:cubicBezTo>
                  <a:cubicBezTo>
                    <a:pt x="216" y="165"/>
                    <a:pt x="216" y="165"/>
                    <a:pt x="216" y="165"/>
                  </a:cubicBezTo>
                  <a:cubicBezTo>
                    <a:pt x="214" y="162"/>
                    <a:pt x="214" y="162"/>
                    <a:pt x="214" y="162"/>
                  </a:cubicBezTo>
                  <a:cubicBezTo>
                    <a:pt x="210" y="162"/>
                    <a:pt x="210" y="162"/>
                    <a:pt x="210" y="162"/>
                  </a:cubicBezTo>
                  <a:cubicBezTo>
                    <a:pt x="210" y="162"/>
                    <a:pt x="209" y="164"/>
                    <a:pt x="209" y="163"/>
                  </a:cubicBezTo>
                  <a:cubicBezTo>
                    <a:pt x="208" y="163"/>
                    <a:pt x="206" y="161"/>
                    <a:pt x="206" y="161"/>
                  </a:cubicBezTo>
                  <a:cubicBezTo>
                    <a:pt x="202" y="162"/>
                    <a:pt x="202" y="162"/>
                    <a:pt x="202" y="162"/>
                  </a:cubicBezTo>
                  <a:cubicBezTo>
                    <a:pt x="197" y="161"/>
                    <a:pt x="197" y="161"/>
                    <a:pt x="197" y="161"/>
                  </a:cubicBezTo>
                  <a:cubicBezTo>
                    <a:pt x="196" y="159"/>
                    <a:pt x="196" y="159"/>
                    <a:pt x="196" y="159"/>
                  </a:cubicBezTo>
                  <a:cubicBezTo>
                    <a:pt x="192" y="159"/>
                    <a:pt x="192" y="159"/>
                    <a:pt x="192" y="159"/>
                  </a:cubicBezTo>
                  <a:cubicBezTo>
                    <a:pt x="190" y="158"/>
                    <a:pt x="190" y="158"/>
                    <a:pt x="190" y="158"/>
                  </a:cubicBezTo>
                  <a:cubicBezTo>
                    <a:pt x="186" y="159"/>
                    <a:pt x="186" y="159"/>
                    <a:pt x="186" y="159"/>
                  </a:cubicBezTo>
                  <a:cubicBezTo>
                    <a:pt x="183" y="159"/>
                    <a:pt x="183" y="159"/>
                    <a:pt x="183" y="159"/>
                  </a:cubicBezTo>
                  <a:cubicBezTo>
                    <a:pt x="181" y="158"/>
                    <a:pt x="181" y="158"/>
                    <a:pt x="181" y="158"/>
                  </a:cubicBezTo>
                  <a:cubicBezTo>
                    <a:pt x="178" y="155"/>
                    <a:pt x="178" y="155"/>
                    <a:pt x="178" y="155"/>
                  </a:cubicBezTo>
                  <a:cubicBezTo>
                    <a:pt x="172" y="155"/>
                    <a:pt x="172" y="155"/>
                    <a:pt x="172" y="155"/>
                  </a:cubicBezTo>
                  <a:cubicBezTo>
                    <a:pt x="171" y="157"/>
                    <a:pt x="171" y="157"/>
                    <a:pt x="171" y="157"/>
                  </a:cubicBezTo>
                  <a:cubicBezTo>
                    <a:pt x="167" y="157"/>
                    <a:pt x="167" y="157"/>
                    <a:pt x="167" y="157"/>
                  </a:cubicBezTo>
                  <a:cubicBezTo>
                    <a:pt x="167" y="157"/>
                    <a:pt x="166" y="157"/>
                    <a:pt x="165" y="157"/>
                  </a:cubicBezTo>
                  <a:cubicBezTo>
                    <a:pt x="165" y="157"/>
                    <a:pt x="163" y="158"/>
                    <a:pt x="163" y="158"/>
                  </a:cubicBezTo>
                  <a:cubicBezTo>
                    <a:pt x="161" y="159"/>
                    <a:pt x="161" y="159"/>
                    <a:pt x="161" y="159"/>
                  </a:cubicBezTo>
                  <a:cubicBezTo>
                    <a:pt x="159" y="159"/>
                    <a:pt x="159" y="159"/>
                    <a:pt x="159" y="159"/>
                  </a:cubicBezTo>
                  <a:cubicBezTo>
                    <a:pt x="155" y="158"/>
                    <a:pt x="155" y="158"/>
                    <a:pt x="155" y="158"/>
                  </a:cubicBezTo>
                  <a:cubicBezTo>
                    <a:pt x="153" y="161"/>
                    <a:pt x="153" y="161"/>
                    <a:pt x="153" y="161"/>
                  </a:cubicBezTo>
                  <a:cubicBezTo>
                    <a:pt x="150" y="162"/>
                    <a:pt x="150" y="162"/>
                    <a:pt x="150" y="162"/>
                  </a:cubicBezTo>
                  <a:cubicBezTo>
                    <a:pt x="147" y="165"/>
                    <a:pt x="147" y="165"/>
                    <a:pt x="147" y="165"/>
                  </a:cubicBezTo>
                  <a:cubicBezTo>
                    <a:pt x="148" y="162"/>
                    <a:pt x="148" y="162"/>
                    <a:pt x="148" y="162"/>
                  </a:cubicBezTo>
                  <a:cubicBezTo>
                    <a:pt x="150" y="160"/>
                    <a:pt x="150" y="160"/>
                    <a:pt x="150" y="160"/>
                  </a:cubicBezTo>
                  <a:cubicBezTo>
                    <a:pt x="153" y="159"/>
                    <a:pt x="153" y="159"/>
                    <a:pt x="153" y="159"/>
                  </a:cubicBezTo>
                  <a:cubicBezTo>
                    <a:pt x="155" y="156"/>
                    <a:pt x="155" y="156"/>
                    <a:pt x="155" y="156"/>
                  </a:cubicBezTo>
                  <a:cubicBezTo>
                    <a:pt x="155" y="156"/>
                    <a:pt x="157" y="155"/>
                    <a:pt x="157" y="154"/>
                  </a:cubicBezTo>
                  <a:cubicBezTo>
                    <a:pt x="158" y="154"/>
                    <a:pt x="160" y="152"/>
                    <a:pt x="160" y="152"/>
                  </a:cubicBezTo>
                  <a:cubicBezTo>
                    <a:pt x="157" y="151"/>
                    <a:pt x="157" y="151"/>
                    <a:pt x="157" y="151"/>
                  </a:cubicBezTo>
                  <a:cubicBezTo>
                    <a:pt x="154" y="153"/>
                    <a:pt x="154" y="153"/>
                    <a:pt x="154" y="153"/>
                  </a:cubicBezTo>
                  <a:cubicBezTo>
                    <a:pt x="154" y="153"/>
                    <a:pt x="153" y="153"/>
                    <a:pt x="152" y="153"/>
                  </a:cubicBezTo>
                  <a:cubicBezTo>
                    <a:pt x="152" y="153"/>
                    <a:pt x="149" y="154"/>
                    <a:pt x="149" y="154"/>
                  </a:cubicBezTo>
                  <a:cubicBezTo>
                    <a:pt x="143" y="156"/>
                    <a:pt x="143" y="156"/>
                    <a:pt x="143" y="156"/>
                  </a:cubicBezTo>
                  <a:cubicBezTo>
                    <a:pt x="149" y="153"/>
                    <a:pt x="149" y="153"/>
                    <a:pt x="149" y="153"/>
                  </a:cubicBezTo>
                  <a:cubicBezTo>
                    <a:pt x="149" y="153"/>
                    <a:pt x="151" y="152"/>
                    <a:pt x="152" y="151"/>
                  </a:cubicBezTo>
                  <a:cubicBezTo>
                    <a:pt x="153" y="151"/>
                    <a:pt x="155" y="150"/>
                    <a:pt x="155" y="150"/>
                  </a:cubicBezTo>
                  <a:cubicBezTo>
                    <a:pt x="156" y="150"/>
                    <a:pt x="158" y="149"/>
                    <a:pt x="158" y="149"/>
                  </a:cubicBezTo>
                  <a:cubicBezTo>
                    <a:pt x="159" y="150"/>
                    <a:pt x="161" y="151"/>
                    <a:pt x="162" y="150"/>
                  </a:cubicBezTo>
                  <a:cubicBezTo>
                    <a:pt x="162" y="150"/>
                    <a:pt x="163" y="148"/>
                    <a:pt x="164" y="148"/>
                  </a:cubicBezTo>
                  <a:cubicBezTo>
                    <a:pt x="164" y="147"/>
                    <a:pt x="166" y="145"/>
                    <a:pt x="166" y="145"/>
                  </a:cubicBezTo>
                  <a:cubicBezTo>
                    <a:pt x="160" y="145"/>
                    <a:pt x="160" y="145"/>
                    <a:pt x="160" y="145"/>
                  </a:cubicBezTo>
                  <a:cubicBezTo>
                    <a:pt x="160" y="145"/>
                    <a:pt x="159" y="146"/>
                    <a:pt x="158" y="146"/>
                  </a:cubicBezTo>
                  <a:cubicBezTo>
                    <a:pt x="157" y="145"/>
                    <a:pt x="155" y="145"/>
                    <a:pt x="154" y="144"/>
                  </a:cubicBezTo>
                  <a:cubicBezTo>
                    <a:pt x="154" y="144"/>
                    <a:pt x="153" y="143"/>
                    <a:pt x="153" y="143"/>
                  </a:cubicBezTo>
                  <a:cubicBezTo>
                    <a:pt x="152" y="143"/>
                    <a:pt x="150" y="141"/>
                    <a:pt x="150" y="141"/>
                  </a:cubicBezTo>
                  <a:cubicBezTo>
                    <a:pt x="151" y="140"/>
                    <a:pt x="151" y="140"/>
                    <a:pt x="151" y="140"/>
                  </a:cubicBezTo>
                  <a:cubicBezTo>
                    <a:pt x="153" y="142"/>
                    <a:pt x="153" y="142"/>
                    <a:pt x="153" y="142"/>
                  </a:cubicBezTo>
                  <a:cubicBezTo>
                    <a:pt x="153" y="142"/>
                    <a:pt x="154" y="143"/>
                    <a:pt x="155" y="143"/>
                  </a:cubicBezTo>
                  <a:cubicBezTo>
                    <a:pt x="156" y="143"/>
                    <a:pt x="157" y="142"/>
                    <a:pt x="159" y="142"/>
                  </a:cubicBezTo>
                  <a:cubicBezTo>
                    <a:pt x="160" y="143"/>
                    <a:pt x="162" y="140"/>
                    <a:pt x="162" y="140"/>
                  </a:cubicBezTo>
                  <a:cubicBezTo>
                    <a:pt x="162" y="140"/>
                    <a:pt x="160" y="140"/>
                    <a:pt x="163" y="139"/>
                  </a:cubicBezTo>
                  <a:cubicBezTo>
                    <a:pt x="165" y="137"/>
                    <a:pt x="164" y="138"/>
                    <a:pt x="166" y="136"/>
                  </a:cubicBezTo>
                  <a:cubicBezTo>
                    <a:pt x="168" y="135"/>
                    <a:pt x="173" y="132"/>
                    <a:pt x="173" y="132"/>
                  </a:cubicBezTo>
                  <a:cubicBezTo>
                    <a:pt x="179" y="130"/>
                    <a:pt x="179" y="130"/>
                    <a:pt x="179" y="130"/>
                  </a:cubicBezTo>
                  <a:cubicBezTo>
                    <a:pt x="183" y="125"/>
                    <a:pt x="183" y="125"/>
                    <a:pt x="183" y="125"/>
                  </a:cubicBezTo>
                  <a:cubicBezTo>
                    <a:pt x="186" y="125"/>
                    <a:pt x="186" y="125"/>
                    <a:pt x="186" y="125"/>
                  </a:cubicBezTo>
                  <a:cubicBezTo>
                    <a:pt x="190" y="121"/>
                    <a:pt x="190" y="121"/>
                    <a:pt x="190" y="121"/>
                  </a:cubicBezTo>
                  <a:cubicBezTo>
                    <a:pt x="192" y="119"/>
                    <a:pt x="192" y="119"/>
                    <a:pt x="192" y="119"/>
                  </a:cubicBezTo>
                  <a:cubicBezTo>
                    <a:pt x="191" y="114"/>
                    <a:pt x="191" y="114"/>
                    <a:pt x="191" y="114"/>
                  </a:cubicBezTo>
                  <a:cubicBezTo>
                    <a:pt x="193" y="110"/>
                    <a:pt x="193" y="110"/>
                    <a:pt x="193" y="110"/>
                  </a:cubicBezTo>
                  <a:cubicBezTo>
                    <a:pt x="193" y="107"/>
                    <a:pt x="193" y="107"/>
                    <a:pt x="193" y="107"/>
                  </a:cubicBezTo>
                  <a:cubicBezTo>
                    <a:pt x="190" y="106"/>
                    <a:pt x="190" y="106"/>
                    <a:pt x="190" y="106"/>
                  </a:cubicBezTo>
                  <a:cubicBezTo>
                    <a:pt x="184" y="106"/>
                    <a:pt x="184" y="106"/>
                    <a:pt x="184" y="106"/>
                  </a:cubicBezTo>
                  <a:cubicBezTo>
                    <a:pt x="184" y="106"/>
                    <a:pt x="183" y="109"/>
                    <a:pt x="182" y="108"/>
                  </a:cubicBezTo>
                  <a:cubicBezTo>
                    <a:pt x="182" y="108"/>
                    <a:pt x="178" y="105"/>
                    <a:pt x="177" y="105"/>
                  </a:cubicBezTo>
                  <a:cubicBezTo>
                    <a:pt x="177" y="105"/>
                    <a:pt x="173" y="108"/>
                    <a:pt x="173" y="108"/>
                  </a:cubicBezTo>
                  <a:cubicBezTo>
                    <a:pt x="171" y="108"/>
                    <a:pt x="171" y="108"/>
                    <a:pt x="171" y="108"/>
                  </a:cubicBezTo>
                  <a:cubicBezTo>
                    <a:pt x="171" y="108"/>
                    <a:pt x="170" y="108"/>
                    <a:pt x="168" y="108"/>
                  </a:cubicBezTo>
                  <a:cubicBezTo>
                    <a:pt x="166" y="107"/>
                    <a:pt x="162" y="106"/>
                    <a:pt x="162" y="106"/>
                  </a:cubicBezTo>
                  <a:cubicBezTo>
                    <a:pt x="159" y="108"/>
                    <a:pt x="159" y="108"/>
                    <a:pt x="159" y="108"/>
                  </a:cubicBezTo>
                  <a:cubicBezTo>
                    <a:pt x="157" y="107"/>
                    <a:pt x="157" y="107"/>
                    <a:pt x="157" y="107"/>
                  </a:cubicBezTo>
                  <a:cubicBezTo>
                    <a:pt x="153" y="110"/>
                    <a:pt x="153" y="110"/>
                    <a:pt x="153" y="110"/>
                  </a:cubicBezTo>
                  <a:cubicBezTo>
                    <a:pt x="153" y="108"/>
                    <a:pt x="153" y="108"/>
                    <a:pt x="153" y="108"/>
                  </a:cubicBezTo>
                  <a:cubicBezTo>
                    <a:pt x="155" y="105"/>
                    <a:pt x="155" y="105"/>
                    <a:pt x="155" y="105"/>
                  </a:cubicBezTo>
                  <a:cubicBezTo>
                    <a:pt x="155" y="105"/>
                    <a:pt x="154" y="104"/>
                    <a:pt x="153" y="104"/>
                  </a:cubicBezTo>
                  <a:cubicBezTo>
                    <a:pt x="153" y="104"/>
                    <a:pt x="151" y="103"/>
                    <a:pt x="151" y="103"/>
                  </a:cubicBezTo>
                  <a:cubicBezTo>
                    <a:pt x="149" y="106"/>
                    <a:pt x="149" y="106"/>
                    <a:pt x="149" y="106"/>
                  </a:cubicBezTo>
                  <a:cubicBezTo>
                    <a:pt x="145" y="108"/>
                    <a:pt x="145" y="108"/>
                    <a:pt x="145" y="108"/>
                  </a:cubicBezTo>
                  <a:cubicBezTo>
                    <a:pt x="146" y="107"/>
                    <a:pt x="146" y="107"/>
                    <a:pt x="146" y="107"/>
                  </a:cubicBezTo>
                  <a:cubicBezTo>
                    <a:pt x="149" y="105"/>
                    <a:pt x="149" y="105"/>
                    <a:pt x="149" y="105"/>
                  </a:cubicBezTo>
                  <a:cubicBezTo>
                    <a:pt x="149" y="103"/>
                    <a:pt x="149" y="103"/>
                    <a:pt x="149" y="103"/>
                  </a:cubicBezTo>
                  <a:cubicBezTo>
                    <a:pt x="149" y="103"/>
                    <a:pt x="148" y="103"/>
                    <a:pt x="148" y="103"/>
                  </a:cubicBezTo>
                  <a:cubicBezTo>
                    <a:pt x="147" y="103"/>
                    <a:pt x="146" y="102"/>
                    <a:pt x="146" y="102"/>
                  </a:cubicBezTo>
                  <a:cubicBezTo>
                    <a:pt x="144" y="101"/>
                    <a:pt x="144" y="101"/>
                    <a:pt x="144" y="101"/>
                  </a:cubicBezTo>
                  <a:cubicBezTo>
                    <a:pt x="143" y="99"/>
                    <a:pt x="143" y="99"/>
                    <a:pt x="143" y="99"/>
                  </a:cubicBezTo>
                  <a:cubicBezTo>
                    <a:pt x="140" y="100"/>
                    <a:pt x="140" y="100"/>
                    <a:pt x="140" y="100"/>
                  </a:cubicBezTo>
                  <a:cubicBezTo>
                    <a:pt x="139" y="102"/>
                    <a:pt x="139" y="102"/>
                    <a:pt x="139" y="102"/>
                  </a:cubicBezTo>
                  <a:cubicBezTo>
                    <a:pt x="137" y="103"/>
                    <a:pt x="137" y="103"/>
                    <a:pt x="137" y="103"/>
                  </a:cubicBezTo>
                  <a:cubicBezTo>
                    <a:pt x="135" y="103"/>
                    <a:pt x="135" y="103"/>
                    <a:pt x="135" y="103"/>
                  </a:cubicBezTo>
                  <a:cubicBezTo>
                    <a:pt x="136" y="106"/>
                    <a:pt x="136" y="106"/>
                    <a:pt x="136" y="106"/>
                  </a:cubicBezTo>
                  <a:cubicBezTo>
                    <a:pt x="135" y="109"/>
                    <a:pt x="135" y="109"/>
                    <a:pt x="135" y="109"/>
                  </a:cubicBezTo>
                  <a:cubicBezTo>
                    <a:pt x="132" y="109"/>
                    <a:pt x="132" y="109"/>
                    <a:pt x="132" y="109"/>
                  </a:cubicBezTo>
                  <a:cubicBezTo>
                    <a:pt x="132" y="109"/>
                    <a:pt x="132" y="113"/>
                    <a:pt x="133" y="113"/>
                  </a:cubicBezTo>
                  <a:cubicBezTo>
                    <a:pt x="133" y="113"/>
                    <a:pt x="134" y="115"/>
                    <a:pt x="134" y="115"/>
                  </a:cubicBezTo>
                  <a:cubicBezTo>
                    <a:pt x="134" y="117"/>
                    <a:pt x="134" y="117"/>
                    <a:pt x="134" y="117"/>
                  </a:cubicBezTo>
                  <a:cubicBezTo>
                    <a:pt x="135" y="118"/>
                    <a:pt x="135" y="118"/>
                    <a:pt x="135" y="118"/>
                  </a:cubicBezTo>
                  <a:cubicBezTo>
                    <a:pt x="135" y="118"/>
                    <a:pt x="134" y="118"/>
                    <a:pt x="133" y="118"/>
                  </a:cubicBezTo>
                  <a:cubicBezTo>
                    <a:pt x="133" y="118"/>
                    <a:pt x="132" y="116"/>
                    <a:pt x="132" y="116"/>
                  </a:cubicBezTo>
                  <a:cubicBezTo>
                    <a:pt x="128" y="116"/>
                    <a:pt x="128" y="116"/>
                    <a:pt x="128" y="116"/>
                  </a:cubicBezTo>
                  <a:cubicBezTo>
                    <a:pt x="127" y="116"/>
                    <a:pt x="127" y="116"/>
                    <a:pt x="127" y="116"/>
                  </a:cubicBezTo>
                  <a:cubicBezTo>
                    <a:pt x="126" y="119"/>
                    <a:pt x="126" y="119"/>
                    <a:pt x="126" y="119"/>
                  </a:cubicBezTo>
                  <a:cubicBezTo>
                    <a:pt x="127" y="122"/>
                    <a:pt x="127" y="122"/>
                    <a:pt x="127" y="122"/>
                  </a:cubicBezTo>
                  <a:cubicBezTo>
                    <a:pt x="126" y="124"/>
                    <a:pt x="126" y="124"/>
                    <a:pt x="126" y="124"/>
                  </a:cubicBezTo>
                  <a:cubicBezTo>
                    <a:pt x="125" y="125"/>
                    <a:pt x="125" y="125"/>
                    <a:pt x="125" y="125"/>
                  </a:cubicBezTo>
                  <a:cubicBezTo>
                    <a:pt x="125" y="125"/>
                    <a:pt x="123" y="127"/>
                    <a:pt x="123" y="127"/>
                  </a:cubicBezTo>
                  <a:cubicBezTo>
                    <a:pt x="123" y="128"/>
                    <a:pt x="124" y="131"/>
                    <a:pt x="124" y="131"/>
                  </a:cubicBezTo>
                  <a:cubicBezTo>
                    <a:pt x="124" y="131"/>
                    <a:pt x="125" y="133"/>
                    <a:pt x="126" y="133"/>
                  </a:cubicBezTo>
                  <a:cubicBezTo>
                    <a:pt x="126" y="134"/>
                    <a:pt x="128" y="135"/>
                    <a:pt x="128" y="135"/>
                  </a:cubicBezTo>
                  <a:cubicBezTo>
                    <a:pt x="128" y="138"/>
                    <a:pt x="128" y="138"/>
                    <a:pt x="128" y="138"/>
                  </a:cubicBezTo>
                  <a:cubicBezTo>
                    <a:pt x="126" y="135"/>
                    <a:pt x="126" y="135"/>
                    <a:pt x="126" y="135"/>
                  </a:cubicBezTo>
                  <a:cubicBezTo>
                    <a:pt x="126" y="135"/>
                    <a:pt x="125" y="134"/>
                    <a:pt x="124" y="133"/>
                  </a:cubicBezTo>
                  <a:cubicBezTo>
                    <a:pt x="124" y="133"/>
                    <a:pt x="123" y="131"/>
                    <a:pt x="123" y="131"/>
                  </a:cubicBezTo>
                  <a:cubicBezTo>
                    <a:pt x="123" y="131"/>
                    <a:pt x="121" y="132"/>
                    <a:pt x="121" y="132"/>
                  </a:cubicBezTo>
                  <a:cubicBezTo>
                    <a:pt x="121" y="132"/>
                    <a:pt x="120" y="132"/>
                    <a:pt x="121" y="133"/>
                  </a:cubicBezTo>
                  <a:cubicBezTo>
                    <a:pt x="121" y="134"/>
                    <a:pt x="119" y="135"/>
                    <a:pt x="119" y="135"/>
                  </a:cubicBezTo>
                  <a:cubicBezTo>
                    <a:pt x="119" y="135"/>
                    <a:pt x="116" y="136"/>
                    <a:pt x="116" y="135"/>
                  </a:cubicBezTo>
                  <a:cubicBezTo>
                    <a:pt x="116" y="134"/>
                    <a:pt x="116" y="133"/>
                    <a:pt x="115" y="132"/>
                  </a:cubicBezTo>
                  <a:cubicBezTo>
                    <a:pt x="115" y="132"/>
                    <a:pt x="114" y="132"/>
                    <a:pt x="114" y="132"/>
                  </a:cubicBezTo>
                  <a:cubicBezTo>
                    <a:pt x="114" y="133"/>
                    <a:pt x="113" y="134"/>
                    <a:pt x="113" y="134"/>
                  </a:cubicBezTo>
                  <a:cubicBezTo>
                    <a:pt x="114" y="137"/>
                    <a:pt x="114" y="137"/>
                    <a:pt x="114" y="137"/>
                  </a:cubicBezTo>
                  <a:cubicBezTo>
                    <a:pt x="114" y="137"/>
                    <a:pt x="113" y="139"/>
                    <a:pt x="113" y="139"/>
                  </a:cubicBezTo>
                  <a:cubicBezTo>
                    <a:pt x="113" y="138"/>
                    <a:pt x="112" y="136"/>
                    <a:pt x="112" y="135"/>
                  </a:cubicBezTo>
                  <a:cubicBezTo>
                    <a:pt x="112" y="135"/>
                    <a:pt x="112" y="133"/>
                    <a:pt x="111" y="133"/>
                  </a:cubicBezTo>
                  <a:cubicBezTo>
                    <a:pt x="111" y="133"/>
                    <a:pt x="109" y="135"/>
                    <a:pt x="109" y="135"/>
                  </a:cubicBezTo>
                  <a:cubicBezTo>
                    <a:pt x="109" y="135"/>
                    <a:pt x="108" y="135"/>
                    <a:pt x="108" y="136"/>
                  </a:cubicBezTo>
                  <a:cubicBezTo>
                    <a:pt x="108" y="136"/>
                    <a:pt x="107" y="139"/>
                    <a:pt x="108" y="140"/>
                  </a:cubicBezTo>
                  <a:cubicBezTo>
                    <a:pt x="109" y="141"/>
                    <a:pt x="109" y="141"/>
                    <a:pt x="110" y="141"/>
                  </a:cubicBezTo>
                  <a:cubicBezTo>
                    <a:pt x="111" y="141"/>
                    <a:pt x="111" y="142"/>
                    <a:pt x="111" y="142"/>
                  </a:cubicBezTo>
                  <a:cubicBezTo>
                    <a:pt x="107" y="142"/>
                    <a:pt x="107" y="142"/>
                    <a:pt x="107" y="142"/>
                  </a:cubicBezTo>
                  <a:cubicBezTo>
                    <a:pt x="107" y="142"/>
                    <a:pt x="106" y="143"/>
                    <a:pt x="107" y="144"/>
                  </a:cubicBezTo>
                  <a:cubicBezTo>
                    <a:pt x="107" y="144"/>
                    <a:pt x="107" y="146"/>
                    <a:pt x="107" y="146"/>
                  </a:cubicBezTo>
                  <a:cubicBezTo>
                    <a:pt x="107" y="146"/>
                    <a:pt x="109" y="148"/>
                    <a:pt x="109" y="148"/>
                  </a:cubicBezTo>
                  <a:cubicBezTo>
                    <a:pt x="109" y="148"/>
                    <a:pt x="108" y="150"/>
                    <a:pt x="108" y="150"/>
                  </a:cubicBezTo>
                  <a:cubicBezTo>
                    <a:pt x="108" y="150"/>
                    <a:pt x="106" y="149"/>
                    <a:pt x="106" y="149"/>
                  </a:cubicBezTo>
                  <a:cubicBezTo>
                    <a:pt x="105" y="148"/>
                    <a:pt x="105" y="149"/>
                    <a:pt x="104" y="149"/>
                  </a:cubicBezTo>
                  <a:cubicBezTo>
                    <a:pt x="104" y="150"/>
                    <a:pt x="103" y="151"/>
                    <a:pt x="103" y="152"/>
                  </a:cubicBezTo>
                  <a:cubicBezTo>
                    <a:pt x="103" y="152"/>
                    <a:pt x="104" y="153"/>
                    <a:pt x="104" y="154"/>
                  </a:cubicBezTo>
                  <a:cubicBezTo>
                    <a:pt x="103" y="156"/>
                    <a:pt x="103" y="158"/>
                    <a:pt x="103" y="158"/>
                  </a:cubicBezTo>
                  <a:cubicBezTo>
                    <a:pt x="103" y="158"/>
                    <a:pt x="102" y="158"/>
                    <a:pt x="103" y="159"/>
                  </a:cubicBezTo>
                  <a:cubicBezTo>
                    <a:pt x="104" y="160"/>
                    <a:pt x="106" y="160"/>
                    <a:pt x="107" y="160"/>
                  </a:cubicBezTo>
                  <a:cubicBezTo>
                    <a:pt x="108" y="160"/>
                    <a:pt x="108" y="160"/>
                    <a:pt x="108" y="160"/>
                  </a:cubicBezTo>
                  <a:cubicBezTo>
                    <a:pt x="109" y="160"/>
                    <a:pt x="110" y="160"/>
                    <a:pt x="111" y="161"/>
                  </a:cubicBezTo>
                  <a:cubicBezTo>
                    <a:pt x="111" y="161"/>
                    <a:pt x="112" y="161"/>
                    <a:pt x="112" y="161"/>
                  </a:cubicBezTo>
                  <a:cubicBezTo>
                    <a:pt x="112" y="161"/>
                    <a:pt x="111" y="163"/>
                    <a:pt x="110" y="162"/>
                  </a:cubicBezTo>
                  <a:cubicBezTo>
                    <a:pt x="109" y="161"/>
                    <a:pt x="107" y="161"/>
                    <a:pt x="106" y="161"/>
                  </a:cubicBezTo>
                  <a:cubicBezTo>
                    <a:pt x="105" y="161"/>
                    <a:pt x="106" y="163"/>
                    <a:pt x="106" y="163"/>
                  </a:cubicBezTo>
                  <a:cubicBezTo>
                    <a:pt x="107" y="165"/>
                    <a:pt x="107" y="165"/>
                    <a:pt x="107" y="165"/>
                  </a:cubicBezTo>
                  <a:cubicBezTo>
                    <a:pt x="107" y="165"/>
                    <a:pt x="108" y="166"/>
                    <a:pt x="107" y="166"/>
                  </a:cubicBezTo>
                  <a:cubicBezTo>
                    <a:pt x="106" y="166"/>
                    <a:pt x="104" y="165"/>
                    <a:pt x="104" y="165"/>
                  </a:cubicBezTo>
                  <a:cubicBezTo>
                    <a:pt x="104" y="165"/>
                    <a:pt x="104" y="165"/>
                    <a:pt x="103" y="165"/>
                  </a:cubicBezTo>
                  <a:cubicBezTo>
                    <a:pt x="103" y="165"/>
                    <a:pt x="102" y="166"/>
                    <a:pt x="101" y="166"/>
                  </a:cubicBezTo>
                  <a:cubicBezTo>
                    <a:pt x="100" y="166"/>
                    <a:pt x="100" y="166"/>
                    <a:pt x="99" y="165"/>
                  </a:cubicBezTo>
                  <a:cubicBezTo>
                    <a:pt x="98" y="165"/>
                    <a:pt x="96" y="163"/>
                    <a:pt x="96" y="163"/>
                  </a:cubicBezTo>
                  <a:cubicBezTo>
                    <a:pt x="96" y="163"/>
                    <a:pt x="95" y="163"/>
                    <a:pt x="95" y="162"/>
                  </a:cubicBezTo>
                  <a:cubicBezTo>
                    <a:pt x="95" y="161"/>
                    <a:pt x="96" y="159"/>
                    <a:pt x="96" y="159"/>
                  </a:cubicBezTo>
                  <a:cubicBezTo>
                    <a:pt x="97" y="158"/>
                    <a:pt x="96" y="158"/>
                    <a:pt x="97" y="158"/>
                  </a:cubicBezTo>
                  <a:cubicBezTo>
                    <a:pt x="98" y="158"/>
                    <a:pt x="101" y="158"/>
                    <a:pt x="99" y="156"/>
                  </a:cubicBezTo>
                  <a:cubicBezTo>
                    <a:pt x="98" y="154"/>
                    <a:pt x="98" y="154"/>
                    <a:pt x="97" y="154"/>
                  </a:cubicBezTo>
                  <a:cubicBezTo>
                    <a:pt x="96" y="155"/>
                    <a:pt x="94" y="156"/>
                    <a:pt x="94" y="156"/>
                  </a:cubicBezTo>
                  <a:cubicBezTo>
                    <a:pt x="94" y="156"/>
                    <a:pt x="93" y="155"/>
                    <a:pt x="94" y="152"/>
                  </a:cubicBezTo>
                  <a:cubicBezTo>
                    <a:pt x="95" y="149"/>
                    <a:pt x="94" y="149"/>
                    <a:pt x="95" y="148"/>
                  </a:cubicBezTo>
                  <a:cubicBezTo>
                    <a:pt x="96" y="147"/>
                    <a:pt x="97" y="146"/>
                    <a:pt x="97" y="146"/>
                  </a:cubicBezTo>
                  <a:cubicBezTo>
                    <a:pt x="97" y="146"/>
                    <a:pt x="97" y="145"/>
                    <a:pt x="95" y="143"/>
                  </a:cubicBezTo>
                  <a:cubicBezTo>
                    <a:pt x="94" y="141"/>
                    <a:pt x="93" y="139"/>
                    <a:pt x="93" y="139"/>
                  </a:cubicBezTo>
                  <a:cubicBezTo>
                    <a:pt x="92" y="138"/>
                    <a:pt x="90" y="140"/>
                    <a:pt x="90" y="140"/>
                  </a:cubicBezTo>
                  <a:cubicBezTo>
                    <a:pt x="90" y="141"/>
                    <a:pt x="89" y="143"/>
                    <a:pt x="90" y="144"/>
                  </a:cubicBezTo>
                  <a:cubicBezTo>
                    <a:pt x="90" y="145"/>
                    <a:pt x="90" y="146"/>
                    <a:pt x="89" y="147"/>
                  </a:cubicBezTo>
                  <a:cubicBezTo>
                    <a:pt x="88" y="147"/>
                    <a:pt x="88" y="148"/>
                    <a:pt x="87" y="147"/>
                  </a:cubicBezTo>
                  <a:cubicBezTo>
                    <a:pt x="86" y="146"/>
                    <a:pt x="87" y="147"/>
                    <a:pt x="86" y="145"/>
                  </a:cubicBezTo>
                  <a:cubicBezTo>
                    <a:pt x="85" y="144"/>
                    <a:pt x="86" y="144"/>
                    <a:pt x="85" y="144"/>
                  </a:cubicBezTo>
                  <a:cubicBezTo>
                    <a:pt x="84" y="143"/>
                    <a:pt x="83" y="142"/>
                    <a:pt x="83" y="142"/>
                  </a:cubicBezTo>
                  <a:cubicBezTo>
                    <a:pt x="83" y="142"/>
                    <a:pt x="80" y="141"/>
                    <a:pt x="80" y="142"/>
                  </a:cubicBezTo>
                  <a:cubicBezTo>
                    <a:pt x="80" y="143"/>
                    <a:pt x="80" y="143"/>
                    <a:pt x="81" y="144"/>
                  </a:cubicBezTo>
                  <a:cubicBezTo>
                    <a:pt x="81" y="145"/>
                    <a:pt x="82" y="145"/>
                    <a:pt x="82" y="146"/>
                  </a:cubicBezTo>
                  <a:cubicBezTo>
                    <a:pt x="82" y="147"/>
                    <a:pt x="81" y="147"/>
                    <a:pt x="81" y="147"/>
                  </a:cubicBezTo>
                  <a:cubicBezTo>
                    <a:pt x="81" y="147"/>
                    <a:pt x="80" y="146"/>
                    <a:pt x="79" y="146"/>
                  </a:cubicBezTo>
                  <a:cubicBezTo>
                    <a:pt x="79" y="146"/>
                    <a:pt x="77" y="148"/>
                    <a:pt x="77" y="148"/>
                  </a:cubicBezTo>
                  <a:cubicBezTo>
                    <a:pt x="77" y="148"/>
                    <a:pt x="77" y="149"/>
                    <a:pt x="77" y="150"/>
                  </a:cubicBezTo>
                  <a:cubicBezTo>
                    <a:pt x="77" y="150"/>
                    <a:pt x="77" y="151"/>
                    <a:pt x="77" y="152"/>
                  </a:cubicBezTo>
                  <a:cubicBezTo>
                    <a:pt x="78" y="153"/>
                    <a:pt x="78" y="155"/>
                    <a:pt x="79" y="155"/>
                  </a:cubicBezTo>
                  <a:cubicBezTo>
                    <a:pt x="81" y="155"/>
                    <a:pt x="85" y="153"/>
                    <a:pt x="85" y="153"/>
                  </a:cubicBezTo>
                  <a:cubicBezTo>
                    <a:pt x="85" y="154"/>
                    <a:pt x="87" y="155"/>
                    <a:pt x="88" y="156"/>
                  </a:cubicBezTo>
                  <a:cubicBezTo>
                    <a:pt x="88" y="156"/>
                    <a:pt x="88" y="158"/>
                    <a:pt x="88" y="158"/>
                  </a:cubicBezTo>
                  <a:cubicBezTo>
                    <a:pt x="88" y="158"/>
                    <a:pt x="87" y="159"/>
                    <a:pt x="86" y="159"/>
                  </a:cubicBezTo>
                  <a:cubicBezTo>
                    <a:pt x="85" y="159"/>
                    <a:pt x="84" y="157"/>
                    <a:pt x="84" y="159"/>
                  </a:cubicBezTo>
                  <a:cubicBezTo>
                    <a:pt x="84" y="160"/>
                    <a:pt x="83" y="162"/>
                    <a:pt x="84" y="163"/>
                  </a:cubicBezTo>
                  <a:cubicBezTo>
                    <a:pt x="85" y="164"/>
                    <a:pt x="85" y="166"/>
                    <a:pt x="87" y="166"/>
                  </a:cubicBezTo>
                  <a:cubicBezTo>
                    <a:pt x="89" y="167"/>
                    <a:pt x="89" y="168"/>
                    <a:pt x="90" y="167"/>
                  </a:cubicBezTo>
                  <a:cubicBezTo>
                    <a:pt x="91" y="166"/>
                    <a:pt x="91" y="165"/>
                    <a:pt x="92" y="166"/>
                  </a:cubicBezTo>
                  <a:cubicBezTo>
                    <a:pt x="93" y="166"/>
                    <a:pt x="94" y="166"/>
                    <a:pt x="95" y="167"/>
                  </a:cubicBezTo>
                  <a:cubicBezTo>
                    <a:pt x="95" y="168"/>
                    <a:pt x="94" y="168"/>
                    <a:pt x="94" y="168"/>
                  </a:cubicBezTo>
                  <a:cubicBezTo>
                    <a:pt x="94" y="168"/>
                    <a:pt x="93" y="168"/>
                    <a:pt x="93" y="169"/>
                  </a:cubicBezTo>
                  <a:cubicBezTo>
                    <a:pt x="93" y="169"/>
                    <a:pt x="92" y="170"/>
                    <a:pt x="93" y="170"/>
                  </a:cubicBezTo>
                  <a:cubicBezTo>
                    <a:pt x="95" y="170"/>
                    <a:pt x="96" y="170"/>
                    <a:pt x="96" y="170"/>
                  </a:cubicBezTo>
                  <a:cubicBezTo>
                    <a:pt x="96" y="170"/>
                    <a:pt x="97" y="168"/>
                    <a:pt x="98" y="169"/>
                  </a:cubicBezTo>
                  <a:cubicBezTo>
                    <a:pt x="98" y="170"/>
                    <a:pt x="97" y="170"/>
                    <a:pt x="96" y="171"/>
                  </a:cubicBezTo>
                  <a:cubicBezTo>
                    <a:pt x="95" y="172"/>
                    <a:pt x="95" y="172"/>
                    <a:pt x="95" y="173"/>
                  </a:cubicBezTo>
                  <a:cubicBezTo>
                    <a:pt x="95" y="174"/>
                    <a:pt x="94" y="174"/>
                    <a:pt x="94" y="175"/>
                  </a:cubicBezTo>
                  <a:cubicBezTo>
                    <a:pt x="94" y="176"/>
                    <a:pt x="92" y="180"/>
                    <a:pt x="95" y="177"/>
                  </a:cubicBezTo>
                  <a:cubicBezTo>
                    <a:pt x="99" y="174"/>
                    <a:pt x="99" y="175"/>
                    <a:pt x="99" y="174"/>
                  </a:cubicBezTo>
                  <a:cubicBezTo>
                    <a:pt x="99" y="173"/>
                    <a:pt x="99" y="173"/>
                    <a:pt x="101" y="172"/>
                  </a:cubicBezTo>
                  <a:cubicBezTo>
                    <a:pt x="102" y="171"/>
                    <a:pt x="103" y="171"/>
                    <a:pt x="104" y="171"/>
                  </a:cubicBezTo>
                  <a:cubicBezTo>
                    <a:pt x="104" y="170"/>
                    <a:pt x="106" y="170"/>
                    <a:pt x="105" y="171"/>
                  </a:cubicBezTo>
                  <a:cubicBezTo>
                    <a:pt x="104" y="172"/>
                    <a:pt x="103" y="171"/>
                    <a:pt x="104" y="172"/>
                  </a:cubicBezTo>
                  <a:cubicBezTo>
                    <a:pt x="105" y="173"/>
                    <a:pt x="105" y="174"/>
                    <a:pt x="106" y="174"/>
                  </a:cubicBezTo>
                  <a:cubicBezTo>
                    <a:pt x="107" y="174"/>
                    <a:pt x="107" y="174"/>
                    <a:pt x="107" y="174"/>
                  </a:cubicBezTo>
                  <a:cubicBezTo>
                    <a:pt x="107" y="174"/>
                    <a:pt x="105" y="174"/>
                    <a:pt x="104" y="174"/>
                  </a:cubicBezTo>
                  <a:cubicBezTo>
                    <a:pt x="104" y="174"/>
                    <a:pt x="103" y="174"/>
                    <a:pt x="103" y="174"/>
                  </a:cubicBezTo>
                  <a:cubicBezTo>
                    <a:pt x="102" y="174"/>
                    <a:pt x="102" y="175"/>
                    <a:pt x="102" y="175"/>
                  </a:cubicBezTo>
                  <a:cubicBezTo>
                    <a:pt x="101" y="176"/>
                    <a:pt x="101" y="176"/>
                    <a:pt x="101" y="176"/>
                  </a:cubicBezTo>
                  <a:cubicBezTo>
                    <a:pt x="101" y="176"/>
                    <a:pt x="102" y="177"/>
                    <a:pt x="102" y="178"/>
                  </a:cubicBezTo>
                  <a:cubicBezTo>
                    <a:pt x="102" y="178"/>
                    <a:pt x="102" y="178"/>
                    <a:pt x="101" y="178"/>
                  </a:cubicBezTo>
                  <a:cubicBezTo>
                    <a:pt x="100" y="178"/>
                    <a:pt x="101" y="177"/>
                    <a:pt x="99" y="178"/>
                  </a:cubicBezTo>
                  <a:cubicBezTo>
                    <a:pt x="97" y="178"/>
                    <a:pt x="98" y="176"/>
                    <a:pt x="97" y="179"/>
                  </a:cubicBezTo>
                  <a:cubicBezTo>
                    <a:pt x="96" y="182"/>
                    <a:pt x="95" y="182"/>
                    <a:pt x="95" y="182"/>
                  </a:cubicBezTo>
                  <a:cubicBezTo>
                    <a:pt x="95" y="182"/>
                    <a:pt x="95" y="182"/>
                    <a:pt x="95" y="183"/>
                  </a:cubicBezTo>
                  <a:cubicBezTo>
                    <a:pt x="95" y="183"/>
                    <a:pt x="96" y="184"/>
                    <a:pt x="97" y="185"/>
                  </a:cubicBezTo>
                  <a:cubicBezTo>
                    <a:pt x="99" y="186"/>
                    <a:pt x="100" y="187"/>
                    <a:pt x="100" y="187"/>
                  </a:cubicBezTo>
                  <a:cubicBezTo>
                    <a:pt x="100" y="187"/>
                    <a:pt x="99" y="187"/>
                    <a:pt x="98" y="187"/>
                  </a:cubicBezTo>
                  <a:cubicBezTo>
                    <a:pt x="96" y="188"/>
                    <a:pt x="95" y="188"/>
                    <a:pt x="94" y="189"/>
                  </a:cubicBezTo>
                  <a:cubicBezTo>
                    <a:pt x="94" y="189"/>
                    <a:pt x="93" y="190"/>
                    <a:pt x="92" y="190"/>
                  </a:cubicBezTo>
                  <a:cubicBezTo>
                    <a:pt x="91" y="190"/>
                    <a:pt x="88" y="189"/>
                    <a:pt x="87" y="190"/>
                  </a:cubicBezTo>
                  <a:cubicBezTo>
                    <a:pt x="86" y="190"/>
                    <a:pt x="85" y="190"/>
                    <a:pt x="84" y="191"/>
                  </a:cubicBezTo>
                  <a:cubicBezTo>
                    <a:pt x="84" y="191"/>
                    <a:pt x="84" y="192"/>
                    <a:pt x="84" y="192"/>
                  </a:cubicBezTo>
                  <a:cubicBezTo>
                    <a:pt x="84" y="192"/>
                    <a:pt x="83" y="193"/>
                    <a:pt x="84" y="193"/>
                  </a:cubicBezTo>
                  <a:cubicBezTo>
                    <a:pt x="85" y="193"/>
                    <a:pt x="89" y="193"/>
                    <a:pt x="89" y="193"/>
                  </a:cubicBezTo>
                  <a:cubicBezTo>
                    <a:pt x="90" y="193"/>
                    <a:pt x="90" y="194"/>
                    <a:pt x="90" y="194"/>
                  </a:cubicBezTo>
                  <a:cubicBezTo>
                    <a:pt x="88" y="194"/>
                    <a:pt x="88" y="194"/>
                    <a:pt x="88" y="194"/>
                  </a:cubicBezTo>
                  <a:cubicBezTo>
                    <a:pt x="88" y="194"/>
                    <a:pt x="86" y="194"/>
                    <a:pt x="85" y="194"/>
                  </a:cubicBezTo>
                  <a:cubicBezTo>
                    <a:pt x="85" y="194"/>
                    <a:pt x="82" y="195"/>
                    <a:pt x="82" y="195"/>
                  </a:cubicBezTo>
                  <a:cubicBezTo>
                    <a:pt x="82" y="195"/>
                    <a:pt x="80" y="197"/>
                    <a:pt x="80" y="198"/>
                  </a:cubicBezTo>
                  <a:cubicBezTo>
                    <a:pt x="80" y="198"/>
                    <a:pt x="80" y="199"/>
                    <a:pt x="81" y="201"/>
                  </a:cubicBezTo>
                  <a:cubicBezTo>
                    <a:pt x="83" y="202"/>
                    <a:pt x="83" y="203"/>
                    <a:pt x="83" y="204"/>
                  </a:cubicBezTo>
                  <a:cubicBezTo>
                    <a:pt x="83" y="204"/>
                    <a:pt x="83" y="204"/>
                    <a:pt x="83" y="205"/>
                  </a:cubicBezTo>
                  <a:cubicBezTo>
                    <a:pt x="82" y="205"/>
                    <a:pt x="80" y="207"/>
                    <a:pt x="80" y="207"/>
                  </a:cubicBezTo>
                  <a:cubicBezTo>
                    <a:pt x="80" y="207"/>
                    <a:pt x="80" y="207"/>
                    <a:pt x="80" y="209"/>
                  </a:cubicBezTo>
                  <a:cubicBezTo>
                    <a:pt x="79" y="210"/>
                    <a:pt x="77" y="213"/>
                    <a:pt x="79" y="213"/>
                  </a:cubicBezTo>
                  <a:cubicBezTo>
                    <a:pt x="81" y="214"/>
                    <a:pt x="80" y="215"/>
                    <a:pt x="82" y="214"/>
                  </a:cubicBezTo>
                  <a:cubicBezTo>
                    <a:pt x="85" y="213"/>
                    <a:pt x="82" y="212"/>
                    <a:pt x="86" y="213"/>
                  </a:cubicBezTo>
                  <a:cubicBezTo>
                    <a:pt x="90" y="214"/>
                    <a:pt x="91" y="213"/>
                    <a:pt x="92" y="213"/>
                  </a:cubicBezTo>
                  <a:cubicBezTo>
                    <a:pt x="93" y="212"/>
                    <a:pt x="93" y="212"/>
                    <a:pt x="94" y="211"/>
                  </a:cubicBezTo>
                  <a:cubicBezTo>
                    <a:pt x="94" y="211"/>
                    <a:pt x="92" y="210"/>
                    <a:pt x="95" y="210"/>
                  </a:cubicBezTo>
                  <a:cubicBezTo>
                    <a:pt x="98" y="209"/>
                    <a:pt x="98" y="209"/>
                    <a:pt x="98" y="209"/>
                  </a:cubicBezTo>
                  <a:cubicBezTo>
                    <a:pt x="98" y="209"/>
                    <a:pt x="96" y="206"/>
                    <a:pt x="98" y="208"/>
                  </a:cubicBezTo>
                  <a:cubicBezTo>
                    <a:pt x="101" y="210"/>
                    <a:pt x="101" y="211"/>
                    <a:pt x="101" y="211"/>
                  </a:cubicBezTo>
                  <a:cubicBezTo>
                    <a:pt x="99" y="213"/>
                    <a:pt x="99" y="213"/>
                    <a:pt x="99" y="213"/>
                  </a:cubicBezTo>
                  <a:cubicBezTo>
                    <a:pt x="99" y="214"/>
                    <a:pt x="99" y="214"/>
                    <a:pt x="99" y="214"/>
                  </a:cubicBezTo>
                  <a:cubicBezTo>
                    <a:pt x="99" y="214"/>
                    <a:pt x="97" y="214"/>
                    <a:pt x="96" y="216"/>
                  </a:cubicBezTo>
                  <a:cubicBezTo>
                    <a:pt x="95" y="218"/>
                    <a:pt x="92" y="221"/>
                    <a:pt x="92" y="222"/>
                  </a:cubicBezTo>
                  <a:cubicBezTo>
                    <a:pt x="92" y="222"/>
                    <a:pt x="93" y="221"/>
                    <a:pt x="91" y="223"/>
                  </a:cubicBezTo>
                  <a:cubicBezTo>
                    <a:pt x="88" y="225"/>
                    <a:pt x="87" y="225"/>
                    <a:pt x="85" y="226"/>
                  </a:cubicBezTo>
                  <a:cubicBezTo>
                    <a:pt x="84" y="228"/>
                    <a:pt x="84" y="227"/>
                    <a:pt x="83" y="228"/>
                  </a:cubicBezTo>
                  <a:cubicBezTo>
                    <a:pt x="83" y="229"/>
                    <a:pt x="82" y="230"/>
                    <a:pt x="82" y="230"/>
                  </a:cubicBezTo>
                  <a:cubicBezTo>
                    <a:pt x="81" y="232"/>
                    <a:pt x="81" y="232"/>
                    <a:pt x="81" y="232"/>
                  </a:cubicBezTo>
                  <a:cubicBezTo>
                    <a:pt x="78" y="233"/>
                    <a:pt x="78" y="233"/>
                    <a:pt x="78" y="233"/>
                  </a:cubicBezTo>
                  <a:cubicBezTo>
                    <a:pt x="75" y="232"/>
                    <a:pt x="75" y="232"/>
                    <a:pt x="75" y="232"/>
                  </a:cubicBezTo>
                  <a:cubicBezTo>
                    <a:pt x="73" y="234"/>
                    <a:pt x="73" y="234"/>
                    <a:pt x="73" y="234"/>
                  </a:cubicBezTo>
                  <a:cubicBezTo>
                    <a:pt x="73" y="234"/>
                    <a:pt x="70" y="233"/>
                    <a:pt x="69" y="233"/>
                  </a:cubicBezTo>
                  <a:cubicBezTo>
                    <a:pt x="68" y="234"/>
                    <a:pt x="67" y="235"/>
                    <a:pt x="67" y="235"/>
                  </a:cubicBezTo>
                  <a:cubicBezTo>
                    <a:pt x="67" y="235"/>
                    <a:pt x="66" y="235"/>
                    <a:pt x="66" y="237"/>
                  </a:cubicBezTo>
                  <a:cubicBezTo>
                    <a:pt x="66" y="238"/>
                    <a:pt x="65" y="241"/>
                    <a:pt x="65" y="241"/>
                  </a:cubicBezTo>
                  <a:cubicBezTo>
                    <a:pt x="63" y="243"/>
                    <a:pt x="63" y="243"/>
                    <a:pt x="63" y="243"/>
                  </a:cubicBezTo>
                  <a:cubicBezTo>
                    <a:pt x="63" y="243"/>
                    <a:pt x="62" y="245"/>
                    <a:pt x="64" y="244"/>
                  </a:cubicBezTo>
                  <a:cubicBezTo>
                    <a:pt x="66" y="243"/>
                    <a:pt x="67" y="242"/>
                    <a:pt x="68" y="241"/>
                  </a:cubicBezTo>
                  <a:cubicBezTo>
                    <a:pt x="68" y="241"/>
                    <a:pt x="70" y="240"/>
                    <a:pt x="70" y="240"/>
                  </a:cubicBezTo>
                  <a:cubicBezTo>
                    <a:pt x="70" y="242"/>
                    <a:pt x="70" y="242"/>
                    <a:pt x="70" y="242"/>
                  </a:cubicBezTo>
                  <a:cubicBezTo>
                    <a:pt x="69" y="246"/>
                    <a:pt x="69" y="246"/>
                    <a:pt x="69" y="246"/>
                  </a:cubicBezTo>
                  <a:cubicBezTo>
                    <a:pt x="68" y="247"/>
                    <a:pt x="68" y="247"/>
                    <a:pt x="68" y="247"/>
                  </a:cubicBezTo>
                  <a:cubicBezTo>
                    <a:pt x="67" y="248"/>
                    <a:pt x="67" y="248"/>
                    <a:pt x="67" y="248"/>
                  </a:cubicBezTo>
                  <a:cubicBezTo>
                    <a:pt x="67" y="248"/>
                    <a:pt x="65" y="252"/>
                    <a:pt x="67" y="252"/>
                  </a:cubicBezTo>
                  <a:cubicBezTo>
                    <a:pt x="69" y="251"/>
                    <a:pt x="68" y="251"/>
                    <a:pt x="70" y="250"/>
                  </a:cubicBezTo>
                  <a:cubicBezTo>
                    <a:pt x="72" y="250"/>
                    <a:pt x="71" y="249"/>
                    <a:pt x="75" y="248"/>
                  </a:cubicBezTo>
                  <a:cubicBezTo>
                    <a:pt x="78" y="248"/>
                    <a:pt x="78" y="246"/>
                    <a:pt x="78" y="245"/>
                  </a:cubicBezTo>
                  <a:cubicBezTo>
                    <a:pt x="78" y="245"/>
                    <a:pt x="78" y="244"/>
                    <a:pt x="78" y="243"/>
                  </a:cubicBezTo>
                  <a:cubicBezTo>
                    <a:pt x="78" y="242"/>
                    <a:pt x="76" y="241"/>
                    <a:pt x="79" y="240"/>
                  </a:cubicBezTo>
                  <a:cubicBezTo>
                    <a:pt x="81" y="240"/>
                    <a:pt x="80" y="241"/>
                    <a:pt x="81" y="240"/>
                  </a:cubicBezTo>
                  <a:cubicBezTo>
                    <a:pt x="82" y="239"/>
                    <a:pt x="82" y="241"/>
                    <a:pt x="82" y="238"/>
                  </a:cubicBezTo>
                  <a:cubicBezTo>
                    <a:pt x="82" y="236"/>
                    <a:pt x="82" y="236"/>
                    <a:pt x="84" y="235"/>
                  </a:cubicBezTo>
                  <a:cubicBezTo>
                    <a:pt x="86" y="233"/>
                    <a:pt x="85" y="234"/>
                    <a:pt x="86" y="233"/>
                  </a:cubicBezTo>
                  <a:cubicBezTo>
                    <a:pt x="87" y="232"/>
                    <a:pt x="86" y="232"/>
                    <a:pt x="87" y="231"/>
                  </a:cubicBezTo>
                  <a:cubicBezTo>
                    <a:pt x="89" y="230"/>
                    <a:pt x="89" y="230"/>
                    <a:pt x="89" y="230"/>
                  </a:cubicBezTo>
                  <a:cubicBezTo>
                    <a:pt x="89" y="229"/>
                    <a:pt x="92" y="227"/>
                    <a:pt x="92" y="227"/>
                  </a:cubicBezTo>
                  <a:cubicBezTo>
                    <a:pt x="92" y="225"/>
                    <a:pt x="92" y="225"/>
                    <a:pt x="92" y="225"/>
                  </a:cubicBezTo>
                  <a:cubicBezTo>
                    <a:pt x="96" y="223"/>
                    <a:pt x="96" y="223"/>
                    <a:pt x="96" y="223"/>
                  </a:cubicBezTo>
                  <a:cubicBezTo>
                    <a:pt x="96" y="223"/>
                    <a:pt x="97" y="222"/>
                    <a:pt x="97" y="223"/>
                  </a:cubicBezTo>
                  <a:cubicBezTo>
                    <a:pt x="96" y="224"/>
                    <a:pt x="95" y="226"/>
                    <a:pt x="95" y="226"/>
                  </a:cubicBezTo>
                  <a:cubicBezTo>
                    <a:pt x="95" y="228"/>
                    <a:pt x="95" y="228"/>
                    <a:pt x="95" y="228"/>
                  </a:cubicBezTo>
                  <a:cubicBezTo>
                    <a:pt x="92" y="230"/>
                    <a:pt x="92" y="230"/>
                    <a:pt x="92" y="230"/>
                  </a:cubicBezTo>
                  <a:cubicBezTo>
                    <a:pt x="92" y="230"/>
                    <a:pt x="94" y="231"/>
                    <a:pt x="93" y="232"/>
                  </a:cubicBezTo>
                  <a:cubicBezTo>
                    <a:pt x="92" y="233"/>
                    <a:pt x="90" y="234"/>
                    <a:pt x="90" y="234"/>
                  </a:cubicBezTo>
                  <a:cubicBezTo>
                    <a:pt x="90" y="236"/>
                    <a:pt x="90" y="236"/>
                    <a:pt x="90" y="236"/>
                  </a:cubicBezTo>
                  <a:cubicBezTo>
                    <a:pt x="91" y="237"/>
                    <a:pt x="91" y="237"/>
                    <a:pt x="91" y="237"/>
                  </a:cubicBezTo>
                  <a:cubicBezTo>
                    <a:pt x="89" y="241"/>
                    <a:pt x="89" y="241"/>
                    <a:pt x="89" y="241"/>
                  </a:cubicBezTo>
                  <a:cubicBezTo>
                    <a:pt x="91" y="243"/>
                    <a:pt x="91" y="243"/>
                    <a:pt x="91" y="243"/>
                  </a:cubicBezTo>
                  <a:cubicBezTo>
                    <a:pt x="92" y="245"/>
                    <a:pt x="92" y="245"/>
                    <a:pt x="92" y="245"/>
                  </a:cubicBezTo>
                  <a:cubicBezTo>
                    <a:pt x="92" y="245"/>
                    <a:pt x="91" y="246"/>
                    <a:pt x="90" y="247"/>
                  </a:cubicBezTo>
                  <a:cubicBezTo>
                    <a:pt x="89" y="247"/>
                    <a:pt x="87" y="250"/>
                    <a:pt x="87" y="250"/>
                  </a:cubicBezTo>
                  <a:cubicBezTo>
                    <a:pt x="85" y="253"/>
                    <a:pt x="85" y="253"/>
                    <a:pt x="85" y="253"/>
                  </a:cubicBezTo>
                  <a:cubicBezTo>
                    <a:pt x="83" y="256"/>
                    <a:pt x="83" y="256"/>
                    <a:pt x="83" y="256"/>
                  </a:cubicBezTo>
                  <a:cubicBezTo>
                    <a:pt x="83" y="259"/>
                    <a:pt x="83" y="259"/>
                    <a:pt x="83" y="259"/>
                  </a:cubicBezTo>
                  <a:cubicBezTo>
                    <a:pt x="82" y="263"/>
                    <a:pt x="82" y="263"/>
                    <a:pt x="82" y="263"/>
                  </a:cubicBezTo>
                  <a:cubicBezTo>
                    <a:pt x="80" y="264"/>
                    <a:pt x="80" y="264"/>
                    <a:pt x="80" y="264"/>
                  </a:cubicBezTo>
                  <a:cubicBezTo>
                    <a:pt x="80" y="264"/>
                    <a:pt x="79" y="267"/>
                    <a:pt x="81" y="267"/>
                  </a:cubicBezTo>
                  <a:cubicBezTo>
                    <a:pt x="83" y="268"/>
                    <a:pt x="83" y="268"/>
                    <a:pt x="84" y="268"/>
                  </a:cubicBezTo>
                  <a:cubicBezTo>
                    <a:pt x="86" y="268"/>
                    <a:pt x="85" y="268"/>
                    <a:pt x="86" y="268"/>
                  </a:cubicBezTo>
                  <a:cubicBezTo>
                    <a:pt x="87" y="268"/>
                    <a:pt x="89" y="268"/>
                    <a:pt x="89" y="266"/>
                  </a:cubicBezTo>
                  <a:cubicBezTo>
                    <a:pt x="89" y="264"/>
                    <a:pt x="89" y="262"/>
                    <a:pt x="89" y="261"/>
                  </a:cubicBezTo>
                  <a:cubicBezTo>
                    <a:pt x="89" y="261"/>
                    <a:pt x="91" y="258"/>
                    <a:pt x="91" y="258"/>
                  </a:cubicBezTo>
                  <a:cubicBezTo>
                    <a:pt x="91" y="254"/>
                    <a:pt x="91" y="254"/>
                    <a:pt x="91" y="254"/>
                  </a:cubicBezTo>
                  <a:cubicBezTo>
                    <a:pt x="91" y="254"/>
                    <a:pt x="91" y="253"/>
                    <a:pt x="93" y="251"/>
                  </a:cubicBezTo>
                  <a:cubicBezTo>
                    <a:pt x="95" y="250"/>
                    <a:pt x="94" y="250"/>
                    <a:pt x="95" y="250"/>
                  </a:cubicBezTo>
                  <a:cubicBezTo>
                    <a:pt x="96" y="249"/>
                    <a:pt x="96" y="248"/>
                    <a:pt x="96" y="247"/>
                  </a:cubicBezTo>
                  <a:cubicBezTo>
                    <a:pt x="97" y="246"/>
                    <a:pt x="97" y="246"/>
                    <a:pt x="97" y="246"/>
                  </a:cubicBezTo>
                  <a:cubicBezTo>
                    <a:pt x="98" y="244"/>
                    <a:pt x="98" y="244"/>
                    <a:pt x="98" y="244"/>
                  </a:cubicBezTo>
                  <a:cubicBezTo>
                    <a:pt x="98" y="236"/>
                    <a:pt x="98" y="236"/>
                    <a:pt x="98" y="236"/>
                  </a:cubicBezTo>
                  <a:cubicBezTo>
                    <a:pt x="98" y="236"/>
                    <a:pt x="98" y="234"/>
                    <a:pt x="99" y="234"/>
                  </a:cubicBezTo>
                  <a:cubicBezTo>
                    <a:pt x="100" y="234"/>
                    <a:pt x="101" y="234"/>
                    <a:pt x="101" y="234"/>
                  </a:cubicBezTo>
                  <a:cubicBezTo>
                    <a:pt x="101" y="234"/>
                    <a:pt x="101" y="235"/>
                    <a:pt x="101" y="237"/>
                  </a:cubicBezTo>
                  <a:cubicBezTo>
                    <a:pt x="100" y="239"/>
                    <a:pt x="101" y="242"/>
                    <a:pt x="101" y="242"/>
                  </a:cubicBezTo>
                  <a:cubicBezTo>
                    <a:pt x="108" y="248"/>
                    <a:pt x="108" y="248"/>
                    <a:pt x="108" y="248"/>
                  </a:cubicBezTo>
                  <a:cubicBezTo>
                    <a:pt x="108" y="248"/>
                    <a:pt x="111" y="253"/>
                    <a:pt x="111" y="254"/>
                  </a:cubicBezTo>
                  <a:cubicBezTo>
                    <a:pt x="111" y="254"/>
                    <a:pt x="116" y="258"/>
                    <a:pt x="116" y="258"/>
                  </a:cubicBezTo>
                  <a:cubicBezTo>
                    <a:pt x="116" y="258"/>
                    <a:pt x="117" y="259"/>
                    <a:pt x="116" y="260"/>
                  </a:cubicBezTo>
                  <a:cubicBezTo>
                    <a:pt x="116" y="261"/>
                    <a:pt x="117" y="262"/>
                    <a:pt x="117" y="263"/>
                  </a:cubicBezTo>
                  <a:cubicBezTo>
                    <a:pt x="116" y="264"/>
                    <a:pt x="115" y="267"/>
                    <a:pt x="115" y="267"/>
                  </a:cubicBezTo>
                  <a:cubicBezTo>
                    <a:pt x="113" y="268"/>
                    <a:pt x="113" y="268"/>
                    <a:pt x="113" y="268"/>
                  </a:cubicBezTo>
                  <a:cubicBezTo>
                    <a:pt x="110" y="271"/>
                    <a:pt x="110" y="271"/>
                    <a:pt x="110" y="271"/>
                  </a:cubicBezTo>
                  <a:cubicBezTo>
                    <a:pt x="109" y="275"/>
                    <a:pt x="109" y="275"/>
                    <a:pt x="109" y="275"/>
                  </a:cubicBezTo>
                  <a:cubicBezTo>
                    <a:pt x="107" y="278"/>
                    <a:pt x="107" y="278"/>
                    <a:pt x="107" y="278"/>
                  </a:cubicBezTo>
                  <a:cubicBezTo>
                    <a:pt x="103" y="280"/>
                    <a:pt x="103" y="280"/>
                    <a:pt x="103" y="280"/>
                  </a:cubicBezTo>
                  <a:cubicBezTo>
                    <a:pt x="98" y="285"/>
                    <a:pt x="98" y="285"/>
                    <a:pt x="98" y="285"/>
                  </a:cubicBezTo>
                  <a:cubicBezTo>
                    <a:pt x="96" y="289"/>
                    <a:pt x="96" y="289"/>
                    <a:pt x="96" y="289"/>
                  </a:cubicBezTo>
                  <a:cubicBezTo>
                    <a:pt x="93" y="293"/>
                    <a:pt x="93" y="293"/>
                    <a:pt x="93" y="293"/>
                  </a:cubicBezTo>
                  <a:cubicBezTo>
                    <a:pt x="93" y="296"/>
                    <a:pt x="93" y="296"/>
                    <a:pt x="93" y="296"/>
                  </a:cubicBezTo>
                  <a:cubicBezTo>
                    <a:pt x="93" y="296"/>
                    <a:pt x="95" y="300"/>
                    <a:pt x="96" y="300"/>
                  </a:cubicBezTo>
                  <a:cubicBezTo>
                    <a:pt x="96" y="300"/>
                    <a:pt x="97" y="301"/>
                    <a:pt x="97" y="301"/>
                  </a:cubicBezTo>
                  <a:cubicBezTo>
                    <a:pt x="98" y="306"/>
                    <a:pt x="98" y="306"/>
                    <a:pt x="98" y="306"/>
                  </a:cubicBezTo>
                  <a:cubicBezTo>
                    <a:pt x="98" y="306"/>
                    <a:pt x="98" y="309"/>
                    <a:pt x="99" y="309"/>
                  </a:cubicBezTo>
                  <a:cubicBezTo>
                    <a:pt x="100" y="308"/>
                    <a:pt x="101" y="305"/>
                    <a:pt x="101" y="305"/>
                  </a:cubicBezTo>
                  <a:cubicBezTo>
                    <a:pt x="101" y="305"/>
                    <a:pt x="99" y="303"/>
                    <a:pt x="99" y="301"/>
                  </a:cubicBezTo>
                  <a:cubicBezTo>
                    <a:pt x="99" y="299"/>
                    <a:pt x="101" y="296"/>
                    <a:pt x="101" y="296"/>
                  </a:cubicBezTo>
                  <a:cubicBezTo>
                    <a:pt x="103" y="295"/>
                    <a:pt x="103" y="295"/>
                    <a:pt x="103" y="295"/>
                  </a:cubicBezTo>
                  <a:cubicBezTo>
                    <a:pt x="103" y="295"/>
                    <a:pt x="102" y="295"/>
                    <a:pt x="103" y="296"/>
                  </a:cubicBezTo>
                  <a:cubicBezTo>
                    <a:pt x="104" y="298"/>
                    <a:pt x="104" y="297"/>
                    <a:pt x="105" y="298"/>
                  </a:cubicBezTo>
                  <a:cubicBezTo>
                    <a:pt x="105" y="299"/>
                    <a:pt x="108" y="302"/>
                    <a:pt x="108" y="302"/>
                  </a:cubicBezTo>
                  <a:cubicBezTo>
                    <a:pt x="108" y="302"/>
                    <a:pt x="111" y="305"/>
                    <a:pt x="112" y="306"/>
                  </a:cubicBezTo>
                  <a:cubicBezTo>
                    <a:pt x="113" y="307"/>
                    <a:pt x="114" y="309"/>
                    <a:pt x="115" y="309"/>
                  </a:cubicBezTo>
                  <a:cubicBezTo>
                    <a:pt x="116" y="308"/>
                    <a:pt x="117" y="309"/>
                    <a:pt x="117" y="307"/>
                  </a:cubicBezTo>
                  <a:cubicBezTo>
                    <a:pt x="117" y="305"/>
                    <a:pt x="118" y="305"/>
                    <a:pt x="118" y="303"/>
                  </a:cubicBezTo>
                  <a:cubicBezTo>
                    <a:pt x="117" y="302"/>
                    <a:pt x="117" y="299"/>
                    <a:pt x="117" y="299"/>
                  </a:cubicBezTo>
                  <a:cubicBezTo>
                    <a:pt x="117" y="299"/>
                    <a:pt x="117" y="298"/>
                    <a:pt x="118" y="298"/>
                  </a:cubicBezTo>
                  <a:cubicBezTo>
                    <a:pt x="120" y="298"/>
                    <a:pt x="120" y="300"/>
                    <a:pt x="120" y="300"/>
                  </a:cubicBezTo>
                  <a:cubicBezTo>
                    <a:pt x="120" y="300"/>
                    <a:pt x="121" y="303"/>
                    <a:pt x="122" y="304"/>
                  </a:cubicBezTo>
                  <a:cubicBezTo>
                    <a:pt x="123" y="304"/>
                    <a:pt x="124" y="304"/>
                    <a:pt x="125" y="305"/>
                  </a:cubicBezTo>
                  <a:cubicBezTo>
                    <a:pt x="126" y="307"/>
                    <a:pt x="131" y="308"/>
                    <a:pt x="131" y="308"/>
                  </a:cubicBezTo>
                  <a:cubicBezTo>
                    <a:pt x="131" y="308"/>
                    <a:pt x="132" y="307"/>
                    <a:pt x="133" y="306"/>
                  </a:cubicBezTo>
                  <a:cubicBezTo>
                    <a:pt x="133" y="305"/>
                    <a:pt x="135" y="305"/>
                    <a:pt x="135" y="305"/>
                  </a:cubicBezTo>
                  <a:cubicBezTo>
                    <a:pt x="135" y="305"/>
                    <a:pt x="134" y="303"/>
                    <a:pt x="137" y="304"/>
                  </a:cubicBezTo>
                  <a:cubicBezTo>
                    <a:pt x="139" y="304"/>
                    <a:pt x="140" y="305"/>
                    <a:pt x="140" y="304"/>
                  </a:cubicBezTo>
                  <a:cubicBezTo>
                    <a:pt x="141" y="303"/>
                    <a:pt x="143" y="299"/>
                    <a:pt x="143" y="299"/>
                  </a:cubicBezTo>
                  <a:cubicBezTo>
                    <a:pt x="143" y="299"/>
                    <a:pt x="142" y="296"/>
                    <a:pt x="145" y="297"/>
                  </a:cubicBezTo>
                  <a:cubicBezTo>
                    <a:pt x="147" y="299"/>
                    <a:pt x="158" y="301"/>
                    <a:pt x="158" y="301"/>
                  </a:cubicBezTo>
                  <a:cubicBezTo>
                    <a:pt x="157" y="303"/>
                    <a:pt x="157" y="303"/>
                    <a:pt x="157" y="303"/>
                  </a:cubicBezTo>
                  <a:cubicBezTo>
                    <a:pt x="153" y="302"/>
                    <a:pt x="153" y="302"/>
                    <a:pt x="153" y="302"/>
                  </a:cubicBezTo>
                  <a:cubicBezTo>
                    <a:pt x="150" y="303"/>
                    <a:pt x="150" y="303"/>
                    <a:pt x="150" y="303"/>
                  </a:cubicBezTo>
                  <a:cubicBezTo>
                    <a:pt x="150" y="303"/>
                    <a:pt x="149" y="303"/>
                    <a:pt x="148" y="305"/>
                  </a:cubicBezTo>
                  <a:cubicBezTo>
                    <a:pt x="148" y="306"/>
                    <a:pt x="148" y="307"/>
                    <a:pt x="147" y="308"/>
                  </a:cubicBezTo>
                  <a:cubicBezTo>
                    <a:pt x="147" y="309"/>
                    <a:pt x="146" y="310"/>
                    <a:pt x="145" y="310"/>
                  </a:cubicBezTo>
                  <a:cubicBezTo>
                    <a:pt x="145" y="311"/>
                    <a:pt x="141" y="314"/>
                    <a:pt x="141" y="314"/>
                  </a:cubicBezTo>
                  <a:cubicBezTo>
                    <a:pt x="139" y="317"/>
                    <a:pt x="139" y="317"/>
                    <a:pt x="139" y="317"/>
                  </a:cubicBezTo>
                  <a:cubicBezTo>
                    <a:pt x="137" y="322"/>
                    <a:pt x="137" y="322"/>
                    <a:pt x="137" y="322"/>
                  </a:cubicBezTo>
                  <a:cubicBezTo>
                    <a:pt x="137" y="322"/>
                    <a:pt x="137" y="326"/>
                    <a:pt x="138" y="326"/>
                  </a:cubicBezTo>
                  <a:cubicBezTo>
                    <a:pt x="139" y="327"/>
                    <a:pt x="141" y="330"/>
                    <a:pt x="141" y="330"/>
                  </a:cubicBezTo>
                  <a:cubicBezTo>
                    <a:pt x="141" y="330"/>
                    <a:pt x="141" y="332"/>
                    <a:pt x="141" y="333"/>
                  </a:cubicBezTo>
                  <a:cubicBezTo>
                    <a:pt x="141" y="334"/>
                    <a:pt x="141" y="335"/>
                    <a:pt x="142" y="337"/>
                  </a:cubicBezTo>
                  <a:cubicBezTo>
                    <a:pt x="143" y="338"/>
                    <a:pt x="144" y="342"/>
                    <a:pt x="144" y="342"/>
                  </a:cubicBezTo>
                  <a:cubicBezTo>
                    <a:pt x="145" y="342"/>
                    <a:pt x="145" y="342"/>
                    <a:pt x="145" y="342"/>
                  </a:cubicBezTo>
                  <a:cubicBezTo>
                    <a:pt x="145" y="345"/>
                    <a:pt x="145" y="345"/>
                    <a:pt x="145" y="345"/>
                  </a:cubicBezTo>
                  <a:cubicBezTo>
                    <a:pt x="145" y="345"/>
                    <a:pt x="145" y="348"/>
                    <a:pt x="146" y="348"/>
                  </a:cubicBezTo>
                  <a:cubicBezTo>
                    <a:pt x="148" y="348"/>
                    <a:pt x="151" y="346"/>
                    <a:pt x="151" y="346"/>
                  </a:cubicBezTo>
                  <a:cubicBezTo>
                    <a:pt x="159" y="344"/>
                    <a:pt x="159" y="344"/>
                    <a:pt x="159" y="344"/>
                  </a:cubicBezTo>
                  <a:cubicBezTo>
                    <a:pt x="159" y="344"/>
                    <a:pt x="158" y="348"/>
                    <a:pt x="158" y="349"/>
                  </a:cubicBezTo>
                  <a:cubicBezTo>
                    <a:pt x="158" y="350"/>
                    <a:pt x="156" y="350"/>
                    <a:pt x="155" y="351"/>
                  </a:cubicBezTo>
                  <a:cubicBezTo>
                    <a:pt x="155" y="352"/>
                    <a:pt x="155" y="353"/>
                    <a:pt x="155" y="353"/>
                  </a:cubicBezTo>
                  <a:cubicBezTo>
                    <a:pt x="155" y="353"/>
                    <a:pt x="154" y="356"/>
                    <a:pt x="153" y="356"/>
                  </a:cubicBezTo>
                  <a:cubicBezTo>
                    <a:pt x="151" y="356"/>
                    <a:pt x="149" y="357"/>
                    <a:pt x="149" y="357"/>
                  </a:cubicBezTo>
                  <a:cubicBezTo>
                    <a:pt x="149" y="357"/>
                    <a:pt x="148" y="355"/>
                    <a:pt x="148" y="358"/>
                  </a:cubicBezTo>
                  <a:cubicBezTo>
                    <a:pt x="147" y="360"/>
                    <a:pt x="146" y="362"/>
                    <a:pt x="146" y="363"/>
                  </a:cubicBezTo>
                  <a:cubicBezTo>
                    <a:pt x="146" y="364"/>
                    <a:pt x="144" y="365"/>
                    <a:pt x="147" y="366"/>
                  </a:cubicBezTo>
                  <a:cubicBezTo>
                    <a:pt x="149" y="366"/>
                    <a:pt x="149" y="369"/>
                    <a:pt x="149" y="369"/>
                  </a:cubicBezTo>
                  <a:cubicBezTo>
                    <a:pt x="149" y="369"/>
                    <a:pt x="147" y="371"/>
                    <a:pt x="146" y="372"/>
                  </a:cubicBezTo>
                  <a:cubicBezTo>
                    <a:pt x="145" y="373"/>
                    <a:pt x="144" y="372"/>
                    <a:pt x="144" y="373"/>
                  </a:cubicBezTo>
                  <a:cubicBezTo>
                    <a:pt x="144" y="374"/>
                    <a:pt x="146" y="379"/>
                    <a:pt x="146" y="379"/>
                  </a:cubicBezTo>
                  <a:cubicBezTo>
                    <a:pt x="146" y="379"/>
                    <a:pt x="146" y="382"/>
                    <a:pt x="144" y="382"/>
                  </a:cubicBezTo>
                  <a:cubicBezTo>
                    <a:pt x="142" y="382"/>
                    <a:pt x="142" y="382"/>
                    <a:pt x="141" y="382"/>
                  </a:cubicBezTo>
                  <a:cubicBezTo>
                    <a:pt x="140" y="382"/>
                    <a:pt x="139" y="382"/>
                    <a:pt x="139" y="382"/>
                  </a:cubicBezTo>
                  <a:cubicBezTo>
                    <a:pt x="139" y="382"/>
                    <a:pt x="140" y="383"/>
                    <a:pt x="140" y="385"/>
                  </a:cubicBezTo>
                  <a:cubicBezTo>
                    <a:pt x="140" y="387"/>
                    <a:pt x="140" y="389"/>
                    <a:pt x="140" y="389"/>
                  </a:cubicBezTo>
                  <a:cubicBezTo>
                    <a:pt x="137" y="388"/>
                    <a:pt x="137" y="388"/>
                    <a:pt x="137" y="388"/>
                  </a:cubicBezTo>
                  <a:cubicBezTo>
                    <a:pt x="134" y="385"/>
                    <a:pt x="134" y="385"/>
                    <a:pt x="134" y="385"/>
                  </a:cubicBezTo>
                  <a:cubicBezTo>
                    <a:pt x="134" y="385"/>
                    <a:pt x="131" y="385"/>
                    <a:pt x="130" y="385"/>
                  </a:cubicBezTo>
                  <a:cubicBezTo>
                    <a:pt x="129" y="386"/>
                    <a:pt x="126" y="386"/>
                    <a:pt x="126" y="386"/>
                  </a:cubicBezTo>
                  <a:cubicBezTo>
                    <a:pt x="126" y="386"/>
                    <a:pt x="121" y="384"/>
                    <a:pt x="120" y="383"/>
                  </a:cubicBezTo>
                  <a:cubicBezTo>
                    <a:pt x="120" y="382"/>
                    <a:pt x="120" y="382"/>
                    <a:pt x="119" y="383"/>
                  </a:cubicBezTo>
                  <a:cubicBezTo>
                    <a:pt x="119" y="383"/>
                    <a:pt x="120" y="383"/>
                    <a:pt x="119" y="383"/>
                  </a:cubicBezTo>
                  <a:cubicBezTo>
                    <a:pt x="118" y="384"/>
                    <a:pt x="120" y="384"/>
                    <a:pt x="116" y="384"/>
                  </a:cubicBezTo>
                  <a:cubicBezTo>
                    <a:pt x="112" y="385"/>
                    <a:pt x="108" y="386"/>
                    <a:pt x="108" y="386"/>
                  </a:cubicBezTo>
                  <a:cubicBezTo>
                    <a:pt x="108" y="386"/>
                    <a:pt x="111" y="383"/>
                    <a:pt x="110" y="382"/>
                  </a:cubicBezTo>
                  <a:cubicBezTo>
                    <a:pt x="109" y="381"/>
                    <a:pt x="110" y="382"/>
                    <a:pt x="108" y="381"/>
                  </a:cubicBezTo>
                  <a:cubicBezTo>
                    <a:pt x="107" y="380"/>
                    <a:pt x="105" y="378"/>
                    <a:pt x="105" y="377"/>
                  </a:cubicBezTo>
                  <a:cubicBezTo>
                    <a:pt x="105" y="376"/>
                    <a:pt x="105" y="374"/>
                    <a:pt x="103" y="374"/>
                  </a:cubicBezTo>
                  <a:cubicBezTo>
                    <a:pt x="102" y="374"/>
                    <a:pt x="101" y="372"/>
                    <a:pt x="99" y="374"/>
                  </a:cubicBezTo>
                  <a:cubicBezTo>
                    <a:pt x="98" y="375"/>
                    <a:pt x="97" y="375"/>
                    <a:pt x="97" y="376"/>
                  </a:cubicBezTo>
                  <a:cubicBezTo>
                    <a:pt x="96" y="377"/>
                    <a:pt x="92" y="378"/>
                    <a:pt x="92" y="378"/>
                  </a:cubicBezTo>
                  <a:cubicBezTo>
                    <a:pt x="92" y="378"/>
                    <a:pt x="95" y="382"/>
                    <a:pt x="95" y="383"/>
                  </a:cubicBezTo>
                  <a:cubicBezTo>
                    <a:pt x="95" y="384"/>
                    <a:pt x="97" y="388"/>
                    <a:pt x="97" y="388"/>
                  </a:cubicBezTo>
                  <a:cubicBezTo>
                    <a:pt x="104" y="388"/>
                    <a:pt x="104" y="388"/>
                    <a:pt x="104" y="388"/>
                  </a:cubicBezTo>
                  <a:cubicBezTo>
                    <a:pt x="104" y="388"/>
                    <a:pt x="99" y="390"/>
                    <a:pt x="99" y="392"/>
                  </a:cubicBezTo>
                  <a:cubicBezTo>
                    <a:pt x="98" y="393"/>
                    <a:pt x="98" y="394"/>
                    <a:pt x="97" y="395"/>
                  </a:cubicBezTo>
                  <a:cubicBezTo>
                    <a:pt x="96" y="396"/>
                    <a:pt x="96" y="397"/>
                    <a:pt x="94" y="398"/>
                  </a:cubicBezTo>
                  <a:cubicBezTo>
                    <a:pt x="91" y="398"/>
                    <a:pt x="88" y="399"/>
                    <a:pt x="86" y="400"/>
                  </a:cubicBezTo>
                  <a:cubicBezTo>
                    <a:pt x="85" y="401"/>
                    <a:pt x="84" y="401"/>
                    <a:pt x="84" y="402"/>
                  </a:cubicBezTo>
                  <a:cubicBezTo>
                    <a:pt x="84" y="404"/>
                    <a:pt x="78" y="403"/>
                    <a:pt x="84" y="405"/>
                  </a:cubicBezTo>
                  <a:cubicBezTo>
                    <a:pt x="90" y="406"/>
                    <a:pt x="91" y="407"/>
                    <a:pt x="91" y="407"/>
                  </a:cubicBezTo>
                  <a:cubicBezTo>
                    <a:pt x="91" y="407"/>
                    <a:pt x="94" y="404"/>
                    <a:pt x="95" y="403"/>
                  </a:cubicBezTo>
                  <a:cubicBezTo>
                    <a:pt x="97" y="401"/>
                    <a:pt x="97" y="401"/>
                    <a:pt x="101" y="401"/>
                  </a:cubicBezTo>
                  <a:cubicBezTo>
                    <a:pt x="105" y="402"/>
                    <a:pt x="105" y="401"/>
                    <a:pt x="105" y="402"/>
                  </a:cubicBezTo>
                  <a:cubicBezTo>
                    <a:pt x="105" y="404"/>
                    <a:pt x="105" y="405"/>
                    <a:pt x="105" y="407"/>
                  </a:cubicBezTo>
                  <a:cubicBezTo>
                    <a:pt x="104" y="409"/>
                    <a:pt x="102" y="410"/>
                    <a:pt x="104" y="413"/>
                  </a:cubicBezTo>
                  <a:cubicBezTo>
                    <a:pt x="106" y="415"/>
                    <a:pt x="103" y="417"/>
                    <a:pt x="103" y="418"/>
                  </a:cubicBezTo>
                  <a:cubicBezTo>
                    <a:pt x="103" y="418"/>
                    <a:pt x="101" y="421"/>
                    <a:pt x="102" y="421"/>
                  </a:cubicBezTo>
                  <a:cubicBezTo>
                    <a:pt x="103" y="422"/>
                    <a:pt x="103" y="422"/>
                    <a:pt x="103" y="422"/>
                  </a:cubicBezTo>
                  <a:cubicBezTo>
                    <a:pt x="103" y="422"/>
                    <a:pt x="101" y="427"/>
                    <a:pt x="101" y="428"/>
                  </a:cubicBezTo>
                  <a:cubicBezTo>
                    <a:pt x="101" y="428"/>
                    <a:pt x="98" y="434"/>
                    <a:pt x="97" y="434"/>
                  </a:cubicBezTo>
                  <a:cubicBezTo>
                    <a:pt x="96" y="435"/>
                    <a:pt x="98" y="435"/>
                    <a:pt x="92" y="437"/>
                  </a:cubicBezTo>
                  <a:cubicBezTo>
                    <a:pt x="86" y="438"/>
                    <a:pt x="83" y="439"/>
                    <a:pt x="83" y="439"/>
                  </a:cubicBezTo>
                  <a:cubicBezTo>
                    <a:pt x="78" y="441"/>
                    <a:pt x="78" y="441"/>
                    <a:pt x="78" y="441"/>
                  </a:cubicBezTo>
                  <a:cubicBezTo>
                    <a:pt x="74" y="444"/>
                    <a:pt x="74" y="444"/>
                    <a:pt x="74" y="444"/>
                  </a:cubicBezTo>
                  <a:cubicBezTo>
                    <a:pt x="71" y="444"/>
                    <a:pt x="71" y="444"/>
                    <a:pt x="71" y="444"/>
                  </a:cubicBezTo>
                  <a:cubicBezTo>
                    <a:pt x="66" y="443"/>
                    <a:pt x="66" y="443"/>
                    <a:pt x="66" y="443"/>
                  </a:cubicBezTo>
                  <a:cubicBezTo>
                    <a:pt x="66" y="443"/>
                    <a:pt x="61" y="446"/>
                    <a:pt x="61" y="447"/>
                  </a:cubicBezTo>
                  <a:cubicBezTo>
                    <a:pt x="61" y="447"/>
                    <a:pt x="58" y="448"/>
                    <a:pt x="57" y="449"/>
                  </a:cubicBezTo>
                  <a:cubicBezTo>
                    <a:pt x="57" y="450"/>
                    <a:pt x="62" y="452"/>
                    <a:pt x="62" y="452"/>
                  </a:cubicBezTo>
                  <a:cubicBezTo>
                    <a:pt x="63" y="455"/>
                    <a:pt x="63" y="455"/>
                    <a:pt x="63" y="455"/>
                  </a:cubicBezTo>
                  <a:cubicBezTo>
                    <a:pt x="61" y="455"/>
                    <a:pt x="61" y="455"/>
                    <a:pt x="61" y="455"/>
                  </a:cubicBezTo>
                  <a:cubicBezTo>
                    <a:pt x="57" y="456"/>
                    <a:pt x="57" y="456"/>
                    <a:pt x="57" y="456"/>
                  </a:cubicBezTo>
                  <a:cubicBezTo>
                    <a:pt x="57" y="458"/>
                    <a:pt x="57" y="458"/>
                    <a:pt x="57" y="458"/>
                  </a:cubicBezTo>
                  <a:cubicBezTo>
                    <a:pt x="59" y="459"/>
                    <a:pt x="59" y="459"/>
                    <a:pt x="59" y="459"/>
                  </a:cubicBezTo>
                  <a:cubicBezTo>
                    <a:pt x="59" y="459"/>
                    <a:pt x="60" y="460"/>
                    <a:pt x="61" y="460"/>
                  </a:cubicBezTo>
                  <a:cubicBezTo>
                    <a:pt x="63" y="460"/>
                    <a:pt x="67" y="458"/>
                    <a:pt x="67" y="458"/>
                  </a:cubicBezTo>
                  <a:cubicBezTo>
                    <a:pt x="62" y="461"/>
                    <a:pt x="62" y="461"/>
                    <a:pt x="62" y="461"/>
                  </a:cubicBezTo>
                  <a:cubicBezTo>
                    <a:pt x="61" y="464"/>
                    <a:pt x="61" y="464"/>
                    <a:pt x="61" y="464"/>
                  </a:cubicBezTo>
                  <a:cubicBezTo>
                    <a:pt x="61" y="464"/>
                    <a:pt x="60" y="466"/>
                    <a:pt x="62" y="466"/>
                  </a:cubicBezTo>
                  <a:cubicBezTo>
                    <a:pt x="64" y="466"/>
                    <a:pt x="66" y="466"/>
                    <a:pt x="66" y="466"/>
                  </a:cubicBezTo>
                  <a:cubicBezTo>
                    <a:pt x="66" y="466"/>
                    <a:pt x="67" y="464"/>
                    <a:pt x="69" y="464"/>
                  </a:cubicBezTo>
                  <a:cubicBezTo>
                    <a:pt x="72" y="465"/>
                    <a:pt x="72" y="465"/>
                    <a:pt x="72" y="465"/>
                  </a:cubicBezTo>
                  <a:cubicBezTo>
                    <a:pt x="72" y="465"/>
                    <a:pt x="73" y="462"/>
                    <a:pt x="74" y="462"/>
                  </a:cubicBezTo>
                  <a:cubicBezTo>
                    <a:pt x="74" y="462"/>
                    <a:pt x="73" y="462"/>
                    <a:pt x="76" y="462"/>
                  </a:cubicBezTo>
                  <a:cubicBezTo>
                    <a:pt x="78" y="463"/>
                    <a:pt x="85" y="462"/>
                    <a:pt x="85" y="462"/>
                  </a:cubicBezTo>
                  <a:cubicBezTo>
                    <a:pt x="85" y="462"/>
                    <a:pt x="86" y="462"/>
                    <a:pt x="86" y="463"/>
                  </a:cubicBezTo>
                  <a:cubicBezTo>
                    <a:pt x="86" y="465"/>
                    <a:pt x="88" y="465"/>
                    <a:pt x="89" y="467"/>
                  </a:cubicBezTo>
                  <a:cubicBezTo>
                    <a:pt x="91" y="468"/>
                    <a:pt x="95" y="469"/>
                    <a:pt x="95" y="469"/>
                  </a:cubicBezTo>
                  <a:cubicBezTo>
                    <a:pt x="92" y="470"/>
                    <a:pt x="92" y="470"/>
                    <a:pt x="92" y="470"/>
                  </a:cubicBezTo>
                  <a:cubicBezTo>
                    <a:pt x="88" y="469"/>
                    <a:pt x="88" y="469"/>
                    <a:pt x="88" y="469"/>
                  </a:cubicBezTo>
                  <a:cubicBezTo>
                    <a:pt x="88" y="469"/>
                    <a:pt x="86" y="468"/>
                    <a:pt x="86" y="469"/>
                  </a:cubicBezTo>
                  <a:cubicBezTo>
                    <a:pt x="86" y="471"/>
                    <a:pt x="85" y="474"/>
                    <a:pt x="85" y="474"/>
                  </a:cubicBezTo>
                  <a:cubicBezTo>
                    <a:pt x="86" y="474"/>
                    <a:pt x="91" y="475"/>
                    <a:pt x="91" y="475"/>
                  </a:cubicBezTo>
                  <a:cubicBezTo>
                    <a:pt x="96" y="475"/>
                    <a:pt x="96" y="475"/>
                    <a:pt x="96" y="475"/>
                  </a:cubicBezTo>
                  <a:cubicBezTo>
                    <a:pt x="98" y="474"/>
                    <a:pt x="98" y="474"/>
                    <a:pt x="98" y="474"/>
                  </a:cubicBezTo>
                  <a:cubicBezTo>
                    <a:pt x="101" y="472"/>
                    <a:pt x="101" y="472"/>
                    <a:pt x="101" y="472"/>
                  </a:cubicBezTo>
                  <a:cubicBezTo>
                    <a:pt x="101" y="472"/>
                    <a:pt x="102" y="474"/>
                    <a:pt x="101" y="474"/>
                  </a:cubicBezTo>
                  <a:cubicBezTo>
                    <a:pt x="101" y="475"/>
                    <a:pt x="102" y="477"/>
                    <a:pt x="102" y="477"/>
                  </a:cubicBezTo>
                  <a:cubicBezTo>
                    <a:pt x="102" y="477"/>
                    <a:pt x="102" y="480"/>
                    <a:pt x="103" y="480"/>
                  </a:cubicBezTo>
                  <a:cubicBezTo>
                    <a:pt x="104" y="480"/>
                    <a:pt x="106" y="483"/>
                    <a:pt x="106" y="483"/>
                  </a:cubicBezTo>
                  <a:cubicBezTo>
                    <a:pt x="108" y="486"/>
                    <a:pt x="108" y="486"/>
                    <a:pt x="108" y="486"/>
                  </a:cubicBezTo>
                  <a:cubicBezTo>
                    <a:pt x="112" y="487"/>
                    <a:pt x="112" y="487"/>
                    <a:pt x="112" y="487"/>
                  </a:cubicBezTo>
                  <a:cubicBezTo>
                    <a:pt x="112" y="487"/>
                    <a:pt x="115" y="487"/>
                    <a:pt x="116" y="487"/>
                  </a:cubicBezTo>
                  <a:cubicBezTo>
                    <a:pt x="117" y="488"/>
                    <a:pt x="119" y="489"/>
                    <a:pt x="119" y="488"/>
                  </a:cubicBezTo>
                  <a:cubicBezTo>
                    <a:pt x="120" y="487"/>
                    <a:pt x="122" y="485"/>
                    <a:pt x="122" y="485"/>
                  </a:cubicBezTo>
                  <a:cubicBezTo>
                    <a:pt x="126" y="482"/>
                    <a:pt x="126" y="482"/>
                    <a:pt x="126" y="482"/>
                  </a:cubicBezTo>
                  <a:cubicBezTo>
                    <a:pt x="126" y="482"/>
                    <a:pt x="128" y="482"/>
                    <a:pt x="130" y="482"/>
                  </a:cubicBezTo>
                  <a:cubicBezTo>
                    <a:pt x="131" y="482"/>
                    <a:pt x="138" y="481"/>
                    <a:pt x="138" y="481"/>
                  </a:cubicBezTo>
                  <a:cubicBezTo>
                    <a:pt x="138" y="481"/>
                    <a:pt x="139" y="479"/>
                    <a:pt x="141" y="478"/>
                  </a:cubicBezTo>
                  <a:cubicBezTo>
                    <a:pt x="142" y="477"/>
                    <a:pt x="146" y="475"/>
                    <a:pt x="146" y="475"/>
                  </a:cubicBezTo>
                  <a:cubicBezTo>
                    <a:pt x="153" y="473"/>
                    <a:pt x="153" y="473"/>
                    <a:pt x="153" y="473"/>
                  </a:cubicBezTo>
                  <a:cubicBezTo>
                    <a:pt x="147" y="475"/>
                    <a:pt x="147" y="475"/>
                    <a:pt x="147" y="475"/>
                  </a:cubicBezTo>
                  <a:cubicBezTo>
                    <a:pt x="145" y="477"/>
                    <a:pt x="145" y="477"/>
                    <a:pt x="145" y="477"/>
                  </a:cubicBezTo>
                  <a:cubicBezTo>
                    <a:pt x="141" y="480"/>
                    <a:pt x="141" y="480"/>
                    <a:pt x="141" y="480"/>
                  </a:cubicBezTo>
                  <a:cubicBezTo>
                    <a:pt x="139" y="482"/>
                    <a:pt x="139" y="482"/>
                    <a:pt x="139" y="482"/>
                  </a:cubicBezTo>
                  <a:cubicBezTo>
                    <a:pt x="139" y="482"/>
                    <a:pt x="137" y="483"/>
                    <a:pt x="136" y="484"/>
                  </a:cubicBezTo>
                  <a:cubicBezTo>
                    <a:pt x="136" y="484"/>
                    <a:pt x="133" y="489"/>
                    <a:pt x="133" y="489"/>
                  </a:cubicBezTo>
                  <a:cubicBezTo>
                    <a:pt x="130" y="490"/>
                    <a:pt x="130" y="490"/>
                    <a:pt x="130" y="490"/>
                  </a:cubicBezTo>
                  <a:cubicBezTo>
                    <a:pt x="130" y="490"/>
                    <a:pt x="127" y="492"/>
                    <a:pt x="126" y="494"/>
                  </a:cubicBezTo>
                  <a:cubicBezTo>
                    <a:pt x="125" y="495"/>
                    <a:pt x="124" y="496"/>
                    <a:pt x="124" y="496"/>
                  </a:cubicBezTo>
                  <a:cubicBezTo>
                    <a:pt x="124" y="496"/>
                    <a:pt x="125" y="498"/>
                    <a:pt x="120" y="498"/>
                  </a:cubicBezTo>
                  <a:cubicBezTo>
                    <a:pt x="115" y="497"/>
                    <a:pt x="111" y="496"/>
                    <a:pt x="111" y="496"/>
                  </a:cubicBezTo>
                  <a:cubicBezTo>
                    <a:pt x="111" y="496"/>
                    <a:pt x="106" y="495"/>
                    <a:pt x="105" y="495"/>
                  </a:cubicBezTo>
                  <a:cubicBezTo>
                    <a:pt x="104" y="494"/>
                    <a:pt x="104" y="494"/>
                    <a:pt x="101" y="494"/>
                  </a:cubicBezTo>
                  <a:cubicBezTo>
                    <a:pt x="99" y="494"/>
                    <a:pt x="89" y="491"/>
                    <a:pt x="89" y="491"/>
                  </a:cubicBezTo>
                  <a:cubicBezTo>
                    <a:pt x="89" y="491"/>
                    <a:pt x="87" y="491"/>
                    <a:pt x="86" y="492"/>
                  </a:cubicBezTo>
                  <a:cubicBezTo>
                    <a:pt x="85" y="493"/>
                    <a:pt x="83" y="493"/>
                    <a:pt x="83" y="494"/>
                  </a:cubicBezTo>
                  <a:cubicBezTo>
                    <a:pt x="83" y="496"/>
                    <a:pt x="83" y="497"/>
                    <a:pt x="83" y="497"/>
                  </a:cubicBezTo>
                  <a:cubicBezTo>
                    <a:pt x="82" y="500"/>
                    <a:pt x="82" y="500"/>
                    <a:pt x="82" y="500"/>
                  </a:cubicBezTo>
                  <a:cubicBezTo>
                    <a:pt x="78" y="501"/>
                    <a:pt x="78" y="501"/>
                    <a:pt x="78" y="501"/>
                  </a:cubicBezTo>
                  <a:cubicBezTo>
                    <a:pt x="73" y="501"/>
                    <a:pt x="73" y="501"/>
                    <a:pt x="73" y="501"/>
                  </a:cubicBezTo>
                  <a:close/>
                  <a:moveTo>
                    <a:pt x="43" y="266"/>
                  </a:moveTo>
                  <a:cubicBezTo>
                    <a:pt x="43" y="266"/>
                    <a:pt x="43" y="266"/>
                    <a:pt x="43" y="266"/>
                  </a:cubicBezTo>
                  <a:cubicBezTo>
                    <a:pt x="44" y="266"/>
                    <a:pt x="50" y="266"/>
                    <a:pt x="50" y="266"/>
                  </a:cubicBezTo>
                  <a:cubicBezTo>
                    <a:pt x="54" y="266"/>
                    <a:pt x="54" y="266"/>
                    <a:pt x="54" y="266"/>
                  </a:cubicBezTo>
                  <a:cubicBezTo>
                    <a:pt x="54" y="266"/>
                    <a:pt x="59" y="266"/>
                    <a:pt x="60" y="266"/>
                  </a:cubicBezTo>
                  <a:cubicBezTo>
                    <a:pt x="61" y="266"/>
                    <a:pt x="62" y="267"/>
                    <a:pt x="62" y="267"/>
                  </a:cubicBezTo>
                  <a:cubicBezTo>
                    <a:pt x="62" y="267"/>
                    <a:pt x="64" y="265"/>
                    <a:pt x="65" y="266"/>
                  </a:cubicBezTo>
                  <a:cubicBezTo>
                    <a:pt x="66" y="266"/>
                    <a:pt x="68" y="269"/>
                    <a:pt x="68" y="269"/>
                  </a:cubicBezTo>
                  <a:cubicBezTo>
                    <a:pt x="70" y="274"/>
                    <a:pt x="70" y="274"/>
                    <a:pt x="70" y="274"/>
                  </a:cubicBezTo>
                  <a:cubicBezTo>
                    <a:pt x="71" y="280"/>
                    <a:pt x="71" y="280"/>
                    <a:pt x="71" y="280"/>
                  </a:cubicBezTo>
                  <a:cubicBezTo>
                    <a:pt x="72" y="285"/>
                    <a:pt x="72" y="285"/>
                    <a:pt x="72" y="285"/>
                  </a:cubicBezTo>
                  <a:cubicBezTo>
                    <a:pt x="76" y="290"/>
                    <a:pt x="76" y="290"/>
                    <a:pt x="76" y="290"/>
                  </a:cubicBezTo>
                  <a:cubicBezTo>
                    <a:pt x="74" y="293"/>
                    <a:pt x="74" y="293"/>
                    <a:pt x="74" y="293"/>
                  </a:cubicBezTo>
                  <a:cubicBezTo>
                    <a:pt x="74" y="293"/>
                    <a:pt x="74" y="297"/>
                    <a:pt x="74" y="297"/>
                  </a:cubicBezTo>
                  <a:cubicBezTo>
                    <a:pt x="73" y="297"/>
                    <a:pt x="70" y="298"/>
                    <a:pt x="70" y="298"/>
                  </a:cubicBezTo>
                  <a:cubicBezTo>
                    <a:pt x="69" y="299"/>
                    <a:pt x="68" y="302"/>
                    <a:pt x="68" y="302"/>
                  </a:cubicBezTo>
                  <a:cubicBezTo>
                    <a:pt x="68" y="302"/>
                    <a:pt x="72" y="298"/>
                    <a:pt x="73" y="299"/>
                  </a:cubicBezTo>
                  <a:cubicBezTo>
                    <a:pt x="74" y="299"/>
                    <a:pt x="77" y="299"/>
                    <a:pt x="77" y="299"/>
                  </a:cubicBezTo>
                  <a:cubicBezTo>
                    <a:pt x="79" y="301"/>
                    <a:pt x="79" y="301"/>
                    <a:pt x="79" y="301"/>
                  </a:cubicBezTo>
                  <a:cubicBezTo>
                    <a:pt x="81" y="305"/>
                    <a:pt x="81" y="305"/>
                    <a:pt x="81" y="305"/>
                  </a:cubicBezTo>
                  <a:cubicBezTo>
                    <a:pt x="81" y="310"/>
                    <a:pt x="81" y="310"/>
                    <a:pt x="81" y="310"/>
                  </a:cubicBezTo>
                  <a:cubicBezTo>
                    <a:pt x="81" y="310"/>
                    <a:pt x="81" y="314"/>
                    <a:pt x="80" y="314"/>
                  </a:cubicBezTo>
                  <a:cubicBezTo>
                    <a:pt x="80" y="315"/>
                    <a:pt x="79" y="316"/>
                    <a:pt x="78" y="316"/>
                  </a:cubicBezTo>
                  <a:cubicBezTo>
                    <a:pt x="77" y="316"/>
                    <a:pt x="76" y="316"/>
                    <a:pt x="77" y="314"/>
                  </a:cubicBezTo>
                  <a:cubicBezTo>
                    <a:pt x="77" y="312"/>
                    <a:pt x="78" y="310"/>
                    <a:pt x="78" y="310"/>
                  </a:cubicBezTo>
                  <a:cubicBezTo>
                    <a:pt x="78" y="309"/>
                    <a:pt x="79" y="305"/>
                    <a:pt x="78" y="305"/>
                  </a:cubicBezTo>
                  <a:cubicBezTo>
                    <a:pt x="76" y="305"/>
                    <a:pt x="75" y="303"/>
                    <a:pt x="75" y="305"/>
                  </a:cubicBezTo>
                  <a:cubicBezTo>
                    <a:pt x="74" y="306"/>
                    <a:pt x="75" y="310"/>
                    <a:pt x="75" y="310"/>
                  </a:cubicBezTo>
                  <a:cubicBezTo>
                    <a:pt x="75" y="310"/>
                    <a:pt x="76" y="311"/>
                    <a:pt x="76" y="312"/>
                  </a:cubicBezTo>
                  <a:cubicBezTo>
                    <a:pt x="75" y="313"/>
                    <a:pt x="75" y="312"/>
                    <a:pt x="74" y="314"/>
                  </a:cubicBezTo>
                  <a:cubicBezTo>
                    <a:pt x="72" y="315"/>
                    <a:pt x="75" y="316"/>
                    <a:pt x="75" y="316"/>
                  </a:cubicBezTo>
                  <a:cubicBezTo>
                    <a:pt x="76" y="318"/>
                    <a:pt x="76" y="318"/>
                    <a:pt x="76" y="318"/>
                  </a:cubicBezTo>
                  <a:cubicBezTo>
                    <a:pt x="76" y="318"/>
                    <a:pt x="76" y="321"/>
                    <a:pt x="75" y="321"/>
                  </a:cubicBezTo>
                  <a:cubicBezTo>
                    <a:pt x="74" y="322"/>
                    <a:pt x="74" y="323"/>
                    <a:pt x="70" y="321"/>
                  </a:cubicBezTo>
                  <a:cubicBezTo>
                    <a:pt x="66" y="320"/>
                    <a:pt x="65" y="319"/>
                    <a:pt x="65" y="319"/>
                  </a:cubicBezTo>
                  <a:cubicBezTo>
                    <a:pt x="64" y="324"/>
                    <a:pt x="64" y="324"/>
                    <a:pt x="64" y="324"/>
                  </a:cubicBezTo>
                  <a:cubicBezTo>
                    <a:pt x="62" y="328"/>
                    <a:pt x="62" y="328"/>
                    <a:pt x="62" y="328"/>
                  </a:cubicBezTo>
                  <a:cubicBezTo>
                    <a:pt x="55" y="330"/>
                    <a:pt x="55" y="330"/>
                    <a:pt x="55" y="330"/>
                  </a:cubicBezTo>
                  <a:cubicBezTo>
                    <a:pt x="51" y="325"/>
                    <a:pt x="51" y="325"/>
                    <a:pt x="51" y="325"/>
                  </a:cubicBezTo>
                  <a:cubicBezTo>
                    <a:pt x="51" y="325"/>
                    <a:pt x="48" y="326"/>
                    <a:pt x="47" y="326"/>
                  </a:cubicBezTo>
                  <a:cubicBezTo>
                    <a:pt x="46" y="325"/>
                    <a:pt x="41" y="324"/>
                    <a:pt x="41" y="324"/>
                  </a:cubicBezTo>
                  <a:cubicBezTo>
                    <a:pt x="40" y="319"/>
                    <a:pt x="40" y="319"/>
                    <a:pt x="40" y="319"/>
                  </a:cubicBezTo>
                  <a:cubicBezTo>
                    <a:pt x="35" y="314"/>
                    <a:pt x="35" y="314"/>
                    <a:pt x="35" y="314"/>
                  </a:cubicBezTo>
                  <a:cubicBezTo>
                    <a:pt x="36" y="310"/>
                    <a:pt x="36" y="310"/>
                    <a:pt x="36" y="310"/>
                  </a:cubicBezTo>
                  <a:cubicBezTo>
                    <a:pt x="33" y="304"/>
                    <a:pt x="33" y="304"/>
                    <a:pt x="33" y="304"/>
                  </a:cubicBezTo>
                  <a:cubicBezTo>
                    <a:pt x="27" y="305"/>
                    <a:pt x="27" y="305"/>
                    <a:pt x="27" y="305"/>
                  </a:cubicBezTo>
                  <a:cubicBezTo>
                    <a:pt x="25" y="310"/>
                    <a:pt x="25" y="310"/>
                    <a:pt x="25" y="310"/>
                  </a:cubicBezTo>
                  <a:cubicBezTo>
                    <a:pt x="25" y="310"/>
                    <a:pt x="27" y="312"/>
                    <a:pt x="25" y="313"/>
                  </a:cubicBezTo>
                  <a:cubicBezTo>
                    <a:pt x="23" y="313"/>
                    <a:pt x="19" y="314"/>
                    <a:pt x="19" y="314"/>
                  </a:cubicBezTo>
                  <a:cubicBezTo>
                    <a:pt x="19" y="314"/>
                    <a:pt x="14" y="315"/>
                    <a:pt x="13" y="315"/>
                  </a:cubicBezTo>
                  <a:cubicBezTo>
                    <a:pt x="13" y="315"/>
                    <a:pt x="9" y="309"/>
                    <a:pt x="9" y="309"/>
                  </a:cubicBezTo>
                  <a:cubicBezTo>
                    <a:pt x="9" y="309"/>
                    <a:pt x="7" y="309"/>
                    <a:pt x="6" y="309"/>
                  </a:cubicBezTo>
                  <a:cubicBezTo>
                    <a:pt x="5" y="309"/>
                    <a:pt x="5" y="310"/>
                    <a:pt x="5" y="308"/>
                  </a:cubicBezTo>
                  <a:cubicBezTo>
                    <a:pt x="5" y="306"/>
                    <a:pt x="4" y="303"/>
                    <a:pt x="4" y="303"/>
                  </a:cubicBezTo>
                  <a:cubicBezTo>
                    <a:pt x="4" y="303"/>
                    <a:pt x="7" y="306"/>
                    <a:pt x="4" y="302"/>
                  </a:cubicBezTo>
                  <a:cubicBezTo>
                    <a:pt x="1" y="298"/>
                    <a:pt x="0" y="294"/>
                    <a:pt x="0" y="294"/>
                  </a:cubicBezTo>
                  <a:cubicBezTo>
                    <a:pt x="5" y="291"/>
                    <a:pt x="5" y="291"/>
                    <a:pt x="5" y="291"/>
                  </a:cubicBezTo>
                  <a:cubicBezTo>
                    <a:pt x="5" y="291"/>
                    <a:pt x="10" y="291"/>
                    <a:pt x="11" y="292"/>
                  </a:cubicBezTo>
                  <a:cubicBezTo>
                    <a:pt x="12" y="292"/>
                    <a:pt x="13" y="290"/>
                    <a:pt x="13" y="290"/>
                  </a:cubicBezTo>
                  <a:cubicBezTo>
                    <a:pt x="13" y="290"/>
                    <a:pt x="15" y="288"/>
                    <a:pt x="13" y="287"/>
                  </a:cubicBezTo>
                  <a:cubicBezTo>
                    <a:pt x="12" y="287"/>
                    <a:pt x="10" y="285"/>
                    <a:pt x="10" y="285"/>
                  </a:cubicBezTo>
                  <a:cubicBezTo>
                    <a:pt x="10" y="285"/>
                    <a:pt x="8" y="283"/>
                    <a:pt x="11" y="282"/>
                  </a:cubicBezTo>
                  <a:cubicBezTo>
                    <a:pt x="14" y="282"/>
                    <a:pt x="14" y="282"/>
                    <a:pt x="16" y="282"/>
                  </a:cubicBezTo>
                  <a:cubicBezTo>
                    <a:pt x="18" y="283"/>
                    <a:pt x="19" y="286"/>
                    <a:pt x="20" y="282"/>
                  </a:cubicBezTo>
                  <a:cubicBezTo>
                    <a:pt x="21" y="279"/>
                    <a:pt x="19" y="279"/>
                    <a:pt x="22" y="278"/>
                  </a:cubicBezTo>
                  <a:cubicBezTo>
                    <a:pt x="25" y="278"/>
                    <a:pt x="27" y="277"/>
                    <a:pt x="27" y="276"/>
                  </a:cubicBezTo>
                  <a:cubicBezTo>
                    <a:pt x="27" y="275"/>
                    <a:pt x="27" y="271"/>
                    <a:pt x="28" y="271"/>
                  </a:cubicBezTo>
                  <a:cubicBezTo>
                    <a:pt x="29" y="271"/>
                    <a:pt x="34" y="272"/>
                    <a:pt x="34" y="272"/>
                  </a:cubicBezTo>
                  <a:cubicBezTo>
                    <a:pt x="34" y="272"/>
                    <a:pt x="36" y="270"/>
                    <a:pt x="38" y="271"/>
                  </a:cubicBezTo>
                  <a:cubicBezTo>
                    <a:pt x="40" y="271"/>
                    <a:pt x="41" y="270"/>
                    <a:pt x="41" y="270"/>
                  </a:cubicBezTo>
                  <a:cubicBezTo>
                    <a:pt x="41" y="270"/>
                    <a:pt x="43" y="266"/>
                    <a:pt x="43" y="266"/>
                  </a:cubicBezTo>
                  <a:close/>
                  <a:moveTo>
                    <a:pt x="74" y="227"/>
                  </a:moveTo>
                  <a:cubicBezTo>
                    <a:pt x="74" y="227"/>
                    <a:pt x="74" y="227"/>
                    <a:pt x="74" y="227"/>
                  </a:cubicBezTo>
                  <a:cubicBezTo>
                    <a:pt x="74" y="227"/>
                    <a:pt x="73" y="224"/>
                    <a:pt x="74" y="224"/>
                  </a:cubicBezTo>
                  <a:cubicBezTo>
                    <a:pt x="75" y="224"/>
                    <a:pt x="78" y="223"/>
                    <a:pt x="78" y="223"/>
                  </a:cubicBezTo>
                  <a:cubicBezTo>
                    <a:pt x="78" y="223"/>
                    <a:pt x="79" y="221"/>
                    <a:pt x="79" y="222"/>
                  </a:cubicBezTo>
                  <a:cubicBezTo>
                    <a:pt x="80" y="222"/>
                    <a:pt x="80" y="224"/>
                    <a:pt x="79" y="224"/>
                  </a:cubicBezTo>
                  <a:cubicBezTo>
                    <a:pt x="79" y="224"/>
                    <a:pt x="77" y="226"/>
                    <a:pt x="77" y="226"/>
                  </a:cubicBezTo>
                  <a:cubicBezTo>
                    <a:pt x="77" y="226"/>
                    <a:pt x="75" y="227"/>
                    <a:pt x="75" y="227"/>
                  </a:cubicBezTo>
                  <a:cubicBezTo>
                    <a:pt x="74" y="227"/>
                    <a:pt x="74" y="227"/>
                    <a:pt x="74" y="227"/>
                  </a:cubicBezTo>
                  <a:close/>
                  <a:moveTo>
                    <a:pt x="87" y="248"/>
                  </a:moveTo>
                  <a:cubicBezTo>
                    <a:pt x="87" y="248"/>
                    <a:pt x="87" y="248"/>
                    <a:pt x="87" y="248"/>
                  </a:cubicBezTo>
                  <a:cubicBezTo>
                    <a:pt x="87" y="248"/>
                    <a:pt x="87" y="249"/>
                    <a:pt x="86" y="249"/>
                  </a:cubicBezTo>
                  <a:cubicBezTo>
                    <a:pt x="85" y="249"/>
                    <a:pt x="83" y="249"/>
                    <a:pt x="83" y="248"/>
                  </a:cubicBezTo>
                  <a:cubicBezTo>
                    <a:pt x="83" y="248"/>
                    <a:pt x="84" y="246"/>
                    <a:pt x="85" y="246"/>
                  </a:cubicBezTo>
                  <a:cubicBezTo>
                    <a:pt x="85" y="246"/>
                    <a:pt x="86" y="245"/>
                    <a:pt x="86" y="245"/>
                  </a:cubicBezTo>
                  <a:cubicBezTo>
                    <a:pt x="86" y="245"/>
                    <a:pt x="86" y="244"/>
                    <a:pt x="86" y="244"/>
                  </a:cubicBezTo>
                  <a:cubicBezTo>
                    <a:pt x="87" y="244"/>
                    <a:pt x="88" y="246"/>
                    <a:pt x="88" y="246"/>
                  </a:cubicBezTo>
                  <a:cubicBezTo>
                    <a:pt x="87" y="248"/>
                    <a:pt x="87" y="248"/>
                    <a:pt x="87" y="248"/>
                  </a:cubicBezTo>
                  <a:close/>
                  <a:moveTo>
                    <a:pt x="95" y="255"/>
                  </a:moveTo>
                  <a:cubicBezTo>
                    <a:pt x="95" y="255"/>
                    <a:pt x="95" y="255"/>
                    <a:pt x="95" y="255"/>
                  </a:cubicBezTo>
                  <a:cubicBezTo>
                    <a:pt x="95" y="254"/>
                    <a:pt x="97" y="252"/>
                    <a:pt x="97" y="251"/>
                  </a:cubicBezTo>
                  <a:cubicBezTo>
                    <a:pt x="98" y="251"/>
                    <a:pt x="98" y="250"/>
                    <a:pt x="98" y="250"/>
                  </a:cubicBezTo>
                  <a:cubicBezTo>
                    <a:pt x="99" y="249"/>
                    <a:pt x="100" y="249"/>
                    <a:pt x="101" y="249"/>
                  </a:cubicBezTo>
                  <a:cubicBezTo>
                    <a:pt x="103" y="250"/>
                    <a:pt x="105" y="252"/>
                    <a:pt x="104" y="252"/>
                  </a:cubicBezTo>
                  <a:cubicBezTo>
                    <a:pt x="104" y="253"/>
                    <a:pt x="103" y="252"/>
                    <a:pt x="103" y="255"/>
                  </a:cubicBezTo>
                  <a:cubicBezTo>
                    <a:pt x="103" y="258"/>
                    <a:pt x="103" y="258"/>
                    <a:pt x="103" y="259"/>
                  </a:cubicBezTo>
                  <a:cubicBezTo>
                    <a:pt x="104" y="260"/>
                    <a:pt x="103" y="263"/>
                    <a:pt x="103" y="263"/>
                  </a:cubicBezTo>
                  <a:cubicBezTo>
                    <a:pt x="103" y="263"/>
                    <a:pt x="102" y="265"/>
                    <a:pt x="101" y="265"/>
                  </a:cubicBezTo>
                  <a:cubicBezTo>
                    <a:pt x="101" y="265"/>
                    <a:pt x="101" y="265"/>
                    <a:pt x="99" y="264"/>
                  </a:cubicBezTo>
                  <a:cubicBezTo>
                    <a:pt x="98" y="264"/>
                    <a:pt x="95" y="262"/>
                    <a:pt x="95" y="262"/>
                  </a:cubicBezTo>
                  <a:cubicBezTo>
                    <a:pt x="95" y="262"/>
                    <a:pt x="95" y="257"/>
                    <a:pt x="95" y="257"/>
                  </a:cubicBezTo>
                  <a:cubicBezTo>
                    <a:pt x="95" y="256"/>
                    <a:pt x="94" y="255"/>
                    <a:pt x="94" y="255"/>
                  </a:cubicBezTo>
                  <a:cubicBezTo>
                    <a:pt x="95" y="255"/>
                    <a:pt x="95" y="255"/>
                    <a:pt x="95" y="255"/>
                  </a:cubicBezTo>
                  <a:close/>
                  <a:moveTo>
                    <a:pt x="74" y="210"/>
                  </a:moveTo>
                  <a:cubicBezTo>
                    <a:pt x="74" y="210"/>
                    <a:pt x="74" y="210"/>
                    <a:pt x="74" y="210"/>
                  </a:cubicBezTo>
                  <a:cubicBezTo>
                    <a:pt x="74" y="210"/>
                    <a:pt x="74" y="209"/>
                    <a:pt x="76" y="209"/>
                  </a:cubicBezTo>
                  <a:cubicBezTo>
                    <a:pt x="77" y="210"/>
                    <a:pt x="77" y="211"/>
                    <a:pt x="77" y="212"/>
                  </a:cubicBezTo>
                  <a:cubicBezTo>
                    <a:pt x="77" y="213"/>
                    <a:pt x="80" y="213"/>
                    <a:pt x="79" y="214"/>
                  </a:cubicBezTo>
                  <a:cubicBezTo>
                    <a:pt x="77" y="215"/>
                    <a:pt x="76" y="215"/>
                    <a:pt x="76" y="215"/>
                  </a:cubicBezTo>
                  <a:cubicBezTo>
                    <a:pt x="76" y="214"/>
                    <a:pt x="75" y="215"/>
                    <a:pt x="75" y="214"/>
                  </a:cubicBezTo>
                  <a:cubicBezTo>
                    <a:pt x="75" y="213"/>
                    <a:pt x="73" y="212"/>
                    <a:pt x="73" y="212"/>
                  </a:cubicBezTo>
                  <a:cubicBezTo>
                    <a:pt x="73" y="212"/>
                    <a:pt x="74" y="210"/>
                    <a:pt x="74" y="210"/>
                  </a:cubicBezTo>
                  <a:close/>
                  <a:moveTo>
                    <a:pt x="61" y="196"/>
                  </a:moveTo>
                  <a:cubicBezTo>
                    <a:pt x="61" y="196"/>
                    <a:pt x="61" y="196"/>
                    <a:pt x="61" y="196"/>
                  </a:cubicBezTo>
                  <a:cubicBezTo>
                    <a:pt x="63" y="197"/>
                    <a:pt x="64" y="196"/>
                    <a:pt x="64" y="197"/>
                  </a:cubicBezTo>
                  <a:cubicBezTo>
                    <a:pt x="65" y="197"/>
                    <a:pt x="66" y="198"/>
                    <a:pt x="65" y="199"/>
                  </a:cubicBezTo>
                  <a:cubicBezTo>
                    <a:pt x="63" y="200"/>
                    <a:pt x="63" y="200"/>
                    <a:pt x="61" y="200"/>
                  </a:cubicBezTo>
                  <a:cubicBezTo>
                    <a:pt x="60" y="200"/>
                    <a:pt x="62" y="200"/>
                    <a:pt x="60" y="200"/>
                  </a:cubicBezTo>
                  <a:cubicBezTo>
                    <a:pt x="58" y="200"/>
                    <a:pt x="55" y="202"/>
                    <a:pt x="57" y="199"/>
                  </a:cubicBezTo>
                  <a:cubicBezTo>
                    <a:pt x="59" y="197"/>
                    <a:pt x="61" y="196"/>
                    <a:pt x="61" y="196"/>
                  </a:cubicBezTo>
                  <a:close/>
                  <a:moveTo>
                    <a:pt x="72" y="191"/>
                  </a:moveTo>
                  <a:cubicBezTo>
                    <a:pt x="72" y="191"/>
                    <a:pt x="72" y="191"/>
                    <a:pt x="72" y="191"/>
                  </a:cubicBezTo>
                  <a:cubicBezTo>
                    <a:pt x="73" y="191"/>
                    <a:pt x="74" y="189"/>
                    <a:pt x="75" y="190"/>
                  </a:cubicBezTo>
                  <a:cubicBezTo>
                    <a:pt x="76" y="191"/>
                    <a:pt x="78" y="192"/>
                    <a:pt x="76" y="193"/>
                  </a:cubicBezTo>
                  <a:cubicBezTo>
                    <a:pt x="74" y="194"/>
                    <a:pt x="74" y="194"/>
                    <a:pt x="73" y="195"/>
                  </a:cubicBezTo>
                  <a:cubicBezTo>
                    <a:pt x="71" y="196"/>
                    <a:pt x="69" y="197"/>
                    <a:pt x="68" y="197"/>
                  </a:cubicBezTo>
                  <a:cubicBezTo>
                    <a:pt x="67" y="197"/>
                    <a:pt x="66" y="195"/>
                    <a:pt x="67" y="195"/>
                  </a:cubicBezTo>
                  <a:cubicBezTo>
                    <a:pt x="68" y="195"/>
                    <a:pt x="69" y="194"/>
                    <a:pt x="70" y="194"/>
                  </a:cubicBezTo>
                  <a:cubicBezTo>
                    <a:pt x="70" y="193"/>
                    <a:pt x="72" y="191"/>
                    <a:pt x="72" y="191"/>
                  </a:cubicBezTo>
                  <a:close/>
                  <a:moveTo>
                    <a:pt x="78" y="171"/>
                  </a:moveTo>
                  <a:cubicBezTo>
                    <a:pt x="78" y="171"/>
                    <a:pt x="78" y="171"/>
                    <a:pt x="78" y="171"/>
                  </a:cubicBezTo>
                  <a:cubicBezTo>
                    <a:pt x="78" y="171"/>
                    <a:pt x="78" y="168"/>
                    <a:pt x="79" y="169"/>
                  </a:cubicBezTo>
                  <a:cubicBezTo>
                    <a:pt x="81" y="169"/>
                    <a:pt x="81" y="169"/>
                    <a:pt x="81" y="170"/>
                  </a:cubicBezTo>
                  <a:cubicBezTo>
                    <a:pt x="81" y="171"/>
                    <a:pt x="83" y="170"/>
                    <a:pt x="81" y="171"/>
                  </a:cubicBezTo>
                  <a:cubicBezTo>
                    <a:pt x="80" y="171"/>
                    <a:pt x="78" y="171"/>
                    <a:pt x="78" y="171"/>
                  </a:cubicBezTo>
                  <a:close/>
                  <a:moveTo>
                    <a:pt x="87" y="181"/>
                  </a:moveTo>
                  <a:cubicBezTo>
                    <a:pt x="87" y="181"/>
                    <a:pt x="87" y="181"/>
                    <a:pt x="87" y="181"/>
                  </a:cubicBezTo>
                  <a:cubicBezTo>
                    <a:pt x="87" y="181"/>
                    <a:pt x="88" y="179"/>
                    <a:pt x="89" y="179"/>
                  </a:cubicBezTo>
                  <a:cubicBezTo>
                    <a:pt x="89" y="179"/>
                    <a:pt x="90" y="179"/>
                    <a:pt x="90" y="180"/>
                  </a:cubicBezTo>
                  <a:cubicBezTo>
                    <a:pt x="90" y="181"/>
                    <a:pt x="90" y="183"/>
                    <a:pt x="89" y="183"/>
                  </a:cubicBezTo>
                  <a:cubicBezTo>
                    <a:pt x="88" y="183"/>
                    <a:pt x="88" y="184"/>
                    <a:pt x="87" y="183"/>
                  </a:cubicBezTo>
                  <a:cubicBezTo>
                    <a:pt x="86" y="183"/>
                    <a:pt x="87" y="181"/>
                    <a:pt x="87" y="181"/>
                  </a:cubicBezTo>
                  <a:close/>
                  <a:moveTo>
                    <a:pt x="82" y="177"/>
                  </a:moveTo>
                  <a:cubicBezTo>
                    <a:pt x="82" y="177"/>
                    <a:pt x="82" y="177"/>
                    <a:pt x="82" y="177"/>
                  </a:cubicBezTo>
                  <a:cubicBezTo>
                    <a:pt x="82" y="177"/>
                    <a:pt x="81" y="173"/>
                    <a:pt x="83" y="173"/>
                  </a:cubicBezTo>
                  <a:cubicBezTo>
                    <a:pt x="85" y="172"/>
                    <a:pt x="86" y="172"/>
                    <a:pt x="86" y="172"/>
                  </a:cubicBezTo>
                  <a:cubicBezTo>
                    <a:pt x="86" y="172"/>
                    <a:pt x="89" y="176"/>
                    <a:pt x="89" y="176"/>
                  </a:cubicBezTo>
                  <a:cubicBezTo>
                    <a:pt x="88" y="177"/>
                    <a:pt x="88" y="178"/>
                    <a:pt x="86" y="178"/>
                  </a:cubicBezTo>
                  <a:cubicBezTo>
                    <a:pt x="85" y="178"/>
                    <a:pt x="84" y="179"/>
                    <a:pt x="84" y="178"/>
                  </a:cubicBezTo>
                  <a:cubicBezTo>
                    <a:pt x="83" y="177"/>
                    <a:pt x="82" y="177"/>
                    <a:pt x="82" y="177"/>
                  </a:cubicBezTo>
                  <a:close/>
                  <a:moveTo>
                    <a:pt x="45" y="174"/>
                  </a:moveTo>
                  <a:cubicBezTo>
                    <a:pt x="45" y="174"/>
                    <a:pt x="45" y="174"/>
                    <a:pt x="45" y="174"/>
                  </a:cubicBezTo>
                  <a:cubicBezTo>
                    <a:pt x="46" y="174"/>
                    <a:pt x="46" y="173"/>
                    <a:pt x="46" y="175"/>
                  </a:cubicBezTo>
                  <a:cubicBezTo>
                    <a:pt x="46" y="176"/>
                    <a:pt x="46" y="177"/>
                    <a:pt x="46" y="177"/>
                  </a:cubicBezTo>
                  <a:cubicBezTo>
                    <a:pt x="46" y="177"/>
                    <a:pt x="45" y="179"/>
                    <a:pt x="44" y="178"/>
                  </a:cubicBezTo>
                  <a:cubicBezTo>
                    <a:pt x="43" y="177"/>
                    <a:pt x="43" y="176"/>
                    <a:pt x="43" y="176"/>
                  </a:cubicBezTo>
                  <a:cubicBezTo>
                    <a:pt x="45" y="174"/>
                    <a:pt x="45" y="174"/>
                    <a:pt x="45" y="174"/>
                  </a:cubicBezTo>
                  <a:close/>
                  <a:moveTo>
                    <a:pt x="53" y="164"/>
                  </a:moveTo>
                  <a:cubicBezTo>
                    <a:pt x="53" y="164"/>
                    <a:pt x="53" y="164"/>
                    <a:pt x="53" y="164"/>
                  </a:cubicBezTo>
                  <a:cubicBezTo>
                    <a:pt x="54" y="165"/>
                    <a:pt x="56" y="167"/>
                    <a:pt x="56" y="167"/>
                  </a:cubicBezTo>
                  <a:cubicBezTo>
                    <a:pt x="53" y="170"/>
                    <a:pt x="53" y="170"/>
                    <a:pt x="53" y="170"/>
                  </a:cubicBezTo>
                  <a:cubicBezTo>
                    <a:pt x="53" y="170"/>
                    <a:pt x="50" y="171"/>
                    <a:pt x="50" y="172"/>
                  </a:cubicBezTo>
                  <a:cubicBezTo>
                    <a:pt x="49" y="172"/>
                    <a:pt x="51" y="175"/>
                    <a:pt x="49" y="174"/>
                  </a:cubicBezTo>
                  <a:cubicBezTo>
                    <a:pt x="47" y="173"/>
                    <a:pt x="46" y="171"/>
                    <a:pt x="47" y="171"/>
                  </a:cubicBezTo>
                  <a:cubicBezTo>
                    <a:pt x="48" y="170"/>
                    <a:pt x="48" y="170"/>
                    <a:pt x="49" y="169"/>
                  </a:cubicBezTo>
                  <a:cubicBezTo>
                    <a:pt x="50" y="168"/>
                    <a:pt x="52" y="165"/>
                    <a:pt x="52" y="165"/>
                  </a:cubicBezTo>
                  <a:cubicBezTo>
                    <a:pt x="53" y="164"/>
                    <a:pt x="53" y="164"/>
                    <a:pt x="53" y="164"/>
                  </a:cubicBezTo>
                  <a:close/>
                  <a:moveTo>
                    <a:pt x="58" y="150"/>
                  </a:moveTo>
                  <a:cubicBezTo>
                    <a:pt x="58" y="150"/>
                    <a:pt x="58" y="150"/>
                    <a:pt x="58" y="150"/>
                  </a:cubicBezTo>
                  <a:cubicBezTo>
                    <a:pt x="58" y="150"/>
                    <a:pt x="60" y="150"/>
                    <a:pt x="61" y="151"/>
                  </a:cubicBezTo>
                  <a:cubicBezTo>
                    <a:pt x="61" y="151"/>
                    <a:pt x="62" y="154"/>
                    <a:pt x="62" y="154"/>
                  </a:cubicBezTo>
                  <a:cubicBezTo>
                    <a:pt x="62" y="154"/>
                    <a:pt x="63" y="155"/>
                    <a:pt x="62" y="156"/>
                  </a:cubicBezTo>
                  <a:cubicBezTo>
                    <a:pt x="61" y="157"/>
                    <a:pt x="59" y="158"/>
                    <a:pt x="59" y="158"/>
                  </a:cubicBezTo>
                  <a:cubicBezTo>
                    <a:pt x="59" y="163"/>
                    <a:pt x="59" y="163"/>
                    <a:pt x="59" y="163"/>
                  </a:cubicBezTo>
                  <a:cubicBezTo>
                    <a:pt x="58" y="165"/>
                    <a:pt x="58" y="165"/>
                    <a:pt x="58" y="165"/>
                  </a:cubicBezTo>
                  <a:cubicBezTo>
                    <a:pt x="55" y="164"/>
                    <a:pt x="55" y="164"/>
                    <a:pt x="55" y="164"/>
                  </a:cubicBezTo>
                  <a:cubicBezTo>
                    <a:pt x="55" y="158"/>
                    <a:pt x="55" y="158"/>
                    <a:pt x="55" y="158"/>
                  </a:cubicBezTo>
                  <a:cubicBezTo>
                    <a:pt x="54" y="155"/>
                    <a:pt x="54" y="155"/>
                    <a:pt x="54" y="155"/>
                  </a:cubicBezTo>
                  <a:cubicBezTo>
                    <a:pt x="57" y="152"/>
                    <a:pt x="57" y="152"/>
                    <a:pt x="57" y="152"/>
                  </a:cubicBezTo>
                  <a:cubicBezTo>
                    <a:pt x="58" y="150"/>
                    <a:pt x="58" y="150"/>
                    <a:pt x="58" y="150"/>
                  </a:cubicBezTo>
                  <a:close/>
                  <a:moveTo>
                    <a:pt x="60" y="142"/>
                  </a:moveTo>
                  <a:cubicBezTo>
                    <a:pt x="60" y="142"/>
                    <a:pt x="60" y="142"/>
                    <a:pt x="60" y="142"/>
                  </a:cubicBezTo>
                  <a:cubicBezTo>
                    <a:pt x="60" y="142"/>
                    <a:pt x="62" y="141"/>
                    <a:pt x="63" y="142"/>
                  </a:cubicBezTo>
                  <a:cubicBezTo>
                    <a:pt x="64" y="143"/>
                    <a:pt x="64" y="141"/>
                    <a:pt x="65" y="143"/>
                  </a:cubicBezTo>
                  <a:cubicBezTo>
                    <a:pt x="66" y="145"/>
                    <a:pt x="67" y="145"/>
                    <a:pt x="66" y="146"/>
                  </a:cubicBezTo>
                  <a:cubicBezTo>
                    <a:pt x="66" y="147"/>
                    <a:pt x="66" y="148"/>
                    <a:pt x="65" y="149"/>
                  </a:cubicBezTo>
                  <a:cubicBezTo>
                    <a:pt x="64" y="150"/>
                    <a:pt x="65" y="151"/>
                    <a:pt x="63" y="150"/>
                  </a:cubicBezTo>
                  <a:cubicBezTo>
                    <a:pt x="61" y="149"/>
                    <a:pt x="61" y="149"/>
                    <a:pt x="60" y="148"/>
                  </a:cubicBezTo>
                  <a:cubicBezTo>
                    <a:pt x="59" y="147"/>
                    <a:pt x="59" y="147"/>
                    <a:pt x="59" y="147"/>
                  </a:cubicBezTo>
                  <a:cubicBezTo>
                    <a:pt x="60" y="142"/>
                    <a:pt x="60" y="142"/>
                    <a:pt x="60" y="142"/>
                  </a:cubicBezTo>
                  <a:close/>
                  <a:moveTo>
                    <a:pt x="69" y="132"/>
                  </a:moveTo>
                  <a:cubicBezTo>
                    <a:pt x="69" y="132"/>
                    <a:pt x="69" y="132"/>
                    <a:pt x="69" y="132"/>
                  </a:cubicBezTo>
                  <a:cubicBezTo>
                    <a:pt x="69" y="132"/>
                    <a:pt x="70" y="131"/>
                    <a:pt x="69" y="133"/>
                  </a:cubicBezTo>
                  <a:cubicBezTo>
                    <a:pt x="67" y="136"/>
                    <a:pt x="67" y="137"/>
                    <a:pt x="68" y="137"/>
                  </a:cubicBezTo>
                  <a:cubicBezTo>
                    <a:pt x="68" y="137"/>
                    <a:pt x="69" y="137"/>
                    <a:pt x="69" y="137"/>
                  </a:cubicBezTo>
                  <a:cubicBezTo>
                    <a:pt x="69" y="141"/>
                    <a:pt x="69" y="141"/>
                    <a:pt x="69" y="141"/>
                  </a:cubicBezTo>
                  <a:cubicBezTo>
                    <a:pt x="69" y="141"/>
                    <a:pt x="69" y="142"/>
                    <a:pt x="66" y="141"/>
                  </a:cubicBezTo>
                  <a:cubicBezTo>
                    <a:pt x="63" y="141"/>
                    <a:pt x="61" y="140"/>
                    <a:pt x="61" y="140"/>
                  </a:cubicBezTo>
                  <a:cubicBezTo>
                    <a:pt x="58" y="137"/>
                    <a:pt x="58" y="137"/>
                    <a:pt x="58" y="137"/>
                  </a:cubicBezTo>
                  <a:cubicBezTo>
                    <a:pt x="58" y="137"/>
                    <a:pt x="57" y="136"/>
                    <a:pt x="59" y="134"/>
                  </a:cubicBezTo>
                  <a:cubicBezTo>
                    <a:pt x="60" y="132"/>
                    <a:pt x="63" y="133"/>
                    <a:pt x="63" y="133"/>
                  </a:cubicBezTo>
                  <a:cubicBezTo>
                    <a:pt x="63" y="133"/>
                    <a:pt x="64" y="135"/>
                    <a:pt x="65" y="133"/>
                  </a:cubicBezTo>
                  <a:cubicBezTo>
                    <a:pt x="66" y="131"/>
                    <a:pt x="66" y="129"/>
                    <a:pt x="67" y="130"/>
                  </a:cubicBezTo>
                  <a:cubicBezTo>
                    <a:pt x="68" y="131"/>
                    <a:pt x="69" y="132"/>
                    <a:pt x="69" y="132"/>
                  </a:cubicBezTo>
                  <a:close/>
                  <a:moveTo>
                    <a:pt x="77" y="121"/>
                  </a:moveTo>
                  <a:cubicBezTo>
                    <a:pt x="77" y="121"/>
                    <a:pt x="77" y="121"/>
                    <a:pt x="77" y="121"/>
                  </a:cubicBezTo>
                  <a:cubicBezTo>
                    <a:pt x="76" y="120"/>
                    <a:pt x="76" y="118"/>
                    <a:pt x="76" y="118"/>
                  </a:cubicBezTo>
                  <a:cubicBezTo>
                    <a:pt x="77" y="116"/>
                    <a:pt x="77" y="116"/>
                    <a:pt x="77" y="116"/>
                  </a:cubicBezTo>
                  <a:cubicBezTo>
                    <a:pt x="77" y="116"/>
                    <a:pt x="75" y="114"/>
                    <a:pt x="75" y="113"/>
                  </a:cubicBezTo>
                  <a:cubicBezTo>
                    <a:pt x="75" y="112"/>
                    <a:pt x="75" y="110"/>
                    <a:pt x="77" y="109"/>
                  </a:cubicBezTo>
                  <a:cubicBezTo>
                    <a:pt x="78" y="108"/>
                    <a:pt x="79" y="106"/>
                    <a:pt x="80" y="106"/>
                  </a:cubicBezTo>
                  <a:cubicBezTo>
                    <a:pt x="80" y="107"/>
                    <a:pt x="80" y="107"/>
                    <a:pt x="81" y="109"/>
                  </a:cubicBezTo>
                  <a:cubicBezTo>
                    <a:pt x="82" y="110"/>
                    <a:pt x="82" y="112"/>
                    <a:pt x="83" y="111"/>
                  </a:cubicBezTo>
                  <a:cubicBezTo>
                    <a:pt x="84" y="110"/>
                    <a:pt x="84" y="109"/>
                    <a:pt x="85" y="108"/>
                  </a:cubicBezTo>
                  <a:cubicBezTo>
                    <a:pt x="86" y="107"/>
                    <a:pt x="87" y="104"/>
                    <a:pt x="87" y="104"/>
                  </a:cubicBezTo>
                  <a:cubicBezTo>
                    <a:pt x="87" y="104"/>
                    <a:pt x="89" y="105"/>
                    <a:pt x="90" y="104"/>
                  </a:cubicBezTo>
                  <a:cubicBezTo>
                    <a:pt x="92" y="103"/>
                    <a:pt x="90" y="103"/>
                    <a:pt x="93" y="102"/>
                  </a:cubicBezTo>
                  <a:cubicBezTo>
                    <a:pt x="96" y="102"/>
                    <a:pt x="97" y="102"/>
                    <a:pt x="98" y="100"/>
                  </a:cubicBezTo>
                  <a:cubicBezTo>
                    <a:pt x="99" y="99"/>
                    <a:pt x="99" y="100"/>
                    <a:pt x="100" y="99"/>
                  </a:cubicBezTo>
                  <a:cubicBezTo>
                    <a:pt x="101" y="98"/>
                    <a:pt x="102" y="97"/>
                    <a:pt x="103" y="97"/>
                  </a:cubicBezTo>
                  <a:cubicBezTo>
                    <a:pt x="104" y="98"/>
                    <a:pt x="105" y="99"/>
                    <a:pt x="105" y="100"/>
                  </a:cubicBezTo>
                  <a:cubicBezTo>
                    <a:pt x="105" y="101"/>
                    <a:pt x="106" y="103"/>
                    <a:pt x="105" y="104"/>
                  </a:cubicBezTo>
                  <a:cubicBezTo>
                    <a:pt x="104" y="105"/>
                    <a:pt x="104" y="106"/>
                    <a:pt x="103" y="106"/>
                  </a:cubicBezTo>
                  <a:cubicBezTo>
                    <a:pt x="102" y="107"/>
                    <a:pt x="99" y="109"/>
                    <a:pt x="99" y="109"/>
                  </a:cubicBezTo>
                  <a:cubicBezTo>
                    <a:pt x="99" y="109"/>
                    <a:pt x="99" y="111"/>
                    <a:pt x="100" y="111"/>
                  </a:cubicBezTo>
                  <a:cubicBezTo>
                    <a:pt x="101" y="111"/>
                    <a:pt x="103" y="108"/>
                    <a:pt x="103" y="110"/>
                  </a:cubicBezTo>
                  <a:cubicBezTo>
                    <a:pt x="102" y="112"/>
                    <a:pt x="105" y="113"/>
                    <a:pt x="102" y="114"/>
                  </a:cubicBezTo>
                  <a:cubicBezTo>
                    <a:pt x="100" y="114"/>
                    <a:pt x="98" y="113"/>
                    <a:pt x="98" y="113"/>
                  </a:cubicBezTo>
                  <a:cubicBezTo>
                    <a:pt x="96" y="116"/>
                    <a:pt x="96" y="116"/>
                    <a:pt x="96" y="116"/>
                  </a:cubicBezTo>
                  <a:cubicBezTo>
                    <a:pt x="96" y="116"/>
                    <a:pt x="94" y="115"/>
                    <a:pt x="94" y="116"/>
                  </a:cubicBezTo>
                  <a:cubicBezTo>
                    <a:pt x="94" y="117"/>
                    <a:pt x="95" y="119"/>
                    <a:pt x="95" y="119"/>
                  </a:cubicBezTo>
                  <a:cubicBezTo>
                    <a:pt x="93" y="121"/>
                    <a:pt x="93" y="121"/>
                    <a:pt x="93" y="121"/>
                  </a:cubicBezTo>
                  <a:cubicBezTo>
                    <a:pt x="93" y="121"/>
                    <a:pt x="90" y="120"/>
                    <a:pt x="90" y="121"/>
                  </a:cubicBezTo>
                  <a:cubicBezTo>
                    <a:pt x="91" y="122"/>
                    <a:pt x="92" y="124"/>
                    <a:pt x="92" y="124"/>
                  </a:cubicBezTo>
                  <a:cubicBezTo>
                    <a:pt x="92" y="124"/>
                    <a:pt x="92" y="126"/>
                    <a:pt x="90" y="126"/>
                  </a:cubicBezTo>
                  <a:cubicBezTo>
                    <a:pt x="88" y="126"/>
                    <a:pt x="86" y="126"/>
                    <a:pt x="85" y="126"/>
                  </a:cubicBezTo>
                  <a:cubicBezTo>
                    <a:pt x="84" y="125"/>
                    <a:pt x="84" y="125"/>
                    <a:pt x="84" y="125"/>
                  </a:cubicBezTo>
                  <a:cubicBezTo>
                    <a:pt x="83" y="128"/>
                    <a:pt x="83" y="128"/>
                    <a:pt x="83" y="128"/>
                  </a:cubicBezTo>
                  <a:cubicBezTo>
                    <a:pt x="83" y="128"/>
                    <a:pt x="84" y="129"/>
                    <a:pt x="83" y="130"/>
                  </a:cubicBezTo>
                  <a:cubicBezTo>
                    <a:pt x="82" y="131"/>
                    <a:pt x="79" y="131"/>
                    <a:pt x="79" y="131"/>
                  </a:cubicBezTo>
                  <a:cubicBezTo>
                    <a:pt x="79" y="131"/>
                    <a:pt x="78" y="131"/>
                    <a:pt x="78" y="131"/>
                  </a:cubicBezTo>
                  <a:cubicBezTo>
                    <a:pt x="78" y="132"/>
                    <a:pt x="77" y="134"/>
                    <a:pt x="76" y="134"/>
                  </a:cubicBezTo>
                  <a:cubicBezTo>
                    <a:pt x="75" y="133"/>
                    <a:pt x="73" y="132"/>
                    <a:pt x="72" y="131"/>
                  </a:cubicBezTo>
                  <a:cubicBezTo>
                    <a:pt x="72" y="130"/>
                    <a:pt x="71" y="126"/>
                    <a:pt x="73" y="127"/>
                  </a:cubicBezTo>
                  <a:cubicBezTo>
                    <a:pt x="75" y="127"/>
                    <a:pt x="77" y="128"/>
                    <a:pt x="77" y="126"/>
                  </a:cubicBezTo>
                  <a:cubicBezTo>
                    <a:pt x="77" y="124"/>
                    <a:pt x="76" y="123"/>
                    <a:pt x="76" y="123"/>
                  </a:cubicBezTo>
                  <a:cubicBezTo>
                    <a:pt x="77" y="121"/>
                    <a:pt x="77" y="121"/>
                    <a:pt x="77" y="121"/>
                  </a:cubicBezTo>
                  <a:close/>
                  <a:moveTo>
                    <a:pt x="267" y="15"/>
                  </a:moveTo>
                  <a:cubicBezTo>
                    <a:pt x="267" y="15"/>
                    <a:pt x="267" y="15"/>
                    <a:pt x="267" y="15"/>
                  </a:cubicBezTo>
                  <a:cubicBezTo>
                    <a:pt x="268" y="15"/>
                    <a:pt x="271" y="16"/>
                    <a:pt x="271" y="15"/>
                  </a:cubicBezTo>
                  <a:cubicBezTo>
                    <a:pt x="271" y="15"/>
                    <a:pt x="272" y="13"/>
                    <a:pt x="272" y="13"/>
                  </a:cubicBezTo>
                  <a:cubicBezTo>
                    <a:pt x="271" y="12"/>
                    <a:pt x="270" y="11"/>
                    <a:pt x="269" y="12"/>
                  </a:cubicBezTo>
                  <a:cubicBezTo>
                    <a:pt x="268" y="12"/>
                    <a:pt x="267" y="13"/>
                    <a:pt x="267" y="13"/>
                  </a:cubicBezTo>
                  <a:cubicBezTo>
                    <a:pt x="267" y="14"/>
                    <a:pt x="267" y="15"/>
                    <a:pt x="267" y="15"/>
                  </a:cubicBezTo>
                  <a:close/>
                  <a:moveTo>
                    <a:pt x="235" y="32"/>
                  </a:moveTo>
                  <a:cubicBezTo>
                    <a:pt x="235" y="32"/>
                    <a:pt x="235" y="32"/>
                    <a:pt x="235" y="32"/>
                  </a:cubicBezTo>
                  <a:cubicBezTo>
                    <a:pt x="236" y="32"/>
                    <a:pt x="237" y="30"/>
                    <a:pt x="237" y="31"/>
                  </a:cubicBezTo>
                  <a:cubicBezTo>
                    <a:pt x="237" y="33"/>
                    <a:pt x="238" y="33"/>
                    <a:pt x="237" y="34"/>
                  </a:cubicBezTo>
                  <a:cubicBezTo>
                    <a:pt x="236" y="34"/>
                    <a:pt x="234" y="36"/>
                    <a:pt x="233" y="35"/>
                  </a:cubicBezTo>
                  <a:cubicBezTo>
                    <a:pt x="233" y="35"/>
                    <a:pt x="234" y="31"/>
                    <a:pt x="234" y="31"/>
                  </a:cubicBezTo>
                  <a:cubicBezTo>
                    <a:pt x="235" y="32"/>
                    <a:pt x="235" y="32"/>
                    <a:pt x="235" y="32"/>
                  </a:cubicBezTo>
                  <a:close/>
                  <a:moveTo>
                    <a:pt x="254" y="34"/>
                  </a:moveTo>
                  <a:cubicBezTo>
                    <a:pt x="254" y="34"/>
                    <a:pt x="254" y="34"/>
                    <a:pt x="254" y="34"/>
                  </a:cubicBezTo>
                  <a:cubicBezTo>
                    <a:pt x="254" y="34"/>
                    <a:pt x="254" y="35"/>
                    <a:pt x="252" y="34"/>
                  </a:cubicBezTo>
                  <a:cubicBezTo>
                    <a:pt x="249" y="34"/>
                    <a:pt x="248" y="35"/>
                    <a:pt x="248" y="33"/>
                  </a:cubicBezTo>
                  <a:cubicBezTo>
                    <a:pt x="248" y="32"/>
                    <a:pt x="249" y="31"/>
                    <a:pt x="247" y="30"/>
                  </a:cubicBezTo>
                  <a:cubicBezTo>
                    <a:pt x="245" y="30"/>
                    <a:pt x="245" y="30"/>
                    <a:pt x="245" y="30"/>
                  </a:cubicBezTo>
                  <a:cubicBezTo>
                    <a:pt x="245" y="30"/>
                    <a:pt x="244" y="28"/>
                    <a:pt x="245" y="27"/>
                  </a:cubicBezTo>
                  <a:cubicBezTo>
                    <a:pt x="247" y="25"/>
                    <a:pt x="247" y="26"/>
                    <a:pt x="248" y="26"/>
                  </a:cubicBezTo>
                  <a:cubicBezTo>
                    <a:pt x="250" y="26"/>
                    <a:pt x="249" y="26"/>
                    <a:pt x="251" y="27"/>
                  </a:cubicBezTo>
                  <a:cubicBezTo>
                    <a:pt x="253" y="27"/>
                    <a:pt x="254" y="28"/>
                    <a:pt x="254" y="26"/>
                  </a:cubicBezTo>
                  <a:cubicBezTo>
                    <a:pt x="254" y="25"/>
                    <a:pt x="255" y="25"/>
                    <a:pt x="253" y="23"/>
                  </a:cubicBezTo>
                  <a:cubicBezTo>
                    <a:pt x="252" y="21"/>
                    <a:pt x="252" y="22"/>
                    <a:pt x="251" y="21"/>
                  </a:cubicBezTo>
                  <a:cubicBezTo>
                    <a:pt x="250" y="19"/>
                    <a:pt x="248" y="17"/>
                    <a:pt x="249" y="16"/>
                  </a:cubicBezTo>
                  <a:cubicBezTo>
                    <a:pt x="249" y="15"/>
                    <a:pt x="248" y="15"/>
                    <a:pt x="250" y="13"/>
                  </a:cubicBezTo>
                  <a:cubicBezTo>
                    <a:pt x="253" y="12"/>
                    <a:pt x="255" y="10"/>
                    <a:pt x="256" y="10"/>
                  </a:cubicBezTo>
                  <a:cubicBezTo>
                    <a:pt x="257" y="10"/>
                    <a:pt x="258" y="10"/>
                    <a:pt x="258" y="11"/>
                  </a:cubicBezTo>
                  <a:cubicBezTo>
                    <a:pt x="258" y="13"/>
                    <a:pt x="258" y="14"/>
                    <a:pt x="257" y="15"/>
                  </a:cubicBezTo>
                  <a:cubicBezTo>
                    <a:pt x="256" y="15"/>
                    <a:pt x="256" y="16"/>
                    <a:pt x="256" y="16"/>
                  </a:cubicBezTo>
                  <a:cubicBezTo>
                    <a:pt x="256" y="16"/>
                    <a:pt x="255" y="19"/>
                    <a:pt x="257" y="19"/>
                  </a:cubicBezTo>
                  <a:cubicBezTo>
                    <a:pt x="259" y="18"/>
                    <a:pt x="260" y="16"/>
                    <a:pt x="260" y="15"/>
                  </a:cubicBezTo>
                  <a:cubicBezTo>
                    <a:pt x="261" y="14"/>
                    <a:pt x="262" y="15"/>
                    <a:pt x="261" y="13"/>
                  </a:cubicBezTo>
                  <a:cubicBezTo>
                    <a:pt x="261" y="11"/>
                    <a:pt x="260" y="10"/>
                    <a:pt x="261" y="10"/>
                  </a:cubicBezTo>
                  <a:cubicBezTo>
                    <a:pt x="262" y="10"/>
                    <a:pt x="263" y="12"/>
                    <a:pt x="264" y="10"/>
                  </a:cubicBezTo>
                  <a:cubicBezTo>
                    <a:pt x="266" y="7"/>
                    <a:pt x="266" y="6"/>
                    <a:pt x="266" y="6"/>
                  </a:cubicBezTo>
                  <a:cubicBezTo>
                    <a:pt x="266" y="6"/>
                    <a:pt x="265" y="6"/>
                    <a:pt x="267" y="5"/>
                  </a:cubicBezTo>
                  <a:cubicBezTo>
                    <a:pt x="269" y="4"/>
                    <a:pt x="268" y="3"/>
                    <a:pt x="269" y="2"/>
                  </a:cubicBezTo>
                  <a:cubicBezTo>
                    <a:pt x="270" y="1"/>
                    <a:pt x="268" y="0"/>
                    <a:pt x="271" y="0"/>
                  </a:cubicBezTo>
                  <a:cubicBezTo>
                    <a:pt x="273" y="1"/>
                    <a:pt x="273" y="1"/>
                    <a:pt x="274" y="2"/>
                  </a:cubicBezTo>
                  <a:cubicBezTo>
                    <a:pt x="275" y="2"/>
                    <a:pt x="273" y="6"/>
                    <a:pt x="272" y="6"/>
                  </a:cubicBezTo>
                  <a:cubicBezTo>
                    <a:pt x="271" y="6"/>
                    <a:pt x="271" y="5"/>
                    <a:pt x="269" y="6"/>
                  </a:cubicBezTo>
                  <a:cubicBezTo>
                    <a:pt x="268" y="7"/>
                    <a:pt x="270" y="9"/>
                    <a:pt x="269" y="10"/>
                  </a:cubicBezTo>
                  <a:cubicBezTo>
                    <a:pt x="268" y="11"/>
                    <a:pt x="267" y="10"/>
                    <a:pt x="266" y="11"/>
                  </a:cubicBezTo>
                  <a:cubicBezTo>
                    <a:pt x="265" y="12"/>
                    <a:pt x="265" y="12"/>
                    <a:pt x="265" y="13"/>
                  </a:cubicBezTo>
                  <a:cubicBezTo>
                    <a:pt x="265" y="14"/>
                    <a:pt x="264" y="15"/>
                    <a:pt x="263" y="16"/>
                  </a:cubicBezTo>
                  <a:cubicBezTo>
                    <a:pt x="263" y="16"/>
                    <a:pt x="260" y="14"/>
                    <a:pt x="263" y="16"/>
                  </a:cubicBezTo>
                  <a:cubicBezTo>
                    <a:pt x="266" y="18"/>
                    <a:pt x="267" y="18"/>
                    <a:pt x="266" y="19"/>
                  </a:cubicBezTo>
                  <a:cubicBezTo>
                    <a:pt x="265" y="19"/>
                    <a:pt x="263" y="19"/>
                    <a:pt x="262" y="20"/>
                  </a:cubicBezTo>
                  <a:cubicBezTo>
                    <a:pt x="261" y="20"/>
                    <a:pt x="260" y="21"/>
                    <a:pt x="262" y="22"/>
                  </a:cubicBezTo>
                  <a:cubicBezTo>
                    <a:pt x="264" y="23"/>
                    <a:pt x="263" y="23"/>
                    <a:pt x="264" y="23"/>
                  </a:cubicBezTo>
                  <a:cubicBezTo>
                    <a:pt x="265" y="22"/>
                    <a:pt x="270" y="22"/>
                    <a:pt x="270" y="23"/>
                  </a:cubicBezTo>
                  <a:cubicBezTo>
                    <a:pt x="269" y="25"/>
                    <a:pt x="270" y="25"/>
                    <a:pt x="268" y="26"/>
                  </a:cubicBezTo>
                  <a:cubicBezTo>
                    <a:pt x="265" y="27"/>
                    <a:pt x="263" y="26"/>
                    <a:pt x="262" y="25"/>
                  </a:cubicBezTo>
                  <a:cubicBezTo>
                    <a:pt x="261" y="25"/>
                    <a:pt x="261" y="23"/>
                    <a:pt x="261" y="26"/>
                  </a:cubicBezTo>
                  <a:cubicBezTo>
                    <a:pt x="262" y="29"/>
                    <a:pt x="264" y="29"/>
                    <a:pt x="263" y="29"/>
                  </a:cubicBezTo>
                  <a:cubicBezTo>
                    <a:pt x="261" y="29"/>
                    <a:pt x="259" y="29"/>
                    <a:pt x="259" y="29"/>
                  </a:cubicBezTo>
                  <a:cubicBezTo>
                    <a:pt x="259" y="29"/>
                    <a:pt x="258" y="27"/>
                    <a:pt x="259" y="30"/>
                  </a:cubicBezTo>
                  <a:cubicBezTo>
                    <a:pt x="260" y="33"/>
                    <a:pt x="260" y="33"/>
                    <a:pt x="260" y="33"/>
                  </a:cubicBezTo>
                  <a:cubicBezTo>
                    <a:pt x="260" y="33"/>
                    <a:pt x="258" y="34"/>
                    <a:pt x="258" y="34"/>
                  </a:cubicBezTo>
                  <a:cubicBezTo>
                    <a:pt x="258" y="35"/>
                    <a:pt x="259" y="37"/>
                    <a:pt x="260" y="38"/>
                  </a:cubicBezTo>
                  <a:cubicBezTo>
                    <a:pt x="260" y="38"/>
                    <a:pt x="259" y="42"/>
                    <a:pt x="258" y="42"/>
                  </a:cubicBezTo>
                  <a:cubicBezTo>
                    <a:pt x="258" y="42"/>
                    <a:pt x="258" y="43"/>
                    <a:pt x="257" y="44"/>
                  </a:cubicBezTo>
                  <a:cubicBezTo>
                    <a:pt x="256" y="45"/>
                    <a:pt x="255" y="46"/>
                    <a:pt x="255" y="46"/>
                  </a:cubicBezTo>
                  <a:cubicBezTo>
                    <a:pt x="253" y="52"/>
                    <a:pt x="253" y="52"/>
                    <a:pt x="253" y="52"/>
                  </a:cubicBezTo>
                  <a:cubicBezTo>
                    <a:pt x="253" y="52"/>
                    <a:pt x="252" y="54"/>
                    <a:pt x="251" y="52"/>
                  </a:cubicBezTo>
                  <a:cubicBezTo>
                    <a:pt x="251" y="50"/>
                    <a:pt x="250" y="50"/>
                    <a:pt x="251" y="49"/>
                  </a:cubicBezTo>
                  <a:cubicBezTo>
                    <a:pt x="252" y="49"/>
                    <a:pt x="252" y="47"/>
                    <a:pt x="253" y="46"/>
                  </a:cubicBezTo>
                  <a:cubicBezTo>
                    <a:pt x="253" y="45"/>
                    <a:pt x="254" y="41"/>
                    <a:pt x="254" y="41"/>
                  </a:cubicBezTo>
                  <a:cubicBezTo>
                    <a:pt x="254" y="41"/>
                    <a:pt x="256" y="41"/>
                    <a:pt x="257" y="40"/>
                  </a:cubicBezTo>
                  <a:cubicBezTo>
                    <a:pt x="257" y="40"/>
                    <a:pt x="255" y="36"/>
                    <a:pt x="255" y="36"/>
                  </a:cubicBezTo>
                  <a:cubicBezTo>
                    <a:pt x="256" y="34"/>
                    <a:pt x="256" y="34"/>
                    <a:pt x="256" y="34"/>
                  </a:cubicBezTo>
                  <a:cubicBezTo>
                    <a:pt x="254" y="34"/>
                    <a:pt x="254" y="34"/>
                    <a:pt x="254" y="34"/>
                  </a:cubicBezTo>
                  <a:close/>
                  <a:moveTo>
                    <a:pt x="239" y="67"/>
                  </a:moveTo>
                  <a:cubicBezTo>
                    <a:pt x="239" y="67"/>
                    <a:pt x="239" y="67"/>
                    <a:pt x="239" y="67"/>
                  </a:cubicBezTo>
                  <a:cubicBezTo>
                    <a:pt x="239" y="67"/>
                    <a:pt x="242" y="63"/>
                    <a:pt x="243" y="64"/>
                  </a:cubicBezTo>
                  <a:cubicBezTo>
                    <a:pt x="243" y="64"/>
                    <a:pt x="243" y="65"/>
                    <a:pt x="243" y="66"/>
                  </a:cubicBezTo>
                  <a:cubicBezTo>
                    <a:pt x="243" y="66"/>
                    <a:pt x="244" y="68"/>
                    <a:pt x="243" y="68"/>
                  </a:cubicBezTo>
                  <a:cubicBezTo>
                    <a:pt x="242" y="68"/>
                    <a:pt x="241" y="68"/>
                    <a:pt x="240" y="68"/>
                  </a:cubicBezTo>
                  <a:cubicBezTo>
                    <a:pt x="240" y="68"/>
                    <a:pt x="239" y="67"/>
                    <a:pt x="239" y="67"/>
                  </a:cubicBezTo>
                  <a:close/>
                  <a:moveTo>
                    <a:pt x="196" y="98"/>
                  </a:moveTo>
                  <a:cubicBezTo>
                    <a:pt x="196" y="98"/>
                    <a:pt x="196" y="98"/>
                    <a:pt x="196" y="98"/>
                  </a:cubicBezTo>
                  <a:cubicBezTo>
                    <a:pt x="198" y="96"/>
                    <a:pt x="198" y="96"/>
                    <a:pt x="198" y="96"/>
                  </a:cubicBezTo>
                  <a:cubicBezTo>
                    <a:pt x="201" y="97"/>
                    <a:pt x="201" y="97"/>
                    <a:pt x="201" y="97"/>
                  </a:cubicBezTo>
                  <a:cubicBezTo>
                    <a:pt x="201" y="97"/>
                    <a:pt x="202" y="95"/>
                    <a:pt x="202" y="97"/>
                  </a:cubicBezTo>
                  <a:cubicBezTo>
                    <a:pt x="201" y="99"/>
                    <a:pt x="199" y="102"/>
                    <a:pt x="199" y="102"/>
                  </a:cubicBezTo>
                  <a:cubicBezTo>
                    <a:pt x="199" y="102"/>
                    <a:pt x="200" y="102"/>
                    <a:pt x="198" y="103"/>
                  </a:cubicBezTo>
                  <a:cubicBezTo>
                    <a:pt x="196" y="104"/>
                    <a:pt x="196" y="105"/>
                    <a:pt x="195" y="103"/>
                  </a:cubicBezTo>
                  <a:cubicBezTo>
                    <a:pt x="194" y="102"/>
                    <a:pt x="193" y="102"/>
                    <a:pt x="193" y="101"/>
                  </a:cubicBezTo>
                  <a:cubicBezTo>
                    <a:pt x="194" y="100"/>
                    <a:pt x="194" y="98"/>
                    <a:pt x="194" y="98"/>
                  </a:cubicBezTo>
                  <a:cubicBezTo>
                    <a:pt x="196" y="98"/>
                    <a:pt x="196" y="98"/>
                    <a:pt x="196" y="98"/>
                  </a:cubicBezTo>
                  <a:close/>
                  <a:moveTo>
                    <a:pt x="217" y="72"/>
                  </a:moveTo>
                  <a:cubicBezTo>
                    <a:pt x="217" y="72"/>
                    <a:pt x="217" y="72"/>
                    <a:pt x="217" y="72"/>
                  </a:cubicBezTo>
                  <a:cubicBezTo>
                    <a:pt x="217" y="72"/>
                    <a:pt x="218" y="70"/>
                    <a:pt x="219" y="70"/>
                  </a:cubicBezTo>
                  <a:cubicBezTo>
                    <a:pt x="220" y="71"/>
                    <a:pt x="221" y="71"/>
                    <a:pt x="221" y="72"/>
                  </a:cubicBezTo>
                  <a:cubicBezTo>
                    <a:pt x="220" y="73"/>
                    <a:pt x="219" y="74"/>
                    <a:pt x="218" y="74"/>
                  </a:cubicBezTo>
                  <a:cubicBezTo>
                    <a:pt x="217" y="74"/>
                    <a:pt x="217" y="72"/>
                    <a:pt x="217" y="72"/>
                  </a:cubicBezTo>
                  <a:close/>
                  <a:moveTo>
                    <a:pt x="213" y="77"/>
                  </a:moveTo>
                  <a:cubicBezTo>
                    <a:pt x="213" y="77"/>
                    <a:pt x="213" y="77"/>
                    <a:pt x="213" y="77"/>
                  </a:cubicBezTo>
                  <a:cubicBezTo>
                    <a:pt x="213" y="77"/>
                    <a:pt x="215" y="75"/>
                    <a:pt x="216" y="76"/>
                  </a:cubicBezTo>
                  <a:cubicBezTo>
                    <a:pt x="216" y="76"/>
                    <a:pt x="217" y="76"/>
                    <a:pt x="216" y="77"/>
                  </a:cubicBezTo>
                  <a:cubicBezTo>
                    <a:pt x="216" y="78"/>
                    <a:pt x="218" y="77"/>
                    <a:pt x="215" y="78"/>
                  </a:cubicBezTo>
                  <a:cubicBezTo>
                    <a:pt x="213" y="80"/>
                    <a:pt x="214" y="81"/>
                    <a:pt x="212" y="80"/>
                  </a:cubicBezTo>
                  <a:cubicBezTo>
                    <a:pt x="211" y="79"/>
                    <a:pt x="211" y="78"/>
                    <a:pt x="211" y="77"/>
                  </a:cubicBezTo>
                  <a:cubicBezTo>
                    <a:pt x="211" y="77"/>
                    <a:pt x="212" y="75"/>
                    <a:pt x="212" y="75"/>
                  </a:cubicBezTo>
                  <a:cubicBezTo>
                    <a:pt x="213" y="76"/>
                    <a:pt x="213" y="77"/>
                    <a:pt x="213" y="77"/>
                  </a:cubicBezTo>
                  <a:close/>
                  <a:moveTo>
                    <a:pt x="205" y="80"/>
                  </a:moveTo>
                  <a:cubicBezTo>
                    <a:pt x="205" y="80"/>
                    <a:pt x="205" y="80"/>
                    <a:pt x="205" y="80"/>
                  </a:cubicBezTo>
                  <a:cubicBezTo>
                    <a:pt x="205" y="80"/>
                    <a:pt x="207" y="81"/>
                    <a:pt x="207" y="81"/>
                  </a:cubicBezTo>
                  <a:cubicBezTo>
                    <a:pt x="208" y="82"/>
                    <a:pt x="208" y="81"/>
                    <a:pt x="209" y="80"/>
                  </a:cubicBezTo>
                  <a:cubicBezTo>
                    <a:pt x="211" y="80"/>
                    <a:pt x="209" y="80"/>
                    <a:pt x="210" y="79"/>
                  </a:cubicBezTo>
                  <a:cubicBezTo>
                    <a:pt x="211" y="77"/>
                    <a:pt x="210" y="78"/>
                    <a:pt x="210" y="77"/>
                  </a:cubicBezTo>
                  <a:cubicBezTo>
                    <a:pt x="209" y="77"/>
                    <a:pt x="209" y="77"/>
                    <a:pt x="208" y="77"/>
                  </a:cubicBezTo>
                  <a:cubicBezTo>
                    <a:pt x="206" y="77"/>
                    <a:pt x="205" y="80"/>
                    <a:pt x="205" y="80"/>
                  </a:cubicBezTo>
                  <a:close/>
                  <a:moveTo>
                    <a:pt x="209" y="86"/>
                  </a:moveTo>
                  <a:cubicBezTo>
                    <a:pt x="209" y="86"/>
                    <a:pt x="209" y="86"/>
                    <a:pt x="209" y="86"/>
                  </a:cubicBezTo>
                  <a:cubicBezTo>
                    <a:pt x="209" y="86"/>
                    <a:pt x="210" y="83"/>
                    <a:pt x="211" y="83"/>
                  </a:cubicBezTo>
                  <a:cubicBezTo>
                    <a:pt x="212" y="84"/>
                    <a:pt x="212" y="83"/>
                    <a:pt x="212" y="84"/>
                  </a:cubicBezTo>
                  <a:cubicBezTo>
                    <a:pt x="212" y="85"/>
                    <a:pt x="212" y="87"/>
                    <a:pt x="211" y="87"/>
                  </a:cubicBezTo>
                  <a:cubicBezTo>
                    <a:pt x="210" y="87"/>
                    <a:pt x="209" y="86"/>
                    <a:pt x="209" y="86"/>
                  </a:cubicBezTo>
                  <a:close/>
                  <a:moveTo>
                    <a:pt x="201" y="86"/>
                  </a:moveTo>
                  <a:cubicBezTo>
                    <a:pt x="201" y="86"/>
                    <a:pt x="201" y="86"/>
                    <a:pt x="201" y="86"/>
                  </a:cubicBezTo>
                  <a:cubicBezTo>
                    <a:pt x="202" y="84"/>
                    <a:pt x="202" y="84"/>
                    <a:pt x="202" y="84"/>
                  </a:cubicBezTo>
                  <a:cubicBezTo>
                    <a:pt x="204" y="85"/>
                    <a:pt x="204" y="85"/>
                    <a:pt x="204" y="85"/>
                  </a:cubicBezTo>
                  <a:cubicBezTo>
                    <a:pt x="204" y="85"/>
                    <a:pt x="205" y="86"/>
                    <a:pt x="204" y="86"/>
                  </a:cubicBezTo>
                  <a:cubicBezTo>
                    <a:pt x="204" y="87"/>
                    <a:pt x="203" y="87"/>
                    <a:pt x="203" y="88"/>
                  </a:cubicBezTo>
                  <a:cubicBezTo>
                    <a:pt x="202" y="88"/>
                    <a:pt x="201" y="87"/>
                    <a:pt x="201" y="87"/>
                  </a:cubicBezTo>
                  <a:cubicBezTo>
                    <a:pt x="201" y="86"/>
                    <a:pt x="201" y="86"/>
                    <a:pt x="201" y="86"/>
                  </a:cubicBezTo>
                  <a:close/>
                  <a:moveTo>
                    <a:pt x="201" y="73"/>
                  </a:moveTo>
                  <a:cubicBezTo>
                    <a:pt x="201" y="73"/>
                    <a:pt x="201" y="73"/>
                    <a:pt x="201" y="73"/>
                  </a:cubicBezTo>
                  <a:cubicBezTo>
                    <a:pt x="201" y="73"/>
                    <a:pt x="203" y="70"/>
                    <a:pt x="203" y="70"/>
                  </a:cubicBezTo>
                  <a:cubicBezTo>
                    <a:pt x="204" y="70"/>
                    <a:pt x="205" y="69"/>
                    <a:pt x="205" y="71"/>
                  </a:cubicBezTo>
                  <a:cubicBezTo>
                    <a:pt x="205" y="73"/>
                    <a:pt x="207" y="75"/>
                    <a:pt x="204" y="75"/>
                  </a:cubicBezTo>
                  <a:cubicBezTo>
                    <a:pt x="202" y="75"/>
                    <a:pt x="201" y="76"/>
                    <a:pt x="201" y="75"/>
                  </a:cubicBezTo>
                  <a:cubicBezTo>
                    <a:pt x="200" y="74"/>
                    <a:pt x="201" y="73"/>
                    <a:pt x="201" y="73"/>
                  </a:cubicBezTo>
                  <a:close/>
                  <a:moveTo>
                    <a:pt x="197" y="79"/>
                  </a:moveTo>
                  <a:cubicBezTo>
                    <a:pt x="197" y="79"/>
                    <a:pt x="197" y="79"/>
                    <a:pt x="197" y="79"/>
                  </a:cubicBezTo>
                  <a:cubicBezTo>
                    <a:pt x="197" y="79"/>
                    <a:pt x="199" y="77"/>
                    <a:pt x="200" y="77"/>
                  </a:cubicBezTo>
                  <a:cubicBezTo>
                    <a:pt x="201" y="78"/>
                    <a:pt x="202" y="78"/>
                    <a:pt x="202" y="79"/>
                  </a:cubicBezTo>
                  <a:cubicBezTo>
                    <a:pt x="202" y="80"/>
                    <a:pt x="202" y="80"/>
                    <a:pt x="201" y="81"/>
                  </a:cubicBezTo>
                  <a:cubicBezTo>
                    <a:pt x="201" y="82"/>
                    <a:pt x="200" y="82"/>
                    <a:pt x="199" y="82"/>
                  </a:cubicBezTo>
                  <a:cubicBezTo>
                    <a:pt x="199" y="82"/>
                    <a:pt x="197" y="79"/>
                    <a:pt x="197" y="79"/>
                  </a:cubicBezTo>
                  <a:close/>
                  <a:moveTo>
                    <a:pt x="200" y="91"/>
                  </a:moveTo>
                  <a:cubicBezTo>
                    <a:pt x="200" y="91"/>
                    <a:pt x="200" y="91"/>
                    <a:pt x="200" y="91"/>
                  </a:cubicBezTo>
                  <a:cubicBezTo>
                    <a:pt x="200" y="91"/>
                    <a:pt x="199" y="94"/>
                    <a:pt x="199" y="95"/>
                  </a:cubicBezTo>
                  <a:cubicBezTo>
                    <a:pt x="199" y="96"/>
                    <a:pt x="202" y="96"/>
                    <a:pt x="203" y="95"/>
                  </a:cubicBezTo>
                  <a:cubicBezTo>
                    <a:pt x="203" y="95"/>
                    <a:pt x="204" y="93"/>
                    <a:pt x="204" y="93"/>
                  </a:cubicBezTo>
                  <a:cubicBezTo>
                    <a:pt x="204" y="93"/>
                    <a:pt x="203" y="91"/>
                    <a:pt x="202" y="90"/>
                  </a:cubicBezTo>
                  <a:cubicBezTo>
                    <a:pt x="201" y="89"/>
                    <a:pt x="200" y="91"/>
                    <a:pt x="200" y="91"/>
                  </a:cubicBezTo>
                  <a:close/>
                  <a:moveTo>
                    <a:pt x="191" y="88"/>
                  </a:moveTo>
                  <a:cubicBezTo>
                    <a:pt x="191" y="88"/>
                    <a:pt x="191" y="88"/>
                    <a:pt x="191" y="88"/>
                  </a:cubicBezTo>
                  <a:cubicBezTo>
                    <a:pt x="191" y="91"/>
                    <a:pt x="191" y="91"/>
                    <a:pt x="191" y="91"/>
                  </a:cubicBezTo>
                  <a:cubicBezTo>
                    <a:pt x="191" y="91"/>
                    <a:pt x="193" y="93"/>
                    <a:pt x="194" y="93"/>
                  </a:cubicBezTo>
                  <a:cubicBezTo>
                    <a:pt x="195" y="94"/>
                    <a:pt x="195" y="93"/>
                    <a:pt x="197" y="94"/>
                  </a:cubicBezTo>
                  <a:cubicBezTo>
                    <a:pt x="198" y="94"/>
                    <a:pt x="198" y="93"/>
                    <a:pt x="198" y="93"/>
                  </a:cubicBezTo>
                  <a:cubicBezTo>
                    <a:pt x="199" y="93"/>
                    <a:pt x="199" y="93"/>
                    <a:pt x="199" y="92"/>
                  </a:cubicBezTo>
                  <a:cubicBezTo>
                    <a:pt x="199" y="92"/>
                    <a:pt x="197" y="91"/>
                    <a:pt x="196" y="90"/>
                  </a:cubicBezTo>
                  <a:cubicBezTo>
                    <a:pt x="196" y="89"/>
                    <a:pt x="196" y="89"/>
                    <a:pt x="196" y="88"/>
                  </a:cubicBezTo>
                  <a:cubicBezTo>
                    <a:pt x="196" y="88"/>
                    <a:pt x="197" y="87"/>
                    <a:pt x="198" y="87"/>
                  </a:cubicBezTo>
                  <a:cubicBezTo>
                    <a:pt x="198" y="86"/>
                    <a:pt x="198" y="84"/>
                    <a:pt x="198" y="84"/>
                  </a:cubicBezTo>
                  <a:cubicBezTo>
                    <a:pt x="198" y="84"/>
                    <a:pt x="196" y="84"/>
                    <a:pt x="196" y="83"/>
                  </a:cubicBezTo>
                  <a:cubicBezTo>
                    <a:pt x="196" y="83"/>
                    <a:pt x="195" y="82"/>
                    <a:pt x="194" y="81"/>
                  </a:cubicBezTo>
                  <a:cubicBezTo>
                    <a:pt x="194" y="80"/>
                    <a:pt x="192" y="80"/>
                    <a:pt x="191" y="80"/>
                  </a:cubicBezTo>
                  <a:cubicBezTo>
                    <a:pt x="191" y="80"/>
                    <a:pt x="190" y="83"/>
                    <a:pt x="189" y="84"/>
                  </a:cubicBezTo>
                  <a:cubicBezTo>
                    <a:pt x="189" y="84"/>
                    <a:pt x="188" y="86"/>
                    <a:pt x="188" y="86"/>
                  </a:cubicBezTo>
                  <a:cubicBezTo>
                    <a:pt x="188" y="87"/>
                    <a:pt x="188" y="88"/>
                    <a:pt x="189" y="89"/>
                  </a:cubicBezTo>
                  <a:cubicBezTo>
                    <a:pt x="190" y="89"/>
                    <a:pt x="191" y="88"/>
                    <a:pt x="191" y="88"/>
                  </a:cubicBezTo>
                  <a:close/>
                  <a:moveTo>
                    <a:pt x="188" y="96"/>
                  </a:moveTo>
                  <a:cubicBezTo>
                    <a:pt x="188" y="96"/>
                    <a:pt x="188" y="96"/>
                    <a:pt x="188" y="96"/>
                  </a:cubicBezTo>
                  <a:cubicBezTo>
                    <a:pt x="187" y="96"/>
                    <a:pt x="185" y="94"/>
                    <a:pt x="185" y="94"/>
                  </a:cubicBezTo>
                  <a:cubicBezTo>
                    <a:pt x="185" y="94"/>
                    <a:pt x="187" y="93"/>
                    <a:pt x="187" y="92"/>
                  </a:cubicBezTo>
                  <a:cubicBezTo>
                    <a:pt x="188" y="92"/>
                    <a:pt x="187" y="91"/>
                    <a:pt x="189" y="91"/>
                  </a:cubicBezTo>
                  <a:cubicBezTo>
                    <a:pt x="191" y="92"/>
                    <a:pt x="191" y="93"/>
                    <a:pt x="191" y="93"/>
                  </a:cubicBezTo>
                  <a:cubicBezTo>
                    <a:pt x="191" y="93"/>
                    <a:pt x="192" y="95"/>
                    <a:pt x="192" y="96"/>
                  </a:cubicBezTo>
                  <a:cubicBezTo>
                    <a:pt x="192" y="96"/>
                    <a:pt x="192" y="97"/>
                    <a:pt x="192" y="97"/>
                  </a:cubicBezTo>
                  <a:cubicBezTo>
                    <a:pt x="192" y="98"/>
                    <a:pt x="194" y="99"/>
                    <a:pt x="191" y="99"/>
                  </a:cubicBezTo>
                  <a:cubicBezTo>
                    <a:pt x="189" y="99"/>
                    <a:pt x="189" y="99"/>
                    <a:pt x="189" y="99"/>
                  </a:cubicBezTo>
                  <a:lnTo>
                    <a:pt x="188" y="96"/>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72" name="Freeform 139"/>
            <p:cNvSpPr>
              <a:spLocks noEditPoints="1"/>
            </p:cNvSpPr>
            <p:nvPr/>
          </p:nvSpPr>
          <p:spPr bwMode="auto">
            <a:xfrm>
              <a:off x="3278971" y="3425810"/>
              <a:ext cx="1218169" cy="970596"/>
            </a:xfrm>
            <a:custGeom>
              <a:avLst/>
              <a:gdLst>
                <a:gd name="T0" fmla="*/ 432 w 534"/>
                <a:gd name="T1" fmla="*/ 208 h 439"/>
                <a:gd name="T2" fmla="*/ 350 w 534"/>
                <a:gd name="T3" fmla="*/ 268 h 439"/>
                <a:gd name="T4" fmla="*/ 305 w 534"/>
                <a:gd name="T5" fmla="*/ 368 h 439"/>
                <a:gd name="T6" fmla="*/ 243 w 534"/>
                <a:gd name="T7" fmla="*/ 412 h 439"/>
                <a:gd name="T8" fmla="*/ 174 w 534"/>
                <a:gd name="T9" fmla="*/ 422 h 439"/>
                <a:gd name="T10" fmla="*/ 78 w 534"/>
                <a:gd name="T11" fmla="*/ 433 h 439"/>
                <a:gd name="T12" fmla="*/ 40 w 534"/>
                <a:gd name="T13" fmla="*/ 384 h 439"/>
                <a:gd name="T14" fmla="*/ 1 w 534"/>
                <a:gd name="T15" fmla="*/ 348 h 439"/>
                <a:gd name="T16" fmla="*/ 2 w 534"/>
                <a:gd name="T17" fmla="*/ 334 h 439"/>
                <a:gd name="T18" fmla="*/ 15 w 534"/>
                <a:gd name="T19" fmla="*/ 321 h 439"/>
                <a:gd name="T20" fmla="*/ 26 w 534"/>
                <a:gd name="T21" fmla="*/ 316 h 439"/>
                <a:gd name="T22" fmla="*/ 31 w 534"/>
                <a:gd name="T23" fmla="*/ 307 h 439"/>
                <a:gd name="T24" fmla="*/ 23 w 534"/>
                <a:gd name="T25" fmla="*/ 297 h 439"/>
                <a:gd name="T26" fmla="*/ 21 w 534"/>
                <a:gd name="T27" fmla="*/ 287 h 439"/>
                <a:gd name="T28" fmla="*/ 28 w 534"/>
                <a:gd name="T29" fmla="*/ 275 h 439"/>
                <a:gd name="T30" fmla="*/ 38 w 534"/>
                <a:gd name="T31" fmla="*/ 268 h 439"/>
                <a:gd name="T32" fmla="*/ 40 w 534"/>
                <a:gd name="T33" fmla="*/ 257 h 439"/>
                <a:gd name="T34" fmla="*/ 34 w 534"/>
                <a:gd name="T35" fmla="*/ 251 h 439"/>
                <a:gd name="T36" fmla="*/ 32 w 534"/>
                <a:gd name="T37" fmla="*/ 240 h 439"/>
                <a:gd name="T38" fmla="*/ 29 w 534"/>
                <a:gd name="T39" fmla="*/ 230 h 439"/>
                <a:gd name="T40" fmla="*/ 33 w 534"/>
                <a:gd name="T41" fmla="*/ 225 h 439"/>
                <a:gd name="T42" fmla="*/ 44 w 534"/>
                <a:gd name="T43" fmla="*/ 227 h 439"/>
                <a:gd name="T44" fmla="*/ 51 w 534"/>
                <a:gd name="T45" fmla="*/ 223 h 439"/>
                <a:gd name="T46" fmla="*/ 58 w 534"/>
                <a:gd name="T47" fmla="*/ 213 h 439"/>
                <a:gd name="T48" fmla="*/ 55 w 534"/>
                <a:gd name="T49" fmla="*/ 200 h 439"/>
                <a:gd name="T50" fmla="*/ 65 w 534"/>
                <a:gd name="T51" fmla="*/ 195 h 439"/>
                <a:gd name="T52" fmla="*/ 68 w 534"/>
                <a:gd name="T53" fmla="*/ 182 h 439"/>
                <a:gd name="T54" fmla="*/ 70 w 534"/>
                <a:gd name="T55" fmla="*/ 169 h 439"/>
                <a:gd name="T56" fmla="*/ 70 w 534"/>
                <a:gd name="T57" fmla="*/ 157 h 439"/>
                <a:gd name="T58" fmla="*/ 82 w 534"/>
                <a:gd name="T59" fmla="*/ 149 h 439"/>
                <a:gd name="T60" fmla="*/ 97 w 534"/>
                <a:gd name="T61" fmla="*/ 142 h 439"/>
                <a:gd name="T62" fmla="*/ 105 w 534"/>
                <a:gd name="T63" fmla="*/ 130 h 439"/>
                <a:gd name="T64" fmla="*/ 94 w 534"/>
                <a:gd name="T65" fmla="*/ 122 h 439"/>
                <a:gd name="T66" fmla="*/ 96 w 534"/>
                <a:gd name="T67" fmla="*/ 112 h 439"/>
                <a:gd name="T68" fmla="*/ 87 w 534"/>
                <a:gd name="T69" fmla="*/ 106 h 439"/>
                <a:gd name="T70" fmla="*/ 75 w 534"/>
                <a:gd name="T71" fmla="*/ 103 h 439"/>
                <a:gd name="T72" fmla="*/ 63 w 534"/>
                <a:gd name="T73" fmla="*/ 108 h 439"/>
                <a:gd name="T74" fmla="*/ 54 w 534"/>
                <a:gd name="T75" fmla="*/ 108 h 439"/>
                <a:gd name="T76" fmla="*/ 44 w 534"/>
                <a:gd name="T77" fmla="*/ 102 h 439"/>
                <a:gd name="T78" fmla="*/ 34 w 534"/>
                <a:gd name="T79" fmla="*/ 102 h 439"/>
                <a:gd name="T80" fmla="*/ 33 w 534"/>
                <a:gd name="T81" fmla="*/ 93 h 439"/>
                <a:gd name="T82" fmla="*/ 29 w 534"/>
                <a:gd name="T83" fmla="*/ 84 h 439"/>
                <a:gd name="T84" fmla="*/ 13 w 534"/>
                <a:gd name="T85" fmla="*/ 86 h 439"/>
                <a:gd name="T86" fmla="*/ 6 w 534"/>
                <a:gd name="T87" fmla="*/ 77 h 439"/>
                <a:gd name="T88" fmla="*/ 6 w 534"/>
                <a:gd name="T89" fmla="*/ 41 h 439"/>
                <a:gd name="T90" fmla="*/ 35 w 534"/>
                <a:gd name="T91" fmla="*/ 17 h 439"/>
                <a:gd name="T92" fmla="*/ 130 w 534"/>
                <a:gd name="T93" fmla="*/ 26 h 439"/>
                <a:gd name="T94" fmla="*/ 280 w 534"/>
                <a:gd name="T95" fmla="*/ 72 h 439"/>
                <a:gd name="T96" fmla="*/ 366 w 534"/>
                <a:gd name="T97" fmla="*/ 119 h 439"/>
                <a:gd name="T98" fmla="*/ 424 w 534"/>
                <a:gd name="T99" fmla="*/ 134 h 439"/>
                <a:gd name="T100" fmla="*/ 424 w 534"/>
                <a:gd name="T101" fmla="*/ 138 h 439"/>
                <a:gd name="T102" fmla="*/ 426 w 534"/>
                <a:gd name="T103" fmla="*/ 141 h 439"/>
                <a:gd name="T104" fmla="*/ 456 w 534"/>
                <a:gd name="T105" fmla="*/ 145 h 439"/>
                <a:gd name="T106" fmla="*/ 521 w 534"/>
                <a:gd name="T107" fmla="*/ 289 h 439"/>
                <a:gd name="T108" fmla="*/ 460 w 534"/>
                <a:gd name="T109" fmla="*/ 299 h 439"/>
                <a:gd name="T110" fmla="*/ 478 w 534"/>
                <a:gd name="T111" fmla="*/ 282 h 439"/>
                <a:gd name="T112" fmla="*/ 411 w 534"/>
                <a:gd name="T113" fmla="*/ 326 h 4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34" h="439">
                  <a:moveTo>
                    <a:pt x="496" y="159"/>
                  </a:moveTo>
                  <a:cubicBezTo>
                    <a:pt x="493" y="161"/>
                    <a:pt x="492" y="156"/>
                    <a:pt x="490" y="159"/>
                  </a:cubicBezTo>
                  <a:cubicBezTo>
                    <a:pt x="487" y="163"/>
                    <a:pt x="495" y="172"/>
                    <a:pt x="492" y="177"/>
                  </a:cubicBezTo>
                  <a:cubicBezTo>
                    <a:pt x="488" y="182"/>
                    <a:pt x="480" y="189"/>
                    <a:pt x="469" y="191"/>
                  </a:cubicBezTo>
                  <a:cubicBezTo>
                    <a:pt x="464" y="192"/>
                    <a:pt x="460" y="197"/>
                    <a:pt x="456" y="196"/>
                  </a:cubicBezTo>
                  <a:cubicBezTo>
                    <a:pt x="453" y="196"/>
                    <a:pt x="446" y="203"/>
                    <a:pt x="445" y="205"/>
                  </a:cubicBezTo>
                  <a:cubicBezTo>
                    <a:pt x="443" y="208"/>
                    <a:pt x="437" y="205"/>
                    <a:pt x="432" y="208"/>
                  </a:cubicBezTo>
                  <a:cubicBezTo>
                    <a:pt x="425" y="211"/>
                    <a:pt x="429" y="207"/>
                    <a:pt x="404" y="214"/>
                  </a:cubicBezTo>
                  <a:cubicBezTo>
                    <a:pt x="399" y="215"/>
                    <a:pt x="395" y="217"/>
                    <a:pt x="391" y="218"/>
                  </a:cubicBezTo>
                  <a:cubicBezTo>
                    <a:pt x="387" y="220"/>
                    <a:pt x="383" y="219"/>
                    <a:pt x="383" y="227"/>
                  </a:cubicBezTo>
                  <a:cubicBezTo>
                    <a:pt x="384" y="231"/>
                    <a:pt x="389" y="228"/>
                    <a:pt x="388" y="232"/>
                  </a:cubicBezTo>
                  <a:cubicBezTo>
                    <a:pt x="388" y="235"/>
                    <a:pt x="381" y="234"/>
                    <a:pt x="374" y="238"/>
                  </a:cubicBezTo>
                  <a:cubicBezTo>
                    <a:pt x="371" y="240"/>
                    <a:pt x="369" y="247"/>
                    <a:pt x="367" y="249"/>
                  </a:cubicBezTo>
                  <a:cubicBezTo>
                    <a:pt x="357" y="255"/>
                    <a:pt x="350" y="268"/>
                    <a:pt x="350" y="268"/>
                  </a:cubicBezTo>
                  <a:cubicBezTo>
                    <a:pt x="345" y="273"/>
                    <a:pt x="339" y="277"/>
                    <a:pt x="336" y="283"/>
                  </a:cubicBezTo>
                  <a:cubicBezTo>
                    <a:pt x="329" y="296"/>
                    <a:pt x="327" y="289"/>
                    <a:pt x="331" y="305"/>
                  </a:cubicBezTo>
                  <a:cubicBezTo>
                    <a:pt x="332" y="307"/>
                    <a:pt x="332" y="314"/>
                    <a:pt x="335" y="319"/>
                  </a:cubicBezTo>
                  <a:cubicBezTo>
                    <a:pt x="340" y="326"/>
                    <a:pt x="351" y="333"/>
                    <a:pt x="348" y="335"/>
                  </a:cubicBezTo>
                  <a:cubicBezTo>
                    <a:pt x="346" y="336"/>
                    <a:pt x="334" y="344"/>
                    <a:pt x="330" y="344"/>
                  </a:cubicBezTo>
                  <a:cubicBezTo>
                    <a:pt x="324" y="345"/>
                    <a:pt x="321" y="349"/>
                    <a:pt x="313" y="358"/>
                  </a:cubicBezTo>
                  <a:cubicBezTo>
                    <a:pt x="309" y="361"/>
                    <a:pt x="308" y="364"/>
                    <a:pt x="305" y="368"/>
                  </a:cubicBezTo>
                  <a:cubicBezTo>
                    <a:pt x="300" y="374"/>
                    <a:pt x="302" y="373"/>
                    <a:pt x="298" y="380"/>
                  </a:cubicBezTo>
                  <a:cubicBezTo>
                    <a:pt x="297" y="382"/>
                    <a:pt x="298" y="389"/>
                    <a:pt x="298" y="392"/>
                  </a:cubicBezTo>
                  <a:cubicBezTo>
                    <a:pt x="288" y="393"/>
                    <a:pt x="288" y="393"/>
                    <a:pt x="288" y="393"/>
                  </a:cubicBezTo>
                  <a:cubicBezTo>
                    <a:pt x="271" y="388"/>
                    <a:pt x="271" y="388"/>
                    <a:pt x="271" y="388"/>
                  </a:cubicBezTo>
                  <a:cubicBezTo>
                    <a:pt x="261" y="397"/>
                    <a:pt x="261" y="397"/>
                    <a:pt x="261" y="397"/>
                  </a:cubicBezTo>
                  <a:cubicBezTo>
                    <a:pt x="257" y="400"/>
                    <a:pt x="251" y="398"/>
                    <a:pt x="247" y="401"/>
                  </a:cubicBezTo>
                  <a:cubicBezTo>
                    <a:pt x="247" y="401"/>
                    <a:pt x="244" y="410"/>
                    <a:pt x="243" y="412"/>
                  </a:cubicBezTo>
                  <a:cubicBezTo>
                    <a:pt x="243" y="415"/>
                    <a:pt x="236" y="423"/>
                    <a:pt x="236" y="423"/>
                  </a:cubicBezTo>
                  <a:cubicBezTo>
                    <a:pt x="235" y="424"/>
                    <a:pt x="230" y="429"/>
                    <a:pt x="228" y="430"/>
                  </a:cubicBezTo>
                  <a:cubicBezTo>
                    <a:pt x="225" y="431"/>
                    <a:pt x="223" y="423"/>
                    <a:pt x="221" y="423"/>
                  </a:cubicBezTo>
                  <a:cubicBezTo>
                    <a:pt x="217" y="423"/>
                    <a:pt x="217" y="422"/>
                    <a:pt x="213" y="421"/>
                  </a:cubicBezTo>
                  <a:cubicBezTo>
                    <a:pt x="208" y="421"/>
                    <a:pt x="207" y="428"/>
                    <a:pt x="202" y="428"/>
                  </a:cubicBezTo>
                  <a:cubicBezTo>
                    <a:pt x="194" y="427"/>
                    <a:pt x="180" y="419"/>
                    <a:pt x="180" y="419"/>
                  </a:cubicBezTo>
                  <a:cubicBezTo>
                    <a:pt x="177" y="418"/>
                    <a:pt x="177" y="422"/>
                    <a:pt x="174" y="422"/>
                  </a:cubicBezTo>
                  <a:cubicBezTo>
                    <a:pt x="168" y="421"/>
                    <a:pt x="160" y="417"/>
                    <a:pt x="152" y="415"/>
                  </a:cubicBezTo>
                  <a:cubicBezTo>
                    <a:pt x="146" y="414"/>
                    <a:pt x="134" y="412"/>
                    <a:pt x="134" y="412"/>
                  </a:cubicBezTo>
                  <a:cubicBezTo>
                    <a:pt x="131" y="414"/>
                    <a:pt x="128" y="414"/>
                    <a:pt x="125" y="415"/>
                  </a:cubicBezTo>
                  <a:cubicBezTo>
                    <a:pt x="121" y="417"/>
                    <a:pt x="117" y="420"/>
                    <a:pt x="114" y="421"/>
                  </a:cubicBezTo>
                  <a:cubicBezTo>
                    <a:pt x="111" y="422"/>
                    <a:pt x="105" y="417"/>
                    <a:pt x="96" y="422"/>
                  </a:cubicBezTo>
                  <a:cubicBezTo>
                    <a:pt x="93" y="423"/>
                    <a:pt x="89" y="422"/>
                    <a:pt x="87" y="424"/>
                  </a:cubicBezTo>
                  <a:cubicBezTo>
                    <a:pt x="84" y="427"/>
                    <a:pt x="83" y="431"/>
                    <a:pt x="78" y="433"/>
                  </a:cubicBezTo>
                  <a:cubicBezTo>
                    <a:pt x="75" y="434"/>
                    <a:pt x="71" y="438"/>
                    <a:pt x="69" y="439"/>
                  </a:cubicBezTo>
                  <a:cubicBezTo>
                    <a:pt x="64" y="436"/>
                    <a:pt x="57" y="436"/>
                    <a:pt x="55" y="428"/>
                  </a:cubicBezTo>
                  <a:cubicBezTo>
                    <a:pt x="54" y="425"/>
                    <a:pt x="51" y="428"/>
                    <a:pt x="49" y="425"/>
                  </a:cubicBezTo>
                  <a:cubicBezTo>
                    <a:pt x="45" y="421"/>
                    <a:pt x="42" y="412"/>
                    <a:pt x="42" y="408"/>
                  </a:cubicBezTo>
                  <a:cubicBezTo>
                    <a:pt x="42" y="408"/>
                    <a:pt x="45" y="404"/>
                    <a:pt x="42" y="400"/>
                  </a:cubicBezTo>
                  <a:cubicBezTo>
                    <a:pt x="40" y="396"/>
                    <a:pt x="37" y="395"/>
                    <a:pt x="38" y="391"/>
                  </a:cubicBezTo>
                  <a:cubicBezTo>
                    <a:pt x="41" y="391"/>
                    <a:pt x="40" y="384"/>
                    <a:pt x="40" y="384"/>
                  </a:cubicBezTo>
                  <a:cubicBezTo>
                    <a:pt x="40" y="382"/>
                    <a:pt x="33" y="370"/>
                    <a:pt x="31" y="368"/>
                  </a:cubicBezTo>
                  <a:cubicBezTo>
                    <a:pt x="26" y="365"/>
                    <a:pt x="20" y="361"/>
                    <a:pt x="14" y="360"/>
                  </a:cubicBezTo>
                  <a:cubicBezTo>
                    <a:pt x="0" y="358"/>
                    <a:pt x="0" y="358"/>
                    <a:pt x="0" y="358"/>
                  </a:cubicBezTo>
                  <a:cubicBezTo>
                    <a:pt x="0" y="354"/>
                    <a:pt x="0" y="354"/>
                    <a:pt x="0" y="354"/>
                  </a:cubicBezTo>
                  <a:cubicBezTo>
                    <a:pt x="0" y="352"/>
                    <a:pt x="0" y="352"/>
                    <a:pt x="0" y="352"/>
                  </a:cubicBezTo>
                  <a:cubicBezTo>
                    <a:pt x="0" y="351"/>
                    <a:pt x="0" y="351"/>
                    <a:pt x="0" y="351"/>
                  </a:cubicBezTo>
                  <a:cubicBezTo>
                    <a:pt x="1" y="348"/>
                    <a:pt x="1" y="348"/>
                    <a:pt x="1" y="348"/>
                  </a:cubicBezTo>
                  <a:cubicBezTo>
                    <a:pt x="2" y="346"/>
                    <a:pt x="2" y="346"/>
                    <a:pt x="2" y="346"/>
                  </a:cubicBezTo>
                  <a:cubicBezTo>
                    <a:pt x="1" y="344"/>
                    <a:pt x="1" y="344"/>
                    <a:pt x="1" y="344"/>
                  </a:cubicBezTo>
                  <a:cubicBezTo>
                    <a:pt x="1" y="342"/>
                    <a:pt x="1" y="342"/>
                    <a:pt x="1" y="342"/>
                  </a:cubicBezTo>
                  <a:cubicBezTo>
                    <a:pt x="1" y="339"/>
                    <a:pt x="1" y="339"/>
                    <a:pt x="1" y="339"/>
                  </a:cubicBezTo>
                  <a:cubicBezTo>
                    <a:pt x="1" y="339"/>
                    <a:pt x="0" y="337"/>
                    <a:pt x="0" y="337"/>
                  </a:cubicBezTo>
                  <a:cubicBezTo>
                    <a:pt x="0" y="337"/>
                    <a:pt x="0" y="335"/>
                    <a:pt x="0" y="335"/>
                  </a:cubicBezTo>
                  <a:cubicBezTo>
                    <a:pt x="0" y="335"/>
                    <a:pt x="2" y="334"/>
                    <a:pt x="2" y="334"/>
                  </a:cubicBezTo>
                  <a:cubicBezTo>
                    <a:pt x="2" y="333"/>
                    <a:pt x="4" y="332"/>
                    <a:pt x="4" y="332"/>
                  </a:cubicBezTo>
                  <a:cubicBezTo>
                    <a:pt x="4" y="332"/>
                    <a:pt x="5" y="329"/>
                    <a:pt x="5" y="328"/>
                  </a:cubicBezTo>
                  <a:cubicBezTo>
                    <a:pt x="5" y="328"/>
                    <a:pt x="6" y="327"/>
                    <a:pt x="6" y="327"/>
                  </a:cubicBezTo>
                  <a:cubicBezTo>
                    <a:pt x="9" y="326"/>
                    <a:pt x="9" y="326"/>
                    <a:pt x="9" y="326"/>
                  </a:cubicBezTo>
                  <a:cubicBezTo>
                    <a:pt x="11" y="324"/>
                    <a:pt x="11" y="324"/>
                    <a:pt x="11" y="324"/>
                  </a:cubicBezTo>
                  <a:cubicBezTo>
                    <a:pt x="13" y="323"/>
                    <a:pt x="13" y="323"/>
                    <a:pt x="13" y="323"/>
                  </a:cubicBezTo>
                  <a:cubicBezTo>
                    <a:pt x="15" y="321"/>
                    <a:pt x="15" y="321"/>
                    <a:pt x="15" y="321"/>
                  </a:cubicBezTo>
                  <a:cubicBezTo>
                    <a:pt x="16" y="317"/>
                    <a:pt x="16" y="317"/>
                    <a:pt x="16" y="317"/>
                  </a:cubicBezTo>
                  <a:cubicBezTo>
                    <a:pt x="17" y="316"/>
                    <a:pt x="17" y="316"/>
                    <a:pt x="17" y="316"/>
                  </a:cubicBezTo>
                  <a:cubicBezTo>
                    <a:pt x="17" y="316"/>
                    <a:pt x="20" y="316"/>
                    <a:pt x="20" y="316"/>
                  </a:cubicBezTo>
                  <a:cubicBezTo>
                    <a:pt x="20" y="316"/>
                    <a:pt x="22" y="316"/>
                    <a:pt x="22" y="316"/>
                  </a:cubicBezTo>
                  <a:cubicBezTo>
                    <a:pt x="22" y="315"/>
                    <a:pt x="22" y="315"/>
                    <a:pt x="22" y="315"/>
                  </a:cubicBezTo>
                  <a:cubicBezTo>
                    <a:pt x="24" y="314"/>
                    <a:pt x="24" y="314"/>
                    <a:pt x="24" y="314"/>
                  </a:cubicBezTo>
                  <a:cubicBezTo>
                    <a:pt x="26" y="316"/>
                    <a:pt x="26" y="316"/>
                    <a:pt x="26" y="316"/>
                  </a:cubicBezTo>
                  <a:cubicBezTo>
                    <a:pt x="26" y="316"/>
                    <a:pt x="27" y="316"/>
                    <a:pt x="28" y="316"/>
                  </a:cubicBezTo>
                  <a:cubicBezTo>
                    <a:pt x="28" y="316"/>
                    <a:pt x="29" y="316"/>
                    <a:pt x="29" y="316"/>
                  </a:cubicBezTo>
                  <a:cubicBezTo>
                    <a:pt x="29" y="313"/>
                    <a:pt x="29" y="313"/>
                    <a:pt x="29" y="313"/>
                  </a:cubicBezTo>
                  <a:cubicBezTo>
                    <a:pt x="33" y="309"/>
                    <a:pt x="33" y="309"/>
                    <a:pt x="33" y="309"/>
                  </a:cubicBezTo>
                  <a:cubicBezTo>
                    <a:pt x="33" y="309"/>
                    <a:pt x="33" y="308"/>
                    <a:pt x="33" y="308"/>
                  </a:cubicBezTo>
                  <a:cubicBezTo>
                    <a:pt x="33" y="308"/>
                    <a:pt x="33" y="307"/>
                    <a:pt x="33" y="307"/>
                  </a:cubicBezTo>
                  <a:cubicBezTo>
                    <a:pt x="32" y="306"/>
                    <a:pt x="31" y="307"/>
                    <a:pt x="31" y="307"/>
                  </a:cubicBezTo>
                  <a:cubicBezTo>
                    <a:pt x="31" y="307"/>
                    <a:pt x="29" y="307"/>
                    <a:pt x="29" y="307"/>
                  </a:cubicBezTo>
                  <a:cubicBezTo>
                    <a:pt x="29" y="307"/>
                    <a:pt x="27" y="307"/>
                    <a:pt x="26" y="307"/>
                  </a:cubicBezTo>
                  <a:cubicBezTo>
                    <a:pt x="26" y="307"/>
                    <a:pt x="26" y="306"/>
                    <a:pt x="26" y="306"/>
                  </a:cubicBezTo>
                  <a:cubicBezTo>
                    <a:pt x="25" y="304"/>
                    <a:pt x="25" y="304"/>
                    <a:pt x="25" y="304"/>
                  </a:cubicBezTo>
                  <a:cubicBezTo>
                    <a:pt x="25" y="304"/>
                    <a:pt x="24" y="302"/>
                    <a:pt x="24" y="301"/>
                  </a:cubicBezTo>
                  <a:cubicBezTo>
                    <a:pt x="24" y="300"/>
                    <a:pt x="24" y="299"/>
                    <a:pt x="24" y="298"/>
                  </a:cubicBezTo>
                  <a:cubicBezTo>
                    <a:pt x="24" y="298"/>
                    <a:pt x="23" y="297"/>
                    <a:pt x="23" y="297"/>
                  </a:cubicBezTo>
                  <a:cubicBezTo>
                    <a:pt x="23" y="297"/>
                    <a:pt x="22" y="296"/>
                    <a:pt x="22" y="295"/>
                  </a:cubicBezTo>
                  <a:cubicBezTo>
                    <a:pt x="22" y="295"/>
                    <a:pt x="21" y="292"/>
                    <a:pt x="21" y="292"/>
                  </a:cubicBezTo>
                  <a:cubicBezTo>
                    <a:pt x="20" y="291"/>
                    <a:pt x="20" y="291"/>
                    <a:pt x="20" y="291"/>
                  </a:cubicBezTo>
                  <a:cubicBezTo>
                    <a:pt x="21" y="290"/>
                    <a:pt x="21" y="290"/>
                    <a:pt x="21" y="290"/>
                  </a:cubicBezTo>
                  <a:cubicBezTo>
                    <a:pt x="20" y="288"/>
                    <a:pt x="20" y="288"/>
                    <a:pt x="20" y="288"/>
                  </a:cubicBezTo>
                  <a:cubicBezTo>
                    <a:pt x="22" y="288"/>
                    <a:pt x="22" y="288"/>
                    <a:pt x="22" y="288"/>
                  </a:cubicBezTo>
                  <a:cubicBezTo>
                    <a:pt x="21" y="287"/>
                    <a:pt x="21" y="287"/>
                    <a:pt x="21" y="287"/>
                  </a:cubicBezTo>
                  <a:cubicBezTo>
                    <a:pt x="22" y="285"/>
                    <a:pt x="22" y="285"/>
                    <a:pt x="22" y="285"/>
                  </a:cubicBezTo>
                  <a:cubicBezTo>
                    <a:pt x="22" y="285"/>
                    <a:pt x="24" y="284"/>
                    <a:pt x="24" y="284"/>
                  </a:cubicBezTo>
                  <a:cubicBezTo>
                    <a:pt x="24" y="284"/>
                    <a:pt x="26" y="282"/>
                    <a:pt x="26" y="282"/>
                  </a:cubicBezTo>
                  <a:cubicBezTo>
                    <a:pt x="26" y="282"/>
                    <a:pt x="25" y="281"/>
                    <a:pt x="25" y="281"/>
                  </a:cubicBezTo>
                  <a:cubicBezTo>
                    <a:pt x="25" y="281"/>
                    <a:pt x="25" y="279"/>
                    <a:pt x="25" y="279"/>
                  </a:cubicBezTo>
                  <a:cubicBezTo>
                    <a:pt x="27" y="275"/>
                    <a:pt x="27" y="275"/>
                    <a:pt x="27" y="275"/>
                  </a:cubicBezTo>
                  <a:cubicBezTo>
                    <a:pt x="28" y="275"/>
                    <a:pt x="28" y="275"/>
                    <a:pt x="28" y="275"/>
                  </a:cubicBezTo>
                  <a:cubicBezTo>
                    <a:pt x="31" y="274"/>
                    <a:pt x="31" y="274"/>
                    <a:pt x="31" y="274"/>
                  </a:cubicBezTo>
                  <a:cubicBezTo>
                    <a:pt x="32" y="273"/>
                    <a:pt x="32" y="273"/>
                    <a:pt x="32" y="273"/>
                  </a:cubicBezTo>
                  <a:cubicBezTo>
                    <a:pt x="33" y="273"/>
                    <a:pt x="33" y="273"/>
                    <a:pt x="33" y="273"/>
                  </a:cubicBezTo>
                  <a:cubicBezTo>
                    <a:pt x="35" y="272"/>
                    <a:pt x="35" y="272"/>
                    <a:pt x="35" y="272"/>
                  </a:cubicBezTo>
                  <a:cubicBezTo>
                    <a:pt x="37" y="271"/>
                    <a:pt x="37" y="271"/>
                    <a:pt x="37" y="271"/>
                  </a:cubicBezTo>
                  <a:cubicBezTo>
                    <a:pt x="38" y="270"/>
                    <a:pt x="38" y="270"/>
                    <a:pt x="38" y="270"/>
                  </a:cubicBezTo>
                  <a:cubicBezTo>
                    <a:pt x="38" y="268"/>
                    <a:pt x="38" y="268"/>
                    <a:pt x="38" y="268"/>
                  </a:cubicBezTo>
                  <a:cubicBezTo>
                    <a:pt x="39" y="267"/>
                    <a:pt x="39" y="267"/>
                    <a:pt x="39" y="267"/>
                  </a:cubicBezTo>
                  <a:cubicBezTo>
                    <a:pt x="41" y="265"/>
                    <a:pt x="41" y="265"/>
                    <a:pt x="41" y="265"/>
                  </a:cubicBezTo>
                  <a:cubicBezTo>
                    <a:pt x="43" y="263"/>
                    <a:pt x="43" y="263"/>
                    <a:pt x="43" y="263"/>
                  </a:cubicBezTo>
                  <a:cubicBezTo>
                    <a:pt x="43" y="261"/>
                    <a:pt x="43" y="261"/>
                    <a:pt x="43" y="261"/>
                  </a:cubicBezTo>
                  <a:cubicBezTo>
                    <a:pt x="42" y="260"/>
                    <a:pt x="42" y="260"/>
                    <a:pt x="42" y="260"/>
                  </a:cubicBezTo>
                  <a:cubicBezTo>
                    <a:pt x="42" y="260"/>
                    <a:pt x="41" y="258"/>
                    <a:pt x="41" y="257"/>
                  </a:cubicBezTo>
                  <a:cubicBezTo>
                    <a:pt x="41" y="257"/>
                    <a:pt x="40" y="257"/>
                    <a:pt x="40" y="257"/>
                  </a:cubicBezTo>
                  <a:cubicBezTo>
                    <a:pt x="38" y="258"/>
                    <a:pt x="38" y="258"/>
                    <a:pt x="38" y="258"/>
                  </a:cubicBezTo>
                  <a:cubicBezTo>
                    <a:pt x="38" y="258"/>
                    <a:pt x="37" y="257"/>
                    <a:pt x="36" y="257"/>
                  </a:cubicBezTo>
                  <a:cubicBezTo>
                    <a:pt x="36" y="257"/>
                    <a:pt x="36" y="256"/>
                    <a:pt x="36" y="256"/>
                  </a:cubicBezTo>
                  <a:cubicBezTo>
                    <a:pt x="37" y="255"/>
                    <a:pt x="37" y="255"/>
                    <a:pt x="37" y="255"/>
                  </a:cubicBezTo>
                  <a:cubicBezTo>
                    <a:pt x="37" y="253"/>
                    <a:pt x="37" y="253"/>
                    <a:pt x="37" y="253"/>
                  </a:cubicBezTo>
                  <a:cubicBezTo>
                    <a:pt x="35" y="253"/>
                    <a:pt x="35" y="253"/>
                    <a:pt x="35" y="253"/>
                  </a:cubicBezTo>
                  <a:cubicBezTo>
                    <a:pt x="34" y="251"/>
                    <a:pt x="34" y="251"/>
                    <a:pt x="34" y="251"/>
                  </a:cubicBezTo>
                  <a:cubicBezTo>
                    <a:pt x="33" y="249"/>
                    <a:pt x="33" y="249"/>
                    <a:pt x="33" y="249"/>
                  </a:cubicBezTo>
                  <a:cubicBezTo>
                    <a:pt x="33" y="247"/>
                    <a:pt x="33" y="247"/>
                    <a:pt x="33" y="247"/>
                  </a:cubicBezTo>
                  <a:cubicBezTo>
                    <a:pt x="34" y="246"/>
                    <a:pt x="34" y="246"/>
                    <a:pt x="34" y="246"/>
                  </a:cubicBezTo>
                  <a:cubicBezTo>
                    <a:pt x="34" y="245"/>
                    <a:pt x="34" y="245"/>
                    <a:pt x="34" y="245"/>
                  </a:cubicBezTo>
                  <a:cubicBezTo>
                    <a:pt x="33" y="244"/>
                    <a:pt x="33" y="244"/>
                    <a:pt x="33" y="244"/>
                  </a:cubicBezTo>
                  <a:cubicBezTo>
                    <a:pt x="33" y="242"/>
                    <a:pt x="33" y="242"/>
                    <a:pt x="33" y="242"/>
                  </a:cubicBezTo>
                  <a:cubicBezTo>
                    <a:pt x="32" y="240"/>
                    <a:pt x="32" y="240"/>
                    <a:pt x="32" y="240"/>
                  </a:cubicBezTo>
                  <a:cubicBezTo>
                    <a:pt x="33" y="239"/>
                    <a:pt x="33" y="239"/>
                    <a:pt x="33" y="239"/>
                  </a:cubicBezTo>
                  <a:cubicBezTo>
                    <a:pt x="34" y="238"/>
                    <a:pt x="34" y="238"/>
                    <a:pt x="34" y="238"/>
                  </a:cubicBezTo>
                  <a:cubicBezTo>
                    <a:pt x="34" y="236"/>
                    <a:pt x="34" y="236"/>
                    <a:pt x="34" y="236"/>
                  </a:cubicBezTo>
                  <a:cubicBezTo>
                    <a:pt x="34" y="236"/>
                    <a:pt x="32" y="235"/>
                    <a:pt x="32" y="235"/>
                  </a:cubicBezTo>
                  <a:cubicBezTo>
                    <a:pt x="32" y="235"/>
                    <a:pt x="31" y="233"/>
                    <a:pt x="31" y="233"/>
                  </a:cubicBezTo>
                  <a:cubicBezTo>
                    <a:pt x="31" y="232"/>
                    <a:pt x="31" y="232"/>
                    <a:pt x="31" y="232"/>
                  </a:cubicBezTo>
                  <a:cubicBezTo>
                    <a:pt x="31" y="232"/>
                    <a:pt x="29" y="230"/>
                    <a:pt x="29" y="230"/>
                  </a:cubicBezTo>
                  <a:cubicBezTo>
                    <a:pt x="29" y="230"/>
                    <a:pt x="29" y="228"/>
                    <a:pt x="29" y="228"/>
                  </a:cubicBezTo>
                  <a:cubicBezTo>
                    <a:pt x="29" y="228"/>
                    <a:pt x="28" y="226"/>
                    <a:pt x="28" y="226"/>
                  </a:cubicBezTo>
                  <a:cubicBezTo>
                    <a:pt x="27" y="225"/>
                    <a:pt x="27" y="224"/>
                    <a:pt x="27" y="224"/>
                  </a:cubicBezTo>
                  <a:cubicBezTo>
                    <a:pt x="29" y="224"/>
                    <a:pt x="29" y="224"/>
                    <a:pt x="29" y="224"/>
                  </a:cubicBezTo>
                  <a:cubicBezTo>
                    <a:pt x="31" y="224"/>
                    <a:pt x="31" y="224"/>
                    <a:pt x="31" y="224"/>
                  </a:cubicBezTo>
                  <a:cubicBezTo>
                    <a:pt x="32" y="226"/>
                    <a:pt x="32" y="226"/>
                    <a:pt x="32" y="226"/>
                  </a:cubicBezTo>
                  <a:cubicBezTo>
                    <a:pt x="33" y="225"/>
                    <a:pt x="33" y="225"/>
                    <a:pt x="33" y="225"/>
                  </a:cubicBezTo>
                  <a:cubicBezTo>
                    <a:pt x="33" y="226"/>
                    <a:pt x="33" y="226"/>
                    <a:pt x="33" y="226"/>
                  </a:cubicBezTo>
                  <a:cubicBezTo>
                    <a:pt x="35" y="226"/>
                    <a:pt x="35" y="226"/>
                    <a:pt x="35" y="226"/>
                  </a:cubicBezTo>
                  <a:cubicBezTo>
                    <a:pt x="38" y="226"/>
                    <a:pt x="38" y="226"/>
                    <a:pt x="38" y="226"/>
                  </a:cubicBezTo>
                  <a:cubicBezTo>
                    <a:pt x="40" y="226"/>
                    <a:pt x="40" y="226"/>
                    <a:pt x="40" y="226"/>
                  </a:cubicBezTo>
                  <a:cubicBezTo>
                    <a:pt x="41" y="226"/>
                    <a:pt x="41" y="226"/>
                    <a:pt x="41" y="226"/>
                  </a:cubicBezTo>
                  <a:cubicBezTo>
                    <a:pt x="41" y="226"/>
                    <a:pt x="42" y="227"/>
                    <a:pt x="42" y="227"/>
                  </a:cubicBezTo>
                  <a:cubicBezTo>
                    <a:pt x="43" y="228"/>
                    <a:pt x="44" y="227"/>
                    <a:pt x="44" y="227"/>
                  </a:cubicBezTo>
                  <a:cubicBezTo>
                    <a:pt x="44" y="228"/>
                    <a:pt x="46" y="228"/>
                    <a:pt x="46" y="228"/>
                  </a:cubicBezTo>
                  <a:cubicBezTo>
                    <a:pt x="46" y="228"/>
                    <a:pt x="47" y="227"/>
                    <a:pt x="48" y="227"/>
                  </a:cubicBezTo>
                  <a:cubicBezTo>
                    <a:pt x="48" y="227"/>
                    <a:pt x="49" y="227"/>
                    <a:pt x="49" y="227"/>
                  </a:cubicBezTo>
                  <a:cubicBezTo>
                    <a:pt x="50" y="226"/>
                    <a:pt x="50" y="226"/>
                    <a:pt x="50" y="226"/>
                  </a:cubicBezTo>
                  <a:cubicBezTo>
                    <a:pt x="50" y="224"/>
                    <a:pt x="50" y="224"/>
                    <a:pt x="50" y="224"/>
                  </a:cubicBezTo>
                  <a:cubicBezTo>
                    <a:pt x="51" y="224"/>
                    <a:pt x="51" y="224"/>
                    <a:pt x="51" y="224"/>
                  </a:cubicBezTo>
                  <a:cubicBezTo>
                    <a:pt x="51" y="223"/>
                    <a:pt x="51" y="223"/>
                    <a:pt x="51" y="223"/>
                  </a:cubicBezTo>
                  <a:cubicBezTo>
                    <a:pt x="52" y="221"/>
                    <a:pt x="52" y="221"/>
                    <a:pt x="52" y="221"/>
                  </a:cubicBezTo>
                  <a:cubicBezTo>
                    <a:pt x="52" y="220"/>
                    <a:pt x="52" y="220"/>
                    <a:pt x="52" y="220"/>
                  </a:cubicBezTo>
                  <a:cubicBezTo>
                    <a:pt x="54" y="220"/>
                    <a:pt x="54" y="220"/>
                    <a:pt x="54" y="220"/>
                  </a:cubicBezTo>
                  <a:cubicBezTo>
                    <a:pt x="55" y="219"/>
                    <a:pt x="55" y="219"/>
                    <a:pt x="55" y="219"/>
                  </a:cubicBezTo>
                  <a:cubicBezTo>
                    <a:pt x="56" y="217"/>
                    <a:pt x="56" y="217"/>
                    <a:pt x="56" y="217"/>
                  </a:cubicBezTo>
                  <a:cubicBezTo>
                    <a:pt x="57" y="215"/>
                    <a:pt x="57" y="215"/>
                    <a:pt x="57" y="215"/>
                  </a:cubicBezTo>
                  <a:cubicBezTo>
                    <a:pt x="57" y="215"/>
                    <a:pt x="58" y="213"/>
                    <a:pt x="58" y="213"/>
                  </a:cubicBezTo>
                  <a:cubicBezTo>
                    <a:pt x="58" y="213"/>
                    <a:pt x="59" y="211"/>
                    <a:pt x="59" y="211"/>
                  </a:cubicBezTo>
                  <a:cubicBezTo>
                    <a:pt x="58" y="208"/>
                    <a:pt x="58" y="208"/>
                    <a:pt x="58" y="208"/>
                  </a:cubicBezTo>
                  <a:cubicBezTo>
                    <a:pt x="57" y="206"/>
                    <a:pt x="57" y="206"/>
                    <a:pt x="57" y="206"/>
                  </a:cubicBezTo>
                  <a:cubicBezTo>
                    <a:pt x="56" y="204"/>
                    <a:pt x="56" y="204"/>
                    <a:pt x="56" y="204"/>
                  </a:cubicBezTo>
                  <a:cubicBezTo>
                    <a:pt x="56" y="204"/>
                    <a:pt x="56" y="203"/>
                    <a:pt x="55" y="203"/>
                  </a:cubicBezTo>
                  <a:cubicBezTo>
                    <a:pt x="55" y="203"/>
                    <a:pt x="55" y="202"/>
                    <a:pt x="55" y="202"/>
                  </a:cubicBezTo>
                  <a:cubicBezTo>
                    <a:pt x="55" y="200"/>
                    <a:pt x="55" y="200"/>
                    <a:pt x="55" y="200"/>
                  </a:cubicBezTo>
                  <a:cubicBezTo>
                    <a:pt x="56" y="199"/>
                    <a:pt x="56" y="199"/>
                    <a:pt x="56" y="199"/>
                  </a:cubicBezTo>
                  <a:cubicBezTo>
                    <a:pt x="57" y="199"/>
                    <a:pt x="57" y="199"/>
                    <a:pt x="57" y="199"/>
                  </a:cubicBezTo>
                  <a:cubicBezTo>
                    <a:pt x="59" y="197"/>
                    <a:pt x="59" y="197"/>
                    <a:pt x="59" y="197"/>
                  </a:cubicBezTo>
                  <a:cubicBezTo>
                    <a:pt x="60" y="197"/>
                    <a:pt x="60" y="197"/>
                    <a:pt x="60" y="197"/>
                  </a:cubicBezTo>
                  <a:cubicBezTo>
                    <a:pt x="62" y="197"/>
                    <a:pt x="62" y="197"/>
                    <a:pt x="62" y="197"/>
                  </a:cubicBezTo>
                  <a:cubicBezTo>
                    <a:pt x="64" y="195"/>
                    <a:pt x="64" y="195"/>
                    <a:pt x="64" y="195"/>
                  </a:cubicBezTo>
                  <a:cubicBezTo>
                    <a:pt x="65" y="195"/>
                    <a:pt x="65" y="195"/>
                    <a:pt x="65" y="195"/>
                  </a:cubicBezTo>
                  <a:cubicBezTo>
                    <a:pt x="66" y="194"/>
                    <a:pt x="66" y="194"/>
                    <a:pt x="66" y="194"/>
                  </a:cubicBezTo>
                  <a:cubicBezTo>
                    <a:pt x="67" y="192"/>
                    <a:pt x="67" y="192"/>
                    <a:pt x="67" y="192"/>
                  </a:cubicBezTo>
                  <a:cubicBezTo>
                    <a:pt x="66" y="190"/>
                    <a:pt x="66" y="190"/>
                    <a:pt x="66" y="190"/>
                  </a:cubicBezTo>
                  <a:cubicBezTo>
                    <a:pt x="65" y="189"/>
                    <a:pt x="65" y="189"/>
                    <a:pt x="65" y="189"/>
                  </a:cubicBezTo>
                  <a:cubicBezTo>
                    <a:pt x="66" y="186"/>
                    <a:pt x="66" y="186"/>
                    <a:pt x="66" y="186"/>
                  </a:cubicBezTo>
                  <a:cubicBezTo>
                    <a:pt x="68" y="185"/>
                    <a:pt x="68" y="185"/>
                    <a:pt x="68" y="185"/>
                  </a:cubicBezTo>
                  <a:cubicBezTo>
                    <a:pt x="68" y="182"/>
                    <a:pt x="68" y="182"/>
                    <a:pt x="68" y="182"/>
                  </a:cubicBezTo>
                  <a:cubicBezTo>
                    <a:pt x="67" y="181"/>
                    <a:pt x="67" y="181"/>
                    <a:pt x="67" y="181"/>
                  </a:cubicBezTo>
                  <a:cubicBezTo>
                    <a:pt x="68" y="179"/>
                    <a:pt x="68" y="179"/>
                    <a:pt x="68" y="179"/>
                  </a:cubicBezTo>
                  <a:cubicBezTo>
                    <a:pt x="69" y="178"/>
                    <a:pt x="69" y="178"/>
                    <a:pt x="69" y="178"/>
                  </a:cubicBezTo>
                  <a:cubicBezTo>
                    <a:pt x="69" y="178"/>
                    <a:pt x="70" y="176"/>
                    <a:pt x="70" y="175"/>
                  </a:cubicBezTo>
                  <a:cubicBezTo>
                    <a:pt x="71" y="175"/>
                    <a:pt x="71" y="172"/>
                    <a:pt x="71" y="172"/>
                  </a:cubicBezTo>
                  <a:cubicBezTo>
                    <a:pt x="70" y="170"/>
                    <a:pt x="70" y="170"/>
                    <a:pt x="70" y="170"/>
                  </a:cubicBezTo>
                  <a:cubicBezTo>
                    <a:pt x="70" y="169"/>
                    <a:pt x="70" y="169"/>
                    <a:pt x="70" y="169"/>
                  </a:cubicBezTo>
                  <a:cubicBezTo>
                    <a:pt x="70" y="169"/>
                    <a:pt x="72" y="168"/>
                    <a:pt x="72" y="168"/>
                  </a:cubicBezTo>
                  <a:cubicBezTo>
                    <a:pt x="73" y="168"/>
                    <a:pt x="73" y="165"/>
                    <a:pt x="73" y="165"/>
                  </a:cubicBezTo>
                  <a:cubicBezTo>
                    <a:pt x="71" y="164"/>
                    <a:pt x="71" y="164"/>
                    <a:pt x="71" y="164"/>
                  </a:cubicBezTo>
                  <a:cubicBezTo>
                    <a:pt x="71" y="164"/>
                    <a:pt x="71" y="162"/>
                    <a:pt x="71" y="161"/>
                  </a:cubicBezTo>
                  <a:cubicBezTo>
                    <a:pt x="71" y="161"/>
                    <a:pt x="71" y="159"/>
                    <a:pt x="71" y="159"/>
                  </a:cubicBezTo>
                  <a:cubicBezTo>
                    <a:pt x="70" y="159"/>
                    <a:pt x="70" y="159"/>
                    <a:pt x="70" y="159"/>
                  </a:cubicBezTo>
                  <a:cubicBezTo>
                    <a:pt x="70" y="157"/>
                    <a:pt x="70" y="157"/>
                    <a:pt x="70" y="157"/>
                  </a:cubicBezTo>
                  <a:cubicBezTo>
                    <a:pt x="71" y="156"/>
                    <a:pt x="71" y="156"/>
                    <a:pt x="71" y="156"/>
                  </a:cubicBezTo>
                  <a:cubicBezTo>
                    <a:pt x="73" y="157"/>
                    <a:pt x="73" y="157"/>
                    <a:pt x="73" y="157"/>
                  </a:cubicBezTo>
                  <a:cubicBezTo>
                    <a:pt x="73" y="157"/>
                    <a:pt x="74" y="156"/>
                    <a:pt x="75" y="156"/>
                  </a:cubicBezTo>
                  <a:cubicBezTo>
                    <a:pt x="75" y="155"/>
                    <a:pt x="77" y="155"/>
                    <a:pt x="77" y="155"/>
                  </a:cubicBezTo>
                  <a:cubicBezTo>
                    <a:pt x="78" y="152"/>
                    <a:pt x="78" y="152"/>
                    <a:pt x="78" y="152"/>
                  </a:cubicBezTo>
                  <a:cubicBezTo>
                    <a:pt x="82" y="150"/>
                    <a:pt x="82" y="150"/>
                    <a:pt x="82" y="150"/>
                  </a:cubicBezTo>
                  <a:cubicBezTo>
                    <a:pt x="82" y="149"/>
                    <a:pt x="82" y="149"/>
                    <a:pt x="82" y="149"/>
                  </a:cubicBezTo>
                  <a:cubicBezTo>
                    <a:pt x="85" y="148"/>
                    <a:pt x="85" y="148"/>
                    <a:pt x="85" y="148"/>
                  </a:cubicBezTo>
                  <a:cubicBezTo>
                    <a:pt x="87" y="149"/>
                    <a:pt x="87" y="149"/>
                    <a:pt x="87" y="149"/>
                  </a:cubicBezTo>
                  <a:cubicBezTo>
                    <a:pt x="89" y="147"/>
                    <a:pt x="89" y="147"/>
                    <a:pt x="89" y="147"/>
                  </a:cubicBezTo>
                  <a:cubicBezTo>
                    <a:pt x="90" y="147"/>
                    <a:pt x="90" y="147"/>
                    <a:pt x="90" y="147"/>
                  </a:cubicBezTo>
                  <a:cubicBezTo>
                    <a:pt x="92" y="146"/>
                    <a:pt x="92" y="146"/>
                    <a:pt x="92" y="146"/>
                  </a:cubicBezTo>
                  <a:cubicBezTo>
                    <a:pt x="94" y="145"/>
                    <a:pt x="94" y="145"/>
                    <a:pt x="94" y="145"/>
                  </a:cubicBezTo>
                  <a:cubicBezTo>
                    <a:pt x="97" y="142"/>
                    <a:pt x="97" y="142"/>
                    <a:pt x="97" y="142"/>
                  </a:cubicBezTo>
                  <a:cubicBezTo>
                    <a:pt x="98" y="142"/>
                    <a:pt x="98" y="142"/>
                    <a:pt x="98" y="142"/>
                  </a:cubicBezTo>
                  <a:cubicBezTo>
                    <a:pt x="98" y="142"/>
                    <a:pt x="100" y="141"/>
                    <a:pt x="100" y="141"/>
                  </a:cubicBezTo>
                  <a:cubicBezTo>
                    <a:pt x="100" y="141"/>
                    <a:pt x="101" y="139"/>
                    <a:pt x="101" y="139"/>
                  </a:cubicBezTo>
                  <a:cubicBezTo>
                    <a:pt x="103" y="138"/>
                    <a:pt x="103" y="138"/>
                    <a:pt x="103" y="138"/>
                  </a:cubicBezTo>
                  <a:cubicBezTo>
                    <a:pt x="105" y="135"/>
                    <a:pt x="105" y="135"/>
                    <a:pt x="105" y="135"/>
                  </a:cubicBezTo>
                  <a:cubicBezTo>
                    <a:pt x="107" y="133"/>
                    <a:pt x="107" y="133"/>
                    <a:pt x="107" y="133"/>
                  </a:cubicBezTo>
                  <a:cubicBezTo>
                    <a:pt x="105" y="130"/>
                    <a:pt x="105" y="130"/>
                    <a:pt x="105" y="130"/>
                  </a:cubicBezTo>
                  <a:cubicBezTo>
                    <a:pt x="105" y="130"/>
                    <a:pt x="103" y="128"/>
                    <a:pt x="102" y="128"/>
                  </a:cubicBezTo>
                  <a:cubicBezTo>
                    <a:pt x="102" y="127"/>
                    <a:pt x="100" y="126"/>
                    <a:pt x="100" y="126"/>
                  </a:cubicBezTo>
                  <a:cubicBezTo>
                    <a:pt x="100" y="126"/>
                    <a:pt x="97" y="125"/>
                    <a:pt x="97" y="125"/>
                  </a:cubicBezTo>
                  <a:cubicBezTo>
                    <a:pt x="97" y="125"/>
                    <a:pt x="95" y="126"/>
                    <a:pt x="95" y="126"/>
                  </a:cubicBezTo>
                  <a:cubicBezTo>
                    <a:pt x="94" y="125"/>
                    <a:pt x="94" y="125"/>
                    <a:pt x="94" y="125"/>
                  </a:cubicBezTo>
                  <a:cubicBezTo>
                    <a:pt x="94" y="125"/>
                    <a:pt x="93" y="123"/>
                    <a:pt x="94" y="123"/>
                  </a:cubicBezTo>
                  <a:cubicBezTo>
                    <a:pt x="94" y="123"/>
                    <a:pt x="94" y="122"/>
                    <a:pt x="94" y="122"/>
                  </a:cubicBezTo>
                  <a:cubicBezTo>
                    <a:pt x="94" y="121"/>
                    <a:pt x="94" y="121"/>
                    <a:pt x="94" y="121"/>
                  </a:cubicBezTo>
                  <a:cubicBezTo>
                    <a:pt x="94" y="120"/>
                    <a:pt x="94" y="120"/>
                    <a:pt x="94" y="120"/>
                  </a:cubicBezTo>
                  <a:cubicBezTo>
                    <a:pt x="95" y="119"/>
                    <a:pt x="95" y="119"/>
                    <a:pt x="95" y="119"/>
                  </a:cubicBezTo>
                  <a:cubicBezTo>
                    <a:pt x="95" y="119"/>
                    <a:pt x="96" y="118"/>
                    <a:pt x="96" y="117"/>
                  </a:cubicBezTo>
                  <a:cubicBezTo>
                    <a:pt x="96" y="117"/>
                    <a:pt x="97" y="115"/>
                    <a:pt x="97" y="115"/>
                  </a:cubicBezTo>
                  <a:cubicBezTo>
                    <a:pt x="97" y="115"/>
                    <a:pt x="96" y="114"/>
                    <a:pt x="96" y="113"/>
                  </a:cubicBezTo>
                  <a:cubicBezTo>
                    <a:pt x="95" y="113"/>
                    <a:pt x="95" y="113"/>
                    <a:pt x="96" y="112"/>
                  </a:cubicBezTo>
                  <a:cubicBezTo>
                    <a:pt x="96" y="112"/>
                    <a:pt x="96" y="111"/>
                    <a:pt x="96" y="111"/>
                  </a:cubicBezTo>
                  <a:cubicBezTo>
                    <a:pt x="96" y="111"/>
                    <a:pt x="96" y="109"/>
                    <a:pt x="95" y="109"/>
                  </a:cubicBezTo>
                  <a:cubicBezTo>
                    <a:pt x="95" y="109"/>
                    <a:pt x="93" y="110"/>
                    <a:pt x="93" y="110"/>
                  </a:cubicBezTo>
                  <a:cubicBezTo>
                    <a:pt x="93" y="110"/>
                    <a:pt x="90" y="109"/>
                    <a:pt x="90" y="109"/>
                  </a:cubicBezTo>
                  <a:cubicBezTo>
                    <a:pt x="90" y="109"/>
                    <a:pt x="89" y="108"/>
                    <a:pt x="89" y="108"/>
                  </a:cubicBezTo>
                  <a:cubicBezTo>
                    <a:pt x="89" y="108"/>
                    <a:pt x="89" y="106"/>
                    <a:pt x="88" y="106"/>
                  </a:cubicBezTo>
                  <a:cubicBezTo>
                    <a:pt x="87" y="105"/>
                    <a:pt x="87" y="106"/>
                    <a:pt x="87" y="106"/>
                  </a:cubicBezTo>
                  <a:cubicBezTo>
                    <a:pt x="86" y="108"/>
                    <a:pt x="86" y="108"/>
                    <a:pt x="86" y="108"/>
                  </a:cubicBezTo>
                  <a:cubicBezTo>
                    <a:pt x="86" y="108"/>
                    <a:pt x="84" y="108"/>
                    <a:pt x="83" y="107"/>
                  </a:cubicBezTo>
                  <a:cubicBezTo>
                    <a:pt x="83" y="107"/>
                    <a:pt x="82" y="107"/>
                    <a:pt x="82" y="107"/>
                  </a:cubicBezTo>
                  <a:cubicBezTo>
                    <a:pt x="81" y="107"/>
                    <a:pt x="81" y="106"/>
                    <a:pt x="81" y="105"/>
                  </a:cubicBezTo>
                  <a:cubicBezTo>
                    <a:pt x="80" y="104"/>
                    <a:pt x="80" y="105"/>
                    <a:pt x="79" y="105"/>
                  </a:cubicBezTo>
                  <a:cubicBezTo>
                    <a:pt x="79" y="105"/>
                    <a:pt x="77" y="105"/>
                    <a:pt x="77" y="105"/>
                  </a:cubicBezTo>
                  <a:cubicBezTo>
                    <a:pt x="77" y="105"/>
                    <a:pt x="75" y="103"/>
                    <a:pt x="75" y="103"/>
                  </a:cubicBezTo>
                  <a:cubicBezTo>
                    <a:pt x="75" y="102"/>
                    <a:pt x="74" y="102"/>
                    <a:pt x="74" y="102"/>
                  </a:cubicBezTo>
                  <a:cubicBezTo>
                    <a:pt x="74" y="102"/>
                    <a:pt x="72" y="103"/>
                    <a:pt x="72" y="103"/>
                  </a:cubicBezTo>
                  <a:cubicBezTo>
                    <a:pt x="72" y="104"/>
                    <a:pt x="72" y="104"/>
                    <a:pt x="72" y="104"/>
                  </a:cubicBezTo>
                  <a:cubicBezTo>
                    <a:pt x="71" y="107"/>
                    <a:pt x="71" y="107"/>
                    <a:pt x="71" y="107"/>
                  </a:cubicBezTo>
                  <a:cubicBezTo>
                    <a:pt x="68" y="109"/>
                    <a:pt x="68" y="109"/>
                    <a:pt x="68" y="109"/>
                  </a:cubicBezTo>
                  <a:cubicBezTo>
                    <a:pt x="68" y="109"/>
                    <a:pt x="65" y="109"/>
                    <a:pt x="64" y="108"/>
                  </a:cubicBezTo>
                  <a:cubicBezTo>
                    <a:pt x="64" y="108"/>
                    <a:pt x="64" y="108"/>
                    <a:pt x="63" y="108"/>
                  </a:cubicBezTo>
                  <a:cubicBezTo>
                    <a:pt x="62" y="108"/>
                    <a:pt x="62" y="108"/>
                    <a:pt x="62" y="108"/>
                  </a:cubicBezTo>
                  <a:cubicBezTo>
                    <a:pt x="62" y="108"/>
                    <a:pt x="60" y="109"/>
                    <a:pt x="60" y="109"/>
                  </a:cubicBezTo>
                  <a:cubicBezTo>
                    <a:pt x="60" y="109"/>
                    <a:pt x="59" y="107"/>
                    <a:pt x="59" y="107"/>
                  </a:cubicBezTo>
                  <a:cubicBezTo>
                    <a:pt x="59" y="107"/>
                    <a:pt x="57" y="106"/>
                    <a:pt x="57" y="105"/>
                  </a:cubicBezTo>
                  <a:cubicBezTo>
                    <a:pt x="57" y="105"/>
                    <a:pt x="57" y="106"/>
                    <a:pt x="57" y="106"/>
                  </a:cubicBezTo>
                  <a:cubicBezTo>
                    <a:pt x="57" y="106"/>
                    <a:pt x="56" y="107"/>
                    <a:pt x="55" y="107"/>
                  </a:cubicBezTo>
                  <a:cubicBezTo>
                    <a:pt x="55" y="107"/>
                    <a:pt x="54" y="108"/>
                    <a:pt x="54" y="108"/>
                  </a:cubicBezTo>
                  <a:cubicBezTo>
                    <a:pt x="53" y="108"/>
                    <a:pt x="54" y="106"/>
                    <a:pt x="54" y="106"/>
                  </a:cubicBezTo>
                  <a:cubicBezTo>
                    <a:pt x="55" y="104"/>
                    <a:pt x="55" y="104"/>
                    <a:pt x="55" y="104"/>
                  </a:cubicBezTo>
                  <a:cubicBezTo>
                    <a:pt x="55" y="104"/>
                    <a:pt x="52" y="103"/>
                    <a:pt x="52" y="102"/>
                  </a:cubicBezTo>
                  <a:cubicBezTo>
                    <a:pt x="51" y="102"/>
                    <a:pt x="50" y="101"/>
                    <a:pt x="50" y="101"/>
                  </a:cubicBezTo>
                  <a:cubicBezTo>
                    <a:pt x="50" y="101"/>
                    <a:pt x="48" y="101"/>
                    <a:pt x="48" y="101"/>
                  </a:cubicBezTo>
                  <a:cubicBezTo>
                    <a:pt x="46" y="101"/>
                    <a:pt x="46" y="101"/>
                    <a:pt x="46" y="101"/>
                  </a:cubicBezTo>
                  <a:cubicBezTo>
                    <a:pt x="46" y="101"/>
                    <a:pt x="45" y="101"/>
                    <a:pt x="44" y="102"/>
                  </a:cubicBezTo>
                  <a:cubicBezTo>
                    <a:pt x="44" y="102"/>
                    <a:pt x="43" y="103"/>
                    <a:pt x="42" y="102"/>
                  </a:cubicBezTo>
                  <a:cubicBezTo>
                    <a:pt x="42" y="102"/>
                    <a:pt x="43" y="100"/>
                    <a:pt x="43" y="100"/>
                  </a:cubicBezTo>
                  <a:cubicBezTo>
                    <a:pt x="43" y="100"/>
                    <a:pt x="43" y="98"/>
                    <a:pt x="43" y="98"/>
                  </a:cubicBezTo>
                  <a:cubicBezTo>
                    <a:pt x="42" y="97"/>
                    <a:pt x="42" y="99"/>
                    <a:pt x="42" y="99"/>
                  </a:cubicBezTo>
                  <a:cubicBezTo>
                    <a:pt x="42" y="99"/>
                    <a:pt x="40" y="100"/>
                    <a:pt x="39" y="101"/>
                  </a:cubicBezTo>
                  <a:cubicBezTo>
                    <a:pt x="39" y="101"/>
                    <a:pt x="38" y="101"/>
                    <a:pt x="38" y="101"/>
                  </a:cubicBezTo>
                  <a:cubicBezTo>
                    <a:pt x="37" y="101"/>
                    <a:pt x="36" y="102"/>
                    <a:pt x="34" y="102"/>
                  </a:cubicBezTo>
                  <a:cubicBezTo>
                    <a:pt x="33" y="102"/>
                    <a:pt x="32" y="103"/>
                    <a:pt x="32" y="102"/>
                  </a:cubicBezTo>
                  <a:cubicBezTo>
                    <a:pt x="31" y="102"/>
                    <a:pt x="31" y="101"/>
                    <a:pt x="31" y="101"/>
                  </a:cubicBezTo>
                  <a:cubicBezTo>
                    <a:pt x="31" y="99"/>
                    <a:pt x="31" y="99"/>
                    <a:pt x="31" y="99"/>
                  </a:cubicBezTo>
                  <a:cubicBezTo>
                    <a:pt x="31" y="99"/>
                    <a:pt x="30" y="98"/>
                    <a:pt x="30" y="97"/>
                  </a:cubicBezTo>
                  <a:cubicBezTo>
                    <a:pt x="29" y="96"/>
                    <a:pt x="30" y="96"/>
                    <a:pt x="30" y="95"/>
                  </a:cubicBezTo>
                  <a:cubicBezTo>
                    <a:pt x="30" y="95"/>
                    <a:pt x="32" y="94"/>
                    <a:pt x="32" y="94"/>
                  </a:cubicBezTo>
                  <a:cubicBezTo>
                    <a:pt x="32" y="93"/>
                    <a:pt x="33" y="93"/>
                    <a:pt x="33" y="93"/>
                  </a:cubicBezTo>
                  <a:cubicBezTo>
                    <a:pt x="36" y="92"/>
                    <a:pt x="36" y="92"/>
                    <a:pt x="36" y="92"/>
                  </a:cubicBezTo>
                  <a:cubicBezTo>
                    <a:pt x="36" y="92"/>
                    <a:pt x="36" y="89"/>
                    <a:pt x="36" y="88"/>
                  </a:cubicBezTo>
                  <a:cubicBezTo>
                    <a:pt x="36" y="88"/>
                    <a:pt x="36" y="88"/>
                    <a:pt x="35" y="88"/>
                  </a:cubicBezTo>
                  <a:cubicBezTo>
                    <a:pt x="34" y="88"/>
                    <a:pt x="34" y="87"/>
                    <a:pt x="34" y="87"/>
                  </a:cubicBezTo>
                  <a:cubicBezTo>
                    <a:pt x="34" y="87"/>
                    <a:pt x="34" y="85"/>
                    <a:pt x="34" y="85"/>
                  </a:cubicBezTo>
                  <a:cubicBezTo>
                    <a:pt x="33" y="83"/>
                    <a:pt x="33" y="83"/>
                    <a:pt x="33" y="83"/>
                  </a:cubicBezTo>
                  <a:cubicBezTo>
                    <a:pt x="29" y="84"/>
                    <a:pt x="29" y="84"/>
                    <a:pt x="29" y="84"/>
                  </a:cubicBezTo>
                  <a:cubicBezTo>
                    <a:pt x="29" y="84"/>
                    <a:pt x="27" y="85"/>
                    <a:pt x="26" y="85"/>
                  </a:cubicBezTo>
                  <a:cubicBezTo>
                    <a:pt x="26" y="85"/>
                    <a:pt x="24" y="85"/>
                    <a:pt x="24" y="85"/>
                  </a:cubicBezTo>
                  <a:cubicBezTo>
                    <a:pt x="23" y="85"/>
                    <a:pt x="22" y="84"/>
                    <a:pt x="22" y="84"/>
                  </a:cubicBezTo>
                  <a:cubicBezTo>
                    <a:pt x="22" y="84"/>
                    <a:pt x="18" y="85"/>
                    <a:pt x="18" y="85"/>
                  </a:cubicBezTo>
                  <a:cubicBezTo>
                    <a:pt x="18" y="85"/>
                    <a:pt x="17" y="85"/>
                    <a:pt x="17" y="85"/>
                  </a:cubicBezTo>
                  <a:cubicBezTo>
                    <a:pt x="15" y="85"/>
                    <a:pt x="15" y="85"/>
                    <a:pt x="15" y="85"/>
                  </a:cubicBezTo>
                  <a:cubicBezTo>
                    <a:pt x="13" y="86"/>
                    <a:pt x="13" y="86"/>
                    <a:pt x="13" y="86"/>
                  </a:cubicBezTo>
                  <a:cubicBezTo>
                    <a:pt x="12" y="87"/>
                    <a:pt x="12" y="87"/>
                    <a:pt x="12" y="87"/>
                  </a:cubicBezTo>
                  <a:cubicBezTo>
                    <a:pt x="12" y="87"/>
                    <a:pt x="11" y="88"/>
                    <a:pt x="11" y="88"/>
                  </a:cubicBezTo>
                  <a:cubicBezTo>
                    <a:pt x="10" y="88"/>
                    <a:pt x="9" y="88"/>
                    <a:pt x="8" y="88"/>
                  </a:cubicBezTo>
                  <a:cubicBezTo>
                    <a:pt x="8" y="88"/>
                    <a:pt x="7" y="89"/>
                    <a:pt x="7" y="89"/>
                  </a:cubicBezTo>
                  <a:cubicBezTo>
                    <a:pt x="7" y="89"/>
                    <a:pt x="5" y="90"/>
                    <a:pt x="4" y="91"/>
                  </a:cubicBezTo>
                  <a:cubicBezTo>
                    <a:pt x="3" y="86"/>
                    <a:pt x="3" y="86"/>
                    <a:pt x="3" y="86"/>
                  </a:cubicBezTo>
                  <a:cubicBezTo>
                    <a:pt x="6" y="77"/>
                    <a:pt x="6" y="77"/>
                    <a:pt x="6" y="77"/>
                  </a:cubicBezTo>
                  <a:cubicBezTo>
                    <a:pt x="11" y="73"/>
                    <a:pt x="11" y="73"/>
                    <a:pt x="11" y="73"/>
                  </a:cubicBezTo>
                  <a:cubicBezTo>
                    <a:pt x="13" y="65"/>
                    <a:pt x="13" y="65"/>
                    <a:pt x="13" y="65"/>
                  </a:cubicBezTo>
                  <a:cubicBezTo>
                    <a:pt x="10" y="62"/>
                    <a:pt x="10" y="62"/>
                    <a:pt x="10" y="62"/>
                  </a:cubicBezTo>
                  <a:cubicBezTo>
                    <a:pt x="10" y="59"/>
                    <a:pt x="19" y="53"/>
                    <a:pt x="18" y="50"/>
                  </a:cubicBezTo>
                  <a:cubicBezTo>
                    <a:pt x="17" y="47"/>
                    <a:pt x="6" y="56"/>
                    <a:pt x="5" y="53"/>
                  </a:cubicBezTo>
                  <a:cubicBezTo>
                    <a:pt x="4" y="47"/>
                    <a:pt x="7" y="48"/>
                    <a:pt x="12" y="43"/>
                  </a:cubicBezTo>
                  <a:cubicBezTo>
                    <a:pt x="6" y="41"/>
                    <a:pt x="6" y="41"/>
                    <a:pt x="6" y="41"/>
                  </a:cubicBezTo>
                  <a:cubicBezTo>
                    <a:pt x="6" y="35"/>
                    <a:pt x="6" y="35"/>
                    <a:pt x="6" y="35"/>
                  </a:cubicBezTo>
                  <a:cubicBezTo>
                    <a:pt x="2" y="33"/>
                    <a:pt x="2" y="33"/>
                    <a:pt x="2" y="33"/>
                  </a:cubicBezTo>
                  <a:cubicBezTo>
                    <a:pt x="2" y="33"/>
                    <a:pt x="3" y="30"/>
                    <a:pt x="3" y="27"/>
                  </a:cubicBezTo>
                  <a:cubicBezTo>
                    <a:pt x="3" y="24"/>
                    <a:pt x="6" y="23"/>
                    <a:pt x="6" y="23"/>
                  </a:cubicBezTo>
                  <a:cubicBezTo>
                    <a:pt x="9" y="22"/>
                    <a:pt x="11" y="20"/>
                    <a:pt x="14" y="18"/>
                  </a:cubicBezTo>
                  <a:cubicBezTo>
                    <a:pt x="17" y="14"/>
                    <a:pt x="20" y="16"/>
                    <a:pt x="22" y="15"/>
                  </a:cubicBezTo>
                  <a:cubicBezTo>
                    <a:pt x="25" y="13"/>
                    <a:pt x="25" y="15"/>
                    <a:pt x="35" y="17"/>
                  </a:cubicBezTo>
                  <a:cubicBezTo>
                    <a:pt x="37" y="16"/>
                    <a:pt x="41" y="16"/>
                    <a:pt x="42" y="14"/>
                  </a:cubicBezTo>
                  <a:cubicBezTo>
                    <a:pt x="44" y="12"/>
                    <a:pt x="47" y="13"/>
                    <a:pt x="47" y="9"/>
                  </a:cubicBezTo>
                  <a:cubicBezTo>
                    <a:pt x="48" y="3"/>
                    <a:pt x="59" y="7"/>
                    <a:pt x="59" y="5"/>
                  </a:cubicBezTo>
                  <a:cubicBezTo>
                    <a:pt x="61" y="5"/>
                    <a:pt x="63" y="0"/>
                    <a:pt x="68" y="0"/>
                  </a:cubicBezTo>
                  <a:cubicBezTo>
                    <a:pt x="72" y="1"/>
                    <a:pt x="73" y="2"/>
                    <a:pt x="76" y="3"/>
                  </a:cubicBezTo>
                  <a:cubicBezTo>
                    <a:pt x="87" y="10"/>
                    <a:pt x="82" y="14"/>
                    <a:pt x="95" y="18"/>
                  </a:cubicBezTo>
                  <a:cubicBezTo>
                    <a:pt x="106" y="21"/>
                    <a:pt x="119" y="24"/>
                    <a:pt x="130" y="26"/>
                  </a:cubicBezTo>
                  <a:cubicBezTo>
                    <a:pt x="140" y="27"/>
                    <a:pt x="150" y="31"/>
                    <a:pt x="160" y="35"/>
                  </a:cubicBezTo>
                  <a:cubicBezTo>
                    <a:pt x="160" y="35"/>
                    <a:pt x="197" y="52"/>
                    <a:pt x="198" y="53"/>
                  </a:cubicBezTo>
                  <a:cubicBezTo>
                    <a:pt x="199" y="53"/>
                    <a:pt x="220" y="49"/>
                    <a:pt x="221" y="49"/>
                  </a:cubicBezTo>
                  <a:cubicBezTo>
                    <a:pt x="222" y="49"/>
                    <a:pt x="229" y="50"/>
                    <a:pt x="234" y="53"/>
                  </a:cubicBezTo>
                  <a:cubicBezTo>
                    <a:pt x="237" y="56"/>
                    <a:pt x="247" y="63"/>
                    <a:pt x="247" y="63"/>
                  </a:cubicBezTo>
                  <a:cubicBezTo>
                    <a:pt x="249" y="64"/>
                    <a:pt x="261" y="62"/>
                    <a:pt x="261" y="62"/>
                  </a:cubicBezTo>
                  <a:cubicBezTo>
                    <a:pt x="269" y="62"/>
                    <a:pt x="276" y="71"/>
                    <a:pt x="280" y="72"/>
                  </a:cubicBezTo>
                  <a:cubicBezTo>
                    <a:pt x="285" y="73"/>
                    <a:pt x="297" y="67"/>
                    <a:pt x="302" y="72"/>
                  </a:cubicBezTo>
                  <a:cubicBezTo>
                    <a:pt x="302" y="72"/>
                    <a:pt x="312" y="73"/>
                    <a:pt x="313" y="78"/>
                  </a:cubicBezTo>
                  <a:cubicBezTo>
                    <a:pt x="315" y="83"/>
                    <a:pt x="319" y="91"/>
                    <a:pt x="319" y="91"/>
                  </a:cubicBezTo>
                  <a:cubicBezTo>
                    <a:pt x="332" y="96"/>
                    <a:pt x="332" y="96"/>
                    <a:pt x="332" y="96"/>
                  </a:cubicBezTo>
                  <a:cubicBezTo>
                    <a:pt x="332" y="96"/>
                    <a:pt x="339" y="102"/>
                    <a:pt x="340" y="104"/>
                  </a:cubicBezTo>
                  <a:cubicBezTo>
                    <a:pt x="341" y="105"/>
                    <a:pt x="356" y="110"/>
                    <a:pt x="356" y="110"/>
                  </a:cubicBezTo>
                  <a:cubicBezTo>
                    <a:pt x="366" y="119"/>
                    <a:pt x="366" y="119"/>
                    <a:pt x="366" y="119"/>
                  </a:cubicBezTo>
                  <a:cubicBezTo>
                    <a:pt x="381" y="119"/>
                    <a:pt x="381" y="119"/>
                    <a:pt x="381" y="119"/>
                  </a:cubicBezTo>
                  <a:cubicBezTo>
                    <a:pt x="391" y="121"/>
                    <a:pt x="391" y="121"/>
                    <a:pt x="391" y="121"/>
                  </a:cubicBezTo>
                  <a:cubicBezTo>
                    <a:pt x="396" y="115"/>
                    <a:pt x="396" y="115"/>
                    <a:pt x="396" y="115"/>
                  </a:cubicBezTo>
                  <a:cubicBezTo>
                    <a:pt x="396" y="115"/>
                    <a:pt x="421" y="127"/>
                    <a:pt x="422" y="127"/>
                  </a:cubicBezTo>
                  <a:cubicBezTo>
                    <a:pt x="423" y="127"/>
                    <a:pt x="423" y="130"/>
                    <a:pt x="424" y="133"/>
                  </a:cubicBezTo>
                  <a:cubicBezTo>
                    <a:pt x="424" y="134"/>
                    <a:pt x="424" y="134"/>
                    <a:pt x="424" y="134"/>
                  </a:cubicBezTo>
                  <a:cubicBezTo>
                    <a:pt x="423" y="134"/>
                    <a:pt x="424" y="134"/>
                    <a:pt x="424" y="134"/>
                  </a:cubicBezTo>
                  <a:cubicBezTo>
                    <a:pt x="424" y="134"/>
                    <a:pt x="424" y="134"/>
                    <a:pt x="424" y="134"/>
                  </a:cubicBezTo>
                  <a:cubicBezTo>
                    <a:pt x="424" y="136"/>
                    <a:pt x="424" y="136"/>
                    <a:pt x="424" y="136"/>
                  </a:cubicBezTo>
                  <a:cubicBezTo>
                    <a:pt x="424" y="137"/>
                    <a:pt x="424" y="137"/>
                    <a:pt x="424" y="137"/>
                  </a:cubicBezTo>
                  <a:cubicBezTo>
                    <a:pt x="423" y="137"/>
                    <a:pt x="423" y="137"/>
                    <a:pt x="423" y="137"/>
                  </a:cubicBezTo>
                  <a:cubicBezTo>
                    <a:pt x="423" y="137"/>
                    <a:pt x="423" y="137"/>
                    <a:pt x="423" y="137"/>
                  </a:cubicBezTo>
                  <a:cubicBezTo>
                    <a:pt x="424" y="138"/>
                    <a:pt x="424" y="138"/>
                    <a:pt x="424" y="138"/>
                  </a:cubicBezTo>
                  <a:cubicBezTo>
                    <a:pt x="424" y="138"/>
                    <a:pt x="424" y="138"/>
                    <a:pt x="424" y="138"/>
                  </a:cubicBezTo>
                  <a:cubicBezTo>
                    <a:pt x="424" y="138"/>
                    <a:pt x="424" y="138"/>
                    <a:pt x="424" y="139"/>
                  </a:cubicBezTo>
                  <a:cubicBezTo>
                    <a:pt x="424" y="139"/>
                    <a:pt x="424" y="139"/>
                    <a:pt x="424" y="139"/>
                  </a:cubicBezTo>
                  <a:cubicBezTo>
                    <a:pt x="424" y="139"/>
                    <a:pt x="424" y="139"/>
                    <a:pt x="424" y="140"/>
                  </a:cubicBezTo>
                  <a:cubicBezTo>
                    <a:pt x="424" y="140"/>
                    <a:pt x="424" y="140"/>
                    <a:pt x="424" y="140"/>
                  </a:cubicBezTo>
                  <a:cubicBezTo>
                    <a:pt x="425" y="140"/>
                    <a:pt x="425" y="140"/>
                    <a:pt x="425" y="140"/>
                  </a:cubicBezTo>
                  <a:cubicBezTo>
                    <a:pt x="425" y="140"/>
                    <a:pt x="425" y="140"/>
                    <a:pt x="425" y="140"/>
                  </a:cubicBezTo>
                  <a:cubicBezTo>
                    <a:pt x="425" y="140"/>
                    <a:pt x="426" y="141"/>
                    <a:pt x="426" y="141"/>
                  </a:cubicBezTo>
                  <a:cubicBezTo>
                    <a:pt x="426" y="141"/>
                    <a:pt x="426" y="141"/>
                    <a:pt x="427" y="141"/>
                  </a:cubicBezTo>
                  <a:cubicBezTo>
                    <a:pt x="427" y="141"/>
                    <a:pt x="427" y="141"/>
                    <a:pt x="428" y="141"/>
                  </a:cubicBezTo>
                  <a:cubicBezTo>
                    <a:pt x="428" y="141"/>
                    <a:pt x="428" y="141"/>
                    <a:pt x="428" y="141"/>
                  </a:cubicBezTo>
                  <a:cubicBezTo>
                    <a:pt x="428" y="141"/>
                    <a:pt x="429" y="141"/>
                    <a:pt x="429" y="140"/>
                  </a:cubicBezTo>
                  <a:cubicBezTo>
                    <a:pt x="442" y="143"/>
                    <a:pt x="442" y="143"/>
                    <a:pt x="442" y="143"/>
                  </a:cubicBezTo>
                  <a:cubicBezTo>
                    <a:pt x="445" y="144"/>
                    <a:pt x="445" y="146"/>
                    <a:pt x="448" y="148"/>
                  </a:cubicBezTo>
                  <a:cubicBezTo>
                    <a:pt x="456" y="145"/>
                    <a:pt x="456" y="145"/>
                    <a:pt x="456" y="145"/>
                  </a:cubicBezTo>
                  <a:cubicBezTo>
                    <a:pt x="466" y="152"/>
                    <a:pt x="466" y="152"/>
                    <a:pt x="466" y="152"/>
                  </a:cubicBezTo>
                  <a:cubicBezTo>
                    <a:pt x="475" y="149"/>
                    <a:pt x="475" y="149"/>
                    <a:pt x="475" y="149"/>
                  </a:cubicBezTo>
                  <a:cubicBezTo>
                    <a:pt x="484" y="149"/>
                    <a:pt x="484" y="149"/>
                    <a:pt x="484" y="149"/>
                  </a:cubicBezTo>
                  <a:cubicBezTo>
                    <a:pt x="484" y="147"/>
                    <a:pt x="505" y="149"/>
                    <a:pt x="496" y="159"/>
                  </a:cubicBezTo>
                  <a:close/>
                  <a:moveTo>
                    <a:pt x="506" y="281"/>
                  </a:moveTo>
                  <a:cubicBezTo>
                    <a:pt x="506" y="281"/>
                    <a:pt x="506" y="281"/>
                    <a:pt x="506" y="281"/>
                  </a:cubicBezTo>
                  <a:cubicBezTo>
                    <a:pt x="506" y="287"/>
                    <a:pt x="516" y="285"/>
                    <a:pt x="521" y="289"/>
                  </a:cubicBezTo>
                  <a:cubicBezTo>
                    <a:pt x="523" y="291"/>
                    <a:pt x="521" y="296"/>
                    <a:pt x="524" y="297"/>
                  </a:cubicBezTo>
                  <a:cubicBezTo>
                    <a:pt x="531" y="303"/>
                    <a:pt x="534" y="292"/>
                    <a:pt x="528" y="281"/>
                  </a:cubicBezTo>
                  <a:cubicBezTo>
                    <a:pt x="526" y="279"/>
                    <a:pt x="523" y="279"/>
                    <a:pt x="520" y="279"/>
                  </a:cubicBezTo>
                  <a:cubicBezTo>
                    <a:pt x="515" y="279"/>
                    <a:pt x="505" y="276"/>
                    <a:pt x="506" y="281"/>
                  </a:cubicBezTo>
                  <a:close/>
                  <a:moveTo>
                    <a:pt x="448" y="300"/>
                  </a:moveTo>
                  <a:cubicBezTo>
                    <a:pt x="448" y="300"/>
                    <a:pt x="448" y="300"/>
                    <a:pt x="448" y="300"/>
                  </a:cubicBezTo>
                  <a:cubicBezTo>
                    <a:pt x="452" y="301"/>
                    <a:pt x="456" y="297"/>
                    <a:pt x="460" y="299"/>
                  </a:cubicBezTo>
                  <a:cubicBezTo>
                    <a:pt x="462" y="301"/>
                    <a:pt x="461" y="305"/>
                    <a:pt x="462" y="308"/>
                  </a:cubicBezTo>
                  <a:cubicBezTo>
                    <a:pt x="456" y="314"/>
                    <a:pt x="472" y="313"/>
                    <a:pt x="473" y="313"/>
                  </a:cubicBezTo>
                  <a:cubicBezTo>
                    <a:pt x="473" y="315"/>
                    <a:pt x="475" y="320"/>
                    <a:pt x="478" y="318"/>
                  </a:cubicBezTo>
                  <a:cubicBezTo>
                    <a:pt x="494" y="299"/>
                    <a:pt x="494" y="299"/>
                    <a:pt x="494" y="299"/>
                  </a:cubicBezTo>
                  <a:cubicBezTo>
                    <a:pt x="494" y="297"/>
                    <a:pt x="493" y="295"/>
                    <a:pt x="491" y="295"/>
                  </a:cubicBezTo>
                  <a:cubicBezTo>
                    <a:pt x="487" y="293"/>
                    <a:pt x="482" y="297"/>
                    <a:pt x="479" y="295"/>
                  </a:cubicBezTo>
                  <a:cubicBezTo>
                    <a:pt x="476" y="293"/>
                    <a:pt x="482" y="285"/>
                    <a:pt x="478" y="282"/>
                  </a:cubicBezTo>
                  <a:cubicBezTo>
                    <a:pt x="470" y="276"/>
                    <a:pt x="467" y="283"/>
                    <a:pt x="461" y="288"/>
                  </a:cubicBezTo>
                  <a:cubicBezTo>
                    <a:pt x="457" y="291"/>
                    <a:pt x="451" y="292"/>
                    <a:pt x="447" y="296"/>
                  </a:cubicBezTo>
                  <a:cubicBezTo>
                    <a:pt x="446" y="297"/>
                    <a:pt x="447" y="300"/>
                    <a:pt x="448" y="300"/>
                  </a:cubicBezTo>
                  <a:close/>
                  <a:moveTo>
                    <a:pt x="391" y="329"/>
                  </a:moveTo>
                  <a:cubicBezTo>
                    <a:pt x="391" y="329"/>
                    <a:pt x="391" y="329"/>
                    <a:pt x="391" y="329"/>
                  </a:cubicBezTo>
                  <a:cubicBezTo>
                    <a:pt x="387" y="332"/>
                    <a:pt x="395" y="337"/>
                    <a:pt x="397" y="337"/>
                  </a:cubicBezTo>
                  <a:cubicBezTo>
                    <a:pt x="399" y="337"/>
                    <a:pt x="411" y="329"/>
                    <a:pt x="411" y="326"/>
                  </a:cubicBezTo>
                  <a:cubicBezTo>
                    <a:pt x="410" y="322"/>
                    <a:pt x="405" y="321"/>
                    <a:pt x="402" y="321"/>
                  </a:cubicBezTo>
                  <a:cubicBezTo>
                    <a:pt x="398" y="322"/>
                    <a:pt x="394" y="326"/>
                    <a:pt x="391" y="329"/>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73" name="Freeform 146"/>
            <p:cNvSpPr>
              <a:spLocks noEditPoints="1"/>
            </p:cNvSpPr>
            <p:nvPr/>
          </p:nvSpPr>
          <p:spPr bwMode="auto">
            <a:xfrm>
              <a:off x="5979172" y="3676183"/>
              <a:ext cx="930118" cy="839550"/>
            </a:xfrm>
            <a:custGeom>
              <a:avLst/>
              <a:gdLst>
                <a:gd name="T0" fmla="*/ 263 w 408"/>
                <a:gd name="T1" fmla="*/ 27 h 380"/>
                <a:gd name="T2" fmla="*/ 184 w 408"/>
                <a:gd name="T3" fmla="*/ 62 h 380"/>
                <a:gd name="T4" fmla="*/ 187 w 408"/>
                <a:gd name="T5" fmla="*/ 95 h 380"/>
                <a:gd name="T6" fmla="*/ 179 w 408"/>
                <a:gd name="T7" fmla="*/ 109 h 380"/>
                <a:gd name="T8" fmla="*/ 168 w 408"/>
                <a:gd name="T9" fmla="*/ 118 h 380"/>
                <a:gd name="T10" fmla="*/ 128 w 408"/>
                <a:gd name="T11" fmla="*/ 89 h 380"/>
                <a:gd name="T12" fmla="*/ 141 w 408"/>
                <a:gd name="T13" fmla="*/ 145 h 380"/>
                <a:gd name="T14" fmla="*/ 138 w 408"/>
                <a:gd name="T15" fmla="*/ 166 h 380"/>
                <a:gd name="T16" fmla="*/ 152 w 408"/>
                <a:gd name="T17" fmla="*/ 191 h 380"/>
                <a:gd name="T18" fmla="*/ 154 w 408"/>
                <a:gd name="T19" fmla="*/ 172 h 380"/>
                <a:gd name="T20" fmla="*/ 214 w 408"/>
                <a:gd name="T21" fmla="*/ 210 h 380"/>
                <a:gd name="T22" fmla="*/ 187 w 408"/>
                <a:gd name="T23" fmla="*/ 202 h 380"/>
                <a:gd name="T24" fmla="*/ 199 w 408"/>
                <a:gd name="T25" fmla="*/ 234 h 380"/>
                <a:gd name="T26" fmla="*/ 164 w 408"/>
                <a:gd name="T27" fmla="*/ 233 h 380"/>
                <a:gd name="T28" fmla="*/ 133 w 408"/>
                <a:gd name="T29" fmla="*/ 212 h 380"/>
                <a:gd name="T30" fmla="*/ 67 w 408"/>
                <a:gd name="T31" fmla="*/ 211 h 380"/>
                <a:gd name="T32" fmla="*/ 71 w 408"/>
                <a:gd name="T33" fmla="*/ 194 h 380"/>
                <a:gd name="T34" fmla="*/ 29 w 408"/>
                <a:gd name="T35" fmla="*/ 157 h 380"/>
                <a:gd name="T36" fmla="*/ 89 w 408"/>
                <a:gd name="T37" fmla="*/ 68 h 380"/>
                <a:gd name="T38" fmla="*/ 195 w 408"/>
                <a:gd name="T39" fmla="*/ 33 h 380"/>
                <a:gd name="T40" fmla="*/ 184 w 408"/>
                <a:gd name="T41" fmla="*/ 157 h 380"/>
                <a:gd name="T42" fmla="*/ 353 w 408"/>
                <a:gd name="T43" fmla="*/ 252 h 380"/>
                <a:gd name="T44" fmla="*/ 393 w 408"/>
                <a:gd name="T45" fmla="*/ 297 h 380"/>
                <a:gd name="T46" fmla="*/ 373 w 408"/>
                <a:gd name="T47" fmla="*/ 331 h 380"/>
                <a:gd name="T48" fmla="*/ 370 w 408"/>
                <a:gd name="T49" fmla="*/ 333 h 380"/>
                <a:gd name="T50" fmla="*/ 174 w 408"/>
                <a:gd name="T51" fmla="*/ 162 h 380"/>
                <a:gd name="T52" fmla="*/ 262 w 408"/>
                <a:gd name="T53" fmla="*/ 176 h 380"/>
                <a:gd name="T54" fmla="*/ 205 w 408"/>
                <a:gd name="T55" fmla="*/ 72 h 380"/>
                <a:gd name="T56" fmla="*/ 233 w 408"/>
                <a:gd name="T57" fmla="*/ 105 h 380"/>
                <a:gd name="T58" fmla="*/ 281 w 408"/>
                <a:gd name="T59" fmla="*/ 146 h 380"/>
                <a:gd name="T60" fmla="*/ 277 w 408"/>
                <a:gd name="T61" fmla="*/ 131 h 380"/>
                <a:gd name="T62" fmla="*/ 288 w 408"/>
                <a:gd name="T63" fmla="*/ 180 h 380"/>
                <a:gd name="T64" fmla="*/ 288 w 408"/>
                <a:gd name="T65" fmla="*/ 190 h 380"/>
                <a:gd name="T66" fmla="*/ 315 w 408"/>
                <a:gd name="T67" fmla="*/ 213 h 380"/>
                <a:gd name="T68" fmla="*/ 279 w 408"/>
                <a:gd name="T69" fmla="*/ 292 h 380"/>
                <a:gd name="T70" fmla="*/ 239 w 408"/>
                <a:gd name="T71" fmla="*/ 288 h 380"/>
                <a:gd name="T72" fmla="*/ 255 w 408"/>
                <a:gd name="T73" fmla="*/ 287 h 380"/>
                <a:gd name="T74" fmla="*/ 274 w 408"/>
                <a:gd name="T75" fmla="*/ 259 h 380"/>
                <a:gd name="T76" fmla="*/ 267 w 408"/>
                <a:gd name="T77" fmla="*/ 256 h 380"/>
                <a:gd name="T78" fmla="*/ 244 w 408"/>
                <a:gd name="T79" fmla="*/ 271 h 380"/>
                <a:gd name="T80" fmla="*/ 219 w 408"/>
                <a:gd name="T81" fmla="*/ 239 h 380"/>
                <a:gd name="T82" fmla="*/ 245 w 408"/>
                <a:gd name="T83" fmla="*/ 240 h 380"/>
                <a:gd name="T84" fmla="*/ 270 w 408"/>
                <a:gd name="T85" fmla="*/ 236 h 380"/>
                <a:gd name="T86" fmla="*/ 245 w 408"/>
                <a:gd name="T87" fmla="*/ 222 h 380"/>
                <a:gd name="T88" fmla="*/ 221 w 408"/>
                <a:gd name="T89" fmla="*/ 357 h 380"/>
                <a:gd name="T90" fmla="*/ 282 w 408"/>
                <a:gd name="T91" fmla="*/ 356 h 380"/>
                <a:gd name="T92" fmla="*/ 335 w 408"/>
                <a:gd name="T93" fmla="*/ 353 h 380"/>
                <a:gd name="T94" fmla="*/ 260 w 408"/>
                <a:gd name="T95" fmla="*/ 372 h 380"/>
                <a:gd name="T96" fmla="*/ 172 w 408"/>
                <a:gd name="T97" fmla="*/ 319 h 380"/>
                <a:gd name="T98" fmla="*/ 87 w 408"/>
                <a:gd name="T99" fmla="*/ 238 h 380"/>
                <a:gd name="T100" fmla="*/ 107 w 408"/>
                <a:gd name="T101" fmla="*/ 292 h 380"/>
                <a:gd name="T102" fmla="*/ 138 w 408"/>
                <a:gd name="T103" fmla="*/ 298 h 380"/>
                <a:gd name="T104" fmla="*/ 163 w 408"/>
                <a:gd name="T105" fmla="*/ 298 h 380"/>
                <a:gd name="T106" fmla="*/ 174 w 408"/>
                <a:gd name="T107" fmla="*/ 293 h 380"/>
                <a:gd name="T108" fmla="*/ 169 w 408"/>
                <a:gd name="T109" fmla="*/ 263 h 380"/>
                <a:gd name="T110" fmla="*/ 178 w 408"/>
                <a:gd name="T111" fmla="*/ 247 h 380"/>
                <a:gd name="T112" fmla="*/ 115 w 408"/>
                <a:gd name="T113" fmla="*/ 223 h 380"/>
                <a:gd name="T114" fmla="*/ 66 w 408"/>
                <a:gd name="T115" fmla="*/ 265 h 380"/>
                <a:gd name="T116" fmla="*/ 65 w 408"/>
                <a:gd name="T117" fmla="*/ 242 h 380"/>
                <a:gd name="T118" fmla="*/ 11 w 408"/>
                <a:gd name="T119" fmla="*/ 161 h 380"/>
                <a:gd name="T120" fmla="*/ 11 w 408"/>
                <a:gd name="T121" fmla="*/ 157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08" h="380">
                  <a:moveTo>
                    <a:pt x="222" y="32"/>
                  </a:moveTo>
                  <a:cubicBezTo>
                    <a:pt x="227" y="30"/>
                    <a:pt x="227" y="30"/>
                    <a:pt x="227" y="30"/>
                  </a:cubicBezTo>
                  <a:cubicBezTo>
                    <a:pt x="227" y="30"/>
                    <a:pt x="233" y="28"/>
                    <a:pt x="234" y="28"/>
                  </a:cubicBezTo>
                  <a:cubicBezTo>
                    <a:pt x="235" y="28"/>
                    <a:pt x="240" y="27"/>
                    <a:pt x="241" y="26"/>
                  </a:cubicBezTo>
                  <a:cubicBezTo>
                    <a:pt x="242" y="26"/>
                    <a:pt x="245" y="24"/>
                    <a:pt x="246" y="23"/>
                  </a:cubicBezTo>
                  <a:cubicBezTo>
                    <a:pt x="247" y="23"/>
                    <a:pt x="249" y="23"/>
                    <a:pt x="251" y="21"/>
                  </a:cubicBezTo>
                  <a:cubicBezTo>
                    <a:pt x="252" y="20"/>
                    <a:pt x="253" y="17"/>
                    <a:pt x="253" y="16"/>
                  </a:cubicBezTo>
                  <a:cubicBezTo>
                    <a:pt x="253" y="15"/>
                    <a:pt x="252" y="15"/>
                    <a:pt x="251" y="12"/>
                  </a:cubicBezTo>
                  <a:cubicBezTo>
                    <a:pt x="249" y="9"/>
                    <a:pt x="247" y="7"/>
                    <a:pt x="247" y="6"/>
                  </a:cubicBezTo>
                  <a:cubicBezTo>
                    <a:pt x="246" y="4"/>
                    <a:pt x="246" y="2"/>
                    <a:pt x="247" y="2"/>
                  </a:cubicBezTo>
                  <a:cubicBezTo>
                    <a:pt x="248" y="1"/>
                    <a:pt x="251" y="0"/>
                    <a:pt x="253" y="0"/>
                  </a:cubicBezTo>
                  <a:cubicBezTo>
                    <a:pt x="255" y="1"/>
                    <a:pt x="260" y="2"/>
                    <a:pt x="261" y="2"/>
                  </a:cubicBezTo>
                  <a:cubicBezTo>
                    <a:pt x="262" y="2"/>
                    <a:pt x="267" y="5"/>
                    <a:pt x="267" y="5"/>
                  </a:cubicBezTo>
                  <a:cubicBezTo>
                    <a:pt x="267" y="5"/>
                    <a:pt x="269" y="10"/>
                    <a:pt x="269" y="11"/>
                  </a:cubicBezTo>
                  <a:cubicBezTo>
                    <a:pt x="269" y="12"/>
                    <a:pt x="274" y="18"/>
                    <a:pt x="272" y="18"/>
                  </a:cubicBezTo>
                  <a:cubicBezTo>
                    <a:pt x="271" y="18"/>
                    <a:pt x="267" y="19"/>
                    <a:pt x="267" y="19"/>
                  </a:cubicBezTo>
                  <a:cubicBezTo>
                    <a:pt x="265" y="22"/>
                    <a:pt x="265" y="22"/>
                    <a:pt x="265" y="22"/>
                  </a:cubicBezTo>
                  <a:cubicBezTo>
                    <a:pt x="265" y="22"/>
                    <a:pt x="263" y="26"/>
                    <a:pt x="263" y="27"/>
                  </a:cubicBezTo>
                  <a:cubicBezTo>
                    <a:pt x="263" y="28"/>
                    <a:pt x="262" y="33"/>
                    <a:pt x="262" y="33"/>
                  </a:cubicBezTo>
                  <a:cubicBezTo>
                    <a:pt x="267" y="44"/>
                    <a:pt x="267" y="44"/>
                    <a:pt x="267" y="44"/>
                  </a:cubicBezTo>
                  <a:cubicBezTo>
                    <a:pt x="262" y="51"/>
                    <a:pt x="262" y="51"/>
                    <a:pt x="262" y="51"/>
                  </a:cubicBezTo>
                  <a:cubicBezTo>
                    <a:pt x="258" y="55"/>
                    <a:pt x="258" y="55"/>
                    <a:pt x="258" y="55"/>
                  </a:cubicBezTo>
                  <a:cubicBezTo>
                    <a:pt x="258" y="55"/>
                    <a:pt x="252" y="55"/>
                    <a:pt x="252" y="54"/>
                  </a:cubicBezTo>
                  <a:cubicBezTo>
                    <a:pt x="252" y="53"/>
                    <a:pt x="248" y="51"/>
                    <a:pt x="248" y="51"/>
                  </a:cubicBezTo>
                  <a:cubicBezTo>
                    <a:pt x="248" y="51"/>
                    <a:pt x="242" y="52"/>
                    <a:pt x="241" y="53"/>
                  </a:cubicBezTo>
                  <a:cubicBezTo>
                    <a:pt x="240" y="53"/>
                    <a:pt x="226" y="54"/>
                    <a:pt x="226" y="54"/>
                  </a:cubicBezTo>
                  <a:cubicBezTo>
                    <a:pt x="226" y="54"/>
                    <a:pt x="223" y="53"/>
                    <a:pt x="222" y="53"/>
                  </a:cubicBezTo>
                  <a:cubicBezTo>
                    <a:pt x="221" y="53"/>
                    <a:pt x="216" y="53"/>
                    <a:pt x="216" y="53"/>
                  </a:cubicBezTo>
                  <a:cubicBezTo>
                    <a:pt x="215" y="49"/>
                    <a:pt x="215" y="49"/>
                    <a:pt x="215" y="49"/>
                  </a:cubicBezTo>
                  <a:cubicBezTo>
                    <a:pt x="211" y="50"/>
                    <a:pt x="211" y="50"/>
                    <a:pt x="211" y="50"/>
                  </a:cubicBezTo>
                  <a:cubicBezTo>
                    <a:pt x="210" y="54"/>
                    <a:pt x="210" y="54"/>
                    <a:pt x="210" y="54"/>
                  </a:cubicBezTo>
                  <a:cubicBezTo>
                    <a:pt x="205" y="57"/>
                    <a:pt x="205" y="57"/>
                    <a:pt x="205" y="57"/>
                  </a:cubicBezTo>
                  <a:cubicBezTo>
                    <a:pt x="200" y="60"/>
                    <a:pt x="200" y="60"/>
                    <a:pt x="200" y="60"/>
                  </a:cubicBezTo>
                  <a:cubicBezTo>
                    <a:pt x="190" y="60"/>
                    <a:pt x="190" y="60"/>
                    <a:pt x="190" y="60"/>
                  </a:cubicBezTo>
                  <a:cubicBezTo>
                    <a:pt x="184" y="60"/>
                    <a:pt x="184" y="60"/>
                    <a:pt x="184" y="60"/>
                  </a:cubicBezTo>
                  <a:cubicBezTo>
                    <a:pt x="184" y="62"/>
                    <a:pt x="184" y="62"/>
                    <a:pt x="184" y="62"/>
                  </a:cubicBezTo>
                  <a:cubicBezTo>
                    <a:pt x="181" y="68"/>
                    <a:pt x="181" y="68"/>
                    <a:pt x="181" y="68"/>
                  </a:cubicBezTo>
                  <a:cubicBezTo>
                    <a:pt x="177" y="71"/>
                    <a:pt x="177" y="71"/>
                    <a:pt x="177" y="71"/>
                  </a:cubicBezTo>
                  <a:cubicBezTo>
                    <a:pt x="177" y="71"/>
                    <a:pt x="171" y="73"/>
                    <a:pt x="170" y="74"/>
                  </a:cubicBezTo>
                  <a:cubicBezTo>
                    <a:pt x="170" y="74"/>
                    <a:pt x="166" y="73"/>
                    <a:pt x="166" y="73"/>
                  </a:cubicBezTo>
                  <a:cubicBezTo>
                    <a:pt x="161" y="76"/>
                    <a:pt x="161" y="76"/>
                    <a:pt x="161" y="76"/>
                  </a:cubicBezTo>
                  <a:cubicBezTo>
                    <a:pt x="160" y="79"/>
                    <a:pt x="160" y="79"/>
                    <a:pt x="160" y="79"/>
                  </a:cubicBezTo>
                  <a:cubicBezTo>
                    <a:pt x="162" y="81"/>
                    <a:pt x="162" y="81"/>
                    <a:pt x="162" y="81"/>
                  </a:cubicBezTo>
                  <a:cubicBezTo>
                    <a:pt x="166" y="83"/>
                    <a:pt x="166" y="83"/>
                    <a:pt x="166" y="83"/>
                  </a:cubicBezTo>
                  <a:cubicBezTo>
                    <a:pt x="166" y="83"/>
                    <a:pt x="169" y="84"/>
                    <a:pt x="169" y="85"/>
                  </a:cubicBezTo>
                  <a:cubicBezTo>
                    <a:pt x="169" y="85"/>
                    <a:pt x="168" y="87"/>
                    <a:pt x="168" y="87"/>
                  </a:cubicBezTo>
                  <a:cubicBezTo>
                    <a:pt x="168" y="92"/>
                    <a:pt x="168" y="92"/>
                    <a:pt x="168" y="92"/>
                  </a:cubicBezTo>
                  <a:cubicBezTo>
                    <a:pt x="168" y="92"/>
                    <a:pt x="171" y="93"/>
                    <a:pt x="172" y="93"/>
                  </a:cubicBezTo>
                  <a:cubicBezTo>
                    <a:pt x="172" y="93"/>
                    <a:pt x="175" y="91"/>
                    <a:pt x="175" y="91"/>
                  </a:cubicBezTo>
                  <a:cubicBezTo>
                    <a:pt x="175" y="90"/>
                    <a:pt x="176" y="89"/>
                    <a:pt x="176" y="89"/>
                  </a:cubicBezTo>
                  <a:cubicBezTo>
                    <a:pt x="178" y="91"/>
                    <a:pt x="178" y="91"/>
                    <a:pt x="178" y="91"/>
                  </a:cubicBezTo>
                  <a:cubicBezTo>
                    <a:pt x="178" y="91"/>
                    <a:pt x="179" y="93"/>
                    <a:pt x="180" y="93"/>
                  </a:cubicBezTo>
                  <a:cubicBezTo>
                    <a:pt x="180" y="93"/>
                    <a:pt x="183" y="93"/>
                    <a:pt x="183" y="93"/>
                  </a:cubicBezTo>
                  <a:cubicBezTo>
                    <a:pt x="187" y="95"/>
                    <a:pt x="187" y="95"/>
                    <a:pt x="187" y="95"/>
                  </a:cubicBezTo>
                  <a:cubicBezTo>
                    <a:pt x="192" y="99"/>
                    <a:pt x="192" y="99"/>
                    <a:pt x="192" y="99"/>
                  </a:cubicBezTo>
                  <a:cubicBezTo>
                    <a:pt x="192" y="99"/>
                    <a:pt x="196" y="101"/>
                    <a:pt x="195" y="102"/>
                  </a:cubicBezTo>
                  <a:cubicBezTo>
                    <a:pt x="193" y="103"/>
                    <a:pt x="191" y="104"/>
                    <a:pt x="190" y="104"/>
                  </a:cubicBezTo>
                  <a:cubicBezTo>
                    <a:pt x="190" y="104"/>
                    <a:pt x="188" y="103"/>
                    <a:pt x="188" y="102"/>
                  </a:cubicBezTo>
                  <a:cubicBezTo>
                    <a:pt x="188" y="100"/>
                    <a:pt x="187" y="99"/>
                    <a:pt x="186" y="99"/>
                  </a:cubicBezTo>
                  <a:cubicBezTo>
                    <a:pt x="185" y="99"/>
                    <a:pt x="183" y="97"/>
                    <a:pt x="183" y="97"/>
                  </a:cubicBezTo>
                  <a:cubicBezTo>
                    <a:pt x="182" y="97"/>
                    <a:pt x="180" y="97"/>
                    <a:pt x="179" y="98"/>
                  </a:cubicBezTo>
                  <a:cubicBezTo>
                    <a:pt x="178" y="98"/>
                    <a:pt x="176" y="98"/>
                    <a:pt x="176" y="97"/>
                  </a:cubicBezTo>
                  <a:cubicBezTo>
                    <a:pt x="175" y="97"/>
                    <a:pt x="174" y="94"/>
                    <a:pt x="174" y="94"/>
                  </a:cubicBezTo>
                  <a:cubicBezTo>
                    <a:pt x="169" y="93"/>
                    <a:pt x="169" y="93"/>
                    <a:pt x="169" y="93"/>
                  </a:cubicBezTo>
                  <a:cubicBezTo>
                    <a:pt x="169" y="93"/>
                    <a:pt x="168" y="94"/>
                    <a:pt x="168" y="95"/>
                  </a:cubicBezTo>
                  <a:cubicBezTo>
                    <a:pt x="168" y="95"/>
                    <a:pt x="166" y="97"/>
                    <a:pt x="166" y="97"/>
                  </a:cubicBezTo>
                  <a:cubicBezTo>
                    <a:pt x="165" y="98"/>
                    <a:pt x="165" y="98"/>
                    <a:pt x="165" y="98"/>
                  </a:cubicBezTo>
                  <a:cubicBezTo>
                    <a:pt x="165" y="100"/>
                    <a:pt x="165" y="100"/>
                    <a:pt x="165" y="100"/>
                  </a:cubicBezTo>
                  <a:cubicBezTo>
                    <a:pt x="167" y="102"/>
                    <a:pt x="167" y="102"/>
                    <a:pt x="167" y="102"/>
                  </a:cubicBezTo>
                  <a:cubicBezTo>
                    <a:pt x="171" y="105"/>
                    <a:pt x="171" y="105"/>
                    <a:pt x="171" y="105"/>
                  </a:cubicBezTo>
                  <a:cubicBezTo>
                    <a:pt x="171" y="105"/>
                    <a:pt x="176" y="106"/>
                    <a:pt x="176" y="106"/>
                  </a:cubicBezTo>
                  <a:cubicBezTo>
                    <a:pt x="177" y="106"/>
                    <a:pt x="179" y="109"/>
                    <a:pt x="179" y="109"/>
                  </a:cubicBezTo>
                  <a:cubicBezTo>
                    <a:pt x="179" y="112"/>
                    <a:pt x="179" y="112"/>
                    <a:pt x="179" y="112"/>
                  </a:cubicBezTo>
                  <a:cubicBezTo>
                    <a:pt x="178" y="115"/>
                    <a:pt x="178" y="115"/>
                    <a:pt x="178" y="115"/>
                  </a:cubicBezTo>
                  <a:cubicBezTo>
                    <a:pt x="178" y="115"/>
                    <a:pt x="178" y="117"/>
                    <a:pt x="176" y="116"/>
                  </a:cubicBezTo>
                  <a:cubicBezTo>
                    <a:pt x="174" y="115"/>
                    <a:pt x="173" y="114"/>
                    <a:pt x="173" y="114"/>
                  </a:cubicBezTo>
                  <a:cubicBezTo>
                    <a:pt x="170" y="113"/>
                    <a:pt x="170" y="113"/>
                    <a:pt x="170" y="113"/>
                  </a:cubicBezTo>
                  <a:cubicBezTo>
                    <a:pt x="169" y="109"/>
                    <a:pt x="169" y="109"/>
                    <a:pt x="169" y="109"/>
                  </a:cubicBezTo>
                  <a:cubicBezTo>
                    <a:pt x="169" y="109"/>
                    <a:pt x="167" y="107"/>
                    <a:pt x="167" y="107"/>
                  </a:cubicBezTo>
                  <a:cubicBezTo>
                    <a:pt x="166" y="107"/>
                    <a:pt x="161" y="104"/>
                    <a:pt x="161" y="104"/>
                  </a:cubicBezTo>
                  <a:cubicBezTo>
                    <a:pt x="155" y="104"/>
                    <a:pt x="155" y="104"/>
                    <a:pt x="155" y="104"/>
                  </a:cubicBezTo>
                  <a:cubicBezTo>
                    <a:pt x="151" y="104"/>
                    <a:pt x="151" y="104"/>
                    <a:pt x="151" y="104"/>
                  </a:cubicBezTo>
                  <a:cubicBezTo>
                    <a:pt x="150" y="107"/>
                    <a:pt x="150" y="107"/>
                    <a:pt x="150" y="107"/>
                  </a:cubicBezTo>
                  <a:cubicBezTo>
                    <a:pt x="150" y="107"/>
                    <a:pt x="150" y="109"/>
                    <a:pt x="151" y="109"/>
                  </a:cubicBezTo>
                  <a:cubicBezTo>
                    <a:pt x="151" y="110"/>
                    <a:pt x="154" y="112"/>
                    <a:pt x="154" y="112"/>
                  </a:cubicBezTo>
                  <a:cubicBezTo>
                    <a:pt x="154" y="112"/>
                    <a:pt x="156" y="112"/>
                    <a:pt x="156" y="113"/>
                  </a:cubicBezTo>
                  <a:cubicBezTo>
                    <a:pt x="157" y="114"/>
                    <a:pt x="159" y="116"/>
                    <a:pt x="159" y="116"/>
                  </a:cubicBezTo>
                  <a:cubicBezTo>
                    <a:pt x="159" y="116"/>
                    <a:pt x="160" y="116"/>
                    <a:pt x="161" y="116"/>
                  </a:cubicBezTo>
                  <a:cubicBezTo>
                    <a:pt x="163" y="116"/>
                    <a:pt x="165" y="117"/>
                    <a:pt x="165" y="117"/>
                  </a:cubicBezTo>
                  <a:cubicBezTo>
                    <a:pt x="168" y="118"/>
                    <a:pt x="168" y="118"/>
                    <a:pt x="168" y="118"/>
                  </a:cubicBezTo>
                  <a:cubicBezTo>
                    <a:pt x="169" y="119"/>
                    <a:pt x="169" y="119"/>
                    <a:pt x="169" y="119"/>
                  </a:cubicBezTo>
                  <a:cubicBezTo>
                    <a:pt x="169" y="119"/>
                    <a:pt x="166" y="120"/>
                    <a:pt x="165" y="120"/>
                  </a:cubicBezTo>
                  <a:cubicBezTo>
                    <a:pt x="164" y="121"/>
                    <a:pt x="161" y="121"/>
                    <a:pt x="161" y="121"/>
                  </a:cubicBezTo>
                  <a:cubicBezTo>
                    <a:pt x="161" y="121"/>
                    <a:pt x="159" y="119"/>
                    <a:pt x="158" y="119"/>
                  </a:cubicBezTo>
                  <a:cubicBezTo>
                    <a:pt x="158" y="119"/>
                    <a:pt x="155" y="120"/>
                    <a:pt x="155" y="120"/>
                  </a:cubicBezTo>
                  <a:cubicBezTo>
                    <a:pt x="155" y="120"/>
                    <a:pt x="153" y="122"/>
                    <a:pt x="152" y="120"/>
                  </a:cubicBezTo>
                  <a:cubicBezTo>
                    <a:pt x="151" y="118"/>
                    <a:pt x="150" y="116"/>
                    <a:pt x="150" y="116"/>
                  </a:cubicBezTo>
                  <a:cubicBezTo>
                    <a:pt x="150" y="114"/>
                    <a:pt x="150" y="114"/>
                    <a:pt x="150" y="114"/>
                  </a:cubicBezTo>
                  <a:cubicBezTo>
                    <a:pt x="150" y="111"/>
                    <a:pt x="150" y="111"/>
                    <a:pt x="150" y="111"/>
                  </a:cubicBezTo>
                  <a:cubicBezTo>
                    <a:pt x="149" y="108"/>
                    <a:pt x="149" y="108"/>
                    <a:pt x="149" y="108"/>
                  </a:cubicBezTo>
                  <a:cubicBezTo>
                    <a:pt x="145" y="106"/>
                    <a:pt x="145" y="106"/>
                    <a:pt x="145" y="106"/>
                  </a:cubicBezTo>
                  <a:cubicBezTo>
                    <a:pt x="140" y="106"/>
                    <a:pt x="140" y="106"/>
                    <a:pt x="140" y="106"/>
                  </a:cubicBezTo>
                  <a:cubicBezTo>
                    <a:pt x="135" y="103"/>
                    <a:pt x="135" y="103"/>
                    <a:pt x="135" y="103"/>
                  </a:cubicBezTo>
                  <a:cubicBezTo>
                    <a:pt x="129" y="101"/>
                    <a:pt x="129" y="101"/>
                    <a:pt x="129" y="101"/>
                  </a:cubicBezTo>
                  <a:cubicBezTo>
                    <a:pt x="127" y="97"/>
                    <a:pt x="127" y="97"/>
                    <a:pt x="127" y="97"/>
                  </a:cubicBezTo>
                  <a:cubicBezTo>
                    <a:pt x="131" y="94"/>
                    <a:pt x="131" y="94"/>
                    <a:pt x="131" y="94"/>
                  </a:cubicBezTo>
                  <a:cubicBezTo>
                    <a:pt x="130" y="91"/>
                    <a:pt x="130" y="91"/>
                    <a:pt x="130" y="91"/>
                  </a:cubicBezTo>
                  <a:cubicBezTo>
                    <a:pt x="128" y="89"/>
                    <a:pt x="128" y="89"/>
                    <a:pt x="128" y="89"/>
                  </a:cubicBezTo>
                  <a:cubicBezTo>
                    <a:pt x="123" y="92"/>
                    <a:pt x="123" y="92"/>
                    <a:pt x="123" y="92"/>
                  </a:cubicBezTo>
                  <a:cubicBezTo>
                    <a:pt x="123" y="95"/>
                    <a:pt x="123" y="95"/>
                    <a:pt x="123" y="95"/>
                  </a:cubicBezTo>
                  <a:cubicBezTo>
                    <a:pt x="118" y="97"/>
                    <a:pt x="118" y="97"/>
                    <a:pt x="118" y="97"/>
                  </a:cubicBezTo>
                  <a:cubicBezTo>
                    <a:pt x="116" y="101"/>
                    <a:pt x="116" y="101"/>
                    <a:pt x="116" y="101"/>
                  </a:cubicBezTo>
                  <a:cubicBezTo>
                    <a:pt x="119" y="104"/>
                    <a:pt x="119" y="104"/>
                    <a:pt x="119" y="104"/>
                  </a:cubicBezTo>
                  <a:cubicBezTo>
                    <a:pt x="119" y="109"/>
                    <a:pt x="119" y="109"/>
                    <a:pt x="119" y="109"/>
                  </a:cubicBezTo>
                  <a:cubicBezTo>
                    <a:pt x="119" y="109"/>
                    <a:pt x="118" y="114"/>
                    <a:pt x="119" y="115"/>
                  </a:cubicBezTo>
                  <a:cubicBezTo>
                    <a:pt x="119" y="115"/>
                    <a:pt x="118" y="118"/>
                    <a:pt x="118" y="120"/>
                  </a:cubicBezTo>
                  <a:cubicBezTo>
                    <a:pt x="119" y="121"/>
                    <a:pt x="119" y="122"/>
                    <a:pt x="121" y="123"/>
                  </a:cubicBezTo>
                  <a:cubicBezTo>
                    <a:pt x="122" y="124"/>
                    <a:pt x="122" y="124"/>
                    <a:pt x="124" y="125"/>
                  </a:cubicBezTo>
                  <a:cubicBezTo>
                    <a:pt x="126" y="126"/>
                    <a:pt x="127" y="127"/>
                    <a:pt x="127" y="127"/>
                  </a:cubicBezTo>
                  <a:cubicBezTo>
                    <a:pt x="129" y="131"/>
                    <a:pt x="129" y="131"/>
                    <a:pt x="129" y="131"/>
                  </a:cubicBezTo>
                  <a:cubicBezTo>
                    <a:pt x="129" y="131"/>
                    <a:pt x="130" y="132"/>
                    <a:pt x="131" y="132"/>
                  </a:cubicBezTo>
                  <a:cubicBezTo>
                    <a:pt x="132" y="133"/>
                    <a:pt x="135" y="134"/>
                    <a:pt x="135" y="135"/>
                  </a:cubicBezTo>
                  <a:cubicBezTo>
                    <a:pt x="135" y="137"/>
                    <a:pt x="136" y="139"/>
                    <a:pt x="136" y="139"/>
                  </a:cubicBezTo>
                  <a:cubicBezTo>
                    <a:pt x="136" y="139"/>
                    <a:pt x="137" y="141"/>
                    <a:pt x="137" y="141"/>
                  </a:cubicBezTo>
                  <a:cubicBezTo>
                    <a:pt x="138" y="142"/>
                    <a:pt x="139" y="141"/>
                    <a:pt x="139" y="142"/>
                  </a:cubicBezTo>
                  <a:cubicBezTo>
                    <a:pt x="140" y="143"/>
                    <a:pt x="139" y="144"/>
                    <a:pt x="141" y="145"/>
                  </a:cubicBezTo>
                  <a:cubicBezTo>
                    <a:pt x="142" y="147"/>
                    <a:pt x="144" y="148"/>
                    <a:pt x="144" y="148"/>
                  </a:cubicBezTo>
                  <a:cubicBezTo>
                    <a:pt x="145" y="148"/>
                    <a:pt x="147" y="149"/>
                    <a:pt x="147" y="149"/>
                  </a:cubicBezTo>
                  <a:cubicBezTo>
                    <a:pt x="153" y="153"/>
                    <a:pt x="153" y="153"/>
                    <a:pt x="153" y="153"/>
                  </a:cubicBezTo>
                  <a:cubicBezTo>
                    <a:pt x="157" y="158"/>
                    <a:pt x="157" y="158"/>
                    <a:pt x="157" y="158"/>
                  </a:cubicBezTo>
                  <a:cubicBezTo>
                    <a:pt x="160" y="161"/>
                    <a:pt x="160" y="161"/>
                    <a:pt x="160" y="161"/>
                  </a:cubicBezTo>
                  <a:cubicBezTo>
                    <a:pt x="159" y="165"/>
                    <a:pt x="159" y="165"/>
                    <a:pt x="159" y="165"/>
                  </a:cubicBezTo>
                  <a:cubicBezTo>
                    <a:pt x="158" y="167"/>
                    <a:pt x="158" y="167"/>
                    <a:pt x="158" y="167"/>
                  </a:cubicBezTo>
                  <a:cubicBezTo>
                    <a:pt x="158" y="167"/>
                    <a:pt x="156" y="168"/>
                    <a:pt x="155" y="168"/>
                  </a:cubicBezTo>
                  <a:cubicBezTo>
                    <a:pt x="155" y="168"/>
                    <a:pt x="153" y="169"/>
                    <a:pt x="153" y="169"/>
                  </a:cubicBezTo>
                  <a:cubicBezTo>
                    <a:pt x="153" y="169"/>
                    <a:pt x="152" y="168"/>
                    <a:pt x="152" y="168"/>
                  </a:cubicBezTo>
                  <a:cubicBezTo>
                    <a:pt x="153" y="167"/>
                    <a:pt x="156" y="166"/>
                    <a:pt x="156" y="166"/>
                  </a:cubicBezTo>
                  <a:cubicBezTo>
                    <a:pt x="156" y="166"/>
                    <a:pt x="156" y="163"/>
                    <a:pt x="155" y="163"/>
                  </a:cubicBezTo>
                  <a:cubicBezTo>
                    <a:pt x="154" y="162"/>
                    <a:pt x="151" y="160"/>
                    <a:pt x="151" y="160"/>
                  </a:cubicBezTo>
                  <a:cubicBezTo>
                    <a:pt x="149" y="158"/>
                    <a:pt x="149" y="158"/>
                    <a:pt x="149" y="158"/>
                  </a:cubicBezTo>
                  <a:cubicBezTo>
                    <a:pt x="146" y="158"/>
                    <a:pt x="146" y="158"/>
                    <a:pt x="146" y="158"/>
                  </a:cubicBezTo>
                  <a:cubicBezTo>
                    <a:pt x="146" y="158"/>
                    <a:pt x="144" y="158"/>
                    <a:pt x="144" y="159"/>
                  </a:cubicBezTo>
                  <a:cubicBezTo>
                    <a:pt x="143" y="160"/>
                    <a:pt x="140" y="162"/>
                    <a:pt x="140" y="162"/>
                  </a:cubicBezTo>
                  <a:cubicBezTo>
                    <a:pt x="138" y="166"/>
                    <a:pt x="138" y="166"/>
                    <a:pt x="138" y="166"/>
                  </a:cubicBezTo>
                  <a:cubicBezTo>
                    <a:pt x="143" y="167"/>
                    <a:pt x="143" y="167"/>
                    <a:pt x="143" y="167"/>
                  </a:cubicBezTo>
                  <a:cubicBezTo>
                    <a:pt x="143" y="167"/>
                    <a:pt x="145" y="169"/>
                    <a:pt x="145" y="169"/>
                  </a:cubicBezTo>
                  <a:cubicBezTo>
                    <a:pt x="145" y="170"/>
                    <a:pt x="147" y="172"/>
                    <a:pt x="147" y="172"/>
                  </a:cubicBezTo>
                  <a:cubicBezTo>
                    <a:pt x="149" y="173"/>
                    <a:pt x="149" y="173"/>
                    <a:pt x="149" y="173"/>
                  </a:cubicBezTo>
                  <a:cubicBezTo>
                    <a:pt x="149" y="175"/>
                    <a:pt x="149" y="175"/>
                    <a:pt x="149" y="175"/>
                  </a:cubicBezTo>
                  <a:cubicBezTo>
                    <a:pt x="148" y="178"/>
                    <a:pt x="148" y="178"/>
                    <a:pt x="148" y="178"/>
                  </a:cubicBezTo>
                  <a:cubicBezTo>
                    <a:pt x="145" y="182"/>
                    <a:pt x="145" y="182"/>
                    <a:pt x="145" y="182"/>
                  </a:cubicBezTo>
                  <a:cubicBezTo>
                    <a:pt x="145" y="182"/>
                    <a:pt x="143" y="183"/>
                    <a:pt x="143" y="183"/>
                  </a:cubicBezTo>
                  <a:cubicBezTo>
                    <a:pt x="142" y="183"/>
                    <a:pt x="140" y="185"/>
                    <a:pt x="140" y="185"/>
                  </a:cubicBezTo>
                  <a:cubicBezTo>
                    <a:pt x="140" y="185"/>
                    <a:pt x="139" y="185"/>
                    <a:pt x="139" y="185"/>
                  </a:cubicBezTo>
                  <a:cubicBezTo>
                    <a:pt x="138" y="185"/>
                    <a:pt x="136" y="184"/>
                    <a:pt x="135" y="184"/>
                  </a:cubicBezTo>
                  <a:cubicBezTo>
                    <a:pt x="135" y="184"/>
                    <a:pt x="133" y="185"/>
                    <a:pt x="133" y="185"/>
                  </a:cubicBezTo>
                  <a:cubicBezTo>
                    <a:pt x="133" y="185"/>
                    <a:pt x="130" y="187"/>
                    <a:pt x="134" y="188"/>
                  </a:cubicBezTo>
                  <a:cubicBezTo>
                    <a:pt x="138" y="188"/>
                    <a:pt x="139" y="188"/>
                    <a:pt x="140" y="188"/>
                  </a:cubicBezTo>
                  <a:cubicBezTo>
                    <a:pt x="140" y="188"/>
                    <a:pt x="144" y="188"/>
                    <a:pt x="144" y="188"/>
                  </a:cubicBezTo>
                  <a:cubicBezTo>
                    <a:pt x="144" y="188"/>
                    <a:pt x="145" y="188"/>
                    <a:pt x="146" y="189"/>
                  </a:cubicBezTo>
                  <a:cubicBezTo>
                    <a:pt x="148" y="189"/>
                    <a:pt x="149" y="189"/>
                    <a:pt x="150" y="190"/>
                  </a:cubicBezTo>
                  <a:cubicBezTo>
                    <a:pt x="151" y="190"/>
                    <a:pt x="152" y="191"/>
                    <a:pt x="152" y="191"/>
                  </a:cubicBezTo>
                  <a:cubicBezTo>
                    <a:pt x="152" y="192"/>
                    <a:pt x="152" y="192"/>
                    <a:pt x="153" y="192"/>
                  </a:cubicBezTo>
                  <a:cubicBezTo>
                    <a:pt x="154" y="192"/>
                    <a:pt x="155" y="193"/>
                    <a:pt x="155" y="193"/>
                  </a:cubicBezTo>
                  <a:cubicBezTo>
                    <a:pt x="156" y="193"/>
                    <a:pt x="156" y="193"/>
                    <a:pt x="156" y="193"/>
                  </a:cubicBezTo>
                  <a:cubicBezTo>
                    <a:pt x="156" y="193"/>
                    <a:pt x="157" y="193"/>
                    <a:pt x="158" y="193"/>
                  </a:cubicBezTo>
                  <a:cubicBezTo>
                    <a:pt x="159" y="193"/>
                    <a:pt x="159" y="192"/>
                    <a:pt x="160" y="192"/>
                  </a:cubicBezTo>
                  <a:cubicBezTo>
                    <a:pt x="161" y="192"/>
                    <a:pt x="164" y="192"/>
                    <a:pt x="164" y="192"/>
                  </a:cubicBezTo>
                  <a:cubicBezTo>
                    <a:pt x="166" y="196"/>
                    <a:pt x="166" y="196"/>
                    <a:pt x="166" y="196"/>
                  </a:cubicBezTo>
                  <a:cubicBezTo>
                    <a:pt x="166" y="196"/>
                    <a:pt x="166" y="197"/>
                    <a:pt x="167" y="197"/>
                  </a:cubicBezTo>
                  <a:cubicBezTo>
                    <a:pt x="167" y="198"/>
                    <a:pt x="169" y="199"/>
                    <a:pt x="170" y="199"/>
                  </a:cubicBezTo>
                  <a:cubicBezTo>
                    <a:pt x="171" y="199"/>
                    <a:pt x="179" y="197"/>
                    <a:pt x="179" y="197"/>
                  </a:cubicBezTo>
                  <a:cubicBezTo>
                    <a:pt x="175" y="194"/>
                    <a:pt x="175" y="194"/>
                    <a:pt x="175" y="194"/>
                  </a:cubicBezTo>
                  <a:cubicBezTo>
                    <a:pt x="175" y="194"/>
                    <a:pt x="173" y="192"/>
                    <a:pt x="172" y="191"/>
                  </a:cubicBezTo>
                  <a:cubicBezTo>
                    <a:pt x="172" y="190"/>
                    <a:pt x="167" y="187"/>
                    <a:pt x="167" y="187"/>
                  </a:cubicBezTo>
                  <a:cubicBezTo>
                    <a:pt x="162" y="186"/>
                    <a:pt x="162" y="186"/>
                    <a:pt x="162" y="186"/>
                  </a:cubicBezTo>
                  <a:cubicBezTo>
                    <a:pt x="156" y="183"/>
                    <a:pt x="156" y="183"/>
                    <a:pt x="156" y="183"/>
                  </a:cubicBezTo>
                  <a:cubicBezTo>
                    <a:pt x="150" y="181"/>
                    <a:pt x="150" y="181"/>
                    <a:pt x="150" y="181"/>
                  </a:cubicBezTo>
                  <a:cubicBezTo>
                    <a:pt x="150" y="181"/>
                    <a:pt x="152" y="177"/>
                    <a:pt x="153" y="176"/>
                  </a:cubicBezTo>
                  <a:cubicBezTo>
                    <a:pt x="153" y="175"/>
                    <a:pt x="153" y="172"/>
                    <a:pt x="154" y="172"/>
                  </a:cubicBezTo>
                  <a:cubicBezTo>
                    <a:pt x="155" y="173"/>
                    <a:pt x="157" y="173"/>
                    <a:pt x="158" y="173"/>
                  </a:cubicBezTo>
                  <a:cubicBezTo>
                    <a:pt x="159" y="173"/>
                    <a:pt x="161" y="172"/>
                    <a:pt x="162" y="172"/>
                  </a:cubicBezTo>
                  <a:cubicBezTo>
                    <a:pt x="163" y="172"/>
                    <a:pt x="165" y="173"/>
                    <a:pt x="165" y="173"/>
                  </a:cubicBezTo>
                  <a:cubicBezTo>
                    <a:pt x="165" y="173"/>
                    <a:pt x="166" y="175"/>
                    <a:pt x="166" y="176"/>
                  </a:cubicBezTo>
                  <a:cubicBezTo>
                    <a:pt x="167" y="176"/>
                    <a:pt x="167" y="178"/>
                    <a:pt x="168" y="179"/>
                  </a:cubicBezTo>
                  <a:cubicBezTo>
                    <a:pt x="169" y="179"/>
                    <a:pt x="174" y="181"/>
                    <a:pt x="174" y="181"/>
                  </a:cubicBezTo>
                  <a:cubicBezTo>
                    <a:pt x="174" y="181"/>
                    <a:pt x="180" y="183"/>
                    <a:pt x="180" y="183"/>
                  </a:cubicBezTo>
                  <a:cubicBezTo>
                    <a:pt x="181" y="183"/>
                    <a:pt x="183" y="183"/>
                    <a:pt x="183" y="183"/>
                  </a:cubicBezTo>
                  <a:cubicBezTo>
                    <a:pt x="186" y="186"/>
                    <a:pt x="186" y="186"/>
                    <a:pt x="186" y="186"/>
                  </a:cubicBezTo>
                  <a:cubicBezTo>
                    <a:pt x="192" y="185"/>
                    <a:pt x="192" y="185"/>
                    <a:pt x="192" y="185"/>
                  </a:cubicBezTo>
                  <a:cubicBezTo>
                    <a:pt x="198" y="184"/>
                    <a:pt x="198" y="184"/>
                    <a:pt x="198" y="184"/>
                  </a:cubicBezTo>
                  <a:cubicBezTo>
                    <a:pt x="199" y="186"/>
                    <a:pt x="199" y="186"/>
                    <a:pt x="199" y="186"/>
                  </a:cubicBezTo>
                  <a:cubicBezTo>
                    <a:pt x="199" y="186"/>
                    <a:pt x="202" y="188"/>
                    <a:pt x="202" y="188"/>
                  </a:cubicBezTo>
                  <a:cubicBezTo>
                    <a:pt x="202" y="189"/>
                    <a:pt x="204" y="193"/>
                    <a:pt x="204" y="193"/>
                  </a:cubicBezTo>
                  <a:cubicBezTo>
                    <a:pt x="204" y="193"/>
                    <a:pt x="204" y="196"/>
                    <a:pt x="204" y="196"/>
                  </a:cubicBezTo>
                  <a:cubicBezTo>
                    <a:pt x="204" y="197"/>
                    <a:pt x="206" y="201"/>
                    <a:pt x="206" y="201"/>
                  </a:cubicBezTo>
                  <a:cubicBezTo>
                    <a:pt x="207" y="202"/>
                    <a:pt x="211" y="206"/>
                    <a:pt x="211" y="207"/>
                  </a:cubicBezTo>
                  <a:cubicBezTo>
                    <a:pt x="211" y="207"/>
                    <a:pt x="213" y="210"/>
                    <a:pt x="214" y="210"/>
                  </a:cubicBezTo>
                  <a:cubicBezTo>
                    <a:pt x="214" y="210"/>
                    <a:pt x="215" y="209"/>
                    <a:pt x="215" y="209"/>
                  </a:cubicBezTo>
                  <a:cubicBezTo>
                    <a:pt x="216" y="209"/>
                    <a:pt x="219" y="207"/>
                    <a:pt x="219" y="207"/>
                  </a:cubicBezTo>
                  <a:cubicBezTo>
                    <a:pt x="219" y="207"/>
                    <a:pt x="222" y="207"/>
                    <a:pt x="222" y="208"/>
                  </a:cubicBezTo>
                  <a:cubicBezTo>
                    <a:pt x="222" y="209"/>
                    <a:pt x="226" y="212"/>
                    <a:pt x="226" y="212"/>
                  </a:cubicBezTo>
                  <a:cubicBezTo>
                    <a:pt x="226" y="212"/>
                    <a:pt x="227" y="216"/>
                    <a:pt x="227" y="216"/>
                  </a:cubicBezTo>
                  <a:cubicBezTo>
                    <a:pt x="226" y="217"/>
                    <a:pt x="223" y="218"/>
                    <a:pt x="223" y="219"/>
                  </a:cubicBezTo>
                  <a:cubicBezTo>
                    <a:pt x="222" y="219"/>
                    <a:pt x="219" y="219"/>
                    <a:pt x="219" y="219"/>
                  </a:cubicBezTo>
                  <a:cubicBezTo>
                    <a:pt x="218" y="220"/>
                    <a:pt x="214" y="221"/>
                    <a:pt x="214" y="221"/>
                  </a:cubicBezTo>
                  <a:cubicBezTo>
                    <a:pt x="214" y="217"/>
                    <a:pt x="214" y="217"/>
                    <a:pt x="214" y="217"/>
                  </a:cubicBezTo>
                  <a:cubicBezTo>
                    <a:pt x="214" y="217"/>
                    <a:pt x="214" y="216"/>
                    <a:pt x="213" y="216"/>
                  </a:cubicBezTo>
                  <a:cubicBezTo>
                    <a:pt x="213" y="216"/>
                    <a:pt x="207" y="214"/>
                    <a:pt x="207" y="214"/>
                  </a:cubicBezTo>
                  <a:cubicBezTo>
                    <a:pt x="206" y="209"/>
                    <a:pt x="206" y="209"/>
                    <a:pt x="206" y="209"/>
                  </a:cubicBezTo>
                  <a:cubicBezTo>
                    <a:pt x="203" y="206"/>
                    <a:pt x="203" y="206"/>
                    <a:pt x="203" y="206"/>
                  </a:cubicBezTo>
                  <a:cubicBezTo>
                    <a:pt x="200" y="204"/>
                    <a:pt x="200" y="204"/>
                    <a:pt x="200" y="204"/>
                  </a:cubicBezTo>
                  <a:cubicBezTo>
                    <a:pt x="198" y="201"/>
                    <a:pt x="198" y="201"/>
                    <a:pt x="198" y="201"/>
                  </a:cubicBezTo>
                  <a:cubicBezTo>
                    <a:pt x="194" y="201"/>
                    <a:pt x="194" y="201"/>
                    <a:pt x="194" y="201"/>
                  </a:cubicBezTo>
                  <a:cubicBezTo>
                    <a:pt x="194" y="201"/>
                    <a:pt x="192" y="202"/>
                    <a:pt x="192" y="202"/>
                  </a:cubicBezTo>
                  <a:cubicBezTo>
                    <a:pt x="191" y="203"/>
                    <a:pt x="187" y="202"/>
                    <a:pt x="187" y="202"/>
                  </a:cubicBezTo>
                  <a:cubicBezTo>
                    <a:pt x="184" y="203"/>
                    <a:pt x="184" y="203"/>
                    <a:pt x="184" y="203"/>
                  </a:cubicBezTo>
                  <a:cubicBezTo>
                    <a:pt x="184" y="205"/>
                    <a:pt x="184" y="205"/>
                    <a:pt x="184" y="205"/>
                  </a:cubicBezTo>
                  <a:cubicBezTo>
                    <a:pt x="189" y="205"/>
                    <a:pt x="189" y="205"/>
                    <a:pt x="189" y="205"/>
                  </a:cubicBezTo>
                  <a:cubicBezTo>
                    <a:pt x="193" y="206"/>
                    <a:pt x="193" y="206"/>
                    <a:pt x="193" y="206"/>
                  </a:cubicBezTo>
                  <a:cubicBezTo>
                    <a:pt x="199" y="207"/>
                    <a:pt x="199" y="207"/>
                    <a:pt x="199" y="207"/>
                  </a:cubicBezTo>
                  <a:cubicBezTo>
                    <a:pt x="199" y="211"/>
                    <a:pt x="199" y="211"/>
                    <a:pt x="199" y="211"/>
                  </a:cubicBezTo>
                  <a:cubicBezTo>
                    <a:pt x="199" y="211"/>
                    <a:pt x="200" y="213"/>
                    <a:pt x="200" y="214"/>
                  </a:cubicBezTo>
                  <a:cubicBezTo>
                    <a:pt x="200" y="215"/>
                    <a:pt x="202" y="219"/>
                    <a:pt x="202" y="219"/>
                  </a:cubicBezTo>
                  <a:cubicBezTo>
                    <a:pt x="204" y="225"/>
                    <a:pt x="204" y="225"/>
                    <a:pt x="204" y="225"/>
                  </a:cubicBezTo>
                  <a:cubicBezTo>
                    <a:pt x="206" y="229"/>
                    <a:pt x="206" y="229"/>
                    <a:pt x="206" y="229"/>
                  </a:cubicBezTo>
                  <a:cubicBezTo>
                    <a:pt x="208" y="230"/>
                    <a:pt x="208" y="230"/>
                    <a:pt x="208" y="230"/>
                  </a:cubicBezTo>
                  <a:cubicBezTo>
                    <a:pt x="208" y="234"/>
                    <a:pt x="208" y="234"/>
                    <a:pt x="208" y="234"/>
                  </a:cubicBezTo>
                  <a:cubicBezTo>
                    <a:pt x="210" y="235"/>
                    <a:pt x="210" y="235"/>
                    <a:pt x="210" y="235"/>
                  </a:cubicBezTo>
                  <a:cubicBezTo>
                    <a:pt x="210" y="235"/>
                    <a:pt x="209" y="236"/>
                    <a:pt x="209" y="237"/>
                  </a:cubicBezTo>
                  <a:cubicBezTo>
                    <a:pt x="209" y="237"/>
                    <a:pt x="207" y="240"/>
                    <a:pt x="207" y="240"/>
                  </a:cubicBezTo>
                  <a:cubicBezTo>
                    <a:pt x="207" y="240"/>
                    <a:pt x="205" y="240"/>
                    <a:pt x="204" y="240"/>
                  </a:cubicBezTo>
                  <a:cubicBezTo>
                    <a:pt x="204" y="239"/>
                    <a:pt x="203" y="237"/>
                    <a:pt x="202" y="237"/>
                  </a:cubicBezTo>
                  <a:cubicBezTo>
                    <a:pt x="200" y="236"/>
                    <a:pt x="200" y="234"/>
                    <a:pt x="199" y="234"/>
                  </a:cubicBezTo>
                  <a:cubicBezTo>
                    <a:pt x="198" y="234"/>
                    <a:pt x="195" y="234"/>
                    <a:pt x="195" y="234"/>
                  </a:cubicBezTo>
                  <a:cubicBezTo>
                    <a:pt x="195" y="234"/>
                    <a:pt x="193" y="231"/>
                    <a:pt x="192" y="230"/>
                  </a:cubicBezTo>
                  <a:cubicBezTo>
                    <a:pt x="192" y="230"/>
                    <a:pt x="191" y="229"/>
                    <a:pt x="190" y="228"/>
                  </a:cubicBezTo>
                  <a:cubicBezTo>
                    <a:pt x="189" y="227"/>
                    <a:pt x="187" y="224"/>
                    <a:pt x="187" y="225"/>
                  </a:cubicBezTo>
                  <a:cubicBezTo>
                    <a:pt x="187" y="227"/>
                    <a:pt x="188" y="229"/>
                    <a:pt x="187" y="229"/>
                  </a:cubicBezTo>
                  <a:cubicBezTo>
                    <a:pt x="185" y="229"/>
                    <a:pt x="184" y="229"/>
                    <a:pt x="184" y="229"/>
                  </a:cubicBezTo>
                  <a:cubicBezTo>
                    <a:pt x="184" y="229"/>
                    <a:pt x="182" y="231"/>
                    <a:pt x="181" y="232"/>
                  </a:cubicBezTo>
                  <a:cubicBezTo>
                    <a:pt x="181" y="232"/>
                    <a:pt x="182" y="232"/>
                    <a:pt x="180" y="233"/>
                  </a:cubicBezTo>
                  <a:cubicBezTo>
                    <a:pt x="179" y="233"/>
                    <a:pt x="177" y="233"/>
                    <a:pt x="177" y="233"/>
                  </a:cubicBezTo>
                  <a:cubicBezTo>
                    <a:pt x="177" y="232"/>
                    <a:pt x="177" y="232"/>
                    <a:pt x="177" y="231"/>
                  </a:cubicBezTo>
                  <a:cubicBezTo>
                    <a:pt x="178" y="230"/>
                    <a:pt x="184" y="227"/>
                    <a:pt x="184" y="227"/>
                  </a:cubicBezTo>
                  <a:cubicBezTo>
                    <a:pt x="184" y="226"/>
                    <a:pt x="182" y="223"/>
                    <a:pt x="182" y="223"/>
                  </a:cubicBezTo>
                  <a:cubicBezTo>
                    <a:pt x="181" y="224"/>
                    <a:pt x="181" y="224"/>
                    <a:pt x="181" y="224"/>
                  </a:cubicBezTo>
                  <a:cubicBezTo>
                    <a:pt x="178" y="226"/>
                    <a:pt x="178" y="226"/>
                    <a:pt x="178" y="226"/>
                  </a:cubicBezTo>
                  <a:cubicBezTo>
                    <a:pt x="174" y="229"/>
                    <a:pt x="174" y="229"/>
                    <a:pt x="174" y="229"/>
                  </a:cubicBezTo>
                  <a:cubicBezTo>
                    <a:pt x="171" y="230"/>
                    <a:pt x="171" y="230"/>
                    <a:pt x="171" y="230"/>
                  </a:cubicBezTo>
                  <a:cubicBezTo>
                    <a:pt x="168" y="232"/>
                    <a:pt x="168" y="232"/>
                    <a:pt x="168" y="232"/>
                  </a:cubicBezTo>
                  <a:cubicBezTo>
                    <a:pt x="164" y="233"/>
                    <a:pt x="164" y="233"/>
                    <a:pt x="164" y="233"/>
                  </a:cubicBezTo>
                  <a:cubicBezTo>
                    <a:pt x="160" y="233"/>
                    <a:pt x="160" y="233"/>
                    <a:pt x="160" y="233"/>
                  </a:cubicBezTo>
                  <a:cubicBezTo>
                    <a:pt x="158" y="232"/>
                    <a:pt x="158" y="232"/>
                    <a:pt x="158" y="232"/>
                  </a:cubicBezTo>
                  <a:cubicBezTo>
                    <a:pt x="156" y="229"/>
                    <a:pt x="156" y="229"/>
                    <a:pt x="156" y="229"/>
                  </a:cubicBezTo>
                  <a:cubicBezTo>
                    <a:pt x="155" y="229"/>
                    <a:pt x="155" y="229"/>
                    <a:pt x="155" y="229"/>
                  </a:cubicBezTo>
                  <a:cubicBezTo>
                    <a:pt x="155" y="229"/>
                    <a:pt x="154" y="227"/>
                    <a:pt x="155" y="226"/>
                  </a:cubicBezTo>
                  <a:cubicBezTo>
                    <a:pt x="155" y="226"/>
                    <a:pt x="156" y="225"/>
                    <a:pt x="158" y="225"/>
                  </a:cubicBezTo>
                  <a:cubicBezTo>
                    <a:pt x="160" y="225"/>
                    <a:pt x="161" y="225"/>
                    <a:pt x="162" y="225"/>
                  </a:cubicBezTo>
                  <a:cubicBezTo>
                    <a:pt x="163" y="225"/>
                    <a:pt x="164" y="224"/>
                    <a:pt x="164" y="224"/>
                  </a:cubicBezTo>
                  <a:cubicBezTo>
                    <a:pt x="164" y="224"/>
                    <a:pt x="165" y="224"/>
                    <a:pt x="165" y="223"/>
                  </a:cubicBezTo>
                  <a:cubicBezTo>
                    <a:pt x="165" y="222"/>
                    <a:pt x="162" y="218"/>
                    <a:pt x="162" y="218"/>
                  </a:cubicBezTo>
                  <a:cubicBezTo>
                    <a:pt x="162" y="218"/>
                    <a:pt x="158" y="218"/>
                    <a:pt x="157" y="219"/>
                  </a:cubicBezTo>
                  <a:cubicBezTo>
                    <a:pt x="155" y="219"/>
                    <a:pt x="155" y="221"/>
                    <a:pt x="153" y="220"/>
                  </a:cubicBezTo>
                  <a:cubicBezTo>
                    <a:pt x="151" y="219"/>
                    <a:pt x="146" y="217"/>
                    <a:pt x="146" y="217"/>
                  </a:cubicBezTo>
                  <a:cubicBezTo>
                    <a:pt x="142" y="213"/>
                    <a:pt x="142" y="213"/>
                    <a:pt x="142" y="213"/>
                  </a:cubicBezTo>
                  <a:cubicBezTo>
                    <a:pt x="140" y="215"/>
                    <a:pt x="140" y="215"/>
                    <a:pt x="140" y="215"/>
                  </a:cubicBezTo>
                  <a:cubicBezTo>
                    <a:pt x="137" y="217"/>
                    <a:pt x="137" y="217"/>
                    <a:pt x="137" y="217"/>
                  </a:cubicBezTo>
                  <a:cubicBezTo>
                    <a:pt x="137" y="217"/>
                    <a:pt x="137" y="219"/>
                    <a:pt x="135" y="217"/>
                  </a:cubicBezTo>
                  <a:cubicBezTo>
                    <a:pt x="133" y="214"/>
                    <a:pt x="133" y="212"/>
                    <a:pt x="133" y="212"/>
                  </a:cubicBezTo>
                  <a:cubicBezTo>
                    <a:pt x="130" y="212"/>
                    <a:pt x="130" y="212"/>
                    <a:pt x="130" y="212"/>
                  </a:cubicBezTo>
                  <a:cubicBezTo>
                    <a:pt x="129" y="215"/>
                    <a:pt x="129" y="215"/>
                    <a:pt x="129" y="215"/>
                  </a:cubicBezTo>
                  <a:cubicBezTo>
                    <a:pt x="129" y="215"/>
                    <a:pt x="127" y="218"/>
                    <a:pt x="127" y="218"/>
                  </a:cubicBezTo>
                  <a:cubicBezTo>
                    <a:pt x="126" y="218"/>
                    <a:pt x="123" y="218"/>
                    <a:pt x="122" y="219"/>
                  </a:cubicBezTo>
                  <a:cubicBezTo>
                    <a:pt x="122" y="219"/>
                    <a:pt x="117" y="219"/>
                    <a:pt x="117" y="219"/>
                  </a:cubicBezTo>
                  <a:cubicBezTo>
                    <a:pt x="110" y="217"/>
                    <a:pt x="110" y="217"/>
                    <a:pt x="110" y="217"/>
                  </a:cubicBezTo>
                  <a:cubicBezTo>
                    <a:pt x="110" y="217"/>
                    <a:pt x="108" y="218"/>
                    <a:pt x="108" y="218"/>
                  </a:cubicBezTo>
                  <a:cubicBezTo>
                    <a:pt x="107" y="219"/>
                    <a:pt x="97" y="221"/>
                    <a:pt x="97" y="221"/>
                  </a:cubicBezTo>
                  <a:cubicBezTo>
                    <a:pt x="92" y="224"/>
                    <a:pt x="92" y="224"/>
                    <a:pt x="92" y="224"/>
                  </a:cubicBezTo>
                  <a:cubicBezTo>
                    <a:pt x="89" y="224"/>
                    <a:pt x="89" y="224"/>
                    <a:pt x="89" y="224"/>
                  </a:cubicBezTo>
                  <a:cubicBezTo>
                    <a:pt x="86" y="220"/>
                    <a:pt x="86" y="220"/>
                    <a:pt x="86" y="220"/>
                  </a:cubicBezTo>
                  <a:cubicBezTo>
                    <a:pt x="84" y="217"/>
                    <a:pt x="84" y="217"/>
                    <a:pt x="84" y="217"/>
                  </a:cubicBezTo>
                  <a:cubicBezTo>
                    <a:pt x="84" y="221"/>
                    <a:pt x="84" y="221"/>
                    <a:pt x="84" y="221"/>
                  </a:cubicBezTo>
                  <a:cubicBezTo>
                    <a:pt x="83" y="223"/>
                    <a:pt x="83" y="223"/>
                    <a:pt x="83" y="223"/>
                  </a:cubicBezTo>
                  <a:cubicBezTo>
                    <a:pt x="83" y="223"/>
                    <a:pt x="79" y="227"/>
                    <a:pt x="78" y="228"/>
                  </a:cubicBezTo>
                  <a:cubicBezTo>
                    <a:pt x="78" y="228"/>
                    <a:pt x="73" y="223"/>
                    <a:pt x="73" y="223"/>
                  </a:cubicBezTo>
                  <a:cubicBezTo>
                    <a:pt x="72" y="216"/>
                    <a:pt x="72" y="216"/>
                    <a:pt x="72" y="216"/>
                  </a:cubicBezTo>
                  <a:cubicBezTo>
                    <a:pt x="67" y="211"/>
                    <a:pt x="67" y="211"/>
                    <a:pt x="67" y="211"/>
                  </a:cubicBezTo>
                  <a:cubicBezTo>
                    <a:pt x="64" y="212"/>
                    <a:pt x="64" y="212"/>
                    <a:pt x="64" y="212"/>
                  </a:cubicBezTo>
                  <a:cubicBezTo>
                    <a:pt x="63" y="207"/>
                    <a:pt x="63" y="207"/>
                    <a:pt x="63" y="207"/>
                  </a:cubicBezTo>
                  <a:cubicBezTo>
                    <a:pt x="61" y="204"/>
                    <a:pt x="61" y="204"/>
                    <a:pt x="61" y="204"/>
                  </a:cubicBezTo>
                  <a:cubicBezTo>
                    <a:pt x="57" y="204"/>
                    <a:pt x="57" y="204"/>
                    <a:pt x="57" y="204"/>
                  </a:cubicBezTo>
                  <a:cubicBezTo>
                    <a:pt x="56" y="206"/>
                    <a:pt x="56" y="206"/>
                    <a:pt x="56" y="206"/>
                  </a:cubicBezTo>
                  <a:cubicBezTo>
                    <a:pt x="55" y="209"/>
                    <a:pt x="55" y="209"/>
                    <a:pt x="55" y="209"/>
                  </a:cubicBezTo>
                  <a:cubicBezTo>
                    <a:pt x="55" y="209"/>
                    <a:pt x="56" y="212"/>
                    <a:pt x="56" y="212"/>
                  </a:cubicBezTo>
                  <a:cubicBezTo>
                    <a:pt x="56" y="213"/>
                    <a:pt x="55" y="214"/>
                    <a:pt x="54" y="214"/>
                  </a:cubicBezTo>
                  <a:cubicBezTo>
                    <a:pt x="54" y="214"/>
                    <a:pt x="49" y="216"/>
                    <a:pt x="49" y="216"/>
                  </a:cubicBezTo>
                  <a:cubicBezTo>
                    <a:pt x="49" y="216"/>
                    <a:pt x="48" y="213"/>
                    <a:pt x="48" y="212"/>
                  </a:cubicBezTo>
                  <a:cubicBezTo>
                    <a:pt x="48" y="210"/>
                    <a:pt x="48" y="207"/>
                    <a:pt x="48" y="207"/>
                  </a:cubicBezTo>
                  <a:cubicBezTo>
                    <a:pt x="48" y="207"/>
                    <a:pt x="52" y="205"/>
                    <a:pt x="52" y="205"/>
                  </a:cubicBezTo>
                  <a:cubicBezTo>
                    <a:pt x="52" y="204"/>
                    <a:pt x="55" y="199"/>
                    <a:pt x="55" y="199"/>
                  </a:cubicBezTo>
                  <a:cubicBezTo>
                    <a:pt x="55" y="196"/>
                    <a:pt x="55" y="196"/>
                    <a:pt x="55" y="196"/>
                  </a:cubicBezTo>
                  <a:cubicBezTo>
                    <a:pt x="55" y="196"/>
                    <a:pt x="59" y="195"/>
                    <a:pt x="60" y="195"/>
                  </a:cubicBezTo>
                  <a:cubicBezTo>
                    <a:pt x="61" y="195"/>
                    <a:pt x="63" y="195"/>
                    <a:pt x="64" y="196"/>
                  </a:cubicBezTo>
                  <a:cubicBezTo>
                    <a:pt x="66" y="197"/>
                    <a:pt x="65" y="197"/>
                    <a:pt x="67" y="197"/>
                  </a:cubicBezTo>
                  <a:cubicBezTo>
                    <a:pt x="69" y="196"/>
                    <a:pt x="71" y="195"/>
                    <a:pt x="71" y="194"/>
                  </a:cubicBezTo>
                  <a:cubicBezTo>
                    <a:pt x="71" y="193"/>
                    <a:pt x="72" y="189"/>
                    <a:pt x="69" y="189"/>
                  </a:cubicBezTo>
                  <a:cubicBezTo>
                    <a:pt x="67" y="189"/>
                    <a:pt x="64" y="191"/>
                    <a:pt x="63" y="191"/>
                  </a:cubicBezTo>
                  <a:cubicBezTo>
                    <a:pt x="62" y="192"/>
                    <a:pt x="61" y="191"/>
                    <a:pt x="59" y="190"/>
                  </a:cubicBezTo>
                  <a:cubicBezTo>
                    <a:pt x="58" y="190"/>
                    <a:pt x="56" y="189"/>
                    <a:pt x="56" y="189"/>
                  </a:cubicBezTo>
                  <a:cubicBezTo>
                    <a:pt x="53" y="192"/>
                    <a:pt x="53" y="192"/>
                    <a:pt x="53" y="192"/>
                  </a:cubicBezTo>
                  <a:cubicBezTo>
                    <a:pt x="53" y="192"/>
                    <a:pt x="55" y="196"/>
                    <a:pt x="51" y="193"/>
                  </a:cubicBezTo>
                  <a:cubicBezTo>
                    <a:pt x="47" y="191"/>
                    <a:pt x="47" y="190"/>
                    <a:pt x="47" y="190"/>
                  </a:cubicBezTo>
                  <a:cubicBezTo>
                    <a:pt x="43" y="186"/>
                    <a:pt x="43" y="186"/>
                    <a:pt x="43" y="186"/>
                  </a:cubicBezTo>
                  <a:cubicBezTo>
                    <a:pt x="41" y="179"/>
                    <a:pt x="41" y="179"/>
                    <a:pt x="41" y="179"/>
                  </a:cubicBezTo>
                  <a:cubicBezTo>
                    <a:pt x="38" y="175"/>
                    <a:pt x="38" y="175"/>
                    <a:pt x="38" y="175"/>
                  </a:cubicBezTo>
                  <a:cubicBezTo>
                    <a:pt x="38" y="175"/>
                    <a:pt x="37" y="177"/>
                    <a:pt x="36" y="179"/>
                  </a:cubicBezTo>
                  <a:cubicBezTo>
                    <a:pt x="35" y="180"/>
                    <a:pt x="33" y="180"/>
                    <a:pt x="32" y="179"/>
                  </a:cubicBezTo>
                  <a:cubicBezTo>
                    <a:pt x="32" y="177"/>
                    <a:pt x="29" y="173"/>
                    <a:pt x="29" y="173"/>
                  </a:cubicBezTo>
                  <a:cubicBezTo>
                    <a:pt x="30" y="169"/>
                    <a:pt x="30" y="169"/>
                    <a:pt x="30" y="169"/>
                  </a:cubicBezTo>
                  <a:cubicBezTo>
                    <a:pt x="26" y="168"/>
                    <a:pt x="26" y="168"/>
                    <a:pt x="26" y="168"/>
                  </a:cubicBezTo>
                  <a:cubicBezTo>
                    <a:pt x="26" y="168"/>
                    <a:pt x="24" y="167"/>
                    <a:pt x="24" y="166"/>
                  </a:cubicBezTo>
                  <a:cubicBezTo>
                    <a:pt x="25" y="164"/>
                    <a:pt x="27" y="161"/>
                    <a:pt x="27" y="161"/>
                  </a:cubicBezTo>
                  <a:cubicBezTo>
                    <a:pt x="29" y="157"/>
                    <a:pt x="29" y="157"/>
                    <a:pt x="29" y="157"/>
                  </a:cubicBezTo>
                  <a:cubicBezTo>
                    <a:pt x="29" y="157"/>
                    <a:pt x="29" y="154"/>
                    <a:pt x="28" y="153"/>
                  </a:cubicBezTo>
                  <a:cubicBezTo>
                    <a:pt x="28" y="152"/>
                    <a:pt x="27" y="139"/>
                    <a:pt x="27" y="139"/>
                  </a:cubicBezTo>
                  <a:cubicBezTo>
                    <a:pt x="35" y="134"/>
                    <a:pt x="35" y="134"/>
                    <a:pt x="35" y="134"/>
                  </a:cubicBezTo>
                  <a:cubicBezTo>
                    <a:pt x="40" y="126"/>
                    <a:pt x="40" y="126"/>
                    <a:pt x="40" y="126"/>
                  </a:cubicBezTo>
                  <a:cubicBezTo>
                    <a:pt x="42" y="117"/>
                    <a:pt x="42" y="117"/>
                    <a:pt x="42" y="117"/>
                  </a:cubicBezTo>
                  <a:cubicBezTo>
                    <a:pt x="45" y="109"/>
                    <a:pt x="45" y="109"/>
                    <a:pt x="45" y="109"/>
                  </a:cubicBezTo>
                  <a:cubicBezTo>
                    <a:pt x="45" y="109"/>
                    <a:pt x="49" y="105"/>
                    <a:pt x="49" y="106"/>
                  </a:cubicBezTo>
                  <a:cubicBezTo>
                    <a:pt x="50" y="107"/>
                    <a:pt x="49" y="98"/>
                    <a:pt x="49" y="98"/>
                  </a:cubicBezTo>
                  <a:cubicBezTo>
                    <a:pt x="46" y="95"/>
                    <a:pt x="46" y="95"/>
                    <a:pt x="46" y="95"/>
                  </a:cubicBezTo>
                  <a:cubicBezTo>
                    <a:pt x="46" y="90"/>
                    <a:pt x="46" y="90"/>
                    <a:pt x="46" y="90"/>
                  </a:cubicBezTo>
                  <a:cubicBezTo>
                    <a:pt x="46" y="90"/>
                    <a:pt x="51" y="89"/>
                    <a:pt x="52" y="89"/>
                  </a:cubicBezTo>
                  <a:cubicBezTo>
                    <a:pt x="53" y="89"/>
                    <a:pt x="55" y="88"/>
                    <a:pt x="58" y="87"/>
                  </a:cubicBezTo>
                  <a:cubicBezTo>
                    <a:pt x="60" y="87"/>
                    <a:pt x="62" y="85"/>
                    <a:pt x="64" y="85"/>
                  </a:cubicBezTo>
                  <a:cubicBezTo>
                    <a:pt x="65" y="85"/>
                    <a:pt x="70" y="85"/>
                    <a:pt x="70" y="85"/>
                  </a:cubicBezTo>
                  <a:cubicBezTo>
                    <a:pt x="70" y="85"/>
                    <a:pt x="75" y="82"/>
                    <a:pt x="76" y="81"/>
                  </a:cubicBezTo>
                  <a:cubicBezTo>
                    <a:pt x="77" y="80"/>
                    <a:pt x="80" y="76"/>
                    <a:pt x="80" y="76"/>
                  </a:cubicBezTo>
                  <a:cubicBezTo>
                    <a:pt x="80" y="76"/>
                    <a:pt x="81" y="71"/>
                    <a:pt x="83" y="70"/>
                  </a:cubicBezTo>
                  <a:cubicBezTo>
                    <a:pt x="84" y="70"/>
                    <a:pt x="87" y="68"/>
                    <a:pt x="89" y="68"/>
                  </a:cubicBezTo>
                  <a:cubicBezTo>
                    <a:pt x="91" y="67"/>
                    <a:pt x="96" y="66"/>
                    <a:pt x="97" y="66"/>
                  </a:cubicBezTo>
                  <a:cubicBezTo>
                    <a:pt x="98" y="66"/>
                    <a:pt x="110" y="64"/>
                    <a:pt x="110" y="64"/>
                  </a:cubicBezTo>
                  <a:cubicBezTo>
                    <a:pt x="115" y="60"/>
                    <a:pt x="115" y="60"/>
                    <a:pt x="115" y="60"/>
                  </a:cubicBezTo>
                  <a:cubicBezTo>
                    <a:pt x="114" y="51"/>
                    <a:pt x="114" y="51"/>
                    <a:pt x="114" y="51"/>
                  </a:cubicBezTo>
                  <a:cubicBezTo>
                    <a:pt x="129" y="49"/>
                    <a:pt x="129" y="49"/>
                    <a:pt x="129" y="49"/>
                  </a:cubicBezTo>
                  <a:cubicBezTo>
                    <a:pt x="135" y="45"/>
                    <a:pt x="135" y="45"/>
                    <a:pt x="135" y="45"/>
                  </a:cubicBezTo>
                  <a:cubicBezTo>
                    <a:pt x="135" y="45"/>
                    <a:pt x="138" y="42"/>
                    <a:pt x="139" y="42"/>
                  </a:cubicBezTo>
                  <a:cubicBezTo>
                    <a:pt x="140" y="43"/>
                    <a:pt x="142" y="42"/>
                    <a:pt x="142" y="42"/>
                  </a:cubicBezTo>
                  <a:cubicBezTo>
                    <a:pt x="149" y="40"/>
                    <a:pt x="149" y="40"/>
                    <a:pt x="149" y="40"/>
                  </a:cubicBezTo>
                  <a:cubicBezTo>
                    <a:pt x="149" y="40"/>
                    <a:pt x="158" y="37"/>
                    <a:pt x="159" y="36"/>
                  </a:cubicBezTo>
                  <a:cubicBezTo>
                    <a:pt x="159" y="36"/>
                    <a:pt x="164" y="34"/>
                    <a:pt x="164" y="34"/>
                  </a:cubicBezTo>
                  <a:cubicBezTo>
                    <a:pt x="166" y="30"/>
                    <a:pt x="166" y="30"/>
                    <a:pt x="166" y="30"/>
                  </a:cubicBezTo>
                  <a:cubicBezTo>
                    <a:pt x="166" y="30"/>
                    <a:pt x="168" y="28"/>
                    <a:pt x="171" y="28"/>
                  </a:cubicBezTo>
                  <a:cubicBezTo>
                    <a:pt x="173" y="28"/>
                    <a:pt x="175" y="28"/>
                    <a:pt x="176" y="28"/>
                  </a:cubicBezTo>
                  <a:cubicBezTo>
                    <a:pt x="176" y="27"/>
                    <a:pt x="177" y="25"/>
                    <a:pt x="178" y="25"/>
                  </a:cubicBezTo>
                  <a:cubicBezTo>
                    <a:pt x="179" y="25"/>
                    <a:pt x="185" y="24"/>
                    <a:pt x="185" y="24"/>
                  </a:cubicBezTo>
                  <a:cubicBezTo>
                    <a:pt x="188" y="29"/>
                    <a:pt x="188" y="29"/>
                    <a:pt x="188" y="29"/>
                  </a:cubicBezTo>
                  <a:cubicBezTo>
                    <a:pt x="188" y="29"/>
                    <a:pt x="194" y="33"/>
                    <a:pt x="195" y="33"/>
                  </a:cubicBezTo>
                  <a:cubicBezTo>
                    <a:pt x="196" y="33"/>
                    <a:pt x="201" y="29"/>
                    <a:pt x="201" y="29"/>
                  </a:cubicBezTo>
                  <a:cubicBezTo>
                    <a:pt x="211" y="32"/>
                    <a:pt x="211" y="32"/>
                    <a:pt x="211" y="32"/>
                  </a:cubicBezTo>
                  <a:cubicBezTo>
                    <a:pt x="219" y="34"/>
                    <a:pt x="219" y="34"/>
                    <a:pt x="219" y="34"/>
                  </a:cubicBezTo>
                  <a:cubicBezTo>
                    <a:pt x="222" y="32"/>
                    <a:pt x="222" y="32"/>
                    <a:pt x="222" y="32"/>
                  </a:cubicBezTo>
                  <a:close/>
                  <a:moveTo>
                    <a:pt x="188" y="149"/>
                  </a:moveTo>
                  <a:cubicBezTo>
                    <a:pt x="188" y="149"/>
                    <a:pt x="188" y="149"/>
                    <a:pt x="188" y="149"/>
                  </a:cubicBezTo>
                  <a:cubicBezTo>
                    <a:pt x="189" y="150"/>
                    <a:pt x="189" y="150"/>
                    <a:pt x="189" y="150"/>
                  </a:cubicBezTo>
                  <a:cubicBezTo>
                    <a:pt x="189" y="150"/>
                    <a:pt x="191" y="150"/>
                    <a:pt x="192" y="149"/>
                  </a:cubicBezTo>
                  <a:cubicBezTo>
                    <a:pt x="193" y="149"/>
                    <a:pt x="191" y="148"/>
                    <a:pt x="191" y="148"/>
                  </a:cubicBezTo>
                  <a:cubicBezTo>
                    <a:pt x="189" y="148"/>
                    <a:pt x="189" y="148"/>
                    <a:pt x="189" y="148"/>
                  </a:cubicBezTo>
                  <a:cubicBezTo>
                    <a:pt x="189" y="148"/>
                    <a:pt x="188" y="149"/>
                    <a:pt x="188" y="149"/>
                  </a:cubicBezTo>
                  <a:close/>
                  <a:moveTo>
                    <a:pt x="184" y="157"/>
                  </a:moveTo>
                  <a:cubicBezTo>
                    <a:pt x="184" y="157"/>
                    <a:pt x="184" y="157"/>
                    <a:pt x="184" y="157"/>
                  </a:cubicBezTo>
                  <a:cubicBezTo>
                    <a:pt x="185" y="158"/>
                    <a:pt x="185" y="158"/>
                    <a:pt x="185" y="158"/>
                  </a:cubicBezTo>
                  <a:cubicBezTo>
                    <a:pt x="185" y="158"/>
                    <a:pt x="186" y="155"/>
                    <a:pt x="187" y="154"/>
                  </a:cubicBezTo>
                  <a:cubicBezTo>
                    <a:pt x="188" y="152"/>
                    <a:pt x="186" y="153"/>
                    <a:pt x="186" y="153"/>
                  </a:cubicBezTo>
                  <a:cubicBezTo>
                    <a:pt x="185" y="154"/>
                    <a:pt x="185" y="154"/>
                    <a:pt x="185" y="154"/>
                  </a:cubicBezTo>
                  <a:cubicBezTo>
                    <a:pt x="185" y="154"/>
                    <a:pt x="184" y="157"/>
                    <a:pt x="184" y="157"/>
                  </a:cubicBezTo>
                  <a:close/>
                  <a:moveTo>
                    <a:pt x="318" y="231"/>
                  </a:moveTo>
                  <a:cubicBezTo>
                    <a:pt x="318" y="231"/>
                    <a:pt x="318" y="231"/>
                    <a:pt x="318" y="231"/>
                  </a:cubicBezTo>
                  <a:cubicBezTo>
                    <a:pt x="318" y="231"/>
                    <a:pt x="321" y="233"/>
                    <a:pt x="321" y="233"/>
                  </a:cubicBezTo>
                  <a:cubicBezTo>
                    <a:pt x="319" y="237"/>
                    <a:pt x="319" y="237"/>
                    <a:pt x="319" y="237"/>
                  </a:cubicBezTo>
                  <a:cubicBezTo>
                    <a:pt x="316" y="235"/>
                    <a:pt x="316" y="235"/>
                    <a:pt x="316" y="235"/>
                  </a:cubicBezTo>
                  <a:cubicBezTo>
                    <a:pt x="318" y="231"/>
                    <a:pt x="318" y="231"/>
                    <a:pt x="318" y="231"/>
                  </a:cubicBezTo>
                  <a:close/>
                  <a:moveTo>
                    <a:pt x="342" y="250"/>
                  </a:moveTo>
                  <a:cubicBezTo>
                    <a:pt x="342" y="250"/>
                    <a:pt x="342" y="250"/>
                    <a:pt x="342" y="250"/>
                  </a:cubicBezTo>
                  <a:cubicBezTo>
                    <a:pt x="342" y="250"/>
                    <a:pt x="347" y="251"/>
                    <a:pt x="347" y="250"/>
                  </a:cubicBezTo>
                  <a:cubicBezTo>
                    <a:pt x="347" y="249"/>
                    <a:pt x="348" y="247"/>
                    <a:pt x="348" y="247"/>
                  </a:cubicBezTo>
                  <a:cubicBezTo>
                    <a:pt x="347" y="246"/>
                    <a:pt x="344" y="245"/>
                    <a:pt x="344" y="245"/>
                  </a:cubicBezTo>
                  <a:cubicBezTo>
                    <a:pt x="343" y="245"/>
                    <a:pt x="342" y="245"/>
                    <a:pt x="341" y="244"/>
                  </a:cubicBezTo>
                  <a:cubicBezTo>
                    <a:pt x="335" y="237"/>
                    <a:pt x="339" y="246"/>
                    <a:pt x="342" y="247"/>
                  </a:cubicBezTo>
                  <a:cubicBezTo>
                    <a:pt x="342" y="248"/>
                    <a:pt x="342" y="248"/>
                    <a:pt x="342" y="248"/>
                  </a:cubicBezTo>
                  <a:cubicBezTo>
                    <a:pt x="342" y="250"/>
                    <a:pt x="342" y="250"/>
                    <a:pt x="342" y="250"/>
                  </a:cubicBezTo>
                  <a:close/>
                  <a:moveTo>
                    <a:pt x="349" y="257"/>
                  </a:moveTo>
                  <a:cubicBezTo>
                    <a:pt x="349" y="257"/>
                    <a:pt x="349" y="257"/>
                    <a:pt x="349" y="257"/>
                  </a:cubicBezTo>
                  <a:cubicBezTo>
                    <a:pt x="353" y="252"/>
                    <a:pt x="353" y="252"/>
                    <a:pt x="353" y="252"/>
                  </a:cubicBezTo>
                  <a:cubicBezTo>
                    <a:pt x="353" y="252"/>
                    <a:pt x="355" y="250"/>
                    <a:pt x="356" y="250"/>
                  </a:cubicBezTo>
                  <a:cubicBezTo>
                    <a:pt x="357" y="250"/>
                    <a:pt x="361" y="249"/>
                    <a:pt x="361" y="249"/>
                  </a:cubicBezTo>
                  <a:cubicBezTo>
                    <a:pt x="361" y="249"/>
                    <a:pt x="364" y="250"/>
                    <a:pt x="362" y="251"/>
                  </a:cubicBezTo>
                  <a:cubicBezTo>
                    <a:pt x="361" y="252"/>
                    <a:pt x="358" y="254"/>
                    <a:pt x="357" y="254"/>
                  </a:cubicBezTo>
                  <a:cubicBezTo>
                    <a:pt x="356" y="255"/>
                    <a:pt x="354" y="258"/>
                    <a:pt x="354" y="258"/>
                  </a:cubicBezTo>
                  <a:cubicBezTo>
                    <a:pt x="350" y="259"/>
                    <a:pt x="350" y="259"/>
                    <a:pt x="350" y="259"/>
                  </a:cubicBezTo>
                  <a:cubicBezTo>
                    <a:pt x="346" y="261"/>
                    <a:pt x="346" y="261"/>
                    <a:pt x="346" y="261"/>
                  </a:cubicBezTo>
                  <a:cubicBezTo>
                    <a:pt x="347" y="265"/>
                    <a:pt x="347" y="265"/>
                    <a:pt x="347" y="265"/>
                  </a:cubicBezTo>
                  <a:cubicBezTo>
                    <a:pt x="347" y="265"/>
                    <a:pt x="346" y="266"/>
                    <a:pt x="345" y="266"/>
                  </a:cubicBezTo>
                  <a:cubicBezTo>
                    <a:pt x="345" y="265"/>
                    <a:pt x="342" y="263"/>
                    <a:pt x="342" y="263"/>
                  </a:cubicBezTo>
                  <a:cubicBezTo>
                    <a:pt x="343" y="258"/>
                    <a:pt x="343" y="258"/>
                    <a:pt x="343" y="258"/>
                  </a:cubicBezTo>
                  <a:cubicBezTo>
                    <a:pt x="347" y="258"/>
                    <a:pt x="347" y="258"/>
                    <a:pt x="347" y="258"/>
                  </a:cubicBezTo>
                  <a:cubicBezTo>
                    <a:pt x="349" y="257"/>
                    <a:pt x="349" y="257"/>
                    <a:pt x="349" y="257"/>
                  </a:cubicBezTo>
                  <a:close/>
                  <a:moveTo>
                    <a:pt x="388" y="286"/>
                  </a:moveTo>
                  <a:cubicBezTo>
                    <a:pt x="388" y="286"/>
                    <a:pt x="388" y="286"/>
                    <a:pt x="388" y="286"/>
                  </a:cubicBezTo>
                  <a:cubicBezTo>
                    <a:pt x="388" y="286"/>
                    <a:pt x="392" y="290"/>
                    <a:pt x="392" y="290"/>
                  </a:cubicBezTo>
                  <a:cubicBezTo>
                    <a:pt x="391" y="295"/>
                    <a:pt x="391" y="295"/>
                    <a:pt x="391" y="295"/>
                  </a:cubicBezTo>
                  <a:cubicBezTo>
                    <a:pt x="391" y="295"/>
                    <a:pt x="391" y="297"/>
                    <a:pt x="393" y="297"/>
                  </a:cubicBezTo>
                  <a:cubicBezTo>
                    <a:pt x="395" y="298"/>
                    <a:pt x="398" y="298"/>
                    <a:pt x="398" y="296"/>
                  </a:cubicBezTo>
                  <a:cubicBezTo>
                    <a:pt x="398" y="294"/>
                    <a:pt x="399" y="292"/>
                    <a:pt x="400" y="291"/>
                  </a:cubicBezTo>
                  <a:cubicBezTo>
                    <a:pt x="401" y="289"/>
                    <a:pt x="403" y="286"/>
                    <a:pt x="403" y="286"/>
                  </a:cubicBezTo>
                  <a:cubicBezTo>
                    <a:pt x="403" y="286"/>
                    <a:pt x="404" y="286"/>
                    <a:pt x="405" y="285"/>
                  </a:cubicBezTo>
                  <a:cubicBezTo>
                    <a:pt x="406" y="285"/>
                    <a:pt x="404" y="282"/>
                    <a:pt x="404" y="282"/>
                  </a:cubicBezTo>
                  <a:cubicBezTo>
                    <a:pt x="404" y="282"/>
                    <a:pt x="403" y="282"/>
                    <a:pt x="405" y="278"/>
                  </a:cubicBezTo>
                  <a:cubicBezTo>
                    <a:pt x="407" y="275"/>
                    <a:pt x="407" y="275"/>
                    <a:pt x="407" y="275"/>
                  </a:cubicBezTo>
                  <a:cubicBezTo>
                    <a:pt x="407" y="274"/>
                    <a:pt x="408" y="271"/>
                    <a:pt x="408" y="270"/>
                  </a:cubicBezTo>
                  <a:cubicBezTo>
                    <a:pt x="407" y="268"/>
                    <a:pt x="406" y="263"/>
                    <a:pt x="406" y="263"/>
                  </a:cubicBezTo>
                  <a:cubicBezTo>
                    <a:pt x="404" y="265"/>
                    <a:pt x="404" y="265"/>
                    <a:pt x="404" y="265"/>
                  </a:cubicBezTo>
                  <a:cubicBezTo>
                    <a:pt x="404" y="265"/>
                    <a:pt x="402" y="267"/>
                    <a:pt x="400" y="267"/>
                  </a:cubicBezTo>
                  <a:cubicBezTo>
                    <a:pt x="398" y="268"/>
                    <a:pt x="396" y="269"/>
                    <a:pt x="396" y="270"/>
                  </a:cubicBezTo>
                  <a:cubicBezTo>
                    <a:pt x="396" y="270"/>
                    <a:pt x="396" y="273"/>
                    <a:pt x="395" y="274"/>
                  </a:cubicBezTo>
                  <a:cubicBezTo>
                    <a:pt x="394" y="275"/>
                    <a:pt x="391" y="278"/>
                    <a:pt x="391" y="278"/>
                  </a:cubicBezTo>
                  <a:cubicBezTo>
                    <a:pt x="389" y="283"/>
                    <a:pt x="389" y="283"/>
                    <a:pt x="389" y="283"/>
                  </a:cubicBezTo>
                  <a:cubicBezTo>
                    <a:pt x="389" y="283"/>
                    <a:pt x="388" y="286"/>
                    <a:pt x="388" y="286"/>
                  </a:cubicBezTo>
                  <a:close/>
                  <a:moveTo>
                    <a:pt x="373" y="331"/>
                  </a:moveTo>
                  <a:cubicBezTo>
                    <a:pt x="373" y="331"/>
                    <a:pt x="373" y="331"/>
                    <a:pt x="373" y="331"/>
                  </a:cubicBezTo>
                  <a:cubicBezTo>
                    <a:pt x="371" y="330"/>
                    <a:pt x="369" y="328"/>
                    <a:pt x="369" y="326"/>
                  </a:cubicBezTo>
                  <a:cubicBezTo>
                    <a:pt x="369" y="325"/>
                    <a:pt x="370" y="323"/>
                    <a:pt x="370" y="323"/>
                  </a:cubicBezTo>
                  <a:cubicBezTo>
                    <a:pt x="370" y="323"/>
                    <a:pt x="368" y="322"/>
                    <a:pt x="368" y="321"/>
                  </a:cubicBezTo>
                  <a:cubicBezTo>
                    <a:pt x="368" y="321"/>
                    <a:pt x="370" y="317"/>
                    <a:pt x="370" y="315"/>
                  </a:cubicBezTo>
                  <a:cubicBezTo>
                    <a:pt x="369" y="314"/>
                    <a:pt x="370" y="308"/>
                    <a:pt x="370" y="308"/>
                  </a:cubicBezTo>
                  <a:cubicBezTo>
                    <a:pt x="370" y="308"/>
                    <a:pt x="373" y="307"/>
                    <a:pt x="373" y="308"/>
                  </a:cubicBezTo>
                  <a:cubicBezTo>
                    <a:pt x="373" y="309"/>
                    <a:pt x="372" y="312"/>
                    <a:pt x="372" y="313"/>
                  </a:cubicBezTo>
                  <a:cubicBezTo>
                    <a:pt x="372" y="314"/>
                    <a:pt x="371" y="318"/>
                    <a:pt x="371" y="319"/>
                  </a:cubicBezTo>
                  <a:cubicBezTo>
                    <a:pt x="371" y="319"/>
                    <a:pt x="372" y="318"/>
                    <a:pt x="374" y="320"/>
                  </a:cubicBezTo>
                  <a:cubicBezTo>
                    <a:pt x="376" y="322"/>
                    <a:pt x="376" y="325"/>
                    <a:pt x="376" y="325"/>
                  </a:cubicBezTo>
                  <a:cubicBezTo>
                    <a:pt x="374" y="327"/>
                    <a:pt x="374" y="327"/>
                    <a:pt x="374" y="327"/>
                  </a:cubicBezTo>
                  <a:cubicBezTo>
                    <a:pt x="373" y="331"/>
                    <a:pt x="373" y="331"/>
                    <a:pt x="373" y="331"/>
                  </a:cubicBezTo>
                  <a:close/>
                  <a:moveTo>
                    <a:pt x="361" y="333"/>
                  </a:moveTo>
                  <a:cubicBezTo>
                    <a:pt x="361" y="333"/>
                    <a:pt x="361" y="333"/>
                    <a:pt x="361" y="333"/>
                  </a:cubicBezTo>
                  <a:cubicBezTo>
                    <a:pt x="361" y="333"/>
                    <a:pt x="360" y="337"/>
                    <a:pt x="360" y="338"/>
                  </a:cubicBezTo>
                  <a:cubicBezTo>
                    <a:pt x="360" y="338"/>
                    <a:pt x="361" y="338"/>
                    <a:pt x="362" y="338"/>
                  </a:cubicBezTo>
                  <a:cubicBezTo>
                    <a:pt x="363" y="337"/>
                    <a:pt x="364" y="337"/>
                    <a:pt x="365" y="336"/>
                  </a:cubicBezTo>
                  <a:cubicBezTo>
                    <a:pt x="366" y="335"/>
                    <a:pt x="369" y="333"/>
                    <a:pt x="370" y="333"/>
                  </a:cubicBezTo>
                  <a:cubicBezTo>
                    <a:pt x="371" y="332"/>
                    <a:pt x="366" y="330"/>
                    <a:pt x="366" y="330"/>
                  </a:cubicBezTo>
                  <a:cubicBezTo>
                    <a:pt x="361" y="333"/>
                    <a:pt x="361" y="333"/>
                    <a:pt x="361" y="333"/>
                  </a:cubicBezTo>
                  <a:close/>
                  <a:moveTo>
                    <a:pt x="225" y="132"/>
                  </a:moveTo>
                  <a:cubicBezTo>
                    <a:pt x="225" y="132"/>
                    <a:pt x="225" y="132"/>
                    <a:pt x="225" y="132"/>
                  </a:cubicBezTo>
                  <a:cubicBezTo>
                    <a:pt x="227" y="133"/>
                    <a:pt x="227" y="133"/>
                    <a:pt x="227" y="133"/>
                  </a:cubicBezTo>
                  <a:cubicBezTo>
                    <a:pt x="227" y="133"/>
                    <a:pt x="228" y="132"/>
                    <a:pt x="229" y="131"/>
                  </a:cubicBezTo>
                  <a:cubicBezTo>
                    <a:pt x="230" y="130"/>
                    <a:pt x="228" y="129"/>
                    <a:pt x="228" y="129"/>
                  </a:cubicBezTo>
                  <a:cubicBezTo>
                    <a:pt x="227" y="130"/>
                    <a:pt x="227" y="130"/>
                    <a:pt x="227" y="130"/>
                  </a:cubicBezTo>
                  <a:cubicBezTo>
                    <a:pt x="227" y="130"/>
                    <a:pt x="225" y="132"/>
                    <a:pt x="225" y="132"/>
                  </a:cubicBezTo>
                  <a:close/>
                  <a:moveTo>
                    <a:pt x="164" y="164"/>
                  </a:moveTo>
                  <a:cubicBezTo>
                    <a:pt x="164" y="164"/>
                    <a:pt x="164" y="164"/>
                    <a:pt x="164" y="164"/>
                  </a:cubicBezTo>
                  <a:cubicBezTo>
                    <a:pt x="165" y="165"/>
                    <a:pt x="165" y="165"/>
                    <a:pt x="165" y="165"/>
                  </a:cubicBezTo>
                  <a:cubicBezTo>
                    <a:pt x="165" y="165"/>
                    <a:pt x="166" y="163"/>
                    <a:pt x="168" y="162"/>
                  </a:cubicBezTo>
                  <a:cubicBezTo>
                    <a:pt x="169" y="161"/>
                    <a:pt x="167" y="161"/>
                    <a:pt x="167" y="161"/>
                  </a:cubicBezTo>
                  <a:cubicBezTo>
                    <a:pt x="165" y="162"/>
                    <a:pt x="165" y="162"/>
                    <a:pt x="165" y="162"/>
                  </a:cubicBezTo>
                  <a:cubicBezTo>
                    <a:pt x="165" y="162"/>
                    <a:pt x="164" y="163"/>
                    <a:pt x="164" y="164"/>
                  </a:cubicBezTo>
                  <a:close/>
                  <a:moveTo>
                    <a:pt x="174" y="162"/>
                  </a:moveTo>
                  <a:cubicBezTo>
                    <a:pt x="174" y="162"/>
                    <a:pt x="174" y="162"/>
                    <a:pt x="174" y="162"/>
                  </a:cubicBezTo>
                  <a:cubicBezTo>
                    <a:pt x="174" y="164"/>
                    <a:pt x="174" y="164"/>
                    <a:pt x="174" y="164"/>
                  </a:cubicBezTo>
                  <a:cubicBezTo>
                    <a:pt x="174" y="164"/>
                    <a:pt x="177" y="165"/>
                    <a:pt x="179" y="166"/>
                  </a:cubicBezTo>
                  <a:cubicBezTo>
                    <a:pt x="182" y="167"/>
                    <a:pt x="180" y="164"/>
                    <a:pt x="180" y="164"/>
                  </a:cubicBezTo>
                  <a:cubicBezTo>
                    <a:pt x="178" y="162"/>
                    <a:pt x="178" y="162"/>
                    <a:pt x="178" y="162"/>
                  </a:cubicBezTo>
                  <a:cubicBezTo>
                    <a:pt x="178" y="162"/>
                    <a:pt x="175" y="161"/>
                    <a:pt x="174" y="162"/>
                  </a:cubicBezTo>
                  <a:close/>
                  <a:moveTo>
                    <a:pt x="211" y="164"/>
                  </a:moveTo>
                  <a:cubicBezTo>
                    <a:pt x="211" y="164"/>
                    <a:pt x="211" y="164"/>
                    <a:pt x="211" y="164"/>
                  </a:cubicBezTo>
                  <a:cubicBezTo>
                    <a:pt x="210" y="166"/>
                    <a:pt x="210" y="166"/>
                    <a:pt x="210" y="166"/>
                  </a:cubicBezTo>
                  <a:cubicBezTo>
                    <a:pt x="210" y="166"/>
                    <a:pt x="212" y="168"/>
                    <a:pt x="213" y="170"/>
                  </a:cubicBezTo>
                  <a:cubicBezTo>
                    <a:pt x="214" y="170"/>
                    <a:pt x="218" y="174"/>
                    <a:pt x="220" y="174"/>
                  </a:cubicBezTo>
                  <a:cubicBezTo>
                    <a:pt x="228" y="177"/>
                    <a:pt x="215" y="167"/>
                    <a:pt x="214" y="166"/>
                  </a:cubicBezTo>
                  <a:cubicBezTo>
                    <a:pt x="214" y="166"/>
                    <a:pt x="211" y="163"/>
                    <a:pt x="211" y="164"/>
                  </a:cubicBezTo>
                  <a:close/>
                  <a:moveTo>
                    <a:pt x="258" y="178"/>
                  </a:moveTo>
                  <a:cubicBezTo>
                    <a:pt x="258" y="178"/>
                    <a:pt x="258" y="178"/>
                    <a:pt x="258" y="178"/>
                  </a:cubicBezTo>
                  <a:cubicBezTo>
                    <a:pt x="260" y="180"/>
                    <a:pt x="260" y="180"/>
                    <a:pt x="260" y="180"/>
                  </a:cubicBezTo>
                  <a:cubicBezTo>
                    <a:pt x="260" y="180"/>
                    <a:pt x="263" y="179"/>
                    <a:pt x="265" y="178"/>
                  </a:cubicBezTo>
                  <a:cubicBezTo>
                    <a:pt x="267" y="178"/>
                    <a:pt x="265" y="176"/>
                    <a:pt x="265" y="176"/>
                  </a:cubicBezTo>
                  <a:cubicBezTo>
                    <a:pt x="262" y="176"/>
                    <a:pt x="262" y="176"/>
                    <a:pt x="262" y="176"/>
                  </a:cubicBezTo>
                  <a:cubicBezTo>
                    <a:pt x="262" y="176"/>
                    <a:pt x="258" y="177"/>
                    <a:pt x="258" y="178"/>
                  </a:cubicBezTo>
                  <a:close/>
                  <a:moveTo>
                    <a:pt x="238" y="73"/>
                  </a:moveTo>
                  <a:cubicBezTo>
                    <a:pt x="238" y="73"/>
                    <a:pt x="238" y="73"/>
                    <a:pt x="238" y="73"/>
                  </a:cubicBezTo>
                  <a:cubicBezTo>
                    <a:pt x="238" y="73"/>
                    <a:pt x="234" y="75"/>
                    <a:pt x="234" y="75"/>
                  </a:cubicBezTo>
                  <a:cubicBezTo>
                    <a:pt x="233" y="75"/>
                    <a:pt x="234" y="77"/>
                    <a:pt x="235" y="77"/>
                  </a:cubicBezTo>
                  <a:cubicBezTo>
                    <a:pt x="236" y="78"/>
                    <a:pt x="239" y="79"/>
                    <a:pt x="239" y="79"/>
                  </a:cubicBezTo>
                  <a:cubicBezTo>
                    <a:pt x="240" y="79"/>
                    <a:pt x="243" y="77"/>
                    <a:pt x="245" y="75"/>
                  </a:cubicBezTo>
                  <a:cubicBezTo>
                    <a:pt x="247" y="74"/>
                    <a:pt x="243" y="73"/>
                    <a:pt x="243" y="73"/>
                  </a:cubicBezTo>
                  <a:cubicBezTo>
                    <a:pt x="238" y="73"/>
                    <a:pt x="238" y="73"/>
                    <a:pt x="238" y="73"/>
                  </a:cubicBezTo>
                  <a:close/>
                  <a:moveTo>
                    <a:pt x="202" y="66"/>
                  </a:moveTo>
                  <a:cubicBezTo>
                    <a:pt x="202" y="66"/>
                    <a:pt x="202" y="66"/>
                    <a:pt x="202" y="66"/>
                  </a:cubicBezTo>
                  <a:cubicBezTo>
                    <a:pt x="202" y="66"/>
                    <a:pt x="198" y="66"/>
                    <a:pt x="197" y="66"/>
                  </a:cubicBezTo>
                  <a:cubicBezTo>
                    <a:pt x="197" y="66"/>
                    <a:pt x="196" y="67"/>
                    <a:pt x="195" y="68"/>
                  </a:cubicBezTo>
                  <a:cubicBezTo>
                    <a:pt x="194" y="69"/>
                    <a:pt x="194" y="71"/>
                    <a:pt x="193" y="73"/>
                  </a:cubicBezTo>
                  <a:cubicBezTo>
                    <a:pt x="193" y="75"/>
                    <a:pt x="194" y="75"/>
                    <a:pt x="194" y="75"/>
                  </a:cubicBezTo>
                  <a:cubicBezTo>
                    <a:pt x="195" y="76"/>
                    <a:pt x="195" y="76"/>
                    <a:pt x="197" y="78"/>
                  </a:cubicBezTo>
                  <a:cubicBezTo>
                    <a:pt x="199" y="79"/>
                    <a:pt x="201" y="77"/>
                    <a:pt x="203" y="76"/>
                  </a:cubicBezTo>
                  <a:cubicBezTo>
                    <a:pt x="206" y="75"/>
                    <a:pt x="204" y="74"/>
                    <a:pt x="205" y="72"/>
                  </a:cubicBezTo>
                  <a:cubicBezTo>
                    <a:pt x="205" y="71"/>
                    <a:pt x="204" y="68"/>
                    <a:pt x="204" y="68"/>
                  </a:cubicBezTo>
                  <a:cubicBezTo>
                    <a:pt x="204" y="67"/>
                    <a:pt x="202" y="66"/>
                    <a:pt x="202" y="66"/>
                  </a:cubicBezTo>
                  <a:close/>
                  <a:moveTo>
                    <a:pt x="236" y="103"/>
                  </a:moveTo>
                  <a:cubicBezTo>
                    <a:pt x="236" y="103"/>
                    <a:pt x="236" y="103"/>
                    <a:pt x="236" y="103"/>
                  </a:cubicBezTo>
                  <a:cubicBezTo>
                    <a:pt x="236" y="103"/>
                    <a:pt x="235" y="105"/>
                    <a:pt x="235" y="105"/>
                  </a:cubicBezTo>
                  <a:cubicBezTo>
                    <a:pt x="235" y="105"/>
                    <a:pt x="235" y="107"/>
                    <a:pt x="235" y="107"/>
                  </a:cubicBezTo>
                  <a:cubicBezTo>
                    <a:pt x="235" y="107"/>
                    <a:pt x="234" y="108"/>
                    <a:pt x="233" y="109"/>
                  </a:cubicBezTo>
                  <a:cubicBezTo>
                    <a:pt x="231" y="111"/>
                    <a:pt x="233" y="111"/>
                    <a:pt x="234" y="112"/>
                  </a:cubicBezTo>
                  <a:cubicBezTo>
                    <a:pt x="235" y="114"/>
                    <a:pt x="234" y="113"/>
                    <a:pt x="235" y="113"/>
                  </a:cubicBezTo>
                  <a:cubicBezTo>
                    <a:pt x="235" y="114"/>
                    <a:pt x="236" y="113"/>
                    <a:pt x="238" y="112"/>
                  </a:cubicBezTo>
                  <a:cubicBezTo>
                    <a:pt x="240" y="111"/>
                    <a:pt x="239" y="111"/>
                    <a:pt x="239" y="111"/>
                  </a:cubicBezTo>
                  <a:cubicBezTo>
                    <a:pt x="239" y="111"/>
                    <a:pt x="237" y="108"/>
                    <a:pt x="237" y="108"/>
                  </a:cubicBezTo>
                  <a:cubicBezTo>
                    <a:pt x="237" y="108"/>
                    <a:pt x="237" y="107"/>
                    <a:pt x="237" y="107"/>
                  </a:cubicBezTo>
                  <a:cubicBezTo>
                    <a:pt x="237" y="106"/>
                    <a:pt x="238" y="106"/>
                    <a:pt x="239" y="105"/>
                  </a:cubicBezTo>
                  <a:cubicBezTo>
                    <a:pt x="240" y="103"/>
                    <a:pt x="240" y="102"/>
                    <a:pt x="240" y="102"/>
                  </a:cubicBezTo>
                  <a:cubicBezTo>
                    <a:pt x="240" y="101"/>
                    <a:pt x="238" y="101"/>
                    <a:pt x="238" y="101"/>
                  </a:cubicBezTo>
                  <a:cubicBezTo>
                    <a:pt x="238" y="101"/>
                    <a:pt x="236" y="102"/>
                    <a:pt x="236" y="103"/>
                  </a:cubicBezTo>
                  <a:close/>
                  <a:moveTo>
                    <a:pt x="233" y="105"/>
                  </a:moveTo>
                  <a:cubicBezTo>
                    <a:pt x="233" y="105"/>
                    <a:pt x="233" y="105"/>
                    <a:pt x="233" y="105"/>
                  </a:cubicBezTo>
                  <a:cubicBezTo>
                    <a:pt x="232" y="103"/>
                    <a:pt x="232" y="103"/>
                    <a:pt x="232" y="103"/>
                  </a:cubicBezTo>
                  <a:cubicBezTo>
                    <a:pt x="232" y="103"/>
                    <a:pt x="231" y="102"/>
                    <a:pt x="228" y="102"/>
                  </a:cubicBezTo>
                  <a:cubicBezTo>
                    <a:pt x="226" y="102"/>
                    <a:pt x="226" y="103"/>
                    <a:pt x="224" y="103"/>
                  </a:cubicBezTo>
                  <a:cubicBezTo>
                    <a:pt x="222" y="103"/>
                    <a:pt x="222" y="105"/>
                    <a:pt x="222" y="106"/>
                  </a:cubicBezTo>
                  <a:cubicBezTo>
                    <a:pt x="221" y="108"/>
                    <a:pt x="222" y="107"/>
                    <a:pt x="223" y="108"/>
                  </a:cubicBezTo>
                  <a:cubicBezTo>
                    <a:pt x="224" y="109"/>
                    <a:pt x="223" y="109"/>
                    <a:pt x="224" y="112"/>
                  </a:cubicBezTo>
                  <a:cubicBezTo>
                    <a:pt x="224" y="114"/>
                    <a:pt x="225" y="113"/>
                    <a:pt x="225" y="113"/>
                  </a:cubicBezTo>
                  <a:cubicBezTo>
                    <a:pt x="226" y="114"/>
                    <a:pt x="227" y="113"/>
                    <a:pt x="229" y="112"/>
                  </a:cubicBezTo>
                  <a:cubicBezTo>
                    <a:pt x="231" y="110"/>
                    <a:pt x="229" y="110"/>
                    <a:pt x="229" y="110"/>
                  </a:cubicBezTo>
                  <a:cubicBezTo>
                    <a:pt x="229" y="110"/>
                    <a:pt x="231" y="109"/>
                    <a:pt x="233" y="107"/>
                  </a:cubicBezTo>
                  <a:cubicBezTo>
                    <a:pt x="234" y="105"/>
                    <a:pt x="233" y="105"/>
                    <a:pt x="233" y="105"/>
                  </a:cubicBezTo>
                  <a:close/>
                  <a:moveTo>
                    <a:pt x="284" y="139"/>
                  </a:moveTo>
                  <a:cubicBezTo>
                    <a:pt x="284" y="139"/>
                    <a:pt x="284" y="139"/>
                    <a:pt x="284" y="139"/>
                  </a:cubicBezTo>
                  <a:cubicBezTo>
                    <a:pt x="283" y="139"/>
                    <a:pt x="282" y="141"/>
                    <a:pt x="282" y="141"/>
                  </a:cubicBezTo>
                  <a:cubicBezTo>
                    <a:pt x="282" y="141"/>
                    <a:pt x="281" y="142"/>
                    <a:pt x="281" y="143"/>
                  </a:cubicBezTo>
                  <a:cubicBezTo>
                    <a:pt x="280" y="143"/>
                    <a:pt x="279" y="145"/>
                    <a:pt x="279" y="145"/>
                  </a:cubicBezTo>
                  <a:cubicBezTo>
                    <a:pt x="279" y="145"/>
                    <a:pt x="280" y="146"/>
                    <a:pt x="281" y="146"/>
                  </a:cubicBezTo>
                  <a:cubicBezTo>
                    <a:pt x="282" y="147"/>
                    <a:pt x="282" y="147"/>
                    <a:pt x="283" y="147"/>
                  </a:cubicBezTo>
                  <a:cubicBezTo>
                    <a:pt x="284" y="147"/>
                    <a:pt x="284" y="147"/>
                    <a:pt x="287" y="147"/>
                  </a:cubicBezTo>
                  <a:cubicBezTo>
                    <a:pt x="291" y="147"/>
                    <a:pt x="294" y="147"/>
                    <a:pt x="295" y="147"/>
                  </a:cubicBezTo>
                  <a:cubicBezTo>
                    <a:pt x="295" y="147"/>
                    <a:pt x="297" y="146"/>
                    <a:pt x="297" y="146"/>
                  </a:cubicBezTo>
                  <a:cubicBezTo>
                    <a:pt x="297" y="145"/>
                    <a:pt x="297" y="145"/>
                    <a:pt x="296" y="144"/>
                  </a:cubicBezTo>
                  <a:cubicBezTo>
                    <a:pt x="295" y="142"/>
                    <a:pt x="293" y="141"/>
                    <a:pt x="293" y="141"/>
                  </a:cubicBezTo>
                  <a:cubicBezTo>
                    <a:pt x="292" y="141"/>
                    <a:pt x="293" y="139"/>
                    <a:pt x="294" y="140"/>
                  </a:cubicBezTo>
                  <a:cubicBezTo>
                    <a:pt x="294" y="140"/>
                    <a:pt x="297" y="143"/>
                    <a:pt x="297" y="143"/>
                  </a:cubicBezTo>
                  <a:cubicBezTo>
                    <a:pt x="298" y="143"/>
                    <a:pt x="300" y="143"/>
                    <a:pt x="300" y="141"/>
                  </a:cubicBezTo>
                  <a:cubicBezTo>
                    <a:pt x="299" y="140"/>
                    <a:pt x="301" y="138"/>
                    <a:pt x="298" y="137"/>
                  </a:cubicBezTo>
                  <a:cubicBezTo>
                    <a:pt x="296" y="136"/>
                    <a:pt x="295" y="135"/>
                    <a:pt x="294" y="135"/>
                  </a:cubicBezTo>
                  <a:cubicBezTo>
                    <a:pt x="292" y="135"/>
                    <a:pt x="295" y="136"/>
                    <a:pt x="291" y="133"/>
                  </a:cubicBezTo>
                  <a:cubicBezTo>
                    <a:pt x="287" y="130"/>
                    <a:pt x="287" y="131"/>
                    <a:pt x="287" y="131"/>
                  </a:cubicBezTo>
                  <a:cubicBezTo>
                    <a:pt x="287" y="131"/>
                    <a:pt x="289" y="128"/>
                    <a:pt x="288" y="127"/>
                  </a:cubicBezTo>
                  <a:cubicBezTo>
                    <a:pt x="288" y="127"/>
                    <a:pt x="284" y="126"/>
                    <a:pt x="284" y="126"/>
                  </a:cubicBezTo>
                  <a:cubicBezTo>
                    <a:pt x="284" y="126"/>
                    <a:pt x="279" y="127"/>
                    <a:pt x="279" y="127"/>
                  </a:cubicBezTo>
                  <a:cubicBezTo>
                    <a:pt x="278" y="128"/>
                    <a:pt x="277" y="129"/>
                    <a:pt x="277" y="129"/>
                  </a:cubicBezTo>
                  <a:cubicBezTo>
                    <a:pt x="277" y="131"/>
                    <a:pt x="277" y="131"/>
                    <a:pt x="277" y="131"/>
                  </a:cubicBezTo>
                  <a:cubicBezTo>
                    <a:pt x="275" y="132"/>
                    <a:pt x="275" y="132"/>
                    <a:pt x="275" y="132"/>
                  </a:cubicBezTo>
                  <a:cubicBezTo>
                    <a:pt x="275" y="132"/>
                    <a:pt x="274" y="134"/>
                    <a:pt x="274" y="134"/>
                  </a:cubicBezTo>
                  <a:cubicBezTo>
                    <a:pt x="273" y="134"/>
                    <a:pt x="271" y="135"/>
                    <a:pt x="271" y="135"/>
                  </a:cubicBezTo>
                  <a:cubicBezTo>
                    <a:pt x="270" y="135"/>
                    <a:pt x="268" y="135"/>
                    <a:pt x="268" y="136"/>
                  </a:cubicBezTo>
                  <a:cubicBezTo>
                    <a:pt x="267" y="137"/>
                    <a:pt x="264" y="138"/>
                    <a:pt x="264" y="138"/>
                  </a:cubicBezTo>
                  <a:cubicBezTo>
                    <a:pt x="264" y="138"/>
                    <a:pt x="263" y="139"/>
                    <a:pt x="265" y="141"/>
                  </a:cubicBezTo>
                  <a:cubicBezTo>
                    <a:pt x="267" y="142"/>
                    <a:pt x="269" y="142"/>
                    <a:pt x="269" y="143"/>
                  </a:cubicBezTo>
                  <a:cubicBezTo>
                    <a:pt x="270" y="143"/>
                    <a:pt x="270" y="143"/>
                    <a:pt x="271" y="143"/>
                  </a:cubicBezTo>
                  <a:cubicBezTo>
                    <a:pt x="272" y="144"/>
                    <a:pt x="272" y="144"/>
                    <a:pt x="274" y="144"/>
                  </a:cubicBezTo>
                  <a:cubicBezTo>
                    <a:pt x="275" y="143"/>
                    <a:pt x="277" y="143"/>
                    <a:pt x="277" y="142"/>
                  </a:cubicBezTo>
                  <a:cubicBezTo>
                    <a:pt x="278" y="141"/>
                    <a:pt x="278" y="140"/>
                    <a:pt x="279" y="139"/>
                  </a:cubicBezTo>
                  <a:cubicBezTo>
                    <a:pt x="279" y="138"/>
                    <a:pt x="279" y="137"/>
                    <a:pt x="281" y="137"/>
                  </a:cubicBezTo>
                  <a:cubicBezTo>
                    <a:pt x="282" y="137"/>
                    <a:pt x="284" y="136"/>
                    <a:pt x="284" y="136"/>
                  </a:cubicBezTo>
                  <a:cubicBezTo>
                    <a:pt x="284" y="136"/>
                    <a:pt x="284" y="139"/>
                    <a:pt x="284" y="139"/>
                  </a:cubicBezTo>
                  <a:close/>
                  <a:moveTo>
                    <a:pt x="289" y="182"/>
                  </a:moveTo>
                  <a:cubicBezTo>
                    <a:pt x="289" y="182"/>
                    <a:pt x="289" y="182"/>
                    <a:pt x="289" y="182"/>
                  </a:cubicBezTo>
                  <a:cubicBezTo>
                    <a:pt x="288" y="181"/>
                    <a:pt x="288" y="181"/>
                    <a:pt x="288" y="181"/>
                  </a:cubicBezTo>
                  <a:cubicBezTo>
                    <a:pt x="288" y="180"/>
                    <a:pt x="288" y="180"/>
                    <a:pt x="288" y="180"/>
                  </a:cubicBezTo>
                  <a:cubicBezTo>
                    <a:pt x="285" y="177"/>
                    <a:pt x="285" y="177"/>
                    <a:pt x="285" y="177"/>
                  </a:cubicBezTo>
                  <a:cubicBezTo>
                    <a:pt x="285" y="177"/>
                    <a:pt x="289" y="176"/>
                    <a:pt x="291" y="175"/>
                  </a:cubicBezTo>
                  <a:cubicBezTo>
                    <a:pt x="294" y="174"/>
                    <a:pt x="291" y="173"/>
                    <a:pt x="291" y="172"/>
                  </a:cubicBezTo>
                  <a:cubicBezTo>
                    <a:pt x="291" y="172"/>
                    <a:pt x="290" y="172"/>
                    <a:pt x="288" y="172"/>
                  </a:cubicBezTo>
                  <a:cubicBezTo>
                    <a:pt x="287" y="172"/>
                    <a:pt x="286" y="172"/>
                    <a:pt x="284" y="173"/>
                  </a:cubicBezTo>
                  <a:cubicBezTo>
                    <a:pt x="283" y="173"/>
                    <a:pt x="282" y="171"/>
                    <a:pt x="282" y="171"/>
                  </a:cubicBezTo>
                  <a:cubicBezTo>
                    <a:pt x="281" y="171"/>
                    <a:pt x="277" y="171"/>
                    <a:pt x="276" y="171"/>
                  </a:cubicBezTo>
                  <a:cubicBezTo>
                    <a:pt x="276" y="171"/>
                    <a:pt x="275" y="173"/>
                    <a:pt x="274" y="174"/>
                  </a:cubicBezTo>
                  <a:cubicBezTo>
                    <a:pt x="273" y="175"/>
                    <a:pt x="272" y="176"/>
                    <a:pt x="271" y="176"/>
                  </a:cubicBezTo>
                  <a:cubicBezTo>
                    <a:pt x="270" y="177"/>
                    <a:pt x="274" y="179"/>
                    <a:pt x="275" y="179"/>
                  </a:cubicBezTo>
                  <a:cubicBezTo>
                    <a:pt x="275" y="180"/>
                    <a:pt x="278" y="180"/>
                    <a:pt x="278" y="181"/>
                  </a:cubicBezTo>
                  <a:cubicBezTo>
                    <a:pt x="279" y="181"/>
                    <a:pt x="282" y="183"/>
                    <a:pt x="283" y="183"/>
                  </a:cubicBezTo>
                  <a:cubicBezTo>
                    <a:pt x="284" y="184"/>
                    <a:pt x="282" y="185"/>
                    <a:pt x="281" y="187"/>
                  </a:cubicBezTo>
                  <a:cubicBezTo>
                    <a:pt x="280" y="189"/>
                    <a:pt x="279" y="189"/>
                    <a:pt x="278" y="190"/>
                  </a:cubicBezTo>
                  <a:cubicBezTo>
                    <a:pt x="277" y="191"/>
                    <a:pt x="279" y="192"/>
                    <a:pt x="280" y="193"/>
                  </a:cubicBezTo>
                  <a:cubicBezTo>
                    <a:pt x="281" y="194"/>
                    <a:pt x="283" y="195"/>
                    <a:pt x="283" y="195"/>
                  </a:cubicBezTo>
                  <a:cubicBezTo>
                    <a:pt x="284" y="195"/>
                    <a:pt x="287" y="193"/>
                    <a:pt x="287" y="193"/>
                  </a:cubicBezTo>
                  <a:cubicBezTo>
                    <a:pt x="287" y="193"/>
                    <a:pt x="288" y="190"/>
                    <a:pt x="288" y="190"/>
                  </a:cubicBezTo>
                  <a:cubicBezTo>
                    <a:pt x="288" y="189"/>
                    <a:pt x="289" y="187"/>
                    <a:pt x="289" y="187"/>
                  </a:cubicBezTo>
                  <a:cubicBezTo>
                    <a:pt x="290" y="186"/>
                    <a:pt x="290" y="186"/>
                    <a:pt x="290" y="186"/>
                  </a:cubicBezTo>
                  <a:cubicBezTo>
                    <a:pt x="289" y="182"/>
                    <a:pt x="289" y="182"/>
                    <a:pt x="289" y="182"/>
                  </a:cubicBezTo>
                  <a:close/>
                  <a:moveTo>
                    <a:pt x="316" y="209"/>
                  </a:moveTo>
                  <a:cubicBezTo>
                    <a:pt x="316" y="209"/>
                    <a:pt x="316" y="209"/>
                    <a:pt x="316" y="209"/>
                  </a:cubicBezTo>
                  <a:cubicBezTo>
                    <a:pt x="317" y="208"/>
                    <a:pt x="319" y="206"/>
                    <a:pt x="319" y="205"/>
                  </a:cubicBezTo>
                  <a:cubicBezTo>
                    <a:pt x="319" y="205"/>
                    <a:pt x="321" y="205"/>
                    <a:pt x="322" y="205"/>
                  </a:cubicBezTo>
                  <a:cubicBezTo>
                    <a:pt x="322" y="205"/>
                    <a:pt x="326" y="206"/>
                    <a:pt x="326" y="206"/>
                  </a:cubicBezTo>
                  <a:cubicBezTo>
                    <a:pt x="326" y="206"/>
                    <a:pt x="329" y="206"/>
                    <a:pt x="329" y="206"/>
                  </a:cubicBezTo>
                  <a:cubicBezTo>
                    <a:pt x="329" y="206"/>
                    <a:pt x="332" y="204"/>
                    <a:pt x="332" y="204"/>
                  </a:cubicBezTo>
                  <a:cubicBezTo>
                    <a:pt x="333" y="204"/>
                    <a:pt x="336" y="207"/>
                    <a:pt x="336" y="207"/>
                  </a:cubicBezTo>
                  <a:cubicBezTo>
                    <a:pt x="336" y="207"/>
                    <a:pt x="334" y="210"/>
                    <a:pt x="333" y="210"/>
                  </a:cubicBezTo>
                  <a:cubicBezTo>
                    <a:pt x="332" y="211"/>
                    <a:pt x="331" y="211"/>
                    <a:pt x="330" y="212"/>
                  </a:cubicBezTo>
                  <a:cubicBezTo>
                    <a:pt x="329" y="214"/>
                    <a:pt x="329" y="214"/>
                    <a:pt x="329" y="215"/>
                  </a:cubicBezTo>
                  <a:cubicBezTo>
                    <a:pt x="328" y="215"/>
                    <a:pt x="327" y="217"/>
                    <a:pt x="325" y="215"/>
                  </a:cubicBezTo>
                  <a:cubicBezTo>
                    <a:pt x="323" y="214"/>
                    <a:pt x="321" y="212"/>
                    <a:pt x="321" y="212"/>
                  </a:cubicBezTo>
                  <a:cubicBezTo>
                    <a:pt x="321" y="212"/>
                    <a:pt x="319" y="213"/>
                    <a:pt x="318" y="213"/>
                  </a:cubicBezTo>
                  <a:cubicBezTo>
                    <a:pt x="317" y="214"/>
                    <a:pt x="315" y="213"/>
                    <a:pt x="315" y="213"/>
                  </a:cubicBezTo>
                  <a:cubicBezTo>
                    <a:pt x="316" y="212"/>
                    <a:pt x="315" y="210"/>
                    <a:pt x="316" y="209"/>
                  </a:cubicBezTo>
                  <a:close/>
                  <a:moveTo>
                    <a:pt x="295" y="229"/>
                  </a:moveTo>
                  <a:cubicBezTo>
                    <a:pt x="295" y="229"/>
                    <a:pt x="295" y="229"/>
                    <a:pt x="295" y="229"/>
                  </a:cubicBezTo>
                  <a:cubicBezTo>
                    <a:pt x="295" y="229"/>
                    <a:pt x="291" y="227"/>
                    <a:pt x="292" y="226"/>
                  </a:cubicBezTo>
                  <a:cubicBezTo>
                    <a:pt x="293" y="224"/>
                    <a:pt x="297" y="220"/>
                    <a:pt x="298" y="219"/>
                  </a:cubicBezTo>
                  <a:cubicBezTo>
                    <a:pt x="298" y="219"/>
                    <a:pt x="301" y="220"/>
                    <a:pt x="301" y="220"/>
                  </a:cubicBezTo>
                  <a:cubicBezTo>
                    <a:pt x="302" y="220"/>
                    <a:pt x="303" y="217"/>
                    <a:pt x="304" y="217"/>
                  </a:cubicBezTo>
                  <a:cubicBezTo>
                    <a:pt x="304" y="217"/>
                    <a:pt x="308" y="217"/>
                    <a:pt x="308" y="217"/>
                  </a:cubicBezTo>
                  <a:cubicBezTo>
                    <a:pt x="308" y="217"/>
                    <a:pt x="306" y="221"/>
                    <a:pt x="304" y="222"/>
                  </a:cubicBezTo>
                  <a:cubicBezTo>
                    <a:pt x="302" y="223"/>
                    <a:pt x="301" y="223"/>
                    <a:pt x="301" y="224"/>
                  </a:cubicBezTo>
                  <a:cubicBezTo>
                    <a:pt x="300" y="225"/>
                    <a:pt x="299" y="226"/>
                    <a:pt x="299" y="227"/>
                  </a:cubicBezTo>
                  <a:cubicBezTo>
                    <a:pt x="298" y="227"/>
                    <a:pt x="295" y="229"/>
                    <a:pt x="295" y="229"/>
                  </a:cubicBezTo>
                  <a:close/>
                  <a:moveTo>
                    <a:pt x="282" y="268"/>
                  </a:moveTo>
                  <a:cubicBezTo>
                    <a:pt x="282" y="268"/>
                    <a:pt x="282" y="268"/>
                    <a:pt x="282" y="268"/>
                  </a:cubicBezTo>
                  <a:cubicBezTo>
                    <a:pt x="283" y="269"/>
                    <a:pt x="281" y="273"/>
                    <a:pt x="278" y="271"/>
                  </a:cubicBezTo>
                  <a:cubicBezTo>
                    <a:pt x="278" y="271"/>
                    <a:pt x="277" y="269"/>
                    <a:pt x="279" y="268"/>
                  </a:cubicBezTo>
                  <a:cubicBezTo>
                    <a:pt x="280" y="268"/>
                    <a:pt x="282" y="268"/>
                    <a:pt x="282" y="268"/>
                  </a:cubicBezTo>
                  <a:close/>
                  <a:moveTo>
                    <a:pt x="279" y="292"/>
                  </a:moveTo>
                  <a:cubicBezTo>
                    <a:pt x="279" y="292"/>
                    <a:pt x="279" y="292"/>
                    <a:pt x="279" y="292"/>
                  </a:cubicBezTo>
                  <a:cubicBezTo>
                    <a:pt x="279" y="292"/>
                    <a:pt x="281" y="290"/>
                    <a:pt x="281" y="290"/>
                  </a:cubicBezTo>
                  <a:cubicBezTo>
                    <a:pt x="282" y="290"/>
                    <a:pt x="283" y="291"/>
                    <a:pt x="283" y="291"/>
                  </a:cubicBezTo>
                  <a:cubicBezTo>
                    <a:pt x="283" y="291"/>
                    <a:pt x="286" y="293"/>
                    <a:pt x="286" y="293"/>
                  </a:cubicBezTo>
                  <a:cubicBezTo>
                    <a:pt x="286" y="294"/>
                    <a:pt x="287" y="296"/>
                    <a:pt x="286" y="296"/>
                  </a:cubicBezTo>
                  <a:cubicBezTo>
                    <a:pt x="285" y="297"/>
                    <a:pt x="284" y="298"/>
                    <a:pt x="283" y="297"/>
                  </a:cubicBezTo>
                  <a:cubicBezTo>
                    <a:pt x="282" y="297"/>
                    <a:pt x="281" y="297"/>
                    <a:pt x="281" y="296"/>
                  </a:cubicBezTo>
                  <a:cubicBezTo>
                    <a:pt x="281" y="295"/>
                    <a:pt x="281" y="295"/>
                    <a:pt x="281" y="294"/>
                  </a:cubicBezTo>
                  <a:cubicBezTo>
                    <a:pt x="281" y="294"/>
                    <a:pt x="279" y="294"/>
                    <a:pt x="279" y="294"/>
                  </a:cubicBezTo>
                  <a:cubicBezTo>
                    <a:pt x="279" y="292"/>
                    <a:pt x="279" y="292"/>
                    <a:pt x="279" y="292"/>
                  </a:cubicBezTo>
                  <a:close/>
                  <a:moveTo>
                    <a:pt x="238" y="279"/>
                  </a:moveTo>
                  <a:cubicBezTo>
                    <a:pt x="238" y="279"/>
                    <a:pt x="238" y="279"/>
                    <a:pt x="238" y="279"/>
                  </a:cubicBezTo>
                  <a:cubicBezTo>
                    <a:pt x="239" y="279"/>
                    <a:pt x="241" y="278"/>
                    <a:pt x="241" y="279"/>
                  </a:cubicBezTo>
                  <a:cubicBezTo>
                    <a:pt x="242" y="280"/>
                    <a:pt x="243" y="280"/>
                    <a:pt x="243" y="281"/>
                  </a:cubicBezTo>
                  <a:cubicBezTo>
                    <a:pt x="243" y="281"/>
                    <a:pt x="244" y="282"/>
                    <a:pt x="242" y="283"/>
                  </a:cubicBezTo>
                  <a:cubicBezTo>
                    <a:pt x="240" y="283"/>
                    <a:pt x="239" y="283"/>
                    <a:pt x="239" y="283"/>
                  </a:cubicBezTo>
                  <a:cubicBezTo>
                    <a:pt x="240" y="286"/>
                    <a:pt x="240" y="286"/>
                    <a:pt x="240" y="286"/>
                  </a:cubicBezTo>
                  <a:cubicBezTo>
                    <a:pt x="240" y="286"/>
                    <a:pt x="242" y="286"/>
                    <a:pt x="239" y="288"/>
                  </a:cubicBezTo>
                  <a:cubicBezTo>
                    <a:pt x="237" y="290"/>
                    <a:pt x="235" y="290"/>
                    <a:pt x="235" y="290"/>
                  </a:cubicBezTo>
                  <a:cubicBezTo>
                    <a:pt x="235" y="289"/>
                    <a:pt x="235" y="289"/>
                    <a:pt x="235" y="289"/>
                  </a:cubicBezTo>
                  <a:cubicBezTo>
                    <a:pt x="232" y="290"/>
                    <a:pt x="232" y="290"/>
                    <a:pt x="232" y="290"/>
                  </a:cubicBezTo>
                  <a:cubicBezTo>
                    <a:pt x="232" y="290"/>
                    <a:pt x="231" y="291"/>
                    <a:pt x="231" y="290"/>
                  </a:cubicBezTo>
                  <a:cubicBezTo>
                    <a:pt x="230" y="288"/>
                    <a:pt x="229" y="286"/>
                    <a:pt x="231" y="286"/>
                  </a:cubicBezTo>
                  <a:cubicBezTo>
                    <a:pt x="233" y="285"/>
                    <a:pt x="233" y="284"/>
                    <a:pt x="234" y="285"/>
                  </a:cubicBezTo>
                  <a:cubicBezTo>
                    <a:pt x="235" y="286"/>
                    <a:pt x="235" y="287"/>
                    <a:pt x="235" y="287"/>
                  </a:cubicBezTo>
                  <a:cubicBezTo>
                    <a:pt x="236" y="284"/>
                    <a:pt x="236" y="284"/>
                    <a:pt x="236" y="284"/>
                  </a:cubicBezTo>
                  <a:cubicBezTo>
                    <a:pt x="236" y="284"/>
                    <a:pt x="235" y="284"/>
                    <a:pt x="235" y="283"/>
                  </a:cubicBezTo>
                  <a:cubicBezTo>
                    <a:pt x="236" y="282"/>
                    <a:pt x="236" y="282"/>
                    <a:pt x="237" y="281"/>
                  </a:cubicBezTo>
                  <a:cubicBezTo>
                    <a:pt x="238" y="281"/>
                    <a:pt x="239" y="282"/>
                    <a:pt x="239" y="282"/>
                  </a:cubicBezTo>
                  <a:cubicBezTo>
                    <a:pt x="238" y="279"/>
                    <a:pt x="238" y="279"/>
                    <a:pt x="238" y="279"/>
                  </a:cubicBezTo>
                  <a:close/>
                  <a:moveTo>
                    <a:pt x="258" y="286"/>
                  </a:moveTo>
                  <a:cubicBezTo>
                    <a:pt x="258" y="286"/>
                    <a:pt x="258" y="286"/>
                    <a:pt x="258" y="286"/>
                  </a:cubicBezTo>
                  <a:cubicBezTo>
                    <a:pt x="258" y="286"/>
                    <a:pt x="259" y="286"/>
                    <a:pt x="259" y="287"/>
                  </a:cubicBezTo>
                  <a:cubicBezTo>
                    <a:pt x="260" y="288"/>
                    <a:pt x="260" y="288"/>
                    <a:pt x="259" y="288"/>
                  </a:cubicBezTo>
                  <a:cubicBezTo>
                    <a:pt x="259" y="288"/>
                    <a:pt x="256" y="288"/>
                    <a:pt x="256" y="288"/>
                  </a:cubicBezTo>
                  <a:cubicBezTo>
                    <a:pt x="256" y="288"/>
                    <a:pt x="255" y="289"/>
                    <a:pt x="255" y="287"/>
                  </a:cubicBezTo>
                  <a:cubicBezTo>
                    <a:pt x="255" y="286"/>
                    <a:pt x="255" y="285"/>
                    <a:pt x="255" y="285"/>
                  </a:cubicBezTo>
                  <a:cubicBezTo>
                    <a:pt x="258" y="286"/>
                    <a:pt x="258" y="286"/>
                    <a:pt x="258" y="286"/>
                  </a:cubicBezTo>
                  <a:close/>
                  <a:moveTo>
                    <a:pt x="265" y="282"/>
                  </a:moveTo>
                  <a:cubicBezTo>
                    <a:pt x="265" y="282"/>
                    <a:pt x="265" y="282"/>
                    <a:pt x="265" y="282"/>
                  </a:cubicBezTo>
                  <a:cubicBezTo>
                    <a:pt x="269" y="279"/>
                    <a:pt x="269" y="279"/>
                    <a:pt x="269" y="279"/>
                  </a:cubicBezTo>
                  <a:cubicBezTo>
                    <a:pt x="269" y="279"/>
                    <a:pt x="270" y="282"/>
                    <a:pt x="268" y="283"/>
                  </a:cubicBezTo>
                  <a:cubicBezTo>
                    <a:pt x="267" y="284"/>
                    <a:pt x="266" y="284"/>
                    <a:pt x="266" y="284"/>
                  </a:cubicBezTo>
                  <a:cubicBezTo>
                    <a:pt x="264" y="283"/>
                    <a:pt x="264" y="283"/>
                    <a:pt x="264" y="283"/>
                  </a:cubicBezTo>
                  <a:cubicBezTo>
                    <a:pt x="265" y="282"/>
                    <a:pt x="265" y="282"/>
                    <a:pt x="265" y="282"/>
                  </a:cubicBezTo>
                  <a:close/>
                  <a:moveTo>
                    <a:pt x="273" y="275"/>
                  </a:moveTo>
                  <a:cubicBezTo>
                    <a:pt x="273" y="275"/>
                    <a:pt x="273" y="275"/>
                    <a:pt x="273" y="275"/>
                  </a:cubicBezTo>
                  <a:cubicBezTo>
                    <a:pt x="273" y="275"/>
                    <a:pt x="272" y="278"/>
                    <a:pt x="273" y="280"/>
                  </a:cubicBezTo>
                  <a:cubicBezTo>
                    <a:pt x="273" y="281"/>
                    <a:pt x="273" y="281"/>
                    <a:pt x="274" y="281"/>
                  </a:cubicBezTo>
                  <a:cubicBezTo>
                    <a:pt x="275" y="282"/>
                    <a:pt x="276" y="282"/>
                    <a:pt x="277" y="281"/>
                  </a:cubicBezTo>
                  <a:cubicBezTo>
                    <a:pt x="278" y="281"/>
                    <a:pt x="278" y="278"/>
                    <a:pt x="278" y="278"/>
                  </a:cubicBezTo>
                  <a:cubicBezTo>
                    <a:pt x="278" y="278"/>
                    <a:pt x="278" y="277"/>
                    <a:pt x="277" y="275"/>
                  </a:cubicBezTo>
                  <a:cubicBezTo>
                    <a:pt x="276" y="272"/>
                    <a:pt x="274" y="275"/>
                    <a:pt x="273" y="275"/>
                  </a:cubicBezTo>
                  <a:close/>
                  <a:moveTo>
                    <a:pt x="274" y="259"/>
                  </a:moveTo>
                  <a:cubicBezTo>
                    <a:pt x="274" y="259"/>
                    <a:pt x="274" y="259"/>
                    <a:pt x="274" y="259"/>
                  </a:cubicBezTo>
                  <a:cubicBezTo>
                    <a:pt x="274" y="258"/>
                    <a:pt x="274" y="255"/>
                    <a:pt x="275" y="254"/>
                  </a:cubicBezTo>
                  <a:cubicBezTo>
                    <a:pt x="276" y="254"/>
                    <a:pt x="276" y="253"/>
                    <a:pt x="277" y="252"/>
                  </a:cubicBezTo>
                  <a:cubicBezTo>
                    <a:pt x="277" y="251"/>
                    <a:pt x="281" y="251"/>
                    <a:pt x="281" y="251"/>
                  </a:cubicBezTo>
                  <a:cubicBezTo>
                    <a:pt x="282" y="253"/>
                    <a:pt x="282" y="253"/>
                    <a:pt x="282" y="253"/>
                  </a:cubicBezTo>
                  <a:cubicBezTo>
                    <a:pt x="282" y="253"/>
                    <a:pt x="282" y="255"/>
                    <a:pt x="282" y="256"/>
                  </a:cubicBezTo>
                  <a:cubicBezTo>
                    <a:pt x="282" y="257"/>
                    <a:pt x="282" y="257"/>
                    <a:pt x="283" y="259"/>
                  </a:cubicBezTo>
                  <a:cubicBezTo>
                    <a:pt x="283" y="260"/>
                    <a:pt x="282" y="262"/>
                    <a:pt x="282" y="263"/>
                  </a:cubicBezTo>
                  <a:cubicBezTo>
                    <a:pt x="281" y="264"/>
                    <a:pt x="281" y="265"/>
                    <a:pt x="280" y="265"/>
                  </a:cubicBezTo>
                  <a:cubicBezTo>
                    <a:pt x="279" y="266"/>
                    <a:pt x="279" y="267"/>
                    <a:pt x="278" y="266"/>
                  </a:cubicBezTo>
                  <a:cubicBezTo>
                    <a:pt x="277" y="265"/>
                    <a:pt x="274" y="264"/>
                    <a:pt x="274" y="263"/>
                  </a:cubicBezTo>
                  <a:cubicBezTo>
                    <a:pt x="274" y="263"/>
                    <a:pt x="274" y="261"/>
                    <a:pt x="274" y="261"/>
                  </a:cubicBezTo>
                  <a:cubicBezTo>
                    <a:pt x="274" y="259"/>
                    <a:pt x="274" y="259"/>
                    <a:pt x="274" y="259"/>
                  </a:cubicBezTo>
                  <a:close/>
                  <a:moveTo>
                    <a:pt x="262" y="264"/>
                  </a:moveTo>
                  <a:cubicBezTo>
                    <a:pt x="262" y="264"/>
                    <a:pt x="262" y="264"/>
                    <a:pt x="262" y="264"/>
                  </a:cubicBezTo>
                  <a:cubicBezTo>
                    <a:pt x="262" y="263"/>
                    <a:pt x="263" y="259"/>
                    <a:pt x="263" y="259"/>
                  </a:cubicBezTo>
                  <a:cubicBezTo>
                    <a:pt x="263" y="259"/>
                    <a:pt x="263" y="257"/>
                    <a:pt x="265" y="256"/>
                  </a:cubicBezTo>
                  <a:cubicBezTo>
                    <a:pt x="266" y="256"/>
                    <a:pt x="266" y="255"/>
                    <a:pt x="267" y="256"/>
                  </a:cubicBezTo>
                  <a:cubicBezTo>
                    <a:pt x="268" y="257"/>
                    <a:pt x="269" y="258"/>
                    <a:pt x="269" y="258"/>
                  </a:cubicBezTo>
                  <a:cubicBezTo>
                    <a:pt x="269" y="258"/>
                    <a:pt x="268" y="258"/>
                    <a:pt x="268" y="259"/>
                  </a:cubicBezTo>
                  <a:cubicBezTo>
                    <a:pt x="268" y="259"/>
                    <a:pt x="269" y="261"/>
                    <a:pt x="269" y="261"/>
                  </a:cubicBezTo>
                  <a:cubicBezTo>
                    <a:pt x="268" y="262"/>
                    <a:pt x="267" y="263"/>
                    <a:pt x="266" y="264"/>
                  </a:cubicBezTo>
                  <a:cubicBezTo>
                    <a:pt x="266" y="265"/>
                    <a:pt x="264" y="266"/>
                    <a:pt x="264" y="266"/>
                  </a:cubicBezTo>
                  <a:cubicBezTo>
                    <a:pt x="261" y="268"/>
                    <a:pt x="261" y="268"/>
                    <a:pt x="261" y="268"/>
                  </a:cubicBezTo>
                  <a:cubicBezTo>
                    <a:pt x="261" y="269"/>
                    <a:pt x="261" y="269"/>
                    <a:pt x="261" y="269"/>
                  </a:cubicBezTo>
                  <a:cubicBezTo>
                    <a:pt x="260" y="269"/>
                    <a:pt x="260" y="269"/>
                    <a:pt x="260" y="269"/>
                  </a:cubicBezTo>
                  <a:cubicBezTo>
                    <a:pt x="258" y="266"/>
                    <a:pt x="258" y="266"/>
                    <a:pt x="258" y="266"/>
                  </a:cubicBezTo>
                  <a:cubicBezTo>
                    <a:pt x="261" y="264"/>
                    <a:pt x="261" y="264"/>
                    <a:pt x="261" y="264"/>
                  </a:cubicBezTo>
                  <a:cubicBezTo>
                    <a:pt x="262" y="264"/>
                    <a:pt x="262" y="264"/>
                    <a:pt x="262" y="264"/>
                  </a:cubicBezTo>
                  <a:close/>
                  <a:moveTo>
                    <a:pt x="242" y="268"/>
                  </a:moveTo>
                  <a:cubicBezTo>
                    <a:pt x="242" y="268"/>
                    <a:pt x="242" y="268"/>
                    <a:pt x="242" y="268"/>
                  </a:cubicBezTo>
                  <a:cubicBezTo>
                    <a:pt x="245" y="267"/>
                    <a:pt x="245" y="267"/>
                    <a:pt x="245" y="267"/>
                  </a:cubicBezTo>
                  <a:cubicBezTo>
                    <a:pt x="248" y="269"/>
                    <a:pt x="248" y="269"/>
                    <a:pt x="248" y="269"/>
                  </a:cubicBezTo>
                  <a:cubicBezTo>
                    <a:pt x="248" y="272"/>
                    <a:pt x="248" y="272"/>
                    <a:pt x="248" y="272"/>
                  </a:cubicBezTo>
                  <a:cubicBezTo>
                    <a:pt x="248" y="272"/>
                    <a:pt x="246" y="276"/>
                    <a:pt x="245" y="275"/>
                  </a:cubicBezTo>
                  <a:cubicBezTo>
                    <a:pt x="244" y="273"/>
                    <a:pt x="244" y="271"/>
                    <a:pt x="244" y="271"/>
                  </a:cubicBezTo>
                  <a:cubicBezTo>
                    <a:pt x="242" y="268"/>
                    <a:pt x="242" y="268"/>
                    <a:pt x="242" y="268"/>
                  </a:cubicBezTo>
                  <a:close/>
                  <a:moveTo>
                    <a:pt x="229" y="260"/>
                  </a:moveTo>
                  <a:cubicBezTo>
                    <a:pt x="229" y="260"/>
                    <a:pt x="229" y="260"/>
                    <a:pt x="229" y="260"/>
                  </a:cubicBezTo>
                  <a:cubicBezTo>
                    <a:pt x="229" y="260"/>
                    <a:pt x="234" y="259"/>
                    <a:pt x="234" y="260"/>
                  </a:cubicBezTo>
                  <a:cubicBezTo>
                    <a:pt x="234" y="260"/>
                    <a:pt x="234" y="262"/>
                    <a:pt x="235" y="262"/>
                  </a:cubicBezTo>
                  <a:cubicBezTo>
                    <a:pt x="235" y="263"/>
                    <a:pt x="232" y="266"/>
                    <a:pt x="231" y="266"/>
                  </a:cubicBezTo>
                  <a:cubicBezTo>
                    <a:pt x="231" y="266"/>
                    <a:pt x="230" y="265"/>
                    <a:pt x="230" y="265"/>
                  </a:cubicBezTo>
                  <a:cubicBezTo>
                    <a:pt x="229" y="260"/>
                    <a:pt x="229" y="260"/>
                    <a:pt x="229" y="260"/>
                  </a:cubicBezTo>
                  <a:close/>
                  <a:moveTo>
                    <a:pt x="225" y="247"/>
                  </a:moveTo>
                  <a:cubicBezTo>
                    <a:pt x="225" y="247"/>
                    <a:pt x="225" y="247"/>
                    <a:pt x="225" y="247"/>
                  </a:cubicBezTo>
                  <a:cubicBezTo>
                    <a:pt x="225" y="247"/>
                    <a:pt x="226" y="246"/>
                    <a:pt x="227" y="246"/>
                  </a:cubicBezTo>
                  <a:cubicBezTo>
                    <a:pt x="228" y="247"/>
                    <a:pt x="228" y="250"/>
                    <a:pt x="228" y="250"/>
                  </a:cubicBezTo>
                  <a:cubicBezTo>
                    <a:pt x="227" y="253"/>
                    <a:pt x="227" y="253"/>
                    <a:pt x="227" y="253"/>
                  </a:cubicBezTo>
                  <a:cubicBezTo>
                    <a:pt x="227" y="253"/>
                    <a:pt x="225" y="256"/>
                    <a:pt x="225" y="256"/>
                  </a:cubicBezTo>
                  <a:cubicBezTo>
                    <a:pt x="225" y="255"/>
                    <a:pt x="224" y="250"/>
                    <a:pt x="224" y="250"/>
                  </a:cubicBezTo>
                  <a:cubicBezTo>
                    <a:pt x="225" y="247"/>
                    <a:pt x="225" y="247"/>
                    <a:pt x="225" y="247"/>
                  </a:cubicBezTo>
                  <a:close/>
                  <a:moveTo>
                    <a:pt x="219" y="239"/>
                  </a:moveTo>
                  <a:cubicBezTo>
                    <a:pt x="219" y="239"/>
                    <a:pt x="219" y="239"/>
                    <a:pt x="219" y="239"/>
                  </a:cubicBezTo>
                  <a:cubicBezTo>
                    <a:pt x="219" y="239"/>
                    <a:pt x="218" y="242"/>
                    <a:pt x="218" y="243"/>
                  </a:cubicBezTo>
                  <a:cubicBezTo>
                    <a:pt x="218" y="243"/>
                    <a:pt x="219" y="245"/>
                    <a:pt x="219" y="245"/>
                  </a:cubicBezTo>
                  <a:cubicBezTo>
                    <a:pt x="219" y="246"/>
                    <a:pt x="219" y="245"/>
                    <a:pt x="220" y="244"/>
                  </a:cubicBezTo>
                  <a:cubicBezTo>
                    <a:pt x="221" y="243"/>
                    <a:pt x="221" y="242"/>
                    <a:pt x="221" y="242"/>
                  </a:cubicBezTo>
                  <a:cubicBezTo>
                    <a:pt x="221" y="242"/>
                    <a:pt x="223" y="241"/>
                    <a:pt x="223" y="240"/>
                  </a:cubicBezTo>
                  <a:cubicBezTo>
                    <a:pt x="224" y="240"/>
                    <a:pt x="224" y="237"/>
                    <a:pt x="224" y="237"/>
                  </a:cubicBezTo>
                  <a:cubicBezTo>
                    <a:pt x="224" y="237"/>
                    <a:pt x="221" y="235"/>
                    <a:pt x="221" y="236"/>
                  </a:cubicBezTo>
                  <a:cubicBezTo>
                    <a:pt x="220" y="236"/>
                    <a:pt x="219" y="239"/>
                    <a:pt x="219" y="239"/>
                  </a:cubicBezTo>
                  <a:close/>
                  <a:moveTo>
                    <a:pt x="233" y="237"/>
                  </a:moveTo>
                  <a:cubicBezTo>
                    <a:pt x="233" y="237"/>
                    <a:pt x="233" y="237"/>
                    <a:pt x="233" y="237"/>
                  </a:cubicBezTo>
                  <a:cubicBezTo>
                    <a:pt x="234" y="237"/>
                    <a:pt x="234" y="237"/>
                    <a:pt x="234" y="237"/>
                  </a:cubicBezTo>
                  <a:cubicBezTo>
                    <a:pt x="234" y="238"/>
                    <a:pt x="234" y="238"/>
                    <a:pt x="234" y="238"/>
                  </a:cubicBezTo>
                  <a:cubicBezTo>
                    <a:pt x="234" y="238"/>
                    <a:pt x="237" y="237"/>
                    <a:pt x="238" y="237"/>
                  </a:cubicBezTo>
                  <a:cubicBezTo>
                    <a:pt x="239" y="236"/>
                    <a:pt x="238" y="235"/>
                    <a:pt x="238" y="234"/>
                  </a:cubicBezTo>
                  <a:cubicBezTo>
                    <a:pt x="237" y="233"/>
                    <a:pt x="233" y="237"/>
                    <a:pt x="233" y="237"/>
                  </a:cubicBezTo>
                  <a:close/>
                  <a:moveTo>
                    <a:pt x="247" y="241"/>
                  </a:moveTo>
                  <a:cubicBezTo>
                    <a:pt x="247" y="241"/>
                    <a:pt x="247" y="241"/>
                    <a:pt x="247" y="241"/>
                  </a:cubicBezTo>
                  <a:cubicBezTo>
                    <a:pt x="245" y="240"/>
                    <a:pt x="245" y="240"/>
                    <a:pt x="245" y="240"/>
                  </a:cubicBezTo>
                  <a:cubicBezTo>
                    <a:pt x="245" y="242"/>
                    <a:pt x="245" y="242"/>
                    <a:pt x="245" y="242"/>
                  </a:cubicBezTo>
                  <a:cubicBezTo>
                    <a:pt x="245" y="242"/>
                    <a:pt x="246" y="244"/>
                    <a:pt x="247" y="245"/>
                  </a:cubicBezTo>
                  <a:cubicBezTo>
                    <a:pt x="247" y="245"/>
                    <a:pt x="245" y="247"/>
                    <a:pt x="245" y="247"/>
                  </a:cubicBezTo>
                  <a:cubicBezTo>
                    <a:pt x="247" y="250"/>
                    <a:pt x="247" y="250"/>
                    <a:pt x="247" y="250"/>
                  </a:cubicBezTo>
                  <a:cubicBezTo>
                    <a:pt x="250" y="245"/>
                    <a:pt x="250" y="245"/>
                    <a:pt x="250" y="245"/>
                  </a:cubicBezTo>
                  <a:cubicBezTo>
                    <a:pt x="250" y="245"/>
                    <a:pt x="249" y="243"/>
                    <a:pt x="249" y="243"/>
                  </a:cubicBezTo>
                  <a:cubicBezTo>
                    <a:pt x="249" y="242"/>
                    <a:pt x="247" y="241"/>
                    <a:pt x="247" y="241"/>
                  </a:cubicBezTo>
                  <a:close/>
                  <a:moveTo>
                    <a:pt x="261" y="241"/>
                  </a:moveTo>
                  <a:cubicBezTo>
                    <a:pt x="261" y="241"/>
                    <a:pt x="261" y="241"/>
                    <a:pt x="261" y="241"/>
                  </a:cubicBezTo>
                  <a:cubicBezTo>
                    <a:pt x="262" y="243"/>
                    <a:pt x="262" y="243"/>
                    <a:pt x="262" y="243"/>
                  </a:cubicBezTo>
                  <a:cubicBezTo>
                    <a:pt x="262" y="243"/>
                    <a:pt x="261" y="245"/>
                    <a:pt x="260" y="245"/>
                  </a:cubicBezTo>
                  <a:cubicBezTo>
                    <a:pt x="260" y="245"/>
                    <a:pt x="259" y="244"/>
                    <a:pt x="259" y="244"/>
                  </a:cubicBezTo>
                  <a:cubicBezTo>
                    <a:pt x="261" y="241"/>
                    <a:pt x="261" y="241"/>
                    <a:pt x="261" y="241"/>
                  </a:cubicBezTo>
                  <a:close/>
                  <a:moveTo>
                    <a:pt x="264" y="238"/>
                  </a:moveTo>
                  <a:cubicBezTo>
                    <a:pt x="264" y="238"/>
                    <a:pt x="264" y="238"/>
                    <a:pt x="264" y="238"/>
                  </a:cubicBezTo>
                  <a:cubicBezTo>
                    <a:pt x="265" y="240"/>
                    <a:pt x="265" y="240"/>
                    <a:pt x="265" y="240"/>
                  </a:cubicBezTo>
                  <a:cubicBezTo>
                    <a:pt x="265" y="240"/>
                    <a:pt x="268" y="239"/>
                    <a:pt x="270" y="238"/>
                  </a:cubicBezTo>
                  <a:cubicBezTo>
                    <a:pt x="273" y="237"/>
                    <a:pt x="270" y="236"/>
                    <a:pt x="270" y="236"/>
                  </a:cubicBezTo>
                  <a:cubicBezTo>
                    <a:pt x="267" y="236"/>
                    <a:pt x="267" y="236"/>
                    <a:pt x="267" y="236"/>
                  </a:cubicBezTo>
                  <a:cubicBezTo>
                    <a:pt x="267" y="236"/>
                    <a:pt x="264" y="237"/>
                    <a:pt x="264" y="238"/>
                  </a:cubicBezTo>
                  <a:close/>
                  <a:moveTo>
                    <a:pt x="247" y="230"/>
                  </a:moveTo>
                  <a:cubicBezTo>
                    <a:pt x="247" y="230"/>
                    <a:pt x="247" y="230"/>
                    <a:pt x="247" y="230"/>
                  </a:cubicBezTo>
                  <a:cubicBezTo>
                    <a:pt x="250" y="233"/>
                    <a:pt x="250" y="233"/>
                    <a:pt x="250" y="233"/>
                  </a:cubicBezTo>
                  <a:cubicBezTo>
                    <a:pt x="250" y="233"/>
                    <a:pt x="254" y="235"/>
                    <a:pt x="255" y="235"/>
                  </a:cubicBezTo>
                  <a:cubicBezTo>
                    <a:pt x="255" y="236"/>
                    <a:pt x="257" y="235"/>
                    <a:pt x="259" y="235"/>
                  </a:cubicBezTo>
                  <a:cubicBezTo>
                    <a:pt x="260" y="234"/>
                    <a:pt x="260" y="234"/>
                    <a:pt x="260" y="233"/>
                  </a:cubicBezTo>
                  <a:cubicBezTo>
                    <a:pt x="260" y="233"/>
                    <a:pt x="259" y="232"/>
                    <a:pt x="259" y="232"/>
                  </a:cubicBezTo>
                  <a:cubicBezTo>
                    <a:pt x="259" y="232"/>
                    <a:pt x="258" y="230"/>
                    <a:pt x="255" y="230"/>
                  </a:cubicBezTo>
                  <a:cubicBezTo>
                    <a:pt x="253" y="231"/>
                    <a:pt x="253" y="230"/>
                    <a:pt x="253" y="230"/>
                  </a:cubicBezTo>
                  <a:cubicBezTo>
                    <a:pt x="253" y="230"/>
                    <a:pt x="252" y="230"/>
                    <a:pt x="249" y="229"/>
                  </a:cubicBezTo>
                  <a:cubicBezTo>
                    <a:pt x="247" y="229"/>
                    <a:pt x="248" y="230"/>
                    <a:pt x="247" y="230"/>
                  </a:cubicBezTo>
                  <a:close/>
                  <a:moveTo>
                    <a:pt x="245" y="229"/>
                  </a:moveTo>
                  <a:cubicBezTo>
                    <a:pt x="245" y="229"/>
                    <a:pt x="245" y="229"/>
                    <a:pt x="245" y="229"/>
                  </a:cubicBezTo>
                  <a:cubicBezTo>
                    <a:pt x="246" y="228"/>
                    <a:pt x="246" y="228"/>
                    <a:pt x="246" y="228"/>
                  </a:cubicBezTo>
                  <a:cubicBezTo>
                    <a:pt x="246" y="228"/>
                    <a:pt x="246" y="226"/>
                    <a:pt x="246" y="223"/>
                  </a:cubicBezTo>
                  <a:cubicBezTo>
                    <a:pt x="246" y="221"/>
                    <a:pt x="245" y="222"/>
                    <a:pt x="245" y="222"/>
                  </a:cubicBezTo>
                  <a:cubicBezTo>
                    <a:pt x="245" y="221"/>
                    <a:pt x="245" y="220"/>
                    <a:pt x="244" y="218"/>
                  </a:cubicBezTo>
                  <a:cubicBezTo>
                    <a:pt x="243" y="217"/>
                    <a:pt x="243" y="218"/>
                    <a:pt x="242" y="218"/>
                  </a:cubicBezTo>
                  <a:cubicBezTo>
                    <a:pt x="242" y="218"/>
                    <a:pt x="241" y="219"/>
                    <a:pt x="239" y="219"/>
                  </a:cubicBezTo>
                  <a:cubicBezTo>
                    <a:pt x="237" y="219"/>
                    <a:pt x="238" y="217"/>
                    <a:pt x="237" y="216"/>
                  </a:cubicBezTo>
                  <a:cubicBezTo>
                    <a:pt x="236" y="215"/>
                    <a:pt x="234" y="215"/>
                    <a:pt x="234" y="215"/>
                  </a:cubicBezTo>
                  <a:cubicBezTo>
                    <a:pt x="233" y="215"/>
                    <a:pt x="231" y="218"/>
                    <a:pt x="231" y="219"/>
                  </a:cubicBezTo>
                  <a:cubicBezTo>
                    <a:pt x="231" y="220"/>
                    <a:pt x="232" y="220"/>
                    <a:pt x="235" y="223"/>
                  </a:cubicBezTo>
                  <a:cubicBezTo>
                    <a:pt x="238" y="225"/>
                    <a:pt x="239" y="225"/>
                    <a:pt x="240" y="225"/>
                  </a:cubicBezTo>
                  <a:cubicBezTo>
                    <a:pt x="241" y="226"/>
                    <a:pt x="244" y="228"/>
                    <a:pt x="245" y="229"/>
                  </a:cubicBezTo>
                  <a:close/>
                  <a:moveTo>
                    <a:pt x="216" y="360"/>
                  </a:moveTo>
                  <a:cubicBezTo>
                    <a:pt x="216" y="360"/>
                    <a:pt x="216" y="360"/>
                    <a:pt x="216" y="360"/>
                  </a:cubicBezTo>
                  <a:cubicBezTo>
                    <a:pt x="217" y="357"/>
                    <a:pt x="217" y="357"/>
                    <a:pt x="217" y="357"/>
                  </a:cubicBezTo>
                  <a:cubicBezTo>
                    <a:pt x="215" y="354"/>
                    <a:pt x="215" y="354"/>
                    <a:pt x="215" y="354"/>
                  </a:cubicBezTo>
                  <a:cubicBezTo>
                    <a:pt x="215" y="350"/>
                    <a:pt x="215" y="350"/>
                    <a:pt x="215" y="350"/>
                  </a:cubicBezTo>
                  <a:cubicBezTo>
                    <a:pt x="216" y="349"/>
                    <a:pt x="216" y="349"/>
                    <a:pt x="216" y="349"/>
                  </a:cubicBezTo>
                  <a:cubicBezTo>
                    <a:pt x="216" y="349"/>
                    <a:pt x="218" y="351"/>
                    <a:pt x="218" y="352"/>
                  </a:cubicBezTo>
                  <a:cubicBezTo>
                    <a:pt x="218" y="353"/>
                    <a:pt x="218" y="355"/>
                    <a:pt x="218" y="355"/>
                  </a:cubicBezTo>
                  <a:cubicBezTo>
                    <a:pt x="218" y="355"/>
                    <a:pt x="221" y="357"/>
                    <a:pt x="221" y="357"/>
                  </a:cubicBezTo>
                  <a:cubicBezTo>
                    <a:pt x="222" y="357"/>
                    <a:pt x="228" y="356"/>
                    <a:pt x="228" y="356"/>
                  </a:cubicBezTo>
                  <a:cubicBezTo>
                    <a:pt x="228" y="356"/>
                    <a:pt x="230" y="353"/>
                    <a:pt x="230" y="353"/>
                  </a:cubicBezTo>
                  <a:cubicBezTo>
                    <a:pt x="231" y="352"/>
                    <a:pt x="234" y="350"/>
                    <a:pt x="234" y="350"/>
                  </a:cubicBezTo>
                  <a:cubicBezTo>
                    <a:pt x="234" y="350"/>
                    <a:pt x="234" y="349"/>
                    <a:pt x="236" y="351"/>
                  </a:cubicBezTo>
                  <a:cubicBezTo>
                    <a:pt x="238" y="352"/>
                    <a:pt x="236" y="355"/>
                    <a:pt x="236" y="355"/>
                  </a:cubicBezTo>
                  <a:cubicBezTo>
                    <a:pt x="235" y="355"/>
                    <a:pt x="235" y="356"/>
                    <a:pt x="235" y="356"/>
                  </a:cubicBezTo>
                  <a:cubicBezTo>
                    <a:pt x="237" y="358"/>
                    <a:pt x="237" y="358"/>
                    <a:pt x="237" y="358"/>
                  </a:cubicBezTo>
                  <a:cubicBezTo>
                    <a:pt x="237" y="358"/>
                    <a:pt x="237" y="356"/>
                    <a:pt x="238" y="356"/>
                  </a:cubicBezTo>
                  <a:cubicBezTo>
                    <a:pt x="239" y="356"/>
                    <a:pt x="239" y="355"/>
                    <a:pt x="240" y="355"/>
                  </a:cubicBezTo>
                  <a:cubicBezTo>
                    <a:pt x="240" y="356"/>
                    <a:pt x="242" y="358"/>
                    <a:pt x="242" y="358"/>
                  </a:cubicBezTo>
                  <a:cubicBezTo>
                    <a:pt x="242" y="358"/>
                    <a:pt x="242" y="361"/>
                    <a:pt x="243" y="361"/>
                  </a:cubicBezTo>
                  <a:cubicBezTo>
                    <a:pt x="244" y="360"/>
                    <a:pt x="246" y="361"/>
                    <a:pt x="247" y="360"/>
                  </a:cubicBezTo>
                  <a:cubicBezTo>
                    <a:pt x="248" y="360"/>
                    <a:pt x="258" y="357"/>
                    <a:pt x="258" y="357"/>
                  </a:cubicBezTo>
                  <a:cubicBezTo>
                    <a:pt x="261" y="355"/>
                    <a:pt x="261" y="355"/>
                    <a:pt x="261" y="355"/>
                  </a:cubicBezTo>
                  <a:cubicBezTo>
                    <a:pt x="261" y="355"/>
                    <a:pt x="263" y="354"/>
                    <a:pt x="265" y="354"/>
                  </a:cubicBezTo>
                  <a:cubicBezTo>
                    <a:pt x="266" y="354"/>
                    <a:pt x="272" y="352"/>
                    <a:pt x="272" y="352"/>
                  </a:cubicBezTo>
                  <a:cubicBezTo>
                    <a:pt x="272" y="352"/>
                    <a:pt x="275" y="350"/>
                    <a:pt x="277" y="351"/>
                  </a:cubicBezTo>
                  <a:cubicBezTo>
                    <a:pt x="278" y="353"/>
                    <a:pt x="282" y="356"/>
                    <a:pt x="282" y="356"/>
                  </a:cubicBezTo>
                  <a:cubicBezTo>
                    <a:pt x="288" y="355"/>
                    <a:pt x="288" y="355"/>
                    <a:pt x="288" y="355"/>
                  </a:cubicBezTo>
                  <a:cubicBezTo>
                    <a:pt x="288" y="355"/>
                    <a:pt x="290" y="354"/>
                    <a:pt x="290" y="354"/>
                  </a:cubicBezTo>
                  <a:cubicBezTo>
                    <a:pt x="291" y="355"/>
                    <a:pt x="297" y="354"/>
                    <a:pt x="297" y="354"/>
                  </a:cubicBezTo>
                  <a:cubicBezTo>
                    <a:pt x="297" y="354"/>
                    <a:pt x="300" y="351"/>
                    <a:pt x="301" y="351"/>
                  </a:cubicBezTo>
                  <a:cubicBezTo>
                    <a:pt x="301" y="351"/>
                    <a:pt x="308" y="349"/>
                    <a:pt x="308" y="349"/>
                  </a:cubicBezTo>
                  <a:cubicBezTo>
                    <a:pt x="308" y="349"/>
                    <a:pt x="309" y="349"/>
                    <a:pt x="309" y="351"/>
                  </a:cubicBezTo>
                  <a:cubicBezTo>
                    <a:pt x="309" y="353"/>
                    <a:pt x="309" y="356"/>
                    <a:pt x="309" y="357"/>
                  </a:cubicBezTo>
                  <a:cubicBezTo>
                    <a:pt x="310" y="358"/>
                    <a:pt x="309" y="360"/>
                    <a:pt x="311" y="360"/>
                  </a:cubicBezTo>
                  <a:cubicBezTo>
                    <a:pt x="313" y="359"/>
                    <a:pt x="315" y="358"/>
                    <a:pt x="315" y="358"/>
                  </a:cubicBezTo>
                  <a:cubicBezTo>
                    <a:pt x="315" y="358"/>
                    <a:pt x="313" y="358"/>
                    <a:pt x="317" y="356"/>
                  </a:cubicBezTo>
                  <a:cubicBezTo>
                    <a:pt x="320" y="354"/>
                    <a:pt x="321" y="353"/>
                    <a:pt x="322" y="353"/>
                  </a:cubicBezTo>
                  <a:cubicBezTo>
                    <a:pt x="323" y="353"/>
                    <a:pt x="323" y="352"/>
                    <a:pt x="324" y="352"/>
                  </a:cubicBezTo>
                  <a:cubicBezTo>
                    <a:pt x="326" y="352"/>
                    <a:pt x="326" y="352"/>
                    <a:pt x="327" y="352"/>
                  </a:cubicBezTo>
                  <a:cubicBezTo>
                    <a:pt x="328" y="351"/>
                    <a:pt x="330" y="348"/>
                    <a:pt x="330" y="348"/>
                  </a:cubicBezTo>
                  <a:cubicBezTo>
                    <a:pt x="330" y="348"/>
                    <a:pt x="331" y="346"/>
                    <a:pt x="332" y="346"/>
                  </a:cubicBezTo>
                  <a:cubicBezTo>
                    <a:pt x="332" y="346"/>
                    <a:pt x="334" y="345"/>
                    <a:pt x="334" y="345"/>
                  </a:cubicBezTo>
                  <a:cubicBezTo>
                    <a:pt x="333" y="348"/>
                    <a:pt x="333" y="348"/>
                    <a:pt x="333" y="348"/>
                  </a:cubicBezTo>
                  <a:cubicBezTo>
                    <a:pt x="333" y="348"/>
                    <a:pt x="335" y="352"/>
                    <a:pt x="335" y="353"/>
                  </a:cubicBezTo>
                  <a:cubicBezTo>
                    <a:pt x="335" y="353"/>
                    <a:pt x="335" y="354"/>
                    <a:pt x="334" y="355"/>
                  </a:cubicBezTo>
                  <a:cubicBezTo>
                    <a:pt x="334" y="357"/>
                    <a:pt x="334" y="358"/>
                    <a:pt x="334" y="358"/>
                  </a:cubicBezTo>
                  <a:cubicBezTo>
                    <a:pt x="333" y="359"/>
                    <a:pt x="333" y="360"/>
                    <a:pt x="333" y="361"/>
                  </a:cubicBezTo>
                  <a:cubicBezTo>
                    <a:pt x="332" y="361"/>
                    <a:pt x="329" y="363"/>
                    <a:pt x="329" y="363"/>
                  </a:cubicBezTo>
                  <a:cubicBezTo>
                    <a:pt x="324" y="362"/>
                    <a:pt x="324" y="362"/>
                    <a:pt x="324" y="362"/>
                  </a:cubicBezTo>
                  <a:cubicBezTo>
                    <a:pt x="324" y="362"/>
                    <a:pt x="322" y="363"/>
                    <a:pt x="321" y="364"/>
                  </a:cubicBezTo>
                  <a:cubicBezTo>
                    <a:pt x="319" y="364"/>
                    <a:pt x="316" y="367"/>
                    <a:pt x="315" y="367"/>
                  </a:cubicBezTo>
                  <a:cubicBezTo>
                    <a:pt x="314" y="367"/>
                    <a:pt x="311" y="367"/>
                    <a:pt x="308" y="367"/>
                  </a:cubicBezTo>
                  <a:cubicBezTo>
                    <a:pt x="305" y="368"/>
                    <a:pt x="297" y="370"/>
                    <a:pt x="297" y="370"/>
                  </a:cubicBezTo>
                  <a:cubicBezTo>
                    <a:pt x="297" y="370"/>
                    <a:pt x="296" y="371"/>
                    <a:pt x="295" y="372"/>
                  </a:cubicBezTo>
                  <a:cubicBezTo>
                    <a:pt x="293" y="372"/>
                    <a:pt x="289" y="374"/>
                    <a:pt x="288" y="374"/>
                  </a:cubicBezTo>
                  <a:cubicBezTo>
                    <a:pt x="287" y="375"/>
                    <a:pt x="284" y="377"/>
                    <a:pt x="283" y="377"/>
                  </a:cubicBezTo>
                  <a:cubicBezTo>
                    <a:pt x="282" y="377"/>
                    <a:pt x="281" y="378"/>
                    <a:pt x="277" y="378"/>
                  </a:cubicBezTo>
                  <a:cubicBezTo>
                    <a:pt x="272" y="379"/>
                    <a:pt x="271" y="380"/>
                    <a:pt x="271" y="380"/>
                  </a:cubicBezTo>
                  <a:cubicBezTo>
                    <a:pt x="268" y="380"/>
                    <a:pt x="268" y="380"/>
                    <a:pt x="268" y="380"/>
                  </a:cubicBezTo>
                  <a:cubicBezTo>
                    <a:pt x="268" y="373"/>
                    <a:pt x="268" y="373"/>
                    <a:pt x="268" y="373"/>
                  </a:cubicBezTo>
                  <a:cubicBezTo>
                    <a:pt x="268" y="373"/>
                    <a:pt x="268" y="370"/>
                    <a:pt x="265" y="371"/>
                  </a:cubicBezTo>
                  <a:cubicBezTo>
                    <a:pt x="262" y="372"/>
                    <a:pt x="266" y="371"/>
                    <a:pt x="260" y="372"/>
                  </a:cubicBezTo>
                  <a:cubicBezTo>
                    <a:pt x="255" y="373"/>
                    <a:pt x="252" y="370"/>
                    <a:pt x="252" y="370"/>
                  </a:cubicBezTo>
                  <a:cubicBezTo>
                    <a:pt x="252" y="370"/>
                    <a:pt x="247" y="370"/>
                    <a:pt x="245" y="371"/>
                  </a:cubicBezTo>
                  <a:cubicBezTo>
                    <a:pt x="243" y="371"/>
                    <a:pt x="240" y="371"/>
                    <a:pt x="239" y="371"/>
                  </a:cubicBezTo>
                  <a:cubicBezTo>
                    <a:pt x="238" y="372"/>
                    <a:pt x="238" y="371"/>
                    <a:pt x="235" y="372"/>
                  </a:cubicBezTo>
                  <a:cubicBezTo>
                    <a:pt x="232" y="372"/>
                    <a:pt x="229" y="373"/>
                    <a:pt x="229" y="373"/>
                  </a:cubicBezTo>
                  <a:cubicBezTo>
                    <a:pt x="226" y="371"/>
                    <a:pt x="226" y="371"/>
                    <a:pt x="226" y="371"/>
                  </a:cubicBezTo>
                  <a:cubicBezTo>
                    <a:pt x="226" y="371"/>
                    <a:pt x="223" y="371"/>
                    <a:pt x="222" y="372"/>
                  </a:cubicBezTo>
                  <a:cubicBezTo>
                    <a:pt x="220" y="373"/>
                    <a:pt x="221" y="374"/>
                    <a:pt x="219" y="374"/>
                  </a:cubicBezTo>
                  <a:cubicBezTo>
                    <a:pt x="217" y="374"/>
                    <a:pt x="218" y="375"/>
                    <a:pt x="216" y="374"/>
                  </a:cubicBezTo>
                  <a:cubicBezTo>
                    <a:pt x="213" y="373"/>
                    <a:pt x="211" y="372"/>
                    <a:pt x="211" y="372"/>
                  </a:cubicBezTo>
                  <a:cubicBezTo>
                    <a:pt x="210" y="366"/>
                    <a:pt x="210" y="366"/>
                    <a:pt x="210" y="366"/>
                  </a:cubicBezTo>
                  <a:cubicBezTo>
                    <a:pt x="210" y="366"/>
                    <a:pt x="210" y="366"/>
                    <a:pt x="210" y="363"/>
                  </a:cubicBezTo>
                  <a:cubicBezTo>
                    <a:pt x="209" y="361"/>
                    <a:pt x="208" y="357"/>
                    <a:pt x="208" y="357"/>
                  </a:cubicBezTo>
                  <a:cubicBezTo>
                    <a:pt x="210" y="354"/>
                    <a:pt x="210" y="354"/>
                    <a:pt x="210" y="354"/>
                  </a:cubicBezTo>
                  <a:cubicBezTo>
                    <a:pt x="210" y="354"/>
                    <a:pt x="211" y="356"/>
                    <a:pt x="211" y="357"/>
                  </a:cubicBezTo>
                  <a:cubicBezTo>
                    <a:pt x="211" y="357"/>
                    <a:pt x="211" y="360"/>
                    <a:pt x="212" y="360"/>
                  </a:cubicBezTo>
                  <a:cubicBezTo>
                    <a:pt x="214" y="360"/>
                    <a:pt x="216" y="360"/>
                    <a:pt x="216" y="360"/>
                  </a:cubicBezTo>
                  <a:close/>
                  <a:moveTo>
                    <a:pt x="172" y="319"/>
                  </a:moveTo>
                  <a:cubicBezTo>
                    <a:pt x="172" y="319"/>
                    <a:pt x="172" y="319"/>
                    <a:pt x="172" y="319"/>
                  </a:cubicBezTo>
                  <a:cubicBezTo>
                    <a:pt x="175" y="318"/>
                    <a:pt x="175" y="318"/>
                    <a:pt x="175" y="318"/>
                  </a:cubicBezTo>
                  <a:cubicBezTo>
                    <a:pt x="176" y="321"/>
                    <a:pt x="176" y="321"/>
                    <a:pt x="176" y="321"/>
                  </a:cubicBezTo>
                  <a:cubicBezTo>
                    <a:pt x="179" y="322"/>
                    <a:pt x="179" y="322"/>
                    <a:pt x="179" y="322"/>
                  </a:cubicBezTo>
                  <a:cubicBezTo>
                    <a:pt x="179" y="322"/>
                    <a:pt x="183" y="324"/>
                    <a:pt x="183" y="325"/>
                  </a:cubicBezTo>
                  <a:cubicBezTo>
                    <a:pt x="183" y="325"/>
                    <a:pt x="181" y="328"/>
                    <a:pt x="181" y="328"/>
                  </a:cubicBezTo>
                  <a:cubicBezTo>
                    <a:pt x="181" y="328"/>
                    <a:pt x="181" y="330"/>
                    <a:pt x="181" y="331"/>
                  </a:cubicBezTo>
                  <a:cubicBezTo>
                    <a:pt x="181" y="331"/>
                    <a:pt x="179" y="331"/>
                    <a:pt x="178" y="331"/>
                  </a:cubicBezTo>
                  <a:cubicBezTo>
                    <a:pt x="177" y="330"/>
                    <a:pt x="174" y="329"/>
                    <a:pt x="174" y="329"/>
                  </a:cubicBezTo>
                  <a:cubicBezTo>
                    <a:pt x="174" y="325"/>
                    <a:pt x="174" y="325"/>
                    <a:pt x="174" y="325"/>
                  </a:cubicBezTo>
                  <a:cubicBezTo>
                    <a:pt x="171" y="322"/>
                    <a:pt x="171" y="322"/>
                    <a:pt x="171" y="322"/>
                  </a:cubicBezTo>
                  <a:cubicBezTo>
                    <a:pt x="172" y="319"/>
                    <a:pt x="172" y="319"/>
                    <a:pt x="172" y="319"/>
                  </a:cubicBezTo>
                  <a:close/>
                  <a:moveTo>
                    <a:pt x="92" y="232"/>
                  </a:moveTo>
                  <a:cubicBezTo>
                    <a:pt x="92" y="232"/>
                    <a:pt x="92" y="232"/>
                    <a:pt x="92" y="232"/>
                  </a:cubicBezTo>
                  <a:cubicBezTo>
                    <a:pt x="92" y="232"/>
                    <a:pt x="90" y="232"/>
                    <a:pt x="90" y="232"/>
                  </a:cubicBezTo>
                  <a:cubicBezTo>
                    <a:pt x="89" y="232"/>
                    <a:pt x="88" y="232"/>
                    <a:pt x="87" y="232"/>
                  </a:cubicBezTo>
                  <a:cubicBezTo>
                    <a:pt x="86" y="232"/>
                    <a:pt x="87" y="234"/>
                    <a:pt x="87" y="235"/>
                  </a:cubicBezTo>
                  <a:cubicBezTo>
                    <a:pt x="87" y="235"/>
                    <a:pt x="87" y="237"/>
                    <a:pt x="87" y="238"/>
                  </a:cubicBezTo>
                  <a:cubicBezTo>
                    <a:pt x="86" y="239"/>
                    <a:pt x="85" y="240"/>
                    <a:pt x="85" y="241"/>
                  </a:cubicBezTo>
                  <a:cubicBezTo>
                    <a:pt x="85" y="241"/>
                    <a:pt x="85" y="243"/>
                    <a:pt x="85" y="244"/>
                  </a:cubicBezTo>
                  <a:cubicBezTo>
                    <a:pt x="84" y="244"/>
                    <a:pt x="82" y="246"/>
                    <a:pt x="81" y="246"/>
                  </a:cubicBezTo>
                  <a:cubicBezTo>
                    <a:pt x="80" y="247"/>
                    <a:pt x="78" y="248"/>
                    <a:pt x="78" y="248"/>
                  </a:cubicBezTo>
                  <a:cubicBezTo>
                    <a:pt x="80" y="253"/>
                    <a:pt x="80" y="253"/>
                    <a:pt x="80" y="253"/>
                  </a:cubicBezTo>
                  <a:cubicBezTo>
                    <a:pt x="80" y="253"/>
                    <a:pt x="82" y="252"/>
                    <a:pt x="83" y="253"/>
                  </a:cubicBezTo>
                  <a:cubicBezTo>
                    <a:pt x="84" y="254"/>
                    <a:pt x="87" y="256"/>
                    <a:pt x="88" y="256"/>
                  </a:cubicBezTo>
                  <a:cubicBezTo>
                    <a:pt x="88" y="256"/>
                    <a:pt x="90" y="262"/>
                    <a:pt x="90" y="262"/>
                  </a:cubicBezTo>
                  <a:cubicBezTo>
                    <a:pt x="91" y="263"/>
                    <a:pt x="92" y="262"/>
                    <a:pt x="92" y="262"/>
                  </a:cubicBezTo>
                  <a:cubicBezTo>
                    <a:pt x="92" y="262"/>
                    <a:pt x="94" y="263"/>
                    <a:pt x="95" y="264"/>
                  </a:cubicBezTo>
                  <a:cubicBezTo>
                    <a:pt x="96" y="264"/>
                    <a:pt x="98" y="265"/>
                    <a:pt x="99" y="266"/>
                  </a:cubicBezTo>
                  <a:cubicBezTo>
                    <a:pt x="100" y="266"/>
                    <a:pt x="102" y="269"/>
                    <a:pt x="103" y="269"/>
                  </a:cubicBezTo>
                  <a:cubicBezTo>
                    <a:pt x="104" y="270"/>
                    <a:pt x="106" y="272"/>
                    <a:pt x="106" y="272"/>
                  </a:cubicBezTo>
                  <a:cubicBezTo>
                    <a:pt x="106" y="272"/>
                    <a:pt x="108" y="275"/>
                    <a:pt x="109" y="277"/>
                  </a:cubicBezTo>
                  <a:cubicBezTo>
                    <a:pt x="109" y="278"/>
                    <a:pt x="109" y="278"/>
                    <a:pt x="108" y="279"/>
                  </a:cubicBezTo>
                  <a:cubicBezTo>
                    <a:pt x="107" y="280"/>
                    <a:pt x="107" y="281"/>
                    <a:pt x="106" y="283"/>
                  </a:cubicBezTo>
                  <a:cubicBezTo>
                    <a:pt x="105" y="285"/>
                    <a:pt x="107" y="287"/>
                    <a:pt x="107" y="287"/>
                  </a:cubicBezTo>
                  <a:cubicBezTo>
                    <a:pt x="107" y="292"/>
                    <a:pt x="107" y="292"/>
                    <a:pt x="107" y="292"/>
                  </a:cubicBezTo>
                  <a:cubicBezTo>
                    <a:pt x="108" y="294"/>
                    <a:pt x="108" y="294"/>
                    <a:pt x="108" y="294"/>
                  </a:cubicBezTo>
                  <a:cubicBezTo>
                    <a:pt x="108" y="294"/>
                    <a:pt x="109" y="295"/>
                    <a:pt x="110" y="295"/>
                  </a:cubicBezTo>
                  <a:cubicBezTo>
                    <a:pt x="111" y="296"/>
                    <a:pt x="111" y="296"/>
                    <a:pt x="111" y="296"/>
                  </a:cubicBezTo>
                  <a:cubicBezTo>
                    <a:pt x="111" y="296"/>
                    <a:pt x="113" y="298"/>
                    <a:pt x="114" y="299"/>
                  </a:cubicBezTo>
                  <a:cubicBezTo>
                    <a:pt x="114" y="300"/>
                    <a:pt x="113" y="301"/>
                    <a:pt x="113" y="302"/>
                  </a:cubicBezTo>
                  <a:cubicBezTo>
                    <a:pt x="113" y="303"/>
                    <a:pt x="114" y="307"/>
                    <a:pt x="114" y="307"/>
                  </a:cubicBezTo>
                  <a:cubicBezTo>
                    <a:pt x="114" y="307"/>
                    <a:pt x="116" y="306"/>
                    <a:pt x="118" y="305"/>
                  </a:cubicBezTo>
                  <a:cubicBezTo>
                    <a:pt x="119" y="305"/>
                    <a:pt x="120" y="306"/>
                    <a:pt x="121" y="306"/>
                  </a:cubicBezTo>
                  <a:cubicBezTo>
                    <a:pt x="122" y="307"/>
                    <a:pt x="122" y="308"/>
                    <a:pt x="122" y="308"/>
                  </a:cubicBezTo>
                  <a:cubicBezTo>
                    <a:pt x="122" y="308"/>
                    <a:pt x="125" y="306"/>
                    <a:pt x="125" y="305"/>
                  </a:cubicBezTo>
                  <a:cubicBezTo>
                    <a:pt x="125" y="305"/>
                    <a:pt x="125" y="303"/>
                    <a:pt x="125" y="303"/>
                  </a:cubicBezTo>
                  <a:cubicBezTo>
                    <a:pt x="125" y="303"/>
                    <a:pt x="125" y="299"/>
                    <a:pt x="125" y="298"/>
                  </a:cubicBezTo>
                  <a:cubicBezTo>
                    <a:pt x="125" y="297"/>
                    <a:pt x="124" y="294"/>
                    <a:pt x="124" y="293"/>
                  </a:cubicBezTo>
                  <a:cubicBezTo>
                    <a:pt x="124" y="293"/>
                    <a:pt x="125" y="291"/>
                    <a:pt x="125" y="291"/>
                  </a:cubicBezTo>
                  <a:cubicBezTo>
                    <a:pt x="125" y="291"/>
                    <a:pt x="128" y="290"/>
                    <a:pt x="129" y="290"/>
                  </a:cubicBezTo>
                  <a:cubicBezTo>
                    <a:pt x="130" y="290"/>
                    <a:pt x="131" y="291"/>
                    <a:pt x="132" y="292"/>
                  </a:cubicBezTo>
                  <a:cubicBezTo>
                    <a:pt x="132" y="293"/>
                    <a:pt x="132" y="297"/>
                    <a:pt x="132" y="297"/>
                  </a:cubicBezTo>
                  <a:cubicBezTo>
                    <a:pt x="138" y="298"/>
                    <a:pt x="138" y="298"/>
                    <a:pt x="138" y="298"/>
                  </a:cubicBezTo>
                  <a:cubicBezTo>
                    <a:pt x="138" y="298"/>
                    <a:pt x="140" y="299"/>
                    <a:pt x="140" y="299"/>
                  </a:cubicBezTo>
                  <a:cubicBezTo>
                    <a:pt x="140" y="300"/>
                    <a:pt x="141" y="302"/>
                    <a:pt x="142" y="303"/>
                  </a:cubicBezTo>
                  <a:cubicBezTo>
                    <a:pt x="143" y="304"/>
                    <a:pt x="144" y="305"/>
                    <a:pt x="144" y="305"/>
                  </a:cubicBezTo>
                  <a:cubicBezTo>
                    <a:pt x="144" y="305"/>
                    <a:pt x="146" y="310"/>
                    <a:pt x="147" y="311"/>
                  </a:cubicBezTo>
                  <a:cubicBezTo>
                    <a:pt x="147" y="312"/>
                    <a:pt x="147" y="314"/>
                    <a:pt x="147" y="316"/>
                  </a:cubicBezTo>
                  <a:cubicBezTo>
                    <a:pt x="147" y="318"/>
                    <a:pt x="147" y="318"/>
                    <a:pt x="147" y="318"/>
                  </a:cubicBezTo>
                  <a:cubicBezTo>
                    <a:pt x="147" y="318"/>
                    <a:pt x="150" y="319"/>
                    <a:pt x="151" y="320"/>
                  </a:cubicBezTo>
                  <a:cubicBezTo>
                    <a:pt x="153" y="321"/>
                    <a:pt x="152" y="320"/>
                    <a:pt x="153" y="319"/>
                  </a:cubicBezTo>
                  <a:cubicBezTo>
                    <a:pt x="154" y="318"/>
                    <a:pt x="153" y="317"/>
                    <a:pt x="153" y="316"/>
                  </a:cubicBezTo>
                  <a:cubicBezTo>
                    <a:pt x="153" y="315"/>
                    <a:pt x="153" y="313"/>
                    <a:pt x="152" y="311"/>
                  </a:cubicBezTo>
                  <a:cubicBezTo>
                    <a:pt x="152" y="310"/>
                    <a:pt x="152" y="309"/>
                    <a:pt x="152" y="309"/>
                  </a:cubicBezTo>
                  <a:cubicBezTo>
                    <a:pt x="152" y="309"/>
                    <a:pt x="153" y="307"/>
                    <a:pt x="153" y="306"/>
                  </a:cubicBezTo>
                  <a:cubicBezTo>
                    <a:pt x="153" y="306"/>
                    <a:pt x="153" y="304"/>
                    <a:pt x="153" y="303"/>
                  </a:cubicBezTo>
                  <a:cubicBezTo>
                    <a:pt x="153" y="302"/>
                    <a:pt x="155" y="301"/>
                    <a:pt x="155" y="301"/>
                  </a:cubicBezTo>
                  <a:cubicBezTo>
                    <a:pt x="155" y="301"/>
                    <a:pt x="155" y="300"/>
                    <a:pt x="156" y="298"/>
                  </a:cubicBezTo>
                  <a:cubicBezTo>
                    <a:pt x="157" y="297"/>
                    <a:pt x="156" y="298"/>
                    <a:pt x="157" y="298"/>
                  </a:cubicBezTo>
                  <a:cubicBezTo>
                    <a:pt x="158" y="297"/>
                    <a:pt x="159" y="297"/>
                    <a:pt x="161" y="297"/>
                  </a:cubicBezTo>
                  <a:cubicBezTo>
                    <a:pt x="162" y="297"/>
                    <a:pt x="163" y="298"/>
                    <a:pt x="163" y="298"/>
                  </a:cubicBezTo>
                  <a:cubicBezTo>
                    <a:pt x="165" y="301"/>
                    <a:pt x="165" y="301"/>
                    <a:pt x="165" y="301"/>
                  </a:cubicBezTo>
                  <a:cubicBezTo>
                    <a:pt x="165" y="301"/>
                    <a:pt x="165" y="301"/>
                    <a:pt x="165" y="302"/>
                  </a:cubicBezTo>
                  <a:cubicBezTo>
                    <a:pt x="165" y="303"/>
                    <a:pt x="167" y="305"/>
                    <a:pt x="167" y="305"/>
                  </a:cubicBezTo>
                  <a:cubicBezTo>
                    <a:pt x="171" y="308"/>
                    <a:pt x="171" y="308"/>
                    <a:pt x="171" y="308"/>
                  </a:cubicBezTo>
                  <a:cubicBezTo>
                    <a:pt x="171" y="308"/>
                    <a:pt x="171" y="309"/>
                    <a:pt x="171" y="309"/>
                  </a:cubicBezTo>
                  <a:cubicBezTo>
                    <a:pt x="171" y="310"/>
                    <a:pt x="172" y="312"/>
                    <a:pt x="173" y="313"/>
                  </a:cubicBezTo>
                  <a:cubicBezTo>
                    <a:pt x="174" y="315"/>
                    <a:pt x="173" y="312"/>
                    <a:pt x="174" y="312"/>
                  </a:cubicBezTo>
                  <a:cubicBezTo>
                    <a:pt x="174" y="311"/>
                    <a:pt x="175" y="310"/>
                    <a:pt x="175" y="310"/>
                  </a:cubicBezTo>
                  <a:cubicBezTo>
                    <a:pt x="177" y="313"/>
                    <a:pt x="177" y="313"/>
                    <a:pt x="177" y="313"/>
                  </a:cubicBezTo>
                  <a:cubicBezTo>
                    <a:pt x="177" y="313"/>
                    <a:pt x="181" y="314"/>
                    <a:pt x="182" y="314"/>
                  </a:cubicBezTo>
                  <a:cubicBezTo>
                    <a:pt x="183" y="313"/>
                    <a:pt x="184" y="312"/>
                    <a:pt x="184" y="312"/>
                  </a:cubicBezTo>
                  <a:cubicBezTo>
                    <a:pt x="182" y="310"/>
                    <a:pt x="182" y="310"/>
                    <a:pt x="182" y="310"/>
                  </a:cubicBezTo>
                  <a:cubicBezTo>
                    <a:pt x="180" y="307"/>
                    <a:pt x="180" y="307"/>
                    <a:pt x="180" y="307"/>
                  </a:cubicBezTo>
                  <a:cubicBezTo>
                    <a:pt x="180" y="307"/>
                    <a:pt x="177" y="304"/>
                    <a:pt x="176" y="304"/>
                  </a:cubicBezTo>
                  <a:cubicBezTo>
                    <a:pt x="175" y="303"/>
                    <a:pt x="174" y="302"/>
                    <a:pt x="174" y="301"/>
                  </a:cubicBezTo>
                  <a:cubicBezTo>
                    <a:pt x="173" y="300"/>
                    <a:pt x="173" y="298"/>
                    <a:pt x="173" y="298"/>
                  </a:cubicBezTo>
                  <a:cubicBezTo>
                    <a:pt x="174" y="297"/>
                    <a:pt x="174" y="295"/>
                    <a:pt x="175" y="293"/>
                  </a:cubicBezTo>
                  <a:cubicBezTo>
                    <a:pt x="176" y="291"/>
                    <a:pt x="174" y="293"/>
                    <a:pt x="174" y="293"/>
                  </a:cubicBezTo>
                  <a:cubicBezTo>
                    <a:pt x="174" y="293"/>
                    <a:pt x="172" y="290"/>
                    <a:pt x="173" y="289"/>
                  </a:cubicBezTo>
                  <a:cubicBezTo>
                    <a:pt x="173" y="289"/>
                    <a:pt x="169" y="283"/>
                    <a:pt x="169" y="283"/>
                  </a:cubicBezTo>
                  <a:cubicBezTo>
                    <a:pt x="169" y="283"/>
                    <a:pt x="168" y="281"/>
                    <a:pt x="168" y="281"/>
                  </a:cubicBezTo>
                  <a:cubicBezTo>
                    <a:pt x="168" y="281"/>
                    <a:pt x="165" y="279"/>
                    <a:pt x="164" y="279"/>
                  </a:cubicBezTo>
                  <a:cubicBezTo>
                    <a:pt x="163" y="278"/>
                    <a:pt x="162" y="277"/>
                    <a:pt x="162" y="277"/>
                  </a:cubicBezTo>
                  <a:cubicBezTo>
                    <a:pt x="162" y="276"/>
                    <a:pt x="162" y="274"/>
                    <a:pt x="162" y="273"/>
                  </a:cubicBezTo>
                  <a:cubicBezTo>
                    <a:pt x="161" y="272"/>
                    <a:pt x="160" y="270"/>
                    <a:pt x="159" y="269"/>
                  </a:cubicBezTo>
                  <a:cubicBezTo>
                    <a:pt x="158" y="268"/>
                    <a:pt x="157" y="266"/>
                    <a:pt x="156" y="264"/>
                  </a:cubicBezTo>
                  <a:cubicBezTo>
                    <a:pt x="155" y="263"/>
                    <a:pt x="154" y="261"/>
                    <a:pt x="154" y="261"/>
                  </a:cubicBezTo>
                  <a:cubicBezTo>
                    <a:pt x="153" y="257"/>
                    <a:pt x="153" y="257"/>
                    <a:pt x="153" y="257"/>
                  </a:cubicBezTo>
                  <a:cubicBezTo>
                    <a:pt x="153" y="255"/>
                    <a:pt x="153" y="255"/>
                    <a:pt x="153" y="255"/>
                  </a:cubicBezTo>
                  <a:cubicBezTo>
                    <a:pt x="156" y="257"/>
                    <a:pt x="156" y="257"/>
                    <a:pt x="156" y="257"/>
                  </a:cubicBezTo>
                  <a:cubicBezTo>
                    <a:pt x="156" y="257"/>
                    <a:pt x="158" y="256"/>
                    <a:pt x="159" y="256"/>
                  </a:cubicBezTo>
                  <a:cubicBezTo>
                    <a:pt x="160" y="256"/>
                    <a:pt x="163" y="257"/>
                    <a:pt x="163" y="257"/>
                  </a:cubicBezTo>
                  <a:cubicBezTo>
                    <a:pt x="163" y="257"/>
                    <a:pt x="165" y="258"/>
                    <a:pt x="166" y="258"/>
                  </a:cubicBezTo>
                  <a:cubicBezTo>
                    <a:pt x="166" y="258"/>
                    <a:pt x="167" y="259"/>
                    <a:pt x="168" y="258"/>
                  </a:cubicBezTo>
                  <a:cubicBezTo>
                    <a:pt x="169" y="258"/>
                    <a:pt x="170" y="260"/>
                    <a:pt x="170" y="261"/>
                  </a:cubicBezTo>
                  <a:cubicBezTo>
                    <a:pt x="170" y="262"/>
                    <a:pt x="169" y="263"/>
                    <a:pt x="169" y="263"/>
                  </a:cubicBezTo>
                  <a:cubicBezTo>
                    <a:pt x="169" y="264"/>
                    <a:pt x="169" y="265"/>
                    <a:pt x="169" y="265"/>
                  </a:cubicBezTo>
                  <a:cubicBezTo>
                    <a:pt x="169" y="265"/>
                    <a:pt x="171" y="266"/>
                    <a:pt x="172" y="266"/>
                  </a:cubicBezTo>
                  <a:cubicBezTo>
                    <a:pt x="172" y="267"/>
                    <a:pt x="171" y="268"/>
                    <a:pt x="171" y="268"/>
                  </a:cubicBezTo>
                  <a:cubicBezTo>
                    <a:pt x="171" y="268"/>
                    <a:pt x="171" y="270"/>
                    <a:pt x="171" y="271"/>
                  </a:cubicBezTo>
                  <a:cubicBezTo>
                    <a:pt x="172" y="271"/>
                    <a:pt x="173" y="269"/>
                    <a:pt x="173" y="269"/>
                  </a:cubicBezTo>
                  <a:cubicBezTo>
                    <a:pt x="173" y="269"/>
                    <a:pt x="174" y="267"/>
                    <a:pt x="174" y="266"/>
                  </a:cubicBezTo>
                  <a:cubicBezTo>
                    <a:pt x="174" y="265"/>
                    <a:pt x="176" y="264"/>
                    <a:pt x="176" y="264"/>
                  </a:cubicBezTo>
                  <a:cubicBezTo>
                    <a:pt x="178" y="260"/>
                    <a:pt x="178" y="260"/>
                    <a:pt x="178" y="260"/>
                  </a:cubicBezTo>
                  <a:cubicBezTo>
                    <a:pt x="180" y="258"/>
                    <a:pt x="180" y="258"/>
                    <a:pt x="180" y="258"/>
                  </a:cubicBezTo>
                  <a:cubicBezTo>
                    <a:pt x="180" y="258"/>
                    <a:pt x="184" y="257"/>
                    <a:pt x="185" y="256"/>
                  </a:cubicBezTo>
                  <a:cubicBezTo>
                    <a:pt x="186" y="255"/>
                    <a:pt x="186" y="256"/>
                    <a:pt x="186" y="255"/>
                  </a:cubicBezTo>
                  <a:cubicBezTo>
                    <a:pt x="187" y="255"/>
                    <a:pt x="187" y="253"/>
                    <a:pt x="187" y="253"/>
                  </a:cubicBezTo>
                  <a:cubicBezTo>
                    <a:pt x="185" y="251"/>
                    <a:pt x="185" y="251"/>
                    <a:pt x="185" y="251"/>
                  </a:cubicBezTo>
                  <a:cubicBezTo>
                    <a:pt x="181" y="252"/>
                    <a:pt x="181" y="252"/>
                    <a:pt x="181" y="252"/>
                  </a:cubicBezTo>
                  <a:cubicBezTo>
                    <a:pt x="180" y="250"/>
                    <a:pt x="180" y="250"/>
                    <a:pt x="180" y="250"/>
                  </a:cubicBezTo>
                  <a:cubicBezTo>
                    <a:pt x="180" y="250"/>
                    <a:pt x="180" y="250"/>
                    <a:pt x="181" y="250"/>
                  </a:cubicBezTo>
                  <a:cubicBezTo>
                    <a:pt x="181" y="250"/>
                    <a:pt x="181" y="246"/>
                    <a:pt x="181" y="246"/>
                  </a:cubicBezTo>
                  <a:cubicBezTo>
                    <a:pt x="181" y="246"/>
                    <a:pt x="179" y="247"/>
                    <a:pt x="178" y="247"/>
                  </a:cubicBezTo>
                  <a:cubicBezTo>
                    <a:pt x="177" y="247"/>
                    <a:pt x="178" y="250"/>
                    <a:pt x="178" y="250"/>
                  </a:cubicBezTo>
                  <a:cubicBezTo>
                    <a:pt x="178" y="250"/>
                    <a:pt x="173" y="249"/>
                    <a:pt x="172" y="249"/>
                  </a:cubicBezTo>
                  <a:cubicBezTo>
                    <a:pt x="171" y="248"/>
                    <a:pt x="171" y="247"/>
                    <a:pt x="171" y="247"/>
                  </a:cubicBezTo>
                  <a:cubicBezTo>
                    <a:pt x="170" y="246"/>
                    <a:pt x="172" y="243"/>
                    <a:pt x="172" y="243"/>
                  </a:cubicBezTo>
                  <a:cubicBezTo>
                    <a:pt x="173" y="239"/>
                    <a:pt x="173" y="239"/>
                    <a:pt x="173" y="239"/>
                  </a:cubicBezTo>
                  <a:cubicBezTo>
                    <a:pt x="173" y="239"/>
                    <a:pt x="168" y="238"/>
                    <a:pt x="168" y="237"/>
                  </a:cubicBezTo>
                  <a:cubicBezTo>
                    <a:pt x="168" y="236"/>
                    <a:pt x="163" y="239"/>
                    <a:pt x="161" y="237"/>
                  </a:cubicBezTo>
                  <a:cubicBezTo>
                    <a:pt x="160" y="235"/>
                    <a:pt x="160" y="235"/>
                    <a:pt x="160" y="235"/>
                  </a:cubicBezTo>
                  <a:cubicBezTo>
                    <a:pt x="158" y="233"/>
                    <a:pt x="158" y="233"/>
                    <a:pt x="158" y="233"/>
                  </a:cubicBezTo>
                  <a:cubicBezTo>
                    <a:pt x="156" y="233"/>
                    <a:pt x="156" y="233"/>
                    <a:pt x="156" y="233"/>
                  </a:cubicBezTo>
                  <a:cubicBezTo>
                    <a:pt x="156" y="233"/>
                    <a:pt x="153" y="234"/>
                    <a:pt x="152" y="234"/>
                  </a:cubicBezTo>
                  <a:cubicBezTo>
                    <a:pt x="151" y="234"/>
                    <a:pt x="151" y="232"/>
                    <a:pt x="151" y="232"/>
                  </a:cubicBezTo>
                  <a:cubicBezTo>
                    <a:pt x="146" y="230"/>
                    <a:pt x="146" y="230"/>
                    <a:pt x="146" y="230"/>
                  </a:cubicBezTo>
                  <a:cubicBezTo>
                    <a:pt x="141" y="229"/>
                    <a:pt x="141" y="229"/>
                    <a:pt x="141" y="229"/>
                  </a:cubicBezTo>
                  <a:cubicBezTo>
                    <a:pt x="141" y="229"/>
                    <a:pt x="135" y="228"/>
                    <a:pt x="133" y="227"/>
                  </a:cubicBezTo>
                  <a:cubicBezTo>
                    <a:pt x="132" y="227"/>
                    <a:pt x="127" y="226"/>
                    <a:pt x="125" y="226"/>
                  </a:cubicBezTo>
                  <a:cubicBezTo>
                    <a:pt x="123" y="226"/>
                    <a:pt x="121" y="226"/>
                    <a:pt x="119" y="225"/>
                  </a:cubicBezTo>
                  <a:cubicBezTo>
                    <a:pt x="118" y="224"/>
                    <a:pt x="115" y="223"/>
                    <a:pt x="115" y="223"/>
                  </a:cubicBezTo>
                  <a:cubicBezTo>
                    <a:pt x="115" y="223"/>
                    <a:pt x="109" y="221"/>
                    <a:pt x="109" y="221"/>
                  </a:cubicBezTo>
                  <a:cubicBezTo>
                    <a:pt x="108" y="221"/>
                    <a:pt x="107" y="221"/>
                    <a:pt x="107" y="221"/>
                  </a:cubicBezTo>
                  <a:cubicBezTo>
                    <a:pt x="106" y="221"/>
                    <a:pt x="104" y="224"/>
                    <a:pt x="102" y="225"/>
                  </a:cubicBezTo>
                  <a:cubicBezTo>
                    <a:pt x="101" y="225"/>
                    <a:pt x="101" y="228"/>
                    <a:pt x="100" y="229"/>
                  </a:cubicBezTo>
                  <a:cubicBezTo>
                    <a:pt x="100" y="231"/>
                    <a:pt x="99" y="232"/>
                    <a:pt x="98" y="232"/>
                  </a:cubicBezTo>
                  <a:cubicBezTo>
                    <a:pt x="98" y="233"/>
                    <a:pt x="92" y="231"/>
                    <a:pt x="92" y="232"/>
                  </a:cubicBezTo>
                  <a:close/>
                  <a:moveTo>
                    <a:pt x="60" y="252"/>
                  </a:moveTo>
                  <a:cubicBezTo>
                    <a:pt x="60" y="252"/>
                    <a:pt x="60" y="252"/>
                    <a:pt x="60" y="252"/>
                  </a:cubicBezTo>
                  <a:cubicBezTo>
                    <a:pt x="60" y="252"/>
                    <a:pt x="62" y="251"/>
                    <a:pt x="62" y="252"/>
                  </a:cubicBezTo>
                  <a:cubicBezTo>
                    <a:pt x="62" y="252"/>
                    <a:pt x="63" y="253"/>
                    <a:pt x="63" y="254"/>
                  </a:cubicBezTo>
                  <a:cubicBezTo>
                    <a:pt x="64" y="254"/>
                    <a:pt x="66" y="256"/>
                    <a:pt x="67" y="256"/>
                  </a:cubicBezTo>
                  <a:cubicBezTo>
                    <a:pt x="68" y="256"/>
                    <a:pt x="71" y="256"/>
                    <a:pt x="71" y="256"/>
                  </a:cubicBezTo>
                  <a:cubicBezTo>
                    <a:pt x="74" y="259"/>
                    <a:pt x="74" y="259"/>
                    <a:pt x="74" y="259"/>
                  </a:cubicBezTo>
                  <a:cubicBezTo>
                    <a:pt x="74" y="259"/>
                    <a:pt x="77" y="260"/>
                    <a:pt x="77" y="261"/>
                  </a:cubicBezTo>
                  <a:cubicBezTo>
                    <a:pt x="77" y="261"/>
                    <a:pt x="72" y="264"/>
                    <a:pt x="72" y="264"/>
                  </a:cubicBezTo>
                  <a:cubicBezTo>
                    <a:pt x="71" y="265"/>
                    <a:pt x="71" y="265"/>
                    <a:pt x="71" y="265"/>
                  </a:cubicBezTo>
                  <a:cubicBezTo>
                    <a:pt x="71" y="265"/>
                    <a:pt x="71" y="267"/>
                    <a:pt x="69" y="266"/>
                  </a:cubicBezTo>
                  <a:cubicBezTo>
                    <a:pt x="68" y="266"/>
                    <a:pt x="67" y="266"/>
                    <a:pt x="66" y="265"/>
                  </a:cubicBezTo>
                  <a:cubicBezTo>
                    <a:pt x="66" y="264"/>
                    <a:pt x="66" y="264"/>
                    <a:pt x="65" y="263"/>
                  </a:cubicBezTo>
                  <a:cubicBezTo>
                    <a:pt x="63" y="262"/>
                    <a:pt x="59" y="259"/>
                    <a:pt x="59" y="259"/>
                  </a:cubicBezTo>
                  <a:cubicBezTo>
                    <a:pt x="59" y="256"/>
                    <a:pt x="59" y="256"/>
                    <a:pt x="59" y="256"/>
                  </a:cubicBezTo>
                  <a:cubicBezTo>
                    <a:pt x="59" y="254"/>
                    <a:pt x="59" y="254"/>
                    <a:pt x="59" y="254"/>
                  </a:cubicBezTo>
                  <a:cubicBezTo>
                    <a:pt x="60" y="252"/>
                    <a:pt x="60" y="252"/>
                    <a:pt x="60" y="252"/>
                  </a:cubicBezTo>
                  <a:close/>
                  <a:moveTo>
                    <a:pt x="48" y="234"/>
                  </a:moveTo>
                  <a:cubicBezTo>
                    <a:pt x="48" y="234"/>
                    <a:pt x="48" y="234"/>
                    <a:pt x="48" y="234"/>
                  </a:cubicBezTo>
                  <a:cubicBezTo>
                    <a:pt x="45" y="230"/>
                    <a:pt x="45" y="230"/>
                    <a:pt x="45" y="230"/>
                  </a:cubicBezTo>
                  <a:cubicBezTo>
                    <a:pt x="43" y="234"/>
                    <a:pt x="43" y="234"/>
                    <a:pt x="43" y="234"/>
                  </a:cubicBezTo>
                  <a:cubicBezTo>
                    <a:pt x="42" y="238"/>
                    <a:pt x="42" y="238"/>
                    <a:pt x="42" y="238"/>
                  </a:cubicBezTo>
                  <a:cubicBezTo>
                    <a:pt x="45" y="240"/>
                    <a:pt x="45" y="240"/>
                    <a:pt x="45" y="240"/>
                  </a:cubicBezTo>
                  <a:cubicBezTo>
                    <a:pt x="46" y="240"/>
                    <a:pt x="46" y="240"/>
                    <a:pt x="46" y="240"/>
                  </a:cubicBezTo>
                  <a:cubicBezTo>
                    <a:pt x="48" y="237"/>
                    <a:pt x="48" y="237"/>
                    <a:pt x="48" y="237"/>
                  </a:cubicBezTo>
                  <a:cubicBezTo>
                    <a:pt x="50" y="240"/>
                    <a:pt x="50" y="240"/>
                    <a:pt x="50" y="240"/>
                  </a:cubicBezTo>
                  <a:cubicBezTo>
                    <a:pt x="52" y="244"/>
                    <a:pt x="52" y="244"/>
                    <a:pt x="52" y="244"/>
                  </a:cubicBezTo>
                  <a:cubicBezTo>
                    <a:pt x="52" y="244"/>
                    <a:pt x="54" y="242"/>
                    <a:pt x="55" y="241"/>
                  </a:cubicBezTo>
                  <a:cubicBezTo>
                    <a:pt x="56" y="241"/>
                    <a:pt x="60" y="244"/>
                    <a:pt x="60" y="244"/>
                  </a:cubicBezTo>
                  <a:cubicBezTo>
                    <a:pt x="60" y="244"/>
                    <a:pt x="64" y="242"/>
                    <a:pt x="65" y="242"/>
                  </a:cubicBezTo>
                  <a:cubicBezTo>
                    <a:pt x="66" y="242"/>
                    <a:pt x="63" y="239"/>
                    <a:pt x="63" y="239"/>
                  </a:cubicBezTo>
                  <a:cubicBezTo>
                    <a:pt x="60" y="236"/>
                    <a:pt x="60" y="236"/>
                    <a:pt x="60" y="236"/>
                  </a:cubicBezTo>
                  <a:cubicBezTo>
                    <a:pt x="58" y="234"/>
                    <a:pt x="58" y="234"/>
                    <a:pt x="58" y="234"/>
                  </a:cubicBezTo>
                  <a:cubicBezTo>
                    <a:pt x="54" y="232"/>
                    <a:pt x="54" y="232"/>
                    <a:pt x="54" y="232"/>
                  </a:cubicBezTo>
                  <a:cubicBezTo>
                    <a:pt x="54" y="231"/>
                    <a:pt x="54" y="231"/>
                    <a:pt x="54" y="231"/>
                  </a:cubicBezTo>
                  <a:cubicBezTo>
                    <a:pt x="55" y="229"/>
                    <a:pt x="55" y="229"/>
                    <a:pt x="55" y="229"/>
                  </a:cubicBezTo>
                  <a:cubicBezTo>
                    <a:pt x="55" y="229"/>
                    <a:pt x="55" y="231"/>
                    <a:pt x="57" y="230"/>
                  </a:cubicBezTo>
                  <a:cubicBezTo>
                    <a:pt x="59" y="230"/>
                    <a:pt x="59" y="230"/>
                    <a:pt x="59" y="229"/>
                  </a:cubicBezTo>
                  <a:cubicBezTo>
                    <a:pt x="60" y="229"/>
                    <a:pt x="59" y="228"/>
                    <a:pt x="59" y="228"/>
                  </a:cubicBezTo>
                  <a:cubicBezTo>
                    <a:pt x="56" y="226"/>
                    <a:pt x="56" y="226"/>
                    <a:pt x="56" y="226"/>
                  </a:cubicBezTo>
                  <a:cubicBezTo>
                    <a:pt x="57" y="223"/>
                    <a:pt x="57" y="223"/>
                    <a:pt x="57" y="223"/>
                  </a:cubicBezTo>
                  <a:cubicBezTo>
                    <a:pt x="54" y="221"/>
                    <a:pt x="54" y="221"/>
                    <a:pt x="54" y="221"/>
                  </a:cubicBezTo>
                  <a:cubicBezTo>
                    <a:pt x="53" y="224"/>
                    <a:pt x="53" y="224"/>
                    <a:pt x="53" y="224"/>
                  </a:cubicBezTo>
                  <a:cubicBezTo>
                    <a:pt x="50" y="223"/>
                    <a:pt x="50" y="223"/>
                    <a:pt x="50" y="223"/>
                  </a:cubicBezTo>
                  <a:cubicBezTo>
                    <a:pt x="50" y="223"/>
                    <a:pt x="49" y="225"/>
                    <a:pt x="49" y="225"/>
                  </a:cubicBezTo>
                  <a:cubicBezTo>
                    <a:pt x="49" y="226"/>
                    <a:pt x="50" y="229"/>
                    <a:pt x="50" y="229"/>
                  </a:cubicBezTo>
                  <a:cubicBezTo>
                    <a:pt x="48" y="234"/>
                    <a:pt x="48" y="234"/>
                    <a:pt x="48" y="234"/>
                  </a:cubicBezTo>
                  <a:close/>
                  <a:moveTo>
                    <a:pt x="11" y="161"/>
                  </a:moveTo>
                  <a:cubicBezTo>
                    <a:pt x="11" y="161"/>
                    <a:pt x="11" y="161"/>
                    <a:pt x="11" y="161"/>
                  </a:cubicBezTo>
                  <a:cubicBezTo>
                    <a:pt x="9" y="161"/>
                    <a:pt x="9" y="161"/>
                    <a:pt x="9" y="161"/>
                  </a:cubicBezTo>
                  <a:cubicBezTo>
                    <a:pt x="9" y="161"/>
                    <a:pt x="9" y="162"/>
                    <a:pt x="10" y="163"/>
                  </a:cubicBezTo>
                  <a:cubicBezTo>
                    <a:pt x="11" y="164"/>
                    <a:pt x="13" y="170"/>
                    <a:pt x="13" y="170"/>
                  </a:cubicBezTo>
                  <a:cubicBezTo>
                    <a:pt x="15" y="171"/>
                    <a:pt x="15" y="171"/>
                    <a:pt x="15" y="171"/>
                  </a:cubicBezTo>
                  <a:cubicBezTo>
                    <a:pt x="19" y="173"/>
                    <a:pt x="19" y="173"/>
                    <a:pt x="19" y="173"/>
                  </a:cubicBezTo>
                  <a:cubicBezTo>
                    <a:pt x="22" y="176"/>
                    <a:pt x="22" y="176"/>
                    <a:pt x="22" y="176"/>
                  </a:cubicBezTo>
                  <a:cubicBezTo>
                    <a:pt x="22" y="176"/>
                    <a:pt x="24" y="179"/>
                    <a:pt x="21" y="178"/>
                  </a:cubicBezTo>
                  <a:cubicBezTo>
                    <a:pt x="18" y="177"/>
                    <a:pt x="15" y="175"/>
                    <a:pt x="14" y="174"/>
                  </a:cubicBezTo>
                  <a:cubicBezTo>
                    <a:pt x="12" y="174"/>
                    <a:pt x="10" y="173"/>
                    <a:pt x="10" y="173"/>
                  </a:cubicBezTo>
                  <a:cubicBezTo>
                    <a:pt x="10" y="173"/>
                    <a:pt x="9" y="168"/>
                    <a:pt x="9" y="167"/>
                  </a:cubicBezTo>
                  <a:cubicBezTo>
                    <a:pt x="8" y="167"/>
                    <a:pt x="6" y="166"/>
                    <a:pt x="6" y="166"/>
                  </a:cubicBezTo>
                  <a:cubicBezTo>
                    <a:pt x="0" y="163"/>
                    <a:pt x="0" y="163"/>
                    <a:pt x="0" y="163"/>
                  </a:cubicBezTo>
                  <a:cubicBezTo>
                    <a:pt x="0" y="163"/>
                    <a:pt x="0" y="159"/>
                    <a:pt x="1" y="158"/>
                  </a:cubicBezTo>
                  <a:cubicBezTo>
                    <a:pt x="1" y="158"/>
                    <a:pt x="1" y="156"/>
                    <a:pt x="3" y="156"/>
                  </a:cubicBezTo>
                  <a:cubicBezTo>
                    <a:pt x="4" y="155"/>
                    <a:pt x="7" y="155"/>
                    <a:pt x="7" y="155"/>
                  </a:cubicBezTo>
                  <a:cubicBezTo>
                    <a:pt x="7" y="155"/>
                    <a:pt x="7" y="152"/>
                    <a:pt x="8" y="153"/>
                  </a:cubicBezTo>
                  <a:cubicBezTo>
                    <a:pt x="9" y="154"/>
                    <a:pt x="11" y="157"/>
                    <a:pt x="11" y="157"/>
                  </a:cubicBezTo>
                  <a:lnTo>
                    <a:pt x="11" y="161"/>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74" name="Freeform 210"/>
            <p:cNvSpPr>
              <a:spLocks noEditPoints="1"/>
            </p:cNvSpPr>
            <p:nvPr/>
          </p:nvSpPr>
          <p:spPr bwMode="auto">
            <a:xfrm>
              <a:off x="6551975" y="3312876"/>
              <a:ext cx="1810762" cy="943961"/>
            </a:xfrm>
            <a:custGeom>
              <a:avLst/>
              <a:gdLst>
                <a:gd name="T0" fmla="*/ 742 w 794"/>
                <a:gd name="T1" fmla="*/ 116 h 427"/>
                <a:gd name="T2" fmla="*/ 780 w 794"/>
                <a:gd name="T3" fmla="*/ 173 h 427"/>
                <a:gd name="T4" fmla="*/ 770 w 794"/>
                <a:gd name="T5" fmla="*/ 188 h 427"/>
                <a:gd name="T6" fmla="*/ 699 w 794"/>
                <a:gd name="T7" fmla="*/ 222 h 427"/>
                <a:gd name="T8" fmla="*/ 627 w 794"/>
                <a:gd name="T9" fmla="*/ 256 h 427"/>
                <a:gd name="T10" fmla="*/ 498 w 794"/>
                <a:gd name="T11" fmla="*/ 320 h 427"/>
                <a:gd name="T12" fmla="*/ 472 w 794"/>
                <a:gd name="T13" fmla="*/ 373 h 427"/>
                <a:gd name="T14" fmla="*/ 438 w 794"/>
                <a:gd name="T15" fmla="*/ 333 h 427"/>
                <a:gd name="T16" fmla="*/ 374 w 794"/>
                <a:gd name="T17" fmla="*/ 377 h 427"/>
                <a:gd name="T18" fmla="*/ 261 w 794"/>
                <a:gd name="T19" fmla="*/ 378 h 427"/>
                <a:gd name="T20" fmla="*/ 178 w 794"/>
                <a:gd name="T21" fmla="*/ 417 h 427"/>
                <a:gd name="T22" fmla="*/ 129 w 794"/>
                <a:gd name="T23" fmla="*/ 413 h 427"/>
                <a:gd name="T24" fmla="*/ 100 w 794"/>
                <a:gd name="T25" fmla="*/ 401 h 427"/>
                <a:gd name="T26" fmla="*/ 84 w 794"/>
                <a:gd name="T27" fmla="*/ 373 h 427"/>
                <a:gd name="T28" fmla="*/ 94 w 794"/>
                <a:gd name="T29" fmla="*/ 369 h 427"/>
                <a:gd name="T30" fmla="*/ 66 w 794"/>
                <a:gd name="T31" fmla="*/ 348 h 427"/>
                <a:gd name="T32" fmla="*/ 45 w 794"/>
                <a:gd name="T33" fmla="*/ 343 h 427"/>
                <a:gd name="T34" fmla="*/ 49 w 794"/>
                <a:gd name="T35" fmla="*/ 326 h 427"/>
                <a:gd name="T36" fmla="*/ 70 w 794"/>
                <a:gd name="T37" fmla="*/ 333 h 427"/>
                <a:gd name="T38" fmla="*/ 65 w 794"/>
                <a:gd name="T39" fmla="*/ 316 h 427"/>
                <a:gd name="T40" fmla="*/ 55 w 794"/>
                <a:gd name="T41" fmla="*/ 299 h 427"/>
                <a:gd name="T42" fmla="*/ 43 w 794"/>
                <a:gd name="T43" fmla="*/ 278 h 427"/>
                <a:gd name="T44" fmla="*/ 22 w 794"/>
                <a:gd name="T45" fmla="*/ 277 h 427"/>
                <a:gd name="T46" fmla="*/ 22 w 794"/>
                <a:gd name="T47" fmla="*/ 246 h 427"/>
                <a:gd name="T48" fmla="*/ 47 w 794"/>
                <a:gd name="T49" fmla="*/ 225 h 427"/>
                <a:gd name="T50" fmla="*/ 79 w 794"/>
                <a:gd name="T51" fmla="*/ 220 h 427"/>
                <a:gd name="T52" fmla="*/ 83 w 794"/>
                <a:gd name="T53" fmla="*/ 218 h 427"/>
                <a:gd name="T54" fmla="*/ 123 w 794"/>
                <a:gd name="T55" fmla="*/ 207 h 427"/>
                <a:gd name="T56" fmla="*/ 120 w 794"/>
                <a:gd name="T57" fmla="*/ 197 h 427"/>
                <a:gd name="T58" fmla="*/ 154 w 794"/>
                <a:gd name="T59" fmla="*/ 177 h 427"/>
                <a:gd name="T60" fmla="*/ 88 w 794"/>
                <a:gd name="T61" fmla="*/ 179 h 427"/>
                <a:gd name="T62" fmla="*/ 48 w 794"/>
                <a:gd name="T63" fmla="*/ 214 h 427"/>
                <a:gd name="T64" fmla="*/ 18 w 794"/>
                <a:gd name="T65" fmla="*/ 248 h 427"/>
                <a:gd name="T66" fmla="*/ 15 w 794"/>
                <a:gd name="T67" fmla="*/ 240 h 427"/>
                <a:gd name="T68" fmla="*/ 33 w 794"/>
                <a:gd name="T69" fmla="*/ 217 h 427"/>
                <a:gd name="T70" fmla="*/ 0 w 794"/>
                <a:gd name="T71" fmla="*/ 217 h 427"/>
                <a:gd name="T72" fmla="*/ 11 w 794"/>
                <a:gd name="T73" fmla="*/ 197 h 427"/>
                <a:gd name="T74" fmla="*/ 18 w 794"/>
                <a:gd name="T75" fmla="*/ 175 h 427"/>
                <a:gd name="T76" fmla="*/ 1 w 794"/>
                <a:gd name="T77" fmla="*/ 162 h 427"/>
                <a:gd name="T78" fmla="*/ 5 w 794"/>
                <a:gd name="T79" fmla="*/ 158 h 427"/>
                <a:gd name="T80" fmla="*/ 32 w 794"/>
                <a:gd name="T81" fmla="*/ 135 h 427"/>
                <a:gd name="T82" fmla="*/ 65 w 794"/>
                <a:gd name="T83" fmla="*/ 131 h 427"/>
                <a:gd name="T84" fmla="*/ 106 w 794"/>
                <a:gd name="T85" fmla="*/ 157 h 427"/>
                <a:gd name="T86" fmla="*/ 159 w 794"/>
                <a:gd name="T87" fmla="*/ 154 h 427"/>
                <a:gd name="T88" fmla="*/ 203 w 794"/>
                <a:gd name="T89" fmla="*/ 143 h 427"/>
                <a:gd name="T90" fmla="*/ 235 w 794"/>
                <a:gd name="T91" fmla="*/ 107 h 427"/>
                <a:gd name="T92" fmla="*/ 325 w 794"/>
                <a:gd name="T93" fmla="*/ 69 h 427"/>
                <a:gd name="T94" fmla="*/ 358 w 794"/>
                <a:gd name="T95" fmla="*/ 81 h 427"/>
                <a:gd name="T96" fmla="*/ 390 w 794"/>
                <a:gd name="T97" fmla="*/ 93 h 427"/>
                <a:gd name="T98" fmla="*/ 427 w 794"/>
                <a:gd name="T99" fmla="*/ 89 h 427"/>
                <a:gd name="T100" fmla="*/ 454 w 794"/>
                <a:gd name="T101" fmla="*/ 87 h 427"/>
                <a:gd name="T102" fmla="*/ 490 w 794"/>
                <a:gd name="T103" fmla="*/ 75 h 427"/>
                <a:gd name="T104" fmla="*/ 516 w 794"/>
                <a:gd name="T105" fmla="*/ 67 h 427"/>
                <a:gd name="T106" fmla="*/ 554 w 794"/>
                <a:gd name="T107" fmla="*/ 51 h 427"/>
                <a:gd name="T108" fmla="*/ 575 w 794"/>
                <a:gd name="T109" fmla="*/ 27 h 427"/>
                <a:gd name="T110" fmla="*/ 606 w 794"/>
                <a:gd name="T111" fmla="*/ 14 h 427"/>
                <a:gd name="T112" fmla="*/ 642 w 794"/>
                <a:gd name="T113" fmla="*/ 9 h 427"/>
                <a:gd name="T114" fmla="*/ 671 w 794"/>
                <a:gd name="T115" fmla="*/ 16 h 427"/>
                <a:gd name="T116" fmla="*/ 674 w 794"/>
                <a:gd name="T117" fmla="*/ 40 h 427"/>
                <a:gd name="T118" fmla="*/ 685 w 794"/>
                <a:gd name="T119" fmla="*/ 59 h 427"/>
                <a:gd name="T120" fmla="*/ 708 w 794"/>
                <a:gd name="T121" fmla="*/ 58 h 427"/>
                <a:gd name="T122" fmla="*/ 727 w 794"/>
                <a:gd name="T123" fmla="*/ 80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94" h="427">
                  <a:moveTo>
                    <a:pt x="727" y="80"/>
                  </a:moveTo>
                  <a:cubicBezTo>
                    <a:pt x="717" y="84"/>
                    <a:pt x="717" y="84"/>
                    <a:pt x="717" y="84"/>
                  </a:cubicBezTo>
                  <a:cubicBezTo>
                    <a:pt x="717" y="86"/>
                    <a:pt x="717" y="86"/>
                    <a:pt x="717" y="86"/>
                  </a:cubicBezTo>
                  <a:cubicBezTo>
                    <a:pt x="723" y="93"/>
                    <a:pt x="723" y="93"/>
                    <a:pt x="723" y="93"/>
                  </a:cubicBezTo>
                  <a:cubicBezTo>
                    <a:pt x="729" y="95"/>
                    <a:pt x="729" y="95"/>
                    <a:pt x="729" y="95"/>
                  </a:cubicBezTo>
                  <a:cubicBezTo>
                    <a:pt x="733" y="105"/>
                    <a:pt x="733" y="105"/>
                    <a:pt x="733" y="105"/>
                  </a:cubicBezTo>
                  <a:cubicBezTo>
                    <a:pt x="742" y="116"/>
                    <a:pt x="742" y="116"/>
                    <a:pt x="742" y="116"/>
                  </a:cubicBezTo>
                  <a:cubicBezTo>
                    <a:pt x="748" y="129"/>
                    <a:pt x="748" y="129"/>
                    <a:pt x="748" y="129"/>
                  </a:cubicBezTo>
                  <a:cubicBezTo>
                    <a:pt x="756" y="130"/>
                    <a:pt x="756" y="130"/>
                    <a:pt x="756" y="130"/>
                  </a:cubicBezTo>
                  <a:cubicBezTo>
                    <a:pt x="758" y="135"/>
                    <a:pt x="756" y="128"/>
                    <a:pt x="756" y="136"/>
                  </a:cubicBezTo>
                  <a:cubicBezTo>
                    <a:pt x="754" y="148"/>
                    <a:pt x="753" y="140"/>
                    <a:pt x="756" y="154"/>
                  </a:cubicBezTo>
                  <a:cubicBezTo>
                    <a:pt x="756" y="158"/>
                    <a:pt x="771" y="156"/>
                    <a:pt x="772" y="156"/>
                  </a:cubicBezTo>
                  <a:cubicBezTo>
                    <a:pt x="771" y="157"/>
                    <a:pt x="777" y="160"/>
                    <a:pt x="775" y="165"/>
                  </a:cubicBezTo>
                  <a:cubicBezTo>
                    <a:pt x="773" y="169"/>
                    <a:pt x="783" y="167"/>
                    <a:pt x="780" y="173"/>
                  </a:cubicBezTo>
                  <a:cubicBezTo>
                    <a:pt x="779" y="175"/>
                    <a:pt x="787" y="173"/>
                    <a:pt x="791" y="175"/>
                  </a:cubicBezTo>
                  <a:cubicBezTo>
                    <a:pt x="794" y="176"/>
                    <a:pt x="794" y="181"/>
                    <a:pt x="793" y="182"/>
                  </a:cubicBezTo>
                  <a:cubicBezTo>
                    <a:pt x="791" y="185"/>
                    <a:pt x="790" y="183"/>
                    <a:pt x="786" y="187"/>
                  </a:cubicBezTo>
                  <a:cubicBezTo>
                    <a:pt x="780" y="191"/>
                    <a:pt x="783" y="194"/>
                    <a:pt x="783" y="195"/>
                  </a:cubicBezTo>
                  <a:cubicBezTo>
                    <a:pt x="782" y="198"/>
                    <a:pt x="780" y="199"/>
                    <a:pt x="779" y="200"/>
                  </a:cubicBezTo>
                  <a:cubicBezTo>
                    <a:pt x="772" y="196"/>
                    <a:pt x="772" y="196"/>
                    <a:pt x="772" y="196"/>
                  </a:cubicBezTo>
                  <a:cubicBezTo>
                    <a:pt x="770" y="188"/>
                    <a:pt x="770" y="188"/>
                    <a:pt x="770" y="188"/>
                  </a:cubicBezTo>
                  <a:cubicBezTo>
                    <a:pt x="761" y="188"/>
                    <a:pt x="761" y="188"/>
                    <a:pt x="761" y="188"/>
                  </a:cubicBezTo>
                  <a:cubicBezTo>
                    <a:pt x="757" y="196"/>
                    <a:pt x="757" y="196"/>
                    <a:pt x="757" y="196"/>
                  </a:cubicBezTo>
                  <a:cubicBezTo>
                    <a:pt x="737" y="198"/>
                    <a:pt x="737" y="198"/>
                    <a:pt x="737" y="198"/>
                  </a:cubicBezTo>
                  <a:cubicBezTo>
                    <a:pt x="730" y="203"/>
                    <a:pt x="726" y="194"/>
                    <a:pt x="722" y="202"/>
                  </a:cubicBezTo>
                  <a:cubicBezTo>
                    <a:pt x="713" y="203"/>
                    <a:pt x="721" y="205"/>
                    <a:pt x="712" y="204"/>
                  </a:cubicBezTo>
                  <a:cubicBezTo>
                    <a:pt x="710" y="204"/>
                    <a:pt x="711" y="216"/>
                    <a:pt x="706" y="219"/>
                  </a:cubicBezTo>
                  <a:cubicBezTo>
                    <a:pt x="703" y="220"/>
                    <a:pt x="703" y="222"/>
                    <a:pt x="699" y="222"/>
                  </a:cubicBezTo>
                  <a:cubicBezTo>
                    <a:pt x="693" y="221"/>
                    <a:pt x="697" y="217"/>
                    <a:pt x="696" y="217"/>
                  </a:cubicBezTo>
                  <a:cubicBezTo>
                    <a:pt x="690" y="216"/>
                    <a:pt x="690" y="216"/>
                    <a:pt x="690" y="216"/>
                  </a:cubicBezTo>
                  <a:cubicBezTo>
                    <a:pt x="685" y="228"/>
                    <a:pt x="685" y="228"/>
                    <a:pt x="685" y="228"/>
                  </a:cubicBezTo>
                  <a:cubicBezTo>
                    <a:pt x="670" y="234"/>
                    <a:pt x="670" y="234"/>
                    <a:pt x="670" y="234"/>
                  </a:cubicBezTo>
                  <a:cubicBezTo>
                    <a:pt x="659" y="240"/>
                    <a:pt x="659" y="240"/>
                    <a:pt x="659" y="240"/>
                  </a:cubicBezTo>
                  <a:cubicBezTo>
                    <a:pt x="638" y="246"/>
                    <a:pt x="638" y="246"/>
                    <a:pt x="638" y="246"/>
                  </a:cubicBezTo>
                  <a:cubicBezTo>
                    <a:pt x="627" y="256"/>
                    <a:pt x="627" y="256"/>
                    <a:pt x="627" y="256"/>
                  </a:cubicBezTo>
                  <a:cubicBezTo>
                    <a:pt x="610" y="261"/>
                    <a:pt x="625" y="261"/>
                    <a:pt x="609" y="276"/>
                  </a:cubicBezTo>
                  <a:cubicBezTo>
                    <a:pt x="598" y="287"/>
                    <a:pt x="580" y="290"/>
                    <a:pt x="564" y="295"/>
                  </a:cubicBezTo>
                  <a:cubicBezTo>
                    <a:pt x="551" y="288"/>
                    <a:pt x="551" y="288"/>
                    <a:pt x="551" y="288"/>
                  </a:cubicBezTo>
                  <a:cubicBezTo>
                    <a:pt x="551" y="288"/>
                    <a:pt x="545" y="290"/>
                    <a:pt x="542" y="290"/>
                  </a:cubicBezTo>
                  <a:cubicBezTo>
                    <a:pt x="539" y="291"/>
                    <a:pt x="529" y="302"/>
                    <a:pt x="529" y="302"/>
                  </a:cubicBezTo>
                  <a:cubicBezTo>
                    <a:pt x="516" y="314"/>
                    <a:pt x="516" y="314"/>
                    <a:pt x="516" y="314"/>
                  </a:cubicBezTo>
                  <a:cubicBezTo>
                    <a:pt x="511" y="317"/>
                    <a:pt x="505" y="320"/>
                    <a:pt x="498" y="320"/>
                  </a:cubicBezTo>
                  <a:cubicBezTo>
                    <a:pt x="489" y="314"/>
                    <a:pt x="489" y="314"/>
                    <a:pt x="489" y="314"/>
                  </a:cubicBezTo>
                  <a:cubicBezTo>
                    <a:pt x="480" y="314"/>
                    <a:pt x="476" y="319"/>
                    <a:pt x="481" y="326"/>
                  </a:cubicBezTo>
                  <a:cubicBezTo>
                    <a:pt x="483" y="329"/>
                    <a:pt x="481" y="331"/>
                    <a:pt x="482" y="334"/>
                  </a:cubicBezTo>
                  <a:cubicBezTo>
                    <a:pt x="482" y="339"/>
                    <a:pt x="491" y="341"/>
                    <a:pt x="490" y="345"/>
                  </a:cubicBezTo>
                  <a:cubicBezTo>
                    <a:pt x="489" y="347"/>
                    <a:pt x="484" y="347"/>
                    <a:pt x="480" y="350"/>
                  </a:cubicBezTo>
                  <a:cubicBezTo>
                    <a:pt x="477" y="352"/>
                    <a:pt x="483" y="363"/>
                    <a:pt x="481" y="363"/>
                  </a:cubicBezTo>
                  <a:cubicBezTo>
                    <a:pt x="481" y="363"/>
                    <a:pt x="476" y="375"/>
                    <a:pt x="472" y="373"/>
                  </a:cubicBezTo>
                  <a:cubicBezTo>
                    <a:pt x="470" y="371"/>
                    <a:pt x="467" y="368"/>
                    <a:pt x="465" y="364"/>
                  </a:cubicBezTo>
                  <a:cubicBezTo>
                    <a:pt x="463" y="361"/>
                    <a:pt x="456" y="358"/>
                    <a:pt x="455" y="354"/>
                  </a:cubicBezTo>
                  <a:cubicBezTo>
                    <a:pt x="452" y="350"/>
                    <a:pt x="465" y="334"/>
                    <a:pt x="464" y="333"/>
                  </a:cubicBezTo>
                  <a:cubicBezTo>
                    <a:pt x="465" y="330"/>
                    <a:pt x="465" y="330"/>
                    <a:pt x="463" y="324"/>
                  </a:cubicBezTo>
                  <a:cubicBezTo>
                    <a:pt x="463" y="321"/>
                    <a:pt x="454" y="320"/>
                    <a:pt x="452" y="317"/>
                  </a:cubicBezTo>
                  <a:cubicBezTo>
                    <a:pt x="446" y="328"/>
                    <a:pt x="446" y="328"/>
                    <a:pt x="446" y="328"/>
                  </a:cubicBezTo>
                  <a:cubicBezTo>
                    <a:pt x="438" y="333"/>
                    <a:pt x="438" y="333"/>
                    <a:pt x="438" y="333"/>
                  </a:cubicBezTo>
                  <a:cubicBezTo>
                    <a:pt x="430" y="334"/>
                    <a:pt x="443" y="343"/>
                    <a:pt x="437" y="342"/>
                  </a:cubicBezTo>
                  <a:cubicBezTo>
                    <a:pt x="436" y="341"/>
                    <a:pt x="429" y="347"/>
                    <a:pt x="423" y="344"/>
                  </a:cubicBezTo>
                  <a:cubicBezTo>
                    <a:pt x="416" y="340"/>
                    <a:pt x="407" y="339"/>
                    <a:pt x="404" y="339"/>
                  </a:cubicBezTo>
                  <a:cubicBezTo>
                    <a:pt x="395" y="343"/>
                    <a:pt x="395" y="343"/>
                    <a:pt x="395" y="343"/>
                  </a:cubicBezTo>
                  <a:cubicBezTo>
                    <a:pt x="392" y="348"/>
                    <a:pt x="391" y="354"/>
                    <a:pt x="389" y="357"/>
                  </a:cubicBezTo>
                  <a:cubicBezTo>
                    <a:pt x="381" y="368"/>
                    <a:pt x="381" y="368"/>
                    <a:pt x="381" y="368"/>
                  </a:cubicBezTo>
                  <a:cubicBezTo>
                    <a:pt x="370" y="372"/>
                    <a:pt x="379" y="375"/>
                    <a:pt x="374" y="377"/>
                  </a:cubicBezTo>
                  <a:cubicBezTo>
                    <a:pt x="372" y="378"/>
                    <a:pt x="369" y="385"/>
                    <a:pt x="362" y="387"/>
                  </a:cubicBezTo>
                  <a:cubicBezTo>
                    <a:pt x="358" y="388"/>
                    <a:pt x="352" y="393"/>
                    <a:pt x="347" y="393"/>
                  </a:cubicBezTo>
                  <a:cubicBezTo>
                    <a:pt x="345" y="393"/>
                    <a:pt x="334" y="401"/>
                    <a:pt x="333" y="403"/>
                  </a:cubicBezTo>
                  <a:cubicBezTo>
                    <a:pt x="325" y="401"/>
                    <a:pt x="303" y="395"/>
                    <a:pt x="301" y="387"/>
                  </a:cubicBezTo>
                  <a:cubicBezTo>
                    <a:pt x="299" y="380"/>
                    <a:pt x="292" y="390"/>
                    <a:pt x="286" y="383"/>
                  </a:cubicBezTo>
                  <a:cubicBezTo>
                    <a:pt x="271" y="378"/>
                    <a:pt x="271" y="378"/>
                    <a:pt x="271" y="378"/>
                  </a:cubicBezTo>
                  <a:cubicBezTo>
                    <a:pt x="261" y="378"/>
                    <a:pt x="261" y="378"/>
                    <a:pt x="261" y="378"/>
                  </a:cubicBezTo>
                  <a:cubicBezTo>
                    <a:pt x="257" y="378"/>
                    <a:pt x="239" y="380"/>
                    <a:pt x="235" y="382"/>
                  </a:cubicBezTo>
                  <a:cubicBezTo>
                    <a:pt x="238" y="393"/>
                    <a:pt x="237" y="385"/>
                    <a:pt x="237" y="398"/>
                  </a:cubicBezTo>
                  <a:cubicBezTo>
                    <a:pt x="231" y="399"/>
                    <a:pt x="238" y="412"/>
                    <a:pt x="233" y="416"/>
                  </a:cubicBezTo>
                  <a:cubicBezTo>
                    <a:pt x="216" y="420"/>
                    <a:pt x="216" y="420"/>
                    <a:pt x="216" y="420"/>
                  </a:cubicBezTo>
                  <a:cubicBezTo>
                    <a:pt x="206" y="426"/>
                    <a:pt x="206" y="426"/>
                    <a:pt x="206" y="426"/>
                  </a:cubicBezTo>
                  <a:cubicBezTo>
                    <a:pt x="188" y="426"/>
                    <a:pt x="188" y="426"/>
                    <a:pt x="188" y="426"/>
                  </a:cubicBezTo>
                  <a:cubicBezTo>
                    <a:pt x="188" y="427"/>
                    <a:pt x="179" y="421"/>
                    <a:pt x="178" y="417"/>
                  </a:cubicBezTo>
                  <a:cubicBezTo>
                    <a:pt x="173" y="404"/>
                    <a:pt x="176" y="406"/>
                    <a:pt x="172" y="404"/>
                  </a:cubicBezTo>
                  <a:cubicBezTo>
                    <a:pt x="165" y="402"/>
                    <a:pt x="165" y="405"/>
                    <a:pt x="163" y="404"/>
                  </a:cubicBezTo>
                  <a:cubicBezTo>
                    <a:pt x="163" y="403"/>
                    <a:pt x="159" y="404"/>
                    <a:pt x="153" y="409"/>
                  </a:cubicBezTo>
                  <a:cubicBezTo>
                    <a:pt x="151" y="412"/>
                    <a:pt x="147" y="420"/>
                    <a:pt x="145" y="421"/>
                  </a:cubicBezTo>
                  <a:cubicBezTo>
                    <a:pt x="143" y="423"/>
                    <a:pt x="143" y="416"/>
                    <a:pt x="141" y="417"/>
                  </a:cubicBezTo>
                  <a:cubicBezTo>
                    <a:pt x="137" y="419"/>
                    <a:pt x="138" y="413"/>
                    <a:pt x="130" y="418"/>
                  </a:cubicBezTo>
                  <a:cubicBezTo>
                    <a:pt x="127" y="420"/>
                    <a:pt x="117" y="417"/>
                    <a:pt x="129" y="413"/>
                  </a:cubicBezTo>
                  <a:cubicBezTo>
                    <a:pt x="131" y="413"/>
                    <a:pt x="147" y="401"/>
                    <a:pt x="147" y="400"/>
                  </a:cubicBezTo>
                  <a:cubicBezTo>
                    <a:pt x="148" y="398"/>
                    <a:pt x="137" y="393"/>
                    <a:pt x="136" y="393"/>
                  </a:cubicBezTo>
                  <a:cubicBezTo>
                    <a:pt x="135" y="393"/>
                    <a:pt x="130" y="401"/>
                    <a:pt x="125" y="403"/>
                  </a:cubicBezTo>
                  <a:cubicBezTo>
                    <a:pt x="117" y="405"/>
                    <a:pt x="117" y="406"/>
                    <a:pt x="113" y="407"/>
                  </a:cubicBezTo>
                  <a:cubicBezTo>
                    <a:pt x="110" y="408"/>
                    <a:pt x="109" y="404"/>
                    <a:pt x="107" y="405"/>
                  </a:cubicBezTo>
                  <a:cubicBezTo>
                    <a:pt x="104" y="406"/>
                    <a:pt x="104" y="408"/>
                    <a:pt x="102" y="408"/>
                  </a:cubicBezTo>
                  <a:cubicBezTo>
                    <a:pt x="97" y="408"/>
                    <a:pt x="100" y="401"/>
                    <a:pt x="100" y="401"/>
                  </a:cubicBezTo>
                  <a:cubicBezTo>
                    <a:pt x="104" y="399"/>
                    <a:pt x="103" y="401"/>
                    <a:pt x="109" y="399"/>
                  </a:cubicBezTo>
                  <a:cubicBezTo>
                    <a:pt x="111" y="398"/>
                    <a:pt x="117" y="396"/>
                    <a:pt x="117" y="393"/>
                  </a:cubicBezTo>
                  <a:cubicBezTo>
                    <a:pt x="114" y="382"/>
                    <a:pt x="109" y="392"/>
                    <a:pt x="107" y="388"/>
                  </a:cubicBezTo>
                  <a:cubicBezTo>
                    <a:pt x="105" y="384"/>
                    <a:pt x="102" y="386"/>
                    <a:pt x="101" y="384"/>
                  </a:cubicBezTo>
                  <a:cubicBezTo>
                    <a:pt x="99" y="379"/>
                    <a:pt x="99" y="398"/>
                    <a:pt x="95" y="384"/>
                  </a:cubicBezTo>
                  <a:cubicBezTo>
                    <a:pt x="93" y="377"/>
                    <a:pt x="98" y="377"/>
                    <a:pt x="87" y="374"/>
                  </a:cubicBezTo>
                  <a:cubicBezTo>
                    <a:pt x="87" y="374"/>
                    <a:pt x="85" y="373"/>
                    <a:pt x="84" y="373"/>
                  </a:cubicBezTo>
                  <a:cubicBezTo>
                    <a:pt x="84" y="372"/>
                    <a:pt x="85" y="371"/>
                    <a:pt x="85" y="371"/>
                  </a:cubicBezTo>
                  <a:cubicBezTo>
                    <a:pt x="85" y="371"/>
                    <a:pt x="82" y="368"/>
                    <a:pt x="81" y="368"/>
                  </a:cubicBezTo>
                  <a:cubicBezTo>
                    <a:pt x="81" y="368"/>
                    <a:pt x="78" y="370"/>
                    <a:pt x="78" y="370"/>
                  </a:cubicBezTo>
                  <a:cubicBezTo>
                    <a:pt x="78" y="370"/>
                    <a:pt x="77" y="370"/>
                    <a:pt x="76" y="370"/>
                  </a:cubicBezTo>
                  <a:cubicBezTo>
                    <a:pt x="76" y="369"/>
                    <a:pt x="79" y="369"/>
                    <a:pt x="83" y="367"/>
                  </a:cubicBezTo>
                  <a:cubicBezTo>
                    <a:pt x="85" y="367"/>
                    <a:pt x="86" y="370"/>
                    <a:pt x="88" y="370"/>
                  </a:cubicBezTo>
                  <a:cubicBezTo>
                    <a:pt x="90" y="371"/>
                    <a:pt x="94" y="370"/>
                    <a:pt x="94" y="369"/>
                  </a:cubicBezTo>
                  <a:cubicBezTo>
                    <a:pt x="95" y="368"/>
                    <a:pt x="90" y="365"/>
                    <a:pt x="91" y="360"/>
                  </a:cubicBezTo>
                  <a:cubicBezTo>
                    <a:pt x="91" y="358"/>
                    <a:pt x="93" y="358"/>
                    <a:pt x="91" y="357"/>
                  </a:cubicBezTo>
                  <a:cubicBezTo>
                    <a:pt x="89" y="356"/>
                    <a:pt x="89" y="355"/>
                    <a:pt x="89" y="355"/>
                  </a:cubicBezTo>
                  <a:cubicBezTo>
                    <a:pt x="76" y="354"/>
                    <a:pt x="76" y="354"/>
                    <a:pt x="76" y="354"/>
                  </a:cubicBezTo>
                  <a:cubicBezTo>
                    <a:pt x="76" y="354"/>
                    <a:pt x="76" y="354"/>
                    <a:pt x="74" y="353"/>
                  </a:cubicBezTo>
                  <a:cubicBezTo>
                    <a:pt x="72" y="352"/>
                    <a:pt x="70" y="351"/>
                    <a:pt x="70" y="351"/>
                  </a:cubicBezTo>
                  <a:cubicBezTo>
                    <a:pt x="66" y="348"/>
                    <a:pt x="66" y="348"/>
                    <a:pt x="66" y="348"/>
                  </a:cubicBezTo>
                  <a:cubicBezTo>
                    <a:pt x="66" y="348"/>
                    <a:pt x="62" y="349"/>
                    <a:pt x="61" y="349"/>
                  </a:cubicBezTo>
                  <a:cubicBezTo>
                    <a:pt x="61" y="349"/>
                    <a:pt x="62" y="353"/>
                    <a:pt x="62" y="353"/>
                  </a:cubicBezTo>
                  <a:cubicBezTo>
                    <a:pt x="61" y="354"/>
                    <a:pt x="61" y="358"/>
                    <a:pt x="57" y="355"/>
                  </a:cubicBezTo>
                  <a:cubicBezTo>
                    <a:pt x="56" y="354"/>
                    <a:pt x="53" y="351"/>
                    <a:pt x="52" y="351"/>
                  </a:cubicBezTo>
                  <a:cubicBezTo>
                    <a:pt x="51" y="352"/>
                    <a:pt x="47" y="351"/>
                    <a:pt x="47" y="350"/>
                  </a:cubicBezTo>
                  <a:cubicBezTo>
                    <a:pt x="46" y="349"/>
                    <a:pt x="43" y="348"/>
                    <a:pt x="43" y="348"/>
                  </a:cubicBezTo>
                  <a:cubicBezTo>
                    <a:pt x="43" y="348"/>
                    <a:pt x="46" y="344"/>
                    <a:pt x="45" y="343"/>
                  </a:cubicBezTo>
                  <a:cubicBezTo>
                    <a:pt x="44" y="343"/>
                    <a:pt x="50" y="345"/>
                    <a:pt x="50" y="345"/>
                  </a:cubicBezTo>
                  <a:cubicBezTo>
                    <a:pt x="50" y="345"/>
                    <a:pt x="50" y="340"/>
                    <a:pt x="51" y="340"/>
                  </a:cubicBezTo>
                  <a:cubicBezTo>
                    <a:pt x="52" y="339"/>
                    <a:pt x="49" y="339"/>
                    <a:pt x="48" y="338"/>
                  </a:cubicBezTo>
                  <a:cubicBezTo>
                    <a:pt x="47" y="337"/>
                    <a:pt x="46" y="334"/>
                    <a:pt x="46" y="334"/>
                  </a:cubicBezTo>
                  <a:cubicBezTo>
                    <a:pt x="46" y="334"/>
                    <a:pt x="44" y="333"/>
                    <a:pt x="44" y="332"/>
                  </a:cubicBezTo>
                  <a:cubicBezTo>
                    <a:pt x="43" y="328"/>
                    <a:pt x="46" y="325"/>
                    <a:pt x="47" y="325"/>
                  </a:cubicBezTo>
                  <a:cubicBezTo>
                    <a:pt x="48" y="326"/>
                    <a:pt x="48" y="326"/>
                    <a:pt x="49" y="326"/>
                  </a:cubicBezTo>
                  <a:cubicBezTo>
                    <a:pt x="51" y="327"/>
                    <a:pt x="51" y="327"/>
                    <a:pt x="51" y="327"/>
                  </a:cubicBezTo>
                  <a:cubicBezTo>
                    <a:pt x="51" y="327"/>
                    <a:pt x="53" y="330"/>
                    <a:pt x="53" y="330"/>
                  </a:cubicBezTo>
                  <a:cubicBezTo>
                    <a:pt x="54" y="330"/>
                    <a:pt x="57" y="333"/>
                    <a:pt x="57" y="333"/>
                  </a:cubicBezTo>
                  <a:cubicBezTo>
                    <a:pt x="57" y="333"/>
                    <a:pt x="59" y="337"/>
                    <a:pt x="60" y="338"/>
                  </a:cubicBezTo>
                  <a:cubicBezTo>
                    <a:pt x="61" y="338"/>
                    <a:pt x="61" y="336"/>
                    <a:pt x="63" y="336"/>
                  </a:cubicBezTo>
                  <a:cubicBezTo>
                    <a:pt x="65" y="337"/>
                    <a:pt x="67" y="339"/>
                    <a:pt x="68" y="338"/>
                  </a:cubicBezTo>
                  <a:cubicBezTo>
                    <a:pt x="69" y="338"/>
                    <a:pt x="70" y="333"/>
                    <a:pt x="70" y="333"/>
                  </a:cubicBezTo>
                  <a:cubicBezTo>
                    <a:pt x="70" y="333"/>
                    <a:pt x="64" y="329"/>
                    <a:pt x="63" y="329"/>
                  </a:cubicBezTo>
                  <a:cubicBezTo>
                    <a:pt x="63" y="328"/>
                    <a:pt x="61" y="327"/>
                    <a:pt x="61" y="326"/>
                  </a:cubicBezTo>
                  <a:cubicBezTo>
                    <a:pt x="60" y="326"/>
                    <a:pt x="58" y="325"/>
                    <a:pt x="58" y="325"/>
                  </a:cubicBezTo>
                  <a:cubicBezTo>
                    <a:pt x="58" y="325"/>
                    <a:pt x="57" y="322"/>
                    <a:pt x="57" y="322"/>
                  </a:cubicBezTo>
                  <a:cubicBezTo>
                    <a:pt x="56" y="321"/>
                    <a:pt x="57" y="319"/>
                    <a:pt x="57" y="319"/>
                  </a:cubicBezTo>
                  <a:cubicBezTo>
                    <a:pt x="58" y="318"/>
                    <a:pt x="60" y="317"/>
                    <a:pt x="61" y="317"/>
                  </a:cubicBezTo>
                  <a:cubicBezTo>
                    <a:pt x="62" y="317"/>
                    <a:pt x="65" y="316"/>
                    <a:pt x="65" y="316"/>
                  </a:cubicBezTo>
                  <a:cubicBezTo>
                    <a:pt x="66" y="311"/>
                    <a:pt x="66" y="311"/>
                    <a:pt x="66" y="311"/>
                  </a:cubicBezTo>
                  <a:cubicBezTo>
                    <a:pt x="66" y="311"/>
                    <a:pt x="68" y="307"/>
                    <a:pt x="68" y="307"/>
                  </a:cubicBezTo>
                  <a:cubicBezTo>
                    <a:pt x="67" y="307"/>
                    <a:pt x="60" y="310"/>
                    <a:pt x="60" y="309"/>
                  </a:cubicBezTo>
                  <a:cubicBezTo>
                    <a:pt x="59" y="309"/>
                    <a:pt x="57" y="309"/>
                    <a:pt x="57" y="308"/>
                  </a:cubicBezTo>
                  <a:cubicBezTo>
                    <a:pt x="56" y="307"/>
                    <a:pt x="56" y="305"/>
                    <a:pt x="56" y="304"/>
                  </a:cubicBezTo>
                  <a:cubicBezTo>
                    <a:pt x="56" y="303"/>
                    <a:pt x="57" y="301"/>
                    <a:pt x="57" y="301"/>
                  </a:cubicBezTo>
                  <a:cubicBezTo>
                    <a:pt x="57" y="301"/>
                    <a:pt x="56" y="299"/>
                    <a:pt x="55" y="299"/>
                  </a:cubicBezTo>
                  <a:cubicBezTo>
                    <a:pt x="55" y="298"/>
                    <a:pt x="54" y="296"/>
                    <a:pt x="54" y="296"/>
                  </a:cubicBezTo>
                  <a:cubicBezTo>
                    <a:pt x="54" y="296"/>
                    <a:pt x="47" y="292"/>
                    <a:pt x="47" y="292"/>
                  </a:cubicBezTo>
                  <a:cubicBezTo>
                    <a:pt x="47" y="291"/>
                    <a:pt x="47" y="288"/>
                    <a:pt x="48" y="288"/>
                  </a:cubicBezTo>
                  <a:cubicBezTo>
                    <a:pt x="48" y="287"/>
                    <a:pt x="47" y="285"/>
                    <a:pt x="49" y="283"/>
                  </a:cubicBezTo>
                  <a:cubicBezTo>
                    <a:pt x="52" y="281"/>
                    <a:pt x="54" y="275"/>
                    <a:pt x="54" y="275"/>
                  </a:cubicBezTo>
                  <a:cubicBezTo>
                    <a:pt x="54" y="275"/>
                    <a:pt x="47" y="274"/>
                    <a:pt x="47" y="274"/>
                  </a:cubicBezTo>
                  <a:cubicBezTo>
                    <a:pt x="46" y="274"/>
                    <a:pt x="43" y="278"/>
                    <a:pt x="43" y="278"/>
                  </a:cubicBezTo>
                  <a:cubicBezTo>
                    <a:pt x="43" y="278"/>
                    <a:pt x="39" y="279"/>
                    <a:pt x="39" y="280"/>
                  </a:cubicBezTo>
                  <a:cubicBezTo>
                    <a:pt x="38" y="280"/>
                    <a:pt x="33" y="281"/>
                    <a:pt x="33" y="282"/>
                  </a:cubicBezTo>
                  <a:cubicBezTo>
                    <a:pt x="32" y="282"/>
                    <a:pt x="30" y="284"/>
                    <a:pt x="29" y="284"/>
                  </a:cubicBezTo>
                  <a:cubicBezTo>
                    <a:pt x="28" y="285"/>
                    <a:pt x="24" y="287"/>
                    <a:pt x="24" y="287"/>
                  </a:cubicBezTo>
                  <a:cubicBezTo>
                    <a:pt x="24" y="287"/>
                    <a:pt x="20" y="287"/>
                    <a:pt x="20" y="287"/>
                  </a:cubicBezTo>
                  <a:cubicBezTo>
                    <a:pt x="20" y="286"/>
                    <a:pt x="20" y="279"/>
                    <a:pt x="20" y="279"/>
                  </a:cubicBezTo>
                  <a:cubicBezTo>
                    <a:pt x="20" y="279"/>
                    <a:pt x="22" y="278"/>
                    <a:pt x="22" y="277"/>
                  </a:cubicBezTo>
                  <a:cubicBezTo>
                    <a:pt x="22" y="277"/>
                    <a:pt x="21" y="273"/>
                    <a:pt x="20" y="272"/>
                  </a:cubicBezTo>
                  <a:cubicBezTo>
                    <a:pt x="20" y="272"/>
                    <a:pt x="20" y="267"/>
                    <a:pt x="20" y="266"/>
                  </a:cubicBezTo>
                  <a:cubicBezTo>
                    <a:pt x="20" y="264"/>
                    <a:pt x="19" y="261"/>
                    <a:pt x="19" y="261"/>
                  </a:cubicBezTo>
                  <a:cubicBezTo>
                    <a:pt x="18" y="256"/>
                    <a:pt x="18" y="256"/>
                    <a:pt x="18" y="256"/>
                  </a:cubicBezTo>
                  <a:cubicBezTo>
                    <a:pt x="19" y="252"/>
                    <a:pt x="19" y="252"/>
                    <a:pt x="19" y="252"/>
                  </a:cubicBezTo>
                  <a:cubicBezTo>
                    <a:pt x="20" y="250"/>
                    <a:pt x="20" y="250"/>
                    <a:pt x="20" y="250"/>
                  </a:cubicBezTo>
                  <a:cubicBezTo>
                    <a:pt x="20" y="250"/>
                    <a:pt x="22" y="246"/>
                    <a:pt x="22" y="246"/>
                  </a:cubicBezTo>
                  <a:cubicBezTo>
                    <a:pt x="22" y="245"/>
                    <a:pt x="24" y="241"/>
                    <a:pt x="24" y="241"/>
                  </a:cubicBezTo>
                  <a:cubicBezTo>
                    <a:pt x="25" y="240"/>
                    <a:pt x="31" y="234"/>
                    <a:pt x="31" y="234"/>
                  </a:cubicBezTo>
                  <a:cubicBezTo>
                    <a:pt x="34" y="230"/>
                    <a:pt x="34" y="230"/>
                    <a:pt x="34" y="230"/>
                  </a:cubicBezTo>
                  <a:cubicBezTo>
                    <a:pt x="34" y="230"/>
                    <a:pt x="38" y="230"/>
                    <a:pt x="39" y="230"/>
                  </a:cubicBezTo>
                  <a:cubicBezTo>
                    <a:pt x="39" y="230"/>
                    <a:pt x="43" y="227"/>
                    <a:pt x="43" y="227"/>
                  </a:cubicBezTo>
                  <a:cubicBezTo>
                    <a:pt x="44" y="225"/>
                    <a:pt x="44" y="225"/>
                    <a:pt x="44" y="225"/>
                  </a:cubicBezTo>
                  <a:cubicBezTo>
                    <a:pt x="47" y="225"/>
                    <a:pt x="47" y="225"/>
                    <a:pt x="47" y="225"/>
                  </a:cubicBezTo>
                  <a:cubicBezTo>
                    <a:pt x="47" y="225"/>
                    <a:pt x="49" y="223"/>
                    <a:pt x="50" y="223"/>
                  </a:cubicBezTo>
                  <a:cubicBezTo>
                    <a:pt x="50" y="223"/>
                    <a:pt x="52" y="223"/>
                    <a:pt x="54" y="223"/>
                  </a:cubicBezTo>
                  <a:cubicBezTo>
                    <a:pt x="56" y="223"/>
                    <a:pt x="57" y="222"/>
                    <a:pt x="58" y="222"/>
                  </a:cubicBezTo>
                  <a:cubicBezTo>
                    <a:pt x="58" y="223"/>
                    <a:pt x="62" y="227"/>
                    <a:pt x="62" y="227"/>
                  </a:cubicBezTo>
                  <a:cubicBezTo>
                    <a:pt x="74" y="225"/>
                    <a:pt x="74" y="225"/>
                    <a:pt x="74" y="225"/>
                  </a:cubicBezTo>
                  <a:cubicBezTo>
                    <a:pt x="79" y="223"/>
                    <a:pt x="79" y="223"/>
                    <a:pt x="79" y="223"/>
                  </a:cubicBezTo>
                  <a:cubicBezTo>
                    <a:pt x="79" y="223"/>
                    <a:pt x="79" y="220"/>
                    <a:pt x="79" y="220"/>
                  </a:cubicBezTo>
                  <a:cubicBezTo>
                    <a:pt x="78" y="219"/>
                    <a:pt x="73" y="218"/>
                    <a:pt x="73" y="218"/>
                  </a:cubicBezTo>
                  <a:cubicBezTo>
                    <a:pt x="73" y="218"/>
                    <a:pt x="72" y="218"/>
                    <a:pt x="73" y="218"/>
                  </a:cubicBezTo>
                  <a:cubicBezTo>
                    <a:pt x="73" y="217"/>
                    <a:pt x="75" y="213"/>
                    <a:pt x="75" y="213"/>
                  </a:cubicBezTo>
                  <a:cubicBezTo>
                    <a:pt x="76" y="213"/>
                    <a:pt x="77" y="213"/>
                    <a:pt x="79" y="213"/>
                  </a:cubicBezTo>
                  <a:cubicBezTo>
                    <a:pt x="81" y="213"/>
                    <a:pt x="85" y="213"/>
                    <a:pt x="85" y="213"/>
                  </a:cubicBezTo>
                  <a:cubicBezTo>
                    <a:pt x="85" y="213"/>
                    <a:pt x="87" y="215"/>
                    <a:pt x="85" y="216"/>
                  </a:cubicBezTo>
                  <a:cubicBezTo>
                    <a:pt x="84" y="217"/>
                    <a:pt x="83" y="217"/>
                    <a:pt x="83" y="218"/>
                  </a:cubicBezTo>
                  <a:cubicBezTo>
                    <a:pt x="83" y="218"/>
                    <a:pt x="83" y="220"/>
                    <a:pt x="84" y="220"/>
                  </a:cubicBezTo>
                  <a:cubicBezTo>
                    <a:pt x="84" y="220"/>
                    <a:pt x="89" y="219"/>
                    <a:pt x="89" y="219"/>
                  </a:cubicBezTo>
                  <a:cubicBezTo>
                    <a:pt x="89" y="219"/>
                    <a:pt x="90" y="217"/>
                    <a:pt x="92" y="217"/>
                  </a:cubicBezTo>
                  <a:cubicBezTo>
                    <a:pt x="93" y="216"/>
                    <a:pt x="96" y="215"/>
                    <a:pt x="96" y="215"/>
                  </a:cubicBezTo>
                  <a:cubicBezTo>
                    <a:pt x="106" y="214"/>
                    <a:pt x="106" y="214"/>
                    <a:pt x="106" y="214"/>
                  </a:cubicBezTo>
                  <a:cubicBezTo>
                    <a:pt x="113" y="212"/>
                    <a:pt x="113" y="212"/>
                    <a:pt x="113" y="212"/>
                  </a:cubicBezTo>
                  <a:cubicBezTo>
                    <a:pt x="113" y="212"/>
                    <a:pt x="121" y="207"/>
                    <a:pt x="123" y="207"/>
                  </a:cubicBezTo>
                  <a:cubicBezTo>
                    <a:pt x="126" y="208"/>
                    <a:pt x="128" y="208"/>
                    <a:pt x="129" y="207"/>
                  </a:cubicBezTo>
                  <a:cubicBezTo>
                    <a:pt x="130" y="206"/>
                    <a:pt x="132" y="203"/>
                    <a:pt x="132" y="203"/>
                  </a:cubicBezTo>
                  <a:cubicBezTo>
                    <a:pt x="130" y="202"/>
                    <a:pt x="130" y="202"/>
                    <a:pt x="130" y="202"/>
                  </a:cubicBezTo>
                  <a:cubicBezTo>
                    <a:pt x="125" y="202"/>
                    <a:pt x="125" y="202"/>
                    <a:pt x="125" y="202"/>
                  </a:cubicBezTo>
                  <a:cubicBezTo>
                    <a:pt x="125" y="202"/>
                    <a:pt x="120" y="203"/>
                    <a:pt x="120" y="203"/>
                  </a:cubicBezTo>
                  <a:cubicBezTo>
                    <a:pt x="119" y="202"/>
                    <a:pt x="116" y="202"/>
                    <a:pt x="117" y="201"/>
                  </a:cubicBezTo>
                  <a:cubicBezTo>
                    <a:pt x="118" y="199"/>
                    <a:pt x="118" y="199"/>
                    <a:pt x="120" y="197"/>
                  </a:cubicBezTo>
                  <a:cubicBezTo>
                    <a:pt x="121" y="196"/>
                    <a:pt x="122" y="195"/>
                    <a:pt x="123" y="194"/>
                  </a:cubicBezTo>
                  <a:cubicBezTo>
                    <a:pt x="125" y="194"/>
                    <a:pt x="125" y="193"/>
                    <a:pt x="127" y="192"/>
                  </a:cubicBezTo>
                  <a:cubicBezTo>
                    <a:pt x="129" y="191"/>
                    <a:pt x="129" y="191"/>
                    <a:pt x="133" y="189"/>
                  </a:cubicBezTo>
                  <a:cubicBezTo>
                    <a:pt x="137" y="188"/>
                    <a:pt x="145" y="182"/>
                    <a:pt x="146" y="182"/>
                  </a:cubicBezTo>
                  <a:cubicBezTo>
                    <a:pt x="147" y="182"/>
                    <a:pt x="148" y="183"/>
                    <a:pt x="152" y="181"/>
                  </a:cubicBezTo>
                  <a:cubicBezTo>
                    <a:pt x="157" y="180"/>
                    <a:pt x="160" y="177"/>
                    <a:pt x="159" y="177"/>
                  </a:cubicBezTo>
                  <a:cubicBezTo>
                    <a:pt x="158" y="177"/>
                    <a:pt x="156" y="176"/>
                    <a:pt x="154" y="177"/>
                  </a:cubicBezTo>
                  <a:cubicBezTo>
                    <a:pt x="151" y="178"/>
                    <a:pt x="153" y="176"/>
                    <a:pt x="149" y="178"/>
                  </a:cubicBezTo>
                  <a:cubicBezTo>
                    <a:pt x="144" y="181"/>
                    <a:pt x="137" y="183"/>
                    <a:pt x="135" y="183"/>
                  </a:cubicBezTo>
                  <a:cubicBezTo>
                    <a:pt x="133" y="182"/>
                    <a:pt x="131" y="181"/>
                    <a:pt x="129" y="179"/>
                  </a:cubicBezTo>
                  <a:cubicBezTo>
                    <a:pt x="126" y="177"/>
                    <a:pt x="120" y="177"/>
                    <a:pt x="120" y="176"/>
                  </a:cubicBezTo>
                  <a:cubicBezTo>
                    <a:pt x="119" y="176"/>
                    <a:pt x="111" y="179"/>
                    <a:pt x="111" y="179"/>
                  </a:cubicBezTo>
                  <a:cubicBezTo>
                    <a:pt x="111" y="179"/>
                    <a:pt x="100" y="180"/>
                    <a:pt x="97" y="180"/>
                  </a:cubicBezTo>
                  <a:cubicBezTo>
                    <a:pt x="95" y="180"/>
                    <a:pt x="89" y="179"/>
                    <a:pt x="88" y="179"/>
                  </a:cubicBezTo>
                  <a:cubicBezTo>
                    <a:pt x="88" y="179"/>
                    <a:pt x="82" y="181"/>
                    <a:pt x="82" y="181"/>
                  </a:cubicBezTo>
                  <a:cubicBezTo>
                    <a:pt x="81" y="181"/>
                    <a:pt x="77" y="187"/>
                    <a:pt x="75" y="188"/>
                  </a:cubicBezTo>
                  <a:cubicBezTo>
                    <a:pt x="73" y="189"/>
                    <a:pt x="68" y="188"/>
                    <a:pt x="68" y="188"/>
                  </a:cubicBezTo>
                  <a:cubicBezTo>
                    <a:pt x="68" y="188"/>
                    <a:pt x="66" y="190"/>
                    <a:pt x="64" y="191"/>
                  </a:cubicBezTo>
                  <a:cubicBezTo>
                    <a:pt x="62" y="192"/>
                    <a:pt x="59" y="194"/>
                    <a:pt x="57" y="195"/>
                  </a:cubicBezTo>
                  <a:cubicBezTo>
                    <a:pt x="55" y="196"/>
                    <a:pt x="54" y="204"/>
                    <a:pt x="54" y="205"/>
                  </a:cubicBezTo>
                  <a:cubicBezTo>
                    <a:pt x="53" y="207"/>
                    <a:pt x="48" y="214"/>
                    <a:pt x="48" y="214"/>
                  </a:cubicBezTo>
                  <a:cubicBezTo>
                    <a:pt x="43" y="219"/>
                    <a:pt x="43" y="219"/>
                    <a:pt x="43" y="219"/>
                  </a:cubicBezTo>
                  <a:cubicBezTo>
                    <a:pt x="43" y="219"/>
                    <a:pt x="39" y="223"/>
                    <a:pt x="38" y="223"/>
                  </a:cubicBezTo>
                  <a:cubicBezTo>
                    <a:pt x="37" y="224"/>
                    <a:pt x="31" y="230"/>
                    <a:pt x="31" y="230"/>
                  </a:cubicBezTo>
                  <a:cubicBezTo>
                    <a:pt x="31" y="230"/>
                    <a:pt x="29" y="229"/>
                    <a:pt x="29" y="229"/>
                  </a:cubicBezTo>
                  <a:cubicBezTo>
                    <a:pt x="29" y="229"/>
                    <a:pt x="25" y="235"/>
                    <a:pt x="25" y="235"/>
                  </a:cubicBezTo>
                  <a:cubicBezTo>
                    <a:pt x="25" y="235"/>
                    <a:pt x="23" y="240"/>
                    <a:pt x="22" y="241"/>
                  </a:cubicBezTo>
                  <a:cubicBezTo>
                    <a:pt x="22" y="242"/>
                    <a:pt x="18" y="248"/>
                    <a:pt x="18" y="248"/>
                  </a:cubicBezTo>
                  <a:cubicBezTo>
                    <a:pt x="17" y="250"/>
                    <a:pt x="17" y="250"/>
                    <a:pt x="17" y="250"/>
                  </a:cubicBezTo>
                  <a:cubicBezTo>
                    <a:pt x="16" y="254"/>
                    <a:pt x="16" y="254"/>
                    <a:pt x="16" y="254"/>
                  </a:cubicBezTo>
                  <a:cubicBezTo>
                    <a:pt x="16" y="254"/>
                    <a:pt x="14" y="256"/>
                    <a:pt x="14" y="255"/>
                  </a:cubicBezTo>
                  <a:cubicBezTo>
                    <a:pt x="14" y="254"/>
                    <a:pt x="14" y="250"/>
                    <a:pt x="15" y="249"/>
                  </a:cubicBezTo>
                  <a:cubicBezTo>
                    <a:pt x="16" y="248"/>
                    <a:pt x="16" y="246"/>
                    <a:pt x="16" y="246"/>
                  </a:cubicBezTo>
                  <a:cubicBezTo>
                    <a:pt x="15" y="241"/>
                    <a:pt x="15" y="241"/>
                    <a:pt x="15" y="241"/>
                  </a:cubicBezTo>
                  <a:cubicBezTo>
                    <a:pt x="15" y="241"/>
                    <a:pt x="14" y="243"/>
                    <a:pt x="15" y="240"/>
                  </a:cubicBezTo>
                  <a:cubicBezTo>
                    <a:pt x="16" y="237"/>
                    <a:pt x="15" y="237"/>
                    <a:pt x="16" y="236"/>
                  </a:cubicBezTo>
                  <a:cubicBezTo>
                    <a:pt x="18" y="235"/>
                    <a:pt x="17" y="235"/>
                    <a:pt x="20" y="233"/>
                  </a:cubicBezTo>
                  <a:cubicBezTo>
                    <a:pt x="22" y="231"/>
                    <a:pt x="21" y="230"/>
                    <a:pt x="22" y="230"/>
                  </a:cubicBezTo>
                  <a:cubicBezTo>
                    <a:pt x="24" y="229"/>
                    <a:pt x="24" y="229"/>
                    <a:pt x="26" y="228"/>
                  </a:cubicBezTo>
                  <a:cubicBezTo>
                    <a:pt x="29" y="226"/>
                    <a:pt x="30" y="225"/>
                    <a:pt x="31" y="224"/>
                  </a:cubicBezTo>
                  <a:cubicBezTo>
                    <a:pt x="31" y="223"/>
                    <a:pt x="36" y="221"/>
                    <a:pt x="35" y="220"/>
                  </a:cubicBezTo>
                  <a:cubicBezTo>
                    <a:pt x="35" y="219"/>
                    <a:pt x="36" y="217"/>
                    <a:pt x="33" y="217"/>
                  </a:cubicBezTo>
                  <a:cubicBezTo>
                    <a:pt x="31" y="217"/>
                    <a:pt x="27" y="219"/>
                    <a:pt x="25" y="220"/>
                  </a:cubicBezTo>
                  <a:cubicBezTo>
                    <a:pt x="22" y="221"/>
                    <a:pt x="19" y="223"/>
                    <a:pt x="19" y="223"/>
                  </a:cubicBezTo>
                  <a:cubicBezTo>
                    <a:pt x="19" y="223"/>
                    <a:pt x="12" y="225"/>
                    <a:pt x="11" y="225"/>
                  </a:cubicBezTo>
                  <a:cubicBezTo>
                    <a:pt x="10" y="224"/>
                    <a:pt x="8" y="225"/>
                    <a:pt x="7" y="225"/>
                  </a:cubicBezTo>
                  <a:cubicBezTo>
                    <a:pt x="5" y="226"/>
                    <a:pt x="1" y="224"/>
                    <a:pt x="1" y="224"/>
                  </a:cubicBezTo>
                  <a:cubicBezTo>
                    <a:pt x="0" y="217"/>
                    <a:pt x="0" y="217"/>
                    <a:pt x="0" y="217"/>
                  </a:cubicBezTo>
                  <a:cubicBezTo>
                    <a:pt x="0" y="217"/>
                    <a:pt x="0" y="217"/>
                    <a:pt x="0" y="217"/>
                  </a:cubicBezTo>
                  <a:cubicBezTo>
                    <a:pt x="1" y="217"/>
                    <a:pt x="1" y="218"/>
                    <a:pt x="1" y="218"/>
                  </a:cubicBezTo>
                  <a:cubicBezTo>
                    <a:pt x="1" y="218"/>
                    <a:pt x="1" y="218"/>
                    <a:pt x="1" y="218"/>
                  </a:cubicBezTo>
                  <a:cubicBezTo>
                    <a:pt x="2" y="219"/>
                    <a:pt x="7" y="219"/>
                    <a:pt x="7" y="219"/>
                  </a:cubicBezTo>
                  <a:cubicBezTo>
                    <a:pt x="11" y="215"/>
                    <a:pt x="11" y="215"/>
                    <a:pt x="11" y="215"/>
                  </a:cubicBezTo>
                  <a:cubicBezTo>
                    <a:pt x="16" y="208"/>
                    <a:pt x="16" y="208"/>
                    <a:pt x="16" y="208"/>
                  </a:cubicBezTo>
                  <a:cubicBezTo>
                    <a:pt x="11" y="197"/>
                    <a:pt x="11" y="197"/>
                    <a:pt x="11" y="197"/>
                  </a:cubicBezTo>
                  <a:cubicBezTo>
                    <a:pt x="11" y="197"/>
                    <a:pt x="11" y="197"/>
                    <a:pt x="11" y="197"/>
                  </a:cubicBezTo>
                  <a:cubicBezTo>
                    <a:pt x="11" y="197"/>
                    <a:pt x="11" y="197"/>
                    <a:pt x="11" y="197"/>
                  </a:cubicBezTo>
                  <a:cubicBezTo>
                    <a:pt x="11" y="197"/>
                    <a:pt x="11" y="197"/>
                    <a:pt x="11" y="197"/>
                  </a:cubicBezTo>
                  <a:cubicBezTo>
                    <a:pt x="11" y="196"/>
                    <a:pt x="12" y="192"/>
                    <a:pt x="12" y="191"/>
                  </a:cubicBezTo>
                  <a:cubicBezTo>
                    <a:pt x="12" y="190"/>
                    <a:pt x="14" y="186"/>
                    <a:pt x="14" y="186"/>
                  </a:cubicBezTo>
                  <a:cubicBezTo>
                    <a:pt x="16" y="183"/>
                    <a:pt x="16" y="183"/>
                    <a:pt x="16" y="183"/>
                  </a:cubicBezTo>
                  <a:cubicBezTo>
                    <a:pt x="16" y="183"/>
                    <a:pt x="20" y="182"/>
                    <a:pt x="21" y="182"/>
                  </a:cubicBezTo>
                  <a:cubicBezTo>
                    <a:pt x="23" y="182"/>
                    <a:pt x="18" y="176"/>
                    <a:pt x="18" y="175"/>
                  </a:cubicBezTo>
                  <a:cubicBezTo>
                    <a:pt x="18" y="174"/>
                    <a:pt x="16" y="169"/>
                    <a:pt x="16" y="169"/>
                  </a:cubicBezTo>
                  <a:cubicBezTo>
                    <a:pt x="16" y="169"/>
                    <a:pt x="11" y="166"/>
                    <a:pt x="10" y="166"/>
                  </a:cubicBezTo>
                  <a:cubicBezTo>
                    <a:pt x="9" y="166"/>
                    <a:pt x="4" y="165"/>
                    <a:pt x="2" y="164"/>
                  </a:cubicBezTo>
                  <a:cubicBezTo>
                    <a:pt x="2" y="164"/>
                    <a:pt x="2" y="164"/>
                    <a:pt x="2" y="164"/>
                  </a:cubicBezTo>
                  <a:cubicBezTo>
                    <a:pt x="2" y="164"/>
                    <a:pt x="2" y="164"/>
                    <a:pt x="2" y="164"/>
                  </a:cubicBezTo>
                  <a:cubicBezTo>
                    <a:pt x="2" y="164"/>
                    <a:pt x="1" y="163"/>
                    <a:pt x="1" y="162"/>
                  </a:cubicBezTo>
                  <a:cubicBezTo>
                    <a:pt x="1" y="162"/>
                    <a:pt x="1" y="162"/>
                    <a:pt x="1" y="162"/>
                  </a:cubicBezTo>
                  <a:cubicBezTo>
                    <a:pt x="1" y="162"/>
                    <a:pt x="1" y="162"/>
                    <a:pt x="1" y="162"/>
                  </a:cubicBezTo>
                  <a:cubicBezTo>
                    <a:pt x="1" y="161"/>
                    <a:pt x="1" y="161"/>
                    <a:pt x="1" y="161"/>
                  </a:cubicBezTo>
                  <a:cubicBezTo>
                    <a:pt x="1" y="161"/>
                    <a:pt x="1" y="161"/>
                    <a:pt x="1" y="161"/>
                  </a:cubicBezTo>
                  <a:cubicBezTo>
                    <a:pt x="1" y="161"/>
                    <a:pt x="1" y="161"/>
                    <a:pt x="1" y="161"/>
                  </a:cubicBezTo>
                  <a:cubicBezTo>
                    <a:pt x="1" y="161"/>
                    <a:pt x="1" y="161"/>
                    <a:pt x="1" y="161"/>
                  </a:cubicBezTo>
                  <a:cubicBezTo>
                    <a:pt x="1" y="161"/>
                    <a:pt x="1" y="161"/>
                    <a:pt x="1" y="161"/>
                  </a:cubicBezTo>
                  <a:cubicBezTo>
                    <a:pt x="2" y="159"/>
                    <a:pt x="5" y="158"/>
                    <a:pt x="5" y="158"/>
                  </a:cubicBezTo>
                  <a:cubicBezTo>
                    <a:pt x="9" y="155"/>
                    <a:pt x="9" y="155"/>
                    <a:pt x="9" y="155"/>
                  </a:cubicBezTo>
                  <a:cubicBezTo>
                    <a:pt x="8" y="151"/>
                    <a:pt x="8" y="151"/>
                    <a:pt x="8" y="151"/>
                  </a:cubicBezTo>
                  <a:cubicBezTo>
                    <a:pt x="8" y="151"/>
                    <a:pt x="12" y="148"/>
                    <a:pt x="13" y="147"/>
                  </a:cubicBezTo>
                  <a:cubicBezTo>
                    <a:pt x="15" y="146"/>
                    <a:pt x="22" y="144"/>
                    <a:pt x="22" y="144"/>
                  </a:cubicBezTo>
                  <a:cubicBezTo>
                    <a:pt x="25" y="139"/>
                    <a:pt x="25" y="139"/>
                    <a:pt x="25" y="139"/>
                  </a:cubicBezTo>
                  <a:cubicBezTo>
                    <a:pt x="30" y="138"/>
                    <a:pt x="30" y="138"/>
                    <a:pt x="30" y="138"/>
                  </a:cubicBezTo>
                  <a:cubicBezTo>
                    <a:pt x="32" y="135"/>
                    <a:pt x="32" y="135"/>
                    <a:pt x="32" y="135"/>
                  </a:cubicBezTo>
                  <a:cubicBezTo>
                    <a:pt x="37" y="136"/>
                    <a:pt x="37" y="136"/>
                    <a:pt x="37" y="136"/>
                  </a:cubicBezTo>
                  <a:cubicBezTo>
                    <a:pt x="45" y="141"/>
                    <a:pt x="45" y="141"/>
                    <a:pt x="45" y="141"/>
                  </a:cubicBezTo>
                  <a:cubicBezTo>
                    <a:pt x="45" y="141"/>
                    <a:pt x="51" y="138"/>
                    <a:pt x="52" y="137"/>
                  </a:cubicBezTo>
                  <a:cubicBezTo>
                    <a:pt x="54" y="136"/>
                    <a:pt x="56" y="136"/>
                    <a:pt x="56" y="136"/>
                  </a:cubicBezTo>
                  <a:cubicBezTo>
                    <a:pt x="59" y="134"/>
                    <a:pt x="59" y="134"/>
                    <a:pt x="59" y="134"/>
                  </a:cubicBezTo>
                  <a:cubicBezTo>
                    <a:pt x="59" y="134"/>
                    <a:pt x="64" y="132"/>
                    <a:pt x="65" y="131"/>
                  </a:cubicBezTo>
                  <a:cubicBezTo>
                    <a:pt x="65" y="131"/>
                    <a:pt x="65" y="131"/>
                    <a:pt x="65" y="131"/>
                  </a:cubicBezTo>
                  <a:cubicBezTo>
                    <a:pt x="65" y="131"/>
                    <a:pt x="65" y="131"/>
                    <a:pt x="65" y="131"/>
                  </a:cubicBezTo>
                  <a:cubicBezTo>
                    <a:pt x="67" y="150"/>
                    <a:pt x="62" y="140"/>
                    <a:pt x="72" y="147"/>
                  </a:cubicBezTo>
                  <a:cubicBezTo>
                    <a:pt x="73" y="148"/>
                    <a:pt x="72" y="149"/>
                    <a:pt x="73" y="150"/>
                  </a:cubicBezTo>
                  <a:cubicBezTo>
                    <a:pt x="73" y="152"/>
                    <a:pt x="80" y="155"/>
                    <a:pt x="80" y="155"/>
                  </a:cubicBezTo>
                  <a:cubicBezTo>
                    <a:pt x="80" y="155"/>
                    <a:pt x="86" y="155"/>
                    <a:pt x="86" y="156"/>
                  </a:cubicBezTo>
                  <a:cubicBezTo>
                    <a:pt x="87" y="157"/>
                    <a:pt x="93" y="160"/>
                    <a:pt x="93" y="160"/>
                  </a:cubicBezTo>
                  <a:cubicBezTo>
                    <a:pt x="106" y="157"/>
                    <a:pt x="106" y="157"/>
                    <a:pt x="106" y="157"/>
                  </a:cubicBezTo>
                  <a:cubicBezTo>
                    <a:pt x="112" y="163"/>
                    <a:pt x="112" y="163"/>
                    <a:pt x="112" y="163"/>
                  </a:cubicBezTo>
                  <a:cubicBezTo>
                    <a:pt x="119" y="161"/>
                    <a:pt x="119" y="161"/>
                    <a:pt x="119" y="161"/>
                  </a:cubicBezTo>
                  <a:cubicBezTo>
                    <a:pt x="119" y="161"/>
                    <a:pt x="122" y="162"/>
                    <a:pt x="124" y="163"/>
                  </a:cubicBezTo>
                  <a:cubicBezTo>
                    <a:pt x="126" y="164"/>
                    <a:pt x="132" y="163"/>
                    <a:pt x="134" y="162"/>
                  </a:cubicBezTo>
                  <a:cubicBezTo>
                    <a:pt x="136" y="162"/>
                    <a:pt x="141" y="159"/>
                    <a:pt x="143" y="160"/>
                  </a:cubicBezTo>
                  <a:cubicBezTo>
                    <a:pt x="145" y="160"/>
                    <a:pt x="154" y="158"/>
                    <a:pt x="154" y="158"/>
                  </a:cubicBezTo>
                  <a:cubicBezTo>
                    <a:pt x="159" y="154"/>
                    <a:pt x="159" y="154"/>
                    <a:pt x="159" y="154"/>
                  </a:cubicBezTo>
                  <a:cubicBezTo>
                    <a:pt x="169" y="149"/>
                    <a:pt x="169" y="149"/>
                    <a:pt x="169" y="149"/>
                  </a:cubicBezTo>
                  <a:cubicBezTo>
                    <a:pt x="180" y="161"/>
                    <a:pt x="180" y="161"/>
                    <a:pt x="180" y="161"/>
                  </a:cubicBezTo>
                  <a:cubicBezTo>
                    <a:pt x="180" y="161"/>
                    <a:pt x="191" y="159"/>
                    <a:pt x="192" y="159"/>
                  </a:cubicBezTo>
                  <a:cubicBezTo>
                    <a:pt x="194" y="159"/>
                    <a:pt x="202" y="156"/>
                    <a:pt x="202" y="156"/>
                  </a:cubicBezTo>
                  <a:cubicBezTo>
                    <a:pt x="202" y="156"/>
                    <a:pt x="204" y="153"/>
                    <a:pt x="203" y="150"/>
                  </a:cubicBezTo>
                  <a:cubicBezTo>
                    <a:pt x="203" y="148"/>
                    <a:pt x="202" y="146"/>
                    <a:pt x="202" y="146"/>
                  </a:cubicBezTo>
                  <a:cubicBezTo>
                    <a:pt x="202" y="146"/>
                    <a:pt x="200" y="144"/>
                    <a:pt x="203" y="143"/>
                  </a:cubicBezTo>
                  <a:cubicBezTo>
                    <a:pt x="206" y="142"/>
                    <a:pt x="207" y="140"/>
                    <a:pt x="209" y="139"/>
                  </a:cubicBezTo>
                  <a:cubicBezTo>
                    <a:pt x="212" y="137"/>
                    <a:pt x="214" y="134"/>
                    <a:pt x="215" y="133"/>
                  </a:cubicBezTo>
                  <a:cubicBezTo>
                    <a:pt x="216" y="133"/>
                    <a:pt x="218" y="129"/>
                    <a:pt x="219" y="129"/>
                  </a:cubicBezTo>
                  <a:cubicBezTo>
                    <a:pt x="219" y="128"/>
                    <a:pt x="221" y="125"/>
                    <a:pt x="221" y="124"/>
                  </a:cubicBezTo>
                  <a:cubicBezTo>
                    <a:pt x="222" y="124"/>
                    <a:pt x="227" y="119"/>
                    <a:pt x="227" y="119"/>
                  </a:cubicBezTo>
                  <a:cubicBezTo>
                    <a:pt x="229" y="116"/>
                    <a:pt x="229" y="116"/>
                    <a:pt x="229" y="116"/>
                  </a:cubicBezTo>
                  <a:cubicBezTo>
                    <a:pt x="229" y="116"/>
                    <a:pt x="233" y="108"/>
                    <a:pt x="235" y="107"/>
                  </a:cubicBezTo>
                  <a:cubicBezTo>
                    <a:pt x="237" y="107"/>
                    <a:pt x="248" y="98"/>
                    <a:pt x="250" y="99"/>
                  </a:cubicBezTo>
                  <a:cubicBezTo>
                    <a:pt x="252" y="99"/>
                    <a:pt x="259" y="93"/>
                    <a:pt x="261" y="91"/>
                  </a:cubicBezTo>
                  <a:cubicBezTo>
                    <a:pt x="263" y="90"/>
                    <a:pt x="263" y="88"/>
                    <a:pt x="268" y="87"/>
                  </a:cubicBezTo>
                  <a:cubicBezTo>
                    <a:pt x="272" y="87"/>
                    <a:pt x="300" y="83"/>
                    <a:pt x="300" y="83"/>
                  </a:cubicBezTo>
                  <a:cubicBezTo>
                    <a:pt x="316" y="78"/>
                    <a:pt x="316" y="78"/>
                    <a:pt x="316" y="78"/>
                  </a:cubicBezTo>
                  <a:cubicBezTo>
                    <a:pt x="324" y="72"/>
                    <a:pt x="324" y="72"/>
                    <a:pt x="324" y="72"/>
                  </a:cubicBezTo>
                  <a:cubicBezTo>
                    <a:pt x="325" y="69"/>
                    <a:pt x="325" y="69"/>
                    <a:pt x="325" y="69"/>
                  </a:cubicBezTo>
                  <a:cubicBezTo>
                    <a:pt x="334" y="69"/>
                    <a:pt x="334" y="69"/>
                    <a:pt x="334" y="69"/>
                  </a:cubicBezTo>
                  <a:cubicBezTo>
                    <a:pt x="334" y="69"/>
                    <a:pt x="333" y="73"/>
                    <a:pt x="333" y="73"/>
                  </a:cubicBezTo>
                  <a:cubicBezTo>
                    <a:pt x="333" y="74"/>
                    <a:pt x="332" y="75"/>
                    <a:pt x="335" y="76"/>
                  </a:cubicBezTo>
                  <a:cubicBezTo>
                    <a:pt x="338" y="78"/>
                    <a:pt x="341" y="80"/>
                    <a:pt x="342" y="80"/>
                  </a:cubicBezTo>
                  <a:cubicBezTo>
                    <a:pt x="343" y="80"/>
                    <a:pt x="345" y="81"/>
                    <a:pt x="346" y="81"/>
                  </a:cubicBezTo>
                  <a:cubicBezTo>
                    <a:pt x="347" y="82"/>
                    <a:pt x="352" y="83"/>
                    <a:pt x="352" y="83"/>
                  </a:cubicBezTo>
                  <a:cubicBezTo>
                    <a:pt x="352" y="83"/>
                    <a:pt x="358" y="81"/>
                    <a:pt x="358" y="81"/>
                  </a:cubicBezTo>
                  <a:cubicBezTo>
                    <a:pt x="358" y="80"/>
                    <a:pt x="361" y="79"/>
                    <a:pt x="363" y="78"/>
                  </a:cubicBezTo>
                  <a:cubicBezTo>
                    <a:pt x="365" y="77"/>
                    <a:pt x="373" y="75"/>
                    <a:pt x="373" y="75"/>
                  </a:cubicBezTo>
                  <a:cubicBezTo>
                    <a:pt x="373" y="75"/>
                    <a:pt x="375" y="78"/>
                    <a:pt x="376" y="78"/>
                  </a:cubicBezTo>
                  <a:cubicBezTo>
                    <a:pt x="376" y="79"/>
                    <a:pt x="380" y="81"/>
                    <a:pt x="379" y="83"/>
                  </a:cubicBezTo>
                  <a:cubicBezTo>
                    <a:pt x="379" y="84"/>
                    <a:pt x="379" y="87"/>
                    <a:pt x="379" y="87"/>
                  </a:cubicBezTo>
                  <a:cubicBezTo>
                    <a:pt x="385" y="90"/>
                    <a:pt x="385" y="90"/>
                    <a:pt x="385" y="90"/>
                  </a:cubicBezTo>
                  <a:cubicBezTo>
                    <a:pt x="385" y="90"/>
                    <a:pt x="389" y="92"/>
                    <a:pt x="390" y="93"/>
                  </a:cubicBezTo>
                  <a:cubicBezTo>
                    <a:pt x="391" y="93"/>
                    <a:pt x="397" y="94"/>
                    <a:pt x="397" y="94"/>
                  </a:cubicBezTo>
                  <a:cubicBezTo>
                    <a:pt x="398" y="87"/>
                    <a:pt x="398" y="87"/>
                    <a:pt x="398" y="87"/>
                  </a:cubicBezTo>
                  <a:cubicBezTo>
                    <a:pt x="398" y="87"/>
                    <a:pt x="400" y="85"/>
                    <a:pt x="403" y="85"/>
                  </a:cubicBezTo>
                  <a:cubicBezTo>
                    <a:pt x="406" y="85"/>
                    <a:pt x="411" y="85"/>
                    <a:pt x="411" y="85"/>
                  </a:cubicBezTo>
                  <a:cubicBezTo>
                    <a:pt x="411" y="85"/>
                    <a:pt x="415" y="86"/>
                    <a:pt x="415" y="87"/>
                  </a:cubicBezTo>
                  <a:cubicBezTo>
                    <a:pt x="415" y="88"/>
                    <a:pt x="420" y="91"/>
                    <a:pt x="420" y="91"/>
                  </a:cubicBezTo>
                  <a:cubicBezTo>
                    <a:pt x="427" y="89"/>
                    <a:pt x="427" y="89"/>
                    <a:pt x="427" y="89"/>
                  </a:cubicBezTo>
                  <a:cubicBezTo>
                    <a:pt x="430" y="90"/>
                    <a:pt x="430" y="90"/>
                    <a:pt x="430" y="90"/>
                  </a:cubicBezTo>
                  <a:cubicBezTo>
                    <a:pt x="439" y="91"/>
                    <a:pt x="439" y="91"/>
                    <a:pt x="439" y="91"/>
                  </a:cubicBezTo>
                  <a:cubicBezTo>
                    <a:pt x="439" y="91"/>
                    <a:pt x="441" y="91"/>
                    <a:pt x="441" y="90"/>
                  </a:cubicBezTo>
                  <a:cubicBezTo>
                    <a:pt x="442" y="89"/>
                    <a:pt x="442" y="86"/>
                    <a:pt x="442" y="86"/>
                  </a:cubicBezTo>
                  <a:cubicBezTo>
                    <a:pt x="442" y="86"/>
                    <a:pt x="441" y="86"/>
                    <a:pt x="444" y="85"/>
                  </a:cubicBezTo>
                  <a:cubicBezTo>
                    <a:pt x="447" y="85"/>
                    <a:pt x="446" y="84"/>
                    <a:pt x="447" y="85"/>
                  </a:cubicBezTo>
                  <a:cubicBezTo>
                    <a:pt x="448" y="86"/>
                    <a:pt x="452" y="86"/>
                    <a:pt x="454" y="87"/>
                  </a:cubicBezTo>
                  <a:cubicBezTo>
                    <a:pt x="455" y="87"/>
                    <a:pt x="459" y="88"/>
                    <a:pt x="460" y="88"/>
                  </a:cubicBezTo>
                  <a:cubicBezTo>
                    <a:pt x="461" y="88"/>
                    <a:pt x="471" y="87"/>
                    <a:pt x="471" y="87"/>
                  </a:cubicBezTo>
                  <a:cubicBezTo>
                    <a:pt x="471" y="87"/>
                    <a:pt x="469" y="88"/>
                    <a:pt x="473" y="86"/>
                  </a:cubicBezTo>
                  <a:cubicBezTo>
                    <a:pt x="477" y="84"/>
                    <a:pt x="482" y="81"/>
                    <a:pt x="482" y="81"/>
                  </a:cubicBezTo>
                  <a:cubicBezTo>
                    <a:pt x="482" y="81"/>
                    <a:pt x="482" y="81"/>
                    <a:pt x="485" y="80"/>
                  </a:cubicBezTo>
                  <a:cubicBezTo>
                    <a:pt x="488" y="79"/>
                    <a:pt x="488" y="75"/>
                    <a:pt x="488" y="75"/>
                  </a:cubicBezTo>
                  <a:cubicBezTo>
                    <a:pt x="488" y="75"/>
                    <a:pt x="488" y="75"/>
                    <a:pt x="490" y="75"/>
                  </a:cubicBezTo>
                  <a:cubicBezTo>
                    <a:pt x="491" y="74"/>
                    <a:pt x="497" y="73"/>
                    <a:pt x="497" y="73"/>
                  </a:cubicBezTo>
                  <a:cubicBezTo>
                    <a:pt x="497" y="73"/>
                    <a:pt x="498" y="71"/>
                    <a:pt x="499" y="70"/>
                  </a:cubicBezTo>
                  <a:cubicBezTo>
                    <a:pt x="500" y="70"/>
                    <a:pt x="502" y="68"/>
                    <a:pt x="502" y="68"/>
                  </a:cubicBezTo>
                  <a:cubicBezTo>
                    <a:pt x="503" y="68"/>
                    <a:pt x="503" y="68"/>
                    <a:pt x="503" y="68"/>
                  </a:cubicBezTo>
                  <a:cubicBezTo>
                    <a:pt x="507" y="67"/>
                    <a:pt x="507" y="67"/>
                    <a:pt x="507" y="67"/>
                  </a:cubicBezTo>
                  <a:cubicBezTo>
                    <a:pt x="508" y="65"/>
                    <a:pt x="508" y="65"/>
                    <a:pt x="508" y="65"/>
                  </a:cubicBezTo>
                  <a:cubicBezTo>
                    <a:pt x="516" y="67"/>
                    <a:pt x="516" y="67"/>
                    <a:pt x="516" y="67"/>
                  </a:cubicBezTo>
                  <a:cubicBezTo>
                    <a:pt x="516" y="67"/>
                    <a:pt x="523" y="68"/>
                    <a:pt x="524" y="67"/>
                  </a:cubicBezTo>
                  <a:cubicBezTo>
                    <a:pt x="526" y="67"/>
                    <a:pt x="529" y="62"/>
                    <a:pt x="531" y="63"/>
                  </a:cubicBezTo>
                  <a:cubicBezTo>
                    <a:pt x="532" y="63"/>
                    <a:pt x="534" y="65"/>
                    <a:pt x="535" y="64"/>
                  </a:cubicBezTo>
                  <a:cubicBezTo>
                    <a:pt x="536" y="64"/>
                    <a:pt x="537" y="66"/>
                    <a:pt x="540" y="64"/>
                  </a:cubicBezTo>
                  <a:cubicBezTo>
                    <a:pt x="544" y="61"/>
                    <a:pt x="547" y="57"/>
                    <a:pt x="547" y="57"/>
                  </a:cubicBezTo>
                  <a:cubicBezTo>
                    <a:pt x="547" y="57"/>
                    <a:pt x="546" y="55"/>
                    <a:pt x="549" y="54"/>
                  </a:cubicBezTo>
                  <a:cubicBezTo>
                    <a:pt x="552" y="52"/>
                    <a:pt x="552" y="51"/>
                    <a:pt x="554" y="51"/>
                  </a:cubicBezTo>
                  <a:cubicBezTo>
                    <a:pt x="556" y="50"/>
                    <a:pt x="556" y="51"/>
                    <a:pt x="557" y="49"/>
                  </a:cubicBezTo>
                  <a:cubicBezTo>
                    <a:pt x="557" y="47"/>
                    <a:pt x="557" y="45"/>
                    <a:pt x="558" y="44"/>
                  </a:cubicBezTo>
                  <a:cubicBezTo>
                    <a:pt x="559" y="44"/>
                    <a:pt x="560" y="42"/>
                    <a:pt x="562" y="42"/>
                  </a:cubicBezTo>
                  <a:cubicBezTo>
                    <a:pt x="563" y="41"/>
                    <a:pt x="565" y="40"/>
                    <a:pt x="565" y="38"/>
                  </a:cubicBezTo>
                  <a:cubicBezTo>
                    <a:pt x="566" y="36"/>
                    <a:pt x="564" y="37"/>
                    <a:pt x="566" y="36"/>
                  </a:cubicBezTo>
                  <a:cubicBezTo>
                    <a:pt x="568" y="34"/>
                    <a:pt x="569" y="33"/>
                    <a:pt x="571" y="31"/>
                  </a:cubicBezTo>
                  <a:cubicBezTo>
                    <a:pt x="573" y="30"/>
                    <a:pt x="574" y="29"/>
                    <a:pt x="575" y="27"/>
                  </a:cubicBezTo>
                  <a:cubicBezTo>
                    <a:pt x="575" y="25"/>
                    <a:pt x="575" y="24"/>
                    <a:pt x="576" y="21"/>
                  </a:cubicBezTo>
                  <a:cubicBezTo>
                    <a:pt x="578" y="18"/>
                    <a:pt x="576" y="16"/>
                    <a:pt x="579" y="16"/>
                  </a:cubicBezTo>
                  <a:cubicBezTo>
                    <a:pt x="580" y="16"/>
                    <a:pt x="580" y="16"/>
                    <a:pt x="581" y="16"/>
                  </a:cubicBezTo>
                  <a:cubicBezTo>
                    <a:pt x="581" y="18"/>
                    <a:pt x="583" y="19"/>
                    <a:pt x="585" y="20"/>
                  </a:cubicBezTo>
                  <a:cubicBezTo>
                    <a:pt x="588" y="21"/>
                    <a:pt x="596" y="17"/>
                    <a:pt x="596" y="17"/>
                  </a:cubicBezTo>
                  <a:cubicBezTo>
                    <a:pt x="601" y="15"/>
                    <a:pt x="601" y="15"/>
                    <a:pt x="601" y="15"/>
                  </a:cubicBezTo>
                  <a:cubicBezTo>
                    <a:pt x="606" y="14"/>
                    <a:pt x="606" y="14"/>
                    <a:pt x="606" y="14"/>
                  </a:cubicBezTo>
                  <a:cubicBezTo>
                    <a:pt x="606" y="14"/>
                    <a:pt x="618" y="13"/>
                    <a:pt x="620" y="12"/>
                  </a:cubicBezTo>
                  <a:cubicBezTo>
                    <a:pt x="623" y="10"/>
                    <a:pt x="623" y="8"/>
                    <a:pt x="623" y="8"/>
                  </a:cubicBezTo>
                  <a:cubicBezTo>
                    <a:pt x="622" y="5"/>
                    <a:pt x="622" y="5"/>
                    <a:pt x="622" y="5"/>
                  </a:cubicBezTo>
                  <a:cubicBezTo>
                    <a:pt x="622" y="5"/>
                    <a:pt x="628" y="2"/>
                    <a:pt x="631" y="1"/>
                  </a:cubicBezTo>
                  <a:cubicBezTo>
                    <a:pt x="633" y="0"/>
                    <a:pt x="635" y="2"/>
                    <a:pt x="635" y="2"/>
                  </a:cubicBezTo>
                  <a:cubicBezTo>
                    <a:pt x="638" y="5"/>
                    <a:pt x="638" y="5"/>
                    <a:pt x="638" y="5"/>
                  </a:cubicBezTo>
                  <a:cubicBezTo>
                    <a:pt x="642" y="9"/>
                    <a:pt x="642" y="9"/>
                    <a:pt x="642" y="9"/>
                  </a:cubicBezTo>
                  <a:cubicBezTo>
                    <a:pt x="647" y="10"/>
                    <a:pt x="647" y="10"/>
                    <a:pt x="647" y="10"/>
                  </a:cubicBezTo>
                  <a:cubicBezTo>
                    <a:pt x="647" y="10"/>
                    <a:pt x="650" y="13"/>
                    <a:pt x="651" y="14"/>
                  </a:cubicBezTo>
                  <a:cubicBezTo>
                    <a:pt x="651" y="16"/>
                    <a:pt x="651" y="16"/>
                    <a:pt x="651" y="16"/>
                  </a:cubicBezTo>
                  <a:cubicBezTo>
                    <a:pt x="657" y="16"/>
                    <a:pt x="657" y="16"/>
                    <a:pt x="657" y="16"/>
                  </a:cubicBezTo>
                  <a:cubicBezTo>
                    <a:pt x="662" y="14"/>
                    <a:pt x="662" y="14"/>
                    <a:pt x="662" y="14"/>
                  </a:cubicBezTo>
                  <a:cubicBezTo>
                    <a:pt x="667" y="17"/>
                    <a:pt x="667" y="17"/>
                    <a:pt x="667" y="17"/>
                  </a:cubicBezTo>
                  <a:cubicBezTo>
                    <a:pt x="671" y="16"/>
                    <a:pt x="671" y="16"/>
                    <a:pt x="671" y="16"/>
                  </a:cubicBezTo>
                  <a:cubicBezTo>
                    <a:pt x="672" y="16"/>
                    <a:pt x="672" y="17"/>
                    <a:pt x="673" y="17"/>
                  </a:cubicBezTo>
                  <a:cubicBezTo>
                    <a:pt x="673" y="18"/>
                    <a:pt x="673" y="19"/>
                    <a:pt x="673" y="20"/>
                  </a:cubicBezTo>
                  <a:cubicBezTo>
                    <a:pt x="674" y="22"/>
                    <a:pt x="675" y="22"/>
                    <a:pt x="675" y="22"/>
                  </a:cubicBezTo>
                  <a:cubicBezTo>
                    <a:pt x="677" y="25"/>
                    <a:pt x="677" y="25"/>
                    <a:pt x="677" y="25"/>
                  </a:cubicBezTo>
                  <a:cubicBezTo>
                    <a:pt x="678" y="28"/>
                    <a:pt x="678" y="28"/>
                    <a:pt x="678" y="28"/>
                  </a:cubicBezTo>
                  <a:cubicBezTo>
                    <a:pt x="677" y="33"/>
                    <a:pt x="677" y="33"/>
                    <a:pt x="677" y="33"/>
                  </a:cubicBezTo>
                  <a:cubicBezTo>
                    <a:pt x="677" y="33"/>
                    <a:pt x="675" y="38"/>
                    <a:pt x="674" y="40"/>
                  </a:cubicBezTo>
                  <a:cubicBezTo>
                    <a:pt x="673" y="42"/>
                    <a:pt x="676" y="44"/>
                    <a:pt x="676" y="44"/>
                  </a:cubicBezTo>
                  <a:cubicBezTo>
                    <a:pt x="677" y="46"/>
                    <a:pt x="677" y="46"/>
                    <a:pt x="677" y="46"/>
                  </a:cubicBezTo>
                  <a:cubicBezTo>
                    <a:pt x="677" y="46"/>
                    <a:pt x="678" y="49"/>
                    <a:pt x="679" y="50"/>
                  </a:cubicBezTo>
                  <a:cubicBezTo>
                    <a:pt x="679" y="51"/>
                    <a:pt x="679" y="51"/>
                    <a:pt x="679" y="51"/>
                  </a:cubicBezTo>
                  <a:cubicBezTo>
                    <a:pt x="679" y="51"/>
                    <a:pt x="682" y="53"/>
                    <a:pt x="683" y="54"/>
                  </a:cubicBezTo>
                  <a:cubicBezTo>
                    <a:pt x="684" y="54"/>
                    <a:pt x="684" y="55"/>
                    <a:pt x="685" y="56"/>
                  </a:cubicBezTo>
                  <a:cubicBezTo>
                    <a:pt x="686" y="57"/>
                    <a:pt x="685" y="59"/>
                    <a:pt x="685" y="59"/>
                  </a:cubicBezTo>
                  <a:cubicBezTo>
                    <a:pt x="682" y="62"/>
                    <a:pt x="682" y="62"/>
                    <a:pt x="682" y="62"/>
                  </a:cubicBezTo>
                  <a:cubicBezTo>
                    <a:pt x="682" y="62"/>
                    <a:pt x="687" y="62"/>
                    <a:pt x="689" y="62"/>
                  </a:cubicBezTo>
                  <a:cubicBezTo>
                    <a:pt x="691" y="62"/>
                    <a:pt x="691" y="62"/>
                    <a:pt x="692" y="62"/>
                  </a:cubicBezTo>
                  <a:cubicBezTo>
                    <a:pt x="693" y="62"/>
                    <a:pt x="697" y="63"/>
                    <a:pt x="697" y="63"/>
                  </a:cubicBezTo>
                  <a:cubicBezTo>
                    <a:pt x="697" y="63"/>
                    <a:pt x="699" y="62"/>
                    <a:pt x="700" y="62"/>
                  </a:cubicBezTo>
                  <a:cubicBezTo>
                    <a:pt x="702" y="61"/>
                    <a:pt x="704" y="61"/>
                    <a:pt x="704" y="61"/>
                  </a:cubicBezTo>
                  <a:cubicBezTo>
                    <a:pt x="708" y="58"/>
                    <a:pt x="708" y="58"/>
                    <a:pt x="708" y="58"/>
                  </a:cubicBezTo>
                  <a:cubicBezTo>
                    <a:pt x="708" y="58"/>
                    <a:pt x="713" y="59"/>
                    <a:pt x="715" y="59"/>
                  </a:cubicBezTo>
                  <a:cubicBezTo>
                    <a:pt x="716" y="59"/>
                    <a:pt x="719" y="59"/>
                    <a:pt x="720" y="58"/>
                  </a:cubicBezTo>
                  <a:cubicBezTo>
                    <a:pt x="721" y="58"/>
                    <a:pt x="725" y="60"/>
                    <a:pt x="725" y="60"/>
                  </a:cubicBezTo>
                  <a:cubicBezTo>
                    <a:pt x="725" y="60"/>
                    <a:pt x="727" y="62"/>
                    <a:pt x="728" y="63"/>
                  </a:cubicBezTo>
                  <a:cubicBezTo>
                    <a:pt x="727" y="66"/>
                    <a:pt x="726" y="68"/>
                    <a:pt x="726" y="69"/>
                  </a:cubicBezTo>
                  <a:cubicBezTo>
                    <a:pt x="727" y="70"/>
                    <a:pt x="730" y="72"/>
                    <a:pt x="731" y="74"/>
                  </a:cubicBezTo>
                  <a:cubicBezTo>
                    <a:pt x="731" y="75"/>
                    <a:pt x="727" y="80"/>
                    <a:pt x="727" y="80"/>
                  </a:cubicBezTo>
                  <a:close/>
                  <a:moveTo>
                    <a:pt x="0" y="164"/>
                  </a:moveTo>
                  <a:cubicBezTo>
                    <a:pt x="0" y="164"/>
                    <a:pt x="0" y="164"/>
                    <a:pt x="0" y="164"/>
                  </a:cubicBezTo>
                  <a:cubicBezTo>
                    <a:pt x="0" y="164"/>
                    <a:pt x="0" y="164"/>
                    <a:pt x="0" y="164"/>
                  </a:cubicBezTo>
                  <a:cubicBezTo>
                    <a:pt x="0" y="164"/>
                    <a:pt x="0" y="164"/>
                    <a:pt x="0" y="164"/>
                  </a:cubicBezTo>
                  <a:cubicBezTo>
                    <a:pt x="0" y="164"/>
                    <a:pt x="0" y="164"/>
                    <a:pt x="0" y="164"/>
                  </a:cubicBezTo>
                  <a:cubicBezTo>
                    <a:pt x="0" y="164"/>
                    <a:pt x="0" y="164"/>
                    <a:pt x="0" y="164"/>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75" name="Freeform 223"/>
            <p:cNvSpPr>
              <a:spLocks noEditPoints="1"/>
            </p:cNvSpPr>
            <p:nvPr/>
          </p:nvSpPr>
          <p:spPr bwMode="auto">
            <a:xfrm>
              <a:off x="5477832" y="363798"/>
              <a:ext cx="722326" cy="1278502"/>
            </a:xfrm>
            <a:custGeom>
              <a:avLst/>
              <a:gdLst>
                <a:gd name="T0" fmla="*/ 7 w 317"/>
                <a:gd name="T1" fmla="*/ 80 h 578"/>
                <a:gd name="T2" fmla="*/ 20 w 317"/>
                <a:gd name="T3" fmla="*/ 69 h 578"/>
                <a:gd name="T4" fmla="*/ 69 w 317"/>
                <a:gd name="T5" fmla="*/ 84 h 578"/>
                <a:gd name="T6" fmla="*/ 91 w 317"/>
                <a:gd name="T7" fmla="*/ 90 h 578"/>
                <a:gd name="T8" fmla="*/ 100 w 317"/>
                <a:gd name="T9" fmla="*/ 68 h 578"/>
                <a:gd name="T10" fmla="*/ 102 w 317"/>
                <a:gd name="T11" fmla="*/ 13 h 578"/>
                <a:gd name="T12" fmla="*/ 154 w 317"/>
                <a:gd name="T13" fmla="*/ 12 h 578"/>
                <a:gd name="T14" fmla="*/ 158 w 317"/>
                <a:gd name="T15" fmla="*/ 43 h 578"/>
                <a:gd name="T16" fmla="*/ 157 w 317"/>
                <a:gd name="T17" fmla="*/ 78 h 578"/>
                <a:gd name="T18" fmla="*/ 203 w 317"/>
                <a:gd name="T19" fmla="*/ 116 h 578"/>
                <a:gd name="T20" fmla="*/ 216 w 317"/>
                <a:gd name="T21" fmla="*/ 184 h 578"/>
                <a:gd name="T22" fmla="*/ 233 w 317"/>
                <a:gd name="T23" fmla="*/ 227 h 578"/>
                <a:gd name="T24" fmla="*/ 248 w 317"/>
                <a:gd name="T25" fmla="*/ 263 h 578"/>
                <a:gd name="T26" fmla="*/ 270 w 317"/>
                <a:gd name="T27" fmla="*/ 292 h 578"/>
                <a:gd name="T28" fmla="*/ 295 w 317"/>
                <a:gd name="T29" fmla="*/ 333 h 578"/>
                <a:gd name="T30" fmla="*/ 303 w 317"/>
                <a:gd name="T31" fmla="*/ 407 h 578"/>
                <a:gd name="T32" fmla="*/ 266 w 317"/>
                <a:gd name="T33" fmla="*/ 493 h 578"/>
                <a:gd name="T34" fmla="*/ 242 w 317"/>
                <a:gd name="T35" fmla="*/ 508 h 578"/>
                <a:gd name="T36" fmla="*/ 224 w 317"/>
                <a:gd name="T37" fmla="*/ 519 h 578"/>
                <a:gd name="T38" fmla="*/ 210 w 317"/>
                <a:gd name="T39" fmla="*/ 527 h 578"/>
                <a:gd name="T40" fmla="*/ 191 w 317"/>
                <a:gd name="T41" fmla="*/ 544 h 578"/>
                <a:gd name="T42" fmla="*/ 173 w 317"/>
                <a:gd name="T43" fmla="*/ 551 h 578"/>
                <a:gd name="T44" fmla="*/ 155 w 317"/>
                <a:gd name="T45" fmla="*/ 561 h 578"/>
                <a:gd name="T46" fmla="*/ 147 w 317"/>
                <a:gd name="T47" fmla="*/ 567 h 578"/>
                <a:gd name="T48" fmla="*/ 143 w 317"/>
                <a:gd name="T49" fmla="*/ 560 h 578"/>
                <a:gd name="T50" fmla="*/ 132 w 317"/>
                <a:gd name="T51" fmla="*/ 561 h 578"/>
                <a:gd name="T52" fmla="*/ 126 w 317"/>
                <a:gd name="T53" fmla="*/ 559 h 578"/>
                <a:gd name="T54" fmla="*/ 120 w 317"/>
                <a:gd name="T55" fmla="*/ 552 h 578"/>
                <a:gd name="T56" fmla="*/ 118 w 317"/>
                <a:gd name="T57" fmla="*/ 542 h 578"/>
                <a:gd name="T58" fmla="*/ 110 w 317"/>
                <a:gd name="T59" fmla="*/ 541 h 578"/>
                <a:gd name="T60" fmla="*/ 98 w 317"/>
                <a:gd name="T61" fmla="*/ 540 h 578"/>
                <a:gd name="T62" fmla="*/ 94 w 317"/>
                <a:gd name="T63" fmla="*/ 529 h 578"/>
                <a:gd name="T64" fmla="*/ 87 w 317"/>
                <a:gd name="T65" fmla="*/ 521 h 578"/>
                <a:gd name="T66" fmla="*/ 89 w 317"/>
                <a:gd name="T67" fmla="*/ 502 h 578"/>
                <a:gd name="T68" fmla="*/ 89 w 317"/>
                <a:gd name="T69" fmla="*/ 485 h 578"/>
                <a:gd name="T70" fmla="*/ 81 w 317"/>
                <a:gd name="T71" fmla="*/ 459 h 578"/>
                <a:gd name="T72" fmla="*/ 72 w 317"/>
                <a:gd name="T73" fmla="*/ 430 h 578"/>
                <a:gd name="T74" fmla="*/ 75 w 317"/>
                <a:gd name="T75" fmla="*/ 399 h 578"/>
                <a:gd name="T76" fmla="*/ 73 w 317"/>
                <a:gd name="T77" fmla="*/ 393 h 578"/>
                <a:gd name="T78" fmla="*/ 89 w 317"/>
                <a:gd name="T79" fmla="*/ 386 h 578"/>
                <a:gd name="T80" fmla="*/ 95 w 317"/>
                <a:gd name="T81" fmla="*/ 365 h 578"/>
                <a:gd name="T82" fmla="*/ 106 w 317"/>
                <a:gd name="T83" fmla="*/ 351 h 578"/>
                <a:gd name="T84" fmla="*/ 126 w 317"/>
                <a:gd name="T85" fmla="*/ 306 h 578"/>
                <a:gd name="T86" fmla="*/ 143 w 317"/>
                <a:gd name="T87" fmla="*/ 280 h 578"/>
                <a:gd name="T88" fmla="*/ 123 w 317"/>
                <a:gd name="T89" fmla="*/ 248 h 578"/>
                <a:gd name="T90" fmla="*/ 91 w 317"/>
                <a:gd name="T91" fmla="*/ 217 h 578"/>
                <a:gd name="T92" fmla="*/ 80 w 317"/>
                <a:gd name="T93" fmla="*/ 167 h 578"/>
                <a:gd name="T94" fmla="*/ 73 w 317"/>
                <a:gd name="T95" fmla="*/ 132 h 578"/>
                <a:gd name="T96" fmla="*/ 35 w 317"/>
                <a:gd name="T97" fmla="*/ 109 h 578"/>
                <a:gd name="T98" fmla="*/ 142 w 317"/>
                <a:gd name="T99" fmla="*/ 570 h 578"/>
                <a:gd name="T100" fmla="*/ 129 w 317"/>
                <a:gd name="T101" fmla="*/ 570 h 578"/>
                <a:gd name="T102" fmla="*/ 104 w 317"/>
                <a:gd name="T103" fmla="*/ 557 h 578"/>
                <a:gd name="T104" fmla="*/ 114 w 317"/>
                <a:gd name="T105" fmla="*/ 553 h 578"/>
                <a:gd name="T106" fmla="*/ 97 w 317"/>
                <a:gd name="T107" fmla="*/ 556 h 578"/>
                <a:gd name="T108" fmla="*/ 92 w 317"/>
                <a:gd name="T109" fmla="*/ 544 h 578"/>
                <a:gd name="T110" fmla="*/ 83 w 317"/>
                <a:gd name="T111" fmla="*/ 558 h 578"/>
                <a:gd name="T112" fmla="*/ 80 w 317"/>
                <a:gd name="T113" fmla="*/ 563 h 578"/>
                <a:gd name="T114" fmla="*/ 79 w 317"/>
                <a:gd name="T115" fmla="*/ 570 h 578"/>
                <a:gd name="T116" fmla="*/ 48 w 317"/>
                <a:gd name="T117" fmla="*/ 577 h 578"/>
                <a:gd name="T118" fmla="*/ 53 w 317"/>
                <a:gd name="T119" fmla="*/ 558 h 578"/>
                <a:gd name="T120" fmla="*/ 65 w 317"/>
                <a:gd name="T121" fmla="*/ 573 h 578"/>
                <a:gd name="T122" fmla="*/ 68 w 317"/>
                <a:gd name="T123" fmla="*/ 561 h 578"/>
                <a:gd name="T124" fmla="*/ 57 w 317"/>
                <a:gd name="T125" fmla="*/ 553 h 5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17" h="578">
                  <a:moveTo>
                    <a:pt x="20" y="100"/>
                  </a:moveTo>
                  <a:cubicBezTo>
                    <a:pt x="17" y="95"/>
                    <a:pt x="17" y="95"/>
                    <a:pt x="17" y="95"/>
                  </a:cubicBezTo>
                  <a:cubicBezTo>
                    <a:pt x="13" y="93"/>
                    <a:pt x="13" y="93"/>
                    <a:pt x="13" y="93"/>
                  </a:cubicBezTo>
                  <a:cubicBezTo>
                    <a:pt x="8" y="91"/>
                    <a:pt x="8" y="91"/>
                    <a:pt x="8" y="91"/>
                  </a:cubicBezTo>
                  <a:cubicBezTo>
                    <a:pt x="8" y="87"/>
                    <a:pt x="8" y="87"/>
                    <a:pt x="8" y="87"/>
                  </a:cubicBezTo>
                  <a:cubicBezTo>
                    <a:pt x="1" y="83"/>
                    <a:pt x="1" y="83"/>
                    <a:pt x="1" y="83"/>
                  </a:cubicBezTo>
                  <a:cubicBezTo>
                    <a:pt x="1" y="83"/>
                    <a:pt x="0" y="81"/>
                    <a:pt x="1" y="81"/>
                  </a:cubicBezTo>
                  <a:cubicBezTo>
                    <a:pt x="2" y="80"/>
                    <a:pt x="6" y="80"/>
                    <a:pt x="7" y="80"/>
                  </a:cubicBezTo>
                  <a:cubicBezTo>
                    <a:pt x="7" y="79"/>
                    <a:pt x="7" y="79"/>
                    <a:pt x="7" y="79"/>
                  </a:cubicBezTo>
                  <a:cubicBezTo>
                    <a:pt x="8" y="79"/>
                    <a:pt x="8" y="79"/>
                    <a:pt x="8" y="79"/>
                  </a:cubicBezTo>
                  <a:cubicBezTo>
                    <a:pt x="9" y="79"/>
                    <a:pt x="9" y="78"/>
                    <a:pt x="9" y="78"/>
                  </a:cubicBezTo>
                  <a:cubicBezTo>
                    <a:pt x="9" y="78"/>
                    <a:pt x="6" y="72"/>
                    <a:pt x="8" y="69"/>
                  </a:cubicBezTo>
                  <a:cubicBezTo>
                    <a:pt x="8" y="68"/>
                    <a:pt x="8" y="68"/>
                    <a:pt x="8" y="68"/>
                  </a:cubicBezTo>
                  <a:cubicBezTo>
                    <a:pt x="8" y="68"/>
                    <a:pt x="8" y="68"/>
                    <a:pt x="8" y="68"/>
                  </a:cubicBezTo>
                  <a:cubicBezTo>
                    <a:pt x="10" y="66"/>
                    <a:pt x="14" y="66"/>
                    <a:pt x="16" y="68"/>
                  </a:cubicBezTo>
                  <a:cubicBezTo>
                    <a:pt x="20" y="69"/>
                    <a:pt x="20" y="69"/>
                    <a:pt x="20" y="69"/>
                  </a:cubicBezTo>
                  <a:cubicBezTo>
                    <a:pt x="27" y="77"/>
                    <a:pt x="27" y="77"/>
                    <a:pt x="27" y="77"/>
                  </a:cubicBezTo>
                  <a:cubicBezTo>
                    <a:pt x="33" y="84"/>
                    <a:pt x="33" y="84"/>
                    <a:pt x="33" y="84"/>
                  </a:cubicBezTo>
                  <a:cubicBezTo>
                    <a:pt x="33" y="84"/>
                    <a:pt x="42" y="91"/>
                    <a:pt x="44" y="92"/>
                  </a:cubicBezTo>
                  <a:cubicBezTo>
                    <a:pt x="46" y="93"/>
                    <a:pt x="57" y="95"/>
                    <a:pt x="58" y="96"/>
                  </a:cubicBezTo>
                  <a:cubicBezTo>
                    <a:pt x="61" y="92"/>
                    <a:pt x="61" y="92"/>
                    <a:pt x="61" y="92"/>
                  </a:cubicBezTo>
                  <a:cubicBezTo>
                    <a:pt x="65" y="89"/>
                    <a:pt x="65" y="89"/>
                    <a:pt x="65" y="89"/>
                  </a:cubicBezTo>
                  <a:cubicBezTo>
                    <a:pt x="64" y="87"/>
                    <a:pt x="64" y="87"/>
                    <a:pt x="64" y="87"/>
                  </a:cubicBezTo>
                  <a:cubicBezTo>
                    <a:pt x="69" y="84"/>
                    <a:pt x="69" y="84"/>
                    <a:pt x="69" y="84"/>
                  </a:cubicBezTo>
                  <a:cubicBezTo>
                    <a:pt x="73" y="87"/>
                    <a:pt x="73" y="87"/>
                    <a:pt x="73" y="87"/>
                  </a:cubicBezTo>
                  <a:cubicBezTo>
                    <a:pt x="83" y="89"/>
                    <a:pt x="83" y="89"/>
                    <a:pt x="83" y="89"/>
                  </a:cubicBezTo>
                  <a:cubicBezTo>
                    <a:pt x="87" y="92"/>
                    <a:pt x="87" y="92"/>
                    <a:pt x="87" y="92"/>
                  </a:cubicBezTo>
                  <a:cubicBezTo>
                    <a:pt x="87" y="92"/>
                    <a:pt x="88" y="92"/>
                    <a:pt x="89" y="91"/>
                  </a:cubicBezTo>
                  <a:cubicBezTo>
                    <a:pt x="89" y="91"/>
                    <a:pt x="89" y="91"/>
                    <a:pt x="89" y="91"/>
                  </a:cubicBezTo>
                  <a:cubicBezTo>
                    <a:pt x="90" y="91"/>
                    <a:pt x="90" y="91"/>
                    <a:pt x="91" y="90"/>
                  </a:cubicBezTo>
                  <a:cubicBezTo>
                    <a:pt x="91" y="90"/>
                    <a:pt x="91" y="90"/>
                    <a:pt x="91" y="90"/>
                  </a:cubicBezTo>
                  <a:cubicBezTo>
                    <a:pt x="91" y="90"/>
                    <a:pt x="91" y="90"/>
                    <a:pt x="91" y="90"/>
                  </a:cubicBezTo>
                  <a:cubicBezTo>
                    <a:pt x="91" y="90"/>
                    <a:pt x="91" y="90"/>
                    <a:pt x="91" y="90"/>
                  </a:cubicBezTo>
                  <a:cubicBezTo>
                    <a:pt x="91" y="90"/>
                    <a:pt x="91" y="90"/>
                    <a:pt x="91" y="90"/>
                  </a:cubicBezTo>
                  <a:cubicBezTo>
                    <a:pt x="91" y="90"/>
                    <a:pt x="91" y="90"/>
                    <a:pt x="91" y="90"/>
                  </a:cubicBezTo>
                  <a:cubicBezTo>
                    <a:pt x="91" y="89"/>
                    <a:pt x="91" y="89"/>
                    <a:pt x="91" y="89"/>
                  </a:cubicBezTo>
                  <a:cubicBezTo>
                    <a:pt x="91" y="88"/>
                    <a:pt x="91" y="82"/>
                    <a:pt x="91" y="82"/>
                  </a:cubicBezTo>
                  <a:cubicBezTo>
                    <a:pt x="91" y="82"/>
                    <a:pt x="88" y="80"/>
                    <a:pt x="91" y="78"/>
                  </a:cubicBezTo>
                  <a:cubicBezTo>
                    <a:pt x="94" y="75"/>
                    <a:pt x="98" y="72"/>
                    <a:pt x="98" y="72"/>
                  </a:cubicBezTo>
                  <a:cubicBezTo>
                    <a:pt x="98" y="72"/>
                    <a:pt x="100" y="71"/>
                    <a:pt x="100" y="68"/>
                  </a:cubicBezTo>
                  <a:cubicBezTo>
                    <a:pt x="100" y="65"/>
                    <a:pt x="98" y="57"/>
                    <a:pt x="98" y="57"/>
                  </a:cubicBezTo>
                  <a:cubicBezTo>
                    <a:pt x="98" y="57"/>
                    <a:pt x="96" y="52"/>
                    <a:pt x="96" y="50"/>
                  </a:cubicBezTo>
                  <a:cubicBezTo>
                    <a:pt x="98" y="38"/>
                    <a:pt x="93" y="29"/>
                    <a:pt x="96" y="28"/>
                  </a:cubicBezTo>
                  <a:cubicBezTo>
                    <a:pt x="96" y="28"/>
                    <a:pt x="96" y="28"/>
                    <a:pt x="96" y="28"/>
                  </a:cubicBezTo>
                  <a:cubicBezTo>
                    <a:pt x="98" y="27"/>
                    <a:pt x="98" y="27"/>
                    <a:pt x="98" y="27"/>
                  </a:cubicBezTo>
                  <a:cubicBezTo>
                    <a:pt x="101" y="25"/>
                    <a:pt x="101" y="25"/>
                    <a:pt x="101" y="25"/>
                  </a:cubicBezTo>
                  <a:cubicBezTo>
                    <a:pt x="101" y="25"/>
                    <a:pt x="101" y="24"/>
                    <a:pt x="101" y="24"/>
                  </a:cubicBezTo>
                  <a:cubicBezTo>
                    <a:pt x="101" y="19"/>
                    <a:pt x="95" y="14"/>
                    <a:pt x="102" y="13"/>
                  </a:cubicBezTo>
                  <a:cubicBezTo>
                    <a:pt x="105" y="11"/>
                    <a:pt x="105" y="11"/>
                    <a:pt x="105" y="11"/>
                  </a:cubicBezTo>
                  <a:cubicBezTo>
                    <a:pt x="114" y="11"/>
                    <a:pt x="114" y="11"/>
                    <a:pt x="114" y="11"/>
                  </a:cubicBezTo>
                  <a:cubicBezTo>
                    <a:pt x="116" y="5"/>
                    <a:pt x="116" y="5"/>
                    <a:pt x="116" y="5"/>
                  </a:cubicBezTo>
                  <a:cubicBezTo>
                    <a:pt x="120" y="1"/>
                    <a:pt x="120" y="1"/>
                    <a:pt x="120" y="1"/>
                  </a:cubicBezTo>
                  <a:cubicBezTo>
                    <a:pt x="123" y="1"/>
                    <a:pt x="127" y="0"/>
                    <a:pt x="129" y="1"/>
                  </a:cubicBezTo>
                  <a:cubicBezTo>
                    <a:pt x="131" y="4"/>
                    <a:pt x="131" y="6"/>
                    <a:pt x="135" y="7"/>
                  </a:cubicBezTo>
                  <a:cubicBezTo>
                    <a:pt x="147" y="11"/>
                    <a:pt x="147" y="11"/>
                    <a:pt x="147" y="11"/>
                  </a:cubicBezTo>
                  <a:cubicBezTo>
                    <a:pt x="154" y="12"/>
                    <a:pt x="154" y="12"/>
                    <a:pt x="154" y="12"/>
                  </a:cubicBezTo>
                  <a:cubicBezTo>
                    <a:pt x="156" y="14"/>
                    <a:pt x="156" y="14"/>
                    <a:pt x="156" y="14"/>
                  </a:cubicBezTo>
                  <a:cubicBezTo>
                    <a:pt x="156" y="14"/>
                    <a:pt x="156" y="14"/>
                    <a:pt x="156" y="14"/>
                  </a:cubicBezTo>
                  <a:cubicBezTo>
                    <a:pt x="156" y="16"/>
                    <a:pt x="156" y="18"/>
                    <a:pt x="157" y="19"/>
                  </a:cubicBezTo>
                  <a:cubicBezTo>
                    <a:pt x="157" y="21"/>
                    <a:pt x="158" y="24"/>
                    <a:pt x="158" y="24"/>
                  </a:cubicBezTo>
                  <a:cubicBezTo>
                    <a:pt x="158" y="24"/>
                    <a:pt x="157" y="27"/>
                    <a:pt x="157" y="29"/>
                  </a:cubicBezTo>
                  <a:cubicBezTo>
                    <a:pt x="156" y="30"/>
                    <a:pt x="156" y="33"/>
                    <a:pt x="156" y="34"/>
                  </a:cubicBezTo>
                  <a:cubicBezTo>
                    <a:pt x="156" y="35"/>
                    <a:pt x="156" y="36"/>
                    <a:pt x="156" y="37"/>
                  </a:cubicBezTo>
                  <a:cubicBezTo>
                    <a:pt x="156" y="39"/>
                    <a:pt x="157" y="42"/>
                    <a:pt x="158" y="43"/>
                  </a:cubicBezTo>
                  <a:cubicBezTo>
                    <a:pt x="158" y="44"/>
                    <a:pt x="163" y="47"/>
                    <a:pt x="163" y="47"/>
                  </a:cubicBezTo>
                  <a:cubicBezTo>
                    <a:pt x="163" y="47"/>
                    <a:pt x="163" y="48"/>
                    <a:pt x="158" y="52"/>
                  </a:cubicBezTo>
                  <a:cubicBezTo>
                    <a:pt x="154" y="57"/>
                    <a:pt x="154" y="57"/>
                    <a:pt x="154" y="57"/>
                  </a:cubicBezTo>
                  <a:cubicBezTo>
                    <a:pt x="161" y="59"/>
                    <a:pt x="161" y="59"/>
                    <a:pt x="161" y="59"/>
                  </a:cubicBezTo>
                  <a:cubicBezTo>
                    <a:pt x="161" y="64"/>
                    <a:pt x="161" y="64"/>
                    <a:pt x="161" y="64"/>
                  </a:cubicBezTo>
                  <a:cubicBezTo>
                    <a:pt x="161" y="68"/>
                    <a:pt x="161" y="68"/>
                    <a:pt x="161" y="68"/>
                  </a:cubicBezTo>
                  <a:cubicBezTo>
                    <a:pt x="160" y="74"/>
                    <a:pt x="160" y="74"/>
                    <a:pt x="160" y="74"/>
                  </a:cubicBezTo>
                  <a:cubicBezTo>
                    <a:pt x="157" y="78"/>
                    <a:pt x="157" y="78"/>
                    <a:pt x="157" y="78"/>
                  </a:cubicBezTo>
                  <a:cubicBezTo>
                    <a:pt x="161" y="84"/>
                    <a:pt x="161" y="84"/>
                    <a:pt x="161" y="84"/>
                  </a:cubicBezTo>
                  <a:cubicBezTo>
                    <a:pt x="166" y="92"/>
                    <a:pt x="166" y="92"/>
                    <a:pt x="166" y="92"/>
                  </a:cubicBezTo>
                  <a:cubicBezTo>
                    <a:pt x="173" y="96"/>
                    <a:pt x="173" y="96"/>
                    <a:pt x="173" y="96"/>
                  </a:cubicBezTo>
                  <a:cubicBezTo>
                    <a:pt x="173" y="96"/>
                    <a:pt x="174" y="95"/>
                    <a:pt x="181" y="96"/>
                  </a:cubicBezTo>
                  <a:cubicBezTo>
                    <a:pt x="188" y="98"/>
                    <a:pt x="190" y="104"/>
                    <a:pt x="190" y="104"/>
                  </a:cubicBezTo>
                  <a:cubicBezTo>
                    <a:pt x="194" y="109"/>
                    <a:pt x="194" y="109"/>
                    <a:pt x="194" y="109"/>
                  </a:cubicBezTo>
                  <a:cubicBezTo>
                    <a:pt x="200" y="113"/>
                    <a:pt x="200" y="113"/>
                    <a:pt x="200" y="113"/>
                  </a:cubicBezTo>
                  <a:cubicBezTo>
                    <a:pt x="203" y="116"/>
                    <a:pt x="203" y="116"/>
                    <a:pt x="203" y="116"/>
                  </a:cubicBezTo>
                  <a:cubicBezTo>
                    <a:pt x="202" y="125"/>
                    <a:pt x="202" y="125"/>
                    <a:pt x="202" y="125"/>
                  </a:cubicBezTo>
                  <a:cubicBezTo>
                    <a:pt x="202" y="125"/>
                    <a:pt x="199" y="130"/>
                    <a:pt x="200" y="134"/>
                  </a:cubicBezTo>
                  <a:cubicBezTo>
                    <a:pt x="200" y="139"/>
                    <a:pt x="197" y="146"/>
                    <a:pt x="197" y="148"/>
                  </a:cubicBezTo>
                  <a:cubicBezTo>
                    <a:pt x="197" y="149"/>
                    <a:pt x="195" y="157"/>
                    <a:pt x="195" y="157"/>
                  </a:cubicBezTo>
                  <a:cubicBezTo>
                    <a:pt x="198" y="164"/>
                    <a:pt x="198" y="164"/>
                    <a:pt x="198" y="164"/>
                  </a:cubicBezTo>
                  <a:cubicBezTo>
                    <a:pt x="202" y="168"/>
                    <a:pt x="202" y="168"/>
                    <a:pt x="202" y="168"/>
                  </a:cubicBezTo>
                  <a:cubicBezTo>
                    <a:pt x="208" y="175"/>
                    <a:pt x="208" y="175"/>
                    <a:pt x="208" y="175"/>
                  </a:cubicBezTo>
                  <a:cubicBezTo>
                    <a:pt x="216" y="184"/>
                    <a:pt x="216" y="184"/>
                    <a:pt x="216" y="184"/>
                  </a:cubicBezTo>
                  <a:cubicBezTo>
                    <a:pt x="219" y="191"/>
                    <a:pt x="219" y="191"/>
                    <a:pt x="219" y="191"/>
                  </a:cubicBezTo>
                  <a:cubicBezTo>
                    <a:pt x="219" y="191"/>
                    <a:pt x="227" y="196"/>
                    <a:pt x="227" y="197"/>
                  </a:cubicBezTo>
                  <a:cubicBezTo>
                    <a:pt x="227" y="198"/>
                    <a:pt x="230" y="203"/>
                    <a:pt x="230" y="203"/>
                  </a:cubicBezTo>
                  <a:cubicBezTo>
                    <a:pt x="234" y="210"/>
                    <a:pt x="234" y="210"/>
                    <a:pt x="234" y="210"/>
                  </a:cubicBezTo>
                  <a:cubicBezTo>
                    <a:pt x="233" y="215"/>
                    <a:pt x="233" y="215"/>
                    <a:pt x="233" y="215"/>
                  </a:cubicBezTo>
                  <a:cubicBezTo>
                    <a:pt x="230" y="220"/>
                    <a:pt x="230" y="220"/>
                    <a:pt x="230" y="220"/>
                  </a:cubicBezTo>
                  <a:cubicBezTo>
                    <a:pt x="230" y="223"/>
                    <a:pt x="230" y="223"/>
                    <a:pt x="230" y="223"/>
                  </a:cubicBezTo>
                  <a:cubicBezTo>
                    <a:pt x="233" y="227"/>
                    <a:pt x="233" y="227"/>
                    <a:pt x="233" y="227"/>
                  </a:cubicBezTo>
                  <a:cubicBezTo>
                    <a:pt x="232" y="231"/>
                    <a:pt x="232" y="231"/>
                    <a:pt x="232" y="231"/>
                  </a:cubicBezTo>
                  <a:cubicBezTo>
                    <a:pt x="235" y="237"/>
                    <a:pt x="235" y="237"/>
                    <a:pt x="235" y="237"/>
                  </a:cubicBezTo>
                  <a:cubicBezTo>
                    <a:pt x="233" y="241"/>
                    <a:pt x="233" y="241"/>
                    <a:pt x="233" y="241"/>
                  </a:cubicBezTo>
                  <a:cubicBezTo>
                    <a:pt x="238" y="243"/>
                    <a:pt x="238" y="243"/>
                    <a:pt x="238" y="243"/>
                  </a:cubicBezTo>
                  <a:cubicBezTo>
                    <a:pt x="238" y="243"/>
                    <a:pt x="239" y="244"/>
                    <a:pt x="238" y="246"/>
                  </a:cubicBezTo>
                  <a:cubicBezTo>
                    <a:pt x="237" y="247"/>
                    <a:pt x="236" y="254"/>
                    <a:pt x="236" y="254"/>
                  </a:cubicBezTo>
                  <a:cubicBezTo>
                    <a:pt x="241" y="262"/>
                    <a:pt x="241" y="262"/>
                    <a:pt x="241" y="262"/>
                  </a:cubicBezTo>
                  <a:cubicBezTo>
                    <a:pt x="248" y="263"/>
                    <a:pt x="248" y="263"/>
                    <a:pt x="248" y="263"/>
                  </a:cubicBezTo>
                  <a:cubicBezTo>
                    <a:pt x="248" y="263"/>
                    <a:pt x="252" y="263"/>
                    <a:pt x="252" y="264"/>
                  </a:cubicBezTo>
                  <a:cubicBezTo>
                    <a:pt x="253" y="265"/>
                    <a:pt x="254" y="268"/>
                    <a:pt x="254" y="268"/>
                  </a:cubicBezTo>
                  <a:cubicBezTo>
                    <a:pt x="251" y="274"/>
                    <a:pt x="251" y="274"/>
                    <a:pt x="251" y="274"/>
                  </a:cubicBezTo>
                  <a:cubicBezTo>
                    <a:pt x="251" y="274"/>
                    <a:pt x="252" y="277"/>
                    <a:pt x="255" y="279"/>
                  </a:cubicBezTo>
                  <a:cubicBezTo>
                    <a:pt x="257" y="280"/>
                    <a:pt x="259" y="280"/>
                    <a:pt x="259" y="282"/>
                  </a:cubicBezTo>
                  <a:cubicBezTo>
                    <a:pt x="260" y="284"/>
                    <a:pt x="260" y="287"/>
                    <a:pt x="261" y="286"/>
                  </a:cubicBezTo>
                  <a:cubicBezTo>
                    <a:pt x="263" y="286"/>
                    <a:pt x="267" y="287"/>
                    <a:pt x="267" y="287"/>
                  </a:cubicBezTo>
                  <a:cubicBezTo>
                    <a:pt x="270" y="292"/>
                    <a:pt x="270" y="292"/>
                    <a:pt x="270" y="292"/>
                  </a:cubicBezTo>
                  <a:cubicBezTo>
                    <a:pt x="272" y="296"/>
                    <a:pt x="272" y="296"/>
                    <a:pt x="272" y="296"/>
                  </a:cubicBezTo>
                  <a:cubicBezTo>
                    <a:pt x="272" y="296"/>
                    <a:pt x="272" y="299"/>
                    <a:pt x="272" y="300"/>
                  </a:cubicBezTo>
                  <a:cubicBezTo>
                    <a:pt x="272" y="302"/>
                    <a:pt x="271" y="308"/>
                    <a:pt x="271" y="308"/>
                  </a:cubicBezTo>
                  <a:cubicBezTo>
                    <a:pt x="266" y="316"/>
                    <a:pt x="266" y="316"/>
                    <a:pt x="266" y="316"/>
                  </a:cubicBezTo>
                  <a:cubicBezTo>
                    <a:pt x="266" y="316"/>
                    <a:pt x="270" y="321"/>
                    <a:pt x="273" y="323"/>
                  </a:cubicBezTo>
                  <a:cubicBezTo>
                    <a:pt x="276" y="325"/>
                    <a:pt x="280" y="328"/>
                    <a:pt x="281" y="328"/>
                  </a:cubicBezTo>
                  <a:cubicBezTo>
                    <a:pt x="282" y="328"/>
                    <a:pt x="287" y="329"/>
                    <a:pt x="289" y="330"/>
                  </a:cubicBezTo>
                  <a:cubicBezTo>
                    <a:pt x="290" y="330"/>
                    <a:pt x="294" y="332"/>
                    <a:pt x="295" y="333"/>
                  </a:cubicBezTo>
                  <a:cubicBezTo>
                    <a:pt x="296" y="334"/>
                    <a:pt x="303" y="338"/>
                    <a:pt x="303" y="338"/>
                  </a:cubicBezTo>
                  <a:cubicBezTo>
                    <a:pt x="309" y="341"/>
                    <a:pt x="309" y="341"/>
                    <a:pt x="309" y="341"/>
                  </a:cubicBezTo>
                  <a:cubicBezTo>
                    <a:pt x="315" y="346"/>
                    <a:pt x="315" y="346"/>
                    <a:pt x="315" y="346"/>
                  </a:cubicBezTo>
                  <a:cubicBezTo>
                    <a:pt x="317" y="358"/>
                    <a:pt x="317" y="358"/>
                    <a:pt x="317" y="358"/>
                  </a:cubicBezTo>
                  <a:cubicBezTo>
                    <a:pt x="317" y="358"/>
                    <a:pt x="315" y="376"/>
                    <a:pt x="314" y="378"/>
                  </a:cubicBezTo>
                  <a:cubicBezTo>
                    <a:pt x="314" y="380"/>
                    <a:pt x="311" y="389"/>
                    <a:pt x="310" y="390"/>
                  </a:cubicBezTo>
                  <a:cubicBezTo>
                    <a:pt x="308" y="391"/>
                    <a:pt x="306" y="392"/>
                    <a:pt x="306" y="394"/>
                  </a:cubicBezTo>
                  <a:cubicBezTo>
                    <a:pt x="306" y="396"/>
                    <a:pt x="303" y="407"/>
                    <a:pt x="303" y="407"/>
                  </a:cubicBezTo>
                  <a:cubicBezTo>
                    <a:pt x="303" y="407"/>
                    <a:pt x="300" y="414"/>
                    <a:pt x="300" y="416"/>
                  </a:cubicBezTo>
                  <a:cubicBezTo>
                    <a:pt x="300" y="418"/>
                    <a:pt x="297" y="424"/>
                    <a:pt x="297" y="426"/>
                  </a:cubicBezTo>
                  <a:cubicBezTo>
                    <a:pt x="296" y="427"/>
                    <a:pt x="294" y="435"/>
                    <a:pt x="294" y="435"/>
                  </a:cubicBezTo>
                  <a:cubicBezTo>
                    <a:pt x="281" y="461"/>
                    <a:pt x="281" y="461"/>
                    <a:pt x="281" y="461"/>
                  </a:cubicBezTo>
                  <a:cubicBezTo>
                    <a:pt x="278" y="471"/>
                    <a:pt x="278" y="471"/>
                    <a:pt x="278" y="471"/>
                  </a:cubicBezTo>
                  <a:cubicBezTo>
                    <a:pt x="278" y="471"/>
                    <a:pt x="275" y="472"/>
                    <a:pt x="274" y="474"/>
                  </a:cubicBezTo>
                  <a:cubicBezTo>
                    <a:pt x="273" y="477"/>
                    <a:pt x="272" y="479"/>
                    <a:pt x="271" y="482"/>
                  </a:cubicBezTo>
                  <a:cubicBezTo>
                    <a:pt x="271" y="484"/>
                    <a:pt x="266" y="493"/>
                    <a:pt x="266" y="493"/>
                  </a:cubicBezTo>
                  <a:cubicBezTo>
                    <a:pt x="264" y="498"/>
                    <a:pt x="264" y="498"/>
                    <a:pt x="264" y="498"/>
                  </a:cubicBezTo>
                  <a:cubicBezTo>
                    <a:pt x="260" y="503"/>
                    <a:pt x="260" y="503"/>
                    <a:pt x="260" y="503"/>
                  </a:cubicBezTo>
                  <a:cubicBezTo>
                    <a:pt x="260" y="503"/>
                    <a:pt x="257" y="505"/>
                    <a:pt x="257" y="505"/>
                  </a:cubicBezTo>
                  <a:cubicBezTo>
                    <a:pt x="257" y="505"/>
                    <a:pt x="255" y="505"/>
                    <a:pt x="255" y="505"/>
                  </a:cubicBezTo>
                  <a:cubicBezTo>
                    <a:pt x="250" y="505"/>
                    <a:pt x="250" y="505"/>
                    <a:pt x="250" y="505"/>
                  </a:cubicBezTo>
                  <a:cubicBezTo>
                    <a:pt x="247" y="503"/>
                    <a:pt x="247" y="503"/>
                    <a:pt x="247" y="503"/>
                  </a:cubicBezTo>
                  <a:cubicBezTo>
                    <a:pt x="247" y="503"/>
                    <a:pt x="244" y="505"/>
                    <a:pt x="244" y="505"/>
                  </a:cubicBezTo>
                  <a:cubicBezTo>
                    <a:pt x="244" y="506"/>
                    <a:pt x="242" y="507"/>
                    <a:pt x="242" y="508"/>
                  </a:cubicBezTo>
                  <a:cubicBezTo>
                    <a:pt x="242" y="508"/>
                    <a:pt x="241" y="510"/>
                    <a:pt x="240" y="510"/>
                  </a:cubicBezTo>
                  <a:cubicBezTo>
                    <a:pt x="239" y="511"/>
                    <a:pt x="238" y="512"/>
                    <a:pt x="237" y="512"/>
                  </a:cubicBezTo>
                  <a:cubicBezTo>
                    <a:pt x="237" y="513"/>
                    <a:pt x="235" y="513"/>
                    <a:pt x="235" y="513"/>
                  </a:cubicBezTo>
                  <a:cubicBezTo>
                    <a:pt x="235" y="513"/>
                    <a:pt x="235" y="514"/>
                    <a:pt x="234" y="515"/>
                  </a:cubicBezTo>
                  <a:cubicBezTo>
                    <a:pt x="234" y="515"/>
                    <a:pt x="231" y="515"/>
                    <a:pt x="230" y="514"/>
                  </a:cubicBezTo>
                  <a:cubicBezTo>
                    <a:pt x="229" y="513"/>
                    <a:pt x="227" y="512"/>
                    <a:pt x="228" y="512"/>
                  </a:cubicBezTo>
                  <a:cubicBezTo>
                    <a:pt x="228" y="513"/>
                    <a:pt x="227" y="515"/>
                    <a:pt x="227" y="515"/>
                  </a:cubicBezTo>
                  <a:cubicBezTo>
                    <a:pt x="227" y="516"/>
                    <a:pt x="225" y="519"/>
                    <a:pt x="224" y="519"/>
                  </a:cubicBezTo>
                  <a:cubicBezTo>
                    <a:pt x="223" y="519"/>
                    <a:pt x="221" y="518"/>
                    <a:pt x="220" y="517"/>
                  </a:cubicBezTo>
                  <a:cubicBezTo>
                    <a:pt x="219" y="517"/>
                    <a:pt x="218" y="517"/>
                    <a:pt x="218" y="517"/>
                  </a:cubicBezTo>
                  <a:cubicBezTo>
                    <a:pt x="218" y="518"/>
                    <a:pt x="218" y="521"/>
                    <a:pt x="218" y="522"/>
                  </a:cubicBezTo>
                  <a:cubicBezTo>
                    <a:pt x="218" y="522"/>
                    <a:pt x="218" y="523"/>
                    <a:pt x="218" y="524"/>
                  </a:cubicBezTo>
                  <a:cubicBezTo>
                    <a:pt x="217" y="524"/>
                    <a:pt x="215" y="525"/>
                    <a:pt x="215" y="525"/>
                  </a:cubicBezTo>
                  <a:cubicBezTo>
                    <a:pt x="215" y="525"/>
                    <a:pt x="216" y="527"/>
                    <a:pt x="215" y="527"/>
                  </a:cubicBezTo>
                  <a:cubicBezTo>
                    <a:pt x="214" y="528"/>
                    <a:pt x="213" y="529"/>
                    <a:pt x="212" y="529"/>
                  </a:cubicBezTo>
                  <a:cubicBezTo>
                    <a:pt x="212" y="528"/>
                    <a:pt x="210" y="527"/>
                    <a:pt x="210" y="527"/>
                  </a:cubicBezTo>
                  <a:cubicBezTo>
                    <a:pt x="209" y="528"/>
                    <a:pt x="208" y="530"/>
                    <a:pt x="208" y="530"/>
                  </a:cubicBezTo>
                  <a:cubicBezTo>
                    <a:pt x="208" y="531"/>
                    <a:pt x="207" y="532"/>
                    <a:pt x="207" y="532"/>
                  </a:cubicBezTo>
                  <a:cubicBezTo>
                    <a:pt x="207" y="532"/>
                    <a:pt x="200" y="540"/>
                    <a:pt x="200" y="540"/>
                  </a:cubicBezTo>
                  <a:cubicBezTo>
                    <a:pt x="199" y="540"/>
                    <a:pt x="197" y="537"/>
                    <a:pt x="197" y="537"/>
                  </a:cubicBezTo>
                  <a:cubicBezTo>
                    <a:pt x="197" y="538"/>
                    <a:pt x="197" y="540"/>
                    <a:pt x="197" y="540"/>
                  </a:cubicBezTo>
                  <a:cubicBezTo>
                    <a:pt x="196" y="541"/>
                    <a:pt x="194" y="542"/>
                    <a:pt x="194" y="542"/>
                  </a:cubicBezTo>
                  <a:cubicBezTo>
                    <a:pt x="194" y="543"/>
                    <a:pt x="193" y="542"/>
                    <a:pt x="192" y="542"/>
                  </a:cubicBezTo>
                  <a:cubicBezTo>
                    <a:pt x="192" y="543"/>
                    <a:pt x="191" y="543"/>
                    <a:pt x="191" y="544"/>
                  </a:cubicBezTo>
                  <a:cubicBezTo>
                    <a:pt x="191" y="545"/>
                    <a:pt x="190" y="546"/>
                    <a:pt x="190" y="546"/>
                  </a:cubicBezTo>
                  <a:cubicBezTo>
                    <a:pt x="190" y="546"/>
                    <a:pt x="188" y="547"/>
                    <a:pt x="188" y="548"/>
                  </a:cubicBezTo>
                  <a:cubicBezTo>
                    <a:pt x="187" y="549"/>
                    <a:pt x="185" y="550"/>
                    <a:pt x="185" y="550"/>
                  </a:cubicBezTo>
                  <a:cubicBezTo>
                    <a:pt x="185" y="550"/>
                    <a:pt x="184" y="551"/>
                    <a:pt x="183" y="550"/>
                  </a:cubicBezTo>
                  <a:cubicBezTo>
                    <a:pt x="182" y="550"/>
                    <a:pt x="180" y="547"/>
                    <a:pt x="180" y="547"/>
                  </a:cubicBezTo>
                  <a:cubicBezTo>
                    <a:pt x="180" y="547"/>
                    <a:pt x="178" y="547"/>
                    <a:pt x="178" y="548"/>
                  </a:cubicBezTo>
                  <a:cubicBezTo>
                    <a:pt x="177" y="549"/>
                    <a:pt x="177" y="550"/>
                    <a:pt x="176" y="550"/>
                  </a:cubicBezTo>
                  <a:cubicBezTo>
                    <a:pt x="175" y="551"/>
                    <a:pt x="174" y="551"/>
                    <a:pt x="173" y="551"/>
                  </a:cubicBezTo>
                  <a:cubicBezTo>
                    <a:pt x="172" y="552"/>
                    <a:pt x="170" y="552"/>
                    <a:pt x="170" y="553"/>
                  </a:cubicBezTo>
                  <a:cubicBezTo>
                    <a:pt x="169" y="553"/>
                    <a:pt x="168" y="555"/>
                    <a:pt x="168" y="556"/>
                  </a:cubicBezTo>
                  <a:cubicBezTo>
                    <a:pt x="168" y="557"/>
                    <a:pt x="170" y="557"/>
                    <a:pt x="168" y="557"/>
                  </a:cubicBezTo>
                  <a:cubicBezTo>
                    <a:pt x="166" y="558"/>
                    <a:pt x="163" y="558"/>
                    <a:pt x="163" y="558"/>
                  </a:cubicBezTo>
                  <a:cubicBezTo>
                    <a:pt x="163" y="558"/>
                    <a:pt x="161" y="559"/>
                    <a:pt x="161" y="560"/>
                  </a:cubicBezTo>
                  <a:cubicBezTo>
                    <a:pt x="160" y="561"/>
                    <a:pt x="161" y="561"/>
                    <a:pt x="159" y="562"/>
                  </a:cubicBezTo>
                  <a:cubicBezTo>
                    <a:pt x="158" y="562"/>
                    <a:pt x="157" y="563"/>
                    <a:pt x="157" y="563"/>
                  </a:cubicBezTo>
                  <a:cubicBezTo>
                    <a:pt x="155" y="561"/>
                    <a:pt x="155" y="561"/>
                    <a:pt x="155" y="561"/>
                  </a:cubicBezTo>
                  <a:cubicBezTo>
                    <a:pt x="156" y="559"/>
                    <a:pt x="156" y="559"/>
                    <a:pt x="156" y="559"/>
                  </a:cubicBezTo>
                  <a:cubicBezTo>
                    <a:pt x="156" y="559"/>
                    <a:pt x="155" y="557"/>
                    <a:pt x="155" y="558"/>
                  </a:cubicBezTo>
                  <a:cubicBezTo>
                    <a:pt x="154" y="560"/>
                    <a:pt x="155" y="561"/>
                    <a:pt x="155" y="561"/>
                  </a:cubicBezTo>
                  <a:cubicBezTo>
                    <a:pt x="155" y="561"/>
                    <a:pt x="154" y="561"/>
                    <a:pt x="154" y="562"/>
                  </a:cubicBezTo>
                  <a:cubicBezTo>
                    <a:pt x="153" y="563"/>
                    <a:pt x="154" y="563"/>
                    <a:pt x="153" y="564"/>
                  </a:cubicBezTo>
                  <a:cubicBezTo>
                    <a:pt x="153" y="565"/>
                    <a:pt x="152" y="566"/>
                    <a:pt x="151" y="566"/>
                  </a:cubicBezTo>
                  <a:cubicBezTo>
                    <a:pt x="151" y="567"/>
                    <a:pt x="150" y="567"/>
                    <a:pt x="149" y="567"/>
                  </a:cubicBezTo>
                  <a:cubicBezTo>
                    <a:pt x="149" y="567"/>
                    <a:pt x="147" y="567"/>
                    <a:pt x="147" y="567"/>
                  </a:cubicBezTo>
                  <a:cubicBezTo>
                    <a:pt x="146" y="567"/>
                    <a:pt x="145" y="566"/>
                    <a:pt x="146" y="566"/>
                  </a:cubicBezTo>
                  <a:cubicBezTo>
                    <a:pt x="146" y="566"/>
                    <a:pt x="148" y="565"/>
                    <a:pt x="148" y="565"/>
                  </a:cubicBezTo>
                  <a:cubicBezTo>
                    <a:pt x="148" y="565"/>
                    <a:pt x="149" y="564"/>
                    <a:pt x="148" y="564"/>
                  </a:cubicBezTo>
                  <a:cubicBezTo>
                    <a:pt x="147" y="563"/>
                    <a:pt x="146" y="562"/>
                    <a:pt x="146" y="562"/>
                  </a:cubicBezTo>
                  <a:cubicBezTo>
                    <a:pt x="146" y="562"/>
                    <a:pt x="147" y="563"/>
                    <a:pt x="144" y="563"/>
                  </a:cubicBezTo>
                  <a:cubicBezTo>
                    <a:pt x="142" y="564"/>
                    <a:pt x="141" y="564"/>
                    <a:pt x="141" y="563"/>
                  </a:cubicBezTo>
                  <a:cubicBezTo>
                    <a:pt x="141" y="563"/>
                    <a:pt x="139" y="563"/>
                    <a:pt x="140" y="562"/>
                  </a:cubicBezTo>
                  <a:cubicBezTo>
                    <a:pt x="142" y="561"/>
                    <a:pt x="142" y="560"/>
                    <a:pt x="143" y="560"/>
                  </a:cubicBezTo>
                  <a:cubicBezTo>
                    <a:pt x="144" y="560"/>
                    <a:pt x="144" y="558"/>
                    <a:pt x="144" y="557"/>
                  </a:cubicBezTo>
                  <a:cubicBezTo>
                    <a:pt x="144" y="557"/>
                    <a:pt x="146" y="559"/>
                    <a:pt x="143" y="557"/>
                  </a:cubicBezTo>
                  <a:cubicBezTo>
                    <a:pt x="141" y="554"/>
                    <a:pt x="141" y="554"/>
                    <a:pt x="141" y="554"/>
                  </a:cubicBezTo>
                  <a:cubicBezTo>
                    <a:pt x="141" y="554"/>
                    <a:pt x="140" y="555"/>
                    <a:pt x="140" y="556"/>
                  </a:cubicBezTo>
                  <a:cubicBezTo>
                    <a:pt x="141" y="557"/>
                    <a:pt x="143" y="558"/>
                    <a:pt x="140" y="559"/>
                  </a:cubicBezTo>
                  <a:cubicBezTo>
                    <a:pt x="137" y="559"/>
                    <a:pt x="137" y="559"/>
                    <a:pt x="137" y="559"/>
                  </a:cubicBezTo>
                  <a:cubicBezTo>
                    <a:pt x="136" y="560"/>
                    <a:pt x="133" y="560"/>
                    <a:pt x="133" y="560"/>
                  </a:cubicBezTo>
                  <a:cubicBezTo>
                    <a:pt x="133" y="560"/>
                    <a:pt x="131" y="560"/>
                    <a:pt x="132" y="561"/>
                  </a:cubicBezTo>
                  <a:cubicBezTo>
                    <a:pt x="132" y="562"/>
                    <a:pt x="134" y="563"/>
                    <a:pt x="134" y="563"/>
                  </a:cubicBezTo>
                  <a:cubicBezTo>
                    <a:pt x="134" y="563"/>
                    <a:pt x="134" y="564"/>
                    <a:pt x="132" y="564"/>
                  </a:cubicBezTo>
                  <a:cubicBezTo>
                    <a:pt x="131" y="565"/>
                    <a:pt x="129" y="565"/>
                    <a:pt x="129" y="565"/>
                  </a:cubicBezTo>
                  <a:cubicBezTo>
                    <a:pt x="128" y="566"/>
                    <a:pt x="128" y="566"/>
                    <a:pt x="128" y="566"/>
                  </a:cubicBezTo>
                  <a:cubicBezTo>
                    <a:pt x="128" y="566"/>
                    <a:pt x="127" y="566"/>
                    <a:pt x="127" y="565"/>
                  </a:cubicBezTo>
                  <a:cubicBezTo>
                    <a:pt x="127" y="565"/>
                    <a:pt x="128" y="564"/>
                    <a:pt x="128" y="563"/>
                  </a:cubicBezTo>
                  <a:cubicBezTo>
                    <a:pt x="128" y="562"/>
                    <a:pt x="129" y="563"/>
                    <a:pt x="128" y="562"/>
                  </a:cubicBezTo>
                  <a:cubicBezTo>
                    <a:pt x="127" y="560"/>
                    <a:pt x="126" y="560"/>
                    <a:pt x="126" y="559"/>
                  </a:cubicBezTo>
                  <a:cubicBezTo>
                    <a:pt x="127" y="558"/>
                    <a:pt x="129" y="557"/>
                    <a:pt x="129" y="557"/>
                  </a:cubicBezTo>
                  <a:cubicBezTo>
                    <a:pt x="129" y="556"/>
                    <a:pt x="129" y="555"/>
                    <a:pt x="129" y="555"/>
                  </a:cubicBezTo>
                  <a:cubicBezTo>
                    <a:pt x="129" y="555"/>
                    <a:pt x="128" y="555"/>
                    <a:pt x="129" y="554"/>
                  </a:cubicBezTo>
                  <a:cubicBezTo>
                    <a:pt x="130" y="552"/>
                    <a:pt x="131" y="551"/>
                    <a:pt x="131" y="551"/>
                  </a:cubicBezTo>
                  <a:cubicBezTo>
                    <a:pt x="131" y="550"/>
                    <a:pt x="130" y="549"/>
                    <a:pt x="129" y="549"/>
                  </a:cubicBezTo>
                  <a:cubicBezTo>
                    <a:pt x="129" y="549"/>
                    <a:pt x="128" y="551"/>
                    <a:pt x="128" y="552"/>
                  </a:cubicBezTo>
                  <a:cubicBezTo>
                    <a:pt x="128" y="552"/>
                    <a:pt x="129" y="554"/>
                    <a:pt x="126" y="553"/>
                  </a:cubicBezTo>
                  <a:cubicBezTo>
                    <a:pt x="123" y="553"/>
                    <a:pt x="121" y="553"/>
                    <a:pt x="120" y="552"/>
                  </a:cubicBezTo>
                  <a:cubicBezTo>
                    <a:pt x="120" y="551"/>
                    <a:pt x="118" y="550"/>
                    <a:pt x="121" y="550"/>
                  </a:cubicBezTo>
                  <a:cubicBezTo>
                    <a:pt x="124" y="549"/>
                    <a:pt x="124" y="549"/>
                    <a:pt x="124" y="549"/>
                  </a:cubicBezTo>
                  <a:cubicBezTo>
                    <a:pt x="125" y="548"/>
                    <a:pt x="125" y="547"/>
                    <a:pt x="125" y="546"/>
                  </a:cubicBezTo>
                  <a:cubicBezTo>
                    <a:pt x="124" y="546"/>
                    <a:pt x="123" y="544"/>
                    <a:pt x="123" y="545"/>
                  </a:cubicBezTo>
                  <a:cubicBezTo>
                    <a:pt x="122" y="547"/>
                    <a:pt x="122" y="548"/>
                    <a:pt x="122" y="548"/>
                  </a:cubicBezTo>
                  <a:cubicBezTo>
                    <a:pt x="122" y="548"/>
                    <a:pt x="118" y="548"/>
                    <a:pt x="118" y="548"/>
                  </a:cubicBezTo>
                  <a:cubicBezTo>
                    <a:pt x="118" y="548"/>
                    <a:pt x="117" y="547"/>
                    <a:pt x="117" y="546"/>
                  </a:cubicBezTo>
                  <a:cubicBezTo>
                    <a:pt x="117" y="546"/>
                    <a:pt x="118" y="542"/>
                    <a:pt x="118" y="542"/>
                  </a:cubicBezTo>
                  <a:cubicBezTo>
                    <a:pt x="118" y="542"/>
                    <a:pt x="120" y="541"/>
                    <a:pt x="119" y="541"/>
                  </a:cubicBezTo>
                  <a:cubicBezTo>
                    <a:pt x="119" y="541"/>
                    <a:pt x="117" y="540"/>
                    <a:pt x="117" y="541"/>
                  </a:cubicBezTo>
                  <a:cubicBezTo>
                    <a:pt x="116" y="541"/>
                    <a:pt x="117" y="542"/>
                    <a:pt x="117" y="543"/>
                  </a:cubicBezTo>
                  <a:cubicBezTo>
                    <a:pt x="117" y="544"/>
                    <a:pt x="117" y="545"/>
                    <a:pt x="116" y="545"/>
                  </a:cubicBezTo>
                  <a:cubicBezTo>
                    <a:pt x="115" y="546"/>
                    <a:pt x="111" y="546"/>
                    <a:pt x="111" y="546"/>
                  </a:cubicBezTo>
                  <a:cubicBezTo>
                    <a:pt x="111" y="545"/>
                    <a:pt x="110" y="545"/>
                    <a:pt x="111" y="544"/>
                  </a:cubicBezTo>
                  <a:cubicBezTo>
                    <a:pt x="111" y="543"/>
                    <a:pt x="111" y="542"/>
                    <a:pt x="111" y="542"/>
                  </a:cubicBezTo>
                  <a:cubicBezTo>
                    <a:pt x="111" y="542"/>
                    <a:pt x="110" y="540"/>
                    <a:pt x="110" y="541"/>
                  </a:cubicBezTo>
                  <a:cubicBezTo>
                    <a:pt x="109" y="541"/>
                    <a:pt x="108" y="541"/>
                    <a:pt x="108" y="541"/>
                  </a:cubicBezTo>
                  <a:cubicBezTo>
                    <a:pt x="108" y="539"/>
                    <a:pt x="108" y="539"/>
                    <a:pt x="108" y="539"/>
                  </a:cubicBezTo>
                  <a:cubicBezTo>
                    <a:pt x="106" y="539"/>
                    <a:pt x="106" y="539"/>
                    <a:pt x="106" y="539"/>
                  </a:cubicBezTo>
                  <a:cubicBezTo>
                    <a:pt x="105" y="539"/>
                    <a:pt x="105" y="539"/>
                    <a:pt x="105" y="539"/>
                  </a:cubicBezTo>
                  <a:cubicBezTo>
                    <a:pt x="105" y="539"/>
                    <a:pt x="104" y="538"/>
                    <a:pt x="104" y="538"/>
                  </a:cubicBezTo>
                  <a:cubicBezTo>
                    <a:pt x="103" y="538"/>
                    <a:pt x="103" y="538"/>
                    <a:pt x="103" y="539"/>
                  </a:cubicBezTo>
                  <a:cubicBezTo>
                    <a:pt x="102" y="539"/>
                    <a:pt x="99" y="540"/>
                    <a:pt x="99" y="540"/>
                  </a:cubicBezTo>
                  <a:cubicBezTo>
                    <a:pt x="99" y="540"/>
                    <a:pt x="99" y="538"/>
                    <a:pt x="98" y="540"/>
                  </a:cubicBezTo>
                  <a:cubicBezTo>
                    <a:pt x="98" y="541"/>
                    <a:pt x="93" y="541"/>
                    <a:pt x="93" y="541"/>
                  </a:cubicBezTo>
                  <a:cubicBezTo>
                    <a:pt x="93" y="541"/>
                    <a:pt x="92" y="539"/>
                    <a:pt x="92" y="538"/>
                  </a:cubicBezTo>
                  <a:cubicBezTo>
                    <a:pt x="92" y="538"/>
                    <a:pt x="93" y="535"/>
                    <a:pt x="93" y="535"/>
                  </a:cubicBezTo>
                  <a:cubicBezTo>
                    <a:pt x="94" y="534"/>
                    <a:pt x="94" y="534"/>
                    <a:pt x="94" y="534"/>
                  </a:cubicBezTo>
                  <a:cubicBezTo>
                    <a:pt x="93" y="533"/>
                    <a:pt x="93" y="533"/>
                    <a:pt x="93" y="533"/>
                  </a:cubicBezTo>
                  <a:cubicBezTo>
                    <a:pt x="93" y="533"/>
                    <a:pt x="90" y="533"/>
                    <a:pt x="91" y="533"/>
                  </a:cubicBezTo>
                  <a:cubicBezTo>
                    <a:pt x="91" y="532"/>
                    <a:pt x="93" y="530"/>
                    <a:pt x="93" y="530"/>
                  </a:cubicBezTo>
                  <a:cubicBezTo>
                    <a:pt x="93" y="530"/>
                    <a:pt x="94" y="529"/>
                    <a:pt x="94" y="529"/>
                  </a:cubicBezTo>
                  <a:cubicBezTo>
                    <a:pt x="95" y="528"/>
                    <a:pt x="97" y="528"/>
                    <a:pt x="96" y="527"/>
                  </a:cubicBezTo>
                  <a:cubicBezTo>
                    <a:pt x="95" y="527"/>
                    <a:pt x="94" y="526"/>
                    <a:pt x="94" y="526"/>
                  </a:cubicBezTo>
                  <a:cubicBezTo>
                    <a:pt x="94" y="526"/>
                    <a:pt x="93" y="526"/>
                    <a:pt x="93" y="525"/>
                  </a:cubicBezTo>
                  <a:cubicBezTo>
                    <a:pt x="93" y="525"/>
                    <a:pt x="94" y="523"/>
                    <a:pt x="94" y="522"/>
                  </a:cubicBezTo>
                  <a:cubicBezTo>
                    <a:pt x="94" y="521"/>
                    <a:pt x="93" y="520"/>
                    <a:pt x="93" y="520"/>
                  </a:cubicBezTo>
                  <a:cubicBezTo>
                    <a:pt x="92" y="520"/>
                    <a:pt x="93" y="521"/>
                    <a:pt x="91" y="521"/>
                  </a:cubicBezTo>
                  <a:cubicBezTo>
                    <a:pt x="90" y="522"/>
                    <a:pt x="87" y="524"/>
                    <a:pt x="87" y="524"/>
                  </a:cubicBezTo>
                  <a:cubicBezTo>
                    <a:pt x="87" y="523"/>
                    <a:pt x="87" y="522"/>
                    <a:pt x="87" y="521"/>
                  </a:cubicBezTo>
                  <a:cubicBezTo>
                    <a:pt x="88" y="520"/>
                    <a:pt x="91" y="520"/>
                    <a:pt x="92" y="519"/>
                  </a:cubicBezTo>
                  <a:cubicBezTo>
                    <a:pt x="92" y="518"/>
                    <a:pt x="90" y="515"/>
                    <a:pt x="90" y="515"/>
                  </a:cubicBezTo>
                  <a:cubicBezTo>
                    <a:pt x="90" y="515"/>
                    <a:pt x="92" y="516"/>
                    <a:pt x="91" y="514"/>
                  </a:cubicBezTo>
                  <a:cubicBezTo>
                    <a:pt x="89" y="513"/>
                    <a:pt x="89" y="513"/>
                    <a:pt x="89" y="513"/>
                  </a:cubicBezTo>
                  <a:cubicBezTo>
                    <a:pt x="89" y="512"/>
                    <a:pt x="89" y="511"/>
                    <a:pt x="90" y="510"/>
                  </a:cubicBezTo>
                  <a:cubicBezTo>
                    <a:pt x="91" y="508"/>
                    <a:pt x="92" y="508"/>
                    <a:pt x="92" y="507"/>
                  </a:cubicBezTo>
                  <a:cubicBezTo>
                    <a:pt x="92" y="507"/>
                    <a:pt x="89" y="506"/>
                    <a:pt x="89" y="505"/>
                  </a:cubicBezTo>
                  <a:cubicBezTo>
                    <a:pt x="89" y="504"/>
                    <a:pt x="87" y="504"/>
                    <a:pt x="89" y="502"/>
                  </a:cubicBezTo>
                  <a:cubicBezTo>
                    <a:pt x="90" y="501"/>
                    <a:pt x="91" y="501"/>
                    <a:pt x="91" y="501"/>
                  </a:cubicBezTo>
                  <a:cubicBezTo>
                    <a:pt x="91" y="501"/>
                    <a:pt x="91" y="498"/>
                    <a:pt x="91" y="497"/>
                  </a:cubicBezTo>
                  <a:cubicBezTo>
                    <a:pt x="91" y="496"/>
                    <a:pt x="92" y="496"/>
                    <a:pt x="92" y="495"/>
                  </a:cubicBezTo>
                  <a:cubicBezTo>
                    <a:pt x="91" y="494"/>
                    <a:pt x="90" y="494"/>
                    <a:pt x="89" y="492"/>
                  </a:cubicBezTo>
                  <a:cubicBezTo>
                    <a:pt x="89" y="491"/>
                    <a:pt x="89" y="491"/>
                    <a:pt x="89" y="490"/>
                  </a:cubicBezTo>
                  <a:cubicBezTo>
                    <a:pt x="90" y="490"/>
                    <a:pt x="91" y="489"/>
                    <a:pt x="90" y="489"/>
                  </a:cubicBezTo>
                  <a:cubicBezTo>
                    <a:pt x="90" y="488"/>
                    <a:pt x="90" y="487"/>
                    <a:pt x="90" y="487"/>
                  </a:cubicBezTo>
                  <a:cubicBezTo>
                    <a:pt x="90" y="487"/>
                    <a:pt x="90" y="487"/>
                    <a:pt x="89" y="485"/>
                  </a:cubicBezTo>
                  <a:cubicBezTo>
                    <a:pt x="88" y="484"/>
                    <a:pt x="88" y="482"/>
                    <a:pt x="88" y="481"/>
                  </a:cubicBezTo>
                  <a:cubicBezTo>
                    <a:pt x="88" y="480"/>
                    <a:pt x="89" y="476"/>
                    <a:pt x="89" y="476"/>
                  </a:cubicBezTo>
                  <a:cubicBezTo>
                    <a:pt x="89" y="476"/>
                    <a:pt x="89" y="473"/>
                    <a:pt x="87" y="472"/>
                  </a:cubicBezTo>
                  <a:cubicBezTo>
                    <a:pt x="86" y="470"/>
                    <a:pt x="84" y="469"/>
                    <a:pt x="84" y="469"/>
                  </a:cubicBezTo>
                  <a:cubicBezTo>
                    <a:pt x="84" y="469"/>
                    <a:pt x="84" y="467"/>
                    <a:pt x="84" y="466"/>
                  </a:cubicBezTo>
                  <a:cubicBezTo>
                    <a:pt x="84" y="466"/>
                    <a:pt x="82" y="465"/>
                    <a:pt x="82" y="464"/>
                  </a:cubicBezTo>
                  <a:cubicBezTo>
                    <a:pt x="82" y="463"/>
                    <a:pt x="81" y="461"/>
                    <a:pt x="81" y="461"/>
                  </a:cubicBezTo>
                  <a:cubicBezTo>
                    <a:pt x="81" y="461"/>
                    <a:pt x="80" y="461"/>
                    <a:pt x="81" y="459"/>
                  </a:cubicBezTo>
                  <a:cubicBezTo>
                    <a:pt x="81" y="456"/>
                    <a:pt x="81" y="455"/>
                    <a:pt x="81" y="454"/>
                  </a:cubicBezTo>
                  <a:cubicBezTo>
                    <a:pt x="80" y="453"/>
                    <a:pt x="79" y="451"/>
                    <a:pt x="79" y="450"/>
                  </a:cubicBezTo>
                  <a:cubicBezTo>
                    <a:pt x="79" y="449"/>
                    <a:pt x="79" y="447"/>
                    <a:pt x="79" y="447"/>
                  </a:cubicBezTo>
                  <a:cubicBezTo>
                    <a:pt x="79" y="447"/>
                    <a:pt x="79" y="446"/>
                    <a:pt x="78" y="445"/>
                  </a:cubicBezTo>
                  <a:cubicBezTo>
                    <a:pt x="77" y="444"/>
                    <a:pt x="74" y="439"/>
                    <a:pt x="74" y="439"/>
                  </a:cubicBezTo>
                  <a:cubicBezTo>
                    <a:pt x="74" y="439"/>
                    <a:pt x="73" y="439"/>
                    <a:pt x="73" y="437"/>
                  </a:cubicBezTo>
                  <a:cubicBezTo>
                    <a:pt x="72" y="435"/>
                    <a:pt x="72" y="433"/>
                    <a:pt x="72" y="433"/>
                  </a:cubicBezTo>
                  <a:cubicBezTo>
                    <a:pt x="72" y="433"/>
                    <a:pt x="72" y="430"/>
                    <a:pt x="72" y="430"/>
                  </a:cubicBezTo>
                  <a:cubicBezTo>
                    <a:pt x="69" y="427"/>
                    <a:pt x="69" y="427"/>
                    <a:pt x="69" y="427"/>
                  </a:cubicBezTo>
                  <a:cubicBezTo>
                    <a:pt x="70" y="423"/>
                    <a:pt x="70" y="423"/>
                    <a:pt x="70" y="423"/>
                  </a:cubicBezTo>
                  <a:cubicBezTo>
                    <a:pt x="70" y="419"/>
                    <a:pt x="70" y="419"/>
                    <a:pt x="70" y="419"/>
                  </a:cubicBezTo>
                  <a:cubicBezTo>
                    <a:pt x="70" y="419"/>
                    <a:pt x="70" y="414"/>
                    <a:pt x="71" y="414"/>
                  </a:cubicBezTo>
                  <a:cubicBezTo>
                    <a:pt x="72" y="414"/>
                    <a:pt x="74" y="411"/>
                    <a:pt x="74" y="411"/>
                  </a:cubicBezTo>
                  <a:cubicBezTo>
                    <a:pt x="74" y="411"/>
                    <a:pt x="76" y="408"/>
                    <a:pt x="75" y="407"/>
                  </a:cubicBezTo>
                  <a:cubicBezTo>
                    <a:pt x="75" y="406"/>
                    <a:pt x="74" y="402"/>
                    <a:pt x="74" y="402"/>
                  </a:cubicBezTo>
                  <a:cubicBezTo>
                    <a:pt x="74" y="402"/>
                    <a:pt x="76" y="399"/>
                    <a:pt x="75" y="399"/>
                  </a:cubicBezTo>
                  <a:cubicBezTo>
                    <a:pt x="75" y="398"/>
                    <a:pt x="73" y="394"/>
                    <a:pt x="73" y="394"/>
                  </a:cubicBezTo>
                  <a:cubicBezTo>
                    <a:pt x="70" y="397"/>
                    <a:pt x="70" y="397"/>
                    <a:pt x="70" y="397"/>
                  </a:cubicBezTo>
                  <a:cubicBezTo>
                    <a:pt x="68" y="396"/>
                    <a:pt x="68" y="396"/>
                    <a:pt x="68" y="396"/>
                  </a:cubicBezTo>
                  <a:cubicBezTo>
                    <a:pt x="69" y="392"/>
                    <a:pt x="69" y="392"/>
                    <a:pt x="69" y="392"/>
                  </a:cubicBezTo>
                  <a:cubicBezTo>
                    <a:pt x="69" y="392"/>
                    <a:pt x="67" y="390"/>
                    <a:pt x="67" y="389"/>
                  </a:cubicBezTo>
                  <a:cubicBezTo>
                    <a:pt x="67" y="388"/>
                    <a:pt x="69" y="386"/>
                    <a:pt x="69" y="386"/>
                  </a:cubicBezTo>
                  <a:cubicBezTo>
                    <a:pt x="69" y="386"/>
                    <a:pt x="71" y="390"/>
                    <a:pt x="71" y="391"/>
                  </a:cubicBezTo>
                  <a:cubicBezTo>
                    <a:pt x="71" y="392"/>
                    <a:pt x="73" y="393"/>
                    <a:pt x="73" y="393"/>
                  </a:cubicBezTo>
                  <a:cubicBezTo>
                    <a:pt x="74" y="392"/>
                    <a:pt x="74" y="390"/>
                    <a:pt x="75" y="390"/>
                  </a:cubicBezTo>
                  <a:cubicBezTo>
                    <a:pt x="76" y="390"/>
                    <a:pt x="77" y="391"/>
                    <a:pt x="77" y="392"/>
                  </a:cubicBezTo>
                  <a:cubicBezTo>
                    <a:pt x="77" y="392"/>
                    <a:pt x="81" y="391"/>
                    <a:pt x="81" y="391"/>
                  </a:cubicBezTo>
                  <a:cubicBezTo>
                    <a:pt x="81" y="391"/>
                    <a:pt x="80" y="390"/>
                    <a:pt x="83" y="390"/>
                  </a:cubicBezTo>
                  <a:cubicBezTo>
                    <a:pt x="86" y="391"/>
                    <a:pt x="86" y="390"/>
                    <a:pt x="86" y="388"/>
                  </a:cubicBezTo>
                  <a:cubicBezTo>
                    <a:pt x="86" y="387"/>
                    <a:pt x="83" y="383"/>
                    <a:pt x="85" y="383"/>
                  </a:cubicBezTo>
                  <a:cubicBezTo>
                    <a:pt x="88" y="383"/>
                    <a:pt x="89" y="384"/>
                    <a:pt x="89" y="384"/>
                  </a:cubicBezTo>
                  <a:cubicBezTo>
                    <a:pt x="89" y="384"/>
                    <a:pt x="89" y="385"/>
                    <a:pt x="89" y="386"/>
                  </a:cubicBezTo>
                  <a:cubicBezTo>
                    <a:pt x="89" y="388"/>
                    <a:pt x="92" y="390"/>
                    <a:pt x="92" y="388"/>
                  </a:cubicBezTo>
                  <a:cubicBezTo>
                    <a:pt x="93" y="386"/>
                    <a:pt x="93" y="387"/>
                    <a:pt x="93" y="385"/>
                  </a:cubicBezTo>
                  <a:cubicBezTo>
                    <a:pt x="93" y="383"/>
                    <a:pt x="91" y="383"/>
                    <a:pt x="90" y="381"/>
                  </a:cubicBezTo>
                  <a:cubicBezTo>
                    <a:pt x="90" y="380"/>
                    <a:pt x="89" y="382"/>
                    <a:pt x="89" y="379"/>
                  </a:cubicBezTo>
                  <a:cubicBezTo>
                    <a:pt x="90" y="376"/>
                    <a:pt x="90" y="375"/>
                    <a:pt x="91" y="375"/>
                  </a:cubicBezTo>
                  <a:cubicBezTo>
                    <a:pt x="93" y="374"/>
                    <a:pt x="91" y="375"/>
                    <a:pt x="93" y="374"/>
                  </a:cubicBezTo>
                  <a:cubicBezTo>
                    <a:pt x="95" y="374"/>
                    <a:pt x="96" y="372"/>
                    <a:pt x="95" y="369"/>
                  </a:cubicBezTo>
                  <a:cubicBezTo>
                    <a:pt x="95" y="367"/>
                    <a:pt x="94" y="366"/>
                    <a:pt x="95" y="365"/>
                  </a:cubicBezTo>
                  <a:cubicBezTo>
                    <a:pt x="97" y="364"/>
                    <a:pt x="96" y="363"/>
                    <a:pt x="98" y="364"/>
                  </a:cubicBezTo>
                  <a:cubicBezTo>
                    <a:pt x="100" y="365"/>
                    <a:pt x="99" y="365"/>
                    <a:pt x="101" y="365"/>
                  </a:cubicBezTo>
                  <a:cubicBezTo>
                    <a:pt x="102" y="364"/>
                    <a:pt x="102" y="359"/>
                    <a:pt x="102" y="359"/>
                  </a:cubicBezTo>
                  <a:cubicBezTo>
                    <a:pt x="101" y="360"/>
                    <a:pt x="99" y="358"/>
                    <a:pt x="99" y="358"/>
                  </a:cubicBezTo>
                  <a:cubicBezTo>
                    <a:pt x="98" y="358"/>
                    <a:pt x="98" y="356"/>
                    <a:pt x="99" y="355"/>
                  </a:cubicBezTo>
                  <a:cubicBezTo>
                    <a:pt x="99" y="355"/>
                    <a:pt x="99" y="353"/>
                    <a:pt x="100" y="353"/>
                  </a:cubicBezTo>
                  <a:cubicBezTo>
                    <a:pt x="102" y="353"/>
                    <a:pt x="102" y="354"/>
                    <a:pt x="104" y="353"/>
                  </a:cubicBezTo>
                  <a:cubicBezTo>
                    <a:pt x="105" y="352"/>
                    <a:pt x="105" y="352"/>
                    <a:pt x="106" y="351"/>
                  </a:cubicBezTo>
                  <a:cubicBezTo>
                    <a:pt x="107" y="350"/>
                    <a:pt x="108" y="350"/>
                    <a:pt x="109" y="348"/>
                  </a:cubicBezTo>
                  <a:cubicBezTo>
                    <a:pt x="109" y="347"/>
                    <a:pt x="110" y="341"/>
                    <a:pt x="110" y="341"/>
                  </a:cubicBezTo>
                  <a:cubicBezTo>
                    <a:pt x="109" y="340"/>
                    <a:pt x="111" y="341"/>
                    <a:pt x="113" y="340"/>
                  </a:cubicBezTo>
                  <a:cubicBezTo>
                    <a:pt x="114" y="339"/>
                    <a:pt x="115" y="333"/>
                    <a:pt x="116" y="332"/>
                  </a:cubicBezTo>
                  <a:cubicBezTo>
                    <a:pt x="117" y="330"/>
                    <a:pt x="120" y="326"/>
                    <a:pt x="120" y="325"/>
                  </a:cubicBezTo>
                  <a:cubicBezTo>
                    <a:pt x="120" y="324"/>
                    <a:pt x="123" y="317"/>
                    <a:pt x="123" y="317"/>
                  </a:cubicBezTo>
                  <a:cubicBezTo>
                    <a:pt x="127" y="310"/>
                    <a:pt x="127" y="310"/>
                    <a:pt x="127" y="310"/>
                  </a:cubicBezTo>
                  <a:cubicBezTo>
                    <a:pt x="127" y="310"/>
                    <a:pt x="127" y="308"/>
                    <a:pt x="126" y="306"/>
                  </a:cubicBezTo>
                  <a:cubicBezTo>
                    <a:pt x="126" y="305"/>
                    <a:pt x="125" y="301"/>
                    <a:pt x="126" y="300"/>
                  </a:cubicBezTo>
                  <a:cubicBezTo>
                    <a:pt x="127" y="300"/>
                    <a:pt x="128" y="297"/>
                    <a:pt x="128" y="297"/>
                  </a:cubicBezTo>
                  <a:cubicBezTo>
                    <a:pt x="128" y="293"/>
                    <a:pt x="128" y="293"/>
                    <a:pt x="128" y="293"/>
                  </a:cubicBezTo>
                  <a:cubicBezTo>
                    <a:pt x="128" y="293"/>
                    <a:pt x="133" y="290"/>
                    <a:pt x="133" y="290"/>
                  </a:cubicBezTo>
                  <a:cubicBezTo>
                    <a:pt x="139" y="289"/>
                    <a:pt x="135" y="286"/>
                    <a:pt x="142" y="289"/>
                  </a:cubicBezTo>
                  <a:cubicBezTo>
                    <a:pt x="142" y="289"/>
                    <a:pt x="146" y="288"/>
                    <a:pt x="145" y="287"/>
                  </a:cubicBezTo>
                  <a:cubicBezTo>
                    <a:pt x="145" y="287"/>
                    <a:pt x="141" y="283"/>
                    <a:pt x="141" y="283"/>
                  </a:cubicBezTo>
                  <a:cubicBezTo>
                    <a:pt x="143" y="280"/>
                    <a:pt x="143" y="280"/>
                    <a:pt x="143" y="280"/>
                  </a:cubicBezTo>
                  <a:cubicBezTo>
                    <a:pt x="143" y="280"/>
                    <a:pt x="146" y="278"/>
                    <a:pt x="143" y="277"/>
                  </a:cubicBezTo>
                  <a:cubicBezTo>
                    <a:pt x="141" y="276"/>
                    <a:pt x="139" y="275"/>
                    <a:pt x="139" y="274"/>
                  </a:cubicBezTo>
                  <a:cubicBezTo>
                    <a:pt x="139" y="274"/>
                    <a:pt x="138" y="270"/>
                    <a:pt x="138" y="269"/>
                  </a:cubicBezTo>
                  <a:cubicBezTo>
                    <a:pt x="138" y="268"/>
                    <a:pt x="137" y="265"/>
                    <a:pt x="137" y="265"/>
                  </a:cubicBezTo>
                  <a:cubicBezTo>
                    <a:pt x="137" y="265"/>
                    <a:pt x="137" y="261"/>
                    <a:pt x="137" y="260"/>
                  </a:cubicBezTo>
                  <a:cubicBezTo>
                    <a:pt x="137" y="259"/>
                    <a:pt x="136" y="256"/>
                    <a:pt x="135" y="255"/>
                  </a:cubicBezTo>
                  <a:cubicBezTo>
                    <a:pt x="134" y="254"/>
                    <a:pt x="130" y="251"/>
                    <a:pt x="130" y="251"/>
                  </a:cubicBezTo>
                  <a:cubicBezTo>
                    <a:pt x="123" y="248"/>
                    <a:pt x="123" y="248"/>
                    <a:pt x="123" y="248"/>
                  </a:cubicBezTo>
                  <a:cubicBezTo>
                    <a:pt x="121" y="250"/>
                    <a:pt x="121" y="250"/>
                    <a:pt x="121" y="250"/>
                  </a:cubicBezTo>
                  <a:cubicBezTo>
                    <a:pt x="116" y="245"/>
                    <a:pt x="116" y="245"/>
                    <a:pt x="116" y="245"/>
                  </a:cubicBezTo>
                  <a:cubicBezTo>
                    <a:pt x="112" y="244"/>
                    <a:pt x="112" y="244"/>
                    <a:pt x="112" y="244"/>
                  </a:cubicBezTo>
                  <a:cubicBezTo>
                    <a:pt x="108" y="244"/>
                    <a:pt x="108" y="244"/>
                    <a:pt x="108" y="244"/>
                  </a:cubicBezTo>
                  <a:cubicBezTo>
                    <a:pt x="101" y="229"/>
                    <a:pt x="101" y="229"/>
                    <a:pt x="101" y="229"/>
                  </a:cubicBezTo>
                  <a:cubicBezTo>
                    <a:pt x="95" y="226"/>
                    <a:pt x="95" y="226"/>
                    <a:pt x="95" y="226"/>
                  </a:cubicBezTo>
                  <a:cubicBezTo>
                    <a:pt x="91" y="222"/>
                    <a:pt x="91" y="222"/>
                    <a:pt x="91" y="222"/>
                  </a:cubicBezTo>
                  <a:cubicBezTo>
                    <a:pt x="91" y="217"/>
                    <a:pt x="91" y="217"/>
                    <a:pt x="91" y="217"/>
                  </a:cubicBezTo>
                  <a:cubicBezTo>
                    <a:pt x="88" y="213"/>
                    <a:pt x="88" y="213"/>
                    <a:pt x="88" y="213"/>
                  </a:cubicBezTo>
                  <a:cubicBezTo>
                    <a:pt x="88" y="213"/>
                    <a:pt x="89" y="210"/>
                    <a:pt x="89" y="209"/>
                  </a:cubicBezTo>
                  <a:cubicBezTo>
                    <a:pt x="90" y="208"/>
                    <a:pt x="92" y="203"/>
                    <a:pt x="92" y="203"/>
                  </a:cubicBezTo>
                  <a:cubicBezTo>
                    <a:pt x="92" y="203"/>
                    <a:pt x="91" y="199"/>
                    <a:pt x="91" y="198"/>
                  </a:cubicBezTo>
                  <a:cubicBezTo>
                    <a:pt x="91" y="197"/>
                    <a:pt x="92" y="192"/>
                    <a:pt x="92" y="192"/>
                  </a:cubicBezTo>
                  <a:cubicBezTo>
                    <a:pt x="91" y="187"/>
                    <a:pt x="91" y="187"/>
                    <a:pt x="91" y="187"/>
                  </a:cubicBezTo>
                  <a:cubicBezTo>
                    <a:pt x="79" y="173"/>
                    <a:pt x="79" y="173"/>
                    <a:pt x="79" y="173"/>
                  </a:cubicBezTo>
                  <a:cubicBezTo>
                    <a:pt x="80" y="167"/>
                    <a:pt x="80" y="167"/>
                    <a:pt x="80" y="167"/>
                  </a:cubicBezTo>
                  <a:cubicBezTo>
                    <a:pt x="79" y="164"/>
                    <a:pt x="79" y="164"/>
                    <a:pt x="79" y="164"/>
                  </a:cubicBezTo>
                  <a:cubicBezTo>
                    <a:pt x="78" y="161"/>
                    <a:pt x="78" y="161"/>
                    <a:pt x="79" y="159"/>
                  </a:cubicBezTo>
                  <a:cubicBezTo>
                    <a:pt x="79" y="158"/>
                    <a:pt x="79" y="158"/>
                    <a:pt x="79" y="158"/>
                  </a:cubicBezTo>
                  <a:cubicBezTo>
                    <a:pt x="75" y="159"/>
                    <a:pt x="75" y="159"/>
                    <a:pt x="75" y="159"/>
                  </a:cubicBezTo>
                  <a:cubicBezTo>
                    <a:pt x="72" y="155"/>
                    <a:pt x="72" y="155"/>
                    <a:pt x="72" y="155"/>
                  </a:cubicBezTo>
                  <a:cubicBezTo>
                    <a:pt x="73" y="150"/>
                    <a:pt x="73" y="150"/>
                    <a:pt x="73" y="150"/>
                  </a:cubicBezTo>
                  <a:cubicBezTo>
                    <a:pt x="71" y="138"/>
                    <a:pt x="71" y="138"/>
                    <a:pt x="71" y="138"/>
                  </a:cubicBezTo>
                  <a:cubicBezTo>
                    <a:pt x="73" y="132"/>
                    <a:pt x="73" y="132"/>
                    <a:pt x="73" y="132"/>
                  </a:cubicBezTo>
                  <a:cubicBezTo>
                    <a:pt x="67" y="129"/>
                    <a:pt x="67" y="129"/>
                    <a:pt x="67" y="129"/>
                  </a:cubicBezTo>
                  <a:cubicBezTo>
                    <a:pt x="63" y="123"/>
                    <a:pt x="63" y="123"/>
                    <a:pt x="63" y="123"/>
                  </a:cubicBezTo>
                  <a:cubicBezTo>
                    <a:pt x="63" y="123"/>
                    <a:pt x="62" y="125"/>
                    <a:pt x="61" y="124"/>
                  </a:cubicBezTo>
                  <a:cubicBezTo>
                    <a:pt x="60" y="123"/>
                    <a:pt x="55" y="115"/>
                    <a:pt x="55" y="115"/>
                  </a:cubicBezTo>
                  <a:cubicBezTo>
                    <a:pt x="46" y="112"/>
                    <a:pt x="46" y="112"/>
                    <a:pt x="46" y="112"/>
                  </a:cubicBezTo>
                  <a:cubicBezTo>
                    <a:pt x="42" y="110"/>
                    <a:pt x="42" y="110"/>
                    <a:pt x="42" y="110"/>
                  </a:cubicBezTo>
                  <a:cubicBezTo>
                    <a:pt x="37" y="109"/>
                    <a:pt x="37" y="109"/>
                    <a:pt x="37" y="109"/>
                  </a:cubicBezTo>
                  <a:cubicBezTo>
                    <a:pt x="37" y="109"/>
                    <a:pt x="36" y="111"/>
                    <a:pt x="35" y="109"/>
                  </a:cubicBezTo>
                  <a:cubicBezTo>
                    <a:pt x="34" y="107"/>
                    <a:pt x="32" y="105"/>
                    <a:pt x="32" y="105"/>
                  </a:cubicBezTo>
                  <a:cubicBezTo>
                    <a:pt x="28" y="106"/>
                    <a:pt x="28" y="106"/>
                    <a:pt x="28" y="106"/>
                  </a:cubicBezTo>
                  <a:cubicBezTo>
                    <a:pt x="25" y="102"/>
                    <a:pt x="25" y="102"/>
                    <a:pt x="25" y="102"/>
                  </a:cubicBezTo>
                  <a:cubicBezTo>
                    <a:pt x="25" y="102"/>
                    <a:pt x="24" y="102"/>
                    <a:pt x="23" y="102"/>
                  </a:cubicBezTo>
                  <a:cubicBezTo>
                    <a:pt x="22" y="101"/>
                    <a:pt x="20" y="100"/>
                    <a:pt x="20" y="100"/>
                  </a:cubicBezTo>
                  <a:close/>
                  <a:moveTo>
                    <a:pt x="142" y="568"/>
                  </a:moveTo>
                  <a:cubicBezTo>
                    <a:pt x="142" y="568"/>
                    <a:pt x="142" y="568"/>
                    <a:pt x="142" y="568"/>
                  </a:cubicBezTo>
                  <a:cubicBezTo>
                    <a:pt x="142" y="568"/>
                    <a:pt x="142" y="569"/>
                    <a:pt x="142" y="570"/>
                  </a:cubicBezTo>
                  <a:cubicBezTo>
                    <a:pt x="142" y="570"/>
                    <a:pt x="143" y="571"/>
                    <a:pt x="144" y="571"/>
                  </a:cubicBezTo>
                  <a:cubicBezTo>
                    <a:pt x="144" y="571"/>
                    <a:pt x="146" y="570"/>
                    <a:pt x="147" y="569"/>
                  </a:cubicBezTo>
                  <a:cubicBezTo>
                    <a:pt x="149" y="568"/>
                    <a:pt x="147" y="569"/>
                    <a:pt x="147" y="569"/>
                  </a:cubicBezTo>
                  <a:cubicBezTo>
                    <a:pt x="145" y="567"/>
                    <a:pt x="145" y="567"/>
                    <a:pt x="145" y="567"/>
                  </a:cubicBezTo>
                  <a:cubicBezTo>
                    <a:pt x="145" y="567"/>
                    <a:pt x="143" y="568"/>
                    <a:pt x="142" y="568"/>
                  </a:cubicBezTo>
                  <a:close/>
                  <a:moveTo>
                    <a:pt x="129" y="568"/>
                  </a:moveTo>
                  <a:cubicBezTo>
                    <a:pt x="129" y="568"/>
                    <a:pt x="129" y="568"/>
                    <a:pt x="129" y="568"/>
                  </a:cubicBezTo>
                  <a:cubicBezTo>
                    <a:pt x="129" y="568"/>
                    <a:pt x="129" y="570"/>
                    <a:pt x="129" y="570"/>
                  </a:cubicBezTo>
                  <a:cubicBezTo>
                    <a:pt x="129" y="571"/>
                    <a:pt x="130" y="571"/>
                    <a:pt x="131" y="570"/>
                  </a:cubicBezTo>
                  <a:cubicBezTo>
                    <a:pt x="131" y="570"/>
                    <a:pt x="132" y="570"/>
                    <a:pt x="133" y="569"/>
                  </a:cubicBezTo>
                  <a:cubicBezTo>
                    <a:pt x="134" y="568"/>
                    <a:pt x="133" y="567"/>
                    <a:pt x="132" y="567"/>
                  </a:cubicBezTo>
                  <a:cubicBezTo>
                    <a:pt x="132" y="566"/>
                    <a:pt x="131" y="567"/>
                    <a:pt x="131" y="567"/>
                  </a:cubicBezTo>
                  <a:cubicBezTo>
                    <a:pt x="130" y="567"/>
                    <a:pt x="129" y="568"/>
                    <a:pt x="129" y="568"/>
                  </a:cubicBezTo>
                  <a:close/>
                  <a:moveTo>
                    <a:pt x="105" y="556"/>
                  </a:moveTo>
                  <a:cubicBezTo>
                    <a:pt x="105" y="556"/>
                    <a:pt x="105" y="556"/>
                    <a:pt x="105" y="556"/>
                  </a:cubicBezTo>
                  <a:cubicBezTo>
                    <a:pt x="104" y="557"/>
                    <a:pt x="104" y="557"/>
                    <a:pt x="104" y="557"/>
                  </a:cubicBezTo>
                  <a:cubicBezTo>
                    <a:pt x="104" y="557"/>
                    <a:pt x="103" y="558"/>
                    <a:pt x="104" y="559"/>
                  </a:cubicBezTo>
                  <a:cubicBezTo>
                    <a:pt x="104" y="561"/>
                    <a:pt x="105" y="561"/>
                    <a:pt x="105" y="561"/>
                  </a:cubicBezTo>
                  <a:cubicBezTo>
                    <a:pt x="105" y="561"/>
                    <a:pt x="106" y="560"/>
                    <a:pt x="108" y="560"/>
                  </a:cubicBezTo>
                  <a:cubicBezTo>
                    <a:pt x="109" y="560"/>
                    <a:pt x="111" y="558"/>
                    <a:pt x="111" y="557"/>
                  </a:cubicBezTo>
                  <a:cubicBezTo>
                    <a:pt x="112" y="557"/>
                    <a:pt x="112" y="555"/>
                    <a:pt x="113" y="555"/>
                  </a:cubicBezTo>
                  <a:cubicBezTo>
                    <a:pt x="114" y="555"/>
                    <a:pt x="117" y="556"/>
                    <a:pt x="118" y="556"/>
                  </a:cubicBezTo>
                  <a:cubicBezTo>
                    <a:pt x="119" y="556"/>
                    <a:pt x="117" y="553"/>
                    <a:pt x="117" y="553"/>
                  </a:cubicBezTo>
                  <a:cubicBezTo>
                    <a:pt x="117" y="552"/>
                    <a:pt x="114" y="553"/>
                    <a:pt x="114" y="553"/>
                  </a:cubicBezTo>
                  <a:cubicBezTo>
                    <a:pt x="114" y="553"/>
                    <a:pt x="112" y="553"/>
                    <a:pt x="111" y="552"/>
                  </a:cubicBezTo>
                  <a:cubicBezTo>
                    <a:pt x="110" y="552"/>
                    <a:pt x="110" y="552"/>
                    <a:pt x="110" y="552"/>
                  </a:cubicBezTo>
                  <a:cubicBezTo>
                    <a:pt x="109" y="553"/>
                    <a:pt x="109" y="554"/>
                    <a:pt x="108" y="555"/>
                  </a:cubicBezTo>
                  <a:cubicBezTo>
                    <a:pt x="107" y="556"/>
                    <a:pt x="107" y="555"/>
                    <a:pt x="107" y="554"/>
                  </a:cubicBezTo>
                  <a:cubicBezTo>
                    <a:pt x="107" y="554"/>
                    <a:pt x="105" y="553"/>
                    <a:pt x="104" y="554"/>
                  </a:cubicBezTo>
                  <a:cubicBezTo>
                    <a:pt x="104" y="554"/>
                    <a:pt x="105" y="555"/>
                    <a:pt x="105" y="556"/>
                  </a:cubicBezTo>
                  <a:close/>
                  <a:moveTo>
                    <a:pt x="97" y="556"/>
                  </a:moveTo>
                  <a:cubicBezTo>
                    <a:pt x="97" y="556"/>
                    <a:pt x="97" y="556"/>
                    <a:pt x="97" y="556"/>
                  </a:cubicBezTo>
                  <a:cubicBezTo>
                    <a:pt x="97" y="556"/>
                    <a:pt x="99" y="557"/>
                    <a:pt x="101" y="557"/>
                  </a:cubicBezTo>
                  <a:cubicBezTo>
                    <a:pt x="102" y="557"/>
                    <a:pt x="101" y="556"/>
                    <a:pt x="102" y="555"/>
                  </a:cubicBezTo>
                  <a:cubicBezTo>
                    <a:pt x="102" y="554"/>
                    <a:pt x="101" y="555"/>
                    <a:pt x="100" y="554"/>
                  </a:cubicBezTo>
                  <a:cubicBezTo>
                    <a:pt x="99" y="554"/>
                    <a:pt x="99" y="554"/>
                    <a:pt x="98" y="554"/>
                  </a:cubicBezTo>
                  <a:cubicBezTo>
                    <a:pt x="96" y="554"/>
                    <a:pt x="97" y="556"/>
                    <a:pt x="97" y="556"/>
                  </a:cubicBezTo>
                  <a:close/>
                  <a:moveTo>
                    <a:pt x="88" y="545"/>
                  </a:moveTo>
                  <a:cubicBezTo>
                    <a:pt x="88" y="545"/>
                    <a:pt x="88" y="545"/>
                    <a:pt x="88" y="545"/>
                  </a:cubicBezTo>
                  <a:cubicBezTo>
                    <a:pt x="87" y="550"/>
                    <a:pt x="92" y="547"/>
                    <a:pt x="92" y="544"/>
                  </a:cubicBezTo>
                  <a:cubicBezTo>
                    <a:pt x="91" y="542"/>
                    <a:pt x="92" y="542"/>
                    <a:pt x="90" y="540"/>
                  </a:cubicBezTo>
                  <a:cubicBezTo>
                    <a:pt x="89" y="537"/>
                    <a:pt x="89" y="540"/>
                    <a:pt x="88" y="541"/>
                  </a:cubicBezTo>
                  <a:cubicBezTo>
                    <a:pt x="87" y="543"/>
                    <a:pt x="89" y="543"/>
                    <a:pt x="89" y="544"/>
                  </a:cubicBezTo>
                  <a:cubicBezTo>
                    <a:pt x="89" y="545"/>
                    <a:pt x="88" y="544"/>
                    <a:pt x="88" y="545"/>
                  </a:cubicBezTo>
                  <a:close/>
                  <a:moveTo>
                    <a:pt x="80" y="557"/>
                  </a:moveTo>
                  <a:cubicBezTo>
                    <a:pt x="80" y="557"/>
                    <a:pt x="80" y="557"/>
                    <a:pt x="80" y="557"/>
                  </a:cubicBezTo>
                  <a:cubicBezTo>
                    <a:pt x="80" y="557"/>
                    <a:pt x="79" y="558"/>
                    <a:pt x="80" y="560"/>
                  </a:cubicBezTo>
                  <a:cubicBezTo>
                    <a:pt x="80" y="561"/>
                    <a:pt x="80" y="560"/>
                    <a:pt x="83" y="558"/>
                  </a:cubicBezTo>
                  <a:cubicBezTo>
                    <a:pt x="85" y="556"/>
                    <a:pt x="82" y="557"/>
                    <a:pt x="82" y="557"/>
                  </a:cubicBezTo>
                  <a:cubicBezTo>
                    <a:pt x="82" y="556"/>
                    <a:pt x="81" y="557"/>
                    <a:pt x="80" y="557"/>
                  </a:cubicBezTo>
                  <a:close/>
                  <a:moveTo>
                    <a:pt x="80" y="563"/>
                  </a:moveTo>
                  <a:cubicBezTo>
                    <a:pt x="80" y="563"/>
                    <a:pt x="80" y="563"/>
                    <a:pt x="80" y="563"/>
                  </a:cubicBezTo>
                  <a:cubicBezTo>
                    <a:pt x="80" y="563"/>
                    <a:pt x="80" y="565"/>
                    <a:pt x="81" y="565"/>
                  </a:cubicBezTo>
                  <a:cubicBezTo>
                    <a:pt x="82" y="565"/>
                    <a:pt x="82" y="564"/>
                    <a:pt x="83" y="563"/>
                  </a:cubicBezTo>
                  <a:cubicBezTo>
                    <a:pt x="83" y="562"/>
                    <a:pt x="82" y="562"/>
                    <a:pt x="82" y="561"/>
                  </a:cubicBezTo>
                  <a:cubicBezTo>
                    <a:pt x="81" y="561"/>
                    <a:pt x="80" y="562"/>
                    <a:pt x="80" y="563"/>
                  </a:cubicBezTo>
                  <a:close/>
                  <a:moveTo>
                    <a:pt x="77" y="568"/>
                  </a:moveTo>
                  <a:cubicBezTo>
                    <a:pt x="77" y="568"/>
                    <a:pt x="77" y="568"/>
                    <a:pt x="77" y="568"/>
                  </a:cubicBezTo>
                  <a:cubicBezTo>
                    <a:pt x="75" y="568"/>
                    <a:pt x="75" y="568"/>
                    <a:pt x="75" y="568"/>
                  </a:cubicBezTo>
                  <a:cubicBezTo>
                    <a:pt x="75" y="568"/>
                    <a:pt x="75" y="568"/>
                    <a:pt x="72" y="570"/>
                  </a:cubicBezTo>
                  <a:cubicBezTo>
                    <a:pt x="69" y="571"/>
                    <a:pt x="71" y="572"/>
                    <a:pt x="71" y="573"/>
                  </a:cubicBezTo>
                  <a:cubicBezTo>
                    <a:pt x="71" y="575"/>
                    <a:pt x="74" y="573"/>
                    <a:pt x="76" y="572"/>
                  </a:cubicBezTo>
                  <a:cubicBezTo>
                    <a:pt x="77" y="572"/>
                    <a:pt x="76" y="571"/>
                    <a:pt x="77" y="571"/>
                  </a:cubicBezTo>
                  <a:cubicBezTo>
                    <a:pt x="77" y="571"/>
                    <a:pt x="77" y="571"/>
                    <a:pt x="79" y="570"/>
                  </a:cubicBezTo>
                  <a:cubicBezTo>
                    <a:pt x="81" y="569"/>
                    <a:pt x="80" y="569"/>
                    <a:pt x="80" y="568"/>
                  </a:cubicBezTo>
                  <a:cubicBezTo>
                    <a:pt x="80" y="568"/>
                    <a:pt x="78" y="567"/>
                    <a:pt x="77" y="568"/>
                  </a:cubicBezTo>
                  <a:close/>
                  <a:moveTo>
                    <a:pt x="51" y="573"/>
                  </a:moveTo>
                  <a:cubicBezTo>
                    <a:pt x="51" y="573"/>
                    <a:pt x="51" y="573"/>
                    <a:pt x="51" y="573"/>
                  </a:cubicBezTo>
                  <a:cubicBezTo>
                    <a:pt x="52" y="573"/>
                    <a:pt x="53" y="572"/>
                    <a:pt x="54" y="573"/>
                  </a:cubicBezTo>
                  <a:cubicBezTo>
                    <a:pt x="55" y="574"/>
                    <a:pt x="54" y="576"/>
                    <a:pt x="54" y="576"/>
                  </a:cubicBezTo>
                  <a:cubicBezTo>
                    <a:pt x="53" y="577"/>
                    <a:pt x="52" y="578"/>
                    <a:pt x="51" y="578"/>
                  </a:cubicBezTo>
                  <a:cubicBezTo>
                    <a:pt x="50" y="578"/>
                    <a:pt x="49" y="578"/>
                    <a:pt x="48" y="577"/>
                  </a:cubicBezTo>
                  <a:cubicBezTo>
                    <a:pt x="48" y="576"/>
                    <a:pt x="48" y="573"/>
                    <a:pt x="48" y="573"/>
                  </a:cubicBezTo>
                  <a:cubicBezTo>
                    <a:pt x="49" y="573"/>
                    <a:pt x="51" y="573"/>
                    <a:pt x="51" y="573"/>
                  </a:cubicBezTo>
                  <a:close/>
                  <a:moveTo>
                    <a:pt x="59" y="558"/>
                  </a:moveTo>
                  <a:cubicBezTo>
                    <a:pt x="59" y="558"/>
                    <a:pt x="59" y="558"/>
                    <a:pt x="59" y="558"/>
                  </a:cubicBezTo>
                  <a:cubicBezTo>
                    <a:pt x="59" y="558"/>
                    <a:pt x="59" y="558"/>
                    <a:pt x="59" y="558"/>
                  </a:cubicBezTo>
                  <a:cubicBezTo>
                    <a:pt x="59" y="558"/>
                    <a:pt x="59" y="560"/>
                    <a:pt x="58" y="560"/>
                  </a:cubicBezTo>
                  <a:cubicBezTo>
                    <a:pt x="56" y="561"/>
                    <a:pt x="57" y="558"/>
                    <a:pt x="57" y="557"/>
                  </a:cubicBezTo>
                  <a:cubicBezTo>
                    <a:pt x="57" y="556"/>
                    <a:pt x="53" y="558"/>
                    <a:pt x="53" y="558"/>
                  </a:cubicBezTo>
                  <a:cubicBezTo>
                    <a:pt x="53" y="558"/>
                    <a:pt x="53" y="561"/>
                    <a:pt x="52" y="562"/>
                  </a:cubicBezTo>
                  <a:cubicBezTo>
                    <a:pt x="51" y="562"/>
                    <a:pt x="51" y="562"/>
                    <a:pt x="50" y="563"/>
                  </a:cubicBezTo>
                  <a:cubicBezTo>
                    <a:pt x="49" y="564"/>
                    <a:pt x="49" y="566"/>
                    <a:pt x="49" y="566"/>
                  </a:cubicBezTo>
                  <a:cubicBezTo>
                    <a:pt x="50" y="567"/>
                    <a:pt x="52" y="567"/>
                    <a:pt x="52" y="567"/>
                  </a:cubicBezTo>
                  <a:cubicBezTo>
                    <a:pt x="53" y="567"/>
                    <a:pt x="53" y="567"/>
                    <a:pt x="56" y="569"/>
                  </a:cubicBezTo>
                  <a:cubicBezTo>
                    <a:pt x="60" y="570"/>
                    <a:pt x="57" y="569"/>
                    <a:pt x="60" y="569"/>
                  </a:cubicBezTo>
                  <a:cubicBezTo>
                    <a:pt x="62" y="569"/>
                    <a:pt x="61" y="570"/>
                    <a:pt x="62" y="570"/>
                  </a:cubicBezTo>
                  <a:cubicBezTo>
                    <a:pt x="63" y="570"/>
                    <a:pt x="64" y="572"/>
                    <a:pt x="65" y="573"/>
                  </a:cubicBezTo>
                  <a:cubicBezTo>
                    <a:pt x="67" y="574"/>
                    <a:pt x="68" y="572"/>
                    <a:pt x="69" y="572"/>
                  </a:cubicBezTo>
                  <a:cubicBezTo>
                    <a:pt x="69" y="571"/>
                    <a:pt x="71" y="568"/>
                    <a:pt x="71" y="568"/>
                  </a:cubicBezTo>
                  <a:cubicBezTo>
                    <a:pt x="71" y="568"/>
                    <a:pt x="65" y="566"/>
                    <a:pt x="65" y="566"/>
                  </a:cubicBezTo>
                  <a:cubicBezTo>
                    <a:pt x="64" y="566"/>
                    <a:pt x="63" y="563"/>
                    <a:pt x="65" y="563"/>
                  </a:cubicBezTo>
                  <a:cubicBezTo>
                    <a:pt x="66" y="563"/>
                    <a:pt x="66" y="564"/>
                    <a:pt x="67" y="565"/>
                  </a:cubicBezTo>
                  <a:cubicBezTo>
                    <a:pt x="67" y="566"/>
                    <a:pt x="68" y="566"/>
                    <a:pt x="69" y="566"/>
                  </a:cubicBezTo>
                  <a:cubicBezTo>
                    <a:pt x="70" y="566"/>
                    <a:pt x="71" y="565"/>
                    <a:pt x="71" y="564"/>
                  </a:cubicBezTo>
                  <a:cubicBezTo>
                    <a:pt x="71" y="563"/>
                    <a:pt x="70" y="564"/>
                    <a:pt x="68" y="561"/>
                  </a:cubicBezTo>
                  <a:cubicBezTo>
                    <a:pt x="65" y="558"/>
                    <a:pt x="68" y="559"/>
                    <a:pt x="69" y="559"/>
                  </a:cubicBezTo>
                  <a:cubicBezTo>
                    <a:pt x="69" y="558"/>
                    <a:pt x="71" y="556"/>
                    <a:pt x="71" y="556"/>
                  </a:cubicBezTo>
                  <a:cubicBezTo>
                    <a:pt x="72" y="555"/>
                    <a:pt x="69" y="555"/>
                    <a:pt x="68" y="554"/>
                  </a:cubicBezTo>
                  <a:cubicBezTo>
                    <a:pt x="67" y="554"/>
                    <a:pt x="67" y="554"/>
                    <a:pt x="67" y="554"/>
                  </a:cubicBezTo>
                  <a:cubicBezTo>
                    <a:pt x="67" y="555"/>
                    <a:pt x="64" y="554"/>
                    <a:pt x="63" y="553"/>
                  </a:cubicBezTo>
                  <a:cubicBezTo>
                    <a:pt x="63" y="553"/>
                    <a:pt x="63" y="551"/>
                    <a:pt x="62" y="550"/>
                  </a:cubicBezTo>
                  <a:cubicBezTo>
                    <a:pt x="62" y="550"/>
                    <a:pt x="60" y="550"/>
                    <a:pt x="58" y="550"/>
                  </a:cubicBezTo>
                  <a:cubicBezTo>
                    <a:pt x="56" y="550"/>
                    <a:pt x="57" y="553"/>
                    <a:pt x="57" y="553"/>
                  </a:cubicBezTo>
                  <a:cubicBezTo>
                    <a:pt x="57" y="553"/>
                    <a:pt x="58" y="555"/>
                    <a:pt x="59" y="556"/>
                  </a:cubicBezTo>
                  <a:cubicBezTo>
                    <a:pt x="59" y="556"/>
                    <a:pt x="59" y="558"/>
                    <a:pt x="59" y="558"/>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76" name="Freeform 235"/>
            <p:cNvSpPr>
              <a:spLocks noEditPoints="1"/>
            </p:cNvSpPr>
            <p:nvPr/>
          </p:nvSpPr>
          <p:spPr bwMode="auto">
            <a:xfrm>
              <a:off x="8031808" y="1593291"/>
              <a:ext cx="1169794" cy="1439380"/>
            </a:xfrm>
            <a:custGeom>
              <a:avLst/>
              <a:gdLst>
                <a:gd name="T0" fmla="*/ 181 w 513"/>
                <a:gd name="T1" fmla="*/ 422 h 651"/>
                <a:gd name="T2" fmla="*/ 256 w 513"/>
                <a:gd name="T3" fmla="*/ 393 h 651"/>
                <a:gd name="T4" fmla="*/ 306 w 513"/>
                <a:gd name="T5" fmla="*/ 401 h 651"/>
                <a:gd name="T6" fmla="*/ 324 w 513"/>
                <a:gd name="T7" fmla="*/ 460 h 651"/>
                <a:gd name="T8" fmla="*/ 371 w 513"/>
                <a:gd name="T9" fmla="*/ 452 h 651"/>
                <a:gd name="T10" fmla="*/ 360 w 513"/>
                <a:gd name="T11" fmla="*/ 484 h 651"/>
                <a:gd name="T12" fmla="*/ 347 w 513"/>
                <a:gd name="T13" fmla="*/ 509 h 651"/>
                <a:gd name="T14" fmla="*/ 350 w 513"/>
                <a:gd name="T15" fmla="*/ 469 h 651"/>
                <a:gd name="T16" fmla="*/ 277 w 513"/>
                <a:gd name="T17" fmla="*/ 474 h 651"/>
                <a:gd name="T18" fmla="*/ 278 w 513"/>
                <a:gd name="T19" fmla="*/ 512 h 651"/>
                <a:gd name="T20" fmla="*/ 245 w 513"/>
                <a:gd name="T21" fmla="*/ 518 h 651"/>
                <a:gd name="T22" fmla="*/ 231 w 513"/>
                <a:gd name="T23" fmla="*/ 531 h 651"/>
                <a:gd name="T24" fmla="*/ 260 w 513"/>
                <a:gd name="T25" fmla="*/ 538 h 651"/>
                <a:gd name="T26" fmla="*/ 291 w 513"/>
                <a:gd name="T27" fmla="*/ 568 h 651"/>
                <a:gd name="T28" fmla="*/ 316 w 513"/>
                <a:gd name="T29" fmla="*/ 588 h 651"/>
                <a:gd name="T30" fmla="*/ 362 w 513"/>
                <a:gd name="T31" fmla="*/ 598 h 651"/>
                <a:gd name="T32" fmla="*/ 365 w 513"/>
                <a:gd name="T33" fmla="*/ 636 h 651"/>
                <a:gd name="T34" fmla="*/ 388 w 513"/>
                <a:gd name="T35" fmla="*/ 615 h 651"/>
                <a:gd name="T36" fmla="*/ 442 w 513"/>
                <a:gd name="T37" fmla="*/ 609 h 651"/>
                <a:gd name="T38" fmla="*/ 492 w 513"/>
                <a:gd name="T39" fmla="*/ 651 h 651"/>
                <a:gd name="T40" fmla="*/ 513 w 513"/>
                <a:gd name="T41" fmla="*/ 644 h 651"/>
                <a:gd name="T42" fmla="*/ 449 w 513"/>
                <a:gd name="T43" fmla="*/ 465 h 651"/>
                <a:gd name="T44" fmla="*/ 513 w 513"/>
                <a:gd name="T45" fmla="*/ 163 h 651"/>
                <a:gd name="T46" fmla="*/ 494 w 513"/>
                <a:gd name="T47" fmla="*/ 176 h 651"/>
                <a:gd name="T48" fmla="*/ 426 w 513"/>
                <a:gd name="T49" fmla="*/ 157 h 651"/>
                <a:gd name="T50" fmla="*/ 375 w 513"/>
                <a:gd name="T51" fmla="*/ 166 h 651"/>
                <a:gd name="T52" fmla="*/ 334 w 513"/>
                <a:gd name="T53" fmla="*/ 197 h 651"/>
                <a:gd name="T54" fmla="*/ 289 w 513"/>
                <a:gd name="T55" fmla="*/ 184 h 651"/>
                <a:gd name="T56" fmla="*/ 295 w 513"/>
                <a:gd name="T57" fmla="*/ 204 h 651"/>
                <a:gd name="T58" fmla="*/ 276 w 513"/>
                <a:gd name="T59" fmla="*/ 197 h 651"/>
                <a:gd name="T60" fmla="*/ 246 w 513"/>
                <a:gd name="T61" fmla="*/ 178 h 651"/>
                <a:gd name="T62" fmla="*/ 190 w 513"/>
                <a:gd name="T63" fmla="*/ 175 h 651"/>
                <a:gd name="T64" fmla="*/ 160 w 513"/>
                <a:gd name="T65" fmla="*/ 172 h 651"/>
                <a:gd name="T66" fmla="*/ 139 w 513"/>
                <a:gd name="T67" fmla="*/ 169 h 651"/>
                <a:gd name="T68" fmla="*/ 109 w 513"/>
                <a:gd name="T69" fmla="*/ 195 h 651"/>
                <a:gd name="T70" fmla="*/ 76 w 513"/>
                <a:gd name="T71" fmla="*/ 231 h 651"/>
                <a:gd name="T72" fmla="*/ 54 w 513"/>
                <a:gd name="T73" fmla="*/ 248 h 651"/>
                <a:gd name="T74" fmla="*/ 61 w 513"/>
                <a:gd name="T75" fmla="*/ 279 h 651"/>
                <a:gd name="T76" fmla="*/ 13 w 513"/>
                <a:gd name="T77" fmla="*/ 278 h 651"/>
                <a:gd name="T78" fmla="*/ 19 w 513"/>
                <a:gd name="T79" fmla="*/ 323 h 651"/>
                <a:gd name="T80" fmla="*/ 35 w 513"/>
                <a:gd name="T81" fmla="*/ 367 h 651"/>
                <a:gd name="T82" fmla="*/ 56 w 513"/>
                <a:gd name="T83" fmla="*/ 388 h 651"/>
                <a:gd name="T84" fmla="*/ 93 w 513"/>
                <a:gd name="T85" fmla="*/ 389 h 651"/>
                <a:gd name="T86" fmla="*/ 139 w 513"/>
                <a:gd name="T87" fmla="*/ 432 h 651"/>
                <a:gd name="T88" fmla="*/ 123 w 513"/>
                <a:gd name="T89" fmla="*/ 427 h 651"/>
                <a:gd name="T90" fmla="*/ 151 w 513"/>
                <a:gd name="T91" fmla="*/ 441 h 651"/>
                <a:gd name="T92" fmla="*/ 513 w 513"/>
                <a:gd name="T93" fmla="*/ 0 h 651"/>
                <a:gd name="T94" fmla="*/ 470 w 513"/>
                <a:gd name="T95" fmla="*/ 10 h 651"/>
                <a:gd name="T96" fmla="*/ 489 w 513"/>
                <a:gd name="T97" fmla="*/ 28 h 651"/>
                <a:gd name="T98" fmla="*/ 496 w 513"/>
                <a:gd name="T99" fmla="*/ 37 h 651"/>
                <a:gd name="T100" fmla="*/ 513 w 513"/>
                <a:gd name="T101" fmla="*/ 0 h 651"/>
                <a:gd name="T102" fmla="*/ 513 w 513"/>
                <a:gd name="T103" fmla="*/ 49 h 651"/>
                <a:gd name="T104" fmla="*/ 479 w 513"/>
                <a:gd name="T105" fmla="*/ 65 h 651"/>
                <a:gd name="T106" fmla="*/ 491 w 513"/>
                <a:gd name="T107" fmla="*/ 93 h 651"/>
                <a:gd name="T108" fmla="*/ 489 w 513"/>
                <a:gd name="T109" fmla="*/ 110 h 651"/>
                <a:gd name="T110" fmla="*/ 513 w 513"/>
                <a:gd name="T111" fmla="*/ 116 h 6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13" h="651">
                  <a:moveTo>
                    <a:pt x="151" y="441"/>
                  </a:moveTo>
                  <a:cubicBezTo>
                    <a:pt x="181" y="422"/>
                    <a:pt x="181" y="422"/>
                    <a:pt x="181" y="422"/>
                  </a:cubicBezTo>
                  <a:cubicBezTo>
                    <a:pt x="217" y="395"/>
                    <a:pt x="217" y="395"/>
                    <a:pt x="217" y="395"/>
                  </a:cubicBezTo>
                  <a:cubicBezTo>
                    <a:pt x="256" y="393"/>
                    <a:pt x="256" y="393"/>
                    <a:pt x="256" y="393"/>
                  </a:cubicBezTo>
                  <a:cubicBezTo>
                    <a:pt x="266" y="395"/>
                    <a:pt x="269" y="402"/>
                    <a:pt x="287" y="388"/>
                  </a:cubicBezTo>
                  <a:cubicBezTo>
                    <a:pt x="306" y="401"/>
                    <a:pt x="306" y="401"/>
                    <a:pt x="306" y="401"/>
                  </a:cubicBezTo>
                  <a:cubicBezTo>
                    <a:pt x="318" y="425"/>
                    <a:pt x="318" y="425"/>
                    <a:pt x="318" y="425"/>
                  </a:cubicBezTo>
                  <a:cubicBezTo>
                    <a:pt x="324" y="460"/>
                    <a:pt x="324" y="460"/>
                    <a:pt x="324" y="460"/>
                  </a:cubicBezTo>
                  <a:cubicBezTo>
                    <a:pt x="352" y="460"/>
                    <a:pt x="352" y="460"/>
                    <a:pt x="352" y="460"/>
                  </a:cubicBezTo>
                  <a:cubicBezTo>
                    <a:pt x="371" y="452"/>
                    <a:pt x="371" y="452"/>
                    <a:pt x="371" y="452"/>
                  </a:cubicBezTo>
                  <a:cubicBezTo>
                    <a:pt x="384" y="463"/>
                    <a:pt x="381" y="459"/>
                    <a:pt x="384" y="468"/>
                  </a:cubicBezTo>
                  <a:cubicBezTo>
                    <a:pt x="372" y="478"/>
                    <a:pt x="374" y="476"/>
                    <a:pt x="360" y="484"/>
                  </a:cubicBezTo>
                  <a:cubicBezTo>
                    <a:pt x="354" y="508"/>
                    <a:pt x="354" y="508"/>
                    <a:pt x="354" y="508"/>
                  </a:cubicBezTo>
                  <a:cubicBezTo>
                    <a:pt x="347" y="509"/>
                    <a:pt x="347" y="509"/>
                    <a:pt x="347" y="509"/>
                  </a:cubicBezTo>
                  <a:cubicBezTo>
                    <a:pt x="347" y="485"/>
                    <a:pt x="345" y="494"/>
                    <a:pt x="356" y="472"/>
                  </a:cubicBezTo>
                  <a:cubicBezTo>
                    <a:pt x="350" y="469"/>
                    <a:pt x="350" y="469"/>
                    <a:pt x="350" y="469"/>
                  </a:cubicBezTo>
                  <a:cubicBezTo>
                    <a:pt x="320" y="469"/>
                    <a:pt x="320" y="469"/>
                    <a:pt x="320" y="469"/>
                  </a:cubicBezTo>
                  <a:cubicBezTo>
                    <a:pt x="293" y="469"/>
                    <a:pt x="306" y="467"/>
                    <a:pt x="277" y="474"/>
                  </a:cubicBezTo>
                  <a:cubicBezTo>
                    <a:pt x="276" y="477"/>
                    <a:pt x="265" y="473"/>
                    <a:pt x="263" y="476"/>
                  </a:cubicBezTo>
                  <a:cubicBezTo>
                    <a:pt x="250" y="497"/>
                    <a:pt x="245" y="502"/>
                    <a:pt x="278" y="512"/>
                  </a:cubicBezTo>
                  <a:cubicBezTo>
                    <a:pt x="274" y="523"/>
                    <a:pt x="274" y="523"/>
                    <a:pt x="274" y="523"/>
                  </a:cubicBezTo>
                  <a:cubicBezTo>
                    <a:pt x="260" y="515"/>
                    <a:pt x="267" y="517"/>
                    <a:pt x="245" y="518"/>
                  </a:cubicBezTo>
                  <a:cubicBezTo>
                    <a:pt x="231" y="519"/>
                    <a:pt x="231" y="519"/>
                    <a:pt x="231" y="519"/>
                  </a:cubicBezTo>
                  <a:cubicBezTo>
                    <a:pt x="231" y="531"/>
                    <a:pt x="231" y="531"/>
                    <a:pt x="231" y="531"/>
                  </a:cubicBezTo>
                  <a:cubicBezTo>
                    <a:pt x="246" y="530"/>
                    <a:pt x="246" y="530"/>
                    <a:pt x="246" y="530"/>
                  </a:cubicBezTo>
                  <a:cubicBezTo>
                    <a:pt x="260" y="538"/>
                    <a:pt x="260" y="538"/>
                    <a:pt x="260" y="538"/>
                  </a:cubicBezTo>
                  <a:cubicBezTo>
                    <a:pt x="269" y="548"/>
                    <a:pt x="269" y="548"/>
                    <a:pt x="269" y="548"/>
                  </a:cubicBezTo>
                  <a:cubicBezTo>
                    <a:pt x="291" y="568"/>
                    <a:pt x="291" y="568"/>
                    <a:pt x="291" y="568"/>
                  </a:cubicBezTo>
                  <a:cubicBezTo>
                    <a:pt x="294" y="586"/>
                    <a:pt x="294" y="586"/>
                    <a:pt x="294" y="586"/>
                  </a:cubicBezTo>
                  <a:cubicBezTo>
                    <a:pt x="306" y="584"/>
                    <a:pt x="305" y="583"/>
                    <a:pt x="316" y="588"/>
                  </a:cubicBezTo>
                  <a:cubicBezTo>
                    <a:pt x="334" y="596"/>
                    <a:pt x="337" y="593"/>
                    <a:pt x="358" y="589"/>
                  </a:cubicBezTo>
                  <a:cubicBezTo>
                    <a:pt x="362" y="598"/>
                    <a:pt x="362" y="598"/>
                    <a:pt x="362" y="598"/>
                  </a:cubicBezTo>
                  <a:cubicBezTo>
                    <a:pt x="362" y="618"/>
                    <a:pt x="362" y="618"/>
                    <a:pt x="362" y="618"/>
                  </a:cubicBezTo>
                  <a:cubicBezTo>
                    <a:pt x="365" y="636"/>
                    <a:pt x="365" y="636"/>
                    <a:pt x="365" y="636"/>
                  </a:cubicBezTo>
                  <a:cubicBezTo>
                    <a:pt x="381" y="626"/>
                    <a:pt x="381" y="626"/>
                    <a:pt x="381" y="626"/>
                  </a:cubicBezTo>
                  <a:cubicBezTo>
                    <a:pt x="388" y="615"/>
                    <a:pt x="388" y="615"/>
                    <a:pt x="388" y="615"/>
                  </a:cubicBezTo>
                  <a:cubicBezTo>
                    <a:pt x="413" y="607"/>
                    <a:pt x="413" y="607"/>
                    <a:pt x="413" y="607"/>
                  </a:cubicBezTo>
                  <a:cubicBezTo>
                    <a:pt x="442" y="609"/>
                    <a:pt x="442" y="609"/>
                    <a:pt x="442" y="609"/>
                  </a:cubicBezTo>
                  <a:cubicBezTo>
                    <a:pt x="442" y="610"/>
                    <a:pt x="477" y="632"/>
                    <a:pt x="482" y="637"/>
                  </a:cubicBezTo>
                  <a:cubicBezTo>
                    <a:pt x="486" y="642"/>
                    <a:pt x="492" y="651"/>
                    <a:pt x="492" y="651"/>
                  </a:cubicBezTo>
                  <a:cubicBezTo>
                    <a:pt x="511" y="646"/>
                    <a:pt x="511" y="646"/>
                    <a:pt x="511" y="646"/>
                  </a:cubicBezTo>
                  <a:cubicBezTo>
                    <a:pt x="513" y="644"/>
                    <a:pt x="513" y="644"/>
                    <a:pt x="513" y="644"/>
                  </a:cubicBezTo>
                  <a:cubicBezTo>
                    <a:pt x="513" y="618"/>
                    <a:pt x="513" y="618"/>
                    <a:pt x="513" y="618"/>
                  </a:cubicBezTo>
                  <a:cubicBezTo>
                    <a:pt x="449" y="465"/>
                    <a:pt x="449" y="465"/>
                    <a:pt x="449" y="465"/>
                  </a:cubicBezTo>
                  <a:cubicBezTo>
                    <a:pt x="513" y="436"/>
                    <a:pt x="513" y="436"/>
                    <a:pt x="513" y="436"/>
                  </a:cubicBezTo>
                  <a:cubicBezTo>
                    <a:pt x="513" y="163"/>
                    <a:pt x="513" y="163"/>
                    <a:pt x="513" y="163"/>
                  </a:cubicBezTo>
                  <a:cubicBezTo>
                    <a:pt x="510" y="163"/>
                    <a:pt x="506" y="164"/>
                    <a:pt x="501" y="164"/>
                  </a:cubicBezTo>
                  <a:cubicBezTo>
                    <a:pt x="494" y="176"/>
                    <a:pt x="494" y="176"/>
                    <a:pt x="494" y="176"/>
                  </a:cubicBezTo>
                  <a:cubicBezTo>
                    <a:pt x="443" y="167"/>
                    <a:pt x="443" y="167"/>
                    <a:pt x="443" y="167"/>
                  </a:cubicBezTo>
                  <a:cubicBezTo>
                    <a:pt x="426" y="157"/>
                    <a:pt x="426" y="157"/>
                    <a:pt x="426" y="157"/>
                  </a:cubicBezTo>
                  <a:cubicBezTo>
                    <a:pt x="413" y="166"/>
                    <a:pt x="416" y="162"/>
                    <a:pt x="405" y="174"/>
                  </a:cubicBezTo>
                  <a:cubicBezTo>
                    <a:pt x="375" y="166"/>
                    <a:pt x="375" y="166"/>
                    <a:pt x="375" y="166"/>
                  </a:cubicBezTo>
                  <a:cubicBezTo>
                    <a:pt x="356" y="175"/>
                    <a:pt x="356" y="175"/>
                    <a:pt x="356" y="175"/>
                  </a:cubicBezTo>
                  <a:cubicBezTo>
                    <a:pt x="334" y="197"/>
                    <a:pt x="334" y="197"/>
                    <a:pt x="334" y="197"/>
                  </a:cubicBezTo>
                  <a:cubicBezTo>
                    <a:pt x="297" y="195"/>
                    <a:pt x="297" y="195"/>
                    <a:pt x="297" y="195"/>
                  </a:cubicBezTo>
                  <a:cubicBezTo>
                    <a:pt x="289" y="184"/>
                    <a:pt x="289" y="184"/>
                    <a:pt x="289" y="184"/>
                  </a:cubicBezTo>
                  <a:cubicBezTo>
                    <a:pt x="287" y="194"/>
                    <a:pt x="287" y="194"/>
                    <a:pt x="287" y="194"/>
                  </a:cubicBezTo>
                  <a:cubicBezTo>
                    <a:pt x="295" y="204"/>
                    <a:pt x="295" y="204"/>
                    <a:pt x="295" y="204"/>
                  </a:cubicBezTo>
                  <a:cubicBezTo>
                    <a:pt x="281" y="211"/>
                    <a:pt x="281" y="211"/>
                    <a:pt x="281" y="211"/>
                  </a:cubicBezTo>
                  <a:cubicBezTo>
                    <a:pt x="276" y="197"/>
                    <a:pt x="276" y="197"/>
                    <a:pt x="276" y="197"/>
                  </a:cubicBezTo>
                  <a:cubicBezTo>
                    <a:pt x="264" y="182"/>
                    <a:pt x="264" y="182"/>
                    <a:pt x="264" y="182"/>
                  </a:cubicBezTo>
                  <a:cubicBezTo>
                    <a:pt x="246" y="178"/>
                    <a:pt x="246" y="178"/>
                    <a:pt x="246" y="178"/>
                  </a:cubicBezTo>
                  <a:cubicBezTo>
                    <a:pt x="236" y="171"/>
                    <a:pt x="236" y="171"/>
                    <a:pt x="236" y="171"/>
                  </a:cubicBezTo>
                  <a:cubicBezTo>
                    <a:pt x="234" y="170"/>
                    <a:pt x="197" y="174"/>
                    <a:pt x="190" y="175"/>
                  </a:cubicBezTo>
                  <a:cubicBezTo>
                    <a:pt x="181" y="169"/>
                    <a:pt x="180" y="169"/>
                    <a:pt x="170" y="164"/>
                  </a:cubicBezTo>
                  <a:cubicBezTo>
                    <a:pt x="160" y="172"/>
                    <a:pt x="160" y="172"/>
                    <a:pt x="160" y="172"/>
                  </a:cubicBezTo>
                  <a:cubicBezTo>
                    <a:pt x="160" y="172"/>
                    <a:pt x="155" y="181"/>
                    <a:pt x="147" y="181"/>
                  </a:cubicBezTo>
                  <a:cubicBezTo>
                    <a:pt x="138" y="181"/>
                    <a:pt x="139" y="169"/>
                    <a:pt x="139" y="169"/>
                  </a:cubicBezTo>
                  <a:cubicBezTo>
                    <a:pt x="126" y="171"/>
                    <a:pt x="126" y="171"/>
                    <a:pt x="126" y="171"/>
                  </a:cubicBezTo>
                  <a:cubicBezTo>
                    <a:pt x="109" y="195"/>
                    <a:pt x="109" y="195"/>
                    <a:pt x="109" y="195"/>
                  </a:cubicBezTo>
                  <a:cubicBezTo>
                    <a:pt x="88" y="213"/>
                    <a:pt x="88" y="213"/>
                    <a:pt x="88" y="213"/>
                  </a:cubicBezTo>
                  <a:cubicBezTo>
                    <a:pt x="76" y="231"/>
                    <a:pt x="76" y="231"/>
                    <a:pt x="76" y="231"/>
                  </a:cubicBezTo>
                  <a:cubicBezTo>
                    <a:pt x="53" y="240"/>
                    <a:pt x="53" y="240"/>
                    <a:pt x="53" y="240"/>
                  </a:cubicBezTo>
                  <a:cubicBezTo>
                    <a:pt x="54" y="248"/>
                    <a:pt x="54" y="248"/>
                    <a:pt x="54" y="248"/>
                  </a:cubicBezTo>
                  <a:cubicBezTo>
                    <a:pt x="77" y="268"/>
                    <a:pt x="77" y="268"/>
                    <a:pt x="77" y="268"/>
                  </a:cubicBezTo>
                  <a:cubicBezTo>
                    <a:pt x="61" y="279"/>
                    <a:pt x="61" y="279"/>
                    <a:pt x="61" y="279"/>
                  </a:cubicBezTo>
                  <a:cubicBezTo>
                    <a:pt x="37" y="254"/>
                    <a:pt x="46" y="273"/>
                    <a:pt x="16" y="250"/>
                  </a:cubicBezTo>
                  <a:cubicBezTo>
                    <a:pt x="11" y="268"/>
                    <a:pt x="10" y="263"/>
                    <a:pt x="13" y="278"/>
                  </a:cubicBezTo>
                  <a:cubicBezTo>
                    <a:pt x="0" y="287"/>
                    <a:pt x="0" y="287"/>
                    <a:pt x="0" y="287"/>
                  </a:cubicBezTo>
                  <a:cubicBezTo>
                    <a:pt x="7" y="314"/>
                    <a:pt x="2" y="305"/>
                    <a:pt x="19" y="323"/>
                  </a:cubicBezTo>
                  <a:cubicBezTo>
                    <a:pt x="9" y="344"/>
                    <a:pt x="11" y="335"/>
                    <a:pt x="12" y="360"/>
                  </a:cubicBezTo>
                  <a:cubicBezTo>
                    <a:pt x="35" y="367"/>
                    <a:pt x="35" y="367"/>
                    <a:pt x="35" y="367"/>
                  </a:cubicBezTo>
                  <a:cubicBezTo>
                    <a:pt x="41" y="381"/>
                    <a:pt x="41" y="381"/>
                    <a:pt x="41" y="381"/>
                  </a:cubicBezTo>
                  <a:cubicBezTo>
                    <a:pt x="56" y="388"/>
                    <a:pt x="56" y="388"/>
                    <a:pt x="56" y="388"/>
                  </a:cubicBezTo>
                  <a:cubicBezTo>
                    <a:pt x="71" y="378"/>
                    <a:pt x="71" y="378"/>
                    <a:pt x="71" y="378"/>
                  </a:cubicBezTo>
                  <a:cubicBezTo>
                    <a:pt x="93" y="389"/>
                    <a:pt x="93" y="389"/>
                    <a:pt x="93" y="389"/>
                  </a:cubicBezTo>
                  <a:cubicBezTo>
                    <a:pt x="122" y="411"/>
                    <a:pt x="122" y="411"/>
                    <a:pt x="122" y="411"/>
                  </a:cubicBezTo>
                  <a:cubicBezTo>
                    <a:pt x="139" y="432"/>
                    <a:pt x="139" y="432"/>
                    <a:pt x="139" y="432"/>
                  </a:cubicBezTo>
                  <a:cubicBezTo>
                    <a:pt x="129" y="424"/>
                    <a:pt x="129" y="424"/>
                    <a:pt x="129" y="424"/>
                  </a:cubicBezTo>
                  <a:cubicBezTo>
                    <a:pt x="123" y="427"/>
                    <a:pt x="123" y="427"/>
                    <a:pt x="123" y="427"/>
                  </a:cubicBezTo>
                  <a:cubicBezTo>
                    <a:pt x="127" y="434"/>
                    <a:pt x="127" y="434"/>
                    <a:pt x="127" y="434"/>
                  </a:cubicBezTo>
                  <a:cubicBezTo>
                    <a:pt x="151" y="441"/>
                    <a:pt x="151" y="441"/>
                    <a:pt x="151" y="441"/>
                  </a:cubicBezTo>
                  <a:close/>
                  <a:moveTo>
                    <a:pt x="513" y="0"/>
                  </a:moveTo>
                  <a:cubicBezTo>
                    <a:pt x="513" y="0"/>
                    <a:pt x="513" y="0"/>
                    <a:pt x="513" y="0"/>
                  </a:cubicBezTo>
                  <a:cubicBezTo>
                    <a:pt x="499" y="5"/>
                    <a:pt x="499" y="5"/>
                    <a:pt x="499" y="5"/>
                  </a:cubicBezTo>
                  <a:cubicBezTo>
                    <a:pt x="497" y="5"/>
                    <a:pt x="469" y="1"/>
                    <a:pt x="470" y="10"/>
                  </a:cubicBezTo>
                  <a:cubicBezTo>
                    <a:pt x="471" y="15"/>
                    <a:pt x="476" y="16"/>
                    <a:pt x="476" y="16"/>
                  </a:cubicBezTo>
                  <a:cubicBezTo>
                    <a:pt x="489" y="28"/>
                    <a:pt x="489" y="28"/>
                    <a:pt x="489" y="28"/>
                  </a:cubicBezTo>
                  <a:cubicBezTo>
                    <a:pt x="488" y="35"/>
                    <a:pt x="488" y="35"/>
                    <a:pt x="488" y="35"/>
                  </a:cubicBezTo>
                  <a:cubicBezTo>
                    <a:pt x="496" y="37"/>
                    <a:pt x="496" y="37"/>
                    <a:pt x="496" y="37"/>
                  </a:cubicBezTo>
                  <a:cubicBezTo>
                    <a:pt x="513" y="37"/>
                    <a:pt x="513" y="37"/>
                    <a:pt x="513" y="37"/>
                  </a:cubicBezTo>
                  <a:cubicBezTo>
                    <a:pt x="513" y="0"/>
                    <a:pt x="513" y="0"/>
                    <a:pt x="513" y="0"/>
                  </a:cubicBezTo>
                  <a:close/>
                  <a:moveTo>
                    <a:pt x="513" y="49"/>
                  </a:moveTo>
                  <a:cubicBezTo>
                    <a:pt x="513" y="49"/>
                    <a:pt x="513" y="49"/>
                    <a:pt x="513" y="49"/>
                  </a:cubicBezTo>
                  <a:cubicBezTo>
                    <a:pt x="503" y="50"/>
                    <a:pt x="492" y="52"/>
                    <a:pt x="490" y="53"/>
                  </a:cubicBezTo>
                  <a:cubicBezTo>
                    <a:pt x="479" y="65"/>
                    <a:pt x="479" y="65"/>
                    <a:pt x="479" y="65"/>
                  </a:cubicBezTo>
                  <a:cubicBezTo>
                    <a:pt x="492" y="82"/>
                    <a:pt x="492" y="82"/>
                    <a:pt x="492" y="82"/>
                  </a:cubicBezTo>
                  <a:cubicBezTo>
                    <a:pt x="491" y="93"/>
                    <a:pt x="491" y="93"/>
                    <a:pt x="491" y="93"/>
                  </a:cubicBezTo>
                  <a:cubicBezTo>
                    <a:pt x="480" y="101"/>
                    <a:pt x="480" y="101"/>
                    <a:pt x="480" y="101"/>
                  </a:cubicBezTo>
                  <a:cubicBezTo>
                    <a:pt x="489" y="110"/>
                    <a:pt x="489" y="110"/>
                    <a:pt x="489" y="110"/>
                  </a:cubicBezTo>
                  <a:cubicBezTo>
                    <a:pt x="505" y="110"/>
                    <a:pt x="505" y="110"/>
                    <a:pt x="505" y="110"/>
                  </a:cubicBezTo>
                  <a:cubicBezTo>
                    <a:pt x="513" y="116"/>
                    <a:pt x="513" y="116"/>
                    <a:pt x="513" y="116"/>
                  </a:cubicBezTo>
                  <a:lnTo>
                    <a:pt x="513" y="49"/>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grpSp>
    </p:spTree>
    <p:extLst>
      <p:ext uri="{BB962C8B-B14F-4D97-AF65-F5344CB8AC3E}">
        <p14:creationId xmlns:p14="http://schemas.microsoft.com/office/powerpoint/2010/main" val="1179696223"/>
      </p:ext>
    </p:extLst>
  </p:cSld>
  <p:clrMapOvr>
    <a:masterClrMapping/>
  </p:clrMapOvr>
  <mc:AlternateContent xmlns:mc="http://schemas.openxmlformats.org/markup-compatibility/2006" xmlns:p14="http://schemas.microsoft.com/office/powerpoint/2010/main">
    <mc:Choice Requires="p14">
      <p:transition p14:dur="0" advClick="0" advTm="1000"/>
    </mc:Choice>
    <mc:Fallback xmlns="">
      <p:transition advClick="0" advTm="1000"/>
    </mc:Fallback>
  </mc:AlternateContent>
  <p:timing>
    <p:tnLst>
      <p:par>
        <p:cTn id="1" dur="indefinite" restart="never" nodeType="tmRoot"/>
      </p:par>
    </p:tn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Rectangle 21"/>
          <p:cNvSpPr>
            <a:spLocks/>
          </p:cNvSpPr>
          <p:nvPr/>
        </p:nvSpPr>
        <p:spPr bwMode="auto">
          <a:xfrm>
            <a:off x="1800412" y="9575695"/>
            <a:ext cx="1984518" cy="3077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defTabSz="4572000"/>
            <a:r>
              <a:rPr lang="en-US" sz="2000" b="1" dirty="0" smtClean="0">
                <a:solidFill>
                  <a:schemeClr val="tx2">
                    <a:lumMod val="50000"/>
                  </a:schemeClr>
                </a:solidFill>
                <a:latin typeface="Montserrat Semi Bold" charset="0"/>
                <a:ea typeface="Montserrat Semi Bold" charset="0"/>
                <a:cs typeface="Montserrat Semi Bold" charset="0"/>
                <a:sym typeface="Bebas Neue" charset="0"/>
              </a:rPr>
              <a:t>BLACK PEOPLE</a:t>
            </a:r>
            <a:endParaRPr lang="en-US" sz="20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28" name="Rectangle 27"/>
          <p:cNvSpPr>
            <a:spLocks/>
          </p:cNvSpPr>
          <p:nvPr/>
        </p:nvSpPr>
        <p:spPr bwMode="auto">
          <a:xfrm>
            <a:off x="1800412" y="10566543"/>
            <a:ext cx="2372444" cy="3077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defTabSz="4572000"/>
            <a:r>
              <a:rPr lang="en-US" sz="2000" b="1" dirty="0" smtClean="0">
                <a:solidFill>
                  <a:schemeClr val="tx2">
                    <a:lumMod val="50000"/>
                  </a:schemeClr>
                </a:solidFill>
                <a:latin typeface="Montserrat Semi Bold" charset="0"/>
                <a:ea typeface="Montserrat Semi Bold" charset="0"/>
                <a:cs typeface="Montserrat Semi Bold" charset="0"/>
                <a:sym typeface="Bebas Neue" charset="0"/>
              </a:rPr>
              <a:t>HISPANIC PEOPLE</a:t>
            </a:r>
            <a:endParaRPr lang="en-US" sz="20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29" name="Rectangle 28"/>
          <p:cNvSpPr>
            <a:spLocks/>
          </p:cNvSpPr>
          <p:nvPr/>
        </p:nvSpPr>
        <p:spPr bwMode="auto">
          <a:xfrm>
            <a:off x="1800412" y="8588763"/>
            <a:ext cx="1981312" cy="3077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defTabSz="4572000"/>
            <a:r>
              <a:rPr lang="en-US" sz="2000" b="1" dirty="0" smtClean="0">
                <a:solidFill>
                  <a:schemeClr val="tx2">
                    <a:lumMod val="50000"/>
                  </a:schemeClr>
                </a:solidFill>
                <a:latin typeface="Montserrat Semi Bold" charset="0"/>
                <a:ea typeface="Montserrat Semi Bold" charset="0"/>
                <a:cs typeface="Montserrat Semi Bold" charset="0"/>
                <a:sym typeface="Bebas Neue" charset="0"/>
              </a:rPr>
              <a:t>WHITE PEOPLE</a:t>
            </a:r>
            <a:endParaRPr lang="en-US" sz="20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30" name="Rectangle 29"/>
          <p:cNvSpPr/>
          <p:nvPr/>
        </p:nvSpPr>
        <p:spPr>
          <a:xfrm>
            <a:off x="1822714" y="10227262"/>
            <a:ext cx="7177461" cy="45719"/>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sp>
        <p:nvSpPr>
          <p:cNvPr id="36" name="Rectangle 35"/>
          <p:cNvSpPr>
            <a:spLocks/>
          </p:cNvSpPr>
          <p:nvPr/>
        </p:nvSpPr>
        <p:spPr bwMode="auto">
          <a:xfrm>
            <a:off x="9403169" y="9167633"/>
            <a:ext cx="569067"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algn="r" defTabSz="4572000"/>
            <a:r>
              <a:rPr lang="en-US" sz="1800" b="1" dirty="0" smtClean="0">
                <a:solidFill>
                  <a:schemeClr val="tx2">
                    <a:lumMod val="50000"/>
                  </a:schemeClr>
                </a:solidFill>
                <a:latin typeface="Montserrat Semi Bold" charset="0"/>
                <a:ea typeface="Montserrat Semi Bold" charset="0"/>
                <a:cs typeface="Montserrat Semi Bold" charset="0"/>
                <a:sym typeface="Bebas Neue" charset="0"/>
              </a:rPr>
              <a:t>65 %</a:t>
            </a:r>
            <a:endParaRPr lang="en-US" sz="18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37" name="Rectangle 36"/>
          <p:cNvSpPr>
            <a:spLocks/>
          </p:cNvSpPr>
          <p:nvPr/>
        </p:nvSpPr>
        <p:spPr bwMode="auto">
          <a:xfrm>
            <a:off x="9402866" y="10156520"/>
            <a:ext cx="559449"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algn="r" defTabSz="4572000"/>
            <a:r>
              <a:rPr lang="en-US" sz="1800" b="1" dirty="0" smtClean="0">
                <a:solidFill>
                  <a:schemeClr val="tx2">
                    <a:lumMod val="50000"/>
                  </a:schemeClr>
                </a:solidFill>
                <a:latin typeface="Montserrat Semi Bold" charset="0"/>
                <a:ea typeface="Montserrat Semi Bold" charset="0"/>
                <a:cs typeface="Montserrat Semi Bold" charset="0"/>
                <a:sym typeface="Bebas Neue" charset="0"/>
              </a:rPr>
              <a:t>9</a:t>
            </a:r>
            <a:r>
              <a:rPr lang="en-US" sz="1800" b="1" dirty="0">
                <a:solidFill>
                  <a:schemeClr val="tx2">
                    <a:lumMod val="50000"/>
                  </a:schemeClr>
                </a:solidFill>
                <a:latin typeface="Montserrat Semi Bold" charset="0"/>
                <a:ea typeface="Montserrat Semi Bold" charset="0"/>
                <a:cs typeface="Montserrat Semi Bold" charset="0"/>
                <a:sym typeface="Bebas Neue" charset="0"/>
              </a:rPr>
              <a:t>3</a:t>
            </a:r>
            <a:r>
              <a:rPr lang="en-US" sz="1800" b="1" dirty="0" smtClean="0">
                <a:solidFill>
                  <a:schemeClr val="tx2">
                    <a:lumMod val="50000"/>
                  </a:schemeClr>
                </a:solidFill>
                <a:latin typeface="Montserrat Semi Bold" charset="0"/>
                <a:ea typeface="Montserrat Semi Bold" charset="0"/>
                <a:cs typeface="Montserrat Semi Bold" charset="0"/>
                <a:sym typeface="Bebas Neue" charset="0"/>
              </a:rPr>
              <a:t> %</a:t>
            </a:r>
            <a:endParaRPr lang="en-US" sz="18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38" name="Rectangle 37"/>
          <p:cNvSpPr/>
          <p:nvPr/>
        </p:nvSpPr>
        <p:spPr>
          <a:xfrm>
            <a:off x="1823273" y="10185383"/>
            <a:ext cx="4138441" cy="14906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sp>
        <p:nvSpPr>
          <p:cNvPr id="39" name="Rectangle 38"/>
          <p:cNvSpPr>
            <a:spLocks/>
          </p:cNvSpPr>
          <p:nvPr/>
        </p:nvSpPr>
        <p:spPr bwMode="auto">
          <a:xfrm>
            <a:off x="9401264" y="11147368"/>
            <a:ext cx="559449"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algn="r" defTabSz="4572000"/>
            <a:r>
              <a:rPr lang="en-US" sz="1800" b="1" dirty="0" smtClean="0">
                <a:solidFill>
                  <a:schemeClr val="tx2">
                    <a:lumMod val="50000"/>
                  </a:schemeClr>
                </a:solidFill>
                <a:latin typeface="Montserrat Semi Bold" charset="0"/>
                <a:ea typeface="Montserrat Semi Bold" charset="0"/>
                <a:cs typeface="Montserrat Semi Bold" charset="0"/>
                <a:sym typeface="Bebas Neue" charset="0"/>
              </a:rPr>
              <a:t>57 %</a:t>
            </a:r>
            <a:endParaRPr lang="en-US" sz="18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40" name="Subtitle 2"/>
          <p:cNvSpPr txBox="1">
            <a:spLocks/>
          </p:cNvSpPr>
          <p:nvPr/>
        </p:nvSpPr>
        <p:spPr>
          <a:xfrm>
            <a:off x="1558925" y="5311719"/>
            <a:ext cx="9162415" cy="2271458"/>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just">
              <a:lnSpc>
                <a:spcPts val="4040"/>
              </a:lnSpc>
            </a:pPr>
            <a:r>
              <a:rPr lang="en-US" dirty="0" smtClean="0">
                <a:solidFill>
                  <a:schemeClr val="tx1"/>
                </a:solidFill>
                <a:latin typeface="Poppins Light" charset="0"/>
                <a:ea typeface="Poppins Light" charset="0"/>
                <a:cs typeface="Poppins Light" charset="0"/>
              </a:rPr>
              <a:t>When </a:t>
            </a:r>
            <a:r>
              <a:rPr lang="en-US" dirty="0">
                <a:solidFill>
                  <a:schemeClr val="tx1"/>
                </a:solidFill>
                <a:latin typeface="Poppins Light" charset="0"/>
                <a:ea typeface="Poppins Light" charset="0"/>
                <a:cs typeface="Poppins Light" charset="0"/>
              </a:rPr>
              <a:t>selecting a typeface for body text, your primary concern should be readability. Don’t concern yourself with personality at this stage. I’m of the school of thought that believes that you’re better off mastering a few </a:t>
            </a:r>
            <a:r>
              <a:rPr lang="en-US" dirty="0" smtClean="0">
                <a:solidFill>
                  <a:schemeClr val="tx1"/>
                </a:solidFill>
                <a:latin typeface="Poppins Light" charset="0"/>
                <a:ea typeface="Poppins Light" charset="0"/>
                <a:cs typeface="Poppins Light" charset="0"/>
              </a:rPr>
              <a:t>typeface.</a:t>
            </a:r>
            <a:endParaRPr lang="en-US" dirty="0">
              <a:solidFill>
                <a:schemeClr val="tx1"/>
              </a:solidFill>
              <a:latin typeface="Poppins Light" charset="0"/>
              <a:ea typeface="Poppins Light" charset="0"/>
              <a:cs typeface="Poppins Light" charset="0"/>
            </a:endParaRPr>
          </a:p>
        </p:txBody>
      </p:sp>
      <p:sp>
        <p:nvSpPr>
          <p:cNvPr id="41" name="Rectangle 40"/>
          <p:cNvSpPr>
            <a:spLocks/>
          </p:cNvSpPr>
          <p:nvPr/>
        </p:nvSpPr>
        <p:spPr bwMode="auto">
          <a:xfrm>
            <a:off x="1799103" y="2408178"/>
            <a:ext cx="8736366" cy="20518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t" anchorCtr="0">
            <a:spAutoFit/>
          </a:bodyPr>
          <a:lstStyle/>
          <a:p>
            <a:pPr defTabSz="4572000">
              <a:lnSpc>
                <a:spcPts val="8000"/>
              </a:lnSpc>
            </a:pPr>
            <a:r>
              <a:rPr lang="en-US" sz="6000" b="1" spc="500" dirty="0" smtClean="0">
                <a:solidFill>
                  <a:schemeClr val="tx2">
                    <a:lumMod val="50000"/>
                  </a:schemeClr>
                </a:solidFill>
                <a:latin typeface="Poppins" charset="0"/>
                <a:ea typeface="Poppins" charset="0"/>
                <a:cs typeface="Poppins" charset="0"/>
                <a:sym typeface="Bebas Neue" charset="0"/>
              </a:rPr>
              <a:t>FRANCE</a:t>
            </a:r>
          </a:p>
          <a:p>
            <a:pPr defTabSz="4572000">
              <a:lnSpc>
                <a:spcPts val="8000"/>
              </a:lnSpc>
            </a:pPr>
            <a:r>
              <a:rPr lang="en-US" sz="6000" b="1" spc="500" dirty="0" smtClean="0">
                <a:solidFill>
                  <a:schemeClr val="tx2">
                    <a:lumMod val="50000"/>
                  </a:schemeClr>
                </a:solidFill>
                <a:latin typeface="Poppins" charset="0"/>
                <a:ea typeface="Poppins" charset="0"/>
                <a:cs typeface="Poppins" charset="0"/>
                <a:sym typeface="Bebas Neue" charset="0"/>
              </a:rPr>
              <a:t>Fully Editable Map</a:t>
            </a:r>
          </a:p>
        </p:txBody>
      </p:sp>
      <p:sp>
        <p:nvSpPr>
          <p:cNvPr id="42" name="Rectangle 41"/>
          <p:cNvSpPr/>
          <p:nvPr/>
        </p:nvSpPr>
        <p:spPr>
          <a:xfrm>
            <a:off x="1800412" y="9267889"/>
            <a:ext cx="7177461" cy="45719"/>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sp>
        <p:nvSpPr>
          <p:cNvPr id="43" name="Rectangle 42"/>
          <p:cNvSpPr/>
          <p:nvPr/>
        </p:nvSpPr>
        <p:spPr>
          <a:xfrm>
            <a:off x="1822714" y="11229902"/>
            <a:ext cx="7177461" cy="45719"/>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sp>
        <p:nvSpPr>
          <p:cNvPr id="44" name="Rectangle 43"/>
          <p:cNvSpPr/>
          <p:nvPr/>
        </p:nvSpPr>
        <p:spPr>
          <a:xfrm>
            <a:off x="1800413" y="9212963"/>
            <a:ext cx="4658426" cy="14525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sp>
        <p:nvSpPr>
          <p:cNvPr id="45" name="Rectangle 44"/>
          <p:cNvSpPr/>
          <p:nvPr/>
        </p:nvSpPr>
        <p:spPr>
          <a:xfrm>
            <a:off x="1823274" y="11190741"/>
            <a:ext cx="4138444" cy="14525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grpSp>
        <p:nvGrpSpPr>
          <p:cNvPr id="57" name="Group 56"/>
          <p:cNvGrpSpPr/>
          <p:nvPr/>
        </p:nvGrpSpPr>
        <p:grpSpPr>
          <a:xfrm>
            <a:off x="12904659" y="2408178"/>
            <a:ext cx="9875966" cy="9559442"/>
            <a:chOff x="10672937" y="2878775"/>
            <a:chExt cx="10083703" cy="9760520"/>
          </a:xfrm>
          <a:solidFill>
            <a:schemeClr val="bg1">
              <a:lumMod val="85000"/>
            </a:schemeClr>
          </a:solidFill>
        </p:grpSpPr>
        <p:sp>
          <p:nvSpPr>
            <p:cNvPr id="58" name="Freeform 71"/>
            <p:cNvSpPr>
              <a:spLocks noChangeArrowheads="1"/>
            </p:cNvSpPr>
            <p:nvPr/>
          </p:nvSpPr>
          <p:spPr bwMode="auto">
            <a:xfrm>
              <a:off x="15772533" y="9403150"/>
              <a:ext cx="2314292" cy="2724339"/>
            </a:xfrm>
            <a:custGeom>
              <a:avLst/>
              <a:gdLst>
                <a:gd name="T0" fmla="*/ 2580 w 4505"/>
                <a:gd name="T1" fmla="*/ 340 h 5305"/>
                <a:gd name="T2" fmla="*/ 2972 w 4505"/>
                <a:gd name="T3" fmla="*/ 334 h 5305"/>
                <a:gd name="T4" fmla="*/ 4084 w 4505"/>
                <a:gd name="T5" fmla="*/ 1345 h 5305"/>
                <a:gd name="T6" fmla="*/ 4423 w 4505"/>
                <a:gd name="T7" fmla="*/ 1684 h 5305"/>
                <a:gd name="T8" fmla="*/ 3186 w 4505"/>
                <a:gd name="T9" fmla="*/ 804 h 5305"/>
                <a:gd name="T10" fmla="*/ 2645 w 4505"/>
                <a:gd name="T11" fmla="*/ 400 h 5305"/>
                <a:gd name="T12" fmla="*/ 2330 w 4505"/>
                <a:gd name="T13" fmla="*/ 25 h 5305"/>
                <a:gd name="T14" fmla="*/ 1902 w 4505"/>
                <a:gd name="T15" fmla="*/ 631 h 5305"/>
                <a:gd name="T16" fmla="*/ 2384 w 4505"/>
                <a:gd name="T17" fmla="*/ 1660 h 5305"/>
                <a:gd name="T18" fmla="*/ 2520 w 4505"/>
                <a:gd name="T19" fmla="*/ 1928 h 5305"/>
                <a:gd name="T20" fmla="*/ 1396 w 4505"/>
                <a:gd name="T21" fmla="*/ 2837 h 5305"/>
                <a:gd name="T22" fmla="*/ 809 w 4505"/>
                <a:gd name="T23" fmla="*/ 3182 h 5305"/>
                <a:gd name="T24" fmla="*/ 48 w 4505"/>
                <a:gd name="T25" fmla="*/ 3432 h 5305"/>
                <a:gd name="T26" fmla="*/ 458 w 4505"/>
                <a:gd name="T27" fmla="*/ 4151 h 5305"/>
                <a:gd name="T28" fmla="*/ 803 w 4505"/>
                <a:gd name="T29" fmla="*/ 4615 h 5305"/>
                <a:gd name="T30" fmla="*/ 18 w 4505"/>
                <a:gd name="T31" fmla="*/ 4971 h 5305"/>
                <a:gd name="T32" fmla="*/ 684 w 4505"/>
                <a:gd name="T33" fmla="*/ 5108 h 5305"/>
                <a:gd name="T34" fmla="*/ 1403 w 4505"/>
                <a:gd name="T35" fmla="*/ 5162 h 5305"/>
                <a:gd name="T36" fmla="*/ 1694 w 4505"/>
                <a:gd name="T37" fmla="*/ 5025 h 5305"/>
                <a:gd name="T38" fmla="*/ 2164 w 4505"/>
                <a:gd name="T39" fmla="*/ 5084 h 5305"/>
                <a:gd name="T40" fmla="*/ 1955 w 4505"/>
                <a:gd name="T41" fmla="*/ 4734 h 5305"/>
                <a:gd name="T42" fmla="*/ 1795 w 4505"/>
                <a:gd name="T43" fmla="*/ 4157 h 5305"/>
                <a:gd name="T44" fmla="*/ 1908 w 4505"/>
                <a:gd name="T45" fmla="*/ 3955 h 5305"/>
                <a:gd name="T46" fmla="*/ 2294 w 4505"/>
                <a:gd name="T47" fmla="*/ 3336 h 5305"/>
                <a:gd name="T48" fmla="*/ 2633 w 4505"/>
                <a:gd name="T49" fmla="*/ 3265 h 5305"/>
                <a:gd name="T50" fmla="*/ 2829 w 4505"/>
                <a:gd name="T51" fmla="*/ 3099 h 5305"/>
                <a:gd name="T52" fmla="*/ 3246 w 4505"/>
                <a:gd name="T53" fmla="*/ 2754 h 5305"/>
                <a:gd name="T54" fmla="*/ 3840 w 4505"/>
                <a:gd name="T55" fmla="*/ 2974 h 5305"/>
                <a:gd name="T56" fmla="*/ 4054 w 4505"/>
                <a:gd name="T57" fmla="*/ 2694 h 5305"/>
                <a:gd name="T58" fmla="*/ 4494 w 4505"/>
                <a:gd name="T59" fmla="*/ 1987 h 5305"/>
                <a:gd name="T60" fmla="*/ 4292 w 4505"/>
                <a:gd name="T61" fmla="*/ 2290 h 5305"/>
                <a:gd name="T62" fmla="*/ 3941 w 4505"/>
                <a:gd name="T63" fmla="*/ 2944 h 5305"/>
                <a:gd name="T64" fmla="*/ 3412 w 4505"/>
                <a:gd name="T65" fmla="*/ 2837 h 5305"/>
                <a:gd name="T66" fmla="*/ 2996 w 4505"/>
                <a:gd name="T67" fmla="*/ 2998 h 5305"/>
                <a:gd name="T68" fmla="*/ 2639 w 4505"/>
                <a:gd name="T69" fmla="*/ 3152 h 5305"/>
                <a:gd name="T70" fmla="*/ 2556 w 4505"/>
                <a:gd name="T71" fmla="*/ 3319 h 5305"/>
                <a:gd name="T72" fmla="*/ 2152 w 4505"/>
                <a:gd name="T73" fmla="*/ 3556 h 5305"/>
                <a:gd name="T74" fmla="*/ 1932 w 4505"/>
                <a:gd name="T75" fmla="*/ 4044 h 5305"/>
                <a:gd name="T76" fmla="*/ 1807 w 4505"/>
                <a:gd name="T77" fmla="*/ 4157 h 5305"/>
                <a:gd name="T78" fmla="*/ 1973 w 4505"/>
                <a:gd name="T79" fmla="*/ 4734 h 5305"/>
                <a:gd name="T80" fmla="*/ 2175 w 4505"/>
                <a:gd name="T81" fmla="*/ 5090 h 5305"/>
                <a:gd name="T82" fmla="*/ 1694 w 4505"/>
                <a:gd name="T83" fmla="*/ 5043 h 5305"/>
                <a:gd name="T84" fmla="*/ 1385 w 4505"/>
                <a:gd name="T85" fmla="*/ 5168 h 5305"/>
                <a:gd name="T86" fmla="*/ 684 w 4505"/>
                <a:gd name="T87" fmla="*/ 5120 h 5305"/>
                <a:gd name="T88" fmla="*/ 0 w 4505"/>
                <a:gd name="T89" fmla="*/ 4984 h 5305"/>
                <a:gd name="T90" fmla="*/ 625 w 4505"/>
                <a:gd name="T91" fmla="*/ 4508 h 5305"/>
                <a:gd name="T92" fmla="*/ 458 w 4505"/>
                <a:gd name="T93" fmla="*/ 4020 h 5305"/>
                <a:gd name="T94" fmla="*/ 601 w 4505"/>
                <a:gd name="T95" fmla="*/ 3200 h 5305"/>
                <a:gd name="T96" fmla="*/ 1385 w 4505"/>
                <a:gd name="T97" fmla="*/ 2950 h 5305"/>
                <a:gd name="T98" fmla="*/ 1831 w 4505"/>
                <a:gd name="T99" fmla="*/ 2605 h 5305"/>
                <a:gd name="T100" fmla="*/ 2508 w 4505"/>
                <a:gd name="T101" fmla="*/ 1933 h 5305"/>
                <a:gd name="T102" fmla="*/ 1896 w 4505"/>
                <a:gd name="T103" fmla="*/ 637 h 5305"/>
                <a:gd name="T104" fmla="*/ 2080 w 4505"/>
                <a:gd name="T105" fmla="*/ 203 h 5305"/>
                <a:gd name="T106" fmla="*/ 2325 w 4505"/>
                <a:gd name="T107" fmla="*/ 0 h 5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505" h="5305">
                  <a:moveTo>
                    <a:pt x="2376" y="0"/>
                  </a:moveTo>
                  <a:cubicBezTo>
                    <a:pt x="2406" y="18"/>
                    <a:pt x="2439" y="53"/>
                    <a:pt x="2473" y="91"/>
                  </a:cubicBezTo>
                  <a:cubicBezTo>
                    <a:pt x="2514" y="144"/>
                    <a:pt x="2556" y="209"/>
                    <a:pt x="2556" y="245"/>
                  </a:cubicBezTo>
                  <a:cubicBezTo>
                    <a:pt x="2556" y="275"/>
                    <a:pt x="2562" y="316"/>
                    <a:pt x="2580" y="340"/>
                  </a:cubicBezTo>
                  <a:cubicBezTo>
                    <a:pt x="2598" y="370"/>
                    <a:pt x="2621" y="388"/>
                    <a:pt x="2645" y="388"/>
                  </a:cubicBezTo>
                  <a:cubicBezTo>
                    <a:pt x="2657" y="388"/>
                    <a:pt x="2669" y="382"/>
                    <a:pt x="2681" y="370"/>
                  </a:cubicBezTo>
                  <a:cubicBezTo>
                    <a:pt x="2722" y="328"/>
                    <a:pt x="2782" y="310"/>
                    <a:pt x="2841" y="310"/>
                  </a:cubicBezTo>
                  <a:cubicBezTo>
                    <a:pt x="2889" y="310"/>
                    <a:pt x="2930" y="316"/>
                    <a:pt x="2972" y="334"/>
                  </a:cubicBezTo>
                  <a:cubicBezTo>
                    <a:pt x="3067" y="376"/>
                    <a:pt x="3162" y="715"/>
                    <a:pt x="3198" y="798"/>
                  </a:cubicBezTo>
                  <a:cubicBezTo>
                    <a:pt x="3228" y="875"/>
                    <a:pt x="3382" y="1006"/>
                    <a:pt x="3465" y="1190"/>
                  </a:cubicBezTo>
                  <a:cubicBezTo>
                    <a:pt x="3549" y="1375"/>
                    <a:pt x="3638" y="1369"/>
                    <a:pt x="3727" y="1375"/>
                  </a:cubicBezTo>
                  <a:cubicBezTo>
                    <a:pt x="3810" y="1375"/>
                    <a:pt x="3971" y="1345"/>
                    <a:pt x="4084" y="1345"/>
                  </a:cubicBezTo>
                  <a:cubicBezTo>
                    <a:pt x="4197" y="1351"/>
                    <a:pt x="4363" y="1553"/>
                    <a:pt x="4435" y="1672"/>
                  </a:cubicBezTo>
                  <a:cubicBezTo>
                    <a:pt x="4467" y="1726"/>
                    <a:pt x="4491" y="1772"/>
                    <a:pt x="4504" y="1817"/>
                  </a:cubicBezTo>
                  <a:lnTo>
                    <a:pt x="4504" y="1873"/>
                  </a:lnTo>
                  <a:cubicBezTo>
                    <a:pt x="4497" y="1814"/>
                    <a:pt x="4468" y="1760"/>
                    <a:pt x="4423" y="1684"/>
                  </a:cubicBezTo>
                  <a:cubicBezTo>
                    <a:pt x="4357" y="1559"/>
                    <a:pt x="4179" y="1357"/>
                    <a:pt x="4084" y="1363"/>
                  </a:cubicBezTo>
                  <a:cubicBezTo>
                    <a:pt x="3971" y="1363"/>
                    <a:pt x="3816" y="1386"/>
                    <a:pt x="3727" y="1386"/>
                  </a:cubicBezTo>
                  <a:cubicBezTo>
                    <a:pt x="3638" y="1386"/>
                    <a:pt x="3531" y="1386"/>
                    <a:pt x="3454" y="1196"/>
                  </a:cubicBezTo>
                  <a:cubicBezTo>
                    <a:pt x="3370" y="1012"/>
                    <a:pt x="3216" y="887"/>
                    <a:pt x="3186" y="804"/>
                  </a:cubicBezTo>
                  <a:cubicBezTo>
                    <a:pt x="3150" y="721"/>
                    <a:pt x="3049" y="382"/>
                    <a:pt x="2966" y="346"/>
                  </a:cubicBezTo>
                  <a:cubicBezTo>
                    <a:pt x="2925" y="334"/>
                    <a:pt x="2883" y="322"/>
                    <a:pt x="2841" y="322"/>
                  </a:cubicBezTo>
                  <a:cubicBezTo>
                    <a:pt x="2788" y="322"/>
                    <a:pt x="2728" y="340"/>
                    <a:pt x="2693" y="376"/>
                  </a:cubicBezTo>
                  <a:cubicBezTo>
                    <a:pt x="2675" y="394"/>
                    <a:pt x="2657" y="400"/>
                    <a:pt x="2645" y="400"/>
                  </a:cubicBezTo>
                  <a:cubicBezTo>
                    <a:pt x="2580" y="400"/>
                    <a:pt x="2538" y="316"/>
                    <a:pt x="2538" y="245"/>
                  </a:cubicBezTo>
                  <a:cubicBezTo>
                    <a:pt x="2538" y="215"/>
                    <a:pt x="2502" y="156"/>
                    <a:pt x="2461" y="102"/>
                  </a:cubicBezTo>
                  <a:cubicBezTo>
                    <a:pt x="2413" y="49"/>
                    <a:pt x="2360" y="1"/>
                    <a:pt x="2342" y="1"/>
                  </a:cubicBezTo>
                  <a:cubicBezTo>
                    <a:pt x="2336" y="7"/>
                    <a:pt x="2330" y="7"/>
                    <a:pt x="2330" y="25"/>
                  </a:cubicBezTo>
                  <a:cubicBezTo>
                    <a:pt x="2330" y="138"/>
                    <a:pt x="2181" y="215"/>
                    <a:pt x="2080" y="215"/>
                  </a:cubicBezTo>
                  <a:cubicBezTo>
                    <a:pt x="2056" y="215"/>
                    <a:pt x="2015" y="269"/>
                    <a:pt x="1973" y="340"/>
                  </a:cubicBezTo>
                  <a:cubicBezTo>
                    <a:pt x="1932" y="411"/>
                    <a:pt x="1890" y="501"/>
                    <a:pt x="1860" y="578"/>
                  </a:cubicBezTo>
                  <a:cubicBezTo>
                    <a:pt x="1878" y="602"/>
                    <a:pt x="1890" y="620"/>
                    <a:pt x="1902" y="631"/>
                  </a:cubicBezTo>
                  <a:cubicBezTo>
                    <a:pt x="1973" y="703"/>
                    <a:pt x="2080" y="994"/>
                    <a:pt x="2086" y="1238"/>
                  </a:cubicBezTo>
                  <a:cubicBezTo>
                    <a:pt x="2086" y="1357"/>
                    <a:pt x="2134" y="1464"/>
                    <a:pt x="2199" y="1541"/>
                  </a:cubicBezTo>
                  <a:cubicBezTo>
                    <a:pt x="2265" y="1612"/>
                    <a:pt x="2336" y="1660"/>
                    <a:pt x="2378" y="1660"/>
                  </a:cubicBezTo>
                  <a:cubicBezTo>
                    <a:pt x="2378" y="1660"/>
                    <a:pt x="2378" y="1660"/>
                    <a:pt x="2384" y="1660"/>
                  </a:cubicBezTo>
                  <a:lnTo>
                    <a:pt x="2384" y="1666"/>
                  </a:lnTo>
                  <a:cubicBezTo>
                    <a:pt x="2384" y="1666"/>
                    <a:pt x="2378" y="1690"/>
                    <a:pt x="2378" y="1719"/>
                  </a:cubicBezTo>
                  <a:cubicBezTo>
                    <a:pt x="2378" y="1779"/>
                    <a:pt x="2395" y="1880"/>
                    <a:pt x="2520" y="1922"/>
                  </a:cubicBezTo>
                  <a:lnTo>
                    <a:pt x="2520" y="1928"/>
                  </a:lnTo>
                  <a:cubicBezTo>
                    <a:pt x="2520" y="1928"/>
                    <a:pt x="2360" y="2314"/>
                    <a:pt x="2211" y="2350"/>
                  </a:cubicBezTo>
                  <a:cubicBezTo>
                    <a:pt x="2068" y="2379"/>
                    <a:pt x="1985" y="2397"/>
                    <a:pt x="1985" y="2462"/>
                  </a:cubicBezTo>
                  <a:cubicBezTo>
                    <a:pt x="1985" y="2546"/>
                    <a:pt x="1783" y="2706"/>
                    <a:pt x="1450" y="2712"/>
                  </a:cubicBezTo>
                  <a:cubicBezTo>
                    <a:pt x="1438" y="2724"/>
                    <a:pt x="1396" y="2778"/>
                    <a:pt x="1396" y="2837"/>
                  </a:cubicBezTo>
                  <a:cubicBezTo>
                    <a:pt x="1396" y="2861"/>
                    <a:pt x="1403" y="2903"/>
                    <a:pt x="1403" y="2950"/>
                  </a:cubicBezTo>
                  <a:cubicBezTo>
                    <a:pt x="1403" y="3051"/>
                    <a:pt x="1379" y="3182"/>
                    <a:pt x="1230" y="3182"/>
                  </a:cubicBezTo>
                  <a:cubicBezTo>
                    <a:pt x="1087" y="3182"/>
                    <a:pt x="1022" y="3152"/>
                    <a:pt x="945" y="3152"/>
                  </a:cubicBezTo>
                  <a:cubicBezTo>
                    <a:pt x="904" y="3152"/>
                    <a:pt x="863" y="3158"/>
                    <a:pt x="809" y="3182"/>
                  </a:cubicBezTo>
                  <a:cubicBezTo>
                    <a:pt x="744" y="3206"/>
                    <a:pt x="672" y="3212"/>
                    <a:pt x="601" y="3212"/>
                  </a:cubicBezTo>
                  <a:cubicBezTo>
                    <a:pt x="470" y="3212"/>
                    <a:pt x="333" y="3188"/>
                    <a:pt x="244" y="3188"/>
                  </a:cubicBezTo>
                  <a:cubicBezTo>
                    <a:pt x="197" y="3188"/>
                    <a:pt x="149" y="3218"/>
                    <a:pt x="107" y="3259"/>
                  </a:cubicBezTo>
                  <a:cubicBezTo>
                    <a:pt x="72" y="3307"/>
                    <a:pt x="48" y="3366"/>
                    <a:pt x="48" y="3432"/>
                  </a:cubicBezTo>
                  <a:cubicBezTo>
                    <a:pt x="48" y="3485"/>
                    <a:pt x="66" y="3539"/>
                    <a:pt x="107" y="3580"/>
                  </a:cubicBezTo>
                  <a:cubicBezTo>
                    <a:pt x="244" y="3717"/>
                    <a:pt x="476" y="3741"/>
                    <a:pt x="476" y="4020"/>
                  </a:cubicBezTo>
                  <a:cubicBezTo>
                    <a:pt x="476" y="4056"/>
                    <a:pt x="470" y="4103"/>
                    <a:pt x="464" y="4151"/>
                  </a:cubicBezTo>
                  <a:cubicBezTo>
                    <a:pt x="458" y="4151"/>
                    <a:pt x="458" y="4151"/>
                    <a:pt x="458" y="4151"/>
                  </a:cubicBezTo>
                  <a:cubicBezTo>
                    <a:pt x="458" y="4151"/>
                    <a:pt x="339" y="4264"/>
                    <a:pt x="339" y="4323"/>
                  </a:cubicBezTo>
                  <a:cubicBezTo>
                    <a:pt x="339" y="4353"/>
                    <a:pt x="381" y="4383"/>
                    <a:pt x="440" y="4412"/>
                  </a:cubicBezTo>
                  <a:cubicBezTo>
                    <a:pt x="500" y="4442"/>
                    <a:pt x="577" y="4466"/>
                    <a:pt x="631" y="4496"/>
                  </a:cubicBezTo>
                  <a:cubicBezTo>
                    <a:pt x="738" y="4555"/>
                    <a:pt x="797" y="4615"/>
                    <a:pt x="803" y="4615"/>
                  </a:cubicBezTo>
                  <a:lnTo>
                    <a:pt x="803" y="4621"/>
                  </a:lnTo>
                  <a:cubicBezTo>
                    <a:pt x="803" y="4626"/>
                    <a:pt x="797" y="4626"/>
                    <a:pt x="797" y="4626"/>
                  </a:cubicBezTo>
                  <a:cubicBezTo>
                    <a:pt x="797" y="4626"/>
                    <a:pt x="547" y="4680"/>
                    <a:pt x="458" y="4680"/>
                  </a:cubicBezTo>
                  <a:cubicBezTo>
                    <a:pt x="399" y="4680"/>
                    <a:pt x="185" y="4882"/>
                    <a:pt x="18" y="4971"/>
                  </a:cubicBezTo>
                  <a:cubicBezTo>
                    <a:pt x="60" y="4983"/>
                    <a:pt x="119" y="5013"/>
                    <a:pt x="220" y="5108"/>
                  </a:cubicBezTo>
                  <a:cubicBezTo>
                    <a:pt x="298" y="5191"/>
                    <a:pt x="333" y="5221"/>
                    <a:pt x="363" y="5221"/>
                  </a:cubicBezTo>
                  <a:cubicBezTo>
                    <a:pt x="393" y="5221"/>
                    <a:pt x="440" y="5185"/>
                    <a:pt x="565" y="5132"/>
                  </a:cubicBezTo>
                  <a:cubicBezTo>
                    <a:pt x="601" y="5114"/>
                    <a:pt x="642" y="5108"/>
                    <a:pt x="684" y="5108"/>
                  </a:cubicBezTo>
                  <a:cubicBezTo>
                    <a:pt x="922" y="5108"/>
                    <a:pt x="1224" y="5304"/>
                    <a:pt x="1266" y="5298"/>
                  </a:cubicBezTo>
                  <a:cubicBezTo>
                    <a:pt x="1284" y="5304"/>
                    <a:pt x="1307" y="5269"/>
                    <a:pt x="1325" y="5233"/>
                  </a:cubicBezTo>
                  <a:cubicBezTo>
                    <a:pt x="1343" y="5197"/>
                    <a:pt x="1355" y="5156"/>
                    <a:pt x="1385" y="5156"/>
                  </a:cubicBezTo>
                  <a:cubicBezTo>
                    <a:pt x="1391" y="5156"/>
                    <a:pt x="1396" y="5162"/>
                    <a:pt x="1403" y="5162"/>
                  </a:cubicBezTo>
                  <a:cubicBezTo>
                    <a:pt x="1414" y="5180"/>
                    <a:pt x="1426" y="5180"/>
                    <a:pt x="1444" y="5180"/>
                  </a:cubicBezTo>
                  <a:cubicBezTo>
                    <a:pt x="1456" y="5180"/>
                    <a:pt x="1468" y="5180"/>
                    <a:pt x="1480" y="5173"/>
                  </a:cubicBezTo>
                  <a:cubicBezTo>
                    <a:pt x="1492" y="5168"/>
                    <a:pt x="1498" y="5168"/>
                    <a:pt x="1498" y="5168"/>
                  </a:cubicBezTo>
                  <a:cubicBezTo>
                    <a:pt x="1593" y="5043"/>
                    <a:pt x="1670" y="5025"/>
                    <a:pt x="1694" y="5025"/>
                  </a:cubicBezTo>
                  <a:cubicBezTo>
                    <a:pt x="1700" y="5025"/>
                    <a:pt x="1700" y="5025"/>
                    <a:pt x="1706" y="5031"/>
                  </a:cubicBezTo>
                  <a:cubicBezTo>
                    <a:pt x="1860" y="5090"/>
                    <a:pt x="1973" y="5108"/>
                    <a:pt x="2045" y="5108"/>
                  </a:cubicBezTo>
                  <a:cubicBezTo>
                    <a:pt x="2092" y="5108"/>
                    <a:pt x="2122" y="5102"/>
                    <a:pt x="2140" y="5096"/>
                  </a:cubicBezTo>
                  <a:lnTo>
                    <a:pt x="2164" y="5084"/>
                  </a:lnTo>
                  <a:cubicBezTo>
                    <a:pt x="2169" y="5078"/>
                    <a:pt x="2169" y="5072"/>
                    <a:pt x="2169" y="5061"/>
                  </a:cubicBezTo>
                  <a:cubicBezTo>
                    <a:pt x="2169" y="5001"/>
                    <a:pt x="2110" y="4894"/>
                    <a:pt x="2062" y="4846"/>
                  </a:cubicBezTo>
                  <a:cubicBezTo>
                    <a:pt x="2039" y="4823"/>
                    <a:pt x="2009" y="4811"/>
                    <a:pt x="1991" y="4799"/>
                  </a:cubicBezTo>
                  <a:cubicBezTo>
                    <a:pt x="1973" y="4787"/>
                    <a:pt x="1955" y="4769"/>
                    <a:pt x="1955" y="4734"/>
                  </a:cubicBezTo>
                  <a:cubicBezTo>
                    <a:pt x="1955" y="4668"/>
                    <a:pt x="1908" y="4531"/>
                    <a:pt x="1908" y="4502"/>
                  </a:cubicBezTo>
                  <a:cubicBezTo>
                    <a:pt x="1908" y="4478"/>
                    <a:pt x="1932" y="4407"/>
                    <a:pt x="1932" y="4341"/>
                  </a:cubicBezTo>
                  <a:cubicBezTo>
                    <a:pt x="1932" y="4317"/>
                    <a:pt x="1932" y="4294"/>
                    <a:pt x="1920" y="4282"/>
                  </a:cubicBezTo>
                  <a:cubicBezTo>
                    <a:pt x="1890" y="4222"/>
                    <a:pt x="1795" y="4234"/>
                    <a:pt x="1795" y="4157"/>
                  </a:cubicBezTo>
                  <a:cubicBezTo>
                    <a:pt x="1795" y="4145"/>
                    <a:pt x="1795" y="4133"/>
                    <a:pt x="1801" y="4115"/>
                  </a:cubicBezTo>
                  <a:cubicBezTo>
                    <a:pt x="1825" y="4044"/>
                    <a:pt x="1854" y="4026"/>
                    <a:pt x="1884" y="4026"/>
                  </a:cubicBezTo>
                  <a:cubicBezTo>
                    <a:pt x="1896" y="4026"/>
                    <a:pt x="1908" y="4026"/>
                    <a:pt x="1920" y="4032"/>
                  </a:cubicBezTo>
                  <a:cubicBezTo>
                    <a:pt x="1914" y="4002"/>
                    <a:pt x="1908" y="3979"/>
                    <a:pt x="1908" y="3955"/>
                  </a:cubicBezTo>
                  <a:cubicBezTo>
                    <a:pt x="1908" y="3842"/>
                    <a:pt x="1961" y="3741"/>
                    <a:pt x="2015" y="3663"/>
                  </a:cubicBezTo>
                  <a:cubicBezTo>
                    <a:pt x="2074" y="3592"/>
                    <a:pt x="2128" y="3545"/>
                    <a:pt x="2152" y="3545"/>
                  </a:cubicBezTo>
                  <a:cubicBezTo>
                    <a:pt x="2164" y="3545"/>
                    <a:pt x="2175" y="3515"/>
                    <a:pt x="2193" y="3467"/>
                  </a:cubicBezTo>
                  <a:cubicBezTo>
                    <a:pt x="2217" y="3426"/>
                    <a:pt x="2247" y="3372"/>
                    <a:pt x="2294" y="3336"/>
                  </a:cubicBezTo>
                  <a:cubicBezTo>
                    <a:pt x="2336" y="3307"/>
                    <a:pt x="2395" y="3301"/>
                    <a:pt x="2449" y="3301"/>
                  </a:cubicBezTo>
                  <a:lnTo>
                    <a:pt x="2556" y="3301"/>
                  </a:lnTo>
                  <a:cubicBezTo>
                    <a:pt x="2586" y="3301"/>
                    <a:pt x="2609" y="3301"/>
                    <a:pt x="2621" y="3289"/>
                  </a:cubicBezTo>
                  <a:cubicBezTo>
                    <a:pt x="2627" y="3283"/>
                    <a:pt x="2627" y="3277"/>
                    <a:pt x="2633" y="3265"/>
                  </a:cubicBezTo>
                  <a:cubicBezTo>
                    <a:pt x="2633" y="3247"/>
                    <a:pt x="2609" y="3218"/>
                    <a:pt x="2609" y="3188"/>
                  </a:cubicBezTo>
                  <a:cubicBezTo>
                    <a:pt x="2609" y="3170"/>
                    <a:pt x="2615" y="3158"/>
                    <a:pt x="2633" y="3140"/>
                  </a:cubicBezTo>
                  <a:cubicBezTo>
                    <a:pt x="2669" y="3105"/>
                    <a:pt x="2740" y="3099"/>
                    <a:pt x="2788" y="3099"/>
                  </a:cubicBezTo>
                  <a:lnTo>
                    <a:pt x="2829" y="3099"/>
                  </a:lnTo>
                  <a:cubicBezTo>
                    <a:pt x="2835" y="3099"/>
                    <a:pt x="2859" y="3075"/>
                    <a:pt x="2889" y="3051"/>
                  </a:cubicBezTo>
                  <a:cubicBezTo>
                    <a:pt x="2919" y="3021"/>
                    <a:pt x="2954" y="2992"/>
                    <a:pt x="2990" y="2986"/>
                  </a:cubicBezTo>
                  <a:cubicBezTo>
                    <a:pt x="3014" y="2980"/>
                    <a:pt x="3037" y="2932"/>
                    <a:pt x="3073" y="2879"/>
                  </a:cubicBezTo>
                  <a:cubicBezTo>
                    <a:pt x="3103" y="2825"/>
                    <a:pt x="3156" y="2766"/>
                    <a:pt x="3246" y="2754"/>
                  </a:cubicBezTo>
                  <a:cubicBezTo>
                    <a:pt x="3258" y="2748"/>
                    <a:pt x="3269" y="2748"/>
                    <a:pt x="3281" y="2748"/>
                  </a:cubicBezTo>
                  <a:cubicBezTo>
                    <a:pt x="3353" y="2748"/>
                    <a:pt x="3394" y="2790"/>
                    <a:pt x="3418" y="2831"/>
                  </a:cubicBezTo>
                  <a:cubicBezTo>
                    <a:pt x="3448" y="2867"/>
                    <a:pt x="3472" y="2903"/>
                    <a:pt x="3513" y="2903"/>
                  </a:cubicBezTo>
                  <a:cubicBezTo>
                    <a:pt x="3620" y="2903"/>
                    <a:pt x="3816" y="2974"/>
                    <a:pt x="3840" y="2974"/>
                  </a:cubicBezTo>
                  <a:cubicBezTo>
                    <a:pt x="3864" y="2974"/>
                    <a:pt x="3870" y="2950"/>
                    <a:pt x="3870" y="2950"/>
                  </a:cubicBezTo>
                  <a:cubicBezTo>
                    <a:pt x="3870" y="2944"/>
                    <a:pt x="3870" y="2944"/>
                    <a:pt x="3876" y="2944"/>
                  </a:cubicBezTo>
                  <a:cubicBezTo>
                    <a:pt x="3900" y="2938"/>
                    <a:pt x="3917" y="2932"/>
                    <a:pt x="3935" y="2932"/>
                  </a:cubicBezTo>
                  <a:cubicBezTo>
                    <a:pt x="3983" y="2825"/>
                    <a:pt x="4036" y="2718"/>
                    <a:pt x="4054" y="2694"/>
                  </a:cubicBezTo>
                  <a:cubicBezTo>
                    <a:pt x="4084" y="2665"/>
                    <a:pt x="4280" y="2462"/>
                    <a:pt x="4280" y="2326"/>
                  </a:cubicBezTo>
                  <a:lnTo>
                    <a:pt x="4280" y="2290"/>
                  </a:lnTo>
                  <a:cubicBezTo>
                    <a:pt x="4274" y="2278"/>
                    <a:pt x="4274" y="2266"/>
                    <a:pt x="4274" y="2255"/>
                  </a:cubicBezTo>
                  <a:cubicBezTo>
                    <a:pt x="4274" y="2130"/>
                    <a:pt x="4470" y="2088"/>
                    <a:pt x="4494" y="1987"/>
                  </a:cubicBezTo>
                  <a:cubicBezTo>
                    <a:pt x="4498" y="1968"/>
                    <a:pt x="4502" y="1951"/>
                    <a:pt x="4504" y="1934"/>
                  </a:cubicBezTo>
                  <a:lnTo>
                    <a:pt x="4504" y="2000"/>
                  </a:lnTo>
                  <a:cubicBezTo>
                    <a:pt x="4469" y="2108"/>
                    <a:pt x="4286" y="2145"/>
                    <a:pt x="4286" y="2255"/>
                  </a:cubicBezTo>
                  <a:cubicBezTo>
                    <a:pt x="4286" y="2266"/>
                    <a:pt x="4286" y="2278"/>
                    <a:pt x="4292" y="2290"/>
                  </a:cubicBezTo>
                  <a:cubicBezTo>
                    <a:pt x="4292" y="2302"/>
                    <a:pt x="4298" y="2314"/>
                    <a:pt x="4298" y="2326"/>
                  </a:cubicBezTo>
                  <a:cubicBezTo>
                    <a:pt x="4298" y="2474"/>
                    <a:pt x="4096" y="2671"/>
                    <a:pt x="4066" y="2706"/>
                  </a:cubicBezTo>
                  <a:cubicBezTo>
                    <a:pt x="4048" y="2718"/>
                    <a:pt x="3995" y="2837"/>
                    <a:pt x="3947" y="2938"/>
                  </a:cubicBezTo>
                  <a:cubicBezTo>
                    <a:pt x="3947" y="2944"/>
                    <a:pt x="3947" y="2944"/>
                    <a:pt x="3941" y="2944"/>
                  </a:cubicBezTo>
                  <a:cubicBezTo>
                    <a:pt x="3923" y="2944"/>
                    <a:pt x="3906" y="2950"/>
                    <a:pt x="3882" y="2956"/>
                  </a:cubicBezTo>
                  <a:cubicBezTo>
                    <a:pt x="3882" y="2968"/>
                    <a:pt x="3870" y="2986"/>
                    <a:pt x="3840" y="2992"/>
                  </a:cubicBezTo>
                  <a:cubicBezTo>
                    <a:pt x="3810" y="2986"/>
                    <a:pt x="3620" y="2920"/>
                    <a:pt x="3513" y="2920"/>
                  </a:cubicBezTo>
                  <a:cubicBezTo>
                    <a:pt x="3465" y="2920"/>
                    <a:pt x="3436" y="2879"/>
                    <a:pt x="3412" y="2837"/>
                  </a:cubicBezTo>
                  <a:cubicBezTo>
                    <a:pt x="3382" y="2801"/>
                    <a:pt x="3347" y="2766"/>
                    <a:pt x="3281" y="2766"/>
                  </a:cubicBezTo>
                  <a:lnTo>
                    <a:pt x="3246" y="2766"/>
                  </a:lnTo>
                  <a:cubicBezTo>
                    <a:pt x="3162" y="2784"/>
                    <a:pt x="3115" y="2837"/>
                    <a:pt x="3085" y="2885"/>
                  </a:cubicBezTo>
                  <a:cubicBezTo>
                    <a:pt x="3049" y="2938"/>
                    <a:pt x="3032" y="2992"/>
                    <a:pt x="2996" y="2998"/>
                  </a:cubicBezTo>
                  <a:cubicBezTo>
                    <a:pt x="2966" y="3004"/>
                    <a:pt x="2930" y="3033"/>
                    <a:pt x="2901" y="3057"/>
                  </a:cubicBezTo>
                  <a:cubicBezTo>
                    <a:pt x="2871" y="3087"/>
                    <a:pt x="2847" y="3111"/>
                    <a:pt x="2829" y="3111"/>
                  </a:cubicBezTo>
                  <a:lnTo>
                    <a:pt x="2788" y="3111"/>
                  </a:lnTo>
                  <a:cubicBezTo>
                    <a:pt x="2740" y="3111"/>
                    <a:pt x="2675" y="3117"/>
                    <a:pt x="2639" y="3152"/>
                  </a:cubicBezTo>
                  <a:cubicBezTo>
                    <a:pt x="2627" y="3164"/>
                    <a:pt x="2627" y="3176"/>
                    <a:pt x="2627" y="3188"/>
                  </a:cubicBezTo>
                  <a:cubicBezTo>
                    <a:pt x="2621" y="3212"/>
                    <a:pt x="2645" y="3235"/>
                    <a:pt x="2645" y="3265"/>
                  </a:cubicBezTo>
                  <a:cubicBezTo>
                    <a:pt x="2645" y="3277"/>
                    <a:pt x="2639" y="3289"/>
                    <a:pt x="2633" y="3301"/>
                  </a:cubicBezTo>
                  <a:cubicBezTo>
                    <a:pt x="2615" y="3313"/>
                    <a:pt x="2592" y="3319"/>
                    <a:pt x="2556" y="3319"/>
                  </a:cubicBezTo>
                  <a:cubicBezTo>
                    <a:pt x="2526" y="3319"/>
                    <a:pt x="2485" y="3313"/>
                    <a:pt x="2449" y="3313"/>
                  </a:cubicBezTo>
                  <a:cubicBezTo>
                    <a:pt x="2395" y="3313"/>
                    <a:pt x="2342" y="3319"/>
                    <a:pt x="2306" y="3348"/>
                  </a:cubicBezTo>
                  <a:cubicBezTo>
                    <a:pt x="2259" y="3384"/>
                    <a:pt x="2229" y="3432"/>
                    <a:pt x="2211" y="3473"/>
                  </a:cubicBezTo>
                  <a:cubicBezTo>
                    <a:pt x="2187" y="3515"/>
                    <a:pt x="2181" y="3556"/>
                    <a:pt x="2152" y="3556"/>
                  </a:cubicBezTo>
                  <a:cubicBezTo>
                    <a:pt x="2140" y="3556"/>
                    <a:pt x="2080" y="3598"/>
                    <a:pt x="2027" y="3675"/>
                  </a:cubicBezTo>
                  <a:cubicBezTo>
                    <a:pt x="1973" y="3747"/>
                    <a:pt x="1926" y="3848"/>
                    <a:pt x="1926" y="3955"/>
                  </a:cubicBezTo>
                  <a:cubicBezTo>
                    <a:pt x="1926" y="3979"/>
                    <a:pt x="1926" y="4008"/>
                    <a:pt x="1932" y="4038"/>
                  </a:cubicBezTo>
                  <a:lnTo>
                    <a:pt x="1932" y="4044"/>
                  </a:lnTo>
                  <a:lnTo>
                    <a:pt x="1926" y="4044"/>
                  </a:lnTo>
                  <a:cubicBezTo>
                    <a:pt x="1914" y="4044"/>
                    <a:pt x="1896" y="4038"/>
                    <a:pt x="1884" y="4038"/>
                  </a:cubicBezTo>
                  <a:cubicBezTo>
                    <a:pt x="1860" y="4038"/>
                    <a:pt x="1842" y="4050"/>
                    <a:pt x="1813" y="4121"/>
                  </a:cubicBezTo>
                  <a:cubicBezTo>
                    <a:pt x="1813" y="4133"/>
                    <a:pt x="1807" y="4145"/>
                    <a:pt x="1807" y="4157"/>
                  </a:cubicBezTo>
                  <a:cubicBezTo>
                    <a:pt x="1807" y="4216"/>
                    <a:pt x="1890" y="4210"/>
                    <a:pt x="1932" y="4270"/>
                  </a:cubicBezTo>
                  <a:cubicBezTo>
                    <a:pt x="1943" y="4294"/>
                    <a:pt x="1950" y="4317"/>
                    <a:pt x="1950" y="4341"/>
                  </a:cubicBezTo>
                  <a:cubicBezTo>
                    <a:pt x="1950" y="4407"/>
                    <a:pt x="1920" y="4484"/>
                    <a:pt x="1920" y="4502"/>
                  </a:cubicBezTo>
                  <a:cubicBezTo>
                    <a:pt x="1920" y="4525"/>
                    <a:pt x="1967" y="4668"/>
                    <a:pt x="1973" y="4734"/>
                  </a:cubicBezTo>
                  <a:cubicBezTo>
                    <a:pt x="1973" y="4769"/>
                    <a:pt x="1979" y="4775"/>
                    <a:pt x="1997" y="4787"/>
                  </a:cubicBezTo>
                  <a:cubicBezTo>
                    <a:pt x="2015" y="4799"/>
                    <a:pt x="2045" y="4811"/>
                    <a:pt x="2074" y="4841"/>
                  </a:cubicBezTo>
                  <a:cubicBezTo>
                    <a:pt x="2122" y="4888"/>
                    <a:pt x="2181" y="4989"/>
                    <a:pt x="2181" y="5061"/>
                  </a:cubicBezTo>
                  <a:cubicBezTo>
                    <a:pt x="2181" y="5072"/>
                    <a:pt x="2181" y="5084"/>
                    <a:pt x="2175" y="5090"/>
                  </a:cubicBezTo>
                  <a:lnTo>
                    <a:pt x="2175" y="5096"/>
                  </a:lnTo>
                  <a:cubicBezTo>
                    <a:pt x="2175" y="5096"/>
                    <a:pt x="2140" y="5120"/>
                    <a:pt x="2045" y="5120"/>
                  </a:cubicBezTo>
                  <a:cubicBezTo>
                    <a:pt x="1967" y="5120"/>
                    <a:pt x="1860" y="5102"/>
                    <a:pt x="1700" y="5043"/>
                  </a:cubicBezTo>
                  <a:lnTo>
                    <a:pt x="1694" y="5043"/>
                  </a:lnTo>
                  <a:cubicBezTo>
                    <a:pt x="1676" y="5043"/>
                    <a:pt x="1605" y="5049"/>
                    <a:pt x="1509" y="5173"/>
                  </a:cubicBezTo>
                  <a:cubicBezTo>
                    <a:pt x="1504" y="5173"/>
                    <a:pt x="1480" y="5197"/>
                    <a:pt x="1444" y="5197"/>
                  </a:cubicBezTo>
                  <a:cubicBezTo>
                    <a:pt x="1426" y="5197"/>
                    <a:pt x="1408" y="5191"/>
                    <a:pt x="1391" y="5173"/>
                  </a:cubicBezTo>
                  <a:lnTo>
                    <a:pt x="1385" y="5168"/>
                  </a:lnTo>
                  <a:cubicBezTo>
                    <a:pt x="1373" y="5168"/>
                    <a:pt x="1355" y="5203"/>
                    <a:pt x="1337" y="5239"/>
                  </a:cubicBezTo>
                  <a:cubicBezTo>
                    <a:pt x="1325" y="5265"/>
                    <a:pt x="1312" y="5290"/>
                    <a:pt x="1293" y="5304"/>
                  </a:cubicBezTo>
                  <a:lnTo>
                    <a:pt x="1231" y="5304"/>
                  </a:lnTo>
                  <a:cubicBezTo>
                    <a:pt x="1132" y="5261"/>
                    <a:pt x="884" y="5120"/>
                    <a:pt x="684" y="5120"/>
                  </a:cubicBezTo>
                  <a:cubicBezTo>
                    <a:pt x="642" y="5120"/>
                    <a:pt x="607" y="5126"/>
                    <a:pt x="571" y="5144"/>
                  </a:cubicBezTo>
                  <a:cubicBezTo>
                    <a:pt x="446" y="5197"/>
                    <a:pt x="405" y="5233"/>
                    <a:pt x="363" y="5233"/>
                  </a:cubicBezTo>
                  <a:cubicBezTo>
                    <a:pt x="321" y="5233"/>
                    <a:pt x="292" y="5203"/>
                    <a:pt x="208" y="5120"/>
                  </a:cubicBezTo>
                  <a:cubicBezTo>
                    <a:pt x="101" y="5012"/>
                    <a:pt x="41" y="4991"/>
                    <a:pt x="0" y="4984"/>
                  </a:cubicBezTo>
                  <a:lnTo>
                    <a:pt x="0" y="4962"/>
                  </a:lnTo>
                  <a:cubicBezTo>
                    <a:pt x="166" y="4883"/>
                    <a:pt x="381" y="4668"/>
                    <a:pt x="458" y="4668"/>
                  </a:cubicBezTo>
                  <a:cubicBezTo>
                    <a:pt x="530" y="4668"/>
                    <a:pt x="726" y="4626"/>
                    <a:pt x="779" y="4615"/>
                  </a:cubicBezTo>
                  <a:cubicBezTo>
                    <a:pt x="761" y="4597"/>
                    <a:pt x="708" y="4555"/>
                    <a:pt x="625" y="4508"/>
                  </a:cubicBezTo>
                  <a:cubicBezTo>
                    <a:pt x="571" y="4484"/>
                    <a:pt x="494" y="4454"/>
                    <a:pt x="434" y="4424"/>
                  </a:cubicBezTo>
                  <a:cubicBezTo>
                    <a:pt x="375" y="4395"/>
                    <a:pt x="327" y="4365"/>
                    <a:pt x="327" y="4323"/>
                  </a:cubicBezTo>
                  <a:cubicBezTo>
                    <a:pt x="327" y="4252"/>
                    <a:pt x="434" y="4157"/>
                    <a:pt x="446" y="4145"/>
                  </a:cubicBezTo>
                  <a:cubicBezTo>
                    <a:pt x="458" y="4097"/>
                    <a:pt x="458" y="4056"/>
                    <a:pt x="458" y="4020"/>
                  </a:cubicBezTo>
                  <a:cubicBezTo>
                    <a:pt x="464" y="3753"/>
                    <a:pt x="244" y="3735"/>
                    <a:pt x="101" y="3592"/>
                  </a:cubicBezTo>
                  <a:cubicBezTo>
                    <a:pt x="54" y="3545"/>
                    <a:pt x="30" y="3485"/>
                    <a:pt x="30" y="3432"/>
                  </a:cubicBezTo>
                  <a:cubicBezTo>
                    <a:pt x="30" y="3301"/>
                    <a:pt x="143" y="3176"/>
                    <a:pt x="244" y="3170"/>
                  </a:cubicBezTo>
                  <a:cubicBezTo>
                    <a:pt x="333" y="3170"/>
                    <a:pt x="470" y="3200"/>
                    <a:pt x="601" y="3200"/>
                  </a:cubicBezTo>
                  <a:cubicBezTo>
                    <a:pt x="672" y="3200"/>
                    <a:pt x="744" y="3194"/>
                    <a:pt x="803" y="3164"/>
                  </a:cubicBezTo>
                  <a:cubicBezTo>
                    <a:pt x="863" y="3146"/>
                    <a:pt x="904" y="3134"/>
                    <a:pt x="945" y="3134"/>
                  </a:cubicBezTo>
                  <a:cubicBezTo>
                    <a:pt x="1028" y="3134"/>
                    <a:pt x="1093" y="3164"/>
                    <a:pt x="1230" y="3164"/>
                  </a:cubicBezTo>
                  <a:cubicBezTo>
                    <a:pt x="1367" y="3164"/>
                    <a:pt x="1385" y="3051"/>
                    <a:pt x="1385" y="2950"/>
                  </a:cubicBezTo>
                  <a:lnTo>
                    <a:pt x="1385" y="2837"/>
                  </a:lnTo>
                  <a:cubicBezTo>
                    <a:pt x="1385" y="2760"/>
                    <a:pt x="1438" y="2700"/>
                    <a:pt x="1438" y="2700"/>
                  </a:cubicBezTo>
                  <a:cubicBezTo>
                    <a:pt x="1444" y="2694"/>
                    <a:pt x="1444" y="2694"/>
                    <a:pt x="1444" y="2694"/>
                  </a:cubicBezTo>
                  <a:cubicBezTo>
                    <a:pt x="1611" y="2694"/>
                    <a:pt x="1741" y="2653"/>
                    <a:pt x="1831" y="2605"/>
                  </a:cubicBezTo>
                  <a:cubicBezTo>
                    <a:pt x="1926" y="2558"/>
                    <a:pt x="1973" y="2492"/>
                    <a:pt x="1973" y="2462"/>
                  </a:cubicBezTo>
                  <a:cubicBezTo>
                    <a:pt x="1973" y="2385"/>
                    <a:pt x="2068" y="2367"/>
                    <a:pt x="2211" y="2332"/>
                  </a:cubicBezTo>
                  <a:cubicBezTo>
                    <a:pt x="2276" y="2320"/>
                    <a:pt x="2354" y="2219"/>
                    <a:pt x="2407" y="2118"/>
                  </a:cubicBezTo>
                  <a:cubicBezTo>
                    <a:pt x="2461" y="2034"/>
                    <a:pt x="2497" y="1957"/>
                    <a:pt x="2508" y="1933"/>
                  </a:cubicBezTo>
                  <a:cubicBezTo>
                    <a:pt x="2384" y="1892"/>
                    <a:pt x="2366" y="1785"/>
                    <a:pt x="2366" y="1719"/>
                  </a:cubicBezTo>
                  <a:lnTo>
                    <a:pt x="2366" y="1672"/>
                  </a:lnTo>
                  <a:cubicBezTo>
                    <a:pt x="2271" y="1660"/>
                    <a:pt x="2068" y="1476"/>
                    <a:pt x="2068" y="1238"/>
                  </a:cubicBezTo>
                  <a:cubicBezTo>
                    <a:pt x="2068" y="1000"/>
                    <a:pt x="1955" y="703"/>
                    <a:pt x="1896" y="637"/>
                  </a:cubicBezTo>
                  <a:cubicBezTo>
                    <a:pt x="1878" y="625"/>
                    <a:pt x="1860" y="608"/>
                    <a:pt x="1842" y="578"/>
                  </a:cubicBezTo>
                  <a:lnTo>
                    <a:pt x="1842" y="572"/>
                  </a:lnTo>
                  <a:cubicBezTo>
                    <a:pt x="1872" y="501"/>
                    <a:pt x="1920" y="406"/>
                    <a:pt x="1961" y="334"/>
                  </a:cubicBezTo>
                  <a:cubicBezTo>
                    <a:pt x="2003" y="257"/>
                    <a:pt x="2045" y="203"/>
                    <a:pt x="2080" y="203"/>
                  </a:cubicBezTo>
                  <a:cubicBezTo>
                    <a:pt x="2128" y="203"/>
                    <a:pt x="2187" y="180"/>
                    <a:pt x="2235" y="150"/>
                  </a:cubicBezTo>
                  <a:cubicBezTo>
                    <a:pt x="2282" y="120"/>
                    <a:pt x="2318" y="73"/>
                    <a:pt x="2318" y="25"/>
                  </a:cubicBezTo>
                  <a:cubicBezTo>
                    <a:pt x="2318" y="13"/>
                    <a:pt x="2318" y="7"/>
                    <a:pt x="2324" y="1"/>
                  </a:cubicBezTo>
                  <a:cubicBezTo>
                    <a:pt x="2325" y="1"/>
                    <a:pt x="2325" y="1"/>
                    <a:pt x="2325" y="0"/>
                  </a:cubicBezTo>
                  <a:lnTo>
                    <a:pt x="2376" y="0"/>
                  </a:lnTo>
                </a:path>
              </a:pathLst>
            </a:custGeom>
            <a:grpFill/>
            <a:ln w="28575" cap="flat" cmpd="sng">
              <a:solidFill>
                <a:schemeClr val="bg1"/>
              </a:solidFill>
              <a:round/>
              <a:headEnd/>
              <a:tailEnd/>
            </a:ln>
            <a:effectLst/>
          </p:spPr>
          <p:txBody>
            <a:bodyPr wrap="none" anchor="ctr"/>
            <a:lstStyle/>
            <a:p>
              <a:endParaRPr lang="en-US">
                <a:latin typeface="Poppins Light" charset="0"/>
              </a:endParaRPr>
            </a:p>
          </p:txBody>
        </p:sp>
        <p:sp>
          <p:nvSpPr>
            <p:cNvPr id="59" name="Freeform 484"/>
            <p:cNvSpPr>
              <a:spLocks noChangeArrowheads="1"/>
            </p:cNvSpPr>
            <p:nvPr/>
          </p:nvSpPr>
          <p:spPr bwMode="auto">
            <a:xfrm>
              <a:off x="19959544" y="10924977"/>
              <a:ext cx="797096" cy="1714318"/>
            </a:xfrm>
            <a:custGeom>
              <a:avLst/>
              <a:gdLst>
                <a:gd name="T0" fmla="*/ 1113 w 1553"/>
                <a:gd name="T1" fmla="*/ 3303 h 3336"/>
                <a:gd name="T2" fmla="*/ 1113 w 1553"/>
                <a:gd name="T3" fmla="*/ 3303 h 3336"/>
                <a:gd name="T4" fmla="*/ 1203 w 1553"/>
                <a:gd name="T5" fmla="*/ 3010 h 3336"/>
                <a:gd name="T6" fmla="*/ 1253 w 1553"/>
                <a:gd name="T7" fmla="*/ 2959 h 3336"/>
                <a:gd name="T8" fmla="*/ 1304 w 1553"/>
                <a:gd name="T9" fmla="*/ 2876 h 3336"/>
                <a:gd name="T10" fmla="*/ 1285 w 1553"/>
                <a:gd name="T11" fmla="*/ 2813 h 3336"/>
                <a:gd name="T12" fmla="*/ 1234 w 1553"/>
                <a:gd name="T13" fmla="*/ 2768 h 3336"/>
                <a:gd name="T14" fmla="*/ 1317 w 1553"/>
                <a:gd name="T15" fmla="*/ 2692 h 3336"/>
                <a:gd name="T16" fmla="*/ 1349 w 1553"/>
                <a:gd name="T17" fmla="*/ 2590 h 3336"/>
                <a:gd name="T18" fmla="*/ 1387 w 1553"/>
                <a:gd name="T19" fmla="*/ 2494 h 3336"/>
                <a:gd name="T20" fmla="*/ 1502 w 1553"/>
                <a:gd name="T21" fmla="*/ 1801 h 3336"/>
                <a:gd name="T22" fmla="*/ 1502 w 1553"/>
                <a:gd name="T23" fmla="*/ 1744 h 3336"/>
                <a:gd name="T24" fmla="*/ 1533 w 1553"/>
                <a:gd name="T25" fmla="*/ 1616 h 3336"/>
                <a:gd name="T26" fmla="*/ 1489 w 1553"/>
                <a:gd name="T27" fmla="*/ 1387 h 3336"/>
                <a:gd name="T28" fmla="*/ 1489 w 1553"/>
                <a:gd name="T29" fmla="*/ 1247 h 3336"/>
                <a:gd name="T30" fmla="*/ 1451 w 1553"/>
                <a:gd name="T31" fmla="*/ 1088 h 3336"/>
                <a:gd name="T32" fmla="*/ 1406 w 1553"/>
                <a:gd name="T33" fmla="*/ 974 h 3336"/>
                <a:gd name="T34" fmla="*/ 1368 w 1553"/>
                <a:gd name="T35" fmla="*/ 814 h 3336"/>
                <a:gd name="T36" fmla="*/ 1304 w 1553"/>
                <a:gd name="T37" fmla="*/ 865 h 3336"/>
                <a:gd name="T38" fmla="*/ 1285 w 1553"/>
                <a:gd name="T39" fmla="*/ 662 h 3336"/>
                <a:gd name="T40" fmla="*/ 1304 w 1553"/>
                <a:gd name="T41" fmla="*/ 375 h 3336"/>
                <a:gd name="T42" fmla="*/ 1234 w 1553"/>
                <a:gd name="T43" fmla="*/ 121 h 3336"/>
                <a:gd name="T44" fmla="*/ 1177 w 1553"/>
                <a:gd name="T45" fmla="*/ 0 h 3336"/>
                <a:gd name="T46" fmla="*/ 1056 w 1553"/>
                <a:gd name="T47" fmla="*/ 51 h 3336"/>
                <a:gd name="T48" fmla="*/ 1094 w 1553"/>
                <a:gd name="T49" fmla="*/ 191 h 3336"/>
                <a:gd name="T50" fmla="*/ 1043 w 1553"/>
                <a:gd name="T51" fmla="*/ 248 h 3336"/>
                <a:gd name="T52" fmla="*/ 1062 w 1553"/>
                <a:gd name="T53" fmla="*/ 452 h 3336"/>
                <a:gd name="T54" fmla="*/ 1069 w 1553"/>
                <a:gd name="T55" fmla="*/ 655 h 3336"/>
                <a:gd name="T56" fmla="*/ 935 w 1553"/>
                <a:gd name="T57" fmla="*/ 592 h 3336"/>
                <a:gd name="T58" fmla="*/ 865 w 1553"/>
                <a:gd name="T59" fmla="*/ 662 h 3336"/>
                <a:gd name="T60" fmla="*/ 782 w 1553"/>
                <a:gd name="T61" fmla="*/ 611 h 3336"/>
                <a:gd name="T62" fmla="*/ 681 w 1553"/>
                <a:gd name="T63" fmla="*/ 776 h 3336"/>
                <a:gd name="T64" fmla="*/ 413 w 1553"/>
                <a:gd name="T65" fmla="*/ 904 h 3336"/>
                <a:gd name="T66" fmla="*/ 299 w 1553"/>
                <a:gd name="T67" fmla="*/ 929 h 3336"/>
                <a:gd name="T68" fmla="*/ 280 w 1553"/>
                <a:gd name="T69" fmla="*/ 1012 h 3336"/>
                <a:gd name="T70" fmla="*/ 210 w 1553"/>
                <a:gd name="T71" fmla="*/ 980 h 3336"/>
                <a:gd name="T72" fmla="*/ 203 w 1553"/>
                <a:gd name="T73" fmla="*/ 1075 h 3336"/>
                <a:gd name="T74" fmla="*/ 120 w 1553"/>
                <a:gd name="T75" fmla="*/ 1305 h 3336"/>
                <a:gd name="T76" fmla="*/ 0 w 1553"/>
                <a:gd name="T77" fmla="*/ 1457 h 3336"/>
                <a:gd name="T78" fmla="*/ 178 w 1553"/>
                <a:gd name="T79" fmla="*/ 1585 h 3336"/>
                <a:gd name="T80" fmla="*/ 25 w 1553"/>
                <a:gd name="T81" fmla="*/ 1661 h 3336"/>
                <a:gd name="T82" fmla="*/ 57 w 1553"/>
                <a:gd name="T83" fmla="*/ 1731 h 3336"/>
                <a:gd name="T84" fmla="*/ 146 w 1553"/>
                <a:gd name="T85" fmla="*/ 1864 h 3336"/>
                <a:gd name="T86" fmla="*/ 292 w 1553"/>
                <a:gd name="T87" fmla="*/ 1960 h 3336"/>
                <a:gd name="T88" fmla="*/ 140 w 1553"/>
                <a:gd name="T89" fmla="*/ 2310 h 3336"/>
                <a:gd name="T90" fmla="*/ 241 w 1553"/>
                <a:gd name="T91" fmla="*/ 2285 h 3336"/>
                <a:gd name="T92" fmla="*/ 337 w 1553"/>
                <a:gd name="T93" fmla="*/ 2297 h 3336"/>
                <a:gd name="T94" fmla="*/ 394 w 1553"/>
                <a:gd name="T95" fmla="*/ 2444 h 3336"/>
                <a:gd name="T96" fmla="*/ 305 w 1553"/>
                <a:gd name="T97" fmla="*/ 2666 h 3336"/>
                <a:gd name="T98" fmla="*/ 388 w 1553"/>
                <a:gd name="T99" fmla="*/ 2666 h 3336"/>
                <a:gd name="T100" fmla="*/ 604 w 1553"/>
                <a:gd name="T101" fmla="*/ 2692 h 3336"/>
                <a:gd name="T102" fmla="*/ 432 w 1553"/>
                <a:gd name="T103" fmla="*/ 2940 h 3336"/>
                <a:gd name="T104" fmla="*/ 483 w 1553"/>
                <a:gd name="T105" fmla="*/ 2991 h 3336"/>
                <a:gd name="T106" fmla="*/ 566 w 1553"/>
                <a:gd name="T107" fmla="*/ 3074 h 3336"/>
                <a:gd name="T108" fmla="*/ 751 w 1553"/>
                <a:gd name="T109" fmla="*/ 3137 h 3336"/>
                <a:gd name="T110" fmla="*/ 891 w 1553"/>
                <a:gd name="T111" fmla="*/ 3163 h 3336"/>
                <a:gd name="T112" fmla="*/ 1113 w 1553"/>
                <a:gd name="T113" fmla="*/ 3303 h 3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553" h="3336">
                  <a:moveTo>
                    <a:pt x="1113" y="3303"/>
                  </a:moveTo>
                  <a:lnTo>
                    <a:pt x="1113" y="3303"/>
                  </a:lnTo>
                  <a:cubicBezTo>
                    <a:pt x="1113" y="3303"/>
                    <a:pt x="1221" y="3303"/>
                    <a:pt x="1203" y="3010"/>
                  </a:cubicBezTo>
                  <a:cubicBezTo>
                    <a:pt x="1203" y="3010"/>
                    <a:pt x="1203" y="2972"/>
                    <a:pt x="1253" y="2959"/>
                  </a:cubicBezTo>
                  <a:cubicBezTo>
                    <a:pt x="1304" y="2946"/>
                    <a:pt x="1279" y="2902"/>
                    <a:pt x="1304" y="2876"/>
                  </a:cubicBezTo>
                  <a:cubicBezTo>
                    <a:pt x="1323" y="2857"/>
                    <a:pt x="1304" y="2838"/>
                    <a:pt x="1285" y="2813"/>
                  </a:cubicBezTo>
                  <a:cubicBezTo>
                    <a:pt x="1260" y="2794"/>
                    <a:pt x="1215" y="2794"/>
                    <a:pt x="1234" y="2768"/>
                  </a:cubicBezTo>
                  <a:cubicBezTo>
                    <a:pt x="1260" y="2749"/>
                    <a:pt x="1285" y="2724"/>
                    <a:pt x="1317" y="2692"/>
                  </a:cubicBezTo>
                  <a:cubicBezTo>
                    <a:pt x="1349" y="2660"/>
                    <a:pt x="1323" y="2609"/>
                    <a:pt x="1349" y="2590"/>
                  </a:cubicBezTo>
                  <a:cubicBezTo>
                    <a:pt x="1374" y="2565"/>
                    <a:pt x="1406" y="2539"/>
                    <a:pt x="1387" y="2494"/>
                  </a:cubicBezTo>
                  <a:cubicBezTo>
                    <a:pt x="1374" y="2450"/>
                    <a:pt x="1190" y="2202"/>
                    <a:pt x="1502" y="1801"/>
                  </a:cubicBezTo>
                  <a:cubicBezTo>
                    <a:pt x="1502" y="1801"/>
                    <a:pt x="1533" y="1775"/>
                    <a:pt x="1502" y="1744"/>
                  </a:cubicBezTo>
                  <a:cubicBezTo>
                    <a:pt x="1476" y="1718"/>
                    <a:pt x="1521" y="1635"/>
                    <a:pt x="1533" y="1616"/>
                  </a:cubicBezTo>
                  <a:cubicBezTo>
                    <a:pt x="1552" y="1603"/>
                    <a:pt x="1508" y="1438"/>
                    <a:pt x="1489" y="1387"/>
                  </a:cubicBezTo>
                  <a:cubicBezTo>
                    <a:pt x="1470" y="1336"/>
                    <a:pt x="1489" y="1273"/>
                    <a:pt x="1489" y="1247"/>
                  </a:cubicBezTo>
                  <a:cubicBezTo>
                    <a:pt x="1489" y="1228"/>
                    <a:pt x="1413" y="1209"/>
                    <a:pt x="1451" y="1088"/>
                  </a:cubicBezTo>
                  <a:cubicBezTo>
                    <a:pt x="1451" y="1088"/>
                    <a:pt x="1438" y="999"/>
                    <a:pt x="1406" y="974"/>
                  </a:cubicBezTo>
                  <a:cubicBezTo>
                    <a:pt x="1381" y="942"/>
                    <a:pt x="1432" y="827"/>
                    <a:pt x="1368" y="814"/>
                  </a:cubicBezTo>
                  <a:cubicBezTo>
                    <a:pt x="1304" y="795"/>
                    <a:pt x="1362" y="872"/>
                    <a:pt x="1304" y="865"/>
                  </a:cubicBezTo>
                  <a:cubicBezTo>
                    <a:pt x="1247" y="853"/>
                    <a:pt x="1266" y="706"/>
                    <a:pt x="1285" y="662"/>
                  </a:cubicBezTo>
                  <a:cubicBezTo>
                    <a:pt x="1304" y="611"/>
                    <a:pt x="1349" y="471"/>
                    <a:pt x="1304" y="375"/>
                  </a:cubicBezTo>
                  <a:cubicBezTo>
                    <a:pt x="1266" y="286"/>
                    <a:pt x="1266" y="178"/>
                    <a:pt x="1234" y="121"/>
                  </a:cubicBezTo>
                  <a:cubicBezTo>
                    <a:pt x="1203" y="63"/>
                    <a:pt x="1247" y="13"/>
                    <a:pt x="1177" y="0"/>
                  </a:cubicBezTo>
                  <a:cubicBezTo>
                    <a:pt x="1177" y="0"/>
                    <a:pt x="1056" y="13"/>
                    <a:pt x="1056" y="51"/>
                  </a:cubicBezTo>
                  <a:cubicBezTo>
                    <a:pt x="1056" y="89"/>
                    <a:pt x="1094" y="152"/>
                    <a:pt x="1094" y="191"/>
                  </a:cubicBezTo>
                  <a:cubicBezTo>
                    <a:pt x="1094" y="229"/>
                    <a:pt x="1043" y="216"/>
                    <a:pt x="1043" y="248"/>
                  </a:cubicBezTo>
                  <a:cubicBezTo>
                    <a:pt x="1043" y="280"/>
                    <a:pt x="1037" y="426"/>
                    <a:pt x="1062" y="452"/>
                  </a:cubicBezTo>
                  <a:cubicBezTo>
                    <a:pt x="1088" y="477"/>
                    <a:pt x="1139" y="636"/>
                    <a:pt x="1069" y="655"/>
                  </a:cubicBezTo>
                  <a:cubicBezTo>
                    <a:pt x="992" y="681"/>
                    <a:pt x="973" y="592"/>
                    <a:pt x="935" y="592"/>
                  </a:cubicBezTo>
                  <a:cubicBezTo>
                    <a:pt x="891" y="592"/>
                    <a:pt x="891" y="662"/>
                    <a:pt x="865" y="662"/>
                  </a:cubicBezTo>
                  <a:cubicBezTo>
                    <a:pt x="840" y="662"/>
                    <a:pt x="821" y="611"/>
                    <a:pt x="782" y="611"/>
                  </a:cubicBezTo>
                  <a:cubicBezTo>
                    <a:pt x="751" y="611"/>
                    <a:pt x="681" y="712"/>
                    <a:pt x="681" y="776"/>
                  </a:cubicBezTo>
                  <a:cubicBezTo>
                    <a:pt x="681" y="833"/>
                    <a:pt x="521" y="763"/>
                    <a:pt x="413" y="904"/>
                  </a:cubicBezTo>
                  <a:cubicBezTo>
                    <a:pt x="413" y="904"/>
                    <a:pt x="324" y="904"/>
                    <a:pt x="299" y="929"/>
                  </a:cubicBezTo>
                  <a:cubicBezTo>
                    <a:pt x="280" y="948"/>
                    <a:pt x="312" y="1012"/>
                    <a:pt x="280" y="1012"/>
                  </a:cubicBezTo>
                  <a:cubicBezTo>
                    <a:pt x="241" y="1012"/>
                    <a:pt x="241" y="954"/>
                    <a:pt x="210" y="980"/>
                  </a:cubicBezTo>
                  <a:cubicBezTo>
                    <a:pt x="184" y="1012"/>
                    <a:pt x="222" y="1056"/>
                    <a:pt x="203" y="1075"/>
                  </a:cubicBezTo>
                  <a:cubicBezTo>
                    <a:pt x="184" y="1101"/>
                    <a:pt x="101" y="1113"/>
                    <a:pt x="120" y="1305"/>
                  </a:cubicBezTo>
                  <a:cubicBezTo>
                    <a:pt x="120" y="1305"/>
                    <a:pt x="0" y="1387"/>
                    <a:pt x="0" y="1457"/>
                  </a:cubicBezTo>
                  <a:cubicBezTo>
                    <a:pt x="0" y="1521"/>
                    <a:pt x="178" y="1527"/>
                    <a:pt x="178" y="1585"/>
                  </a:cubicBezTo>
                  <a:cubicBezTo>
                    <a:pt x="178" y="1642"/>
                    <a:pt x="25" y="1597"/>
                    <a:pt x="25" y="1661"/>
                  </a:cubicBezTo>
                  <a:cubicBezTo>
                    <a:pt x="25" y="1731"/>
                    <a:pt x="57" y="1674"/>
                    <a:pt x="57" y="1731"/>
                  </a:cubicBezTo>
                  <a:cubicBezTo>
                    <a:pt x="57" y="1782"/>
                    <a:pt x="50" y="1864"/>
                    <a:pt x="146" y="1864"/>
                  </a:cubicBezTo>
                  <a:cubicBezTo>
                    <a:pt x="241" y="1864"/>
                    <a:pt x="292" y="1915"/>
                    <a:pt x="292" y="1960"/>
                  </a:cubicBezTo>
                  <a:cubicBezTo>
                    <a:pt x="292" y="2004"/>
                    <a:pt x="50" y="2189"/>
                    <a:pt x="140" y="2310"/>
                  </a:cubicBezTo>
                  <a:cubicBezTo>
                    <a:pt x="140" y="2310"/>
                    <a:pt x="197" y="2329"/>
                    <a:pt x="241" y="2285"/>
                  </a:cubicBezTo>
                  <a:cubicBezTo>
                    <a:pt x="280" y="2240"/>
                    <a:pt x="280" y="2355"/>
                    <a:pt x="337" y="2297"/>
                  </a:cubicBezTo>
                  <a:cubicBezTo>
                    <a:pt x="394" y="2240"/>
                    <a:pt x="464" y="2367"/>
                    <a:pt x="394" y="2444"/>
                  </a:cubicBezTo>
                  <a:cubicBezTo>
                    <a:pt x="324" y="2514"/>
                    <a:pt x="254" y="2641"/>
                    <a:pt x="305" y="2666"/>
                  </a:cubicBezTo>
                  <a:cubicBezTo>
                    <a:pt x="362" y="2692"/>
                    <a:pt x="343" y="2635"/>
                    <a:pt x="388" y="2666"/>
                  </a:cubicBezTo>
                  <a:cubicBezTo>
                    <a:pt x="432" y="2692"/>
                    <a:pt x="579" y="2635"/>
                    <a:pt x="604" y="2692"/>
                  </a:cubicBezTo>
                  <a:cubicBezTo>
                    <a:pt x="630" y="2743"/>
                    <a:pt x="388" y="2800"/>
                    <a:pt x="432" y="2940"/>
                  </a:cubicBezTo>
                  <a:cubicBezTo>
                    <a:pt x="432" y="2940"/>
                    <a:pt x="458" y="2966"/>
                    <a:pt x="483" y="2991"/>
                  </a:cubicBezTo>
                  <a:cubicBezTo>
                    <a:pt x="509" y="3010"/>
                    <a:pt x="534" y="3074"/>
                    <a:pt x="566" y="3074"/>
                  </a:cubicBezTo>
                  <a:cubicBezTo>
                    <a:pt x="598" y="3074"/>
                    <a:pt x="693" y="3105"/>
                    <a:pt x="751" y="3137"/>
                  </a:cubicBezTo>
                  <a:cubicBezTo>
                    <a:pt x="808" y="3163"/>
                    <a:pt x="852" y="3125"/>
                    <a:pt x="891" y="3163"/>
                  </a:cubicBezTo>
                  <a:cubicBezTo>
                    <a:pt x="929" y="3201"/>
                    <a:pt x="961" y="3335"/>
                    <a:pt x="1113" y="3303"/>
                  </a:cubicBezTo>
                </a:path>
              </a:pathLst>
            </a:custGeom>
            <a:grpFill/>
            <a:ln w="28575" cap="flat" cmpd="sng">
              <a:solidFill>
                <a:schemeClr val="bg1"/>
              </a:solidFill>
              <a:bevel/>
              <a:headEnd/>
              <a:tailEnd/>
            </a:ln>
            <a:effectLst/>
          </p:spPr>
          <p:txBody>
            <a:bodyPr wrap="none" anchor="ctr"/>
            <a:lstStyle/>
            <a:p>
              <a:endParaRPr lang="en-US">
                <a:latin typeface="Poppins Light" charset="0"/>
              </a:endParaRPr>
            </a:p>
          </p:txBody>
        </p:sp>
        <p:sp>
          <p:nvSpPr>
            <p:cNvPr id="60" name="Freeform 485"/>
            <p:cNvSpPr>
              <a:spLocks noChangeArrowheads="1"/>
            </p:cNvSpPr>
            <p:nvPr/>
          </p:nvSpPr>
          <p:spPr bwMode="auto">
            <a:xfrm>
              <a:off x="15172446" y="2878775"/>
              <a:ext cx="1827432" cy="1157222"/>
            </a:xfrm>
            <a:custGeom>
              <a:avLst/>
              <a:gdLst>
                <a:gd name="T0" fmla="*/ 382 w 3557"/>
                <a:gd name="T1" fmla="*/ 1623 h 2254"/>
                <a:gd name="T2" fmla="*/ 382 w 3557"/>
                <a:gd name="T3" fmla="*/ 1623 h 2254"/>
                <a:gd name="T4" fmla="*/ 1024 w 3557"/>
                <a:gd name="T5" fmla="*/ 1928 h 2254"/>
                <a:gd name="T6" fmla="*/ 2048 w 3557"/>
                <a:gd name="T7" fmla="*/ 2253 h 2254"/>
                <a:gd name="T8" fmla="*/ 3493 w 3557"/>
                <a:gd name="T9" fmla="*/ 2227 h 2254"/>
                <a:gd name="T10" fmla="*/ 3512 w 3557"/>
                <a:gd name="T11" fmla="*/ 2170 h 2254"/>
                <a:gd name="T12" fmla="*/ 3416 w 3557"/>
                <a:gd name="T13" fmla="*/ 1935 h 2254"/>
                <a:gd name="T14" fmla="*/ 3493 w 3557"/>
                <a:gd name="T15" fmla="*/ 1776 h 2254"/>
                <a:gd name="T16" fmla="*/ 3085 w 3557"/>
                <a:gd name="T17" fmla="*/ 1604 h 2254"/>
                <a:gd name="T18" fmla="*/ 2875 w 3557"/>
                <a:gd name="T19" fmla="*/ 1591 h 2254"/>
                <a:gd name="T20" fmla="*/ 2595 w 3557"/>
                <a:gd name="T21" fmla="*/ 1203 h 2254"/>
                <a:gd name="T22" fmla="*/ 2271 w 3557"/>
                <a:gd name="T23" fmla="*/ 1005 h 2254"/>
                <a:gd name="T24" fmla="*/ 2182 w 3557"/>
                <a:gd name="T25" fmla="*/ 719 h 2254"/>
                <a:gd name="T26" fmla="*/ 1743 w 3557"/>
                <a:gd name="T27" fmla="*/ 802 h 2254"/>
                <a:gd name="T28" fmla="*/ 1571 w 3557"/>
                <a:gd name="T29" fmla="*/ 623 h 2254"/>
                <a:gd name="T30" fmla="*/ 1399 w 3557"/>
                <a:gd name="T31" fmla="*/ 534 h 2254"/>
                <a:gd name="T32" fmla="*/ 1316 w 3557"/>
                <a:gd name="T33" fmla="*/ 32 h 2254"/>
                <a:gd name="T34" fmla="*/ 738 w 3557"/>
                <a:gd name="T35" fmla="*/ 159 h 2254"/>
                <a:gd name="T36" fmla="*/ 121 w 3557"/>
                <a:gd name="T37" fmla="*/ 452 h 2254"/>
                <a:gd name="T38" fmla="*/ 76 w 3557"/>
                <a:gd name="T39" fmla="*/ 1553 h 2254"/>
                <a:gd name="T40" fmla="*/ 382 w 3557"/>
                <a:gd name="T41" fmla="*/ 1623 h 2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557" h="2254">
                  <a:moveTo>
                    <a:pt x="382" y="1623"/>
                  </a:moveTo>
                  <a:lnTo>
                    <a:pt x="382" y="1623"/>
                  </a:lnTo>
                  <a:cubicBezTo>
                    <a:pt x="611" y="1756"/>
                    <a:pt x="929" y="1928"/>
                    <a:pt x="1024" y="1928"/>
                  </a:cubicBezTo>
                  <a:cubicBezTo>
                    <a:pt x="1119" y="1928"/>
                    <a:pt x="1692" y="2253"/>
                    <a:pt x="2048" y="2253"/>
                  </a:cubicBezTo>
                  <a:cubicBezTo>
                    <a:pt x="2385" y="2253"/>
                    <a:pt x="2863" y="2056"/>
                    <a:pt x="3493" y="2227"/>
                  </a:cubicBezTo>
                  <a:cubicBezTo>
                    <a:pt x="3499" y="2208"/>
                    <a:pt x="3506" y="2189"/>
                    <a:pt x="3512" y="2170"/>
                  </a:cubicBezTo>
                  <a:cubicBezTo>
                    <a:pt x="3556" y="2017"/>
                    <a:pt x="3416" y="1935"/>
                    <a:pt x="3416" y="1935"/>
                  </a:cubicBezTo>
                  <a:cubicBezTo>
                    <a:pt x="3499" y="1858"/>
                    <a:pt x="3493" y="1776"/>
                    <a:pt x="3493" y="1776"/>
                  </a:cubicBezTo>
                  <a:cubicBezTo>
                    <a:pt x="3397" y="1496"/>
                    <a:pt x="3085" y="1604"/>
                    <a:pt x="3085" y="1604"/>
                  </a:cubicBezTo>
                  <a:cubicBezTo>
                    <a:pt x="3085" y="1604"/>
                    <a:pt x="2990" y="1553"/>
                    <a:pt x="2875" y="1591"/>
                  </a:cubicBezTo>
                  <a:cubicBezTo>
                    <a:pt x="2754" y="1629"/>
                    <a:pt x="2805" y="1114"/>
                    <a:pt x="2595" y="1203"/>
                  </a:cubicBezTo>
                  <a:cubicBezTo>
                    <a:pt x="2385" y="1292"/>
                    <a:pt x="2271" y="1196"/>
                    <a:pt x="2271" y="1005"/>
                  </a:cubicBezTo>
                  <a:cubicBezTo>
                    <a:pt x="2271" y="814"/>
                    <a:pt x="2182" y="719"/>
                    <a:pt x="2182" y="719"/>
                  </a:cubicBezTo>
                  <a:cubicBezTo>
                    <a:pt x="2080" y="617"/>
                    <a:pt x="1794" y="757"/>
                    <a:pt x="1743" y="802"/>
                  </a:cubicBezTo>
                  <a:cubicBezTo>
                    <a:pt x="1717" y="827"/>
                    <a:pt x="1653" y="687"/>
                    <a:pt x="1571" y="623"/>
                  </a:cubicBezTo>
                  <a:cubicBezTo>
                    <a:pt x="1494" y="566"/>
                    <a:pt x="1399" y="592"/>
                    <a:pt x="1399" y="534"/>
                  </a:cubicBezTo>
                  <a:cubicBezTo>
                    <a:pt x="1399" y="197"/>
                    <a:pt x="1316" y="32"/>
                    <a:pt x="1316" y="32"/>
                  </a:cubicBezTo>
                  <a:cubicBezTo>
                    <a:pt x="1284" y="0"/>
                    <a:pt x="1012" y="32"/>
                    <a:pt x="738" y="159"/>
                  </a:cubicBezTo>
                  <a:cubicBezTo>
                    <a:pt x="490" y="267"/>
                    <a:pt x="210" y="229"/>
                    <a:pt x="121" y="452"/>
                  </a:cubicBezTo>
                  <a:cubicBezTo>
                    <a:pt x="0" y="770"/>
                    <a:pt x="44" y="1273"/>
                    <a:pt x="76" y="1553"/>
                  </a:cubicBezTo>
                  <a:cubicBezTo>
                    <a:pt x="133" y="1540"/>
                    <a:pt x="242" y="1540"/>
                    <a:pt x="382" y="1623"/>
                  </a:cubicBezTo>
                </a:path>
              </a:pathLst>
            </a:custGeom>
            <a:grpFill/>
            <a:ln w="28575" cap="flat" cmpd="sng">
              <a:solidFill>
                <a:schemeClr val="bg1"/>
              </a:solidFill>
              <a:bevel/>
              <a:headEnd/>
              <a:tailEnd/>
            </a:ln>
            <a:effectLst/>
          </p:spPr>
          <p:txBody>
            <a:bodyPr wrap="none" anchor="ctr"/>
            <a:lstStyle/>
            <a:p>
              <a:endParaRPr lang="en-US">
                <a:latin typeface="Poppins Light" charset="0"/>
              </a:endParaRPr>
            </a:p>
          </p:txBody>
        </p:sp>
        <p:sp>
          <p:nvSpPr>
            <p:cNvPr id="61" name="Freeform 486"/>
            <p:cNvSpPr>
              <a:spLocks noChangeArrowheads="1"/>
            </p:cNvSpPr>
            <p:nvPr/>
          </p:nvSpPr>
          <p:spPr bwMode="auto">
            <a:xfrm>
              <a:off x="15050165" y="3669127"/>
              <a:ext cx="1940655" cy="1555794"/>
            </a:xfrm>
            <a:custGeom>
              <a:avLst/>
              <a:gdLst>
                <a:gd name="T0" fmla="*/ 465 w 3781"/>
                <a:gd name="T1" fmla="*/ 1254 h 3030"/>
                <a:gd name="T2" fmla="*/ 465 w 3781"/>
                <a:gd name="T3" fmla="*/ 1254 h 3030"/>
                <a:gd name="T4" fmla="*/ 388 w 3781"/>
                <a:gd name="T5" fmla="*/ 1610 h 3030"/>
                <a:gd name="T6" fmla="*/ 465 w 3781"/>
                <a:gd name="T7" fmla="*/ 2087 h 3030"/>
                <a:gd name="T8" fmla="*/ 758 w 3781"/>
                <a:gd name="T9" fmla="*/ 2380 h 3030"/>
                <a:gd name="T10" fmla="*/ 1457 w 3781"/>
                <a:gd name="T11" fmla="*/ 2514 h 3030"/>
                <a:gd name="T12" fmla="*/ 2246 w 3781"/>
                <a:gd name="T13" fmla="*/ 2533 h 3030"/>
                <a:gd name="T14" fmla="*/ 2742 w 3781"/>
                <a:gd name="T15" fmla="*/ 3029 h 3030"/>
                <a:gd name="T16" fmla="*/ 3048 w 3781"/>
                <a:gd name="T17" fmla="*/ 2291 h 3030"/>
                <a:gd name="T18" fmla="*/ 3041 w 3781"/>
                <a:gd name="T19" fmla="*/ 2036 h 3030"/>
                <a:gd name="T20" fmla="*/ 3487 w 3781"/>
                <a:gd name="T21" fmla="*/ 1871 h 3030"/>
                <a:gd name="T22" fmla="*/ 3481 w 3781"/>
                <a:gd name="T23" fmla="*/ 1476 h 3030"/>
                <a:gd name="T24" fmla="*/ 3780 w 3781"/>
                <a:gd name="T25" fmla="*/ 808 h 3030"/>
                <a:gd name="T26" fmla="*/ 3729 w 3781"/>
                <a:gd name="T27" fmla="*/ 687 h 3030"/>
                <a:gd name="T28" fmla="*/ 2284 w 3781"/>
                <a:gd name="T29" fmla="*/ 713 h 3030"/>
                <a:gd name="T30" fmla="*/ 1260 w 3781"/>
                <a:gd name="T31" fmla="*/ 388 h 3030"/>
                <a:gd name="T32" fmla="*/ 618 w 3781"/>
                <a:gd name="T33" fmla="*/ 83 h 3030"/>
                <a:gd name="T34" fmla="*/ 312 w 3781"/>
                <a:gd name="T35" fmla="*/ 13 h 3030"/>
                <a:gd name="T36" fmla="*/ 318 w 3781"/>
                <a:gd name="T37" fmla="*/ 210 h 3030"/>
                <a:gd name="T38" fmla="*/ 217 w 3781"/>
                <a:gd name="T39" fmla="*/ 185 h 3030"/>
                <a:gd name="T40" fmla="*/ 0 w 3781"/>
                <a:gd name="T41" fmla="*/ 547 h 3030"/>
                <a:gd name="T42" fmla="*/ 465 w 3781"/>
                <a:gd name="T43" fmla="*/ 1254 h 30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781" h="3030">
                  <a:moveTo>
                    <a:pt x="465" y="1254"/>
                  </a:moveTo>
                  <a:lnTo>
                    <a:pt x="465" y="1254"/>
                  </a:lnTo>
                  <a:cubicBezTo>
                    <a:pt x="388" y="1337"/>
                    <a:pt x="306" y="1527"/>
                    <a:pt x="388" y="1610"/>
                  </a:cubicBezTo>
                  <a:cubicBezTo>
                    <a:pt x="465" y="1687"/>
                    <a:pt x="376" y="1998"/>
                    <a:pt x="465" y="2087"/>
                  </a:cubicBezTo>
                  <a:cubicBezTo>
                    <a:pt x="554" y="2177"/>
                    <a:pt x="325" y="2380"/>
                    <a:pt x="758" y="2380"/>
                  </a:cubicBezTo>
                  <a:cubicBezTo>
                    <a:pt x="1190" y="2380"/>
                    <a:pt x="1431" y="2361"/>
                    <a:pt x="1457" y="2514"/>
                  </a:cubicBezTo>
                  <a:cubicBezTo>
                    <a:pt x="1488" y="2673"/>
                    <a:pt x="2080" y="2533"/>
                    <a:pt x="2246" y="2533"/>
                  </a:cubicBezTo>
                  <a:cubicBezTo>
                    <a:pt x="2246" y="2533"/>
                    <a:pt x="2570" y="3029"/>
                    <a:pt x="2742" y="3029"/>
                  </a:cubicBezTo>
                  <a:cubicBezTo>
                    <a:pt x="2914" y="3029"/>
                    <a:pt x="3092" y="2342"/>
                    <a:pt x="3048" y="2291"/>
                  </a:cubicBezTo>
                  <a:cubicBezTo>
                    <a:pt x="2997" y="2246"/>
                    <a:pt x="2971" y="2107"/>
                    <a:pt x="3041" y="2036"/>
                  </a:cubicBezTo>
                  <a:cubicBezTo>
                    <a:pt x="3105" y="1973"/>
                    <a:pt x="3430" y="1871"/>
                    <a:pt x="3487" y="1871"/>
                  </a:cubicBezTo>
                  <a:cubicBezTo>
                    <a:pt x="3544" y="1871"/>
                    <a:pt x="3684" y="1629"/>
                    <a:pt x="3481" y="1476"/>
                  </a:cubicBezTo>
                  <a:cubicBezTo>
                    <a:pt x="3283" y="1330"/>
                    <a:pt x="3780" y="1356"/>
                    <a:pt x="3780" y="808"/>
                  </a:cubicBezTo>
                  <a:cubicBezTo>
                    <a:pt x="3716" y="789"/>
                    <a:pt x="3716" y="745"/>
                    <a:pt x="3729" y="687"/>
                  </a:cubicBezTo>
                  <a:cubicBezTo>
                    <a:pt x="3099" y="516"/>
                    <a:pt x="2621" y="713"/>
                    <a:pt x="2284" y="713"/>
                  </a:cubicBezTo>
                  <a:cubicBezTo>
                    <a:pt x="1928" y="713"/>
                    <a:pt x="1355" y="388"/>
                    <a:pt x="1260" y="388"/>
                  </a:cubicBezTo>
                  <a:cubicBezTo>
                    <a:pt x="1165" y="388"/>
                    <a:pt x="847" y="216"/>
                    <a:pt x="618" y="83"/>
                  </a:cubicBezTo>
                  <a:cubicBezTo>
                    <a:pt x="478" y="0"/>
                    <a:pt x="369" y="0"/>
                    <a:pt x="312" y="13"/>
                  </a:cubicBezTo>
                  <a:cubicBezTo>
                    <a:pt x="318" y="134"/>
                    <a:pt x="331" y="210"/>
                    <a:pt x="318" y="210"/>
                  </a:cubicBezTo>
                  <a:cubicBezTo>
                    <a:pt x="274" y="210"/>
                    <a:pt x="217" y="185"/>
                    <a:pt x="217" y="185"/>
                  </a:cubicBezTo>
                  <a:cubicBezTo>
                    <a:pt x="166" y="331"/>
                    <a:pt x="89" y="452"/>
                    <a:pt x="0" y="547"/>
                  </a:cubicBezTo>
                  <a:cubicBezTo>
                    <a:pt x="172" y="751"/>
                    <a:pt x="529" y="1196"/>
                    <a:pt x="465" y="1254"/>
                  </a:cubicBezTo>
                </a:path>
              </a:pathLst>
            </a:custGeom>
            <a:grpFill/>
            <a:ln w="28575" cap="flat" cmpd="sng">
              <a:solidFill>
                <a:schemeClr val="bg1"/>
              </a:solidFill>
              <a:bevel/>
              <a:headEnd/>
              <a:tailEnd/>
            </a:ln>
            <a:effectLst/>
          </p:spPr>
          <p:txBody>
            <a:bodyPr wrap="none" anchor="ctr"/>
            <a:lstStyle/>
            <a:p>
              <a:endParaRPr lang="en-US">
                <a:latin typeface="Poppins Light" charset="0"/>
              </a:endParaRPr>
            </a:p>
          </p:txBody>
        </p:sp>
        <p:sp>
          <p:nvSpPr>
            <p:cNvPr id="62" name="Freeform 487"/>
            <p:cNvSpPr>
              <a:spLocks noChangeArrowheads="1"/>
            </p:cNvSpPr>
            <p:nvPr/>
          </p:nvSpPr>
          <p:spPr bwMode="auto">
            <a:xfrm>
              <a:off x="14142111" y="3949942"/>
              <a:ext cx="1179790" cy="1408595"/>
            </a:xfrm>
            <a:custGeom>
              <a:avLst/>
              <a:gdLst>
                <a:gd name="T0" fmla="*/ 293 w 2299"/>
                <a:gd name="T1" fmla="*/ 1420 h 2744"/>
                <a:gd name="T2" fmla="*/ 293 w 2299"/>
                <a:gd name="T3" fmla="*/ 1420 h 2744"/>
                <a:gd name="T4" fmla="*/ 452 w 2299"/>
                <a:gd name="T5" fmla="*/ 2164 h 2744"/>
                <a:gd name="T6" fmla="*/ 579 w 2299"/>
                <a:gd name="T7" fmla="*/ 2298 h 2744"/>
                <a:gd name="T8" fmla="*/ 980 w 2299"/>
                <a:gd name="T9" fmla="*/ 2743 h 2744"/>
                <a:gd name="T10" fmla="*/ 1521 w 2299"/>
                <a:gd name="T11" fmla="*/ 2642 h 2744"/>
                <a:gd name="T12" fmla="*/ 1871 w 2299"/>
                <a:gd name="T13" fmla="*/ 2349 h 2744"/>
                <a:gd name="T14" fmla="*/ 2253 w 2299"/>
                <a:gd name="T15" fmla="*/ 1649 h 2744"/>
                <a:gd name="T16" fmla="*/ 2234 w 2299"/>
                <a:gd name="T17" fmla="*/ 1540 h 2744"/>
                <a:gd name="T18" fmla="*/ 2157 w 2299"/>
                <a:gd name="T19" fmla="*/ 1063 h 2744"/>
                <a:gd name="T20" fmla="*/ 2234 w 2299"/>
                <a:gd name="T21" fmla="*/ 707 h 2744"/>
                <a:gd name="T22" fmla="*/ 1769 w 2299"/>
                <a:gd name="T23" fmla="*/ 0 h 2744"/>
                <a:gd name="T24" fmla="*/ 846 w 2299"/>
                <a:gd name="T25" fmla="*/ 344 h 2744"/>
                <a:gd name="T26" fmla="*/ 242 w 2299"/>
                <a:gd name="T27" fmla="*/ 618 h 2744"/>
                <a:gd name="T28" fmla="*/ 25 w 2299"/>
                <a:gd name="T29" fmla="*/ 942 h 2744"/>
                <a:gd name="T30" fmla="*/ 223 w 2299"/>
                <a:gd name="T31" fmla="*/ 1216 h 2744"/>
                <a:gd name="T32" fmla="*/ 140 w 2299"/>
                <a:gd name="T33" fmla="*/ 1241 h 2744"/>
                <a:gd name="T34" fmla="*/ 293 w 2299"/>
                <a:gd name="T35" fmla="*/ 1420 h 27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299" h="2744">
                  <a:moveTo>
                    <a:pt x="293" y="1420"/>
                  </a:moveTo>
                  <a:lnTo>
                    <a:pt x="293" y="1420"/>
                  </a:lnTo>
                  <a:cubicBezTo>
                    <a:pt x="318" y="1566"/>
                    <a:pt x="509" y="2031"/>
                    <a:pt x="452" y="2164"/>
                  </a:cubicBezTo>
                  <a:cubicBezTo>
                    <a:pt x="395" y="2298"/>
                    <a:pt x="458" y="2253"/>
                    <a:pt x="579" y="2298"/>
                  </a:cubicBezTo>
                  <a:cubicBezTo>
                    <a:pt x="700" y="2342"/>
                    <a:pt x="923" y="2743"/>
                    <a:pt x="980" y="2743"/>
                  </a:cubicBezTo>
                  <a:cubicBezTo>
                    <a:pt x="1037" y="2743"/>
                    <a:pt x="1419" y="2616"/>
                    <a:pt x="1521" y="2642"/>
                  </a:cubicBezTo>
                  <a:cubicBezTo>
                    <a:pt x="1623" y="2667"/>
                    <a:pt x="1839" y="2317"/>
                    <a:pt x="1871" y="2349"/>
                  </a:cubicBezTo>
                  <a:cubicBezTo>
                    <a:pt x="1909" y="2387"/>
                    <a:pt x="1636" y="1980"/>
                    <a:pt x="2253" y="1649"/>
                  </a:cubicBezTo>
                  <a:cubicBezTo>
                    <a:pt x="2259" y="1604"/>
                    <a:pt x="2259" y="1566"/>
                    <a:pt x="2234" y="1540"/>
                  </a:cubicBezTo>
                  <a:cubicBezTo>
                    <a:pt x="2145" y="1451"/>
                    <a:pt x="2234" y="1140"/>
                    <a:pt x="2157" y="1063"/>
                  </a:cubicBezTo>
                  <a:cubicBezTo>
                    <a:pt x="2075" y="980"/>
                    <a:pt x="2157" y="790"/>
                    <a:pt x="2234" y="707"/>
                  </a:cubicBezTo>
                  <a:cubicBezTo>
                    <a:pt x="2298" y="649"/>
                    <a:pt x="1941" y="204"/>
                    <a:pt x="1769" y="0"/>
                  </a:cubicBezTo>
                  <a:cubicBezTo>
                    <a:pt x="1432" y="363"/>
                    <a:pt x="897" y="344"/>
                    <a:pt x="846" y="344"/>
                  </a:cubicBezTo>
                  <a:cubicBezTo>
                    <a:pt x="783" y="344"/>
                    <a:pt x="299" y="490"/>
                    <a:pt x="242" y="618"/>
                  </a:cubicBezTo>
                  <a:cubicBezTo>
                    <a:pt x="178" y="751"/>
                    <a:pt x="51" y="777"/>
                    <a:pt x="25" y="942"/>
                  </a:cubicBezTo>
                  <a:cubicBezTo>
                    <a:pt x="0" y="1101"/>
                    <a:pt x="223" y="1216"/>
                    <a:pt x="223" y="1216"/>
                  </a:cubicBezTo>
                  <a:cubicBezTo>
                    <a:pt x="197" y="1216"/>
                    <a:pt x="172" y="1229"/>
                    <a:pt x="140" y="1241"/>
                  </a:cubicBezTo>
                  <a:cubicBezTo>
                    <a:pt x="197" y="1267"/>
                    <a:pt x="280" y="1330"/>
                    <a:pt x="293" y="1420"/>
                  </a:cubicBezTo>
                </a:path>
              </a:pathLst>
            </a:custGeom>
            <a:grpFill/>
            <a:ln w="28575" cap="flat" cmpd="sng">
              <a:solidFill>
                <a:schemeClr val="bg1"/>
              </a:solidFill>
              <a:bevel/>
              <a:headEnd/>
              <a:tailEnd/>
            </a:ln>
            <a:effectLst/>
          </p:spPr>
          <p:txBody>
            <a:bodyPr wrap="none" anchor="ctr"/>
            <a:lstStyle/>
            <a:p>
              <a:endParaRPr lang="en-US">
                <a:latin typeface="Poppins Light" charset="0"/>
              </a:endParaRPr>
            </a:p>
          </p:txBody>
        </p:sp>
        <p:sp>
          <p:nvSpPr>
            <p:cNvPr id="63" name="Freeform 488"/>
            <p:cNvSpPr>
              <a:spLocks noChangeArrowheads="1"/>
            </p:cNvSpPr>
            <p:nvPr/>
          </p:nvSpPr>
          <p:spPr bwMode="auto">
            <a:xfrm>
              <a:off x="12756254" y="4205842"/>
              <a:ext cx="2069729" cy="1678085"/>
            </a:xfrm>
            <a:custGeom>
              <a:avLst/>
              <a:gdLst>
                <a:gd name="T0" fmla="*/ 1668 w 4030"/>
                <a:gd name="T1" fmla="*/ 2679 h 3266"/>
                <a:gd name="T2" fmla="*/ 1668 w 4030"/>
                <a:gd name="T3" fmla="*/ 2679 h 3266"/>
                <a:gd name="T4" fmla="*/ 2062 w 4030"/>
                <a:gd name="T5" fmla="*/ 2615 h 3266"/>
                <a:gd name="T6" fmla="*/ 2292 w 4030"/>
                <a:gd name="T7" fmla="*/ 2565 h 3266"/>
                <a:gd name="T8" fmla="*/ 2693 w 4030"/>
                <a:gd name="T9" fmla="*/ 2825 h 3266"/>
                <a:gd name="T10" fmla="*/ 3138 w 4030"/>
                <a:gd name="T11" fmla="*/ 3016 h 3266"/>
                <a:gd name="T12" fmla="*/ 3603 w 4030"/>
                <a:gd name="T13" fmla="*/ 3265 h 3266"/>
                <a:gd name="T14" fmla="*/ 3864 w 4030"/>
                <a:gd name="T15" fmla="*/ 2806 h 3266"/>
                <a:gd name="T16" fmla="*/ 3660 w 4030"/>
                <a:gd name="T17" fmla="*/ 2234 h 3266"/>
                <a:gd name="T18" fmla="*/ 3278 w 4030"/>
                <a:gd name="T19" fmla="*/ 1801 h 3266"/>
                <a:gd name="T20" fmla="*/ 3151 w 4030"/>
                <a:gd name="T21" fmla="*/ 1667 h 3266"/>
                <a:gd name="T22" fmla="*/ 2992 w 4030"/>
                <a:gd name="T23" fmla="*/ 923 h 3266"/>
                <a:gd name="T24" fmla="*/ 2839 w 4030"/>
                <a:gd name="T25" fmla="*/ 744 h 3266"/>
                <a:gd name="T26" fmla="*/ 2616 w 4030"/>
                <a:gd name="T27" fmla="*/ 891 h 3266"/>
                <a:gd name="T28" fmla="*/ 2018 w 4030"/>
                <a:gd name="T29" fmla="*/ 910 h 3266"/>
                <a:gd name="T30" fmla="*/ 1203 w 4030"/>
                <a:gd name="T31" fmla="*/ 757 h 3266"/>
                <a:gd name="T32" fmla="*/ 1044 w 4030"/>
                <a:gd name="T33" fmla="*/ 910 h 3266"/>
                <a:gd name="T34" fmla="*/ 879 w 4030"/>
                <a:gd name="T35" fmla="*/ 490 h 3266"/>
                <a:gd name="T36" fmla="*/ 930 w 4030"/>
                <a:gd name="T37" fmla="*/ 152 h 3266"/>
                <a:gd name="T38" fmla="*/ 478 w 4030"/>
                <a:gd name="T39" fmla="*/ 178 h 3266"/>
                <a:gd name="T40" fmla="*/ 39 w 4030"/>
                <a:gd name="T41" fmla="*/ 25 h 3266"/>
                <a:gd name="T42" fmla="*/ 39 w 4030"/>
                <a:gd name="T43" fmla="*/ 121 h 3266"/>
                <a:gd name="T44" fmla="*/ 185 w 4030"/>
                <a:gd name="T45" fmla="*/ 273 h 3266"/>
                <a:gd name="T46" fmla="*/ 77 w 4030"/>
                <a:gd name="T47" fmla="*/ 413 h 3266"/>
                <a:gd name="T48" fmla="*/ 140 w 4030"/>
                <a:gd name="T49" fmla="*/ 547 h 3266"/>
                <a:gd name="T50" fmla="*/ 312 w 4030"/>
                <a:gd name="T51" fmla="*/ 789 h 3266"/>
                <a:gd name="T52" fmla="*/ 306 w 4030"/>
                <a:gd name="T53" fmla="*/ 948 h 3266"/>
                <a:gd name="T54" fmla="*/ 452 w 4030"/>
                <a:gd name="T55" fmla="*/ 1069 h 3266"/>
                <a:gd name="T56" fmla="*/ 395 w 4030"/>
                <a:gd name="T57" fmla="*/ 1260 h 3266"/>
                <a:gd name="T58" fmla="*/ 465 w 4030"/>
                <a:gd name="T59" fmla="*/ 1387 h 3266"/>
                <a:gd name="T60" fmla="*/ 497 w 4030"/>
                <a:gd name="T61" fmla="*/ 2081 h 3266"/>
                <a:gd name="T62" fmla="*/ 624 w 4030"/>
                <a:gd name="T63" fmla="*/ 2202 h 3266"/>
                <a:gd name="T64" fmla="*/ 1114 w 4030"/>
                <a:gd name="T65" fmla="*/ 2577 h 3266"/>
                <a:gd name="T66" fmla="*/ 1668 w 4030"/>
                <a:gd name="T67" fmla="*/ 2679 h 3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30" h="3266">
                  <a:moveTo>
                    <a:pt x="1668" y="2679"/>
                  </a:moveTo>
                  <a:lnTo>
                    <a:pt x="1668" y="2679"/>
                  </a:lnTo>
                  <a:cubicBezTo>
                    <a:pt x="1833" y="2717"/>
                    <a:pt x="1782" y="2615"/>
                    <a:pt x="2062" y="2615"/>
                  </a:cubicBezTo>
                  <a:cubicBezTo>
                    <a:pt x="2062" y="2615"/>
                    <a:pt x="2190" y="2526"/>
                    <a:pt x="2292" y="2565"/>
                  </a:cubicBezTo>
                  <a:cubicBezTo>
                    <a:pt x="2393" y="2603"/>
                    <a:pt x="2559" y="2825"/>
                    <a:pt x="2693" y="2825"/>
                  </a:cubicBezTo>
                  <a:cubicBezTo>
                    <a:pt x="2826" y="2825"/>
                    <a:pt x="3036" y="2915"/>
                    <a:pt x="3138" y="3016"/>
                  </a:cubicBezTo>
                  <a:cubicBezTo>
                    <a:pt x="3240" y="3118"/>
                    <a:pt x="3526" y="3188"/>
                    <a:pt x="3603" y="3265"/>
                  </a:cubicBezTo>
                  <a:cubicBezTo>
                    <a:pt x="3603" y="3265"/>
                    <a:pt x="3647" y="2953"/>
                    <a:pt x="3864" y="2806"/>
                  </a:cubicBezTo>
                  <a:cubicBezTo>
                    <a:pt x="4029" y="2698"/>
                    <a:pt x="3768" y="2431"/>
                    <a:pt x="3660" y="2234"/>
                  </a:cubicBezTo>
                  <a:cubicBezTo>
                    <a:pt x="3577" y="2170"/>
                    <a:pt x="3386" y="1845"/>
                    <a:pt x="3278" y="1801"/>
                  </a:cubicBezTo>
                  <a:cubicBezTo>
                    <a:pt x="3157" y="1756"/>
                    <a:pt x="3094" y="1801"/>
                    <a:pt x="3151" y="1667"/>
                  </a:cubicBezTo>
                  <a:cubicBezTo>
                    <a:pt x="3208" y="1534"/>
                    <a:pt x="3017" y="1069"/>
                    <a:pt x="2992" y="923"/>
                  </a:cubicBezTo>
                  <a:cubicBezTo>
                    <a:pt x="2979" y="833"/>
                    <a:pt x="2896" y="770"/>
                    <a:pt x="2839" y="744"/>
                  </a:cubicBezTo>
                  <a:cubicBezTo>
                    <a:pt x="2737" y="783"/>
                    <a:pt x="2616" y="891"/>
                    <a:pt x="2616" y="891"/>
                  </a:cubicBezTo>
                  <a:cubicBezTo>
                    <a:pt x="2241" y="1177"/>
                    <a:pt x="2190" y="910"/>
                    <a:pt x="2018" y="910"/>
                  </a:cubicBezTo>
                  <a:cubicBezTo>
                    <a:pt x="1846" y="910"/>
                    <a:pt x="1292" y="757"/>
                    <a:pt x="1203" y="757"/>
                  </a:cubicBezTo>
                  <a:cubicBezTo>
                    <a:pt x="1120" y="757"/>
                    <a:pt x="1044" y="910"/>
                    <a:pt x="1044" y="910"/>
                  </a:cubicBezTo>
                  <a:cubicBezTo>
                    <a:pt x="1070" y="700"/>
                    <a:pt x="923" y="598"/>
                    <a:pt x="879" y="490"/>
                  </a:cubicBezTo>
                  <a:cubicBezTo>
                    <a:pt x="834" y="382"/>
                    <a:pt x="1006" y="229"/>
                    <a:pt x="930" y="152"/>
                  </a:cubicBezTo>
                  <a:cubicBezTo>
                    <a:pt x="777" y="0"/>
                    <a:pt x="573" y="152"/>
                    <a:pt x="478" y="178"/>
                  </a:cubicBezTo>
                  <a:cubicBezTo>
                    <a:pt x="382" y="203"/>
                    <a:pt x="179" y="25"/>
                    <a:pt x="39" y="25"/>
                  </a:cubicBezTo>
                  <a:cubicBezTo>
                    <a:pt x="0" y="25"/>
                    <a:pt x="39" y="121"/>
                    <a:pt x="39" y="121"/>
                  </a:cubicBezTo>
                  <a:cubicBezTo>
                    <a:pt x="58" y="184"/>
                    <a:pt x="166" y="133"/>
                    <a:pt x="185" y="273"/>
                  </a:cubicBezTo>
                  <a:cubicBezTo>
                    <a:pt x="185" y="331"/>
                    <a:pt x="45" y="375"/>
                    <a:pt x="77" y="413"/>
                  </a:cubicBezTo>
                  <a:cubicBezTo>
                    <a:pt x="115" y="445"/>
                    <a:pt x="140" y="547"/>
                    <a:pt x="140" y="547"/>
                  </a:cubicBezTo>
                  <a:cubicBezTo>
                    <a:pt x="140" y="770"/>
                    <a:pt x="236" y="751"/>
                    <a:pt x="312" y="789"/>
                  </a:cubicBezTo>
                  <a:cubicBezTo>
                    <a:pt x="389" y="821"/>
                    <a:pt x="306" y="884"/>
                    <a:pt x="306" y="948"/>
                  </a:cubicBezTo>
                  <a:cubicBezTo>
                    <a:pt x="306" y="1012"/>
                    <a:pt x="433" y="1018"/>
                    <a:pt x="452" y="1069"/>
                  </a:cubicBezTo>
                  <a:cubicBezTo>
                    <a:pt x="471" y="1120"/>
                    <a:pt x="395" y="1164"/>
                    <a:pt x="395" y="1260"/>
                  </a:cubicBezTo>
                  <a:cubicBezTo>
                    <a:pt x="395" y="1355"/>
                    <a:pt x="465" y="1387"/>
                    <a:pt x="465" y="1387"/>
                  </a:cubicBezTo>
                  <a:cubicBezTo>
                    <a:pt x="465" y="1387"/>
                    <a:pt x="331" y="1960"/>
                    <a:pt x="497" y="2081"/>
                  </a:cubicBezTo>
                  <a:cubicBezTo>
                    <a:pt x="662" y="2195"/>
                    <a:pt x="624" y="2202"/>
                    <a:pt x="624" y="2202"/>
                  </a:cubicBezTo>
                  <a:cubicBezTo>
                    <a:pt x="624" y="2202"/>
                    <a:pt x="1070" y="2533"/>
                    <a:pt x="1114" y="2577"/>
                  </a:cubicBezTo>
                  <a:cubicBezTo>
                    <a:pt x="1165" y="2628"/>
                    <a:pt x="1502" y="2641"/>
                    <a:pt x="1668" y="2679"/>
                  </a:cubicBezTo>
                </a:path>
              </a:pathLst>
            </a:custGeom>
            <a:grpFill/>
            <a:ln w="28575" cap="flat" cmpd="sng">
              <a:solidFill>
                <a:schemeClr val="bg1"/>
              </a:solidFill>
              <a:bevel/>
              <a:headEnd/>
              <a:tailEnd/>
            </a:ln>
            <a:effectLst/>
          </p:spPr>
          <p:txBody>
            <a:bodyPr wrap="none" anchor="ctr"/>
            <a:lstStyle/>
            <a:p>
              <a:endParaRPr lang="en-US">
                <a:latin typeface="Poppins Light" charset="0"/>
              </a:endParaRPr>
            </a:p>
          </p:txBody>
        </p:sp>
        <p:sp>
          <p:nvSpPr>
            <p:cNvPr id="64" name="Freeform 489"/>
            <p:cNvSpPr>
              <a:spLocks noChangeArrowheads="1"/>
            </p:cNvSpPr>
            <p:nvPr/>
          </p:nvSpPr>
          <p:spPr bwMode="auto">
            <a:xfrm>
              <a:off x="10672937" y="5012049"/>
              <a:ext cx="2685666" cy="1537679"/>
            </a:xfrm>
            <a:custGeom>
              <a:avLst/>
              <a:gdLst>
                <a:gd name="T0" fmla="*/ 3799 w 5232"/>
                <a:gd name="T1" fmla="*/ 2724 h 2992"/>
                <a:gd name="T2" fmla="*/ 4900 w 5232"/>
                <a:gd name="T3" fmla="*/ 2495 h 2992"/>
                <a:gd name="T4" fmla="*/ 5155 w 5232"/>
                <a:gd name="T5" fmla="*/ 1190 h 2992"/>
                <a:gd name="T6" fmla="*/ 5174 w 5232"/>
                <a:gd name="T7" fmla="*/ 1005 h 2992"/>
                <a:gd name="T8" fmla="*/ 4111 w 5232"/>
                <a:gd name="T9" fmla="*/ 655 h 2992"/>
                <a:gd name="T10" fmla="*/ 3876 w 5232"/>
                <a:gd name="T11" fmla="*/ 674 h 2992"/>
                <a:gd name="T12" fmla="*/ 3596 w 5232"/>
                <a:gd name="T13" fmla="*/ 706 h 2992"/>
                <a:gd name="T14" fmla="*/ 3462 w 5232"/>
                <a:gd name="T15" fmla="*/ 585 h 2992"/>
                <a:gd name="T16" fmla="*/ 3278 w 5232"/>
                <a:gd name="T17" fmla="*/ 547 h 2992"/>
                <a:gd name="T18" fmla="*/ 2768 w 5232"/>
                <a:gd name="T19" fmla="*/ 522 h 2992"/>
                <a:gd name="T20" fmla="*/ 2527 w 5232"/>
                <a:gd name="T21" fmla="*/ 242 h 2992"/>
                <a:gd name="T22" fmla="*/ 2399 w 5232"/>
                <a:gd name="T23" fmla="*/ 38 h 2992"/>
                <a:gd name="T24" fmla="*/ 2259 w 5232"/>
                <a:gd name="T25" fmla="*/ 31 h 2992"/>
                <a:gd name="T26" fmla="*/ 1839 w 5232"/>
                <a:gd name="T27" fmla="*/ 89 h 2992"/>
                <a:gd name="T28" fmla="*/ 1744 w 5232"/>
                <a:gd name="T29" fmla="*/ 401 h 2992"/>
                <a:gd name="T30" fmla="*/ 1387 w 5232"/>
                <a:gd name="T31" fmla="*/ 394 h 2992"/>
                <a:gd name="T32" fmla="*/ 1266 w 5232"/>
                <a:gd name="T33" fmla="*/ 248 h 2992"/>
                <a:gd name="T34" fmla="*/ 954 w 5232"/>
                <a:gd name="T35" fmla="*/ 305 h 2992"/>
                <a:gd name="T36" fmla="*/ 713 w 5232"/>
                <a:gd name="T37" fmla="*/ 311 h 2992"/>
                <a:gd name="T38" fmla="*/ 153 w 5232"/>
                <a:gd name="T39" fmla="*/ 541 h 2992"/>
                <a:gd name="T40" fmla="*/ 38 w 5232"/>
                <a:gd name="T41" fmla="*/ 929 h 2992"/>
                <a:gd name="T42" fmla="*/ 280 w 5232"/>
                <a:gd name="T43" fmla="*/ 948 h 2992"/>
                <a:gd name="T44" fmla="*/ 274 w 5232"/>
                <a:gd name="T45" fmla="*/ 1063 h 2992"/>
                <a:gd name="T46" fmla="*/ 363 w 5232"/>
                <a:gd name="T47" fmla="*/ 1317 h 2992"/>
                <a:gd name="T48" fmla="*/ 687 w 5232"/>
                <a:gd name="T49" fmla="*/ 1292 h 2992"/>
                <a:gd name="T50" fmla="*/ 267 w 5232"/>
                <a:gd name="T51" fmla="*/ 1508 h 2992"/>
                <a:gd name="T52" fmla="*/ 579 w 5232"/>
                <a:gd name="T53" fmla="*/ 1845 h 2992"/>
                <a:gd name="T54" fmla="*/ 795 w 5232"/>
                <a:gd name="T55" fmla="*/ 2119 h 2992"/>
                <a:gd name="T56" fmla="*/ 961 w 5232"/>
                <a:gd name="T57" fmla="*/ 1884 h 2992"/>
                <a:gd name="T58" fmla="*/ 1190 w 5232"/>
                <a:gd name="T59" fmla="*/ 2087 h 2992"/>
                <a:gd name="T60" fmla="*/ 1852 w 5232"/>
                <a:gd name="T61" fmla="*/ 2431 h 2992"/>
                <a:gd name="T62" fmla="*/ 2164 w 5232"/>
                <a:gd name="T63" fmla="*/ 2565 h 2992"/>
                <a:gd name="T64" fmla="*/ 2259 w 5232"/>
                <a:gd name="T65" fmla="*/ 2673 h 2992"/>
                <a:gd name="T66" fmla="*/ 2724 w 5232"/>
                <a:gd name="T67" fmla="*/ 2590 h 2992"/>
                <a:gd name="T68" fmla="*/ 2514 w 5232"/>
                <a:gd name="T69" fmla="*/ 2755 h 2992"/>
                <a:gd name="T70" fmla="*/ 2819 w 5232"/>
                <a:gd name="T71" fmla="*/ 2864 h 2992"/>
                <a:gd name="T72" fmla="*/ 3169 w 5232"/>
                <a:gd name="T73" fmla="*/ 2991 h 29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232" h="2992">
                  <a:moveTo>
                    <a:pt x="3799" y="2724"/>
                  </a:moveTo>
                  <a:lnTo>
                    <a:pt x="3799" y="2724"/>
                  </a:lnTo>
                  <a:cubicBezTo>
                    <a:pt x="3895" y="2571"/>
                    <a:pt x="4379" y="2412"/>
                    <a:pt x="4493" y="2412"/>
                  </a:cubicBezTo>
                  <a:cubicBezTo>
                    <a:pt x="4608" y="2412"/>
                    <a:pt x="4900" y="2495"/>
                    <a:pt x="4900" y="2495"/>
                  </a:cubicBezTo>
                  <a:cubicBezTo>
                    <a:pt x="4862" y="2221"/>
                    <a:pt x="5079" y="2119"/>
                    <a:pt x="5155" y="2043"/>
                  </a:cubicBezTo>
                  <a:cubicBezTo>
                    <a:pt x="5231" y="1966"/>
                    <a:pt x="5155" y="1298"/>
                    <a:pt x="5155" y="1190"/>
                  </a:cubicBezTo>
                  <a:cubicBezTo>
                    <a:pt x="5155" y="1139"/>
                    <a:pt x="5187" y="1075"/>
                    <a:pt x="5219" y="1031"/>
                  </a:cubicBezTo>
                  <a:cubicBezTo>
                    <a:pt x="5200" y="1024"/>
                    <a:pt x="5180" y="1018"/>
                    <a:pt x="5174" y="1005"/>
                  </a:cubicBezTo>
                  <a:cubicBezTo>
                    <a:pt x="5130" y="961"/>
                    <a:pt x="4684" y="630"/>
                    <a:pt x="4684" y="630"/>
                  </a:cubicBezTo>
                  <a:cubicBezTo>
                    <a:pt x="4417" y="853"/>
                    <a:pt x="4137" y="687"/>
                    <a:pt x="4111" y="655"/>
                  </a:cubicBezTo>
                  <a:cubicBezTo>
                    <a:pt x="4079" y="630"/>
                    <a:pt x="4150" y="534"/>
                    <a:pt x="4079" y="490"/>
                  </a:cubicBezTo>
                  <a:cubicBezTo>
                    <a:pt x="4016" y="452"/>
                    <a:pt x="3908" y="642"/>
                    <a:pt x="3876" y="674"/>
                  </a:cubicBezTo>
                  <a:cubicBezTo>
                    <a:pt x="3844" y="706"/>
                    <a:pt x="3793" y="630"/>
                    <a:pt x="3749" y="630"/>
                  </a:cubicBezTo>
                  <a:cubicBezTo>
                    <a:pt x="3704" y="630"/>
                    <a:pt x="3634" y="693"/>
                    <a:pt x="3596" y="706"/>
                  </a:cubicBezTo>
                  <a:cubicBezTo>
                    <a:pt x="3558" y="719"/>
                    <a:pt x="3558" y="617"/>
                    <a:pt x="3526" y="585"/>
                  </a:cubicBezTo>
                  <a:cubicBezTo>
                    <a:pt x="3494" y="547"/>
                    <a:pt x="3494" y="617"/>
                    <a:pt x="3462" y="585"/>
                  </a:cubicBezTo>
                  <a:cubicBezTo>
                    <a:pt x="3430" y="553"/>
                    <a:pt x="3558" y="515"/>
                    <a:pt x="3532" y="483"/>
                  </a:cubicBezTo>
                  <a:cubicBezTo>
                    <a:pt x="3507" y="458"/>
                    <a:pt x="3354" y="534"/>
                    <a:pt x="3278" y="547"/>
                  </a:cubicBezTo>
                  <a:cubicBezTo>
                    <a:pt x="3195" y="560"/>
                    <a:pt x="3036" y="719"/>
                    <a:pt x="2959" y="738"/>
                  </a:cubicBezTo>
                  <a:cubicBezTo>
                    <a:pt x="2889" y="763"/>
                    <a:pt x="2896" y="617"/>
                    <a:pt x="2768" y="522"/>
                  </a:cubicBezTo>
                  <a:cubicBezTo>
                    <a:pt x="2635" y="420"/>
                    <a:pt x="2635" y="254"/>
                    <a:pt x="2603" y="229"/>
                  </a:cubicBezTo>
                  <a:cubicBezTo>
                    <a:pt x="2577" y="197"/>
                    <a:pt x="2558" y="242"/>
                    <a:pt x="2527" y="242"/>
                  </a:cubicBezTo>
                  <a:cubicBezTo>
                    <a:pt x="2488" y="242"/>
                    <a:pt x="2520" y="184"/>
                    <a:pt x="2488" y="152"/>
                  </a:cubicBezTo>
                  <a:cubicBezTo>
                    <a:pt x="2456" y="121"/>
                    <a:pt x="2418" y="51"/>
                    <a:pt x="2399" y="38"/>
                  </a:cubicBezTo>
                  <a:cubicBezTo>
                    <a:pt x="2387" y="25"/>
                    <a:pt x="2342" y="95"/>
                    <a:pt x="2329" y="108"/>
                  </a:cubicBezTo>
                  <a:cubicBezTo>
                    <a:pt x="2310" y="127"/>
                    <a:pt x="2291" y="57"/>
                    <a:pt x="2259" y="31"/>
                  </a:cubicBezTo>
                  <a:cubicBezTo>
                    <a:pt x="2234" y="0"/>
                    <a:pt x="2068" y="114"/>
                    <a:pt x="2030" y="152"/>
                  </a:cubicBezTo>
                  <a:cubicBezTo>
                    <a:pt x="1992" y="191"/>
                    <a:pt x="1890" y="70"/>
                    <a:pt x="1839" y="89"/>
                  </a:cubicBezTo>
                  <a:cubicBezTo>
                    <a:pt x="1788" y="108"/>
                    <a:pt x="1839" y="273"/>
                    <a:pt x="1814" y="299"/>
                  </a:cubicBezTo>
                  <a:cubicBezTo>
                    <a:pt x="1788" y="324"/>
                    <a:pt x="1801" y="401"/>
                    <a:pt x="1744" y="401"/>
                  </a:cubicBezTo>
                  <a:cubicBezTo>
                    <a:pt x="1693" y="401"/>
                    <a:pt x="1547" y="299"/>
                    <a:pt x="1489" y="299"/>
                  </a:cubicBezTo>
                  <a:cubicBezTo>
                    <a:pt x="1432" y="299"/>
                    <a:pt x="1426" y="394"/>
                    <a:pt x="1387" y="394"/>
                  </a:cubicBezTo>
                  <a:cubicBezTo>
                    <a:pt x="1349" y="394"/>
                    <a:pt x="1317" y="350"/>
                    <a:pt x="1285" y="350"/>
                  </a:cubicBezTo>
                  <a:cubicBezTo>
                    <a:pt x="1260" y="350"/>
                    <a:pt x="1266" y="248"/>
                    <a:pt x="1266" y="248"/>
                  </a:cubicBezTo>
                  <a:cubicBezTo>
                    <a:pt x="1266" y="229"/>
                    <a:pt x="1165" y="286"/>
                    <a:pt x="1088" y="305"/>
                  </a:cubicBezTo>
                  <a:cubicBezTo>
                    <a:pt x="1012" y="324"/>
                    <a:pt x="961" y="305"/>
                    <a:pt x="954" y="305"/>
                  </a:cubicBezTo>
                  <a:cubicBezTo>
                    <a:pt x="929" y="305"/>
                    <a:pt x="936" y="337"/>
                    <a:pt x="891" y="375"/>
                  </a:cubicBezTo>
                  <a:cubicBezTo>
                    <a:pt x="846" y="420"/>
                    <a:pt x="745" y="311"/>
                    <a:pt x="713" y="311"/>
                  </a:cubicBezTo>
                  <a:cubicBezTo>
                    <a:pt x="674" y="311"/>
                    <a:pt x="388" y="420"/>
                    <a:pt x="388" y="464"/>
                  </a:cubicBezTo>
                  <a:cubicBezTo>
                    <a:pt x="388" y="503"/>
                    <a:pt x="210" y="515"/>
                    <a:pt x="153" y="541"/>
                  </a:cubicBezTo>
                  <a:cubicBezTo>
                    <a:pt x="89" y="560"/>
                    <a:pt x="70" y="655"/>
                    <a:pt x="89" y="712"/>
                  </a:cubicBezTo>
                  <a:cubicBezTo>
                    <a:pt x="102" y="770"/>
                    <a:pt x="38" y="840"/>
                    <a:pt x="38" y="929"/>
                  </a:cubicBezTo>
                  <a:cubicBezTo>
                    <a:pt x="38" y="1018"/>
                    <a:pt x="95" y="993"/>
                    <a:pt x="127" y="993"/>
                  </a:cubicBezTo>
                  <a:cubicBezTo>
                    <a:pt x="159" y="993"/>
                    <a:pt x="172" y="967"/>
                    <a:pt x="280" y="948"/>
                  </a:cubicBezTo>
                  <a:cubicBezTo>
                    <a:pt x="388" y="922"/>
                    <a:pt x="394" y="1024"/>
                    <a:pt x="369" y="999"/>
                  </a:cubicBezTo>
                  <a:cubicBezTo>
                    <a:pt x="343" y="967"/>
                    <a:pt x="337" y="1031"/>
                    <a:pt x="274" y="1063"/>
                  </a:cubicBezTo>
                  <a:cubicBezTo>
                    <a:pt x="210" y="1094"/>
                    <a:pt x="254" y="1133"/>
                    <a:pt x="254" y="1133"/>
                  </a:cubicBezTo>
                  <a:cubicBezTo>
                    <a:pt x="331" y="1158"/>
                    <a:pt x="286" y="1317"/>
                    <a:pt x="363" y="1317"/>
                  </a:cubicBezTo>
                  <a:cubicBezTo>
                    <a:pt x="439" y="1317"/>
                    <a:pt x="401" y="1215"/>
                    <a:pt x="477" y="1215"/>
                  </a:cubicBezTo>
                  <a:cubicBezTo>
                    <a:pt x="547" y="1215"/>
                    <a:pt x="687" y="1241"/>
                    <a:pt x="687" y="1292"/>
                  </a:cubicBezTo>
                  <a:cubicBezTo>
                    <a:pt x="687" y="1349"/>
                    <a:pt x="751" y="1406"/>
                    <a:pt x="719" y="1444"/>
                  </a:cubicBezTo>
                  <a:cubicBezTo>
                    <a:pt x="681" y="1483"/>
                    <a:pt x="496" y="1470"/>
                    <a:pt x="267" y="1508"/>
                  </a:cubicBezTo>
                  <a:cubicBezTo>
                    <a:pt x="38" y="1553"/>
                    <a:pt x="0" y="1648"/>
                    <a:pt x="210" y="1648"/>
                  </a:cubicBezTo>
                  <a:cubicBezTo>
                    <a:pt x="420" y="1648"/>
                    <a:pt x="547" y="1813"/>
                    <a:pt x="579" y="1845"/>
                  </a:cubicBezTo>
                  <a:cubicBezTo>
                    <a:pt x="617" y="1884"/>
                    <a:pt x="579" y="2062"/>
                    <a:pt x="579" y="2062"/>
                  </a:cubicBezTo>
                  <a:cubicBezTo>
                    <a:pt x="579" y="2189"/>
                    <a:pt x="738" y="2119"/>
                    <a:pt x="795" y="2119"/>
                  </a:cubicBezTo>
                  <a:cubicBezTo>
                    <a:pt x="821" y="2119"/>
                    <a:pt x="783" y="2081"/>
                    <a:pt x="802" y="2030"/>
                  </a:cubicBezTo>
                  <a:cubicBezTo>
                    <a:pt x="827" y="1966"/>
                    <a:pt x="916" y="1890"/>
                    <a:pt x="961" y="1884"/>
                  </a:cubicBezTo>
                  <a:cubicBezTo>
                    <a:pt x="1031" y="1871"/>
                    <a:pt x="974" y="2024"/>
                    <a:pt x="1031" y="2024"/>
                  </a:cubicBezTo>
                  <a:cubicBezTo>
                    <a:pt x="1088" y="2024"/>
                    <a:pt x="1177" y="1979"/>
                    <a:pt x="1190" y="2087"/>
                  </a:cubicBezTo>
                  <a:cubicBezTo>
                    <a:pt x="1203" y="2195"/>
                    <a:pt x="1279" y="2227"/>
                    <a:pt x="1279" y="2227"/>
                  </a:cubicBezTo>
                  <a:cubicBezTo>
                    <a:pt x="1623" y="2170"/>
                    <a:pt x="1776" y="2406"/>
                    <a:pt x="1852" y="2431"/>
                  </a:cubicBezTo>
                  <a:cubicBezTo>
                    <a:pt x="1928" y="2456"/>
                    <a:pt x="1922" y="2437"/>
                    <a:pt x="1979" y="2450"/>
                  </a:cubicBezTo>
                  <a:cubicBezTo>
                    <a:pt x="2043" y="2469"/>
                    <a:pt x="2132" y="2533"/>
                    <a:pt x="2164" y="2565"/>
                  </a:cubicBezTo>
                  <a:cubicBezTo>
                    <a:pt x="2196" y="2596"/>
                    <a:pt x="2176" y="2857"/>
                    <a:pt x="2221" y="2857"/>
                  </a:cubicBezTo>
                  <a:cubicBezTo>
                    <a:pt x="2272" y="2857"/>
                    <a:pt x="2259" y="2717"/>
                    <a:pt x="2259" y="2673"/>
                  </a:cubicBezTo>
                  <a:cubicBezTo>
                    <a:pt x="2259" y="2628"/>
                    <a:pt x="2444" y="2743"/>
                    <a:pt x="2469" y="2686"/>
                  </a:cubicBezTo>
                  <a:cubicBezTo>
                    <a:pt x="2495" y="2635"/>
                    <a:pt x="2679" y="2501"/>
                    <a:pt x="2724" y="2590"/>
                  </a:cubicBezTo>
                  <a:cubicBezTo>
                    <a:pt x="2768" y="2679"/>
                    <a:pt x="2781" y="2526"/>
                    <a:pt x="2826" y="2635"/>
                  </a:cubicBezTo>
                  <a:cubicBezTo>
                    <a:pt x="2870" y="2736"/>
                    <a:pt x="2546" y="2755"/>
                    <a:pt x="2514" y="2755"/>
                  </a:cubicBezTo>
                  <a:cubicBezTo>
                    <a:pt x="2476" y="2755"/>
                    <a:pt x="2622" y="2845"/>
                    <a:pt x="2622" y="2845"/>
                  </a:cubicBezTo>
                  <a:cubicBezTo>
                    <a:pt x="2622" y="2845"/>
                    <a:pt x="2781" y="2902"/>
                    <a:pt x="2819" y="2864"/>
                  </a:cubicBezTo>
                  <a:cubicBezTo>
                    <a:pt x="2857" y="2825"/>
                    <a:pt x="3112" y="2768"/>
                    <a:pt x="3074" y="2845"/>
                  </a:cubicBezTo>
                  <a:cubicBezTo>
                    <a:pt x="3042" y="2921"/>
                    <a:pt x="3157" y="2940"/>
                    <a:pt x="3169" y="2991"/>
                  </a:cubicBezTo>
                  <a:cubicBezTo>
                    <a:pt x="3443" y="2959"/>
                    <a:pt x="3717" y="2845"/>
                    <a:pt x="3799" y="2724"/>
                  </a:cubicBezTo>
                </a:path>
              </a:pathLst>
            </a:custGeom>
            <a:grpFill/>
            <a:ln w="28575" cap="flat" cmpd="sng">
              <a:solidFill>
                <a:schemeClr val="bg1"/>
              </a:solidFill>
              <a:bevel/>
              <a:headEnd/>
              <a:tailEnd/>
            </a:ln>
            <a:effectLst/>
          </p:spPr>
          <p:txBody>
            <a:bodyPr wrap="none" anchor="ctr"/>
            <a:lstStyle/>
            <a:p>
              <a:endParaRPr lang="en-US">
                <a:latin typeface="Poppins Light" charset="0"/>
              </a:endParaRPr>
            </a:p>
          </p:txBody>
        </p:sp>
        <p:sp>
          <p:nvSpPr>
            <p:cNvPr id="65" name="Freeform 490"/>
            <p:cNvSpPr>
              <a:spLocks noChangeArrowheads="1"/>
            </p:cNvSpPr>
            <p:nvPr/>
          </p:nvSpPr>
          <p:spPr bwMode="auto">
            <a:xfrm>
              <a:off x="12185606" y="5501207"/>
              <a:ext cx="2522625" cy="2343884"/>
            </a:xfrm>
            <a:custGeom>
              <a:avLst/>
              <a:gdLst>
                <a:gd name="T0" fmla="*/ 2641 w 4914"/>
                <a:gd name="T1" fmla="*/ 4563 h 4564"/>
                <a:gd name="T2" fmla="*/ 2641 w 4914"/>
                <a:gd name="T3" fmla="*/ 4563 h 4564"/>
                <a:gd name="T4" fmla="*/ 2475 w 4914"/>
                <a:gd name="T5" fmla="*/ 3227 h 4564"/>
                <a:gd name="T6" fmla="*/ 2685 w 4914"/>
                <a:gd name="T7" fmla="*/ 3087 h 4564"/>
                <a:gd name="T8" fmla="*/ 3093 w 4914"/>
                <a:gd name="T9" fmla="*/ 2928 h 4564"/>
                <a:gd name="T10" fmla="*/ 3672 w 4914"/>
                <a:gd name="T11" fmla="*/ 2871 h 4564"/>
                <a:gd name="T12" fmla="*/ 4009 w 4914"/>
                <a:gd name="T13" fmla="*/ 1992 h 4564"/>
                <a:gd name="T14" fmla="*/ 4537 w 4914"/>
                <a:gd name="T15" fmla="*/ 1560 h 4564"/>
                <a:gd name="T16" fmla="*/ 4747 w 4914"/>
                <a:gd name="T17" fmla="*/ 1241 h 4564"/>
                <a:gd name="T18" fmla="*/ 4913 w 4914"/>
                <a:gd name="T19" fmla="*/ 917 h 4564"/>
                <a:gd name="T20" fmla="*/ 4716 w 4914"/>
                <a:gd name="T21" fmla="*/ 739 h 4564"/>
                <a:gd name="T22" fmla="*/ 4251 w 4914"/>
                <a:gd name="T23" fmla="*/ 490 h 4564"/>
                <a:gd name="T24" fmla="*/ 3806 w 4914"/>
                <a:gd name="T25" fmla="*/ 299 h 4564"/>
                <a:gd name="T26" fmla="*/ 3405 w 4914"/>
                <a:gd name="T27" fmla="*/ 39 h 4564"/>
                <a:gd name="T28" fmla="*/ 3175 w 4914"/>
                <a:gd name="T29" fmla="*/ 89 h 4564"/>
                <a:gd name="T30" fmla="*/ 2781 w 4914"/>
                <a:gd name="T31" fmla="*/ 153 h 4564"/>
                <a:gd name="T32" fmla="*/ 2272 w 4914"/>
                <a:gd name="T33" fmla="*/ 77 h 4564"/>
                <a:gd name="T34" fmla="*/ 2208 w 4914"/>
                <a:gd name="T35" fmla="*/ 236 h 4564"/>
                <a:gd name="T36" fmla="*/ 2208 w 4914"/>
                <a:gd name="T37" fmla="*/ 1089 h 4564"/>
                <a:gd name="T38" fmla="*/ 1953 w 4914"/>
                <a:gd name="T39" fmla="*/ 1541 h 4564"/>
                <a:gd name="T40" fmla="*/ 1546 w 4914"/>
                <a:gd name="T41" fmla="*/ 1458 h 4564"/>
                <a:gd name="T42" fmla="*/ 852 w 4914"/>
                <a:gd name="T43" fmla="*/ 1770 h 4564"/>
                <a:gd name="T44" fmla="*/ 222 w 4914"/>
                <a:gd name="T45" fmla="*/ 2037 h 4564"/>
                <a:gd name="T46" fmla="*/ 222 w 4914"/>
                <a:gd name="T47" fmla="*/ 2043 h 4564"/>
                <a:gd name="T48" fmla="*/ 76 w 4914"/>
                <a:gd name="T49" fmla="*/ 2107 h 4564"/>
                <a:gd name="T50" fmla="*/ 63 w 4914"/>
                <a:gd name="T51" fmla="*/ 2209 h 4564"/>
                <a:gd name="T52" fmla="*/ 31 w 4914"/>
                <a:gd name="T53" fmla="*/ 2330 h 4564"/>
                <a:gd name="T54" fmla="*/ 210 w 4914"/>
                <a:gd name="T55" fmla="*/ 2393 h 4564"/>
                <a:gd name="T56" fmla="*/ 331 w 4914"/>
                <a:gd name="T57" fmla="*/ 2425 h 4564"/>
                <a:gd name="T58" fmla="*/ 458 w 4914"/>
                <a:gd name="T59" fmla="*/ 2406 h 4564"/>
                <a:gd name="T60" fmla="*/ 553 w 4914"/>
                <a:gd name="T61" fmla="*/ 2400 h 4564"/>
                <a:gd name="T62" fmla="*/ 572 w 4914"/>
                <a:gd name="T63" fmla="*/ 2540 h 4564"/>
                <a:gd name="T64" fmla="*/ 490 w 4914"/>
                <a:gd name="T65" fmla="*/ 2699 h 4564"/>
                <a:gd name="T66" fmla="*/ 776 w 4914"/>
                <a:gd name="T67" fmla="*/ 2864 h 4564"/>
                <a:gd name="T68" fmla="*/ 687 w 4914"/>
                <a:gd name="T69" fmla="*/ 2960 h 4564"/>
                <a:gd name="T70" fmla="*/ 528 w 4914"/>
                <a:gd name="T71" fmla="*/ 3119 h 4564"/>
                <a:gd name="T72" fmla="*/ 649 w 4914"/>
                <a:gd name="T73" fmla="*/ 3475 h 4564"/>
                <a:gd name="T74" fmla="*/ 770 w 4914"/>
                <a:gd name="T75" fmla="*/ 3596 h 4564"/>
                <a:gd name="T76" fmla="*/ 993 w 4914"/>
                <a:gd name="T77" fmla="*/ 3978 h 4564"/>
                <a:gd name="T78" fmla="*/ 1164 w 4914"/>
                <a:gd name="T79" fmla="*/ 4067 h 4564"/>
                <a:gd name="T80" fmla="*/ 1387 w 4914"/>
                <a:gd name="T81" fmla="*/ 4188 h 4564"/>
                <a:gd name="T82" fmla="*/ 1540 w 4914"/>
                <a:gd name="T83" fmla="*/ 4284 h 4564"/>
                <a:gd name="T84" fmla="*/ 1667 w 4914"/>
                <a:gd name="T85" fmla="*/ 4347 h 4564"/>
                <a:gd name="T86" fmla="*/ 1820 w 4914"/>
                <a:gd name="T87" fmla="*/ 4435 h 4564"/>
                <a:gd name="T88" fmla="*/ 1947 w 4914"/>
                <a:gd name="T89" fmla="*/ 4404 h 4564"/>
                <a:gd name="T90" fmla="*/ 1953 w 4914"/>
                <a:gd name="T91" fmla="*/ 4410 h 4564"/>
                <a:gd name="T92" fmla="*/ 2144 w 4914"/>
                <a:gd name="T93" fmla="*/ 4347 h 4564"/>
                <a:gd name="T94" fmla="*/ 2641 w 4914"/>
                <a:gd name="T95" fmla="*/ 4563 h 45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914" h="4564">
                  <a:moveTo>
                    <a:pt x="2641" y="4563"/>
                  </a:moveTo>
                  <a:lnTo>
                    <a:pt x="2641" y="4563"/>
                  </a:lnTo>
                  <a:cubicBezTo>
                    <a:pt x="2775" y="4563"/>
                    <a:pt x="2838" y="3819"/>
                    <a:pt x="2475" y="3227"/>
                  </a:cubicBezTo>
                  <a:cubicBezTo>
                    <a:pt x="2475" y="3227"/>
                    <a:pt x="2437" y="3087"/>
                    <a:pt x="2685" y="3087"/>
                  </a:cubicBezTo>
                  <a:cubicBezTo>
                    <a:pt x="2934" y="3087"/>
                    <a:pt x="2851" y="2928"/>
                    <a:pt x="3093" y="2928"/>
                  </a:cubicBezTo>
                  <a:cubicBezTo>
                    <a:pt x="3335" y="2928"/>
                    <a:pt x="3468" y="3074"/>
                    <a:pt x="3672" y="2871"/>
                  </a:cubicBezTo>
                  <a:cubicBezTo>
                    <a:pt x="3876" y="2667"/>
                    <a:pt x="3856" y="2145"/>
                    <a:pt x="4009" y="1992"/>
                  </a:cubicBezTo>
                  <a:cubicBezTo>
                    <a:pt x="4162" y="1840"/>
                    <a:pt x="4417" y="1967"/>
                    <a:pt x="4537" y="1560"/>
                  </a:cubicBezTo>
                  <a:cubicBezTo>
                    <a:pt x="4537" y="1560"/>
                    <a:pt x="4747" y="1407"/>
                    <a:pt x="4747" y="1241"/>
                  </a:cubicBezTo>
                  <a:cubicBezTo>
                    <a:pt x="4747" y="1076"/>
                    <a:pt x="4913" y="917"/>
                    <a:pt x="4913" y="917"/>
                  </a:cubicBezTo>
                  <a:cubicBezTo>
                    <a:pt x="4716" y="739"/>
                    <a:pt x="4716" y="739"/>
                    <a:pt x="4716" y="739"/>
                  </a:cubicBezTo>
                  <a:cubicBezTo>
                    <a:pt x="4639" y="662"/>
                    <a:pt x="4353" y="592"/>
                    <a:pt x="4251" y="490"/>
                  </a:cubicBezTo>
                  <a:cubicBezTo>
                    <a:pt x="4149" y="389"/>
                    <a:pt x="3939" y="299"/>
                    <a:pt x="3806" y="299"/>
                  </a:cubicBezTo>
                  <a:cubicBezTo>
                    <a:pt x="3672" y="299"/>
                    <a:pt x="3506" y="77"/>
                    <a:pt x="3405" y="39"/>
                  </a:cubicBezTo>
                  <a:cubicBezTo>
                    <a:pt x="3303" y="0"/>
                    <a:pt x="3175" y="89"/>
                    <a:pt x="3175" y="89"/>
                  </a:cubicBezTo>
                  <a:cubicBezTo>
                    <a:pt x="2895" y="89"/>
                    <a:pt x="2946" y="191"/>
                    <a:pt x="2781" y="153"/>
                  </a:cubicBezTo>
                  <a:cubicBezTo>
                    <a:pt x="2641" y="121"/>
                    <a:pt x="2380" y="109"/>
                    <a:pt x="2272" y="77"/>
                  </a:cubicBezTo>
                  <a:cubicBezTo>
                    <a:pt x="2240" y="121"/>
                    <a:pt x="2208" y="185"/>
                    <a:pt x="2208" y="236"/>
                  </a:cubicBezTo>
                  <a:cubicBezTo>
                    <a:pt x="2208" y="344"/>
                    <a:pt x="2284" y="1012"/>
                    <a:pt x="2208" y="1089"/>
                  </a:cubicBezTo>
                  <a:cubicBezTo>
                    <a:pt x="2132" y="1165"/>
                    <a:pt x="1915" y="1267"/>
                    <a:pt x="1953" y="1541"/>
                  </a:cubicBezTo>
                  <a:cubicBezTo>
                    <a:pt x="1953" y="1541"/>
                    <a:pt x="1661" y="1458"/>
                    <a:pt x="1546" y="1458"/>
                  </a:cubicBezTo>
                  <a:cubicBezTo>
                    <a:pt x="1432" y="1458"/>
                    <a:pt x="948" y="1617"/>
                    <a:pt x="852" y="1770"/>
                  </a:cubicBezTo>
                  <a:cubicBezTo>
                    <a:pt x="770" y="1891"/>
                    <a:pt x="496" y="2005"/>
                    <a:pt x="222" y="2037"/>
                  </a:cubicBezTo>
                  <a:cubicBezTo>
                    <a:pt x="222" y="2043"/>
                    <a:pt x="222" y="2043"/>
                    <a:pt x="222" y="2043"/>
                  </a:cubicBezTo>
                  <a:cubicBezTo>
                    <a:pt x="222" y="2101"/>
                    <a:pt x="120" y="2069"/>
                    <a:pt x="76" y="2107"/>
                  </a:cubicBezTo>
                  <a:cubicBezTo>
                    <a:pt x="38" y="2145"/>
                    <a:pt x="19" y="2164"/>
                    <a:pt x="63" y="2209"/>
                  </a:cubicBezTo>
                  <a:cubicBezTo>
                    <a:pt x="108" y="2253"/>
                    <a:pt x="63" y="2304"/>
                    <a:pt x="31" y="2330"/>
                  </a:cubicBezTo>
                  <a:cubicBezTo>
                    <a:pt x="0" y="2361"/>
                    <a:pt x="178" y="2425"/>
                    <a:pt x="210" y="2393"/>
                  </a:cubicBezTo>
                  <a:cubicBezTo>
                    <a:pt x="241" y="2368"/>
                    <a:pt x="286" y="2381"/>
                    <a:pt x="331" y="2425"/>
                  </a:cubicBezTo>
                  <a:cubicBezTo>
                    <a:pt x="369" y="2463"/>
                    <a:pt x="432" y="2457"/>
                    <a:pt x="458" y="2406"/>
                  </a:cubicBezTo>
                  <a:cubicBezTo>
                    <a:pt x="477" y="2355"/>
                    <a:pt x="604" y="2349"/>
                    <a:pt x="553" y="2400"/>
                  </a:cubicBezTo>
                  <a:cubicBezTo>
                    <a:pt x="502" y="2451"/>
                    <a:pt x="611" y="2463"/>
                    <a:pt x="572" y="2540"/>
                  </a:cubicBezTo>
                  <a:cubicBezTo>
                    <a:pt x="534" y="2610"/>
                    <a:pt x="343" y="2699"/>
                    <a:pt x="490" y="2699"/>
                  </a:cubicBezTo>
                  <a:cubicBezTo>
                    <a:pt x="642" y="2699"/>
                    <a:pt x="744" y="2801"/>
                    <a:pt x="776" y="2864"/>
                  </a:cubicBezTo>
                  <a:cubicBezTo>
                    <a:pt x="814" y="2934"/>
                    <a:pt x="687" y="2820"/>
                    <a:pt x="687" y="2960"/>
                  </a:cubicBezTo>
                  <a:cubicBezTo>
                    <a:pt x="687" y="3093"/>
                    <a:pt x="585" y="3055"/>
                    <a:pt x="528" y="3119"/>
                  </a:cubicBezTo>
                  <a:cubicBezTo>
                    <a:pt x="464" y="3176"/>
                    <a:pt x="592" y="3443"/>
                    <a:pt x="649" y="3475"/>
                  </a:cubicBezTo>
                  <a:cubicBezTo>
                    <a:pt x="706" y="3507"/>
                    <a:pt x="655" y="3558"/>
                    <a:pt x="770" y="3596"/>
                  </a:cubicBezTo>
                  <a:cubicBezTo>
                    <a:pt x="878" y="3641"/>
                    <a:pt x="929" y="3978"/>
                    <a:pt x="993" y="3978"/>
                  </a:cubicBezTo>
                  <a:cubicBezTo>
                    <a:pt x="1050" y="3978"/>
                    <a:pt x="1120" y="4023"/>
                    <a:pt x="1164" y="4067"/>
                  </a:cubicBezTo>
                  <a:cubicBezTo>
                    <a:pt x="1203" y="4105"/>
                    <a:pt x="1387" y="4169"/>
                    <a:pt x="1387" y="4188"/>
                  </a:cubicBezTo>
                  <a:cubicBezTo>
                    <a:pt x="1387" y="4207"/>
                    <a:pt x="1432" y="4284"/>
                    <a:pt x="1540" y="4284"/>
                  </a:cubicBezTo>
                  <a:cubicBezTo>
                    <a:pt x="1654" y="4284"/>
                    <a:pt x="1635" y="4347"/>
                    <a:pt x="1667" y="4347"/>
                  </a:cubicBezTo>
                  <a:cubicBezTo>
                    <a:pt x="1705" y="4347"/>
                    <a:pt x="1782" y="4435"/>
                    <a:pt x="1820" y="4435"/>
                  </a:cubicBezTo>
                  <a:cubicBezTo>
                    <a:pt x="1852" y="4435"/>
                    <a:pt x="1896" y="4354"/>
                    <a:pt x="1947" y="4404"/>
                  </a:cubicBezTo>
                  <a:cubicBezTo>
                    <a:pt x="1947" y="4404"/>
                    <a:pt x="1947" y="4410"/>
                    <a:pt x="1953" y="4410"/>
                  </a:cubicBezTo>
                  <a:cubicBezTo>
                    <a:pt x="2004" y="4379"/>
                    <a:pt x="2081" y="4347"/>
                    <a:pt x="2144" y="4347"/>
                  </a:cubicBezTo>
                  <a:cubicBezTo>
                    <a:pt x="2284" y="4347"/>
                    <a:pt x="2507" y="4563"/>
                    <a:pt x="2641" y="4563"/>
                  </a:cubicBezTo>
                </a:path>
              </a:pathLst>
            </a:custGeom>
            <a:grpFill/>
            <a:ln w="28575" cap="flat" cmpd="sng">
              <a:solidFill>
                <a:schemeClr val="bg1"/>
              </a:solidFill>
              <a:bevel/>
              <a:headEnd/>
              <a:tailEnd/>
            </a:ln>
            <a:effectLst/>
          </p:spPr>
          <p:txBody>
            <a:bodyPr wrap="none" anchor="ctr"/>
            <a:lstStyle/>
            <a:p>
              <a:endParaRPr lang="en-US">
                <a:latin typeface="Poppins Light" charset="0"/>
              </a:endParaRPr>
            </a:p>
          </p:txBody>
        </p:sp>
        <p:sp>
          <p:nvSpPr>
            <p:cNvPr id="66" name="Freeform 491"/>
            <p:cNvSpPr>
              <a:spLocks noChangeArrowheads="1"/>
            </p:cNvSpPr>
            <p:nvPr/>
          </p:nvSpPr>
          <p:spPr bwMode="auto">
            <a:xfrm>
              <a:off x="14982231" y="4796909"/>
              <a:ext cx="1591926" cy="1173074"/>
            </a:xfrm>
            <a:custGeom>
              <a:avLst/>
              <a:gdLst>
                <a:gd name="T0" fmla="*/ 668 w 3099"/>
                <a:gd name="T1" fmla="*/ 1616 h 2285"/>
                <a:gd name="T2" fmla="*/ 668 w 3099"/>
                <a:gd name="T3" fmla="*/ 1616 h 2285"/>
                <a:gd name="T4" fmla="*/ 897 w 3099"/>
                <a:gd name="T5" fmla="*/ 1998 h 2285"/>
                <a:gd name="T6" fmla="*/ 1596 w 3099"/>
                <a:gd name="T7" fmla="*/ 2164 h 2285"/>
                <a:gd name="T8" fmla="*/ 1793 w 3099"/>
                <a:gd name="T9" fmla="*/ 2284 h 2285"/>
                <a:gd name="T10" fmla="*/ 2131 w 3099"/>
                <a:gd name="T11" fmla="*/ 2202 h 2285"/>
                <a:gd name="T12" fmla="*/ 2328 w 3099"/>
                <a:gd name="T13" fmla="*/ 2004 h 2285"/>
                <a:gd name="T14" fmla="*/ 2735 w 3099"/>
                <a:gd name="T15" fmla="*/ 1756 h 2285"/>
                <a:gd name="T16" fmla="*/ 2735 w 3099"/>
                <a:gd name="T17" fmla="*/ 1584 h 2285"/>
                <a:gd name="T18" fmla="*/ 3034 w 3099"/>
                <a:gd name="T19" fmla="*/ 1285 h 2285"/>
                <a:gd name="T20" fmla="*/ 2863 w 3099"/>
                <a:gd name="T21" fmla="*/ 833 h 2285"/>
                <a:gd name="T22" fmla="*/ 2379 w 3099"/>
                <a:gd name="T23" fmla="*/ 337 h 2285"/>
                <a:gd name="T24" fmla="*/ 1590 w 3099"/>
                <a:gd name="T25" fmla="*/ 318 h 2285"/>
                <a:gd name="T26" fmla="*/ 891 w 3099"/>
                <a:gd name="T27" fmla="*/ 184 h 2285"/>
                <a:gd name="T28" fmla="*/ 617 w 3099"/>
                <a:gd name="T29" fmla="*/ 0 h 2285"/>
                <a:gd name="T30" fmla="*/ 235 w 3099"/>
                <a:gd name="T31" fmla="*/ 700 h 2285"/>
                <a:gd name="T32" fmla="*/ 413 w 3099"/>
                <a:gd name="T33" fmla="*/ 1024 h 2285"/>
                <a:gd name="T34" fmla="*/ 668 w 3099"/>
                <a:gd name="T35" fmla="*/ 1616 h 2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099" h="2285">
                  <a:moveTo>
                    <a:pt x="668" y="1616"/>
                  </a:moveTo>
                  <a:lnTo>
                    <a:pt x="668" y="1616"/>
                  </a:lnTo>
                  <a:cubicBezTo>
                    <a:pt x="789" y="1788"/>
                    <a:pt x="833" y="1935"/>
                    <a:pt x="897" y="1998"/>
                  </a:cubicBezTo>
                  <a:cubicBezTo>
                    <a:pt x="967" y="2068"/>
                    <a:pt x="1304" y="1705"/>
                    <a:pt x="1596" y="2164"/>
                  </a:cubicBezTo>
                  <a:cubicBezTo>
                    <a:pt x="1596" y="2164"/>
                    <a:pt x="1545" y="2284"/>
                    <a:pt x="1793" y="2284"/>
                  </a:cubicBezTo>
                  <a:cubicBezTo>
                    <a:pt x="2048" y="2284"/>
                    <a:pt x="2131" y="2202"/>
                    <a:pt x="2131" y="2202"/>
                  </a:cubicBezTo>
                  <a:cubicBezTo>
                    <a:pt x="2131" y="2202"/>
                    <a:pt x="2232" y="2043"/>
                    <a:pt x="2328" y="2004"/>
                  </a:cubicBezTo>
                  <a:cubicBezTo>
                    <a:pt x="2423" y="1966"/>
                    <a:pt x="2735" y="1756"/>
                    <a:pt x="2735" y="1756"/>
                  </a:cubicBezTo>
                  <a:cubicBezTo>
                    <a:pt x="2735" y="1756"/>
                    <a:pt x="2633" y="1686"/>
                    <a:pt x="2735" y="1584"/>
                  </a:cubicBezTo>
                  <a:cubicBezTo>
                    <a:pt x="2837" y="1483"/>
                    <a:pt x="3098" y="1342"/>
                    <a:pt x="3034" y="1285"/>
                  </a:cubicBezTo>
                  <a:cubicBezTo>
                    <a:pt x="2984" y="1234"/>
                    <a:pt x="2843" y="1094"/>
                    <a:pt x="2863" y="833"/>
                  </a:cubicBezTo>
                  <a:cubicBezTo>
                    <a:pt x="2691" y="814"/>
                    <a:pt x="2379" y="337"/>
                    <a:pt x="2379" y="337"/>
                  </a:cubicBezTo>
                  <a:cubicBezTo>
                    <a:pt x="2213" y="337"/>
                    <a:pt x="1621" y="477"/>
                    <a:pt x="1590" y="318"/>
                  </a:cubicBezTo>
                  <a:cubicBezTo>
                    <a:pt x="1564" y="165"/>
                    <a:pt x="1323" y="184"/>
                    <a:pt x="891" y="184"/>
                  </a:cubicBezTo>
                  <a:cubicBezTo>
                    <a:pt x="591" y="184"/>
                    <a:pt x="604" y="89"/>
                    <a:pt x="617" y="0"/>
                  </a:cubicBezTo>
                  <a:cubicBezTo>
                    <a:pt x="0" y="331"/>
                    <a:pt x="273" y="738"/>
                    <a:pt x="235" y="700"/>
                  </a:cubicBezTo>
                  <a:cubicBezTo>
                    <a:pt x="235" y="700"/>
                    <a:pt x="413" y="884"/>
                    <a:pt x="413" y="1024"/>
                  </a:cubicBezTo>
                  <a:cubicBezTo>
                    <a:pt x="413" y="1164"/>
                    <a:pt x="547" y="1444"/>
                    <a:pt x="668" y="1616"/>
                  </a:cubicBezTo>
                </a:path>
              </a:pathLst>
            </a:custGeom>
            <a:solidFill>
              <a:schemeClr val="accent2"/>
            </a:solidFill>
            <a:ln w="28575" cap="flat" cmpd="sng">
              <a:solidFill>
                <a:schemeClr val="bg1"/>
              </a:solidFill>
              <a:bevel/>
              <a:headEnd/>
              <a:tailEnd/>
            </a:ln>
            <a:effectLst/>
          </p:spPr>
          <p:txBody>
            <a:bodyPr wrap="none" anchor="ctr"/>
            <a:lstStyle/>
            <a:p>
              <a:endParaRPr lang="en-US">
                <a:latin typeface="Poppins Light" charset="0"/>
              </a:endParaRPr>
            </a:p>
          </p:txBody>
        </p:sp>
        <p:sp>
          <p:nvSpPr>
            <p:cNvPr id="67" name="Freeform 492"/>
            <p:cNvSpPr>
              <a:spLocks noChangeArrowheads="1"/>
            </p:cNvSpPr>
            <p:nvPr/>
          </p:nvSpPr>
          <p:spPr bwMode="auto">
            <a:xfrm>
              <a:off x="15104512" y="5156983"/>
              <a:ext cx="2265" cy="2265"/>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68" name="Freeform 493"/>
            <p:cNvSpPr>
              <a:spLocks noChangeArrowheads="1"/>
            </p:cNvSpPr>
            <p:nvPr/>
          </p:nvSpPr>
          <p:spPr bwMode="auto">
            <a:xfrm>
              <a:off x="13041577" y="6966417"/>
              <a:ext cx="1877248" cy="2140067"/>
            </a:xfrm>
            <a:custGeom>
              <a:avLst/>
              <a:gdLst>
                <a:gd name="T0" fmla="*/ 904 w 3654"/>
                <a:gd name="T1" fmla="*/ 3589 h 4169"/>
                <a:gd name="T2" fmla="*/ 904 w 3654"/>
                <a:gd name="T3" fmla="*/ 3589 h 4169"/>
                <a:gd name="T4" fmla="*/ 1457 w 3654"/>
                <a:gd name="T5" fmla="*/ 4003 h 4169"/>
                <a:gd name="T6" fmla="*/ 1814 w 3654"/>
                <a:gd name="T7" fmla="*/ 4085 h 4169"/>
                <a:gd name="T8" fmla="*/ 2011 w 3654"/>
                <a:gd name="T9" fmla="*/ 3831 h 4169"/>
                <a:gd name="T10" fmla="*/ 2355 w 3654"/>
                <a:gd name="T11" fmla="*/ 3404 h 4169"/>
                <a:gd name="T12" fmla="*/ 2820 w 3654"/>
                <a:gd name="T13" fmla="*/ 2895 h 4169"/>
                <a:gd name="T14" fmla="*/ 3036 w 3654"/>
                <a:gd name="T15" fmla="*/ 2571 h 4169"/>
                <a:gd name="T16" fmla="*/ 3170 w 3654"/>
                <a:gd name="T17" fmla="*/ 2272 h 4169"/>
                <a:gd name="T18" fmla="*/ 3055 w 3654"/>
                <a:gd name="T19" fmla="*/ 1871 h 4169"/>
                <a:gd name="T20" fmla="*/ 3653 w 3654"/>
                <a:gd name="T21" fmla="*/ 1509 h 4169"/>
                <a:gd name="T22" fmla="*/ 3310 w 3654"/>
                <a:gd name="T23" fmla="*/ 1159 h 4169"/>
                <a:gd name="T24" fmla="*/ 2845 w 3654"/>
                <a:gd name="T25" fmla="*/ 351 h 4169"/>
                <a:gd name="T26" fmla="*/ 2457 w 3654"/>
                <a:gd name="T27" fmla="*/ 414 h 4169"/>
                <a:gd name="T28" fmla="*/ 2018 w 3654"/>
                <a:gd name="T29" fmla="*/ 0 h 4169"/>
                <a:gd name="T30" fmla="*/ 2005 w 3654"/>
                <a:gd name="T31" fmla="*/ 20 h 4169"/>
                <a:gd name="T32" fmla="*/ 1426 w 3654"/>
                <a:gd name="T33" fmla="*/ 77 h 4169"/>
                <a:gd name="T34" fmla="*/ 1018 w 3654"/>
                <a:gd name="T35" fmla="*/ 236 h 4169"/>
                <a:gd name="T36" fmla="*/ 808 w 3654"/>
                <a:gd name="T37" fmla="*/ 376 h 4169"/>
                <a:gd name="T38" fmla="*/ 974 w 3654"/>
                <a:gd name="T39" fmla="*/ 1712 h 4169"/>
                <a:gd name="T40" fmla="*/ 477 w 3654"/>
                <a:gd name="T41" fmla="*/ 1496 h 4169"/>
                <a:gd name="T42" fmla="*/ 286 w 3654"/>
                <a:gd name="T43" fmla="*/ 1559 h 4169"/>
                <a:gd name="T44" fmla="*/ 115 w 3654"/>
                <a:gd name="T45" fmla="*/ 1820 h 4169"/>
                <a:gd name="T46" fmla="*/ 210 w 3654"/>
                <a:gd name="T47" fmla="*/ 1883 h 4169"/>
                <a:gd name="T48" fmla="*/ 337 w 3654"/>
                <a:gd name="T49" fmla="*/ 2093 h 4169"/>
                <a:gd name="T50" fmla="*/ 293 w 3654"/>
                <a:gd name="T51" fmla="*/ 2195 h 4169"/>
                <a:gd name="T52" fmla="*/ 331 w 3654"/>
                <a:gd name="T53" fmla="*/ 2361 h 4169"/>
                <a:gd name="T54" fmla="*/ 210 w 3654"/>
                <a:gd name="T55" fmla="*/ 2539 h 4169"/>
                <a:gd name="T56" fmla="*/ 76 w 3654"/>
                <a:gd name="T57" fmla="*/ 2628 h 4169"/>
                <a:gd name="T58" fmla="*/ 108 w 3654"/>
                <a:gd name="T59" fmla="*/ 2819 h 4169"/>
                <a:gd name="T60" fmla="*/ 223 w 3654"/>
                <a:gd name="T61" fmla="*/ 2927 h 4169"/>
                <a:gd name="T62" fmla="*/ 363 w 3654"/>
                <a:gd name="T63" fmla="*/ 2978 h 4169"/>
                <a:gd name="T64" fmla="*/ 904 w 3654"/>
                <a:gd name="T65" fmla="*/ 3589 h 4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654" h="4169">
                  <a:moveTo>
                    <a:pt x="904" y="3589"/>
                  </a:moveTo>
                  <a:lnTo>
                    <a:pt x="904" y="3589"/>
                  </a:lnTo>
                  <a:cubicBezTo>
                    <a:pt x="904" y="3589"/>
                    <a:pt x="1318" y="3723"/>
                    <a:pt x="1457" y="4003"/>
                  </a:cubicBezTo>
                  <a:cubicBezTo>
                    <a:pt x="1457" y="4003"/>
                    <a:pt x="1731" y="4168"/>
                    <a:pt x="1814" y="4085"/>
                  </a:cubicBezTo>
                  <a:cubicBezTo>
                    <a:pt x="1897" y="4003"/>
                    <a:pt x="1878" y="3831"/>
                    <a:pt x="2011" y="3831"/>
                  </a:cubicBezTo>
                  <a:cubicBezTo>
                    <a:pt x="2145" y="3831"/>
                    <a:pt x="2317" y="3595"/>
                    <a:pt x="2355" y="3404"/>
                  </a:cubicBezTo>
                  <a:cubicBezTo>
                    <a:pt x="2393" y="3214"/>
                    <a:pt x="2820" y="3042"/>
                    <a:pt x="2820" y="2895"/>
                  </a:cubicBezTo>
                  <a:cubicBezTo>
                    <a:pt x="2820" y="2749"/>
                    <a:pt x="2966" y="2641"/>
                    <a:pt x="3036" y="2571"/>
                  </a:cubicBezTo>
                  <a:cubicBezTo>
                    <a:pt x="3106" y="2501"/>
                    <a:pt x="3233" y="2335"/>
                    <a:pt x="3170" y="2272"/>
                  </a:cubicBezTo>
                  <a:cubicBezTo>
                    <a:pt x="3106" y="2208"/>
                    <a:pt x="3004" y="1992"/>
                    <a:pt x="3055" y="1871"/>
                  </a:cubicBezTo>
                  <a:cubicBezTo>
                    <a:pt x="3106" y="1750"/>
                    <a:pt x="3653" y="1509"/>
                    <a:pt x="3653" y="1509"/>
                  </a:cubicBezTo>
                  <a:cubicBezTo>
                    <a:pt x="3653" y="1509"/>
                    <a:pt x="3609" y="1210"/>
                    <a:pt x="3310" y="1159"/>
                  </a:cubicBezTo>
                  <a:cubicBezTo>
                    <a:pt x="3310" y="1159"/>
                    <a:pt x="3017" y="351"/>
                    <a:pt x="2845" y="351"/>
                  </a:cubicBezTo>
                  <a:cubicBezTo>
                    <a:pt x="2673" y="351"/>
                    <a:pt x="2622" y="516"/>
                    <a:pt x="2457" y="414"/>
                  </a:cubicBezTo>
                  <a:cubicBezTo>
                    <a:pt x="2317" y="325"/>
                    <a:pt x="2215" y="71"/>
                    <a:pt x="2018" y="0"/>
                  </a:cubicBezTo>
                  <a:cubicBezTo>
                    <a:pt x="2018" y="7"/>
                    <a:pt x="2011" y="13"/>
                    <a:pt x="2005" y="20"/>
                  </a:cubicBezTo>
                  <a:cubicBezTo>
                    <a:pt x="1801" y="223"/>
                    <a:pt x="1668" y="77"/>
                    <a:pt x="1426" y="77"/>
                  </a:cubicBezTo>
                  <a:cubicBezTo>
                    <a:pt x="1184" y="77"/>
                    <a:pt x="1267" y="236"/>
                    <a:pt x="1018" y="236"/>
                  </a:cubicBezTo>
                  <a:cubicBezTo>
                    <a:pt x="770" y="236"/>
                    <a:pt x="808" y="376"/>
                    <a:pt x="808" y="376"/>
                  </a:cubicBezTo>
                  <a:cubicBezTo>
                    <a:pt x="1171" y="968"/>
                    <a:pt x="1108" y="1712"/>
                    <a:pt x="974" y="1712"/>
                  </a:cubicBezTo>
                  <a:cubicBezTo>
                    <a:pt x="840" y="1712"/>
                    <a:pt x="617" y="1496"/>
                    <a:pt x="477" y="1496"/>
                  </a:cubicBezTo>
                  <a:cubicBezTo>
                    <a:pt x="414" y="1496"/>
                    <a:pt x="337" y="1528"/>
                    <a:pt x="286" y="1559"/>
                  </a:cubicBezTo>
                  <a:cubicBezTo>
                    <a:pt x="299" y="1616"/>
                    <a:pt x="115" y="1763"/>
                    <a:pt x="115" y="1820"/>
                  </a:cubicBezTo>
                  <a:cubicBezTo>
                    <a:pt x="115" y="1877"/>
                    <a:pt x="166" y="1871"/>
                    <a:pt x="210" y="1883"/>
                  </a:cubicBezTo>
                  <a:cubicBezTo>
                    <a:pt x="248" y="1896"/>
                    <a:pt x="337" y="2049"/>
                    <a:pt x="337" y="2093"/>
                  </a:cubicBezTo>
                  <a:cubicBezTo>
                    <a:pt x="337" y="2132"/>
                    <a:pt x="293" y="2125"/>
                    <a:pt x="293" y="2195"/>
                  </a:cubicBezTo>
                  <a:cubicBezTo>
                    <a:pt x="293" y="2265"/>
                    <a:pt x="363" y="2259"/>
                    <a:pt x="331" y="2361"/>
                  </a:cubicBezTo>
                  <a:cubicBezTo>
                    <a:pt x="299" y="2456"/>
                    <a:pt x="210" y="2488"/>
                    <a:pt x="210" y="2539"/>
                  </a:cubicBezTo>
                  <a:cubicBezTo>
                    <a:pt x="210" y="2590"/>
                    <a:pt x="115" y="2628"/>
                    <a:pt x="76" y="2628"/>
                  </a:cubicBezTo>
                  <a:cubicBezTo>
                    <a:pt x="38" y="2628"/>
                    <a:pt x="0" y="2787"/>
                    <a:pt x="108" y="2819"/>
                  </a:cubicBezTo>
                  <a:cubicBezTo>
                    <a:pt x="159" y="2838"/>
                    <a:pt x="197" y="2883"/>
                    <a:pt x="223" y="2927"/>
                  </a:cubicBezTo>
                  <a:cubicBezTo>
                    <a:pt x="280" y="2934"/>
                    <a:pt x="337" y="2946"/>
                    <a:pt x="363" y="2978"/>
                  </a:cubicBezTo>
                  <a:cubicBezTo>
                    <a:pt x="427" y="3042"/>
                    <a:pt x="840" y="3303"/>
                    <a:pt x="904" y="3589"/>
                  </a:cubicBezTo>
                </a:path>
              </a:pathLst>
            </a:custGeom>
            <a:grpFill/>
            <a:ln w="28575" cap="flat" cmpd="sng">
              <a:solidFill>
                <a:schemeClr val="bg1"/>
              </a:solidFill>
              <a:bevel/>
              <a:headEnd/>
              <a:tailEnd/>
            </a:ln>
            <a:effectLst/>
          </p:spPr>
          <p:txBody>
            <a:bodyPr wrap="none" anchor="ctr"/>
            <a:lstStyle/>
            <a:p>
              <a:endParaRPr lang="en-US">
                <a:latin typeface="Poppins Light" charset="0"/>
              </a:endParaRPr>
            </a:p>
          </p:txBody>
        </p:sp>
        <p:sp>
          <p:nvSpPr>
            <p:cNvPr id="69" name="Freeform 494"/>
            <p:cNvSpPr>
              <a:spLocks noChangeArrowheads="1"/>
            </p:cNvSpPr>
            <p:nvPr/>
          </p:nvSpPr>
          <p:spPr bwMode="auto">
            <a:xfrm>
              <a:off x="14488575" y="7691096"/>
              <a:ext cx="1415297" cy="1555794"/>
            </a:xfrm>
            <a:custGeom>
              <a:avLst/>
              <a:gdLst>
                <a:gd name="T0" fmla="*/ 954 w 2755"/>
                <a:gd name="T1" fmla="*/ 2596 h 3030"/>
                <a:gd name="T2" fmla="*/ 954 w 2755"/>
                <a:gd name="T3" fmla="*/ 2596 h 3030"/>
                <a:gd name="T4" fmla="*/ 1336 w 2755"/>
                <a:gd name="T5" fmla="*/ 2876 h 3030"/>
                <a:gd name="T6" fmla="*/ 1992 w 2755"/>
                <a:gd name="T7" fmla="*/ 2984 h 3030"/>
                <a:gd name="T8" fmla="*/ 2157 w 2755"/>
                <a:gd name="T9" fmla="*/ 2443 h 3030"/>
                <a:gd name="T10" fmla="*/ 2608 w 2755"/>
                <a:gd name="T11" fmla="*/ 2030 h 3030"/>
                <a:gd name="T12" fmla="*/ 2608 w 2755"/>
                <a:gd name="T13" fmla="*/ 1495 h 3030"/>
                <a:gd name="T14" fmla="*/ 2678 w 2755"/>
                <a:gd name="T15" fmla="*/ 967 h 3030"/>
                <a:gd name="T16" fmla="*/ 2608 w 2755"/>
                <a:gd name="T17" fmla="*/ 407 h 3030"/>
                <a:gd name="T18" fmla="*/ 2189 w 2755"/>
                <a:gd name="T19" fmla="*/ 77 h 3030"/>
                <a:gd name="T20" fmla="*/ 1387 w 2755"/>
                <a:gd name="T21" fmla="*/ 115 h 3030"/>
                <a:gd name="T22" fmla="*/ 1126 w 2755"/>
                <a:gd name="T23" fmla="*/ 178 h 3030"/>
                <a:gd name="T24" fmla="*/ 833 w 2755"/>
                <a:gd name="T25" fmla="*/ 96 h 3030"/>
                <a:gd name="T26" fmla="*/ 235 w 2755"/>
                <a:gd name="T27" fmla="*/ 458 h 3030"/>
                <a:gd name="T28" fmla="*/ 350 w 2755"/>
                <a:gd name="T29" fmla="*/ 859 h 3030"/>
                <a:gd name="T30" fmla="*/ 216 w 2755"/>
                <a:gd name="T31" fmla="*/ 1158 h 3030"/>
                <a:gd name="T32" fmla="*/ 0 w 2755"/>
                <a:gd name="T33" fmla="*/ 1482 h 3030"/>
                <a:gd name="T34" fmla="*/ 0 w 2755"/>
                <a:gd name="T35" fmla="*/ 1489 h 3030"/>
                <a:gd name="T36" fmla="*/ 935 w 2755"/>
                <a:gd name="T37" fmla="*/ 2106 h 3030"/>
                <a:gd name="T38" fmla="*/ 954 w 2755"/>
                <a:gd name="T39" fmla="*/ 2596 h 30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755" h="3030">
                  <a:moveTo>
                    <a:pt x="954" y="2596"/>
                  </a:moveTo>
                  <a:lnTo>
                    <a:pt x="954" y="2596"/>
                  </a:lnTo>
                  <a:cubicBezTo>
                    <a:pt x="1005" y="2813"/>
                    <a:pt x="1253" y="2793"/>
                    <a:pt x="1336" y="2876"/>
                  </a:cubicBezTo>
                  <a:cubicBezTo>
                    <a:pt x="1419" y="2959"/>
                    <a:pt x="1813" y="3029"/>
                    <a:pt x="1992" y="2984"/>
                  </a:cubicBezTo>
                  <a:cubicBezTo>
                    <a:pt x="2170" y="2940"/>
                    <a:pt x="2157" y="2520"/>
                    <a:pt x="2157" y="2443"/>
                  </a:cubicBezTo>
                  <a:cubicBezTo>
                    <a:pt x="2157" y="2367"/>
                    <a:pt x="2532" y="2106"/>
                    <a:pt x="2608" y="2030"/>
                  </a:cubicBezTo>
                  <a:cubicBezTo>
                    <a:pt x="2684" y="1947"/>
                    <a:pt x="2608" y="1603"/>
                    <a:pt x="2608" y="1495"/>
                  </a:cubicBezTo>
                  <a:cubicBezTo>
                    <a:pt x="2608" y="1387"/>
                    <a:pt x="2608" y="1126"/>
                    <a:pt x="2678" y="967"/>
                  </a:cubicBezTo>
                  <a:cubicBezTo>
                    <a:pt x="2754" y="808"/>
                    <a:pt x="2608" y="407"/>
                    <a:pt x="2608" y="407"/>
                  </a:cubicBezTo>
                  <a:cubicBezTo>
                    <a:pt x="2423" y="407"/>
                    <a:pt x="2348" y="152"/>
                    <a:pt x="2189" y="77"/>
                  </a:cubicBezTo>
                  <a:cubicBezTo>
                    <a:pt x="2030" y="0"/>
                    <a:pt x="1584" y="77"/>
                    <a:pt x="1387" y="115"/>
                  </a:cubicBezTo>
                  <a:cubicBezTo>
                    <a:pt x="1190" y="152"/>
                    <a:pt x="1222" y="178"/>
                    <a:pt x="1126" y="178"/>
                  </a:cubicBezTo>
                  <a:cubicBezTo>
                    <a:pt x="1030" y="178"/>
                    <a:pt x="833" y="96"/>
                    <a:pt x="833" y="96"/>
                  </a:cubicBezTo>
                  <a:cubicBezTo>
                    <a:pt x="833" y="96"/>
                    <a:pt x="286" y="337"/>
                    <a:pt x="235" y="458"/>
                  </a:cubicBezTo>
                  <a:cubicBezTo>
                    <a:pt x="184" y="579"/>
                    <a:pt x="286" y="795"/>
                    <a:pt x="350" y="859"/>
                  </a:cubicBezTo>
                  <a:cubicBezTo>
                    <a:pt x="413" y="922"/>
                    <a:pt x="286" y="1088"/>
                    <a:pt x="216" y="1158"/>
                  </a:cubicBezTo>
                  <a:cubicBezTo>
                    <a:pt x="146" y="1228"/>
                    <a:pt x="0" y="1336"/>
                    <a:pt x="0" y="1482"/>
                  </a:cubicBezTo>
                  <a:lnTo>
                    <a:pt x="0" y="1489"/>
                  </a:lnTo>
                  <a:cubicBezTo>
                    <a:pt x="375" y="1559"/>
                    <a:pt x="852" y="2017"/>
                    <a:pt x="935" y="2106"/>
                  </a:cubicBezTo>
                  <a:cubicBezTo>
                    <a:pt x="1030" y="2202"/>
                    <a:pt x="903" y="2380"/>
                    <a:pt x="954" y="2596"/>
                  </a:cubicBezTo>
                </a:path>
              </a:pathLst>
            </a:custGeom>
            <a:grpFill/>
            <a:ln w="28575" cap="flat" cmpd="sng">
              <a:solidFill>
                <a:schemeClr val="bg1"/>
              </a:solidFill>
              <a:bevel/>
              <a:headEnd/>
              <a:tailEnd/>
            </a:ln>
            <a:effectLst/>
          </p:spPr>
          <p:txBody>
            <a:bodyPr wrap="none" anchor="ctr"/>
            <a:lstStyle/>
            <a:p>
              <a:endParaRPr lang="en-US">
                <a:latin typeface="Poppins Light" charset="0"/>
              </a:endParaRPr>
            </a:p>
          </p:txBody>
        </p:sp>
        <p:sp>
          <p:nvSpPr>
            <p:cNvPr id="70" name="Freeform 495"/>
            <p:cNvSpPr>
              <a:spLocks noChangeArrowheads="1"/>
            </p:cNvSpPr>
            <p:nvPr/>
          </p:nvSpPr>
          <p:spPr bwMode="auto">
            <a:xfrm>
              <a:off x="12554713" y="8456538"/>
              <a:ext cx="2572444" cy="3007418"/>
            </a:xfrm>
            <a:custGeom>
              <a:avLst/>
              <a:gdLst>
                <a:gd name="T0" fmla="*/ 2806 w 5010"/>
                <a:gd name="T1" fmla="*/ 4544 h 5856"/>
                <a:gd name="T2" fmla="*/ 2806 w 5010"/>
                <a:gd name="T3" fmla="*/ 4544 h 5856"/>
                <a:gd name="T4" fmla="*/ 2616 w 5010"/>
                <a:gd name="T5" fmla="*/ 4226 h 5856"/>
                <a:gd name="T6" fmla="*/ 2476 w 5010"/>
                <a:gd name="T7" fmla="*/ 3876 h 5856"/>
                <a:gd name="T8" fmla="*/ 2635 w 5010"/>
                <a:gd name="T9" fmla="*/ 3462 h 5856"/>
                <a:gd name="T10" fmla="*/ 2794 w 5010"/>
                <a:gd name="T11" fmla="*/ 3564 h 5856"/>
                <a:gd name="T12" fmla="*/ 3112 w 5010"/>
                <a:gd name="T13" fmla="*/ 3430 h 5856"/>
                <a:gd name="T14" fmla="*/ 3570 w 5010"/>
                <a:gd name="T15" fmla="*/ 3341 h 5856"/>
                <a:gd name="T16" fmla="*/ 3907 w 5010"/>
                <a:gd name="T17" fmla="*/ 3265 h 5856"/>
                <a:gd name="T18" fmla="*/ 4149 w 5010"/>
                <a:gd name="T19" fmla="*/ 2965 h 5856"/>
                <a:gd name="T20" fmla="*/ 4118 w 5010"/>
                <a:gd name="T21" fmla="*/ 2749 h 5856"/>
                <a:gd name="T22" fmla="*/ 4442 w 5010"/>
                <a:gd name="T23" fmla="*/ 2711 h 5856"/>
                <a:gd name="T24" fmla="*/ 4270 w 5010"/>
                <a:gd name="T25" fmla="*/ 2354 h 5856"/>
                <a:gd name="T26" fmla="*/ 4798 w 5010"/>
                <a:gd name="T27" fmla="*/ 1826 h 5856"/>
                <a:gd name="T28" fmla="*/ 4900 w 5010"/>
                <a:gd name="T29" fmla="*/ 1476 h 5856"/>
                <a:gd name="T30" fmla="*/ 5009 w 5010"/>
                <a:gd name="T31" fmla="*/ 1330 h 5856"/>
                <a:gd name="T32" fmla="*/ 4722 w 5010"/>
                <a:gd name="T33" fmla="*/ 1107 h 5856"/>
                <a:gd name="T34" fmla="*/ 4703 w 5010"/>
                <a:gd name="T35" fmla="*/ 617 h 5856"/>
                <a:gd name="T36" fmla="*/ 3768 w 5010"/>
                <a:gd name="T37" fmla="*/ 0 h 5856"/>
                <a:gd name="T38" fmla="*/ 3303 w 5010"/>
                <a:gd name="T39" fmla="*/ 502 h 5856"/>
                <a:gd name="T40" fmla="*/ 2959 w 5010"/>
                <a:gd name="T41" fmla="*/ 929 h 5856"/>
                <a:gd name="T42" fmla="*/ 2762 w 5010"/>
                <a:gd name="T43" fmla="*/ 1183 h 5856"/>
                <a:gd name="T44" fmla="*/ 2405 w 5010"/>
                <a:gd name="T45" fmla="*/ 1101 h 5856"/>
                <a:gd name="T46" fmla="*/ 1852 w 5010"/>
                <a:gd name="T47" fmla="*/ 687 h 5856"/>
                <a:gd name="T48" fmla="*/ 1311 w 5010"/>
                <a:gd name="T49" fmla="*/ 76 h 5856"/>
                <a:gd name="T50" fmla="*/ 1171 w 5010"/>
                <a:gd name="T51" fmla="*/ 25 h 5856"/>
                <a:gd name="T52" fmla="*/ 1184 w 5010"/>
                <a:gd name="T53" fmla="*/ 159 h 5856"/>
                <a:gd name="T54" fmla="*/ 1133 w 5010"/>
                <a:gd name="T55" fmla="*/ 471 h 5856"/>
                <a:gd name="T56" fmla="*/ 1088 w 5010"/>
                <a:gd name="T57" fmla="*/ 744 h 5856"/>
                <a:gd name="T58" fmla="*/ 1044 w 5010"/>
                <a:gd name="T59" fmla="*/ 1126 h 5856"/>
                <a:gd name="T60" fmla="*/ 916 w 5010"/>
                <a:gd name="T61" fmla="*/ 1998 h 5856"/>
                <a:gd name="T62" fmla="*/ 916 w 5010"/>
                <a:gd name="T63" fmla="*/ 2215 h 5856"/>
                <a:gd name="T64" fmla="*/ 611 w 5010"/>
                <a:gd name="T65" fmla="*/ 3799 h 5856"/>
                <a:gd name="T66" fmla="*/ 541 w 5010"/>
                <a:gd name="T67" fmla="*/ 4098 h 5856"/>
                <a:gd name="T68" fmla="*/ 426 w 5010"/>
                <a:gd name="T69" fmla="*/ 4251 h 5856"/>
                <a:gd name="T70" fmla="*/ 140 w 5010"/>
                <a:gd name="T71" fmla="*/ 4512 h 5856"/>
                <a:gd name="T72" fmla="*/ 51 w 5010"/>
                <a:gd name="T73" fmla="*/ 4601 h 5856"/>
                <a:gd name="T74" fmla="*/ 280 w 5010"/>
                <a:gd name="T75" fmla="*/ 4786 h 5856"/>
                <a:gd name="T76" fmla="*/ 522 w 5010"/>
                <a:gd name="T77" fmla="*/ 4779 h 5856"/>
                <a:gd name="T78" fmla="*/ 464 w 5010"/>
                <a:gd name="T79" fmla="*/ 5091 h 5856"/>
                <a:gd name="T80" fmla="*/ 604 w 5010"/>
                <a:gd name="T81" fmla="*/ 5219 h 5856"/>
                <a:gd name="T82" fmla="*/ 821 w 5010"/>
                <a:gd name="T83" fmla="*/ 5257 h 5856"/>
                <a:gd name="T84" fmla="*/ 1470 w 5010"/>
                <a:gd name="T85" fmla="*/ 5505 h 5856"/>
                <a:gd name="T86" fmla="*/ 2005 w 5010"/>
                <a:gd name="T87" fmla="*/ 5791 h 5856"/>
                <a:gd name="T88" fmla="*/ 2259 w 5010"/>
                <a:gd name="T89" fmla="*/ 5798 h 5856"/>
                <a:gd name="T90" fmla="*/ 2647 w 5010"/>
                <a:gd name="T91" fmla="*/ 4970 h 5856"/>
                <a:gd name="T92" fmla="*/ 2806 w 5010"/>
                <a:gd name="T93" fmla="*/ 4544 h 5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010" h="5856">
                  <a:moveTo>
                    <a:pt x="2806" y="4544"/>
                  </a:moveTo>
                  <a:lnTo>
                    <a:pt x="2806" y="4544"/>
                  </a:lnTo>
                  <a:cubicBezTo>
                    <a:pt x="2806" y="4442"/>
                    <a:pt x="2616" y="4226"/>
                    <a:pt x="2616" y="4226"/>
                  </a:cubicBezTo>
                  <a:cubicBezTo>
                    <a:pt x="2291" y="4353"/>
                    <a:pt x="2405" y="3946"/>
                    <a:pt x="2476" y="3876"/>
                  </a:cubicBezTo>
                  <a:cubicBezTo>
                    <a:pt x="2552" y="3799"/>
                    <a:pt x="2577" y="3462"/>
                    <a:pt x="2635" y="3462"/>
                  </a:cubicBezTo>
                  <a:cubicBezTo>
                    <a:pt x="2692" y="3462"/>
                    <a:pt x="2730" y="3564"/>
                    <a:pt x="2794" y="3564"/>
                  </a:cubicBezTo>
                  <a:cubicBezTo>
                    <a:pt x="2857" y="3564"/>
                    <a:pt x="3029" y="3430"/>
                    <a:pt x="3112" y="3430"/>
                  </a:cubicBezTo>
                  <a:cubicBezTo>
                    <a:pt x="3195" y="3430"/>
                    <a:pt x="3507" y="3341"/>
                    <a:pt x="3570" y="3341"/>
                  </a:cubicBezTo>
                  <a:cubicBezTo>
                    <a:pt x="3634" y="3341"/>
                    <a:pt x="3831" y="3341"/>
                    <a:pt x="3907" y="3265"/>
                  </a:cubicBezTo>
                  <a:cubicBezTo>
                    <a:pt x="3990" y="3182"/>
                    <a:pt x="4092" y="3080"/>
                    <a:pt x="4149" y="2965"/>
                  </a:cubicBezTo>
                  <a:cubicBezTo>
                    <a:pt x="4207" y="2851"/>
                    <a:pt x="4060" y="2876"/>
                    <a:pt x="4118" y="2749"/>
                  </a:cubicBezTo>
                  <a:cubicBezTo>
                    <a:pt x="4175" y="2622"/>
                    <a:pt x="4372" y="2781"/>
                    <a:pt x="4442" y="2711"/>
                  </a:cubicBezTo>
                  <a:cubicBezTo>
                    <a:pt x="4518" y="2634"/>
                    <a:pt x="4308" y="2475"/>
                    <a:pt x="4270" y="2354"/>
                  </a:cubicBezTo>
                  <a:cubicBezTo>
                    <a:pt x="4232" y="2233"/>
                    <a:pt x="4697" y="1928"/>
                    <a:pt x="4798" y="1826"/>
                  </a:cubicBezTo>
                  <a:cubicBezTo>
                    <a:pt x="4900" y="1724"/>
                    <a:pt x="4900" y="1578"/>
                    <a:pt x="4900" y="1476"/>
                  </a:cubicBezTo>
                  <a:cubicBezTo>
                    <a:pt x="4900" y="1425"/>
                    <a:pt x="4958" y="1374"/>
                    <a:pt x="5009" y="1330"/>
                  </a:cubicBezTo>
                  <a:cubicBezTo>
                    <a:pt x="4900" y="1298"/>
                    <a:pt x="4760" y="1260"/>
                    <a:pt x="4722" y="1107"/>
                  </a:cubicBezTo>
                  <a:cubicBezTo>
                    <a:pt x="4671" y="891"/>
                    <a:pt x="4798" y="713"/>
                    <a:pt x="4703" y="617"/>
                  </a:cubicBezTo>
                  <a:cubicBezTo>
                    <a:pt x="4620" y="528"/>
                    <a:pt x="4143" y="70"/>
                    <a:pt x="3768" y="0"/>
                  </a:cubicBezTo>
                  <a:cubicBezTo>
                    <a:pt x="3755" y="146"/>
                    <a:pt x="3341" y="312"/>
                    <a:pt x="3303" y="502"/>
                  </a:cubicBezTo>
                  <a:cubicBezTo>
                    <a:pt x="3265" y="693"/>
                    <a:pt x="3093" y="929"/>
                    <a:pt x="2959" y="929"/>
                  </a:cubicBezTo>
                  <a:cubicBezTo>
                    <a:pt x="2826" y="929"/>
                    <a:pt x="2845" y="1101"/>
                    <a:pt x="2762" y="1183"/>
                  </a:cubicBezTo>
                  <a:cubicBezTo>
                    <a:pt x="2679" y="1266"/>
                    <a:pt x="2405" y="1101"/>
                    <a:pt x="2405" y="1101"/>
                  </a:cubicBezTo>
                  <a:cubicBezTo>
                    <a:pt x="2266" y="821"/>
                    <a:pt x="1852" y="687"/>
                    <a:pt x="1852" y="687"/>
                  </a:cubicBezTo>
                  <a:cubicBezTo>
                    <a:pt x="1788" y="401"/>
                    <a:pt x="1375" y="140"/>
                    <a:pt x="1311" y="76"/>
                  </a:cubicBezTo>
                  <a:cubicBezTo>
                    <a:pt x="1285" y="44"/>
                    <a:pt x="1228" y="32"/>
                    <a:pt x="1171" y="25"/>
                  </a:cubicBezTo>
                  <a:cubicBezTo>
                    <a:pt x="1196" y="82"/>
                    <a:pt x="1203" y="140"/>
                    <a:pt x="1184" y="159"/>
                  </a:cubicBezTo>
                  <a:cubicBezTo>
                    <a:pt x="1139" y="203"/>
                    <a:pt x="1158" y="394"/>
                    <a:pt x="1133" y="471"/>
                  </a:cubicBezTo>
                  <a:cubicBezTo>
                    <a:pt x="1114" y="547"/>
                    <a:pt x="1114" y="674"/>
                    <a:pt x="1088" y="744"/>
                  </a:cubicBezTo>
                  <a:cubicBezTo>
                    <a:pt x="1063" y="814"/>
                    <a:pt x="1044" y="1024"/>
                    <a:pt x="1044" y="1126"/>
                  </a:cubicBezTo>
                  <a:cubicBezTo>
                    <a:pt x="1044" y="1228"/>
                    <a:pt x="916" y="1935"/>
                    <a:pt x="916" y="1998"/>
                  </a:cubicBezTo>
                  <a:cubicBezTo>
                    <a:pt x="916" y="2062"/>
                    <a:pt x="916" y="2215"/>
                    <a:pt x="916" y="2215"/>
                  </a:cubicBezTo>
                  <a:cubicBezTo>
                    <a:pt x="916" y="2215"/>
                    <a:pt x="719" y="3666"/>
                    <a:pt x="611" y="3799"/>
                  </a:cubicBezTo>
                  <a:cubicBezTo>
                    <a:pt x="547" y="3876"/>
                    <a:pt x="566" y="4022"/>
                    <a:pt x="541" y="4098"/>
                  </a:cubicBezTo>
                  <a:cubicBezTo>
                    <a:pt x="515" y="4181"/>
                    <a:pt x="458" y="4168"/>
                    <a:pt x="426" y="4251"/>
                  </a:cubicBezTo>
                  <a:cubicBezTo>
                    <a:pt x="401" y="4334"/>
                    <a:pt x="242" y="4512"/>
                    <a:pt x="140" y="4512"/>
                  </a:cubicBezTo>
                  <a:cubicBezTo>
                    <a:pt x="38" y="4512"/>
                    <a:pt x="0" y="4582"/>
                    <a:pt x="51" y="4601"/>
                  </a:cubicBezTo>
                  <a:cubicBezTo>
                    <a:pt x="108" y="4614"/>
                    <a:pt x="229" y="4786"/>
                    <a:pt x="280" y="4786"/>
                  </a:cubicBezTo>
                  <a:cubicBezTo>
                    <a:pt x="331" y="4786"/>
                    <a:pt x="413" y="4703"/>
                    <a:pt x="522" y="4779"/>
                  </a:cubicBezTo>
                  <a:cubicBezTo>
                    <a:pt x="630" y="4856"/>
                    <a:pt x="579" y="4977"/>
                    <a:pt x="464" y="5091"/>
                  </a:cubicBezTo>
                  <a:cubicBezTo>
                    <a:pt x="350" y="5206"/>
                    <a:pt x="484" y="5219"/>
                    <a:pt x="604" y="5219"/>
                  </a:cubicBezTo>
                  <a:cubicBezTo>
                    <a:pt x="725" y="5219"/>
                    <a:pt x="821" y="5257"/>
                    <a:pt x="821" y="5257"/>
                  </a:cubicBezTo>
                  <a:cubicBezTo>
                    <a:pt x="1082" y="5473"/>
                    <a:pt x="1375" y="5409"/>
                    <a:pt x="1470" y="5505"/>
                  </a:cubicBezTo>
                  <a:cubicBezTo>
                    <a:pt x="1559" y="5594"/>
                    <a:pt x="1502" y="5855"/>
                    <a:pt x="2005" y="5791"/>
                  </a:cubicBezTo>
                  <a:cubicBezTo>
                    <a:pt x="2113" y="5779"/>
                    <a:pt x="2195" y="5785"/>
                    <a:pt x="2259" y="5798"/>
                  </a:cubicBezTo>
                  <a:cubicBezTo>
                    <a:pt x="2297" y="5530"/>
                    <a:pt x="2584" y="5091"/>
                    <a:pt x="2647" y="4970"/>
                  </a:cubicBezTo>
                  <a:cubicBezTo>
                    <a:pt x="2724" y="4830"/>
                    <a:pt x="2806" y="4646"/>
                    <a:pt x="2806" y="4544"/>
                  </a:cubicBezTo>
                </a:path>
              </a:pathLst>
            </a:custGeom>
            <a:grpFill/>
            <a:ln w="28575" cap="flat" cmpd="sng">
              <a:solidFill>
                <a:schemeClr val="bg1"/>
              </a:solidFill>
              <a:bevel/>
              <a:headEnd/>
              <a:tailEnd/>
            </a:ln>
            <a:effectLst/>
          </p:spPr>
          <p:txBody>
            <a:bodyPr wrap="none" anchor="ctr"/>
            <a:lstStyle/>
            <a:p>
              <a:endParaRPr lang="en-US">
                <a:latin typeface="Poppins Light" charset="0"/>
              </a:endParaRPr>
            </a:p>
          </p:txBody>
        </p:sp>
        <p:sp>
          <p:nvSpPr>
            <p:cNvPr id="71" name="Freeform 496"/>
            <p:cNvSpPr>
              <a:spLocks noChangeArrowheads="1"/>
            </p:cNvSpPr>
            <p:nvPr/>
          </p:nvSpPr>
          <p:spPr bwMode="auto">
            <a:xfrm>
              <a:off x="13714125" y="9140455"/>
              <a:ext cx="2823800" cy="2622432"/>
            </a:xfrm>
            <a:custGeom>
              <a:avLst/>
              <a:gdLst>
                <a:gd name="T0" fmla="*/ 3774 w 5499"/>
                <a:gd name="T1" fmla="*/ 4748 h 5105"/>
                <a:gd name="T2" fmla="*/ 3774 w 5499"/>
                <a:gd name="T3" fmla="*/ 4748 h 5105"/>
                <a:gd name="T4" fmla="*/ 3602 w 5499"/>
                <a:gd name="T5" fmla="*/ 4633 h 5105"/>
                <a:gd name="T6" fmla="*/ 3310 w 5499"/>
                <a:gd name="T7" fmla="*/ 4455 h 5105"/>
                <a:gd name="T8" fmla="*/ 3431 w 5499"/>
                <a:gd name="T9" fmla="*/ 4277 h 5105"/>
                <a:gd name="T10" fmla="*/ 3081 w 5499"/>
                <a:gd name="T11" fmla="*/ 3717 h 5105"/>
                <a:gd name="T12" fmla="*/ 3221 w 5499"/>
                <a:gd name="T13" fmla="*/ 3309 h 5105"/>
                <a:gd name="T14" fmla="*/ 3781 w 5499"/>
                <a:gd name="T15" fmla="*/ 3303 h 5105"/>
                <a:gd name="T16" fmla="*/ 4206 w 5499"/>
                <a:gd name="T17" fmla="*/ 3303 h 5105"/>
                <a:gd name="T18" fmla="*/ 4371 w 5499"/>
                <a:gd name="T19" fmla="*/ 2966 h 5105"/>
                <a:gd name="T20" fmla="*/ 4429 w 5499"/>
                <a:gd name="T21" fmla="*/ 2832 h 5105"/>
                <a:gd name="T22" fmla="*/ 4957 w 5499"/>
                <a:gd name="T23" fmla="*/ 2590 h 5105"/>
                <a:gd name="T24" fmla="*/ 5193 w 5499"/>
                <a:gd name="T25" fmla="*/ 2469 h 5105"/>
                <a:gd name="T26" fmla="*/ 5498 w 5499"/>
                <a:gd name="T27" fmla="*/ 2056 h 5105"/>
                <a:gd name="T28" fmla="*/ 5358 w 5499"/>
                <a:gd name="T29" fmla="*/ 1794 h 5105"/>
                <a:gd name="T30" fmla="*/ 5059 w 5499"/>
                <a:gd name="T31" fmla="*/ 1368 h 5105"/>
                <a:gd name="T32" fmla="*/ 4881 w 5499"/>
                <a:gd name="T33" fmla="*/ 764 h 5105"/>
                <a:gd name="T34" fmla="*/ 4543 w 5499"/>
                <a:gd name="T35" fmla="*/ 375 h 5105"/>
                <a:gd name="T36" fmla="*/ 4499 w 5499"/>
                <a:gd name="T37" fmla="*/ 197 h 5105"/>
                <a:gd name="T38" fmla="*/ 4104 w 5499"/>
                <a:gd name="T39" fmla="*/ 643 h 5105"/>
                <a:gd name="T40" fmla="*/ 3863 w 5499"/>
                <a:gd name="T41" fmla="*/ 834 h 5105"/>
                <a:gd name="T42" fmla="*/ 3628 w 5499"/>
                <a:gd name="T43" fmla="*/ 725 h 5105"/>
                <a:gd name="T44" fmla="*/ 3564 w 5499"/>
                <a:gd name="T45" fmla="*/ 324 h 5105"/>
                <a:gd name="T46" fmla="*/ 3526 w 5499"/>
                <a:gd name="T47" fmla="*/ 153 h 5105"/>
                <a:gd name="T48" fmla="*/ 3501 w 5499"/>
                <a:gd name="T49" fmla="*/ 165 h 5105"/>
                <a:gd name="T50" fmla="*/ 2845 w 5499"/>
                <a:gd name="T51" fmla="*/ 57 h 5105"/>
                <a:gd name="T52" fmla="*/ 2750 w 5499"/>
                <a:gd name="T53" fmla="*/ 0 h 5105"/>
                <a:gd name="T54" fmla="*/ 2641 w 5499"/>
                <a:gd name="T55" fmla="*/ 146 h 5105"/>
                <a:gd name="T56" fmla="*/ 2539 w 5499"/>
                <a:gd name="T57" fmla="*/ 496 h 5105"/>
                <a:gd name="T58" fmla="*/ 2011 w 5499"/>
                <a:gd name="T59" fmla="*/ 1024 h 5105"/>
                <a:gd name="T60" fmla="*/ 2183 w 5499"/>
                <a:gd name="T61" fmla="*/ 1381 h 5105"/>
                <a:gd name="T62" fmla="*/ 1859 w 5499"/>
                <a:gd name="T63" fmla="*/ 1419 h 5105"/>
                <a:gd name="T64" fmla="*/ 1890 w 5499"/>
                <a:gd name="T65" fmla="*/ 1635 h 5105"/>
                <a:gd name="T66" fmla="*/ 1648 w 5499"/>
                <a:gd name="T67" fmla="*/ 1935 h 5105"/>
                <a:gd name="T68" fmla="*/ 1311 w 5499"/>
                <a:gd name="T69" fmla="*/ 2011 h 5105"/>
                <a:gd name="T70" fmla="*/ 853 w 5499"/>
                <a:gd name="T71" fmla="*/ 2100 h 5105"/>
                <a:gd name="T72" fmla="*/ 535 w 5499"/>
                <a:gd name="T73" fmla="*/ 2234 h 5105"/>
                <a:gd name="T74" fmla="*/ 376 w 5499"/>
                <a:gd name="T75" fmla="*/ 2132 h 5105"/>
                <a:gd name="T76" fmla="*/ 217 w 5499"/>
                <a:gd name="T77" fmla="*/ 2546 h 5105"/>
                <a:gd name="T78" fmla="*/ 357 w 5499"/>
                <a:gd name="T79" fmla="*/ 2896 h 5105"/>
                <a:gd name="T80" fmla="*/ 547 w 5499"/>
                <a:gd name="T81" fmla="*/ 3214 h 5105"/>
                <a:gd name="T82" fmla="*/ 388 w 5499"/>
                <a:gd name="T83" fmla="*/ 3640 h 5105"/>
                <a:gd name="T84" fmla="*/ 0 w 5499"/>
                <a:gd name="T85" fmla="*/ 4468 h 5105"/>
                <a:gd name="T86" fmla="*/ 331 w 5499"/>
                <a:gd name="T87" fmla="*/ 4678 h 5105"/>
                <a:gd name="T88" fmla="*/ 1088 w 5499"/>
                <a:gd name="T89" fmla="*/ 4754 h 5105"/>
                <a:gd name="T90" fmla="*/ 1343 w 5499"/>
                <a:gd name="T91" fmla="*/ 4449 h 5105"/>
                <a:gd name="T92" fmla="*/ 2037 w 5499"/>
                <a:gd name="T93" fmla="*/ 4671 h 5105"/>
                <a:gd name="T94" fmla="*/ 2450 w 5499"/>
                <a:gd name="T95" fmla="*/ 4786 h 5105"/>
                <a:gd name="T96" fmla="*/ 2807 w 5499"/>
                <a:gd name="T97" fmla="*/ 4881 h 5105"/>
                <a:gd name="T98" fmla="*/ 2928 w 5499"/>
                <a:gd name="T99" fmla="*/ 5091 h 5105"/>
                <a:gd name="T100" fmla="*/ 2979 w 5499"/>
                <a:gd name="T101" fmla="*/ 5104 h 5105"/>
                <a:gd name="T102" fmla="*/ 3437 w 5499"/>
                <a:gd name="T103" fmla="*/ 4805 h 5105"/>
                <a:gd name="T104" fmla="*/ 3774 w 5499"/>
                <a:gd name="T105" fmla="*/ 4748 h 5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499" h="5105">
                  <a:moveTo>
                    <a:pt x="3774" y="4748"/>
                  </a:moveTo>
                  <a:lnTo>
                    <a:pt x="3774" y="4748"/>
                  </a:lnTo>
                  <a:cubicBezTo>
                    <a:pt x="3774" y="4748"/>
                    <a:pt x="3711" y="4690"/>
                    <a:pt x="3602" y="4633"/>
                  </a:cubicBezTo>
                  <a:cubicBezTo>
                    <a:pt x="3494" y="4576"/>
                    <a:pt x="3310" y="4525"/>
                    <a:pt x="3310" y="4455"/>
                  </a:cubicBezTo>
                  <a:cubicBezTo>
                    <a:pt x="3310" y="4385"/>
                    <a:pt x="3431" y="4277"/>
                    <a:pt x="3431" y="4277"/>
                  </a:cubicBezTo>
                  <a:cubicBezTo>
                    <a:pt x="3507" y="3882"/>
                    <a:pt x="3240" y="3876"/>
                    <a:pt x="3081" y="3717"/>
                  </a:cubicBezTo>
                  <a:cubicBezTo>
                    <a:pt x="2921" y="3558"/>
                    <a:pt x="3081" y="3309"/>
                    <a:pt x="3221" y="3309"/>
                  </a:cubicBezTo>
                  <a:cubicBezTo>
                    <a:pt x="3361" y="3309"/>
                    <a:pt x="3609" y="3373"/>
                    <a:pt x="3781" y="3303"/>
                  </a:cubicBezTo>
                  <a:cubicBezTo>
                    <a:pt x="3952" y="3233"/>
                    <a:pt x="3996" y="3303"/>
                    <a:pt x="4206" y="3303"/>
                  </a:cubicBezTo>
                  <a:cubicBezTo>
                    <a:pt x="4422" y="3303"/>
                    <a:pt x="4371" y="3036"/>
                    <a:pt x="4371" y="2966"/>
                  </a:cubicBezTo>
                  <a:cubicBezTo>
                    <a:pt x="4371" y="2896"/>
                    <a:pt x="4429" y="2832"/>
                    <a:pt x="4429" y="2832"/>
                  </a:cubicBezTo>
                  <a:cubicBezTo>
                    <a:pt x="4760" y="2832"/>
                    <a:pt x="4957" y="2667"/>
                    <a:pt x="4957" y="2590"/>
                  </a:cubicBezTo>
                  <a:cubicBezTo>
                    <a:pt x="4957" y="2520"/>
                    <a:pt x="5052" y="2501"/>
                    <a:pt x="5193" y="2469"/>
                  </a:cubicBezTo>
                  <a:cubicBezTo>
                    <a:pt x="5333" y="2437"/>
                    <a:pt x="5498" y="2056"/>
                    <a:pt x="5498" y="2056"/>
                  </a:cubicBezTo>
                  <a:cubicBezTo>
                    <a:pt x="5313" y="1998"/>
                    <a:pt x="5358" y="1794"/>
                    <a:pt x="5358" y="1794"/>
                  </a:cubicBezTo>
                  <a:cubicBezTo>
                    <a:pt x="5275" y="1794"/>
                    <a:pt x="5059" y="1610"/>
                    <a:pt x="5059" y="1368"/>
                  </a:cubicBezTo>
                  <a:cubicBezTo>
                    <a:pt x="5059" y="1126"/>
                    <a:pt x="4944" y="827"/>
                    <a:pt x="4881" y="764"/>
                  </a:cubicBezTo>
                  <a:cubicBezTo>
                    <a:pt x="4811" y="694"/>
                    <a:pt x="4633" y="413"/>
                    <a:pt x="4543" y="375"/>
                  </a:cubicBezTo>
                  <a:cubicBezTo>
                    <a:pt x="4454" y="337"/>
                    <a:pt x="4588" y="197"/>
                    <a:pt x="4499" y="197"/>
                  </a:cubicBezTo>
                  <a:cubicBezTo>
                    <a:pt x="4416" y="197"/>
                    <a:pt x="4142" y="490"/>
                    <a:pt x="4104" y="643"/>
                  </a:cubicBezTo>
                  <a:cubicBezTo>
                    <a:pt x="4066" y="802"/>
                    <a:pt x="4015" y="789"/>
                    <a:pt x="3863" y="834"/>
                  </a:cubicBezTo>
                  <a:cubicBezTo>
                    <a:pt x="3711" y="872"/>
                    <a:pt x="3577" y="834"/>
                    <a:pt x="3628" y="725"/>
                  </a:cubicBezTo>
                  <a:cubicBezTo>
                    <a:pt x="3679" y="623"/>
                    <a:pt x="3622" y="382"/>
                    <a:pt x="3564" y="324"/>
                  </a:cubicBezTo>
                  <a:cubicBezTo>
                    <a:pt x="3532" y="293"/>
                    <a:pt x="3526" y="216"/>
                    <a:pt x="3526" y="153"/>
                  </a:cubicBezTo>
                  <a:cubicBezTo>
                    <a:pt x="3520" y="159"/>
                    <a:pt x="3513" y="159"/>
                    <a:pt x="3501" y="165"/>
                  </a:cubicBezTo>
                  <a:cubicBezTo>
                    <a:pt x="3322" y="210"/>
                    <a:pt x="2928" y="140"/>
                    <a:pt x="2845" y="57"/>
                  </a:cubicBezTo>
                  <a:cubicBezTo>
                    <a:pt x="2826" y="32"/>
                    <a:pt x="2788" y="19"/>
                    <a:pt x="2750" y="0"/>
                  </a:cubicBezTo>
                  <a:cubicBezTo>
                    <a:pt x="2699" y="44"/>
                    <a:pt x="2641" y="95"/>
                    <a:pt x="2641" y="146"/>
                  </a:cubicBezTo>
                  <a:cubicBezTo>
                    <a:pt x="2641" y="248"/>
                    <a:pt x="2641" y="394"/>
                    <a:pt x="2539" y="496"/>
                  </a:cubicBezTo>
                  <a:cubicBezTo>
                    <a:pt x="2438" y="598"/>
                    <a:pt x="1973" y="903"/>
                    <a:pt x="2011" y="1024"/>
                  </a:cubicBezTo>
                  <a:cubicBezTo>
                    <a:pt x="2049" y="1145"/>
                    <a:pt x="2259" y="1304"/>
                    <a:pt x="2183" y="1381"/>
                  </a:cubicBezTo>
                  <a:cubicBezTo>
                    <a:pt x="2113" y="1451"/>
                    <a:pt x="1916" y="1292"/>
                    <a:pt x="1859" y="1419"/>
                  </a:cubicBezTo>
                  <a:cubicBezTo>
                    <a:pt x="1801" y="1546"/>
                    <a:pt x="1948" y="1521"/>
                    <a:pt x="1890" y="1635"/>
                  </a:cubicBezTo>
                  <a:cubicBezTo>
                    <a:pt x="1833" y="1750"/>
                    <a:pt x="1731" y="1852"/>
                    <a:pt x="1648" y="1935"/>
                  </a:cubicBezTo>
                  <a:cubicBezTo>
                    <a:pt x="1572" y="2011"/>
                    <a:pt x="1375" y="2011"/>
                    <a:pt x="1311" y="2011"/>
                  </a:cubicBezTo>
                  <a:cubicBezTo>
                    <a:pt x="1248" y="2011"/>
                    <a:pt x="936" y="2100"/>
                    <a:pt x="853" y="2100"/>
                  </a:cubicBezTo>
                  <a:cubicBezTo>
                    <a:pt x="770" y="2100"/>
                    <a:pt x="598" y="2234"/>
                    <a:pt x="535" y="2234"/>
                  </a:cubicBezTo>
                  <a:cubicBezTo>
                    <a:pt x="471" y="2234"/>
                    <a:pt x="433" y="2132"/>
                    <a:pt x="376" y="2132"/>
                  </a:cubicBezTo>
                  <a:cubicBezTo>
                    <a:pt x="318" y="2132"/>
                    <a:pt x="293" y="2469"/>
                    <a:pt x="217" y="2546"/>
                  </a:cubicBezTo>
                  <a:cubicBezTo>
                    <a:pt x="146" y="2616"/>
                    <a:pt x="32" y="3023"/>
                    <a:pt x="357" y="2896"/>
                  </a:cubicBezTo>
                  <a:cubicBezTo>
                    <a:pt x="357" y="2896"/>
                    <a:pt x="547" y="3112"/>
                    <a:pt x="547" y="3214"/>
                  </a:cubicBezTo>
                  <a:cubicBezTo>
                    <a:pt x="547" y="3316"/>
                    <a:pt x="465" y="3500"/>
                    <a:pt x="388" y="3640"/>
                  </a:cubicBezTo>
                  <a:cubicBezTo>
                    <a:pt x="325" y="3761"/>
                    <a:pt x="38" y="4200"/>
                    <a:pt x="0" y="4468"/>
                  </a:cubicBezTo>
                  <a:cubicBezTo>
                    <a:pt x="242" y="4525"/>
                    <a:pt x="242" y="4709"/>
                    <a:pt x="331" y="4678"/>
                  </a:cubicBezTo>
                  <a:cubicBezTo>
                    <a:pt x="560" y="4601"/>
                    <a:pt x="923" y="4735"/>
                    <a:pt x="1088" y="4754"/>
                  </a:cubicBezTo>
                  <a:cubicBezTo>
                    <a:pt x="1483" y="4792"/>
                    <a:pt x="1222" y="4468"/>
                    <a:pt x="1343" y="4449"/>
                  </a:cubicBezTo>
                  <a:cubicBezTo>
                    <a:pt x="1699" y="4398"/>
                    <a:pt x="1967" y="4646"/>
                    <a:pt x="2037" y="4671"/>
                  </a:cubicBezTo>
                  <a:cubicBezTo>
                    <a:pt x="2107" y="4703"/>
                    <a:pt x="2387" y="4633"/>
                    <a:pt x="2450" y="4786"/>
                  </a:cubicBezTo>
                  <a:cubicBezTo>
                    <a:pt x="2514" y="4945"/>
                    <a:pt x="2629" y="4786"/>
                    <a:pt x="2807" y="4881"/>
                  </a:cubicBezTo>
                  <a:cubicBezTo>
                    <a:pt x="2883" y="4919"/>
                    <a:pt x="2883" y="5072"/>
                    <a:pt x="2928" y="5091"/>
                  </a:cubicBezTo>
                  <a:cubicBezTo>
                    <a:pt x="2947" y="5098"/>
                    <a:pt x="2960" y="5098"/>
                    <a:pt x="2979" y="5104"/>
                  </a:cubicBezTo>
                  <a:cubicBezTo>
                    <a:pt x="3144" y="5021"/>
                    <a:pt x="3367" y="4805"/>
                    <a:pt x="3437" y="4805"/>
                  </a:cubicBezTo>
                  <a:cubicBezTo>
                    <a:pt x="3520" y="4805"/>
                    <a:pt x="3774" y="4748"/>
                    <a:pt x="3774" y="4748"/>
                  </a:cubicBezTo>
                </a:path>
              </a:pathLst>
            </a:custGeom>
            <a:grpFill/>
            <a:ln w="28575" cap="flat" cmpd="sng">
              <a:solidFill>
                <a:schemeClr val="bg1"/>
              </a:solidFill>
              <a:bevel/>
              <a:headEnd/>
              <a:tailEnd/>
            </a:ln>
            <a:effectLst/>
          </p:spPr>
          <p:txBody>
            <a:bodyPr wrap="none" anchor="ctr"/>
            <a:lstStyle/>
            <a:p>
              <a:endParaRPr lang="en-US">
                <a:latin typeface="Poppins Light" charset="0"/>
              </a:endParaRPr>
            </a:p>
          </p:txBody>
        </p:sp>
        <p:sp>
          <p:nvSpPr>
            <p:cNvPr id="72" name="Freeform 497"/>
            <p:cNvSpPr>
              <a:spLocks noChangeArrowheads="1"/>
            </p:cNvSpPr>
            <p:nvPr/>
          </p:nvSpPr>
          <p:spPr bwMode="auto">
            <a:xfrm>
              <a:off x="15215472" y="9163100"/>
              <a:ext cx="2359582" cy="2769632"/>
            </a:xfrm>
            <a:custGeom>
              <a:avLst/>
              <a:gdLst>
                <a:gd name="T0" fmla="*/ 4346 w 4596"/>
                <a:gd name="T1" fmla="*/ 2374 h 5392"/>
                <a:gd name="T2" fmla="*/ 4346 w 4596"/>
                <a:gd name="T3" fmla="*/ 2374 h 5392"/>
                <a:gd name="T4" fmla="*/ 4563 w 4596"/>
                <a:gd name="T5" fmla="*/ 2075 h 5392"/>
                <a:gd name="T6" fmla="*/ 4493 w 4596"/>
                <a:gd name="T7" fmla="*/ 1763 h 5392"/>
                <a:gd name="T8" fmla="*/ 4143 w 4596"/>
                <a:gd name="T9" fmla="*/ 1439 h 5392"/>
                <a:gd name="T10" fmla="*/ 3786 w 4596"/>
                <a:gd name="T11" fmla="*/ 1464 h 5392"/>
                <a:gd name="T12" fmla="*/ 3519 w 4596"/>
                <a:gd name="T13" fmla="*/ 1280 h 5392"/>
                <a:gd name="T14" fmla="*/ 3252 w 4596"/>
                <a:gd name="T15" fmla="*/ 885 h 5392"/>
                <a:gd name="T16" fmla="*/ 3029 w 4596"/>
                <a:gd name="T17" fmla="*/ 427 h 5392"/>
                <a:gd name="T18" fmla="*/ 2749 w 4596"/>
                <a:gd name="T19" fmla="*/ 459 h 5392"/>
                <a:gd name="T20" fmla="*/ 2609 w 4596"/>
                <a:gd name="T21" fmla="*/ 331 h 5392"/>
                <a:gd name="T22" fmla="*/ 2386 w 4596"/>
                <a:gd name="T23" fmla="*/ 109 h 5392"/>
                <a:gd name="T24" fmla="*/ 2144 w 4596"/>
                <a:gd name="T25" fmla="*/ 293 h 5392"/>
                <a:gd name="T26" fmla="*/ 1909 w 4596"/>
                <a:gd name="T27" fmla="*/ 662 h 5392"/>
                <a:gd name="T28" fmla="*/ 1960 w 4596"/>
                <a:gd name="T29" fmla="*/ 720 h 5392"/>
                <a:gd name="T30" fmla="*/ 2138 w 4596"/>
                <a:gd name="T31" fmla="*/ 1324 h 5392"/>
                <a:gd name="T32" fmla="*/ 2437 w 4596"/>
                <a:gd name="T33" fmla="*/ 1750 h 5392"/>
                <a:gd name="T34" fmla="*/ 2577 w 4596"/>
                <a:gd name="T35" fmla="*/ 2012 h 5392"/>
                <a:gd name="T36" fmla="*/ 2272 w 4596"/>
                <a:gd name="T37" fmla="*/ 2425 h 5392"/>
                <a:gd name="T38" fmla="*/ 2036 w 4596"/>
                <a:gd name="T39" fmla="*/ 2546 h 5392"/>
                <a:gd name="T40" fmla="*/ 1508 w 4596"/>
                <a:gd name="T41" fmla="*/ 2788 h 5392"/>
                <a:gd name="T42" fmla="*/ 1450 w 4596"/>
                <a:gd name="T43" fmla="*/ 2922 h 5392"/>
                <a:gd name="T44" fmla="*/ 1285 w 4596"/>
                <a:gd name="T45" fmla="*/ 3259 h 5392"/>
                <a:gd name="T46" fmla="*/ 860 w 4596"/>
                <a:gd name="T47" fmla="*/ 3259 h 5392"/>
                <a:gd name="T48" fmla="*/ 300 w 4596"/>
                <a:gd name="T49" fmla="*/ 3265 h 5392"/>
                <a:gd name="T50" fmla="*/ 160 w 4596"/>
                <a:gd name="T51" fmla="*/ 3673 h 5392"/>
                <a:gd name="T52" fmla="*/ 510 w 4596"/>
                <a:gd name="T53" fmla="*/ 4233 h 5392"/>
                <a:gd name="T54" fmla="*/ 389 w 4596"/>
                <a:gd name="T55" fmla="*/ 4411 h 5392"/>
                <a:gd name="T56" fmla="*/ 681 w 4596"/>
                <a:gd name="T57" fmla="*/ 4589 h 5392"/>
                <a:gd name="T58" fmla="*/ 853 w 4596"/>
                <a:gd name="T59" fmla="*/ 4704 h 5392"/>
                <a:gd name="T60" fmla="*/ 516 w 4596"/>
                <a:gd name="T61" fmla="*/ 4761 h 5392"/>
                <a:gd name="T62" fmla="*/ 58 w 4596"/>
                <a:gd name="T63" fmla="*/ 5060 h 5392"/>
                <a:gd name="T64" fmla="*/ 274 w 4596"/>
                <a:gd name="T65" fmla="*/ 5200 h 5392"/>
                <a:gd name="T66" fmla="*/ 624 w 4596"/>
                <a:gd name="T67" fmla="*/ 5219 h 5392"/>
                <a:gd name="T68" fmla="*/ 1323 w 4596"/>
                <a:gd name="T69" fmla="*/ 5391 h 5392"/>
                <a:gd name="T70" fmla="*/ 1450 w 4596"/>
                <a:gd name="T71" fmla="*/ 5257 h 5392"/>
                <a:gd name="T72" fmla="*/ 1559 w 4596"/>
                <a:gd name="T73" fmla="*/ 5257 h 5392"/>
                <a:gd name="T74" fmla="*/ 1762 w 4596"/>
                <a:gd name="T75" fmla="*/ 5117 h 5392"/>
                <a:gd name="T76" fmla="*/ 2227 w 4596"/>
                <a:gd name="T77" fmla="*/ 5175 h 5392"/>
                <a:gd name="T78" fmla="*/ 2125 w 4596"/>
                <a:gd name="T79" fmla="*/ 4926 h 5392"/>
                <a:gd name="T80" fmla="*/ 2023 w 4596"/>
                <a:gd name="T81" fmla="*/ 4818 h 5392"/>
                <a:gd name="T82" fmla="*/ 1972 w 4596"/>
                <a:gd name="T83" fmla="*/ 4589 h 5392"/>
                <a:gd name="T84" fmla="*/ 1985 w 4596"/>
                <a:gd name="T85" fmla="*/ 4360 h 5392"/>
                <a:gd name="T86" fmla="*/ 1864 w 4596"/>
                <a:gd name="T87" fmla="*/ 4201 h 5392"/>
                <a:gd name="T88" fmla="*/ 1985 w 4596"/>
                <a:gd name="T89" fmla="*/ 4125 h 5392"/>
                <a:gd name="T90" fmla="*/ 2208 w 4596"/>
                <a:gd name="T91" fmla="*/ 3634 h 5392"/>
                <a:gd name="T92" fmla="*/ 2361 w 4596"/>
                <a:gd name="T93" fmla="*/ 3424 h 5392"/>
                <a:gd name="T94" fmla="*/ 2685 w 4596"/>
                <a:gd name="T95" fmla="*/ 3380 h 5392"/>
                <a:gd name="T96" fmla="*/ 2692 w 4596"/>
                <a:gd name="T97" fmla="*/ 3234 h 5392"/>
                <a:gd name="T98" fmla="*/ 2889 w 4596"/>
                <a:gd name="T99" fmla="*/ 3189 h 5392"/>
                <a:gd name="T100" fmla="*/ 3048 w 4596"/>
                <a:gd name="T101" fmla="*/ 3074 h 5392"/>
                <a:gd name="T102" fmla="*/ 3309 w 4596"/>
                <a:gd name="T103" fmla="*/ 2845 h 5392"/>
                <a:gd name="T104" fmla="*/ 3576 w 4596"/>
                <a:gd name="T105" fmla="*/ 2998 h 5392"/>
                <a:gd name="T106" fmla="*/ 3901 w 4596"/>
                <a:gd name="T107" fmla="*/ 3068 h 5392"/>
                <a:gd name="T108" fmla="*/ 3933 w 4596"/>
                <a:gd name="T109" fmla="*/ 3030 h 5392"/>
                <a:gd name="T110" fmla="*/ 4003 w 4596"/>
                <a:gd name="T111" fmla="*/ 3023 h 5392"/>
                <a:gd name="T112" fmla="*/ 4117 w 4596"/>
                <a:gd name="T113" fmla="*/ 2782 h 5392"/>
                <a:gd name="T114" fmla="*/ 4346 w 4596"/>
                <a:gd name="T115" fmla="*/ 2374 h 53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596" h="5392">
                  <a:moveTo>
                    <a:pt x="4346" y="2374"/>
                  </a:moveTo>
                  <a:lnTo>
                    <a:pt x="4346" y="2374"/>
                  </a:lnTo>
                  <a:cubicBezTo>
                    <a:pt x="4308" y="2228"/>
                    <a:pt x="4531" y="2190"/>
                    <a:pt x="4563" y="2075"/>
                  </a:cubicBezTo>
                  <a:cubicBezTo>
                    <a:pt x="4595" y="1961"/>
                    <a:pt x="4563" y="1884"/>
                    <a:pt x="4493" y="1763"/>
                  </a:cubicBezTo>
                  <a:cubicBezTo>
                    <a:pt x="4423" y="1642"/>
                    <a:pt x="4251" y="1439"/>
                    <a:pt x="4143" y="1439"/>
                  </a:cubicBezTo>
                  <a:cubicBezTo>
                    <a:pt x="4035" y="1439"/>
                    <a:pt x="3875" y="1464"/>
                    <a:pt x="3786" y="1464"/>
                  </a:cubicBezTo>
                  <a:cubicBezTo>
                    <a:pt x="3697" y="1464"/>
                    <a:pt x="3602" y="1464"/>
                    <a:pt x="3519" y="1280"/>
                  </a:cubicBezTo>
                  <a:cubicBezTo>
                    <a:pt x="3436" y="1095"/>
                    <a:pt x="3283" y="968"/>
                    <a:pt x="3252" y="885"/>
                  </a:cubicBezTo>
                  <a:cubicBezTo>
                    <a:pt x="3220" y="802"/>
                    <a:pt x="3118" y="465"/>
                    <a:pt x="3029" y="427"/>
                  </a:cubicBezTo>
                  <a:cubicBezTo>
                    <a:pt x="2940" y="389"/>
                    <a:pt x="2819" y="389"/>
                    <a:pt x="2749" y="459"/>
                  </a:cubicBezTo>
                  <a:cubicBezTo>
                    <a:pt x="2679" y="529"/>
                    <a:pt x="2609" y="414"/>
                    <a:pt x="2609" y="331"/>
                  </a:cubicBezTo>
                  <a:cubicBezTo>
                    <a:pt x="2609" y="249"/>
                    <a:pt x="2386" y="0"/>
                    <a:pt x="2386" y="109"/>
                  </a:cubicBezTo>
                  <a:cubicBezTo>
                    <a:pt x="2386" y="217"/>
                    <a:pt x="2240" y="293"/>
                    <a:pt x="2144" y="293"/>
                  </a:cubicBezTo>
                  <a:cubicBezTo>
                    <a:pt x="2081" y="293"/>
                    <a:pt x="1972" y="516"/>
                    <a:pt x="1909" y="662"/>
                  </a:cubicBezTo>
                  <a:cubicBezTo>
                    <a:pt x="1928" y="688"/>
                    <a:pt x="1947" y="707"/>
                    <a:pt x="1960" y="720"/>
                  </a:cubicBezTo>
                  <a:cubicBezTo>
                    <a:pt x="2023" y="783"/>
                    <a:pt x="2138" y="1082"/>
                    <a:pt x="2138" y="1324"/>
                  </a:cubicBezTo>
                  <a:cubicBezTo>
                    <a:pt x="2138" y="1566"/>
                    <a:pt x="2354" y="1750"/>
                    <a:pt x="2437" y="1750"/>
                  </a:cubicBezTo>
                  <a:cubicBezTo>
                    <a:pt x="2437" y="1750"/>
                    <a:pt x="2392" y="1954"/>
                    <a:pt x="2577" y="2012"/>
                  </a:cubicBezTo>
                  <a:cubicBezTo>
                    <a:pt x="2577" y="2012"/>
                    <a:pt x="2412" y="2393"/>
                    <a:pt x="2272" y="2425"/>
                  </a:cubicBezTo>
                  <a:cubicBezTo>
                    <a:pt x="2131" y="2457"/>
                    <a:pt x="2036" y="2476"/>
                    <a:pt x="2036" y="2546"/>
                  </a:cubicBezTo>
                  <a:cubicBezTo>
                    <a:pt x="2036" y="2623"/>
                    <a:pt x="1839" y="2788"/>
                    <a:pt x="1508" y="2788"/>
                  </a:cubicBezTo>
                  <a:cubicBezTo>
                    <a:pt x="1508" y="2788"/>
                    <a:pt x="1450" y="2852"/>
                    <a:pt x="1450" y="2922"/>
                  </a:cubicBezTo>
                  <a:cubicBezTo>
                    <a:pt x="1450" y="2992"/>
                    <a:pt x="1501" y="3259"/>
                    <a:pt x="1285" y="3259"/>
                  </a:cubicBezTo>
                  <a:cubicBezTo>
                    <a:pt x="1075" y="3259"/>
                    <a:pt x="1031" y="3189"/>
                    <a:pt x="860" y="3259"/>
                  </a:cubicBezTo>
                  <a:cubicBezTo>
                    <a:pt x="688" y="3329"/>
                    <a:pt x="440" y="3265"/>
                    <a:pt x="300" y="3265"/>
                  </a:cubicBezTo>
                  <a:cubicBezTo>
                    <a:pt x="160" y="3265"/>
                    <a:pt x="0" y="3514"/>
                    <a:pt x="160" y="3673"/>
                  </a:cubicBezTo>
                  <a:cubicBezTo>
                    <a:pt x="319" y="3832"/>
                    <a:pt x="586" y="3838"/>
                    <a:pt x="510" y="4233"/>
                  </a:cubicBezTo>
                  <a:cubicBezTo>
                    <a:pt x="510" y="4233"/>
                    <a:pt x="389" y="4341"/>
                    <a:pt x="389" y="4411"/>
                  </a:cubicBezTo>
                  <a:cubicBezTo>
                    <a:pt x="389" y="4481"/>
                    <a:pt x="573" y="4532"/>
                    <a:pt x="681" y="4589"/>
                  </a:cubicBezTo>
                  <a:cubicBezTo>
                    <a:pt x="790" y="4646"/>
                    <a:pt x="853" y="4704"/>
                    <a:pt x="853" y="4704"/>
                  </a:cubicBezTo>
                  <a:cubicBezTo>
                    <a:pt x="853" y="4704"/>
                    <a:pt x="599" y="4761"/>
                    <a:pt x="516" y="4761"/>
                  </a:cubicBezTo>
                  <a:cubicBezTo>
                    <a:pt x="446" y="4761"/>
                    <a:pt x="223" y="4977"/>
                    <a:pt x="58" y="5060"/>
                  </a:cubicBezTo>
                  <a:cubicBezTo>
                    <a:pt x="96" y="5066"/>
                    <a:pt x="153" y="5085"/>
                    <a:pt x="274" y="5200"/>
                  </a:cubicBezTo>
                  <a:cubicBezTo>
                    <a:pt x="440" y="5372"/>
                    <a:pt x="395" y="5321"/>
                    <a:pt x="624" y="5219"/>
                  </a:cubicBezTo>
                  <a:cubicBezTo>
                    <a:pt x="853" y="5117"/>
                    <a:pt x="1266" y="5391"/>
                    <a:pt x="1323" y="5391"/>
                  </a:cubicBezTo>
                  <a:cubicBezTo>
                    <a:pt x="1381" y="5391"/>
                    <a:pt x="1412" y="5213"/>
                    <a:pt x="1450" y="5257"/>
                  </a:cubicBezTo>
                  <a:cubicBezTo>
                    <a:pt x="1495" y="5295"/>
                    <a:pt x="1559" y="5257"/>
                    <a:pt x="1559" y="5257"/>
                  </a:cubicBezTo>
                  <a:cubicBezTo>
                    <a:pt x="1680" y="5105"/>
                    <a:pt x="1762" y="5117"/>
                    <a:pt x="1762" y="5117"/>
                  </a:cubicBezTo>
                  <a:cubicBezTo>
                    <a:pt x="2112" y="5257"/>
                    <a:pt x="2227" y="5175"/>
                    <a:pt x="2227" y="5175"/>
                  </a:cubicBezTo>
                  <a:cubicBezTo>
                    <a:pt x="2252" y="5111"/>
                    <a:pt x="2182" y="4984"/>
                    <a:pt x="2125" y="4926"/>
                  </a:cubicBezTo>
                  <a:cubicBezTo>
                    <a:pt x="2074" y="4875"/>
                    <a:pt x="2023" y="4888"/>
                    <a:pt x="2023" y="4818"/>
                  </a:cubicBezTo>
                  <a:cubicBezTo>
                    <a:pt x="2023" y="4754"/>
                    <a:pt x="1972" y="4615"/>
                    <a:pt x="1972" y="4589"/>
                  </a:cubicBezTo>
                  <a:cubicBezTo>
                    <a:pt x="1972" y="4557"/>
                    <a:pt x="2023" y="4430"/>
                    <a:pt x="1985" y="4360"/>
                  </a:cubicBezTo>
                  <a:cubicBezTo>
                    <a:pt x="1947" y="4296"/>
                    <a:pt x="1832" y="4315"/>
                    <a:pt x="1864" y="4201"/>
                  </a:cubicBezTo>
                  <a:cubicBezTo>
                    <a:pt x="1902" y="4093"/>
                    <a:pt x="1947" y="4125"/>
                    <a:pt x="1985" y="4125"/>
                  </a:cubicBezTo>
                  <a:cubicBezTo>
                    <a:pt x="1922" y="3863"/>
                    <a:pt x="2176" y="3634"/>
                    <a:pt x="2208" y="3634"/>
                  </a:cubicBezTo>
                  <a:cubicBezTo>
                    <a:pt x="2246" y="3634"/>
                    <a:pt x="2259" y="3494"/>
                    <a:pt x="2361" y="3424"/>
                  </a:cubicBezTo>
                  <a:cubicBezTo>
                    <a:pt x="2456" y="3354"/>
                    <a:pt x="2641" y="3418"/>
                    <a:pt x="2685" y="3380"/>
                  </a:cubicBezTo>
                  <a:cubicBezTo>
                    <a:pt x="2723" y="3335"/>
                    <a:pt x="2641" y="3284"/>
                    <a:pt x="2692" y="3234"/>
                  </a:cubicBezTo>
                  <a:cubicBezTo>
                    <a:pt x="2749" y="3176"/>
                    <a:pt x="2870" y="3189"/>
                    <a:pt x="2889" y="3189"/>
                  </a:cubicBezTo>
                  <a:cubicBezTo>
                    <a:pt x="2908" y="3189"/>
                    <a:pt x="2991" y="3087"/>
                    <a:pt x="3048" y="3074"/>
                  </a:cubicBezTo>
                  <a:cubicBezTo>
                    <a:pt x="3112" y="3062"/>
                    <a:pt x="3131" y="2877"/>
                    <a:pt x="3309" y="2845"/>
                  </a:cubicBezTo>
                  <a:cubicBezTo>
                    <a:pt x="3481" y="2813"/>
                    <a:pt x="3468" y="2998"/>
                    <a:pt x="3576" y="2998"/>
                  </a:cubicBezTo>
                  <a:cubicBezTo>
                    <a:pt x="3678" y="2998"/>
                    <a:pt x="3869" y="3068"/>
                    <a:pt x="3901" y="3068"/>
                  </a:cubicBezTo>
                  <a:cubicBezTo>
                    <a:pt x="3933" y="3068"/>
                    <a:pt x="3933" y="3030"/>
                    <a:pt x="3933" y="3030"/>
                  </a:cubicBezTo>
                  <a:cubicBezTo>
                    <a:pt x="3958" y="3030"/>
                    <a:pt x="3984" y="3023"/>
                    <a:pt x="4003" y="3023"/>
                  </a:cubicBezTo>
                  <a:cubicBezTo>
                    <a:pt x="4047" y="2915"/>
                    <a:pt x="4098" y="2801"/>
                    <a:pt x="4117" y="2782"/>
                  </a:cubicBezTo>
                  <a:cubicBezTo>
                    <a:pt x="4155" y="2750"/>
                    <a:pt x="4385" y="2521"/>
                    <a:pt x="4346" y="2374"/>
                  </a:cubicBezTo>
                </a:path>
              </a:pathLst>
            </a:custGeom>
            <a:grpFill/>
            <a:ln w="28575" cap="flat" cmpd="sng">
              <a:solidFill>
                <a:schemeClr val="bg1"/>
              </a:solidFill>
              <a:bevel/>
              <a:headEnd/>
              <a:tailEnd/>
            </a:ln>
            <a:effectLst/>
          </p:spPr>
          <p:txBody>
            <a:bodyPr wrap="none" anchor="ctr"/>
            <a:lstStyle/>
            <a:p>
              <a:endParaRPr lang="en-US">
                <a:latin typeface="Poppins Light" charset="0"/>
              </a:endParaRPr>
            </a:p>
          </p:txBody>
        </p:sp>
        <p:sp>
          <p:nvSpPr>
            <p:cNvPr id="73" name="Freeform 498"/>
            <p:cNvSpPr>
              <a:spLocks noChangeArrowheads="1"/>
            </p:cNvSpPr>
            <p:nvPr/>
          </p:nvSpPr>
          <p:spPr bwMode="auto">
            <a:xfrm>
              <a:off x="17269349" y="8970608"/>
              <a:ext cx="2432046" cy="2124215"/>
            </a:xfrm>
            <a:custGeom>
              <a:avLst/>
              <a:gdLst>
                <a:gd name="T0" fmla="*/ 2609 w 4736"/>
                <a:gd name="T1" fmla="*/ 70 h 4138"/>
                <a:gd name="T2" fmla="*/ 2444 w 4736"/>
                <a:gd name="T3" fmla="*/ 592 h 4138"/>
                <a:gd name="T4" fmla="*/ 1833 w 4736"/>
                <a:gd name="T5" fmla="*/ 1056 h 4138"/>
                <a:gd name="T6" fmla="*/ 1489 w 4736"/>
                <a:gd name="T7" fmla="*/ 1515 h 4138"/>
                <a:gd name="T8" fmla="*/ 1852 w 4736"/>
                <a:gd name="T9" fmla="*/ 1954 h 4138"/>
                <a:gd name="T10" fmla="*/ 1044 w 4736"/>
                <a:gd name="T11" fmla="*/ 1827 h 4138"/>
                <a:gd name="T12" fmla="*/ 776 w 4736"/>
                <a:gd name="T13" fmla="*/ 1585 h 4138"/>
                <a:gd name="T14" fmla="*/ 464 w 4736"/>
                <a:gd name="T15" fmla="*/ 1782 h 4138"/>
                <a:gd name="T16" fmla="*/ 490 w 4736"/>
                <a:gd name="T17" fmla="*/ 2138 h 4138"/>
                <a:gd name="T18" fmla="*/ 343 w 4736"/>
                <a:gd name="T19" fmla="*/ 2749 h 4138"/>
                <a:gd name="T20" fmla="*/ 0 w 4736"/>
                <a:gd name="T21" fmla="*/ 3398 h 4138"/>
                <a:gd name="T22" fmla="*/ 572 w 4736"/>
                <a:gd name="T23" fmla="*/ 3583 h 4138"/>
                <a:gd name="T24" fmla="*/ 668 w 4736"/>
                <a:gd name="T25" fmla="*/ 3430 h 4138"/>
                <a:gd name="T26" fmla="*/ 795 w 4736"/>
                <a:gd name="T27" fmla="*/ 3316 h 4138"/>
                <a:gd name="T28" fmla="*/ 929 w 4736"/>
                <a:gd name="T29" fmla="*/ 3227 h 4138"/>
                <a:gd name="T30" fmla="*/ 1094 w 4736"/>
                <a:gd name="T31" fmla="*/ 3354 h 4138"/>
                <a:gd name="T32" fmla="*/ 1069 w 4736"/>
                <a:gd name="T33" fmla="*/ 3653 h 4138"/>
                <a:gd name="T34" fmla="*/ 1228 w 4736"/>
                <a:gd name="T35" fmla="*/ 3748 h 4138"/>
                <a:gd name="T36" fmla="*/ 1623 w 4736"/>
                <a:gd name="T37" fmla="*/ 3882 h 4138"/>
                <a:gd name="T38" fmla="*/ 2049 w 4736"/>
                <a:gd name="T39" fmla="*/ 4111 h 4138"/>
                <a:gd name="T40" fmla="*/ 2431 w 4736"/>
                <a:gd name="T41" fmla="*/ 4118 h 4138"/>
                <a:gd name="T42" fmla="*/ 2654 w 4736"/>
                <a:gd name="T43" fmla="*/ 3990 h 4138"/>
                <a:gd name="T44" fmla="*/ 2844 w 4736"/>
                <a:gd name="T45" fmla="*/ 3895 h 4138"/>
                <a:gd name="T46" fmla="*/ 3175 w 4736"/>
                <a:gd name="T47" fmla="*/ 3869 h 4138"/>
                <a:gd name="T48" fmla="*/ 3271 w 4736"/>
                <a:gd name="T49" fmla="*/ 3577 h 4138"/>
                <a:gd name="T50" fmla="*/ 3188 w 4736"/>
                <a:gd name="T51" fmla="*/ 3519 h 4138"/>
                <a:gd name="T52" fmla="*/ 3519 w 4736"/>
                <a:gd name="T53" fmla="*/ 3316 h 4138"/>
                <a:gd name="T54" fmla="*/ 3806 w 4736"/>
                <a:gd name="T55" fmla="*/ 3004 h 4138"/>
                <a:gd name="T56" fmla="*/ 3844 w 4736"/>
                <a:gd name="T57" fmla="*/ 2921 h 4138"/>
                <a:gd name="T58" fmla="*/ 4066 w 4736"/>
                <a:gd name="T59" fmla="*/ 2787 h 4138"/>
                <a:gd name="T60" fmla="*/ 4149 w 4736"/>
                <a:gd name="T61" fmla="*/ 2775 h 4138"/>
                <a:gd name="T62" fmla="*/ 4442 w 4736"/>
                <a:gd name="T63" fmla="*/ 1916 h 4138"/>
                <a:gd name="T64" fmla="*/ 3519 w 4736"/>
                <a:gd name="T65" fmla="*/ 1763 h 4138"/>
                <a:gd name="T66" fmla="*/ 3526 w 4736"/>
                <a:gd name="T67" fmla="*/ 827 h 4138"/>
                <a:gd name="T68" fmla="*/ 2940 w 4736"/>
                <a:gd name="T69" fmla="*/ 121 h 4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736" h="4138">
                  <a:moveTo>
                    <a:pt x="2609" y="70"/>
                  </a:moveTo>
                  <a:lnTo>
                    <a:pt x="2609" y="70"/>
                  </a:lnTo>
                  <a:cubicBezTo>
                    <a:pt x="2514" y="159"/>
                    <a:pt x="2666" y="299"/>
                    <a:pt x="2717" y="420"/>
                  </a:cubicBezTo>
                  <a:cubicBezTo>
                    <a:pt x="2775" y="547"/>
                    <a:pt x="2552" y="592"/>
                    <a:pt x="2444" y="592"/>
                  </a:cubicBezTo>
                  <a:cubicBezTo>
                    <a:pt x="2335" y="592"/>
                    <a:pt x="2202" y="764"/>
                    <a:pt x="2094" y="789"/>
                  </a:cubicBezTo>
                  <a:cubicBezTo>
                    <a:pt x="1992" y="821"/>
                    <a:pt x="1903" y="980"/>
                    <a:pt x="1833" y="1056"/>
                  </a:cubicBezTo>
                  <a:cubicBezTo>
                    <a:pt x="1756" y="1126"/>
                    <a:pt x="1743" y="1234"/>
                    <a:pt x="1743" y="1298"/>
                  </a:cubicBezTo>
                  <a:cubicBezTo>
                    <a:pt x="1743" y="1362"/>
                    <a:pt x="1527" y="1413"/>
                    <a:pt x="1489" y="1515"/>
                  </a:cubicBezTo>
                  <a:cubicBezTo>
                    <a:pt x="1451" y="1616"/>
                    <a:pt x="1584" y="1610"/>
                    <a:pt x="1680" y="1635"/>
                  </a:cubicBezTo>
                  <a:cubicBezTo>
                    <a:pt x="1782" y="1667"/>
                    <a:pt x="1922" y="1877"/>
                    <a:pt x="1852" y="1954"/>
                  </a:cubicBezTo>
                  <a:cubicBezTo>
                    <a:pt x="1775" y="2024"/>
                    <a:pt x="1514" y="1954"/>
                    <a:pt x="1355" y="1954"/>
                  </a:cubicBezTo>
                  <a:cubicBezTo>
                    <a:pt x="1196" y="1954"/>
                    <a:pt x="1113" y="1827"/>
                    <a:pt x="1044" y="1827"/>
                  </a:cubicBezTo>
                  <a:cubicBezTo>
                    <a:pt x="973" y="1827"/>
                    <a:pt x="903" y="1756"/>
                    <a:pt x="903" y="1680"/>
                  </a:cubicBezTo>
                  <a:cubicBezTo>
                    <a:pt x="903" y="1604"/>
                    <a:pt x="852" y="1508"/>
                    <a:pt x="776" y="1585"/>
                  </a:cubicBezTo>
                  <a:cubicBezTo>
                    <a:pt x="700" y="1661"/>
                    <a:pt x="802" y="1782"/>
                    <a:pt x="802" y="1782"/>
                  </a:cubicBezTo>
                  <a:cubicBezTo>
                    <a:pt x="744" y="1839"/>
                    <a:pt x="560" y="1782"/>
                    <a:pt x="464" y="1782"/>
                  </a:cubicBezTo>
                  <a:cubicBezTo>
                    <a:pt x="407" y="1782"/>
                    <a:pt x="337" y="1845"/>
                    <a:pt x="286" y="1896"/>
                  </a:cubicBezTo>
                  <a:cubicBezTo>
                    <a:pt x="369" y="1966"/>
                    <a:pt x="445" y="2062"/>
                    <a:pt x="490" y="2138"/>
                  </a:cubicBezTo>
                  <a:cubicBezTo>
                    <a:pt x="560" y="2259"/>
                    <a:pt x="592" y="2336"/>
                    <a:pt x="560" y="2450"/>
                  </a:cubicBezTo>
                  <a:cubicBezTo>
                    <a:pt x="528" y="2565"/>
                    <a:pt x="305" y="2603"/>
                    <a:pt x="343" y="2749"/>
                  </a:cubicBezTo>
                  <a:cubicBezTo>
                    <a:pt x="382" y="2896"/>
                    <a:pt x="152" y="3125"/>
                    <a:pt x="114" y="3157"/>
                  </a:cubicBezTo>
                  <a:cubicBezTo>
                    <a:pt x="95" y="3176"/>
                    <a:pt x="44" y="3290"/>
                    <a:pt x="0" y="3398"/>
                  </a:cubicBezTo>
                  <a:cubicBezTo>
                    <a:pt x="165" y="3379"/>
                    <a:pt x="159" y="3456"/>
                    <a:pt x="159" y="3456"/>
                  </a:cubicBezTo>
                  <a:cubicBezTo>
                    <a:pt x="216" y="3729"/>
                    <a:pt x="541" y="3615"/>
                    <a:pt x="572" y="3583"/>
                  </a:cubicBezTo>
                  <a:cubicBezTo>
                    <a:pt x="604" y="3551"/>
                    <a:pt x="528" y="3430"/>
                    <a:pt x="547" y="3405"/>
                  </a:cubicBezTo>
                  <a:cubicBezTo>
                    <a:pt x="572" y="3379"/>
                    <a:pt x="642" y="3430"/>
                    <a:pt x="668" y="3430"/>
                  </a:cubicBezTo>
                  <a:cubicBezTo>
                    <a:pt x="693" y="3430"/>
                    <a:pt x="865" y="3475"/>
                    <a:pt x="865" y="3417"/>
                  </a:cubicBezTo>
                  <a:cubicBezTo>
                    <a:pt x="865" y="3360"/>
                    <a:pt x="763" y="3316"/>
                    <a:pt x="795" y="3316"/>
                  </a:cubicBezTo>
                  <a:cubicBezTo>
                    <a:pt x="827" y="3316"/>
                    <a:pt x="840" y="3188"/>
                    <a:pt x="840" y="3188"/>
                  </a:cubicBezTo>
                  <a:cubicBezTo>
                    <a:pt x="840" y="3188"/>
                    <a:pt x="884" y="3227"/>
                    <a:pt x="929" y="3227"/>
                  </a:cubicBezTo>
                  <a:cubicBezTo>
                    <a:pt x="980" y="3227"/>
                    <a:pt x="929" y="3417"/>
                    <a:pt x="993" y="3354"/>
                  </a:cubicBezTo>
                  <a:cubicBezTo>
                    <a:pt x="1056" y="3290"/>
                    <a:pt x="1094" y="3354"/>
                    <a:pt x="1094" y="3354"/>
                  </a:cubicBezTo>
                  <a:cubicBezTo>
                    <a:pt x="1094" y="3551"/>
                    <a:pt x="929" y="3398"/>
                    <a:pt x="814" y="3513"/>
                  </a:cubicBezTo>
                  <a:cubicBezTo>
                    <a:pt x="700" y="3627"/>
                    <a:pt x="986" y="3627"/>
                    <a:pt x="1069" y="3653"/>
                  </a:cubicBezTo>
                  <a:cubicBezTo>
                    <a:pt x="1152" y="3678"/>
                    <a:pt x="1069" y="3545"/>
                    <a:pt x="1215" y="3570"/>
                  </a:cubicBezTo>
                  <a:cubicBezTo>
                    <a:pt x="1362" y="3602"/>
                    <a:pt x="1228" y="3653"/>
                    <a:pt x="1228" y="3748"/>
                  </a:cubicBezTo>
                  <a:cubicBezTo>
                    <a:pt x="1228" y="3850"/>
                    <a:pt x="1311" y="3831"/>
                    <a:pt x="1311" y="3831"/>
                  </a:cubicBezTo>
                  <a:cubicBezTo>
                    <a:pt x="1616" y="3780"/>
                    <a:pt x="1483" y="3908"/>
                    <a:pt x="1623" y="3882"/>
                  </a:cubicBezTo>
                  <a:cubicBezTo>
                    <a:pt x="1763" y="3857"/>
                    <a:pt x="1820" y="3952"/>
                    <a:pt x="1820" y="3952"/>
                  </a:cubicBezTo>
                  <a:cubicBezTo>
                    <a:pt x="1973" y="4022"/>
                    <a:pt x="1985" y="4137"/>
                    <a:pt x="2049" y="4111"/>
                  </a:cubicBezTo>
                  <a:cubicBezTo>
                    <a:pt x="2151" y="4009"/>
                    <a:pt x="2291" y="4022"/>
                    <a:pt x="2291" y="4022"/>
                  </a:cubicBezTo>
                  <a:cubicBezTo>
                    <a:pt x="2374" y="4003"/>
                    <a:pt x="2380" y="4118"/>
                    <a:pt x="2431" y="4118"/>
                  </a:cubicBezTo>
                  <a:cubicBezTo>
                    <a:pt x="2463" y="4118"/>
                    <a:pt x="2495" y="4054"/>
                    <a:pt x="2539" y="4022"/>
                  </a:cubicBezTo>
                  <a:cubicBezTo>
                    <a:pt x="2577" y="3990"/>
                    <a:pt x="2635" y="4003"/>
                    <a:pt x="2654" y="3990"/>
                  </a:cubicBezTo>
                  <a:cubicBezTo>
                    <a:pt x="2679" y="3958"/>
                    <a:pt x="2755" y="4028"/>
                    <a:pt x="2800" y="4028"/>
                  </a:cubicBezTo>
                  <a:cubicBezTo>
                    <a:pt x="2851" y="4028"/>
                    <a:pt x="2794" y="3869"/>
                    <a:pt x="2844" y="3895"/>
                  </a:cubicBezTo>
                  <a:cubicBezTo>
                    <a:pt x="2895" y="3920"/>
                    <a:pt x="3004" y="3850"/>
                    <a:pt x="3067" y="3825"/>
                  </a:cubicBezTo>
                  <a:cubicBezTo>
                    <a:pt x="3125" y="3799"/>
                    <a:pt x="3144" y="3869"/>
                    <a:pt x="3175" y="3869"/>
                  </a:cubicBezTo>
                  <a:cubicBezTo>
                    <a:pt x="3207" y="3869"/>
                    <a:pt x="3277" y="3710"/>
                    <a:pt x="3245" y="3685"/>
                  </a:cubicBezTo>
                  <a:cubicBezTo>
                    <a:pt x="3220" y="3653"/>
                    <a:pt x="3271" y="3609"/>
                    <a:pt x="3271" y="3577"/>
                  </a:cubicBezTo>
                  <a:cubicBezTo>
                    <a:pt x="3271" y="3551"/>
                    <a:pt x="3163" y="3609"/>
                    <a:pt x="3118" y="3609"/>
                  </a:cubicBezTo>
                  <a:cubicBezTo>
                    <a:pt x="3074" y="3609"/>
                    <a:pt x="3118" y="3500"/>
                    <a:pt x="3188" y="3519"/>
                  </a:cubicBezTo>
                  <a:cubicBezTo>
                    <a:pt x="3258" y="3538"/>
                    <a:pt x="3335" y="3373"/>
                    <a:pt x="3354" y="3316"/>
                  </a:cubicBezTo>
                  <a:cubicBezTo>
                    <a:pt x="3373" y="3258"/>
                    <a:pt x="3468" y="3316"/>
                    <a:pt x="3519" y="3316"/>
                  </a:cubicBezTo>
                  <a:cubicBezTo>
                    <a:pt x="3570" y="3316"/>
                    <a:pt x="3634" y="3067"/>
                    <a:pt x="3634" y="3067"/>
                  </a:cubicBezTo>
                  <a:cubicBezTo>
                    <a:pt x="3761" y="3112"/>
                    <a:pt x="3755" y="2953"/>
                    <a:pt x="3806" y="3004"/>
                  </a:cubicBezTo>
                  <a:cubicBezTo>
                    <a:pt x="3856" y="3055"/>
                    <a:pt x="3895" y="3036"/>
                    <a:pt x="3895" y="3036"/>
                  </a:cubicBezTo>
                  <a:cubicBezTo>
                    <a:pt x="3907" y="3016"/>
                    <a:pt x="3831" y="2972"/>
                    <a:pt x="3844" y="2921"/>
                  </a:cubicBezTo>
                  <a:cubicBezTo>
                    <a:pt x="3856" y="2845"/>
                    <a:pt x="3958" y="2749"/>
                    <a:pt x="3990" y="2730"/>
                  </a:cubicBezTo>
                  <a:cubicBezTo>
                    <a:pt x="4048" y="2698"/>
                    <a:pt x="4028" y="2762"/>
                    <a:pt x="4066" y="2787"/>
                  </a:cubicBezTo>
                  <a:cubicBezTo>
                    <a:pt x="4105" y="2807"/>
                    <a:pt x="4111" y="2679"/>
                    <a:pt x="4111" y="2736"/>
                  </a:cubicBezTo>
                  <a:cubicBezTo>
                    <a:pt x="4111" y="2794"/>
                    <a:pt x="4149" y="2775"/>
                    <a:pt x="4149" y="2775"/>
                  </a:cubicBezTo>
                  <a:cubicBezTo>
                    <a:pt x="4168" y="2692"/>
                    <a:pt x="4353" y="2603"/>
                    <a:pt x="4353" y="2603"/>
                  </a:cubicBezTo>
                  <a:cubicBezTo>
                    <a:pt x="4264" y="2514"/>
                    <a:pt x="4735" y="2094"/>
                    <a:pt x="4442" y="1916"/>
                  </a:cubicBezTo>
                  <a:cubicBezTo>
                    <a:pt x="4308" y="1839"/>
                    <a:pt x="4117" y="2011"/>
                    <a:pt x="3977" y="1979"/>
                  </a:cubicBezTo>
                  <a:cubicBezTo>
                    <a:pt x="3837" y="1954"/>
                    <a:pt x="3710" y="1827"/>
                    <a:pt x="3519" y="1763"/>
                  </a:cubicBezTo>
                  <a:cubicBezTo>
                    <a:pt x="3328" y="1699"/>
                    <a:pt x="3290" y="1336"/>
                    <a:pt x="3290" y="1273"/>
                  </a:cubicBezTo>
                  <a:cubicBezTo>
                    <a:pt x="3290" y="1203"/>
                    <a:pt x="3526" y="827"/>
                    <a:pt x="3526" y="827"/>
                  </a:cubicBezTo>
                  <a:cubicBezTo>
                    <a:pt x="3583" y="598"/>
                    <a:pt x="3169" y="617"/>
                    <a:pt x="3067" y="426"/>
                  </a:cubicBezTo>
                  <a:cubicBezTo>
                    <a:pt x="2991" y="394"/>
                    <a:pt x="2953" y="229"/>
                    <a:pt x="2940" y="121"/>
                  </a:cubicBezTo>
                  <a:cubicBezTo>
                    <a:pt x="2768" y="134"/>
                    <a:pt x="2679" y="0"/>
                    <a:pt x="2609" y="70"/>
                  </a:cubicBezTo>
                </a:path>
              </a:pathLst>
            </a:custGeom>
            <a:grpFill/>
            <a:ln w="28575" cap="flat" cmpd="sng">
              <a:solidFill>
                <a:schemeClr val="bg1"/>
              </a:solidFill>
              <a:bevel/>
              <a:headEnd/>
              <a:tailEnd/>
            </a:ln>
            <a:effectLst/>
          </p:spPr>
          <p:txBody>
            <a:bodyPr wrap="none" anchor="ctr"/>
            <a:lstStyle/>
            <a:p>
              <a:endParaRPr lang="en-US">
                <a:latin typeface="Poppins Light" charset="0"/>
              </a:endParaRPr>
            </a:p>
          </p:txBody>
        </p:sp>
        <p:sp>
          <p:nvSpPr>
            <p:cNvPr id="74" name="Freeform 499"/>
            <p:cNvSpPr>
              <a:spLocks noChangeArrowheads="1"/>
            </p:cNvSpPr>
            <p:nvPr/>
          </p:nvSpPr>
          <p:spPr bwMode="auto">
            <a:xfrm>
              <a:off x="15525704" y="7321962"/>
              <a:ext cx="1811579" cy="2264622"/>
            </a:xfrm>
            <a:custGeom>
              <a:avLst/>
              <a:gdLst>
                <a:gd name="T0" fmla="*/ 3258 w 3526"/>
                <a:gd name="T1" fmla="*/ 3532 h 4411"/>
                <a:gd name="T2" fmla="*/ 3258 w 3526"/>
                <a:gd name="T3" fmla="*/ 3532 h 4411"/>
                <a:gd name="T4" fmla="*/ 3525 w 3526"/>
                <a:gd name="T5" fmla="*/ 3181 h 4411"/>
                <a:gd name="T6" fmla="*/ 3321 w 3526"/>
                <a:gd name="T7" fmla="*/ 3092 h 4411"/>
                <a:gd name="T8" fmla="*/ 3111 w 3526"/>
                <a:gd name="T9" fmla="*/ 2882 h 4411"/>
                <a:gd name="T10" fmla="*/ 2685 w 3526"/>
                <a:gd name="T11" fmla="*/ 2825 h 4411"/>
                <a:gd name="T12" fmla="*/ 2589 w 3526"/>
                <a:gd name="T13" fmla="*/ 2386 h 4411"/>
                <a:gd name="T14" fmla="*/ 2392 w 3526"/>
                <a:gd name="T15" fmla="*/ 1711 h 4411"/>
                <a:gd name="T16" fmla="*/ 2398 w 3526"/>
                <a:gd name="T17" fmla="*/ 1234 h 4411"/>
                <a:gd name="T18" fmla="*/ 2634 w 3526"/>
                <a:gd name="T19" fmla="*/ 1030 h 4411"/>
                <a:gd name="T20" fmla="*/ 2583 w 3526"/>
                <a:gd name="T21" fmla="*/ 630 h 4411"/>
                <a:gd name="T22" fmla="*/ 2048 w 3526"/>
                <a:gd name="T23" fmla="*/ 179 h 4411"/>
                <a:gd name="T24" fmla="*/ 1348 w 3526"/>
                <a:gd name="T25" fmla="*/ 115 h 4411"/>
                <a:gd name="T26" fmla="*/ 706 w 3526"/>
                <a:gd name="T27" fmla="*/ 382 h 4411"/>
                <a:gd name="T28" fmla="*/ 235 w 3526"/>
                <a:gd name="T29" fmla="*/ 834 h 4411"/>
                <a:gd name="T30" fmla="*/ 591 w 3526"/>
                <a:gd name="T31" fmla="*/ 1126 h 4411"/>
                <a:gd name="T32" fmla="*/ 661 w 3526"/>
                <a:gd name="T33" fmla="*/ 1686 h 4411"/>
                <a:gd name="T34" fmla="*/ 591 w 3526"/>
                <a:gd name="T35" fmla="*/ 2214 h 4411"/>
                <a:gd name="T36" fmla="*/ 591 w 3526"/>
                <a:gd name="T37" fmla="*/ 2749 h 4411"/>
                <a:gd name="T38" fmla="*/ 140 w 3526"/>
                <a:gd name="T39" fmla="*/ 3162 h 4411"/>
                <a:gd name="T40" fmla="*/ 0 w 3526"/>
                <a:gd name="T41" fmla="*/ 3691 h 4411"/>
                <a:gd name="T42" fmla="*/ 38 w 3526"/>
                <a:gd name="T43" fmla="*/ 3862 h 4411"/>
                <a:gd name="T44" fmla="*/ 102 w 3526"/>
                <a:gd name="T45" fmla="*/ 4263 h 4411"/>
                <a:gd name="T46" fmla="*/ 337 w 3526"/>
                <a:gd name="T47" fmla="*/ 4372 h 4411"/>
                <a:gd name="T48" fmla="*/ 578 w 3526"/>
                <a:gd name="T49" fmla="*/ 4181 h 4411"/>
                <a:gd name="T50" fmla="*/ 973 w 3526"/>
                <a:gd name="T51" fmla="*/ 3735 h 4411"/>
                <a:gd name="T52" fmla="*/ 1017 w 3526"/>
                <a:gd name="T53" fmla="*/ 3913 h 4411"/>
                <a:gd name="T54" fmla="*/ 1304 w 3526"/>
                <a:gd name="T55" fmla="*/ 4244 h 4411"/>
                <a:gd name="T56" fmla="*/ 1539 w 3526"/>
                <a:gd name="T57" fmla="*/ 3875 h 4411"/>
                <a:gd name="T58" fmla="*/ 1781 w 3526"/>
                <a:gd name="T59" fmla="*/ 3691 h 4411"/>
                <a:gd name="T60" fmla="*/ 2004 w 3526"/>
                <a:gd name="T61" fmla="*/ 3913 h 4411"/>
                <a:gd name="T62" fmla="*/ 2144 w 3526"/>
                <a:gd name="T63" fmla="*/ 4041 h 4411"/>
                <a:gd name="T64" fmla="*/ 2424 w 3526"/>
                <a:gd name="T65" fmla="*/ 4009 h 4411"/>
                <a:gd name="T66" fmla="*/ 2558 w 3526"/>
                <a:gd name="T67" fmla="*/ 4225 h 4411"/>
                <a:gd name="T68" fmla="*/ 2717 w 3526"/>
                <a:gd name="T69" fmla="*/ 4066 h 4411"/>
                <a:gd name="T70" fmla="*/ 3258 w 3526"/>
                <a:gd name="T71" fmla="*/ 3532 h 4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526" h="4411">
                  <a:moveTo>
                    <a:pt x="3258" y="3532"/>
                  </a:moveTo>
                  <a:lnTo>
                    <a:pt x="3258" y="3532"/>
                  </a:lnTo>
                  <a:cubicBezTo>
                    <a:pt x="3258" y="3302"/>
                    <a:pt x="3474" y="3372"/>
                    <a:pt x="3525" y="3181"/>
                  </a:cubicBezTo>
                  <a:cubicBezTo>
                    <a:pt x="3525" y="3181"/>
                    <a:pt x="3461" y="3137"/>
                    <a:pt x="3321" y="3092"/>
                  </a:cubicBezTo>
                  <a:cubicBezTo>
                    <a:pt x="3321" y="3092"/>
                    <a:pt x="3289" y="2882"/>
                    <a:pt x="3111" y="2882"/>
                  </a:cubicBezTo>
                  <a:cubicBezTo>
                    <a:pt x="2939" y="2882"/>
                    <a:pt x="2723" y="2965"/>
                    <a:pt x="2685" y="2825"/>
                  </a:cubicBezTo>
                  <a:cubicBezTo>
                    <a:pt x="2647" y="2685"/>
                    <a:pt x="2869" y="2494"/>
                    <a:pt x="2589" y="2386"/>
                  </a:cubicBezTo>
                  <a:cubicBezTo>
                    <a:pt x="2309" y="2278"/>
                    <a:pt x="2284" y="1813"/>
                    <a:pt x="2392" y="1711"/>
                  </a:cubicBezTo>
                  <a:cubicBezTo>
                    <a:pt x="2494" y="1603"/>
                    <a:pt x="2481" y="1317"/>
                    <a:pt x="2398" y="1234"/>
                  </a:cubicBezTo>
                  <a:cubicBezTo>
                    <a:pt x="2309" y="1145"/>
                    <a:pt x="2570" y="1088"/>
                    <a:pt x="2634" y="1030"/>
                  </a:cubicBezTo>
                  <a:cubicBezTo>
                    <a:pt x="2691" y="967"/>
                    <a:pt x="2812" y="630"/>
                    <a:pt x="2583" y="630"/>
                  </a:cubicBezTo>
                  <a:cubicBezTo>
                    <a:pt x="2354" y="630"/>
                    <a:pt x="2297" y="179"/>
                    <a:pt x="2048" y="179"/>
                  </a:cubicBezTo>
                  <a:cubicBezTo>
                    <a:pt x="1800" y="179"/>
                    <a:pt x="1463" y="229"/>
                    <a:pt x="1348" y="115"/>
                  </a:cubicBezTo>
                  <a:cubicBezTo>
                    <a:pt x="1234" y="0"/>
                    <a:pt x="565" y="115"/>
                    <a:pt x="706" y="382"/>
                  </a:cubicBezTo>
                  <a:cubicBezTo>
                    <a:pt x="839" y="624"/>
                    <a:pt x="363" y="528"/>
                    <a:pt x="235" y="834"/>
                  </a:cubicBezTo>
                  <a:cubicBezTo>
                    <a:pt x="356" y="928"/>
                    <a:pt x="432" y="1126"/>
                    <a:pt x="591" y="1126"/>
                  </a:cubicBezTo>
                  <a:cubicBezTo>
                    <a:pt x="591" y="1126"/>
                    <a:pt x="737" y="1527"/>
                    <a:pt x="661" y="1686"/>
                  </a:cubicBezTo>
                  <a:cubicBezTo>
                    <a:pt x="591" y="1845"/>
                    <a:pt x="591" y="2106"/>
                    <a:pt x="591" y="2214"/>
                  </a:cubicBezTo>
                  <a:cubicBezTo>
                    <a:pt x="591" y="2322"/>
                    <a:pt x="667" y="2666"/>
                    <a:pt x="591" y="2749"/>
                  </a:cubicBezTo>
                  <a:cubicBezTo>
                    <a:pt x="515" y="2825"/>
                    <a:pt x="140" y="3086"/>
                    <a:pt x="140" y="3162"/>
                  </a:cubicBezTo>
                  <a:cubicBezTo>
                    <a:pt x="140" y="3232"/>
                    <a:pt x="153" y="3621"/>
                    <a:pt x="0" y="3691"/>
                  </a:cubicBezTo>
                  <a:cubicBezTo>
                    <a:pt x="0" y="3754"/>
                    <a:pt x="6" y="3831"/>
                    <a:pt x="38" y="3862"/>
                  </a:cubicBezTo>
                  <a:cubicBezTo>
                    <a:pt x="96" y="3920"/>
                    <a:pt x="153" y="4161"/>
                    <a:pt x="102" y="4263"/>
                  </a:cubicBezTo>
                  <a:cubicBezTo>
                    <a:pt x="51" y="4372"/>
                    <a:pt x="185" y="4410"/>
                    <a:pt x="337" y="4372"/>
                  </a:cubicBezTo>
                  <a:cubicBezTo>
                    <a:pt x="489" y="4327"/>
                    <a:pt x="540" y="4340"/>
                    <a:pt x="578" y="4181"/>
                  </a:cubicBezTo>
                  <a:cubicBezTo>
                    <a:pt x="616" y="4028"/>
                    <a:pt x="890" y="3735"/>
                    <a:pt x="973" y="3735"/>
                  </a:cubicBezTo>
                  <a:cubicBezTo>
                    <a:pt x="1062" y="3735"/>
                    <a:pt x="928" y="3875"/>
                    <a:pt x="1017" y="3913"/>
                  </a:cubicBezTo>
                  <a:cubicBezTo>
                    <a:pt x="1087" y="3945"/>
                    <a:pt x="1221" y="4136"/>
                    <a:pt x="1304" y="4244"/>
                  </a:cubicBezTo>
                  <a:cubicBezTo>
                    <a:pt x="1367" y="4098"/>
                    <a:pt x="1476" y="3875"/>
                    <a:pt x="1539" y="3875"/>
                  </a:cubicBezTo>
                  <a:cubicBezTo>
                    <a:pt x="1635" y="3875"/>
                    <a:pt x="1781" y="3799"/>
                    <a:pt x="1781" y="3691"/>
                  </a:cubicBezTo>
                  <a:cubicBezTo>
                    <a:pt x="1781" y="3582"/>
                    <a:pt x="2004" y="3831"/>
                    <a:pt x="2004" y="3913"/>
                  </a:cubicBezTo>
                  <a:cubicBezTo>
                    <a:pt x="2004" y="3996"/>
                    <a:pt x="2074" y="4111"/>
                    <a:pt x="2144" y="4041"/>
                  </a:cubicBezTo>
                  <a:cubicBezTo>
                    <a:pt x="2214" y="3971"/>
                    <a:pt x="2335" y="3971"/>
                    <a:pt x="2424" y="4009"/>
                  </a:cubicBezTo>
                  <a:cubicBezTo>
                    <a:pt x="2468" y="4028"/>
                    <a:pt x="2513" y="4123"/>
                    <a:pt x="2558" y="4225"/>
                  </a:cubicBezTo>
                  <a:cubicBezTo>
                    <a:pt x="2596" y="4187"/>
                    <a:pt x="2647" y="4130"/>
                    <a:pt x="2717" y="4066"/>
                  </a:cubicBezTo>
                  <a:cubicBezTo>
                    <a:pt x="2850" y="3932"/>
                    <a:pt x="3258" y="3761"/>
                    <a:pt x="3258" y="3532"/>
                  </a:cubicBezTo>
                </a:path>
              </a:pathLst>
            </a:custGeom>
            <a:grpFill/>
            <a:ln w="28575" cap="flat" cmpd="sng">
              <a:solidFill>
                <a:schemeClr val="bg1"/>
              </a:solidFill>
              <a:bevel/>
              <a:headEnd/>
              <a:tailEnd/>
            </a:ln>
            <a:effectLst/>
          </p:spPr>
          <p:txBody>
            <a:bodyPr wrap="none" anchor="ctr"/>
            <a:lstStyle/>
            <a:p>
              <a:endParaRPr lang="en-US">
                <a:latin typeface="Poppins Light" charset="0"/>
              </a:endParaRPr>
            </a:p>
          </p:txBody>
        </p:sp>
        <p:sp>
          <p:nvSpPr>
            <p:cNvPr id="75" name="Freeform 500"/>
            <p:cNvSpPr>
              <a:spLocks noChangeArrowheads="1"/>
            </p:cNvSpPr>
            <p:nvPr/>
          </p:nvSpPr>
          <p:spPr bwMode="auto">
            <a:xfrm>
              <a:off x="16698701" y="7518984"/>
              <a:ext cx="2481864" cy="2491084"/>
            </a:xfrm>
            <a:custGeom>
              <a:avLst/>
              <a:gdLst>
                <a:gd name="T0" fmla="*/ 2928 w 4832"/>
                <a:gd name="T1" fmla="*/ 642 h 4850"/>
                <a:gd name="T2" fmla="*/ 2928 w 4832"/>
                <a:gd name="T3" fmla="*/ 642 h 4850"/>
                <a:gd name="T4" fmla="*/ 2794 w 4832"/>
                <a:gd name="T5" fmla="*/ 477 h 4850"/>
                <a:gd name="T6" fmla="*/ 2527 w 4832"/>
                <a:gd name="T7" fmla="*/ 629 h 4850"/>
                <a:gd name="T8" fmla="*/ 2151 w 4832"/>
                <a:gd name="T9" fmla="*/ 299 h 4850"/>
                <a:gd name="T10" fmla="*/ 1845 w 4832"/>
                <a:gd name="T11" fmla="*/ 299 h 4850"/>
                <a:gd name="T12" fmla="*/ 1355 w 4832"/>
                <a:gd name="T13" fmla="*/ 667 h 4850"/>
                <a:gd name="T14" fmla="*/ 942 w 4832"/>
                <a:gd name="T15" fmla="*/ 820 h 4850"/>
                <a:gd name="T16" fmla="*/ 95 w 4832"/>
                <a:gd name="T17" fmla="*/ 807 h 4850"/>
                <a:gd name="T18" fmla="*/ 114 w 4832"/>
                <a:gd name="T19" fmla="*/ 852 h 4850"/>
                <a:gd name="T20" fmla="*/ 108 w 4832"/>
                <a:gd name="T21" fmla="*/ 1329 h 4850"/>
                <a:gd name="T22" fmla="*/ 305 w 4832"/>
                <a:gd name="T23" fmla="*/ 2004 h 4850"/>
                <a:gd name="T24" fmla="*/ 401 w 4832"/>
                <a:gd name="T25" fmla="*/ 2443 h 4850"/>
                <a:gd name="T26" fmla="*/ 827 w 4832"/>
                <a:gd name="T27" fmla="*/ 2500 h 4850"/>
                <a:gd name="T28" fmla="*/ 1037 w 4832"/>
                <a:gd name="T29" fmla="*/ 2710 h 4850"/>
                <a:gd name="T30" fmla="*/ 1241 w 4832"/>
                <a:gd name="T31" fmla="*/ 2799 h 4850"/>
                <a:gd name="T32" fmla="*/ 974 w 4832"/>
                <a:gd name="T33" fmla="*/ 3150 h 4850"/>
                <a:gd name="T34" fmla="*/ 433 w 4832"/>
                <a:gd name="T35" fmla="*/ 3684 h 4850"/>
                <a:gd name="T36" fmla="*/ 274 w 4832"/>
                <a:gd name="T37" fmla="*/ 3843 h 4850"/>
                <a:gd name="T38" fmla="*/ 363 w 4832"/>
                <a:gd name="T39" fmla="*/ 4085 h 4850"/>
                <a:gd name="T40" fmla="*/ 630 w 4832"/>
                <a:gd name="T41" fmla="*/ 4480 h 4850"/>
                <a:gd name="T42" fmla="*/ 897 w 4832"/>
                <a:gd name="T43" fmla="*/ 4664 h 4850"/>
                <a:gd name="T44" fmla="*/ 1254 w 4832"/>
                <a:gd name="T45" fmla="*/ 4639 h 4850"/>
                <a:gd name="T46" fmla="*/ 1400 w 4832"/>
                <a:gd name="T47" fmla="*/ 4721 h 4850"/>
                <a:gd name="T48" fmla="*/ 1578 w 4832"/>
                <a:gd name="T49" fmla="*/ 4607 h 4850"/>
                <a:gd name="T50" fmla="*/ 1916 w 4832"/>
                <a:gd name="T51" fmla="*/ 4607 h 4850"/>
                <a:gd name="T52" fmla="*/ 1890 w 4832"/>
                <a:gd name="T53" fmla="*/ 4410 h 4850"/>
                <a:gd name="T54" fmla="*/ 2017 w 4832"/>
                <a:gd name="T55" fmla="*/ 4505 h 4850"/>
                <a:gd name="T56" fmla="*/ 2158 w 4832"/>
                <a:gd name="T57" fmla="*/ 4652 h 4850"/>
                <a:gd name="T58" fmla="*/ 2469 w 4832"/>
                <a:gd name="T59" fmla="*/ 4779 h 4850"/>
                <a:gd name="T60" fmla="*/ 2966 w 4832"/>
                <a:gd name="T61" fmla="*/ 4779 h 4850"/>
                <a:gd name="T62" fmla="*/ 2794 w 4832"/>
                <a:gd name="T63" fmla="*/ 4460 h 4850"/>
                <a:gd name="T64" fmla="*/ 2603 w 4832"/>
                <a:gd name="T65" fmla="*/ 4340 h 4850"/>
                <a:gd name="T66" fmla="*/ 2857 w 4832"/>
                <a:gd name="T67" fmla="*/ 4123 h 4850"/>
                <a:gd name="T68" fmla="*/ 2947 w 4832"/>
                <a:gd name="T69" fmla="*/ 3881 h 4850"/>
                <a:gd name="T70" fmla="*/ 3208 w 4832"/>
                <a:gd name="T71" fmla="*/ 3614 h 4850"/>
                <a:gd name="T72" fmla="*/ 3558 w 4832"/>
                <a:gd name="T73" fmla="*/ 3417 h 4850"/>
                <a:gd name="T74" fmla="*/ 3831 w 4832"/>
                <a:gd name="T75" fmla="*/ 3245 h 4850"/>
                <a:gd name="T76" fmla="*/ 3723 w 4832"/>
                <a:gd name="T77" fmla="*/ 2895 h 4850"/>
                <a:gd name="T78" fmla="*/ 4054 w 4832"/>
                <a:gd name="T79" fmla="*/ 2946 h 4850"/>
                <a:gd name="T80" fmla="*/ 4048 w 4832"/>
                <a:gd name="T81" fmla="*/ 2882 h 4850"/>
                <a:gd name="T82" fmla="*/ 4385 w 4832"/>
                <a:gd name="T83" fmla="*/ 2799 h 4850"/>
                <a:gd name="T84" fmla="*/ 4468 w 4832"/>
                <a:gd name="T85" fmla="*/ 2723 h 4850"/>
                <a:gd name="T86" fmla="*/ 4665 w 4832"/>
                <a:gd name="T87" fmla="*/ 2176 h 4850"/>
                <a:gd name="T88" fmla="*/ 4449 w 4832"/>
                <a:gd name="T89" fmla="*/ 1864 h 4850"/>
                <a:gd name="T90" fmla="*/ 4277 w 4832"/>
                <a:gd name="T91" fmla="*/ 1597 h 4850"/>
                <a:gd name="T92" fmla="*/ 4569 w 4832"/>
                <a:gd name="T93" fmla="*/ 1259 h 4850"/>
                <a:gd name="T94" fmla="*/ 4372 w 4832"/>
                <a:gd name="T95" fmla="*/ 896 h 4850"/>
                <a:gd name="T96" fmla="*/ 4181 w 4832"/>
                <a:gd name="T97" fmla="*/ 718 h 4850"/>
                <a:gd name="T98" fmla="*/ 4181 w 4832"/>
                <a:gd name="T99" fmla="*/ 407 h 4850"/>
                <a:gd name="T100" fmla="*/ 4181 w 4832"/>
                <a:gd name="T101" fmla="*/ 236 h 4850"/>
                <a:gd name="T102" fmla="*/ 4347 w 4832"/>
                <a:gd name="T103" fmla="*/ 89 h 4850"/>
                <a:gd name="T104" fmla="*/ 3895 w 4832"/>
                <a:gd name="T105" fmla="*/ 0 h 4850"/>
                <a:gd name="T106" fmla="*/ 3545 w 4832"/>
                <a:gd name="T107" fmla="*/ 153 h 4850"/>
                <a:gd name="T108" fmla="*/ 3430 w 4832"/>
                <a:gd name="T109" fmla="*/ 306 h 4850"/>
                <a:gd name="T110" fmla="*/ 3347 w 4832"/>
                <a:gd name="T111" fmla="*/ 648 h 4850"/>
                <a:gd name="T112" fmla="*/ 3437 w 4832"/>
                <a:gd name="T113" fmla="*/ 483 h 4850"/>
                <a:gd name="T114" fmla="*/ 3379 w 4832"/>
                <a:gd name="T115" fmla="*/ 801 h 4850"/>
                <a:gd name="T116" fmla="*/ 3093 w 4832"/>
                <a:gd name="T117" fmla="*/ 865 h 4850"/>
                <a:gd name="T118" fmla="*/ 3201 w 4832"/>
                <a:gd name="T119" fmla="*/ 464 h 4850"/>
                <a:gd name="T120" fmla="*/ 2928 w 4832"/>
                <a:gd name="T121" fmla="*/ 642 h 48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832" h="4850">
                  <a:moveTo>
                    <a:pt x="2928" y="642"/>
                  </a:moveTo>
                  <a:lnTo>
                    <a:pt x="2928" y="642"/>
                  </a:lnTo>
                  <a:cubicBezTo>
                    <a:pt x="2794" y="591"/>
                    <a:pt x="2908" y="477"/>
                    <a:pt x="2794" y="477"/>
                  </a:cubicBezTo>
                  <a:cubicBezTo>
                    <a:pt x="2679" y="477"/>
                    <a:pt x="2628" y="731"/>
                    <a:pt x="2527" y="629"/>
                  </a:cubicBezTo>
                  <a:cubicBezTo>
                    <a:pt x="2418" y="521"/>
                    <a:pt x="2278" y="299"/>
                    <a:pt x="2151" y="299"/>
                  </a:cubicBezTo>
                  <a:cubicBezTo>
                    <a:pt x="2024" y="299"/>
                    <a:pt x="1960" y="248"/>
                    <a:pt x="1845" y="299"/>
                  </a:cubicBezTo>
                  <a:cubicBezTo>
                    <a:pt x="1731" y="350"/>
                    <a:pt x="1496" y="667"/>
                    <a:pt x="1355" y="667"/>
                  </a:cubicBezTo>
                  <a:cubicBezTo>
                    <a:pt x="1216" y="667"/>
                    <a:pt x="1037" y="718"/>
                    <a:pt x="942" y="820"/>
                  </a:cubicBezTo>
                  <a:cubicBezTo>
                    <a:pt x="853" y="909"/>
                    <a:pt x="318" y="928"/>
                    <a:pt x="95" y="807"/>
                  </a:cubicBezTo>
                  <a:cubicBezTo>
                    <a:pt x="95" y="820"/>
                    <a:pt x="95" y="833"/>
                    <a:pt x="114" y="852"/>
                  </a:cubicBezTo>
                  <a:cubicBezTo>
                    <a:pt x="197" y="935"/>
                    <a:pt x="210" y="1221"/>
                    <a:pt x="108" y="1329"/>
                  </a:cubicBezTo>
                  <a:cubicBezTo>
                    <a:pt x="0" y="1431"/>
                    <a:pt x="25" y="1896"/>
                    <a:pt x="305" y="2004"/>
                  </a:cubicBezTo>
                  <a:cubicBezTo>
                    <a:pt x="585" y="2112"/>
                    <a:pt x="363" y="2303"/>
                    <a:pt x="401" y="2443"/>
                  </a:cubicBezTo>
                  <a:cubicBezTo>
                    <a:pt x="439" y="2583"/>
                    <a:pt x="655" y="2500"/>
                    <a:pt x="827" y="2500"/>
                  </a:cubicBezTo>
                  <a:cubicBezTo>
                    <a:pt x="1005" y="2500"/>
                    <a:pt x="1037" y="2710"/>
                    <a:pt x="1037" y="2710"/>
                  </a:cubicBezTo>
                  <a:cubicBezTo>
                    <a:pt x="1177" y="2755"/>
                    <a:pt x="1241" y="2799"/>
                    <a:pt x="1241" y="2799"/>
                  </a:cubicBezTo>
                  <a:cubicBezTo>
                    <a:pt x="1190" y="2990"/>
                    <a:pt x="974" y="2920"/>
                    <a:pt x="974" y="3150"/>
                  </a:cubicBezTo>
                  <a:cubicBezTo>
                    <a:pt x="974" y="3379"/>
                    <a:pt x="566" y="3550"/>
                    <a:pt x="433" y="3684"/>
                  </a:cubicBezTo>
                  <a:cubicBezTo>
                    <a:pt x="363" y="3748"/>
                    <a:pt x="312" y="3805"/>
                    <a:pt x="274" y="3843"/>
                  </a:cubicBezTo>
                  <a:cubicBezTo>
                    <a:pt x="312" y="3939"/>
                    <a:pt x="343" y="4041"/>
                    <a:pt x="363" y="4085"/>
                  </a:cubicBezTo>
                  <a:cubicBezTo>
                    <a:pt x="394" y="4168"/>
                    <a:pt x="547" y="4295"/>
                    <a:pt x="630" y="4480"/>
                  </a:cubicBezTo>
                  <a:cubicBezTo>
                    <a:pt x="713" y="4664"/>
                    <a:pt x="808" y="4664"/>
                    <a:pt x="897" y="4664"/>
                  </a:cubicBezTo>
                  <a:cubicBezTo>
                    <a:pt x="986" y="4664"/>
                    <a:pt x="1146" y="4639"/>
                    <a:pt x="1254" y="4639"/>
                  </a:cubicBezTo>
                  <a:cubicBezTo>
                    <a:pt x="1292" y="4639"/>
                    <a:pt x="1349" y="4670"/>
                    <a:pt x="1400" y="4721"/>
                  </a:cubicBezTo>
                  <a:cubicBezTo>
                    <a:pt x="1451" y="4670"/>
                    <a:pt x="1521" y="4607"/>
                    <a:pt x="1578" y="4607"/>
                  </a:cubicBezTo>
                  <a:cubicBezTo>
                    <a:pt x="1674" y="4607"/>
                    <a:pt x="1858" y="4664"/>
                    <a:pt x="1916" y="4607"/>
                  </a:cubicBezTo>
                  <a:cubicBezTo>
                    <a:pt x="1916" y="4607"/>
                    <a:pt x="1814" y="4486"/>
                    <a:pt x="1890" y="4410"/>
                  </a:cubicBezTo>
                  <a:cubicBezTo>
                    <a:pt x="1966" y="4333"/>
                    <a:pt x="2017" y="4429"/>
                    <a:pt x="2017" y="4505"/>
                  </a:cubicBezTo>
                  <a:cubicBezTo>
                    <a:pt x="2017" y="4581"/>
                    <a:pt x="2087" y="4652"/>
                    <a:pt x="2158" y="4652"/>
                  </a:cubicBezTo>
                  <a:cubicBezTo>
                    <a:pt x="2227" y="4652"/>
                    <a:pt x="2310" y="4779"/>
                    <a:pt x="2469" y="4779"/>
                  </a:cubicBezTo>
                  <a:cubicBezTo>
                    <a:pt x="2628" y="4779"/>
                    <a:pt x="2889" y="4849"/>
                    <a:pt x="2966" y="4779"/>
                  </a:cubicBezTo>
                  <a:cubicBezTo>
                    <a:pt x="3036" y="4702"/>
                    <a:pt x="2896" y="4492"/>
                    <a:pt x="2794" y="4460"/>
                  </a:cubicBezTo>
                  <a:cubicBezTo>
                    <a:pt x="2698" y="4435"/>
                    <a:pt x="2565" y="4441"/>
                    <a:pt x="2603" y="4340"/>
                  </a:cubicBezTo>
                  <a:cubicBezTo>
                    <a:pt x="2641" y="4238"/>
                    <a:pt x="2857" y="4187"/>
                    <a:pt x="2857" y="4123"/>
                  </a:cubicBezTo>
                  <a:cubicBezTo>
                    <a:pt x="2857" y="4059"/>
                    <a:pt x="2870" y="3951"/>
                    <a:pt x="2947" y="3881"/>
                  </a:cubicBezTo>
                  <a:cubicBezTo>
                    <a:pt x="3017" y="3805"/>
                    <a:pt x="3106" y="3646"/>
                    <a:pt x="3208" y="3614"/>
                  </a:cubicBezTo>
                  <a:cubicBezTo>
                    <a:pt x="3316" y="3589"/>
                    <a:pt x="3449" y="3417"/>
                    <a:pt x="3558" y="3417"/>
                  </a:cubicBezTo>
                  <a:cubicBezTo>
                    <a:pt x="3666" y="3417"/>
                    <a:pt x="3889" y="3372"/>
                    <a:pt x="3831" y="3245"/>
                  </a:cubicBezTo>
                  <a:cubicBezTo>
                    <a:pt x="3780" y="3124"/>
                    <a:pt x="3628" y="2984"/>
                    <a:pt x="3723" y="2895"/>
                  </a:cubicBezTo>
                  <a:cubicBezTo>
                    <a:pt x="3793" y="2825"/>
                    <a:pt x="3882" y="2959"/>
                    <a:pt x="4054" y="2946"/>
                  </a:cubicBezTo>
                  <a:cubicBezTo>
                    <a:pt x="4048" y="2920"/>
                    <a:pt x="4048" y="2895"/>
                    <a:pt x="4048" y="2882"/>
                  </a:cubicBezTo>
                  <a:cubicBezTo>
                    <a:pt x="4048" y="2793"/>
                    <a:pt x="4302" y="2825"/>
                    <a:pt x="4385" y="2799"/>
                  </a:cubicBezTo>
                  <a:cubicBezTo>
                    <a:pt x="4474" y="2780"/>
                    <a:pt x="4468" y="2723"/>
                    <a:pt x="4468" y="2723"/>
                  </a:cubicBezTo>
                  <a:cubicBezTo>
                    <a:pt x="4818" y="2640"/>
                    <a:pt x="4831" y="2259"/>
                    <a:pt x="4665" y="2176"/>
                  </a:cubicBezTo>
                  <a:cubicBezTo>
                    <a:pt x="4506" y="2099"/>
                    <a:pt x="4493" y="2004"/>
                    <a:pt x="4449" y="1864"/>
                  </a:cubicBezTo>
                  <a:cubicBezTo>
                    <a:pt x="4398" y="1730"/>
                    <a:pt x="4302" y="1724"/>
                    <a:pt x="4277" y="1597"/>
                  </a:cubicBezTo>
                  <a:cubicBezTo>
                    <a:pt x="4245" y="1476"/>
                    <a:pt x="4538" y="1406"/>
                    <a:pt x="4569" y="1259"/>
                  </a:cubicBezTo>
                  <a:cubicBezTo>
                    <a:pt x="4595" y="1113"/>
                    <a:pt x="4398" y="1017"/>
                    <a:pt x="4372" y="896"/>
                  </a:cubicBezTo>
                  <a:cubicBezTo>
                    <a:pt x="4347" y="776"/>
                    <a:pt x="4054" y="846"/>
                    <a:pt x="4181" y="718"/>
                  </a:cubicBezTo>
                  <a:cubicBezTo>
                    <a:pt x="4302" y="591"/>
                    <a:pt x="4264" y="495"/>
                    <a:pt x="4181" y="407"/>
                  </a:cubicBezTo>
                  <a:cubicBezTo>
                    <a:pt x="4092" y="325"/>
                    <a:pt x="4181" y="236"/>
                    <a:pt x="4181" y="236"/>
                  </a:cubicBezTo>
                  <a:cubicBezTo>
                    <a:pt x="4347" y="236"/>
                    <a:pt x="4385" y="134"/>
                    <a:pt x="4347" y="89"/>
                  </a:cubicBezTo>
                  <a:cubicBezTo>
                    <a:pt x="4302" y="51"/>
                    <a:pt x="4016" y="0"/>
                    <a:pt x="3895" y="0"/>
                  </a:cubicBezTo>
                  <a:cubicBezTo>
                    <a:pt x="3774" y="0"/>
                    <a:pt x="3634" y="140"/>
                    <a:pt x="3545" y="153"/>
                  </a:cubicBezTo>
                  <a:cubicBezTo>
                    <a:pt x="3449" y="166"/>
                    <a:pt x="3507" y="267"/>
                    <a:pt x="3430" y="306"/>
                  </a:cubicBezTo>
                  <a:cubicBezTo>
                    <a:pt x="3347" y="337"/>
                    <a:pt x="3271" y="648"/>
                    <a:pt x="3347" y="648"/>
                  </a:cubicBezTo>
                  <a:cubicBezTo>
                    <a:pt x="3424" y="648"/>
                    <a:pt x="3347" y="483"/>
                    <a:pt x="3437" y="483"/>
                  </a:cubicBezTo>
                  <a:cubicBezTo>
                    <a:pt x="3526" y="483"/>
                    <a:pt x="3443" y="801"/>
                    <a:pt x="3379" y="801"/>
                  </a:cubicBezTo>
                  <a:cubicBezTo>
                    <a:pt x="3322" y="801"/>
                    <a:pt x="3214" y="865"/>
                    <a:pt x="3093" y="865"/>
                  </a:cubicBezTo>
                  <a:cubicBezTo>
                    <a:pt x="2998" y="865"/>
                    <a:pt x="3163" y="674"/>
                    <a:pt x="3201" y="464"/>
                  </a:cubicBezTo>
                  <a:cubicBezTo>
                    <a:pt x="3131" y="546"/>
                    <a:pt x="3017" y="674"/>
                    <a:pt x="2928" y="642"/>
                  </a:cubicBezTo>
                </a:path>
              </a:pathLst>
            </a:custGeom>
            <a:grpFill/>
            <a:ln w="28575" cap="flat" cmpd="sng">
              <a:solidFill>
                <a:schemeClr val="bg1"/>
              </a:solidFill>
              <a:bevel/>
              <a:headEnd/>
              <a:tailEnd/>
            </a:ln>
            <a:effectLst/>
          </p:spPr>
          <p:txBody>
            <a:bodyPr wrap="none" anchor="ctr"/>
            <a:lstStyle/>
            <a:p>
              <a:endParaRPr lang="en-US">
                <a:latin typeface="Poppins Light" charset="0"/>
              </a:endParaRPr>
            </a:p>
          </p:txBody>
        </p:sp>
        <p:sp>
          <p:nvSpPr>
            <p:cNvPr id="76" name="Freeform 501"/>
            <p:cNvSpPr>
              <a:spLocks noChangeArrowheads="1"/>
            </p:cNvSpPr>
            <p:nvPr/>
          </p:nvSpPr>
          <p:spPr bwMode="auto">
            <a:xfrm>
              <a:off x="17776592" y="5999422"/>
              <a:ext cx="1304337" cy="1895489"/>
            </a:xfrm>
            <a:custGeom>
              <a:avLst/>
              <a:gdLst>
                <a:gd name="T0" fmla="*/ 2126 w 2541"/>
                <a:gd name="T1" fmla="*/ 439 h 3691"/>
                <a:gd name="T2" fmla="*/ 2126 w 2541"/>
                <a:gd name="T3" fmla="*/ 439 h 3691"/>
                <a:gd name="T4" fmla="*/ 1591 w 2541"/>
                <a:gd name="T5" fmla="*/ 235 h 3691"/>
                <a:gd name="T6" fmla="*/ 1298 w 2541"/>
                <a:gd name="T7" fmla="*/ 235 h 3691"/>
                <a:gd name="T8" fmla="*/ 1114 w 2541"/>
                <a:gd name="T9" fmla="*/ 44 h 3691"/>
                <a:gd name="T10" fmla="*/ 859 w 2541"/>
                <a:gd name="T11" fmla="*/ 299 h 3691"/>
                <a:gd name="T12" fmla="*/ 649 w 2541"/>
                <a:gd name="T13" fmla="*/ 445 h 3691"/>
                <a:gd name="T14" fmla="*/ 598 w 2541"/>
                <a:gd name="T15" fmla="*/ 751 h 3691"/>
                <a:gd name="T16" fmla="*/ 236 w 2541"/>
                <a:gd name="T17" fmla="*/ 764 h 3691"/>
                <a:gd name="T18" fmla="*/ 261 w 2541"/>
                <a:gd name="T19" fmla="*/ 1094 h 3691"/>
                <a:gd name="T20" fmla="*/ 338 w 2541"/>
                <a:gd name="T21" fmla="*/ 1508 h 3691"/>
                <a:gd name="T22" fmla="*/ 229 w 2541"/>
                <a:gd name="T23" fmla="*/ 1801 h 3691"/>
                <a:gd name="T24" fmla="*/ 0 w 2541"/>
                <a:gd name="T25" fmla="*/ 2164 h 3691"/>
                <a:gd name="T26" fmla="*/ 325 w 2541"/>
                <a:gd name="T27" fmla="*/ 2444 h 3691"/>
                <a:gd name="T28" fmla="*/ 325 w 2541"/>
                <a:gd name="T29" fmla="*/ 2889 h 3691"/>
                <a:gd name="T30" fmla="*/ 210 w 2541"/>
                <a:gd name="T31" fmla="*/ 3347 h 3691"/>
                <a:gd name="T32" fmla="*/ 427 w 2541"/>
                <a:gd name="T33" fmla="*/ 3588 h 3691"/>
                <a:gd name="T34" fmla="*/ 694 w 2541"/>
                <a:gd name="T35" fmla="*/ 3436 h 3691"/>
                <a:gd name="T36" fmla="*/ 828 w 2541"/>
                <a:gd name="T37" fmla="*/ 3601 h 3691"/>
                <a:gd name="T38" fmla="*/ 1101 w 2541"/>
                <a:gd name="T39" fmla="*/ 3423 h 3691"/>
                <a:gd name="T40" fmla="*/ 1095 w 2541"/>
                <a:gd name="T41" fmla="*/ 3246 h 3691"/>
                <a:gd name="T42" fmla="*/ 1426 w 2541"/>
                <a:gd name="T43" fmla="*/ 2724 h 3691"/>
                <a:gd name="T44" fmla="*/ 1598 w 2541"/>
                <a:gd name="T45" fmla="*/ 2246 h 3691"/>
                <a:gd name="T46" fmla="*/ 2221 w 2541"/>
                <a:gd name="T47" fmla="*/ 1483 h 3691"/>
                <a:gd name="T48" fmla="*/ 2342 w 2541"/>
                <a:gd name="T49" fmla="*/ 1285 h 3691"/>
                <a:gd name="T50" fmla="*/ 2349 w 2541"/>
                <a:gd name="T51" fmla="*/ 1037 h 3691"/>
                <a:gd name="T52" fmla="*/ 2540 w 2541"/>
                <a:gd name="T53" fmla="*/ 1050 h 3691"/>
                <a:gd name="T54" fmla="*/ 2126 w 2541"/>
                <a:gd name="T55" fmla="*/ 439 h 36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541" h="3691">
                  <a:moveTo>
                    <a:pt x="2126" y="439"/>
                  </a:moveTo>
                  <a:lnTo>
                    <a:pt x="2126" y="439"/>
                  </a:lnTo>
                  <a:cubicBezTo>
                    <a:pt x="2018" y="337"/>
                    <a:pt x="1712" y="235"/>
                    <a:pt x="1591" y="235"/>
                  </a:cubicBezTo>
                  <a:cubicBezTo>
                    <a:pt x="1470" y="235"/>
                    <a:pt x="1419" y="203"/>
                    <a:pt x="1298" y="235"/>
                  </a:cubicBezTo>
                  <a:cubicBezTo>
                    <a:pt x="1184" y="261"/>
                    <a:pt x="1158" y="95"/>
                    <a:pt x="1114" y="44"/>
                  </a:cubicBezTo>
                  <a:cubicBezTo>
                    <a:pt x="1063" y="0"/>
                    <a:pt x="917" y="242"/>
                    <a:pt x="859" y="299"/>
                  </a:cubicBezTo>
                  <a:cubicBezTo>
                    <a:pt x="802" y="356"/>
                    <a:pt x="713" y="331"/>
                    <a:pt x="649" y="445"/>
                  </a:cubicBezTo>
                  <a:cubicBezTo>
                    <a:pt x="586" y="560"/>
                    <a:pt x="649" y="623"/>
                    <a:pt x="598" y="751"/>
                  </a:cubicBezTo>
                  <a:cubicBezTo>
                    <a:pt x="548" y="872"/>
                    <a:pt x="287" y="706"/>
                    <a:pt x="236" y="764"/>
                  </a:cubicBezTo>
                  <a:cubicBezTo>
                    <a:pt x="185" y="814"/>
                    <a:pt x="312" y="974"/>
                    <a:pt x="261" y="1094"/>
                  </a:cubicBezTo>
                  <a:cubicBezTo>
                    <a:pt x="210" y="1215"/>
                    <a:pt x="338" y="1508"/>
                    <a:pt x="338" y="1508"/>
                  </a:cubicBezTo>
                  <a:cubicBezTo>
                    <a:pt x="376" y="1546"/>
                    <a:pt x="325" y="1667"/>
                    <a:pt x="229" y="1801"/>
                  </a:cubicBezTo>
                  <a:cubicBezTo>
                    <a:pt x="134" y="1935"/>
                    <a:pt x="0" y="2074"/>
                    <a:pt x="0" y="2164"/>
                  </a:cubicBezTo>
                  <a:cubicBezTo>
                    <a:pt x="0" y="2342"/>
                    <a:pt x="471" y="2291"/>
                    <a:pt x="325" y="2444"/>
                  </a:cubicBezTo>
                  <a:cubicBezTo>
                    <a:pt x="172" y="2590"/>
                    <a:pt x="325" y="2762"/>
                    <a:pt x="325" y="2889"/>
                  </a:cubicBezTo>
                  <a:cubicBezTo>
                    <a:pt x="325" y="2965"/>
                    <a:pt x="261" y="3195"/>
                    <a:pt x="210" y="3347"/>
                  </a:cubicBezTo>
                  <a:cubicBezTo>
                    <a:pt x="287" y="3423"/>
                    <a:pt x="363" y="3525"/>
                    <a:pt x="427" y="3588"/>
                  </a:cubicBezTo>
                  <a:cubicBezTo>
                    <a:pt x="528" y="3690"/>
                    <a:pt x="579" y="3436"/>
                    <a:pt x="694" y="3436"/>
                  </a:cubicBezTo>
                  <a:cubicBezTo>
                    <a:pt x="808" y="3436"/>
                    <a:pt x="694" y="3550"/>
                    <a:pt x="828" y="3601"/>
                  </a:cubicBezTo>
                  <a:cubicBezTo>
                    <a:pt x="917" y="3633"/>
                    <a:pt x="1031" y="3505"/>
                    <a:pt x="1101" y="3423"/>
                  </a:cubicBezTo>
                  <a:cubicBezTo>
                    <a:pt x="1108" y="3366"/>
                    <a:pt x="1114" y="3303"/>
                    <a:pt x="1095" y="3246"/>
                  </a:cubicBezTo>
                  <a:cubicBezTo>
                    <a:pt x="1018" y="2978"/>
                    <a:pt x="1229" y="2857"/>
                    <a:pt x="1426" y="2724"/>
                  </a:cubicBezTo>
                  <a:cubicBezTo>
                    <a:pt x="1617" y="2590"/>
                    <a:pt x="1598" y="2246"/>
                    <a:pt x="1598" y="2246"/>
                  </a:cubicBezTo>
                  <a:cubicBezTo>
                    <a:pt x="1598" y="2246"/>
                    <a:pt x="2011" y="1769"/>
                    <a:pt x="2221" y="1483"/>
                  </a:cubicBezTo>
                  <a:cubicBezTo>
                    <a:pt x="2349" y="1400"/>
                    <a:pt x="2393" y="1298"/>
                    <a:pt x="2342" y="1285"/>
                  </a:cubicBezTo>
                  <a:cubicBezTo>
                    <a:pt x="2158" y="1241"/>
                    <a:pt x="2285" y="1094"/>
                    <a:pt x="2349" y="1037"/>
                  </a:cubicBezTo>
                  <a:cubicBezTo>
                    <a:pt x="2374" y="1005"/>
                    <a:pt x="2451" y="1024"/>
                    <a:pt x="2540" y="1050"/>
                  </a:cubicBezTo>
                  <a:cubicBezTo>
                    <a:pt x="2501" y="808"/>
                    <a:pt x="2215" y="534"/>
                    <a:pt x="2126" y="439"/>
                  </a:cubicBezTo>
                </a:path>
              </a:pathLst>
            </a:custGeom>
            <a:grpFill/>
            <a:ln w="28575" cap="flat" cmpd="sng">
              <a:solidFill>
                <a:schemeClr val="bg1"/>
              </a:solidFill>
              <a:bevel/>
              <a:headEnd/>
              <a:tailEnd/>
            </a:ln>
            <a:effectLst/>
          </p:spPr>
          <p:txBody>
            <a:bodyPr wrap="none" anchor="ctr"/>
            <a:lstStyle/>
            <a:p>
              <a:endParaRPr lang="en-US">
                <a:latin typeface="Poppins Light" charset="0"/>
              </a:endParaRPr>
            </a:p>
          </p:txBody>
        </p:sp>
        <p:sp>
          <p:nvSpPr>
            <p:cNvPr id="77" name="Freeform 502"/>
            <p:cNvSpPr>
              <a:spLocks noChangeArrowheads="1"/>
            </p:cNvSpPr>
            <p:nvPr/>
          </p:nvSpPr>
          <p:spPr bwMode="auto">
            <a:xfrm>
              <a:off x="14078706" y="5152455"/>
              <a:ext cx="2210127" cy="2631491"/>
            </a:xfrm>
            <a:custGeom>
              <a:avLst/>
              <a:gdLst>
                <a:gd name="T0" fmla="*/ 4250 w 4302"/>
                <a:gd name="T1" fmla="*/ 3965 h 5124"/>
                <a:gd name="T2" fmla="*/ 4250 w 4302"/>
                <a:gd name="T3" fmla="*/ 3965 h 5124"/>
                <a:gd name="T4" fmla="*/ 4116 w 4302"/>
                <a:gd name="T5" fmla="*/ 3488 h 5124"/>
                <a:gd name="T6" fmla="*/ 3983 w 4302"/>
                <a:gd name="T7" fmla="*/ 3087 h 5124"/>
                <a:gd name="T8" fmla="*/ 4027 w 4302"/>
                <a:gd name="T9" fmla="*/ 2686 h 5124"/>
                <a:gd name="T10" fmla="*/ 3862 w 4302"/>
                <a:gd name="T11" fmla="*/ 2362 h 5124"/>
                <a:gd name="T12" fmla="*/ 4059 w 4302"/>
                <a:gd name="T13" fmla="*/ 2171 h 5124"/>
                <a:gd name="T14" fmla="*/ 4167 w 4302"/>
                <a:gd name="T15" fmla="*/ 1719 h 5124"/>
                <a:gd name="T16" fmla="*/ 3900 w 4302"/>
                <a:gd name="T17" fmla="*/ 1502 h 5124"/>
                <a:gd name="T18" fmla="*/ 3894 w 4302"/>
                <a:gd name="T19" fmla="*/ 1509 h 5124"/>
                <a:gd name="T20" fmla="*/ 3556 w 4302"/>
                <a:gd name="T21" fmla="*/ 1591 h 5124"/>
                <a:gd name="T22" fmla="*/ 3359 w 4302"/>
                <a:gd name="T23" fmla="*/ 1471 h 5124"/>
                <a:gd name="T24" fmla="*/ 2660 w 4302"/>
                <a:gd name="T25" fmla="*/ 1305 h 5124"/>
                <a:gd name="T26" fmla="*/ 2431 w 4302"/>
                <a:gd name="T27" fmla="*/ 923 h 5124"/>
                <a:gd name="T28" fmla="*/ 2176 w 4302"/>
                <a:gd name="T29" fmla="*/ 331 h 5124"/>
                <a:gd name="T30" fmla="*/ 1998 w 4302"/>
                <a:gd name="T31" fmla="*/ 7 h 5124"/>
                <a:gd name="T32" fmla="*/ 1998 w 4302"/>
                <a:gd name="T33" fmla="*/ 7 h 5124"/>
                <a:gd name="T34" fmla="*/ 1648 w 4302"/>
                <a:gd name="T35" fmla="*/ 300 h 5124"/>
                <a:gd name="T36" fmla="*/ 1107 w 4302"/>
                <a:gd name="T37" fmla="*/ 401 h 5124"/>
                <a:gd name="T38" fmla="*/ 1088 w 4302"/>
                <a:gd name="T39" fmla="*/ 389 h 5124"/>
                <a:gd name="T40" fmla="*/ 1292 w 4302"/>
                <a:gd name="T41" fmla="*/ 961 h 5124"/>
                <a:gd name="T42" fmla="*/ 1031 w 4302"/>
                <a:gd name="T43" fmla="*/ 1420 h 5124"/>
                <a:gd name="T44" fmla="*/ 1228 w 4302"/>
                <a:gd name="T45" fmla="*/ 1598 h 5124"/>
                <a:gd name="T46" fmla="*/ 1062 w 4302"/>
                <a:gd name="T47" fmla="*/ 1922 h 5124"/>
                <a:gd name="T48" fmla="*/ 852 w 4302"/>
                <a:gd name="T49" fmla="*/ 2241 h 5124"/>
                <a:gd name="T50" fmla="*/ 324 w 4302"/>
                <a:gd name="T51" fmla="*/ 2673 h 5124"/>
                <a:gd name="T52" fmla="*/ 0 w 4302"/>
                <a:gd name="T53" fmla="*/ 3532 h 5124"/>
                <a:gd name="T54" fmla="*/ 439 w 4302"/>
                <a:gd name="T55" fmla="*/ 3946 h 5124"/>
                <a:gd name="T56" fmla="*/ 827 w 4302"/>
                <a:gd name="T57" fmla="*/ 3883 h 5124"/>
                <a:gd name="T58" fmla="*/ 1292 w 4302"/>
                <a:gd name="T59" fmla="*/ 4691 h 5124"/>
                <a:gd name="T60" fmla="*/ 1635 w 4302"/>
                <a:gd name="T61" fmla="*/ 5041 h 5124"/>
                <a:gd name="T62" fmla="*/ 1928 w 4302"/>
                <a:gd name="T63" fmla="*/ 5123 h 5124"/>
                <a:gd name="T64" fmla="*/ 2189 w 4302"/>
                <a:gd name="T65" fmla="*/ 5060 h 5124"/>
                <a:gd name="T66" fmla="*/ 2991 w 4302"/>
                <a:gd name="T67" fmla="*/ 5022 h 5124"/>
                <a:gd name="T68" fmla="*/ 3054 w 4302"/>
                <a:gd name="T69" fmla="*/ 5060 h 5124"/>
                <a:gd name="T70" fmla="*/ 3525 w 4302"/>
                <a:gd name="T71" fmla="*/ 4608 h 5124"/>
                <a:gd name="T72" fmla="*/ 4167 w 4302"/>
                <a:gd name="T73" fmla="*/ 4341 h 5124"/>
                <a:gd name="T74" fmla="*/ 4167 w 4302"/>
                <a:gd name="T75" fmla="*/ 4341 h 5124"/>
                <a:gd name="T76" fmla="*/ 4250 w 4302"/>
                <a:gd name="T77" fmla="*/ 3965 h 5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302" h="5124">
                  <a:moveTo>
                    <a:pt x="4250" y="3965"/>
                  </a:moveTo>
                  <a:lnTo>
                    <a:pt x="4250" y="3965"/>
                  </a:lnTo>
                  <a:cubicBezTo>
                    <a:pt x="4180" y="3965"/>
                    <a:pt x="4116" y="3615"/>
                    <a:pt x="4116" y="3488"/>
                  </a:cubicBezTo>
                  <a:cubicBezTo>
                    <a:pt x="4116" y="3361"/>
                    <a:pt x="3983" y="3170"/>
                    <a:pt x="3983" y="3087"/>
                  </a:cubicBezTo>
                  <a:cubicBezTo>
                    <a:pt x="3983" y="3004"/>
                    <a:pt x="3983" y="2845"/>
                    <a:pt x="4027" y="2686"/>
                  </a:cubicBezTo>
                  <a:cubicBezTo>
                    <a:pt x="4072" y="2527"/>
                    <a:pt x="3862" y="2508"/>
                    <a:pt x="3862" y="2362"/>
                  </a:cubicBezTo>
                  <a:cubicBezTo>
                    <a:pt x="3862" y="2222"/>
                    <a:pt x="4091" y="2362"/>
                    <a:pt x="4059" y="2171"/>
                  </a:cubicBezTo>
                  <a:cubicBezTo>
                    <a:pt x="4040" y="2101"/>
                    <a:pt x="4193" y="1878"/>
                    <a:pt x="4167" y="1719"/>
                  </a:cubicBezTo>
                  <a:cubicBezTo>
                    <a:pt x="4148" y="1623"/>
                    <a:pt x="4008" y="1547"/>
                    <a:pt x="3900" y="1502"/>
                  </a:cubicBezTo>
                  <a:cubicBezTo>
                    <a:pt x="3894" y="1509"/>
                    <a:pt x="3894" y="1509"/>
                    <a:pt x="3894" y="1509"/>
                  </a:cubicBezTo>
                  <a:cubicBezTo>
                    <a:pt x="3894" y="1509"/>
                    <a:pt x="3811" y="1591"/>
                    <a:pt x="3556" y="1591"/>
                  </a:cubicBezTo>
                  <a:cubicBezTo>
                    <a:pt x="3308" y="1591"/>
                    <a:pt x="3359" y="1471"/>
                    <a:pt x="3359" y="1471"/>
                  </a:cubicBezTo>
                  <a:cubicBezTo>
                    <a:pt x="3067" y="1012"/>
                    <a:pt x="2730" y="1375"/>
                    <a:pt x="2660" y="1305"/>
                  </a:cubicBezTo>
                  <a:cubicBezTo>
                    <a:pt x="2596" y="1242"/>
                    <a:pt x="2552" y="1095"/>
                    <a:pt x="2431" y="923"/>
                  </a:cubicBezTo>
                  <a:cubicBezTo>
                    <a:pt x="2310" y="751"/>
                    <a:pt x="2176" y="471"/>
                    <a:pt x="2176" y="331"/>
                  </a:cubicBezTo>
                  <a:cubicBezTo>
                    <a:pt x="2176" y="191"/>
                    <a:pt x="1998" y="7"/>
                    <a:pt x="1998" y="7"/>
                  </a:cubicBezTo>
                  <a:lnTo>
                    <a:pt x="1998" y="7"/>
                  </a:lnTo>
                  <a:cubicBezTo>
                    <a:pt x="1953" y="0"/>
                    <a:pt x="1750" y="325"/>
                    <a:pt x="1648" y="300"/>
                  </a:cubicBezTo>
                  <a:cubicBezTo>
                    <a:pt x="1546" y="274"/>
                    <a:pt x="1164" y="401"/>
                    <a:pt x="1107" y="401"/>
                  </a:cubicBezTo>
                  <a:cubicBezTo>
                    <a:pt x="1101" y="401"/>
                    <a:pt x="1094" y="401"/>
                    <a:pt x="1088" y="389"/>
                  </a:cubicBezTo>
                  <a:cubicBezTo>
                    <a:pt x="1196" y="586"/>
                    <a:pt x="1457" y="853"/>
                    <a:pt x="1292" y="961"/>
                  </a:cubicBezTo>
                  <a:cubicBezTo>
                    <a:pt x="1075" y="1108"/>
                    <a:pt x="1031" y="1420"/>
                    <a:pt x="1031" y="1420"/>
                  </a:cubicBezTo>
                  <a:cubicBezTo>
                    <a:pt x="1228" y="1598"/>
                    <a:pt x="1228" y="1598"/>
                    <a:pt x="1228" y="1598"/>
                  </a:cubicBezTo>
                  <a:cubicBezTo>
                    <a:pt x="1228" y="1598"/>
                    <a:pt x="1062" y="1757"/>
                    <a:pt x="1062" y="1922"/>
                  </a:cubicBezTo>
                  <a:cubicBezTo>
                    <a:pt x="1062" y="2088"/>
                    <a:pt x="852" y="2241"/>
                    <a:pt x="852" y="2241"/>
                  </a:cubicBezTo>
                  <a:cubicBezTo>
                    <a:pt x="732" y="2648"/>
                    <a:pt x="477" y="2521"/>
                    <a:pt x="324" y="2673"/>
                  </a:cubicBezTo>
                  <a:cubicBezTo>
                    <a:pt x="178" y="2820"/>
                    <a:pt x="191" y="3322"/>
                    <a:pt x="0" y="3532"/>
                  </a:cubicBezTo>
                  <a:cubicBezTo>
                    <a:pt x="197" y="3603"/>
                    <a:pt x="299" y="3857"/>
                    <a:pt x="439" y="3946"/>
                  </a:cubicBezTo>
                  <a:cubicBezTo>
                    <a:pt x="604" y="4048"/>
                    <a:pt x="655" y="3883"/>
                    <a:pt x="827" y="3883"/>
                  </a:cubicBezTo>
                  <a:cubicBezTo>
                    <a:pt x="999" y="3883"/>
                    <a:pt x="1292" y="4691"/>
                    <a:pt x="1292" y="4691"/>
                  </a:cubicBezTo>
                  <a:cubicBezTo>
                    <a:pt x="1591" y="4742"/>
                    <a:pt x="1635" y="5041"/>
                    <a:pt x="1635" y="5041"/>
                  </a:cubicBezTo>
                  <a:cubicBezTo>
                    <a:pt x="1635" y="5041"/>
                    <a:pt x="1832" y="5123"/>
                    <a:pt x="1928" y="5123"/>
                  </a:cubicBezTo>
                  <a:cubicBezTo>
                    <a:pt x="2024" y="5123"/>
                    <a:pt x="1992" y="5097"/>
                    <a:pt x="2189" y="5060"/>
                  </a:cubicBezTo>
                  <a:cubicBezTo>
                    <a:pt x="2386" y="5022"/>
                    <a:pt x="2832" y="4945"/>
                    <a:pt x="2991" y="5022"/>
                  </a:cubicBezTo>
                  <a:cubicBezTo>
                    <a:pt x="3016" y="5028"/>
                    <a:pt x="3036" y="5041"/>
                    <a:pt x="3054" y="5060"/>
                  </a:cubicBezTo>
                  <a:cubicBezTo>
                    <a:pt x="3182" y="4754"/>
                    <a:pt x="3658" y="4850"/>
                    <a:pt x="3525" y="4608"/>
                  </a:cubicBezTo>
                  <a:cubicBezTo>
                    <a:pt x="3384" y="4341"/>
                    <a:pt x="4053" y="4226"/>
                    <a:pt x="4167" y="4341"/>
                  </a:cubicBezTo>
                  <a:lnTo>
                    <a:pt x="4167" y="4341"/>
                  </a:lnTo>
                  <a:cubicBezTo>
                    <a:pt x="4148" y="4169"/>
                    <a:pt x="4301" y="3965"/>
                    <a:pt x="4250" y="3965"/>
                  </a:cubicBezTo>
                </a:path>
              </a:pathLst>
            </a:custGeom>
            <a:grpFill/>
            <a:ln w="28575" cap="flat" cmpd="sng">
              <a:solidFill>
                <a:schemeClr val="bg1"/>
              </a:solidFill>
              <a:bevel/>
              <a:headEnd/>
              <a:tailEnd/>
            </a:ln>
            <a:effectLst/>
          </p:spPr>
          <p:txBody>
            <a:bodyPr wrap="none" anchor="ctr"/>
            <a:lstStyle/>
            <a:p>
              <a:endParaRPr lang="en-US">
                <a:latin typeface="Poppins Light" charset="0"/>
              </a:endParaRPr>
            </a:p>
          </p:txBody>
        </p:sp>
        <p:sp>
          <p:nvSpPr>
            <p:cNvPr id="78" name="Freeform 503"/>
            <p:cNvSpPr>
              <a:spLocks noChangeArrowheads="1"/>
            </p:cNvSpPr>
            <p:nvPr/>
          </p:nvSpPr>
          <p:spPr bwMode="auto">
            <a:xfrm>
              <a:off x="16060119" y="5677848"/>
              <a:ext cx="1958772" cy="2316709"/>
            </a:xfrm>
            <a:custGeom>
              <a:avLst/>
              <a:gdLst>
                <a:gd name="T0" fmla="*/ 3227 w 3813"/>
                <a:gd name="T1" fmla="*/ 1413 h 4512"/>
                <a:gd name="T2" fmla="*/ 3227 w 3813"/>
                <a:gd name="T3" fmla="*/ 1413 h 4512"/>
                <a:gd name="T4" fmla="*/ 2985 w 3813"/>
                <a:gd name="T5" fmla="*/ 1356 h 4512"/>
                <a:gd name="T6" fmla="*/ 2883 w 3813"/>
                <a:gd name="T7" fmla="*/ 1254 h 4512"/>
                <a:gd name="T8" fmla="*/ 2495 w 3813"/>
                <a:gd name="T9" fmla="*/ 738 h 4512"/>
                <a:gd name="T10" fmla="*/ 2202 w 3813"/>
                <a:gd name="T11" fmla="*/ 878 h 4512"/>
                <a:gd name="T12" fmla="*/ 1915 w 3813"/>
                <a:gd name="T13" fmla="*/ 967 h 4512"/>
                <a:gd name="T14" fmla="*/ 1489 w 3813"/>
                <a:gd name="T15" fmla="*/ 929 h 4512"/>
                <a:gd name="T16" fmla="*/ 1031 w 3813"/>
                <a:gd name="T17" fmla="*/ 382 h 4512"/>
                <a:gd name="T18" fmla="*/ 636 w 3813"/>
                <a:gd name="T19" fmla="*/ 38 h 4512"/>
                <a:gd name="T20" fmla="*/ 229 w 3813"/>
                <a:gd name="T21" fmla="*/ 286 h 4512"/>
                <a:gd name="T22" fmla="*/ 38 w 3813"/>
                <a:gd name="T23" fmla="*/ 477 h 4512"/>
                <a:gd name="T24" fmla="*/ 305 w 3813"/>
                <a:gd name="T25" fmla="*/ 694 h 4512"/>
                <a:gd name="T26" fmla="*/ 197 w 3813"/>
                <a:gd name="T27" fmla="*/ 1146 h 4512"/>
                <a:gd name="T28" fmla="*/ 0 w 3813"/>
                <a:gd name="T29" fmla="*/ 1337 h 4512"/>
                <a:gd name="T30" fmla="*/ 165 w 3813"/>
                <a:gd name="T31" fmla="*/ 1661 h 4512"/>
                <a:gd name="T32" fmla="*/ 121 w 3813"/>
                <a:gd name="T33" fmla="*/ 2062 h 4512"/>
                <a:gd name="T34" fmla="*/ 254 w 3813"/>
                <a:gd name="T35" fmla="*/ 2463 h 4512"/>
                <a:gd name="T36" fmla="*/ 388 w 3813"/>
                <a:gd name="T37" fmla="*/ 2940 h 4512"/>
                <a:gd name="T38" fmla="*/ 305 w 3813"/>
                <a:gd name="T39" fmla="*/ 3316 h 4512"/>
                <a:gd name="T40" fmla="*/ 1005 w 3813"/>
                <a:gd name="T41" fmla="*/ 3380 h 4512"/>
                <a:gd name="T42" fmla="*/ 1540 w 3813"/>
                <a:gd name="T43" fmla="*/ 3831 h 4512"/>
                <a:gd name="T44" fmla="*/ 1591 w 3813"/>
                <a:gd name="T45" fmla="*/ 4231 h 4512"/>
                <a:gd name="T46" fmla="*/ 1336 w 3813"/>
                <a:gd name="T47" fmla="*/ 4390 h 4512"/>
                <a:gd name="T48" fmla="*/ 2183 w 3813"/>
                <a:gd name="T49" fmla="*/ 4403 h 4512"/>
                <a:gd name="T50" fmla="*/ 2596 w 3813"/>
                <a:gd name="T51" fmla="*/ 4250 h 4512"/>
                <a:gd name="T52" fmla="*/ 3086 w 3813"/>
                <a:gd name="T53" fmla="*/ 3882 h 4512"/>
                <a:gd name="T54" fmla="*/ 3392 w 3813"/>
                <a:gd name="T55" fmla="*/ 3882 h 4512"/>
                <a:gd name="T56" fmla="*/ 3551 w 3813"/>
                <a:gd name="T57" fmla="*/ 3971 h 4512"/>
                <a:gd name="T58" fmla="*/ 3666 w 3813"/>
                <a:gd name="T59" fmla="*/ 3513 h 4512"/>
                <a:gd name="T60" fmla="*/ 3666 w 3813"/>
                <a:gd name="T61" fmla="*/ 3068 h 4512"/>
                <a:gd name="T62" fmla="*/ 3341 w 3813"/>
                <a:gd name="T63" fmla="*/ 2788 h 4512"/>
                <a:gd name="T64" fmla="*/ 3570 w 3813"/>
                <a:gd name="T65" fmla="*/ 2425 h 4512"/>
                <a:gd name="T66" fmla="*/ 3679 w 3813"/>
                <a:gd name="T67" fmla="*/ 2132 h 4512"/>
                <a:gd name="T68" fmla="*/ 3602 w 3813"/>
                <a:gd name="T69" fmla="*/ 1718 h 4512"/>
                <a:gd name="T70" fmla="*/ 3570 w 3813"/>
                <a:gd name="T71" fmla="*/ 1477 h 4512"/>
                <a:gd name="T72" fmla="*/ 3227 w 3813"/>
                <a:gd name="T73" fmla="*/ 1413 h 45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813" h="4512">
                  <a:moveTo>
                    <a:pt x="3227" y="1413"/>
                  </a:moveTo>
                  <a:lnTo>
                    <a:pt x="3227" y="1413"/>
                  </a:lnTo>
                  <a:cubicBezTo>
                    <a:pt x="3099" y="1375"/>
                    <a:pt x="3099" y="1311"/>
                    <a:pt x="2985" y="1356"/>
                  </a:cubicBezTo>
                  <a:cubicBezTo>
                    <a:pt x="2870" y="1400"/>
                    <a:pt x="2883" y="1254"/>
                    <a:pt x="2883" y="1254"/>
                  </a:cubicBezTo>
                  <a:cubicBezTo>
                    <a:pt x="3004" y="1101"/>
                    <a:pt x="2762" y="738"/>
                    <a:pt x="2495" y="738"/>
                  </a:cubicBezTo>
                  <a:cubicBezTo>
                    <a:pt x="2227" y="738"/>
                    <a:pt x="2297" y="878"/>
                    <a:pt x="2202" y="878"/>
                  </a:cubicBezTo>
                  <a:cubicBezTo>
                    <a:pt x="2106" y="878"/>
                    <a:pt x="1954" y="929"/>
                    <a:pt x="1915" y="967"/>
                  </a:cubicBezTo>
                  <a:cubicBezTo>
                    <a:pt x="1877" y="1006"/>
                    <a:pt x="1489" y="929"/>
                    <a:pt x="1489" y="929"/>
                  </a:cubicBezTo>
                  <a:cubicBezTo>
                    <a:pt x="1165" y="127"/>
                    <a:pt x="1031" y="764"/>
                    <a:pt x="1031" y="382"/>
                  </a:cubicBezTo>
                  <a:cubicBezTo>
                    <a:pt x="1031" y="0"/>
                    <a:pt x="636" y="38"/>
                    <a:pt x="636" y="38"/>
                  </a:cubicBezTo>
                  <a:cubicBezTo>
                    <a:pt x="636" y="38"/>
                    <a:pt x="324" y="248"/>
                    <a:pt x="229" y="286"/>
                  </a:cubicBezTo>
                  <a:cubicBezTo>
                    <a:pt x="140" y="325"/>
                    <a:pt x="51" y="452"/>
                    <a:pt x="38" y="477"/>
                  </a:cubicBezTo>
                  <a:cubicBezTo>
                    <a:pt x="146" y="522"/>
                    <a:pt x="286" y="598"/>
                    <a:pt x="305" y="694"/>
                  </a:cubicBezTo>
                  <a:cubicBezTo>
                    <a:pt x="331" y="853"/>
                    <a:pt x="178" y="1076"/>
                    <a:pt x="197" y="1146"/>
                  </a:cubicBezTo>
                  <a:cubicBezTo>
                    <a:pt x="229" y="1337"/>
                    <a:pt x="0" y="1197"/>
                    <a:pt x="0" y="1337"/>
                  </a:cubicBezTo>
                  <a:cubicBezTo>
                    <a:pt x="0" y="1483"/>
                    <a:pt x="210" y="1502"/>
                    <a:pt x="165" y="1661"/>
                  </a:cubicBezTo>
                  <a:cubicBezTo>
                    <a:pt x="121" y="1820"/>
                    <a:pt x="121" y="1979"/>
                    <a:pt x="121" y="2062"/>
                  </a:cubicBezTo>
                  <a:cubicBezTo>
                    <a:pt x="121" y="2145"/>
                    <a:pt x="254" y="2336"/>
                    <a:pt x="254" y="2463"/>
                  </a:cubicBezTo>
                  <a:cubicBezTo>
                    <a:pt x="254" y="2590"/>
                    <a:pt x="318" y="2940"/>
                    <a:pt x="388" y="2940"/>
                  </a:cubicBezTo>
                  <a:cubicBezTo>
                    <a:pt x="439" y="2940"/>
                    <a:pt x="286" y="3144"/>
                    <a:pt x="305" y="3316"/>
                  </a:cubicBezTo>
                  <a:cubicBezTo>
                    <a:pt x="426" y="3424"/>
                    <a:pt x="757" y="3380"/>
                    <a:pt x="1005" y="3380"/>
                  </a:cubicBezTo>
                  <a:cubicBezTo>
                    <a:pt x="1254" y="3380"/>
                    <a:pt x="1311" y="3831"/>
                    <a:pt x="1540" y="3831"/>
                  </a:cubicBezTo>
                  <a:cubicBezTo>
                    <a:pt x="1769" y="3831"/>
                    <a:pt x="1648" y="4168"/>
                    <a:pt x="1591" y="4231"/>
                  </a:cubicBezTo>
                  <a:cubicBezTo>
                    <a:pt x="1540" y="4282"/>
                    <a:pt x="1349" y="4327"/>
                    <a:pt x="1336" y="4390"/>
                  </a:cubicBezTo>
                  <a:cubicBezTo>
                    <a:pt x="1559" y="4511"/>
                    <a:pt x="2094" y="4492"/>
                    <a:pt x="2183" y="4403"/>
                  </a:cubicBezTo>
                  <a:cubicBezTo>
                    <a:pt x="2278" y="4301"/>
                    <a:pt x="2457" y="4250"/>
                    <a:pt x="2596" y="4250"/>
                  </a:cubicBezTo>
                  <a:cubicBezTo>
                    <a:pt x="2737" y="4250"/>
                    <a:pt x="2972" y="3933"/>
                    <a:pt x="3086" y="3882"/>
                  </a:cubicBezTo>
                  <a:cubicBezTo>
                    <a:pt x="3201" y="3831"/>
                    <a:pt x="3265" y="3882"/>
                    <a:pt x="3392" y="3882"/>
                  </a:cubicBezTo>
                  <a:cubicBezTo>
                    <a:pt x="3443" y="3882"/>
                    <a:pt x="3500" y="3920"/>
                    <a:pt x="3551" y="3971"/>
                  </a:cubicBezTo>
                  <a:cubicBezTo>
                    <a:pt x="3602" y="3819"/>
                    <a:pt x="3666" y="3589"/>
                    <a:pt x="3666" y="3513"/>
                  </a:cubicBezTo>
                  <a:cubicBezTo>
                    <a:pt x="3666" y="3386"/>
                    <a:pt x="3513" y="3214"/>
                    <a:pt x="3666" y="3068"/>
                  </a:cubicBezTo>
                  <a:cubicBezTo>
                    <a:pt x="3812" y="2915"/>
                    <a:pt x="3341" y="2966"/>
                    <a:pt x="3341" y="2788"/>
                  </a:cubicBezTo>
                  <a:cubicBezTo>
                    <a:pt x="3341" y="2698"/>
                    <a:pt x="3475" y="2559"/>
                    <a:pt x="3570" y="2425"/>
                  </a:cubicBezTo>
                  <a:cubicBezTo>
                    <a:pt x="3666" y="2291"/>
                    <a:pt x="3717" y="2170"/>
                    <a:pt x="3679" y="2132"/>
                  </a:cubicBezTo>
                  <a:cubicBezTo>
                    <a:pt x="3679" y="2132"/>
                    <a:pt x="3551" y="1839"/>
                    <a:pt x="3602" y="1718"/>
                  </a:cubicBezTo>
                  <a:cubicBezTo>
                    <a:pt x="3634" y="1636"/>
                    <a:pt x="3596" y="1547"/>
                    <a:pt x="3570" y="1477"/>
                  </a:cubicBezTo>
                  <a:cubicBezTo>
                    <a:pt x="3386" y="1540"/>
                    <a:pt x="3341" y="1451"/>
                    <a:pt x="3227" y="1413"/>
                  </a:cubicBezTo>
                </a:path>
              </a:pathLst>
            </a:custGeom>
            <a:grpFill/>
            <a:ln w="28575" cap="flat" cmpd="sng">
              <a:solidFill>
                <a:schemeClr val="bg1"/>
              </a:solidFill>
              <a:bevel/>
              <a:headEnd/>
              <a:tailEnd/>
            </a:ln>
            <a:effectLst/>
          </p:spPr>
          <p:txBody>
            <a:bodyPr wrap="none" anchor="ctr"/>
            <a:lstStyle/>
            <a:p>
              <a:endParaRPr lang="en-US">
                <a:latin typeface="Poppins Light" charset="0"/>
              </a:endParaRPr>
            </a:p>
          </p:txBody>
        </p:sp>
        <p:sp>
          <p:nvSpPr>
            <p:cNvPr id="79" name="Freeform 504"/>
            <p:cNvSpPr>
              <a:spLocks noChangeArrowheads="1"/>
            </p:cNvSpPr>
            <p:nvPr/>
          </p:nvSpPr>
          <p:spPr bwMode="auto">
            <a:xfrm>
              <a:off x="17455035" y="4407395"/>
              <a:ext cx="1841018" cy="1813961"/>
            </a:xfrm>
            <a:custGeom>
              <a:avLst/>
              <a:gdLst>
                <a:gd name="T0" fmla="*/ 3577 w 3585"/>
                <a:gd name="T1" fmla="*/ 955 h 3534"/>
                <a:gd name="T2" fmla="*/ 3577 w 3585"/>
                <a:gd name="T3" fmla="*/ 955 h 3534"/>
                <a:gd name="T4" fmla="*/ 3265 w 3585"/>
                <a:gd name="T5" fmla="*/ 783 h 3534"/>
                <a:gd name="T6" fmla="*/ 2979 w 3585"/>
                <a:gd name="T7" fmla="*/ 885 h 3534"/>
                <a:gd name="T8" fmla="*/ 2712 w 3585"/>
                <a:gd name="T9" fmla="*/ 764 h 3534"/>
                <a:gd name="T10" fmla="*/ 2317 w 3585"/>
                <a:gd name="T11" fmla="*/ 586 h 3534"/>
                <a:gd name="T12" fmla="*/ 1706 w 3585"/>
                <a:gd name="T13" fmla="*/ 255 h 3534"/>
                <a:gd name="T14" fmla="*/ 1490 w 3585"/>
                <a:gd name="T15" fmla="*/ 300 h 3534"/>
                <a:gd name="T16" fmla="*/ 936 w 3585"/>
                <a:gd name="T17" fmla="*/ 166 h 3534"/>
                <a:gd name="T18" fmla="*/ 809 w 3585"/>
                <a:gd name="T19" fmla="*/ 166 h 3534"/>
                <a:gd name="T20" fmla="*/ 618 w 3585"/>
                <a:gd name="T21" fmla="*/ 7 h 3534"/>
                <a:gd name="T22" fmla="*/ 618 w 3585"/>
                <a:gd name="T23" fmla="*/ 7 h 3534"/>
                <a:gd name="T24" fmla="*/ 446 w 3585"/>
                <a:gd name="T25" fmla="*/ 96 h 3534"/>
                <a:gd name="T26" fmla="*/ 217 w 3585"/>
                <a:gd name="T27" fmla="*/ 140 h 3534"/>
                <a:gd name="T28" fmla="*/ 51 w 3585"/>
                <a:gd name="T29" fmla="*/ 681 h 3534"/>
                <a:gd name="T30" fmla="*/ 89 w 3585"/>
                <a:gd name="T31" fmla="*/ 802 h 3534"/>
                <a:gd name="T32" fmla="*/ 191 w 3585"/>
                <a:gd name="T33" fmla="*/ 1235 h 3534"/>
                <a:gd name="T34" fmla="*/ 153 w 3585"/>
                <a:gd name="T35" fmla="*/ 1636 h 3534"/>
                <a:gd name="T36" fmla="*/ 153 w 3585"/>
                <a:gd name="T37" fmla="*/ 1763 h 3534"/>
                <a:gd name="T38" fmla="*/ 351 w 3585"/>
                <a:gd name="T39" fmla="*/ 2031 h 3534"/>
                <a:gd name="T40" fmla="*/ 815 w 3585"/>
                <a:gd name="T41" fmla="*/ 2323 h 3534"/>
                <a:gd name="T42" fmla="*/ 815 w 3585"/>
                <a:gd name="T43" fmla="*/ 2482 h 3534"/>
                <a:gd name="T44" fmla="*/ 1051 w 3585"/>
                <a:gd name="T45" fmla="*/ 2622 h 3534"/>
                <a:gd name="T46" fmla="*/ 1197 w 3585"/>
                <a:gd name="T47" fmla="*/ 2928 h 3534"/>
                <a:gd name="T48" fmla="*/ 1502 w 3585"/>
                <a:gd name="T49" fmla="*/ 3380 h 3534"/>
                <a:gd name="T50" fmla="*/ 1738 w 3585"/>
                <a:gd name="T51" fmla="*/ 3144 h 3534"/>
                <a:gd name="T52" fmla="*/ 1922 w 3585"/>
                <a:gd name="T53" fmla="*/ 3335 h 3534"/>
                <a:gd name="T54" fmla="*/ 2215 w 3585"/>
                <a:gd name="T55" fmla="*/ 3335 h 3534"/>
                <a:gd name="T56" fmla="*/ 2737 w 3585"/>
                <a:gd name="T57" fmla="*/ 3533 h 3534"/>
                <a:gd name="T58" fmla="*/ 3144 w 3585"/>
                <a:gd name="T59" fmla="*/ 2444 h 3534"/>
                <a:gd name="T60" fmla="*/ 3043 w 3585"/>
                <a:gd name="T61" fmla="*/ 1980 h 3534"/>
                <a:gd name="T62" fmla="*/ 3227 w 3585"/>
                <a:gd name="T63" fmla="*/ 1693 h 3534"/>
                <a:gd name="T64" fmla="*/ 2979 w 3585"/>
                <a:gd name="T65" fmla="*/ 1451 h 3534"/>
                <a:gd name="T66" fmla="*/ 2864 w 3585"/>
                <a:gd name="T67" fmla="*/ 1140 h 3534"/>
                <a:gd name="T68" fmla="*/ 3444 w 3585"/>
                <a:gd name="T69" fmla="*/ 1089 h 3534"/>
                <a:gd name="T70" fmla="*/ 3584 w 3585"/>
                <a:gd name="T71" fmla="*/ 961 h 3534"/>
                <a:gd name="T72" fmla="*/ 3577 w 3585"/>
                <a:gd name="T73" fmla="*/ 955 h 3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585" h="3534">
                  <a:moveTo>
                    <a:pt x="3577" y="955"/>
                  </a:moveTo>
                  <a:lnTo>
                    <a:pt x="3577" y="955"/>
                  </a:lnTo>
                  <a:cubicBezTo>
                    <a:pt x="3380" y="764"/>
                    <a:pt x="3265" y="783"/>
                    <a:pt x="3265" y="783"/>
                  </a:cubicBezTo>
                  <a:cubicBezTo>
                    <a:pt x="3176" y="802"/>
                    <a:pt x="3062" y="917"/>
                    <a:pt x="2979" y="885"/>
                  </a:cubicBezTo>
                  <a:cubicBezTo>
                    <a:pt x="2903" y="860"/>
                    <a:pt x="2864" y="688"/>
                    <a:pt x="2712" y="764"/>
                  </a:cubicBezTo>
                  <a:cubicBezTo>
                    <a:pt x="2413" y="923"/>
                    <a:pt x="2317" y="586"/>
                    <a:pt x="2317" y="586"/>
                  </a:cubicBezTo>
                  <a:cubicBezTo>
                    <a:pt x="2184" y="185"/>
                    <a:pt x="1795" y="159"/>
                    <a:pt x="1706" y="255"/>
                  </a:cubicBezTo>
                  <a:cubicBezTo>
                    <a:pt x="1611" y="344"/>
                    <a:pt x="1490" y="300"/>
                    <a:pt x="1490" y="300"/>
                  </a:cubicBezTo>
                  <a:cubicBezTo>
                    <a:pt x="1318" y="134"/>
                    <a:pt x="1076" y="108"/>
                    <a:pt x="936" y="166"/>
                  </a:cubicBezTo>
                  <a:cubicBezTo>
                    <a:pt x="802" y="223"/>
                    <a:pt x="809" y="166"/>
                    <a:pt x="809" y="166"/>
                  </a:cubicBezTo>
                  <a:cubicBezTo>
                    <a:pt x="751" y="0"/>
                    <a:pt x="618" y="51"/>
                    <a:pt x="618" y="7"/>
                  </a:cubicBezTo>
                  <a:lnTo>
                    <a:pt x="618" y="7"/>
                  </a:lnTo>
                  <a:cubicBezTo>
                    <a:pt x="561" y="51"/>
                    <a:pt x="490" y="96"/>
                    <a:pt x="446" y="96"/>
                  </a:cubicBezTo>
                  <a:cubicBezTo>
                    <a:pt x="357" y="96"/>
                    <a:pt x="261" y="0"/>
                    <a:pt x="217" y="140"/>
                  </a:cubicBezTo>
                  <a:cubicBezTo>
                    <a:pt x="166" y="287"/>
                    <a:pt x="198" y="535"/>
                    <a:pt x="51" y="681"/>
                  </a:cubicBezTo>
                  <a:cubicBezTo>
                    <a:pt x="51" y="681"/>
                    <a:pt x="89" y="719"/>
                    <a:pt x="89" y="802"/>
                  </a:cubicBezTo>
                  <a:cubicBezTo>
                    <a:pt x="89" y="885"/>
                    <a:pt x="77" y="1120"/>
                    <a:pt x="191" y="1235"/>
                  </a:cubicBezTo>
                  <a:cubicBezTo>
                    <a:pt x="306" y="1350"/>
                    <a:pt x="0" y="1375"/>
                    <a:pt x="153" y="1636"/>
                  </a:cubicBezTo>
                  <a:cubicBezTo>
                    <a:pt x="153" y="1636"/>
                    <a:pt x="223" y="1693"/>
                    <a:pt x="153" y="1763"/>
                  </a:cubicBezTo>
                  <a:cubicBezTo>
                    <a:pt x="77" y="1840"/>
                    <a:pt x="230" y="1986"/>
                    <a:pt x="351" y="2031"/>
                  </a:cubicBezTo>
                  <a:cubicBezTo>
                    <a:pt x="471" y="2075"/>
                    <a:pt x="815" y="2323"/>
                    <a:pt x="815" y="2323"/>
                  </a:cubicBezTo>
                  <a:cubicBezTo>
                    <a:pt x="815" y="2323"/>
                    <a:pt x="713" y="2482"/>
                    <a:pt x="815" y="2482"/>
                  </a:cubicBezTo>
                  <a:cubicBezTo>
                    <a:pt x="917" y="2482"/>
                    <a:pt x="1006" y="2514"/>
                    <a:pt x="1051" y="2622"/>
                  </a:cubicBezTo>
                  <a:cubicBezTo>
                    <a:pt x="1101" y="2724"/>
                    <a:pt x="1254" y="2813"/>
                    <a:pt x="1197" y="2928"/>
                  </a:cubicBezTo>
                  <a:cubicBezTo>
                    <a:pt x="1146" y="3023"/>
                    <a:pt x="1337" y="3265"/>
                    <a:pt x="1502" y="3380"/>
                  </a:cubicBezTo>
                  <a:cubicBezTo>
                    <a:pt x="1566" y="3297"/>
                    <a:pt x="1693" y="3106"/>
                    <a:pt x="1738" y="3144"/>
                  </a:cubicBezTo>
                  <a:cubicBezTo>
                    <a:pt x="1782" y="3195"/>
                    <a:pt x="1808" y="3361"/>
                    <a:pt x="1922" y="3335"/>
                  </a:cubicBezTo>
                  <a:cubicBezTo>
                    <a:pt x="2043" y="3303"/>
                    <a:pt x="2094" y="3335"/>
                    <a:pt x="2215" y="3335"/>
                  </a:cubicBezTo>
                  <a:cubicBezTo>
                    <a:pt x="2330" y="3335"/>
                    <a:pt x="2623" y="3431"/>
                    <a:pt x="2737" y="3533"/>
                  </a:cubicBezTo>
                  <a:cubicBezTo>
                    <a:pt x="2922" y="3227"/>
                    <a:pt x="3144" y="2444"/>
                    <a:pt x="3144" y="2444"/>
                  </a:cubicBezTo>
                  <a:cubicBezTo>
                    <a:pt x="2883" y="2362"/>
                    <a:pt x="2985" y="2107"/>
                    <a:pt x="3043" y="1980"/>
                  </a:cubicBezTo>
                  <a:cubicBezTo>
                    <a:pt x="3100" y="1852"/>
                    <a:pt x="3227" y="1865"/>
                    <a:pt x="3227" y="1693"/>
                  </a:cubicBezTo>
                  <a:cubicBezTo>
                    <a:pt x="3227" y="1521"/>
                    <a:pt x="2979" y="1534"/>
                    <a:pt x="2979" y="1451"/>
                  </a:cubicBezTo>
                  <a:cubicBezTo>
                    <a:pt x="2979" y="1369"/>
                    <a:pt x="2763" y="1241"/>
                    <a:pt x="2864" y="1140"/>
                  </a:cubicBezTo>
                  <a:cubicBezTo>
                    <a:pt x="2960" y="1044"/>
                    <a:pt x="3297" y="1089"/>
                    <a:pt x="3444" y="1089"/>
                  </a:cubicBezTo>
                  <a:cubicBezTo>
                    <a:pt x="3520" y="1089"/>
                    <a:pt x="3558" y="1025"/>
                    <a:pt x="3584" y="961"/>
                  </a:cubicBezTo>
                  <a:cubicBezTo>
                    <a:pt x="3577" y="961"/>
                    <a:pt x="3577" y="961"/>
                    <a:pt x="3577" y="955"/>
                  </a:cubicBezTo>
                </a:path>
              </a:pathLst>
            </a:custGeom>
            <a:grpFill/>
            <a:ln w="28575" cap="flat" cmpd="sng">
              <a:solidFill>
                <a:schemeClr val="bg1"/>
              </a:solidFill>
              <a:bevel/>
              <a:headEnd/>
              <a:tailEnd/>
            </a:ln>
            <a:effectLst/>
          </p:spPr>
          <p:txBody>
            <a:bodyPr wrap="none" anchor="ctr"/>
            <a:lstStyle/>
            <a:p>
              <a:endParaRPr lang="en-US">
                <a:latin typeface="Poppins Light" charset="0"/>
              </a:endParaRPr>
            </a:p>
          </p:txBody>
        </p:sp>
        <p:sp>
          <p:nvSpPr>
            <p:cNvPr id="80" name="Freeform 505"/>
            <p:cNvSpPr>
              <a:spLocks noChangeArrowheads="1"/>
            </p:cNvSpPr>
            <p:nvPr/>
          </p:nvSpPr>
          <p:spPr bwMode="auto">
            <a:xfrm>
              <a:off x="16334121" y="3882002"/>
              <a:ext cx="1893101" cy="2588462"/>
            </a:xfrm>
            <a:custGeom>
              <a:avLst/>
              <a:gdLst>
                <a:gd name="T0" fmla="*/ 3380 w 3686"/>
                <a:gd name="T1" fmla="*/ 3952 h 5041"/>
                <a:gd name="T2" fmla="*/ 3380 w 3686"/>
                <a:gd name="T3" fmla="*/ 3952 h 5041"/>
                <a:gd name="T4" fmla="*/ 3234 w 3686"/>
                <a:gd name="T5" fmla="*/ 3646 h 5041"/>
                <a:gd name="T6" fmla="*/ 2998 w 3686"/>
                <a:gd name="T7" fmla="*/ 3506 h 5041"/>
                <a:gd name="T8" fmla="*/ 2998 w 3686"/>
                <a:gd name="T9" fmla="*/ 3347 h 5041"/>
                <a:gd name="T10" fmla="*/ 2534 w 3686"/>
                <a:gd name="T11" fmla="*/ 3055 h 5041"/>
                <a:gd name="T12" fmla="*/ 2336 w 3686"/>
                <a:gd name="T13" fmla="*/ 2787 h 5041"/>
                <a:gd name="T14" fmla="*/ 2336 w 3686"/>
                <a:gd name="T15" fmla="*/ 2660 h 5041"/>
                <a:gd name="T16" fmla="*/ 2374 w 3686"/>
                <a:gd name="T17" fmla="*/ 2259 h 5041"/>
                <a:gd name="T18" fmla="*/ 2272 w 3686"/>
                <a:gd name="T19" fmla="*/ 1826 h 5041"/>
                <a:gd name="T20" fmla="*/ 2234 w 3686"/>
                <a:gd name="T21" fmla="*/ 1705 h 5041"/>
                <a:gd name="T22" fmla="*/ 2400 w 3686"/>
                <a:gd name="T23" fmla="*/ 1164 h 5041"/>
                <a:gd name="T24" fmla="*/ 2629 w 3686"/>
                <a:gd name="T25" fmla="*/ 1120 h 5041"/>
                <a:gd name="T26" fmla="*/ 2801 w 3686"/>
                <a:gd name="T27" fmla="*/ 1031 h 5041"/>
                <a:gd name="T28" fmla="*/ 2203 w 3686"/>
                <a:gd name="T29" fmla="*/ 655 h 5041"/>
                <a:gd name="T30" fmla="*/ 2069 w 3686"/>
                <a:gd name="T31" fmla="*/ 63 h 5041"/>
                <a:gd name="T32" fmla="*/ 1878 w 3686"/>
                <a:gd name="T33" fmla="*/ 184 h 5041"/>
                <a:gd name="T34" fmla="*/ 1872 w 3686"/>
                <a:gd name="T35" fmla="*/ 337 h 5041"/>
                <a:gd name="T36" fmla="*/ 1280 w 3686"/>
                <a:gd name="T37" fmla="*/ 394 h 5041"/>
                <a:gd name="T38" fmla="*/ 981 w 3686"/>
                <a:gd name="T39" fmla="*/ 1062 h 5041"/>
                <a:gd name="T40" fmla="*/ 987 w 3686"/>
                <a:gd name="T41" fmla="*/ 1457 h 5041"/>
                <a:gd name="T42" fmla="*/ 541 w 3686"/>
                <a:gd name="T43" fmla="*/ 1622 h 5041"/>
                <a:gd name="T44" fmla="*/ 548 w 3686"/>
                <a:gd name="T45" fmla="*/ 1877 h 5041"/>
                <a:gd name="T46" fmla="*/ 242 w 3686"/>
                <a:gd name="T47" fmla="*/ 2615 h 5041"/>
                <a:gd name="T48" fmla="*/ 230 w 3686"/>
                <a:gd name="T49" fmla="*/ 2615 h 5041"/>
                <a:gd name="T50" fmla="*/ 401 w 3686"/>
                <a:gd name="T51" fmla="*/ 3067 h 5041"/>
                <a:gd name="T52" fmla="*/ 102 w 3686"/>
                <a:gd name="T53" fmla="*/ 3366 h 5041"/>
                <a:gd name="T54" fmla="*/ 102 w 3686"/>
                <a:gd name="T55" fmla="*/ 3538 h 5041"/>
                <a:gd name="T56" fmla="*/ 497 w 3686"/>
                <a:gd name="T57" fmla="*/ 3882 h 5041"/>
                <a:gd name="T58" fmla="*/ 955 w 3686"/>
                <a:gd name="T59" fmla="*/ 4429 h 5041"/>
                <a:gd name="T60" fmla="*/ 1381 w 3686"/>
                <a:gd name="T61" fmla="*/ 4467 h 5041"/>
                <a:gd name="T62" fmla="*/ 1668 w 3686"/>
                <a:gd name="T63" fmla="*/ 4378 h 5041"/>
                <a:gd name="T64" fmla="*/ 1961 w 3686"/>
                <a:gd name="T65" fmla="*/ 4238 h 5041"/>
                <a:gd name="T66" fmla="*/ 2349 w 3686"/>
                <a:gd name="T67" fmla="*/ 4754 h 5041"/>
                <a:gd name="T68" fmla="*/ 2451 w 3686"/>
                <a:gd name="T69" fmla="*/ 4856 h 5041"/>
                <a:gd name="T70" fmla="*/ 2693 w 3686"/>
                <a:gd name="T71" fmla="*/ 4913 h 5041"/>
                <a:gd name="T72" fmla="*/ 3036 w 3686"/>
                <a:gd name="T73" fmla="*/ 4977 h 5041"/>
                <a:gd name="T74" fmla="*/ 3043 w 3686"/>
                <a:gd name="T75" fmla="*/ 4888 h 5041"/>
                <a:gd name="T76" fmla="*/ 3405 w 3686"/>
                <a:gd name="T77" fmla="*/ 4875 h 5041"/>
                <a:gd name="T78" fmla="*/ 3456 w 3686"/>
                <a:gd name="T79" fmla="*/ 4569 h 5041"/>
                <a:gd name="T80" fmla="*/ 3666 w 3686"/>
                <a:gd name="T81" fmla="*/ 4423 h 5041"/>
                <a:gd name="T82" fmla="*/ 3685 w 3686"/>
                <a:gd name="T83" fmla="*/ 4404 h 5041"/>
                <a:gd name="T84" fmla="*/ 3380 w 3686"/>
                <a:gd name="T85" fmla="*/ 3952 h 50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686" h="5041">
                  <a:moveTo>
                    <a:pt x="3380" y="3952"/>
                  </a:moveTo>
                  <a:lnTo>
                    <a:pt x="3380" y="3952"/>
                  </a:lnTo>
                  <a:cubicBezTo>
                    <a:pt x="3437" y="3837"/>
                    <a:pt x="3284" y="3748"/>
                    <a:pt x="3234" y="3646"/>
                  </a:cubicBezTo>
                  <a:cubicBezTo>
                    <a:pt x="3189" y="3538"/>
                    <a:pt x="3100" y="3506"/>
                    <a:pt x="2998" y="3506"/>
                  </a:cubicBezTo>
                  <a:cubicBezTo>
                    <a:pt x="2896" y="3506"/>
                    <a:pt x="2998" y="3347"/>
                    <a:pt x="2998" y="3347"/>
                  </a:cubicBezTo>
                  <a:cubicBezTo>
                    <a:pt x="2998" y="3347"/>
                    <a:pt x="2654" y="3099"/>
                    <a:pt x="2534" y="3055"/>
                  </a:cubicBezTo>
                  <a:cubicBezTo>
                    <a:pt x="2413" y="3010"/>
                    <a:pt x="2260" y="2864"/>
                    <a:pt x="2336" y="2787"/>
                  </a:cubicBezTo>
                  <a:cubicBezTo>
                    <a:pt x="2406" y="2717"/>
                    <a:pt x="2336" y="2660"/>
                    <a:pt x="2336" y="2660"/>
                  </a:cubicBezTo>
                  <a:cubicBezTo>
                    <a:pt x="2183" y="2399"/>
                    <a:pt x="2489" y="2374"/>
                    <a:pt x="2374" y="2259"/>
                  </a:cubicBezTo>
                  <a:cubicBezTo>
                    <a:pt x="2260" y="2144"/>
                    <a:pt x="2272" y="1909"/>
                    <a:pt x="2272" y="1826"/>
                  </a:cubicBezTo>
                  <a:cubicBezTo>
                    <a:pt x="2272" y="1743"/>
                    <a:pt x="2234" y="1705"/>
                    <a:pt x="2234" y="1705"/>
                  </a:cubicBezTo>
                  <a:cubicBezTo>
                    <a:pt x="2381" y="1559"/>
                    <a:pt x="2349" y="1311"/>
                    <a:pt x="2400" y="1164"/>
                  </a:cubicBezTo>
                  <a:cubicBezTo>
                    <a:pt x="2444" y="1024"/>
                    <a:pt x="2540" y="1120"/>
                    <a:pt x="2629" y="1120"/>
                  </a:cubicBezTo>
                  <a:cubicBezTo>
                    <a:pt x="2673" y="1120"/>
                    <a:pt x="2744" y="1075"/>
                    <a:pt x="2801" y="1031"/>
                  </a:cubicBezTo>
                  <a:cubicBezTo>
                    <a:pt x="2782" y="980"/>
                    <a:pt x="2323" y="706"/>
                    <a:pt x="2203" y="655"/>
                  </a:cubicBezTo>
                  <a:cubicBezTo>
                    <a:pt x="2082" y="604"/>
                    <a:pt x="2133" y="127"/>
                    <a:pt x="2069" y="63"/>
                  </a:cubicBezTo>
                  <a:cubicBezTo>
                    <a:pt x="2012" y="0"/>
                    <a:pt x="1827" y="63"/>
                    <a:pt x="1878" y="184"/>
                  </a:cubicBezTo>
                  <a:cubicBezTo>
                    <a:pt x="1929" y="305"/>
                    <a:pt x="1872" y="337"/>
                    <a:pt x="1872" y="337"/>
                  </a:cubicBezTo>
                  <a:cubicBezTo>
                    <a:pt x="1522" y="407"/>
                    <a:pt x="1356" y="420"/>
                    <a:pt x="1280" y="394"/>
                  </a:cubicBezTo>
                  <a:cubicBezTo>
                    <a:pt x="1280" y="942"/>
                    <a:pt x="783" y="916"/>
                    <a:pt x="981" y="1062"/>
                  </a:cubicBezTo>
                  <a:cubicBezTo>
                    <a:pt x="1184" y="1215"/>
                    <a:pt x="1044" y="1457"/>
                    <a:pt x="987" y="1457"/>
                  </a:cubicBezTo>
                  <a:cubicBezTo>
                    <a:pt x="930" y="1457"/>
                    <a:pt x="605" y="1559"/>
                    <a:pt x="541" y="1622"/>
                  </a:cubicBezTo>
                  <a:cubicBezTo>
                    <a:pt x="471" y="1693"/>
                    <a:pt x="497" y="1832"/>
                    <a:pt x="548" y="1877"/>
                  </a:cubicBezTo>
                  <a:cubicBezTo>
                    <a:pt x="592" y="1928"/>
                    <a:pt x="414" y="2615"/>
                    <a:pt x="242" y="2615"/>
                  </a:cubicBezTo>
                  <a:cubicBezTo>
                    <a:pt x="236" y="2615"/>
                    <a:pt x="230" y="2615"/>
                    <a:pt x="230" y="2615"/>
                  </a:cubicBezTo>
                  <a:cubicBezTo>
                    <a:pt x="210" y="2876"/>
                    <a:pt x="351" y="3016"/>
                    <a:pt x="401" y="3067"/>
                  </a:cubicBezTo>
                  <a:cubicBezTo>
                    <a:pt x="465" y="3124"/>
                    <a:pt x="204" y="3265"/>
                    <a:pt x="102" y="3366"/>
                  </a:cubicBezTo>
                  <a:cubicBezTo>
                    <a:pt x="0" y="3468"/>
                    <a:pt x="102" y="3538"/>
                    <a:pt x="102" y="3538"/>
                  </a:cubicBezTo>
                  <a:cubicBezTo>
                    <a:pt x="102" y="3538"/>
                    <a:pt x="497" y="3500"/>
                    <a:pt x="497" y="3882"/>
                  </a:cubicBezTo>
                  <a:cubicBezTo>
                    <a:pt x="497" y="4264"/>
                    <a:pt x="631" y="3627"/>
                    <a:pt x="955" y="4429"/>
                  </a:cubicBezTo>
                  <a:cubicBezTo>
                    <a:pt x="955" y="4429"/>
                    <a:pt x="1343" y="4506"/>
                    <a:pt x="1381" y="4467"/>
                  </a:cubicBezTo>
                  <a:cubicBezTo>
                    <a:pt x="1420" y="4429"/>
                    <a:pt x="1572" y="4378"/>
                    <a:pt x="1668" y="4378"/>
                  </a:cubicBezTo>
                  <a:cubicBezTo>
                    <a:pt x="1763" y="4378"/>
                    <a:pt x="1693" y="4238"/>
                    <a:pt x="1961" y="4238"/>
                  </a:cubicBezTo>
                  <a:cubicBezTo>
                    <a:pt x="2228" y="4238"/>
                    <a:pt x="2470" y="4601"/>
                    <a:pt x="2349" y="4754"/>
                  </a:cubicBezTo>
                  <a:cubicBezTo>
                    <a:pt x="2349" y="4754"/>
                    <a:pt x="2336" y="4900"/>
                    <a:pt x="2451" y="4856"/>
                  </a:cubicBezTo>
                  <a:cubicBezTo>
                    <a:pt x="2565" y="4811"/>
                    <a:pt x="2565" y="4875"/>
                    <a:pt x="2693" y="4913"/>
                  </a:cubicBezTo>
                  <a:cubicBezTo>
                    <a:pt x="2807" y="4951"/>
                    <a:pt x="2852" y="5040"/>
                    <a:pt x="3036" y="4977"/>
                  </a:cubicBezTo>
                  <a:cubicBezTo>
                    <a:pt x="3030" y="4938"/>
                    <a:pt x="3024" y="4900"/>
                    <a:pt x="3043" y="4888"/>
                  </a:cubicBezTo>
                  <a:cubicBezTo>
                    <a:pt x="3094" y="4830"/>
                    <a:pt x="3355" y="4996"/>
                    <a:pt x="3405" y="4875"/>
                  </a:cubicBezTo>
                  <a:cubicBezTo>
                    <a:pt x="3456" y="4747"/>
                    <a:pt x="3393" y="4684"/>
                    <a:pt x="3456" y="4569"/>
                  </a:cubicBezTo>
                  <a:cubicBezTo>
                    <a:pt x="3520" y="4455"/>
                    <a:pt x="3609" y="4480"/>
                    <a:pt x="3666" y="4423"/>
                  </a:cubicBezTo>
                  <a:cubicBezTo>
                    <a:pt x="3673" y="4423"/>
                    <a:pt x="3679" y="4410"/>
                    <a:pt x="3685" y="4404"/>
                  </a:cubicBezTo>
                  <a:cubicBezTo>
                    <a:pt x="3520" y="4289"/>
                    <a:pt x="3329" y="4047"/>
                    <a:pt x="3380" y="3952"/>
                  </a:cubicBezTo>
                </a:path>
              </a:pathLst>
            </a:custGeom>
            <a:grpFill/>
            <a:ln w="28575" cap="flat" cmpd="sng">
              <a:solidFill>
                <a:schemeClr val="bg1"/>
              </a:solidFill>
              <a:bevel/>
              <a:headEnd/>
              <a:tailEnd/>
            </a:ln>
            <a:effectLst/>
          </p:spPr>
          <p:txBody>
            <a:bodyPr wrap="none" anchor="ctr"/>
            <a:lstStyle/>
            <a:p>
              <a:endParaRPr lang="en-US">
                <a:latin typeface="Poppins Light" charset="0"/>
              </a:endParaRPr>
            </a:p>
          </p:txBody>
        </p:sp>
        <p:sp>
          <p:nvSpPr>
            <p:cNvPr id="81" name="Freeform 506"/>
            <p:cNvSpPr>
              <a:spLocks noChangeArrowheads="1"/>
            </p:cNvSpPr>
            <p:nvPr/>
          </p:nvSpPr>
          <p:spPr bwMode="auto">
            <a:xfrm>
              <a:off x="18861276" y="4815026"/>
              <a:ext cx="855971" cy="1755081"/>
            </a:xfrm>
            <a:custGeom>
              <a:avLst/>
              <a:gdLst>
                <a:gd name="T0" fmla="*/ 1648 w 1669"/>
                <a:gd name="T1" fmla="*/ 356 h 3418"/>
                <a:gd name="T2" fmla="*/ 1648 w 1669"/>
                <a:gd name="T3" fmla="*/ 356 h 3418"/>
                <a:gd name="T4" fmla="*/ 847 w 1669"/>
                <a:gd name="T5" fmla="*/ 165 h 3418"/>
                <a:gd name="T6" fmla="*/ 707 w 1669"/>
                <a:gd name="T7" fmla="*/ 293 h 3418"/>
                <a:gd name="T8" fmla="*/ 127 w 1669"/>
                <a:gd name="T9" fmla="*/ 344 h 3418"/>
                <a:gd name="T10" fmla="*/ 242 w 1669"/>
                <a:gd name="T11" fmla="*/ 655 h 3418"/>
                <a:gd name="T12" fmla="*/ 490 w 1669"/>
                <a:gd name="T13" fmla="*/ 897 h 3418"/>
                <a:gd name="T14" fmla="*/ 306 w 1669"/>
                <a:gd name="T15" fmla="*/ 1184 h 3418"/>
                <a:gd name="T16" fmla="*/ 407 w 1669"/>
                <a:gd name="T17" fmla="*/ 1648 h 3418"/>
                <a:gd name="T18" fmla="*/ 0 w 1669"/>
                <a:gd name="T19" fmla="*/ 2737 h 3418"/>
                <a:gd name="T20" fmla="*/ 13 w 1669"/>
                <a:gd name="T21" fmla="*/ 2743 h 3418"/>
                <a:gd name="T22" fmla="*/ 427 w 1669"/>
                <a:gd name="T23" fmla="*/ 3354 h 3418"/>
                <a:gd name="T24" fmla="*/ 732 w 1669"/>
                <a:gd name="T25" fmla="*/ 3392 h 3418"/>
                <a:gd name="T26" fmla="*/ 936 w 1669"/>
                <a:gd name="T27" fmla="*/ 3112 h 3418"/>
                <a:gd name="T28" fmla="*/ 853 w 1669"/>
                <a:gd name="T29" fmla="*/ 2908 h 3418"/>
                <a:gd name="T30" fmla="*/ 891 w 1669"/>
                <a:gd name="T31" fmla="*/ 2469 h 3418"/>
                <a:gd name="T32" fmla="*/ 872 w 1669"/>
                <a:gd name="T33" fmla="*/ 2106 h 3418"/>
                <a:gd name="T34" fmla="*/ 1031 w 1669"/>
                <a:gd name="T35" fmla="*/ 1788 h 3418"/>
                <a:gd name="T36" fmla="*/ 1165 w 1669"/>
                <a:gd name="T37" fmla="*/ 1177 h 3418"/>
                <a:gd name="T38" fmla="*/ 1292 w 1669"/>
                <a:gd name="T39" fmla="*/ 910 h 3418"/>
                <a:gd name="T40" fmla="*/ 1362 w 1669"/>
                <a:gd name="T41" fmla="*/ 789 h 3418"/>
                <a:gd name="T42" fmla="*/ 1547 w 1669"/>
                <a:gd name="T43" fmla="*/ 554 h 3418"/>
                <a:gd name="T44" fmla="*/ 1648 w 1669"/>
                <a:gd name="T45" fmla="*/ 356 h 34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69" h="3418">
                  <a:moveTo>
                    <a:pt x="1648" y="356"/>
                  </a:moveTo>
                  <a:lnTo>
                    <a:pt x="1648" y="356"/>
                  </a:lnTo>
                  <a:cubicBezTo>
                    <a:pt x="1057" y="0"/>
                    <a:pt x="1038" y="242"/>
                    <a:pt x="847" y="165"/>
                  </a:cubicBezTo>
                  <a:cubicBezTo>
                    <a:pt x="821" y="229"/>
                    <a:pt x="783" y="293"/>
                    <a:pt x="707" y="293"/>
                  </a:cubicBezTo>
                  <a:cubicBezTo>
                    <a:pt x="560" y="293"/>
                    <a:pt x="223" y="248"/>
                    <a:pt x="127" y="344"/>
                  </a:cubicBezTo>
                  <a:cubicBezTo>
                    <a:pt x="26" y="445"/>
                    <a:pt x="242" y="573"/>
                    <a:pt x="242" y="655"/>
                  </a:cubicBezTo>
                  <a:cubicBezTo>
                    <a:pt x="242" y="738"/>
                    <a:pt x="490" y="725"/>
                    <a:pt x="490" y="897"/>
                  </a:cubicBezTo>
                  <a:cubicBezTo>
                    <a:pt x="490" y="1069"/>
                    <a:pt x="363" y="1056"/>
                    <a:pt x="306" y="1184"/>
                  </a:cubicBezTo>
                  <a:cubicBezTo>
                    <a:pt x="248" y="1311"/>
                    <a:pt x="146" y="1566"/>
                    <a:pt x="407" y="1648"/>
                  </a:cubicBezTo>
                  <a:cubicBezTo>
                    <a:pt x="407" y="1648"/>
                    <a:pt x="185" y="2431"/>
                    <a:pt x="0" y="2737"/>
                  </a:cubicBezTo>
                  <a:cubicBezTo>
                    <a:pt x="7" y="2737"/>
                    <a:pt x="7" y="2743"/>
                    <a:pt x="13" y="2743"/>
                  </a:cubicBezTo>
                  <a:cubicBezTo>
                    <a:pt x="102" y="2838"/>
                    <a:pt x="388" y="3112"/>
                    <a:pt x="427" y="3354"/>
                  </a:cubicBezTo>
                  <a:cubicBezTo>
                    <a:pt x="541" y="3379"/>
                    <a:pt x="662" y="3417"/>
                    <a:pt x="732" y="3392"/>
                  </a:cubicBezTo>
                  <a:cubicBezTo>
                    <a:pt x="853" y="3354"/>
                    <a:pt x="878" y="3163"/>
                    <a:pt x="936" y="3112"/>
                  </a:cubicBezTo>
                  <a:cubicBezTo>
                    <a:pt x="987" y="3061"/>
                    <a:pt x="853" y="2908"/>
                    <a:pt x="853" y="2908"/>
                  </a:cubicBezTo>
                  <a:cubicBezTo>
                    <a:pt x="796" y="2749"/>
                    <a:pt x="885" y="2603"/>
                    <a:pt x="891" y="2469"/>
                  </a:cubicBezTo>
                  <a:cubicBezTo>
                    <a:pt x="904" y="2259"/>
                    <a:pt x="872" y="2106"/>
                    <a:pt x="872" y="2106"/>
                  </a:cubicBezTo>
                  <a:cubicBezTo>
                    <a:pt x="1018" y="1960"/>
                    <a:pt x="1031" y="1788"/>
                    <a:pt x="1031" y="1788"/>
                  </a:cubicBezTo>
                  <a:cubicBezTo>
                    <a:pt x="1031" y="1445"/>
                    <a:pt x="1222" y="1330"/>
                    <a:pt x="1165" y="1177"/>
                  </a:cubicBezTo>
                  <a:cubicBezTo>
                    <a:pt x="1108" y="1018"/>
                    <a:pt x="1292" y="974"/>
                    <a:pt x="1292" y="910"/>
                  </a:cubicBezTo>
                  <a:cubicBezTo>
                    <a:pt x="1292" y="840"/>
                    <a:pt x="1362" y="789"/>
                    <a:pt x="1362" y="789"/>
                  </a:cubicBezTo>
                  <a:cubicBezTo>
                    <a:pt x="1642" y="681"/>
                    <a:pt x="1547" y="554"/>
                    <a:pt x="1547" y="554"/>
                  </a:cubicBezTo>
                  <a:cubicBezTo>
                    <a:pt x="1668" y="433"/>
                    <a:pt x="1648" y="356"/>
                    <a:pt x="1648" y="356"/>
                  </a:cubicBezTo>
                </a:path>
              </a:pathLst>
            </a:custGeom>
            <a:grpFill/>
            <a:ln w="28575" cap="flat" cmpd="sng">
              <a:solidFill>
                <a:schemeClr val="bg1"/>
              </a:solidFill>
              <a:bevel/>
              <a:headEnd/>
              <a:tailEnd/>
            </a:ln>
            <a:effectLst/>
          </p:spPr>
          <p:txBody>
            <a:bodyPr wrap="none" anchor="ctr"/>
            <a:lstStyle/>
            <a:p>
              <a:endParaRPr lang="en-US">
                <a:latin typeface="Poppins Light" charset="0"/>
              </a:endParaRPr>
            </a:p>
          </p:txBody>
        </p:sp>
      </p:grpSp>
    </p:spTree>
    <p:extLst>
      <p:ext uri="{BB962C8B-B14F-4D97-AF65-F5344CB8AC3E}">
        <p14:creationId xmlns:p14="http://schemas.microsoft.com/office/powerpoint/2010/main" val="1678664865"/>
      </p:ext>
    </p:extLst>
  </p:cSld>
  <p:clrMapOvr>
    <a:masterClrMapping/>
  </p:clrMapOvr>
  <mc:AlternateContent xmlns:mc="http://schemas.openxmlformats.org/markup-compatibility/2006" xmlns:p14="http://schemas.microsoft.com/office/powerpoint/2010/main">
    <mc:Choice Requires="p14">
      <p:transition p14:dur="0" advClick="0" advTm="1000"/>
    </mc:Choice>
    <mc:Fallback xmlns="">
      <p:transition advClick="0" advTm="1000"/>
    </mc:Fallback>
  </mc:AlternateContent>
  <p:timing>
    <p:tnLst>
      <p:par>
        <p:cTn id="1" dur="indefinite" restart="never" nodeType="tmRoot"/>
      </p:par>
    </p:tn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Rectangle 21"/>
          <p:cNvSpPr>
            <a:spLocks/>
          </p:cNvSpPr>
          <p:nvPr/>
        </p:nvSpPr>
        <p:spPr bwMode="auto">
          <a:xfrm>
            <a:off x="13127174" y="9575695"/>
            <a:ext cx="1984518" cy="3077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defTabSz="4572000"/>
            <a:r>
              <a:rPr lang="en-US" sz="2000" b="1" dirty="0" smtClean="0">
                <a:solidFill>
                  <a:schemeClr val="tx2">
                    <a:lumMod val="50000"/>
                  </a:schemeClr>
                </a:solidFill>
                <a:latin typeface="Montserrat Semi Bold" charset="0"/>
                <a:ea typeface="Montserrat Semi Bold" charset="0"/>
                <a:cs typeface="Montserrat Semi Bold" charset="0"/>
                <a:sym typeface="Bebas Neue" charset="0"/>
              </a:rPr>
              <a:t>BLACK PEOPLE</a:t>
            </a:r>
            <a:endParaRPr lang="en-US" sz="20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28" name="Rectangle 27"/>
          <p:cNvSpPr>
            <a:spLocks/>
          </p:cNvSpPr>
          <p:nvPr/>
        </p:nvSpPr>
        <p:spPr bwMode="auto">
          <a:xfrm>
            <a:off x="13127174" y="10566543"/>
            <a:ext cx="2372444" cy="3077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defTabSz="4572000"/>
            <a:r>
              <a:rPr lang="en-US" sz="2000" b="1" dirty="0" smtClean="0">
                <a:solidFill>
                  <a:schemeClr val="tx2">
                    <a:lumMod val="50000"/>
                  </a:schemeClr>
                </a:solidFill>
                <a:latin typeface="Montserrat Semi Bold" charset="0"/>
                <a:ea typeface="Montserrat Semi Bold" charset="0"/>
                <a:cs typeface="Montserrat Semi Bold" charset="0"/>
                <a:sym typeface="Bebas Neue" charset="0"/>
              </a:rPr>
              <a:t>HISPANIC PEOPLE</a:t>
            </a:r>
            <a:endParaRPr lang="en-US" sz="20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29" name="Rectangle 28"/>
          <p:cNvSpPr>
            <a:spLocks/>
          </p:cNvSpPr>
          <p:nvPr/>
        </p:nvSpPr>
        <p:spPr bwMode="auto">
          <a:xfrm>
            <a:off x="13127174" y="8588763"/>
            <a:ext cx="1981312" cy="3077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defTabSz="4572000"/>
            <a:r>
              <a:rPr lang="en-US" sz="2000" b="1" dirty="0" smtClean="0">
                <a:solidFill>
                  <a:schemeClr val="tx2">
                    <a:lumMod val="50000"/>
                  </a:schemeClr>
                </a:solidFill>
                <a:latin typeface="Montserrat Semi Bold" charset="0"/>
                <a:ea typeface="Montserrat Semi Bold" charset="0"/>
                <a:cs typeface="Montserrat Semi Bold" charset="0"/>
                <a:sym typeface="Bebas Neue" charset="0"/>
              </a:rPr>
              <a:t>WHITE PEOPLE</a:t>
            </a:r>
            <a:endParaRPr lang="en-US" sz="20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30" name="Rectangle 29"/>
          <p:cNvSpPr/>
          <p:nvPr/>
        </p:nvSpPr>
        <p:spPr>
          <a:xfrm>
            <a:off x="13149476" y="10227262"/>
            <a:ext cx="7177461" cy="45719"/>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sp>
        <p:nvSpPr>
          <p:cNvPr id="36" name="Rectangle 35"/>
          <p:cNvSpPr>
            <a:spLocks/>
          </p:cNvSpPr>
          <p:nvPr/>
        </p:nvSpPr>
        <p:spPr bwMode="auto">
          <a:xfrm>
            <a:off x="20729931" y="9167633"/>
            <a:ext cx="569067"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algn="r" defTabSz="4572000"/>
            <a:r>
              <a:rPr lang="en-US" sz="1800" b="1" dirty="0" smtClean="0">
                <a:solidFill>
                  <a:schemeClr val="tx2">
                    <a:lumMod val="50000"/>
                  </a:schemeClr>
                </a:solidFill>
                <a:latin typeface="Montserrat Semi Bold" charset="0"/>
                <a:ea typeface="Montserrat Semi Bold" charset="0"/>
                <a:cs typeface="Montserrat Semi Bold" charset="0"/>
                <a:sym typeface="Bebas Neue" charset="0"/>
              </a:rPr>
              <a:t>65 %</a:t>
            </a:r>
            <a:endParaRPr lang="en-US" sz="18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37" name="Rectangle 36"/>
          <p:cNvSpPr>
            <a:spLocks/>
          </p:cNvSpPr>
          <p:nvPr/>
        </p:nvSpPr>
        <p:spPr bwMode="auto">
          <a:xfrm>
            <a:off x="20729628" y="10156520"/>
            <a:ext cx="559449"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algn="r" defTabSz="4572000"/>
            <a:r>
              <a:rPr lang="en-US" sz="1800" b="1" dirty="0" smtClean="0">
                <a:solidFill>
                  <a:schemeClr val="tx2">
                    <a:lumMod val="50000"/>
                  </a:schemeClr>
                </a:solidFill>
                <a:latin typeface="Montserrat Semi Bold" charset="0"/>
                <a:ea typeface="Montserrat Semi Bold" charset="0"/>
                <a:cs typeface="Montserrat Semi Bold" charset="0"/>
                <a:sym typeface="Bebas Neue" charset="0"/>
              </a:rPr>
              <a:t>9</a:t>
            </a:r>
            <a:r>
              <a:rPr lang="en-US" sz="1800" b="1" dirty="0">
                <a:solidFill>
                  <a:schemeClr val="tx2">
                    <a:lumMod val="50000"/>
                  </a:schemeClr>
                </a:solidFill>
                <a:latin typeface="Montserrat Semi Bold" charset="0"/>
                <a:ea typeface="Montserrat Semi Bold" charset="0"/>
                <a:cs typeface="Montserrat Semi Bold" charset="0"/>
                <a:sym typeface="Bebas Neue" charset="0"/>
              </a:rPr>
              <a:t>3</a:t>
            </a:r>
            <a:r>
              <a:rPr lang="en-US" sz="1800" b="1" dirty="0" smtClean="0">
                <a:solidFill>
                  <a:schemeClr val="tx2">
                    <a:lumMod val="50000"/>
                  </a:schemeClr>
                </a:solidFill>
                <a:latin typeface="Montserrat Semi Bold" charset="0"/>
                <a:ea typeface="Montserrat Semi Bold" charset="0"/>
                <a:cs typeface="Montserrat Semi Bold" charset="0"/>
                <a:sym typeface="Bebas Neue" charset="0"/>
              </a:rPr>
              <a:t> %</a:t>
            </a:r>
            <a:endParaRPr lang="en-US" sz="18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38" name="Rectangle 37"/>
          <p:cNvSpPr/>
          <p:nvPr/>
        </p:nvSpPr>
        <p:spPr>
          <a:xfrm>
            <a:off x="13150035" y="10185383"/>
            <a:ext cx="4138441" cy="14906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sp>
        <p:nvSpPr>
          <p:cNvPr id="39" name="Rectangle 38"/>
          <p:cNvSpPr>
            <a:spLocks/>
          </p:cNvSpPr>
          <p:nvPr/>
        </p:nvSpPr>
        <p:spPr bwMode="auto">
          <a:xfrm>
            <a:off x="20728026" y="11147368"/>
            <a:ext cx="559449"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algn="r" defTabSz="4572000"/>
            <a:r>
              <a:rPr lang="en-US" sz="1800" b="1" dirty="0" smtClean="0">
                <a:solidFill>
                  <a:schemeClr val="tx2">
                    <a:lumMod val="50000"/>
                  </a:schemeClr>
                </a:solidFill>
                <a:latin typeface="Montserrat Semi Bold" charset="0"/>
                <a:ea typeface="Montserrat Semi Bold" charset="0"/>
                <a:cs typeface="Montserrat Semi Bold" charset="0"/>
                <a:sym typeface="Bebas Neue" charset="0"/>
              </a:rPr>
              <a:t>57 %</a:t>
            </a:r>
            <a:endParaRPr lang="en-US" sz="18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40" name="Subtitle 2"/>
          <p:cNvSpPr txBox="1">
            <a:spLocks/>
          </p:cNvSpPr>
          <p:nvPr/>
        </p:nvSpPr>
        <p:spPr>
          <a:xfrm>
            <a:off x="12885687" y="5311719"/>
            <a:ext cx="9162415" cy="2271458"/>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just">
              <a:lnSpc>
                <a:spcPts val="4040"/>
              </a:lnSpc>
            </a:pPr>
            <a:r>
              <a:rPr lang="en-US" dirty="0" smtClean="0">
                <a:solidFill>
                  <a:schemeClr val="tx1"/>
                </a:solidFill>
                <a:latin typeface="Poppins Light" charset="0"/>
                <a:ea typeface="Poppins Light" charset="0"/>
                <a:cs typeface="Poppins Light" charset="0"/>
              </a:rPr>
              <a:t>When </a:t>
            </a:r>
            <a:r>
              <a:rPr lang="en-US" dirty="0">
                <a:solidFill>
                  <a:schemeClr val="tx1"/>
                </a:solidFill>
                <a:latin typeface="Poppins Light" charset="0"/>
                <a:ea typeface="Poppins Light" charset="0"/>
                <a:cs typeface="Poppins Light" charset="0"/>
              </a:rPr>
              <a:t>selecting a typeface for body text, your primary concern should be readability. Don’t concern yourself with personality at this stage. I’m of the school of thought that believes that you’re better off mastering a few </a:t>
            </a:r>
            <a:r>
              <a:rPr lang="en-US" dirty="0" smtClean="0">
                <a:solidFill>
                  <a:schemeClr val="tx1"/>
                </a:solidFill>
                <a:latin typeface="Poppins Light" charset="0"/>
                <a:ea typeface="Poppins Light" charset="0"/>
                <a:cs typeface="Poppins Light" charset="0"/>
              </a:rPr>
              <a:t>typeface.</a:t>
            </a:r>
            <a:endParaRPr lang="en-US" dirty="0">
              <a:solidFill>
                <a:schemeClr val="tx1"/>
              </a:solidFill>
              <a:latin typeface="Poppins Light" charset="0"/>
              <a:ea typeface="Poppins Light" charset="0"/>
              <a:cs typeface="Poppins Light" charset="0"/>
            </a:endParaRPr>
          </a:p>
        </p:txBody>
      </p:sp>
      <p:sp>
        <p:nvSpPr>
          <p:cNvPr id="41" name="Rectangle 40"/>
          <p:cNvSpPr>
            <a:spLocks/>
          </p:cNvSpPr>
          <p:nvPr/>
        </p:nvSpPr>
        <p:spPr bwMode="auto">
          <a:xfrm>
            <a:off x="13125865" y="2408178"/>
            <a:ext cx="8736366" cy="20518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t" anchorCtr="0">
            <a:spAutoFit/>
          </a:bodyPr>
          <a:lstStyle/>
          <a:p>
            <a:pPr defTabSz="4572000">
              <a:lnSpc>
                <a:spcPts val="8000"/>
              </a:lnSpc>
            </a:pPr>
            <a:r>
              <a:rPr lang="en-US" sz="6000" b="1" spc="500" dirty="0" smtClean="0">
                <a:solidFill>
                  <a:schemeClr val="tx2">
                    <a:lumMod val="50000"/>
                  </a:schemeClr>
                </a:solidFill>
                <a:latin typeface="Poppins" charset="0"/>
                <a:ea typeface="Poppins" charset="0"/>
                <a:cs typeface="Poppins" charset="0"/>
                <a:sym typeface="Bebas Neue" charset="0"/>
              </a:rPr>
              <a:t>AUSTRALIA</a:t>
            </a:r>
          </a:p>
          <a:p>
            <a:pPr defTabSz="4572000">
              <a:lnSpc>
                <a:spcPts val="8000"/>
              </a:lnSpc>
            </a:pPr>
            <a:r>
              <a:rPr lang="en-US" sz="6000" b="1" spc="500" dirty="0" smtClean="0">
                <a:solidFill>
                  <a:schemeClr val="tx2">
                    <a:lumMod val="50000"/>
                  </a:schemeClr>
                </a:solidFill>
                <a:latin typeface="Poppins" charset="0"/>
                <a:ea typeface="Poppins" charset="0"/>
                <a:cs typeface="Poppins" charset="0"/>
                <a:sym typeface="Bebas Neue" charset="0"/>
              </a:rPr>
              <a:t>Fully Editable Map</a:t>
            </a:r>
          </a:p>
        </p:txBody>
      </p:sp>
      <p:sp>
        <p:nvSpPr>
          <p:cNvPr id="42" name="Rectangle 41"/>
          <p:cNvSpPr/>
          <p:nvPr/>
        </p:nvSpPr>
        <p:spPr>
          <a:xfrm>
            <a:off x="13127174" y="9267889"/>
            <a:ext cx="7177461" cy="45719"/>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sp>
        <p:nvSpPr>
          <p:cNvPr id="43" name="Rectangle 42"/>
          <p:cNvSpPr/>
          <p:nvPr/>
        </p:nvSpPr>
        <p:spPr>
          <a:xfrm>
            <a:off x="13149476" y="11229902"/>
            <a:ext cx="7177461" cy="45719"/>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sp>
        <p:nvSpPr>
          <p:cNvPr id="44" name="Rectangle 43"/>
          <p:cNvSpPr/>
          <p:nvPr/>
        </p:nvSpPr>
        <p:spPr>
          <a:xfrm>
            <a:off x="13127175" y="9212963"/>
            <a:ext cx="4658426" cy="14525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sp>
        <p:nvSpPr>
          <p:cNvPr id="45" name="Rectangle 44"/>
          <p:cNvSpPr/>
          <p:nvPr/>
        </p:nvSpPr>
        <p:spPr>
          <a:xfrm>
            <a:off x="13150036" y="11190741"/>
            <a:ext cx="4138444" cy="14525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grpSp>
        <p:nvGrpSpPr>
          <p:cNvPr id="16" name="Group 15"/>
          <p:cNvGrpSpPr/>
          <p:nvPr/>
        </p:nvGrpSpPr>
        <p:grpSpPr>
          <a:xfrm>
            <a:off x="2237932" y="3276917"/>
            <a:ext cx="8617982" cy="8129603"/>
            <a:chOff x="12898875" y="3276917"/>
            <a:chExt cx="8617982" cy="8129603"/>
          </a:xfrm>
        </p:grpSpPr>
        <p:sp>
          <p:nvSpPr>
            <p:cNvPr id="17" name="Freeform 16"/>
            <p:cNvSpPr>
              <a:spLocks noChangeArrowheads="1"/>
            </p:cNvSpPr>
            <p:nvPr/>
          </p:nvSpPr>
          <p:spPr bwMode="auto">
            <a:xfrm>
              <a:off x="12898875" y="4054954"/>
              <a:ext cx="3404899" cy="5007757"/>
            </a:xfrm>
            <a:custGeom>
              <a:avLst/>
              <a:gdLst>
                <a:gd name="T0" fmla="*/ 7481 w 7738"/>
                <a:gd name="T1" fmla="*/ 599 h 11380"/>
                <a:gd name="T2" fmla="*/ 7405 w 7738"/>
                <a:gd name="T3" fmla="*/ 652 h 11380"/>
                <a:gd name="T4" fmla="*/ 7259 w 7738"/>
                <a:gd name="T5" fmla="*/ 785 h 11380"/>
                <a:gd name="T6" fmla="*/ 7155 w 7738"/>
                <a:gd name="T7" fmla="*/ 337 h 11380"/>
                <a:gd name="T8" fmla="*/ 6858 w 7738"/>
                <a:gd name="T9" fmla="*/ 104 h 11380"/>
                <a:gd name="T10" fmla="*/ 6654 w 7738"/>
                <a:gd name="T11" fmla="*/ 116 h 11380"/>
                <a:gd name="T12" fmla="*/ 6392 w 7738"/>
                <a:gd name="T13" fmla="*/ 250 h 11380"/>
                <a:gd name="T14" fmla="*/ 6235 w 7738"/>
                <a:gd name="T15" fmla="*/ 436 h 11380"/>
                <a:gd name="T16" fmla="*/ 6072 w 7738"/>
                <a:gd name="T17" fmla="*/ 407 h 11380"/>
                <a:gd name="T18" fmla="*/ 5880 w 7738"/>
                <a:gd name="T19" fmla="*/ 494 h 11380"/>
                <a:gd name="T20" fmla="*/ 5979 w 7738"/>
                <a:gd name="T21" fmla="*/ 622 h 11380"/>
                <a:gd name="T22" fmla="*/ 5810 w 7738"/>
                <a:gd name="T23" fmla="*/ 687 h 11380"/>
                <a:gd name="T24" fmla="*/ 5845 w 7738"/>
                <a:gd name="T25" fmla="*/ 756 h 11380"/>
                <a:gd name="T26" fmla="*/ 5711 w 7738"/>
                <a:gd name="T27" fmla="*/ 797 h 11380"/>
                <a:gd name="T28" fmla="*/ 5530 w 7738"/>
                <a:gd name="T29" fmla="*/ 925 h 11380"/>
                <a:gd name="T30" fmla="*/ 5676 w 7738"/>
                <a:gd name="T31" fmla="*/ 1013 h 11380"/>
                <a:gd name="T32" fmla="*/ 5513 w 7738"/>
                <a:gd name="T33" fmla="*/ 1274 h 11380"/>
                <a:gd name="T34" fmla="*/ 5524 w 7738"/>
                <a:gd name="T35" fmla="*/ 1350 h 11380"/>
                <a:gd name="T36" fmla="*/ 5315 w 7738"/>
                <a:gd name="T37" fmla="*/ 1309 h 11380"/>
                <a:gd name="T38" fmla="*/ 5158 w 7738"/>
                <a:gd name="T39" fmla="*/ 1211 h 11380"/>
                <a:gd name="T40" fmla="*/ 5134 w 7738"/>
                <a:gd name="T41" fmla="*/ 1350 h 11380"/>
                <a:gd name="T42" fmla="*/ 5222 w 7738"/>
                <a:gd name="T43" fmla="*/ 1600 h 11380"/>
                <a:gd name="T44" fmla="*/ 5164 w 7738"/>
                <a:gd name="T45" fmla="*/ 1746 h 11380"/>
                <a:gd name="T46" fmla="*/ 4977 w 7738"/>
                <a:gd name="T47" fmla="*/ 1665 h 11380"/>
                <a:gd name="T48" fmla="*/ 4832 w 7738"/>
                <a:gd name="T49" fmla="*/ 1333 h 11380"/>
                <a:gd name="T50" fmla="*/ 4622 w 7738"/>
                <a:gd name="T51" fmla="*/ 1502 h 11380"/>
                <a:gd name="T52" fmla="*/ 4552 w 7738"/>
                <a:gd name="T53" fmla="*/ 2130 h 11380"/>
                <a:gd name="T54" fmla="*/ 4191 w 7738"/>
                <a:gd name="T55" fmla="*/ 2520 h 11380"/>
                <a:gd name="T56" fmla="*/ 3010 w 7738"/>
                <a:gd name="T57" fmla="*/ 3126 h 11380"/>
                <a:gd name="T58" fmla="*/ 2433 w 7738"/>
                <a:gd name="T59" fmla="*/ 3376 h 11380"/>
                <a:gd name="T60" fmla="*/ 1607 w 7738"/>
                <a:gd name="T61" fmla="*/ 3603 h 11380"/>
                <a:gd name="T62" fmla="*/ 844 w 7738"/>
                <a:gd name="T63" fmla="*/ 4075 h 11380"/>
                <a:gd name="T64" fmla="*/ 593 w 7738"/>
                <a:gd name="T65" fmla="*/ 4342 h 11380"/>
                <a:gd name="T66" fmla="*/ 442 w 7738"/>
                <a:gd name="T67" fmla="*/ 4278 h 11380"/>
                <a:gd name="T68" fmla="*/ 233 w 7738"/>
                <a:gd name="T69" fmla="*/ 5379 h 11380"/>
                <a:gd name="T70" fmla="*/ 646 w 7738"/>
                <a:gd name="T71" fmla="*/ 6246 h 11380"/>
                <a:gd name="T72" fmla="*/ 512 w 7738"/>
                <a:gd name="T73" fmla="*/ 6444 h 11380"/>
                <a:gd name="T74" fmla="*/ 250 w 7738"/>
                <a:gd name="T75" fmla="*/ 6060 h 11380"/>
                <a:gd name="T76" fmla="*/ 436 w 7738"/>
                <a:gd name="T77" fmla="*/ 6595 h 11380"/>
                <a:gd name="T78" fmla="*/ 233 w 7738"/>
                <a:gd name="T79" fmla="*/ 6392 h 11380"/>
                <a:gd name="T80" fmla="*/ 180 w 7738"/>
                <a:gd name="T81" fmla="*/ 6461 h 11380"/>
                <a:gd name="T82" fmla="*/ 576 w 7738"/>
                <a:gd name="T83" fmla="*/ 7276 h 11380"/>
                <a:gd name="T84" fmla="*/ 995 w 7738"/>
                <a:gd name="T85" fmla="*/ 8207 h 11380"/>
                <a:gd name="T86" fmla="*/ 1281 w 7738"/>
                <a:gd name="T87" fmla="*/ 9295 h 11380"/>
                <a:gd name="T88" fmla="*/ 1345 w 7738"/>
                <a:gd name="T89" fmla="*/ 9872 h 11380"/>
                <a:gd name="T90" fmla="*/ 1013 w 7738"/>
                <a:gd name="T91" fmla="*/ 10518 h 11380"/>
                <a:gd name="T92" fmla="*/ 1461 w 7738"/>
                <a:gd name="T93" fmla="*/ 11158 h 11380"/>
                <a:gd name="T94" fmla="*/ 2014 w 7738"/>
                <a:gd name="T95" fmla="*/ 11327 h 11380"/>
                <a:gd name="T96" fmla="*/ 2305 w 7738"/>
                <a:gd name="T97" fmla="*/ 11333 h 11380"/>
                <a:gd name="T98" fmla="*/ 2817 w 7738"/>
                <a:gd name="T99" fmla="*/ 11042 h 11380"/>
                <a:gd name="T100" fmla="*/ 3627 w 7738"/>
                <a:gd name="T101" fmla="*/ 10704 h 11380"/>
                <a:gd name="T102" fmla="*/ 4418 w 7738"/>
                <a:gd name="T103" fmla="*/ 10681 h 11380"/>
                <a:gd name="T104" fmla="*/ 4855 w 7738"/>
                <a:gd name="T105" fmla="*/ 10658 h 11380"/>
                <a:gd name="T106" fmla="*/ 5356 w 7738"/>
                <a:gd name="T107" fmla="*/ 10314 h 11380"/>
                <a:gd name="T108" fmla="*/ 6345 w 7738"/>
                <a:gd name="T109" fmla="*/ 9732 h 11380"/>
                <a:gd name="T110" fmla="*/ 7737 w 7738"/>
                <a:gd name="T111" fmla="*/ 9406 h 11380"/>
                <a:gd name="T112" fmla="*/ 1147 w 7738"/>
                <a:gd name="T113" fmla="*/ 3586 h 11380"/>
                <a:gd name="T114" fmla="*/ 122 w 7738"/>
                <a:gd name="T115" fmla="*/ 6339 h 11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738" h="11380">
                  <a:moveTo>
                    <a:pt x="7713" y="576"/>
                  </a:moveTo>
                  <a:lnTo>
                    <a:pt x="7713" y="576"/>
                  </a:lnTo>
                  <a:cubicBezTo>
                    <a:pt x="7684" y="559"/>
                    <a:pt x="7649" y="553"/>
                    <a:pt x="7614" y="541"/>
                  </a:cubicBezTo>
                  <a:cubicBezTo>
                    <a:pt x="7574" y="535"/>
                    <a:pt x="7556" y="512"/>
                    <a:pt x="7516" y="512"/>
                  </a:cubicBezTo>
                  <a:cubicBezTo>
                    <a:pt x="7498" y="512"/>
                    <a:pt x="7486" y="518"/>
                    <a:pt x="7463" y="518"/>
                  </a:cubicBezTo>
                  <a:cubicBezTo>
                    <a:pt x="7463" y="547"/>
                    <a:pt x="7469" y="570"/>
                    <a:pt x="7486" y="593"/>
                  </a:cubicBezTo>
                  <a:cubicBezTo>
                    <a:pt x="7481" y="599"/>
                    <a:pt x="7481" y="599"/>
                    <a:pt x="7481" y="599"/>
                  </a:cubicBezTo>
                  <a:cubicBezTo>
                    <a:pt x="7469" y="599"/>
                    <a:pt x="7463" y="593"/>
                    <a:pt x="7451" y="588"/>
                  </a:cubicBezTo>
                  <a:cubicBezTo>
                    <a:pt x="7440" y="593"/>
                    <a:pt x="7440" y="593"/>
                    <a:pt x="7440" y="593"/>
                  </a:cubicBezTo>
                  <a:cubicBezTo>
                    <a:pt x="7440" y="599"/>
                    <a:pt x="7446" y="605"/>
                    <a:pt x="7451" y="611"/>
                  </a:cubicBezTo>
                  <a:cubicBezTo>
                    <a:pt x="7446" y="622"/>
                    <a:pt x="7446" y="622"/>
                    <a:pt x="7446" y="622"/>
                  </a:cubicBezTo>
                  <a:cubicBezTo>
                    <a:pt x="7428" y="617"/>
                    <a:pt x="7416" y="605"/>
                    <a:pt x="7405" y="593"/>
                  </a:cubicBezTo>
                  <a:cubicBezTo>
                    <a:pt x="7393" y="599"/>
                    <a:pt x="7393" y="599"/>
                    <a:pt x="7393" y="599"/>
                  </a:cubicBezTo>
                  <a:cubicBezTo>
                    <a:pt x="7393" y="622"/>
                    <a:pt x="7405" y="628"/>
                    <a:pt x="7405" y="652"/>
                  </a:cubicBezTo>
                  <a:cubicBezTo>
                    <a:pt x="7405" y="657"/>
                    <a:pt x="7399" y="657"/>
                    <a:pt x="7393" y="657"/>
                  </a:cubicBezTo>
                  <a:cubicBezTo>
                    <a:pt x="7364" y="617"/>
                    <a:pt x="7364" y="617"/>
                    <a:pt x="7364" y="617"/>
                  </a:cubicBezTo>
                  <a:cubicBezTo>
                    <a:pt x="7347" y="640"/>
                    <a:pt x="7335" y="652"/>
                    <a:pt x="7335" y="681"/>
                  </a:cubicBezTo>
                  <a:cubicBezTo>
                    <a:pt x="7335" y="722"/>
                    <a:pt x="7376" y="826"/>
                    <a:pt x="7312" y="722"/>
                  </a:cubicBezTo>
                  <a:cubicBezTo>
                    <a:pt x="7300" y="751"/>
                    <a:pt x="7288" y="791"/>
                    <a:pt x="7288" y="815"/>
                  </a:cubicBezTo>
                  <a:cubicBezTo>
                    <a:pt x="7288" y="826"/>
                    <a:pt x="7300" y="855"/>
                    <a:pt x="7288" y="832"/>
                  </a:cubicBezTo>
                  <a:cubicBezTo>
                    <a:pt x="7259" y="785"/>
                    <a:pt x="7259" y="785"/>
                    <a:pt x="7259" y="785"/>
                  </a:cubicBezTo>
                  <a:cubicBezTo>
                    <a:pt x="7224" y="780"/>
                    <a:pt x="7195" y="756"/>
                    <a:pt x="7253" y="756"/>
                  </a:cubicBezTo>
                  <a:cubicBezTo>
                    <a:pt x="7277" y="756"/>
                    <a:pt x="7294" y="739"/>
                    <a:pt x="7294" y="716"/>
                  </a:cubicBezTo>
                  <a:cubicBezTo>
                    <a:pt x="7294" y="681"/>
                    <a:pt x="7277" y="663"/>
                    <a:pt x="7277" y="622"/>
                  </a:cubicBezTo>
                  <a:cubicBezTo>
                    <a:pt x="7277" y="593"/>
                    <a:pt x="7271" y="576"/>
                    <a:pt x="7283" y="553"/>
                  </a:cubicBezTo>
                  <a:cubicBezTo>
                    <a:pt x="7294" y="535"/>
                    <a:pt x="7318" y="529"/>
                    <a:pt x="7318" y="506"/>
                  </a:cubicBezTo>
                  <a:cubicBezTo>
                    <a:pt x="7318" y="454"/>
                    <a:pt x="7271" y="436"/>
                    <a:pt x="7230" y="413"/>
                  </a:cubicBezTo>
                  <a:cubicBezTo>
                    <a:pt x="7190" y="390"/>
                    <a:pt x="7178" y="372"/>
                    <a:pt x="7155" y="337"/>
                  </a:cubicBezTo>
                  <a:cubicBezTo>
                    <a:pt x="7149" y="320"/>
                    <a:pt x="7125" y="320"/>
                    <a:pt x="7125" y="308"/>
                  </a:cubicBezTo>
                  <a:cubicBezTo>
                    <a:pt x="7125" y="296"/>
                    <a:pt x="7131" y="296"/>
                    <a:pt x="7131" y="291"/>
                  </a:cubicBezTo>
                  <a:cubicBezTo>
                    <a:pt x="7131" y="250"/>
                    <a:pt x="7090" y="244"/>
                    <a:pt x="7056" y="221"/>
                  </a:cubicBezTo>
                  <a:cubicBezTo>
                    <a:pt x="7038" y="209"/>
                    <a:pt x="7027" y="198"/>
                    <a:pt x="7003" y="186"/>
                  </a:cubicBezTo>
                  <a:cubicBezTo>
                    <a:pt x="6986" y="174"/>
                    <a:pt x="6957" y="174"/>
                    <a:pt x="6957" y="157"/>
                  </a:cubicBezTo>
                  <a:cubicBezTo>
                    <a:pt x="6957" y="128"/>
                    <a:pt x="6957" y="99"/>
                    <a:pt x="6933" y="99"/>
                  </a:cubicBezTo>
                  <a:cubicBezTo>
                    <a:pt x="6904" y="99"/>
                    <a:pt x="6887" y="104"/>
                    <a:pt x="6858" y="104"/>
                  </a:cubicBezTo>
                  <a:cubicBezTo>
                    <a:pt x="6799" y="104"/>
                    <a:pt x="6764" y="58"/>
                    <a:pt x="6747" y="0"/>
                  </a:cubicBezTo>
                  <a:cubicBezTo>
                    <a:pt x="6724" y="11"/>
                    <a:pt x="6712" y="23"/>
                    <a:pt x="6695" y="35"/>
                  </a:cubicBezTo>
                  <a:cubicBezTo>
                    <a:pt x="6648" y="17"/>
                    <a:pt x="6648" y="17"/>
                    <a:pt x="6648" y="17"/>
                  </a:cubicBezTo>
                  <a:cubicBezTo>
                    <a:pt x="6636" y="17"/>
                    <a:pt x="6636" y="17"/>
                    <a:pt x="6636" y="17"/>
                  </a:cubicBezTo>
                  <a:cubicBezTo>
                    <a:pt x="6666" y="58"/>
                    <a:pt x="6677" y="87"/>
                    <a:pt x="6712" y="104"/>
                  </a:cubicBezTo>
                  <a:cubicBezTo>
                    <a:pt x="6706" y="116"/>
                    <a:pt x="6706" y="116"/>
                    <a:pt x="6706" y="116"/>
                  </a:cubicBezTo>
                  <a:cubicBezTo>
                    <a:pt x="6689" y="116"/>
                    <a:pt x="6677" y="116"/>
                    <a:pt x="6654" y="116"/>
                  </a:cubicBezTo>
                  <a:cubicBezTo>
                    <a:pt x="6654" y="163"/>
                    <a:pt x="6631" y="192"/>
                    <a:pt x="6590" y="221"/>
                  </a:cubicBezTo>
                  <a:cubicBezTo>
                    <a:pt x="6572" y="227"/>
                    <a:pt x="6572" y="250"/>
                    <a:pt x="6555" y="250"/>
                  </a:cubicBezTo>
                  <a:cubicBezTo>
                    <a:pt x="6508" y="250"/>
                    <a:pt x="6508" y="192"/>
                    <a:pt x="6508" y="145"/>
                  </a:cubicBezTo>
                  <a:cubicBezTo>
                    <a:pt x="6508" y="81"/>
                    <a:pt x="6514" y="133"/>
                    <a:pt x="6468" y="157"/>
                  </a:cubicBezTo>
                  <a:cubicBezTo>
                    <a:pt x="6450" y="168"/>
                    <a:pt x="6421" y="163"/>
                    <a:pt x="6421" y="186"/>
                  </a:cubicBezTo>
                  <a:cubicBezTo>
                    <a:pt x="6421" y="203"/>
                    <a:pt x="6450" y="203"/>
                    <a:pt x="6456" y="221"/>
                  </a:cubicBezTo>
                  <a:cubicBezTo>
                    <a:pt x="6427" y="227"/>
                    <a:pt x="6415" y="250"/>
                    <a:pt x="6392" y="250"/>
                  </a:cubicBezTo>
                  <a:cubicBezTo>
                    <a:pt x="6322" y="250"/>
                    <a:pt x="6386" y="168"/>
                    <a:pt x="6305" y="256"/>
                  </a:cubicBezTo>
                  <a:cubicBezTo>
                    <a:pt x="6310" y="279"/>
                    <a:pt x="6310" y="279"/>
                    <a:pt x="6310" y="279"/>
                  </a:cubicBezTo>
                  <a:cubicBezTo>
                    <a:pt x="6299" y="296"/>
                    <a:pt x="6275" y="308"/>
                    <a:pt x="6275" y="331"/>
                  </a:cubicBezTo>
                  <a:cubicBezTo>
                    <a:pt x="6275" y="349"/>
                    <a:pt x="6287" y="355"/>
                    <a:pt x="6287" y="372"/>
                  </a:cubicBezTo>
                  <a:cubicBezTo>
                    <a:pt x="6287" y="396"/>
                    <a:pt x="6252" y="390"/>
                    <a:pt x="6229" y="396"/>
                  </a:cubicBezTo>
                  <a:cubicBezTo>
                    <a:pt x="6235" y="413"/>
                    <a:pt x="6235" y="425"/>
                    <a:pt x="6241" y="442"/>
                  </a:cubicBezTo>
                  <a:cubicBezTo>
                    <a:pt x="6235" y="436"/>
                    <a:pt x="6235" y="436"/>
                    <a:pt x="6235" y="436"/>
                  </a:cubicBezTo>
                  <a:cubicBezTo>
                    <a:pt x="6223" y="419"/>
                    <a:pt x="6206" y="419"/>
                    <a:pt x="6200" y="401"/>
                  </a:cubicBezTo>
                  <a:cubicBezTo>
                    <a:pt x="6188" y="390"/>
                    <a:pt x="6194" y="361"/>
                    <a:pt x="6171" y="361"/>
                  </a:cubicBezTo>
                  <a:cubicBezTo>
                    <a:pt x="6095" y="361"/>
                    <a:pt x="6112" y="483"/>
                    <a:pt x="6112" y="285"/>
                  </a:cubicBezTo>
                  <a:lnTo>
                    <a:pt x="6118" y="279"/>
                  </a:lnTo>
                  <a:cubicBezTo>
                    <a:pt x="6118" y="256"/>
                    <a:pt x="6095" y="256"/>
                    <a:pt x="6078" y="244"/>
                  </a:cubicBezTo>
                  <a:cubicBezTo>
                    <a:pt x="6078" y="349"/>
                    <a:pt x="6078" y="349"/>
                    <a:pt x="6078" y="349"/>
                  </a:cubicBezTo>
                  <a:cubicBezTo>
                    <a:pt x="6078" y="372"/>
                    <a:pt x="6078" y="384"/>
                    <a:pt x="6072" y="407"/>
                  </a:cubicBezTo>
                  <a:cubicBezTo>
                    <a:pt x="6037" y="407"/>
                    <a:pt x="6008" y="407"/>
                    <a:pt x="5990" y="442"/>
                  </a:cubicBezTo>
                  <a:cubicBezTo>
                    <a:pt x="5984" y="436"/>
                    <a:pt x="5984" y="430"/>
                    <a:pt x="5979" y="430"/>
                  </a:cubicBezTo>
                  <a:cubicBezTo>
                    <a:pt x="5979" y="419"/>
                    <a:pt x="5979" y="419"/>
                    <a:pt x="5979" y="419"/>
                  </a:cubicBezTo>
                  <a:cubicBezTo>
                    <a:pt x="5955" y="419"/>
                    <a:pt x="5955" y="419"/>
                    <a:pt x="5955" y="419"/>
                  </a:cubicBezTo>
                  <a:cubicBezTo>
                    <a:pt x="5949" y="419"/>
                    <a:pt x="5944" y="413"/>
                    <a:pt x="5938" y="413"/>
                  </a:cubicBezTo>
                  <a:cubicBezTo>
                    <a:pt x="5932" y="413"/>
                    <a:pt x="5932" y="419"/>
                    <a:pt x="5926" y="419"/>
                  </a:cubicBezTo>
                  <a:cubicBezTo>
                    <a:pt x="5932" y="454"/>
                    <a:pt x="5880" y="459"/>
                    <a:pt x="5880" y="494"/>
                  </a:cubicBezTo>
                  <a:cubicBezTo>
                    <a:pt x="5880" y="529"/>
                    <a:pt x="5915" y="547"/>
                    <a:pt x="5944" y="547"/>
                  </a:cubicBezTo>
                  <a:cubicBezTo>
                    <a:pt x="5944" y="553"/>
                    <a:pt x="5949" y="553"/>
                    <a:pt x="5949" y="559"/>
                  </a:cubicBezTo>
                  <a:cubicBezTo>
                    <a:pt x="5949" y="576"/>
                    <a:pt x="5938" y="588"/>
                    <a:pt x="5926" y="599"/>
                  </a:cubicBezTo>
                  <a:cubicBezTo>
                    <a:pt x="5932" y="611"/>
                    <a:pt x="5932" y="611"/>
                    <a:pt x="5932" y="611"/>
                  </a:cubicBezTo>
                  <a:cubicBezTo>
                    <a:pt x="5938" y="611"/>
                    <a:pt x="5938" y="617"/>
                    <a:pt x="5944" y="617"/>
                  </a:cubicBezTo>
                  <a:cubicBezTo>
                    <a:pt x="5949" y="617"/>
                    <a:pt x="5955" y="611"/>
                    <a:pt x="5961" y="605"/>
                  </a:cubicBezTo>
                  <a:cubicBezTo>
                    <a:pt x="5967" y="611"/>
                    <a:pt x="5973" y="622"/>
                    <a:pt x="5979" y="622"/>
                  </a:cubicBezTo>
                  <a:cubicBezTo>
                    <a:pt x="5990" y="622"/>
                    <a:pt x="5996" y="628"/>
                    <a:pt x="6002" y="628"/>
                  </a:cubicBezTo>
                  <a:cubicBezTo>
                    <a:pt x="5990" y="634"/>
                    <a:pt x="5984" y="640"/>
                    <a:pt x="5984" y="652"/>
                  </a:cubicBezTo>
                  <a:cubicBezTo>
                    <a:pt x="5984" y="669"/>
                    <a:pt x="6008" y="675"/>
                    <a:pt x="6025" y="692"/>
                  </a:cubicBezTo>
                  <a:cubicBezTo>
                    <a:pt x="6002" y="698"/>
                    <a:pt x="5990" y="710"/>
                    <a:pt x="5967" y="710"/>
                  </a:cubicBezTo>
                  <a:cubicBezTo>
                    <a:pt x="5932" y="710"/>
                    <a:pt x="5915" y="687"/>
                    <a:pt x="5886" y="675"/>
                  </a:cubicBezTo>
                  <a:cubicBezTo>
                    <a:pt x="5886" y="687"/>
                    <a:pt x="5880" y="692"/>
                    <a:pt x="5874" y="704"/>
                  </a:cubicBezTo>
                  <a:cubicBezTo>
                    <a:pt x="5816" y="675"/>
                    <a:pt x="5816" y="570"/>
                    <a:pt x="5810" y="687"/>
                  </a:cubicBezTo>
                  <a:cubicBezTo>
                    <a:pt x="5786" y="687"/>
                    <a:pt x="5769" y="687"/>
                    <a:pt x="5746" y="687"/>
                  </a:cubicBezTo>
                  <a:cubicBezTo>
                    <a:pt x="5746" y="698"/>
                    <a:pt x="5746" y="704"/>
                    <a:pt x="5746" y="716"/>
                  </a:cubicBezTo>
                  <a:cubicBezTo>
                    <a:pt x="5769" y="716"/>
                    <a:pt x="5769" y="716"/>
                    <a:pt x="5769" y="716"/>
                  </a:cubicBezTo>
                  <a:cubicBezTo>
                    <a:pt x="5786" y="716"/>
                    <a:pt x="5798" y="704"/>
                    <a:pt x="5821" y="704"/>
                  </a:cubicBezTo>
                  <a:cubicBezTo>
                    <a:pt x="5798" y="722"/>
                    <a:pt x="5786" y="733"/>
                    <a:pt x="5763" y="739"/>
                  </a:cubicBezTo>
                  <a:cubicBezTo>
                    <a:pt x="5769" y="762"/>
                    <a:pt x="5786" y="768"/>
                    <a:pt x="5810" y="768"/>
                  </a:cubicBezTo>
                  <a:cubicBezTo>
                    <a:pt x="5821" y="768"/>
                    <a:pt x="5833" y="756"/>
                    <a:pt x="5845" y="756"/>
                  </a:cubicBezTo>
                  <a:cubicBezTo>
                    <a:pt x="5839" y="774"/>
                    <a:pt x="5839" y="785"/>
                    <a:pt x="5839" y="809"/>
                  </a:cubicBezTo>
                  <a:cubicBezTo>
                    <a:pt x="5839" y="838"/>
                    <a:pt x="5932" y="919"/>
                    <a:pt x="5909" y="914"/>
                  </a:cubicBezTo>
                  <a:cubicBezTo>
                    <a:pt x="5862" y="896"/>
                    <a:pt x="5874" y="867"/>
                    <a:pt x="5839" y="867"/>
                  </a:cubicBezTo>
                  <a:cubicBezTo>
                    <a:pt x="5827" y="867"/>
                    <a:pt x="5821" y="879"/>
                    <a:pt x="5816" y="885"/>
                  </a:cubicBezTo>
                  <a:cubicBezTo>
                    <a:pt x="5792" y="873"/>
                    <a:pt x="5775" y="873"/>
                    <a:pt x="5769" y="855"/>
                  </a:cubicBezTo>
                  <a:cubicBezTo>
                    <a:pt x="5757" y="838"/>
                    <a:pt x="5775" y="815"/>
                    <a:pt x="5763" y="797"/>
                  </a:cubicBezTo>
                  <a:cubicBezTo>
                    <a:pt x="5746" y="785"/>
                    <a:pt x="5728" y="803"/>
                    <a:pt x="5711" y="797"/>
                  </a:cubicBezTo>
                  <a:cubicBezTo>
                    <a:pt x="5699" y="791"/>
                    <a:pt x="5699" y="780"/>
                    <a:pt x="5687" y="780"/>
                  </a:cubicBezTo>
                  <a:cubicBezTo>
                    <a:pt x="5658" y="780"/>
                    <a:pt x="5653" y="815"/>
                    <a:pt x="5629" y="826"/>
                  </a:cubicBezTo>
                  <a:cubicBezTo>
                    <a:pt x="5641" y="850"/>
                    <a:pt x="5641" y="850"/>
                    <a:pt x="5641" y="850"/>
                  </a:cubicBezTo>
                  <a:cubicBezTo>
                    <a:pt x="5629" y="867"/>
                    <a:pt x="5618" y="879"/>
                    <a:pt x="5594" y="879"/>
                  </a:cubicBezTo>
                  <a:cubicBezTo>
                    <a:pt x="5583" y="879"/>
                    <a:pt x="5571" y="867"/>
                    <a:pt x="5565" y="855"/>
                  </a:cubicBezTo>
                  <a:cubicBezTo>
                    <a:pt x="5554" y="879"/>
                    <a:pt x="5519" y="879"/>
                    <a:pt x="5519" y="908"/>
                  </a:cubicBezTo>
                  <a:cubicBezTo>
                    <a:pt x="5519" y="914"/>
                    <a:pt x="5524" y="919"/>
                    <a:pt x="5530" y="925"/>
                  </a:cubicBezTo>
                  <a:cubicBezTo>
                    <a:pt x="5507" y="943"/>
                    <a:pt x="5501" y="972"/>
                    <a:pt x="5501" y="1001"/>
                  </a:cubicBezTo>
                  <a:cubicBezTo>
                    <a:pt x="5501" y="1018"/>
                    <a:pt x="5513" y="1030"/>
                    <a:pt x="5530" y="1030"/>
                  </a:cubicBezTo>
                  <a:cubicBezTo>
                    <a:pt x="5530" y="1030"/>
                    <a:pt x="5536" y="1030"/>
                    <a:pt x="5542" y="1030"/>
                  </a:cubicBezTo>
                  <a:cubicBezTo>
                    <a:pt x="5554" y="1030"/>
                    <a:pt x="5554" y="1030"/>
                    <a:pt x="5554" y="1030"/>
                  </a:cubicBezTo>
                  <a:cubicBezTo>
                    <a:pt x="5554" y="1042"/>
                    <a:pt x="5554" y="1053"/>
                    <a:pt x="5554" y="1071"/>
                  </a:cubicBezTo>
                  <a:cubicBezTo>
                    <a:pt x="5618" y="1042"/>
                    <a:pt x="5629" y="1001"/>
                    <a:pt x="5676" y="954"/>
                  </a:cubicBezTo>
                  <a:cubicBezTo>
                    <a:pt x="5676" y="1013"/>
                    <a:pt x="5676" y="1013"/>
                    <a:pt x="5676" y="1013"/>
                  </a:cubicBezTo>
                  <a:cubicBezTo>
                    <a:pt x="5676" y="1048"/>
                    <a:pt x="5612" y="1048"/>
                    <a:pt x="5612" y="1088"/>
                  </a:cubicBezTo>
                  <a:cubicBezTo>
                    <a:pt x="5612" y="1094"/>
                    <a:pt x="5618" y="1100"/>
                    <a:pt x="5618" y="1111"/>
                  </a:cubicBezTo>
                  <a:cubicBezTo>
                    <a:pt x="5606" y="1117"/>
                    <a:pt x="5594" y="1123"/>
                    <a:pt x="5594" y="1135"/>
                  </a:cubicBezTo>
                  <a:cubicBezTo>
                    <a:pt x="5594" y="1152"/>
                    <a:pt x="5606" y="1158"/>
                    <a:pt x="5606" y="1176"/>
                  </a:cubicBezTo>
                  <a:cubicBezTo>
                    <a:pt x="5606" y="1193"/>
                    <a:pt x="5583" y="1193"/>
                    <a:pt x="5571" y="1211"/>
                  </a:cubicBezTo>
                  <a:cubicBezTo>
                    <a:pt x="5554" y="1205"/>
                    <a:pt x="5548" y="1199"/>
                    <a:pt x="5530" y="1193"/>
                  </a:cubicBezTo>
                  <a:cubicBezTo>
                    <a:pt x="5524" y="1228"/>
                    <a:pt x="5524" y="1245"/>
                    <a:pt x="5513" y="1274"/>
                  </a:cubicBezTo>
                  <a:cubicBezTo>
                    <a:pt x="5524" y="1280"/>
                    <a:pt x="5530" y="1286"/>
                    <a:pt x="5542" y="1286"/>
                  </a:cubicBezTo>
                  <a:cubicBezTo>
                    <a:pt x="5554" y="1286"/>
                    <a:pt x="5559" y="1280"/>
                    <a:pt x="5571" y="1280"/>
                  </a:cubicBezTo>
                  <a:cubicBezTo>
                    <a:pt x="5589" y="1280"/>
                    <a:pt x="5757" y="1333"/>
                    <a:pt x="5723" y="1344"/>
                  </a:cubicBezTo>
                  <a:cubicBezTo>
                    <a:pt x="5658" y="1327"/>
                    <a:pt x="5623" y="1344"/>
                    <a:pt x="5565" y="1333"/>
                  </a:cubicBezTo>
                  <a:cubicBezTo>
                    <a:pt x="5536" y="1327"/>
                    <a:pt x="5519" y="1304"/>
                    <a:pt x="5490" y="1304"/>
                  </a:cubicBezTo>
                  <a:lnTo>
                    <a:pt x="5484" y="1309"/>
                  </a:lnTo>
                  <a:cubicBezTo>
                    <a:pt x="5484" y="1333"/>
                    <a:pt x="5501" y="1350"/>
                    <a:pt x="5524" y="1350"/>
                  </a:cubicBezTo>
                  <a:cubicBezTo>
                    <a:pt x="5524" y="1368"/>
                    <a:pt x="5519" y="1374"/>
                    <a:pt x="5513" y="1385"/>
                  </a:cubicBezTo>
                  <a:cubicBezTo>
                    <a:pt x="5495" y="1374"/>
                    <a:pt x="5490" y="1356"/>
                    <a:pt x="5466" y="1356"/>
                  </a:cubicBezTo>
                  <a:cubicBezTo>
                    <a:pt x="5460" y="1356"/>
                    <a:pt x="5455" y="1362"/>
                    <a:pt x="5449" y="1362"/>
                  </a:cubicBezTo>
                  <a:cubicBezTo>
                    <a:pt x="5408" y="1362"/>
                    <a:pt x="5408" y="1315"/>
                    <a:pt x="5385" y="1286"/>
                  </a:cubicBezTo>
                  <a:cubicBezTo>
                    <a:pt x="5361" y="1257"/>
                    <a:pt x="5332" y="1263"/>
                    <a:pt x="5297" y="1263"/>
                  </a:cubicBezTo>
                  <a:cubicBezTo>
                    <a:pt x="5292" y="1263"/>
                    <a:pt x="5292" y="1263"/>
                    <a:pt x="5286" y="1263"/>
                  </a:cubicBezTo>
                  <a:cubicBezTo>
                    <a:pt x="5297" y="1286"/>
                    <a:pt x="5315" y="1286"/>
                    <a:pt x="5315" y="1309"/>
                  </a:cubicBezTo>
                  <a:cubicBezTo>
                    <a:pt x="5315" y="1315"/>
                    <a:pt x="5309" y="1315"/>
                    <a:pt x="5309" y="1321"/>
                  </a:cubicBezTo>
                  <a:cubicBezTo>
                    <a:pt x="5286" y="1321"/>
                    <a:pt x="5286" y="1321"/>
                    <a:pt x="5286" y="1321"/>
                  </a:cubicBezTo>
                  <a:cubicBezTo>
                    <a:pt x="5274" y="1321"/>
                    <a:pt x="5268" y="1333"/>
                    <a:pt x="5257" y="1333"/>
                  </a:cubicBezTo>
                  <a:cubicBezTo>
                    <a:pt x="5245" y="1333"/>
                    <a:pt x="5239" y="1315"/>
                    <a:pt x="5228" y="1309"/>
                  </a:cubicBezTo>
                  <a:cubicBezTo>
                    <a:pt x="5204" y="1280"/>
                    <a:pt x="5175" y="1269"/>
                    <a:pt x="5175" y="1228"/>
                  </a:cubicBezTo>
                  <a:cubicBezTo>
                    <a:pt x="5175" y="1222"/>
                    <a:pt x="5181" y="1216"/>
                    <a:pt x="5181" y="1205"/>
                  </a:cubicBezTo>
                  <a:cubicBezTo>
                    <a:pt x="5158" y="1211"/>
                    <a:pt x="5158" y="1211"/>
                    <a:pt x="5158" y="1211"/>
                  </a:cubicBezTo>
                  <a:cubicBezTo>
                    <a:pt x="5152" y="1211"/>
                    <a:pt x="5152" y="1205"/>
                    <a:pt x="5146" y="1205"/>
                  </a:cubicBezTo>
                  <a:cubicBezTo>
                    <a:pt x="5140" y="1205"/>
                    <a:pt x="5140" y="1211"/>
                    <a:pt x="5134" y="1211"/>
                  </a:cubicBezTo>
                  <a:cubicBezTo>
                    <a:pt x="5134" y="1228"/>
                    <a:pt x="5129" y="1234"/>
                    <a:pt x="5129" y="1251"/>
                  </a:cubicBezTo>
                  <a:cubicBezTo>
                    <a:pt x="5129" y="1257"/>
                    <a:pt x="5134" y="1257"/>
                    <a:pt x="5134" y="1263"/>
                  </a:cubicBezTo>
                  <a:cubicBezTo>
                    <a:pt x="5169" y="1263"/>
                    <a:pt x="5169" y="1263"/>
                    <a:pt x="5169" y="1263"/>
                  </a:cubicBezTo>
                  <a:cubicBezTo>
                    <a:pt x="5169" y="1327"/>
                    <a:pt x="5169" y="1327"/>
                    <a:pt x="5169" y="1327"/>
                  </a:cubicBezTo>
                  <a:cubicBezTo>
                    <a:pt x="5158" y="1339"/>
                    <a:pt x="5134" y="1339"/>
                    <a:pt x="5134" y="1350"/>
                  </a:cubicBezTo>
                  <a:cubicBezTo>
                    <a:pt x="5134" y="1368"/>
                    <a:pt x="5146" y="1374"/>
                    <a:pt x="5146" y="1385"/>
                  </a:cubicBezTo>
                  <a:cubicBezTo>
                    <a:pt x="5146" y="1408"/>
                    <a:pt x="5111" y="1414"/>
                    <a:pt x="5111" y="1437"/>
                  </a:cubicBezTo>
                  <a:cubicBezTo>
                    <a:pt x="5111" y="1472"/>
                    <a:pt x="5158" y="1455"/>
                    <a:pt x="5181" y="1472"/>
                  </a:cubicBezTo>
                  <a:cubicBezTo>
                    <a:pt x="5204" y="1502"/>
                    <a:pt x="5198" y="1537"/>
                    <a:pt x="5210" y="1571"/>
                  </a:cubicBezTo>
                  <a:cubicBezTo>
                    <a:pt x="5228" y="1566"/>
                    <a:pt x="5245" y="1571"/>
                    <a:pt x="5263" y="1560"/>
                  </a:cubicBezTo>
                  <a:cubicBezTo>
                    <a:pt x="5274" y="1566"/>
                    <a:pt x="5274" y="1566"/>
                    <a:pt x="5274" y="1566"/>
                  </a:cubicBezTo>
                  <a:cubicBezTo>
                    <a:pt x="5257" y="1583"/>
                    <a:pt x="5245" y="1589"/>
                    <a:pt x="5222" y="1600"/>
                  </a:cubicBezTo>
                  <a:cubicBezTo>
                    <a:pt x="5251" y="1641"/>
                    <a:pt x="5280" y="1665"/>
                    <a:pt x="5216" y="1624"/>
                  </a:cubicBezTo>
                  <a:cubicBezTo>
                    <a:pt x="5233" y="1670"/>
                    <a:pt x="5245" y="1700"/>
                    <a:pt x="5274" y="1740"/>
                  </a:cubicBezTo>
                  <a:cubicBezTo>
                    <a:pt x="5268" y="1752"/>
                    <a:pt x="5268" y="1752"/>
                    <a:pt x="5268" y="1752"/>
                  </a:cubicBezTo>
                  <a:cubicBezTo>
                    <a:pt x="5233" y="1729"/>
                    <a:pt x="5210" y="1717"/>
                    <a:pt x="5181" y="1694"/>
                  </a:cubicBezTo>
                  <a:cubicBezTo>
                    <a:pt x="5158" y="1670"/>
                    <a:pt x="5164" y="1630"/>
                    <a:pt x="5134" y="1630"/>
                  </a:cubicBezTo>
                  <a:cubicBezTo>
                    <a:pt x="5117" y="1630"/>
                    <a:pt x="5129" y="1659"/>
                    <a:pt x="5129" y="1676"/>
                  </a:cubicBezTo>
                  <a:cubicBezTo>
                    <a:pt x="5129" y="1705"/>
                    <a:pt x="5152" y="1717"/>
                    <a:pt x="5164" y="1746"/>
                  </a:cubicBezTo>
                  <a:cubicBezTo>
                    <a:pt x="5158" y="1752"/>
                    <a:pt x="5146" y="1758"/>
                    <a:pt x="5134" y="1758"/>
                  </a:cubicBezTo>
                  <a:cubicBezTo>
                    <a:pt x="5134" y="1787"/>
                    <a:pt x="5105" y="1793"/>
                    <a:pt x="5105" y="1822"/>
                  </a:cubicBezTo>
                  <a:cubicBezTo>
                    <a:pt x="5105" y="1833"/>
                    <a:pt x="5111" y="1839"/>
                    <a:pt x="5111" y="1851"/>
                  </a:cubicBezTo>
                  <a:cubicBezTo>
                    <a:pt x="5111" y="1886"/>
                    <a:pt x="5094" y="2031"/>
                    <a:pt x="5094" y="1926"/>
                  </a:cubicBezTo>
                  <a:cubicBezTo>
                    <a:pt x="5094" y="1909"/>
                    <a:pt x="5100" y="1897"/>
                    <a:pt x="5100" y="1880"/>
                  </a:cubicBezTo>
                  <a:cubicBezTo>
                    <a:pt x="5100" y="1839"/>
                    <a:pt x="5065" y="1828"/>
                    <a:pt x="5030" y="1804"/>
                  </a:cubicBezTo>
                  <a:cubicBezTo>
                    <a:pt x="4989" y="1763"/>
                    <a:pt x="5006" y="1717"/>
                    <a:pt x="4977" y="1665"/>
                  </a:cubicBezTo>
                  <a:cubicBezTo>
                    <a:pt x="4954" y="1624"/>
                    <a:pt x="4902" y="1618"/>
                    <a:pt x="4902" y="1571"/>
                  </a:cubicBezTo>
                  <a:cubicBezTo>
                    <a:pt x="4902" y="1554"/>
                    <a:pt x="4907" y="1548"/>
                    <a:pt x="4907" y="1531"/>
                  </a:cubicBezTo>
                  <a:cubicBezTo>
                    <a:pt x="4907" y="1513"/>
                    <a:pt x="4907" y="1513"/>
                    <a:pt x="4907" y="1513"/>
                  </a:cubicBezTo>
                  <a:cubicBezTo>
                    <a:pt x="4896" y="1507"/>
                    <a:pt x="4890" y="1507"/>
                    <a:pt x="4872" y="1502"/>
                  </a:cubicBezTo>
                  <a:cubicBezTo>
                    <a:pt x="4878" y="1478"/>
                    <a:pt x="4878" y="1478"/>
                    <a:pt x="4878" y="1478"/>
                  </a:cubicBezTo>
                  <a:cubicBezTo>
                    <a:pt x="4855" y="1449"/>
                    <a:pt x="4808" y="1443"/>
                    <a:pt x="4808" y="1403"/>
                  </a:cubicBezTo>
                  <a:cubicBezTo>
                    <a:pt x="4808" y="1374"/>
                    <a:pt x="4826" y="1362"/>
                    <a:pt x="4832" y="1333"/>
                  </a:cubicBezTo>
                  <a:cubicBezTo>
                    <a:pt x="4814" y="1333"/>
                    <a:pt x="4808" y="1333"/>
                    <a:pt x="4791" y="1333"/>
                  </a:cubicBezTo>
                  <a:cubicBezTo>
                    <a:pt x="4779" y="1374"/>
                    <a:pt x="4756" y="1391"/>
                    <a:pt x="4715" y="1397"/>
                  </a:cubicBezTo>
                  <a:cubicBezTo>
                    <a:pt x="4721" y="1420"/>
                    <a:pt x="4715" y="1432"/>
                    <a:pt x="4715" y="1455"/>
                  </a:cubicBezTo>
                  <a:cubicBezTo>
                    <a:pt x="4715" y="1478"/>
                    <a:pt x="4733" y="1490"/>
                    <a:pt x="4756" y="1496"/>
                  </a:cubicBezTo>
                  <a:cubicBezTo>
                    <a:pt x="4750" y="1502"/>
                    <a:pt x="4750" y="1507"/>
                    <a:pt x="4750" y="1513"/>
                  </a:cubicBezTo>
                  <a:cubicBezTo>
                    <a:pt x="4715" y="1513"/>
                    <a:pt x="4692" y="1525"/>
                    <a:pt x="4657" y="1525"/>
                  </a:cubicBezTo>
                  <a:cubicBezTo>
                    <a:pt x="4640" y="1525"/>
                    <a:pt x="4634" y="1507"/>
                    <a:pt x="4622" y="1502"/>
                  </a:cubicBezTo>
                  <a:cubicBezTo>
                    <a:pt x="4616" y="1542"/>
                    <a:pt x="4622" y="1560"/>
                    <a:pt x="4622" y="1600"/>
                  </a:cubicBezTo>
                  <a:cubicBezTo>
                    <a:pt x="4611" y="1600"/>
                    <a:pt x="4611" y="1600"/>
                    <a:pt x="4611" y="1600"/>
                  </a:cubicBezTo>
                  <a:cubicBezTo>
                    <a:pt x="4552" y="1612"/>
                    <a:pt x="4535" y="1647"/>
                    <a:pt x="4500" y="1694"/>
                  </a:cubicBezTo>
                  <a:cubicBezTo>
                    <a:pt x="4471" y="1740"/>
                    <a:pt x="4436" y="1763"/>
                    <a:pt x="4436" y="1816"/>
                  </a:cubicBezTo>
                  <a:cubicBezTo>
                    <a:pt x="4436" y="1886"/>
                    <a:pt x="4453" y="1926"/>
                    <a:pt x="4459" y="1991"/>
                  </a:cubicBezTo>
                  <a:cubicBezTo>
                    <a:pt x="4459" y="2031"/>
                    <a:pt x="4442" y="2060"/>
                    <a:pt x="4471" y="2089"/>
                  </a:cubicBezTo>
                  <a:cubicBezTo>
                    <a:pt x="4488" y="2113"/>
                    <a:pt x="4552" y="2095"/>
                    <a:pt x="4552" y="2130"/>
                  </a:cubicBezTo>
                  <a:cubicBezTo>
                    <a:pt x="4552" y="2206"/>
                    <a:pt x="4482" y="2241"/>
                    <a:pt x="4412" y="2282"/>
                  </a:cubicBezTo>
                  <a:cubicBezTo>
                    <a:pt x="4360" y="2311"/>
                    <a:pt x="4337" y="2346"/>
                    <a:pt x="4273" y="2357"/>
                  </a:cubicBezTo>
                  <a:cubicBezTo>
                    <a:pt x="4249" y="2363"/>
                    <a:pt x="4255" y="2392"/>
                    <a:pt x="4238" y="2404"/>
                  </a:cubicBezTo>
                  <a:cubicBezTo>
                    <a:pt x="4244" y="2421"/>
                    <a:pt x="4255" y="2427"/>
                    <a:pt x="4255" y="2450"/>
                  </a:cubicBezTo>
                  <a:cubicBezTo>
                    <a:pt x="4255" y="2474"/>
                    <a:pt x="4232" y="2491"/>
                    <a:pt x="4209" y="2491"/>
                  </a:cubicBezTo>
                  <a:cubicBezTo>
                    <a:pt x="4203" y="2491"/>
                    <a:pt x="4197" y="2497"/>
                    <a:pt x="4186" y="2497"/>
                  </a:cubicBezTo>
                  <a:cubicBezTo>
                    <a:pt x="4191" y="2509"/>
                    <a:pt x="4191" y="2509"/>
                    <a:pt x="4191" y="2520"/>
                  </a:cubicBezTo>
                  <a:cubicBezTo>
                    <a:pt x="4191" y="2619"/>
                    <a:pt x="4139" y="2666"/>
                    <a:pt x="4086" y="2741"/>
                  </a:cubicBezTo>
                  <a:cubicBezTo>
                    <a:pt x="4023" y="2817"/>
                    <a:pt x="3988" y="2870"/>
                    <a:pt x="3906" y="2928"/>
                  </a:cubicBezTo>
                  <a:cubicBezTo>
                    <a:pt x="3825" y="2980"/>
                    <a:pt x="3766" y="2998"/>
                    <a:pt x="3673" y="3033"/>
                  </a:cubicBezTo>
                  <a:cubicBezTo>
                    <a:pt x="3592" y="3067"/>
                    <a:pt x="3551" y="3108"/>
                    <a:pt x="3464" y="3108"/>
                  </a:cubicBezTo>
                  <a:cubicBezTo>
                    <a:pt x="3400" y="3108"/>
                    <a:pt x="3400" y="3108"/>
                    <a:pt x="3400" y="3108"/>
                  </a:cubicBezTo>
                  <a:cubicBezTo>
                    <a:pt x="3306" y="3108"/>
                    <a:pt x="3260" y="3178"/>
                    <a:pt x="3167" y="3178"/>
                  </a:cubicBezTo>
                  <a:cubicBezTo>
                    <a:pt x="3103" y="3178"/>
                    <a:pt x="3074" y="3126"/>
                    <a:pt x="3010" y="3126"/>
                  </a:cubicBezTo>
                  <a:cubicBezTo>
                    <a:pt x="2998" y="3126"/>
                    <a:pt x="2998" y="3132"/>
                    <a:pt x="2992" y="3132"/>
                  </a:cubicBezTo>
                  <a:cubicBezTo>
                    <a:pt x="2992" y="3143"/>
                    <a:pt x="2992" y="3149"/>
                    <a:pt x="2992" y="3161"/>
                  </a:cubicBezTo>
                  <a:cubicBezTo>
                    <a:pt x="2975" y="3161"/>
                    <a:pt x="2969" y="3149"/>
                    <a:pt x="2957" y="3149"/>
                  </a:cubicBezTo>
                  <a:cubicBezTo>
                    <a:pt x="2887" y="3149"/>
                    <a:pt x="2882" y="3225"/>
                    <a:pt x="2829" y="3271"/>
                  </a:cubicBezTo>
                  <a:cubicBezTo>
                    <a:pt x="2777" y="3312"/>
                    <a:pt x="2730" y="3324"/>
                    <a:pt x="2666" y="3324"/>
                  </a:cubicBezTo>
                  <a:cubicBezTo>
                    <a:pt x="2619" y="3324"/>
                    <a:pt x="2619" y="3324"/>
                    <a:pt x="2619" y="3324"/>
                  </a:cubicBezTo>
                  <a:cubicBezTo>
                    <a:pt x="2550" y="3341"/>
                    <a:pt x="2497" y="3341"/>
                    <a:pt x="2433" y="3376"/>
                  </a:cubicBezTo>
                  <a:cubicBezTo>
                    <a:pt x="2387" y="3405"/>
                    <a:pt x="2375" y="3440"/>
                    <a:pt x="2334" y="3469"/>
                  </a:cubicBezTo>
                  <a:cubicBezTo>
                    <a:pt x="2264" y="3522"/>
                    <a:pt x="2206" y="3539"/>
                    <a:pt x="2119" y="3539"/>
                  </a:cubicBezTo>
                  <a:cubicBezTo>
                    <a:pt x="2072" y="3539"/>
                    <a:pt x="2055" y="3481"/>
                    <a:pt x="2002" y="3481"/>
                  </a:cubicBezTo>
                  <a:cubicBezTo>
                    <a:pt x="1944" y="3481"/>
                    <a:pt x="1915" y="3527"/>
                    <a:pt x="1863" y="3527"/>
                  </a:cubicBezTo>
                  <a:cubicBezTo>
                    <a:pt x="1845" y="3527"/>
                    <a:pt x="1839" y="3522"/>
                    <a:pt x="1828" y="3522"/>
                  </a:cubicBezTo>
                  <a:cubicBezTo>
                    <a:pt x="1828" y="3516"/>
                    <a:pt x="1857" y="3411"/>
                    <a:pt x="1839" y="3446"/>
                  </a:cubicBezTo>
                  <a:cubicBezTo>
                    <a:pt x="1775" y="3533"/>
                    <a:pt x="1705" y="3556"/>
                    <a:pt x="1607" y="3603"/>
                  </a:cubicBezTo>
                  <a:cubicBezTo>
                    <a:pt x="1589" y="3591"/>
                    <a:pt x="1589" y="3591"/>
                    <a:pt x="1589" y="3591"/>
                  </a:cubicBezTo>
                  <a:cubicBezTo>
                    <a:pt x="1572" y="3615"/>
                    <a:pt x="1577" y="3644"/>
                    <a:pt x="1554" y="3656"/>
                  </a:cubicBezTo>
                  <a:cubicBezTo>
                    <a:pt x="1508" y="3685"/>
                    <a:pt x="1455" y="3679"/>
                    <a:pt x="1420" y="3719"/>
                  </a:cubicBezTo>
                  <a:cubicBezTo>
                    <a:pt x="1356" y="3784"/>
                    <a:pt x="1333" y="3830"/>
                    <a:pt x="1263" y="3888"/>
                  </a:cubicBezTo>
                  <a:cubicBezTo>
                    <a:pt x="1164" y="3976"/>
                    <a:pt x="1088" y="3999"/>
                    <a:pt x="960" y="4028"/>
                  </a:cubicBezTo>
                  <a:cubicBezTo>
                    <a:pt x="925" y="4040"/>
                    <a:pt x="914" y="4075"/>
                    <a:pt x="879" y="4075"/>
                  </a:cubicBezTo>
                  <a:cubicBezTo>
                    <a:pt x="867" y="4075"/>
                    <a:pt x="856" y="4075"/>
                    <a:pt x="844" y="4075"/>
                  </a:cubicBezTo>
                  <a:cubicBezTo>
                    <a:pt x="821" y="4110"/>
                    <a:pt x="826" y="4145"/>
                    <a:pt x="803" y="4179"/>
                  </a:cubicBezTo>
                  <a:cubicBezTo>
                    <a:pt x="780" y="4220"/>
                    <a:pt x="751" y="4238"/>
                    <a:pt x="739" y="4284"/>
                  </a:cubicBezTo>
                  <a:cubicBezTo>
                    <a:pt x="727" y="4342"/>
                    <a:pt x="733" y="4389"/>
                    <a:pt x="687" y="4424"/>
                  </a:cubicBezTo>
                  <a:cubicBezTo>
                    <a:pt x="681" y="4412"/>
                    <a:pt x="669" y="4406"/>
                    <a:pt x="658" y="4401"/>
                  </a:cubicBezTo>
                  <a:cubicBezTo>
                    <a:pt x="646" y="4430"/>
                    <a:pt x="623" y="4436"/>
                    <a:pt x="593" y="4447"/>
                  </a:cubicBezTo>
                  <a:cubicBezTo>
                    <a:pt x="588" y="4436"/>
                    <a:pt x="582" y="4424"/>
                    <a:pt x="582" y="4406"/>
                  </a:cubicBezTo>
                  <a:cubicBezTo>
                    <a:pt x="582" y="4383"/>
                    <a:pt x="593" y="4371"/>
                    <a:pt x="593" y="4342"/>
                  </a:cubicBezTo>
                  <a:cubicBezTo>
                    <a:pt x="559" y="4249"/>
                    <a:pt x="559" y="4249"/>
                    <a:pt x="559" y="4249"/>
                  </a:cubicBezTo>
                  <a:cubicBezTo>
                    <a:pt x="564" y="4232"/>
                    <a:pt x="564" y="4226"/>
                    <a:pt x="564" y="4208"/>
                  </a:cubicBezTo>
                  <a:cubicBezTo>
                    <a:pt x="553" y="4139"/>
                    <a:pt x="553" y="4139"/>
                    <a:pt x="553" y="4139"/>
                  </a:cubicBezTo>
                  <a:cubicBezTo>
                    <a:pt x="559" y="4121"/>
                    <a:pt x="582" y="4110"/>
                    <a:pt x="582" y="4086"/>
                  </a:cubicBezTo>
                  <a:cubicBezTo>
                    <a:pt x="582" y="4080"/>
                    <a:pt x="576" y="4069"/>
                    <a:pt x="570" y="4069"/>
                  </a:cubicBezTo>
                  <a:cubicBezTo>
                    <a:pt x="524" y="4069"/>
                    <a:pt x="512" y="4121"/>
                    <a:pt x="495" y="4162"/>
                  </a:cubicBezTo>
                  <a:cubicBezTo>
                    <a:pt x="477" y="4208"/>
                    <a:pt x="466" y="4238"/>
                    <a:pt x="442" y="4278"/>
                  </a:cubicBezTo>
                  <a:cubicBezTo>
                    <a:pt x="425" y="4319"/>
                    <a:pt x="425" y="4342"/>
                    <a:pt x="413" y="4377"/>
                  </a:cubicBezTo>
                  <a:cubicBezTo>
                    <a:pt x="396" y="4424"/>
                    <a:pt x="372" y="4447"/>
                    <a:pt x="372" y="4494"/>
                  </a:cubicBezTo>
                  <a:cubicBezTo>
                    <a:pt x="372" y="4581"/>
                    <a:pt x="442" y="4622"/>
                    <a:pt x="442" y="4709"/>
                  </a:cubicBezTo>
                  <a:cubicBezTo>
                    <a:pt x="442" y="4732"/>
                    <a:pt x="419" y="4738"/>
                    <a:pt x="419" y="4762"/>
                  </a:cubicBezTo>
                  <a:cubicBezTo>
                    <a:pt x="419" y="4797"/>
                    <a:pt x="425" y="4814"/>
                    <a:pt x="425" y="4843"/>
                  </a:cubicBezTo>
                  <a:cubicBezTo>
                    <a:pt x="425" y="4925"/>
                    <a:pt x="372" y="4960"/>
                    <a:pt x="332" y="5035"/>
                  </a:cubicBezTo>
                  <a:cubicBezTo>
                    <a:pt x="267" y="5157"/>
                    <a:pt x="233" y="5239"/>
                    <a:pt x="233" y="5379"/>
                  </a:cubicBezTo>
                  <a:cubicBezTo>
                    <a:pt x="233" y="5524"/>
                    <a:pt x="384" y="5582"/>
                    <a:pt x="361" y="5728"/>
                  </a:cubicBezTo>
                  <a:cubicBezTo>
                    <a:pt x="361" y="5757"/>
                    <a:pt x="361" y="5786"/>
                    <a:pt x="390" y="5804"/>
                  </a:cubicBezTo>
                  <a:cubicBezTo>
                    <a:pt x="413" y="5815"/>
                    <a:pt x="436" y="5821"/>
                    <a:pt x="448" y="5844"/>
                  </a:cubicBezTo>
                  <a:cubicBezTo>
                    <a:pt x="477" y="5926"/>
                    <a:pt x="477" y="5984"/>
                    <a:pt x="530" y="6054"/>
                  </a:cubicBezTo>
                  <a:cubicBezTo>
                    <a:pt x="564" y="6095"/>
                    <a:pt x="576" y="6124"/>
                    <a:pt x="611" y="6159"/>
                  </a:cubicBezTo>
                  <a:cubicBezTo>
                    <a:pt x="629" y="6188"/>
                    <a:pt x="658" y="6199"/>
                    <a:pt x="658" y="6229"/>
                  </a:cubicBezTo>
                  <a:cubicBezTo>
                    <a:pt x="658" y="6234"/>
                    <a:pt x="646" y="6240"/>
                    <a:pt x="646" y="6246"/>
                  </a:cubicBezTo>
                  <a:cubicBezTo>
                    <a:pt x="646" y="6258"/>
                    <a:pt x="652" y="6264"/>
                    <a:pt x="652" y="6275"/>
                  </a:cubicBezTo>
                  <a:cubicBezTo>
                    <a:pt x="652" y="6281"/>
                    <a:pt x="634" y="6281"/>
                    <a:pt x="634" y="6287"/>
                  </a:cubicBezTo>
                  <a:cubicBezTo>
                    <a:pt x="629" y="6310"/>
                    <a:pt x="634" y="6322"/>
                    <a:pt x="634" y="6339"/>
                  </a:cubicBezTo>
                  <a:cubicBezTo>
                    <a:pt x="629" y="6357"/>
                    <a:pt x="611" y="6362"/>
                    <a:pt x="611" y="6386"/>
                  </a:cubicBezTo>
                  <a:cubicBezTo>
                    <a:pt x="611" y="6409"/>
                    <a:pt x="629" y="6421"/>
                    <a:pt x="629" y="6444"/>
                  </a:cubicBezTo>
                  <a:cubicBezTo>
                    <a:pt x="629" y="6479"/>
                    <a:pt x="599" y="6520"/>
                    <a:pt x="559" y="6520"/>
                  </a:cubicBezTo>
                  <a:cubicBezTo>
                    <a:pt x="524" y="6520"/>
                    <a:pt x="530" y="6473"/>
                    <a:pt x="512" y="6444"/>
                  </a:cubicBezTo>
                  <a:cubicBezTo>
                    <a:pt x="495" y="6409"/>
                    <a:pt x="471" y="6397"/>
                    <a:pt x="460" y="6362"/>
                  </a:cubicBezTo>
                  <a:cubicBezTo>
                    <a:pt x="448" y="6362"/>
                    <a:pt x="448" y="6362"/>
                    <a:pt x="448" y="6362"/>
                  </a:cubicBezTo>
                  <a:cubicBezTo>
                    <a:pt x="425" y="6386"/>
                    <a:pt x="396" y="6397"/>
                    <a:pt x="355" y="6351"/>
                  </a:cubicBezTo>
                  <a:cubicBezTo>
                    <a:pt x="355" y="6304"/>
                    <a:pt x="384" y="6275"/>
                    <a:pt x="384" y="6229"/>
                  </a:cubicBezTo>
                  <a:cubicBezTo>
                    <a:pt x="384" y="6194"/>
                    <a:pt x="355" y="6182"/>
                    <a:pt x="337" y="6153"/>
                  </a:cubicBezTo>
                  <a:cubicBezTo>
                    <a:pt x="308" y="6112"/>
                    <a:pt x="303" y="6089"/>
                    <a:pt x="267" y="6054"/>
                  </a:cubicBezTo>
                  <a:cubicBezTo>
                    <a:pt x="250" y="6060"/>
                    <a:pt x="250" y="6060"/>
                    <a:pt x="250" y="6060"/>
                  </a:cubicBezTo>
                  <a:cubicBezTo>
                    <a:pt x="244" y="6077"/>
                    <a:pt x="244" y="6083"/>
                    <a:pt x="244" y="6101"/>
                  </a:cubicBezTo>
                  <a:cubicBezTo>
                    <a:pt x="244" y="6135"/>
                    <a:pt x="244" y="6135"/>
                    <a:pt x="244" y="6135"/>
                  </a:cubicBezTo>
                  <a:cubicBezTo>
                    <a:pt x="244" y="6176"/>
                    <a:pt x="273" y="6188"/>
                    <a:pt x="291" y="6229"/>
                  </a:cubicBezTo>
                  <a:cubicBezTo>
                    <a:pt x="308" y="6281"/>
                    <a:pt x="308" y="6316"/>
                    <a:pt x="343" y="6362"/>
                  </a:cubicBezTo>
                  <a:cubicBezTo>
                    <a:pt x="367" y="6403"/>
                    <a:pt x="401" y="6409"/>
                    <a:pt x="442" y="6438"/>
                  </a:cubicBezTo>
                  <a:cubicBezTo>
                    <a:pt x="471" y="6461"/>
                    <a:pt x="466" y="6502"/>
                    <a:pt x="466" y="6543"/>
                  </a:cubicBezTo>
                  <a:cubicBezTo>
                    <a:pt x="466" y="6566"/>
                    <a:pt x="448" y="6578"/>
                    <a:pt x="436" y="6595"/>
                  </a:cubicBezTo>
                  <a:cubicBezTo>
                    <a:pt x="413" y="6619"/>
                    <a:pt x="407" y="6648"/>
                    <a:pt x="378" y="6648"/>
                  </a:cubicBezTo>
                  <a:cubicBezTo>
                    <a:pt x="361" y="6648"/>
                    <a:pt x="355" y="6630"/>
                    <a:pt x="343" y="6624"/>
                  </a:cubicBezTo>
                  <a:cubicBezTo>
                    <a:pt x="320" y="6613"/>
                    <a:pt x="291" y="6607"/>
                    <a:pt x="291" y="6584"/>
                  </a:cubicBezTo>
                  <a:cubicBezTo>
                    <a:pt x="291" y="6560"/>
                    <a:pt x="297" y="6549"/>
                    <a:pt x="297" y="6525"/>
                  </a:cubicBezTo>
                  <a:cubicBezTo>
                    <a:pt x="279" y="6514"/>
                    <a:pt x="262" y="6508"/>
                    <a:pt x="250" y="6490"/>
                  </a:cubicBezTo>
                  <a:cubicBezTo>
                    <a:pt x="256" y="6473"/>
                    <a:pt x="262" y="6461"/>
                    <a:pt x="262" y="6444"/>
                  </a:cubicBezTo>
                  <a:cubicBezTo>
                    <a:pt x="262" y="6421"/>
                    <a:pt x="250" y="6403"/>
                    <a:pt x="233" y="6392"/>
                  </a:cubicBezTo>
                  <a:cubicBezTo>
                    <a:pt x="215" y="6392"/>
                    <a:pt x="215" y="6392"/>
                    <a:pt x="215" y="6392"/>
                  </a:cubicBezTo>
                  <a:cubicBezTo>
                    <a:pt x="215" y="6421"/>
                    <a:pt x="215" y="6421"/>
                    <a:pt x="215" y="6421"/>
                  </a:cubicBezTo>
                  <a:cubicBezTo>
                    <a:pt x="227" y="6461"/>
                    <a:pt x="227" y="6461"/>
                    <a:pt x="227" y="6461"/>
                  </a:cubicBezTo>
                  <a:cubicBezTo>
                    <a:pt x="227" y="6502"/>
                    <a:pt x="227" y="6502"/>
                    <a:pt x="227" y="6502"/>
                  </a:cubicBezTo>
                  <a:cubicBezTo>
                    <a:pt x="215" y="6508"/>
                    <a:pt x="215" y="6508"/>
                    <a:pt x="215" y="6508"/>
                  </a:cubicBezTo>
                  <a:cubicBezTo>
                    <a:pt x="209" y="6490"/>
                    <a:pt x="204" y="6473"/>
                    <a:pt x="186" y="6461"/>
                  </a:cubicBezTo>
                  <a:cubicBezTo>
                    <a:pt x="180" y="6461"/>
                    <a:pt x="180" y="6461"/>
                    <a:pt x="180" y="6461"/>
                  </a:cubicBezTo>
                  <a:cubicBezTo>
                    <a:pt x="186" y="6496"/>
                    <a:pt x="215" y="6502"/>
                    <a:pt x="238" y="6537"/>
                  </a:cubicBezTo>
                  <a:cubicBezTo>
                    <a:pt x="273" y="6601"/>
                    <a:pt x="308" y="6630"/>
                    <a:pt x="355" y="6688"/>
                  </a:cubicBezTo>
                  <a:cubicBezTo>
                    <a:pt x="407" y="6747"/>
                    <a:pt x="419" y="6787"/>
                    <a:pt x="454" y="6851"/>
                  </a:cubicBezTo>
                  <a:cubicBezTo>
                    <a:pt x="524" y="6956"/>
                    <a:pt x="570" y="7020"/>
                    <a:pt x="582" y="7148"/>
                  </a:cubicBezTo>
                  <a:cubicBezTo>
                    <a:pt x="588" y="7148"/>
                    <a:pt x="593" y="7148"/>
                    <a:pt x="599" y="7148"/>
                  </a:cubicBezTo>
                  <a:cubicBezTo>
                    <a:pt x="605" y="7160"/>
                    <a:pt x="605" y="7160"/>
                    <a:pt x="605" y="7160"/>
                  </a:cubicBezTo>
                  <a:cubicBezTo>
                    <a:pt x="570" y="7195"/>
                    <a:pt x="576" y="7230"/>
                    <a:pt x="576" y="7276"/>
                  </a:cubicBezTo>
                  <a:cubicBezTo>
                    <a:pt x="576" y="7335"/>
                    <a:pt x="570" y="7375"/>
                    <a:pt x="599" y="7428"/>
                  </a:cubicBezTo>
                  <a:cubicBezTo>
                    <a:pt x="611" y="7445"/>
                    <a:pt x="634" y="7439"/>
                    <a:pt x="646" y="7457"/>
                  </a:cubicBezTo>
                  <a:cubicBezTo>
                    <a:pt x="669" y="7479"/>
                    <a:pt x="669" y="7497"/>
                    <a:pt x="687" y="7520"/>
                  </a:cubicBezTo>
                  <a:cubicBezTo>
                    <a:pt x="733" y="7578"/>
                    <a:pt x="768" y="7607"/>
                    <a:pt x="786" y="7677"/>
                  </a:cubicBezTo>
                  <a:cubicBezTo>
                    <a:pt x="815" y="7747"/>
                    <a:pt x="803" y="7793"/>
                    <a:pt x="838" y="7858"/>
                  </a:cubicBezTo>
                  <a:cubicBezTo>
                    <a:pt x="861" y="7898"/>
                    <a:pt x="896" y="7904"/>
                    <a:pt x="925" y="7939"/>
                  </a:cubicBezTo>
                  <a:cubicBezTo>
                    <a:pt x="989" y="8026"/>
                    <a:pt x="995" y="8096"/>
                    <a:pt x="995" y="8207"/>
                  </a:cubicBezTo>
                  <a:cubicBezTo>
                    <a:pt x="995" y="8242"/>
                    <a:pt x="978" y="8265"/>
                    <a:pt x="978" y="8306"/>
                  </a:cubicBezTo>
                  <a:cubicBezTo>
                    <a:pt x="978" y="8393"/>
                    <a:pt x="978" y="8393"/>
                    <a:pt x="978" y="8393"/>
                  </a:cubicBezTo>
                  <a:cubicBezTo>
                    <a:pt x="978" y="8416"/>
                    <a:pt x="972" y="8434"/>
                    <a:pt x="972" y="8463"/>
                  </a:cubicBezTo>
                  <a:cubicBezTo>
                    <a:pt x="972" y="8498"/>
                    <a:pt x="995" y="8510"/>
                    <a:pt x="1001" y="8539"/>
                  </a:cubicBezTo>
                  <a:cubicBezTo>
                    <a:pt x="1024" y="8608"/>
                    <a:pt x="1013" y="8649"/>
                    <a:pt x="1024" y="8719"/>
                  </a:cubicBezTo>
                  <a:cubicBezTo>
                    <a:pt x="1042" y="8824"/>
                    <a:pt x="1083" y="8876"/>
                    <a:pt x="1129" y="8969"/>
                  </a:cubicBezTo>
                  <a:cubicBezTo>
                    <a:pt x="1199" y="9092"/>
                    <a:pt x="1228" y="9167"/>
                    <a:pt x="1281" y="9295"/>
                  </a:cubicBezTo>
                  <a:cubicBezTo>
                    <a:pt x="1310" y="9360"/>
                    <a:pt x="1356" y="9389"/>
                    <a:pt x="1356" y="9458"/>
                  </a:cubicBezTo>
                  <a:cubicBezTo>
                    <a:pt x="1356" y="9534"/>
                    <a:pt x="1356" y="9534"/>
                    <a:pt x="1356" y="9534"/>
                  </a:cubicBezTo>
                  <a:cubicBezTo>
                    <a:pt x="1356" y="9546"/>
                    <a:pt x="1350" y="9552"/>
                    <a:pt x="1350" y="9563"/>
                  </a:cubicBezTo>
                  <a:cubicBezTo>
                    <a:pt x="1350" y="9604"/>
                    <a:pt x="1368" y="9627"/>
                    <a:pt x="1368" y="9674"/>
                  </a:cubicBezTo>
                  <a:cubicBezTo>
                    <a:pt x="1368" y="9703"/>
                    <a:pt x="1362" y="9720"/>
                    <a:pt x="1350" y="9744"/>
                  </a:cubicBezTo>
                  <a:cubicBezTo>
                    <a:pt x="1362" y="9784"/>
                    <a:pt x="1362" y="9784"/>
                    <a:pt x="1362" y="9784"/>
                  </a:cubicBezTo>
                  <a:cubicBezTo>
                    <a:pt x="1350" y="9819"/>
                    <a:pt x="1356" y="9843"/>
                    <a:pt x="1345" y="9872"/>
                  </a:cubicBezTo>
                  <a:cubicBezTo>
                    <a:pt x="1339" y="9883"/>
                    <a:pt x="1321" y="9883"/>
                    <a:pt x="1310" y="9889"/>
                  </a:cubicBezTo>
                  <a:cubicBezTo>
                    <a:pt x="1292" y="9907"/>
                    <a:pt x="1292" y="9930"/>
                    <a:pt x="1286" y="9959"/>
                  </a:cubicBezTo>
                  <a:cubicBezTo>
                    <a:pt x="1327" y="10209"/>
                    <a:pt x="1327" y="10209"/>
                    <a:pt x="1327" y="10209"/>
                  </a:cubicBezTo>
                  <a:cubicBezTo>
                    <a:pt x="1327" y="10291"/>
                    <a:pt x="1304" y="10338"/>
                    <a:pt x="1263" y="10413"/>
                  </a:cubicBezTo>
                  <a:cubicBezTo>
                    <a:pt x="1228" y="10483"/>
                    <a:pt x="1187" y="10535"/>
                    <a:pt x="1106" y="10535"/>
                  </a:cubicBezTo>
                  <a:cubicBezTo>
                    <a:pt x="1065" y="10535"/>
                    <a:pt x="1053" y="10495"/>
                    <a:pt x="1013" y="10471"/>
                  </a:cubicBezTo>
                  <a:cubicBezTo>
                    <a:pt x="1013" y="10518"/>
                    <a:pt x="1013" y="10518"/>
                    <a:pt x="1013" y="10518"/>
                  </a:cubicBezTo>
                  <a:cubicBezTo>
                    <a:pt x="1013" y="10541"/>
                    <a:pt x="1001" y="10547"/>
                    <a:pt x="1001" y="10564"/>
                  </a:cubicBezTo>
                  <a:cubicBezTo>
                    <a:pt x="1001" y="10704"/>
                    <a:pt x="1001" y="10704"/>
                    <a:pt x="1001" y="10704"/>
                  </a:cubicBezTo>
                  <a:cubicBezTo>
                    <a:pt x="1001" y="10751"/>
                    <a:pt x="1013" y="10780"/>
                    <a:pt x="1024" y="10827"/>
                  </a:cubicBezTo>
                  <a:cubicBezTo>
                    <a:pt x="1036" y="10873"/>
                    <a:pt x="1036" y="10902"/>
                    <a:pt x="1071" y="10931"/>
                  </a:cubicBezTo>
                  <a:cubicBezTo>
                    <a:pt x="1077" y="10914"/>
                    <a:pt x="1083" y="10902"/>
                    <a:pt x="1094" y="10885"/>
                  </a:cubicBezTo>
                  <a:cubicBezTo>
                    <a:pt x="1199" y="10925"/>
                    <a:pt x="1263" y="10954"/>
                    <a:pt x="1345" y="11036"/>
                  </a:cubicBezTo>
                  <a:cubicBezTo>
                    <a:pt x="1391" y="11083"/>
                    <a:pt x="1438" y="11100"/>
                    <a:pt x="1461" y="11158"/>
                  </a:cubicBezTo>
                  <a:cubicBezTo>
                    <a:pt x="1478" y="11187"/>
                    <a:pt x="1461" y="11211"/>
                    <a:pt x="1484" y="11228"/>
                  </a:cubicBezTo>
                  <a:cubicBezTo>
                    <a:pt x="1519" y="11251"/>
                    <a:pt x="1548" y="11234"/>
                    <a:pt x="1583" y="11246"/>
                  </a:cubicBezTo>
                  <a:cubicBezTo>
                    <a:pt x="1671" y="11275"/>
                    <a:pt x="1717" y="11298"/>
                    <a:pt x="1793" y="11345"/>
                  </a:cubicBezTo>
                  <a:cubicBezTo>
                    <a:pt x="1799" y="11327"/>
                    <a:pt x="1804" y="11316"/>
                    <a:pt x="1810" y="11298"/>
                  </a:cubicBezTo>
                  <a:cubicBezTo>
                    <a:pt x="1909" y="11345"/>
                    <a:pt x="1909" y="11345"/>
                    <a:pt x="1909" y="11345"/>
                  </a:cubicBezTo>
                  <a:cubicBezTo>
                    <a:pt x="1927" y="11333"/>
                    <a:pt x="1933" y="11316"/>
                    <a:pt x="1944" y="11298"/>
                  </a:cubicBezTo>
                  <a:cubicBezTo>
                    <a:pt x="1967" y="11316"/>
                    <a:pt x="1985" y="11327"/>
                    <a:pt x="2014" y="11327"/>
                  </a:cubicBezTo>
                  <a:cubicBezTo>
                    <a:pt x="2043" y="11327"/>
                    <a:pt x="2061" y="11333"/>
                    <a:pt x="2090" y="11333"/>
                  </a:cubicBezTo>
                  <a:cubicBezTo>
                    <a:pt x="2107" y="11333"/>
                    <a:pt x="2113" y="11310"/>
                    <a:pt x="2136" y="11310"/>
                  </a:cubicBezTo>
                  <a:cubicBezTo>
                    <a:pt x="2154" y="11310"/>
                    <a:pt x="2165" y="11316"/>
                    <a:pt x="2183" y="11310"/>
                  </a:cubicBezTo>
                  <a:cubicBezTo>
                    <a:pt x="2183" y="11321"/>
                    <a:pt x="2177" y="11327"/>
                    <a:pt x="2177" y="11339"/>
                  </a:cubicBezTo>
                  <a:cubicBezTo>
                    <a:pt x="2177" y="11350"/>
                    <a:pt x="2194" y="11345"/>
                    <a:pt x="2206" y="11350"/>
                  </a:cubicBezTo>
                  <a:cubicBezTo>
                    <a:pt x="2224" y="11356"/>
                    <a:pt x="2235" y="11374"/>
                    <a:pt x="2259" y="11374"/>
                  </a:cubicBezTo>
                  <a:cubicBezTo>
                    <a:pt x="2282" y="11374"/>
                    <a:pt x="2282" y="11333"/>
                    <a:pt x="2305" y="11333"/>
                  </a:cubicBezTo>
                  <a:cubicBezTo>
                    <a:pt x="2346" y="11333"/>
                    <a:pt x="2363" y="11374"/>
                    <a:pt x="2404" y="11379"/>
                  </a:cubicBezTo>
                  <a:cubicBezTo>
                    <a:pt x="2404" y="11316"/>
                    <a:pt x="2474" y="11304"/>
                    <a:pt x="2532" y="11269"/>
                  </a:cubicBezTo>
                  <a:cubicBezTo>
                    <a:pt x="2567" y="11251"/>
                    <a:pt x="2590" y="11251"/>
                    <a:pt x="2625" y="11228"/>
                  </a:cubicBezTo>
                  <a:cubicBezTo>
                    <a:pt x="2649" y="11211"/>
                    <a:pt x="2643" y="11182"/>
                    <a:pt x="2672" y="11170"/>
                  </a:cubicBezTo>
                  <a:cubicBezTo>
                    <a:pt x="2695" y="11153"/>
                    <a:pt x="2701" y="11135"/>
                    <a:pt x="2730" y="11123"/>
                  </a:cubicBezTo>
                  <a:cubicBezTo>
                    <a:pt x="2759" y="11112"/>
                    <a:pt x="2782" y="11117"/>
                    <a:pt x="2806" y="11094"/>
                  </a:cubicBezTo>
                  <a:cubicBezTo>
                    <a:pt x="2817" y="11083"/>
                    <a:pt x="2806" y="11059"/>
                    <a:pt x="2817" y="11042"/>
                  </a:cubicBezTo>
                  <a:cubicBezTo>
                    <a:pt x="2847" y="10995"/>
                    <a:pt x="2899" y="10995"/>
                    <a:pt x="2951" y="10995"/>
                  </a:cubicBezTo>
                  <a:cubicBezTo>
                    <a:pt x="2992" y="10995"/>
                    <a:pt x="3010" y="11013"/>
                    <a:pt x="3050" y="11019"/>
                  </a:cubicBezTo>
                  <a:cubicBezTo>
                    <a:pt x="3056" y="10995"/>
                    <a:pt x="3079" y="10995"/>
                    <a:pt x="3103" y="10990"/>
                  </a:cubicBezTo>
                  <a:cubicBezTo>
                    <a:pt x="3184" y="10827"/>
                    <a:pt x="3271" y="10687"/>
                    <a:pt x="3452" y="10687"/>
                  </a:cubicBezTo>
                  <a:cubicBezTo>
                    <a:pt x="3469" y="10687"/>
                    <a:pt x="3475" y="10698"/>
                    <a:pt x="3487" y="10698"/>
                  </a:cubicBezTo>
                  <a:cubicBezTo>
                    <a:pt x="3510" y="10698"/>
                    <a:pt x="3516" y="10687"/>
                    <a:pt x="3539" y="10687"/>
                  </a:cubicBezTo>
                  <a:cubicBezTo>
                    <a:pt x="3574" y="10687"/>
                    <a:pt x="3592" y="10704"/>
                    <a:pt x="3627" y="10704"/>
                  </a:cubicBezTo>
                  <a:cubicBezTo>
                    <a:pt x="3656" y="10704"/>
                    <a:pt x="3650" y="10664"/>
                    <a:pt x="3679" y="10658"/>
                  </a:cubicBezTo>
                  <a:cubicBezTo>
                    <a:pt x="3731" y="10646"/>
                    <a:pt x="3766" y="10646"/>
                    <a:pt x="3825" y="10646"/>
                  </a:cubicBezTo>
                  <a:cubicBezTo>
                    <a:pt x="3918" y="10646"/>
                    <a:pt x="3918" y="10646"/>
                    <a:pt x="3918" y="10646"/>
                  </a:cubicBezTo>
                  <a:cubicBezTo>
                    <a:pt x="3982" y="10646"/>
                    <a:pt x="4017" y="10617"/>
                    <a:pt x="4081" y="10617"/>
                  </a:cubicBezTo>
                  <a:cubicBezTo>
                    <a:pt x="4162" y="10617"/>
                    <a:pt x="4203" y="10664"/>
                    <a:pt x="4285" y="10664"/>
                  </a:cubicBezTo>
                  <a:cubicBezTo>
                    <a:pt x="4314" y="10664"/>
                    <a:pt x="4325" y="10640"/>
                    <a:pt x="4354" y="10640"/>
                  </a:cubicBezTo>
                  <a:cubicBezTo>
                    <a:pt x="4383" y="10640"/>
                    <a:pt x="4401" y="10652"/>
                    <a:pt x="4418" y="10681"/>
                  </a:cubicBezTo>
                  <a:cubicBezTo>
                    <a:pt x="4424" y="10698"/>
                    <a:pt x="4424" y="10722"/>
                    <a:pt x="4442" y="10722"/>
                  </a:cubicBezTo>
                  <a:cubicBezTo>
                    <a:pt x="4465" y="10722"/>
                    <a:pt x="4482" y="10727"/>
                    <a:pt x="4500" y="10716"/>
                  </a:cubicBezTo>
                  <a:cubicBezTo>
                    <a:pt x="4523" y="10704"/>
                    <a:pt x="4523" y="10664"/>
                    <a:pt x="4552" y="10664"/>
                  </a:cubicBezTo>
                  <a:cubicBezTo>
                    <a:pt x="4581" y="10664"/>
                    <a:pt x="4593" y="10687"/>
                    <a:pt x="4622" y="10687"/>
                  </a:cubicBezTo>
                  <a:cubicBezTo>
                    <a:pt x="4640" y="10687"/>
                    <a:pt x="4645" y="10675"/>
                    <a:pt x="4657" y="10669"/>
                  </a:cubicBezTo>
                  <a:cubicBezTo>
                    <a:pt x="4709" y="10669"/>
                    <a:pt x="4709" y="10669"/>
                    <a:pt x="4709" y="10669"/>
                  </a:cubicBezTo>
                  <a:cubicBezTo>
                    <a:pt x="4768" y="10669"/>
                    <a:pt x="4797" y="10658"/>
                    <a:pt x="4855" y="10658"/>
                  </a:cubicBezTo>
                  <a:cubicBezTo>
                    <a:pt x="4902" y="10658"/>
                    <a:pt x="4907" y="10722"/>
                    <a:pt x="4954" y="10722"/>
                  </a:cubicBezTo>
                  <a:cubicBezTo>
                    <a:pt x="5012" y="10722"/>
                    <a:pt x="5041" y="10693"/>
                    <a:pt x="5094" y="10664"/>
                  </a:cubicBezTo>
                  <a:cubicBezTo>
                    <a:pt x="5117" y="10652"/>
                    <a:pt x="5134" y="10652"/>
                    <a:pt x="5164" y="10646"/>
                  </a:cubicBezTo>
                  <a:cubicBezTo>
                    <a:pt x="5187" y="10640"/>
                    <a:pt x="5210" y="10640"/>
                    <a:pt x="5210" y="10623"/>
                  </a:cubicBezTo>
                  <a:cubicBezTo>
                    <a:pt x="5210" y="10605"/>
                    <a:pt x="5198" y="10599"/>
                    <a:pt x="5198" y="10582"/>
                  </a:cubicBezTo>
                  <a:cubicBezTo>
                    <a:pt x="5198" y="10518"/>
                    <a:pt x="5280" y="10518"/>
                    <a:pt x="5315" y="10465"/>
                  </a:cubicBezTo>
                  <a:cubicBezTo>
                    <a:pt x="5350" y="10413"/>
                    <a:pt x="5344" y="10372"/>
                    <a:pt x="5356" y="10314"/>
                  </a:cubicBezTo>
                  <a:cubicBezTo>
                    <a:pt x="5373" y="10244"/>
                    <a:pt x="5396" y="10204"/>
                    <a:pt x="5455" y="10169"/>
                  </a:cubicBezTo>
                  <a:cubicBezTo>
                    <a:pt x="5507" y="10139"/>
                    <a:pt x="5530" y="10105"/>
                    <a:pt x="5583" y="10105"/>
                  </a:cubicBezTo>
                  <a:cubicBezTo>
                    <a:pt x="5635" y="10105"/>
                    <a:pt x="5635" y="10105"/>
                    <a:pt x="5635" y="10105"/>
                  </a:cubicBezTo>
                  <a:cubicBezTo>
                    <a:pt x="5693" y="10105"/>
                    <a:pt x="5717" y="10070"/>
                    <a:pt x="5763" y="10041"/>
                  </a:cubicBezTo>
                  <a:cubicBezTo>
                    <a:pt x="5856" y="9982"/>
                    <a:pt x="5909" y="9942"/>
                    <a:pt x="6013" y="9918"/>
                  </a:cubicBezTo>
                  <a:cubicBezTo>
                    <a:pt x="6153" y="9907"/>
                    <a:pt x="6188" y="9761"/>
                    <a:pt x="6322" y="9726"/>
                  </a:cubicBezTo>
                  <a:cubicBezTo>
                    <a:pt x="6345" y="9732"/>
                    <a:pt x="6345" y="9732"/>
                    <a:pt x="6345" y="9732"/>
                  </a:cubicBezTo>
                  <a:cubicBezTo>
                    <a:pt x="6363" y="9720"/>
                    <a:pt x="6375" y="9709"/>
                    <a:pt x="6398" y="9709"/>
                  </a:cubicBezTo>
                  <a:cubicBezTo>
                    <a:pt x="6485" y="9709"/>
                    <a:pt x="6526" y="9761"/>
                    <a:pt x="6607" y="9761"/>
                  </a:cubicBezTo>
                  <a:cubicBezTo>
                    <a:pt x="6764" y="9761"/>
                    <a:pt x="6852" y="9744"/>
                    <a:pt x="7009" y="9709"/>
                  </a:cubicBezTo>
                  <a:cubicBezTo>
                    <a:pt x="7079" y="9691"/>
                    <a:pt x="7108" y="9656"/>
                    <a:pt x="7178" y="9639"/>
                  </a:cubicBezTo>
                  <a:cubicBezTo>
                    <a:pt x="7300" y="9610"/>
                    <a:pt x="7364" y="9581"/>
                    <a:pt x="7481" y="9528"/>
                  </a:cubicBezTo>
                  <a:cubicBezTo>
                    <a:pt x="7585" y="9487"/>
                    <a:pt x="7626" y="9406"/>
                    <a:pt x="7737" y="9406"/>
                  </a:cubicBezTo>
                  <a:lnTo>
                    <a:pt x="7737" y="9406"/>
                  </a:lnTo>
                  <a:cubicBezTo>
                    <a:pt x="7737" y="6258"/>
                    <a:pt x="7737" y="6258"/>
                    <a:pt x="7737" y="6258"/>
                  </a:cubicBezTo>
                  <a:lnTo>
                    <a:pt x="7737" y="6258"/>
                  </a:lnTo>
                  <a:cubicBezTo>
                    <a:pt x="7713" y="576"/>
                    <a:pt x="7713" y="576"/>
                    <a:pt x="7713" y="576"/>
                  </a:cubicBezTo>
                  <a:close/>
                  <a:moveTo>
                    <a:pt x="1123" y="3580"/>
                  </a:moveTo>
                  <a:lnTo>
                    <a:pt x="1123" y="3580"/>
                  </a:lnTo>
                  <a:cubicBezTo>
                    <a:pt x="1141" y="3539"/>
                    <a:pt x="1164" y="3510"/>
                    <a:pt x="1205" y="3498"/>
                  </a:cubicBezTo>
                  <a:cubicBezTo>
                    <a:pt x="1205" y="3539"/>
                    <a:pt x="1187" y="3586"/>
                    <a:pt x="1147" y="3586"/>
                  </a:cubicBezTo>
                  <a:cubicBezTo>
                    <a:pt x="1135" y="3586"/>
                    <a:pt x="1129" y="3586"/>
                    <a:pt x="1123" y="3580"/>
                  </a:cubicBezTo>
                  <a:close/>
                  <a:moveTo>
                    <a:pt x="29" y="6019"/>
                  </a:moveTo>
                  <a:lnTo>
                    <a:pt x="29" y="6019"/>
                  </a:lnTo>
                  <a:cubicBezTo>
                    <a:pt x="23" y="6019"/>
                    <a:pt x="17" y="6013"/>
                    <a:pt x="6" y="6013"/>
                  </a:cubicBezTo>
                  <a:cubicBezTo>
                    <a:pt x="6" y="6019"/>
                    <a:pt x="0" y="6025"/>
                    <a:pt x="0" y="6036"/>
                  </a:cubicBezTo>
                  <a:cubicBezTo>
                    <a:pt x="0" y="6118"/>
                    <a:pt x="29" y="6164"/>
                    <a:pt x="70" y="6234"/>
                  </a:cubicBezTo>
                  <a:cubicBezTo>
                    <a:pt x="93" y="6275"/>
                    <a:pt x="99" y="6304"/>
                    <a:pt x="122" y="6339"/>
                  </a:cubicBezTo>
                  <a:cubicBezTo>
                    <a:pt x="116" y="6223"/>
                    <a:pt x="29" y="6170"/>
                    <a:pt x="29" y="6054"/>
                  </a:cubicBezTo>
                  <a:lnTo>
                    <a:pt x="29" y="6019"/>
                  </a:lnTo>
                  <a:close/>
                </a:path>
              </a:pathLst>
            </a:custGeom>
            <a:solidFill>
              <a:schemeClr val="bg1">
                <a:lumMod val="85000"/>
              </a:schemeClr>
            </a:solidFill>
            <a:ln w="28575" cap="flat" cmpd="sng">
              <a:solidFill>
                <a:schemeClr val="bg1"/>
              </a:solidFill>
              <a:bevel/>
              <a:headEnd/>
              <a:tailEnd/>
            </a:ln>
            <a:effectLst/>
          </p:spPr>
          <p:txBody>
            <a:bodyPr wrap="none" anchor="ctr"/>
            <a:lstStyle/>
            <a:p>
              <a:endParaRPr lang="en-US">
                <a:latin typeface="Poppins Light" charset="0"/>
              </a:endParaRPr>
            </a:p>
          </p:txBody>
        </p:sp>
        <p:sp>
          <p:nvSpPr>
            <p:cNvPr id="18" name="Freeform 17"/>
            <p:cNvSpPr>
              <a:spLocks noChangeArrowheads="1"/>
            </p:cNvSpPr>
            <p:nvPr/>
          </p:nvSpPr>
          <p:spPr bwMode="auto">
            <a:xfrm>
              <a:off x="16292133" y="3470940"/>
              <a:ext cx="1916832" cy="3344973"/>
            </a:xfrm>
            <a:custGeom>
              <a:avLst/>
              <a:gdLst>
                <a:gd name="T0" fmla="*/ 984 w 4355"/>
                <a:gd name="T1" fmla="*/ 157 h 7604"/>
                <a:gd name="T2" fmla="*/ 874 w 4355"/>
                <a:gd name="T3" fmla="*/ 227 h 7604"/>
                <a:gd name="T4" fmla="*/ 676 w 4355"/>
                <a:gd name="T5" fmla="*/ 59 h 7604"/>
                <a:gd name="T6" fmla="*/ 897 w 4355"/>
                <a:gd name="T7" fmla="*/ 379 h 7604"/>
                <a:gd name="T8" fmla="*/ 1171 w 4355"/>
                <a:gd name="T9" fmla="*/ 268 h 7604"/>
                <a:gd name="T10" fmla="*/ 664 w 4355"/>
                <a:gd name="T11" fmla="*/ 169 h 7604"/>
                <a:gd name="T12" fmla="*/ 781 w 4355"/>
                <a:gd name="T13" fmla="*/ 361 h 7604"/>
                <a:gd name="T14" fmla="*/ 554 w 4355"/>
                <a:gd name="T15" fmla="*/ 315 h 7604"/>
                <a:gd name="T16" fmla="*/ 571 w 4355"/>
                <a:gd name="T17" fmla="*/ 204 h 7604"/>
                <a:gd name="T18" fmla="*/ 3591 w 4355"/>
                <a:gd name="T19" fmla="*/ 1374 h 7604"/>
                <a:gd name="T20" fmla="*/ 3824 w 4355"/>
                <a:gd name="T21" fmla="*/ 1549 h 7604"/>
                <a:gd name="T22" fmla="*/ 3708 w 4355"/>
                <a:gd name="T23" fmla="*/ 1520 h 7604"/>
                <a:gd name="T24" fmla="*/ 3754 w 4355"/>
                <a:gd name="T25" fmla="*/ 1386 h 7604"/>
                <a:gd name="T26" fmla="*/ 3498 w 4355"/>
                <a:gd name="T27" fmla="*/ 1298 h 7604"/>
                <a:gd name="T28" fmla="*/ 3498 w 4355"/>
                <a:gd name="T29" fmla="*/ 1298 h 7604"/>
                <a:gd name="T30" fmla="*/ 3894 w 4355"/>
                <a:gd name="T31" fmla="*/ 2352 h 7604"/>
                <a:gd name="T32" fmla="*/ 4348 w 4355"/>
                <a:gd name="T33" fmla="*/ 2742 h 7604"/>
                <a:gd name="T34" fmla="*/ 0 w 4355"/>
                <a:gd name="T35" fmla="*/ 1904 h 7604"/>
                <a:gd name="T36" fmla="*/ 117 w 4355"/>
                <a:gd name="T37" fmla="*/ 1898 h 7604"/>
                <a:gd name="T38" fmla="*/ 292 w 4355"/>
                <a:gd name="T39" fmla="*/ 1997 h 7604"/>
                <a:gd name="T40" fmla="*/ 297 w 4355"/>
                <a:gd name="T41" fmla="*/ 1881 h 7604"/>
                <a:gd name="T42" fmla="*/ 449 w 4355"/>
                <a:gd name="T43" fmla="*/ 1828 h 7604"/>
                <a:gd name="T44" fmla="*/ 361 w 4355"/>
                <a:gd name="T45" fmla="*/ 1724 h 7604"/>
                <a:gd name="T46" fmla="*/ 268 w 4355"/>
                <a:gd name="T47" fmla="*/ 1531 h 7604"/>
                <a:gd name="T48" fmla="*/ 466 w 4355"/>
                <a:gd name="T49" fmla="*/ 1217 h 7604"/>
                <a:gd name="T50" fmla="*/ 629 w 4355"/>
                <a:gd name="T51" fmla="*/ 1112 h 7604"/>
                <a:gd name="T52" fmla="*/ 664 w 4355"/>
                <a:gd name="T53" fmla="*/ 815 h 7604"/>
                <a:gd name="T54" fmla="*/ 781 w 4355"/>
                <a:gd name="T55" fmla="*/ 763 h 7604"/>
                <a:gd name="T56" fmla="*/ 880 w 4355"/>
                <a:gd name="T57" fmla="*/ 740 h 7604"/>
                <a:gd name="T58" fmla="*/ 949 w 4355"/>
                <a:gd name="T59" fmla="*/ 751 h 7604"/>
                <a:gd name="T60" fmla="*/ 1060 w 4355"/>
                <a:gd name="T61" fmla="*/ 588 h 7604"/>
                <a:gd name="T62" fmla="*/ 1369 w 4355"/>
                <a:gd name="T63" fmla="*/ 588 h 7604"/>
                <a:gd name="T64" fmla="*/ 1753 w 4355"/>
                <a:gd name="T65" fmla="*/ 425 h 7604"/>
                <a:gd name="T66" fmla="*/ 1718 w 4355"/>
                <a:gd name="T67" fmla="*/ 297 h 7604"/>
                <a:gd name="T68" fmla="*/ 1374 w 4355"/>
                <a:gd name="T69" fmla="*/ 94 h 7604"/>
                <a:gd name="T70" fmla="*/ 1526 w 4355"/>
                <a:gd name="T71" fmla="*/ 128 h 7604"/>
                <a:gd name="T72" fmla="*/ 1613 w 4355"/>
                <a:gd name="T73" fmla="*/ 41 h 7604"/>
                <a:gd name="T74" fmla="*/ 1712 w 4355"/>
                <a:gd name="T75" fmla="*/ 0 h 7604"/>
                <a:gd name="T76" fmla="*/ 1840 w 4355"/>
                <a:gd name="T77" fmla="*/ 204 h 7604"/>
                <a:gd name="T78" fmla="*/ 2235 w 4355"/>
                <a:gd name="T79" fmla="*/ 385 h 7604"/>
                <a:gd name="T80" fmla="*/ 2375 w 4355"/>
                <a:gd name="T81" fmla="*/ 437 h 7604"/>
                <a:gd name="T82" fmla="*/ 2631 w 4355"/>
                <a:gd name="T83" fmla="*/ 507 h 7604"/>
                <a:gd name="T84" fmla="*/ 2957 w 4355"/>
                <a:gd name="T85" fmla="*/ 583 h 7604"/>
                <a:gd name="T86" fmla="*/ 3097 w 4355"/>
                <a:gd name="T87" fmla="*/ 536 h 7604"/>
                <a:gd name="T88" fmla="*/ 3295 w 4355"/>
                <a:gd name="T89" fmla="*/ 425 h 7604"/>
                <a:gd name="T90" fmla="*/ 3242 w 4355"/>
                <a:gd name="T91" fmla="*/ 594 h 7604"/>
                <a:gd name="T92" fmla="*/ 3358 w 4355"/>
                <a:gd name="T93" fmla="*/ 693 h 7604"/>
                <a:gd name="T94" fmla="*/ 3469 w 4355"/>
                <a:gd name="T95" fmla="*/ 542 h 7604"/>
                <a:gd name="T96" fmla="*/ 3737 w 4355"/>
                <a:gd name="T97" fmla="*/ 583 h 7604"/>
                <a:gd name="T98" fmla="*/ 3743 w 4355"/>
                <a:gd name="T99" fmla="*/ 681 h 7604"/>
                <a:gd name="T100" fmla="*/ 3650 w 4355"/>
                <a:gd name="T101" fmla="*/ 932 h 7604"/>
                <a:gd name="T102" fmla="*/ 3539 w 4355"/>
                <a:gd name="T103" fmla="*/ 978 h 7604"/>
                <a:gd name="T104" fmla="*/ 3428 w 4355"/>
                <a:gd name="T105" fmla="*/ 1007 h 7604"/>
                <a:gd name="T106" fmla="*/ 3329 w 4355"/>
                <a:gd name="T107" fmla="*/ 1165 h 7604"/>
                <a:gd name="T108" fmla="*/ 3230 w 4355"/>
                <a:gd name="T109" fmla="*/ 1601 h 7604"/>
                <a:gd name="T110" fmla="*/ 3242 w 4355"/>
                <a:gd name="T111" fmla="*/ 2015 h 7604"/>
                <a:gd name="T112" fmla="*/ 3725 w 4355"/>
                <a:gd name="T113" fmla="*/ 2410 h 7604"/>
                <a:gd name="T114" fmla="*/ 3964 w 4355"/>
                <a:gd name="T115" fmla="*/ 2474 h 7604"/>
                <a:gd name="T116" fmla="*/ 4226 w 4355"/>
                <a:gd name="T117" fmla="*/ 2626 h 76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355" h="7604">
                  <a:moveTo>
                    <a:pt x="1089" y="59"/>
                  </a:moveTo>
                  <a:lnTo>
                    <a:pt x="1089" y="59"/>
                  </a:lnTo>
                  <a:cubicBezTo>
                    <a:pt x="1083" y="105"/>
                    <a:pt x="1089" y="128"/>
                    <a:pt x="1089" y="175"/>
                  </a:cubicBezTo>
                  <a:cubicBezTo>
                    <a:pt x="1077" y="146"/>
                    <a:pt x="1072" y="117"/>
                    <a:pt x="1043" y="117"/>
                  </a:cubicBezTo>
                  <a:cubicBezTo>
                    <a:pt x="1013" y="117"/>
                    <a:pt x="984" y="128"/>
                    <a:pt x="984" y="157"/>
                  </a:cubicBezTo>
                  <a:cubicBezTo>
                    <a:pt x="984" y="181"/>
                    <a:pt x="984" y="192"/>
                    <a:pt x="984" y="210"/>
                  </a:cubicBezTo>
                  <a:cubicBezTo>
                    <a:pt x="967" y="181"/>
                    <a:pt x="978" y="128"/>
                    <a:pt x="944" y="128"/>
                  </a:cubicBezTo>
                  <a:cubicBezTo>
                    <a:pt x="909" y="128"/>
                    <a:pt x="891" y="157"/>
                    <a:pt x="856" y="163"/>
                  </a:cubicBezTo>
                  <a:cubicBezTo>
                    <a:pt x="862" y="187"/>
                    <a:pt x="874" y="198"/>
                    <a:pt x="885" y="227"/>
                  </a:cubicBezTo>
                  <a:cubicBezTo>
                    <a:pt x="874" y="227"/>
                    <a:pt x="874" y="227"/>
                    <a:pt x="874" y="227"/>
                  </a:cubicBezTo>
                  <a:cubicBezTo>
                    <a:pt x="845" y="210"/>
                    <a:pt x="833" y="187"/>
                    <a:pt x="798" y="169"/>
                  </a:cubicBezTo>
                  <a:cubicBezTo>
                    <a:pt x="775" y="163"/>
                    <a:pt x="751" y="157"/>
                    <a:pt x="746" y="128"/>
                  </a:cubicBezTo>
                  <a:cubicBezTo>
                    <a:pt x="769" y="128"/>
                    <a:pt x="769" y="128"/>
                    <a:pt x="769" y="128"/>
                  </a:cubicBezTo>
                  <a:cubicBezTo>
                    <a:pt x="769" y="123"/>
                    <a:pt x="769" y="117"/>
                    <a:pt x="775" y="111"/>
                  </a:cubicBezTo>
                  <a:cubicBezTo>
                    <a:pt x="734" y="105"/>
                    <a:pt x="717" y="76"/>
                    <a:pt x="676" y="59"/>
                  </a:cubicBezTo>
                  <a:cubicBezTo>
                    <a:pt x="676" y="59"/>
                    <a:pt x="670" y="64"/>
                    <a:pt x="670" y="70"/>
                  </a:cubicBezTo>
                  <a:cubicBezTo>
                    <a:pt x="670" y="157"/>
                    <a:pt x="722" y="198"/>
                    <a:pt x="722" y="291"/>
                  </a:cubicBezTo>
                  <a:cubicBezTo>
                    <a:pt x="751" y="291"/>
                    <a:pt x="769" y="297"/>
                    <a:pt x="786" y="309"/>
                  </a:cubicBezTo>
                  <a:cubicBezTo>
                    <a:pt x="815" y="320"/>
                    <a:pt x="804" y="355"/>
                    <a:pt x="827" y="373"/>
                  </a:cubicBezTo>
                  <a:cubicBezTo>
                    <a:pt x="850" y="385"/>
                    <a:pt x="868" y="373"/>
                    <a:pt x="897" y="379"/>
                  </a:cubicBezTo>
                  <a:cubicBezTo>
                    <a:pt x="920" y="390"/>
                    <a:pt x="932" y="408"/>
                    <a:pt x="949" y="431"/>
                  </a:cubicBezTo>
                  <a:cubicBezTo>
                    <a:pt x="967" y="420"/>
                    <a:pt x="967" y="396"/>
                    <a:pt x="984" y="385"/>
                  </a:cubicBezTo>
                  <a:cubicBezTo>
                    <a:pt x="1008" y="367"/>
                    <a:pt x="1037" y="373"/>
                    <a:pt x="1060" y="350"/>
                  </a:cubicBezTo>
                  <a:cubicBezTo>
                    <a:pt x="1095" y="320"/>
                    <a:pt x="1095" y="262"/>
                    <a:pt x="1141" y="262"/>
                  </a:cubicBezTo>
                  <a:cubicBezTo>
                    <a:pt x="1153" y="262"/>
                    <a:pt x="1159" y="268"/>
                    <a:pt x="1171" y="268"/>
                  </a:cubicBezTo>
                  <a:cubicBezTo>
                    <a:pt x="1188" y="233"/>
                    <a:pt x="1217" y="216"/>
                    <a:pt x="1217" y="181"/>
                  </a:cubicBezTo>
                  <a:cubicBezTo>
                    <a:pt x="1217" y="152"/>
                    <a:pt x="1182" y="157"/>
                    <a:pt x="1171" y="134"/>
                  </a:cubicBezTo>
                  <a:cubicBezTo>
                    <a:pt x="1141" y="99"/>
                    <a:pt x="1130" y="76"/>
                    <a:pt x="1089" y="59"/>
                  </a:cubicBezTo>
                  <a:close/>
                  <a:moveTo>
                    <a:pt x="664" y="169"/>
                  </a:moveTo>
                  <a:lnTo>
                    <a:pt x="664" y="169"/>
                  </a:lnTo>
                  <a:cubicBezTo>
                    <a:pt x="676" y="210"/>
                    <a:pt x="652" y="227"/>
                    <a:pt x="647" y="268"/>
                  </a:cubicBezTo>
                  <a:cubicBezTo>
                    <a:pt x="664" y="268"/>
                    <a:pt x="682" y="262"/>
                    <a:pt x="693" y="274"/>
                  </a:cubicBezTo>
                  <a:cubicBezTo>
                    <a:pt x="687" y="297"/>
                    <a:pt x="687" y="297"/>
                    <a:pt x="687" y="297"/>
                  </a:cubicBezTo>
                  <a:cubicBezTo>
                    <a:pt x="687" y="303"/>
                    <a:pt x="687" y="309"/>
                    <a:pt x="687" y="315"/>
                  </a:cubicBezTo>
                  <a:cubicBezTo>
                    <a:pt x="728" y="320"/>
                    <a:pt x="751" y="332"/>
                    <a:pt x="781" y="361"/>
                  </a:cubicBezTo>
                  <a:cubicBezTo>
                    <a:pt x="769" y="367"/>
                    <a:pt x="757" y="379"/>
                    <a:pt x="740" y="379"/>
                  </a:cubicBezTo>
                  <a:cubicBezTo>
                    <a:pt x="687" y="379"/>
                    <a:pt x="658" y="350"/>
                    <a:pt x="606" y="350"/>
                  </a:cubicBezTo>
                  <a:cubicBezTo>
                    <a:pt x="571" y="350"/>
                    <a:pt x="554" y="361"/>
                    <a:pt x="524" y="367"/>
                  </a:cubicBezTo>
                  <a:cubicBezTo>
                    <a:pt x="530" y="350"/>
                    <a:pt x="530" y="332"/>
                    <a:pt x="536" y="315"/>
                  </a:cubicBezTo>
                  <a:cubicBezTo>
                    <a:pt x="554" y="315"/>
                    <a:pt x="554" y="315"/>
                    <a:pt x="554" y="315"/>
                  </a:cubicBezTo>
                  <a:cubicBezTo>
                    <a:pt x="559" y="315"/>
                    <a:pt x="565" y="320"/>
                    <a:pt x="571" y="320"/>
                  </a:cubicBezTo>
                  <a:cubicBezTo>
                    <a:pt x="594" y="320"/>
                    <a:pt x="623" y="326"/>
                    <a:pt x="623" y="303"/>
                  </a:cubicBezTo>
                  <a:cubicBezTo>
                    <a:pt x="623" y="268"/>
                    <a:pt x="594" y="262"/>
                    <a:pt x="583" y="233"/>
                  </a:cubicBezTo>
                  <a:cubicBezTo>
                    <a:pt x="594" y="210"/>
                    <a:pt x="594" y="210"/>
                    <a:pt x="594" y="210"/>
                  </a:cubicBezTo>
                  <a:cubicBezTo>
                    <a:pt x="583" y="210"/>
                    <a:pt x="577" y="204"/>
                    <a:pt x="571" y="204"/>
                  </a:cubicBezTo>
                  <a:cubicBezTo>
                    <a:pt x="577" y="192"/>
                    <a:pt x="577" y="192"/>
                    <a:pt x="577" y="192"/>
                  </a:cubicBezTo>
                  <a:cubicBezTo>
                    <a:pt x="612" y="175"/>
                    <a:pt x="623" y="152"/>
                    <a:pt x="647" y="128"/>
                  </a:cubicBezTo>
                  <a:cubicBezTo>
                    <a:pt x="658" y="140"/>
                    <a:pt x="664" y="152"/>
                    <a:pt x="664" y="169"/>
                  </a:cubicBezTo>
                  <a:close/>
                  <a:moveTo>
                    <a:pt x="3591" y="1374"/>
                  </a:moveTo>
                  <a:lnTo>
                    <a:pt x="3591" y="1374"/>
                  </a:lnTo>
                  <a:cubicBezTo>
                    <a:pt x="3591" y="1392"/>
                    <a:pt x="3597" y="1403"/>
                    <a:pt x="3597" y="1421"/>
                  </a:cubicBezTo>
                  <a:cubicBezTo>
                    <a:pt x="3597" y="1467"/>
                    <a:pt x="3591" y="1496"/>
                    <a:pt x="3586" y="1549"/>
                  </a:cubicBezTo>
                  <a:cubicBezTo>
                    <a:pt x="3667" y="1549"/>
                    <a:pt x="3708" y="1595"/>
                    <a:pt x="3789" y="1595"/>
                  </a:cubicBezTo>
                  <a:cubicBezTo>
                    <a:pt x="3801" y="1595"/>
                    <a:pt x="3813" y="1590"/>
                    <a:pt x="3824" y="1595"/>
                  </a:cubicBezTo>
                  <a:cubicBezTo>
                    <a:pt x="3824" y="1578"/>
                    <a:pt x="3824" y="1566"/>
                    <a:pt x="3824" y="1549"/>
                  </a:cubicBezTo>
                  <a:cubicBezTo>
                    <a:pt x="3818" y="1543"/>
                    <a:pt x="3818" y="1543"/>
                    <a:pt x="3818" y="1543"/>
                  </a:cubicBezTo>
                  <a:cubicBezTo>
                    <a:pt x="3807" y="1555"/>
                    <a:pt x="3801" y="1566"/>
                    <a:pt x="3784" y="1566"/>
                  </a:cubicBezTo>
                  <a:cubicBezTo>
                    <a:pt x="3772" y="1566"/>
                    <a:pt x="3772" y="1549"/>
                    <a:pt x="3766" y="1549"/>
                  </a:cubicBezTo>
                  <a:cubicBezTo>
                    <a:pt x="3754" y="1549"/>
                    <a:pt x="3749" y="1555"/>
                    <a:pt x="3743" y="1555"/>
                  </a:cubicBezTo>
                  <a:cubicBezTo>
                    <a:pt x="3720" y="1555"/>
                    <a:pt x="3708" y="1537"/>
                    <a:pt x="3708" y="1520"/>
                  </a:cubicBezTo>
                  <a:cubicBezTo>
                    <a:pt x="3708" y="1491"/>
                    <a:pt x="3731" y="1491"/>
                    <a:pt x="3743" y="1467"/>
                  </a:cubicBezTo>
                  <a:cubicBezTo>
                    <a:pt x="3725" y="1461"/>
                    <a:pt x="3708" y="1450"/>
                    <a:pt x="3708" y="1432"/>
                  </a:cubicBezTo>
                  <a:cubicBezTo>
                    <a:pt x="3708" y="1421"/>
                    <a:pt x="3714" y="1415"/>
                    <a:pt x="3714" y="1403"/>
                  </a:cubicBezTo>
                  <a:cubicBezTo>
                    <a:pt x="3725" y="1403"/>
                    <a:pt x="3731" y="1403"/>
                    <a:pt x="3743" y="1403"/>
                  </a:cubicBezTo>
                  <a:cubicBezTo>
                    <a:pt x="3778" y="1403"/>
                    <a:pt x="3824" y="1386"/>
                    <a:pt x="3754" y="1386"/>
                  </a:cubicBezTo>
                  <a:cubicBezTo>
                    <a:pt x="3731" y="1386"/>
                    <a:pt x="3708" y="1368"/>
                    <a:pt x="3708" y="1345"/>
                  </a:cubicBezTo>
                  <a:cubicBezTo>
                    <a:pt x="3708" y="1328"/>
                    <a:pt x="3720" y="1322"/>
                    <a:pt x="3720" y="1304"/>
                  </a:cubicBezTo>
                  <a:cubicBezTo>
                    <a:pt x="3720" y="1281"/>
                    <a:pt x="3690" y="1328"/>
                    <a:pt x="3679" y="1345"/>
                  </a:cubicBezTo>
                  <a:cubicBezTo>
                    <a:pt x="3661" y="1374"/>
                    <a:pt x="3626" y="1374"/>
                    <a:pt x="3591" y="1374"/>
                  </a:cubicBezTo>
                  <a:close/>
                  <a:moveTo>
                    <a:pt x="3498" y="1298"/>
                  </a:moveTo>
                  <a:lnTo>
                    <a:pt x="3498" y="1298"/>
                  </a:lnTo>
                  <a:cubicBezTo>
                    <a:pt x="3487" y="1293"/>
                    <a:pt x="3481" y="1293"/>
                    <a:pt x="3469" y="1287"/>
                  </a:cubicBezTo>
                  <a:cubicBezTo>
                    <a:pt x="3463" y="1298"/>
                    <a:pt x="3463" y="1304"/>
                    <a:pt x="3463" y="1310"/>
                  </a:cubicBezTo>
                  <a:cubicBezTo>
                    <a:pt x="3463" y="1339"/>
                    <a:pt x="3475" y="1351"/>
                    <a:pt x="3492" y="1374"/>
                  </a:cubicBezTo>
                  <a:cubicBezTo>
                    <a:pt x="3492" y="1345"/>
                    <a:pt x="3504" y="1328"/>
                    <a:pt x="3498" y="1298"/>
                  </a:cubicBezTo>
                  <a:close/>
                  <a:moveTo>
                    <a:pt x="3894" y="2306"/>
                  </a:moveTo>
                  <a:lnTo>
                    <a:pt x="3894" y="2306"/>
                  </a:lnTo>
                  <a:cubicBezTo>
                    <a:pt x="3883" y="2288"/>
                    <a:pt x="3883" y="2265"/>
                    <a:pt x="3859" y="2265"/>
                  </a:cubicBezTo>
                  <a:cubicBezTo>
                    <a:pt x="3847" y="2265"/>
                    <a:pt x="3836" y="2271"/>
                    <a:pt x="3824" y="2282"/>
                  </a:cubicBezTo>
                  <a:cubicBezTo>
                    <a:pt x="3847" y="2317"/>
                    <a:pt x="3865" y="2329"/>
                    <a:pt x="3894" y="2352"/>
                  </a:cubicBezTo>
                  <a:cubicBezTo>
                    <a:pt x="3894" y="2346"/>
                    <a:pt x="3900" y="2341"/>
                    <a:pt x="3900" y="2335"/>
                  </a:cubicBezTo>
                  <a:cubicBezTo>
                    <a:pt x="3900" y="2329"/>
                    <a:pt x="3894" y="2311"/>
                    <a:pt x="3894" y="2306"/>
                  </a:cubicBezTo>
                  <a:close/>
                  <a:moveTo>
                    <a:pt x="4348" y="2742"/>
                  </a:moveTo>
                  <a:lnTo>
                    <a:pt x="4348" y="2742"/>
                  </a:lnTo>
                  <a:lnTo>
                    <a:pt x="4348" y="2742"/>
                  </a:lnTo>
                  <a:cubicBezTo>
                    <a:pt x="4354" y="7603"/>
                    <a:pt x="4354" y="7603"/>
                    <a:pt x="4354" y="7603"/>
                  </a:cubicBezTo>
                  <a:lnTo>
                    <a:pt x="4354" y="7603"/>
                  </a:lnTo>
                  <a:cubicBezTo>
                    <a:pt x="24" y="7586"/>
                    <a:pt x="24" y="7586"/>
                    <a:pt x="24" y="7586"/>
                  </a:cubicBezTo>
                  <a:lnTo>
                    <a:pt x="24" y="7586"/>
                  </a:lnTo>
                  <a:cubicBezTo>
                    <a:pt x="0" y="1904"/>
                    <a:pt x="0" y="1904"/>
                    <a:pt x="0" y="1904"/>
                  </a:cubicBezTo>
                  <a:lnTo>
                    <a:pt x="0" y="1904"/>
                  </a:lnTo>
                  <a:cubicBezTo>
                    <a:pt x="53" y="1921"/>
                    <a:pt x="88" y="1956"/>
                    <a:pt x="88" y="2015"/>
                  </a:cubicBezTo>
                  <a:cubicBezTo>
                    <a:pt x="88" y="2137"/>
                    <a:pt x="88" y="2015"/>
                    <a:pt x="146" y="2015"/>
                  </a:cubicBezTo>
                  <a:cubicBezTo>
                    <a:pt x="140" y="1980"/>
                    <a:pt x="117" y="1962"/>
                    <a:pt x="117" y="1927"/>
                  </a:cubicBezTo>
                  <a:cubicBezTo>
                    <a:pt x="117" y="1916"/>
                    <a:pt x="117" y="1910"/>
                    <a:pt x="117" y="1898"/>
                  </a:cubicBezTo>
                  <a:cubicBezTo>
                    <a:pt x="123" y="1892"/>
                    <a:pt x="129" y="1892"/>
                    <a:pt x="134" y="1892"/>
                  </a:cubicBezTo>
                  <a:cubicBezTo>
                    <a:pt x="140" y="1892"/>
                    <a:pt x="146" y="1898"/>
                    <a:pt x="152" y="1898"/>
                  </a:cubicBezTo>
                  <a:cubicBezTo>
                    <a:pt x="175" y="1892"/>
                    <a:pt x="175" y="1892"/>
                    <a:pt x="175" y="1892"/>
                  </a:cubicBezTo>
                  <a:cubicBezTo>
                    <a:pt x="192" y="1921"/>
                    <a:pt x="210" y="1933"/>
                    <a:pt x="245" y="1945"/>
                  </a:cubicBezTo>
                  <a:cubicBezTo>
                    <a:pt x="268" y="1956"/>
                    <a:pt x="268" y="1985"/>
                    <a:pt x="292" y="1997"/>
                  </a:cubicBezTo>
                  <a:cubicBezTo>
                    <a:pt x="338" y="2038"/>
                    <a:pt x="402" y="2050"/>
                    <a:pt x="379" y="2044"/>
                  </a:cubicBezTo>
                  <a:cubicBezTo>
                    <a:pt x="379" y="2026"/>
                    <a:pt x="355" y="2032"/>
                    <a:pt x="344" y="2015"/>
                  </a:cubicBezTo>
                  <a:cubicBezTo>
                    <a:pt x="321" y="1997"/>
                    <a:pt x="326" y="1974"/>
                    <a:pt x="321" y="1945"/>
                  </a:cubicBezTo>
                  <a:cubicBezTo>
                    <a:pt x="315" y="1927"/>
                    <a:pt x="297" y="1916"/>
                    <a:pt x="297" y="1898"/>
                  </a:cubicBezTo>
                  <a:cubicBezTo>
                    <a:pt x="297" y="1881"/>
                    <a:pt x="297" y="1881"/>
                    <a:pt x="297" y="1881"/>
                  </a:cubicBezTo>
                  <a:cubicBezTo>
                    <a:pt x="367" y="1881"/>
                    <a:pt x="367" y="1881"/>
                    <a:pt x="367" y="1881"/>
                  </a:cubicBezTo>
                  <a:cubicBezTo>
                    <a:pt x="379" y="1881"/>
                    <a:pt x="385" y="1869"/>
                    <a:pt x="391" y="1869"/>
                  </a:cubicBezTo>
                  <a:cubicBezTo>
                    <a:pt x="396" y="1869"/>
                    <a:pt x="402" y="1875"/>
                    <a:pt x="408" y="1875"/>
                  </a:cubicBezTo>
                  <a:cubicBezTo>
                    <a:pt x="431" y="1875"/>
                    <a:pt x="443" y="1846"/>
                    <a:pt x="466" y="1846"/>
                  </a:cubicBezTo>
                  <a:cubicBezTo>
                    <a:pt x="460" y="1840"/>
                    <a:pt x="460" y="1828"/>
                    <a:pt x="449" y="1828"/>
                  </a:cubicBezTo>
                  <a:cubicBezTo>
                    <a:pt x="420" y="1828"/>
                    <a:pt x="408" y="1840"/>
                    <a:pt x="379" y="1840"/>
                  </a:cubicBezTo>
                  <a:cubicBezTo>
                    <a:pt x="361" y="1840"/>
                    <a:pt x="350" y="1840"/>
                    <a:pt x="332" y="1840"/>
                  </a:cubicBezTo>
                  <a:cubicBezTo>
                    <a:pt x="332" y="1822"/>
                    <a:pt x="332" y="1811"/>
                    <a:pt x="332" y="1793"/>
                  </a:cubicBezTo>
                  <a:cubicBezTo>
                    <a:pt x="332" y="1758"/>
                    <a:pt x="367" y="1758"/>
                    <a:pt x="379" y="1729"/>
                  </a:cubicBezTo>
                  <a:cubicBezTo>
                    <a:pt x="373" y="1729"/>
                    <a:pt x="367" y="1724"/>
                    <a:pt x="361" y="1724"/>
                  </a:cubicBezTo>
                  <a:cubicBezTo>
                    <a:pt x="350" y="1724"/>
                    <a:pt x="338" y="1729"/>
                    <a:pt x="326" y="1735"/>
                  </a:cubicBezTo>
                  <a:cubicBezTo>
                    <a:pt x="309" y="1706"/>
                    <a:pt x="280" y="1712"/>
                    <a:pt x="251" y="1694"/>
                  </a:cubicBezTo>
                  <a:cubicBezTo>
                    <a:pt x="216" y="1671"/>
                    <a:pt x="198" y="1636"/>
                    <a:pt x="198" y="1590"/>
                  </a:cubicBezTo>
                  <a:cubicBezTo>
                    <a:pt x="198" y="1561"/>
                    <a:pt x="216" y="1537"/>
                    <a:pt x="245" y="1520"/>
                  </a:cubicBezTo>
                  <a:cubicBezTo>
                    <a:pt x="268" y="1531"/>
                    <a:pt x="268" y="1531"/>
                    <a:pt x="268" y="1531"/>
                  </a:cubicBezTo>
                  <a:cubicBezTo>
                    <a:pt x="292" y="1479"/>
                    <a:pt x="367" y="1473"/>
                    <a:pt x="367" y="1415"/>
                  </a:cubicBezTo>
                  <a:cubicBezTo>
                    <a:pt x="367" y="1386"/>
                    <a:pt x="385" y="1374"/>
                    <a:pt x="396" y="1351"/>
                  </a:cubicBezTo>
                  <a:cubicBezTo>
                    <a:pt x="408" y="1310"/>
                    <a:pt x="396" y="1287"/>
                    <a:pt x="396" y="1246"/>
                  </a:cubicBezTo>
                  <a:cubicBezTo>
                    <a:pt x="396" y="1223"/>
                    <a:pt x="402" y="1205"/>
                    <a:pt x="420" y="1194"/>
                  </a:cubicBezTo>
                  <a:cubicBezTo>
                    <a:pt x="437" y="1205"/>
                    <a:pt x="449" y="1217"/>
                    <a:pt x="466" y="1217"/>
                  </a:cubicBezTo>
                  <a:cubicBezTo>
                    <a:pt x="524" y="1217"/>
                    <a:pt x="542" y="1159"/>
                    <a:pt x="594" y="1141"/>
                  </a:cubicBezTo>
                  <a:cubicBezTo>
                    <a:pt x="606" y="1159"/>
                    <a:pt x="612" y="1165"/>
                    <a:pt x="623" y="1182"/>
                  </a:cubicBezTo>
                  <a:cubicBezTo>
                    <a:pt x="635" y="1182"/>
                    <a:pt x="635" y="1182"/>
                    <a:pt x="635" y="1182"/>
                  </a:cubicBezTo>
                  <a:cubicBezTo>
                    <a:pt x="629" y="1170"/>
                    <a:pt x="618" y="1159"/>
                    <a:pt x="618" y="1141"/>
                  </a:cubicBezTo>
                  <a:cubicBezTo>
                    <a:pt x="618" y="1130"/>
                    <a:pt x="629" y="1124"/>
                    <a:pt x="629" y="1112"/>
                  </a:cubicBezTo>
                  <a:cubicBezTo>
                    <a:pt x="629" y="1054"/>
                    <a:pt x="554" y="1042"/>
                    <a:pt x="554" y="984"/>
                  </a:cubicBezTo>
                  <a:cubicBezTo>
                    <a:pt x="554" y="961"/>
                    <a:pt x="565" y="943"/>
                    <a:pt x="565" y="920"/>
                  </a:cubicBezTo>
                  <a:lnTo>
                    <a:pt x="571" y="914"/>
                  </a:lnTo>
                  <a:cubicBezTo>
                    <a:pt x="588" y="914"/>
                    <a:pt x="594" y="926"/>
                    <a:pt x="606" y="926"/>
                  </a:cubicBezTo>
                  <a:cubicBezTo>
                    <a:pt x="658" y="926"/>
                    <a:pt x="664" y="862"/>
                    <a:pt x="664" y="815"/>
                  </a:cubicBezTo>
                  <a:cubicBezTo>
                    <a:pt x="676" y="804"/>
                    <a:pt x="682" y="786"/>
                    <a:pt x="693" y="786"/>
                  </a:cubicBezTo>
                  <a:cubicBezTo>
                    <a:pt x="740" y="786"/>
                    <a:pt x="751" y="833"/>
                    <a:pt x="792" y="833"/>
                  </a:cubicBezTo>
                  <a:cubicBezTo>
                    <a:pt x="810" y="833"/>
                    <a:pt x="821" y="833"/>
                    <a:pt x="839" y="833"/>
                  </a:cubicBezTo>
                  <a:cubicBezTo>
                    <a:pt x="845" y="827"/>
                    <a:pt x="845" y="821"/>
                    <a:pt x="850" y="821"/>
                  </a:cubicBezTo>
                  <a:cubicBezTo>
                    <a:pt x="827" y="792"/>
                    <a:pt x="781" y="798"/>
                    <a:pt x="781" y="763"/>
                  </a:cubicBezTo>
                  <a:cubicBezTo>
                    <a:pt x="781" y="751"/>
                    <a:pt x="763" y="751"/>
                    <a:pt x="763" y="740"/>
                  </a:cubicBezTo>
                  <a:cubicBezTo>
                    <a:pt x="763" y="711"/>
                    <a:pt x="781" y="699"/>
                    <a:pt x="781" y="670"/>
                  </a:cubicBezTo>
                  <a:cubicBezTo>
                    <a:pt x="821" y="681"/>
                    <a:pt x="850" y="705"/>
                    <a:pt x="868" y="746"/>
                  </a:cubicBezTo>
                  <a:cubicBezTo>
                    <a:pt x="874" y="746"/>
                    <a:pt x="874" y="746"/>
                    <a:pt x="874" y="746"/>
                  </a:cubicBezTo>
                  <a:cubicBezTo>
                    <a:pt x="880" y="740"/>
                    <a:pt x="880" y="740"/>
                    <a:pt x="880" y="740"/>
                  </a:cubicBezTo>
                  <a:cubicBezTo>
                    <a:pt x="891" y="746"/>
                    <a:pt x="897" y="751"/>
                    <a:pt x="909" y="763"/>
                  </a:cubicBezTo>
                  <a:cubicBezTo>
                    <a:pt x="920" y="769"/>
                    <a:pt x="920" y="769"/>
                    <a:pt x="920" y="769"/>
                  </a:cubicBezTo>
                  <a:cubicBezTo>
                    <a:pt x="920" y="757"/>
                    <a:pt x="920" y="751"/>
                    <a:pt x="920" y="746"/>
                  </a:cubicBezTo>
                  <a:cubicBezTo>
                    <a:pt x="926" y="740"/>
                    <a:pt x="926" y="740"/>
                    <a:pt x="926" y="740"/>
                  </a:cubicBezTo>
                  <a:cubicBezTo>
                    <a:pt x="938" y="746"/>
                    <a:pt x="944" y="746"/>
                    <a:pt x="949" y="751"/>
                  </a:cubicBezTo>
                  <a:cubicBezTo>
                    <a:pt x="955" y="746"/>
                    <a:pt x="955" y="740"/>
                    <a:pt x="955" y="734"/>
                  </a:cubicBezTo>
                  <a:cubicBezTo>
                    <a:pt x="955" y="693"/>
                    <a:pt x="920" y="681"/>
                    <a:pt x="920" y="641"/>
                  </a:cubicBezTo>
                  <a:cubicBezTo>
                    <a:pt x="920" y="623"/>
                    <a:pt x="920" y="623"/>
                    <a:pt x="920" y="623"/>
                  </a:cubicBezTo>
                  <a:cubicBezTo>
                    <a:pt x="955" y="617"/>
                    <a:pt x="973" y="606"/>
                    <a:pt x="1008" y="600"/>
                  </a:cubicBezTo>
                  <a:cubicBezTo>
                    <a:pt x="1025" y="600"/>
                    <a:pt x="1043" y="606"/>
                    <a:pt x="1060" y="588"/>
                  </a:cubicBezTo>
                  <a:cubicBezTo>
                    <a:pt x="1077" y="565"/>
                    <a:pt x="1072" y="542"/>
                    <a:pt x="1095" y="518"/>
                  </a:cubicBezTo>
                  <a:cubicBezTo>
                    <a:pt x="1095" y="577"/>
                    <a:pt x="1159" y="594"/>
                    <a:pt x="1217" y="594"/>
                  </a:cubicBezTo>
                  <a:cubicBezTo>
                    <a:pt x="1270" y="594"/>
                    <a:pt x="1270" y="594"/>
                    <a:pt x="1270" y="594"/>
                  </a:cubicBezTo>
                  <a:cubicBezTo>
                    <a:pt x="1281" y="594"/>
                    <a:pt x="1287" y="600"/>
                    <a:pt x="1304" y="600"/>
                  </a:cubicBezTo>
                  <a:cubicBezTo>
                    <a:pt x="1334" y="600"/>
                    <a:pt x="1345" y="588"/>
                    <a:pt x="1369" y="588"/>
                  </a:cubicBezTo>
                  <a:cubicBezTo>
                    <a:pt x="1403" y="588"/>
                    <a:pt x="1415" y="617"/>
                    <a:pt x="1444" y="617"/>
                  </a:cubicBezTo>
                  <a:cubicBezTo>
                    <a:pt x="1497" y="617"/>
                    <a:pt x="1520" y="571"/>
                    <a:pt x="1572" y="559"/>
                  </a:cubicBezTo>
                  <a:cubicBezTo>
                    <a:pt x="1613" y="548"/>
                    <a:pt x="1636" y="536"/>
                    <a:pt x="1677" y="530"/>
                  </a:cubicBezTo>
                  <a:cubicBezTo>
                    <a:pt x="1706" y="524"/>
                    <a:pt x="1741" y="530"/>
                    <a:pt x="1753" y="507"/>
                  </a:cubicBezTo>
                  <a:cubicBezTo>
                    <a:pt x="1758" y="478"/>
                    <a:pt x="1753" y="454"/>
                    <a:pt x="1753" y="425"/>
                  </a:cubicBezTo>
                  <a:cubicBezTo>
                    <a:pt x="1753" y="344"/>
                    <a:pt x="1753" y="344"/>
                    <a:pt x="1753" y="344"/>
                  </a:cubicBezTo>
                  <a:cubicBezTo>
                    <a:pt x="1753" y="315"/>
                    <a:pt x="1776" y="303"/>
                    <a:pt x="1799" y="280"/>
                  </a:cubicBezTo>
                  <a:cubicBezTo>
                    <a:pt x="1793" y="280"/>
                    <a:pt x="1793" y="274"/>
                    <a:pt x="1788" y="274"/>
                  </a:cubicBezTo>
                  <a:cubicBezTo>
                    <a:pt x="1758" y="274"/>
                    <a:pt x="1747" y="297"/>
                    <a:pt x="1724" y="303"/>
                  </a:cubicBezTo>
                  <a:lnTo>
                    <a:pt x="1718" y="297"/>
                  </a:lnTo>
                  <a:cubicBezTo>
                    <a:pt x="1718" y="274"/>
                    <a:pt x="1735" y="262"/>
                    <a:pt x="1735" y="245"/>
                  </a:cubicBezTo>
                  <a:cubicBezTo>
                    <a:pt x="1735" y="192"/>
                    <a:pt x="1677" y="181"/>
                    <a:pt x="1630" y="181"/>
                  </a:cubicBezTo>
                  <a:cubicBezTo>
                    <a:pt x="1572" y="181"/>
                    <a:pt x="1543" y="210"/>
                    <a:pt x="1485" y="239"/>
                  </a:cubicBezTo>
                  <a:cubicBezTo>
                    <a:pt x="1479" y="192"/>
                    <a:pt x="1456" y="169"/>
                    <a:pt x="1421" y="140"/>
                  </a:cubicBezTo>
                  <a:cubicBezTo>
                    <a:pt x="1403" y="123"/>
                    <a:pt x="1374" y="117"/>
                    <a:pt x="1374" y="94"/>
                  </a:cubicBezTo>
                  <a:cubicBezTo>
                    <a:pt x="1374" y="82"/>
                    <a:pt x="1374" y="76"/>
                    <a:pt x="1374" y="64"/>
                  </a:cubicBezTo>
                  <a:cubicBezTo>
                    <a:pt x="1398" y="64"/>
                    <a:pt x="1398" y="64"/>
                    <a:pt x="1398" y="64"/>
                  </a:cubicBezTo>
                  <a:cubicBezTo>
                    <a:pt x="1409" y="64"/>
                    <a:pt x="1415" y="70"/>
                    <a:pt x="1421" y="70"/>
                  </a:cubicBezTo>
                  <a:cubicBezTo>
                    <a:pt x="1438" y="70"/>
                    <a:pt x="1438" y="47"/>
                    <a:pt x="1456" y="47"/>
                  </a:cubicBezTo>
                  <a:cubicBezTo>
                    <a:pt x="1497" y="47"/>
                    <a:pt x="1497" y="99"/>
                    <a:pt x="1526" y="128"/>
                  </a:cubicBezTo>
                  <a:lnTo>
                    <a:pt x="1532" y="123"/>
                  </a:lnTo>
                  <a:cubicBezTo>
                    <a:pt x="1532" y="111"/>
                    <a:pt x="1526" y="105"/>
                    <a:pt x="1526" y="94"/>
                  </a:cubicBezTo>
                  <a:cubicBezTo>
                    <a:pt x="1526" y="70"/>
                    <a:pt x="1532" y="53"/>
                    <a:pt x="1549" y="35"/>
                  </a:cubicBezTo>
                  <a:cubicBezTo>
                    <a:pt x="1561" y="47"/>
                    <a:pt x="1566" y="53"/>
                    <a:pt x="1578" y="53"/>
                  </a:cubicBezTo>
                  <a:cubicBezTo>
                    <a:pt x="1590" y="53"/>
                    <a:pt x="1601" y="41"/>
                    <a:pt x="1613" y="41"/>
                  </a:cubicBezTo>
                  <a:cubicBezTo>
                    <a:pt x="1636" y="41"/>
                    <a:pt x="1630" y="64"/>
                    <a:pt x="1642" y="82"/>
                  </a:cubicBezTo>
                  <a:cubicBezTo>
                    <a:pt x="1660" y="99"/>
                    <a:pt x="1677" y="94"/>
                    <a:pt x="1695" y="105"/>
                  </a:cubicBezTo>
                  <a:cubicBezTo>
                    <a:pt x="1695" y="99"/>
                    <a:pt x="1700" y="99"/>
                    <a:pt x="1700" y="94"/>
                  </a:cubicBezTo>
                  <a:cubicBezTo>
                    <a:pt x="1700" y="70"/>
                    <a:pt x="1683" y="59"/>
                    <a:pt x="1683" y="29"/>
                  </a:cubicBezTo>
                  <a:cubicBezTo>
                    <a:pt x="1683" y="18"/>
                    <a:pt x="1700" y="12"/>
                    <a:pt x="1712" y="0"/>
                  </a:cubicBezTo>
                  <a:cubicBezTo>
                    <a:pt x="1729" y="18"/>
                    <a:pt x="1724" y="35"/>
                    <a:pt x="1724" y="53"/>
                  </a:cubicBezTo>
                  <a:cubicBezTo>
                    <a:pt x="1724" y="117"/>
                    <a:pt x="1724" y="117"/>
                    <a:pt x="1724" y="117"/>
                  </a:cubicBezTo>
                  <a:cubicBezTo>
                    <a:pt x="1724" y="140"/>
                    <a:pt x="1729" y="157"/>
                    <a:pt x="1747" y="169"/>
                  </a:cubicBezTo>
                  <a:cubicBezTo>
                    <a:pt x="1770" y="181"/>
                    <a:pt x="1753" y="216"/>
                    <a:pt x="1776" y="216"/>
                  </a:cubicBezTo>
                  <a:cubicBezTo>
                    <a:pt x="1805" y="216"/>
                    <a:pt x="1823" y="222"/>
                    <a:pt x="1840" y="204"/>
                  </a:cubicBezTo>
                  <a:cubicBezTo>
                    <a:pt x="1858" y="192"/>
                    <a:pt x="1846" y="157"/>
                    <a:pt x="1869" y="157"/>
                  </a:cubicBezTo>
                  <a:cubicBezTo>
                    <a:pt x="1968" y="157"/>
                    <a:pt x="1945" y="332"/>
                    <a:pt x="2044" y="332"/>
                  </a:cubicBezTo>
                  <a:cubicBezTo>
                    <a:pt x="2061" y="332"/>
                    <a:pt x="2073" y="332"/>
                    <a:pt x="2089" y="332"/>
                  </a:cubicBezTo>
                  <a:cubicBezTo>
                    <a:pt x="2107" y="332"/>
                    <a:pt x="2118" y="350"/>
                    <a:pt x="2136" y="361"/>
                  </a:cubicBezTo>
                  <a:cubicBezTo>
                    <a:pt x="2171" y="379"/>
                    <a:pt x="2194" y="385"/>
                    <a:pt x="2235" y="385"/>
                  </a:cubicBezTo>
                  <a:cubicBezTo>
                    <a:pt x="2252" y="385"/>
                    <a:pt x="2252" y="373"/>
                    <a:pt x="2264" y="361"/>
                  </a:cubicBezTo>
                  <a:cubicBezTo>
                    <a:pt x="2282" y="332"/>
                    <a:pt x="2305" y="338"/>
                    <a:pt x="2340" y="332"/>
                  </a:cubicBezTo>
                  <a:cubicBezTo>
                    <a:pt x="2340" y="338"/>
                    <a:pt x="2346" y="338"/>
                    <a:pt x="2346" y="344"/>
                  </a:cubicBezTo>
                  <a:cubicBezTo>
                    <a:pt x="2346" y="361"/>
                    <a:pt x="2317" y="367"/>
                    <a:pt x="2317" y="390"/>
                  </a:cubicBezTo>
                  <a:cubicBezTo>
                    <a:pt x="2317" y="420"/>
                    <a:pt x="2346" y="437"/>
                    <a:pt x="2375" y="437"/>
                  </a:cubicBezTo>
                  <a:cubicBezTo>
                    <a:pt x="2398" y="437"/>
                    <a:pt x="2404" y="414"/>
                    <a:pt x="2421" y="414"/>
                  </a:cubicBezTo>
                  <a:cubicBezTo>
                    <a:pt x="2462" y="414"/>
                    <a:pt x="2485" y="460"/>
                    <a:pt x="2485" y="507"/>
                  </a:cubicBezTo>
                  <a:cubicBezTo>
                    <a:pt x="2485" y="507"/>
                    <a:pt x="2491" y="513"/>
                    <a:pt x="2497" y="513"/>
                  </a:cubicBezTo>
                  <a:cubicBezTo>
                    <a:pt x="2503" y="495"/>
                    <a:pt x="2503" y="466"/>
                    <a:pt x="2526" y="466"/>
                  </a:cubicBezTo>
                  <a:cubicBezTo>
                    <a:pt x="2567" y="466"/>
                    <a:pt x="2584" y="507"/>
                    <a:pt x="2631" y="507"/>
                  </a:cubicBezTo>
                  <a:cubicBezTo>
                    <a:pt x="2683" y="507"/>
                    <a:pt x="2683" y="507"/>
                    <a:pt x="2683" y="507"/>
                  </a:cubicBezTo>
                  <a:cubicBezTo>
                    <a:pt x="2718" y="507"/>
                    <a:pt x="2724" y="466"/>
                    <a:pt x="2759" y="449"/>
                  </a:cubicBezTo>
                  <a:cubicBezTo>
                    <a:pt x="2794" y="507"/>
                    <a:pt x="2840" y="518"/>
                    <a:pt x="2887" y="553"/>
                  </a:cubicBezTo>
                  <a:cubicBezTo>
                    <a:pt x="2904" y="565"/>
                    <a:pt x="2899" y="594"/>
                    <a:pt x="2922" y="594"/>
                  </a:cubicBezTo>
                  <a:cubicBezTo>
                    <a:pt x="2934" y="594"/>
                    <a:pt x="2939" y="583"/>
                    <a:pt x="2957" y="583"/>
                  </a:cubicBezTo>
                  <a:cubicBezTo>
                    <a:pt x="2980" y="583"/>
                    <a:pt x="2992" y="612"/>
                    <a:pt x="3015" y="612"/>
                  </a:cubicBezTo>
                  <a:cubicBezTo>
                    <a:pt x="3038" y="612"/>
                    <a:pt x="3044" y="588"/>
                    <a:pt x="3062" y="577"/>
                  </a:cubicBezTo>
                  <a:cubicBezTo>
                    <a:pt x="3050" y="571"/>
                    <a:pt x="3038" y="571"/>
                    <a:pt x="3027" y="577"/>
                  </a:cubicBezTo>
                  <a:cubicBezTo>
                    <a:pt x="3032" y="548"/>
                    <a:pt x="3056" y="548"/>
                    <a:pt x="3067" y="524"/>
                  </a:cubicBezTo>
                  <a:cubicBezTo>
                    <a:pt x="3079" y="530"/>
                    <a:pt x="3085" y="536"/>
                    <a:pt x="3097" y="536"/>
                  </a:cubicBezTo>
                  <a:cubicBezTo>
                    <a:pt x="3120" y="536"/>
                    <a:pt x="3120" y="489"/>
                    <a:pt x="3143" y="489"/>
                  </a:cubicBezTo>
                  <a:cubicBezTo>
                    <a:pt x="3155" y="489"/>
                    <a:pt x="3155" y="495"/>
                    <a:pt x="3166" y="495"/>
                  </a:cubicBezTo>
                  <a:cubicBezTo>
                    <a:pt x="3184" y="495"/>
                    <a:pt x="3195" y="483"/>
                    <a:pt x="3207" y="478"/>
                  </a:cubicBezTo>
                  <a:cubicBezTo>
                    <a:pt x="3201" y="472"/>
                    <a:pt x="3195" y="472"/>
                    <a:pt x="3184" y="466"/>
                  </a:cubicBezTo>
                  <a:cubicBezTo>
                    <a:pt x="3230" y="449"/>
                    <a:pt x="3254" y="443"/>
                    <a:pt x="3295" y="425"/>
                  </a:cubicBezTo>
                  <a:cubicBezTo>
                    <a:pt x="3300" y="425"/>
                    <a:pt x="3300" y="425"/>
                    <a:pt x="3300" y="425"/>
                  </a:cubicBezTo>
                  <a:cubicBezTo>
                    <a:pt x="3283" y="472"/>
                    <a:pt x="3283" y="507"/>
                    <a:pt x="3242" y="536"/>
                  </a:cubicBezTo>
                  <a:cubicBezTo>
                    <a:pt x="3230" y="548"/>
                    <a:pt x="3225" y="553"/>
                    <a:pt x="3225" y="571"/>
                  </a:cubicBezTo>
                  <a:cubicBezTo>
                    <a:pt x="3225" y="594"/>
                    <a:pt x="3225" y="594"/>
                    <a:pt x="3225" y="594"/>
                  </a:cubicBezTo>
                  <a:cubicBezTo>
                    <a:pt x="3230" y="594"/>
                    <a:pt x="3236" y="594"/>
                    <a:pt x="3242" y="594"/>
                  </a:cubicBezTo>
                  <a:cubicBezTo>
                    <a:pt x="3271" y="594"/>
                    <a:pt x="3277" y="553"/>
                    <a:pt x="3306" y="553"/>
                  </a:cubicBezTo>
                  <a:cubicBezTo>
                    <a:pt x="3318" y="553"/>
                    <a:pt x="3312" y="571"/>
                    <a:pt x="3324" y="571"/>
                  </a:cubicBezTo>
                  <a:cubicBezTo>
                    <a:pt x="3347" y="583"/>
                    <a:pt x="3382" y="583"/>
                    <a:pt x="3382" y="612"/>
                  </a:cubicBezTo>
                  <a:cubicBezTo>
                    <a:pt x="3382" y="635"/>
                    <a:pt x="3358" y="641"/>
                    <a:pt x="3358" y="670"/>
                  </a:cubicBezTo>
                  <a:cubicBezTo>
                    <a:pt x="3358" y="676"/>
                    <a:pt x="3358" y="681"/>
                    <a:pt x="3358" y="693"/>
                  </a:cubicBezTo>
                  <a:cubicBezTo>
                    <a:pt x="3446" y="693"/>
                    <a:pt x="3446" y="693"/>
                    <a:pt x="3446" y="693"/>
                  </a:cubicBezTo>
                  <a:cubicBezTo>
                    <a:pt x="3452" y="693"/>
                    <a:pt x="3458" y="699"/>
                    <a:pt x="3463" y="699"/>
                  </a:cubicBezTo>
                  <a:cubicBezTo>
                    <a:pt x="3498" y="699"/>
                    <a:pt x="3510" y="664"/>
                    <a:pt x="3527" y="629"/>
                  </a:cubicBezTo>
                  <a:cubicBezTo>
                    <a:pt x="3533" y="612"/>
                    <a:pt x="3556" y="600"/>
                    <a:pt x="3556" y="577"/>
                  </a:cubicBezTo>
                  <a:cubicBezTo>
                    <a:pt x="3556" y="542"/>
                    <a:pt x="3504" y="553"/>
                    <a:pt x="3469" y="542"/>
                  </a:cubicBezTo>
                  <a:cubicBezTo>
                    <a:pt x="3481" y="513"/>
                    <a:pt x="3504" y="501"/>
                    <a:pt x="3533" y="495"/>
                  </a:cubicBezTo>
                  <a:cubicBezTo>
                    <a:pt x="3568" y="483"/>
                    <a:pt x="3580" y="460"/>
                    <a:pt x="3609" y="449"/>
                  </a:cubicBezTo>
                  <a:cubicBezTo>
                    <a:pt x="3615" y="507"/>
                    <a:pt x="3638" y="542"/>
                    <a:pt x="3679" y="571"/>
                  </a:cubicBezTo>
                  <a:cubicBezTo>
                    <a:pt x="3702" y="583"/>
                    <a:pt x="3702" y="606"/>
                    <a:pt x="3725" y="606"/>
                  </a:cubicBezTo>
                  <a:cubicBezTo>
                    <a:pt x="3737" y="606"/>
                    <a:pt x="3737" y="594"/>
                    <a:pt x="3737" y="583"/>
                  </a:cubicBezTo>
                  <a:cubicBezTo>
                    <a:pt x="3737" y="571"/>
                    <a:pt x="3731" y="559"/>
                    <a:pt x="3731" y="548"/>
                  </a:cubicBezTo>
                  <a:cubicBezTo>
                    <a:pt x="3737" y="548"/>
                    <a:pt x="3737" y="542"/>
                    <a:pt x="3743" y="542"/>
                  </a:cubicBezTo>
                  <a:cubicBezTo>
                    <a:pt x="3778" y="542"/>
                    <a:pt x="3801" y="571"/>
                    <a:pt x="3801" y="606"/>
                  </a:cubicBezTo>
                  <a:cubicBezTo>
                    <a:pt x="3801" y="641"/>
                    <a:pt x="3801" y="693"/>
                    <a:pt x="3766" y="693"/>
                  </a:cubicBezTo>
                  <a:cubicBezTo>
                    <a:pt x="3754" y="693"/>
                    <a:pt x="3749" y="681"/>
                    <a:pt x="3743" y="681"/>
                  </a:cubicBezTo>
                  <a:cubicBezTo>
                    <a:pt x="3720" y="681"/>
                    <a:pt x="3720" y="681"/>
                    <a:pt x="3720" y="681"/>
                  </a:cubicBezTo>
                  <a:cubicBezTo>
                    <a:pt x="3714" y="746"/>
                    <a:pt x="3702" y="786"/>
                    <a:pt x="3661" y="833"/>
                  </a:cubicBezTo>
                  <a:cubicBezTo>
                    <a:pt x="3638" y="827"/>
                    <a:pt x="3638" y="827"/>
                    <a:pt x="3638" y="827"/>
                  </a:cubicBezTo>
                  <a:cubicBezTo>
                    <a:pt x="3626" y="839"/>
                    <a:pt x="3615" y="844"/>
                    <a:pt x="3597" y="850"/>
                  </a:cubicBezTo>
                  <a:cubicBezTo>
                    <a:pt x="3615" y="885"/>
                    <a:pt x="3638" y="897"/>
                    <a:pt x="3650" y="932"/>
                  </a:cubicBezTo>
                  <a:cubicBezTo>
                    <a:pt x="3620" y="938"/>
                    <a:pt x="3603" y="938"/>
                    <a:pt x="3586" y="949"/>
                  </a:cubicBezTo>
                  <a:cubicBezTo>
                    <a:pt x="3603" y="967"/>
                    <a:pt x="3615" y="978"/>
                    <a:pt x="3626" y="996"/>
                  </a:cubicBezTo>
                  <a:cubicBezTo>
                    <a:pt x="3597" y="1013"/>
                    <a:pt x="3597" y="1037"/>
                    <a:pt x="3574" y="1060"/>
                  </a:cubicBezTo>
                  <a:cubicBezTo>
                    <a:pt x="3556" y="1037"/>
                    <a:pt x="3562" y="1013"/>
                    <a:pt x="3551" y="978"/>
                  </a:cubicBezTo>
                  <a:cubicBezTo>
                    <a:pt x="3539" y="978"/>
                    <a:pt x="3539" y="978"/>
                    <a:pt x="3539" y="978"/>
                  </a:cubicBezTo>
                  <a:cubicBezTo>
                    <a:pt x="3533" y="1002"/>
                    <a:pt x="3516" y="1019"/>
                    <a:pt x="3492" y="1019"/>
                  </a:cubicBezTo>
                  <a:cubicBezTo>
                    <a:pt x="3492" y="1025"/>
                    <a:pt x="3492" y="1025"/>
                    <a:pt x="3492" y="1025"/>
                  </a:cubicBezTo>
                  <a:cubicBezTo>
                    <a:pt x="3492" y="1031"/>
                    <a:pt x="3498" y="1037"/>
                    <a:pt x="3498" y="1037"/>
                  </a:cubicBezTo>
                  <a:cubicBezTo>
                    <a:pt x="3498" y="1060"/>
                    <a:pt x="3469" y="1060"/>
                    <a:pt x="3446" y="1077"/>
                  </a:cubicBezTo>
                  <a:cubicBezTo>
                    <a:pt x="3440" y="1048"/>
                    <a:pt x="3452" y="1031"/>
                    <a:pt x="3428" y="1007"/>
                  </a:cubicBezTo>
                  <a:cubicBezTo>
                    <a:pt x="3417" y="1037"/>
                    <a:pt x="3417" y="1054"/>
                    <a:pt x="3393" y="1066"/>
                  </a:cubicBezTo>
                  <a:cubicBezTo>
                    <a:pt x="3388" y="1066"/>
                    <a:pt x="3388" y="1054"/>
                    <a:pt x="3382" y="1054"/>
                  </a:cubicBezTo>
                  <a:cubicBezTo>
                    <a:pt x="3347" y="1054"/>
                    <a:pt x="3312" y="1083"/>
                    <a:pt x="3312" y="1118"/>
                  </a:cubicBezTo>
                  <a:cubicBezTo>
                    <a:pt x="3312" y="1141"/>
                    <a:pt x="3329" y="1147"/>
                    <a:pt x="3341" y="1165"/>
                  </a:cubicBezTo>
                  <a:cubicBezTo>
                    <a:pt x="3329" y="1165"/>
                    <a:pt x="3329" y="1165"/>
                    <a:pt x="3329" y="1165"/>
                  </a:cubicBezTo>
                  <a:cubicBezTo>
                    <a:pt x="3312" y="1159"/>
                    <a:pt x="3312" y="1159"/>
                    <a:pt x="3312" y="1159"/>
                  </a:cubicBezTo>
                  <a:cubicBezTo>
                    <a:pt x="3306" y="1188"/>
                    <a:pt x="3300" y="1211"/>
                    <a:pt x="3300" y="1240"/>
                  </a:cubicBezTo>
                  <a:cubicBezTo>
                    <a:pt x="3300" y="1281"/>
                    <a:pt x="3318" y="1322"/>
                    <a:pt x="3358" y="1322"/>
                  </a:cubicBezTo>
                  <a:cubicBezTo>
                    <a:pt x="3411" y="1322"/>
                    <a:pt x="3364" y="1438"/>
                    <a:pt x="3329" y="1508"/>
                  </a:cubicBezTo>
                  <a:cubicBezTo>
                    <a:pt x="3306" y="1555"/>
                    <a:pt x="3254" y="1555"/>
                    <a:pt x="3230" y="1601"/>
                  </a:cubicBezTo>
                  <a:cubicBezTo>
                    <a:pt x="3195" y="1671"/>
                    <a:pt x="3184" y="1712"/>
                    <a:pt x="3137" y="1770"/>
                  </a:cubicBezTo>
                  <a:cubicBezTo>
                    <a:pt x="3120" y="1793"/>
                    <a:pt x="3097" y="1799"/>
                    <a:pt x="3085" y="1828"/>
                  </a:cubicBezTo>
                  <a:cubicBezTo>
                    <a:pt x="3085" y="1892"/>
                    <a:pt x="3085" y="1892"/>
                    <a:pt x="3085" y="1892"/>
                  </a:cubicBezTo>
                  <a:cubicBezTo>
                    <a:pt x="3085" y="1916"/>
                    <a:pt x="3108" y="1910"/>
                    <a:pt x="3126" y="1927"/>
                  </a:cubicBezTo>
                  <a:cubicBezTo>
                    <a:pt x="3230" y="1991"/>
                    <a:pt x="3166" y="2015"/>
                    <a:pt x="3242" y="2015"/>
                  </a:cubicBezTo>
                  <a:cubicBezTo>
                    <a:pt x="3277" y="2015"/>
                    <a:pt x="3283" y="2050"/>
                    <a:pt x="3312" y="2067"/>
                  </a:cubicBezTo>
                  <a:cubicBezTo>
                    <a:pt x="3382" y="2102"/>
                    <a:pt x="3434" y="2108"/>
                    <a:pt x="3492" y="2166"/>
                  </a:cubicBezTo>
                  <a:cubicBezTo>
                    <a:pt x="3510" y="2189"/>
                    <a:pt x="3504" y="2213"/>
                    <a:pt x="3527" y="2242"/>
                  </a:cubicBezTo>
                  <a:cubicBezTo>
                    <a:pt x="3603" y="2329"/>
                    <a:pt x="3720" y="2271"/>
                    <a:pt x="3679" y="2358"/>
                  </a:cubicBezTo>
                  <a:cubicBezTo>
                    <a:pt x="3702" y="2364"/>
                    <a:pt x="3708" y="2387"/>
                    <a:pt x="3725" y="2410"/>
                  </a:cubicBezTo>
                  <a:cubicBezTo>
                    <a:pt x="3737" y="2405"/>
                    <a:pt x="3743" y="2399"/>
                    <a:pt x="3754" y="2399"/>
                  </a:cubicBezTo>
                  <a:cubicBezTo>
                    <a:pt x="3772" y="2399"/>
                    <a:pt x="3784" y="2410"/>
                    <a:pt x="3801" y="2410"/>
                  </a:cubicBezTo>
                  <a:cubicBezTo>
                    <a:pt x="3813" y="2410"/>
                    <a:pt x="3818" y="2405"/>
                    <a:pt x="3824" y="2399"/>
                  </a:cubicBezTo>
                  <a:cubicBezTo>
                    <a:pt x="3836" y="2399"/>
                    <a:pt x="3842" y="2399"/>
                    <a:pt x="3853" y="2399"/>
                  </a:cubicBezTo>
                  <a:cubicBezTo>
                    <a:pt x="3906" y="2399"/>
                    <a:pt x="3935" y="2428"/>
                    <a:pt x="3964" y="2474"/>
                  </a:cubicBezTo>
                  <a:cubicBezTo>
                    <a:pt x="3981" y="2504"/>
                    <a:pt x="4016" y="2492"/>
                    <a:pt x="4046" y="2515"/>
                  </a:cubicBezTo>
                  <a:cubicBezTo>
                    <a:pt x="4104" y="2556"/>
                    <a:pt x="4139" y="2591"/>
                    <a:pt x="4209" y="2591"/>
                  </a:cubicBezTo>
                  <a:cubicBezTo>
                    <a:pt x="4209" y="2591"/>
                    <a:pt x="4209" y="2597"/>
                    <a:pt x="4209" y="2602"/>
                  </a:cubicBezTo>
                  <a:cubicBezTo>
                    <a:pt x="4209" y="2608"/>
                    <a:pt x="4203" y="2608"/>
                    <a:pt x="4203" y="2614"/>
                  </a:cubicBezTo>
                  <a:cubicBezTo>
                    <a:pt x="4203" y="2620"/>
                    <a:pt x="4220" y="2620"/>
                    <a:pt x="4226" y="2626"/>
                  </a:cubicBezTo>
                  <a:cubicBezTo>
                    <a:pt x="4249" y="2643"/>
                    <a:pt x="4261" y="2649"/>
                    <a:pt x="4278" y="2672"/>
                  </a:cubicBezTo>
                  <a:cubicBezTo>
                    <a:pt x="4302" y="2702"/>
                    <a:pt x="4325" y="2725"/>
                    <a:pt x="4348" y="2742"/>
                  </a:cubicBezTo>
                  <a:close/>
                </a:path>
              </a:pathLst>
            </a:custGeom>
            <a:solidFill>
              <a:schemeClr val="bg1">
                <a:lumMod val="85000"/>
              </a:schemeClr>
            </a:solidFill>
            <a:ln w="28575" cap="flat" cmpd="sng">
              <a:solidFill>
                <a:schemeClr val="bg1"/>
              </a:solidFill>
              <a:bevel/>
              <a:headEnd/>
              <a:tailEnd/>
            </a:ln>
            <a:effectLst/>
          </p:spPr>
          <p:txBody>
            <a:bodyPr wrap="none" anchor="ctr"/>
            <a:lstStyle/>
            <a:p>
              <a:endParaRPr lang="en-US">
                <a:latin typeface="Poppins Light" charset="0"/>
              </a:endParaRPr>
            </a:p>
          </p:txBody>
        </p:sp>
        <p:sp>
          <p:nvSpPr>
            <p:cNvPr id="19" name="Freeform 18"/>
            <p:cNvSpPr>
              <a:spLocks noChangeArrowheads="1"/>
            </p:cNvSpPr>
            <p:nvPr/>
          </p:nvSpPr>
          <p:spPr bwMode="auto">
            <a:xfrm>
              <a:off x="18205085" y="3276917"/>
              <a:ext cx="3300131" cy="4305392"/>
            </a:xfrm>
            <a:custGeom>
              <a:avLst/>
              <a:gdLst>
                <a:gd name="T0" fmla="*/ 740 w 7500"/>
                <a:gd name="T1" fmla="*/ 3126 h 9786"/>
                <a:gd name="T2" fmla="*/ 716 w 7500"/>
                <a:gd name="T3" fmla="*/ 3394 h 9786"/>
                <a:gd name="T4" fmla="*/ 2009 w 7500"/>
                <a:gd name="T5" fmla="*/ 279 h 9786"/>
                <a:gd name="T6" fmla="*/ 2049 w 7500"/>
                <a:gd name="T7" fmla="*/ 17 h 9786"/>
                <a:gd name="T8" fmla="*/ 6427 w 7500"/>
                <a:gd name="T9" fmla="*/ 6898 h 9786"/>
                <a:gd name="T10" fmla="*/ 7353 w 7500"/>
                <a:gd name="T11" fmla="*/ 7428 h 9786"/>
                <a:gd name="T12" fmla="*/ 7213 w 7500"/>
                <a:gd name="T13" fmla="*/ 7824 h 9786"/>
                <a:gd name="T14" fmla="*/ 7359 w 7500"/>
                <a:gd name="T15" fmla="*/ 7434 h 9786"/>
                <a:gd name="T16" fmla="*/ 7289 w 7500"/>
                <a:gd name="T17" fmla="*/ 9331 h 9786"/>
                <a:gd name="T18" fmla="*/ 6742 w 7500"/>
                <a:gd name="T19" fmla="*/ 9435 h 9786"/>
                <a:gd name="T20" fmla="*/ 6497 w 7500"/>
                <a:gd name="T21" fmla="*/ 9744 h 9786"/>
                <a:gd name="T22" fmla="*/ 6066 w 7500"/>
                <a:gd name="T23" fmla="*/ 9494 h 9786"/>
                <a:gd name="T24" fmla="*/ 5577 w 7500"/>
                <a:gd name="T25" fmla="*/ 9453 h 9786"/>
                <a:gd name="T26" fmla="*/ 1467 w 7500"/>
                <a:gd name="T27" fmla="*/ 8051 h 9786"/>
                <a:gd name="T28" fmla="*/ 402 w 7500"/>
                <a:gd name="T29" fmla="*/ 3341 h 9786"/>
                <a:gd name="T30" fmla="*/ 1002 w 7500"/>
                <a:gd name="T31" fmla="*/ 3761 h 9786"/>
                <a:gd name="T32" fmla="*/ 1345 w 7500"/>
                <a:gd name="T33" fmla="*/ 3656 h 9786"/>
                <a:gd name="T34" fmla="*/ 1531 w 7500"/>
                <a:gd name="T35" fmla="*/ 3307 h 9786"/>
                <a:gd name="T36" fmla="*/ 1595 w 7500"/>
                <a:gd name="T37" fmla="*/ 3184 h 9786"/>
                <a:gd name="T38" fmla="*/ 1753 w 7500"/>
                <a:gd name="T39" fmla="*/ 2497 h 9786"/>
                <a:gd name="T40" fmla="*/ 1683 w 7500"/>
                <a:gd name="T41" fmla="*/ 1863 h 9786"/>
                <a:gd name="T42" fmla="*/ 1828 w 7500"/>
                <a:gd name="T43" fmla="*/ 1577 h 9786"/>
                <a:gd name="T44" fmla="*/ 1875 w 7500"/>
                <a:gd name="T45" fmla="*/ 1240 h 9786"/>
                <a:gd name="T46" fmla="*/ 1910 w 7500"/>
                <a:gd name="T47" fmla="*/ 1007 h 9786"/>
                <a:gd name="T48" fmla="*/ 1910 w 7500"/>
                <a:gd name="T49" fmla="*/ 879 h 9786"/>
                <a:gd name="T50" fmla="*/ 2009 w 7500"/>
                <a:gd name="T51" fmla="*/ 402 h 9786"/>
                <a:gd name="T52" fmla="*/ 2172 w 7500"/>
                <a:gd name="T53" fmla="*/ 396 h 9786"/>
                <a:gd name="T54" fmla="*/ 2335 w 7500"/>
                <a:gd name="T55" fmla="*/ 576 h 9786"/>
                <a:gd name="T56" fmla="*/ 2451 w 7500"/>
                <a:gd name="T57" fmla="*/ 1013 h 9786"/>
                <a:gd name="T58" fmla="*/ 2591 w 7500"/>
                <a:gd name="T59" fmla="*/ 1356 h 9786"/>
                <a:gd name="T60" fmla="*/ 2713 w 7500"/>
                <a:gd name="T61" fmla="*/ 1857 h 9786"/>
                <a:gd name="T62" fmla="*/ 3173 w 7500"/>
                <a:gd name="T63" fmla="*/ 2043 h 9786"/>
                <a:gd name="T64" fmla="*/ 3476 w 7500"/>
                <a:gd name="T65" fmla="*/ 2340 h 9786"/>
                <a:gd name="T66" fmla="*/ 3557 w 7500"/>
                <a:gd name="T67" fmla="*/ 2835 h 9786"/>
                <a:gd name="T68" fmla="*/ 3802 w 7500"/>
                <a:gd name="T69" fmla="*/ 3376 h 9786"/>
                <a:gd name="T70" fmla="*/ 3907 w 7500"/>
                <a:gd name="T71" fmla="*/ 3871 h 9786"/>
                <a:gd name="T72" fmla="*/ 4035 w 7500"/>
                <a:gd name="T73" fmla="*/ 4407 h 9786"/>
                <a:gd name="T74" fmla="*/ 4489 w 7500"/>
                <a:gd name="T75" fmla="*/ 4634 h 9786"/>
                <a:gd name="T76" fmla="*/ 4751 w 7500"/>
                <a:gd name="T77" fmla="*/ 4785 h 9786"/>
                <a:gd name="T78" fmla="*/ 5100 w 7500"/>
                <a:gd name="T79" fmla="*/ 5030 h 9786"/>
                <a:gd name="T80" fmla="*/ 5147 w 7500"/>
                <a:gd name="T81" fmla="*/ 5158 h 9786"/>
                <a:gd name="T82" fmla="*/ 5321 w 7500"/>
                <a:gd name="T83" fmla="*/ 5437 h 9786"/>
                <a:gd name="T84" fmla="*/ 5414 w 7500"/>
                <a:gd name="T85" fmla="*/ 5565 h 9786"/>
                <a:gd name="T86" fmla="*/ 5595 w 7500"/>
                <a:gd name="T87" fmla="*/ 6089 h 9786"/>
                <a:gd name="T88" fmla="*/ 5775 w 7500"/>
                <a:gd name="T89" fmla="*/ 6124 h 9786"/>
                <a:gd name="T90" fmla="*/ 6072 w 7500"/>
                <a:gd name="T91" fmla="*/ 6223 h 9786"/>
                <a:gd name="T92" fmla="*/ 6177 w 7500"/>
                <a:gd name="T93" fmla="*/ 6357 h 9786"/>
                <a:gd name="T94" fmla="*/ 6165 w 7500"/>
                <a:gd name="T95" fmla="*/ 6700 h 9786"/>
                <a:gd name="T96" fmla="*/ 6439 w 7500"/>
                <a:gd name="T97" fmla="*/ 6962 h 9786"/>
                <a:gd name="T98" fmla="*/ 6759 w 7500"/>
                <a:gd name="T99" fmla="*/ 7259 h 9786"/>
                <a:gd name="T100" fmla="*/ 7056 w 7500"/>
                <a:gd name="T101" fmla="*/ 7638 h 9786"/>
                <a:gd name="T102" fmla="*/ 7260 w 7500"/>
                <a:gd name="T103" fmla="*/ 8226 h 9786"/>
                <a:gd name="T104" fmla="*/ 7336 w 7500"/>
                <a:gd name="T105" fmla="*/ 8447 h 9786"/>
                <a:gd name="T106" fmla="*/ 7399 w 7500"/>
                <a:gd name="T107" fmla="*/ 8901 h 97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500" h="9786">
                  <a:moveTo>
                    <a:pt x="559" y="3219"/>
                  </a:moveTo>
                  <a:lnTo>
                    <a:pt x="559" y="3219"/>
                  </a:lnTo>
                  <a:cubicBezTo>
                    <a:pt x="559" y="3242"/>
                    <a:pt x="588" y="3248"/>
                    <a:pt x="611" y="3248"/>
                  </a:cubicBezTo>
                  <a:cubicBezTo>
                    <a:pt x="629" y="3248"/>
                    <a:pt x="629" y="3225"/>
                    <a:pt x="641" y="3213"/>
                  </a:cubicBezTo>
                  <a:cubicBezTo>
                    <a:pt x="658" y="3202"/>
                    <a:pt x="670" y="3207"/>
                    <a:pt x="687" y="3207"/>
                  </a:cubicBezTo>
                  <a:cubicBezTo>
                    <a:pt x="687" y="3173"/>
                    <a:pt x="705" y="3126"/>
                    <a:pt x="740" y="3126"/>
                  </a:cubicBezTo>
                  <a:cubicBezTo>
                    <a:pt x="757" y="3126"/>
                    <a:pt x="763" y="3149"/>
                    <a:pt x="780" y="3149"/>
                  </a:cubicBezTo>
                  <a:cubicBezTo>
                    <a:pt x="786" y="3149"/>
                    <a:pt x="798" y="3138"/>
                    <a:pt x="798" y="3126"/>
                  </a:cubicBezTo>
                  <a:cubicBezTo>
                    <a:pt x="798" y="3091"/>
                    <a:pt x="740" y="3097"/>
                    <a:pt x="705" y="3109"/>
                  </a:cubicBezTo>
                  <a:cubicBezTo>
                    <a:pt x="641" y="3138"/>
                    <a:pt x="559" y="3149"/>
                    <a:pt x="559" y="3219"/>
                  </a:cubicBezTo>
                  <a:close/>
                  <a:moveTo>
                    <a:pt x="716" y="3394"/>
                  </a:moveTo>
                  <a:lnTo>
                    <a:pt x="716" y="3394"/>
                  </a:lnTo>
                  <a:cubicBezTo>
                    <a:pt x="705" y="3411"/>
                    <a:pt x="693" y="3417"/>
                    <a:pt x="681" y="3435"/>
                  </a:cubicBezTo>
                  <a:cubicBezTo>
                    <a:pt x="699" y="3440"/>
                    <a:pt x="710" y="3440"/>
                    <a:pt x="734" y="3440"/>
                  </a:cubicBezTo>
                  <a:cubicBezTo>
                    <a:pt x="734" y="3423"/>
                    <a:pt x="728" y="3405"/>
                    <a:pt x="716" y="3394"/>
                  </a:cubicBezTo>
                  <a:close/>
                  <a:moveTo>
                    <a:pt x="2038" y="233"/>
                  </a:moveTo>
                  <a:lnTo>
                    <a:pt x="2038" y="233"/>
                  </a:lnTo>
                  <a:cubicBezTo>
                    <a:pt x="2020" y="244"/>
                    <a:pt x="2009" y="256"/>
                    <a:pt x="2009" y="279"/>
                  </a:cubicBezTo>
                  <a:cubicBezTo>
                    <a:pt x="2009" y="291"/>
                    <a:pt x="2014" y="291"/>
                    <a:pt x="2014" y="303"/>
                  </a:cubicBezTo>
                  <a:cubicBezTo>
                    <a:pt x="2020" y="285"/>
                    <a:pt x="2038" y="279"/>
                    <a:pt x="2055" y="279"/>
                  </a:cubicBezTo>
                  <a:cubicBezTo>
                    <a:pt x="2055" y="273"/>
                    <a:pt x="2055" y="273"/>
                    <a:pt x="2055" y="268"/>
                  </a:cubicBezTo>
                  <a:cubicBezTo>
                    <a:pt x="2055" y="250"/>
                    <a:pt x="2049" y="244"/>
                    <a:pt x="2038" y="233"/>
                  </a:cubicBezTo>
                  <a:close/>
                  <a:moveTo>
                    <a:pt x="2049" y="17"/>
                  </a:moveTo>
                  <a:lnTo>
                    <a:pt x="2049" y="17"/>
                  </a:lnTo>
                  <a:cubicBezTo>
                    <a:pt x="2049" y="35"/>
                    <a:pt x="2067" y="41"/>
                    <a:pt x="2073" y="52"/>
                  </a:cubicBezTo>
                  <a:cubicBezTo>
                    <a:pt x="2090" y="41"/>
                    <a:pt x="2096" y="29"/>
                    <a:pt x="2102" y="12"/>
                  </a:cubicBezTo>
                  <a:cubicBezTo>
                    <a:pt x="2084" y="0"/>
                    <a:pt x="2049" y="0"/>
                    <a:pt x="2049" y="17"/>
                  </a:cubicBezTo>
                  <a:close/>
                  <a:moveTo>
                    <a:pt x="6293" y="6718"/>
                  </a:moveTo>
                  <a:lnTo>
                    <a:pt x="6293" y="6718"/>
                  </a:lnTo>
                  <a:cubicBezTo>
                    <a:pt x="6305" y="6805"/>
                    <a:pt x="6363" y="6840"/>
                    <a:pt x="6427" y="6898"/>
                  </a:cubicBezTo>
                  <a:cubicBezTo>
                    <a:pt x="6427" y="6893"/>
                    <a:pt x="6433" y="6893"/>
                    <a:pt x="6433" y="6887"/>
                  </a:cubicBezTo>
                  <a:cubicBezTo>
                    <a:pt x="6433" y="6852"/>
                    <a:pt x="6404" y="6840"/>
                    <a:pt x="6381" y="6811"/>
                  </a:cubicBezTo>
                  <a:cubicBezTo>
                    <a:pt x="6352" y="6770"/>
                    <a:pt x="6340" y="6724"/>
                    <a:pt x="6293" y="6718"/>
                  </a:cubicBezTo>
                  <a:close/>
                  <a:moveTo>
                    <a:pt x="7359" y="7434"/>
                  </a:moveTo>
                  <a:lnTo>
                    <a:pt x="7359" y="7434"/>
                  </a:lnTo>
                  <a:cubicBezTo>
                    <a:pt x="7353" y="7428"/>
                    <a:pt x="7353" y="7428"/>
                    <a:pt x="7353" y="7428"/>
                  </a:cubicBezTo>
                  <a:cubicBezTo>
                    <a:pt x="7353" y="7451"/>
                    <a:pt x="7359" y="7463"/>
                    <a:pt x="7359" y="7486"/>
                  </a:cubicBezTo>
                  <a:cubicBezTo>
                    <a:pt x="7359" y="7533"/>
                    <a:pt x="7336" y="7562"/>
                    <a:pt x="7300" y="7591"/>
                  </a:cubicBezTo>
                  <a:cubicBezTo>
                    <a:pt x="7283" y="7597"/>
                    <a:pt x="7266" y="7603"/>
                    <a:pt x="7266" y="7614"/>
                  </a:cubicBezTo>
                  <a:cubicBezTo>
                    <a:pt x="7266" y="7632"/>
                    <a:pt x="7271" y="7643"/>
                    <a:pt x="7271" y="7661"/>
                  </a:cubicBezTo>
                  <a:cubicBezTo>
                    <a:pt x="7271" y="7731"/>
                    <a:pt x="7271" y="7731"/>
                    <a:pt x="7271" y="7731"/>
                  </a:cubicBezTo>
                  <a:cubicBezTo>
                    <a:pt x="7271" y="7771"/>
                    <a:pt x="7242" y="7789"/>
                    <a:pt x="7213" y="7824"/>
                  </a:cubicBezTo>
                  <a:cubicBezTo>
                    <a:pt x="7248" y="7836"/>
                    <a:pt x="7237" y="7871"/>
                    <a:pt x="7248" y="7900"/>
                  </a:cubicBezTo>
                  <a:cubicBezTo>
                    <a:pt x="7254" y="7917"/>
                    <a:pt x="7271" y="7923"/>
                    <a:pt x="7283" y="7934"/>
                  </a:cubicBezTo>
                  <a:cubicBezTo>
                    <a:pt x="7318" y="7894"/>
                    <a:pt x="7283" y="7847"/>
                    <a:pt x="7312" y="7795"/>
                  </a:cubicBezTo>
                  <a:cubicBezTo>
                    <a:pt x="7336" y="7742"/>
                    <a:pt x="7341" y="7708"/>
                    <a:pt x="7359" y="7655"/>
                  </a:cubicBezTo>
                  <a:cubicBezTo>
                    <a:pt x="7382" y="7603"/>
                    <a:pt x="7411" y="7579"/>
                    <a:pt x="7411" y="7527"/>
                  </a:cubicBezTo>
                  <a:cubicBezTo>
                    <a:pt x="7411" y="7486"/>
                    <a:pt x="7376" y="7469"/>
                    <a:pt x="7359" y="7434"/>
                  </a:cubicBezTo>
                  <a:close/>
                  <a:moveTo>
                    <a:pt x="7499" y="9221"/>
                  </a:moveTo>
                  <a:lnTo>
                    <a:pt x="7499" y="9221"/>
                  </a:lnTo>
                  <a:lnTo>
                    <a:pt x="7499" y="9221"/>
                  </a:lnTo>
                  <a:cubicBezTo>
                    <a:pt x="7464" y="9243"/>
                    <a:pt x="7446" y="9255"/>
                    <a:pt x="7411" y="9267"/>
                  </a:cubicBezTo>
                  <a:cubicBezTo>
                    <a:pt x="7388" y="9272"/>
                    <a:pt x="7365" y="9261"/>
                    <a:pt x="7347" y="9272"/>
                  </a:cubicBezTo>
                  <a:cubicBezTo>
                    <a:pt x="7318" y="9284"/>
                    <a:pt x="7318" y="9331"/>
                    <a:pt x="7289" y="9331"/>
                  </a:cubicBezTo>
                  <a:cubicBezTo>
                    <a:pt x="7271" y="9331"/>
                    <a:pt x="7266" y="9319"/>
                    <a:pt x="7248" y="9319"/>
                  </a:cubicBezTo>
                  <a:cubicBezTo>
                    <a:pt x="7213" y="9313"/>
                    <a:pt x="7184" y="9325"/>
                    <a:pt x="7149" y="9325"/>
                  </a:cubicBezTo>
                  <a:cubicBezTo>
                    <a:pt x="7091" y="9325"/>
                    <a:pt x="7068" y="9278"/>
                    <a:pt x="7010" y="9278"/>
                  </a:cubicBezTo>
                  <a:cubicBezTo>
                    <a:pt x="6963" y="9278"/>
                    <a:pt x="6957" y="9325"/>
                    <a:pt x="6922" y="9354"/>
                  </a:cubicBezTo>
                  <a:cubicBezTo>
                    <a:pt x="6905" y="9366"/>
                    <a:pt x="6887" y="9354"/>
                    <a:pt x="6864" y="9366"/>
                  </a:cubicBezTo>
                  <a:cubicBezTo>
                    <a:pt x="6811" y="9383"/>
                    <a:pt x="6794" y="9418"/>
                    <a:pt x="6742" y="9435"/>
                  </a:cubicBezTo>
                  <a:cubicBezTo>
                    <a:pt x="6753" y="9465"/>
                    <a:pt x="6759" y="9482"/>
                    <a:pt x="6777" y="9500"/>
                  </a:cubicBezTo>
                  <a:cubicBezTo>
                    <a:pt x="6782" y="9505"/>
                    <a:pt x="6800" y="9505"/>
                    <a:pt x="6800" y="9517"/>
                  </a:cubicBezTo>
                  <a:cubicBezTo>
                    <a:pt x="6800" y="9581"/>
                    <a:pt x="6753" y="9639"/>
                    <a:pt x="6689" y="9639"/>
                  </a:cubicBezTo>
                  <a:cubicBezTo>
                    <a:pt x="6689" y="9651"/>
                    <a:pt x="6689" y="9657"/>
                    <a:pt x="6683" y="9668"/>
                  </a:cubicBezTo>
                  <a:cubicBezTo>
                    <a:pt x="6654" y="9668"/>
                    <a:pt x="6643" y="9628"/>
                    <a:pt x="6614" y="9628"/>
                  </a:cubicBezTo>
                  <a:cubicBezTo>
                    <a:pt x="6550" y="9628"/>
                    <a:pt x="6526" y="9686"/>
                    <a:pt x="6497" y="9744"/>
                  </a:cubicBezTo>
                  <a:cubicBezTo>
                    <a:pt x="6485" y="9761"/>
                    <a:pt x="6491" y="9785"/>
                    <a:pt x="6474" y="9785"/>
                  </a:cubicBezTo>
                  <a:cubicBezTo>
                    <a:pt x="6392" y="9785"/>
                    <a:pt x="6439" y="9645"/>
                    <a:pt x="6369" y="9610"/>
                  </a:cubicBezTo>
                  <a:cubicBezTo>
                    <a:pt x="6305" y="9581"/>
                    <a:pt x="6282" y="9546"/>
                    <a:pt x="6224" y="9511"/>
                  </a:cubicBezTo>
                  <a:cubicBezTo>
                    <a:pt x="6206" y="9500"/>
                    <a:pt x="6206" y="9476"/>
                    <a:pt x="6183" y="9476"/>
                  </a:cubicBezTo>
                  <a:cubicBezTo>
                    <a:pt x="6159" y="9476"/>
                    <a:pt x="6148" y="9494"/>
                    <a:pt x="6119" y="9494"/>
                  </a:cubicBezTo>
                  <a:cubicBezTo>
                    <a:pt x="6066" y="9494"/>
                    <a:pt x="6066" y="9494"/>
                    <a:pt x="6066" y="9494"/>
                  </a:cubicBezTo>
                  <a:cubicBezTo>
                    <a:pt x="6061" y="9494"/>
                    <a:pt x="6055" y="9500"/>
                    <a:pt x="6043" y="9500"/>
                  </a:cubicBezTo>
                  <a:cubicBezTo>
                    <a:pt x="5996" y="9500"/>
                    <a:pt x="5991" y="9435"/>
                    <a:pt x="5944" y="9435"/>
                  </a:cubicBezTo>
                  <a:cubicBezTo>
                    <a:pt x="5868" y="9435"/>
                    <a:pt x="5833" y="9482"/>
                    <a:pt x="5758" y="9482"/>
                  </a:cubicBezTo>
                  <a:cubicBezTo>
                    <a:pt x="5740" y="9482"/>
                    <a:pt x="5735" y="9476"/>
                    <a:pt x="5717" y="9476"/>
                  </a:cubicBezTo>
                  <a:cubicBezTo>
                    <a:pt x="5665" y="9476"/>
                    <a:pt x="5665" y="9476"/>
                    <a:pt x="5665" y="9476"/>
                  </a:cubicBezTo>
                  <a:cubicBezTo>
                    <a:pt x="5630" y="9476"/>
                    <a:pt x="5612" y="9453"/>
                    <a:pt x="5577" y="9453"/>
                  </a:cubicBezTo>
                  <a:cubicBezTo>
                    <a:pt x="5531" y="9453"/>
                    <a:pt x="5513" y="9500"/>
                    <a:pt x="5473" y="9529"/>
                  </a:cubicBezTo>
                  <a:cubicBezTo>
                    <a:pt x="5426" y="9563"/>
                    <a:pt x="5385" y="9563"/>
                    <a:pt x="5350" y="9610"/>
                  </a:cubicBezTo>
                  <a:cubicBezTo>
                    <a:pt x="5333" y="9628"/>
                    <a:pt x="5344" y="9663"/>
                    <a:pt x="5321" y="9668"/>
                  </a:cubicBezTo>
                  <a:cubicBezTo>
                    <a:pt x="1467" y="9680"/>
                    <a:pt x="1467" y="9680"/>
                    <a:pt x="1467" y="9680"/>
                  </a:cubicBezTo>
                  <a:lnTo>
                    <a:pt x="1467" y="9680"/>
                  </a:lnTo>
                  <a:cubicBezTo>
                    <a:pt x="1467" y="8051"/>
                    <a:pt x="1467" y="8051"/>
                    <a:pt x="1467" y="8051"/>
                  </a:cubicBezTo>
                  <a:cubicBezTo>
                    <a:pt x="6" y="8045"/>
                    <a:pt x="6" y="8045"/>
                    <a:pt x="6" y="8045"/>
                  </a:cubicBezTo>
                  <a:lnTo>
                    <a:pt x="6" y="8045"/>
                  </a:lnTo>
                  <a:cubicBezTo>
                    <a:pt x="0" y="3184"/>
                    <a:pt x="0" y="3184"/>
                    <a:pt x="0" y="3184"/>
                  </a:cubicBezTo>
                  <a:lnTo>
                    <a:pt x="0" y="3184"/>
                  </a:lnTo>
                  <a:cubicBezTo>
                    <a:pt x="35" y="3219"/>
                    <a:pt x="70" y="3237"/>
                    <a:pt x="128" y="3254"/>
                  </a:cubicBezTo>
                  <a:cubicBezTo>
                    <a:pt x="233" y="3289"/>
                    <a:pt x="291" y="3307"/>
                    <a:pt x="402" y="3341"/>
                  </a:cubicBezTo>
                  <a:cubicBezTo>
                    <a:pt x="454" y="3353"/>
                    <a:pt x="501" y="3359"/>
                    <a:pt x="530" y="3405"/>
                  </a:cubicBezTo>
                  <a:cubicBezTo>
                    <a:pt x="565" y="3464"/>
                    <a:pt x="536" y="3522"/>
                    <a:pt x="582" y="3568"/>
                  </a:cubicBezTo>
                  <a:cubicBezTo>
                    <a:pt x="617" y="3603"/>
                    <a:pt x="664" y="3580"/>
                    <a:pt x="710" y="3598"/>
                  </a:cubicBezTo>
                  <a:cubicBezTo>
                    <a:pt x="740" y="3603"/>
                    <a:pt x="745" y="3627"/>
                    <a:pt x="769" y="3644"/>
                  </a:cubicBezTo>
                  <a:cubicBezTo>
                    <a:pt x="844" y="3708"/>
                    <a:pt x="792" y="3691"/>
                    <a:pt x="856" y="3691"/>
                  </a:cubicBezTo>
                  <a:cubicBezTo>
                    <a:pt x="920" y="3691"/>
                    <a:pt x="937" y="3761"/>
                    <a:pt x="1002" y="3761"/>
                  </a:cubicBezTo>
                  <a:cubicBezTo>
                    <a:pt x="1054" y="3761"/>
                    <a:pt x="1054" y="3761"/>
                    <a:pt x="1054" y="3761"/>
                  </a:cubicBezTo>
                  <a:cubicBezTo>
                    <a:pt x="1153" y="3761"/>
                    <a:pt x="1194" y="3679"/>
                    <a:pt x="1293" y="3679"/>
                  </a:cubicBezTo>
                  <a:cubicBezTo>
                    <a:pt x="1299" y="3679"/>
                    <a:pt x="1304" y="3691"/>
                    <a:pt x="1310" y="3696"/>
                  </a:cubicBezTo>
                  <a:cubicBezTo>
                    <a:pt x="1310" y="3656"/>
                    <a:pt x="1310" y="3656"/>
                    <a:pt x="1310" y="3656"/>
                  </a:cubicBezTo>
                  <a:cubicBezTo>
                    <a:pt x="1316" y="3656"/>
                    <a:pt x="1316" y="3650"/>
                    <a:pt x="1322" y="3650"/>
                  </a:cubicBezTo>
                  <a:cubicBezTo>
                    <a:pt x="1328" y="3650"/>
                    <a:pt x="1333" y="3656"/>
                    <a:pt x="1345" y="3656"/>
                  </a:cubicBezTo>
                  <a:cubicBezTo>
                    <a:pt x="1345" y="3603"/>
                    <a:pt x="1380" y="3586"/>
                    <a:pt x="1403" y="3539"/>
                  </a:cubicBezTo>
                  <a:cubicBezTo>
                    <a:pt x="1415" y="3551"/>
                    <a:pt x="1415" y="3551"/>
                    <a:pt x="1415" y="3551"/>
                  </a:cubicBezTo>
                  <a:cubicBezTo>
                    <a:pt x="1444" y="3487"/>
                    <a:pt x="1467" y="3446"/>
                    <a:pt x="1456" y="3382"/>
                  </a:cubicBezTo>
                  <a:cubicBezTo>
                    <a:pt x="1479" y="3370"/>
                    <a:pt x="1491" y="3353"/>
                    <a:pt x="1502" y="3330"/>
                  </a:cubicBezTo>
                  <a:cubicBezTo>
                    <a:pt x="1508" y="3318"/>
                    <a:pt x="1508" y="3295"/>
                    <a:pt x="1520" y="3295"/>
                  </a:cubicBezTo>
                  <a:cubicBezTo>
                    <a:pt x="1525" y="3295"/>
                    <a:pt x="1525" y="3307"/>
                    <a:pt x="1531" y="3307"/>
                  </a:cubicBezTo>
                  <a:cubicBezTo>
                    <a:pt x="1531" y="3295"/>
                    <a:pt x="1531" y="3283"/>
                    <a:pt x="1531" y="3266"/>
                  </a:cubicBezTo>
                  <a:cubicBezTo>
                    <a:pt x="1549" y="3266"/>
                    <a:pt x="1560" y="3266"/>
                    <a:pt x="1584" y="3266"/>
                  </a:cubicBezTo>
                  <a:cubicBezTo>
                    <a:pt x="1572" y="3260"/>
                    <a:pt x="1566" y="3254"/>
                    <a:pt x="1566" y="3237"/>
                  </a:cubicBezTo>
                  <a:cubicBezTo>
                    <a:pt x="1566" y="3225"/>
                    <a:pt x="1572" y="3213"/>
                    <a:pt x="1584" y="3213"/>
                  </a:cubicBezTo>
                  <a:cubicBezTo>
                    <a:pt x="1590" y="3213"/>
                    <a:pt x="1590" y="3219"/>
                    <a:pt x="1595" y="3219"/>
                  </a:cubicBezTo>
                  <a:cubicBezTo>
                    <a:pt x="1595" y="3184"/>
                    <a:pt x="1595" y="3184"/>
                    <a:pt x="1595" y="3184"/>
                  </a:cubicBezTo>
                  <a:cubicBezTo>
                    <a:pt x="1595" y="3074"/>
                    <a:pt x="1665" y="3021"/>
                    <a:pt x="1665" y="2916"/>
                  </a:cubicBezTo>
                  <a:cubicBezTo>
                    <a:pt x="1665" y="2899"/>
                    <a:pt x="1654" y="2887"/>
                    <a:pt x="1654" y="2870"/>
                  </a:cubicBezTo>
                  <a:cubicBezTo>
                    <a:pt x="1654" y="2841"/>
                    <a:pt x="1665" y="2829"/>
                    <a:pt x="1665" y="2800"/>
                  </a:cubicBezTo>
                  <a:cubicBezTo>
                    <a:pt x="1665" y="2730"/>
                    <a:pt x="1688" y="2689"/>
                    <a:pt x="1712" y="2620"/>
                  </a:cubicBezTo>
                  <a:cubicBezTo>
                    <a:pt x="1723" y="2585"/>
                    <a:pt x="1718" y="2544"/>
                    <a:pt x="1753" y="2521"/>
                  </a:cubicBezTo>
                  <a:cubicBezTo>
                    <a:pt x="1805" y="2521"/>
                    <a:pt x="1753" y="2526"/>
                    <a:pt x="1753" y="2497"/>
                  </a:cubicBezTo>
                  <a:cubicBezTo>
                    <a:pt x="1753" y="2486"/>
                    <a:pt x="1764" y="2480"/>
                    <a:pt x="1770" y="2474"/>
                  </a:cubicBezTo>
                  <a:cubicBezTo>
                    <a:pt x="1788" y="2451"/>
                    <a:pt x="1782" y="2433"/>
                    <a:pt x="1788" y="2410"/>
                  </a:cubicBezTo>
                  <a:cubicBezTo>
                    <a:pt x="1729" y="2317"/>
                    <a:pt x="1712" y="2253"/>
                    <a:pt x="1712" y="2142"/>
                  </a:cubicBezTo>
                  <a:cubicBezTo>
                    <a:pt x="1712" y="2090"/>
                    <a:pt x="1753" y="2061"/>
                    <a:pt x="1753" y="2008"/>
                  </a:cubicBezTo>
                  <a:cubicBezTo>
                    <a:pt x="1753" y="1956"/>
                    <a:pt x="1753" y="1956"/>
                    <a:pt x="1753" y="1956"/>
                  </a:cubicBezTo>
                  <a:cubicBezTo>
                    <a:pt x="1753" y="1909"/>
                    <a:pt x="1683" y="1909"/>
                    <a:pt x="1683" y="1863"/>
                  </a:cubicBezTo>
                  <a:cubicBezTo>
                    <a:pt x="1683" y="1834"/>
                    <a:pt x="1700" y="1822"/>
                    <a:pt x="1700" y="1793"/>
                  </a:cubicBezTo>
                  <a:cubicBezTo>
                    <a:pt x="1706" y="1752"/>
                    <a:pt x="1706" y="1723"/>
                    <a:pt x="1729" y="1688"/>
                  </a:cubicBezTo>
                  <a:cubicBezTo>
                    <a:pt x="1753" y="1659"/>
                    <a:pt x="1735" y="1624"/>
                    <a:pt x="1758" y="1595"/>
                  </a:cubicBezTo>
                  <a:cubicBezTo>
                    <a:pt x="1776" y="1601"/>
                    <a:pt x="1776" y="1618"/>
                    <a:pt x="1793" y="1636"/>
                  </a:cubicBezTo>
                  <a:cubicBezTo>
                    <a:pt x="1799" y="1642"/>
                    <a:pt x="1799" y="1642"/>
                    <a:pt x="1799" y="1642"/>
                  </a:cubicBezTo>
                  <a:cubicBezTo>
                    <a:pt x="1799" y="1612"/>
                    <a:pt x="1817" y="1601"/>
                    <a:pt x="1828" y="1577"/>
                  </a:cubicBezTo>
                  <a:cubicBezTo>
                    <a:pt x="1793" y="1566"/>
                    <a:pt x="1788" y="1525"/>
                    <a:pt x="1776" y="1496"/>
                  </a:cubicBezTo>
                  <a:cubicBezTo>
                    <a:pt x="1758" y="1455"/>
                    <a:pt x="1747" y="1438"/>
                    <a:pt x="1747" y="1397"/>
                  </a:cubicBezTo>
                  <a:cubicBezTo>
                    <a:pt x="1747" y="1362"/>
                    <a:pt x="1782" y="1362"/>
                    <a:pt x="1811" y="1339"/>
                  </a:cubicBezTo>
                  <a:cubicBezTo>
                    <a:pt x="1834" y="1321"/>
                    <a:pt x="1834" y="1292"/>
                    <a:pt x="1851" y="1263"/>
                  </a:cubicBezTo>
                  <a:cubicBezTo>
                    <a:pt x="1910" y="1310"/>
                    <a:pt x="1933" y="1414"/>
                    <a:pt x="1904" y="1275"/>
                  </a:cubicBezTo>
                  <a:cubicBezTo>
                    <a:pt x="1985" y="1281"/>
                    <a:pt x="1904" y="1257"/>
                    <a:pt x="1875" y="1240"/>
                  </a:cubicBezTo>
                  <a:cubicBezTo>
                    <a:pt x="2020" y="1164"/>
                    <a:pt x="1793" y="1240"/>
                    <a:pt x="1793" y="1094"/>
                  </a:cubicBezTo>
                  <a:cubicBezTo>
                    <a:pt x="1793" y="1065"/>
                    <a:pt x="1793" y="1048"/>
                    <a:pt x="1817" y="1036"/>
                  </a:cubicBezTo>
                  <a:cubicBezTo>
                    <a:pt x="1834" y="1036"/>
                    <a:pt x="1834" y="1036"/>
                    <a:pt x="1834" y="1036"/>
                  </a:cubicBezTo>
                  <a:cubicBezTo>
                    <a:pt x="1828" y="1025"/>
                    <a:pt x="1828" y="1019"/>
                    <a:pt x="1828" y="1007"/>
                  </a:cubicBezTo>
                  <a:cubicBezTo>
                    <a:pt x="1828" y="972"/>
                    <a:pt x="1851" y="960"/>
                    <a:pt x="1881" y="937"/>
                  </a:cubicBezTo>
                  <a:cubicBezTo>
                    <a:pt x="1892" y="960"/>
                    <a:pt x="1904" y="978"/>
                    <a:pt x="1910" y="1007"/>
                  </a:cubicBezTo>
                  <a:cubicBezTo>
                    <a:pt x="1910" y="1013"/>
                    <a:pt x="1916" y="1025"/>
                    <a:pt x="1916" y="1007"/>
                  </a:cubicBezTo>
                  <a:cubicBezTo>
                    <a:pt x="1916" y="990"/>
                    <a:pt x="1910" y="978"/>
                    <a:pt x="1910" y="960"/>
                  </a:cubicBezTo>
                  <a:cubicBezTo>
                    <a:pt x="1910" y="949"/>
                    <a:pt x="1910" y="949"/>
                    <a:pt x="1910" y="949"/>
                  </a:cubicBezTo>
                  <a:cubicBezTo>
                    <a:pt x="1956" y="949"/>
                    <a:pt x="1956" y="949"/>
                    <a:pt x="1956" y="949"/>
                  </a:cubicBezTo>
                  <a:cubicBezTo>
                    <a:pt x="1956" y="937"/>
                    <a:pt x="1956" y="937"/>
                    <a:pt x="1956" y="925"/>
                  </a:cubicBezTo>
                  <a:cubicBezTo>
                    <a:pt x="1956" y="902"/>
                    <a:pt x="1910" y="908"/>
                    <a:pt x="1910" y="879"/>
                  </a:cubicBezTo>
                  <a:cubicBezTo>
                    <a:pt x="1910" y="832"/>
                    <a:pt x="1945" y="815"/>
                    <a:pt x="1974" y="780"/>
                  </a:cubicBezTo>
                  <a:cubicBezTo>
                    <a:pt x="1968" y="774"/>
                    <a:pt x="1962" y="762"/>
                    <a:pt x="1962" y="751"/>
                  </a:cubicBezTo>
                  <a:cubicBezTo>
                    <a:pt x="1962" y="687"/>
                    <a:pt x="2003" y="658"/>
                    <a:pt x="2003" y="594"/>
                  </a:cubicBezTo>
                  <a:cubicBezTo>
                    <a:pt x="2003" y="530"/>
                    <a:pt x="2003" y="530"/>
                    <a:pt x="2003" y="530"/>
                  </a:cubicBezTo>
                  <a:cubicBezTo>
                    <a:pt x="2003" y="501"/>
                    <a:pt x="2009" y="483"/>
                    <a:pt x="2009" y="448"/>
                  </a:cubicBezTo>
                  <a:cubicBezTo>
                    <a:pt x="2009" y="431"/>
                    <a:pt x="2009" y="419"/>
                    <a:pt x="2009" y="402"/>
                  </a:cubicBezTo>
                  <a:cubicBezTo>
                    <a:pt x="2020" y="402"/>
                    <a:pt x="2032" y="402"/>
                    <a:pt x="2044" y="402"/>
                  </a:cubicBezTo>
                  <a:cubicBezTo>
                    <a:pt x="2084" y="402"/>
                    <a:pt x="2114" y="373"/>
                    <a:pt x="2131" y="338"/>
                  </a:cubicBezTo>
                  <a:cubicBezTo>
                    <a:pt x="2137" y="320"/>
                    <a:pt x="2131" y="285"/>
                    <a:pt x="2154" y="285"/>
                  </a:cubicBezTo>
                  <a:cubicBezTo>
                    <a:pt x="2172" y="285"/>
                    <a:pt x="2177" y="291"/>
                    <a:pt x="2195" y="285"/>
                  </a:cubicBezTo>
                  <a:cubicBezTo>
                    <a:pt x="2195" y="291"/>
                    <a:pt x="2201" y="297"/>
                    <a:pt x="2201" y="303"/>
                  </a:cubicBezTo>
                  <a:cubicBezTo>
                    <a:pt x="2201" y="338"/>
                    <a:pt x="2177" y="361"/>
                    <a:pt x="2172" y="396"/>
                  </a:cubicBezTo>
                  <a:cubicBezTo>
                    <a:pt x="2177" y="396"/>
                    <a:pt x="2177" y="396"/>
                    <a:pt x="2183" y="396"/>
                  </a:cubicBezTo>
                  <a:cubicBezTo>
                    <a:pt x="2207" y="396"/>
                    <a:pt x="2218" y="390"/>
                    <a:pt x="2236" y="390"/>
                  </a:cubicBezTo>
                  <a:cubicBezTo>
                    <a:pt x="2247" y="390"/>
                    <a:pt x="2247" y="407"/>
                    <a:pt x="2259" y="413"/>
                  </a:cubicBezTo>
                  <a:cubicBezTo>
                    <a:pt x="2282" y="413"/>
                    <a:pt x="2311" y="413"/>
                    <a:pt x="2311" y="436"/>
                  </a:cubicBezTo>
                  <a:cubicBezTo>
                    <a:pt x="2311" y="460"/>
                    <a:pt x="2300" y="471"/>
                    <a:pt x="2300" y="495"/>
                  </a:cubicBezTo>
                  <a:cubicBezTo>
                    <a:pt x="2300" y="530"/>
                    <a:pt x="2323" y="541"/>
                    <a:pt x="2335" y="576"/>
                  </a:cubicBezTo>
                  <a:cubicBezTo>
                    <a:pt x="2358" y="640"/>
                    <a:pt x="2358" y="687"/>
                    <a:pt x="2358" y="757"/>
                  </a:cubicBezTo>
                  <a:cubicBezTo>
                    <a:pt x="2358" y="780"/>
                    <a:pt x="2346" y="792"/>
                    <a:pt x="2346" y="821"/>
                  </a:cubicBezTo>
                  <a:cubicBezTo>
                    <a:pt x="2346" y="856"/>
                    <a:pt x="2375" y="891"/>
                    <a:pt x="2410" y="891"/>
                  </a:cubicBezTo>
                  <a:cubicBezTo>
                    <a:pt x="2434" y="891"/>
                    <a:pt x="2445" y="873"/>
                    <a:pt x="2469" y="873"/>
                  </a:cubicBezTo>
                  <a:cubicBezTo>
                    <a:pt x="2486" y="873"/>
                    <a:pt x="2492" y="896"/>
                    <a:pt x="2492" y="920"/>
                  </a:cubicBezTo>
                  <a:cubicBezTo>
                    <a:pt x="2492" y="955"/>
                    <a:pt x="2451" y="972"/>
                    <a:pt x="2451" y="1013"/>
                  </a:cubicBezTo>
                  <a:cubicBezTo>
                    <a:pt x="2451" y="1042"/>
                    <a:pt x="2451" y="1071"/>
                    <a:pt x="2474" y="1088"/>
                  </a:cubicBezTo>
                  <a:cubicBezTo>
                    <a:pt x="2498" y="1100"/>
                    <a:pt x="2521" y="1088"/>
                    <a:pt x="2538" y="1112"/>
                  </a:cubicBezTo>
                  <a:cubicBezTo>
                    <a:pt x="2550" y="1135"/>
                    <a:pt x="2538" y="1158"/>
                    <a:pt x="2556" y="1176"/>
                  </a:cubicBezTo>
                  <a:cubicBezTo>
                    <a:pt x="2579" y="1199"/>
                    <a:pt x="2620" y="1188"/>
                    <a:pt x="2620" y="1217"/>
                  </a:cubicBezTo>
                  <a:cubicBezTo>
                    <a:pt x="2620" y="1263"/>
                    <a:pt x="2579" y="1286"/>
                    <a:pt x="2579" y="1333"/>
                  </a:cubicBezTo>
                  <a:cubicBezTo>
                    <a:pt x="2579" y="1345"/>
                    <a:pt x="2585" y="1356"/>
                    <a:pt x="2591" y="1356"/>
                  </a:cubicBezTo>
                  <a:cubicBezTo>
                    <a:pt x="2608" y="1356"/>
                    <a:pt x="2620" y="1351"/>
                    <a:pt x="2632" y="1333"/>
                  </a:cubicBezTo>
                  <a:cubicBezTo>
                    <a:pt x="2655" y="1339"/>
                    <a:pt x="2655" y="1339"/>
                    <a:pt x="2655" y="1339"/>
                  </a:cubicBezTo>
                  <a:cubicBezTo>
                    <a:pt x="2655" y="1374"/>
                    <a:pt x="2649" y="1391"/>
                    <a:pt x="2649" y="1432"/>
                  </a:cubicBezTo>
                  <a:cubicBezTo>
                    <a:pt x="2649" y="1519"/>
                    <a:pt x="2701" y="1560"/>
                    <a:pt x="2701" y="1653"/>
                  </a:cubicBezTo>
                  <a:cubicBezTo>
                    <a:pt x="2701" y="1700"/>
                    <a:pt x="2661" y="1717"/>
                    <a:pt x="2661" y="1758"/>
                  </a:cubicBezTo>
                  <a:cubicBezTo>
                    <a:pt x="2661" y="1805"/>
                    <a:pt x="2690" y="1822"/>
                    <a:pt x="2713" y="1857"/>
                  </a:cubicBezTo>
                  <a:cubicBezTo>
                    <a:pt x="2736" y="1915"/>
                    <a:pt x="2725" y="1962"/>
                    <a:pt x="2748" y="2026"/>
                  </a:cubicBezTo>
                  <a:cubicBezTo>
                    <a:pt x="2777" y="2090"/>
                    <a:pt x="2818" y="2113"/>
                    <a:pt x="2864" y="2166"/>
                  </a:cubicBezTo>
                  <a:cubicBezTo>
                    <a:pt x="2923" y="2119"/>
                    <a:pt x="2940" y="2043"/>
                    <a:pt x="3010" y="2043"/>
                  </a:cubicBezTo>
                  <a:cubicBezTo>
                    <a:pt x="3027" y="2043"/>
                    <a:pt x="3033" y="2055"/>
                    <a:pt x="3051" y="2055"/>
                  </a:cubicBezTo>
                  <a:cubicBezTo>
                    <a:pt x="3092" y="2055"/>
                    <a:pt x="3097" y="2008"/>
                    <a:pt x="3132" y="1997"/>
                  </a:cubicBezTo>
                  <a:cubicBezTo>
                    <a:pt x="3144" y="2020"/>
                    <a:pt x="3173" y="2020"/>
                    <a:pt x="3173" y="2043"/>
                  </a:cubicBezTo>
                  <a:cubicBezTo>
                    <a:pt x="3173" y="2049"/>
                    <a:pt x="3167" y="2049"/>
                    <a:pt x="3167" y="2055"/>
                  </a:cubicBezTo>
                  <a:cubicBezTo>
                    <a:pt x="3167" y="2066"/>
                    <a:pt x="3185" y="2066"/>
                    <a:pt x="3191" y="2078"/>
                  </a:cubicBezTo>
                  <a:cubicBezTo>
                    <a:pt x="3214" y="2119"/>
                    <a:pt x="3202" y="2166"/>
                    <a:pt x="3243" y="2189"/>
                  </a:cubicBezTo>
                  <a:cubicBezTo>
                    <a:pt x="3284" y="2206"/>
                    <a:pt x="3330" y="2189"/>
                    <a:pt x="3348" y="2224"/>
                  </a:cubicBezTo>
                  <a:cubicBezTo>
                    <a:pt x="3354" y="2247"/>
                    <a:pt x="3348" y="2264"/>
                    <a:pt x="3365" y="2282"/>
                  </a:cubicBezTo>
                  <a:cubicBezTo>
                    <a:pt x="3400" y="2317"/>
                    <a:pt x="3441" y="2311"/>
                    <a:pt x="3476" y="2340"/>
                  </a:cubicBezTo>
                  <a:cubicBezTo>
                    <a:pt x="3499" y="2358"/>
                    <a:pt x="3534" y="2358"/>
                    <a:pt x="3534" y="2387"/>
                  </a:cubicBezTo>
                  <a:cubicBezTo>
                    <a:pt x="3534" y="2422"/>
                    <a:pt x="3499" y="2433"/>
                    <a:pt x="3499" y="2474"/>
                  </a:cubicBezTo>
                  <a:cubicBezTo>
                    <a:pt x="3499" y="2503"/>
                    <a:pt x="3511" y="2526"/>
                    <a:pt x="3534" y="2550"/>
                  </a:cubicBezTo>
                  <a:cubicBezTo>
                    <a:pt x="3511" y="2573"/>
                    <a:pt x="3493" y="2596"/>
                    <a:pt x="3493" y="2625"/>
                  </a:cubicBezTo>
                  <a:cubicBezTo>
                    <a:pt x="3493" y="2695"/>
                    <a:pt x="3563" y="2718"/>
                    <a:pt x="3563" y="2788"/>
                  </a:cubicBezTo>
                  <a:cubicBezTo>
                    <a:pt x="3563" y="2806"/>
                    <a:pt x="3557" y="2818"/>
                    <a:pt x="3557" y="2835"/>
                  </a:cubicBezTo>
                  <a:cubicBezTo>
                    <a:pt x="3557" y="2870"/>
                    <a:pt x="3610" y="2876"/>
                    <a:pt x="3610" y="2911"/>
                  </a:cubicBezTo>
                  <a:cubicBezTo>
                    <a:pt x="3610" y="2940"/>
                    <a:pt x="3592" y="2957"/>
                    <a:pt x="3592" y="2992"/>
                  </a:cubicBezTo>
                  <a:cubicBezTo>
                    <a:pt x="3592" y="3004"/>
                    <a:pt x="3598" y="3010"/>
                    <a:pt x="3598" y="3027"/>
                  </a:cubicBezTo>
                  <a:cubicBezTo>
                    <a:pt x="3598" y="3050"/>
                    <a:pt x="3569" y="3056"/>
                    <a:pt x="3569" y="3085"/>
                  </a:cubicBezTo>
                  <a:cubicBezTo>
                    <a:pt x="3569" y="3138"/>
                    <a:pt x="3621" y="3155"/>
                    <a:pt x="3650" y="3196"/>
                  </a:cubicBezTo>
                  <a:cubicBezTo>
                    <a:pt x="3703" y="3272"/>
                    <a:pt x="3726" y="3324"/>
                    <a:pt x="3802" y="3376"/>
                  </a:cubicBezTo>
                  <a:cubicBezTo>
                    <a:pt x="3819" y="3370"/>
                    <a:pt x="3819" y="3370"/>
                    <a:pt x="3819" y="3370"/>
                  </a:cubicBezTo>
                  <a:cubicBezTo>
                    <a:pt x="3819" y="3382"/>
                    <a:pt x="3813" y="3394"/>
                    <a:pt x="3813" y="3405"/>
                  </a:cubicBezTo>
                  <a:cubicBezTo>
                    <a:pt x="3813" y="3429"/>
                    <a:pt x="3831" y="3440"/>
                    <a:pt x="3837" y="3464"/>
                  </a:cubicBezTo>
                  <a:cubicBezTo>
                    <a:pt x="3866" y="3539"/>
                    <a:pt x="3877" y="3586"/>
                    <a:pt x="3895" y="3673"/>
                  </a:cubicBezTo>
                  <a:cubicBezTo>
                    <a:pt x="3901" y="3685"/>
                    <a:pt x="3907" y="3691"/>
                    <a:pt x="3907" y="3702"/>
                  </a:cubicBezTo>
                  <a:cubicBezTo>
                    <a:pt x="3907" y="3766"/>
                    <a:pt x="3907" y="3807"/>
                    <a:pt x="3907" y="3871"/>
                  </a:cubicBezTo>
                  <a:cubicBezTo>
                    <a:pt x="3860" y="3982"/>
                    <a:pt x="3860" y="3982"/>
                    <a:pt x="3860" y="3982"/>
                  </a:cubicBezTo>
                  <a:cubicBezTo>
                    <a:pt x="3866" y="4034"/>
                    <a:pt x="3877" y="4069"/>
                    <a:pt x="3912" y="4104"/>
                  </a:cubicBezTo>
                  <a:cubicBezTo>
                    <a:pt x="3947" y="4133"/>
                    <a:pt x="3959" y="4151"/>
                    <a:pt x="3988" y="4180"/>
                  </a:cubicBezTo>
                  <a:cubicBezTo>
                    <a:pt x="4000" y="4185"/>
                    <a:pt x="4011" y="4191"/>
                    <a:pt x="4011" y="4203"/>
                  </a:cubicBezTo>
                  <a:cubicBezTo>
                    <a:pt x="4011" y="4244"/>
                    <a:pt x="3994" y="4267"/>
                    <a:pt x="3994" y="4308"/>
                  </a:cubicBezTo>
                  <a:cubicBezTo>
                    <a:pt x="3994" y="4348"/>
                    <a:pt x="4011" y="4372"/>
                    <a:pt x="4035" y="4407"/>
                  </a:cubicBezTo>
                  <a:cubicBezTo>
                    <a:pt x="4104" y="4465"/>
                    <a:pt x="4157" y="4488"/>
                    <a:pt x="4238" y="4529"/>
                  </a:cubicBezTo>
                  <a:cubicBezTo>
                    <a:pt x="4279" y="4546"/>
                    <a:pt x="4285" y="4581"/>
                    <a:pt x="4326" y="4599"/>
                  </a:cubicBezTo>
                  <a:cubicBezTo>
                    <a:pt x="4332" y="4564"/>
                    <a:pt x="4343" y="4546"/>
                    <a:pt x="4372" y="4529"/>
                  </a:cubicBezTo>
                  <a:cubicBezTo>
                    <a:pt x="4372" y="4541"/>
                    <a:pt x="4372" y="4541"/>
                    <a:pt x="4372" y="4541"/>
                  </a:cubicBezTo>
                  <a:cubicBezTo>
                    <a:pt x="4361" y="4558"/>
                    <a:pt x="4361" y="4558"/>
                    <a:pt x="4361" y="4558"/>
                  </a:cubicBezTo>
                  <a:cubicBezTo>
                    <a:pt x="4378" y="4611"/>
                    <a:pt x="4430" y="4634"/>
                    <a:pt x="4489" y="4634"/>
                  </a:cubicBezTo>
                  <a:cubicBezTo>
                    <a:pt x="4518" y="4634"/>
                    <a:pt x="4535" y="4622"/>
                    <a:pt x="4570" y="4616"/>
                  </a:cubicBezTo>
                  <a:cubicBezTo>
                    <a:pt x="4588" y="4651"/>
                    <a:pt x="4611" y="4663"/>
                    <a:pt x="4611" y="4704"/>
                  </a:cubicBezTo>
                  <a:cubicBezTo>
                    <a:pt x="4611" y="4715"/>
                    <a:pt x="4605" y="4721"/>
                    <a:pt x="4605" y="4739"/>
                  </a:cubicBezTo>
                  <a:cubicBezTo>
                    <a:pt x="4605" y="4797"/>
                    <a:pt x="4658" y="4814"/>
                    <a:pt x="4698" y="4855"/>
                  </a:cubicBezTo>
                  <a:cubicBezTo>
                    <a:pt x="4710" y="4826"/>
                    <a:pt x="4710" y="4808"/>
                    <a:pt x="4727" y="4779"/>
                  </a:cubicBezTo>
                  <a:cubicBezTo>
                    <a:pt x="4751" y="4785"/>
                    <a:pt x="4751" y="4785"/>
                    <a:pt x="4751" y="4785"/>
                  </a:cubicBezTo>
                  <a:cubicBezTo>
                    <a:pt x="4751" y="4837"/>
                    <a:pt x="4774" y="4902"/>
                    <a:pt x="4826" y="4902"/>
                  </a:cubicBezTo>
                  <a:cubicBezTo>
                    <a:pt x="4844" y="4902"/>
                    <a:pt x="4844" y="4867"/>
                    <a:pt x="4861" y="4867"/>
                  </a:cubicBezTo>
                  <a:cubicBezTo>
                    <a:pt x="4896" y="4867"/>
                    <a:pt x="4902" y="4902"/>
                    <a:pt x="4925" y="4925"/>
                  </a:cubicBezTo>
                  <a:cubicBezTo>
                    <a:pt x="4972" y="4960"/>
                    <a:pt x="4989" y="4995"/>
                    <a:pt x="5048" y="5012"/>
                  </a:cubicBezTo>
                  <a:cubicBezTo>
                    <a:pt x="5048" y="4995"/>
                    <a:pt x="5059" y="4983"/>
                    <a:pt x="5071" y="4977"/>
                  </a:cubicBezTo>
                  <a:cubicBezTo>
                    <a:pt x="5082" y="5000"/>
                    <a:pt x="5082" y="5018"/>
                    <a:pt x="5100" y="5030"/>
                  </a:cubicBezTo>
                  <a:cubicBezTo>
                    <a:pt x="5118" y="5041"/>
                    <a:pt x="5135" y="5035"/>
                    <a:pt x="5147" y="5053"/>
                  </a:cubicBezTo>
                  <a:cubicBezTo>
                    <a:pt x="5152" y="5059"/>
                    <a:pt x="5147" y="5076"/>
                    <a:pt x="5158" y="5082"/>
                  </a:cubicBezTo>
                  <a:cubicBezTo>
                    <a:pt x="5187" y="5100"/>
                    <a:pt x="5222" y="5100"/>
                    <a:pt x="5222" y="5129"/>
                  </a:cubicBezTo>
                  <a:cubicBezTo>
                    <a:pt x="5222" y="5146"/>
                    <a:pt x="5205" y="5163"/>
                    <a:pt x="5181" y="5163"/>
                  </a:cubicBezTo>
                  <a:cubicBezTo>
                    <a:pt x="5170" y="5163"/>
                    <a:pt x="5164" y="5152"/>
                    <a:pt x="5152" y="5146"/>
                  </a:cubicBezTo>
                  <a:cubicBezTo>
                    <a:pt x="5152" y="5152"/>
                    <a:pt x="5147" y="5158"/>
                    <a:pt x="5147" y="5158"/>
                  </a:cubicBezTo>
                  <a:cubicBezTo>
                    <a:pt x="5147" y="5169"/>
                    <a:pt x="5158" y="5169"/>
                    <a:pt x="5158" y="5181"/>
                  </a:cubicBezTo>
                  <a:cubicBezTo>
                    <a:pt x="5158" y="5193"/>
                    <a:pt x="5141" y="5198"/>
                    <a:pt x="5141" y="5210"/>
                  </a:cubicBezTo>
                  <a:cubicBezTo>
                    <a:pt x="5141" y="5233"/>
                    <a:pt x="5158" y="5245"/>
                    <a:pt x="5170" y="5268"/>
                  </a:cubicBezTo>
                  <a:cubicBezTo>
                    <a:pt x="5222" y="5321"/>
                    <a:pt x="5234" y="5402"/>
                    <a:pt x="5310" y="5391"/>
                  </a:cubicBezTo>
                  <a:cubicBezTo>
                    <a:pt x="5310" y="5408"/>
                    <a:pt x="5310" y="5414"/>
                    <a:pt x="5310" y="5431"/>
                  </a:cubicBezTo>
                  <a:cubicBezTo>
                    <a:pt x="5321" y="5437"/>
                    <a:pt x="5321" y="5437"/>
                    <a:pt x="5321" y="5437"/>
                  </a:cubicBezTo>
                  <a:cubicBezTo>
                    <a:pt x="5327" y="5431"/>
                    <a:pt x="5327" y="5431"/>
                    <a:pt x="5333" y="5431"/>
                  </a:cubicBezTo>
                  <a:cubicBezTo>
                    <a:pt x="5350" y="5431"/>
                    <a:pt x="5350" y="5449"/>
                    <a:pt x="5362" y="5466"/>
                  </a:cubicBezTo>
                  <a:cubicBezTo>
                    <a:pt x="5374" y="5484"/>
                    <a:pt x="5403" y="5484"/>
                    <a:pt x="5403" y="5501"/>
                  </a:cubicBezTo>
                  <a:cubicBezTo>
                    <a:pt x="5403" y="5524"/>
                    <a:pt x="5385" y="5530"/>
                    <a:pt x="5385" y="5548"/>
                  </a:cubicBezTo>
                  <a:cubicBezTo>
                    <a:pt x="5385" y="5559"/>
                    <a:pt x="5391" y="5565"/>
                    <a:pt x="5391" y="5571"/>
                  </a:cubicBezTo>
                  <a:cubicBezTo>
                    <a:pt x="5397" y="5571"/>
                    <a:pt x="5403" y="5565"/>
                    <a:pt x="5414" y="5565"/>
                  </a:cubicBezTo>
                  <a:cubicBezTo>
                    <a:pt x="5432" y="5565"/>
                    <a:pt x="5432" y="5594"/>
                    <a:pt x="5432" y="5618"/>
                  </a:cubicBezTo>
                  <a:cubicBezTo>
                    <a:pt x="5438" y="5658"/>
                    <a:pt x="5432" y="5717"/>
                    <a:pt x="5473" y="5717"/>
                  </a:cubicBezTo>
                  <a:cubicBezTo>
                    <a:pt x="5478" y="5717"/>
                    <a:pt x="5484" y="5717"/>
                    <a:pt x="5490" y="5711"/>
                  </a:cubicBezTo>
                  <a:cubicBezTo>
                    <a:pt x="5496" y="5728"/>
                    <a:pt x="5519" y="5734"/>
                    <a:pt x="5519" y="5757"/>
                  </a:cubicBezTo>
                  <a:cubicBezTo>
                    <a:pt x="5519" y="5781"/>
                    <a:pt x="5507" y="5792"/>
                    <a:pt x="5507" y="5815"/>
                  </a:cubicBezTo>
                  <a:cubicBezTo>
                    <a:pt x="5507" y="5926"/>
                    <a:pt x="5595" y="5973"/>
                    <a:pt x="5595" y="6089"/>
                  </a:cubicBezTo>
                  <a:cubicBezTo>
                    <a:pt x="5595" y="6101"/>
                    <a:pt x="5583" y="6107"/>
                    <a:pt x="5583" y="6118"/>
                  </a:cubicBezTo>
                  <a:cubicBezTo>
                    <a:pt x="5583" y="6136"/>
                    <a:pt x="5601" y="6136"/>
                    <a:pt x="5607" y="6141"/>
                  </a:cubicBezTo>
                  <a:cubicBezTo>
                    <a:pt x="5624" y="6159"/>
                    <a:pt x="5624" y="6188"/>
                    <a:pt x="5647" y="6188"/>
                  </a:cubicBezTo>
                  <a:cubicBezTo>
                    <a:pt x="5659" y="6188"/>
                    <a:pt x="5659" y="6171"/>
                    <a:pt x="5670" y="6171"/>
                  </a:cubicBezTo>
                  <a:cubicBezTo>
                    <a:pt x="5781" y="6171"/>
                    <a:pt x="5822" y="6380"/>
                    <a:pt x="5764" y="6141"/>
                  </a:cubicBezTo>
                  <a:cubicBezTo>
                    <a:pt x="5775" y="6124"/>
                    <a:pt x="5775" y="6124"/>
                    <a:pt x="5775" y="6124"/>
                  </a:cubicBezTo>
                  <a:cubicBezTo>
                    <a:pt x="5770" y="6112"/>
                    <a:pt x="5764" y="6107"/>
                    <a:pt x="5764" y="6095"/>
                  </a:cubicBezTo>
                  <a:cubicBezTo>
                    <a:pt x="5764" y="6066"/>
                    <a:pt x="5770" y="6037"/>
                    <a:pt x="5793" y="6037"/>
                  </a:cubicBezTo>
                  <a:cubicBezTo>
                    <a:pt x="5833" y="6037"/>
                    <a:pt x="5822" y="6083"/>
                    <a:pt x="5851" y="6112"/>
                  </a:cubicBezTo>
                  <a:cubicBezTo>
                    <a:pt x="5892" y="6159"/>
                    <a:pt x="5927" y="6182"/>
                    <a:pt x="5973" y="6229"/>
                  </a:cubicBezTo>
                  <a:cubicBezTo>
                    <a:pt x="6008" y="6258"/>
                    <a:pt x="6026" y="6281"/>
                    <a:pt x="6072" y="6287"/>
                  </a:cubicBezTo>
                  <a:cubicBezTo>
                    <a:pt x="6072" y="6223"/>
                    <a:pt x="6072" y="6223"/>
                    <a:pt x="6072" y="6223"/>
                  </a:cubicBezTo>
                  <a:cubicBezTo>
                    <a:pt x="6072" y="6194"/>
                    <a:pt x="6055" y="6176"/>
                    <a:pt x="6055" y="6147"/>
                  </a:cubicBezTo>
                  <a:cubicBezTo>
                    <a:pt x="6055" y="6130"/>
                    <a:pt x="6055" y="6130"/>
                    <a:pt x="6055" y="6130"/>
                  </a:cubicBezTo>
                  <a:cubicBezTo>
                    <a:pt x="6061" y="6130"/>
                    <a:pt x="6061" y="6124"/>
                    <a:pt x="6066" y="6124"/>
                  </a:cubicBezTo>
                  <a:cubicBezTo>
                    <a:pt x="6090" y="6124"/>
                    <a:pt x="6084" y="6165"/>
                    <a:pt x="6101" y="6182"/>
                  </a:cubicBezTo>
                  <a:cubicBezTo>
                    <a:pt x="6130" y="6217"/>
                    <a:pt x="6125" y="6246"/>
                    <a:pt x="6142" y="6281"/>
                  </a:cubicBezTo>
                  <a:cubicBezTo>
                    <a:pt x="6154" y="6310"/>
                    <a:pt x="6177" y="6328"/>
                    <a:pt x="6177" y="6357"/>
                  </a:cubicBezTo>
                  <a:cubicBezTo>
                    <a:pt x="6177" y="6380"/>
                    <a:pt x="6154" y="6392"/>
                    <a:pt x="6154" y="6415"/>
                  </a:cubicBezTo>
                  <a:cubicBezTo>
                    <a:pt x="6154" y="6438"/>
                    <a:pt x="6171" y="6456"/>
                    <a:pt x="6177" y="6479"/>
                  </a:cubicBezTo>
                  <a:cubicBezTo>
                    <a:pt x="6189" y="6561"/>
                    <a:pt x="6194" y="6601"/>
                    <a:pt x="6194" y="6683"/>
                  </a:cubicBezTo>
                  <a:cubicBezTo>
                    <a:pt x="6194" y="6706"/>
                    <a:pt x="6194" y="6706"/>
                    <a:pt x="6194" y="6706"/>
                  </a:cubicBezTo>
                  <a:cubicBezTo>
                    <a:pt x="6189" y="6706"/>
                    <a:pt x="6189" y="6706"/>
                    <a:pt x="6183" y="6706"/>
                  </a:cubicBezTo>
                  <a:cubicBezTo>
                    <a:pt x="6177" y="6706"/>
                    <a:pt x="6171" y="6700"/>
                    <a:pt x="6165" y="6700"/>
                  </a:cubicBezTo>
                  <a:cubicBezTo>
                    <a:pt x="6148" y="6700"/>
                    <a:pt x="6119" y="6706"/>
                    <a:pt x="6119" y="6724"/>
                  </a:cubicBezTo>
                  <a:cubicBezTo>
                    <a:pt x="6119" y="6747"/>
                    <a:pt x="6142" y="6747"/>
                    <a:pt x="6154" y="6764"/>
                  </a:cubicBezTo>
                  <a:cubicBezTo>
                    <a:pt x="6183" y="6793"/>
                    <a:pt x="6212" y="6793"/>
                    <a:pt x="6241" y="6823"/>
                  </a:cubicBezTo>
                  <a:cubicBezTo>
                    <a:pt x="6259" y="6811"/>
                    <a:pt x="6253" y="6793"/>
                    <a:pt x="6264" y="6776"/>
                  </a:cubicBezTo>
                  <a:cubicBezTo>
                    <a:pt x="6322" y="6805"/>
                    <a:pt x="6328" y="6858"/>
                    <a:pt x="6363" y="6916"/>
                  </a:cubicBezTo>
                  <a:cubicBezTo>
                    <a:pt x="6381" y="6939"/>
                    <a:pt x="6410" y="6939"/>
                    <a:pt x="6439" y="6962"/>
                  </a:cubicBezTo>
                  <a:cubicBezTo>
                    <a:pt x="6456" y="6974"/>
                    <a:pt x="6462" y="6991"/>
                    <a:pt x="6474" y="7015"/>
                  </a:cubicBezTo>
                  <a:cubicBezTo>
                    <a:pt x="6491" y="7044"/>
                    <a:pt x="6520" y="7044"/>
                    <a:pt x="6555" y="7056"/>
                  </a:cubicBezTo>
                  <a:cubicBezTo>
                    <a:pt x="6567" y="7044"/>
                    <a:pt x="6573" y="7032"/>
                    <a:pt x="6585" y="7032"/>
                  </a:cubicBezTo>
                  <a:cubicBezTo>
                    <a:pt x="6602" y="7032"/>
                    <a:pt x="6608" y="7044"/>
                    <a:pt x="6625" y="7056"/>
                  </a:cubicBezTo>
                  <a:cubicBezTo>
                    <a:pt x="6678" y="7073"/>
                    <a:pt x="6713" y="7090"/>
                    <a:pt x="6736" y="7143"/>
                  </a:cubicBezTo>
                  <a:cubicBezTo>
                    <a:pt x="6753" y="7184"/>
                    <a:pt x="6765" y="7213"/>
                    <a:pt x="6759" y="7259"/>
                  </a:cubicBezTo>
                  <a:cubicBezTo>
                    <a:pt x="6771" y="7259"/>
                    <a:pt x="6771" y="7259"/>
                    <a:pt x="6771" y="7259"/>
                  </a:cubicBezTo>
                  <a:cubicBezTo>
                    <a:pt x="6806" y="7288"/>
                    <a:pt x="6800" y="7329"/>
                    <a:pt x="6835" y="7358"/>
                  </a:cubicBezTo>
                  <a:cubicBezTo>
                    <a:pt x="6870" y="7393"/>
                    <a:pt x="6916" y="7376"/>
                    <a:pt x="6951" y="7411"/>
                  </a:cubicBezTo>
                  <a:cubicBezTo>
                    <a:pt x="6974" y="7434"/>
                    <a:pt x="6957" y="7463"/>
                    <a:pt x="6963" y="7492"/>
                  </a:cubicBezTo>
                  <a:cubicBezTo>
                    <a:pt x="6974" y="7533"/>
                    <a:pt x="7010" y="7545"/>
                    <a:pt x="7021" y="7579"/>
                  </a:cubicBezTo>
                  <a:cubicBezTo>
                    <a:pt x="7027" y="7608"/>
                    <a:pt x="7033" y="7626"/>
                    <a:pt x="7056" y="7638"/>
                  </a:cubicBezTo>
                  <a:cubicBezTo>
                    <a:pt x="7091" y="7655"/>
                    <a:pt x="7108" y="7667"/>
                    <a:pt x="7143" y="7673"/>
                  </a:cubicBezTo>
                  <a:cubicBezTo>
                    <a:pt x="7161" y="7678"/>
                    <a:pt x="7190" y="7678"/>
                    <a:pt x="7190" y="7696"/>
                  </a:cubicBezTo>
                  <a:cubicBezTo>
                    <a:pt x="7190" y="7754"/>
                    <a:pt x="7161" y="7777"/>
                    <a:pt x="7161" y="7830"/>
                  </a:cubicBezTo>
                  <a:cubicBezTo>
                    <a:pt x="7161" y="7905"/>
                    <a:pt x="7207" y="7940"/>
                    <a:pt x="7260" y="7987"/>
                  </a:cubicBezTo>
                  <a:cubicBezTo>
                    <a:pt x="7277" y="8010"/>
                    <a:pt x="7312" y="8010"/>
                    <a:pt x="7312" y="8039"/>
                  </a:cubicBezTo>
                  <a:cubicBezTo>
                    <a:pt x="7312" y="8115"/>
                    <a:pt x="7260" y="8150"/>
                    <a:pt x="7260" y="8226"/>
                  </a:cubicBezTo>
                  <a:cubicBezTo>
                    <a:pt x="7260" y="8249"/>
                    <a:pt x="7271" y="8260"/>
                    <a:pt x="7271" y="8284"/>
                  </a:cubicBezTo>
                  <a:cubicBezTo>
                    <a:pt x="7277" y="8284"/>
                    <a:pt x="7277" y="8284"/>
                    <a:pt x="7283" y="8284"/>
                  </a:cubicBezTo>
                  <a:cubicBezTo>
                    <a:pt x="7289" y="8284"/>
                    <a:pt x="7289" y="8278"/>
                    <a:pt x="7295" y="8278"/>
                  </a:cubicBezTo>
                  <a:cubicBezTo>
                    <a:pt x="7306" y="8301"/>
                    <a:pt x="7306" y="8319"/>
                    <a:pt x="7306" y="8342"/>
                  </a:cubicBezTo>
                  <a:cubicBezTo>
                    <a:pt x="7306" y="8377"/>
                    <a:pt x="7306" y="8377"/>
                    <a:pt x="7306" y="8377"/>
                  </a:cubicBezTo>
                  <a:cubicBezTo>
                    <a:pt x="7306" y="8406"/>
                    <a:pt x="7318" y="8423"/>
                    <a:pt x="7336" y="8447"/>
                  </a:cubicBezTo>
                  <a:cubicBezTo>
                    <a:pt x="7289" y="8482"/>
                    <a:pt x="7266" y="8523"/>
                    <a:pt x="7266" y="8581"/>
                  </a:cubicBezTo>
                  <a:cubicBezTo>
                    <a:pt x="7266" y="8604"/>
                    <a:pt x="7289" y="8610"/>
                    <a:pt x="7306" y="8627"/>
                  </a:cubicBezTo>
                  <a:cubicBezTo>
                    <a:pt x="7295" y="8645"/>
                    <a:pt x="7266" y="8645"/>
                    <a:pt x="7266" y="8668"/>
                  </a:cubicBezTo>
                  <a:cubicBezTo>
                    <a:pt x="7266" y="8697"/>
                    <a:pt x="7300" y="8703"/>
                    <a:pt x="7312" y="8738"/>
                  </a:cubicBezTo>
                  <a:cubicBezTo>
                    <a:pt x="7324" y="8761"/>
                    <a:pt x="7318" y="8784"/>
                    <a:pt x="7330" y="8808"/>
                  </a:cubicBezTo>
                  <a:cubicBezTo>
                    <a:pt x="7341" y="8854"/>
                    <a:pt x="7376" y="8860"/>
                    <a:pt x="7399" y="8901"/>
                  </a:cubicBezTo>
                  <a:cubicBezTo>
                    <a:pt x="7394" y="8924"/>
                    <a:pt x="7388" y="8936"/>
                    <a:pt x="7388" y="8965"/>
                  </a:cubicBezTo>
                  <a:cubicBezTo>
                    <a:pt x="7388" y="9075"/>
                    <a:pt x="7469" y="9134"/>
                    <a:pt x="7499" y="9221"/>
                  </a:cubicBezTo>
                  <a:close/>
                </a:path>
              </a:pathLst>
            </a:custGeom>
            <a:solidFill>
              <a:schemeClr val="bg1">
                <a:lumMod val="85000"/>
              </a:schemeClr>
            </a:solidFill>
            <a:ln w="28575" cap="flat" cmpd="sng">
              <a:solidFill>
                <a:schemeClr val="bg1"/>
              </a:solidFill>
              <a:bevel/>
              <a:headEnd/>
              <a:tailEnd/>
            </a:ln>
            <a:effectLst/>
          </p:spPr>
          <p:txBody>
            <a:bodyPr wrap="none" anchor="ctr"/>
            <a:lstStyle/>
            <a:p>
              <a:endParaRPr lang="en-US">
                <a:latin typeface="Poppins Light" charset="0"/>
              </a:endParaRPr>
            </a:p>
          </p:txBody>
        </p:sp>
        <p:sp>
          <p:nvSpPr>
            <p:cNvPr id="20" name="Freeform 19"/>
            <p:cNvSpPr>
              <a:spLocks noChangeArrowheads="1"/>
            </p:cNvSpPr>
            <p:nvPr/>
          </p:nvSpPr>
          <p:spPr bwMode="auto">
            <a:xfrm>
              <a:off x="16303774" y="6808151"/>
              <a:ext cx="2547367" cy="3044236"/>
            </a:xfrm>
            <a:custGeom>
              <a:avLst/>
              <a:gdLst>
                <a:gd name="T0" fmla="*/ 4254 w 5792"/>
                <a:gd name="T1" fmla="*/ 5564 h 6921"/>
                <a:gd name="T2" fmla="*/ 4336 w 5792"/>
                <a:gd name="T3" fmla="*/ 5506 h 6921"/>
                <a:gd name="T4" fmla="*/ 3696 w 5792"/>
                <a:gd name="T5" fmla="*/ 5640 h 6921"/>
                <a:gd name="T6" fmla="*/ 3853 w 5792"/>
                <a:gd name="T7" fmla="*/ 5686 h 6921"/>
                <a:gd name="T8" fmla="*/ 3957 w 5792"/>
                <a:gd name="T9" fmla="*/ 5651 h 6921"/>
                <a:gd name="T10" fmla="*/ 4109 w 5792"/>
                <a:gd name="T11" fmla="*/ 5715 h 6921"/>
                <a:gd name="T12" fmla="*/ 4219 w 5792"/>
                <a:gd name="T13" fmla="*/ 5523 h 6921"/>
                <a:gd name="T14" fmla="*/ 4149 w 5792"/>
                <a:gd name="T15" fmla="*/ 5453 h 6921"/>
                <a:gd name="T16" fmla="*/ 3672 w 5792"/>
                <a:gd name="T17" fmla="*/ 5517 h 6921"/>
                <a:gd name="T18" fmla="*/ 0 w 5792"/>
                <a:gd name="T19" fmla="*/ 3148 h 6921"/>
                <a:gd name="T20" fmla="*/ 0 w 5792"/>
                <a:gd name="T21" fmla="*/ 0 h 6921"/>
                <a:gd name="T22" fmla="*/ 5791 w 5792"/>
                <a:gd name="T23" fmla="*/ 23 h 6921"/>
                <a:gd name="T24" fmla="*/ 5780 w 5792"/>
                <a:gd name="T25" fmla="*/ 4504 h 6921"/>
                <a:gd name="T26" fmla="*/ 5774 w 5792"/>
                <a:gd name="T27" fmla="*/ 6914 h 6921"/>
                <a:gd name="T28" fmla="*/ 5553 w 5792"/>
                <a:gd name="T29" fmla="*/ 6856 h 6921"/>
                <a:gd name="T30" fmla="*/ 5337 w 5792"/>
                <a:gd name="T31" fmla="*/ 6554 h 6921"/>
                <a:gd name="T32" fmla="*/ 5215 w 5792"/>
                <a:gd name="T33" fmla="*/ 6350 h 6921"/>
                <a:gd name="T34" fmla="*/ 5250 w 5792"/>
                <a:gd name="T35" fmla="*/ 6036 h 6921"/>
                <a:gd name="T36" fmla="*/ 4895 w 5792"/>
                <a:gd name="T37" fmla="*/ 5442 h 6921"/>
                <a:gd name="T38" fmla="*/ 4924 w 5792"/>
                <a:gd name="T39" fmla="*/ 5366 h 6921"/>
                <a:gd name="T40" fmla="*/ 4953 w 5792"/>
                <a:gd name="T41" fmla="*/ 5500 h 6921"/>
                <a:gd name="T42" fmla="*/ 4825 w 5792"/>
                <a:gd name="T43" fmla="*/ 5319 h 6921"/>
                <a:gd name="T44" fmla="*/ 4493 w 5792"/>
                <a:gd name="T45" fmla="*/ 5459 h 6921"/>
                <a:gd name="T46" fmla="*/ 4481 w 5792"/>
                <a:gd name="T47" fmla="*/ 5366 h 6921"/>
                <a:gd name="T48" fmla="*/ 4505 w 5792"/>
                <a:gd name="T49" fmla="*/ 4801 h 6921"/>
                <a:gd name="T50" fmla="*/ 4342 w 5792"/>
                <a:gd name="T51" fmla="*/ 4662 h 6921"/>
                <a:gd name="T52" fmla="*/ 4225 w 5792"/>
                <a:gd name="T53" fmla="*/ 5063 h 6921"/>
                <a:gd name="T54" fmla="*/ 3800 w 5792"/>
                <a:gd name="T55" fmla="*/ 5232 h 6921"/>
                <a:gd name="T56" fmla="*/ 3818 w 5792"/>
                <a:gd name="T57" fmla="*/ 5127 h 6921"/>
                <a:gd name="T58" fmla="*/ 4010 w 5792"/>
                <a:gd name="T59" fmla="*/ 5017 h 6921"/>
                <a:gd name="T60" fmla="*/ 4103 w 5792"/>
                <a:gd name="T61" fmla="*/ 4609 h 6921"/>
                <a:gd name="T62" fmla="*/ 4120 w 5792"/>
                <a:gd name="T63" fmla="*/ 4469 h 6921"/>
                <a:gd name="T64" fmla="*/ 4231 w 5792"/>
                <a:gd name="T65" fmla="*/ 4312 h 6921"/>
                <a:gd name="T66" fmla="*/ 4260 w 5792"/>
                <a:gd name="T67" fmla="*/ 4062 h 6921"/>
                <a:gd name="T68" fmla="*/ 4266 w 5792"/>
                <a:gd name="T69" fmla="*/ 4004 h 6921"/>
                <a:gd name="T70" fmla="*/ 4359 w 5792"/>
                <a:gd name="T71" fmla="*/ 3986 h 6921"/>
                <a:gd name="T72" fmla="*/ 4225 w 5792"/>
                <a:gd name="T73" fmla="*/ 3608 h 6921"/>
                <a:gd name="T74" fmla="*/ 4202 w 5792"/>
                <a:gd name="T75" fmla="*/ 3870 h 6921"/>
                <a:gd name="T76" fmla="*/ 4062 w 5792"/>
                <a:gd name="T77" fmla="*/ 3957 h 6921"/>
                <a:gd name="T78" fmla="*/ 4033 w 5792"/>
                <a:gd name="T79" fmla="*/ 4132 h 6921"/>
                <a:gd name="T80" fmla="*/ 3812 w 5792"/>
                <a:gd name="T81" fmla="*/ 4301 h 6921"/>
                <a:gd name="T82" fmla="*/ 3666 w 5792"/>
                <a:gd name="T83" fmla="*/ 4406 h 6921"/>
                <a:gd name="T84" fmla="*/ 3416 w 5792"/>
                <a:gd name="T85" fmla="*/ 4714 h 6921"/>
                <a:gd name="T86" fmla="*/ 3300 w 5792"/>
                <a:gd name="T87" fmla="*/ 4889 h 6921"/>
                <a:gd name="T88" fmla="*/ 3288 w 5792"/>
                <a:gd name="T89" fmla="*/ 4964 h 6921"/>
                <a:gd name="T90" fmla="*/ 3218 w 5792"/>
                <a:gd name="T91" fmla="*/ 4970 h 6921"/>
                <a:gd name="T92" fmla="*/ 3131 w 5792"/>
                <a:gd name="T93" fmla="*/ 4906 h 6921"/>
                <a:gd name="T94" fmla="*/ 3119 w 5792"/>
                <a:gd name="T95" fmla="*/ 4825 h 6921"/>
                <a:gd name="T96" fmla="*/ 3026 w 5792"/>
                <a:gd name="T97" fmla="*/ 4557 h 6921"/>
                <a:gd name="T98" fmla="*/ 2968 w 5792"/>
                <a:gd name="T99" fmla="*/ 4388 h 6921"/>
                <a:gd name="T100" fmla="*/ 2805 w 5792"/>
                <a:gd name="T101" fmla="*/ 4080 h 6921"/>
                <a:gd name="T102" fmla="*/ 2619 w 5792"/>
                <a:gd name="T103" fmla="*/ 3969 h 6921"/>
                <a:gd name="T104" fmla="*/ 2502 w 5792"/>
                <a:gd name="T105" fmla="*/ 3847 h 6921"/>
                <a:gd name="T106" fmla="*/ 2514 w 5792"/>
                <a:gd name="T107" fmla="*/ 3783 h 6921"/>
                <a:gd name="T108" fmla="*/ 2345 w 5792"/>
                <a:gd name="T109" fmla="*/ 3625 h 6921"/>
                <a:gd name="T110" fmla="*/ 2345 w 5792"/>
                <a:gd name="T111" fmla="*/ 3561 h 6921"/>
                <a:gd name="T112" fmla="*/ 2269 w 5792"/>
                <a:gd name="T113" fmla="*/ 3428 h 6921"/>
                <a:gd name="T114" fmla="*/ 2153 w 5792"/>
                <a:gd name="T115" fmla="*/ 3381 h 6921"/>
                <a:gd name="T116" fmla="*/ 1903 w 5792"/>
                <a:gd name="T117" fmla="*/ 3358 h 6921"/>
                <a:gd name="T118" fmla="*/ 1531 w 5792"/>
                <a:gd name="T119" fmla="*/ 3334 h 6921"/>
                <a:gd name="T120" fmla="*/ 1053 w 5792"/>
                <a:gd name="T121" fmla="*/ 3008 h 6921"/>
                <a:gd name="T122" fmla="*/ 693 w 5792"/>
                <a:gd name="T123" fmla="*/ 3084 h 6921"/>
                <a:gd name="T124" fmla="*/ 64 w 5792"/>
                <a:gd name="T125" fmla="*/ 3148 h 69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792" h="6921">
                  <a:moveTo>
                    <a:pt x="4336" y="5506"/>
                  </a:moveTo>
                  <a:lnTo>
                    <a:pt x="4336" y="5506"/>
                  </a:lnTo>
                  <a:cubicBezTo>
                    <a:pt x="4295" y="5511"/>
                    <a:pt x="4278" y="5535"/>
                    <a:pt x="4254" y="5564"/>
                  </a:cubicBezTo>
                  <a:cubicBezTo>
                    <a:pt x="4283" y="5599"/>
                    <a:pt x="4318" y="5599"/>
                    <a:pt x="4365" y="5599"/>
                  </a:cubicBezTo>
                  <a:cubicBezTo>
                    <a:pt x="4377" y="5599"/>
                    <a:pt x="4382" y="5581"/>
                    <a:pt x="4400" y="5576"/>
                  </a:cubicBezTo>
                  <a:cubicBezTo>
                    <a:pt x="4382" y="5547"/>
                    <a:pt x="4365" y="5523"/>
                    <a:pt x="4336" y="5506"/>
                  </a:cubicBezTo>
                  <a:close/>
                  <a:moveTo>
                    <a:pt x="3643" y="5605"/>
                  </a:moveTo>
                  <a:lnTo>
                    <a:pt x="3643" y="5605"/>
                  </a:lnTo>
                  <a:cubicBezTo>
                    <a:pt x="3643" y="5634"/>
                    <a:pt x="3678" y="5628"/>
                    <a:pt x="3696" y="5640"/>
                  </a:cubicBezTo>
                  <a:cubicBezTo>
                    <a:pt x="3713" y="5651"/>
                    <a:pt x="3719" y="5674"/>
                    <a:pt x="3736" y="5674"/>
                  </a:cubicBezTo>
                  <a:cubicBezTo>
                    <a:pt x="3800" y="5674"/>
                    <a:pt x="3800" y="5674"/>
                    <a:pt x="3800" y="5674"/>
                  </a:cubicBezTo>
                  <a:cubicBezTo>
                    <a:pt x="3853" y="5686"/>
                    <a:pt x="3853" y="5686"/>
                    <a:pt x="3853" y="5686"/>
                  </a:cubicBezTo>
                  <a:cubicBezTo>
                    <a:pt x="3893" y="5686"/>
                    <a:pt x="3917" y="5686"/>
                    <a:pt x="3957" y="5680"/>
                  </a:cubicBezTo>
                  <a:cubicBezTo>
                    <a:pt x="3957" y="5674"/>
                    <a:pt x="3963" y="5669"/>
                    <a:pt x="3963" y="5663"/>
                  </a:cubicBezTo>
                  <a:cubicBezTo>
                    <a:pt x="3963" y="5657"/>
                    <a:pt x="3957" y="5657"/>
                    <a:pt x="3957" y="5651"/>
                  </a:cubicBezTo>
                  <a:cubicBezTo>
                    <a:pt x="3969" y="5645"/>
                    <a:pt x="3969" y="5645"/>
                    <a:pt x="3969" y="5645"/>
                  </a:cubicBezTo>
                  <a:cubicBezTo>
                    <a:pt x="4033" y="5645"/>
                    <a:pt x="4033" y="5645"/>
                    <a:pt x="4033" y="5645"/>
                  </a:cubicBezTo>
                  <a:cubicBezTo>
                    <a:pt x="4056" y="5674"/>
                    <a:pt x="4074" y="5692"/>
                    <a:pt x="4109" y="5715"/>
                  </a:cubicBezTo>
                  <a:cubicBezTo>
                    <a:pt x="4126" y="5674"/>
                    <a:pt x="4149" y="5657"/>
                    <a:pt x="4149" y="5616"/>
                  </a:cubicBezTo>
                  <a:cubicBezTo>
                    <a:pt x="4149" y="5593"/>
                    <a:pt x="4185" y="5605"/>
                    <a:pt x="4202" y="5593"/>
                  </a:cubicBezTo>
                  <a:cubicBezTo>
                    <a:pt x="4225" y="5576"/>
                    <a:pt x="4214" y="5552"/>
                    <a:pt x="4219" y="5523"/>
                  </a:cubicBezTo>
                  <a:cubicBezTo>
                    <a:pt x="4208" y="5523"/>
                    <a:pt x="4202" y="5523"/>
                    <a:pt x="4190" y="5523"/>
                  </a:cubicBezTo>
                  <a:cubicBezTo>
                    <a:pt x="4167" y="5523"/>
                    <a:pt x="4132" y="5523"/>
                    <a:pt x="4132" y="5494"/>
                  </a:cubicBezTo>
                  <a:cubicBezTo>
                    <a:pt x="4132" y="5477"/>
                    <a:pt x="4149" y="5471"/>
                    <a:pt x="4149" y="5453"/>
                  </a:cubicBezTo>
                  <a:cubicBezTo>
                    <a:pt x="4149" y="5436"/>
                    <a:pt x="4126" y="5424"/>
                    <a:pt x="4109" y="5424"/>
                  </a:cubicBezTo>
                  <a:cubicBezTo>
                    <a:pt x="3992" y="5424"/>
                    <a:pt x="3923" y="5442"/>
                    <a:pt x="3812" y="5482"/>
                  </a:cubicBezTo>
                  <a:cubicBezTo>
                    <a:pt x="3760" y="5506"/>
                    <a:pt x="3713" y="5482"/>
                    <a:pt x="3672" y="5517"/>
                  </a:cubicBezTo>
                  <a:cubicBezTo>
                    <a:pt x="3649" y="5541"/>
                    <a:pt x="3643" y="5570"/>
                    <a:pt x="3643" y="5605"/>
                  </a:cubicBezTo>
                  <a:close/>
                  <a:moveTo>
                    <a:pt x="0" y="3148"/>
                  </a:moveTo>
                  <a:lnTo>
                    <a:pt x="0" y="3148"/>
                  </a:lnTo>
                  <a:lnTo>
                    <a:pt x="0" y="3148"/>
                  </a:lnTo>
                  <a:cubicBezTo>
                    <a:pt x="0" y="0"/>
                    <a:pt x="0" y="0"/>
                    <a:pt x="0" y="0"/>
                  </a:cubicBezTo>
                  <a:lnTo>
                    <a:pt x="0" y="0"/>
                  </a:lnTo>
                  <a:cubicBezTo>
                    <a:pt x="4330" y="17"/>
                    <a:pt x="4330" y="17"/>
                    <a:pt x="4330" y="17"/>
                  </a:cubicBezTo>
                  <a:lnTo>
                    <a:pt x="4330" y="17"/>
                  </a:lnTo>
                  <a:cubicBezTo>
                    <a:pt x="5791" y="23"/>
                    <a:pt x="5791" y="23"/>
                    <a:pt x="5791" y="23"/>
                  </a:cubicBezTo>
                  <a:cubicBezTo>
                    <a:pt x="5791" y="1652"/>
                    <a:pt x="5791" y="1652"/>
                    <a:pt x="5791" y="1652"/>
                  </a:cubicBezTo>
                  <a:lnTo>
                    <a:pt x="5791" y="1652"/>
                  </a:lnTo>
                  <a:cubicBezTo>
                    <a:pt x="5780" y="4504"/>
                    <a:pt x="5780" y="4504"/>
                    <a:pt x="5780" y="4504"/>
                  </a:cubicBezTo>
                  <a:lnTo>
                    <a:pt x="5780" y="4504"/>
                  </a:lnTo>
                  <a:cubicBezTo>
                    <a:pt x="5774" y="6914"/>
                    <a:pt x="5774" y="6914"/>
                    <a:pt x="5774" y="6914"/>
                  </a:cubicBezTo>
                  <a:lnTo>
                    <a:pt x="5774" y="6914"/>
                  </a:lnTo>
                  <a:cubicBezTo>
                    <a:pt x="5756" y="6909"/>
                    <a:pt x="5739" y="6909"/>
                    <a:pt x="5716" y="6909"/>
                  </a:cubicBezTo>
                  <a:cubicBezTo>
                    <a:pt x="5686" y="6909"/>
                    <a:pt x="5669" y="6920"/>
                    <a:pt x="5634" y="6920"/>
                  </a:cubicBezTo>
                  <a:cubicBezTo>
                    <a:pt x="5593" y="6920"/>
                    <a:pt x="5582" y="6880"/>
                    <a:pt x="5553" y="6856"/>
                  </a:cubicBezTo>
                  <a:cubicBezTo>
                    <a:pt x="5477" y="6798"/>
                    <a:pt x="5454" y="6746"/>
                    <a:pt x="5413" y="6658"/>
                  </a:cubicBezTo>
                  <a:cubicBezTo>
                    <a:pt x="5401" y="6635"/>
                    <a:pt x="5384" y="6618"/>
                    <a:pt x="5366" y="6594"/>
                  </a:cubicBezTo>
                  <a:cubicBezTo>
                    <a:pt x="5355" y="6577"/>
                    <a:pt x="5355" y="6559"/>
                    <a:pt x="5337" y="6554"/>
                  </a:cubicBezTo>
                  <a:cubicBezTo>
                    <a:pt x="5314" y="6548"/>
                    <a:pt x="5297" y="6559"/>
                    <a:pt x="5279" y="6548"/>
                  </a:cubicBezTo>
                  <a:cubicBezTo>
                    <a:pt x="5232" y="6495"/>
                    <a:pt x="5250" y="6431"/>
                    <a:pt x="5192" y="6385"/>
                  </a:cubicBezTo>
                  <a:cubicBezTo>
                    <a:pt x="5197" y="6367"/>
                    <a:pt x="5215" y="6367"/>
                    <a:pt x="5215" y="6350"/>
                  </a:cubicBezTo>
                  <a:cubicBezTo>
                    <a:pt x="5215" y="6297"/>
                    <a:pt x="5192" y="6257"/>
                    <a:pt x="5139" y="6245"/>
                  </a:cubicBezTo>
                  <a:cubicBezTo>
                    <a:pt x="5203" y="6216"/>
                    <a:pt x="5250" y="6181"/>
                    <a:pt x="5250" y="6111"/>
                  </a:cubicBezTo>
                  <a:cubicBezTo>
                    <a:pt x="5250" y="6036"/>
                    <a:pt x="5250" y="6036"/>
                    <a:pt x="5250" y="6036"/>
                  </a:cubicBezTo>
                  <a:cubicBezTo>
                    <a:pt x="5250" y="5890"/>
                    <a:pt x="5168" y="5820"/>
                    <a:pt x="5110" y="5680"/>
                  </a:cubicBezTo>
                  <a:cubicBezTo>
                    <a:pt x="5081" y="5645"/>
                    <a:pt x="5046" y="5645"/>
                    <a:pt x="5017" y="5605"/>
                  </a:cubicBezTo>
                  <a:cubicBezTo>
                    <a:pt x="4976" y="5541"/>
                    <a:pt x="4935" y="5511"/>
                    <a:pt x="4895" y="5442"/>
                  </a:cubicBezTo>
                  <a:cubicBezTo>
                    <a:pt x="4889" y="5430"/>
                    <a:pt x="4866" y="5424"/>
                    <a:pt x="4866" y="5407"/>
                  </a:cubicBezTo>
                  <a:cubicBezTo>
                    <a:pt x="4866" y="5395"/>
                    <a:pt x="4866" y="5389"/>
                    <a:pt x="4871" y="5384"/>
                  </a:cubicBezTo>
                  <a:cubicBezTo>
                    <a:pt x="4889" y="5378"/>
                    <a:pt x="4901" y="5366"/>
                    <a:pt x="4924" y="5366"/>
                  </a:cubicBezTo>
                  <a:cubicBezTo>
                    <a:pt x="4941" y="5366"/>
                    <a:pt x="4959" y="5378"/>
                    <a:pt x="4959" y="5395"/>
                  </a:cubicBezTo>
                  <a:cubicBezTo>
                    <a:pt x="4959" y="5424"/>
                    <a:pt x="4930" y="5442"/>
                    <a:pt x="4930" y="5471"/>
                  </a:cubicBezTo>
                  <a:cubicBezTo>
                    <a:pt x="4930" y="5482"/>
                    <a:pt x="4947" y="5488"/>
                    <a:pt x="4953" y="5500"/>
                  </a:cubicBezTo>
                  <a:cubicBezTo>
                    <a:pt x="5011" y="5488"/>
                    <a:pt x="5005" y="5418"/>
                    <a:pt x="5005" y="5354"/>
                  </a:cubicBezTo>
                  <a:cubicBezTo>
                    <a:pt x="5005" y="5308"/>
                    <a:pt x="4976" y="5261"/>
                    <a:pt x="4930" y="5261"/>
                  </a:cubicBezTo>
                  <a:cubicBezTo>
                    <a:pt x="4883" y="5261"/>
                    <a:pt x="4866" y="5302"/>
                    <a:pt x="4825" y="5319"/>
                  </a:cubicBezTo>
                  <a:cubicBezTo>
                    <a:pt x="4802" y="5325"/>
                    <a:pt x="4784" y="5319"/>
                    <a:pt x="4761" y="5319"/>
                  </a:cubicBezTo>
                  <a:cubicBezTo>
                    <a:pt x="4720" y="5325"/>
                    <a:pt x="4714" y="5366"/>
                    <a:pt x="4674" y="5384"/>
                  </a:cubicBezTo>
                  <a:cubicBezTo>
                    <a:pt x="4609" y="5424"/>
                    <a:pt x="4569" y="5442"/>
                    <a:pt x="4493" y="5459"/>
                  </a:cubicBezTo>
                  <a:cubicBezTo>
                    <a:pt x="4412" y="5447"/>
                    <a:pt x="4412" y="5447"/>
                    <a:pt x="4412" y="5447"/>
                  </a:cubicBezTo>
                  <a:cubicBezTo>
                    <a:pt x="4406" y="5436"/>
                    <a:pt x="4406" y="5436"/>
                    <a:pt x="4406" y="5436"/>
                  </a:cubicBezTo>
                  <a:cubicBezTo>
                    <a:pt x="4423" y="5401"/>
                    <a:pt x="4464" y="5401"/>
                    <a:pt x="4481" y="5366"/>
                  </a:cubicBezTo>
                  <a:cubicBezTo>
                    <a:pt x="4534" y="5273"/>
                    <a:pt x="4557" y="5209"/>
                    <a:pt x="4592" y="5110"/>
                  </a:cubicBezTo>
                  <a:cubicBezTo>
                    <a:pt x="4609" y="5058"/>
                    <a:pt x="4633" y="5034"/>
                    <a:pt x="4633" y="4982"/>
                  </a:cubicBezTo>
                  <a:cubicBezTo>
                    <a:pt x="4633" y="4895"/>
                    <a:pt x="4551" y="4871"/>
                    <a:pt x="4505" y="4801"/>
                  </a:cubicBezTo>
                  <a:cubicBezTo>
                    <a:pt x="4470" y="4749"/>
                    <a:pt x="4470" y="4708"/>
                    <a:pt x="4452" y="4650"/>
                  </a:cubicBezTo>
                  <a:cubicBezTo>
                    <a:pt x="4441" y="4615"/>
                    <a:pt x="4417" y="4598"/>
                    <a:pt x="4412" y="4557"/>
                  </a:cubicBezTo>
                  <a:cubicBezTo>
                    <a:pt x="4377" y="4592"/>
                    <a:pt x="4371" y="4621"/>
                    <a:pt x="4342" y="4662"/>
                  </a:cubicBezTo>
                  <a:cubicBezTo>
                    <a:pt x="4295" y="4720"/>
                    <a:pt x="4278" y="4766"/>
                    <a:pt x="4272" y="4842"/>
                  </a:cubicBezTo>
                  <a:cubicBezTo>
                    <a:pt x="4272" y="4906"/>
                    <a:pt x="4249" y="4941"/>
                    <a:pt x="4237" y="4999"/>
                  </a:cubicBezTo>
                  <a:cubicBezTo>
                    <a:pt x="4237" y="5028"/>
                    <a:pt x="4225" y="5040"/>
                    <a:pt x="4225" y="5063"/>
                  </a:cubicBezTo>
                  <a:cubicBezTo>
                    <a:pt x="4219" y="5098"/>
                    <a:pt x="4214" y="5133"/>
                    <a:pt x="4179" y="5133"/>
                  </a:cubicBezTo>
                  <a:cubicBezTo>
                    <a:pt x="4144" y="5133"/>
                    <a:pt x="4126" y="5116"/>
                    <a:pt x="4091" y="5116"/>
                  </a:cubicBezTo>
                  <a:cubicBezTo>
                    <a:pt x="3969" y="5116"/>
                    <a:pt x="3923" y="5232"/>
                    <a:pt x="3800" y="5232"/>
                  </a:cubicBezTo>
                  <a:cubicBezTo>
                    <a:pt x="3783" y="5232"/>
                    <a:pt x="3783" y="5232"/>
                    <a:pt x="3783" y="5232"/>
                  </a:cubicBezTo>
                  <a:cubicBezTo>
                    <a:pt x="3783" y="5209"/>
                    <a:pt x="3783" y="5209"/>
                    <a:pt x="3783" y="5209"/>
                  </a:cubicBezTo>
                  <a:cubicBezTo>
                    <a:pt x="3783" y="5174"/>
                    <a:pt x="3806" y="5156"/>
                    <a:pt x="3818" y="5127"/>
                  </a:cubicBezTo>
                  <a:cubicBezTo>
                    <a:pt x="3835" y="5087"/>
                    <a:pt x="3823" y="5046"/>
                    <a:pt x="3864" y="5028"/>
                  </a:cubicBezTo>
                  <a:cubicBezTo>
                    <a:pt x="3888" y="5017"/>
                    <a:pt x="3911" y="5017"/>
                    <a:pt x="3940" y="5017"/>
                  </a:cubicBezTo>
                  <a:cubicBezTo>
                    <a:pt x="4010" y="5017"/>
                    <a:pt x="4010" y="5017"/>
                    <a:pt x="4010" y="5017"/>
                  </a:cubicBezTo>
                  <a:cubicBezTo>
                    <a:pt x="4086" y="5017"/>
                    <a:pt x="4097" y="4924"/>
                    <a:pt x="4097" y="4848"/>
                  </a:cubicBezTo>
                  <a:cubicBezTo>
                    <a:pt x="4097" y="4801"/>
                    <a:pt x="4086" y="4772"/>
                    <a:pt x="4074" y="4726"/>
                  </a:cubicBezTo>
                  <a:cubicBezTo>
                    <a:pt x="4103" y="4609"/>
                    <a:pt x="4103" y="4609"/>
                    <a:pt x="4103" y="4609"/>
                  </a:cubicBezTo>
                  <a:cubicBezTo>
                    <a:pt x="4103" y="4598"/>
                    <a:pt x="4091" y="4586"/>
                    <a:pt x="4091" y="4574"/>
                  </a:cubicBezTo>
                  <a:cubicBezTo>
                    <a:pt x="4091" y="4533"/>
                    <a:pt x="4132" y="4528"/>
                    <a:pt x="4132" y="4487"/>
                  </a:cubicBezTo>
                  <a:cubicBezTo>
                    <a:pt x="4132" y="4481"/>
                    <a:pt x="4120" y="4481"/>
                    <a:pt x="4120" y="4469"/>
                  </a:cubicBezTo>
                  <a:cubicBezTo>
                    <a:pt x="4120" y="4440"/>
                    <a:pt x="4167" y="4435"/>
                    <a:pt x="4167" y="4406"/>
                  </a:cubicBezTo>
                  <a:cubicBezTo>
                    <a:pt x="4167" y="4394"/>
                    <a:pt x="4155" y="4394"/>
                    <a:pt x="4144" y="4388"/>
                  </a:cubicBezTo>
                  <a:cubicBezTo>
                    <a:pt x="4167" y="4353"/>
                    <a:pt x="4196" y="4341"/>
                    <a:pt x="4231" y="4312"/>
                  </a:cubicBezTo>
                  <a:cubicBezTo>
                    <a:pt x="4254" y="4295"/>
                    <a:pt x="4254" y="4266"/>
                    <a:pt x="4278" y="4254"/>
                  </a:cubicBezTo>
                  <a:cubicBezTo>
                    <a:pt x="4295" y="4248"/>
                    <a:pt x="4318" y="4237"/>
                    <a:pt x="4318" y="4219"/>
                  </a:cubicBezTo>
                  <a:cubicBezTo>
                    <a:pt x="4318" y="4155"/>
                    <a:pt x="4260" y="4126"/>
                    <a:pt x="4260" y="4062"/>
                  </a:cubicBezTo>
                  <a:cubicBezTo>
                    <a:pt x="4260" y="4044"/>
                    <a:pt x="4266" y="4044"/>
                    <a:pt x="4266" y="4027"/>
                  </a:cubicBezTo>
                  <a:cubicBezTo>
                    <a:pt x="4266" y="4021"/>
                    <a:pt x="4260" y="4021"/>
                    <a:pt x="4260" y="4015"/>
                  </a:cubicBezTo>
                  <a:cubicBezTo>
                    <a:pt x="4260" y="4010"/>
                    <a:pt x="4260" y="4010"/>
                    <a:pt x="4266" y="4004"/>
                  </a:cubicBezTo>
                  <a:cubicBezTo>
                    <a:pt x="4289" y="4004"/>
                    <a:pt x="4301" y="3980"/>
                    <a:pt x="4330" y="3980"/>
                  </a:cubicBezTo>
                  <a:cubicBezTo>
                    <a:pt x="4336" y="3980"/>
                    <a:pt x="4342" y="3992"/>
                    <a:pt x="4348" y="3992"/>
                  </a:cubicBezTo>
                  <a:cubicBezTo>
                    <a:pt x="4353" y="3992"/>
                    <a:pt x="4359" y="3986"/>
                    <a:pt x="4359" y="3986"/>
                  </a:cubicBezTo>
                  <a:cubicBezTo>
                    <a:pt x="4359" y="3963"/>
                    <a:pt x="4359" y="3963"/>
                    <a:pt x="4359" y="3963"/>
                  </a:cubicBezTo>
                  <a:cubicBezTo>
                    <a:pt x="4359" y="3928"/>
                    <a:pt x="4324" y="3917"/>
                    <a:pt x="4313" y="3881"/>
                  </a:cubicBezTo>
                  <a:cubicBezTo>
                    <a:pt x="4272" y="3777"/>
                    <a:pt x="4301" y="3689"/>
                    <a:pt x="4225" y="3608"/>
                  </a:cubicBezTo>
                  <a:cubicBezTo>
                    <a:pt x="4219" y="3643"/>
                    <a:pt x="4214" y="3666"/>
                    <a:pt x="4214" y="3701"/>
                  </a:cubicBezTo>
                  <a:cubicBezTo>
                    <a:pt x="4214" y="3736"/>
                    <a:pt x="4225" y="3754"/>
                    <a:pt x="4225" y="3783"/>
                  </a:cubicBezTo>
                  <a:cubicBezTo>
                    <a:pt x="4225" y="3817"/>
                    <a:pt x="4231" y="3852"/>
                    <a:pt x="4202" y="3870"/>
                  </a:cubicBezTo>
                  <a:cubicBezTo>
                    <a:pt x="4185" y="3887"/>
                    <a:pt x="4161" y="3870"/>
                    <a:pt x="4138" y="3876"/>
                  </a:cubicBezTo>
                  <a:cubicBezTo>
                    <a:pt x="4115" y="3893"/>
                    <a:pt x="4126" y="3928"/>
                    <a:pt x="4103" y="3946"/>
                  </a:cubicBezTo>
                  <a:cubicBezTo>
                    <a:pt x="4091" y="3951"/>
                    <a:pt x="4074" y="3946"/>
                    <a:pt x="4062" y="3957"/>
                  </a:cubicBezTo>
                  <a:cubicBezTo>
                    <a:pt x="4051" y="3975"/>
                    <a:pt x="4056" y="3992"/>
                    <a:pt x="4056" y="4015"/>
                  </a:cubicBezTo>
                  <a:cubicBezTo>
                    <a:pt x="4051" y="4027"/>
                    <a:pt x="4039" y="4039"/>
                    <a:pt x="4033" y="4050"/>
                  </a:cubicBezTo>
                  <a:cubicBezTo>
                    <a:pt x="4027" y="4085"/>
                    <a:pt x="4045" y="4103"/>
                    <a:pt x="4033" y="4132"/>
                  </a:cubicBezTo>
                  <a:cubicBezTo>
                    <a:pt x="4016" y="4155"/>
                    <a:pt x="3998" y="4161"/>
                    <a:pt x="3992" y="4184"/>
                  </a:cubicBezTo>
                  <a:cubicBezTo>
                    <a:pt x="3969" y="4243"/>
                    <a:pt x="3957" y="4306"/>
                    <a:pt x="3893" y="4306"/>
                  </a:cubicBezTo>
                  <a:cubicBezTo>
                    <a:pt x="3864" y="4306"/>
                    <a:pt x="3847" y="4301"/>
                    <a:pt x="3812" y="4301"/>
                  </a:cubicBezTo>
                  <a:cubicBezTo>
                    <a:pt x="3794" y="4301"/>
                    <a:pt x="3794" y="4318"/>
                    <a:pt x="3783" y="4336"/>
                  </a:cubicBezTo>
                  <a:cubicBezTo>
                    <a:pt x="3771" y="4353"/>
                    <a:pt x="3754" y="4365"/>
                    <a:pt x="3736" y="4382"/>
                  </a:cubicBezTo>
                  <a:cubicBezTo>
                    <a:pt x="3713" y="4400"/>
                    <a:pt x="3696" y="4394"/>
                    <a:pt x="3666" y="4406"/>
                  </a:cubicBezTo>
                  <a:cubicBezTo>
                    <a:pt x="3626" y="4423"/>
                    <a:pt x="3614" y="4452"/>
                    <a:pt x="3573" y="4481"/>
                  </a:cubicBezTo>
                  <a:cubicBezTo>
                    <a:pt x="3527" y="4522"/>
                    <a:pt x="3527" y="4569"/>
                    <a:pt x="3492" y="4627"/>
                  </a:cubicBezTo>
                  <a:cubicBezTo>
                    <a:pt x="3474" y="4667"/>
                    <a:pt x="3416" y="4667"/>
                    <a:pt x="3416" y="4714"/>
                  </a:cubicBezTo>
                  <a:cubicBezTo>
                    <a:pt x="3416" y="4726"/>
                    <a:pt x="3422" y="4732"/>
                    <a:pt x="3422" y="4743"/>
                  </a:cubicBezTo>
                  <a:cubicBezTo>
                    <a:pt x="3422" y="4778"/>
                    <a:pt x="3381" y="4772"/>
                    <a:pt x="3358" y="4790"/>
                  </a:cubicBezTo>
                  <a:cubicBezTo>
                    <a:pt x="3317" y="4813"/>
                    <a:pt x="3300" y="4848"/>
                    <a:pt x="3300" y="4889"/>
                  </a:cubicBezTo>
                  <a:cubicBezTo>
                    <a:pt x="3300" y="4895"/>
                    <a:pt x="3305" y="4895"/>
                    <a:pt x="3305" y="4900"/>
                  </a:cubicBezTo>
                  <a:cubicBezTo>
                    <a:pt x="3305" y="4918"/>
                    <a:pt x="3282" y="4924"/>
                    <a:pt x="3282" y="4941"/>
                  </a:cubicBezTo>
                  <a:cubicBezTo>
                    <a:pt x="3282" y="4953"/>
                    <a:pt x="3288" y="4953"/>
                    <a:pt x="3288" y="4964"/>
                  </a:cubicBezTo>
                  <a:cubicBezTo>
                    <a:pt x="3311" y="4958"/>
                    <a:pt x="3329" y="4958"/>
                    <a:pt x="3346" y="4941"/>
                  </a:cubicBezTo>
                  <a:cubicBezTo>
                    <a:pt x="3340" y="4976"/>
                    <a:pt x="3334" y="4999"/>
                    <a:pt x="3334" y="5028"/>
                  </a:cubicBezTo>
                  <a:cubicBezTo>
                    <a:pt x="3294" y="4999"/>
                    <a:pt x="3271" y="4970"/>
                    <a:pt x="3218" y="4970"/>
                  </a:cubicBezTo>
                  <a:cubicBezTo>
                    <a:pt x="3201" y="4970"/>
                    <a:pt x="3201" y="5005"/>
                    <a:pt x="3195" y="5028"/>
                  </a:cubicBezTo>
                  <a:cubicBezTo>
                    <a:pt x="3189" y="5022"/>
                    <a:pt x="3189" y="5022"/>
                    <a:pt x="3189" y="5022"/>
                  </a:cubicBezTo>
                  <a:cubicBezTo>
                    <a:pt x="3166" y="4976"/>
                    <a:pt x="3166" y="4941"/>
                    <a:pt x="3131" y="4906"/>
                  </a:cubicBezTo>
                  <a:cubicBezTo>
                    <a:pt x="2985" y="4761"/>
                    <a:pt x="3049" y="4854"/>
                    <a:pt x="3108" y="4854"/>
                  </a:cubicBezTo>
                  <a:cubicBezTo>
                    <a:pt x="3119" y="4854"/>
                    <a:pt x="3119" y="4854"/>
                    <a:pt x="3119" y="4854"/>
                  </a:cubicBezTo>
                  <a:cubicBezTo>
                    <a:pt x="3119" y="4825"/>
                    <a:pt x="3119" y="4825"/>
                    <a:pt x="3119" y="4825"/>
                  </a:cubicBezTo>
                  <a:cubicBezTo>
                    <a:pt x="3073" y="4702"/>
                    <a:pt x="3073" y="4702"/>
                    <a:pt x="3073" y="4702"/>
                  </a:cubicBezTo>
                  <a:cubicBezTo>
                    <a:pt x="3073" y="4667"/>
                    <a:pt x="3078" y="4644"/>
                    <a:pt x="3061" y="4615"/>
                  </a:cubicBezTo>
                  <a:cubicBezTo>
                    <a:pt x="3049" y="4592"/>
                    <a:pt x="3026" y="4586"/>
                    <a:pt x="3026" y="4557"/>
                  </a:cubicBezTo>
                  <a:cubicBezTo>
                    <a:pt x="3026" y="4551"/>
                    <a:pt x="3032" y="4545"/>
                    <a:pt x="3032" y="4533"/>
                  </a:cubicBezTo>
                  <a:cubicBezTo>
                    <a:pt x="3032" y="4504"/>
                    <a:pt x="3014" y="4493"/>
                    <a:pt x="3008" y="4464"/>
                  </a:cubicBezTo>
                  <a:cubicBezTo>
                    <a:pt x="2997" y="4435"/>
                    <a:pt x="2997" y="4406"/>
                    <a:pt x="2968" y="4388"/>
                  </a:cubicBezTo>
                  <a:cubicBezTo>
                    <a:pt x="2933" y="4370"/>
                    <a:pt x="2910" y="4359"/>
                    <a:pt x="2892" y="4324"/>
                  </a:cubicBezTo>
                  <a:cubicBezTo>
                    <a:pt x="2869" y="4289"/>
                    <a:pt x="2845" y="4277"/>
                    <a:pt x="2834" y="4243"/>
                  </a:cubicBezTo>
                  <a:cubicBezTo>
                    <a:pt x="2811" y="4178"/>
                    <a:pt x="2828" y="4138"/>
                    <a:pt x="2805" y="4080"/>
                  </a:cubicBezTo>
                  <a:cubicBezTo>
                    <a:pt x="2793" y="4050"/>
                    <a:pt x="2752" y="4050"/>
                    <a:pt x="2752" y="4021"/>
                  </a:cubicBezTo>
                  <a:cubicBezTo>
                    <a:pt x="2752" y="4015"/>
                    <a:pt x="2758" y="4010"/>
                    <a:pt x="2758" y="4004"/>
                  </a:cubicBezTo>
                  <a:cubicBezTo>
                    <a:pt x="2758" y="3951"/>
                    <a:pt x="2671" y="3980"/>
                    <a:pt x="2619" y="3969"/>
                  </a:cubicBezTo>
                  <a:cubicBezTo>
                    <a:pt x="2560" y="3963"/>
                    <a:pt x="2549" y="3893"/>
                    <a:pt x="2496" y="3893"/>
                  </a:cubicBezTo>
                  <a:cubicBezTo>
                    <a:pt x="2496" y="3870"/>
                    <a:pt x="2496" y="3870"/>
                    <a:pt x="2496" y="3870"/>
                  </a:cubicBezTo>
                  <a:cubicBezTo>
                    <a:pt x="2496" y="3864"/>
                    <a:pt x="2502" y="3858"/>
                    <a:pt x="2502" y="3847"/>
                  </a:cubicBezTo>
                  <a:cubicBezTo>
                    <a:pt x="2502" y="3823"/>
                    <a:pt x="2473" y="3829"/>
                    <a:pt x="2450" y="3817"/>
                  </a:cubicBezTo>
                  <a:cubicBezTo>
                    <a:pt x="2479" y="3800"/>
                    <a:pt x="2473" y="3777"/>
                    <a:pt x="2490" y="3748"/>
                  </a:cubicBezTo>
                  <a:cubicBezTo>
                    <a:pt x="2508" y="3754"/>
                    <a:pt x="2508" y="3765"/>
                    <a:pt x="2514" y="3783"/>
                  </a:cubicBezTo>
                  <a:cubicBezTo>
                    <a:pt x="2531" y="3754"/>
                    <a:pt x="2554" y="3742"/>
                    <a:pt x="2554" y="3707"/>
                  </a:cubicBezTo>
                  <a:cubicBezTo>
                    <a:pt x="2554" y="3643"/>
                    <a:pt x="2537" y="3573"/>
                    <a:pt x="2473" y="3573"/>
                  </a:cubicBezTo>
                  <a:cubicBezTo>
                    <a:pt x="2415" y="3573"/>
                    <a:pt x="2397" y="3614"/>
                    <a:pt x="2345" y="3625"/>
                  </a:cubicBezTo>
                  <a:cubicBezTo>
                    <a:pt x="2339" y="3620"/>
                    <a:pt x="2333" y="3620"/>
                    <a:pt x="2333" y="3614"/>
                  </a:cubicBezTo>
                  <a:cubicBezTo>
                    <a:pt x="2333" y="3602"/>
                    <a:pt x="2351" y="3596"/>
                    <a:pt x="2351" y="3585"/>
                  </a:cubicBezTo>
                  <a:cubicBezTo>
                    <a:pt x="2351" y="3573"/>
                    <a:pt x="2345" y="3573"/>
                    <a:pt x="2345" y="3561"/>
                  </a:cubicBezTo>
                  <a:cubicBezTo>
                    <a:pt x="2356" y="3567"/>
                    <a:pt x="2362" y="3573"/>
                    <a:pt x="2374" y="3579"/>
                  </a:cubicBezTo>
                  <a:cubicBezTo>
                    <a:pt x="2385" y="3573"/>
                    <a:pt x="2385" y="3573"/>
                    <a:pt x="2385" y="3573"/>
                  </a:cubicBezTo>
                  <a:cubicBezTo>
                    <a:pt x="2368" y="3503"/>
                    <a:pt x="2310" y="3486"/>
                    <a:pt x="2269" y="3428"/>
                  </a:cubicBezTo>
                  <a:cubicBezTo>
                    <a:pt x="2252" y="3404"/>
                    <a:pt x="2246" y="3369"/>
                    <a:pt x="2217" y="3369"/>
                  </a:cubicBezTo>
                  <a:cubicBezTo>
                    <a:pt x="2199" y="3369"/>
                    <a:pt x="2199" y="3398"/>
                    <a:pt x="2182" y="3398"/>
                  </a:cubicBezTo>
                  <a:cubicBezTo>
                    <a:pt x="2170" y="3398"/>
                    <a:pt x="2164" y="3392"/>
                    <a:pt x="2153" y="3381"/>
                  </a:cubicBezTo>
                  <a:cubicBezTo>
                    <a:pt x="2124" y="3398"/>
                    <a:pt x="2112" y="3433"/>
                    <a:pt x="2077" y="3433"/>
                  </a:cubicBezTo>
                  <a:cubicBezTo>
                    <a:pt x="2026" y="3433"/>
                    <a:pt x="2002" y="3404"/>
                    <a:pt x="1956" y="3375"/>
                  </a:cubicBezTo>
                  <a:cubicBezTo>
                    <a:pt x="1938" y="3363"/>
                    <a:pt x="1921" y="3369"/>
                    <a:pt x="1903" y="3358"/>
                  </a:cubicBezTo>
                  <a:cubicBezTo>
                    <a:pt x="1828" y="3311"/>
                    <a:pt x="1781" y="3270"/>
                    <a:pt x="1694" y="3270"/>
                  </a:cubicBezTo>
                  <a:cubicBezTo>
                    <a:pt x="1665" y="3270"/>
                    <a:pt x="1653" y="3299"/>
                    <a:pt x="1630" y="3317"/>
                  </a:cubicBezTo>
                  <a:cubicBezTo>
                    <a:pt x="1595" y="3328"/>
                    <a:pt x="1566" y="3328"/>
                    <a:pt x="1531" y="3334"/>
                  </a:cubicBezTo>
                  <a:cubicBezTo>
                    <a:pt x="1525" y="3247"/>
                    <a:pt x="1432" y="3241"/>
                    <a:pt x="1368" y="3177"/>
                  </a:cubicBezTo>
                  <a:cubicBezTo>
                    <a:pt x="1304" y="3131"/>
                    <a:pt x="1257" y="3113"/>
                    <a:pt x="1187" y="3072"/>
                  </a:cubicBezTo>
                  <a:cubicBezTo>
                    <a:pt x="1135" y="3043"/>
                    <a:pt x="1112" y="3008"/>
                    <a:pt x="1053" y="3008"/>
                  </a:cubicBezTo>
                  <a:cubicBezTo>
                    <a:pt x="1019" y="3008"/>
                    <a:pt x="1001" y="3037"/>
                    <a:pt x="972" y="3055"/>
                  </a:cubicBezTo>
                  <a:cubicBezTo>
                    <a:pt x="925" y="3078"/>
                    <a:pt x="890" y="3090"/>
                    <a:pt x="832" y="3090"/>
                  </a:cubicBezTo>
                  <a:cubicBezTo>
                    <a:pt x="780" y="3090"/>
                    <a:pt x="751" y="3084"/>
                    <a:pt x="693" y="3084"/>
                  </a:cubicBezTo>
                  <a:cubicBezTo>
                    <a:pt x="646" y="3084"/>
                    <a:pt x="623" y="3090"/>
                    <a:pt x="576" y="3090"/>
                  </a:cubicBezTo>
                  <a:cubicBezTo>
                    <a:pt x="361" y="3090"/>
                    <a:pt x="361" y="3090"/>
                    <a:pt x="361" y="3090"/>
                  </a:cubicBezTo>
                  <a:cubicBezTo>
                    <a:pt x="64" y="3148"/>
                    <a:pt x="64" y="3148"/>
                    <a:pt x="64" y="3148"/>
                  </a:cubicBezTo>
                  <a:cubicBezTo>
                    <a:pt x="5" y="3148"/>
                    <a:pt x="5" y="3148"/>
                    <a:pt x="5" y="3148"/>
                  </a:cubicBezTo>
                  <a:lnTo>
                    <a:pt x="0" y="3148"/>
                  </a:lnTo>
                  <a:close/>
                </a:path>
              </a:pathLst>
            </a:custGeom>
            <a:solidFill>
              <a:schemeClr val="bg1">
                <a:lumMod val="85000"/>
              </a:schemeClr>
            </a:solidFill>
            <a:ln w="28575" cap="flat" cmpd="sng">
              <a:solidFill>
                <a:schemeClr val="bg1"/>
              </a:solidFill>
              <a:bevel/>
              <a:headEnd/>
              <a:tailEnd/>
            </a:ln>
            <a:effectLst/>
          </p:spPr>
          <p:txBody>
            <a:bodyPr wrap="none" anchor="ctr"/>
            <a:lstStyle/>
            <a:p>
              <a:endParaRPr lang="en-US">
                <a:latin typeface="Poppins Light" charset="0"/>
              </a:endParaRPr>
            </a:p>
          </p:txBody>
        </p:sp>
        <p:sp>
          <p:nvSpPr>
            <p:cNvPr id="21" name="Freeform 20"/>
            <p:cNvSpPr>
              <a:spLocks noChangeArrowheads="1"/>
            </p:cNvSpPr>
            <p:nvPr/>
          </p:nvSpPr>
          <p:spPr bwMode="auto">
            <a:xfrm>
              <a:off x="18843382" y="8789138"/>
              <a:ext cx="1905190" cy="1352346"/>
            </a:xfrm>
            <a:custGeom>
              <a:avLst/>
              <a:gdLst>
                <a:gd name="T0" fmla="*/ 2026 w 4332"/>
                <a:gd name="T1" fmla="*/ 2683 h 3074"/>
                <a:gd name="T2" fmla="*/ 0 w 4332"/>
                <a:gd name="T3" fmla="*/ 2415 h 3074"/>
                <a:gd name="T4" fmla="*/ 6 w 4332"/>
                <a:gd name="T5" fmla="*/ 5 h 3074"/>
                <a:gd name="T6" fmla="*/ 145 w 4332"/>
                <a:gd name="T7" fmla="*/ 34 h 3074"/>
                <a:gd name="T8" fmla="*/ 442 w 4332"/>
                <a:gd name="T9" fmla="*/ 58 h 3074"/>
                <a:gd name="T10" fmla="*/ 623 w 4332"/>
                <a:gd name="T11" fmla="*/ 168 h 3074"/>
                <a:gd name="T12" fmla="*/ 716 w 4332"/>
                <a:gd name="T13" fmla="*/ 331 h 3074"/>
                <a:gd name="T14" fmla="*/ 879 w 4332"/>
                <a:gd name="T15" fmla="*/ 296 h 3074"/>
                <a:gd name="T16" fmla="*/ 1129 w 4332"/>
                <a:gd name="T17" fmla="*/ 518 h 3074"/>
                <a:gd name="T18" fmla="*/ 1257 w 4332"/>
                <a:gd name="T19" fmla="*/ 768 h 3074"/>
                <a:gd name="T20" fmla="*/ 1560 w 4332"/>
                <a:gd name="T21" fmla="*/ 983 h 3074"/>
                <a:gd name="T22" fmla="*/ 1845 w 4332"/>
                <a:gd name="T23" fmla="*/ 1240 h 3074"/>
                <a:gd name="T24" fmla="*/ 1915 w 4332"/>
                <a:gd name="T25" fmla="*/ 1164 h 3074"/>
                <a:gd name="T26" fmla="*/ 2171 w 4332"/>
                <a:gd name="T27" fmla="*/ 1071 h 3074"/>
                <a:gd name="T28" fmla="*/ 2427 w 4332"/>
                <a:gd name="T29" fmla="*/ 1170 h 3074"/>
                <a:gd name="T30" fmla="*/ 2596 w 4332"/>
                <a:gd name="T31" fmla="*/ 1193 h 3074"/>
                <a:gd name="T32" fmla="*/ 2637 w 4332"/>
                <a:gd name="T33" fmla="*/ 1158 h 3074"/>
                <a:gd name="T34" fmla="*/ 2753 w 4332"/>
                <a:gd name="T35" fmla="*/ 1193 h 3074"/>
                <a:gd name="T36" fmla="*/ 3184 w 4332"/>
                <a:gd name="T37" fmla="*/ 1135 h 3074"/>
                <a:gd name="T38" fmla="*/ 3405 w 4332"/>
                <a:gd name="T39" fmla="*/ 1385 h 3074"/>
                <a:gd name="T40" fmla="*/ 3522 w 4332"/>
                <a:gd name="T41" fmla="*/ 1664 h 3074"/>
                <a:gd name="T42" fmla="*/ 4331 w 4332"/>
                <a:gd name="T43" fmla="*/ 2072 h 3074"/>
                <a:gd name="T44" fmla="*/ 4226 w 4332"/>
                <a:gd name="T45" fmla="*/ 2066 h 3074"/>
                <a:gd name="T46" fmla="*/ 4063 w 4332"/>
                <a:gd name="T47" fmla="*/ 2223 h 3074"/>
                <a:gd name="T48" fmla="*/ 3894 w 4332"/>
                <a:gd name="T49" fmla="*/ 2235 h 3074"/>
                <a:gd name="T50" fmla="*/ 3621 w 4332"/>
                <a:gd name="T51" fmla="*/ 2235 h 3074"/>
                <a:gd name="T52" fmla="*/ 3446 w 4332"/>
                <a:gd name="T53" fmla="*/ 2247 h 3074"/>
                <a:gd name="T54" fmla="*/ 3208 w 4332"/>
                <a:gd name="T55" fmla="*/ 2276 h 3074"/>
                <a:gd name="T56" fmla="*/ 3126 w 4332"/>
                <a:gd name="T57" fmla="*/ 2421 h 3074"/>
                <a:gd name="T58" fmla="*/ 3068 w 4332"/>
                <a:gd name="T59" fmla="*/ 2555 h 3074"/>
                <a:gd name="T60" fmla="*/ 2719 w 4332"/>
                <a:gd name="T61" fmla="*/ 2759 h 3074"/>
                <a:gd name="T62" fmla="*/ 2556 w 4332"/>
                <a:gd name="T63" fmla="*/ 2881 h 3074"/>
                <a:gd name="T64" fmla="*/ 2643 w 4332"/>
                <a:gd name="T65" fmla="*/ 2916 h 3074"/>
                <a:gd name="T66" fmla="*/ 2532 w 4332"/>
                <a:gd name="T67" fmla="*/ 2887 h 3074"/>
                <a:gd name="T68" fmla="*/ 2369 w 4332"/>
                <a:gd name="T69" fmla="*/ 2846 h 3074"/>
                <a:gd name="T70" fmla="*/ 2340 w 4332"/>
                <a:gd name="T71" fmla="*/ 2753 h 3074"/>
                <a:gd name="T72" fmla="*/ 2189 w 4332"/>
                <a:gd name="T73" fmla="*/ 2730 h 3074"/>
                <a:gd name="T74" fmla="*/ 2142 w 4332"/>
                <a:gd name="T75" fmla="*/ 2613 h 3074"/>
                <a:gd name="T76" fmla="*/ 2043 w 4332"/>
                <a:gd name="T77" fmla="*/ 2613 h 3074"/>
                <a:gd name="T78" fmla="*/ 1851 w 4332"/>
                <a:gd name="T79" fmla="*/ 2613 h 3074"/>
                <a:gd name="T80" fmla="*/ 1944 w 4332"/>
                <a:gd name="T81" fmla="*/ 2334 h 3074"/>
                <a:gd name="T82" fmla="*/ 1746 w 4332"/>
                <a:gd name="T83" fmla="*/ 2381 h 3074"/>
                <a:gd name="T84" fmla="*/ 1705 w 4332"/>
                <a:gd name="T85" fmla="*/ 2491 h 3074"/>
                <a:gd name="T86" fmla="*/ 1711 w 4332"/>
                <a:gd name="T87" fmla="*/ 2538 h 3074"/>
                <a:gd name="T88" fmla="*/ 1304 w 4332"/>
                <a:gd name="T89" fmla="*/ 2817 h 3074"/>
                <a:gd name="T90" fmla="*/ 1106 w 4332"/>
                <a:gd name="T91" fmla="*/ 2841 h 3074"/>
                <a:gd name="T92" fmla="*/ 681 w 4332"/>
                <a:gd name="T93" fmla="*/ 2596 h 3074"/>
                <a:gd name="T94" fmla="*/ 401 w 4332"/>
                <a:gd name="T95" fmla="*/ 2532 h 3074"/>
                <a:gd name="T96" fmla="*/ 308 w 4332"/>
                <a:gd name="T97" fmla="*/ 2602 h 3074"/>
                <a:gd name="T98" fmla="*/ 169 w 4332"/>
                <a:gd name="T99" fmla="*/ 2515 h 30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332" h="3074">
                  <a:moveTo>
                    <a:pt x="2072" y="2642"/>
                  </a:moveTo>
                  <a:lnTo>
                    <a:pt x="2072" y="2642"/>
                  </a:lnTo>
                  <a:cubicBezTo>
                    <a:pt x="2049" y="2648"/>
                    <a:pt x="2037" y="2666"/>
                    <a:pt x="2026" y="2683"/>
                  </a:cubicBezTo>
                  <a:cubicBezTo>
                    <a:pt x="2043" y="2683"/>
                    <a:pt x="2055" y="2683"/>
                    <a:pt x="2078" y="2683"/>
                  </a:cubicBezTo>
                  <a:cubicBezTo>
                    <a:pt x="2078" y="2672"/>
                    <a:pt x="2072" y="2660"/>
                    <a:pt x="2072" y="2642"/>
                  </a:cubicBezTo>
                  <a:close/>
                  <a:moveTo>
                    <a:pt x="0" y="2415"/>
                  </a:moveTo>
                  <a:lnTo>
                    <a:pt x="0" y="2415"/>
                  </a:lnTo>
                  <a:lnTo>
                    <a:pt x="0" y="2415"/>
                  </a:lnTo>
                  <a:cubicBezTo>
                    <a:pt x="6" y="5"/>
                    <a:pt x="6" y="5"/>
                    <a:pt x="6" y="5"/>
                  </a:cubicBezTo>
                  <a:lnTo>
                    <a:pt x="6" y="5"/>
                  </a:lnTo>
                  <a:cubicBezTo>
                    <a:pt x="29" y="0"/>
                    <a:pt x="29" y="0"/>
                    <a:pt x="29" y="0"/>
                  </a:cubicBezTo>
                  <a:cubicBezTo>
                    <a:pt x="70" y="23"/>
                    <a:pt x="99" y="17"/>
                    <a:pt x="145" y="34"/>
                  </a:cubicBezTo>
                  <a:cubicBezTo>
                    <a:pt x="204" y="58"/>
                    <a:pt x="221" y="104"/>
                    <a:pt x="285" y="104"/>
                  </a:cubicBezTo>
                  <a:cubicBezTo>
                    <a:pt x="320" y="104"/>
                    <a:pt x="314" y="40"/>
                    <a:pt x="349" y="40"/>
                  </a:cubicBezTo>
                  <a:cubicBezTo>
                    <a:pt x="384" y="40"/>
                    <a:pt x="407" y="58"/>
                    <a:pt x="442" y="58"/>
                  </a:cubicBezTo>
                  <a:cubicBezTo>
                    <a:pt x="466" y="58"/>
                    <a:pt x="477" y="52"/>
                    <a:pt x="501" y="52"/>
                  </a:cubicBezTo>
                  <a:cubicBezTo>
                    <a:pt x="547" y="52"/>
                    <a:pt x="570" y="93"/>
                    <a:pt x="599" y="133"/>
                  </a:cubicBezTo>
                  <a:cubicBezTo>
                    <a:pt x="605" y="145"/>
                    <a:pt x="611" y="157"/>
                    <a:pt x="623" y="168"/>
                  </a:cubicBezTo>
                  <a:cubicBezTo>
                    <a:pt x="646" y="186"/>
                    <a:pt x="693" y="168"/>
                    <a:pt x="693" y="197"/>
                  </a:cubicBezTo>
                  <a:cubicBezTo>
                    <a:pt x="693" y="221"/>
                    <a:pt x="681" y="238"/>
                    <a:pt x="681" y="267"/>
                  </a:cubicBezTo>
                  <a:cubicBezTo>
                    <a:pt x="681" y="296"/>
                    <a:pt x="704" y="308"/>
                    <a:pt x="716" y="331"/>
                  </a:cubicBezTo>
                  <a:cubicBezTo>
                    <a:pt x="739" y="384"/>
                    <a:pt x="745" y="442"/>
                    <a:pt x="797" y="442"/>
                  </a:cubicBezTo>
                  <a:cubicBezTo>
                    <a:pt x="832" y="442"/>
                    <a:pt x="838" y="396"/>
                    <a:pt x="838" y="360"/>
                  </a:cubicBezTo>
                  <a:cubicBezTo>
                    <a:pt x="844" y="331"/>
                    <a:pt x="873" y="326"/>
                    <a:pt x="879" y="296"/>
                  </a:cubicBezTo>
                  <a:cubicBezTo>
                    <a:pt x="902" y="366"/>
                    <a:pt x="972" y="372"/>
                    <a:pt x="1036" y="390"/>
                  </a:cubicBezTo>
                  <a:cubicBezTo>
                    <a:pt x="1088" y="401"/>
                    <a:pt x="1106" y="430"/>
                    <a:pt x="1153" y="448"/>
                  </a:cubicBezTo>
                  <a:cubicBezTo>
                    <a:pt x="1147" y="477"/>
                    <a:pt x="1129" y="489"/>
                    <a:pt x="1129" y="518"/>
                  </a:cubicBezTo>
                  <a:cubicBezTo>
                    <a:pt x="1129" y="576"/>
                    <a:pt x="1129" y="622"/>
                    <a:pt x="1170" y="663"/>
                  </a:cubicBezTo>
                  <a:cubicBezTo>
                    <a:pt x="1199" y="692"/>
                    <a:pt x="1257" y="686"/>
                    <a:pt x="1257" y="727"/>
                  </a:cubicBezTo>
                  <a:cubicBezTo>
                    <a:pt x="1257" y="768"/>
                    <a:pt x="1257" y="768"/>
                    <a:pt x="1257" y="768"/>
                  </a:cubicBezTo>
                  <a:cubicBezTo>
                    <a:pt x="1257" y="797"/>
                    <a:pt x="1298" y="791"/>
                    <a:pt x="1321" y="797"/>
                  </a:cubicBezTo>
                  <a:cubicBezTo>
                    <a:pt x="1362" y="809"/>
                    <a:pt x="1379" y="838"/>
                    <a:pt x="1414" y="861"/>
                  </a:cubicBezTo>
                  <a:cubicBezTo>
                    <a:pt x="1479" y="902"/>
                    <a:pt x="1525" y="919"/>
                    <a:pt x="1560" y="983"/>
                  </a:cubicBezTo>
                  <a:cubicBezTo>
                    <a:pt x="1572" y="1007"/>
                    <a:pt x="1595" y="1007"/>
                    <a:pt x="1612" y="1024"/>
                  </a:cubicBezTo>
                  <a:cubicBezTo>
                    <a:pt x="1647" y="1082"/>
                    <a:pt x="1665" y="1123"/>
                    <a:pt x="1723" y="1164"/>
                  </a:cubicBezTo>
                  <a:cubicBezTo>
                    <a:pt x="1764" y="1199"/>
                    <a:pt x="1787" y="1240"/>
                    <a:pt x="1845" y="1240"/>
                  </a:cubicBezTo>
                  <a:cubicBezTo>
                    <a:pt x="1857" y="1240"/>
                    <a:pt x="1857" y="1228"/>
                    <a:pt x="1868" y="1222"/>
                  </a:cubicBezTo>
                  <a:cubicBezTo>
                    <a:pt x="1892" y="1216"/>
                    <a:pt x="1909" y="1222"/>
                    <a:pt x="1933" y="1216"/>
                  </a:cubicBezTo>
                  <a:cubicBezTo>
                    <a:pt x="1927" y="1193"/>
                    <a:pt x="1915" y="1187"/>
                    <a:pt x="1915" y="1164"/>
                  </a:cubicBezTo>
                  <a:cubicBezTo>
                    <a:pt x="1915" y="1117"/>
                    <a:pt x="1962" y="1082"/>
                    <a:pt x="2008" y="1082"/>
                  </a:cubicBezTo>
                  <a:cubicBezTo>
                    <a:pt x="2049" y="1082"/>
                    <a:pt x="2072" y="1094"/>
                    <a:pt x="2113" y="1094"/>
                  </a:cubicBezTo>
                  <a:cubicBezTo>
                    <a:pt x="2142" y="1094"/>
                    <a:pt x="2148" y="1071"/>
                    <a:pt x="2171" y="1071"/>
                  </a:cubicBezTo>
                  <a:cubicBezTo>
                    <a:pt x="2253" y="1071"/>
                    <a:pt x="2270" y="1164"/>
                    <a:pt x="2346" y="1164"/>
                  </a:cubicBezTo>
                  <a:cubicBezTo>
                    <a:pt x="2358" y="1164"/>
                    <a:pt x="2358" y="1152"/>
                    <a:pt x="2369" y="1152"/>
                  </a:cubicBezTo>
                  <a:cubicBezTo>
                    <a:pt x="2393" y="1152"/>
                    <a:pt x="2398" y="1170"/>
                    <a:pt x="2427" y="1170"/>
                  </a:cubicBezTo>
                  <a:cubicBezTo>
                    <a:pt x="2439" y="1170"/>
                    <a:pt x="2445" y="1164"/>
                    <a:pt x="2462" y="1164"/>
                  </a:cubicBezTo>
                  <a:cubicBezTo>
                    <a:pt x="2480" y="1164"/>
                    <a:pt x="2486" y="1181"/>
                    <a:pt x="2497" y="1187"/>
                  </a:cubicBezTo>
                  <a:cubicBezTo>
                    <a:pt x="2532" y="1199"/>
                    <a:pt x="2561" y="1193"/>
                    <a:pt x="2596" y="1193"/>
                  </a:cubicBezTo>
                  <a:cubicBezTo>
                    <a:pt x="2620" y="1193"/>
                    <a:pt x="2620" y="1193"/>
                    <a:pt x="2620" y="1193"/>
                  </a:cubicBezTo>
                  <a:cubicBezTo>
                    <a:pt x="2620" y="1170"/>
                    <a:pt x="2620" y="1170"/>
                    <a:pt x="2620" y="1170"/>
                  </a:cubicBezTo>
                  <a:cubicBezTo>
                    <a:pt x="2625" y="1164"/>
                    <a:pt x="2631" y="1158"/>
                    <a:pt x="2637" y="1158"/>
                  </a:cubicBezTo>
                  <a:cubicBezTo>
                    <a:pt x="2649" y="1158"/>
                    <a:pt x="2654" y="1164"/>
                    <a:pt x="2666" y="1164"/>
                  </a:cubicBezTo>
                  <a:cubicBezTo>
                    <a:pt x="2678" y="1164"/>
                    <a:pt x="2684" y="1164"/>
                    <a:pt x="2695" y="1164"/>
                  </a:cubicBezTo>
                  <a:cubicBezTo>
                    <a:pt x="2719" y="1164"/>
                    <a:pt x="2730" y="1187"/>
                    <a:pt x="2753" y="1193"/>
                  </a:cubicBezTo>
                  <a:cubicBezTo>
                    <a:pt x="2812" y="1216"/>
                    <a:pt x="2847" y="1240"/>
                    <a:pt x="2911" y="1240"/>
                  </a:cubicBezTo>
                  <a:cubicBezTo>
                    <a:pt x="2940" y="1240"/>
                    <a:pt x="2934" y="1187"/>
                    <a:pt x="2963" y="1181"/>
                  </a:cubicBezTo>
                  <a:cubicBezTo>
                    <a:pt x="3050" y="1158"/>
                    <a:pt x="3097" y="1135"/>
                    <a:pt x="3184" y="1135"/>
                  </a:cubicBezTo>
                  <a:cubicBezTo>
                    <a:pt x="3260" y="1135"/>
                    <a:pt x="3306" y="1146"/>
                    <a:pt x="3365" y="1193"/>
                  </a:cubicBezTo>
                  <a:cubicBezTo>
                    <a:pt x="3411" y="1222"/>
                    <a:pt x="3405" y="1274"/>
                    <a:pt x="3405" y="1333"/>
                  </a:cubicBezTo>
                  <a:cubicBezTo>
                    <a:pt x="3405" y="1385"/>
                    <a:pt x="3405" y="1385"/>
                    <a:pt x="3405" y="1385"/>
                  </a:cubicBezTo>
                  <a:cubicBezTo>
                    <a:pt x="3405" y="1467"/>
                    <a:pt x="3469" y="1496"/>
                    <a:pt x="3469" y="1577"/>
                  </a:cubicBezTo>
                  <a:cubicBezTo>
                    <a:pt x="3469" y="1595"/>
                    <a:pt x="3464" y="1600"/>
                    <a:pt x="3464" y="1618"/>
                  </a:cubicBezTo>
                  <a:cubicBezTo>
                    <a:pt x="3464" y="1647"/>
                    <a:pt x="3493" y="1653"/>
                    <a:pt x="3522" y="1664"/>
                  </a:cubicBezTo>
                  <a:cubicBezTo>
                    <a:pt x="3568" y="1682"/>
                    <a:pt x="3592" y="1705"/>
                    <a:pt x="3638" y="1723"/>
                  </a:cubicBezTo>
                  <a:cubicBezTo>
                    <a:pt x="4331" y="2072"/>
                    <a:pt x="4331" y="2072"/>
                    <a:pt x="4331" y="2072"/>
                  </a:cubicBezTo>
                  <a:lnTo>
                    <a:pt x="4331" y="2072"/>
                  </a:lnTo>
                  <a:cubicBezTo>
                    <a:pt x="4331" y="2084"/>
                    <a:pt x="4320" y="2101"/>
                    <a:pt x="4302" y="2101"/>
                  </a:cubicBezTo>
                  <a:cubicBezTo>
                    <a:pt x="4273" y="2101"/>
                    <a:pt x="4261" y="2078"/>
                    <a:pt x="4255" y="2055"/>
                  </a:cubicBezTo>
                  <a:cubicBezTo>
                    <a:pt x="4244" y="2060"/>
                    <a:pt x="4238" y="2066"/>
                    <a:pt x="4226" y="2066"/>
                  </a:cubicBezTo>
                  <a:cubicBezTo>
                    <a:pt x="4186" y="2031"/>
                    <a:pt x="4191" y="2037"/>
                    <a:pt x="4226" y="2107"/>
                  </a:cubicBezTo>
                  <a:cubicBezTo>
                    <a:pt x="4226" y="2183"/>
                    <a:pt x="4145" y="2194"/>
                    <a:pt x="4081" y="2223"/>
                  </a:cubicBezTo>
                  <a:cubicBezTo>
                    <a:pt x="4063" y="2223"/>
                    <a:pt x="4063" y="2223"/>
                    <a:pt x="4063" y="2223"/>
                  </a:cubicBezTo>
                  <a:cubicBezTo>
                    <a:pt x="4034" y="2229"/>
                    <a:pt x="4017" y="2235"/>
                    <a:pt x="3982" y="2235"/>
                  </a:cubicBezTo>
                  <a:cubicBezTo>
                    <a:pt x="3959" y="2235"/>
                    <a:pt x="3947" y="2223"/>
                    <a:pt x="3924" y="2223"/>
                  </a:cubicBezTo>
                  <a:cubicBezTo>
                    <a:pt x="3912" y="2223"/>
                    <a:pt x="3906" y="2235"/>
                    <a:pt x="3894" y="2235"/>
                  </a:cubicBezTo>
                  <a:cubicBezTo>
                    <a:pt x="3877" y="2235"/>
                    <a:pt x="3877" y="2223"/>
                    <a:pt x="3860" y="2223"/>
                  </a:cubicBezTo>
                  <a:cubicBezTo>
                    <a:pt x="3790" y="2223"/>
                    <a:pt x="3749" y="2252"/>
                    <a:pt x="3673" y="2252"/>
                  </a:cubicBezTo>
                  <a:cubicBezTo>
                    <a:pt x="3650" y="2252"/>
                    <a:pt x="3632" y="2252"/>
                    <a:pt x="3621" y="2235"/>
                  </a:cubicBezTo>
                  <a:cubicBezTo>
                    <a:pt x="3603" y="2258"/>
                    <a:pt x="3574" y="2252"/>
                    <a:pt x="3539" y="2258"/>
                  </a:cubicBezTo>
                  <a:cubicBezTo>
                    <a:pt x="3510" y="2264"/>
                    <a:pt x="3493" y="2276"/>
                    <a:pt x="3464" y="2276"/>
                  </a:cubicBezTo>
                  <a:cubicBezTo>
                    <a:pt x="3452" y="2276"/>
                    <a:pt x="3452" y="2258"/>
                    <a:pt x="3446" y="2247"/>
                  </a:cubicBezTo>
                  <a:cubicBezTo>
                    <a:pt x="3429" y="2287"/>
                    <a:pt x="3382" y="2293"/>
                    <a:pt x="3336" y="2293"/>
                  </a:cubicBezTo>
                  <a:cubicBezTo>
                    <a:pt x="3318" y="2293"/>
                    <a:pt x="3312" y="2264"/>
                    <a:pt x="3295" y="2264"/>
                  </a:cubicBezTo>
                  <a:cubicBezTo>
                    <a:pt x="3260" y="2264"/>
                    <a:pt x="3242" y="2270"/>
                    <a:pt x="3208" y="2276"/>
                  </a:cubicBezTo>
                  <a:cubicBezTo>
                    <a:pt x="3208" y="2282"/>
                    <a:pt x="3208" y="2287"/>
                    <a:pt x="3208" y="2293"/>
                  </a:cubicBezTo>
                  <a:cubicBezTo>
                    <a:pt x="3208" y="2316"/>
                    <a:pt x="3213" y="2334"/>
                    <a:pt x="3225" y="2352"/>
                  </a:cubicBezTo>
                  <a:cubicBezTo>
                    <a:pt x="3184" y="2375"/>
                    <a:pt x="3126" y="2375"/>
                    <a:pt x="3126" y="2421"/>
                  </a:cubicBezTo>
                  <a:cubicBezTo>
                    <a:pt x="3126" y="2427"/>
                    <a:pt x="3126" y="2427"/>
                    <a:pt x="3126" y="2433"/>
                  </a:cubicBezTo>
                  <a:cubicBezTo>
                    <a:pt x="3155" y="2415"/>
                    <a:pt x="3167" y="2404"/>
                    <a:pt x="3202" y="2398"/>
                  </a:cubicBezTo>
                  <a:cubicBezTo>
                    <a:pt x="3143" y="2456"/>
                    <a:pt x="3126" y="2497"/>
                    <a:pt x="3068" y="2555"/>
                  </a:cubicBezTo>
                  <a:cubicBezTo>
                    <a:pt x="3015" y="2608"/>
                    <a:pt x="2986" y="2637"/>
                    <a:pt x="2928" y="2683"/>
                  </a:cubicBezTo>
                  <a:cubicBezTo>
                    <a:pt x="2899" y="2707"/>
                    <a:pt x="2887" y="2724"/>
                    <a:pt x="2852" y="2736"/>
                  </a:cubicBezTo>
                  <a:cubicBezTo>
                    <a:pt x="2800" y="2753"/>
                    <a:pt x="2765" y="2741"/>
                    <a:pt x="2719" y="2759"/>
                  </a:cubicBezTo>
                  <a:cubicBezTo>
                    <a:pt x="2660" y="2782"/>
                    <a:pt x="2625" y="2805"/>
                    <a:pt x="2567" y="2805"/>
                  </a:cubicBezTo>
                  <a:cubicBezTo>
                    <a:pt x="2550" y="2805"/>
                    <a:pt x="2538" y="2805"/>
                    <a:pt x="2521" y="2805"/>
                  </a:cubicBezTo>
                  <a:cubicBezTo>
                    <a:pt x="2526" y="2835"/>
                    <a:pt x="2538" y="2852"/>
                    <a:pt x="2556" y="2881"/>
                  </a:cubicBezTo>
                  <a:cubicBezTo>
                    <a:pt x="2561" y="2899"/>
                    <a:pt x="2567" y="2922"/>
                    <a:pt x="2585" y="2922"/>
                  </a:cubicBezTo>
                  <a:cubicBezTo>
                    <a:pt x="2608" y="2922"/>
                    <a:pt x="2625" y="2910"/>
                    <a:pt x="2643" y="2899"/>
                  </a:cubicBezTo>
                  <a:cubicBezTo>
                    <a:pt x="2643" y="2904"/>
                    <a:pt x="2643" y="2910"/>
                    <a:pt x="2643" y="2916"/>
                  </a:cubicBezTo>
                  <a:cubicBezTo>
                    <a:pt x="2643" y="2980"/>
                    <a:pt x="2637" y="3015"/>
                    <a:pt x="2631" y="3073"/>
                  </a:cubicBezTo>
                  <a:cubicBezTo>
                    <a:pt x="2590" y="3062"/>
                    <a:pt x="2590" y="3021"/>
                    <a:pt x="2573" y="2980"/>
                  </a:cubicBezTo>
                  <a:cubicBezTo>
                    <a:pt x="2556" y="2945"/>
                    <a:pt x="2532" y="2928"/>
                    <a:pt x="2532" y="2887"/>
                  </a:cubicBezTo>
                  <a:cubicBezTo>
                    <a:pt x="2497" y="2881"/>
                    <a:pt x="2480" y="2864"/>
                    <a:pt x="2445" y="2864"/>
                  </a:cubicBezTo>
                  <a:cubicBezTo>
                    <a:pt x="2416" y="2864"/>
                    <a:pt x="2422" y="2904"/>
                    <a:pt x="2416" y="2934"/>
                  </a:cubicBezTo>
                  <a:cubicBezTo>
                    <a:pt x="2387" y="2904"/>
                    <a:pt x="2387" y="2881"/>
                    <a:pt x="2369" y="2846"/>
                  </a:cubicBezTo>
                  <a:cubicBezTo>
                    <a:pt x="2358" y="2835"/>
                    <a:pt x="2340" y="2829"/>
                    <a:pt x="2340" y="2811"/>
                  </a:cubicBezTo>
                  <a:cubicBezTo>
                    <a:pt x="2340" y="2800"/>
                    <a:pt x="2352" y="2800"/>
                    <a:pt x="2358" y="2794"/>
                  </a:cubicBezTo>
                  <a:cubicBezTo>
                    <a:pt x="2352" y="2776"/>
                    <a:pt x="2358" y="2753"/>
                    <a:pt x="2340" y="2753"/>
                  </a:cubicBezTo>
                  <a:cubicBezTo>
                    <a:pt x="2311" y="2753"/>
                    <a:pt x="2299" y="2776"/>
                    <a:pt x="2276" y="2782"/>
                  </a:cubicBezTo>
                  <a:cubicBezTo>
                    <a:pt x="2259" y="2788"/>
                    <a:pt x="2253" y="2788"/>
                    <a:pt x="2235" y="2788"/>
                  </a:cubicBezTo>
                  <a:cubicBezTo>
                    <a:pt x="2206" y="2788"/>
                    <a:pt x="2206" y="2759"/>
                    <a:pt x="2189" y="2730"/>
                  </a:cubicBezTo>
                  <a:cubicBezTo>
                    <a:pt x="2165" y="2707"/>
                    <a:pt x="2136" y="2695"/>
                    <a:pt x="2136" y="2660"/>
                  </a:cubicBezTo>
                  <a:cubicBezTo>
                    <a:pt x="2136" y="2648"/>
                    <a:pt x="2148" y="2637"/>
                    <a:pt x="2148" y="2625"/>
                  </a:cubicBezTo>
                  <a:cubicBezTo>
                    <a:pt x="2148" y="2619"/>
                    <a:pt x="2142" y="2619"/>
                    <a:pt x="2142" y="2613"/>
                  </a:cubicBezTo>
                  <a:cubicBezTo>
                    <a:pt x="2136" y="2613"/>
                    <a:pt x="2136" y="2613"/>
                    <a:pt x="2136" y="2613"/>
                  </a:cubicBezTo>
                  <a:cubicBezTo>
                    <a:pt x="2119" y="2613"/>
                    <a:pt x="2113" y="2619"/>
                    <a:pt x="2096" y="2619"/>
                  </a:cubicBezTo>
                  <a:cubicBezTo>
                    <a:pt x="2043" y="2613"/>
                    <a:pt x="2043" y="2613"/>
                    <a:pt x="2043" y="2613"/>
                  </a:cubicBezTo>
                  <a:cubicBezTo>
                    <a:pt x="2008" y="2613"/>
                    <a:pt x="1985" y="2613"/>
                    <a:pt x="1956" y="2637"/>
                  </a:cubicBezTo>
                  <a:cubicBezTo>
                    <a:pt x="1933" y="2648"/>
                    <a:pt x="1927" y="2672"/>
                    <a:pt x="1904" y="2672"/>
                  </a:cubicBezTo>
                  <a:cubicBezTo>
                    <a:pt x="1868" y="2672"/>
                    <a:pt x="1851" y="2642"/>
                    <a:pt x="1851" y="2613"/>
                  </a:cubicBezTo>
                  <a:cubicBezTo>
                    <a:pt x="1851" y="2578"/>
                    <a:pt x="1898" y="2590"/>
                    <a:pt x="1921" y="2567"/>
                  </a:cubicBezTo>
                  <a:cubicBezTo>
                    <a:pt x="1962" y="2526"/>
                    <a:pt x="1991" y="2497"/>
                    <a:pt x="1991" y="2439"/>
                  </a:cubicBezTo>
                  <a:cubicBezTo>
                    <a:pt x="1991" y="2392"/>
                    <a:pt x="1973" y="2369"/>
                    <a:pt x="1944" y="2334"/>
                  </a:cubicBezTo>
                  <a:cubicBezTo>
                    <a:pt x="1927" y="2311"/>
                    <a:pt x="1927" y="2282"/>
                    <a:pt x="1898" y="2282"/>
                  </a:cubicBezTo>
                  <a:cubicBezTo>
                    <a:pt x="1874" y="2282"/>
                    <a:pt x="1868" y="2305"/>
                    <a:pt x="1851" y="2322"/>
                  </a:cubicBezTo>
                  <a:cubicBezTo>
                    <a:pt x="1816" y="2346"/>
                    <a:pt x="1787" y="2352"/>
                    <a:pt x="1746" y="2381"/>
                  </a:cubicBezTo>
                  <a:cubicBezTo>
                    <a:pt x="1723" y="2392"/>
                    <a:pt x="1705" y="2404"/>
                    <a:pt x="1688" y="2421"/>
                  </a:cubicBezTo>
                  <a:cubicBezTo>
                    <a:pt x="1676" y="2439"/>
                    <a:pt x="1653" y="2439"/>
                    <a:pt x="1653" y="2456"/>
                  </a:cubicBezTo>
                  <a:cubicBezTo>
                    <a:pt x="1653" y="2479"/>
                    <a:pt x="1682" y="2491"/>
                    <a:pt x="1705" y="2491"/>
                  </a:cubicBezTo>
                  <a:cubicBezTo>
                    <a:pt x="1741" y="2491"/>
                    <a:pt x="1758" y="2468"/>
                    <a:pt x="1787" y="2450"/>
                  </a:cubicBezTo>
                  <a:cubicBezTo>
                    <a:pt x="1793" y="2456"/>
                    <a:pt x="1799" y="2462"/>
                    <a:pt x="1799" y="2468"/>
                  </a:cubicBezTo>
                  <a:cubicBezTo>
                    <a:pt x="1799" y="2515"/>
                    <a:pt x="1752" y="2520"/>
                    <a:pt x="1711" y="2538"/>
                  </a:cubicBezTo>
                  <a:cubicBezTo>
                    <a:pt x="1642" y="2578"/>
                    <a:pt x="1601" y="2608"/>
                    <a:pt x="1525" y="2642"/>
                  </a:cubicBezTo>
                  <a:cubicBezTo>
                    <a:pt x="1444" y="2683"/>
                    <a:pt x="1426" y="2741"/>
                    <a:pt x="1356" y="2794"/>
                  </a:cubicBezTo>
                  <a:cubicBezTo>
                    <a:pt x="1339" y="2805"/>
                    <a:pt x="1321" y="2805"/>
                    <a:pt x="1304" y="2817"/>
                  </a:cubicBezTo>
                  <a:cubicBezTo>
                    <a:pt x="1281" y="2841"/>
                    <a:pt x="1286" y="2893"/>
                    <a:pt x="1251" y="2893"/>
                  </a:cubicBezTo>
                  <a:cubicBezTo>
                    <a:pt x="1193" y="2893"/>
                    <a:pt x="1176" y="2829"/>
                    <a:pt x="1123" y="2829"/>
                  </a:cubicBezTo>
                  <a:cubicBezTo>
                    <a:pt x="1118" y="2829"/>
                    <a:pt x="1112" y="2841"/>
                    <a:pt x="1106" y="2841"/>
                  </a:cubicBezTo>
                  <a:cubicBezTo>
                    <a:pt x="1059" y="2841"/>
                    <a:pt x="1048" y="2794"/>
                    <a:pt x="1001" y="2771"/>
                  </a:cubicBezTo>
                  <a:cubicBezTo>
                    <a:pt x="960" y="2753"/>
                    <a:pt x="925" y="2759"/>
                    <a:pt x="885" y="2730"/>
                  </a:cubicBezTo>
                  <a:cubicBezTo>
                    <a:pt x="809" y="2672"/>
                    <a:pt x="780" y="2596"/>
                    <a:pt x="681" y="2596"/>
                  </a:cubicBezTo>
                  <a:cubicBezTo>
                    <a:pt x="646" y="2596"/>
                    <a:pt x="629" y="2619"/>
                    <a:pt x="588" y="2619"/>
                  </a:cubicBezTo>
                  <a:cubicBezTo>
                    <a:pt x="570" y="2619"/>
                    <a:pt x="564" y="2602"/>
                    <a:pt x="547" y="2590"/>
                  </a:cubicBezTo>
                  <a:cubicBezTo>
                    <a:pt x="501" y="2555"/>
                    <a:pt x="466" y="2532"/>
                    <a:pt x="401" y="2532"/>
                  </a:cubicBezTo>
                  <a:cubicBezTo>
                    <a:pt x="384" y="2532"/>
                    <a:pt x="378" y="2544"/>
                    <a:pt x="361" y="2549"/>
                  </a:cubicBezTo>
                  <a:cubicBezTo>
                    <a:pt x="338" y="2555"/>
                    <a:pt x="303" y="2549"/>
                    <a:pt x="303" y="2573"/>
                  </a:cubicBezTo>
                  <a:cubicBezTo>
                    <a:pt x="303" y="2584"/>
                    <a:pt x="308" y="2590"/>
                    <a:pt x="308" y="2602"/>
                  </a:cubicBezTo>
                  <a:cubicBezTo>
                    <a:pt x="308" y="2619"/>
                    <a:pt x="308" y="2619"/>
                    <a:pt x="308" y="2619"/>
                  </a:cubicBezTo>
                  <a:cubicBezTo>
                    <a:pt x="291" y="2619"/>
                    <a:pt x="291" y="2619"/>
                    <a:pt x="291" y="2619"/>
                  </a:cubicBezTo>
                  <a:cubicBezTo>
                    <a:pt x="233" y="2596"/>
                    <a:pt x="215" y="2561"/>
                    <a:pt x="169" y="2515"/>
                  </a:cubicBezTo>
                  <a:cubicBezTo>
                    <a:pt x="116" y="2456"/>
                    <a:pt x="70" y="2427"/>
                    <a:pt x="0" y="2415"/>
                  </a:cubicBezTo>
                  <a:close/>
                </a:path>
              </a:pathLst>
            </a:custGeom>
            <a:solidFill>
              <a:schemeClr val="bg1">
                <a:lumMod val="8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23" name="Freeform 22"/>
            <p:cNvSpPr>
              <a:spLocks noChangeArrowheads="1"/>
            </p:cNvSpPr>
            <p:nvPr/>
          </p:nvSpPr>
          <p:spPr bwMode="auto">
            <a:xfrm>
              <a:off x="18847261" y="7333957"/>
              <a:ext cx="2669596" cy="2367092"/>
            </a:xfrm>
            <a:custGeom>
              <a:avLst/>
              <a:gdLst>
                <a:gd name="T0" fmla="*/ 4331 w 6067"/>
                <a:gd name="T1" fmla="*/ 5314 h 5379"/>
                <a:gd name="T2" fmla="*/ 4290 w 6067"/>
                <a:gd name="T3" fmla="*/ 5145 h 5379"/>
                <a:gd name="T4" fmla="*/ 4343 w 6067"/>
                <a:gd name="T5" fmla="*/ 4912 h 5379"/>
                <a:gd name="T6" fmla="*/ 4412 w 6067"/>
                <a:gd name="T7" fmla="*/ 4615 h 5379"/>
                <a:gd name="T8" fmla="*/ 4453 w 6067"/>
                <a:gd name="T9" fmla="*/ 4307 h 5379"/>
                <a:gd name="T10" fmla="*/ 4605 w 6067"/>
                <a:gd name="T11" fmla="*/ 3992 h 5379"/>
                <a:gd name="T12" fmla="*/ 4651 w 6067"/>
                <a:gd name="T13" fmla="*/ 3969 h 5379"/>
                <a:gd name="T14" fmla="*/ 4674 w 6067"/>
                <a:gd name="T15" fmla="*/ 3894 h 5379"/>
                <a:gd name="T16" fmla="*/ 4762 w 6067"/>
                <a:gd name="T17" fmla="*/ 3666 h 5379"/>
                <a:gd name="T18" fmla="*/ 4866 w 6067"/>
                <a:gd name="T19" fmla="*/ 3387 h 5379"/>
                <a:gd name="T20" fmla="*/ 4901 w 6067"/>
                <a:gd name="T21" fmla="*/ 3038 h 5379"/>
                <a:gd name="T22" fmla="*/ 4948 w 6067"/>
                <a:gd name="T23" fmla="*/ 2974 h 5379"/>
                <a:gd name="T24" fmla="*/ 5082 w 6067"/>
                <a:gd name="T25" fmla="*/ 2828 h 5379"/>
                <a:gd name="T26" fmla="*/ 5123 w 6067"/>
                <a:gd name="T27" fmla="*/ 2799 h 5379"/>
                <a:gd name="T28" fmla="*/ 5414 w 6067"/>
                <a:gd name="T29" fmla="*/ 2496 h 5379"/>
                <a:gd name="T30" fmla="*/ 5501 w 6067"/>
                <a:gd name="T31" fmla="*/ 2310 h 5379"/>
                <a:gd name="T32" fmla="*/ 5670 w 6067"/>
                <a:gd name="T33" fmla="*/ 2031 h 5379"/>
                <a:gd name="T34" fmla="*/ 5821 w 6067"/>
                <a:gd name="T35" fmla="*/ 1583 h 5379"/>
                <a:gd name="T36" fmla="*/ 5862 w 6067"/>
                <a:gd name="T37" fmla="*/ 1140 h 5379"/>
                <a:gd name="T38" fmla="*/ 5914 w 6067"/>
                <a:gd name="T39" fmla="*/ 936 h 5379"/>
                <a:gd name="T40" fmla="*/ 5868 w 6067"/>
                <a:gd name="T41" fmla="*/ 703 h 5379"/>
                <a:gd name="T42" fmla="*/ 6043 w 6067"/>
                <a:gd name="T43" fmla="*/ 174 h 5379"/>
                <a:gd name="T44" fmla="*/ 5955 w 6067"/>
                <a:gd name="T45" fmla="*/ 46 h 5379"/>
                <a:gd name="T46" fmla="*/ 5693 w 6067"/>
                <a:gd name="T47" fmla="*/ 104 h 5379"/>
                <a:gd name="T48" fmla="*/ 5286 w 6067"/>
                <a:gd name="T49" fmla="*/ 214 h 5379"/>
                <a:gd name="T50" fmla="*/ 5227 w 6067"/>
                <a:gd name="T51" fmla="*/ 447 h 5379"/>
                <a:gd name="T52" fmla="*/ 4913 w 6067"/>
                <a:gd name="T53" fmla="*/ 389 h 5379"/>
                <a:gd name="T54" fmla="*/ 4610 w 6067"/>
                <a:gd name="T55" fmla="*/ 273 h 5379"/>
                <a:gd name="T56" fmla="*/ 4261 w 6067"/>
                <a:gd name="T57" fmla="*/ 255 h 5379"/>
                <a:gd name="T58" fmla="*/ 3894 w 6067"/>
                <a:gd name="T59" fmla="*/ 389 h 5379"/>
                <a:gd name="T60" fmla="*/ 0 w 6067"/>
                <a:gd name="T61" fmla="*/ 3311 h 5379"/>
                <a:gd name="T62" fmla="*/ 279 w 6067"/>
                <a:gd name="T63" fmla="*/ 3410 h 5379"/>
                <a:gd name="T64" fmla="*/ 593 w 6067"/>
                <a:gd name="T65" fmla="*/ 3439 h 5379"/>
                <a:gd name="T66" fmla="*/ 710 w 6067"/>
                <a:gd name="T67" fmla="*/ 3637 h 5379"/>
                <a:gd name="T68" fmla="*/ 1030 w 6067"/>
                <a:gd name="T69" fmla="*/ 3696 h 5379"/>
                <a:gd name="T70" fmla="*/ 1251 w 6067"/>
                <a:gd name="T71" fmla="*/ 4033 h 5379"/>
                <a:gd name="T72" fmla="*/ 1554 w 6067"/>
                <a:gd name="T73" fmla="*/ 4289 h 5379"/>
                <a:gd name="T74" fmla="*/ 1862 w 6067"/>
                <a:gd name="T75" fmla="*/ 4528 h 5379"/>
                <a:gd name="T76" fmla="*/ 2107 w 6067"/>
                <a:gd name="T77" fmla="*/ 4400 h 5379"/>
                <a:gd name="T78" fmla="*/ 2421 w 6067"/>
                <a:gd name="T79" fmla="*/ 4476 h 5379"/>
                <a:gd name="T80" fmla="*/ 2614 w 6067"/>
                <a:gd name="T81" fmla="*/ 4499 h 5379"/>
                <a:gd name="T82" fmla="*/ 2689 w 6067"/>
                <a:gd name="T83" fmla="*/ 4470 h 5379"/>
                <a:gd name="T84" fmla="*/ 3178 w 6067"/>
                <a:gd name="T85" fmla="*/ 4441 h 5379"/>
                <a:gd name="T86" fmla="*/ 3463 w 6067"/>
                <a:gd name="T87" fmla="*/ 4883 h 5379"/>
                <a:gd name="T88" fmla="*/ 4325 w 6067"/>
                <a:gd name="T89" fmla="*/ 5378 h 5379"/>
                <a:gd name="T90" fmla="*/ 4046 w 6067"/>
                <a:gd name="T91" fmla="*/ 4068 h 5379"/>
                <a:gd name="T92" fmla="*/ 3912 w 6067"/>
                <a:gd name="T93" fmla="*/ 4348 h 5379"/>
                <a:gd name="T94" fmla="*/ 3731 w 6067"/>
                <a:gd name="T95" fmla="*/ 4220 h 5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067" h="5379">
                  <a:moveTo>
                    <a:pt x="4325" y="5378"/>
                  </a:moveTo>
                  <a:lnTo>
                    <a:pt x="4325" y="5378"/>
                  </a:lnTo>
                  <a:cubicBezTo>
                    <a:pt x="4331" y="5372"/>
                    <a:pt x="4331" y="5366"/>
                    <a:pt x="4331" y="5361"/>
                  </a:cubicBezTo>
                  <a:cubicBezTo>
                    <a:pt x="4331" y="5314"/>
                    <a:pt x="4331" y="5314"/>
                    <a:pt x="4331" y="5314"/>
                  </a:cubicBezTo>
                  <a:cubicBezTo>
                    <a:pt x="4331" y="5273"/>
                    <a:pt x="4343" y="5250"/>
                    <a:pt x="4343" y="5215"/>
                  </a:cubicBezTo>
                  <a:cubicBezTo>
                    <a:pt x="4343" y="5180"/>
                    <a:pt x="4337" y="5163"/>
                    <a:pt x="4337" y="5133"/>
                  </a:cubicBezTo>
                  <a:cubicBezTo>
                    <a:pt x="4314" y="5133"/>
                    <a:pt x="4314" y="5133"/>
                    <a:pt x="4314" y="5133"/>
                  </a:cubicBezTo>
                  <a:cubicBezTo>
                    <a:pt x="4302" y="5133"/>
                    <a:pt x="4302" y="5139"/>
                    <a:pt x="4290" y="5145"/>
                  </a:cubicBezTo>
                  <a:cubicBezTo>
                    <a:pt x="4290" y="5122"/>
                    <a:pt x="4290" y="5122"/>
                    <a:pt x="4290" y="5122"/>
                  </a:cubicBezTo>
                  <a:cubicBezTo>
                    <a:pt x="4308" y="5064"/>
                    <a:pt x="4308" y="5064"/>
                    <a:pt x="4308" y="5064"/>
                  </a:cubicBezTo>
                  <a:cubicBezTo>
                    <a:pt x="4302" y="5052"/>
                    <a:pt x="4296" y="5046"/>
                    <a:pt x="4296" y="5035"/>
                  </a:cubicBezTo>
                  <a:cubicBezTo>
                    <a:pt x="4296" y="4988"/>
                    <a:pt x="4343" y="4965"/>
                    <a:pt x="4343" y="4912"/>
                  </a:cubicBezTo>
                  <a:cubicBezTo>
                    <a:pt x="4343" y="4906"/>
                    <a:pt x="4337" y="4906"/>
                    <a:pt x="4337" y="4906"/>
                  </a:cubicBezTo>
                  <a:cubicBezTo>
                    <a:pt x="4337" y="4854"/>
                    <a:pt x="4377" y="4831"/>
                    <a:pt x="4377" y="4784"/>
                  </a:cubicBezTo>
                  <a:cubicBezTo>
                    <a:pt x="4377" y="4703"/>
                    <a:pt x="4377" y="4703"/>
                    <a:pt x="4377" y="4703"/>
                  </a:cubicBezTo>
                  <a:cubicBezTo>
                    <a:pt x="4377" y="4668"/>
                    <a:pt x="4412" y="4650"/>
                    <a:pt x="4412" y="4615"/>
                  </a:cubicBezTo>
                  <a:cubicBezTo>
                    <a:pt x="4412" y="4569"/>
                    <a:pt x="4389" y="4551"/>
                    <a:pt x="4389" y="4505"/>
                  </a:cubicBezTo>
                  <a:cubicBezTo>
                    <a:pt x="4389" y="4476"/>
                    <a:pt x="4424" y="4470"/>
                    <a:pt x="4424" y="4441"/>
                  </a:cubicBezTo>
                  <a:cubicBezTo>
                    <a:pt x="4424" y="4435"/>
                    <a:pt x="4412" y="4441"/>
                    <a:pt x="4412" y="4435"/>
                  </a:cubicBezTo>
                  <a:cubicBezTo>
                    <a:pt x="4412" y="4383"/>
                    <a:pt x="4453" y="4359"/>
                    <a:pt x="4453" y="4307"/>
                  </a:cubicBezTo>
                  <a:cubicBezTo>
                    <a:pt x="4471" y="4313"/>
                    <a:pt x="4482" y="4295"/>
                    <a:pt x="4488" y="4272"/>
                  </a:cubicBezTo>
                  <a:cubicBezTo>
                    <a:pt x="4500" y="4249"/>
                    <a:pt x="4523" y="4237"/>
                    <a:pt x="4523" y="4208"/>
                  </a:cubicBezTo>
                  <a:cubicBezTo>
                    <a:pt x="4523" y="4150"/>
                    <a:pt x="4558" y="4126"/>
                    <a:pt x="4570" y="4074"/>
                  </a:cubicBezTo>
                  <a:cubicBezTo>
                    <a:pt x="4575" y="4045"/>
                    <a:pt x="4587" y="4016"/>
                    <a:pt x="4605" y="3992"/>
                  </a:cubicBezTo>
                  <a:lnTo>
                    <a:pt x="4605" y="3992"/>
                  </a:lnTo>
                  <a:cubicBezTo>
                    <a:pt x="4599" y="3987"/>
                    <a:pt x="4593" y="3987"/>
                    <a:pt x="4593" y="3975"/>
                  </a:cubicBezTo>
                  <a:cubicBezTo>
                    <a:pt x="4593" y="3958"/>
                    <a:pt x="4634" y="3934"/>
                    <a:pt x="4651" y="3969"/>
                  </a:cubicBezTo>
                  <a:lnTo>
                    <a:pt x="4651" y="3969"/>
                  </a:lnTo>
                  <a:cubicBezTo>
                    <a:pt x="4657" y="3969"/>
                    <a:pt x="4657" y="3969"/>
                    <a:pt x="4663" y="3969"/>
                  </a:cubicBezTo>
                  <a:cubicBezTo>
                    <a:pt x="4669" y="3969"/>
                    <a:pt x="4674" y="3975"/>
                    <a:pt x="4680" y="3975"/>
                  </a:cubicBezTo>
                  <a:cubicBezTo>
                    <a:pt x="4686" y="3975"/>
                    <a:pt x="4692" y="3969"/>
                    <a:pt x="4692" y="3969"/>
                  </a:cubicBezTo>
                  <a:cubicBezTo>
                    <a:pt x="4680" y="3946"/>
                    <a:pt x="4674" y="3928"/>
                    <a:pt x="4674" y="3894"/>
                  </a:cubicBezTo>
                  <a:cubicBezTo>
                    <a:pt x="4674" y="3882"/>
                    <a:pt x="4692" y="3876"/>
                    <a:pt x="4703" y="3876"/>
                  </a:cubicBezTo>
                  <a:cubicBezTo>
                    <a:pt x="4733" y="3894"/>
                    <a:pt x="4738" y="3940"/>
                    <a:pt x="4709" y="3818"/>
                  </a:cubicBezTo>
                  <a:cubicBezTo>
                    <a:pt x="4703" y="3812"/>
                    <a:pt x="4703" y="3800"/>
                    <a:pt x="4698" y="3789"/>
                  </a:cubicBezTo>
                  <a:cubicBezTo>
                    <a:pt x="4738" y="3754"/>
                    <a:pt x="4762" y="3719"/>
                    <a:pt x="4762" y="3666"/>
                  </a:cubicBezTo>
                  <a:cubicBezTo>
                    <a:pt x="4762" y="3608"/>
                    <a:pt x="4762" y="3608"/>
                    <a:pt x="4762" y="3608"/>
                  </a:cubicBezTo>
                  <a:cubicBezTo>
                    <a:pt x="4762" y="3597"/>
                    <a:pt x="4744" y="3591"/>
                    <a:pt x="4744" y="3579"/>
                  </a:cubicBezTo>
                  <a:cubicBezTo>
                    <a:pt x="4744" y="3550"/>
                    <a:pt x="4768" y="3539"/>
                    <a:pt x="4779" y="3515"/>
                  </a:cubicBezTo>
                  <a:cubicBezTo>
                    <a:pt x="4803" y="3463"/>
                    <a:pt x="4832" y="3434"/>
                    <a:pt x="4866" y="3387"/>
                  </a:cubicBezTo>
                  <a:cubicBezTo>
                    <a:pt x="4936" y="3288"/>
                    <a:pt x="4971" y="3213"/>
                    <a:pt x="4971" y="3090"/>
                  </a:cubicBezTo>
                  <a:cubicBezTo>
                    <a:pt x="4971" y="3079"/>
                    <a:pt x="4966" y="3067"/>
                    <a:pt x="4954" y="3067"/>
                  </a:cubicBezTo>
                  <a:cubicBezTo>
                    <a:pt x="4931" y="3067"/>
                    <a:pt x="4925" y="3084"/>
                    <a:pt x="4901" y="3090"/>
                  </a:cubicBezTo>
                  <a:cubicBezTo>
                    <a:pt x="4901" y="3067"/>
                    <a:pt x="4901" y="3055"/>
                    <a:pt x="4901" y="3038"/>
                  </a:cubicBezTo>
                  <a:cubicBezTo>
                    <a:pt x="4901" y="3014"/>
                    <a:pt x="4884" y="3003"/>
                    <a:pt x="4884" y="2985"/>
                  </a:cubicBezTo>
                  <a:cubicBezTo>
                    <a:pt x="4884" y="2980"/>
                    <a:pt x="4890" y="2980"/>
                    <a:pt x="4890" y="2974"/>
                  </a:cubicBezTo>
                  <a:cubicBezTo>
                    <a:pt x="4901" y="2980"/>
                    <a:pt x="4907" y="2991"/>
                    <a:pt x="4919" y="2991"/>
                  </a:cubicBezTo>
                  <a:cubicBezTo>
                    <a:pt x="4931" y="2991"/>
                    <a:pt x="4936" y="2974"/>
                    <a:pt x="4948" y="2974"/>
                  </a:cubicBezTo>
                  <a:cubicBezTo>
                    <a:pt x="4960" y="2974"/>
                    <a:pt x="4966" y="2991"/>
                    <a:pt x="4983" y="2991"/>
                  </a:cubicBezTo>
                  <a:cubicBezTo>
                    <a:pt x="5006" y="2991"/>
                    <a:pt x="5035" y="2980"/>
                    <a:pt x="5035" y="2950"/>
                  </a:cubicBezTo>
                  <a:cubicBezTo>
                    <a:pt x="5035" y="2939"/>
                    <a:pt x="5029" y="2939"/>
                    <a:pt x="5029" y="2927"/>
                  </a:cubicBezTo>
                  <a:cubicBezTo>
                    <a:pt x="5029" y="2881"/>
                    <a:pt x="5082" y="2875"/>
                    <a:pt x="5082" y="2828"/>
                  </a:cubicBezTo>
                  <a:cubicBezTo>
                    <a:pt x="5082" y="2758"/>
                    <a:pt x="5082" y="2758"/>
                    <a:pt x="5082" y="2758"/>
                  </a:cubicBezTo>
                  <a:cubicBezTo>
                    <a:pt x="5082" y="2741"/>
                    <a:pt x="5094" y="2735"/>
                    <a:pt x="5105" y="2735"/>
                  </a:cubicBezTo>
                  <a:cubicBezTo>
                    <a:pt x="5123" y="2735"/>
                    <a:pt x="5123" y="2735"/>
                    <a:pt x="5123" y="2735"/>
                  </a:cubicBezTo>
                  <a:cubicBezTo>
                    <a:pt x="5123" y="2758"/>
                    <a:pt x="5117" y="2776"/>
                    <a:pt x="5123" y="2799"/>
                  </a:cubicBezTo>
                  <a:cubicBezTo>
                    <a:pt x="5140" y="2764"/>
                    <a:pt x="5140" y="2741"/>
                    <a:pt x="5163" y="2706"/>
                  </a:cubicBezTo>
                  <a:cubicBezTo>
                    <a:pt x="5198" y="2648"/>
                    <a:pt x="5251" y="2642"/>
                    <a:pt x="5286" y="2584"/>
                  </a:cubicBezTo>
                  <a:cubicBezTo>
                    <a:pt x="5292" y="2566"/>
                    <a:pt x="5286" y="2555"/>
                    <a:pt x="5297" y="2537"/>
                  </a:cubicBezTo>
                  <a:cubicBezTo>
                    <a:pt x="5321" y="2496"/>
                    <a:pt x="5367" y="2514"/>
                    <a:pt x="5414" y="2496"/>
                  </a:cubicBezTo>
                  <a:cubicBezTo>
                    <a:pt x="5455" y="2479"/>
                    <a:pt x="5466" y="2444"/>
                    <a:pt x="5507" y="2421"/>
                  </a:cubicBezTo>
                  <a:cubicBezTo>
                    <a:pt x="5524" y="2409"/>
                    <a:pt x="5548" y="2398"/>
                    <a:pt x="5548" y="2374"/>
                  </a:cubicBezTo>
                  <a:cubicBezTo>
                    <a:pt x="5548" y="2345"/>
                    <a:pt x="5542" y="2304"/>
                    <a:pt x="5513" y="2304"/>
                  </a:cubicBezTo>
                  <a:cubicBezTo>
                    <a:pt x="5507" y="2304"/>
                    <a:pt x="5507" y="2310"/>
                    <a:pt x="5501" y="2310"/>
                  </a:cubicBezTo>
                  <a:cubicBezTo>
                    <a:pt x="5501" y="2287"/>
                    <a:pt x="5489" y="2275"/>
                    <a:pt x="5489" y="2246"/>
                  </a:cubicBezTo>
                  <a:cubicBezTo>
                    <a:pt x="5489" y="2217"/>
                    <a:pt x="5542" y="2229"/>
                    <a:pt x="5554" y="2205"/>
                  </a:cubicBezTo>
                  <a:cubicBezTo>
                    <a:pt x="5565" y="2182"/>
                    <a:pt x="5559" y="2170"/>
                    <a:pt x="5571" y="2153"/>
                  </a:cubicBezTo>
                  <a:cubicBezTo>
                    <a:pt x="5600" y="2101"/>
                    <a:pt x="5647" y="2089"/>
                    <a:pt x="5670" y="2031"/>
                  </a:cubicBezTo>
                  <a:cubicBezTo>
                    <a:pt x="5687" y="1978"/>
                    <a:pt x="5699" y="1949"/>
                    <a:pt x="5705" y="1891"/>
                  </a:cubicBezTo>
                  <a:cubicBezTo>
                    <a:pt x="5711" y="1879"/>
                    <a:pt x="5722" y="1874"/>
                    <a:pt x="5734" y="1862"/>
                  </a:cubicBezTo>
                  <a:cubicBezTo>
                    <a:pt x="5757" y="1827"/>
                    <a:pt x="5763" y="1804"/>
                    <a:pt x="5769" y="1763"/>
                  </a:cubicBezTo>
                  <a:cubicBezTo>
                    <a:pt x="5781" y="1693"/>
                    <a:pt x="5821" y="1652"/>
                    <a:pt x="5821" y="1583"/>
                  </a:cubicBezTo>
                  <a:cubicBezTo>
                    <a:pt x="5821" y="1559"/>
                    <a:pt x="5821" y="1548"/>
                    <a:pt x="5821" y="1530"/>
                  </a:cubicBezTo>
                  <a:cubicBezTo>
                    <a:pt x="5781" y="1524"/>
                    <a:pt x="5792" y="1478"/>
                    <a:pt x="5792" y="1437"/>
                  </a:cubicBezTo>
                  <a:cubicBezTo>
                    <a:pt x="5792" y="1396"/>
                    <a:pt x="5810" y="1373"/>
                    <a:pt x="5815" y="1332"/>
                  </a:cubicBezTo>
                  <a:cubicBezTo>
                    <a:pt x="5839" y="1257"/>
                    <a:pt x="5839" y="1216"/>
                    <a:pt x="5862" y="1140"/>
                  </a:cubicBezTo>
                  <a:cubicBezTo>
                    <a:pt x="5868" y="1111"/>
                    <a:pt x="5897" y="1099"/>
                    <a:pt x="5897" y="1059"/>
                  </a:cubicBezTo>
                  <a:cubicBezTo>
                    <a:pt x="5897" y="1047"/>
                    <a:pt x="5897" y="1041"/>
                    <a:pt x="5897" y="1029"/>
                  </a:cubicBezTo>
                  <a:cubicBezTo>
                    <a:pt x="5897" y="1000"/>
                    <a:pt x="5926" y="989"/>
                    <a:pt x="5926" y="960"/>
                  </a:cubicBezTo>
                  <a:cubicBezTo>
                    <a:pt x="5926" y="948"/>
                    <a:pt x="5914" y="942"/>
                    <a:pt x="5914" y="936"/>
                  </a:cubicBezTo>
                  <a:cubicBezTo>
                    <a:pt x="5914" y="860"/>
                    <a:pt x="5961" y="826"/>
                    <a:pt x="5961" y="756"/>
                  </a:cubicBezTo>
                  <a:cubicBezTo>
                    <a:pt x="5961" y="721"/>
                    <a:pt x="5932" y="703"/>
                    <a:pt x="5897" y="703"/>
                  </a:cubicBezTo>
                  <a:cubicBezTo>
                    <a:pt x="5885" y="703"/>
                    <a:pt x="5874" y="709"/>
                    <a:pt x="5862" y="715"/>
                  </a:cubicBezTo>
                  <a:cubicBezTo>
                    <a:pt x="5868" y="703"/>
                    <a:pt x="5868" y="703"/>
                    <a:pt x="5868" y="703"/>
                  </a:cubicBezTo>
                  <a:cubicBezTo>
                    <a:pt x="5885" y="663"/>
                    <a:pt x="5938" y="668"/>
                    <a:pt x="5967" y="634"/>
                  </a:cubicBezTo>
                  <a:cubicBezTo>
                    <a:pt x="6008" y="581"/>
                    <a:pt x="5984" y="529"/>
                    <a:pt x="6008" y="465"/>
                  </a:cubicBezTo>
                  <a:cubicBezTo>
                    <a:pt x="6025" y="418"/>
                    <a:pt x="6066" y="395"/>
                    <a:pt x="6066" y="348"/>
                  </a:cubicBezTo>
                  <a:cubicBezTo>
                    <a:pt x="6066" y="279"/>
                    <a:pt x="6043" y="238"/>
                    <a:pt x="6043" y="174"/>
                  </a:cubicBezTo>
                  <a:cubicBezTo>
                    <a:pt x="6043" y="133"/>
                    <a:pt x="6054" y="110"/>
                    <a:pt x="6054" y="69"/>
                  </a:cubicBezTo>
                  <a:cubicBezTo>
                    <a:pt x="6054" y="46"/>
                    <a:pt x="6048" y="22"/>
                    <a:pt x="6043" y="0"/>
                  </a:cubicBezTo>
                  <a:lnTo>
                    <a:pt x="6043" y="0"/>
                  </a:lnTo>
                  <a:cubicBezTo>
                    <a:pt x="6008" y="22"/>
                    <a:pt x="5990" y="34"/>
                    <a:pt x="5955" y="46"/>
                  </a:cubicBezTo>
                  <a:cubicBezTo>
                    <a:pt x="5932" y="51"/>
                    <a:pt x="5909" y="40"/>
                    <a:pt x="5891" y="51"/>
                  </a:cubicBezTo>
                  <a:cubicBezTo>
                    <a:pt x="5862" y="63"/>
                    <a:pt x="5862" y="110"/>
                    <a:pt x="5833" y="110"/>
                  </a:cubicBezTo>
                  <a:cubicBezTo>
                    <a:pt x="5815" y="110"/>
                    <a:pt x="5810" y="98"/>
                    <a:pt x="5792" y="98"/>
                  </a:cubicBezTo>
                  <a:cubicBezTo>
                    <a:pt x="5757" y="92"/>
                    <a:pt x="5728" y="104"/>
                    <a:pt x="5693" y="104"/>
                  </a:cubicBezTo>
                  <a:cubicBezTo>
                    <a:pt x="5635" y="104"/>
                    <a:pt x="5612" y="57"/>
                    <a:pt x="5554" y="57"/>
                  </a:cubicBezTo>
                  <a:cubicBezTo>
                    <a:pt x="5507" y="57"/>
                    <a:pt x="5501" y="104"/>
                    <a:pt x="5466" y="133"/>
                  </a:cubicBezTo>
                  <a:cubicBezTo>
                    <a:pt x="5449" y="145"/>
                    <a:pt x="5431" y="133"/>
                    <a:pt x="5408" y="145"/>
                  </a:cubicBezTo>
                  <a:cubicBezTo>
                    <a:pt x="5355" y="162"/>
                    <a:pt x="5338" y="197"/>
                    <a:pt x="5286" y="214"/>
                  </a:cubicBezTo>
                  <a:cubicBezTo>
                    <a:pt x="5297" y="244"/>
                    <a:pt x="5303" y="261"/>
                    <a:pt x="5321" y="279"/>
                  </a:cubicBezTo>
                  <a:cubicBezTo>
                    <a:pt x="5326" y="284"/>
                    <a:pt x="5344" y="284"/>
                    <a:pt x="5344" y="296"/>
                  </a:cubicBezTo>
                  <a:cubicBezTo>
                    <a:pt x="5344" y="360"/>
                    <a:pt x="5297" y="418"/>
                    <a:pt x="5233" y="418"/>
                  </a:cubicBezTo>
                  <a:cubicBezTo>
                    <a:pt x="5233" y="430"/>
                    <a:pt x="5233" y="436"/>
                    <a:pt x="5227" y="447"/>
                  </a:cubicBezTo>
                  <a:cubicBezTo>
                    <a:pt x="5198" y="447"/>
                    <a:pt x="5187" y="407"/>
                    <a:pt x="5158" y="407"/>
                  </a:cubicBezTo>
                  <a:cubicBezTo>
                    <a:pt x="5094" y="407"/>
                    <a:pt x="5070" y="465"/>
                    <a:pt x="5041" y="523"/>
                  </a:cubicBezTo>
                  <a:cubicBezTo>
                    <a:pt x="5029" y="540"/>
                    <a:pt x="5035" y="564"/>
                    <a:pt x="5018" y="564"/>
                  </a:cubicBezTo>
                  <a:cubicBezTo>
                    <a:pt x="4936" y="564"/>
                    <a:pt x="4983" y="424"/>
                    <a:pt x="4913" y="389"/>
                  </a:cubicBezTo>
                  <a:cubicBezTo>
                    <a:pt x="4849" y="360"/>
                    <a:pt x="4826" y="325"/>
                    <a:pt x="4768" y="290"/>
                  </a:cubicBezTo>
                  <a:cubicBezTo>
                    <a:pt x="4750" y="279"/>
                    <a:pt x="4750" y="255"/>
                    <a:pt x="4727" y="255"/>
                  </a:cubicBezTo>
                  <a:cubicBezTo>
                    <a:pt x="4703" y="255"/>
                    <a:pt x="4692" y="273"/>
                    <a:pt x="4663" y="273"/>
                  </a:cubicBezTo>
                  <a:cubicBezTo>
                    <a:pt x="4610" y="273"/>
                    <a:pt x="4610" y="273"/>
                    <a:pt x="4610" y="273"/>
                  </a:cubicBezTo>
                  <a:cubicBezTo>
                    <a:pt x="4605" y="273"/>
                    <a:pt x="4599" y="279"/>
                    <a:pt x="4587" y="279"/>
                  </a:cubicBezTo>
                  <a:cubicBezTo>
                    <a:pt x="4540" y="279"/>
                    <a:pt x="4535" y="214"/>
                    <a:pt x="4488" y="214"/>
                  </a:cubicBezTo>
                  <a:cubicBezTo>
                    <a:pt x="4412" y="214"/>
                    <a:pt x="4377" y="261"/>
                    <a:pt x="4302" y="261"/>
                  </a:cubicBezTo>
                  <a:cubicBezTo>
                    <a:pt x="4284" y="261"/>
                    <a:pt x="4279" y="255"/>
                    <a:pt x="4261" y="255"/>
                  </a:cubicBezTo>
                  <a:cubicBezTo>
                    <a:pt x="4209" y="255"/>
                    <a:pt x="4209" y="255"/>
                    <a:pt x="4209" y="255"/>
                  </a:cubicBezTo>
                  <a:cubicBezTo>
                    <a:pt x="4174" y="255"/>
                    <a:pt x="4156" y="232"/>
                    <a:pt x="4121" y="232"/>
                  </a:cubicBezTo>
                  <a:cubicBezTo>
                    <a:pt x="4075" y="232"/>
                    <a:pt x="4057" y="279"/>
                    <a:pt x="4017" y="308"/>
                  </a:cubicBezTo>
                  <a:cubicBezTo>
                    <a:pt x="3970" y="342"/>
                    <a:pt x="3929" y="342"/>
                    <a:pt x="3894" y="389"/>
                  </a:cubicBezTo>
                  <a:cubicBezTo>
                    <a:pt x="3877" y="407"/>
                    <a:pt x="3888" y="442"/>
                    <a:pt x="3865" y="447"/>
                  </a:cubicBezTo>
                  <a:cubicBezTo>
                    <a:pt x="11" y="459"/>
                    <a:pt x="11" y="459"/>
                    <a:pt x="11" y="459"/>
                  </a:cubicBezTo>
                  <a:lnTo>
                    <a:pt x="11" y="459"/>
                  </a:lnTo>
                  <a:cubicBezTo>
                    <a:pt x="0" y="3311"/>
                    <a:pt x="0" y="3311"/>
                    <a:pt x="0" y="3311"/>
                  </a:cubicBezTo>
                  <a:lnTo>
                    <a:pt x="0" y="3311"/>
                  </a:lnTo>
                  <a:cubicBezTo>
                    <a:pt x="23" y="3306"/>
                    <a:pt x="23" y="3306"/>
                    <a:pt x="23" y="3306"/>
                  </a:cubicBezTo>
                  <a:cubicBezTo>
                    <a:pt x="64" y="3329"/>
                    <a:pt x="93" y="3323"/>
                    <a:pt x="139" y="3340"/>
                  </a:cubicBezTo>
                  <a:cubicBezTo>
                    <a:pt x="198" y="3364"/>
                    <a:pt x="215" y="3410"/>
                    <a:pt x="279" y="3410"/>
                  </a:cubicBezTo>
                  <a:cubicBezTo>
                    <a:pt x="314" y="3410"/>
                    <a:pt x="308" y="3346"/>
                    <a:pt x="343" y="3346"/>
                  </a:cubicBezTo>
                  <a:cubicBezTo>
                    <a:pt x="378" y="3346"/>
                    <a:pt x="401" y="3364"/>
                    <a:pt x="436" y="3364"/>
                  </a:cubicBezTo>
                  <a:cubicBezTo>
                    <a:pt x="460" y="3364"/>
                    <a:pt x="471" y="3358"/>
                    <a:pt x="495" y="3358"/>
                  </a:cubicBezTo>
                  <a:cubicBezTo>
                    <a:pt x="541" y="3358"/>
                    <a:pt x="564" y="3399"/>
                    <a:pt x="593" y="3439"/>
                  </a:cubicBezTo>
                  <a:cubicBezTo>
                    <a:pt x="599" y="3451"/>
                    <a:pt x="605" y="3463"/>
                    <a:pt x="617" y="3474"/>
                  </a:cubicBezTo>
                  <a:cubicBezTo>
                    <a:pt x="640" y="3492"/>
                    <a:pt x="687" y="3474"/>
                    <a:pt x="687" y="3503"/>
                  </a:cubicBezTo>
                  <a:cubicBezTo>
                    <a:pt x="687" y="3527"/>
                    <a:pt x="675" y="3544"/>
                    <a:pt x="675" y="3573"/>
                  </a:cubicBezTo>
                  <a:cubicBezTo>
                    <a:pt x="675" y="3602"/>
                    <a:pt x="698" y="3614"/>
                    <a:pt x="710" y="3637"/>
                  </a:cubicBezTo>
                  <a:cubicBezTo>
                    <a:pt x="733" y="3690"/>
                    <a:pt x="739" y="3748"/>
                    <a:pt x="791" y="3748"/>
                  </a:cubicBezTo>
                  <a:cubicBezTo>
                    <a:pt x="826" y="3748"/>
                    <a:pt x="832" y="3702"/>
                    <a:pt x="832" y="3666"/>
                  </a:cubicBezTo>
                  <a:cubicBezTo>
                    <a:pt x="838" y="3637"/>
                    <a:pt x="867" y="3632"/>
                    <a:pt x="873" y="3602"/>
                  </a:cubicBezTo>
                  <a:cubicBezTo>
                    <a:pt x="896" y="3672"/>
                    <a:pt x="966" y="3678"/>
                    <a:pt x="1030" y="3696"/>
                  </a:cubicBezTo>
                  <a:cubicBezTo>
                    <a:pt x="1082" y="3707"/>
                    <a:pt x="1100" y="3736"/>
                    <a:pt x="1147" y="3754"/>
                  </a:cubicBezTo>
                  <a:cubicBezTo>
                    <a:pt x="1141" y="3783"/>
                    <a:pt x="1123" y="3795"/>
                    <a:pt x="1123" y="3824"/>
                  </a:cubicBezTo>
                  <a:cubicBezTo>
                    <a:pt x="1123" y="3882"/>
                    <a:pt x="1123" y="3928"/>
                    <a:pt x="1164" y="3969"/>
                  </a:cubicBezTo>
                  <a:cubicBezTo>
                    <a:pt x="1193" y="3998"/>
                    <a:pt x="1251" y="3992"/>
                    <a:pt x="1251" y="4033"/>
                  </a:cubicBezTo>
                  <a:cubicBezTo>
                    <a:pt x="1251" y="4074"/>
                    <a:pt x="1251" y="4074"/>
                    <a:pt x="1251" y="4074"/>
                  </a:cubicBezTo>
                  <a:cubicBezTo>
                    <a:pt x="1251" y="4103"/>
                    <a:pt x="1292" y="4097"/>
                    <a:pt x="1315" y="4103"/>
                  </a:cubicBezTo>
                  <a:cubicBezTo>
                    <a:pt x="1356" y="4115"/>
                    <a:pt x="1373" y="4144"/>
                    <a:pt x="1408" y="4167"/>
                  </a:cubicBezTo>
                  <a:cubicBezTo>
                    <a:pt x="1473" y="4208"/>
                    <a:pt x="1519" y="4225"/>
                    <a:pt x="1554" y="4289"/>
                  </a:cubicBezTo>
                  <a:cubicBezTo>
                    <a:pt x="1566" y="4313"/>
                    <a:pt x="1589" y="4313"/>
                    <a:pt x="1606" y="4330"/>
                  </a:cubicBezTo>
                  <a:cubicBezTo>
                    <a:pt x="1641" y="4388"/>
                    <a:pt x="1659" y="4429"/>
                    <a:pt x="1717" y="4470"/>
                  </a:cubicBezTo>
                  <a:cubicBezTo>
                    <a:pt x="1758" y="4505"/>
                    <a:pt x="1781" y="4546"/>
                    <a:pt x="1839" y="4546"/>
                  </a:cubicBezTo>
                  <a:cubicBezTo>
                    <a:pt x="1851" y="4546"/>
                    <a:pt x="1851" y="4534"/>
                    <a:pt x="1862" y="4528"/>
                  </a:cubicBezTo>
                  <a:cubicBezTo>
                    <a:pt x="1886" y="4522"/>
                    <a:pt x="1903" y="4528"/>
                    <a:pt x="1927" y="4522"/>
                  </a:cubicBezTo>
                  <a:cubicBezTo>
                    <a:pt x="1921" y="4499"/>
                    <a:pt x="1909" y="4493"/>
                    <a:pt x="1909" y="4470"/>
                  </a:cubicBezTo>
                  <a:cubicBezTo>
                    <a:pt x="1909" y="4423"/>
                    <a:pt x="1956" y="4388"/>
                    <a:pt x="2002" y="4388"/>
                  </a:cubicBezTo>
                  <a:cubicBezTo>
                    <a:pt x="2043" y="4388"/>
                    <a:pt x="2066" y="4400"/>
                    <a:pt x="2107" y="4400"/>
                  </a:cubicBezTo>
                  <a:cubicBezTo>
                    <a:pt x="2136" y="4400"/>
                    <a:pt x="2142" y="4377"/>
                    <a:pt x="2165" y="4377"/>
                  </a:cubicBezTo>
                  <a:cubicBezTo>
                    <a:pt x="2247" y="4377"/>
                    <a:pt x="2264" y="4470"/>
                    <a:pt x="2340" y="4470"/>
                  </a:cubicBezTo>
                  <a:cubicBezTo>
                    <a:pt x="2352" y="4470"/>
                    <a:pt x="2352" y="4458"/>
                    <a:pt x="2363" y="4458"/>
                  </a:cubicBezTo>
                  <a:cubicBezTo>
                    <a:pt x="2387" y="4458"/>
                    <a:pt x="2392" y="4476"/>
                    <a:pt x="2421" y="4476"/>
                  </a:cubicBezTo>
                  <a:cubicBezTo>
                    <a:pt x="2433" y="4476"/>
                    <a:pt x="2439" y="4470"/>
                    <a:pt x="2456" y="4470"/>
                  </a:cubicBezTo>
                  <a:cubicBezTo>
                    <a:pt x="2474" y="4470"/>
                    <a:pt x="2480" y="4487"/>
                    <a:pt x="2491" y="4493"/>
                  </a:cubicBezTo>
                  <a:cubicBezTo>
                    <a:pt x="2526" y="4505"/>
                    <a:pt x="2555" y="4499"/>
                    <a:pt x="2590" y="4499"/>
                  </a:cubicBezTo>
                  <a:cubicBezTo>
                    <a:pt x="2614" y="4499"/>
                    <a:pt x="2614" y="4499"/>
                    <a:pt x="2614" y="4499"/>
                  </a:cubicBezTo>
                  <a:cubicBezTo>
                    <a:pt x="2614" y="4476"/>
                    <a:pt x="2614" y="4476"/>
                    <a:pt x="2614" y="4476"/>
                  </a:cubicBezTo>
                  <a:cubicBezTo>
                    <a:pt x="2619" y="4470"/>
                    <a:pt x="2625" y="4464"/>
                    <a:pt x="2631" y="4464"/>
                  </a:cubicBezTo>
                  <a:cubicBezTo>
                    <a:pt x="2643" y="4464"/>
                    <a:pt x="2648" y="4470"/>
                    <a:pt x="2660" y="4470"/>
                  </a:cubicBezTo>
                  <a:cubicBezTo>
                    <a:pt x="2672" y="4470"/>
                    <a:pt x="2678" y="4470"/>
                    <a:pt x="2689" y="4470"/>
                  </a:cubicBezTo>
                  <a:cubicBezTo>
                    <a:pt x="2713" y="4470"/>
                    <a:pt x="2724" y="4493"/>
                    <a:pt x="2747" y="4499"/>
                  </a:cubicBezTo>
                  <a:cubicBezTo>
                    <a:pt x="2806" y="4522"/>
                    <a:pt x="2841" y="4546"/>
                    <a:pt x="2905" y="4546"/>
                  </a:cubicBezTo>
                  <a:cubicBezTo>
                    <a:pt x="2934" y="4546"/>
                    <a:pt x="2928" y="4493"/>
                    <a:pt x="2957" y="4487"/>
                  </a:cubicBezTo>
                  <a:cubicBezTo>
                    <a:pt x="3044" y="4464"/>
                    <a:pt x="3091" y="4441"/>
                    <a:pt x="3178" y="4441"/>
                  </a:cubicBezTo>
                  <a:cubicBezTo>
                    <a:pt x="3254" y="4441"/>
                    <a:pt x="3300" y="4452"/>
                    <a:pt x="3359" y="4499"/>
                  </a:cubicBezTo>
                  <a:cubicBezTo>
                    <a:pt x="3405" y="4528"/>
                    <a:pt x="3399" y="4580"/>
                    <a:pt x="3399" y="4639"/>
                  </a:cubicBezTo>
                  <a:cubicBezTo>
                    <a:pt x="3399" y="4691"/>
                    <a:pt x="3399" y="4691"/>
                    <a:pt x="3399" y="4691"/>
                  </a:cubicBezTo>
                  <a:cubicBezTo>
                    <a:pt x="3399" y="4773"/>
                    <a:pt x="3463" y="4802"/>
                    <a:pt x="3463" y="4883"/>
                  </a:cubicBezTo>
                  <a:cubicBezTo>
                    <a:pt x="3463" y="4901"/>
                    <a:pt x="3458" y="4906"/>
                    <a:pt x="3458" y="4924"/>
                  </a:cubicBezTo>
                  <a:cubicBezTo>
                    <a:pt x="3458" y="4953"/>
                    <a:pt x="3487" y="4959"/>
                    <a:pt x="3516" y="4970"/>
                  </a:cubicBezTo>
                  <a:cubicBezTo>
                    <a:pt x="3562" y="4988"/>
                    <a:pt x="3586" y="5011"/>
                    <a:pt x="3632" y="5029"/>
                  </a:cubicBezTo>
                  <a:cubicBezTo>
                    <a:pt x="4325" y="5378"/>
                    <a:pt x="4325" y="5378"/>
                    <a:pt x="4325" y="5378"/>
                  </a:cubicBezTo>
                  <a:close/>
                  <a:moveTo>
                    <a:pt x="3859" y="3987"/>
                  </a:moveTo>
                  <a:lnTo>
                    <a:pt x="3859" y="3987"/>
                  </a:lnTo>
                  <a:cubicBezTo>
                    <a:pt x="3883" y="3969"/>
                    <a:pt x="3900" y="3952"/>
                    <a:pt x="3929" y="3952"/>
                  </a:cubicBezTo>
                  <a:cubicBezTo>
                    <a:pt x="3993" y="3952"/>
                    <a:pt x="3988" y="4039"/>
                    <a:pt x="4046" y="4068"/>
                  </a:cubicBezTo>
                  <a:cubicBezTo>
                    <a:pt x="4011" y="4097"/>
                    <a:pt x="3970" y="4074"/>
                    <a:pt x="3935" y="4103"/>
                  </a:cubicBezTo>
                  <a:cubicBezTo>
                    <a:pt x="3918" y="4115"/>
                    <a:pt x="3923" y="4144"/>
                    <a:pt x="3918" y="4167"/>
                  </a:cubicBezTo>
                  <a:cubicBezTo>
                    <a:pt x="3912" y="4196"/>
                    <a:pt x="3900" y="4220"/>
                    <a:pt x="3900" y="4249"/>
                  </a:cubicBezTo>
                  <a:cubicBezTo>
                    <a:pt x="3900" y="4289"/>
                    <a:pt x="3912" y="4307"/>
                    <a:pt x="3912" y="4348"/>
                  </a:cubicBezTo>
                  <a:cubicBezTo>
                    <a:pt x="3912" y="4365"/>
                    <a:pt x="3906" y="4377"/>
                    <a:pt x="3906" y="4394"/>
                  </a:cubicBezTo>
                  <a:cubicBezTo>
                    <a:pt x="3906" y="4412"/>
                    <a:pt x="3918" y="4435"/>
                    <a:pt x="3900" y="4435"/>
                  </a:cubicBezTo>
                  <a:cubicBezTo>
                    <a:pt x="3848" y="4435"/>
                    <a:pt x="3830" y="4388"/>
                    <a:pt x="3801" y="4348"/>
                  </a:cubicBezTo>
                  <a:cubicBezTo>
                    <a:pt x="3766" y="4301"/>
                    <a:pt x="3731" y="4278"/>
                    <a:pt x="3731" y="4220"/>
                  </a:cubicBezTo>
                  <a:cubicBezTo>
                    <a:pt x="3731" y="4173"/>
                    <a:pt x="3766" y="4155"/>
                    <a:pt x="3766" y="4109"/>
                  </a:cubicBezTo>
                  <a:cubicBezTo>
                    <a:pt x="3766" y="4068"/>
                    <a:pt x="3766" y="4068"/>
                    <a:pt x="3766" y="4068"/>
                  </a:cubicBezTo>
                  <a:cubicBezTo>
                    <a:pt x="3766" y="4022"/>
                    <a:pt x="3848" y="4039"/>
                    <a:pt x="3859" y="3987"/>
                  </a:cubicBezTo>
                  <a:close/>
                </a:path>
              </a:pathLst>
            </a:custGeom>
            <a:solidFill>
              <a:schemeClr val="accent2"/>
            </a:solidFill>
            <a:ln w="28575" cap="flat" cmpd="sng">
              <a:solidFill>
                <a:schemeClr val="bg1"/>
              </a:solidFill>
              <a:bevel/>
              <a:headEnd/>
              <a:tailEnd/>
            </a:ln>
            <a:effectLst/>
          </p:spPr>
          <p:txBody>
            <a:bodyPr wrap="none" anchor="ctr"/>
            <a:lstStyle/>
            <a:p>
              <a:endParaRPr lang="en-US">
                <a:latin typeface="Poppins Light" charset="0"/>
              </a:endParaRPr>
            </a:p>
          </p:txBody>
        </p:sp>
        <p:sp>
          <p:nvSpPr>
            <p:cNvPr id="24" name="Freeform 23"/>
            <p:cNvSpPr>
              <a:spLocks noChangeArrowheads="1"/>
            </p:cNvSpPr>
            <p:nvPr/>
          </p:nvSpPr>
          <p:spPr bwMode="auto">
            <a:xfrm>
              <a:off x="19452577" y="10263720"/>
              <a:ext cx="973937" cy="1142800"/>
            </a:xfrm>
            <a:custGeom>
              <a:avLst/>
              <a:gdLst>
                <a:gd name="T0" fmla="*/ 1945 w 2214"/>
                <a:gd name="T1" fmla="*/ 1915 h 2597"/>
                <a:gd name="T2" fmla="*/ 1997 w 2214"/>
                <a:gd name="T3" fmla="*/ 2154 h 2597"/>
                <a:gd name="T4" fmla="*/ 1968 w 2214"/>
                <a:gd name="T5" fmla="*/ 2305 h 2597"/>
                <a:gd name="T6" fmla="*/ 1869 w 2214"/>
                <a:gd name="T7" fmla="*/ 2288 h 2597"/>
                <a:gd name="T8" fmla="*/ 1834 w 2214"/>
                <a:gd name="T9" fmla="*/ 2183 h 2597"/>
                <a:gd name="T10" fmla="*/ 1939 w 2214"/>
                <a:gd name="T11" fmla="*/ 2206 h 2597"/>
                <a:gd name="T12" fmla="*/ 1724 w 2214"/>
                <a:gd name="T13" fmla="*/ 2136 h 2597"/>
                <a:gd name="T14" fmla="*/ 1636 w 2214"/>
                <a:gd name="T15" fmla="*/ 2212 h 2597"/>
                <a:gd name="T16" fmla="*/ 1561 w 2214"/>
                <a:gd name="T17" fmla="*/ 2328 h 2597"/>
                <a:gd name="T18" fmla="*/ 1537 w 2214"/>
                <a:gd name="T19" fmla="*/ 2386 h 2597"/>
                <a:gd name="T20" fmla="*/ 1479 w 2214"/>
                <a:gd name="T21" fmla="*/ 2491 h 2597"/>
                <a:gd name="T22" fmla="*/ 1194 w 2214"/>
                <a:gd name="T23" fmla="*/ 2538 h 2597"/>
                <a:gd name="T24" fmla="*/ 1031 w 2214"/>
                <a:gd name="T25" fmla="*/ 2456 h 2597"/>
                <a:gd name="T26" fmla="*/ 751 w 2214"/>
                <a:gd name="T27" fmla="*/ 1996 h 2597"/>
                <a:gd name="T28" fmla="*/ 664 w 2214"/>
                <a:gd name="T29" fmla="*/ 1700 h 2597"/>
                <a:gd name="T30" fmla="*/ 780 w 2214"/>
                <a:gd name="T31" fmla="*/ 1828 h 2597"/>
                <a:gd name="T32" fmla="*/ 746 w 2214"/>
                <a:gd name="T33" fmla="*/ 1694 h 2597"/>
                <a:gd name="T34" fmla="*/ 449 w 2214"/>
                <a:gd name="T35" fmla="*/ 1158 h 2597"/>
                <a:gd name="T36" fmla="*/ 379 w 2214"/>
                <a:gd name="T37" fmla="*/ 890 h 2597"/>
                <a:gd name="T38" fmla="*/ 425 w 2214"/>
                <a:gd name="T39" fmla="*/ 698 h 2597"/>
                <a:gd name="T40" fmla="*/ 600 w 2214"/>
                <a:gd name="T41" fmla="*/ 774 h 2597"/>
                <a:gd name="T42" fmla="*/ 1042 w 2214"/>
                <a:gd name="T43" fmla="*/ 937 h 2597"/>
                <a:gd name="T44" fmla="*/ 1322 w 2214"/>
                <a:gd name="T45" fmla="*/ 1030 h 2597"/>
                <a:gd name="T46" fmla="*/ 1514 w 2214"/>
                <a:gd name="T47" fmla="*/ 1065 h 2597"/>
                <a:gd name="T48" fmla="*/ 1473 w 2214"/>
                <a:gd name="T49" fmla="*/ 890 h 2597"/>
                <a:gd name="T50" fmla="*/ 1694 w 2214"/>
                <a:gd name="T51" fmla="*/ 908 h 2597"/>
                <a:gd name="T52" fmla="*/ 1986 w 2214"/>
                <a:gd name="T53" fmla="*/ 751 h 2597"/>
                <a:gd name="T54" fmla="*/ 2125 w 2214"/>
                <a:gd name="T55" fmla="*/ 943 h 2597"/>
                <a:gd name="T56" fmla="*/ 2131 w 2214"/>
                <a:gd name="T57" fmla="*/ 1141 h 2597"/>
                <a:gd name="T58" fmla="*/ 2137 w 2214"/>
                <a:gd name="T59" fmla="*/ 1385 h 2597"/>
                <a:gd name="T60" fmla="*/ 2149 w 2214"/>
                <a:gd name="T61" fmla="*/ 1595 h 2597"/>
                <a:gd name="T62" fmla="*/ 2108 w 2214"/>
                <a:gd name="T63" fmla="*/ 1531 h 2597"/>
                <a:gd name="T64" fmla="*/ 2009 w 2214"/>
                <a:gd name="T65" fmla="*/ 1769 h 2597"/>
                <a:gd name="T66" fmla="*/ 1665 w 2214"/>
                <a:gd name="T67" fmla="*/ 2381 h 2597"/>
                <a:gd name="T68" fmla="*/ 1683 w 2214"/>
                <a:gd name="T69" fmla="*/ 2451 h 2597"/>
                <a:gd name="T70" fmla="*/ 2055 w 2214"/>
                <a:gd name="T71" fmla="*/ 1932 h 2597"/>
                <a:gd name="T72" fmla="*/ 2044 w 2214"/>
                <a:gd name="T73" fmla="*/ 1921 h 2597"/>
                <a:gd name="T74" fmla="*/ 2061 w 2214"/>
                <a:gd name="T75" fmla="*/ 1973 h 2597"/>
                <a:gd name="T76" fmla="*/ 513 w 2214"/>
                <a:gd name="T77" fmla="*/ 669 h 2597"/>
                <a:gd name="T78" fmla="*/ 559 w 2214"/>
                <a:gd name="T79" fmla="*/ 687 h 2597"/>
                <a:gd name="T80" fmla="*/ 1916 w 2214"/>
                <a:gd name="T81" fmla="*/ 169 h 2597"/>
                <a:gd name="T82" fmla="*/ 1951 w 2214"/>
                <a:gd name="T83" fmla="*/ 273 h 2597"/>
                <a:gd name="T84" fmla="*/ 2096 w 2214"/>
                <a:gd name="T85" fmla="*/ 390 h 2597"/>
                <a:gd name="T86" fmla="*/ 2143 w 2214"/>
                <a:gd name="T87" fmla="*/ 343 h 2597"/>
                <a:gd name="T88" fmla="*/ 2131 w 2214"/>
                <a:gd name="T89" fmla="*/ 297 h 2597"/>
                <a:gd name="T90" fmla="*/ 1916 w 2214"/>
                <a:gd name="T91" fmla="*/ 169 h 2597"/>
                <a:gd name="T92" fmla="*/ 2050 w 2214"/>
                <a:gd name="T93" fmla="*/ 477 h 2597"/>
                <a:gd name="T94" fmla="*/ 2137 w 2214"/>
                <a:gd name="T95" fmla="*/ 518 h 2597"/>
                <a:gd name="T96" fmla="*/ 2172 w 2214"/>
                <a:gd name="T97" fmla="*/ 454 h 2597"/>
                <a:gd name="T98" fmla="*/ 2067 w 2214"/>
                <a:gd name="T99" fmla="*/ 599 h 2597"/>
                <a:gd name="T100" fmla="*/ 2114 w 2214"/>
                <a:gd name="T101" fmla="*/ 582 h 2597"/>
                <a:gd name="T102" fmla="*/ 483 w 2214"/>
                <a:gd name="T103" fmla="*/ 541 h 2597"/>
                <a:gd name="T104" fmla="*/ 483 w 2214"/>
                <a:gd name="T105" fmla="*/ 541 h 2597"/>
                <a:gd name="T106" fmla="*/ 59 w 2214"/>
                <a:gd name="T107" fmla="*/ 6 h 2597"/>
                <a:gd name="T108" fmla="*/ 12 w 2214"/>
                <a:gd name="T109" fmla="*/ 75 h 2597"/>
                <a:gd name="T110" fmla="*/ 0 w 2214"/>
                <a:gd name="T111" fmla="*/ 209 h 2597"/>
                <a:gd name="T112" fmla="*/ 41 w 2214"/>
                <a:gd name="T113" fmla="*/ 332 h 2597"/>
                <a:gd name="T114" fmla="*/ 117 w 2214"/>
                <a:gd name="T115" fmla="*/ 128 h 25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214" h="2597">
                  <a:moveTo>
                    <a:pt x="2009" y="1769"/>
                  </a:moveTo>
                  <a:lnTo>
                    <a:pt x="2009" y="1769"/>
                  </a:lnTo>
                  <a:cubicBezTo>
                    <a:pt x="2009" y="1828"/>
                    <a:pt x="1991" y="1868"/>
                    <a:pt x="1945" y="1915"/>
                  </a:cubicBezTo>
                  <a:cubicBezTo>
                    <a:pt x="1974" y="1985"/>
                    <a:pt x="1974" y="1985"/>
                    <a:pt x="1974" y="1985"/>
                  </a:cubicBezTo>
                  <a:cubicBezTo>
                    <a:pt x="1968" y="2031"/>
                    <a:pt x="1927" y="2055"/>
                    <a:pt x="1927" y="2101"/>
                  </a:cubicBezTo>
                  <a:cubicBezTo>
                    <a:pt x="1927" y="2136"/>
                    <a:pt x="1997" y="2119"/>
                    <a:pt x="1997" y="2154"/>
                  </a:cubicBezTo>
                  <a:cubicBezTo>
                    <a:pt x="1997" y="2177"/>
                    <a:pt x="1980" y="2183"/>
                    <a:pt x="1968" y="2200"/>
                  </a:cubicBezTo>
                  <a:cubicBezTo>
                    <a:pt x="1980" y="2282"/>
                    <a:pt x="1980" y="2282"/>
                    <a:pt x="1980" y="2282"/>
                  </a:cubicBezTo>
                  <a:cubicBezTo>
                    <a:pt x="1980" y="2293"/>
                    <a:pt x="1974" y="2299"/>
                    <a:pt x="1968" y="2305"/>
                  </a:cubicBezTo>
                  <a:cubicBezTo>
                    <a:pt x="1951" y="2293"/>
                    <a:pt x="1945" y="2276"/>
                    <a:pt x="1939" y="2258"/>
                  </a:cubicBezTo>
                  <a:cubicBezTo>
                    <a:pt x="1927" y="2282"/>
                    <a:pt x="1921" y="2311"/>
                    <a:pt x="1898" y="2311"/>
                  </a:cubicBezTo>
                  <a:cubicBezTo>
                    <a:pt x="1887" y="2311"/>
                    <a:pt x="1869" y="2299"/>
                    <a:pt x="1869" y="2288"/>
                  </a:cubicBezTo>
                  <a:cubicBezTo>
                    <a:pt x="1869" y="2264"/>
                    <a:pt x="1869" y="2258"/>
                    <a:pt x="1869" y="2235"/>
                  </a:cubicBezTo>
                  <a:cubicBezTo>
                    <a:pt x="1852" y="2235"/>
                    <a:pt x="1840" y="2235"/>
                    <a:pt x="1823" y="2223"/>
                  </a:cubicBezTo>
                  <a:cubicBezTo>
                    <a:pt x="1834" y="2212"/>
                    <a:pt x="1834" y="2200"/>
                    <a:pt x="1834" y="2183"/>
                  </a:cubicBezTo>
                  <a:cubicBezTo>
                    <a:pt x="1846" y="2183"/>
                    <a:pt x="1846" y="2183"/>
                    <a:pt x="1846" y="2183"/>
                  </a:cubicBezTo>
                  <a:cubicBezTo>
                    <a:pt x="1863" y="2200"/>
                    <a:pt x="1869" y="2229"/>
                    <a:pt x="1898" y="2229"/>
                  </a:cubicBezTo>
                  <a:cubicBezTo>
                    <a:pt x="1916" y="2229"/>
                    <a:pt x="1939" y="2223"/>
                    <a:pt x="1939" y="2206"/>
                  </a:cubicBezTo>
                  <a:cubicBezTo>
                    <a:pt x="1939" y="2130"/>
                    <a:pt x="1863" y="2078"/>
                    <a:pt x="1788" y="2078"/>
                  </a:cubicBezTo>
                  <a:cubicBezTo>
                    <a:pt x="1747" y="2078"/>
                    <a:pt x="1747" y="2276"/>
                    <a:pt x="1747" y="2171"/>
                  </a:cubicBezTo>
                  <a:cubicBezTo>
                    <a:pt x="1747" y="2159"/>
                    <a:pt x="1741" y="2136"/>
                    <a:pt x="1724" y="2136"/>
                  </a:cubicBezTo>
                  <a:cubicBezTo>
                    <a:pt x="1689" y="2136"/>
                    <a:pt x="1665" y="2165"/>
                    <a:pt x="1665" y="2200"/>
                  </a:cubicBezTo>
                  <a:cubicBezTo>
                    <a:pt x="1665" y="2223"/>
                    <a:pt x="1665" y="2223"/>
                    <a:pt x="1665" y="2223"/>
                  </a:cubicBezTo>
                  <a:cubicBezTo>
                    <a:pt x="1654" y="2218"/>
                    <a:pt x="1648" y="2218"/>
                    <a:pt x="1636" y="2212"/>
                  </a:cubicBezTo>
                  <a:cubicBezTo>
                    <a:pt x="1642" y="2241"/>
                    <a:pt x="1654" y="2258"/>
                    <a:pt x="1654" y="2288"/>
                  </a:cubicBezTo>
                  <a:cubicBezTo>
                    <a:pt x="1654" y="2322"/>
                    <a:pt x="1660" y="2369"/>
                    <a:pt x="1625" y="2369"/>
                  </a:cubicBezTo>
                  <a:cubicBezTo>
                    <a:pt x="1595" y="2369"/>
                    <a:pt x="1572" y="2357"/>
                    <a:pt x="1561" y="2328"/>
                  </a:cubicBezTo>
                  <a:cubicBezTo>
                    <a:pt x="1561" y="2317"/>
                    <a:pt x="1561" y="2317"/>
                    <a:pt x="1561" y="2317"/>
                  </a:cubicBezTo>
                  <a:cubicBezTo>
                    <a:pt x="1537" y="2322"/>
                    <a:pt x="1520" y="2311"/>
                    <a:pt x="1497" y="2305"/>
                  </a:cubicBezTo>
                  <a:cubicBezTo>
                    <a:pt x="1520" y="2334"/>
                    <a:pt x="1537" y="2352"/>
                    <a:pt x="1537" y="2386"/>
                  </a:cubicBezTo>
                  <a:cubicBezTo>
                    <a:pt x="1537" y="2398"/>
                    <a:pt x="1531" y="2404"/>
                    <a:pt x="1520" y="2410"/>
                  </a:cubicBezTo>
                  <a:cubicBezTo>
                    <a:pt x="1520" y="2416"/>
                    <a:pt x="1531" y="2421"/>
                    <a:pt x="1531" y="2427"/>
                  </a:cubicBezTo>
                  <a:cubicBezTo>
                    <a:pt x="1531" y="2456"/>
                    <a:pt x="1502" y="2468"/>
                    <a:pt x="1479" y="2491"/>
                  </a:cubicBezTo>
                  <a:cubicBezTo>
                    <a:pt x="1456" y="2526"/>
                    <a:pt x="1473" y="2596"/>
                    <a:pt x="1427" y="2596"/>
                  </a:cubicBezTo>
                  <a:cubicBezTo>
                    <a:pt x="1368" y="2596"/>
                    <a:pt x="1351" y="2538"/>
                    <a:pt x="1293" y="2538"/>
                  </a:cubicBezTo>
                  <a:cubicBezTo>
                    <a:pt x="1252" y="2538"/>
                    <a:pt x="1235" y="2538"/>
                    <a:pt x="1194" y="2538"/>
                  </a:cubicBezTo>
                  <a:cubicBezTo>
                    <a:pt x="1176" y="2538"/>
                    <a:pt x="1171" y="2526"/>
                    <a:pt x="1153" y="2526"/>
                  </a:cubicBezTo>
                  <a:cubicBezTo>
                    <a:pt x="1124" y="2526"/>
                    <a:pt x="1118" y="2567"/>
                    <a:pt x="1083" y="2567"/>
                  </a:cubicBezTo>
                  <a:cubicBezTo>
                    <a:pt x="1037" y="2567"/>
                    <a:pt x="1060" y="2497"/>
                    <a:pt x="1031" y="2456"/>
                  </a:cubicBezTo>
                  <a:cubicBezTo>
                    <a:pt x="1002" y="2416"/>
                    <a:pt x="978" y="2386"/>
                    <a:pt x="943" y="2346"/>
                  </a:cubicBezTo>
                  <a:cubicBezTo>
                    <a:pt x="909" y="2264"/>
                    <a:pt x="845" y="2247"/>
                    <a:pt x="804" y="2165"/>
                  </a:cubicBezTo>
                  <a:cubicBezTo>
                    <a:pt x="769" y="2101"/>
                    <a:pt x="769" y="2060"/>
                    <a:pt x="751" y="1996"/>
                  </a:cubicBezTo>
                  <a:cubicBezTo>
                    <a:pt x="740" y="1967"/>
                    <a:pt x="722" y="1956"/>
                    <a:pt x="711" y="1927"/>
                  </a:cubicBezTo>
                  <a:cubicBezTo>
                    <a:pt x="699" y="1897"/>
                    <a:pt x="711" y="1880"/>
                    <a:pt x="705" y="1845"/>
                  </a:cubicBezTo>
                  <a:cubicBezTo>
                    <a:pt x="699" y="1787"/>
                    <a:pt x="670" y="1758"/>
                    <a:pt x="664" y="1700"/>
                  </a:cubicBezTo>
                  <a:cubicBezTo>
                    <a:pt x="670" y="1705"/>
                    <a:pt x="670" y="1705"/>
                    <a:pt x="670" y="1705"/>
                  </a:cubicBezTo>
                  <a:cubicBezTo>
                    <a:pt x="693" y="1746"/>
                    <a:pt x="722" y="1758"/>
                    <a:pt x="757" y="1787"/>
                  </a:cubicBezTo>
                  <a:cubicBezTo>
                    <a:pt x="786" y="1810"/>
                    <a:pt x="763" y="1880"/>
                    <a:pt x="780" y="1828"/>
                  </a:cubicBezTo>
                  <a:cubicBezTo>
                    <a:pt x="798" y="1833"/>
                    <a:pt x="804" y="1839"/>
                    <a:pt x="821" y="1851"/>
                  </a:cubicBezTo>
                  <a:cubicBezTo>
                    <a:pt x="821" y="1828"/>
                    <a:pt x="821" y="1828"/>
                    <a:pt x="821" y="1828"/>
                  </a:cubicBezTo>
                  <a:cubicBezTo>
                    <a:pt x="821" y="1769"/>
                    <a:pt x="769" y="1746"/>
                    <a:pt x="746" y="1694"/>
                  </a:cubicBezTo>
                  <a:cubicBezTo>
                    <a:pt x="734" y="1659"/>
                    <a:pt x="722" y="1624"/>
                    <a:pt x="687" y="1624"/>
                  </a:cubicBezTo>
                  <a:cubicBezTo>
                    <a:pt x="687" y="1478"/>
                    <a:pt x="583" y="1420"/>
                    <a:pt x="519" y="1286"/>
                  </a:cubicBezTo>
                  <a:cubicBezTo>
                    <a:pt x="489" y="1234"/>
                    <a:pt x="449" y="1216"/>
                    <a:pt x="449" y="1158"/>
                  </a:cubicBezTo>
                  <a:cubicBezTo>
                    <a:pt x="449" y="1152"/>
                    <a:pt x="460" y="1152"/>
                    <a:pt x="460" y="1147"/>
                  </a:cubicBezTo>
                  <a:cubicBezTo>
                    <a:pt x="460" y="1059"/>
                    <a:pt x="420" y="1007"/>
                    <a:pt x="396" y="919"/>
                  </a:cubicBezTo>
                  <a:cubicBezTo>
                    <a:pt x="396" y="908"/>
                    <a:pt x="379" y="908"/>
                    <a:pt x="379" y="890"/>
                  </a:cubicBezTo>
                  <a:cubicBezTo>
                    <a:pt x="379" y="838"/>
                    <a:pt x="420" y="821"/>
                    <a:pt x="425" y="768"/>
                  </a:cubicBezTo>
                  <a:cubicBezTo>
                    <a:pt x="414" y="698"/>
                    <a:pt x="414" y="698"/>
                    <a:pt x="414" y="698"/>
                  </a:cubicBezTo>
                  <a:cubicBezTo>
                    <a:pt x="425" y="698"/>
                    <a:pt x="425" y="698"/>
                    <a:pt x="425" y="698"/>
                  </a:cubicBezTo>
                  <a:cubicBezTo>
                    <a:pt x="431" y="704"/>
                    <a:pt x="437" y="710"/>
                    <a:pt x="443" y="716"/>
                  </a:cubicBezTo>
                  <a:cubicBezTo>
                    <a:pt x="478" y="733"/>
                    <a:pt x="501" y="733"/>
                    <a:pt x="536" y="739"/>
                  </a:cubicBezTo>
                  <a:cubicBezTo>
                    <a:pt x="565" y="751"/>
                    <a:pt x="571" y="774"/>
                    <a:pt x="600" y="774"/>
                  </a:cubicBezTo>
                  <a:cubicBezTo>
                    <a:pt x="617" y="774"/>
                    <a:pt x="623" y="762"/>
                    <a:pt x="641" y="762"/>
                  </a:cubicBezTo>
                  <a:cubicBezTo>
                    <a:pt x="699" y="762"/>
                    <a:pt x="722" y="797"/>
                    <a:pt x="775" y="815"/>
                  </a:cubicBezTo>
                  <a:cubicBezTo>
                    <a:pt x="879" y="861"/>
                    <a:pt x="938" y="890"/>
                    <a:pt x="1042" y="937"/>
                  </a:cubicBezTo>
                  <a:cubicBezTo>
                    <a:pt x="1095" y="954"/>
                    <a:pt x="1130" y="984"/>
                    <a:pt x="1188" y="984"/>
                  </a:cubicBezTo>
                  <a:cubicBezTo>
                    <a:pt x="1240" y="984"/>
                    <a:pt x="1240" y="984"/>
                    <a:pt x="1240" y="984"/>
                  </a:cubicBezTo>
                  <a:cubicBezTo>
                    <a:pt x="1275" y="984"/>
                    <a:pt x="1287" y="1013"/>
                    <a:pt x="1322" y="1030"/>
                  </a:cubicBezTo>
                  <a:cubicBezTo>
                    <a:pt x="1328" y="989"/>
                    <a:pt x="1328" y="937"/>
                    <a:pt x="1368" y="937"/>
                  </a:cubicBezTo>
                  <a:cubicBezTo>
                    <a:pt x="1398" y="937"/>
                    <a:pt x="1415" y="960"/>
                    <a:pt x="1438" y="978"/>
                  </a:cubicBezTo>
                  <a:cubicBezTo>
                    <a:pt x="1473" y="1007"/>
                    <a:pt x="1485" y="1030"/>
                    <a:pt x="1514" y="1065"/>
                  </a:cubicBezTo>
                  <a:cubicBezTo>
                    <a:pt x="1526" y="1094"/>
                    <a:pt x="1462" y="937"/>
                    <a:pt x="1462" y="914"/>
                  </a:cubicBezTo>
                  <a:cubicBezTo>
                    <a:pt x="1462" y="890"/>
                    <a:pt x="1462" y="890"/>
                    <a:pt x="1462" y="890"/>
                  </a:cubicBezTo>
                  <a:cubicBezTo>
                    <a:pt x="1467" y="890"/>
                    <a:pt x="1473" y="890"/>
                    <a:pt x="1473" y="890"/>
                  </a:cubicBezTo>
                  <a:cubicBezTo>
                    <a:pt x="1508" y="890"/>
                    <a:pt x="1526" y="914"/>
                    <a:pt x="1561" y="914"/>
                  </a:cubicBezTo>
                  <a:cubicBezTo>
                    <a:pt x="1595" y="914"/>
                    <a:pt x="1607" y="873"/>
                    <a:pt x="1636" y="873"/>
                  </a:cubicBezTo>
                  <a:cubicBezTo>
                    <a:pt x="1660" y="873"/>
                    <a:pt x="1671" y="908"/>
                    <a:pt x="1694" y="908"/>
                  </a:cubicBezTo>
                  <a:cubicBezTo>
                    <a:pt x="1758" y="908"/>
                    <a:pt x="1788" y="850"/>
                    <a:pt x="1817" y="791"/>
                  </a:cubicBezTo>
                  <a:cubicBezTo>
                    <a:pt x="1852" y="809"/>
                    <a:pt x="1863" y="832"/>
                    <a:pt x="1904" y="832"/>
                  </a:cubicBezTo>
                  <a:cubicBezTo>
                    <a:pt x="1951" y="832"/>
                    <a:pt x="1986" y="797"/>
                    <a:pt x="1986" y="751"/>
                  </a:cubicBezTo>
                  <a:cubicBezTo>
                    <a:pt x="1986" y="704"/>
                    <a:pt x="2160" y="844"/>
                    <a:pt x="2160" y="885"/>
                  </a:cubicBezTo>
                  <a:cubicBezTo>
                    <a:pt x="2160" y="908"/>
                    <a:pt x="2120" y="908"/>
                    <a:pt x="2120" y="931"/>
                  </a:cubicBezTo>
                  <a:cubicBezTo>
                    <a:pt x="2120" y="937"/>
                    <a:pt x="2125" y="937"/>
                    <a:pt x="2125" y="943"/>
                  </a:cubicBezTo>
                  <a:cubicBezTo>
                    <a:pt x="2125" y="1018"/>
                    <a:pt x="2125" y="1018"/>
                    <a:pt x="2125" y="1018"/>
                  </a:cubicBezTo>
                  <a:cubicBezTo>
                    <a:pt x="2125" y="1042"/>
                    <a:pt x="2143" y="1053"/>
                    <a:pt x="2143" y="1077"/>
                  </a:cubicBezTo>
                  <a:cubicBezTo>
                    <a:pt x="2143" y="1100"/>
                    <a:pt x="2131" y="1117"/>
                    <a:pt x="2131" y="1141"/>
                  </a:cubicBezTo>
                  <a:cubicBezTo>
                    <a:pt x="2131" y="1199"/>
                    <a:pt x="2131" y="1199"/>
                    <a:pt x="2131" y="1199"/>
                  </a:cubicBezTo>
                  <a:cubicBezTo>
                    <a:pt x="2131" y="1234"/>
                    <a:pt x="2160" y="1251"/>
                    <a:pt x="2160" y="1292"/>
                  </a:cubicBezTo>
                  <a:cubicBezTo>
                    <a:pt x="2160" y="1327"/>
                    <a:pt x="2137" y="1350"/>
                    <a:pt x="2137" y="1385"/>
                  </a:cubicBezTo>
                  <a:cubicBezTo>
                    <a:pt x="2137" y="1420"/>
                    <a:pt x="2143" y="1438"/>
                    <a:pt x="2143" y="1473"/>
                  </a:cubicBezTo>
                  <a:cubicBezTo>
                    <a:pt x="2143" y="1502"/>
                    <a:pt x="2125" y="1519"/>
                    <a:pt x="2125" y="1548"/>
                  </a:cubicBezTo>
                  <a:cubicBezTo>
                    <a:pt x="2125" y="1566"/>
                    <a:pt x="2143" y="1577"/>
                    <a:pt x="2149" y="1595"/>
                  </a:cubicBezTo>
                  <a:cubicBezTo>
                    <a:pt x="2131" y="1595"/>
                    <a:pt x="2125" y="1577"/>
                    <a:pt x="2102" y="1577"/>
                  </a:cubicBezTo>
                  <a:cubicBezTo>
                    <a:pt x="2102" y="1571"/>
                    <a:pt x="2102" y="1571"/>
                    <a:pt x="2102" y="1566"/>
                  </a:cubicBezTo>
                  <a:cubicBezTo>
                    <a:pt x="2102" y="1554"/>
                    <a:pt x="2108" y="1548"/>
                    <a:pt x="2108" y="1531"/>
                  </a:cubicBezTo>
                  <a:cubicBezTo>
                    <a:pt x="2061" y="1554"/>
                    <a:pt x="2050" y="1601"/>
                    <a:pt x="2038" y="1653"/>
                  </a:cubicBezTo>
                  <a:cubicBezTo>
                    <a:pt x="2026" y="1694"/>
                    <a:pt x="2003" y="1711"/>
                    <a:pt x="2003" y="1758"/>
                  </a:cubicBezTo>
                  <a:cubicBezTo>
                    <a:pt x="2003" y="1764"/>
                    <a:pt x="2009" y="1764"/>
                    <a:pt x="2009" y="1769"/>
                  </a:cubicBezTo>
                  <a:close/>
                  <a:moveTo>
                    <a:pt x="1677" y="2386"/>
                  </a:moveTo>
                  <a:lnTo>
                    <a:pt x="1677" y="2386"/>
                  </a:lnTo>
                  <a:cubicBezTo>
                    <a:pt x="1671" y="2381"/>
                    <a:pt x="1671" y="2381"/>
                    <a:pt x="1665" y="2381"/>
                  </a:cubicBezTo>
                  <a:cubicBezTo>
                    <a:pt x="1630" y="2381"/>
                    <a:pt x="1636" y="2427"/>
                    <a:pt x="1619" y="2456"/>
                  </a:cubicBezTo>
                  <a:cubicBezTo>
                    <a:pt x="1636" y="2474"/>
                    <a:pt x="1636" y="2497"/>
                    <a:pt x="1654" y="2515"/>
                  </a:cubicBezTo>
                  <a:cubicBezTo>
                    <a:pt x="1677" y="2491"/>
                    <a:pt x="1671" y="2468"/>
                    <a:pt x="1683" y="2451"/>
                  </a:cubicBezTo>
                  <a:cubicBezTo>
                    <a:pt x="1677" y="2427"/>
                    <a:pt x="1677" y="2427"/>
                    <a:pt x="1677" y="2427"/>
                  </a:cubicBezTo>
                  <a:cubicBezTo>
                    <a:pt x="1677" y="2386"/>
                    <a:pt x="1677" y="2386"/>
                    <a:pt x="1677" y="2386"/>
                  </a:cubicBezTo>
                  <a:close/>
                  <a:moveTo>
                    <a:pt x="2055" y="1932"/>
                  </a:moveTo>
                  <a:lnTo>
                    <a:pt x="2055" y="1932"/>
                  </a:lnTo>
                  <a:cubicBezTo>
                    <a:pt x="2055" y="1927"/>
                    <a:pt x="2055" y="1927"/>
                    <a:pt x="2055" y="1927"/>
                  </a:cubicBezTo>
                  <a:cubicBezTo>
                    <a:pt x="2044" y="1921"/>
                    <a:pt x="2044" y="1921"/>
                    <a:pt x="2044" y="1921"/>
                  </a:cubicBezTo>
                  <a:cubicBezTo>
                    <a:pt x="2032" y="1944"/>
                    <a:pt x="2032" y="1956"/>
                    <a:pt x="2026" y="1973"/>
                  </a:cubicBezTo>
                  <a:cubicBezTo>
                    <a:pt x="2032" y="1973"/>
                    <a:pt x="2038" y="1979"/>
                    <a:pt x="2044" y="1979"/>
                  </a:cubicBezTo>
                  <a:cubicBezTo>
                    <a:pt x="2050" y="1979"/>
                    <a:pt x="2055" y="1973"/>
                    <a:pt x="2061" y="1973"/>
                  </a:cubicBezTo>
                  <a:cubicBezTo>
                    <a:pt x="2055" y="1932"/>
                    <a:pt x="2055" y="1932"/>
                    <a:pt x="2055" y="1932"/>
                  </a:cubicBezTo>
                  <a:close/>
                  <a:moveTo>
                    <a:pt x="513" y="669"/>
                  </a:moveTo>
                  <a:lnTo>
                    <a:pt x="513" y="669"/>
                  </a:lnTo>
                  <a:cubicBezTo>
                    <a:pt x="507" y="687"/>
                    <a:pt x="507" y="698"/>
                    <a:pt x="501" y="710"/>
                  </a:cubicBezTo>
                  <a:cubicBezTo>
                    <a:pt x="513" y="716"/>
                    <a:pt x="513" y="716"/>
                    <a:pt x="513" y="716"/>
                  </a:cubicBezTo>
                  <a:cubicBezTo>
                    <a:pt x="536" y="710"/>
                    <a:pt x="548" y="704"/>
                    <a:pt x="559" y="687"/>
                  </a:cubicBezTo>
                  <a:cubicBezTo>
                    <a:pt x="542" y="681"/>
                    <a:pt x="530" y="675"/>
                    <a:pt x="513" y="669"/>
                  </a:cubicBezTo>
                  <a:close/>
                  <a:moveTo>
                    <a:pt x="1916" y="169"/>
                  </a:moveTo>
                  <a:lnTo>
                    <a:pt x="1916" y="169"/>
                  </a:lnTo>
                  <a:cubicBezTo>
                    <a:pt x="1945" y="186"/>
                    <a:pt x="1957" y="215"/>
                    <a:pt x="1957" y="250"/>
                  </a:cubicBezTo>
                  <a:cubicBezTo>
                    <a:pt x="1957" y="256"/>
                    <a:pt x="1951" y="256"/>
                    <a:pt x="1945" y="262"/>
                  </a:cubicBezTo>
                  <a:cubicBezTo>
                    <a:pt x="1951" y="273"/>
                    <a:pt x="1951" y="273"/>
                    <a:pt x="1951" y="273"/>
                  </a:cubicBezTo>
                  <a:cubicBezTo>
                    <a:pt x="1991" y="273"/>
                    <a:pt x="1997" y="314"/>
                    <a:pt x="2015" y="355"/>
                  </a:cubicBezTo>
                  <a:cubicBezTo>
                    <a:pt x="2026" y="384"/>
                    <a:pt x="2038" y="396"/>
                    <a:pt x="2050" y="425"/>
                  </a:cubicBezTo>
                  <a:cubicBezTo>
                    <a:pt x="2073" y="419"/>
                    <a:pt x="2073" y="390"/>
                    <a:pt x="2096" y="390"/>
                  </a:cubicBezTo>
                  <a:cubicBezTo>
                    <a:pt x="2114" y="390"/>
                    <a:pt x="2125" y="396"/>
                    <a:pt x="2143" y="401"/>
                  </a:cubicBezTo>
                  <a:cubicBezTo>
                    <a:pt x="2143" y="396"/>
                    <a:pt x="2143" y="396"/>
                    <a:pt x="2143" y="384"/>
                  </a:cubicBezTo>
                  <a:cubicBezTo>
                    <a:pt x="2143" y="372"/>
                    <a:pt x="2143" y="361"/>
                    <a:pt x="2143" y="343"/>
                  </a:cubicBezTo>
                  <a:cubicBezTo>
                    <a:pt x="2137" y="343"/>
                    <a:pt x="2131" y="343"/>
                    <a:pt x="2120" y="343"/>
                  </a:cubicBezTo>
                  <a:cubicBezTo>
                    <a:pt x="2114" y="343"/>
                    <a:pt x="2114" y="337"/>
                    <a:pt x="2108" y="337"/>
                  </a:cubicBezTo>
                  <a:cubicBezTo>
                    <a:pt x="2120" y="320"/>
                    <a:pt x="2131" y="314"/>
                    <a:pt x="2131" y="297"/>
                  </a:cubicBezTo>
                  <a:cubicBezTo>
                    <a:pt x="2131" y="238"/>
                    <a:pt x="2131" y="238"/>
                    <a:pt x="2131" y="238"/>
                  </a:cubicBezTo>
                  <a:cubicBezTo>
                    <a:pt x="2044" y="238"/>
                    <a:pt x="2032" y="151"/>
                    <a:pt x="1968" y="93"/>
                  </a:cubicBezTo>
                  <a:cubicBezTo>
                    <a:pt x="1957" y="128"/>
                    <a:pt x="1945" y="151"/>
                    <a:pt x="1916" y="169"/>
                  </a:cubicBezTo>
                  <a:close/>
                  <a:moveTo>
                    <a:pt x="2084" y="483"/>
                  </a:moveTo>
                  <a:lnTo>
                    <a:pt x="2084" y="483"/>
                  </a:lnTo>
                  <a:cubicBezTo>
                    <a:pt x="2073" y="483"/>
                    <a:pt x="2061" y="477"/>
                    <a:pt x="2050" y="477"/>
                  </a:cubicBezTo>
                  <a:cubicBezTo>
                    <a:pt x="2026" y="477"/>
                    <a:pt x="2003" y="495"/>
                    <a:pt x="2003" y="512"/>
                  </a:cubicBezTo>
                  <a:cubicBezTo>
                    <a:pt x="2026" y="529"/>
                    <a:pt x="2044" y="535"/>
                    <a:pt x="2073" y="535"/>
                  </a:cubicBezTo>
                  <a:cubicBezTo>
                    <a:pt x="2096" y="535"/>
                    <a:pt x="2114" y="529"/>
                    <a:pt x="2137" y="518"/>
                  </a:cubicBezTo>
                  <a:cubicBezTo>
                    <a:pt x="2149" y="529"/>
                    <a:pt x="2154" y="541"/>
                    <a:pt x="2166" y="559"/>
                  </a:cubicBezTo>
                  <a:cubicBezTo>
                    <a:pt x="2183" y="547"/>
                    <a:pt x="2195" y="541"/>
                    <a:pt x="2213" y="524"/>
                  </a:cubicBezTo>
                  <a:cubicBezTo>
                    <a:pt x="2195" y="500"/>
                    <a:pt x="2183" y="483"/>
                    <a:pt x="2172" y="454"/>
                  </a:cubicBezTo>
                  <a:cubicBezTo>
                    <a:pt x="2160" y="448"/>
                    <a:pt x="2160" y="448"/>
                    <a:pt x="2160" y="448"/>
                  </a:cubicBezTo>
                  <a:cubicBezTo>
                    <a:pt x="2143" y="477"/>
                    <a:pt x="2114" y="483"/>
                    <a:pt x="2084" y="483"/>
                  </a:cubicBezTo>
                  <a:close/>
                  <a:moveTo>
                    <a:pt x="2067" y="599"/>
                  </a:moveTo>
                  <a:lnTo>
                    <a:pt x="2067" y="599"/>
                  </a:lnTo>
                  <a:cubicBezTo>
                    <a:pt x="2067" y="605"/>
                    <a:pt x="2067" y="611"/>
                    <a:pt x="2067" y="617"/>
                  </a:cubicBezTo>
                  <a:cubicBezTo>
                    <a:pt x="2090" y="611"/>
                    <a:pt x="2102" y="599"/>
                    <a:pt x="2114" y="582"/>
                  </a:cubicBezTo>
                  <a:cubicBezTo>
                    <a:pt x="2096" y="576"/>
                    <a:pt x="2067" y="582"/>
                    <a:pt x="2067" y="599"/>
                  </a:cubicBezTo>
                  <a:close/>
                  <a:moveTo>
                    <a:pt x="483" y="541"/>
                  </a:moveTo>
                  <a:lnTo>
                    <a:pt x="483" y="541"/>
                  </a:lnTo>
                  <a:cubicBezTo>
                    <a:pt x="536" y="541"/>
                    <a:pt x="536" y="541"/>
                    <a:pt x="536" y="541"/>
                  </a:cubicBezTo>
                  <a:cubicBezTo>
                    <a:pt x="536" y="529"/>
                    <a:pt x="536" y="524"/>
                    <a:pt x="536" y="506"/>
                  </a:cubicBezTo>
                  <a:cubicBezTo>
                    <a:pt x="513" y="512"/>
                    <a:pt x="501" y="529"/>
                    <a:pt x="483" y="541"/>
                  </a:cubicBezTo>
                  <a:close/>
                  <a:moveTo>
                    <a:pt x="82" y="23"/>
                  </a:moveTo>
                  <a:lnTo>
                    <a:pt x="82" y="23"/>
                  </a:lnTo>
                  <a:cubicBezTo>
                    <a:pt x="76" y="17"/>
                    <a:pt x="70" y="11"/>
                    <a:pt x="59" y="6"/>
                  </a:cubicBezTo>
                  <a:cubicBezTo>
                    <a:pt x="53" y="0"/>
                    <a:pt x="53" y="0"/>
                    <a:pt x="53" y="0"/>
                  </a:cubicBezTo>
                  <a:cubicBezTo>
                    <a:pt x="53" y="17"/>
                    <a:pt x="59" y="29"/>
                    <a:pt x="53" y="46"/>
                  </a:cubicBezTo>
                  <a:cubicBezTo>
                    <a:pt x="41" y="64"/>
                    <a:pt x="12" y="58"/>
                    <a:pt x="12" y="75"/>
                  </a:cubicBezTo>
                  <a:cubicBezTo>
                    <a:pt x="12" y="93"/>
                    <a:pt x="24" y="99"/>
                    <a:pt x="24" y="116"/>
                  </a:cubicBezTo>
                  <a:cubicBezTo>
                    <a:pt x="24" y="145"/>
                    <a:pt x="0" y="157"/>
                    <a:pt x="0" y="186"/>
                  </a:cubicBezTo>
                  <a:cubicBezTo>
                    <a:pt x="0" y="209"/>
                    <a:pt x="0" y="209"/>
                    <a:pt x="0" y="209"/>
                  </a:cubicBezTo>
                  <a:cubicBezTo>
                    <a:pt x="12" y="209"/>
                    <a:pt x="18" y="209"/>
                    <a:pt x="29" y="209"/>
                  </a:cubicBezTo>
                  <a:cubicBezTo>
                    <a:pt x="29" y="326"/>
                    <a:pt x="29" y="326"/>
                    <a:pt x="29" y="326"/>
                  </a:cubicBezTo>
                  <a:cubicBezTo>
                    <a:pt x="29" y="326"/>
                    <a:pt x="35" y="332"/>
                    <a:pt x="41" y="332"/>
                  </a:cubicBezTo>
                  <a:cubicBezTo>
                    <a:pt x="59" y="332"/>
                    <a:pt x="59" y="314"/>
                    <a:pt x="70" y="302"/>
                  </a:cubicBezTo>
                  <a:cubicBezTo>
                    <a:pt x="105" y="285"/>
                    <a:pt x="134" y="262"/>
                    <a:pt x="134" y="221"/>
                  </a:cubicBezTo>
                  <a:cubicBezTo>
                    <a:pt x="134" y="180"/>
                    <a:pt x="117" y="163"/>
                    <a:pt x="117" y="128"/>
                  </a:cubicBezTo>
                  <a:cubicBezTo>
                    <a:pt x="117" y="99"/>
                    <a:pt x="128" y="81"/>
                    <a:pt x="128" y="46"/>
                  </a:cubicBezTo>
                  <a:cubicBezTo>
                    <a:pt x="128" y="29"/>
                    <a:pt x="99" y="29"/>
                    <a:pt x="82" y="23"/>
                  </a:cubicBezTo>
                  <a:close/>
                </a:path>
              </a:pathLst>
            </a:custGeom>
            <a:solidFill>
              <a:schemeClr val="bg1">
                <a:lumMod val="85000"/>
              </a:schemeClr>
            </a:solidFill>
            <a:ln w="28575" cap="flat" cmpd="sng">
              <a:solidFill>
                <a:schemeClr val="bg1"/>
              </a:solidFill>
              <a:bevel/>
              <a:headEnd/>
              <a:tailEnd/>
            </a:ln>
            <a:effectLst/>
          </p:spPr>
          <p:txBody>
            <a:bodyPr wrap="none" anchor="ctr"/>
            <a:lstStyle/>
            <a:p>
              <a:endParaRPr lang="en-US">
                <a:latin typeface="Poppins Light" charset="0"/>
              </a:endParaRPr>
            </a:p>
          </p:txBody>
        </p:sp>
      </p:grpSp>
    </p:spTree>
    <p:extLst>
      <p:ext uri="{BB962C8B-B14F-4D97-AF65-F5344CB8AC3E}">
        <p14:creationId xmlns:p14="http://schemas.microsoft.com/office/powerpoint/2010/main" val="1184106070"/>
      </p:ext>
    </p:extLst>
  </p:cSld>
  <p:clrMapOvr>
    <a:masterClrMapping/>
  </p:clrMapOvr>
  <mc:AlternateContent xmlns:mc="http://schemas.openxmlformats.org/markup-compatibility/2006" xmlns:p14="http://schemas.microsoft.com/office/powerpoint/2010/main">
    <mc:Choice Requires="p14">
      <p:transition p14:dur="0" advClick="0" advTm="1000"/>
    </mc:Choice>
    <mc:Fallback xmlns="">
      <p:transition advClick="0" advTm="1000"/>
    </mc:Fallback>
  </mc:AlternateContent>
  <p:timing>
    <p:tnLst>
      <p:par>
        <p:cTn id="1" dur="indefinite" restart="never" nodeType="tmRoot"/>
      </p:par>
    </p:tn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Rectangle 21"/>
          <p:cNvSpPr>
            <a:spLocks/>
          </p:cNvSpPr>
          <p:nvPr/>
        </p:nvSpPr>
        <p:spPr bwMode="auto">
          <a:xfrm>
            <a:off x="1800412" y="9575695"/>
            <a:ext cx="1984518" cy="3077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defTabSz="4572000"/>
            <a:r>
              <a:rPr lang="en-US" sz="2000" b="1" dirty="0" smtClean="0">
                <a:solidFill>
                  <a:schemeClr val="tx2">
                    <a:lumMod val="50000"/>
                  </a:schemeClr>
                </a:solidFill>
                <a:latin typeface="Montserrat Semi Bold" charset="0"/>
                <a:ea typeface="Montserrat Semi Bold" charset="0"/>
                <a:cs typeface="Montserrat Semi Bold" charset="0"/>
                <a:sym typeface="Bebas Neue" charset="0"/>
              </a:rPr>
              <a:t>BLACK PEOPLE</a:t>
            </a:r>
            <a:endParaRPr lang="en-US" sz="20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28" name="Rectangle 27"/>
          <p:cNvSpPr>
            <a:spLocks/>
          </p:cNvSpPr>
          <p:nvPr/>
        </p:nvSpPr>
        <p:spPr bwMode="auto">
          <a:xfrm>
            <a:off x="1800412" y="10566543"/>
            <a:ext cx="2372444" cy="3077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defTabSz="4572000"/>
            <a:r>
              <a:rPr lang="en-US" sz="2000" b="1" dirty="0" smtClean="0">
                <a:solidFill>
                  <a:schemeClr val="tx2">
                    <a:lumMod val="50000"/>
                  </a:schemeClr>
                </a:solidFill>
                <a:latin typeface="Montserrat Semi Bold" charset="0"/>
                <a:ea typeface="Montserrat Semi Bold" charset="0"/>
                <a:cs typeface="Montserrat Semi Bold" charset="0"/>
                <a:sym typeface="Bebas Neue" charset="0"/>
              </a:rPr>
              <a:t>HISPANIC PEOPLE</a:t>
            </a:r>
            <a:endParaRPr lang="en-US" sz="20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29" name="Rectangle 28"/>
          <p:cNvSpPr>
            <a:spLocks/>
          </p:cNvSpPr>
          <p:nvPr/>
        </p:nvSpPr>
        <p:spPr bwMode="auto">
          <a:xfrm>
            <a:off x="1800412" y="8588763"/>
            <a:ext cx="1981312" cy="3077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defTabSz="4572000"/>
            <a:r>
              <a:rPr lang="en-US" sz="2000" b="1" dirty="0" smtClean="0">
                <a:solidFill>
                  <a:schemeClr val="tx2">
                    <a:lumMod val="50000"/>
                  </a:schemeClr>
                </a:solidFill>
                <a:latin typeface="Montserrat Semi Bold" charset="0"/>
                <a:ea typeface="Montserrat Semi Bold" charset="0"/>
                <a:cs typeface="Montserrat Semi Bold" charset="0"/>
                <a:sym typeface="Bebas Neue" charset="0"/>
              </a:rPr>
              <a:t>WHITE PEOPLE</a:t>
            </a:r>
            <a:endParaRPr lang="en-US" sz="20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30" name="Rectangle 29"/>
          <p:cNvSpPr/>
          <p:nvPr/>
        </p:nvSpPr>
        <p:spPr>
          <a:xfrm>
            <a:off x="1822714" y="10227262"/>
            <a:ext cx="7177461" cy="45719"/>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sp>
        <p:nvSpPr>
          <p:cNvPr id="36" name="Rectangle 35"/>
          <p:cNvSpPr>
            <a:spLocks/>
          </p:cNvSpPr>
          <p:nvPr/>
        </p:nvSpPr>
        <p:spPr bwMode="auto">
          <a:xfrm>
            <a:off x="9403169" y="9167633"/>
            <a:ext cx="569067"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algn="r" defTabSz="4572000"/>
            <a:r>
              <a:rPr lang="en-US" sz="1800" b="1" dirty="0" smtClean="0">
                <a:solidFill>
                  <a:schemeClr val="tx2">
                    <a:lumMod val="50000"/>
                  </a:schemeClr>
                </a:solidFill>
                <a:latin typeface="Montserrat Semi Bold" charset="0"/>
                <a:ea typeface="Montserrat Semi Bold" charset="0"/>
                <a:cs typeface="Montserrat Semi Bold" charset="0"/>
                <a:sym typeface="Bebas Neue" charset="0"/>
              </a:rPr>
              <a:t>65 %</a:t>
            </a:r>
            <a:endParaRPr lang="en-US" sz="18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37" name="Rectangle 36"/>
          <p:cNvSpPr>
            <a:spLocks/>
          </p:cNvSpPr>
          <p:nvPr/>
        </p:nvSpPr>
        <p:spPr bwMode="auto">
          <a:xfrm>
            <a:off x="9402866" y="10156520"/>
            <a:ext cx="559449"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algn="r" defTabSz="4572000"/>
            <a:r>
              <a:rPr lang="en-US" sz="1800" b="1" dirty="0" smtClean="0">
                <a:solidFill>
                  <a:schemeClr val="tx2">
                    <a:lumMod val="50000"/>
                  </a:schemeClr>
                </a:solidFill>
                <a:latin typeface="Montserrat Semi Bold" charset="0"/>
                <a:ea typeface="Montserrat Semi Bold" charset="0"/>
                <a:cs typeface="Montserrat Semi Bold" charset="0"/>
                <a:sym typeface="Bebas Neue" charset="0"/>
              </a:rPr>
              <a:t>9</a:t>
            </a:r>
            <a:r>
              <a:rPr lang="en-US" sz="1800" b="1" dirty="0">
                <a:solidFill>
                  <a:schemeClr val="tx2">
                    <a:lumMod val="50000"/>
                  </a:schemeClr>
                </a:solidFill>
                <a:latin typeface="Montserrat Semi Bold" charset="0"/>
                <a:ea typeface="Montserrat Semi Bold" charset="0"/>
                <a:cs typeface="Montserrat Semi Bold" charset="0"/>
                <a:sym typeface="Bebas Neue" charset="0"/>
              </a:rPr>
              <a:t>3</a:t>
            </a:r>
            <a:r>
              <a:rPr lang="en-US" sz="1800" b="1" dirty="0" smtClean="0">
                <a:solidFill>
                  <a:schemeClr val="tx2">
                    <a:lumMod val="50000"/>
                  </a:schemeClr>
                </a:solidFill>
                <a:latin typeface="Montserrat Semi Bold" charset="0"/>
                <a:ea typeface="Montserrat Semi Bold" charset="0"/>
                <a:cs typeface="Montserrat Semi Bold" charset="0"/>
                <a:sym typeface="Bebas Neue" charset="0"/>
              </a:rPr>
              <a:t> %</a:t>
            </a:r>
            <a:endParaRPr lang="en-US" sz="18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38" name="Rectangle 37"/>
          <p:cNvSpPr/>
          <p:nvPr/>
        </p:nvSpPr>
        <p:spPr>
          <a:xfrm>
            <a:off x="1823273" y="10185383"/>
            <a:ext cx="4138441" cy="14906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sp>
        <p:nvSpPr>
          <p:cNvPr id="39" name="Rectangle 38"/>
          <p:cNvSpPr>
            <a:spLocks/>
          </p:cNvSpPr>
          <p:nvPr/>
        </p:nvSpPr>
        <p:spPr bwMode="auto">
          <a:xfrm>
            <a:off x="9401264" y="11147368"/>
            <a:ext cx="559449"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algn="r" defTabSz="4572000"/>
            <a:r>
              <a:rPr lang="en-US" sz="1800" b="1" dirty="0" smtClean="0">
                <a:solidFill>
                  <a:schemeClr val="tx2">
                    <a:lumMod val="50000"/>
                  </a:schemeClr>
                </a:solidFill>
                <a:latin typeface="Montserrat Semi Bold" charset="0"/>
                <a:ea typeface="Montserrat Semi Bold" charset="0"/>
                <a:cs typeface="Montserrat Semi Bold" charset="0"/>
                <a:sym typeface="Bebas Neue" charset="0"/>
              </a:rPr>
              <a:t>57 %</a:t>
            </a:r>
            <a:endParaRPr lang="en-US" sz="18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40" name="Subtitle 2"/>
          <p:cNvSpPr txBox="1">
            <a:spLocks/>
          </p:cNvSpPr>
          <p:nvPr/>
        </p:nvSpPr>
        <p:spPr>
          <a:xfrm>
            <a:off x="1558925" y="5311719"/>
            <a:ext cx="9162415" cy="2271458"/>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just">
              <a:lnSpc>
                <a:spcPts val="4040"/>
              </a:lnSpc>
            </a:pPr>
            <a:r>
              <a:rPr lang="en-US" dirty="0" smtClean="0">
                <a:solidFill>
                  <a:schemeClr val="tx1"/>
                </a:solidFill>
                <a:latin typeface="Poppins Light" charset="0"/>
                <a:ea typeface="Poppins Light" charset="0"/>
                <a:cs typeface="Poppins Light" charset="0"/>
              </a:rPr>
              <a:t>When </a:t>
            </a:r>
            <a:r>
              <a:rPr lang="en-US" dirty="0">
                <a:solidFill>
                  <a:schemeClr val="tx1"/>
                </a:solidFill>
                <a:latin typeface="Poppins Light" charset="0"/>
                <a:ea typeface="Poppins Light" charset="0"/>
                <a:cs typeface="Poppins Light" charset="0"/>
              </a:rPr>
              <a:t>selecting a typeface for body text, your primary concern should be readability. Don’t concern yourself with personality at this stage. I’m of the school of thought that believes that you’re better off mastering a few </a:t>
            </a:r>
            <a:r>
              <a:rPr lang="en-US" dirty="0" smtClean="0">
                <a:solidFill>
                  <a:schemeClr val="tx1"/>
                </a:solidFill>
                <a:latin typeface="Poppins Light" charset="0"/>
                <a:ea typeface="Poppins Light" charset="0"/>
                <a:cs typeface="Poppins Light" charset="0"/>
              </a:rPr>
              <a:t>typeface.</a:t>
            </a:r>
            <a:endParaRPr lang="en-US" dirty="0">
              <a:solidFill>
                <a:schemeClr val="tx1"/>
              </a:solidFill>
              <a:latin typeface="Poppins Light" charset="0"/>
              <a:ea typeface="Poppins Light" charset="0"/>
              <a:cs typeface="Poppins Light" charset="0"/>
            </a:endParaRPr>
          </a:p>
        </p:txBody>
      </p:sp>
      <p:sp>
        <p:nvSpPr>
          <p:cNvPr id="41" name="Rectangle 40"/>
          <p:cNvSpPr>
            <a:spLocks/>
          </p:cNvSpPr>
          <p:nvPr/>
        </p:nvSpPr>
        <p:spPr bwMode="auto">
          <a:xfrm>
            <a:off x="1799103" y="2408178"/>
            <a:ext cx="8736366" cy="20518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t" anchorCtr="0">
            <a:spAutoFit/>
          </a:bodyPr>
          <a:lstStyle/>
          <a:p>
            <a:pPr defTabSz="4572000">
              <a:lnSpc>
                <a:spcPts val="8000"/>
              </a:lnSpc>
            </a:pPr>
            <a:r>
              <a:rPr lang="en-US" sz="6000" b="1" spc="500" dirty="0" smtClean="0">
                <a:solidFill>
                  <a:schemeClr val="tx2">
                    <a:lumMod val="50000"/>
                  </a:schemeClr>
                </a:solidFill>
                <a:latin typeface="Poppins" charset="0"/>
                <a:ea typeface="Poppins" charset="0"/>
                <a:cs typeface="Poppins" charset="0"/>
                <a:sym typeface="Bebas Neue" charset="0"/>
              </a:rPr>
              <a:t>MEXICO</a:t>
            </a:r>
          </a:p>
          <a:p>
            <a:pPr defTabSz="4572000">
              <a:lnSpc>
                <a:spcPts val="8000"/>
              </a:lnSpc>
            </a:pPr>
            <a:r>
              <a:rPr lang="en-US" sz="6000" b="1" spc="500" dirty="0" smtClean="0">
                <a:solidFill>
                  <a:schemeClr val="tx2">
                    <a:lumMod val="50000"/>
                  </a:schemeClr>
                </a:solidFill>
                <a:latin typeface="Poppins" charset="0"/>
                <a:ea typeface="Poppins" charset="0"/>
                <a:cs typeface="Poppins" charset="0"/>
                <a:sym typeface="Bebas Neue" charset="0"/>
              </a:rPr>
              <a:t>Fully Editable Map</a:t>
            </a:r>
          </a:p>
        </p:txBody>
      </p:sp>
      <p:sp>
        <p:nvSpPr>
          <p:cNvPr id="42" name="Rectangle 41"/>
          <p:cNvSpPr/>
          <p:nvPr/>
        </p:nvSpPr>
        <p:spPr>
          <a:xfrm>
            <a:off x="1800412" y="9267889"/>
            <a:ext cx="7177461" cy="45719"/>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sp>
        <p:nvSpPr>
          <p:cNvPr id="43" name="Rectangle 42"/>
          <p:cNvSpPr/>
          <p:nvPr/>
        </p:nvSpPr>
        <p:spPr>
          <a:xfrm>
            <a:off x="1822714" y="11229902"/>
            <a:ext cx="7177461" cy="45719"/>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sp>
        <p:nvSpPr>
          <p:cNvPr id="44" name="Rectangle 43"/>
          <p:cNvSpPr/>
          <p:nvPr/>
        </p:nvSpPr>
        <p:spPr>
          <a:xfrm>
            <a:off x="1800413" y="9212963"/>
            <a:ext cx="4658426" cy="14525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sp>
        <p:nvSpPr>
          <p:cNvPr id="45" name="Rectangle 44"/>
          <p:cNvSpPr/>
          <p:nvPr/>
        </p:nvSpPr>
        <p:spPr>
          <a:xfrm>
            <a:off x="1823274" y="11190741"/>
            <a:ext cx="4138444" cy="14525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grpSp>
        <p:nvGrpSpPr>
          <p:cNvPr id="16" name="Group 15"/>
          <p:cNvGrpSpPr/>
          <p:nvPr/>
        </p:nvGrpSpPr>
        <p:grpSpPr>
          <a:xfrm>
            <a:off x="12188825" y="3300761"/>
            <a:ext cx="11672577" cy="7869433"/>
            <a:chOff x="1601788" y="1089025"/>
            <a:chExt cx="6932612" cy="4672013"/>
          </a:xfrm>
          <a:solidFill>
            <a:schemeClr val="bg1">
              <a:lumMod val="85000"/>
            </a:schemeClr>
          </a:solidFill>
        </p:grpSpPr>
        <p:sp>
          <p:nvSpPr>
            <p:cNvPr id="17" name="Freeform 1"/>
            <p:cNvSpPr>
              <a:spLocks noChangeArrowheads="1"/>
            </p:cNvSpPr>
            <p:nvPr/>
          </p:nvSpPr>
          <p:spPr bwMode="auto">
            <a:xfrm>
              <a:off x="1925638" y="2303463"/>
              <a:ext cx="1239837" cy="1395412"/>
            </a:xfrm>
            <a:custGeom>
              <a:avLst/>
              <a:gdLst>
                <a:gd name="T0" fmla="*/ 482 w 3442"/>
                <a:gd name="T1" fmla="*/ 23 h 3878"/>
                <a:gd name="T2" fmla="*/ 583 w 3442"/>
                <a:gd name="T3" fmla="*/ 135 h 3878"/>
                <a:gd name="T4" fmla="*/ 673 w 3442"/>
                <a:gd name="T5" fmla="*/ 202 h 3878"/>
                <a:gd name="T6" fmla="*/ 606 w 3442"/>
                <a:gd name="T7" fmla="*/ 269 h 3878"/>
                <a:gd name="T8" fmla="*/ 449 w 3442"/>
                <a:gd name="T9" fmla="*/ 146 h 3878"/>
                <a:gd name="T10" fmla="*/ 102 w 3442"/>
                <a:gd name="T11" fmla="*/ 79 h 3878"/>
                <a:gd name="T12" fmla="*/ 113 w 3442"/>
                <a:gd name="T13" fmla="*/ 180 h 3878"/>
                <a:gd name="T14" fmla="*/ 269 w 3442"/>
                <a:gd name="T15" fmla="*/ 337 h 3878"/>
                <a:gd name="T16" fmla="*/ 471 w 3442"/>
                <a:gd name="T17" fmla="*/ 583 h 3878"/>
                <a:gd name="T18" fmla="*/ 595 w 3442"/>
                <a:gd name="T19" fmla="*/ 639 h 3878"/>
                <a:gd name="T20" fmla="*/ 695 w 3442"/>
                <a:gd name="T21" fmla="*/ 740 h 3878"/>
                <a:gd name="T22" fmla="*/ 864 w 3442"/>
                <a:gd name="T23" fmla="*/ 897 h 3878"/>
                <a:gd name="T24" fmla="*/ 1031 w 3442"/>
                <a:gd name="T25" fmla="*/ 875 h 3878"/>
                <a:gd name="T26" fmla="*/ 1155 w 3442"/>
                <a:gd name="T27" fmla="*/ 897 h 3878"/>
                <a:gd name="T28" fmla="*/ 1222 w 3442"/>
                <a:gd name="T29" fmla="*/ 897 h 3878"/>
                <a:gd name="T30" fmla="*/ 1233 w 3442"/>
                <a:gd name="T31" fmla="*/ 1020 h 3878"/>
                <a:gd name="T32" fmla="*/ 1435 w 3442"/>
                <a:gd name="T33" fmla="*/ 1244 h 3878"/>
                <a:gd name="T34" fmla="*/ 1614 w 3442"/>
                <a:gd name="T35" fmla="*/ 1311 h 3878"/>
                <a:gd name="T36" fmla="*/ 1738 w 3442"/>
                <a:gd name="T37" fmla="*/ 1547 h 3878"/>
                <a:gd name="T38" fmla="*/ 1805 w 3442"/>
                <a:gd name="T39" fmla="*/ 1962 h 3878"/>
                <a:gd name="T40" fmla="*/ 1760 w 3442"/>
                <a:gd name="T41" fmla="*/ 2309 h 3878"/>
                <a:gd name="T42" fmla="*/ 1861 w 3442"/>
                <a:gd name="T43" fmla="*/ 2432 h 3878"/>
                <a:gd name="T44" fmla="*/ 1973 w 3442"/>
                <a:gd name="T45" fmla="*/ 2566 h 3878"/>
                <a:gd name="T46" fmla="*/ 2152 w 3442"/>
                <a:gd name="T47" fmla="*/ 2724 h 3878"/>
                <a:gd name="T48" fmla="*/ 2589 w 3442"/>
                <a:gd name="T49" fmla="*/ 3081 h 3878"/>
                <a:gd name="T50" fmla="*/ 2903 w 3442"/>
                <a:gd name="T51" fmla="*/ 3350 h 3878"/>
                <a:gd name="T52" fmla="*/ 2982 w 3442"/>
                <a:gd name="T53" fmla="*/ 3664 h 3878"/>
                <a:gd name="T54" fmla="*/ 3116 w 3442"/>
                <a:gd name="T55" fmla="*/ 3821 h 3878"/>
                <a:gd name="T56" fmla="*/ 3396 w 3442"/>
                <a:gd name="T57" fmla="*/ 3361 h 3878"/>
                <a:gd name="T58" fmla="*/ 3195 w 3442"/>
                <a:gd name="T59" fmla="*/ 3081 h 3878"/>
                <a:gd name="T60" fmla="*/ 2971 w 3442"/>
                <a:gd name="T61" fmla="*/ 2802 h 3878"/>
                <a:gd name="T62" fmla="*/ 2892 w 3442"/>
                <a:gd name="T63" fmla="*/ 2869 h 3878"/>
                <a:gd name="T64" fmla="*/ 2836 w 3442"/>
                <a:gd name="T65" fmla="*/ 2937 h 3878"/>
                <a:gd name="T66" fmla="*/ 2623 w 3442"/>
                <a:gd name="T67" fmla="*/ 2600 h 3878"/>
                <a:gd name="T68" fmla="*/ 2589 w 3442"/>
                <a:gd name="T69" fmla="*/ 2242 h 3878"/>
                <a:gd name="T70" fmla="*/ 2365 w 3442"/>
                <a:gd name="T71" fmla="*/ 1793 h 3878"/>
                <a:gd name="T72" fmla="*/ 2343 w 3442"/>
                <a:gd name="T73" fmla="*/ 1468 h 3878"/>
                <a:gd name="T74" fmla="*/ 2208 w 3442"/>
                <a:gd name="T75" fmla="*/ 1121 h 3878"/>
                <a:gd name="T76" fmla="*/ 1995 w 3442"/>
                <a:gd name="T77" fmla="*/ 919 h 3878"/>
                <a:gd name="T78" fmla="*/ 2063 w 3442"/>
                <a:gd name="T79" fmla="*/ 1087 h 3878"/>
                <a:gd name="T80" fmla="*/ 1973 w 3442"/>
                <a:gd name="T81" fmla="*/ 1065 h 3878"/>
                <a:gd name="T82" fmla="*/ 1917 w 3442"/>
                <a:gd name="T83" fmla="*/ 830 h 3878"/>
                <a:gd name="T84" fmla="*/ 1760 w 3442"/>
                <a:gd name="T85" fmla="*/ 482 h 3878"/>
                <a:gd name="T86" fmla="*/ 1525 w 3442"/>
                <a:gd name="T87" fmla="*/ 202 h 3878"/>
                <a:gd name="T88" fmla="*/ 583 w 3442"/>
                <a:gd name="T89" fmla="*/ 0 h 38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442" h="3878">
                  <a:moveTo>
                    <a:pt x="538" y="45"/>
                  </a:moveTo>
                  <a:lnTo>
                    <a:pt x="538" y="45"/>
                  </a:lnTo>
                  <a:cubicBezTo>
                    <a:pt x="516" y="45"/>
                    <a:pt x="505" y="23"/>
                    <a:pt x="482" y="23"/>
                  </a:cubicBezTo>
                  <a:cubicBezTo>
                    <a:pt x="471" y="11"/>
                    <a:pt x="505" y="68"/>
                    <a:pt x="516" y="79"/>
                  </a:cubicBezTo>
                  <a:cubicBezTo>
                    <a:pt x="538" y="90"/>
                    <a:pt x="572" y="45"/>
                    <a:pt x="595" y="68"/>
                  </a:cubicBezTo>
                  <a:cubicBezTo>
                    <a:pt x="606" y="101"/>
                    <a:pt x="595" y="124"/>
                    <a:pt x="583" y="135"/>
                  </a:cubicBezTo>
                  <a:cubicBezTo>
                    <a:pt x="572" y="157"/>
                    <a:pt x="595" y="168"/>
                    <a:pt x="617" y="157"/>
                  </a:cubicBezTo>
                  <a:cubicBezTo>
                    <a:pt x="628" y="157"/>
                    <a:pt x="617" y="191"/>
                    <a:pt x="640" y="180"/>
                  </a:cubicBezTo>
                  <a:cubicBezTo>
                    <a:pt x="662" y="168"/>
                    <a:pt x="673" y="191"/>
                    <a:pt x="673" y="202"/>
                  </a:cubicBezTo>
                  <a:cubicBezTo>
                    <a:pt x="684" y="213"/>
                    <a:pt x="707" y="191"/>
                    <a:pt x="718" y="213"/>
                  </a:cubicBezTo>
                  <a:cubicBezTo>
                    <a:pt x="729" y="236"/>
                    <a:pt x="684" y="236"/>
                    <a:pt x="662" y="247"/>
                  </a:cubicBezTo>
                  <a:cubicBezTo>
                    <a:pt x="651" y="258"/>
                    <a:pt x="617" y="269"/>
                    <a:pt x="606" y="269"/>
                  </a:cubicBezTo>
                  <a:cubicBezTo>
                    <a:pt x="583" y="269"/>
                    <a:pt x="583" y="202"/>
                    <a:pt x="550" y="191"/>
                  </a:cubicBezTo>
                  <a:cubicBezTo>
                    <a:pt x="516" y="180"/>
                    <a:pt x="494" y="180"/>
                    <a:pt x="494" y="157"/>
                  </a:cubicBezTo>
                  <a:cubicBezTo>
                    <a:pt x="482" y="124"/>
                    <a:pt x="471" y="113"/>
                    <a:pt x="449" y="146"/>
                  </a:cubicBezTo>
                  <a:cubicBezTo>
                    <a:pt x="438" y="180"/>
                    <a:pt x="382" y="191"/>
                    <a:pt x="359" y="180"/>
                  </a:cubicBezTo>
                  <a:cubicBezTo>
                    <a:pt x="326" y="168"/>
                    <a:pt x="258" y="101"/>
                    <a:pt x="225" y="101"/>
                  </a:cubicBezTo>
                  <a:cubicBezTo>
                    <a:pt x="180" y="90"/>
                    <a:pt x="135" y="90"/>
                    <a:pt x="102" y="79"/>
                  </a:cubicBezTo>
                  <a:cubicBezTo>
                    <a:pt x="57" y="68"/>
                    <a:pt x="23" y="56"/>
                    <a:pt x="12" y="56"/>
                  </a:cubicBezTo>
                  <a:cubicBezTo>
                    <a:pt x="0" y="56"/>
                    <a:pt x="12" y="90"/>
                    <a:pt x="45" y="101"/>
                  </a:cubicBezTo>
                  <a:cubicBezTo>
                    <a:pt x="79" y="124"/>
                    <a:pt x="102" y="157"/>
                    <a:pt x="113" y="180"/>
                  </a:cubicBezTo>
                  <a:cubicBezTo>
                    <a:pt x="113" y="202"/>
                    <a:pt x="158" y="191"/>
                    <a:pt x="180" y="191"/>
                  </a:cubicBezTo>
                  <a:cubicBezTo>
                    <a:pt x="202" y="191"/>
                    <a:pt x="213" y="224"/>
                    <a:pt x="213" y="247"/>
                  </a:cubicBezTo>
                  <a:cubicBezTo>
                    <a:pt x="225" y="280"/>
                    <a:pt x="236" y="325"/>
                    <a:pt x="269" y="337"/>
                  </a:cubicBezTo>
                  <a:cubicBezTo>
                    <a:pt x="303" y="359"/>
                    <a:pt x="371" y="393"/>
                    <a:pt x="382" y="437"/>
                  </a:cubicBezTo>
                  <a:cubicBezTo>
                    <a:pt x="382" y="482"/>
                    <a:pt x="371" y="549"/>
                    <a:pt x="393" y="572"/>
                  </a:cubicBezTo>
                  <a:cubicBezTo>
                    <a:pt x="415" y="594"/>
                    <a:pt x="449" y="594"/>
                    <a:pt x="471" y="583"/>
                  </a:cubicBezTo>
                  <a:cubicBezTo>
                    <a:pt x="505" y="583"/>
                    <a:pt x="516" y="594"/>
                    <a:pt x="516" y="617"/>
                  </a:cubicBezTo>
                  <a:cubicBezTo>
                    <a:pt x="516" y="639"/>
                    <a:pt x="550" y="650"/>
                    <a:pt x="572" y="639"/>
                  </a:cubicBezTo>
                  <a:cubicBezTo>
                    <a:pt x="595" y="617"/>
                    <a:pt x="595" y="617"/>
                    <a:pt x="595" y="639"/>
                  </a:cubicBezTo>
                  <a:cubicBezTo>
                    <a:pt x="595" y="673"/>
                    <a:pt x="606" y="684"/>
                    <a:pt x="617" y="684"/>
                  </a:cubicBezTo>
                  <a:cubicBezTo>
                    <a:pt x="640" y="684"/>
                    <a:pt x="651" y="706"/>
                    <a:pt x="651" y="717"/>
                  </a:cubicBezTo>
                  <a:cubicBezTo>
                    <a:pt x="651" y="740"/>
                    <a:pt x="662" y="751"/>
                    <a:pt x="695" y="740"/>
                  </a:cubicBezTo>
                  <a:cubicBezTo>
                    <a:pt x="729" y="729"/>
                    <a:pt x="774" y="729"/>
                    <a:pt x="785" y="740"/>
                  </a:cubicBezTo>
                  <a:cubicBezTo>
                    <a:pt x="796" y="751"/>
                    <a:pt x="774" y="796"/>
                    <a:pt x="796" y="818"/>
                  </a:cubicBezTo>
                  <a:cubicBezTo>
                    <a:pt x="819" y="830"/>
                    <a:pt x="852" y="863"/>
                    <a:pt x="864" y="897"/>
                  </a:cubicBezTo>
                  <a:cubicBezTo>
                    <a:pt x="886" y="919"/>
                    <a:pt x="897" y="953"/>
                    <a:pt x="920" y="953"/>
                  </a:cubicBezTo>
                  <a:cubicBezTo>
                    <a:pt x="942" y="953"/>
                    <a:pt x="964" y="931"/>
                    <a:pt x="976" y="908"/>
                  </a:cubicBezTo>
                  <a:cubicBezTo>
                    <a:pt x="976" y="886"/>
                    <a:pt x="1009" y="897"/>
                    <a:pt x="1031" y="875"/>
                  </a:cubicBezTo>
                  <a:cubicBezTo>
                    <a:pt x="1043" y="863"/>
                    <a:pt x="1054" y="863"/>
                    <a:pt x="1054" y="897"/>
                  </a:cubicBezTo>
                  <a:cubicBezTo>
                    <a:pt x="1054" y="931"/>
                    <a:pt x="1065" y="942"/>
                    <a:pt x="1110" y="931"/>
                  </a:cubicBezTo>
                  <a:cubicBezTo>
                    <a:pt x="1155" y="931"/>
                    <a:pt x="1133" y="897"/>
                    <a:pt x="1155" y="897"/>
                  </a:cubicBezTo>
                  <a:cubicBezTo>
                    <a:pt x="1177" y="897"/>
                    <a:pt x="1200" y="886"/>
                    <a:pt x="1189" y="852"/>
                  </a:cubicBezTo>
                  <a:cubicBezTo>
                    <a:pt x="1189" y="818"/>
                    <a:pt x="1200" y="796"/>
                    <a:pt x="1211" y="807"/>
                  </a:cubicBezTo>
                  <a:cubicBezTo>
                    <a:pt x="1211" y="818"/>
                    <a:pt x="1211" y="875"/>
                    <a:pt x="1222" y="897"/>
                  </a:cubicBezTo>
                  <a:cubicBezTo>
                    <a:pt x="1222" y="919"/>
                    <a:pt x="1244" y="919"/>
                    <a:pt x="1222" y="942"/>
                  </a:cubicBezTo>
                  <a:cubicBezTo>
                    <a:pt x="1211" y="975"/>
                    <a:pt x="1189" y="986"/>
                    <a:pt x="1189" y="1009"/>
                  </a:cubicBezTo>
                  <a:cubicBezTo>
                    <a:pt x="1189" y="1031"/>
                    <a:pt x="1200" y="1031"/>
                    <a:pt x="1233" y="1020"/>
                  </a:cubicBezTo>
                  <a:cubicBezTo>
                    <a:pt x="1267" y="1020"/>
                    <a:pt x="1278" y="1020"/>
                    <a:pt x="1278" y="1042"/>
                  </a:cubicBezTo>
                  <a:cubicBezTo>
                    <a:pt x="1278" y="1076"/>
                    <a:pt x="1289" y="1099"/>
                    <a:pt x="1312" y="1121"/>
                  </a:cubicBezTo>
                  <a:cubicBezTo>
                    <a:pt x="1334" y="1132"/>
                    <a:pt x="1413" y="1233"/>
                    <a:pt x="1435" y="1244"/>
                  </a:cubicBezTo>
                  <a:cubicBezTo>
                    <a:pt x="1446" y="1267"/>
                    <a:pt x="1469" y="1300"/>
                    <a:pt x="1469" y="1311"/>
                  </a:cubicBezTo>
                  <a:cubicBezTo>
                    <a:pt x="1469" y="1323"/>
                    <a:pt x="1491" y="1323"/>
                    <a:pt x="1525" y="1311"/>
                  </a:cubicBezTo>
                  <a:cubicBezTo>
                    <a:pt x="1547" y="1300"/>
                    <a:pt x="1592" y="1300"/>
                    <a:pt x="1614" y="1311"/>
                  </a:cubicBezTo>
                  <a:cubicBezTo>
                    <a:pt x="1637" y="1334"/>
                    <a:pt x="1671" y="1424"/>
                    <a:pt x="1682" y="1446"/>
                  </a:cubicBezTo>
                  <a:cubicBezTo>
                    <a:pt x="1682" y="1468"/>
                    <a:pt x="1682" y="1491"/>
                    <a:pt x="1704" y="1491"/>
                  </a:cubicBezTo>
                  <a:cubicBezTo>
                    <a:pt x="1726" y="1491"/>
                    <a:pt x="1726" y="1502"/>
                    <a:pt x="1738" y="1547"/>
                  </a:cubicBezTo>
                  <a:cubicBezTo>
                    <a:pt x="1749" y="1592"/>
                    <a:pt x="1794" y="1659"/>
                    <a:pt x="1805" y="1681"/>
                  </a:cubicBezTo>
                  <a:cubicBezTo>
                    <a:pt x="1816" y="1704"/>
                    <a:pt x="1827" y="1771"/>
                    <a:pt x="1827" y="1838"/>
                  </a:cubicBezTo>
                  <a:cubicBezTo>
                    <a:pt x="1827" y="1906"/>
                    <a:pt x="1827" y="1939"/>
                    <a:pt x="1805" y="1962"/>
                  </a:cubicBezTo>
                  <a:cubicBezTo>
                    <a:pt x="1794" y="1984"/>
                    <a:pt x="1760" y="2051"/>
                    <a:pt x="1760" y="2096"/>
                  </a:cubicBezTo>
                  <a:cubicBezTo>
                    <a:pt x="1760" y="2141"/>
                    <a:pt x="1782" y="2175"/>
                    <a:pt x="1771" y="2208"/>
                  </a:cubicBezTo>
                  <a:cubicBezTo>
                    <a:pt x="1749" y="2242"/>
                    <a:pt x="1749" y="2275"/>
                    <a:pt x="1760" y="2309"/>
                  </a:cubicBezTo>
                  <a:cubicBezTo>
                    <a:pt x="1771" y="2342"/>
                    <a:pt x="1771" y="2387"/>
                    <a:pt x="1782" y="2399"/>
                  </a:cubicBezTo>
                  <a:cubicBezTo>
                    <a:pt x="1794" y="2421"/>
                    <a:pt x="1816" y="2354"/>
                    <a:pt x="1827" y="2376"/>
                  </a:cubicBezTo>
                  <a:cubicBezTo>
                    <a:pt x="1827" y="2399"/>
                    <a:pt x="1838" y="2443"/>
                    <a:pt x="1861" y="2432"/>
                  </a:cubicBezTo>
                  <a:cubicBezTo>
                    <a:pt x="1872" y="2421"/>
                    <a:pt x="1895" y="2410"/>
                    <a:pt x="1895" y="2432"/>
                  </a:cubicBezTo>
                  <a:cubicBezTo>
                    <a:pt x="1895" y="2455"/>
                    <a:pt x="1883" y="2511"/>
                    <a:pt x="1917" y="2511"/>
                  </a:cubicBezTo>
                  <a:cubicBezTo>
                    <a:pt x="1951" y="2511"/>
                    <a:pt x="1962" y="2544"/>
                    <a:pt x="1973" y="2566"/>
                  </a:cubicBezTo>
                  <a:cubicBezTo>
                    <a:pt x="1973" y="2578"/>
                    <a:pt x="1995" y="2611"/>
                    <a:pt x="2029" y="2589"/>
                  </a:cubicBezTo>
                  <a:cubicBezTo>
                    <a:pt x="2051" y="2578"/>
                    <a:pt x="2063" y="2578"/>
                    <a:pt x="2063" y="2600"/>
                  </a:cubicBezTo>
                  <a:cubicBezTo>
                    <a:pt x="2063" y="2623"/>
                    <a:pt x="2096" y="2679"/>
                    <a:pt x="2152" y="2724"/>
                  </a:cubicBezTo>
                  <a:cubicBezTo>
                    <a:pt x="2208" y="2768"/>
                    <a:pt x="2331" y="2835"/>
                    <a:pt x="2365" y="2858"/>
                  </a:cubicBezTo>
                  <a:cubicBezTo>
                    <a:pt x="2410" y="2880"/>
                    <a:pt x="2466" y="2981"/>
                    <a:pt x="2522" y="3014"/>
                  </a:cubicBezTo>
                  <a:cubicBezTo>
                    <a:pt x="2567" y="3047"/>
                    <a:pt x="2578" y="3036"/>
                    <a:pt x="2589" y="3081"/>
                  </a:cubicBezTo>
                  <a:cubicBezTo>
                    <a:pt x="2612" y="3126"/>
                    <a:pt x="2634" y="3171"/>
                    <a:pt x="2690" y="3193"/>
                  </a:cubicBezTo>
                  <a:cubicBezTo>
                    <a:pt x="2746" y="3227"/>
                    <a:pt x="2780" y="3249"/>
                    <a:pt x="2825" y="3249"/>
                  </a:cubicBezTo>
                  <a:cubicBezTo>
                    <a:pt x="2858" y="3260"/>
                    <a:pt x="2881" y="3294"/>
                    <a:pt x="2903" y="3350"/>
                  </a:cubicBezTo>
                  <a:cubicBezTo>
                    <a:pt x="2926" y="3406"/>
                    <a:pt x="2926" y="3451"/>
                    <a:pt x="2948" y="3462"/>
                  </a:cubicBezTo>
                  <a:cubicBezTo>
                    <a:pt x="2959" y="3462"/>
                    <a:pt x="2959" y="3541"/>
                    <a:pt x="2982" y="3574"/>
                  </a:cubicBezTo>
                  <a:cubicBezTo>
                    <a:pt x="2993" y="3619"/>
                    <a:pt x="2993" y="3653"/>
                    <a:pt x="2982" y="3664"/>
                  </a:cubicBezTo>
                  <a:cubicBezTo>
                    <a:pt x="2959" y="3675"/>
                    <a:pt x="2971" y="3742"/>
                    <a:pt x="2993" y="3754"/>
                  </a:cubicBezTo>
                  <a:cubicBezTo>
                    <a:pt x="3015" y="3765"/>
                    <a:pt x="3015" y="3809"/>
                    <a:pt x="3015" y="3821"/>
                  </a:cubicBezTo>
                  <a:cubicBezTo>
                    <a:pt x="3026" y="3843"/>
                    <a:pt x="3049" y="3877"/>
                    <a:pt x="3116" y="3821"/>
                  </a:cubicBezTo>
                  <a:cubicBezTo>
                    <a:pt x="3183" y="3776"/>
                    <a:pt x="3284" y="3709"/>
                    <a:pt x="3307" y="3675"/>
                  </a:cubicBezTo>
                  <a:cubicBezTo>
                    <a:pt x="3329" y="3653"/>
                    <a:pt x="3407" y="3563"/>
                    <a:pt x="3430" y="3529"/>
                  </a:cubicBezTo>
                  <a:cubicBezTo>
                    <a:pt x="3441" y="3496"/>
                    <a:pt x="3430" y="3406"/>
                    <a:pt x="3396" y="3361"/>
                  </a:cubicBezTo>
                  <a:cubicBezTo>
                    <a:pt x="3374" y="3316"/>
                    <a:pt x="3351" y="3305"/>
                    <a:pt x="3329" y="3283"/>
                  </a:cubicBezTo>
                  <a:cubicBezTo>
                    <a:pt x="3295" y="3260"/>
                    <a:pt x="3284" y="3193"/>
                    <a:pt x="3262" y="3171"/>
                  </a:cubicBezTo>
                  <a:cubicBezTo>
                    <a:pt x="3251" y="3148"/>
                    <a:pt x="3206" y="3103"/>
                    <a:pt x="3195" y="3081"/>
                  </a:cubicBezTo>
                  <a:cubicBezTo>
                    <a:pt x="3172" y="3059"/>
                    <a:pt x="3172" y="3025"/>
                    <a:pt x="3127" y="3003"/>
                  </a:cubicBezTo>
                  <a:cubicBezTo>
                    <a:pt x="3094" y="2970"/>
                    <a:pt x="3094" y="2937"/>
                    <a:pt x="3038" y="2903"/>
                  </a:cubicBezTo>
                  <a:cubicBezTo>
                    <a:pt x="2993" y="2858"/>
                    <a:pt x="2982" y="2824"/>
                    <a:pt x="2971" y="2802"/>
                  </a:cubicBezTo>
                  <a:cubicBezTo>
                    <a:pt x="2959" y="2791"/>
                    <a:pt x="2948" y="2768"/>
                    <a:pt x="2926" y="2779"/>
                  </a:cubicBezTo>
                  <a:cubicBezTo>
                    <a:pt x="2903" y="2779"/>
                    <a:pt x="2903" y="2791"/>
                    <a:pt x="2914" y="2824"/>
                  </a:cubicBezTo>
                  <a:cubicBezTo>
                    <a:pt x="2926" y="2858"/>
                    <a:pt x="2914" y="2858"/>
                    <a:pt x="2892" y="2869"/>
                  </a:cubicBezTo>
                  <a:cubicBezTo>
                    <a:pt x="2869" y="2869"/>
                    <a:pt x="2858" y="2914"/>
                    <a:pt x="2892" y="2914"/>
                  </a:cubicBezTo>
                  <a:cubicBezTo>
                    <a:pt x="2926" y="2903"/>
                    <a:pt x="2937" y="2948"/>
                    <a:pt x="2903" y="2970"/>
                  </a:cubicBezTo>
                  <a:cubicBezTo>
                    <a:pt x="2869" y="2992"/>
                    <a:pt x="2825" y="2970"/>
                    <a:pt x="2836" y="2937"/>
                  </a:cubicBezTo>
                  <a:cubicBezTo>
                    <a:pt x="2836" y="2903"/>
                    <a:pt x="2825" y="2880"/>
                    <a:pt x="2791" y="2847"/>
                  </a:cubicBezTo>
                  <a:cubicBezTo>
                    <a:pt x="2769" y="2824"/>
                    <a:pt x="2713" y="2746"/>
                    <a:pt x="2679" y="2701"/>
                  </a:cubicBezTo>
                  <a:cubicBezTo>
                    <a:pt x="2657" y="2656"/>
                    <a:pt x="2623" y="2600"/>
                    <a:pt x="2623" y="2600"/>
                  </a:cubicBezTo>
                  <a:cubicBezTo>
                    <a:pt x="2612" y="2589"/>
                    <a:pt x="2623" y="2544"/>
                    <a:pt x="2623" y="2533"/>
                  </a:cubicBezTo>
                  <a:cubicBezTo>
                    <a:pt x="2634" y="2522"/>
                    <a:pt x="2668" y="2477"/>
                    <a:pt x="2679" y="2432"/>
                  </a:cubicBezTo>
                  <a:cubicBezTo>
                    <a:pt x="2679" y="2387"/>
                    <a:pt x="2634" y="2298"/>
                    <a:pt x="2589" y="2242"/>
                  </a:cubicBezTo>
                  <a:cubicBezTo>
                    <a:pt x="2544" y="2197"/>
                    <a:pt x="2500" y="2141"/>
                    <a:pt x="2511" y="2073"/>
                  </a:cubicBezTo>
                  <a:cubicBezTo>
                    <a:pt x="2511" y="2017"/>
                    <a:pt x="2511" y="1950"/>
                    <a:pt x="2477" y="1917"/>
                  </a:cubicBezTo>
                  <a:cubicBezTo>
                    <a:pt x="2444" y="1894"/>
                    <a:pt x="2388" y="1838"/>
                    <a:pt x="2365" y="1793"/>
                  </a:cubicBezTo>
                  <a:cubicBezTo>
                    <a:pt x="2343" y="1760"/>
                    <a:pt x="2331" y="1681"/>
                    <a:pt x="2320" y="1648"/>
                  </a:cubicBezTo>
                  <a:cubicBezTo>
                    <a:pt x="2298" y="1603"/>
                    <a:pt x="2298" y="1535"/>
                    <a:pt x="2331" y="1513"/>
                  </a:cubicBezTo>
                  <a:cubicBezTo>
                    <a:pt x="2365" y="1480"/>
                    <a:pt x="2354" y="1468"/>
                    <a:pt x="2343" y="1468"/>
                  </a:cubicBezTo>
                  <a:cubicBezTo>
                    <a:pt x="2320" y="1468"/>
                    <a:pt x="2298" y="1435"/>
                    <a:pt x="2298" y="1401"/>
                  </a:cubicBezTo>
                  <a:cubicBezTo>
                    <a:pt x="2287" y="1368"/>
                    <a:pt x="2276" y="1289"/>
                    <a:pt x="2264" y="1255"/>
                  </a:cubicBezTo>
                  <a:cubicBezTo>
                    <a:pt x="2253" y="1211"/>
                    <a:pt x="2242" y="1166"/>
                    <a:pt x="2208" y="1121"/>
                  </a:cubicBezTo>
                  <a:cubicBezTo>
                    <a:pt x="2175" y="1076"/>
                    <a:pt x="2152" y="1031"/>
                    <a:pt x="2141" y="1009"/>
                  </a:cubicBezTo>
                  <a:cubicBezTo>
                    <a:pt x="2119" y="986"/>
                    <a:pt x="2096" y="953"/>
                    <a:pt x="2051" y="919"/>
                  </a:cubicBezTo>
                  <a:cubicBezTo>
                    <a:pt x="2007" y="897"/>
                    <a:pt x="1995" y="897"/>
                    <a:pt x="1995" y="919"/>
                  </a:cubicBezTo>
                  <a:cubicBezTo>
                    <a:pt x="1995" y="942"/>
                    <a:pt x="1995" y="953"/>
                    <a:pt x="2018" y="964"/>
                  </a:cubicBezTo>
                  <a:cubicBezTo>
                    <a:pt x="2040" y="975"/>
                    <a:pt x="2040" y="1009"/>
                    <a:pt x="2029" y="1031"/>
                  </a:cubicBezTo>
                  <a:cubicBezTo>
                    <a:pt x="2018" y="1054"/>
                    <a:pt x="2018" y="1087"/>
                    <a:pt x="2063" y="1087"/>
                  </a:cubicBezTo>
                  <a:cubicBezTo>
                    <a:pt x="2119" y="1087"/>
                    <a:pt x="2130" y="1121"/>
                    <a:pt x="2130" y="1144"/>
                  </a:cubicBezTo>
                  <a:cubicBezTo>
                    <a:pt x="2119" y="1166"/>
                    <a:pt x="2063" y="1177"/>
                    <a:pt x="2040" y="1144"/>
                  </a:cubicBezTo>
                  <a:cubicBezTo>
                    <a:pt x="2007" y="1099"/>
                    <a:pt x="1995" y="1076"/>
                    <a:pt x="1973" y="1065"/>
                  </a:cubicBezTo>
                  <a:cubicBezTo>
                    <a:pt x="1951" y="1054"/>
                    <a:pt x="1928" y="1020"/>
                    <a:pt x="1940" y="986"/>
                  </a:cubicBezTo>
                  <a:cubicBezTo>
                    <a:pt x="1962" y="953"/>
                    <a:pt x="1962" y="931"/>
                    <a:pt x="1951" y="897"/>
                  </a:cubicBezTo>
                  <a:cubicBezTo>
                    <a:pt x="1928" y="863"/>
                    <a:pt x="1917" y="852"/>
                    <a:pt x="1917" y="830"/>
                  </a:cubicBezTo>
                  <a:cubicBezTo>
                    <a:pt x="1906" y="796"/>
                    <a:pt x="1906" y="762"/>
                    <a:pt x="1883" y="740"/>
                  </a:cubicBezTo>
                  <a:cubicBezTo>
                    <a:pt x="1850" y="717"/>
                    <a:pt x="1805" y="684"/>
                    <a:pt x="1794" y="628"/>
                  </a:cubicBezTo>
                  <a:cubicBezTo>
                    <a:pt x="1771" y="572"/>
                    <a:pt x="1760" y="516"/>
                    <a:pt x="1760" y="482"/>
                  </a:cubicBezTo>
                  <a:cubicBezTo>
                    <a:pt x="1749" y="460"/>
                    <a:pt x="1738" y="437"/>
                    <a:pt x="1715" y="426"/>
                  </a:cubicBezTo>
                  <a:cubicBezTo>
                    <a:pt x="1693" y="426"/>
                    <a:pt x="1626" y="404"/>
                    <a:pt x="1592" y="370"/>
                  </a:cubicBezTo>
                  <a:cubicBezTo>
                    <a:pt x="1558" y="325"/>
                    <a:pt x="1525" y="247"/>
                    <a:pt x="1525" y="202"/>
                  </a:cubicBezTo>
                  <a:cubicBezTo>
                    <a:pt x="1513" y="157"/>
                    <a:pt x="1502" y="79"/>
                    <a:pt x="1502" y="79"/>
                  </a:cubicBezTo>
                  <a:lnTo>
                    <a:pt x="1502" y="79"/>
                  </a:lnTo>
                  <a:cubicBezTo>
                    <a:pt x="583" y="0"/>
                    <a:pt x="583" y="0"/>
                    <a:pt x="583" y="0"/>
                  </a:cubicBezTo>
                  <a:cubicBezTo>
                    <a:pt x="572" y="23"/>
                    <a:pt x="561" y="34"/>
                    <a:pt x="538" y="45"/>
                  </a:cubicBezTo>
                </a:path>
              </a:pathLst>
            </a:custGeom>
            <a:grpFill/>
            <a:ln w="3175"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8" name="Freeform 2"/>
            <p:cNvSpPr>
              <a:spLocks noChangeArrowheads="1"/>
            </p:cNvSpPr>
            <p:nvPr/>
          </p:nvSpPr>
          <p:spPr bwMode="auto">
            <a:xfrm>
              <a:off x="1601788" y="1089025"/>
              <a:ext cx="863600" cy="1243013"/>
            </a:xfrm>
            <a:custGeom>
              <a:avLst/>
              <a:gdLst>
                <a:gd name="T0" fmla="*/ 1536 w 2399"/>
                <a:gd name="T1" fmla="*/ 3362 h 3453"/>
                <a:gd name="T2" fmla="*/ 2376 w 2399"/>
                <a:gd name="T3" fmla="*/ 3362 h 3453"/>
                <a:gd name="T4" fmla="*/ 2208 w 2399"/>
                <a:gd name="T5" fmla="*/ 3071 h 3453"/>
                <a:gd name="T6" fmla="*/ 2107 w 2399"/>
                <a:gd name="T7" fmla="*/ 2869 h 3453"/>
                <a:gd name="T8" fmla="*/ 2006 w 2399"/>
                <a:gd name="T9" fmla="*/ 2768 h 3453"/>
                <a:gd name="T10" fmla="*/ 2006 w 2399"/>
                <a:gd name="T11" fmla="*/ 2645 h 3453"/>
                <a:gd name="T12" fmla="*/ 1905 w 2399"/>
                <a:gd name="T13" fmla="*/ 2488 h 3453"/>
                <a:gd name="T14" fmla="*/ 1558 w 2399"/>
                <a:gd name="T15" fmla="*/ 2129 h 3453"/>
                <a:gd name="T16" fmla="*/ 1479 w 2399"/>
                <a:gd name="T17" fmla="*/ 2006 h 3453"/>
                <a:gd name="T18" fmla="*/ 1401 w 2399"/>
                <a:gd name="T19" fmla="*/ 1950 h 3453"/>
                <a:gd name="T20" fmla="*/ 1378 w 2399"/>
                <a:gd name="T21" fmla="*/ 1838 h 3453"/>
                <a:gd name="T22" fmla="*/ 1334 w 2399"/>
                <a:gd name="T23" fmla="*/ 1278 h 3453"/>
                <a:gd name="T24" fmla="*/ 1311 w 2399"/>
                <a:gd name="T25" fmla="*/ 908 h 3453"/>
                <a:gd name="T26" fmla="*/ 1322 w 2399"/>
                <a:gd name="T27" fmla="*/ 740 h 3453"/>
                <a:gd name="T28" fmla="*/ 1222 w 2399"/>
                <a:gd name="T29" fmla="*/ 594 h 3453"/>
                <a:gd name="T30" fmla="*/ 1267 w 2399"/>
                <a:gd name="T31" fmla="*/ 549 h 3453"/>
                <a:gd name="T32" fmla="*/ 1278 w 2399"/>
                <a:gd name="T33" fmla="*/ 404 h 3453"/>
                <a:gd name="T34" fmla="*/ 1423 w 2399"/>
                <a:gd name="T35" fmla="*/ 168 h 3453"/>
                <a:gd name="T36" fmla="*/ 1434 w 2399"/>
                <a:gd name="T37" fmla="*/ 168 h 3453"/>
                <a:gd name="T38" fmla="*/ 1468 w 2399"/>
                <a:gd name="T39" fmla="*/ 101 h 3453"/>
                <a:gd name="T40" fmla="*/ 34 w 2399"/>
                <a:gd name="T41" fmla="*/ 11 h 3453"/>
                <a:gd name="T42" fmla="*/ 45 w 2399"/>
                <a:gd name="T43" fmla="*/ 157 h 3453"/>
                <a:gd name="T44" fmla="*/ 67 w 2399"/>
                <a:gd name="T45" fmla="*/ 224 h 3453"/>
                <a:gd name="T46" fmla="*/ 134 w 2399"/>
                <a:gd name="T47" fmla="*/ 381 h 3453"/>
                <a:gd name="T48" fmla="*/ 191 w 2399"/>
                <a:gd name="T49" fmla="*/ 493 h 3453"/>
                <a:gd name="T50" fmla="*/ 258 w 2399"/>
                <a:gd name="T51" fmla="*/ 628 h 3453"/>
                <a:gd name="T52" fmla="*/ 224 w 2399"/>
                <a:gd name="T53" fmla="*/ 673 h 3453"/>
                <a:gd name="T54" fmla="*/ 258 w 2399"/>
                <a:gd name="T55" fmla="*/ 818 h 3453"/>
                <a:gd name="T56" fmla="*/ 403 w 2399"/>
                <a:gd name="T57" fmla="*/ 1132 h 3453"/>
                <a:gd name="T58" fmla="*/ 471 w 2399"/>
                <a:gd name="T59" fmla="*/ 1233 h 3453"/>
                <a:gd name="T60" fmla="*/ 538 w 2399"/>
                <a:gd name="T61" fmla="*/ 1435 h 3453"/>
                <a:gd name="T62" fmla="*/ 572 w 2399"/>
                <a:gd name="T63" fmla="*/ 1625 h 3453"/>
                <a:gd name="T64" fmla="*/ 627 w 2399"/>
                <a:gd name="T65" fmla="*/ 1692 h 3453"/>
                <a:gd name="T66" fmla="*/ 605 w 2399"/>
                <a:gd name="T67" fmla="*/ 1916 h 3453"/>
                <a:gd name="T68" fmla="*/ 706 w 2399"/>
                <a:gd name="T69" fmla="*/ 2017 h 3453"/>
                <a:gd name="T70" fmla="*/ 729 w 2399"/>
                <a:gd name="T71" fmla="*/ 2129 h 3453"/>
                <a:gd name="T72" fmla="*/ 941 w 2399"/>
                <a:gd name="T73" fmla="*/ 2297 h 3453"/>
                <a:gd name="T74" fmla="*/ 1154 w 2399"/>
                <a:gd name="T75" fmla="*/ 2410 h 3453"/>
                <a:gd name="T76" fmla="*/ 1300 w 2399"/>
                <a:gd name="T77" fmla="*/ 2679 h 3453"/>
                <a:gd name="T78" fmla="*/ 1434 w 2399"/>
                <a:gd name="T79" fmla="*/ 2824 h 3453"/>
                <a:gd name="T80" fmla="*/ 1569 w 2399"/>
                <a:gd name="T81" fmla="*/ 2959 h 3453"/>
                <a:gd name="T82" fmla="*/ 1569 w 2399"/>
                <a:gd name="T83" fmla="*/ 3160 h 3453"/>
                <a:gd name="T84" fmla="*/ 1580 w 2399"/>
                <a:gd name="T85" fmla="*/ 3273 h 3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399" h="3453">
                  <a:moveTo>
                    <a:pt x="1547" y="3306"/>
                  </a:moveTo>
                  <a:lnTo>
                    <a:pt x="1547" y="3306"/>
                  </a:lnTo>
                  <a:cubicBezTo>
                    <a:pt x="1536" y="3317"/>
                    <a:pt x="1547" y="3362"/>
                    <a:pt x="1536" y="3362"/>
                  </a:cubicBezTo>
                  <a:cubicBezTo>
                    <a:pt x="1524" y="3373"/>
                    <a:pt x="1502" y="3362"/>
                    <a:pt x="1479" y="3373"/>
                  </a:cubicBezTo>
                  <a:cubicBezTo>
                    <a:pt x="2398" y="3452"/>
                    <a:pt x="2398" y="3452"/>
                    <a:pt x="2398" y="3452"/>
                  </a:cubicBezTo>
                  <a:cubicBezTo>
                    <a:pt x="2398" y="3429"/>
                    <a:pt x="2387" y="3396"/>
                    <a:pt x="2376" y="3362"/>
                  </a:cubicBezTo>
                  <a:cubicBezTo>
                    <a:pt x="2354" y="3340"/>
                    <a:pt x="2342" y="3295"/>
                    <a:pt x="2342" y="3250"/>
                  </a:cubicBezTo>
                  <a:cubicBezTo>
                    <a:pt x="2342" y="3205"/>
                    <a:pt x="2331" y="3160"/>
                    <a:pt x="2309" y="3149"/>
                  </a:cubicBezTo>
                  <a:cubicBezTo>
                    <a:pt x="2298" y="3138"/>
                    <a:pt x="2241" y="3104"/>
                    <a:pt x="2208" y="3071"/>
                  </a:cubicBezTo>
                  <a:cubicBezTo>
                    <a:pt x="2174" y="3037"/>
                    <a:pt x="2174" y="3015"/>
                    <a:pt x="2174" y="2981"/>
                  </a:cubicBezTo>
                  <a:cubicBezTo>
                    <a:pt x="2174" y="2959"/>
                    <a:pt x="2163" y="2880"/>
                    <a:pt x="2140" y="2869"/>
                  </a:cubicBezTo>
                  <a:cubicBezTo>
                    <a:pt x="2129" y="2846"/>
                    <a:pt x="2107" y="2858"/>
                    <a:pt x="2107" y="2869"/>
                  </a:cubicBezTo>
                  <a:cubicBezTo>
                    <a:pt x="2107" y="2891"/>
                    <a:pt x="2085" y="2835"/>
                    <a:pt x="2085" y="2813"/>
                  </a:cubicBezTo>
                  <a:cubicBezTo>
                    <a:pt x="2085" y="2791"/>
                    <a:pt x="2051" y="2746"/>
                    <a:pt x="2029" y="2746"/>
                  </a:cubicBezTo>
                  <a:cubicBezTo>
                    <a:pt x="2006" y="2735"/>
                    <a:pt x="2006" y="2746"/>
                    <a:pt x="2006" y="2768"/>
                  </a:cubicBezTo>
                  <a:cubicBezTo>
                    <a:pt x="2006" y="2779"/>
                    <a:pt x="1995" y="2768"/>
                    <a:pt x="1972" y="2746"/>
                  </a:cubicBezTo>
                  <a:cubicBezTo>
                    <a:pt x="1961" y="2723"/>
                    <a:pt x="1950" y="2701"/>
                    <a:pt x="1972" y="2690"/>
                  </a:cubicBezTo>
                  <a:cubicBezTo>
                    <a:pt x="2006" y="2679"/>
                    <a:pt x="2017" y="2656"/>
                    <a:pt x="2006" y="2645"/>
                  </a:cubicBezTo>
                  <a:cubicBezTo>
                    <a:pt x="2006" y="2634"/>
                    <a:pt x="1995" y="2634"/>
                    <a:pt x="1972" y="2622"/>
                  </a:cubicBezTo>
                  <a:cubicBezTo>
                    <a:pt x="1961" y="2611"/>
                    <a:pt x="1939" y="2600"/>
                    <a:pt x="1939" y="2566"/>
                  </a:cubicBezTo>
                  <a:cubicBezTo>
                    <a:pt x="1927" y="2533"/>
                    <a:pt x="1927" y="2510"/>
                    <a:pt x="1905" y="2488"/>
                  </a:cubicBezTo>
                  <a:cubicBezTo>
                    <a:pt x="1883" y="2466"/>
                    <a:pt x="1816" y="2365"/>
                    <a:pt x="1782" y="2331"/>
                  </a:cubicBezTo>
                  <a:cubicBezTo>
                    <a:pt x="1760" y="2286"/>
                    <a:pt x="1659" y="2186"/>
                    <a:pt x="1625" y="2174"/>
                  </a:cubicBezTo>
                  <a:cubicBezTo>
                    <a:pt x="1603" y="2152"/>
                    <a:pt x="1591" y="2129"/>
                    <a:pt x="1558" y="2129"/>
                  </a:cubicBezTo>
                  <a:cubicBezTo>
                    <a:pt x="1536" y="2129"/>
                    <a:pt x="1513" y="2129"/>
                    <a:pt x="1491" y="2118"/>
                  </a:cubicBezTo>
                  <a:cubicBezTo>
                    <a:pt x="1479" y="2118"/>
                    <a:pt x="1479" y="2096"/>
                    <a:pt x="1479" y="2073"/>
                  </a:cubicBezTo>
                  <a:cubicBezTo>
                    <a:pt x="1491" y="2040"/>
                    <a:pt x="1502" y="2006"/>
                    <a:pt x="1479" y="2006"/>
                  </a:cubicBezTo>
                  <a:cubicBezTo>
                    <a:pt x="1468" y="2006"/>
                    <a:pt x="1457" y="2017"/>
                    <a:pt x="1446" y="2028"/>
                  </a:cubicBezTo>
                  <a:cubicBezTo>
                    <a:pt x="1434" y="2040"/>
                    <a:pt x="1434" y="2006"/>
                    <a:pt x="1434" y="1995"/>
                  </a:cubicBezTo>
                  <a:cubicBezTo>
                    <a:pt x="1434" y="1973"/>
                    <a:pt x="1423" y="1961"/>
                    <a:pt x="1401" y="1950"/>
                  </a:cubicBezTo>
                  <a:cubicBezTo>
                    <a:pt x="1378" y="1939"/>
                    <a:pt x="1356" y="1916"/>
                    <a:pt x="1378" y="1905"/>
                  </a:cubicBezTo>
                  <a:cubicBezTo>
                    <a:pt x="1412" y="1894"/>
                    <a:pt x="1423" y="1872"/>
                    <a:pt x="1412" y="1860"/>
                  </a:cubicBezTo>
                  <a:cubicBezTo>
                    <a:pt x="1412" y="1849"/>
                    <a:pt x="1378" y="1849"/>
                    <a:pt x="1378" y="1838"/>
                  </a:cubicBezTo>
                  <a:cubicBezTo>
                    <a:pt x="1367" y="1815"/>
                    <a:pt x="1367" y="1760"/>
                    <a:pt x="1367" y="1636"/>
                  </a:cubicBezTo>
                  <a:cubicBezTo>
                    <a:pt x="1356" y="1524"/>
                    <a:pt x="1356" y="1334"/>
                    <a:pt x="1356" y="1300"/>
                  </a:cubicBezTo>
                  <a:cubicBezTo>
                    <a:pt x="1356" y="1255"/>
                    <a:pt x="1345" y="1266"/>
                    <a:pt x="1334" y="1278"/>
                  </a:cubicBezTo>
                  <a:cubicBezTo>
                    <a:pt x="1322" y="1300"/>
                    <a:pt x="1300" y="1311"/>
                    <a:pt x="1289" y="1244"/>
                  </a:cubicBezTo>
                  <a:cubicBezTo>
                    <a:pt x="1278" y="1166"/>
                    <a:pt x="1278" y="1098"/>
                    <a:pt x="1289" y="1065"/>
                  </a:cubicBezTo>
                  <a:cubicBezTo>
                    <a:pt x="1289" y="1042"/>
                    <a:pt x="1267" y="953"/>
                    <a:pt x="1311" y="908"/>
                  </a:cubicBezTo>
                  <a:cubicBezTo>
                    <a:pt x="1356" y="863"/>
                    <a:pt x="1378" y="818"/>
                    <a:pt x="1401" y="796"/>
                  </a:cubicBezTo>
                  <a:cubicBezTo>
                    <a:pt x="1390" y="784"/>
                    <a:pt x="1378" y="773"/>
                    <a:pt x="1356" y="784"/>
                  </a:cubicBezTo>
                  <a:cubicBezTo>
                    <a:pt x="1322" y="796"/>
                    <a:pt x="1334" y="784"/>
                    <a:pt x="1322" y="740"/>
                  </a:cubicBezTo>
                  <a:cubicBezTo>
                    <a:pt x="1322" y="706"/>
                    <a:pt x="1322" y="706"/>
                    <a:pt x="1289" y="706"/>
                  </a:cubicBezTo>
                  <a:cubicBezTo>
                    <a:pt x="1244" y="706"/>
                    <a:pt x="1267" y="684"/>
                    <a:pt x="1267" y="650"/>
                  </a:cubicBezTo>
                  <a:cubicBezTo>
                    <a:pt x="1267" y="605"/>
                    <a:pt x="1233" y="617"/>
                    <a:pt x="1222" y="594"/>
                  </a:cubicBezTo>
                  <a:cubicBezTo>
                    <a:pt x="1199" y="560"/>
                    <a:pt x="1210" y="538"/>
                    <a:pt x="1244" y="560"/>
                  </a:cubicBezTo>
                  <a:cubicBezTo>
                    <a:pt x="1255" y="572"/>
                    <a:pt x="1267" y="572"/>
                    <a:pt x="1267" y="560"/>
                  </a:cubicBezTo>
                  <a:cubicBezTo>
                    <a:pt x="1267" y="560"/>
                    <a:pt x="1267" y="560"/>
                    <a:pt x="1267" y="549"/>
                  </a:cubicBezTo>
                  <a:lnTo>
                    <a:pt x="1267" y="549"/>
                  </a:lnTo>
                  <a:lnTo>
                    <a:pt x="1267" y="549"/>
                  </a:lnTo>
                  <a:cubicBezTo>
                    <a:pt x="1267" y="516"/>
                    <a:pt x="1278" y="426"/>
                    <a:pt x="1278" y="404"/>
                  </a:cubicBezTo>
                  <a:cubicBezTo>
                    <a:pt x="1278" y="370"/>
                    <a:pt x="1233" y="370"/>
                    <a:pt x="1233" y="325"/>
                  </a:cubicBezTo>
                  <a:cubicBezTo>
                    <a:pt x="1233" y="280"/>
                    <a:pt x="1367" y="180"/>
                    <a:pt x="1412" y="168"/>
                  </a:cubicBezTo>
                  <a:cubicBezTo>
                    <a:pt x="1423" y="168"/>
                    <a:pt x="1423" y="168"/>
                    <a:pt x="1423" y="168"/>
                  </a:cubicBezTo>
                  <a:lnTo>
                    <a:pt x="1423" y="168"/>
                  </a:lnTo>
                  <a:lnTo>
                    <a:pt x="1434" y="168"/>
                  </a:lnTo>
                  <a:lnTo>
                    <a:pt x="1434" y="168"/>
                  </a:lnTo>
                  <a:lnTo>
                    <a:pt x="1434" y="157"/>
                  </a:lnTo>
                  <a:lnTo>
                    <a:pt x="1434" y="157"/>
                  </a:lnTo>
                  <a:cubicBezTo>
                    <a:pt x="1468" y="135"/>
                    <a:pt x="1468" y="101"/>
                    <a:pt x="1468" y="101"/>
                  </a:cubicBezTo>
                  <a:cubicBezTo>
                    <a:pt x="1468" y="0"/>
                    <a:pt x="1468" y="0"/>
                    <a:pt x="1468" y="0"/>
                  </a:cubicBezTo>
                  <a:cubicBezTo>
                    <a:pt x="45" y="0"/>
                    <a:pt x="45" y="0"/>
                    <a:pt x="45" y="0"/>
                  </a:cubicBezTo>
                  <a:cubicBezTo>
                    <a:pt x="45" y="11"/>
                    <a:pt x="45" y="11"/>
                    <a:pt x="34" y="11"/>
                  </a:cubicBezTo>
                  <a:cubicBezTo>
                    <a:pt x="34" y="22"/>
                    <a:pt x="11" y="34"/>
                    <a:pt x="0" y="34"/>
                  </a:cubicBezTo>
                  <a:cubicBezTo>
                    <a:pt x="0" y="45"/>
                    <a:pt x="0" y="112"/>
                    <a:pt x="11" y="112"/>
                  </a:cubicBezTo>
                  <a:cubicBezTo>
                    <a:pt x="22" y="124"/>
                    <a:pt x="45" y="146"/>
                    <a:pt x="45" y="157"/>
                  </a:cubicBezTo>
                  <a:cubicBezTo>
                    <a:pt x="45" y="168"/>
                    <a:pt x="34" y="191"/>
                    <a:pt x="34" y="202"/>
                  </a:cubicBezTo>
                  <a:cubicBezTo>
                    <a:pt x="22" y="213"/>
                    <a:pt x="22" y="235"/>
                    <a:pt x="34" y="235"/>
                  </a:cubicBezTo>
                  <a:cubicBezTo>
                    <a:pt x="45" y="247"/>
                    <a:pt x="45" y="224"/>
                    <a:pt x="67" y="224"/>
                  </a:cubicBezTo>
                  <a:cubicBezTo>
                    <a:pt x="78" y="224"/>
                    <a:pt x="101" y="224"/>
                    <a:pt x="101" y="258"/>
                  </a:cubicBezTo>
                  <a:cubicBezTo>
                    <a:pt x="101" y="280"/>
                    <a:pt x="90" y="325"/>
                    <a:pt x="101" y="336"/>
                  </a:cubicBezTo>
                  <a:cubicBezTo>
                    <a:pt x="101" y="348"/>
                    <a:pt x="123" y="381"/>
                    <a:pt x="134" y="381"/>
                  </a:cubicBezTo>
                  <a:cubicBezTo>
                    <a:pt x="146" y="393"/>
                    <a:pt x="146" y="415"/>
                    <a:pt x="146" y="448"/>
                  </a:cubicBezTo>
                  <a:cubicBezTo>
                    <a:pt x="146" y="471"/>
                    <a:pt x="146" y="471"/>
                    <a:pt x="168" y="471"/>
                  </a:cubicBezTo>
                  <a:cubicBezTo>
                    <a:pt x="191" y="460"/>
                    <a:pt x="191" y="471"/>
                    <a:pt x="191" y="493"/>
                  </a:cubicBezTo>
                  <a:cubicBezTo>
                    <a:pt x="191" y="516"/>
                    <a:pt x="191" y="538"/>
                    <a:pt x="213" y="538"/>
                  </a:cubicBezTo>
                  <a:cubicBezTo>
                    <a:pt x="236" y="538"/>
                    <a:pt x="258" y="549"/>
                    <a:pt x="269" y="572"/>
                  </a:cubicBezTo>
                  <a:cubicBezTo>
                    <a:pt x="280" y="594"/>
                    <a:pt x="269" y="617"/>
                    <a:pt x="258" y="628"/>
                  </a:cubicBezTo>
                  <a:cubicBezTo>
                    <a:pt x="236" y="628"/>
                    <a:pt x="191" y="583"/>
                    <a:pt x="168" y="572"/>
                  </a:cubicBezTo>
                  <a:cubicBezTo>
                    <a:pt x="146" y="560"/>
                    <a:pt x="112" y="572"/>
                    <a:pt x="134" y="583"/>
                  </a:cubicBezTo>
                  <a:cubicBezTo>
                    <a:pt x="146" y="605"/>
                    <a:pt x="213" y="650"/>
                    <a:pt x="224" y="673"/>
                  </a:cubicBezTo>
                  <a:cubicBezTo>
                    <a:pt x="236" y="684"/>
                    <a:pt x="224" y="717"/>
                    <a:pt x="236" y="717"/>
                  </a:cubicBezTo>
                  <a:cubicBezTo>
                    <a:pt x="258" y="717"/>
                    <a:pt x="247" y="729"/>
                    <a:pt x="224" y="751"/>
                  </a:cubicBezTo>
                  <a:cubicBezTo>
                    <a:pt x="213" y="773"/>
                    <a:pt x="224" y="796"/>
                    <a:pt x="258" y="818"/>
                  </a:cubicBezTo>
                  <a:cubicBezTo>
                    <a:pt x="291" y="841"/>
                    <a:pt x="347" y="886"/>
                    <a:pt x="347" y="919"/>
                  </a:cubicBezTo>
                  <a:cubicBezTo>
                    <a:pt x="347" y="953"/>
                    <a:pt x="370" y="986"/>
                    <a:pt x="392" y="1009"/>
                  </a:cubicBezTo>
                  <a:cubicBezTo>
                    <a:pt x="403" y="1020"/>
                    <a:pt x="403" y="1098"/>
                    <a:pt x="403" y="1132"/>
                  </a:cubicBezTo>
                  <a:cubicBezTo>
                    <a:pt x="403" y="1166"/>
                    <a:pt x="403" y="1177"/>
                    <a:pt x="392" y="1188"/>
                  </a:cubicBezTo>
                  <a:cubicBezTo>
                    <a:pt x="381" y="1188"/>
                    <a:pt x="381" y="1211"/>
                    <a:pt x="415" y="1211"/>
                  </a:cubicBezTo>
                  <a:cubicBezTo>
                    <a:pt x="460" y="1199"/>
                    <a:pt x="460" y="1211"/>
                    <a:pt x="471" y="1233"/>
                  </a:cubicBezTo>
                  <a:cubicBezTo>
                    <a:pt x="471" y="1255"/>
                    <a:pt x="516" y="1300"/>
                    <a:pt x="538" y="1311"/>
                  </a:cubicBezTo>
                  <a:cubicBezTo>
                    <a:pt x="560" y="1334"/>
                    <a:pt x="560" y="1367"/>
                    <a:pt x="549" y="1390"/>
                  </a:cubicBezTo>
                  <a:cubicBezTo>
                    <a:pt x="538" y="1401"/>
                    <a:pt x="516" y="1435"/>
                    <a:pt x="538" y="1435"/>
                  </a:cubicBezTo>
                  <a:cubicBezTo>
                    <a:pt x="560" y="1446"/>
                    <a:pt x="572" y="1468"/>
                    <a:pt x="549" y="1479"/>
                  </a:cubicBezTo>
                  <a:cubicBezTo>
                    <a:pt x="527" y="1502"/>
                    <a:pt x="504" y="1535"/>
                    <a:pt x="527" y="1547"/>
                  </a:cubicBezTo>
                  <a:cubicBezTo>
                    <a:pt x="549" y="1558"/>
                    <a:pt x="549" y="1625"/>
                    <a:pt x="572" y="1625"/>
                  </a:cubicBezTo>
                  <a:cubicBezTo>
                    <a:pt x="583" y="1625"/>
                    <a:pt x="572" y="1591"/>
                    <a:pt x="583" y="1591"/>
                  </a:cubicBezTo>
                  <a:cubicBezTo>
                    <a:pt x="594" y="1591"/>
                    <a:pt x="605" y="1625"/>
                    <a:pt x="616" y="1636"/>
                  </a:cubicBezTo>
                  <a:cubicBezTo>
                    <a:pt x="627" y="1636"/>
                    <a:pt x="627" y="1670"/>
                    <a:pt x="627" y="1692"/>
                  </a:cubicBezTo>
                  <a:cubicBezTo>
                    <a:pt x="639" y="1715"/>
                    <a:pt x="639" y="1737"/>
                    <a:pt x="661" y="1748"/>
                  </a:cubicBezTo>
                  <a:cubicBezTo>
                    <a:pt x="672" y="1760"/>
                    <a:pt x="650" y="1827"/>
                    <a:pt x="627" y="1860"/>
                  </a:cubicBezTo>
                  <a:cubicBezTo>
                    <a:pt x="616" y="1883"/>
                    <a:pt x="605" y="1894"/>
                    <a:pt x="605" y="1916"/>
                  </a:cubicBezTo>
                  <a:cubicBezTo>
                    <a:pt x="616" y="1928"/>
                    <a:pt x="605" y="1939"/>
                    <a:pt x="639" y="1939"/>
                  </a:cubicBezTo>
                  <a:cubicBezTo>
                    <a:pt x="672" y="1939"/>
                    <a:pt x="695" y="1950"/>
                    <a:pt x="695" y="1961"/>
                  </a:cubicBezTo>
                  <a:cubicBezTo>
                    <a:pt x="706" y="1984"/>
                    <a:pt x="695" y="2017"/>
                    <a:pt x="706" y="2017"/>
                  </a:cubicBezTo>
                  <a:cubicBezTo>
                    <a:pt x="717" y="2006"/>
                    <a:pt x="729" y="2017"/>
                    <a:pt x="717" y="2028"/>
                  </a:cubicBezTo>
                  <a:cubicBezTo>
                    <a:pt x="695" y="2051"/>
                    <a:pt x="684" y="2084"/>
                    <a:pt x="684" y="2107"/>
                  </a:cubicBezTo>
                  <a:cubicBezTo>
                    <a:pt x="684" y="2129"/>
                    <a:pt x="706" y="2140"/>
                    <a:pt x="729" y="2129"/>
                  </a:cubicBezTo>
                  <a:cubicBezTo>
                    <a:pt x="751" y="2118"/>
                    <a:pt x="762" y="2107"/>
                    <a:pt x="785" y="2129"/>
                  </a:cubicBezTo>
                  <a:cubicBezTo>
                    <a:pt x="796" y="2152"/>
                    <a:pt x="818" y="2197"/>
                    <a:pt x="840" y="2219"/>
                  </a:cubicBezTo>
                  <a:cubicBezTo>
                    <a:pt x="874" y="2242"/>
                    <a:pt x="908" y="2275"/>
                    <a:pt x="941" y="2297"/>
                  </a:cubicBezTo>
                  <a:cubicBezTo>
                    <a:pt x="975" y="2320"/>
                    <a:pt x="975" y="2342"/>
                    <a:pt x="998" y="2353"/>
                  </a:cubicBezTo>
                  <a:cubicBezTo>
                    <a:pt x="1009" y="2376"/>
                    <a:pt x="1020" y="2387"/>
                    <a:pt x="1065" y="2387"/>
                  </a:cubicBezTo>
                  <a:cubicBezTo>
                    <a:pt x="1109" y="2376"/>
                    <a:pt x="1143" y="2387"/>
                    <a:pt x="1154" y="2410"/>
                  </a:cubicBezTo>
                  <a:cubicBezTo>
                    <a:pt x="1154" y="2432"/>
                    <a:pt x="1165" y="2488"/>
                    <a:pt x="1188" y="2510"/>
                  </a:cubicBezTo>
                  <a:cubicBezTo>
                    <a:pt x="1210" y="2533"/>
                    <a:pt x="1267" y="2578"/>
                    <a:pt x="1289" y="2600"/>
                  </a:cubicBezTo>
                  <a:cubicBezTo>
                    <a:pt x="1300" y="2634"/>
                    <a:pt x="1300" y="2656"/>
                    <a:pt x="1300" y="2679"/>
                  </a:cubicBezTo>
                  <a:cubicBezTo>
                    <a:pt x="1311" y="2701"/>
                    <a:pt x="1311" y="2723"/>
                    <a:pt x="1356" y="2723"/>
                  </a:cubicBezTo>
                  <a:cubicBezTo>
                    <a:pt x="1390" y="2735"/>
                    <a:pt x="1401" y="2735"/>
                    <a:pt x="1412" y="2768"/>
                  </a:cubicBezTo>
                  <a:cubicBezTo>
                    <a:pt x="1412" y="2791"/>
                    <a:pt x="1412" y="2835"/>
                    <a:pt x="1434" y="2824"/>
                  </a:cubicBezTo>
                  <a:cubicBezTo>
                    <a:pt x="1457" y="2824"/>
                    <a:pt x="1479" y="2824"/>
                    <a:pt x="1479" y="2858"/>
                  </a:cubicBezTo>
                  <a:cubicBezTo>
                    <a:pt x="1491" y="2903"/>
                    <a:pt x="1479" y="2914"/>
                    <a:pt x="1513" y="2914"/>
                  </a:cubicBezTo>
                  <a:cubicBezTo>
                    <a:pt x="1558" y="2914"/>
                    <a:pt x="1569" y="2936"/>
                    <a:pt x="1569" y="2959"/>
                  </a:cubicBezTo>
                  <a:cubicBezTo>
                    <a:pt x="1580" y="2981"/>
                    <a:pt x="1580" y="3026"/>
                    <a:pt x="1603" y="3048"/>
                  </a:cubicBezTo>
                  <a:cubicBezTo>
                    <a:pt x="1625" y="3059"/>
                    <a:pt x="1614" y="3093"/>
                    <a:pt x="1603" y="3115"/>
                  </a:cubicBezTo>
                  <a:cubicBezTo>
                    <a:pt x="1580" y="3138"/>
                    <a:pt x="1569" y="3149"/>
                    <a:pt x="1569" y="3160"/>
                  </a:cubicBezTo>
                  <a:cubicBezTo>
                    <a:pt x="1569" y="3183"/>
                    <a:pt x="1547" y="3194"/>
                    <a:pt x="1536" y="3205"/>
                  </a:cubicBezTo>
                  <a:cubicBezTo>
                    <a:pt x="1524" y="3205"/>
                    <a:pt x="1524" y="3250"/>
                    <a:pt x="1547" y="3239"/>
                  </a:cubicBezTo>
                  <a:cubicBezTo>
                    <a:pt x="1580" y="3228"/>
                    <a:pt x="1580" y="3239"/>
                    <a:pt x="1580" y="3273"/>
                  </a:cubicBezTo>
                  <a:cubicBezTo>
                    <a:pt x="1580" y="3306"/>
                    <a:pt x="1569" y="3306"/>
                    <a:pt x="1547" y="3306"/>
                  </a:cubicBezTo>
                </a:path>
              </a:pathLst>
            </a:custGeom>
            <a:grpFill/>
            <a:ln w="3175"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9" name="Freeform 3"/>
            <p:cNvSpPr>
              <a:spLocks noChangeArrowheads="1"/>
            </p:cNvSpPr>
            <p:nvPr/>
          </p:nvSpPr>
          <p:spPr bwMode="auto">
            <a:xfrm>
              <a:off x="3305175" y="1433513"/>
              <a:ext cx="1292225" cy="1597025"/>
            </a:xfrm>
            <a:custGeom>
              <a:avLst/>
              <a:gdLst>
                <a:gd name="T0" fmla="*/ 3284 w 3588"/>
                <a:gd name="T1" fmla="*/ 2667 h 4438"/>
                <a:gd name="T2" fmla="*/ 3553 w 3588"/>
                <a:gd name="T3" fmla="*/ 2006 h 4438"/>
                <a:gd name="T4" fmla="*/ 3306 w 3588"/>
                <a:gd name="T5" fmla="*/ 1860 h 4438"/>
                <a:gd name="T6" fmla="*/ 3082 w 3588"/>
                <a:gd name="T7" fmla="*/ 1737 h 4438"/>
                <a:gd name="T8" fmla="*/ 2825 w 3588"/>
                <a:gd name="T9" fmla="*/ 1490 h 4438"/>
                <a:gd name="T10" fmla="*/ 2724 w 3588"/>
                <a:gd name="T11" fmla="*/ 1143 h 4438"/>
                <a:gd name="T12" fmla="*/ 2600 w 3588"/>
                <a:gd name="T13" fmla="*/ 907 h 4438"/>
                <a:gd name="T14" fmla="*/ 2298 w 3588"/>
                <a:gd name="T15" fmla="*/ 672 h 4438"/>
                <a:gd name="T16" fmla="*/ 2006 w 3588"/>
                <a:gd name="T17" fmla="*/ 358 h 4438"/>
                <a:gd name="T18" fmla="*/ 639 w 3588"/>
                <a:gd name="T19" fmla="*/ 0 h 4438"/>
                <a:gd name="T20" fmla="*/ 236 w 3588"/>
                <a:gd name="T21" fmla="*/ 313 h 4438"/>
                <a:gd name="T22" fmla="*/ 336 w 3588"/>
                <a:gd name="T23" fmla="*/ 807 h 4438"/>
                <a:gd name="T24" fmla="*/ 348 w 3588"/>
                <a:gd name="T25" fmla="*/ 1266 h 4438"/>
                <a:gd name="T26" fmla="*/ 325 w 3588"/>
                <a:gd name="T27" fmla="*/ 1580 h 4438"/>
                <a:gd name="T28" fmla="*/ 269 w 3588"/>
                <a:gd name="T29" fmla="*/ 1714 h 4438"/>
                <a:gd name="T30" fmla="*/ 236 w 3588"/>
                <a:gd name="T31" fmla="*/ 1804 h 4438"/>
                <a:gd name="T32" fmla="*/ 280 w 3588"/>
                <a:gd name="T33" fmla="*/ 2051 h 4438"/>
                <a:gd name="T34" fmla="*/ 370 w 3588"/>
                <a:gd name="T35" fmla="*/ 2431 h 4438"/>
                <a:gd name="T36" fmla="*/ 169 w 3588"/>
                <a:gd name="T37" fmla="*/ 2476 h 4438"/>
                <a:gd name="T38" fmla="*/ 79 w 3588"/>
                <a:gd name="T39" fmla="*/ 2689 h 4438"/>
                <a:gd name="T40" fmla="*/ 169 w 3588"/>
                <a:gd name="T41" fmla="*/ 2824 h 4438"/>
                <a:gd name="T42" fmla="*/ 269 w 3588"/>
                <a:gd name="T43" fmla="*/ 3059 h 4438"/>
                <a:gd name="T44" fmla="*/ 247 w 3588"/>
                <a:gd name="T45" fmla="*/ 3261 h 4438"/>
                <a:gd name="T46" fmla="*/ 314 w 3588"/>
                <a:gd name="T47" fmla="*/ 3362 h 4438"/>
                <a:gd name="T48" fmla="*/ 505 w 3588"/>
                <a:gd name="T49" fmla="*/ 3362 h 4438"/>
                <a:gd name="T50" fmla="*/ 628 w 3588"/>
                <a:gd name="T51" fmla="*/ 3519 h 4438"/>
                <a:gd name="T52" fmla="*/ 628 w 3588"/>
                <a:gd name="T53" fmla="*/ 3631 h 4438"/>
                <a:gd name="T54" fmla="*/ 673 w 3588"/>
                <a:gd name="T55" fmla="*/ 3877 h 4438"/>
                <a:gd name="T56" fmla="*/ 897 w 3588"/>
                <a:gd name="T57" fmla="*/ 3989 h 4438"/>
                <a:gd name="T58" fmla="*/ 987 w 3588"/>
                <a:gd name="T59" fmla="*/ 4023 h 4438"/>
                <a:gd name="T60" fmla="*/ 1043 w 3588"/>
                <a:gd name="T61" fmla="*/ 4079 h 4438"/>
                <a:gd name="T62" fmla="*/ 1155 w 3588"/>
                <a:gd name="T63" fmla="*/ 4213 h 4438"/>
                <a:gd name="T64" fmla="*/ 1233 w 3588"/>
                <a:gd name="T65" fmla="*/ 4370 h 4438"/>
                <a:gd name="T66" fmla="*/ 1323 w 3588"/>
                <a:gd name="T67" fmla="*/ 4404 h 4438"/>
                <a:gd name="T68" fmla="*/ 1525 w 3588"/>
                <a:gd name="T69" fmla="*/ 4359 h 4438"/>
                <a:gd name="T70" fmla="*/ 1580 w 3588"/>
                <a:gd name="T71" fmla="*/ 4124 h 4438"/>
                <a:gd name="T72" fmla="*/ 1704 w 3588"/>
                <a:gd name="T73" fmla="*/ 3866 h 4438"/>
                <a:gd name="T74" fmla="*/ 1771 w 3588"/>
                <a:gd name="T75" fmla="*/ 3653 h 4438"/>
                <a:gd name="T76" fmla="*/ 1928 w 3588"/>
                <a:gd name="T77" fmla="*/ 3575 h 4438"/>
                <a:gd name="T78" fmla="*/ 2096 w 3588"/>
                <a:gd name="T79" fmla="*/ 3687 h 4438"/>
                <a:gd name="T80" fmla="*/ 2197 w 3588"/>
                <a:gd name="T81" fmla="*/ 3731 h 4438"/>
                <a:gd name="T82" fmla="*/ 2432 w 3588"/>
                <a:gd name="T83" fmla="*/ 3877 h 4438"/>
                <a:gd name="T84" fmla="*/ 2511 w 3588"/>
                <a:gd name="T85" fmla="*/ 3832 h 4438"/>
                <a:gd name="T86" fmla="*/ 2746 w 3588"/>
                <a:gd name="T87" fmla="*/ 3888 h 4438"/>
                <a:gd name="T88" fmla="*/ 2858 w 3588"/>
                <a:gd name="T89" fmla="*/ 3776 h 4438"/>
                <a:gd name="T90" fmla="*/ 3351 w 3588"/>
                <a:gd name="T91" fmla="*/ 3642 h 4438"/>
                <a:gd name="T92" fmla="*/ 3284 w 3588"/>
                <a:gd name="T93" fmla="*/ 2667 h 44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588" h="4438">
                  <a:moveTo>
                    <a:pt x="3284" y="2667"/>
                  </a:moveTo>
                  <a:lnTo>
                    <a:pt x="3284" y="2667"/>
                  </a:lnTo>
                  <a:cubicBezTo>
                    <a:pt x="3587" y="2051"/>
                    <a:pt x="3587" y="2051"/>
                    <a:pt x="3587" y="2051"/>
                  </a:cubicBezTo>
                  <a:cubicBezTo>
                    <a:pt x="3587" y="2051"/>
                    <a:pt x="3575" y="2039"/>
                    <a:pt x="3553" y="2006"/>
                  </a:cubicBezTo>
                  <a:cubicBezTo>
                    <a:pt x="3531" y="1983"/>
                    <a:pt x="3474" y="1950"/>
                    <a:pt x="3418" y="1938"/>
                  </a:cubicBezTo>
                  <a:cubicBezTo>
                    <a:pt x="3362" y="1938"/>
                    <a:pt x="3329" y="1905"/>
                    <a:pt x="3306" y="1860"/>
                  </a:cubicBezTo>
                  <a:cubicBezTo>
                    <a:pt x="3284" y="1815"/>
                    <a:pt x="3262" y="1826"/>
                    <a:pt x="3228" y="1826"/>
                  </a:cubicBezTo>
                  <a:cubicBezTo>
                    <a:pt x="3183" y="1826"/>
                    <a:pt x="3127" y="1793"/>
                    <a:pt x="3082" y="1737"/>
                  </a:cubicBezTo>
                  <a:cubicBezTo>
                    <a:pt x="3038" y="1692"/>
                    <a:pt x="2993" y="1692"/>
                    <a:pt x="2959" y="1669"/>
                  </a:cubicBezTo>
                  <a:cubicBezTo>
                    <a:pt x="2936" y="1647"/>
                    <a:pt x="2858" y="1535"/>
                    <a:pt x="2825" y="1490"/>
                  </a:cubicBezTo>
                  <a:cubicBezTo>
                    <a:pt x="2791" y="1445"/>
                    <a:pt x="2802" y="1400"/>
                    <a:pt x="2791" y="1289"/>
                  </a:cubicBezTo>
                  <a:cubicBezTo>
                    <a:pt x="2791" y="1176"/>
                    <a:pt x="2757" y="1143"/>
                    <a:pt x="2724" y="1143"/>
                  </a:cubicBezTo>
                  <a:cubicBezTo>
                    <a:pt x="2701" y="1143"/>
                    <a:pt x="2679" y="1075"/>
                    <a:pt x="2667" y="1020"/>
                  </a:cubicBezTo>
                  <a:cubicBezTo>
                    <a:pt x="2667" y="963"/>
                    <a:pt x="2623" y="919"/>
                    <a:pt x="2600" y="907"/>
                  </a:cubicBezTo>
                  <a:cubicBezTo>
                    <a:pt x="2567" y="896"/>
                    <a:pt x="2500" y="739"/>
                    <a:pt x="2455" y="728"/>
                  </a:cubicBezTo>
                  <a:cubicBezTo>
                    <a:pt x="2410" y="728"/>
                    <a:pt x="2343" y="695"/>
                    <a:pt x="2298" y="672"/>
                  </a:cubicBezTo>
                  <a:cubicBezTo>
                    <a:pt x="2253" y="638"/>
                    <a:pt x="2208" y="549"/>
                    <a:pt x="2174" y="515"/>
                  </a:cubicBezTo>
                  <a:cubicBezTo>
                    <a:pt x="2130" y="493"/>
                    <a:pt x="2074" y="493"/>
                    <a:pt x="2006" y="358"/>
                  </a:cubicBezTo>
                  <a:cubicBezTo>
                    <a:pt x="1928" y="235"/>
                    <a:pt x="1670" y="44"/>
                    <a:pt x="1670" y="44"/>
                  </a:cubicBezTo>
                  <a:cubicBezTo>
                    <a:pt x="639" y="0"/>
                    <a:pt x="639" y="0"/>
                    <a:pt x="639" y="0"/>
                  </a:cubicBezTo>
                  <a:cubicBezTo>
                    <a:pt x="605" y="313"/>
                    <a:pt x="605" y="313"/>
                    <a:pt x="605" y="313"/>
                  </a:cubicBezTo>
                  <a:cubicBezTo>
                    <a:pt x="236" y="313"/>
                    <a:pt x="236" y="313"/>
                    <a:pt x="236" y="313"/>
                  </a:cubicBezTo>
                  <a:cubicBezTo>
                    <a:pt x="236" y="773"/>
                    <a:pt x="236" y="773"/>
                    <a:pt x="236" y="773"/>
                  </a:cubicBezTo>
                  <a:cubicBezTo>
                    <a:pt x="236" y="773"/>
                    <a:pt x="336" y="773"/>
                    <a:pt x="336" y="807"/>
                  </a:cubicBezTo>
                  <a:cubicBezTo>
                    <a:pt x="336" y="840"/>
                    <a:pt x="325" y="885"/>
                    <a:pt x="348" y="896"/>
                  </a:cubicBezTo>
                  <a:cubicBezTo>
                    <a:pt x="381" y="919"/>
                    <a:pt x="381" y="1199"/>
                    <a:pt x="348" y="1266"/>
                  </a:cubicBezTo>
                  <a:cubicBezTo>
                    <a:pt x="325" y="1333"/>
                    <a:pt x="348" y="1367"/>
                    <a:pt x="359" y="1400"/>
                  </a:cubicBezTo>
                  <a:cubicBezTo>
                    <a:pt x="370" y="1434"/>
                    <a:pt x="336" y="1546"/>
                    <a:pt x="325" y="1580"/>
                  </a:cubicBezTo>
                  <a:cubicBezTo>
                    <a:pt x="303" y="1625"/>
                    <a:pt x="314" y="1658"/>
                    <a:pt x="280" y="1658"/>
                  </a:cubicBezTo>
                  <a:cubicBezTo>
                    <a:pt x="258" y="1669"/>
                    <a:pt x="258" y="1692"/>
                    <a:pt x="269" y="1714"/>
                  </a:cubicBezTo>
                  <a:cubicBezTo>
                    <a:pt x="280" y="1737"/>
                    <a:pt x="269" y="1748"/>
                    <a:pt x="247" y="1759"/>
                  </a:cubicBezTo>
                  <a:cubicBezTo>
                    <a:pt x="236" y="1759"/>
                    <a:pt x="236" y="1782"/>
                    <a:pt x="236" y="1804"/>
                  </a:cubicBezTo>
                  <a:cubicBezTo>
                    <a:pt x="236" y="1882"/>
                    <a:pt x="247" y="1995"/>
                    <a:pt x="247" y="2006"/>
                  </a:cubicBezTo>
                  <a:cubicBezTo>
                    <a:pt x="247" y="2017"/>
                    <a:pt x="247" y="2039"/>
                    <a:pt x="280" y="2051"/>
                  </a:cubicBezTo>
                  <a:cubicBezTo>
                    <a:pt x="314" y="2051"/>
                    <a:pt x="314" y="2129"/>
                    <a:pt x="336" y="2140"/>
                  </a:cubicBezTo>
                  <a:cubicBezTo>
                    <a:pt x="370" y="2151"/>
                    <a:pt x="393" y="2409"/>
                    <a:pt x="370" y="2431"/>
                  </a:cubicBezTo>
                  <a:cubicBezTo>
                    <a:pt x="348" y="2443"/>
                    <a:pt x="269" y="2431"/>
                    <a:pt x="247" y="2443"/>
                  </a:cubicBezTo>
                  <a:cubicBezTo>
                    <a:pt x="236" y="2454"/>
                    <a:pt x="225" y="2488"/>
                    <a:pt x="169" y="2476"/>
                  </a:cubicBezTo>
                  <a:cubicBezTo>
                    <a:pt x="112" y="2465"/>
                    <a:pt x="23" y="2454"/>
                    <a:pt x="11" y="2476"/>
                  </a:cubicBezTo>
                  <a:cubicBezTo>
                    <a:pt x="0" y="2499"/>
                    <a:pt x="56" y="2667"/>
                    <a:pt x="79" y="2689"/>
                  </a:cubicBezTo>
                  <a:cubicBezTo>
                    <a:pt x="90" y="2723"/>
                    <a:pt x="124" y="2712"/>
                    <a:pt x="124" y="2757"/>
                  </a:cubicBezTo>
                  <a:cubicBezTo>
                    <a:pt x="124" y="2801"/>
                    <a:pt x="112" y="2813"/>
                    <a:pt x="169" y="2824"/>
                  </a:cubicBezTo>
                  <a:cubicBezTo>
                    <a:pt x="213" y="2835"/>
                    <a:pt x="213" y="2846"/>
                    <a:pt x="213" y="2902"/>
                  </a:cubicBezTo>
                  <a:cubicBezTo>
                    <a:pt x="213" y="2947"/>
                    <a:pt x="269" y="3026"/>
                    <a:pt x="269" y="3059"/>
                  </a:cubicBezTo>
                  <a:cubicBezTo>
                    <a:pt x="269" y="3104"/>
                    <a:pt x="258" y="3137"/>
                    <a:pt x="247" y="3182"/>
                  </a:cubicBezTo>
                  <a:cubicBezTo>
                    <a:pt x="225" y="3216"/>
                    <a:pt x="225" y="3250"/>
                    <a:pt x="247" y="3261"/>
                  </a:cubicBezTo>
                  <a:cubicBezTo>
                    <a:pt x="269" y="3272"/>
                    <a:pt x="258" y="3317"/>
                    <a:pt x="292" y="3339"/>
                  </a:cubicBezTo>
                  <a:cubicBezTo>
                    <a:pt x="314" y="3351"/>
                    <a:pt x="314" y="3362"/>
                    <a:pt x="314" y="3362"/>
                  </a:cubicBezTo>
                  <a:cubicBezTo>
                    <a:pt x="336" y="3362"/>
                    <a:pt x="336" y="3362"/>
                    <a:pt x="336" y="3362"/>
                  </a:cubicBezTo>
                  <a:cubicBezTo>
                    <a:pt x="505" y="3362"/>
                    <a:pt x="505" y="3362"/>
                    <a:pt x="505" y="3362"/>
                  </a:cubicBezTo>
                  <a:cubicBezTo>
                    <a:pt x="505" y="3362"/>
                    <a:pt x="493" y="3440"/>
                    <a:pt x="538" y="3440"/>
                  </a:cubicBezTo>
                  <a:cubicBezTo>
                    <a:pt x="583" y="3451"/>
                    <a:pt x="628" y="3485"/>
                    <a:pt x="628" y="3519"/>
                  </a:cubicBezTo>
                  <a:cubicBezTo>
                    <a:pt x="628" y="3552"/>
                    <a:pt x="616" y="3597"/>
                    <a:pt x="605" y="3608"/>
                  </a:cubicBezTo>
                  <a:cubicBezTo>
                    <a:pt x="594" y="3619"/>
                    <a:pt x="605" y="3631"/>
                    <a:pt x="628" y="3631"/>
                  </a:cubicBezTo>
                  <a:cubicBezTo>
                    <a:pt x="650" y="3642"/>
                    <a:pt x="639" y="3709"/>
                    <a:pt x="639" y="3754"/>
                  </a:cubicBezTo>
                  <a:cubicBezTo>
                    <a:pt x="639" y="3810"/>
                    <a:pt x="639" y="3844"/>
                    <a:pt x="673" y="3877"/>
                  </a:cubicBezTo>
                  <a:cubicBezTo>
                    <a:pt x="706" y="3911"/>
                    <a:pt x="751" y="3978"/>
                    <a:pt x="751" y="3978"/>
                  </a:cubicBezTo>
                  <a:cubicBezTo>
                    <a:pt x="751" y="3978"/>
                    <a:pt x="886" y="3978"/>
                    <a:pt x="897" y="3989"/>
                  </a:cubicBezTo>
                  <a:cubicBezTo>
                    <a:pt x="908" y="4000"/>
                    <a:pt x="919" y="3989"/>
                    <a:pt x="953" y="3989"/>
                  </a:cubicBezTo>
                  <a:cubicBezTo>
                    <a:pt x="975" y="3989"/>
                    <a:pt x="975" y="4000"/>
                    <a:pt x="987" y="4023"/>
                  </a:cubicBezTo>
                  <a:cubicBezTo>
                    <a:pt x="987" y="4045"/>
                    <a:pt x="998" y="4045"/>
                    <a:pt x="1020" y="4034"/>
                  </a:cubicBezTo>
                  <a:cubicBezTo>
                    <a:pt x="1043" y="4034"/>
                    <a:pt x="1043" y="4034"/>
                    <a:pt x="1043" y="4079"/>
                  </a:cubicBezTo>
                  <a:cubicBezTo>
                    <a:pt x="1054" y="4124"/>
                    <a:pt x="1076" y="4191"/>
                    <a:pt x="1110" y="4191"/>
                  </a:cubicBezTo>
                  <a:cubicBezTo>
                    <a:pt x="1143" y="4202"/>
                    <a:pt x="1143" y="4191"/>
                    <a:pt x="1155" y="4213"/>
                  </a:cubicBezTo>
                  <a:cubicBezTo>
                    <a:pt x="1177" y="4236"/>
                    <a:pt x="1211" y="4258"/>
                    <a:pt x="1222" y="4303"/>
                  </a:cubicBezTo>
                  <a:cubicBezTo>
                    <a:pt x="1233" y="4348"/>
                    <a:pt x="1233" y="4370"/>
                    <a:pt x="1233" y="4370"/>
                  </a:cubicBezTo>
                  <a:cubicBezTo>
                    <a:pt x="1233" y="4370"/>
                    <a:pt x="1233" y="4370"/>
                    <a:pt x="1222" y="4370"/>
                  </a:cubicBezTo>
                  <a:cubicBezTo>
                    <a:pt x="1222" y="4370"/>
                    <a:pt x="1289" y="4393"/>
                    <a:pt x="1323" y="4404"/>
                  </a:cubicBezTo>
                  <a:cubicBezTo>
                    <a:pt x="1345" y="4415"/>
                    <a:pt x="1412" y="4437"/>
                    <a:pt x="1412" y="4437"/>
                  </a:cubicBezTo>
                  <a:cubicBezTo>
                    <a:pt x="1424" y="4437"/>
                    <a:pt x="1502" y="4370"/>
                    <a:pt x="1525" y="4359"/>
                  </a:cubicBezTo>
                  <a:cubicBezTo>
                    <a:pt x="1547" y="4348"/>
                    <a:pt x="1547" y="4269"/>
                    <a:pt x="1547" y="4213"/>
                  </a:cubicBezTo>
                  <a:cubicBezTo>
                    <a:pt x="1547" y="4157"/>
                    <a:pt x="1558" y="4124"/>
                    <a:pt x="1580" y="4124"/>
                  </a:cubicBezTo>
                  <a:cubicBezTo>
                    <a:pt x="1603" y="4113"/>
                    <a:pt x="1603" y="4090"/>
                    <a:pt x="1614" y="4023"/>
                  </a:cubicBezTo>
                  <a:cubicBezTo>
                    <a:pt x="1614" y="3955"/>
                    <a:pt x="1670" y="3877"/>
                    <a:pt x="1704" y="3866"/>
                  </a:cubicBezTo>
                  <a:cubicBezTo>
                    <a:pt x="1726" y="3844"/>
                    <a:pt x="1749" y="3788"/>
                    <a:pt x="1738" y="3743"/>
                  </a:cubicBezTo>
                  <a:cubicBezTo>
                    <a:pt x="1726" y="3698"/>
                    <a:pt x="1738" y="3675"/>
                    <a:pt x="1771" y="3653"/>
                  </a:cubicBezTo>
                  <a:cubicBezTo>
                    <a:pt x="1805" y="3631"/>
                    <a:pt x="1838" y="3608"/>
                    <a:pt x="1861" y="3575"/>
                  </a:cubicBezTo>
                  <a:cubicBezTo>
                    <a:pt x="1883" y="3530"/>
                    <a:pt x="1917" y="3552"/>
                    <a:pt x="1928" y="3575"/>
                  </a:cubicBezTo>
                  <a:cubicBezTo>
                    <a:pt x="1928" y="3597"/>
                    <a:pt x="1950" y="3608"/>
                    <a:pt x="1984" y="3597"/>
                  </a:cubicBezTo>
                  <a:cubicBezTo>
                    <a:pt x="2029" y="3597"/>
                    <a:pt x="2074" y="3664"/>
                    <a:pt x="2096" y="3687"/>
                  </a:cubicBezTo>
                  <a:cubicBezTo>
                    <a:pt x="2107" y="3720"/>
                    <a:pt x="2152" y="3698"/>
                    <a:pt x="2163" y="3687"/>
                  </a:cubicBezTo>
                  <a:cubicBezTo>
                    <a:pt x="2186" y="3675"/>
                    <a:pt x="2186" y="3720"/>
                    <a:pt x="2197" y="3731"/>
                  </a:cubicBezTo>
                  <a:cubicBezTo>
                    <a:pt x="2197" y="3754"/>
                    <a:pt x="2242" y="3776"/>
                    <a:pt x="2298" y="3788"/>
                  </a:cubicBezTo>
                  <a:cubicBezTo>
                    <a:pt x="2354" y="3810"/>
                    <a:pt x="2410" y="3877"/>
                    <a:pt x="2432" y="3877"/>
                  </a:cubicBezTo>
                  <a:cubicBezTo>
                    <a:pt x="2455" y="3877"/>
                    <a:pt x="2443" y="3810"/>
                    <a:pt x="2455" y="3799"/>
                  </a:cubicBezTo>
                  <a:cubicBezTo>
                    <a:pt x="2466" y="3776"/>
                    <a:pt x="2488" y="3810"/>
                    <a:pt x="2511" y="3832"/>
                  </a:cubicBezTo>
                  <a:cubicBezTo>
                    <a:pt x="2544" y="3844"/>
                    <a:pt x="2589" y="3788"/>
                    <a:pt x="2634" y="3776"/>
                  </a:cubicBezTo>
                  <a:cubicBezTo>
                    <a:pt x="2690" y="3776"/>
                    <a:pt x="2724" y="3844"/>
                    <a:pt x="2746" y="3888"/>
                  </a:cubicBezTo>
                  <a:cubicBezTo>
                    <a:pt x="2780" y="3922"/>
                    <a:pt x="2858" y="3900"/>
                    <a:pt x="2847" y="3855"/>
                  </a:cubicBezTo>
                  <a:cubicBezTo>
                    <a:pt x="2836" y="3821"/>
                    <a:pt x="2858" y="3776"/>
                    <a:pt x="2858" y="3776"/>
                  </a:cubicBezTo>
                  <a:cubicBezTo>
                    <a:pt x="3049" y="3619"/>
                    <a:pt x="3049" y="3619"/>
                    <a:pt x="3049" y="3619"/>
                  </a:cubicBezTo>
                  <a:cubicBezTo>
                    <a:pt x="3351" y="3642"/>
                    <a:pt x="3351" y="3642"/>
                    <a:pt x="3351" y="3642"/>
                  </a:cubicBezTo>
                  <a:cubicBezTo>
                    <a:pt x="3228" y="2768"/>
                    <a:pt x="3228" y="2768"/>
                    <a:pt x="3228" y="2768"/>
                  </a:cubicBezTo>
                  <a:lnTo>
                    <a:pt x="3284" y="2667"/>
                  </a:lnTo>
                </a:path>
              </a:pathLst>
            </a:custGeom>
            <a:grpFill/>
            <a:ln w="3175"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20" name="Freeform 4"/>
            <p:cNvSpPr>
              <a:spLocks noChangeArrowheads="1"/>
            </p:cNvSpPr>
            <p:nvPr/>
          </p:nvSpPr>
          <p:spPr bwMode="auto">
            <a:xfrm>
              <a:off x="4467225" y="1949450"/>
              <a:ext cx="908050" cy="1347788"/>
            </a:xfrm>
            <a:custGeom>
              <a:avLst/>
              <a:gdLst>
                <a:gd name="T0" fmla="*/ 2498 w 2521"/>
                <a:gd name="T1" fmla="*/ 1423 h 3744"/>
                <a:gd name="T2" fmla="*/ 2386 w 2521"/>
                <a:gd name="T3" fmla="*/ 1222 h 3744"/>
                <a:gd name="T4" fmla="*/ 2072 w 2521"/>
                <a:gd name="T5" fmla="*/ 751 h 3744"/>
                <a:gd name="T6" fmla="*/ 1960 w 2521"/>
                <a:gd name="T7" fmla="*/ 482 h 3744"/>
                <a:gd name="T8" fmla="*/ 1747 w 2521"/>
                <a:gd name="T9" fmla="*/ 314 h 3744"/>
                <a:gd name="T10" fmla="*/ 1580 w 2521"/>
                <a:gd name="T11" fmla="*/ 325 h 3744"/>
                <a:gd name="T12" fmla="*/ 1580 w 2521"/>
                <a:gd name="T13" fmla="*/ 202 h 3744"/>
                <a:gd name="T14" fmla="*/ 1659 w 2521"/>
                <a:gd name="T15" fmla="*/ 224 h 3744"/>
                <a:gd name="T16" fmla="*/ 1546 w 2521"/>
                <a:gd name="T17" fmla="*/ 90 h 3744"/>
                <a:gd name="T18" fmla="*/ 1277 w 2521"/>
                <a:gd name="T19" fmla="*/ 45 h 3744"/>
                <a:gd name="T20" fmla="*/ 941 w 2521"/>
                <a:gd name="T21" fmla="*/ 45 h 3744"/>
                <a:gd name="T22" fmla="*/ 751 w 2521"/>
                <a:gd name="T23" fmla="*/ 146 h 3744"/>
                <a:gd name="T24" fmla="*/ 650 w 2521"/>
                <a:gd name="T25" fmla="*/ 303 h 3744"/>
                <a:gd name="T26" fmla="*/ 572 w 2521"/>
                <a:gd name="T27" fmla="*/ 516 h 3744"/>
                <a:gd name="T28" fmla="*/ 359 w 2521"/>
                <a:gd name="T29" fmla="*/ 617 h 3744"/>
                <a:gd name="T30" fmla="*/ 0 w 2521"/>
                <a:gd name="T31" fmla="*/ 1334 h 3744"/>
                <a:gd name="T32" fmla="*/ 325 w 2521"/>
                <a:gd name="T33" fmla="*/ 2309 h 3744"/>
                <a:gd name="T34" fmla="*/ 359 w 2521"/>
                <a:gd name="T35" fmla="*/ 2578 h 3744"/>
                <a:gd name="T36" fmla="*/ 336 w 2521"/>
                <a:gd name="T37" fmla="*/ 2757 h 3744"/>
                <a:gd name="T38" fmla="*/ 325 w 2521"/>
                <a:gd name="T39" fmla="*/ 2992 h 3744"/>
                <a:gd name="T40" fmla="*/ 303 w 2521"/>
                <a:gd name="T41" fmla="*/ 3127 h 3744"/>
                <a:gd name="T42" fmla="*/ 269 w 2521"/>
                <a:gd name="T43" fmla="*/ 3284 h 3744"/>
                <a:gd name="T44" fmla="*/ 392 w 2521"/>
                <a:gd name="T45" fmla="*/ 3474 h 3744"/>
                <a:gd name="T46" fmla="*/ 650 w 2521"/>
                <a:gd name="T47" fmla="*/ 3609 h 3744"/>
                <a:gd name="T48" fmla="*/ 807 w 2521"/>
                <a:gd name="T49" fmla="*/ 3373 h 3744"/>
                <a:gd name="T50" fmla="*/ 941 w 2521"/>
                <a:gd name="T51" fmla="*/ 3351 h 3744"/>
                <a:gd name="T52" fmla="*/ 1311 w 2521"/>
                <a:gd name="T53" fmla="*/ 3418 h 3744"/>
                <a:gd name="T54" fmla="*/ 1457 w 2521"/>
                <a:gd name="T55" fmla="*/ 3497 h 3744"/>
                <a:gd name="T56" fmla="*/ 1535 w 2521"/>
                <a:gd name="T57" fmla="*/ 3575 h 3744"/>
                <a:gd name="T58" fmla="*/ 1636 w 2521"/>
                <a:gd name="T59" fmla="*/ 3597 h 3744"/>
                <a:gd name="T60" fmla="*/ 1758 w 2521"/>
                <a:gd name="T61" fmla="*/ 3654 h 3744"/>
                <a:gd name="T62" fmla="*/ 1882 w 2521"/>
                <a:gd name="T63" fmla="*/ 3732 h 3744"/>
                <a:gd name="T64" fmla="*/ 1982 w 2521"/>
                <a:gd name="T65" fmla="*/ 3743 h 3744"/>
                <a:gd name="T66" fmla="*/ 1982 w 2521"/>
                <a:gd name="T67" fmla="*/ 3564 h 3744"/>
                <a:gd name="T68" fmla="*/ 1971 w 2521"/>
                <a:gd name="T69" fmla="*/ 3441 h 3744"/>
                <a:gd name="T70" fmla="*/ 2038 w 2521"/>
                <a:gd name="T71" fmla="*/ 3261 h 3744"/>
                <a:gd name="T72" fmla="*/ 2151 w 2521"/>
                <a:gd name="T73" fmla="*/ 3272 h 3744"/>
                <a:gd name="T74" fmla="*/ 2319 w 2521"/>
                <a:gd name="T75" fmla="*/ 3272 h 3744"/>
                <a:gd name="T76" fmla="*/ 2296 w 2521"/>
                <a:gd name="T77" fmla="*/ 3194 h 3744"/>
                <a:gd name="T78" fmla="*/ 2173 w 2521"/>
                <a:gd name="T79" fmla="*/ 3161 h 3744"/>
                <a:gd name="T80" fmla="*/ 2072 w 2521"/>
                <a:gd name="T81" fmla="*/ 3015 h 3744"/>
                <a:gd name="T82" fmla="*/ 1994 w 2521"/>
                <a:gd name="T83" fmla="*/ 2959 h 3744"/>
                <a:gd name="T84" fmla="*/ 1915 w 2521"/>
                <a:gd name="T85" fmla="*/ 2858 h 3744"/>
                <a:gd name="T86" fmla="*/ 1915 w 2521"/>
                <a:gd name="T87" fmla="*/ 2746 h 3744"/>
                <a:gd name="T88" fmla="*/ 1893 w 2521"/>
                <a:gd name="T89" fmla="*/ 2679 h 3744"/>
                <a:gd name="T90" fmla="*/ 1859 w 2521"/>
                <a:gd name="T91" fmla="*/ 2331 h 3744"/>
                <a:gd name="T92" fmla="*/ 2016 w 2521"/>
                <a:gd name="T93" fmla="*/ 2241 h 3744"/>
                <a:gd name="T94" fmla="*/ 2072 w 2521"/>
                <a:gd name="T95" fmla="*/ 2197 h 3744"/>
                <a:gd name="T96" fmla="*/ 2128 w 2521"/>
                <a:gd name="T97" fmla="*/ 1984 h 3744"/>
                <a:gd name="T98" fmla="*/ 1994 w 2521"/>
                <a:gd name="T99" fmla="*/ 1972 h 3744"/>
                <a:gd name="T100" fmla="*/ 1960 w 2521"/>
                <a:gd name="T101" fmla="*/ 1928 h 3744"/>
                <a:gd name="T102" fmla="*/ 2038 w 2521"/>
                <a:gd name="T103" fmla="*/ 1827 h 3744"/>
                <a:gd name="T104" fmla="*/ 2196 w 2521"/>
                <a:gd name="T105" fmla="*/ 1703 h 3744"/>
                <a:gd name="T106" fmla="*/ 2341 w 2521"/>
                <a:gd name="T107" fmla="*/ 1423 h 3744"/>
                <a:gd name="T108" fmla="*/ 2442 w 2521"/>
                <a:gd name="T109" fmla="*/ 1524 h 3744"/>
                <a:gd name="T110" fmla="*/ 2520 w 2521"/>
                <a:gd name="T111" fmla="*/ 1479 h 37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521" h="3744">
                  <a:moveTo>
                    <a:pt x="2498" y="1423"/>
                  </a:moveTo>
                  <a:lnTo>
                    <a:pt x="2498" y="1423"/>
                  </a:lnTo>
                  <a:cubicBezTo>
                    <a:pt x="2487" y="1390"/>
                    <a:pt x="2509" y="1379"/>
                    <a:pt x="2487" y="1356"/>
                  </a:cubicBezTo>
                  <a:cubicBezTo>
                    <a:pt x="2476" y="1334"/>
                    <a:pt x="2453" y="1311"/>
                    <a:pt x="2386" y="1222"/>
                  </a:cubicBezTo>
                  <a:cubicBezTo>
                    <a:pt x="2319" y="1143"/>
                    <a:pt x="2240" y="1020"/>
                    <a:pt x="2218" y="964"/>
                  </a:cubicBezTo>
                  <a:cubicBezTo>
                    <a:pt x="2207" y="908"/>
                    <a:pt x="2128" y="807"/>
                    <a:pt x="2072" y="751"/>
                  </a:cubicBezTo>
                  <a:cubicBezTo>
                    <a:pt x="2027" y="695"/>
                    <a:pt x="2005" y="617"/>
                    <a:pt x="1994" y="583"/>
                  </a:cubicBezTo>
                  <a:cubicBezTo>
                    <a:pt x="1994" y="538"/>
                    <a:pt x="1994" y="504"/>
                    <a:pt x="1960" y="482"/>
                  </a:cubicBezTo>
                  <a:cubicBezTo>
                    <a:pt x="1927" y="459"/>
                    <a:pt x="1882" y="404"/>
                    <a:pt x="1848" y="359"/>
                  </a:cubicBezTo>
                  <a:cubicBezTo>
                    <a:pt x="1814" y="303"/>
                    <a:pt x="1769" y="303"/>
                    <a:pt x="1747" y="314"/>
                  </a:cubicBezTo>
                  <a:cubicBezTo>
                    <a:pt x="1726" y="325"/>
                    <a:pt x="1703" y="336"/>
                    <a:pt x="1681" y="325"/>
                  </a:cubicBezTo>
                  <a:cubicBezTo>
                    <a:pt x="1659" y="303"/>
                    <a:pt x="1614" y="314"/>
                    <a:pt x="1580" y="325"/>
                  </a:cubicBezTo>
                  <a:cubicBezTo>
                    <a:pt x="1546" y="325"/>
                    <a:pt x="1558" y="258"/>
                    <a:pt x="1580" y="247"/>
                  </a:cubicBezTo>
                  <a:cubicBezTo>
                    <a:pt x="1603" y="235"/>
                    <a:pt x="1614" y="224"/>
                    <a:pt x="1580" y="202"/>
                  </a:cubicBezTo>
                  <a:cubicBezTo>
                    <a:pt x="1546" y="191"/>
                    <a:pt x="1569" y="146"/>
                    <a:pt x="1591" y="146"/>
                  </a:cubicBezTo>
                  <a:cubicBezTo>
                    <a:pt x="1614" y="157"/>
                    <a:pt x="1625" y="213"/>
                    <a:pt x="1659" y="224"/>
                  </a:cubicBezTo>
                  <a:cubicBezTo>
                    <a:pt x="1692" y="247"/>
                    <a:pt x="1681" y="224"/>
                    <a:pt x="1659" y="191"/>
                  </a:cubicBezTo>
                  <a:cubicBezTo>
                    <a:pt x="1636" y="157"/>
                    <a:pt x="1603" y="112"/>
                    <a:pt x="1546" y="90"/>
                  </a:cubicBezTo>
                  <a:cubicBezTo>
                    <a:pt x="1502" y="68"/>
                    <a:pt x="1401" y="68"/>
                    <a:pt x="1367" y="79"/>
                  </a:cubicBezTo>
                  <a:cubicBezTo>
                    <a:pt x="1322" y="79"/>
                    <a:pt x="1300" y="45"/>
                    <a:pt x="1277" y="45"/>
                  </a:cubicBezTo>
                  <a:cubicBezTo>
                    <a:pt x="1255" y="34"/>
                    <a:pt x="1031" y="56"/>
                    <a:pt x="1008" y="23"/>
                  </a:cubicBezTo>
                  <a:cubicBezTo>
                    <a:pt x="997" y="0"/>
                    <a:pt x="941" y="23"/>
                    <a:pt x="941" y="45"/>
                  </a:cubicBezTo>
                  <a:cubicBezTo>
                    <a:pt x="930" y="68"/>
                    <a:pt x="852" y="112"/>
                    <a:pt x="818" y="112"/>
                  </a:cubicBezTo>
                  <a:cubicBezTo>
                    <a:pt x="784" y="112"/>
                    <a:pt x="751" y="123"/>
                    <a:pt x="751" y="146"/>
                  </a:cubicBezTo>
                  <a:cubicBezTo>
                    <a:pt x="751" y="179"/>
                    <a:pt x="739" y="213"/>
                    <a:pt x="717" y="213"/>
                  </a:cubicBezTo>
                  <a:cubicBezTo>
                    <a:pt x="695" y="224"/>
                    <a:pt x="661" y="247"/>
                    <a:pt x="650" y="303"/>
                  </a:cubicBezTo>
                  <a:cubicBezTo>
                    <a:pt x="628" y="359"/>
                    <a:pt x="661" y="504"/>
                    <a:pt x="661" y="504"/>
                  </a:cubicBezTo>
                  <a:cubicBezTo>
                    <a:pt x="661" y="504"/>
                    <a:pt x="628" y="493"/>
                    <a:pt x="572" y="516"/>
                  </a:cubicBezTo>
                  <a:cubicBezTo>
                    <a:pt x="504" y="538"/>
                    <a:pt x="527" y="583"/>
                    <a:pt x="493" y="617"/>
                  </a:cubicBezTo>
                  <a:cubicBezTo>
                    <a:pt x="470" y="639"/>
                    <a:pt x="359" y="617"/>
                    <a:pt x="359" y="617"/>
                  </a:cubicBezTo>
                  <a:cubicBezTo>
                    <a:pt x="56" y="1233"/>
                    <a:pt x="56" y="1233"/>
                    <a:pt x="56" y="1233"/>
                  </a:cubicBezTo>
                  <a:cubicBezTo>
                    <a:pt x="0" y="1334"/>
                    <a:pt x="0" y="1334"/>
                    <a:pt x="0" y="1334"/>
                  </a:cubicBezTo>
                  <a:cubicBezTo>
                    <a:pt x="123" y="2208"/>
                    <a:pt x="123" y="2208"/>
                    <a:pt x="123" y="2208"/>
                  </a:cubicBezTo>
                  <a:cubicBezTo>
                    <a:pt x="325" y="2309"/>
                    <a:pt x="325" y="2309"/>
                    <a:pt x="325" y="2309"/>
                  </a:cubicBezTo>
                  <a:cubicBezTo>
                    <a:pt x="415" y="2521"/>
                    <a:pt x="415" y="2521"/>
                    <a:pt x="415" y="2521"/>
                  </a:cubicBezTo>
                  <a:cubicBezTo>
                    <a:pt x="359" y="2578"/>
                    <a:pt x="359" y="2578"/>
                    <a:pt x="359" y="2578"/>
                  </a:cubicBezTo>
                  <a:cubicBezTo>
                    <a:pt x="359" y="2578"/>
                    <a:pt x="370" y="2645"/>
                    <a:pt x="347" y="2667"/>
                  </a:cubicBezTo>
                  <a:cubicBezTo>
                    <a:pt x="325" y="2690"/>
                    <a:pt x="314" y="2723"/>
                    <a:pt x="336" y="2757"/>
                  </a:cubicBezTo>
                  <a:cubicBezTo>
                    <a:pt x="347" y="2779"/>
                    <a:pt x="370" y="2813"/>
                    <a:pt x="370" y="2892"/>
                  </a:cubicBezTo>
                  <a:cubicBezTo>
                    <a:pt x="359" y="2959"/>
                    <a:pt x="359" y="2970"/>
                    <a:pt x="325" y="2992"/>
                  </a:cubicBezTo>
                  <a:cubicBezTo>
                    <a:pt x="303" y="3003"/>
                    <a:pt x="280" y="3003"/>
                    <a:pt x="291" y="3048"/>
                  </a:cubicBezTo>
                  <a:cubicBezTo>
                    <a:pt x="303" y="3093"/>
                    <a:pt x="291" y="3127"/>
                    <a:pt x="303" y="3127"/>
                  </a:cubicBezTo>
                  <a:cubicBezTo>
                    <a:pt x="314" y="3138"/>
                    <a:pt x="291" y="3149"/>
                    <a:pt x="280" y="3161"/>
                  </a:cubicBezTo>
                  <a:cubicBezTo>
                    <a:pt x="258" y="3183"/>
                    <a:pt x="258" y="3272"/>
                    <a:pt x="269" y="3284"/>
                  </a:cubicBezTo>
                  <a:cubicBezTo>
                    <a:pt x="280" y="3295"/>
                    <a:pt x="314" y="3272"/>
                    <a:pt x="325" y="3306"/>
                  </a:cubicBezTo>
                  <a:cubicBezTo>
                    <a:pt x="325" y="3328"/>
                    <a:pt x="336" y="3418"/>
                    <a:pt x="392" y="3474"/>
                  </a:cubicBezTo>
                  <a:cubicBezTo>
                    <a:pt x="448" y="3519"/>
                    <a:pt x="482" y="3530"/>
                    <a:pt x="538" y="3530"/>
                  </a:cubicBezTo>
                  <a:cubicBezTo>
                    <a:pt x="583" y="3530"/>
                    <a:pt x="594" y="3631"/>
                    <a:pt x="650" y="3609"/>
                  </a:cubicBezTo>
                  <a:cubicBezTo>
                    <a:pt x="695" y="3597"/>
                    <a:pt x="706" y="3541"/>
                    <a:pt x="717" y="3485"/>
                  </a:cubicBezTo>
                  <a:cubicBezTo>
                    <a:pt x="739" y="3418"/>
                    <a:pt x="784" y="3373"/>
                    <a:pt x="807" y="3373"/>
                  </a:cubicBezTo>
                  <a:cubicBezTo>
                    <a:pt x="829" y="3373"/>
                    <a:pt x="919" y="3418"/>
                    <a:pt x="930" y="3418"/>
                  </a:cubicBezTo>
                  <a:lnTo>
                    <a:pt x="941" y="3351"/>
                  </a:lnTo>
                  <a:cubicBezTo>
                    <a:pt x="941" y="3351"/>
                    <a:pt x="1031" y="3340"/>
                    <a:pt x="1121" y="3351"/>
                  </a:cubicBezTo>
                  <a:cubicBezTo>
                    <a:pt x="1221" y="3373"/>
                    <a:pt x="1289" y="3396"/>
                    <a:pt x="1311" y="3418"/>
                  </a:cubicBezTo>
                  <a:cubicBezTo>
                    <a:pt x="1322" y="3441"/>
                    <a:pt x="1390" y="3519"/>
                    <a:pt x="1390" y="3519"/>
                  </a:cubicBezTo>
                  <a:cubicBezTo>
                    <a:pt x="1390" y="3519"/>
                    <a:pt x="1434" y="3497"/>
                    <a:pt x="1457" y="3497"/>
                  </a:cubicBezTo>
                  <a:cubicBezTo>
                    <a:pt x="1479" y="3508"/>
                    <a:pt x="1490" y="3541"/>
                    <a:pt x="1479" y="3564"/>
                  </a:cubicBezTo>
                  <a:cubicBezTo>
                    <a:pt x="1479" y="3597"/>
                    <a:pt x="1479" y="3597"/>
                    <a:pt x="1535" y="3575"/>
                  </a:cubicBezTo>
                  <a:cubicBezTo>
                    <a:pt x="1591" y="3564"/>
                    <a:pt x="1614" y="3564"/>
                    <a:pt x="1614" y="3564"/>
                  </a:cubicBezTo>
                  <a:cubicBezTo>
                    <a:pt x="1614" y="3564"/>
                    <a:pt x="1603" y="3609"/>
                    <a:pt x="1636" y="3597"/>
                  </a:cubicBezTo>
                  <a:cubicBezTo>
                    <a:pt x="1670" y="3586"/>
                    <a:pt x="1726" y="3552"/>
                    <a:pt x="1736" y="3575"/>
                  </a:cubicBezTo>
                  <a:cubicBezTo>
                    <a:pt x="1758" y="3597"/>
                    <a:pt x="1736" y="3642"/>
                    <a:pt x="1758" y="3654"/>
                  </a:cubicBezTo>
                  <a:cubicBezTo>
                    <a:pt x="1781" y="3665"/>
                    <a:pt x="1803" y="3676"/>
                    <a:pt x="1814" y="3698"/>
                  </a:cubicBezTo>
                  <a:cubicBezTo>
                    <a:pt x="1826" y="3721"/>
                    <a:pt x="1837" y="3743"/>
                    <a:pt x="1882" y="3732"/>
                  </a:cubicBezTo>
                  <a:cubicBezTo>
                    <a:pt x="1927" y="3721"/>
                    <a:pt x="1949" y="3721"/>
                    <a:pt x="1960" y="3732"/>
                  </a:cubicBezTo>
                  <a:cubicBezTo>
                    <a:pt x="1971" y="3743"/>
                    <a:pt x="1971" y="3743"/>
                    <a:pt x="1982" y="3743"/>
                  </a:cubicBezTo>
                  <a:cubicBezTo>
                    <a:pt x="1982" y="3721"/>
                    <a:pt x="1982" y="3698"/>
                    <a:pt x="1994" y="3676"/>
                  </a:cubicBezTo>
                  <a:cubicBezTo>
                    <a:pt x="2005" y="3631"/>
                    <a:pt x="2005" y="3586"/>
                    <a:pt x="1982" y="3564"/>
                  </a:cubicBezTo>
                  <a:cubicBezTo>
                    <a:pt x="1949" y="3552"/>
                    <a:pt x="1949" y="3519"/>
                    <a:pt x="1971" y="3497"/>
                  </a:cubicBezTo>
                  <a:cubicBezTo>
                    <a:pt x="1994" y="3463"/>
                    <a:pt x="2005" y="3429"/>
                    <a:pt x="1971" y="3441"/>
                  </a:cubicBezTo>
                  <a:cubicBezTo>
                    <a:pt x="1938" y="3452"/>
                    <a:pt x="1960" y="3385"/>
                    <a:pt x="1960" y="3362"/>
                  </a:cubicBezTo>
                  <a:cubicBezTo>
                    <a:pt x="1960" y="3351"/>
                    <a:pt x="2005" y="3295"/>
                    <a:pt x="2038" y="3261"/>
                  </a:cubicBezTo>
                  <a:cubicBezTo>
                    <a:pt x="2072" y="3228"/>
                    <a:pt x="2083" y="3228"/>
                    <a:pt x="2095" y="3239"/>
                  </a:cubicBezTo>
                  <a:cubicBezTo>
                    <a:pt x="2117" y="3261"/>
                    <a:pt x="2117" y="3284"/>
                    <a:pt x="2151" y="3272"/>
                  </a:cubicBezTo>
                  <a:cubicBezTo>
                    <a:pt x="2184" y="3261"/>
                    <a:pt x="2196" y="3284"/>
                    <a:pt x="2218" y="3295"/>
                  </a:cubicBezTo>
                  <a:cubicBezTo>
                    <a:pt x="2240" y="3317"/>
                    <a:pt x="2274" y="3295"/>
                    <a:pt x="2319" y="3272"/>
                  </a:cubicBezTo>
                  <a:cubicBezTo>
                    <a:pt x="2364" y="3261"/>
                    <a:pt x="2352" y="3261"/>
                    <a:pt x="2341" y="3228"/>
                  </a:cubicBezTo>
                  <a:cubicBezTo>
                    <a:pt x="2341" y="3205"/>
                    <a:pt x="2330" y="3194"/>
                    <a:pt x="2296" y="3194"/>
                  </a:cubicBezTo>
                  <a:cubicBezTo>
                    <a:pt x="2263" y="3205"/>
                    <a:pt x="2251" y="3205"/>
                    <a:pt x="2229" y="3183"/>
                  </a:cubicBezTo>
                  <a:cubicBezTo>
                    <a:pt x="2218" y="3149"/>
                    <a:pt x="2196" y="3172"/>
                    <a:pt x="2173" y="3161"/>
                  </a:cubicBezTo>
                  <a:cubicBezTo>
                    <a:pt x="2151" y="3149"/>
                    <a:pt x="2128" y="3093"/>
                    <a:pt x="2128" y="3059"/>
                  </a:cubicBezTo>
                  <a:cubicBezTo>
                    <a:pt x="2117" y="3015"/>
                    <a:pt x="2106" y="3003"/>
                    <a:pt x="2072" y="3015"/>
                  </a:cubicBezTo>
                  <a:cubicBezTo>
                    <a:pt x="2027" y="3015"/>
                    <a:pt x="2027" y="3003"/>
                    <a:pt x="2038" y="2981"/>
                  </a:cubicBezTo>
                  <a:cubicBezTo>
                    <a:pt x="2038" y="2948"/>
                    <a:pt x="2027" y="2948"/>
                    <a:pt x="1994" y="2959"/>
                  </a:cubicBezTo>
                  <a:cubicBezTo>
                    <a:pt x="1960" y="2970"/>
                    <a:pt x="1960" y="2925"/>
                    <a:pt x="1960" y="2903"/>
                  </a:cubicBezTo>
                  <a:cubicBezTo>
                    <a:pt x="1960" y="2880"/>
                    <a:pt x="1915" y="2869"/>
                    <a:pt x="1915" y="2858"/>
                  </a:cubicBezTo>
                  <a:cubicBezTo>
                    <a:pt x="1927" y="2847"/>
                    <a:pt x="1904" y="2802"/>
                    <a:pt x="1927" y="2779"/>
                  </a:cubicBezTo>
                  <a:cubicBezTo>
                    <a:pt x="1949" y="2757"/>
                    <a:pt x="1949" y="2746"/>
                    <a:pt x="1915" y="2746"/>
                  </a:cubicBezTo>
                  <a:cubicBezTo>
                    <a:pt x="1882" y="2757"/>
                    <a:pt x="1882" y="2723"/>
                    <a:pt x="1893" y="2712"/>
                  </a:cubicBezTo>
                  <a:cubicBezTo>
                    <a:pt x="1915" y="2690"/>
                    <a:pt x="1893" y="2679"/>
                    <a:pt x="1893" y="2679"/>
                  </a:cubicBezTo>
                  <a:cubicBezTo>
                    <a:pt x="1715" y="2466"/>
                    <a:pt x="1715" y="2466"/>
                    <a:pt x="1715" y="2466"/>
                  </a:cubicBezTo>
                  <a:cubicBezTo>
                    <a:pt x="1859" y="2331"/>
                    <a:pt x="1859" y="2331"/>
                    <a:pt x="1859" y="2331"/>
                  </a:cubicBezTo>
                  <a:cubicBezTo>
                    <a:pt x="2005" y="2185"/>
                    <a:pt x="2005" y="2185"/>
                    <a:pt x="2005" y="2185"/>
                  </a:cubicBezTo>
                  <a:cubicBezTo>
                    <a:pt x="2005" y="2185"/>
                    <a:pt x="2005" y="2208"/>
                    <a:pt x="2016" y="2241"/>
                  </a:cubicBezTo>
                  <a:cubicBezTo>
                    <a:pt x="2016" y="2275"/>
                    <a:pt x="2027" y="2275"/>
                    <a:pt x="2050" y="2275"/>
                  </a:cubicBezTo>
                  <a:cubicBezTo>
                    <a:pt x="2072" y="2275"/>
                    <a:pt x="2072" y="2230"/>
                    <a:pt x="2072" y="2197"/>
                  </a:cubicBezTo>
                  <a:cubicBezTo>
                    <a:pt x="2072" y="2152"/>
                    <a:pt x="2128" y="2163"/>
                    <a:pt x="2128" y="2163"/>
                  </a:cubicBezTo>
                  <a:cubicBezTo>
                    <a:pt x="2128" y="2152"/>
                    <a:pt x="2128" y="1995"/>
                    <a:pt x="2128" y="1984"/>
                  </a:cubicBezTo>
                  <a:cubicBezTo>
                    <a:pt x="2117" y="1984"/>
                    <a:pt x="2072" y="1961"/>
                    <a:pt x="2038" y="1939"/>
                  </a:cubicBezTo>
                  <a:cubicBezTo>
                    <a:pt x="2005" y="1928"/>
                    <a:pt x="2005" y="1950"/>
                    <a:pt x="1994" y="1972"/>
                  </a:cubicBezTo>
                  <a:cubicBezTo>
                    <a:pt x="1982" y="1995"/>
                    <a:pt x="1971" y="2006"/>
                    <a:pt x="1949" y="1995"/>
                  </a:cubicBezTo>
                  <a:cubicBezTo>
                    <a:pt x="1938" y="1972"/>
                    <a:pt x="1938" y="1950"/>
                    <a:pt x="1960" y="1928"/>
                  </a:cubicBezTo>
                  <a:cubicBezTo>
                    <a:pt x="1971" y="1917"/>
                    <a:pt x="1960" y="1838"/>
                    <a:pt x="1960" y="1838"/>
                  </a:cubicBezTo>
                  <a:cubicBezTo>
                    <a:pt x="1960" y="1838"/>
                    <a:pt x="2016" y="1838"/>
                    <a:pt x="2038" y="1827"/>
                  </a:cubicBezTo>
                  <a:cubicBezTo>
                    <a:pt x="2072" y="1804"/>
                    <a:pt x="2072" y="1759"/>
                    <a:pt x="2095" y="1737"/>
                  </a:cubicBezTo>
                  <a:cubicBezTo>
                    <a:pt x="2117" y="1715"/>
                    <a:pt x="2196" y="1703"/>
                    <a:pt x="2196" y="1703"/>
                  </a:cubicBezTo>
                  <a:cubicBezTo>
                    <a:pt x="2196" y="1524"/>
                    <a:pt x="2196" y="1524"/>
                    <a:pt x="2196" y="1524"/>
                  </a:cubicBezTo>
                  <a:cubicBezTo>
                    <a:pt x="2341" y="1423"/>
                    <a:pt x="2341" y="1423"/>
                    <a:pt x="2341" y="1423"/>
                  </a:cubicBezTo>
                  <a:cubicBezTo>
                    <a:pt x="2341" y="1423"/>
                    <a:pt x="2352" y="1457"/>
                    <a:pt x="2375" y="1468"/>
                  </a:cubicBezTo>
                  <a:cubicBezTo>
                    <a:pt x="2397" y="1490"/>
                    <a:pt x="2431" y="1502"/>
                    <a:pt x="2442" y="1524"/>
                  </a:cubicBezTo>
                  <a:cubicBezTo>
                    <a:pt x="2464" y="1547"/>
                    <a:pt x="2476" y="1535"/>
                    <a:pt x="2487" y="1524"/>
                  </a:cubicBezTo>
                  <a:cubicBezTo>
                    <a:pt x="2498" y="1513"/>
                    <a:pt x="2520" y="1479"/>
                    <a:pt x="2520" y="1479"/>
                  </a:cubicBezTo>
                  <a:cubicBezTo>
                    <a:pt x="2520" y="1479"/>
                    <a:pt x="2520" y="1457"/>
                    <a:pt x="2498" y="1423"/>
                  </a:cubicBezTo>
                </a:path>
              </a:pathLst>
            </a:custGeom>
            <a:solidFill>
              <a:schemeClr val="accent2"/>
            </a:solidFill>
            <a:ln w="3175"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21" name="Freeform 5"/>
            <p:cNvSpPr>
              <a:spLocks noChangeArrowheads="1"/>
            </p:cNvSpPr>
            <p:nvPr/>
          </p:nvSpPr>
          <p:spPr bwMode="auto">
            <a:xfrm>
              <a:off x="2046288" y="1146175"/>
              <a:ext cx="1400175" cy="1654175"/>
            </a:xfrm>
            <a:custGeom>
              <a:avLst/>
              <a:gdLst>
                <a:gd name="T0" fmla="*/ 3832 w 3890"/>
                <a:gd name="T1" fmla="*/ 2936 h 4596"/>
                <a:gd name="T2" fmla="*/ 3743 w 3890"/>
                <a:gd name="T3" fmla="*/ 2802 h 4596"/>
                <a:gd name="T4" fmla="*/ 3743 w 3890"/>
                <a:gd name="T5" fmla="*/ 2555 h 4596"/>
                <a:gd name="T6" fmla="*/ 3776 w 3890"/>
                <a:gd name="T7" fmla="*/ 2454 h 4596"/>
                <a:gd name="T8" fmla="*/ 3855 w 3890"/>
                <a:gd name="T9" fmla="*/ 2196 h 4596"/>
                <a:gd name="T10" fmla="*/ 3844 w 3890"/>
                <a:gd name="T11" fmla="*/ 1692 h 4596"/>
                <a:gd name="T12" fmla="*/ 3732 w 3890"/>
                <a:gd name="T13" fmla="*/ 1569 h 4596"/>
                <a:gd name="T14" fmla="*/ 2387 w 3890"/>
                <a:gd name="T15" fmla="*/ 1031 h 4596"/>
                <a:gd name="T16" fmla="*/ 201 w 3890"/>
                <a:gd name="T17" fmla="*/ 0 h 4596"/>
                <a:gd name="T18" fmla="*/ 201 w 3890"/>
                <a:gd name="T19" fmla="*/ 11 h 4596"/>
                <a:gd name="T20" fmla="*/ 190 w 3890"/>
                <a:gd name="T21" fmla="*/ 11 h 4596"/>
                <a:gd name="T22" fmla="*/ 0 w 3890"/>
                <a:gd name="T23" fmla="*/ 168 h 4596"/>
                <a:gd name="T24" fmla="*/ 34 w 3890"/>
                <a:gd name="T25" fmla="*/ 392 h 4596"/>
                <a:gd name="T26" fmla="*/ 34 w 3890"/>
                <a:gd name="T27" fmla="*/ 392 h 4596"/>
                <a:gd name="T28" fmla="*/ 34 w 3890"/>
                <a:gd name="T29" fmla="*/ 403 h 4596"/>
                <a:gd name="T30" fmla="*/ 123 w 3890"/>
                <a:gd name="T31" fmla="*/ 516 h 4596"/>
                <a:gd name="T32" fmla="*/ 258 w 3890"/>
                <a:gd name="T33" fmla="*/ 549 h 4596"/>
                <a:gd name="T34" fmla="*/ 325 w 3890"/>
                <a:gd name="T35" fmla="*/ 650 h 4596"/>
                <a:gd name="T36" fmla="*/ 493 w 3890"/>
                <a:gd name="T37" fmla="*/ 751 h 4596"/>
                <a:gd name="T38" fmla="*/ 616 w 3890"/>
                <a:gd name="T39" fmla="*/ 717 h 4596"/>
                <a:gd name="T40" fmla="*/ 807 w 3890"/>
                <a:gd name="T41" fmla="*/ 796 h 4596"/>
                <a:gd name="T42" fmla="*/ 952 w 3890"/>
                <a:gd name="T43" fmla="*/ 964 h 4596"/>
                <a:gd name="T44" fmla="*/ 1165 w 3890"/>
                <a:gd name="T45" fmla="*/ 1042 h 4596"/>
                <a:gd name="T46" fmla="*/ 1132 w 3890"/>
                <a:gd name="T47" fmla="*/ 1278 h 4596"/>
                <a:gd name="T48" fmla="*/ 1221 w 3890"/>
                <a:gd name="T49" fmla="*/ 1636 h 4596"/>
                <a:gd name="T50" fmla="*/ 1445 w 3890"/>
                <a:gd name="T51" fmla="*/ 2196 h 4596"/>
                <a:gd name="T52" fmla="*/ 1479 w 3890"/>
                <a:gd name="T53" fmla="*/ 2409 h 4596"/>
                <a:gd name="T54" fmla="*/ 1591 w 3890"/>
                <a:gd name="T55" fmla="*/ 2611 h 4596"/>
                <a:gd name="T56" fmla="*/ 1759 w 3890"/>
                <a:gd name="T57" fmla="*/ 2791 h 4596"/>
                <a:gd name="T58" fmla="*/ 1782 w 3890"/>
                <a:gd name="T59" fmla="*/ 2914 h 4596"/>
                <a:gd name="T60" fmla="*/ 1916 w 3890"/>
                <a:gd name="T61" fmla="*/ 3082 h 4596"/>
                <a:gd name="T62" fmla="*/ 2163 w 3890"/>
                <a:gd name="T63" fmla="*/ 3340 h 4596"/>
                <a:gd name="T64" fmla="*/ 2342 w 3890"/>
                <a:gd name="T65" fmla="*/ 3373 h 4596"/>
                <a:gd name="T66" fmla="*/ 2555 w 3890"/>
                <a:gd name="T67" fmla="*/ 3496 h 4596"/>
                <a:gd name="T68" fmla="*/ 2521 w 3890"/>
                <a:gd name="T69" fmla="*/ 3609 h 4596"/>
                <a:gd name="T70" fmla="*/ 2555 w 3890"/>
                <a:gd name="T71" fmla="*/ 3720 h 4596"/>
                <a:gd name="T72" fmla="*/ 2622 w 3890"/>
                <a:gd name="T73" fmla="*/ 3933 h 4596"/>
                <a:gd name="T74" fmla="*/ 2869 w 3890"/>
                <a:gd name="T75" fmla="*/ 4068 h 4596"/>
                <a:gd name="T76" fmla="*/ 2992 w 3890"/>
                <a:gd name="T77" fmla="*/ 4270 h 4596"/>
                <a:gd name="T78" fmla="*/ 3104 w 3890"/>
                <a:gd name="T79" fmla="*/ 4371 h 4596"/>
                <a:gd name="T80" fmla="*/ 3294 w 3890"/>
                <a:gd name="T81" fmla="*/ 4505 h 4596"/>
                <a:gd name="T82" fmla="*/ 3396 w 3890"/>
                <a:gd name="T83" fmla="*/ 4595 h 4596"/>
                <a:gd name="T84" fmla="*/ 3575 w 3890"/>
                <a:gd name="T85" fmla="*/ 4471 h 4596"/>
                <a:gd name="T86" fmla="*/ 3709 w 3890"/>
                <a:gd name="T87" fmla="*/ 4393 h 4596"/>
                <a:gd name="T88" fmla="*/ 3810 w 3890"/>
                <a:gd name="T89" fmla="*/ 4158 h 4596"/>
                <a:gd name="T90" fmla="*/ 3743 w 3890"/>
                <a:gd name="T91" fmla="*/ 4057 h 4596"/>
                <a:gd name="T92" fmla="*/ 3765 w 3890"/>
                <a:gd name="T93" fmla="*/ 3855 h 4596"/>
                <a:gd name="T94" fmla="*/ 3665 w 3890"/>
                <a:gd name="T95" fmla="*/ 3620 h 4596"/>
                <a:gd name="T96" fmla="*/ 3575 w 3890"/>
                <a:gd name="T97" fmla="*/ 3485 h 4596"/>
                <a:gd name="T98" fmla="*/ 3665 w 3890"/>
                <a:gd name="T99" fmla="*/ 3272 h 4596"/>
                <a:gd name="T100" fmla="*/ 3866 w 3890"/>
                <a:gd name="T101" fmla="*/ 3227 h 45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890" h="4596">
                  <a:moveTo>
                    <a:pt x="3832" y="2936"/>
                  </a:moveTo>
                  <a:lnTo>
                    <a:pt x="3832" y="2936"/>
                  </a:lnTo>
                  <a:cubicBezTo>
                    <a:pt x="3810" y="2925"/>
                    <a:pt x="3810" y="2847"/>
                    <a:pt x="3776" y="2847"/>
                  </a:cubicBezTo>
                  <a:cubicBezTo>
                    <a:pt x="3743" y="2835"/>
                    <a:pt x="3743" y="2813"/>
                    <a:pt x="3743" y="2802"/>
                  </a:cubicBezTo>
                  <a:cubicBezTo>
                    <a:pt x="3743" y="2791"/>
                    <a:pt x="3732" y="2678"/>
                    <a:pt x="3732" y="2600"/>
                  </a:cubicBezTo>
                  <a:cubicBezTo>
                    <a:pt x="3732" y="2578"/>
                    <a:pt x="3732" y="2555"/>
                    <a:pt x="3743" y="2555"/>
                  </a:cubicBezTo>
                  <a:cubicBezTo>
                    <a:pt x="3765" y="2544"/>
                    <a:pt x="3776" y="2533"/>
                    <a:pt x="3765" y="2510"/>
                  </a:cubicBezTo>
                  <a:cubicBezTo>
                    <a:pt x="3754" y="2488"/>
                    <a:pt x="3754" y="2465"/>
                    <a:pt x="3776" y="2454"/>
                  </a:cubicBezTo>
                  <a:cubicBezTo>
                    <a:pt x="3810" y="2454"/>
                    <a:pt x="3799" y="2421"/>
                    <a:pt x="3821" y="2376"/>
                  </a:cubicBezTo>
                  <a:cubicBezTo>
                    <a:pt x="3832" y="2342"/>
                    <a:pt x="3866" y="2230"/>
                    <a:pt x="3855" y="2196"/>
                  </a:cubicBezTo>
                  <a:cubicBezTo>
                    <a:pt x="3844" y="2163"/>
                    <a:pt x="3821" y="2129"/>
                    <a:pt x="3844" y="2062"/>
                  </a:cubicBezTo>
                  <a:cubicBezTo>
                    <a:pt x="3877" y="1995"/>
                    <a:pt x="3877" y="1715"/>
                    <a:pt x="3844" y="1692"/>
                  </a:cubicBezTo>
                  <a:cubicBezTo>
                    <a:pt x="3821" y="1681"/>
                    <a:pt x="3832" y="1636"/>
                    <a:pt x="3832" y="1603"/>
                  </a:cubicBezTo>
                  <a:cubicBezTo>
                    <a:pt x="3832" y="1569"/>
                    <a:pt x="3732" y="1569"/>
                    <a:pt x="3732" y="1569"/>
                  </a:cubicBezTo>
                  <a:cubicBezTo>
                    <a:pt x="3732" y="1109"/>
                    <a:pt x="3732" y="1109"/>
                    <a:pt x="3732" y="1109"/>
                  </a:cubicBezTo>
                  <a:cubicBezTo>
                    <a:pt x="2387" y="1031"/>
                    <a:pt x="2387" y="1031"/>
                    <a:pt x="2387" y="1031"/>
                  </a:cubicBezTo>
                  <a:cubicBezTo>
                    <a:pt x="201" y="0"/>
                    <a:pt x="201" y="0"/>
                    <a:pt x="201" y="0"/>
                  </a:cubicBezTo>
                  <a:lnTo>
                    <a:pt x="201" y="0"/>
                  </a:lnTo>
                  <a:lnTo>
                    <a:pt x="201" y="11"/>
                  </a:lnTo>
                  <a:lnTo>
                    <a:pt x="201" y="11"/>
                  </a:lnTo>
                  <a:lnTo>
                    <a:pt x="190" y="11"/>
                  </a:lnTo>
                  <a:lnTo>
                    <a:pt x="190" y="11"/>
                  </a:lnTo>
                  <a:cubicBezTo>
                    <a:pt x="190" y="11"/>
                    <a:pt x="190" y="11"/>
                    <a:pt x="179" y="11"/>
                  </a:cubicBezTo>
                  <a:cubicBezTo>
                    <a:pt x="134" y="23"/>
                    <a:pt x="0" y="123"/>
                    <a:pt x="0" y="168"/>
                  </a:cubicBezTo>
                  <a:cubicBezTo>
                    <a:pt x="0" y="213"/>
                    <a:pt x="45" y="213"/>
                    <a:pt x="45" y="247"/>
                  </a:cubicBezTo>
                  <a:cubicBezTo>
                    <a:pt x="45" y="269"/>
                    <a:pt x="34" y="359"/>
                    <a:pt x="34" y="392"/>
                  </a:cubicBezTo>
                  <a:lnTo>
                    <a:pt x="34" y="392"/>
                  </a:lnTo>
                  <a:lnTo>
                    <a:pt x="34" y="392"/>
                  </a:lnTo>
                  <a:cubicBezTo>
                    <a:pt x="34" y="403"/>
                    <a:pt x="34" y="403"/>
                    <a:pt x="34" y="403"/>
                  </a:cubicBezTo>
                  <a:lnTo>
                    <a:pt x="34" y="403"/>
                  </a:lnTo>
                  <a:lnTo>
                    <a:pt x="34" y="403"/>
                  </a:lnTo>
                  <a:cubicBezTo>
                    <a:pt x="34" y="403"/>
                    <a:pt x="101" y="471"/>
                    <a:pt x="123" y="516"/>
                  </a:cubicBezTo>
                  <a:cubicBezTo>
                    <a:pt x="157" y="572"/>
                    <a:pt x="168" y="560"/>
                    <a:pt x="201" y="538"/>
                  </a:cubicBezTo>
                  <a:cubicBezTo>
                    <a:pt x="235" y="527"/>
                    <a:pt x="258" y="527"/>
                    <a:pt x="258" y="549"/>
                  </a:cubicBezTo>
                  <a:cubicBezTo>
                    <a:pt x="258" y="583"/>
                    <a:pt x="258" y="605"/>
                    <a:pt x="258" y="605"/>
                  </a:cubicBezTo>
                  <a:cubicBezTo>
                    <a:pt x="269" y="605"/>
                    <a:pt x="291" y="616"/>
                    <a:pt x="325" y="650"/>
                  </a:cubicBezTo>
                  <a:cubicBezTo>
                    <a:pt x="358" y="695"/>
                    <a:pt x="381" y="740"/>
                    <a:pt x="426" y="729"/>
                  </a:cubicBezTo>
                  <a:cubicBezTo>
                    <a:pt x="470" y="729"/>
                    <a:pt x="482" y="717"/>
                    <a:pt x="493" y="751"/>
                  </a:cubicBezTo>
                  <a:cubicBezTo>
                    <a:pt x="504" y="773"/>
                    <a:pt x="527" y="829"/>
                    <a:pt x="571" y="807"/>
                  </a:cubicBezTo>
                  <a:cubicBezTo>
                    <a:pt x="616" y="796"/>
                    <a:pt x="605" y="740"/>
                    <a:pt x="616" y="717"/>
                  </a:cubicBezTo>
                  <a:cubicBezTo>
                    <a:pt x="627" y="695"/>
                    <a:pt x="639" y="661"/>
                    <a:pt x="683" y="695"/>
                  </a:cubicBezTo>
                  <a:cubicBezTo>
                    <a:pt x="717" y="729"/>
                    <a:pt x="796" y="773"/>
                    <a:pt x="807" y="796"/>
                  </a:cubicBezTo>
                  <a:cubicBezTo>
                    <a:pt x="807" y="818"/>
                    <a:pt x="807" y="885"/>
                    <a:pt x="829" y="919"/>
                  </a:cubicBezTo>
                  <a:cubicBezTo>
                    <a:pt x="840" y="941"/>
                    <a:pt x="885" y="964"/>
                    <a:pt x="952" y="964"/>
                  </a:cubicBezTo>
                  <a:cubicBezTo>
                    <a:pt x="975" y="975"/>
                    <a:pt x="997" y="975"/>
                    <a:pt x="1020" y="975"/>
                  </a:cubicBezTo>
                  <a:cubicBezTo>
                    <a:pt x="1087" y="975"/>
                    <a:pt x="1165" y="986"/>
                    <a:pt x="1165" y="1042"/>
                  </a:cubicBezTo>
                  <a:cubicBezTo>
                    <a:pt x="1176" y="1054"/>
                    <a:pt x="1176" y="1076"/>
                    <a:pt x="1165" y="1098"/>
                  </a:cubicBezTo>
                  <a:cubicBezTo>
                    <a:pt x="1165" y="1177"/>
                    <a:pt x="1132" y="1255"/>
                    <a:pt x="1132" y="1278"/>
                  </a:cubicBezTo>
                  <a:cubicBezTo>
                    <a:pt x="1109" y="1311"/>
                    <a:pt x="1098" y="1423"/>
                    <a:pt x="1143" y="1468"/>
                  </a:cubicBezTo>
                  <a:cubicBezTo>
                    <a:pt x="1188" y="1524"/>
                    <a:pt x="1221" y="1569"/>
                    <a:pt x="1221" y="1636"/>
                  </a:cubicBezTo>
                  <a:cubicBezTo>
                    <a:pt x="1232" y="1715"/>
                    <a:pt x="1244" y="1804"/>
                    <a:pt x="1289" y="1916"/>
                  </a:cubicBezTo>
                  <a:cubicBezTo>
                    <a:pt x="1345" y="2040"/>
                    <a:pt x="1412" y="2152"/>
                    <a:pt x="1445" y="2196"/>
                  </a:cubicBezTo>
                  <a:cubicBezTo>
                    <a:pt x="1468" y="2241"/>
                    <a:pt x="1479" y="2320"/>
                    <a:pt x="1468" y="2353"/>
                  </a:cubicBezTo>
                  <a:cubicBezTo>
                    <a:pt x="1457" y="2376"/>
                    <a:pt x="1423" y="2421"/>
                    <a:pt x="1479" y="2409"/>
                  </a:cubicBezTo>
                  <a:cubicBezTo>
                    <a:pt x="1524" y="2387"/>
                    <a:pt x="1591" y="2387"/>
                    <a:pt x="1580" y="2443"/>
                  </a:cubicBezTo>
                  <a:cubicBezTo>
                    <a:pt x="1580" y="2510"/>
                    <a:pt x="1569" y="2566"/>
                    <a:pt x="1591" y="2611"/>
                  </a:cubicBezTo>
                  <a:cubicBezTo>
                    <a:pt x="1603" y="2656"/>
                    <a:pt x="1670" y="2779"/>
                    <a:pt x="1703" y="2791"/>
                  </a:cubicBezTo>
                  <a:cubicBezTo>
                    <a:pt x="1726" y="2791"/>
                    <a:pt x="1748" y="2768"/>
                    <a:pt x="1759" y="2791"/>
                  </a:cubicBezTo>
                  <a:cubicBezTo>
                    <a:pt x="1770" y="2824"/>
                    <a:pt x="1748" y="2847"/>
                    <a:pt x="1748" y="2869"/>
                  </a:cubicBezTo>
                  <a:cubicBezTo>
                    <a:pt x="1737" y="2880"/>
                    <a:pt x="1759" y="2902"/>
                    <a:pt x="1782" y="2914"/>
                  </a:cubicBezTo>
                  <a:cubicBezTo>
                    <a:pt x="1815" y="2925"/>
                    <a:pt x="1827" y="2958"/>
                    <a:pt x="1827" y="3003"/>
                  </a:cubicBezTo>
                  <a:cubicBezTo>
                    <a:pt x="1827" y="3037"/>
                    <a:pt x="1871" y="3071"/>
                    <a:pt x="1916" y="3082"/>
                  </a:cubicBezTo>
                  <a:cubicBezTo>
                    <a:pt x="1961" y="3093"/>
                    <a:pt x="1994" y="3127"/>
                    <a:pt x="2017" y="3149"/>
                  </a:cubicBezTo>
                  <a:cubicBezTo>
                    <a:pt x="2039" y="3160"/>
                    <a:pt x="2096" y="3284"/>
                    <a:pt x="2163" y="3340"/>
                  </a:cubicBezTo>
                  <a:cubicBezTo>
                    <a:pt x="2230" y="3396"/>
                    <a:pt x="2308" y="3418"/>
                    <a:pt x="2320" y="3418"/>
                  </a:cubicBezTo>
                  <a:cubicBezTo>
                    <a:pt x="2342" y="3418"/>
                    <a:pt x="2320" y="3362"/>
                    <a:pt x="2342" y="3373"/>
                  </a:cubicBezTo>
                  <a:cubicBezTo>
                    <a:pt x="2376" y="3384"/>
                    <a:pt x="2443" y="3452"/>
                    <a:pt x="2488" y="3474"/>
                  </a:cubicBezTo>
                  <a:cubicBezTo>
                    <a:pt x="2521" y="3485"/>
                    <a:pt x="2566" y="3485"/>
                    <a:pt x="2555" y="3496"/>
                  </a:cubicBezTo>
                  <a:cubicBezTo>
                    <a:pt x="2555" y="3508"/>
                    <a:pt x="2521" y="3530"/>
                    <a:pt x="2510" y="3553"/>
                  </a:cubicBezTo>
                  <a:cubicBezTo>
                    <a:pt x="2488" y="3575"/>
                    <a:pt x="2510" y="3609"/>
                    <a:pt x="2521" y="3609"/>
                  </a:cubicBezTo>
                  <a:cubicBezTo>
                    <a:pt x="2544" y="3620"/>
                    <a:pt x="2544" y="3631"/>
                    <a:pt x="2532" y="3642"/>
                  </a:cubicBezTo>
                  <a:cubicBezTo>
                    <a:pt x="2521" y="3653"/>
                    <a:pt x="2532" y="3698"/>
                    <a:pt x="2555" y="3720"/>
                  </a:cubicBezTo>
                  <a:cubicBezTo>
                    <a:pt x="2566" y="3743"/>
                    <a:pt x="2566" y="3788"/>
                    <a:pt x="2566" y="3833"/>
                  </a:cubicBezTo>
                  <a:cubicBezTo>
                    <a:pt x="2566" y="3866"/>
                    <a:pt x="2600" y="3911"/>
                    <a:pt x="2622" y="3933"/>
                  </a:cubicBezTo>
                  <a:cubicBezTo>
                    <a:pt x="2645" y="3945"/>
                    <a:pt x="2757" y="4046"/>
                    <a:pt x="2790" y="4057"/>
                  </a:cubicBezTo>
                  <a:cubicBezTo>
                    <a:pt x="2813" y="4057"/>
                    <a:pt x="2835" y="4023"/>
                    <a:pt x="2869" y="4068"/>
                  </a:cubicBezTo>
                  <a:cubicBezTo>
                    <a:pt x="2903" y="4113"/>
                    <a:pt x="2925" y="4191"/>
                    <a:pt x="2958" y="4202"/>
                  </a:cubicBezTo>
                  <a:cubicBezTo>
                    <a:pt x="2992" y="4214"/>
                    <a:pt x="3003" y="4247"/>
                    <a:pt x="2992" y="4270"/>
                  </a:cubicBezTo>
                  <a:cubicBezTo>
                    <a:pt x="2981" y="4292"/>
                    <a:pt x="2958" y="4337"/>
                    <a:pt x="3014" y="4360"/>
                  </a:cubicBezTo>
                  <a:cubicBezTo>
                    <a:pt x="3070" y="4382"/>
                    <a:pt x="3093" y="4393"/>
                    <a:pt x="3104" y="4371"/>
                  </a:cubicBezTo>
                  <a:cubicBezTo>
                    <a:pt x="3115" y="4348"/>
                    <a:pt x="3149" y="4326"/>
                    <a:pt x="3171" y="4337"/>
                  </a:cubicBezTo>
                  <a:cubicBezTo>
                    <a:pt x="3183" y="4360"/>
                    <a:pt x="3250" y="4427"/>
                    <a:pt x="3294" y="4505"/>
                  </a:cubicBezTo>
                  <a:cubicBezTo>
                    <a:pt x="3306" y="4539"/>
                    <a:pt x="3317" y="4561"/>
                    <a:pt x="3328" y="4584"/>
                  </a:cubicBezTo>
                  <a:cubicBezTo>
                    <a:pt x="3396" y="4595"/>
                    <a:pt x="3396" y="4595"/>
                    <a:pt x="3396" y="4595"/>
                  </a:cubicBezTo>
                  <a:cubicBezTo>
                    <a:pt x="3575" y="4527"/>
                    <a:pt x="3575" y="4527"/>
                    <a:pt x="3575" y="4527"/>
                  </a:cubicBezTo>
                  <a:cubicBezTo>
                    <a:pt x="3575" y="4471"/>
                    <a:pt x="3575" y="4471"/>
                    <a:pt x="3575" y="4471"/>
                  </a:cubicBezTo>
                  <a:lnTo>
                    <a:pt x="3575" y="4471"/>
                  </a:lnTo>
                  <a:cubicBezTo>
                    <a:pt x="3709" y="4393"/>
                    <a:pt x="3709" y="4393"/>
                    <a:pt x="3709" y="4393"/>
                  </a:cubicBezTo>
                  <a:cubicBezTo>
                    <a:pt x="3832" y="4158"/>
                    <a:pt x="3832" y="4158"/>
                    <a:pt x="3832" y="4158"/>
                  </a:cubicBezTo>
                  <a:cubicBezTo>
                    <a:pt x="3810" y="4158"/>
                    <a:pt x="3810" y="4158"/>
                    <a:pt x="3810" y="4158"/>
                  </a:cubicBezTo>
                  <a:cubicBezTo>
                    <a:pt x="3810" y="4158"/>
                    <a:pt x="3810" y="4147"/>
                    <a:pt x="3788" y="4135"/>
                  </a:cubicBezTo>
                  <a:cubicBezTo>
                    <a:pt x="3754" y="4113"/>
                    <a:pt x="3765" y="4068"/>
                    <a:pt x="3743" y="4057"/>
                  </a:cubicBezTo>
                  <a:cubicBezTo>
                    <a:pt x="3721" y="4046"/>
                    <a:pt x="3721" y="4012"/>
                    <a:pt x="3743" y="3978"/>
                  </a:cubicBezTo>
                  <a:cubicBezTo>
                    <a:pt x="3754" y="3933"/>
                    <a:pt x="3765" y="3900"/>
                    <a:pt x="3765" y="3855"/>
                  </a:cubicBezTo>
                  <a:cubicBezTo>
                    <a:pt x="3765" y="3822"/>
                    <a:pt x="3709" y="3743"/>
                    <a:pt x="3709" y="3698"/>
                  </a:cubicBezTo>
                  <a:cubicBezTo>
                    <a:pt x="3709" y="3642"/>
                    <a:pt x="3709" y="3631"/>
                    <a:pt x="3665" y="3620"/>
                  </a:cubicBezTo>
                  <a:cubicBezTo>
                    <a:pt x="3608" y="3609"/>
                    <a:pt x="3620" y="3597"/>
                    <a:pt x="3620" y="3553"/>
                  </a:cubicBezTo>
                  <a:cubicBezTo>
                    <a:pt x="3620" y="3508"/>
                    <a:pt x="3586" y="3519"/>
                    <a:pt x="3575" y="3485"/>
                  </a:cubicBezTo>
                  <a:cubicBezTo>
                    <a:pt x="3552" y="3463"/>
                    <a:pt x="3496" y="3295"/>
                    <a:pt x="3507" y="3272"/>
                  </a:cubicBezTo>
                  <a:cubicBezTo>
                    <a:pt x="3519" y="3250"/>
                    <a:pt x="3608" y="3261"/>
                    <a:pt x="3665" y="3272"/>
                  </a:cubicBezTo>
                  <a:cubicBezTo>
                    <a:pt x="3721" y="3284"/>
                    <a:pt x="3732" y="3250"/>
                    <a:pt x="3743" y="3239"/>
                  </a:cubicBezTo>
                  <a:cubicBezTo>
                    <a:pt x="3765" y="3227"/>
                    <a:pt x="3844" y="3239"/>
                    <a:pt x="3866" y="3227"/>
                  </a:cubicBezTo>
                  <a:cubicBezTo>
                    <a:pt x="3889" y="3205"/>
                    <a:pt x="3866" y="2947"/>
                    <a:pt x="3832" y="2936"/>
                  </a:cubicBezTo>
                </a:path>
              </a:pathLst>
            </a:custGeom>
            <a:grpFill/>
            <a:ln w="3175"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23" name="Freeform 6"/>
            <p:cNvSpPr>
              <a:spLocks noChangeArrowheads="1"/>
            </p:cNvSpPr>
            <p:nvPr/>
          </p:nvSpPr>
          <p:spPr bwMode="auto">
            <a:xfrm>
              <a:off x="4705350" y="3824288"/>
              <a:ext cx="227013" cy="222250"/>
            </a:xfrm>
            <a:custGeom>
              <a:avLst/>
              <a:gdLst>
                <a:gd name="T0" fmla="*/ 78 w 629"/>
                <a:gd name="T1" fmla="*/ 505 h 617"/>
                <a:gd name="T2" fmla="*/ 78 w 629"/>
                <a:gd name="T3" fmla="*/ 505 h 617"/>
                <a:gd name="T4" fmla="*/ 146 w 629"/>
                <a:gd name="T5" fmla="*/ 505 h 617"/>
                <a:gd name="T6" fmla="*/ 213 w 629"/>
                <a:gd name="T7" fmla="*/ 527 h 617"/>
                <a:gd name="T8" fmla="*/ 280 w 629"/>
                <a:gd name="T9" fmla="*/ 583 h 617"/>
                <a:gd name="T10" fmla="*/ 381 w 629"/>
                <a:gd name="T11" fmla="*/ 561 h 617"/>
                <a:gd name="T12" fmla="*/ 583 w 629"/>
                <a:gd name="T13" fmla="*/ 415 h 617"/>
                <a:gd name="T14" fmla="*/ 628 w 629"/>
                <a:gd name="T15" fmla="*/ 303 h 617"/>
                <a:gd name="T16" fmla="*/ 616 w 629"/>
                <a:gd name="T17" fmla="*/ 303 h 617"/>
                <a:gd name="T18" fmla="*/ 583 w 629"/>
                <a:gd name="T19" fmla="*/ 258 h 617"/>
                <a:gd name="T20" fmla="*/ 538 w 629"/>
                <a:gd name="T21" fmla="*/ 213 h 617"/>
                <a:gd name="T22" fmla="*/ 527 w 629"/>
                <a:gd name="T23" fmla="*/ 135 h 617"/>
                <a:gd name="T24" fmla="*/ 381 w 629"/>
                <a:gd name="T25" fmla="*/ 23 h 617"/>
                <a:gd name="T26" fmla="*/ 280 w 629"/>
                <a:gd name="T27" fmla="*/ 45 h 617"/>
                <a:gd name="T28" fmla="*/ 236 w 629"/>
                <a:gd name="T29" fmla="*/ 101 h 617"/>
                <a:gd name="T30" fmla="*/ 123 w 629"/>
                <a:gd name="T31" fmla="*/ 112 h 617"/>
                <a:gd name="T32" fmla="*/ 90 w 629"/>
                <a:gd name="T33" fmla="*/ 236 h 617"/>
                <a:gd name="T34" fmla="*/ 34 w 629"/>
                <a:gd name="T35" fmla="*/ 348 h 617"/>
                <a:gd name="T36" fmla="*/ 34 w 629"/>
                <a:gd name="T37" fmla="*/ 493 h 617"/>
                <a:gd name="T38" fmla="*/ 45 w 629"/>
                <a:gd name="T39" fmla="*/ 538 h 617"/>
                <a:gd name="T40" fmla="*/ 78 w 629"/>
                <a:gd name="T41" fmla="*/ 505 h 6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29" h="617">
                  <a:moveTo>
                    <a:pt x="78" y="505"/>
                  </a:moveTo>
                  <a:lnTo>
                    <a:pt x="78" y="505"/>
                  </a:lnTo>
                  <a:cubicBezTo>
                    <a:pt x="90" y="471"/>
                    <a:pt x="135" y="471"/>
                    <a:pt x="146" y="505"/>
                  </a:cubicBezTo>
                  <a:cubicBezTo>
                    <a:pt x="168" y="549"/>
                    <a:pt x="202" y="505"/>
                    <a:pt x="213" y="527"/>
                  </a:cubicBezTo>
                  <a:cubicBezTo>
                    <a:pt x="224" y="549"/>
                    <a:pt x="269" y="549"/>
                    <a:pt x="280" y="583"/>
                  </a:cubicBezTo>
                  <a:cubicBezTo>
                    <a:pt x="303" y="616"/>
                    <a:pt x="370" y="605"/>
                    <a:pt x="381" y="561"/>
                  </a:cubicBezTo>
                  <a:cubicBezTo>
                    <a:pt x="404" y="505"/>
                    <a:pt x="527" y="471"/>
                    <a:pt x="583" y="415"/>
                  </a:cubicBezTo>
                  <a:cubicBezTo>
                    <a:pt x="616" y="381"/>
                    <a:pt x="628" y="336"/>
                    <a:pt x="628" y="303"/>
                  </a:cubicBezTo>
                  <a:cubicBezTo>
                    <a:pt x="616" y="303"/>
                    <a:pt x="616" y="303"/>
                    <a:pt x="616" y="303"/>
                  </a:cubicBezTo>
                  <a:cubicBezTo>
                    <a:pt x="616" y="303"/>
                    <a:pt x="616" y="258"/>
                    <a:pt x="583" y="258"/>
                  </a:cubicBezTo>
                  <a:cubicBezTo>
                    <a:pt x="549" y="258"/>
                    <a:pt x="538" y="247"/>
                    <a:pt x="538" y="213"/>
                  </a:cubicBezTo>
                  <a:cubicBezTo>
                    <a:pt x="527" y="191"/>
                    <a:pt x="538" y="146"/>
                    <a:pt x="527" y="135"/>
                  </a:cubicBezTo>
                  <a:cubicBezTo>
                    <a:pt x="504" y="123"/>
                    <a:pt x="415" y="45"/>
                    <a:pt x="381" y="23"/>
                  </a:cubicBezTo>
                  <a:cubicBezTo>
                    <a:pt x="336" y="0"/>
                    <a:pt x="280" y="0"/>
                    <a:pt x="280" y="45"/>
                  </a:cubicBezTo>
                  <a:cubicBezTo>
                    <a:pt x="280" y="90"/>
                    <a:pt x="280" y="90"/>
                    <a:pt x="236" y="101"/>
                  </a:cubicBezTo>
                  <a:cubicBezTo>
                    <a:pt x="180" y="112"/>
                    <a:pt x="123" y="101"/>
                    <a:pt x="123" y="112"/>
                  </a:cubicBezTo>
                  <a:cubicBezTo>
                    <a:pt x="112" y="123"/>
                    <a:pt x="123" y="213"/>
                    <a:pt x="90" y="236"/>
                  </a:cubicBezTo>
                  <a:cubicBezTo>
                    <a:pt x="56" y="247"/>
                    <a:pt x="56" y="325"/>
                    <a:pt x="34" y="348"/>
                  </a:cubicBezTo>
                  <a:cubicBezTo>
                    <a:pt x="0" y="381"/>
                    <a:pt x="11" y="448"/>
                    <a:pt x="34" y="493"/>
                  </a:cubicBezTo>
                  <a:cubicBezTo>
                    <a:pt x="45" y="505"/>
                    <a:pt x="45" y="527"/>
                    <a:pt x="45" y="538"/>
                  </a:cubicBezTo>
                  <a:cubicBezTo>
                    <a:pt x="67" y="527"/>
                    <a:pt x="78" y="516"/>
                    <a:pt x="78" y="505"/>
                  </a:cubicBezTo>
                </a:path>
              </a:pathLst>
            </a:custGeom>
            <a:grpFill/>
            <a:ln w="3175"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24" name="Freeform 23"/>
            <p:cNvSpPr>
              <a:spLocks noChangeArrowheads="1"/>
            </p:cNvSpPr>
            <p:nvPr/>
          </p:nvSpPr>
          <p:spPr bwMode="auto">
            <a:xfrm>
              <a:off x="4357688" y="3151188"/>
              <a:ext cx="822325" cy="1049337"/>
            </a:xfrm>
            <a:custGeom>
              <a:avLst/>
              <a:gdLst>
                <a:gd name="T0" fmla="*/ 1928 w 2286"/>
                <a:gd name="T1" fmla="*/ 1971 h 2914"/>
                <a:gd name="T2" fmla="*/ 1906 w 2286"/>
                <a:gd name="T3" fmla="*/ 1702 h 2914"/>
                <a:gd name="T4" fmla="*/ 1648 w 2286"/>
                <a:gd name="T5" fmla="*/ 1792 h 2914"/>
                <a:gd name="T6" fmla="*/ 1345 w 2286"/>
                <a:gd name="T7" fmla="*/ 1590 h 2914"/>
                <a:gd name="T8" fmla="*/ 1401 w 2286"/>
                <a:gd name="T9" fmla="*/ 1254 h 2914"/>
                <a:gd name="T10" fmla="*/ 1603 w 2286"/>
                <a:gd name="T11" fmla="*/ 1119 h 2914"/>
                <a:gd name="T12" fmla="*/ 1838 w 2286"/>
                <a:gd name="T13" fmla="*/ 996 h 2914"/>
                <a:gd name="T14" fmla="*/ 2117 w 2286"/>
                <a:gd name="T15" fmla="*/ 705 h 2914"/>
                <a:gd name="T16" fmla="*/ 2263 w 2286"/>
                <a:gd name="T17" fmla="*/ 392 h 2914"/>
                <a:gd name="T18" fmla="*/ 2061 w 2286"/>
                <a:gd name="T19" fmla="*/ 314 h 2914"/>
                <a:gd name="T20" fmla="*/ 1917 w 2286"/>
                <a:gd name="T21" fmla="*/ 224 h 2914"/>
                <a:gd name="T22" fmla="*/ 1760 w 2286"/>
                <a:gd name="T23" fmla="*/ 157 h 2914"/>
                <a:gd name="T24" fmla="*/ 1424 w 2286"/>
                <a:gd name="T25" fmla="*/ 11 h 2914"/>
                <a:gd name="T26" fmla="*/ 1110 w 2286"/>
                <a:gd name="T27" fmla="*/ 33 h 2914"/>
                <a:gd name="T28" fmla="*/ 1166 w 2286"/>
                <a:gd name="T29" fmla="*/ 201 h 2914"/>
                <a:gd name="T30" fmla="*/ 1121 w 2286"/>
                <a:gd name="T31" fmla="*/ 515 h 2914"/>
                <a:gd name="T32" fmla="*/ 886 w 2286"/>
                <a:gd name="T33" fmla="*/ 459 h 2914"/>
                <a:gd name="T34" fmla="*/ 617 w 2286"/>
                <a:gd name="T35" fmla="*/ 481 h 2914"/>
                <a:gd name="T36" fmla="*/ 460 w 2286"/>
                <a:gd name="T37" fmla="*/ 705 h 2914"/>
                <a:gd name="T38" fmla="*/ 325 w 2286"/>
                <a:gd name="T39" fmla="*/ 884 h 2914"/>
                <a:gd name="T40" fmla="*/ 247 w 2286"/>
                <a:gd name="T41" fmla="*/ 1131 h 2914"/>
                <a:gd name="T42" fmla="*/ 124 w 2286"/>
                <a:gd name="T43" fmla="*/ 1366 h 2914"/>
                <a:gd name="T44" fmla="*/ 135 w 2286"/>
                <a:gd name="T45" fmla="*/ 1601 h 2914"/>
                <a:gd name="T46" fmla="*/ 11 w 2286"/>
                <a:gd name="T47" fmla="*/ 1758 h 2914"/>
                <a:gd name="T48" fmla="*/ 56 w 2286"/>
                <a:gd name="T49" fmla="*/ 1870 h 2914"/>
                <a:gd name="T50" fmla="*/ 191 w 2286"/>
                <a:gd name="T51" fmla="*/ 1893 h 2914"/>
                <a:gd name="T52" fmla="*/ 213 w 2286"/>
                <a:gd name="T53" fmla="*/ 1668 h 2914"/>
                <a:gd name="T54" fmla="*/ 292 w 2286"/>
                <a:gd name="T55" fmla="*/ 1780 h 2914"/>
                <a:gd name="T56" fmla="*/ 348 w 2286"/>
                <a:gd name="T57" fmla="*/ 1803 h 2914"/>
                <a:gd name="T58" fmla="*/ 482 w 2286"/>
                <a:gd name="T59" fmla="*/ 1926 h 2914"/>
                <a:gd name="T60" fmla="*/ 606 w 2286"/>
                <a:gd name="T61" fmla="*/ 2049 h 2914"/>
                <a:gd name="T62" fmla="*/ 751 w 2286"/>
                <a:gd name="T63" fmla="*/ 1937 h 2914"/>
                <a:gd name="T64" fmla="*/ 762 w 2286"/>
                <a:gd name="T65" fmla="*/ 2184 h 2914"/>
                <a:gd name="T66" fmla="*/ 505 w 2286"/>
                <a:gd name="T67" fmla="*/ 2363 h 2914"/>
                <a:gd name="T68" fmla="*/ 437 w 2286"/>
                <a:gd name="T69" fmla="*/ 2565 h 2914"/>
                <a:gd name="T70" fmla="*/ 393 w 2286"/>
                <a:gd name="T71" fmla="*/ 2655 h 2914"/>
                <a:gd name="T72" fmla="*/ 493 w 2286"/>
                <a:gd name="T73" fmla="*/ 2800 h 2914"/>
                <a:gd name="T74" fmla="*/ 762 w 2286"/>
                <a:gd name="T75" fmla="*/ 2868 h 2914"/>
                <a:gd name="T76" fmla="*/ 886 w 2286"/>
                <a:gd name="T77" fmla="*/ 2733 h 2914"/>
                <a:gd name="T78" fmla="*/ 1042 w 2286"/>
                <a:gd name="T79" fmla="*/ 2666 h 2914"/>
                <a:gd name="T80" fmla="*/ 1020 w 2286"/>
                <a:gd name="T81" fmla="*/ 2475 h 2914"/>
                <a:gd name="T82" fmla="*/ 1054 w 2286"/>
                <a:gd name="T83" fmla="*/ 2106 h 2914"/>
                <a:gd name="T84" fmla="*/ 1244 w 2286"/>
                <a:gd name="T85" fmla="*/ 1915 h 2914"/>
                <a:gd name="T86" fmla="*/ 1502 w 2286"/>
                <a:gd name="T87" fmla="*/ 2083 h 2914"/>
                <a:gd name="T88" fmla="*/ 1704 w 2286"/>
                <a:gd name="T89" fmla="*/ 2195 h 2914"/>
                <a:gd name="T90" fmla="*/ 1939 w 2286"/>
                <a:gd name="T91" fmla="*/ 2139 h 29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286" h="2914">
                  <a:moveTo>
                    <a:pt x="1939" y="2139"/>
                  </a:moveTo>
                  <a:lnTo>
                    <a:pt x="1939" y="2139"/>
                  </a:lnTo>
                  <a:cubicBezTo>
                    <a:pt x="1950" y="2083"/>
                    <a:pt x="1939" y="2016"/>
                    <a:pt x="1928" y="1971"/>
                  </a:cubicBezTo>
                  <a:cubicBezTo>
                    <a:pt x="1917" y="1926"/>
                    <a:pt x="1950" y="1915"/>
                    <a:pt x="1973" y="1870"/>
                  </a:cubicBezTo>
                  <a:cubicBezTo>
                    <a:pt x="1995" y="1837"/>
                    <a:pt x="1950" y="1803"/>
                    <a:pt x="1950" y="1758"/>
                  </a:cubicBezTo>
                  <a:cubicBezTo>
                    <a:pt x="1950" y="1702"/>
                    <a:pt x="1939" y="1702"/>
                    <a:pt x="1906" y="1702"/>
                  </a:cubicBezTo>
                  <a:cubicBezTo>
                    <a:pt x="1872" y="1691"/>
                    <a:pt x="1827" y="1736"/>
                    <a:pt x="1805" y="1758"/>
                  </a:cubicBezTo>
                  <a:cubicBezTo>
                    <a:pt x="1782" y="1769"/>
                    <a:pt x="1793" y="1803"/>
                    <a:pt x="1771" y="1825"/>
                  </a:cubicBezTo>
                  <a:cubicBezTo>
                    <a:pt x="1737" y="1837"/>
                    <a:pt x="1681" y="1837"/>
                    <a:pt x="1648" y="1792"/>
                  </a:cubicBezTo>
                  <a:cubicBezTo>
                    <a:pt x="1614" y="1758"/>
                    <a:pt x="1536" y="1758"/>
                    <a:pt x="1502" y="1747"/>
                  </a:cubicBezTo>
                  <a:cubicBezTo>
                    <a:pt x="1457" y="1747"/>
                    <a:pt x="1457" y="1713"/>
                    <a:pt x="1446" y="1668"/>
                  </a:cubicBezTo>
                  <a:cubicBezTo>
                    <a:pt x="1424" y="1613"/>
                    <a:pt x="1379" y="1613"/>
                    <a:pt x="1345" y="1590"/>
                  </a:cubicBezTo>
                  <a:cubicBezTo>
                    <a:pt x="1311" y="1568"/>
                    <a:pt x="1311" y="1556"/>
                    <a:pt x="1300" y="1411"/>
                  </a:cubicBezTo>
                  <a:cubicBezTo>
                    <a:pt x="1289" y="1265"/>
                    <a:pt x="1300" y="1209"/>
                    <a:pt x="1323" y="1209"/>
                  </a:cubicBezTo>
                  <a:cubicBezTo>
                    <a:pt x="1345" y="1198"/>
                    <a:pt x="1379" y="1242"/>
                    <a:pt x="1401" y="1254"/>
                  </a:cubicBezTo>
                  <a:cubicBezTo>
                    <a:pt x="1424" y="1265"/>
                    <a:pt x="1480" y="1254"/>
                    <a:pt x="1513" y="1231"/>
                  </a:cubicBezTo>
                  <a:cubicBezTo>
                    <a:pt x="1558" y="1209"/>
                    <a:pt x="1547" y="1198"/>
                    <a:pt x="1547" y="1153"/>
                  </a:cubicBezTo>
                  <a:cubicBezTo>
                    <a:pt x="1558" y="1108"/>
                    <a:pt x="1592" y="1142"/>
                    <a:pt x="1603" y="1119"/>
                  </a:cubicBezTo>
                  <a:cubicBezTo>
                    <a:pt x="1603" y="1097"/>
                    <a:pt x="1637" y="1119"/>
                    <a:pt x="1659" y="1131"/>
                  </a:cubicBezTo>
                  <a:cubicBezTo>
                    <a:pt x="1670" y="1142"/>
                    <a:pt x="1681" y="1142"/>
                    <a:pt x="1681" y="1142"/>
                  </a:cubicBezTo>
                  <a:cubicBezTo>
                    <a:pt x="1681" y="1142"/>
                    <a:pt x="1793" y="1041"/>
                    <a:pt x="1838" y="996"/>
                  </a:cubicBezTo>
                  <a:cubicBezTo>
                    <a:pt x="1894" y="940"/>
                    <a:pt x="2018" y="828"/>
                    <a:pt x="2029" y="806"/>
                  </a:cubicBezTo>
                  <a:cubicBezTo>
                    <a:pt x="2039" y="783"/>
                    <a:pt x="2039" y="761"/>
                    <a:pt x="2029" y="716"/>
                  </a:cubicBezTo>
                  <a:cubicBezTo>
                    <a:pt x="2029" y="671"/>
                    <a:pt x="2084" y="705"/>
                    <a:pt x="2117" y="705"/>
                  </a:cubicBezTo>
                  <a:cubicBezTo>
                    <a:pt x="2140" y="693"/>
                    <a:pt x="2174" y="616"/>
                    <a:pt x="2241" y="515"/>
                  </a:cubicBezTo>
                  <a:cubicBezTo>
                    <a:pt x="2263" y="459"/>
                    <a:pt x="2274" y="425"/>
                    <a:pt x="2285" y="403"/>
                  </a:cubicBezTo>
                  <a:cubicBezTo>
                    <a:pt x="2274" y="403"/>
                    <a:pt x="2274" y="403"/>
                    <a:pt x="2263" y="392"/>
                  </a:cubicBezTo>
                  <a:cubicBezTo>
                    <a:pt x="2252" y="381"/>
                    <a:pt x="2230" y="381"/>
                    <a:pt x="2185" y="392"/>
                  </a:cubicBezTo>
                  <a:cubicBezTo>
                    <a:pt x="2140" y="403"/>
                    <a:pt x="2129" y="381"/>
                    <a:pt x="2117" y="358"/>
                  </a:cubicBezTo>
                  <a:cubicBezTo>
                    <a:pt x="2106" y="336"/>
                    <a:pt x="2084" y="325"/>
                    <a:pt x="2061" y="314"/>
                  </a:cubicBezTo>
                  <a:cubicBezTo>
                    <a:pt x="2039" y="302"/>
                    <a:pt x="2061" y="257"/>
                    <a:pt x="2039" y="235"/>
                  </a:cubicBezTo>
                  <a:cubicBezTo>
                    <a:pt x="2029" y="212"/>
                    <a:pt x="1973" y="246"/>
                    <a:pt x="1939" y="257"/>
                  </a:cubicBezTo>
                  <a:cubicBezTo>
                    <a:pt x="1906" y="269"/>
                    <a:pt x="1917" y="224"/>
                    <a:pt x="1917" y="224"/>
                  </a:cubicBezTo>
                  <a:cubicBezTo>
                    <a:pt x="1917" y="224"/>
                    <a:pt x="1894" y="224"/>
                    <a:pt x="1838" y="235"/>
                  </a:cubicBezTo>
                  <a:cubicBezTo>
                    <a:pt x="1782" y="257"/>
                    <a:pt x="1782" y="257"/>
                    <a:pt x="1782" y="224"/>
                  </a:cubicBezTo>
                  <a:cubicBezTo>
                    <a:pt x="1793" y="201"/>
                    <a:pt x="1782" y="168"/>
                    <a:pt x="1760" y="157"/>
                  </a:cubicBezTo>
                  <a:cubicBezTo>
                    <a:pt x="1737" y="157"/>
                    <a:pt x="1693" y="179"/>
                    <a:pt x="1693" y="179"/>
                  </a:cubicBezTo>
                  <a:cubicBezTo>
                    <a:pt x="1693" y="179"/>
                    <a:pt x="1625" y="101"/>
                    <a:pt x="1614" y="78"/>
                  </a:cubicBezTo>
                  <a:cubicBezTo>
                    <a:pt x="1592" y="56"/>
                    <a:pt x="1524" y="33"/>
                    <a:pt x="1424" y="11"/>
                  </a:cubicBezTo>
                  <a:cubicBezTo>
                    <a:pt x="1334" y="0"/>
                    <a:pt x="1244" y="11"/>
                    <a:pt x="1244" y="11"/>
                  </a:cubicBezTo>
                  <a:lnTo>
                    <a:pt x="1233" y="78"/>
                  </a:lnTo>
                  <a:cubicBezTo>
                    <a:pt x="1222" y="78"/>
                    <a:pt x="1132" y="33"/>
                    <a:pt x="1110" y="33"/>
                  </a:cubicBezTo>
                  <a:cubicBezTo>
                    <a:pt x="1099" y="33"/>
                    <a:pt x="1087" y="45"/>
                    <a:pt x="1065" y="56"/>
                  </a:cubicBezTo>
                  <a:cubicBezTo>
                    <a:pt x="1076" y="78"/>
                    <a:pt x="1087" y="101"/>
                    <a:pt x="1110" y="112"/>
                  </a:cubicBezTo>
                  <a:cubicBezTo>
                    <a:pt x="1144" y="123"/>
                    <a:pt x="1177" y="112"/>
                    <a:pt x="1166" y="201"/>
                  </a:cubicBezTo>
                  <a:cubicBezTo>
                    <a:pt x="1155" y="280"/>
                    <a:pt x="1144" y="314"/>
                    <a:pt x="1166" y="325"/>
                  </a:cubicBezTo>
                  <a:cubicBezTo>
                    <a:pt x="1188" y="336"/>
                    <a:pt x="1244" y="437"/>
                    <a:pt x="1222" y="481"/>
                  </a:cubicBezTo>
                  <a:cubicBezTo>
                    <a:pt x="1200" y="515"/>
                    <a:pt x="1121" y="470"/>
                    <a:pt x="1121" y="515"/>
                  </a:cubicBezTo>
                  <a:cubicBezTo>
                    <a:pt x="1110" y="560"/>
                    <a:pt x="1087" y="560"/>
                    <a:pt x="1065" y="538"/>
                  </a:cubicBezTo>
                  <a:cubicBezTo>
                    <a:pt x="1031" y="526"/>
                    <a:pt x="1009" y="549"/>
                    <a:pt x="986" y="526"/>
                  </a:cubicBezTo>
                  <a:cubicBezTo>
                    <a:pt x="964" y="493"/>
                    <a:pt x="919" y="459"/>
                    <a:pt x="886" y="459"/>
                  </a:cubicBezTo>
                  <a:cubicBezTo>
                    <a:pt x="841" y="448"/>
                    <a:pt x="818" y="470"/>
                    <a:pt x="807" y="493"/>
                  </a:cubicBezTo>
                  <a:cubicBezTo>
                    <a:pt x="807" y="526"/>
                    <a:pt x="762" y="526"/>
                    <a:pt x="718" y="493"/>
                  </a:cubicBezTo>
                  <a:cubicBezTo>
                    <a:pt x="662" y="470"/>
                    <a:pt x="617" y="437"/>
                    <a:pt x="617" y="481"/>
                  </a:cubicBezTo>
                  <a:cubicBezTo>
                    <a:pt x="617" y="526"/>
                    <a:pt x="583" y="571"/>
                    <a:pt x="561" y="571"/>
                  </a:cubicBezTo>
                  <a:cubicBezTo>
                    <a:pt x="538" y="571"/>
                    <a:pt x="516" y="583"/>
                    <a:pt x="505" y="627"/>
                  </a:cubicBezTo>
                  <a:cubicBezTo>
                    <a:pt x="493" y="671"/>
                    <a:pt x="505" y="716"/>
                    <a:pt x="460" y="705"/>
                  </a:cubicBezTo>
                  <a:cubicBezTo>
                    <a:pt x="404" y="682"/>
                    <a:pt x="370" y="705"/>
                    <a:pt x="370" y="738"/>
                  </a:cubicBezTo>
                  <a:cubicBezTo>
                    <a:pt x="370" y="761"/>
                    <a:pt x="348" y="772"/>
                    <a:pt x="325" y="772"/>
                  </a:cubicBezTo>
                  <a:cubicBezTo>
                    <a:pt x="314" y="772"/>
                    <a:pt x="314" y="851"/>
                    <a:pt x="325" y="884"/>
                  </a:cubicBezTo>
                  <a:cubicBezTo>
                    <a:pt x="337" y="918"/>
                    <a:pt x="325" y="985"/>
                    <a:pt x="337" y="1007"/>
                  </a:cubicBezTo>
                  <a:cubicBezTo>
                    <a:pt x="348" y="1030"/>
                    <a:pt x="359" y="1041"/>
                    <a:pt x="314" y="1052"/>
                  </a:cubicBezTo>
                  <a:cubicBezTo>
                    <a:pt x="280" y="1075"/>
                    <a:pt x="292" y="1131"/>
                    <a:pt x="247" y="1131"/>
                  </a:cubicBezTo>
                  <a:cubicBezTo>
                    <a:pt x="202" y="1142"/>
                    <a:pt x="168" y="1164"/>
                    <a:pt x="157" y="1220"/>
                  </a:cubicBezTo>
                  <a:cubicBezTo>
                    <a:pt x="146" y="1287"/>
                    <a:pt x="157" y="1299"/>
                    <a:pt x="135" y="1310"/>
                  </a:cubicBezTo>
                  <a:cubicBezTo>
                    <a:pt x="124" y="1321"/>
                    <a:pt x="157" y="1366"/>
                    <a:pt x="124" y="1366"/>
                  </a:cubicBezTo>
                  <a:cubicBezTo>
                    <a:pt x="90" y="1355"/>
                    <a:pt x="68" y="1388"/>
                    <a:pt x="79" y="1433"/>
                  </a:cubicBezTo>
                  <a:cubicBezTo>
                    <a:pt x="101" y="1478"/>
                    <a:pt x="90" y="1523"/>
                    <a:pt x="101" y="1534"/>
                  </a:cubicBezTo>
                  <a:cubicBezTo>
                    <a:pt x="124" y="1545"/>
                    <a:pt x="135" y="1568"/>
                    <a:pt x="135" y="1601"/>
                  </a:cubicBezTo>
                  <a:cubicBezTo>
                    <a:pt x="135" y="1624"/>
                    <a:pt x="113" y="1635"/>
                    <a:pt x="79" y="1635"/>
                  </a:cubicBezTo>
                  <a:cubicBezTo>
                    <a:pt x="34" y="1646"/>
                    <a:pt x="23" y="1657"/>
                    <a:pt x="34" y="1691"/>
                  </a:cubicBezTo>
                  <a:cubicBezTo>
                    <a:pt x="34" y="1736"/>
                    <a:pt x="34" y="1758"/>
                    <a:pt x="11" y="1758"/>
                  </a:cubicBezTo>
                  <a:cubicBezTo>
                    <a:pt x="0" y="1769"/>
                    <a:pt x="0" y="1859"/>
                    <a:pt x="0" y="1893"/>
                  </a:cubicBezTo>
                  <a:lnTo>
                    <a:pt x="0" y="1893"/>
                  </a:lnTo>
                  <a:cubicBezTo>
                    <a:pt x="23" y="1893"/>
                    <a:pt x="45" y="1893"/>
                    <a:pt x="56" y="1870"/>
                  </a:cubicBezTo>
                  <a:cubicBezTo>
                    <a:pt x="56" y="1848"/>
                    <a:pt x="68" y="1803"/>
                    <a:pt x="90" y="1803"/>
                  </a:cubicBezTo>
                  <a:cubicBezTo>
                    <a:pt x="113" y="1803"/>
                    <a:pt x="135" y="1893"/>
                    <a:pt x="146" y="1915"/>
                  </a:cubicBezTo>
                  <a:cubicBezTo>
                    <a:pt x="146" y="1937"/>
                    <a:pt x="180" y="1915"/>
                    <a:pt x="191" y="1893"/>
                  </a:cubicBezTo>
                  <a:cubicBezTo>
                    <a:pt x="202" y="1870"/>
                    <a:pt x="224" y="1848"/>
                    <a:pt x="213" y="1814"/>
                  </a:cubicBezTo>
                  <a:cubicBezTo>
                    <a:pt x="202" y="1792"/>
                    <a:pt x="224" y="1769"/>
                    <a:pt x="202" y="1747"/>
                  </a:cubicBezTo>
                  <a:cubicBezTo>
                    <a:pt x="191" y="1713"/>
                    <a:pt x="157" y="1668"/>
                    <a:pt x="213" y="1668"/>
                  </a:cubicBezTo>
                  <a:cubicBezTo>
                    <a:pt x="269" y="1657"/>
                    <a:pt x="348" y="1668"/>
                    <a:pt x="348" y="1680"/>
                  </a:cubicBezTo>
                  <a:cubicBezTo>
                    <a:pt x="359" y="1691"/>
                    <a:pt x="370" y="1747"/>
                    <a:pt x="348" y="1758"/>
                  </a:cubicBezTo>
                  <a:cubicBezTo>
                    <a:pt x="337" y="1769"/>
                    <a:pt x="314" y="1780"/>
                    <a:pt x="292" y="1780"/>
                  </a:cubicBezTo>
                  <a:cubicBezTo>
                    <a:pt x="269" y="1780"/>
                    <a:pt x="258" y="1837"/>
                    <a:pt x="269" y="1937"/>
                  </a:cubicBezTo>
                  <a:cubicBezTo>
                    <a:pt x="292" y="2038"/>
                    <a:pt x="303" y="2005"/>
                    <a:pt x="314" y="1960"/>
                  </a:cubicBezTo>
                  <a:cubicBezTo>
                    <a:pt x="314" y="1904"/>
                    <a:pt x="337" y="1837"/>
                    <a:pt x="348" y="1803"/>
                  </a:cubicBezTo>
                  <a:cubicBezTo>
                    <a:pt x="359" y="1780"/>
                    <a:pt x="437" y="1792"/>
                    <a:pt x="460" y="1803"/>
                  </a:cubicBezTo>
                  <a:cubicBezTo>
                    <a:pt x="471" y="1825"/>
                    <a:pt x="471" y="1848"/>
                    <a:pt x="493" y="1859"/>
                  </a:cubicBezTo>
                  <a:cubicBezTo>
                    <a:pt x="516" y="1870"/>
                    <a:pt x="505" y="1882"/>
                    <a:pt x="482" y="1926"/>
                  </a:cubicBezTo>
                  <a:cubicBezTo>
                    <a:pt x="460" y="1971"/>
                    <a:pt x="426" y="2061"/>
                    <a:pt x="415" y="2083"/>
                  </a:cubicBezTo>
                  <a:cubicBezTo>
                    <a:pt x="404" y="2117"/>
                    <a:pt x="493" y="2106"/>
                    <a:pt x="538" y="2106"/>
                  </a:cubicBezTo>
                  <a:cubicBezTo>
                    <a:pt x="583" y="2106"/>
                    <a:pt x="572" y="2049"/>
                    <a:pt x="606" y="2049"/>
                  </a:cubicBezTo>
                  <a:cubicBezTo>
                    <a:pt x="650" y="2038"/>
                    <a:pt x="639" y="2016"/>
                    <a:pt x="628" y="1993"/>
                  </a:cubicBezTo>
                  <a:cubicBezTo>
                    <a:pt x="617" y="1971"/>
                    <a:pt x="650" y="1904"/>
                    <a:pt x="673" y="1893"/>
                  </a:cubicBezTo>
                  <a:cubicBezTo>
                    <a:pt x="706" y="1893"/>
                    <a:pt x="729" y="1904"/>
                    <a:pt x="751" y="1937"/>
                  </a:cubicBezTo>
                  <a:cubicBezTo>
                    <a:pt x="773" y="1960"/>
                    <a:pt x="785" y="2005"/>
                    <a:pt x="773" y="2027"/>
                  </a:cubicBezTo>
                  <a:cubicBezTo>
                    <a:pt x="762" y="2061"/>
                    <a:pt x="740" y="2094"/>
                    <a:pt x="773" y="2117"/>
                  </a:cubicBezTo>
                  <a:cubicBezTo>
                    <a:pt x="796" y="2150"/>
                    <a:pt x="807" y="2173"/>
                    <a:pt x="762" y="2184"/>
                  </a:cubicBezTo>
                  <a:cubicBezTo>
                    <a:pt x="718" y="2206"/>
                    <a:pt x="673" y="2195"/>
                    <a:pt x="639" y="2229"/>
                  </a:cubicBezTo>
                  <a:cubicBezTo>
                    <a:pt x="606" y="2273"/>
                    <a:pt x="572" y="2296"/>
                    <a:pt x="538" y="2318"/>
                  </a:cubicBezTo>
                  <a:cubicBezTo>
                    <a:pt x="505" y="2330"/>
                    <a:pt x="482" y="2341"/>
                    <a:pt x="505" y="2363"/>
                  </a:cubicBezTo>
                  <a:cubicBezTo>
                    <a:pt x="527" y="2375"/>
                    <a:pt x="527" y="2419"/>
                    <a:pt x="505" y="2453"/>
                  </a:cubicBezTo>
                  <a:cubicBezTo>
                    <a:pt x="482" y="2486"/>
                    <a:pt x="471" y="2464"/>
                    <a:pt x="437" y="2498"/>
                  </a:cubicBezTo>
                  <a:cubicBezTo>
                    <a:pt x="404" y="2531"/>
                    <a:pt x="404" y="2576"/>
                    <a:pt x="437" y="2565"/>
                  </a:cubicBezTo>
                  <a:cubicBezTo>
                    <a:pt x="482" y="2565"/>
                    <a:pt x="493" y="2587"/>
                    <a:pt x="471" y="2599"/>
                  </a:cubicBezTo>
                  <a:cubicBezTo>
                    <a:pt x="460" y="2621"/>
                    <a:pt x="415" y="2621"/>
                    <a:pt x="393" y="2610"/>
                  </a:cubicBezTo>
                  <a:cubicBezTo>
                    <a:pt x="370" y="2610"/>
                    <a:pt x="370" y="2632"/>
                    <a:pt x="393" y="2655"/>
                  </a:cubicBezTo>
                  <a:cubicBezTo>
                    <a:pt x="415" y="2688"/>
                    <a:pt x="426" y="2722"/>
                    <a:pt x="426" y="2744"/>
                  </a:cubicBezTo>
                  <a:cubicBezTo>
                    <a:pt x="415" y="2755"/>
                    <a:pt x="471" y="2744"/>
                    <a:pt x="460" y="2778"/>
                  </a:cubicBezTo>
                  <a:cubicBezTo>
                    <a:pt x="460" y="2811"/>
                    <a:pt x="471" y="2823"/>
                    <a:pt x="493" y="2800"/>
                  </a:cubicBezTo>
                  <a:cubicBezTo>
                    <a:pt x="516" y="2778"/>
                    <a:pt x="561" y="2778"/>
                    <a:pt x="583" y="2823"/>
                  </a:cubicBezTo>
                  <a:cubicBezTo>
                    <a:pt x="594" y="2879"/>
                    <a:pt x="606" y="2913"/>
                    <a:pt x="639" y="2901"/>
                  </a:cubicBezTo>
                  <a:cubicBezTo>
                    <a:pt x="673" y="2879"/>
                    <a:pt x="729" y="2868"/>
                    <a:pt x="762" y="2868"/>
                  </a:cubicBezTo>
                  <a:cubicBezTo>
                    <a:pt x="807" y="2856"/>
                    <a:pt x="818" y="2868"/>
                    <a:pt x="807" y="2834"/>
                  </a:cubicBezTo>
                  <a:cubicBezTo>
                    <a:pt x="807" y="2789"/>
                    <a:pt x="818" y="2733"/>
                    <a:pt x="818" y="2733"/>
                  </a:cubicBezTo>
                  <a:cubicBezTo>
                    <a:pt x="818" y="2733"/>
                    <a:pt x="863" y="2711"/>
                    <a:pt x="886" y="2733"/>
                  </a:cubicBezTo>
                  <a:cubicBezTo>
                    <a:pt x="908" y="2755"/>
                    <a:pt x="931" y="2744"/>
                    <a:pt x="931" y="2722"/>
                  </a:cubicBezTo>
                  <a:cubicBezTo>
                    <a:pt x="931" y="2688"/>
                    <a:pt x="964" y="2711"/>
                    <a:pt x="986" y="2688"/>
                  </a:cubicBezTo>
                  <a:cubicBezTo>
                    <a:pt x="998" y="2666"/>
                    <a:pt x="1020" y="2655"/>
                    <a:pt x="1042" y="2666"/>
                  </a:cubicBezTo>
                  <a:cubicBezTo>
                    <a:pt x="1065" y="2666"/>
                    <a:pt x="1087" y="2666"/>
                    <a:pt x="1087" y="2632"/>
                  </a:cubicBezTo>
                  <a:cubicBezTo>
                    <a:pt x="1087" y="2599"/>
                    <a:pt x="1076" y="2531"/>
                    <a:pt x="1076" y="2531"/>
                  </a:cubicBezTo>
                  <a:cubicBezTo>
                    <a:pt x="1076" y="2531"/>
                    <a:pt x="1042" y="2498"/>
                    <a:pt x="1020" y="2475"/>
                  </a:cubicBezTo>
                  <a:cubicBezTo>
                    <a:pt x="998" y="2464"/>
                    <a:pt x="1031" y="2408"/>
                    <a:pt x="998" y="2363"/>
                  </a:cubicBezTo>
                  <a:cubicBezTo>
                    <a:pt x="975" y="2318"/>
                    <a:pt x="964" y="2251"/>
                    <a:pt x="998" y="2218"/>
                  </a:cubicBezTo>
                  <a:cubicBezTo>
                    <a:pt x="1020" y="2195"/>
                    <a:pt x="1020" y="2117"/>
                    <a:pt x="1054" y="2106"/>
                  </a:cubicBezTo>
                  <a:cubicBezTo>
                    <a:pt x="1087" y="2083"/>
                    <a:pt x="1076" y="1993"/>
                    <a:pt x="1087" y="1982"/>
                  </a:cubicBezTo>
                  <a:cubicBezTo>
                    <a:pt x="1087" y="1971"/>
                    <a:pt x="1144" y="1982"/>
                    <a:pt x="1200" y="1971"/>
                  </a:cubicBezTo>
                  <a:cubicBezTo>
                    <a:pt x="1244" y="1960"/>
                    <a:pt x="1244" y="1960"/>
                    <a:pt x="1244" y="1915"/>
                  </a:cubicBezTo>
                  <a:cubicBezTo>
                    <a:pt x="1244" y="1870"/>
                    <a:pt x="1300" y="1870"/>
                    <a:pt x="1345" y="1893"/>
                  </a:cubicBezTo>
                  <a:cubicBezTo>
                    <a:pt x="1379" y="1915"/>
                    <a:pt x="1468" y="1993"/>
                    <a:pt x="1491" y="2005"/>
                  </a:cubicBezTo>
                  <a:cubicBezTo>
                    <a:pt x="1502" y="2016"/>
                    <a:pt x="1491" y="2061"/>
                    <a:pt x="1502" y="2083"/>
                  </a:cubicBezTo>
                  <a:cubicBezTo>
                    <a:pt x="1502" y="2117"/>
                    <a:pt x="1513" y="2128"/>
                    <a:pt x="1547" y="2128"/>
                  </a:cubicBezTo>
                  <a:cubicBezTo>
                    <a:pt x="1580" y="2128"/>
                    <a:pt x="1580" y="2173"/>
                    <a:pt x="1580" y="2173"/>
                  </a:cubicBezTo>
                  <a:cubicBezTo>
                    <a:pt x="1580" y="2173"/>
                    <a:pt x="1670" y="2150"/>
                    <a:pt x="1704" y="2195"/>
                  </a:cubicBezTo>
                  <a:cubicBezTo>
                    <a:pt x="1737" y="2229"/>
                    <a:pt x="1805" y="2296"/>
                    <a:pt x="1838" y="2318"/>
                  </a:cubicBezTo>
                  <a:cubicBezTo>
                    <a:pt x="1838" y="2307"/>
                    <a:pt x="1849" y="2296"/>
                    <a:pt x="1849" y="2285"/>
                  </a:cubicBezTo>
                  <a:cubicBezTo>
                    <a:pt x="1872" y="2251"/>
                    <a:pt x="1917" y="2184"/>
                    <a:pt x="1939" y="2139"/>
                  </a:cubicBezTo>
                </a:path>
              </a:pathLst>
            </a:custGeom>
            <a:grpFill/>
            <a:ln w="3175"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25" name="Freeform 24"/>
            <p:cNvSpPr>
              <a:spLocks noChangeArrowheads="1"/>
            </p:cNvSpPr>
            <p:nvPr/>
          </p:nvSpPr>
          <p:spPr bwMode="auto">
            <a:xfrm>
              <a:off x="3176588" y="2643188"/>
              <a:ext cx="936625" cy="1201737"/>
            </a:xfrm>
            <a:custGeom>
              <a:avLst/>
              <a:gdLst>
                <a:gd name="T0" fmla="*/ 2600 w 2601"/>
                <a:gd name="T1" fmla="*/ 2823 h 3339"/>
                <a:gd name="T2" fmla="*/ 2454 w 2601"/>
                <a:gd name="T3" fmla="*/ 2767 h 3339"/>
                <a:gd name="T4" fmla="*/ 2376 w 2601"/>
                <a:gd name="T5" fmla="*/ 2654 h 3339"/>
                <a:gd name="T6" fmla="*/ 2319 w 2601"/>
                <a:gd name="T7" fmla="*/ 2453 h 3339"/>
                <a:gd name="T8" fmla="*/ 2252 w 2601"/>
                <a:gd name="T9" fmla="*/ 2263 h 3339"/>
                <a:gd name="T10" fmla="*/ 2241 w 2601"/>
                <a:gd name="T11" fmla="*/ 2150 h 3339"/>
                <a:gd name="T12" fmla="*/ 2140 w 2601"/>
                <a:gd name="T13" fmla="*/ 1938 h 3339"/>
                <a:gd name="T14" fmla="*/ 2017 w 2601"/>
                <a:gd name="T15" fmla="*/ 1927 h 3339"/>
                <a:gd name="T16" fmla="*/ 1905 w 2601"/>
                <a:gd name="T17" fmla="*/ 1961 h 3339"/>
                <a:gd name="T18" fmla="*/ 1827 w 2601"/>
                <a:gd name="T19" fmla="*/ 1837 h 3339"/>
                <a:gd name="T20" fmla="*/ 1770 w 2601"/>
                <a:gd name="T21" fmla="*/ 1714 h 3339"/>
                <a:gd name="T22" fmla="*/ 1703 w 2601"/>
                <a:gd name="T23" fmla="*/ 1602 h 3339"/>
                <a:gd name="T24" fmla="*/ 1614 w 2601"/>
                <a:gd name="T25" fmla="*/ 1490 h 3339"/>
                <a:gd name="T26" fmla="*/ 1513 w 2601"/>
                <a:gd name="T27" fmla="*/ 1300 h 3339"/>
                <a:gd name="T28" fmla="*/ 1468 w 2601"/>
                <a:gd name="T29" fmla="*/ 1199 h 3339"/>
                <a:gd name="T30" fmla="*/ 1513 w 2601"/>
                <a:gd name="T31" fmla="*/ 1020 h 3339"/>
                <a:gd name="T32" fmla="*/ 1591 w 2601"/>
                <a:gd name="T33" fmla="*/ 1008 h 3339"/>
                <a:gd name="T34" fmla="*/ 1513 w 2601"/>
                <a:gd name="T35" fmla="*/ 851 h 3339"/>
                <a:gd name="T36" fmla="*/ 1401 w 2601"/>
                <a:gd name="T37" fmla="*/ 717 h 3339"/>
                <a:gd name="T38" fmla="*/ 1345 w 2601"/>
                <a:gd name="T39" fmla="*/ 661 h 3339"/>
                <a:gd name="T40" fmla="*/ 1255 w 2601"/>
                <a:gd name="T41" fmla="*/ 627 h 3339"/>
                <a:gd name="T42" fmla="*/ 1031 w 2601"/>
                <a:gd name="T43" fmla="*/ 515 h 3339"/>
                <a:gd name="T44" fmla="*/ 986 w 2601"/>
                <a:gd name="T45" fmla="*/ 269 h 3339"/>
                <a:gd name="T46" fmla="*/ 986 w 2601"/>
                <a:gd name="T47" fmla="*/ 157 h 3339"/>
                <a:gd name="T48" fmla="*/ 863 w 2601"/>
                <a:gd name="T49" fmla="*/ 0 h 3339"/>
                <a:gd name="T50" fmla="*/ 571 w 2601"/>
                <a:gd name="T51" fmla="*/ 235 h 3339"/>
                <a:gd name="T52" fmla="*/ 437 w 2601"/>
                <a:gd name="T53" fmla="*/ 313 h 3339"/>
                <a:gd name="T54" fmla="*/ 258 w 2601"/>
                <a:gd name="T55" fmla="*/ 437 h 3339"/>
                <a:gd name="T56" fmla="*/ 224 w 2601"/>
                <a:gd name="T57" fmla="*/ 470 h 3339"/>
                <a:gd name="T58" fmla="*/ 269 w 2601"/>
                <a:gd name="T59" fmla="*/ 605 h 3339"/>
                <a:gd name="T60" fmla="*/ 179 w 2601"/>
                <a:gd name="T61" fmla="*/ 493 h 3339"/>
                <a:gd name="T62" fmla="*/ 101 w 2601"/>
                <a:gd name="T63" fmla="*/ 638 h 3339"/>
                <a:gd name="T64" fmla="*/ 22 w 2601"/>
                <a:gd name="T65" fmla="*/ 751 h 3339"/>
                <a:gd name="T66" fmla="*/ 33 w 2601"/>
                <a:gd name="T67" fmla="*/ 806 h 3339"/>
                <a:gd name="T68" fmla="*/ 33 w 2601"/>
                <a:gd name="T69" fmla="*/ 896 h 3339"/>
                <a:gd name="T70" fmla="*/ 112 w 2601"/>
                <a:gd name="T71" fmla="*/ 941 h 3339"/>
                <a:gd name="T72" fmla="*/ 414 w 2601"/>
                <a:gd name="T73" fmla="*/ 1131 h 3339"/>
                <a:gd name="T74" fmla="*/ 448 w 2601"/>
                <a:gd name="T75" fmla="*/ 1064 h 3339"/>
                <a:gd name="T76" fmla="*/ 538 w 2601"/>
                <a:gd name="T77" fmla="*/ 1210 h 3339"/>
                <a:gd name="T78" fmla="*/ 717 w 2601"/>
                <a:gd name="T79" fmla="*/ 1356 h 3339"/>
                <a:gd name="T80" fmla="*/ 796 w 2601"/>
                <a:gd name="T81" fmla="*/ 1389 h 3339"/>
                <a:gd name="T82" fmla="*/ 1019 w 2601"/>
                <a:gd name="T83" fmla="*/ 1714 h 3339"/>
                <a:gd name="T84" fmla="*/ 1165 w 2601"/>
                <a:gd name="T85" fmla="*/ 1871 h 3339"/>
                <a:gd name="T86" fmla="*/ 1277 w 2601"/>
                <a:gd name="T87" fmla="*/ 1860 h 3339"/>
                <a:gd name="T88" fmla="*/ 1456 w 2601"/>
                <a:gd name="T89" fmla="*/ 2083 h 3339"/>
                <a:gd name="T90" fmla="*/ 1614 w 2601"/>
                <a:gd name="T91" fmla="*/ 2296 h 3339"/>
                <a:gd name="T92" fmla="*/ 1871 w 2601"/>
                <a:gd name="T93" fmla="*/ 2643 h 3339"/>
                <a:gd name="T94" fmla="*/ 2062 w 2601"/>
                <a:gd name="T95" fmla="*/ 2901 h 3339"/>
                <a:gd name="T96" fmla="*/ 2196 w 2601"/>
                <a:gd name="T97" fmla="*/ 3058 h 3339"/>
                <a:gd name="T98" fmla="*/ 2308 w 2601"/>
                <a:gd name="T99" fmla="*/ 3294 h 3339"/>
                <a:gd name="T100" fmla="*/ 2342 w 2601"/>
                <a:gd name="T101" fmla="*/ 3103 h 3339"/>
                <a:gd name="T102" fmla="*/ 2409 w 2601"/>
                <a:gd name="T103" fmla="*/ 3181 h 3339"/>
                <a:gd name="T104" fmla="*/ 2532 w 2601"/>
                <a:gd name="T105" fmla="*/ 3204 h 3339"/>
                <a:gd name="T106" fmla="*/ 2499 w 2601"/>
                <a:gd name="T107" fmla="*/ 3025 h 3339"/>
                <a:gd name="T108" fmla="*/ 2555 w 2601"/>
                <a:gd name="T109" fmla="*/ 2856 h 3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601" h="3339">
                  <a:moveTo>
                    <a:pt x="2600" y="2823"/>
                  </a:moveTo>
                  <a:lnTo>
                    <a:pt x="2600" y="2823"/>
                  </a:lnTo>
                  <a:cubicBezTo>
                    <a:pt x="2589" y="2800"/>
                    <a:pt x="2566" y="2767"/>
                    <a:pt x="2521" y="2778"/>
                  </a:cubicBezTo>
                  <a:cubicBezTo>
                    <a:pt x="2476" y="2778"/>
                    <a:pt x="2476" y="2789"/>
                    <a:pt x="2454" y="2767"/>
                  </a:cubicBezTo>
                  <a:cubicBezTo>
                    <a:pt x="2443" y="2756"/>
                    <a:pt x="2443" y="2711"/>
                    <a:pt x="2443" y="2688"/>
                  </a:cubicBezTo>
                  <a:cubicBezTo>
                    <a:pt x="2443" y="2677"/>
                    <a:pt x="2387" y="2688"/>
                    <a:pt x="2376" y="2654"/>
                  </a:cubicBezTo>
                  <a:cubicBezTo>
                    <a:pt x="2364" y="2610"/>
                    <a:pt x="2376" y="2576"/>
                    <a:pt x="2376" y="2543"/>
                  </a:cubicBezTo>
                  <a:cubicBezTo>
                    <a:pt x="2376" y="2509"/>
                    <a:pt x="2331" y="2475"/>
                    <a:pt x="2319" y="2453"/>
                  </a:cubicBezTo>
                  <a:cubicBezTo>
                    <a:pt x="2297" y="2430"/>
                    <a:pt x="2275" y="2487"/>
                    <a:pt x="2263" y="2453"/>
                  </a:cubicBezTo>
                  <a:cubicBezTo>
                    <a:pt x="2252" y="2419"/>
                    <a:pt x="2252" y="2307"/>
                    <a:pt x="2252" y="2263"/>
                  </a:cubicBezTo>
                  <a:cubicBezTo>
                    <a:pt x="2252" y="2218"/>
                    <a:pt x="2297" y="2229"/>
                    <a:pt x="2297" y="2206"/>
                  </a:cubicBezTo>
                  <a:cubicBezTo>
                    <a:pt x="2308" y="2195"/>
                    <a:pt x="2286" y="2184"/>
                    <a:pt x="2241" y="2150"/>
                  </a:cubicBezTo>
                  <a:cubicBezTo>
                    <a:pt x="2207" y="2117"/>
                    <a:pt x="2207" y="2028"/>
                    <a:pt x="2207" y="1995"/>
                  </a:cubicBezTo>
                  <a:cubicBezTo>
                    <a:pt x="2196" y="1961"/>
                    <a:pt x="2163" y="1950"/>
                    <a:pt x="2140" y="1938"/>
                  </a:cubicBezTo>
                  <a:cubicBezTo>
                    <a:pt x="2107" y="1927"/>
                    <a:pt x="2073" y="1893"/>
                    <a:pt x="2062" y="1893"/>
                  </a:cubicBezTo>
                  <a:cubicBezTo>
                    <a:pt x="2039" y="1893"/>
                    <a:pt x="2039" y="1905"/>
                    <a:pt x="2017" y="1927"/>
                  </a:cubicBezTo>
                  <a:cubicBezTo>
                    <a:pt x="1983" y="1938"/>
                    <a:pt x="1994" y="1950"/>
                    <a:pt x="1961" y="1961"/>
                  </a:cubicBezTo>
                  <a:cubicBezTo>
                    <a:pt x="1938" y="1983"/>
                    <a:pt x="1916" y="1972"/>
                    <a:pt x="1905" y="1961"/>
                  </a:cubicBezTo>
                  <a:cubicBezTo>
                    <a:pt x="1894" y="1950"/>
                    <a:pt x="1883" y="1938"/>
                    <a:pt x="1849" y="1938"/>
                  </a:cubicBezTo>
                  <a:cubicBezTo>
                    <a:pt x="1827" y="1938"/>
                    <a:pt x="1827" y="1882"/>
                    <a:pt x="1827" y="1837"/>
                  </a:cubicBezTo>
                  <a:cubicBezTo>
                    <a:pt x="1827" y="1804"/>
                    <a:pt x="1815" y="1804"/>
                    <a:pt x="1793" y="1793"/>
                  </a:cubicBezTo>
                  <a:cubicBezTo>
                    <a:pt x="1770" y="1770"/>
                    <a:pt x="1804" y="1726"/>
                    <a:pt x="1770" y="1714"/>
                  </a:cubicBezTo>
                  <a:cubicBezTo>
                    <a:pt x="1737" y="1703"/>
                    <a:pt x="1759" y="1681"/>
                    <a:pt x="1748" y="1647"/>
                  </a:cubicBezTo>
                  <a:cubicBezTo>
                    <a:pt x="1737" y="1613"/>
                    <a:pt x="1737" y="1602"/>
                    <a:pt x="1703" y="1602"/>
                  </a:cubicBezTo>
                  <a:cubicBezTo>
                    <a:pt x="1669" y="1591"/>
                    <a:pt x="1669" y="1569"/>
                    <a:pt x="1658" y="1546"/>
                  </a:cubicBezTo>
                  <a:cubicBezTo>
                    <a:pt x="1658" y="1524"/>
                    <a:pt x="1625" y="1524"/>
                    <a:pt x="1614" y="1490"/>
                  </a:cubicBezTo>
                  <a:cubicBezTo>
                    <a:pt x="1602" y="1468"/>
                    <a:pt x="1535" y="1479"/>
                    <a:pt x="1524" y="1468"/>
                  </a:cubicBezTo>
                  <a:cubicBezTo>
                    <a:pt x="1513" y="1468"/>
                    <a:pt x="1513" y="1356"/>
                    <a:pt x="1513" y="1300"/>
                  </a:cubicBezTo>
                  <a:cubicBezTo>
                    <a:pt x="1501" y="1255"/>
                    <a:pt x="1513" y="1255"/>
                    <a:pt x="1468" y="1266"/>
                  </a:cubicBezTo>
                  <a:cubicBezTo>
                    <a:pt x="1423" y="1266"/>
                    <a:pt x="1434" y="1221"/>
                    <a:pt x="1468" y="1199"/>
                  </a:cubicBezTo>
                  <a:cubicBezTo>
                    <a:pt x="1501" y="1176"/>
                    <a:pt x="1490" y="1154"/>
                    <a:pt x="1479" y="1109"/>
                  </a:cubicBezTo>
                  <a:cubicBezTo>
                    <a:pt x="1468" y="1075"/>
                    <a:pt x="1468" y="1031"/>
                    <a:pt x="1513" y="1020"/>
                  </a:cubicBezTo>
                  <a:cubicBezTo>
                    <a:pt x="1546" y="1008"/>
                    <a:pt x="1569" y="1008"/>
                    <a:pt x="1580" y="1008"/>
                  </a:cubicBezTo>
                  <a:cubicBezTo>
                    <a:pt x="1591" y="1008"/>
                    <a:pt x="1591" y="1008"/>
                    <a:pt x="1591" y="1008"/>
                  </a:cubicBezTo>
                  <a:cubicBezTo>
                    <a:pt x="1591" y="1008"/>
                    <a:pt x="1591" y="986"/>
                    <a:pt x="1580" y="941"/>
                  </a:cubicBezTo>
                  <a:cubicBezTo>
                    <a:pt x="1569" y="896"/>
                    <a:pt x="1535" y="874"/>
                    <a:pt x="1513" y="851"/>
                  </a:cubicBezTo>
                  <a:cubicBezTo>
                    <a:pt x="1501" y="829"/>
                    <a:pt x="1501" y="840"/>
                    <a:pt x="1468" y="829"/>
                  </a:cubicBezTo>
                  <a:cubicBezTo>
                    <a:pt x="1434" y="829"/>
                    <a:pt x="1412" y="762"/>
                    <a:pt x="1401" y="717"/>
                  </a:cubicBezTo>
                  <a:cubicBezTo>
                    <a:pt x="1401" y="672"/>
                    <a:pt x="1401" y="672"/>
                    <a:pt x="1378" y="672"/>
                  </a:cubicBezTo>
                  <a:cubicBezTo>
                    <a:pt x="1356" y="683"/>
                    <a:pt x="1345" y="683"/>
                    <a:pt x="1345" y="661"/>
                  </a:cubicBezTo>
                  <a:cubicBezTo>
                    <a:pt x="1333" y="638"/>
                    <a:pt x="1333" y="627"/>
                    <a:pt x="1311" y="627"/>
                  </a:cubicBezTo>
                  <a:cubicBezTo>
                    <a:pt x="1277" y="627"/>
                    <a:pt x="1266" y="638"/>
                    <a:pt x="1255" y="627"/>
                  </a:cubicBezTo>
                  <a:cubicBezTo>
                    <a:pt x="1244" y="616"/>
                    <a:pt x="1109" y="616"/>
                    <a:pt x="1109" y="616"/>
                  </a:cubicBezTo>
                  <a:cubicBezTo>
                    <a:pt x="1109" y="616"/>
                    <a:pt x="1064" y="549"/>
                    <a:pt x="1031" y="515"/>
                  </a:cubicBezTo>
                  <a:cubicBezTo>
                    <a:pt x="997" y="482"/>
                    <a:pt x="997" y="448"/>
                    <a:pt x="997" y="392"/>
                  </a:cubicBezTo>
                  <a:cubicBezTo>
                    <a:pt x="997" y="347"/>
                    <a:pt x="1008" y="280"/>
                    <a:pt x="986" y="269"/>
                  </a:cubicBezTo>
                  <a:cubicBezTo>
                    <a:pt x="963" y="269"/>
                    <a:pt x="952" y="257"/>
                    <a:pt x="963" y="246"/>
                  </a:cubicBezTo>
                  <a:cubicBezTo>
                    <a:pt x="974" y="235"/>
                    <a:pt x="986" y="190"/>
                    <a:pt x="986" y="157"/>
                  </a:cubicBezTo>
                  <a:cubicBezTo>
                    <a:pt x="986" y="123"/>
                    <a:pt x="941" y="89"/>
                    <a:pt x="896" y="78"/>
                  </a:cubicBezTo>
                  <a:cubicBezTo>
                    <a:pt x="851" y="78"/>
                    <a:pt x="863" y="0"/>
                    <a:pt x="863" y="0"/>
                  </a:cubicBezTo>
                  <a:cubicBezTo>
                    <a:pt x="694" y="0"/>
                    <a:pt x="694" y="0"/>
                    <a:pt x="694" y="0"/>
                  </a:cubicBezTo>
                  <a:cubicBezTo>
                    <a:pt x="571" y="235"/>
                    <a:pt x="571" y="235"/>
                    <a:pt x="571" y="235"/>
                  </a:cubicBezTo>
                  <a:cubicBezTo>
                    <a:pt x="437" y="313"/>
                    <a:pt x="437" y="313"/>
                    <a:pt x="437" y="313"/>
                  </a:cubicBezTo>
                  <a:lnTo>
                    <a:pt x="437" y="313"/>
                  </a:lnTo>
                  <a:cubicBezTo>
                    <a:pt x="437" y="369"/>
                    <a:pt x="437" y="369"/>
                    <a:pt x="437" y="369"/>
                  </a:cubicBezTo>
                  <a:cubicBezTo>
                    <a:pt x="258" y="437"/>
                    <a:pt x="258" y="437"/>
                    <a:pt x="258" y="437"/>
                  </a:cubicBezTo>
                  <a:cubicBezTo>
                    <a:pt x="190" y="426"/>
                    <a:pt x="190" y="426"/>
                    <a:pt x="190" y="426"/>
                  </a:cubicBezTo>
                  <a:cubicBezTo>
                    <a:pt x="201" y="459"/>
                    <a:pt x="213" y="470"/>
                    <a:pt x="224" y="470"/>
                  </a:cubicBezTo>
                  <a:cubicBezTo>
                    <a:pt x="246" y="459"/>
                    <a:pt x="269" y="482"/>
                    <a:pt x="258" y="515"/>
                  </a:cubicBezTo>
                  <a:cubicBezTo>
                    <a:pt x="246" y="549"/>
                    <a:pt x="246" y="582"/>
                    <a:pt x="269" y="605"/>
                  </a:cubicBezTo>
                  <a:cubicBezTo>
                    <a:pt x="280" y="616"/>
                    <a:pt x="213" y="627"/>
                    <a:pt x="213" y="571"/>
                  </a:cubicBezTo>
                  <a:cubicBezTo>
                    <a:pt x="213" y="515"/>
                    <a:pt x="201" y="493"/>
                    <a:pt x="179" y="493"/>
                  </a:cubicBezTo>
                  <a:cubicBezTo>
                    <a:pt x="168" y="493"/>
                    <a:pt x="168" y="560"/>
                    <a:pt x="145" y="571"/>
                  </a:cubicBezTo>
                  <a:cubicBezTo>
                    <a:pt x="112" y="582"/>
                    <a:pt x="101" y="616"/>
                    <a:pt x="101" y="638"/>
                  </a:cubicBezTo>
                  <a:cubicBezTo>
                    <a:pt x="101" y="661"/>
                    <a:pt x="78" y="661"/>
                    <a:pt x="45" y="672"/>
                  </a:cubicBezTo>
                  <a:cubicBezTo>
                    <a:pt x="22" y="683"/>
                    <a:pt x="0" y="739"/>
                    <a:pt x="22" y="751"/>
                  </a:cubicBezTo>
                  <a:cubicBezTo>
                    <a:pt x="33" y="751"/>
                    <a:pt x="45" y="728"/>
                    <a:pt x="56" y="751"/>
                  </a:cubicBezTo>
                  <a:cubicBezTo>
                    <a:pt x="67" y="762"/>
                    <a:pt x="56" y="795"/>
                    <a:pt x="33" y="806"/>
                  </a:cubicBezTo>
                  <a:cubicBezTo>
                    <a:pt x="0" y="818"/>
                    <a:pt x="11" y="840"/>
                    <a:pt x="33" y="840"/>
                  </a:cubicBezTo>
                  <a:cubicBezTo>
                    <a:pt x="56" y="851"/>
                    <a:pt x="56" y="885"/>
                    <a:pt x="33" y="896"/>
                  </a:cubicBezTo>
                  <a:cubicBezTo>
                    <a:pt x="0" y="907"/>
                    <a:pt x="22" y="941"/>
                    <a:pt x="45" y="941"/>
                  </a:cubicBezTo>
                  <a:cubicBezTo>
                    <a:pt x="78" y="941"/>
                    <a:pt x="89" y="919"/>
                    <a:pt x="112" y="941"/>
                  </a:cubicBezTo>
                  <a:cubicBezTo>
                    <a:pt x="145" y="975"/>
                    <a:pt x="314" y="1053"/>
                    <a:pt x="358" y="1087"/>
                  </a:cubicBezTo>
                  <a:cubicBezTo>
                    <a:pt x="392" y="1109"/>
                    <a:pt x="403" y="1131"/>
                    <a:pt x="414" y="1131"/>
                  </a:cubicBezTo>
                  <a:cubicBezTo>
                    <a:pt x="425" y="1120"/>
                    <a:pt x="403" y="1064"/>
                    <a:pt x="392" y="1042"/>
                  </a:cubicBezTo>
                  <a:cubicBezTo>
                    <a:pt x="392" y="1020"/>
                    <a:pt x="437" y="1020"/>
                    <a:pt x="448" y="1064"/>
                  </a:cubicBezTo>
                  <a:cubicBezTo>
                    <a:pt x="470" y="1109"/>
                    <a:pt x="470" y="1143"/>
                    <a:pt x="470" y="1165"/>
                  </a:cubicBezTo>
                  <a:cubicBezTo>
                    <a:pt x="470" y="1188"/>
                    <a:pt x="493" y="1210"/>
                    <a:pt x="538" y="1210"/>
                  </a:cubicBezTo>
                  <a:cubicBezTo>
                    <a:pt x="583" y="1210"/>
                    <a:pt x="638" y="1233"/>
                    <a:pt x="661" y="1244"/>
                  </a:cubicBezTo>
                  <a:cubicBezTo>
                    <a:pt x="683" y="1266"/>
                    <a:pt x="706" y="1356"/>
                    <a:pt x="717" y="1356"/>
                  </a:cubicBezTo>
                  <a:cubicBezTo>
                    <a:pt x="728" y="1356"/>
                    <a:pt x="683" y="1277"/>
                    <a:pt x="706" y="1266"/>
                  </a:cubicBezTo>
                  <a:cubicBezTo>
                    <a:pt x="739" y="1244"/>
                    <a:pt x="784" y="1322"/>
                    <a:pt x="796" y="1389"/>
                  </a:cubicBezTo>
                  <a:cubicBezTo>
                    <a:pt x="807" y="1445"/>
                    <a:pt x="807" y="1524"/>
                    <a:pt x="840" y="1557"/>
                  </a:cubicBezTo>
                  <a:cubicBezTo>
                    <a:pt x="885" y="1602"/>
                    <a:pt x="974" y="1669"/>
                    <a:pt x="1019" y="1714"/>
                  </a:cubicBezTo>
                  <a:cubicBezTo>
                    <a:pt x="1064" y="1759"/>
                    <a:pt x="1087" y="1826"/>
                    <a:pt x="1120" y="1871"/>
                  </a:cubicBezTo>
                  <a:cubicBezTo>
                    <a:pt x="1165" y="1905"/>
                    <a:pt x="1165" y="1905"/>
                    <a:pt x="1165" y="1871"/>
                  </a:cubicBezTo>
                  <a:cubicBezTo>
                    <a:pt x="1154" y="1826"/>
                    <a:pt x="1154" y="1770"/>
                    <a:pt x="1188" y="1759"/>
                  </a:cubicBezTo>
                  <a:cubicBezTo>
                    <a:pt x="1221" y="1748"/>
                    <a:pt x="1255" y="1815"/>
                    <a:pt x="1277" y="1860"/>
                  </a:cubicBezTo>
                  <a:cubicBezTo>
                    <a:pt x="1289" y="1916"/>
                    <a:pt x="1322" y="1995"/>
                    <a:pt x="1367" y="2006"/>
                  </a:cubicBezTo>
                  <a:cubicBezTo>
                    <a:pt x="1412" y="2006"/>
                    <a:pt x="1445" y="2017"/>
                    <a:pt x="1456" y="2083"/>
                  </a:cubicBezTo>
                  <a:cubicBezTo>
                    <a:pt x="1456" y="2150"/>
                    <a:pt x="1490" y="2218"/>
                    <a:pt x="1524" y="2218"/>
                  </a:cubicBezTo>
                  <a:cubicBezTo>
                    <a:pt x="1558" y="2218"/>
                    <a:pt x="1591" y="2229"/>
                    <a:pt x="1614" y="2296"/>
                  </a:cubicBezTo>
                  <a:cubicBezTo>
                    <a:pt x="1636" y="2363"/>
                    <a:pt x="1692" y="2520"/>
                    <a:pt x="1748" y="2554"/>
                  </a:cubicBezTo>
                  <a:cubicBezTo>
                    <a:pt x="1793" y="2599"/>
                    <a:pt x="1871" y="2610"/>
                    <a:pt x="1871" y="2643"/>
                  </a:cubicBezTo>
                  <a:cubicBezTo>
                    <a:pt x="1883" y="2677"/>
                    <a:pt x="1883" y="2733"/>
                    <a:pt x="1938" y="2767"/>
                  </a:cubicBezTo>
                  <a:cubicBezTo>
                    <a:pt x="2006" y="2800"/>
                    <a:pt x="2062" y="2879"/>
                    <a:pt x="2062" y="2901"/>
                  </a:cubicBezTo>
                  <a:cubicBezTo>
                    <a:pt x="2073" y="2923"/>
                    <a:pt x="2084" y="2991"/>
                    <a:pt x="2129" y="3002"/>
                  </a:cubicBezTo>
                  <a:cubicBezTo>
                    <a:pt x="2174" y="3013"/>
                    <a:pt x="2185" y="3002"/>
                    <a:pt x="2196" y="3058"/>
                  </a:cubicBezTo>
                  <a:cubicBezTo>
                    <a:pt x="2219" y="3103"/>
                    <a:pt x="2275" y="3181"/>
                    <a:pt x="2286" y="3192"/>
                  </a:cubicBezTo>
                  <a:cubicBezTo>
                    <a:pt x="2297" y="3215"/>
                    <a:pt x="2308" y="3260"/>
                    <a:pt x="2308" y="3294"/>
                  </a:cubicBezTo>
                  <a:cubicBezTo>
                    <a:pt x="2319" y="3327"/>
                    <a:pt x="2353" y="3338"/>
                    <a:pt x="2353" y="3305"/>
                  </a:cubicBezTo>
                  <a:cubicBezTo>
                    <a:pt x="2353" y="3271"/>
                    <a:pt x="2331" y="3159"/>
                    <a:pt x="2342" y="3103"/>
                  </a:cubicBezTo>
                  <a:cubicBezTo>
                    <a:pt x="2342" y="3047"/>
                    <a:pt x="2364" y="3013"/>
                    <a:pt x="2387" y="3069"/>
                  </a:cubicBezTo>
                  <a:cubicBezTo>
                    <a:pt x="2409" y="3114"/>
                    <a:pt x="2420" y="3148"/>
                    <a:pt x="2409" y="3181"/>
                  </a:cubicBezTo>
                  <a:cubicBezTo>
                    <a:pt x="2409" y="3181"/>
                    <a:pt x="2443" y="3181"/>
                    <a:pt x="2476" y="3204"/>
                  </a:cubicBezTo>
                  <a:cubicBezTo>
                    <a:pt x="2510" y="3226"/>
                    <a:pt x="2521" y="3226"/>
                    <a:pt x="2532" y="3204"/>
                  </a:cubicBezTo>
                  <a:cubicBezTo>
                    <a:pt x="2555" y="3192"/>
                    <a:pt x="2532" y="3125"/>
                    <a:pt x="2510" y="3103"/>
                  </a:cubicBezTo>
                  <a:cubicBezTo>
                    <a:pt x="2499" y="3092"/>
                    <a:pt x="2488" y="3058"/>
                    <a:pt x="2499" y="3025"/>
                  </a:cubicBezTo>
                  <a:cubicBezTo>
                    <a:pt x="2510" y="3002"/>
                    <a:pt x="2521" y="2957"/>
                    <a:pt x="2510" y="2923"/>
                  </a:cubicBezTo>
                  <a:cubicBezTo>
                    <a:pt x="2510" y="2890"/>
                    <a:pt x="2521" y="2867"/>
                    <a:pt x="2555" y="2856"/>
                  </a:cubicBezTo>
                  <a:cubicBezTo>
                    <a:pt x="2577" y="2856"/>
                    <a:pt x="2600" y="2845"/>
                    <a:pt x="2600" y="2823"/>
                  </a:cubicBezTo>
                </a:path>
              </a:pathLst>
            </a:custGeom>
            <a:grpFill/>
            <a:ln w="3175"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26" name="Freeform 25"/>
            <p:cNvSpPr>
              <a:spLocks noChangeArrowheads="1"/>
            </p:cNvSpPr>
            <p:nvPr/>
          </p:nvSpPr>
          <p:spPr bwMode="auto">
            <a:xfrm>
              <a:off x="3687763" y="2703513"/>
              <a:ext cx="1117600" cy="1133475"/>
            </a:xfrm>
            <a:custGeom>
              <a:avLst/>
              <a:gdLst>
                <a:gd name="T0" fmla="*/ 3026 w 3105"/>
                <a:gd name="T1" fmla="*/ 1569 h 3149"/>
                <a:gd name="T2" fmla="*/ 2970 w 3105"/>
                <a:gd name="T3" fmla="*/ 1356 h 3149"/>
                <a:gd name="T4" fmla="*/ 2880 w 3105"/>
                <a:gd name="T5" fmla="*/ 1389 h 3149"/>
                <a:gd name="T6" fmla="*/ 2701 w 3105"/>
                <a:gd name="T7" fmla="*/ 1434 h 3149"/>
                <a:gd name="T8" fmla="*/ 2488 w 3105"/>
                <a:gd name="T9" fmla="*/ 1210 h 3149"/>
                <a:gd name="T10" fmla="*/ 2443 w 3105"/>
                <a:gd name="T11" fmla="*/ 1065 h 3149"/>
                <a:gd name="T12" fmla="*/ 2454 w 3105"/>
                <a:gd name="T13" fmla="*/ 952 h 3149"/>
                <a:gd name="T14" fmla="*/ 2533 w 3105"/>
                <a:gd name="T15" fmla="*/ 796 h 3149"/>
                <a:gd name="T16" fmla="*/ 2510 w 3105"/>
                <a:gd name="T17" fmla="*/ 571 h 3149"/>
                <a:gd name="T18" fmla="*/ 2578 w 3105"/>
                <a:gd name="T19" fmla="*/ 425 h 3149"/>
                <a:gd name="T20" fmla="*/ 2286 w 3105"/>
                <a:gd name="T21" fmla="*/ 112 h 3149"/>
                <a:gd name="T22" fmla="*/ 1793 w 3105"/>
                <a:gd name="T23" fmla="*/ 246 h 3149"/>
                <a:gd name="T24" fmla="*/ 1681 w 3105"/>
                <a:gd name="T25" fmla="*/ 358 h 3149"/>
                <a:gd name="T26" fmla="*/ 1446 w 3105"/>
                <a:gd name="T27" fmla="*/ 302 h 3149"/>
                <a:gd name="T28" fmla="*/ 1367 w 3105"/>
                <a:gd name="T29" fmla="*/ 347 h 3149"/>
                <a:gd name="T30" fmla="*/ 1132 w 3105"/>
                <a:gd name="T31" fmla="*/ 201 h 3149"/>
                <a:gd name="T32" fmla="*/ 1031 w 3105"/>
                <a:gd name="T33" fmla="*/ 157 h 3149"/>
                <a:gd name="T34" fmla="*/ 863 w 3105"/>
                <a:gd name="T35" fmla="*/ 45 h 3149"/>
                <a:gd name="T36" fmla="*/ 706 w 3105"/>
                <a:gd name="T37" fmla="*/ 123 h 3149"/>
                <a:gd name="T38" fmla="*/ 639 w 3105"/>
                <a:gd name="T39" fmla="*/ 336 h 3149"/>
                <a:gd name="T40" fmla="*/ 515 w 3105"/>
                <a:gd name="T41" fmla="*/ 594 h 3149"/>
                <a:gd name="T42" fmla="*/ 460 w 3105"/>
                <a:gd name="T43" fmla="*/ 829 h 3149"/>
                <a:gd name="T44" fmla="*/ 258 w 3105"/>
                <a:gd name="T45" fmla="*/ 874 h 3149"/>
                <a:gd name="T46" fmla="*/ 157 w 3105"/>
                <a:gd name="T47" fmla="*/ 840 h 3149"/>
                <a:gd name="T48" fmla="*/ 168 w 3105"/>
                <a:gd name="T49" fmla="*/ 840 h 3149"/>
                <a:gd name="T50" fmla="*/ 56 w 3105"/>
                <a:gd name="T51" fmla="*/ 941 h 3149"/>
                <a:gd name="T52" fmla="*/ 45 w 3105"/>
                <a:gd name="T53" fmla="*/ 1098 h 3149"/>
                <a:gd name="T54" fmla="*/ 101 w 3105"/>
                <a:gd name="T55" fmla="*/ 1300 h 3149"/>
                <a:gd name="T56" fmla="*/ 235 w 3105"/>
                <a:gd name="T57" fmla="*/ 1378 h 3149"/>
                <a:gd name="T58" fmla="*/ 325 w 3105"/>
                <a:gd name="T59" fmla="*/ 1479 h 3149"/>
                <a:gd name="T60" fmla="*/ 370 w 3105"/>
                <a:gd name="T61" fmla="*/ 1625 h 3149"/>
                <a:gd name="T62" fmla="*/ 426 w 3105"/>
                <a:gd name="T63" fmla="*/ 1770 h 3149"/>
                <a:gd name="T64" fmla="*/ 538 w 3105"/>
                <a:gd name="T65" fmla="*/ 1793 h 3149"/>
                <a:gd name="T66" fmla="*/ 639 w 3105"/>
                <a:gd name="T67" fmla="*/ 1725 h 3149"/>
                <a:gd name="T68" fmla="*/ 784 w 3105"/>
                <a:gd name="T69" fmla="*/ 1827 h 3149"/>
                <a:gd name="T70" fmla="*/ 874 w 3105"/>
                <a:gd name="T71" fmla="*/ 2038 h 3149"/>
                <a:gd name="T72" fmla="*/ 840 w 3105"/>
                <a:gd name="T73" fmla="*/ 2285 h 3149"/>
                <a:gd name="T74" fmla="*/ 953 w 3105"/>
                <a:gd name="T75" fmla="*/ 2375 h 3149"/>
                <a:gd name="T76" fmla="*/ 1020 w 3105"/>
                <a:gd name="T77" fmla="*/ 2520 h 3149"/>
                <a:gd name="T78" fmla="*/ 1098 w 3105"/>
                <a:gd name="T79" fmla="*/ 2610 h 3149"/>
                <a:gd name="T80" fmla="*/ 1166 w 3105"/>
                <a:gd name="T81" fmla="*/ 2666 h 3149"/>
                <a:gd name="T82" fmla="*/ 1222 w 3105"/>
                <a:gd name="T83" fmla="*/ 2733 h 3149"/>
                <a:gd name="T84" fmla="*/ 1435 w 3105"/>
                <a:gd name="T85" fmla="*/ 2845 h 3149"/>
                <a:gd name="T86" fmla="*/ 1367 w 3105"/>
                <a:gd name="T87" fmla="*/ 2957 h 3149"/>
                <a:gd name="T88" fmla="*/ 1457 w 3105"/>
                <a:gd name="T89" fmla="*/ 3058 h 3149"/>
                <a:gd name="T90" fmla="*/ 1569 w 3105"/>
                <a:gd name="T91" fmla="*/ 3002 h 3149"/>
                <a:gd name="T92" fmla="*/ 1636 w 3105"/>
                <a:gd name="T93" fmla="*/ 3114 h 3149"/>
                <a:gd name="T94" fmla="*/ 1860 w 3105"/>
                <a:gd name="T95" fmla="*/ 3137 h 3149"/>
                <a:gd name="T96" fmla="*/ 1894 w 3105"/>
                <a:gd name="T97" fmla="*/ 2935 h 3149"/>
                <a:gd name="T98" fmla="*/ 1995 w 3105"/>
                <a:gd name="T99" fmla="*/ 2845 h 3149"/>
                <a:gd name="T100" fmla="*/ 1939 w 3105"/>
                <a:gd name="T101" fmla="*/ 2677 h 3149"/>
                <a:gd name="T102" fmla="*/ 1995 w 3105"/>
                <a:gd name="T103" fmla="*/ 2554 h 3149"/>
                <a:gd name="T104" fmla="*/ 2107 w 3105"/>
                <a:gd name="T105" fmla="*/ 2375 h 3149"/>
                <a:gd name="T106" fmla="*/ 2197 w 3105"/>
                <a:gd name="T107" fmla="*/ 2251 h 3149"/>
                <a:gd name="T108" fmla="*/ 2185 w 3105"/>
                <a:gd name="T109" fmla="*/ 2016 h 3149"/>
                <a:gd name="T110" fmla="*/ 2320 w 3105"/>
                <a:gd name="T111" fmla="*/ 1949 h 3149"/>
                <a:gd name="T112" fmla="*/ 2421 w 3105"/>
                <a:gd name="T113" fmla="*/ 1815 h 3149"/>
                <a:gd name="T114" fmla="*/ 2578 w 3105"/>
                <a:gd name="T115" fmla="*/ 1737 h 3149"/>
                <a:gd name="T116" fmla="*/ 2746 w 3105"/>
                <a:gd name="T117" fmla="*/ 1703 h 3149"/>
                <a:gd name="T118" fmla="*/ 2925 w 3105"/>
                <a:gd name="T119" fmla="*/ 1782 h 3149"/>
                <a:gd name="T120" fmla="*/ 3082 w 3105"/>
                <a:gd name="T121" fmla="*/ 1725 h 3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105" h="3149">
                  <a:moveTo>
                    <a:pt x="3026" y="1569"/>
                  </a:moveTo>
                  <a:lnTo>
                    <a:pt x="3026" y="1569"/>
                  </a:lnTo>
                  <a:cubicBezTo>
                    <a:pt x="3004" y="1558"/>
                    <a:pt x="3015" y="1524"/>
                    <a:pt x="3026" y="1445"/>
                  </a:cubicBezTo>
                  <a:cubicBezTo>
                    <a:pt x="3037" y="1356"/>
                    <a:pt x="3004" y="1367"/>
                    <a:pt x="2970" y="1356"/>
                  </a:cubicBezTo>
                  <a:cubicBezTo>
                    <a:pt x="2947" y="1345"/>
                    <a:pt x="2936" y="1322"/>
                    <a:pt x="2925" y="1300"/>
                  </a:cubicBezTo>
                  <a:cubicBezTo>
                    <a:pt x="2914" y="1322"/>
                    <a:pt x="2891" y="1356"/>
                    <a:pt x="2880" y="1389"/>
                  </a:cubicBezTo>
                  <a:cubicBezTo>
                    <a:pt x="2869" y="1445"/>
                    <a:pt x="2858" y="1501"/>
                    <a:pt x="2813" y="1513"/>
                  </a:cubicBezTo>
                  <a:cubicBezTo>
                    <a:pt x="2757" y="1535"/>
                    <a:pt x="2746" y="1434"/>
                    <a:pt x="2701" y="1434"/>
                  </a:cubicBezTo>
                  <a:cubicBezTo>
                    <a:pt x="2645" y="1434"/>
                    <a:pt x="2611" y="1423"/>
                    <a:pt x="2555" y="1378"/>
                  </a:cubicBezTo>
                  <a:cubicBezTo>
                    <a:pt x="2499" y="1322"/>
                    <a:pt x="2488" y="1232"/>
                    <a:pt x="2488" y="1210"/>
                  </a:cubicBezTo>
                  <a:cubicBezTo>
                    <a:pt x="2477" y="1176"/>
                    <a:pt x="2443" y="1199"/>
                    <a:pt x="2432" y="1188"/>
                  </a:cubicBezTo>
                  <a:cubicBezTo>
                    <a:pt x="2421" y="1176"/>
                    <a:pt x="2421" y="1087"/>
                    <a:pt x="2443" y="1065"/>
                  </a:cubicBezTo>
                  <a:cubicBezTo>
                    <a:pt x="2454" y="1053"/>
                    <a:pt x="2477" y="1042"/>
                    <a:pt x="2466" y="1031"/>
                  </a:cubicBezTo>
                  <a:cubicBezTo>
                    <a:pt x="2454" y="1031"/>
                    <a:pt x="2466" y="997"/>
                    <a:pt x="2454" y="952"/>
                  </a:cubicBezTo>
                  <a:cubicBezTo>
                    <a:pt x="2443" y="907"/>
                    <a:pt x="2466" y="907"/>
                    <a:pt x="2488" y="896"/>
                  </a:cubicBezTo>
                  <a:cubicBezTo>
                    <a:pt x="2522" y="874"/>
                    <a:pt x="2522" y="863"/>
                    <a:pt x="2533" y="796"/>
                  </a:cubicBezTo>
                  <a:cubicBezTo>
                    <a:pt x="2533" y="717"/>
                    <a:pt x="2510" y="683"/>
                    <a:pt x="2499" y="661"/>
                  </a:cubicBezTo>
                  <a:cubicBezTo>
                    <a:pt x="2477" y="627"/>
                    <a:pt x="2488" y="594"/>
                    <a:pt x="2510" y="571"/>
                  </a:cubicBezTo>
                  <a:cubicBezTo>
                    <a:pt x="2533" y="549"/>
                    <a:pt x="2522" y="482"/>
                    <a:pt x="2522" y="482"/>
                  </a:cubicBezTo>
                  <a:cubicBezTo>
                    <a:pt x="2578" y="425"/>
                    <a:pt x="2578" y="425"/>
                    <a:pt x="2578" y="425"/>
                  </a:cubicBezTo>
                  <a:cubicBezTo>
                    <a:pt x="2488" y="213"/>
                    <a:pt x="2488" y="213"/>
                    <a:pt x="2488" y="213"/>
                  </a:cubicBezTo>
                  <a:cubicBezTo>
                    <a:pt x="2286" y="112"/>
                    <a:pt x="2286" y="112"/>
                    <a:pt x="2286" y="112"/>
                  </a:cubicBezTo>
                  <a:cubicBezTo>
                    <a:pt x="1984" y="89"/>
                    <a:pt x="1984" y="89"/>
                    <a:pt x="1984" y="89"/>
                  </a:cubicBezTo>
                  <a:cubicBezTo>
                    <a:pt x="1793" y="246"/>
                    <a:pt x="1793" y="246"/>
                    <a:pt x="1793" y="246"/>
                  </a:cubicBezTo>
                  <a:cubicBezTo>
                    <a:pt x="1793" y="246"/>
                    <a:pt x="1771" y="291"/>
                    <a:pt x="1782" y="325"/>
                  </a:cubicBezTo>
                  <a:cubicBezTo>
                    <a:pt x="1793" y="370"/>
                    <a:pt x="1715" y="392"/>
                    <a:pt x="1681" y="358"/>
                  </a:cubicBezTo>
                  <a:cubicBezTo>
                    <a:pt x="1659" y="314"/>
                    <a:pt x="1625" y="246"/>
                    <a:pt x="1569" y="246"/>
                  </a:cubicBezTo>
                  <a:cubicBezTo>
                    <a:pt x="1524" y="258"/>
                    <a:pt x="1479" y="314"/>
                    <a:pt x="1446" y="302"/>
                  </a:cubicBezTo>
                  <a:cubicBezTo>
                    <a:pt x="1423" y="280"/>
                    <a:pt x="1401" y="246"/>
                    <a:pt x="1390" y="269"/>
                  </a:cubicBezTo>
                  <a:cubicBezTo>
                    <a:pt x="1378" y="280"/>
                    <a:pt x="1390" y="347"/>
                    <a:pt x="1367" y="347"/>
                  </a:cubicBezTo>
                  <a:cubicBezTo>
                    <a:pt x="1345" y="347"/>
                    <a:pt x="1289" y="280"/>
                    <a:pt x="1233" y="258"/>
                  </a:cubicBezTo>
                  <a:cubicBezTo>
                    <a:pt x="1177" y="246"/>
                    <a:pt x="1132" y="224"/>
                    <a:pt x="1132" y="201"/>
                  </a:cubicBezTo>
                  <a:cubicBezTo>
                    <a:pt x="1121" y="190"/>
                    <a:pt x="1121" y="145"/>
                    <a:pt x="1098" y="157"/>
                  </a:cubicBezTo>
                  <a:cubicBezTo>
                    <a:pt x="1087" y="168"/>
                    <a:pt x="1042" y="190"/>
                    <a:pt x="1031" y="157"/>
                  </a:cubicBezTo>
                  <a:cubicBezTo>
                    <a:pt x="1009" y="134"/>
                    <a:pt x="964" y="67"/>
                    <a:pt x="919" y="67"/>
                  </a:cubicBezTo>
                  <a:cubicBezTo>
                    <a:pt x="885" y="78"/>
                    <a:pt x="863" y="67"/>
                    <a:pt x="863" y="45"/>
                  </a:cubicBezTo>
                  <a:cubicBezTo>
                    <a:pt x="852" y="22"/>
                    <a:pt x="818" y="0"/>
                    <a:pt x="796" y="45"/>
                  </a:cubicBezTo>
                  <a:cubicBezTo>
                    <a:pt x="773" y="78"/>
                    <a:pt x="740" y="101"/>
                    <a:pt x="706" y="123"/>
                  </a:cubicBezTo>
                  <a:cubicBezTo>
                    <a:pt x="673" y="145"/>
                    <a:pt x="661" y="168"/>
                    <a:pt x="673" y="213"/>
                  </a:cubicBezTo>
                  <a:cubicBezTo>
                    <a:pt x="684" y="258"/>
                    <a:pt x="661" y="314"/>
                    <a:pt x="639" y="336"/>
                  </a:cubicBezTo>
                  <a:cubicBezTo>
                    <a:pt x="605" y="347"/>
                    <a:pt x="549" y="425"/>
                    <a:pt x="549" y="493"/>
                  </a:cubicBezTo>
                  <a:cubicBezTo>
                    <a:pt x="538" y="560"/>
                    <a:pt x="538" y="583"/>
                    <a:pt x="515" y="594"/>
                  </a:cubicBezTo>
                  <a:cubicBezTo>
                    <a:pt x="493" y="594"/>
                    <a:pt x="482" y="627"/>
                    <a:pt x="482" y="683"/>
                  </a:cubicBezTo>
                  <a:cubicBezTo>
                    <a:pt x="482" y="739"/>
                    <a:pt x="482" y="818"/>
                    <a:pt x="460" y="829"/>
                  </a:cubicBezTo>
                  <a:cubicBezTo>
                    <a:pt x="437" y="840"/>
                    <a:pt x="359" y="907"/>
                    <a:pt x="347" y="907"/>
                  </a:cubicBezTo>
                  <a:cubicBezTo>
                    <a:pt x="347" y="907"/>
                    <a:pt x="280" y="885"/>
                    <a:pt x="258" y="874"/>
                  </a:cubicBezTo>
                  <a:cubicBezTo>
                    <a:pt x="224" y="863"/>
                    <a:pt x="157" y="840"/>
                    <a:pt x="157" y="840"/>
                  </a:cubicBezTo>
                  <a:lnTo>
                    <a:pt x="157" y="840"/>
                  </a:lnTo>
                  <a:lnTo>
                    <a:pt x="157" y="840"/>
                  </a:lnTo>
                  <a:cubicBezTo>
                    <a:pt x="168" y="840"/>
                    <a:pt x="168" y="840"/>
                    <a:pt x="168" y="840"/>
                  </a:cubicBezTo>
                  <a:cubicBezTo>
                    <a:pt x="168" y="840"/>
                    <a:pt x="135" y="829"/>
                    <a:pt x="90" y="852"/>
                  </a:cubicBezTo>
                  <a:cubicBezTo>
                    <a:pt x="45" y="863"/>
                    <a:pt x="45" y="907"/>
                    <a:pt x="56" y="941"/>
                  </a:cubicBezTo>
                  <a:cubicBezTo>
                    <a:pt x="67" y="986"/>
                    <a:pt x="78" y="1008"/>
                    <a:pt x="45" y="1031"/>
                  </a:cubicBezTo>
                  <a:cubicBezTo>
                    <a:pt x="11" y="1053"/>
                    <a:pt x="0" y="1098"/>
                    <a:pt x="45" y="1098"/>
                  </a:cubicBezTo>
                  <a:cubicBezTo>
                    <a:pt x="90" y="1087"/>
                    <a:pt x="78" y="1087"/>
                    <a:pt x="90" y="1132"/>
                  </a:cubicBezTo>
                  <a:cubicBezTo>
                    <a:pt x="90" y="1188"/>
                    <a:pt x="90" y="1300"/>
                    <a:pt x="101" y="1300"/>
                  </a:cubicBezTo>
                  <a:cubicBezTo>
                    <a:pt x="112" y="1311"/>
                    <a:pt x="179" y="1300"/>
                    <a:pt x="191" y="1322"/>
                  </a:cubicBezTo>
                  <a:cubicBezTo>
                    <a:pt x="202" y="1356"/>
                    <a:pt x="235" y="1356"/>
                    <a:pt x="235" y="1378"/>
                  </a:cubicBezTo>
                  <a:cubicBezTo>
                    <a:pt x="246" y="1401"/>
                    <a:pt x="246" y="1423"/>
                    <a:pt x="280" y="1434"/>
                  </a:cubicBezTo>
                  <a:cubicBezTo>
                    <a:pt x="314" y="1434"/>
                    <a:pt x="314" y="1445"/>
                    <a:pt x="325" y="1479"/>
                  </a:cubicBezTo>
                  <a:cubicBezTo>
                    <a:pt x="336" y="1513"/>
                    <a:pt x="314" y="1535"/>
                    <a:pt x="347" y="1546"/>
                  </a:cubicBezTo>
                  <a:cubicBezTo>
                    <a:pt x="381" y="1558"/>
                    <a:pt x="347" y="1602"/>
                    <a:pt x="370" y="1625"/>
                  </a:cubicBezTo>
                  <a:cubicBezTo>
                    <a:pt x="392" y="1636"/>
                    <a:pt x="404" y="1636"/>
                    <a:pt x="404" y="1669"/>
                  </a:cubicBezTo>
                  <a:cubicBezTo>
                    <a:pt x="404" y="1714"/>
                    <a:pt x="404" y="1770"/>
                    <a:pt x="426" y="1770"/>
                  </a:cubicBezTo>
                  <a:cubicBezTo>
                    <a:pt x="460" y="1770"/>
                    <a:pt x="471" y="1782"/>
                    <a:pt x="482" y="1793"/>
                  </a:cubicBezTo>
                  <a:cubicBezTo>
                    <a:pt x="493" y="1804"/>
                    <a:pt x="515" y="1815"/>
                    <a:pt x="538" y="1793"/>
                  </a:cubicBezTo>
                  <a:cubicBezTo>
                    <a:pt x="571" y="1782"/>
                    <a:pt x="560" y="1770"/>
                    <a:pt x="594" y="1759"/>
                  </a:cubicBezTo>
                  <a:cubicBezTo>
                    <a:pt x="616" y="1737"/>
                    <a:pt x="616" y="1725"/>
                    <a:pt x="639" y="1725"/>
                  </a:cubicBezTo>
                  <a:cubicBezTo>
                    <a:pt x="650" y="1725"/>
                    <a:pt x="684" y="1759"/>
                    <a:pt x="717" y="1770"/>
                  </a:cubicBezTo>
                  <a:cubicBezTo>
                    <a:pt x="740" y="1782"/>
                    <a:pt x="773" y="1793"/>
                    <a:pt x="784" y="1827"/>
                  </a:cubicBezTo>
                  <a:cubicBezTo>
                    <a:pt x="784" y="1860"/>
                    <a:pt x="784" y="1949"/>
                    <a:pt x="818" y="1982"/>
                  </a:cubicBezTo>
                  <a:cubicBezTo>
                    <a:pt x="863" y="2016"/>
                    <a:pt x="885" y="2027"/>
                    <a:pt x="874" y="2038"/>
                  </a:cubicBezTo>
                  <a:cubicBezTo>
                    <a:pt x="874" y="2061"/>
                    <a:pt x="829" y="2050"/>
                    <a:pt x="829" y="2095"/>
                  </a:cubicBezTo>
                  <a:cubicBezTo>
                    <a:pt x="829" y="2139"/>
                    <a:pt x="829" y="2251"/>
                    <a:pt x="840" y="2285"/>
                  </a:cubicBezTo>
                  <a:cubicBezTo>
                    <a:pt x="852" y="2319"/>
                    <a:pt x="874" y="2262"/>
                    <a:pt x="896" y="2285"/>
                  </a:cubicBezTo>
                  <a:cubicBezTo>
                    <a:pt x="908" y="2307"/>
                    <a:pt x="953" y="2341"/>
                    <a:pt x="953" y="2375"/>
                  </a:cubicBezTo>
                  <a:cubicBezTo>
                    <a:pt x="953" y="2408"/>
                    <a:pt x="941" y="2442"/>
                    <a:pt x="953" y="2486"/>
                  </a:cubicBezTo>
                  <a:cubicBezTo>
                    <a:pt x="964" y="2520"/>
                    <a:pt x="1020" y="2509"/>
                    <a:pt x="1020" y="2520"/>
                  </a:cubicBezTo>
                  <a:cubicBezTo>
                    <a:pt x="1020" y="2543"/>
                    <a:pt x="1020" y="2588"/>
                    <a:pt x="1031" y="2599"/>
                  </a:cubicBezTo>
                  <a:cubicBezTo>
                    <a:pt x="1053" y="2621"/>
                    <a:pt x="1053" y="2610"/>
                    <a:pt x="1098" y="2610"/>
                  </a:cubicBezTo>
                  <a:cubicBezTo>
                    <a:pt x="1143" y="2599"/>
                    <a:pt x="1166" y="2632"/>
                    <a:pt x="1177" y="2655"/>
                  </a:cubicBezTo>
                  <a:cubicBezTo>
                    <a:pt x="1177" y="2655"/>
                    <a:pt x="1177" y="2666"/>
                    <a:pt x="1166" y="2666"/>
                  </a:cubicBezTo>
                  <a:cubicBezTo>
                    <a:pt x="1177" y="2677"/>
                    <a:pt x="1177" y="2677"/>
                    <a:pt x="1188" y="2688"/>
                  </a:cubicBezTo>
                  <a:cubicBezTo>
                    <a:pt x="1199" y="2722"/>
                    <a:pt x="1188" y="2744"/>
                    <a:pt x="1222" y="2733"/>
                  </a:cubicBezTo>
                  <a:cubicBezTo>
                    <a:pt x="1266" y="2722"/>
                    <a:pt x="1401" y="2733"/>
                    <a:pt x="1412" y="2744"/>
                  </a:cubicBezTo>
                  <a:cubicBezTo>
                    <a:pt x="1412" y="2767"/>
                    <a:pt x="1401" y="2823"/>
                    <a:pt x="1435" y="2845"/>
                  </a:cubicBezTo>
                  <a:cubicBezTo>
                    <a:pt x="1468" y="2868"/>
                    <a:pt x="1479" y="2912"/>
                    <a:pt x="1435" y="2912"/>
                  </a:cubicBezTo>
                  <a:cubicBezTo>
                    <a:pt x="1390" y="2912"/>
                    <a:pt x="1356" y="2924"/>
                    <a:pt x="1367" y="2957"/>
                  </a:cubicBezTo>
                  <a:cubicBezTo>
                    <a:pt x="1378" y="2980"/>
                    <a:pt x="1435" y="2957"/>
                    <a:pt x="1435" y="2991"/>
                  </a:cubicBezTo>
                  <a:cubicBezTo>
                    <a:pt x="1423" y="3013"/>
                    <a:pt x="1423" y="3081"/>
                    <a:pt x="1457" y="3058"/>
                  </a:cubicBezTo>
                  <a:cubicBezTo>
                    <a:pt x="1491" y="3036"/>
                    <a:pt x="1535" y="3013"/>
                    <a:pt x="1524" y="2991"/>
                  </a:cubicBezTo>
                  <a:cubicBezTo>
                    <a:pt x="1524" y="2968"/>
                    <a:pt x="1569" y="2968"/>
                    <a:pt x="1569" y="3002"/>
                  </a:cubicBezTo>
                  <a:cubicBezTo>
                    <a:pt x="1569" y="3036"/>
                    <a:pt x="1558" y="3047"/>
                    <a:pt x="1591" y="3047"/>
                  </a:cubicBezTo>
                  <a:cubicBezTo>
                    <a:pt x="1625" y="3047"/>
                    <a:pt x="1636" y="3092"/>
                    <a:pt x="1636" y="3114"/>
                  </a:cubicBezTo>
                  <a:cubicBezTo>
                    <a:pt x="1647" y="3148"/>
                    <a:pt x="1670" y="3148"/>
                    <a:pt x="1737" y="3137"/>
                  </a:cubicBezTo>
                  <a:cubicBezTo>
                    <a:pt x="1782" y="3137"/>
                    <a:pt x="1838" y="3137"/>
                    <a:pt x="1860" y="3137"/>
                  </a:cubicBezTo>
                  <a:cubicBezTo>
                    <a:pt x="1860" y="3103"/>
                    <a:pt x="1860" y="3013"/>
                    <a:pt x="1871" y="3002"/>
                  </a:cubicBezTo>
                  <a:cubicBezTo>
                    <a:pt x="1894" y="3002"/>
                    <a:pt x="1894" y="2980"/>
                    <a:pt x="1894" y="2935"/>
                  </a:cubicBezTo>
                  <a:cubicBezTo>
                    <a:pt x="1883" y="2901"/>
                    <a:pt x="1894" y="2890"/>
                    <a:pt x="1939" y="2879"/>
                  </a:cubicBezTo>
                  <a:cubicBezTo>
                    <a:pt x="1973" y="2879"/>
                    <a:pt x="1995" y="2868"/>
                    <a:pt x="1995" y="2845"/>
                  </a:cubicBezTo>
                  <a:cubicBezTo>
                    <a:pt x="1995" y="2812"/>
                    <a:pt x="1984" y="2789"/>
                    <a:pt x="1961" y="2778"/>
                  </a:cubicBezTo>
                  <a:cubicBezTo>
                    <a:pt x="1950" y="2767"/>
                    <a:pt x="1961" y="2722"/>
                    <a:pt x="1939" y="2677"/>
                  </a:cubicBezTo>
                  <a:cubicBezTo>
                    <a:pt x="1928" y="2632"/>
                    <a:pt x="1950" y="2599"/>
                    <a:pt x="1984" y="2610"/>
                  </a:cubicBezTo>
                  <a:cubicBezTo>
                    <a:pt x="2017" y="2610"/>
                    <a:pt x="1984" y="2565"/>
                    <a:pt x="1995" y="2554"/>
                  </a:cubicBezTo>
                  <a:cubicBezTo>
                    <a:pt x="2017" y="2543"/>
                    <a:pt x="2006" y="2531"/>
                    <a:pt x="2017" y="2464"/>
                  </a:cubicBezTo>
                  <a:cubicBezTo>
                    <a:pt x="2028" y="2408"/>
                    <a:pt x="2062" y="2386"/>
                    <a:pt x="2107" y="2375"/>
                  </a:cubicBezTo>
                  <a:cubicBezTo>
                    <a:pt x="2152" y="2375"/>
                    <a:pt x="2140" y="2319"/>
                    <a:pt x="2174" y="2296"/>
                  </a:cubicBezTo>
                  <a:cubicBezTo>
                    <a:pt x="2219" y="2285"/>
                    <a:pt x="2208" y="2274"/>
                    <a:pt x="2197" y="2251"/>
                  </a:cubicBezTo>
                  <a:cubicBezTo>
                    <a:pt x="2185" y="2229"/>
                    <a:pt x="2197" y="2162"/>
                    <a:pt x="2185" y="2128"/>
                  </a:cubicBezTo>
                  <a:cubicBezTo>
                    <a:pt x="2174" y="2095"/>
                    <a:pt x="2174" y="2016"/>
                    <a:pt x="2185" y="2016"/>
                  </a:cubicBezTo>
                  <a:cubicBezTo>
                    <a:pt x="2208" y="2016"/>
                    <a:pt x="2230" y="2005"/>
                    <a:pt x="2230" y="1982"/>
                  </a:cubicBezTo>
                  <a:cubicBezTo>
                    <a:pt x="2230" y="1949"/>
                    <a:pt x="2264" y="1926"/>
                    <a:pt x="2320" y="1949"/>
                  </a:cubicBezTo>
                  <a:cubicBezTo>
                    <a:pt x="2365" y="1960"/>
                    <a:pt x="2353" y="1915"/>
                    <a:pt x="2365" y="1871"/>
                  </a:cubicBezTo>
                  <a:cubicBezTo>
                    <a:pt x="2376" y="1827"/>
                    <a:pt x="2398" y="1815"/>
                    <a:pt x="2421" y="1815"/>
                  </a:cubicBezTo>
                  <a:cubicBezTo>
                    <a:pt x="2443" y="1815"/>
                    <a:pt x="2477" y="1770"/>
                    <a:pt x="2477" y="1725"/>
                  </a:cubicBezTo>
                  <a:cubicBezTo>
                    <a:pt x="2477" y="1681"/>
                    <a:pt x="2522" y="1714"/>
                    <a:pt x="2578" y="1737"/>
                  </a:cubicBezTo>
                  <a:cubicBezTo>
                    <a:pt x="2622" y="1770"/>
                    <a:pt x="2667" y="1770"/>
                    <a:pt x="2667" y="1737"/>
                  </a:cubicBezTo>
                  <a:cubicBezTo>
                    <a:pt x="2678" y="1714"/>
                    <a:pt x="2701" y="1692"/>
                    <a:pt x="2746" y="1703"/>
                  </a:cubicBezTo>
                  <a:cubicBezTo>
                    <a:pt x="2779" y="1703"/>
                    <a:pt x="2824" y="1737"/>
                    <a:pt x="2846" y="1770"/>
                  </a:cubicBezTo>
                  <a:cubicBezTo>
                    <a:pt x="2869" y="1793"/>
                    <a:pt x="2891" y="1770"/>
                    <a:pt x="2925" y="1782"/>
                  </a:cubicBezTo>
                  <a:cubicBezTo>
                    <a:pt x="2947" y="1804"/>
                    <a:pt x="2970" y="1804"/>
                    <a:pt x="2981" y="1759"/>
                  </a:cubicBezTo>
                  <a:cubicBezTo>
                    <a:pt x="2981" y="1714"/>
                    <a:pt x="3060" y="1759"/>
                    <a:pt x="3082" y="1725"/>
                  </a:cubicBezTo>
                  <a:cubicBezTo>
                    <a:pt x="3104" y="1681"/>
                    <a:pt x="3048" y="1580"/>
                    <a:pt x="3026" y="1569"/>
                  </a:cubicBezTo>
                </a:path>
              </a:pathLst>
            </a:custGeom>
            <a:grpFill/>
            <a:ln w="3175"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27" name="Freeform 26"/>
            <p:cNvSpPr>
              <a:spLocks noChangeArrowheads="1"/>
            </p:cNvSpPr>
            <p:nvPr/>
          </p:nvSpPr>
          <p:spPr bwMode="auto">
            <a:xfrm>
              <a:off x="4022725" y="3663950"/>
              <a:ext cx="447675" cy="622300"/>
            </a:xfrm>
            <a:custGeom>
              <a:avLst/>
              <a:gdLst>
                <a:gd name="T0" fmla="*/ 807 w 1245"/>
                <a:gd name="T1" fmla="*/ 471 h 1727"/>
                <a:gd name="T2" fmla="*/ 661 w 1245"/>
                <a:gd name="T3" fmla="*/ 381 h 1727"/>
                <a:gd name="T4" fmla="*/ 594 w 1245"/>
                <a:gd name="T5" fmla="*/ 325 h 1727"/>
                <a:gd name="T6" fmla="*/ 505 w 1245"/>
                <a:gd name="T7" fmla="*/ 325 h 1727"/>
                <a:gd name="T8" fmla="*/ 505 w 1245"/>
                <a:gd name="T9" fmla="*/ 246 h 1727"/>
                <a:gd name="T10" fmla="*/ 482 w 1245"/>
                <a:gd name="T11" fmla="*/ 78 h 1727"/>
                <a:gd name="T12" fmla="*/ 258 w 1245"/>
                <a:gd name="T13" fmla="*/ 22 h 1727"/>
                <a:gd name="T14" fmla="*/ 202 w 1245"/>
                <a:gd name="T15" fmla="*/ 22 h 1727"/>
                <a:gd name="T16" fmla="*/ 146 w 1245"/>
                <a:gd name="T17" fmla="*/ 191 h 1727"/>
                <a:gd name="T18" fmla="*/ 179 w 1245"/>
                <a:gd name="T19" fmla="*/ 370 h 1727"/>
                <a:gd name="T20" fmla="*/ 56 w 1245"/>
                <a:gd name="T21" fmla="*/ 347 h 1727"/>
                <a:gd name="T22" fmla="*/ 67 w 1245"/>
                <a:gd name="T23" fmla="*/ 605 h 1727"/>
                <a:gd name="T24" fmla="*/ 191 w 1245"/>
                <a:gd name="T25" fmla="*/ 751 h 1727"/>
                <a:gd name="T26" fmla="*/ 56 w 1245"/>
                <a:gd name="T27" fmla="*/ 728 h 1727"/>
                <a:gd name="T28" fmla="*/ 34 w 1245"/>
                <a:gd name="T29" fmla="*/ 639 h 1727"/>
                <a:gd name="T30" fmla="*/ 11 w 1245"/>
                <a:gd name="T31" fmla="*/ 627 h 1727"/>
                <a:gd name="T32" fmla="*/ 101 w 1245"/>
                <a:gd name="T33" fmla="*/ 941 h 1727"/>
                <a:gd name="T34" fmla="*/ 303 w 1245"/>
                <a:gd name="T35" fmla="*/ 1154 h 1727"/>
                <a:gd name="T36" fmla="*/ 292 w 1245"/>
                <a:gd name="T37" fmla="*/ 1434 h 1727"/>
                <a:gd name="T38" fmla="*/ 112 w 1245"/>
                <a:gd name="T39" fmla="*/ 1647 h 1727"/>
                <a:gd name="T40" fmla="*/ 258 w 1245"/>
                <a:gd name="T41" fmla="*/ 1681 h 1727"/>
                <a:gd name="T42" fmla="*/ 348 w 1245"/>
                <a:gd name="T43" fmla="*/ 1569 h 1727"/>
                <a:gd name="T44" fmla="*/ 516 w 1245"/>
                <a:gd name="T45" fmla="*/ 1468 h 1727"/>
                <a:gd name="T46" fmla="*/ 706 w 1245"/>
                <a:gd name="T47" fmla="*/ 1513 h 1727"/>
                <a:gd name="T48" fmla="*/ 863 w 1245"/>
                <a:gd name="T49" fmla="*/ 1647 h 1727"/>
                <a:gd name="T50" fmla="*/ 953 w 1245"/>
                <a:gd name="T51" fmla="*/ 1681 h 1727"/>
                <a:gd name="T52" fmla="*/ 964 w 1245"/>
                <a:gd name="T53" fmla="*/ 1513 h 1727"/>
                <a:gd name="T54" fmla="*/ 1054 w 1245"/>
                <a:gd name="T55" fmla="*/ 1345 h 1727"/>
                <a:gd name="T56" fmla="*/ 1199 w 1245"/>
                <a:gd name="T57" fmla="*/ 1311 h 1727"/>
                <a:gd name="T58" fmla="*/ 1244 w 1245"/>
                <a:gd name="T59" fmla="*/ 1143 h 1727"/>
                <a:gd name="T60" fmla="*/ 1166 w 1245"/>
                <a:gd name="T61" fmla="*/ 1009 h 1727"/>
                <a:gd name="T62" fmla="*/ 1009 w 1245"/>
                <a:gd name="T63" fmla="*/ 896 h 1727"/>
                <a:gd name="T64" fmla="*/ 941 w 1245"/>
                <a:gd name="T65" fmla="*/ 751 h 1727"/>
                <a:gd name="T66" fmla="*/ 897 w 1245"/>
                <a:gd name="T67" fmla="*/ 605 h 1727"/>
                <a:gd name="T68" fmla="*/ 930 w 1245"/>
                <a:gd name="T69" fmla="*/ 471 h 17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45" h="1727">
                  <a:moveTo>
                    <a:pt x="807" y="471"/>
                  </a:moveTo>
                  <a:lnTo>
                    <a:pt x="807" y="471"/>
                  </a:lnTo>
                  <a:cubicBezTo>
                    <a:pt x="740" y="482"/>
                    <a:pt x="717" y="482"/>
                    <a:pt x="706" y="448"/>
                  </a:cubicBezTo>
                  <a:cubicBezTo>
                    <a:pt x="706" y="426"/>
                    <a:pt x="695" y="381"/>
                    <a:pt x="661" y="381"/>
                  </a:cubicBezTo>
                  <a:cubicBezTo>
                    <a:pt x="628" y="381"/>
                    <a:pt x="639" y="370"/>
                    <a:pt x="639" y="336"/>
                  </a:cubicBezTo>
                  <a:cubicBezTo>
                    <a:pt x="639" y="302"/>
                    <a:pt x="594" y="302"/>
                    <a:pt x="594" y="325"/>
                  </a:cubicBezTo>
                  <a:cubicBezTo>
                    <a:pt x="605" y="347"/>
                    <a:pt x="561" y="370"/>
                    <a:pt x="527" y="392"/>
                  </a:cubicBezTo>
                  <a:cubicBezTo>
                    <a:pt x="493" y="415"/>
                    <a:pt x="493" y="347"/>
                    <a:pt x="505" y="325"/>
                  </a:cubicBezTo>
                  <a:cubicBezTo>
                    <a:pt x="505" y="291"/>
                    <a:pt x="448" y="314"/>
                    <a:pt x="437" y="291"/>
                  </a:cubicBezTo>
                  <a:cubicBezTo>
                    <a:pt x="426" y="258"/>
                    <a:pt x="460" y="246"/>
                    <a:pt x="505" y="246"/>
                  </a:cubicBezTo>
                  <a:cubicBezTo>
                    <a:pt x="549" y="246"/>
                    <a:pt x="538" y="202"/>
                    <a:pt x="505" y="179"/>
                  </a:cubicBezTo>
                  <a:cubicBezTo>
                    <a:pt x="471" y="157"/>
                    <a:pt x="482" y="101"/>
                    <a:pt x="482" y="78"/>
                  </a:cubicBezTo>
                  <a:cubicBezTo>
                    <a:pt x="471" y="67"/>
                    <a:pt x="336" y="56"/>
                    <a:pt x="292" y="67"/>
                  </a:cubicBezTo>
                  <a:cubicBezTo>
                    <a:pt x="258" y="78"/>
                    <a:pt x="269" y="56"/>
                    <a:pt x="258" y="22"/>
                  </a:cubicBezTo>
                  <a:cubicBezTo>
                    <a:pt x="247" y="11"/>
                    <a:pt x="247" y="11"/>
                    <a:pt x="236" y="0"/>
                  </a:cubicBezTo>
                  <a:cubicBezTo>
                    <a:pt x="236" y="11"/>
                    <a:pt x="213" y="22"/>
                    <a:pt x="202" y="22"/>
                  </a:cubicBezTo>
                  <a:cubicBezTo>
                    <a:pt x="168" y="33"/>
                    <a:pt x="157" y="56"/>
                    <a:pt x="157" y="89"/>
                  </a:cubicBezTo>
                  <a:cubicBezTo>
                    <a:pt x="168" y="123"/>
                    <a:pt x="157" y="168"/>
                    <a:pt x="146" y="191"/>
                  </a:cubicBezTo>
                  <a:cubicBezTo>
                    <a:pt x="135" y="224"/>
                    <a:pt x="146" y="258"/>
                    <a:pt x="157" y="269"/>
                  </a:cubicBezTo>
                  <a:cubicBezTo>
                    <a:pt x="179" y="291"/>
                    <a:pt x="202" y="358"/>
                    <a:pt x="179" y="370"/>
                  </a:cubicBezTo>
                  <a:cubicBezTo>
                    <a:pt x="168" y="392"/>
                    <a:pt x="157" y="392"/>
                    <a:pt x="123" y="370"/>
                  </a:cubicBezTo>
                  <a:cubicBezTo>
                    <a:pt x="90" y="347"/>
                    <a:pt x="56" y="347"/>
                    <a:pt x="56" y="347"/>
                  </a:cubicBezTo>
                  <a:cubicBezTo>
                    <a:pt x="56" y="347"/>
                    <a:pt x="56" y="358"/>
                    <a:pt x="56" y="370"/>
                  </a:cubicBezTo>
                  <a:cubicBezTo>
                    <a:pt x="56" y="403"/>
                    <a:pt x="45" y="538"/>
                    <a:pt x="67" y="605"/>
                  </a:cubicBezTo>
                  <a:cubicBezTo>
                    <a:pt x="79" y="661"/>
                    <a:pt x="112" y="684"/>
                    <a:pt x="157" y="695"/>
                  </a:cubicBezTo>
                  <a:cubicBezTo>
                    <a:pt x="191" y="706"/>
                    <a:pt x="202" y="728"/>
                    <a:pt x="191" y="751"/>
                  </a:cubicBezTo>
                  <a:cubicBezTo>
                    <a:pt x="168" y="762"/>
                    <a:pt x="135" y="762"/>
                    <a:pt x="112" y="740"/>
                  </a:cubicBezTo>
                  <a:cubicBezTo>
                    <a:pt x="101" y="717"/>
                    <a:pt x="79" y="717"/>
                    <a:pt x="56" y="728"/>
                  </a:cubicBezTo>
                  <a:cubicBezTo>
                    <a:pt x="45" y="740"/>
                    <a:pt x="45" y="728"/>
                    <a:pt x="56" y="706"/>
                  </a:cubicBezTo>
                  <a:cubicBezTo>
                    <a:pt x="67" y="684"/>
                    <a:pt x="56" y="650"/>
                    <a:pt x="34" y="639"/>
                  </a:cubicBezTo>
                  <a:cubicBezTo>
                    <a:pt x="23" y="616"/>
                    <a:pt x="23" y="538"/>
                    <a:pt x="11" y="538"/>
                  </a:cubicBezTo>
                  <a:cubicBezTo>
                    <a:pt x="0" y="527"/>
                    <a:pt x="0" y="594"/>
                    <a:pt x="11" y="627"/>
                  </a:cubicBezTo>
                  <a:cubicBezTo>
                    <a:pt x="34" y="672"/>
                    <a:pt x="0" y="706"/>
                    <a:pt x="23" y="762"/>
                  </a:cubicBezTo>
                  <a:cubicBezTo>
                    <a:pt x="45" y="829"/>
                    <a:pt x="67" y="919"/>
                    <a:pt x="101" y="941"/>
                  </a:cubicBezTo>
                  <a:cubicBezTo>
                    <a:pt x="135" y="964"/>
                    <a:pt x="157" y="975"/>
                    <a:pt x="191" y="1020"/>
                  </a:cubicBezTo>
                  <a:cubicBezTo>
                    <a:pt x="213" y="1053"/>
                    <a:pt x="292" y="1120"/>
                    <a:pt x="303" y="1154"/>
                  </a:cubicBezTo>
                  <a:cubicBezTo>
                    <a:pt x="303" y="1188"/>
                    <a:pt x="258" y="1233"/>
                    <a:pt x="269" y="1289"/>
                  </a:cubicBezTo>
                  <a:cubicBezTo>
                    <a:pt x="280" y="1356"/>
                    <a:pt x="303" y="1412"/>
                    <a:pt x="292" y="1434"/>
                  </a:cubicBezTo>
                  <a:cubicBezTo>
                    <a:pt x="280" y="1468"/>
                    <a:pt x="236" y="1502"/>
                    <a:pt x="202" y="1535"/>
                  </a:cubicBezTo>
                  <a:cubicBezTo>
                    <a:pt x="168" y="1558"/>
                    <a:pt x="112" y="1614"/>
                    <a:pt x="112" y="1647"/>
                  </a:cubicBezTo>
                  <a:cubicBezTo>
                    <a:pt x="112" y="1681"/>
                    <a:pt x="157" y="1658"/>
                    <a:pt x="202" y="1658"/>
                  </a:cubicBezTo>
                  <a:cubicBezTo>
                    <a:pt x="236" y="1658"/>
                    <a:pt x="247" y="1647"/>
                    <a:pt x="258" y="1681"/>
                  </a:cubicBezTo>
                  <a:cubicBezTo>
                    <a:pt x="258" y="1658"/>
                    <a:pt x="269" y="1647"/>
                    <a:pt x="269" y="1625"/>
                  </a:cubicBezTo>
                  <a:cubicBezTo>
                    <a:pt x="280" y="1591"/>
                    <a:pt x="336" y="1591"/>
                    <a:pt x="348" y="1569"/>
                  </a:cubicBezTo>
                  <a:cubicBezTo>
                    <a:pt x="359" y="1546"/>
                    <a:pt x="437" y="1513"/>
                    <a:pt x="460" y="1513"/>
                  </a:cubicBezTo>
                  <a:cubicBezTo>
                    <a:pt x="482" y="1524"/>
                    <a:pt x="505" y="1491"/>
                    <a:pt x="516" y="1468"/>
                  </a:cubicBezTo>
                  <a:cubicBezTo>
                    <a:pt x="538" y="1457"/>
                    <a:pt x="628" y="1457"/>
                    <a:pt x="650" y="1491"/>
                  </a:cubicBezTo>
                  <a:cubicBezTo>
                    <a:pt x="661" y="1513"/>
                    <a:pt x="672" y="1513"/>
                    <a:pt x="706" y="1513"/>
                  </a:cubicBezTo>
                  <a:cubicBezTo>
                    <a:pt x="740" y="1524"/>
                    <a:pt x="740" y="1569"/>
                    <a:pt x="785" y="1591"/>
                  </a:cubicBezTo>
                  <a:cubicBezTo>
                    <a:pt x="818" y="1602"/>
                    <a:pt x="841" y="1614"/>
                    <a:pt x="863" y="1647"/>
                  </a:cubicBezTo>
                  <a:cubicBezTo>
                    <a:pt x="885" y="1692"/>
                    <a:pt x="885" y="1692"/>
                    <a:pt x="919" y="1703"/>
                  </a:cubicBezTo>
                  <a:cubicBezTo>
                    <a:pt x="941" y="1715"/>
                    <a:pt x="953" y="1726"/>
                    <a:pt x="953" y="1681"/>
                  </a:cubicBezTo>
                  <a:cubicBezTo>
                    <a:pt x="953" y="1647"/>
                    <a:pt x="908" y="1580"/>
                    <a:pt x="908" y="1580"/>
                  </a:cubicBezTo>
                  <a:cubicBezTo>
                    <a:pt x="908" y="1580"/>
                    <a:pt x="941" y="1535"/>
                    <a:pt x="964" y="1513"/>
                  </a:cubicBezTo>
                  <a:cubicBezTo>
                    <a:pt x="975" y="1491"/>
                    <a:pt x="964" y="1367"/>
                    <a:pt x="975" y="1345"/>
                  </a:cubicBezTo>
                  <a:cubicBezTo>
                    <a:pt x="975" y="1322"/>
                    <a:pt x="1009" y="1333"/>
                    <a:pt x="1054" y="1345"/>
                  </a:cubicBezTo>
                  <a:cubicBezTo>
                    <a:pt x="1098" y="1356"/>
                    <a:pt x="1110" y="1345"/>
                    <a:pt x="1121" y="1311"/>
                  </a:cubicBezTo>
                  <a:cubicBezTo>
                    <a:pt x="1143" y="1277"/>
                    <a:pt x="1177" y="1300"/>
                    <a:pt x="1199" y="1311"/>
                  </a:cubicBezTo>
                  <a:cubicBezTo>
                    <a:pt x="1210" y="1322"/>
                    <a:pt x="1222" y="1277"/>
                    <a:pt x="1222" y="1233"/>
                  </a:cubicBezTo>
                  <a:cubicBezTo>
                    <a:pt x="1222" y="1188"/>
                    <a:pt x="1244" y="1154"/>
                    <a:pt x="1244" y="1143"/>
                  </a:cubicBezTo>
                  <a:cubicBezTo>
                    <a:pt x="1244" y="1120"/>
                    <a:pt x="1188" y="1109"/>
                    <a:pt x="1166" y="1109"/>
                  </a:cubicBezTo>
                  <a:cubicBezTo>
                    <a:pt x="1154" y="1098"/>
                    <a:pt x="1154" y="1053"/>
                    <a:pt x="1166" y="1009"/>
                  </a:cubicBezTo>
                  <a:cubicBezTo>
                    <a:pt x="1166" y="964"/>
                    <a:pt x="1132" y="941"/>
                    <a:pt x="1098" y="908"/>
                  </a:cubicBezTo>
                  <a:cubicBezTo>
                    <a:pt x="1065" y="885"/>
                    <a:pt x="1043" y="908"/>
                    <a:pt x="1009" y="896"/>
                  </a:cubicBezTo>
                  <a:cubicBezTo>
                    <a:pt x="986" y="885"/>
                    <a:pt x="998" y="829"/>
                    <a:pt x="1020" y="796"/>
                  </a:cubicBezTo>
                  <a:cubicBezTo>
                    <a:pt x="1031" y="773"/>
                    <a:pt x="998" y="751"/>
                    <a:pt x="941" y="751"/>
                  </a:cubicBezTo>
                  <a:cubicBezTo>
                    <a:pt x="885" y="762"/>
                    <a:pt x="863" y="773"/>
                    <a:pt x="863" y="717"/>
                  </a:cubicBezTo>
                  <a:cubicBezTo>
                    <a:pt x="863" y="672"/>
                    <a:pt x="885" y="650"/>
                    <a:pt x="897" y="605"/>
                  </a:cubicBezTo>
                  <a:cubicBezTo>
                    <a:pt x="908" y="571"/>
                    <a:pt x="930" y="493"/>
                    <a:pt x="930" y="493"/>
                  </a:cubicBezTo>
                  <a:cubicBezTo>
                    <a:pt x="930" y="493"/>
                    <a:pt x="930" y="482"/>
                    <a:pt x="930" y="471"/>
                  </a:cubicBezTo>
                  <a:cubicBezTo>
                    <a:pt x="908" y="471"/>
                    <a:pt x="852" y="471"/>
                    <a:pt x="807" y="471"/>
                  </a:cubicBezTo>
                </a:path>
              </a:pathLst>
            </a:custGeom>
            <a:grpFill/>
            <a:ln w="3175"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31" name="Freeform 30"/>
            <p:cNvSpPr>
              <a:spLocks noChangeArrowheads="1"/>
            </p:cNvSpPr>
            <p:nvPr/>
          </p:nvSpPr>
          <p:spPr bwMode="auto">
            <a:xfrm>
              <a:off x="4273550" y="4572000"/>
              <a:ext cx="282575" cy="214313"/>
            </a:xfrm>
            <a:custGeom>
              <a:avLst/>
              <a:gdLst>
                <a:gd name="T0" fmla="*/ 728 w 785"/>
                <a:gd name="T1" fmla="*/ 257 h 594"/>
                <a:gd name="T2" fmla="*/ 728 w 785"/>
                <a:gd name="T3" fmla="*/ 257 h 594"/>
                <a:gd name="T4" fmla="*/ 762 w 785"/>
                <a:gd name="T5" fmla="*/ 224 h 594"/>
                <a:gd name="T6" fmla="*/ 762 w 785"/>
                <a:gd name="T7" fmla="*/ 134 h 594"/>
                <a:gd name="T8" fmla="*/ 740 w 785"/>
                <a:gd name="T9" fmla="*/ 100 h 594"/>
                <a:gd name="T10" fmla="*/ 695 w 785"/>
                <a:gd name="T11" fmla="*/ 22 h 594"/>
                <a:gd name="T12" fmla="*/ 639 w 785"/>
                <a:gd name="T13" fmla="*/ 11 h 594"/>
                <a:gd name="T14" fmla="*/ 572 w 785"/>
                <a:gd name="T15" fmla="*/ 55 h 594"/>
                <a:gd name="T16" fmla="*/ 527 w 785"/>
                <a:gd name="T17" fmla="*/ 67 h 594"/>
                <a:gd name="T18" fmla="*/ 471 w 785"/>
                <a:gd name="T19" fmla="*/ 44 h 594"/>
                <a:gd name="T20" fmla="*/ 392 w 785"/>
                <a:gd name="T21" fmla="*/ 22 h 594"/>
                <a:gd name="T22" fmla="*/ 336 w 785"/>
                <a:gd name="T23" fmla="*/ 89 h 594"/>
                <a:gd name="T24" fmla="*/ 157 w 785"/>
                <a:gd name="T25" fmla="*/ 134 h 594"/>
                <a:gd name="T26" fmla="*/ 0 w 785"/>
                <a:gd name="T27" fmla="*/ 235 h 594"/>
                <a:gd name="T28" fmla="*/ 45 w 785"/>
                <a:gd name="T29" fmla="*/ 257 h 594"/>
                <a:gd name="T30" fmla="*/ 224 w 785"/>
                <a:gd name="T31" fmla="*/ 380 h 594"/>
                <a:gd name="T32" fmla="*/ 359 w 785"/>
                <a:gd name="T33" fmla="*/ 436 h 594"/>
                <a:gd name="T34" fmla="*/ 459 w 785"/>
                <a:gd name="T35" fmla="*/ 504 h 594"/>
                <a:gd name="T36" fmla="*/ 527 w 785"/>
                <a:gd name="T37" fmla="*/ 571 h 594"/>
                <a:gd name="T38" fmla="*/ 583 w 785"/>
                <a:gd name="T39" fmla="*/ 593 h 594"/>
                <a:gd name="T40" fmla="*/ 583 w 785"/>
                <a:gd name="T41" fmla="*/ 593 h 594"/>
                <a:gd name="T42" fmla="*/ 605 w 785"/>
                <a:gd name="T43" fmla="*/ 526 h 594"/>
                <a:gd name="T44" fmla="*/ 740 w 785"/>
                <a:gd name="T45" fmla="*/ 448 h 594"/>
                <a:gd name="T46" fmla="*/ 784 w 785"/>
                <a:gd name="T47" fmla="*/ 403 h 594"/>
                <a:gd name="T48" fmla="*/ 751 w 785"/>
                <a:gd name="T49" fmla="*/ 358 h 594"/>
                <a:gd name="T50" fmla="*/ 728 w 785"/>
                <a:gd name="T51" fmla="*/ 257 h 5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85" h="594">
                  <a:moveTo>
                    <a:pt x="728" y="257"/>
                  </a:moveTo>
                  <a:lnTo>
                    <a:pt x="728" y="257"/>
                  </a:lnTo>
                  <a:cubicBezTo>
                    <a:pt x="751" y="246"/>
                    <a:pt x="773" y="235"/>
                    <a:pt x="762" y="224"/>
                  </a:cubicBezTo>
                  <a:cubicBezTo>
                    <a:pt x="751" y="212"/>
                    <a:pt x="740" y="156"/>
                    <a:pt x="762" y="134"/>
                  </a:cubicBezTo>
                  <a:cubicBezTo>
                    <a:pt x="784" y="123"/>
                    <a:pt x="762" y="100"/>
                    <a:pt x="740" y="100"/>
                  </a:cubicBezTo>
                  <a:cubicBezTo>
                    <a:pt x="717" y="100"/>
                    <a:pt x="695" y="55"/>
                    <a:pt x="695" y="22"/>
                  </a:cubicBezTo>
                  <a:cubicBezTo>
                    <a:pt x="684" y="0"/>
                    <a:pt x="661" y="0"/>
                    <a:pt x="639" y="11"/>
                  </a:cubicBezTo>
                  <a:cubicBezTo>
                    <a:pt x="605" y="33"/>
                    <a:pt x="583" y="22"/>
                    <a:pt x="572" y="55"/>
                  </a:cubicBezTo>
                  <a:cubicBezTo>
                    <a:pt x="560" y="89"/>
                    <a:pt x="538" y="89"/>
                    <a:pt x="527" y="67"/>
                  </a:cubicBezTo>
                  <a:cubicBezTo>
                    <a:pt x="515" y="33"/>
                    <a:pt x="482" y="67"/>
                    <a:pt x="471" y="44"/>
                  </a:cubicBezTo>
                  <a:cubicBezTo>
                    <a:pt x="448" y="22"/>
                    <a:pt x="437" y="33"/>
                    <a:pt x="392" y="22"/>
                  </a:cubicBezTo>
                  <a:cubicBezTo>
                    <a:pt x="359" y="0"/>
                    <a:pt x="348" y="67"/>
                    <a:pt x="336" y="89"/>
                  </a:cubicBezTo>
                  <a:cubicBezTo>
                    <a:pt x="325" y="123"/>
                    <a:pt x="202" y="145"/>
                    <a:pt x="157" y="134"/>
                  </a:cubicBezTo>
                  <a:cubicBezTo>
                    <a:pt x="112" y="134"/>
                    <a:pt x="34" y="201"/>
                    <a:pt x="0" y="235"/>
                  </a:cubicBezTo>
                  <a:cubicBezTo>
                    <a:pt x="22" y="246"/>
                    <a:pt x="34" y="246"/>
                    <a:pt x="45" y="257"/>
                  </a:cubicBezTo>
                  <a:cubicBezTo>
                    <a:pt x="123" y="291"/>
                    <a:pt x="202" y="347"/>
                    <a:pt x="224" y="380"/>
                  </a:cubicBezTo>
                  <a:cubicBezTo>
                    <a:pt x="258" y="414"/>
                    <a:pt x="303" y="425"/>
                    <a:pt x="359" y="436"/>
                  </a:cubicBezTo>
                  <a:cubicBezTo>
                    <a:pt x="403" y="436"/>
                    <a:pt x="448" y="448"/>
                    <a:pt x="459" y="504"/>
                  </a:cubicBezTo>
                  <a:cubicBezTo>
                    <a:pt x="482" y="549"/>
                    <a:pt x="482" y="560"/>
                    <a:pt x="527" y="571"/>
                  </a:cubicBezTo>
                  <a:cubicBezTo>
                    <a:pt x="549" y="582"/>
                    <a:pt x="560" y="582"/>
                    <a:pt x="583" y="593"/>
                  </a:cubicBezTo>
                  <a:lnTo>
                    <a:pt x="583" y="593"/>
                  </a:lnTo>
                  <a:cubicBezTo>
                    <a:pt x="583" y="593"/>
                    <a:pt x="583" y="560"/>
                    <a:pt x="605" y="526"/>
                  </a:cubicBezTo>
                  <a:cubicBezTo>
                    <a:pt x="628" y="481"/>
                    <a:pt x="717" y="459"/>
                    <a:pt x="740" y="448"/>
                  </a:cubicBezTo>
                  <a:cubicBezTo>
                    <a:pt x="762" y="448"/>
                    <a:pt x="773" y="414"/>
                    <a:pt x="784" y="403"/>
                  </a:cubicBezTo>
                  <a:cubicBezTo>
                    <a:pt x="773" y="391"/>
                    <a:pt x="762" y="369"/>
                    <a:pt x="751" y="358"/>
                  </a:cubicBezTo>
                  <a:cubicBezTo>
                    <a:pt x="740" y="336"/>
                    <a:pt x="706" y="257"/>
                    <a:pt x="728" y="257"/>
                  </a:cubicBezTo>
                </a:path>
              </a:pathLst>
            </a:custGeom>
            <a:grpFill/>
            <a:ln w="3175"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32" name="Freeform 31"/>
            <p:cNvSpPr>
              <a:spLocks noChangeArrowheads="1"/>
            </p:cNvSpPr>
            <p:nvPr/>
          </p:nvSpPr>
          <p:spPr bwMode="auto">
            <a:xfrm>
              <a:off x="5224463" y="4010025"/>
              <a:ext cx="379412" cy="423863"/>
            </a:xfrm>
            <a:custGeom>
              <a:avLst/>
              <a:gdLst>
                <a:gd name="T0" fmla="*/ 280 w 1054"/>
                <a:gd name="T1" fmla="*/ 1098 h 1177"/>
                <a:gd name="T2" fmla="*/ 280 w 1054"/>
                <a:gd name="T3" fmla="*/ 1098 h 1177"/>
                <a:gd name="T4" fmla="*/ 358 w 1054"/>
                <a:gd name="T5" fmla="*/ 1154 h 1177"/>
                <a:gd name="T6" fmla="*/ 370 w 1054"/>
                <a:gd name="T7" fmla="*/ 1176 h 1177"/>
                <a:gd name="T8" fmla="*/ 448 w 1054"/>
                <a:gd name="T9" fmla="*/ 1143 h 1177"/>
                <a:gd name="T10" fmla="*/ 448 w 1054"/>
                <a:gd name="T11" fmla="*/ 1076 h 1177"/>
                <a:gd name="T12" fmla="*/ 515 w 1054"/>
                <a:gd name="T13" fmla="*/ 1008 h 1177"/>
                <a:gd name="T14" fmla="*/ 527 w 1054"/>
                <a:gd name="T15" fmla="*/ 1008 h 1177"/>
                <a:gd name="T16" fmla="*/ 538 w 1054"/>
                <a:gd name="T17" fmla="*/ 851 h 1177"/>
                <a:gd name="T18" fmla="*/ 560 w 1054"/>
                <a:gd name="T19" fmla="*/ 840 h 1177"/>
                <a:gd name="T20" fmla="*/ 650 w 1054"/>
                <a:gd name="T21" fmla="*/ 795 h 1177"/>
                <a:gd name="T22" fmla="*/ 739 w 1054"/>
                <a:gd name="T23" fmla="*/ 739 h 1177"/>
                <a:gd name="T24" fmla="*/ 751 w 1054"/>
                <a:gd name="T25" fmla="*/ 627 h 1177"/>
                <a:gd name="T26" fmla="*/ 796 w 1054"/>
                <a:gd name="T27" fmla="*/ 582 h 1177"/>
                <a:gd name="T28" fmla="*/ 829 w 1054"/>
                <a:gd name="T29" fmla="*/ 538 h 1177"/>
                <a:gd name="T30" fmla="*/ 818 w 1054"/>
                <a:gd name="T31" fmla="*/ 470 h 1177"/>
                <a:gd name="T32" fmla="*/ 840 w 1054"/>
                <a:gd name="T33" fmla="*/ 403 h 1177"/>
                <a:gd name="T34" fmla="*/ 930 w 1054"/>
                <a:gd name="T35" fmla="*/ 425 h 1177"/>
                <a:gd name="T36" fmla="*/ 975 w 1054"/>
                <a:gd name="T37" fmla="*/ 392 h 1177"/>
                <a:gd name="T38" fmla="*/ 1042 w 1054"/>
                <a:gd name="T39" fmla="*/ 369 h 1177"/>
                <a:gd name="T40" fmla="*/ 1042 w 1054"/>
                <a:gd name="T41" fmla="*/ 291 h 1177"/>
                <a:gd name="T42" fmla="*/ 997 w 1054"/>
                <a:gd name="T43" fmla="*/ 246 h 1177"/>
                <a:gd name="T44" fmla="*/ 997 w 1054"/>
                <a:gd name="T45" fmla="*/ 112 h 1177"/>
                <a:gd name="T46" fmla="*/ 975 w 1054"/>
                <a:gd name="T47" fmla="*/ 33 h 1177"/>
                <a:gd name="T48" fmla="*/ 919 w 1054"/>
                <a:gd name="T49" fmla="*/ 45 h 1177"/>
                <a:gd name="T50" fmla="*/ 863 w 1054"/>
                <a:gd name="T51" fmla="*/ 89 h 1177"/>
                <a:gd name="T52" fmla="*/ 829 w 1054"/>
                <a:gd name="T53" fmla="*/ 134 h 1177"/>
                <a:gd name="T54" fmla="*/ 739 w 1054"/>
                <a:gd name="T55" fmla="*/ 190 h 1177"/>
                <a:gd name="T56" fmla="*/ 639 w 1054"/>
                <a:gd name="T57" fmla="*/ 89 h 1177"/>
                <a:gd name="T58" fmla="*/ 560 w 1054"/>
                <a:gd name="T59" fmla="*/ 134 h 1177"/>
                <a:gd name="T60" fmla="*/ 538 w 1054"/>
                <a:gd name="T61" fmla="*/ 156 h 1177"/>
                <a:gd name="T62" fmla="*/ 560 w 1054"/>
                <a:gd name="T63" fmla="*/ 280 h 1177"/>
                <a:gd name="T64" fmla="*/ 639 w 1054"/>
                <a:gd name="T65" fmla="*/ 291 h 1177"/>
                <a:gd name="T66" fmla="*/ 605 w 1054"/>
                <a:gd name="T67" fmla="*/ 336 h 1177"/>
                <a:gd name="T68" fmla="*/ 538 w 1054"/>
                <a:gd name="T69" fmla="*/ 392 h 1177"/>
                <a:gd name="T70" fmla="*/ 493 w 1054"/>
                <a:gd name="T71" fmla="*/ 358 h 1177"/>
                <a:gd name="T72" fmla="*/ 426 w 1054"/>
                <a:gd name="T73" fmla="*/ 381 h 1177"/>
                <a:gd name="T74" fmla="*/ 392 w 1054"/>
                <a:gd name="T75" fmla="*/ 414 h 1177"/>
                <a:gd name="T76" fmla="*/ 392 w 1054"/>
                <a:gd name="T77" fmla="*/ 504 h 1177"/>
                <a:gd name="T78" fmla="*/ 347 w 1054"/>
                <a:gd name="T79" fmla="*/ 538 h 1177"/>
                <a:gd name="T80" fmla="*/ 314 w 1054"/>
                <a:gd name="T81" fmla="*/ 549 h 1177"/>
                <a:gd name="T82" fmla="*/ 258 w 1054"/>
                <a:gd name="T83" fmla="*/ 538 h 1177"/>
                <a:gd name="T84" fmla="*/ 213 w 1054"/>
                <a:gd name="T85" fmla="*/ 582 h 1177"/>
                <a:gd name="T86" fmla="*/ 123 w 1054"/>
                <a:gd name="T87" fmla="*/ 582 h 1177"/>
                <a:gd name="T88" fmla="*/ 112 w 1054"/>
                <a:gd name="T89" fmla="*/ 549 h 1177"/>
                <a:gd name="T90" fmla="*/ 34 w 1054"/>
                <a:gd name="T91" fmla="*/ 638 h 1177"/>
                <a:gd name="T92" fmla="*/ 34 w 1054"/>
                <a:gd name="T93" fmla="*/ 717 h 1177"/>
                <a:gd name="T94" fmla="*/ 67 w 1054"/>
                <a:gd name="T95" fmla="*/ 751 h 1177"/>
                <a:gd name="T96" fmla="*/ 90 w 1054"/>
                <a:gd name="T97" fmla="*/ 795 h 1177"/>
                <a:gd name="T98" fmla="*/ 112 w 1054"/>
                <a:gd name="T99" fmla="*/ 952 h 1177"/>
                <a:gd name="T100" fmla="*/ 168 w 1054"/>
                <a:gd name="T101" fmla="*/ 975 h 1177"/>
                <a:gd name="T102" fmla="*/ 201 w 1054"/>
                <a:gd name="T103" fmla="*/ 1053 h 1177"/>
                <a:gd name="T104" fmla="*/ 280 w 1054"/>
                <a:gd name="T105" fmla="*/ 1098 h 1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54" h="1177">
                  <a:moveTo>
                    <a:pt x="280" y="1098"/>
                  </a:moveTo>
                  <a:lnTo>
                    <a:pt x="280" y="1098"/>
                  </a:lnTo>
                  <a:cubicBezTo>
                    <a:pt x="325" y="1131"/>
                    <a:pt x="336" y="1143"/>
                    <a:pt x="358" y="1154"/>
                  </a:cubicBezTo>
                  <a:cubicBezTo>
                    <a:pt x="370" y="1165"/>
                    <a:pt x="370" y="1165"/>
                    <a:pt x="370" y="1176"/>
                  </a:cubicBezTo>
                  <a:cubicBezTo>
                    <a:pt x="370" y="1176"/>
                    <a:pt x="437" y="1176"/>
                    <a:pt x="448" y="1143"/>
                  </a:cubicBezTo>
                  <a:cubicBezTo>
                    <a:pt x="459" y="1120"/>
                    <a:pt x="459" y="1098"/>
                    <a:pt x="448" y="1076"/>
                  </a:cubicBezTo>
                  <a:cubicBezTo>
                    <a:pt x="448" y="1053"/>
                    <a:pt x="470" y="997"/>
                    <a:pt x="515" y="1008"/>
                  </a:cubicBezTo>
                  <a:lnTo>
                    <a:pt x="527" y="1008"/>
                  </a:lnTo>
                  <a:cubicBezTo>
                    <a:pt x="538" y="851"/>
                    <a:pt x="538" y="851"/>
                    <a:pt x="538" y="851"/>
                  </a:cubicBezTo>
                  <a:cubicBezTo>
                    <a:pt x="538" y="851"/>
                    <a:pt x="538" y="829"/>
                    <a:pt x="560" y="840"/>
                  </a:cubicBezTo>
                  <a:cubicBezTo>
                    <a:pt x="594" y="840"/>
                    <a:pt x="605" y="818"/>
                    <a:pt x="650" y="795"/>
                  </a:cubicBezTo>
                  <a:cubicBezTo>
                    <a:pt x="695" y="784"/>
                    <a:pt x="728" y="751"/>
                    <a:pt x="739" y="739"/>
                  </a:cubicBezTo>
                  <a:cubicBezTo>
                    <a:pt x="762" y="728"/>
                    <a:pt x="762" y="683"/>
                    <a:pt x="751" y="627"/>
                  </a:cubicBezTo>
                  <a:cubicBezTo>
                    <a:pt x="728" y="582"/>
                    <a:pt x="762" y="582"/>
                    <a:pt x="796" y="582"/>
                  </a:cubicBezTo>
                  <a:cubicBezTo>
                    <a:pt x="829" y="594"/>
                    <a:pt x="807" y="549"/>
                    <a:pt x="829" y="538"/>
                  </a:cubicBezTo>
                  <a:cubicBezTo>
                    <a:pt x="852" y="527"/>
                    <a:pt x="840" y="482"/>
                    <a:pt x="818" y="470"/>
                  </a:cubicBezTo>
                  <a:cubicBezTo>
                    <a:pt x="796" y="459"/>
                    <a:pt x="807" y="414"/>
                    <a:pt x="840" y="403"/>
                  </a:cubicBezTo>
                  <a:cubicBezTo>
                    <a:pt x="863" y="403"/>
                    <a:pt x="908" y="437"/>
                    <a:pt x="930" y="425"/>
                  </a:cubicBezTo>
                  <a:cubicBezTo>
                    <a:pt x="952" y="425"/>
                    <a:pt x="952" y="392"/>
                    <a:pt x="975" y="392"/>
                  </a:cubicBezTo>
                  <a:cubicBezTo>
                    <a:pt x="1008" y="392"/>
                    <a:pt x="1031" y="392"/>
                    <a:pt x="1042" y="369"/>
                  </a:cubicBezTo>
                  <a:cubicBezTo>
                    <a:pt x="1053" y="358"/>
                    <a:pt x="1042" y="313"/>
                    <a:pt x="1042" y="291"/>
                  </a:cubicBezTo>
                  <a:cubicBezTo>
                    <a:pt x="1020" y="302"/>
                    <a:pt x="1008" y="269"/>
                    <a:pt x="997" y="246"/>
                  </a:cubicBezTo>
                  <a:cubicBezTo>
                    <a:pt x="986" y="213"/>
                    <a:pt x="1008" y="123"/>
                    <a:pt x="997" y="112"/>
                  </a:cubicBezTo>
                  <a:cubicBezTo>
                    <a:pt x="986" y="100"/>
                    <a:pt x="975" y="56"/>
                    <a:pt x="975" y="33"/>
                  </a:cubicBezTo>
                  <a:cubicBezTo>
                    <a:pt x="975" y="0"/>
                    <a:pt x="919" y="11"/>
                    <a:pt x="919" y="45"/>
                  </a:cubicBezTo>
                  <a:cubicBezTo>
                    <a:pt x="919" y="78"/>
                    <a:pt x="896" y="89"/>
                    <a:pt x="863" y="89"/>
                  </a:cubicBezTo>
                  <a:cubicBezTo>
                    <a:pt x="829" y="89"/>
                    <a:pt x="840" y="112"/>
                    <a:pt x="829" y="134"/>
                  </a:cubicBezTo>
                  <a:cubicBezTo>
                    <a:pt x="818" y="156"/>
                    <a:pt x="739" y="190"/>
                    <a:pt x="739" y="190"/>
                  </a:cubicBezTo>
                  <a:cubicBezTo>
                    <a:pt x="739" y="190"/>
                    <a:pt x="661" y="112"/>
                    <a:pt x="639" y="89"/>
                  </a:cubicBezTo>
                  <a:cubicBezTo>
                    <a:pt x="616" y="67"/>
                    <a:pt x="583" y="100"/>
                    <a:pt x="560" y="134"/>
                  </a:cubicBezTo>
                  <a:cubicBezTo>
                    <a:pt x="549" y="145"/>
                    <a:pt x="549" y="156"/>
                    <a:pt x="538" y="156"/>
                  </a:cubicBezTo>
                  <a:cubicBezTo>
                    <a:pt x="560" y="280"/>
                    <a:pt x="560" y="280"/>
                    <a:pt x="560" y="280"/>
                  </a:cubicBezTo>
                  <a:cubicBezTo>
                    <a:pt x="560" y="280"/>
                    <a:pt x="616" y="269"/>
                    <a:pt x="639" y="291"/>
                  </a:cubicBezTo>
                  <a:cubicBezTo>
                    <a:pt x="650" y="313"/>
                    <a:pt x="639" y="313"/>
                    <a:pt x="605" y="336"/>
                  </a:cubicBezTo>
                  <a:cubicBezTo>
                    <a:pt x="571" y="358"/>
                    <a:pt x="560" y="403"/>
                    <a:pt x="538" y="392"/>
                  </a:cubicBezTo>
                  <a:cubicBezTo>
                    <a:pt x="515" y="381"/>
                    <a:pt x="504" y="369"/>
                    <a:pt x="493" y="358"/>
                  </a:cubicBezTo>
                  <a:cubicBezTo>
                    <a:pt x="482" y="347"/>
                    <a:pt x="459" y="403"/>
                    <a:pt x="426" y="381"/>
                  </a:cubicBezTo>
                  <a:cubicBezTo>
                    <a:pt x="403" y="358"/>
                    <a:pt x="392" y="369"/>
                    <a:pt x="392" y="414"/>
                  </a:cubicBezTo>
                  <a:cubicBezTo>
                    <a:pt x="403" y="459"/>
                    <a:pt x="414" y="515"/>
                    <a:pt x="392" y="504"/>
                  </a:cubicBezTo>
                  <a:cubicBezTo>
                    <a:pt x="370" y="504"/>
                    <a:pt x="347" y="504"/>
                    <a:pt x="347" y="538"/>
                  </a:cubicBezTo>
                  <a:cubicBezTo>
                    <a:pt x="347" y="571"/>
                    <a:pt x="347" y="560"/>
                    <a:pt x="314" y="549"/>
                  </a:cubicBezTo>
                  <a:cubicBezTo>
                    <a:pt x="280" y="549"/>
                    <a:pt x="269" y="538"/>
                    <a:pt x="258" y="538"/>
                  </a:cubicBezTo>
                  <a:cubicBezTo>
                    <a:pt x="235" y="527"/>
                    <a:pt x="235" y="560"/>
                    <a:pt x="213" y="582"/>
                  </a:cubicBezTo>
                  <a:cubicBezTo>
                    <a:pt x="190" y="594"/>
                    <a:pt x="145" y="594"/>
                    <a:pt x="123" y="582"/>
                  </a:cubicBezTo>
                  <a:cubicBezTo>
                    <a:pt x="112" y="560"/>
                    <a:pt x="112" y="549"/>
                    <a:pt x="112" y="549"/>
                  </a:cubicBezTo>
                  <a:cubicBezTo>
                    <a:pt x="112" y="549"/>
                    <a:pt x="67" y="627"/>
                    <a:pt x="34" y="638"/>
                  </a:cubicBezTo>
                  <a:cubicBezTo>
                    <a:pt x="11" y="650"/>
                    <a:pt x="0" y="717"/>
                    <a:pt x="34" y="717"/>
                  </a:cubicBezTo>
                  <a:cubicBezTo>
                    <a:pt x="78" y="717"/>
                    <a:pt x="78" y="739"/>
                    <a:pt x="67" y="751"/>
                  </a:cubicBezTo>
                  <a:cubicBezTo>
                    <a:pt x="56" y="762"/>
                    <a:pt x="67" y="784"/>
                    <a:pt x="90" y="795"/>
                  </a:cubicBezTo>
                  <a:cubicBezTo>
                    <a:pt x="101" y="795"/>
                    <a:pt x="112" y="941"/>
                    <a:pt x="112" y="952"/>
                  </a:cubicBezTo>
                  <a:cubicBezTo>
                    <a:pt x="101" y="963"/>
                    <a:pt x="157" y="952"/>
                    <a:pt x="168" y="975"/>
                  </a:cubicBezTo>
                  <a:cubicBezTo>
                    <a:pt x="179" y="986"/>
                    <a:pt x="201" y="1053"/>
                    <a:pt x="201" y="1053"/>
                  </a:cubicBezTo>
                  <a:cubicBezTo>
                    <a:pt x="201" y="1020"/>
                    <a:pt x="246" y="1064"/>
                    <a:pt x="280" y="1098"/>
                  </a:cubicBezTo>
                </a:path>
              </a:pathLst>
            </a:custGeom>
            <a:grpFill/>
            <a:ln w="3175"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33" name="Freeform 32"/>
            <p:cNvSpPr>
              <a:spLocks noChangeArrowheads="1"/>
            </p:cNvSpPr>
            <p:nvPr/>
          </p:nvSpPr>
          <p:spPr bwMode="auto">
            <a:xfrm>
              <a:off x="5084763" y="2460625"/>
              <a:ext cx="654050" cy="1193800"/>
            </a:xfrm>
            <a:custGeom>
              <a:avLst/>
              <a:gdLst>
                <a:gd name="T0" fmla="*/ 1702 w 1815"/>
                <a:gd name="T1" fmla="*/ 1603 h 3318"/>
                <a:gd name="T2" fmla="*/ 1612 w 1815"/>
                <a:gd name="T3" fmla="*/ 1244 h 3318"/>
                <a:gd name="T4" fmla="*/ 1388 w 1815"/>
                <a:gd name="T5" fmla="*/ 1222 h 3318"/>
                <a:gd name="T6" fmla="*/ 1287 w 1815"/>
                <a:gd name="T7" fmla="*/ 1110 h 3318"/>
                <a:gd name="T8" fmla="*/ 1086 w 1815"/>
                <a:gd name="T9" fmla="*/ 807 h 3318"/>
                <a:gd name="T10" fmla="*/ 918 w 1815"/>
                <a:gd name="T11" fmla="*/ 662 h 3318"/>
                <a:gd name="T12" fmla="*/ 940 w 1815"/>
                <a:gd name="T13" fmla="*/ 471 h 3318"/>
                <a:gd name="T14" fmla="*/ 895 w 1815"/>
                <a:gd name="T15" fmla="*/ 269 h 3318"/>
                <a:gd name="T16" fmla="*/ 873 w 1815"/>
                <a:gd name="T17" fmla="*/ 124 h 3318"/>
                <a:gd name="T18" fmla="*/ 772 w 1815"/>
                <a:gd name="T19" fmla="*/ 101 h 3318"/>
                <a:gd name="T20" fmla="*/ 626 w 1815"/>
                <a:gd name="T21" fmla="*/ 0 h 3318"/>
                <a:gd name="T22" fmla="*/ 380 w 1815"/>
                <a:gd name="T23" fmla="*/ 314 h 3318"/>
                <a:gd name="T24" fmla="*/ 245 w 1815"/>
                <a:gd name="T25" fmla="*/ 505 h 3318"/>
                <a:gd name="T26" fmla="*/ 323 w 1815"/>
                <a:gd name="T27" fmla="*/ 516 h 3318"/>
                <a:gd name="T28" fmla="*/ 357 w 1815"/>
                <a:gd name="T29" fmla="*/ 774 h 3318"/>
                <a:gd name="T30" fmla="*/ 290 w 1815"/>
                <a:gd name="T31" fmla="*/ 762 h 3318"/>
                <a:gd name="T32" fmla="*/ 178 w 1815"/>
                <a:gd name="T33" fmla="*/ 1289 h 3318"/>
                <a:gd name="T34" fmla="*/ 200 w 1815"/>
                <a:gd name="T35" fmla="*/ 1435 h 3318"/>
                <a:gd name="T36" fmla="*/ 323 w 1815"/>
                <a:gd name="T37" fmla="*/ 1558 h 3318"/>
                <a:gd name="T38" fmla="*/ 458 w 1815"/>
                <a:gd name="T39" fmla="*/ 1738 h 3318"/>
                <a:gd name="T40" fmla="*/ 626 w 1815"/>
                <a:gd name="T41" fmla="*/ 1805 h 3318"/>
                <a:gd name="T42" fmla="*/ 436 w 1815"/>
                <a:gd name="T43" fmla="*/ 1849 h 3318"/>
                <a:gd name="T44" fmla="*/ 245 w 1815"/>
                <a:gd name="T45" fmla="*/ 1939 h 3318"/>
                <a:gd name="T46" fmla="*/ 267 w 1815"/>
                <a:gd name="T47" fmla="*/ 2141 h 3318"/>
                <a:gd name="T48" fmla="*/ 267 w 1815"/>
                <a:gd name="T49" fmla="*/ 2253 h 3318"/>
                <a:gd name="T50" fmla="*/ 267 w 1815"/>
                <a:gd name="T51" fmla="*/ 2275 h 3318"/>
                <a:gd name="T52" fmla="*/ 346 w 1815"/>
                <a:gd name="T53" fmla="*/ 2376 h 3318"/>
                <a:gd name="T54" fmla="*/ 436 w 1815"/>
                <a:gd name="T55" fmla="*/ 2610 h 3318"/>
                <a:gd name="T56" fmla="*/ 525 w 1815"/>
                <a:gd name="T57" fmla="*/ 2913 h 3318"/>
                <a:gd name="T58" fmla="*/ 447 w 1815"/>
                <a:gd name="T59" fmla="*/ 3137 h 3318"/>
                <a:gd name="T60" fmla="*/ 514 w 1815"/>
                <a:gd name="T61" fmla="*/ 3272 h 3318"/>
                <a:gd name="T62" fmla="*/ 637 w 1815"/>
                <a:gd name="T63" fmla="*/ 3216 h 3318"/>
                <a:gd name="T64" fmla="*/ 738 w 1815"/>
                <a:gd name="T65" fmla="*/ 3115 h 3318"/>
                <a:gd name="T66" fmla="*/ 861 w 1815"/>
                <a:gd name="T67" fmla="*/ 2846 h 3318"/>
                <a:gd name="T68" fmla="*/ 1052 w 1815"/>
                <a:gd name="T69" fmla="*/ 2666 h 3318"/>
                <a:gd name="T70" fmla="*/ 1052 w 1815"/>
                <a:gd name="T71" fmla="*/ 2666 h 3318"/>
                <a:gd name="T72" fmla="*/ 1052 w 1815"/>
                <a:gd name="T73" fmla="*/ 2655 h 3318"/>
                <a:gd name="T74" fmla="*/ 1052 w 1815"/>
                <a:gd name="T75" fmla="*/ 2644 h 3318"/>
                <a:gd name="T76" fmla="*/ 1052 w 1815"/>
                <a:gd name="T77" fmla="*/ 2622 h 3318"/>
                <a:gd name="T78" fmla="*/ 974 w 1815"/>
                <a:gd name="T79" fmla="*/ 2331 h 3318"/>
                <a:gd name="T80" fmla="*/ 1153 w 1815"/>
                <a:gd name="T81" fmla="*/ 2197 h 3318"/>
                <a:gd name="T82" fmla="*/ 1287 w 1815"/>
                <a:gd name="T83" fmla="*/ 2118 h 3318"/>
                <a:gd name="T84" fmla="*/ 1299 w 1815"/>
                <a:gd name="T85" fmla="*/ 2006 h 3318"/>
                <a:gd name="T86" fmla="*/ 1411 w 1815"/>
                <a:gd name="T87" fmla="*/ 1928 h 3318"/>
                <a:gd name="T88" fmla="*/ 1769 w 1815"/>
                <a:gd name="T89" fmla="*/ 1670 h 3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815" h="3318">
                  <a:moveTo>
                    <a:pt x="1781" y="1614"/>
                  </a:moveTo>
                  <a:lnTo>
                    <a:pt x="1781" y="1614"/>
                  </a:lnTo>
                  <a:cubicBezTo>
                    <a:pt x="1758" y="1614"/>
                    <a:pt x="1702" y="1603"/>
                    <a:pt x="1702" y="1603"/>
                  </a:cubicBezTo>
                  <a:cubicBezTo>
                    <a:pt x="1691" y="1525"/>
                    <a:pt x="1691" y="1525"/>
                    <a:pt x="1691" y="1525"/>
                  </a:cubicBezTo>
                  <a:cubicBezTo>
                    <a:pt x="1680" y="1256"/>
                    <a:pt x="1680" y="1256"/>
                    <a:pt x="1680" y="1256"/>
                  </a:cubicBezTo>
                  <a:cubicBezTo>
                    <a:pt x="1680" y="1256"/>
                    <a:pt x="1657" y="1256"/>
                    <a:pt x="1612" y="1244"/>
                  </a:cubicBezTo>
                  <a:cubicBezTo>
                    <a:pt x="1567" y="1233"/>
                    <a:pt x="1567" y="1256"/>
                    <a:pt x="1534" y="1256"/>
                  </a:cubicBezTo>
                  <a:cubicBezTo>
                    <a:pt x="1500" y="1256"/>
                    <a:pt x="1489" y="1289"/>
                    <a:pt x="1456" y="1278"/>
                  </a:cubicBezTo>
                  <a:cubicBezTo>
                    <a:pt x="1422" y="1267"/>
                    <a:pt x="1411" y="1244"/>
                    <a:pt x="1388" y="1222"/>
                  </a:cubicBezTo>
                  <a:cubicBezTo>
                    <a:pt x="1377" y="1211"/>
                    <a:pt x="1343" y="1222"/>
                    <a:pt x="1354" y="1244"/>
                  </a:cubicBezTo>
                  <a:cubicBezTo>
                    <a:pt x="1366" y="1267"/>
                    <a:pt x="1299" y="1222"/>
                    <a:pt x="1299" y="1222"/>
                  </a:cubicBezTo>
                  <a:cubicBezTo>
                    <a:pt x="1287" y="1110"/>
                    <a:pt x="1287" y="1110"/>
                    <a:pt x="1287" y="1110"/>
                  </a:cubicBezTo>
                  <a:cubicBezTo>
                    <a:pt x="1108" y="1009"/>
                    <a:pt x="1108" y="1009"/>
                    <a:pt x="1108" y="1009"/>
                  </a:cubicBezTo>
                  <a:cubicBezTo>
                    <a:pt x="1142" y="886"/>
                    <a:pt x="1142" y="886"/>
                    <a:pt x="1142" y="886"/>
                  </a:cubicBezTo>
                  <a:cubicBezTo>
                    <a:pt x="1086" y="807"/>
                    <a:pt x="1086" y="807"/>
                    <a:pt x="1086" y="807"/>
                  </a:cubicBezTo>
                  <a:cubicBezTo>
                    <a:pt x="985" y="807"/>
                    <a:pt x="985" y="807"/>
                    <a:pt x="985" y="807"/>
                  </a:cubicBezTo>
                  <a:cubicBezTo>
                    <a:pt x="1030" y="662"/>
                    <a:pt x="1030" y="662"/>
                    <a:pt x="1030" y="662"/>
                  </a:cubicBezTo>
                  <a:cubicBezTo>
                    <a:pt x="918" y="662"/>
                    <a:pt x="918" y="662"/>
                    <a:pt x="918" y="662"/>
                  </a:cubicBezTo>
                  <a:cubicBezTo>
                    <a:pt x="918" y="662"/>
                    <a:pt x="940" y="605"/>
                    <a:pt x="940" y="583"/>
                  </a:cubicBezTo>
                  <a:cubicBezTo>
                    <a:pt x="951" y="561"/>
                    <a:pt x="974" y="549"/>
                    <a:pt x="985" y="538"/>
                  </a:cubicBezTo>
                  <a:cubicBezTo>
                    <a:pt x="996" y="527"/>
                    <a:pt x="940" y="505"/>
                    <a:pt x="940" y="471"/>
                  </a:cubicBezTo>
                  <a:cubicBezTo>
                    <a:pt x="940" y="438"/>
                    <a:pt x="951" y="415"/>
                    <a:pt x="918" y="415"/>
                  </a:cubicBezTo>
                  <a:cubicBezTo>
                    <a:pt x="895" y="404"/>
                    <a:pt x="906" y="370"/>
                    <a:pt x="906" y="325"/>
                  </a:cubicBezTo>
                  <a:cubicBezTo>
                    <a:pt x="918" y="280"/>
                    <a:pt x="929" y="269"/>
                    <a:pt x="895" y="269"/>
                  </a:cubicBezTo>
                  <a:cubicBezTo>
                    <a:pt x="861" y="269"/>
                    <a:pt x="828" y="225"/>
                    <a:pt x="817" y="213"/>
                  </a:cubicBezTo>
                  <a:cubicBezTo>
                    <a:pt x="805" y="202"/>
                    <a:pt x="839" y="157"/>
                    <a:pt x="839" y="157"/>
                  </a:cubicBezTo>
                  <a:cubicBezTo>
                    <a:pt x="873" y="124"/>
                    <a:pt x="873" y="124"/>
                    <a:pt x="873" y="124"/>
                  </a:cubicBezTo>
                  <a:lnTo>
                    <a:pt x="873" y="124"/>
                  </a:lnTo>
                  <a:cubicBezTo>
                    <a:pt x="850" y="112"/>
                    <a:pt x="805" y="56"/>
                    <a:pt x="805" y="56"/>
                  </a:cubicBezTo>
                  <a:cubicBezTo>
                    <a:pt x="805" y="56"/>
                    <a:pt x="783" y="90"/>
                    <a:pt x="772" y="101"/>
                  </a:cubicBezTo>
                  <a:cubicBezTo>
                    <a:pt x="761" y="112"/>
                    <a:pt x="749" y="124"/>
                    <a:pt x="727" y="101"/>
                  </a:cubicBezTo>
                  <a:cubicBezTo>
                    <a:pt x="716" y="79"/>
                    <a:pt x="682" y="67"/>
                    <a:pt x="660" y="45"/>
                  </a:cubicBezTo>
                  <a:cubicBezTo>
                    <a:pt x="637" y="34"/>
                    <a:pt x="626" y="0"/>
                    <a:pt x="626" y="0"/>
                  </a:cubicBezTo>
                  <a:cubicBezTo>
                    <a:pt x="481" y="101"/>
                    <a:pt x="481" y="101"/>
                    <a:pt x="481" y="101"/>
                  </a:cubicBezTo>
                  <a:cubicBezTo>
                    <a:pt x="481" y="280"/>
                    <a:pt x="481" y="280"/>
                    <a:pt x="481" y="280"/>
                  </a:cubicBezTo>
                  <a:cubicBezTo>
                    <a:pt x="481" y="280"/>
                    <a:pt x="402" y="292"/>
                    <a:pt x="380" y="314"/>
                  </a:cubicBezTo>
                  <a:cubicBezTo>
                    <a:pt x="357" y="336"/>
                    <a:pt x="357" y="381"/>
                    <a:pt x="323" y="404"/>
                  </a:cubicBezTo>
                  <a:cubicBezTo>
                    <a:pt x="301" y="415"/>
                    <a:pt x="245" y="415"/>
                    <a:pt x="245" y="415"/>
                  </a:cubicBezTo>
                  <a:cubicBezTo>
                    <a:pt x="245" y="415"/>
                    <a:pt x="256" y="494"/>
                    <a:pt x="245" y="505"/>
                  </a:cubicBezTo>
                  <a:cubicBezTo>
                    <a:pt x="223" y="527"/>
                    <a:pt x="223" y="549"/>
                    <a:pt x="234" y="572"/>
                  </a:cubicBezTo>
                  <a:cubicBezTo>
                    <a:pt x="256" y="583"/>
                    <a:pt x="267" y="572"/>
                    <a:pt x="279" y="549"/>
                  </a:cubicBezTo>
                  <a:cubicBezTo>
                    <a:pt x="290" y="527"/>
                    <a:pt x="290" y="505"/>
                    <a:pt x="323" y="516"/>
                  </a:cubicBezTo>
                  <a:cubicBezTo>
                    <a:pt x="357" y="538"/>
                    <a:pt x="402" y="561"/>
                    <a:pt x="413" y="561"/>
                  </a:cubicBezTo>
                  <a:cubicBezTo>
                    <a:pt x="413" y="572"/>
                    <a:pt x="413" y="729"/>
                    <a:pt x="413" y="740"/>
                  </a:cubicBezTo>
                  <a:cubicBezTo>
                    <a:pt x="413" y="740"/>
                    <a:pt x="357" y="729"/>
                    <a:pt x="357" y="774"/>
                  </a:cubicBezTo>
                  <a:cubicBezTo>
                    <a:pt x="357" y="807"/>
                    <a:pt x="357" y="852"/>
                    <a:pt x="335" y="852"/>
                  </a:cubicBezTo>
                  <a:cubicBezTo>
                    <a:pt x="312" y="852"/>
                    <a:pt x="301" y="852"/>
                    <a:pt x="301" y="818"/>
                  </a:cubicBezTo>
                  <a:cubicBezTo>
                    <a:pt x="290" y="785"/>
                    <a:pt x="290" y="762"/>
                    <a:pt x="290" y="762"/>
                  </a:cubicBezTo>
                  <a:cubicBezTo>
                    <a:pt x="0" y="1043"/>
                    <a:pt x="0" y="1043"/>
                    <a:pt x="0" y="1043"/>
                  </a:cubicBezTo>
                  <a:cubicBezTo>
                    <a:pt x="178" y="1256"/>
                    <a:pt x="178" y="1256"/>
                    <a:pt x="178" y="1256"/>
                  </a:cubicBezTo>
                  <a:cubicBezTo>
                    <a:pt x="178" y="1256"/>
                    <a:pt x="200" y="1267"/>
                    <a:pt x="178" y="1289"/>
                  </a:cubicBezTo>
                  <a:cubicBezTo>
                    <a:pt x="167" y="1300"/>
                    <a:pt x="167" y="1334"/>
                    <a:pt x="200" y="1323"/>
                  </a:cubicBezTo>
                  <a:cubicBezTo>
                    <a:pt x="234" y="1323"/>
                    <a:pt x="234" y="1334"/>
                    <a:pt x="212" y="1356"/>
                  </a:cubicBezTo>
                  <a:cubicBezTo>
                    <a:pt x="189" y="1379"/>
                    <a:pt x="212" y="1424"/>
                    <a:pt x="200" y="1435"/>
                  </a:cubicBezTo>
                  <a:cubicBezTo>
                    <a:pt x="200" y="1446"/>
                    <a:pt x="245" y="1457"/>
                    <a:pt x="245" y="1480"/>
                  </a:cubicBezTo>
                  <a:cubicBezTo>
                    <a:pt x="245" y="1502"/>
                    <a:pt x="245" y="1547"/>
                    <a:pt x="279" y="1536"/>
                  </a:cubicBezTo>
                  <a:cubicBezTo>
                    <a:pt x="312" y="1525"/>
                    <a:pt x="323" y="1525"/>
                    <a:pt x="323" y="1558"/>
                  </a:cubicBezTo>
                  <a:cubicBezTo>
                    <a:pt x="312" y="1580"/>
                    <a:pt x="312" y="1592"/>
                    <a:pt x="357" y="1592"/>
                  </a:cubicBezTo>
                  <a:cubicBezTo>
                    <a:pt x="391" y="1580"/>
                    <a:pt x="402" y="1592"/>
                    <a:pt x="413" y="1636"/>
                  </a:cubicBezTo>
                  <a:cubicBezTo>
                    <a:pt x="413" y="1670"/>
                    <a:pt x="436" y="1726"/>
                    <a:pt x="458" y="1738"/>
                  </a:cubicBezTo>
                  <a:cubicBezTo>
                    <a:pt x="481" y="1749"/>
                    <a:pt x="503" y="1726"/>
                    <a:pt x="514" y="1760"/>
                  </a:cubicBezTo>
                  <a:cubicBezTo>
                    <a:pt x="536" y="1782"/>
                    <a:pt x="548" y="1782"/>
                    <a:pt x="581" y="1771"/>
                  </a:cubicBezTo>
                  <a:cubicBezTo>
                    <a:pt x="615" y="1771"/>
                    <a:pt x="626" y="1782"/>
                    <a:pt x="626" y="1805"/>
                  </a:cubicBezTo>
                  <a:cubicBezTo>
                    <a:pt x="637" y="1838"/>
                    <a:pt x="649" y="1838"/>
                    <a:pt x="604" y="1849"/>
                  </a:cubicBezTo>
                  <a:cubicBezTo>
                    <a:pt x="559" y="1872"/>
                    <a:pt x="525" y="1894"/>
                    <a:pt x="503" y="1872"/>
                  </a:cubicBezTo>
                  <a:cubicBezTo>
                    <a:pt x="481" y="1861"/>
                    <a:pt x="469" y="1838"/>
                    <a:pt x="436" y="1849"/>
                  </a:cubicBezTo>
                  <a:cubicBezTo>
                    <a:pt x="402" y="1861"/>
                    <a:pt x="402" y="1838"/>
                    <a:pt x="380" y="1816"/>
                  </a:cubicBezTo>
                  <a:cubicBezTo>
                    <a:pt x="368" y="1805"/>
                    <a:pt x="357" y="1805"/>
                    <a:pt x="323" y="1838"/>
                  </a:cubicBezTo>
                  <a:cubicBezTo>
                    <a:pt x="290" y="1872"/>
                    <a:pt x="245" y="1928"/>
                    <a:pt x="245" y="1939"/>
                  </a:cubicBezTo>
                  <a:cubicBezTo>
                    <a:pt x="245" y="1962"/>
                    <a:pt x="223" y="2029"/>
                    <a:pt x="256" y="2018"/>
                  </a:cubicBezTo>
                  <a:cubicBezTo>
                    <a:pt x="290" y="2006"/>
                    <a:pt x="279" y="2040"/>
                    <a:pt x="256" y="2074"/>
                  </a:cubicBezTo>
                  <a:cubicBezTo>
                    <a:pt x="234" y="2096"/>
                    <a:pt x="234" y="2129"/>
                    <a:pt x="267" y="2141"/>
                  </a:cubicBezTo>
                  <a:cubicBezTo>
                    <a:pt x="290" y="2152"/>
                    <a:pt x="290" y="2197"/>
                    <a:pt x="279" y="2242"/>
                  </a:cubicBezTo>
                  <a:cubicBezTo>
                    <a:pt x="279" y="2242"/>
                    <a:pt x="279" y="2242"/>
                    <a:pt x="279" y="2253"/>
                  </a:cubicBezTo>
                  <a:cubicBezTo>
                    <a:pt x="267" y="2253"/>
                    <a:pt x="267" y="2253"/>
                    <a:pt x="267" y="2253"/>
                  </a:cubicBezTo>
                  <a:cubicBezTo>
                    <a:pt x="267" y="2264"/>
                    <a:pt x="267" y="2264"/>
                    <a:pt x="267" y="2264"/>
                  </a:cubicBezTo>
                  <a:lnTo>
                    <a:pt x="267" y="2264"/>
                  </a:lnTo>
                  <a:cubicBezTo>
                    <a:pt x="267" y="2264"/>
                    <a:pt x="267" y="2264"/>
                    <a:pt x="267" y="2275"/>
                  </a:cubicBezTo>
                  <a:lnTo>
                    <a:pt x="267" y="2275"/>
                  </a:lnTo>
                  <a:cubicBezTo>
                    <a:pt x="267" y="2287"/>
                    <a:pt x="267" y="2298"/>
                    <a:pt x="267" y="2320"/>
                  </a:cubicBezTo>
                  <a:cubicBezTo>
                    <a:pt x="267" y="2320"/>
                    <a:pt x="301" y="2342"/>
                    <a:pt x="346" y="2376"/>
                  </a:cubicBezTo>
                  <a:cubicBezTo>
                    <a:pt x="391" y="2421"/>
                    <a:pt x="413" y="2443"/>
                    <a:pt x="402" y="2466"/>
                  </a:cubicBezTo>
                  <a:cubicBezTo>
                    <a:pt x="391" y="2488"/>
                    <a:pt x="380" y="2522"/>
                    <a:pt x="402" y="2544"/>
                  </a:cubicBezTo>
                  <a:cubicBezTo>
                    <a:pt x="436" y="2566"/>
                    <a:pt x="447" y="2588"/>
                    <a:pt x="436" y="2610"/>
                  </a:cubicBezTo>
                  <a:cubicBezTo>
                    <a:pt x="425" y="2644"/>
                    <a:pt x="413" y="2768"/>
                    <a:pt x="447" y="2801"/>
                  </a:cubicBezTo>
                  <a:cubicBezTo>
                    <a:pt x="481" y="2846"/>
                    <a:pt x="481" y="2823"/>
                    <a:pt x="481" y="2868"/>
                  </a:cubicBezTo>
                  <a:cubicBezTo>
                    <a:pt x="481" y="2902"/>
                    <a:pt x="492" y="2902"/>
                    <a:pt x="525" y="2913"/>
                  </a:cubicBezTo>
                  <a:cubicBezTo>
                    <a:pt x="548" y="2924"/>
                    <a:pt x="536" y="2947"/>
                    <a:pt x="492" y="2947"/>
                  </a:cubicBezTo>
                  <a:cubicBezTo>
                    <a:pt x="458" y="2958"/>
                    <a:pt x="447" y="2980"/>
                    <a:pt x="447" y="3025"/>
                  </a:cubicBezTo>
                  <a:cubicBezTo>
                    <a:pt x="447" y="3059"/>
                    <a:pt x="436" y="3137"/>
                    <a:pt x="447" y="3137"/>
                  </a:cubicBezTo>
                  <a:cubicBezTo>
                    <a:pt x="469" y="3148"/>
                    <a:pt x="481" y="3159"/>
                    <a:pt x="458" y="3193"/>
                  </a:cubicBezTo>
                  <a:cubicBezTo>
                    <a:pt x="447" y="3216"/>
                    <a:pt x="447" y="3261"/>
                    <a:pt x="458" y="3261"/>
                  </a:cubicBezTo>
                  <a:cubicBezTo>
                    <a:pt x="481" y="3261"/>
                    <a:pt x="514" y="3261"/>
                    <a:pt x="514" y="3272"/>
                  </a:cubicBezTo>
                  <a:cubicBezTo>
                    <a:pt x="525" y="3294"/>
                    <a:pt x="503" y="3317"/>
                    <a:pt x="559" y="3305"/>
                  </a:cubicBezTo>
                  <a:cubicBezTo>
                    <a:pt x="604" y="3305"/>
                    <a:pt x="592" y="3294"/>
                    <a:pt x="592" y="3249"/>
                  </a:cubicBezTo>
                  <a:cubicBezTo>
                    <a:pt x="592" y="3216"/>
                    <a:pt x="615" y="3193"/>
                    <a:pt x="637" y="3216"/>
                  </a:cubicBezTo>
                  <a:cubicBezTo>
                    <a:pt x="649" y="3238"/>
                    <a:pt x="660" y="3249"/>
                    <a:pt x="682" y="3249"/>
                  </a:cubicBezTo>
                  <a:lnTo>
                    <a:pt x="694" y="3238"/>
                  </a:lnTo>
                  <a:cubicBezTo>
                    <a:pt x="716" y="3216"/>
                    <a:pt x="716" y="3137"/>
                    <a:pt x="738" y="3115"/>
                  </a:cubicBezTo>
                  <a:cubicBezTo>
                    <a:pt x="749" y="3092"/>
                    <a:pt x="783" y="3092"/>
                    <a:pt x="805" y="3104"/>
                  </a:cubicBezTo>
                  <a:cubicBezTo>
                    <a:pt x="828" y="3115"/>
                    <a:pt x="839" y="3092"/>
                    <a:pt x="828" y="3048"/>
                  </a:cubicBezTo>
                  <a:cubicBezTo>
                    <a:pt x="828" y="3003"/>
                    <a:pt x="839" y="2857"/>
                    <a:pt x="861" y="2846"/>
                  </a:cubicBezTo>
                  <a:cubicBezTo>
                    <a:pt x="895" y="2835"/>
                    <a:pt x="974" y="2846"/>
                    <a:pt x="1041" y="2835"/>
                  </a:cubicBezTo>
                  <a:cubicBezTo>
                    <a:pt x="1108" y="2812"/>
                    <a:pt x="1164" y="2790"/>
                    <a:pt x="1130" y="2756"/>
                  </a:cubicBezTo>
                  <a:cubicBezTo>
                    <a:pt x="1097" y="2734"/>
                    <a:pt x="1052" y="2700"/>
                    <a:pt x="1052" y="2666"/>
                  </a:cubicBezTo>
                  <a:lnTo>
                    <a:pt x="1052" y="2666"/>
                  </a:lnTo>
                  <a:lnTo>
                    <a:pt x="1052" y="2666"/>
                  </a:lnTo>
                  <a:lnTo>
                    <a:pt x="1052" y="2666"/>
                  </a:lnTo>
                  <a:lnTo>
                    <a:pt x="1052" y="2666"/>
                  </a:lnTo>
                  <a:cubicBezTo>
                    <a:pt x="1052" y="2655"/>
                    <a:pt x="1052" y="2655"/>
                    <a:pt x="1052" y="2655"/>
                  </a:cubicBezTo>
                  <a:lnTo>
                    <a:pt x="1052" y="2655"/>
                  </a:lnTo>
                  <a:cubicBezTo>
                    <a:pt x="1052" y="2655"/>
                    <a:pt x="1052" y="2655"/>
                    <a:pt x="1052" y="2644"/>
                  </a:cubicBezTo>
                  <a:lnTo>
                    <a:pt x="1052" y="2644"/>
                  </a:lnTo>
                  <a:lnTo>
                    <a:pt x="1052" y="2644"/>
                  </a:lnTo>
                  <a:cubicBezTo>
                    <a:pt x="1052" y="2633"/>
                    <a:pt x="1052" y="2633"/>
                    <a:pt x="1052" y="2633"/>
                  </a:cubicBezTo>
                  <a:lnTo>
                    <a:pt x="1052" y="2633"/>
                  </a:lnTo>
                  <a:cubicBezTo>
                    <a:pt x="1052" y="2633"/>
                    <a:pt x="1052" y="2633"/>
                    <a:pt x="1052" y="2622"/>
                  </a:cubicBezTo>
                  <a:lnTo>
                    <a:pt x="1052" y="2610"/>
                  </a:lnTo>
                  <a:cubicBezTo>
                    <a:pt x="1041" y="2533"/>
                    <a:pt x="1041" y="2432"/>
                    <a:pt x="1030" y="2421"/>
                  </a:cubicBezTo>
                  <a:cubicBezTo>
                    <a:pt x="1018" y="2398"/>
                    <a:pt x="985" y="2376"/>
                    <a:pt x="974" y="2331"/>
                  </a:cubicBezTo>
                  <a:cubicBezTo>
                    <a:pt x="974" y="2287"/>
                    <a:pt x="962" y="2242"/>
                    <a:pt x="996" y="2242"/>
                  </a:cubicBezTo>
                  <a:cubicBezTo>
                    <a:pt x="1018" y="2253"/>
                    <a:pt x="1086" y="2253"/>
                    <a:pt x="1097" y="2231"/>
                  </a:cubicBezTo>
                  <a:cubicBezTo>
                    <a:pt x="1108" y="2208"/>
                    <a:pt x="1130" y="2174"/>
                    <a:pt x="1153" y="2197"/>
                  </a:cubicBezTo>
                  <a:cubicBezTo>
                    <a:pt x="1175" y="2208"/>
                    <a:pt x="1198" y="2163"/>
                    <a:pt x="1198" y="2129"/>
                  </a:cubicBezTo>
                  <a:cubicBezTo>
                    <a:pt x="1198" y="2107"/>
                    <a:pt x="1209" y="2118"/>
                    <a:pt x="1231" y="2141"/>
                  </a:cubicBezTo>
                  <a:cubicBezTo>
                    <a:pt x="1254" y="2152"/>
                    <a:pt x="1276" y="2141"/>
                    <a:pt x="1287" y="2118"/>
                  </a:cubicBezTo>
                  <a:cubicBezTo>
                    <a:pt x="1299" y="2096"/>
                    <a:pt x="1310" y="2118"/>
                    <a:pt x="1321" y="2096"/>
                  </a:cubicBezTo>
                  <a:cubicBezTo>
                    <a:pt x="1332" y="2074"/>
                    <a:pt x="1343" y="2051"/>
                    <a:pt x="1310" y="2040"/>
                  </a:cubicBezTo>
                  <a:cubicBezTo>
                    <a:pt x="1276" y="2029"/>
                    <a:pt x="1276" y="2006"/>
                    <a:pt x="1299" y="2006"/>
                  </a:cubicBezTo>
                  <a:cubicBezTo>
                    <a:pt x="1332" y="1995"/>
                    <a:pt x="1343" y="1973"/>
                    <a:pt x="1354" y="1950"/>
                  </a:cubicBezTo>
                  <a:cubicBezTo>
                    <a:pt x="1354" y="1928"/>
                    <a:pt x="1377" y="1939"/>
                    <a:pt x="1377" y="1917"/>
                  </a:cubicBezTo>
                  <a:cubicBezTo>
                    <a:pt x="1388" y="1883"/>
                    <a:pt x="1399" y="1905"/>
                    <a:pt x="1411" y="1928"/>
                  </a:cubicBezTo>
                  <a:cubicBezTo>
                    <a:pt x="1422" y="1939"/>
                    <a:pt x="1456" y="1928"/>
                    <a:pt x="1478" y="1905"/>
                  </a:cubicBezTo>
                  <a:cubicBezTo>
                    <a:pt x="1512" y="1872"/>
                    <a:pt x="1713" y="1693"/>
                    <a:pt x="1713" y="1693"/>
                  </a:cubicBezTo>
                  <a:cubicBezTo>
                    <a:pt x="1713" y="1693"/>
                    <a:pt x="1758" y="1704"/>
                    <a:pt x="1769" y="1670"/>
                  </a:cubicBezTo>
                  <a:cubicBezTo>
                    <a:pt x="1792" y="1636"/>
                    <a:pt x="1814" y="1614"/>
                    <a:pt x="1781" y="1614"/>
                  </a:cubicBezTo>
                </a:path>
              </a:pathLst>
            </a:custGeom>
            <a:grpFill/>
            <a:ln w="3175"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34" name="Freeform 33"/>
            <p:cNvSpPr>
              <a:spLocks noChangeArrowheads="1"/>
            </p:cNvSpPr>
            <p:nvPr/>
          </p:nvSpPr>
          <p:spPr bwMode="auto">
            <a:xfrm>
              <a:off x="5329238" y="2506663"/>
              <a:ext cx="685800" cy="1355725"/>
            </a:xfrm>
            <a:custGeom>
              <a:avLst/>
              <a:gdLst>
                <a:gd name="T0" fmla="*/ 1894 w 1906"/>
                <a:gd name="T1" fmla="*/ 1120 h 3765"/>
                <a:gd name="T2" fmla="*/ 1670 w 1906"/>
                <a:gd name="T3" fmla="*/ 1210 h 3765"/>
                <a:gd name="T4" fmla="*/ 1143 w 1906"/>
                <a:gd name="T5" fmla="*/ 1064 h 3765"/>
                <a:gd name="T6" fmla="*/ 941 w 1906"/>
                <a:gd name="T7" fmla="*/ 952 h 3765"/>
                <a:gd name="T8" fmla="*/ 605 w 1906"/>
                <a:gd name="T9" fmla="*/ 874 h 3765"/>
                <a:gd name="T10" fmla="*/ 505 w 1906"/>
                <a:gd name="T11" fmla="*/ 706 h 3765"/>
                <a:gd name="T12" fmla="*/ 426 w 1906"/>
                <a:gd name="T13" fmla="*/ 616 h 3765"/>
                <a:gd name="T14" fmla="*/ 348 w 1906"/>
                <a:gd name="T15" fmla="*/ 123 h 3765"/>
                <a:gd name="T16" fmla="*/ 135 w 1906"/>
                <a:gd name="T17" fmla="*/ 89 h 3765"/>
                <a:gd name="T18" fmla="*/ 236 w 1906"/>
                <a:gd name="T19" fmla="*/ 291 h 3765"/>
                <a:gd name="T20" fmla="*/ 258 w 1906"/>
                <a:gd name="T21" fmla="*/ 459 h 3765"/>
                <a:gd name="T22" fmla="*/ 303 w 1906"/>
                <a:gd name="T23" fmla="*/ 683 h 3765"/>
                <a:gd name="T24" fmla="*/ 426 w 1906"/>
                <a:gd name="T25" fmla="*/ 885 h 3765"/>
                <a:gd name="T26" fmla="*/ 672 w 1906"/>
                <a:gd name="T27" fmla="*/ 1120 h 3765"/>
                <a:gd name="T28" fmla="*/ 852 w 1906"/>
                <a:gd name="T29" fmla="*/ 1132 h 3765"/>
                <a:gd name="T30" fmla="*/ 1009 w 1906"/>
                <a:gd name="T31" fmla="*/ 1401 h 3765"/>
                <a:gd name="T32" fmla="*/ 1087 w 1906"/>
                <a:gd name="T33" fmla="*/ 1546 h 3765"/>
                <a:gd name="T34" fmla="*/ 729 w 1906"/>
                <a:gd name="T35" fmla="*/ 1804 h 3765"/>
                <a:gd name="T36" fmla="*/ 617 w 1906"/>
                <a:gd name="T37" fmla="*/ 1882 h 3765"/>
                <a:gd name="T38" fmla="*/ 605 w 1906"/>
                <a:gd name="T39" fmla="*/ 1994 h 3765"/>
                <a:gd name="T40" fmla="*/ 471 w 1906"/>
                <a:gd name="T41" fmla="*/ 2073 h 3765"/>
                <a:gd name="T42" fmla="*/ 292 w 1906"/>
                <a:gd name="T43" fmla="*/ 2207 h 3765"/>
                <a:gd name="T44" fmla="*/ 370 w 1906"/>
                <a:gd name="T45" fmla="*/ 2520 h 3765"/>
                <a:gd name="T46" fmla="*/ 370 w 1906"/>
                <a:gd name="T47" fmla="*/ 2531 h 3765"/>
                <a:gd name="T48" fmla="*/ 370 w 1906"/>
                <a:gd name="T49" fmla="*/ 2542 h 3765"/>
                <a:gd name="T50" fmla="*/ 370 w 1906"/>
                <a:gd name="T51" fmla="*/ 2542 h 3765"/>
                <a:gd name="T52" fmla="*/ 359 w 1906"/>
                <a:gd name="T53" fmla="*/ 2711 h 3765"/>
                <a:gd name="T54" fmla="*/ 123 w 1906"/>
                <a:gd name="T55" fmla="*/ 2980 h 3765"/>
                <a:gd name="T56" fmla="*/ 0 w 1906"/>
                <a:gd name="T57" fmla="*/ 3125 h 3765"/>
                <a:gd name="T58" fmla="*/ 90 w 1906"/>
                <a:gd name="T59" fmla="*/ 3226 h 3765"/>
                <a:gd name="T60" fmla="*/ 67 w 1906"/>
                <a:gd name="T61" fmla="*/ 3428 h 3765"/>
                <a:gd name="T62" fmla="*/ 269 w 1906"/>
                <a:gd name="T63" fmla="*/ 3529 h 3765"/>
                <a:gd name="T64" fmla="*/ 437 w 1906"/>
                <a:gd name="T65" fmla="*/ 3473 h 3765"/>
                <a:gd name="T66" fmla="*/ 594 w 1906"/>
                <a:gd name="T67" fmla="*/ 3573 h 3765"/>
                <a:gd name="T68" fmla="*/ 628 w 1906"/>
                <a:gd name="T69" fmla="*/ 3697 h 3765"/>
                <a:gd name="T70" fmla="*/ 863 w 1906"/>
                <a:gd name="T71" fmla="*/ 3719 h 3765"/>
                <a:gd name="T72" fmla="*/ 1054 w 1906"/>
                <a:gd name="T73" fmla="*/ 3708 h 3765"/>
                <a:gd name="T74" fmla="*/ 1054 w 1906"/>
                <a:gd name="T75" fmla="*/ 3708 h 3765"/>
                <a:gd name="T76" fmla="*/ 1065 w 1906"/>
                <a:gd name="T77" fmla="*/ 3708 h 3765"/>
                <a:gd name="T78" fmla="*/ 1065 w 1906"/>
                <a:gd name="T79" fmla="*/ 3708 h 3765"/>
                <a:gd name="T80" fmla="*/ 1065 w 1906"/>
                <a:gd name="T81" fmla="*/ 3708 h 3765"/>
                <a:gd name="T82" fmla="*/ 1065 w 1906"/>
                <a:gd name="T83" fmla="*/ 3708 h 3765"/>
                <a:gd name="T84" fmla="*/ 1166 w 1906"/>
                <a:gd name="T85" fmla="*/ 3686 h 3765"/>
                <a:gd name="T86" fmla="*/ 1479 w 1906"/>
                <a:gd name="T87" fmla="*/ 3764 h 3765"/>
                <a:gd name="T88" fmla="*/ 1524 w 1906"/>
                <a:gd name="T89" fmla="*/ 3708 h 3765"/>
                <a:gd name="T90" fmla="*/ 1547 w 1906"/>
                <a:gd name="T91" fmla="*/ 3271 h 3765"/>
                <a:gd name="T92" fmla="*/ 1524 w 1906"/>
                <a:gd name="T93" fmla="*/ 3013 h 3765"/>
                <a:gd name="T94" fmla="*/ 1457 w 1906"/>
                <a:gd name="T95" fmla="*/ 2688 h 3765"/>
                <a:gd name="T96" fmla="*/ 1524 w 1906"/>
                <a:gd name="T97" fmla="*/ 2565 h 3765"/>
                <a:gd name="T98" fmla="*/ 1536 w 1906"/>
                <a:gd name="T99" fmla="*/ 2431 h 3765"/>
                <a:gd name="T100" fmla="*/ 1479 w 1906"/>
                <a:gd name="T101" fmla="*/ 2263 h 3765"/>
                <a:gd name="T102" fmla="*/ 1468 w 1906"/>
                <a:gd name="T103" fmla="*/ 2185 h 3765"/>
                <a:gd name="T104" fmla="*/ 1524 w 1906"/>
                <a:gd name="T105" fmla="*/ 2140 h 3765"/>
                <a:gd name="T106" fmla="*/ 1524 w 1906"/>
                <a:gd name="T107" fmla="*/ 1894 h 3765"/>
                <a:gd name="T108" fmla="*/ 1536 w 1906"/>
                <a:gd name="T109" fmla="*/ 1770 h 3765"/>
                <a:gd name="T110" fmla="*/ 1513 w 1906"/>
                <a:gd name="T111" fmla="*/ 1669 h 3765"/>
                <a:gd name="T112" fmla="*/ 1558 w 1906"/>
                <a:gd name="T113" fmla="*/ 1591 h 3765"/>
                <a:gd name="T114" fmla="*/ 1692 w 1906"/>
                <a:gd name="T115" fmla="*/ 1591 h 3765"/>
                <a:gd name="T116" fmla="*/ 1681 w 1906"/>
                <a:gd name="T117" fmla="*/ 1815 h 3765"/>
                <a:gd name="T118" fmla="*/ 1861 w 1906"/>
                <a:gd name="T119" fmla="*/ 1356 h 37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906" h="3765">
                  <a:moveTo>
                    <a:pt x="1905" y="1210"/>
                  </a:moveTo>
                  <a:lnTo>
                    <a:pt x="1905" y="1210"/>
                  </a:lnTo>
                  <a:cubicBezTo>
                    <a:pt x="1905" y="1187"/>
                    <a:pt x="1894" y="1154"/>
                    <a:pt x="1894" y="1120"/>
                  </a:cubicBezTo>
                  <a:cubicBezTo>
                    <a:pt x="1872" y="1120"/>
                    <a:pt x="1838" y="1132"/>
                    <a:pt x="1816" y="1143"/>
                  </a:cubicBezTo>
                  <a:cubicBezTo>
                    <a:pt x="1782" y="1165"/>
                    <a:pt x="1771" y="1176"/>
                    <a:pt x="1748" y="1176"/>
                  </a:cubicBezTo>
                  <a:cubicBezTo>
                    <a:pt x="1715" y="1176"/>
                    <a:pt x="1704" y="1210"/>
                    <a:pt x="1670" y="1210"/>
                  </a:cubicBezTo>
                  <a:cubicBezTo>
                    <a:pt x="1636" y="1210"/>
                    <a:pt x="1592" y="1132"/>
                    <a:pt x="1558" y="1120"/>
                  </a:cubicBezTo>
                  <a:cubicBezTo>
                    <a:pt x="1536" y="1109"/>
                    <a:pt x="1289" y="1120"/>
                    <a:pt x="1222" y="1120"/>
                  </a:cubicBezTo>
                  <a:cubicBezTo>
                    <a:pt x="1154" y="1120"/>
                    <a:pt x="1166" y="1098"/>
                    <a:pt x="1143" y="1064"/>
                  </a:cubicBezTo>
                  <a:cubicBezTo>
                    <a:pt x="1121" y="1042"/>
                    <a:pt x="1099" y="1053"/>
                    <a:pt x="1065" y="1053"/>
                  </a:cubicBezTo>
                  <a:cubicBezTo>
                    <a:pt x="1020" y="1053"/>
                    <a:pt x="1043" y="997"/>
                    <a:pt x="1020" y="997"/>
                  </a:cubicBezTo>
                  <a:cubicBezTo>
                    <a:pt x="998" y="997"/>
                    <a:pt x="975" y="974"/>
                    <a:pt x="941" y="952"/>
                  </a:cubicBezTo>
                  <a:cubicBezTo>
                    <a:pt x="897" y="930"/>
                    <a:pt x="885" y="930"/>
                    <a:pt x="818" y="919"/>
                  </a:cubicBezTo>
                  <a:cubicBezTo>
                    <a:pt x="751" y="919"/>
                    <a:pt x="695" y="874"/>
                    <a:pt x="672" y="863"/>
                  </a:cubicBezTo>
                  <a:cubicBezTo>
                    <a:pt x="661" y="851"/>
                    <a:pt x="639" y="885"/>
                    <a:pt x="605" y="874"/>
                  </a:cubicBezTo>
                  <a:cubicBezTo>
                    <a:pt x="572" y="851"/>
                    <a:pt x="538" y="795"/>
                    <a:pt x="527" y="773"/>
                  </a:cubicBezTo>
                  <a:cubicBezTo>
                    <a:pt x="516" y="750"/>
                    <a:pt x="482" y="762"/>
                    <a:pt x="471" y="750"/>
                  </a:cubicBezTo>
                  <a:cubicBezTo>
                    <a:pt x="471" y="728"/>
                    <a:pt x="493" y="728"/>
                    <a:pt x="505" y="706"/>
                  </a:cubicBezTo>
                  <a:cubicBezTo>
                    <a:pt x="505" y="694"/>
                    <a:pt x="482" y="650"/>
                    <a:pt x="471" y="661"/>
                  </a:cubicBezTo>
                  <a:cubicBezTo>
                    <a:pt x="471" y="672"/>
                    <a:pt x="437" y="683"/>
                    <a:pt x="426" y="661"/>
                  </a:cubicBezTo>
                  <a:cubicBezTo>
                    <a:pt x="404" y="638"/>
                    <a:pt x="426" y="627"/>
                    <a:pt x="426" y="616"/>
                  </a:cubicBezTo>
                  <a:cubicBezTo>
                    <a:pt x="415" y="605"/>
                    <a:pt x="392" y="549"/>
                    <a:pt x="381" y="493"/>
                  </a:cubicBezTo>
                  <a:cubicBezTo>
                    <a:pt x="370" y="437"/>
                    <a:pt x="404" y="470"/>
                    <a:pt x="392" y="448"/>
                  </a:cubicBezTo>
                  <a:cubicBezTo>
                    <a:pt x="381" y="425"/>
                    <a:pt x="359" y="168"/>
                    <a:pt x="348" y="123"/>
                  </a:cubicBezTo>
                  <a:cubicBezTo>
                    <a:pt x="325" y="89"/>
                    <a:pt x="202" y="11"/>
                    <a:pt x="191" y="0"/>
                  </a:cubicBezTo>
                  <a:cubicBezTo>
                    <a:pt x="157" y="33"/>
                    <a:pt x="157" y="33"/>
                    <a:pt x="157" y="33"/>
                  </a:cubicBezTo>
                  <a:cubicBezTo>
                    <a:pt x="157" y="33"/>
                    <a:pt x="123" y="78"/>
                    <a:pt x="135" y="89"/>
                  </a:cubicBezTo>
                  <a:cubicBezTo>
                    <a:pt x="146" y="101"/>
                    <a:pt x="179" y="145"/>
                    <a:pt x="213" y="145"/>
                  </a:cubicBezTo>
                  <a:cubicBezTo>
                    <a:pt x="247" y="145"/>
                    <a:pt x="236" y="156"/>
                    <a:pt x="224" y="201"/>
                  </a:cubicBezTo>
                  <a:cubicBezTo>
                    <a:pt x="224" y="246"/>
                    <a:pt x="213" y="280"/>
                    <a:pt x="236" y="291"/>
                  </a:cubicBezTo>
                  <a:cubicBezTo>
                    <a:pt x="269" y="291"/>
                    <a:pt x="258" y="314"/>
                    <a:pt x="258" y="347"/>
                  </a:cubicBezTo>
                  <a:cubicBezTo>
                    <a:pt x="258" y="381"/>
                    <a:pt x="314" y="403"/>
                    <a:pt x="303" y="414"/>
                  </a:cubicBezTo>
                  <a:cubicBezTo>
                    <a:pt x="292" y="425"/>
                    <a:pt x="269" y="437"/>
                    <a:pt x="258" y="459"/>
                  </a:cubicBezTo>
                  <a:cubicBezTo>
                    <a:pt x="258" y="481"/>
                    <a:pt x="236" y="538"/>
                    <a:pt x="236" y="538"/>
                  </a:cubicBezTo>
                  <a:cubicBezTo>
                    <a:pt x="348" y="538"/>
                    <a:pt x="348" y="538"/>
                    <a:pt x="348" y="538"/>
                  </a:cubicBezTo>
                  <a:cubicBezTo>
                    <a:pt x="303" y="683"/>
                    <a:pt x="303" y="683"/>
                    <a:pt x="303" y="683"/>
                  </a:cubicBezTo>
                  <a:cubicBezTo>
                    <a:pt x="404" y="683"/>
                    <a:pt x="404" y="683"/>
                    <a:pt x="404" y="683"/>
                  </a:cubicBezTo>
                  <a:cubicBezTo>
                    <a:pt x="460" y="762"/>
                    <a:pt x="460" y="762"/>
                    <a:pt x="460" y="762"/>
                  </a:cubicBezTo>
                  <a:cubicBezTo>
                    <a:pt x="426" y="885"/>
                    <a:pt x="426" y="885"/>
                    <a:pt x="426" y="885"/>
                  </a:cubicBezTo>
                  <a:cubicBezTo>
                    <a:pt x="605" y="986"/>
                    <a:pt x="605" y="986"/>
                    <a:pt x="605" y="986"/>
                  </a:cubicBezTo>
                  <a:cubicBezTo>
                    <a:pt x="617" y="1098"/>
                    <a:pt x="617" y="1098"/>
                    <a:pt x="617" y="1098"/>
                  </a:cubicBezTo>
                  <a:cubicBezTo>
                    <a:pt x="617" y="1098"/>
                    <a:pt x="684" y="1143"/>
                    <a:pt x="672" y="1120"/>
                  </a:cubicBezTo>
                  <a:cubicBezTo>
                    <a:pt x="661" y="1098"/>
                    <a:pt x="695" y="1087"/>
                    <a:pt x="706" y="1098"/>
                  </a:cubicBezTo>
                  <a:cubicBezTo>
                    <a:pt x="729" y="1120"/>
                    <a:pt x="740" y="1143"/>
                    <a:pt x="774" y="1154"/>
                  </a:cubicBezTo>
                  <a:cubicBezTo>
                    <a:pt x="807" y="1165"/>
                    <a:pt x="818" y="1132"/>
                    <a:pt x="852" y="1132"/>
                  </a:cubicBezTo>
                  <a:cubicBezTo>
                    <a:pt x="885" y="1132"/>
                    <a:pt x="885" y="1109"/>
                    <a:pt x="930" y="1120"/>
                  </a:cubicBezTo>
                  <a:cubicBezTo>
                    <a:pt x="975" y="1132"/>
                    <a:pt x="998" y="1132"/>
                    <a:pt x="998" y="1132"/>
                  </a:cubicBezTo>
                  <a:cubicBezTo>
                    <a:pt x="1009" y="1401"/>
                    <a:pt x="1009" y="1401"/>
                    <a:pt x="1009" y="1401"/>
                  </a:cubicBezTo>
                  <a:cubicBezTo>
                    <a:pt x="1020" y="1479"/>
                    <a:pt x="1020" y="1479"/>
                    <a:pt x="1020" y="1479"/>
                  </a:cubicBezTo>
                  <a:cubicBezTo>
                    <a:pt x="1020" y="1479"/>
                    <a:pt x="1076" y="1490"/>
                    <a:pt x="1099" y="1490"/>
                  </a:cubicBezTo>
                  <a:cubicBezTo>
                    <a:pt x="1132" y="1490"/>
                    <a:pt x="1110" y="1512"/>
                    <a:pt x="1087" y="1546"/>
                  </a:cubicBezTo>
                  <a:cubicBezTo>
                    <a:pt x="1076" y="1580"/>
                    <a:pt x="1031" y="1569"/>
                    <a:pt x="1031" y="1569"/>
                  </a:cubicBezTo>
                  <a:cubicBezTo>
                    <a:pt x="1031" y="1569"/>
                    <a:pt x="830" y="1748"/>
                    <a:pt x="796" y="1781"/>
                  </a:cubicBezTo>
                  <a:cubicBezTo>
                    <a:pt x="774" y="1804"/>
                    <a:pt x="740" y="1815"/>
                    <a:pt x="729" y="1804"/>
                  </a:cubicBezTo>
                  <a:cubicBezTo>
                    <a:pt x="717" y="1781"/>
                    <a:pt x="706" y="1759"/>
                    <a:pt x="695" y="1793"/>
                  </a:cubicBezTo>
                  <a:cubicBezTo>
                    <a:pt x="695" y="1815"/>
                    <a:pt x="672" y="1804"/>
                    <a:pt x="672" y="1826"/>
                  </a:cubicBezTo>
                  <a:cubicBezTo>
                    <a:pt x="661" y="1849"/>
                    <a:pt x="650" y="1871"/>
                    <a:pt x="617" y="1882"/>
                  </a:cubicBezTo>
                  <a:cubicBezTo>
                    <a:pt x="594" y="1882"/>
                    <a:pt x="594" y="1905"/>
                    <a:pt x="628" y="1916"/>
                  </a:cubicBezTo>
                  <a:cubicBezTo>
                    <a:pt x="661" y="1927"/>
                    <a:pt x="650" y="1950"/>
                    <a:pt x="639" y="1972"/>
                  </a:cubicBezTo>
                  <a:cubicBezTo>
                    <a:pt x="628" y="1994"/>
                    <a:pt x="617" y="1972"/>
                    <a:pt x="605" y="1994"/>
                  </a:cubicBezTo>
                  <a:cubicBezTo>
                    <a:pt x="594" y="2017"/>
                    <a:pt x="572" y="2028"/>
                    <a:pt x="549" y="2017"/>
                  </a:cubicBezTo>
                  <a:cubicBezTo>
                    <a:pt x="527" y="1994"/>
                    <a:pt x="516" y="1983"/>
                    <a:pt x="516" y="2005"/>
                  </a:cubicBezTo>
                  <a:cubicBezTo>
                    <a:pt x="516" y="2039"/>
                    <a:pt x="493" y="2084"/>
                    <a:pt x="471" y="2073"/>
                  </a:cubicBezTo>
                  <a:cubicBezTo>
                    <a:pt x="448" y="2050"/>
                    <a:pt x="426" y="2084"/>
                    <a:pt x="415" y="2107"/>
                  </a:cubicBezTo>
                  <a:cubicBezTo>
                    <a:pt x="404" y="2129"/>
                    <a:pt x="336" y="2129"/>
                    <a:pt x="314" y="2118"/>
                  </a:cubicBezTo>
                  <a:cubicBezTo>
                    <a:pt x="280" y="2118"/>
                    <a:pt x="292" y="2163"/>
                    <a:pt x="292" y="2207"/>
                  </a:cubicBezTo>
                  <a:cubicBezTo>
                    <a:pt x="303" y="2252"/>
                    <a:pt x="336" y="2274"/>
                    <a:pt x="348" y="2297"/>
                  </a:cubicBezTo>
                  <a:cubicBezTo>
                    <a:pt x="359" y="2308"/>
                    <a:pt x="359" y="2409"/>
                    <a:pt x="370" y="2486"/>
                  </a:cubicBezTo>
                  <a:cubicBezTo>
                    <a:pt x="370" y="2498"/>
                    <a:pt x="370" y="2509"/>
                    <a:pt x="370" y="2520"/>
                  </a:cubicBezTo>
                  <a:lnTo>
                    <a:pt x="370" y="2520"/>
                  </a:lnTo>
                  <a:cubicBezTo>
                    <a:pt x="370" y="2531"/>
                    <a:pt x="370" y="2531"/>
                    <a:pt x="370" y="2531"/>
                  </a:cubicBezTo>
                  <a:lnTo>
                    <a:pt x="370" y="2531"/>
                  </a:lnTo>
                  <a:lnTo>
                    <a:pt x="370" y="2531"/>
                  </a:lnTo>
                  <a:cubicBezTo>
                    <a:pt x="370" y="2531"/>
                    <a:pt x="370" y="2531"/>
                    <a:pt x="370" y="2542"/>
                  </a:cubicBezTo>
                  <a:lnTo>
                    <a:pt x="370" y="2542"/>
                  </a:lnTo>
                  <a:lnTo>
                    <a:pt x="370" y="2542"/>
                  </a:lnTo>
                  <a:lnTo>
                    <a:pt x="370" y="2542"/>
                  </a:lnTo>
                  <a:lnTo>
                    <a:pt x="370" y="2542"/>
                  </a:lnTo>
                  <a:lnTo>
                    <a:pt x="370" y="2542"/>
                  </a:lnTo>
                  <a:cubicBezTo>
                    <a:pt x="370" y="2576"/>
                    <a:pt x="415" y="2610"/>
                    <a:pt x="448" y="2632"/>
                  </a:cubicBezTo>
                  <a:cubicBezTo>
                    <a:pt x="482" y="2666"/>
                    <a:pt x="426" y="2688"/>
                    <a:pt x="359" y="2711"/>
                  </a:cubicBezTo>
                  <a:cubicBezTo>
                    <a:pt x="292" y="2722"/>
                    <a:pt x="213" y="2711"/>
                    <a:pt x="179" y="2722"/>
                  </a:cubicBezTo>
                  <a:cubicBezTo>
                    <a:pt x="157" y="2733"/>
                    <a:pt x="146" y="2879"/>
                    <a:pt x="146" y="2924"/>
                  </a:cubicBezTo>
                  <a:cubicBezTo>
                    <a:pt x="157" y="2968"/>
                    <a:pt x="146" y="2991"/>
                    <a:pt x="123" y="2980"/>
                  </a:cubicBezTo>
                  <a:cubicBezTo>
                    <a:pt x="101" y="2968"/>
                    <a:pt x="67" y="2968"/>
                    <a:pt x="56" y="2991"/>
                  </a:cubicBezTo>
                  <a:cubicBezTo>
                    <a:pt x="34" y="3013"/>
                    <a:pt x="34" y="3092"/>
                    <a:pt x="12" y="3114"/>
                  </a:cubicBezTo>
                  <a:lnTo>
                    <a:pt x="0" y="3125"/>
                  </a:lnTo>
                  <a:cubicBezTo>
                    <a:pt x="0" y="3137"/>
                    <a:pt x="0" y="3159"/>
                    <a:pt x="23" y="3159"/>
                  </a:cubicBezTo>
                  <a:cubicBezTo>
                    <a:pt x="45" y="3159"/>
                    <a:pt x="34" y="3181"/>
                    <a:pt x="45" y="3204"/>
                  </a:cubicBezTo>
                  <a:cubicBezTo>
                    <a:pt x="56" y="3226"/>
                    <a:pt x="79" y="3204"/>
                    <a:pt x="90" y="3226"/>
                  </a:cubicBezTo>
                  <a:cubicBezTo>
                    <a:pt x="101" y="3237"/>
                    <a:pt x="56" y="3260"/>
                    <a:pt x="34" y="3282"/>
                  </a:cubicBezTo>
                  <a:cubicBezTo>
                    <a:pt x="12" y="3304"/>
                    <a:pt x="23" y="3372"/>
                    <a:pt x="45" y="3372"/>
                  </a:cubicBezTo>
                  <a:cubicBezTo>
                    <a:pt x="67" y="3383"/>
                    <a:pt x="56" y="3417"/>
                    <a:pt x="67" y="3428"/>
                  </a:cubicBezTo>
                  <a:cubicBezTo>
                    <a:pt x="90" y="3450"/>
                    <a:pt x="135" y="3450"/>
                    <a:pt x="179" y="3439"/>
                  </a:cubicBezTo>
                  <a:cubicBezTo>
                    <a:pt x="224" y="3428"/>
                    <a:pt x="213" y="3473"/>
                    <a:pt x="202" y="3495"/>
                  </a:cubicBezTo>
                  <a:cubicBezTo>
                    <a:pt x="202" y="3529"/>
                    <a:pt x="224" y="3529"/>
                    <a:pt x="269" y="3529"/>
                  </a:cubicBezTo>
                  <a:cubicBezTo>
                    <a:pt x="303" y="3517"/>
                    <a:pt x="303" y="3529"/>
                    <a:pt x="325" y="3506"/>
                  </a:cubicBezTo>
                  <a:cubicBezTo>
                    <a:pt x="359" y="3484"/>
                    <a:pt x="392" y="3529"/>
                    <a:pt x="415" y="3529"/>
                  </a:cubicBezTo>
                  <a:cubicBezTo>
                    <a:pt x="448" y="3540"/>
                    <a:pt x="437" y="3506"/>
                    <a:pt x="437" y="3473"/>
                  </a:cubicBezTo>
                  <a:cubicBezTo>
                    <a:pt x="426" y="3439"/>
                    <a:pt x="448" y="3473"/>
                    <a:pt x="493" y="3506"/>
                  </a:cubicBezTo>
                  <a:cubicBezTo>
                    <a:pt x="527" y="3540"/>
                    <a:pt x="527" y="3551"/>
                    <a:pt x="549" y="3540"/>
                  </a:cubicBezTo>
                  <a:cubicBezTo>
                    <a:pt x="583" y="3540"/>
                    <a:pt x="605" y="3551"/>
                    <a:pt x="594" y="3573"/>
                  </a:cubicBezTo>
                  <a:cubicBezTo>
                    <a:pt x="594" y="3596"/>
                    <a:pt x="594" y="3618"/>
                    <a:pt x="617" y="3630"/>
                  </a:cubicBezTo>
                  <a:cubicBezTo>
                    <a:pt x="639" y="3630"/>
                    <a:pt x="617" y="3641"/>
                    <a:pt x="617" y="3663"/>
                  </a:cubicBezTo>
                  <a:cubicBezTo>
                    <a:pt x="605" y="3686"/>
                    <a:pt x="617" y="3697"/>
                    <a:pt x="628" y="3697"/>
                  </a:cubicBezTo>
                  <a:cubicBezTo>
                    <a:pt x="639" y="3697"/>
                    <a:pt x="684" y="3697"/>
                    <a:pt x="729" y="3675"/>
                  </a:cubicBezTo>
                  <a:cubicBezTo>
                    <a:pt x="774" y="3663"/>
                    <a:pt x="785" y="3675"/>
                    <a:pt x="796" y="3686"/>
                  </a:cubicBezTo>
                  <a:cubicBezTo>
                    <a:pt x="807" y="3708"/>
                    <a:pt x="818" y="3719"/>
                    <a:pt x="863" y="3719"/>
                  </a:cubicBezTo>
                  <a:cubicBezTo>
                    <a:pt x="908" y="3719"/>
                    <a:pt x="953" y="3719"/>
                    <a:pt x="964" y="3686"/>
                  </a:cubicBezTo>
                  <a:cubicBezTo>
                    <a:pt x="975" y="3663"/>
                    <a:pt x="998" y="3675"/>
                    <a:pt x="1031" y="3697"/>
                  </a:cubicBezTo>
                  <a:cubicBezTo>
                    <a:pt x="1043" y="3708"/>
                    <a:pt x="1054" y="3708"/>
                    <a:pt x="1054" y="3708"/>
                  </a:cubicBezTo>
                  <a:lnTo>
                    <a:pt x="1054" y="3708"/>
                  </a:lnTo>
                  <a:lnTo>
                    <a:pt x="1054" y="3708"/>
                  </a:lnTo>
                  <a:lnTo>
                    <a:pt x="1054" y="3708"/>
                  </a:lnTo>
                  <a:lnTo>
                    <a:pt x="1054" y="3708"/>
                  </a:lnTo>
                  <a:lnTo>
                    <a:pt x="1054" y="3708"/>
                  </a:lnTo>
                  <a:cubicBezTo>
                    <a:pt x="1065" y="3708"/>
                    <a:pt x="1065" y="3708"/>
                    <a:pt x="1065" y="3708"/>
                  </a:cubicBezTo>
                  <a:lnTo>
                    <a:pt x="1065" y="3708"/>
                  </a:lnTo>
                  <a:lnTo>
                    <a:pt x="1065" y="3708"/>
                  </a:lnTo>
                  <a:lnTo>
                    <a:pt x="1065" y="3708"/>
                  </a:lnTo>
                  <a:lnTo>
                    <a:pt x="1065" y="3708"/>
                  </a:lnTo>
                  <a:lnTo>
                    <a:pt x="1065" y="3708"/>
                  </a:lnTo>
                  <a:lnTo>
                    <a:pt x="1065" y="3708"/>
                  </a:lnTo>
                  <a:lnTo>
                    <a:pt x="1065" y="3708"/>
                  </a:lnTo>
                  <a:lnTo>
                    <a:pt x="1065" y="3708"/>
                  </a:lnTo>
                  <a:lnTo>
                    <a:pt x="1065" y="3708"/>
                  </a:lnTo>
                  <a:lnTo>
                    <a:pt x="1065" y="3708"/>
                  </a:lnTo>
                  <a:cubicBezTo>
                    <a:pt x="1076" y="3697"/>
                    <a:pt x="1087" y="3686"/>
                    <a:pt x="1099" y="3675"/>
                  </a:cubicBezTo>
                  <a:cubicBezTo>
                    <a:pt x="1110" y="3641"/>
                    <a:pt x="1132" y="3686"/>
                    <a:pt x="1166" y="3686"/>
                  </a:cubicBezTo>
                  <a:cubicBezTo>
                    <a:pt x="1210" y="3686"/>
                    <a:pt x="1222" y="3641"/>
                    <a:pt x="1255" y="3618"/>
                  </a:cubicBezTo>
                  <a:cubicBezTo>
                    <a:pt x="1300" y="3596"/>
                    <a:pt x="1323" y="3641"/>
                    <a:pt x="1356" y="3708"/>
                  </a:cubicBezTo>
                  <a:cubicBezTo>
                    <a:pt x="1390" y="3764"/>
                    <a:pt x="1479" y="3764"/>
                    <a:pt x="1479" y="3764"/>
                  </a:cubicBezTo>
                  <a:lnTo>
                    <a:pt x="1479" y="3764"/>
                  </a:lnTo>
                  <a:cubicBezTo>
                    <a:pt x="1491" y="3764"/>
                    <a:pt x="1502" y="3764"/>
                    <a:pt x="1513" y="3764"/>
                  </a:cubicBezTo>
                  <a:cubicBezTo>
                    <a:pt x="1558" y="3764"/>
                    <a:pt x="1547" y="3730"/>
                    <a:pt x="1524" y="3708"/>
                  </a:cubicBezTo>
                  <a:cubicBezTo>
                    <a:pt x="1502" y="3686"/>
                    <a:pt x="1491" y="3686"/>
                    <a:pt x="1491" y="3585"/>
                  </a:cubicBezTo>
                  <a:cubicBezTo>
                    <a:pt x="1491" y="3495"/>
                    <a:pt x="1491" y="3461"/>
                    <a:pt x="1502" y="3428"/>
                  </a:cubicBezTo>
                  <a:cubicBezTo>
                    <a:pt x="1513" y="3406"/>
                    <a:pt x="1536" y="3327"/>
                    <a:pt x="1547" y="3271"/>
                  </a:cubicBezTo>
                  <a:cubicBezTo>
                    <a:pt x="1547" y="3204"/>
                    <a:pt x="1558" y="3181"/>
                    <a:pt x="1547" y="3148"/>
                  </a:cubicBezTo>
                  <a:cubicBezTo>
                    <a:pt x="1547" y="3103"/>
                    <a:pt x="1547" y="3047"/>
                    <a:pt x="1536" y="3047"/>
                  </a:cubicBezTo>
                  <a:cubicBezTo>
                    <a:pt x="1524" y="3035"/>
                    <a:pt x="1502" y="3035"/>
                    <a:pt x="1524" y="3013"/>
                  </a:cubicBezTo>
                  <a:cubicBezTo>
                    <a:pt x="1536" y="2991"/>
                    <a:pt x="1547" y="2968"/>
                    <a:pt x="1536" y="2879"/>
                  </a:cubicBezTo>
                  <a:cubicBezTo>
                    <a:pt x="1536" y="2800"/>
                    <a:pt x="1536" y="2767"/>
                    <a:pt x="1513" y="2744"/>
                  </a:cubicBezTo>
                  <a:cubicBezTo>
                    <a:pt x="1479" y="2711"/>
                    <a:pt x="1457" y="2711"/>
                    <a:pt x="1457" y="2688"/>
                  </a:cubicBezTo>
                  <a:cubicBezTo>
                    <a:pt x="1457" y="2666"/>
                    <a:pt x="1457" y="2666"/>
                    <a:pt x="1491" y="2655"/>
                  </a:cubicBezTo>
                  <a:cubicBezTo>
                    <a:pt x="1536" y="2655"/>
                    <a:pt x="1547" y="2666"/>
                    <a:pt x="1547" y="2644"/>
                  </a:cubicBezTo>
                  <a:cubicBezTo>
                    <a:pt x="1547" y="2621"/>
                    <a:pt x="1536" y="2576"/>
                    <a:pt x="1524" y="2565"/>
                  </a:cubicBezTo>
                  <a:cubicBezTo>
                    <a:pt x="1502" y="2565"/>
                    <a:pt x="1491" y="2542"/>
                    <a:pt x="1491" y="2520"/>
                  </a:cubicBezTo>
                  <a:cubicBezTo>
                    <a:pt x="1491" y="2498"/>
                    <a:pt x="1513" y="2509"/>
                    <a:pt x="1513" y="2486"/>
                  </a:cubicBezTo>
                  <a:cubicBezTo>
                    <a:pt x="1513" y="2453"/>
                    <a:pt x="1513" y="2442"/>
                    <a:pt x="1536" y="2431"/>
                  </a:cubicBezTo>
                  <a:cubicBezTo>
                    <a:pt x="1558" y="2431"/>
                    <a:pt x="1547" y="2409"/>
                    <a:pt x="1536" y="2376"/>
                  </a:cubicBezTo>
                  <a:cubicBezTo>
                    <a:pt x="1524" y="2353"/>
                    <a:pt x="1513" y="2319"/>
                    <a:pt x="1513" y="2297"/>
                  </a:cubicBezTo>
                  <a:cubicBezTo>
                    <a:pt x="1502" y="2263"/>
                    <a:pt x="1502" y="2252"/>
                    <a:pt x="1479" y="2263"/>
                  </a:cubicBezTo>
                  <a:cubicBezTo>
                    <a:pt x="1457" y="2274"/>
                    <a:pt x="1435" y="2241"/>
                    <a:pt x="1423" y="2241"/>
                  </a:cubicBezTo>
                  <a:cubicBezTo>
                    <a:pt x="1412" y="2252"/>
                    <a:pt x="1423" y="2207"/>
                    <a:pt x="1435" y="2185"/>
                  </a:cubicBezTo>
                  <a:cubicBezTo>
                    <a:pt x="1446" y="2163"/>
                    <a:pt x="1457" y="2163"/>
                    <a:pt x="1468" y="2185"/>
                  </a:cubicBezTo>
                  <a:cubicBezTo>
                    <a:pt x="1479" y="2207"/>
                    <a:pt x="1524" y="2174"/>
                    <a:pt x="1547" y="2196"/>
                  </a:cubicBezTo>
                  <a:cubicBezTo>
                    <a:pt x="1558" y="2218"/>
                    <a:pt x="1569" y="2185"/>
                    <a:pt x="1558" y="2163"/>
                  </a:cubicBezTo>
                  <a:cubicBezTo>
                    <a:pt x="1558" y="2151"/>
                    <a:pt x="1547" y="2151"/>
                    <a:pt x="1524" y="2140"/>
                  </a:cubicBezTo>
                  <a:cubicBezTo>
                    <a:pt x="1513" y="2118"/>
                    <a:pt x="1513" y="2084"/>
                    <a:pt x="1547" y="2062"/>
                  </a:cubicBezTo>
                  <a:cubicBezTo>
                    <a:pt x="1569" y="2050"/>
                    <a:pt x="1547" y="1983"/>
                    <a:pt x="1547" y="1938"/>
                  </a:cubicBezTo>
                  <a:cubicBezTo>
                    <a:pt x="1547" y="1905"/>
                    <a:pt x="1536" y="1882"/>
                    <a:pt x="1524" y="1894"/>
                  </a:cubicBezTo>
                  <a:cubicBezTo>
                    <a:pt x="1502" y="1905"/>
                    <a:pt x="1491" y="1882"/>
                    <a:pt x="1491" y="1871"/>
                  </a:cubicBezTo>
                  <a:cubicBezTo>
                    <a:pt x="1491" y="1860"/>
                    <a:pt x="1524" y="1849"/>
                    <a:pt x="1547" y="1815"/>
                  </a:cubicBezTo>
                  <a:cubicBezTo>
                    <a:pt x="1569" y="1781"/>
                    <a:pt x="1569" y="1759"/>
                    <a:pt x="1536" y="1770"/>
                  </a:cubicBezTo>
                  <a:cubicBezTo>
                    <a:pt x="1502" y="1770"/>
                    <a:pt x="1468" y="1759"/>
                    <a:pt x="1513" y="1748"/>
                  </a:cubicBezTo>
                  <a:cubicBezTo>
                    <a:pt x="1558" y="1737"/>
                    <a:pt x="1558" y="1725"/>
                    <a:pt x="1547" y="1714"/>
                  </a:cubicBezTo>
                  <a:cubicBezTo>
                    <a:pt x="1536" y="1703"/>
                    <a:pt x="1536" y="1681"/>
                    <a:pt x="1513" y="1669"/>
                  </a:cubicBezTo>
                  <a:cubicBezTo>
                    <a:pt x="1491" y="1669"/>
                    <a:pt x="1491" y="1669"/>
                    <a:pt x="1479" y="1681"/>
                  </a:cubicBezTo>
                  <a:cubicBezTo>
                    <a:pt x="1468" y="1692"/>
                    <a:pt x="1468" y="1658"/>
                    <a:pt x="1502" y="1636"/>
                  </a:cubicBezTo>
                  <a:cubicBezTo>
                    <a:pt x="1547" y="1602"/>
                    <a:pt x="1524" y="1591"/>
                    <a:pt x="1558" y="1591"/>
                  </a:cubicBezTo>
                  <a:cubicBezTo>
                    <a:pt x="1592" y="1591"/>
                    <a:pt x="1580" y="1636"/>
                    <a:pt x="1603" y="1636"/>
                  </a:cubicBezTo>
                  <a:cubicBezTo>
                    <a:pt x="1636" y="1647"/>
                    <a:pt x="1670" y="1625"/>
                    <a:pt x="1670" y="1614"/>
                  </a:cubicBezTo>
                  <a:cubicBezTo>
                    <a:pt x="1670" y="1602"/>
                    <a:pt x="1681" y="1580"/>
                    <a:pt x="1692" y="1591"/>
                  </a:cubicBezTo>
                  <a:cubicBezTo>
                    <a:pt x="1715" y="1602"/>
                    <a:pt x="1692" y="1614"/>
                    <a:pt x="1692" y="1658"/>
                  </a:cubicBezTo>
                  <a:cubicBezTo>
                    <a:pt x="1681" y="1703"/>
                    <a:pt x="1681" y="1737"/>
                    <a:pt x="1670" y="1781"/>
                  </a:cubicBezTo>
                  <a:cubicBezTo>
                    <a:pt x="1648" y="1826"/>
                    <a:pt x="1659" y="1849"/>
                    <a:pt x="1681" y="1815"/>
                  </a:cubicBezTo>
                  <a:cubicBezTo>
                    <a:pt x="1704" y="1770"/>
                    <a:pt x="1748" y="1692"/>
                    <a:pt x="1760" y="1647"/>
                  </a:cubicBezTo>
                  <a:cubicBezTo>
                    <a:pt x="1782" y="1602"/>
                    <a:pt x="1793" y="1546"/>
                    <a:pt x="1793" y="1501"/>
                  </a:cubicBezTo>
                  <a:cubicBezTo>
                    <a:pt x="1782" y="1468"/>
                    <a:pt x="1838" y="1389"/>
                    <a:pt x="1861" y="1356"/>
                  </a:cubicBezTo>
                  <a:cubicBezTo>
                    <a:pt x="1894" y="1311"/>
                    <a:pt x="1905" y="1266"/>
                    <a:pt x="1905" y="1210"/>
                  </a:cubicBezTo>
                </a:path>
              </a:pathLst>
            </a:custGeom>
            <a:grpFill/>
            <a:ln w="3175"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35" name="Freeform 34"/>
            <p:cNvSpPr>
              <a:spLocks noChangeArrowheads="1"/>
            </p:cNvSpPr>
            <p:nvPr/>
          </p:nvSpPr>
          <p:spPr bwMode="auto">
            <a:xfrm>
              <a:off x="4014788" y="3748088"/>
              <a:ext cx="1004887" cy="989012"/>
            </a:xfrm>
            <a:custGeom>
              <a:avLst/>
              <a:gdLst>
                <a:gd name="T0" fmla="*/ 2790 w 2791"/>
                <a:gd name="T1" fmla="*/ 661 h 2747"/>
                <a:gd name="T2" fmla="*/ 2499 w 2791"/>
                <a:gd name="T3" fmla="*/ 628 h 2747"/>
                <a:gd name="T4" fmla="*/ 2129 w 2791"/>
                <a:gd name="T5" fmla="*/ 740 h 2747"/>
                <a:gd name="T6" fmla="*/ 1961 w 2791"/>
                <a:gd name="T7" fmla="*/ 751 h 2747"/>
                <a:gd name="T8" fmla="*/ 2039 w 2791"/>
                <a:gd name="T9" fmla="*/ 975 h 2747"/>
                <a:gd name="T10" fmla="*/ 1883 w 2791"/>
                <a:gd name="T11" fmla="*/ 1065 h 2747"/>
                <a:gd name="T12" fmla="*/ 1759 w 2791"/>
                <a:gd name="T13" fmla="*/ 1177 h 2747"/>
                <a:gd name="T14" fmla="*/ 1535 w 2791"/>
                <a:gd name="T15" fmla="*/ 1166 h 2747"/>
                <a:gd name="T16" fmla="*/ 1378 w 2791"/>
                <a:gd name="T17" fmla="*/ 1087 h 2747"/>
                <a:gd name="T18" fmla="*/ 1423 w 2791"/>
                <a:gd name="T19" fmla="*/ 942 h 2747"/>
                <a:gd name="T20" fmla="*/ 1457 w 2791"/>
                <a:gd name="T21" fmla="*/ 796 h 2747"/>
                <a:gd name="T22" fmla="*/ 1591 w 2791"/>
                <a:gd name="T23" fmla="*/ 572 h 2747"/>
                <a:gd name="T24" fmla="*/ 1725 w 2791"/>
                <a:gd name="T25" fmla="*/ 370 h 2747"/>
                <a:gd name="T26" fmla="*/ 1580 w 2791"/>
                <a:gd name="T27" fmla="*/ 336 h 2747"/>
                <a:gd name="T28" fmla="*/ 1367 w 2791"/>
                <a:gd name="T29" fmla="*/ 426 h 2747"/>
                <a:gd name="T30" fmla="*/ 1412 w 2791"/>
                <a:gd name="T31" fmla="*/ 146 h 2747"/>
                <a:gd name="T32" fmla="*/ 1221 w 2791"/>
                <a:gd name="T33" fmla="*/ 280 h 2747"/>
                <a:gd name="T34" fmla="*/ 1300 w 2791"/>
                <a:gd name="T35" fmla="*/ 23 h 2747"/>
                <a:gd name="T36" fmla="*/ 1165 w 2791"/>
                <a:gd name="T37" fmla="*/ 157 h 2747"/>
                <a:gd name="T38" fmla="*/ 1042 w 2791"/>
                <a:gd name="T39" fmla="*/ 146 h 2747"/>
                <a:gd name="T40" fmla="*/ 952 w 2791"/>
                <a:gd name="T41" fmla="*/ 236 h 2747"/>
                <a:gd name="T42" fmla="*/ 885 w 2791"/>
                <a:gd name="T43" fmla="*/ 482 h 2747"/>
                <a:gd name="T44" fmla="*/ 1031 w 2791"/>
                <a:gd name="T45" fmla="*/ 661 h 2747"/>
                <a:gd name="T46" fmla="*/ 1188 w 2791"/>
                <a:gd name="T47" fmla="*/ 874 h 2747"/>
                <a:gd name="T48" fmla="*/ 1221 w 2791"/>
                <a:gd name="T49" fmla="*/ 1076 h 2747"/>
                <a:gd name="T50" fmla="*/ 997 w 2791"/>
                <a:gd name="T51" fmla="*/ 1110 h 2747"/>
                <a:gd name="T52" fmla="*/ 975 w 2791"/>
                <a:gd name="T53" fmla="*/ 1446 h 2747"/>
                <a:gd name="T54" fmla="*/ 807 w 2791"/>
                <a:gd name="T55" fmla="*/ 1356 h 2747"/>
                <a:gd name="T56" fmla="*/ 538 w 2791"/>
                <a:gd name="T57" fmla="*/ 1233 h 2747"/>
                <a:gd name="T58" fmla="*/ 291 w 2791"/>
                <a:gd name="T59" fmla="*/ 1390 h 2747"/>
                <a:gd name="T60" fmla="*/ 246 w 2791"/>
                <a:gd name="T61" fmla="*/ 1580 h 2747"/>
                <a:gd name="T62" fmla="*/ 33 w 2791"/>
                <a:gd name="T63" fmla="*/ 1827 h 2747"/>
                <a:gd name="T64" fmla="*/ 347 w 2791"/>
                <a:gd name="T65" fmla="*/ 2208 h 2747"/>
                <a:gd name="T66" fmla="*/ 874 w 2791"/>
                <a:gd name="T67" fmla="*/ 2421 h 2747"/>
                <a:gd name="T68" fmla="*/ 1188 w 2791"/>
                <a:gd name="T69" fmla="*/ 2331 h 2747"/>
                <a:gd name="T70" fmla="*/ 1356 w 2791"/>
                <a:gd name="T71" fmla="*/ 2298 h 2747"/>
                <a:gd name="T72" fmla="*/ 1479 w 2791"/>
                <a:gd name="T73" fmla="*/ 2421 h 2747"/>
                <a:gd name="T74" fmla="*/ 1468 w 2791"/>
                <a:gd name="T75" fmla="*/ 2645 h 2747"/>
                <a:gd name="T76" fmla="*/ 1591 w 2791"/>
                <a:gd name="T77" fmla="*/ 2656 h 2747"/>
                <a:gd name="T78" fmla="*/ 1737 w 2791"/>
                <a:gd name="T79" fmla="*/ 2678 h 2747"/>
                <a:gd name="T80" fmla="*/ 1871 w 2791"/>
                <a:gd name="T81" fmla="*/ 2544 h 2747"/>
                <a:gd name="T82" fmla="*/ 2039 w 2791"/>
                <a:gd name="T83" fmla="*/ 2488 h 2747"/>
                <a:gd name="T84" fmla="*/ 2017 w 2791"/>
                <a:gd name="T85" fmla="*/ 2287 h 2747"/>
                <a:gd name="T86" fmla="*/ 1916 w 2791"/>
                <a:gd name="T87" fmla="*/ 2129 h 2747"/>
                <a:gd name="T88" fmla="*/ 1950 w 2791"/>
                <a:gd name="T89" fmla="*/ 2006 h 2747"/>
                <a:gd name="T90" fmla="*/ 1759 w 2791"/>
                <a:gd name="T91" fmla="*/ 1984 h 2747"/>
                <a:gd name="T92" fmla="*/ 1938 w 2791"/>
                <a:gd name="T93" fmla="*/ 1838 h 2747"/>
                <a:gd name="T94" fmla="*/ 2129 w 2791"/>
                <a:gd name="T95" fmla="*/ 1704 h 2747"/>
                <a:gd name="T96" fmla="*/ 2353 w 2791"/>
                <a:gd name="T97" fmla="*/ 1704 h 2747"/>
                <a:gd name="T98" fmla="*/ 2488 w 2791"/>
                <a:gd name="T99" fmla="*/ 1513 h 2747"/>
                <a:gd name="T100" fmla="*/ 2443 w 2791"/>
                <a:gd name="T101" fmla="*/ 1345 h 2747"/>
                <a:gd name="T102" fmla="*/ 2701 w 2791"/>
                <a:gd name="T103" fmla="*/ 1009 h 2747"/>
                <a:gd name="T104" fmla="*/ 2768 w 2791"/>
                <a:gd name="T105" fmla="*/ 695 h 27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791" h="2747">
                  <a:moveTo>
                    <a:pt x="2768" y="695"/>
                  </a:moveTo>
                  <a:lnTo>
                    <a:pt x="2768" y="695"/>
                  </a:lnTo>
                  <a:cubicBezTo>
                    <a:pt x="2768" y="695"/>
                    <a:pt x="2779" y="684"/>
                    <a:pt x="2790" y="661"/>
                  </a:cubicBezTo>
                  <a:cubicBezTo>
                    <a:pt x="2757" y="639"/>
                    <a:pt x="2689" y="572"/>
                    <a:pt x="2656" y="538"/>
                  </a:cubicBezTo>
                  <a:cubicBezTo>
                    <a:pt x="2622" y="505"/>
                    <a:pt x="2566" y="516"/>
                    <a:pt x="2544" y="516"/>
                  </a:cubicBezTo>
                  <a:cubicBezTo>
                    <a:pt x="2544" y="549"/>
                    <a:pt x="2532" y="594"/>
                    <a:pt x="2499" y="628"/>
                  </a:cubicBezTo>
                  <a:cubicBezTo>
                    <a:pt x="2443" y="684"/>
                    <a:pt x="2320" y="718"/>
                    <a:pt x="2297" y="774"/>
                  </a:cubicBezTo>
                  <a:cubicBezTo>
                    <a:pt x="2286" y="818"/>
                    <a:pt x="2219" y="829"/>
                    <a:pt x="2196" y="796"/>
                  </a:cubicBezTo>
                  <a:cubicBezTo>
                    <a:pt x="2185" y="762"/>
                    <a:pt x="2140" y="762"/>
                    <a:pt x="2129" y="740"/>
                  </a:cubicBezTo>
                  <a:cubicBezTo>
                    <a:pt x="2118" y="718"/>
                    <a:pt x="2084" y="762"/>
                    <a:pt x="2062" y="718"/>
                  </a:cubicBezTo>
                  <a:cubicBezTo>
                    <a:pt x="2051" y="684"/>
                    <a:pt x="2006" y="684"/>
                    <a:pt x="1994" y="718"/>
                  </a:cubicBezTo>
                  <a:cubicBezTo>
                    <a:pt x="1994" y="729"/>
                    <a:pt x="1983" y="740"/>
                    <a:pt x="1961" y="751"/>
                  </a:cubicBezTo>
                  <a:cubicBezTo>
                    <a:pt x="1972" y="785"/>
                    <a:pt x="1961" y="807"/>
                    <a:pt x="1972" y="818"/>
                  </a:cubicBezTo>
                  <a:cubicBezTo>
                    <a:pt x="1994" y="841"/>
                    <a:pt x="2028" y="874"/>
                    <a:pt x="2028" y="874"/>
                  </a:cubicBezTo>
                  <a:cubicBezTo>
                    <a:pt x="2028" y="874"/>
                    <a:pt x="2039" y="942"/>
                    <a:pt x="2039" y="975"/>
                  </a:cubicBezTo>
                  <a:cubicBezTo>
                    <a:pt x="2039" y="1009"/>
                    <a:pt x="2017" y="1009"/>
                    <a:pt x="1994" y="1009"/>
                  </a:cubicBezTo>
                  <a:cubicBezTo>
                    <a:pt x="1972" y="998"/>
                    <a:pt x="1950" y="1009"/>
                    <a:pt x="1938" y="1031"/>
                  </a:cubicBezTo>
                  <a:cubicBezTo>
                    <a:pt x="1916" y="1054"/>
                    <a:pt x="1883" y="1031"/>
                    <a:pt x="1883" y="1065"/>
                  </a:cubicBezTo>
                  <a:cubicBezTo>
                    <a:pt x="1883" y="1087"/>
                    <a:pt x="1860" y="1098"/>
                    <a:pt x="1838" y="1076"/>
                  </a:cubicBezTo>
                  <a:cubicBezTo>
                    <a:pt x="1815" y="1054"/>
                    <a:pt x="1770" y="1076"/>
                    <a:pt x="1770" y="1076"/>
                  </a:cubicBezTo>
                  <a:cubicBezTo>
                    <a:pt x="1770" y="1076"/>
                    <a:pt x="1759" y="1132"/>
                    <a:pt x="1759" y="1177"/>
                  </a:cubicBezTo>
                  <a:cubicBezTo>
                    <a:pt x="1770" y="1211"/>
                    <a:pt x="1759" y="1199"/>
                    <a:pt x="1714" y="1211"/>
                  </a:cubicBezTo>
                  <a:cubicBezTo>
                    <a:pt x="1681" y="1211"/>
                    <a:pt x="1625" y="1222"/>
                    <a:pt x="1591" y="1244"/>
                  </a:cubicBezTo>
                  <a:cubicBezTo>
                    <a:pt x="1558" y="1256"/>
                    <a:pt x="1546" y="1222"/>
                    <a:pt x="1535" y="1166"/>
                  </a:cubicBezTo>
                  <a:cubicBezTo>
                    <a:pt x="1513" y="1121"/>
                    <a:pt x="1468" y="1121"/>
                    <a:pt x="1445" y="1143"/>
                  </a:cubicBezTo>
                  <a:cubicBezTo>
                    <a:pt x="1423" y="1166"/>
                    <a:pt x="1412" y="1154"/>
                    <a:pt x="1412" y="1121"/>
                  </a:cubicBezTo>
                  <a:cubicBezTo>
                    <a:pt x="1423" y="1087"/>
                    <a:pt x="1367" y="1098"/>
                    <a:pt x="1378" y="1087"/>
                  </a:cubicBezTo>
                  <a:cubicBezTo>
                    <a:pt x="1378" y="1065"/>
                    <a:pt x="1367" y="1031"/>
                    <a:pt x="1345" y="998"/>
                  </a:cubicBezTo>
                  <a:cubicBezTo>
                    <a:pt x="1322" y="975"/>
                    <a:pt x="1322" y="953"/>
                    <a:pt x="1345" y="953"/>
                  </a:cubicBezTo>
                  <a:cubicBezTo>
                    <a:pt x="1367" y="964"/>
                    <a:pt x="1412" y="964"/>
                    <a:pt x="1423" y="942"/>
                  </a:cubicBezTo>
                  <a:cubicBezTo>
                    <a:pt x="1445" y="930"/>
                    <a:pt x="1434" y="908"/>
                    <a:pt x="1389" y="908"/>
                  </a:cubicBezTo>
                  <a:cubicBezTo>
                    <a:pt x="1356" y="919"/>
                    <a:pt x="1356" y="874"/>
                    <a:pt x="1389" y="841"/>
                  </a:cubicBezTo>
                  <a:cubicBezTo>
                    <a:pt x="1423" y="807"/>
                    <a:pt x="1434" y="829"/>
                    <a:pt x="1457" y="796"/>
                  </a:cubicBezTo>
                  <a:cubicBezTo>
                    <a:pt x="1479" y="762"/>
                    <a:pt x="1479" y="718"/>
                    <a:pt x="1457" y="706"/>
                  </a:cubicBezTo>
                  <a:cubicBezTo>
                    <a:pt x="1434" y="684"/>
                    <a:pt x="1457" y="673"/>
                    <a:pt x="1490" y="661"/>
                  </a:cubicBezTo>
                  <a:cubicBezTo>
                    <a:pt x="1524" y="639"/>
                    <a:pt x="1558" y="616"/>
                    <a:pt x="1591" y="572"/>
                  </a:cubicBezTo>
                  <a:cubicBezTo>
                    <a:pt x="1625" y="538"/>
                    <a:pt x="1670" y="549"/>
                    <a:pt x="1714" y="527"/>
                  </a:cubicBezTo>
                  <a:cubicBezTo>
                    <a:pt x="1759" y="516"/>
                    <a:pt x="1748" y="493"/>
                    <a:pt x="1725" y="460"/>
                  </a:cubicBezTo>
                  <a:cubicBezTo>
                    <a:pt x="1692" y="437"/>
                    <a:pt x="1714" y="404"/>
                    <a:pt x="1725" y="370"/>
                  </a:cubicBezTo>
                  <a:cubicBezTo>
                    <a:pt x="1737" y="348"/>
                    <a:pt x="1725" y="303"/>
                    <a:pt x="1703" y="280"/>
                  </a:cubicBezTo>
                  <a:cubicBezTo>
                    <a:pt x="1681" y="247"/>
                    <a:pt x="1658" y="236"/>
                    <a:pt x="1625" y="236"/>
                  </a:cubicBezTo>
                  <a:cubicBezTo>
                    <a:pt x="1602" y="247"/>
                    <a:pt x="1569" y="314"/>
                    <a:pt x="1580" y="336"/>
                  </a:cubicBezTo>
                  <a:cubicBezTo>
                    <a:pt x="1591" y="359"/>
                    <a:pt x="1602" y="381"/>
                    <a:pt x="1558" y="392"/>
                  </a:cubicBezTo>
                  <a:cubicBezTo>
                    <a:pt x="1524" y="392"/>
                    <a:pt x="1535" y="449"/>
                    <a:pt x="1490" y="449"/>
                  </a:cubicBezTo>
                  <a:cubicBezTo>
                    <a:pt x="1445" y="449"/>
                    <a:pt x="1356" y="460"/>
                    <a:pt x="1367" y="426"/>
                  </a:cubicBezTo>
                  <a:cubicBezTo>
                    <a:pt x="1378" y="404"/>
                    <a:pt x="1412" y="314"/>
                    <a:pt x="1434" y="269"/>
                  </a:cubicBezTo>
                  <a:cubicBezTo>
                    <a:pt x="1457" y="225"/>
                    <a:pt x="1468" y="213"/>
                    <a:pt x="1445" y="202"/>
                  </a:cubicBezTo>
                  <a:cubicBezTo>
                    <a:pt x="1423" y="191"/>
                    <a:pt x="1423" y="168"/>
                    <a:pt x="1412" y="146"/>
                  </a:cubicBezTo>
                  <a:cubicBezTo>
                    <a:pt x="1389" y="135"/>
                    <a:pt x="1311" y="123"/>
                    <a:pt x="1300" y="146"/>
                  </a:cubicBezTo>
                  <a:cubicBezTo>
                    <a:pt x="1289" y="180"/>
                    <a:pt x="1266" y="247"/>
                    <a:pt x="1266" y="303"/>
                  </a:cubicBezTo>
                  <a:cubicBezTo>
                    <a:pt x="1255" y="348"/>
                    <a:pt x="1244" y="381"/>
                    <a:pt x="1221" y="280"/>
                  </a:cubicBezTo>
                  <a:cubicBezTo>
                    <a:pt x="1210" y="180"/>
                    <a:pt x="1221" y="123"/>
                    <a:pt x="1244" y="123"/>
                  </a:cubicBezTo>
                  <a:cubicBezTo>
                    <a:pt x="1266" y="123"/>
                    <a:pt x="1289" y="112"/>
                    <a:pt x="1300" y="101"/>
                  </a:cubicBezTo>
                  <a:cubicBezTo>
                    <a:pt x="1322" y="90"/>
                    <a:pt x="1311" y="34"/>
                    <a:pt x="1300" y="23"/>
                  </a:cubicBezTo>
                  <a:cubicBezTo>
                    <a:pt x="1300" y="11"/>
                    <a:pt x="1221" y="0"/>
                    <a:pt x="1165" y="11"/>
                  </a:cubicBezTo>
                  <a:cubicBezTo>
                    <a:pt x="1109" y="11"/>
                    <a:pt x="1143" y="56"/>
                    <a:pt x="1154" y="90"/>
                  </a:cubicBezTo>
                  <a:cubicBezTo>
                    <a:pt x="1176" y="112"/>
                    <a:pt x="1154" y="135"/>
                    <a:pt x="1165" y="157"/>
                  </a:cubicBezTo>
                  <a:cubicBezTo>
                    <a:pt x="1176" y="191"/>
                    <a:pt x="1154" y="213"/>
                    <a:pt x="1143" y="236"/>
                  </a:cubicBezTo>
                  <a:cubicBezTo>
                    <a:pt x="1132" y="258"/>
                    <a:pt x="1098" y="280"/>
                    <a:pt x="1098" y="258"/>
                  </a:cubicBezTo>
                  <a:cubicBezTo>
                    <a:pt x="1087" y="236"/>
                    <a:pt x="1065" y="146"/>
                    <a:pt x="1042" y="146"/>
                  </a:cubicBezTo>
                  <a:cubicBezTo>
                    <a:pt x="1020" y="146"/>
                    <a:pt x="1008" y="191"/>
                    <a:pt x="1008" y="213"/>
                  </a:cubicBezTo>
                  <a:cubicBezTo>
                    <a:pt x="997" y="236"/>
                    <a:pt x="975" y="236"/>
                    <a:pt x="952" y="236"/>
                  </a:cubicBezTo>
                  <a:lnTo>
                    <a:pt x="952" y="236"/>
                  </a:lnTo>
                  <a:cubicBezTo>
                    <a:pt x="952" y="247"/>
                    <a:pt x="952" y="258"/>
                    <a:pt x="952" y="258"/>
                  </a:cubicBezTo>
                  <a:cubicBezTo>
                    <a:pt x="952" y="258"/>
                    <a:pt x="930" y="336"/>
                    <a:pt x="919" y="370"/>
                  </a:cubicBezTo>
                  <a:cubicBezTo>
                    <a:pt x="907" y="415"/>
                    <a:pt x="885" y="437"/>
                    <a:pt x="885" y="482"/>
                  </a:cubicBezTo>
                  <a:cubicBezTo>
                    <a:pt x="885" y="538"/>
                    <a:pt x="907" y="527"/>
                    <a:pt x="963" y="516"/>
                  </a:cubicBezTo>
                  <a:cubicBezTo>
                    <a:pt x="1020" y="516"/>
                    <a:pt x="1053" y="538"/>
                    <a:pt x="1042" y="561"/>
                  </a:cubicBezTo>
                  <a:cubicBezTo>
                    <a:pt x="1020" y="594"/>
                    <a:pt x="1008" y="650"/>
                    <a:pt x="1031" y="661"/>
                  </a:cubicBezTo>
                  <a:cubicBezTo>
                    <a:pt x="1065" y="673"/>
                    <a:pt x="1087" y="650"/>
                    <a:pt x="1120" y="673"/>
                  </a:cubicBezTo>
                  <a:cubicBezTo>
                    <a:pt x="1154" y="706"/>
                    <a:pt x="1188" y="729"/>
                    <a:pt x="1188" y="774"/>
                  </a:cubicBezTo>
                  <a:cubicBezTo>
                    <a:pt x="1176" y="818"/>
                    <a:pt x="1176" y="863"/>
                    <a:pt x="1188" y="874"/>
                  </a:cubicBezTo>
                  <a:cubicBezTo>
                    <a:pt x="1210" y="874"/>
                    <a:pt x="1266" y="885"/>
                    <a:pt x="1266" y="908"/>
                  </a:cubicBezTo>
                  <a:cubicBezTo>
                    <a:pt x="1266" y="919"/>
                    <a:pt x="1244" y="953"/>
                    <a:pt x="1244" y="998"/>
                  </a:cubicBezTo>
                  <a:cubicBezTo>
                    <a:pt x="1244" y="1042"/>
                    <a:pt x="1232" y="1087"/>
                    <a:pt x="1221" y="1076"/>
                  </a:cubicBezTo>
                  <a:cubicBezTo>
                    <a:pt x="1199" y="1065"/>
                    <a:pt x="1165" y="1042"/>
                    <a:pt x="1143" y="1076"/>
                  </a:cubicBezTo>
                  <a:cubicBezTo>
                    <a:pt x="1132" y="1110"/>
                    <a:pt x="1120" y="1121"/>
                    <a:pt x="1076" y="1110"/>
                  </a:cubicBezTo>
                  <a:cubicBezTo>
                    <a:pt x="1031" y="1098"/>
                    <a:pt x="997" y="1087"/>
                    <a:pt x="997" y="1110"/>
                  </a:cubicBezTo>
                  <a:cubicBezTo>
                    <a:pt x="986" y="1132"/>
                    <a:pt x="997" y="1256"/>
                    <a:pt x="986" y="1278"/>
                  </a:cubicBezTo>
                  <a:cubicBezTo>
                    <a:pt x="963" y="1300"/>
                    <a:pt x="930" y="1345"/>
                    <a:pt x="930" y="1345"/>
                  </a:cubicBezTo>
                  <a:cubicBezTo>
                    <a:pt x="930" y="1345"/>
                    <a:pt x="975" y="1412"/>
                    <a:pt x="975" y="1446"/>
                  </a:cubicBezTo>
                  <a:cubicBezTo>
                    <a:pt x="975" y="1491"/>
                    <a:pt x="963" y="1480"/>
                    <a:pt x="941" y="1468"/>
                  </a:cubicBezTo>
                  <a:cubicBezTo>
                    <a:pt x="907" y="1457"/>
                    <a:pt x="907" y="1457"/>
                    <a:pt x="885" y="1412"/>
                  </a:cubicBezTo>
                  <a:cubicBezTo>
                    <a:pt x="863" y="1379"/>
                    <a:pt x="840" y="1367"/>
                    <a:pt x="807" y="1356"/>
                  </a:cubicBezTo>
                  <a:cubicBezTo>
                    <a:pt x="762" y="1334"/>
                    <a:pt x="762" y="1289"/>
                    <a:pt x="728" y="1278"/>
                  </a:cubicBezTo>
                  <a:cubicBezTo>
                    <a:pt x="694" y="1278"/>
                    <a:pt x="683" y="1278"/>
                    <a:pt x="672" y="1256"/>
                  </a:cubicBezTo>
                  <a:cubicBezTo>
                    <a:pt x="650" y="1222"/>
                    <a:pt x="560" y="1222"/>
                    <a:pt x="538" y="1233"/>
                  </a:cubicBezTo>
                  <a:cubicBezTo>
                    <a:pt x="527" y="1256"/>
                    <a:pt x="504" y="1289"/>
                    <a:pt x="482" y="1278"/>
                  </a:cubicBezTo>
                  <a:cubicBezTo>
                    <a:pt x="459" y="1278"/>
                    <a:pt x="381" y="1311"/>
                    <a:pt x="370" y="1334"/>
                  </a:cubicBezTo>
                  <a:cubicBezTo>
                    <a:pt x="358" y="1356"/>
                    <a:pt x="302" y="1356"/>
                    <a:pt x="291" y="1390"/>
                  </a:cubicBezTo>
                  <a:cubicBezTo>
                    <a:pt x="291" y="1412"/>
                    <a:pt x="280" y="1423"/>
                    <a:pt x="280" y="1446"/>
                  </a:cubicBezTo>
                  <a:cubicBezTo>
                    <a:pt x="280" y="1446"/>
                    <a:pt x="280" y="1457"/>
                    <a:pt x="280" y="1480"/>
                  </a:cubicBezTo>
                  <a:cubicBezTo>
                    <a:pt x="291" y="1547"/>
                    <a:pt x="280" y="1569"/>
                    <a:pt x="246" y="1580"/>
                  </a:cubicBezTo>
                  <a:cubicBezTo>
                    <a:pt x="224" y="1592"/>
                    <a:pt x="112" y="1592"/>
                    <a:pt x="89" y="1592"/>
                  </a:cubicBezTo>
                  <a:cubicBezTo>
                    <a:pt x="56" y="1603"/>
                    <a:pt x="11" y="1625"/>
                    <a:pt x="11" y="1659"/>
                  </a:cubicBezTo>
                  <a:cubicBezTo>
                    <a:pt x="0" y="1692"/>
                    <a:pt x="22" y="1782"/>
                    <a:pt x="33" y="1827"/>
                  </a:cubicBezTo>
                  <a:cubicBezTo>
                    <a:pt x="56" y="1860"/>
                    <a:pt x="101" y="1950"/>
                    <a:pt x="112" y="1995"/>
                  </a:cubicBezTo>
                  <a:cubicBezTo>
                    <a:pt x="134" y="2040"/>
                    <a:pt x="123" y="2051"/>
                    <a:pt x="157" y="2062"/>
                  </a:cubicBezTo>
                  <a:cubicBezTo>
                    <a:pt x="179" y="2073"/>
                    <a:pt x="314" y="2152"/>
                    <a:pt x="347" y="2208"/>
                  </a:cubicBezTo>
                  <a:cubicBezTo>
                    <a:pt x="392" y="2275"/>
                    <a:pt x="403" y="2354"/>
                    <a:pt x="459" y="2387"/>
                  </a:cubicBezTo>
                  <a:cubicBezTo>
                    <a:pt x="504" y="2410"/>
                    <a:pt x="638" y="2477"/>
                    <a:pt x="717" y="2522"/>
                  </a:cubicBezTo>
                  <a:cubicBezTo>
                    <a:pt x="751" y="2488"/>
                    <a:pt x="829" y="2421"/>
                    <a:pt x="874" y="2421"/>
                  </a:cubicBezTo>
                  <a:cubicBezTo>
                    <a:pt x="919" y="2432"/>
                    <a:pt x="1042" y="2410"/>
                    <a:pt x="1053" y="2376"/>
                  </a:cubicBezTo>
                  <a:cubicBezTo>
                    <a:pt x="1065" y="2354"/>
                    <a:pt x="1076" y="2287"/>
                    <a:pt x="1109" y="2309"/>
                  </a:cubicBezTo>
                  <a:cubicBezTo>
                    <a:pt x="1154" y="2320"/>
                    <a:pt x="1165" y="2309"/>
                    <a:pt x="1188" y="2331"/>
                  </a:cubicBezTo>
                  <a:cubicBezTo>
                    <a:pt x="1199" y="2354"/>
                    <a:pt x="1232" y="2320"/>
                    <a:pt x="1244" y="2354"/>
                  </a:cubicBezTo>
                  <a:cubicBezTo>
                    <a:pt x="1255" y="2376"/>
                    <a:pt x="1277" y="2376"/>
                    <a:pt x="1289" y="2342"/>
                  </a:cubicBezTo>
                  <a:cubicBezTo>
                    <a:pt x="1300" y="2309"/>
                    <a:pt x="1322" y="2320"/>
                    <a:pt x="1356" y="2298"/>
                  </a:cubicBezTo>
                  <a:cubicBezTo>
                    <a:pt x="1378" y="2287"/>
                    <a:pt x="1401" y="2287"/>
                    <a:pt x="1412" y="2309"/>
                  </a:cubicBezTo>
                  <a:cubicBezTo>
                    <a:pt x="1412" y="2342"/>
                    <a:pt x="1434" y="2387"/>
                    <a:pt x="1457" y="2387"/>
                  </a:cubicBezTo>
                  <a:cubicBezTo>
                    <a:pt x="1479" y="2387"/>
                    <a:pt x="1501" y="2410"/>
                    <a:pt x="1479" y="2421"/>
                  </a:cubicBezTo>
                  <a:cubicBezTo>
                    <a:pt x="1457" y="2443"/>
                    <a:pt x="1468" y="2499"/>
                    <a:pt x="1479" y="2511"/>
                  </a:cubicBezTo>
                  <a:cubicBezTo>
                    <a:pt x="1490" y="2522"/>
                    <a:pt x="1468" y="2533"/>
                    <a:pt x="1445" y="2544"/>
                  </a:cubicBezTo>
                  <a:cubicBezTo>
                    <a:pt x="1423" y="2544"/>
                    <a:pt x="1457" y="2623"/>
                    <a:pt x="1468" y="2645"/>
                  </a:cubicBezTo>
                  <a:cubicBezTo>
                    <a:pt x="1479" y="2656"/>
                    <a:pt x="1490" y="2678"/>
                    <a:pt x="1501" y="2690"/>
                  </a:cubicBezTo>
                  <a:lnTo>
                    <a:pt x="1513" y="2690"/>
                  </a:lnTo>
                  <a:cubicBezTo>
                    <a:pt x="1535" y="2690"/>
                    <a:pt x="1580" y="2678"/>
                    <a:pt x="1591" y="2656"/>
                  </a:cubicBezTo>
                  <a:cubicBezTo>
                    <a:pt x="1602" y="2634"/>
                    <a:pt x="1636" y="2656"/>
                    <a:pt x="1658" y="2656"/>
                  </a:cubicBezTo>
                  <a:cubicBezTo>
                    <a:pt x="1681" y="2645"/>
                    <a:pt x="1692" y="2701"/>
                    <a:pt x="1692" y="2723"/>
                  </a:cubicBezTo>
                  <a:cubicBezTo>
                    <a:pt x="1692" y="2746"/>
                    <a:pt x="1737" y="2701"/>
                    <a:pt x="1737" y="2678"/>
                  </a:cubicBezTo>
                  <a:cubicBezTo>
                    <a:pt x="1737" y="2645"/>
                    <a:pt x="1748" y="2634"/>
                    <a:pt x="1770" y="2634"/>
                  </a:cubicBezTo>
                  <a:cubicBezTo>
                    <a:pt x="1804" y="2623"/>
                    <a:pt x="1815" y="2589"/>
                    <a:pt x="1815" y="2567"/>
                  </a:cubicBezTo>
                  <a:cubicBezTo>
                    <a:pt x="1815" y="2544"/>
                    <a:pt x="1849" y="2533"/>
                    <a:pt x="1871" y="2544"/>
                  </a:cubicBezTo>
                  <a:cubicBezTo>
                    <a:pt x="1905" y="2544"/>
                    <a:pt x="1916" y="2533"/>
                    <a:pt x="1927" y="2511"/>
                  </a:cubicBezTo>
                  <a:cubicBezTo>
                    <a:pt x="1950" y="2488"/>
                    <a:pt x="1961" y="2499"/>
                    <a:pt x="1983" y="2522"/>
                  </a:cubicBezTo>
                  <a:cubicBezTo>
                    <a:pt x="1994" y="2544"/>
                    <a:pt x="2028" y="2522"/>
                    <a:pt x="2039" y="2488"/>
                  </a:cubicBezTo>
                  <a:cubicBezTo>
                    <a:pt x="2051" y="2454"/>
                    <a:pt x="2084" y="2410"/>
                    <a:pt x="2096" y="2365"/>
                  </a:cubicBezTo>
                  <a:cubicBezTo>
                    <a:pt x="2107" y="2320"/>
                    <a:pt x="2107" y="2287"/>
                    <a:pt x="2084" y="2275"/>
                  </a:cubicBezTo>
                  <a:cubicBezTo>
                    <a:pt x="2062" y="2264"/>
                    <a:pt x="2028" y="2264"/>
                    <a:pt x="2017" y="2287"/>
                  </a:cubicBezTo>
                  <a:cubicBezTo>
                    <a:pt x="1994" y="2309"/>
                    <a:pt x="1983" y="2309"/>
                    <a:pt x="1972" y="2275"/>
                  </a:cubicBezTo>
                  <a:cubicBezTo>
                    <a:pt x="1961" y="2242"/>
                    <a:pt x="1950" y="2208"/>
                    <a:pt x="1927" y="2208"/>
                  </a:cubicBezTo>
                  <a:cubicBezTo>
                    <a:pt x="1905" y="2208"/>
                    <a:pt x="1916" y="2174"/>
                    <a:pt x="1916" y="2129"/>
                  </a:cubicBezTo>
                  <a:cubicBezTo>
                    <a:pt x="1927" y="2085"/>
                    <a:pt x="1927" y="2073"/>
                    <a:pt x="1950" y="2073"/>
                  </a:cubicBezTo>
                  <a:cubicBezTo>
                    <a:pt x="1972" y="2073"/>
                    <a:pt x="1994" y="2073"/>
                    <a:pt x="1994" y="2051"/>
                  </a:cubicBezTo>
                  <a:cubicBezTo>
                    <a:pt x="1994" y="2029"/>
                    <a:pt x="1983" y="1995"/>
                    <a:pt x="1950" y="2006"/>
                  </a:cubicBezTo>
                  <a:cubicBezTo>
                    <a:pt x="1927" y="2006"/>
                    <a:pt x="1905" y="2006"/>
                    <a:pt x="1883" y="1984"/>
                  </a:cubicBezTo>
                  <a:cubicBezTo>
                    <a:pt x="1860" y="1961"/>
                    <a:pt x="1838" y="1961"/>
                    <a:pt x="1815" y="1984"/>
                  </a:cubicBezTo>
                  <a:cubicBezTo>
                    <a:pt x="1782" y="2006"/>
                    <a:pt x="1782" y="2006"/>
                    <a:pt x="1759" y="1984"/>
                  </a:cubicBezTo>
                  <a:cubicBezTo>
                    <a:pt x="1725" y="1961"/>
                    <a:pt x="1770" y="1928"/>
                    <a:pt x="1782" y="1883"/>
                  </a:cubicBezTo>
                  <a:cubicBezTo>
                    <a:pt x="1793" y="1827"/>
                    <a:pt x="1815" y="1816"/>
                    <a:pt x="1838" y="1805"/>
                  </a:cubicBezTo>
                  <a:cubicBezTo>
                    <a:pt x="1871" y="1793"/>
                    <a:pt x="1905" y="1805"/>
                    <a:pt x="1938" y="1838"/>
                  </a:cubicBezTo>
                  <a:cubicBezTo>
                    <a:pt x="1972" y="1860"/>
                    <a:pt x="2006" y="1827"/>
                    <a:pt x="2028" y="1793"/>
                  </a:cubicBezTo>
                  <a:cubicBezTo>
                    <a:pt x="2051" y="1760"/>
                    <a:pt x="2084" y="1793"/>
                    <a:pt x="2084" y="1771"/>
                  </a:cubicBezTo>
                  <a:cubicBezTo>
                    <a:pt x="2096" y="1737"/>
                    <a:pt x="2118" y="1704"/>
                    <a:pt x="2129" y="1704"/>
                  </a:cubicBezTo>
                  <a:cubicBezTo>
                    <a:pt x="2140" y="1704"/>
                    <a:pt x="2163" y="1726"/>
                    <a:pt x="2196" y="1715"/>
                  </a:cubicBezTo>
                  <a:cubicBezTo>
                    <a:pt x="2219" y="1715"/>
                    <a:pt x="2252" y="1704"/>
                    <a:pt x="2286" y="1704"/>
                  </a:cubicBezTo>
                  <a:cubicBezTo>
                    <a:pt x="2320" y="1704"/>
                    <a:pt x="2320" y="1737"/>
                    <a:pt x="2353" y="1704"/>
                  </a:cubicBezTo>
                  <a:cubicBezTo>
                    <a:pt x="2376" y="1670"/>
                    <a:pt x="2409" y="1692"/>
                    <a:pt x="2409" y="1681"/>
                  </a:cubicBezTo>
                  <a:cubicBezTo>
                    <a:pt x="2409" y="1670"/>
                    <a:pt x="2420" y="1614"/>
                    <a:pt x="2443" y="1580"/>
                  </a:cubicBezTo>
                  <a:cubicBezTo>
                    <a:pt x="2465" y="1547"/>
                    <a:pt x="2488" y="1524"/>
                    <a:pt x="2488" y="1513"/>
                  </a:cubicBezTo>
                  <a:cubicBezTo>
                    <a:pt x="2488" y="1491"/>
                    <a:pt x="2465" y="1446"/>
                    <a:pt x="2443" y="1446"/>
                  </a:cubicBezTo>
                  <a:cubicBezTo>
                    <a:pt x="2432" y="1446"/>
                    <a:pt x="2409" y="1423"/>
                    <a:pt x="2420" y="1401"/>
                  </a:cubicBezTo>
                  <a:cubicBezTo>
                    <a:pt x="2443" y="1390"/>
                    <a:pt x="2420" y="1401"/>
                    <a:pt x="2443" y="1345"/>
                  </a:cubicBezTo>
                  <a:cubicBezTo>
                    <a:pt x="2465" y="1300"/>
                    <a:pt x="2499" y="1256"/>
                    <a:pt x="2532" y="1233"/>
                  </a:cubicBezTo>
                  <a:cubicBezTo>
                    <a:pt x="2577" y="1211"/>
                    <a:pt x="2600" y="1154"/>
                    <a:pt x="2622" y="1098"/>
                  </a:cubicBezTo>
                  <a:cubicBezTo>
                    <a:pt x="2656" y="1054"/>
                    <a:pt x="2689" y="1042"/>
                    <a:pt x="2701" y="1009"/>
                  </a:cubicBezTo>
                  <a:cubicBezTo>
                    <a:pt x="2723" y="986"/>
                    <a:pt x="2745" y="942"/>
                    <a:pt x="2723" y="919"/>
                  </a:cubicBezTo>
                  <a:cubicBezTo>
                    <a:pt x="2701" y="897"/>
                    <a:pt x="2712" y="829"/>
                    <a:pt x="2723" y="796"/>
                  </a:cubicBezTo>
                  <a:cubicBezTo>
                    <a:pt x="2745" y="751"/>
                    <a:pt x="2768" y="706"/>
                    <a:pt x="2768" y="695"/>
                  </a:cubicBezTo>
                </a:path>
              </a:pathLst>
            </a:custGeom>
            <a:grpFill/>
            <a:ln w="3175"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46" name="Freeform 45"/>
            <p:cNvSpPr>
              <a:spLocks noChangeArrowheads="1"/>
            </p:cNvSpPr>
            <p:nvPr/>
          </p:nvSpPr>
          <p:spPr bwMode="auto">
            <a:xfrm>
              <a:off x="4821238" y="3297238"/>
              <a:ext cx="939800" cy="850900"/>
            </a:xfrm>
            <a:custGeom>
              <a:avLst/>
              <a:gdLst>
                <a:gd name="T0" fmla="*/ 2476 w 2611"/>
                <a:gd name="T1" fmla="*/ 1512 h 2365"/>
                <a:gd name="T2" fmla="*/ 2476 w 2611"/>
                <a:gd name="T3" fmla="*/ 1512 h 2365"/>
                <a:gd name="T4" fmla="*/ 2465 w 2611"/>
                <a:gd name="T5" fmla="*/ 1512 h 2365"/>
                <a:gd name="T6" fmla="*/ 2465 w 2611"/>
                <a:gd name="T7" fmla="*/ 1512 h 2365"/>
                <a:gd name="T8" fmla="*/ 2465 w 2611"/>
                <a:gd name="T9" fmla="*/ 1512 h 2365"/>
                <a:gd name="T10" fmla="*/ 2454 w 2611"/>
                <a:gd name="T11" fmla="*/ 1512 h 2365"/>
                <a:gd name="T12" fmla="*/ 2442 w 2611"/>
                <a:gd name="T13" fmla="*/ 1501 h 2365"/>
                <a:gd name="T14" fmla="*/ 2274 w 2611"/>
                <a:gd name="T15" fmla="*/ 1523 h 2365"/>
                <a:gd name="T16" fmla="*/ 2140 w 2611"/>
                <a:gd name="T17" fmla="*/ 1479 h 2365"/>
                <a:gd name="T18" fmla="*/ 2028 w 2611"/>
                <a:gd name="T19" fmla="*/ 1467 h 2365"/>
                <a:gd name="T20" fmla="*/ 2005 w 2611"/>
                <a:gd name="T21" fmla="*/ 1377 h 2365"/>
                <a:gd name="T22" fmla="*/ 1904 w 2611"/>
                <a:gd name="T23" fmla="*/ 1310 h 2365"/>
                <a:gd name="T24" fmla="*/ 1826 w 2611"/>
                <a:gd name="T25" fmla="*/ 1333 h 2365"/>
                <a:gd name="T26" fmla="*/ 1680 w 2611"/>
                <a:gd name="T27" fmla="*/ 1333 h 2365"/>
                <a:gd name="T28" fmla="*/ 1590 w 2611"/>
                <a:gd name="T29" fmla="*/ 1243 h 2365"/>
                <a:gd name="T30" fmla="*/ 1456 w 2611"/>
                <a:gd name="T31" fmla="*/ 1176 h 2365"/>
                <a:gd name="T32" fmla="*/ 1501 w 2611"/>
                <a:gd name="T33" fmla="*/ 1030 h 2365"/>
                <a:gd name="T34" fmla="*/ 1434 w 2611"/>
                <a:gd name="T35" fmla="*/ 963 h 2365"/>
                <a:gd name="T36" fmla="*/ 1366 w 2611"/>
                <a:gd name="T37" fmla="*/ 896 h 2365"/>
                <a:gd name="T38" fmla="*/ 1288 w 2611"/>
                <a:gd name="T39" fmla="*/ 985 h 2365"/>
                <a:gd name="T40" fmla="*/ 1187 w 2611"/>
                <a:gd name="T41" fmla="*/ 941 h 2365"/>
                <a:gd name="T42" fmla="*/ 1176 w 2611"/>
                <a:gd name="T43" fmla="*/ 817 h 2365"/>
                <a:gd name="T44" fmla="*/ 1221 w 2611"/>
                <a:gd name="T45" fmla="*/ 627 h 2365"/>
                <a:gd name="T46" fmla="*/ 1210 w 2611"/>
                <a:gd name="T47" fmla="*/ 548 h 2365"/>
                <a:gd name="T48" fmla="*/ 1165 w 2611"/>
                <a:gd name="T49" fmla="*/ 290 h 2365"/>
                <a:gd name="T50" fmla="*/ 1131 w 2611"/>
                <a:gd name="T51" fmla="*/ 146 h 2365"/>
                <a:gd name="T52" fmla="*/ 996 w 2611"/>
                <a:gd name="T53" fmla="*/ 0 h 2365"/>
                <a:gd name="T54" fmla="*/ 828 w 2611"/>
                <a:gd name="T55" fmla="*/ 302 h 2365"/>
                <a:gd name="T56" fmla="*/ 740 w 2611"/>
                <a:gd name="T57" fmla="*/ 403 h 2365"/>
                <a:gd name="T58" fmla="*/ 392 w 2611"/>
                <a:gd name="T59" fmla="*/ 739 h 2365"/>
                <a:gd name="T60" fmla="*/ 314 w 2611"/>
                <a:gd name="T61" fmla="*/ 716 h 2365"/>
                <a:gd name="T62" fmla="*/ 224 w 2611"/>
                <a:gd name="T63" fmla="*/ 828 h 2365"/>
                <a:gd name="T64" fmla="*/ 34 w 2611"/>
                <a:gd name="T65" fmla="*/ 806 h 2365"/>
                <a:gd name="T66" fmla="*/ 56 w 2611"/>
                <a:gd name="T67" fmla="*/ 1187 h 2365"/>
                <a:gd name="T68" fmla="*/ 213 w 2611"/>
                <a:gd name="T69" fmla="*/ 1344 h 2365"/>
                <a:gd name="T70" fmla="*/ 482 w 2611"/>
                <a:gd name="T71" fmla="*/ 1422 h 2365"/>
                <a:gd name="T72" fmla="*/ 617 w 2611"/>
                <a:gd name="T73" fmla="*/ 1299 h 2365"/>
                <a:gd name="T74" fmla="*/ 684 w 2611"/>
                <a:gd name="T75" fmla="*/ 1467 h 2365"/>
                <a:gd name="T76" fmla="*/ 650 w 2611"/>
                <a:gd name="T77" fmla="*/ 1736 h 2365"/>
                <a:gd name="T78" fmla="*/ 538 w 2611"/>
                <a:gd name="T79" fmla="*/ 1927 h 2365"/>
                <a:gd name="T80" fmla="*/ 851 w 2611"/>
                <a:gd name="T81" fmla="*/ 1938 h 2365"/>
                <a:gd name="T82" fmla="*/ 1176 w 2611"/>
                <a:gd name="T83" fmla="*/ 2106 h 2365"/>
                <a:gd name="T84" fmla="*/ 1434 w 2611"/>
                <a:gd name="T85" fmla="*/ 2072 h 2365"/>
                <a:gd name="T86" fmla="*/ 1680 w 2611"/>
                <a:gd name="T87" fmla="*/ 2117 h 2365"/>
                <a:gd name="T88" fmla="*/ 1859 w 2611"/>
                <a:gd name="T89" fmla="*/ 2173 h 2365"/>
                <a:gd name="T90" fmla="*/ 1983 w 2611"/>
                <a:gd name="T91" fmla="*/ 2072 h 2365"/>
                <a:gd name="T92" fmla="*/ 2095 w 2611"/>
                <a:gd name="T93" fmla="*/ 2016 h 2365"/>
                <a:gd name="T94" fmla="*/ 2117 w 2611"/>
                <a:gd name="T95" fmla="*/ 2229 h 2365"/>
                <a:gd name="T96" fmla="*/ 2241 w 2611"/>
                <a:gd name="T97" fmla="*/ 2285 h 2365"/>
                <a:gd name="T98" fmla="*/ 2409 w 2611"/>
                <a:gd name="T99" fmla="*/ 2341 h 2365"/>
                <a:gd name="T100" fmla="*/ 2409 w 2611"/>
                <a:gd name="T101" fmla="*/ 2229 h 2365"/>
                <a:gd name="T102" fmla="*/ 2498 w 2611"/>
                <a:gd name="T103" fmla="*/ 2106 h 2365"/>
                <a:gd name="T104" fmla="*/ 2543 w 2611"/>
                <a:gd name="T105" fmla="*/ 1938 h 2365"/>
                <a:gd name="T106" fmla="*/ 2543 w 2611"/>
                <a:gd name="T107" fmla="*/ 1736 h 2365"/>
                <a:gd name="T108" fmla="*/ 2532 w 2611"/>
                <a:gd name="T109" fmla="*/ 1557 h 2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611" h="2365">
                  <a:moveTo>
                    <a:pt x="2476" y="1512"/>
                  </a:moveTo>
                  <a:lnTo>
                    <a:pt x="2476" y="1512"/>
                  </a:lnTo>
                  <a:lnTo>
                    <a:pt x="2476" y="1512"/>
                  </a:lnTo>
                  <a:lnTo>
                    <a:pt x="2476" y="1512"/>
                  </a:lnTo>
                  <a:lnTo>
                    <a:pt x="2476" y="1512"/>
                  </a:lnTo>
                  <a:lnTo>
                    <a:pt x="2465" y="1512"/>
                  </a:lnTo>
                  <a:lnTo>
                    <a:pt x="2465" y="1512"/>
                  </a:lnTo>
                  <a:lnTo>
                    <a:pt x="2465" y="1512"/>
                  </a:lnTo>
                  <a:lnTo>
                    <a:pt x="2465" y="1512"/>
                  </a:lnTo>
                  <a:lnTo>
                    <a:pt x="2465" y="1512"/>
                  </a:lnTo>
                  <a:lnTo>
                    <a:pt x="2454" y="1512"/>
                  </a:lnTo>
                  <a:lnTo>
                    <a:pt x="2454" y="1512"/>
                  </a:lnTo>
                  <a:lnTo>
                    <a:pt x="2454" y="1512"/>
                  </a:lnTo>
                  <a:cubicBezTo>
                    <a:pt x="2454" y="1512"/>
                    <a:pt x="2454" y="1512"/>
                    <a:pt x="2442" y="1501"/>
                  </a:cubicBezTo>
                  <a:cubicBezTo>
                    <a:pt x="2409" y="1479"/>
                    <a:pt x="2386" y="1467"/>
                    <a:pt x="2375" y="1490"/>
                  </a:cubicBezTo>
                  <a:cubicBezTo>
                    <a:pt x="2364" y="1523"/>
                    <a:pt x="2319" y="1523"/>
                    <a:pt x="2274" y="1523"/>
                  </a:cubicBezTo>
                  <a:cubicBezTo>
                    <a:pt x="2229" y="1523"/>
                    <a:pt x="2218" y="1512"/>
                    <a:pt x="2207" y="1490"/>
                  </a:cubicBezTo>
                  <a:cubicBezTo>
                    <a:pt x="2196" y="1479"/>
                    <a:pt x="2185" y="1467"/>
                    <a:pt x="2140" y="1479"/>
                  </a:cubicBezTo>
                  <a:cubicBezTo>
                    <a:pt x="2095" y="1501"/>
                    <a:pt x="2050" y="1501"/>
                    <a:pt x="2039" y="1501"/>
                  </a:cubicBezTo>
                  <a:cubicBezTo>
                    <a:pt x="2028" y="1501"/>
                    <a:pt x="2016" y="1490"/>
                    <a:pt x="2028" y="1467"/>
                  </a:cubicBezTo>
                  <a:cubicBezTo>
                    <a:pt x="2028" y="1445"/>
                    <a:pt x="2050" y="1434"/>
                    <a:pt x="2028" y="1434"/>
                  </a:cubicBezTo>
                  <a:cubicBezTo>
                    <a:pt x="2005" y="1422"/>
                    <a:pt x="2005" y="1400"/>
                    <a:pt x="2005" y="1377"/>
                  </a:cubicBezTo>
                  <a:cubicBezTo>
                    <a:pt x="2016" y="1355"/>
                    <a:pt x="1994" y="1344"/>
                    <a:pt x="1960" y="1344"/>
                  </a:cubicBezTo>
                  <a:cubicBezTo>
                    <a:pt x="1938" y="1355"/>
                    <a:pt x="1938" y="1344"/>
                    <a:pt x="1904" y="1310"/>
                  </a:cubicBezTo>
                  <a:cubicBezTo>
                    <a:pt x="1859" y="1277"/>
                    <a:pt x="1837" y="1243"/>
                    <a:pt x="1848" y="1277"/>
                  </a:cubicBezTo>
                  <a:cubicBezTo>
                    <a:pt x="1848" y="1310"/>
                    <a:pt x="1859" y="1344"/>
                    <a:pt x="1826" y="1333"/>
                  </a:cubicBezTo>
                  <a:cubicBezTo>
                    <a:pt x="1803" y="1333"/>
                    <a:pt x="1770" y="1288"/>
                    <a:pt x="1736" y="1310"/>
                  </a:cubicBezTo>
                  <a:cubicBezTo>
                    <a:pt x="1714" y="1333"/>
                    <a:pt x="1714" y="1321"/>
                    <a:pt x="1680" y="1333"/>
                  </a:cubicBezTo>
                  <a:cubicBezTo>
                    <a:pt x="1635" y="1333"/>
                    <a:pt x="1613" y="1333"/>
                    <a:pt x="1613" y="1299"/>
                  </a:cubicBezTo>
                  <a:cubicBezTo>
                    <a:pt x="1624" y="1277"/>
                    <a:pt x="1635" y="1232"/>
                    <a:pt x="1590" y="1243"/>
                  </a:cubicBezTo>
                  <a:cubicBezTo>
                    <a:pt x="1546" y="1254"/>
                    <a:pt x="1501" y="1254"/>
                    <a:pt x="1478" y="1232"/>
                  </a:cubicBezTo>
                  <a:cubicBezTo>
                    <a:pt x="1467" y="1221"/>
                    <a:pt x="1478" y="1187"/>
                    <a:pt x="1456" y="1176"/>
                  </a:cubicBezTo>
                  <a:cubicBezTo>
                    <a:pt x="1434" y="1176"/>
                    <a:pt x="1423" y="1108"/>
                    <a:pt x="1445" y="1086"/>
                  </a:cubicBezTo>
                  <a:cubicBezTo>
                    <a:pt x="1467" y="1064"/>
                    <a:pt x="1512" y="1041"/>
                    <a:pt x="1501" y="1030"/>
                  </a:cubicBezTo>
                  <a:cubicBezTo>
                    <a:pt x="1490" y="1008"/>
                    <a:pt x="1467" y="1030"/>
                    <a:pt x="1456" y="1008"/>
                  </a:cubicBezTo>
                  <a:cubicBezTo>
                    <a:pt x="1445" y="985"/>
                    <a:pt x="1456" y="963"/>
                    <a:pt x="1434" y="963"/>
                  </a:cubicBezTo>
                  <a:cubicBezTo>
                    <a:pt x="1411" y="963"/>
                    <a:pt x="1411" y="941"/>
                    <a:pt x="1411" y="929"/>
                  </a:cubicBezTo>
                  <a:cubicBezTo>
                    <a:pt x="1389" y="929"/>
                    <a:pt x="1378" y="918"/>
                    <a:pt x="1366" y="896"/>
                  </a:cubicBezTo>
                  <a:cubicBezTo>
                    <a:pt x="1344" y="873"/>
                    <a:pt x="1321" y="896"/>
                    <a:pt x="1321" y="929"/>
                  </a:cubicBezTo>
                  <a:cubicBezTo>
                    <a:pt x="1321" y="974"/>
                    <a:pt x="1333" y="985"/>
                    <a:pt x="1288" y="985"/>
                  </a:cubicBezTo>
                  <a:cubicBezTo>
                    <a:pt x="1232" y="997"/>
                    <a:pt x="1254" y="974"/>
                    <a:pt x="1243" y="952"/>
                  </a:cubicBezTo>
                  <a:cubicBezTo>
                    <a:pt x="1243" y="941"/>
                    <a:pt x="1210" y="941"/>
                    <a:pt x="1187" y="941"/>
                  </a:cubicBezTo>
                  <a:cubicBezTo>
                    <a:pt x="1176" y="941"/>
                    <a:pt x="1176" y="896"/>
                    <a:pt x="1187" y="873"/>
                  </a:cubicBezTo>
                  <a:cubicBezTo>
                    <a:pt x="1210" y="839"/>
                    <a:pt x="1198" y="828"/>
                    <a:pt x="1176" y="817"/>
                  </a:cubicBezTo>
                  <a:cubicBezTo>
                    <a:pt x="1165" y="817"/>
                    <a:pt x="1176" y="739"/>
                    <a:pt x="1176" y="705"/>
                  </a:cubicBezTo>
                  <a:cubicBezTo>
                    <a:pt x="1176" y="660"/>
                    <a:pt x="1187" y="638"/>
                    <a:pt x="1221" y="627"/>
                  </a:cubicBezTo>
                  <a:cubicBezTo>
                    <a:pt x="1265" y="627"/>
                    <a:pt x="1277" y="604"/>
                    <a:pt x="1254" y="593"/>
                  </a:cubicBezTo>
                  <a:cubicBezTo>
                    <a:pt x="1221" y="582"/>
                    <a:pt x="1210" y="582"/>
                    <a:pt x="1210" y="548"/>
                  </a:cubicBezTo>
                  <a:cubicBezTo>
                    <a:pt x="1210" y="503"/>
                    <a:pt x="1210" y="526"/>
                    <a:pt x="1176" y="481"/>
                  </a:cubicBezTo>
                  <a:cubicBezTo>
                    <a:pt x="1142" y="448"/>
                    <a:pt x="1154" y="324"/>
                    <a:pt x="1165" y="290"/>
                  </a:cubicBezTo>
                  <a:cubicBezTo>
                    <a:pt x="1176" y="268"/>
                    <a:pt x="1165" y="246"/>
                    <a:pt x="1131" y="224"/>
                  </a:cubicBezTo>
                  <a:cubicBezTo>
                    <a:pt x="1109" y="202"/>
                    <a:pt x="1120" y="168"/>
                    <a:pt x="1131" y="146"/>
                  </a:cubicBezTo>
                  <a:cubicBezTo>
                    <a:pt x="1142" y="123"/>
                    <a:pt x="1120" y="101"/>
                    <a:pt x="1075" y="56"/>
                  </a:cubicBezTo>
                  <a:cubicBezTo>
                    <a:pt x="1030" y="22"/>
                    <a:pt x="996" y="0"/>
                    <a:pt x="996" y="0"/>
                  </a:cubicBezTo>
                  <a:cubicBezTo>
                    <a:pt x="985" y="22"/>
                    <a:pt x="974" y="56"/>
                    <a:pt x="952" y="112"/>
                  </a:cubicBezTo>
                  <a:cubicBezTo>
                    <a:pt x="885" y="213"/>
                    <a:pt x="851" y="290"/>
                    <a:pt x="828" y="302"/>
                  </a:cubicBezTo>
                  <a:cubicBezTo>
                    <a:pt x="795" y="302"/>
                    <a:pt x="740" y="268"/>
                    <a:pt x="740" y="313"/>
                  </a:cubicBezTo>
                  <a:cubicBezTo>
                    <a:pt x="750" y="358"/>
                    <a:pt x="750" y="380"/>
                    <a:pt x="740" y="403"/>
                  </a:cubicBezTo>
                  <a:cubicBezTo>
                    <a:pt x="729" y="425"/>
                    <a:pt x="605" y="537"/>
                    <a:pt x="549" y="593"/>
                  </a:cubicBezTo>
                  <a:cubicBezTo>
                    <a:pt x="504" y="638"/>
                    <a:pt x="392" y="739"/>
                    <a:pt x="392" y="739"/>
                  </a:cubicBezTo>
                  <a:cubicBezTo>
                    <a:pt x="392" y="739"/>
                    <a:pt x="381" y="739"/>
                    <a:pt x="370" y="728"/>
                  </a:cubicBezTo>
                  <a:cubicBezTo>
                    <a:pt x="348" y="716"/>
                    <a:pt x="314" y="694"/>
                    <a:pt x="314" y="716"/>
                  </a:cubicBezTo>
                  <a:cubicBezTo>
                    <a:pt x="303" y="739"/>
                    <a:pt x="269" y="705"/>
                    <a:pt x="258" y="750"/>
                  </a:cubicBezTo>
                  <a:cubicBezTo>
                    <a:pt x="258" y="795"/>
                    <a:pt x="269" y="806"/>
                    <a:pt x="224" y="828"/>
                  </a:cubicBezTo>
                  <a:cubicBezTo>
                    <a:pt x="191" y="851"/>
                    <a:pt x="135" y="862"/>
                    <a:pt x="112" y="851"/>
                  </a:cubicBezTo>
                  <a:cubicBezTo>
                    <a:pt x="90" y="839"/>
                    <a:pt x="56" y="795"/>
                    <a:pt x="34" y="806"/>
                  </a:cubicBezTo>
                  <a:cubicBezTo>
                    <a:pt x="11" y="806"/>
                    <a:pt x="0" y="862"/>
                    <a:pt x="11" y="1008"/>
                  </a:cubicBezTo>
                  <a:cubicBezTo>
                    <a:pt x="22" y="1153"/>
                    <a:pt x="22" y="1165"/>
                    <a:pt x="56" y="1187"/>
                  </a:cubicBezTo>
                  <a:cubicBezTo>
                    <a:pt x="90" y="1210"/>
                    <a:pt x="135" y="1210"/>
                    <a:pt x="157" y="1265"/>
                  </a:cubicBezTo>
                  <a:cubicBezTo>
                    <a:pt x="168" y="1310"/>
                    <a:pt x="168" y="1344"/>
                    <a:pt x="213" y="1344"/>
                  </a:cubicBezTo>
                  <a:cubicBezTo>
                    <a:pt x="247" y="1355"/>
                    <a:pt x="325" y="1355"/>
                    <a:pt x="359" y="1389"/>
                  </a:cubicBezTo>
                  <a:cubicBezTo>
                    <a:pt x="392" y="1434"/>
                    <a:pt x="448" y="1434"/>
                    <a:pt x="482" y="1422"/>
                  </a:cubicBezTo>
                  <a:cubicBezTo>
                    <a:pt x="504" y="1400"/>
                    <a:pt x="493" y="1366"/>
                    <a:pt x="516" y="1355"/>
                  </a:cubicBezTo>
                  <a:cubicBezTo>
                    <a:pt x="538" y="1333"/>
                    <a:pt x="583" y="1288"/>
                    <a:pt x="617" y="1299"/>
                  </a:cubicBezTo>
                  <a:cubicBezTo>
                    <a:pt x="650" y="1299"/>
                    <a:pt x="661" y="1299"/>
                    <a:pt x="661" y="1355"/>
                  </a:cubicBezTo>
                  <a:cubicBezTo>
                    <a:pt x="661" y="1400"/>
                    <a:pt x="706" y="1434"/>
                    <a:pt x="684" y="1467"/>
                  </a:cubicBezTo>
                  <a:cubicBezTo>
                    <a:pt x="661" y="1512"/>
                    <a:pt x="628" y="1523"/>
                    <a:pt x="639" y="1568"/>
                  </a:cubicBezTo>
                  <a:cubicBezTo>
                    <a:pt x="650" y="1613"/>
                    <a:pt x="661" y="1680"/>
                    <a:pt x="650" y="1736"/>
                  </a:cubicBezTo>
                  <a:cubicBezTo>
                    <a:pt x="628" y="1781"/>
                    <a:pt x="583" y="1848"/>
                    <a:pt x="560" y="1882"/>
                  </a:cubicBezTo>
                  <a:cubicBezTo>
                    <a:pt x="560" y="1893"/>
                    <a:pt x="549" y="1915"/>
                    <a:pt x="538" y="1927"/>
                  </a:cubicBezTo>
                  <a:lnTo>
                    <a:pt x="549" y="1927"/>
                  </a:lnTo>
                  <a:cubicBezTo>
                    <a:pt x="549" y="1927"/>
                    <a:pt x="806" y="1915"/>
                    <a:pt x="851" y="1938"/>
                  </a:cubicBezTo>
                  <a:cubicBezTo>
                    <a:pt x="885" y="1960"/>
                    <a:pt x="1052" y="2095"/>
                    <a:pt x="1086" y="2117"/>
                  </a:cubicBezTo>
                  <a:cubicBezTo>
                    <a:pt x="1109" y="2151"/>
                    <a:pt x="1142" y="2139"/>
                    <a:pt x="1176" y="2106"/>
                  </a:cubicBezTo>
                  <a:cubicBezTo>
                    <a:pt x="1221" y="2072"/>
                    <a:pt x="1333" y="1972"/>
                    <a:pt x="1366" y="1994"/>
                  </a:cubicBezTo>
                  <a:cubicBezTo>
                    <a:pt x="1400" y="2005"/>
                    <a:pt x="1411" y="2050"/>
                    <a:pt x="1434" y="2072"/>
                  </a:cubicBezTo>
                  <a:cubicBezTo>
                    <a:pt x="1445" y="2083"/>
                    <a:pt x="1523" y="2128"/>
                    <a:pt x="1602" y="2139"/>
                  </a:cubicBezTo>
                  <a:cubicBezTo>
                    <a:pt x="1669" y="2151"/>
                    <a:pt x="1658" y="2151"/>
                    <a:pt x="1680" y="2117"/>
                  </a:cubicBezTo>
                  <a:cubicBezTo>
                    <a:pt x="1703" y="2083"/>
                    <a:pt x="1736" y="2050"/>
                    <a:pt x="1759" y="2072"/>
                  </a:cubicBezTo>
                  <a:cubicBezTo>
                    <a:pt x="1781" y="2095"/>
                    <a:pt x="1859" y="2173"/>
                    <a:pt x="1859" y="2173"/>
                  </a:cubicBezTo>
                  <a:cubicBezTo>
                    <a:pt x="1859" y="2173"/>
                    <a:pt x="1938" y="2139"/>
                    <a:pt x="1949" y="2117"/>
                  </a:cubicBezTo>
                  <a:cubicBezTo>
                    <a:pt x="1960" y="2095"/>
                    <a:pt x="1949" y="2072"/>
                    <a:pt x="1983" y="2072"/>
                  </a:cubicBezTo>
                  <a:cubicBezTo>
                    <a:pt x="2016" y="2072"/>
                    <a:pt x="2039" y="2061"/>
                    <a:pt x="2039" y="2028"/>
                  </a:cubicBezTo>
                  <a:cubicBezTo>
                    <a:pt x="2039" y="1994"/>
                    <a:pt x="2095" y="1983"/>
                    <a:pt x="2095" y="2016"/>
                  </a:cubicBezTo>
                  <a:cubicBezTo>
                    <a:pt x="2095" y="2039"/>
                    <a:pt x="2106" y="2083"/>
                    <a:pt x="2117" y="2095"/>
                  </a:cubicBezTo>
                  <a:cubicBezTo>
                    <a:pt x="2128" y="2106"/>
                    <a:pt x="2106" y="2196"/>
                    <a:pt x="2117" y="2229"/>
                  </a:cubicBezTo>
                  <a:cubicBezTo>
                    <a:pt x="2128" y="2263"/>
                    <a:pt x="2151" y="2296"/>
                    <a:pt x="2173" y="2274"/>
                  </a:cubicBezTo>
                  <a:cubicBezTo>
                    <a:pt x="2185" y="2240"/>
                    <a:pt x="2229" y="2240"/>
                    <a:pt x="2241" y="2285"/>
                  </a:cubicBezTo>
                  <a:cubicBezTo>
                    <a:pt x="2263" y="2319"/>
                    <a:pt x="2263" y="2341"/>
                    <a:pt x="2308" y="2341"/>
                  </a:cubicBezTo>
                  <a:cubicBezTo>
                    <a:pt x="2352" y="2341"/>
                    <a:pt x="2375" y="2364"/>
                    <a:pt x="2409" y="2341"/>
                  </a:cubicBezTo>
                  <a:cubicBezTo>
                    <a:pt x="2454" y="2319"/>
                    <a:pt x="2476" y="2285"/>
                    <a:pt x="2442" y="2285"/>
                  </a:cubicBezTo>
                  <a:cubicBezTo>
                    <a:pt x="2420" y="2274"/>
                    <a:pt x="2386" y="2229"/>
                    <a:pt x="2409" y="2229"/>
                  </a:cubicBezTo>
                  <a:cubicBezTo>
                    <a:pt x="2442" y="2218"/>
                    <a:pt x="2532" y="2184"/>
                    <a:pt x="2532" y="2184"/>
                  </a:cubicBezTo>
                  <a:cubicBezTo>
                    <a:pt x="2532" y="2184"/>
                    <a:pt x="2521" y="2117"/>
                    <a:pt x="2498" y="2106"/>
                  </a:cubicBezTo>
                  <a:cubicBezTo>
                    <a:pt x="2476" y="2095"/>
                    <a:pt x="2442" y="1994"/>
                    <a:pt x="2454" y="1994"/>
                  </a:cubicBezTo>
                  <a:cubicBezTo>
                    <a:pt x="2476" y="1983"/>
                    <a:pt x="2543" y="1972"/>
                    <a:pt x="2543" y="1938"/>
                  </a:cubicBezTo>
                  <a:cubicBezTo>
                    <a:pt x="2543" y="1904"/>
                    <a:pt x="2554" y="1870"/>
                    <a:pt x="2532" y="1870"/>
                  </a:cubicBezTo>
                  <a:cubicBezTo>
                    <a:pt x="2498" y="1870"/>
                    <a:pt x="2498" y="1759"/>
                    <a:pt x="2543" y="1736"/>
                  </a:cubicBezTo>
                  <a:cubicBezTo>
                    <a:pt x="2588" y="1703"/>
                    <a:pt x="2610" y="1624"/>
                    <a:pt x="2599" y="1590"/>
                  </a:cubicBezTo>
                  <a:cubicBezTo>
                    <a:pt x="2588" y="1568"/>
                    <a:pt x="2565" y="1568"/>
                    <a:pt x="2532" y="1557"/>
                  </a:cubicBezTo>
                  <a:cubicBezTo>
                    <a:pt x="2510" y="1557"/>
                    <a:pt x="2487" y="1534"/>
                    <a:pt x="2476" y="1512"/>
                  </a:cubicBezTo>
                </a:path>
              </a:pathLst>
            </a:custGeom>
            <a:grpFill/>
            <a:ln w="3175"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47" name="Freeform 46"/>
            <p:cNvSpPr>
              <a:spLocks noChangeArrowheads="1"/>
            </p:cNvSpPr>
            <p:nvPr/>
          </p:nvSpPr>
          <p:spPr bwMode="auto">
            <a:xfrm>
              <a:off x="4881563" y="3986213"/>
              <a:ext cx="577850" cy="492125"/>
            </a:xfrm>
            <a:custGeom>
              <a:avLst/>
              <a:gdLst>
                <a:gd name="T0" fmla="*/ 1064 w 1603"/>
                <a:gd name="T1" fmla="*/ 1020 h 1369"/>
                <a:gd name="T2" fmla="*/ 1064 w 1603"/>
                <a:gd name="T3" fmla="*/ 1020 h 1369"/>
                <a:gd name="T4" fmla="*/ 1042 w 1603"/>
                <a:gd name="T5" fmla="*/ 863 h 1369"/>
                <a:gd name="T6" fmla="*/ 1019 w 1603"/>
                <a:gd name="T7" fmla="*/ 819 h 1369"/>
                <a:gd name="T8" fmla="*/ 986 w 1603"/>
                <a:gd name="T9" fmla="*/ 785 h 1369"/>
                <a:gd name="T10" fmla="*/ 986 w 1603"/>
                <a:gd name="T11" fmla="*/ 706 h 1369"/>
                <a:gd name="T12" fmla="*/ 1064 w 1603"/>
                <a:gd name="T13" fmla="*/ 617 h 1369"/>
                <a:gd name="T14" fmla="*/ 1075 w 1603"/>
                <a:gd name="T15" fmla="*/ 650 h 1369"/>
                <a:gd name="T16" fmla="*/ 1165 w 1603"/>
                <a:gd name="T17" fmla="*/ 650 h 1369"/>
                <a:gd name="T18" fmla="*/ 1210 w 1603"/>
                <a:gd name="T19" fmla="*/ 606 h 1369"/>
                <a:gd name="T20" fmla="*/ 1266 w 1603"/>
                <a:gd name="T21" fmla="*/ 617 h 1369"/>
                <a:gd name="T22" fmla="*/ 1299 w 1603"/>
                <a:gd name="T23" fmla="*/ 606 h 1369"/>
                <a:gd name="T24" fmla="*/ 1344 w 1603"/>
                <a:gd name="T25" fmla="*/ 572 h 1369"/>
                <a:gd name="T26" fmla="*/ 1344 w 1603"/>
                <a:gd name="T27" fmla="*/ 482 h 1369"/>
                <a:gd name="T28" fmla="*/ 1378 w 1603"/>
                <a:gd name="T29" fmla="*/ 449 h 1369"/>
                <a:gd name="T30" fmla="*/ 1445 w 1603"/>
                <a:gd name="T31" fmla="*/ 426 h 1369"/>
                <a:gd name="T32" fmla="*/ 1490 w 1603"/>
                <a:gd name="T33" fmla="*/ 460 h 1369"/>
                <a:gd name="T34" fmla="*/ 1557 w 1603"/>
                <a:gd name="T35" fmla="*/ 404 h 1369"/>
                <a:gd name="T36" fmla="*/ 1591 w 1603"/>
                <a:gd name="T37" fmla="*/ 359 h 1369"/>
                <a:gd name="T38" fmla="*/ 1512 w 1603"/>
                <a:gd name="T39" fmla="*/ 348 h 1369"/>
                <a:gd name="T40" fmla="*/ 1490 w 1603"/>
                <a:gd name="T41" fmla="*/ 224 h 1369"/>
                <a:gd name="T42" fmla="*/ 1434 w 1603"/>
                <a:gd name="T43" fmla="*/ 224 h 1369"/>
                <a:gd name="T44" fmla="*/ 1266 w 1603"/>
                <a:gd name="T45" fmla="*/ 157 h 1369"/>
                <a:gd name="T46" fmla="*/ 1198 w 1603"/>
                <a:gd name="T47" fmla="*/ 79 h 1369"/>
                <a:gd name="T48" fmla="*/ 1008 w 1603"/>
                <a:gd name="T49" fmla="*/ 191 h 1369"/>
                <a:gd name="T50" fmla="*/ 918 w 1603"/>
                <a:gd name="T51" fmla="*/ 202 h 1369"/>
                <a:gd name="T52" fmla="*/ 683 w 1603"/>
                <a:gd name="T53" fmla="*/ 23 h 1369"/>
                <a:gd name="T54" fmla="*/ 381 w 1603"/>
                <a:gd name="T55" fmla="*/ 12 h 1369"/>
                <a:gd name="T56" fmla="*/ 370 w 1603"/>
                <a:gd name="T57" fmla="*/ 12 h 1369"/>
                <a:gd name="T58" fmla="*/ 359 w 1603"/>
                <a:gd name="T59" fmla="*/ 34 h 1369"/>
                <a:gd name="T60" fmla="*/ 314 w 1603"/>
                <a:gd name="T61" fmla="*/ 135 h 1369"/>
                <a:gd name="T62" fmla="*/ 314 w 1603"/>
                <a:gd name="T63" fmla="*/ 258 h 1369"/>
                <a:gd name="T64" fmla="*/ 292 w 1603"/>
                <a:gd name="T65" fmla="*/ 348 h 1369"/>
                <a:gd name="T66" fmla="*/ 213 w 1603"/>
                <a:gd name="T67" fmla="*/ 437 h 1369"/>
                <a:gd name="T68" fmla="*/ 123 w 1603"/>
                <a:gd name="T69" fmla="*/ 572 h 1369"/>
                <a:gd name="T70" fmla="*/ 34 w 1603"/>
                <a:gd name="T71" fmla="*/ 684 h 1369"/>
                <a:gd name="T72" fmla="*/ 11 w 1603"/>
                <a:gd name="T73" fmla="*/ 740 h 1369"/>
                <a:gd name="T74" fmla="*/ 34 w 1603"/>
                <a:gd name="T75" fmla="*/ 785 h 1369"/>
                <a:gd name="T76" fmla="*/ 79 w 1603"/>
                <a:gd name="T77" fmla="*/ 852 h 1369"/>
                <a:gd name="T78" fmla="*/ 34 w 1603"/>
                <a:gd name="T79" fmla="*/ 919 h 1369"/>
                <a:gd name="T80" fmla="*/ 0 w 1603"/>
                <a:gd name="T81" fmla="*/ 1020 h 1369"/>
                <a:gd name="T82" fmla="*/ 79 w 1603"/>
                <a:gd name="T83" fmla="*/ 1065 h 1369"/>
                <a:gd name="T84" fmla="*/ 135 w 1603"/>
                <a:gd name="T85" fmla="*/ 1144 h 1369"/>
                <a:gd name="T86" fmla="*/ 269 w 1603"/>
                <a:gd name="T87" fmla="*/ 1132 h 1369"/>
                <a:gd name="T88" fmla="*/ 381 w 1603"/>
                <a:gd name="T89" fmla="*/ 1065 h 1369"/>
                <a:gd name="T90" fmla="*/ 460 w 1603"/>
                <a:gd name="T91" fmla="*/ 1144 h 1369"/>
                <a:gd name="T92" fmla="*/ 437 w 1603"/>
                <a:gd name="T93" fmla="*/ 1199 h 1369"/>
                <a:gd name="T94" fmla="*/ 460 w 1603"/>
                <a:gd name="T95" fmla="*/ 1267 h 1369"/>
                <a:gd name="T96" fmla="*/ 538 w 1603"/>
                <a:gd name="T97" fmla="*/ 1289 h 1369"/>
                <a:gd name="T98" fmla="*/ 604 w 1603"/>
                <a:gd name="T99" fmla="*/ 1255 h 1369"/>
                <a:gd name="T100" fmla="*/ 694 w 1603"/>
                <a:gd name="T101" fmla="*/ 1222 h 1369"/>
                <a:gd name="T102" fmla="*/ 739 w 1603"/>
                <a:gd name="T103" fmla="*/ 1300 h 1369"/>
                <a:gd name="T104" fmla="*/ 806 w 1603"/>
                <a:gd name="T105" fmla="*/ 1334 h 1369"/>
                <a:gd name="T106" fmla="*/ 873 w 1603"/>
                <a:gd name="T107" fmla="*/ 1345 h 1369"/>
                <a:gd name="T108" fmla="*/ 929 w 1603"/>
                <a:gd name="T109" fmla="*/ 1345 h 1369"/>
                <a:gd name="T110" fmla="*/ 1042 w 1603"/>
                <a:gd name="T111" fmla="*/ 1323 h 1369"/>
                <a:gd name="T112" fmla="*/ 1109 w 1603"/>
                <a:gd name="T113" fmla="*/ 1300 h 1369"/>
                <a:gd name="T114" fmla="*/ 1142 w 1603"/>
                <a:gd name="T115" fmla="*/ 1255 h 1369"/>
                <a:gd name="T116" fmla="*/ 1142 w 1603"/>
                <a:gd name="T117" fmla="*/ 1188 h 1369"/>
                <a:gd name="T118" fmla="*/ 1153 w 1603"/>
                <a:gd name="T119" fmla="*/ 1121 h 1369"/>
                <a:gd name="T120" fmla="*/ 1120 w 1603"/>
                <a:gd name="T121" fmla="*/ 1043 h 1369"/>
                <a:gd name="T122" fmla="*/ 1064 w 1603"/>
                <a:gd name="T123" fmla="*/ 1020 h 13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03" h="1369">
                  <a:moveTo>
                    <a:pt x="1064" y="1020"/>
                  </a:moveTo>
                  <a:lnTo>
                    <a:pt x="1064" y="1020"/>
                  </a:lnTo>
                  <a:cubicBezTo>
                    <a:pt x="1064" y="1009"/>
                    <a:pt x="1053" y="863"/>
                    <a:pt x="1042" y="863"/>
                  </a:cubicBezTo>
                  <a:cubicBezTo>
                    <a:pt x="1019" y="852"/>
                    <a:pt x="1008" y="830"/>
                    <a:pt x="1019" y="819"/>
                  </a:cubicBezTo>
                  <a:cubicBezTo>
                    <a:pt x="1030" y="807"/>
                    <a:pt x="1030" y="785"/>
                    <a:pt x="986" y="785"/>
                  </a:cubicBezTo>
                  <a:cubicBezTo>
                    <a:pt x="952" y="785"/>
                    <a:pt x="963" y="718"/>
                    <a:pt x="986" y="706"/>
                  </a:cubicBezTo>
                  <a:cubicBezTo>
                    <a:pt x="1019" y="695"/>
                    <a:pt x="1064" y="617"/>
                    <a:pt x="1064" y="617"/>
                  </a:cubicBezTo>
                  <a:cubicBezTo>
                    <a:pt x="1064" y="617"/>
                    <a:pt x="1064" y="628"/>
                    <a:pt x="1075" y="650"/>
                  </a:cubicBezTo>
                  <a:cubicBezTo>
                    <a:pt x="1097" y="662"/>
                    <a:pt x="1142" y="662"/>
                    <a:pt x="1165" y="650"/>
                  </a:cubicBezTo>
                  <a:cubicBezTo>
                    <a:pt x="1187" y="628"/>
                    <a:pt x="1187" y="595"/>
                    <a:pt x="1210" y="606"/>
                  </a:cubicBezTo>
                  <a:cubicBezTo>
                    <a:pt x="1221" y="606"/>
                    <a:pt x="1232" y="617"/>
                    <a:pt x="1266" y="617"/>
                  </a:cubicBezTo>
                  <a:cubicBezTo>
                    <a:pt x="1299" y="628"/>
                    <a:pt x="1299" y="639"/>
                    <a:pt x="1299" y="606"/>
                  </a:cubicBezTo>
                  <a:cubicBezTo>
                    <a:pt x="1299" y="572"/>
                    <a:pt x="1322" y="572"/>
                    <a:pt x="1344" y="572"/>
                  </a:cubicBezTo>
                  <a:cubicBezTo>
                    <a:pt x="1366" y="583"/>
                    <a:pt x="1355" y="527"/>
                    <a:pt x="1344" y="482"/>
                  </a:cubicBezTo>
                  <a:cubicBezTo>
                    <a:pt x="1344" y="437"/>
                    <a:pt x="1355" y="426"/>
                    <a:pt x="1378" y="449"/>
                  </a:cubicBezTo>
                  <a:cubicBezTo>
                    <a:pt x="1411" y="471"/>
                    <a:pt x="1434" y="415"/>
                    <a:pt x="1445" y="426"/>
                  </a:cubicBezTo>
                  <a:cubicBezTo>
                    <a:pt x="1456" y="437"/>
                    <a:pt x="1467" y="449"/>
                    <a:pt x="1490" y="460"/>
                  </a:cubicBezTo>
                  <a:cubicBezTo>
                    <a:pt x="1512" y="471"/>
                    <a:pt x="1523" y="426"/>
                    <a:pt x="1557" y="404"/>
                  </a:cubicBezTo>
                  <a:cubicBezTo>
                    <a:pt x="1591" y="381"/>
                    <a:pt x="1602" y="381"/>
                    <a:pt x="1591" y="359"/>
                  </a:cubicBezTo>
                  <a:cubicBezTo>
                    <a:pt x="1568" y="337"/>
                    <a:pt x="1512" y="348"/>
                    <a:pt x="1512" y="348"/>
                  </a:cubicBezTo>
                  <a:cubicBezTo>
                    <a:pt x="1490" y="224"/>
                    <a:pt x="1490" y="224"/>
                    <a:pt x="1490" y="224"/>
                  </a:cubicBezTo>
                  <a:cubicBezTo>
                    <a:pt x="1479" y="236"/>
                    <a:pt x="1467" y="224"/>
                    <a:pt x="1434" y="224"/>
                  </a:cubicBezTo>
                  <a:cubicBezTo>
                    <a:pt x="1355" y="213"/>
                    <a:pt x="1277" y="168"/>
                    <a:pt x="1266" y="157"/>
                  </a:cubicBezTo>
                  <a:cubicBezTo>
                    <a:pt x="1243" y="135"/>
                    <a:pt x="1232" y="90"/>
                    <a:pt x="1198" y="79"/>
                  </a:cubicBezTo>
                  <a:cubicBezTo>
                    <a:pt x="1165" y="57"/>
                    <a:pt x="1053" y="157"/>
                    <a:pt x="1008" y="191"/>
                  </a:cubicBezTo>
                  <a:cubicBezTo>
                    <a:pt x="974" y="224"/>
                    <a:pt x="941" y="236"/>
                    <a:pt x="918" y="202"/>
                  </a:cubicBezTo>
                  <a:cubicBezTo>
                    <a:pt x="884" y="180"/>
                    <a:pt x="717" y="45"/>
                    <a:pt x="683" y="23"/>
                  </a:cubicBezTo>
                  <a:cubicBezTo>
                    <a:pt x="638" y="0"/>
                    <a:pt x="381" y="12"/>
                    <a:pt x="381" y="12"/>
                  </a:cubicBezTo>
                  <a:lnTo>
                    <a:pt x="370" y="12"/>
                  </a:lnTo>
                  <a:cubicBezTo>
                    <a:pt x="370" y="23"/>
                    <a:pt x="359" y="34"/>
                    <a:pt x="359" y="34"/>
                  </a:cubicBezTo>
                  <a:cubicBezTo>
                    <a:pt x="359" y="45"/>
                    <a:pt x="336" y="90"/>
                    <a:pt x="314" y="135"/>
                  </a:cubicBezTo>
                  <a:cubicBezTo>
                    <a:pt x="303" y="168"/>
                    <a:pt x="292" y="236"/>
                    <a:pt x="314" y="258"/>
                  </a:cubicBezTo>
                  <a:cubicBezTo>
                    <a:pt x="336" y="281"/>
                    <a:pt x="314" y="325"/>
                    <a:pt x="292" y="348"/>
                  </a:cubicBezTo>
                  <a:cubicBezTo>
                    <a:pt x="280" y="381"/>
                    <a:pt x="247" y="393"/>
                    <a:pt x="213" y="437"/>
                  </a:cubicBezTo>
                  <a:cubicBezTo>
                    <a:pt x="191" y="493"/>
                    <a:pt x="168" y="550"/>
                    <a:pt x="123" y="572"/>
                  </a:cubicBezTo>
                  <a:cubicBezTo>
                    <a:pt x="90" y="595"/>
                    <a:pt x="56" y="639"/>
                    <a:pt x="34" y="684"/>
                  </a:cubicBezTo>
                  <a:cubicBezTo>
                    <a:pt x="11" y="740"/>
                    <a:pt x="34" y="729"/>
                    <a:pt x="11" y="740"/>
                  </a:cubicBezTo>
                  <a:cubicBezTo>
                    <a:pt x="0" y="762"/>
                    <a:pt x="23" y="785"/>
                    <a:pt x="34" y="785"/>
                  </a:cubicBezTo>
                  <a:cubicBezTo>
                    <a:pt x="56" y="785"/>
                    <a:pt x="79" y="830"/>
                    <a:pt x="79" y="852"/>
                  </a:cubicBezTo>
                  <a:cubicBezTo>
                    <a:pt x="79" y="863"/>
                    <a:pt x="56" y="886"/>
                    <a:pt x="34" y="919"/>
                  </a:cubicBezTo>
                  <a:cubicBezTo>
                    <a:pt x="11" y="953"/>
                    <a:pt x="0" y="1009"/>
                    <a:pt x="0" y="1020"/>
                  </a:cubicBezTo>
                  <a:cubicBezTo>
                    <a:pt x="0" y="1020"/>
                    <a:pt x="79" y="1009"/>
                    <a:pt x="79" y="1065"/>
                  </a:cubicBezTo>
                  <a:cubicBezTo>
                    <a:pt x="90" y="1110"/>
                    <a:pt x="90" y="1155"/>
                    <a:pt x="135" y="1144"/>
                  </a:cubicBezTo>
                  <a:cubicBezTo>
                    <a:pt x="180" y="1144"/>
                    <a:pt x="247" y="1155"/>
                    <a:pt x="269" y="1132"/>
                  </a:cubicBezTo>
                  <a:cubicBezTo>
                    <a:pt x="280" y="1110"/>
                    <a:pt x="325" y="1065"/>
                    <a:pt x="381" y="1065"/>
                  </a:cubicBezTo>
                  <a:cubicBezTo>
                    <a:pt x="449" y="1065"/>
                    <a:pt x="471" y="1121"/>
                    <a:pt x="460" y="1144"/>
                  </a:cubicBezTo>
                  <a:cubicBezTo>
                    <a:pt x="460" y="1177"/>
                    <a:pt x="415" y="1188"/>
                    <a:pt x="437" y="1199"/>
                  </a:cubicBezTo>
                  <a:cubicBezTo>
                    <a:pt x="449" y="1222"/>
                    <a:pt x="460" y="1244"/>
                    <a:pt x="460" y="1267"/>
                  </a:cubicBezTo>
                  <a:cubicBezTo>
                    <a:pt x="449" y="1289"/>
                    <a:pt x="516" y="1278"/>
                    <a:pt x="538" y="1289"/>
                  </a:cubicBezTo>
                  <a:cubicBezTo>
                    <a:pt x="549" y="1312"/>
                    <a:pt x="582" y="1278"/>
                    <a:pt x="604" y="1255"/>
                  </a:cubicBezTo>
                  <a:cubicBezTo>
                    <a:pt x="627" y="1222"/>
                    <a:pt x="660" y="1199"/>
                    <a:pt x="694" y="1222"/>
                  </a:cubicBezTo>
                  <a:cubicBezTo>
                    <a:pt x="728" y="1244"/>
                    <a:pt x="705" y="1289"/>
                    <a:pt x="739" y="1300"/>
                  </a:cubicBezTo>
                  <a:cubicBezTo>
                    <a:pt x="773" y="1300"/>
                    <a:pt x="784" y="1323"/>
                    <a:pt x="806" y="1334"/>
                  </a:cubicBezTo>
                  <a:cubicBezTo>
                    <a:pt x="828" y="1345"/>
                    <a:pt x="851" y="1323"/>
                    <a:pt x="873" y="1345"/>
                  </a:cubicBezTo>
                  <a:cubicBezTo>
                    <a:pt x="884" y="1368"/>
                    <a:pt x="907" y="1368"/>
                    <a:pt x="929" y="1345"/>
                  </a:cubicBezTo>
                  <a:cubicBezTo>
                    <a:pt x="952" y="1323"/>
                    <a:pt x="1019" y="1312"/>
                    <a:pt x="1042" y="1323"/>
                  </a:cubicBezTo>
                  <a:cubicBezTo>
                    <a:pt x="1064" y="1345"/>
                    <a:pt x="1086" y="1323"/>
                    <a:pt x="1109" y="1300"/>
                  </a:cubicBezTo>
                  <a:cubicBezTo>
                    <a:pt x="1120" y="1289"/>
                    <a:pt x="1153" y="1267"/>
                    <a:pt x="1142" y="1255"/>
                  </a:cubicBezTo>
                  <a:cubicBezTo>
                    <a:pt x="1131" y="1244"/>
                    <a:pt x="1131" y="1199"/>
                    <a:pt x="1142" y="1188"/>
                  </a:cubicBezTo>
                  <a:cubicBezTo>
                    <a:pt x="1142" y="1166"/>
                    <a:pt x="1153" y="1144"/>
                    <a:pt x="1153" y="1121"/>
                  </a:cubicBezTo>
                  <a:cubicBezTo>
                    <a:pt x="1153" y="1121"/>
                    <a:pt x="1131" y="1054"/>
                    <a:pt x="1120" y="1043"/>
                  </a:cubicBezTo>
                  <a:cubicBezTo>
                    <a:pt x="1109" y="1020"/>
                    <a:pt x="1053" y="1031"/>
                    <a:pt x="1064" y="1020"/>
                  </a:cubicBezTo>
                </a:path>
              </a:pathLst>
            </a:custGeom>
            <a:grpFill/>
            <a:ln w="3175"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48" name="Freeform 47"/>
            <p:cNvSpPr>
              <a:spLocks noChangeArrowheads="1"/>
            </p:cNvSpPr>
            <p:nvPr/>
          </p:nvSpPr>
          <p:spPr bwMode="auto">
            <a:xfrm>
              <a:off x="5511800" y="4676775"/>
              <a:ext cx="201613" cy="190500"/>
            </a:xfrm>
            <a:custGeom>
              <a:avLst/>
              <a:gdLst>
                <a:gd name="T0" fmla="*/ 470 w 561"/>
                <a:gd name="T1" fmla="*/ 89 h 527"/>
                <a:gd name="T2" fmla="*/ 470 w 561"/>
                <a:gd name="T3" fmla="*/ 89 h 527"/>
                <a:gd name="T4" fmla="*/ 403 w 561"/>
                <a:gd name="T5" fmla="*/ 22 h 527"/>
                <a:gd name="T6" fmla="*/ 358 w 561"/>
                <a:gd name="T7" fmla="*/ 11 h 527"/>
                <a:gd name="T8" fmla="*/ 291 w 561"/>
                <a:gd name="T9" fmla="*/ 22 h 527"/>
                <a:gd name="T10" fmla="*/ 179 w 561"/>
                <a:gd name="T11" fmla="*/ 0 h 527"/>
                <a:gd name="T12" fmla="*/ 112 w 561"/>
                <a:gd name="T13" fmla="*/ 0 h 527"/>
                <a:gd name="T14" fmla="*/ 112 w 561"/>
                <a:gd name="T15" fmla="*/ 112 h 527"/>
                <a:gd name="T16" fmla="*/ 78 w 561"/>
                <a:gd name="T17" fmla="*/ 134 h 527"/>
                <a:gd name="T18" fmla="*/ 0 w 561"/>
                <a:gd name="T19" fmla="*/ 190 h 527"/>
                <a:gd name="T20" fmla="*/ 0 w 561"/>
                <a:gd name="T21" fmla="*/ 291 h 527"/>
                <a:gd name="T22" fmla="*/ 22 w 561"/>
                <a:gd name="T23" fmla="*/ 325 h 527"/>
                <a:gd name="T24" fmla="*/ 67 w 561"/>
                <a:gd name="T25" fmla="*/ 369 h 527"/>
                <a:gd name="T26" fmla="*/ 112 w 561"/>
                <a:gd name="T27" fmla="*/ 437 h 527"/>
                <a:gd name="T28" fmla="*/ 167 w 561"/>
                <a:gd name="T29" fmla="*/ 459 h 527"/>
                <a:gd name="T30" fmla="*/ 280 w 561"/>
                <a:gd name="T31" fmla="*/ 493 h 527"/>
                <a:gd name="T32" fmla="*/ 291 w 561"/>
                <a:gd name="T33" fmla="*/ 526 h 527"/>
                <a:gd name="T34" fmla="*/ 313 w 561"/>
                <a:gd name="T35" fmla="*/ 493 h 527"/>
                <a:gd name="T36" fmla="*/ 403 w 561"/>
                <a:gd name="T37" fmla="*/ 448 h 527"/>
                <a:gd name="T38" fmla="*/ 448 w 561"/>
                <a:gd name="T39" fmla="*/ 403 h 527"/>
                <a:gd name="T40" fmla="*/ 538 w 561"/>
                <a:gd name="T41" fmla="*/ 448 h 527"/>
                <a:gd name="T42" fmla="*/ 526 w 561"/>
                <a:gd name="T43" fmla="*/ 358 h 527"/>
                <a:gd name="T44" fmla="*/ 504 w 561"/>
                <a:gd name="T45" fmla="*/ 291 h 527"/>
                <a:gd name="T46" fmla="*/ 515 w 561"/>
                <a:gd name="T47" fmla="*/ 168 h 527"/>
                <a:gd name="T48" fmla="*/ 549 w 561"/>
                <a:gd name="T49" fmla="*/ 112 h 527"/>
                <a:gd name="T50" fmla="*/ 560 w 561"/>
                <a:gd name="T51" fmla="*/ 56 h 527"/>
                <a:gd name="T52" fmla="*/ 470 w 561"/>
                <a:gd name="T53" fmla="*/ 89 h 5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61" h="527">
                  <a:moveTo>
                    <a:pt x="470" y="89"/>
                  </a:moveTo>
                  <a:lnTo>
                    <a:pt x="470" y="89"/>
                  </a:lnTo>
                  <a:cubicBezTo>
                    <a:pt x="436" y="67"/>
                    <a:pt x="414" y="45"/>
                    <a:pt x="403" y="22"/>
                  </a:cubicBezTo>
                  <a:cubicBezTo>
                    <a:pt x="380" y="0"/>
                    <a:pt x="369" y="0"/>
                    <a:pt x="358" y="11"/>
                  </a:cubicBezTo>
                  <a:cubicBezTo>
                    <a:pt x="347" y="22"/>
                    <a:pt x="325" y="0"/>
                    <a:pt x="291" y="22"/>
                  </a:cubicBezTo>
                  <a:cubicBezTo>
                    <a:pt x="269" y="45"/>
                    <a:pt x="224" y="0"/>
                    <a:pt x="179" y="0"/>
                  </a:cubicBezTo>
                  <a:cubicBezTo>
                    <a:pt x="123" y="0"/>
                    <a:pt x="112" y="0"/>
                    <a:pt x="112" y="0"/>
                  </a:cubicBezTo>
                  <a:cubicBezTo>
                    <a:pt x="112" y="0"/>
                    <a:pt x="112" y="100"/>
                    <a:pt x="112" y="112"/>
                  </a:cubicBezTo>
                  <a:cubicBezTo>
                    <a:pt x="112" y="134"/>
                    <a:pt x="100" y="145"/>
                    <a:pt x="78" y="134"/>
                  </a:cubicBezTo>
                  <a:cubicBezTo>
                    <a:pt x="56" y="123"/>
                    <a:pt x="0" y="168"/>
                    <a:pt x="0" y="190"/>
                  </a:cubicBezTo>
                  <a:cubicBezTo>
                    <a:pt x="0" y="213"/>
                    <a:pt x="0" y="258"/>
                    <a:pt x="0" y="291"/>
                  </a:cubicBezTo>
                  <a:cubicBezTo>
                    <a:pt x="11" y="302"/>
                    <a:pt x="22" y="313"/>
                    <a:pt x="22" y="325"/>
                  </a:cubicBezTo>
                  <a:cubicBezTo>
                    <a:pt x="33" y="347"/>
                    <a:pt x="67" y="336"/>
                    <a:pt x="67" y="369"/>
                  </a:cubicBezTo>
                  <a:cubicBezTo>
                    <a:pt x="67" y="403"/>
                    <a:pt x="78" y="448"/>
                    <a:pt x="112" y="437"/>
                  </a:cubicBezTo>
                  <a:cubicBezTo>
                    <a:pt x="145" y="437"/>
                    <a:pt x="134" y="459"/>
                    <a:pt x="167" y="459"/>
                  </a:cubicBezTo>
                  <a:cubicBezTo>
                    <a:pt x="201" y="459"/>
                    <a:pt x="257" y="459"/>
                    <a:pt x="280" y="493"/>
                  </a:cubicBezTo>
                  <a:cubicBezTo>
                    <a:pt x="291" y="504"/>
                    <a:pt x="291" y="515"/>
                    <a:pt x="291" y="526"/>
                  </a:cubicBezTo>
                  <a:cubicBezTo>
                    <a:pt x="302" y="526"/>
                    <a:pt x="313" y="515"/>
                    <a:pt x="313" y="493"/>
                  </a:cubicBezTo>
                  <a:cubicBezTo>
                    <a:pt x="325" y="471"/>
                    <a:pt x="392" y="471"/>
                    <a:pt x="403" y="448"/>
                  </a:cubicBezTo>
                  <a:cubicBezTo>
                    <a:pt x="414" y="426"/>
                    <a:pt x="414" y="403"/>
                    <a:pt x="448" y="403"/>
                  </a:cubicBezTo>
                  <a:cubicBezTo>
                    <a:pt x="470" y="414"/>
                    <a:pt x="526" y="459"/>
                    <a:pt x="538" y="448"/>
                  </a:cubicBezTo>
                  <a:cubicBezTo>
                    <a:pt x="549" y="437"/>
                    <a:pt x="549" y="369"/>
                    <a:pt x="526" y="358"/>
                  </a:cubicBezTo>
                  <a:cubicBezTo>
                    <a:pt x="504" y="347"/>
                    <a:pt x="526" y="313"/>
                    <a:pt x="504" y="291"/>
                  </a:cubicBezTo>
                  <a:cubicBezTo>
                    <a:pt x="481" y="269"/>
                    <a:pt x="493" y="179"/>
                    <a:pt x="515" y="168"/>
                  </a:cubicBezTo>
                  <a:cubicBezTo>
                    <a:pt x="538" y="145"/>
                    <a:pt x="549" y="134"/>
                    <a:pt x="549" y="112"/>
                  </a:cubicBezTo>
                  <a:cubicBezTo>
                    <a:pt x="560" y="100"/>
                    <a:pt x="560" y="78"/>
                    <a:pt x="560" y="56"/>
                  </a:cubicBezTo>
                  <a:cubicBezTo>
                    <a:pt x="538" y="67"/>
                    <a:pt x="504" y="100"/>
                    <a:pt x="470" y="89"/>
                  </a:cubicBezTo>
                </a:path>
              </a:pathLst>
            </a:custGeom>
            <a:grpFill/>
            <a:ln w="3175"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49" name="Freeform 48"/>
            <p:cNvSpPr>
              <a:spLocks noChangeArrowheads="1"/>
            </p:cNvSpPr>
            <p:nvPr/>
          </p:nvSpPr>
          <p:spPr bwMode="auto">
            <a:xfrm>
              <a:off x="5527675" y="4525963"/>
              <a:ext cx="120650" cy="166687"/>
            </a:xfrm>
            <a:custGeom>
              <a:avLst/>
              <a:gdLst>
                <a:gd name="T0" fmla="*/ 314 w 337"/>
                <a:gd name="T1" fmla="*/ 336 h 461"/>
                <a:gd name="T2" fmla="*/ 314 w 337"/>
                <a:gd name="T3" fmla="*/ 336 h 461"/>
                <a:gd name="T4" fmla="*/ 325 w 337"/>
                <a:gd name="T5" fmla="*/ 291 h 461"/>
                <a:gd name="T6" fmla="*/ 292 w 337"/>
                <a:gd name="T7" fmla="*/ 224 h 461"/>
                <a:gd name="T8" fmla="*/ 236 w 337"/>
                <a:gd name="T9" fmla="*/ 157 h 461"/>
                <a:gd name="T10" fmla="*/ 202 w 337"/>
                <a:gd name="T11" fmla="*/ 112 h 461"/>
                <a:gd name="T12" fmla="*/ 202 w 337"/>
                <a:gd name="T13" fmla="*/ 45 h 461"/>
                <a:gd name="T14" fmla="*/ 157 w 337"/>
                <a:gd name="T15" fmla="*/ 34 h 461"/>
                <a:gd name="T16" fmla="*/ 135 w 337"/>
                <a:gd name="T17" fmla="*/ 101 h 461"/>
                <a:gd name="T18" fmla="*/ 112 w 337"/>
                <a:gd name="T19" fmla="*/ 135 h 461"/>
                <a:gd name="T20" fmla="*/ 56 w 337"/>
                <a:gd name="T21" fmla="*/ 213 h 461"/>
                <a:gd name="T22" fmla="*/ 12 w 337"/>
                <a:gd name="T23" fmla="*/ 258 h 461"/>
                <a:gd name="T24" fmla="*/ 34 w 337"/>
                <a:gd name="T25" fmla="*/ 325 h 461"/>
                <a:gd name="T26" fmla="*/ 68 w 337"/>
                <a:gd name="T27" fmla="*/ 415 h 461"/>
                <a:gd name="T28" fmla="*/ 135 w 337"/>
                <a:gd name="T29" fmla="*/ 415 h 461"/>
                <a:gd name="T30" fmla="*/ 247 w 337"/>
                <a:gd name="T31" fmla="*/ 437 h 461"/>
                <a:gd name="T32" fmla="*/ 314 w 337"/>
                <a:gd name="T33" fmla="*/ 426 h 461"/>
                <a:gd name="T34" fmla="*/ 336 w 337"/>
                <a:gd name="T35" fmla="*/ 415 h 461"/>
                <a:gd name="T36" fmla="*/ 314 w 337"/>
                <a:gd name="T37" fmla="*/ 336 h 4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37" h="461">
                  <a:moveTo>
                    <a:pt x="314" y="336"/>
                  </a:moveTo>
                  <a:lnTo>
                    <a:pt x="314" y="336"/>
                  </a:lnTo>
                  <a:cubicBezTo>
                    <a:pt x="336" y="325"/>
                    <a:pt x="336" y="325"/>
                    <a:pt x="325" y="291"/>
                  </a:cubicBezTo>
                  <a:cubicBezTo>
                    <a:pt x="314" y="247"/>
                    <a:pt x="336" y="224"/>
                    <a:pt x="292" y="224"/>
                  </a:cubicBezTo>
                  <a:cubicBezTo>
                    <a:pt x="258" y="213"/>
                    <a:pt x="236" y="191"/>
                    <a:pt x="236" y="157"/>
                  </a:cubicBezTo>
                  <a:cubicBezTo>
                    <a:pt x="236" y="124"/>
                    <a:pt x="225" y="112"/>
                    <a:pt x="202" y="112"/>
                  </a:cubicBezTo>
                  <a:cubicBezTo>
                    <a:pt x="180" y="112"/>
                    <a:pt x="202" y="67"/>
                    <a:pt x="202" y="45"/>
                  </a:cubicBezTo>
                  <a:cubicBezTo>
                    <a:pt x="191" y="34"/>
                    <a:pt x="146" y="0"/>
                    <a:pt x="157" y="34"/>
                  </a:cubicBezTo>
                  <a:cubicBezTo>
                    <a:pt x="157" y="67"/>
                    <a:pt x="146" y="101"/>
                    <a:pt x="135" y="101"/>
                  </a:cubicBezTo>
                  <a:cubicBezTo>
                    <a:pt x="112" y="112"/>
                    <a:pt x="101" y="101"/>
                    <a:pt x="112" y="135"/>
                  </a:cubicBezTo>
                  <a:cubicBezTo>
                    <a:pt x="112" y="179"/>
                    <a:pt x="79" y="213"/>
                    <a:pt x="56" y="213"/>
                  </a:cubicBezTo>
                  <a:cubicBezTo>
                    <a:pt x="34" y="224"/>
                    <a:pt x="12" y="235"/>
                    <a:pt x="12" y="258"/>
                  </a:cubicBezTo>
                  <a:cubicBezTo>
                    <a:pt x="0" y="280"/>
                    <a:pt x="0" y="291"/>
                    <a:pt x="34" y="325"/>
                  </a:cubicBezTo>
                  <a:cubicBezTo>
                    <a:pt x="68" y="348"/>
                    <a:pt x="68" y="415"/>
                    <a:pt x="68" y="415"/>
                  </a:cubicBezTo>
                  <a:cubicBezTo>
                    <a:pt x="68" y="415"/>
                    <a:pt x="79" y="415"/>
                    <a:pt x="135" y="415"/>
                  </a:cubicBezTo>
                  <a:cubicBezTo>
                    <a:pt x="180" y="415"/>
                    <a:pt x="225" y="460"/>
                    <a:pt x="247" y="437"/>
                  </a:cubicBezTo>
                  <a:cubicBezTo>
                    <a:pt x="281" y="415"/>
                    <a:pt x="303" y="437"/>
                    <a:pt x="314" y="426"/>
                  </a:cubicBezTo>
                  <a:cubicBezTo>
                    <a:pt x="325" y="415"/>
                    <a:pt x="336" y="415"/>
                    <a:pt x="336" y="415"/>
                  </a:cubicBezTo>
                  <a:cubicBezTo>
                    <a:pt x="336" y="415"/>
                    <a:pt x="303" y="359"/>
                    <a:pt x="314" y="336"/>
                  </a:cubicBezTo>
                </a:path>
              </a:pathLst>
            </a:custGeom>
            <a:grpFill/>
            <a:ln w="3175"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50" name="Freeform 49"/>
            <p:cNvSpPr>
              <a:spLocks noChangeArrowheads="1"/>
            </p:cNvSpPr>
            <p:nvPr/>
          </p:nvSpPr>
          <p:spPr bwMode="auto">
            <a:xfrm>
              <a:off x="4483100" y="4349750"/>
              <a:ext cx="887413" cy="649288"/>
            </a:xfrm>
            <a:custGeom>
              <a:avLst/>
              <a:gdLst>
                <a:gd name="T0" fmla="*/ 1053 w 2465"/>
                <a:gd name="T1" fmla="*/ 1614 h 1805"/>
                <a:gd name="T2" fmla="*/ 1244 w 2465"/>
                <a:gd name="T3" fmla="*/ 1546 h 1805"/>
                <a:gd name="T4" fmla="*/ 1255 w 2465"/>
                <a:gd name="T5" fmla="*/ 1345 h 1805"/>
                <a:gd name="T6" fmla="*/ 1378 w 2465"/>
                <a:gd name="T7" fmla="*/ 1277 h 1805"/>
                <a:gd name="T8" fmla="*/ 1602 w 2465"/>
                <a:gd name="T9" fmla="*/ 1334 h 1805"/>
                <a:gd name="T10" fmla="*/ 1870 w 2465"/>
                <a:gd name="T11" fmla="*/ 1379 h 1805"/>
                <a:gd name="T12" fmla="*/ 2038 w 2465"/>
                <a:gd name="T13" fmla="*/ 1423 h 1805"/>
                <a:gd name="T14" fmla="*/ 2016 w 2465"/>
                <a:gd name="T15" fmla="*/ 1322 h 1805"/>
                <a:gd name="T16" fmla="*/ 1971 w 2465"/>
                <a:gd name="T17" fmla="*/ 1166 h 1805"/>
                <a:gd name="T18" fmla="*/ 2038 w 2465"/>
                <a:gd name="T19" fmla="*/ 1110 h 1805"/>
                <a:gd name="T20" fmla="*/ 2262 w 2465"/>
                <a:gd name="T21" fmla="*/ 885 h 1805"/>
                <a:gd name="T22" fmla="*/ 2352 w 2465"/>
                <a:gd name="T23" fmla="*/ 684 h 1805"/>
                <a:gd name="T24" fmla="*/ 2319 w 2465"/>
                <a:gd name="T25" fmla="*/ 538 h 1805"/>
                <a:gd name="T26" fmla="*/ 2408 w 2465"/>
                <a:gd name="T27" fmla="*/ 437 h 1805"/>
                <a:gd name="T28" fmla="*/ 2442 w 2465"/>
                <a:gd name="T29" fmla="*/ 325 h 1805"/>
                <a:gd name="T30" fmla="*/ 2419 w 2465"/>
                <a:gd name="T31" fmla="*/ 213 h 1805"/>
                <a:gd name="T32" fmla="*/ 2262 w 2465"/>
                <a:gd name="T33" fmla="*/ 112 h 1805"/>
                <a:gd name="T34" fmla="*/ 2251 w 2465"/>
                <a:gd name="T35" fmla="*/ 246 h 1805"/>
                <a:gd name="T36" fmla="*/ 2151 w 2465"/>
                <a:gd name="T37" fmla="*/ 314 h 1805"/>
                <a:gd name="T38" fmla="*/ 1982 w 2465"/>
                <a:gd name="T39" fmla="*/ 336 h 1805"/>
                <a:gd name="T40" fmla="*/ 1848 w 2465"/>
                <a:gd name="T41" fmla="*/ 291 h 1805"/>
                <a:gd name="T42" fmla="*/ 1713 w 2465"/>
                <a:gd name="T43" fmla="*/ 246 h 1805"/>
                <a:gd name="T44" fmla="*/ 1569 w 2465"/>
                <a:gd name="T45" fmla="*/ 258 h 1805"/>
                <a:gd name="T46" fmla="*/ 1569 w 2465"/>
                <a:gd name="T47" fmla="*/ 135 h 1805"/>
                <a:gd name="T48" fmla="*/ 1378 w 2465"/>
                <a:gd name="T49" fmla="*/ 123 h 1805"/>
                <a:gd name="T50" fmla="*/ 1188 w 2465"/>
                <a:gd name="T51" fmla="*/ 56 h 1805"/>
                <a:gd name="T52" fmla="*/ 1053 w 2465"/>
                <a:gd name="T53" fmla="*/ 34 h 1805"/>
                <a:gd name="T54" fmla="*/ 896 w 2465"/>
                <a:gd name="T55" fmla="*/ 45 h 1805"/>
                <a:gd name="T56" fmla="*/ 784 w 2465"/>
                <a:gd name="T57" fmla="*/ 101 h 1805"/>
                <a:gd name="T58" fmla="*/ 638 w 2465"/>
                <a:gd name="T59" fmla="*/ 168 h 1805"/>
                <a:gd name="T60" fmla="*/ 482 w 2465"/>
                <a:gd name="T61" fmla="*/ 213 h 1805"/>
                <a:gd name="T62" fmla="*/ 515 w 2465"/>
                <a:gd name="T63" fmla="*/ 314 h 1805"/>
                <a:gd name="T64" fmla="*/ 650 w 2465"/>
                <a:gd name="T65" fmla="*/ 336 h 1805"/>
                <a:gd name="T66" fmla="*/ 650 w 2465"/>
                <a:gd name="T67" fmla="*/ 403 h 1805"/>
                <a:gd name="T68" fmla="*/ 627 w 2465"/>
                <a:gd name="T69" fmla="*/ 538 h 1805"/>
                <a:gd name="T70" fmla="*/ 717 w 2465"/>
                <a:gd name="T71" fmla="*/ 617 h 1805"/>
                <a:gd name="T72" fmla="*/ 796 w 2465"/>
                <a:gd name="T73" fmla="*/ 695 h 1805"/>
                <a:gd name="T74" fmla="*/ 683 w 2465"/>
                <a:gd name="T75" fmla="*/ 852 h 1805"/>
                <a:gd name="T76" fmla="*/ 571 w 2465"/>
                <a:gd name="T77" fmla="*/ 874 h 1805"/>
                <a:gd name="T78" fmla="*/ 470 w 2465"/>
                <a:gd name="T79" fmla="*/ 964 h 1805"/>
                <a:gd name="T80" fmla="*/ 392 w 2465"/>
                <a:gd name="T81" fmla="*/ 1053 h 1805"/>
                <a:gd name="T82" fmla="*/ 291 w 2465"/>
                <a:gd name="T83" fmla="*/ 986 h 1805"/>
                <a:gd name="T84" fmla="*/ 157 w 2465"/>
                <a:gd name="T85" fmla="*/ 1065 h 1805"/>
                <a:gd name="T86" fmla="*/ 0 w 2465"/>
                <a:gd name="T87" fmla="*/ 1210 h 1805"/>
                <a:gd name="T88" fmla="*/ 22 w 2465"/>
                <a:gd name="T89" fmla="*/ 1255 h 1805"/>
                <a:gd name="T90" fmla="*/ 325 w 2465"/>
                <a:gd name="T91" fmla="*/ 1535 h 1805"/>
                <a:gd name="T92" fmla="*/ 963 w 2465"/>
                <a:gd name="T93" fmla="*/ 1782 h 1805"/>
                <a:gd name="T94" fmla="*/ 1098 w 2465"/>
                <a:gd name="T95" fmla="*/ 1759 h 1805"/>
                <a:gd name="T96" fmla="*/ 1053 w 2465"/>
                <a:gd name="T97" fmla="*/ 1614 h 18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465" h="1805">
                  <a:moveTo>
                    <a:pt x="1053" y="1614"/>
                  </a:moveTo>
                  <a:lnTo>
                    <a:pt x="1053" y="1614"/>
                  </a:lnTo>
                  <a:cubicBezTo>
                    <a:pt x="1065" y="1580"/>
                    <a:pt x="1143" y="1603"/>
                    <a:pt x="1154" y="1580"/>
                  </a:cubicBezTo>
                  <a:cubicBezTo>
                    <a:pt x="1165" y="1569"/>
                    <a:pt x="1199" y="1535"/>
                    <a:pt x="1244" y="1546"/>
                  </a:cubicBezTo>
                  <a:cubicBezTo>
                    <a:pt x="1300" y="1558"/>
                    <a:pt x="1289" y="1502"/>
                    <a:pt x="1266" y="1479"/>
                  </a:cubicBezTo>
                  <a:cubicBezTo>
                    <a:pt x="1232" y="1457"/>
                    <a:pt x="1244" y="1401"/>
                    <a:pt x="1255" y="1345"/>
                  </a:cubicBezTo>
                  <a:cubicBezTo>
                    <a:pt x="1255" y="1289"/>
                    <a:pt x="1266" y="1277"/>
                    <a:pt x="1289" y="1289"/>
                  </a:cubicBezTo>
                  <a:cubicBezTo>
                    <a:pt x="1322" y="1289"/>
                    <a:pt x="1356" y="1277"/>
                    <a:pt x="1378" y="1277"/>
                  </a:cubicBezTo>
                  <a:cubicBezTo>
                    <a:pt x="1412" y="1266"/>
                    <a:pt x="1468" y="1322"/>
                    <a:pt x="1490" y="1356"/>
                  </a:cubicBezTo>
                  <a:cubicBezTo>
                    <a:pt x="1501" y="1379"/>
                    <a:pt x="1558" y="1356"/>
                    <a:pt x="1602" y="1334"/>
                  </a:cubicBezTo>
                  <a:cubicBezTo>
                    <a:pt x="1647" y="1300"/>
                    <a:pt x="1769" y="1311"/>
                    <a:pt x="1803" y="1311"/>
                  </a:cubicBezTo>
                  <a:cubicBezTo>
                    <a:pt x="1837" y="1311"/>
                    <a:pt x="1837" y="1367"/>
                    <a:pt x="1870" y="1379"/>
                  </a:cubicBezTo>
                  <a:cubicBezTo>
                    <a:pt x="1893" y="1390"/>
                    <a:pt x="1949" y="1356"/>
                    <a:pt x="1971" y="1356"/>
                  </a:cubicBezTo>
                  <a:cubicBezTo>
                    <a:pt x="1982" y="1356"/>
                    <a:pt x="2005" y="1390"/>
                    <a:pt x="2038" y="1423"/>
                  </a:cubicBezTo>
                  <a:cubicBezTo>
                    <a:pt x="2083" y="1457"/>
                    <a:pt x="2095" y="1423"/>
                    <a:pt x="2095" y="1379"/>
                  </a:cubicBezTo>
                  <a:cubicBezTo>
                    <a:pt x="2095" y="1345"/>
                    <a:pt x="2050" y="1334"/>
                    <a:pt x="2016" y="1322"/>
                  </a:cubicBezTo>
                  <a:cubicBezTo>
                    <a:pt x="1982" y="1300"/>
                    <a:pt x="2005" y="1255"/>
                    <a:pt x="1982" y="1233"/>
                  </a:cubicBezTo>
                  <a:cubicBezTo>
                    <a:pt x="1960" y="1210"/>
                    <a:pt x="1993" y="1177"/>
                    <a:pt x="1971" y="1166"/>
                  </a:cubicBezTo>
                  <a:cubicBezTo>
                    <a:pt x="1937" y="1154"/>
                    <a:pt x="1960" y="1110"/>
                    <a:pt x="1982" y="1110"/>
                  </a:cubicBezTo>
                  <a:cubicBezTo>
                    <a:pt x="2005" y="1110"/>
                    <a:pt x="2027" y="1132"/>
                    <a:pt x="2038" y="1110"/>
                  </a:cubicBezTo>
                  <a:cubicBezTo>
                    <a:pt x="2050" y="1098"/>
                    <a:pt x="2072" y="1110"/>
                    <a:pt x="2106" y="1076"/>
                  </a:cubicBezTo>
                  <a:cubicBezTo>
                    <a:pt x="2128" y="1042"/>
                    <a:pt x="2240" y="897"/>
                    <a:pt x="2262" y="885"/>
                  </a:cubicBezTo>
                  <a:cubicBezTo>
                    <a:pt x="2296" y="874"/>
                    <a:pt x="2307" y="829"/>
                    <a:pt x="2285" y="784"/>
                  </a:cubicBezTo>
                  <a:cubicBezTo>
                    <a:pt x="2274" y="740"/>
                    <a:pt x="2330" y="695"/>
                    <a:pt x="2352" y="684"/>
                  </a:cubicBezTo>
                  <a:cubicBezTo>
                    <a:pt x="2386" y="672"/>
                    <a:pt x="2408" y="639"/>
                    <a:pt x="2386" y="605"/>
                  </a:cubicBezTo>
                  <a:cubicBezTo>
                    <a:pt x="2375" y="583"/>
                    <a:pt x="2330" y="560"/>
                    <a:pt x="2319" y="538"/>
                  </a:cubicBezTo>
                  <a:cubicBezTo>
                    <a:pt x="2307" y="504"/>
                    <a:pt x="2352" y="482"/>
                    <a:pt x="2375" y="482"/>
                  </a:cubicBezTo>
                  <a:cubicBezTo>
                    <a:pt x="2397" y="482"/>
                    <a:pt x="2419" y="459"/>
                    <a:pt x="2408" y="437"/>
                  </a:cubicBezTo>
                  <a:cubicBezTo>
                    <a:pt x="2408" y="426"/>
                    <a:pt x="2431" y="392"/>
                    <a:pt x="2442" y="381"/>
                  </a:cubicBezTo>
                  <a:cubicBezTo>
                    <a:pt x="2464" y="370"/>
                    <a:pt x="2464" y="336"/>
                    <a:pt x="2442" y="325"/>
                  </a:cubicBezTo>
                  <a:cubicBezTo>
                    <a:pt x="2408" y="314"/>
                    <a:pt x="2408" y="258"/>
                    <a:pt x="2419" y="258"/>
                  </a:cubicBezTo>
                  <a:cubicBezTo>
                    <a:pt x="2442" y="246"/>
                    <a:pt x="2442" y="235"/>
                    <a:pt x="2419" y="213"/>
                  </a:cubicBezTo>
                  <a:cubicBezTo>
                    <a:pt x="2397" y="202"/>
                    <a:pt x="2386" y="190"/>
                    <a:pt x="2341" y="157"/>
                  </a:cubicBezTo>
                  <a:cubicBezTo>
                    <a:pt x="2307" y="123"/>
                    <a:pt x="2262" y="79"/>
                    <a:pt x="2262" y="112"/>
                  </a:cubicBezTo>
                  <a:cubicBezTo>
                    <a:pt x="2262" y="135"/>
                    <a:pt x="2251" y="157"/>
                    <a:pt x="2251" y="179"/>
                  </a:cubicBezTo>
                  <a:cubicBezTo>
                    <a:pt x="2240" y="190"/>
                    <a:pt x="2240" y="235"/>
                    <a:pt x="2251" y="246"/>
                  </a:cubicBezTo>
                  <a:cubicBezTo>
                    <a:pt x="2262" y="258"/>
                    <a:pt x="2229" y="280"/>
                    <a:pt x="2218" y="291"/>
                  </a:cubicBezTo>
                  <a:cubicBezTo>
                    <a:pt x="2195" y="314"/>
                    <a:pt x="2173" y="336"/>
                    <a:pt x="2151" y="314"/>
                  </a:cubicBezTo>
                  <a:cubicBezTo>
                    <a:pt x="2128" y="303"/>
                    <a:pt x="2061" y="314"/>
                    <a:pt x="2038" y="336"/>
                  </a:cubicBezTo>
                  <a:cubicBezTo>
                    <a:pt x="2016" y="359"/>
                    <a:pt x="1993" y="359"/>
                    <a:pt x="1982" y="336"/>
                  </a:cubicBezTo>
                  <a:cubicBezTo>
                    <a:pt x="1960" y="314"/>
                    <a:pt x="1937" y="336"/>
                    <a:pt x="1915" y="325"/>
                  </a:cubicBezTo>
                  <a:cubicBezTo>
                    <a:pt x="1893" y="314"/>
                    <a:pt x="1882" y="291"/>
                    <a:pt x="1848" y="291"/>
                  </a:cubicBezTo>
                  <a:cubicBezTo>
                    <a:pt x="1814" y="280"/>
                    <a:pt x="1837" y="235"/>
                    <a:pt x="1803" y="213"/>
                  </a:cubicBezTo>
                  <a:cubicBezTo>
                    <a:pt x="1769" y="190"/>
                    <a:pt x="1736" y="213"/>
                    <a:pt x="1713" y="246"/>
                  </a:cubicBezTo>
                  <a:cubicBezTo>
                    <a:pt x="1691" y="269"/>
                    <a:pt x="1658" y="303"/>
                    <a:pt x="1647" y="280"/>
                  </a:cubicBezTo>
                  <a:cubicBezTo>
                    <a:pt x="1625" y="269"/>
                    <a:pt x="1558" y="280"/>
                    <a:pt x="1569" y="258"/>
                  </a:cubicBezTo>
                  <a:cubicBezTo>
                    <a:pt x="1569" y="235"/>
                    <a:pt x="1558" y="213"/>
                    <a:pt x="1546" y="190"/>
                  </a:cubicBezTo>
                  <a:cubicBezTo>
                    <a:pt x="1524" y="179"/>
                    <a:pt x="1569" y="168"/>
                    <a:pt x="1569" y="135"/>
                  </a:cubicBezTo>
                  <a:cubicBezTo>
                    <a:pt x="1580" y="112"/>
                    <a:pt x="1558" y="56"/>
                    <a:pt x="1490" y="56"/>
                  </a:cubicBezTo>
                  <a:cubicBezTo>
                    <a:pt x="1434" y="56"/>
                    <a:pt x="1389" y="101"/>
                    <a:pt x="1378" y="123"/>
                  </a:cubicBezTo>
                  <a:cubicBezTo>
                    <a:pt x="1356" y="146"/>
                    <a:pt x="1289" y="135"/>
                    <a:pt x="1244" y="135"/>
                  </a:cubicBezTo>
                  <a:cubicBezTo>
                    <a:pt x="1199" y="146"/>
                    <a:pt x="1199" y="101"/>
                    <a:pt x="1188" y="56"/>
                  </a:cubicBezTo>
                  <a:cubicBezTo>
                    <a:pt x="1188" y="0"/>
                    <a:pt x="1109" y="11"/>
                    <a:pt x="1109" y="11"/>
                  </a:cubicBezTo>
                  <a:cubicBezTo>
                    <a:pt x="1109" y="22"/>
                    <a:pt x="1076" y="0"/>
                    <a:pt x="1053" y="34"/>
                  </a:cubicBezTo>
                  <a:cubicBezTo>
                    <a:pt x="1020" y="67"/>
                    <a:pt x="1020" y="34"/>
                    <a:pt x="986" y="34"/>
                  </a:cubicBezTo>
                  <a:cubicBezTo>
                    <a:pt x="952" y="34"/>
                    <a:pt x="919" y="45"/>
                    <a:pt x="896" y="45"/>
                  </a:cubicBezTo>
                  <a:cubicBezTo>
                    <a:pt x="863" y="56"/>
                    <a:pt x="840" y="34"/>
                    <a:pt x="829" y="34"/>
                  </a:cubicBezTo>
                  <a:cubicBezTo>
                    <a:pt x="818" y="34"/>
                    <a:pt x="796" y="67"/>
                    <a:pt x="784" y="101"/>
                  </a:cubicBezTo>
                  <a:cubicBezTo>
                    <a:pt x="784" y="123"/>
                    <a:pt x="751" y="90"/>
                    <a:pt x="728" y="123"/>
                  </a:cubicBezTo>
                  <a:cubicBezTo>
                    <a:pt x="706" y="157"/>
                    <a:pt x="672" y="190"/>
                    <a:pt x="638" y="168"/>
                  </a:cubicBezTo>
                  <a:cubicBezTo>
                    <a:pt x="605" y="135"/>
                    <a:pt x="571" y="123"/>
                    <a:pt x="538" y="135"/>
                  </a:cubicBezTo>
                  <a:cubicBezTo>
                    <a:pt x="515" y="146"/>
                    <a:pt x="493" y="157"/>
                    <a:pt x="482" y="213"/>
                  </a:cubicBezTo>
                  <a:cubicBezTo>
                    <a:pt x="470" y="258"/>
                    <a:pt x="425" y="291"/>
                    <a:pt x="459" y="314"/>
                  </a:cubicBezTo>
                  <a:cubicBezTo>
                    <a:pt x="482" y="336"/>
                    <a:pt x="482" y="336"/>
                    <a:pt x="515" y="314"/>
                  </a:cubicBezTo>
                  <a:cubicBezTo>
                    <a:pt x="538" y="291"/>
                    <a:pt x="560" y="291"/>
                    <a:pt x="583" y="314"/>
                  </a:cubicBezTo>
                  <a:cubicBezTo>
                    <a:pt x="605" y="336"/>
                    <a:pt x="627" y="336"/>
                    <a:pt x="650" y="336"/>
                  </a:cubicBezTo>
                  <a:cubicBezTo>
                    <a:pt x="683" y="325"/>
                    <a:pt x="694" y="359"/>
                    <a:pt x="694" y="381"/>
                  </a:cubicBezTo>
                  <a:cubicBezTo>
                    <a:pt x="694" y="403"/>
                    <a:pt x="672" y="403"/>
                    <a:pt x="650" y="403"/>
                  </a:cubicBezTo>
                  <a:cubicBezTo>
                    <a:pt x="627" y="403"/>
                    <a:pt x="627" y="415"/>
                    <a:pt x="616" y="459"/>
                  </a:cubicBezTo>
                  <a:cubicBezTo>
                    <a:pt x="616" y="504"/>
                    <a:pt x="605" y="538"/>
                    <a:pt x="627" y="538"/>
                  </a:cubicBezTo>
                  <a:cubicBezTo>
                    <a:pt x="650" y="538"/>
                    <a:pt x="661" y="572"/>
                    <a:pt x="672" y="605"/>
                  </a:cubicBezTo>
                  <a:cubicBezTo>
                    <a:pt x="683" y="639"/>
                    <a:pt x="694" y="639"/>
                    <a:pt x="717" y="617"/>
                  </a:cubicBezTo>
                  <a:cubicBezTo>
                    <a:pt x="728" y="594"/>
                    <a:pt x="762" y="594"/>
                    <a:pt x="784" y="605"/>
                  </a:cubicBezTo>
                  <a:cubicBezTo>
                    <a:pt x="807" y="617"/>
                    <a:pt x="807" y="650"/>
                    <a:pt x="796" y="695"/>
                  </a:cubicBezTo>
                  <a:cubicBezTo>
                    <a:pt x="784" y="740"/>
                    <a:pt x="751" y="784"/>
                    <a:pt x="739" y="818"/>
                  </a:cubicBezTo>
                  <a:cubicBezTo>
                    <a:pt x="728" y="852"/>
                    <a:pt x="694" y="874"/>
                    <a:pt x="683" y="852"/>
                  </a:cubicBezTo>
                  <a:cubicBezTo>
                    <a:pt x="661" y="829"/>
                    <a:pt x="650" y="818"/>
                    <a:pt x="627" y="841"/>
                  </a:cubicBezTo>
                  <a:cubicBezTo>
                    <a:pt x="616" y="863"/>
                    <a:pt x="605" y="874"/>
                    <a:pt x="571" y="874"/>
                  </a:cubicBezTo>
                  <a:cubicBezTo>
                    <a:pt x="549" y="863"/>
                    <a:pt x="515" y="874"/>
                    <a:pt x="515" y="897"/>
                  </a:cubicBezTo>
                  <a:cubicBezTo>
                    <a:pt x="515" y="919"/>
                    <a:pt x="504" y="953"/>
                    <a:pt x="470" y="964"/>
                  </a:cubicBezTo>
                  <a:cubicBezTo>
                    <a:pt x="448" y="964"/>
                    <a:pt x="437" y="975"/>
                    <a:pt x="437" y="1008"/>
                  </a:cubicBezTo>
                  <a:cubicBezTo>
                    <a:pt x="437" y="1031"/>
                    <a:pt x="392" y="1076"/>
                    <a:pt x="392" y="1053"/>
                  </a:cubicBezTo>
                  <a:cubicBezTo>
                    <a:pt x="392" y="1031"/>
                    <a:pt x="381" y="975"/>
                    <a:pt x="358" y="986"/>
                  </a:cubicBezTo>
                  <a:cubicBezTo>
                    <a:pt x="336" y="986"/>
                    <a:pt x="302" y="964"/>
                    <a:pt x="291" y="986"/>
                  </a:cubicBezTo>
                  <a:cubicBezTo>
                    <a:pt x="280" y="1008"/>
                    <a:pt x="235" y="1020"/>
                    <a:pt x="213" y="1020"/>
                  </a:cubicBezTo>
                  <a:cubicBezTo>
                    <a:pt x="201" y="1008"/>
                    <a:pt x="190" y="1065"/>
                    <a:pt x="157" y="1065"/>
                  </a:cubicBezTo>
                  <a:cubicBezTo>
                    <a:pt x="134" y="1076"/>
                    <a:pt x="45" y="1098"/>
                    <a:pt x="22" y="1143"/>
                  </a:cubicBezTo>
                  <a:cubicBezTo>
                    <a:pt x="0" y="1177"/>
                    <a:pt x="0" y="1210"/>
                    <a:pt x="0" y="1210"/>
                  </a:cubicBezTo>
                  <a:lnTo>
                    <a:pt x="0" y="1210"/>
                  </a:lnTo>
                  <a:cubicBezTo>
                    <a:pt x="0" y="1221"/>
                    <a:pt x="11" y="1233"/>
                    <a:pt x="22" y="1255"/>
                  </a:cubicBezTo>
                  <a:cubicBezTo>
                    <a:pt x="45" y="1289"/>
                    <a:pt x="101" y="1434"/>
                    <a:pt x="134" y="1457"/>
                  </a:cubicBezTo>
                  <a:cubicBezTo>
                    <a:pt x="157" y="1468"/>
                    <a:pt x="269" y="1524"/>
                    <a:pt x="325" y="1535"/>
                  </a:cubicBezTo>
                  <a:cubicBezTo>
                    <a:pt x="392" y="1558"/>
                    <a:pt x="650" y="1625"/>
                    <a:pt x="739" y="1670"/>
                  </a:cubicBezTo>
                  <a:cubicBezTo>
                    <a:pt x="840" y="1715"/>
                    <a:pt x="919" y="1759"/>
                    <a:pt x="963" y="1782"/>
                  </a:cubicBezTo>
                  <a:cubicBezTo>
                    <a:pt x="1020" y="1804"/>
                    <a:pt x="1053" y="1804"/>
                    <a:pt x="1076" y="1771"/>
                  </a:cubicBezTo>
                  <a:cubicBezTo>
                    <a:pt x="1087" y="1771"/>
                    <a:pt x="1087" y="1771"/>
                    <a:pt x="1098" y="1759"/>
                  </a:cubicBezTo>
                  <a:cubicBezTo>
                    <a:pt x="1087" y="1759"/>
                    <a:pt x="1076" y="1748"/>
                    <a:pt x="1065" y="1737"/>
                  </a:cubicBezTo>
                  <a:cubicBezTo>
                    <a:pt x="1042" y="1715"/>
                    <a:pt x="1042" y="1636"/>
                    <a:pt x="1053" y="1614"/>
                  </a:cubicBezTo>
                </a:path>
              </a:pathLst>
            </a:custGeom>
            <a:grpFill/>
            <a:ln w="3175"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51" name="Freeform 50"/>
            <p:cNvSpPr>
              <a:spLocks noChangeArrowheads="1"/>
            </p:cNvSpPr>
            <p:nvPr/>
          </p:nvSpPr>
          <p:spPr bwMode="auto">
            <a:xfrm>
              <a:off x="5414963" y="4083050"/>
              <a:ext cx="444500" cy="460375"/>
            </a:xfrm>
            <a:custGeom>
              <a:avLst/>
              <a:gdLst>
                <a:gd name="T0" fmla="*/ 78 w 1233"/>
                <a:gd name="T1" fmla="*/ 875 h 1279"/>
                <a:gd name="T2" fmla="*/ 212 w 1233"/>
                <a:gd name="T3" fmla="*/ 919 h 1279"/>
                <a:gd name="T4" fmla="*/ 257 w 1233"/>
                <a:gd name="T5" fmla="*/ 1054 h 1279"/>
                <a:gd name="T6" fmla="*/ 347 w 1233"/>
                <a:gd name="T7" fmla="*/ 1177 h 1279"/>
                <a:gd name="T8" fmla="*/ 470 w 1233"/>
                <a:gd name="T9" fmla="*/ 1088 h 1279"/>
                <a:gd name="T10" fmla="*/ 594 w 1233"/>
                <a:gd name="T11" fmla="*/ 1065 h 1279"/>
                <a:gd name="T12" fmla="*/ 672 w 1233"/>
                <a:gd name="T13" fmla="*/ 1099 h 1279"/>
                <a:gd name="T14" fmla="*/ 829 w 1233"/>
                <a:gd name="T15" fmla="*/ 1177 h 1279"/>
                <a:gd name="T16" fmla="*/ 851 w 1233"/>
                <a:gd name="T17" fmla="*/ 1267 h 1279"/>
                <a:gd name="T18" fmla="*/ 974 w 1233"/>
                <a:gd name="T19" fmla="*/ 1244 h 1279"/>
                <a:gd name="T20" fmla="*/ 1087 w 1233"/>
                <a:gd name="T21" fmla="*/ 1177 h 1279"/>
                <a:gd name="T22" fmla="*/ 1120 w 1233"/>
                <a:gd name="T23" fmla="*/ 986 h 1279"/>
                <a:gd name="T24" fmla="*/ 1098 w 1233"/>
                <a:gd name="T25" fmla="*/ 819 h 1279"/>
                <a:gd name="T26" fmla="*/ 1087 w 1233"/>
                <a:gd name="T27" fmla="*/ 774 h 1279"/>
                <a:gd name="T28" fmla="*/ 1199 w 1233"/>
                <a:gd name="T29" fmla="*/ 650 h 1279"/>
                <a:gd name="T30" fmla="*/ 1176 w 1233"/>
                <a:gd name="T31" fmla="*/ 550 h 1279"/>
                <a:gd name="T32" fmla="*/ 1008 w 1233"/>
                <a:gd name="T33" fmla="*/ 673 h 1279"/>
                <a:gd name="T34" fmla="*/ 863 w 1233"/>
                <a:gd name="T35" fmla="*/ 717 h 1279"/>
                <a:gd name="T36" fmla="*/ 918 w 1233"/>
                <a:gd name="T37" fmla="*/ 516 h 1279"/>
                <a:gd name="T38" fmla="*/ 930 w 1233"/>
                <a:gd name="T39" fmla="*/ 426 h 1279"/>
                <a:gd name="T40" fmla="*/ 1042 w 1233"/>
                <a:gd name="T41" fmla="*/ 449 h 1279"/>
                <a:gd name="T42" fmla="*/ 1120 w 1233"/>
                <a:gd name="T43" fmla="*/ 269 h 1279"/>
                <a:gd name="T44" fmla="*/ 986 w 1233"/>
                <a:gd name="T45" fmla="*/ 168 h 1279"/>
                <a:gd name="T46" fmla="*/ 907 w 1233"/>
                <a:gd name="T47" fmla="*/ 23 h 1279"/>
                <a:gd name="T48" fmla="*/ 762 w 1233"/>
                <a:gd name="T49" fmla="*/ 45 h 1279"/>
                <a:gd name="T50" fmla="*/ 762 w 1233"/>
                <a:gd name="T51" fmla="*/ 157 h 1279"/>
                <a:gd name="T52" fmla="*/ 594 w 1233"/>
                <a:gd name="T53" fmla="*/ 101 h 1279"/>
                <a:gd name="T54" fmla="*/ 515 w 1233"/>
                <a:gd name="T55" fmla="*/ 90 h 1279"/>
                <a:gd name="T56" fmla="*/ 448 w 1233"/>
                <a:gd name="T57" fmla="*/ 191 h 1279"/>
                <a:gd name="T58" fmla="*/ 313 w 1233"/>
                <a:gd name="T59" fmla="*/ 202 h 1279"/>
                <a:gd name="T60" fmla="*/ 302 w 1233"/>
                <a:gd name="T61" fmla="*/ 337 h 1279"/>
                <a:gd name="T62" fmla="*/ 224 w 1233"/>
                <a:gd name="T63" fmla="*/ 426 h 1279"/>
                <a:gd name="T64" fmla="*/ 123 w 1233"/>
                <a:gd name="T65" fmla="*/ 594 h 1279"/>
                <a:gd name="T66" fmla="*/ 11 w 1233"/>
                <a:gd name="T67" fmla="*/ 650 h 1279"/>
                <a:gd name="T68" fmla="*/ 78 w 1233"/>
                <a:gd name="T69" fmla="*/ 875 h 1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33" h="1279">
                  <a:moveTo>
                    <a:pt x="78" y="875"/>
                  </a:moveTo>
                  <a:lnTo>
                    <a:pt x="78" y="875"/>
                  </a:lnTo>
                  <a:cubicBezTo>
                    <a:pt x="100" y="875"/>
                    <a:pt x="89" y="908"/>
                    <a:pt x="134" y="886"/>
                  </a:cubicBezTo>
                  <a:cubicBezTo>
                    <a:pt x="179" y="875"/>
                    <a:pt x="201" y="886"/>
                    <a:pt x="212" y="919"/>
                  </a:cubicBezTo>
                  <a:cubicBezTo>
                    <a:pt x="224" y="953"/>
                    <a:pt x="235" y="1009"/>
                    <a:pt x="257" y="1009"/>
                  </a:cubicBezTo>
                  <a:cubicBezTo>
                    <a:pt x="280" y="1009"/>
                    <a:pt x="269" y="1031"/>
                    <a:pt x="257" y="1054"/>
                  </a:cubicBezTo>
                  <a:cubicBezTo>
                    <a:pt x="235" y="1065"/>
                    <a:pt x="280" y="1088"/>
                    <a:pt x="302" y="1121"/>
                  </a:cubicBezTo>
                  <a:cubicBezTo>
                    <a:pt x="313" y="1155"/>
                    <a:pt x="325" y="1199"/>
                    <a:pt x="347" y="1177"/>
                  </a:cubicBezTo>
                  <a:cubicBezTo>
                    <a:pt x="358" y="1155"/>
                    <a:pt x="403" y="1121"/>
                    <a:pt x="425" y="1132"/>
                  </a:cubicBezTo>
                  <a:cubicBezTo>
                    <a:pt x="459" y="1143"/>
                    <a:pt x="470" y="1121"/>
                    <a:pt x="470" y="1088"/>
                  </a:cubicBezTo>
                  <a:cubicBezTo>
                    <a:pt x="481" y="1054"/>
                    <a:pt x="493" y="1009"/>
                    <a:pt x="538" y="1009"/>
                  </a:cubicBezTo>
                  <a:cubicBezTo>
                    <a:pt x="582" y="1009"/>
                    <a:pt x="627" y="1043"/>
                    <a:pt x="594" y="1065"/>
                  </a:cubicBezTo>
                  <a:cubicBezTo>
                    <a:pt x="560" y="1088"/>
                    <a:pt x="549" y="1132"/>
                    <a:pt x="571" y="1143"/>
                  </a:cubicBezTo>
                  <a:cubicBezTo>
                    <a:pt x="594" y="1155"/>
                    <a:pt x="627" y="1099"/>
                    <a:pt x="672" y="1099"/>
                  </a:cubicBezTo>
                  <a:cubicBezTo>
                    <a:pt x="717" y="1088"/>
                    <a:pt x="784" y="1076"/>
                    <a:pt x="807" y="1099"/>
                  </a:cubicBezTo>
                  <a:cubicBezTo>
                    <a:pt x="829" y="1121"/>
                    <a:pt x="863" y="1177"/>
                    <a:pt x="829" y="1177"/>
                  </a:cubicBezTo>
                  <a:cubicBezTo>
                    <a:pt x="807" y="1188"/>
                    <a:pt x="762" y="1233"/>
                    <a:pt x="795" y="1222"/>
                  </a:cubicBezTo>
                  <a:cubicBezTo>
                    <a:pt x="829" y="1222"/>
                    <a:pt x="851" y="1255"/>
                    <a:pt x="851" y="1267"/>
                  </a:cubicBezTo>
                  <a:cubicBezTo>
                    <a:pt x="874" y="1267"/>
                    <a:pt x="896" y="1278"/>
                    <a:pt x="907" y="1267"/>
                  </a:cubicBezTo>
                  <a:cubicBezTo>
                    <a:pt x="930" y="1255"/>
                    <a:pt x="952" y="1233"/>
                    <a:pt x="974" y="1244"/>
                  </a:cubicBezTo>
                  <a:cubicBezTo>
                    <a:pt x="997" y="1255"/>
                    <a:pt x="1019" y="1233"/>
                    <a:pt x="1031" y="1211"/>
                  </a:cubicBezTo>
                  <a:cubicBezTo>
                    <a:pt x="1042" y="1188"/>
                    <a:pt x="1064" y="1177"/>
                    <a:pt x="1087" y="1177"/>
                  </a:cubicBezTo>
                  <a:cubicBezTo>
                    <a:pt x="1076" y="1155"/>
                    <a:pt x="1064" y="1110"/>
                    <a:pt x="1053" y="1099"/>
                  </a:cubicBezTo>
                  <a:cubicBezTo>
                    <a:pt x="1031" y="1065"/>
                    <a:pt x="1076" y="1020"/>
                    <a:pt x="1120" y="986"/>
                  </a:cubicBezTo>
                  <a:cubicBezTo>
                    <a:pt x="1154" y="942"/>
                    <a:pt x="1165" y="875"/>
                    <a:pt x="1154" y="863"/>
                  </a:cubicBezTo>
                  <a:cubicBezTo>
                    <a:pt x="1154" y="852"/>
                    <a:pt x="1120" y="807"/>
                    <a:pt x="1098" y="819"/>
                  </a:cubicBezTo>
                  <a:cubicBezTo>
                    <a:pt x="1076" y="830"/>
                    <a:pt x="1031" y="841"/>
                    <a:pt x="1019" y="819"/>
                  </a:cubicBezTo>
                  <a:cubicBezTo>
                    <a:pt x="1008" y="785"/>
                    <a:pt x="1053" y="762"/>
                    <a:pt x="1087" y="774"/>
                  </a:cubicBezTo>
                  <a:cubicBezTo>
                    <a:pt x="1120" y="774"/>
                    <a:pt x="1131" y="762"/>
                    <a:pt x="1143" y="729"/>
                  </a:cubicBezTo>
                  <a:cubicBezTo>
                    <a:pt x="1165" y="684"/>
                    <a:pt x="1176" y="662"/>
                    <a:pt x="1199" y="650"/>
                  </a:cubicBezTo>
                  <a:cubicBezTo>
                    <a:pt x="1221" y="650"/>
                    <a:pt x="1232" y="617"/>
                    <a:pt x="1232" y="594"/>
                  </a:cubicBezTo>
                  <a:cubicBezTo>
                    <a:pt x="1221" y="583"/>
                    <a:pt x="1199" y="561"/>
                    <a:pt x="1176" y="550"/>
                  </a:cubicBezTo>
                  <a:cubicBezTo>
                    <a:pt x="1154" y="538"/>
                    <a:pt x="1143" y="572"/>
                    <a:pt x="1109" y="606"/>
                  </a:cubicBezTo>
                  <a:cubicBezTo>
                    <a:pt x="1087" y="639"/>
                    <a:pt x="1042" y="673"/>
                    <a:pt x="1008" y="673"/>
                  </a:cubicBezTo>
                  <a:cubicBezTo>
                    <a:pt x="974" y="684"/>
                    <a:pt x="963" y="706"/>
                    <a:pt x="941" y="740"/>
                  </a:cubicBezTo>
                  <a:cubicBezTo>
                    <a:pt x="918" y="762"/>
                    <a:pt x="874" y="762"/>
                    <a:pt x="863" y="717"/>
                  </a:cubicBezTo>
                  <a:cubicBezTo>
                    <a:pt x="851" y="684"/>
                    <a:pt x="818" y="606"/>
                    <a:pt x="863" y="594"/>
                  </a:cubicBezTo>
                  <a:cubicBezTo>
                    <a:pt x="907" y="583"/>
                    <a:pt x="941" y="527"/>
                    <a:pt x="918" y="516"/>
                  </a:cubicBezTo>
                  <a:cubicBezTo>
                    <a:pt x="896" y="505"/>
                    <a:pt x="829" y="482"/>
                    <a:pt x="874" y="460"/>
                  </a:cubicBezTo>
                  <a:cubicBezTo>
                    <a:pt x="907" y="437"/>
                    <a:pt x="918" y="482"/>
                    <a:pt x="930" y="426"/>
                  </a:cubicBezTo>
                  <a:cubicBezTo>
                    <a:pt x="941" y="370"/>
                    <a:pt x="1008" y="370"/>
                    <a:pt x="1008" y="404"/>
                  </a:cubicBezTo>
                  <a:cubicBezTo>
                    <a:pt x="1008" y="449"/>
                    <a:pt x="1019" y="482"/>
                    <a:pt x="1042" y="449"/>
                  </a:cubicBezTo>
                  <a:cubicBezTo>
                    <a:pt x="1064" y="426"/>
                    <a:pt x="1064" y="393"/>
                    <a:pt x="1076" y="359"/>
                  </a:cubicBezTo>
                  <a:cubicBezTo>
                    <a:pt x="1076" y="326"/>
                    <a:pt x="1109" y="314"/>
                    <a:pt x="1120" y="269"/>
                  </a:cubicBezTo>
                  <a:cubicBezTo>
                    <a:pt x="1131" y="236"/>
                    <a:pt x="1109" y="191"/>
                    <a:pt x="1087" y="168"/>
                  </a:cubicBezTo>
                  <a:cubicBezTo>
                    <a:pt x="1064" y="146"/>
                    <a:pt x="1042" y="168"/>
                    <a:pt x="986" y="168"/>
                  </a:cubicBezTo>
                  <a:cubicBezTo>
                    <a:pt x="941" y="168"/>
                    <a:pt x="907" y="146"/>
                    <a:pt x="907" y="112"/>
                  </a:cubicBezTo>
                  <a:cubicBezTo>
                    <a:pt x="907" y="79"/>
                    <a:pt x="907" y="23"/>
                    <a:pt x="907" y="23"/>
                  </a:cubicBezTo>
                  <a:cubicBezTo>
                    <a:pt x="885" y="0"/>
                    <a:pt x="885" y="0"/>
                    <a:pt x="885" y="0"/>
                  </a:cubicBezTo>
                  <a:cubicBezTo>
                    <a:pt x="885" y="0"/>
                    <a:pt x="795" y="34"/>
                    <a:pt x="762" y="45"/>
                  </a:cubicBezTo>
                  <a:cubicBezTo>
                    <a:pt x="739" y="45"/>
                    <a:pt x="773" y="90"/>
                    <a:pt x="795" y="101"/>
                  </a:cubicBezTo>
                  <a:cubicBezTo>
                    <a:pt x="829" y="101"/>
                    <a:pt x="807" y="135"/>
                    <a:pt x="762" y="157"/>
                  </a:cubicBezTo>
                  <a:cubicBezTo>
                    <a:pt x="728" y="180"/>
                    <a:pt x="705" y="157"/>
                    <a:pt x="661" y="157"/>
                  </a:cubicBezTo>
                  <a:cubicBezTo>
                    <a:pt x="616" y="157"/>
                    <a:pt x="616" y="135"/>
                    <a:pt x="594" y="101"/>
                  </a:cubicBezTo>
                  <a:cubicBezTo>
                    <a:pt x="582" y="56"/>
                    <a:pt x="538" y="56"/>
                    <a:pt x="526" y="90"/>
                  </a:cubicBezTo>
                  <a:cubicBezTo>
                    <a:pt x="515" y="90"/>
                    <a:pt x="515" y="90"/>
                    <a:pt x="515" y="90"/>
                  </a:cubicBezTo>
                  <a:cubicBezTo>
                    <a:pt x="515" y="112"/>
                    <a:pt x="526" y="157"/>
                    <a:pt x="515" y="168"/>
                  </a:cubicBezTo>
                  <a:cubicBezTo>
                    <a:pt x="504" y="191"/>
                    <a:pt x="481" y="191"/>
                    <a:pt x="448" y="191"/>
                  </a:cubicBezTo>
                  <a:cubicBezTo>
                    <a:pt x="425" y="191"/>
                    <a:pt x="425" y="224"/>
                    <a:pt x="403" y="224"/>
                  </a:cubicBezTo>
                  <a:cubicBezTo>
                    <a:pt x="381" y="236"/>
                    <a:pt x="336" y="202"/>
                    <a:pt x="313" y="202"/>
                  </a:cubicBezTo>
                  <a:cubicBezTo>
                    <a:pt x="280" y="213"/>
                    <a:pt x="269" y="258"/>
                    <a:pt x="291" y="269"/>
                  </a:cubicBezTo>
                  <a:cubicBezTo>
                    <a:pt x="313" y="281"/>
                    <a:pt x="325" y="326"/>
                    <a:pt x="302" y="337"/>
                  </a:cubicBezTo>
                  <a:cubicBezTo>
                    <a:pt x="280" y="348"/>
                    <a:pt x="302" y="393"/>
                    <a:pt x="269" y="381"/>
                  </a:cubicBezTo>
                  <a:cubicBezTo>
                    <a:pt x="235" y="381"/>
                    <a:pt x="201" y="381"/>
                    <a:pt x="224" y="426"/>
                  </a:cubicBezTo>
                  <a:cubicBezTo>
                    <a:pt x="235" y="482"/>
                    <a:pt x="235" y="527"/>
                    <a:pt x="212" y="538"/>
                  </a:cubicBezTo>
                  <a:cubicBezTo>
                    <a:pt x="201" y="550"/>
                    <a:pt x="168" y="583"/>
                    <a:pt x="123" y="594"/>
                  </a:cubicBezTo>
                  <a:cubicBezTo>
                    <a:pt x="78" y="617"/>
                    <a:pt x="67" y="639"/>
                    <a:pt x="33" y="639"/>
                  </a:cubicBezTo>
                  <a:cubicBezTo>
                    <a:pt x="11" y="628"/>
                    <a:pt x="11" y="650"/>
                    <a:pt x="11" y="650"/>
                  </a:cubicBezTo>
                  <a:cubicBezTo>
                    <a:pt x="0" y="807"/>
                    <a:pt x="0" y="807"/>
                    <a:pt x="0" y="807"/>
                  </a:cubicBezTo>
                  <a:cubicBezTo>
                    <a:pt x="33" y="830"/>
                    <a:pt x="56" y="875"/>
                    <a:pt x="78" y="875"/>
                  </a:cubicBezTo>
                </a:path>
              </a:pathLst>
            </a:custGeom>
            <a:grpFill/>
            <a:ln w="3175"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52" name="Freeform 51"/>
            <p:cNvSpPr>
              <a:spLocks noChangeArrowheads="1"/>
            </p:cNvSpPr>
            <p:nvPr/>
          </p:nvSpPr>
          <p:spPr bwMode="auto">
            <a:xfrm>
              <a:off x="5229225" y="4368800"/>
              <a:ext cx="496888" cy="504825"/>
            </a:xfrm>
            <a:custGeom>
              <a:avLst/>
              <a:gdLst>
                <a:gd name="T0" fmla="*/ 1356 w 1380"/>
                <a:gd name="T1" fmla="*/ 471 h 1402"/>
                <a:gd name="T2" fmla="*/ 1311 w 1380"/>
                <a:gd name="T3" fmla="*/ 426 h 1402"/>
                <a:gd name="T4" fmla="*/ 1323 w 1380"/>
                <a:gd name="T5" fmla="*/ 303 h 1402"/>
                <a:gd name="T6" fmla="*/ 1087 w 1380"/>
                <a:gd name="T7" fmla="*/ 347 h 1402"/>
                <a:gd name="T8" fmla="*/ 1054 w 1380"/>
                <a:gd name="T9" fmla="*/ 213 h 1402"/>
                <a:gd name="T10" fmla="*/ 941 w 1380"/>
                <a:gd name="T11" fmla="*/ 336 h 1402"/>
                <a:gd name="T12" fmla="*/ 818 w 1380"/>
                <a:gd name="T13" fmla="*/ 325 h 1402"/>
                <a:gd name="T14" fmla="*/ 773 w 1380"/>
                <a:gd name="T15" fmla="*/ 213 h 1402"/>
                <a:gd name="T16" fmla="*/ 650 w 1380"/>
                <a:gd name="T17" fmla="*/ 90 h 1402"/>
                <a:gd name="T18" fmla="*/ 504 w 1380"/>
                <a:gd name="T19" fmla="*/ 11 h 1402"/>
                <a:gd name="T20" fmla="*/ 437 w 1380"/>
                <a:gd name="T21" fmla="*/ 146 h 1402"/>
                <a:gd name="T22" fmla="*/ 347 w 1380"/>
                <a:gd name="T23" fmla="*/ 202 h 1402"/>
                <a:gd name="T24" fmla="*/ 370 w 1380"/>
                <a:gd name="T25" fmla="*/ 325 h 1402"/>
                <a:gd name="T26" fmla="*/ 303 w 1380"/>
                <a:gd name="T27" fmla="*/ 426 h 1402"/>
                <a:gd name="T28" fmla="*/ 314 w 1380"/>
                <a:gd name="T29" fmla="*/ 549 h 1402"/>
                <a:gd name="T30" fmla="*/ 213 w 1380"/>
                <a:gd name="T31" fmla="*/ 728 h 1402"/>
                <a:gd name="T32" fmla="*/ 34 w 1380"/>
                <a:gd name="T33" fmla="*/ 1020 h 1402"/>
                <a:gd name="T34" fmla="*/ 56 w 1380"/>
                <a:gd name="T35" fmla="*/ 1065 h 1402"/>
                <a:gd name="T36" fmla="*/ 123 w 1380"/>
                <a:gd name="T37" fmla="*/ 1132 h 1402"/>
                <a:gd name="T38" fmla="*/ 168 w 1380"/>
                <a:gd name="T39" fmla="*/ 1255 h 1402"/>
                <a:gd name="T40" fmla="*/ 213 w 1380"/>
                <a:gd name="T41" fmla="*/ 1367 h 1402"/>
                <a:gd name="T42" fmla="*/ 303 w 1380"/>
                <a:gd name="T43" fmla="*/ 1345 h 1402"/>
                <a:gd name="T44" fmla="*/ 359 w 1380"/>
                <a:gd name="T45" fmla="*/ 1278 h 1402"/>
                <a:gd name="T46" fmla="*/ 415 w 1380"/>
                <a:gd name="T47" fmla="*/ 1221 h 1402"/>
                <a:gd name="T48" fmla="*/ 538 w 1380"/>
                <a:gd name="T49" fmla="*/ 1199 h 1402"/>
                <a:gd name="T50" fmla="*/ 616 w 1380"/>
                <a:gd name="T51" fmla="*/ 1132 h 1402"/>
                <a:gd name="T52" fmla="*/ 695 w 1380"/>
                <a:gd name="T53" fmla="*/ 1065 h 1402"/>
                <a:gd name="T54" fmla="*/ 785 w 1380"/>
                <a:gd name="T55" fmla="*/ 1143 h 1402"/>
                <a:gd name="T56" fmla="*/ 863 w 1380"/>
                <a:gd name="T57" fmla="*/ 986 h 1402"/>
                <a:gd name="T58" fmla="*/ 897 w 1380"/>
                <a:gd name="T59" fmla="*/ 852 h 1402"/>
                <a:gd name="T60" fmla="*/ 841 w 1380"/>
                <a:gd name="T61" fmla="*/ 695 h 1402"/>
                <a:gd name="T62" fmla="*/ 941 w 1380"/>
                <a:gd name="T63" fmla="*/ 572 h 1402"/>
                <a:gd name="T64" fmla="*/ 986 w 1380"/>
                <a:gd name="T65" fmla="*/ 471 h 1402"/>
                <a:gd name="T66" fmla="*/ 1031 w 1380"/>
                <a:gd name="T67" fmla="*/ 549 h 1402"/>
                <a:gd name="T68" fmla="*/ 1121 w 1380"/>
                <a:gd name="T69" fmla="*/ 661 h 1402"/>
                <a:gd name="T70" fmla="*/ 1143 w 1380"/>
                <a:gd name="T71" fmla="*/ 773 h 1402"/>
                <a:gd name="T72" fmla="*/ 1188 w 1380"/>
                <a:gd name="T73" fmla="*/ 874 h 1402"/>
                <a:gd name="T74" fmla="*/ 1345 w 1380"/>
                <a:gd name="T75" fmla="*/ 908 h 1402"/>
                <a:gd name="T76" fmla="*/ 1345 w 1380"/>
                <a:gd name="T77" fmla="*/ 762 h 1402"/>
                <a:gd name="T78" fmla="*/ 1323 w 1380"/>
                <a:gd name="T79" fmla="*/ 594 h 1402"/>
                <a:gd name="T80" fmla="*/ 1334 w 1380"/>
                <a:gd name="T81" fmla="*/ 572 h 1402"/>
                <a:gd name="T82" fmla="*/ 1356 w 1380"/>
                <a:gd name="T83" fmla="*/ 471 h 1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380" h="1402">
                  <a:moveTo>
                    <a:pt x="1356" y="471"/>
                  </a:moveTo>
                  <a:lnTo>
                    <a:pt x="1356" y="471"/>
                  </a:lnTo>
                  <a:lnTo>
                    <a:pt x="1367" y="471"/>
                  </a:lnTo>
                  <a:cubicBezTo>
                    <a:pt x="1367" y="459"/>
                    <a:pt x="1345" y="426"/>
                    <a:pt x="1311" y="426"/>
                  </a:cubicBezTo>
                  <a:cubicBezTo>
                    <a:pt x="1278" y="437"/>
                    <a:pt x="1323" y="392"/>
                    <a:pt x="1345" y="381"/>
                  </a:cubicBezTo>
                  <a:cubicBezTo>
                    <a:pt x="1379" y="381"/>
                    <a:pt x="1345" y="325"/>
                    <a:pt x="1323" y="303"/>
                  </a:cubicBezTo>
                  <a:cubicBezTo>
                    <a:pt x="1300" y="280"/>
                    <a:pt x="1233" y="292"/>
                    <a:pt x="1188" y="303"/>
                  </a:cubicBezTo>
                  <a:cubicBezTo>
                    <a:pt x="1143" y="303"/>
                    <a:pt x="1110" y="359"/>
                    <a:pt x="1087" y="347"/>
                  </a:cubicBezTo>
                  <a:cubicBezTo>
                    <a:pt x="1065" y="336"/>
                    <a:pt x="1076" y="292"/>
                    <a:pt x="1110" y="269"/>
                  </a:cubicBezTo>
                  <a:cubicBezTo>
                    <a:pt x="1143" y="247"/>
                    <a:pt x="1098" y="213"/>
                    <a:pt x="1054" y="213"/>
                  </a:cubicBezTo>
                  <a:cubicBezTo>
                    <a:pt x="1009" y="213"/>
                    <a:pt x="997" y="258"/>
                    <a:pt x="986" y="292"/>
                  </a:cubicBezTo>
                  <a:cubicBezTo>
                    <a:pt x="986" y="325"/>
                    <a:pt x="975" y="347"/>
                    <a:pt x="941" y="336"/>
                  </a:cubicBezTo>
                  <a:cubicBezTo>
                    <a:pt x="919" y="325"/>
                    <a:pt x="874" y="359"/>
                    <a:pt x="863" y="381"/>
                  </a:cubicBezTo>
                  <a:cubicBezTo>
                    <a:pt x="841" y="403"/>
                    <a:pt x="829" y="359"/>
                    <a:pt x="818" y="325"/>
                  </a:cubicBezTo>
                  <a:cubicBezTo>
                    <a:pt x="796" y="292"/>
                    <a:pt x="751" y="269"/>
                    <a:pt x="773" y="258"/>
                  </a:cubicBezTo>
                  <a:cubicBezTo>
                    <a:pt x="785" y="235"/>
                    <a:pt x="796" y="213"/>
                    <a:pt x="773" y="213"/>
                  </a:cubicBezTo>
                  <a:cubicBezTo>
                    <a:pt x="751" y="213"/>
                    <a:pt x="740" y="157"/>
                    <a:pt x="728" y="123"/>
                  </a:cubicBezTo>
                  <a:cubicBezTo>
                    <a:pt x="717" y="90"/>
                    <a:pt x="695" y="79"/>
                    <a:pt x="650" y="90"/>
                  </a:cubicBezTo>
                  <a:cubicBezTo>
                    <a:pt x="605" y="112"/>
                    <a:pt x="616" y="79"/>
                    <a:pt x="594" y="79"/>
                  </a:cubicBezTo>
                  <a:cubicBezTo>
                    <a:pt x="572" y="79"/>
                    <a:pt x="549" y="23"/>
                    <a:pt x="504" y="11"/>
                  </a:cubicBezTo>
                  <a:cubicBezTo>
                    <a:pt x="459" y="0"/>
                    <a:pt x="437" y="56"/>
                    <a:pt x="437" y="79"/>
                  </a:cubicBezTo>
                  <a:cubicBezTo>
                    <a:pt x="448" y="101"/>
                    <a:pt x="448" y="123"/>
                    <a:pt x="437" y="146"/>
                  </a:cubicBezTo>
                  <a:cubicBezTo>
                    <a:pt x="426" y="179"/>
                    <a:pt x="359" y="179"/>
                    <a:pt x="359" y="179"/>
                  </a:cubicBezTo>
                  <a:cubicBezTo>
                    <a:pt x="370" y="190"/>
                    <a:pt x="359" y="190"/>
                    <a:pt x="347" y="202"/>
                  </a:cubicBezTo>
                  <a:cubicBezTo>
                    <a:pt x="336" y="202"/>
                    <a:pt x="336" y="258"/>
                    <a:pt x="370" y="269"/>
                  </a:cubicBezTo>
                  <a:cubicBezTo>
                    <a:pt x="392" y="280"/>
                    <a:pt x="392" y="314"/>
                    <a:pt x="370" y="325"/>
                  </a:cubicBezTo>
                  <a:cubicBezTo>
                    <a:pt x="359" y="336"/>
                    <a:pt x="336" y="370"/>
                    <a:pt x="336" y="381"/>
                  </a:cubicBezTo>
                  <a:cubicBezTo>
                    <a:pt x="347" y="403"/>
                    <a:pt x="325" y="426"/>
                    <a:pt x="303" y="426"/>
                  </a:cubicBezTo>
                  <a:cubicBezTo>
                    <a:pt x="280" y="426"/>
                    <a:pt x="235" y="448"/>
                    <a:pt x="247" y="482"/>
                  </a:cubicBezTo>
                  <a:cubicBezTo>
                    <a:pt x="258" y="504"/>
                    <a:pt x="303" y="527"/>
                    <a:pt x="314" y="549"/>
                  </a:cubicBezTo>
                  <a:cubicBezTo>
                    <a:pt x="336" y="583"/>
                    <a:pt x="314" y="616"/>
                    <a:pt x="280" y="628"/>
                  </a:cubicBezTo>
                  <a:cubicBezTo>
                    <a:pt x="258" y="639"/>
                    <a:pt x="202" y="684"/>
                    <a:pt x="213" y="728"/>
                  </a:cubicBezTo>
                  <a:cubicBezTo>
                    <a:pt x="235" y="773"/>
                    <a:pt x="224" y="818"/>
                    <a:pt x="190" y="829"/>
                  </a:cubicBezTo>
                  <a:cubicBezTo>
                    <a:pt x="168" y="841"/>
                    <a:pt x="56" y="986"/>
                    <a:pt x="34" y="1020"/>
                  </a:cubicBezTo>
                  <a:cubicBezTo>
                    <a:pt x="23" y="1031"/>
                    <a:pt x="11" y="1031"/>
                    <a:pt x="0" y="1042"/>
                  </a:cubicBezTo>
                  <a:cubicBezTo>
                    <a:pt x="23" y="1054"/>
                    <a:pt x="34" y="1076"/>
                    <a:pt x="56" y="1065"/>
                  </a:cubicBezTo>
                  <a:cubicBezTo>
                    <a:pt x="79" y="1065"/>
                    <a:pt x="79" y="1098"/>
                    <a:pt x="101" y="1098"/>
                  </a:cubicBezTo>
                  <a:cubicBezTo>
                    <a:pt x="123" y="1098"/>
                    <a:pt x="134" y="1121"/>
                    <a:pt x="123" y="1132"/>
                  </a:cubicBezTo>
                  <a:cubicBezTo>
                    <a:pt x="101" y="1143"/>
                    <a:pt x="90" y="1210"/>
                    <a:pt x="123" y="1210"/>
                  </a:cubicBezTo>
                  <a:cubicBezTo>
                    <a:pt x="157" y="1210"/>
                    <a:pt x="190" y="1233"/>
                    <a:pt x="168" y="1255"/>
                  </a:cubicBezTo>
                  <a:cubicBezTo>
                    <a:pt x="146" y="1266"/>
                    <a:pt x="146" y="1289"/>
                    <a:pt x="168" y="1300"/>
                  </a:cubicBezTo>
                  <a:cubicBezTo>
                    <a:pt x="190" y="1311"/>
                    <a:pt x="202" y="1345"/>
                    <a:pt x="213" y="1367"/>
                  </a:cubicBezTo>
                  <a:cubicBezTo>
                    <a:pt x="224" y="1401"/>
                    <a:pt x="247" y="1401"/>
                    <a:pt x="258" y="1378"/>
                  </a:cubicBezTo>
                  <a:cubicBezTo>
                    <a:pt x="269" y="1356"/>
                    <a:pt x="280" y="1345"/>
                    <a:pt x="303" y="1345"/>
                  </a:cubicBezTo>
                  <a:cubicBezTo>
                    <a:pt x="325" y="1345"/>
                    <a:pt x="336" y="1334"/>
                    <a:pt x="336" y="1323"/>
                  </a:cubicBezTo>
                  <a:cubicBezTo>
                    <a:pt x="325" y="1300"/>
                    <a:pt x="336" y="1266"/>
                    <a:pt x="359" y="1278"/>
                  </a:cubicBezTo>
                  <a:cubicBezTo>
                    <a:pt x="370" y="1278"/>
                    <a:pt x="392" y="1255"/>
                    <a:pt x="392" y="1233"/>
                  </a:cubicBezTo>
                  <a:cubicBezTo>
                    <a:pt x="392" y="1210"/>
                    <a:pt x="403" y="1199"/>
                    <a:pt x="415" y="1221"/>
                  </a:cubicBezTo>
                  <a:cubicBezTo>
                    <a:pt x="437" y="1244"/>
                    <a:pt x="448" y="1244"/>
                    <a:pt x="459" y="1221"/>
                  </a:cubicBezTo>
                  <a:cubicBezTo>
                    <a:pt x="471" y="1199"/>
                    <a:pt x="516" y="1199"/>
                    <a:pt x="538" y="1199"/>
                  </a:cubicBezTo>
                  <a:cubicBezTo>
                    <a:pt x="549" y="1199"/>
                    <a:pt x="594" y="1199"/>
                    <a:pt x="594" y="1177"/>
                  </a:cubicBezTo>
                  <a:cubicBezTo>
                    <a:pt x="605" y="1154"/>
                    <a:pt x="594" y="1132"/>
                    <a:pt x="616" y="1132"/>
                  </a:cubicBezTo>
                  <a:cubicBezTo>
                    <a:pt x="650" y="1132"/>
                    <a:pt x="661" y="1121"/>
                    <a:pt x="661" y="1087"/>
                  </a:cubicBezTo>
                  <a:cubicBezTo>
                    <a:pt x="650" y="1065"/>
                    <a:pt x="684" y="1054"/>
                    <a:pt x="695" y="1065"/>
                  </a:cubicBezTo>
                  <a:cubicBezTo>
                    <a:pt x="706" y="1087"/>
                    <a:pt x="740" y="1121"/>
                    <a:pt x="751" y="1121"/>
                  </a:cubicBezTo>
                  <a:cubicBezTo>
                    <a:pt x="762" y="1121"/>
                    <a:pt x="773" y="1132"/>
                    <a:pt x="785" y="1143"/>
                  </a:cubicBezTo>
                  <a:cubicBezTo>
                    <a:pt x="785" y="1110"/>
                    <a:pt x="785" y="1065"/>
                    <a:pt x="785" y="1042"/>
                  </a:cubicBezTo>
                  <a:cubicBezTo>
                    <a:pt x="785" y="1020"/>
                    <a:pt x="841" y="975"/>
                    <a:pt x="863" y="986"/>
                  </a:cubicBezTo>
                  <a:cubicBezTo>
                    <a:pt x="885" y="997"/>
                    <a:pt x="897" y="986"/>
                    <a:pt x="897" y="964"/>
                  </a:cubicBezTo>
                  <a:cubicBezTo>
                    <a:pt x="897" y="952"/>
                    <a:pt x="897" y="852"/>
                    <a:pt x="897" y="852"/>
                  </a:cubicBezTo>
                  <a:cubicBezTo>
                    <a:pt x="897" y="852"/>
                    <a:pt x="897" y="785"/>
                    <a:pt x="863" y="762"/>
                  </a:cubicBezTo>
                  <a:cubicBezTo>
                    <a:pt x="829" y="728"/>
                    <a:pt x="829" y="717"/>
                    <a:pt x="841" y="695"/>
                  </a:cubicBezTo>
                  <a:cubicBezTo>
                    <a:pt x="841" y="672"/>
                    <a:pt x="863" y="661"/>
                    <a:pt x="885" y="650"/>
                  </a:cubicBezTo>
                  <a:cubicBezTo>
                    <a:pt x="908" y="650"/>
                    <a:pt x="941" y="616"/>
                    <a:pt x="941" y="572"/>
                  </a:cubicBezTo>
                  <a:cubicBezTo>
                    <a:pt x="930" y="538"/>
                    <a:pt x="941" y="549"/>
                    <a:pt x="964" y="538"/>
                  </a:cubicBezTo>
                  <a:cubicBezTo>
                    <a:pt x="975" y="538"/>
                    <a:pt x="986" y="504"/>
                    <a:pt x="986" y="471"/>
                  </a:cubicBezTo>
                  <a:cubicBezTo>
                    <a:pt x="975" y="437"/>
                    <a:pt x="1020" y="471"/>
                    <a:pt x="1031" y="482"/>
                  </a:cubicBezTo>
                  <a:cubicBezTo>
                    <a:pt x="1031" y="504"/>
                    <a:pt x="1009" y="549"/>
                    <a:pt x="1031" y="549"/>
                  </a:cubicBezTo>
                  <a:cubicBezTo>
                    <a:pt x="1054" y="549"/>
                    <a:pt x="1065" y="561"/>
                    <a:pt x="1065" y="594"/>
                  </a:cubicBezTo>
                  <a:cubicBezTo>
                    <a:pt x="1065" y="628"/>
                    <a:pt x="1087" y="650"/>
                    <a:pt x="1121" y="661"/>
                  </a:cubicBezTo>
                  <a:cubicBezTo>
                    <a:pt x="1165" y="661"/>
                    <a:pt x="1143" y="684"/>
                    <a:pt x="1154" y="728"/>
                  </a:cubicBezTo>
                  <a:cubicBezTo>
                    <a:pt x="1165" y="762"/>
                    <a:pt x="1165" y="762"/>
                    <a:pt x="1143" y="773"/>
                  </a:cubicBezTo>
                  <a:cubicBezTo>
                    <a:pt x="1132" y="796"/>
                    <a:pt x="1165" y="852"/>
                    <a:pt x="1165" y="852"/>
                  </a:cubicBezTo>
                  <a:cubicBezTo>
                    <a:pt x="1177" y="852"/>
                    <a:pt x="1177" y="863"/>
                    <a:pt x="1188" y="874"/>
                  </a:cubicBezTo>
                  <a:cubicBezTo>
                    <a:pt x="1199" y="897"/>
                    <a:pt x="1221" y="919"/>
                    <a:pt x="1255" y="941"/>
                  </a:cubicBezTo>
                  <a:cubicBezTo>
                    <a:pt x="1289" y="952"/>
                    <a:pt x="1323" y="919"/>
                    <a:pt x="1345" y="908"/>
                  </a:cubicBezTo>
                  <a:cubicBezTo>
                    <a:pt x="1356" y="874"/>
                    <a:pt x="1356" y="841"/>
                    <a:pt x="1334" y="841"/>
                  </a:cubicBezTo>
                  <a:cubicBezTo>
                    <a:pt x="1311" y="841"/>
                    <a:pt x="1334" y="785"/>
                    <a:pt x="1345" y="762"/>
                  </a:cubicBezTo>
                  <a:cubicBezTo>
                    <a:pt x="1356" y="728"/>
                    <a:pt x="1345" y="695"/>
                    <a:pt x="1323" y="684"/>
                  </a:cubicBezTo>
                  <a:cubicBezTo>
                    <a:pt x="1300" y="684"/>
                    <a:pt x="1323" y="628"/>
                    <a:pt x="1323" y="594"/>
                  </a:cubicBezTo>
                  <a:cubicBezTo>
                    <a:pt x="1323" y="583"/>
                    <a:pt x="1323" y="572"/>
                    <a:pt x="1334" y="572"/>
                  </a:cubicBezTo>
                  <a:lnTo>
                    <a:pt x="1334" y="572"/>
                  </a:lnTo>
                  <a:cubicBezTo>
                    <a:pt x="1334" y="572"/>
                    <a:pt x="1311" y="538"/>
                    <a:pt x="1300" y="527"/>
                  </a:cubicBezTo>
                  <a:cubicBezTo>
                    <a:pt x="1289" y="504"/>
                    <a:pt x="1323" y="482"/>
                    <a:pt x="1356" y="471"/>
                  </a:cubicBezTo>
                </a:path>
              </a:pathLst>
            </a:custGeom>
            <a:grpFill/>
            <a:ln w="3175"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53" name="Freeform 25"/>
            <p:cNvSpPr>
              <a:spLocks noChangeArrowheads="1"/>
            </p:cNvSpPr>
            <p:nvPr/>
          </p:nvSpPr>
          <p:spPr bwMode="auto">
            <a:xfrm>
              <a:off x="7956550" y="3860800"/>
              <a:ext cx="552450" cy="973138"/>
            </a:xfrm>
            <a:custGeom>
              <a:avLst/>
              <a:gdLst>
                <a:gd name="T0" fmla="*/ 1502 w 1536"/>
                <a:gd name="T1" fmla="*/ 224 h 2702"/>
                <a:gd name="T2" fmla="*/ 1311 w 1536"/>
                <a:gd name="T3" fmla="*/ 11 h 2702"/>
                <a:gd name="T4" fmla="*/ 1042 w 1536"/>
                <a:gd name="T5" fmla="*/ 112 h 2702"/>
                <a:gd name="T6" fmla="*/ 986 w 1536"/>
                <a:gd name="T7" fmla="*/ 291 h 2702"/>
                <a:gd name="T8" fmla="*/ 1165 w 1536"/>
                <a:gd name="T9" fmla="*/ 404 h 2702"/>
                <a:gd name="T10" fmla="*/ 1053 w 1536"/>
                <a:gd name="T11" fmla="*/ 471 h 2702"/>
                <a:gd name="T12" fmla="*/ 1031 w 1536"/>
                <a:gd name="T13" fmla="*/ 639 h 2702"/>
                <a:gd name="T14" fmla="*/ 941 w 1536"/>
                <a:gd name="T15" fmla="*/ 784 h 2702"/>
                <a:gd name="T16" fmla="*/ 975 w 1536"/>
                <a:gd name="T17" fmla="*/ 908 h 2702"/>
                <a:gd name="T18" fmla="*/ 863 w 1536"/>
                <a:gd name="T19" fmla="*/ 852 h 2702"/>
                <a:gd name="T20" fmla="*/ 773 w 1536"/>
                <a:gd name="T21" fmla="*/ 986 h 2702"/>
                <a:gd name="T22" fmla="*/ 583 w 1536"/>
                <a:gd name="T23" fmla="*/ 1042 h 2702"/>
                <a:gd name="T24" fmla="*/ 448 w 1536"/>
                <a:gd name="T25" fmla="*/ 1121 h 2702"/>
                <a:gd name="T26" fmla="*/ 392 w 1536"/>
                <a:gd name="T27" fmla="*/ 1199 h 2702"/>
                <a:gd name="T28" fmla="*/ 89 w 1536"/>
                <a:gd name="T29" fmla="*/ 1715 h 2702"/>
                <a:gd name="T30" fmla="*/ 347 w 1536"/>
                <a:gd name="T31" fmla="*/ 2667 h 2702"/>
                <a:gd name="T32" fmla="*/ 493 w 1536"/>
                <a:gd name="T33" fmla="*/ 2488 h 2702"/>
                <a:gd name="T34" fmla="*/ 583 w 1536"/>
                <a:gd name="T35" fmla="*/ 2297 h 2702"/>
                <a:gd name="T36" fmla="*/ 706 w 1536"/>
                <a:gd name="T37" fmla="*/ 2297 h 2702"/>
                <a:gd name="T38" fmla="*/ 784 w 1536"/>
                <a:gd name="T39" fmla="*/ 2197 h 2702"/>
                <a:gd name="T40" fmla="*/ 683 w 1536"/>
                <a:gd name="T41" fmla="*/ 2208 h 2702"/>
                <a:gd name="T42" fmla="*/ 706 w 1536"/>
                <a:gd name="T43" fmla="*/ 2107 h 2702"/>
                <a:gd name="T44" fmla="*/ 762 w 1536"/>
                <a:gd name="T45" fmla="*/ 1961 h 2702"/>
                <a:gd name="T46" fmla="*/ 796 w 1536"/>
                <a:gd name="T47" fmla="*/ 2107 h 2702"/>
                <a:gd name="T48" fmla="*/ 829 w 1536"/>
                <a:gd name="T49" fmla="*/ 2006 h 2702"/>
                <a:gd name="T50" fmla="*/ 852 w 1536"/>
                <a:gd name="T51" fmla="*/ 2219 h 2702"/>
                <a:gd name="T52" fmla="*/ 1009 w 1536"/>
                <a:gd name="T53" fmla="*/ 2443 h 2702"/>
                <a:gd name="T54" fmla="*/ 1053 w 1536"/>
                <a:gd name="T55" fmla="*/ 2219 h 2702"/>
                <a:gd name="T56" fmla="*/ 1121 w 1536"/>
                <a:gd name="T57" fmla="*/ 1928 h 2702"/>
                <a:gd name="T58" fmla="*/ 1143 w 1536"/>
                <a:gd name="T59" fmla="*/ 1670 h 2702"/>
                <a:gd name="T60" fmla="*/ 1065 w 1536"/>
                <a:gd name="T61" fmla="*/ 1670 h 2702"/>
                <a:gd name="T62" fmla="*/ 1098 w 1536"/>
                <a:gd name="T63" fmla="*/ 1591 h 2702"/>
                <a:gd name="T64" fmla="*/ 1221 w 1536"/>
                <a:gd name="T65" fmla="*/ 1446 h 2702"/>
                <a:gd name="T66" fmla="*/ 1109 w 1536"/>
                <a:gd name="T67" fmla="*/ 1502 h 2702"/>
                <a:gd name="T68" fmla="*/ 1065 w 1536"/>
                <a:gd name="T69" fmla="*/ 1468 h 2702"/>
                <a:gd name="T70" fmla="*/ 1053 w 1536"/>
                <a:gd name="T71" fmla="*/ 1356 h 2702"/>
                <a:gd name="T72" fmla="*/ 1154 w 1536"/>
                <a:gd name="T73" fmla="*/ 1255 h 2702"/>
                <a:gd name="T74" fmla="*/ 1165 w 1536"/>
                <a:gd name="T75" fmla="*/ 964 h 2702"/>
                <a:gd name="T76" fmla="*/ 1412 w 1536"/>
                <a:gd name="T77" fmla="*/ 639 h 2702"/>
                <a:gd name="T78" fmla="*/ 1502 w 1536"/>
                <a:gd name="T79" fmla="*/ 392 h 27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536" h="2702">
                  <a:moveTo>
                    <a:pt x="1502" y="224"/>
                  </a:moveTo>
                  <a:lnTo>
                    <a:pt x="1502" y="224"/>
                  </a:lnTo>
                  <a:cubicBezTo>
                    <a:pt x="1479" y="191"/>
                    <a:pt x="1434" y="123"/>
                    <a:pt x="1401" y="78"/>
                  </a:cubicBezTo>
                  <a:cubicBezTo>
                    <a:pt x="1367" y="34"/>
                    <a:pt x="1322" y="0"/>
                    <a:pt x="1311" y="11"/>
                  </a:cubicBezTo>
                  <a:cubicBezTo>
                    <a:pt x="1300" y="11"/>
                    <a:pt x="1266" y="78"/>
                    <a:pt x="1199" y="90"/>
                  </a:cubicBezTo>
                  <a:cubicBezTo>
                    <a:pt x="1165" y="101"/>
                    <a:pt x="1098" y="112"/>
                    <a:pt x="1042" y="112"/>
                  </a:cubicBezTo>
                  <a:cubicBezTo>
                    <a:pt x="1031" y="280"/>
                    <a:pt x="1031" y="280"/>
                    <a:pt x="1031" y="280"/>
                  </a:cubicBezTo>
                  <a:cubicBezTo>
                    <a:pt x="986" y="291"/>
                    <a:pt x="986" y="291"/>
                    <a:pt x="986" y="291"/>
                  </a:cubicBezTo>
                  <a:cubicBezTo>
                    <a:pt x="986" y="404"/>
                    <a:pt x="986" y="404"/>
                    <a:pt x="986" y="404"/>
                  </a:cubicBezTo>
                  <a:cubicBezTo>
                    <a:pt x="1165" y="404"/>
                    <a:pt x="1165" y="404"/>
                    <a:pt x="1165" y="404"/>
                  </a:cubicBezTo>
                  <a:cubicBezTo>
                    <a:pt x="1165" y="460"/>
                    <a:pt x="1165" y="460"/>
                    <a:pt x="1165" y="460"/>
                  </a:cubicBezTo>
                  <a:cubicBezTo>
                    <a:pt x="1053" y="471"/>
                    <a:pt x="1053" y="471"/>
                    <a:pt x="1053" y="471"/>
                  </a:cubicBezTo>
                  <a:cubicBezTo>
                    <a:pt x="986" y="639"/>
                    <a:pt x="986" y="639"/>
                    <a:pt x="986" y="639"/>
                  </a:cubicBezTo>
                  <a:cubicBezTo>
                    <a:pt x="1031" y="639"/>
                    <a:pt x="1031" y="639"/>
                    <a:pt x="1031" y="639"/>
                  </a:cubicBezTo>
                  <a:cubicBezTo>
                    <a:pt x="1031" y="773"/>
                    <a:pt x="1031" y="773"/>
                    <a:pt x="1031" y="773"/>
                  </a:cubicBezTo>
                  <a:cubicBezTo>
                    <a:pt x="941" y="784"/>
                    <a:pt x="941" y="784"/>
                    <a:pt x="941" y="784"/>
                  </a:cubicBezTo>
                  <a:cubicBezTo>
                    <a:pt x="941" y="852"/>
                    <a:pt x="941" y="852"/>
                    <a:pt x="941" y="852"/>
                  </a:cubicBezTo>
                  <a:cubicBezTo>
                    <a:pt x="975" y="908"/>
                    <a:pt x="975" y="908"/>
                    <a:pt x="975" y="908"/>
                  </a:cubicBezTo>
                  <a:cubicBezTo>
                    <a:pt x="863" y="908"/>
                    <a:pt x="863" y="908"/>
                    <a:pt x="863" y="908"/>
                  </a:cubicBezTo>
                  <a:cubicBezTo>
                    <a:pt x="863" y="852"/>
                    <a:pt x="863" y="852"/>
                    <a:pt x="863" y="852"/>
                  </a:cubicBezTo>
                  <a:cubicBezTo>
                    <a:pt x="762" y="942"/>
                    <a:pt x="762" y="942"/>
                    <a:pt x="762" y="942"/>
                  </a:cubicBezTo>
                  <a:cubicBezTo>
                    <a:pt x="773" y="986"/>
                    <a:pt x="773" y="986"/>
                    <a:pt x="773" y="986"/>
                  </a:cubicBezTo>
                  <a:cubicBezTo>
                    <a:pt x="583" y="986"/>
                    <a:pt x="583" y="986"/>
                    <a:pt x="583" y="986"/>
                  </a:cubicBezTo>
                  <a:cubicBezTo>
                    <a:pt x="583" y="1042"/>
                    <a:pt x="583" y="1042"/>
                    <a:pt x="583" y="1042"/>
                  </a:cubicBezTo>
                  <a:cubicBezTo>
                    <a:pt x="448" y="1042"/>
                    <a:pt x="448" y="1042"/>
                    <a:pt x="448" y="1042"/>
                  </a:cubicBezTo>
                  <a:cubicBezTo>
                    <a:pt x="448" y="1121"/>
                    <a:pt x="448" y="1121"/>
                    <a:pt x="448" y="1121"/>
                  </a:cubicBezTo>
                  <a:cubicBezTo>
                    <a:pt x="392" y="1132"/>
                    <a:pt x="392" y="1132"/>
                    <a:pt x="392" y="1132"/>
                  </a:cubicBezTo>
                  <a:cubicBezTo>
                    <a:pt x="392" y="1199"/>
                    <a:pt x="392" y="1199"/>
                    <a:pt x="392" y="1199"/>
                  </a:cubicBezTo>
                  <a:cubicBezTo>
                    <a:pt x="0" y="1614"/>
                    <a:pt x="0" y="1614"/>
                    <a:pt x="0" y="1614"/>
                  </a:cubicBezTo>
                  <a:cubicBezTo>
                    <a:pt x="89" y="1715"/>
                    <a:pt x="89" y="1715"/>
                    <a:pt x="89" y="1715"/>
                  </a:cubicBezTo>
                  <a:cubicBezTo>
                    <a:pt x="179" y="2701"/>
                    <a:pt x="179" y="2701"/>
                    <a:pt x="179" y="2701"/>
                  </a:cubicBezTo>
                  <a:cubicBezTo>
                    <a:pt x="179" y="2701"/>
                    <a:pt x="314" y="2656"/>
                    <a:pt x="347" y="2667"/>
                  </a:cubicBezTo>
                  <a:cubicBezTo>
                    <a:pt x="392" y="2678"/>
                    <a:pt x="403" y="2633"/>
                    <a:pt x="426" y="2622"/>
                  </a:cubicBezTo>
                  <a:cubicBezTo>
                    <a:pt x="459" y="2611"/>
                    <a:pt x="493" y="2555"/>
                    <a:pt x="493" y="2488"/>
                  </a:cubicBezTo>
                  <a:cubicBezTo>
                    <a:pt x="482" y="2421"/>
                    <a:pt x="482" y="2387"/>
                    <a:pt x="516" y="2376"/>
                  </a:cubicBezTo>
                  <a:cubicBezTo>
                    <a:pt x="538" y="2376"/>
                    <a:pt x="571" y="2320"/>
                    <a:pt x="583" y="2297"/>
                  </a:cubicBezTo>
                  <a:cubicBezTo>
                    <a:pt x="594" y="2275"/>
                    <a:pt x="650" y="2275"/>
                    <a:pt x="672" y="2275"/>
                  </a:cubicBezTo>
                  <a:cubicBezTo>
                    <a:pt x="683" y="2275"/>
                    <a:pt x="695" y="2286"/>
                    <a:pt x="706" y="2297"/>
                  </a:cubicBezTo>
                  <a:cubicBezTo>
                    <a:pt x="706" y="2286"/>
                    <a:pt x="706" y="2286"/>
                    <a:pt x="706" y="2286"/>
                  </a:cubicBezTo>
                  <a:cubicBezTo>
                    <a:pt x="740" y="2253"/>
                    <a:pt x="762" y="2219"/>
                    <a:pt x="784" y="2197"/>
                  </a:cubicBezTo>
                  <a:cubicBezTo>
                    <a:pt x="807" y="2163"/>
                    <a:pt x="784" y="2140"/>
                    <a:pt x="762" y="2152"/>
                  </a:cubicBezTo>
                  <a:cubicBezTo>
                    <a:pt x="728" y="2163"/>
                    <a:pt x="695" y="2197"/>
                    <a:pt x="683" y="2208"/>
                  </a:cubicBezTo>
                  <a:cubicBezTo>
                    <a:pt x="661" y="2219"/>
                    <a:pt x="627" y="2219"/>
                    <a:pt x="661" y="2185"/>
                  </a:cubicBezTo>
                  <a:cubicBezTo>
                    <a:pt x="683" y="2152"/>
                    <a:pt x="706" y="2118"/>
                    <a:pt x="706" y="2107"/>
                  </a:cubicBezTo>
                  <a:cubicBezTo>
                    <a:pt x="706" y="2084"/>
                    <a:pt x="728" y="2084"/>
                    <a:pt x="740" y="2040"/>
                  </a:cubicBezTo>
                  <a:cubicBezTo>
                    <a:pt x="751" y="2006"/>
                    <a:pt x="751" y="1973"/>
                    <a:pt x="762" y="1961"/>
                  </a:cubicBezTo>
                  <a:cubicBezTo>
                    <a:pt x="773" y="1950"/>
                    <a:pt x="784" y="1950"/>
                    <a:pt x="784" y="1995"/>
                  </a:cubicBezTo>
                  <a:cubicBezTo>
                    <a:pt x="784" y="2051"/>
                    <a:pt x="773" y="2118"/>
                    <a:pt x="796" y="2107"/>
                  </a:cubicBezTo>
                  <a:cubicBezTo>
                    <a:pt x="807" y="2107"/>
                    <a:pt x="829" y="2084"/>
                    <a:pt x="818" y="2051"/>
                  </a:cubicBezTo>
                  <a:cubicBezTo>
                    <a:pt x="807" y="2028"/>
                    <a:pt x="796" y="1995"/>
                    <a:pt x="829" y="2006"/>
                  </a:cubicBezTo>
                  <a:cubicBezTo>
                    <a:pt x="863" y="2017"/>
                    <a:pt x="919" y="2051"/>
                    <a:pt x="907" y="2096"/>
                  </a:cubicBezTo>
                  <a:cubicBezTo>
                    <a:pt x="907" y="2152"/>
                    <a:pt x="852" y="2163"/>
                    <a:pt x="852" y="2219"/>
                  </a:cubicBezTo>
                  <a:cubicBezTo>
                    <a:pt x="852" y="2275"/>
                    <a:pt x="885" y="2309"/>
                    <a:pt x="941" y="2320"/>
                  </a:cubicBezTo>
                  <a:cubicBezTo>
                    <a:pt x="986" y="2342"/>
                    <a:pt x="1009" y="2421"/>
                    <a:pt x="1009" y="2443"/>
                  </a:cubicBezTo>
                  <a:cubicBezTo>
                    <a:pt x="997" y="2466"/>
                    <a:pt x="1042" y="2466"/>
                    <a:pt x="1042" y="2432"/>
                  </a:cubicBezTo>
                  <a:cubicBezTo>
                    <a:pt x="1042" y="2398"/>
                    <a:pt x="1053" y="2286"/>
                    <a:pt x="1053" y="2219"/>
                  </a:cubicBezTo>
                  <a:cubicBezTo>
                    <a:pt x="1053" y="2163"/>
                    <a:pt x="1065" y="2040"/>
                    <a:pt x="1076" y="2028"/>
                  </a:cubicBezTo>
                  <a:cubicBezTo>
                    <a:pt x="1076" y="2006"/>
                    <a:pt x="1098" y="2006"/>
                    <a:pt x="1121" y="1928"/>
                  </a:cubicBezTo>
                  <a:cubicBezTo>
                    <a:pt x="1154" y="1838"/>
                    <a:pt x="1165" y="1771"/>
                    <a:pt x="1165" y="1715"/>
                  </a:cubicBezTo>
                  <a:cubicBezTo>
                    <a:pt x="1154" y="1659"/>
                    <a:pt x="1154" y="1647"/>
                    <a:pt x="1143" y="1670"/>
                  </a:cubicBezTo>
                  <a:cubicBezTo>
                    <a:pt x="1121" y="1692"/>
                    <a:pt x="1098" y="1726"/>
                    <a:pt x="1087" y="1704"/>
                  </a:cubicBezTo>
                  <a:cubicBezTo>
                    <a:pt x="1076" y="1681"/>
                    <a:pt x="1087" y="1670"/>
                    <a:pt x="1065" y="1670"/>
                  </a:cubicBezTo>
                  <a:cubicBezTo>
                    <a:pt x="1042" y="1670"/>
                    <a:pt x="1031" y="1659"/>
                    <a:pt x="1065" y="1647"/>
                  </a:cubicBezTo>
                  <a:cubicBezTo>
                    <a:pt x="1087" y="1636"/>
                    <a:pt x="1098" y="1602"/>
                    <a:pt x="1098" y="1591"/>
                  </a:cubicBezTo>
                  <a:cubicBezTo>
                    <a:pt x="1098" y="1569"/>
                    <a:pt x="1176" y="1558"/>
                    <a:pt x="1199" y="1535"/>
                  </a:cubicBezTo>
                  <a:cubicBezTo>
                    <a:pt x="1233" y="1513"/>
                    <a:pt x="1233" y="1479"/>
                    <a:pt x="1221" y="1446"/>
                  </a:cubicBezTo>
                  <a:cubicBezTo>
                    <a:pt x="1221" y="1412"/>
                    <a:pt x="1199" y="1423"/>
                    <a:pt x="1165" y="1446"/>
                  </a:cubicBezTo>
                  <a:cubicBezTo>
                    <a:pt x="1121" y="1468"/>
                    <a:pt x="1109" y="1479"/>
                    <a:pt x="1109" y="1502"/>
                  </a:cubicBezTo>
                  <a:cubicBezTo>
                    <a:pt x="1121" y="1524"/>
                    <a:pt x="1076" y="1524"/>
                    <a:pt x="1065" y="1513"/>
                  </a:cubicBezTo>
                  <a:cubicBezTo>
                    <a:pt x="1053" y="1502"/>
                    <a:pt x="1053" y="1491"/>
                    <a:pt x="1065" y="1468"/>
                  </a:cubicBezTo>
                  <a:cubicBezTo>
                    <a:pt x="1076" y="1457"/>
                    <a:pt x="1053" y="1457"/>
                    <a:pt x="1031" y="1446"/>
                  </a:cubicBezTo>
                  <a:cubicBezTo>
                    <a:pt x="1020" y="1446"/>
                    <a:pt x="1031" y="1390"/>
                    <a:pt x="1053" y="1356"/>
                  </a:cubicBezTo>
                  <a:cubicBezTo>
                    <a:pt x="1076" y="1322"/>
                    <a:pt x="1098" y="1333"/>
                    <a:pt x="1121" y="1322"/>
                  </a:cubicBezTo>
                  <a:cubicBezTo>
                    <a:pt x="1132" y="1311"/>
                    <a:pt x="1121" y="1289"/>
                    <a:pt x="1154" y="1255"/>
                  </a:cubicBezTo>
                  <a:cubicBezTo>
                    <a:pt x="1176" y="1233"/>
                    <a:pt x="1188" y="1199"/>
                    <a:pt x="1165" y="1166"/>
                  </a:cubicBezTo>
                  <a:cubicBezTo>
                    <a:pt x="1143" y="1132"/>
                    <a:pt x="1132" y="1020"/>
                    <a:pt x="1165" y="964"/>
                  </a:cubicBezTo>
                  <a:cubicBezTo>
                    <a:pt x="1199" y="908"/>
                    <a:pt x="1278" y="829"/>
                    <a:pt x="1322" y="762"/>
                  </a:cubicBezTo>
                  <a:cubicBezTo>
                    <a:pt x="1378" y="684"/>
                    <a:pt x="1356" y="684"/>
                    <a:pt x="1412" y="639"/>
                  </a:cubicBezTo>
                  <a:cubicBezTo>
                    <a:pt x="1457" y="583"/>
                    <a:pt x="1468" y="583"/>
                    <a:pt x="1468" y="571"/>
                  </a:cubicBezTo>
                  <a:cubicBezTo>
                    <a:pt x="1468" y="549"/>
                    <a:pt x="1479" y="471"/>
                    <a:pt x="1502" y="392"/>
                  </a:cubicBezTo>
                  <a:cubicBezTo>
                    <a:pt x="1535" y="314"/>
                    <a:pt x="1535" y="269"/>
                    <a:pt x="1502" y="224"/>
                  </a:cubicBezTo>
                </a:path>
              </a:pathLst>
            </a:custGeom>
            <a:grpFill/>
            <a:ln w="3175"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54" name="Freeform 26"/>
            <p:cNvSpPr>
              <a:spLocks noChangeArrowheads="1"/>
            </p:cNvSpPr>
            <p:nvPr/>
          </p:nvSpPr>
          <p:spPr bwMode="auto">
            <a:xfrm>
              <a:off x="7653338" y="3889375"/>
              <a:ext cx="722312" cy="554038"/>
            </a:xfrm>
            <a:custGeom>
              <a:avLst/>
              <a:gdLst>
                <a:gd name="T0" fmla="*/ 1233 w 2007"/>
                <a:gd name="T1" fmla="*/ 1054 h 1537"/>
                <a:gd name="T2" fmla="*/ 1233 w 2007"/>
                <a:gd name="T3" fmla="*/ 1054 h 1537"/>
                <a:gd name="T4" fmla="*/ 1289 w 2007"/>
                <a:gd name="T5" fmla="*/ 1043 h 1537"/>
                <a:gd name="T6" fmla="*/ 1289 w 2007"/>
                <a:gd name="T7" fmla="*/ 964 h 1537"/>
                <a:gd name="T8" fmla="*/ 1424 w 2007"/>
                <a:gd name="T9" fmla="*/ 964 h 1537"/>
                <a:gd name="T10" fmla="*/ 1424 w 2007"/>
                <a:gd name="T11" fmla="*/ 908 h 1537"/>
                <a:gd name="T12" fmla="*/ 1614 w 2007"/>
                <a:gd name="T13" fmla="*/ 908 h 1537"/>
                <a:gd name="T14" fmla="*/ 1603 w 2007"/>
                <a:gd name="T15" fmla="*/ 864 h 1537"/>
                <a:gd name="T16" fmla="*/ 1704 w 2007"/>
                <a:gd name="T17" fmla="*/ 774 h 1537"/>
                <a:gd name="T18" fmla="*/ 1704 w 2007"/>
                <a:gd name="T19" fmla="*/ 830 h 1537"/>
                <a:gd name="T20" fmla="*/ 1816 w 2007"/>
                <a:gd name="T21" fmla="*/ 830 h 1537"/>
                <a:gd name="T22" fmla="*/ 1782 w 2007"/>
                <a:gd name="T23" fmla="*/ 774 h 1537"/>
                <a:gd name="T24" fmla="*/ 1782 w 2007"/>
                <a:gd name="T25" fmla="*/ 706 h 1537"/>
                <a:gd name="T26" fmla="*/ 1872 w 2007"/>
                <a:gd name="T27" fmla="*/ 695 h 1537"/>
                <a:gd name="T28" fmla="*/ 1872 w 2007"/>
                <a:gd name="T29" fmla="*/ 561 h 1537"/>
                <a:gd name="T30" fmla="*/ 1827 w 2007"/>
                <a:gd name="T31" fmla="*/ 561 h 1537"/>
                <a:gd name="T32" fmla="*/ 1894 w 2007"/>
                <a:gd name="T33" fmla="*/ 393 h 1537"/>
                <a:gd name="T34" fmla="*/ 2006 w 2007"/>
                <a:gd name="T35" fmla="*/ 382 h 1537"/>
                <a:gd name="T36" fmla="*/ 2006 w 2007"/>
                <a:gd name="T37" fmla="*/ 326 h 1537"/>
                <a:gd name="T38" fmla="*/ 1827 w 2007"/>
                <a:gd name="T39" fmla="*/ 326 h 1537"/>
                <a:gd name="T40" fmla="*/ 1827 w 2007"/>
                <a:gd name="T41" fmla="*/ 213 h 1537"/>
                <a:gd name="T42" fmla="*/ 1872 w 2007"/>
                <a:gd name="T43" fmla="*/ 202 h 1537"/>
                <a:gd name="T44" fmla="*/ 1883 w 2007"/>
                <a:gd name="T45" fmla="*/ 34 h 1537"/>
                <a:gd name="T46" fmla="*/ 1782 w 2007"/>
                <a:gd name="T47" fmla="*/ 34 h 1537"/>
                <a:gd name="T48" fmla="*/ 1491 w 2007"/>
                <a:gd name="T49" fmla="*/ 23 h 1537"/>
                <a:gd name="T50" fmla="*/ 1177 w 2007"/>
                <a:gd name="T51" fmla="*/ 45 h 1537"/>
                <a:gd name="T52" fmla="*/ 875 w 2007"/>
                <a:gd name="T53" fmla="*/ 202 h 1537"/>
                <a:gd name="T54" fmla="*/ 516 w 2007"/>
                <a:gd name="T55" fmla="*/ 303 h 1537"/>
                <a:gd name="T56" fmla="*/ 213 w 2007"/>
                <a:gd name="T57" fmla="*/ 404 h 1537"/>
                <a:gd name="T58" fmla="*/ 23 w 2007"/>
                <a:gd name="T59" fmla="*/ 561 h 1537"/>
                <a:gd name="T60" fmla="*/ 0 w 2007"/>
                <a:gd name="T61" fmla="*/ 606 h 1537"/>
                <a:gd name="T62" fmla="*/ 45 w 2007"/>
                <a:gd name="T63" fmla="*/ 684 h 1537"/>
                <a:gd name="T64" fmla="*/ 45 w 2007"/>
                <a:gd name="T65" fmla="*/ 841 h 1537"/>
                <a:gd name="T66" fmla="*/ 180 w 2007"/>
                <a:gd name="T67" fmla="*/ 841 h 1537"/>
                <a:gd name="T68" fmla="*/ 180 w 2007"/>
                <a:gd name="T69" fmla="*/ 931 h 1537"/>
                <a:gd name="T70" fmla="*/ 404 w 2007"/>
                <a:gd name="T71" fmla="*/ 931 h 1537"/>
                <a:gd name="T72" fmla="*/ 426 w 2007"/>
                <a:gd name="T73" fmla="*/ 1043 h 1537"/>
                <a:gd name="T74" fmla="*/ 505 w 2007"/>
                <a:gd name="T75" fmla="*/ 1110 h 1537"/>
                <a:gd name="T76" fmla="*/ 561 w 2007"/>
                <a:gd name="T77" fmla="*/ 1065 h 1537"/>
                <a:gd name="T78" fmla="*/ 606 w 2007"/>
                <a:gd name="T79" fmla="*/ 1076 h 1537"/>
                <a:gd name="T80" fmla="*/ 617 w 2007"/>
                <a:gd name="T81" fmla="*/ 1278 h 1537"/>
                <a:gd name="T82" fmla="*/ 841 w 2007"/>
                <a:gd name="T83" fmla="*/ 1536 h 1537"/>
                <a:gd name="T84" fmla="*/ 841 w 2007"/>
                <a:gd name="T85" fmla="*/ 1536 h 1537"/>
                <a:gd name="T86" fmla="*/ 1233 w 2007"/>
                <a:gd name="T87" fmla="*/ 1121 h 1537"/>
                <a:gd name="T88" fmla="*/ 1233 w 2007"/>
                <a:gd name="T89" fmla="*/ 1054 h 15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007" h="1537">
                  <a:moveTo>
                    <a:pt x="1233" y="1054"/>
                  </a:moveTo>
                  <a:lnTo>
                    <a:pt x="1233" y="1054"/>
                  </a:lnTo>
                  <a:cubicBezTo>
                    <a:pt x="1289" y="1043"/>
                    <a:pt x="1289" y="1043"/>
                    <a:pt x="1289" y="1043"/>
                  </a:cubicBezTo>
                  <a:cubicBezTo>
                    <a:pt x="1289" y="964"/>
                    <a:pt x="1289" y="964"/>
                    <a:pt x="1289" y="964"/>
                  </a:cubicBezTo>
                  <a:cubicBezTo>
                    <a:pt x="1424" y="964"/>
                    <a:pt x="1424" y="964"/>
                    <a:pt x="1424" y="964"/>
                  </a:cubicBezTo>
                  <a:cubicBezTo>
                    <a:pt x="1424" y="908"/>
                    <a:pt x="1424" y="908"/>
                    <a:pt x="1424" y="908"/>
                  </a:cubicBezTo>
                  <a:cubicBezTo>
                    <a:pt x="1614" y="908"/>
                    <a:pt x="1614" y="908"/>
                    <a:pt x="1614" y="908"/>
                  </a:cubicBezTo>
                  <a:cubicBezTo>
                    <a:pt x="1603" y="864"/>
                    <a:pt x="1603" y="864"/>
                    <a:pt x="1603" y="864"/>
                  </a:cubicBezTo>
                  <a:cubicBezTo>
                    <a:pt x="1704" y="774"/>
                    <a:pt x="1704" y="774"/>
                    <a:pt x="1704" y="774"/>
                  </a:cubicBezTo>
                  <a:cubicBezTo>
                    <a:pt x="1704" y="830"/>
                    <a:pt x="1704" y="830"/>
                    <a:pt x="1704" y="830"/>
                  </a:cubicBezTo>
                  <a:cubicBezTo>
                    <a:pt x="1816" y="830"/>
                    <a:pt x="1816" y="830"/>
                    <a:pt x="1816" y="830"/>
                  </a:cubicBezTo>
                  <a:cubicBezTo>
                    <a:pt x="1782" y="774"/>
                    <a:pt x="1782" y="774"/>
                    <a:pt x="1782" y="774"/>
                  </a:cubicBezTo>
                  <a:cubicBezTo>
                    <a:pt x="1782" y="706"/>
                    <a:pt x="1782" y="706"/>
                    <a:pt x="1782" y="706"/>
                  </a:cubicBezTo>
                  <a:cubicBezTo>
                    <a:pt x="1872" y="695"/>
                    <a:pt x="1872" y="695"/>
                    <a:pt x="1872" y="695"/>
                  </a:cubicBezTo>
                  <a:cubicBezTo>
                    <a:pt x="1872" y="561"/>
                    <a:pt x="1872" y="561"/>
                    <a:pt x="1872" y="561"/>
                  </a:cubicBezTo>
                  <a:cubicBezTo>
                    <a:pt x="1827" y="561"/>
                    <a:pt x="1827" y="561"/>
                    <a:pt x="1827" y="561"/>
                  </a:cubicBezTo>
                  <a:cubicBezTo>
                    <a:pt x="1894" y="393"/>
                    <a:pt x="1894" y="393"/>
                    <a:pt x="1894" y="393"/>
                  </a:cubicBezTo>
                  <a:cubicBezTo>
                    <a:pt x="2006" y="382"/>
                    <a:pt x="2006" y="382"/>
                    <a:pt x="2006" y="382"/>
                  </a:cubicBezTo>
                  <a:cubicBezTo>
                    <a:pt x="2006" y="326"/>
                    <a:pt x="2006" y="326"/>
                    <a:pt x="2006" y="326"/>
                  </a:cubicBezTo>
                  <a:cubicBezTo>
                    <a:pt x="1827" y="326"/>
                    <a:pt x="1827" y="326"/>
                    <a:pt x="1827" y="326"/>
                  </a:cubicBezTo>
                  <a:cubicBezTo>
                    <a:pt x="1827" y="213"/>
                    <a:pt x="1827" y="213"/>
                    <a:pt x="1827" y="213"/>
                  </a:cubicBezTo>
                  <a:cubicBezTo>
                    <a:pt x="1872" y="202"/>
                    <a:pt x="1872" y="202"/>
                    <a:pt x="1872" y="202"/>
                  </a:cubicBezTo>
                  <a:cubicBezTo>
                    <a:pt x="1883" y="34"/>
                    <a:pt x="1883" y="34"/>
                    <a:pt x="1883" y="34"/>
                  </a:cubicBezTo>
                  <a:cubicBezTo>
                    <a:pt x="1838" y="34"/>
                    <a:pt x="1805" y="34"/>
                    <a:pt x="1782" y="34"/>
                  </a:cubicBezTo>
                  <a:cubicBezTo>
                    <a:pt x="1715" y="34"/>
                    <a:pt x="1547" y="23"/>
                    <a:pt x="1491" y="23"/>
                  </a:cubicBezTo>
                  <a:cubicBezTo>
                    <a:pt x="1424" y="12"/>
                    <a:pt x="1244" y="0"/>
                    <a:pt x="1177" y="45"/>
                  </a:cubicBezTo>
                  <a:cubicBezTo>
                    <a:pt x="1099" y="79"/>
                    <a:pt x="1042" y="146"/>
                    <a:pt x="875" y="202"/>
                  </a:cubicBezTo>
                  <a:cubicBezTo>
                    <a:pt x="706" y="258"/>
                    <a:pt x="550" y="292"/>
                    <a:pt x="516" y="303"/>
                  </a:cubicBezTo>
                  <a:cubicBezTo>
                    <a:pt x="482" y="314"/>
                    <a:pt x="337" y="314"/>
                    <a:pt x="213" y="404"/>
                  </a:cubicBezTo>
                  <a:cubicBezTo>
                    <a:pt x="90" y="493"/>
                    <a:pt x="45" y="527"/>
                    <a:pt x="23" y="561"/>
                  </a:cubicBezTo>
                  <a:cubicBezTo>
                    <a:pt x="12" y="572"/>
                    <a:pt x="12" y="583"/>
                    <a:pt x="0" y="606"/>
                  </a:cubicBezTo>
                  <a:cubicBezTo>
                    <a:pt x="0" y="606"/>
                    <a:pt x="34" y="594"/>
                    <a:pt x="45" y="684"/>
                  </a:cubicBezTo>
                  <a:cubicBezTo>
                    <a:pt x="45" y="774"/>
                    <a:pt x="45" y="841"/>
                    <a:pt x="45" y="841"/>
                  </a:cubicBezTo>
                  <a:cubicBezTo>
                    <a:pt x="180" y="841"/>
                    <a:pt x="180" y="841"/>
                    <a:pt x="180" y="841"/>
                  </a:cubicBezTo>
                  <a:cubicBezTo>
                    <a:pt x="180" y="931"/>
                    <a:pt x="180" y="931"/>
                    <a:pt x="180" y="931"/>
                  </a:cubicBezTo>
                  <a:cubicBezTo>
                    <a:pt x="404" y="931"/>
                    <a:pt x="404" y="931"/>
                    <a:pt x="404" y="931"/>
                  </a:cubicBezTo>
                  <a:cubicBezTo>
                    <a:pt x="426" y="1043"/>
                    <a:pt x="426" y="1043"/>
                    <a:pt x="426" y="1043"/>
                  </a:cubicBezTo>
                  <a:cubicBezTo>
                    <a:pt x="505" y="1110"/>
                    <a:pt x="505" y="1110"/>
                    <a:pt x="505" y="1110"/>
                  </a:cubicBezTo>
                  <a:cubicBezTo>
                    <a:pt x="505" y="1110"/>
                    <a:pt x="538" y="1076"/>
                    <a:pt x="561" y="1065"/>
                  </a:cubicBezTo>
                  <a:cubicBezTo>
                    <a:pt x="594" y="1065"/>
                    <a:pt x="606" y="1076"/>
                    <a:pt x="606" y="1076"/>
                  </a:cubicBezTo>
                  <a:cubicBezTo>
                    <a:pt x="617" y="1278"/>
                    <a:pt x="617" y="1278"/>
                    <a:pt x="617" y="1278"/>
                  </a:cubicBezTo>
                  <a:cubicBezTo>
                    <a:pt x="841" y="1536"/>
                    <a:pt x="841" y="1536"/>
                    <a:pt x="841" y="1536"/>
                  </a:cubicBezTo>
                  <a:lnTo>
                    <a:pt x="841" y="1536"/>
                  </a:lnTo>
                  <a:cubicBezTo>
                    <a:pt x="1233" y="1121"/>
                    <a:pt x="1233" y="1121"/>
                    <a:pt x="1233" y="1121"/>
                  </a:cubicBezTo>
                  <a:lnTo>
                    <a:pt x="1233" y="1054"/>
                  </a:lnTo>
                </a:path>
              </a:pathLst>
            </a:custGeom>
            <a:grpFill/>
            <a:ln w="3175"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55" name="Freeform 27"/>
            <p:cNvSpPr>
              <a:spLocks noChangeArrowheads="1"/>
            </p:cNvSpPr>
            <p:nvPr/>
          </p:nvSpPr>
          <p:spPr bwMode="auto">
            <a:xfrm>
              <a:off x="7185025" y="4103688"/>
              <a:ext cx="831850" cy="790575"/>
            </a:xfrm>
            <a:custGeom>
              <a:avLst/>
              <a:gdLst>
                <a:gd name="T0" fmla="*/ 79 w 2310"/>
                <a:gd name="T1" fmla="*/ 1771 h 2198"/>
                <a:gd name="T2" fmla="*/ 258 w 2310"/>
                <a:gd name="T3" fmla="*/ 1838 h 2198"/>
                <a:gd name="T4" fmla="*/ 337 w 2310"/>
                <a:gd name="T5" fmla="*/ 2085 h 2198"/>
                <a:gd name="T6" fmla="*/ 471 w 2310"/>
                <a:gd name="T7" fmla="*/ 2130 h 2198"/>
                <a:gd name="T8" fmla="*/ 606 w 2310"/>
                <a:gd name="T9" fmla="*/ 2174 h 2198"/>
                <a:gd name="T10" fmla="*/ 662 w 2310"/>
                <a:gd name="T11" fmla="*/ 2029 h 2198"/>
                <a:gd name="T12" fmla="*/ 830 w 2310"/>
                <a:gd name="T13" fmla="*/ 2074 h 2198"/>
                <a:gd name="T14" fmla="*/ 1076 w 2310"/>
                <a:gd name="T15" fmla="*/ 2118 h 2198"/>
                <a:gd name="T16" fmla="*/ 2309 w 2310"/>
                <a:gd name="T17" fmla="*/ 2118 h 2198"/>
                <a:gd name="T18" fmla="*/ 2230 w 2310"/>
                <a:gd name="T19" fmla="*/ 1043 h 2198"/>
                <a:gd name="T20" fmla="*/ 1917 w 2310"/>
                <a:gd name="T21" fmla="*/ 684 h 2198"/>
                <a:gd name="T22" fmla="*/ 1861 w 2310"/>
                <a:gd name="T23" fmla="*/ 471 h 2198"/>
                <a:gd name="T24" fmla="*/ 1726 w 2310"/>
                <a:gd name="T25" fmla="*/ 449 h 2198"/>
                <a:gd name="T26" fmla="*/ 1480 w 2310"/>
                <a:gd name="T27" fmla="*/ 337 h 2198"/>
                <a:gd name="T28" fmla="*/ 1345 w 2310"/>
                <a:gd name="T29" fmla="*/ 247 h 2198"/>
                <a:gd name="T30" fmla="*/ 1300 w 2310"/>
                <a:gd name="T31" fmla="*/ 12 h 2198"/>
                <a:gd name="T32" fmla="*/ 1255 w 2310"/>
                <a:gd name="T33" fmla="*/ 471 h 2198"/>
                <a:gd name="T34" fmla="*/ 1188 w 2310"/>
                <a:gd name="T35" fmla="*/ 930 h 2198"/>
                <a:gd name="T36" fmla="*/ 897 w 2310"/>
                <a:gd name="T37" fmla="*/ 1390 h 2198"/>
                <a:gd name="T38" fmla="*/ 774 w 2310"/>
                <a:gd name="T39" fmla="*/ 1536 h 2198"/>
                <a:gd name="T40" fmla="*/ 908 w 2310"/>
                <a:gd name="T41" fmla="*/ 1569 h 2198"/>
                <a:gd name="T42" fmla="*/ 841 w 2310"/>
                <a:gd name="T43" fmla="*/ 1648 h 2198"/>
                <a:gd name="T44" fmla="*/ 863 w 2310"/>
                <a:gd name="T45" fmla="*/ 1670 h 2198"/>
                <a:gd name="T46" fmla="*/ 751 w 2310"/>
                <a:gd name="T47" fmla="*/ 1737 h 2198"/>
                <a:gd name="T48" fmla="*/ 639 w 2310"/>
                <a:gd name="T49" fmla="*/ 1827 h 2198"/>
                <a:gd name="T50" fmla="*/ 550 w 2310"/>
                <a:gd name="T51" fmla="*/ 1872 h 2198"/>
                <a:gd name="T52" fmla="*/ 437 w 2310"/>
                <a:gd name="T53" fmla="*/ 1838 h 2198"/>
                <a:gd name="T54" fmla="*/ 460 w 2310"/>
                <a:gd name="T55" fmla="*/ 1782 h 2198"/>
                <a:gd name="T56" fmla="*/ 381 w 2310"/>
                <a:gd name="T57" fmla="*/ 1771 h 2198"/>
                <a:gd name="T58" fmla="*/ 281 w 2310"/>
                <a:gd name="T59" fmla="*/ 1760 h 2198"/>
                <a:gd name="T60" fmla="*/ 213 w 2310"/>
                <a:gd name="T61" fmla="*/ 1760 h 2198"/>
                <a:gd name="T62" fmla="*/ 269 w 2310"/>
                <a:gd name="T63" fmla="*/ 1692 h 2198"/>
                <a:gd name="T64" fmla="*/ 370 w 2310"/>
                <a:gd name="T65" fmla="*/ 1670 h 2198"/>
                <a:gd name="T66" fmla="*/ 202 w 2310"/>
                <a:gd name="T67" fmla="*/ 1681 h 2198"/>
                <a:gd name="T68" fmla="*/ 0 w 2310"/>
                <a:gd name="T69" fmla="*/ 1715 h 2198"/>
                <a:gd name="T70" fmla="*/ 79 w 2310"/>
                <a:gd name="T71" fmla="*/ 1771 h 2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310" h="2198">
                  <a:moveTo>
                    <a:pt x="79" y="1771"/>
                  </a:moveTo>
                  <a:lnTo>
                    <a:pt x="79" y="1771"/>
                  </a:lnTo>
                  <a:cubicBezTo>
                    <a:pt x="90" y="1805"/>
                    <a:pt x="112" y="1838"/>
                    <a:pt x="146" y="1838"/>
                  </a:cubicBezTo>
                  <a:cubicBezTo>
                    <a:pt x="191" y="1838"/>
                    <a:pt x="258" y="1838"/>
                    <a:pt x="258" y="1838"/>
                  </a:cubicBezTo>
                  <a:cubicBezTo>
                    <a:pt x="258" y="1838"/>
                    <a:pt x="281" y="1984"/>
                    <a:pt x="292" y="2006"/>
                  </a:cubicBezTo>
                  <a:cubicBezTo>
                    <a:pt x="303" y="2018"/>
                    <a:pt x="314" y="2085"/>
                    <a:pt x="337" y="2085"/>
                  </a:cubicBezTo>
                  <a:cubicBezTo>
                    <a:pt x="359" y="2085"/>
                    <a:pt x="381" y="2063"/>
                    <a:pt x="404" y="2096"/>
                  </a:cubicBezTo>
                  <a:cubicBezTo>
                    <a:pt x="415" y="2141"/>
                    <a:pt x="471" y="2096"/>
                    <a:pt x="471" y="2130"/>
                  </a:cubicBezTo>
                  <a:cubicBezTo>
                    <a:pt x="482" y="2152"/>
                    <a:pt x="482" y="2152"/>
                    <a:pt x="527" y="2152"/>
                  </a:cubicBezTo>
                  <a:cubicBezTo>
                    <a:pt x="561" y="2152"/>
                    <a:pt x="583" y="2163"/>
                    <a:pt x="606" y="2174"/>
                  </a:cubicBezTo>
                  <a:cubicBezTo>
                    <a:pt x="628" y="2197"/>
                    <a:pt x="662" y="2174"/>
                    <a:pt x="662" y="2174"/>
                  </a:cubicBezTo>
                  <a:cubicBezTo>
                    <a:pt x="662" y="2029"/>
                    <a:pt x="662" y="2029"/>
                    <a:pt x="662" y="2029"/>
                  </a:cubicBezTo>
                  <a:cubicBezTo>
                    <a:pt x="662" y="2029"/>
                    <a:pt x="684" y="2040"/>
                    <a:pt x="729" y="2029"/>
                  </a:cubicBezTo>
                  <a:cubicBezTo>
                    <a:pt x="774" y="2029"/>
                    <a:pt x="807" y="2085"/>
                    <a:pt x="830" y="2074"/>
                  </a:cubicBezTo>
                  <a:cubicBezTo>
                    <a:pt x="863" y="2074"/>
                    <a:pt x="897" y="2063"/>
                    <a:pt x="908" y="2096"/>
                  </a:cubicBezTo>
                  <a:cubicBezTo>
                    <a:pt x="930" y="2130"/>
                    <a:pt x="1076" y="2118"/>
                    <a:pt x="1076" y="2118"/>
                  </a:cubicBezTo>
                  <a:cubicBezTo>
                    <a:pt x="1087" y="2197"/>
                    <a:pt x="1087" y="2197"/>
                    <a:pt x="1087" y="2197"/>
                  </a:cubicBezTo>
                  <a:cubicBezTo>
                    <a:pt x="2309" y="2118"/>
                    <a:pt x="2309" y="2118"/>
                    <a:pt x="2309" y="2118"/>
                  </a:cubicBezTo>
                  <a:cubicBezTo>
                    <a:pt x="2309" y="2006"/>
                    <a:pt x="2309" y="2006"/>
                    <a:pt x="2309" y="2006"/>
                  </a:cubicBezTo>
                  <a:cubicBezTo>
                    <a:pt x="2230" y="1043"/>
                    <a:pt x="2230" y="1043"/>
                    <a:pt x="2230" y="1043"/>
                  </a:cubicBezTo>
                  <a:cubicBezTo>
                    <a:pt x="2141" y="942"/>
                    <a:pt x="2141" y="942"/>
                    <a:pt x="2141" y="942"/>
                  </a:cubicBezTo>
                  <a:cubicBezTo>
                    <a:pt x="1917" y="684"/>
                    <a:pt x="1917" y="684"/>
                    <a:pt x="1917" y="684"/>
                  </a:cubicBezTo>
                  <a:cubicBezTo>
                    <a:pt x="1906" y="482"/>
                    <a:pt x="1906" y="482"/>
                    <a:pt x="1906" y="482"/>
                  </a:cubicBezTo>
                  <a:cubicBezTo>
                    <a:pt x="1906" y="482"/>
                    <a:pt x="1894" y="471"/>
                    <a:pt x="1861" y="471"/>
                  </a:cubicBezTo>
                  <a:cubicBezTo>
                    <a:pt x="1838" y="482"/>
                    <a:pt x="1805" y="516"/>
                    <a:pt x="1805" y="516"/>
                  </a:cubicBezTo>
                  <a:cubicBezTo>
                    <a:pt x="1726" y="449"/>
                    <a:pt x="1726" y="449"/>
                    <a:pt x="1726" y="449"/>
                  </a:cubicBezTo>
                  <a:cubicBezTo>
                    <a:pt x="1704" y="337"/>
                    <a:pt x="1704" y="337"/>
                    <a:pt x="1704" y="337"/>
                  </a:cubicBezTo>
                  <a:cubicBezTo>
                    <a:pt x="1480" y="337"/>
                    <a:pt x="1480" y="337"/>
                    <a:pt x="1480" y="337"/>
                  </a:cubicBezTo>
                  <a:cubicBezTo>
                    <a:pt x="1480" y="247"/>
                    <a:pt x="1480" y="247"/>
                    <a:pt x="1480" y="247"/>
                  </a:cubicBezTo>
                  <a:cubicBezTo>
                    <a:pt x="1345" y="247"/>
                    <a:pt x="1345" y="247"/>
                    <a:pt x="1345" y="247"/>
                  </a:cubicBezTo>
                  <a:cubicBezTo>
                    <a:pt x="1345" y="247"/>
                    <a:pt x="1345" y="180"/>
                    <a:pt x="1345" y="90"/>
                  </a:cubicBezTo>
                  <a:cubicBezTo>
                    <a:pt x="1334" y="0"/>
                    <a:pt x="1300" y="12"/>
                    <a:pt x="1300" y="12"/>
                  </a:cubicBezTo>
                  <a:cubicBezTo>
                    <a:pt x="1278" y="56"/>
                    <a:pt x="1255" y="135"/>
                    <a:pt x="1244" y="247"/>
                  </a:cubicBezTo>
                  <a:cubicBezTo>
                    <a:pt x="1222" y="404"/>
                    <a:pt x="1233" y="426"/>
                    <a:pt x="1255" y="471"/>
                  </a:cubicBezTo>
                  <a:cubicBezTo>
                    <a:pt x="1289" y="516"/>
                    <a:pt x="1323" y="583"/>
                    <a:pt x="1300" y="661"/>
                  </a:cubicBezTo>
                  <a:cubicBezTo>
                    <a:pt x="1278" y="729"/>
                    <a:pt x="1211" y="807"/>
                    <a:pt x="1188" y="930"/>
                  </a:cubicBezTo>
                  <a:cubicBezTo>
                    <a:pt x="1166" y="1065"/>
                    <a:pt x="1166" y="1132"/>
                    <a:pt x="1121" y="1177"/>
                  </a:cubicBezTo>
                  <a:cubicBezTo>
                    <a:pt x="1087" y="1222"/>
                    <a:pt x="953" y="1345"/>
                    <a:pt x="897" y="1390"/>
                  </a:cubicBezTo>
                  <a:cubicBezTo>
                    <a:pt x="841" y="1446"/>
                    <a:pt x="774" y="1491"/>
                    <a:pt x="762" y="1502"/>
                  </a:cubicBezTo>
                  <a:cubicBezTo>
                    <a:pt x="740" y="1513"/>
                    <a:pt x="740" y="1536"/>
                    <a:pt x="774" y="1536"/>
                  </a:cubicBezTo>
                  <a:cubicBezTo>
                    <a:pt x="818" y="1536"/>
                    <a:pt x="818" y="1558"/>
                    <a:pt x="830" y="1569"/>
                  </a:cubicBezTo>
                  <a:cubicBezTo>
                    <a:pt x="830" y="1592"/>
                    <a:pt x="875" y="1569"/>
                    <a:pt x="908" y="1569"/>
                  </a:cubicBezTo>
                  <a:cubicBezTo>
                    <a:pt x="953" y="1569"/>
                    <a:pt x="919" y="1581"/>
                    <a:pt x="875" y="1592"/>
                  </a:cubicBezTo>
                  <a:cubicBezTo>
                    <a:pt x="841" y="1603"/>
                    <a:pt x="841" y="1625"/>
                    <a:pt x="841" y="1648"/>
                  </a:cubicBezTo>
                  <a:cubicBezTo>
                    <a:pt x="841" y="1670"/>
                    <a:pt x="875" y="1659"/>
                    <a:pt x="897" y="1659"/>
                  </a:cubicBezTo>
                  <a:cubicBezTo>
                    <a:pt x="919" y="1659"/>
                    <a:pt x="897" y="1670"/>
                    <a:pt x="863" y="1670"/>
                  </a:cubicBezTo>
                  <a:cubicBezTo>
                    <a:pt x="830" y="1681"/>
                    <a:pt x="830" y="1692"/>
                    <a:pt x="807" y="1715"/>
                  </a:cubicBezTo>
                  <a:cubicBezTo>
                    <a:pt x="785" y="1737"/>
                    <a:pt x="774" y="1749"/>
                    <a:pt x="751" y="1737"/>
                  </a:cubicBezTo>
                  <a:cubicBezTo>
                    <a:pt x="717" y="1737"/>
                    <a:pt x="706" y="1737"/>
                    <a:pt x="695" y="1782"/>
                  </a:cubicBezTo>
                  <a:cubicBezTo>
                    <a:pt x="684" y="1816"/>
                    <a:pt x="662" y="1838"/>
                    <a:pt x="639" y="1827"/>
                  </a:cubicBezTo>
                  <a:cubicBezTo>
                    <a:pt x="617" y="1816"/>
                    <a:pt x="594" y="1805"/>
                    <a:pt x="572" y="1805"/>
                  </a:cubicBezTo>
                  <a:cubicBezTo>
                    <a:pt x="561" y="1816"/>
                    <a:pt x="550" y="1850"/>
                    <a:pt x="550" y="1872"/>
                  </a:cubicBezTo>
                  <a:cubicBezTo>
                    <a:pt x="550" y="1894"/>
                    <a:pt x="505" y="1883"/>
                    <a:pt x="471" y="1883"/>
                  </a:cubicBezTo>
                  <a:cubicBezTo>
                    <a:pt x="448" y="1883"/>
                    <a:pt x="415" y="1861"/>
                    <a:pt x="437" y="1838"/>
                  </a:cubicBezTo>
                  <a:cubicBezTo>
                    <a:pt x="471" y="1827"/>
                    <a:pt x="493" y="1827"/>
                    <a:pt x="471" y="1816"/>
                  </a:cubicBezTo>
                  <a:cubicBezTo>
                    <a:pt x="460" y="1805"/>
                    <a:pt x="471" y="1794"/>
                    <a:pt x="460" y="1782"/>
                  </a:cubicBezTo>
                  <a:cubicBezTo>
                    <a:pt x="448" y="1771"/>
                    <a:pt x="448" y="1794"/>
                    <a:pt x="426" y="1782"/>
                  </a:cubicBezTo>
                  <a:cubicBezTo>
                    <a:pt x="404" y="1760"/>
                    <a:pt x="393" y="1760"/>
                    <a:pt x="381" y="1771"/>
                  </a:cubicBezTo>
                  <a:cubicBezTo>
                    <a:pt x="359" y="1794"/>
                    <a:pt x="337" y="1782"/>
                    <a:pt x="325" y="1760"/>
                  </a:cubicBezTo>
                  <a:cubicBezTo>
                    <a:pt x="303" y="1749"/>
                    <a:pt x="292" y="1749"/>
                    <a:pt x="281" y="1760"/>
                  </a:cubicBezTo>
                  <a:cubicBezTo>
                    <a:pt x="269" y="1771"/>
                    <a:pt x="235" y="1782"/>
                    <a:pt x="213" y="1782"/>
                  </a:cubicBezTo>
                  <a:cubicBezTo>
                    <a:pt x="191" y="1771"/>
                    <a:pt x="168" y="1760"/>
                    <a:pt x="213" y="1760"/>
                  </a:cubicBezTo>
                  <a:cubicBezTo>
                    <a:pt x="247" y="1760"/>
                    <a:pt x="247" y="1749"/>
                    <a:pt x="235" y="1726"/>
                  </a:cubicBezTo>
                  <a:cubicBezTo>
                    <a:pt x="235" y="1704"/>
                    <a:pt x="235" y="1692"/>
                    <a:pt x="269" y="1692"/>
                  </a:cubicBezTo>
                  <a:cubicBezTo>
                    <a:pt x="292" y="1692"/>
                    <a:pt x="325" y="1715"/>
                    <a:pt x="370" y="1704"/>
                  </a:cubicBezTo>
                  <a:cubicBezTo>
                    <a:pt x="404" y="1692"/>
                    <a:pt x="404" y="1681"/>
                    <a:pt x="370" y="1670"/>
                  </a:cubicBezTo>
                  <a:cubicBezTo>
                    <a:pt x="337" y="1670"/>
                    <a:pt x="314" y="1637"/>
                    <a:pt x="281" y="1648"/>
                  </a:cubicBezTo>
                  <a:cubicBezTo>
                    <a:pt x="247" y="1648"/>
                    <a:pt x="235" y="1681"/>
                    <a:pt x="202" y="1681"/>
                  </a:cubicBezTo>
                  <a:cubicBezTo>
                    <a:pt x="180" y="1692"/>
                    <a:pt x="112" y="1681"/>
                    <a:pt x="79" y="1692"/>
                  </a:cubicBezTo>
                  <a:cubicBezTo>
                    <a:pt x="68" y="1692"/>
                    <a:pt x="34" y="1704"/>
                    <a:pt x="0" y="1715"/>
                  </a:cubicBezTo>
                  <a:cubicBezTo>
                    <a:pt x="12" y="1715"/>
                    <a:pt x="23" y="1726"/>
                    <a:pt x="34" y="1726"/>
                  </a:cubicBezTo>
                  <a:cubicBezTo>
                    <a:pt x="68" y="1737"/>
                    <a:pt x="79" y="1737"/>
                    <a:pt x="79" y="1771"/>
                  </a:cubicBezTo>
                </a:path>
              </a:pathLst>
            </a:custGeom>
            <a:grpFill/>
            <a:ln w="3175"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56" name="Freeform 28"/>
            <p:cNvSpPr>
              <a:spLocks noChangeArrowheads="1"/>
            </p:cNvSpPr>
            <p:nvPr/>
          </p:nvSpPr>
          <p:spPr bwMode="auto">
            <a:xfrm>
              <a:off x="6818313" y="4719638"/>
              <a:ext cx="758825" cy="368300"/>
            </a:xfrm>
            <a:custGeom>
              <a:avLst/>
              <a:gdLst>
                <a:gd name="T0" fmla="*/ 22 w 2107"/>
                <a:gd name="T1" fmla="*/ 527 h 1021"/>
                <a:gd name="T2" fmla="*/ 78 w 2107"/>
                <a:gd name="T3" fmla="*/ 617 h 1021"/>
                <a:gd name="T4" fmla="*/ 235 w 2107"/>
                <a:gd name="T5" fmla="*/ 728 h 1021"/>
                <a:gd name="T6" fmla="*/ 336 w 2107"/>
                <a:gd name="T7" fmla="*/ 841 h 1021"/>
                <a:gd name="T8" fmla="*/ 347 w 2107"/>
                <a:gd name="T9" fmla="*/ 1020 h 1021"/>
                <a:gd name="T10" fmla="*/ 436 w 2107"/>
                <a:gd name="T11" fmla="*/ 863 h 1021"/>
                <a:gd name="T12" fmla="*/ 526 w 2107"/>
                <a:gd name="T13" fmla="*/ 717 h 1021"/>
                <a:gd name="T14" fmla="*/ 526 w 2107"/>
                <a:gd name="T15" fmla="*/ 515 h 1021"/>
                <a:gd name="T16" fmla="*/ 683 w 2107"/>
                <a:gd name="T17" fmla="*/ 560 h 1021"/>
                <a:gd name="T18" fmla="*/ 739 w 2107"/>
                <a:gd name="T19" fmla="*/ 639 h 1021"/>
                <a:gd name="T20" fmla="*/ 773 w 2107"/>
                <a:gd name="T21" fmla="*/ 807 h 1021"/>
                <a:gd name="T22" fmla="*/ 885 w 2107"/>
                <a:gd name="T23" fmla="*/ 874 h 1021"/>
                <a:gd name="T24" fmla="*/ 986 w 2107"/>
                <a:gd name="T25" fmla="*/ 930 h 1021"/>
                <a:gd name="T26" fmla="*/ 1042 w 2107"/>
                <a:gd name="T27" fmla="*/ 784 h 1021"/>
                <a:gd name="T28" fmla="*/ 1187 w 2107"/>
                <a:gd name="T29" fmla="*/ 728 h 1021"/>
                <a:gd name="T30" fmla="*/ 1322 w 2107"/>
                <a:gd name="T31" fmla="*/ 594 h 1021"/>
                <a:gd name="T32" fmla="*/ 1434 w 2107"/>
                <a:gd name="T33" fmla="*/ 482 h 1021"/>
                <a:gd name="T34" fmla="*/ 1535 w 2107"/>
                <a:gd name="T35" fmla="*/ 504 h 1021"/>
                <a:gd name="T36" fmla="*/ 1636 w 2107"/>
                <a:gd name="T37" fmla="*/ 639 h 1021"/>
                <a:gd name="T38" fmla="*/ 1681 w 2107"/>
                <a:gd name="T39" fmla="*/ 773 h 1021"/>
                <a:gd name="T40" fmla="*/ 1793 w 2107"/>
                <a:gd name="T41" fmla="*/ 829 h 1021"/>
                <a:gd name="T42" fmla="*/ 1849 w 2107"/>
                <a:gd name="T43" fmla="*/ 930 h 1021"/>
                <a:gd name="T44" fmla="*/ 2106 w 2107"/>
                <a:gd name="T45" fmla="*/ 482 h 1021"/>
                <a:gd name="T46" fmla="*/ 1927 w 2107"/>
                <a:gd name="T47" fmla="*/ 381 h 1021"/>
                <a:gd name="T48" fmla="*/ 1748 w 2107"/>
                <a:gd name="T49" fmla="*/ 314 h 1021"/>
                <a:gd name="T50" fmla="*/ 1681 w 2107"/>
                <a:gd name="T51" fmla="*/ 459 h 1021"/>
                <a:gd name="T52" fmla="*/ 1546 w 2107"/>
                <a:gd name="T53" fmla="*/ 437 h 1021"/>
                <a:gd name="T54" fmla="*/ 1423 w 2107"/>
                <a:gd name="T55" fmla="*/ 381 h 1021"/>
                <a:gd name="T56" fmla="*/ 1311 w 2107"/>
                <a:gd name="T57" fmla="*/ 291 h 1021"/>
                <a:gd name="T58" fmla="*/ 1165 w 2107"/>
                <a:gd name="T59" fmla="*/ 123 h 1021"/>
                <a:gd name="T60" fmla="*/ 1053 w 2107"/>
                <a:gd name="T61" fmla="*/ 11 h 1021"/>
                <a:gd name="T62" fmla="*/ 974 w 2107"/>
                <a:gd name="T63" fmla="*/ 22 h 1021"/>
                <a:gd name="T64" fmla="*/ 683 w 2107"/>
                <a:gd name="T65" fmla="*/ 179 h 1021"/>
                <a:gd name="T66" fmla="*/ 594 w 2107"/>
                <a:gd name="T67" fmla="*/ 235 h 1021"/>
                <a:gd name="T68" fmla="*/ 347 w 2107"/>
                <a:gd name="T69" fmla="*/ 224 h 1021"/>
                <a:gd name="T70" fmla="*/ 0 w 2107"/>
                <a:gd name="T71" fmla="*/ 392 h 10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107" h="1021">
                  <a:moveTo>
                    <a:pt x="22" y="527"/>
                  </a:moveTo>
                  <a:lnTo>
                    <a:pt x="22" y="527"/>
                  </a:lnTo>
                  <a:cubicBezTo>
                    <a:pt x="33" y="549"/>
                    <a:pt x="33" y="560"/>
                    <a:pt x="22" y="583"/>
                  </a:cubicBezTo>
                  <a:cubicBezTo>
                    <a:pt x="11" y="594"/>
                    <a:pt x="33" y="628"/>
                    <a:pt x="78" y="617"/>
                  </a:cubicBezTo>
                  <a:cubicBezTo>
                    <a:pt x="112" y="605"/>
                    <a:pt x="123" y="661"/>
                    <a:pt x="145" y="684"/>
                  </a:cubicBezTo>
                  <a:cubicBezTo>
                    <a:pt x="179" y="717"/>
                    <a:pt x="201" y="728"/>
                    <a:pt x="235" y="728"/>
                  </a:cubicBezTo>
                  <a:cubicBezTo>
                    <a:pt x="269" y="740"/>
                    <a:pt x="291" y="773"/>
                    <a:pt x="291" y="796"/>
                  </a:cubicBezTo>
                  <a:cubicBezTo>
                    <a:pt x="291" y="818"/>
                    <a:pt x="325" y="818"/>
                    <a:pt x="336" y="841"/>
                  </a:cubicBezTo>
                  <a:cubicBezTo>
                    <a:pt x="347" y="874"/>
                    <a:pt x="325" y="930"/>
                    <a:pt x="313" y="953"/>
                  </a:cubicBezTo>
                  <a:cubicBezTo>
                    <a:pt x="302" y="964"/>
                    <a:pt x="325" y="1020"/>
                    <a:pt x="347" y="1020"/>
                  </a:cubicBezTo>
                  <a:cubicBezTo>
                    <a:pt x="369" y="1008"/>
                    <a:pt x="381" y="986"/>
                    <a:pt x="381" y="964"/>
                  </a:cubicBezTo>
                  <a:cubicBezTo>
                    <a:pt x="392" y="930"/>
                    <a:pt x="425" y="908"/>
                    <a:pt x="436" y="863"/>
                  </a:cubicBezTo>
                  <a:cubicBezTo>
                    <a:pt x="448" y="807"/>
                    <a:pt x="470" y="818"/>
                    <a:pt x="470" y="784"/>
                  </a:cubicBezTo>
                  <a:cubicBezTo>
                    <a:pt x="481" y="762"/>
                    <a:pt x="504" y="740"/>
                    <a:pt x="526" y="717"/>
                  </a:cubicBezTo>
                  <a:cubicBezTo>
                    <a:pt x="549" y="684"/>
                    <a:pt x="504" y="684"/>
                    <a:pt x="492" y="661"/>
                  </a:cubicBezTo>
                  <a:cubicBezTo>
                    <a:pt x="481" y="628"/>
                    <a:pt x="504" y="538"/>
                    <a:pt x="526" y="515"/>
                  </a:cubicBezTo>
                  <a:cubicBezTo>
                    <a:pt x="560" y="493"/>
                    <a:pt x="616" y="493"/>
                    <a:pt x="638" y="504"/>
                  </a:cubicBezTo>
                  <a:cubicBezTo>
                    <a:pt x="649" y="527"/>
                    <a:pt x="661" y="560"/>
                    <a:pt x="683" y="560"/>
                  </a:cubicBezTo>
                  <a:cubicBezTo>
                    <a:pt x="705" y="560"/>
                    <a:pt x="717" y="572"/>
                    <a:pt x="717" y="594"/>
                  </a:cubicBezTo>
                  <a:cubicBezTo>
                    <a:pt x="705" y="617"/>
                    <a:pt x="739" y="639"/>
                    <a:pt x="739" y="639"/>
                  </a:cubicBezTo>
                  <a:cubicBezTo>
                    <a:pt x="739" y="639"/>
                    <a:pt x="739" y="773"/>
                    <a:pt x="750" y="773"/>
                  </a:cubicBezTo>
                  <a:cubicBezTo>
                    <a:pt x="761" y="773"/>
                    <a:pt x="773" y="784"/>
                    <a:pt x="773" y="807"/>
                  </a:cubicBezTo>
                  <a:cubicBezTo>
                    <a:pt x="784" y="829"/>
                    <a:pt x="818" y="829"/>
                    <a:pt x="863" y="818"/>
                  </a:cubicBezTo>
                  <a:cubicBezTo>
                    <a:pt x="896" y="818"/>
                    <a:pt x="896" y="841"/>
                    <a:pt x="885" y="874"/>
                  </a:cubicBezTo>
                  <a:cubicBezTo>
                    <a:pt x="874" y="897"/>
                    <a:pt x="941" y="897"/>
                    <a:pt x="941" y="930"/>
                  </a:cubicBezTo>
                  <a:cubicBezTo>
                    <a:pt x="941" y="953"/>
                    <a:pt x="986" y="941"/>
                    <a:pt x="986" y="930"/>
                  </a:cubicBezTo>
                  <a:cubicBezTo>
                    <a:pt x="986" y="908"/>
                    <a:pt x="997" y="852"/>
                    <a:pt x="1008" y="841"/>
                  </a:cubicBezTo>
                  <a:cubicBezTo>
                    <a:pt x="1031" y="841"/>
                    <a:pt x="1019" y="784"/>
                    <a:pt x="1042" y="784"/>
                  </a:cubicBezTo>
                  <a:cubicBezTo>
                    <a:pt x="1064" y="796"/>
                    <a:pt x="1087" y="784"/>
                    <a:pt x="1098" y="762"/>
                  </a:cubicBezTo>
                  <a:cubicBezTo>
                    <a:pt x="1098" y="728"/>
                    <a:pt x="1154" y="728"/>
                    <a:pt x="1187" y="728"/>
                  </a:cubicBezTo>
                  <a:cubicBezTo>
                    <a:pt x="1210" y="728"/>
                    <a:pt x="1210" y="672"/>
                    <a:pt x="1221" y="661"/>
                  </a:cubicBezTo>
                  <a:cubicBezTo>
                    <a:pt x="1243" y="639"/>
                    <a:pt x="1300" y="617"/>
                    <a:pt x="1322" y="594"/>
                  </a:cubicBezTo>
                  <a:cubicBezTo>
                    <a:pt x="1356" y="560"/>
                    <a:pt x="1367" y="538"/>
                    <a:pt x="1378" y="538"/>
                  </a:cubicBezTo>
                  <a:cubicBezTo>
                    <a:pt x="1400" y="538"/>
                    <a:pt x="1412" y="493"/>
                    <a:pt x="1434" y="482"/>
                  </a:cubicBezTo>
                  <a:cubicBezTo>
                    <a:pt x="1456" y="471"/>
                    <a:pt x="1467" y="538"/>
                    <a:pt x="1479" y="515"/>
                  </a:cubicBezTo>
                  <a:cubicBezTo>
                    <a:pt x="1479" y="482"/>
                    <a:pt x="1501" y="504"/>
                    <a:pt x="1535" y="504"/>
                  </a:cubicBezTo>
                  <a:cubicBezTo>
                    <a:pt x="1557" y="515"/>
                    <a:pt x="1591" y="572"/>
                    <a:pt x="1580" y="605"/>
                  </a:cubicBezTo>
                  <a:cubicBezTo>
                    <a:pt x="1569" y="628"/>
                    <a:pt x="1602" y="639"/>
                    <a:pt x="1636" y="639"/>
                  </a:cubicBezTo>
                  <a:cubicBezTo>
                    <a:pt x="1658" y="628"/>
                    <a:pt x="1703" y="684"/>
                    <a:pt x="1681" y="695"/>
                  </a:cubicBezTo>
                  <a:cubicBezTo>
                    <a:pt x="1658" y="706"/>
                    <a:pt x="1703" y="740"/>
                    <a:pt x="1681" y="773"/>
                  </a:cubicBezTo>
                  <a:cubicBezTo>
                    <a:pt x="1669" y="796"/>
                    <a:pt x="1692" y="829"/>
                    <a:pt x="1714" y="807"/>
                  </a:cubicBezTo>
                  <a:cubicBezTo>
                    <a:pt x="1748" y="796"/>
                    <a:pt x="1770" y="841"/>
                    <a:pt x="1793" y="829"/>
                  </a:cubicBezTo>
                  <a:cubicBezTo>
                    <a:pt x="1815" y="818"/>
                    <a:pt x="1815" y="863"/>
                    <a:pt x="1849" y="863"/>
                  </a:cubicBezTo>
                  <a:cubicBezTo>
                    <a:pt x="1882" y="852"/>
                    <a:pt x="1849" y="930"/>
                    <a:pt x="1849" y="930"/>
                  </a:cubicBezTo>
                  <a:cubicBezTo>
                    <a:pt x="2106" y="919"/>
                    <a:pt x="2106" y="919"/>
                    <a:pt x="2106" y="919"/>
                  </a:cubicBezTo>
                  <a:cubicBezTo>
                    <a:pt x="2106" y="482"/>
                    <a:pt x="2106" y="482"/>
                    <a:pt x="2106" y="482"/>
                  </a:cubicBezTo>
                  <a:cubicBezTo>
                    <a:pt x="2095" y="403"/>
                    <a:pt x="2095" y="403"/>
                    <a:pt x="2095" y="403"/>
                  </a:cubicBezTo>
                  <a:cubicBezTo>
                    <a:pt x="2095" y="403"/>
                    <a:pt x="1949" y="415"/>
                    <a:pt x="1927" y="381"/>
                  </a:cubicBezTo>
                  <a:cubicBezTo>
                    <a:pt x="1916" y="348"/>
                    <a:pt x="1882" y="359"/>
                    <a:pt x="1849" y="359"/>
                  </a:cubicBezTo>
                  <a:cubicBezTo>
                    <a:pt x="1826" y="370"/>
                    <a:pt x="1793" y="314"/>
                    <a:pt x="1748" y="314"/>
                  </a:cubicBezTo>
                  <a:cubicBezTo>
                    <a:pt x="1703" y="325"/>
                    <a:pt x="1681" y="314"/>
                    <a:pt x="1681" y="314"/>
                  </a:cubicBezTo>
                  <a:cubicBezTo>
                    <a:pt x="1681" y="459"/>
                    <a:pt x="1681" y="459"/>
                    <a:pt x="1681" y="459"/>
                  </a:cubicBezTo>
                  <a:cubicBezTo>
                    <a:pt x="1681" y="459"/>
                    <a:pt x="1647" y="482"/>
                    <a:pt x="1625" y="459"/>
                  </a:cubicBezTo>
                  <a:cubicBezTo>
                    <a:pt x="1602" y="448"/>
                    <a:pt x="1580" y="437"/>
                    <a:pt x="1546" y="437"/>
                  </a:cubicBezTo>
                  <a:cubicBezTo>
                    <a:pt x="1501" y="437"/>
                    <a:pt x="1501" y="437"/>
                    <a:pt x="1490" y="415"/>
                  </a:cubicBezTo>
                  <a:cubicBezTo>
                    <a:pt x="1490" y="381"/>
                    <a:pt x="1434" y="426"/>
                    <a:pt x="1423" y="381"/>
                  </a:cubicBezTo>
                  <a:cubicBezTo>
                    <a:pt x="1400" y="348"/>
                    <a:pt x="1378" y="370"/>
                    <a:pt x="1356" y="370"/>
                  </a:cubicBezTo>
                  <a:cubicBezTo>
                    <a:pt x="1333" y="370"/>
                    <a:pt x="1322" y="303"/>
                    <a:pt x="1311" y="291"/>
                  </a:cubicBezTo>
                  <a:cubicBezTo>
                    <a:pt x="1300" y="269"/>
                    <a:pt x="1277" y="123"/>
                    <a:pt x="1277" y="123"/>
                  </a:cubicBezTo>
                  <a:cubicBezTo>
                    <a:pt x="1277" y="123"/>
                    <a:pt x="1210" y="123"/>
                    <a:pt x="1165" y="123"/>
                  </a:cubicBezTo>
                  <a:cubicBezTo>
                    <a:pt x="1131" y="123"/>
                    <a:pt x="1109" y="90"/>
                    <a:pt x="1098" y="56"/>
                  </a:cubicBezTo>
                  <a:cubicBezTo>
                    <a:pt x="1098" y="22"/>
                    <a:pt x="1087" y="22"/>
                    <a:pt x="1053" y="11"/>
                  </a:cubicBezTo>
                  <a:cubicBezTo>
                    <a:pt x="1042" y="11"/>
                    <a:pt x="1031" y="0"/>
                    <a:pt x="1019" y="0"/>
                  </a:cubicBezTo>
                  <a:cubicBezTo>
                    <a:pt x="1008" y="0"/>
                    <a:pt x="986" y="11"/>
                    <a:pt x="974" y="22"/>
                  </a:cubicBezTo>
                  <a:cubicBezTo>
                    <a:pt x="930" y="34"/>
                    <a:pt x="840" y="90"/>
                    <a:pt x="807" y="135"/>
                  </a:cubicBezTo>
                  <a:cubicBezTo>
                    <a:pt x="773" y="168"/>
                    <a:pt x="705" y="179"/>
                    <a:pt x="683" y="179"/>
                  </a:cubicBezTo>
                  <a:cubicBezTo>
                    <a:pt x="649" y="190"/>
                    <a:pt x="672" y="258"/>
                    <a:pt x="627" y="280"/>
                  </a:cubicBezTo>
                  <a:cubicBezTo>
                    <a:pt x="594" y="291"/>
                    <a:pt x="571" y="246"/>
                    <a:pt x="594" y="235"/>
                  </a:cubicBezTo>
                  <a:cubicBezTo>
                    <a:pt x="616" y="213"/>
                    <a:pt x="582" y="202"/>
                    <a:pt x="526" y="202"/>
                  </a:cubicBezTo>
                  <a:cubicBezTo>
                    <a:pt x="470" y="202"/>
                    <a:pt x="392" y="190"/>
                    <a:pt x="347" y="224"/>
                  </a:cubicBezTo>
                  <a:cubicBezTo>
                    <a:pt x="302" y="258"/>
                    <a:pt x="235" y="269"/>
                    <a:pt x="167" y="291"/>
                  </a:cubicBezTo>
                  <a:cubicBezTo>
                    <a:pt x="100" y="314"/>
                    <a:pt x="33" y="359"/>
                    <a:pt x="0" y="392"/>
                  </a:cubicBezTo>
                  <a:cubicBezTo>
                    <a:pt x="33" y="426"/>
                    <a:pt x="11" y="504"/>
                    <a:pt x="22" y="527"/>
                  </a:cubicBezTo>
                </a:path>
              </a:pathLst>
            </a:custGeom>
            <a:grpFill/>
            <a:ln w="3175"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57" name="Freeform 29"/>
            <p:cNvSpPr>
              <a:spLocks noChangeArrowheads="1"/>
            </p:cNvSpPr>
            <p:nvPr/>
          </p:nvSpPr>
          <p:spPr bwMode="auto">
            <a:xfrm>
              <a:off x="5700713" y="3800475"/>
              <a:ext cx="1243012" cy="1331913"/>
            </a:xfrm>
            <a:custGeom>
              <a:avLst/>
              <a:gdLst>
                <a:gd name="T0" fmla="*/ 191 w 3453"/>
                <a:gd name="T1" fmla="*/ 952 h 3699"/>
                <a:gd name="T2" fmla="*/ 281 w 3453"/>
                <a:gd name="T3" fmla="*/ 1143 h 3699"/>
                <a:gd name="T4" fmla="*/ 135 w 3453"/>
                <a:gd name="T5" fmla="*/ 1210 h 3699"/>
                <a:gd name="T6" fmla="*/ 68 w 3453"/>
                <a:gd name="T7" fmla="*/ 1378 h 3699"/>
                <a:gd name="T8" fmla="*/ 213 w 3453"/>
                <a:gd name="T9" fmla="*/ 1457 h 3699"/>
                <a:gd name="T10" fmla="*/ 460 w 3453"/>
                <a:gd name="T11" fmla="*/ 1378 h 3699"/>
                <a:gd name="T12" fmla="*/ 617 w 3453"/>
                <a:gd name="T13" fmla="*/ 1188 h 3699"/>
                <a:gd name="T14" fmla="*/ 729 w 3453"/>
                <a:gd name="T15" fmla="*/ 1434 h 3699"/>
                <a:gd name="T16" fmla="*/ 639 w 3453"/>
                <a:gd name="T17" fmla="*/ 1603 h 3699"/>
                <a:gd name="T18" fmla="*/ 830 w 3453"/>
                <a:gd name="T19" fmla="*/ 1591 h 3699"/>
                <a:gd name="T20" fmla="*/ 986 w 3453"/>
                <a:gd name="T21" fmla="*/ 1703 h 3699"/>
                <a:gd name="T22" fmla="*/ 897 w 3453"/>
                <a:gd name="T23" fmla="*/ 1983 h 3699"/>
                <a:gd name="T24" fmla="*/ 930 w 3453"/>
                <a:gd name="T25" fmla="*/ 2174 h 3699"/>
                <a:gd name="T26" fmla="*/ 1132 w 3453"/>
                <a:gd name="T27" fmla="*/ 2230 h 3699"/>
                <a:gd name="T28" fmla="*/ 1054 w 3453"/>
                <a:gd name="T29" fmla="*/ 2331 h 3699"/>
                <a:gd name="T30" fmla="*/ 953 w 3453"/>
                <a:gd name="T31" fmla="*/ 2488 h 3699"/>
                <a:gd name="T32" fmla="*/ 941 w 3453"/>
                <a:gd name="T33" fmla="*/ 2667 h 3699"/>
                <a:gd name="T34" fmla="*/ 1132 w 3453"/>
                <a:gd name="T35" fmla="*/ 2790 h 3699"/>
                <a:gd name="T36" fmla="*/ 1368 w 3453"/>
                <a:gd name="T37" fmla="*/ 2846 h 3699"/>
                <a:gd name="T38" fmla="*/ 1491 w 3453"/>
                <a:gd name="T39" fmla="*/ 2734 h 3699"/>
                <a:gd name="T40" fmla="*/ 1692 w 3453"/>
                <a:gd name="T41" fmla="*/ 3037 h 3699"/>
                <a:gd name="T42" fmla="*/ 1984 w 3453"/>
                <a:gd name="T43" fmla="*/ 3138 h 3699"/>
                <a:gd name="T44" fmla="*/ 1939 w 3453"/>
                <a:gd name="T45" fmla="*/ 3362 h 3699"/>
                <a:gd name="T46" fmla="*/ 2174 w 3453"/>
                <a:gd name="T47" fmla="*/ 3452 h 3699"/>
                <a:gd name="T48" fmla="*/ 2331 w 3453"/>
                <a:gd name="T49" fmla="*/ 3295 h 3699"/>
                <a:gd name="T50" fmla="*/ 2387 w 3453"/>
                <a:gd name="T51" fmla="*/ 3429 h 3699"/>
                <a:gd name="T52" fmla="*/ 2499 w 3453"/>
                <a:gd name="T53" fmla="*/ 3575 h 3699"/>
                <a:gd name="T54" fmla="*/ 3306 w 3453"/>
                <a:gd name="T55" fmla="*/ 3687 h 3699"/>
                <a:gd name="T56" fmla="*/ 3430 w 3453"/>
                <a:gd name="T57" fmla="*/ 3563 h 3699"/>
                <a:gd name="T58" fmla="*/ 3396 w 3453"/>
                <a:gd name="T59" fmla="*/ 3351 h 3699"/>
                <a:gd name="T60" fmla="*/ 3183 w 3453"/>
                <a:gd name="T61" fmla="*/ 3172 h 3699"/>
                <a:gd name="T62" fmla="*/ 3105 w 3453"/>
                <a:gd name="T63" fmla="*/ 2947 h 3699"/>
                <a:gd name="T64" fmla="*/ 2757 w 3453"/>
                <a:gd name="T65" fmla="*/ 2958 h 3699"/>
                <a:gd name="T66" fmla="*/ 2544 w 3453"/>
                <a:gd name="T67" fmla="*/ 2723 h 3699"/>
                <a:gd name="T68" fmla="*/ 1984 w 3453"/>
                <a:gd name="T69" fmla="*/ 2622 h 3699"/>
                <a:gd name="T70" fmla="*/ 1793 w 3453"/>
                <a:gd name="T71" fmla="*/ 2409 h 3699"/>
                <a:gd name="T72" fmla="*/ 1502 w 3453"/>
                <a:gd name="T73" fmla="*/ 2039 h 3699"/>
                <a:gd name="T74" fmla="*/ 1043 w 3453"/>
                <a:gd name="T75" fmla="*/ 1401 h 3699"/>
                <a:gd name="T76" fmla="*/ 717 w 3453"/>
                <a:gd name="T77" fmla="*/ 796 h 3699"/>
                <a:gd name="T78" fmla="*/ 572 w 3453"/>
                <a:gd name="T79" fmla="*/ 459 h 3699"/>
                <a:gd name="T80" fmla="*/ 460 w 3453"/>
                <a:gd name="T81" fmla="*/ 190 h 3699"/>
                <a:gd name="T82" fmla="*/ 325 w 3453"/>
                <a:gd name="T83" fmla="*/ 112 h 3699"/>
                <a:gd name="T84" fmla="*/ 68 w 3453"/>
                <a:gd name="T85" fmla="*/ 79 h 3699"/>
                <a:gd name="T86" fmla="*/ 157 w 3453"/>
                <a:gd name="T87" fmla="*/ 190 h 3699"/>
                <a:gd name="T88" fmla="*/ 101 w 3453"/>
                <a:gd name="T89" fmla="*/ 538 h 3699"/>
                <a:gd name="T90" fmla="*/ 90 w 3453"/>
                <a:gd name="T91" fmla="*/ 784 h 3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453" h="3699">
                  <a:moveTo>
                    <a:pt x="112" y="896"/>
                  </a:moveTo>
                  <a:lnTo>
                    <a:pt x="112" y="896"/>
                  </a:lnTo>
                  <a:cubicBezTo>
                    <a:pt x="112" y="930"/>
                    <a:pt x="146" y="952"/>
                    <a:pt x="191" y="952"/>
                  </a:cubicBezTo>
                  <a:cubicBezTo>
                    <a:pt x="247" y="952"/>
                    <a:pt x="269" y="930"/>
                    <a:pt x="292" y="952"/>
                  </a:cubicBezTo>
                  <a:cubicBezTo>
                    <a:pt x="314" y="975"/>
                    <a:pt x="336" y="1020"/>
                    <a:pt x="325" y="1053"/>
                  </a:cubicBezTo>
                  <a:cubicBezTo>
                    <a:pt x="314" y="1098"/>
                    <a:pt x="281" y="1110"/>
                    <a:pt x="281" y="1143"/>
                  </a:cubicBezTo>
                  <a:cubicBezTo>
                    <a:pt x="269" y="1177"/>
                    <a:pt x="269" y="1210"/>
                    <a:pt x="247" y="1233"/>
                  </a:cubicBezTo>
                  <a:cubicBezTo>
                    <a:pt x="224" y="1266"/>
                    <a:pt x="213" y="1233"/>
                    <a:pt x="213" y="1188"/>
                  </a:cubicBezTo>
                  <a:cubicBezTo>
                    <a:pt x="213" y="1154"/>
                    <a:pt x="146" y="1154"/>
                    <a:pt x="135" y="1210"/>
                  </a:cubicBezTo>
                  <a:cubicBezTo>
                    <a:pt x="123" y="1266"/>
                    <a:pt x="112" y="1221"/>
                    <a:pt x="79" y="1244"/>
                  </a:cubicBezTo>
                  <a:cubicBezTo>
                    <a:pt x="34" y="1266"/>
                    <a:pt x="101" y="1289"/>
                    <a:pt x="123" y="1300"/>
                  </a:cubicBezTo>
                  <a:cubicBezTo>
                    <a:pt x="146" y="1311"/>
                    <a:pt x="112" y="1367"/>
                    <a:pt x="68" y="1378"/>
                  </a:cubicBezTo>
                  <a:cubicBezTo>
                    <a:pt x="23" y="1390"/>
                    <a:pt x="56" y="1468"/>
                    <a:pt x="68" y="1501"/>
                  </a:cubicBezTo>
                  <a:cubicBezTo>
                    <a:pt x="79" y="1546"/>
                    <a:pt x="123" y="1546"/>
                    <a:pt x="146" y="1524"/>
                  </a:cubicBezTo>
                  <a:cubicBezTo>
                    <a:pt x="168" y="1490"/>
                    <a:pt x="179" y="1468"/>
                    <a:pt x="213" y="1457"/>
                  </a:cubicBezTo>
                  <a:cubicBezTo>
                    <a:pt x="247" y="1457"/>
                    <a:pt x="292" y="1423"/>
                    <a:pt x="314" y="1390"/>
                  </a:cubicBezTo>
                  <a:cubicBezTo>
                    <a:pt x="348" y="1356"/>
                    <a:pt x="359" y="1322"/>
                    <a:pt x="381" y="1334"/>
                  </a:cubicBezTo>
                  <a:cubicBezTo>
                    <a:pt x="415" y="1345"/>
                    <a:pt x="437" y="1390"/>
                    <a:pt x="460" y="1378"/>
                  </a:cubicBezTo>
                  <a:cubicBezTo>
                    <a:pt x="482" y="1378"/>
                    <a:pt x="505" y="1322"/>
                    <a:pt x="493" y="1289"/>
                  </a:cubicBezTo>
                  <a:cubicBezTo>
                    <a:pt x="482" y="1266"/>
                    <a:pt x="516" y="1188"/>
                    <a:pt x="538" y="1165"/>
                  </a:cubicBezTo>
                  <a:cubicBezTo>
                    <a:pt x="549" y="1154"/>
                    <a:pt x="605" y="1154"/>
                    <a:pt x="617" y="1188"/>
                  </a:cubicBezTo>
                  <a:cubicBezTo>
                    <a:pt x="639" y="1233"/>
                    <a:pt x="617" y="1300"/>
                    <a:pt x="605" y="1334"/>
                  </a:cubicBezTo>
                  <a:cubicBezTo>
                    <a:pt x="594" y="1367"/>
                    <a:pt x="695" y="1378"/>
                    <a:pt x="729" y="1378"/>
                  </a:cubicBezTo>
                  <a:cubicBezTo>
                    <a:pt x="762" y="1367"/>
                    <a:pt x="751" y="1401"/>
                    <a:pt x="729" y="1434"/>
                  </a:cubicBezTo>
                  <a:cubicBezTo>
                    <a:pt x="706" y="1468"/>
                    <a:pt x="706" y="1479"/>
                    <a:pt x="695" y="1479"/>
                  </a:cubicBezTo>
                  <a:cubicBezTo>
                    <a:pt x="673" y="1479"/>
                    <a:pt x="650" y="1446"/>
                    <a:pt x="617" y="1446"/>
                  </a:cubicBezTo>
                  <a:cubicBezTo>
                    <a:pt x="583" y="1446"/>
                    <a:pt x="628" y="1569"/>
                    <a:pt x="639" y="1603"/>
                  </a:cubicBezTo>
                  <a:cubicBezTo>
                    <a:pt x="650" y="1636"/>
                    <a:pt x="695" y="1647"/>
                    <a:pt x="729" y="1670"/>
                  </a:cubicBezTo>
                  <a:cubicBezTo>
                    <a:pt x="751" y="1692"/>
                    <a:pt x="774" y="1681"/>
                    <a:pt x="785" y="1647"/>
                  </a:cubicBezTo>
                  <a:cubicBezTo>
                    <a:pt x="796" y="1625"/>
                    <a:pt x="807" y="1603"/>
                    <a:pt x="830" y="1591"/>
                  </a:cubicBezTo>
                  <a:cubicBezTo>
                    <a:pt x="841" y="1580"/>
                    <a:pt x="863" y="1603"/>
                    <a:pt x="886" y="1625"/>
                  </a:cubicBezTo>
                  <a:cubicBezTo>
                    <a:pt x="908" y="1636"/>
                    <a:pt x="953" y="1625"/>
                    <a:pt x="986" y="1647"/>
                  </a:cubicBezTo>
                  <a:cubicBezTo>
                    <a:pt x="1020" y="1670"/>
                    <a:pt x="1020" y="1692"/>
                    <a:pt x="986" y="1703"/>
                  </a:cubicBezTo>
                  <a:cubicBezTo>
                    <a:pt x="964" y="1714"/>
                    <a:pt x="964" y="1726"/>
                    <a:pt x="964" y="1759"/>
                  </a:cubicBezTo>
                  <a:cubicBezTo>
                    <a:pt x="953" y="1782"/>
                    <a:pt x="930" y="1815"/>
                    <a:pt x="908" y="1849"/>
                  </a:cubicBezTo>
                  <a:cubicBezTo>
                    <a:pt x="897" y="1894"/>
                    <a:pt x="908" y="1950"/>
                    <a:pt x="897" y="1983"/>
                  </a:cubicBezTo>
                  <a:cubicBezTo>
                    <a:pt x="897" y="2017"/>
                    <a:pt x="852" y="1995"/>
                    <a:pt x="852" y="2017"/>
                  </a:cubicBezTo>
                  <a:cubicBezTo>
                    <a:pt x="841" y="2051"/>
                    <a:pt x="841" y="2096"/>
                    <a:pt x="874" y="2118"/>
                  </a:cubicBezTo>
                  <a:cubicBezTo>
                    <a:pt x="908" y="2141"/>
                    <a:pt x="897" y="2174"/>
                    <a:pt x="930" y="2174"/>
                  </a:cubicBezTo>
                  <a:cubicBezTo>
                    <a:pt x="975" y="2174"/>
                    <a:pt x="975" y="2174"/>
                    <a:pt x="986" y="2208"/>
                  </a:cubicBezTo>
                  <a:cubicBezTo>
                    <a:pt x="998" y="2241"/>
                    <a:pt x="1065" y="2241"/>
                    <a:pt x="1087" y="2219"/>
                  </a:cubicBezTo>
                  <a:cubicBezTo>
                    <a:pt x="1121" y="2196"/>
                    <a:pt x="1121" y="2208"/>
                    <a:pt x="1132" y="2230"/>
                  </a:cubicBezTo>
                  <a:cubicBezTo>
                    <a:pt x="1132" y="2264"/>
                    <a:pt x="1143" y="2275"/>
                    <a:pt x="1121" y="2297"/>
                  </a:cubicBezTo>
                  <a:cubicBezTo>
                    <a:pt x="1087" y="2320"/>
                    <a:pt x="1121" y="2331"/>
                    <a:pt x="1110" y="2353"/>
                  </a:cubicBezTo>
                  <a:cubicBezTo>
                    <a:pt x="1099" y="2365"/>
                    <a:pt x="1076" y="2365"/>
                    <a:pt x="1054" y="2331"/>
                  </a:cubicBezTo>
                  <a:cubicBezTo>
                    <a:pt x="1031" y="2308"/>
                    <a:pt x="1009" y="2342"/>
                    <a:pt x="1009" y="2365"/>
                  </a:cubicBezTo>
                  <a:cubicBezTo>
                    <a:pt x="998" y="2398"/>
                    <a:pt x="998" y="2409"/>
                    <a:pt x="964" y="2421"/>
                  </a:cubicBezTo>
                  <a:cubicBezTo>
                    <a:pt x="941" y="2432"/>
                    <a:pt x="941" y="2465"/>
                    <a:pt x="953" y="2488"/>
                  </a:cubicBezTo>
                  <a:cubicBezTo>
                    <a:pt x="975" y="2510"/>
                    <a:pt x="975" y="2521"/>
                    <a:pt x="953" y="2532"/>
                  </a:cubicBezTo>
                  <a:cubicBezTo>
                    <a:pt x="930" y="2532"/>
                    <a:pt x="953" y="2577"/>
                    <a:pt x="941" y="2589"/>
                  </a:cubicBezTo>
                  <a:cubicBezTo>
                    <a:pt x="919" y="2600"/>
                    <a:pt x="919" y="2634"/>
                    <a:pt x="941" y="2667"/>
                  </a:cubicBezTo>
                  <a:cubicBezTo>
                    <a:pt x="953" y="2701"/>
                    <a:pt x="975" y="2723"/>
                    <a:pt x="1020" y="2712"/>
                  </a:cubicBezTo>
                  <a:cubicBezTo>
                    <a:pt x="1054" y="2701"/>
                    <a:pt x="1065" y="2768"/>
                    <a:pt x="1076" y="2801"/>
                  </a:cubicBezTo>
                  <a:cubicBezTo>
                    <a:pt x="1087" y="2835"/>
                    <a:pt x="1110" y="2824"/>
                    <a:pt x="1132" y="2790"/>
                  </a:cubicBezTo>
                  <a:cubicBezTo>
                    <a:pt x="1166" y="2757"/>
                    <a:pt x="1199" y="2768"/>
                    <a:pt x="1233" y="2790"/>
                  </a:cubicBezTo>
                  <a:cubicBezTo>
                    <a:pt x="1267" y="2813"/>
                    <a:pt x="1312" y="2835"/>
                    <a:pt x="1312" y="2869"/>
                  </a:cubicBezTo>
                  <a:cubicBezTo>
                    <a:pt x="1312" y="2891"/>
                    <a:pt x="1345" y="2880"/>
                    <a:pt x="1368" y="2846"/>
                  </a:cubicBezTo>
                  <a:cubicBezTo>
                    <a:pt x="1390" y="2813"/>
                    <a:pt x="1379" y="2734"/>
                    <a:pt x="1356" y="2712"/>
                  </a:cubicBezTo>
                  <a:cubicBezTo>
                    <a:pt x="1334" y="2678"/>
                    <a:pt x="1345" y="2656"/>
                    <a:pt x="1368" y="2656"/>
                  </a:cubicBezTo>
                  <a:cubicBezTo>
                    <a:pt x="1401" y="2645"/>
                    <a:pt x="1401" y="2667"/>
                    <a:pt x="1491" y="2734"/>
                  </a:cubicBezTo>
                  <a:cubicBezTo>
                    <a:pt x="1581" y="2813"/>
                    <a:pt x="1569" y="2835"/>
                    <a:pt x="1581" y="2869"/>
                  </a:cubicBezTo>
                  <a:cubicBezTo>
                    <a:pt x="1592" y="2903"/>
                    <a:pt x="1614" y="2914"/>
                    <a:pt x="1648" y="2936"/>
                  </a:cubicBezTo>
                  <a:cubicBezTo>
                    <a:pt x="1681" y="2970"/>
                    <a:pt x="1681" y="3014"/>
                    <a:pt x="1692" y="3037"/>
                  </a:cubicBezTo>
                  <a:cubicBezTo>
                    <a:pt x="1715" y="3048"/>
                    <a:pt x="1760" y="3026"/>
                    <a:pt x="1805" y="3037"/>
                  </a:cubicBezTo>
                  <a:cubicBezTo>
                    <a:pt x="1838" y="3048"/>
                    <a:pt x="1894" y="3026"/>
                    <a:pt x="1917" y="3014"/>
                  </a:cubicBezTo>
                  <a:cubicBezTo>
                    <a:pt x="1939" y="3003"/>
                    <a:pt x="1961" y="3093"/>
                    <a:pt x="1984" y="3138"/>
                  </a:cubicBezTo>
                  <a:cubicBezTo>
                    <a:pt x="1995" y="3183"/>
                    <a:pt x="1973" y="3227"/>
                    <a:pt x="1950" y="3227"/>
                  </a:cubicBezTo>
                  <a:cubicBezTo>
                    <a:pt x="1928" y="3227"/>
                    <a:pt x="1950" y="3295"/>
                    <a:pt x="1917" y="3306"/>
                  </a:cubicBezTo>
                  <a:cubicBezTo>
                    <a:pt x="1894" y="3317"/>
                    <a:pt x="1905" y="3351"/>
                    <a:pt x="1939" y="3362"/>
                  </a:cubicBezTo>
                  <a:cubicBezTo>
                    <a:pt x="1973" y="3373"/>
                    <a:pt x="2017" y="3418"/>
                    <a:pt x="2029" y="3440"/>
                  </a:cubicBezTo>
                  <a:cubicBezTo>
                    <a:pt x="2051" y="3474"/>
                    <a:pt x="2085" y="3463"/>
                    <a:pt x="2118" y="3463"/>
                  </a:cubicBezTo>
                  <a:cubicBezTo>
                    <a:pt x="2152" y="3463"/>
                    <a:pt x="2152" y="3474"/>
                    <a:pt x="2174" y="3452"/>
                  </a:cubicBezTo>
                  <a:cubicBezTo>
                    <a:pt x="2197" y="3440"/>
                    <a:pt x="2197" y="3407"/>
                    <a:pt x="2219" y="3407"/>
                  </a:cubicBezTo>
                  <a:cubicBezTo>
                    <a:pt x="2241" y="3396"/>
                    <a:pt x="2275" y="3373"/>
                    <a:pt x="2286" y="3351"/>
                  </a:cubicBezTo>
                  <a:cubicBezTo>
                    <a:pt x="2286" y="3317"/>
                    <a:pt x="2298" y="3283"/>
                    <a:pt x="2331" y="3295"/>
                  </a:cubicBezTo>
                  <a:cubicBezTo>
                    <a:pt x="2354" y="3295"/>
                    <a:pt x="2365" y="3272"/>
                    <a:pt x="2387" y="3272"/>
                  </a:cubicBezTo>
                  <a:cubicBezTo>
                    <a:pt x="2410" y="3272"/>
                    <a:pt x="2410" y="3373"/>
                    <a:pt x="2387" y="3384"/>
                  </a:cubicBezTo>
                  <a:cubicBezTo>
                    <a:pt x="2376" y="3396"/>
                    <a:pt x="2365" y="3429"/>
                    <a:pt x="2387" y="3429"/>
                  </a:cubicBezTo>
                  <a:cubicBezTo>
                    <a:pt x="2421" y="3429"/>
                    <a:pt x="2432" y="3429"/>
                    <a:pt x="2421" y="3463"/>
                  </a:cubicBezTo>
                  <a:cubicBezTo>
                    <a:pt x="2421" y="3496"/>
                    <a:pt x="2432" y="3552"/>
                    <a:pt x="2443" y="3541"/>
                  </a:cubicBezTo>
                  <a:cubicBezTo>
                    <a:pt x="2466" y="3541"/>
                    <a:pt x="2488" y="3552"/>
                    <a:pt x="2499" y="3575"/>
                  </a:cubicBezTo>
                  <a:cubicBezTo>
                    <a:pt x="2510" y="3586"/>
                    <a:pt x="2612" y="3586"/>
                    <a:pt x="2612" y="3586"/>
                  </a:cubicBezTo>
                  <a:cubicBezTo>
                    <a:pt x="2612" y="3698"/>
                    <a:pt x="2612" y="3698"/>
                    <a:pt x="2612" y="3698"/>
                  </a:cubicBezTo>
                  <a:cubicBezTo>
                    <a:pt x="3306" y="3687"/>
                    <a:pt x="3306" y="3687"/>
                    <a:pt x="3306" y="3687"/>
                  </a:cubicBezTo>
                  <a:cubicBezTo>
                    <a:pt x="3306" y="3687"/>
                    <a:pt x="3340" y="3676"/>
                    <a:pt x="3351" y="3642"/>
                  </a:cubicBezTo>
                  <a:cubicBezTo>
                    <a:pt x="3351" y="3608"/>
                    <a:pt x="3385" y="3608"/>
                    <a:pt x="3418" y="3597"/>
                  </a:cubicBezTo>
                  <a:cubicBezTo>
                    <a:pt x="3430" y="3597"/>
                    <a:pt x="3430" y="3586"/>
                    <a:pt x="3430" y="3563"/>
                  </a:cubicBezTo>
                  <a:cubicBezTo>
                    <a:pt x="3418" y="3552"/>
                    <a:pt x="3407" y="3519"/>
                    <a:pt x="3418" y="3508"/>
                  </a:cubicBezTo>
                  <a:cubicBezTo>
                    <a:pt x="3430" y="3485"/>
                    <a:pt x="3452" y="3429"/>
                    <a:pt x="3441" y="3396"/>
                  </a:cubicBezTo>
                  <a:cubicBezTo>
                    <a:pt x="3430" y="3373"/>
                    <a:pt x="3396" y="3373"/>
                    <a:pt x="3396" y="3351"/>
                  </a:cubicBezTo>
                  <a:cubicBezTo>
                    <a:pt x="3396" y="3328"/>
                    <a:pt x="3374" y="3295"/>
                    <a:pt x="3340" y="3283"/>
                  </a:cubicBezTo>
                  <a:cubicBezTo>
                    <a:pt x="3306" y="3283"/>
                    <a:pt x="3284" y="3272"/>
                    <a:pt x="3250" y="3239"/>
                  </a:cubicBezTo>
                  <a:cubicBezTo>
                    <a:pt x="3228" y="3216"/>
                    <a:pt x="3217" y="3160"/>
                    <a:pt x="3183" y="3172"/>
                  </a:cubicBezTo>
                  <a:cubicBezTo>
                    <a:pt x="3138" y="3183"/>
                    <a:pt x="3116" y="3149"/>
                    <a:pt x="3127" y="3138"/>
                  </a:cubicBezTo>
                  <a:cubicBezTo>
                    <a:pt x="3138" y="3115"/>
                    <a:pt x="3138" y="3104"/>
                    <a:pt x="3127" y="3082"/>
                  </a:cubicBezTo>
                  <a:cubicBezTo>
                    <a:pt x="3116" y="3059"/>
                    <a:pt x="3138" y="2981"/>
                    <a:pt x="3105" y="2947"/>
                  </a:cubicBezTo>
                  <a:cubicBezTo>
                    <a:pt x="3071" y="2970"/>
                    <a:pt x="2992" y="2992"/>
                    <a:pt x="2959" y="2992"/>
                  </a:cubicBezTo>
                  <a:cubicBezTo>
                    <a:pt x="2925" y="2992"/>
                    <a:pt x="2892" y="2981"/>
                    <a:pt x="2869" y="3003"/>
                  </a:cubicBezTo>
                  <a:cubicBezTo>
                    <a:pt x="2847" y="3014"/>
                    <a:pt x="2779" y="3014"/>
                    <a:pt x="2757" y="2958"/>
                  </a:cubicBezTo>
                  <a:cubicBezTo>
                    <a:pt x="2735" y="2903"/>
                    <a:pt x="2712" y="2858"/>
                    <a:pt x="2690" y="2846"/>
                  </a:cubicBezTo>
                  <a:cubicBezTo>
                    <a:pt x="2668" y="2835"/>
                    <a:pt x="2634" y="2790"/>
                    <a:pt x="2612" y="2757"/>
                  </a:cubicBezTo>
                  <a:cubicBezTo>
                    <a:pt x="2600" y="2734"/>
                    <a:pt x="2578" y="2712"/>
                    <a:pt x="2544" y="2723"/>
                  </a:cubicBezTo>
                  <a:cubicBezTo>
                    <a:pt x="2499" y="2723"/>
                    <a:pt x="2477" y="2712"/>
                    <a:pt x="2443" y="2678"/>
                  </a:cubicBezTo>
                  <a:cubicBezTo>
                    <a:pt x="2410" y="2634"/>
                    <a:pt x="2410" y="2611"/>
                    <a:pt x="2309" y="2611"/>
                  </a:cubicBezTo>
                  <a:cubicBezTo>
                    <a:pt x="2208" y="2622"/>
                    <a:pt x="2017" y="2622"/>
                    <a:pt x="1984" y="2622"/>
                  </a:cubicBezTo>
                  <a:cubicBezTo>
                    <a:pt x="1950" y="2611"/>
                    <a:pt x="1928" y="2589"/>
                    <a:pt x="1894" y="2566"/>
                  </a:cubicBezTo>
                  <a:cubicBezTo>
                    <a:pt x="1849" y="2555"/>
                    <a:pt x="1805" y="2544"/>
                    <a:pt x="1816" y="2510"/>
                  </a:cubicBezTo>
                  <a:cubicBezTo>
                    <a:pt x="1816" y="2465"/>
                    <a:pt x="1805" y="2432"/>
                    <a:pt x="1793" y="2409"/>
                  </a:cubicBezTo>
                  <a:cubicBezTo>
                    <a:pt x="1771" y="2387"/>
                    <a:pt x="1681" y="2297"/>
                    <a:pt x="1648" y="2275"/>
                  </a:cubicBezTo>
                  <a:cubicBezTo>
                    <a:pt x="1625" y="2264"/>
                    <a:pt x="1592" y="2286"/>
                    <a:pt x="1569" y="2219"/>
                  </a:cubicBezTo>
                  <a:cubicBezTo>
                    <a:pt x="1536" y="2141"/>
                    <a:pt x="1513" y="2062"/>
                    <a:pt x="1502" y="2039"/>
                  </a:cubicBezTo>
                  <a:cubicBezTo>
                    <a:pt x="1491" y="2017"/>
                    <a:pt x="1457" y="1894"/>
                    <a:pt x="1423" y="1827"/>
                  </a:cubicBezTo>
                  <a:cubicBezTo>
                    <a:pt x="1390" y="1770"/>
                    <a:pt x="1289" y="1647"/>
                    <a:pt x="1233" y="1591"/>
                  </a:cubicBezTo>
                  <a:cubicBezTo>
                    <a:pt x="1177" y="1546"/>
                    <a:pt x="1065" y="1423"/>
                    <a:pt x="1043" y="1401"/>
                  </a:cubicBezTo>
                  <a:cubicBezTo>
                    <a:pt x="1009" y="1378"/>
                    <a:pt x="919" y="1221"/>
                    <a:pt x="886" y="1154"/>
                  </a:cubicBezTo>
                  <a:cubicBezTo>
                    <a:pt x="841" y="1087"/>
                    <a:pt x="796" y="997"/>
                    <a:pt x="796" y="975"/>
                  </a:cubicBezTo>
                  <a:cubicBezTo>
                    <a:pt x="785" y="952"/>
                    <a:pt x="717" y="840"/>
                    <a:pt x="717" y="796"/>
                  </a:cubicBezTo>
                  <a:cubicBezTo>
                    <a:pt x="706" y="762"/>
                    <a:pt x="695" y="728"/>
                    <a:pt x="673" y="717"/>
                  </a:cubicBezTo>
                  <a:cubicBezTo>
                    <a:pt x="650" y="706"/>
                    <a:pt x="628" y="661"/>
                    <a:pt x="605" y="605"/>
                  </a:cubicBezTo>
                  <a:cubicBezTo>
                    <a:pt x="594" y="549"/>
                    <a:pt x="538" y="470"/>
                    <a:pt x="572" y="459"/>
                  </a:cubicBezTo>
                  <a:cubicBezTo>
                    <a:pt x="594" y="448"/>
                    <a:pt x="605" y="448"/>
                    <a:pt x="583" y="426"/>
                  </a:cubicBezTo>
                  <a:cubicBezTo>
                    <a:pt x="572" y="392"/>
                    <a:pt x="527" y="303"/>
                    <a:pt x="516" y="258"/>
                  </a:cubicBezTo>
                  <a:cubicBezTo>
                    <a:pt x="505" y="213"/>
                    <a:pt x="482" y="190"/>
                    <a:pt x="460" y="190"/>
                  </a:cubicBezTo>
                  <a:cubicBezTo>
                    <a:pt x="448" y="179"/>
                    <a:pt x="437" y="179"/>
                    <a:pt x="448" y="168"/>
                  </a:cubicBezTo>
                  <a:lnTo>
                    <a:pt x="448" y="168"/>
                  </a:lnTo>
                  <a:cubicBezTo>
                    <a:pt x="448" y="168"/>
                    <a:pt x="359" y="168"/>
                    <a:pt x="325" y="112"/>
                  </a:cubicBezTo>
                  <a:cubicBezTo>
                    <a:pt x="292" y="45"/>
                    <a:pt x="269" y="0"/>
                    <a:pt x="224" y="22"/>
                  </a:cubicBezTo>
                  <a:cubicBezTo>
                    <a:pt x="191" y="45"/>
                    <a:pt x="179" y="90"/>
                    <a:pt x="135" y="90"/>
                  </a:cubicBezTo>
                  <a:cubicBezTo>
                    <a:pt x="101" y="90"/>
                    <a:pt x="79" y="45"/>
                    <a:pt x="68" y="79"/>
                  </a:cubicBezTo>
                  <a:cubicBezTo>
                    <a:pt x="56" y="90"/>
                    <a:pt x="45" y="101"/>
                    <a:pt x="34" y="112"/>
                  </a:cubicBezTo>
                  <a:cubicBezTo>
                    <a:pt x="45" y="134"/>
                    <a:pt x="68" y="157"/>
                    <a:pt x="90" y="157"/>
                  </a:cubicBezTo>
                  <a:cubicBezTo>
                    <a:pt x="123" y="168"/>
                    <a:pt x="146" y="168"/>
                    <a:pt x="157" y="190"/>
                  </a:cubicBezTo>
                  <a:cubicBezTo>
                    <a:pt x="168" y="224"/>
                    <a:pt x="146" y="303"/>
                    <a:pt x="101" y="336"/>
                  </a:cubicBezTo>
                  <a:cubicBezTo>
                    <a:pt x="56" y="359"/>
                    <a:pt x="56" y="470"/>
                    <a:pt x="90" y="470"/>
                  </a:cubicBezTo>
                  <a:cubicBezTo>
                    <a:pt x="112" y="470"/>
                    <a:pt x="101" y="504"/>
                    <a:pt x="101" y="538"/>
                  </a:cubicBezTo>
                  <a:cubicBezTo>
                    <a:pt x="101" y="572"/>
                    <a:pt x="34" y="583"/>
                    <a:pt x="12" y="594"/>
                  </a:cubicBezTo>
                  <a:cubicBezTo>
                    <a:pt x="0" y="594"/>
                    <a:pt x="34" y="695"/>
                    <a:pt x="56" y="706"/>
                  </a:cubicBezTo>
                  <a:cubicBezTo>
                    <a:pt x="79" y="717"/>
                    <a:pt x="90" y="784"/>
                    <a:pt x="90" y="784"/>
                  </a:cubicBezTo>
                  <a:cubicBezTo>
                    <a:pt x="112" y="807"/>
                    <a:pt x="112" y="807"/>
                    <a:pt x="112" y="807"/>
                  </a:cubicBezTo>
                  <a:cubicBezTo>
                    <a:pt x="112" y="807"/>
                    <a:pt x="112" y="863"/>
                    <a:pt x="112" y="896"/>
                  </a:cubicBezTo>
                </a:path>
              </a:pathLst>
            </a:custGeom>
            <a:grpFill/>
            <a:ln w="3175"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58" name="Freeform 30"/>
            <p:cNvSpPr>
              <a:spLocks noChangeArrowheads="1"/>
            </p:cNvSpPr>
            <p:nvPr/>
          </p:nvSpPr>
          <p:spPr bwMode="auto">
            <a:xfrm>
              <a:off x="4857750" y="4745038"/>
              <a:ext cx="1020763" cy="622300"/>
            </a:xfrm>
            <a:custGeom>
              <a:avLst/>
              <a:gdLst>
                <a:gd name="T0" fmla="*/ 2543 w 2835"/>
                <a:gd name="T1" fmla="*/ 1715 h 1727"/>
                <a:gd name="T2" fmla="*/ 2599 w 2835"/>
                <a:gd name="T3" fmla="*/ 1603 h 1727"/>
                <a:gd name="T4" fmla="*/ 2711 w 2835"/>
                <a:gd name="T5" fmla="*/ 1558 h 1727"/>
                <a:gd name="T6" fmla="*/ 2778 w 2835"/>
                <a:gd name="T7" fmla="*/ 1435 h 1727"/>
                <a:gd name="T8" fmla="*/ 2823 w 2835"/>
                <a:gd name="T9" fmla="*/ 1222 h 1727"/>
                <a:gd name="T10" fmla="*/ 2711 w 2835"/>
                <a:gd name="T11" fmla="*/ 1154 h 1727"/>
                <a:gd name="T12" fmla="*/ 2655 w 2835"/>
                <a:gd name="T13" fmla="*/ 930 h 1727"/>
                <a:gd name="T14" fmla="*/ 2577 w 2835"/>
                <a:gd name="T15" fmla="*/ 863 h 1727"/>
                <a:gd name="T16" fmla="*/ 2520 w 2835"/>
                <a:gd name="T17" fmla="*/ 762 h 1727"/>
                <a:gd name="T18" fmla="*/ 2543 w 2835"/>
                <a:gd name="T19" fmla="*/ 650 h 1727"/>
                <a:gd name="T20" fmla="*/ 2453 w 2835"/>
                <a:gd name="T21" fmla="*/ 583 h 1727"/>
                <a:gd name="T22" fmla="*/ 2330 w 2835"/>
                <a:gd name="T23" fmla="*/ 594 h 1727"/>
                <a:gd name="T24" fmla="*/ 2240 w 2835"/>
                <a:gd name="T25" fmla="*/ 527 h 1727"/>
                <a:gd name="T26" fmla="*/ 2151 w 2835"/>
                <a:gd name="T27" fmla="*/ 415 h 1727"/>
                <a:gd name="T28" fmla="*/ 2095 w 2835"/>
                <a:gd name="T29" fmla="*/ 303 h 1727"/>
                <a:gd name="T30" fmla="*/ 1927 w 2835"/>
                <a:gd name="T31" fmla="*/ 247 h 1727"/>
                <a:gd name="T32" fmla="*/ 1837 w 2835"/>
                <a:gd name="T33" fmla="*/ 135 h 1727"/>
                <a:gd name="T34" fmla="*/ 1725 w 2835"/>
                <a:gd name="T35" fmla="*/ 23 h 1727"/>
                <a:gd name="T36" fmla="*/ 1646 w 2835"/>
                <a:gd name="T37" fmla="*/ 90 h 1727"/>
                <a:gd name="T38" fmla="*/ 1568 w 2835"/>
                <a:gd name="T39" fmla="*/ 157 h 1727"/>
                <a:gd name="T40" fmla="*/ 1445 w 2835"/>
                <a:gd name="T41" fmla="*/ 179 h 1727"/>
                <a:gd name="T42" fmla="*/ 1389 w 2835"/>
                <a:gd name="T43" fmla="*/ 236 h 1727"/>
                <a:gd name="T44" fmla="*/ 1333 w 2835"/>
                <a:gd name="T45" fmla="*/ 303 h 1727"/>
                <a:gd name="T46" fmla="*/ 1243 w 2835"/>
                <a:gd name="T47" fmla="*/ 325 h 1727"/>
                <a:gd name="T48" fmla="*/ 1198 w 2835"/>
                <a:gd name="T49" fmla="*/ 213 h 1727"/>
                <a:gd name="T50" fmla="*/ 1153 w 2835"/>
                <a:gd name="T51" fmla="*/ 90 h 1727"/>
                <a:gd name="T52" fmla="*/ 1086 w 2835"/>
                <a:gd name="T53" fmla="*/ 23 h 1727"/>
                <a:gd name="T54" fmla="*/ 996 w 2835"/>
                <a:gd name="T55" fmla="*/ 12 h 1727"/>
                <a:gd name="T56" fmla="*/ 929 w 2835"/>
                <a:gd name="T57" fmla="*/ 68 h 1727"/>
                <a:gd name="T58" fmla="*/ 974 w 2835"/>
                <a:gd name="T59" fmla="*/ 224 h 1727"/>
                <a:gd name="T60" fmla="*/ 996 w 2835"/>
                <a:gd name="T61" fmla="*/ 325 h 1727"/>
                <a:gd name="T62" fmla="*/ 828 w 2835"/>
                <a:gd name="T63" fmla="*/ 281 h 1727"/>
                <a:gd name="T64" fmla="*/ 560 w 2835"/>
                <a:gd name="T65" fmla="*/ 236 h 1727"/>
                <a:gd name="T66" fmla="*/ 336 w 2835"/>
                <a:gd name="T67" fmla="*/ 179 h 1727"/>
                <a:gd name="T68" fmla="*/ 213 w 2835"/>
                <a:gd name="T69" fmla="*/ 247 h 1727"/>
                <a:gd name="T70" fmla="*/ 202 w 2835"/>
                <a:gd name="T71" fmla="*/ 448 h 1727"/>
                <a:gd name="T72" fmla="*/ 11 w 2835"/>
                <a:gd name="T73" fmla="*/ 516 h 1727"/>
                <a:gd name="T74" fmla="*/ 56 w 2835"/>
                <a:gd name="T75" fmla="*/ 661 h 1727"/>
                <a:gd name="T76" fmla="*/ 359 w 2835"/>
                <a:gd name="T77" fmla="*/ 841 h 1727"/>
                <a:gd name="T78" fmla="*/ 716 w 2835"/>
                <a:gd name="T79" fmla="*/ 1099 h 1727"/>
                <a:gd name="T80" fmla="*/ 1142 w 2835"/>
                <a:gd name="T81" fmla="*/ 1255 h 1727"/>
                <a:gd name="T82" fmla="*/ 1702 w 2835"/>
                <a:gd name="T83" fmla="*/ 1536 h 1727"/>
                <a:gd name="T84" fmla="*/ 2095 w 2835"/>
                <a:gd name="T85" fmla="*/ 1569 h 1727"/>
                <a:gd name="T86" fmla="*/ 2296 w 2835"/>
                <a:gd name="T87" fmla="*/ 1625 h 1727"/>
                <a:gd name="T88" fmla="*/ 2543 w 2835"/>
                <a:gd name="T89" fmla="*/ 1715 h 17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835" h="1727">
                  <a:moveTo>
                    <a:pt x="2543" y="1715"/>
                  </a:moveTo>
                  <a:lnTo>
                    <a:pt x="2543" y="1715"/>
                  </a:lnTo>
                  <a:cubicBezTo>
                    <a:pt x="2599" y="1715"/>
                    <a:pt x="2565" y="1681"/>
                    <a:pt x="2577" y="1670"/>
                  </a:cubicBezTo>
                  <a:cubicBezTo>
                    <a:pt x="2599" y="1670"/>
                    <a:pt x="2610" y="1614"/>
                    <a:pt x="2599" y="1603"/>
                  </a:cubicBezTo>
                  <a:cubicBezTo>
                    <a:pt x="2577" y="1581"/>
                    <a:pt x="2610" y="1547"/>
                    <a:pt x="2644" y="1569"/>
                  </a:cubicBezTo>
                  <a:cubicBezTo>
                    <a:pt x="2677" y="1581"/>
                    <a:pt x="2700" y="1581"/>
                    <a:pt x="2711" y="1558"/>
                  </a:cubicBezTo>
                  <a:cubicBezTo>
                    <a:pt x="2711" y="1536"/>
                    <a:pt x="2722" y="1502"/>
                    <a:pt x="2745" y="1479"/>
                  </a:cubicBezTo>
                  <a:cubicBezTo>
                    <a:pt x="2767" y="1468"/>
                    <a:pt x="2789" y="1457"/>
                    <a:pt x="2778" y="1435"/>
                  </a:cubicBezTo>
                  <a:cubicBezTo>
                    <a:pt x="2778" y="1412"/>
                    <a:pt x="2778" y="1278"/>
                    <a:pt x="2789" y="1267"/>
                  </a:cubicBezTo>
                  <a:cubicBezTo>
                    <a:pt x="2801" y="1244"/>
                    <a:pt x="2834" y="1233"/>
                    <a:pt x="2823" y="1222"/>
                  </a:cubicBezTo>
                  <a:cubicBezTo>
                    <a:pt x="2812" y="1210"/>
                    <a:pt x="2778" y="1210"/>
                    <a:pt x="2756" y="1199"/>
                  </a:cubicBezTo>
                  <a:cubicBezTo>
                    <a:pt x="2733" y="1188"/>
                    <a:pt x="2733" y="1154"/>
                    <a:pt x="2711" y="1154"/>
                  </a:cubicBezTo>
                  <a:cubicBezTo>
                    <a:pt x="2689" y="1154"/>
                    <a:pt x="2655" y="1143"/>
                    <a:pt x="2655" y="1132"/>
                  </a:cubicBezTo>
                  <a:cubicBezTo>
                    <a:pt x="2644" y="1121"/>
                    <a:pt x="2633" y="953"/>
                    <a:pt x="2655" y="930"/>
                  </a:cubicBezTo>
                  <a:cubicBezTo>
                    <a:pt x="2677" y="908"/>
                    <a:pt x="2655" y="886"/>
                    <a:pt x="2622" y="886"/>
                  </a:cubicBezTo>
                  <a:cubicBezTo>
                    <a:pt x="2588" y="886"/>
                    <a:pt x="2577" y="886"/>
                    <a:pt x="2577" y="863"/>
                  </a:cubicBezTo>
                  <a:cubicBezTo>
                    <a:pt x="2577" y="830"/>
                    <a:pt x="2554" y="830"/>
                    <a:pt x="2532" y="818"/>
                  </a:cubicBezTo>
                  <a:cubicBezTo>
                    <a:pt x="2520" y="807"/>
                    <a:pt x="2532" y="774"/>
                    <a:pt x="2520" y="762"/>
                  </a:cubicBezTo>
                  <a:cubicBezTo>
                    <a:pt x="2498" y="740"/>
                    <a:pt x="2509" y="717"/>
                    <a:pt x="2543" y="706"/>
                  </a:cubicBezTo>
                  <a:cubicBezTo>
                    <a:pt x="2565" y="695"/>
                    <a:pt x="2565" y="661"/>
                    <a:pt x="2543" y="650"/>
                  </a:cubicBezTo>
                  <a:cubicBezTo>
                    <a:pt x="2532" y="639"/>
                    <a:pt x="2520" y="583"/>
                    <a:pt x="2509" y="572"/>
                  </a:cubicBezTo>
                  <a:cubicBezTo>
                    <a:pt x="2498" y="561"/>
                    <a:pt x="2476" y="583"/>
                    <a:pt x="2453" y="583"/>
                  </a:cubicBezTo>
                  <a:cubicBezTo>
                    <a:pt x="2431" y="583"/>
                    <a:pt x="2420" y="594"/>
                    <a:pt x="2397" y="617"/>
                  </a:cubicBezTo>
                  <a:cubicBezTo>
                    <a:pt x="2364" y="628"/>
                    <a:pt x="2353" y="594"/>
                    <a:pt x="2330" y="594"/>
                  </a:cubicBezTo>
                  <a:cubicBezTo>
                    <a:pt x="2308" y="594"/>
                    <a:pt x="2296" y="561"/>
                    <a:pt x="2296" y="538"/>
                  </a:cubicBezTo>
                  <a:cubicBezTo>
                    <a:pt x="2285" y="516"/>
                    <a:pt x="2240" y="538"/>
                    <a:pt x="2240" y="527"/>
                  </a:cubicBezTo>
                  <a:cubicBezTo>
                    <a:pt x="2229" y="516"/>
                    <a:pt x="2229" y="482"/>
                    <a:pt x="2229" y="460"/>
                  </a:cubicBezTo>
                  <a:cubicBezTo>
                    <a:pt x="2218" y="437"/>
                    <a:pt x="2173" y="426"/>
                    <a:pt x="2151" y="415"/>
                  </a:cubicBezTo>
                  <a:cubicBezTo>
                    <a:pt x="2117" y="392"/>
                    <a:pt x="2117" y="392"/>
                    <a:pt x="2117" y="370"/>
                  </a:cubicBezTo>
                  <a:cubicBezTo>
                    <a:pt x="2117" y="336"/>
                    <a:pt x="2117" y="325"/>
                    <a:pt x="2095" y="303"/>
                  </a:cubicBezTo>
                  <a:cubicBezTo>
                    <a:pt x="2072" y="269"/>
                    <a:pt x="2016" y="269"/>
                    <a:pt x="1982" y="269"/>
                  </a:cubicBezTo>
                  <a:cubicBezTo>
                    <a:pt x="1949" y="269"/>
                    <a:pt x="1960" y="247"/>
                    <a:pt x="1927" y="247"/>
                  </a:cubicBezTo>
                  <a:cubicBezTo>
                    <a:pt x="1893" y="258"/>
                    <a:pt x="1882" y="213"/>
                    <a:pt x="1882" y="179"/>
                  </a:cubicBezTo>
                  <a:cubicBezTo>
                    <a:pt x="1882" y="146"/>
                    <a:pt x="1848" y="157"/>
                    <a:pt x="1837" y="135"/>
                  </a:cubicBezTo>
                  <a:cubicBezTo>
                    <a:pt x="1826" y="112"/>
                    <a:pt x="1803" y="79"/>
                    <a:pt x="1781" y="79"/>
                  </a:cubicBezTo>
                  <a:cubicBezTo>
                    <a:pt x="1770" y="79"/>
                    <a:pt x="1736" y="45"/>
                    <a:pt x="1725" y="23"/>
                  </a:cubicBezTo>
                  <a:cubicBezTo>
                    <a:pt x="1714" y="12"/>
                    <a:pt x="1680" y="23"/>
                    <a:pt x="1691" y="45"/>
                  </a:cubicBezTo>
                  <a:cubicBezTo>
                    <a:pt x="1691" y="79"/>
                    <a:pt x="1680" y="90"/>
                    <a:pt x="1646" y="90"/>
                  </a:cubicBezTo>
                  <a:cubicBezTo>
                    <a:pt x="1624" y="90"/>
                    <a:pt x="1635" y="112"/>
                    <a:pt x="1624" y="135"/>
                  </a:cubicBezTo>
                  <a:cubicBezTo>
                    <a:pt x="1624" y="157"/>
                    <a:pt x="1579" y="157"/>
                    <a:pt x="1568" y="157"/>
                  </a:cubicBezTo>
                  <a:cubicBezTo>
                    <a:pt x="1546" y="157"/>
                    <a:pt x="1501" y="157"/>
                    <a:pt x="1489" y="179"/>
                  </a:cubicBezTo>
                  <a:cubicBezTo>
                    <a:pt x="1478" y="202"/>
                    <a:pt x="1467" y="202"/>
                    <a:pt x="1445" y="179"/>
                  </a:cubicBezTo>
                  <a:cubicBezTo>
                    <a:pt x="1433" y="157"/>
                    <a:pt x="1422" y="168"/>
                    <a:pt x="1422" y="191"/>
                  </a:cubicBezTo>
                  <a:cubicBezTo>
                    <a:pt x="1422" y="213"/>
                    <a:pt x="1400" y="236"/>
                    <a:pt x="1389" y="236"/>
                  </a:cubicBezTo>
                  <a:cubicBezTo>
                    <a:pt x="1366" y="224"/>
                    <a:pt x="1355" y="258"/>
                    <a:pt x="1366" y="281"/>
                  </a:cubicBezTo>
                  <a:cubicBezTo>
                    <a:pt x="1366" y="292"/>
                    <a:pt x="1355" y="303"/>
                    <a:pt x="1333" y="303"/>
                  </a:cubicBezTo>
                  <a:cubicBezTo>
                    <a:pt x="1310" y="303"/>
                    <a:pt x="1299" y="314"/>
                    <a:pt x="1288" y="336"/>
                  </a:cubicBezTo>
                  <a:cubicBezTo>
                    <a:pt x="1277" y="359"/>
                    <a:pt x="1254" y="359"/>
                    <a:pt x="1243" y="325"/>
                  </a:cubicBezTo>
                  <a:cubicBezTo>
                    <a:pt x="1232" y="303"/>
                    <a:pt x="1220" y="269"/>
                    <a:pt x="1198" y="258"/>
                  </a:cubicBezTo>
                  <a:cubicBezTo>
                    <a:pt x="1176" y="247"/>
                    <a:pt x="1176" y="224"/>
                    <a:pt x="1198" y="213"/>
                  </a:cubicBezTo>
                  <a:cubicBezTo>
                    <a:pt x="1220" y="191"/>
                    <a:pt x="1187" y="168"/>
                    <a:pt x="1153" y="168"/>
                  </a:cubicBezTo>
                  <a:cubicBezTo>
                    <a:pt x="1120" y="168"/>
                    <a:pt x="1131" y="101"/>
                    <a:pt x="1153" y="90"/>
                  </a:cubicBezTo>
                  <a:cubicBezTo>
                    <a:pt x="1164" y="79"/>
                    <a:pt x="1153" y="56"/>
                    <a:pt x="1131" y="56"/>
                  </a:cubicBezTo>
                  <a:cubicBezTo>
                    <a:pt x="1109" y="56"/>
                    <a:pt x="1109" y="23"/>
                    <a:pt x="1086" y="23"/>
                  </a:cubicBezTo>
                  <a:cubicBezTo>
                    <a:pt x="1064" y="34"/>
                    <a:pt x="1053" y="12"/>
                    <a:pt x="1030" y="0"/>
                  </a:cubicBezTo>
                  <a:cubicBezTo>
                    <a:pt x="1019" y="0"/>
                    <a:pt x="1008" y="12"/>
                    <a:pt x="996" y="12"/>
                  </a:cubicBezTo>
                  <a:cubicBezTo>
                    <a:pt x="985" y="34"/>
                    <a:pt x="963" y="12"/>
                    <a:pt x="940" y="12"/>
                  </a:cubicBezTo>
                  <a:cubicBezTo>
                    <a:pt x="918" y="12"/>
                    <a:pt x="895" y="56"/>
                    <a:pt x="929" y="68"/>
                  </a:cubicBezTo>
                  <a:cubicBezTo>
                    <a:pt x="951" y="79"/>
                    <a:pt x="918" y="112"/>
                    <a:pt x="940" y="135"/>
                  </a:cubicBezTo>
                  <a:cubicBezTo>
                    <a:pt x="963" y="157"/>
                    <a:pt x="940" y="202"/>
                    <a:pt x="974" y="224"/>
                  </a:cubicBezTo>
                  <a:cubicBezTo>
                    <a:pt x="1008" y="236"/>
                    <a:pt x="1053" y="247"/>
                    <a:pt x="1053" y="281"/>
                  </a:cubicBezTo>
                  <a:cubicBezTo>
                    <a:pt x="1053" y="325"/>
                    <a:pt x="1041" y="359"/>
                    <a:pt x="996" y="325"/>
                  </a:cubicBezTo>
                  <a:cubicBezTo>
                    <a:pt x="963" y="292"/>
                    <a:pt x="940" y="258"/>
                    <a:pt x="929" y="258"/>
                  </a:cubicBezTo>
                  <a:cubicBezTo>
                    <a:pt x="907" y="258"/>
                    <a:pt x="851" y="292"/>
                    <a:pt x="828" y="281"/>
                  </a:cubicBezTo>
                  <a:cubicBezTo>
                    <a:pt x="795" y="269"/>
                    <a:pt x="795" y="213"/>
                    <a:pt x="761" y="213"/>
                  </a:cubicBezTo>
                  <a:cubicBezTo>
                    <a:pt x="727" y="213"/>
                    <a:pt x="605" y="202"/>
                    <a:pt x="560" y="236"/>
                  </a:cubicBezTo>
                  <a:cubicBezTo>
                    <a:pt x="516" y="258"/>
                    <a:pt x="459" y="281"/>
                    <a:pt x="448" y="258"/>
                  </a:cubicBezTo>
                  <a:cubicBezTo>
                    <a:pt x="426" y="224"/>
                    <a:pt x="370" y="168"/>
                    <a:pt x="336" y="179"/>
                  </a:cubicBezTo>
                  <a:cubicBezTo>
                    <a:pt x="314" y="179"/>
                    <a:pt x="280" y="191"/>
                    <a:pt x="247" y="191"/>
                  </a:cubicBezTo>
                  <a:cubicBezTo>
                    <a:pt x="224" y="179"/>
                    <a:pt x="213" y="191"/>
                    <a:pt x="213" y="247"/>
                  </a:cubicBezTo>
                  <a:cubicBezTo>
                    <a:pt x="202" y="303"/>
                    <a:pt x="190" y="359"/>
                    <a:pt x="224" y="381"/>
                  </a:cubicBezTo>
                  <a:cubicBezTo>
                    <a:pt x="247" y="404"/>
                    <a:pt x="258" y="460"/>
                    <a:pt x="202" y="448"/>
                  </a:cubicBezTo>
                  <a:cubicBezTo>
                    <a:pt x="157" y="437"/>
                    <a:pt x="123" y="471"/>
                    <a:pt x="112" y="482"/>
                  </a:cubicBezTo>
                  <a:cubicBezTo>
                    <a:pt x="101" y="505"/>
                    <a:pt x="23" y="482"/>
                    <a:pt x="11" y="516"/>
                  </a:cubicBezTo>
                  <a:cubicBezTo>
                    <a:pt x="0" y="538"/>
                    <a:pt x="0" y="617"/>
                    <a:pt x="23" y="639"/>
                  </a:cubicBezTo>
                  <a:cubicBezTo>
                    <a:pt x="34" y="650"/>
                    <a:pt x="45" y="661"/>
                    <a:pt x="56" y="661"/>
                  </a:cubicBezTo>
                  <a:cubicBezTo>
                    <a:pt x="90" y="639"/>
                    <a:pt x="157" y="617"/>
                    <a:pt x="202" y="650"/>
                  </a:cubicBezTo>
                  <a:cubicBezTo>
                    <a:pt x="258" y="684"/>
                    <a:pt x="359" y="841"/>
                    <a:pt x="359" y="841"/>
                  </a:cubicBezTo>
                  <a:cubicBezTo>
                    <a:pt x="359" y="852"/>
                    <a:pt x="415" y="919"/>
                    <a:pt x="504" y="964"/>
                  </a:cubicBezTo>
                  <a:cubicBezTo>
                    <a:pt x="605" y="1009"/>
                    <a:pt x="682" y="1065"/>
                    <a:pt x="716" y="1099"/>
                  </a:cubicBezTo>
                  <a:cubicBezTo>
                    <a:pt x="750" y="1143"/>
                    <a:pt x="817" y="1210"/>
                    <a:pt x="873" y="1210"/>
                  </a:cubicBezTo>
                  <a:cubicBezTo>
                    <a:pt x="940" y="1210"/>
                    <a:pt x="1041" y="1210"/>
                    <a:pt x="1142" y="1255"/>
                  </a:cubicBezTo>
                  <a:cubicBezTo>
                    <a:pt x="1243" y="1300"/>
                    <a:pt x="1523" y="1401"/>
                    <a:pt x="1590" y="1457"/>
                  </a:cubicBezTo>
                  <a:cubicBezTo>
                    <a:pt x="1669" y="1513"/>
                    <a:pt x="1680" y="1524"/>
                    <a:pt x="1702" y="1536"/>
                  </a:cubicBezTo>
                  <a:cubicBezTo>
                    <a:pt x="1736" y="1536"/>
                    <a:pt x="1938" y="1547"/>
                    <a:pt x="1982" y="1558"/>
                  </a:cubicBezTo>
                  <a:cubicBezTo>
                    <a:pt x="2016" y="1558"/>
                    <a:pt x="2095" y="1558"/>
                    <a:pt x="2095" y="1569"/>
                  </a:cubicBezTo>
                  <a:cubicBezTo>
                    <a:pt x="2095" y="1592"/>
                    <a:pt x="2095" y="1603"/>
                    <a:pt x="2117" y="1603"/>
                  </a:cubicBezTo>
                  <a:cubicBezTo>
                    <a:pt x="2151" y="1592"/>
                    <a:pt x="2251" y="1603"/>
                    <a:pt x="2296" y="1625"/>
                  </a:cubicBezTo>
                  <a:cubicBezTo>
                    <a:pt x="2319" y="1648"/>
                    <a:pt x="2375" y="1692"/>
                    <a:pt x="2420" y="1726"/>
                  </a:cubicBezTo>
                  <a:cubicBezTo>
                    <a:pt x="2442" y="1704"/>
                    <a:pt x="2498" y="1704"/>
                    <a:pt x="2543" y="1715"/>
                  </a:cubicBezTo>
                </a:path>
              </a:pathLst>
            </a:custGeom>
            <a:grpFill/>
            <a:ln w="3175"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59" name="Freeform 31"/>
            <p:cNvSpPr>
              <a:spLocks noChangeArrowheads="1"/>
            </p:cNvSpPr>
            <p:nvPr/>
          </p:nvSpPr>
          <p:spPr bwMode="auto">
            <a:xfrm>
              <a:off x="6834188" y="4889500"/>
              <a:ext cx="915987" cy="871538"/>
            </a:xfrm>
            <a:custGeom>
              <a:avLst/>
              <a:gdLst>
                <a:gd name="T0" fmla="*/ 90 w 2545"/>
                <a:gd name="T1" fmla="*/ 1154 h 2421"/>
                <a:gd name="T2" fmla="*/ 56 w 2545"/>
                <a:gd name="T3" fmla="*/ 1344 h 2421"/>
                <a:gd name="T4" fmla="*/ 79 w 2545"/>
                <a:gd name="T5" fmla="*/ 1434 h 2421"/>
                <a:gd name="T6" fmla="*/ 516 w 2545"/>
                <a:gd name="T7" fmla="*/ 1670 h 2421"/>
                <a:gd name="T8" fmla="*/ 1065 w 2545"/>
                <a:gd name="T9" fmla="*/ 2118 h 2421"/>
                <a:gd name="T10" fmla="*/ 1368 w 2545"/>
                <a:gd name="T11" fmla="*/ 2420 h 2421"/>
                <a:gd name="T12" fmla="*/ 1446 w 2545"/>
                <a:gd name="T13" fmla="*/ 2039 h 2421"/>
                <a:gd name="T14" fmla="*/ 1659 w 2545"/>
                <a:gd name="T15" fmla="*/ 1277 h 2421"/>
                <a:gd name="T16" fmla="*/ 2522 w 2545"/>
                <a:gd name="T17" fmla="*/ 1098 h 2421"/>
                <a:gd name="T18" fmla="*/ 2455 w 2545"/>
                <a:gd name="T19" fmla="*/ 1008 h 2421"/>
                <a:gd name="T20" fmla="*/ 2343 w 2545"/>
                <a:gd name="T21" fmla="*/ 941 h 2421"/>
                <a:gd name="T22" fmla="*/ 2219 w 2545"/>
                <a:gd name="T23" fmla="*/ 784 h 2421"/>
                <a:gd name="T24" fmla="*/ 2062 w 2545"/>
                <a:gd name="T25" fmla="*/ 706 h 2421"/>
                <a:gd name="T26" fmla="*/ 1973 w 2545"/>
                <a:gd name="T27" fmla="*/ 627 h 2421"/>
                <a:gd name="T28" fmla="*/ 1861 w 2545"/>
                <a:gd name="T29" fmla="*/ 549 h 2421"/>
                <a:gd name="T30" fmla="*/ 1805 w 2545"/>
                <a:gd name="T31" fmla="*/ 459 h 2421"/>
                <a:gd name="T32" fmla="*/ 1805 w 2545"/>
                <a:gd name="T33" fmla="*/ 392 h 2421"/>
                <a:gd name="T34" fmla="*/ 1670 w 2545"/>
                <a:gd name="T35" fmla="*/ 336 h 2421"/>
                <a:gd name="T36" fmla="*/ 1637 w 2545"/>
                <a:gd name="T37" fmla="*/ 224 h 2421"/>
                <a:gd name="T38" fmla="*/ 1536 w 2545"/>
                <a:gd name="T39" fmla="*/ 134 h 2421"/>
                <a:gd name="T40" fmla="*/ 1435 w 2545"/>
                <a:gd name="T41" fmla="*/ 44 h 2421"/>
                <a:gd name="T42" fmla="*/ 1334 w 2545"/>
                <a:gd name="T43" fmla="*/ 67 h 2421"/>
                <a:gd name="T44" fmla="*/ 1177 w 2545"/>
                <a:gd name="T45" fmla="*/ 190 h 2421"/>
                <a:gd name="T46" fmla="*/ 1054 w 2545"/>
                <a:gd name="T47" fmla="*/ 291 h 2421"/>
                <a:gd name="T48" fmla="*/ 964 w 2545"/>
                <a:gd name="T49" fmla="*/ 370 h 2421"/>
                <a:gd name="T50" fmla="*/ 897 w 2545"/>
                <a:gd name="T51" fmla="*/ 459 h 2421"/>
                <a:gd name="T52" fmla="*/ 819 w 2545"/>
                <a:gd name="T53" fmla="*/ 347 h 2421"/>
                <a:gd name="T54" fmla="*/ 706 w 2545"/>
                <a:gd name="T55" fmla="*/ 302 h 2421"/>
                <a:gd name="T56" fmla="*/ 673 w 2545"/>
                <a:gd name="T57" fmla="*/ 123 h 2421"/>
                <a:gd name="T58" fmla="*/ 594 w 2545"/>
                <a:gd name="T59" fmla="*/ 33 h 2421"/>
                <a:gd name="T60" fmla="*/ 448 w 2545"/>
                <a:gd name="T61" fmla="*/ 190 h 2421"/>
                <a:gd name="T62" fmla="*/ 426 w 2545"/>
                <a:gd name="T63" fmla="*/ 313 h 2421"/>
                <a:gd name="T64" fmla="*/ 337 w 2545"/>
                <a:gd name="T65" fmla="*/ 493 h 2421"/>
                <a:gd name="T66" fmla="*/ 281 w 2545"/>
                <a:gd name="T67" fmla="*/ 537 h 2421"/>
                <a:gd name="T68" fmla="*/ 202 w 2545"/>
                <a:gd name="T69" fmla="*/ 616 h 2421"/>
                <a:gd name="T70" fmla="*/ 0 w 2545"/>
                <a:gd name="T71" fmla="*/ 1120 h 2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545" h="2421">
                  <a:moveTo>
                    <a:pt x="90" y="1154"/>
                  </a:moveTo>
                  <a:lnTo>
                    <a:pt x="90" y="1154"/>
                  </a:lnTo>
                  <a:cubicBezTo>
                    <a:pt x="101" y="1188"/>
                    <a:pt x="101" y="1277"/>
                    <a:pt x="79" y="1288"/>
                  </a:cubicBezTo>
                  <a:cubicBezTo>
                    <a:pt x="56" y="1288"/>
                    <a:pt x="56" y="1311"/>
                    <a:pt x="56" y="1344"/>
                  </a:cubicBezTo>
                  <a:cubicBezTo>
                    <a:pt x="45" y="1367"/>
                    <a:pt x="45" y="1401"/>
                    <a:pt x="34" y="1423"/>
                  </a:cubicBezTo>
                  <a:cubicBezTo>
                    <a:pt x="56" y="1423"/>
                    <a:pt x="68" y="1434"/>
                    <a:pt x="79" y="1434"/>
                  </a:cubicBezTo>
                  <a:cubicBezTo>
                    <a:pt x="123" y="1434"/>
                    <a:pt x="180" y="1501"/>
                    <a:pt x="269" y="1546"/>
                  </a:cubicBezTo>
                  <a:cubicBezTo>
                    <a:pt x="370" y="1591"/>
                    <a:pt x="482" y="1647"/>
                    <a:pt x="516" y="1670"/>
                  </a:cubicBezTo>
                  <a:cubicBezTo>
                    <a:pt x="538" y="1703"/>
                    <a:pt x="729" y="1849"/>
                    <a:pt x="830" y="1927"/>
                  </a:cubicBezTo>
                  <a:cubicBezTo>
                    <a:pt x="942" y="2006"/>
                    <a:pt x="1043" y="2084"/>
                    <a:pt x="1065" y="2118"/>
                  </a:cubicBezTo>
                  <a:cubicBezTo>
                    <a:pt x="1087" y="2140"/>
                    <a:pt x="1278" y="2353"/>
                    <a:pt x="1334" y="2398"/>
                  </a:cubicBezTo>
                  <a:cubicBezTo>
                    <a:pt x="1345" y="2398"/>
                    <a:pt x="1356" y="2409"/>
                    <a:pt x="1368" y="2420"/>
                  </a:cubicBezTo>
                  <a:cubicBezTo>
                    <a:pt x="1368" y="2420"/>
                    <a:pt x="1401" y="2252"/>
                    <a:pt x="1401" y="2196"/>
                  </a:cubicBezTo>
                  <a:cubicBezTo>
                    <a:pt x="1412" y="2151"/>
                    <a:pt x="1457" y="2073"/>
                    <a:pt x="1446" y="2039"/>
                  </a:cubicBezTo>
                  <a:cubicBezTo>
                    <a:pt x="1435" y="2017"/>
                    <a:pt x="1334" y="1950"/>
                    <a:pt x="1334" y="1950"/>
                  </a:cubicBezTo>
                  <a:cubicBezTo>
                    <a:pt x="1659" y="1277"/>
                    <a:pt x="1659" y="1277"/>
                    <a:pt x="1659" y="1277"/>
                  </a:cubicBezTo>
                  <a:cubicBezTo>
                    <a:pt x="2522" y="1244"/>
                    <a:pt x="2522" y="1244"/>
                    <a:pt x="2522" y="1244"/>
                  </a:cubicBezTo>
                  <a:cubicBezTo>
                    <a:pt x="2522" y="1244"/>
                    <a:pt x="2488" y="1132"/>
                    <a:pt x="2522" y="1098"/>
                  </a:cubicBezTo>
                  <a:cubicBezTo>
                    <a:pt x="2544" y="1064"/>
                    <a:pt x="2544" y="1053"/>
                    <a:pt x="2522" y="1042"/>
                  </a:cubicBezTo>
                  <a:cubicBezTo>
                    <a:pt x="2488" y="1031"/>
                    <a:pt x="2488" y="997"/>
                    <a:pt x="2455" y="1008"/>
                  </a:cubicBezTo>
                  <a:cubicBezTo>
                    <a:pt x="2410" y="1019"/>
                    <a:pt x="2399" y="1008"/>
                    <a:pt x="2387" y="986"/>
                  </a:cubicBezTo>
                  <a:cubicBezTo>
                    <a:pt x="2376" y="963"/>
                    <a:pt x="2354" y="941"/>
                    <a:pt x="2343" y="941"/>
                  </a:cubicBezTo>
                  <a:cubicBezTo>
                    <a:pt x="2332" y="930"/>
                    <a:pt x="2320" y="885"/>
                    <a:pt x="2320" y="863"/>
                  </a:cubicBezTo>
                  <a:cubicBezTo>
                    <a:pt x="2309" y="829"/>
                    <a:pt x="2253" y="784"/>
                    <a:pt x="2219" y="784"/>
                  </a:cubicBezTo>
                  <a:cubicBezTo>
                    <a:pt x="2186" y="784"/>
                    <a:pt x="2141" y="784"/>
                    <a:pt x="2130" y="762"/>
                  </a:cubicBezTo>
                  <a:cubicBezTo>
                    <a:pt x="2119" y="739"/>
                    <a:pt x="2074" y="762"/>
                    <a:pt x="2062" y="706"/>
                  </a:cubicBezTo>
                  <a:cubicBezTo>
                    <a:pt x="2051" y="661"/>
                    <a:pt x="2040" y="661"/>
                    <a:pt x="2018" y="672"/>
                  </a:cubicBezTo>
                  <a:cubicBezTo>
                    <a:pt x="1984" y="672"/>
                    <a:pt x="1995" y="650"/>
                    <a:pt x="1973" y="627"/>
                  </a:cubicBezTo>
                  <a:cubicBezTo>
                    <a:pt x="1950" y="605"/>
                    <a:pt x="1928" y="594"/>
                    <a:pt x="1917" y="571"/>
                  </a:cubicBezTo>
                  <a:cubicBezTo>
                    <a:pt x="1894" y="549"/>
                    <a:pt x="1894" y="560"/>
                    <a:pt x="1861" y="549"/>
                  </a:cubicBezTo>
                  <a:cubicBezTo>
                    <a:pt x="1827" y="526"/>
                    <a:pt x="1793" y="470"/>
                    <a:pt x="1793" y="470"/>
                  </a:cubicBezTo>
                  <a:cubicBezTo>
                    <a:pt x="1793" y="470"/>
                    <a:pt x="1793" y="459"/>
                    <a:pt x="1805" y="459"/>
                  </a:cubicBezTo>
                  <a:lnTo>
                    <a:pt x="1805" y="459"/>
                  </a:lnTo>
                  <a:cubicBezTo>
                    <a:pt x="1805" y="459"/>
                    <a:pt x="1838" y="381"/>
                    <a:pt x="1805" y="392"/>
                  </a:cubicBezTo>
                  <a:cubicBezTo>
                    <a:pt x="1771" y="392"/>
                    <a:pt x="1771" y="347"/>
                    <a:pt x="1749" y="358"/>
                  </a:cubicBezTo>
                  <a:cubicBezTo>
                    <a:pt x="1726" y="370"/>
                    <a:pt x="1704" y="325"/>
                    <a:pt x="1670" y="336"/>
                  </a:cubicBezTo>
                  <a:cubicBezTo>
                    <a:pt x="1648" y="358"/>
                    <a:pt x="1625" y="325"/>
                    <a:pt x="1637" y="302"/>
                  </a:cubicBezTo>
                  <a:cubicBezTo>
                    <a:pt x="1659" y="269"/>
                    <a:pt x="1614" y="235"/>
                    <a:pt x="1637" y="224"/>
                  </a:cubicBezTo>
                  <a:cubicBezTo>
                    <a:pt x="1659" y="213"/>
                    <a:pt x="1614" y="157"/>
                    <a:pt x="1592" y="168"/>
                  </a:cubicBezTo>
                  <a:cubicBezTo>
                    <a:pt x="1558" y="168"/>
                    <a:pt x="1525" y="157"/>
                    <a:pt x="1536" y="134"/>
                  </a:cubicBezTo>
                  <a:cubicBezTo>
                    <a:pt x="1547" y="101"/>
                    <a:pt x="1513" y="44"/>
                    <a:pt x="1491" y="33"/>
                  </a:cubicBezTo>
                  <a:cubicBezTo>
                    <a:pt x="1457" y="33"/>
                    <a:pt x="1435" y="11"/>
                    <a:pt x="1435" y="44"/>
                  </a:cubicBezTo>
                  <a:cubicBezTo>
                    <a:pt x="1423" y="67"/>
                    <a:pt x="1412" y="0"/>
                    <a:pt x="1390" y="11"/>
                  </a:cubicBezTo>
                  <a:cubicBezTo>
                    <a:pt x="1368" y="22"/>
                    <a:pt x="1356" y="67"/>
                    <a:pt x="1334" y="67"/>
                  </a:cubicBezTo>
                  <a:cubicBezTo>
                    <a:pt x="1323" y="67"/>
                    <a:pt x="1312" y="89"/>
                    <a:pt x="1278" y="123"/>
                  </a:cubicBezTo>
                  <a:cubicBezTo>
                    <a:pt x="1256" y="146"/>
                    <a:pt x="1199" y="168"/>
                    <a:pt x="1177" y="190"/>
                  </a:cubicBezTo>
                  <a:cubicBezTo>
                    <a:pt x="1166" y="201"/>
                    <a:pt x="1166" y="257"/>
                    <a:pt x="1143" y="257"/>
                  </a:cubicBezTo>
                  <a:cubicBezTo>
                    <a:pt x="1110" y="257"/>
                    <a:pt x="1054" y="257"/>
                    <a:pt x="1054" y="291"/>
                  </a:cubicBezTo>
                  <a:cubicBezTo>
                    <a:pt x="1043" y="313"/>
                    <a:pt x="1020" y="325"/>
                    <a:pt x="998" y="313"/>
                  </a:cubicBezTo>
                  <a:cubicBezTo>
                    <a:pt x="975" y="313"/>
                    <a:pt x="987" y="370"/>
                    <a:pt x="964" y="370"/>
                  </a:cubicBezTo>
                  <a:cubicBezTo>
                    <a:pt x="953" y="381"/>
                    <a:pt x="942" y="437"/>
                    <a:pt x="942" y="459"/>
                  </a:cubicBezTo>
                  <a:cubicBezTo>
                    <a:pt x="942" y="470"/>
                    <a:pt x="897" y="482"/>
                    <a:pt x="897" y="459"/>
                  </a:cubicBezTo>
                  <a:cubicBezTo>
                    <a:pt x="897" y="426"/>
                    <a:pt x="830" y="426"/>
                    <a:pt x="841" y="403"/>
                  </a:cubicBezTo>
                  <a:cubicBezTo>
                    <a:pt x="852" y="370"/>
                    <a:pt x="852" y="347"/>
                    <a:pt x="819" y="347"/>
                  </a:cubicBezTo>
                  <a:cubicBezTo>
                    <a:pt x="774" y="358"/>
                    <a:pt x="740" y="358"/>
                    <a:pt x="729" y="336"/>
                  </a:cubicBezTo>
                  <a:cubicBezTo>
                    <a:pt x="729" y="313"/>
                    <a:pt x="717" y="302"/>
                    <a:pt x="706" y="302"/>
                  </a:cubicBezTo>
                  <a:cubicBezTo>
                    <a:pt x="695" y="302"/>
                    <a:pt x="695" y="168"/>
                    <a:pt x="695" y="168"/>
                  </a:cubicBezTo>
                  <a:cubicBezTo>
                    <a:pt x="695" y="168"/>
                    <a:pt x="661" y="146"/>
                    <a:pt x="673" y="123"/>
                  </a:cubicBezTo>
                  <a:cubicBezTo>
                    <a:pt x="673" y="101"/>
                    <a:pt x="661" y="89"/>
                    <a:pt x="639" y="89"/>
                  </a:cubicBezTo>
                  <a:cubicBezTo>
                    <a:pt x="617" y="89"/>
                    <a:pt x="605" y="56"/>
                    <a:pt x="594" y="33"/>
                  </a:cubicBezTo>
                  <a:cubicBezTo>
                    <a:pt x="572" y="22"/>
                    <a:pt x="516" y="22"/>
                    <a:pt x="482" y="44"/>
                  </a:cubicBezTo>
                  <a:cubicBezTo>
                    <a:pt x="460" y="67"/>
                    <a:pt x="437" y="157"/>
                    <a:pt x="448" y="190"/>
                  </a:cubicBezTo>
                  <a:cubicBezTo>
                    <a:pt x="460" y="213"/>
                    <a:pt x="505" y="213"/>
                    <a:pt x="482" y="246"/>
                  </a:cubicBezTo>
                  <a:cubicBezTo>
                    <a:pt x="460" y="269"/>
                    <a:pt x="437" y="291"/>
                    <a:pt x="426" y="313"/>
                  </a:cubicBezTo>
                  <a:cubicBezTo>
                    <a:pt x="426" y="347"/>
                    <a:pt x="404" y="336"/>
                    <a:pt x="392" y="392"/>
                  </a:cubicBezTo>
                  <a:cubicBezTo>
                    <a:pt x="381" y="437"/>
                    <a:pt x="348" y="459"/>
                    <a:pt x="337" y="493"/>
                  </a:cubicBezTo>
                  <a:cubicBezTo>
                    <a:pt x="337" y="515"/>
                    <a:pt x="325" y="537"/>
                    <a:pt x="303" y="549"/>
                  </a:cubicBezTo>
                  <a:cubicBezTo>
                    <a:pt x="292" y="549"/>
                    <a:pt x="292" y="537"/>
                    <a:pt x="281" y="537"/>
                  </a:cubicBezTo>
                  <a:cubicBezTo>
                    <a:pt x="281" y="560"/>
                    <a:pt x="281" y="571"/>
                    <a:pt x="269" y="571"/>
                  </a:cubicBezTo>
                  <a:cubicBezTo>
                    <a:pt x="236" y="582"/>
                    <a:pt x="202" y="582"/>
                    <a:pt x="202" y="616"/>
                  </a:cubicBezTo>
                  <a:cubicBezTo>
                    <a:pt x="191" y="650"/>
                    <a:pt x="157" y="661"/>
                    <a:pt x="157" y="661"/>
                  </a:cubicBezTo>
                  <a:cubicBezTo>
                    <a:pt x="0" y="1120"/>
                    <a:pt x="0" y="1120"/>
                    <a:pt x="0" y="1120"/>
                  </a:cubicBezTo>
                  <a:cubicBezTo>
                    <a:pt x="0" y="1120"/>
                    <a:pt x="79" y="1109"/>
                    <a:pt x="90" y="1154"/>
                  </a:cubicBezTo>
                </a:path>
              </a:pathLst>
            </a:custGeom>
            <a:grpFill/>
            <a:ln w="3175"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60" name="Freeform 32"/>
            <p:cNvSpPr>
              <a:spLocks noChangeArrowheads="1"/>
            </p:cNvSpPr>
            <p:nvPr/>
          </p:nvSpPr>
          <p:spPr bwMode="auto">
            <a:xfrm>
              <a:off x="5729288" y="4752975"/>
              <a:ext cx="1162050" cy="779463"/>
            </a:xfrm>
            <a:custGeom>
              <a:avLst/>
              <a:gdLst>
                <a:gd name="T0" fmla="*/ 123 w 3228"/>
                <a:gd name="T1" fmla="*/ 683 h 2163"/>
                <a:gd name="T2" fmla="*/ 112 w 3228"/>
                <a:gd name="T3" fmla="*/ 795 h 2163"/>
                <a:gd name="T4" fmla="*/ 202 w 3228"/>
                <a:gd name="T5" fmla="*/ 863 h 2163"/>
                <a:gd name="T6" fmla="*/ 235 w 3228"/>
                <a:gd name="T7" fmla="*/ 1109 h 2163"/>
                <a:gd name="T8" fmla="*/ 336 w 3228"/>
                <a:gd name="T9" fmla="*/ 1176 h 2163"/>
                <a:gd name="T10" fmla="*/ 369 w 3228"/>
                <a:gd name="T11" fmla="*/ 1244 h 2163"/>
                <a:gd name="T12" fmla="*/ 325 w 3228"/>
                <a:gd name="T13" fmla="*/ 1456 h 2163"/>
                <a:gd name="T14" fmla="*/ 224 w 3228"/>
                <a:gd name="T15" fmla="*/ 1546 h 2163"/>
                <a:gd name="T16" fmla="*/ 157 w 3228"/>
                <a:gd name="T17" fmla="*/ 1647 h 2163"/>
                <a:gd name="T18" fmla="*/ 0 w 3228"/>
                <a:gd name="T19" fmla="*/ 1703 h 2163"/>
                <a:gd name="T20" fmla="*/ 224 w 3228"/>
                <a:gd name="T21" fmla="*/ 1838 h 2163"/>
                <a:gd name="T22" fmla="*/ 638 w 3228"/>
                <a:gd name="T23" fmla="*/ 2028 h 2163"/>
                <a:gd name="T24" fmla="*/ 975 w 3228"/>
                <a:gd name="T25" fmla="*/ 2017 h 2163"/>
                <a:gd name="T26" fmla="*/ 1535 w 3228"/>
                <a:gd name="T27" fmla="*/ 2140 h 2163"/>
                <a:gd name="T28" fmla="*/ 1882 w 3228"/>
                <a:gd name="T29" fmla="*/ 2006 h 2163"/>
                <a:gd name="T30" fmla="*/ 2275 w 3228"/>
                <a:gd name="T31" fmla="*/ 1838 h 2163"/>
                <a:gd name="T32" fmla="*/ 2375 w 3228"/>
                <a:gd name="T33" fmla="*/ 1725 h 2163"/>
                <a:gd name="T34" fmla="*/ 2544 w 3228"/>
                <a:gd name="T35" fmla="*/ 1714 h 2163"/>
                <a:gd name="T36" fmla="*/ 2443 w 3228"/>
                <a:gd name="T37" fmla="*/ 1647 h 2163"/>
                <a:gd name="T38" fmla="*/ 2510 w 3228"/>
                <a:gd name="T39" fmla="*/ 1625 h 2163"/>
                <a:gd name="T40" fmla="*/ 2600 w 3228"/>
                <a:gd name="T41" fmla="*/ 1613 h 2163"/>
                <a:gd name="T42" fmla="*/ 2622 w 3228"/>
                <a:gd name="T43" fmla="*/ 1692 h 2163"/>
                <a:gd name="T44" fmla="*/ 2700 w 3228"/>
                <a:gd name="T45" fmla="*/ 1613 h 2163"/>
                <a:gd name="T46" fmla="*/ 2723 w 3228"/>
                <a:gd name="T47" fmla="*/ 1681 h 2163"/>
                <a:gd name="T48" fmla="*/ 2667 w 3228"/>
                <a:gd name="T49" fmla="*/ 1737 h 2163"/>
                <a:gd name="T50" fmla="*/ 2880 w 3228"/>
                <a:gd name="T51" fmla="*/ 1725 h 2163"/>
                <a:gd name="T52" fmla="*/ 3104 w 3228"/>
                <a:gd name="T53" fmla="*/ 1804 h 2163"/>
                <a:gd name="T54" fmla="*/ 3149 w 3228"/>
                <a:gd name="T55" fmla="*/ 1669 h 2163"/>
                <a:gd name="T56" fmla="*/ 3070 w 3228"/>
                <a:gd name="T57" fmla="*/ 1501 h 2163"/>
                <a:gd name="T58" fmla="*/ 2533 w 3228"/>
                <a:gd name="T59" fmla="*/ 1053 h 2163"/>
                <a:gd name="T60" fmla="*/ 2420 w 3228"/>
                <a:gd name="T61" fmla="*/ 930 h 2163"/>
                <a:gd name="T62" fmla="*/ 2342 w 3228"/>
                <a:gd name="T63" fmla="*/ 818 h 2163"/>
                <a:gd name="T64" fmla="*/ 2308 w 3228"/>
                <a:gd name="T65" fmla="*/ 739 h 2163"/>
                <a:gd name="T66" fmla="*/ 2252 w 3228"/>
                <a:gd name="T67" fmla="*/ 650 h 2163"/>
                <a:gd name="T68" fmla="*/ 2140 w 3228"/>
                <a:gd name="T69" fmla="*/ 762 h 2163"/>
                <a:gd name="T70" fmla="*/ 2039 w 3228"/>
                <a:gd name="T71" fmla="*/ 818 h 2163"/>
                <a:gd name="T72" fmla="*/ 1860 w 3228"/>
                <a:gd name="T73" fmla="*/ 717 h 2163"/>
                <a:gd name="T74" fmla="*/ 1871 w 3228"/>
                <a:gd name="T75" fmla="*/ 582 h 2163"/>
                <a:gd name="T76" fmla="*/ 1838 w 3228"/>
                <a:gd name="T77" fmla="*/ 369 h 2163"/>
                <a:gd name="T78" fmla="*/ 1613 w 3228"/>
                <a:gd name="T79" fmla="*/ 392 h 2163"/>
                <a:gd name="T80" fmla="*/ 1502 w 3228"/>
                <a:gd name="T81" fmla="*/ 224 h 2163"/>
                <a:gd name="T82" fmla="*/ 1289 w 3228"/>
                <a:gd name="T83" fmla="*/ 11 h 2163"/>
                <a:gd name="T84" fmla="*/ 1289 w 3228"/>
                <a:gd name="T85" fmla="*/ 201 h 2163"/>
                <a:gd name="T86" fmla="*/ 1233 w 3228"/>
                <a:gd name="T87" fmla="*/ 246 h 2163"/>
                <a:gd name="T88" fmla="*/ 1154 w 3228"/>
                <a:gd name="T89" fmla="*/ 347 h 2163"/>
                <a:gd name="T90" fmla="*/ 986 w 3228"/>
                <a:gd name="T91" fmla="*/ 414 h 2163"/>
                <a:gd name="T92" fmla="*/ 818 w 3228"/>
                <a:gd name="T93" fmla="*/ 459 h 2163"/>
                <a:gd name="T94" fmla="*/ 728 w 3228"/>
                <a:gd name="T95" fmla="*/ 493 h 2163"/>
                <a:gd name="T96" fmla="*/ 627 w 3228"/>
                <a:gd name="T97" fmla="*/ 358 h 2163"/>
                <a:gd name="T98" fmla="*/ 482 w 3228"/>
                <a:gd name="T99" fmla="*/ 425 h 2163"/>
                <a:gd name="T100" fmla="*/ 571 w 3228"/>
                <a:gd name="T101" fmla="*/ 515 h 2163"/>
                <a:gd name="T102" fmla="*/ 459 w 3228"/>
                <a:gd name="T103" fmla="*/ 582 h 2163"/>
                <a:gd name="T104" fmla="*/ 224 w 3228"/>
                <a:gd name="T105" fmla="*/ 627 h 2163"/>
                <a:gd name="T106" fmla="*/ 123 w 3228"/>
                <a:gd name="T107" fmla="*/ 627 h 2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228" h="2163">
                  <a:moveTo>
                    <a:pt x="123" y="683"/>
                  </a:moveTo>
                  <a:lnTo>
                    <a:pt x="123" y="683"/>
                  </a:lnTo>
                  <a:cubicBezTo>
                    <a:pt x="89" y="694"/>
                    <a:pt x="78" y="717"/>
                    <a:pt x="100" y="739"/>
                  </a:cubicBezTo>
                  <a:cubicBezTo>
                    <a:pt x="112" y="751"/>
                    <a:pt x="100" y="784"/>
                    <a:pt x="112" y="795"/>
                  </a:cubicBezTo>
                  <a:cubicBezTo>
                    <a:pt x="134" y="807"/>
                    <a:pt x="157" y="807"/>
                    <a:pt x="157" y="840"/>
                  </a:cubicBezTo>
                  <a:cubicBezTo>
                    <a:pt x="157" y="863"/>
                    <a:pt x="168" y="863"/>
                    <a:pt x="202" y="863"/>
                  </a:cubicBezTo>
                  <a:cubicBezTo>
                    <a:pt x="235" y="863"/>
                    <a:pt x="257" y="885"/>
                    <a:pt x="235" y="907"/>
                  </a:cubicBezTo>
                  <a:cubicBezTo>
                    <a:pt x="213" y="930"/>
                    <a:pt x="224" y="1098"/>
                    <a:pt x="235" y="1109"/>
                  </a:cubicBezTo>
                  <a:cubicBezTo>
                    <a:pt x="235" y="1120"/>
                    <a:pt x="269" y="1131"/>
                    <a:pt x="291" y="1131"/>
                  </a:cubicBezTo>
                  <a:cubicBezTo>
                    <a:pt x="313" y="1131"/>
                    <a:pt x="313" y="1165"/>
                    <a:pt x="336" y="1176"/>
                  </a:cubicBezTo>
                  <a:cubicBezTo>
                    <a:pt x="358" y="1187"/>
                    <a:pt x="392" y="1187"/>
                    <a:pt x="403" y="1199"/>
                  </a:cubicBezTo>
                  <a:cubicBezTo>
                    <a:pt x="414" y="1210"/>
                    <a:pt x="381" y="1221"/>
                    <a:pt x="369" y="1244"/>
                  </a:cubicBezTo>
                  <a:cubicBezTo>
                    <a:pt x="358" y="1255"/>
                    <a:pt x="358" y="1389"/>
                    <a:pt x="358" y="1412"/>
                  </a:cubicBezTo>
                  <a:cubicBezTo>
                    <a:pt x="369" y="1434"/>
                    <a:pt x="347" y="1445"/>
                    <a:pt x="325" y="1456"/>
                  </a:cubicBezTo>
                  <a:cubicBezTo>
                    <a:pt x="302" y="1479"/>
                    <a:pt x="291" y="1513"/>
                    <a:pt x="291" y="1535"/>
                  </a:cubicBezTo>
                  <a:cubicBezTo>
                    <a:pt x="280" y="1558"/>
                    <a:pt x="257" y="1558"/>
                    <a:pt x="224" y="1546"/>
                  </a:cubicBezTo>
                  <a:cubicBezTo>
                    <a:pt x="190" y="1524"/>
                    <a:pt x="157" y="1558"/>
                    <a:pt x="179" y="1580"/>
                  </a:cubicBezTo>
                  <a:cubicBezTo>
                    <a:pt x="190" y="1591"/>
                    <a:pt x="179" y="1647"/>
                    <a:pt x="157" y="1647"/>
                  </a:cubicBezTo>
                  <a:cubicBezTo>
                    <a:pt x="145" y="1658"/>
                    <a:pt x="179" y="1692"/>
                    <a:pt x="123" y="1692"/>
                  </a:cubicBezTo>
                  <a:cubicBezTo>
                    <a:pt x="78" y="1681"/>
                    <a:pt x="22" y="1681"/>
                    <a:pt x="0" y="1703"/>
                  </a:cubicBezTo>
                  <a:cubicBezTo>
                    <a:pt x="0" y="1714"/>
                    <a:pt x="11" y="1714"/>
                    <a:pt x="22" y="1725"/>
                  </a:cubicBezTo>
                  <a:cubicBezTo>
                    <a:pt x="44" y="1759"/>
                    <a:pt x="145" y="1826"/>
                    <a:pt x="224" y="1838"/>
                  </a:cubicBezTo>
                  <a:cubicBezTo>
                    <a:pt x="302" y="1849"/>
                    <a:pt x="448" y="1894"/>
                    <a:pt x="504" y="1916"/>
                  </a:cubicBezTo>
                  <a:cubicBezTo>
                    <a:pt x="549" y="1949"/>
                    <a:pt x="605" y="2017"/>
                    <a:pt x="638" y="2028"/>
                  </a:cubicBezTo>
                  <a:cubicBezTo>
                    <a:pt x="661" y="2051"/>
                    <a:pt x="672" y="2039"/>
                    <a:pt x="683" y="2028"/>
                  </a:cubicBezTo>
                  <a:cubicBezTo>
                    <a:pt x="706" y="2017"/>
                    <a:pt x="862" y="2006"/>
                    <a:pt x="975" y="2017"/>
                  </a:cubicBezTo>
                  <a:cubicBezTo>
                    <a:pt x="1075" y="2039"/>
                    <a:pt x="1221" y="2118"/>
                    <a:pt x="1300" y="2140"/>
                  </a:cubicBezTo>
                  <a:cubicBezTo>
                    <a:pt x="1367" y="2162"/>
                    <a:pt x="1468" y="2162"/>
                    <a:pt x="1535" y="2140"/>
                  </a:cubicBezTo>
                  <a:cubicBezTo>
                    <a:pt x="1602" y="2118"/>
                    <a:pt x="1737" y="2107"/>
                    <a:pt x="1782" y="2073"/>
                  </a:cubicBezTo>
                  <a:cubicBezTo>
                    <a:pt x="1838" y="2039"/>
                    <a:pt x="1849" y="2017"/>
                    <a:pt x="1882" y="2006"/>
                  </a:cubicBezTo>
                  <a:cubicBezTo>
                    <a:pt x="1916" y="1994"/>
                    <a:pt x="1983" y="1983"/>
                    <a:pt x="2051" y="1961"/>
                  </a:cubicBezTo>
                  <a:cubicBezTo>
                    <a:pt x="2107" y="1927"/>
                    <a:pt x="2230" y="1882"/>
                    <a:pt x="2275" y="1838"/>
                  </a:cubicBezTo>
                  <a:cubicBezTo>
                    <a:pt x="2331" y="1793"/>
                    <a:pt x="2331" y="1793"/>
                    <a:pt x="2331" y="1770"/>
                  </a:cubicBezTo>
                  <a:cubicBezTo>
                    <a:pt x="2331" y="1737"/>
                    <a:pt x="2331" y="1737"/>
                    <a:pt x="2375" y="1725"/>
                  </a:cubicBezTo>
                  <a:cubicBezTo>
                    <a:pt x="2420" y="1714"/>
                    <a:pt x="2488" y="1725"/>
                    <a:pt x="2521" y="1737"/>
                  </a:cubicBezTo>
                  <a:cubicBezTo>
                    <a:pt x="2555" y="1737"/>
                    <a:pt x="2566" y="1714"/>
                    <a:pt x="2544" y="1714"/>
                  </a:cubicBezTo>
                  <a:cubicBezTo>
                    <a:pt x="2521" y="1714"/>
                    <a:pt x="2476" y="1681"/>
                    <a:pt x="2443" y="1681"/>
                  </a:cubicBezTo>
                  <a:cubicBezTo>
                    <a:pt x="2420" y="1669"/>
                    <a:pt x="2398" y="1647"/>
                    <a:pt x="2443" y="1647"/>
                  </a:cubicBezTo>
                  <a:cubicBezTo>
                    <a:pt x="2476" y="1647"/>
                    <a:pt x="2510" y="1658"/>
                    <a:pt x="2521" y="1647"/>
                  </a:cubicBezTo>
                  <a:cubicBezTo>
                    <a:pt x="2533" y="1647"/>
                    <a:pt x="2533" y="1636"/>
                    <a:pt x="2510" y="1625"/>
                  </a:cubicBezTo>
                  <a:cubicBezTo>
                    <a:pt x="2499" y="1602"/>
                    <a:pt x="2521" y="1580"/>
                    <a:pt x="2544" y="1580"/>
                  </a:cubicBezTo>
                  <a:cubicBezTo>
                    <a:pt x="2566" y="1591"/>
                    <a:pt x="2600" y="1602"/>
                    <a:pt x="2600" y="1613"/>
                  </a:cubicBezTo>
                  <a:cubicBezTo>
                    <a:pt x="2611" y="1636"/>
                    <a:pt x="2577" y="1647"/>
                    <a:pt x="2589" y="1669"/>
                  </a:cubicBezTo>
                  <a:cubicBezTo>
                    <a:pt x="2589" y="1692"/>
                    <a:pt x="2600" y="1703"/>
                    <a:pt x="2622" y="1692"/>
                  </a:cubicBezTo>
                  <a:cubicBezTo>
                    <a:pt x="2633" y="1681"/>
                    <a:pt x="2633" y="1647"/>
                    <a:pt x="2644" y="1636"/>
                  </a:cubicBezTo>
                  <a:cubicBezTo>
                    <a:pt x="2656" y="1625"/>
                    <a:pt x="2678" y="1625"/>
                    <a:pt x="2700" y="1613"/>
                  </a:cubicBezTo>
                  <a:cubicBezTo>
                    <a:pt x="2712" y="1602"/>
                    <a:pt x="2734" y="1602"/>
                    <a:pt x="2745" y="1625"/>
                  </a:cubicBezTo>
                  <a:cubicBezTo>
                    <a:pt x="2757" y="1636"/>
                    <a:pt x="2757" y="1658"/>
                    <a:pt x="2723" y="1681"/>
                  </a:cubicBezTo>
                  <a:cubicBezTo>
                    <a:pt x="2689" y="1714"/>
                    <a:pt x="2656" y="1714"/>
                    <a:pt x="2644" y="1725"/>
                  </a:cubicBezTo>
                  <a:cubicBezTo>
                    <a:pt x="2622" y="1737"/>
                    <a:pt x="2622" y="1748"/>
                    <a:pt x="2667" y="1737"/>
                  </a:cubicBezTo>
                  <a:cubicBezTo>
                    <a:pt x="2723" y="1737"/>
                    <a:pt x="2779" y="1725"/>
                    <a:pt x="2824" y="1725"/>
                  </a:cubicBezTo>
                  <a:cubicBezTo>
                    <a:pt x="2846" y="1725"/>
                    <a:pt x="2857" y="1725"/>
                    <a:pt x="2880" y="1725"/>
                  </a:cubicBezTo>
                  <a:cubicBezTo>
                    <a:pt x="2902" y="1737"/>
                    <a:pt x="2925" y="1737"/>
                    <a:pt x="2936" y="1748"/>
                  </a:cubicBezTo>
                  <a:cubicBezTo>
                    <a:pt x="2969" y="1759"/>
                    <a:pt x="3048" y="1793"/>
                    <a:pt x="3104" y="1804"/>
                  </a:cubicBezTo>
                  <a:cubicBezTo>
                    <a:pt x="3115" y="1782"/>
                    <a:pt x="3115" y="1748"/>
                    <a:pt x="3126" y="1725"/>
                  </a:cubicBezTo>
                  <a:cubicBezTo>
                    <a:pt x="3126" y="1692"/>
                    <a:pt x="3126" y="1669"/>
                    <a:pt x="3149" y="1669"/>
                  </a:cubicBezTo>
                  <a:cubicBezTo>
                    <a:pt x="3171" y="1658"/>
                    <a:pt x="3171" y="1569"/>
                    <a:pt x="3160" y="1535"/>
                  </a:cubicBezTo>
                  <a:cubicBezTo>
                    <a:pt x="3149" y="1490"/>
                    <a:pt x="3070" y="1501"/>
                    <a:pt x="3070" y="1501"/>
                  </a:cubicBezTo>
                  <a:cubicBezTo>
                    <a:pt x="3227" y="1042"/>
                    <a:pt x="3227" y="1042"/>
                    <a:pt x="3227" y="1042"/>
                  </a:cubicBezTo>
                  <a:cubicBezTo>
                    <a:pt x="2533" y="1053"/>
                    <a:pt x="2533" y="1053"/>
                    <a:pt x="2533" y="1053"/>
                  </a:cubicBezTo>
                  <a:cubicBezTo>
                    <a:pt x="2533" y="941"/>
                    <a:pt x="2533" y="941"/>
                    <a:pt x="2533" y="941"/>
                  </a:cubicBezTo>
                  <a:cubicBezTo>
                    <a:pt x="2533" y="941"/>
                    <a:pt x="2431" y="941"/>
                    <a:pt x="2420" y="930"/>
                  </a:cubicBezTo>
                  <a:cubicBezTo>
                    <a:pt x="2409" y="907"/>
                    <a:pt x="2387" y="896"/>
                    <a:pt x="2364" y="896"/>
                  </a:cubicBezTo>
                  <a:cubicBezTo>
                    <a:pt x="2353" y="907"/>
                    <a:pt x="2342" y="851"/>
                    <a:pt x="2342" y="818"/>
                  </a:cubicBezTo>
                  <a:cubicBezTo>
                    <a:pt x="2353" y="784"/>
                    <a:pt x="2342" y="784"/>
                    <a:pt x="2308" y="784"/>
                  </a:cubicBezTo>
                  <a:cubicBezTo>
                    <a:pt x="2286" y="784"/>
                    <a:pt x="2297" y="751"/>
                    <a:pt x="2308" y="739"/>
                  </a:cubicBezTo>
                  <a:cubicBezTo>
                    <a:pt x="2331" y="728"/>
                    <a:pt x="2331" y="627"/>
                    <a:pt x="2308" y="627"/>
                  </a:cubicBezTo>
                  <a:cubicBezTo>
                    <a:pt x="2286" y="627"/>
                    <a:pt x="2275" y="650"/>
                    <a:pt x="2252" y="650"/>
                  </a:cubicBezTo>
                  <a:cubicBezTo>
                    <a:pt x="2219" y="638"/>
                    <a:pt x="2207" y="672"/>
                    <a:pt x="2207" y="706"/>
                  </a:cubicBezTo>
                  <a:cubicBezTo>
                    <a:pt x="2196" y="728"/>
                    <a:pt x="2162" y="751"/>
                    <a:pt x="2140" y="762"/>
                  </a:cubicBezTo>
                  <a:cubicBezTo>
                    <a:pt x="2118" y="762"/>
                    <a:pt x="2118" y="795"/>
                    <a:pt x="2095" y="807"/>
                  </a:cubicBezTo>
                  <a:cubicBezTo>
                    <a:pt x="2073" y="829"/>
                    <a:pt x="2073" y="818"/>
                    <a:pt x="2039" y="818"/>
                  </a:cubicBezTo>
                  <a:cubicBezTo>
                    <a:pt x="2006" y="818"/>
                    <a:pt x="1972" y="829"/>
                    <a:pt x="1950" y="795"/>
                  </a:cubicBezTo>
                  <a:cubicBezTo>
                    <a:pt x="1938" y="773"/>
                    <a:pt x="1894" y="728"/>
                    <a:pt x="1860" y="717"/>
                  </a:cubicBezTo>
                  <a:cubicBezTo>
                    <a:pt x="1826" y="706"/>
                    <a:pt x="1815" y="672"/>
                    <a:pt x="1838" y="661"/>
                  </a:cubicBezTo>
                  <a:cubicBezTo>
                    <a:pt x="1871" y="650"/>
                    <a:pt x="1849" y="582"/>
                    <a:pt x="1871" y="582"/>
                  </a:cubicBezTo>
                  <a:cubicBezTo>
                    <a:pt x="1894" y="582"/>
                    <a:pt x="1916" y="538"/>
                    <a:pt x="1905" y="493"/>
                  </a:cubicBezTo>
                  <a:cubicBezTo>
                    <a:pt x="1882" y="448"/>
                    <a:pt x="1860" y="358"/>
                    <a:pt x="1838" y="369"/>
                  </a:cubicBezTo>
                  <a:cubicBezTo>
                    <a:pt x="1815" y="381"/>
                    <a:pt x="1759" y="403"/>
                    <a:pt x="1726" y="392"/>
                  </a:cubicBezTo>
                  <a:cubicBezTo>
                    <a:pt x="1681" y="381"/>
                    <a:pt x="1636" y="403"/>
                    <a:pt x="1613" y="392"/>
                  </a:cubicBezTo>
                  <a:cubicBezTo>
                    <a:pt x="1602" y="369"/>
                    <a:pt x="1602" y="325"/>
                    <a:pt x="1569" y="291"/>
                  </a:cubicBezTo>
                  <a:cubicBezTo>
                    <a:pt x="1535" y="269"/>
                    <a:pt x="1513" y="258"/>
                    <a:pt x="1502" y="224"/>
                  </a:cubicBezTo>
                  <a:cubicBezTo>
                    <a:pt x="1490" y="190"/>
                    <a:pt x="1502" y="168"/>
                    <a:pt x="1412" y="89"/>
                  </a:cubicBezTo>
                  <a:cubicBezTo>
                    <a:pt x="1322" y="22"/>
                    <a:pt x="1322" y="0"/>
                    <a:pt x="1289" y="11"/>
                  </a:cubicBezTo>
                  <a:cubicBezTo>
                    <a:pt x="1266" y="11"/>
                    <a:pt x="1255" y="33"/>
                    <a:pt x="1277" y="67"/>
                  </a:cubicBezTo>
                  <a:cubicBezTo>
                    <a:pt x="1300" y="89"/>
                    <a:pt x="1311" y="168"/>
                    <a:pt x="1289" y="201"/>
                  </a:cubicBezTo>
                  <a:cubicBezTo>
                    <a:pt x="1277" y="224"/>
                    <a:pt x="1255" y="235"/>
                    <a:pt x="1244" y="235"/>
                  </a:cubicBezTo>
                  <a:cubicBezTo>
                    <a:pt x="1244" y="246"/>
                    <a:pt x="1233" y="246"/>
                    <a:pt x="1233" y="246"/>
                  </a:cubicBezTo>
                  <a:cubicBezTo>
                    <a:pt x="1210" y="269"/>
                    <a:pt x="1210" y="291"/>
                    <a:pt x="1210" y="325"/>
                  </a:cubicBezTo>
                  <a:cubicBezTo>
                    <a:pt x="1199" y="358"/>
                    <a:pt x="1199" y="358"/>
                    <a:pt x="1154" y="347"/>
                  </a:cubicBezTo>
                  <a:cubicBezTo>
                    <a:pt x="1120" y="347"/>
                    <a:pt x="1098" y="358"/>
                    <a:pt x="1087" y="392"/>
                  </a:cubicBezTo>
                  <a:cubicBezTo>
                    <a:pt x="1064" y="414"/>
                    <a:pt x="1020" y="425"/>
                    <a:pt x="986" y="414"/>
                  </a:cubicBezTo>
                  <a:cubicBezTo>
                    <a:pt x="941" y="392"/>
                    <a:pt x="952" y="403"/>
                    <a:pt x="907" y="414"/>
                  </a:cubicBezTo>
                  <a:cubicBezTo>
                    <a:pt x="862" y="425"/>
                    <a:pt x="829" y="437"/>
                    <a:pt x="818" y="459"/>
                  </a:cubicBezTo>
                  <a:cubicBezTo>
                    <a:pt x="807" y="493"/>
                    <a:pt x="784" y="482"/>
                    <a:pt x="784" y="504"/>
                  </a:cubicBezTo>
                  <a:cubicBezTo>
                    <a:pt x="773" y="527"/>
                    <a:pt x="751" y="527"/>
                    <a:pt x="728" y="493"/>
                  </a:cubicBezTo>
                  <a:cubicBezTo>
                    <a:pt x="717" y="459"/>
                    <a:pt x="695" y="425"/>
                    <a:pt x="672" y="414"/>
                  </a:cubicBezTo>
                  <a:cubicBezTo>
                    <a:pt x="650" y="403"/>
                    <a:pt x="627" y="381"/>
                    <a:pt x="627" y="358"/>
                  </a:cubicBezTo>
                  <a:cubicBezTo>
                    <a:pt x="638" y="336"/>
                    <a:pt x="616" y="313"/>
                    <a:pt x="571" y="325"/>
                  </a:cubicBezTo>
                  <a:cubicBezTo>
                    <a:pt x="526" y="336"/>
                    <a:pt x="493" y="403"/>
                    <a:pt x="482" y="425"/>
                  </a:cubicBezTo>
                  <a:cubicBezTo>
                    <a:pt x="482" y="448"/>
                    <a:pt x="493" y="470"/>
                    <a:pt x="515" y="470"/>
                  </a:cubicBezTo>
                  <a:cubicBezTo>
                    <a:pt x="538" y="470"/>
                    <a:pt x="538" y="527"/>
                    <a:pt x="571" y="515"/>
                  </a:cubicBezTo>
                  <a:cubicBezTo>
                    <a:pt x="605" y="515"/>
                    <a:pt x="549" y="549"/>
                    <a:pt x="526" y="571"/>
                  </a:cubicBezTo>
                  <a:cubicBezTo>
                    <a:pt x="515" y="594"/>
                    <a:pt x="493" y="594"/>
                    <a:pt x="459" y="582"/>
                  </a:cubicBezTo>
                  <a:cubicBezTo>
                    <a:pt x="414" y="560"/>
                    <a:pt x="313" y="560"/>
                    <a:pt x="302" y="582"/>
                  </a:cubicBezTo>
                  <a:cubicBezTo>
                    <a:pt x="280" y="616"/>
                    <a:pt x="257" y="638"/>
                    <a:pt x="224" y="627"/>
                  </a:cubicBezTo>
                  <a:cubicBezTo>
                    <a:pt x="202" y="616"/>
                    <a:pt x="145" y="605"/>
                    <a:pt x="123" y="627"/>
                  </a:cubicBezTo>
                  <a:lnTo>
                    <a:pt x="123" y="627"/>
                  </a:lnTo>
                  <a:cubicBezTo>
                    <a:pt x="145" y="638"/>
                    <a:pt x="145" y="672"/>
                    <a:pt x="123" y="683"/>
                  </a:cubicBezTo>
                </a:path>
              </a:pathLst>
            </a:custGeom>
            <a:grpFill/>
            <a:ln w="3175"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61" name="Freeform 33"/>
            <p:cNvSpPr>
              <a:spLocks noChangeArrowheads="1"/>
            </p:cNvSpPr>
            <p:nvPr/>
          </p:nvSpPr>
          <p:spPr bwMode="auto">
            <a:xfrm>
              <a:off x="5616575" y="4216400"/>
              <a:ext cx="561975" cy="766763"/>
            </a:xfrm>
            <a:custGeom>
              <a:avLst/>
              <a:gdLst>
                <a:gd name="T0" fmla="*/ 11 w 1559"/>
                <a:gd name="T1" fmla="*/ 1838 h 2130"/>
                <a:gd name="T2" fmla="*/ 123 w 1559"/>
                <a:gd name="T3" fmla="*/ 1928 h 2130"/>
                <a:gd name="T4" fmla="*/ 190 w 1559"/>
                <a:gd name="T5" fmla="*/ 2006 h 2130"/>
                <a:gd name="T6" fmla="*/ 291 w 1559"/>
                <a:gd name="T7" fmla="*/ 2085 h 2130"/>
                <a:gd name="T8" fmla="*/ 403 w 1559"/>
                <a:gd name="T9" fmla="*/ 2040 h 2130"/>
                <a:gd name="T10" fmla="*/ 538 w 1559"/>
                <a:gd name="T11" fmla="*/ 2118 h 2130"/>
                <a:gd name="T12" fmla="*/ 773 w 1559"/>
                <a:gd name="T13" fmla="*/ 2073 h 2130"/>
                <a:gd name="T14" fmla="*/ 885 w 1559"/>
                <a:gd name="T15" fmla="*/ 2006 h 2130"/>
                <a:gd name="T16" fmla="*/ 796 w 1559"/>
                <a:gd name="T17" fmla="*/ 1916 h 2130"/>
                <a:gd name="T18" fmla="*/ 941 w 1559"/>
                <a:gd name="T19" fmla="*/ 1849 h 2130"/>
                <a:gd name="T20" fmla="*/ 1042 w 1559"/>
                <a:gd name="T21" fmla="*/ 1984 h 2130"/>
                <a:gd name="T22" fmla="*/ 1132 w 1559"/>
                <a:gd name="T23" fmla="*/ 1950 h 2130"/>
                <a:gd name="T24" fmla="*/ 1300 w 1559"/>
                <a:gd name="T25" fmla="*/ 1905 h 2130"/>
                <a:gd name="T26" fmla="*/ 1468 w 1559"/>
                <a:gd name="T27" fmla="*/ 1838 h 2130"/>
                <a:gd name="T28" fmla="*/ 1547 w 1559"/>
                <a:gd name="T29" fmla="*/ 1737 h 2130"/>
                <a:gd name="T30" fmla="*/ 1547 w 1559"/>
                <a:gd name="T31" fmla="*/ 1715 h 2130"/>
                <a:gd name="T32" fmla="*/ 1367 w 1559"/>
                <a:gd name="T33" fmla="*/ 1636 h 2130"/>
                <a:gd name="T34" fmla="*/ 1255 w 1559"/>
                <a:gd name="T35" fmla="*/ 1558 h 2130"/>
                <a:gd name="T36" fmla="*/ 1176 w 1559"/>
                <a:gd name="T37" fmla="*/ 1435 h 2130"/>
                <a:gd name="T38" fmla="*/ 1188 w 1559"/>
                <a:gd name="T39" fmla="*/ 1334 h 2130"/>
                <a:gd name="T40" fmla="*/ 1244 w 1559"/>
                <a:gd name="T41" fmla="*/ 1211 h 2130"/>
                <a:gd name="T42" fmla="*/ 1345 w 1559"/>
                <a:gd name="T43" fmla="*/ 1199 h 2130"/>
                <a:gd name="T44" fmla="*/ 1367 w 1559"/>
                <a:gd name="T45" fmla="*/ 1076 h 2130"/>
                <a:gd name="T46" fmla="*/ 1221 w 1559"/>
                <a:gd name="T47" fmla="*/ 1054 h 2130"/>
                <a:gd name="T48" fmla="*/ 1109 w 1559"/>
                <a:gd name="T49" fmla="*/ 964 h 2130"/>
                <a:gd name="T50" fmla="*/ 1132 w 1559"/>
                <a:gd name="T51" fmla="*/ 829 h 2130"/>
                <a:gd name="T52" fmla="*/ 1199 w 1559"/>
                <a:gd name="T53" fmla="*/ 605 h 2130"/>
                <a:gd name="T54" fmla="*/ 1221 w 1559"/>
                <a:gd name="T55" fmla="*/ 493 h 2130"/>
                <a:gd name="T56" fmla="*/ 1065 w 1559"/>
                <a:gd name="T57" fmla="*/ 437 h 2130"/>
                <a:gd name="T58" fmla="*/ 964 w 1559"/>
                <a:gd name="T59" fmla="*/ 516 h 2130"/>
                <a:gd name="T60" fmla="*/ 852 w 1559"/>
                <a:gd name="T61" fmla="*/ 292 h 2130"/>
                <a:gd name="T62" fmla="*/ 964 w 1559"/>
                <a:gd name="T63" fmla="*/ 280 h 2130"/>
                <a:gd name="T64" fmla="*/ 840 w 1559"/>
                <a:gd name="T65" fmla="*/ 180 h 2130"/>
                <a:gd name="T66" fmla="*/ 773 w 1559"/>
                <a:gd name="T67" fmla="*/ 11 h 2130"/>
                <a:gd name="T68" fmla="*/ 695 w 1559"/>
                <a:gd name="T69" fmla="*/ 224 h 2130"/>
                <a:gd name="T70" fmla="*/ 639 w 1559"/>
                <a:gd name="T71" fmla="*/ 280 h 2130"/>
                <a:gd name="T72" fmla="*/ 527 w 1559"/>
                <a:gd name="T73" fmla="*/ 404 h 2130"/>
                <a:gd name="T74" fmla="*/ 538 w 1559"/>
                <a:gd name="T75" fmla="*/ 449 h 2130"/>
                <a:gd name="T76" fmla="*/ 560 w 1559"/>
                <a:gd name="T77" fmla="*/ 616 h 2130"/>
                <a:gd name="T78" fmla="*/ 549 w 1559"/>
                <a:gd name="T79" fmla="*/ 829 h 2130"/>
                <a:gd name="T80" fmla="*/ 706 w 1559"/>
                <a:gd name="T81" fmla="*/ 852 h 2130"/>
                <a:gd name="T82" fmla="*/ 796 w 1559"/>
                <a:gd name="T83" fmla="*/ 964 h 2130"/>
                <a:gd name="T84" fmla="*/ 930 w 1559"/>
                <a:gd name="T85" fmla="*/ 1054 h 2130"/>
                <a:gd name="T86" fmla="*/ 807 w 1559"/>
                <a:gd name="T87" fmla="*/ 1121 h 2130"/>
                <a:gd name="T88" fmla="*/ 706 w 1559"/>
                <a:gd name="T89" fmla="*/ 1166 h 2130"/>
                <a:gd name="T90" fmla="*/ 549 w 1559"/>
                <a:gd name="T91" fmla="*/ 1255 h 2130"/>
                <a:gd name="T92" fmla="*/ 403 w 1559"/>
                <a:gd name="T93" fmla="*/ 1132 h 2130"/>
                <a:gd name="T94" fmla="*/ 247 w 1559"/>
                <a:gd name="T95" fmla="*/ 1020 h 2130"/>
                <a:gd name="T96" fmla="*/ 269 w 1559"/>
                <a:gd name="T97" fmla="*/ 1188 h 2130"/>
                <a:gd name="T98" fmla="*/ 258 w 1559"/>
                <a:gd name="T99" fmla="*/ 1390 h 2130"/>
                <a:gd name="T100" fmla="*/ 213 w 1559"/>
                <a:gd name="T101" fmla="*/ 1569 h 2130"/>
                <a:gd name="T102" fmla="*/ 247 w 1559"/>
                <a:gd name="T103" fmla="*/ 1726 h 2130"/>
                <a:gd name="T104" fmla="*/ 112 w 1559"/>
                <a:gd name="T105" fmla="*/ 1726 h 2130"/>
                <a:gd name="T106" fmla="*/ 0 w 1559"/>
                <a:gd name="T107" fmla="*/ 1804 h 2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559" h="2130">
                  <a:moveTo>
                    <a:pt x="11" y="1838"/>
                  </a:moveTo>
                  <a:lnTo>
                    <a:pt x="11" y="1838"/>
                  </a:lnTo>
                  <a:cubicBezTo>
                    <a:pt x="11" y="1860"/>
                    <a:pt x="11" y="1860"/>
                    <a:pt x="45" y="1883"/>
                  </a:cubicBezTo>
                  <a:cubicBezTo>
                    <a:pt x="67" y="1894"/>
                    <a:pt x="112" y="1905"/>
                    <a:pt x="123" y="1928"/>
                  </a:cubicBezTo>
                  <a:cubicBezTo>
                    <a:pt x="123" y="1950"/>
                    <a:pt x="123" y="1984"/>
                    <a:pt x="134" y="1995"/>
                  </a:cubicBezTo>
                  <a:cubicBezTo>
                    <a:pt x="134" y="2006"/>
                    <a:pt x="179" y="1984"/>
                    <a:pt x="190" y="2006"/>
                  </a:cubicBezTo>
                  <a:cubicBezTo>
                    <a:pt x="190" y="2029"/>
                    <a:pt x="202" y="2062"/>
                    <a:pt x="224" y="2062"/>
                  </a:cubicBezTo>
                  <a:cubicBezTo>
                    <a:pt x="247" y="2062"/>
                    <a:pt x="258" y="2096"/>
                    <a:pt x="291" y="2085"/>
                  </a:cubicBezTo>
                  <a:cubicBezTo>
                    <a:pt x="314" y="2062"/>
                    <a:pt x="325" y="2051"/>
                    <a:pt x="347" y="2051"/>
                  </a:cubicBezTo>
                  <a:cubicBezTo>
                    <a:pt x="370" y="2051"/>
                    <a:pt x="392" y="2029"/>
                    <a:pt x="403" y="2040"/>
                  </a:cubicBezTo>
                  <a:cubicBezTo>
                    <a:pt x="414" y="2051"/>
                    <a:pt x="426" y="2096"/>
                    <a:pt x="437" y="2118"/>
                  </a:cubicBezTo>
                  <a:cubicBezTo>
                    <a:pt x="459" y="2096"/>
                    <a:pt x="516" y="2107"/>
                    <a:pt x="538" y="2118"/>
                  </a:cubicBezTo>
                  <a:cubicBezTo>
                    <a:pt x="571" y="2129"/>
                    <a:pt x="594" y="2107"/>
                    <a:pt x="616" y="2073"/>
                  </a:cubicBezTo>
                  <a:cubicBezTo>
                    <a:pt x="627" y="2051"/>
                    <a:pt x="728" y="2051"/>
                    <a:pt x="773" y="2073"/>
                  </a:cubicBezTo>
                  <a:cubicBezTo>
                    <a:pt x="807" y="2085"/>
                    <a:pt x="829" y="2085"/>
                    <a:pt x="840" y="2062"/>
                  </a:cubicBezTo>
                  <a:cubicBezTo>
                    <a:pt x="863" y="2040"/>
                    <a:pt x="919" y="2006"/>
                    <a:pt x="885" y="2006"/>
                  </a:cubicBezTo>
                  <a:cubicBezTo>
                    <a:pt x="852" y="2018"/>
                    <a:pt x="852" y="1961"/>
                    <a:pt x="829" y="1961"/>
                  </a:cubicBezTo>
                  <a:cubicBezTo>
                    <a:pt x="807" y="1961"/>
                    <a:pt x="796" y="1939"/>
                    <a:pt x="796" y="1916"/>
                  </a:cubicBezTo>
                  <a:cubicBezTo>
                    <a:pt x="807" y="1894"/>
                    <a:pt x="840" y="1827"/>
                    <a:pt x="885" y="1816"/>
                  </a:cubicBezTo>
                  <a:cubicBezTo>
                    <a:pt x="930" y="1804"/>
                    <a:pt x="952" y="1827"/>
                    <a:pt x="941" y="1849"/>
                  </a:cubicBezTo>
                  <a:cubicBezTo>
                    <a:pt x="941" y="1872"/>
                    <a:pt x="964" y="1894"/>
                    <a:pt x="986" y="1905"/>
                  </a:cubicBezTo>
                  <a:cubicBezTo>
                    <a:pt x="1009" y="1916"/>
                    <a:pt x="1031" y="1950"/>
                    <a:pt x="1042" y="1984"/>
                  </a:cubicBezTo>
                  <a:cubicBezTo>
                    <a:pt x="1065" y="2018"/>
                    <a:pt x="1087" y="2018"/>
                    <a:pt x="1098" y="1995"/>
                  </a:cubicBezTo>
                  <a:cubicBezTo>
                    <a:pt x="1098" y="1973"/>
                    <a:pt x="1121" y="1984"/>
                    <a:pt x="1132" y="1950"/>
                  </a:cubicBezTo>
                  <a:cubicBezTo>
                    <a:pt x="1143" y="1928"/>
                    <a:pt x="1176" y="1916"/>
                    <a:pt x="1221" y="1905"/>
                  </a:cubicBezTo>
                  <a:cubicBezTo>
                    <a:pt x="1266" y="1894"/>
                    <a:pt x="1255" y="1883"/>
                    <a:pt x="1300" y="1905"/>
                  </a:cubicBezTo>
                  <a:cubicBezTo>
                    <a:pt x="1334" y="1916"/>
                    <a:pt x="1378" y="1905"/>
                    <a:pt x="1401" y="1883"/>
                  </a:cubicBezTo>
                  <a:cubicBezTo>
                    <a:pt x="1412" y="1849"/>
                    <a:pt x="1434" y="1838"/>
                    <a:pt x="1468" y="1838"/>
                  </a:cubicBezTo>
                  <a:cubicBezTo>
                    <a:pt x="1513" y="1849"/>
                    <a:pt x="1513" y="1849"/>
                    <a:pt x="1524" y="1816"/>
                  </a:cubicBezTo>
                  <a:cubicBezTo>
                    <a:pt x="1524" y="1782"/>
                    <a:pt x="1524" y="1760"/>
                    <a:pt x="1547" y="1737"/>
                  </a:cubicBezTo>
                  <a:cubicBezTo>
                    <a:pt x="1547" y="1737"/>
                    <a:pt x="1558" y="1737"/>
                    <a:pt x="1558" y="1726"/>
                  </a:cubicBezTo>
                  <a:cubicBezTo>
                    <a:pt x="1547" y="1726"/>
                    <a:pt x="1547" y="1726"/>
                    <a:pt x="1547" y="1715"/>
                  </a:cubicBezTo>
                  <a:cubicBezTo>
                    <a:pt x="1547" y="1681"/>
                    <a:pt x="1502" y="1659"/>
                    <a:pt x="1468" y="1636"/>
                  </a:cubicBezTo>
                  <a:cubicBezTo>
                    <a:pt x="1434" y="1614"/>
                    <a:pt x="1401" y="1603"/>
                    <a:pt x="1367" y="1636"/>
                  </a:cubicBezTo>
                  <a:cubicBezTo>
                    <a:pt x="1345" y="1670"/>
                    <a:pt x="1322" y="1681"/>
                    <a:pt x="1311" y="1647"/>
                  </a:cubicBezTo>
                  <a:cubicBezTo>
                    <a:pt x="1300" y="1614"/>
                    <a:pt x="1289" y="1547"/>
                    <a:pt x="1255" y="1558"/>
                  </a:cubicBezTo>
                  <a:cubicBezTo>
                    <a:pt x="1210" y="1569"/>
                    <a:pt x="1188" y="1547"/>
                    <a:pt x="1176" y="1513"/>
                  </a:cubicBezTo>
                  <a:cubicBezTo>
                    <a:pt x="1154" y="1480"/>
                    <a:pt x="1154" y="1446"/>
                    <a:pt x="1176" y="1435"/>
                  </a:cubicBezTo>
                  <a:cubicBezTo>
                    <a:pt x="1188" y="1423"/>
                    <a:pt x="1165" y="1378"/>
                    <a:pt x="1188" y="1378"/>
                  </a:cubicBezTo>
                  <a:cubicBezTo>
                    <a:pt x="1210" y="1367"/>
                    <a:pt x="1210" y="1356"/>
                    <a:pt x="1188" y="1334"/>
                  </a:cubicBezTo>
                  <a:cubicBezTo>
                    <a:pt x="1176" y="1311"/>
                    <a:pt x="1176" y="1278"/>
                    <a:pt x="1199" y="1267"/>
                  </a:cubicBezTo>
                  <a:cubicBezTo>
                    <a:pt x="1233" y="1255"/>
                    <a:pt x="1233" y="1244"/>
                    <a:pt x="1244" y="1211"/>
                  </a:cubicBezTo>
                  <a:cubicBezTo>
                    <a:pt x="1244" y="1188"/>
                    <a:pt x="1266" y="1154"/>
                    <a:pt x="1289" y="1177"/>
                  </a:cubicBezTo>
                  <a:cubicBezTo>
                    <a:pt x="1311" y="1211"/>
                    <a:pt x="1334" y="1211"/>
                    <a:pt x="1345" y="1199"/>
                  </a:cubicBezTo>
                  <a:cubicBezTo>
                    <a:pt x="1356" y="1177"/>
                    <a:pt x="1322" y="1166"/>
                    <a:pt x="1356" y="1143"/>
                  </a:cubicBezTo>
                  <a:cubicBezTo>
                    <a:pt x="1378" y="1121"/>
                    <a:pt x="1367" y="1110"/>
                    <a:pt x="1367" y="1076"/>
                  </a:cubicBezTo>
                  <a:cubicBezTo>
                    <a:pt x="1356" y="1054"/>
                    <a:pt x="1356" y="1042"/>
                    <a:pt x="1322" y="1065"/>
                  </a:cubicBezTo>
                  <a:cubicBezTo>
                    <a:pt x="1300" y="1087"/>
                    <a:pt x="1233" y="1087"/>
                    <a:pt x="1221" y="1054"/>
                  </a:cubicBezTo>
                  <a:cubicBezTo>
                    <a:pt x="1210" y="1020"/>
                    <a:pt x="1210" y="1020"/>
                    <a:pt x="1165" y="1020"/>
                  </a:cubicBezTo>
                  <a:cubicBezTo>
                    <a:pt x="1132" y="1020"/>
                    <a:pt x="1143" y="987"/>
                    <a:pt x="1109" y="964"/>
                  </a:cubicBezTo>
                  <a:cubicBezTo>
                    <a:pt x="1076" y="942"/>
                    <a:pt x="1076" y="897"/>
                    <a:pt x="1087" y="863"/>
                  </a:cubicBezTo>
                  <a:cubicBezTo>
                    <a:pt x="1087" y="841"/>
                    <a:pt x="1132" y="863"/>
                    <a:pt x="1132" y="829"/>
                  </a:cubicBezTo>
                  <a:cubicBezTo>
                    <a:pt x="1143" y="796"/>
                    <a:pt x="1132" y="740"/>
                    <a:pt x="1143" y="695"/>
                  </a:cubicBezTo>
                  <a:cubicBezTo>
                    <a:pt x="1165" y="661"/>
                    <a:pt x="1188" y="628"/>
                    <a:pt x="1199" y="605"/>
                  </a:cubicBezTo>
                  <a:cubicBezTo>
                    <a:pt x="1199" y="572"/>
                    <a:pt x="1199" y="560"/>
                    <a:pt x="1221" y="549"/>
                  </a:cubicBezTo>
                  <a:cubicBezTo>
                    <a:pt x="1255" y="538"/>
                    <a:pt x="1255" y="516"/>
                    <a:pt x="1221" y="493"/>
                  </a:cubicBezTo>
                  <a:cubicBezTo>
                    <a:pt x="1188" y="471"/>
                    <a:pt x="1143" y="482"/>
                    <a:pt x="1121" y="471"/>
                  </a:cubicBezTo>
                  <a:cubicBezTo>
                    <a:pt x="1098" y="449"/>
                    <a:pt x="1076" y="426"/>
                    <a:pt x="1065" y="437"/>
                  </a:cubicBezTo>
                  <a:cubicBezTo>
                    <a:pt x="1042" y="449"/>
                    <a:pt x="1031" y="471"/>
                    <a:pt x="1020" y="493"/>
                  </a:cubicBezTo>
                  <a:cubicBezTo>
                    <a:pt x="1009" y="527"/>
                    <a:pt x="986" y="538"/>
                    <a:pt x="964" y="516"/>
                  </a:cubicBezTo>
                  <a:cubicBezTo>
                    <a:pt x="930" y="493"/>
                    <a:pt x="885" y="482"/>
                    <a:pt x="874" y="449"/>
                  </a:cubicBezTo>
                  <a:cubicBezTo>
                    <a:pt x="863" y="415"/>
                    <a:pt x="818" y="292"/>
                    <a:pt x="852" y="292"/>
                  </a:cubicBezTo>
                  <a:cubicBezTo>
                    <a:pt x="885" y="292"/>
                    <a:pt x="908" y="325"/>
                    <a:pt x="930" y="325"/>
                  </a:cubicBezTo>
                  <a:cubicBezTo>
                    <a:pt x="941" y="325"/>
                    <a:pt x="941" y="314"/>
                    <a:pt x="964" y="280"/>
                  </a:cubicBezTo>
                  <a:cubicBezTo>
                    <a:pt x="986" y="247"/>
                    <a:pt x="997" y="213"/>
                    <a:pt x="964" y="224"/>
                  </a:cubicBezTo>
                  <a:cubicBezTo>
                    <a:pt x="930" y="224"/>
                    <a:pt x="829" y="213"/>
                    <a:pt x="840" y="180"/>
                  </a:cubicBezTo>
                  <a:cubicBezTo>
                    <a:pt x="852" y="146"/>
                    <a:pt x="874" y="79"/>
                    <a:pt x="852" y="34"/>
                  </a:cubicBezTo>
                  <a:cubicBezTo>
                    <a:pt x="840" y="0"/>
                    <a:pt x="784" y="0"/>
                    <a:pt x="773" y="11"/>
                  </a:cubicBezTo>
                  <a:cubicBezTo>
                    <a:pt x="751" y="34"/>
                    <a:pt x="717" y="112"/>
                    <a:pt x="728" y="135"/>
                  </a:cubicBezTo>
                  <a:cubicBezTo>
                    <a:pt x="740" y="168"/>
                    <a:pt x="717" y="224"/>
                    <a:pt x="695" y="224"/>
                  </a:cubicBezTo>
                  <a:cubicBezTo>
                    <a:pt x="683" y="224"/>
                    <a:pt x="683" y="224"/>
                    <a:pt x="672" y="224"/>
                  </a:cubicBezTo>
                  <a:cubicBezTo>
                    <a:pt x="672" y="247"/>
                    <a:pt x="661" y="280"/>
                    <a:pt x="639" y="280"/>
                  </a:cubicBezTo>
                  <a:cubicBezTo>
                    <a:pt x="616" y="292"/>
                    <a:pt x="605" y="314"/>
                    <a:pt x="583" y="359"/>
                  </a:cubicBezTo>
                  <a:cubicBezTo>
                    <a:pt x="571" y="392"/>
                    <a:pt x="560" y="404"/>
                    <a:pt x="527" y="404"/>
                  </a:cubicBezTo>
                  <a:cubicBezTo>
                    <a:pt x="493" y="392"/>
                    <a:pt x="448" y="415"/>
                    <a:pt x="459" y="449"/>
                  </a:cubicBezTo>
                  <a:cubicBezTo>
                    <a:pt x="471" y="471"/>
                    <a:pt x="516" y="460"/>
                    <a:pt x="538" y="449"/>
                  </a:cubicBezTo>
                  <a:cubicBezTo>
                    <a:pt x="560" y="437"/>
                    <a:pt x="594" y="482"/>
                    <a:pt x="594" y="493"/>
                  </a:cubicBezTo>
                  <a:cubicBezTo>
                    <a:pt x="605" y="505"/>
                    <a:pt x="594" y="572"/>
                    <a:pt x="560" y="616"/>
                  </a:cubicBezTo>
                  <a:cubicBezTo>
                    <a:pt x="516" y="650"/>
                    <a:pt x="471" y="695"/>
                    <a:pt x="493" y="729"/>
                  </a:cubicBezTo>
                  <a:cubicBezTo>
                    <a:pt x="516" y="751"/>
                    <a:pt x="538" y="818"/>
                    <a:pt x="549" y="829"/>
                  </a:cubicBezTo>
                  <a:cubicBezTo>
                    <a:pt x="549" y="852"/>
                    <a:pt x="605" y="852"/>
                    <a:pt x="616" y="829"/>
                  </a:cubicBezTo>
                  <a:cubicBezTo>
                    <a:pt x="616" y="818"/>
                    <a:pt x="683" y="841"/>
                    <a:pt x="706" y="852"/>
                  </a:cubicBezTo>
                  <a:cubicBezTo>
                    <a:pt x="728" y="863"/>
                    <a:pt x="706" y="908"/>
                    <a:pt x="740" y="908"/>
                  </a:cubicBezTo>
                  <a:cubicBezTo>
                    <a:pt x="762" y="908"/>
                    <a:pt x="762" y="975"/>
                    <a:pt x="796" y="964"/>
                  </a:cubicBezTo>
                  <a:cubicBezTo>
                    <a:pt x="829" y="964"/>
                    <a:pt x="852" y="987"/>
                    <a:pt x="852" y="1009"/>
                  </a:cubicBezTo>
                  <a:cubicBezTo>
                    <a:pt x="852" y="1031"/>
                    <a:pt x="896" y="1042"/>
                    <a:pt x="930" y="1054"/>
                  </a:cubicBezTo>
                  <a:cubicBezTo>
                    <a:pt x="964" y="1065"/>
                    <a:pt x="997" y="1110"/>
                    <a:pt x="930" y="1110"/>
                  </a:cubicBezTo>
                  <a:cubicBezTo>
                    <a:pt x="852" y="1098"/>
                    <a:pt x="796" y="1087"/>
                    <a:pt x="807" y="1121"/>
                  </a:cubicBezTo>
                  <a:cubicBezTo>
                    <a:pt x="807" y="1154"/>
                    <a:pt x="773" y="1188"/>
                    <a:pt x="751" y="1188"/>
                  </a:cubicBezTo>
                  <a:cubicBezTo>
                    <a:pt x="728" y="1199"/>
                    <a:pt x="706" y="1188"/>
                    <a:pt x="706" y="1166"/>
                  </a:cubicBezTo>
                  <a:cubicBezTo>
                    <a:pt x="695" y="1154"/>
                    <a:pt x="650" y="1199"/>
                    <a:pt x="616" y="1233"/>
                  </a:cubicBezTo>
                  <a:cubicBezTo>
                    <a:pt x="583" y="1267"/>
                    <a:pt x="560" y="1278"/>
                    <a:pt x="549" y="1255"/>
                  </a:cubicBezTo>
                  <a:cubicBezTo>
                    <a:pt x="527" y="1233"/>
                    <a:pt x="504" y="1233"/>
                    <a:pt x="482" y="1211"/>
                  </a:cubicBezTo>
                  <a:cubicBezTo>
                    <a:pt x="459" y="1177"/>
                    <a:pt x="426" y="1177"/>
                    <a:pt x="403" y="1132"/>
                  </a:cubicBezTo>
                  <a:cubicBezTo>
                    <a:pt x="381" y="1098"/>
                    <a:pt x="370" y="1042"/>
                    <a:pt x="336" y="1020"/>
                  </a:cubicBezTo>
                  <a:cubicBezTo>
                    <a:pt x="291" y="998"/>
                    <a:pt x="247" y="975"/>
                    <a:pt x="247" y="1020"/>
                  </a:cubicBezTo>
                  <a:cubicBezTo>
                    <a:pt x="247" y="1054"/>
                    <a:pt x="224" y="1110"/>
                    <a:pt x="247" y="1110"/>
                  </a:cubicBezTo>
                  <a:cubicBezTo>
                    <a:pt x="269" y="1121"/>
                    <a:pt x="280" y="1154"/>
                    <a:pt x="269" y="1188"/>
                  </a:cubicBezTo>
                  <a:cubicBezTo>
                    <a:pt x="258" y="1211"/>
                    <a:pt x="235" y="1267"/>
                    <a:pt x="258" y="1267"/>
                  </a:cubicBezTo>
                  <a:cubicBezTo>
                    <a:pt x="291" y="1267"/>
                    <a:pt x="269" y="1367"/>
                    <a:pt x="258" y="1390"/>
                  </a:cubicBezTo>
                  <a:cubicBezTo>
                    <a:pt x="258" y="1412"/>
                    <a:pt x="247" y="1423"/>
                    <a:pt x="224" y="1446"/>
                  </a:cubicBezTo>
                  <a:cubicBezTo>
                    <a:pt x="202" y="1457"/>
                    <a:pt x="190" y="1547"/>
                    <a:pt x="213" y="1569"/>
                  </a:cubicBezTo>
                  <a:cubicBezTo>
                    <a:pt x="235" y="1591"/>
                    <a:pt x="213" y="1625"/>
                    <a:pt x="235" y="1636"/>
                  </a:cubicBezTo>
                  <a:cubicBezTo>
                    <a:pt x="258" y="1647"/>
                    <a:pt x="258" y="1715"/>
                    <a:pt x="247" y="1726"/>
                  </a:cubicBezTo>
                  <a:cubicBezTo>
                    <a:pt x="235" y="1737"/>
                    <a:pt x="179" y="1692"/>
                    <a:pt x="157" y="1681"/>
                  </a:cubicBezTo>
                  <a:cubicBezTo>
                    <a:pt x="123" y="1681"/>
                    <a:pt x="123" y="1704"/>
                    <a:pt x="112" y="1726"/>
                  </a:cubicBezTo>
                  <a:cubicBezTo>
                    <a:pt x="101" y="1749"/>
                    <a:pt x="34" y="1749"/>
                    <a:pt x="22" y="1771"/>
                  </a:cubicBezTo>
                  <a:cubicBezTo>
                    <a:pt x="22" y="1793"/>
                    <a:pt x="11" y="1804"/>
                    <a:pt x="0" y="1804"/>
                  </a:cubicBezTo>
                  <a:cubicBezTo>
                    <a:pt x="11" y="1816"/>
                    <a:pt x="11" y="1827"/>
                    <a:pt x="11" y="1838"/>
                  </a:cubicBezTo>
                </a:path>
              </a:pathLst>
            </a:custGeom>
            <a:grpFill/>
            <a:ln w="3175"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62" name="Freeform 34"/>
            <p:cNvSpPr>
              <a:spLocks noChangeArrowheads="1"/>
            </p:cNvSpPr>
            <p:nvPr/>
          </p:nvSpPr>
          <p:spPr bwMode="auto">
            <a:xfrm>
              <a:off x="5692775" y="4506913"/>
              <a:ext cx="282575" cy="169862"/>
            </a:xfrm>
            <a:custGeom>
              <a:avLst/>
              <a:gdLst>
                <a:gd name="T0" fmla="*/ 123 w 785"/>
                <a:gd name="T1" fmla="*/ 213 h 472"/>
                <a:gd name="T2" fmla="*/ 123 w 785"/>
                <a:gd name="T3" fmla="*/ 213 h 472"/>
                <a:gd name="T4" fmla="*/ 190 w 785"/>
                <a:gd name="T5" fmla="*/ 325 h 472"/>
                <a:gd name="T6" fmla="*/ 269 w 785"/>
                <a:gd name="T7" fmla="*/ 404 h 472"/>
                <a:gd name="T8" fmla="*/ 336 w 785"/>
                <a:gd name="T9" fmla="*/ 448 h 472"/>
                <a:gd name="T10" fmla="*/ 403 w 785"/>
                <a:gd name="T11" fmla="*/ 426 h 472"/>
                <a:gd name="T12" fmla="*/ 493 w 785"/>
                <a:gd name="T13" fmla="*/ 359 h 472"/>
                <a:gd name="T14" fmla="*/ 538 w 785"/>
                <a:gd name="T15" fmla="*/ 381 h 472"/>
                <a:gd name="T16" fmla="*/ 594 w 785"/>
                <a:gd name="T17" fmla="*/ 314 h 472"/>
                <a:gd name="T18" fmla="*/ 717 w 785"/>
                <a:gd name="T19" fmla="*/ 303 h 472"/>
                <a:gd name="T20" fmla="*/ 717 w 785"/>
                <a:gd name="T21" fmla="*/ 247 h 472"/>
                <a:gd name="T22" fmla="*/ 639 w 785"/>
                <a:gd name="T23" fmla="*/ 202 h 472"/>
                <a:gd name="T24" fmla="*/ 583 w 785"/>
                <a:gd name="T25" fmla="*/ 157 h 472"/>
                <a:gd name="T26" fmla="*/ 527 w 785"/>
                <a:gd name="T27" fmla="*/ 101 h 472"/>
                <a:gd name="T28" fmla="*/ 493 w 785"/>
                <a:gd name="T29" fmla="*/ 45 h 472"/>
                <a:gd name="T30" fmla="*/ 403 w 785"/>
                <a:gd name="T31" fmla="*/ 22 h 472"/>
                <a:gd name="T32" fmla="*/ 336 w 785"/>
                <a:gd name="T33" fmla="*/ 22 h 472"/>
                <a:gd name="T34" fmla="*/ 314 w 785"/>
                <a:gd name="T35" fmla="*/ 0 h 472"/>
                <a:gd name="T36" fmla="*/ 258 w 785"/>
                <a:gd name="T37" fmla="*/ 34 h 472"/>
                <a:gd name="T38" fmla="*/ 201 w 785"/>
                <a:gd name="T39" fmla="*/ 67 h 472"/>
                <a:gd name="T40" fmla="*/ 134 w 785"/>
                <a:gd name="T41" fmla="*/ 90 h 472"/>
                <a:gd name="T42" fmla="*/ 67 w 785"/>
                <a:gd name="T43" fmla="*/ 90 h 472"/>
                <a:gd name="T44" fmla="*/ 11 w 785"/>
                <a:gd name="T45" fmla="*/ 146 h 472"/>
                <a:gd name="T46" fmla="*/ 45 w 785"/>
                <a:gd name="T47" fmla="*/ 191 h 472"/>
                <a:gd name="T48" fmla="*/ 45 w 785"/>
                <a:gd name="T49" fmla="*/ 191 h 472"/>
                <a:gd name="T50" fmla="*/ 123 w 785"/>
                <a:gd name="T51" fmla="*/ 213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85" h="472">
                  <a:moveTo>
                    <a:pt x="123" y="213"/>
                  </a:moveTo>
                  <a:lnTo>
                    <a:pt x="123" y="213"/>
                  </a:lnTo>
                  <a:cubicBezTo>
                    <a:pt x="157" y="235"/>
                    <a:pt x="168" y="291"/>
                    <a:pt x="190" y="325"/>
                  </a:cubicBezTo>
                  <a:cubicBezTo>
                    <a:pt x="213" y="370"/>
                    <a:pt x="246" y="370"/>
                    <a:pt x="269" y="404"/>
                  </a:cubicBezTo>
                  <a:cubicBezTo>
                    <a:pt x="291" y="426"/>
                    <a:pt x="314" y="426"/>
                    <a:pt x="336" y="448"/>
                  </a:cubicBezTo>
                  <a:cubicBezTo>
                    <a:pt x="347" y="471"/>
                    <a:pt x="370" y="460"/>
                    <a:pt x="403" y="426"/>
                  </a:cubicBezTo>
                  <a:cubicBezTo>
                    <a:pt x="437" y="392"/>
                    <a:pt x="482" y="347"/>
                    <a:pt x="493" y="359"/>
                  </a:cubicBezTo>
                  <a:cubicBezTo>
                    <a:pt x="493" y="381"/>
                    <a:pt x="515" y="392"/>
                    <a:pt x="538" y="381"/>
                  </a:cubicBezTo>
                  <a:cubicBezTo>
                    <a:pt x="560" y="381"/>
                    <a:pt x="594" y="347"/>
                    <a:pt x="594" y="314"/>
                  </a:cubicBezTo>
                  <a:cubicBezTo>
                    <a:pt x="583" y="280"/>
                    <a:pt x="639" y="291"/>
                    <a:pt x="717" y="303"/>
                  </a:cubicBezTo>
                  <a:cubicBezTo>
                    <a:pt x="784" y="303"/>
                    <a:pt x="751" y="258"/>
                    <a:pt x="717" y="247"/>
                  </a:cubicBezTo>
                  <a:cubicBezTo>
                    <a:pt x="683" y="235"/>
                    <a:pt x="639" y="224"/>
                    <a:pt x="639" y="202"/>
                  </a:cubicBezTo>
                  <a:cubicBezTo>
                    <a:pt x="639" y="180"/>
                    <a:pt x="616" y="157"/>
                    <a:pt x="583" y="157"/>
                  </a:cubicBezTo>
                  <a:cubicBezTo>
                    <a:pt x="549" y="168"/>
                    <a:pt x="549" y="101"/>
                    <a:pt x="527" y="101"/>
                  </a:cubicBezTo>
                  <a:cubicBezTo>
                    <a:pt x="493" y="101"/>
                    <a:pt x="515" y="56"/>
                    <a:pt x="493" y="45"/>
                  </a:cubicBezTo>
                  <a:cubicBezTo>
                    <a:pt x="470" y="34"/>
                    <a:pt x="403" y="11"/>
                    <a:pt x="403" y="22"/>
                  </a:cubicBezTo>
                  <a:cubicBezTo>
                    <a:pt x="392" y="45"/>
                    <a:pt x="336" y="45"/>
                    <a:pt x="336" y="22"/>
                  </a:cubicBezTo>
                  <a:cubicBezTo>
                    <a:pt x="325" y="22"/>
                    <a:pt x="325" y="11"/>
                    <a:pt x="314" y="0"/>
                  </a:cubicBezTo>
                  <a:cubicBezTo>
                    <a:pt x="291" y="0"/>
                    <a:pt x="269" y="11"/>
                    <a:pt x="258" y="34"/>
                  </a:cubicBezTo>
                  <a:cubicBezTo>
                    <a:pt x="246" y="56"/>
                    <a:pt x="224" y="78"/>
                    <a:pt x="201" y="67"/>
                  </a:cubicBezTo>
                  <a:cubicBezTo>
                    <a:pt x="179" y="56"/>
                    <a:pt x="157" y="78"/>
                    <a:pt x="134" y="90"/>
                  </a:cubicBezTo>
                  <a:cubicBezTo>
                    <a:pt x="123" y="112"/>
                    <a:pt x="101" y="78"/>
                    <a:pt x="67" y="90"/>
                  </a:cubicBezTo>
                  <a:cubicBezTo>
                    <a:pt x="34" y="101"/>
                    <a:pt x="0" y="123"/>
                    <a:pt x="11" y="146"/>
                  </a:cubicBezTo>
                  <a:cubicBezTo>
                    <a:pt x="22" y="157"/>
                    <a:pt x="45" y="191"/>
                    <a:pt x="45" y="191"/>
                  </a:cubicBezTo>
                  <a:lnTo>
                    <a:pt x="45" y="191"/>
                  </a:lnTo>
                  <a:cubicBezTo>
                    <a:pt x="56" y="180"/>
                    <a:pt x="90" y="191"/>
                    <a:pt x="123" y="213"/>
                  </a:cubicBezTo>
                </a:path>
              </a:pathLst>
            </a:custGeom>
            <a:grpFill/>
            <a:ln w="3175"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63" name="Freeform 35"/>
            <p:cNvSpPr>
              <a:spLocks noChangeArrowheads="1"/>
            </p:cNvSpPr>
            <p:nvPr/>
          </p:nvSpPr>
          <p:spPr bwMode="auto">
            <a:xfrm>
              <a:off x="4349750" y="3146425"/>
              <a:ext cx="839788" cy="1057275"/>
            </a:xfrm>
            <a:custGeom>
              <a:avLst/>
              <a:gdLst>
                <a:gd name="T0" fmla="*/ 471 w 2331"/>
                <a:gd name="T1" fmla="*/ 2835 h 2937"/>
                <a:gd name="T2" fmla="*/ 426 w 2331"/>
                <a:gd name="T3" fmla="*/ 2599 h 2937"/>
                <a:gd name="T4" fmla="*/ 527 w 2331"/>
                <a:gd name="T5" fmla="*/ 2409 h 2937"/>
                <a:gd name="T6" fmla="*/ 773 w 2331"/>
                <a:gd name="T7" fmla="*/ 2140 h 2937"/>
                <a:gd name="T8" fmla="*/ 639 w 2331"/>
                <a:gd name="T9" fmla="*/ 2084 h 2937"/>
                <a:gd name="T10" fmla="*/ 504 w 2331"/>
                <a:gd name="T11" fmla="*/ 1894 h 2937"/>
                <a:gd name="T12" fmla="*/ 280 w 2331"/>
                <a:gd name="T13" fmla="*/ 1781 h 2937"/>
                <a:gd name="T14" fmla="*/ 258 w 2331"/>
                <a:gd name="T15" fmla="*/ 1804 h 2937"/>
                <a:gd name="T16" fmla="*/ 22 w 2331"/>
                <a:gd name="T17" fmla="*/ 1927 h 2937"/>
                <a:gd name="T18" fmla="*/ 135 w 2331"/>
                <a:gd name="T19" fmla="*/ 1602 h 2937"/>
                <a:gd name="T20" fmla="*/ 146 w 2331"/>
                <a:gd name="T21" fmla="*/ 1288 h 2937"/>
                <a:gd name="T22" fmla="*/ 336 w 2331"/>
                <a:gd name="T23" fmla="*/ 952 h 2937"/>
                <a:gd name="T24" fmla="*/ 493 w 2331"/>
                <a:gd name="T25" fmla="*/ 694 h 2937"/>
                <a:gd name="T26" fmla="*/ 807 w 2331"/>
                <a:gd name="T27" fmla="*/ 505 h 2937"/>
                <a:gd name="T28" fmla="*/ 1121 w 2331"/>
                <a:gd name="T29" fmla="*/ 538 h 2937"/>
                <a:gd name="T30" fmla="*/ 1121 w 2331"/>
                <a:gd name="T31" fmla="*/ 146 h 2937"/>
                <a:gd name="T32" fmla="*/ 1244 w 2331"/>
                <a:gd name="T33" fmla="*/ 23 h 2937"/>
                <a:gd name="T34" fmla="*/ 1793 w 2331"/>
                <a:gd name="T35" fmla="*/ 146 h 2937"/>
                <a:gd name="T36" fmla="*/ 2051 w 2331"/>
                <a:gd name="T37" fmla="*/ 224 h 2937"/>
                <a:gd name="T38" fmla="*/ 2252 w 2331"/>
                <a:gd name="T39" fmla="*/ 370 h 2937"/>
                <a:gd name="T40" fmla="*/ 2094 w 2331"/>
                <a:gd name="T41" fmla="*/ 728 h 2937"/>
                <a:gd name="T42" fmla="*/ 1670 w 2331"/>
                <a:gd name="T43" fmla="*/ 1165 h 2937"/>
                <a:gd name="T44" fmla="*/ 1446 w 2331"/>
                <a:gd name="T45" fmla="*/ 1288 h 2937"/>
                <a:gd name="T46" fmla="*/ 1490 w 2331"/>
                <a:gd name="T47" fmla="*/ 1669 h 2937"/>
                <a:gd name="T48" fmla="*/ 1815 w 2331"/>
                <a:gd name="T49" fmla="*/ 1748 h 2937"/>
                <a:gd name="T50" fmla="*/ 1972 w 2331"/>
                <a:gd name="T51" fmla="*/ 1994 h 2937"/>
                <a:gd name="T52" fmla="*/ 1602 w 2331"/>
                <a:gd name="T53" fmla="*/ 2207 h 2937"/>
                <a:gd name="T54" fmla="*/ 1446 w 2331"/>
                <a:gd name="T55" fmla="*/ 1994 h 2937"/>
                <a:gd name="T56" fmla="*/ 1087 w 2331"/>
                <a:gd name="T57" fmla="*/ 2129 h 2937"/>
                <a:gd name="T58" fmla="*/ 1121 w 2331"/>
                <a:gd name="T59" fmla="*/ 2532 h 2937"/>
                <a:gd name="T60" fmla="*/ 930 w 2331"/>
                <a:gd name="T61" fmla="*/ 2779 h 2937"/>
                <a:gd name="T62" fmla="*/ 672 w 2331"/>
                <a:gd name="T63" fmla="*/ 2925 h 2937"/>
                <a:gd name="T64" fmla="*/ 784 w 2331"/>
                <a:gd name="T65" fmla="*/ 2857 h 2937"/>
                <a:gd name="T66" fmla="*/ 919 w 2331"/>
                <a:gd name="T67" fmla="*/ 2734 h 2937"/>
                <a:gd name="T68" fmla="*/ 1076 w 2331"/>
                <a:gd name="T69" fmla="*/ 2554 h 2937"/>
                <a:gd name="T70" fmla="*/ 1087 w 2331"/>
                <a:gd name="T71" fmla="*/ 1994 h 2937"/>
                <a:gd name="T72" fmla="*/ 1524 w 2331"/>
                <a:gd name="T73" fmla="*/ 1994 h 2937"/>
                <a:gd name="T74" fmla="*/ 1849 w 2331"/>
                <a:gd name="T75" fmla="*/ 2297 h 2937"/>
                <a:gd name="T76" fmla="*/ 1961 w 2331"/>
                <a:gd name="T77" fmla="*/ 1837 h 2937"/>
                <a:gd name="T78" fmla="*/ 1804 w 2331"/>
                <a:gd name="T79" fmla="*/ 1860 h 2937"/>
                <a:gd name="T80" fmla="*/ 1356 w 2331"/>
                <a:gd name="T81" fmla="*/ 1625 h 2937"/>
                <a:gd name="T82" fmla="*/ 1524 w 2331"/>
                <a:gd name="T83" fmla="*/ 1221 h 2937"/>
                <a:gd name="T84" fmla="*/ 1849 w 2331"/>
                <a:gd name="T85" fmla="*/ 986 h 2937"/>
                <a:gd name="T86" fmla="*/ 2240 w 2331"/>
                <a:gd name="T87" fmla="*/ 516 h 2937"/>
                <a:gd name="T88" fmla="*/ 2072 w 2331"/>
                <a:gd name="T89" fmla="*/ 337 h 2937"/>
                <a:gd name="T90" fmla="*/ 1871 w 2331"/>
                <a:gd name="T91" fmla="*/ 269 h 2937"/>
                <a:gd name="T92" fmla="*/ 1692 w 2331"/>
                <a:gd name="T93" fmla="*/ 202 h 2937"/>
                <a:gd name="T94" fmla="*/ 1255 w 2331"/>
                <a:gd name="T95" fmla="*/ 113 h 2937"/>
                <a:gd name="T96" fmla="*/ 1199 w 2331"/>
                <a:gd name="T97" fmla="*/ 314 h 2937"/>
                <a:gd name="T98" fmla="*/ 1064 w 2331"/>
                <a:gd name="T99" fmla="*/ 572 h 2937"/>
                <a:gd name="T100" fmla="*/ 728 w 2331"/>
                <a:gd name="T101" fmla="*/ 527 h 2937"/>
                <a:gd name="T102" fmla="*/ 471 w 2331"/>
                <a:gd name="T103" fmla="*/ 728 h 2937"/>
                <a:gd name="T104" fmla="*/ 347 w 2331"/>
                <a:gd name="T105" fmla="*/ 1087 h 2937"/>
                <a:gd name="T106" fmla="*/ 146 w 2331"/>
                <a:gd name="T107" fmla="*/ 1389 h 2937"/>
                <a:gd name="T108" fmla="*/ 101 w 2331"/>
                <a:gd name="T109" fmla="*/ 1669 h 2937"/>
                <a:gd name="T110" fmla="*/ 202 w 2331"/>
                <a:gd name="T111" fmla="*/ 1894 h 2937"/>
                <a:gd name="T112" fmla="*/ 392 w 2331"/>
                <a:gd name="T113" fmla="*/ 1781 h 2937"/>
                <a:gd name="T114" fmla="*/ 459 w 2331"/>
                <a:gd name="T115" fmla="*/ 2095 h 2937"/>
                <a:gd name="T116" fmla="*/ 695 w 2331"/>
                <a:gd name="T117" fmla="*/ 1894 h 2937"/>
                <a:gd name="T118" fmla="*/ 740 w 2331"/>
                <a:gd name="T119" fmla="*/ 2241 h 2937"/>
                <a:gd name="T120" fmla="*/ 459 w 2331"/>
                <a:gd name="T121" fmla="*/ 2566 h 2937"/>
                <a:gd name="T122" fmla="*/ 471 w 2331"/>
                <a:gd name="T123" fmla="*/ 2745 h 2937"/>
                <a:gd name="T124" fmla="*/ 359 w 2331"/>
                <a:gd name="T125" fmla="*/ 1804 h 29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331" h="2937">
                  <a:moveTo>
                    <a:pt x="650" y="2936"/>
                  </a:moveTo>
                  <a:lnTo>
                    <a:pt x="650" y="2936"/>
                  </a:lnTo>
                  <a:cubicBezTo>
                    <a:pt x="616" y="2936"/>
                    <a:pt x="605" y="2891"/>
                    <a:pt x="583" y="2846"/>
                  </a:cubicBezTo>
                  <a:lnTo>
                    <a:pt x="583" y="2846"/>
                  </a:lnTo>
                  <a:cubicBezTo>
                    <a:pt x="571" y="2823"/>
                    <a:pt x="560" y="2823"/>
                    <a:pt x="560" y="2823"/>
                  </a:cubicBezTo>
                  <a:cubicBezTo>
                    <a:pt x="549" y="2823"/>
                    <a:pt x="538" y="2823"/>
                    <a:pt x="527" y="2823"/>
                  </a:cubicBezTo>
                  <a:cubicBezTo>
                    <a:pt x="515" y="2835"/>
                    <a:pt x="504" y="2846"/>
                    <a:pt x="493" y="2846"/>
                  </a:cubicBezTo>
                  <a:cubicBezTo>
                    <a:pt x="482" y="2846"/>
                    <a:pt x="482" y="2835"/>
                    <a:pt x="471" y="2835"/>
                  </a:cubicBezTo>
                  <a:cubicBezTo>
                    <a:pt x="459" y="2823"/>
                    <a:pt x="459" y="2812"/>
                    <a:pt x="459" y="2790"/>
                  </a:cubicBezTo>
                  <a:lnTo>
                    <a:pt x="459" y="2790"/>
                  </a:lnTo>
                  <a:cubicBezTo>
                    <a:pt x="448" y="2779"/>
                    <a:pt x="437" y="2779"/>
                    <a:pt x="426" y="2767"/>
                  </a:cubicBezTo>
                  <a:cubicBezTo>
                    <a:pt x="426" y="2767"/>
                    <a:pt x="426" y="2756"/>
                    <a:pt x="426" y="2745"/>
                  </a:cubicBezTo>
                  <a:cubicBezTo>
                    <a:pt x="426" y="2734"/>
                    <a:pt x="426" y="2723"/>
                    <a:pt x="403" y="2678"/>
                  </a:cubicBezTo>
                  <a:cubicBezTo>
                    <a:pt x="381" y="2655"/>
                    <a:pt x="370" y="2633"/>
                    <a:pt x="381" y="2622"/>
                  </a:cubicBezTo>
                  <a:cubicBezTo>
                    <a:pt x="392" y="2611"/>
                    <a:pt x="392" y="2599"/>
                    <a:pt x="415" y="2599"/>
                  </a:cubicBezTo>
                  <a:cubicBezTo>
                    <a:pt x="415" y="2599"/>
                    <a:pt x="415" y="2599"/>
                    <a:pt x="426" y="2599"/>
                  </a:cubicBezTo>
                  <a:cubicBezTo>
                    <a:pt x="426" y="2611"/>
                    <a:pt x="437" y="2611"/>
                    <a:pt x="448" y="2611"/>
                  </a:cubicBezTo>
                  <a:cubicBezTo>
                    <a:pt x="459" y="2611"/>
                    <a:pt x="471" y="2611"/>
                    <a:pt x="471" y="2599"/>
                  </a:cubicBezTo>
                  <a:lnTo>
                    <a:pt x="471" y="2599"/>
                  </a:lnTo>
                  <a:cubicBezTo>
                    <a:pt x="448" y="2611"/>
                    <a:pt x="426" y="2599"/>
                    <a:pt x="415" y="2577"/>
                  </a:cubicBezTo>
                  <a:cubicBezTo>
                    <a:pt x="403" y="2554"/>
                    <a:pt x="415" y="2510"/>
                    <a:pt x="448" y="2487"/>
                  </a:cubicBezTo>
                  <a:cubicBezTo>
                    <a:pt x="471" y="2465"/>
                    <a:pt x="482" y="2465"/>
                    <a:pt x="493" y="2465"/>
                  </a:cubicBezTo>
                  <a:cubicBezTo>
                    <a:pt x="504" y="2465"/>
                    <a:pt x="504" y="2465"/>
                    <a:pt x="515" y="2454"/>
                  </a:cubicBezTo>
                  <a:cubicBezTo>
                    <a:pt x="515" y="2443"/>
                    <a:pt x="527" y="2420"/>
                    <a:pt x="527" y="2409"/>
                  </a:cubicBezTo>
                  <a:cubicBezTo>
                    <a:pt x="515" y="2398"/>
                    <a:pt x="515" y="2398"/>
                    <a:pt x="515" y="2398"/>
                  </a:cubicBezTo>
                  <a:cubicBezTo>
                    <a:pt x="493" y="2375"/>
                    <a:pt x="493" y="2364"/>
                    <a:pt x="493" y="2353"/>
                  </a:cubicBezTo>
                  <a:cubicBezTo>
                    <a:pt x="493" y="2330"/>
                    <a:pt x="515" y="2319"/>
                    <a:pt x="549" y="2308"/>
                  </a:cubicBezTo>
                  <a:cubicBezTo>
                    <a:pt x="583" y="2285"/>
                    <a:pt x="605" y="2263"/>
                    <a:pt x="650" y="2230"/>
                  </a:cubicBezTo>
                  <a:cubicBezTo>
                    <a:pt x="672" y="2207"/>
                    <a:pt x="706" y="2196"/>
                    <a:pt x="728" y="2196"/>
                  </a:cubicBezTo>
                  <a:cubicBezTo>
                    <a:pt x="751" y="2185"/>
                    <a:pt x="762" y="2185"/>
                    <a:pt x="773" y="2185"/>
                  </a:cubicBezTo>
                  <a:cubicBezTo>
                    <a:pt x="784" y="2174"/>
                    <a:pt x="795" y="2174"/>
                    <a:pt x="795" y="2174"/>
                  </a:cubicBezTo>
                  <a:cubicBezTo>
                    <a:pt x="795" y="2162"/>
                    <a:pt x="784" y="2151"/>
                    <a:pt x="773" y="2140"/>
                  </a:cubicBezTo>
                  <a:cubicBezTo>
                    <a:pt x="740" y="2106"/>
                    <a:pt x="762" y="2061"/>
                    <a:pt x="773" y="2039"/>
                  </a:cubicBezTo>
                  <a:lnTo>
                    <a:pt x="773" y="2039"/>
                  </a:lnTo>
                  <a:cubicBezTo>
                    <a:pt x="784" y="2017"/>
                    <a:pt x="773" y="1983"/>
                    <a:pt x="751" y="1961"/>
                  </a:cubicBezTo>
                  <a:cubicBezTo>
                    <a:pt x="740" y="1938"/>
                    <a:pt x="728" y="1927"/>
                    <a:pt x="717" y="1927"/>
                  </a:cubicBezTo>
                  <a:lnTo>
                    <a:pt x="706" y="1927"/>
                  </a:lnTo>
                  <a:cubicBezTo>
                    <a:pt x="695" y="1938"/>
                    <a:pt x="672" y="1983"/>
                    <a:pt x="672" y="1994"/>
                  </a:cubicBezTo>
                  <a:cubicBezTo>
                    <a:pt x="684" y="2017"/>
                    <a:pt x="684" y="2039"/>
                    <a:pt x="684" y="2050"/>
                  </a:cubicBezTo>
                  <a:cubicBezTo>
                    <a:pt x="672" y="2061"/>
                    <a:pt x="661" y="2073"/>
                    <a:pt x="639" y="2084"/>
                  </a:cubicBezTo>
                  <a:cubicBezTo>
                    <a:pt x="628" y="2084"/>
                    <a:pt x="628" y="2084"/>
                    <a:pt x="616" y="2095"/>
                  </a:cubicBezTo>
                  <a:cubicBezTo>
                    <a:pt x="605" y="2118"/>
                    <a:pt x="594" y="2140"/>
                    <a:pt x="560" y="2140"/>
                  </a:cubicBezTo>
                  <a:cubicBezTo>
                    <a:pt x="549" y="2140"/>
                    <a:pt x="527" y="2140"/>
                    <a:pt x="504" y="2140"/>
                  </a:cubicBezTo>
                  <a:cubicBezTo>
                    <a:pt x="448" y="2140"/>
                    <a:pt x="426" y="2140"/>
                    <a:pt x="415" y="2118"/>
                  </a:cubicBezTo>
                  <a:cubicBezTo>
                    <a:pt x="415" y="2106"/>
                    <a:pt x="415" y="2095"/>
                    <a:pt x="415" y="2084"/>
                  </a:cubicBezTo>
                  <a:cubicBezTo>
                    <a:pt x="426" y="2073"/>
                    <a:pt x="437" y="2039"/>
                    <a:pt x="448" y="2017"/>
                  </a:cubicBezTo>
                  <a:cubicBezTo>
                    <a:pt x="459" y="1983"/>
                    <a:pt x="471" y="1949"/>
                    <a:pt x="482" y="1927"/>
                  </a:cubicBezTo>
                  <a:cubicBezTo>
                    <a:pt x="504" y="1905"/>
                    <a:pt x="504" y="1894"/>
                    <a:pt x="504" y="1894"/>
                  </a:cubicBezTo>
                  <a:cubicBezTo>
                    <a:pt x="482" y="1882"/>
                    <a:pt x="482" y="1860"/>
                    <a:pt x="471" y="1849"/>
                  </a:cubicBezTo>
                  <a:lnTo>
                    <a:pt x="471" y="1837"/>
                  </a:lnTo>
                  <a:cubicBezTo>
                    <a:pt x="459" y="1826"/>
                    <a:pt x="437" y="1826"/>
                    <a:pt x="415" y="1826"/>
                  </a:cubicBezTo>
                  <a:cubicBezTo>
                    <a:pt x="403" y="1826"/>
                    <a:pt x="392" y="1826"/>
                    <a:pt x="392" y="1826"/>
                  </a:cubicBezTo>
                  <a:cubicBezTo>
                    <a:pt x="381" y="1860"/>
                    <a:pt x="359" y="1927"/>
                    <a:pt x="359" y="1972"/>
                  </a:cubicBezTo>
                  <a:cubicBezTo>
                    <a:pt x="347" y="2005"/>
                    <a:pt x="336" y="2039"/>
                    <a:pt x="314" y="2039"/>
                  </a:cubicBezTo>
                  <a:cubicBezTo>
                    <a:pt x="291" y="2039"/>
                    <a:pt x="280" y="2005"/>
                    <a:pt x="269" y="1949"/>
                  </a:cubicBezTo>
                  <a:cubicBezTo>
                    <a:pt x="258" y="1871"/>
                    <a:pt x="258" y="1815"/>
                    <a:pt x="280" y="1781"/>
                  </a:cubicBezTo>
                  <a:cubicBezTo>
                    <a:pt x="291" y="1770"/>
                    <a:pt x="302" y="1770"/>
                    <a:pt x="302" y="1770"/>
                  </a:cubicBezTo>
                  <a:cubicBezTo>
                    <a:pt x="325" y="1770"/>
                    <a:pt x="347" y="1759"/>
                    <a:pt x="359" y="1759"/>
                  </a:cubicBezTo>
                  <a:cubicBezTo>
                    <a:pt x="359" y="1748"/>
                    <a:pt x="359" y="1714"/>
                    <a:pt x="359" y="1703"/>
                  </a:cubicBezTo>
                  <a:cubicBezTo>
                    <a:pt x="347" y="1703"/>
                    <a:pt x="314" y="1692"/>
                    <a:pt x="258" y="1692"/>
                  </a:cubicBezTo>
                  <a:cubicBezTo>
                    <a:pt x="246" y="1692"/>
                    <a:pt x="246" y="1703"/>
                    <a:pt x="235" y="1703"/>
                  </a:cubicBezTo>
                  <a:lnTo>
                    <a:pt x="224" y="1703"/>
                  </a:lnTo>
                  <a:cubicBezTo>
                    <a:pt x="224" y="1703"/>
                    <a:pt x="235" y="1714"/>
                    <a:pt x="246" y="1748"/>
                  </a:cubicBezTo>
                  <a:cubicBezTo>
                    <a:pt x="258" y="1770"/>
                    <a:pt x="258" y="1781"/>
                    <a:pt x="258" y="1804"/>
                  </a:cubicBezTo>
                  <a:cubicBezTo>
                    <a:pt x="258" y="1804"/>
                    <a:pt x="258" y="1815"/>
                    <a:pt x="258" y="1826"/>
                  </a:cubicBezTo>
                  <a:cubicBezTo>
                    <a:pt x="269" y="1860"/>
                    <a:pt x="246" y="1894"/>
                    <a:pt x="235" y="1916"/>
                  </a:cubicBezTo>
                  <a:cubicBezTo>
                    <a:pt x="224" y="1938"/>
                    <a:pt x="202" y="1961"/>
                    <a:pt x="179" y="1961"/>
                  </a:cubicBezTo>
                  <a:cubicBezTo>
                    <a:pt x="168" y="1961"/>
                    <a:pt x="146" y="1949"/>
                    <a:pt x="146" y="1938"/>
                  </a:cubicBezTo>
                  <a:cubicBezTo>
                    <a:pt x="146" y="1916"/>
                    <a:pt x="123" y="1871"/>
                    <a:pt x="112" y="1849"/>
                  </a:cubicBezTo>
                  <a:cubicBezTo>
                    <a:pt x="112" y="1860"/>
                    <a:pt x="101" y="1871"/>
                    <a:pt x="101" y="1894"/>
                  </a:cubicBezTo>
                  <a:cubicBezTo>
                    <a:pt x="101" y="1905"/>
                    <a:pt x="90" y="1927"/>
                    <a:pt x="33" y="1927"/>
                  </a:cubicBezTo>
                  <a:lnTo>
                    <a:pt x="22" y="1927"/>
                  </a:lnTo>
                  <a:lnTo>
                    <a:pt x="22" y="1927"/>
                  </a:lnTo>
                  <a:cubicBezTo>
                    <a:pt x="0" y="1927"/>
                    <a:pt x="0" y="1927"/>
                    <a:pt x="0" y="1927"/>
                  </a:cubicBezTo>
                  <a:cubicBezTo>
                    <a:pt x="0" y="1905"/>
                    <a:pt x="0" y="1905"/>
                    <a:pt x="0" y="1905"/>
                  </a:cubicBezTo>
                  <a:cubicBezTo>
                    <a:pt x="0" y="1781"/>
                    <a:pt x="11" y="1759"/>
                    <a:pt x="22" y="1759"/>
                  </a:cubicBezTo>
                  <a:cubicBezTo>
                    <a:pt x="33" y="1748"/>
                    <a:pt x="33" y="1736"/>
                    <a:pt x="33" y="1714"/>
                  </a:cubicBezTo>
                  <a:cubicBezTo>
                    <a:pt x="22" y="1692"/>
                    <a:pt x="22" y="1669"/>
                    <a:pt x="45" y="1658"/>
                  </a:cubicBezTo>
                  <a:cubicBezTo>
                    <a:pt x="56" y="1636"/>
                    <a:pt x="78" y="1636"/>
                    <a:pt x="101" y="1625"/>
                  </a:cubicBezTo>
                  <a:cubicBezTo>
                    <a:pt x="135" y="1625"/>
                    <a:pt x="135" y="1625"/>
                    <a:pt x="135" y="1602"/>
                  </a:cubicBezTo>
                  <a:cubicBezTo>
                    <a:pt x="135" y="1591"/>
                    <a:pt x="123" y="1568"/>
                    <a:pt x="112" y="1568"/>
                  </a:cubicBezTo>
                  <a:cubicBezTo>
                    <a:pt x="101" y="1557"/>
                    <a:pt x="90" y="1535"/>
                    <a:pt x="90" y="1512"/>
                  </a:cubicBezTo>
                  <a:cubicBezTo>
                    <a:pt x="90" y="1490"/>
                    <a:pt x="90" y="1467"/>
                    <a:pt x="78" y="1445"/>
                  </a:cubicBezTo>
                  <a:cubicBezTo>
                    <a:pt x="78" y="1423"/>
                    <a:pt x="78" y="1389"/>
                    <a:pt x="90" y="1378"/>
                  </a:cubicBezTo>
                  <a:cubicBezTo>
                    <a:pt x="101" y="1356"/>
                    <a:pt x="123" y="1356"/>
                    <a:pt x="135" y="1356"/>
                  </a:cubicBezTo>
                  <a:cubicBezTo>
                    <a:pt x="135" y="1333"/>
                    <a:pt x="135" y="1322"/>
                    <a:pt x="146" y="1311"/>
                  </a:cubicBezTo>
                  <a:lnTo>
                    <a:pt x="146" y="1299"/>
                  </a:lnTo>
                  <a:cubicBezTo>
                    <a:pt x="146" y="1299"/>
                    <a:pt x="146" y="1299"/>
                    <a:pt x="146" y="1288"/>
                  </a:cubicBezTo>
                  <a:cubicBezTo>
                    <a:pt x="146" y="1277"/>
                    <a:pt x="146" y="1266"/>
                    <a:pt x="157" y="1232"/>
                  </a:cubicBezTo>
                  <a:cubicBezTo>
                    <a:pt x="168" y="1154"/>
                    <a:pt x="213" y="1131"/>
                    <a:pt x="269" y="1120"/>
                  </a:cubicBezTo>
                  <a:cubicBezTo>
                    <a:pt x="280" y="1120"/>
                    <a:pt x="280" y="1120"/>
                    <a:pt x="291" y="1098"/>
                  </a:cubicBezTo>
                  <a:cubicBezTo>
                    <a:pt x="291" y="1075"/>
                    <a:pt x="302" y="1064"/>
                    <a:pt x="325" y="1042"/>
                  </a:cubicBezTo>
                  <a:cubicBezTo>
                    <a:pt x="336" y="1042"/>
                    <a:pt x="347" y="1042"/>
                    <a:pt x="347" y="1042"/>
                  </a:cubicBezTo>
                  <a:lnTo>
                    <a:pt x="347" y="1042"/>
                  </a:lnTo>
                  <a:cubicBezTo>
                    <a:pt x="347" y="1030"/>
                    <a:pt x="347" y="1030"/>
                    <a:pt x="347" y="1030"/>
                  </a:cubicBezTo>
                  <a:cubicBezTo>
                    <a:pt x="336" y="1019"/>
                    <a:pt x="336" y="986"/>
                    <a:pt x="336" y="952"/>
                  </a:cubicBezTo>
                  <a:cubicBezTo>
                    <a:pt x="336" y="941"/>
                    <a:pt x="336" y="918"/>
                    <a:pt x="325" y="896"/>
                  </a:cubicBezTo>
                  <a:cubicBezTo>
                    <a:pt x="325" y="896"/>
                    <a:pt x="302" y="806"/>
                    <a:pt x="325" y="773"/>
                  </a:cubicBezTo>
                  <a:cubicBezTo>
                    <a:pt x="336" y="761"/>
                    <a:pt x="336" y="761"/>
                    <a:pt x="347" y="761"/>
                  </a:cubicBezTo>
                  <a:lnTo>
                    <a:pt x="347" y="761"/>
                  </a:lnTo>
                  <a:cubicBezTo>
                    <a:pt x="370" y="761"/>
                    <a:pt x="370" y="750"/>
                    <a:pt x="370" y="750"/>
                  </a:cubicBezTo>
                  <a:cubicBezTo>
                    <a:pt x="370" y="717"/>
                    <a:pt x="403" y="683"/>
                    <a:pt x="448" y="683"/>
                  </a:cubicBezTo>
                  <a:cubicBezTo>
                    <a:pt x="459" y="683"/>
                    <a:pt x="471" y="683"/>
                    <a:pt x="482" y="694"/>
                  </a:cubicBezTo>
                  <a:cubicBezTo>
                    <a:pt x="493" y="694"/>
                    <a:pt x="493" y="694"/>
                    <a:pt x="493" y="694"/>
                  </a:cubicBezTo>
                  <a:cubicBezTo>
                    <a:pt x="493" y="683"/>
                    <a:pt x="504" y="672"/>
                    <a:pt x="504" y="661"/>
                  </a:cubicBezTo>
                  <a:cubicBezTo>
                    <a:pt x="504" y="661"/>
                    <a:pt x="504" y="650"/>
                    <a:pt x="504" y="639"/>
                  </a:cubicBezTo>
                  <a:cubicBezTo>
                    <a:pt x="515" y="583"/>
                    <a:pt x="549" y="561"/>
                    <a:pt x="583" y="561"/>
                  </a:cubicBezTo>
                  <a:cubicBezTo>
                    <a:pt x="594" y="561"/>
                    <a:pt x="616" y="538"/>
                    <a:pt x="616" y="493"/>
                  </a:cubicBezTo>
                  <a:cubicBezTo>
                    <a:pt x="616" y="460"/>
                    <a:pt x="639" y="449"/>
                    <a:pt x="661" y="449"/>
                  </a:cubicBezTo>
                  <a:cubicBezTo>
                    <a:pt x="684" y="449"/>
                    <a:pt x="706" y="460"/>
                    <a:pt x="740" y="482"/>
                  </a:cubicBezTo>
                  <a:lnTo>
                    <a:pt x="751" y="482"/>
                  </a:lnTo>
                  <a:cubicBezTo>
                    <a:pt x="773" y="505"/>
                    <a:pt x="795" y="505"/>
                    <a:pt x="807" y="505"/>
                  </a:cubicBezTo>
                  <a:cubicBezTo>
                    <a:pt x="807" y="505"/>
                    <a:pt x="807" y="505"/>
                    <a:pt x="818" y="505"/>
                  </a:cubicBezTo>
                  <a:cubicBezTo>
                    <a:pt x="818" y="460"/>
                    <a:pt x="863" y="437"/>
                    <a:pt x="908" y="449"/>
                  </a:cubicBezTo>
                  <a:cubicBezTo>
                    <a:pt x="953" y="460"/>
                    <a:pt x="997" y="482"/>
                    <a:pt x="1031" y="516"/>
                  </a:cubicBezTo>
                  <a:cubicBezTo>
                    <a:pt x="1031" y="527"/>
                    <a:pt x="1031" y="527"/>
                    <a:pt x="1031" y="527"/>
                  </a:cubicBezTo>
                  <a:cubicBezTo>
                    <a:pt x="1042" y="527"/>
                    <a:pt x="1042" y="527"/>
                    <a:pt x="1042" y="527"/>
                  </a:cubicBezTo>
                  <a:cubicBezTo>
                    <a:pt x="1053" y="527"/>
                    <a:pt x="1053" y="527"/>
                    <a:pt x="1064" y="527"/>
                  </a:cubicBezTo>
                  <a:cubicBezTo>
                    <a:pt x="1076" y="527"/>
                    <a:pt x="1087" y="527"/>
                    <a:pt x="1098" y="527"/>
                  </a:cubicBezTo>
                  <a:cubicBezTo>
                    <a:pt x="1109" y="538"/>
                    <a:pt x="1109" y="538"/>
                    <a:pt x="1121" y="538"/>
                  </a:cubicBezTo>
                  <a:cubicBezTo>
                    <a:pt x="1121" y="538"/>
                    <a:pt x="1121" y="538"/>
                    <a:pt x="1121" y="527"/>
                  </a:cubicBezTo>
                  <a:cubicBezTo>
                    <a:pt x="1121" y="482"/>
                    <a:pt x="1166" y="482"/>
                    <a:pt x="1188" y="482"/>
                  </a:cubicBezTo>
                  <a:cubicBezTo>
                    <a:pt x="1199" y="482"/>
                    <a:pt x="1222" y="482"/>
                    <a:pt x="1222" y="482"/>
                  </a:cubicBezTo>
                  <a:cubicBezTo>
                    <a:pt x="1233" y="460"/>
                    <a:pt x="1199" y="370"/>
                    <a:pt x="1177" y="359"/>
                  </a:cubicBezTo>
                  <a:cubicBezTo>
                    <a:pt x="1154" y="337"/>
                    <a:pt x="1154" y="314"/>
                    <a:pt x="1166" y="247"/>
                  </a:cubicBezTo>
                  <a:cubicBezTo>
                    <a:pt x="1166" y="236"/>
                    <a:pt x="1166" y="224"/>
                    <a:pt x="1166" y="202"/>
                  </a:cubicBezTo>
                  <a:cubicBezTo>
                    <a:pt x="1166" y="157"/>
                    <a:pt x="1166" y="157"/>
                    <a:pt x="1143" y="157"/>
                  </a:cubicBezTo>
                  <a:cubicBezTo>
                    <a:pt x="1132" y="146"/>
                    <a:pt x="1132" y="146"/>
                    <a:pt x="1121" y="146"/>
                  </a:cubicBezTo>
                  <a:cubicBezTo>
                    <a:pt x="1098" y="135"/>
                    <a:pt x="1087" y="113"/>
                    <a:pt x="1064" y="79"/>
                  </a:cubicBezTo>
                  <a:cubicBezTo>
                    <a:pt x="1064" y="68"/>
                    <a:pt x="1064" y="68"/>
                    <a:pt x="1064" y="68"/>
                  </a:cubicBezTo>
                  <a:cubicBezTo>
                    <a:pt x="1076" y="57"/>
                    <a:pt x="1076" y="57"/>
                    <a:pt x="1076" y="57"/>
                  </a:cubicBezTo>
                  <a:cubicBezTo>
                    <a:pt x="1087" y="45"/>
                    <a:pt x="1109" y="23"/>
                    <a:pt x="1132" y="23"/>
                  </a:cubicBezTo>
                  <a:lnTo>
                    <a:pt x="1132" y="23"/>
                  </a:lnTo>
                  <a:cubicBezTo>
                    <a:pt x="1154" y="23"/>
                    <a:pt x="1177" y="34"/>
                    <a:pt x="1222" y="57"/>
                  </a:cubicBezTo>
                  <a:cubicBezTo>
                    <a:pt x="1222" y="57"/>
                    <a:pt x="1233" y="57"/>
                    <a:pt x="1244" y="57"/>
                  </a:cubicBezTo>
                  <a:cubicBezTo>
                    <a:pt x="1244" y="45"/>
                    <a:pt x="1244" y="34"/>
                    <a:pt x="1244" y="23"/>
                  </a:cubicBezTo>
                  <a:cubicBezTo>
                    <a:pt x="1244" y="0"/>
                    <a:pt x="1244" y="0"/>
                    <a:pt x="1244" y="0"/>
                  </a:cubicBezTo>
                  <a:cubicBezTo>
                    <a:pt x="1266" y="0"/>
                    <a:pt x="1266" y="0"/>
                    <a:pt x="1266" y="0"/>
                  </a:cubicBezTo>
                  <a:cubicBezTo>
                    <a:pt x="1266" y="0"/>
                    <a:pt x="1300" y="0"/>
                    <a:pt x="1333" y="0"/>
                  </a:cubicBezTo>
                  <a:cubicBezTo>
                    <a:pt x="1378" y="0"/>
                    <a:pt x="1412" y="0"/>
                    <a:pt x="1457" y="12"/>
                  </a:cubicBezTo>
                  <a:cubicBezTo>
                    <a:pt x="1569" y="34"/>
                    <a:pt x="1625" y="45"/>
                    <a:pt x="1647" y="68"/>
                  </a:cubicBezTo>
                  <a:cubicBezTo>
                    <a:pt x="1670" y="90"/>
                    <a:pt x="1703" y="135"/>
                    <a:pt x="1715" y="169"/>
                  </a:cubicBezTo>
                  <a:cubicBezTo>
                    <a:pt x="1737" y="157"/>
                    <a:pt x="1759" y="146"/>
                    <a:pt x="1771" y="146"/>
                  </a:cubicBezTo>
                  <a:cubicBezTo>
                    <a:pt x="1782" y="146"/>
                    <a:pt x="1782" y="146"/>
                    <a:pt x="1793" y="146"/>
                  </a:cubicBezTo>
                  <a:cubicBezTo>
                    <a:pt x="1838" y="157"/>
                    <a:pt x="1838" y="213"/>
                    <a:pt x="1827" y="236"/>
                  </a:cubicBezTo>
                  <a:cubicBezTo>
                    <a:pt x="1838" y="236"/>
                    <a:pt x="1849" y="236"/>
                    <a:pt x="1860" y="236"/>
                  </a:cubicBezTo>
                  <a:cubicBezTo>
                    <a:pt x="1916" y="213"/>
                    <a:pt x="1939" y="213"/>
                    <a:pt x="1939" y="213"/>
                  </a:cubicBezTo>
                  <a:cubicBezTo>
                    <a:pt x="1961" y="213"/>
                    <a:pt x="1961" y="213"/>
                    <a:pt x="1961" y="213"/>
                  </a:cubicBezTo>
                  <a:cubicBezTo>
                    <a:pt x="1961" y="236"/>
                    <a:pt x="1961" y="236"/>
                    <a:pt x="1961" y="236"/>
                  </a:cubicBezTo>
                  <a:cubicBezTo>
                    <a:pt x="1961" y="247"/>
                    <a:pt x="1961" y="247"/>
                    <a:pt x="1961" y="247"/>
                  </a:cubicBezTo>
                  <a:cubicBezTo>
                    <a:pt x="1961" y="247"/>
                    <a:pt x="1961" y="247"/>
                    <a:pt x="1972" y="247"/>
                  </a:cubicBezTo>
                  <a:cubicBezTo>
                    <a:pt x="1995" y="236"/>
                    <a:pt x="2017" y="224"/>
                    <a:pt x="2051" y="224"/>
                  </a:cubicBezTo>
                  <a:cubicBezTo>
                    <a:pt x="2061" y="224"/>
                    <a:pt x="2072" y="224"/>
                    <a:pt x="2083" y="236"/>
                  </a:cubicBezTo>
                  <a:cubicBezTo>
                    <a:pt x="2094" y="258"/>
                    <a:pt x="2094" y="269"/>
                    <a:pt x="2094" y="292"/>
                  </a:cubicBezTo>
                  <a:lnTo>
                    <a:pt x="2094" y="303"/>
                  </a:lnTo>
                  <a:cubicBezTo>
                    <a:pt x="2117" y="314"/>
                    <a:pt x="2139" y="337"/>
                    <a:pt x="2162" y="359"/>
                  </a:cubicBezTo>
                  <a:lnTo>
                    <a:pt x="2162" y="370"/>
                  </a:lnTo>
                  <a:cubicBezTo>
                    <a:pt x="2173" y="382"/>
                    <a:pt x="2173" y="382"/>
                    <a:pt x="2184" y="382"/>
                  </a:cubicBezTo>
                  <a:lnTo>
                    <a:pt x="2196" y="382"/>
                  </a:lnTo>
                  <a:cubicBezTo>
                    <a:pt x="2218" y="382"/>
                    <a:pt x="2240" y="370"/>
                    <a:pt x="2252" y="370"/>
                  </a:cubicBezTo>
                  <a:cubicBezTo>
                    <a:pt x="2274" y="370"/>
                    <a:pt x="2296" y="382"/>
                    <a:pt x="2307" y="393"/>
                  </a:cubicBezTo>
                  <a:cubicBezTo>
                    <a:pt x="2307" y="393"/>
                    <a:pt x="2307" y="393"/>
                    <a:pt x="2319" y="393"/>
                  </a:cubicBezTo>
                  <a:cubicBezTo>
                    <a:pt x="2330" y="404"/>
                    <a:pt x="2330" y="404"/>
                    <a:pt x="2330" y="404"/>
                  </a:cubicBezTo>
                  <a:cubicBezTo>
                    <a:pt x="2330" y="426"/>
                    <a:pt x="2330" y="426"/>
                    <a:pt x="2330" y="426"/>
                  </a:cubicBezTo>
                  <a:cubicBezTo>
                    <a:pt x="2319" y="460"/>
                    <a:pt x="2307" y="493"/>
                    <a:pt x="2274" y="538"/>
                  </a:cubicBezTo>
                  <a:cubicBezTo>
                    <a:pt x="2263" y="561"/>
                    <a:pt x="2252" y="583"/>
                    <a:pt x="2240" y="606"/>
                  </a:cubicBezTo>
                  <a:cubicBezTo>
                    <a:pt x="2196" y="683"/>
                    <a:pt x="2173" y="728"/>
                    <a:pt x="2139" y="728"/>
                  </a:cubicBezTo>
                  <a:cubicBezTo>
                    <a:pt x="2128" y="739"/>
                    <a:pt x="2117" y="728"/>
                    <a:pt x="2094" y="728"/>
                  </a:cubicBezTo>
                  <a:cubicBezTo>
                    <a:pt x="2094" y="728"/>
                    <a:pt x="2083" y="728"/>
                    <a:pt x="2072" y="728"/>
                  </a:cubicBezTo>
                  <a:cubicBezTo>
                    <a:pt x="2083" y="773"/>
                    <a:pt x="2083" y="795"/>
                    <a:pt x="2072" y="829"/>
                  </a:cubicBezTo>
                  <a:cubicBezTo>
                    <a:pt x="2061" y="840"/>
                    <a:pt x="2028" y="885"/>
                    <a:pt x="1883" y="1019"/>
                  </a:cubicBezTo>
                  <a:cubicBezTo>
                    <a:pt x="1827" y="1075"/>
                    <a:pt x="1726" y="1165"/>
                    <a:pt x="1726" y="1165"/>
                  </a:cubicBezTo>
                  <a:cubicBezTo>
                    <a:pt x="1715" y="1176"/>
                    <a:pt x="1715" y="1176"/>
                    <a:pt x="1715" y="1176"/>
                  </a:cubicBezTo>
                  <a:lnTo>
                    <a:pt x="1715" y="1176"/>
                  </a:lnTo>
                  <a:cubicBezTo>
                    <a:pt x="1715" y="1176"/>
                    <a:pt x="1715" y="1176"/>
                    <a:pt x="1703" y="1176"/>
                  </a:cubicBezTo>
                  <a:cubicBezTo>
                    <a:pt x="1692" y="1176"/>
                    <a:pt x="1681" y="1176"/>
                    <a:pt x="1670" y="1165"/>
                  </a:cubicBezTo>
                  <a:cubicBezTo>
                    <a:pt x="1659" y="1154"/>
                    <a:pt x="1647" y="1154"/>
                    <a:pt x="1636" y="1143"/>
                  </a:cubicBezTo>
                  <a:cubicBezTo>
                    <a:pt x="1636" y="1154"/>
                    <a:pt x="1625" y="1165"/>
                    <a:pt x="1602" y="1165"/>
                  </a:cubicBezTo>
                  <a:lnTo>
                    <a:pt x="1602" y="1165"/>
                  </a:lnTo>
                  <a:lnTo>
                    <a:pt x="1591" y="1165"/>
                  </a:lnTo>
                  <a:lnTo>
                    <a:pt x="1591" y="1165"/>
                  </a:lnTo>
                  <a:cubicBezTo>
                    <a:pt x="1591" y="1176"/>
                    <a:pt x="1591" y="1187"/>
                    <a:pt x="1591" y="1187"/>
                  </a:cubicBezTo>
                  <a:cubicBezTo>
                    <a:pt x="1591" y="1221"/>
                    <a:pt x="1591" y="1243"/>
                    <a:pt x="1546" y="1266"/>
                  </a:cubicBezTo>
                  <a:cubicBezTo>
                    <a:pt x="1535" y="1266"/>
                    <a:pt x="1479" y="1288"/>
                    <a:pt x="1446" y="1288"/>
                  </a:cubicBezTo>
                  <a:cubicBezTo>
                    <a:pt x="1435" y="1288"/>
                    <a:pt x="1423" y="1288"/>
                    <a:pt x="1412" y="1288"/>
                  </a:cubicBezTo>
                  <a:cubicBezTo>
                    <a:pt x="1401" y="1277"/>
                    <a:pt x="1390" y="1266"/>
                    <a:pt x="1378" y="1254"/>
                  </a:cubicBezTo>
                  <a:cubicBezTo>
                    <a:pt x="1367" y="1254"/>
                    <a:pt x="1356" y="1243"/>
                    <a:pt x="1356" y="1243"/>
                  </a:cubicBezTo>
                  <a:cubicBezTo>
                    <a:pt x="1345" y="1254"/>
                    <a:pt x="1333" y="1288"/>
                    <a:pt x="1345" y="1423"/>
                  </a:cubicBezTo>
                  <a:cubicBezTo>
                    <a:pt x="1356" y="1445"/>
                    <a:pt x="1356" y="1479"/>
                    <a:pt x="1356" y="1490"/>
                  </a:cubicBezTo>
                  <a:cubicBezTo>
                    <a:pt x="1356" y="1568"/>
                    <a:pt x="1356" y="1568"/>
                    <a:pt x="1378" y="1580"/>
                  </a:cubicBezTo>
                  <a:cubicBezTo>
                    <a:pt x="1378" y="1591"/>
                    <a:pt x="1390" y="1591"/>
                    <a:pt x="1401" y="1602"/>
                  </a:cubicBezTo>
                  <a:cubicBezTo>
                    <a:pt x="1435" y="1613"/>
                    <a:pt x="1468" y="1625"/>
                    <a:pt x="1490" y="1669"/>
                  </a:cubicBezTo>
                  <a:cubicBezTo>
                    <a:pt x="1490" y="1680"/>
                    <a:pt x="1490" y="1692"/>
                    <a:pt x="1502" y="1703"/>
                  </a:cubicBezTo>
                  <a:cubicBezTo>
                    <a:pt x="1502" y="1736"/>
                    <a:pt x="1513" y="1736"/>
                    <a:pt x="1524" y="1736"/>
                  </a:cubicBezTo>
                  <a:lnTo>
                    <a:pt x="1524" y="1736"/>
                  </a:lnTo>
                  <a:cubicBezTo>
                    <a:pt x="1558" y="1748"/>
                    <a:pt x="1647" y="1748"/>
                    <a:pt x="1681" y="1792"/>
                  </a:cubicBezTo>
                  <a:cubicBezTo>
                    <a:pt x="1703" y="1815"/>
                    <a:pt x="1737" y="1826"/>
                    <a:pt x="1759" y="1826"/>
                  </a:cubicBezTo>
                  <a:cubicBezTo>
                    <a:pt x="1759" y="1826"/>
                    <a:pt x="1771" y="1826"/>
                    <a:pt x="1782" y="1815"/>
                  </a:cubicBezTo>
                  <a:cubicBezTo>
                    <a:pt x="1782" y="1815"/>
                    <a:pt x="1782" y="1815"/>
                    <a:pt x="1793" y="1792"/>
                  </a:cubicBezTo>
                  <a:cubicBezTo>
                    <a:pt x="1793" y="1781"/>
                    <a:pt x="1793" y="1770"/>
                    <a:pt x="1815" y="1748"/>
                  </a:cubicBezTo>
                  <a:cubicBezTo>
                    <a:pt x="1815" y="1748"/>
                    <a:pt x="1827" y="1748"/>
                    <a:pt x="1838" y="1736"/>
                  </a:cubicBezTo>
                  <a:cubicBezTo>
                    <a:pt x="1860" y="1714"/>
                    <a:pt x="1894" y="1680"/>
                    <a:pt x="1928" y="1692"/>
                  </a:cubicBezTo>
                  <a:cubicBezTo>
                    <a:pt x="1984" y="1692"/>
                    <a:pt x="1995" y="1714"/>
                    <a:pt x="1995" y="1770"/>
                  </a:cubicBezTo>
                  <a:cubicBezTo>
                    <a:pt x="1995" y="1781"/>
                    <a:pt x="1995" y="1792"/>
                    <a:pt x="2006" y="1815"/>
                  </a:cubicBezTo>
                  <a:cubicBezTo>
                    <a:pt x="2017" y="1837"/>
                    <a:pt x="2028" y="1871"/>
                    <a:pt x="2006" y="1894"/>
                  </a:cubicBezTo>
                  <a:cubicBezTo>
                    <a:pt x="2006" y="1905"/>
                    <a:pt x="1995" y="1916"/>
                    <a:pt x="1995" y="1927"/>
                  </a:cubicBezTo>
                  <a:cubicBezTo>
                    <a:pt x="1972" y="1938"/>
                    <a:pt x="1972" y="1949"/>
                    <a:pt x="1972" y="1983"/>
                  </a:cubicBezTo>
                  <a:lnTo>
                    <a:pt x="1972" y="1994"/>
                  </a:lnTo>
                  <a:cubicBezTo>
                    <a:pt x="1984" y="2039"/>
                    <a:pt x="1995" y="2106"/>
                    <a:pt x="1984" y="2151"/>
                  </a:cubicBezTo>
                  <a:cubicBezTo>
                    <a:pt x="1972" y="2196"/>
                    <a:pt x="1939" y="2241"/>
                    <a:pt x="1916" y="2274"/>
                  </a:cubicBezTo>
                  <a:cubicBezTo>
                    <a:pt x="1905" y="2285"/>
                    <a:pt x="1905" y="2297"/>
                    <a:pt x="1894" y="2308"/>
                  </a:cubicBezTo>
                  <a:cubicBezTo>
                    <a:pt x="1883" y="2319"/>
                    <a:pt x="1883" y="2330"/>
                    <a:pt x="1871" y="2342"/>
                  </a:cubicBezTo>
                  <a:cubicBezTo>
                    <a:pt x="1860" y="2375"/>
                    <a:pt x="1860" y="2375"/>
                    <a:pt x="1860" y="2375"/>
                  </a:cubicBezTo>
                  <a:cubicBezTo>
                    <a:pt x="1715" y="2230"/>
                    <a:pt x="1715" y="2230"/>
                    <a:pt x="1715" y="2230"/>
                  </a:cubicBezTo>
                  <a:cubicBezTo>
                    <a:pt x="1692" y="2207"/>
                    <a:pt x="1670" y="2207"/>
                    <a:pt x="1647" y="2207"/>
                  </a:cubicBezTo>
                  <a:cubicBezTo>
                    <a:pt x="1625" y="2207"/>
                    <a:pt x="1602" y="2207"/>
                    <a:pt x="1602" y="2207"/>
                  </a:cubicBezTo>
                  <a:cubicBezTo>
                    <a:pt x="1580" y="2207"/>
                    <a:pt x="1580" y="2207"/>
                    <a:pt x="1580" y="2207"/>
                  </a:cubicBezTo>
                  <a:cubicBezTo>
                    <a:pt x="1580" y="2185"/>
                    <a:pt x="1580" y="2185"/>
                    <a:pt x="1580" y="2185"/>
                  </a:cubicBezTo>
                  <a:cubicBezTo>
                    <a:pt x="1580" y="2174"/>
                    <a:pt x="1580" y="2174"/>
                    <a:pt x="1580" y="2162"/>
                  </a:cubicBezTo>
                  <a:cubicBezTo>
                    <a:pt x="1580" y="2162"/>
                    <a:pt x="1580" y="2162"/>
                    <a:pt x="1569" y="2162"/>
                  </a:cubicBezTo>
                  <a:cubicBezTo>
                    <a:pt x="1513" y="2162"/>
                    <a:pt x="1502" y="2118"/>
                    <a:pt x="1502" y="2106"/>
                  </a:cubicBezTo>
                  <a:cubicBezTo>
                    <a:pt x="1502" y="2084"/>
                    <a:pt x="1502" y="2073"/>
                    <a:pt x="1502" y="2061"/>
                  </a:cubicBezTo>
                  <a:cubicBezTo>
                    <a:pt x="1502" y="2050"/>
                    <a:pt x="1502" y="2039"/>
                    <a:pt x="1502" y="2039"/>
                  </a:cubicBezTo>
                  <a:cubicBezTo>
                    <a:pt x="1490" y="2028"/>
                    <a:pt x="1468" y="2017"/>
                    <a:pt x="1446" y="1994"/>
                  </a:cubicBezTo>
                  <a:cubicBezTo>
                    <a:pt x="1412" y="1972"/>
                    <a:pt x="1367" y="1938"/>
                    <a:pt x="1356" y="1927"/>
                  </a:cubicBezTo>
                  <a:cubicBezTo>
                    <a:pt x="1333" y="1916"/>
                    <a:pt x="1322" y="1916"/>
                    <a:pt x="1300" y="1916"/>
                  </a:cubicBezTo>
                  <a:cubicBezTo>
                    <a:pt x="1289" y="1916"/>
                    <a:pt x="1289" y="1916"/>
                    <a:pt x="1289" y="1927"/>
                  </a:cubicBezTo>
                  <a:cubicBezTo>
                    <a:pt x="1289" y="1983"/>
                    <a:pt x="1277" y="1983"/>
                    <a:pt x="1222" y="2005"/>
                  </a:cubicBezTo>
                  <a:cubicBezTo>
                    <a:pt x="1199" y="2005"/>
                    <a:pt x="1177" y="2005"/>
                    <a:pt x="1154" y="2005"/>
                  </a:cubicBezTo>
                  <a:cubicBezTo>
                    <a:pt x="1143" y="2017"/>
                    <a:pt x="1132" y="2017"/>
                    <a:pt x="1132" y="2017"/>
                  </a:cubicBezTo>
                  <a:cubicBezTo>
                    <a:pt x="1132" y="2017"/>
                    <a:pt x="1132" y="2017"/>
                    <a:pt x="1121" y="2017"/>
                  </a:cubicBezTo>
                  <a:cubicBezTo>
                    <a:pt x="1121" y="2061"/>
                    <a:pt x="1121" y="2118"/>
                    <a:pt x="1087" y="2129"/>
                  </a:cubicBezTo>
                  <a:cubicBezTo>
                    <a:pt x="1076" y="2140"/>
                    <a:pt x="1064" y="2162"/>
                    <a:pt x="1053" y="2185"/>
                  </a:cubicBezTo>
                  <a:cubicBezTo>
                    <a:pt x="1053" y="2207"/>
                    <a:pt x="1042" y="2230"/>
                    <a:pt x="1031" y="2252"/>
                  </a:cubicBezTo>
                  <a:cubicBezTo>
                    <a:pt x="1020" y="2274"/>
                    <a:pt x="1020" y="2319"/>
                    <a:pt x="1042" y="2364"/>
                  </a:cubicBezTo>
                  <a:cubicBezTo>
                    <a:pt x="1064" y="2398"/>
                    <a:pt x="1053" y="2431"/>
                    <a:pt x="1053" y="2454"/>
                  </a:cubicBezTo>
                  <a:cubicBezTo>
                    <a:pt x="1053" y="2465"/>
                    <a:pt x="1053" y="2476"/>
                    <a:pt x="1053" y="2476"/>
                  </a:cubicBezTo>
                  <a:cubicBezTo>
                    <a:pt x="1076" y="2487"/>
                    <a:pt x="1109" y="2521"/>
                    <a:pt x="1109" y="2521"/>
                  </a:cubicBezTo>
                  <a:cubicBezTo>
                    <a:pt x="1121" y="2532"/>
                    <a:pt x="1121" y="2532"/>
                    <a:pt x="1121" y="2532"/>
                  </a:cubicBezTo>
                  <a:lnTo>
                    <a:pt x="1121" y="2532"/>
                  </a:lnTo>
                  <a:cubicBezTo>
                    <a:pt x="1121" y="2543"/>
                    <a:pt x="1132" y="2611"/>
                    <a:pt x="1132" y="2644"/>
                  </a:cubicBezTo>
                  <a:cubicBezTo>
                    <a:pt x="1132" y="2689"/>
                    <a:pt x="1098" y="2700"/>
                    <a:pt x="1076" y="2700"/>
                  </a:cubicBezTo>
                  <a:cubicBezTo>
                    <a:pt x="1076" y="2700"/>
                    <a:pt x="1076" y="2700"/>
                    <a:pt x="1064" y="2689"/>
                  </a:cubicBezTo>
                  <a:cubicBezTo>
                    <a:pt x="1064" y="2689"/>
                    <a:pt x="1064" y="2689"/>
                    <a:pt x="1053" y="2689"/>
                  </a:cubicBezTo>
                  <a:cubicBezTo>
                    <a:pt x="1042" y="2689"/>
                    <a:pt x="1031" y="2700"/>
                    <a:pt x="1020" y="2711"/>
                  </a:cubicBezTo>
                  <a:cubicBezTo>
                    <a:pt x="1008" y="2734"/>
                    <a:pt x="986" y="2734"/>
                    <a:pt x="975" y="2734"/>
                  </a:cubicBezTo>
                  <a:lnTo>
                    <a:pt x="975" y="2734"/>
                  </a:lnTo>
                  <a:cubicBezTo>
                    <a:pt x="964" y="2767"/>
                    <a:pt x="953" y="2779"/>
                    <a:pt x="930" y="2779"/>
                  </a:cubicBezTo>
                  <a:cubicBezTo>
                    <a:pt x="919" y="2779"/>
                    <a:pt x="908" y="2779"/>
                    <a:pt x="897" y="2767"/>
                  </a:cubicBezTo>
                  <a:cubicBezTo>
                    <a:pt x="897" y="2767"/>
                    <a:pt x="885" y="2756"/>
                    <a:pt x="874" y="2756"/>
                  </a:cubicBezTo>
                  <a:cubicBezTo>
                    <a:pt x="863" y="2756"/>
                    <a:pt x="863" y="2756"/>
                    <a:pt x="852" y="2756"/>
                  </a:cubicBezTo>
                  <a:cubicBezTo>
                    <a:pt x="852" y="2779"/>
                    <a:pt x="852" y="2812"/>
                    <a:pt x="852" y="2835"/>
                  </a:cubicBezTo>
                  <a:cubicBezTo>
                    <a:pt x="863" y="2857"/>
                    <a:pt x="863" y="2868"/>
                    <a:pt x="852" y="2880"/>
                  </a:cubicBezTo>
                  <a:cubicBezTo>
                    <a:pt x="840" y="2902"/>
                    <a:pt x="818" y="2902"/>
                    <a:pt x="807" y="2902"/>
                  </a:cubicBezTo>
                  <a:cubicBezTo>
                    <a:pt x="795" y="2902"/>
                    <a:pt x="795" y="2902"/>
                    <a:pt x="784" y="2902"/>
                  </a:cubicBezTo>
                  <a:cubicBezTo>
                    <a:pt x="751" y="2902"/>
                    <a:pt x="695" y="2913"/>
                    <a:pt x="672" y="2925"/>
                  </a:cubicBezTo>
                  <a:cubicBezTo>
                    <a:pt x="661" y="2936"/>
                    <a:pt x="661" y="2936"/>
                    <a:pt x="650" y="2936"/>
                  </a:cubicBezTo>
                  <a:close/>
                  <a:moveTo>
                    <a:pt x="560" y="2779"/>
                  </a:moveTo>
                  <a:lnTo>
                    <a:pt x="560" y="2779"/>
                  </a:lnTo>
                  <a:cubicBezTo>
                    <a:pt x="594" y="2779"/>
                    <a:pt x="616" y="2790"/>
                    <a:pt x="628" y="2823"/>
                  </a:cubicBezTo>
                  <a:cubicBezTo>
                    <a:pt x="628" y="2835"/>
                    <a:pt x="628" y="2835"/>
                    <a:pt x="628" y="2835"/>
                  </a:cubicBezTo>
                  <a:cubicBezTo>
                    <a:pt x="628" y="2857"/>
                    <a:pt x="639" y="2880"/>
                    <a:pt x="650" y="2891"/>
                  </a:cubicBezTo>
                  <a:lnTo>
                    <a:pt x="650" y="2891"/>
                  </a:lnTo>
                  <a:cubicBezTo>
                    <a:pt x="684" y="2868"/>
                    <a:pt x="740" y="2857"/>
                    <a:pt x="784" y="2857"/>
                  </a:cubicBezTo>
                  <a:cubicBezTo>
                    <a:pt x="795" y="2857"/>
                    <a:pt x="795" y="2857"/>
                    <a:pt x="807" y="2857"/>
                  </a:cubicBezTo>
                  <a:cubicBezTo>
                    <a:pt x="807" y="2857"/>
                    <a:pt x="807" y="2857"/>
                    <a:pt x="818" y="2857"/>
                  </a:cubicBezTo>
                  <a:cubicBezTo>
                    <a:pt x="818" y="2846"/>
                    <a:pt x="818" y="2846"/>
                    <a:pt x="818" y="2846"/>
                  </a:cubicBezTo>
                  <a:cubicBezTo>
                    <a:pt x="807" y="2801"/>
                    <a:pt x="818" y="2745"/>
                    <a:pt x="818" y="2745"/>
                  </a:cubicBezTo>
                  <a:cubicBezTo>
                    <a:pt x="818" y="2723"/>
                    <a:pt x="818" y="2723"/>
                    <a:pt x="818" y="2723"/>
                  </a:cubicBezTo>
                  <a:cubicBezTo>
                    <a:pt x="829" y="2723"/>
                    <a:pt x="829" y="2723"/>
                    <a:pt x="829" y="2723"/>
                  </a:cubicBezTo>
                  <a:cubicBezTo>
                    <a:pt x="829" y="2723"/>
                    <a:pt x="852" y="2711"/>
                    <a:pt x="874" y="2711"/>
                  </a:cubicBezTo>
                  <a:cubicBezTo>
                    <a:pt x="897" y="2711"/>
                    <a:pt x="908" y="2723"/>
                    <a:pt x="919" y="2734"/>
                  </a:cubicBezTo>
                  <a:cubicBezTo>
                    <a:pt x="930" y="2734"/>
                    <a:pt x="930" y="2734"/>
                    <a:pt x="930" y="2734"/>
                  </a:cubicBezTo>
                  <a:cubicBezTo>
                    <a:pt x="930" y="2734"/>
                    <a:pt x="930" y="2734"/>
                    <a:pt x="930" y="2723"/>
                  </a:cubicBezTo>
                  <a:cubicBezTo>
                    <a:pt x="930" y="2700"/>
                    <a:pt x="964" y="2689"/>
                    <a:pt x="975" y="2689"/>
                  </a:cubicBezTo>
                  <a:cubicBezTo>
                    <a:pt x="986" y="2689"/>
                    <a:pt x="986" y="2689"/>
                    <a:pt x="986" y="2689"/>
                  </a:cubicBezTo>
                  <a:cubicBezTo>
                    <a:pt x="1008" y="2655"/>
                    <a:pt x="1031" y="2644"/>
                    <a:pt x="1064" y="2655"/>
                  </a:cubicBezTo>
                  <a:cubicBezTo>
                    <a:pt x="1076" y="2655"/>
                    <a:pt x="1076" y="2655"/>
                    <a:pt x="1087" y="2655"/>
                  </a:cubicBezTo>
                  <a:lnTo>
                    <a:pt x="1087" y="2644"/>
                  </a:lnTo>
                  <a:cubicBezTo>
                    <a:pt x="1087" y="2622"/>
                    <a:pt x="1076" y="2566"/>
                    <a:pt x="1076" y="2554"/>
                  </a:cubicBezTo>
                  <a:cubicBezTo>
                    <a:pt x="1064" y="2543"/>
                    <a:pt x="1042" y="2521"/>
                    <a:pt x="1031" y="2510"/>
                  </a:cubicBezTo>
                  <a:cubicBezTo>
                    <a:pt x="1008" y="2498"/>
                    <a:pt x="1008" y="2476"/>
                    <a:pt x="1008" y="2454"/>
                  </a:cubicBezTo>
                  <a:cubicBezTo>
                    <a:pt x="1020" y="2431"/>
                    <a:pt x="1020" y="2409"/>
                    <a:pt x="1008" y="2387"/>
                  </a:cubicBezTo>
                  <a:cubicBezTo>
                    <a:pt x="975" y="2330"/>
                    <a:pt x="964" y="2263"/>
                    <a:pt x="997" y="2218"/>
                  </a:cubicBezTo>
                  <a:cubicBezTo>
                    <a:pt x="1008" y="2207"/>
                    <a:pt x="1008" y="2196"/>
                    <a:pt x="1020" y="2174"/>
                  </a:cubicBezTo>
                  <a:cubicBezTo>
                    <a:pt x="1031" y="2140"/>
                    <a:pt x="1042" y="2106"/>
                    <a:pt x="1064" y="2095"/>
                  </a:cubicBezTo>
                  <a:cubicBezTo>
                    <a:pt x="1076" y="2084"/>
                    <a:pt x="1087" y="2039"/>
                    <a:pt x="1087" y="2017"/>
                  </a:cubicBezTo>
                  <a:cubicBezTo>
                    <a:pt x="1087" y="2005"/>
                    <a:pt x="1087" y="1994"/>
                    <a:pt x="1087" y="1994"/>
                  </a:cubicBezTo>
                  <a:cubicBezTo>
                    <a:pt x="1098" y="1972"/>
                    <a:pt x="1109" y="1972"/>
                    <a:pt x="1143" y="1972"/>
                  </a:cubicBezTo>
                  <a:cubicBezTo>
                    <a:pt x="1166" y="1961"/>
                    <a:pt x="1188" y="1961"/>
                    <a:pt x="1210" y="1961"/>
                  </a:cubicBezTo>
                  <a:cubicBezTo>
                    <a:pt x="1222" y="1961"/>
                    <a:pt x="1244" y="1949"/>
                    <a:pt x="1244" y="1949"/>
                  </a:cubicBezTo>
                  <a:lnTo>
                    <a:pt x="1244" y="1927"/>
                  </a:lnTo>
                  <a:cubicBezTo>
                    <a:pt x="1244" y="1894"/>
                    <a:pt x="1266" y="1871"/>
                    <a:pt x="1300" y="1871"/>
                  </a:cubicBezTo>
                  <a:cubicBezTo>
                    <a:pt x="1322" y="1871"/>
                    <a:pt x="1356" y="1882"/>
                    <a:pt x="1378" y="1894"/>
                  </a:cubicBezTo>
                  <a:cubicBezTo>
                    <a:pt x="1401" y="1905"/>
                    <a:pt x="1435" y="1938"/>
                    <a:pt x="1468" y="1961"/>
                  </a:cubicBezTo>
                  <a:cubicBezTo>
                    <a:pt x="1490" y="1972"/>
                    <a:pt x="1513" y="1994"/>
                    <a:pt x="1524" y="1994"/>
                  </a:cubicBezTo>
                  <a:cubicBezTo>
                    <a:pt x="1546" y="2005"/>
                    <a:pt x="1546" y="2039"/>
                    <a:pt x="1546" y="2061"/>
                  </a:cubicBezTo>
                  <a:cubicBezTo>
                    <a:pt x="1546" y="2073"/>
                    <a:pt x="1546" y="2084"/>
                    <a:pt x="1546" y="2095"/>
                  </a:cubicBezTo>
                  <a:cubicBezTo>
                    <a:pt x="1546" y="2118"/>
                    <a:pt x="1558" y="2118"/>
                    <a:pt x="1569" y="2118"/>
                  </a:cubicBezTo>
                  <a:cubicBezTo>
                    <a:pt x="1591" y="2118"/>
                    <a:pt x="1602" y="2129"/>
                    <a:pt x="1614" y="2140"/>
                  </a:cubicBezTo>
                  <a:cubicBezTo>
                    <a:pt x="1614" y="2140"/>
                    <a:pt x="1614" y="2151"/>
                    <a:pt x="1625" y="2162"/>
                  </a:cubicBezTo>
                  <a:cubicBezTo>
                    <a:pt x="1625" y="2162"/>
                    <a:pt x="1636" y="2162"/>
                    <a:pt x="1647" y="2162"/>
                  </a:cubicBezTo>
                  <a:cubicBezTo>
                    <a:pt x="1692" y="2162"/>
                    <a:pt x="1726" y="2174"/>
                    <a:pt x="1748" y="2196"/>
                  </a:cubicBezTo>
                  <a:cubicBezTo>
                    <a:pt x="1849" y="2297"/>
                    <a:pt x="1849" y="2297"/>
                    <a:pt x="1849" y="2297"/>
                  </a:cubicBezTo>
                  <a:lnTo>
                    <a:pt x="1860" y="2285"/>
                  </a:lnTo>
                  <a:cubicBezTo>
                    <a:pt x="1860" y="2274"/>
                    <a:pt x="1871" y="2263"/>
                    <a:pt x="1883" y="2252"/>
                  </a:cubicBezTo>
                  <a:cubicBezTo>
                    <a:pt x="1894" y="2218"/>
                    <a:pt x="1928" y="2174"/>
                    <a:pt x="1939" y="2140"/>
                  </a:cubicBezTo>
                  <a:cubicBezTo>
                    <a:pt x="1950" y="2106"/>
                    <a:pt x="1939" y="2050"/>
                    <a:pt x="1928" y="2005"/>
                  </a:cubicBezTo>
                  <a:cubicBezTo>
                    <a:pt x="1928" y="1994"/>
                    <a:pt x="1928" y="1994"/>
                    <a:pt x="1928" y="1983"/>
                  </a:cubicBezTo>
                  <a:cubicBezTo>
                    <a:pt x="1916" y="1938"/>
                    <a:pt x="1939" y="1916"/>
                    <a:pt x="1961" y="1894"/>
                  </a:cubicBezTo>
                  <a:cubicBezTo>
                    <a:pt x="1961" y="1894"/>
                    <a:pt x="1972" y="1882"/>
                    <a:pt x="1972" y="1871"/>
                  </a:cubicBezTo>
                  <a:cubicBezTo>
                    <a:pt x="1984" y="1860"/>
                    <a:pt x="1972" y="1860"/>
                    <a:pt x="1961" y="1837"/>
                  </a:cubicBezTo>
                  <a:cubicBezTo>
                    <a:pt x="1961" y="1815"/>
                    <a:pt x="1950" y="1792"/>
                    <a:pt x="1950" y="1770"/>
                  </a:cubicBezTo>
                  <a:cubicBezTo>
                    <a:pt x="1950" y="1736"/>
                    <a:pt x="1950" y="1736"/>
                    <a:pt x="1950" y="1736"/>
                  </a:cubicBezTo>
                  <a:cubicBezTo>
                    <a:pt x="1950" y="1736"/>
                    <a:pt x="1939" y="1736"/>
                    <a:pt x="1928" y="1725"/>
                  </a:cubicBezTo>
                  <a:lnTo>
                    <a:pt x="1928" y="1725"/>
                  </a:lnTo>
                  <a:cubicBezTo>
                    <a:pt x="1905" y="1725"/>
                    <a:pt x="1883" y="1759"/>
                    <a:pt x="1860" y="1770"/>
                  </a:cubicBezTo>
                  <a:cubicBezTo>
                    <a:pt x="1849" y="1781"/>
                    <a:pt x="1849" y="1781"/>
                    <a:pt x="1838" y="1792"/>
                  </a:cubicBezTo>
                  <a:cubicBezTo>
                    <a:pt x="1838" y="1792"/>
                    <a:pt x="1838" y="1792"/>
                    <a:pt x="1827" y="1804"/>
                  </a:cubicBezTo>
                  <a:cubicBezTo>
                    <a:pt x="1827" y="1815"/>
                    <a:pt x="1827" y="1837"/>
                    <a:pt x="1804" y="1860"/>
                  </a:cubicBezTo>
                  <a:cubicBezTo>
                    <a:pt x="1793" y="1860"/>
                    <a:pt x="1771" y="1871"/>
                    <a:pt x="1759" y="1871"/>
                  </a:cubicBezTo>
                  <a:cubicBezTo>
                    <a:pt x="1715" y="1871"/>
                    <a:pt x="1681" y="1849"/>
                    <a:pt x="1647" y="1826"/>
                  </a:cubicBezTo>
                  <a:cubicBezTo>
                    <a:pt x="1625" y="1792"/>
                    <a:pt x="1546" y="1781"/>
                    <a:pt x="1524" y="1781"/>
                  </a:cubicBezTo>
                  <a:lnTo>
                    <a:pt x="1524" y="1781"/>
                  </a:lnTo>
                  <a:cubicBezTo>
                    <a:pt x="1479" y="1781"/>
                    <a:pt x="1468" y="1748"/>
                    <a:pt x="1457" y="1714"/>
                  </a:cubicBezTo>
                  <a:cubicBezTo>
                    <a:pt x="1457" y="1703"/>
                    <a:pt x="1446" y="1692"/>
                    <a:pt x="1446" y="1680"/>
                  </a:cubicBezTo>
                  <a:cubicBezTo>
                    <a:pt x="1435" y="1658"/>
                    <a:pt x="1412" y="1647"/>
                    <a:pt x="1390" y="1636"/>
                  </a:cubicBezTo>
                  <a:cubicBezTo>
                    <a:pt x="1378" y="1636"/>
                    <a:pt x="1367" y="1625"/>
                    <a:pt x="1356" y="1625"/>
                  </a:cubicBezTo>
                  <a:cubicBezTo>
                    <a:pt x="1311" y="1602"/>
                    <a:pt x="1311" y="1580"/>
                    <a:pt x="1311" y="1501"/>
                  </a:cubicBezTo>
                  <a:cubicBezTo>
                    <a:pt x="1311" y="1479"/>
                    <a:pt x="1311" y="1456"/>
                    <a:pt x="1300" y="1423"/>
                  </a:cubicBezTo>
                  <a:cubicBezTo>
                    <a:pt x="1289" y="1243"/>
                    <a:pt x="1311" y="1199"/>
                    <a:pt x="1345" y="1199"/>
                  </a:cubicBezTo>
                  <a:lnTo>
                    <a:pt x="1345" y="1199"/>
                  </a:lnTo>
                  <a:cubicBezTo>
                    <a:pt x="1367" y="1199"/>
                    <a:pt x="1390" y="1210"/>
                    <a:pt x="1401" y="1221"/>
                  </a:cubicBezTo>
                  <a:cubicBezTo>
                    <a:pt x="1412" y="1232"/>
                    <a:pt x="1423" y="1243"/>
                    <a:pt x="1435" y="1243"/>
                  </a:cubicBezTo>
                  <a:cubicBezTo>
                    <a:pt x="1435" y="1243"/>
                    <a:pt x="1435" y="1254"/>
                    <a:pt x="1446" y="1254"/>
                  </a:cubicBezTo>
                  <a:cubicBezTo>
                    <a:pt x="1468" y="1254"/>
                    <a:pt x="1502" y="1243"/>
                    <a:pt x="1524" y="1221"/>
                  </a:cubicBezTo>
                  <a:cubicBezTo>
                    <a:pt x="1546" y="1210"/>
                    <a:pt x="1546" y="1210"/>
                    <a:pt x="1546" y="1187"/>
                  </a:cubicBezTo>
                  <a:cubicBezTo>
                    <a:pt x="1546" y="1176"/>
                    <a:pt x="1546" y="1176"/>
                    <a:pt x="1546" y="1165"/>
                  </a:cubicBezTo>
                  <a:cubicBezTo>
                    <a:pt x="1558" y="1143"/>
                    <a:pt x="1558" y="1120"/>
                    <a:pt x="1602" y="1120"/>
                  </a:cubicBezTo>
                  <a:lnTo>
                    <a:pt x="1602" y="1120"/>
                  </a:lnTo>
                  <a:cubicBezTo>
                    <a:pt x="1614" y="1109"/>
                    <a:pt x="1625" y="1098"/>
                    <a:pt x="1636" y="1098"/>
                  </a:cubicBezTo>
                  <a:cubicBezTo>
                    <a:pt x="1659" y="1098"/>
                    <a:pt x="1681" y="1120"/>
                    <a:pt x="1692" y="1131"/>
                  </a:cubicBezTo>
                  <a:lnTo>
                    <a:pt x="1703" y="1131"/>
                  </a:lnTo>
                  <a:cubicBezTo>
                    <a:pt x="1726" y="1109"/>
                    <a:pt x="1804" y="1030"/>
                    <a:pt x="1849" y="986"/>
                  </a:cubicBezTo>
                  <a:cubicBezTo>
                    <a:pt x="1995" y="863"/>
                    <a:pt x="2028" y="818"/>
                    <a:pt x="2028" y="806"/>
                  </a:cubicBezTo>
                  <a:cubicBezTo>
                    <a:pt x="2040" y="795"/>
                    <a:pt x="2040" y="773"/>
                    <a:pt x="2028" y="728"/>
                  </a:cubicBezTo>
                  <a:cubicBezTo>
                    <a:pt x="2028" y="717"/>
                    <a:pt x="2028" y="705"/>
                    <a:pt x="2040" y="694"/>
                  </a:cubicBezTo>
                  <a:cubicBezTo>
                    <a:pt x="2051" y="683"/>
                    <a:pt x="2061" y="683"/>
                    <a:pt x="2072" y="683"/>
                  </a:cubicBezTo>
                  <a:cubicBezTo>
                    <a:pt x="2083" y="683"/>
                    <a:pt x="2094" y="683"/>
                    <a:pt x="2106" y="683"/>
                  </a:cubicBezTo>
                  <a:cubicBezTo>
                    <a:pt x="2117" y="683"/>
                    <a:pt x="2128" y="694"/>
                    <a:pt x="2128" y="694"/>
                  </a:cubicBezTo>
                  <a:cubicBezTo>
                    <a:pt x="2139" y="683"/>
                    <a:pt x="2173" y="628"/>
                    <a:pt x="2207" y="583"/>
                  </a:cubicBezTo>
                  <a:cubicBezTo>
                    <a:pt x="2218" y="561"/>
                    <a:pt x="2229" y="538"/>
                    <a:pt x="2240" y="516"/>
                  </a:cubicBezTo>
                  <a:cubicBezTo>
                    <a:pt x="2263" y="471"/>
                    <a:pt x="2274" y="449"/>
                    <a:pt x="2274" y="426"/>
                  </a:cubicBezTo>
                  <a:lnTo>
                    <a:pt x="2274" y="426"/>
                  </a:lnTo>
                  <a:cubicBezTo>
                    <a:pt x="2274" y="415"/>
                    <a:pt x="2263" y="415"/>
                    <a:pt x="2252" y="415"/>
                  </a:cubicBezTo>
                  <a:cubicBezTo>
                    <a:pt x="2240" y="415"/>
                    <a:pt x="2229" y="415"/>
                    <a:pt x="2207" y="426"/>
                  </a:cubicBezTo>
                  <a:cubicBezTo>
                    <a:pt x="2196" y="426"/>
                    <a:pt x="2184" y="426"/>
                    <a:pt x="2184" y="426"/>
                  </a:cubicBezTo>
                  <a:cubicBezTo>
                    <a:pt x="2151" y="426"/>
                    <a:pt x="2139" y="404"/>
                    <a:pt x="2128" y="393"/>
                  </a:cubicBezTo>
                  <a:cubicBezTo>
                    <a:pt x="2128" y="393"/>
                    <a:pt x="2128" y="382"/>
                    <a:pt x="2117" y="382"/>
                  </a:cubicBezTo>
                  <a:cubicBezTo>
                    <a:pt x="2106" y="359"/>
                    <a:pt x="2094" y="348"/>
                    <a:pt x="2072" y="337"/>
                  </a:cubicBezTo>
                  <a:cubicBezTo>
                    <a:pt x="2051" y="326"/>
                    <a:pt x="2051" y="303"/>
                    <a:pt x="2051" y="281"/>
                  </a:cubicBezTo>
                  <a:lnTo>
                    <a:pt x="2051" y="269"/>
                  </a:lnTo>
                  <a:lnTo>
                    <a:pt x="2051" y="269"/>
                  </a:lnTo>
                  <a:cubicBezTo>
                    <a:pt x="2028" y="269"/>
                    <a:pt x="2006" y="281"/>
                    <a:pt x="1984" y="281"/>
                  </a:cubicBezTo>
                  <a:cubicBezTo>
                    <a:pt x="1984" y="292"/>
                    <a:pt x="1972" y="292"/>
                    <a:pt x="1972" y="292"/>
                  </a:cubicBezTo>
                  <a:cubicBezTo>
                    <a:pt x="1950" y="303"/>
                    <a:pt x="1939" y="292"/>
                    <a:pt x="1928" y="281"/>
                  </a:cubicBezTo>
                  <a:cubicBezTo>
                    <a:pt x="1916" y="281"/>
                    <a:pt x="1916" y="269"/>
                    <a:pt x="1916" y="258"/>
                  </a:cubicBezTo>
                  <a:cubicBezTo>
                    <a:pt x="1905" y="258"/>
                    <a:pt x="1894" y="269"/>
                    <a:pt x="1871" y="269"/>
                  </a:cubicBezTo>
                  <a:cubicBezTo>
                    <a:pt x="1838" y="281"/>
                    <a:pt x="1827" y="292"/>
                    <a:pt x="1815" y="292"/>
                  </a:cubicBezTo>
                  <a:cubicBezTo>
                    <a:pt x="1804" y="292"/>
                    <a:pt x="1804" y="281"/>
                    <a:pt x="1793" y="281"/>
                  </a:cubicBezTo>
                  <a:cubicBezTo>
                    <a:pt x="1782" y="269"/>
                    <a:pt x="1782" y="258"/>
                    <a:pt x="1793" y="236"/>
                  </a:cubicBezTo>
                  <a:cubicBezTo>
                    <a:pt x="1793" y="202"/>
                    <a:pt x="1782" y="191"/>
                    <a:pt x="1782" y="191"/>
                  </a:cubicBezTo>
                  <a:cubicBezTo>
                    <a:pt x="1771" y="191"/>
                    <a:pt x="1771" y="191"/>
                    <a:pt x="1771" y="191"/>
                  </a:cubicBezTo>
                  <a:cubicBezTo>
                    <a:pt x="1759" y="191"/>
                    <a:pt x="1737" y="202"/>
                    <a:pt x="1726" y="213"/>
                  </a:cubicBezTo>
                  <a:cubicBezTo>
                    <a:pt x="1703" y="224"/>
                    <a:pt x="1703" y="224"/>
                    <a:pt x="1703" y="224"/>
                  </a:cubicBezTo>
                  <a:cubicBezTo>
                    <a:pt x="1692" y="202"/>
                    <a:pt x="1692" y="202"/>
                    <a:pt x="1692" y="202"/>
                  </a:cubicBezTo>
                  <a:cubicBezTo>
                    <a:pt x="1692" y="202"/>
                    <a:pt x="1636" y="124"/>
                    <a:pt x="1614" y="101"/>
                  </a:cubicBezTo>
                  <a:cubicBezTo>
                    <a:pt x="1602" y="79"/>
                    <a:pt x="1513" y="68"/>
                    <a:pt x="1446" y="45"/>
                  </a:cubicBezTo>
                  <a:cubicBezTo>
                    <a:pt x="1412" y="45"/>
                    <a:pt x="1378" y="34"/>
                    <a:pt x="1333" y="34"/>
                  </a:cubicBezTo>
                  <a:cubicBezTo>
                    <a:pt x="1311" y="34"/>
                    <a:pt x="1300" y="45"/>
                    <a:pt x="1289" y="45"/>
                  </a:cubicBezTo>
                  <a:cubicBezTo>
                    <a:pt x="1277" y="101"/>
                    <a:pt x="1277" y="101"/>
                    <a:pt x="1266" y="113"/>
                  </a:cubicBezTo>
                  <a:cubicBezTo>
                    <a:pt x="1255" y="113"/>
                    <a:pt x="1255" y="113"/>
                    <a:pt x="1255" y="113"/>
                  </a:cubicBezTo>
                  <a:lnTo>
                    <a:pt x="1255" y="113"/>
                  </a:lnTo>
                  <a:lnTo>
                    <a:pt x="1255" y="113"/>
                  </a:lnTo>
                  <a:cubicBezTo>
                    <a:pt x="1244" y="113"/>
                    <a:pt x="1244" y="113"/>
                    <a:pt x="1199" y="90"/>
                  </a:cubicBezTo>
                  <a:cubicBezTo>
                    <a:pt x="1177" y="79"/>
                    <a:pt x="1143" y="68"/>
                    <a:pt x="1132" y="68"/>
                  </a:cubicBezTo>
                  <a:cubicBezTo>
                    <a:pt x="1132" y="68"/>
                    <a:pt x="1121" y="68"/>
                    <a:pt x="1121" y="79"/>
                  </a:cubicBezTo>
                  <a:cubicBezTo>
                    <a:pt x="1132" y="101"/>
                    <a:pt x="1132" y="101"/>
                    <a:pt x="1143" y="101"/>
                  </a:cubicBezTo>
                  <a:cubicBezTo>
                    <a:pt x="1143" y="113"/>
                    <a:pt x="1154" y="113"/>
                    <a:pt x="1154" y="113"/>
                  </a:cubicBezTo>
                  <a:cubicBezTo>
                    <a:pt x="1199" y="124"/>
                    <a:pt x="1210" y="146"/>
                    <a:pt x="1210" y="213"/>
                  </a:cubicBezTo>
                  <a:cubicBezTo>
                    <a:pt x="1210" y="224"/>
                    <a:pt x="1210" y="236"/>
                    <a:pt x="1199" y="247"/>
                  </a:cubicBezTo>
                  <a:cubicBezTo>
                    <a:pt x="1199" y="281"/>
                    <a:pt x="1199" y="303"/>
                    <a:pt x="1199" y="314"/>
                  </a:cubicBezTo>
                  <a:cubicBezTo>
                    <a:pt x="1222" y="337"/>
                    <a:pt x="1255" y="393"/>
                    <a:pt x="1255" y="415"/>
                  </a:cubicBezTo>
                  <a:cubicBezTo>
                    <a:pt x="1277" y="460"/>
                    <a:pt x="1277" y="482"/>
                    <a:pt x="1266" y="493"/>
                  </a:cubicBezTo>
                  <a:cubicBezTo>
                    <a:pt x="1255" y="527"/>
                    <a:pt x="1222" y="527"/>
                    <a:pt x="1188" y="527"/>
                  </a:cubicBezTo>
                  <a:cubicBezTo>
                    <a:pt x="1177" y="527"/>
                    <a:pt x="1166" y="527"/>
                    <a:pt x="1166" y="527"/>
                  </a:cubicBezTo>
                  <a:lnTo>
                    <a:pt x="1166" y="527"/>
                  </a:lnTo>
                  <a:cubicBezTo>
                    <a:pt x="1154" y="583"/>
                    <a:pt x="1132" y="583"/>
                    <a:pt x="1121" y="583"/>
                  </a:cubicBezTo>
                  <a:cubicBezTo>
                    <a:pt x="1109" y="583"/>
                    <a:pt x="1087" y="583"/>
                    <a:pt x="1076" y="572"/>
                  </a:cubicBezTo>
                  <a:lnTo>
                    <a:pt x="1064" y="572"/>
                  </a:lnTo>
                  <a:lnTo>
                    <a:pt x="1053" y="572"/>
                  </a:lnTo>
                  <a:cubicBezTo>
                    <a:pt x="1042" y="572"/>
                    <a:pt x="1042" y="572"/>
                    <a:pt x="1031" y="572"/>
                  </a:cubicBezTo>
                  <a:cubicBezTo>
                    <a:pt x="1020" y="572"/>
                    <a:pt x="997" y="561"/>
                    <a:pt x="986" y="550"/>
                  </a:cubicBezTo>
                  <a:cubicBezTo>
                    <a:pt x="975" y="516"/>
                    <a:pt x="930" y="493"/>
                    <a:pt x="897" y="493"/>
                  </a:cubicBezTo>
                  <a:cubicBezTo>
                    <a:pt x="897" y="482"/>
                    <a:pt x="885" y="482"/>
                    <a:pt x="885" y="482"/>
                  </a:cubicBezTo>
                  <a:cubicBezTo>
                    <a:pt x="863" y="482"/>
                    <a:pt x="863" y="505"/>
                    <a:pt x="852" y="516"/>
                  </a:cubicBezTo>
                  <a:cubicBezTo>
                    <a:pt x="852" y="538"/>
                    <a:pt x="829" y="550"/>
                    <a:pt x="807" y="550"/>
                  </a:cubicBezTo>
                  <a:cubicBezTo>
                    <a:pt x="784" y="550"/>
                    <a:pt x="751" y="538"/>
                    <a:pt x="728" y="527"/>
                  </a:cubicBezTo>
                  <a:lnTo>
                    <a:pt x="717" y="516"/>
                  </a:lnTo>
                  <a:cubicBezTo>
                    <a:pt x="695" y="505"/>
                    <a:pt x="672" y="493"/>
                    <a:pt x="661" y="493"/>
                  </a:cubicBezTo>
                  <a:lnTo>
                    <a:pt x="661" y="493"/>
                  </a:lnTo>
                  <a:cubicBezTo>
                    <a:pt x="661" y="561"/>
                    <a:pt x="616" y="606"/>
                    <a:pt x="583" y="606"/>
                  </a:cubicBezTo>
                  <a:cubicBezTo>
                    <a:pt x="571" y="606"/>
                    <a:pt x="560" y="606"/>
                    <a:pt x="549" y="650"/>
                  </a:cubicBezTo>
                  <a:cubicBezTo>
                    <a:pt x="549" y="650"/>
                    <a:pt x="549" y="661"/>
                    <a:pt x="549" y="672"/>
                  </a:cubicBezTo>
                  <a:cubicBezTo>
                    <a:pt x="538" y="694"/>
                    <a:pt x="538" y="739"/>
                    <a:pt x="493" y="739"/>
                  </a:cubicBezTo>
                  <a:cubicBezTo>
                    <a:pt x="493" y="739"/>
                    <a:pt x="482" y="739"/>
                    <a:pt x="471" y="728"/>
                  </a:cubicBezTo>
                  <a:cubicBezTo>
                    <a:pt x="459" y="728"/>
                    <a:pt x="459" y="728"/>
                    <a:pt x="448" y="728"/>
                  </a:cubicBezTo>
                  <a:cubicBezTo>
                    <a:pt x="437" y="728"/>
                    <a:pt x="415" y="739"/>
                    <a:pt x="415" y="750"/>
                  </a:cubicBezTo>
                  <a:cubicBezTo>
                    <a:pt x="415" y="784"/>
                    <a:pt x="381" y="795"/>
                    <a:pt x="359" y="806"/>
                  </a:cubicBezTo>
                  <a:cubicBezTo>
                    <a:pt x="359" y="818"/>
                    <a:pt x="359" y="863"/>
                    <a:pt x="370" y="896"/>
                  </a:cubicBezTo>
                  <a:cubicBezTo>
                    <a:pt x="370" y="907"/>
                    <a:pt x="381" y="930"/>
                    <a:pt x="381" y="952"/>
                  </a:cubicBezTo>
                  <a:cubicBezTo>
                    <a:pt x="381" y="974"/>
                    <a:pt x="381" y="1008"/>
                    <a:pt x="381" y="1008"/>
                  </a:cubicBezTo>
                  <a:cubicBezTo>
                    <a:pt x="381" y="1019"/>
                    <a:pt x="381" y="1019"/>
                    <a:pt x="381" y="1019"/>
                  </a:cubicBezTo>
                  <a:cubicBezTo>
                    <a:pt x="403" y="1053"/>
                    <a:pt x="392" y="1064"/>
                    <a:pt x="347" y="1087"/>
                  </a:cubicBezTo>
                  <a:cubicBezTo>
                    <a:pt x="336" y="1087"/>
                    <a:pt x="336" y="1098"/>
                    <a:pt x="325" y="1109"/>
                  </a:cubicBezTo>
                  <a:cubicBezTo>
                    <a:pt x="325" y="1131"/>
                    <a:pt x="314" y="1165"/>
                    <a:pt x="269" y="1165"/>
                  </a:cubicBezTo>
                  <a:cubicBezTo>
                    <a:pt x="224" y="1176"/>
                    <a:pt x="202" y="1187"/>
                    <a:pt x="202" y="1243"/>
                  </a:cubicBezTo>
                  <a:cubicBezTo>
                    <a:pt x="190" y="1266"/>
                    <a:pt x="190" y="1277"/>
                    <a:pt x="190" y="1288"/>
                  </a:cubicBezTo>
                  <a:cubicBezTo>
                    <a:pt x="190" y="1311"/>
                    <a:pt x="190" y="1322"/>
                    <a:pt x="179" y="1333"/>
                  </a:cubicBezTo>
                  <a:lnTo>
                    <a:pt x="179" y="1344"/>
                  </a:lnTo>
                  <a:cubicBezTo>
                    <a:pt x="179" y="1356"/>
                    <a:pt x="190" y="1367"/>
                    <a:pt x="179" y="1378"/>
                  </a:cubicBezTo>
                  <a:cubicBezTo>
                    <a:pt x="168" y="1389"/>
                    <a:pt x="168" y="1389"/>
                    <a:pt x="146" y="1389"/>
                  </a:cubicBezTo>
                  <a:lnTo>
                    <a:pt x="146" y="1389"/>
                  </a:lnTo>
                  <a:lnTo>
                    <a:pt x="146" y="1389"/>
                  </a:lnTo>
                  <a:cubicBezTo>
                    <a:pt x="135" y="1389"/>
                    <a:pt x="135" y="1400"/>
                    <a:pt x="123" y="1400"/>
                  </a:cubicBezTo>
                  <a:cubicBezTo>
                    <a:pt x="123" y="1412"/>
                    <a:pt x="123" y="1423"/>
                    <a:pt x="123" y="1434"/>
                  </a:cubicBezTo>
                  <a:cubicBezTo>
                    <a:pt x="135" y="1456"/>
                    <a:pt x="135" y="1490"/>
                    <a:pt x="135" y="1501"/>
                  </a:cubicBezTo>
                  <a:cubicBezTo>
                    <a:pt x="135" y="1512"/>
                    <a:pt x="135" y="1523"/>
                    <a:pt x="135" y="1523"/>
                  </a:cubicBezTo>
                  <a:cubicBezTo>
                    <a:pt x="157" y="1535"/>
                    <a:pt x="179" y="1580"/>
                    <a:pt x="179" y="1613"/>
                  </a:cubicBezTo>
                  <a:cubicBezTo>
                    <a:pt x="179" y="1658"/>
                    <a:pt x="135" y="1669"/>
                    <a:pt x="101" y="1669"/>
                  </a:cubicBezTo>
                  <a:cubicBezTo>
                    <a:pt x="78" y="1680"/>
                    <a:pt x="78" y="1680"/>
                    <a:pt x="78" y="1680"/>
                  </a:cubicBezTo>
                  <a:cubicBezTo>
                    <a:pt x="67" y="1680"/>
                    <a:pt x="67" y="1692"/>
                    <a:pt x="78" y="1703"/>
                  </a:cubicBezTo>
                  <a:cubicBezTo>
                    <a:pt x="78" y="1736"/>
                    <a:pt x="78" y="1781"/>
                    <a:pt x="45" y="1792"/>
                  </a:cubicBezTo>
                  <a:cubicBezTo>
                    <a:pt x="45" y="1804"/>
                    <a:pt x="45" y="1826"/>
                    <a:pt x="45" y="1882"/>
                  </a:cubicBezTo>
                  <a:cubicBezTo>
                    <a:pt x="56" y="1882"/>
                    <a:pt x="56" y="1882"/>
                    <a:pt x="56" y="1882"/>
                  </a:cubicBezTo>
                  <a:cubicBezTo>
                    <a:pt x="67" y="1849"/>
                    <a:pt x="78" y="1804"/>
                    <a:pt x="112" y="1804"/>
                  </a:cubicBezTo>
                  <a:cubicBezTo>
                    <a:pt x="146" y="1804"/>
                    <a:pt x="179" y="1882"/>
                    <a:pt x="190" y="1916"/>
                  </a:cubicBezTo>
                  <a:cubicBezTo>
                    <a:pt x="190" y="1905"/>
                    <a:pt x="190" y="1905"/>
                    <a:pt x="202" y="1894"/>
                  </a:cubicBezTo>
                  <a:cubicBezTo>
                    <a:pt x="213" y="1882"/>
                    <a:pt x="224" y="1860"/>
                    <a:pt x="213" y="1837"/>
                  </a:cubicBezTo>
                  <a:cubicBezTo>
                    <a:pt x="213" y="1815"/>
                    <a:pt x="213" y="1804"/>
                    <a:pt x="213" y="1792"/>
                  </a:cubicBezTo>
                  <a:cubicBezTo>
                    <a:pt x="213" y="1781"/>
                    <a:pt x="213" y="1781"/>
                    <a:pt x="213" y="1770"/>
                  </a:cubicBezTo>
                  <a:cubicBezTo>
                    <a:pt x="179" y="1725"/>
                    <a:pt x="179" y="1703"/>
                    <a:pt x="190" y="1680"/>
                  </a:cubicBezTo>
                  <a:cubicBezTo>
                    <a:pt x="190" y="1669"/>
                    <a:pt x="202" y="1658"/>
                    <a:pt x="235" y="1658"/>
                  </a:cubicBezTo>
                  <a:cubicBezTo>
                    <a:pt x="246" y="1658"/>
                    <a:pt x="246" y="1658"/>
                    <a:pt x="258" y="1658"/>
                  </a:cubicBezTo>
                  <a:cubicBezTo>
                    <a:pt x="381" y="1658"/>
                    <a:pt x="392" y="1669"/>
                    <a:pt x="392" y="1680"/>
                  </a:cubicBezTo>
                  <a:cubicBezTo>
                    <a:pt x="403" y="1692"/>
                    <a:pt x="415" y="1759"/>
                    <a:pt x="392" y="1781"/>
                  </a:cubicBezTo>
                  <a:cubicBezTo>
                    <a:pt x="403" y="1781"/>
                    <a:pt x="403" y="1781"/>
                    <a:pt x="415" y="1781"/>
                  </a:cubicBezTo>
                  <a:cubicBezTo>
                    <a:pt x="448" y="1781"/>
                    <a:pt x="482" y="1792"/>
                    <a:pt x="493" y="1804"/>
                  </a:cubicBezTo>
                  <a:cubicBezTo>
                    <a:pt x="504" y="1815"/>
                    <a:pt x="515" y="1826"/>
                    <a:pt x="515" y="1837"/>
                  </a:cubicBezTo>
                  <a:cubicBezTo>
                    <a:pt x="515" y="1837"/>
                    <a:pt x="515" y="1849"/>
                    <a:pt x="527" y="1849"/>
                  </a:cubicBezTo>
                  <a:cubicBezTo>
                    <a:pt x="538" y="1860"/>
                    <a:pt x="538" y="1860"/>
                    <a:pt x="549" y="1871"/>
                  </a:cubicBezTo>
                  <a:cubicBezTo>
                    <a:pt x="549" y="1894"/>
                    <a:pt x="549" y="1916"/>
                    <a:pt x="527" y="1949"/>
                  </a:cubicBezTo>
                  <a:cubicBezTo>
                    <a:pt x="515" y="1972"/>
                    <a:pt x="504" y="2005"/>
                    <a:pt x="493" y="2028"/>
                  </a:cubicBezTo>
                  <a:cubicBezTo>
                    <a:pt x="482" y="2050"/>
                    <a:pt x="471" y="2084"/>
                    <a:pt x="459" y="2095"/>
                  </a:cubicBezTo>
                  <a:cubicBezTo>
                    <a:pt x="471" y="2095"/>
                    <a:pt x="482" y="2095"/>
                    <a:pt x="504" y="2095"/>
                  </a:cubicBezTo>
                  <a:cubicBezTo>
                    <a:pt x="527" y="2095"/>
                    <a:pt x="549" y="2095"/>
                    <a:pt x="560" y="2095"/>
                  </a:cubicBezTo>
                  <a:cubicBezTo>
                    <a:pt x="571" y="2095"/>
                    <a:pt x="571" y="2095"/>
                    <a:pt x="583" y="2073"/>
                  </a:cubicBezTo>
                  <a:cubicBezTo>
                    <a:pt x="583" y="2061"/>
                    <a:pt x="605" y="2039"/>
                    <a:pt x="628" y="2039"/>
                  </a:cubicBezTo>
                  <a:cubicBezTo>
                    <a:pt x="639" y="2039"/>
                    <a:pt x="639" y="2028"/>
                    <a:pt x="639" y="2028"/>
                  </a:cubicBezTo>
                  <a:cubicBezTo>
                    <a:pt x="639" y="2028"/>
                    <a:pt x="639" y="2028"/>
                    <a:pt x="639" y="2017"/>
                  </a:cubicBezTo>
                  <a:cubicBezTo>
                    <a:pt x="628" y="1994"/>
                    <a:pt x="628" y="1983"/>
                    <a:pt x="639" y="1961"/>
                  </a:cubicBezTo>
                  <a:cubicBezTo>
                    <a:pt x="639" y="1927"/>
                    <a:pt x="672" y="1894"/>
                    <a:pt x="695" y="1894"/>
                  </a:cubicBezTo>
                  <a:cubicBezTo>
                    <a:pt x="695" y="1882"/>
                    <a:pt x="706" y="1882"/>
                    <a:pt x="717" y="1882"/>
                  </a:cubicBezTo>
                  <a:cubicBezTo>
                    <a:pt x="740" y="1882"/>
                    <a:pt x="762" y="1905"/>
                    <a:pt x="784" y="1938"/>
                  </a:cubicBezTo>
                  <a:cubicBezTo>
                    <a:pt x="818" y="1972"/>
                    <a:pt x="829" y="2017"/>
                    <a:pt x="818" y="2050"/>
                  </a:cubicBezTo>
                  <a:cubicBezTo>
                    <a:pt x="818" y="2061"/>
                    <a:pt x="818" y="2061"/>
                    <a:pt x="818" y="2061"/>
                  </a:cubicBezTo>
                  <a:cubicBezTo>
                    <a:pt x="795" y="2084"/>
                    <a:pt x="795" y="2106"/>
                    <a:pt x="807" y="2118"/>
                  </a:cubicBezTo>
                  <a:cubicBezTo>
                    <a:pt x="818" y="2129"/>
                    <a:pt x="840" y="2151"/>
                    <a:pt x="840" y="2185"/>
                  </a:cubicBezTo>
                  <a:cubicBezTo>
                    <a:pt x="829" y="2207"/>
                    <a:pt x="807" y="2218"/>
                    <a:pt x="795" y="2218"/>
                  </a:cubicBezTo>
                  <a:cubicBezTo>
                    <a:pt x="773" y="2230"/>
                    <a:pt x="751" y="2230"/>
                    <a:pt x="740" y="2241"/>
                  </a:cubicBezTo>
                  <a:cubicBezTo>
                    <a:pt x="717" y="2241"/>
                    <a:pt x="695" y="2241"/>
                    <a:pt x="672" y="2263"/>
                  </a:cubicBezTo>
                  <a:cubicBezTo>
                    <a:pt x="639" y="2297"/>
                    <a:pt x="605" y="2330"/>
                    <a:pt x="571" y="2342"/>
                  </a:cubicBezTo>
                  <a:cubicBezTo>
                    <a:pt x="549" y="2353"/>
                    <a:pt x="549" y="2353"/>
                    <a:pt x="538" y="2364"/>
                  </a:cubicBezTo>
                  <a:cubicBezTo>
                    <a:pt x="549" y="2364"/>
                    <a:pt x="560" y="2387"/>
                    <a:pt x="560" y="2398"/>
                  </a:cubicBezTo>
                  <a:cubicBezTo>
                    <a:pt x="571" y="2420"/>
                    <a:pt x="560" y="2454"/>
                    <a:pt x="549" y="2476"/>
                  </a:cubicBezTo>
                  <a:cubicBezTo>
                    <a:pt x="538" y="2498"/>
                    <a:pt x="515" y="2510"/>
                    <a:pt x="504" y="2510"/>
                  </a:cubicBezTo>
                  <a:cubicBezTo>
                    <a:pt x="493" y="2510"/>
                    <a:pt x="482" y="2510"/>
                    <a:pt x="471" y="2521"/>
                  </a:cubicBezTo>
                  <a:cubicBezTo>
                    <a:pt x="459" y="2532"/>
                    <a:pt x="459" y="2554"/>
                    <a:pt x="459" y="2566"/>
                  </a:cubicBezTo>
                  <a:lnTo>
                    <a:pt x="459" y="2566"/>
                  </a:lnTo>
                  <a:cubicBezTo>
                    <a:pt x="471" y="2554"/>
                    <a:pt x="471" y="2554"/>
                    <a:pt x="482" y="2554"/>
                  </a:cubicBezTo>
                  <a:cubicBezTo>
                    <a:pt x="515" y="2554"/>
                    <a:pt x="515" y="2577"/>
                    <a:pt x="527" y="2577"/>
                  </a:cubicBezTo>
                  <a:cubicBezTo>
                    <a:pt x="527" y="2599"/>
                    <a:pt x="527" y="2611"/>
                    <a:pt x="515" y="2633"/>
                  </a:cubicBezTo>
                  <a:cubicBezTo>
                    <a:pt x="493" y="2644"/>
                    <a:pt x="471" y="2655"/>
                    <a:pt x="448" y="2655"/>
                  </a:cubicBezTo>
                  <a:cubicBezTo>
                    <a:pt x="437" y="2655"/>
                    <a:pt x="437" y="2655"/>
                    <a:pt x="426" y="2655"/>
                  </a:cubicBezTo>
                  <a:lnTo>
                    <a:pt x="437" y="2655"/>
                  </a:lnTo>
                  <a:cubicBezTo>
                    <a:pt x="448" y="2678"/>
                    <a:pt x="471" y="2711"/>
                    <a:pt x="471" y="2745"/>
                  </a:cubicBezTo>
                  <a:cubicBezTo>
                    <a:pt x="493" y="2745"/>
                    <a:pt x="504" y="2767"/>
                    <a:pt x="504" y="2790"/>
                  </a:cubicBezTo>
                  <a:lnTo>
                    <a:pt x="504" y="2790"/>
                  </a:lnTo>
                  <a:cubicBezTo>
                    <a:pt x="515" y="2779"/>
                    <a:pt x="538" y="2779"/>
                    <a:pt x="560" y="2779"/>
                  </a:cubicBezTo>
                  <a:close/>
                  <a:moveTo>
                    <a:pt x="314" y="1815"/>
                  </a:moveTo>
                  <a:lnTo>
                    <a:pt x="314" y="1815"/>
                  </a:lnTo>
                  <a:cubicBezTo>
                    <a:pt x="314" y="1826"/>
                    <a:pt x="302" y="1860"/>
                    <a:pt x="314" y="1938"/>
                  </a:cubicBezTo>
                  <a:cubicBezTo>
                    <a:pt x="325" y="1894"/>
                    <a:pt x="347" y="1837"/>
                    <a:pt x="359" y="1815"/>
                  </a:cubicBezTo>
                  <a:cubicBezTo>
                    <a:pt x="359" y="1804"/>
                    <a:pt x="359" y="1804"/>
                    <a:pt x="359" y="1804"/>
                  </a:cubicBezTo>
                  <a:cubicBezTo>
                    <a:pt x="347" y="1804"/>
                    <a:pt x="325" y="1815"/>
                    <a:pt x="314" y="1815"/>
                  </a:cubicBezTo>
                  <a:close/>
                </a:path>
              </a:pathLst>
            </a:custGeom>
            <a:grpFill/>
            <a:ln w="3175"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64" name="Freeform 36"/>
            <p:cNvSpPr>
              <a:spLocks noChangeArrowheads="1"/>
            </p:cNvSpPr>
            <p:nvPr/>
          </p:nvSpPr>
          <p:spPr bwMode="auto">
            <a:xfrm>
              <a:off x="3744913" y="3006725"/>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3175"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65" name="Freeform 37"/>
            <p:cNvSpPr>
              <a:spLocks noChangeArrowheads="1"/>
            </p:cNvSpPr>
            <p:nvPr/>
          </p:nvSpPr>
          <p:spPr bwMode="auto">
            <a:xfrm>
              <a:off x="5399088" y="2506663"/>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3175"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66" name="Freeform 38"/>
            <p:cNvSpPr>
              <a:spLocks noChangeArrowheads="1"/>
            </p:cNvSpPr>
            <p:nvPr/>
          </p:nvSpPr>
          <p:spPr bwMode="auto">
            <a:xfrm>
              <a:off x="5462588" y="3405188"/>
              <a:ext cx="1587" cy="4762"/>
            </a:xfrm>
            <a:custGeom>
              <a:avLst/>
              <a:gdLst>
                <a:gd name="T0" fmla="*/ 0 w 1"/>
                <a:gd name="T1" fmla="*/ 0 h 12"/>
                <a:gd name="T2" fmla="*/ 0 w 1"/>
                <a:gd name="T3" fmla="*/ 0 h 12"/>
                <a:gd name="T4" fmla="*/ 0 w 1"/>
                <a:gd name="T5" fmla="*/ 11 h 12"/>
                <a:gd name="T6" fmla="*/ 0 w 1"/>
                <a:gd name="T7" fmla="*/ 0 h 12"/>
              </a:gdLst>
              <a:ahLst/>
              <a:cxnLst>
                <a:cxn ang="0">
                  <a:pos x="T0" y="T1"/>
                </a:cxn>
                <a:cxn ang="0">
                  <a:pos x="T2" y="T3"/>
                </a:cxn>
                <a:cxn ang="0">
                  <a:pos x="T4" y="T5"/>
                </a:cxn>
                <a:cxn ang="0">
                  <a:pos x="T6" y="T7"/>
                </a:cxn>
              </a:cxnLst>
              <a:rect l="0" t="0" r="r" b="b"/>
              <a:pathLst>
                <a:path w="1" h="12">
                  <a:moveTo>
                    <a:pt x="0" y="0"/>
                  </a:moveTo>
                  <a:lnTo>
                    <a:pt x="0" y="0"/>
                  </a:lnTo>
                  <a:cubicBezTo>
                    <a:pt x="0" y="11"/>
                    <a:pt x="0" y="11"/>
                    <a:pt x="0" y="11"/>
                  </a:cubicBezTo>
                  <a:cubicBezTo>
                    <a:pt x="0" y="11"/>
                    <a:pt x="0" y="11"/>
                    <a:pt x="0" y="0"/>
                  </a:cubicBezTo>
                </a:path>
              </a:pathLst>
            </a:custGeom>
            <a:grpFill/>
            <a:ln w="3175"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67" name="Freeform 39"/>
            <p:cNvSpPr>
              <a:spLocks noChangeArrowheads="1"/>
            </p:cNvSpPr>
            <p:nvPr/>
          </p:nvSpPr>
          <p:spPr bwMode="auto">
            <a:xfrm>
              <a:off x="5462588" y="3421063"/>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3175"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68" name="Freeform 40"/>
            <p:cNvSpPr>
              <a:spLocks noChangeArrowheads="1"/>
            </p:cNvSpPr>
            <p:nvPr/>
          </p:nvSpPr>
          <p:spPr bwMode="auto">
            <a:xfrm>
              <a:off x="5462588" y="3417888"/>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3175"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69" name="Freeform 41"/>
            <p:cNvSpPr>
              <a:spLocks noChangeArrowheads="1"/>
            </p:cNvSpPr>
            <p:nvPr/>
          </p:nvSpPr>
          <p:spPr bwMode="auto">
            <a:xfrm>
              <a:off x="5462588" y="3413125"/>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3175"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70" name="Freeform 42"/>
            <p:cNvSpPr>
              <a:spLocks noChangeArrowheads="1"/>
            </p:cNvSpPr>
            <p:nvPr/>
          </p:nvSpPr>
          <p:spPr bwMode="auto">
            <a:xfrm>
              <a:off x="5462588" y="3421063"/>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3175"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71" name="Freeform 43"/>
            <p:cNvSpPr>
              <a:spLocks noChangeArrowheads="1"/>
            </p:cNvSpPr>
            <p:nvPr/>
          </p:nvSpPr>
          <p:spPr bwMode="auto">
            <a:xfrm>
              <a:off x="5462588" y="3409950"/>
              <a:ext cx="1587" cy="4763"/>
            </a:xfrm>
            <a:custGeom>
              <a:avLst/>
              <a:gdLst>
                <a:gd name="T0" fmla="*/ 0 w 1"/>
                <a:gd name="T1" fmla="*/ 0 h 12"/>
                <a:gd name="T2" fmla="*/ 0 w 1"/>
                <a:gd name="T3" fmla="*/ 0 h 12"/>
                <a:gd name="T4" fmla="*/ 0 w 1"/>
                <a:gd name="T5" fmla="*/ 11 h 12"/>
                <a:gd name="T6" fmla="*/ 0 w 1"/>
                <a:gd name="T7" fmla="*/ 0 h 12"/>
              </a:gdLst>
              <a:ahLst/>
              <a:cxnLst>
                <a:cxn ang="0">
                  <a:pos x="T0" y="T1"/>
                </a:cxn>
                <a:cxn ang="0">
                  <a:pos x="T2" y="T3"/>
                </a:cxn>
                <a:cxn ang="0">
                  <a:pos x="T4" y="T5"/>
                </a:cxn>
                <a:cxn ang="0">
                  <a:pos x="T6" y="T7"/>
                </a:cxn>
              </a:cxnLst>
              <a:rect l="0" t="0" r="r" b="b"/>
              <a:pathLst>
                <a:path w="1" h="12">
                  <a:moveTo>
                    <a:pt x="0" y="0"/>
                  </a:moveTo>
                  <a:lnTo>
                    <a:pt x="0" y="0"/>
                  </a:lnTo>
                  <a:cubicBezTo>
                    <a:pt x="0" y="0"/>
                    <a:pt x="0" y="0"/>
                    <a:pt x="0" y="11"/>
                  </a:cubicBezTo>
                  <a:cubicBezTo>
                    <a:pt x="0" y="0"/>
                    <a:pt x="0" y="0"/>
                    <a:pt x="0" y="0"/>
                  </a:cubicBezTo>
                </a:path>
              </a:pathLst>
            </a:custGeom>
            <a:grpFill/>
            <a:ln w="3175"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72" name="Freeform 44"/>
            <p:cNvSpPr>
              <a:spLocks noChangeArrowheads="1"/>
            </p:cNvSpPr>
            <p:nvPr/>
          </p:nvSpPr>
          <p:spPr bwMode="auto">
            <a:xfrm>
              <a:off x="5180013" y="3276600"/>
              <a:ext cx="1587" cy="4763"/>
            </a:xfrm>
            <a:custGeom>
              <a:avLst/>
              <a:gdLst>
                <a:gd name="T0" fmla="*/ 0 w 1"/>
                <a:gd name="T1" fmla="*/ 11 h 12"/>
                <a:gd name="T2" fmla="*/ 0 w 1"/>
                <a:gd name="T3" fmla="*/ 11 h 12"/>
                <a:gd name="T4" fmla="*/ 0 w 1"/>
                <a:gd name="T5" fmla="*/ 0 h 12"/>
                <a:gd name="T6" fmla="*/ 0 w 1"/>
                <a:gd name="T7" fmla="*/ 11 h 12"/>
              </a:gdLst>
              <a:ahLst/>
              <a:cxnLst>
                <a:cxn ang="0">
                  <a:pos x="T0" y="T1"/>
                </a:cxn>
                <a:cxn ang="0">
                  <a:pos x="T2" y="T3"/>
                </a:cxn>
                <a:cxn ang="0">
                  <a:pos x="T4" y="T5"/>
                </a:cxn>
                <a:cxn ang="0">
                  <a:pos x="T6" y="T7"/>
                </a:cxn>
              </a:cxnLst>
              <a:rect l="0" t="0" r="r" b="b"/>
              <a:pathLst>
                <a:path w="1" h="12">
                  <a:moveTo>
                    <a:pt x="0" y="11"/>
                  </a:moveTo>
                  <a:lnTo>
                    <a:pt x="0" y="11"/>
                  </a:lnTo>
                  <a:cubicBezTo>
                    <a:pt x="0" y="0"/>
                    <a:pt x="0" y="0"/>
                    <a:pt x="0" y="0"/>
                  </a:cubicBezTo>
                  <a:cubicBezTo>
                    <a:pt x="0" y="0"/>
                    <a:pt x="0" y="0"/>
                    <a:pt x="0" y="11"/>
                  </a:cubicBezTo>
                </a:path>
              </a:pathLst>
            </a:custGeom>
            <a:grpFill/>
            <a:ln w="3175"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73" name="Freeform 45"/>
            <p:cNvSpPr>
              <a:spLocks noChangeArrowheads="1"/>
            </p:cNvSpPr>
            <p:nvPr/>
          </p:nvSpPr>
          <p:spPr bwMode="auto">
            <a:xfrm>
              <a:off x="5180013" y="3271838"/>
              <a:ext cx="1587" cy="4762"/>
            </a:xfrm>
            <a:custGeom>
              <a:avLst/>
              <a:gdLst>
                <a:gd name="T0" fmla="*/ 0 w 1"/>
                <a:gd name="T1" fmla="*/ 11 h 12"/>
                <a:gd name="T2" fmla="*/ 0 w 1"/>
                <a:gd name="T3" fmla="*/ 11 h 12"/>
                <a:gd name="T4" fmla="*/ 0 w 1"/>
                <a:gd name="T5" fmla="*/ 0 h 12"/>
                <a:gd name="T6" fmla="*/ 0 w 1"/>
                <a:gd name="T7" fmla="*/ 11 h 12"/>
              </a:gdLst>
              <a:ahLst/>
              <a:cxnLst>
                <a:cxn ang="0">
                  <a:pos x="T0" y="T1"/>
                </a:cxn>
                <a:cxn ang="0">
                  <a:pos x="T2" y="T3"/>
                </a:cxn>
                <a:cxn ang="0">
                  <a:pos x="T4" y="T5"/>
                </a:cxn>
                <a:cxn ang="0">
                  <a:pos x="T6" y="T7"/>
                </a:cxn>
              </a:cxnLst>
              <a:rect l="0" t="0" r="r" b="b"/>
              <a:pathLst>
                <a:path w="1" h="12">
                  <a:moveTo>
                    <a:pt x="0" y="11"/>
                  </a:moveTo>
                  <a:lnTo>
                    <a:pt x="0" y="11"/>
                  </a:lnTo>
                  <a:cubicBezTo>
                    <a:pt x="0" y="11"/>
                    <a:pt x="0" y="11"/>
                    <a:pt x="0" y="0"/>
                  </a:cubicBezTo>
                  <a:cubicBezTo>
                    <a:pt x="0" y="11"/>
                    <a:pt x="0" y="11"/>
                    <a:pt x="0" y="11"/>
                  </a:cubicBezTo>
                </a:path>
              </a:pathLst>
            </a:custGeom>
            <a:grpFill/>
            <a:ln w="3175"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74" name="Freeform 46"/>
            <p:cNvSpPr>
              <a:spLocks noChangeArrowheads="1"/>
            </p:cNvSpPr>
            <p:nvPr/>
          </p:nvSpPr>
          <p:spPr bwMode="auto">
            <a:xfrm>
              <a:off x="5180013" y="3279775"/>
              <a:ext cx="1587" cy="15875"/>
            </a:xfrm>
            <a:custGeom>
              <a:avLst/>
              <a:gdLst>
                <a:gd name="T0" fmla="*/ 0 w 1"/>
                <a:gd name="T1" fmla="*/ 45 h 46"/>
                <a:gd name="T2" fmla="*/ 0 w 1"/>
                <a:gd name="T3" fmla="*/ 45 h 46"/>
                <a:gd name="T4" fmla="*/ 0 w 1"/>
                <a:gd name="T5" fmla="*/ 45 h 46"/>
                <a:gd name="T6" fmla="*/ 0 w 1"/>
                <a:gd name="T7" fmla="*/ 0 h 46"/>
                <a:gd name="T8" fmla="*/ 0 w 1"/>
                <a:gd name="T9" fmla="*/ 45 h 46"/>
              </a:gdLst>
              <a:ahLst/>
              <a:cxnLst>
                <a:cxn ang="0">
                  <a:pos x="T0" y="T1"/>
                </a:cxn>
                <a:cxn ang="0">
                  <a:pos x="T2" y="T3"/>
                </a:cxn>
                <a:cxn ang="0">
                  <a:pos x="T4" y="T5"/>
                </a:cxn>
                <a:cxn ang="0">
                  <a:pos x="T6" y="T7"/>
                </a:cxn>
                <a:cxn ang="0">
                  <a:pos x="T8" y="T9"/>
                </a:cxn>
              </a:cxnLst>
              <a:rect l="0" t="0" r="r" b="b"/>
              <a:pathLst>
                <a:path w="1" h="46">
                  <a:moveTo>
                    <a:pt x="0" y="45"/>
                  </a:moveTo>
                  <a:lnTo>
                    <a:pt x="0" y="45"/>
                  </a:lnTo>
                  <a:lnTo>
                    <a:pt x="0" y="45"/>
                  </a:lnTo>
                  <a:cubicBezTo>
                    <a:pt x="0" y="23"/>
                    <a:pt x="0" y="12"/>
                    <a:pt x="0" y="0"/>
                  </a:cubicBezTo>
                  <a:cubicBezTo>
                    <a:pt x="0" y="12"/>
                    <a:pt x="0" y="23"/>
                    <a:pt x="0" y="45"/>
                  </a:cubicBezTo>
                </a:path>
              </a:pathLst>
            </a:custGeom>
            <a:grpFill/>
            <a:ln w="3175"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75" name="Freeform 47"/>
            <p:cNvSpPr>
              <a:spLocks noChangeArrowheads="1"/>
            </p:cNvSpPr>
            <p:nvPr/>
          </p:nvSpPr>
          <p:spPr bwMode="auto">
            <a:xfrm>
              <a:off x="5180013" y="3279775"/>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3175"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76" name="Freeform 48"/>
            <p:cNvSpPr>
              <a:spLocks noChangeArrowheads="1"/>
            </p:cNvSpPr>
            <p:nvPr/>
          </p:nvSpPr>
          <p:spPr bwMode="auto">
            <a:xfrm>
              <a:off x="5180013" y="3271838"/>
              <a:ext cx="4762" cy="1587"/>
            </a:xfrm>
            <a:custGeom>
              <a:avLst/>
              <a:gdLst>
                <a:gd name="T0" fmla="*/ 0 w 13"/>
                <a:gd name="T1" fmla="*/ 0 h 1"/>
                <a:gd name="T2" fmla="*/ 0 w 13"/>
                <a:gd name="T3" fmla="*/ 0 h 1"/>
                <a:gd name="T4" fmla="*/ 12 w 13"/>
                <a:gd name="T5" fmla="*/ 0 h 1"/>
                <a:gd name="T6" fmla="*/ 0 w 13"/>
                <a:gd name="T7" fmla="*/ 0 h 1"/>
              </a:gdLst>
              <a:ahLst/>
              <a:cxnLst>
                <a:cxn ang="0">
                  <a:pos x="T0" y="T1"/>
                </a:cxn>
                <a:cxn ang="0">
                  <a:pos x="T2" y="T3"/>
                </a:cxn>
                <a:cxn ang="0">
                  <a:pos x="T4" y="T5"/>
                </a:cxn>
                <a:cxn ang="0">
                  <a:pos x="T6" y="T7"/>
                </a:cxn>
              </a:cxnLst>
              <a:rect l="0" t="0" r="r" b="b"/>
              <a:pathLst>
                <a:path w="13" h="1">
                  <a:moveTo>
                    <a:pt x="0" y="0"/>
                  </a:moveTo>
                  <a:lnTo>
                    <a:pt x="0" y="0"/>
                  </a:lnTo>
                  <a:cubicBezTo>
                    <a:pt x="0" y="0"/>
                    <a:pt x="0" y="0"/>
                    <a:pt x="12" y="0"/>
                  </a:cubicBezTo>
                  <a:cubicBezTo>
                    <a:pt x="0" y="0"/>
                    <a:pt x="0" y="0"/>
                    <a:pt x="0" y="0"/>
                  </a:cubicBezTo>
                </a:path>
              </a:pathLst>
            </a:custGeom>
            <a:grpFill/>
            <a:ln w="3175"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77" name="Freeform 49"/>
            <p:cNvSpPr>
              <a:spLocks noChangeArrowheads="1"/>
            </p:cNvSpPr>
            <p:nvPr/>
          </p:nvSpPr>
          <p:spPr bwMode="auto">
            <a:xfrm>
              <a:off x="5184775" y="3268663"/>
              <a:ext cx="1588" cy="4762"/>
            </a:xfrm>
            <a:custGeom>
              <a:avLst/>
              <a:gdLst>
                <a:gd name="T0" fmla="*/ 0 w 1"/>
                <a:gd name="T1" fmla="*/ 0 h 12"/>
                <a:gd name="T2" fmla="*/ 0 w 1"/>
                <a:gd name="T3" fmla="*/ 0 h 12"/>
                <a:gd name="T4" fmla="*/ 0 w 1"/>
                <a:gd name="T5" fmla="*/ 11 h 12"/>
                <a:gd name="T6" fmla="*/ 0 w 1"/>
                <a:gd name="T7" fmla="*/ 0 h 12"/>
              </a:gdLst>
              <a:ahLst/>
              <a:cxnLst>
                <a:cxn ang="0">
                  <a:pos x="T0" y="T1"/>
                </a:cxn>
                <a:cxn ang="0">
                  <a:pos x="T2" y="T3"/>
                </a:cxn>
                <a:cxn ang="0">
                  <a:pos x="T4" y="T5"/>
                </a:cxn>
                <a:cxn ang="0">
                  <a:pos x="T6" y="T7"/>
                </a:cxn>
              </a:cxnLst>
              <a:rect l="0" t="0" r="r" b="b"/>
              <a:pathLst>
                <a:path w="1" h="12">
                  <a:moveTo>
                    <a:pt x="0" y="0"/>
                  </a:moveTo>
                  <a:lnTo>
                    <a:pt x="0" y="0"/>
                  </a:lnTo>
                  <a:cubicBezTo>
                    <a:pt x="0" y="0"/>
                    <a:pt x="0" y="0"/>
                    <a:pt x="0" y="11"/>
                  </a:cubicBezTo>
                  <a:cubicBezTo>
                    <a:pt x="0" y="0"/>
                    <a:pt x="0" y="0"/>
                    <a:pt x="0" y="0"/>
                  </a:cubicBezTo>
                </a:path>
              </a:pathLst>
            </a:custGeom>
            <a:grpFill/>
            <a:ln w="3175"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78" name="Freeform 50"/>
            <p:cNvSpPr>
              <a:spLocks noChangeArrowheads="1"/>
            </p:cNvSpPr>
            <p:nvPr/>
          </p:nvSpPr>
          <p:spPr bwMode="auto">
            <a:xfrm>
              <a:off x="5180013" y="3276600"/>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3175"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79" name="Freeform 51"/>
            <p:cNvSpPr>
              <a:spLocks noChangeArrowheads="1"/>
            </p:cNvSpPr>
            <p:nvPr/>
          </p:nvSpPr>
          <p:spPr bwMode="auto">
            <a:xfrm>
              <a:off x="5705475" y="3840163"/>
              <a:ext cx="4763" cy="1587"/>
            </a:xfrm>
            <a:custGeom>
              <a:avLst/>
              <a:gdLst>
                <a:gd name="T0" fmla="*/ 0 w 12"/>
                <a:gd name="T1" fmla="*/ 0 h 1"/>
                <a:gd name="T2" fmla="*/ 0 w 12"/>
                <a:gd name="T3" fmla="*/ 0 h 1"/>
                <a:gd name="T4" fmla="*/ 11 w 12"/>
                <a:gd name="T5" fmla="*/ 0 h 1"/>
                <a:gd name="T6" fmla="*/ 0 w 12"/>
                <a:gd name="T7" fmla="*/ 0 h 1"/>
              </a:gdLst>
              <a:ahLst/>
              <a:cxnLst>
                <a:cxn ang="0">
                  <a:pos x="T0" y="T1"/>
                </a:cxn>
                <a:cxn ang="0">
                  <a:pos x="T2" y="T3"/>
                </a:cxn>
                <a:cxn ang="0">
                  <a:pos x="T4" y="T5"/>
                </a:cxn>
                <a:cxn ang="0">
                  <a:pos x="T6" y="T7"/>
                </a:cxn>
              </a:cxnLst>
              <a:rect l="0" t="0" r="r" b="b"/>
              <a:pathLst>
                <a:path w="12" h="1">
                  <a:moveTo>
                    <a:pt x="0" y="0"/>
                  </a:moveTo>
                  <a:lnTo>
                    <a:pt x="0" y="0"/>
                  </a:lnTo>
                  <a:lnTo>
                    <a:pt x="11" y="0"/>
                  </a:lnTo>
                  <a:lnTo>
                    <a:pt x="0" y="0"/>
                  </a:lnTo>
                </a:path>
              </a:pathLst>
            </a:custGeom>
            <a:grpFill/>
            <a:ln w="3175"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80" name="Freeform 52"/>
            <p:cNvSpPr>
              <a:spLocks noChangeArrowheads="1"/>
            </p:cNvSpPr>
            <p:nvPr/>
          </p:nvSpPr>
          <p:spPr bwMode="auto">
            <a:xfrm>
              <a:off x="5713413" y="3840163"/>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3175"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81" name="Freeform 53"/>
            <p:cNvSpPr>
              <a:spLocks noChangeArrowheads="1"/>
            </p:cNvSpPr>
            <p:nvPr/>
          </p:nvSpPr>
          <p:spPr bwMode="auto">
            <a:xfrm>
              <a:off x="5708650" y="3840163"/>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3175"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82" name="Freeform 54"/>
            <p:cNvSpPr>
              <a:spLocks noChangeArrowheads="1"/>
            </p:cNvSpPr>
            <p:nvPr/>
          </p:nvSpPr>
          <p:spPr bwMode="auto">
            <a:xfrm>
              <a:off x="5713413" y="3840163"/>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3175"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83" name="Freeform 55"/>
            <p:cNvSpPr>
              <a:spLocks noChangeArrowheads="1"/>
            </p:cNvSpPr>
            <p:nvPr/>
          </p:nvSpPr>
          <p:spPr bwMode="auto">
            <a:xfrm>
              <a:off x="5708650" y="3840163"/>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3175"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84" name="Freeform 56"/>
            <p:cNvSpPr>
              <a:spLocks noChangeArrowheads="1"/>
            </p:cNvSpPr>
            <p:nvPr/>
          </p:nvSpPr>
          <p:spPr bwMode="auto">
            <a:xfrm>
              <a:off x="5713413" y="3840163"/>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3175"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85" name="Freeform 57"/>
            <p:cNvSpPr>
              <a:spLocks noChangeArrowheads="1"/>
            </p:cNvSpPr>
            <p:nvPr/>
          </p:nvSpPr>
          <p:spPr bwMode="auto">
            <a:xfrm>
              <a:off x="5462588" y="3413125"/>
              <a:ext cx="1587" cy="4763"/>
            </a:xfrm>
            <a:custGeom>
              <a:avLst/>
              <a:gdLst>
                <a:gd name="T0" fmla="*/ 0 w 1"/>
                <a:gd name="T1" fmla="*/ 0 h 12"/>
                <a:gd name="T2" fmla="*/ 0 w 1"/>
                <a:gd name="T3" fmla="*/ 0 h 12"/>
                <a:gd name="T4" fmla="*/ 0 w 1"/>
                <a:gd name="T5" fmla="*/ 11 h 12"/>
                <a:gd name="T6" fmla="*/ 0 w 1"/>
                <a:gd name="T7" fmla="*/ 0 h 12"/>
              </a:gdLst>
              <a:ahLst/>
              <a:cxnLst>
                <a:cxn ang="0">
                  <a:pos x="T0" y="T1"/>
                </a:cxn>
                <a:cxn ang="0">
                  <a:pos x="T2" y="T3"/>
                </a:cxn>
                <a:cxn ang="0">
                  <a:pos x="T4" y="T5"/>
                </a:cxn>
                <a:cxn ang="0">
                  <a:pos x="T6" y="T7"/>
                </a:cxn>
              </a:cxnLst>
              <a:rect l="0" t="0" r="r" b="b"/>
              <a:pathLst>
                <a:path w="1" h="12">
                  <a:moveTo>
                    <a:pt x="0" y="0"/>
                  </a:moveTo>
                  <a:lnTo>
                    <a:pt x="0" y="0"/>
                  </a:lnTo>
                  <a:cubicBezTo>
                    <a:pt x="0" y="11"/>
                    <a:pt x="0" y="11"/>
                    <a:pt x="0" y="11"/>
                  </a:cubicBezTo>
                  <a:cubicBezTo>
                    <a:pt x="0" y="11"/>
                    <a:pt x="0" y="11"/>
                    <a:pt x="0" y="0"/>
                  </a:cubicBezTo>
                </a:path>
              </a:pathLst>
            </a:custGeom>
            <a:grpFill/>
            <a:ln w="3175"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86" name="Freeform 58"/>
            <p:cNvSpPr>
              <a:spLocks noChangeArrowheads="1"/>
            </p:cNvSpPr>
            <p:nvPr/>
          </p:nvSpPr>
          <p:spPr bwMode="auto">
            <a:xfrm>
              <a:off x="5462588" y="3421063"/>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3175"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87" name="Freeform 59"/>
            <p:cNvSpPr>
              <a:spLocks noChangeArrowheads="1"/>
            </p:cNvSpPr>
            <p:nvPr/>
          </p:nvSpPr>
          <p:spPr bwMode="auto">
            <a:xfrm>
              <a:off x="5462588" y="3417888"/>
              <a:ext cx="1587" cy="4762"/>
            </a:xfrm>
            <a:custGeom>
              <a:avLst/>
              <a:gdLst>
                <a:gd name="T0" fmla="*/ 0 w 1"/>
                <a:gd name="T1" fmla="*/ 0 h 12"/>
                <a:gd name="T2" fmla="*/ 0 w 1"/>
                <a:gd name="T3" fmla="*/ 0 h 12"/>
                <a:gd name="T4" fmla="*/ 0 w 1"/>
                <a:gd name="T5" fmla="*/ 11 h 12"/>
                <a:gd name="T6" fmla="*/ 0 w 1"/>
                <a:gd name="T7" fmla="*/ 0 h 12"/>
              </a:gdLst>
              <a:ahLst/>
              <a:cxnLst>
                <a:cxn ang="0">
                  <a:pos x="T0" y="T1"/>
                </a:cxn>
                <a:cxn ang="0">
                  <a:pos x="T2" y="T3"/>
                </a:cxn>
                <a:cxn ang="0">
                  <a:pos x="T4" y="T5"/>
                </a:cxn>
                <a:cxn ang="0">
                  <a:pos x="T6" y="T7"/>
                </a:cxn>
              </a:cxnLst>
              <a:rect l="0" t="0" r="r" b="b"/>
              <a:pathLst>
                <a:path w="1" h="12">
                  <a:moveTo>
                    <a:pt x="0" y="0"/>
                  </a:moveTo>
                  <a:lnTo>
                    <a:pt x="0" y="0"/>
                  </a:lnTo>
                  <a:cubicBezTo>
                    <a:pt x="0" y="0"/>
                    <a:pt x="0" y="0"/>
                    <a:pt x="0" y="11"/>
                  </a:cubicBezTo>
                  <a:cubicBezTo>
                    <a:pt x="0" y="0"/>
                    <a:pt x="0" y="0"/>
                    <a:pt x="0" y="0"/>
                  </a:cubicBezTo>
                </a:path>
              </a:pathLst>
            </a:custGeom>
            <a:grpFill/>
            <a:ln w="3175"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88" name="Freeform 60"/>
            <p:cNvSpPr>
              <a:spLocks noChangeArrowheads="1"/>
            </p:cNvSpPr>
            <p:nvPr/>
          </p:nvSpPr>
          <p:spPr bwMode="auto">
            <a:xfrm>
              <a:off x="5462588" y="3413125"/>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3175"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89" name="Freeform 61"/>
            <p:cNvSpPr>
              <a:spLocks noChangeArrowheads="1"/>
            </p:cNvSpPr>
            <p:nvPr/>
          </p:nvSpPr>
          <p:spPr bwMode="auto">
            <a:xfrm>
              <a:off x="5462588" y="3409950"/>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3175"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90" name="Freeform 62"/>
            <p:cNvSpPr>
              <a:spLocks noChangeArrowheads="1"/>
            </p:cNvSpPr>
            <p:nvPr/>
          </p:nvSpPr>
          <p:spPr bwMode="auto">
            <a:xfrm>
              <a:off x="5705475" y="3840163"/>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3175"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91" name="Freeform 63"/>
            <p:cNvSpPr>
              <a:spLocks noChangeArrowheads="1"/>
            </p:cNvSpPr>
            <p:nvPr/>
          </p:nvSpPr>
          <p:spPr bwMode="auto">
            <a:xfrm>
              <a:off x="5462588" y="3400425"/>
              <a:ext cx="1587" cy="4763"/>
            </a:xfrm>
            <a:custGeom>
              <a:avLst/>
              <a:gdLst>
                <a:gd name="T0" fmla="*/ 0 w 1"/>
                <a:gd name="T1" fmla="*/ 0 h 13"/>
                <a:gd name="T2" fmla="*/ 0 w 1"/>
                <a:gd name="T3" fmla="*/ 0 h 13"/>
                <a:gd name="T4" fmla="*/ 0 w 1"/>
                <a:gd name="T5" fmla="*/ 0 h 13"/>
                <a:gd name="T6" fmla="*/ 0 w 1"/>
                <a:gd name="T7" fmla="*/ 12 h 13"/>
                <a:gd name="T8" fmla="*/ 0 w 1"/>
                <a:gd name="T9" fmla="*/ 0 h 13"/>
              </a:gdLst>
              <a:ahLst/>
              <a:cxnLst>
                <a:cxn ang="0">
                  <a:pos x="T0" y="T1"/>
                </a:cxn>
                <a:cxn ang="0">
                  <a:pos x="T2" y="T3"/>
                </a:cxn>
                <a:cxn ang="0">
                  <a:pos x="T4" y="T5"/>
                </a:cxn>
                <a:cxn ang="0">
                  <a:pos x="T6" y="T7"/>
                </a:cxn>
                <a:cxn ang="0">
                  <a:pos x="T8" y="T9"/>
                </a:cxn>
              </a:cxnLst>
              <a:rect l="0" t="0" r="r" b="b"/>
              <a:pathLst>
                <a:path w="1" h="13">
                  <a:moveTo>
                    <a:pt x="0" y="0"/>
                  </a:moveTo>
                  <a:lnTo>
                    <a:pt x="0" y="0"/>
                  </a:lnTo>
                  <a:lnTo>
                    <a:pt x="0" y="0"/>
                  </a:lnTo>
                  <a:lnTo>
                    <a:pt x="0" y="12"/>
                  </a:lnTo>
                  <a:lnTo>
                    <a:pt x="0" y="0"/>
                  </a:lnTo>
                </a:path>
              </a:pathLst>
            </a:custGeom>
            <a:grpFill/>
            <a:ln w="3175"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92" name="Freeform 64"/>
            <p:cNvSpPr>
              <a:spLocks noChangeArrowheads="1"/>
            </p:cNvSpPr>
            <p:nvPr/>
          </p:nvSpPr>
          <p:spPr bwMode="auto">
            <a:xfrm>
              <a:off x="5462588" y="3421063"/>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3175"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93" name="Freeform 65"/>
            <p:cNvSpPr>
              <a:spLocks noChangeArrowheads="1"/>
            </p:cNvSpPr>
            <p:nvPr/>
          </p:nvSpPr>
          <p:spPr bwMode="auto">
            <a:xfrm>
              <a:off x="8456613" y="4106863"/>
              <a:ext cx="73025" cy="93662"/>
            </a:xfrm>
            <a:custGeom>
              <a:avLst/>
              <a:gdLst>
                <a:gd name="T0" fmla="*/ 191 w 203"/>
                <a:gd name="T1" fmla="*/ 0 h 259"/>
                <a:gd name="T2" fmla="*/ 191 w 203"/>
                <a:gd name="T3" fmla="*/ 0 h 259"/>
                <a:gd name="T4" fmla="*/ 124 w 203"/>
                <a:gd name="T5" fmla="*/ 33 h 259"/>
                <a:gd name="T6" fmla="*/ 23 w 203"/>
                <a:gd name="T7" fmla="*/ 56 h 259"/>
                <a:gd name="T8" fmla="*/ 0 w 203"/>
                <a:gd name="T9" fmla="*/ 134 h 259"/>
                <a:gd name="T10" fmla="*/ 45 w 203"/>
                <a:gd name="T11" fmla="*/ 224 h 259"/>
                <a:gd name="T12" fmla="*/ 90 w 203"/>
                <a:gd name="T13" fmla="*/ 235 h 259"/>
                <a:gd name="T14" fmla="*/ 135 w 203"/>
                <a:gd name="T15" fmla="*/ 145 h 259"/>
                <a:gd name="T16" fmla="*/ 180 w 203"/>
                <a:gd name="T17" fmla="*/ 67 h 259"/>
                <a:gd name="T18" fmla="*/ 191 w 203"/>
                <a:gd name="T19" fmla="*/ 0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3" h="259">
                  <a:moveTo>
                    <a:pt x="191" y="0"/>
                  </a:moveTo>
                  <a:lnTo>
                    <a:pt x="191" y="0"/>
                  </a:lnTo>
                  <a:cubicBezTo>
                    <a:pt x="191" y="0"/>
                    <a:pt x="169" y="33"/>
                    <a:pt x="124" y="33"/>
                  </a:cubicBezTo>
                  <a:cubicBezTo>
                    <a:pt x="79" y="44"/>
                    <a:pt x="34" y="33"/>
                    <a:pt x="23" y="56"/>
                  </a:cubicBezTo>
                  <a:cubicBezTo>
                    <a:pt x="12" y="78"/>
                    <a:pt x="0" y="100"/>
                    <a:pt x="0" y="134"/>
                  </a:cubicBezTo>
                  <a:cubicBezTo>
                    <a:pt x="12" y="179"/>
                    <a:pt x="34" y="190"/>
                    <a:pt x="45" y="224"/>
                  </a:cubicBezTo>
                  <a:cubicBezTo>
                    <a:pt x="56" y="246"/>
                    <a:pt x="90" y="258"/>
                    <a:pt x="90" y="235"/>
                  </a:cubicBezTo>
                  <a:cubicBezTo>
                    <a:pt x="101" y="213"/>
                    <a:pt x="101" y="156"/>
                    <a:pt x="135" y="145"/>
                  </a:cubicBezTo>
                  <a:cubicBezTo>
                    <a:pt x="169" y="123"/>
                    <a:pt x="180" y="89"/>
                    <a:pt x="180" y="67"/>
                  </a:cubicBezTo>
                  <a:cubicBezTo>
                    <a:pt x="180" y="44"/>
                    <a:pt x="202" y="22"/>
                    <a:pt x="191" y="0"/>
                  </a:cubicBezTo>
                </a:path>
              </a:pathLst>
            </a:custGeom>
            <a:grpFill/>
            <a:ln w="3175"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94" name="Freeform 66"/>
            <p:cNvSpPr>
              <a:spLocks noChangeArrowheads="1"/>
            </p:cNvSpPr>
            <p:nvPr/>
          </p:nvSpPr>
          <p:spPr bwMode="auto">
            <a:xfrm>
              <a:off x="8448675" y="4090988"/>
              <a:ext cx="85725" cy="112712"/>
            </a:xfrm>
            <a:custGeom>
              <a:avLst/>
              <a:gdLst>
                <a:gd name="T0" fmla="*/ 101 w 237"/>
                <a:gd name="T1" fmla="*/ 314 h 315"/>
                <a:gd name="T2" fmla="*/ 101 w 237"/>
                <a:gd name="T3" fmla="*/ 314 h 315"/>
                <a:gd name="T4" fmla="*/ 101 w 237"/>
                <a:gd name="T5" fmla="*/ 314 h 315"/>
                <a:gd name="T6" fmla="*/ 45 w 237"/>
                <a:gd name="T7" fmla="*/ 280 h 315"/>
                <a:gd name="T8" fmla="*/ 34 w 237"/>
                <a:gd name="T9" fmla="*/ 246 h 315"/>
                <a:gd name="T10" fmla="*/ 0 w 237"/>
                <a:gd name="T11" fmla="*/ 190 h 315"/>
                <a:gd name="T12" fmla="*/ 22 w 237"/>
                <a:gd name="T13" fmla="*/ 101 h 315"/>
                <a:gd name="T14" fmla="*/ 22 w 237"/>
                <a:gd name="T15" fmla="*/ 89 h 315"/>
                <a:gd name="T16" fmla="*/ 78 w 237"/>
                <a:gd name="T17" fmla="*/ 67 h 315"/>
                <a:gd name="T18" fmla="*/ 101 w 237"/>
                <a:gd name="T19" fmla="*/ 67 h 315"/>
                <a:gd name="T20" fmla="*/ 112 w 237"/>
                <a:gd name="T21" fmla="*/ 67 h 315"/>
                <a:gd name="T22" fmla="*/ 146 w 237"/>
                <a:gd name="T23" fmla="*/ 67 h 315"/>
                <a:gd name="T24" fmla="*/ 191 w 237"/>
                <a:gd name="T25" fmla="*/ 33 h 315"/>
                <a:gd name="T26" fmla="*/ 213 w 237"/>
                <a:gd name="T27" fmla="*/ 0 h 315"/>
                <a:gd name="T28" fmla="*/ 224 w 237"/>
                <a:gd name="T29" fmla="*/ 33 h 315"/>
                <a:gd name="T30" fmla="*/ 224 w 237"/>
                <a:gd name="T31" fmla="*/ 89 h 315"/>
                <a:gd name="T32" fmla="*/ 224 w 237"/>
                <a:gd name="T33" fmla="*/ 112 h 315"/>
                <a:gd name="T34" fmla="*/ 168 w 237"/>
                <a:gd name="T35" fmla="*/ 201 h 315"/>
                <a:gd name="T36" fmla="*/ 146 w 237"/>
                <a:gd name="T37" fmla="*/ 258 h 315"/>
                <a:gd name="T38" fmla="*/ 135 w 237"/>
                <a:gd name="T39" fmla="*/ 291 h 315"/>
                <a:gd name="T40" fmla="*/ 101 w 237"/>
                <a:gd name="T41" fmla="*/ 314 h 315"/>
                <a:gd name="T42" fmla="*/ 67 w 237"/>
                <a:gd name="T43" fmla="*/ 112 h 315"/>
                <a:gd name="T44" fmla="*/ 67 w 237"/>
                <a:gd name="T45" fmla="*/ 112 h 315"/>
                <a:gd name="T46" fmla="*/ 56 w 237"/>
                <a:gd name="T47" fmla="*/ 123 h 315"/>
                <a:gd name="T48" fmla="*/ 45 w 237"/>
                <a:gd name="T49" fmla="*/ 179 h 315"/>
                <a:gd name="T50" fmla="*/ 67 w 237"/>
                <a:gd name="T51" fmla="*/ 224 h 315"/>
                <a:gd name="T52" fmla="*/ 90 w 237"/>
                <a:gd name="T53" fmla="*/ 258 h 315"/>
                <a:gd name="T54" fmla="*/ 101 w 237"/>
                <a:gd name="T55" fmla="*/ 269 h 315"/>
                <a:gd name="T56" fmla="*/ 101 w 237"/>
                <a:gd name="T57" fmla="*/ 246 h 315"/>
                <a:gd name="T58" fmla="*/ 146 w 237"/>
                <a:gd name="T59" fmla="*/ 168 h 315"/>
                <a:gd name="T60" fmla="*/ 180 w 237"/>
                <a:gd name="T61" fmla="*/ 123 h 315"/>
                <a:gd name="T62" fmla="*/ 180 w 237"/>
                <a:gd name="T63" fmla="*/ 89 h 315"/>
                <a:gd name="T64" fmla="*/ 146 w 237"/>
                <a:gd name="T65" fmla="*/ 101 h 315"/>
                <a:gd name="T66" fmla="*/ 112 w 237"/>
                <a:gd name="T67" fmla="*/ 112 h 315"/>
                <a:gd name="T68" fmla="*/ 90 w 237"/>
                <a:gd name="T69" fmla="*/ 112 h 315"/>
                <a:gd name="T70" fmla="*/ 78 w 237"/>
                <a:gd name="T71" fmla="*/ 112 h 315"/>
                <a:gd name="T72" fmla="*/ 67 w 237"/>
                <a:gd name="T73" fmla="*/ 112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37" h="315">
                  <a:moveTo>
                    <a:pt x="101" y="314"/>
                  </a:moveTo>
                  <a:lnTo>
                    <a:pt x="101" y="314"/>
                  </a:lnTo>
                  <a:lnTo>
                    <a:pt x="101" y="314"/>
                  </a:lnTo>
                  <a:cubicBezTo>
                    <a:pt x="78" y="314"/>
                    <a:pt x="56" y="303"/>
                    <a:pt x="45" y="280"/>
                  </a:cubicBezTo>
                  <a:cubicBezTo>
                    <a:pt x="45" y="269"/>
                    <a:pt x="45" y="258"/>
                    <a:pt x="34" y="246"/>
                  </a:cubicBezTo>
                  <a:cubicBezTo>
                    <a:pt x="22" y="235"/>
                    <a:pt x="11" y="224"/>
                    <a:pt x="0" y="190"/>
                  </a:cubicBezTo>
                  <a:cubicBezTo>
                    <a:pt x="0" y="145"/>
                    <a:pt x="11" y="123"/>
                    <a:pt x="22" y="101"/>
                  </a:cubicBezTo>
                  <a:lnTo>
                    <a:pt x="22" y="89"/>
                  </a:lnTo>
                  <a:cubicBezTo>
                    <a:pt x="34" y="67"/>
                    <a:pt x="67" y="67"/>
                    <a:pt x="78" y="67"/>
                  </a:cubicBezTo>
                  <a:cubicBezTo>
                    <a:pt x="90" y="67"/>
                    <a:pt x="90" y="67"/>
                    <a:pt x="101" y="67"/>
                  </a:cubicBezTo>
                  <a:lnTo>
                    <a:pt x="112" y="67"/>
                  </a:lnTo>
                  <a:cubicBezTo>
                    <a:pt x="123" y="67"/>
                    <a:pt x="135" y="67"/>
                    <a:pt x="146" y="67"/>
                  </a:cubicBezTo>
                  <a:cubicBezTo>
                    <a:pt x="180" y="56"/>
                    <a:pt x="191" y="33"/>
                    <a:pt x="191" y="33"/>
                  </a:cubicBezTo>
                  <a:cubicBezTo>
                    <a:pt x="213" y="0"/>
                    <a:pt x="213" y="0"/>
                    <a:pt x="213" y="0"/>
                  </a:cubicBezTo>
                  <a:cubicBezTo>
                    <a:pt x="224" y="33"/>
                    <a:pt x="224" y="33"/>
                    <a:pt x="224" y="33"/>
                  </a:cubicBezTo>
                  <a:cubicBezTo>
                    <a:pt x="236" y="56"/>
                    <a:pt x="236" y="78"/>
                    <a:pt x="224" y="89"/>
                  </a:cubicBezTo>
                  <a:cubicBezTo>
                    <a:pt x="224" y="101"/>
                    <a:pt x="224" y="112"/>
                    <a:pt x="224" y="112"/>
                  </a:cubicBezTo>
                  <a:cubicBezTo>
                    <a:pt x="224" y="145"/>
                    <a:pt x="202" y="179"/>
                    <a:pt x="168" y="201"/>
                  </a:cubicBezTo>
                  <a:cubicBezTo>
                    <a:pt x="157" y="213"/>
                    <a:pt x="146" y="235"/>
                    <a:pt x="146" y="258"/>
                  </a:cubicBezTo>
                  <a:cubicBezTo>
                    <a:pt x="146" y="269"/>
                    <a:pt x="146" y="280"/>
                    <a:pt x="135" y="291"/>
                  </a:cubicBezTo>
                  <a:cubicBezTo>
                    <a:pt x="135" y="303"/>
                    <a:pt x="112" y="314"/>
                    <a:pt x="101" y="314"/>
                  </a:cubicBezTo>
                  <a:close/>
                  <a:moveTo>
                    <a:pt x="67" y="112"/>
                  </a:moveTo>
                  <a:lnTo>
                    <a:pt x="67" y="112"/>
                  </a:lnTo>
                  <a:cubicBezTo>
                    <a:pt x="56" y="112"/>
                    <a:pt x="56" y="112"/>
                    <a:pt x="56" y="123"/>
                  </a:cubicBezTo>
                  <a:cubicBezTo>
                    <a:pt x="45" y="134"/>
                    <a:pt x="45" y="157"/>
                    <a:pt x="45" y="179"/>
                  </a:cubicBezTo>
                  <a:cubicBezTo>
                    <a:pt x="45" y="201"/>
                    <a:pt x="56" y="213"/>
                    <a:pt x="67" y="224"/>
                  </a:cubicBezTo>
                  <a:cubicBezTo>
                    <a:pt x="78" y="235"/>
                    <a:pt x="78" y="246"/>
                    <a:pt x="90" y="258"/>
                  </a:cubicBezTo>
                  <a:lnTo>
                    <a:pt x="101" y="269"/>
                  </a:lnTo>
                  <a:cubicBezTo>
                    <a:pt x="101" y="269"/>
                    <a:pt x="101" y="258"/>
                    <a:pt x="101" y="246"/>
                  </a:cubicBezTo>
                  <a:cubicBezTo>
                    <a:pt x="112" y="224"/>
                    <a:pt x="112" y="179"/>
                    <a:pt x="146" y="168"/>
                  </a:cubicBezTo>
                  <a:cubicBezTo>
                    <a:pt x="168" y="157"/>
                    <a:pt x="180" y="134"/>
                    <a:pt x="180" y="123"/>
                  </a:cubicBezTo>
                  <a:cubicBezTo>
                    <a:pt x="180" y="112"/>
                    <a:pt x="180" y="101"/>
                    <a:pt x="180" y="89"/>
                  </a:cubicBezTo>
                  <a:cubicBezTo>
                    <a:pt x="168" y="101"/>
                    <a:pt x="157" y="101"/>
                    <a:pt x="146" y="101"/>
                  </a:cubicBezTo>
                  <a:cubicBezTo>
                    <a:pt x="135" y="112"/>
                    <a:pt x="123" y="112"/>
                    <a:pt x="112" y="112"/>
                  </a:cubicBezTo>
                  <a:cubicBezTo>
                    <a:pt x="112" y="112"/>
                    <a:pt x="101" y="112"/>
                    <a:pt x="90" y="112"/>
                  </a:cubicBezTo>
                  <a:lnTo>
                    <a:pt x="78" y="112"/>
                  </a:lnTo>
                  <a:cubicBezTo>
                    <a:pt x="67" y="112"/>
                    <a:pt x="67" y="112"/>
                    <a:pt x="67" y="112"/>
                  </a:cubicBezTo>
                  <a:close/>
                </a:path>
              </a:pathLst>
            </a:custGeom>
            <a:grpFill/>
            <a:ln w="3175"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95" name="Freeform 67"/>
            <p:cNvSpPr>
              <a:spLocks noChangeArrowheads="1"/>
            </p:cNvSpPr>
            <p:nvPr/>
          </p:nvSpPr>
          <p:spPr bwMode="auto">
            <a:xfrm>
              <a:off x="8477250" y="3860800"/>
              <a:ext cx="33338" cy="41275"/>
            </a:xfrm>
            <a:custGeom>
              <a:avLst/>
              <a:gdLst>
                <a:gd name="T0" fmla="*/ 57 w 91"/>
                <a:gd name="T1" fmla="*/ 67 h 113"/>
                <a:gd name="T2" fmla="*/ 57 w 91"/>
                <a:gd name="T3" fmla="*/ 67 h 113"/>
                <a:gd name="T4" fmla="*/ 45 w 91"/>
                <a:gd name="T5" fmla="*/ 22 h 113"/>
                <a:gd name="T6" fmla="*/ 12 w 91"/>
                <a:gd name="T7" fmla="*/ 67 h 113"/>
                <a:gd name="T8" fmla="*/ 57 w 91"/>
                <a:gd name="T9" fmla="*/ 67 h 113"/>
              </a:gdLst>
              <a:ahLst/>
              <a:cxnLst>
                <a:cxn ang="0">
                  <a:pos x="T0" y="T1"/>
                </a:cxn>
                <a:cxn ang="0">
                  <a:pos x="T2" y="T3"/>
                </a:cxn>
                <a:cxn ang="0">
                  <a:pos x="T4" y="T5"/>
                </a:cxn>
                <a:cxn ang="0">
                  <a:pos x="T6" y="T7"/>
                </a:cxn>
                <a:cxn ang="0">
                  <a:pos x="T8" y="T9"/>
                </a:cxn>
              </a:cxnLst>
              <a:rect l="0" t="0" r="r" b="b"/>
              <a:pathLst>
                <a:path w="91" h="113">
                  <a:moveTo>
                    <a:pt x="57" y="67"/>
                  </a:moveTo>
                  <a:lnTo>
                    <a:pt x="57" y="67"/>
                  </a:lnTo>
                  <a:cubicBezTo>
                    <a:pt x="45" y="56"/>
                    <a:pt x="45" y="56"/>
                    <a:pt x="45" y="22"/>
                  </a:cubicBezTo>
                  <a:cubicBezTo>
                    <a:pt x="34" y="0"/>
                    <a:pt x="0" y="22"/>
                    <a:pt x="12" y="67"/>
                  </a:cubicBezTo>
                  <a:cubicBezTo>
                    <a:pt x="23" y="112"/>
                    <a:pt x="90" y="101"/>
                    <a:pt x="57" y="67"/>
                  </a:cubicBezTo>
                </a:path>
              </a:pathLst>
            </a:custGeom>
            <a:grpFill/>
            <a:ln w="3175"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96" name="Freeform 68"/>
            <p:cNvSpPr>
              <a:spLocks noChangeArrowheads="1"/>
            </p:cNvSpPr>
            <p:nvPr/>
          </p:nvSpPr>
          <p:spPr bwMode="auto">
            <a:xfrm>
              <a:off x="8472488" y="3857625"/>
              <a:ext cx="36512" cy="49213"/>
            </a:xfrm>
            <a:custGeom>
              <a:avLst/>
              <a:gdLst>
                <a:gd name="T0" fmla="*/ 56 w 102"/>
                <a:gd name="T1" fmla="*/ 134 h 135"/>
                <a:gd name="T2" fmla="*/ 56 w 102"/>
                <a:gd name="T3" fmla="*/ 134 h 135"/>
                <a:gd name="T4" fmla="*/ 56 w 102"/>
                <a:gd name="T5" fmla="*/ 134 h 135"/>
                <a:gd name="T6" fmla="*/ 0 w 102"/>
                <a:gd name="T7" fmla="*/ 78 h 135"/>
                <a:gd name="T8" fmla="*/ 11 w 102"/>
                <a:gd name="T9" fmla="*/ 22 h 135"/>
                <a:gd name="T10" fmla="*/ 45 w 102"/>
                <a:gd name="T11" fmla="*/ 0 h 135"/>
                <a:gd name="T12" fmla="*/ 68 w 102"/>
                <a:gd name="T13" fmla="*/ 33 h 135"/>
                <a:gd name="T14" fmla="*/ 79 w 102"/>
                <a:gd name="T15" fmla="*/ 45 h 135"/>
                <a:gd name="T16" fmla="*/ 90 w 102"/>
                <a:gd name="T17" fmla="*/ 67 h 135"/>
                <a:gd name="T18" fmla="*/ 101 w 102"/>
                <a:gd name="T19" fmla="*/ 112 h 135"/>
                <a:gd name="T20" fmla="*/ 56 w 102"/>
                <a:gd name="T21" fmla="*/ 134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2" h="135">
                  <a:moveTo>
                    <a:pt x="56" y="134"/>
                  </a:moveTo>
                  <a:lnTo>
                    <a:pt x="56" y="134"/>
                  </a:lnTo>
                  <a:lnTo>
                    <a:pt x="56" y="134"/>
                  </a:lnTo>
                  <a:cubicBezTo>
                    <a:pt x="34" y="134"/>
                    <a:pt x="11" y="112"/>
                    <a:pt x="0" y="78"/>
                  </a:cubicBezTo>
                  <a:cubicBezTo>
                    <a:pt x="0" y="56"/>
                    <a:pt x="0" y="33"/>
                    <a:pt x="11" y="22"/>
                  </a:cubicBezTo>
                  <a:cubicBezTo>
                    <a:pt x="23" y="11"/>
                    <a:pt x="34" y="0"/>
                    <a:pt x="45" y="0"/>
                  </a:cubicBezTo>
                  <a:cubicBezTo>
                    <a:pt x="56" y="0"/>
                    <a:pt x="68" y="11"/>
                    <a:pt x="68" y="33"/>
                  </a:cubicBezTo>
                  <a:cubicBezTo>
                    <a:pt x="79" y="33"/>
                    <a:pt x="79" y="33"/>
                    <a:pt x="79" y="45"/>
                  </a:cubicBezTo>
                  <a:cubicBezTo>
                    <a:pt x="79" y="56"/>
                    <a:pt x="79" y="56"/>
                    <a:pt x="90" y="67"/>
                  </a:cubicBezTo>
                  <a:cubicBezTo>
                    <a:pt x="101" y="89"/>
                    <a:pt x="101" y="101"/>
                    <a:pt x="101" y="112"/>
                  </a:cubicBezTo>
                  <a:cubicBezTo>
                    <a:pt x="90" y="123"/>
                    <a:pt x="79" y="134"/>
                    <a:pt x="56" y="134"/>
                  </a:cubicBezTo>
                </a:path>
              </a:pathLst>
            </a:custGeom>
            <a:grpFill/>
            <a:ln w="3175"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97" name="Freeform 69"/>
            <p:cNvSpPr>
              <a:spLocks noChangeArrowheads="1"/>
            </p:cNvSpPr>
            <p:nvPr/>
          </p:nvSpPr>
          <p:spPr bwMode="auto">
            <a:xfrm>
              <a:off x="8294688" y="3857625"/>
              <a:ext cx="122237" cy="31750"/>
            </a:xfrm>
            <a:custGeom>
              <a:avLst/>
              <a:gdLst>
                <a:gd name="T0" fmla="*/ 314 w 338"/>
                <a:gd name="T1" fmla="*/ 11 h 90"/>
                <a:gd name="T2" fmla="*/ 314 w 338"/>
                <a:gd name="T3" fmla="*/ 11 h 90"/>
                <a:gd name="T4" fmla="*/ 146 w 338"/>
                <a:gd name="T5" fmla="*/ 45 h 90"/>
                <a:gd name="T6" fmla="*/ 0 w 338"/>
                <a:gd name="T7" fmla="*/ 67 h 90"/>
                <a:gd name="T8" fmla="*/ 157 w 338"/>
                <a:gd name="T9" fmla="*/ 78 h 90"/>
                <a:gd name="T10" fmla="*/ 314 w 338"/>
                <a:gd name="T11" fmla="*/ 33 h 90"/>
                <a:gd name="T12" fmla="*/ 314 w 338"/>
                <a:gd name="T13" fmla="*/ 11 h 90"/>
              </a:gdLst>
              <a:ahLst/>
              <a:cxnLst>
                <a:cxn ang="0">
                  <a:pos x="T0" y="T1"/>
                </a:cxn>
                <a:cxn ang="0">
                  <a:pos x="T2" y="T3"/>
                </a:cxn>
                <a:cxn ang="0">
                  <a:pos x="T4" y="T5"/>
                </a:cxn>
                <a:cxn ang="0">
                  <a:pos x="T6" y="T7"/>
                </a:cxn>
                <a:cxn ang="0">
                  <a:pos x="T8" y="T9"/>
                </a:cxn>
                <a:cxn ang="0">
                  <a:pos x="T10" y="T11"/>
                </a:cxn>
                <a:cxn ang="0">
                  <a:pos x="T12" y="T13"/>
                </a:cxn>
              </a:cxnLst>
              <a:rect l="0" t="0" r="r" b="b"/>
              <a:pathLst>
                <a:path w="338" h="90">
                  <a:moveTo>
                    <a:pt x="314" y="11"/>
                  </a:moveTo>
                  <a:lnTo>
                    <a:pt x="314" y="11"/>
                  </a:lnTo>
                  <a:cubicBezTo>
                    <a:pt x="292" y="11"/>
                    <a:pt x="191" y="45"/>
                    <a:pt x="146" y="45"/>
                  </a:cubicBezTo>
                  <a:cubicBezTo>
                    <a:pt x="101" y="56"/>
                    <a:pt x="11" y="45"/>
                    <a:pt x="0" y="67"/>
                  </a:cubicBezTo>
                  <a:cubicBezTo>
                    <a:pt x="0" y="89"/>
                    <a:pt x="101" y="78"/>
                    <a:pt x="157" y="78"/>
                  </a:cubicBezTo>
                  <a:cubicBezTo>
                    <a:pt x="213" y="89"/>
                    <a:pt x="280" y="56"/>
                    <a:pt x="314" y="33"/>
                  </a:cubicBezTo>
                  <a:cubicBezTo>
                    <a:pt x="337" y="22"/>
                    <a:pt x="325" y="0"/>
                    <a:pt x="314" y="11"/>
                  </a:cubicBezTo>
                </a:path>
              </a:pathLst>
            </a:custGeom>
            <a:grpFill/>
            <a:ln w="3175"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98" name="Freeform 70"/>
            <p:cNvSpPr>
              <a:spLocks noChangeArrowheads="1"/>
            </p:cNvSpPr>
            <p:nvPr/>
          </p:nvSpPr>
          <p:spPr bwMode="auto">
            <a:xfrm>
              <a:off x="8286750" y="3848100"/>
              <a:ext cx="133350" cy="44450"/>
            </a:xfrm>
            <a:custGeom>
              <a:avLst/>
              <a:gdLst>
                <a:gd name="T0" fmla="*/ 190 w 371"/>
                <a:gd name="T1" fmla="*/ 124 h 125"/>
                <a:gd name="T2" fmla="*/ 190 w 371"/>
                <a:gd name="T3" fmla="*/ 124 h 125"/>
                <a:gd name="T4" fmla="*/ 190 w 371"/>
                <a:gd name="T5" fmla="*/ 124 h 125"/>
                <a:gd name="T6" fmla="*/ 179 w 371"/>
                <a:gd name="T7" fmla="*/ 124 h 125"/>
                <a:gd name="T8" fmla="*/ 146 w 371"/>
                <a:gd name="T9" fmla="*/ 124 h 125"/>
                <a:gd name="T10" fmla="*/ 101 w 371"/>
                <a:gd name="T11" fmla="*/ 124 h 125"/>
                <a:gd name="T12" fmla="*/ 67 w 371"/>
                <a:gd name="T13" fmla="*/ 124 h 125"/>
                <a:gd name="T14" fmla="*/ 11 w 371"/>
                <a:gd name="T15" fmla="*/ 112 h 125"/>
                <a:gd name="T16" fmla="*/ 0 w 371"/>
                <a:gd name="T17" fmla="*/ 90 h 125"/>
                <a:gd name="T18" fmla="*/ 123 w 371"/>
                <a:gd name="T19" fmla="*/ 56 h 125"/>
                <a:gd name="T20" fmla="*/ 168 w 371"/>
                <a:gd name="T21" fmla="*/ 45 h 125"/>
                <a:gd name="T22" fmla="*/ 280 w 371"/>
                <a:gd name="T23" fmla="*/ 23 h 125"/>
                <a:gd name="T24" fmla="*/ 325 w 371"/>
                <a:gd name="T25" fmla="*/ 12 h 125"/>
                <a:gd name="T26" fmla="*/ 370 w 371"/>
                <a:gd name="T27" fmla="*/ 34 h 125"/>
                <a:gd name="T28" fmla="*/ 347 w 371"/>
                <a:gd name="T29" fmla="*/ 79 h 125"/>
                <a:gd name="T30" fmla="*/ 190 w 371"/>
                <a:gd name="T31" fmla="*/ 124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71" h="125">
                  <a:moveTo>
                    <a:pt x="190" y="124"/>
                  </a:moveTo>
                  <a:lnTo>
                    <a:pt x="190" y="124"/>
                  </a:lnTo>
                  <a:lnTo>
                    <a:pt x="190" y="124"/>
                  </a:lnTo>
                  <a:lnTo>
                    <a:pt x="179" y="124"/>
                  </a:lnTo>
                  <a:cubicBezTo>
                    <a:pt x="168" y="124"/>
                    <a:pt x="157" y="124"/>
                    <a:pt x="146" y="124"/>
                  </a:cubicBezTo>
                  <a:cubicBezTo>
                    <a:pt x="134" y="124"/>
                    <a:pt x="123" y="124"/>
                    <a:pt x="101" y="124"/>
                  </a:cubicBezTo>
                  <a:cubicBezTo>
                    <a:pt x="90" y="124"/>
                    <a:pt x="78" y="124"/>
                    <a:pt x="67" y="124"/>
                  </a:cubicBezTo>
                  <a:cubicBezTo>
                    <a:pt x="33" y="124"/>
                    <a:pt x="22" y="124"/>
                    <a:pt x="11" y="112"/>
                  </a:cubicBezTo>
                  <a:cubicBezTo>
                    <a:pt x="0" y="101"/>
                    <a:pt x="0" y="90"/>
                    <a:pt x="0" y="90"/>
                  </a:cubicBezTo>
                  <a:cubicBezTo>
                    <a:pt x="11" y="56"/>
                    <a:pt x="56" y="56"/>
                    <a:pt x="123" y="56"/>
                  </a:cubicBezTo>
                  <a:cubicBezTo>
                    <a:pt x="134" y="56"/>
                    <a:pt x="157" y="45"/>
                    <a:pt x="168" y="45"/>
                  </a:cubicBezTo>
                  <a:cubicBezTo>
                    <a:pt x="202" y="45"/>
                    <a:pt x="246" y="34"/>
                    <a:pt x="280" y="23"/>
                  </a:cubicBezTo>
                  <a:cubicBezTo>
                    <a:pt x="302" y="12"/>
                    <a:pt x="325" y="12"/>
                    <a:pt x="325" y="12"/>
                  </a:cubicBezTo>
                  <a:cubicBezTo>
                    <a:pt x="347" y="0"/>
                    <a:pt x="370" y="12"/>
                    <a:pt x="370" y="34"/>
                  </a:cubicBezTo>
                  <a:cubicBezTo>
                    <a:pt x="370" y="45"/>
                    <a:pt x="370" y="56"/>
                    <a:pt x="347" y="79"/>
                  </a:cubicBezTo>
                  <a:cubicBezTo>
                    <a:pt x="336" y="90"/>
                    <a:pt x="257" y="124"/>
                    <a:pt x="190" y="124"/>
                  </a:cubicBezTo>
                </a:path>
              </a:pathLst>
            </a:custGeom>
            <a:grpFill/>
            <a:ln w="3175"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99" name="Freeform 71"/>
            <p:cNvSpPr>
              <a:spLocks noChangeArrowheads="1"/>
            </p:cNvSpPr>
            <p:nvPr/>
          </p:nvSpPr>
          <p:spPr bwMode="auto">
            <a:xfrm>
              <a:off x="8286750" y="4756150"/>
              <a:ext cx="41275" cy="80963"/>
            </a:xfrm>
            <a:custGeom>
              <a:avLst/>
              <a:gdLst>
                <a:gd name="T0" fmla="*/ 78 w 113"/>
                <a:gd name="T1" fmla="*/ 89 h 225"/>
                <a:gd name="T2" fmla="*/ 78 w 113"/>
                <a:gd name="T3" fmla="*/ 89 h 225"/>
                <a:gd name="T4" fmla="*/ 90 w 113"/>
                <a:gd name="T5" fmla="*/ 0 h 225"/>
                <a:gd name="T6" fmla="*/ 67 w 113"/>
                <a:gd name="T7" fmla="*/ 89 h 225"/>
                <a:gd name="T8" fmla="*/ 11 w 113"/>
                <a:gd name="T9" fmla="*/ 190 h 225"/>
                <a:gd name="T10" fmla="*/ 45 w 113"/>
                <a:gd name="T11" fmla="*/ 179 h 225"/>
                <a:gd name="T12" fmla="*/ 78 w 113"/>
                <a:gd name="T13" fmla="*/ 89 h 225"/>
              </a:gdLst>
              <a:ahLst/>
              <a:cxnLst>
                <a:cxn ang="0">
                  <a:pos x="T0" y="T1"/>
                </a:cxn>
                <a:cxn ang="0">
                  <a:pos x="T2" y="T3"/>
                </a:cxn>
                <a:cxn ang="0">
                  <a:pos x="T4" y="T5"/>
                </a:cxn>
                <a:cxn ang="0">
                  <a:pos x="T6" y="T7"/>
                </a:cxn>
                <a:cxn ang="0">
                  <a:pos x="T8" y="T9"/>
                </a:cxn>
                <a:cxn ang="0">
                  <a:pos x="T10" y="T11"/>
                </a:cxn>
                <a:cxn ang="0">
                  <a:pos x="T12" y="T13"/>
                </a:cxn>
              </a:cxnLst>
              <a:rect l="0" t="0" r="r" b="b"/>
              <a:pathLst>
                <a:path w="113" h="225">
                  <a:moveTo>
                    <a:pt x="78" y="89"/>
                  </a:moveTo>
                  <a:lnTo>
                    <a:pt x="78" y="89"/>
                  </a:lnTo>
                  <a:cubicBezTo>
                    <a:pt x="90" y="67"/>
                    <a:pt x="112" y="11"/>
                    <a:pt x="90" y="0"/>
                  </a:cubicBezTo>
                  <a:cubicBezTo>
                    <a:pt x="67" y="0"/>
                    <a:pt x="67" y="45"/>
                    <a:pt x="67" y="89"/>
                  </a:cubicBezTo>
                  <a:cubicBezTo>
                    <a:pt x="67" y="123"/>
                    <a:pt x="22" y="168"/>
                    <a:pt x="11" y="190"/>
                  </a:cubicBezTo>
                  <a:cubicBezTo>
                    <a:pt x="0" y="224"/>
                    <a:pt x="22" y="224"/>
                    <a:pt x="45" y="179"/>
                  </a:cubicBezTo>
                  <a:cubicBezTo>
                    <a:pt x="67" y="134"/>
                    <a:pt x="67" y="112"/>
                    <a:pt x="78" y="89"/>
                  </a:cubicBezTo>
                </a:path>
              </a:pathLst>
            </a:custGeom>
            <a:grpFill/>
            <a:ln w="3175"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00" name="Freeform 72"/>
            <p:cNvSpPr>
              <a:spLocks noChangeArrowheads="1"/>
            </p:cNvSpPr>
            <p:nvPr/>
          </p:nvSpPr>
          <p:spPr bwMode="auto">
            <a:xfrm>
              <a:off x="8283575" y="4748213"/>
              <a:ext cx="49213" cy="93662"/>
            </a:xfrm>
            <a:custGeom>
              <a:avLst/>
              <a:gdLst>
                <a:gd name="T0" fmla="*/ 23 w 136"/>
                <a:gd name="T1" fmla="*/ 257 h 258"/>
                <a:gd name="T2" fmla="*/ 23 w 136"/>
                <a:gd name="T3" fmla="*/ 257 h 258"/>
                <a:gd name="T4" fmla="*/ 23 w 136"/>
                <a:gd name="T5" fmla="*/ 257 h 258"/>
                <a:gd name="T6" fmla="*/ 0 w 136"/>
                <a:gd name="T7" fmla="*/ 246 h 258"/>
                <a:gd name="T8" fmla="*/ 0 w 136"/>
                <a:gd name="T9" fmla="*/ 212 h 258"/>
                <a:gd name="T10" fmla="*/ 23 w 136"/>
                <a:gd name="T11" fmla="*/ 156 h 258"/>
                <a:gd name="T12" fmla="*/ 57 w 136"/>
                <a:gd name="T13" fmla="*/ 100 h 258"/>
                <a:gd name="T14" fmla="*/ 57 w 136"/>
                <a:gd name="T15" fmla="*/ 100 h 258"/>
                <a:gd name="T16" fmla="*/ 102 w 136"/>
                <a:gd name="T17" fmla="*/ 0 h 258"/>
                <a:gd name="T18" fmla="*/ 113 w 136"/>
                <a:gd name="T19" fmla="*/ 11 h 258"/>
                <a:gd name="T20" fmla="*/ 124 w 136"/>
                <a:gd name="T21" fmla="*/ 22 h 258"/>
                <a:gd name="T22" fmla="*/ 113 w 136"/>
                <a:gd name="T23" fmla="*/ 123 h 258"/>
                <a:gd name="T24" fmla="*/ 102 w 136"/>
                <a:gd name="T25" fmla="*/ 145 h 258"/>
                <a:gd name="T26" fmla="*/ 79 w 136"/>
                <a:gd name="T27" fmla="*/ 212 h 258"/>
                <a:gd name="T28" fmla="*/ 23 w 136"/>
                <a:gd name="T29" fmla="*/ 257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6" h="258">
                  <a:moveTo>
                    <a:pt x="23" y="257"/>
                  </a:moveTo>
                  <a:lnTo>
                    <a:pt x="23" y="257"/>
                  </a:lnTo>
                  <a:lnTo>
                    <a:pt x="23" y="257"/>
                  </a:lnTo>
                  <a:cubicBezTo>
                    <a:pt x="23" y="257"/>
                    <a:pt x="12" y="257"/>
                    <a:pt x="0" y="246"/>
                  </a:cubicBezTo>
                  <a:cubicBezTo>
                    <a:pt x="0" y="246"/>
                    <a:pt x="0" y="235"/>
                    <a:pt x="0" y="212"/>
                  </a:cubicBezTo>
                  <a:cubicBezTo>
                    <a:pt x="0" y="190"/>
                    <a:pt x="12" y="179"/>
                    <a:pt x="23" y="156"/>
                  </a:cubicBezTo>
                  <a:cubicBezTo>
                    <a:pt x="45" y="145"/>
                    <a:pt x="57" y="123"/>
                    <a:pt x="57" y="100"/>
                  </a:cubicBezTo>
                  <a:lnTo>
                    <a:pt x="57" y="100"/>
                  </a:lnTo>
                  <a:cubicBezTo>
                    <a:pt x="57" y="56"/>
                    <a:pt x="57" y="0"/>
                    <a:pt x="102" y="0"/>
                  </a:cubicBezTo>
                  <a:cubicBezTo>
                    <a:pt x="102" y="0"/>
                    <a:pt x="102" y="0"/>
                    <a:pt x="113" y="11"/>
                  </a:cubicBezTo>
                  <a:cubicBezTo>
                    <a:pt x="113" y="11"/>
                    <a:pt x="124" y="11"/>
                    <a:pt x="124" y="22"/>
                  </a:cubicBezTo>
                  <a:cubicBezTo>
                    <a:pt x="135" y="44"/>
                    <a:pt x="135" y="67"/>
                    <a:pt x="113" y="123"/>
                  </a:cubicBezTo>
                  <a:cubicBezTo>
                    <a:pt x="102" y="134"/>
                    <a:pt x="102" y="134"/>
                    <a:pt x="102" y="145"/>
                  </a:cubicBezTo>
                  <a:cubicBezTo>
                    <a:pt x="102" y="156"/>
                    <a:pt x="90" y="179"/>
                    <a:pt x="79" y="212"/>
                  </a:cubicBezTo>
                  <a:cubicBezTo>
                    <a:pt x="57" y="246"/>
                    <a:pt x="45" y="257"/>
                    <a:pt x="23" y="257"/>
                  </a:cubicBezTo>
                </a:path>
              </a:pathLst>
            </a:custGeom>
            <a:grpFill/>
            <a:ln w="3175"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01" name="Freeform 73"/>
            <p:cNvSpPr>
              <a:spLocks noChangeArrowheads="1"/>
            </p:cNvSpPr>
            <p:nvPr/>
          </p:nvSpPr>
          <p:spPr bwMode="auto">
            <a:xfrm>
              <a:off x="7359650" y="4656138"/>
              <a:ext cx="80963" cy="52387"/>
            </a:xfrm>
            <a:custGeom>
              <a:avLst/>
              <a:gdLst>
                <a:gd name="T0" fmla="*/ 213 w 225"/>
                <a:gd name="T1" fmla="*/ 67 h 146"/>
                <a:gd name="T2" fmla="*/ 213 w 225"/>
                <a:gd name="T3" fmla="*/ 67 h 146"/>
                <a:gd name="T4" fmla="*/ 191 w 225"/>
                <a:gd name="T5" fmla="*/ 33 h 146"/>
                <a:gd name="T6" fmla="*/ 101 w 225"/>
                <a:gd name="T7" fmla="*/ 78 h 146"/>
                <a:gd name="T8" fmla="*/ 11 w 225"/>
                <a:gd name="T9" fmla="*/ 123 h 146"/>
                <a:gd name="T10" fmla="*/ 135 w 225"/>
                <a:gd name="T11" fmla="*/ 101 h 146"/>
                <a:gd name="T12" fmla="*/ 213 w 225"/>
                <a:gd name="T13" fmla="*/ 67 h 146"/>
              </a:gdLst>
              <a:ahLst/>
              <a:cxnLst>
                <a:cxn ang="0">
                  <a:pos x="T0" y="T1"/>
                </a:cxn>
                <a:cxn ang="0">
                  <a:pos x="T2" y="T3"/>
                </a:cxn>
                <a:cxn ang="0">
                  <a:pos x="T4" y="T5"/>
                </a:cxn>
                <a:cxn ang="0">
                  <a:pos x="T6" y="T7"/>
                </a:cxn>
                <a:cxn ang="0">
                  <a:pos x="T8" y="T9"/>
                </a:cxn>
                <a:cxn ang="0">
                  <a:pos x="T10" y="T11"/>
                </a:cxn>
                <a:cxn ang="0">
                  <a:pos x="T12" y="T13"/>
                </a:cxn>
              </a:cxnLst>
              <a:rect l="0" t="0" r="r" b="b"/>
              <a:pathLst>
                <a:path w="225" h="146">
                  <a:moveTo>
                    <a:pt x="213" y="67"/>
                  </a:moveTo>
                  <a:lnTo>
                    <a:pt x="213" y="67"/>
                  </a:lnTo>
                  <a:cubicBezTo>
                    <a:pt x="224" y="45"/>
                    <a:pt x="224" y="0"/>
                    <a:pt x="191" y="33"/>
                  </a:cubicBezTo>
                  <a:cubicBezTo>
                    <a:pt x="168" y="56"/>
                    <a:pt x="135" y="78"/>
                    <a:pt x="101" y="78"/>
                  </a:cubicBezTo>
                  <a:cubicBezTo>
                    <a:pt x="56" y="78"/>
                    <a:pt x="0" y="101"/>
                    <a:pt x="11" y="123"/>
                  </a:cubicBezTo>
                  <a:cubicBezTo>
                    <a:pt x="23" y="145"/>
                    <a:pt x="101" y="123"/>
                    <a:pt x="135" y="101"/>
                  </a:cubicBezTo>
                  <a:cubicBezTo>
                    <a:pt x="157" y="78"/>
                    <a:pt x="213" y="78"/>
                    <a:pt x="213" y="67"/>
                  </a:cubicBezTo>
                </a:path>
              </a:pathLst>
            </a:custGeom>
            <a:grpFill/>
            <a:ln w="3175"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02" name="Freeform 74"/>
            <p:cNvSpPr>
              <a:spLocks noChangeArrowheads="1"/>
            </p:cNvSpPr>
            <p:nvPr/>
          </p:nvSpPr>
          <p:spPr bwMode="auto">
            <a:xfrm>
              <a:off x="7354888" y="4656138"/>
              <a:ext cx="93662" cy="57150"/>
            </a:xfrm>
            <a:custGeom>
              <a:avLst/>
              <a:gdLst>
                <a:gd name="T0" fmla="*/ 45 w 259"/>
                <a:gd name="T1" fmla="*/ 156 h 157"/>
                <a:gd name="T2" fmla="*/ 45 w 259"/>
                <a:gd name="T3" fmla="*/ 156 h 157"/>
                <a:gd name="T4" fmla="*/ 45 w 259"/>
                <a:gd name="T5" fmla="*/ 156 h 157"/>
                <a:gd name="T6" fmla="*/ 0 w 259"/>
                <a:gd name="T7" fmla="*/ 134 h 157"/>
                <a:gd name="T8" fmla="*/ 0 w 259"/>
                <a:gd name="T9" fmla="*/ 101 h 157"/>
                <a:gd name="T10" fmla="*/ 101 w 259"/>
                <a:gd name="T11" fmla="*/ 56 h 157"/>
                <a:gd name="T12" fmla="*/ 191 w 259"/>
                <a:gd name="T13" fmla="*/ 11 h 157"/>
                <a:gd name="T14" fmla="*/ 224 w 259"/>
                <a:gd name="T15" fmla="*/ 0 h 157"/>
                <a:gd name="T16" fmla="*/ 246 w 259"/>
                <a:gd name="T17" fmla="*/ 11 h 157"/>
                <a:gd name="T18" fmla="*/ 246 w 259"/>
                <a:gd name="T19" fmla="*/ 67 h 157"/>
                <a:gd name="T20" fmla="*/ 202 w 259"/>
                <a:gd name="T21" fmla="*/ 101 h 157"/>
                <a:gd name="T22" fmla="*/ 157 w 259"/>
                <a:gd name="T23" fmla="*/ 112 h 157"/>
                <a:gd name="T24" fmla="*/ 45 w 259"/>
                <a:gd name="T25" fmla="*/ 156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59" h="157">
                  <a:moveTo>
                    <a:pt x="45" y="156"/>
                  </a:moveTo>
                  <a:lnTo>
                    <a:pt x="45" y="156"/>
                  </a:lnTo>
                  <a:lnTo>
                    <a:pt x="45" y="156"/>
                  </a:lnTo>
                  <a:cubicBezTo>
                    <a:pt x="11" y="156"/>
                    <a:pt x="11" y="145"/>
                    <a:pt x="0" y="134"/>
                  </a:cubicBezTo>
                  <a:cubicBezTo>
                    <a:pt x="0" y="123"/>
                    <a:pt x="0" y="112"/>
                    <a:pt x="0" y="101"/>
                  </a:cubicBezTo>
                  <a:cubicBezTo>
                    <a:pt x="22" y="78"/>
                    <a:pt x="79" y="56"/>
                    <a:pt x="101" y="56"/>
                  </a:cubicBezTo>
                  <a:cubicBezTo>
                    <a:pt x="146" y="56"/>
                    <a:pt x="168" y="33"/>
                    <a:pt x="191" y="11"/>
                  </a:cubicBezTo>
                  <a:cubicBezTo>
                    <a:pt x="202" y="0"/>
                    <a:pt x="213" y="0"/>
                    <a:pt x="224" y="0"/>
                  </a:cubicBezTo>
                  <a:cubicBezTo>
                    <a:pt x="224" y="0"/>
                    <a:pt x="235" y="0"/>
                    <a:pt x="246" y="11"/>
                  </a:cubicBezTo>
                  <a:cubicBezTo>
                    <a:pt x="258" y="33"/>
                    <a:pt x="246" y="56"/>
                    <a:pt x="246" y="67"/>
                  </a:cubicBezTo>
                  <a:cubicBezTo>
                    <a:pt x="235" y="89"/>
                    <a:pt x="224" y="89"/>
                    <a:pt x="202" y="101"/>
                  </a:cubicBezTo>
                  <a:cubicBezTo>
                    <a:pt x="179" y="101"/>
                    <a:pt x="168" y="112"/>
                    <a:pt x="157" y="112"/>
                  </a:cubicBezTo>
                  <a:cubicBezTo>
                    <a:pt x="135" y="134"/>
                    <a:pt x="79" y="156"/>
                    <a:pt x="45" y="156"/>
                  </a:cubicBezTo>
                </a:path>
              </a:pathLst>
            </a:custGeom>
            <a:grpFill/>
            <a:ln w="3175"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03" name="Freeform 75"/>
            <p:cNvSpPr>
              <a:spLocks noChangeArrowheads="1"/>
            </p:cNvSpPr>
            <p:nvPr/>
          </p:nvSpPr>
          <p:spPr bwMode="auto">
            <a:xfrm>
              <a:off x="7185025" y="4119563"/>
              <a:ext cx="25400" cy="23812"/>
            </a:xfrm>
            <a:custGeom>
              <a:avLst/>
              <a:gdLst>
                <a:gd name="T0" fmla="*/ 68 w 69"/>
                <a:gd name="T1" fmla="*/ 23 h 68"/>
                <a:gd name="T2" fmla="*/ 68 w 69"/>
                <a:gd name="T3" fmla="*/ 23 h 68"/>
                <a:gd name="T4" fmla="*/ 23 w 69"/>
                <a:gd name="T5" fmla="*/ 0 h 68"/>
                <a:gd name="T6" fmla="*/ 34 w 69"/>
                <a:gd name="T7" fmla="*/ 56 h 68"/>
                <a:gd name="T8" fmla="*/ 68 w 69"/>
                <a:gd name="T9" fmla="*/ 23 h 68"/>
              </a:gdLst>
              <a:ahLst/>
              <a:cxnLst>
                <a:cxn ang="0">
                  <a:pos x="T0" y="T1"/>
                </a:cxn>
                <a:cxn ang="0">
                  <a:pos x="T2" y="T3"/>
                </a:cxn>
                <a:cxn ang="0">
                  <a:pos x="T4" y="T5"/>
                </a:cxn>
                <a:cxn ang="0">
                  <a:pos x="T6" y="T7"/>
                </a:cxn>
                <a:cxn ang="0">
                  <a:pos x="T8" y="T9"/>
                </a:cxn>
              </a:cxnLst>
              <a:rect l="0" t="0" r="r" b="b"/>
              <a:pathLst>
                <a:path w="69" h="68">
                  <a:moveTo>
                    <a:pt x="68" y="23"/>
                  </a:moveTo>
                  <a:lnTo>
                    <a:pt x="68" y="23"/>
                  </a:lnTo>
                  <a:cubicBezTo>
                    <a:pt x="68" y="0"/>
                    <a:pt x="45" y="11"/>
                    <a:pt x="23" y="0"/>
                  </a:cubicBezTo>
                  <a:cubicBezTo>
                    <a:pt x="12" y="0"/>
                    <a:pt x="0" y="67"/>
                    <a:pt x="34" y="56"/>
                  </a:cubicBezTo>
                  <a:cubicBezTo>
                    <a:pt x="68" y="56"/>
                    <a:pt x="68" y="34"/>
                    <a:pt x="68" y="23"/>
                  </a:cubicBezTo>
                </a:path>
              </a:pathLst>
            </a:custGeom>
            <a:grpFill/>
            <a:ln w="3175"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04" name="Freeform 76"/>
            <p:cNvSpPr>
              <a:spLocks noChangeArrowheads="1"/>
            </p:cNvSpPr>
            <p:nvPr/>
          </p:nvSpPr>
          <p:spPr bwMode="auto">
            <a:xfrm>
              <a:off x="7181850" y="4111625"/>
              <a:ext cx="15875" cy="36513"/>
            </a:xfrm>
            <a:custGeom>
              <a:avLst/>
              <a:gdLst>
                <a:gd name="T0" fmla="*/ 45 w 46"/>
                <a:gd name="T1" fmla="*/ 101 h 102"/>
                <a:gd name="T2" fmla="*/ 45 w 46"/>
                <a:gd name="T3" fmla="*/ 101 h 102"/>
                <a:gd name="T4" fmla="*/ 0 w 46"/>
                <a:gd name="T5" fmla="*/ 56 h 102"/>
                <a:gd name="T6" fmla="*/ 11 w 46"/>
                <a:gd name="T7" fmla="*/ 22 h 102"/>
                <a:gd name="T8" fmla="*/ 34 w 46"/>
                <a:gd name="T9" fmla="*/ 0 h 102"/>
                <a:gd name="T10" fmla="*/ 34 w 46"/>
                <a:gd name="T11" fmla="*/ 45 h 102"/>
                <a:gd name="T12" fmla="*/ 45 w 46"/>
                <a:gd name="T13" fmla="*/ 45 h 102"/>
                <a:gd name="T14" fmla="*/ 45 w 46"/>
                <a:gd name="T15" fmla="*/ 56 h 102"/>
                <a:gd name="T16" fmla="*/ 45 w 46"/>
                <a:gd name="T17" fmla="*/ 56 h 102"/>
                <a:gd name="T18" fmla="*/ 45 w 46"/>
                <a:gd name="T19" fmla="*/ 56 h 102"/>
                <a:gd name="T20" fmla="*/ 45 w 46"/>
                <a:gd name="T21" fmla="*/ 101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6" h="102">
                  <a:moveTo>
                    <a:pt x="45" y="101"/>
                  </a:moveTo>
                  <a:lnTo>
                    <a:pt x="45" y="101"/>
                  </a:lnTo>
                  <a:cubicBezTo>
                    <a:pt x="23" y="101"/>
                    <a:pt x="0" y="78"/>
                    <a:pt x="0" y="56"/>
                  </a:cubicBezTo>
                  <a:cubicBezTo>
                    <a:pt x="0" y="45"/>
                    <a:pt x="0" y="33"/>
                    <a:pt x="11" y="22"/>
                  </a:cubicBezTo>
                  <a:cubicBezTo>
                    <a:pt x="11" y="11"/>
                    <a:pt x="34" y="0"/>
                    <a:pt x="34" y="0"/>
                  </a:cubicBezTo>
                  <a:cubicBezTo>
                    <a:pt x="34" y="45"/>
                    <a:pt x="34" y="45"/>
                    <a:pt x="34" y="45"/>
                  </a:cubicBezTo>
                  <a:cubicBezTo>
                    <a:pt x="45" y="45"/>
                    <a:pt x="45" y="45"/>
                    <a:pt x="45" y="45"/>
                  </a:cubicBezTo>
                  <a:cubicBezTo>
                    <a:pt x="45" y="45"/>
                    <a:pt x="45" y="45"/>
                    <a:pt x="45" y="56"/>
                  </a:cubicBezTo>
                  <a:lnTo>
                    <a:pt x="45" y="56"/>
                  </a:lnTo>
                  <a:lnTo>
                    <a:pt x="45" y="56"/>
                  </a:lnTo>
                  <a:cubicBezTo>
                    <a:pt x="45" y="101"/>
                    <a:pt x="45" y="101"/>
                    <a:pt x="45" y="101"/>
                  </a:cubicBezTo>
                </a:path>
              </a:pathLst>
            </a:custGeom>
            <a:grpFill/>
            <a:ln w="3175"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05" name="Freeform 77"/>
            <p:cNvSpPr>
              <a:spLocks noChangeArrowheads="1"/>
            </p:cNvSpPr>
            <p:nvPr/>
          </p:nvSpPr>
          <p:spPr bwMode="auto">
            <a:xfrm>
              <a:off x="7273925" y="4305300"/>
              <a:ext cx="33338" cy="31750"/>
            </a:xfrm>
            <a:custGeom>
              <a:avLst/>
              <a:gdLst>
                <a:gd name="T0" fmla="*/ 67 w 91"/>
                <a:gd name="T1" fmla="*/ 45 h 90"/>
                <a:gd name="T2" fmla="*/ 67 w 91"/>
                <a:gd name="T3" fmla="*/ 45 h 90"/>
                <a:gd name="T4" fmla="*/ 45 w 91"/>
                <a:gd name="T5" fmla="*/ 11 h 90"/>
                <a:gd name="T6" fmla="*/ 22 w 91"/>
                <a:gd name="T7" fmla="*/ 56 h 90"/>
                <a:gd name="T8" fmla="*/ 67 w 91"/>
                <a:gd name="T9" fmla="*/ 78 h 90"/>
                <a:gd name="T10" fmla="*/ 67 w 91"/>
                <a:gd name="T11" fmla="*/ 45 h 90"/>
              </a:gdLst>
              <a:ahLst/>
              <a:cxnLst>
                <a:cxn ang="0">
                  <a:pos x="T0" y="T1"/>
                </a:cxn>
                <a:cxn ang="0">
                  <a:pos x="T2" y="T3"/>
                </a:cxn>
                <a:cxn ang="0">
                  <a:pos x="T4" y="T5"/>
                </a:cxn>
                <a:cxn ang="0">
                  <a:pos x="T6" y="T7"/>
                </a:cxn>
                <a:cxn ang="0">
                  <a:pos x="T8" y="T9"/>
                </a:cxn>
                <a:cxn ang="0">
                  <a:pos x="T10" y="T11"/>
                </a:cxn>
              </a:cxnLst>
              <a:rect l="0" t="0" r="r" b="b"/>
              <a:pathLst>
                <a:path w="91" h="90">
                  <a:moveTo>
                    <a:pt x="67" y="45"/>
                  </a:moveTo>
                  <a:lnTo>
                    <a:pt x="67" y="45"/>
                  </a:lnTo>
                  <a:cubicBezTo>
                    <a:pt x="67" y="33"/>
                    <a:pt x="67" y="0"/>
                    <a:pt x="45" y="11"/>
                  </a:cubicBezTo>
                  <a:cubicBezTo>
                    <a:pt x="34" y="11"/>
                    <a:pt x="34" y="45"/>
                    <a:pt x="22" y="56"/>
                  </a:cubicBezTo>
                  <a:cubicBezTo>
                    <a:pt x="0" y="67"/>
                    <a:pt x="56" y="89"/>
                    <a:pt x="67" y="78"/>
                  </a:cubicBezTo>
                  <a:cubicBezTo>
                    <a:pt x="90" y="67"/>
                    <a:pt x="67" y="45"/>
                    <a:pt x="67" y="45"/>
                  </a:cubicBezTo>
                </a:path>
              </a:pathLst>
            </a:custGeom>
            <a:grpFill/>
            <a:ln w="3175"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06" name="Freeform 78"/>
            <p:cNvSpPr>
              <a:spLocks noChangeArrowheads="1"/>
            </p:cNvSpPr>
            <p:nvPr/>
          </p:nvSpPr>
          <p:spPr bwMode="auto">
            <a:xfrm>
              <a:off x="7270750" y="4300538"/>
              <a:ext cx="41275" cy="39687"/>
            </a:xfrm>
            <a:custGeom>
              <a:avLst/>
              <a:gdLst>
                <a:gd name="T0" fmla="*/ 68 w 114"/>
                <a:gd name="T1" fmla="*/ 111 h 112"/>
                <a:gd name="T2" fmla="*/ 68 w 114"/>
                <a:gd name="T3" fmla="*/ 111 h 112"/>
                <a:gd name="T4" fmla="*/ 68 w 114"/>
                <a:gd name="T5" fmla="*/ 111 h 112"/>
                <a:gd name="T6" fmla="*/ 12 w 114"/>
                <a:gd name="T7" fmla="*/ 78 h 112"/>
                <a:gd name="T8" fmla="*/ 12 w 114"/>
                <a:gd name="T9" fmla="*/ 56 h 112"/>
                <a:gd name="T10" fmla="*/ 23 w 114"/>
                <a:gd name="T11" fmla="*/ 33 h 112"/>
                <a:gd name="T12" fmla="*/ 57 w 114"/>
                <a:gd name="T13" fmla="*/ 0 h 112"/>
                <a:gd name="T14" fmla="*/ 68 w 114"/>
                <a:gd name="T15" fmla="*/ 0 h 112"/>
                <a:gd name="T16" fmla="*/ 102 w 114"/>
                <a:gd name="T17" fmla="*/ 44 h 112"/>
                <a:gd name="T18" fmla="*/ 102 w 114"/>
                <a:gd name="T19" fmla="*/ 56 h 112"/>
                <a:gd name="T20" fmla="*/ 102 w 114"/>
                <a:gd name="T21" fmla="*/ 100 h 112"/>
                <a:gd name="T22" fmla="*/ 68 w 114"/>
                <a:gd name="T23" fmla="*/ 111 h 112"/>
                <a:gd name="T24" fmla="*/ 57 w 114"/>
                <a:gd name="T25" fmla="*/ 67 h 112"/>
                <a:gd name="T26" fmla="*/ 57 w 114"/>
                <a:gd name="T27" fmla="*/ 67 h 112"/>
                <a:gd name="T28" fmla="*/ 68 w 114"/>
                <a:gd name="T29" fmla="*/ 67 h 112"/>
                <a:gd name="T30" fmla="*/ 68 w 114"/>
                <a:gd name="T31" fmla="*/ 67 h 112"/>
                <a:gd name="T32" fmla="*/ 57 w 114"/>
                <a:gd name="T33" fmla="*/ 56 h 112"/>
                <a:gd name="T34" fmla="*/ 57 w 114"/>
                <a:gd name="T35" fmla="*/ 67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4" h="112">
                  <a:moveTo>
                    <a:pt x="68" y="111"/>
                  </a:moveTo>
                  <a:lnTo>
                    <a:pt x="68" y="111"/>
                  </a:lnTo>
                  <a:lnTo>
                    <a:pt x="68" y="111"/>
                  </a:lnTo>
                  <a:cubicBezTo>
                    <a:pt x="57" y="111"/>
                    <a:pt x="12" y="111"/>
                    <a:pt x="12" y="78"/>
                  </a:cubicBezTo>
                  <a:cubicBezTo>
                    <a:pt x="0" y="78"/>
                    <a:pt x="12" y="67"/>
                    <a:pt x="12" y="56"/>
                  </a:cubicBezTo>
                  <a:cubicBezTo>
                    <a:pt x="23" y="56"/>
                    <a:pt x="23" y="44"/>
                    <a:pt x="23" y="33"/>
                  </a:cubicBezTo>
                  <a:cubicBezTo>
                    <a:pt x="34" y="22"/>
                    <a:pt x="34" y="0"/>
                    <a:pt x="57" y="0"/>
                  </a:cubicBezTo>
                  <a:cubicBezTo>
                    <a:pt x="57" y="0"/>
                    <a:pt x="57" y="0"/>
                    <a:pt x="68" y="0"/>
                  </a:cubicBezTo>
                  <a:cubicBezTo>
                    <a:pt x="90" y="0"/>
                    <a:pt x="102" y="22"/>
                    <a:pt x="102" y="44"/>
                  </a:cubicBezTo>
                  <a:lnTo>
                    <a:pt x="102" y="56"/>
                  </a:lnTo>
                  <a:cubicBezTo>
                    <a:pt x="113" y="67"/>
                    <a:pt x="113" y="89"/>
                    <a:pt x="102" y="100"/>
                  </a:cubicBezTo>
                  <a:cubicBezTo>
                    <a:pt x="90" y="111"/>
                    <a:pt x="79" y="111"/>
                    <a:pt x="68" y="111"/>
                  </a:cubicBezTo>
                  <a:close/>
                  <a:moveTo>
                    <a:pt x="57" y="67"/>
                  </a:moveTo>
                  <a:lnTo>
                    <a:pt x="57" y="67"/>
                  </a:lnTo>
                  <a:cubicBezTo>
                    <a:pt x="57" y="67"/>
                    <a:pt x="57" y="67"/>
                    <a:pt x="68" y="67"/>
                  </a:cubicBezTo>
                  <a:lnTo>
                    <a:pt x="68" y="67"/>
                  </a:lnTo>
                  <a:cubicBezTo>
                    <a:pt x="68" y="67"/>
                    <a:pt x="57" y="67"/>
                    <a:pt x="57" y="56"/>
                  </a:cubicBezTo>
                  <a:cubicBezTo>
                    <a:pt x="57" y="67"/>
                    <a:pt x="57" y="67"/>
                    <a:pt x="57" y="67"/>
                  </a:cubicBezTo>
                  <a:close/>
                </a:path>
              </a:pathLst>
            </a:custGeom>
            <a:grpFill/>
            <a:ln w="3175"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07" name="Freeform 79"/>
            <p:cNvSpPr>
              <a:spLocks noChangeArrowheads="1"/>
            </p:cNvSpPr>
            <p:nvPr/>
          </p:nvSpPr>
          <p:spPr bwMode="auto">
            <a:xfrm>
              <a:off x="5608638" y="4211638"/>
              <a:ext cx="581025" cy="774700"/>
            </a:xfrm>
            <a:custGeom>
              <a:avLst/>
              <a:gdLst>
                <a:gd name="T0" fmla="*/ 369 w 1614"/>
                <a:gd name="T1" fmla="*/ 2084 h 2153"/>
                <a:gd name="T2" fmla="*/ 190 w 1614"/>
                <a:gd name="T3" fmla="*/ 2029 h 2153"/>
                <a:gd name="T4" fmla="*/ 123 w 1614"/>
                <a:gd name="T5" fmla="*/ 1939 h 2153"/>
                <a:gd name="T6" fmla="*/ 11 w 1614"/>
                <a:gd name="T7" fmla="*/ 1793 h 2153"/>
                <a:gd name="T8" fmla="*/ 235 w 1614"/>
                <a:gd name="T9" fmla="*/ 1703 h 2153"/>
                <a:gd name="T10" fmla="*/ 257 w 1614"/>
                <a:gd name="T11" fmla="*/ 1401 h 2153"/>
                <a:gd name="T12" fmla="*/ 246 w 1614"/>
                <a:gd name="T13" fmla="*/ 1065 h 2153"/>
                <a:gd name="T14" fmla="*/ 515 w 1614"/>
                <a:gd name="T15" fmla="*/ 1199 h 2153"/>
                <a:gd name="T16" fmla="*/ 739 w 1614"/>
                <a:gd name="T17" fmla="*/ 1165 h 2153"/>
                <a:gd name="T18" fmla="*/ 952 w 1614"/>
                <a:gd name="T19" fmla="*/ 1098 h 2153"/>
                <a:gd name="T20" fmla="*/ 717 w 1614"/>
                <a:gd name="T21" fmla="*/ 896 h 2153"/>
                <a:gd name="T22" fmla="*/ 538 w 1614"/>
                <a:gd name="T23" fmla="*/ 627 h 2153"/>
                <a:gd name="T24" fmla="*/ 538 w 1614"/>
                <a:gd name="T25" fmla="*/ 392 h 2153"/>
                <a:gd name="T26" fmla="*/ 705 w 1614"/>
                <a:gd name="T27" fmla="*/ 213 h 2153"/>
                <a:gd name="T28" fmla="*/ 974 w 1614"/>
                <a:gd name="T29" fmla="*/ 213 h 2153"/>
                <a:gd name="T30" fmla="*/ 952 w 1614"/>
                <a:gd name="T31" fmla="*/ 358 h 2153"/>
                <a:gd name="T32" fmla="*/ 1019 w 1614"/>
                <a:gd name="T33" fmla="*/ 504 h 2153"/>
                <a:gd name="T34" fmla="*/ 1288 w 1614"/>
                <a:gd name="T35" fmla="*/ 538 h 2153"/>
                <a:gd name="T36" fmla="*/ 1176 w 1614"/>
                <a:gd name="T37" fmla="*/ 840 h 2153"/>
                <a:gd name="T38" fmla="*/ 1266 w 1614"/>
                <a:gd name="T39" fmla="*/ 1053 h 2153"/>
                <a:gd name="T40" fmla="*/ 1389 w 1614"/>
                <a:gd name="T41" fmla="*/ 1177 h 2153"/>
                <a:gd name="T42" fmla="*/ 1221 w 1614"/>
                <a:gd name="T43" fmla="*/ 1311 h 2153"/>
                <a:gd name="T44" fmla="*/ 1266 w 1614"/>
                <a:gd name="T45" fmla="*/ 1547 h 2153"/>
                <a:gd name="T46" fmla="*/ 1501 w 1614"/>
                <a:gd name="T47" fmla="*/ 1625 h 2153"/>
                <a:gd name="T48" fmla="*/ 1557 w 1614"/>
                <a:gd name="T49" fmla="*/ 1827 h 2153"/>
                <a:gd name="T50" fmla="*/ 1277 w 1614"/>
                <a:gd name="T51" fmla="*/ 1927 h 2153"/>
                <a:gd name="T52" fmla="*/ 1042 w 1614"/>
                <a:gd name="T53" fmla="*/ 2006 h 2153"/>
                <a:gd name="T54" fmla="*/ 840 w 1614"/>
                <a:gd name="T55" fmla="*/ 1950 h 2153"/>
                <a:gd name="T56" fmla="*/ 907 w 1614"/>
                <a:gd name="T57" fmla="*/ 2062 h 2153"/>
                <a:gd name="T58" fmla="*/ 560 w 1614"/>
                <a:gd name="T59" fmla="*/ 2152 h 2153"/>
                <a:gd name="T60" fmla="*/ 571 w 1614"/>
                <a:gd name="T61" fmla="*/ 2107 h 2153"/>
                <a:gd name="T62" fmla="*/ 851 w 1614"/>
                <a:gd name="T63" fmla="*/ 2006 h 2153"/>
                <a:gd name="T64" fmla="*/ 986 w 1614"/>
                <a:gd name="T65" fmla="*/ 1860 h 2153"/>
                <a:gd name="T66" fmla="*/ 1266 w 1614"/>
                <a:gd name="T67" fmla="*/ 1883 h 2153"/>
                <a:gd name="T68" fmla="*/ 1512 w 1614"/>
                <a:gd name="T69" fmla="*/ 1838 h 2153"/>
                <a:gd name="T70" fmla="*/ 1434 w 1614"/>
                <a:gd name="T71" fmla="*/ 1647 h 2153"/>
                <a:gd name="T72" fmla="*/ 1255 w 1614"/>
                <a:gd name="T73" fmla="*/ 1591 h 2153"/>
                <a:gd name="T74" fmla="*/ 1221 w 1614"/>
                <a:gd name="T75" fmla="*/ 1255 h 2153"/>
                <a:gd name="T76" fmla="*/ 1367 w 1614"/>
                <a:gd name="T77" fmla="*/ 1098 h 2153"/>
                <a:gd name="T78" fmla="*/ 1187 w 1614"/>
                <a:gd name="T79" fmla="*/ 1053 h 2153"/>
                <a:gd name="T80" fmla="*/ 1131 w 1614"/>
                <a:gd name="T81" fmla="*/ 807 h 2153"/>
                <a:gd name="T82" fmla="*/ 1232 w 1614"/>
                <a:gd name="T83" fmla="*/ 527 h 2153"/>
                <a:gd name="T84" fmla="*/ 963 w 1614"/>
                <a:gd name="T85" fmla="*/ 538 h 2153"/>
                <a:gd name="T86" fmla="*/ 952 w 1614"/>
                <a:gd name="T87" fmla="*/ 314 h 2153"/>
                <a:gd name="T88" fmla="*/ 862 w 1614"/>
                <a:gd name="T89" fmla="*/ 56 h 2153"/>
                <a:gd name="T90" fmla="*/ 627 w 1614"/>
                <a:gd name="T91" fmla="*/ 370 h 2153"/>
                <a:gd name="T92" fmla="*/ 582 w 1614"/>
                <a:gd name="T93" fmla="*/ 829 h 2153"/>
                <a:gd name="T94" fmla="*/ 806 w 1614"/>
                <a:gd name="T95" fmla="*/ 941 h 2153"/>
                <a:gd name="T96" fmla="*/ 952 w 1614"/>
                <a:gd name="T97" fmla="*/ 1143 h 2153"/>
                <a:gd name="T98" fmla="*/ 717 w 1614"/>
                <a:gd name="T99" fmla="*/ 1199 h 2153"/>
                <a:gd name="T100" fmla="*/ 459 w 1614"/>
                <a:gd name="T101" fmla="*/ 1210 h 2153"/>
                <a:gd name="T102" fmla="*/ 280 w 1614"/>
                <a:gd name="T103" fmla="*/ 1109 h 2153"/>
                <a:gd name="T104" fmla="*/ 246 w 1614"/>
                <a:gd name="T105" fmla="*/ 1524 h 2153"/>
                <a:gd name="T106" fmla="*/ 212 w 1614"/>
                <a:gd name="T107" fmla="*/ 1737 h 2153"/>
                <a:gd name="T108" fmla="*/ 56 w 1614"/>
                <a:gd name="T109" fmla="*/ 1827 h 2153"/>
                <a:gd name="T110" fmla="*/ 167 w 1614"/>
                <a:gd name="T111" fmla="*/ 1972 h 2153"/>
                <a:gd name="T112" fmla="*/ 280 w 1614"/>
                <a:gd name="T113" fmla="*/ 2062 h 2153"/>
                <a:gd name="T114" fmla="*/ 414 w 1614"/>
                <a:gd name="T115" fmla="*/ 2029 h 2153"/>
                <a:gd name="T116" fmla="*/ 504 w 1614"/>
                <a:gd name="T117" fmla="*/ 448 h 2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14" h="2153">
                  <a:moveTo>
                    <a:pt x="448" y="2152"/>
                  </a:moveTo>
                  <a:lnTo>
                    <a:pt x="448" y="2152"/>
                  </a:lnTo>
                  <a:cubicBezTo>
                    <a:pt x="436" y="2140"/>
                    <a:pt x="436" y="2140"/>
                    <a:pt x="436" y="2140"/>
                  </a:cubicBezTo>
                  <a:cubicBezTo>
                    <a:pt x="425" y="2129"/>
                    <a:pt x="425" y="2107"/>
                    <a:pt x="414" y="2096"/>
                  </a:cubicBezTo>
                  <a:cubicBezTo>
                    <a:pt x="414" y="2084"/>
                    <a:pt x="414" y="2073"/>
                    <a:pt x="414" y="2073"/>
                  </a:cubicBezTo>
                  <a:lnTo>
                    <a:pt x="403" y="2073"/>
                  </a:lnTo>
                  <a:cubicBezTo>
                    <a:pt x="392" y="2073"/>
                    <a:pt x="380" y="2084"/>
                    <a:pt x="369" y="2084"/>
                  </a:cubicBezTo>
                  <a:lnTo>
                    <a:pt x="369" y="2084"/>
                  </a:lnTo>
                  <a:lnTo>
                    <a:pt x="358" y="2084"/>
                  </a:lnTo>
                  <a:cubicBezTo>
                    <a:pt x="347" y="2096"/>
                    <a:pt x="336" y="2107"/>
                    <a:pt x="313" y="2107"/>
                  </a:cubicBezTo>
                  <a:cubicBezTo>
                    <a:pt x="313" y="2118"/>
                    <a:pt x="302" y="2118"/>
                    <a:pt x="291" y="2118"/>
                  </a:cubicBezTo>
                  <a:cubicBezTo>
                    <a:pt x="280" y="2118"/>
                    <a:pt x="257" y="2107"/>
                    <a:pt x="257" y="2096"/>
                  </a:cubicBezTo>
                  <a:cubicBezTo>
                    <a:pt x="246" y="2096"/>
                    <a:pt x="246" y="2096"/>
                    <a:pt x="246" y="2096"/>
                  </a:cubicBezTo>
                  <a:cubicBezTo>
                    <a:pt x="212" y="2096"/>
                    <a:pt x="201" y="2051"/>
                    <a:pt x="190" y="2029"/>
                  </a:cubicBezTo>
                  <a:lnTo>
                    <a:pt x="190" y="2029"/>
                  </a:lnTo>
                  <a:lnTo>
                    <a:pt x="179" y="2029"/>
                  </a:lnTo>
                  <a:cubicBezTo>
                    <a:pt x="167" y="2029"/>
                    <a:pt x="167" y="2029"/>
                    <a:pt x="156" y="2029"/>
                  </a:cubicBezTo>
                  <a:lnTo>
                    <a:pt x="156" y="2029"/>
                  </a:lnTo>
                  <a:cubicBezTo>
                    <a:pt x="145" y="2029"/>
                    <a:pt x="134" y="2017"/>
                    <a:pt x="134" y="2017"/>
                  </a:cubicBezTo>
                  <a:cubicBezTo>
                    <a:pt x="123" y="2006"/>
                    <a:pt x="123" y="1995"/>
                    <a:pt x="123" y="1972"/>
                  </a:cubicBezTo>
                  <a:cubicBezTo>
                    <a:pt x="123" y="1961"/>
                    <a:pt x="123" y="1950"/>
                    <a:pt x="123" y="1939"/>
                  </a:cubicBezTo>
                  <a:cubicBezTo>
                    <a:pt x="123" y="1939"/>
                    <a:pt x="89" y="1927"/>
                    <a:pt x="78" y="1916"/>
                  </a:cubicBezTo>
                  <a:cubicBezTo>
                    <a:pt x="67" y="1916"/>
                    <a:pt x="67" y="1916"/>
                    <a:pt x="56" y="1905"/>
                  </a:cubicBezTo>
                  <a:lnTo>
                    <a:pt x="44" y="1905"/>
                  </a:lnTo>
                  <a:cubicBezTo>
                    <a:pt x="22" y="1894"/>
                    <a:pt x="11" y="1883"/>
                    <a:pt x="11" y="1849"/>
                  </a:cubicBezTo>
                  <a:cubicBezTo>
                    <a:pt x="11" y="1838"/>
                    <a:pt x="11" y="1827"/>
                    <a:pt x="11" y="1815"/>
                  </a:cubicBezTo>
                  <a:cubicBezTo>
                    <a:pt x="0" y="1804"/>
                    <a:pt x="0" y="1804"/>
                    <a:pt x="0" y="1804"/>
                  </a:cubicBezTo>
                  <a:cubicBezTo>
                    <a:pt x="11" y="1793"/>
                    <a:pt x="11" y="1793"/>
                    <a:pt x="11" y="1793"/>
                  </a:cubicBezTo>
                  <a:cubicBezTo>
                    <a:pt x="22" y="1793"/>
                    <a:pt x="22" y="1782"/>
                    <a:pt x="22" y="1782"/>
                  </a:cubicBezTo>
                  <a:cubicBezTo>
                    <a:pt x="33" y="1748"/>
                    <a:pt x="67" y="1748"/>
                    <a:pt x="89" y="1737"/>
                  </a:cubicBezTo>
                  <a:lnTo>
                    <a:pt x="111" y="1726"/>
                  </a:lnTo>
                  <a:cubicBezTo>
                    <a:pt x="111" y="1726"/>
                    <a:pt x="111" y="1726"/>
                    <a:pt x="111" y="1715"/>
                  </a:cubicBezTo>
                  <a:cubicBezTo>
                    <a:pt x="123" y="1703"/>
                    <a:pt x="134" y="1670"/>
                    <a:pt x="167" y="1670"/>
                  </a:cubicBezTo>
                  <a:lnTo>
                    <a:pt x="179" y="1670"/>
                  </a:lnTo>
                  <a:cubicBezTo>
                    <a:pt x="190" y="1681"/>
                    <a:pt x="212" y="1692"/>
                    <a:pt x="235" y="1703"/>
                  </a:cubicBezTo>
                  <a:cubicBezTo>
                    <a:pt x="246" y="1703"/>
                    <a:pt x="246" y="1703"/>
                    <a:pt x="257" y="1715"/>
                  </a:cubicBezTo>
                  <a:cubicBezTo>
                    <a:pt x="257" y="1692"/>
                    <a:pt x="246" y="1670"/>
                    <a:pt x="246" y="1670"/>
                  </a:cubicBezTo>
                  <a:cubicBezTo>
                    <a:pt x="224" y="1647"/>
                    <a:pt x="224" y="1636"/>
                    <a:pt x="224" y="1625"/>
                  </a:cubicBezTo>
                  <a:cubicBezTo>
                    <a:pt x="224" y="1602"/>
                    <a:pt x="224" y="1602"/>
                    <a:pt x="224" y="1602"/>
                  </a:cubicBezTo>
                  <a:cubicBezTo>
                    <a:pt x="201" y="1591"/>
                    <a:pt x="201" y="1569"/>
                    <a:pt x="201" y="1535"/>
                  </a:cubicBezTo>
                  <a:cubicBezTo>
                    <a:pt x="201" y="1502"/>
                    <a:pt x="212" y="1457"/>
                    <a:pt x="235" y="1434"/>
                  </a:cubicBezTo>
                  <a:cubicBezTo>
                    <a:pt x="257" y="1423"/>
                    <a:pt x="257" y="1412"/>
                    <a:pt x="257" y="1401"/>
                  </a:cubicBezTo>
                  <a:cubicBezTo>
                    <a:pt x="269" y="1356"/>
                    <a:pt x="280" y="1311"/>
                    <a:pt x="269" y="1300"/>
                  </a:cubicBezTo>
                  <a:lnTo>
                    <a:pt x="257" y="1289"/>
                  </a:lnTo>
                  <a:cubicBezTo>
                    <a:pt x="246" y="1266"/>
                    <a:pt x="257" y="1210"/>
                    <a:pt x="269" y="1188"/>
                  </a:cubicBezTo>
                  <a:cubicBezTo>
                    <a:pt x="280" y="1165"/>
                    <a:pt x="280" y="1154"/>
                    <a:pt x="269" y="1154"/>
                  </a:cubicBezTo>
                  <a:cubicBezTo>
                    <a:pt x="269" y="1143"/>
                    <a:pt x="269" y="1143"/>
                    <a:pt x="269" y="1143"/>
                  </a:cubicBezTo>
                  <a:cubicBezTo>
                    <a:pt x="257" y="1143"/>
                    <a:pt x="246" y="1143"/>
                    <a:pt x="246" y="1132"/>
                  </a:cubicBezTo>
                  <a:cubicBezTo>
                    <a:pt x="235" y="1121"/>
                    <a:pt x="235" y="1087"/>
                    <a:pt x="246" y="1065"/>
                  </a:cubicBezTo>
                  <a:cubicBezTo>
                    <a:pt x="246" y="1053"/>
                    <a:pt x="246" y="1031"/>
                    <a:pt x="246" y="1031"/>
                  </a:cubicBezTo>
                  <a:cubicBezTo>
                    <a:pt x="246" y="998"/>
                    <a:pt x="269" y="986"/>
                    <a:pt x="291" y="986"/>
                  </a:cubicBezTo>
                  <a:cubicBezTo>
                    <a:pt x="313" y="986"/>
                    <a:pt x="336" y="998"/>
                    <a:pt x="369" y="1009"/>
                  </a:cubicBezTo>
                  <a:cubicBezTo>
                    <a:pt x="403" y="1031"/>
                    <a:pt x="425" y="1076"/>
                    <a:pt x="436" y="1109"/>
                  </a:cubicBezTo>
                  <a:cubicBezTo>
                    <a:pt x="436" y="1121"/>
                    <a:pt x="448" y="1132"/>
                    <a:pt x="448" y="1132"/>
                  </a:cubicBezTo>
                  <a:cubicBezTo>
                    <a:pt x="459" y="1154"/>
                    <a:pt x="470" y="1165"/>
                    <a:pt x="481" y="1177"/>
                  </a:cubicBezTo>
                  <a:cubicBezTo>
                    <a:pt x="493" y="1177"/>
                    <a:pt x="504" y="1188"/>
                    <a:pt x="515" y="1199"/>
                  </a:cubicBezTo>
                  <a:cubicBezTo>
                    <a:pt x="526" y="1210"/>
                    <a:pt x="538" y="1222"/>
                    <a:pt x="549" y="1222"/>
                  </a:cubicBezTo>
                  <a:cubicBezTo>
                    <a:pt x="560" y="1233"/>
                    <a:pt x="571" y="1233"/>
                    <a:pt x="582" y="1255"/>
                  </a:cubicBezTo>
                  <a:lnTo>
                    <a:pt x="593" y="1255"/>
                  </a:lnTo>
                  <a:cubicBezTo>
                    <a:pt x="593" y="1255"/>
                    <a:pt x="605" y="1255"/>
                    <a:pt x="627" y="1233"/>
                  </a:cubicBezTo>
                  <a:lnTo>
                    <a:pt x="638" y="1222"/>
                  </a:lnTo>
                  <a:cubicBezTo>
                    <a:pt x="672" y="1177"/>
                    <a:pt x="694" y="1154"/>
                    <a:pt x="717" y="1154"/>
                  </a:cubicBezTo>
                  <a:cubicBezTo>
                    <a:pt x="728" y="1154"/>
                    <a:pt x="739" y="1165"/>
                    <a:pt x="739" y="1165"/>
                  </a:cubicBezTo>
                  <a:cubicBezTo>
                    <a:pt x="750" y="1177"/>
                    <a:pt x="762" y="1188"/>
                    <a:pt x="773" y="1177"/>
                  </a:cubicBezTo>
                  <a:cubicBezTo>
                    <a:pt x="773" y="1177"/>
                    <a:pt x="784" y="1177"/>
                    <a:pt x="795" y="1165"/>
                  </a:cubicBezTo>
                  <a:cubicBezTo>
                    <a:pt x="806" y="1154"/>
                    <a:pt x="806" y="1143"/>
                    <a:pt x="806" y="1132"/>
                  </a:cubicBezTo>
                  <a:cubicBezTo>
                    <a:pt x="806" y="1121"/>
                    <a:pt x="806" y="1109"/>
                    <a:pt x="806" y="1098"/>
                  </a:cubicBezTo>
                  <a:cubicBezTo>
                    <a:pt x="818" y="1087"/>
                    <a:pt x="840" y="1087"/>
                    <a:pt x="851" y="1087"/>
                  </a:cubicBezTo>
                  <a:cubicBezTo>
                    <a:pt x="862" y="1087"/>
                    <a:pt x="885" y="1087"/>
                    <a:pt x="896" y="1087"/>
                  </a:cubicBezTo>
                  <a:cubicBezTo>
                    <a:pt x="918" y="1087"/>
                    <a:pt x="930" y="1098"/>
                    <a:pt x="952" y="1098"/>
                  </a:cubicBezTo>
                  <a:cubicBezTo>
                    <a:pt x="952" y="1098"/>
                    <a:pt x="952" y="1098"/>
                    <a:pt x="963" y="1098"/>
                  </a:cubicBezTo>
                  <a:cubicBezTo>
                    <a:pt x="952" y="1087"/>
                    <a:pt x="952" y="1087"/>
                    <a:pt x="941" y="1087"/>
                  </a:cubicBezTo>
                  <a:cubicBezTo>
                    <a:pt x="885" y="1076"/>
                    <a:pt x="851" y="1053"/>
                    <a:pt x="851" y="1020"/>
                  </a:cubicBezTo>
                  <a:cubicBezTo>
                    <a:pt x="851" y="1009"/>
                    <a:pt x="840" y="998"/>
                    <a:pt x="818" y="998"/>
                  </a:cubicBezTo>
                  <a:cubicBezTo>
                    <a:pt x="784" y="998"/>
                    <a:pt x="773" y="975"/>
                    <a:pt x="762" y="953"/>
                  </a:cubicBezTo>
                  <a:lnTo>
                    <a:pt x="762" y="941"/>
                  </a:lnTo>
                  <a:cubicBezTo>
                    <a:pt x="717" y="941"/>
                    <a:pt x="717" y="908"/>
                    <a:pt x="717" y="896"/>
                  </a:cubicBezTo>
                  <a:lnTo>
                    <a:pt x="717" y="885"/>
                  </a:lnTo>
                  <a:cubicBezTo>
                    <a:pt x="705" y="874"/>
                    <a:pt x="661" y="863"/>
                    <a:pt x="649" y="863"/>
                  </a:cubicBezTo>
                  <a:cubicBezTo>
                    <a:pt x="638" y="874"/>
                    <a:pt x="616" y="874"/>
                    <a:pt x="605" y="874"/>
                  </a:cubicBezTo>
                  <a:cubicBezTo>
                    <a:pt x="582" y="874"/>
                    <a:pt x="560" y="874"/>
                    <a:pt x="549" y="852"/>
                  </a:cubicBezTo>
                  <a:cubicBezTo>
                    <a:pt x="538" y="852"/>
                    <a:pt x="538" y="840"/>
                    <a:pt x="526" y="829"/>
                  </a:cubicBezTo>
                  <a:cubicBezTo>
                    <a:pt x="526" y="796"/>
                    <a:pt x="504" y="762"/>
                    <a:pt x="493" y="751"/>
                  </a:cubicBezTo>
                  <a:cubicBezTo>
                    <a:pt x="459" y="717"/>
                    <a:pt x="504" y="672"/>
                    <a:pt x="538" y="627"/>
                  </a:cubicBezTo>
                  <a:cubicBezTo>
                    <a:pt x="549" y="627"/>
                    <a:pt x="560" y="616"/>
                    <a:pt x="560" y="605"/>
                  </a:cubicBezTo>
                  <a:cubicBezTo>
                    <a:pt x="593" y="571"/>
                    <a:pt x="605" y="527"/>
                    <a:pt x="605" y="516"/>
                  </a:cubicBezTo>
                  <a:cubicBezTo>
                    <a:pt x="593" y="504"/>
                    <a:pt x="571" y="482"/>
                    <a:pt x="560" y="482"/>
                  </a:cubicBezTo>
                  <a:cubicBezTo>
                    <a:pt x="549" y="482"/>
                    <a:pt x="526" y="493"/>
                    <a:pt x="504" y="493"/>
                  </a:cubicBezTo>
                  <a:cubicBezTo>
                    <a:pt x="481" y="493"/>
                    <a:pt x="459" y="471"/>
                    <a:pt x="459" y="460"/>
                  </a:cubicBezTo>
                  <a:cubicBezTo>
                    <a:pt x="459" y="448"/>
                    <a:pt x="459" y="437"/>
                    <a:pt x="459" y="426"/>
                  </a:cubicBezTo>
                  <a:cubicBezTo>
                    <a:pt x="481" y="403"/>
                    <a:pt x="504" y="392"/>
                    <a:pt x="538" y="392"/>
                  </a:cubicBezTo>
                  <a:cubicBezTo>
                    <a:pt x="538" y="392"/>
                    <a:pt x="549" y="392"/>
                    <a:pt x="560" y="392"/>
                  </a:cubicBezTo>
                  <a:cubicBezTo>
                    <a:pt x="560" y="392"/>
                    <a:pt x="560" y="392"/>
                    <a:pt x="571" y="392"/>
                  </a:cubicBezTo>
                  <a:cubicBezTo>
                    <a:pt x="571" y="392"/>
                    <a:pt x="582" y="392"/>
                    <a:pt x="593" y="358"/>
                  </a:cubicBezTo>
                  <a:cubicBezTo>
                    <a:pt x="605" y="325"/>
                    <a:pt x="616" y="280"/>
                    <a:pt x="661" y="269"/>
                  </a:cubicBezTo>
                  <a:cubicBezTo>
                    <a:pt x="661" y="269"/>
                    <a:pt x="672" y="258"/>
                    <a:pt x="672" y="235"/>
                  </a:cubicBezTo>
                  <a:cubicBezTo>
                    <a:pt x="683" y="202"/>
                    <a:pt x="683" y="202"/>
                    <a:pt x="683" y="202"/>
                  </a:cubicBezTo>
                  <a:cubicBezTo>
                    <a:pt x="705" y="213"/>
                    <a:pt x="705" y="213"/>
                    <a:pt x="705" y="213"/>
                  </a:cubicBezTo>
                  <a:lnTo>
                    <a:pt x="717" y="213"/>
                  </a:lnTo>
                  <a:cubicBezTo>
                    <a:pt x="717" y="213"/>
                    <a:pt x="739" y="179"/>
                    <a:pt x="728" y="157"/>
                  </a:cubicBezTo>
                  <a:cubicBezTo>
                    <a:pt x="717" y="112"/>
                    <a:pt x="750" y="34"/>
                    <a:pt x="773" y="11"/>
                  </a:cubicBezTo>
                  <a:cubicBezTo>
                    <a:pt x="784" y="0"/>
                    <a:pt x="806" y="0"/>
                    <a:pt x="818" y="0"/>
                  </a:cubicBezTo>
                  <a:cubicBezTo>
                    <a:pt x="851" y="0"/>
                    <a:pt x="885" y="11"/>
                    <a:pt x="896" y="45"/>
                  </a:cubicBezTo>
                  <a:cubicBezTo>
                    <a:pt x="907" y="78"/>
                    <a:pt x="896" y="146"/>
                    <a:pt x="885" y="191"/>
                  </a:cubicBezTo>
                  <a:cubicBezTo>
                    <a:pt x="896" y="202"/>
                    <a:pt x="941" y="213"/>
                    <a:pt x="974" y="213"/>
                  </a:cubicBezTo>
                  <a:cubicBezTo>
                    <a:pt x="986" y="213"/>
                    <a:pt x="986" y="213"/>
                    <a:pt x="986" y="213"/>
                  </a:cubicBezTo>
                  <a:lnTo>
                    <a:pt x="986" y="213"/>
                  </a:lnTo>
                  <a:cubicBezTo>
                    <a:pt x="1008" y="213"/>
                    <a:pt x="1019" y="224"/>
                    <a:pt x="1031" y="224"/>
                  </a:cubicBezTo>
                  <a:cubicBezTo>
                    <a:pt x="1042" y="247"/>
                    <a:pt x="1031" y="269"/>
                    <a:pt x="1008" y="303"/>
                  </a:cubicBezTo>
                  <a:cubicBezTo>
                    <a:pt x="997" y="314"/>
                    <a:pt x="997" y="325"/>
                    <a:pt x="986" y="336"/>
                  </a:cubicBezTo>
                  <a:cubicBezTo>
                    <a:pt x="986" y="347"/>
                    <a:pt x="974" y="358"/>
                    <a:pt x="952" y="358"/>
                  </a:cubicBezTo>
                  <a:lnTo>
                    <a:pt x="952" y="358"/>
                  </a:lnTo>
                  <a:cubicBezTo>
                    <a:pt x="941" y="358"/>
                    <a:pt x="930" y="347"/>
                    <a:pt x="907" y="347"/>
                  </a:cubicBezTo>
                  <a:cubicBezTo>
                    <a:pt x="907" y="336"/>
                    <a:pt x="896" y="325"/>
                    <a:pt x="885" y="325"/>
                  </a:cubicBezTo>
                  <a:cubicBezTo>
                    <a:pt x="885" y="347"/>
                    <a:pt x="907" y="426"/>
                    <a:pt x="918" y="448"/>
                  </a:cubicBezTo>
                  <a:cubicBezTo>
                    <a:pt x="918" y="471"/>
                    <a:pt x="941" y="482"/>
                    <a:pt x="963" y="493"/>
                  </a:cubicBezTo>
                  <a:cubicBezTo>
                    <a:pt x="974" y="493"/>
                    <a:pt x="986" y="504"/>
                    <a:pt x="997" y="504"/>
                  </a:cubicBezTo>
                  <a:cubicBezTo>
                    <a:pt x="997" y="516"/>
                    <a:pt x="1008" y="516"/>
                    <a:pt x="1008" y="516"/>
                  </a:cubicBezTo>
                  <a:cubicBezTo>
                    <a:pt x="1019" y="516"/>
                    <a:pt x="1019" y="504"/>
                    <a:pt x="1019" y="504"/>
                  </a:cubicBezTo>
                  <a:cubicBezTo>
                    <a:pt x="1031" y="471"/>
                    <a:pt x="1042" y="448"/>
                    <a:pt x="1064" y="426"/>
                  </a:cubicBezTo>
                  <a:cubicBezTo>
                    <a:pt x="1075" y="426"/>
                    <a:pt x="1087" y="426"/>
                    <a:pt x="1087" y="426"/>
                  </a:cubicBezTo>
                  <a:cubicBezTo>
                    <a:pt x="1109" y="426"/>
                    <a:pt x="1120" y="437"/>
                    <a:pt x="1131" y="448"/>
                  </a:cubicBezTo>
                  <a:cubicBezTo>
                    <a:pt x="1143" y="448"/>
                    <a:pt x="1143" y="460"/>
                    <a:pt x="1154" y="460"/>
                  </a:cubicBezTo>
                  <a:cubicBezTo>
                    <a:pt x="1165" y="460"/>
                    <a:pt x="1176" y="471"/>
                    <a:pt x="1187" y="471"/>
                  </a:cubicBezTo>
                  <a:cubicBezTo>
                    <a:pt x="1210" y="471"/>
                    <a:pt x="1232" y="471"/>
                    <a:pt x="1255" y="482"/>
                  </a:cubicBezTo>
                  <a:cubicBezTo>
                    <a:pt x="1288" y="504"/>
                    <a:pt x="1288" y="527"/>
                    <a:pt x="1288" y="538"/>
                  </a:cubicBezTo>
                  <a:cubicBezTo>
                    <a:pt x="1288" y="560"/>
                    <a:pt x="1277" y="571"/>
                    <a:pt x="1255" y="583"/>
                  </a:cubicBezTo>
                  <a:cubicBezTo>
                    <a:pt x="1243" y="583"/>
                    <a:pt x="1243" y="583"/>
                    <a:pt x="1243" y="605"/>
                  </a:cubicBezTo>
                  <a:lnTo>
                    <a:pt x="1243" y="616"/>
                  </a:lnTo>
                  <a:cubicBezTo>
                    <a:pt x="1243" y="639"/>
                    <a:pt x="1221" y="650"/>
                    <a:pt x="1210" y="672"/>
                  </a:cubicBezTo>
                  <a:cubicBezTo>
                    <a:pt x="1198" y="684"/>
                    <a:pt x="1187" y="706"/>
                    <a:pt x="1187" y="717"/>
                  </a:cubicBezTo>
                  <a:cubicBezTo>
                    <a:pt x="1176" y="740"/>
                    <a:pt x="1176" y="773"/>
                    <a:pt x="1176" y="796"/>
                  </a:cubicBezTo>
                  <a:cubicBezTo>
                    <a:pt x="1176" y="818"/>
                    <a:pt x="1176" y="829"/>
                    <a:pt x="1176" y="840"/>
                  </a:cubicBezTo>
                  <a:cubicBezTo>
                    <a:pt x="1176" y="885"/>
                    <a:pt x="1143" y="885"/>
                    <a:pt x="1131" y="885"/>
                  </a:cubicBezTo>
                  <a:cubicBezTo>
                    <a:pt x="1131" y="885"/>
                    <a:pt x="1131" y="885"/>
                    <a:pt x="1120" y="885"/>
                  </a:cubicBezTo>
                  <a:cubicBezTo>
                    <a:pt x="1120" y="908"/>
                    <a:pt x="1120" y="941"/>
                    <a:pt x="1143" y="964"/>
                  </a:cubicBezTo>
                  <a:cubicBezTo>
                    <a:pt x="1165" y="975"/>
                    <a:pt x="1165" y="986"/>
                    <a:pt x="1176" y="998"/>
                  </a:cubicBezTo>
                  <a:cubicBezTo>
                    <a:pt x="1176" y="1009"/>
                    <a:pt x="1187" y="1009"/>
                    <a:pt x="1187" y="1009"/>
                  </a:cubicBezTo>
                  <a:cubicBezTo>
                    <a:pt x="1198" y="1009"/>
                    <a:pt x="1198" y="1009"/>
                    <a:pt x="1198" y="1009"/>
                  </a:cubicBezTo>
                  <a:cubicBezTo>
                    <a:pt x="1232" y="1009"/>
                    <a:pt x="1255" y="1020"/>
                    <a:pt x="1266" y="1053"/>
                  </a:cubicBezTo>
                  <a:cubicBezTo>
                    <a:pt x="1266" y="1065"/>
                    <a:pt x="1277" y="1065"/>
                    <a:pt x="1300" y="1065"/>
                  </a:cubicBezTo>
                  <a:cubicBezTo>
                    <a:pt x="1311" y="1065"/>
                    <a:pt x="1322" y="1065"/>
                    <a:pt x="1333" y="1053"/>
                  </a:cubicBezTo>
                  <a:cubicBezTo>
                    <a:pt x="1344" y="1042"/>
                    <a:pt x="1356" y="1042"/>
                    <a:pt x="1367" y="1042"/>
                  </a:cubicBezTo>
                  <a:cubicBezTo>
                    <a:pt x="1389" y="1042"/>
                    <a:pt x="1400" y="1065"/>
                    <a:pt x="1400" y="1087"/>
                  </a:cubicBezTo>
                  <a:cubicBezTo>
                    <a:pt x="1411" y="1087"/>
                    <a:pt x="1411" y="1087"/>
                    <a:pt x="1411" y="1098"/>
                  </a:cubicBezTo>
                  <a:cubicBezTo>
                    <a:pt x="1411" y="1121"/>
                    <a:pt x="1423" y="1154"/>
                    <a:pt x="1389" y="1177"/>
                  </a:cubicBezTo>
                  <a:lnTo>
                    <a:pt x="1389" y="1177"/>
                  </a:lnTo>
                  <a:lnTo>
                    <a:pt x="1389" y="1177"/>
                  </a:lnTo>
                  <a:cubicBezTo>
                    <a:pt x="1389" y="1188"/>
                    <a:pt x="1389" y="1199"/>
                    <a:pt x="1389" y="1210"/>
                  </a:cubicBezTo>
                  <a:cubicBezTo>
                    <a:pt x="1378" y="1233"/>
                    <a:pt x="1367" y="1233"/>
                    <a:pt x="1356" y="1233"/>
                  </a:cubicBezTo>
                  <a:cubicBezTo>
                    <a:pt x="1333" y="1233"/>
                    <a:pt x="1311" y="1222"/>
                    <a:pt x="1300" y="1210"/>
                  </a:cubicBezTo>
                  <a:cubicBezTo>
                    <a:pt x="1300" y="1210"/>
                    <a:pt x="1288" y="1222"/>
                    <a:pt x="1288" y="1233"/>
                  </a:cubicBezTo>
                  <a:cubicBezTo>
                    <a:pt x="1277" y="1255"/>
                    <a:pt x="1266" y="1289"/>
                    <a:pt x="1232" y="1300"/>
                  </a:cubicBezTo>
                  <a:cubicBezTo>
                    <a:pt x="1221" y="1300"/>
                    <a:pt x="1221" y="1311"/>
                    <a:pt x="1221" y="1311"/>
                  </a:cubicBezTo>
                  <a:cubicBezTo>
                    <a:pt x="1221" y="1322"/>
                    <a:pt x="1221" y="1322"/>
                    <a:pt x="1232" y="1334"/>
                  </a:cubicBezTo>
                  <a:cubicBezTo>
                    <a:pt x="1243" y="1345"/>
                    <a:pt x="1255" y="1367"/>
                    <a:pt x="1243" y="1378"/>
                  </a:cubicBezTo>
                  <a:cubicBezTo>
                    <a:pt x="1243" y="1389"/>
                    <a:pt x="1243" y="1401"/>
                    <a:pt x="1221" y="1412"/>
                  </a:cubicBezTo>
                  <a:lnTo>
                    <a:pt x="1221" y="1412"/>
                  </a:lnTo>
                  <a:cubicBezTo>
                    <a:pt x="1221" y="1423"/>
                    <a:pt x="1221" y="1446"/>
                    <a:pt x="1210" y="1457"/>
                  </a:cubicBezTo>
                  <a:cubicBezTo>
                    <a:pt x="1198" y="1468"/>
                    <a:pt x="1198" y="1479"/>
                    <a:pt x="1210" y="1513"/>
                  </a:cubicBezTo>
                  <a:cubicBezTo>
                    <a:pt x="1232" y="1547"/>
                    <a:pt x="1243" y="1558"/>
                    <a:pt x="1266" y="1547"/>
                  </a:cubicBezTo>
                  <a:cubicBezTo>
                    <a:pt x="1277" y="1547"/>
                    <a:pt x="1277" y="1547"/>
                    <a:pt x="1277" y="1547"/>
                  </a:cubicBezTo>
                  <a:cubicBezTo>
                    <a:pt x="1322" y="1547"/>
                    <a:pt x="1344" y="1602"/>
                    <a:pt x="1344" y="1636"/>
                  </a:cubicBezTo>
                  <a:cubicBezTo>
                    <a:pt x="1344" y="1636"/>
                    <a:pt x="1344" y="1647"/>
                    <a:pt x="1356" y="1647"/>
                  </a:cubicBezTo>
                  <a:cubicBezTo>
                    <a:pt x="1356" y="1658"/>
                    <a:pt x="1356" y="1658"/>
                    <a:pt x="1356" y="1658"/>
                  </a:cubicBezTo>
                  <a:cubicBezTo>
                    <a:pt x="1356" y="1658"/>
                    <a:pt x="1367" y="1647"/>
                    <a:pt x="1378" y="1636"/>
                  </a:cubicBezTo>
                  <a:cubicBezTo>
                    <a:pt x="1389" y="1614"/>
                    <a:pt x="1411" y="1602"/>
                    <a:pt x="1434" y="1602"/>
                  </a:cubicBezTo>
                  <a:cubicBezTo>
                    <a:pt x="1456" y="1602"/>
                    <a:pt x="1479" y="1614"/>
                    <a:pt x="1501" y="1625"/>
                  </a:cubicBezTo>
                  <a:cubicBezTo>
                    <a:pt x="1512" y="1636"/>
                    <a:pt x="1512" y="1636"/>
                    <a:pt x="1524" y="1636"/>
                  </a:cubicBezTo>
                  <a:cubicBezTo>
                    <a:pt x="1557" y="1658"/>
                    <a:pt x="1591" y="1681"/>
                    <a:pt x="1591" y="1715"/>
                  </a:cubicBezTo>
                  <a:cubicBezTo>
                    <a:pt x="1613" y="1726"/>
                    <a:pt x="1613" y="1726"/>
                    <a:pt x="1613" y="1726"/>
                  </a:cubicBezTo>
                  <a:cubicBezTo>
                    <a:pt x="1602" y="1748"/>
                    <a:pt x="1602" y="1748"/>
                    <a:pt x="1602" y="1748"/>
                  </a:cubicBezTo>
                  <a:cubicBezTo>
                    <a:pt x="1591" y="1760"/>
                    <a:pt x="1591" y="1760"/>
                    <a:pt x="1580" y="1771"/>
                  </a:cubicBezTo>
                  <a:cubicBezTo>
                    <a:pt x="1569" y="1782"/>
                    <a:pt x="1569" y="1793"/>
                    <a:pt x="1569" y="1815"/>
                  </a:cubicBezTo>
                  <a:cubicBezTo>
                    <a:pt x="1569" y="1815"/>
                    <a:pt x="1569" y="1827"/>
                    <a:pt x="1557" y="1827"/>
                  </a:cubicBezTo>
                  <a:cubicBezTo>
                    <a:pt x="1557" y="1860"/>
                    <a:pt x="1546" y="1883"/>
                    <a:pt x="1512" y="1883"/>
                  </a:cubicBezTo>
                  <a:cubicBezTo>
                    <a:pt x="1512" y="1883"/>
                    <a:pt x="1501" y="1871"/>
                    <a:pt x="1490" y="1871"/>
                  </a:cubicBezTo>
                  <a:cubicBezTo>
                    <a:pt x="1467" y="1871"/>
                    <a:pt x="1445" y="1883"/>
                    <a:pt x="1434" y="1905"/>
                  </a:cubicBezTo>
                  <a:cubicBezTo>
                    <a:pt x="1423" y="1927"/>
                    <a:pt x="1389" y="1939"/>
                    <a:pt x="1356" y="1939"/>
                  </a:cubicBezTo>
                  <a:cubicBezTo>
                    <a:pt x="1344" y="1939"/>
                    <a:pt x="1322" y="1939"/>
                    <a:pt x="1311" y="1927"/>
                  </a:cubicBezTo>
                  <a:cubicBezTo>
                    <a:pt x="1300" y="1927"/>
                    <a:pt x="1288" y="1927"/>
                    <a:pt x="1288" y="1927"/>
                  </a:cubicBezTo>
                  <a:lnTo>
                    <a:pt x="1277" y="1927"/>
                  </a:lnTo>
                  <a:cubicBezTo>
                    <a:pt x="1266" y="1927"/>
                    <a:pt x="1266" y="1927"/>
                    <a:pt x="1255" y="1939"/>
                  </a:cubicBezTo>
                  <a:cubicBezTo>
                    <a:pt x="1221" y="1939"/>
                    <a:pt x="1176" y="1950"/>
                    <a:pt x="1176" y="1972"/>
                  </a:cubicBezTo>
                  <a:cubicBezTo>
                    <a:pt x="1165" y="1995"/>
                    <a:pt x="1154" y="2006"/>
                    <a:pt x="1143" y="2006"/>
                  </a:cubicBezTo>
                  <a:lnTo>
                    <a:pt x="1143" y="2006"/>
                  </a:lnTo>
                  <a:cubicBezTo>
                    <a:pt x="1143" y="2006"/>
                    <a:pt x="1143" y="2006"/>
                    <a:pt x="1143" y="2017"/>
                  </a:cubicBezTo>
                  <a:cubicBezTo>
                    <a:pt x="1131" y="2029"/>
                    <a:pt x="1120" y="2040"/>
                    <a:pt x="1098" y="2040"/>
                  </a:cubicBezTo>
                  <a:cubicBezTo>
                    <a:pt x="1075" y="2040"/>
                    <a:pt x="1053" y="2029"/>
                    <a:pt x="1042" y="2006"/>
                  </a:cubicBezTo>
                  <a:cubicBezTo>
                    <a:pt x="1031" y="1984"/>
                    <a:pt x="1019" y="1950"/>
                    <a:pt x="997" y="1939"/>
                  </a:cubicBezTo>
                  <a:cubicBezTo>
                    <a:pt x="963" y="1916"/>
                    <a:pt x="941" y="1883"/>
                    <a:pt x="941" y="1849"/>
                  </a:cubicBezTo>
                  <a:lnTo>
                    <a:pt x="941" y="1849"/>
                  </a:lnTo>
                  <a:cubicBezTo>
                    <a:pt x="941" y="1849"/>
                    <a:pt x="941" y="1838"/>
                    <a:pt x="930" y="1838"/>
                  </a:cubicBezTo>
                  <a:lnTo>
                    <a:pt x="918" y="1849"/>
                  </a:lnTo>
                  <a:cubicBezTo>
                    <a:pt x="874" y="1860"/>
                    <a:pt x="840" y="1916"/>
                    <a:pt x="840" y="1927"/>
                  </a:cubicBezTo>
                  <a:cubicBezTo>
                    <a:pt x="840" y="1939"/>
                    <a:pt x="840" y="1939"/>
                    <a:pt x="840" y="1950"/>
                  </a:cubicBezTo>
                  <a:cubicBezTo>
                    <a:pt x="851" y="1950"/>
                    <a:pt x="851" y="1950"/>
                    <a:pt x="851" y="1950"/>
                  </a:cubicBezTo>
                  <a:lnTo>
                    <a:pt x="851" y="1950"/>
                  </a:lnTo>
                  <a:cubicBezTo>
                    <a:pt x="885" y="1950"/>
                    <a:pt x="885" y="1972"/>
                    <a:pt x="896" y="1984"/>
                  </a:cubicBezTo>
                  <a:lnTo>
                    <a:pt x="907" y="1995"/>
                  </a:lnTo>
                  <a:lnTo>
                    <a:pt x="907" y="1995"/>
                  </a:lnTo>
                  <a:cubicBezTo>
                    <a:pt x="930" y="1995"/>
                    <a:pt x="941" y="2006"/>
                    <a:pt x="941" y="2017"/>
                  </a:cubicBezTo>
                  <a:cubicBezTo>
                    <a:pt x="941" y="2029"/>
                    <a:pt x="930" y="2051"/>
                    <a:pt x="907" y="2062"/>
                  </a:cubicBezTo>
                  <a:cubicBezTo>
                    <a:pt x="896" y="2073"/>
                    <a:pt x="885" y="2084"/>
                    <a:pt x="885" y="2084"/>
                  </a:cubicBezTo>
                  <a:cubicBezTo>
                    <a:pt x="862" y="2107"/>
                    <a:pt x="851" y="2107"/>
                    <a:pt x="829" y="2107"/>
                  </a:cubicBezTo>
                  <a:cubicBezTo>
                    <a:pt x="818" y="2107"/>
                    <a:pt x="795" y="2107"/>
                    <a:pt x="784" y="2096"/>
                  </a:cubicBezTo>
                  <a:cubicBezTo>
                    <a:pt x="773" y="2096"/>
                    <a:pt x="750" y="2084"/>
                    <a:pt x="717" y="2084"/>
                  </a:cubicBezTo>
                  <a:cubicBezTo>
                    <a:pt x="672" y="2084"/>
                    <a:pt x="661" y="2096"/>
                    <a:pt x="649" y="2096"/>
                  </a:cubicBezTo>
                  <a:cubicBezTo>
                    <a:pt x="638" y="2129"/>
                    <a:pt x="605" y="2152"/>
                    <a:pt x="571" y="2152"/>
                  </a:cubicBezTo>
                  <a:lnTo>
                    <a:pt x="560" y="2152"/>
                  </a:lnTo>
                  <a:cubicBezTo>
                    <a:pt x="538" y="2152"/>
                    <a:pt x="515" y="2140"/>
                    <a:pt x="493" y="2140"/>
                  </a:cubicBezTo>
                  <a:cubicBezTo>
                    <a:pt x="470" y="2140"/>
                    <a:pt x="470" y="2140"/>
                    <a:pt x="470" y="2140"/>
                  </a:cubicBezTo>
                  <a:cubicBezTo>
                    <a:pt x="448" y="2152"/>
                    <a:pt x="448" y="2152"/>
                    <a:pt x="448" y="2152"/>
                  </a:cubicBezTo>
                  <a:close/>
                  <a:moveTo>
                    <a:pt x="493" y="2096"/>
                  </a:moveTo>
                  <a:lnTo>
                    <a:pt x="493" y="2096"/>
                  </a:lnTo>
                  <a:cubicBezTo>
                    <a:pt x="515" y="2096"/>
                    <a:pt x="549" y="2107"/>
                    <a:pt x="571" y="2107"/>
                  </a:cubicBezTo>
                  <a:lnTo>
                    <a:pt x="571" y="2107"/>
                  </a:lnTo>
                  <a:cubicBezTo>
                    <a:pt x="593" y="2107"/>
                    <a:pt x="605" y="2096"/>
                    <a:pt x="616" y="2084"/>
                  </a:cubicBezTo>
                  <a:cubicBezTo>
                    <a:pt x="627" y="2051"/>
                    <a:pt x="683" y="2040"/>
                    <a:pt x="717" y="2040"/>
                  </a:cubicBezTo>
                  <a:cubicBezTo>
                    <a:pt x="750" y="2040"/>
                    <a:pt x="784" y="2051"/>
                    <a:pt x="795" y="2062"/>
                  </a:cubicBezTo>
                  <a:cubicBezTo>
                    <a:pt x="806" y="2062"/>
                    <a:pt x="818" y="2073"/>
                    <a:pt x="829" y="2073"/>
                  </a:cubicBezTo>
                  <a:cubicBezTo>
                    <a:pt x="829" y="2073"/>
                    <a:pt x="840" y="2062"/>
                    <a:pt x="851" y="2062"/>
                  </a:cubicBezTo>
                  <a:cubicBezTo>
                    <a:pt x="851" y="2051"/>
                    <a:pt x="862" y="2040"/>
                    <a:pt x="874" y="2029"/>
                  </a:cubicBezTo>
                  <a:cubicBezTo>
                    <a:pt x="862" y="2029"/>
                    <a:pt x="862" y="2006"/>
                    <a:pt x="851" y="2006"/>
                  </a:cubicBezTo>
                  <a:cubicBezTo>
                    <a:pt x="851" y="1995"/>
                    <a:pt x="851" y="1995"/>
                    <a:pt x="851" y="1995"/>
                  </a:cubicBezTo>
                  <a:cubicBezTo>
                    <a:pt x="840" y="1995"/>
                    <a:pt x="818" y="1984"/>
                    <a:pt x="806" y="1972"/>
                  </a:cubicBezTo>
                  <a:cubicBezTo>
                    <a:pt x="795" y="1961"/>
                    <a:pt x="795" y="1939"/>
                    <a:pt x="795" y="1927"/>
                  </a:cubicBezTo>
                  <a:cubicBezTo>
                    <a:pt x="806" y="1894"/>
                    <a:pt x="840" y="1815"/>
                    <a:pt x="907" y="1804"/>
                  </a:cubicBezTo>
                  <a:cubicBezTo>
                    <a:pt x="918" y="1804"/>
                    <a:pt x="930" y="1804"/>
                    <a:pt x="930" y="1804"/>
                  </a:cubicBezTo>
                  <a:cubicBezTo>
                    <a:pt x="963" y="1804"/>
                    <a:pt x="974" y="1804"/>
                    <a:pt x="974" y="1815"/>
                  </a:cubicBezTo>
                  <a:cubicBezTo>
                    <a:pt x="986" y="1827"/>
                    <a:pt x="997" y="1849"/>
                    <a:pt x="986" y="1860"/>
                  </a:cubicBezTo>
                  <a:cubicBezTo>
                    <a:pt x="986" y="1871"/>
                    <a:pt x="997" y="1883"/>
                    <a:pt x="1019" y="1894"/>
                  </a:cubicBezTo>
                  <a:cubicBezTo>
                    <a:pt x="1053" y="1916"/>
                    <a:pt x="1075" y="1950"/>
                    <a:pt x="1087" y="1984"/>
                  </a:cubicBezTo>
                  <a:cubicBezTo>
                    <a:pt x="1087" y="1995"/>
                    <a:pt x="1098" y="1995"/>
                    <a:pt x="1098" y="1995"/>
                  </a:cubicBezTo>
                  <a:cubicBezTo>
                    <a:pt x="1098" y="1984"/>
                    <a:pt x="1109" y="1972"/>
                    <a:pt x="1120" y="1972"/>
                  </a:cubicBezTo>
                  <a:cubicBezTo>
                    <a:pt x="1120" y="1961"/>
                    <a:pt x="1131" y="1961"/>
                    <a:pt x="1131" y="1961"/>
                  </a:cubicBezTo>
                  <a:cubicBezTo>
                    <a:pt x="1154" y="1916"/>
                    <a:pt x="1198" y="1905"/>
                    <a:pt x="1243" y="1894"/>
                  </a:cubicBezTo>
                  <a:cubicBezTo>
                    <a:pt x="1255" y="1894"/>
                    <a:pt x="1255" y="1883"/>
                    <a:pt x="1266" y="1883"/>
                  </a:cubicBezTo>
                  <a:cubicBezTo>
                    <a:pt x="1266" y="1883"/>
                    <a:pt x="1277" y="1883"/>
                    <a:pt x="1288" y="1883"/>
                  </a:cubicBezTo>
                  <a:cubicBezTo>
                    <a:pt x="1300" y="1883"/>
                    <a:pt x="1311" y="1883"/>
                    <a:pt x="1333" y="1894"/>
                  </a:cubicBezTo>
                  <a:cubicBezTo>
                    <a:pt x="1333" y="1894"/>
                    <a:pt x="1344" y="1894"/>
                    <a:pt x="1356" y="1894"/>
                  </a:cubicBezTo>
                  <a:cubicBezTo>
                    <a:pt x="1378" y="1894"/>
                    <a:pt x="1389" y="1894"/>
                    <a:pt x="1400" y="1883"/>
                  </a:cubicBezTo>
                  <a:cubicBezTo>
                    <a:pt x="1423" y="1849"/>
                    <a:pt x="1445" y="1827"/>
                    <a:pt x="1479" y="1827"/>
                  </a:cubicBezTo>
                  <a:cubicBezTo>
                    <a:pt x="1490" y="1827"/>
                    <a:pt x="1490" y="1827"/>
                    <a:pt x="1490" y="1827"/>
                  </a:cubicBezTo>
                  <a:cubicBezTo>
                    <a:pt x="1501" y="1838"/>
                    <a:pt x="1512" y="1838"/>
                    <a:pt x="1512" y="1838"/>
                  </a:cubicBezTo>
                  <a:cubicBezTo>
                    <a:pt x="1512" y="1827"/>
                    <a:pt x="1512" y="1827"/>
                    <a:pt x="1524" y="1827"/>
                  </a:cubicBezTo>
                  <a:cubicBezTo>
                    <a:pt x="1524" y="1815"/>
                    <a:pt x="1524" y="1815"/>
                    <a:pt x="1524" y="1804"/>
                  </a:cubicBezTo>
                  <a:cubicBezTo>
                    <a:pt x="1524" y="1782"/>
                    <a:pt x="1535" y="1760"/>
                    <a:pt x="1546" y="1737"/>
                  </a:cubicBezTo>
                  <a:cubicBezTo>
                    <a:pt x="1546" y="1737"/>
                    <a:pt x="1546" y="1726"/>
                    <a:pt x="1546" y="1715"/>
                  </a:cubicBezTo>
                  <a:cubicBezTo>
                    <a:pt x="1546" y="1703"/>
                    <a:pt x="1524" y="1692"/>
                    <a:pt x="1501" y="1681"/>
                  </a:cubicBezTo>
                  <a:cubicBezTo>
                    <a:pt x="1490" y="1670"/>
                    <a:pt x="1490" y="1670"/>
                    <a:pt x="1479" y="1670"/>
                  </a:cubicBezTo>
                  <a:cubicBezTo>
                    <a:pt x="1467" y="1658"/>
                    <a:pt x="1445" y="1647"/>
                    <a:pt x="1434" y="1647"/>
                  </a:cubicBezTo>
                  <a:cubicBezTo>
                    <a:pt x="1423" y="1647"/>
                    <a:pt x="1423" y="1647"/>
                    <a:pt x="1411" y="1658"/>
                  </a:cubicBezTo>
                  <a:cubicBezTo>
                    <a:pt x="1389" y="1692"/>
                    <a:pt x="1367" y="1703"/>
                    <a:pt x="1356" y="1703"/>
                  </a:cubicBezTo>
                  <a:cubicBezTo>
                    <a:pt x="1344" y="1703"/>
                    <a:pt x="1322" y="1692"/>
                    <a:pt x="1311" y="1658"/>
                  </a:cubicBezTo>
                  <a:cubicBezTo>
                    <a:pt x="1311" y="1658"/>
                    <a:pt x="1311" y="1647"/>
                    <a:pt x="1300" y="1647"/>
                  </a:cubicBezTo>
                  <a:cubicBezTo>
                    <a:pt x="1300" y="1625"/>
                    <a:pt x="1288" y="1591"/>
                    <a:pt x="1277" y="1591"/>
                  </a:cubicBezTo>
                  <a:lnTo>
                    <a:pt x="1277" y="1591"/>
                  </a:lnTo>
                  <a:cubicBezTo>
                    <a:pt x="1266" y="1591"/>
                    <a:pt x="1266" y="1591"/>
                    <a:pt x="1255" y="1591"/>
                  </a:cubicBezTo>
                  <a:cubicBezTo>
                    <a:pt x="1210" y="1591"/>
                    <a:pt x="1187" y="1558"/>
                    <a:pt x="1176" y="1535"/>
                  </a:cubicBezTo>
                  <a:cubicBezTo>
                    <a:pt x="1143" y="1491"/>
                    <a:pt x="1154" y="1446"/>
                    <a:pt x="1176" y="1423"/>
                  </a:cubicBezTo>
                  <a:cubicBezTo>
                    <a:pt x="1176" y="1423"/>
                    <a:pt x="1176" y="1423"/>
                    <a:pt x="1176" y="1412"/>
                  </a:cubicBezTo>
                  <a:cubicBezTo>
                    <a:pt x="1176" y="1401"/>
                    <a:pt x="1176" y="1378"/>
                    <a:pt x="1198" y="1367"/>
                  </a:cubicBezTo>
                  <a:cubicBezTo>
                    <a:pt x="1198" y="1367"/>
                    <a:pt x="1198" y="1367"/>
                    <a:pt x="1198" y="1356"/>
                  </a:cubicBezTo>
                  <a:cubicBezTo>
                    <a:pt x="1176" y="1345"/>
                    <a:pt x="1176" y="1322"/>
                    <a:pt x="1187" y="1300"/>
                  </a:cubicBezTo>
                  <a:cubicBezTo>
                    <a:pt x="1187" y="1278"/>
                    <a:pt x="1198" y="1266"/>
                    <a:pt x="1221" y="1255"/>
                  </a:cubicBezTo>
                  <a:cubicBezTo>
                    <a:pt x="1232" y="1255"/>
                    <a:pt x="1232" y="1244"/>
                    <a:pt x="1243" y="1222"/>
                  </a:cubicBezTo>
                  <a:cubicBezTo>
                    <a:pt x="1243" y="1210"/>
                    <a:pt x="1266" y="1165"/>
                    <a:pt x="1300" y="1165"/>
                  </a:cubicBezTo>
                  <a:cubicBezTo>
                    <a:pt x="1311" y="1165"/>
                    <a:pt x="1322" y="1165"/>
                    <a:pt x="1333" y="1177"/>
                  </a:cubicBezTo>
                  <a:cubicBezTo>
                    <a:pt x="1333" y="1188"/>
                    <a:pt x="1344" y="1188"/>
                    <a:pt x="1344" y="1188"/>
                  </a:cubicBezTo>
                  <a:cubicBezTo>
                    <a:pt x="1344" y="1177"/>
                    <a:pt x="1333" y="1154"/>
                    <a:pt x="1367" y="1143"/>
                  </a:cubicBezTo>
                  <a:cubicBezTo>
                    <a:pt x="1378" y="1132"/>
                    <a:pt x="1378" y="1132"/>
                    <a:pt x="1367" y="1109"/>
                  </a:cubicBezTo>
                  <a:lnTo>
                    <a:pt x="1367" y="1098"/>
                  </a:lnTo>
                  <a:cubicBezTo>
                    <a:pt x="1367" y="1087"/>
                    <a:pt x="1367" y="1087"/>
                    <a:pt x="1367" y="1087"/>
                  </a:cubicBezTo>
                  <a:cubicBezTo>
                    <a:pt x="1356" y="1087"/>
                    <a:pt x="1356" y="1087"/>
                    <a:pt x="1356" y="1087"/>
                  </a:cubicBezTo>
                  <a:cubicBezTo>
                    <a:pt x="1344" y="1098"/>
                    <a:pt x="1322" y="1109"/>
                    <a:pt x="1300" y="1109"/>
                  </a:cubicBezTo>
                  <a:cubicBezTo>
                    <a:pt x="1255" y="1109"/>
                    <a:pt x="1232" y="1098"/>
                    <a:pt x="1221" y="1065"/>
                  </a:cubicBezTo>
                  <a:lnTo>
                    <a:pt x="1221" y="1053"/>
                  </a:lnTo>
                  <a:cubicBezTo>
                    <a:pt x="1221" y="1053"/>
                    <a:pt x="1210" y="1053"/>
                    <a:pt x="1198" y="1053"/>
                  </a:cubicBezTo>
                  <a:cubicBezTo>
                    <a:pt x="1187" y="1053"/>
                    <a:pt x="1187" y="1053"/>
                    <a:pt x="1187" y="1053"/>
                  </a:cubicBezTo>
                  <a:cubicBezTo>
                    <a:pt x="1154" y="1053"/>
                    <a:pt x="1143" y="1031"/>
                    <a:pt x="1131" y="1020"/>
                  </a:cubicBezTo>
                  <a:cubicBezTo>
                    <a:pt x="1131" y="1009"/>
                    <a:pt x="1131" y="998"/>
                    <a:pt x="1120" y="998"/>
                  </a:cubicBezTo>
                  <a:cubicBezTo>
                    <a:pt x="1075" y="975"/>
                    <a:pt x="1075" y="908"/>
                    <a:pt x="1087" y="874"/>
                  </a:cubicBezTo>
                  <a:cubicBezTo>
                    <a:pt x="1087" y="852"/>
                    <a:pt x="1109" y="852"/>
                    <a:pt x="1131" y="840"/>
                  </a:cubicBezTo>
                  <a:lnTo>
                    <a:pt x="1131" y="840"/>
                  </a:lnTo>
                  <a:lnTo>
                    <a:pt x="1131" y="840"/>
                  </a:lnTo>
                  <a:cubicBezTo>
                    <a:pt x="1143" y="829"/>
                    <a:pt x="1131" y="818"/>
                    <a:pt x="1131" y="807"/>
                  </a:cubicBezTo>
                  <a:cubicBezTo>
                    <a:pt x="1131" y="773"/>
                    <a:pt x="1131" y="729"/>
                    <a:pt x="1143" y="706"/>
                  </a:cubicBezTo>
                  <a:cubicBezTo>
                    <a:pt x="1154" y="684"/>
                    <a:pt x="1165" y="661"/>
                    <a:pt x="1176" y="650"/>
                  </a:cubicBezTo>
                  <a:cubicBezTo>
                    <a:pt x="1187" y="639"/>
                    <a:pt x="1198" y="616"/>
                    <a:pt x="1198" y="605"/>
                  </a:cubicBezTo>
                  <a:cubicBezTo>
                    <a:pt x="1198" y="605"/>
                    <a:pt x="1198" y="605"/>
                    <a:pt x="1198" y="594"/>
                  </a:cubicBezTo>
                  <a:cubicBezTo>
                    <a:pt x="1198" y="571"/>
                    <a:pt x="1210" y="560"/>
                    <a:pt x="1243" y="538"/>
                  </a:cubicBezTo>
                  <a:lnTo>
                    <a:pt x="1243" y="538"/>
                  </a:lnTo>
                  <a:cubicBezTo>
                    <a:pt x="1243" y="538"/>
                    <a:pt x="1243" y="527"/>
                    <a:pt x="1232" y="527"/>
                  </a:cubicBezTo>
                  <a:cubicBezTo>
                    <a:pt x="1221" y="516"/>
                    <a:pt x="1210" y="516"/>
                    <a:pt x="1187" y="516"/>
                  </a:cubicBezTo>
                  <a:cubicBezTo>
                    <a:pt x="1165" y="504"/>
                    <a:pt x="1143" y="504"/>
                    <a:pt x="1131" y="493"/>
                  </a:cubicBezTo>
                  <a:cubicBezTo>
                    <a:pt x="1120" y="493"/>
                    <a:pt x="1109" y="482"/>
                    <a:pt x="1109" y="482"/>
                  </a:cubicBezTo>
                  <a:cubicBezTo>
                    <a:pt x="1098" y="471"/>
                    <a:pt x="1098" y="471"/>
                    <a:pt x="1087" y="471"/>
                  </a:cubicBezTo>
                  <a:cubicBezTo>
                    <a:pt x="1075" y="482"/>
                    <a:pt x="1064" y="493"/>
                    <a:pt x="1064" y="516"/>
                  </a:cubicBezTo>
                  <a:cubicBezTo>
                    <a:pt x="1053" y="538"/>
                    <a:pt x="1031" y="560"/>
                    <a:pt x="1008" y="560"/>
                  </a:cubicBezTo>
                  <a:cubicBezTo>
                    <a:pt x="997" y="560"/>
                    <a:pt x="986" y="549"/>
                    <a:pt x="963" y="538"/>
                  </a:cubicBezTo>
                  <a:cubicBezTo>
                    <a:pt x="963" y="538"/>
                    <a:pt x="952" y="538"/>
                    <a:pt x="941" y="527"/>
                  </a:cubicBezTo>
                  <a:cubicBezTo>
                    <a:pt x="918" y="516"/>
                    <a:pt x="885" y="504"/>
                    <a:pt x="874" y="471"/>
                  </a:cubicBezTo>
                  <a:cubicBezTo>
                    <a:pt x="874" y="471"/>
                    <a:pt x="818" y="336"/>
                    <a:pt x="851" y="291"/>
                  </a:cubicBezTo>
                  <a:cubicBezTo>
                    <a:pt x="851" y="280"/>
                    <a:pt x="862" y="280"/>
                    <a:pt x="874" y="280"/>
                  </a:cubicBezTo>
                  <a:lnTo>
                    <a:pt x="874" y="280"/>
                  </a:lnTo>
                  <a:cubicBezTo>
                    <a:pt x="896" y="280"/>
                    <a:pt x="918" y="291"/>
                    <a:pt x="941" y="303"/>
                  </a:cubicBezTo>
                  <a:cubicBezTo>
                    <a:pt x="941" y="314"/>
                    <a:pt x="941" y="314"/>
                    <a:pt x="952" y="314"/>
                  </a:cubicBezTo>
                  <a:lnTo>
                    <a:pt x="952" y="314"/>
                  </a:lnTo>
                  <a:cubicBezTo>
                    <a:pt x="952" y="303"/>
                    <a:pt x="963" y="291"/>
                    <a:pt x="974" y="280"/>
                  </a:cubicBezTo>
                  <a:cubicBezTo>
                    <a:pt x="974" y="269"/>
                    <a:pt x="986" y="258"/>
                    <a:pt x="986" y="258"/>
                  </a:cubicBezTo>
                  <a:cubicBezTo>
                    <a:pt x="986" y="258"/>
                    <a:pt x="986" y="258"/>
                    <a:pt x="974" y="258"/>
                  </a:cubicBezTo>
                  <a:cubicBezTo>
                    <a:pt x="974" y="258"/>
                    <a:pt x="874" y="247"/>
                    <a:pt x="851" y="213"/>
                  </a:cubicBezTo>
                  <a:cubicBezTo>
                    <a:pt x="840" y="202"/>
                    <a:pt x="840" y="191"/>
                    <a:pt x="840" y="179"/>
                  </a:cubicBezTo>
                  <a:cubicBezTo>
                    <a:pt x="862" y="101"/>
                    <a:pt x="862" y="67"/>
                    <a:pt x="862" y="56"/>
                  </a:cubicBezTo>
                  <a:cubicBezTo>
                    <a:pt x="851" y="45"/>
                    <a:pt x="840" y="34"/>
                    <a:pt x="818" y="34"/>
                  </a:cubicBezTo>
                  <a:lnTo>
                    <a:pt x="806" y="45"/>
                  </a:lnTo>
                  <a:cubicBezTo>
                    <a:pt x="795" y="56"/>
                    <a:pt x="773" y="123"/>
                    <a:pt x="773" y="146"/>
                  </a:cubicBezTo>
                  <a:cubicBezTo>
                    <a:pt x="784" y="179"/>
                    <a:pt x="762" y="247"/>
                    <a:pt x="728" y="258"/>
                  </a:cubicBezTo>
                  <a:cubicBezTo>
                    <a:pt x="717" y="258"/>
                    <a:pt x="717" y="258"/>
                    <a:pt x="717" y="258"/>
                  </a:cubicBezTo>
                  <a:cubicBezTo>
                    <a:pt x="705" y="291"/>
                    <a:pt x="683" y="314"/>
                    <a:pt x="661" y="314"/>
                  </a:cubicBezTo>
                  <a:cubicBezTo>
                    <a:pt x="649" y="314"/>
                    <a:pt x="638" y="336"/>
                    <a:pt x="627" y="370"/>
                  </a:cubicBezTo>
                  <a:cubicBezTo>
                    <a:pt x="627" y="392"/>
                    <a:pt x="605" y="426"/>
                    <a:pt x="582" y="437"/>
                  </a:cubicBezTo>
                  <a:cubicBezTo>
                    <a:pt x="605" y="448"/>
                    <a:pt x="638" y="482"/>
                    <a:pt x="638" y="493"/>
                  </a:cubicBezTo>
                  <a:cubicBezTo>
                    <a:pt x="649" y="527"/>
                    <a:pt x="638" y="594"/>
                    <a:pt x="593" y="639"/>
                  </a:cubicBezTo>
                  <a:cubicBezTo>
                    <a:pt x="593" y="650"/>
                    <a:pt x="582" y="650"/>
                    <a:pt x="571" y="661"/>
                  </a:cubicBezTo>
                  <a:cubicBezTo>
                    <a:pt x="560" y="672"/>
                    <a:pt x="526" y="717"/>
                    <a:pt x="526" y="717"/>
                  </a:cubicBezTo>
                  <a:cubicBezTo>
                    <a:pt x="549" y="740"/>
                    <a:pt x="560" y="773"/>
                    <a:pt x="571" y="807"/>
                  </a:cubicBezTo>
                  <a:cubicBezTo>
                    <a:pt x="571" y="818"/>
                    <a:pt x="582" y="829"/>
                    <a:pt x="582" y="829"/>
                  </a:cubicBezTo>
                  <a:cubicBezTo>
                    <a:pt x="582" y="829"/>
                    <a:pt x="593" y="829"/>
                    <a:pt x="605" y="829"/>
                  </a:cubicBezTo>
                  <a:lnTo>
                    <a:pt x="616" y="829"/>
                  </a:lnTo>
                  <a:cubicBezTo>
                    <a:pt x="627" y="829"/>
                    <a:pt x="627" y="818"/>
                    <a:pt x="649" y="818"/>
                  </a:cubicBezTo>
                  <a:cubicBezTo>
                    <a:pt x="672" y="818"/>
                    <a:pt x="717" y="829"/>
                    <a:pt x="739" y="840"/>
                  </a:cubicBezTo>
                  <a:cubicBezTo>
                    <a:pt x="762" y="852"/>
                    <a:pt x="762" y="874"/>
                    <a:pt x="762" y="885"/>
                  </a:cubicBezTo>
                  <a:cubicBezTo>
                    <a:pt x="762" y="896"/>
                    <a:pt x="762" y="896"/>
                    <a:pt x="762" y="896"/>
                  </a:cubicBezTo>
                  <a:cubicBezTo>
                    <a:pt x="784" y="896"/>
                    <a:pt x="795" y="919"/>
                    <a:pt x="806" y="941"/>
                  </a:cubicBezTo>
                  <a:cubicBezTo>
                    <a:pt x="806" y="941"/>
                    <a:pt x="806" y="953"/>
                    <a:pt x="818" y="953"/>
                  </a:cubicBezTo>
                  <a:lnTo>
                    <a:pt x="818" y="953"/>
                  </a:lnTo>
                  <a:lnTo>
                    <a:pt x="818" y="953"/>
                  </a:lnTo>
                  <a:cubicBezTo>
                    <a:pt x="862" y="953"/>
                    <a:pt x="896" y="986"/>
                    <a:pt x="896" y="1020"/>
                  </a:cubicBezTo>
                  <a:cubicBezTo>
                    <a:pt x="896" y="1020"/>
                    <a:pt x="907" y="1031"/>
                    <a:pt x="952" y="1042"/>
                  </a:cubicBezTo>
                  <a:cubicBezTo>
                    <a:pt x="986" y="1053"/>
                    <a:pt x="1008" y="1076"/>
                    <a:pt x="1008" y="1098"/>
                  </a:cubicBezTo>
                  <a:cubicBezTo>
                    <a:pt x="1008" y="1109"/>
                    <a:pt x="997" y="1143"/>
                    <a:pt x="952" y="1143"/>
                  </a:cubicBezTo>
                  <a:lnTo>
                    <a:pt x="952" y="1143"/>
                  </a:lnTo>
                  <a:cubicBezTo>
                    <a:pt x="930" y="1132"/>
                    <a:pt x="907" y="1132"/>
                    <a:pt x="896" y="1132"/>
                  </a:cubicBezTo>
                  <a:cubicBezTo>
                    <a:pt x="885" y="1132"/>
                    <a:pt x="862" y="1132"/>
                    <a:pt x="851" y="1132"/>
                  </a:cubicBezTo>
                  <a:lnTo>
                    <a:pt x="851" y="1132"/>
                  </a:lnTo>
                  <a:cubicBezTo>
                    <a:pt x="851" y="1154"/>
                    <a:pt x="840" y="1177"/>
                    <a:pt x="829" y="1199"/>
                  </a:cubicBezTo>
                  <a:cubicBezTo>
                    <a:pt x="818" y="1210"/>
                    <a:pt x="795" y="1222"/>
                    <a:pt x="773" y="1222"/>
                  </a:cubicBezTo>
                  <a:cubicBezTo>
                    <a:pt x="750" y="1233"/>
                    <a:pt x="728" y="1222"/>
                    <a:pt x="717" y="1199"/>
                  </a:cubicBezTo>
                  <a:cubicBezTo>
                    <a:pt x="705" y="1210"/>
                    <a:pt x="683" y="1233"/>
                    <a:pt x="672" y="1244"/>
                  </a:cubicBezTo>
                  <a:cubicBezTo>
                    <a:pt x="672" y="1255"/>
                    <a:pt x="661" y="1255"/>
                    <a:pt x="661" y="1266"/>
                  </a:cubicBezTo>
                  <a:cubicBezTo>
                    <a:pt x="627" y="1289"/>
                    <a:pt x="616" y="1300"/>
                    <a:pt x="593" y="1300"/>
                  </a:cubicBezTo>
                  <a:cubicBezTo>
                    <a:pt x="582" y="1300"/>
                    <a:pt x="560" y="1300"/>
                    <a:pt x="549" y="1278"/>
                  </a:cubicBezTo>
                  <a:cubicBezTo>
                    <a:pt x="549" y="1266"/>
                    <a:pt x="538" y="1266"/>
                    <a:pt x="526" y="1266"/>
                  </a:cubicBezTo>
                  <a:cubicBezTo>
                    <a:pt x="515" y="1255"/>
                    <a:pt x="504" y="1244"/>
                    <a:pt x="481" y="1233"/>
                  </a:cubicBezTo>
                  <a:cubicBezTo>
                    <a:pt x="481" y="1222"/>
                    <a:pt x="470" y="1222"/>
                    <a:pt x="459" y="1210"/>
                  </a:cubicBezTo>
                  <a:cubicBezTo>
                    <a:pt x="448" y="1199"/>
                    <a:pt x="425" y="1188"/>
                    <a:pt x="414" y="1154"/>
                  </a:cubicBezTo>
                  <a:cubicBezTo>
                    <a:pt x="403" y="1143"/>
                    <a:pt x="403" y="1132"/>
                    <a:pt x="392" y="1121"/>
                  </a:cubicBezTo>
                  <a:cubicBezTo>
                    <a:pt x="380" y="1098"/>
                    <a:pt x="369" y="1065"/>
                    <a:pt x="347" y="1053"/>
                  </a:cubicBezTo>
                  <a:cubicBezTo>
                    <a:pt x="313" y="1031"/>
                    <a:pt x="291" y="1031"/>
                    <a:pt x="291" y="1031"/>
                  </a:cubicBezTo>
                  <a:lnTo>
                    <a:pt x="291" y="1031"/>
                  </a:lnTo>
                  <a:cubicBezTo>
                    <a:pt x="291" y="1042"/>
                    <a:pt x="291" y="1053"/>
                    <a:pt x="280" y="1076"/>
                  </a:cubicBezTo>
                  <a:cubicBezTo>
                    <a:pt x="280" y="1087"/>
                    <a:pt x="280" y="1098"/>
                    <a:pt x="280" y="1109"/>
                  </a:cubicBezTo>
                  <a:cubicBezTo>
                    <a:pt x="291" y="1109"/>
                    <a:pt x="302" y="1121"/>
                    <a:pt x="313" y="1132"/>
                  </a:cubicBezTo>
                  <a:cubicBezTo>
                    <a:pt x="325" y="1143"/>
                    <a:pt x="325" y="1177"/>
                    <a:pt x="313" y="1199"/>
                  </a:cubicBezTo>
                  <a:cubicBezTo>
                    <a:pt x="302" y="1233"/>
                    <a:pt x="291" y="1244"/>
                    <a:pt x="291" y="1255"/>
                  </a:cubicBezTo>
                  <a:cubicBezTo>
                    <a:pt x="302" y="1266"/>
                    <a:pt x="302" y="1266"/>
                    <a:pt x="313" y="1266"/>
                  </a:cubicBezTo>
                  <a:cubicBezTo>
                    <a:pt x="325" y="1289"/>
                    <a:pt x="313" y="1356"/>
                    <a:pt x="302" y="1401"/>
                  </a:cubicBezTo>
                  <a:cubicBezTo>
                    <a:pt x="302" y="1434"/>
                    <a:pt x="291" y="1457"/>
                    <a:pt x="257" y="1479"/>
                  </a:cubicBezTo>
                  <a:cubicBezTo>
                    <a:pt x="257" y="1479"/>
                    <a:pt x="246" y="1502"/>
                    <a:pt x="246" y="1524"/>
                  </a:cubicBezTo>
                  <a:cubicBezTo>
                    <a:pt x="235" y="1547"/>
                    <a:pt x="246" y="1558"/>
                    <a:pt x="246" y="1558"/>
                  </a:cubicBezTo>
                  <a:cubicBezTo>
                    <a:pt x="269" y="1580"/>
                    <a:pt x="269" y="1602"/>
                    <a:pt x="269" y="1614"/>
                  </a:cubicBezTo>
                  <a:cubicBezTo>
                    <a:pt x="269" y="1625"/>
                    <a:pt x="269" y="1625"/>
                    <a:pt x="269" y="1636"/>
                  </a:cubicBezTo>
                  <a:cubicBezTo>
                    <a:pt x="291" y="1647"/>
                    <a:pt x="302" y="1681"/>
                    <a:pt x="302" y="1703"/>
                  </a:cubicBezTo>
                  <a:cubicBezTo>
                    <a:pt x="302" y="1726"/>
                    <a:pt x="291" y="1737"/>
                    <a:pt x="280" y="1748"/>
                  </a:cubicBezTo>
                  <a:cubicBezTo>
                    <a:pt x="280" y="1760"/>
                    <a:pt x="269" y="1760"/>
                    <a:pt x="257" y="1760"/>
                  </a:cubicBezTo>
                  <a:cubicBezTo>
                    <a:pt x="246" y="1760"/>
                    <a:pt x="235" y="1748"/>
                    <a:pt x="212" y="1737"/>
                  </a:cubicBezTo>
                  <a:cubicBezTo>
                    <a:pt x="201" y="1726"/>
                    <a:pt x="179" y="1715"/>
                    <a:pt x="167" y="1715"/>
                  </a:cubicBezTo>
                  <a:lnTo>
                    <a:pt x="167" y="1715"/>
                  </a:lnTo>
                  <a:cubicBezTo>
                    <a:pt x="156" y="1715"/>
                    <a:pt x="156" y="1715"/>
                    <a:pt x="156" y="1737"/>
                  </a:cubicBezTo>
                  <a:lnTo>
                    <a:pt x="156" y="1737"/>
                  </a:lnTo>
                  <a:cubicBezTo>
                    <a:pt x="145" y="1760"/>
                    <a:pt x="123" y="1771"/>
                    <a:pt x="100" y="1782"/>
                  </a:cubicBezTo>
                  <a:cubicBezTo>
                    <a:pt x="89" y="1782"/>
                    <a:pt x="78" y="1782"/>
                    <a:pt x="67" y="1793"/>
                  </a:cubicBezTo>
                  <a:cubicBezTo>
                    <a:pt x="67" y="1804"/>
                    <a:pt x="56" y="1815"/>
                    <a:pt x="56" y="1827"/>
                  </a:cubicBezTo>
                  <a:cubicBezTo>
                    <a:pt x="56" y="1838"/>
                    <a:pt x="56" y="1838"/>
                    <a:pt x="56" y="1849"/>
                  </a:cubicBezTo>
                  <a:cubicBezTo>
                    <a:pt x="56" y="1860"/>
                    <a:pt x="56" y="1860"/>
                    <a:pt x="56" y="1860"/>
                  </a:cubicBezTo>
                  <a:cubicBezTo>
                    <a:pt x="56" y="1860"/>
                    <a:pt x="56" y="1860"/>
                    <a:pt x="67" y="1860"/>
                  </a:cubicBezTo>
                  <a:cubicBezTo>
                    <a:pt x="67" y="1860"/>
                    <a:pt x="67" y="1871"/>
                    <a:pt x="78" y="1871"/>
                  </a:cubicBezTo>
                  <a:cubicBezTo>
                    <a:pt x="78" y="1871"/>
                    <a:pt x="89" y="1871"/>
                    <a:pt x="100" y="1883"/>
                  </a:cubicBezTo>
                  <a:cubicBezTo>
                    <a:pt x="123" y="1894"/>
                    <a:pt x="156" y="1905"/>
                    <a:pt x="156" y="1927"/>
                  </a:cubicBezTo>
                  <a:cubicBezTo>
                    <a:pt x="167" y="1939"/>
                    <a:pt x="167" y="1961"/>
                    <a:pt x="167" y="1972"/>
                  </a:cubicBezTo>
                  <a:lnTo>
                    <a:pt x="167" y="1984"/>
                  </a:lnTo>
                  <a:lnTo>
                    <a:pt x="167" y="1984"/>
                  </a:lnTo>
                  <a:cubicBezTo>
                    <a:pt x="179" y="1984"/>
                    <a:pt x="179" y="1984"/>
                    <a:pt x="190" y="1984"/>
                  </a:cubicBezTo>
                  <a:cubicBezTo>
                    <a:pt x="224" y="1984"/>
                    <a:pt x="224" y="1995"/>
                    <a:pt x="224" y="2006"/>
                  </a:cubicBezTo>
                  <a:cubicBezTo>
                    <a:pt x="235" y="2006"/>
                    <a:pt x="235" y="2017"/>
                    <a:pt x="235" y="2017"/>
                  </a:cubicBezTo>
                  <a:cubicBezTo>
                    <a:pt x="235" y="2029"/>
                    <a:pt x="235" y="2051"/>
                    <a:pt x="246" y="2051"/>
                  </a:cubicBezTo>
                  <a:cubicBezTo>
                    <a:pt x="257" y="2051"/>
                    <a:pt x="269" y="2062"/>
                    <a:pt x="280" y="2062"/>
                  </a:cubicBezTo>
                  <a:cubicBezTo>
                    <a:pt x="280" y="2073"/>
                    <a:pt x="291" y="2073"/>
                    <a:pt x="291" y="2073"/>
                  </a:cubicBezTo>
                  <a:lnTo>
                    <a:pt x="302" y="2073"/>
                  </a:lnTo>
                  <a:cubicBezTo>
                    <a:pt x="313" y="2062"/>
                    <a:pt x="325" y="2062"/>
                    <a:pt x="325" y="2051"/>
                  </a:cubicBezTo>
                  <a:cubicBezTo>
                    <a:pt x="336" y="2040"/>
                    <a:pt x="358" y="2040"/>
                    <a:pt x="369" y="2040"/>
                  </a:cubicBezTo>
                  <a:lnTo>
                    <a:pt x="369" y="2040"/>
                  </a:lnTo>
                  <a:cubicBezTo>
                    <a:pt x="369" y="2040"/>
                    <a:pt x="380" y="2029"/>
                    <a:pt x="392" y="2029"/>
                  </a:cubicBezTo>
                  <a:cubicBezTo>
                    <a:pt x="392" y="2029"/>
                    <a:pt x="403" y="2029"/>
                    <a:pt x="414" y="2029"/>
                  </a:cubicBezTo>
                  <a:cubicBezTo>
                    <a:pt x="425" y="2029"/>
                    <a:pt x="436" y="2029"/>
                    <a:pt x="448" y="2040"/>
                  </a:cubicBezTo>
                  <a:cubicBezTo>
                    <a:pt x="448" y="2051"/>
                    <a:pt x="459" y="2062"/>
                    <a:pt x="459" y="2084"/>
                  </a:cubicBezTo>
                  <a:lnTo>
                    <a:pt x="470" y="2096"/>
                  </a:lnTo>
                  <a:cubicBezTo>
                    <a:pt x="470" y="2096"/>
                    <a:pt x="481" y="2096"/>
                    <a:pt x="493" y="2096"/>
                  </a:cubicBezTo>
                  <a:close/>
                  <a:moveTo>
                    <a:pt x="504" y="448"/>
                  </a:moveTo>
                  <a:lnTo>
                    <a:pt x="504" y="448"/>
                  </a:lnTo>
                  <a:lnTo>
                    <a:pt x="504" y="448"/>
                  </a:lnTo>
                  <a:cubicBezTo>
                    <a:pt x="515" y="448"/>
                    <a:pt x="538" y="448"/>
                    <a:pt x="549" y="437"/>
                  </a:cubicBezTo>
                  <a:lnTo>
                    <a:pt x="549" y="437"/>
                  </a:lnTo>
                  <a:lnTo>
                    <a:pt x="549" y="437"/>
                  </a:lnTo>
                  <a:lnTo>
                    <a:pt x="538" y="437"/>
                  </a:lnTo>
                  <a:cubicBezTo>
                    <a:pt x="515" y="437"/>
                    <a:pt x="504" y="448"/>
                    <a:pt x="504" y="448"/>
                  </a:cubicBezTo>
                  <a:close/>
                </a:path>
              </a:pathLst>
            </a:custGeom>
            <a:grpFill/>
            <a:ln w="3175"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08" name="Freeform 80"/>
            <p:cNvSpPr>
              <a:spLocks noChangeArrowheads="1"/>
            </p:cNvSpPr>
            <p:nvPr/>
          </p:nvSpPr>
          <p:spPr bwMode="auto">
            <a:xfrm>
              <a:off x="5221288" y="4006850"/>
              <a:ext cx="392112" cy="436563"/>
            </a:xfrm>
            <a:custGeom>
              <a:avLst/>
              <a:gdLst>
                <a:gd name="T0" fmla="*/ 369 w 1088"/>
                <a:gd name="T1" fmla="*/ 1187 h 1211"/>
                <a:gd name="T2" fmla="*/ 246 w 1088"/>
                <a:gd name="T3" fmla="*/ 1098 h 1211"/>
                <a:gd name="T4" fmla="*/ 235 w 1088"/>
                <a:gd name="T5" fmla="*/ 1064 h 1211"/>
                <a:gd name="T6" fmla="*/ 101 w 1088"/>
                <a:gd name="T7" fmla="*/ 974 h 1211"/>
                <a:gd name="T8" fmla="*/ 56 w 1088"/>
                <a:gd name="T9" fmla="*/ 750 h 1211"/>
                <a:gd name="T10" fmla="*/ 101 w 1088"/>
                <a:gd name="T11" fmla="*/ 549 h 1211"/>
                <a:gd name="T12" fmla="*/ 179 w 1088"/>
                <a:gd name="T13" fmla="*/ 582 h 1211"/>
                <a:gd name="T14" fmla="*/ 269 w 1088"/>
                <a:gd name="T15" fmla="*/ 526 h 1211"/>
                <a:gd name="T16" fmla="*/ 347 w 1088"/>
                <a:gd name="T17" fmla="*/ 504 h 1211"/>
                <a:gd name="T18" fmla="*/ 381 w 1088"/>
                <a:gd name="T19" fmla="*/ 425 h 1211"/>
                <a:gd name="T20" fmla="*/ 470 w 1088"/>
                <a:gd name="T21" fmla="*/ 358 h 1211"/>
                <a:gd name="T22" fmla="*/ 549 w 1088"/>
                <a:gd name="T23" fmla="*/ 380 h 1211"/>
                <a:gd name="T24" fmla="*/ 605 w 1088"/>
                <a:gd name="T25" fmla="*/ 313 h 1211"/>
                <a:gd name="T26" fmla="*/ 538 w 1088"/>
                <a:gd name="T27" fmla="*/ 156 h 1211"/>
                <a:gd name="T28" fmla="*/ 661 w 1088"/>
                <a:gd name="T29" fmla="*/ 78 h 1211"/>
                <a:gd name="T30" fmla="*/ 874 w 1088"/>
                <a:gd name="T31" fmla="*/ 78 h 1211"/>
                <a:gd name="T32" fmla="*/ 1008 w 1088"/>
                <a:gd name="T33" fmla="*/ 44 h 1211"/>
                <a:gd name="T34" fmla="*/ 1042 w 1088"/>
                <a:gd name="T35" fmla="*/ 280 h 1211"/>
                <a:gd name="T36" fmla="*/ 986 w 1088"/>
                <a:gd name="T37" fmla="*/ 425 h 1211"/>
                <a:gd name="T38" fmla="*/ 885 w 1088"/>
                <a:gd name="T39" fmla="*/ 448 h 1211"/>
                <a:gd name="T40" fmla="*/ 840 w 1088"/>
                <a:gd name="T41" fmla="*/ 459 h 1211"/>
                <a:gd name="T42" fmla="*/ 807 w 1088"/>
                <a:gd name="T43" fmla="*/ 616 h 1211"/>
                <a:gd name="T44" fmla="*/ 773 w 1088"/>
                <a:gd name="T45" fmla="*/ 638 h 1211"/>
                <a:gd name="T46" fmla="*/ 638 w 1088"/>
                <a:gd name="T47" fmla="*/ 851 h 1211"/>
                <a:gd name="T48" fmla="*/ 560 w 1088"/>
                <a:gd name="T49" fmla="*/ 1053 h 1211"/>
                <a:gd name="T50" fmla="*/ 504 w 1088"/>
                <a:gd name="T51" fmla="*/ 1053 h 1211"/>
                <a:gd name="T52" fmla="*/ 381 w 1088"/>
                <a:gd name="T53" fmla="*/ 1210 h 1211"/>
                <a:gd name="T54" fmla="*/ 302 w 1088"/>
                <a:gd name="T55" fmla="*/ 1087 h 1211"/>
                <a:gd name="T56" fmla="*/ 437 w 1088"/>
                <a:gd name="T57" fmla="*/ 1154 h 1211"/>
                <a:gd name="T58" fmla="*/ 515 w 1088"/>
                <a:gd name="T59" fmla="*/ 997 h 1211"/>
                <a:gd name="T60" fmla="*/ 582 w 1088"/>
                <a:gd name="T61" fmla="*/ 829 h 1211"/>
                <a:gd name="T62" fmla="*/ 717 w 1088"/>
                <a:gd name="T63" fmla="*/ 750 h 1211"/>
                <a:gd name="T64" fmla="*/ 784 w 1088"/>
                <a:gd name="T65" fmla="*/ 571 h 1211"/>
                <a:gd name="T66" fmla="*/ 829 w 1088"/>
                <a:gd name="T67" fmla="*/ 515 h 1211"/>
                <a:gd name="T68" fmla="*/ 851 w 1088"/>
                <a:gd name="T69" fmla="*/ 392 h 1211"/>
                <a:gd name="T70" fmla="*/ 986 w 1088"/>
                <a:gd name="T71" fmla="*/ 380 h 1211"/>
                <a:gd name="T72" fmla="*/ 986 w 1088"/>
                <a:gd name="T73" fmla="*/ 179 h 1211"/>
                <a:gd name="T74" fmla="*/ 952 w 1088"/>
                <a:gd name="T75" fmla="*/ 56 h 1211"/>
                <a:gd name="T76" fmla="*/ 863 w 1088"/>
                <a:gd name="T77" fmla="*/ 156 h 1211"/>
                <a:gd name="T78" fmla="*/ 627 w 1088"/>
                <a:gd name="T79" fmla="*/ 111 h 1211"/>
                <a:gd name="T80" fmla="*/ 594 w 1088"/>
                <a:gd name="T81" fmla="*/ 268 h 1211"/>
                <a:gd name="T82" fmla="*/ 650 w 1088"/>
                <a:gd name="T83" fmla="*/ 347 h 1211"/>
                <a:gd name="T84" fmla="*/ 538 w 1088"/>
                <a:gd name="T85" fmla="*/ 425 h 1211"/>
                <a:gd name="T86" fmla="*/ 425 w 1088"/>
                <a:gd name="T87" fmla="*/ 414 h 1211"/>
                <a:gd name="T88" fmla="*/ 403 w 1088"/>
                <a:gd name="T89" fmla="*/ 538 h 1211"/>
                <a:gd name="T90" fmla="*/ 358 w 1088"/>
                <a:gd name="T91" fmla="*/ 593 h 1211"/>
                <a:gd name="T92" fmla="*/ 269 w 1088"/>
                <a:gd name="T93" fmla="*/ 571 h 1211"/>
                <a:gd name="T94" fmla="*/ 123 w 1088"/>
                <a:gd name="T95" fmla="*/ 605 h 1211"/>
                <a:gd name="T96" fmla="*/ 101 w 1088"/>
                <a:gd name="T97" fmla="*/ 739 h 1211"/>
                <a:gd name="T98" fmla="*/ 145 w 1088"/>
                <a:gd name="T99" fmla="*/ 952 h 1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88" h="1211">
                  <a:moveTo>
                    <a:pt x="381" y="1210"/>
                  </a:moveTo>
                  <a:lnTo>
                    <a:pt x="381" y="1210"/>
                  </a:lnTo>
                  <a:cubicBezTo>
                    <a:pt x="369" y="1210"/>
                    <a:pt x="369" y="1210"/>
                    <a:pt x="369" y="1210"/>
                  </a:cubicBezTo>
                  <a:cubicBezTo>
                    <a:pt x="369" y="1187"/>
                    <a:pt x="369" y="1187"/>
                    <a:pt x="369" y="1187"/>
                  </a:cubicBezTo>
                  <a:lnTo>
                    <a:pt x="358" y="1187"/>
                  </a:lnTo>
                  <a:cubicBezTo>
                    <a:pt x="347" y="1176"/>
                    <a:pt x="336" y="1176"/>
                    <a:pt x="325" y="1165"/>
                  </a:cubicBezTo>
                  <a:cubicBezTo>
                    <a:pt x="314" y="1154"/>
                    <a:pt x="302" y="1142"/>
                    <a:pt x="280" y="1131"/>
                  </a:cubicBezTo>
                  <a:cubicBezTo>
                    <a:pt x="269" y="1120"/>
                    <a:pt x="257" y="1109"/>
                    <a:pt x="246" y="1098"/>
                  </a:cubicBezTo>
                  <a:cubicBezTo>
                    <a:pt x="235" y="1087"/>
                    <a:pt x="212" y="1075"/>
                    <a:pt x="212" y="1075"/>
                  </a:cubicBezTo>
                  <a:lnTo>
                    <a:pt x="212" y="1075"/>
                  </a:lnTo>
                  <a:cubicBezTo>
                    <a:pt x="224" y="1075"/>
                    <a:pt x="224" y="1075"/>
                    <a:pt x="224" y="1064"/>
                  </a:cubicBezTo>
                  <a:cubicBezTo>
                    <a:pt x="235" y="1064"/>
                    <a:pt x="235" y="1064"/>
                    <a:pt x="235" y="1064"/>
                  </a:cubicBezTo>
                  <a:cubicBezTo>
                    <a:pt x="190" y="1064"/>
                    <a:pt x="190" y="1064"/>
                    <a:pt x="190" y="1064"/>
                  </a:cubicBezTo>
                  <a:cubicBezTo>
                    <a:pt x="179" y="1042"/>
                    <a:pt x="168" y="1008"/>
                    <a:pt x="168" y="997"/>
                  </a:cubicBezTo>
                  <a:cubicBezTo>
                    <a:pt x="156" y="997"/>
                    <a:pt x="145" y="997"/>
                    <a:pt x="145" y="997"/>
                  </a:cubicBezTo>
                  <a:cubicBezTo>
                    <a:pt x="123" y="997"/>
                    <a:pt x="112" y="986"/>
                    <a:pt x="101" y="974"/>
                  </a:cubicBezTo>
                  <a:cubicBezTo>
                    <a:pt x="101" y="974"/>
                    <a:pt x="101" y="963"/>
                    <a:pt x="101" y="952"/>
                  </a:cubicBezTo>
                  <a:cubicBezTo>
                    <a:pt x="101" y="941"/>
                    <a:pt x="89" y="840"/>
                    <a:pt x="89" y="818"/>
                  </a:cubicBezTo>
                  <a:cubicBezTo>
                    <a:pt x="67" y="818"/>
                    <a:pt x="56" y="806"/>
                    <a:pt x="56" y="784"/>
                  </a:cubicBezTo>
                  <a:cubicBezTo>
                    <a:pt x="45" y="773"/>
                    <a:pt x="45" y="762"/>
                    <a:pt x="56" y="750"/>
                  </a:cubicBezTo>
                  <a:cubicBezTo>
                    <a:pt x="56" y="750"/>
                    <a:pt x="56" y="750"/>
                    <a:pt x="45" y="750"/>
                  </a:cubicBezTo>
                  <a:cubicBezTo>
                    <a:pt x="22" y="750"/>
                    <a:pt x="11" y="728"/>
                    <a:pt x="0" y="705"/>
                  </a:cubicBezTo>
                  <a:cubicBezTo>
                    <a:pt x="0" y="683"/>
                    <a:pt x="11" y="638"/>
                    <a:pt x="45" y="627"/>
                  </a:cubicBezTo>
                  <a:cubicBezTo>
                    <a:pt x="56" y="616"/>
                    <a:pt x="89" y="571"/>
                    <a:pt x="101" y="549"/>
                  </a:cubicBezTo>
                  <a:cubicBezTo>
                    <a:pt x="145" y="549"/>
                    <a:pt x="145" y="549"/>
                    <a:pt x="145" y="549"/>
                  </a:cubicBezTo>
                  <a:cubicBezTo>
                    <a:pt x="145" y="549"/>
                    <a:pt x="145" y="549"/>
                    <a:pt x="134" y="549"/>
                  </a:cubicBezTo>
                  <a:cubicBezTo>
                    <a:pt x="134" y="549"/>
                    <a:pt x="145" y="560"/>
                    <a:pt x="156" y="571"/>
                  </a:cubicBezTo>
                  <a:cubicBezTo>
                    <a:pt x="156" y="582"/>
                    <a:pt x="168" y="582"/>
                    <a:pt x="179" y="582"/>
                  </a:cubicBezTo>
                  <a:cubicBezTo>
                    <a:pt x="190" y="582"/>
                    <a:pt x="201" y="571"/>
                    <a:pt x="212" y="571"/>
                  </a:cubicBezTo>
                  <a:cubicBezTo>
                    <a:pt x="224" y="560"/>
                    <a:pt x="224" y="560"/>
                    <a:pt x="224" y="549"/>
                  </a:cubicBezTo>
                  <a:cubicBezTo>
                    <a:pt x="235" y="538"/>
                    <a:pt x="246" y="526"/>
                    <a:pt x="269" y="526"/>
                  </a:cubicBezTo>
                  <a:lnTo>
                    <a:pt x="269" y="526"/>
                  </a:lnTo>
                  <a:cubicBezTo>
                    <a:pt x="280" y="526"/>
                    <a:pt x="280" y="526"/>
                    <a:pt x="280" y="526"/>
                  </a:cubicBezTo>
                  <a:cubicBezTo>
                    <a:pt x="291" y="538"/>
                    <a:pt x="302" y="538"/>
                    <a:pt x="325" y="538"/>
                  </a:cubicBezTo>
                  <a:cubicBezTo>
                    <a:pt x="336" y="538"/>
                    <a:pt x="336" y="538"/>
                    <a:pt x="336" y="538"/>
                  </a:cubicBezTo>
                  <a:cubicBezTo>
                    <a:pt x="336" y="526"/>
                    <a:pt x="347" y="515"/>
                    <a:pt x="347" y="504"/>
                  </a:cubicBezTo>
                  <a:cubicBezTo>
                    <a:pt x="358" y="504"/>
                    <a:pt x="369" y="493"/>
                    <a:pt x="392" y="493"/>
                  </a:cubicBezTo>
                  <a:lnTo>
                    <a:pt x="392" y="493"/>
                  </a:lnTo>
                  <a:cubicBezTo>
                    <a:pt x="392" y="481"/>
                    <a:pt x="392" y="470"/>
                    <a:pt x="392" y="448"/>
                  </a:cubicBezTo>
                  <a:cubicBezTo>
                    <a:pt x="392" y="448"/>
                    <a:pt x="392" y="436"/>
                    <a:pt x="381" y="425"/>
                  </a:cubicBezTo>
                  <a:cubicBezTo>
                    <a:pt x="381" y="403"/>
                    <a:pt x="381" y="380"/>
                    <a:pt x="392" y="369"/>
                  </a:cubicBezTo>
                  <a:cubicBezTo>
                    <a:pt x="403" y="369"/>
                    <a:pt x="403" y="358"/>
                    <a:pt x="414" y="358"/>
                  </a:cubicBezTo>
                  <a:cubicBezTo>
                    <a:pt x="425" y="358"/>
                    <a:pt x="437" y="369"/>
                    <a:pt x="448" y="369"/>
                  </a:cubicBezTo>
                  <a:cubicBezTo>
                    <a:pt x="459" y="369"/>
                    <a:pt x="470" y="369"/>
                    <a:pt x="470" y="358"/>
                  </a:cubicBezTo>
                  <a:cubicBezTo>
                    <a:pt x="481" y="347"/>
                    <a:pt x="493" y="347"/>
                    <a:pt x="504" y="347"/>
                  </a:cubicBezTo>
                  <a:lnTo>
                    <a:pt x="515" y="347"/>
                  </a:lnTo>
                  <a:cubicBezTo>
                    <a:pt x="526" y="358"/>
                    <a:pt x="526" y="358"/>
                    <a:pt x="538" y="369"/>
                  </a:cubicBezTo>
                  <a:lnTo>
                    <a:pt x="549" y="380"/>
                  </a:lnTo>
                  <a:cubicBezTo>
                    <a:pt x="560" y="380"/>
                    <a:pt x="560" y="369"/>
                    <a:pt x="571" y="369"/>
                  </a:cubicBezTo>
                  <a:cubicBezTo>
                    <a:pt x="582" y="347"/>
                    <a:pt x="594" y="336"/>
                    <a:pt x="605" y="324"/>
                  </a:cubicBezTo>
                  <a:cubicBezTo>
                    <a:pt x="616" y="324"/>
                    <a:pt x="627" y="313"/>
                    <a:pt x="627" y="313"/>
                  </a:cubicBezTo>
                  <a:cubicBezTo>
                    <a:pt x="627" y="313"/>
                    <a:pt x="616" y="313"/>
                    <a:pt x="605" y="313"/>
                  </a:cubicBezTo>
                  <a:cubicBezTo>
                    <a:pt x="594" y="313"/>
                    <a:pt x="582" y="313"/>
                    <a:pt x="582" y="313"/>
                  </a:cubicBezTo>
                  <a:cubicBezTo>
                    <a:pt x="560" y="324"/>
                    <a:pt x="560" y="324"/>
                    <a:pt x="560" y="324"/>
                  </a:cubicBezTo>
                  <a:cubicBezTo>
                    <a:pt x="526" y="156"/>
                    <a:pt x="526" y="156"/>
                    <a:pt x="526" y="156"/>
                  </a:cubicBezTo>
                  <a:cubicBezTo>
                    <a:pt x="538" y="156"/>
                    <a:pt x="538" y="156"/>
                    <a:pt x="538" y="156"/>
                  </a:cubicBezTo>
                  <a:cubicBezTo>
                    <a:pt x="538" y="145"/>
                    <a:pt x="549" y="145"/>
                    <a:pt x="549" y="145"/>
                  </a:cubicBezTo>
                  <a:cubicBezTo>
                    <a:pt x="549" y="134"/>
                    <a:pt x="549" y="134"/>
                    <a:pt x="549" y="134"/>
                  </a:cubicBezTo>
                  <a:cubicBezTo>
                    <a:pt x="571" y="100"/>
                    <a:pt x="605" y="67"/>
                    <a:pt x="627" y="67"/>
                  </a:cubicBezTo>
                  <a:cubicBezTo>
                    <a:pt x="650" y="67"/>
                    <a:pt x="661" y="78"/>
                    <a:pt x="661" y="78"/>
                  </a:cubicBezTo>
                  <a:cubicBezTo>
                    <a:pt x="683" y="100"/>
                    <a:pt x="728" y="145"/>
                    <a:pt x="762" y="179"/>
                  </a:cubicBezTo>
                  <a:cubicBezTo>
                    <a:pt x="784" y="167"/>
                    <a:pt x="818" y="145"/>
                    <a:pt x="818" y="134"/>
                  </a:cubicBezTo>
                  <a:lnTo>
                    <a:pt x="818" y="123"/>
                  </a:lnTo>
                  <a:cubicBezTo>
                    <a:pt x="829" y="100"/>
                    <a:pt x="829" y="78"/>
                    <a:pt x="874" y="78"/>
                  </a:cubicBezTo>
                  <a:cubicBezTo>
                    <a:pt x="907" y="78"/>
                    <a:pt x="907" y="67"/>
                    <a:pt x="907" y="56"/>
                  </a:cubicBezTo>
                  <a:cubicBezTo>
                    <a:pt x="907" y="22"/>
                    <a:pt x="941" y="0"/>
                    <a:pt x="974" y="0"/>
                  </a:cubicBezTo>
                  <a:cubicBezTo>
                    <a:pt x="997" y="0"/>
                    <a:pt x="1008" y="22"/>
                    <a:pt x="1008" y="33"/>
                  </a:cubicBezTo>
                  <a:cubicBezTo>
                    <a:pt x="1008" y="44"/>
                    <a:pt x="1008" y="44"/>
                    <a:pt x="1008" y="44"/>
                  </a:cubicBezTo>
                  <a:cubicBezTo>
                    <a:pt x="1008" y="56"/>
                    <a:pt x="1019" y="89"/>
                    <a:pt x="1019" y="100"/>
                  </a:cubicBezTo>
                  <a:cubicBezTo>
                    <a:pt x="1042" y="111"/>
                    <a:pt x="1042" y="145"/>
                    <a:pt x="1031" y="190"/>
                  </a:cubicBezTo>
                  <a:cubicBezTo>
                    <a:pt x="1031" y="212"/>
                    <a:pt x="1031" y="235"/>
                    <a:pt x="1031" y="246"/>
                  </a:cubicBezTo>
                  <a:cubicBezTo>
                    <a:pt x="1031" y="268"/>
                    <a:pt x="1042" y="280"/>
                    <a:pt x="1042" y="280"/>
                  </a:cubicBezTo>
                  <a:cubicBezTo>
                    <a:pt x="1064" y="280"/>
                    <a:pt x="1064" y="280"/>
                    <a:pt x="1064" y="280"/>
                  </a:cubicBezTo>
                  <a:cubicBezTo>
                    <a:pt x="1064" y="302"/>
                    <a:pt x="1064" y="302"/>
                    <a:pt x="1064" y="302"/>
                  </a:cubicBezTo>
                  <a:cubicBezTo>
                    <a:pt x="1087" y="358"/>
                    <a:pt x="1087" y="380"/>
                    <a:pt x="1076" y="392"/>
                  </a:cubicBezTo>
                  <a:cubicBezTo>
                    <a:pt x="1053" y="414"/>
                    <a:pt x="1031" y="425"/>
                    <a:pt x="986" y="425"/>
                  </a:cubicBezTo>
                  <a:cubicBezTo>
                    <a:pt x="986" y="425"/>
                    <a:pt x="986" y="425"/>
                    <a:pt x="974" y="436"/>
                  </a:cubicBezTo>
                  <a:cubicBezTo>
                    <a:pt x="963" y="448"/>
                    <a:pt x="963" y="459"/>
                    <a:pt x="941" y="459"/>
                  </a:cubicBezTo>
                  <a:cubicBezTo>
                    <a:pt x="941" y="459"/>
                    <a:pt x="941" y="459"/>
                    <a:pt x="930" y="459"/>
                  </a:cubicBezTo>
                  <a:cubicBezTo>
                    <a:pt x="919" y="459"/>
                    <a:pt x="907" y="459"/>
                    <a:pt x="885" y="448"/>
                  </a:cubicBezTo>
                  <a:cubicBezTo>
                    <a:pt x="874" y="448"/>
                    <a:pt x="863" y="436"/>
                    <a:pt x="851" y="436"/>
                  </a:cubicBezTo>
                  <a:lnTo>
                    <a:pt x="851" y="436"/>
                  </a:lnTo>
                  <a:cubicBezTo>
                    <a:pt x="851" y="436"/>
                    <a:pt x="840" y="448"/>
                    <a:pt x="840" y="459"/>
                  </a:cubicBezTo>
                  <a:lnTo>
                    <a:pt x="840" y="459"/>
                  </a:lnTo>
                  <a:cubicBezTo>
                    <a:pt x="863" y="481"/>
                    <a:pt x="874" y="504"/>
                    <a:pt x="874" y="526"/>
                  </a:cubicBezTo>
                  <a:cubicBezTo>
                    <a:pt x="874" y="549"/>
                    <a:pt x="863" y="560"/>
                    <a:pt x="851" y="571"/>
                  </a:cubicBezTo>
                  <a:cubicBezTo>
                    <a:pt x="851" y="571"/>
                    <a:pt x="851" y="571"/>
                    <a:pt x="851" y="582"/>
                  </a:cubicBezTo>
                  <a:cubicBezTo>
                    <a:pt x="851" y="593"/>
                    <a:pt x="840" y="616"/>
                    <a:pt x="807" y="616"/>
                  </a:cubicBezTo>
                  <a:lnTo>
                    <a:pt x="807" y="616"/>
                  </a:lnTo>
                  <a:cubicBezTo>
                    <a:pt x="795" y="616"/>
                    <a:pt x="784" y="616"/>
                    <a:pt x="784" y="616"/>
                  </a:cubicBezTo>
                  <a:lnTo>
                    <a:pt x="773" y="616"/>
                  </a:lnTo>
                  <a:cubicBezTo>
                    <a:pt x="773" y="616"/>
                    <a:pt x="773" y="627"/>
                    <a:pt x="773" y="638"/>
                  </a:cubicBezTo>
                  <a:cubicBezTo>
                    <a:pt x="795" y="694"/>
                    <a:pt x="795" y="750"/>
                    <a:pt x="762" y="762"/>
                  </a:cubicBezTo>
                  <a:cubicBezTo>
                    <a:pt x="762" y="773"/>
                    <a:pt x="762" y="773"/>
                    <a:pt x="750" y="773"/>
                  </a:cubicBezTo>
                  <a:cubicBezTo>
                    <a:pt x="739" y="795"/>
                    <a:pt x="706" y="818"/>
                    <a:pt x="672" y="829"/>
                  </a:cubicBezTo>
                  <a:cubicBezTo>
                    <a:pt x="661" y="840"/>
                    <a:pt x="650" y="840"/>
                    <a:pt x="638" y="851"/>
                  </a:cubicBezTo>
                  <a:cubicBezTo>
                    <a:pt x="616" y="862"/>
                    <a:pt x="605" y="874"/>
                    <a:pt x="582" y="874"/>
                  </a:cubicBezTo>
                  <a:cubicBezTo>
                    <a:pt x="582" y="874"/>
                    <a:pt x="571" y="874"/>
                    <a:pt x="571" y="862"/>
                  </a:cubicBezTo>
                  <a:lnTo>
                    <a:pt x="571" y="862"/>
                  </a:lnTo>
                  <a:cubicBezTo>
                    <a:pt x="560" y="1053"/>
                    <a:pt x="560" y="1053"/>
                    <a:pt x="560" y="1053"/>
                  </a:cubicBezTo>
                  <a:cubicBezTo>
                    <a:pt x="526" y="1042"/>
                    <a:pt x="526" y="1042"/>
                    <a:pt x="526" y="1042"/>
                  </a:cubicBezTo>
                  <a:cubicBezTo>
                    <a:pt x="526" y="1042"/>
                    <a:pt x="526" y="1042"/>
                    <a:pt x="515" y="1042"/>
                  </a:cubicBezTo>
                  <a:lnTo>
                    <a:pt x="515" y="1042"/>
                  </a:lnTo>
                  <a:cubicBezTo>
                    <a:pt x="504" y="1042"/>
                    <a:pt x="504" y="1042"/>
                    <a:pt x="504" y="1053"/>
                  </a:cubicBezTo>
                  <a:cubicBezTo>
                    <a:pt x="481" y="1064"/>
                    <a:pt x="481" y="1087"/>
                    <a:pt x="481" y="1087"/>
                  </a:cubicBezTo>
                  <a:lnTo>
                    <a:pt x="481" y="1098"/>
                  </a:lnTo>
                  <a:cubicBezTo>
                    <a:pt x="493" y="1120"/>
                    <a:pt x="493" y="1142"/>
                    <a:pt x="481" y="1165"/>
                  </a:cubicBezTo>
                  <a:cubicBezTo>
                    <a:pt x="470" y="1198"/>
                    <a:pt x="414" y="1210"/>
                    <a:pt x="381" y="1210"/>
                  </a:cubicBezTo>
                  <a:close/>
                  <a:moveTo>
                    <a:pt x="224" y="1031"/>
                  </a:moveTo>
                  <a:lnTo>
                    <a:pt x="224" y="1031"/>
                  </a:lnTo>
                  <a:cubicBezTo>
                    <a:pt x="235" y="1031"/>
                    <a:pt x="246" y="1042"/>
                    <a:pt x="269" y="1064"/>
                  </a:cubicBezTo>
                  <a:cubicBezTo>
                    <a:pt x="280" y="1075"/>
                    <a:pt x="291" y="1087"/>
                    <a:pt x="302" y="1087"/>
                  </a:cubicBezTo>
                  <a:cubicBezTo>
                    <a:pt x="336" y="1109"/>
                    <a:pt x="347" y="1120"/>
                    <a:pt x="358" y="1131"/>
                  </a:cubicBezTo>
                  <a:cubicBezTo>
                    <a:pt x="369" y="1142"/>
                    <a:pt x="369" y="1142"/>
                    <a:pt x="381" y="1154"/>
                  </a:cubicBezTo>
                  <a:cubicBezTo>
                    <a:pt x="392" y="1154"/>
                    <a:pt x="392" y="1154"/>
                    <a:pt x="392" y="1165"/>
                  </a:cubicBezTo>
                  <a:cubicBezTo>
                    <a:pt x="414" y="1154"/>
                    <a:pt x="437" y="1154"/>
                    <a:pt x="437" y="1154"/>
                  </a:cubicBezTo>
                  <a:cubicBezTo>
                    <a:pt x="448" y="1131"/>
                    <a:pt x="448" y="1120"/>
                    <a:pt x="448" y="1109"/>
                  </a:cubicBezTo>
                  <a:cubicBezTo>
                    <a:pt x="437" y="1109"/>
                    <a:pt x="437" y="1098"/>
                    <a:pt x="437" y="1098"/>
                  </a:cubicBezTo>
                  <a:cubicBezTo>
                    <a:pt x="437" y="1075"/>
                    <a:pt x="448" y="1042"/>
                    <a:pt x="470" y="1019"/>
                  </a:cubicBezTo>
                  <a:cubicBezTo>
                    <a:pt x="481" y="1008"/>
                    <a:pt x="493" y="997"/>
                    <a:pt x="515" y="997"/>
                  </a:cubicBezTo>
                  <a:lnTo>
                    <a:pt x="515" y="997"/>
                  </a:lnTo>
                  <a:cubicBezTo>
                    <a:pt x="526" y="862"/>
                    <a:pt x="526" y="862"/>
                    <a:pt x="526" y="862"/>
                  </a:cubicBezTo>
                  <a:cubicBezTo>
                    <a:pt x="526" y="840"/>
                    <a:pt x="538" y="818"/>
                    <a:pt x="560" y="818"/>
                  </a:cubicBezTo>
                  <a:cubicBezTo>
                    <a:pt x="571" y="818"/>
                    <a:pt x="571" y="829"/>
                    <a:pt x="582" y="829"/>
                  </a:cubicBezTo>
                  <a:lnTo>
                    <a:pt x="582" y="829"/>
                  </a:lnTo>
                  <a:cubicBezTo>
                    <a:pt x="594" y="829"/>
                    <a:pt x="605" y="818"/>
                    <a:pt x="616" y="818"/>
                  </a:cubicBezTo>
                  <a:cubicBezTo>
                    <a:pt x="627" y="806"/>
                    <a:pt x="638" y="795"/>
                    <a:pt x="661" y="795"/>
                  </a:cubicBezTo>
                  <a:cubicBezTo>
                    <a:pt x="683" y="773"/>
                    <a:pt x="706" y="762"/>
                    <a:pt x="717" y="750"/>
                  </a:cubicBezTo>
                  <a:cubicBezTo>
                    <a:pt x="728" y="739"/>
                    <a:pt x="739" y="739"/>
                    <a:pt x="739" y="728"/>
                  </a:cubicBezTo>
                  <a:cubicBezTo>
                    <a:pt x="750" y="728"/>
                    <a:pt x="750" y="694"/>
                    <a:pt x="739" y="649"/>
                  </a:cubicBezTo>
                  <a:cubicBezTo>
                    <a:pt x="728" y="627"/>
                    <a:pt x="728" y="605"/>
                    <a:pt x="739" y="593"/>
                  </a:cubicBezTo>
                  <a:cubicBezTo>
                    <a:pt x="750" y="582"/>
                    <a:pt x="762" y="571"/>
                    <a:pt x="784" y="571"/>
                  </a:cubicBezTo>
                  <a:cubicBezTo>
                    <a:pt x="795" y="571"/>
                    <a:pt x="795" y="571"/>
                    <a:pt x="807" y="582"/>
                  </a:cubicBezTo>
                  <a:cubicBezTo>
                    <a:pt x="807" y="571"/>
                    <a:pt x="807" y="571"/>
                    <a:pt x="807" y="571"/>
                  </a:cubicBezTo>
                  <a:cubicBezTo>
                    <a:pt x="807" y="560"/>
                    <a:pt x="818" y="538"/>
                    <a:pt x="829" y="526"/>
                  </a:cubicBezTo>
                  <a:cubicBezTo>
                    <a:pt x="829" y="526"/>
                    <a:pt x="829" y="526"/>
                    <a:pt x="829" y="515"/>
                  </a:cubicBezTo>
                  <a:lnTo>
                    <a:pt x="818" y="504"/>
                  </a:lnTo>
                  <a:cubicBezTo>
                    <a:pt x="795" y="493"/>
                    <a:pt x="795" y="470"/>
                    <a:pt x="795" y="459"/>
                  </a:cubicBezTo>
                  <a:cubicBezTo>
                    <a:pt x="795" y="425"/>
                    <a:pt x="818" y="403"/>
                    <a:pt x="840" y="392"/>
                  </a:cubicBezTo>
                  <a:lnTo>
                    <a:pt x="851" y="392"/>
                  </a:lnTo>
                  <a:cubicBezTo>
                    <a:pt x="874" y="392"/>
                    <a:pt x="885" y="403"/>
                    <a:pt x="907" y="403"/>
                  </a:cubicBezTo>
                  <a:cubicBezTo>
                    <a:pt x="919" y="414"/>
                    <a:pt x="930" y="414"/>
                    <a:pt x="930" y="414"/>
                  </a:cubicBezTo>
                  <a:cubicBezTo>
                    <a:pt x="941" y="414"/>
                    <a:pt x="941" y="414"/>
                    <a:pt x="941" y="414"/>
                  </a:cubicBezTo>
                  <a:cubicBezTo>
                    <a:pt x="952" y="403"/>
                    <a:pt x="963" y="380"/>
                    <a:pt x="986" y="380"/>
                  </a:cubicBezTo>
                  <a:cubicBezTo>
                    <a:pt x="1008" y="380"/>
                    <a:pt x="1031" y="380"/>
                    <a:pt x="1042" y="369"/>
                  </a:cubicBezTo>
                  <a:cubicBezTo>
                    <a:pt x="1042" y="369"/>
                    <a:pt x="1042" y="347"/>
                    <a:pt x="1031" y="324"/>
                  </a:cubicBezTo>
                  <a:cubicBezTo>
                    <a:pt x="1008" y="313"/>
                    <a:pt x="986" y="280"/>
                    <a:pt x="986" y="257"/>
                  </a:cubicBezTo>
                  <a:cubicBezTo>
                    <a:pt x="986" y="246"/>
                    <a:pt x="986" y="212"/>
                    <a:pt x="986" y="179"/>
                  </a:cubicBezTo>
                  <a:cubicBezTo>
                    <a:pt x="986" y="167"/>
                    <a:pt x="997" y="145"/>
                    <a:pt x="997" y="134"/>
                  </a:cubicBezTo>
                  <a:cubicBezTo>
                    <a:pt x="974" y="123"/>
                    <a:pt x="974" y="89"/>
                    <a:pt x="963" y="44"/>
                  </a:cubicBezTo>
                  <a:lnTo>
                    <a:pt x="963" y="44"/>
                  </a:lnTo>
                  <a:cubicBezTo>
                    <a:pt x="963" y="44"/>
                    <a:pt x="952" y="44"/>
                    <a:pt x="952" y="56"/>
                  </a:cubicBezTo>
                  <a:cubicBezTo>
                    <a:pt x="952" y="111"/>
                    <a:pt x="896" y="123"/>
                    <a:pt x="874" y="123"/>
                  </a:cubicBezTo>
                  <a:lnTo>
                    <a:pt x="863" y="123"/>
                  </a:lnTo>
                  <a:lnTo>
                    <a:pt x="863" y="123"/>
                  </a:lnTo>
                  <a:cubicBezTo>
                    <a:pt x="863" y="134"/>
                    <a:pt x="863" y="145"/>
                    <a:pt x="863" y="156"/>
                  </a:cubicBezTo>
                  <a:cubicBezTo>
                    <a:pt x="840" y="190"/>
                    <a:pt x="784" y="212"/>
                    <a:pt x="762" y="224"/>
                  </a:cubicBezTo>
                  <a:cubicBezTo>
                    <a:pt x="750" y="224"/>
                    <a:pt x="750" y="224"/>
                    <a:pt x="750" y="224"/>
                  </a:cubicBezTo>
                  <a:cubicBezTo>
                    <a:pt x="739" y="212"/>
                    <a:pt x="739" y="212"/>
                    <a:pt x="739" y="212"/>
                  </a:cubicBezTo>
                  <a:cubicBezTo>
                    <a:pt x="739" y="212"/>
                    <a:pt x="650" y="134"/>
                    <a:pt x="627" y="111"/>
                  </a:cubicBezTo>
                  <a:cubicBezTo>
                    <a:pt x="627" y="111"/>
                    <a:pt x="605" y="123"/>
                    <a:pt x="594" y="156"/>
                  </a:cubicBezTo>
                  <a:lnTo>
                    <a:pt x="582" y="156"/>
                  </a:lnTo>
                  <a:cubicBezTo>
                    <a:pt x="582" y="167"/>
                    <a:pt x="582" y="179"/>
                    <a:pt x="571" y="179"/>
                  </a:cubicBezTo>
                  <a:cubicBezTo>
                    <a:pt x="594" y="268"/>
                    <a:pt x="594" y="268"/>
                    <a:pt x="594" y="268"/>
                  </a:cubicBezTo>
                  <a:lnTo>
                    <a:pt x="605" y="268"/>
                  </a:lnTo>
                  <a:cubicBezTo>
                    <a:pt x="638" y="268"/>
                    <a:pt x="650" y="280"/>
                    <a:pt x="661" y="291"/>
                  </a:cubicBezTo>
                  <a:cubicBezTo>
                    <a:pt x="672" y="302"/>
                    <a:pt x="683" y="313"/>
                    <a:pt x="672" y="324"/>
                  </a:cubicBezTo>
                  <a:cubicBezTo>
                    <a:pt x="672" y="336"/>
                    <a:pt x="661" y="347"/>
                    <a:pt x="650" y="347"/>
                  </a:cubicBezTo>
                  <a:cubicBezTo>
                    <a:pt x="650" y="358"/>
                    <a:pt x="638" y="358"/>
                    <a:pt x="627" y="358"/>
                  </a:cubicBezTo>
                  <a:cubicBezTo>
                    <a:pt x="627" y="369"/>
                    <a:pt x="616" y="380"/>
                    <a:pt x="605" y="392"/>
                  </a:cubicBezTo>
                  <a:cubicBezTo>
                    <a:pt x="594" y="414"/>
                    <a:pt x="571" y="425"/>
                    <a:pt x="549" y="425"/>
                  </a:cubicBezTo>
                  <a:cubicBezTo>
                    <a:pt x="549" y="425"/>
                    <a:pt x="549" y="425"/>
                    <a:pt x="538" y="425"/>
                  </a:cubicBezTo>
                  <a:cubicBezTo>
                    <a:pt x="515" y="414"/>
                    <a:pt x="504" y="403"/>
                    <a:pt x="504" y="392"/>
                  </a:cubicBezTo>
                  <a:lnTo>
                    <a:pt x="504" y="392"/>
                  </a:lnTo>
                  <a:cubicBezTo>
                    <a:pt x="493" y="403"/>
                    <a:pt x="470" y="414"/>
                    <a:pt x="448" y="414"/>
                  </a:cubicBezTo>
                  <a:cubicBezTo>
                    <a:pt x="448" y="414"/>
                    <a:pt x="437" y="414"/>
                    <a:pt x="425" y="414"/>
                  </a:cubicBezTo>
                  <a:cubicBezTo>
                    <a:pt x="425" y="414"/>
                    <a:pt x="425" y="414"/>
                    <a:pt x="425" y="425"/>
                  </a:cubicBezTo>
                  <a:cubicBezTo>
                    <a:pt x="425" y="425"/>
                    <a:pt x="437" y="436"/>
                    <a:pt x="437" y="448"/>
                  </a:cubicBezTo>
                  <a:cubicBezTo>
                    <a:pt x="448" y="493"/>
                    <a:pt x="448" y="515"/>
                    <a:pt x="437" y="526"/>
                  </a:cubicBezTo>
                  <a:cubicBezTo>
                    <a:pt x="425" y="538"/>
                    <a:pt x="414" y="549"/>
                    <a:pt x="403" y="538"/>
                  </a:cubicBezTo>
                  <a:cubicBezTo>
                    <a:pt x="392" y="538"/>
                    <a:pt x="381" y="538"/>
                    <a:pt x="381" y="538"/>
                  </a:cubicBezTo>
                  <a:cubicBezTo>
                    <a:pt x="381" y="538"/>
                    <a:pt x="381" y="538"/>
                    <a:pt x="381" y="549"/>
                  </a:cubicBezTo>
                  <a:cubicBezTo>
                    <a:pt x="381" y="560"/>
                    <a:pt x="381" y="571"/>
                    <a:pt x="369" y="582"/>
                  </a:cubicBezTo>
                  <a:cubicBezTo>
                    <a:pt x="369" y="593"/>
                    <a:pt x="358" y="593"/>
                    <a:pt x="358" y="593"/>
                  </a:cubicBezTo>
                  <a:cubicBezTo>
                    <a:pt x="347" y="593"/>
                    <a:pt x="347" y="593"/>
                    <a:pt x="336" y="582"/>
                  </a:cubicBezTo>
                  <a:cubicBezTo>
                    <a:pt x="336" y="582"/>
                    <a:pt x="325" y="582"/>
                    <a:pt x="314" y="582"/>
                  </a:cubicBezTo>
                  <a:cubicBezTo>
                    <a:pt x="291" y="582"/>
                    <a:pt x="280" y="571"/>
                    <a:pt x="269" y="571"/>
                  </a:cubicBezTo>
                  <a:lnTo>
                    <a:pt x="269" y="571"/>
                  </a:lnTo>
                  <a:cubicBezTo>
                    <a:pt x="257" y="582"/>
                    <a:pt x="246" y="593"/>
                    <a:pt x="235" y="605"/>
                  </a:cubicBezTo>
                  <a:cubicBezTo>
                    <a:pt x="212" y="616"/>
                    <a:pt x="201" y="627"/>
                    <a:pt x="179" y="627"/>
                  </a:cubicBezTo>
                  <a:cubicBezTo>
                    <a:pt x="156" y="627"/>
                    <a:pt x="134" y="616"/>
                    <a:pt x="123" y="605"/>
                  </a:cubicBezTo>
                  <a:lnTo>
                    <a:pt x="123" y="605"/>
                  </a:lnTo>
                  <a:cubicBezTo>
                    <a:pt x="101" y="627"/>
                    <a:pt x="78" y="661"/>
                    <a:pt x="56" y="672"/>
                  </a:cubicBezTo>
                  <a:cubicBezTo>
                    <a:pt x="45" y="672"/>
                    <a:pt x="45" y="683"/>
                    <a:pt x="45" y="694"/>
                  </a:cubicBezTo>
                  <a:cubicBezTo>
                    <a:pt x="45" y="705"/>
                    <a:pt x="45" y="705"/>
                    <a:pt x="56" y="705"/>
                  </a:cubicBezTo>
                  <a:cubicBezTo>
                    <a:pt x="89" y="705"/>
                    <a:pt x="101" y="728"/>
                    <a:pt x="101" y="739"/>
                  </a:cubicBezTo>
                  <a:cubicBezTo>
                    <a:pt x="112" y="750"/>
                    <a:pt x="101" y="762"/>
                    <a:pt x="89" y="773"/>
                  </a:cubicBezTo>
                  <a:lnTo>
                    <a:pt x="101" y="784"/>
                  </a:lnTo>
                  <a:cubicBezTo>
                    <a:pt x="101" y="784"/>
                    <a:pt x="112" y="784"/>
                    <a:pt x="123" y="795"/>
                  </a:cubicBezTo>
                  <a:cubicBezTo>
                    <a:pt x="134" y="818"/>
                    <a:pt x="145" y="907"/>
                    <a:pt x="145" y="952"/>
                  </a:cubicBezTo>
                  <a:lnTo>
                    <a:pt x="145" y="952"/>
                  </a:lnTo>
                  <a:cubicBezTo>
                    <a:pt x="168" y="952"/>
                    <a:pt x="190" y="952"/>
                    <a:pt x="201" y="974"/>
                  </a:cubicBezTo>
                  <a:cubicBezTo>
                    <a:pt x="201" y="986"/>
                    <a:pt x="212" y="1008"/>
                    <a:pt x="224" y="1031"/>
                  </a:cubicBezTo>
                  <a:close/>
                </a:path>
              </a:pathLst>
            </a:custGeom>
            <a:grpFill/>
            <a:ln w="3175"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09" name="Freeform 81"/>
            <p:cNvSpPr>
              <a:spLocks noChangeArrowheads="1"/>
            </p:cNvSpPr>
            <p:nvPr/>
          </p:nvSpPr>
          <p:spPr bwMode="auto">
            <a:xfrm>
              <a:off x="2506663" y="3090863"/>
              <a:ext cx="133350" cy="201612"/>
            </a:xfrm>
            <a:custGeom>
              <a:avLst/>
              <a:gdLst>
                <a:gd name="T0" fmla="*/ 90 w 371"/>
                <a:gd name="T1" fmla="*/ 213 h 561"/>
                <a:gd name="T2" fmla="*/ 90 w 371"/>
                <a:gd name="T3" fmla="*/ 213 h 561"/>
                <a:gd name="T4" fmla="*/ 90 w 371"/>
                <a:gd name="T5" fmla="*/ 89 h 561"/>
                <a:gd name="T6" fmla="*/ 112 w 371"/>
                <a:gd name="T7" fmla="*/ 11 h 561"/>
                <a:gd name="T8" fmla="*/ 57 w 371"/>
                <a:gd name="T9" fmla="*/ 112 h 561"/>
                <a:gd name="T10" fmla="*/ 23 w 371"/>
                <a:gd name="T11" fmla="*/ 179 h 561"/>
                <a:gd name="T12" fmla="*/ 34 w 371"/>
                <a:gd name="T13" fmla="*/ 213 h 561"/>
                <a:gd name="T14" fmla="*/ 101 w 371"/>
                <a:gd name="T15" fmla="*/ 313 h 561"/>
                <a:gd name="T16" fmla="*/ 146 w 371"/>
                <a:gd name="T17" fmla="*/ 380 h 561"/>
                <a:gd name="T18" fmla="*/ 224 w 371"/>
                <a:gd name="T19" fmla="*/ 425 h 561"/>
                <a:gd name="T20" fmla="*/ 359 w 371"/>
                <a:gd name="T21" fmla="*/ 538 h 561"/>
                <a:gd name="T22" fmla="*/ 348 w 371"/>
                <a:gd name="T23" fmla="*/ 482 h 561"/>
                <a:gd name="T24" fmla="*/ 258 w 371"/>
                <a:gd name="T25" fmla="*/ 414 h 561"/>
                <a:gd name="T26" fmla="*/ 180 w 371"/>
                <a:gd name="T27" fmla="*/ 347 h 561"/>
                <a:gd name="T28" fmla="*/ 146 w 371"/>
                <a:gd name="T29" fmla="*/ 280 h 561"/>
                <a:gd name="T30" fmla="*/ 90 w 371"/>
                <a:gd name="T31" fmla="*/ 213 h 5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71" h="561">
                  <a:moveTo>
                    <a:pt x="90" y="213"/>
                  </a:moveTo>
                  <a:lnTo>
                    <a:pt x="90" y="213"/>
                  </a:lnTo>
                  <a:cubicBezTo>
                    <a:pt x="79" y="201"/>
                    <a:pt x="79" y="134"/>
                    <a:pt x="90" y="89"/>
                  </a:cubicBezTo>
                  <a:cubicBezTo>
                    <a:pt x="112" y="56"/>
                    <a:pt x="124" y="22"/>
                    <a:pt x="112" y="11"/>
                  </a:cubicBezTo>
                  <a:cubicBezTo>
                    <a:pt x="101" y="0"/>
                    <a:pt x="68" y="67"/>
                    <a:pt x="57" y="112"/>
                  </a:cubicBezTo>
                  <a:cubicBezTo>
                    <a:pt x="57" y="145"/>
                    <a:pt x="34" y="168"/>
                    <a:pt x="23" y="179"/>
                  </a:cubicBezTo>
                  <a:cubicBezTo>
                    <a:pt x="0" y="201"/>
                    <a:pt x="12" y="213"/>
                    <a:pt x="34" y="213"/>
                  </a:cubicBezTo>
                  <a:cubicBezTo>
                    <a:pt x="68" y="213"/>
                    <a:pt x="101" y="291"/>
                    <a:pt x="101" y="313"/>
                  </a:cubicBezTo>
                  <a:cubicBezTo>
                    <a:pt x="101" y="336"/>
                    <a:pt x="124" y="380"/>
                    <a:pt x="146" y="380"/>
                  </a:cubicBezTo>
                  <a:cubicBezTo>
                    <a:pt x="168" y="392"/>
                    <a:pt x="191" y="425"/>
                    <a:pt x="224" y="425"/>
                  </a:cubicBezTo>
                  <a:cubicBezTo>
                    <a:pt x="258" y="425"/>
                    <a:pt x="348" y="515"/>
                    <a:pt x="359" y="538"/>
                  </a:cubicBezTo>
                  <a:cubicBezTo>
                    <a:pt x="359" y="560"/>
                    <a:pt x="370" y="493"/>
                    <a:pt x="348" y="482"/>
                  </a:cubicBezTo>
                  <a:cubicBezTo>
                    <a:pt x="314" y="459"/>
                    <a:pt x="292" y="425"/>
                    <a:pt x="258" y="414"/>
                  </a:cubicBezTo>
                  <a:cubicBezTo>
                    <a:pt x="236" y="403"/>
                    <a:pt x="213" y="358"/>
                    <a:pt x="180" y="347"/>
                  </a:cubicBezTo>
                  <a:cubicBezTo>
                    <a:pt x="146" y="347"/>
                    <a:pt x="168" y="291"/>
                    <a:pt x="146" y="280"/>
                  </a:cubicBezTo>
                  <a:cubicBezTo>
                    <a:pt x="124" y="280"/>
                    <a:pt x="101" y="224"/>
                    <a:pt x="90" y="213"/>
                  </a:cubicBezTo>
                </a:path>
              </a:pathLst>
            </a:custGeom>
            <a:grpFill/>
            <a:ln w="3175"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10" name="Freeform 82"/>
            <p:cNvSpPr>
              <a:spLocks noChangeArrowheads="1"/>
            </p:cNvSpPr>
            <p:nvPr/>
          </p:nvSpPr>
          <p:spPr bwMode="auto">
            <a:xfrm>
              <a:off x="2501900" y="3087688"/>
              <a:ext cx="141288" cy="209550"/>
            </a:xfrm>
            <a:custGeom>
              <a:avLst/>
              <a:gdLst>
                <a:gd name="T0" fmla="*/ 370 w 393"/>
                <a:gd name="T1" fmla="*/ 582 h 583"/>
                <a:gd name="T2" fmla="*/ 370 w 393"/>
                <a:gd name="T3" fmla="*/ 582 h 583"/>
                <a:gd name="T4" fmla="*/ 370 w 393"/>
                <a:gd name="T5" fmla="*/ 582 h 583"/>
                <a:gd name="T6" fmla="*/ 348 w 393"/>
                <a:gd name="T7" fmla="*/ 560 h 583"/>
                <a:gd name="T8" fmla="*/ 235 w 393"/>
                <a:gd name="T9" fmla="*/ 459 h 583"/>
                <a:gd name="T10" fmla="*/ 168 w 393"/>
                <a:gd name="T11" fmla="*/ 425 h 583"/>
                <a:gd name="T12" fmla="*/ 157 w 393"/>
                <a:gd name="T13" fmla="*/ 414 h 583"/>
                <a:gd name="T14" fmla="*/ 90 w 393"/>
                <a:gd name="T15" fmla="*/ 324 h 583"/>
                <a:gd name="T16" fmla="*/ 45 w 393"/>
                <a:gd name="T17" fmla="*/ 246 h 583"/>
                <a:gd name="T18" fmla="*/ 45 w 393"/>
                <a:gd name="T19" fmla="*/ 246 h 583"/>
                <a:gd name="T20" fmla="*/ 0 w 393"/>
                <a:gd name="T21" fmla="*/ 224 h 583"/>
                <a:gd name="T22" fmla="*/ 23 w 393"/>
                <a:gd name="T23" fmla="*/ 179 h 583"/>
                <a:gd name="T24" fmla="*/ 56 w 393"/>
                <a:gd name="T25" fmla="*/ 111 h 583"/>
                <a:gd name="T26" fmla="*/ 123 w 393"/>
                <a:gd name="T27" fmla="*/ 0 h 583"/>
                <a:gd name="T28" fmla="*/ 135 w 393"/>
                <a:gd name="T29" fmla="*/ 0 h 583"/>
                <a:gd name="T30" fmla="*/ 135 w 393"/>
                <a:gd name="T31" fmla="*/ 100 h 583"/>
                <a:gd name="T32" fmla="*/ 123 w 393"/>
                <a:gd name="T33" fmla="*/ 111 h 583"/>
                <a:gd name="T34" fmla="*/ 123 w 393"/>
                <a:gd name="T35" fmla="*/ 212 h 583"/>
                <a:gd name="T36" fmla="*/ 135 w 393"/>
                <a:gd name="T37" fmla="*/ 235 h 583"/>
                <a:gd name="T38" fmla="*/ 168 w 393"/>
                <a:gd name="T39" fmla="*/ 280 h 583"/>
                <a:gd name="T40" fmla="*/ 191 w 393"/>
                <a:gd name="T41" fmla="*/ 324 h 583"/>
                <a:gd name="T42" fmla="*/ 191 w 393"/>
                <a:gd name="T43" fmla="*/ 336 h 583"/>
                <a:gd name="T44" fmla="*/ 191 w 393"/>
                <a:gd name="T45" fmla="*/ 336 h 583"/>
                <a:gd name="T46" fmla="*/ 258 w 393"/>
                <a:gd name="T47" fmla="*/ 380 h 583"/>
                <a:gd name="T48" fmla="*/ 280 w 393"/>
                <a:gd name="T49" fmla="*/ 403 h 583"/>
                <a:gd name="T50" fmla="*/ 348 w 393"/>
                <a:gd name="T51" fmla="*/ 448 h 583"/>
                <a:gd name="T52" fmla="*/ 370 w 393"/>
                <a:gd name="T53" fmla="*/ 470 h 583"/>
                <a:gd name="T54" fmla="*/ 392 w 393"/>
                <a:gd name="T55" fmla="*/ 560 h 583"/>
                <a:gd name="T56" fmla="*/ 370 w 393"/>
                <a:gd name="T57" fmla="*/ 582 h 583"/>
                <a:gd name="T58" fmla="*/ 179 w 393"/>
                <a:gd name="T59" fmla="*/ 380 h 583"/>
                <a:gd name="T60" fmla="*/ 179 w 393"/>
                <a:gd name="T61" fmla="*/ 380 h 583"/>
                <a:gd name="T62" fmla="*/ 202 w 393"/>
                <a:gd name="T63" fmla="*/ 391 h 583"/>
                <a:gd name="T64" fmla="*/ 224 w 393"/>
                <a:gd name="T65" fmla="*/ 414 h 583"/>
                <a:gd name="T66" fmla="*/ 191 w 393"/>
                <a:gd name="T67" fmla="*/ 380 h 583"/>
                <a:gd name="T68" fmla="*/ 179 w 393"/>
                <a:gd name="T69" fmla="*/ 380 h 583"/>
                <a:gd name="T70" fmla="*/ 123 w 393"/>
                <a:gd name="T71" fmla="*/ 291 h 583"/>
                <a:gd name="T72" fmla="*/ 123 w 393"/>
                <a:gd name="T73" fmla="*/ 291 h 583"/>
                <a:gd name="T74" fmla="*/ 135 w 393"/>
                <a:gd name="T75" fmla="*/ 324 h 583"/>
                <a:gd name="T76" fmla="*/ 157 w 393"/>
                <a:gd name="T77" fmla="*/ 369 h 583"/>
                <a:gd name="T78" fmla="*/ 146 w 393"/>
                <a:gd name="T79" fmla="*/ 324 h 583"/>
                <a:gd name="T80" fmla="*/ 146 w 393"/>
                <a:gd name="T81" fmla="*/ 313 h 583"/>
                <a:gd name="T82" fmla="*/ 123 w 393"/>
                <a:gd name="T83" fmla="*/ 291 h 583"/>
                <a:gd name="T84" fmla="*/ 56 w 393"/>
                <a:gd name="T85" fmla="*/ 201 h 583"/>
                <a:gd name="T86" fmla="*/ 56 w 393"/>
                <a:gd name="T87" fmla="*/ 201 h 583"/>
                <a:gd name="T88" fmla="*/ 79 w 393"/>
                <a:gd name="T89" fmla="*/ 212 h 583"/>
                <a:gd name="T90" fmla="*/ 68 w 393"/>
                <a:gd name="T91" fmla="*/ 179 h 583"/>
                <a:gd name="T92" fmla="*/ 56 w 393"/>
                <a:gd name="T93" fmla="*/ 201 h 5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93" h="583">
                  <a:moveTo>
                    <a:pt x="370" y="582"/>
                  </a:moveTo>
                  <a:lnTo>
                    <a:pt x="370" y="582"/>
                  </a:lnTo>
                  <a:lnTo>
                    <a:pt x="370" y="582"/>
                  </a:lnTo>
                  <a:cubicBezTo>
                    <a:pt x="359" y="582"/>
                    <a:pt x="348" y="571"/>
                    <a:pt x="348" y="560"/>
                  </a:cubicBezTo>
                  <a:cubicBezTo>
                    <a:pt x="337" y="537"/>
                    <a:pt x="258" y="459"/>
                    <a:pt x="235" y="459"/>
                  </a:cubicBezTo>
                  <a:cubicBezTo>
                    <a:pt x="213" y="459"/>
                    <a:pt x="191" y="436"/>
                    <a:pt x="168" y="425"/>
                  </a:cubicBezTo>
                  <a:lnTo>
                    <a:pt x="157" y="414"/>
                  </a:lnTo>
                  <a:cubicBezTo>
                    <a:pt x="123" y="403"/>
                    <a:pt x="90" y="358"/>
                    <a:pt x="90" y="324"/>
                  </a:cubicBezTo>
                  <a:cubicBezTo>
                    <a:pt x="90" y="313"/>
                    <a:pt x="68" y="257"/>
                    <a:pt x="45" y="246"/>
                  </a:cubicBezTo>
                  <a:lnTo>
                    <a:pt x="45" y="246"/>
                  </a:lnTo>
                  <a:cubicBezTo>
                    <a:pt x="23" y="246"/>
                    <a:pt x="11" y="235"/>
                    <a:pt x="0" y="224"/>
                  </a:cubicBezTo>
                  <a:cubicBezTo>
                    <a:pt x="0" y="201"/>
                    <a:pt x="0" y="190"/>
                    <a:pt x="23" y="179"/>
                  </a:cubicBezTo>
                  <a:cubicBezTo>
                    <a:pt x="34" y="167"/>
                    <a:pt x="45" y="145"/>
                    <a:pt x="56" y="111"/>
                  </a:cubicBezTo>
                  <a:cubicBezTo>
                    <a:pt x="56" y="111"/>
                    <a:pt x="79" y="0"/>
                    <a:pt x="123" y="0"/>
                  </a:cubicBezTo>
                  <a:lnTo>
                    <a:pt x="135" y="0"/>
                  </a:lnTo>
                  <a:cubicBezTo>
                    <a:pt x="157" y="22"/>
                    <a:pt x="146" y="55"/>
                    <a:pt x="135" y="100"/>
                  </a:cubicBezTo>
                  <a:cubicBezTo>
                    <a:pt x="123" y="100"/>
                    <a:pt x="123" y="111"/>
                    <a:pt x="123" y="111"/>
                  </a:cubicBezTo>
                  <a:cubicBezTo>
                    <a:pt x="112" y="145"/>
                    <a:pt x="112" y="201"/>
                    <a:pt x="123" y="212"/>
                  </a:cubicBezTo>
                  <a:cubicBezTo>
                    <a:pt x="123" y="212"/>
                    <a:pt x="135" y="224"/>
                    <a:pt x="135" y="235"/>
                  </a:cubicBezTo>
                  <a:cubicBezTo>
                    <a:pt x="146" y="246"/>
                    <a:pt x="157" y="268"/>
                    <a:pt x="168" y="280"/>
                  </a:cubicBezTo>
                  <a:cubicBezTo>
                    <a:pt x="191" y="280"/>
                    <a:pt x="191" y="313"/>
                    <a:pt x="191" y="324"/>
                  </a:cubicBezTo>
                  <a:lnTo>
                    <a:pt x="191" y="336"/>
                  </a:lnTo>
                  <a:lnTo>
                    <a:pt x="191" y="336"/>
                  </a:lnTo>
                  <a:cubicBezTo>
                    <a:pt x="224" y="347"/>
                    <a:pt x="235" y="358"/>
                    <a:pt x="258" y="380"/>
                  </a:cubicBezTo>
                  <a:cubicBezTo>
                    <a:pt x="258" y="391"/>
                    <a:pt x="269" y="403"/>
                    <a:pt x="280" y="403"/>
                  </a:cubicBezTo>
                  <a:cubicBezTo>
                    <a:pt x="303" y="414"/>
                    <a:pt x="325" y="436"/>
                    <a:pt x="348" y="448"/>
                  </a:cubicBezTo>
                  <a:cubicBezTo>
                    <a:pt x="348" y="459"/>
                    <a:pt x="359" y="470"/>
                    <a:pt x="370" y="470"/>
                  </a:cubicBezTo>
                  <a:cubicBezTo>
                    <a:pt x="392" y="493"/>
                    <a:pt x="392" y="537"/>
                    <a:pt x="392" y="560"/>
                  </a:cubicBezTo>
                  <a:cubicBezTo>
                    <a:pt x="381" y="571"/>
                    <a:pt x="381" y="582"/>
                    <a:pt x="370" y="582"/>
                  </a:cubicBezTo>
                  <a:close/>
                  <a:moveTo>
                    <a:pt x="179" y="380"/>
                  </a:moveTo>
                  <a:lnTo>
                    <a:pt x="179" y="380"/>
                  </a:lnTo>
                  <a:cubicBezTo>
                    <a:pt x="191" y="380"/>
                    <a:pt x="191" y="391"/>
                    <a:pt x="202" y="391"/>
                  </a:cubicBezTo>
                  <a:cubicBezTo>
                    <a:pt x="202" y="403"/>
                    <a:pt x="213" y="403"/>
                    <a:pt x="224" y="414"/>
                  </a:cubicBezTo>
                  <a:cubicBezTo>
                    <a:pt x="213" y="391"/>
                    <a:pt x="202" y="380"/>
                    <a:pt x="191" y="380"/>
                  </a:cubicBezTo>
                  <a:cubicBezTo>
                    <a:pt x="179" y="380"/>
                    <a:pt x="179" y="380"/>
                    <a:pt x="179" y="380"/>
                  </a:cubicBezTo>
                  <a:close/>
                  <a:moveTo>
                    <a:pt x="123" y="291"/>
                  </a:moveTo>
                  <a:lnTo>
                    <a:pt x="123" y="291"/>
                  </a:lnTo>
                  <a:cubicBezTo>
                    <a:pt x="123" y="302"/>
                    <a:pt x="135" y="324"/>
                    <a:pt x="135" y="324"/>
                  </a:cubicBezTo>
                  <a:cubicBezTo>
                    <a:pt x="135" y="336"/>
                    <a:pt x="146" y="358"/>
                    <a:pt x="157" y="369"/>
                  </a:cubicBezTo>
                  <a:cubicBezTo>
                    <a:pt x="146" y="358"/>
                    <a:pt x="146" y="336"/>
                    <a:pt x="146" y="324"/>
                  </a:cubicBezTo>
                  <a:lnTo>
                    <a:pt x="146" y="313"/>
                  </a:lnTo>
                  <a:cubicBezTo>
                    <a:pt x="135" y="313"/>
                    <a:pt x="135" y="302"/>
                    <a:pt x="123" y="291"/>
                  </a:cubicBezTo>
                  <a:close/>
                  <a:moveTo>
                    <a:pt x="56" y="201"/>
                  </a:moveTo>
                  <a:lnTo>
                    <a:pt x="56" y="201"/>
                  </a:lnTo>
                  <a:cubicBezTo>
                    <a:pt x="68" y="201"/>
                    <a:pt x="68" y="201"/>
                    <a:pt x="79" y="212"/>
                  </a:cubicBezTo>
                  <a:cubicBezTo>
                    <a:pt x="79" y="201"/>
                    <a:pt x="68" y="190"/>
                    <a:pt x="68" y="179"/>
                  </a:cubicBezTo>
                  <a:cubicBezTo>
                    <a:pt x="68" y="190"/>
                    <a:pt x="56" y="201"/>
                    <a:pt x="56" y="201"/>
                  </a:cubicBezTo>
                  <a:close/>
                </a:path>
              </a:pathLst>
            </a:custGeom>
            <a:grpFill/>
            <a:ln w="3175"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11" name="Freeform 83"/>
            <p:cNvSpPr>
              <a:spLocks noChangeArrowheads="1"/>
            </p:cNvSpPr>
            <p:nvPr/>
          </p:nvSpPr>
          <p:spPr bwMode="auto">
            <a:xfrm>
              <a:off x="2651125" y="3271838"/>
              <a:ext cx="36513" cy="20637"/>
            </a:xfrm>
            <a:custGeom>
              <a:avLst/>
              <a:gdLst>
                <a:gd name="T0" fmla="*/ 78 w 102"/>
                <a:gd name="T1" fmla="*/ 22 h 57"/>
                <a:gd name="T2" fmla="*/ 78 w 102"/>
                <a:gd name="T3" fmla="*/ 22 h 57"/>
                <a:gd name="T4" fmla="*/ 11 w 102"/>
                <a:gd name="T5" fmla="*/ 0 h 57"/>
                <a:gd name="T6" fmla="*/ 45 w 102"/>
                <a:gd name="T7" fmla="*/ 34 h 57"/>
                <a:gd name="T8" fmla="*/ 78 w 102"/>
                <a:gd name="T9" fmla="*/ 22 h 57"/>
              </a:gdLst>
              <a:ahLst/>
              <a:cxnLst>
                <a:cxn ang="0">
                  <a:pos x="T0" y="T1"/>
                </a:cxn>
                <a:cxn ang="0">
                  <a:pos x="T2" y="T3"/>
                </a:cxn>
                <a:cxn ang="0">
                  <a:pos x="T4" y="T5"/>
                </a:cxn>
                <a:cxn ang="0">
                  <a:pos x="T6" y="T7"/>
                </a:cxn>
                <a:cxn ang="0">
                  <a:pos x="T8" y="T9"/>
                </a:cxn>
              </a:cxnLst>
              <a:rect l="0" t="0" r="r" b="b"/>
              <a:pathLst>
                <a:path w="102" h="57">
                  <a:moveTo>
                    <a:pt x="78" y="22"/>
                  </a:moveTo>
                  <a:lnTo>
                    <a:pt x="78" y="22"/>
                  </a:lnTo>
                  <a:cubicBezTo>
                    <a:pt x="67" y="11"/>
                    <a:pt x="22" y="0"/>
                    <a:pt x="11" y="0"/>
                  </a:cubicBezTo>
                  <a:cubicBezTo>
                    <a:pt x="0" y="11"/>
                    <a:pt x="22" y="11"/>
                    <a:pt x="45" y="34"/>
                  </a:cubicBezTo>
                  <a:cubicBezTo>
                    <a:pt x="67" y="56"/>
                    <a:pt x="101" y="45"/>
                    <a:pt x="78" y="22"/>
                  </a:cubicBezTo>
                </a:path>
              </a:pathLst>
            </a:custGeom>
            <a:grpFill/>
            <a:ln w="3175"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12" name="Freeform 84"/>
            <p:cNvSpPr>
              <a:spLocks noChangeArrowheads="1"/>
            </p:cNvSpPr>
            <p:nvPr/>
          </p:nvSpPr>
          <p:spPr bwMode="auto">
            <a:xfrm>
              <a:off x="2647950" y="3263900"/>
              <a:ext cx="44450" cy="31750"/>
            </a:xfrm>
            <a:custGeom>
              <a:avLst/>
              <a:gdLst>
                <a:gd name="T0" fmla="*/ 78 w 124"/>
                <a:gd name="T1" fmla="*/ 89 h 90"/>
                <a:gd name="T2" fmla="*/ 78 w 124"/>
                <a:gd name="T3" fmla="*/ 89 h 90"/>
                <a:gd name="T4" fmla="*/ 78 w 124"/>
                <a:gd name="T5" fmla="*/ 89 h 90"/>
                <a:gd name="T6" fmla="*/ 44 w 124"/>
                <a:gd name="T7" fmla="*/ 78 h 90"/>
                <a:gd name="T8" fmla="*/ 22 w 124"/>
                <a:gd name="T9" fmla="*/ 56 h 90"/>
                <a:gd name="T10" fmla="*/ 0 w 124"/>
                <a:gd name="T11" fmla="*/ 33 h 90"/>
                <a:gd name="T12" fmla="*/ 11 w 124"/>
                <a:gd name="T13" fmla="*/ 11 h 90"/>
                <a:gd name="T14" fmla="*/ 33 w 124"/>
                <a:gd name="T15" fmla="*/ 0 h 90"/>
                <a:gd name="T16" fmla="*/ 100 w 124"/>
                <a:gd name="T17" fmla="*/ 22 h 90"/>
                <a:gd name="T18" fmla="*/ 112 w 124"/>
                <a:gd name="T19" fmla="*/ 67 h 90"/>
                <a:gd name="T20" fmla="*/ 78 w 124"/>
                <a:gd name="T21" fmla="*/ 89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4" h="90">
                  <a:moveTo>
                    <a:pt x="78" y="89"/>
                  </a:moveTo>
                  <a:lnTo>
                    <a:pt x="78" y="89"/>
                  </a:lnTo>
                  <a:lnTo>
                    <a:pt x="78" y="89"/>
                  </a:lnTo>
                  <a:cubicBezTo>
                    <a:pt x="67" y="89"/>
                    <a:pt x="56" y="89"/>
                    <a:pt x="44" y="78"/>
                  </a:cubicBezTo>
                  <a:cubicBezTo>
                    <a:pt x="33" y="67"/>
                    <a:pt x="22" y="67"/>
                    <a:pt x="22" y="56"/>
                  </a:cubicBezTo>
                  <a:cubicBezTo>
                    <a:pt x="11" y="56"/>
                    <a:pt x="0" y="44"/>
                    <a:pt x="0" y="33"/>
                  </a:cubicBezTo>
                  <a:cubicBezTo>
                    <a:pt x="0" y="33"/>
                    <a:pt x="0" y="22"/>
                    <a:pt x="11" y="11"/>
                  </a:cubicBezTo>
                  <a:cubicBezTo>
                    <a:pt x="11" y="0"/>
                    <a:pt x="22" y="0"/>
                    <a:pt x="33" y="0"/>
                  </a:cubicBezTo>
                  <a:cubicBezTo>
                    <a:pt x="56" y="0"/>
                    <a:pt x="89" y="11"/>
                    <a:pt x="100" y="22"/>
                  </a:cubicBezTo>
                  <a:cubicBezTo>
                    <a:pt x="123" y="44"/>
                    <a:pt x="112" y="67"/>
                    <a:pt x="112" y="67"/>
                  </a:cubicBezTo>
                  <a:cubicBezTo>
                    <a:pt x="112" y="78"/>
                    <a:pt x="89" y="89"/>
                    <a:pt x="78" y="89"/>
                  </a:cubicBezTo>
                </a:path>
              </a:pathLst>
            </a:custGeom>
            <a:grpFill/>
            <a:ln w="3175"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13" name="Freeform 85"/>
            <p:cNvSpPr>
              <a:spLocks noChangeArrowheads="1"/>
            </p:cNvSpPr>
            <p:nvPr/>
          </p:nvSpPr>
          <p:spPr bwMode="auto">
            <a:xfrm>
              <a:off x="2873375" y="3098800"/>
              <a:ext cx="49213" cy="69850"/>
            </a:xfrm>
            <a:custGeom>
              <a:avLst/>
              <a:gdLst>
                <a:gd name="T0" fmla="*/ 79 w 136"/>
                <a:gd name="T1" fmla="*/ 56 h 192"/>
                <a:gd name="T2" fmla="*/ 79 w 136"/>
                <a:gd name="T3" fmla="*/ 56 h 192"/>
                <a:gd name="T4" fmla="*/ 34 w 136"/>
                <a:gd name="T5" fmla="*/ 22 h 192"/>
                <a:gd name="T6" fmla="*/ 34 w 136"/>
                <a:gd name="T7" fmla="*/ 56 h 192"/>
                <a:gd name="T8" fmla="*/ 90 w 136"/>
                <a:gd name="T9" fmla="*/ 157 h 192"/>
                <a:gd name="T10" fmla="*/ 124 w 136"/>
                <a:gd name="T11" fmla="*/ 134 h 192"/>
                <a:gd name="T12" fmla="*/ 79 w 136"/>
                <a:gd name="T13" fmla="*/ 56 h 192"/>
              </a:gdLst>
              <a:ahLst/>
              <a:cxnLst>
                <a:cxn ang="0">
                  <a:pos x="T0" y="T1"/>
                </a:cxn>
                <a:cxn ang="0">
                  <a:pos x="T2" y="T3"/>
                </a:cxn>
                <a:cxn ang="0">
                  <a:pos x="T4" y="T5"/>
                </a:cxn>
                <a:cxn ang="0">
                  <a:pos x="T6" y="T7"/>
                </a:cxn>
                <a:cxn ang="0">
                  <a:pos x="T8" y="T9"/>
                </a:cxn>
                <a:cxn ang="0">
                  <a:pos x="T10" y="T11"/>
                </a:cxn>
                <a:cxn ang="0">
                  <a:pos x="T12" y="T13"/>
                </a:cxn>
              </a:cxnLst>
              <a:rect l="0" t="0" r="r" b="b"/>
              <a:pathLst>
                <a:path w="136" h="192">
                  <a:moveTo>
                    <a:pt x="79" y="56"/>
                  </a:moveTo>
                  <a:lnTo>
                    <a:pt x="79" y="56"/>
                  </a:lnTo>
                  <a:cubicBezTo>
                    <a:pt x="45" y="56"/>
                    <a:pt x="45" y="34"/>
                    <a:pt x="34" y="22"/>
                  </a:cubicBezTo>
                  <a:cubicBezTo>
                    <a:pt x="23" y="0"/>
                    <a:pt x="0" y="34"/>
                    <a:pt x="34" y="56"/>
                  </a:cubicBezTo>
                  <a:cubicBezTo>
                    <a:pt x="56" y="90"/>
                    <a:pt x="90" y="134"/>
                    <a:pt x="90" y="157"/>
                  </a:cubicBezTo>
                  <a:cubicBezTo>
                    <a:pt x="90" y="179"/>
                    <a:pt x="135" y="191"/>
                    <a:pt x="124" y="134"/>
                  </a:cubicBezTo>
                  <a:cubicBezTo>
                    <a:pt x="124" y="78"/>
                    <a:pt x="90" y="67"/>
                    <a:pt x="79" y="56"/>
                  </a:cubicBezTo>
                </a:path>
              </a:pathLst>
            </a:custGeom>
            <a:grpFill/>
            <a:ln w="3175"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14" name="Freeform 86"/>
            <p:cNvSpPr>
              <a:spLocks noChangeArrowheads="1"/>
            </p:cNvSpPr>
            <p:nvPr/>
          </p:nvSpPr>
          <p:spPr bwMode="auto">
            <a:xfrm>
              <a:off x="2868613" y="3095625"/>
              <a:ext cx="57150" cy="77788"/>
            </a:xfrm>
            <a:custGeom>
              <a:avLst/>
              <a:gdLst>
                <a:gd name="T0" fmla="*/ 123 w 158"/>
                <a:gd name="T1" fmla="*/ 213 h 214"/>
                <a:gd name="T2" fmla="*/ 123 w 158"/>
                <a:gd name="T3" fmla="*/ 213 h 214"/>
                <a:gd name="T4" fmla="*/ 123 w 158"/>
                <a:gd name="T5" fmla="*/ 213 h 214"/>
                <a:gd name="T6" fmla="*/ 79 w 158"/>
                <a:gd name="T7" fmla="*/ 168 h 214"/>
                <a:gd name="T8" fmla="*/ 22 w 158"/>
                <a:gd name="T9" fmla="*/ 89 h 214"/>
                <a:gd name="T10" fmla="*/ 11 w 158"/>
                <a:gd name="T11" fmla="*/ 22 h 214"/>
                <a:gd name="T12" fmla="*/ 34 w 158"/>
                <a:gd name="T13" fmla="*/ 0 h 214"/>
                <a:gd name="T14" fmla="*/ 67 w 158"/>
                <a:gd name="T15" fmla="*/ 22 h 214"/>
                <a:gd name="T16" fmla="*/ 67 w 158"/>
                <a:gd name="T17" fmla="*/ 33 h 214"/>
                <a:gd name="T18" fmla="*/ 90 w 158"/>
                <a:gd name="T19" fmla="*/ 45 h 214"/>
                <a:gd name="T20" fmla="*/ 157 w 158"/>
                <a:gd name="T21" fmla="*/ 145 h 214"/>
                <a:gd name="T22" fmla="*/ 146 w 158"/>
                <a:gd name="T23" fmla="*/ 190 h 214"/>
                <a:gd name="T24" fmla="*/ 123 w 158"/>
                <a:gd name="T25" fmla="*/ 213 h 214"/>
                <a:gd name="T26" fmla="*/ 101 w 158"/>
                <a:gd name="T27" fmla="*/ 101 h 214"/>
                <a:gd name="T28" fmla="*/ 101 w 158"/>
                <a:gd name="T29" fmla="*/ 101 h 214"/>
                <a:gd name="T30" fmla="*/ 101 w 158"/>
                <a:gd name="T31" fmla="*/ 123 h 214"/>
                <a:gd name="T32" fmla="*/ 101 w 158"/>
                <a:gd name="T33" fmla="*/ 101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8" h="214">
                  <a:moveTo>
                    <a:pt x="123" y="213"/>
                  </a:moveTo>
                  <a:lnTo>
                    <a:pt x="123" y="213"/>
                  </a:lnTo>
                  <a:lnTo>
                    <a:pt x="123" y="213"/>
                  </a:lnTo>
                  <a:cubicBezTo>
                    <a:pt x="101" y="213"/>
                    <a:pt x="79" y="190"/>
                    <a:pt x="79" y="168"/>
                  </a:cubicBezTo>
                  <a:cubicBezTo>
                    <a:pt x="79" y="145"/>
                    <a:pt x="56" y="112"/>
                    <a:pt x="22" y="89"/>
                  </a:cubicBezTo>
                  <a:cubicBezTo>
                    <a:pt x="0" y="67"/>
                    <a:pt x="0" y="45"/>
                    <a:pt x="11" y="22"/>
                  </a:cubicBezTo>
                  <a:cubicBezTo>
                    <a:pt x="11" y="11"/>
                    <a:pt x="22" y="0"/>
                    <a:pt x="34" y="0"/>
                  </a:cubicBezTo>
                  <a:cubicBezTo>
                    <a:pt x="45" y="0"/>
                    <a:pt x="56" y="11"/>
                    <a:pt x="67" y="22"/>
                  </a:cubicBezTo>
                  <a:lnTo>
                    <a:pt x="67" y="33"/>
                  </a:lnTo>
                  <a:cubicBezTo>
                    <a:pt x="79" y="45"/>
                    <a:pt x="79" y="45"/>
                    <a:pt x="90" y="45"/>
                  </a:cubicBezTo>
                  <a:cubicBezTo>
                    <a:pt x="112" y="56"/>
                    <a:pt x="146" y="78"/>
                    <a:pt x="157" y="145"/>
                  </a:cubicBezTo>
                  <a:cubicBezTo>
                    <a:pt x="157" y="168"/>
                    <a:pt x="157" y="179"/>
                    <a:pt x="146" y="190"/>
                  </a:cubicBezTo>
                  <a:cubicBezTo>
                    <a:pt x="135" y="202"/>
                    <a:pt x="135" y="213"/>
                    <a:pt x="123" y="213"/>
                  </a:cubicBezTo>
                  <a:close/>
                  <a:moveTo>
                    <a:pt x="101" y="101"/>
                  </a:moveTo>
                  <a:lnTo>
                    <a:pt x="101" y="101"/>
                  </a:lnTo>
                  <a:cubicBezTo>
                    <a:pt x="101" y="112"/>
                    <a:pt x="101" y="112"/>
                    <a:pt x="101" y="123"/>
                  </a:cubicBezTo>
                  <a:cubicBezTo>
                    <a:pt x="101" y="112"/>
                    <a:pt x="101" y="101"/>
                    <a:pt x="101" y="101"/>
                  </a:cubicBezTo>
                  <a:close/>
                </a:path>
              </a:pathLst>
            </a:custGeom>
            <a:grpFill/>
            <a:ln w="3175"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15" name="Freeform 87"/>
            <p:cNvSpPr>
              <a:spLocks noChangeArrowheads="1"/>
            </p:cNvSpPr>
            <p:nvPr/>
          </p:nvSpPr>
          <p:spPr bwMode="auto">
            <a:xfrm>
              <a:off x="2873375" y="3049588"/>
              <a:ext cx="25400" cy="25400"/>
            </a:xfrm>
            <a:custGeom>
              <a:avLst/>
              <a:gdLst>
                <a:gd name="T0" fmla="*/ 23 w 69"/>
                <a:gd name="T1" fmla="*/ 68 h 69"/>
                <a:gd name="T2" fmla="*/ 23 w 69"/>
                <a:gd name="T3" fmla="*/ 68 h 69"/>
                <a:gd name="T4" fmla="*/ 11 w 69"/>
                <a:gd name="T5" fmla="*/ 34 h 69"/>
                <a:gd name="T6" fmla="*/ 23 w 69"/>
                <a:gd name="T7" fmla="*/ 0 h 69"/>
                <a:gd name="T8" fmla="*/ 56 w 69"/>
                <a:gd name="T9" fmla="*/ 34 h 69"/>
                <a:gd name="T10" fmla="*/ 23 w 69"/>
                <a:gd name="T11" fmla="*/ 68 h 69"/>
              </a:gdLst>
              <a:ahLst/>
              <a:cxnLst>
                <a:cxn ang="0">
                  <a:pos x="T0" y="T1"/>
                </a:cxn>
                <a:cxn ang="0">
                  <a:pos x="T2" y="T3"/>
                </a:cxn>
                <a:cxn ang="0">
                  <a:pos x="T4" y="T5"/>
                </a:cxn>
                <a:cxn ang="0">
                  <a:pos x="T6" y="T7"/>
                </a:cxn>
                <a:cxn ang="0">
                  <a:pos x="T8" y="T9"/>
                </a:cxn>
                <a:cxn ang="0">
                  <a:pos x="T10" y="T11"/>
                </a:cxn>
              </a:cxnLst>
              <a:rect l="0" t="0" r="r" b="b"/>
              <a:pathLst>
                <a:path w="69" h="69">
                  <a:moveTo>
                    <a:pt x="23" y="68"/>
                  </a:moveTo>
                  <a:lnTo>
                    <a:pt x="23" y="68"/>
                  </a:lnTo>
                  <a:cubicBezTo>
                    <a:pt x="11" y="68"/>
                    <a:pt x="23" y="45"/>
                    <a:pt x="11" y="34"/>
                  </a:cubicBezTo>
                  <a:cubicBezTo>
                    <a:pt x="11" y="23"/>
                    <a:pt x="0" y="0"/>
                    <a:pt x="23" y="0"/>
                  </a:cubicBezTo>
                  <a:cubicBezTo>
                    <a:pt x="34" y="0"/>
                    <a:pt x="45" y="23"/>
                    <a:pt x="56" y="34"/>
                  </a:cubicBezTo>
                  <a:cubicBezTo>
                    <a:pt x="68" y="45"/>
                    <a:pt x="45" y="68"/>
                    <a:pt x="23" y="68"/>
                  </a:cubicBezTo>
                </a:path>
              </a:pathLst>
            </a:custGeom>
            <a:grpFill/>
            <a:ln w="3175"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16" name="Freeform 88"/>
            <p:cNvSpPr>
              <a:spLocks noChangeArrowheads="1"/>
            </p:cNvSpPr>
            <p:nvPr/>
          </p:nvSpPr>
          <p:spPr bwMode="auto">
            <a:xfrm>
              <a:off x="2865438" y="3041650"/>
              <a:ext cx="36512" cy="41275"/>
            </a:xfrm>
            <a:custGeom>
              <a:avLst/>
              <a:gdLst>
                <a:gd name="T0" fmla="*/ 45 w 102"/>
                <a:gd name="T1" fmla="*/ 112 h 113"/>
                <a:gd name="T2" fmla="*/ 45 w 102"/>
                <a:gd name="T3" fmla="*/ 112 h 113"/>
                <a:gd name="T4" fmla="*/ 22 w 102"/>
                <a:gd name="T5" fmla="*/ 101 h 113"/>
                <a:gd name="T6" fmla="*/ 11 w 102"/>
                <a:gd name="T7" fmla="*/ 67 h 113"/>
                <a:gd name="T8" fmla="*/ 11 w 102"/>
                <a:gd name="T9" fmla="*/ 67 h 113"/>
                <a:gd name="T10" fmla="*/ 11 w 102"/>
                <a:gd name="T11" fmla="*/ 11 h 113"/>
                <a:gd name="T12" fmla="*/ 45 w 102"/>
                <a:gd name="T13" fmla="*/ 0 h 113"/>
                <a:gd name="T14" fmla="*/ 90 w 102"/>
                <a:gd name="T15" fmla="*/ 34 h 113"/>
                <a:gd name="T16" fmla="*/ 90 w 102"/>
                <a:gd name="T17" fmla="*/ 34 h 113"/>
                <a:gd name="T18" fmla="*/ 101 w 102"/>
                <a:gd name="T19" fmla="*/ 79 h 113"/>
                <a:gd name="T20" fmla="*/ 56 w 102"/>
                <a:gd name="T21" fmla="*/ 112 h 113"/>
                <a:gd name="T22" fmla="*/ 45 w 102"/>
                <a:gd name="T23" fmla="*/ 112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2" h="113">
                  <a:moveTo>
                    <a:pt x="45" y="112"/>
                  </a:moveTo>
                  <a:lnTo>
                    <a:pt x="45" y="112"/>
                  </a:lnTo>
                  <a:cubicBezTo>
                    <a:pt x="33" y="112"/>
                    <a:pt x="33" y="112"/>
                    <a:pt x="22" y="101"/>
                  </a:cubicBezTo>
                  <a:cubicBezTo>
                    <a:pt x="11" y="90"/>
                    <a:pt x="11" y="79"/>
                    <a:pt x="11" y="67"/>
                  </a:cubicBezTo>
                  <a:lnTo>
                    <a:pt x="11" y="67"/>
                  </a:lnTo>
                  <a:cubicBezTo>
                    <a:pt x="11" y="45"/>
                    <a:pt x="0" y="22"/>
                    <a:pt x="11" y="11"/>
                  </a:cubicBezTo>
                  <a:cubicBezTo>
                    <a:pt x="22" y="11"/>
                    <a:pt x="22" y="0"/>
                    <a:pt x="45" y="0"/>
                  </a:cubicBezTo>
                  <a:cubicBezTo>
                    <a:pt x="67" y="0"/>
                    <a:pt x="78" y="22"/>
                    <a:pt x="90" y="34"/>
                  </a:cubicBezTo>
                  <a:lnTo>
                    <a:pt x="90" y="34"/>
                  </a:lnTo>
                  <a:cubicBezTo>
                    <a:pt x="101" y="45"/>
                    <a:pt x="101" y="56"/>
                    <a:pt x="101" y="79"/>
                  </a:cubicBezTo>
                  <a:cubicBezTo>
                    <a:pt x="90" y="90"/>
                    <a:pt x="78" y="112"/>
                    <a:pt x="56" y="112"/>
                  </a:cubicBezTo>
                  <a:cubicBezTo>
                    <a:pt x="45" y="112"/>
                    <a:pt x="45" y="112"/>
                    <a:pt x="45" y="112"/>
                  </a:cubicBezTo>
                </a:path>
              </a:pathLst>
            </a:custGeom>
            <a:grpFill/>
            <a:ln w="3175"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17" name="Freeform 89"/>
            <p:cNvSpPr>
              <a:spLocks noChangeArrowheads="1"/>
            </p:cNvSpPr>
            <p:nvPr/>
          </p:nvSpPr>
          <p:spPr bwMode="auto">
            <a:xfrm>
              <a:off x="2797175" y="2936875"/>
              <a:ext cx="33338" cy="23813"/>
            </a:xfrm>
            <a:custGeom>
              <a:avLst/>
              <a:gdLst>
                <a:gd name="T0" fmla="*/ 79 w 91"/>
                <a:gd name="T1" fmla="*/ 56 h 68"/>
                <a:gd name="T2" fmla="*/ 79 w 91"/>
                <a:gd name="T3" fmla="*/ 56 h 68"/>
                <a:gd name="T4" fmla="*/ 45 w 91"/>
                <a:gd name="T5" fmla="*/ 22 h 68"/>
                <a:gd name="T6" fmla="*/ 23 w 91"/>
                <a:gd name="T7" fmla="*/ 33 h 68"/>
                <a:gd name="T8" fmla="*/ 79 w 91"/>
                <a:gd name="T9" fmla="*/ 56 h 68"/>
              </a:gdLst>
              <a:ahLst/>
              <a:cxnLst>
                <a:cxn ang="0">
                  <a:pos x="T0" y="T1"/>
                </a:cxn>
                <a:cxn ang="0">
                  <a:pos x="T2" y="T3"/>
                </a:cxn>
                <a:cxn ang="0">
                  <a:pos x="T4" y="T5"/>
                </a:cxn>
                <a:cxn ang="0">
                  <a:pos x="T6" y="T7"/>
                </a:cxn>
                <a:cxn ang="0">
                  <a:pos x="T8" y="T9"/>
                </a:cxn>
              </a:cxnLst>
              <a:rect l="0" t="0" r="r" b="b"/>
              <a:pathLst>
                <a:path w="91" h="68">
                  <a:moveTo>
                    <a:pt x="79" y="56"/>
                  </a:moveTo>
                  <a:lnTo>
                    <a:pt x="79" y="56"/>
                  </a:lnTo>
                  <a:cubicBezTo>
                    <a:pt x="90" y="44"/>
                    <a:pt x="68" y="33"/>
                    <a:pt x="45" y="22"/>
                  </a:cubicBezTo>
                  <a:cubicBezTo>
                    <a:pt x="34" y="0"/>
                    <a:pt x="0" y="22"/>
                    <a:pt x="23" y="33"/>
                  </a:cubicBezTo>
                  <a:cubicBezTo>
                    <a:pt x="34" y="56"/>
                    <a:pt x="68" y="67"/>
                    <a:pt x="79" y="56"/>
                  </a:cubicBezTo>
                </a:path>
              </a:pathLst>
            </a:custGeom>
            <a:grpFill/>
            <a:ln w="3175"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18" name="Freeform 90"/>
            <p:cNvSpPr>
              <a:spLocks noChangeArrowheads="1"/>
            </p:cNvSpPr>
            <p:nvPr/>
          </p:nvSpPr>
          <p:spPr bwMode="auto">
            <a:xfrm>
              <a:off x="2792413" y="2933700"/>
              <a:ext cx="41275" cy="36513"/>
            </a:xfrm>
            <a:custGeom>
              <a:avLst/>
              <a:gdLst>
                <a:gd name="T0" fmla="*/ 79 w 113"/>
                <a:gd name="T1" fmla="*/ 101 h 102"/>
                <a:gd name="T2" fmla="*/ 79 w 113"/>
                <a:gd name="T3" fmla="*/ 101 h 102"/>
                <a:gd name="T4" fmla="*/ 79 w 113"/>
                <a:gd name="T5" fmla="*/ 101 h 102"/>
                <a:gd name="T6" fmla="*/ 11 w 113"/>
                <a:gd name="T7" fmla="*/ 68 h 102"/>
                <a:gd name="T8" fmla="*/ 11 w 113"/>
                <a:gd name="T9" fmla="*/ 23 h 102"/>
                <a:gd name="T10" fmla="*/ 45 w 113"/>
                <a:gd name="T11" fmla="*/ 0 h 102"/>
                <a:gd name="T12" fmla="*/ 79 w 113"/>
                <a:gd name="T13" fmla="*/ 12 h 102"/>
                <a:gd name="T14" fmla="*/ 112 w 113"/>
                <a:gd name="T15" fmla="*/ 56 h 102"/>
                <a:gd name="T16" fmla="*/ 101 w 113"/>
                <a:gd name="T17" fmla="*/ 90 h 102"/>
                <a:gd name="T18" fmla="*/ 79 w 113"/>
                <a:gd name="T19" fmla="*/ 101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3" h="102">
                  <a:moveTo>
                    <a:pt x="79" y="101"/>
                  </a:moveTo>
                  <a:lnTo>
                    <a:pt x="79" y="101"/>
                  </a:lnTo>
                  <a:lnTo>
                    <a:pt x="79" y="101"/>
                  </a:lnTo>
                  <a:cubicBezTo>
                    <a:pt x="56" y="101"/>
                    <a:pt x="23" y="79"/>
                    <a:pt x="11" y="68"/>
                  </a:cubicBezTo>
                  <a:cubicBezTo>
                    <a:pt x="0" y="56"/>
                    <a:pt x="0" y="34"/>
                    <a:pt x="11" y="23"/>
                  </a:cubicBezTo>
                  <a:cubicBezTo>
                    <a:pt x="11" y="12"/>
                    <a:pt x="34" y="0"/>
                    <a:pt x="45" y="0"/>
                  </a:cubicBezTo>
                  <a:cubicBezTo>
                    <a:pt x="56" y="0"/>
                    <a:pt x="67" y="0"/>
                    <a:pt x="79" y="12"/>
                  </a:cubicBezTo>
                  <a:cubicBezTo>
                    <a:pt x="90" y="23"/>
                    <a:pt x="112" y="34"/>
                    <a:pt x="112" y="56"/>
                  </a:cubicBezTo>
                  <a:cubicBezTo>
                    <a:pt x="112" y="68"/>
                    <a:pt x="112" y="79"/>
                    <a:pt x="101" y="90"/>
                  </a:cubicBezTo>
                  <a:cubicBezTo>
                    <a:pt x="101" y="90"/>
                    <a:pt x="90" y="101"/>
                    <a:pt x="79" y="101"/>
                  </a:cubicBezTo>
                </a:path>
              </a:pathLst>
            </a:custGeom>
            <a:grpFill/>
            <a:ln w="3175"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19" name="Freeform 91"/>
            <p:cNvSpPr>
              <a:spLocks noChangeArrowheads="1"/>
            </p:cNvSpPr>
            <p:nvPr/>
          </p:nvSpPr>
          <p:spPr bwMode="auto">
            <a:xfrm>
              <a:off x="2852738" y="2944813"/>
              <a:ext cx="23812" cy="33337"/>
            </a:xfrm>
            <a:custGeom>
              <a:avLst/>
              <a:gdLst>
                <a:gd name="T0" fmla="*/ 45 w 68"/>
                <a:gd name="T1" fmla="*/ 90 h 91"/>
                <a:gd name="T2" fmla="*/ 45 w 68"/>
                <a:gd name="T3" fmla="*/ 90 h 91"/>
                <a:gd name="T4" fmla="*/ 11 w 68"/>
                <a:gd name="T5" fmla="*/ 67 h 91"/>
                <a:gd name="T6" fmla="*/ 34 w 68"/>
                <a:gd name="T7" fmla="*/ 22 h 91"/>
                <a:gd name="T8" fmla="*/ 67 w 68"/>
                <a:gd name="T9" fmla="*/ 56 h 91"/>
                <a:gd name="T10" fmla="*/ 45 w 68"/>
                <a:gd name="T11" fmla="*/ 90 h 91"/>
              </a:gdLst>
              <a:ahLst/>
              <a:cxnLst>
                <a:cxn ang="0">
                  <a:pos x="T0" y="T1"/>
                </a:cxn>
                <a:cxn ang="0">
                  <a:pos x="T2" y="T3"/>
                </a:cxn>
                <a:cxn ang="0">
                  <a:pos x="T4" y="T5"/>
                </a:cxn>
                <a:cxn ang="0">
                  <a:pos x="T6" y="T7"/>
                </a:cxn>
                <a:cxn ang="0">
                  <a:pos x="T8" y="T9"/>
                </a:cxn>
                <a:cxn ang="0">
                  <a:pos x="T10" y="T11"/>
                </a:cxn>
              </a:cxnLst>
              <a:rect l="0" t="0" r="r" b="b"/>
              <a:pathLst>
                <a:path w="68" h="91">
                  <a:moveTo>
                    <a:pt x="45" y="90"/>
                  </a:moveTo>
                  <a:lnTo>
                    <a:pt x="45" y="90"/>
                  </a:lnTo>
                  <a:cubicBezTo>
                    <a:pt x="34" y="79"/>
                    <a:pt x="34" y="56"/>
                    <a:pt x="11" y="67"/>
                  </a:cubicBezTo>
                  <a:cubicBezTo>
                    <a:pt x="0" y="67"/>
                    <a:pt x="34" y="45"/>
                    <a:pt x="34" y="22"/>
                  </a:cubicBezTo>
                  <a:cubicBezTo>
                    <a:pt x="45" y="0"/>
                    <a:pt x="67" y="45"/>
                    <a:pt x="67" y="56"/>
                  </a:cubicBezTo>
                  <a:cubicBezTo>
                    <a:pt x="67" y="79"/>
                    <a:pt x="56" y="90"/>
                    <a:pt x="45" y="90"/>
                  </a:cubicBezTo>
                </a:path>
              </a:pathLst>
            </a:custGeom>
            <a:grpFill/>
            <a:ln w="3175"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20" name="Freeform 92"/>
            <p:cNvSpPr>
              <a:spLocks noChangeArrowheads="1"/>
            </p:cNvSpPr>
            <p:nvPr/>
          </p:nvSpPr>
          <p:spPr bwMode="auto">
            <a:xfrm>
              <a:off x="2844800" y="2944813"/>
              <a:ext cx="41275" cy="41275"/>
            </a:xfrm>
            <a:custGeom>
              <a:avLst/>
              <a:gdLst>
                <a:gd name="T0" fmla="*/ 67 w 113"/>
                <a:gd name="T1" fmla="*/ 112 h 113"/>
                <a:gd name="T2" fmla="*/ 67 w 113"/>
                <a:gd name="T3" fmla="*/ 112 h 113"/>
                <a:gd name="T4" fmla="*/ 56 w 113"/>
                <a:gd name="T5" fmla="*/ 101 h 113"/>
                <a:gd name="T6" fmla="*/ 33 w 113"/>
                <a:gd name="T7" fmla="*/ 90 h 113"/>
                <a:gd name="T8" fmla="*/ 33 w 113"/>
                <a:gd name="T9" fmla="*/ 90 h 113"/>
                <a:gd name="T10" fmla="*/ 11 w 113"/>
                <a:gd name="T11" fmla="*/ 79 h 113"/>
                <a:gd name="T12" fmla="*/ 22 w 113"/>
                <a:gd name="T13" fmla="*/ 34 h 113"/>
                <a:gd name="T14" fmla="*/ 33 w 113"/>
                <a:gd name="T15" fmla="*/ 11 h 113"/>
                <a:gd name="T16" fmla="*/ 67 w 113"/>
                <a:gd name="T17" fmla="*/ 0 h 113"/>
                <a:gd name="T18" fmla="*/ 89 w 113"/>
                <a:gd name="T19" fmla="*/ 11 h 113"/>
                <a:gd name="T20" fmla="*/ 112 w 113"/>
                <a:gd name="T21" fmla="*/ 56 h 113"/>
                <a:gd name="T22" fmla="*/ 67 w 113"/>
                <a:gd name="T23" fmla="*/ 112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3" h="113">
                  <a:moveTo>
                    <a:pt x="67" y="112"/>
                  </a:moveTo>
                  <a:lnTo>
                    <a:pt x="67" y="112"/>
                  </a:lnTo>
                  <a:cubicBezTo>
                    <a:pt x="67" y="112"/>
                    <a:pt x="56" y="112"/>
                    <a:pt x="56" y="101"/>
                  </a:cubicBezTo>
                  <a:cubicBezTo>
                    <a:pt x="44" y="101"/>
                    <a:pt x="44" y="90"/>
                    <a:pt x="33" y="90"/>
                  </a:cubicBezTo>
                  <a:lnTo>
                    <a:pt x="33" y="90"/>
                  </a:lnTo>
                  <a:cubicBezTo>
                    <a:pt x="22" y="90"/>
                    <a:pt x="11" y="79"/>
                    <a:pt x="11" y="79"/>
                  </a:cubicBezTo>
                  <a:cubicBezTo>
                    <a:pt x="0" y="56"/>
                    <a:pt x="11" y="45"/>
                    <a:pt x="22" y="34"/>
                  </a:cubicBezTo>
                  <a:cubicBezTo>
                    <a:pt x="33" y="34"/>
                    <a:pt x="33" y="22"/>
                    <a:pt x="33" y="11"/>
                  </a:cubicBezTo>
                  <a:cubicBezTo>
                    <a:pt x="44" y="0"/>
                    <a:pt x="56" y="0"/>
                    <a:pt x="67" y="0"/>
                  </a:cubicBezTo>
                  <a:cubicBezTo>
                    <a:pt x="67" y="0"/>
                    <a:pt x="78" y="0"/>
                    <a:pt x="89" y="11"/>
                  </a:cubicBezTo>
                  <a:cubicBezTo>
                    <a:pt x="101" y="22"/>
                    <a:pt x="112" y="45"/>
                    <a:pt x="112" y="56"/>
                  </a:cubicBezTo>
                  <a:cubicBezTo>
                    <a:pt x="101" y="90"/>
                    <a:pt x="89" y="112"/>
                    <a:pt x="67" y="112"/>
                  </a:cubicBezTo>
                </a:path>
              </a:pathLst>
            </a:custGeom>
            <a:grpFill/>
            <a:ln w="3175"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21" name="Freeform 93"/>
            <p:cNvSpPr>
              <a:spLocks noChangeArrowheads="1"/>
            </p:cNvSpPr>
            <p:nvPr/>
          </p:nvSpPr>
          <p:spPr bwMode="auto">
            <a:xfrm>
              <a:off x="2784475" y="2855913"/>
              <a:ext cx="23813" cy="52387"/>
            </a:xfrm>
            <a:custGeom>
              <a:avLst/>
              <a:gdLst>
                <a:gd name="T0" fmla="*/ 22 w 68"/>
                <a:gd name="T1" fmla="*/ 146 h 147"/>
                <a:gd name="T2" fmla="*/ 22 w 68"/>
                <a:gd name="T3" fmla="*/ 146 h 147"/>
                <a:gd name="T4" fmla="*/ 11 w 68"/>
                <a:gd name="T5" fmla="*/ 102 h 147"/>
                <a:gd name="T6" fmla="*/ 33 w 68"/>
                <a:gd name="T7" fmla="*/ 12 h 147"/>
                <a:gd name="T8" fmla="*/ 67 w 68"/>
                <a:gd name="T9" fmla="*/ 45 h 147"/>
                <a:gd name="T10" fmla="*/ 22 w 68"/>
                <a:gd name="T11" fmla="*/ 146 h 147"/>
              </a:gdLst>
              <a:ahLst/>
              <a:cxnLst>
                <a:cxn ang="0">
                  <a:pos x="T0" y="T1"/>
                </a:cxn>
                <a:cxn ang="0">
                  <a:pos x="T2" y="T3"/>
                </a:cxn>
                <a:cxn ang="0">
                  <a:pos x="T4" y="T5"/>
                </a:cxn>
                <a:cxn ang="0">
                  <a:pos x="T6" y="T7"/>
                </a:cxn>
                <a:cxn ang="0">
                  <a:pos x="T8" y="T9"/>
                </a:cxn>
                <a:cxn ang="0">
                  <a:pos x="T10" y="T11"/>
                </a:cxn>
              </a:cxnLst>
              <a:rect l="0" t="0" r="r" b="b"/>
              <a:pathLst>
                <a:path w="68" h="147">
                  <a:moveTo>
                    <a:pt x="22" y="146"/>
                  </a:moveTo>
                  <a:lnTo>
                    <a:pt x="22" y="146"/>
                  </a:lnTo>
                  <a:cubicBezTo>
                    <a:pt x="11" y="146"/>
                    <a:pt x="0" y="135"/>
                    <a:pt x="11" y="102"/>
                  </a:cubicBezTo>
                  <a:cubicBezTo>
                    <a:pt x="22" y="68"/>
                    <a:pt x="33" y="34"/>
                    <a:pt x="33" y="12"/>
                  </a:cubicBezTo>
                  <a:cubicBezTo>
                    <a:pt x="33" y="0"/>
                    <a:pt x="67" y="12"/>
                    <a:pt x="67" y="45"/>
                  </a:cubicBezTo>
                  <a:cubicBezTo>
                    <a:pt x="67" y="90"/>
                    <a:pt x="56" y="146"/>
                    <a:pt x="22" y="146"/>
                  </a:cubicBezTo>
                </a:path>
              </a:pathLst>
            </a:custGeom>
            <a:grpFill/>
            <a:ln w="3175"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22" name="Freeform 94"/>
            <p:cNvSpPr>
              <a:spLocks noChangeArrowheads="1"/>
            </p:cNvSpPr>
            <p:nvPr/>
          </p:nvSpPr>
          <p:spPr bwMode="auto">
            <a:xfrm>
              <a:off x="2776538" y="2852738"/>
              <a:ext cx="41275" cy="65087"/>
            </a:xfrm>
            <a:custGeom>
              <a:avLst/>
              <a:gdLst>
                <a:gd name="T0" fmla="*/ 45 w 113"/>
                <a:gd name="T1" fmla="*/ 180 h 181"/>
                <a:gd name="T2" fmla="*/ 45 w 113"/>
                <a:gd name="T3" fmla="*/ 180 h 181"/>
                <a:gd name="T4" fmla="*/ 11 w 113"/>
                <a:gd name="T5" fmla="*/ 169 h 181"/>
                <a:gd name="T6" fmla="*/ 11 w 113"/>
                <a:gd name="T7" fmla="*/ 113 h 181"/>
                <a:gd name="T8" fmla="*/ 23 w 113"/>
                <a:gd name="T9" fmla="*/ 56 h 181"/>
                <a:gd name="T10" fmla="*/ 34 w 113"/>
                <a:gd name="T11" fmla="*/ 23 h 181"/>
                <a:gd name="T12" fmla="*/ 68 w 113"/>
                <a:gd name="T13" fmla="*/ 0 h 181"/>
                <a:gd name="T14" fmla="*/ 112 w 113"/>
                <a:gd name="T15" fmla="*/ 56 h 181"/>
                <a:gd name="T16" fmla="*/ 56 w 113"/>
                <a:gd name="T17" fmla="*/ 180 h 181"/>
                <a:gd name="T18" fmla="*/ 45 w 113"/>
                <a:gd name="T19" fmla="*/ 180 h 181"/>
                <a:gd name="T20" fmla="*/ 68 w 113"/>
                <a:gd name="T21" fmla="*/ 56 h 181"/>
                <a:gd name="T22" fmla="*/ 68 w 113"/>
                <a:gd name="T23" fmla="*/ 56 h 181"/>
                <a:gd name="T24" fmla="*/ 68 w 113"/>
                <a:gd name="T25" fmla="*/ 79 h 181"/>
                <a:gd name="T26" fmla="*/ 56 w 113"/>
                <a:gd name="T27" fmla="*/ 124 h 181"/>
                <a:gd name="T28" fmla="*/ 45 w 113"/>
                <a:gd name="T29" fmla="*/ 135 h 181"/>
                <a:gd name="T30" fmla="*/ 68 w 113"/>
                <a:gd name="T31" fmla="*/ 56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3" h="181">
                  <a:moveTo>
                    <a:pt x="45" y="180"/>
                  </a:moveTo>
                  <a:lnTo>
                    <a:pt x="45" y="180"/>
                  </a:lnTo>
                  <a:cubicBezTo>
                    <a:pt x="34" y="180"/>
                    <a:pt x="23" y="169"/>
                    <a:pt x="11" y="169"/>
                  </a:cubicBezTo>
                  <a:cubicBezTo>
                    <a:pt x="0" y="146"/>
                    <a:pt x="0" y="124"/>
                    <a:pt x="11" y="113"/>
                  </a:cubicBezTo>
                  <a:cubicBezTo>
                    <a:pt x="11" y="90"/>
                    <a:pt x="23" y="79"/>
                    <a:pt x="23" y="56"/>
                  </a:cubicBezTo>
                  <a:cubicBezTo>
                    <a:pt x="34" y="45"/>
                    <a:pt x="34" y="34"/>
                    <a:pt x="34" y="23"/>
                  </a:cubicBezTo>
                  <a:cubicBezTo>
                    <a:pt x="34" y="11"/>
                    <a:pt x="56" y="0"/>
                    <a:pt x="68" y="0"/>
                  </a:cubicBezTo>
                  <a:cubicBezTo>
                    <a:pt x="90" y="0"/>
                    <a:pt x="112" y="23"/>
                    <a:pt x="112" y="56"/>
                  </a:cubicBezTo>
                  <a:cubicBezTo>
                    <a:pt x="112" y="113"/>
                    <a:pt x="101" y="180"/>
                    <a:pt x="56" y="180"/>
                  </a:cubicBezTo>
                  <a:cubicBezTo>
                    <a:pt x="45" y="180"/>
                    <a:pt x="45" y="180"/>
                    <a:pt x="45" y="180"/>
                  </a:cubicBezTo>
                  <a:close/>
                  <a:moveTo>
                    <a:pt x="68" y="56"/>
                  </a:moveTo>
                  <a:lnTo>
                    <a:pt x="68" y="56"/>
                  </a:lnTo>
                  <a:cubicBezTo>
                    <a:pt x="68" y="68"/>
                    <a:pt x="68" y="68"/>
                    <a:pt x="68" y="79"/>
                  </a:cubicBezTo>
                  <a:cubicBezTo>
                    <a:pt x="68" y="90"/>
                    <a:pt x="56" y="101"/>
                    <a:pt x="56" y="124"/>
                  </a:cubicBezTo>
                  <a:cubicBezTo>
                    <a:pt x="45" y="124"/>
                    <a:pt x="45" y="135"/>
                    <a:pt x="45" y="135"/>
                  </a:cubicBezTo>
                  <a:cubicBezTo>
                    <a:pt x="56" y="135"/>
                    <a:pt x="68" y="101"/>
                    <a:pt x="68" y="56"/>
                  </a:cubicBezTo>
                  <a:close/>
                </a:path>
              </a:pathLst>
            </a:custGeom>
            <a:grpFill/>
            <a:ln w="3175"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23" name="Freeform 95"/>
            <p:cNvSpPr>
              <a:spLocks noChangeArrowheads="1"/>
            </p:cNvSpPr>
            <p:nvPr/>
          </p:nvSpPr>
          <p:spPr bwMode="auto">
            <a:xfrm>
              <a:off x="2949575" y="3235325"/>
              <a:ext cx="28575" cy="57150"/>
            </a:xfrm>
            <a:custGeom>
              <a:avLst/>
              <a:gdLst>
                <a:gd name="T0" fmla="*/ 56 w 80"/>
                <a:gd name="T1" fmla="*/ 45 h 158"/>
                <a:gd name="T2" fmla="*/ 56 w 80"/>
                <a:gd name="T3" fmla="*/ 45 h 158"/>
                <a:gd name="T4" fmla="*/ 22 w 80"/>
                <a:gd name="T5" fmla="*/ 0 h 158"/>
                <a:gd name="T6" fmla="*/ 0 w 80"/>
                <a:gd name="T7" fmla="*/ 56 h 158"/>
                <a:gd name="T8" fmla="*/ 22 w 80"/>
                <a:gd name="T9" fmla="*/ 157 h 158"/>
                <a:gd name="T10" fmla="*/ 67 w 80"/>
                <a:gd name="T11" fmla="*/ 90 h 158"/>
                <a:gd name="T12" fmla="*/ 56 w 80"/>
                <a:gd name="T13" fmla="*/ 45 h 158"/>
              </a:gdLst>
              <a:ahLst/>
              <a:cxnLst>
                <a:cxn ang="0">
                  <a:pos x="T0" y="T1"/>
                </a:cxn>
                <a:cxn ang="0">
                  <a:pos x="T2" y="T3"/>
                </a:cxn>
                <a:cxn ang="0">
                  <a:pos x="T4" y="T5"/>
                </a:cxn>
                <a:cxn ang="0">
                  <a:pos x="T6" y="T7"/>
                </a:cxn>
                <a:cxn ang="0">
                  <a:pos x="T8" y="T9"/>
                </a:cxn>
                <a:cxn ang="0">
                  <a:pos x="T10" y="T11"/>
                </a:cxn>
                <a:cxn ang="0">
                  <a:pos x="T12" y="T13"/>
                </a:cxn>
              </a:cxnLst>
              <a:rect l="0" t="0" r="r" b="b"/>
              <a:pathLst>
                <a:path w="80" h="158">
                  <a:moveTo>
                    <a:pt x="56" y="45"/>
                  </a:moveTo>
                  <a:lnTo>
                    <a:pt x="56" y="45"/>
                  </a:lnTo>
                  <a:cubicBezTo>
                    <a:pt x="34" y="22"/>
                    <a:pt x="34" y="11"/>
                    <a:pt x="22" y="0"/>
                  </a:cubicBezTo>
                  <a:cubicBezTo>
                    <a:pt x="0" y="0"/>
                    <a:pt x="0" y="22"/>
                    <a:pt x="0" y="56"/>
                  </a:cubicBezTo>
                  <a:cubicBezTo>
                    <a:pt x="11" y="79"/>
                    <a:pt x="0" y="157"/>
                    <a:pt x="22" y="157"/>
                  </a:cubicBezTo>
                  <a:cubicBezTo>
                    <a:pt x="45" y="146"/>
                    <a:pt x="45" y="112"/>
                    <a:pt x="67" y="90"/>
                  </a:cubicBezTo>
                  <a:cubicBezTo>
                    <a:pt x="79" y="67"/>
                    <a:pt x="56" y="56"/>
                    <a:pt x="56" y="45"/>
                  </a:cubicBezTo>
                </a:path>
              </a:pathLst>
            </a:custGeom>
            <a:grpFill/>
            <a:ln w="3175"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24" name="Freeform 96"/>
            <p:cNvSpPr>
              <a:spLocks noChangeArrowheads="1"/>
            </p:cNvSpPr>
            <p:nvPr/>
          </p:nvSpPr>
          <p:spPr bwMode="auto">
            <a:xfrm>
              <a:off x="2941638" y="3227388"/>
              <a:ext cx="44450" cy="73025"/>
            </a:xfrm>
            <a:custGeom>
              <a:avLst/>
              <a:gdLst>
                <a:gd name="T0" fmla="*/ 44 w 124"/>
                <a:gd name="T1" fmla="*/ 202 h 203"/>
                <a:gd name="T2" fmla="*/ 44 w 124"/>
                <a:gd name="T3" fmla="*/ 202 h 203"/>
                <a:gd name="T4" fmla="*/ 44 w 124"/>
                <a:gd name="T5" fmla="*/ 202 h 203"/>
                <a:gd name="T6" fmla="*/ 11 w 124"/>
                <a:gd name="T7" fmla="*/ 113 h 203"/>
                <a:gd name="T8" fmla="*/ 11 w 124"/>
                <a:gd name="T9" fmla="*/ 79 h 203"/>
                <a:gd name="T10" fmla="*/ 11 w 124"/>
                <a:gd name="T11" fmla="*/ 12 h 203"/>
                <a:gd name="T12" fmla="*/ 44 w 124"/>
                <a:gd name="T13" fmla="*/ 0 h 203"/>
                <a:gd name="T14" fmla="*/ 78 w 124"/>
                <a:gd name="T15" fmla="*/ 34 h 203"/>
                <a:gd name="T16" fmla="*/ 89 w 124"/>
                <a:gd name="T17" fmla="*/ 57 h 203"/>
                <a:gd name="T18" fmla="*/ 89 w 124"/>
                <a:gd name="T19" fmla="*/ 57 h 203"/>
                <a:gd name="T20" fmla="*/ 101 w 124"/>
                <a:gd name="T21" fmla="*/ 124 h 203"/>
                <a:gd name="T22" fmla="*/ 89 w 124"/>
                <a:gd name="T23" fmla="*/ 146 h 203"/>
                <a:gd name="T24" fmla="*/ 56 w 124"/>
                <a:gd name="T25" fmla="*/ 202 h 203"/>
                <a:gd name="T26" fmla="*/ 44 w 124"/>
                <a:gd name="T27" fmla="*/ 202 h 203"/>
                <a:gd name="T28" fmla="*/ 44 w 124"/>
                <a:gd name="T29" fmla="*/ 68 h 203"/>
                <a:gd name="T30" fmla="*/ 44 w 124"/>
                <a:gd name="T31" fmla="*/ 68 h 203"/>
                <a:gd name="T32" fmla="*/ 56 w 124"/>
                <a:gd name="T33" fmla="*/ 113 h 203"/>
                <a:gd name="T34" fmla="*/ 56 w 124"/>
                <a:gd name="T35" fmla="*/ 124 h 203"/>
                <a:gd name="T36" fmla="*/ 67 w 124"/>
                <a:gd name="T37" fmla="*/ 102 h 203"/>
                <a:gd name="T38" fmla="*/ 67 w 124"/>
                <a:gd name="T39" fmla="*/ 102 h 203"/>
                <a:gd name="T40" fmla="*/ 67 w 124"/>
                <a:gd name="T41" fmla="*/ 90 h 203"/>
                <a:gd name="T42" fmla="*/ 56 w 124"/>
                <a:gd name="T43" fmla="*/ 79 h 203"/>
                <a:gd name="T44" fmla="*/ 44 w 124"/>
                <a:gd name="T45" fmla="*/ 68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24" h="203">
                  <a:moveTo>
                    <a:pt x="44" y="202"/>
                  </a:moveTo>
                  <a:lnTo>
                    <a:pt x="44" y="202"/>
                  </a:lnTo>
                  <a:lnTo>
                    <a:pt x="44" y="202"/>
                  </a:lnTo>
                  <a:cubicBezTo>
                    <a:pt x="11" y="202"/>
                    <a:pt x="11" y="158"/>
                    <a:pt x="11" y="113"/>
                  </a:cubicBezTo>
                  <a:cubicBezTo>
                    <a:pt x="11" y="102"/>
                    <a:pt x="11" y="90"/>
                    <a:pt x="11" y="79"/>
                  </a:cubicBezTo>
                  <a:cubicBezTo>
                    <a:pt x="0" y="45"/>
                    <a:pt x="0" y="34"/>
                    <a:pt x="11" y="12"/>
                  </a:cubicBezTo>
                  <a:cubicBezTo>
                    <a:pt x="22" y="12"/>
                    <a:pt x="33" y="0"/>
                    <a:pt x="44" y="0"/>
                  </a:cubicBezTo>
                  <a:cubicBezTo>
                    <a:pt x="67" y="12"/>
                    <a:pt x="78" y="23"/>
                    <a:pt x="78" y="34"/>
                  </a:cubicBezTo>
                  <a:cubicBezTo>
                    <a:pt x="78" y="45"/>
                    <a:pt x="89" y="45"/>
                    <a:pt x="89" y="57"/>
                  </a:cubicBezTo>
                  <a:lnTo>
                    <a:pt x="89" y="57"/>
                  </a:lnTo>
                  <a:cubicBezTo>
                    <a:pt x="112" y="79"/>
                    <a:pt x="123" y="102"/>
                    <a:pt x="101" y="124"/>
                  </a:cubicBezTo>
                  <a:cubicBezTo>
                    <a:pt x="101" y="135"/>
                    <a:pt x="89" y="146"/>
                    <a:pt x="89" y="146"/>
                  </a:cubicBezTo>
                  <a:cubicBezTo>
                    <a:pt x="89" y="169"/>
                    <a:pt x="78" y="191"/>
                    <a:pt x="56" y="202"/>
                  </a:cubicBezTo>
                  <a:lnTo>
                    <a:pt x="44" y="202"/>
                  </a:lnTo>
                  <a:close/>
                  <a:moveTo>
                    <a:pt x="44" y="68"/>
                  </a:moveTo>
                  <a:lnTo>
                    <a:pt x="44" y="68"/>
                  </a:lnTo>
                  <a:cubicBezTo>
                    <a:pt x="56" y="79"/>
                    <a:pt x="56" y="102"/>
                    <a:pt x="56" y="113"/>
                  </a:cubicBezTo>
                  <a:lnTo>
                    <a:pt x="56" y="124"/>
                  </a:lnTo>
                  <a:cubicBezTo>
                    <a:pt x="56" y="113"/>
                    <a:pt x="56" y="102"/>
                    <a:pt x="67" y="102"/>
                  </a:cubicBezTo>
                  <a:lnTo>
                    <a:pt x="67" y="102"/>
                  </a:lnTo>
                  <a:cubicBezTo>
                    <a:pt x="67" y="90"/>
                    <a:pt x="67" y="90"/>
                    <a:pt x="67" y="90"/>
                  </a:cubicBezTo>
                  <a:cubicBezTo>
                    <a:pt x="56" y="90"/>
                    <a:pt x="56" y="79"/>
                    <a:pt x="56" y="79"/>
                  </a:cubicBezTo>
                  <a:cubicBezTo>
                    <a:pt x="56" y="79"/>
                    <a:pt x="56" y="79"/>
                    <a:pt x="44" y="68"/>
                  </a:cubicBezTo>
                  <a:close/>
                </a:path>
              </a:pathLst>
            </a:custGeom>
            <a:grpFill/>
            <a:ln w="3175"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25" name="Freeform 97"/>
            <p:cNvSpPr>
              <a:spLocks noChangeArrowheads="1"/>
            </p:cNvSpPr>
            <p:nvPr/>
          </p:nvSpPr>
          <p:spPr bwMode="auto">
            <a:xfrm>
              <a:off x="3046413" y="3292475"/>
              <a:ext cx="49212" cy="80963"/>
            </a:xfrm>
            <a:custGeom>
              <a:avLst/>
              <a:gdLst>
                <a:gd name="T0" fmla="*/ 45 w 136"/>
                <a:gd name="T1" fmla="*/ 67 h 225"/>
                <a:gd name="T2" fmla="*/ 45 w 136"/>
                <a:gd name="T3" fmla="*/ 67 h 225"/>
                <a:gd name="T4" fmla="*/ 11 w 136"/>
                <a:gd name="T5" fmla="*/ 11 h 225"/>
                <a:gd name="T6" fmla="*/ 0 w 136"/>
                <a:gd name="T7" fmla="*/ 112 h 225"/>
                <a:gd name="T8" fmla="*/ 56 w 136"/>
                <a:gd name="T9" fmla="*/ 179 h 225"/>
                <a:gd name="T10" fmla="*/ 112 w 136"/>
                <a:gd name="T11" fmla="*/ 213 h 225"/>
                <a:gd name="T12" fmla="*/ 79 w 136"/>
                <a:gd name="T13" fmla="*/ 146 h 225"/>
                <a:gd name="T14" fmla="*/ 45 w 136"/>
                <a:gd name="T15" fmla="*/ 67 h 22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6" h="225">
                  <a:moveTo>
                    <a:pt x="45" y="67"/>
                  </a:moveTo>
                  <a:lnTo>
                    <a:pt x="45" y="67"/>
                  </a:lnTo>
                  <a:cubicBezTo>
                    <a:pt x="34" y="56"/>
                    <a:pt x="34" y="11"/>
                    <a:pt x="11" y="11"/>
                  </a:cubicBezTo>
                  <a:cubicBezTo>
                    <a:pt x="0" y="0"/>
                    <a:pt x="0" y="101"/>
                    <a:pt x="0" y="112"/>
                  </a:cubicBezTo>
                  <a:cubicBezTo>
                    <a:pt x="0" y="134"/>
                    <a:pt x="56" y="157"/>
                    <a:pt x="56" y="179"/>
                  </a:cubicBezTo>
                  <a:cubicBezTo>
                    <a:pt x="56" y="202"/>
                    <a:pt x="101" y="224"/>
                    <a:pt x="112" y="213"/>
                  </a:cubicBezTo>
                  <a:cubicBezTo>
                    <a:pt x="135" y="191"/>
                    <a:pt x="101" y="157"/>
                    <a:pt x="79" y="146"/>
                  </a:cubicBezTo>
                  <a:cubicBezTo>
                    <a:pt x="67" y="123"/>
                    <a:pt x="45" y="67"/>
                    <a:pt x="45" y="67"/>
                  </a:cubicBezTo>
                </a:path>
              </a:pathLst>
            </a:custGeom>
            <a:grpFill/>
            <a:ln w="3175"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26" name="Freeform 98"/>
            <p:cNvSpPr>
              <a:spLocks noChangeArrowheads="1"/>
            </p:cNvSpPr>
            <p:nvPr/>
          </p:nvSpPr>
          <p:spPr bwMode="auto">
            <a:xfrm>
              <a:off x="3038475" y="3289300"/>
              <a:ext cx="60325" cy="88900"/>
            </a:xfrm>
            <a:custGeom>
              <a:avLst/>
              <a:gdLst>
                <a:gd name="T0" fmla="*/ 123 w 169"/>
                <a:gd name="T1" fmla="*/ 246 h 247"/>
                <a:gd name="T2" fmla="*/ 123 w 169"/>
                <a:gd name="T3" fmla="*/ 246 h 247"/>
                <a:gd name="T4" fmla="*/ 123 w 169"/>
                <a:gd name="T5" fmla="*/ 246 h 247"/>
                <a:gd name="T6" fmla="*/ 56 w 169"/>
                <a:gd name="T7" fmla="*/ 190 h 247"/>
                <a:gd name="T8" fmla="*/ 33 w 169"/>
                <a:gd name="T9" fmla="*/ 168 h 247"/>
                <a:gd name="T10" fmla="*/ 0 w 169"/>
                <a:gd name="T11" fmla="*/ 134 h 247"/>
                <a:gd name="T12" fmla="*/ 22 w 169"/>
                <a:gd name="T13" fmla="*/ 11 h 247"/>
                <a:gd name="T14" fmla="*/ 33 w 169"/>
                <a:gd name="T15" fmla="*/ 0 h 247"/>
                <a:gd name="T16" fmla="*/ 44 w 169"/>
                <a:gd name="T17" fmla="*/ 0 h 247"/>
                <a:gd name="T18" fmla="*/ 78 w 169"/>
                <a:gd name="T19" fmla="*/ 44 h 247"/>
                <a:gd name="T20" fmla="*/ 89 w 169"/>
                <a:gd name="T21" fmla="*/ 67 h 247"/>
                <a:gd name="T22" fmla="*/ 89 w 169"/>
                <a:gd name="T23" fmla="*/ 67 h 247"/>
                <a:gd name="T24" fmla="*/ 89 w 169"/>
                <a:gd name="T25" fmla="*/ 67 h 247"/>
                <a:gd name="T26" fmla="*/ 112 w 169"/>
                <a:gd name="T27" fmla="*/ 134 h 247"/>
                <a:gd name="T28" fmla="*/ 168 w 169"/>
                <a:gd name="T29" fmla="*/ 202 h 247"/>
                <a:gd name="T30" fmla="*/ 157 w 169"/>
                <a:gd name="T31" fmla="*/ 235 h 247"/>
                <a:gd name="T32" fmla="*/ 123 w 169"/>
                <a:gd name="T33" fmla="*/ 246 h 247"/>
                <a:gd name="T34" fmla="*/ 89 w 169"/>
                <a:gd name="T35" fmla="*/ 168 h 247"/>
                <a:gd name="T36" fmla="*/ 89 w 169"/>
                <a:gd name="T37" fmla="*/ 168 h 247"/>
                <a:gd name="T38" fmla="*/ 101 w 169"/>
                <a:gd name="T39" fmla="*/ 190 h 247"/>
                <a:gd name="T40" fmla="*/ 123 w 169"/>
                <a:gd name="T41" fmla="*/ 202 h 247"/>
                <a:gd name="T42" fmla="*/ 123 w 169"/>
                <a:gd name="T43" fmla="*/ 202 h 247"/>
                <a:gd name="T44" fmla="*/ 89 w 169"/>
                <a:gd name="T45" fmla="*/ 168 h 247"/>
                <a:gd name="T46" fmla="*/ 44 w 169"/>
                <a:gd name="T47" fmla="*/ 123 h 247"/>
                <a:gd name="T48" fmla="*/ 44 w 169"/>
                <a:gd name="T49" fmla="*/ 123 h 247"/>
                <a:gd name="T50" fmla="*/ 56 w 169"/>
                <a:gd name="T51" fmla="*/ 134 h 247"/>
                <a:gd name="T52" fmla="*/ 67 w 169"/>
                <a:gd name="T53" fmla="*/ 145 h 247"/>
                <a:gd name="T54" fmla="*/ 44 w 169"/>
                <a:gd name="T55" fmla="*/ 89 h 247"/>
                <a:gd name="T56" fmla="*/ 44 w 169"/>
                <a:gd name="T57" fmla="*/ 78 h 247"/>
                <a:gd name="T58" fmla="*/ 44 w 169"/>
                <a:gd name="T59" fmla="*/ 123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69" h="247">
                  <a:moveTo>
                    <a:pt x="123" y="246"/>
                  </a:moveTo>
                  <a:lnTo>
                    <a:pt x="123" y="246"/>
                  </a:lnTo>
                  <a:lnTo>
                    <a:pt x="123" y="246"/>
                  </a:lnTo>
                  <a:cubicBezTo>
                    <a:pt x="89" y="246"/>
                    <a:pt x="56" y="224"/>
                    <a:pt x="56" y="190"/>
                  </a:cubicBezTo>
                  <a:cubicBezTo>
                    <a:pt x="56" y="190"/>
                    <a:pt x="44" y="179"/>
                    <a:pt x="33" y="168"/>
                  </a:cubicBezTo>
                  <a:cubicBezTo>
                    <a:pt x="11" y="157"/>
                    <a:pt x="0" y="145"/>
                    <a:pt x="0" y="134"/>
                  </a:cubicBezTo>
                  <a:cubicBezTo>
                    <a:pt x="0" y="112"/>
                    <a:pt x="0" y="33"/>
                    <a:pt x="22" y="11"/>
                  </a:cubicBezTo>
                  <a:cubicBezTo>
                    <a:pt x="22" y="0"/>
                    <a:pt x="33" y="0"/>
                    <a:pt x="33" y="0"/>
                  </a:cubicBezTo>
                  <a:cubicBezTo>
                    <a:pt x="44" y="0"/>
                    <a:pt x="44" y="0"/>
                    <a:pt x="44" y="0"/>
                  </a:cubicBezTo>
                  <a:cubicBezTo>
                    <a:pt x="67" y="0"/>
                    <a:pt x="67" y="22"/>
                    <a:pt x="78" y="44"/>
                  </a:cubicBezTo>
                  <a:cubicBezTo>
                    <a:pt x="78" y="56"/>
                    <a:pt x="78" y="67"/>
                    <a:pt x="89" y="67"/>
                  </a:cubicBezTo>
                  <a:lnTo>
                    <a:pt x="89" y="67"/>
                  </a:lnTo>
                  <a:lnTo>
                    <a:pt x="89" y="67"/>
                  </a:lnTo>
                  <a:cubicBezTo>
                    <a:pt x="101" y="100"/>
                    <a:pt x="112" y="123"/>
                    <a:pt x="112" y="134"/>
                  </a:cubicBezTo>
                  <a:cubicBezTo>
                    <a:pt x="123" y="145"/>
                    <a:pt x="168" y="179"/>
                    <a:pt x="168" y="202"/>
                  </a:cubicBezTo>
                  <a:cubicBezTo>
                    <a:pt x="168" y="213"/>
                    <a:pt x="168" y="224"/>
                    <a:pt x="157" y="235"/>
                  </a:cubicBezTo>
                  <a:cubicBezTo>
                    <a:pt x="146" y="246"/>
                    <a:pt x="134" y="246"/>
                    <a:pt x="123" y="246"/>
                  </a:cubicBezTo>
                  <a:close/>
                  <a:moveTo>
                    <a:pt x="89" y="168"/>
                  </a:moveTo>
                  <a:lnTo>
                    <a:pt x="89" y="168"/>
                  </a:lnTo>
                  <a:cubicBezTo>
                    <a:pt x="101" y="179"/>
                    <a:pt x="101" y="190"/>
                    <a:pt x="101" y="190"/>
                  </a:cubicBezTo>
                  <a:cubicBezTo>
                    <a:pt x="101" y="202"/>
                    <a:pt x="112" y="202"/>
                    <a:pt x="123" y="202"/>
                  </a:cubicBezTo>
                  <a:lnTo>
                    <a:pt x="123" y="202"/>
                  </a:lnTo>
                  <a:cubicBezTo>
                    <a:pt x="123" y="202"/>
                    <a:pt x="112" y="190"/>
                    <a:pt x="89" y="168"/>
                  </a:cubicBezTo>
                  <a:close/>
                  <a:moveTo>
                    <a:pt x="44" y="123"/>
                  </a:moveTo>
                  <a:lnTo>
                    <a:pt x="44" y="123"/>
                  </a:lnTo>
                  <a:lnTo>
                    <a:pt x="56" y="134"/>
                  </a:lnTo>
                  <a:cubicBezTo>
                    <a:pt x="67" y="145"/>
                    <a:pt x="67" y="145"/>
                    <a:pt x="67" y="145"/>
                  </a:cubicBezTo>
                  <a:cubicBezTo>
                    <a:pt x="56" y="123"/>
                    <a:pt x="56" y="100"/>
                    <a:pt x="44" y="89"/>
                  </a:cubicBezTo>
                  <a:lnTo>
                    <a:pt x="44" y="78"/>
                  </a:lnTo>
                  <a:cubicBezTo>
                    <a:pt x="44" y="100"/>
                    <a:pt x="44" y="112"/>
                    <a:pt x="44" y="123"/>
                  </a:cubicBezTo>
                  <a:close/>
                </a:path>
              </a:pathLst>
            </a:custGeom>
            <a:grpFill/>
            <a:ln w="3175"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27" name="Freeform 99"/>
            <p:cNvSpPr>
              <a:spLocks noChangeArrowheads="1"/>
            </p:cNvSpPr>
            <p:nvPr/>
          </p:nvSpPr>
          <p:spPr bwMode="auto">
            <a:xfrm>
              <a:off x="1881188" y="2182813"/>
              <a:ext cx="65087" cy="112712"/>
            </a:xfrm>
            <a:custGeom>
              <a:avLst/>
              <a:gdLst>
                <a:gd name="T0" fmla="*/ 112 w 181"/>
                <a:gd name="T1" fmla="*/ 22 h 315"/>
                <a:gd name="T2" fmla="*/ 112 w 181"/>
                <a:gd name="T3" fmla="*/ 22 h 315"/>
                <a:gd name="T4" fmla="*/ 146 w 181"/>
                <a:gd name="T5" fmla="*/ 101 h 315"/>
                <a:gd name="T6" fmla="*/ 135 w 181"/>
                <a:gd name="T7" fmla="*/ 224 h 315"/>
                <a:gd name="T8" fmla="*/ 112 w 181"/>
                <a:gd name="T9" fmla="*/ 280 h 315"/>
                <a:gd name="T10" fmla="*/ 34 w 181"/>
                <a:gd name="T11" fmla="*/ 236 h 315"/>
                <a:gd name="T12" fmla="*/ 67 w 181"/>
                <a:gd name="T13" fmla="*/ 180 h 315"/>
                <a:gd name="T14" fmla="*/ 90 w 181"/>
                <a:gd name="T15" fmla="*/ 67 h 315"/>
                <a:gd name="T16" fmla="*/ 112 w 181"/>
                <a:gd name="T17" fmla="*/ 22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1" h="315">
                  <a:moveTo>
                    <a:pt x="112" y="22"/>
                  </a:moveTo>
                  <a:lnTo>
                    <a:pt x="112" y="22"/>
                  </a:lnTo>
                  <a:cubicBezTo>
                    <a:pt x="112" y="45"/>
                    <a:pt x="123" y="78"/>
                    <a:pt x="146" y="101"/>
                  </a:cubicBezTo>
                  <a:cubicBezTo>
                    <a:pt x="180" y="112"/>
                    <a:pt x="135" y="191"/>
                    <a:pt x="135" y="224"/>
                  </a:cubicBezTo>
                  <a:cubicBezTo>
                    <a:pt x="135" y="258"/>
                    <a:pt x="146" y="314"/>
                    <a:pt x="112" y="280"/>
                  </a:cubicBezTo>
                  <a:cubicBezTo>
                    <a:pt x="79" y="247"/>
                    <a:pt x="56" y="236"/>
                    <a:pt x="34" y="236"/>
                  </a:cubicBezTo>
                  <a:cubicBezTo>
                    <a:pt x="0" y="236"/>
                    <a:pt x="45" y="202"/>
                    <a:pt x="67" y="180"/>
                  </a:cubicBezTo>
                  <a:cubicBezTo>
                    <a:pt x="101" y="146"/>
                    <a:pt x="112" y="101"/>
                    <a:pt x="90" y="67"/>
                  </a:cubicBezTo>
                  <a:cubicBezTo>
                    <a:pt x="67" y="22"/>
                    <a:pt x="112" y="0"/>
                    <a:pt x="112" y="22"/>
                  </a:cubicBezTo>
                </a:path>
              </a:pathLst>
            </a:custGeom>
            <a:grpFill/>
            <a:ln w="3175"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28" name="Freeform 100"/>
            <p:cNvSpPr>
              <a:spLocks noChangeArrowheads="1"/>
            </p:cNvSpPr>
            <p:nvPr/>
          </p:nvSpPr>
          <p:spPr bwMode="auto">
            <a:xfrm>
              <a:off x="1876425" y="2179638"/>
              <a:ext cx="77788" cy="117475"/>
            </a:xfrm>
            <a:custGeom>
              <a:avLst/>
              <a:gdLst>
                <a:gd name="T0" fmla="*/ 134 w 214"/>
                <a:gd name="T1" fmla="*/ 325 h 326"/>
                <a:gd name="T2" fmla="*/ 134 w 214"/>
                <a:gd name="T3" fmla="*/ 325 h 326"/>
                <a:gd name="T4" fmla="*/ 112 w 214"/>
                <a:gd name="T5" fmla="*/ 314 h 326"/>
                <a:gd name="T6" fmla="*/ 45 w 214"/>
                <a:gd name="T7" fmla="*/ 269 h 326"/>
                <a:gd name="T8" fmla="*/ 11 w 214"/>
                <a:gd name="T9" fmla="*/ 247 h 326"/>
                <a:gd name="T10" fmla="*/ 67 w 214"/>
                <a:gd name="T11" fmla="*/ 179 h 326"/>
                <a:gd name="T12" fmla="*/ 67 w 214"/>
                <a:gd name="T13" fmla="*/ 168 h 326"/>
                <a:gd name="T14" fmla="*/ 78 w 214"/>
                <a:gd name="T15" fmla="*/ 89 h 326"/>
                <a:gd name="T16" fmla="*/ 78 w 214"/>
                <a:gd name="T17" fmla="*/ 22 h 326"/>
                <a:gd name="T18" fmla="*/ 112 w 214"/>
                <a:gd name="T19" fmla="*/ 0 h 326"/>
                <a:gd name="T20" fmla="*/ 146 w 214"/>
                <a:gd name="T21" fmla="*/ 22 h 326"/>
                <a:gd name="T22" fmla="*/ 146 w 214"/>
                <a:gd name="T23" fmla="*/ 33 h 326"/>
                <a:gd name="T24" fmla="*/ 168 w 214"/>
                <a:gd name="T25" fmla="*/ 89 h 326"/>
                <a:gd name="T26" fmla="*/ 179 w 214"/>
                <a:gd name="T27" fmla="*/ 191 h 326"/>
                <a:gd name="T28" fmla="*/ 168 w 214"/>
                <a:gd name="T29" fmla="*/ 235 h 326"/>
                <a:gd name="T30" fmla="*/ 168 w 214"/>
                <a:gd name="T31" fmla="*/ 269 h 326"/>
                <a:gd name="T32" fmla="*/ 157 w 214"/>
                <a:gd name="T33" fmla="*/ 314 h 326"/>
                <a:gd name="T34" fmla="*/ 134 w 214"/>
                <a:gd name="T35" fmla="*/ 325 h 326"/>
                <a:gd name="T36" fmla="*/ 67 w 214"/>
                <a:gd name="T37" fmla="*/ 224 h 326"/>
                <a:gd name="T38" fmla="*/ 67 w 214"/>
                <a:gd name="T39" fmla="*/ 224 h 326"/>
                <a:gd name="T40" fmla="*/ 123 w 214"/>
                <a:gd name="T41" fmla="*/ 258 h 326"/>
                <a:gd name="T42" fmla="*/ 123 w 214"/>
                <a:gd name="T43" fmla="*/ 235 h 326"/>
                <a:gd name="T44" fmla="*/ 134 w 214"/>
                <a:gd name="T45" fmla="*/ 179 h 326"/>
                <a:gd name="T46" fmla="*/ 146 w 214"/>
                <a:gd name="T47" fmla="*/ 123 h 326"/>
                <a:gd name="T48" fmla="*/ 134 w 214"/>
                <a:gd name="T49" fmla="*/ 112 h 326"/>
                <a:gd name="T50" fmla="*/ 101 w 214"/>
                <a:gd name="T51" fmla="*/ 202 h 326"/>
                <a:gd name="T52" fmla="*/ 90 w 214"/>
                <a:gd name="T53" fmla="*/ 213 h 326"/>
                <a:gd name="T54" fmla="*/ 67 w 214"/>
                <a:gd name="T55" fmla="*/ 224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14" h="326">
                  <a:moveTo>
                    <a:pt x="134" y="325"/>
                  </a:moveTo>
                  <a:lnTo>
                    <a:pt x="134" y="325"/>
                  </a:lnTo>
                  <a:cubicBezTo>
                    <a:pt x="123" y="325"/>
                    <a:pt x="112" y="314"/>
                    <a:pt x="112" y="314"/>
                  </a:cubicBezTo>
                  <a:cubicBezTo>
                    <a:pt x="78" y="280"/>
                    <a:pt x="67" y="269"/>
                    <a:pt x="45" y="269"/>
                  </a:cubicBezTo>
                  <a:cubicBezTo>
                    <a:pt x="23" y="269"/>
                    <a:pt x="11" y="258"/>
                    <a:pt x="11" y="247"/>
                  </a:cubicBezTo>
                  <a:cubicBezTo>
                    <a:pt x="0" y="224"/>
                    <a:pt x="34" y="202"/>
                    <a:pt x="67" y="179"/>
                  </a:cubicBezTo>
                  <a:cubicBezTo>
                    <a:pt x="67" y="168"/>
                    <a:pt x="67" y="168"/>
                    <a:pt x="67" y="168"/>
                  </a:cubicBezTo>
                  <a:cubicBezTo>
                    <a:pt x="90" y="145"/>
                    <a:pt x="101" y="112"/>
                    <a:pt x="78" y="89"/>
                  </a:cubicBezTo>
                  <a:cubicBezTo>
                    <a:pt x="67" y="67"/>
                    <a:pt x="67" y="45"/>
                    <a:pt x="78" y="22"/>
                  </a:cubicBezTo>
                  <a:cubicBezTo>
                    <a:pt x="90" y="11"/>
                    <a:pt x="101" y="0"/>
                    <a:pt x="112" y="0"/>
                  </a:cubicBezTo>
                  <a:cubicBezTo>
                    <a:pt x="134" y="0"/>
                    <a:pt x="146" y="11"/>
                    <a:pt x="146" y="22"/>
                  </a:cubicBezTo>
                  <a:cubicBezTo>
                    <a:pt x="146" y="33"/>
                    <a:pt x="146" y="33"/>
                    <a:pt x="146" y="33"/>
                  </a:cubicBezTo>
                  <a:cubicBezTo>
                    <a:pt x="146" y="56"/>
                    <a:pt x="157" y="78"/>
                    <a:pt x="168" y="89"/>
                  </a:cubicBezTo>
                  <a:cubicBezTo>
                    <a:pt x="213" y="112"/>
                    <a:pt x="191" y="157"/>
                    <a:pt x="179" y="191"/>
                  </a:cubicBezTo>
                  <a:cubicBezTo>
                    <a:pt x="168" y="213"/>
                    <a:pt x="168" y="224"/>
                    <a:pt x="168" y="235"/>
                  </a:cubicBezTo>
                  <a:cubicBezTo>
                    <a:pt x="168" y="247"/>
                    <a:pt x="168" y="258"/>
                    <a:pt x="168" y="269"/>
                  </a:cubicBezTo>
                  <a:cubicBezTo>
                    <a:pt x="168" y="291"/>
                    <a:pt x="168" y="302"/>
                    <a:pt x="157" y="314"/>
                  </a:cubicBezTo>
                  <a:cubicBezTo>
                    <a:pt x="157" y="325"/>
                    <a:pt x="146" y="325"/>
                    <a:pt x="134" y="325"/>
                  </a:cubicBezTo>
                  <a:close/>
                  <a:moveTo>
                    <a:pt x="67" y="224"/>
                  </a:moveTo>
                  <a:lnTo>
                    <a:pt x="67" y="224"/>
                  </a:lnTo>
                  <a:cubicBezTo>
                    <a:pt x="90" y="235"/>
                    <a:pt x="101" y="247"/>
                    <a:pt x="123" y="258"/>
                  </a:cubicBezTo>
                  <a:cubicBezTo>
                    <a:pt x="123" y="247"/>
                    <a:pt x="123" y="247"/>
                    <a:pt x="123" y="235"/>
                  </a:cubicBezTo>
                  <a:cubicBezTo>
                    <a:pt x="123" y="213"/>
                    <a:pt x="134" y="202"/>
                    <a:pt x="134" y="179"/>
                  </a:cubicBezTo>
                  <a:cubicBezTo>
                    <a:pt x="146" y="168"/>
                    <a:pt x="157" y="134"/>
                    <a:pt x="146" y="123"/>
                  </a:cubicBezTo>
                  <a:cubicBezTo>
                    <a:pt x="146" y="123"/>
                    <a:pt x="134" y="123"/>
                    <a:pt x="134" y="112"/>
                  </a:cubicBezTo>
                  <a:cubicBezTo>
                    <a:pt x="134" y="145"/>
                    <a:pt x="123" y="179"/>
                    <a:pt x="101" y="202"/>
                  </a:cubicBezTo>
                  <a:cubicBezTo>
                    <a:pt x="90" y="213"/>
                    <a:pt x="90" y="213"/>
                    <a:pt x="90" y="213"/>
                  </a:cubicBezTo>
                  <a:cubicBezTo>
                    <a:pt x="90" y="213"/>
                    <a:pt x="78" y="224"/>
                    <a:pt x="67" y="224"/>
                  </a:cubicBezTo>
                  <a:close/>
                </a:path>
              </a:pathLst>
            </a:custGeom>
            <a:grpFill/>
            <a:ln w="3175"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29" name="Freeform 101"/>
            <p:cNvSpPr>
              <a:spLocks noChangeArrowheads="1"/>
            </p:cNvSpPr>
            <p:nvPr/>
          </p:nvSpPr>
          <p:spPr bwMode="auto">
            <a:xfrm>
              <a:off x="1816100" y="2195513"/>
              <a:ext cx="44450" cy="23812"/>
            </a:xfrm>
            <a:custGeom>
              <a:avLst/>
              <a:gdLst>
                <a:gd name="T0" fmla="*/ 90 w 124"/>
                <a:gd name="T1" fmla="*/ 33 h 68"/>
                <a:gd name="T2" fmla="*/ 90 w 124"/>
                <a:gd name="T3" fmla="*/ 33 h 68"/>
                <a:gd name="T4" fmla="*/ 11 w 124"/>
                <a:gd name="T5" fmla="*/ 11 h 68"/>
                <a:gd name="T6" fmla="*/ 33 w 124"/>
                <a:gd name="T7" fmla="*/ 56 h 68"/>
                <a:gd name="T8" fmla="*/ 101 w 124"/>
                <a:gd name="T9" fmla="*/ 56 h 68"/>
                <a:gd name="T10" fmla="*/ 90 w 124"/>
                <a:gd name="T11" fmla="*/ 33 h 68"/>
              </a:gdLst>
              <a:ahLst/>
              <a:cxnLst>
                <a:cxn ang="0">
                  <a:pos x="T0" y="T1"/>
                </a:cxn>
                <a:cxn ang="0">
                  <a:pos x="T2" y="T3"/>
                </a:cxn>
                <a:cxn ang="0">
                  <a:pos x="T4" y="T5"/>
                </a:cxn>
                <a:cxn ang="0">
                  <a:pos x="T6" y="T7"/>
                </a:cxn>
                <a:cxn ang="0">
                  <a:pos x="T8" y="T9"/>
                </a:cxn>
                <a:cxn ang="0">
                  <a:pos x="T10" y="T11"/>
                </a:cxn>
              </a:cxnLst>
              <a:rect l="0" t="0" r="r" b="b"/>
              <a:pathLst>
                <a:path w="124" h="68">
                  <a:moveTo>
                    <a:pt x="90" y="33"/>
                  </a:moveTo>
                  <a:lnTo>
                    <a:pt x="90" y="33"/>
                  </a:lnTo>
                  <a:cubicBezTo>
                    <a:pt x="67" y="67"/>
                    <a:pt x="22" y="0"/>
                    <a:pt x="11" y="11"/>
                  </a:cubicBezTo>
                  <a:cubicBezTo>
                    <a:pt x="0" y="22"/>
                    <a:pt x="11" y="44"/>
                    <a:pt x="33" y="56"/>
                  </a:cubicBezTo>
                  <a:cubicBezTo>
                    <a:pt x="67" y="67"/>
                    <a:pt x="90" y="67"/>
                    <a:pt x="101" y="56"/>
                  </a:cubicBezTo>
                  <a:cubicBezTo>
                    <a:pt x="123" y="33"/>
                    <a:pt x="101" y="22"/>
                    <a:pt x="90" y="33"/>
                  </a:cubicBezTo>
                </a:path>
              </a:pathLst>
            </a:custGeom>
            <a:grpFill/>
            <a:ln w="3175"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30" name="Freeform 102"/>
            <p:cNvSpPr>
              <a:spLocks noChangeArrowheads="1"/>
            </p:cNvSpPr>
            <p:nvPr/>
          </p:nvSpPr>
          <p:spPr bwMode="auto">
            <a:xfrm>
              <a:off x="1808163" y="2190750"/>
              <a:ext cx="57150" cy="36513"/>
            </a:xfrm>
            <a:custGeom>
              <a:avLst/>
              <a:gdLst>
                <a:gd name="T0" fmla="*/ 100 w 158"/>
                <a:gd name="T1" fmla="*/ 101 h 102"/>
                <a:gd name="T2" fmla="*/ 100 w 158"/>
                <a:gd name="T3" fmla="*/ 101 h 102"/>
                <a:gd name="T4" fmla="*/ 100 w 158"/>
                <a:gd name="T5" fmla="*/ 101 h 102"/>
                <a:gd name="T6" fmla="*/ 44 w 158"/>
                <a:gd name="T7" fmla="*/ 90 h 102"/>
                <a:gd name="T8" fmla="*/ 11 w 158"/>
                <a:gd name="T9" fmla="*/ 45 h 102"/>
                <a:gd name="T10" fmla="*/ 22 w 158"/>
                <a:gd name="T11" fmla="*/ 12 h 102"/>
                <a:gd name="T12" fmla="*/ 44 w 158"/>
                <a:gd name="T13" fmla="*/ 0 h 102"/>
                <a:gd name="T14" fmla="*/ 78 w 158"/>
                <a:gd name="T15" fmla="*/ 23 h 102"/>
                <a:gd name="T16" fmla="*/ 100 w 158"/>
                <a:gd name="T17" fmla="*/ 34 h 102"/>
                <a:gd name="T18" fmla="*/ 123 w 158"/>
                <a:gd name="T19" fmla="*/ 23 h 102"/>
                <a:gd name="T20" fmla="*/ 157 w 158"/>
                <a:gd name="T21" fmla="*/ 34 h 102"/>
                <a:gd name="T22" fmla="*/ 145 w 158"/>
                <a:gd name="T23" fmla="*/ 79 h 102"/>
                <a:gd name="T24" fmla="*/ 100 w 158"/>
                <a:gd name="T25" fmla="*/ 101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8" h="102">
                  <a:moveTo>
                    <a:pt x="100" y="101"/>
                  </a:moveTo>
                  <a:lnTo>
                    <a:pt x="100" y="101"/>
                  </a:lnTo>
                  <a:lnTo>
                    <a:pt x="100" y="101"/>
                  </a:lnTo>
                  <a:cubicBezTo>
                    <a:pt x="78" y="101"/>
                    <a:pt x="67" y="101"/>
                    <a:pt x="44" y="90"/>
                  </a:cubicBezTo>
                  <a:cubicBezTo>
                    <a:pt x="11" y="68"/>
                    <a:pt x="11" y="56"/>
                    <a:pt x="11" y="45"/>
                  </a:cubicBezTo>
                  <a:cubicBezTo>
                    <a:pt x="0" y="34"/>
                    <a:pt x="11" y="12"/>
                    <a:pt x="22" y="12"/>
                  </a:cubicBezTo>
                  <a:cubicBezTo>
                    <a:pt x="22" y="0"/>
                    <a:pt x="33" y="0"/>
                    <a:pt x="44" y="0"/>
                  </a:cubicBezTo>
                  <a:cubicBezTo>
                    <a:pt x="55" y="0"/>
                    <a:pt x="67" y="12"/>
                    <a:pt x="78" y="23"/>
                  </a:cubicBezTo>
                  <a:cubicBezTo>
                    <a:pt x="78" y="23"/>
                    <a:pt x="89" y="34"/>
                    <a:pt x="100" y="34"/>
                  </a:cubicBezTo>
                  <a:cubicBezTo>
                    <a:pt x="100" y="23"/>
                    <a:pt x="112" y="23"/>
                    <a:pt x="123" y="23"/>
                  </a:cubicBezTo>
                  <a:cubicBezTo>
                    <a:pt x="134" y="23"/>
                    <a:pt x="145" y="23"/>
                    <a:pt x="157" y="34"/>
                  </a:cubicBezTo>
                  <a:cubicBezTo>
                    <a:pt x="157" y="56"/>
                    <a:pt x="157" y="68"/>
                    <a:pt x="145" y="79"/>
                  </a:cubicBezTo>
                  <a:cubicBezTo>
                    <a:pt x="123" y="90"/>
                    <a:pt x="112" y="101"/>
                    <a:pt x="100" y="101"/>
                  </a:cubicBezTo>
                </a:path>
              </a:pathLst>
            </a:custGeom>
            <a:grpFill/>
            <a:ln w="3175"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31" name="Freeform 103"/>
            <p:cNvSpPr>
              <a:spLocks noChangeArrowheads="1"/>
            </p:cNvSpPr>
            <p:nvPr/>
          </p:nvSpPr>
          <p:spPr bwMode="auto">
            <a:xfrm>
              <a:off x="2305050" y="1925638"/>
              <a:ext cx="88900" cy="153987"/>
            </a:xfrm>
            <a:custGeom>
              <a:avLst/>
              <a:gdLst>
                <a:gd name="T0" fmla="*/ 135 w 247"/>
                <a:gd name="T1" fmla="*/ 101 h 427"/>
                <a:gd name="T2" fmla="*/ 135 w 247"/>
                <a:gd name="T3" fmla="*/ 101 h 427"/>
                <a:gd name="T4" fmla="*/ 56 w 247"/>
                <a:gd name="T5" fmla="*/ 11 h 427"/>
                <a:gd name="T6" fmla="*/ 34 w 247"/>
                <a:gd name="T7" fmla="*/ 112 h 427"/>
                <a:gd name="T8" fmla="*/ 146 w 247"/>
                <a:gd name="T9" fmla="*/ 269 h 427"/>
                <a:gd name="T10" fmla="*/ 213 w 247"/>
                <a:gd name="T11" fmla="*/ 403 h 427"/>
                <a:gd name="T12" fmla="*/ 235 w 247"/>
                <a:gd name="T13" fmla="*/ 359 h 427"/>
                <a:gd name="T14" fmla="*/ 235 w 247"/>
                <a:gd name="T15" fmla="*/ 235 h 427"/>
                <a:gd name="T16" fmla="*/ 190 w 247"/>
                <a:gd name="T17" fmla="*/ 213 h 427"/>
                <a:gd name="T18" fmla="*/ 146 w 247"/>
                <a:gd name="T19" fmla="*/ 168 h 427"/>
                <a:gd name="T20" fmla="*/ 135 w 247"/>
                <a:gd name="T21" fmla="*/ 101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7" h="427">
                  <a:moveTo>
                    <a:pt x="135" y="101"/>
                  </a:moveTo>
                  <a:lnTo>
                    <a:pt x="135" y="101"/>
                  </a:lnTo>
                  <a:cubicBezTo>
                    <a:pt x="112" y="67"/>
                    <a:pt x="90" y="0"/>
                    <a:pt x="56" y="11"/>
                  </a:cubicBezTo>
                  <a:cubicBezTo>
                    <a:pt x="22" y="11"/>
                    <a:pt x="0" y="67"/>
                    <a:pt x="34" y="112"/>
                  </a:cubicBezTo>
                  <a:cubicBezTo>
                    <a:pt x="67" y="157"/>
                    <a:pt x="112" y="224"/>
                    <a:pt x="146" y="269"/>
                  </a:cubicBezTo>
                  <a:cubicBezTo>
                    <a:pt x="179" y="302"/>
                    <a:pt x="202" y="381"/>
                    <a:pt x="213" y="403"/>
                  </a:cubicBezTo>
                  <a:cubicBezTo>
                    <a:pt x="213" y="426"/>
                    <a:pt x="246" y="403"/>
                    <a:pt x="235" y="359"/>
                  </a:cubicBezTo>
                  <a:cubicBezTo>
                    <a:pt x="213" y="314"/>
                    <a:pt x="235" y="269"/>
                    <a:pt x="235" y="235"/>
                  </a:cubicBezTo>
                  <a:cubicBezTo>
                    <a:pt x="235" y="202"/>
                    <a:pt x="224" y="202"/>
                    <a:pt x="190" y="213"/>
                  </a:cubicBezTo>
                  <a:cubicBezTo>
                    <a:pt x="157" y="224"/>
                    <a:pt x="135" y="213"/>
                    <a:pt x="146" y="168"/>
                  </a:cubicBezTo>
                  <a:cubicBezTo>
                    <a:pt x="157" y="135"/>
                    <a:pt x="135" y="101"/>
                    <a:pt x="135" y="101"/>
                  </a:cubicBezTo>
                </a:path>
              </a:pathLst>
            </a:custGeom>
            <a:grpFill/>
            <a:ln w="3175"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32" name="Freeform 104"/>
            <p:cNvSpPr>
              <a:spLocks noChangeArrowheads="1"/>
            </p:cNvSpPr>
            <p:nvPr/>
          </p:nvSpPr>
          <p:spPr bwMode="auto">
            <a:xfrm>
              <a:off x="2300288" y="1920875"/>
              <a:ext cx="96837" cy="161925"/>
            </a:xfrm>
            <a:custGeom>
              <a:avLst/>
              <a:gdLst>
                <a:gd name="T0" fmla="*/ 224 w 270"/>
                <a:gd name="T1" fmla="*/ 448 h 449"/>
                <a:gd name="T2" fmla="*/ 224 w 270"/>
                <a:gd name="T3" fmla="*/ 448 h 449"/>
                <a:gd name="T4" fmla="*/ 201 w 270"/>
                <a:gd name="T5" fmla="*/ 414 h 449"/>
                <a:gd name="T6" fmla="*/ 146 w 270"/>
                <a:gd name="T7" fmla="*/ 291 h 449"/>
                <a:gd name="T8" fmla="*/ 45 w 270"/>
                <a:gd name="T9" fmla="*/ 168 h 449"/>
                <a:gd name="T10" fmla="*/ 22 w 270"/>
                <a:gd name="T11" fmla="*/ 134 h 449"/>
                <a:gd name="T12" fmla="*/ 11 w 270"/>
                <a:gd name="T13" fmla="*/ 44 h 449"/>
                <a:gd name="T14" fmla="*/ 67 w 270"/>
                <a:gd name="T15" fmla="*/ 0 h 449"/>
                <a:gd name="T16" fmla="*/ 78 w 270"/>
                <a:gd name="T17" fmla="*/ 0 h 449"/>
                <a:gd name="T18" fmla="*/ 157 w 270"/>
                <a:gd name="T19" fmla="*/ 78 h 449"/>
                <a:gd name="T20" fmla="*/ 168 w 270"/>
                <a:gd name="T21" fmla="*/ 101 h 449"/>
                <a:gd name="T22" fmla="*/ 179 w 270"/>
                <a:gd name="T23" fmla="*/ 190 h 449"/>
                <a:gd name="T24" fmla="*/ 179 w 270"/>
                <a:gd name="T25" fmla="*/ 201 h 449"/>
                <a:gd name="T26" fmla="*/ 190 w 270"/>
                <a:gd name="T27" fmla="*/ 201 h 449"/>
                <a:gd name="T28" fmla="*/ 224 w 270"/>
                <a:gd name="T29" fmla="*/ 190 h 449"/>
                <a:gd name="T30" fmla="*/ 257 w 270"/>
                <a:gd name="T31" fmla="*/ 201 h 449"/>
                <a:gd name="T32" fmla="*/ 269 w 270"/>
                <a:gd name="T33" fmla="*/ 246 h 449"/>
                <a:gd name="T34" fmla="*/ 257 w 270"/>
                <a:gd name="T35" fmla="*/ 280 h 449"/>
                <a:gd name="T36" fmla="*/ 257 w 270"/>
                <a:gd name="T37" fmla="*/ 358 h 449"/>
                <a:gd name="T38" fmla="*/ 257 w 270"/>
                <a:gd name="T39" fmla="*/ 426 h 449"/>
                <a:gd name="T40" fmla="*/ 224 w 270"/>
                <a:gd name="T41" fmla="*/ 448 h 449"/>
                <a:gd name="T42" fmla="*/ 146 w 270"/>
                <a:gd name="T43" fmla="*/ 235 h 449"/>
                <a:gd name="T44" fmla="*/ 146 w 270"/>
                <a:gd name="T45" fmla="*/ 235 h 449"/>
                <a:gd name="T46" fmla="*/ 168 w 270"/>
                <a:gd name="T47" fmla="*/ 257 h 449"/>
                <a:gd name="T48" fmla="*/ 213 w 270"/>
                <a:gd name="T49" fmla="*/ 325 h 449"/>
                <a:gd name="T50" fmla="*/ 224 w 270"/>
                <a:gd name="T51" fmla="*/ 269 h 449"/>
                <a:gd name="T52" fmla="*/ 224 w 270"/>
                <a:gd name="T53" fmla="*/ 246 h 449"/>
                <a:gd name="T54" fmla="*/ 224 w 270"/>
                <a:gd name="T55" fmla="*/ 235 h 449"/>
                <a:gd name="T56" fmla="*/ 213 w 270"/>
                <a:gd name="T57" fmla="*/ 246 h 449"/>
                <a:gd name="T58" fmla="*/ 146 w 270"/>
                <a:gd name="T59" fmla="*/ 235 h 449"/>
                <a:gd name="T60" fmla="*/ 78 w 270"/>
                <a:gd name="T61" fmla="*/ 44 h 449"/>
                <a:gd name="T62" fmla="*/ 78 w 270"/>
                <a:gd name="T63" fmla="*/ 44 h 449"/>
                <a:gd name="T64" fmla="*/ 56 w 270"/>
                <a:gd name="T65" fmla="*/ 67 h 449"/>
                <a:gd name="T66" fmla="*/ 56 w 270"/>
                <a:gd name="T67" fmla="*/ 112 h 449"/>
                <a:gd name="T68" fmla="*/ 78 w 270"/>
                <a:gd name="T69" fmla="*/ 134 h 449"/>
                <a:gd name="T70" fmla="*/ 146 w 270"/>
                <a:gd name="T71" fmla="*/ 224 h 449"/>
                <a:gd name="T72" fmla="*/ 134 w 270"/>
                <a:gd name="T73" fmla="*/ 179 h 449"/>
                <a:gd name="T74" fmla="*/ 123 w 270"/>
                <a:gd name="T75" fmla="*/ 123 h 449"/>
                <a:gd name="T76" fmla="*/ 123 w 270"/>
                <a:gd name="T77" fmla="*/ 123 h 449"/>
                <a:gd name="T78" fmla="*/ 112 w 270"/>
                <a:gd name="T79" fmla="*/ 101 h 449"/>
                <a:gd name="T80" fmla="*/ 78 w 270"/>
                <a:gd name="T81" fmla="*/ 44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70" h="449">
                  <a:moveTo>
                    <a:pt x="224" y="448"/>
                  </a:moveTo>
                  <a:lnTo>
                    <a:pt x="224" y="448"/>
                  </a:lnTo>
                  <a:cubicBezTo>
                    <a:pt x="213" y="448"/>
                    <a:pt x="201" y="437"/>
                    <a:pt x="201" y="414"/>
                  </a:cubicBezTo>
                  <a:cubicBezTo>
                    <a:pt x="201" y="392"/>
                    <a:pt x="168" y="325"/>
                    <a:pt x="146" y="291"/>
                  </a:cubicBezTo>
                  <a:cubicBezTo>
                    <a:pt x="112" y="257"/>
                    <a:pt x="78" y="201"/>
                    <a:pt x="45" y="168"/>
                  </a:cubicBezTo>
                  <a:cubicBezTo>
                    <a:pt x="33" y="157"/>
                    <a:pt x="33" y="146"/>
                    <a:pt x="22" y="134"/>
                  </a:cubicBezTo>
                  <a:cubicBezTo>
                    <a:pt x="11" y="112"/>
                    <a:pt x="0" y="78"/>
                    <a:pt x="11" y="44"/>
                  </a:cubicBezTo>
                  <a:cubicBezTo>
                    <a:pt x="22" y="22"/>
                    <a:pt x="45" y="0"/>
                    <a:pt x="67" y="0"/>
                  </a:cubicBezTo>
                  <a:cubicBezTo>
                    <a:pt x="67" y="0"/>
                    <a:pt x="67" y="0"/>
                    <a:pt x="78" y="0"/>
                  </a:cubicBezTo>
                  <a:cubicBezTo>
                    <a:pt x="112" y="0"/>
                    <a:pt x="134" y="33"/>
                    <a:pt x="157" y="78"/>
                  </a:cubicBezTo>
                  <a:cubicBezTo>
                    <a:pt x="157" y="78"/>
                    <a:pt x="157" y="89"/>
                    <a:pt x="168" y="101"/>
                  </a:cubicBezTo>
                  <a:cubicBezTo>
                    <a:pt x="168" y="101"/>
                    <a:pt x="190" y="146"/>
                    <a:pt x="179" y="190"/>
                  </a:cubicBezTo>
                  <a:lnTo>
                    <a:pt x="179" y="201"/>
                  </a:lnTo>
                  <a:lnTo>
                    <a:pt x="190" y="201"/>
                  </a:lnTo>
                  <a:cubicBezTo>
                    <a:pt x="201" y="190"/>
                    <a:pt x="213" y="190"/>
                    <a:pt x="224" y="190"/>
                  </a:cubicBezTo>
                  <a:cubicBezTo>
                    <a:pt x="246" y="190"/>
                    <a:pt x="246" y="201"/>
                    <a:pt x="257" y="201"/>
                  </a:cubicBezTo>
                  <a:cubicBezTo>
                    <a:pt x="269" y="213"/>
                    <a:pt x="269" y="224"/>
                    <a:pt x="269" y="246"/>
                  </a:cubicBezTo>
                  <a:cubicBezTo>
                    <a:pt x="269" y="257"/>
                    <a:pt x="269" y="269"/>
                    <a:pt x="257" y="280"/>
                  </a:cubicBezTo>
                  <a:cubicBezTo>
                    <a:pt x="257" y="302"/>
                    <a:pt x="257" y="336"/>
                    <a:pt x="257" y="358"/>
                  </a:cubicBezTo>
                  <a:cubicBezTo>
                    <a:pt x="269" y="392"/>
                    <a:pt x="269" y="414"/>
                    <a:pt x="257" y="426"/>
                  </a:cubicBezTo>
                  <a:cubicBezTo>
                    <a:pt x="246" y="437"/>
                    <a:pt x="235" y="448"/>
                    <a:pt x="224" y="448"/>
                  </a:cubicBezTo>
                  <a:close/>
                  <a:moveTo>
                    <a:pt x="146" y="235"/>
                  </a:moveTo>
                  <a:lnTo>
                    <a:pt x="146" y="235"/>
                  </a:lnTo>
                  <a:cubicBezTo>
                    <a:pt x="157" y="246"/>
                    <a:pt x="168" y="257"/>
                    <a:pt x="168" y="257"/>
                  </a:cubicBezTo>
                  <a:cubicBezTo>
                    <a:pt x="190" y="280"/>
                    <a:pt x="201" y="302"/>
                    <a:pt x="213" y="325"/>
                  </a:cubicBezTo>
                  <a:cubicBezTo>
                    <a:pt x="213" y="302"/>
                    <a:pt x="213" y="291"/>
                    <a:pt x="224" y="269"/>
                  </a:cubicBezTo>
                  <a:cubicBezTo>
                    <a:pt x="224" y="257"/>
                    <a:pt x="224" y="257"/>
                    <a:pt x="224" y="246"/>
                  </a:cubicBezTo>
                  <a:lnTo>
                    <a:pt x="224" y="235"/>
                  </a:lnTo>
                  <a:cubicBezTo>
                    <a:pt x="224" y="235"/>
                    <a:pt x="213" y="235"/>
                    <a:pt x="213" y="246"/>
                  </a:cubicBezTo>
                  <a:cubicBezTo>
                    <a:pt x="179" y="246"/>
                    <a:pt x="168" y="246"/>
                    <a:pt x="146" y="235"/>
                  </a:cubicBezTo>
                  <a:close/>
                  <a:moveTo>
                    <a:pt x="78" y="44"/>
                  </a:moveTo>
                  <a:lnTo>
                    <a:pt x="78" y="44"/>
                  </a:lnTo>
                  <a:cubicBezTo>
                    <a:pt x="67" y="44"/>
                    <a:pt x="56" y="44"/>
                    <a:pt x="56" y="67"/>
                  </a:cubicBezTo>
                  <a:cubicBezTo>
                    <a:pt x="45" y="67"/>
                    <a:pt x="45" y="89"/>
                    <a:pt x="56" y="112"/>
                  </a:cubicBezTo>
                  <a:cubicBezTo>
                    <a:pt x="67" y="123"/>
                    <a:pt x="78" y="123"/>
                    <a:pt x="78" y="134"/>
                  </a:cubicBezTo>
                  <a:cubicBezTo>
                    <a:pt x="101" y="168"/>
                    <a:pt x="123" y="190"/>
                    <a:pt x="146" y="224"/>
                  </a:cubicBezTo>
                  <a:cubicBezTo>
                    <a:pt x="134" y="213"/>
                    <a:pt x="134" y="190"/>
                    <a:pt x="134" y="179"/>
                  </a:cubicBezTo>
                  <a:cubicBezTo>
                    <a:pt x="146" y="146"/>
                    <a:pt x="123" y="123"/>
                    <a:pt x="123" y="123"/>
                  </a:cubicBezTo>
                  <a:lnTo>
                    <a:pt x="123" y="123"/>
                  </a:lnTo>
                  <a:cubicBezTo>
                    <a:pt x="123" y="112"/>
                    <a:pt x="123" y="101"/>
                    <a:pt x="112" y="101"/>
                  </a:cubicBezTo>
                  <a:cubicBezTo>
                    <a:pt x="101" y="78"/>
                    <a:pt x="90" y="44"/>
                    <a:pt x="78" y="44"/>
                  </a:cubicBezTo>
                  <a:close/>
                </a:path>
              </a:pathLst>
            </a:custGeom>
            <a:grpFill/>
            <a:ln w="3175"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33" name="Freeform 105"/>
            <p:cNvSpPr>
              <a:spLocks noChangeArrowheads="1"/>
            </p:cNvSpPr>
            <p:nvPr/>
          </p:nvSpPr>
          <p:spPr bwMode="auto">
            <a:xfrm>
              <a:off x="2433638" y="2143125"/>
              <a:ext cx="52387" cy="65088"/>
            </a:xfrm>
            <a:custGeom>
              <a:avLst/>
              <a:gdLst>
                <a:gd name="T0" fmla="*/ 100 w 146"/>
                <a:gd name="T1" fmla="*/ 67 h 180"/>
                <a:gd name="T2" fmla="*/ 100 w 146"/>
                <a:gd name="T3" fmla="*/ 67 h 180"/>
                <a:gd name="T4" fmla="*/ 45 w 146"/>
                <a:gd name="T5" fmla="*/ 23 h 180"/>
                <a:gd name="T6" fmla="*/ 0 w 146"/>
                <a:gd name="T7" fmla="*/ 23 h 180"/>
                <a:gd name="T8" fmla="*/ 56 w 146"/>
                <a:gd name="T9" fmla="*/ 112 h 180"/>
                <a:gd name="T10" fmla="*/ 123 w 146"/>
                <a:gd name="T11" fmla="*/ 157 h 180"/>
                <a:gd name="T12" fmla="*/ 100 w 146"/>
                <a:gd name="T13" fmla="*/ 67 h 180"/>
              </a:gdLst>
              <a:ahLst/>
              <a:cxnLst>
                <a:cxn ang="0">
                  <a:pos x="T0" y="T1"/>
                </a:cxn>
                <a:cxn ang="0">
                  <a:pos x="T2" y="T3"/>
                </a:cxn>
                <a:cxn ang="0">
                  <a:pos x="T4" y="T5"/>
                </a:cxn>
                <a:cxn ang="0">
                  <a:pos x="T6" y="T7"/>
                </a:cxn>
                <a:cxn ang="0">
                  <a:pos x="T8" y="T9"/>
                </a:cxn>
                <a:cxn ang="0">
                  <a:pos x="T10" y="T11"/>
                </a:cxn>
                <a:cxn ang="0">
                  <a:pos x="T12" y="T13"/>
                </a:cxn>
              </a:cxnLst>
              <a:rect l="0" t="0" r="r" b="b"/>
              <a:pathLst>
                <a:path w="146" h="180">
                  <a:moveTo>
                    <a:pt x="100" y="67"/>
                  </a:moveTo>
                  <a:lnTo>
                    <a:pt x="100" y="67"/>
                  </a:lnTo>
                  <a:cubicBezTo>
                    <a:pt x="78" y="56"/>
                    <a:pt x="56" y="45"/>
                    <a:pt x="45" y="23"/>
                  </a:cubicBezTo>
                  <a:cubicBezTo>
                    <a:pt x="33" y="11"/>
                    <a:pt x="0" y="0"/>
                    <a:pt x="0" y="23"/>
                  </a:cubicBezTo>
                  <a:cubicBezTo>
                    <a:pt x="0" y="45"/>
                    <a:pt x="56" y="67"/>
                    <a:pt x="56" y="112"/>
                  </a:cubicBezTo>
                  <a:cubicBezTo>
                    <a:pt x="67" y="157"/>
                    <a:pt x="100" y="179"/>
                    <a:pt x="123" y="157"/>
                  </a:cubicBezTo>
                  <a:cubicBezTo>
                    <a:pt x="145" y="134"/>
                    <a:pt x="112" y="79"/>
                    <a:pt x="100" y="67"/>
                  </a:cubicBezTo>
                </a:path>
              </a:pathLst>
            </a:custGeom>
            <a:grpFill/>
            <a:ln w="3175"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34" name="Freeform 106"/>
            <p:cNvSpPr>
              <a:spLocks noChangeArrowheads="1"/>
            </p:cNvSpPr>
            <p:nvPr/>
          </p:nvSpPr>
          <p:spPr bwMode="auto">
            <a:xfrm>
              <a:off x="2425700" y="2138363"/>
              <a:ext cx="65088" cy="68262"/>
            </a:xfrm>
            <a:custGeom>
              <a:avLst/>
              <a:gdLst>
                <a:gd name="T0" fmla="*/ 123 w 180"/>
                <a:gd name="T1" fmla="*/ 190 h 191"/>
                <a:gd name="T2" fmla="*/ 123 w 180"/>
                <a:gd name="T3" fmla="*/ 190 h 191"/>
                <a:gd name="T4" fmla="*/ 123 w 180"/>
                <a:gd name="T5" fmla="*/ 190 h 191"/>
                <a:gd name="T6" fmla="*/ 56 w 180"/>
                <a:gd name="T7" fmla="*/ 123 h 191"/>
                <a:gd name="T8" fmla="*/ 34 w 180"/>
                <a:gd name="T9" fmla="*/ 78 h 191"/>
                <a:gd name="T10" fmla="*/ 0 w 180"/>
                <a:gd name="T11" fmla="*/ 34 h 191"/>
                <a:gd name="T12" fmla="*/ 12 w 180"/>
                <a:gd name="T13" fmla="*/ 11 h 191"/>
                <a:gd name="T14" fmla="*/ 45 w 180"/>
                <a:gd name="T15" fmla="*/ 0 h 191"/>
                <a:gd name="T16" fmla="*/ 90 w 180"/>
                <a:gd name="T17" fmla="*/ 22 h 191"/>
                <a:gd name="T18" fmla="*/ 135 w 180"/>
                <a:gd name="T19" fmla="*/ 67 h 191"/>
                <a:gd name="T20" fmla="*/ 179 w 180"/>
                <a:gd name="T21" fmla="*/ 134 h 191"/>
                <a:gd name="T22" fmla="*/ 157 w 180"/>
                <a:gd name="T23" fmla="*/ 179 h 191"/>
                <a:gd name="T24" fmla="*/ 123 w 180"/>
                <a:gd name="T25" fmla="*/ 190 h 191"/>
                <a:gd name="T26" fmla="*/ 101 w 180"/>
                <a:gd name="T27" fmla="*/ 90 h 191"/>
                <a:gd name="T28" fmla="*/ 101 w 180"/>
                <a:gd name="T29" fmla="*/ 90 h 191"/>
                <a:gd name="T30" fmla="*/ 101 w 180"/>
                <a:gd name="T31" fmla="*/ 123 h 191"/>
                <a:gd name="T32" fmla="*/ 123 w 180"/>
                <a:gd name="T33" fmla="*/ 157 h 191"/>
                <a:gd name="T34" fmla="*/ 135 w 180"/>
                <a:gd name="T35" fmla="*/ 145 h 191"/>
                <a:gd name="T36" fmla="*/ 135 w 180"/>
                <a:gd name="T37" fmla="*/ 145 h 191"/>
                <a:gd name="T38" fmla="*/ 112 w 180"/>
                <a:gd name="T39" fmla="*/ 101 h 191"/>
                <a:gd name="T40" fmla="*/ 101 w 180"/>
                <a:gd name="T41" fmla="*/ 90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80" h="191">
                  <a:moveTo>
                    <a:pt x="123" y="190"/>
                  </a:moveTo>
                  <a:lnTo>
                    <a:pt x="123" y="190"/>
                  </a:lnTo>
                  <a:lnTo>
                    <a:pt x="123" y="190"/>
                  </a:lnTo>
                  <a:cubicBezTo>
                    <a:pt x="90" y="190"/>
                    <a:pt x="68" y="168"/>
                    <a:pt x="56" y="123"/>
                  </a:cubicBezTo>
                  <a:cubicBezTo>
                    <a:pt x="56" y="112"/>
                    <a:pt x="45" y="90"/>
                    <a:pt x="34" y="78"/>
                  </a:cubicBezTo>
                  <a:cubicBezTo>
                    <a:pt x="23" y="67"/>
                    <a:pt x="0" y="56"/>
                    <a:pt x="0" y="34"/>
                  </a:cubicBezTo>
                  <a:cubicBezTo>
                    <a:pt x="0" y="34"/>
                    <a:pt x="0" y="22"/>
                    <a:pt x="12" y="11"/>
                  </a:cubicBezTo>
                  <a:cubicBezTo>
                    <a:pt x="23" y="0"/>
                    <a:pt x="23" y="0"/>
                    <a:pt x="45" y="0"/>
                  </a:cubicBezTo>
                  <a:cubicBezTo>
                    <a:pt x="56" y="0"/>
                    <a:pt x="79" y="11"/>
                    <a:pt x="90" y="22"/>
                  </a:cubicBezTo>
                  <a:cubicBezTo>
                    <a:pt x="101" y="34"/>
                    <a:pt x="112" y="56"/>
                    <a:pt x="135" y="67"/>
                  </a:cubicBezTo>
                  <a:cubicBezTo>
                    <a:pt x="157" y="67"/>
                    <a:pt x="168" y="112"/>
                    <a:pt x="179" y="134"/>
                  </a:cubicBezTo>
                  <a:cubicBezTo>
                    <a:pt x="179" y="157"/>
                    <a:pt x="168" y="168"/>
                    <a:pt x="157" y="179"/>
                  </a:cubicBezTo>
                  <a:cubicBezTo>
                    <a:pt x="146" y="190"/>
                    <a:pt x="135" y="190"/>
                    <a:pt x="123" y="190"/>
                  </a:cubicBezTo>
                  <a:close/>
                  <a:moveTo>
                    <a:pt x="101" y="90"/>
                  </a:moveTo>
                  <a:lnTo>
                    <a:pt x="101" y="90"/>
                  </a:lnTo>
                  <a:cubicBezTo>
                    <a:pt x="101" y="101"/>
                    <a:pt x="101" y="112"/>
                    <a:pt x="101" y="123"/>
                  </a:cubicBezTo>
                  <a:cubicBezTo>
                    <a:pt x="112" y="145"/>
                    <a:pt x="123" y="157"/>
                    <a:pt x="123" y="157"/>
                  </a:cubicBezTo>
                  <a:cubicBezTo>
                    <a:pt x="123" y="157"/>
                    <a:pt x="123" y="157"/>
                    <a:pt x="135" y="145"/>
                  </a:cubicBezTo>
                  <a:lnTo>
                    <a:pt x="135" y="145"/>
                  </a:lnTo>
                  <a:cubicBezTo>
                    <a:pt x="135" y="123"/>
                    <a:pt x="123" y="101"/>
                    <a:pt x="112" y="101"/>
                  </a:cubicBezTo>
                  <a:lnTo>
                    <a:pt x="101" y="90"/>
                  </a:lnTo>
                  <a:close/>
                </a:path>
              </a:pathLst>
            </a:custGeom>
            <a:grpFill/>
            <a:ln w="3175"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35" name="Freeform 107"/>
            <p:cNvSpPr>
              <a:spLocks noChangeArrowheads="1"/>
            </p:cNvSpPr>
            <p:nvPr/>
          </p:nvSpPr>
          <p:spPr bwMode="auto">
            <a:xfrm>
              <a:off x="2409825" y="2101850"/>
              <a:ext cx="36513" cy="33338"/>
            </a:xfrm>
            <a:custGeom>
              <a:avLst/>
              <a:gdLst>
                <a:gd name="T0" fmla="*/ 79 w 102"/>
                <a:gd name="T1" fmla="*/ 78 h 91"/>
                <a:gd name="T2" fmla="*/ 79 w 102"/>
                <a:gd name="T3" fmla="*/ 78 h 91"/>
                <a:gd name="T4" fmla="*/ 23 w 102"/>
                <a:gd name="T5" fmla="*/ 11 h 91"/>
                <a:gd name="T6" fmla="*/ 45 w 102"/>
                <a:gd name="T7" fmla="*/ 45 h 91"/>
                <a:gd name="T8" fmla="*/ 79 w 102"/>
                <a:gd name="T9" fmla="*/ 78 h 91"/>
              </a:gdLst>
              <a:ahLst/>
              <a:cxnLst>
                <a:cxn ang="0">
                  <a:pos x="T0" y="T1"/>
                </a:cxn>
                <a:cxn ang="0">
                  <a:pos x="T2" y="T3"/>
                </a:cxn>
                <a:cxn ang="0">
                  <a:pos x="T4" y="T5"/>
                </a:cxn>
                <a:cxn ang="0">
                  <a:pos x="T6" y="T7"/>
                </a:cxn>
                <a:cxn ang="0">
                  <a:pos x="T8" y="T9"/>
                </a:cxn>
              </a:cxnLst>
              <a:rect l="0" t="0" r="r" b="b"/>
              <a:pathLst>
                <a:path w="102" h="91">
                  <a:moveTo>
                    <a:pt x="79" y="78"/>
                  </a:moveTo>
                  <a:lnTo>
                    <a:pt x="79" y="78"/>
                  </a:lnTo>
                  <a:cubicBezTo>
                    <a:pt x="68" y="90"/>
                    <a:pt x="0" y="22"/>
                    <a:pt x="23" y="11"/>
                  </a:cubicBezTo>
                  <a:cubicBezTo>
                    <a:pt x="45" y="0"/>
                    <a:pt x="34" y="11"/>
                    <a:pt x="45" y="45"/>
                  </a:cubicBezTo>
                  <a:cubicBezTo>
                    <a:pt x="68" y="67"/>
                    <a:pt x="101" y="56"/>
                    <a:pt x="79" y="78"/>
                  </a:cubicBezTo>
                </a:path>
              </a:pathLst>
            </a:custGeom>
            <a:grpFill/>
            <a:ln w="3175"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36" name="Freeform 108"/>
            <p:cNvSpPr>
              <a:spLocks noChangeArrowheads="1"/>
            </p:cNvSpPr>
            <p:nvPr/>
          </p:nvSpPr>
          <p:spPr bwMode="auto">
            <a:xfrm>
              <a:off x="2405063" y="2098675"/>
              <a:ext cx="44450" cy="41275"/>
            </a:xfrm>
            <a:custGeom>
              <a:avLst/>
              <a:gdLst>
                <a:gd name="T0" fmla="*/ 90 w 125"/>
                <a:gd name="T1" fmla="*/ 112 h 113"/>
                <a:gd name="T2" fmla="*/ 90 w 125"/>
                <a:gd name="T3" fmla="*/ 112 h 113"/>
                <a:gd name="T4" fmla="*/ 11 w 125"/>
                <a:gd name="T5" fmla="*/ 44 h 113"/>
                <a:gd name="T6" fmla="*/ 23 w 125"/>
                <a:gd name="T7" fmla="*/ 11 h 113"/>
                <a:gd name="T8" fmla="*/ 45 w 125"/>
                <a:gd name="T9" fmla="*/ 0 h 113"/>
                <a:gd name="T10" fmla="*/ 68 w 125"/>
                <a:gd name="T11" fmla="*/ 22 h 113"/>
                <a:gd name="T12" fmla="*/ 79 w 125"/>
                <a:gd name="T13" fmla="*/ 44 h 113"/>
                <a:gd name="T14" fmla="*/ 90 w 125"/>
                <a:gd name="T15" fmla="*/ 56 h 113"/>
                <a:gd name="T16" fmla="*/ 112 w 125"/>
                <a:gd name="T17" fmla="*/ 67 h 113"/>
                <a:gd name="T18" fmla="*/ 112 w 125"/>
                <a:gd name="T19" fmla="*/ 101 h 113"/>
                <a:gd name="T20" fmla="*/ 90 w 125"/>
                <a:gd name="T21" fmla="*/ 112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5" h="113">
                  <a:moveTo>
                    <a:pt x="90" y="112"/>
                  </a:moveTo>
                  <a:lnTo>
                    <a:pt x="90" y="112"/>
                  </a:lnTo>
                  <a:cubicBezTo>
                    <a:pt x="56" y="112"/>
                    <a:pt x="23" y="67"/>
                    <a:pt x="11" y="44"/>
                  </a:cubicBezTo>
                  <a:cubicBezTo>
                    <a:pt x="0" y="33"/>
                    <a:pt x="11" y="11"/>
                    <a:pt x="23" y="11"/>
                  </a:cubicBezTo>
                  <a:cubicBezTo>
                    <a:pt x="23" y="0"/>
                    <a:pt x="34" y="0"/>
                    <a:pt x="45" y="0"/>
                  </a:cubicBezTo>
                  <a:cubicBezTo>
                    <a:pt x="68" y="0"/>
                    <a:pt x="68" y="11"/>
                    <a:pt x="68" y="22"/>
                  </a:cubicBezTo>
                  <a:cubicBezTo>
                    <a:pt x="79" y="33"/>
                    <a:pt x="79" y="33"/>
                    <a:pt x="79" y="44"/>
                  </a:cubicBezTo>
                  <a:cubicBezTo>
                    <a:pt x="79" y="44"/>
                    <a:pt x="79" y="44"/>
                    <a:pt x="90" y="56"/>
                  </a:cubicBezTo>
                  <a:cubicBezTo>
                    <a:pt x="101" y="56"/>
                    <a:pt x="112" y="56"/>
                    <a:pt x="112" y="67"/>
                  </a:cubicBezTo>
                  <a:cubicBezTo>
                    <a:pt x="124" y="78"/>
                    <a:pt x="112" y="101"/>
                    <a:pt x="112" y="101"/>
                  </a:cubicBezTo>
                  <a:cubicBezTo>
                    <a:pt x="101" y="112"/>
                    <a:pt x="90" y="112"/>
                    <a:pt x="90" y="112"/>
                  </a:cubicBezTo>
                </a:path>
              </a:pathLst>
            </a:custGeom>
            <a:grpFill/>
            <a:ln w="3175"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37" name="Freeform 109"/>
            <p:cNvSpPr>
              <a:spLocks noChangeArrowheads="1"/>
            </p:cNvSpPr>
            <p:nvPr/>
          </p:nvSpPr>
          <p:spPr bwMode="auto">
            <a:xfrm>
              <a:off x="2509838" y="2151063"/>
              <a:ext cx="23812" cy="31750"/>
            </a:xfrm>
            <a:custGeom>
              <a:avLst/>
              <a:gdLst>
                <a:gd name="T0" fmla="*/ 33 w 68"/>
                <a:gd name="T1" fmla="*/ 67 h 90"/>
                <a:gd name="T2" fmla="*/ 33 w 68"/>
                <a:gd name="T3" fmla="*/ 67 h 90"/>
                <a:gd name="T4" fmla="*/ 11 w 68"/>
                <a:gd name="T5" fmla="*/ 33 h 90"/>
                <a:gd name="T6" fmla="*/ 56 w 68"/>
                <a:gd name="T7" fmla="*/ 11 h 90"/>
                <a:gd name="T8" fmla="*/ 33 w 68"/>
                <a:gd name="T9" fmla="*/ 67 h 90"/>
              </a:gdLst>
              <a:ahLst/>
              <a:cxnLst>
                <a:cxn ang="0">
                  <a:pos x="T0" y="T1"/>
                </a:cxn>
                <a:cxn ang="0">
                  <a:pos x="T2" y="T3"/>
                </a:cxn>
                <a:cxn ang="0">
                  <a:pos x="T4" y="T5"/>
                </a:cxn>
                <a:cxn ang="0">
                  <a:pos x="T6" y="T7"/>
                </a:cxn>
                <a:cxn ang="0">
                  <a:pos x="T8" y="T9"/>
                </a:cxn>
              </a:cxnLst>
              <a:rect l="0" t="0" r="r" b="b"/>
              <a:pathLst>
                <a:path w="68" h="90">
                  <a:moveTo>
                    <a:pt x="33" y="67"/>
                  </a:moveTo>
                  <a:lnTo>
                    <a:pt x="33" y="67"/>
                  </a:lnTo>
                  <a:cubicBezTo>
                    <a:pt x="22" y="89"/>
                    <a:pt x="0" y="56"/>
                    <a:pt x="11" y="33"/>
                  </a:cubicBezTo>
                  <a:cubicBezTo>
                    <a:pt x="11" y="11"/>
                    <a:pt x="33" y="0"/>
                    <a:pt x="56" y="11"/>
                  </a:cubicBezTo>
                  <a:cubicBezTo>
                    <a:pt x="67" y="22"/>
                    <a:pt x="45" y="44"/>
                    <a:pt x="33" y="67"/>
                  </a:cubicBezTo>
                </a:path>
              </a:pathLst>
            </a:custGeom>
            <a:grpFill/>
            <a:ln w="3175"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38" name="Freeform 110"/>
            <p:cNvSpPr>
              <a:spLocks noChangeArrowheads="1"/>
            </p:cNvSpPr>
            <p:nvPr/>
          </p:nvSpPr>
          <p:spPr bwMode="auto">
            <a:xfrm>
              <a:off x="2501900" y="2146300"/>
              <a:ext cx="44450" cy="36513"/>
            </a:xfrm>
            <a:custGeom>
              <a:avLst/>
              <a:gdLst>
                <a:gd name="T0" fmla="*/ 45 w 124"/>
                <a:gd name="T1" fmla="*/ 101 h 102"/>
                <a:gd name="T2" fmla="*/ 45 w 124"/>
                <a:gd name="T3" fmla="*/ 101 h 102"/>
                <a:gd name="T4" fmla="*/ 11 w 124"/>
                <a:gd name="T5" fmla="*/ 90 h 102"/>
                <a:gd name="T6" fmla="*/ 11 w 124"/>
                <a:gd name="T7" fmla="*/ 45 h 102"/>
                <a:gd name="T8" fmla="*/ 68 w 124"/>
                <a:gd name="T9" fmla="*/ 0 h 102"/>
                <a:gd name="T10" fmla="*/ 90 w 124"/>
                <a:gd name="T11" fmla="*/ 0 h 102"/>
                <a:gd name="T12" fmla="*/ 90 w 124"/>
                <a:gd name="T13" fmla="*/ 79 h 102"/>
                <a:gd name="T14" fmla="*/ 79 w 124"/>
                <a:gd name="T15" fmla="*/ 90 h 102"/>
                <a:gd name="T16" fmla="*/ 45 w 124"/>
                <a:gd name="T17" fmla="*/ 101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4" h="102">
                  <a:moveTo>
                    <a:pt x="45" y="101"/>
                  </a:moveTo>
                  <a:lnTo>
                    <a:pt x="45" y="101"/>
                  </a:lnTo>
                  <a:cubicBezTo>
                    <a:pt x="34" y="101"/>
                    <a:pt x="23" y="101"/>
                    <a:pt x="11" y="90"/>
                  </a:cubicBezTo>
                  <a:cubicBezTo>
                    <a:pt x="0" y="68"/>
                    <a:pt x="0" y="56"/>
                    <a:pt x="11" y="45"/>
                  </a:cubicBezTo>
                  <a:cubicBezTo>
                    <a:pt x="11" y="23"/>
                    <a:pt x="34" y="0"/>
                    <a:pt x="68" y="0"/>
                  </a:cubicBezTo>
                  <a:cubicBezTo>
                    <a:pt x="68" y="0"/>
                    <a:pt x="79" y="0"/>
                    <a:pt x="90" y="0"/>
                  </a:cubicBezTo>
                  <a:cubicBezTo>
                    <a:pt x="123" y="34"/>
                    <a:pt x="101" y="68"/>
                    <a:pt x="90" y="79"/>
                  </a:cubicBezTo>
                  <a:cubicBezTo>
                    <a:pt x="79" y="79"/>
                    <a:pt x="79" y="79"/>
                    <a:pt x="79" y="90"/>
                  </a:cubicBezTo>
                  <a:cubicBezTo>
                    <a:pt x="79" y="101"/>
                    <a:pt x="68" y="101"/>
                    <a:pt x="45" y="101"/>
                  </a:cubicBezTo>
                </a:path>
              </a:pathLst>
            </a:custGeom>
            <a:grpFill/>
            <a:ln w="3175"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39" name="Freeform 111"/>
            <p:cNvSpPr>
              <a:spLocks noChangeArrowheads="1"/>
            </p:cNvSpPr>
            <p:nvPr/>
          </p:nvSpPr>
          <p:spPr bwMode="auto">
            <a:xfrm>
              <a:off x="2538413" y="2046288"/>
              <a:ext cx="65087" cy="125412"/>
            </a:xfrm>
            <a:custGeom>
              <a:avLst/>
              <a:gdLst>
                <a:gd name="T0" fmla="*/ 146 w 180"/>
                <a:gd name="T1" fmla="*/ 101 h 349"/>
                <a:gd name="T2" fmla="*/ 146 w 180"/>
                <a:gd name="T3" fmla="*/ 101 h 349"/>
                <a:gd name="T4" fmla="*/ 134 w 180"/>
                <a:gd name="T5" fmla="*/ 45 h 349"/>
                <a:gd name="T6" fmla="*/ 78 w 180"/>
                <a:gd name="T7" fmla="*/ 0 h 349"/>
                <a:gd name="T8" fmla="*/ 45 w 180"/>
                <a:gd name="T9" fmla="*/ 45 h 349"/>
                <a:gd name="T10" fmla="*/ 45 w 180"/>
                <a:gd name="T11" fmla="*/ 112 h 349"/>
                <a:gd name="T12" fmla="*/ 34 w 180"/>
                <a:gd name="T13" fmla="*/ 202 h 349"/>
                <a:gd name="T14" fmla="*/ 11 w 180"/>
                <a:gd name="T15" fmla="*/ 235 h 349"/>
                <a:gd name="T16" fmla="*/ 90 w 180"/>
                <a:gd name="T17" fmla="*/ 269 h 349"/>
                <a:gd name="T18" fmla="*/ 134 w 180"/>
                <a:gd name="T19" fmla="*/ 314 h 349"/>
                <a:gd name="T20" fmla="*/ 157 w 180"/>
                <a:gd name="T21" fmla="*/ 190 h 349"/>
                <a:gd name="T22" fmla="*/ 146 w 180"/>
                <a:gd name="T23" fmla="*/ 101 h 3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0" h="349">
                  <a:moveTo>
                    <a:pt x="146" y="101"/>
                  </a:moveTo>
                  <a:lnTo>
                    <a:pt x="146" y="101"/>
                  </a:lnTo>
                  <a:cubicBezTo>
                    <a:pt x="134" y="79"/>
                    <a:pt x="123" y="79"/>
                    <a:pt x="134" y="45"/>
                  </a:cubicBezTo>
                  <a:cubicBezTo>
                    <a:pt x="134" y="0"/>
                    <a:pt x="134" y="0"/>
                    <a:pt x="78" y="0"/>
                  </a:cubicBezTo>
                  <a:cubicBezTo>
                    <a:pt x="34" y="0"/>
                    <a:pt x="34" y="23"/>
                    <a:pt x="45" y="45"/>
                  </a:cubicBezTo>
                  <a:cubicBezTo>
                    <a:pt x="67" y="79"/>
                    <a:pt x="22" y="79"/>
                    <a:pt x="45" y="112"/>
                  </a:cubicBezTo>
                  <a:cubicBezTo>
                    <a:pt x="56" y="135"/>
                    <a:pt x="56" y="213"/>
                    <a:pt x="34" y="202"/>
                  </a:cubicBezTo>
                  <a:cubicBezTo>
                    <a:pt x="0" y="190"/>
                    <a:pt x="11" y="224"/>
                    <a:pt x="11" y="235"/>
                  </a:cubicBezTo>
                  <a:cubicBezTo>
                    <a:pt x="22" y="247"/>
                    <a:pt x="78" y="224"/>
                    <a:pt x="90" y="269"/>
                  </a:cubicBezTo>
                  <a:cubicBezTo>
                    <a:pt x="112" y="314"/>
                    <a:pt x="123" y="348"/>
                    <a:pt x="134" y="314"/>
                  </a:cubicBezTo>
                  <a:cubicBezTo>
                    <a:pt x="146" y="269"/>
                    <a:pt x="134" y="224"/>
                    <a:pt x="157" y="190"/>
                  </a:cubicBezTo>
                  <a:cubicBezTo>
                    <a:pt x="179" y="157"/>
                    <a:pt x="168" y="135"/>
                    <a:pt x="146" y="101"/>
                  </a:cubicBezTo>
                </a:path>
              </a:pathLst>
            </a:custGeom>
            <a:grpFill/>
            <a:ln w="3175"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40" name="Freeform 112"/>
            <p:cNvSpPr>
              <a:spLocks noChangeArrowheads="1"/>
            </p:cNvSpPr>
            <p:nvPr/>
          </p:nvSpPr>
          <p:spPr bwMode="auto">
            <a:xfrm>
              <a:off x="2530475" y="2038350"/>
              <a:ext cx="85725" cy="133350"/>
            </a:xfrm>
            <a:custGeom>
              <a:avLst/>
              <a:gdLst>
                <a:gd name="T0" fmla="*/ 145 w 236"/>
                <a:gd name="T1" fmla="*/ 370 h 371"/>
                <a:gd name="T2" fmla="*/ 145 w 236"/>
                <a:gd name="T3" fmla="*/ 370 h 371"/>
                <a:gd name="T4" fmla="*/ 145 w 236"/>
                <a:gd name="T5" fmla="*/ 370 h 371"/>
                <a:gd name="T6" fmla="*/ 100 w 236"/>
                <a:gd name="T7" fmla="*/ 314 h 371"/>
                <a:gd name="T8" fmla="*/ 100 w 236"/>
                <a:gd name="T9" fmla="*/ 302 h 371"/>
                <a:gd name="T10" fmla="*/ 56 w 236"/>
                <a:gd name="T11" fmla="*/ 280 h 371"/>
                <a:gd name="T12" fmla="*/ 22 w 236"/>
                <a:gd name="T13" fmla="*/ 269 h 371"/>
                <a:gd name="T14" fmla="*/ 11 w 236"/>
                <a:gd name="T15" fmla="*/ 212 h 371"/>
                <a:gd name="T16" fmla="*/ 44 w 236"/>
                <a:gd name="T17" fmla="*/ 201 h 371"/>
                <a:gd name="T18" fmla="*/ 44 w 236"/>
                <a:gd name="T19" fmla="*/ 201 h 371"/>
                <a:gd name="T20" fmla="*/ 56 w 236"/>
                <a:gd name="T21" fmla="*/ 201 h 371"/>
                <a:gd name="T22" fmla="*/ 44 w 236"/>
                <a:gd name="T23" fmla="*/ 145 h 371"/>
                <a:gd name="T24" fmla="*/ 56 w 236"/>
                <a:gd name="T25" fmla="*/ 89 h 371"/>
                <a:gd name="T26" fmla="*/ 56 w 236"/>
                <a:gd name="T27" fmla="*/ 78 h 371"/>
                <a:gd name="T28" fmla="*/ 56 w 236"/>
                <a:gd name="T29" fmla="*/ 78 h 371"/>
                <a:gd name="T30" fmla="*/ 44 w 236"/>
                <a:gd name="T31" fmla="*/ 22 h 371"/>
                <a:gd name="T32" fmla="*/ 100 w 236"/>
                <a:gd name="T33" fmla="*/ 0 h 371"/>
                <a:gd name="T34" fmla="*/ 168 w 236"/>
                <a:gd name="T35" fmla="*/ 11 h 371"/>
                <a:gd name="T36" fmla="*/ 179 w 236"/>
                <a:gd name="T37" fmla="*/ 67 h 371"/>
                <a:gd name="T38" fmla="*/ 179 w 236"/>
                <a:gd name="T39" fmla="*/ 101 h 371"/>
                <a:gd name="T40" fmla="*/ 190 w 236"/>
                <a:gd name="T41" fmla="*/ 112 h 371"/>
                <a:gd name="T42" fmla="*/ 190 w 236"/>
                <a:gd name="T43" fmla="*/ 112 h 371"/>
                <a:gd name="T44" fmla="*/ 201 w 236"/>
                <a:gd name="T45" fmla="*/ 224 h 371"/>
                <a:gd name="T46" fmla="*/ 179 w 236"/>
                <a:gd name="T47" fmla="*/ 291 h 371"/>
                <a:gd name="T48" fmla="*/ 179 w 236"/>
                <a:gd name="T49" fmla="*/ 336 h 371"/>
                <a:gd name="T50" fmla="*/ 145 w 236"/>
                <a:gd name="T51" fmla="*/ 370 h 371"/>
                <a:gd name="T52" fmla="*/ 67 w 236"/>
                <a:gd name="T53" fmla="*/ 246 h 371"/>
                <a:gd name="T54" fmla="*/ 67 w 236"/>
                <a:gd name="T55" fmla="*/ 246 h 371"/>
                <a:gd name="T56" fmla="*/ 134 w 236"/>
                <a:gd name="T57" fmla="*/ 280 h 371"/>
                <a:gd name="T58" fmla="*/ 145 w 236"/>
                <a:gd name="T59" fmla="*/ 291 h 371"/>
                <a:gd name="T60" fmla="*/ 145 w 236"/>
                <a:gd name="T61" fmla="*/ 280 h 371"/>
                <a:gd name="T62" fmla="*/ 168 w 236"/>
                <a:gd name="T63" fmla="*/ 201 h 371"/>
                <a:gd name="T64" fmla="*/ 156 w 236"/>
                <a:gd name="T65" fmla="*/ 145 h 371"/>
                <a:gd name="T66" fmla="*/ 156 w 236"/>
                <a:gd name="T67" fmla="*/ 134 h 371"/>
                <a:gd name="T68" fmla="*/ 145 w 236"/>
                <a:gd name="T69" fmla="*/ 123 h 371"/>
                <a:gd name="T70" fmla="*/ 134 w 236"/>
                <a:gd name="T71" fmla="*/ 56 h 371"/>
                <a:gd name="T72" fmla="*/ 134 w 236"/>
                <a:gd name="T73" fmla="*/ 45 h 371"/>
                <a:gd name="T74" fmla="*/ 100 w 236"/>
                <a:gd name="T75" fmla="*/ 45 h 371"/>
                <a:gd name="T76" fmla="*/ 89 w 236"/>
                <a:gd name="T77" fmla="*/ 45 h 371"/>
                <a:gd name="T78" fmla="*/ 89 w 236"/>
                <a:gd name="T79" fmla="*/ 56 h 371"/>
                <a:gd name="T80" fmla="*/ 89 w 236"/>
                <a:gd name="T81" fmla="*/ 112 h 371"/>
                <a:gd name="T82" fmla="*/ 78 w 236"/>
                <a:gd name="T83" fmla="*/ 123 h 371"/>
                <a:gd name="T84" fmla="*/ 78 w 236"/>
                <a:gd name="T85" fmla="*/ 123 h 371"/>
                <a:gd name="T86" fmla="*/ 89 w 236"/>
                <a:gd name="T87" fmla="*/ 224 h 371"/>
                <a:gd name="T88" fmla="*/ 67 w 236"/>
                <a:gd name="T89" fmla="*/ 246 h 3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36" h="371">
                  <a:moveTo>
                    <a:pt x="145" y="370"/>
                  </a:moveTo>
                  <a:lnTo>
                    <a:pt x="145" y="370"/>
                  </a:lnTo>
                  <a:lnTo>
                    <a:pt x="145" y="370"/>
                  </a:lnTo>
                  <a:cubicBezTo>
                    <a:pt x="123" y="370"/>
                    <a:pt x="112" y="347"/>
                    <a:pt x="100" y="314"/>
                  </a:cubicBezTo>
                  <a:lnTo>
                    <a:pt x="100" y="302"/>
                  </a:lnTo>
                  <a:cubicBezTo>
                    <a:pt x="89" y="291"/>
                    <a:pt x="78" y="291"/>
                    <a:pt x="56" y="280"/>
                  </a:cubicBezTo>
                  <a:cubicBezTo>
                    <a:pt x="44" y="280"/>
                    <a:pt x="22" y="280"/>
                    <a:pt x="22" y="269"/>
                  </a:cubicBezTo>
                  <a:cubicBezTo>
                    <a:pt x="11" y="246"/>
                    <a:pt x="0" y="224"/>
                    <a:pt x="11" y="212"/>
                  </a:cubicBezTo>
                  <a:cubicBezTo>
                    <a:pt x="22" y="201"/>
                    <a:pt x="33" y="201"/>
                    <a:pt x="44" y="201"/>
                  </a:cubicBezTo>
                  <a:lnTo>
                    <a:pt x="44" y="201"/>
                  </a:lnTo>
                  <a:cubicBezTo>
                    <a:pt x="44" y="201"/>
                    <a:pt x="44" y="201"/>
                    <a:pt x="56" y="201"/>
                  </a:cubicBezTo>
                  <a:cubicBezTo>
                    <a:pt x="56" y="190"/>
                    <a:pt x="56" y="157"/>
                    <a:pt x="44" y="145"/>
                  </a:cubicBezTo>
                  <a:cubicBezTo>
                    <a:pt x="33" y="112"/>
                    <a:pt x="44" y="101"/>
                    <a:pt x="56" y="89"/>
                  </a:cubicBezTo>
                  <a:cubicBezTo>
                    <a:pt x="56" y="89"/>
                    <a:pt x="56" y="89"/>
                    <a:pt x="56" y="78"/>
                  </a:cubicBezTo>
                  <a:lnTo>
                    <a:pt x="56" y="78"/>
                  </a:lnTo>
                  <a:cubicBezTo>
                    <a:pt x="33" y="56"/>
                    <a:pt x="44" y="33"/>
                    <a:pt x="44" y="22"/>
                  </a:cubicBezTo>
                  <a:cubicBezTo>
                    <a:pt x="56" y="0"/>
                    <a:pt x="78" y="0"/>
                    <a:pt x="100" y="0"/>
                  </a:cubicBezTo>
                  <a:cubicBezTo>
                    <a:pt x="134" y="0"/>
                    <a:pt x="156" y="0"/>
                    <a:pt x="168" y="11"/>
                  </a:cubicBezTo>
                  <a:cubicBezTo>
                    <a:pt x="179" y="22"/>
                    <a:pt x="179" y="45"/>
                    <a:pt x="179" y="67"/>
                  </a:cubicBezTo>
                  <a:cubicBezTo>
                    <a:pt x="168" y="89"/>
                    <a:pt x="168" y="89"/>
                    <a:pt x="179" y="101"/>
                  </a:cubicBezTo>
                  <a:cubicBezTo>
                    <a:pt x="179" y="101"/>
                    <a:pt x="190" y="101"/>
                    <a:pt x="190" y="112"/>
                  </a:cubicBezTo>
                  <a:lnTo>
                    <a:pt x="190" y="112"/>
                  </a:lnTo>
                  <a:cubicBezTo>
                    <a:pt x="213" y="145"/>
                    <a:pt x="235" y="179"/>
                    <a:pt x="201" y="224"/>
                  </a:cubicBezTo>
                  <a:cubicBezTo>
                    <a:pt x="190" y="235"/>
                    <a:pt x="190" y="269"/>
                    <a:pt x="179" y="291"/>
                  </a:cubicBezTo>
                  <a:cubicBezTo>
                    <a:pt x="179" y="302"/>
                    <a:pt x="179" y="325"/>
                    <a:pt x="179" y="336"/>
                  </a:cubicBezTo>
                  <a:cubicBezTo>
                    <a:pt x="179" y="347"/>
                    <a:pt x="168" y="370"/>
                    <a:pt x="145" y="370"/>
                  </a:cubicBezTo>
                  <a:close/>
                  <a:moveTo>
                    <a:pt x="67" y="246"/>
                  </a:moveTo>
                  <a:lnTo>
                    <a:pt x="67" y="246"/>
                  </a:lnTo>
                  <a:cubicBezTo>
                    <a:pt x="89" y="246"/>
                    <a:pt x="123" y="246"/>
                    <a:pt x="134" y="280"/>
                  </a:cubicBezTo>
                  <a:cubicBezTo>
                    <a:pt x="134" y="280"/>
                    <a:pt x="134" y="291"/>
                    <a:pt x="145" y="291"/>
                  </a:cubicBezTo>
                  <a:cubicBezTo>
                    <a:pt x="145" y="291"/>
                    <a:pt x="145" y="291"/>
                    <a:pt x="145" y="280"/>
                  </a:cubicBezTo>
                  <a:cubicBezTo>
                    <a:pt x="145" y="257"/>
                    <a:pt x="145" y="224"/>
                    <a:pt x="168" y="201"/>
                  </a:cubicBezTo>
                  <a:cubicBezTo>
                    <a:pt x="179" y="179"/>
                    <a:pt x="179" y="168"/>
                    <a:pt x="156" y="145"/>
                  </a:cubicBezTo>
                  <a:cubicBezTo>
                    <a:pt x="156" y="134"/>
                    <a:pt x="156" y="134"/>
                    <a:pt x="156" y="134"/>
                  </a:cubicBezTo>
                  <a:cubicBezTo>
                    <a:pt x="145" y="134"/>
                    <a:pt x="145" y="123"/>
                    <a:pt x="145" y="123"/>
                  </a:cubicBezTo>
                  <a:cubicBezTo>
                    <a:pt x="134" y="112"/>
                    <a:pt x="123" y="101"/>
                    <a:pt x="134" y="56"/>
                  </a:cubicBezTo>
                  <a:cubicBezTo>
                    <a:pt x="134" y="45"/>
                    <a:pt x="134" y="45"/>
                    <a:pt x="134" y="45"/>
                  </a:cubicBezTo>
                  <a:cubicBezTo>
                    <a:pt x="123" y="45"/>
                    <a:pt x="112" y="45"/>
                    <a:pt x="100" y="45"/>
                  </a:cubicBezTo>
                  <a:cubicBezTo>
                    <a:pt x="89" y="45"/>
                    <a:pt x="89" y="45"/>
                    <a:pt x="89" y="45"/>
                  </a:cubicBezTo>
                  <a:lnTo>
                    <a:pt x="89" y="56"/>
                  </a:lnTo>
                  <a:cubicBezTo>
                    <a:pt x="112" y="89"/>
                    <a:pt x="89" y="112"/>
                    <a:pt x="89" y="112"/>
                  </a:cubicBezTo>
                  <a:cubicBezTo>
                    <a:pt x="78" y="112"/>
                    <a:pt x="78" y="123"/>
                    <a:pt x="78" y="123"/>
                  </a:cubicBezTo>
                  <a:lnTo>
                    <a:pt x="78" y="123"/>
                  </a:lnTo>
                  <a:cubicBezTo>
                    <a:pt x="89" y="145"/>
                    <a:pt x="100" y="201"/>
                    <a:pt x="89" y="224"/>
                  </a:cubicBezTo>
                  <a:cubicBezTo>
                    <a:pt x="78" y="235"/>
                    <a:pt x="78" y="235"/>
                    <a:pt x="67" y="246"/>
                  </a:cubicBezTo>
                  <a:close/>
                </a:path>
              </a:pathLst>
            </a:custGeom>
            <a:grpFill/>
            <a:ln w="3175"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41" name="Freeform 113"/>
            <p:cNvSpPr>
              <a:spLocks noChangeArrowheads="1"/>
            </p:cNvSpPr>
            <p:nvPr/>
          </p:nvSpPr>
          <p:spPr bwMode="auto">
            <a:xfrm>
              <a:off x="3603625" y="3324225"/>
              <a:ext cx="36513" cy="44450"/>
            </a:xfrm>
            <a:custGeom>
              <a:avLst/>
              <a:gdLst>
                <a:gd name="T0" fmla="*/ 89 w 102"/>
                <a:gd name="T1" fmla="*/ 102 h 125"/>
                <a:gd name="T2" fmla="*/ 89 w 102"/>
                <a:gd name="T3" fmla="*/ 102 h 125"/>
                <a:gd name="T4" fmla="*/ 67 w 102"/>
                <a:gd name="T5" fmla="*/ 57 h 125"/>
                <a:gd name="T6" fmla="*/ 11 w 102"/>
                <a:gd name="T7" fmla="*/ 23 h 125"/>
                <a:gd name="T8" fmla="*/ 22 w 102"/>
                <a:gd name="T9" fmla="*/ 68 h 125"/>
                <a:gd name="T10" fmla="*/ 89 w 102"/>
                <a:gd name="T11" fmla="*/ 102 h 125"/>
              </a:gdLst>
              <a:ahLst/>
              <a:cxnLst>
                <a:cxn ang="0">
                  <a:pos x="T0" y="T1"/>
                </a:cxn>
                <a:cxn ang="0">
                  <a:pos x="T2" y="T3"/>
                </a:cxn>
                <a:cxn ang="0">
                  <a:pos x="T4" y="T5"/>
                </a:cxn>
                <a:cxn ang="0">
                  <a:pos x="T6" y="T7"/>
                </a:cxn>
                <a:cxn ang="0">
                  <a:pos x="T8" y="T9"/>
                </a:cxn>
                <a:cxn ang="0">
                  <a:pos x="T10" y="T11"/>
                </a:cxn>
              </a:cxnLst>
              <a:rect l="0" t="0" r="r" b="b"/>
              <a:pathLst>
                <a:path w="102" h="125">
                  <a:moveTo>
                    <a:pt x="89" y="102"/>
                  </a:moveTo>
                  <a:lnTo>
                    <a:pt x="89" y="102"/>
                  </a:lnTo>
                  <a:cubicBezTo>
                    <a:pt x="101" y="79"/>
                    <a:pt x="89" y="68"/>
                    <a:pt x="67" y="57"/>
                  </a:cubicBezTo>
                  <a:cubicBezTo>
                    <a:pt x="44" y="45"/>
                    <a:pt x="33" y="0"/>
                    <a:pt x="11" y="23"/>
                  </a:cubicBezTo>
                  <a:cubicBezTo>
                    <a:pt x="0" y="45"/>
                    <a:pt x="0" y="68"/>
                    <a:pt x="22" y="68"/>
                  </a:cubicBezTo>
                  <a:cubicBezTo>
                    <a:pt x="56" y="68"/>
                    <a:pt x="89" y="124"/>
                    <a:pt x="89" y="102"/>
                  </a:cubicBezTo>
                </a:path>
              </a:pathLst>
            </a:custGeom>
            <a:grpFill/>
            <a:ln w="3175"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42" name="Freeform 114"/>
            <p:cNvSpPr>
              <a:spLocks noChangeArrowheads="1"/>
            </p:cNvSpPr>
            <p:nvPr/>
          </p:nvSpPr>
          <p:spPr bwMode="auto">
            <a:xfrm>
              <a:off x="3595688" y="3324225"/>
              <a:ext cx="52387" cy="44450"/>
            </a:xfrm>
            <a:custGeom>
              <a:avLst/>
              <a:gdLst>
                <a:gd name="T0" fmla="*/ 112 w 147"/>
                <a:gd name="T1" fmla="*/ 124 h 125"/>
                <a:gd name="T2" fmla="*/ 112 w 147"/>
                <a:gd name="T3" fmla="*/ 124 h 125"/>
                <a:gd name="T4" fmla="*/ 112 w 147"/>
                <a:gd name="T5" fmla="*/ 124 h 125"/>
                <a:gd name="T6" fmla="*/ 67 w 147"/>
                <a:gd name="T7" fmla="*/ 113 h 125"/>
                <a:gd name="T8" fmla="*/ 45 w 147"/>
                <a:gd name="T9" fmla="*/ 90 h 125"/>
                <a:gd name="T10" fmla="*/ 0 w 147"/>
                <a:gd name="T11" fmla="*/ 57 h 125"/>
                <a:gd name="T12" fmla="*/ 23 w 147"/>
                <a:gd name="T13" fmla="*/ 12 h 125"/>
                <a:gd name="T14" fmla="*/ 45 w 147"/>
                <a:gd name="T15" fmla="*/ 0 h 125"/>
                <a:gd name="T16" fmla="*/ 90 w 147"/>
                <a:gd name="T17" fmla="*/ 23 h 125"/>
                <a:gd name="T18" fmla="*/ 101 w 147"/>
                <a:gd name="T19" fmla="*/ 45 h 125"/>
                <a:gd name="T20" fmla="*/ 135 w 147"/>
                <a:gd name="T21" fmla="*/ 102 h 125"/>
                <a:gd name="T22" fmla="*/ 112 w 147"/>
                <a:gd name="T23" fmla="*/ 124 h 125"/>
                <a:gd name="T24" fmla="*/ 45 w 147"/>
                <a:gd name="T25" fmla="*/ 45 h 125"/>
                <a:gd name="T26" fmla="*/ 45 w 147"/>
                <a:gd name="T27" fmla="*/ 45 h 125"/>
                <a:gd name="T28" fmla="*/ 56 w 147"/>
                <a:gd name="T29" fmla="*/ 45 h 125"/>
                <a:gd name="T30" fmla="*/ 56 w 147"/>
                <a:gd name="T31" fmla="*/ 45 h 125"/>
                <a:gd name="T32" fmla="*/ 45 w 147"/>
                <a:gd name="T33" fmla="*/ 45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47" h="125">
                  <a:moveTo>
                    <a:pt x="112" y="124"/>
                  </a:moveTo>
                  <a:lnTo>
                    <a:pt x="112" y="124"/>
                  </a:lnTo>
                  <a:lnTo>
                    <a:pt x="112" y="124"/>
                  </a:lnTo>
                  <a:cubicBezTo>
                    <a:pt x="90" y="124"/>
                    <a:pt x="79" y="124"/>
                    <a:pt x="67" y="113"/>
                  </a:cubicBezTo>
                  <a:cubicBezTo>
                    <a:pt x="67" y="102"/>
                    <a:pt x="56" y="90"/>
                    <a:pt x="45" y="90"/>
                  </a:cubicBezTo>
                  <a:cubicBezTo>
                    <a:pt x="23" y="90"/>
                    <a:pt x="11" y="68"/>
                    <a:pt x="0" y="57"/>
                  </a:cubicBezTo>
                  <a:cubicBezTo>
                    <a:pt x="0" y="57"/>
                    <a:pt x="0" y="34"/>
                    <a:pt x="23" y="12"/>
                  </a:cubicBezTo>
                  <a:cubicBezTo>
                    <a:pt x="34" y="0"/>
                    <a:pt x="45" y="0"/>
                    <a:pt x="45" y="0"/>
                  </a:cubicBezTo>
                  <a:cubicBezTo>
                    <a:pt x="67" y="0"/>
                    <a:pt x="79" y="12"/>
                    <a:pt x="90" y="23"/>
                  </a:cubicBezTo>
                  <a:cubicBezTo>
                    <a:pt x="101" y="34"/>
                    <a:pt x="101" y="34"/>
                    <a:pt x="101" y="45"/>
                  </a:cubicBezTo>
                  <a:cubicBezTo>
                    <a:pt x="124" y="57"/>
                    <a:pt x="146" y="79"/>
                    <a:pt x="135" y="102"/>
                  </a:cubicBezTo>
                  <a:cubicBezTo>
                    <a:pt x="135" y="124"/>
                    <a:pt x="112" y="124"/>
                    <a:pt x="112" y="124"/>
                  </a:cubicBezTo>
                  <a:close/>
                  <a:moveTo>
                    <a:pt x="45" y="45"/>
                  </a:moveTo>
                  <a:lnTo>
                    <a:pt x="45" y="45"/>
                  </a:lnTo>
                  <a:cubicBezTo>
                    <a:pt x="45" y="45"/>
                    <a:pt x="45" y="45"/>
                    <a:pt x="56" y="45"/>
                  </a:cubicBezTo>
                  <a:lnTo>
                    <a:pt x="56" y="45"/>
                  </a:lnTo>
                  <a:lnTo>
                    <a:pt x="45" y="45"/>
                  </a:lnTo>
                  <a:close/>
                </a:path>
              </a:pathLst>
            </a:custGeom>
            <a:grpFill/>
            <a:ln w="3175"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43" name="Freeform 115"/>
            <p:cNvSpPr>
              <a:spLocks noChangeArrowheads="1"/>
            </p:cNvSpPr>
            <p:nvPr/>
          </p:nvSpPr>
          <p:spPr bwMode="auto">
            <a:xfrm>
              <a:off x="3962400" y="3957638"/>
              <a:ext cx="23813" cy="28575"/>
            </a:xfrm>
            <a:custGeom>
              <a:avLst/>
              <a:gdLst>
                <a:gd name="T0" fmla="*/ 45 w 68"/>
                <a:gd name="T1" fmla="*/ 78 h 79"/>
                <a:gd name="T2" fmla="*/ 45 w 68"/>
                <a:gd name="T3" fmla="*/ 78 h 79"/>
                <a:gd name="T4" fmla="*/ 45 w 68"/>
                <a:gd name="T5" fmla="*/ 11 h 79"/>
                <a:gd name="T6" fmla="*/ 11 w 68"/>
                <a:gd name="T7" fmla="*/ 45 h 79"/>
                <a:gd name="T8" fmla="*/ 45 w 68"/>
                <a:gd name="T9" fmla="*/ 78 h 79"/>
              </a:gdLst>
              <a:ahLst/>
              <a:cxnLst>
                <a:cxn ang="0">
                  <a:pos x="T0" y="T1"/>
                </a:cxn>
                <a:cxn ang="0">
                  <a:pos x="T2" y="T3"/>
                </a:cxn>
                <a:cxn ang="0">
                  <a:pos x="T4" y="T5"/>
                </a:cxn>
                <a:cxn ang="0">
                  <a:pos x="T6" y="T7"/>
                </a:cxn>
                <a:cxn ang="0">
                  <a:pos x="T8" y="T9"/>
                </a:cxn>
              </a:cxnLst>
              <a:rect l="0" t="0" r="r" b="b"/>
              <a:pathLst>
                <a:path w="68" h="79">
                  <a:moveTo>
                    <a:pt x="45" y="78"/>
                  </a:moveTo>
                  <a:lnTo>
                    <a:pt x="45" y="78"/>
                  </a:lnTo>
                  <a:cubicBezTo>
                    <a:pt x="56" y="56"/>
                    <a:pt x="67" y="22"/>
                    <a:pt x="45" y="11"/>
                  </a:cubicBezTo>
                  <a:cubicBezTo>
                    <a:pt x="22" y="0"/>
                    <a:pt x="0" y="22"/>
                    <a:pt x="11" y="45"/>
                  </a:cubicBezTo>
                  <a:cubicBezTo>
                    <a:pt x="22" y="67"/>
                    <a:pt x="34" y="78"/>
                    <a:pt x="45" y="78"/>
                  </a:cubicBezTo>
                </a:path>
              </a:pathLst>
            </a:custGeom>
            <a:grpFill/>
            <a:ln w="3175"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44" name="Freeform 116"/>
            <p:cNvSpPr>
              <a:spLocks noChangeArrowheads="1"/>
            </p:cNvSpPr>
            <p:nvPr/>
          </p:nvSpPr>
          <p:spPr bwMode="auto">
            <a:xfrm>
              <a:off x="3959225" y="3954463"/>
              <a:ext cx="31750" cy="41275"/>
            </a:xfrm>
            <a:custGeom>
              <a:avLst/>
              <a:gdLst>
                <a:gd name="T0" fmla="*/ 45 w 90"/>
                <a:gd name="T1" fmla="*/ 112 h 113"/>
                <a:gd name="T2" fmla="*/ 45 w 90"/>
                <a:gd name="T3" fmla="*/ 112 h 113"/>
                <a:gd name="T4" fmla="*/ 45 w 90"/>
                <a:gd name="T5" fmla="*/ 112 h 113"/>
                <a:gd name="T6" fmla="*/ 0 w 90"/>
                <a:gd name="T7" fmla="*/ 67 h 113"/>
                <a:gd name="T8" fmla="*/ 0 w 90"/>
                <a:gd name="T9" fmla="*/ 22 h 113"/>
                <a:gd name="T10" fmla="*/ 45 w 90"/>
                <a:gd name="T11" fmla="*/ 0 h 113"/>
                <a:gd name="T12" fmla="*/ 67 w 90"/>
                <a:gd name="T13" fmla="*/ 0 h 113"/>
                <a:gd name="T14" fmla="*/ 78 w 90"/>
                <a:gd name="T15" fmla="*/ 22 h 113"/>
                <a:gd name="T16" fmla="*/ 67 w 90"/>
                <a:gd name="T17" fmla="*/ 101 h 113"/>
                <a:gd name="T18" fmla="*/ 45 w 90"/>
                <a:gd name="T19" fmla="*/ 112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0" h="113">
                  <a:moveTo>
                    <a:pt x="45" y="112"/>
                  </a:moveTo>
                  <a:lnTo>
                    <a:pt x="45" y="112"/>
                  </a:lnTo>
                  <a:lnTo>
                    <a:pt x="45" y="112"/>
                  </a:lnTo>
                  <a:cubicBezTo>
                    <a:pt x="33" y="112"/>
                    <a:pt x="22" y="89"/>
                    <a:pt x="0" y="67"/>
                  </a:cubicBezTo>
                  <a:cubicBezTo>
                    <a:pt x="0" y="44"/>
                    <a:pt x="0" y="33"/>
                    <a:pt x="0" y="22"/>
                  </a:cubicBezTo>
                  <a:cubicBezTo>
                    <a:pt x="11" y="0"/>
                    <a:pt x="22" y="0"/>
                    <a:pt x="45" y="0"/>
                  </a:cubicBezTo>
                  <a:cubicBezTo>
                    <a:pt x="45" y="0"/>
                    <a:pt x="56" y="0"/>
                    <a:pt x="67" y="0"/>
                  </a:cubicBezTo>
                  <a:cubicBezTo>
                    <a:pt x="78" y="11"/>
                    <a:pt x="78" y="11"/>
                    <a:pt x="78" y="22"/>
                  </a:cubicBezTo>
                  <a:cubicBezTo>
                    <a:pt x="89" y="56"/>
                    <a:pt x="78" y="78"/>
                    <a:pt x="67" y="101"/>
                  </a:cubicBezTo>
                  <a:cubicBezTo>
                    <a:pt x="67" y="101"/>
                    <a:pt x="56" y="112"/>
                    <a:pt x="45" y="112"/>
                  </a:cubicBezTo>
                </a:path>
              </a:pathLst>
            </a:custGeom>
            <a:grpFill/>
            <a:ln w="3175"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45" name="Freeform 117"/>
            <p:cNvSpPr>
              <a:spLocks noChangeArrowheads="1"/>
            </p:cNvSpPr>
            <p:nvPr/>
          </p:nvSpPr>
          <p:spPr bwMode="auto">
            <a:xfrm>
              <a:off x="3768725" y="3970338"/>
              <a:ext cx="33338" cy="33337"/>
            </a:xfrm>
            <a:custGeom>
              <a:avLst/>
              <a:gdLst>
                <a:gd name="T0" fmla="*/ 67 w 91"/>
                <a:gd name="T1" fmla="*/ 90 h 91"/>
                <a:gd name="T2" fmla="*/ 67 w 91"/>
                <a:gd name="T3" fmla="*/ 90 h 91"/>
                <a:gd name="T4" fmla="*/ 67 w 91"/>
                <a:gd name="T5" fmla="*/ 34 h 91"/>
                <a:gd name="T6" fmla="*/ 22 w 91"/>
                <a:gd name="T7" fmla="*/ 23 h 91"/>
                <a:gd name="T8" fmla="*/ 67 w 91"/>
                <a:gd name="T9" fmla="*/ 90 h 91"/>
              </a:gdLst>
              <a:ahLst/>
              <a:cxnLst>
                <a:cxn ang="0">
                  <a:pos x="T0" y="T1"/>
                </a:cxn>
                <a:cxn ang="0">
                  <a:pos x="T2" y="T3"/>
                </a:cxn>
                <a:cxn ang="0">
                  <a:pos x="T4" y="T5"/>
                </a:cxn>
                <a:cxn ang="0">
                  <a:pos x="T6" y="T7"/>
                </a:cxn>
                <a:cxn ang="0">
                  <a:pos x="T8" y="T9"/>
                </a:cxn>
              </a:cxnLst>
              <a:rect l="0" t="0" r="r" b="b"/>
              <a:pathLst>
                <a:path w="91" h="91">
                  <a:moveTo>
                    <a:pt x="67" y="90"/>
                  </a:moveTo>
                  <a:lnTo>
                    <a:pt x="67" y="90"/>
                  </a:lnTo>
                  <a:cubicBezTo>
                    <a:pt x="78" y="79"/>
                    <a:pt x="90" y="57"/>
                    <a:pt x="67" y="34"/>
                  </a:cubicBezTo>
                  <a:cubicBezTo>
                    <a:pt x="56" y="12"/>
                    <a:pt x="34" y="0"/>
                    <a:pt x="22" y="23"/>
                  </a:cubicBezTo>
                  <a:cubicBezTo>
                    <a:pt x="0" y="34"/>
                    <a:pt x="45" y="90"/>
                    <a:pt x="67" y="90"/>
                  </a:cubicBezTo>
                </a:path>
              </a:pathLst>
            </a:custGeom>
            <a:grpFill/>
            <a:ln w="3175"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46" name="Freeform 118"/>
            <p:cNvSpPr>
              <a:spLocks noChangeArrowheads="1"/>
            </p:cNvSpPr>
            <p:nvPr/>
          </p:nvSpPr>
          <p:spPr bwMode="auto">
            <a:xfrm>
              <a:off x="3765550" y="3965575"/>
              <a:ext cx="44450" cy="44450"/>
            </a:xfrm>
            <a:custGeom>
              <a:avLst/>
              <a:gdLst>
                <a:gd name="T0" fmla="*/ 67 w 124"/>
                <a:gd name="T1" fmla="*/ 124 h 125"/>
                <a:gd name="T2" fmla="*/ 67 w 124"/>
                <a:gd name="T3" fmla="*/ 124 h 125"/>
                <a:gd name="T4" fmla="*/ 67 w 124"/>
                <a:gd name="T5" fmla="*/ 124 h 125"/>
                <a:gd name="T6" fmla="*/ 11 w 124"/>
                <a:gd name="T7" fmla="*/ 68 h 125"/>
                <a:gd name="T8" fmla="*/ 11 w 124"/>
                <a:gd name="T9" fmla="*/ 11 h 125"/>
                <a:gd name="T10" fmla="*/ 45 w 124"/>
                <a:gd name="T11" fmla="*/ 0 h 125"/>
                <a:gd name="T12" fmla="*/ 101 w 124"/>
                <a:gd name="T13" fmla="*/ 23 h 125"/>
                <a:gd name="T14" fmla="*/ 112 w 124"/>
                <a:gd name="T15" fmla="*/ 90 h 125"/>
                <a:gd name="T16" fmla="*/ 78 w 124"/>
                <a:gd name="T17" fmla="*/ 124 h 125"/>
                <a:gd name="T18" fmla="*/ 67 w 124"/>
                <a:gd name="T19" fmla="*/ 124 h 125"/>
                <a:gd name="T20" fmla="*/ 45 w 124"/>
                <a:gd name="T21" fmla="*/ 45 h 125"/>
                <a:gd name="T22" fmla="*/ 45 w 124"/>
                <a:gd name="T23" fmla="*/ 45 h 125"/>
                <a:gd name="T24" fmla="*/ 67 w 124"/>
                <a:gd name="T25" fmla="*/ 79 h 125"/>
                <a:gd name="T26" fmla="*/ 67 w 124"/>
                <a:gd name="T27" fmla="*/ 56 h 125"/>
                <a:gd name="T28" fmla="*/ 56 w 124"/>
                <a:gd name="T29" fmla="*/ 45 h 125"/>
                <a:gd name="T30" fmla="*/ 45 w 124"/>
                <a:gd name="T31" fmla="*/ 45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4" h="125">
                  <a:moveTo>
                    <a:pt x="67" y="124"/>
                  </a:moveTo>
                  <a:lnTo>
                    <a:pt x="67" y="124"/>
                  </a:lnTo>
                  <a:lnTo>
                    <a:pt x="67" y="124"/>
                  </a:lnTo>
                  <a:cubicBezTo>
                    <a:pt x="45" y="124"/>
                    <a:pt x="22" y="90"/>
                    <a:pt x="11" y="68"/>
                  </a:cubicBezTo>
                  <a:cubicBezTo>
                    <a:pt x="0" y="45"/>
                    <a:pt x="0" y="34"/>
                    <a:pt x="11" y="11"/>
                  </a:cubicBezTo>
                  <a:cubicBezTo>
                    <a:pt x="22" y="0"/>
                    <a:pt x="45" y="0"/>
                    <a:pt x="45" y="0"/>
                  </a:cubicBezTo>
                  <a:cubicBezTo>
                    <a:pt x="67" y="0"/>
                    <a:pt x="89" y="11"/>
                    <a:pt x="101" y="23"/>
                  </a:cubicBezTo>
                  <a:cubicBezTo>
                    <a:pt x="112" y="45"/>
                    <a:pt x="123" y="68"/>
                    <a:pt x="112" y="90"/>
                  </a:cubicBezTo>
                  <a:cubicBezTo>
                    <a:pt x="101" y="101"/>
                    <a:pt x="89" y="113"/>
                    <a:pt x="78" y="124"/>
                  </a:cubicBezTo>
                  <a:cubicBezTo>
                    <a:pt x="78" y="124"/>
                    <a:pt x="78" y="124"/>
                    <a:pt x="67" y="124"/>
                  </a:cubicBezTo>
                  <a:close/>
                  <a:moveTo>
                    <a:pt x="45" y="45"/>
                  </a:moveTo>
                  <a:lnTo>
                    <a:pt x="45" y="45"/>
                  </a:lnTo>
                  <a:cubicBezTo>
                    <a:pt x="45" y="45"/>
                    <a:pt x="56" y="68"/>
                    <a:pt x="67" y="79"/>
                  </a:cubicBezTo>
                  <a:cubicBezTo>
                    <a:pt x="67" y="68"/>
                    <a:pt x="67" y="68"/>
                    <a:pt x="67" y="56"/>
                  </a:cubicBezTo>
                  <a:cubicBezTo>
                    <a:pt x="56" y="45"/>
                    <a:pt x="56" y="45"/>
                    <a:pt x="56" y="45"/>
                  </a:cubicBezTo>
                  <a:cubicBezTo>
                    <a:pt x="45" y="45"/>
                    <a:pt x="45" y="45"/>
                    <a:pt x="45" y="45"/>
                  </a:cubicBezTo>
                  <a:close/>
                </a:path>
              </a:pathLst>
            </a:custGeom>
            <a:grpFill/>
            <a:ln w="3175"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47" name="Freeform 119"/>
            <p:cNvSpPr>
              <a:spLocks noChangeArrowheads="1"/>
            </p:cNvSpPr>
            <p:nvPr/>
          </p:nvSpPr>
          <p:spPr bwMode="auto">
            <a:xfrm>
              <a:off x="3784600" y="4010025"/>
              <a:ext cx="80963" cy="85725"/>
            </a:xfrm>
            <a:custGeom>
              <a:avLst/>
              <a:gdLst>
                <a:gd name="T0" fmla="*/ 78 w 225"/>
                <a:gd name="T1" fmla="*/ 0 h 236"/>
                <a:gd name="T2" fmla="*/ 78 w 225"/>
                <a:gd name="T3" fmla="*/ 0 h 236"/>
                <a:gd name="T4" fmla="*/ 0 w 225"/>
                <a:gd name="T5" fmla="*/ 56 h 236"/>
                <a:gd name="T6" fmla="*/ 56 w 225"/>
                <a:gd name="T7" fmla="*/ 89 h 236"/>
                <a:gd name="T8" fmla="*/ 112 w 225"/>
                <a:gd name="T9" fmla="*/ 145 h 236"/>
                <a:gd name="T10" fmla="*/ 146 w 225"/>
                <a:gd name="T11" fmla="*/ 179 h 236"/>
                <a:gd name="T12" fmla="*/ 168 w 225"/>
                <a:gd name="T13" fmla="*/ 213 h 236"/>
                <a:gd name="T14" fmla="*/ 213 w 225"/>
                <a:gd name="T15" fmla="*/ 168 h 236"/>
                <a:gd name="T16" fmla="*/ 168 w 225"/>
                <a:gd name="T17" fmla="*/ 134 h 236"/>
                <a:gd name="T18" fmla="*/ 112 w 225"/>
                <a:gd name="T19" fmla="*/ 89 h 236"/>
                <a:gd name="T20" fmla="*/ 78 w 225"/>
                <a:gd name="T21" fmla="*/ 0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5" h="236">
                  <a:moveTo>
                    <a:pt x="78" y="0"/>
                  </a:moveTo>
                  <a:lnTo>
                    <a:pt x="78" y="0"/>
                  </a:lnTo>
                  <a:cubicBezTo>
                    <a:pt x="45" y="11"/>
                    <a:pt x="0" y="11"/>
                    <a:pt x="0" y="56"/>
                  </a:cubicBezTo>
                  <a:cubicBezTo>
                    <a:pt x="11" y="100"/>
                    <a:pt x="45" y="100"/>
                    <a:pt x="56" y="89"/>
                  </a:cubicBezTo>
                  <a:cubicBezTo>
                    <a:pt x="78" y="89"/>
                    <a:pt x="112" y="123"/>
                    <a:pt x="112" y="145"/>
                  </a:cubicBezTo>
                  <a:cubicBezTo>
                    <a:pt x="112" y="156"/>
                    <a:pt x="112" y="190"/>
                    <a:pt x="146" y="179"/>
                  </a:cubicBezTo>
                  <a:cubicBezTo>
                    <a:pt x="168" y="168"/>
                    <a:pt x="146" y="235"/>
                    <a:pt x="168" y="213"/>
                  </a:cubicBezTo>
                  <a:cubicBezTo>
                    <a:pt x="191" y="201"/>
                    <a:pt x="224" y="179"/>
                    <a:pt x="213" y="168"/>
                  </a:cubicBezTo>
                  <a:cubicBezTo>
                    <a:pt x="191" y="168"/>
                    <a:pt x="191" y="134"/>
                    <a:pt x="168" y="134"/>
                  </a:cubicBezTo>
                  <a:cubicBezTo>
                    <a:pt x="135" y="145"/>
                    <a:pt x="112" y="112"/>
                    <a:pt x="112" y="89"/>
                  </a:cubicBezTo>
                  <a:cubicBezTo>
                    <a:pt x="123" y="56"/>
                    <a:pt x="101" y="0"/>
                    <a:pt x="78" y="0"/>
                  </a:cubicBezTo>
                </a:path>
              </a:pathLst>
            </a:custGeom>
            <a:grpFill/>
            <a:ln w="3175"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48" name="Freeform 120"/>
            <p:cNvSpPr>
              <a:spLocks noChangeArrowheads="1"/>
            </p:cNvSpPr>
            <p:nvPr/>
          </p:nvSpPr>
          <p:spPr bwMode="auto">
            <a:xfrm>
              <a:off x="3776663" y="4002088"/>
              <a:ext cx="93662" cy="93662"/>
            </a:xfrm>
            <a:custGeom>
              <a:avLst/>
              <a:gdLst>
                <a:gd name="T0" fmla="*/ 191 w 259"/>
                <a:gd name="T1" fmla="*/ 258 h 259"/>
                <a:gd name="T2" fmla="*/ 191 w 259"/>
                <a:gd name="T3" fmla="*/ 258 h 259"/>
                <a:gd name="T4" fmla="*/ 158 w 259"/>
                <a:gd name="T5" fmla="*/ 224 h 259"/>
                <a:gd name="T6" fmla="*/ 158 w 259"/>
                <a:gd name="T7" fmla="*/ 224 h 259"/>
                <a:gd name="T8" fmla="*/ 124 w 259"/>
                <a:gd name="T9" fmla="*/ 213 h 259"/>
                <a:gd name="T10" fmla="*/ 113 w 259"/>
                <a:gd name="T11" fmla="*/ 157 h 259"/>
                <a:gd name="T12" fmla="*/ 90 w 259"/>
                <a:gd name="T13" fmla="*/ 135 h 259"/>
                <a:gd name="T14" fmla="*/ 68 w 259"/>
                <a:gd name="T15" fmla="*/ 146 h 259"/>
                <a:gd name="T16" fmla="*/ 0 w 259"/>
                <a:gd name="T17" fmla="*/ 79 h 259"/>
                <a:gd name="T18" fmla="*/ 12 w 259"/>
                <a:gd name="T19" fmla="*/ 34 h 259"/>
                <a:gd name="T20" fmla="*/ 90 w 259"/>
                <a:gd name="T21" fmla="*/ 0 h 259"/>
                <a:gd name="T22" fmla="*/ 101 w 259"/>
                <a:gd name="T23" fmla="*/ 0 h 259"/>
                <a:gd name="T24" fmla="*/ 101 w 259"/>
                <a:gd name="T25" fmla="*/ 0 h 259"/>
                <a:gd name="T26" fmla="*/ 135 w 259"/>
                <a:gd name="T27" fmla="*/ 23 h 259"/>
                <a:gd name="T28" fmla="*/ 158 w 259"/>
                <a:gd name="T29" fmla="*/ 112 h 259"/>
                <a:gd name="T30" fmla="*/ 169 w 259"/>
                <a:gd name="T31" fmla="*/ 135 h 259"/>
                <a:gd name="T32" fmla="*/ 180 w 259"/>
                <a:gd name="T33" fmla="*/ 146 h 259"/>
                <a:gd name="T34" fmla="*/ 191 w 259"/>
                <a:gd name="T35" fmla="*/ 146 h 259"/>
                <a:gd name="T36" fmla="*/ 236 w 259"/>
                <a:gd name="T37" fmla="*/ 168 h 259"/>
                <a:gd name="T38" fmla="*/ 236 w 259"/>
                <a:gd name="T39" fmla="*/ 168 h 259"/>
                <a:gd name="T40" fmla="*/ 258 w 259"/>
                <a:gd name="T41" fmla="*/ 191 h 259"/>
                <a:gd name="T42" fmla="*/ 202 w 259"/>
                <a:gd name="T43" fmla="*/ 258 h 259"/>
                <a:gd name="T44" fmla="*/ 191 w 259"/>
                <a:gd name="T45" fmla="*/ 258 h 259"/>
                <a:gd name="T46" fmla="*/ 191 w 259"/>
                <a:gd name="T47" fmla="*/ 191 h 259"/>
                <a:gd name="T48" fmla="*/ 191 w 259"/>
                <a:gd name="T49" fmla="*/ 191 h 259"/>
                <a:gd name="T50" fmla="*/ 202 w 259"/>
                <a:gd name="T51" fmla="*/ 202 h 259"/>
                <a:gd name="T52" fmla="*/ 202 w 259"/>
                <a:gd name="T53" fmla="*/ 202 h 259"/>
                <a:gd name="T54" fmla="*/ 191 w 259"/>
                <a:gd name="T55" fmla="*/ 191 h 259"/>
                <a:gd name="T56" fmla="*/ 90 w 259"/>
                <a:gd name="T57" fmla="*/ 90 h 259"/>
                <a:gd name="T58" fmla="*/ 90 w 259"/>
                <a:gd name="T59" fmla="*/ 90 h 259"/>
                <a:gd name="T60" fmla="*/ 124 w 259"/>
                <a:gd name="T61" fmla="*/ 101 h 259"/>
                <a:gd name="T62" fmla="*/ 101 w 259"/>
                <a:gd name="T63" fmla="*/ 45 h 259"/>
                <a:gd name="T64" fmla="*/ 101 w 259"/>
                <a:gd name="T65" fmla="*/ 45 h 259"/>
                <a:gd name="T66" fmla="*/ 45 w 259"/>
                <a:gd name="T67" fmla="*/ 68 h 259"/>
                <a:gd name="T68" fmla="*/ 45 w 259"/>
                <a:gd name="T69" fmla="*/ 79 h 259"/>
                <a:gd name="T70" fmla="*/ 68 w 259"/>
                <a:gd name="T71" fmla="*/ 101 h 259"/>
                <a:gd name="T72" fmla="*/ 79 w 259"/>
                <a:gd name="T73" fmla="*/ 101 h 259"/>
                <a:gd name="T74" fmla="*/ 90 w 259"/>
                <a:gd name="T75" fmla="*/ 90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59" h="259">
                  <a:moveTo>
                    <a:pt x="191" y="258"/>
                  </a:moveTo>
                  <a:lnTo>
                    <a:pt x="191" y="258"/>
                  </a:lnTo>
                  <a:cubicBezTo>
                    <a:pt x="169" y="258"/>
                    <a:pt x="158" y="236"/>
                    <a:pt x="158" y="224"/>
                  </a:cubicBezTo>
                  <a:lnTo>
                    <a:pt x="158" y="224"/>
                  </a:lnTo>
                  <a:cubicBezTo>
                    <a:pt x="146" y="224"/>
                    <a:pt x="135" y="224"/>
                    <a:pt x="124" y="213"/>
                  </a:cubicBezTo>
                  <a:cubicBezTo>
                    <a:pt x="113" y="191"/>
                    <a:pt x="113" y="168"/>
                    <a:pt x="113" y="157"/>
                  </a:cubicBezTo>
                  <a:lnTo>
                    <a:pt x="90" y="135"/>
                  </a:lnTo>
                  <a:cubicBezTo>
                    <a:pt x="79" y="135"/>
                    <a:pt x="79" y="146"/>
                    <a:pt x="68" y="146"/>
                  </a:cubicBezTo>
                  <a:cubicBezTo>
                    <a:pt x="34" y="146"/>
                    <a:pt x="12" y="123"/>
                    <a:pt x="0" y="79"/>
                  </a:cubicBezTo>
                  <a:cubicBezTo>
                    <a:pt x="0" y="68"/>
                    <a:pt x="0" y="56"/>
                    <a:pt x="12" y="34"/>
                  </a:cubicBezTo>
                  <a:cubicBezTo>
                    <a:pt x="34" y="12"/>
                    <a:pt x="68" y="12"/>
                    <a:pt x="90" y="0"/>
                  </a:cubicBezTo>
                  <a:cubicBezTo>
                    <a:pt x="101" y="0"/>
                    <a:pt x="101" y="0"/>
                    <a:pt x="101" y="0"/>
                  </a:cubicBezTo>
                  <a:lnTo>
                    <a:pt x="101" y="0"/>
                  </a:lnTo>
                  <a:cubicBezTo>
                    <a:pt x="113" y="0"/>
                    <a:pt x="124" y="12"/>
                    <a:pt x="135" y="23"/>
                  </a:cubicBezTo>
                  <a:cubicBezTo>
                    <a:pt x="158" y="45"/>
                    <a:pt x="169" y="90"/>
                    <a:pt x="158" y="112"/>
                  </a:cubicBezTo>
                  <a:cubicBezTo>
                    <a:pt x="158" y="123"/>
                    <a:pt x="169" y="123"/>
                    <a:pt x="169" y="135"/>
                  </a:cubicBezTo>
                  <a:cubicBezTo>
                    <a:pt x="180" y="135"/>
                    <a:pt x="180" y="146"/>
                    <a:pt x="180" y="146"/>
                  </a:cubicBezTo>
                  <a:cubicBezTo>
                    <a:pt x="191" y="146"/>
                    <a:pt x="191" y="146"/>
                    <a:pt x="191" y="146"/>
                  </a:cubicBezTo>
                  <a:cubicBezTo>
                    <a:pt x="214" y="146"/>
                    <a:pt x="225" y="157"/>
                    <a:pt x="236" y="168"/>
                  </a:cubicBezTo>
                  <a:lnTo>
                    <a:pt x="236" y="168"/>
                  </a:lnTo>
                  <a:cubicBezTo>
                    <a:pt x="247" y="179"/>
                    <a:pt x="258" y="179"/>
                    <a:pt x="258" y="191"/>
                  </a:cubicBezTo>
                  <a:cubicBezTo>
                    <a:pt x="258" y="213"/>
                    <a:pt x="247" y="224"/>
                    <a:pt x="202" y="258"/>
                  </a:cubicBezTo>
                  <a:lnTo>
                    <a:pt x="191" y="258"/>
                  </a:lnTo>
                  <a:close/>
                  <a:moveTo>
                    <a:pt x="191" y="191"/>
                  </a:moveTo>
                  <a:lnTo>
                    <a:pt x="191" y="191"/>
                  </a:lnTo>
                  <a:cubicBezTo>
                    <a:pt x="202" y="191"/>
                    <a:pt x="202" y="202"/>
                    <a:pt x="202" y="202"/>
                  </a:cubicBezTo>
                  <a:lnTo>
                    <a:pt x="202" y="202"/>
                  </a:lnTo>
                  <a:cubicBezTo>
                    <a:pt x="202" y="202"/>
                    <a:pt x="202" y="191"/>
                    <a:pt x="191" y="191"/>
                  </a:cubicBezTo>
                  <a:close/>
                  <a:moveTo>
                    <a:pt x="90" y="90"/>
                  </a:moveTo>
                  <a:lnTo>
                    <a:pt x="90" y="90"/>
                  </a:lnTo>
                  <a:cubicBezTo>
                    <a:pt x="101" y="90"/>
                    <a:pt x="113" y="101"/>
                    <a:pt x="124" y="101"/>
                  </a:cubicBezTo>
                  <a:cubicBezTo>
                    <a:pt x="124" y="90"/>
                    <a:pt x="113" y="56"/>
                    <a:pt x="101" y="45"/>
                  </a:cubicBezTo>
                  <a:lnTo>
                    <a:pt x="101" y="45"/>
                  </a:lnTo>
                  <a:cubicBezTo>
                    <a:pt x="79" y="56"/>
                    <a:pt x="56" y="56"/>
                    <a:pt x="45" y="68"/>
                  </a:cubicBezTo>
                  <a:cubicBezTo>
                    <a:pt x="45" y="68"/>
                    <a:pt x="45" y="68"/>
                    <a:pt x="45" y="79"/>
                  </a:cubicBezTo>
                  <a:cubicBezTo>
                    <a:pt x="56" y="101"/>
                    <a:pt x="56" y="101"/>
                    <a:pt x="68" y="101"/>
                  </a:cubicBezTo>
                  <a:lnTo>
                    <a:pt x="79" y="101"/>
                  </a:lnTo>
                  <a:cubicBezTo>
                    <a:pt x="79" y="90"/>
                    <a:pt x="90" y="90"/>
                    <a:pt x="90" y="90"/>
                  </a:cubicBezTo>
                  <a:close/>
                </a:path>
              </a:pathLst>
            </a:custGeom>
            <a:grpFill/>
            <a:ln w="3175"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49" name="Freeform 121"/>
            <p:cNvSpPr>
              <a:spLocks noChangeArrowheads="1"/>
            </p:cNvSpPr>
            <p:nvPr/>
          </p:nvSpPr>
          <p:spPr bwMode="auto">
            <a:xfrm>
              <a:off x="3862388" y="4087813"/>
              <a:ext cx="49212" cy="44450"/>
            </a:xfrm>
            <a:custGeom>
              <a:avLst/>
              <a:gdLst>
                <a:gd name="T0" fmla="*/ 45 w 135"/>
                <a:gd name="T1" fmla="*/ 11 h 124"/>
                <a:gd name="T2" fmla="*/ 45 w 135"/>
                <a:gd name="T3" fmla="*/ 11 h 124"/>
                <a:gd name="T4" fmla="*/ 22 w 135"/>
                <a:gd name="T5" fmla="*/ 56 h 124"/>
                <a:gd name="T6" fmla="*/ 22 w 135"/>
                <a:gd name="T7" fmla="*/ 78 h 124"/>
                <a:gd name="T8" fmla="*/ 78 w 135"/>
                <a:gd name="T9" fmla="*/ 112 h 124"/>
                <a:gd name="T10" fmla="*/ 112 w 135"/>
                <a:gd name="T11" fmla="*/ 67 h 124"/>
                <a:gd name="T12" fmla="*/ 78 w 135"/>
                <a:gd name="T13" fmla="*/ 22 h 124"/>
                <a:gd name="T14" fmla="*/ 45 w 135"/>
                <a:gd name="T15" fmla="*/ 11 h 1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5" h="124">
                  <a:moveTo>
                    <a:pt x="45" y="11"/>
                  </a:moveTo>
                  <a:lnTo>
                    <a:pt x="45" y="11"/>
                  </a:lnTo>
                  <a:cubicBezTo>
                    <a:pt x="45" y="22"/>
                    <a:pt x="45" y="56"/>
                    <a:pt x="22" y="56"/>
                  </a:cubicBezTo>
                  <a:cubicBezTo>
                    <a:pt x="0" y="56"/>
                    <a:pt x="0" y="89"/>
                    <a:pt x="22" y="78"/>
                  </a:cubicBezTo>
                  <a:cubicBezTo>
                    <a:pt x="56" y="78"/>
                    <a:pt x="33" y="123"/>
                    <a:pt x="78" y="112"/>
                  </a:cubicBezTo>
                  <a:cubicBezTo>
                    <a:pt x="112" y="100"/>
                    <a:pt x="134" y="78"/>
                    <a:pt x="112" y="67"/>
                  </a:cubicBezTo>
                  <a:cubicBezTo>
                    <a:pt x="89" y="56"/>
                    <a:pt x="89" y="33"/>
                    <a:pt x="78" y="22"/>
                  </a:cubicBezTo>
                  <a:cubicBezTo>
                    <a:pt x="78" y="11"/>
                    <a:pt x="45" y="0"/>
                    <a:pt x="45" y="11"/>
                  </a:cubicBezTo>
                </a:path>
              </a:pathLst>
            </a:custGeom>
            <a:grpFill/>
            <a:ln w="3175"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50" name="Freeform 122"/>
            <p:cNvSpPr>
              <a:spLocks noChangeArrowheads="1"/>
            </p:cNvSpPr>
            <p:nvPr/>
          </p:nvSpPr>
          <p:spPr bwMode="auto">
            <a:xfrm>
              <a:off x="3854450" y="4083050"/>
              <a:ext cx="60325" cy="52388"/>
            </a:xfrm>
            <a:custGeom>
              <a:avLst/>
              <a:gdLst>
                <a:gd name="T0" fmla="*/ 89 w 169"/>
                <a:gd name="T1" fmla="*/ 146 h 147"/>
                <a:gd name="T2" fmla="*/ 89 w 169"/>
                <a:gd name="T3" fmla="*/ 146 h 147"/>
                <a:gd name="T4" fmla="*/ 89 w 169"/>
                <a:gd name="T5" fmla="*/ 146 h 147"/>
                <a:gd name="T6" fmla="*/ 44 w 169"/>
                <a:gd name="T7" fmla="*/ 112 h 147"/>
                <a:gd name="T8" fmla="*/ 44 w 169"/>
                <a:gd name="T9" fmla="*/ 112 h 147"/>
                <a:gd name="T10" fmla="*/ 0 w 169"/>
                <a:gd name="T11" fmla="*/ 90 h 147"/>
                <a:gd name="T12" fmla="*/ 44 w 169"/>
                <a:gd name="T13" fmla="*/ 45 h 147"/>
                <a:gd name="T14" fmla="*/ 44 w 169"/>
                <a:gd name="T15" fmla="*/ 34 h 147"/>
                <a:gd name="T16" fmla="*/ 44 w 169"/>
                <a:gd name="T17" fmla="*/ 23 h 147"/>
                <a:gd name="T18" fmla="*/ 78 w 169"/>
                <a:gd name="T19" fmla="*/ 0 h 147"/>
                <a:gd name="T20" fmla="*/ 123 w 169"/>
                <a:gd name="T21" fmla="*/ 23 h 147"/>
                <a:gd name="T22" fmla="*/ 123 w 169"/>
                <a:gd name="T23" fmla="*/ 34 h 147"/>
                <a:gd name="T24" fmla="*/ 145 w 169"/>
                <a:gd name="T25" fmla="*/ 56 h 147"/>
                <a:gd name="T26" fmla="*/ 168 w 169"/>
                <a:gd name="T27" fmla="*/ 90 h 147"/>
                <a:gd name="T28" fmla="*/ 100 w 169"/>
                <a:gd name="T29" fmla="*/ 146 h 147"/>
                <a:gd name="T30" fmla="*/ 89 w 169"/>
                <a:gd name="T31" fmla="*/ 146 h 147"/>
                <a:gd name="T32" fmla="*/ 78 w 169"/>
                <a:gd name="T33" fmla="*/ 79 h 147"/>
                <a:gd name="T34" fmla="*/ 78 w 169"/>
                <a:gd name="T35" fmla="*/ 79 h 147"/>
                <a:gd name="T36" fmla="*/ 89 w 169"/>
                <a:gd name="T37" fmla="*/ 101 h 147"/>
                <a:gd name="T38" fmla="*/ 89 w 169"/>
                <a:gd name="T39" fmla="*/ 101 h 147"/>
                <a:gd name="T40" fmla="*/ 89 w 169"/>
                <a:gd name="T41" fmla="*/ 101 h 147"/>
                <a:gd name="T42" fmla="*/ 111 w 169"/>
                <a:gd name="T43" fmla="*/ 90 h 147"/>
                <a:gd name="T44" fmla="*/ 89 w 169"/>
                <a:gd name="T45" fmla="*/ 56 h 147"/>
                <a:gd name="T46" fmla="*/ 78 w 169"/>
                <a:gd name="T47" fmla="*/ 79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69" h="147">
                  <a:moveTo>
                    <a:pt x="89" y="146"/>
                  </a:moveTo>
                  <a:lnTo>
                    <a:pt x="89" y="146"/>
                  </a:lnTo>
                  <a:lnTo>
                    <a:pt x="89" y="146"/>
                  </a:lnTo>
                  <a:cubicBezTo>
                    <a:pt x="55" y="146"/>
                    <a:pt x="55" y="124"/>
                    <a:pt x="44" y="112"/>
                  </a:cubicBezTo>
                  <a:lnTo>
                    <a:pt x="44" y="112"/>
                  </a:lnTo>
                  <a:cubicBezTo>
                    <a:pt x="22" y="124"/>
                    <a:pt x="11" y="101"/>
                    <a:pt x="0" y="90"/>
                  </a:cubicBezTo>
                  <a:cubicBezTo>
                    <a:pt x="0" y="68"/>
                    <a:pt x="22" y="45"/>
                    <a:pt x="44" y="45"/>
                  </a:cubicBezTo>
                  <a:lnTo>
                    <a:pt x="44" y="34"/>
                  </a:lnTo>
                  <a:cubicBezTo>
                    <a:pt x="44" y="23"/>
                    <a:pt x="44" y="23"/>
                    <a:pt x="44" y="23"/>
                  </a:cubicBezTo>
                  <a:cubicBezTo>
                    <a:pt x="55" y="12"/>
                    <a:pt x="67" y="0"/>
                    <a:pt x="78" y="0"/>
                  </a:cubicBezTo>
                  <a:cubicBezTo>
                    <a:pt x="100" y="0"/>
                    <a:pt x="123" y="12"/>
                    <a:pt x="123" y="23"/>
                  </a:cubicBezTo>
                  <a:lnTo>
                    <a:pt x="123" y="34"/>
                  </a:lnTo>
                  <a:cubicBezTo>
                    <a:pt x="134" y="45"/>
                    <a:pt x="134" y="56"/>
                    <a:pt x="145" y="56"/>
                  </a:cubicBezTo>
                  <a:cubicBezTo>
                    <a:pt x="156" y="68"/>
                    <a:pt x="168" y="79"/>
                    <a:pt x="168" y="90"/>
                  </a:cubicBezTo>
                  <a:cubicBezTo>
                    <a:pt x="168" y="112"/>
                    <a:pt x="134" y="135"/>
                    <a:pt x="100" y="146"/>
                  </a:cubicBezTo>
                  <a:lnTo>
                    <a:pt x="89" y="146"/>
                  </a:lnTo>
                  <a:close/>
                  <a:moveTo>
                    <a:pt x="78" y="79"/>
                  </a:moveTo>
                  <a:lnTo>
                    <a:pt x="78" y="79"/>
                  </a:lnTo>
                  <a:cubicBezTo>
                    <a:pt x="78" y="90"/>
                    <a:pt x="89" y="90"/>
                    <a:pt x="89" y="101"/>
                  </a:cubicBezTo>
                  <a:lnTo>
                    <a:pt x="89" y="101"/>
                  </a:lnTo>
                  <a:lnTo>
                    <a:pt x="89" y="101"/>
                  </a:lnTo>
                  <a:cubicBezTo>
                    <a:pt x="100" y="101"/>
                    <a:pt x="111" y="101"/>
                    <a:pt x="111" y="90"/>
                  </a:cubicBezTo>
                  <a:cubicBezTo>
                    <a:pt x="100" y="79"/>
                    <a:pt x="89" y="68"/>
                    <a:pt x="89" y="56"/>
                  </a:cubicBezTo>
                  <a:cubicBezTo>
                    <a:pt x="89" y="56"/>
                    <a:pt x="78" y="68"/>
                    <a:pt x="78" y="79"/>
                  </a:cubicBezTo>
                  <a:close/>
                </a:path>
              </a:pathLst>
            </a:custGeom>
            <a:grpFill/>
            <a:ln w="3175"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51" name="Freeform 123"/>
            <p:cNvSpPr>
              <a:spLocks noChangeArrowheads="1"/>
            </p:cNvSpPr>
            <p:nvPr/>
          </p:nvSpPr>
          <p:spPr bwMode="auto">
            <a:xfrm>
              <a:off x="5915025" y="3957638"/>
              <a:ext cx="88900" cy="165100"/>
            </a:xfrm>
            <a:custGeom>
              <a:avLst/>
              <a:gdLst>
                <a:gd name="T0" fmla="*/ 34 w 248"/>
                <a:gd name="T1" fmla="*/ 33 h 460"/>
                <a:gd name="T2" fmla="*/ 34 w 248"/>
                <a:gd name="T3" fmla="*/ 33 h 460"/>
                <a:gd name="T4" fmla="*/ 112 w 248"/>
                <a:gd name="T5" fmla="*/ 135 h 460"/>
                <a:gd name="T6" fmla="*/ 213 w 248"/>
                <a:gd name="T7" fmla="*/ 235 h 460"/>
                <a:gd name="T8" fmla="*/ 213 w 248"/>
                <a:gd name="T9" fmla="*/ 403 h 460"/>
                <a:gd name="T10" fmla="*/ 213 w 248"/>
                <a:gd name="T11" fmla="*/ 459 h 460"/>
                <a:gd name="T12" fmla="*/ 157 w 248"/>
                <a:gd name="T13" fmla="*/ 314 h 460"/>
                <a:gd name="T14" fmla="*/ 123 w 248"/>
                <a:gd name="T15" fmla="*/ 191 h 460"/>
                <a:gd name="T16" fmla="*/ 23 w 248"/>
                <a:gd name="T17" fmla="*/ 101 h 460"/>
                <a:gd name="T18" fmla="*/ 34 w 248"/>
                <a:gd name="T19" fmla="*/ 33 h 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8" h="460">
                  <a:moveTo>
                    <a:pt x="34" y="33"/>
                  </a:moveTo>
                  <a:lnTo>
                    <a:pt x="34" y="33"/>
                  </a:lnTo>
                  <a:cubicBezTo>
                    <a:pt x="34" y="45"/>
                    <a:pt x="67" y="123"/>
                    <a:pt x="112" y="135"/>
                  </a:cubicBezTo>
                  <a:cubicBezTo>
                    <a:pt x="157" y="146"/>
                    <a:pt x="213" y="179"/>
                    <a:pt x="213" y="235"/>
                  </a:cubicBezTo>
                  <a:cubicBezTo>
                    <a:pt x="202" y="291"/>
                    <a:pt x="180" y="370"/>
                    <a:pt x="213" y="403"/>
                  </a:cubicBezTo>
                  <a:cubicBezTo>
                    <a:pt x="247" y="426"/>
                    <a:pt x="236" y="459"/>
                    <a:pt x="213" y="459"/>
                  </a:cubicBezTo>
                  <a:cubicBezTo>
                    <a:pt x="191" y="459"/>
                    <a:pt x="146" y="370"/>
                    <a:pt x="157" y="314"/>
                  </a:cubicBezTo>
                  <a:cubicBezTo>
                    <a:pt x="180" y="246"/>
                    <a:pt x="168" y="224"/>
                    <a:pt x="123" y="191"/>
                  </a:cubicBezTo>
                  <a:cubicBezTo>
                    <a:pt x="67" y="157"/>
                    <a:pt x="45" y="146"/>
                    <a:pt x="23" y="101"/>
                  </a:cubicBezTo>
                  <a:cubicBezTo>
                    <a:pt x="0" y="45"/>
                    <a:pt x="11" y="0"/>
                    <a:pt x="34" y="33"/>
                  </a:cubicBezTo>
                </a:path>
              </a:pathLst>
            </a:custGeom>
            <a:grpFill/>
            <a:ln w="3175"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52" name="Freeform 124"/>
            <p:cNvSpPr>
              <a:spLocks noChangeArrowheads="1"/>
            </p:cNvSpPr>
            <p:nvPr/>
          </p:nvSpPr>
          <p:spPr bwMode="auto">
            <a:xfrm>
              <a:off x="5907088" y="3957638"/>
              <a:ext cx="101600" cy="174625"/>
            </a:xfrm>
            <a:custGeom>
              <a:avLst/>
              <a:gdLst>
                <a:gd name="T0" fmla="*/ 235 w 281"/>
                <a:gd name="T1" fmla="*/ 482 h 483"/>
                <a:gd name="T2" fmla="*/ 235 w 281"/>
                <a:gd name="T3" fmla="*/ 482 h 483"/>
                <a:gd name="T4" fmla="*/ 190 w 281"/>
                <a:gd name="T5" fmla="*/ 459 h 483"/>
                <a:gd name="T6" fmla="*/ 168 w 281"/>
                <a:gd name="T7" fmla="*/ 302 h 483"/>
                <a:gd name="T8" fmla="*/ 134 w 281"/>
                <a:gd name="T9" fmla="*/ 213 h 483"/>
                <a:gd name="T10" fmla="*/ 22 w 281"/>
                <a:gd name="T11" fmla="*/ 112 h 483"/>
                <a:gd name="T12" fmla="*/ 11 w 281"/>
                <a:gd name="T13" fmla="*/ 22 h 483"/>
                <a:gd name="T14" fmla="*/ 45 w 281"/>
                <a:gd name="T15" fmla="*/ 0 h 483"/>
                <a:gd name="T16" fmla="*/ 78 w 281"/>
                <a:gd name="T17" fmla="*/ 22 h 483"/>
                <a:gd name="T18" fmla="*/ 78 w 281"/>
                <a:gd name="T19" fmla="*/ 33 h 483"/>
                <a:gd name="T20" fmla="*/ 145 w 281"/>
                <a:gd name="T21" fmla="*/ 112 h 483"/>
                <a:gd name="T22" fmla="*/ 258 w 281"/>
                <a:gd name="T23" fmla="*/ 235 h 483"/>
                <a:gd name="T24" fmla="*/ 246 w 281"/>
                <a:gd name="T25" fmla="*/ 280 h 483"/>
                <a:gd name="T26" fmla="*/ 246 w 281"/>
                <a:gd name="T27" fmla="*/ 381 h 483"/>
                <a:gd name="T28" fmla="*/ 280 w 281"/>
                <a:gd name="T29" fmla="*/ 448 h 483"/>
                <a:gd name="T30" fmla="*/ 235 w 281"/>
                <a:gd name="T31" fmla="*/ 482 h 483"/>
                <a:gd name="T32" fmla="*/ 224 w 281"/>
                <a:gd name="T33" fmla="*/ 426 h 483"/>
                <a:gd name="T34" fmla="*/ 224 w 281"/>
                <a:gd name="T35" fmla="*/ 426 h 483"/>
                <a:gd name="T36" fmla="*/ 235 w 281"/>
                <a:gd name="T37" fmla="*/ 437 h 483"/>
                <a:gd name="T38" fmla="*/ 235 w 281"/>
                <a:gd name="T39" fmla="*/ 437 h 483"/>
                <a:gd name="T40" fmla="*/ 224 w 281"/>
                <a:gd name="T41" fmla="*/ 426 h 483"/>
                <a:gd name="T42" fmla="*/ 123 w 281"/>
                <a:gd name="T43" fmla="*/ 157 h 483"/>
                <a:gd name="T44" fmla="*/ 123 w 281"/>
                <a:gd name="T45" fmla="*/ 157 h 483"/>
                <a:gd name="T46" fmla="*/ 157 w 281"/>
                <a:gd name="T47" fmla="*/ 168 h 483"/>
                <a:gd name="T48" fmla="*/ 213 w 281"/>
                <a:gd name="T49" fmla="*/ 235 h 483"/>
                <a:gd name="T50" fmla="*/ 213 w 281"/>
                <a:gd name="T51" fmla="*/ 235 h 483"/>
                <a:gd name="T52" fmla="*/ 134 w 281"/>
                <a:gd name="T53" fmla="*/ 157 h 483"/>
                <a:gd name="T54" fmla="*/ 123 w 281"/>
                <a:gd name="T55" fmla="*/ 157 h 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81" h="483">
                  <a:moveTo>
                    <a:pt x="235" y="482"/>
                  </a:moveTo>
                  <a:lnTo>
                    <a:pt x="235" y="482"/>
                  </a:lnTo>
                  <a:cubicBezTo>
                    <a:pt x="224" y="482"/>
                    <a:pt x="202" y="471"/>
                    <a:pt x="190" y="459"/>
                  </a:cubicBezTo>
                  <a:cubicBezTo>
                    <a:pt x="168" y="426"/>
                    <a:pt x="145" y="359"/>
                    <a:pt x="168" y="302"/>
                  </a:cubicBezTo>
                  <a:cubicBezTo>
                    <a:pt x="179" y="246"/>
                    <a:pt x="168" y="235"/>
                    <a:pt x="134" y="213"/>
                  </a:cubicBezTo>
                  <a:cubicBezTo>
                    <a:pt x="78" y="179"/>
                    <a:pt x="45" y="157"/>
                    <a:pt x="22" y="112"/>
                  </a:cubicBezTo>
                  <a:cubicBezTo>
                    <a:pt x="0" y="67"/>
                    <a:pt x="11" y="33"/>
                    <a:pt x="11" y="22"/>
                  </a:cubicBezTo>
                  <a:cubicBezTo>
                    <a:pt x="22" y="11"/>
                    <a:pt x="33" y="0"/>
                    <a:pt x="45" y="0"/>
                  </a:cubicBezTo>
                  <a:cubicBezTo>
                    <a:pt x="45" y="0"/>
                    <a:pt x="67" y="11"/>
                    <a:pt x="78" y="22"/>
                  </a:cubicBezTo>
                  <a:cubicBezTo>
                    <a:pt x="78" y="33"/>
                    <a:pt x="78" y="33"/>
                    <a:pt x="78" y="33"/>
                  </a:cubicBezTo>
                  <a:cubicBezTo>
                    <a:pt x="101" y="90"/>
                    <a:pt x="123" y="112"/>
                    <a:pt x="145" y="112"/>
                  </a:cubicBezTo>
                  <a:cubicBezTo>
                    <a:pt x="202" y="123"/>
                    <a:pt x="269" y="179"/>
                    <a:pt x="258" y="235"/>
                  </a:cubicBezTo>
                  <a:cubicBezTo>
                    <a:pt x="258" y="246"/>
                    <a:pt x="246" y="258"/>
                    <a:pt x="246" y="280"/>
                  </a:cubicBezTo>
                  <a:cubicBezTo>
                    <a:pt x="235" y="314"/>
                    <a:pt x="224" y="370"/>
                    <a:pt x="246" y="381"/>
                  </a:cubicBezTo>
                  <a:cubicBezTo>
                    <a:pt x="280" y="415"/>
                    <a:pt x="280" y="437"/>
                    <a:pt x="280" y="448"/>
                  </a:cubicBezTo>
                  <a:cubicBezTo>
                    <a:pt x="269" y="459"/>
                    <a:pt x="258" y="482"/>
                    <a:pt x="235" y="482"/>
                  </a:cubicBezTo>
                  <a:close/>
                  <a:moveTo>
                    <a:pt x="224" y="426"/>
                  </a:moveTo>
                  <a:lnTo>
                    <a:pt x="224" y="426"/>
                  </a:lnTo>
                  <a:lnTo>
                    <a:pt x="235" y="437"/>
                  </a:lnTo>
                  <a:lnTo>
                    <a:pt x="235" y="437"/>
                  </a:lnTo>
                  <a:cubicBezTo>
                    <a:pt x="235" y="437"/>
                    <a:pt x="235" y="426"/>
                    <a:pt x="224" y="426"/>
                  </a:cubicBezTo>
                  <a:close/>
                  <a:moveTo>
                    <a:pt x="123" y="157"/>
                  </a:moveTo>
                  <a:lnTo>
                    <a:pt x="123" y="157"/>
                  </a:lnTo>
                  <a:cubicBezTo>
                    <a:pt x="134" y="157"/>
                    <a:pt x="145" y="168"/>
                    <a:pt x="157" y="168"/>
                  </a:cubicBezTo>
                  <a:cubicBezTo>
                    <a:pt x="179" y="191"/>
                    <a:pt x="202" y="213"/>
                    <a:pt x="213" y="235"/>
                  </a:cubicBezTo>
                  <a:lnTo>
                    <a:pt x="213" y="235"/>
                  </a:lnTo>
                  <a:cubicBezTo>
                    <a:pt x="213" y="191"/>
                    <a:pt x="168" y="168"/>
                    <a:pt x="134" y="157"/>
                  </a:cubicBezTo>
                  <a:cubicBezTo>
                    <a:pt x="123" y="157"/>
                    <a:pt x="123" y="157"/>
                    <a:pt x="123" y="157"/>
                  </a:cubicBezTo>
                  <a:close/>
                </a:path>
              </a:pathLst>
            </a:custGeom>
            <a:grpFill/>
            <a:ln w="3175"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53" name="Freeform 125"/>
            <p:cNvSpPr>
              <a:spLocks noChangeArrowheads="1"/>
            </p:cNvSpPr>
            <p:nvPr/>
          </p:nvSpPr>
          <p:spPr bwMode="auto">
            <a:xfrm>
              <a:off x="6019800" y="4046538"/>
              <a:ext cx="31750" cy="41275"/>
            </a:xfrm>
            <a:custGeom>
              <a:avLst/>
              <a:gdLst>
                <a:gd name="T0" fmla="*/ 67 w 90"/>
                <a:gd name="T1" fmla="*/ 101 h 114"/>
                <a:gd name="T2" fmla="*/ 67 w 90"/>
                <a:gd name="T3" fmla="*/ 101 h 114"/>
                <a:gd name="T4" fmla="*/ 11 w 90"/>
                <a:gd name="T5" fmla="*/ 68 h 114"/>
                <a:gd name="T6" fmla="*/ 55 w 90"/>
                <a:gd name="T7" fmla="*/ 12 h 114"/>
                <a:gd name="T8" fmla="*/ 67 w 90"/>
                <a:gd name="T9" fmla="*/ 101 h 114"/>
              </a:gdLst>
              <a:ahLst/>
              <a:cxnLst>
                <a:cxn ang="0">
                  <a:pos x="T0" y="T1"/>
                </a:cxn>
                <a:cxn ang="0">
                  <a:pos x="T2" y="T3"/>
                </a:cxn>
                <a:cxn ang="0">
                  <a:pos x="T4" y="T5"/>
                </a:cxn>
                <a:cxn ang="0">
                  <a:pos x="T6" y="T7"/>
                </a:cxn>
                <a:cxn ang="0">
                  <a:pos x="T8" y="T9"/>
                </a:cxn>
              </a:cxnLst>
              <a:rect l="0" t="0" r="r" b="b"/>
              <a:pathLst>
                <a:path w="90" h="114">
                  <a:moveTo>
                    <a:pt x="67" y="101"/>
                  </a:moveTo>
                  <a:lnTo>
                    <a:pt x="67" y="101"/>
                  </a:lnTo>
                  <a:cubicBezTo>
                    <a:pt x="55" y="113"/>
                    <a:pt x="22" y="113"/>
                    <a:pt x="11" y="68"/>
                  </a:cubicBezTo>
                  <a:cubicBezTo>
                    <a:pt x="0" y="23"/>
                    <a:pt x="33" y="0"/>
                    <a:pt x="55" y="12"/>
                  </a:cubicBezTo>
                  <a:cubicBezTo>
                    <a:pt x="89" y="12"/>
                    <a:pt x="89" y="79"/>
                    <a:pt x="67" y="101"/>
                  </a:cubicBezTo>
                </a:path>
              </a:pathLst>
            </a:custGeom>
            <a:grpFill/>
            <a:ln w="3175"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54" name="Freeform 126"/>
            <p:cNvSpPr>
              <a:spLocks noChangeArrowheads="1"/>
            </p:cNvSpPr>
            <p:nvPr/>
          </p:nvSpPr>
          <p:spPr bwMode="auto">
            <a:xfrm>
              <a:off x="6015038" y="4041775"/>
              <a:ext cx="44450" cy="52388"/>
            </a:xfrm>
            <a:custGeom>
              <a:avLst/>
              <a:gdLst>
                <a:gd name="T0" fmla="*/ 67 w 125"/>
                <a:gd name="T1" fmla="*/ 146 h 147"/>
                <a:gd name="T2" fmla="*/ 67 w 125"/>
                <a:gd name="T3" fmla="*/ 146 h 147"/>
                <a:gd name="T4" fmla="*/ 0 w 125"/>
                <a:gd name="T5" fmla="*/ 90 h 147"/>
                <a:gd name="T6" fmla="*/ 12 w 125"/>
                <a:gd name="T7" fmla="*/ 23 h 147"/>
                <a:gd name="T8" fmla="*/ 67 w 125"/>
                <a:gd name="T9" fmla="*/ 0 h 147"/>
                <a:gd name="T10" fmla="*/ 79 w 125"/>
                <a:gd name="T11" fmla="*/ 0 h 147"/>
                <a:gd name="T12" fmla="*/ 112 w 125"/>
                <a:gd name="T13" fmla="*/ 34 h 147"/>
                <a:gd name="T14" fmla="*/ 101 w 125"/>
                <a:gd name="T15" fmla="*/ 124 h 147"/>
                <a:gd name="T16" fmla="*/ 67 w 125"/>
                <a:gd name="T17" fmla="*/ 146 h 147"/>
                <a:gd name="T18" fmla="*/ 67 w 125"/>
                <a:gd name="T19" fmla="*/ 34 h 147"/>
                <a:gd name="T20" fmla="*/ 67 w 125"/>
                <a:gd name="T21" fmla="*/ 34 h 147"/>
                <a:gd name="T22" fmla="*/ 56 w 125"/>
                <a:gd name="T23" fmla="*/ 45 h 147"/>
                <a:gd name="T24" fmla="*/ 45 w 125"/>
                <a:gd name="T25" fmla="*/ 79 h 147"/>
                <a:gd name="T26" fmla="*/ 67 w 125"/>
                <a:gd name="T27" fmla="*/ 101 h 147"/>
                <a:gd name="T28" fmla="*/ 67 w 125"/>
                <a:gd name="T29" fmla="*/ 124 h 147"/>
                <a:gd name="T30" fmla="*/ 67 w 125"/>
                <a:gd name="T31" fmla="*/ 101 h 147"/>
                <a:gd name="T32" fmla="*/ 67 w 125"/>
                <a:gd name="T33" fmla="*/ 101 h 147"/>
                <a:gd name="T34" fmla="*/ 67 w 125"/>
                <a:gd name="T35" fmla="*/ 56 h 147"/>
                <a:gd name="T36" fmla="*/ 67 w 125"/>
                <a:gd name="T37" fmla="*/ 34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5" h="147">
                  <a:moveTo>
                    <a:pt x="67" y="146"/>
                  </a:moveTo>
                  <a:lnTo>
                    <a:pt x="67" y="146"/>
                  </a:lnTo>
                  <a:cubicBezTo>
                    <a:pt x="56" y="146"/>
                    <a:pt x="23" y="135"/>
                    <a:pt x="0" y="90"/>
                  </a:cubicBezTo>
                  <a:cubicBezTo>
                    <a:pt x="0" y="56"/>
                    <a:pt x="0" y="34"/>
                    <a:pt x="12" y="23"/>
                  </a:cubicBezTo>
                  <a:cubicBezTo>
                    <a:pt x="34" y="0"/>
                    <a:pt x="45" y="0"/>
                    <a:pt x="67" y="0"/>
                  </a:cubicBezTo>
                  <a:lnTo>
                    <a:pt x="79" y="0"/>
                  </a:lnTo>
                  <a:cubicBezTo>
                    <a:pt x="90" y="0"/>
                    <a:pt x="101" y="11"/>
                    <a:pt x="112" y="34"/>
                  </a:cubicBezTo>
                  <a:cubicBezTo>
                    <a:pt x="124" y="67"/>
                    <a:pt x="112" y="101"/>
                    <a:pt x="101" y="124"/>
                  </a:cubicBezTo>
                  <a:cubicBezTo>
                    <a:pt x="90" y="135"/>
                    <a:pt x="79" y="146"/>
                    <a:pt x="67" y="146"/>
                  </a:cubicBezTo>
                  <a:close/>
                  <a:moveTo>
                    <a:pt x="67" y="34"/>
                  </a:moveTo>
                  <a:lnTo>
                    <a:pt x="67" y="34"/>
                  </a:lnTo>
                  <a:cubicBezTo>
                    <a:pt x="56" y="34"/>
                    <a:pt x="56" y="45"/>
                    <a:pt x="56" y="45"/>
                  </a:cubicBezTo>
                  <a:cubicBezTo>
                    <a:pt x="45" y="56"/>
                    <a:pt x="45" y="67"/>
                    <a:pt x="45" y="79"/>
                  </a:cubicBezTo>
                  <a:cubicBezTo>
                    <a:pt x="56" y="90"/>
                    <a:pt x="56" y="101"/>
                    <a:pt x="67" y="101"/>
                  </a:cubicBezTo>
                  <a:cubicBezTo>
                    <a:pt x="67" y="124"/>
                    <a:pt x="67" y="124"/>
                    <a:pt x="67" y="124"/>
                  </a:cubicBezTo>
                  <a:cubicBezTo>
                    <a:pt x="67" y="101"/>
                    <a:pt x="67" y="101"/>
                    <a:pt x="67" y="101"/>
                  </a:cubicBezTo>
                  <a:lnTo>
                    <a:pt x="67" y="101"/>
                  </a:lnTo>
                  <a:cubicBezTo>
                    <a:pt x="67" y="90"/>
                    <a:pt x="67" y="79"/>
                    <a:pt x="67" y="56"/>
                  </a:cubicBezTo>
                  <a:cubicBezTo>
                    <a:pt x="67" y="45"/>
                    <a:pt x="67" y="45"/>
                    <a:pt x="67" y="34"/>
                  </a:cubicBezTo>
                  <a:close/>
                </a:path>
              </a:pathLst>
            </a:custGeom>
            <a:grpFill/>
            <a:ln w="3175"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55" name="Freeform 127"/>
            <p:cNvSpPr>
              <a:spLocks noChangeArrowheads="1"/>
            </p:cNvSpPr>
            <p:nvPr/>
          </p:nvSpPr>
          <p:spPr bwMode="auto">
            <a:xfrm>
              <a:off x="2735263" y="4551363"/>
              <a:ext cx="49212" cy="41275"/>
            </a:xfrm>
            <a:custGeom>
              <a:avLst/>
              <a:gdLst>
                <a:gd name="T0" fmla="*/ 101 w 136"/>
                <a:gd name="T1" fmla="*/ 68 h 113"/>
                <a:gd name="T2" fmla="*/ 101 w 136"/>
                <a:gd name="T3" fmla="*/ 68 h 113"/>
                <a:gd name="T4" fmla="*/ 101 w 136"/>
                <a:gd name="T5" fmla="*/ 0 h 113"/>
                <a:gd name="T6" fmla="*/ 34 w 136"/>
                <a:gd name="T7" fmla="*/ 34 h 113"/>
                <a:gd name="T8" fmla="*/ 23 w 136"/>
                <a:gd name="T9" fmla="*/ 90 h 113"/>
                <a:gd name="T10" fmla="*/ 101 w 136"/>
                <a:gd name="T11" fmla="*/ 68 h 113"/>
              </a:gdLst>
              <a:ahLst/>
              <a:cxnLst>
                <a:cxn ang="0">
                  <a:pos x="T0" y="T1"/>
                </a:cxn>
                <a:cxn ang="0">
                  <a:pos x="T2" y="T3"/>
                </a:cxn>
                <a:cxn ang="0">
                  <a:pos x="T4" y="T5"/>
                </a:cxn>
                <a:cxn ang="0">
                  <a:pos x="T6" y="T7"/>
                </a:cxn>
                <a:cxn ang="0">
                  <a:pos x="T8" y="T9"/>
                </a:cxn>
                <a:cxn ang="0">
                  <a:pos x="T10" y="T11"/>
                </a:cxn>
              </a:cxnLst>
              <a:rect l="0" t="0" r="r" b="b"/>
              <a:pathLst>
                <a:path w="136" h="113">
                  <a:moveTo>
                    <a:pt x="101" y="68"/>
                  </a:moveTo>
                  <a:lnTo>
                    <a:pt x="101" y="68"/>
                  </a:lnTo>
                  <a:cubicBezTo>
                    <a:pt x="112" y="45"/>
                    <a:pt x="135" y="0"/>
                    <a:pt x="101" y="0"/>
                  </a:cubicBezTo>
                  <a:cubicBezTo>
                    <a:pt x="67" y="0"/>
                    <a:pt x="34" y="0"/>
                    <a:pt x="34" y="34"/>
                  </a:cubicBezTo>
                  <a:cubicBezTo>
                    <a:pt x="34" y="68"/>
                    <a:pt x="0" y="79"/>
                    <a:pt x="23" y="90"/>
                  </a:cubicBezTo>
                  <a:cubicBezTo>
                    <a:pt x="34" y="112"/>
                    <a:pt x="90" y="90"/>
                    <a:pt x="101" y="68"/>
                  </a:cubicBezTo>
                </a:path>
              </a:pathLst>
            </a:custGeom>
            <a:grpFill/>
            <a:ln w="3175"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56" name="Freeform 128"/>
            <p:cNvSpPr>
              <a:spLocks noChangeArrowheads="1"/>
            </p:cNvSpPr>
            <p:nvPr/>
          </p:nvSpPr>
          <p:spPr bwMode="auto">
            <a:xfrm>
              <a:off x="2732088" y="4543425"/>
              <a:ext cx="57150" cy="52388"/>
            </a:xfrm>
            <a:custGeom>
              <a:avLst/>
              <a:gdLst>
                <a:gd name="T0" fmla="*/ 45 w 158"/>
                <a:gd name="T1" fmla="*/ 146 h 147"/>
                <a:gd name="T2" fmla="*/ 45 w 158"/>
                <a:gd name="T3" fmla="*/ 146 h 147"/>
                <a:gd name="T4" fmla="*/ 45 w 158"/>
                <a:gd name="T5" fmla="*/ 146 h 147"/>
                <a:gd name="T6" fmla="*/ 11 w 158"/>
                <a:gd name="T7" fmla="*/ 123 h 147"/>
                <a:gd name="T8" fmla="*/ 22 w 158"/>
                <a:gd name="T9" fmla="*/ 79 h 147"/>
                <a:gd name="T10" fmla="*/ 22 w 158"/>
                <a:gd name="T11" fmla="*/ 56 h 147"/>
                <a:gd name="T12" fmla="*/ 101 w 158"/>
                <a:gd name="T13" fmla="*/ 0 h 147"/>
                <a:gd name="T14" fmla="*/ 112 w 158"/>
                <a:gd name="T15" fmla="*/ 0 h 147"/>
                <a:gd name="T16" fmla="*/ 146 w 158"/>
                <a:gd name="T17" fmla="*/ 22 h 147"/>
                <a:gd name="T18" fmla="*/ 134 w 158"/>
                <a:gd name="T19" fmla="*/ 101 h 147"/>
                <a:gd name="T20" fmla="*/ 45 w 158"/>
                <a:gd name="T21" fmla="*/ 146 h 147"/>
                <a:gd name="T22" fmla="*/ 67 w 158"/>
                <a:gd name="T23" fmla="*/ 56 h 147"/>
                <a:gd name="T24" fmla="*/ 67 w 158"/>
                <a:gd name="T25" fmla="*/ 56 h 147"/>
                <a:gd name="T26" fmla="*/ 67 w 158"/>
                <a:gd name="T27" fmla="*/ 56 h 147"/>
                <a:gd name="T28" fmla="*/ 56 w 158"/>
                <a:gd name="T29" fmla="*/ 101 h 147"/>
                <a:gd name="T30" fmla="*/ 89 w 158"/>
                <a:gd name="T31" fmla="*/ 79 h 147"/>
                <a:gd name="T32" fmla="*/ 101 w 158"/>
                <a:gd name="T33" fmla="*/ 45 h 147"/>
                <a:gd name="T34" fmla="*/ 67 w 158"/>
                <a:gd name="T35" fmla="*/ 56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8" h="147">
                  <a:moveTo>
                    <a:pt x="45" y="146"/>
                  </a:moveTo>
                  <a:lnTo>
                    <a:pt x="45" y="146"/>
                  </a:lnTo>
                  <a:lnTo>
                    <a:pt x="45" y="146"/>
                  </a:lnTo>
                  <a:cubicBezTo>
                    <a:pt x="34" y="146"/>
                    <a:pt x="22" y="134"/>
                    <a:pt x="11" y="123"/>
                  </a:cubicBezTo>
                  <a:cubicBezTo>
                    <a:pt x="0" y="112"/>
                    <a:pt x="11" y="90"/>
                    <a:pt x="22" y="79"/>
                  </a:cubicBezTo>
                  <a:cubicBezTo>
                    <a:pt x="22" y="67"/>
                    <a:pt x="22" y="67"/>
                    <a:pt x="22" y="56"/>
                  </a:cubicBezTo>
                  <a:cubicBezTo>
                    <a:pt x="22" y="11"/>
                    <a:pt x="67" y="0"/>
                    <a:pt x="101" y="0"/>
                  </a:cubicBezTo>
                  <a:cubicBezTo>
                    <a:pt x="112" y="0"/>
                    <a:pt x="112" y="0"/>
                    <a:pt x="112" y="0"/>
                  </a:cubicBezTo>
                  <a:cubicBezTo>
                    <a:pt x="134" y="0"/>
                    <a:pt x="146" y="11"/>
                    <a:pt x="146" y="22"/>
                  </a:cubicBezTo>
                  <a:cubicBezTo>
                    <a:pt x="157" y="45"/>
                    <a:pt x="146" y="67"/>
                    <a:pt x="134" y="101"/>
                  </a:cubicBezTo>
                  <a:cubicBezTo>
                    <a:pt x="112" y="123"/>
                    <a:pt x="78" y="146"/>
                    <a:pt x="45" y="146"/>
                  </a:cubicBezTo>
                  <a:close/>
                  <a:moveTo>
                    <a:pt x="67" y="56"/>
                  </a:moveTo>
                  <a:lnTo>
                    <a:pt x="67" y="56"/>
                  </a:lnTo>
                  <a:lnTo>
                    <a:pt x="67" y="56"/>
                  </a:lnTo>
                  <a:cubicBezTo>
                    <a:pt x="67" y="79"/>
                    <a:pt x="67" y="90"/>
                    <a:pt x="56" y="101"/>
                  </a:cubicBezTo>
                  <a:cubicBezTo>
                    <a:pt x="67" y="90"/>
                    <a:pt x="89" y="90"/>
                    <a:pt x="89" y="79"/>
                  </a:cubicBezTo>
                  <a:cubicBezTo>
                    <a:pt x="101" y="67"/>
                    <a:pt x="101" y="56"/>
                    <a:pt x="101" y="45"/>
                  </a:cubicBezTo>
                  <a:cubicBezTo>
                    <a:pt x="89" y="45"/>
                    <a:pt x="78" y="45"/>
                    <a:pt x="67" y="56"/>
                  </a:cubicBezTo>
                  <a:close/>
                </a:path>
              </a:pathLst>
            </a:custGeom>
            <a:grpFill/>
            <a:ln w="3175"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57" name="Freeform 129"/>
            <p:cNvSpPr>
              <a:spLocks noChangeArrowheads="1"/>
            </p:cNvSpPr>
            <p:nvPr/>
          </p:nvSpPr>
          <p:spPr bwMode="auto">
            <a:xfrm>
              <a:off x="2058988" y="1287463"/>
              <a:ext cx="1587" cy="4762"/>
            </a:xfrm>
            <a:custGeom>
              <a:avLst/>
              <a:gdLst>
                <a:gd name="T0" fmla="*/ 0 w 1"/>
                <a:gd name="T1" fmla="*/ 0 h 12"/>
                <a:gd name="T2" fmla="*/ 0 w 1"/>
                <a:gd name="T3" fmla="*/ 0 h 12"/>
                <a:gd name="T4" fmla="*/ 0 w 1"/>
                <a:gd name="T5" fmla="*/ 11 h 12"/>
                <a:gd name="T6" fmla="*/ 0 w 1"/>
                <a:gd name="T7" fmla="*/ 0 h 12"/>
              </a:gdLst>
              <a:ahLst/>
              <a:cxnLst>
                <a:cxn ang="0">
                  <a:pos x="T0" y="T1"/>
                </a:cxn>
                <a:cxn ang="0">
                  <a:pos x="T2" y="T3"/>
                </a:cxn>
                <a:cxn ang="0">
                  <a:pos x="T4" y="T5"/>
                </a:cxn>
                <a:cxn ang="0">
                  <a:pos x="T6" y="T7"/>
                </a:cxn>
              </a:cxnLst>
              <a:rect l="0" t="0" r="r" b="b"/>
              <a:pathLst>
                <a:path w="1" h="12">
                  <a:moveTo>
                    <a:pt x="0" y="0"/>
                  </a:moveTo>
                  <a:lnTo>
                    <a:pt x="0" y="0"/>
                  </a:lnTo>
                  <a:cubicBezTo>
                    <a:pt x="0" y="11"/>
                    <a:pt x="0" y="11"/>
                    <a:pt x="0" y="11"/>
                  </a:cubicBezTo>
                  <a:cubicBezTo>
                    <a:pt x="0" y="11"/>
                    <a:pt x="0" y="11"/>
                    <a:pt x="0" y="0"/>
                  </a:cubicBezTo>
                </a:path>
              </a:pathLst>
            </a:custGeom>
            <a:grpFill/>
            <a:ln w="3175"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58" name="Freeform 130"/>
            <p:cNvSpPr>
              <a:spLocks noChangeArrowheads="1"/>
            </p:cNvSpPr>
            <p:nvPr/>
          </p:nvSpPr>
          <p:spPr bwMode="auto">
            <a:xfrm>
              <a:off x="2058988" y="1287463"/>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3175"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59" name="Freeform 131"/>
            <p:cNvSpPr>
              <a:spLocks noChangeArrowheads="1"/>
            </p:cNvSpPr>
            <p:nvPr/>
          </p:nvSpPr>
          <p:spPr bwMode="auto">
            <a:xfrm>
              <a:off x="2119313" y="1146175"/>
              <a:ext cx="1587" cy="4763"/>
            </a:xfrm>
            <a:custGeom>
              <a:avLst/>
              <a:gdLst>
                <a:gd name="T0" fmla="*/ 0 w 1"/>
                <a:gd name="T1" fmla="*/ 0 h 12"/>
                <a:gd name="T2" fmla="*/ 0 w 1"/>
                <a:gd name="T3" fmla="*/ 0 h 12"/>
                <a:gd name="T4" fmla="*/ 0 w 1"/>
                <a:gd name="T5" fmla="*/ 11 h 12"/>
                <a:gd name="T6" fmla="*/ 0 w 1"/>
                <a:gd name="T7" fmla="*/ 0 h 12"/>
              </a:gdLst>
              <a:ahLst/>
              <a:cxnLst>
                <a:cxn ang="0">
                  <a:pos x="T0" y="T1"/>
                </a:cxn>
                <a:cxn ang="0">
                  <a:pos x="T2" y="T3"/>
                </a:cxn>
                <a:cxn ang="0">
                  <a:pos x="T4" y="T5"/>
                </a:cxn>
                <a:cxn ang="0">
                  <a:pos x="T6" y="T7"/>
                </a:cxn>
              </a:cxnLst>
              <a:rect l="0" t="0" r="r" b="b"/>
              <a:pathLst>
                <a:path w="1" h="12">
                  <a:moveTo>
                    <a:pt x="0" y="0"/>
                  </a:moveTo>
                  <a:lnTo>
                    <a:pt x="0" y="0"/>
                  </a:lnTo>
                  <a:lnTo>
                    <a:pt x="0" y="11"/>
                  </a:lnTo>
                  <a:lnTo>
                    <a:pt x="0" y="0"/>
                  </a:lnTo>
                </a:path>
              </a:pathLst>
            </a:custGeom>
            <a:grpFill/>
            <a:ln w="3175"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60" name="Freeform 132"/>
            <p:cNvSpPr>
              <a:spLocks noChangeArrowheads="1"/>
            </p:cNvSpPr>
            <p:nvPr/>
          </p:nvSpPr>
          <p:spPr bwMode="auto">
            <a:xfrm>
              <a:off x="2114550" y="1150938"/>
              <a:ext cx="4763" cy="1587"/>
            </a:xfrm>
            <a:custGeom>
              <a:avLst/>
              <a:gdLst>
                <a:gd name="T0" fmla="*/ 11 w 12"/>
                <a:gd name="T1" fmla="*/ 0 h 1"/>
                <a:gd name="T2" fmla="*/ 11 w 12"/>
                <a:gd name="T3" fmla="*/ 0 h 1"/>
                <a:gd name="T4" fmla="*/ 0 w 12"/>
                <a:gd name="T5" fmla="*/ 0 h 1"/>
                <a:gd name="T6" fmla="*/ 11 w 12"/>
                <a:gd name="T7" fmla="*/ 0 h 1"/>
              </a:gdLst>
              <a:ahLst/>
              <a:cxnLst>
                <a:cxn ang="0">
                  <a:pos x="T0" y="T1"/>
                </a:cxn>
                <a:cxn ang="0">
                  <a:pos x="T2" y="T3"/>
                </a:cxn>
                <a:cxn ang="0">
                  <a:pos x="T4" y="T5"/>
                </a:cxn>
                <a:cxn ang="0">
                  <a:pos x="T6" y="T7"/>
                </a:cxn>
              </a:cxnLst>
              <a:rect l="0" t="0" r="r" b="b"/>
              <a:pathLst>
                <a:path w="12" h="1">
                  <a:moveTo>
                    <a:pt x="11" y="0"/>
                  </a:moveTo>
                  <a:lnTo>
                    <a:pt x="11" y="0"/>
                  </a:lnTo>
                  <a:lnTo>
                    <a:pt x="0" y="0"/>
                  </a:lnTo>
                  <a:lnTo>
                    <a:pt x="11" y="0"/>
                  </a:lnTo>
                </a:path>
              </a:pathLst>
            </a:custGeom>
            <a:grpFill/>
            <a:ln w="3175"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61" name="Freeform 133"/>
            <p:cNvSpPr>
              <a:spLocks noChangeArrowheads="1"/>
            </p:cNvSpPr>
            <p:nvPr/>
          </p:nvSpPr>
          <p:spPr bwMode="auto">
            <a:xfrm>
              <a:off x="2111375" y="1150938"/>
              <a:ext cx="4763" cy="1587"/>
            </a:xfrm>
            <a:custGeom>
              <a:avLst/>
              <a:gdLst>
                <a:gd name="T0" fmla="*/ 11 w 12"/>
                <a:gd name="T1" fmla="*/ 0 h 1"/>
                <a:gd name="T2" fmla="*/ 11 w 12"/>
                <a:gd name="T3" fmla="*/ 0 h 1"/>
                <a:gd name="T4" fmla="*/ 0 w 12"/>
                <a:gd name="T5" fmla="*/ 0 h 1"/>
                <a:gd name="T6" fmla="*/ 11 w 12"/>
                <a:gd name="T7" fmla="*/ 0 h 1"/>
              </a:gdLst>
              <a:ahLst/>
              <a:cxnLst>
                <a:cxn ang="0">
                  <a:pos x="T0" y="T1"/>
                </a:cxn>
                <a:cxn ang="0">
                  <a:pos x="T2" y="T3"/>
                </a:cxn>
                <a:cxn ang="0">
                  <a:pos x="T4" y="T5"/>
                </a:cxn>
                <a:cxn ang="0">
                  <a:pos x="T6" y="T7"/>
                </a:cxn>
              </a:cxnLst>
              <a:rect l="0" t="0" r="r" b="b"/>
              <a:pathLst>
                <a:path w="12" h="1">
                  <a:moveTo>
                    <a:pt x="11" y="0"/>
                  </a:moveTo>
                  <a:lnTo>
                    <a:pt x="11" y="0"/>
                  </a:lnTo>
                  <a:cubicBezTo>
                    <a:pt x="11" y="0"/>
                    <a:pt x="11" y="0"/>
                    <a:pt x="0" y="0"/>
                  </a:cubicBezTo>
                  <a:cubicBezTo>
                    <a:pt x="11" y="0"/>
                    <a:pt x="11" y="0"/>
                    <a:pt x="11" y="0"/>
                  </a:cubicBezTo>
                </a:path>
              </a:pathLst>
            </a:custGeom>
            <a:grpFill/>
            <a:ln w="3175"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62" name="Freeform 134"/>
            <p:cNvSpPr>
              <a:spLocks noChangeArrowheads="1"/>
            </p:cNvSpPr>
            <p:nvPr/>
          </p:nvSpPr>
          <p:spPr bwMode="auto">
            <a:xfrm>
              <a:off x="5689600" y="2913063"/>
              <a:ext cx="4763" cy="96837"/>
            </a:xfrm>
            <a:custGeom>
              <a:avLst/>
              <a:gdLst>
                <a:gd name="T0" fmla="*/ 11 w 12"/>
                <a:gd name="T1" fmla="*/ 269 h 270"/>
                <a:gd name="T2" fmla="*/ 0 w 12"/>
                <a:gd name="T3" fmla="*/ 0 h 270"/>
                <a:gd name="T4" fmla="*/ 11 w 12"/>
                <a:gd name="T5" fmla="*/ 269 h 270"/>
              </a:gdLst>
              <a:ahLst/>
              <a:cxnLst>
                <a:cxn ang="0">
                  <a:pos x="T0" y="T1"/>
                </a:cxn>
                <a:cxn ang="0">
                  <a:pos x="T2" y="T3"/>
                </a:cxn>
                <a:cxn ang="0">
                  <a:pos x="T4" y="T5"/>
                </a:cxn>
              </a:cxnLst>
              <a:rect l="0" t="0" r="r" b="b"/>
              <a:pathLst>
                <a:path w="12" h="270">
                  <a:moveTo>
                    <a:pt x="11" y="269"/>
                  </a:moveTo>
                  <a:lnTo>
                    <a:pt x="0" y="0"/>
                  </a:lnTo>
                  <a:lnTo>
                    <a:pt x="11" y="269"/>
                  </a:lnTo>
                </a:path>
              </a:pathLst>
            </a:custGeom>
            <a:grpFill/>
            <a:ln w="3175"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63" name="Freeform 135"/>
            <p:cNvSpPr>
              <a:spLocks noChangeArrowheads="1"/>
            </p:cNvSpPr>
            <p:nvPr/>
          </p:nvSpPr>
          <p:spPr bwMode="auto">
            <a:xfrm>
              <a:off x="5075238" y="2449513"/>
              <a:ext cx="665162" cy="1209675"/>
            </a:xfrm>
            <a:custGeom>
              <a:avLst/>
              <a:gdLst>
                <a:gd name="T0" fmla="*/ 481 w 1849"/>
                <a:gd name="T1" fmla="*/ 3316 h 3362"/>
                <a:gd name="T2" fmla="*/ 481 w 1849"/>
                <a:gd name="T3" fmla="*/ 2901 h 3362"/>
                <a:gd name="T4" fmla="*/ 346 w 1849"/>
                <a:gd name="T5" fmla="*/ 2431 h 3362"/>
                <a:gd name="T6" fmla="*/ 268 w 1849"/>
                <a:gd name="T7" fmla="*/ 2297 h 3362"/>
                <a:gd name="T8" fmla="*/ 246 w 1849"/>
                <a:gd name="T9" fmla="*/ 2151 h 3362"/>
                <a:gd name="T10" fmla="*/ 391 w 1849"/>
                <a:gd name="T11" fmla="*/ 1815 h 3362"/>
                <a:gd name="T12" fmla="*/ 537 w 1849"/>
                <a:gd name="T13" fmla="*/ 1894 h 3362"/>
                <a:gd name="T14" fmla="*/ 604 w 1849"/>
                <a:gd name="T15" fmla="*/ 1826 h 3362"/>
                <a:gd name="T16" fmla="*/ 470 w 1849"/>
                <a:gd name="T17" fmla="*/ 1793 h 3362"/>
                <a:gd name="T18" fmla="*/ 302 w 1849"/>
                <a:gd name="T19" fmla="*/ 1591 h 3362"/>
                <a:gd name="T20" fmla="*/ 223 w 1849"/>
                <a:gd name="T21" fmla="*/ 1378 h 3362"/>
                <a:gd name="T22" fmla="*/ 324 w 1849"/>
                <a:gd name="T23" fmla="*/ 784 h 3362"/>
                <a:gd name="T24" fmla="*/ 414 w 1849"/>
                <a:gd name="T25" fmla="*/ 616 h 3362"/>
                <a:gd name="T26" fmla="*/ 246 w 1849"/>
                <a:gd name="T27" fmla="*/ 616 h 3362"/>
                <a:gd name="T28" fmla="*/ 391 w 1849"/>
                <a:gd name="T29" fmla="*/ 325 h 3362"/>
                <a:gd name="T30" fmla="*/ 772 w 1849"/>
                <a:gd name="T31" fmla="*/ 123 h 3362"/>
                <a:gd name="T32" fmla="*/ 918 w 1849"/>
                <a:gd name="T33" fmla="*/ 145 h 3362"/>
                <a:gd name="T34" fmla="*/ 952 w 1849"/>
                <a:gd name="T35" fmla="*/ 403 h 3362"/>
                <a:gd name="T36" fmla="*/ 985 w 1849"/>
                <a:gd name="T37" fmla="*/ 627 h 3362"/>
                <a:gd name="T38" fmla="*/ 1333 w 1849"/>
                <a:gd name="T39" fmla="*/ 1131 h 3362"/>
                <a:gd name="T40" fmla="*/ 1490 w 1849"/>
                <a:gd name="T41" fmla="*/ 1289 h 3362"/>
                <a:gd name="T42" fmla="*/ 1725 w 1849"/>
                <a:gd name="T43" fmla="*/ 1266 h 3362"/>
                <a:gd name="T44" fmla="*/ 1759 w 1849"/>
                <a:gd name="T45" fmla="*/ 1748 h 3362"/>
                <a:gd name="T46" fmla="*/ 1389 w 1849"/>
                <a:gd name="T47" fmla="*/ 1983 h 3362"/>
                <a:gd name="T48" fmla="*/ 1277 w 1849"/>
                <a:gd name="T49" fmla="*/ 2196 h 3362"/>
                <a:gd name="T50" fmla="*/ 1142 w 1849"/>
                <a:gd name="T51" fmla="*/ 2264 h 3362"/>
                <a:gd name="T52" fmla="*/ 1086 w 1849"/>
                <a:gd name="T53" fmla="*/ 2632 h 3362"/>
                <a:gd name="T54" fmla="*/ 1097 w 1849"/>
                <a:gd name="T55" fmla="*/ 2699 h 3362"/>
                <a:gd name="T56" fmla="*/ 896 w 1849"/>
                <a:gd name="T57" fmla="*/ 2901 h 3362"/>
                <a:gd name="T58" fmla="*/ 739 w 1849"/>
                <a:gd name="T59" fmla="*/ 3282 h 3362"/>
                <a:gd name="T60" fmla="*/ 559 w 1849"/>
                <a:gd name="T61" fmla="*/ 3361 h 3362"/>
                <a:gd name="T62" fmla="*/ 604 w 1849"/>
                <a:gd name="T63" fmla="*/ 3226 h 3362"/>
                <a:gd name="T64" fmla="*/ 739 w 1849"/>
                <a:gd name="T65" fmla="*/ 3137 h 3362"/>
                <a:gd name="T66" fmla="*/ 1064 w 1849"/>
                <a:gd name="T67" fmla="*/ 2845 h 3362"/>
                <a:gd name="T68" fmla="*/ 1053 w 1849"/>
                <a:gd name="T69" fmla="*/ 2677 h 3362"/>
                <a:gd name="T70" fmla="*/ 985 w 1849"/>
                <a:gd name="T71" fmla="*/ 2264 h 3362"/>
                <a:gd name="T72" fmla="*/ 1221 w 1849"/>
                <a:gd name="T73" fmla="*/ 2129 h 3362"/>
                <a:gd name="T74" fmla="*/ 1333 w 1849"/>
                <a:gd name="T75" fmla="*/ 2118 h 3362"/>
                <a:gd name="T76" fmla="*/ 1377 w 1849"/>
                <a:gd name="T77" fmla="*/ 1938 h 3362"/>
                <a:gd name="T78" fmla="*/ 1736 w 1849"/>
                <a:gd name="T79" fmla="*/ 1692 h 3362"/>
                <a:gd name="T80" fmla="*/ 1714 w 1849"/>
                <a:gd name="T81" fmla="*/ 1658 h 3362"/>
                <a:gd name="T82" fmla="*/ 1535 w 1849"/>
                <a:gd name="T83" fmla="*/ 1322 h 3362"/>
                <a:gd name="T84" fmla="*/ 1400 w 1849"/>
                <a:gd name="T85" fmla="*/ 1277 h 3362"/>
                <a:gd name="T86" fmla="*/ 1142 w 1849"/>
                <a:gd name="T87" fmla="*/ 930 h 3362"/>
                <a:gd name="T88" fmla="*/ 974 w 1849"/>
                <a:gd name="T89" fmla="*/ 571 h 3362"/>
                <a:gd name="T90" fmla="*/ 907 w 1849"/>
                <a:gd name="T91" fmla="*/ 448 h 3362"/>
                <a:gd name="T92" fmla="*/ 851 w 1849"/>
                <a:gd name="T93" fmla="*/ 179 h 3362"/>
                <a:gd name="T94" fmla="*/ 672 w 1849"/>
                <a:gd name="T95" fmla="*/ 100 h 3362"/>
                <a:gd name="T96" fmla="*/ 358 w 1849"/>
                <a:gd name="T97" fmla="*/ 448 h 3362"/>
                <a:gd name="T98" fmla="*/ 358 w 1849"/>
                <a:gd name="T99" fmla="*/ 527 h 3362"/>
                <a:gd name="T100" fmla="*/ 403 w 1849"/>
                <a:gd name="T101" fmla="*/ 829 h 3362"/>
                <a:gd name="T102" fmla="*/ 223 w 1849"/>
                <a:gd name="T103" fmla="*/ 1333 h 3362"/>
                <a:gd name="T104" fmla="*/ 290 w 1849"/>
                <a:gd name="T105" fmla="*/ 1513 h 3362"/>
                <a:gd name="T106" fmla="*/ 380 w 1849"/>
                <a:gd name="T107" fmla="*/ 1602 h 3362"/>
                <a:gd name="T108" fmla="*/ 559 w 1849"/>
                <a:gd name="T109" fmla="*/ 1782 h 3362"/>
                <a:gd name="T110" fmla="*/ 683 w 1849"/>
                <a:gd name="T111" fmla="*/ 1849 h 3362"/>
                <a:gd name="T112" fmla="*/ 459 w 1849"/>
                <a:gd name="T113" fmla="*/ 1905 h 3362"/>
                <a:gd name="T114" fmla="*/ 279 w 1849"/>
                <a:gd name="T115" fmla="*/ 1995 h 3362"/>
                <a:gd name="T116" fmla="*/ 313 w 1849"/>
                <a:gd name="T117" fmla="*/ 2286 h 3362"/>
                <a:gd name="T118" fmla="*/ 313 w 1849"/>
                <a:gd name="T119" fmla="*/ 2342 h 3362"/>
                <a:gd name="T120" fmla="*/ 526 w 1849"/>
                <a:gd name="T121" fmla="*/ 2901 h 3362"/>
                <a:gd name="T122" fmla="*/ 492 w 1849"/>
                <a:gd name="T123" fmla="*/ 3159 h 33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849" h="3362">
                  <a:moveTo>
                    <a:pt x="559" y="3361"/>
                  </a:moveTo>
                  <a:lnTo>
                    <a:pt x="559" y="3361"/>
                  </a:lnTo>
                  <a:cubicBezTo>
                    <a:pt x="548" y="3361"/>
                    <a:pt x="537" y="3361"/>
                    <a:pt x="526" y="3350"/>
                  </a:cubicBezTo>
                  <a:cubicBezTo>
                    <a:pt x="515" y="3338"/>
                    <a:pt x="515" y="3327"/>
                    <a:pt x="515" y="3316"/>
                  </a:cubicBezTo>
                  <a:lnTo>
                    <a:pt x="515" y="3316"/>
                  </a:lnTo>
                  <a:lnTo>
                    <a:pt x="504" y="3316"/>
                  </a:lnTo>
                  <a:cubicBezTo>
                    <a:pt x="492" y="3316"/>
                    <a:pt x="492" y="3316"/>
                    <a:pt x="481" y="3316"/>
                  </a:cubicBezTo>
                  <a:cubicBezTo>
                    <a:pt x="470" y="3316"/>
                    <a:pt x="459" y="3305"/>
                    <a:pt x="459" y="3294"/>
                  </a:cubicBezTo>
                  <a:cubicBezTo>
                    <a:pt x="448" y="3271"/>
                    <a:pt x="459" y="3226"/>
                    <a:pt x="470" y="3215"/>
                  </a:cubicBezTo>
                  <a:cubicBezTo>
                    <a:pt x="470" y="3204"/>
                    <a:pt x="470" y="3204"/>
                    <a:pt x="470" y="3192"/>
                  </a:cubicBezTo>
                  <a:cubicBezTo>
                    <a:pt x="436" y="3192"/>
                    <a:pt x="448" y="3148"/>
                    <a:pt x="448" y="3103"/>
                  </a:cubicBezTo>
                  <a:cubicBezTo>
                    <a:pt x="448" y="3081"/>
                    <a:pt x="448" y="3069"/>
                    <a:pt x="448" y="3058"/>
                  </a:cubicBezTo>
                  <a:cubicBezTo>
                    <a:pt x="448" y="3002"/>
                    <a:pt x="470" y="2968"/>
                    <a:pt x="515" y="2957"/>
                  </a:cubicBezTo>
                  <a:cubicBezTo>
                    <a:pt x="492" y="2946"/>
                    <a:pt x="481" y="2935"/>
                    <a:pt x="481" y="2901"/>
                  </a:cubicBezTo>
                  <a:cubicBezTo>
                    <a:pt x="481" y="2890"/>
                    <a:pt x="481" y="2879"/>
                    <a:pt x="481" y="2879"/>
                  </a:cubicBezTo>
                  <a:lnTo>
                    <a:pt x="481" y="2879"/>
                  </a:lnTo>
                  <a:cubicBezTo>
                    <a:pt x="470" y="2879"/>
                    <a:pt x="470" y="2868"/>
                    <a:pt x="448" y="2845"/>
                  </a:cubicBezTo>
                  <a:cubicBezTo>
                    <a:pt x="414" y="2801"/>
                    <a:pt x="436" y="2666"/>
                    <a:pt x="436" y="2643"/>
                  </a:cubicBezTo>
                  <a:cubicBezTo>
                    <a:pt x="448" y="2621"/>
                    <a:pt x="448" y="2610"/>
                    <a:pt x="414" y="2599"/>
                  </a:cubicBezTo>
                  <a:cubicBezTo>
                    <a:pt x="380" y="2566"/>
                    <a:pt x="391" y="2521"/>
                    <a:pt x="403" y="2488"/>
                  </a:cubicBezTo>
                  <a:cubicBezTo>
                    <a:pt x="403" y="2488"/>
                    <a:pt x="391" y="2465"/>
                    <a:pt x="346" y="2431"/>
                  </a:cubicBezTo>
                  <a:cubicBezTo>
                    <a:pt x="313" y="2387"/>
                    <a:pt x="279" y="2375"/>
                    <a:pt x="279" y="2375"/>
                  </a:cubicBezTo>
                  <a:cubicBezTo>
                    <a:pt x="257" y="2364"/>
                    <a:pt x="257" y="2364"/>
                    <a:pt x="257" y="2364"/>
                  </a:cubicBezTo>
                  <a:cubicBezTo>
                    <a:pt x="268" y="2353"/>
                    <a:pt x="268" y="2353"/>
                    <a:pt x="268" y="2353"/>
                  </a:cubicBezTo>
                  <a:cubicBezTo>
                    <a:pt x="268" y="2342"/>
                    <a:pt x="268" y="2331"/>
                    <a:pt x="268" y="2320"/>
                  </a:cubicBezTo>
                  <a:lnTo>
                    <a:pt x="268" y="2308"/>
                  </a:lnTo>
                  <a:cubicBezTo>
                    <a:pt x="268" y="2297"/>
                    <a:pt x="268" y="2297"/>
                    <a:pt x="268" y="2297"/>
                  </a:cubicBezTo>
                  <a:lnTo>
                    <a:pt x="268" y="2297"/>
                  </a:lnTo>
                  <a:cubicBezTo>
                    <a:pt x="268" y="2297"/>
                    <a:pt x="268" y="2297"/>
                    <a:pt x="268" y="2286"/>
                  </a:cubicBezTo>
                  <a:lnTo>
                    <a:pt x="268" y="2286"/>
                  </a:lnTo>
                  <a:lnTo>
                    <a:pt x="268" y="2286"/>
                  </a:lnTo>
                  <a:cubicBezTo>
                    <a:pt x="279" y="2286"/>
                    <a:pt x="279" y="2275"/>
                    <a:pt x="279" y="2275"/>
                  </a:cubicBezTo>
                  <a:cubicBezTo>
                    <a:pt x="279" y="2275"/>
                    <a:pt x="279" y="2275"/>
                    <a:pt x="279" y="2264"/>
                  </a:cubicBezTo>
                  <a:cubicBezTo>
                    <a:pt x="290" y="2230"/>
                    <a:pt x="279" y="2196"/>
                    <a:pt x="279" y="2196"/>
                  </a:cubicBezTo>
                  <a:cubicBezTo>
                    <a:pt x="257" y="2185"/>
                    <a:pt x="246" y="2174"/>
                    <a:pt x="246" y="2151"/>
                  </a:cubicBezTo>
                  <a:cubicBezTo>
                    <a:pt x="246" y="2129"/>
                    <a:pt x="246" y="2118"/>
                    <a:pt x="257" y="2095"/>
                  </a:cubicBezTo>
                  <a:cubicBezTo>
                    <a:pt x="268" y="2084"/>
                    <a:pt x="268" y="2073"/>
                    <a:pt x="268" y="2073"/>
                  </a:cubicBezTo>
                  <a:cubicBezTo>
                    <a:pt x="268" y="2073"/>
                    <a:pt x="257" y="2073"/>
                    <a:pt x="246" y="2062"/>
                  </a:cubicBezTo>
                  <a:cubicBezTo>
                    <a:pt x="235" y="2051"/>
                    <a:pt x="235" y="2017"/>
                    <a:pt x="246" y="1995"/>
                  </a:cubicBezTo>
                  <a:cubicBezTo>
                    <a:pt x="246" y="1983"/>
                    <a:pt x="246" y="1972"/>
                    <a:pt x="246" y="1972"/>
                  </a:cubicBezTo>
                  <a:cubicBezTo>
                    <a:pt x="246" y="1950"/>
                    <a:pt x="302" y="1882"/>
                    <a:pt x="335" y="1849"/>
                  </a:cubicBezTo>
                  <a:cubicBezTo>
                    <a:pt x="358" y="1838"/>
                    <a:pt x="369" y="1815"/>
                    <a:pt x="391" y="1815"/>
                  </a:cubicBezTo>
                  <a:cubicBezTo>
                    <a:pt x="403" y="1815"/>
                    <a:pt x="414" y="1826"/>
                    <a:pt x="425" y="1838"/>
                  </a:cubicBezTo>
                  <a:cubicBezTo>
                    <a:pt x="425" y="1849"/>
                    <a:pt x="436" y="1849"/>
                    <a:pt x="436" y="1849"/>
                  </a:cubicBezTo>
                  <a:cubicBezTo>
                    <a:pt x="436" y="1860"/>
                    <a:pt x="436" y="1860"/>
                    <a:pt x="448" y="1860"/>
                  </a:cubicBezTo>
                  <a:lnTo>
                    <a:pt x="448" y="1860"/>
                  </a:lnTo>
                  <a:cubicBezTo>
                    <a:pt x="459" y="1860"/>
                    <a:pt x="470" y="1860"/>
                    <a:pt x="470" y="1860"/>
                  </a:cubicBezTo>
                  <a:cubicBezTo>
                    <a:pt x="504" y="1860"/>
                    <a:pt x="526" y="1871"/>
                    <a:pt x="537" y="1894"/>
                  </a:cubicBezTo>
                  <a:lnTo>
                    <a:pt x="537" y="1894"/>
                  </a:lnTo>
                  <a:cubicBezTo>
                    <a:pt x="537" y="1894"/>
                    <a:pt x="537" y="1894"/>
                    <a:pt x="548" y="1894"/>
                  </a:cubicBezTo>
                  <a:cubicBezTo>
                    <a:pt x="559" y="1894"/>
                    <a:pt x="582" y="1882"/>
                    <a:pt x="604" y="1871"/>
                  </a:cubicBezTo>
                  <a:cubicBezTo>
                    <a:pt x="615" y="1871"/>
                    <a:pt x="615" y="1871"/>
                    <a:pt x="627" y="1860"/>
                  </a:cubicBezTo>
                  <a:cubicBezTo>
                    <a:pt x="627" y="1860"/>
                    <a:pt x="627" y="1860"/>
                    <a:pt x="638" y="1860"/>
                  </a:cubicBezTo>
                  <a:lnTo>
                    <a:pt x="627" y="1849"/>
                  </a:lnTo>
                  <a:cubicBezTo>
                    <a:pt x="627" y="1826"/>
                    <a:pt x="627" y="1826"/>
                    <a:pt x="615" y="1826"/>
                  </a:cubicBezTo>
                  <a:lnTo>
                    <a:pt x="604" y="1826"/>
                  </a:lnTo>
                  <a:lnTo>
                    <a:pt x="593" y="1826"/>
                  </a:lnTo>
                  <a:cubicBezTo>
                    <a:pt x="582" y="1826"/>
                    <a:pt x="571" y="1826"/>
                    <a:pt x="571" y="1826"/>
                  </a:cubicBezTo>
                  <a:cubicBezTo>
                    <a:pt x="548" y="1826"/>
                    <a:pt x="537" y="1815"/>
                    <a:pt x="526" y="1804"/>
                  </a:cubicBezTo>
                  <a:cubicBezTo>
                    <a:pt x="526" y="1793"/>
                    <a:pt x="515" y="1793"/>
                    <a:pt x="515" y="1793"/>
                  </a:cubicBezTo>
                  <a:cubicBezTo>
                    <a:pt x="515" y="1793"/>
                    <a:pt x="515" y="1793"/>
                    <a:pt x="504" y="1793"/>
                  </a:cubicBezTo>
                  <a:lnTo>
                    <a:pt x="504" y="1793"/>
                  </a:lnTo>
                  <a:cubicBezTo>
                    <a:pt x="492" y="1793"/>
                    <a:pt x="481" y="1793"/>
                    <a:pt x="470" y="1793"/>
                  </a:cubicBezTo>
                  <a:cubicBezTo>
                    <a:pt x="436" y="1771"/>
                    <a:pt x="414" y="1703"/>
                    <a:pt x="414" y="1669"/>
                  </a:cubicBezTo>
                  <a:cubicBezTo>
                    <a:pt x="403" y="1636"/>
                    <a:pt x="403" y="1636"/>
                    <a:pt x="391" y="1636"/>
                  </a:cubicBezTo>
                  <a:lnTo>
                    <a:pt x="380" y="1636"/>
                  </a:lnTo>
                  <a:cubicBezTo>
                    <a:pt x="380" y="1647"/>
                    <a:pt x="369" y="1647"/>
                    <a:pt x="369" y="1647"/>
                  </a:cubicBezTo>
                  <a:cubicBezTo>
                    <a:pt x="358" y="1647"/>
                    <a:pt x="335" y="1647"/>
                    <a:pt x="324" y="1625"/>
                  </a:cubicBezTo>
                  <a:cubicBezTo>
                    <a:pt x="313" y="1613"/>
                    <a:pt x="324" y="1602"/>
                    <a:pt x="324" y="1591"/>
                  </a:cubicBezTo>
                  <a:cubicBezTo>
                    <a:pt x="313" y="1591"/>
                    <a:pt x="313" y="1591"/>
                    <a:pt x="302" y="1591"/>
                  </a:cubicBezTo>
                  <a:cubicBezTo>
                    <a:pt x="302" y="1591"/>
                    <a:pt x="302" y="1591"/>
                    <a:pt x="290" y="1591"/>
                  </a:cubicBezTo>
                  <a:cubicBezTo>
                    <a:pt x="246" y="1591"/>
                    <a:pt x="246" y="1535"/>
                    <a:pt x="246" y="1513"/>
                  </a:cubicBezTo>
                  <a:cubicBezTo>
                    <a:pt x="246" y="1513"/>
                    <a:pt x="235" y="1513"/>
                    <a:pt x="235" y="1502"/>
                  </a:cubicBezTo>
                  <a:cubicBezTo>
                    <a:pt x="223" y="1502"/>
                    <a:pt x="212" y="1490"/>
                    <a:pt x="201" y="1479"/>
                  </a:cubicBezTo>
                  <a:cubicBezTo>
                    <a:pt x="201" y="1468"/>
                    <a:pt x="201" y="1468"/>
                    <a:pt x="212" y="1457"/>
                  </a:cubicBezTo>
                  <a:cubicBezTo>
                    <a:pt x="212" y="1457"/>
                    <a:pt x="212" y="1457"/>
                    <a:pt x="212" y="1445"/>
                  </a:cubicBezTo>
                  <a:cubicBezTo>
                    <a:pt x="201" y="1423"/>
                    <a:pt x="201" y="1400"/>
                    <a:pt x="223" y="1378"/>
                  </a:cubicBezTo>
                  <a:cubicBezTo>
                    <a:pt x="190" y="1378"/>
                    <a:pt x="179" y="1367"/>
                    <a:pt x="179" y="1356"/>
                  </a:cubicBezTo>
                  <a:cubicBezTo>
                    <a:pt x="167" y="1344"/>
                    <a:pt x="179" y="1322"/>
                    <a:pt x="190" y="1311"/>
                  </a:cubicBezTo>
                  <a:lnTo>
                    <a:pt x="190" y="1300"/>
                  </a:lnTo>
                  <a:lnTo>
                    <a:pt x="190" y="1300"/>
                  </a:lnTo>
                  <a:cubicBezTo>
                    <a:pt x="0" y="1076"/>
                    <a:pt x="0" y="1076"/>
                    <a:pt x="0" y="1076"/>
                  </a:cubicBezTo>
                  <a:cubicBezTo>
                    <a:pt x="313" y="751"/>
                    <a:pt x="313" y="751"/>
                    <a:pt x="313" y="751"/>
                  </a:cubicBezTo>
                  <a:cubicBezTo>
                    <a:pt x="324" y="784"/>
                    <a:pt x="324" y="784"/>
                    <a:pt x="324" y="784"/>
                  </a:cubicBezTo>
                  <a:cubicBezTo>
                    <a:pt x="324" y="784"/>
                    <a:pt x="335" y="807"/>
                    <a:pt x="346" y="851"/>
                  </a:cubicBezTo>
                  <a:lnTo>
                    <a:pt x="346" y="863"/>
                  </a:lnTo>
                  <a:lnTo>
                    <a:pt x="346" y="863"/>
                  </a:lnTo>
                  <a:cubicBezTo>
                    <a:pt x="358" y="863"/>
                    <a:pt x="358" y="840"/>
                    <a:pt x="358" y="829"/>
                  </a:cubicBezTo>
                  <a:cubicBezTo>
                    <a:pt x="358" y="818"/>
                    <a:pt x="358" y="807"/>
                    <a:pt x="358" y="795"/>
                  </a:cubicBezTo>
                  <a:cubicBezTo>
                    <a:pt x="358" y="762"/>
                    <a:pt x="391" y="751"/>
                    <a:pt x="414" y="751"/>
                  </a:cubicBezTo>
                  <a:cubicBezTo>
                    <a:pt x="414" y="661"/>
                    <a:pt x="414" y="627"/>
                    <a:pt x="414" y="616"/>
                  </a:cubicBezTo>
                  <a:cubicBezTo>
                    <a:pt x="403" y="605"/>
                    <a:pt x="403" y="605"/>
                    <a:pt x="380" y="594"/>
                  </a:cubicBezTo>
                  <a:cubicBezTo>
                    <a:pt x="369" y="582"/>
                    <a:pt x="346" y="582"/>
                    <a:pt x="335" y="571"/>
                  </a:cubicBezTo>
                  <a:lnTo>
                    <a:pt x="335" y="571"/>
                  </a:lnTo>
                  <a:lnTo>
                    <a:pt x="335" y="571"/>
                  </a:lnTo>
                  <a:cubicBezTo>
                    <a:pt x="324" y="582"/>
                    <a:pt x="324" y="582"/>
                    <a:pt x="324" y="594"/>
                  </a:cubicBezTo>
                  <a:cubicBezTo>
                    <a:pt x="313" y="616"/>
                    <a:pt x="302" y="627"/>
                    <a:pt x="279" y="627"/>
                  </a:cubicBezTo>
                  <a:cubicBezTo>
                    <a:pt x="268" y="627"/>
                    <a:pt x="257" y="627"/>
                    <a:pt x="246" y="616"/>
                  </a:cubicBezTo>
                  <a:cubicBezTo>
                    <a:pt x="223" y="582"/>
                    <a:pt x="223" y="549"/>
                    <a:pt x="246" y="527"/>
                  </a:cubicBezTo>
                  <a:cubicBezTo>
                    <a:pt x="257" y="515"/>
                    <a:pt x="257" y="482"/>
                    <a:pt x="246" y="448"/>
                  </a:cubicBezTo>
                  <a:cubicBezTo>
                    <a:pt x="246" y="426"/>
                    <a:pt x="246" y="426"/>
                    <a:pt x="246" y="426"/>
                  </a:cubicBezTo>
                  <a:cubicBezTo>
                    <a:pt x="268" y="426"/>
                    <a:pt x="268" y="426"/>
                    <a:pt x="268" y="426"/>
                  </a:cubicBezTo>
                  <a:cubicBezTo>
                    <a:pt x="279" y="426"/>
                    <a:pt x="324" y="426"/>
                    <a:pt x="335" y="414"/>
                  </a:cubicBezTo>
                  <a:cubicBezTo>
                    <a:pt x="346" y="414"/>
                    <a:pt x="358" y="392"/>
                    <a:pt x="358" y="381"/>
                  </a:cubicBezTo>
                  <a:cubicBezTo>
                    <a:pt x="369" y="358"/>
                    <a:pt x="369" y="336"/>
                    <a:pt x="391" y="325"/>
                  </a:cubicBezTo>
                  <a:cubicBezTo>
                    <a:pt x="403" y="313"/>
                    <a:pt x="459" y="302"/>
                    <a:pt x="481" y="302"/>
                  </a:cubicBezTo>
                  <a:cubicBezTo>
                    <a:pt x="481" y="123"/>
                    <a:pt x="481" y="123"/>
                    <a:pt x="481" y="123"/>
                  </a:cubicBezTo>
                  <a:cubicBezTo>
                    <a:pt x="672" y="0"/>
                    <a:pt x="672" y="0"/>
                    <a:pt x="672" y="0"/>
                  </a:cubicBezTo>
                  <a:cubicBezTo>
                    <a:pt x="672" y="33"/>
                    <a:pt x="672" y="33"/>
                    <a:pt x="672" y="33"/>
                  </a:cubicBezTo>
                  <a:cubicBezTo>
                    <a:pt x="683" y="33"/>
                    <a:pt x="683" y="56"/>
                    <a:pt x="694" y="67"/>
                  </a:cubicBezTo>
                  <a:cubicBezTo>
                    <a:pt x="705" y="67"/>
                    <a:pt x="705" y="78"/>
                    <a:pt x="717" y="78"/>
                  </a:cubicBezTo>
                  <a:cubicBezTo>
                    <a:pt x="739" y="89"/>
                    <a:pt x="761" y="100"/>
                    <a:pt x="772" y="123"/>
                  </a:cubicBezTo>
                  <a:lnTo>
                    <a:pt x="772" y="123"/>
                  </a:lnTo>
                  <a:lnTo>
                    <a:pt x="772" y="123"/>
                  </a:lnTo>
                  <a:cubicBezTo>
                    <a:pt x="784" y="100"/>
                    <a:pt x="817" y="78"/>
                    <a:pt x="817" y="78"/>
                  </a:cubicBezTo>
                  <a:cubicBezTo>
                    <a:pt x="828" y="56"/>
                    <a:pt x="828" y="56"/>
                    <a:pt x="828" y="56"/>
                  </a:cubicBezTo>
                  <a:cubicBezTo>
                    <a:pt x="851" y="78"/>
                    <a:pt x="851" y="78"/>
                    <a:pt x="851" y="78"/>
                  </a:cubicBezTo>
                  <a:cubicBezTo>
                    <a:pt x="862" y="100"/>
                    <a:pt x="884" y="123"/>
                    <a:pt x="907" y="134"/>
                  </a:cubicBezTo>
                  <a:cubicBezTo>
                    <a:pt x="918" y="145"/>
                    <a:pt x="918" y="145"/>
                    <a:pt x="918" y="145"/>
                  </a:cubicBezTo>
                  <a:cubicBezTo>
                    <a:pt x="884" y="213"/>
                    <a:pt x="884" y="213"/>
                    <a:pt x="884" y="213"/>
                  </a:cubicBezTo>
                  <a:cubicBezTo>
                    <a:pt x="873" y="213"/>
                    <a:pt x="862" y="224"/>
                    <a:pt x="862" y="235"/>
                  </a:cubicBezTo>
                  <a:cubicBezTo>
                    <a:pt x="896" y="269"/>
                    <a:pt x="907" y="280"/>
                    <a:pt x="918" y="280"/>
                  </a:cubicBezTo>
                  <a:cubicBezTo>
                    <a:pt x="929" y="280"/>
                    <a:pt x="941" y="280"/>
                    <a:pt x="952" y="291"/>
                  </a:cubicBezTo>
                  <a:cubicBezTo>
                    <a:pt x="963" y="302"/>
                    <a:pt x="963" y="325"/>
                    <a:pt x="963" y="336"/>
                  </a:cubicBezTo>
                  <a:cubicBezTo>
                    <a:pt x="963" y="347"/>
                    <a:pt x="952" y="358"/>
                    <a:pt x="952" y="369"/>
                  </a:cubicBezTo>
                  <a:cubicBezTo>
                    <a:pt x="952" y="381"/>
                    <a:pt x="952" y="392"/>
                    <a:pt x="952" y="403"/>
                  </a:cubicBezTo>
                  <a:cubicBezTo>
                    <a:pt x="952" y="403"/>
                    <a:pt x="952" y="414"/>
                    <a:pt x="952" y="426"/>
                  </a:cubicBezTo>
                  <a:cubicBezTo>
                    <a:pt x="985" y="426"/>
                    <a:pt x="985" y="471"/>
                    <a:pt x="985" y="493"/>
                  </a:cubicBezTo>
                  <a:lnTo>
                    <a:pt x="985" y="504"/>
                  </a:lnTo>
                  <a:cubicBezTo>
                    <a:pt x="985" y="515"/>
                    <a:pt x="997" y="527"/>
                    <a:pt x="1008" y="538"/>
                  </a:cubicBezTo>
                  <a:cubicBezTo>
                    <a:pt x="1019" y="549"/>
                    <a:pt x="1041" y="560"/>
                    <a:pt x="1030" y="582"/>
                  </a:cubicBezTo>
                  <a:cubicBezTo>
                    <a:pt x="1019" y="594"/>
                    <a:pt x="1008" y="605"/>
                    <a:pt x="1008" y="605"/>
                  </a:cubicBezTo>
                  <a:cubicBezTo>
                    <a:pt x="997" y="616"/>
                    <a:pt x="985" y="616"/>
                    <a:pt x="985" y="627"/>
                  </a:cubicBezTo>
                  <a:cubicBezTo>
                    <a:pt x="985" y="638"/>
                    <a:pt x="974" y="650"/>
                    <a:pt x="974" y="672"/>
                  </a:cubicBezTo>
                  <a:cubicBezTo>
                    <a:pt x="1086" y="683"/>
                    <a:pt x="1086" y="683"/>
                    <a:pt x="1086" y="683"/>
                  </a:cubicBezTo>
                  <a:cubicBezTo>
                    <a:pt x="1041" y="818"/>
                    <a:pt x="1041" y="818"/>
                    <a:pt x="1041" y="818"/>
                  </a:cubicBezTo>
                  <a:cubicBezTo>
                    <a:pt x="1120" y="818"/>
                    <a:pt x="1120" y="818"/>
                    <a:pt x="1120" y="818"/>
                  </a:cubicBezTo>
                  <a:cubicBezTo>
                    <a:pt x="1187" y="919"/>
                    <a:pt x="1187" y="919"/>
                    <a:pt x="1187" y="919"/>
                  </a:cubicBezTo>
                  <a:cubicBezTo>
                    <a:pt x="1153" y="1031"/>
                    <a:pt x="1153" y="1031"/>
                    <a:pt x="1153" y="1031"/>
                  </a:cubicBezTo>
                  <a:cubicBezTo>
                    <a:pt x="1333" y="1131"/>
                    <a:pt x="1333" y="1131"/>
                    <a:pt x="1333" y="1131"/>
                  </a:cubicBezTo>
                  <a:cubicBezTo>
                    <a:pt x="1344" y="1244"/>
                    <a:pt x="1344" y="1244"/>
                    <a:pt x="1344" y="1244"/>
                  </a:cubicBezTo>
                  <a:cubicBezTo>
                    <a:pt x="1344" y="1255"/>
                    <a:pt x="1355" y="1255"/>
                    <a:pt x="1355" y="1255"/>
                  </a:cubicBezTo>
                  <a:cubicBezTo>
                    <a:pt x="1355" y="1255"/>
                    <a:pt x="1355" y="1255"/>
                    <a:pt x="1366" y="1244"/>
                  </a:cubicBezTo>
                  <a:cubicBezTo>
                    <a:pt x="1366" y="1233"/>
                    <a:pt x="1389" y="1233"/>
                    <a:pt x="1400" y="1233"/>
                  </a:cubicBezTo>
                  <a:cubicBezTo>
                    <a:pt x="1411" y="1233"/>
                    <a:pt x="1422" y="1233"/>
                    <a:pt x="1434" y="1244"/>
                  </a:cubicBezTo>
                  <a:cubicBezTo>
                    <a:pt x="1434" y="1244"/>
                    <a:pt x="1434" y="1255"/>
                    <a:pt x="1445" y="1255"/>
                  </a:cubicBezTo>
                  <a:cubicBezTo>
                    <a:pt x="1456" y="1277"/>
                    <a:pt x="1467" y="1289"/>
                    <a:pt x="1490" y="1289"/>
                  </a:cubicBezTo>
                  <a:cubicBezTo>
                    <a:pt x="1490" y="1289"/>
                    <a:pt x="1501" y="1289"/>
                    <a:pt x="1512" y="1289"/>
                  </a:cubicBezTo>
                  <a:cubicBezTo>
                    <a:pt x="1523" y="1277"/>
                    <a:pt x="1535" y="1266"/>
                    <a:pt x="1557" y="1266"/>
                  </a:cubicBezTo>
                  <a:cubicBezTo>
                    <a:pt x="1568" y="1266"/>
                    <a:pt x="1568" y="1266"/>
                    <a:pt x="1579" y="1266"/>
                  </a:cubicBezTo>
                  <a:cubicBezTo>
                    <a:pt x="1590" y="1255"/>
                    <a:pt x="1602" y="1255"/>
                    <a:pt x="1613" y="1255"/>
                  </a:cubicBezTo>
                  <a:cubicBezTo>
                    <a:pt x="1624" y="1255"/>
                    <a:pt x="1635" y="1255"/>
                    <a:pt x="1635" y="1255"/>
                  </a:cubicBezTo>
                  <a:cubicBezTo>
                    <a:pt x="1680" y="1266"/>
                    <a:pt x="1703" y="1266"/>
                    <a:pt x="1703" y="1266"/>
                  </a:cubicBezTo>
                  <a:cubicBezTo>
                    <a:pt x="1725" y="1266"/>
                    <a:pt x="1725" y="1266"/>
                    <a:pt x="1725" y="1266"/>
                  </a:cubicBezTo>
                  <a:cubicBezTo>
                    <a:pt x="1725" y="1289"/>
                    <a:pt x="1725" y="1289"/>
                    <a:pt x="1725" y="1289"/>
                  </a:cubicBezTo>
                  <a:cubicBezTo>
                    <a:pt x="1736" y="1613"/>
                    <a:pt x="1736" y="1613"/>
                    <a:pt x="1736" y="1613"/>
                  </a:cubicBezTo>
                  <a:cubicBezTo>
                    <a:pt x="1759" y="1625"/>
                    <a:pt x="1792" y="1625"/>
                    <a:pt x="1815" y="1625"/>
                  </a:cubicBezTo>
                  <a:cubicBezTo>
                    <a:pt x="1826" y="1625"/>
                    <a:pt x="1837" y="1636"/>
                    <a:pt x="1837" y="1647"/>
                  </a:cubicBezTo>
                  <a:cubicBezTo>
                    <a:pt x="1848" y="1658"/>
                    <a:pt x="1837" y="1681"/>
                    <a:pt x="1826" y="1703"/>
                  </a:cubicBezTo>
                  <a:lnTo>
                    <a:pt x="1815" y="1714"/>
                  </a:lnTo>
                  <a:cubicBezTo>
                    <a:pt x="1804" y="1737"/>
                    <a:pt x="1781" y="1748"/>
                    <a:pt x="1759" y="1748"/>
                  </a:cubicBezTo>
                  <a:lnTo>
                    <a:pt x="1748" y="1748"/>
                  </a:lnTo>
                  <a:cubicBezTo>
                    <a:pt x="1703" y="1782"/>
                    <a:pt x="1546" y="1927"/>
                    <a:pt x="1523" y="1950"/>
                  </a:cubicBezTo>
                  <a:cubicBezTo>
                    <a:pt x="1501" y="1972"/>
                    <a:pt x="1467" y="1983"/>
                    <a:pt x="1445" y="1983"/>
                  </a:cubicBezTo>
                  <a:cubicBezTo>
                    <a:pt x="1434" y="1983"/>
                    <a:pt x="1422" y="1972"/>
                    <a:pt x="1411" y="1972"/>
                  </a:cubicBezTo>
                  <a:cubicBezTo>
                    <a:pt x="1411" y="1983"/>
                    <a:pt x="1400" y="1983"/>
                    <a:pt x="1400" y="1983"/>
                  </a:cubicBezTo>
                  <a:cubicBezTo>
                    <a:pt x="1389" y="1983"/>
                    <a:pt x="1389" y="1983"/>
                    <a:pt x="1389" y="1983"/>
                  </a:cubicBezTo>
                  <a:lnTo>
                    <a:pt x="1389" y="1983"/>
                  </a:lnTo>
                  <a:cubicBezTo>
                    <a:pt x="1389" y="2006"/>
                    <a:pt x="1366" y="2039"/>
                    <a:pt x="1344" y="2051"/>
                  </a:cubicBezTo>
                  <a:cubicBezTo>
                    <a:pt x="1355" y="2062"/>
                    <a:pt x="1366" y="2073"/>
                    <a:pt x="1377" y="2084"/>
                  </a:cubicBezTo>
                  <a:cubicBezTo>
                    <a:pt x="1389" y="2107"/>
                    <a:pt x="1366" y="2129"/>
                    <a:pt x="1366" y="2140"/>
                  </a:cubicBezTo>
                  <a:cubicBezTo>
                    <a:pt x="1355" y="2151"/>
                    <a:pt x="1333" y="2162"/>
                    <a:pt x="1333" y="2162"/>
                  </a:cubicBezTo>
                  <a:cubicBezTo>
                    <a:pt x="1333" y="2162"/>
                    <a:pt x="1333" y="2162"/>
                    <a:pt x="1322" y="2162"/>
                  </a:cubicBezTo>
                  <a:lnTo>
                    <a:pt x="1322" y="2162"/>
                  </a:lnTo>
                  <a:cubicBezTo>
                    <a:pt x="1310" y="2196"/>
                    <a:pt x="1288" y="2196"/>
                    <a:pt x="1277" y="2196"/>
                  </a:cubicBezTo>
                  <a:cubicBezTo>
                    <a:pt x="1266" y="2196"/>
                    <a:pt x="1254" y="2196"/>
                    <a:pt x="1243" y="2185"/>
                  </a:cubicBezTo>
                  <a:lnTo>
                    <a:pt x="1243" y="2185"/>
                  </a:lnTo>
                  <a:cubicBezTo>
                    <a:pt x="1243" y="2185"/>
                    <a:pt x="1243" y="2185"/>
                    <a:pt x="1232" y="2185"/>
                  </a:cubicBezTo>
                  <a:cubicBezTo>
                    <a:pt x="1232" y="2207"/>
                    <a:pt x="1221" y="2252"/>
                    <a:pt x="1187" y="2252"/>
                  </a:cubicBezTo>
                  <a:cubicBezTo>
                    <a:pt x="1176" y="2252"/>
                    <a:pt x="1165" y="2252"/>
                    <a:pt x="1165" y="2241"/>
                  </a:cubicBezTo>
                  <a:cubicBezTo>
                    <a:pt x="1165" y="2241"/>
                    <a:pt x="1165" y="2241"/>
                    <a:pt x="1153" y="2241"/>
                  </a:cubicBezTo>
                  <a:cubicBezTo>
                    <a:pt x="1153" y="2241"/>
                    <a:pt x="1153" y="2252"/>
                    <a:pt x="1142" y="2264"/>
                  </a:cubicBezTo>
                  <a:cubicBezTo>
                    <a:pt x="1131" y="2308"/>
                    <a:pt x="1053" y="2308"/>
                    <a:pt x="1041" y="2308"/>
                  </a:cubicBezTo>
                  <a:cubicBezTo>
                    <a:pt x="1041" y="2308"/>
                    <a:pt x="1030" y="2308"/>
                    <a:pt x="1019" y="2308"/>
                  </a:cubicBezTo>
                  <a:cubicBezTo>
                    <a:pt x="1019" y="2308"/>
                    <a:pt x="1019" y="2331"/>
                    <a:pt x="1019" y="2364"/>
                  </a:cubicBezTo>
                  <a:cubicBezTo>
                    <a:pt x="1030" y="2387"/>
                    <a:pt x="1041" y="2409"/>
                    <a:pt x="1064" y="2420"/>
                  </a:cubicBezTo>
                  <a:cubicBezTo>
                    <a:pt x="1064" y="2431"/>
                    <a:pt x="1064" y="2431"/>
                    <a:pt x="1075" y="2431"/>
                  </a:cubicBezTo>
                  <a:cubicBezTo>
                    <a:pt x="1086" y="2454"/>
                    <a:pt x="1086" y="2488"/>
                    <a:pt x="1086" y="2621"/>
                  </a:cubicBezTo>
                  <a:cubicBezTo>
                    <a:pt x="1086" y="2632"/>
                    <a:pt x="1086" y="2632"/>
                    <a:pt x="1086" y="2632"/>
                  </a:cubicBezTo>
                  <a:cubicBezTo>
                    <a:pt x="1086" y="2643"/>
                    <a:pt x="1086" y="2655"/>
                    <a:pt x="1097" y="2655"/>
                  </a:cubicBezTo>
                  <a:cubicBezTo>
                    <a:pt x="1097" y="2666"/>
                    <a:pt x="1097" y="2666"/>
                    <a:pt x="1097" y="2666"/>
                  </a:cubicBezTo>
                  <a:cubicBezTo>
                    <a:pt x="1097" y="2677"/>
                    <a:pt x="1097" y="2677"/>
                    <a:pt x="1097" y="2677"/>
                  </a:cubicBezTo>
                  <a:cubicBezTo>
                    <a:pt x="1097" y="2699"/>
                    <a:pt x="1097" y="2699"/>
                    <a:pt x="1097" y="2699"/>
                  </a:cubicBezTo>
                  <a:cubicBezTo>
                    <a:pt x="1075" y="2699"/>
                    <a:pt x="1075" y="2699"/>
                    <a:pt x="1075" y="2699"/>
                  </a:cubicBezTo>
                  <a:cubicBezTo>
                    <a:pt x="1097" y="2699"/>
                    <a:pt x="1097" y="2699"/>
                    <a:pt x="1097" y="2699"/>
                  </a:cubicBezTo>
                  <a:lnTo>
                    <a:pt x="1097" y="2699"/>
                  </a:lnTo>
                  <a:cubicBezTo>
                    <a:pt x="1097" y="2711"/>
                    <a:pt x="1120" y="2744"/>
                    <a:pt x="1165" y="2778"/>
                  </a:cubicBezTo>
                  <a:cubicBezTo>
                    <a:pt x="1187" y="2789"/>
                    <a:pt x="1187" y="2812"/>
                    <a:pt x="1187" y="2812"/>
                  </a:cubicBezTo>
                  <a:cubicBezTo>
                    <a:pt x="1176" y="2845"/>
                    <a:pt x="1142" y="2868"/>
                    <a:pt x="1075" y="2890"/>
                  </a:cubicBezTo>
                  <a:cubicBezTo>
                    <a:pt x="1041" y="2890"/>
                    <a:pt x="1008" y="2890"/>
                    <a:pt x="985" y="2890"/>
                  </a:cubicBezTo>
                  <a:cubicBezTo>
                    <a:pt x="974" y="2890"/>
                    <a:pt x="963" y="2890"/>
                    <a:pt x="952" y="2890"/>
                  </a:cubicBezTo>
                  <a:cubicBezTo>
                    <a:pt x="952" y="2890"/>
                    <a:pt x="941" y="2890"/>
                    <a:pt x="929" y="2890"/>
                  </a:cubicBezTo>
                  <a:cubicBezTo>
                    <a:pt x="907" y="2890"/>
                    <a:pt x="907" y="2901"/>
                    <a:pt x="896" y="2901"/>
                  </a:cubicBezTo>
                  <a:cubicBezTo>
                    <a:pt x="884" y="2912"/>
                    <a:pt x="873" y="3025"/>
                    <a:pt x="873" y="3081"/>
                  </a:cubicBezTo>
                  <a:cubicBezTo>
                    <a:pt x="884" y="3114"/>
                    <a:pt x="873" y="3137"/>
                    <a:pt x="862" y="3148"/>
                  </a:cubicBezTo>
                  <a:cubicBezTo>
                    <a:pt x="851" y="3159"/>
                    <a:pt x="840" y="3170"/>
                    <a:pt x="817" y="3159"/>
                  </a:cubicBezTo>
                  <a:cubicBezTo>
                    <a:pt x="817" y="3159"/>
                    <a:pt x="806" y="3159"/>
                    <a:pt x="795" y="3159"/>
                  </a:cubicBezTo>
                  <a:cubicBezTo>
                    <a:pt x="784" y="3159"/>
                    <a:pt x="772" y="3159"/>
                    <a:pt x="772" y="3159"/>
                  </a:cubicBezTo>
                  <a:cubicBezTo>
                    <a:pt x="772" y="3170"/>
                    <a:pt x="761" y="3192"/>
                    <a:pt x="761" y="3215"/>
                  </a:cubicBezTo>
                  <a:cubicBezTo>
                    <a:pt x="750" y="3249"/>
                    <a:pt x="750" y="3271"/>
                    <a:pt x="739" y="3282"/>
                  </a:cubicBezTo>
                  <a:cubicBezTo>
                    <a:pt x="728" y="3294"/>
                    <a:pt x="717" y="3305"/>
                    <a:pt x="705" y="3305"/>
                  </a:cubicBezTo>
                  <a:lnTo>
                    <a:pt x="705" y="3305"/>
                  </a:lnTo>
                  <a:cubicBezTo>
                    <a:pt x="683" y="3305"/>
                    <a:pt x="660" y="3294"/>
                    <a:pt x="638" y="3271"/>
                  </a:cubicBezTo>
                  <a:cubicBezTo>
                    <a:pt x="638" y="3271"/>
                    <a:pt x="638" y="3271"/>
                    <a:pt x="638" y="3282"/>
                  </a:cubicBezTo>
                  <a:cubicBezTo>
                    <a:pt x="638" y="3294"/>
                    <a:pt x="638" y="3294"/>
                    <a:pt x="638" y="3305"/>
                  </a:cubicBezTo>
                  <a:cubicBezTo>
                    <a:pt x="638" y="3338"/>
                    <a:pt x="627" y="3361"/>
                    <a:pt x="582" y="3361"/>
                  </a:cubicBezTo>
                  <a:cubicBezTo>
                    <a:pt x="571" y="3361"/>
                    <a:pt x="571" y="3361"/>
                    <a:pt x="559" y="3361"/>
                  </a:cubicBezTo>
                  <a:close/>
                  <a:moveTo>
                    <a:pt x="559" y="3316"/>
                  </a:moveTo>
                  <a:lnTo>
                    <a:pt x="559" y="3316"/>
                  </a:lnTo>
                  <a:cubicBezTo>
                    <a:pt x="571" y="3316"/>
                    <a:pt x="571" y="3316"/>
                    <a:pt x="571" y="3316"/>
                  </a:cubicBezTo>
                  <a:cubicBezTo>
                    <a:pt x="582" y="3316"/>
                    <a:pt x="593" y="3316"/>
                    <a:pt x="593" y="3316"/>
                  </a:cubicBezTo>
                  <a:lnTo>
                    <a:pt x="593" y="3305"/>
                  </a:lnTo>
                  <a:cubicBezTo>
                    <a:pt x="593" y="3294"/>
                    <a:pt x="593" y="3294"/>
                    <a:pt x="593" y="3282"/>
                  </a:cubicBezTo>
                  <a:cubicBezTo>
                    <a:pt x="593" y="3260"/>
                    <a:pt x="593" y="3237"/>
                    <a:pt x="604" y="3226"/>
                  </a:cubicBezTo>
                  <a:cubicBezTo>
                    <a:pt x="615" y="3226"/>
                    <a:pt x="627" y="3215"/>
                    <a:pt x="638" y="3215"/>
                  </a:cubicBezTo>
                  <a:cubicBezTo>
                    <a:pt x="649" y="3215"/>
                    <a:pt x="660" y="3226"/>
                    <a:pt x="672" y="3237"/>
                  </a:cubicBezTo>
                  <a:cubicBezTo>
                    <a:pt x="683" y="3249"/>
                    <a:pt x="694" y="3260"/>
                    <a:pt x="705" y="3260"/>
                  </a:cubicBezTo>
                  <a:cubicBezTo>
                    <a:pt x="705" y="3282"/>
                    <a:pt x="705" y="3282"/>
                    <a:pt x="705" y="3282"/>
                  </a:cubicBezTo>
                  <a:cubicBezTo>
                    <a:pt x="705" y="3260"/>
                    <a:pt x="705" y="3260"/>
                    <a:pt x="705" y="3260"/>
                  </a:cubicBezTo>
                  <a:cubicBezTo>
                    <a:pt x="705" y="3249"/>
                    <a:pt x="717" y="3226"/>
                    <a:pt x="717" y="3204"/>
                  </a:cubicBezTo>
                  <a:cubicBezTo>
                    <a:pt x="728" y="3170"/>
                    <a:pt x="728" y="3148"/>
                    <a:pt x="739" y="3137"/>
                  </a:cubicBezTo>
                  <a:cubicBezTo>
                    <a:pt x="750" y="3125"/>
                    <a:pt x="772" y="3114"/>
                    <a:pt x="795" y="3114"/>
                  </a:cubicBezTo>
                  <a:cubicBezTo>
                    <a:pt x="806" y="3114"/>
                    <a:pt x="817" y="3114"/>
                    <a:pt x="828" y="3114"/>
                  </a:cubicBezTo>
                  <a:cubicBezTo>
                    <a:pt x="828" y="3114"/>
                    <a:pt x="828" y="3103"/>
                    <a:pt x="828" y="3081"/>
                  </a:cubicBezTo>
                  <a:cubicBezTo>
                    <a:pt x="828" y="3069"/>
                    <a:pt x="828" y="2890"/>
                    <a:pt x="873" y="2856"/>
                  </a:cubicBezTo>
                  <a:cubicBezTo>
                    <a:pt x="896" y="2845"/>
                    <a:pt x="918" y="2845"/>
                    <a:pt x="963" y="2845"/>
                  </a:cubicBezTo>
                  <a:cubicBezTo>
                    <a:pt x="963" y="2845"/>
                    <a:pt x="974" y="2856"/>
                    <a:pt x="985" y="2856"/>
                  </a:cubicBezTo>
                  <a:cubicBezTo>
                    <a:pt x="1008" y="2856"/>
                    <a:pt x="1041" y="2845"/>
                    <a:pt x="1064" y="2845"/>
                  </a:cubicBezTo>
                  <a:cubicBezTo>
                    <a:pt x="1109" y="2834"/>
                    <a:pt x="1131" y="2812"/>
                    <a:pt x="1142" y="2812"/>
                  </a:cubicBezTo>
                  <a:cubicBezTo>
                    <a:pt x="1109" y="2789"/>
                    <a:pt x="1064" y="2744"/>
                    <a:pt x="1053" y="2711"/>
                  </a:cubicBezTo>
                  <a:cubicBezTo>
                    <a:pt x="1053" y="2711"/>
                    <a:pt x="1053" y="2711"/>
                    <a:pt x="1053" y="2699"/>
                  </a:cubicBezTo>
                  <a:lnTo>
                    <a:pt x="1053" y="2699"/>
                  </a:lnTo>
                  <a:lnTo>
                    <a:pt x="1053" y="2699"/>
                  </a:lnTo>
                  <a:cubicBezTo>
                    <a:pt x="1053" y="2677"/>
                    <a:pt x="1053" y="2677"/>
                    <a:pt x="1053" y="2677"/>
                  </a:cubicBezTo>
                  <a:lnTo>
                    <a:pt x="1053" y="2677"/>
                  </a:lnTo>
                  <a:cubicBezTo>
                    <a:pt x="1053" y="2666"/>
                    <a:pt x="1053" y="2666"/>
                    <a:pt x="1053" y="2666"/>
                  </a:cubicBezTo>
                  <a:cubicBezTo>
                    <a:pt x="1053" y="2655"/>
                    <a:pt x="1053" y="2643"/>
                    <a:pt x="1053" y="2643"/>
                  </a:cubicBezTo>
                  <a:cubicBezTo>
                    <a:pt x="1053" y="2621"/>
                    <a:pt x="1053" y="2621"/>
                    <a:pt x="1053" y="2621"/>
                  </a:cubicBezTo>
                  <a:cubicBezTo>
                    <a:pt x="1041" y="2577"/>
                    <a:pt x="1041" y="2476"/>
                    <a:pt x="1041" y="2465"/>
                  </a:cubicBezTo>
                  <a:cubicBezTo>
                    <a:pt x="1030" y="2465"/>
                    <a:pt x="1030" y="2454"/>
                    <a:pt x="1030" y="2454"/>
                  </a:cubicBezTo>
                  <a:cubicBezTo>
                    <a:pt x="1008" y="2431"/>
                    <a:pt x="985" y="2409"/>
                    <a:pt x="974" y="2364"/>
                  </a:cubicBezTo>
                  <a:cubicBezTo>
                    <a:pt x="963" y="2320"/>
                    <a:pt x="963" y="2286"/>
                    <a:pt x="985" y="2264"/>
                  </a:cubicBezTo>
                  <a:cubicBezTo>
                    <a:pt x="985" y="2252"/>
                    <a:pt x="1008" y="2252"/>
                    <a:pt x="1019" y="2264"/>
                  </a:cubicBezTo>
                  <a:cubicBezTo>
                    <a:pt x="1030" y="2264"/>
                    <a:pt x="1041" y="2264"/>
                    <a:pt x="1041" y="2264"/>
                  </a:cubicBezTo>
                  <a:cubicBezTo>
                    <a:pt x="1075" y="2264"/>
                    <a:pt x="1097" y="2252"/>
                    <a:pt x="1097" y="2252"/>
                  </a:cubicBezTo>
                  <a:cubicBezTo>
                    <a:pt x="1120" y="2219"/>
                    <a:pt x="1131" y="2196"/>
                    <a:pt x="1153" y="2196"/>
                  </a:cubicBezTo>
                  <a:cubicBezTo>
                    <a:pt x="1165" y="2196"/>
                    <a:pt x="1176" y="2196"/>
                    <a:pt x="1187" y="2207"/>
                  </a:cubicBezTo>
                  <a:cubicBezTo>
                    <a:pt x="1187" y="2196"/>
                    <a:pt x="1198" y="2185"/>
                    <a:pt x="1198" y="2162"/>
                  </a:cubicBezTo>
                  <a:cubicBezTo>
                    <a:pt x="1198" y="2129"/>
                    <a:pt x="1221" y="2129"/>
                    <a:pt x="1221" y="2129"/>
                  </a:cubicBezTo>
                  <a:cubicBezTo>
                    <a:pt x="1232" y="2129"/>
                    <a:pt x="1254" y="2140"/>
                    <a:pt x="1266" y="2151"/>
                  </a:cubicBezTo>
                  <a:lnTo>
                    <a:pt x="1266" y="2151"/>
                  </a:lnTo>
                  <a:cubicBezTo>
                    <a:pt x="1277" y="2151"/>
                    <a:pt x="1277" y="2151"/>
                    <a:pt x="1277" y="2151"/>
                  </a:cubicBezTo>
                  <a:cubicBezTo>
                    <a:pt x="1277" y="2151"/>
                    <a:pt x="1277" y="2151"/>
                    <a:pt x="1288" y="2140"/>
                  </a:cubicBezTo>
                  <a:cubicBezTo>
                    <a:pt x="1299" y="2118"/>
                    <a:pt x="1310" y="2118"/>
                    <a:pt x="1322" y="2118"/>
                  </a:cubicBezTo>
                  <a:lnTo>
                    <a:pt x="1333" y="2118"/>
                  </a:lnTo>
                  <a:lnTo>
                    <a:pt x="1333" y="2118"/>
                  </a:lnTo>
                  <a:cubicBezTo>
                    <a:pt x="1333" y="2107"/>
                    <a:pt x="1333" y="2095"/>
                    <a:pt x="1333" y="2095"/>
                  </a:cubicBezTo>
                  <a:lnTo>
                    <a:pt x="1333" y="2095"/>
                  </a:lnTo>
                  <a:cubicBezTo>
                    <a:pt x="1333" y="2095"/>
                    <a:pt x="1333" y="2095"/>
                    <a:pt x="1322" y="2095"/>
                  </a:cubicBezTo>
                  <a:cubicBezTo>
                    <a:pt x="1288" y="2084"/>
                    <a:pt x="1288" y="2062"/>
                    <a:pt x="1288" y="2051"/>
                  </a:cubicBezTo>
                  <a:cubicBezTo>
                    <a:pt x="1288" y="2039"/>
                    <a:pt x="1299" y="2017"/>
                    <a:pt x="1322" y="2017"/>
                  </a:cubicBezTo>
                  <a:cubicBezTo>
                    <a:pt x="1333" y="2017"/>
                    <a:pt x="1344" y="1995"/>
                    <a:pt x="1355" y="1972"/>
                  </a:cubicBezTo>
                  <a:cubicBezTo>
                    <a:pt x="1355" y="1950"/>
                    <a:pt x="1366" y="1950"/>
                    <a:pt x="1377" y="1938"/>
                  </a:cubicBezTo>
                  <a:lnTo>
                    <a:pt x="1377" y="1938"/>
                  </a:lnTo>
                  <a:lnTo>
                    <a:pt x="1377" y="1938"/>
                  </a:lnTo>
                  <a:cubicBezTo>
                    <a:pt x="1389" y="1916"/>
                    <a:pt x="1400" y="1916"/>
                    <a:pt x="1411" y="1916"/>
                  </a:cubicBezTo>
                  <a:cubicBezTo>
                    <a:pt x="1434" y="1916"/>
                    <a:pt x="1445" y="1927"/>
                    <a:pt x="1445" y="1938"/>
                  </a:cubicBezTo>
                  <a:cubicBezTo>
                    <a:pt x="1456" y="1938"/>
                    <a:pt x="1479" y="1938"/>
                    <a:pt x="1490" y="1916"/>
                  </a:cubicBezTo>
                  <a:cubicBezTo>
                    <a:pt x="1523" y="1894"/>
                    <a:pt x="1725" y="1703"/>
                    <a:pt x="1725" y="1703"/>
                  </a:cubicBezTo>
                  <a:cubicBezTo>
                    <a:pt x="1736" y="1692"/>
                    <a:pt x="1736" y="1692"/>
                    <a:pt x="1736" y="1692"/>
                  </a:cubicBezTo>
                  <a:cubicBezTo>
                    <a:pt x="1748" y="1703"/>
                    <a:pt x="1748" y="1703"/>
                    <a:pt x="1748" y="1703"/>
                  </a:cubicBezTo>
                  <a:lnTo>
                    <a:pt x="1748" y="1703"/>
                  </a:lnTo>
                  <a:lnTo>
                    <a:pt x="1759" y="1703"/>
                  </a:lnTo>
                  <a:cubicBezTo>
                    <a:pt x="1770" y="1703"/>
                    <a:pt x="1770" y="1703"/>
                    <a:pt x="1781" y="1692"/>
                  </a:cubicBezTo>
                  <a:cubicBezTo>
                    <a:pt x="1781" y="1692"/>
                    <a:pt x="1781" y="1681"/>
                    <a:pt x="1792" y="1681"/>
                  </a:cubicBezTo>
                  <a:cubicBezTo>
                    <a:pt x="1792" y="1669"/>
                    <a:pt x="1792" y="1669"/>
                    <a:pt x="1792" y="1669"/>
                  </a:cubicBezTo>
                  <a:cubicBezTo>
                    <a:pt x="1759" y="1669"/>
                    <a:pt x="1714" y="1658"/>
                    <a:pt x="1714" y="1658"/>
                  </a:cubicBezTo>
                  <a:cubicBezTo>
                    <a:pt x="1703" y="1658"/>
                    <a:pt x="1703" y="1658"/>
                    <a:pt x="1703" y="1658"/>
                  </a:cubicBezTo>
                  <a:cubicBezTo>
                    <a:pt x="1691" y="1311"/>
                    <a:pt x="1691" y="1311"/>
                    <a:pt x="1691" y="1311"/>
                  </a:cubicBezTo>
                  <a:cubicBezTo>
                    <a:pt x="1669" y="1311"/>
                    <a:pt x="1646" y="1300"/>
                    <a:pt x="1624" y="1300"/>
                  </a:cubicBezTo>
                  <a:lnTo>
                    <a:pt x="1613" y="1300"/>
                  </a:lnTo>
                  <a:lnTo>
                    <a:pt x="1602" y="1300"/>
                  </a:lnTo>
                  <a:cubicBezTo>
                    <a:pt x="1590" y="1300"/>
                    <a:pt x="1579" y="1311"/>
                    <a:pt x="1557" y="1311"/>
                  </a:cubicBezTo>
                  <a:cubicBezTo>
                    <a:pt x="1546" y="1311"/>
                    <a:pt x="1546" y="1322"/>
                    <a:pt x="1535" y="1322"/>
                  </a:cubicBezTo>
                  <a:cubicBezTo>
                    <a:pt x="1523" y="1333"/>
                    <a:pt x="1512" y="1333"/>
                    <a:pt x="1490" y="1333"/>
                  </a:cubicBezTo>
                  <a:lnTo>
                    <a:pt x="1479" y="1333"/>
                  </a:lnTo>
                  <a:cubicBezTo>
                    <a:pt x="1445" y="1322"/>
                    <a:pt x="1422" y="1300"/>
                    <a:pt x="1411" y="1289"/>
                  </a:cubicBezTo>
                  <a:cubicBezTo>
                    <a:pt x="1400" y="1277"/>
                    <a:pt x="1400" y="1277"/>
                    <a:pt x="1400" y="1277"/>
                  </a:cubicBezTo>
                  <a:lnTo>
                    <a:pt x="1400" y="1277"/>
                  </a:lnTo>
                  <a:lnTo>
                    <a:pt x="1400" y="1277"/>
                  </a:lnTo>
                  <a:lnTo>
                    <a:pt x="1400" y="1277"/>
                  </a:lnTo>
                  <a:cubicBezTo>
                    <a:pt x="1400" y="1289"/>
                    <a:pt x="1400" y="1300"/>
                    <a:pt x="1389" y="1300"/>
                  </a:cubicBezTo>
                  <a:cubicBezTo>
                    <a:pt x="1389" y="1311"/>
                    <a:pt x="1377" y="1311"/>
                    <a:pt x="1377" y="1311"/>
                  </a:cubicBezTo>
                  <a:cubicBezTo>
                    <a:pt x="1355" y="1311"/>
                    <a:pt x="1333" y="1289"/>
                    <a:pt x="1310" y="1277"/>
                  </a:cubicBezTo>
                  <a:cubicBezTo>
                    <a:pt x="1299" y="1266"/>
                    <a:pt x="1299" y="1266"/>
                    <a:pt x="1299" y="1266"/>
                  </a:cubicBezTo>
                  <a:cubicBezTo>
                    <a:pt x="1288" y="1154"/>
                    <a:pt x="1288" y="1154"/>
                    <a:pt x="1288" y="1154"/>
                  </a:cubicBezTo>
                  <a:cubicBezTo>
                    <a:pt x="1097" y="1053"/>
                    <a:pt x="1097" y="1053"/>
                    <a:pt x="1097" y="1053"/>
                  </a:cubicBezTo>
                  <a:cubicBezTo>
                    <a:pt x="1142" y="930"/>
                    <a:pt x="1142" y="930"/>
                    <a:pt x="1142" y="930"/>
                  </a:cubicBezTo>
                  <a:cubicBezTo>
                    <a:pt x="1097" y="863"/>
                    <a:pt x="1097" y="863"/>
                    <a:pt x="1097" y="863"/>
                  </a:cubicBezTo>
                  <a:cubicBezTo>
                    <a:pt x="985" y="851"/>
                    <a:pt x="985" y="851"/>
                    <a:pt x="985" y="851"/>
                  </a:cubicBezTo>
                  <a:cubicBezTo>
                    <a:pt x="1019" y="717"/>
                    <a:pt x="1019" y="717"/>
                    <a:pt x="1019" y="717"/>
                  </a:cubicBezTo>
                  <a:cubicBezTo>
                    <a:pt x="918" y="706"/>
                    <a:pt x="918" y="706"/>
                    <a:pt x="918" y="706"/>
                  </a:cubicBezTo>
                  <a:cubicBezTo>
                    <a:pt x="918" y="683"/>
                    <a:pt x="918" y="683"/>
                    <a:pt x="918" y="683"/>
                  </a:cubicBezTo>
                  <a:cubicBezTo>
                    <a:pt x="929" y="672"/>
                    <a:pt x="941" y="638"/>
                    <a:pt x="941" y="616"/>
                  </a:cubicBezTo>
                  <a:cubicBezTo>
                    <a:pt x="952" y="594"/>
                    <a:pt x="963" y="582"/>
                    <a:pt x="974" y="571"/>
                  </a:cubicBezTo>
                  <a:lnTo>
                    <a:pt x="985" y="571"/>
                  </a:lnTo>
                  <a:cubicBezTo>
                    <a:pt x="974" y="571"/>
                    <a:pt x="974" y="571"/>
                    <a:pt x="974" y="560"/>
                  </a:cubicBezTo>
                  <a:cubicBezTo>
                    <a:pt x="963" y="549"/>
                    <a:pt x="941" y="527"/>
                    <a:pt x="941" y="504"/>
                  </a:cubicBezTo>
                  <a:lnTo>
                    <a:pt x="941" y="493"/>
                  </a:lnTo>
                  <a:cubicBezTo>
                    <a:pt x="941" y="482"/>
                    <a:pt x="941" y="471"/>
                    <a:pt x="941" y="459"/>
                  </a:cubicBezTo>
                  <a:cubicBezTo>
                    <a:pt x="941" y="471"/>
                    <a:pt x="941" y="459"/>
                    <a:pt x="941" y="459"/>
                  </a:cubicBezTo>
                  <a:cubicBezTo>
                    <a:pt x="929" y="459"/>
                    <a:pt x="918" y="459"/>
                    <a:pt x="907" y="448"/>
                  </a:cubicBezTo>
                  <a:cubicBezTo>
                    <a:pt x="896" y="437"/>
                    <a:pt x="907" y="414"/>
                    <a:pt x="907" y="392"/>
                  </a:cubicBezTo>
                  <a:cubicBezTo>
                    <a:pt x="907" y="381"/>
                    <a:pt x="907" y="369"/>
                    <a:pt x="907" y="358"/>
                  </a:cubicBezTo>
                  <a:cubicBezTo>
                    <a:pt x="918" y="347"/>
                    <a:pt x="918" y="347"/>
                    <a:pt x="918" y="336"/>
                  </a:cubicBezTo>
                  <a:lnTo>
                    <a:pt x="918" y="325"/>
                  </a:lnTo>
                  <a:cubicBezTo>
                    <a:pt x="884" y="325"/>
                    <a:pt x="851" y="291"/>
                    <a:pt x="828" y="258"/>
                  </a:cubicBezTo>
                  <a:lnTo>
                    <a:pt x="828" y="258"/>
                  </a:lnTo>
                  <a:cubicBezTo>
                    <a:pt x="806" y="235"/>
                    <a:pt x="828" y="202"/>
                    <a:pt x="851" y="179"/>
                  </a:cubicBezTo>
                  <a:cubicBezTo>
                    <a:pt x="862" y="157"/>
                    <a:pt x="862" y="157"/>
                    <a:pt x="862" y="157"/>
                  </a:cubicBezTo>
                  <a:cubicBezTo>
                    <a:pt x="851" y="145"/>
                    <a:pt x="840" y="134"/>
                    <a:pt x="828" y="123"/>
                  </a:cubicBezTo>
                  <a:cubicBezTo>
                    <a:pt x="817" y="134"/>
                    <a:pt x="817" y="145"/>
                    <a:pt x="817" y="145"/>
                  </a:cubicBezTo>
                  <a:cubicBezTo>
                    <a:pt x="806" y="157"/>
                    <a:pt x="795" y="168"/>
                    <a:pt x="772" y="168"/>
                  </a:cubicBezTo>
                  <a:cubicBezTo>
                    <a:pt x="761" y="168"/>
                    <a:pt x="739" y="157"/>
                    <a:pt x="739" y="145"/>
                  </a:cubicBezTo>
                  <a:cubicBezTo>
                    <a:pt x="728" y="134"/>
                    <a:pt x="705" y="123"/>
                    <a:pt x="694" y="112"/>
                  </a:cubicBezTo>
                  <a:cubicBezTo>
                    <a:pt x="683" y="112"/>
                    <a:pt x="683" y="100"/>
                    <a:pt x="672" y="100"/>
                  </a:cubicBezTo>
                  <a:cubicBezTo>
                    <a:pt x="660" y="89"/>
                    <a:pt x="649" y="78"/>
                    <a:pt x="649" y="67"/>
                  </a:cubicBezTo>
                  <a:cubicBezTo>
                    <a:pt x="526" y="145"/>
                    <a:pt x="526" y="145"/>
                    <a:pt x="526" y="145"/>
                  </a:cubicBezTo>
                  <a:cubicBezTo>
                    <a:pt x="526" y="336"/>
                    <a:pt x="526" y="336"/>
                    <a:pt x="526" y="336"/>
                  </a:cubicBezTo>
                  <a:cubicBezTo>
                    <a:pt x="504" y="336"/>
                    <a:pt x="504" y="336"/>
                    <a:pt x="504" y="336"/>
                  </a:cubicBezTo>
                  <a:cubicBezTo>
                    <a:pt x="470" y="347"/>
                    <a:pt x="425" y="347"/>
                    <a:pt x="414" y="358"/>
                  </a:cubicBezTo>
                  <a:cubicBezTo>
                    <a:pt x="414" y="369"/>
                    <a:pt x="403" y="381"/>
                    <a:pt x="403" y="392"/>
                  </a:cubicBezTo>
                  <a:cubicBezTo>
                    <a:pt x="391" y="414"/>
                    <a:pt x="380" y="437"/>
                    <a:pt x="358" y="448"/>
                  </a:cubicBezTo>
                  <a:cubicBezTo>
                    <a:pt x="346" y="459"/>
                    <a:pt x="313" y="471"/>
                    <a:pt x="290" y="471"/>
                  </a:cubicBezTo>
                  <a:cubicBezTo>
                    <a:pt x="302" y="504"/>
                    <a:pt x="302" y="538"/>
                    <a:pt x="279" y="560"/>
                  </a:cubicBezTo>
                  <a:cubicBezTo>
                    <a:pt x="279" y="560"/>
                    <a:pt x="268" y="571"/>
                    <a:pt x="279" y="582"/>
                  </a:cubicBezTo>
                  <a:cubicBezTo>
                    <a:pt x="279" y="582"/>
                    <a:pt x="279" y="582"/>
                    <a:pt x="279" y="571"/>
                  </a:cubicBezTo>
                  <a:cubicBezTo>
                    <a:pt x="290" y="571"/>
                    <a:pt x="290" y="560"/>
                    <a:pt x="290" y="560"/>
                  </a:cubicBezTo>
                  <a:cubicBezTo>
                    <a:pt x="302" y="538"/>
                    <a:pt x="302" y="527"/>
                    <a:pt x="335" y="527"/>
                  </a:cubicBezTo>
                  <a:cubicBezTo>
                    <a:pt x="335" y="527"/>
                    <a:pt x="346" y="527"/>
                    <a:pt x="358" y="527"/>
                  </a:cubicBezTo>
                  <a:cubicBezTo>
                    <a:pt x="369" y="538"/>
                    <a:pt x="391" y="549"/>
                    <a:pt x="403" y="560"/>
                  </a:cubicBezTo>
                  <a:cubicBezTo>
                    <a:pt x="414" y="560"/>
                    <a:pt x="436" y="571"/>
                    <a:pt x="448" y="582"/>
                  </a:cubicBezTo>
                  <a:cubicBezTo>
                    <a:pt x="459" y="582"/>
                    <a:pt x="459" y="582"/>
                    <a:pt x="459" y="762"/>
                  </a:cubicBezTo>
                  <a:cubicBezTo>
                    <a:pt x="459" y="773"/>
                    <a:pt x="459" y="773"/>
                    <a:pt x="459" y="773"/>
                  </a:cubicBezTo>
                  <a:cubicBezTo>
                    <a:pt x="459" y="784"/>
                    <a:pt x="448" y="795"/>
                    <a:pt x="425" y="795"/>
                  </a:cubicBezTo>
                  <a:cubicBezTo>
                    <a:pt x="403" y="795"/>
                    <a:pt x="403" y="795"/>
                    <a:pt x="403" y="807"/>
                  </a:cubicBezTo>
                  <a:cubicBezTo>
                    <a:pt x="403" y="818"/>
                    <a:pt x="403" y="818"/>
                    <a:pt x="403" y="829"/>
                  </a:cubicBezTo>
                  <a:cubicBezTo>
                    <a:pt x="403" y="863"/>
                    <a:pt x="391" y="896"/>
                    <a:pt x="358" y="907"/>
                  </a:cubicBezTo>
                  <a:lnTo>
                    <a:pt x="346" y="907"/>
                  </a:lnTo>
                  <a:cubicBezTo>
                    <a:pt x="313" y="907"/>
                    <a:pt x="302" y="885"/>
                    <a:pt x="302" y="851"/>
                  </a:cubicBezTo>
                  <a:lnTo>
                    <a:pt x="302" y="840"/>
                  </a:lnTo>
                  <a:cubicBezTo>
                    <a:pt x="55" y="1076"/>
                    <a:pt x="55" y="1076"/>
                    <a:pt x="55" y="1076"/>
                  </a:cubicBezTo>
                  <a:cubicBezTo>
                    <a:pt x="212" y="1266"/>
                    <a:pt x="212" y="1266"/>
                    <a:pt x="212" y="1266"/>
                  </a:cubicBezTo>
                  <a:cubicBezTo>
                    <a:pt x="235" y="1289"/>
                    <a:pt x="246" y="1311"/>
                    <a:pt x="223" y="1333"/>
                  </a:cubicBezTo>
                  <a:lnTo>
                    <a:pt x="223" y="1333"/>
                  </a:lnTo>
                  <a:lnTo>
                    <a:pt x="235" y="1333"/>
                  </a:lnTo>
                  <a:cubicBezTo>
                    <a:pt x="257" y="1333"/>
                    <a:pt x="268" y="1356"/>
                    <a:pt x="268" y="1356"/>
                  </a:cubicBezTo>
                  <a:cubicBezTo>
                    <a:pt x="279" y="1367"/>
                    <a:pt x="279" y="1389"/>
                    <a:pt x="257" y="1400"/>
                  </a:cubicBezTo>
                  <a:cubicBezTo>
                    <a:pt x="246" y="1412"/>
                    <a:pt x="246" y="1434"/>
                    <a:pt x="246" y="1445"/>
                  </a:cubicBezTo>
                  <a:cubicBezTo>
                    <a:pt x="246" y="1457"/>
                    <a:pt x="257" y="1457"/>
                    <a:pt x="246" y="1468"/>
                  </a:cubicBezTo>
                  <a:cubicBezTo>
                    <a:pt x="268" y="1479"/>
                    <a:pt x="290" y="1490"/>
                    <a:pt x="290" y="1513"/>
                  </a:cubicBezTo>
                  <a:cubicBezTo>
                    <a:pt x="290" y="1524"/>
                    <a:pt x="290" y="1546"/>
                    <a:pt x="290" y="1546"/>
                  </a:cubicBezTo>
                  <a:lnTo>
                    <a:pt x="290" y="1546"/>
                  </a:lnTo>
                  <a:cubicBezTo>
                    <a:pt x="313" y="1546"/>
                    <a:pt x="324" y="1546"/>
                    <a:pt x="324" y="1546"/>
                  </a:cubicBezTo>
                  <a:cubicBezTo>
                    <a:pt x="346" y="1546"/>
                    <a:pt x="358" y="1546"/>
                    <a:pt x="358" y="1558"/>
                  </a:cubicBezTo>
                  <a:cubicBezTo>
                    <a:pt x="369" y="1569"/>
                    <a:pt x="369" y="1591"/>
                    <a:pt x="369" y="1591"/>
                  </a:cubicBezTo>
                  <a:lnTo>
                    <a:pt x="369" y="1602"/>
                  </a:lnTo>
                  <a:cubicBezTo>
                    <a:pt x="369" y="1602"/>
                    <a:pt x="369" y="1602"/>
                    <a:pt x="380" y="1602"/>
                  </a:cubicBezTo>
                  <a:lnTo>
                    <a:pt x="391" y="1591"/>
                  </a:lnTo>
                  <a:cubicBezTo>
                    <a:pt x="448" y="1591"/>
                    <a:pt x="448" y="1636"/>
                    <a:pt x="459" y="1658"/>
                  </a:cubicBezTo>
                  <a:cubicBezTo>
                    <a:pt x="459" y="1703"/>
                    <a:pt x="481" y="1748"/>
                    <a:pt x="492" y="1748"/>
                  </a:cubicBezTo>
                  <a:cubicBezTo>
                    <a:pt x="492" y="1748"/>
                    <a:pt x="492" y="1748"/>
                    <a:pt x="504" y="1748"/>
                  </a:cubicBezTo>
                  <a:lnTo>
                    <a:pt x="504" y="1748"/>
                  </a:lnTo>
                  <a:lnTo>
                    <a:pt x="515" y="1748"/>
                  </a:lnTo>
                  <a:cubicBezTo>
                    <a:pt x="537" y="1748"/>
                    <a:pt x="548" y="1759"/>
                    <a:pt x="559" y="1782"/>
                  </a:cubicBezTo>
                  <a:cubicBezTo>
                    <a:pt x="571" y="1782"/>
                    <a:pt x="571" y="1793"/>
                    <a:pt x="571" y="1793"/>
                  </a:cubicBezTo>
                  <a:lnTo>
                    <a:pt x="571" y="1793"/>
                  </a:lnTo>
                  <a:lnTo>
                    <a:pt x="582" y="1782"/>
                  </a:lnTo>
                  <a:cubicBezTo>
                    <a:pt x="593" y="1782"/>
                    <a:pt x="593" y="1782"/>
                    <a:pt x="593" y="1782"/>
                  </a:cubicBezTo>
                  <a:cubicBezTo>
                    <a:pt x="604" y="1782"/>
                    <a:pt x="604" y="1782"/>
                    <a:pt x="615" y="1782"/>
                  </a:cubicBezTo>
                  <a:cubicBezTo>
                    <a:pt x="638" y="1782"/>
                    <a:pt x="672" y="1793"/>
                    <a:pt x="672" y="1838"/>
                  </a:cubicBezTo>
                  <a:cubicBezTo>
                    <a:pt x="672" y="1838"/>
                    <a:pt x="672" y="1849"/>
                    <a:pt x="683" y="1849"/>
                  </a:cubicBezTo>
                  <a:cubicBezTo>
                    <a:pt x="683" y="1860"/>
                    <a:pt x="683" y="1860"/>
                    <a:pt x="683" y="1882"/>
                  </a:cubicBezTo>
                  <a:cubicBezTo>
                    <a:pt x="672" y="1894"/>
                    <a:pt x="660" y="1894"/>
                    <a:pt x="638" y="1905"/>
                  </a:cubicBezTo>
                  <a:lnTo>
                    <a:pt x="627" y="1916"/>
                  </a:lnTo>
                  <a:cubicBezTo>
                    <a:pt x="593" y="1927"/>
                    <a:pt x="571" y="1938"/>
                    <a:pt x="548" y="1938"/>
                  </a:cubicBezTo>
                  <a:cubicBezTo>
                    <a:pt x="526" y="1938"/>
                    <a:pt x="515" y="1927"/>
                    <a:pt x="515" y="1927"/>
                  </a:cubicBezTo>
                  <a:cubicBezTo>
                    <a:pt x="504" y="1927"/>
                    <a:pt x="504" y="1927"/>
                    <a:pt x="504" y="1927"/>
                  </a:cubicBezTo>
                  <a:cubicBezTo>
                    <a:pt x="492" y="1905"/>
                    <a:pt x="481" y="1894"/>
                    <a:pt x="459" y="1905"/>
                  </a:cubicBezTo>
                  <a:lnTo>
                    <a:pt x="448" y="1905"/>
                  </a:lnTo>
                  <a:cubicBezTo>
                    <a:pt x="414" y="1905"/>
                    <a:pt x="403" y="1894"/>
                    <a:pt x="403" y="1882"/>
                  </a:cubicBezTo>
                  <a:cubicBezTo>
                    <a:pt x="391" y="1871"/>
                    <a:pt x="391" y="1871"/>
                    <a:pt x="391" y="1871"/>
                  </a:cubicBezTo>
                  <a:lnTo>
                    <a:pt x="391" y="1860"/>
                  </a:lnTo>
                  <a:cubicBezTo>
                    <a:pt x="380" y="1871"/>
                    <a:pt x="369" y="1871"/>
                    <a:pt x="358" y="1882"/>
                  </a:cubicBezTo>
                  <a:cubicBezTo>
                    <a:pt x="324" y="1927"/>
                    <a:pt x="290" y="1961"/>
                    <a:pt x="290" y="1972"/>
                  </a:cubicBezTo>
                  <a:cubicBezTo>
                    <a:pt x="290" y="1983"/>
                    <a:pt x="279" y="1983"/>
                    <a:pt x="279" y="1995"/>
                  </a:cubicBezTo>
                  <a:cubicBezTo>
                    <a:pt x="279" y="2006"/>
                    <a:pt x="279" y="2017"/>
                    <a:pt x="279" y="2028"/>
                  </a:cubicBezTo>
                  <a:cubicBezTo>
                    <a:pt x="302" y="2017"/>
                    <a:pt x="313" y="2028"/>
                    <a:pt x="313" y="2039"/>
                  </a:cubicBezTo>
                  <a:cubicBezTo>
                    <a:pt x="335" y="2062"/>
                    <a:pt x="302" y="2107"/>
                    <a:pt x="302" y="2118"/>
                  </a:cubicBezTo>
                  <a:cubicBezTo>
                    <a:pt x="290" y="2129"/>
                    <a:pt x="290" y="2140"/>
                    <a:pt x="290" y="2140"/>
                  </a:cubicBezTo>
                  <a:cubicBezTo>
                    <a:pt x="290" y="2151"/>
                    <a:pt x="290" y="2151"/>
                    <a:pt x="302" y="2162"/>
                  </a:cubicBezTo>
                  <a:cubicBezTo>
                    <a:pt x="324" y="2174"/>
                    <a:pt x="335" y="2219"/>
                    <a:pt x="324" y="2275"/>
                  </a:cubicBezTo>
                  <a:cubicBezTo>
                    <a:pt x="324" y="2286"/>
                    <a:pt x="324" y="2286"/>
                    <a:pt x="313" y="2286"/>
                  </a:cubicBezTo>
                  <a:lnTo>
                    <a:pt x="313" y="2297"/>
                  </a:lnTo>
                  <a:lnTo>
                    <a:pt x="313" y="2297"/>
                  </a:lnTo>
                  <a:lnTo>
                    <a:pt x="313" y="2297"/>
                  </a:lnTo>
                  <a:cubicBezTo>
                    <a:pt x="313" y="2308"/>
                    <a:pt x="313" y="2308"/>
                    <a:pt x="313" y="2308"/>
                  </a:cubicBezTo>
                  <a:lnTo>
                    <a:pt x="313" y="2308"/>
                  </a:lnTo>
                  <a:lnTo>
                    <a:pt x="313" y="2320"/>
                  </a:lnTo>
                  <a:cubicBezTo>
                    <a:pt x="313" y="2331"/>
                    <a:pt x="313" y="2331"/>
                    <a:pt x="313" y="2342"/>
                  </a:cubicBezTo>
                  <a:cubicBezTo>
                    <a:pt x="324" y="2353"/>
                    <a:pt x="346" y="2364"/>
                    <a:pt x="380" y="2398"/>
                  </a:cubicBezTo>
                  <a:cubicBezTo>
                    <a:pt x="425" y="2431"/>
                    <a:pt x="470" y="2476"/>
                    <a:pt x="448" y="2510"/>
                  </a:cubicBezTo>
                  <a:cubicBezTo>
                    <a:pt x="448" y="2510"/>
                    <a:pt x="425" y="2544"/>
                    <a:pt x="448" y="2566"/>
                  </a:cubicBezTo>
                  <a:cubicBezTo>
                    <a:pt x="481" y="2588"/>
                    <a:pt x="492" y="2610"/>
                    <a:pt x="481" y="2655"/>
                  </a:cubicBezTo>
                  <a:cubicBezTo>
                    <a:pt x="470" y="2688"/>
                    <a:pt x="459" y="2789"/>
                    <a:pt x="481" y="2823"/>
                  </a:cubicBezTo>
                  <a:cubicBezTo>
                    <a:pt x="492" y="2834"/>
                    <a:pt x="504" y="2845"/>
                    <a:pt x="504" y="2845"/>
                  </a:cubicBezTo>
                  <a:cubicBezTo>
                    <a:pt x="526" y="2856"/>
                    <a:pt x="526" y="2868"/>
                    <a:pt x="526" y="2901"/>
                  </a:cubicBezTo>
                  <a:cubicBezTo>
                    <a:pt x="526" y="2924"/>
                    <a:pt x="526" y="2924"/>
                    <a:pt x="548" y="2924"/>
                  </a:cubicBezTo>
                  <a:cubicBezTo>
                    <a:pt x="548" y="2935"/>
                    <a:pt x="548" y="2935"/>
                    <a:pt x="548" y="2935"/>
                  </a:cubicBezTo>
                  <a:cubicBezTo>
                    <a:pt x="582" y="2946"/>
                    <a:pt x="582" y="2957"/>
                    <a:pt x="582" y="2968"/>
                  </a:cubicBezTo>
                  <a:cubicBezTo>
                    <a:pt x="582" y="2991"/>
                    <a:pt x="537" y="3002"/>
                    <a:pt x="526" y="3002"/>
                  </a:cubicBezTo>
                  <a:cubicBezTo>
                    <a:pt x="504" y="3002"/>
                    <a:pt x="492" y="3013"/>
                    <a:pt x="492" y="3047"/>
                  </a:cubicBezTo>
                  <a:cubicBezTo>
                    <a:pt x="492" y="3069"/>
                    <a:pt x="492" y="3081"/>
                    <a:pt x="492" y="3103"/>
                  </a:cubicBezTo>
                  <a:cubicBezTo>
                    <a:pt x="492" y="3114"/>
                    <a:pt x="492" y="3148"/>
                    <a:pt x="492" y="3159"/>
                  </a:cubicBezTo>
                  <a:cubicBezTo>
                    <a:pt x="492" y="3159"/>
                    <a:pt x="504" y="3159"/>
                    <a:pt x="515" y="3170"/>
                  </a:cubicBezTo>
                  <a:cubicBezTo>
                    <a:pt x="515" y="3192"/>
                    <a:pt x="515" y="3204"/>
                    <a:pt x="504" y="3226"/>
                  </a:cubicBezTo>
                  <a:cubicBezTo>
                    <a:pt x="492" y="3249"/>
                    <a:pt x="492" y="3260"/>
                    <a:pt x="492" y="3271"/>
                  </a:cubicBezTo>
                  <a:lnTo>
                    <a:pt x="504" y="3271"/>
                  </a:lnTo>
                  <a:cubicBezTo>
                    <a:pt x="526" y="3271"/>
                    <a:pt x="548" y="3271"/>
                    <a:pt x="559" y="3305"/>
                  </a:cubicBezTo>
                  <a:lnTo>
                    <a:pt x="559" y="3316"/>
                  </a:lnTo>
                  <a:close/>
                </a:path>
              </a:pathLst>
            </a:custGeom>
            <a:grpFill/>
            <a:ln w="3175"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64" name="Freeform 137"/>
            <p:cNvSpPr>
              <a:spLocks noChangeArrowheads="1"/>
            </p:cNvSpPr>
            <p:nvPr/>
          </p:nvSpPr>
          <p:spPr bwMode="auto">
            <a:xfrm>
              <a:off x="2114550" y="1150938"/>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3175"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65" name="Freeform 138"/>
            <p:cNvSpPr>
              <a:spLocks noChangeArrowheads="1"/>
            </p:cNvSpPr>
            <p:nvPr/>
          </p:nvSpPr>
          <p:spPr bwMode="auto">
            <a:xfrm>
              <a:off x="2119313" y="1150938"/>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3175"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66" name="Freeform 139"/>
            <p:cNvSpPr>
              <a:spLocks noChangeArrowheads="1"/>
            </p:cNvSpPr>
            <p:nvPr/>
          </p:nvSpPr>
          <p:spPr bwMode="auto">
            <a:xfrm>
              <a:off x="2119313" y="1146175"/>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3175"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grpSp>
    </p:spTree>
    <p:extLst>
      <p:ext uri="{BB962C8B-B14F-4D97-AF65-F5344CB8AC3E}">
        <p14:creationId xmlns:p14="http://schemas.microsoft.com/office/powerpoint/2010/main" val="804656059"/>
      </p:ext>
    </p:extLst>
  </p:cSld>
  <p:clrMapOvr>
    <a:masterClrMapping/>
  </p:clrMapOvr>
  <mc:AlternateContent xmlns:mc="http://schemas.openxmlformats.org/markup-compatibility/2006" xmlns:p14="http://schemas.microsoft.com/office/powerpoint/2010/main">
    <mc:Choice Requires="p14">
      <p:transition p14:dur="0" advClick="0" advTm="1000"/>
    </mc:Choice>
    <mc:Fallback xmlns="">
      <p:transition advClick="0" advTm="1000"/>
    </mc:Fallback>
  </mc:AlternateContent>
  <p:timing>
    <p:tnLst>
      <p:par>
        <p:cTn id="1" dur="indefinite" restart="never" nodeType="tmRoot"/>
      </p:par>
    </p:tn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Rectangle 21"/>
          <p:cNvSpPr>
            <a:spLocks/>
          </p:cNvSpPr>
          <p:nvPr/>
        </p:nvSpPr>
        <p:spPr bwMode="auto">
          <a:xfrm>
            <a:off x="13127174" y="9575695"/>
            <a:ext cx="1984518" cy="3077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defTabSz="4572000"/>
            <a:r>
              <a:rPr lang="en-US" sz="2000" b="1" dirty="0" smtClean="0">
                <a:solidFill>
                  <a:schemeClr val="tx2">
                    <a:lumMod val="50000"/>
                  </a:schemeClr>
                </a:solidFill>
                <a:latin typeface="Montserrat Semi Bold" charset="0"/>
                <a:ea typeface="Montserrat Semi Bold" charset="0"/>
                <a:cs typeface="Montserrat Semi Bold" charset="0"/>
                <a:sym typeface="Bebas Neue" charset="0"/>
              </a:rPr>
              <a:t>BLACK PEOPLE</a:t>
            </a:r>
            <a:endParaRPr lang="en-US" sz="20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28" name="Rectangle 27"/>
          <p:cNvSpPr>
            <a:spLocks/>
          </p:cNvSpPr>
          <p:nvPr/>
        </p:nvSpPr>
        <p:spPr bwMode="auto">
          <a:xfrm>
            <a:off x="13127174" y="10566543"/>
            <a:ext cx="2372444" cy="3077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defTabSz="4572000"/>
            <a:r>
              <a:rPr lang="en-US" sz="2000" b="1" dirty="0" smtClean="0">
                <a:solidFill>
                  <a:schemeClr val="tx2">
                    <a:lumMod val="50000"/>
                  </a:schemeClr>
                </a:solidFill>
                <a:latin typeface="Montserrat Semi Bold" charset="0"/>
                <a:ea typeface="Montserrat Semi Bold" charset="0"/>
                <a:cs typeface="Montserrat Semi Bold" charset="0"/>
                <a:sym typeface="Bebas Neue" charset="0"/>
              </a:rPr>
              <a:t>HISPANIC PEOPLE</a:t>
            </a:r>
            <a:endParaRPr lang="en-US" sz="20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29" name="Rectangle 28"/>
          <p:cNvSpPr>
            <a:spLocks/>
          </p:cNvSpPr>
          <p:nvPr/>
        </p:nvSpPr>
        <p:spPr bwMode="auto">
          <a:xfrm>
            <a:off x="13127174" y="8588763"/>
            <a:ext cx="1981312" cy="3077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defTabSz="4572000"/>
            <a:r>
              <a:rPr lang="en-US" sz="2000" b="1" dirty="0" smtClean="0">
                <a:solidFill>
                  <a:schemeClr val="tx2">
                    <a:lumMod val="50000"/>
                  </a:schemeClr>
                </a:solidFill>
                <a:latin typeface="Montserrat Semi Bold" charset="0"/>
                <a:ea typeface="Montserrat Semi Bold" charset="0"/>
                <a:cs typeface="Montserrat Semi Bold" charset="0"/>
                <a:sym typeface="Bebas Neue" charset="0"/>
              </a:rPr>
              <a:t>WHITE PEOPLE</a:t>
            </a:r>
            <a:endParaRPr lang="en-US" sz="20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30" name="Rectangle 29"/>
          <p:cNvSpPr/>
          <p:nvPr/>
        </p:nvSpPr>
        <p:spPr>
          <a:xfrm>
            <a:off x="13149476" y="10227262"/>
            <a:ext cx="7177461" cy="45719"/>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sp>
        <p:nvSpPr>
          <p:cNvPr id="36" name="Rectangle 35"/>
          <p:cNvSpPr>
            <a:spLocks/>
          </p:cNvSpPr>
          <p:nvPr/>
        </p:nvSpPr>
        <p:spPr bwMode="auto">
          <a:xfrm>
            <a:off x="20729931" y="9167633"/>
            <a:ext cx="569067"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algn="r" defTabSz="4572000"/>
            <a:r>
              <a:rPr lang="en-US" sz="1800" b="1" dirty="0" smtClean="0">
                <a:solidFill>
                  <a:schemeClr val="tx2">
                    <a:lumMod val="50000"/>
                  </a:schemeClr>
                </a:solidFill>
                <a:latin typeface="Montserrat Semi Bold" charset="0"/>
                <a:ea typeface="Montserrat Semi Bold" charset="0"/>
                <a:cs typeface="Montserrat Semi Bold" charset="0"/>
                <a:sym typeface="Bebas Neue" charset="0"/>
              </a:rPr>
              <a:t>65 %</a:t>
            </a:r>
            <a:endParaRPr lang="en-US" sz="18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37" name="Rectangle 36"/>
          <p:cNvSpPr>
            <a:spLocks/>
          </p:cNvSpPr>
          <p:nvPr/>
        </p:nvSpPr>
        <p:spPr bwMode="auto">
          <a:xfrm>
            <a:off x="20729628" y="10156520"/>
            <a:ext cx="559449"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algn="r" defTabSz="4572000"/>
            <a:r>
              <a:rPr lang="en-US" sz="1800" b="1" dirty="0" smtClean="0">
                <a:solidFill>
                  <a:schemeClr val="tx2">
                    <a:lumMod val="50000"/>
                  </a:schemeClr>
                </a:solidFill>
                <a:latin typeface="Montserrat Semi Bold" charset="0"/>
                <a:ea typeface="Montserrat Semi Bold" charset="0"/>
                <a:cs typeface="Montserrat Semi Bold" charset="0"/>
                <a:sym typeface="Bebas Neue" charset="0"/>
              </a:rPr>
              <a:t>9</a:t>
            </a:r>
            <a:r>
              <a:rPr lang="en-US" sz="1800" b="1" dirty="0">
                <a:solidFill>
                  <a:schemeClr val="tx2">
                    <a:lumMod val="50000"/>
                  </a:schemeClr>
                </a:solidFill>
                <a:latin typeface="Montserrat Semi Bold" charset="0"/>
                <a:ea typeface="Montserrat Semi Bold" charset="0"/>
                <a:cs typeface="Montserrat Semi Bold" charset="0"/>
                <a:sym typeface="Bebas Neue" charset="0"/>
              </a:rPr>
              <a:t>3</a:t>
            </a:r>
            <a:r>
              <a:rPr lang="en-US" sz="1800" b="1" dirty="0" smtClean="0">
                <a:solidFill>
                  <a:schemeClr val="tx2">
                    <a:lumMod val="50000"/>
                  </a:schemeClr>
                </a:solidFill>
                <a:latin typeface="Montserrat Semi Bold" charset="0"/>
                <a:ea typeface="Montserrat Semi Bold" charset="0"/>
                <a:cs typeface="Montserrat Semi Bold" charset="0"/>
                <a:sym typeface="Bebas Neue" charset="0"/>
              </a:rPr>
              <a:t> %</a:t>
            </a:r>
            <a:endParaRPr lang="en-US" sz="18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38" name="Rectangle 37"/>
          <p:cNvSpPr/>
          <p:nvPr/>
        </p:nvSpPr>
        <p:spPr>
          <a:xfrm>
            <a:off x="13150035" y="10185383"/>
            <a:ext cx="4138441" cy="14906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sp>
        <p:nvSpPr>
          <p:cNvPr id="39" name="Rectangle 38"/>
          <p:cNvSpPr>
            <a:spLocks/>
          </p:cNvSpPr>
          <p:nvPr/>
        </p:nvSpPr>
        <p:spPr bwMode="auto">
          <a:xfrm>
            <a:off x="20728026" y="11147368"/>
            <a:ext cx="559449"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algn="r" defTabSz="4572000"/>
            <a:r>
              <a:rPr lang="en-US" sz="1800" b="1" dirty="0" smtClean="0">
                <a:solidFill>
                  <a:schemeClr val="tx2">
                    <a:lumMod val="50000"/>
                  </a:schemeClr>
                </a:solidFill>
                <a:latin typeface="Montserrat Semi Bold" charset="0"/>
                <a:ea typeface="Montserrat Semi Bold" charset="0"/>
                <a:cs typeface="Montserrat Semi Bold" charset="0"/>
                <a:sym typeface="Bebas Neue" charset="0"/>
              </a:rPr>
              <a:t>57 %</a:t>
            </a:r>
            <a:endParaRPr lang="en-US" sz="18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40" name="Subtitle 2"/>
          <p:cNvSpPr txBox="1">
            <a:spLocks/>
          </p:cNvSpPr>
          <p:nvPr/>
        </p:nvSpPr>
        <p:spPr>
          <a:xfrm>
            <a:off x="12885687" y="5311719"/>
            <a:ext cx="9162415" cy="2271458"/>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just">
              <a:lnSpc>
                <a:spcPts val="4040"/>
              </a:lnSpc>
            </a:pPr>
            <a:r>
              <a:rPr lang="en-US" dirty="0" smtClean="0">
                <a:solidFill>
                  <a:schemeClr val="tx1"/>
                </a:solidFill>
                <a:latin typeface="Poppins Light" charset="0"/>
                <a:ea typeface="Poppins Light" charset="0"/>
                <a:cs typeface="Poppins Light" charset="0"/>
              </a:rPr>
              <a:t>When </a:t>
            </a:r>
            <a:r>
              <a:rPr lang="en-US" dirty="0">
                <a:solidFill>
                  <a:schemeClr val="tx1"/>
                </a:solidFill>
                <a:latin typeface="Poppins Light" charset="0"/>
                <a:ea typeface="Poppins Light" charset="0"/>
                <a:cs typeface="Poppins Light" charset="0"/>
              </a:rPr>
              <a:t>selecting a typeface for body text, your primary concern should be readability. Don’t concern yourself with personality at this stage. I’m of the school of thought that believes that you’re better off mastering a few </a:t>
            </a:r>
            <a:r>
              <a:rPr lang="en-US" dirty="0" smtClean="0">
                <a:solidFill>
                  <a:schemeClr val="tx1"/>
                </a:solidFill>
                <a:latin typeface="Poppins Light" charset="0"/>
                <a:ea typeface="Poppins Light" charset="0"/>
                <a:cs typeface="Poppins Light" charset="0"/>
              </a:rPr>
              <a:t>typeface.</a:t>
            </a:r>
            <a:endParaRPr lang="en-US" dirty="0">
              <a:solidFill>
                <a:schemeClr val="tx1"/>
              </a:solidFill>
              <a:latin typeface="Poppins Light" charset="0"/>
              <a:ea typeface="Poppins Light" charset="0"/>
              <a:cs typeface="Poppins Light" charset="0"/>
            </a:endParaRPr>
          </a:p>
        </p:txBody>
      </p:sp>
      <p:sp>
        <p:nvSpPr>
          <p:cNvPr id="41" name="Rectangle 40"/>
          <p:cNvSpPr>
            <a:spLocks/>
          </p:cNvSpPr>
          <p:nvPr/>
        </p:nvSpPr>
        <p:spPr bwMode="auto">
          <a:xfrm>
            <a:off x="13125865" y="2408178"/>
            <a:ext cx="8736366" cy="20518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t" anchorCtr="0">
            <a:spAutoFit/>
          </a:bodyPr>
          <a:lstStyle/>
          <a:p>
            <a:pPr defTabSz="4572000">
              <a:lnSpc>
                <a:spcPts val="8000"/>
              </a:lnSpc>
            </a:pPr>
            <a:r>
              <a:rPr lang="en-US" sz="6000" b="1" spc="500" dirty="0" smtClean="0">
                <a:solidFill>
                  <a:schemeClr val="tx2">
                    <a:lumMod val="50000"/>
                  </a:schemeClr>
                </a:solidFill>
                <a:latin typeface="Poppins" charset="0"/>
                <a:ea typeface="Poppins" charset="0"/>
                <a:cs typeface="Poppins" charset="0"/>
                <a:sym typeface="Bebas Neue" charset="0"/>
              </a:rPr>
              <a:t>VENEZUELA</a:t>
            </a:r>
          </a:p>
          <a:p>
            <a:pPr defTabSz="4572000">
              <a:lnSpc>
                <a:spcPts val="8000"/>
              </a:lnSpc>
            </a:pPr>
            <a:r>
              <a:rPr lang="en-US" sz="6000" b="1" spc="500" dirty="0" smtClean="0">
                <a:solidFill>
                  <a:schemeClr val="tx2">
                    <a:lumMod val="50000"/>
                  </a:schemeClr>
                </a:solidFill>
                <a:latin typeface="Poppins" charset="0"/>
                <a:ea typeface="Poppins" charset="0"/>
                <a:cs typeface="Poppins" charset="0"/>
                <a:sym typeface="Bebas Neue" charset="0"/>
              </a:rPr>
              <a:t>Fully Editable Map</a:t>
            </a:r>
          </a:p>
        </p:txBody>
      </p:sp>
      <p:sp>
        <p:nvSpPr>
          <p:cNvPr id="42" name="Rectangle 41"/>
          <p:cNvSpPr/>
          <p:nvPr/>
        </p:nvSpPr>
        <p:spPr>
          <a:xfrm>
            <a:off x="13127174" y="9267889"/>
            <a:ext cx="7177461" cy="45719"/>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sp>
        <p:nvSpPr>
          <p:cNvPr id="43" name="Rectangle 42"/>
          <p:cNvSpPr/>
          <p:nvPr/>
        </p:nvSpPr>
        <p:spPr>
          <a:xfrm>
            <a:off x="13149476" y="11229902"/>
            <a:ext cx="7177461" cy="45719"/>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sp>
        <p:nvSpPr>
          <p:cNvPr id="44" name="Rectangle 43"/>
          <p:cNvSpPr/>
          <p:nvPr/>
        </p:nvSpPr>
        <p:spPr>
          <a:xfrm>
            <a:off x="13127175" y="9212963"/>
            <a:ext cx="4658426" cy="14525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sp>
        <p:nvSpPr>
          <p:cNvPr id="45" name="Rectangle 44"/>
          <p:cNvSpPr/>
          <p:nvPr/>
        </p:nvSpPr>
        <p:spPr>
          <a:xfrm>
            <a:off x="13150036" y="11190741"/>
            <a:ext cx="4138444" cy="14525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grpSp>
        <p:nvGrpSpPr>
          <p:cNvPr id="16" name="Group 15"/>
          <p:cNvGrpSpPr/>
          <p:nvPr/>
        </p:nvGrpSpPr>
        <p:grpSpPr>
          <a:xfrm>
            <a:off x="1987617" y="3497024"/>
            <a:ext cx="9177494" cy="7878448"/>
            <a:chOff x="13564722" y="4442280"/>
            <a:chExt cx="7051215" cy="6053137"/>
          </a:xfrm>
          <a:solidFill>
            <a:schemeClr val="bg1">
              <a:lumMod val="85000"/>
            </a:schemeClr>
          </a:solidFill>
        </p:grpSpPr>
        <p:sp>
          <p:nvSpPr>
            <p:cNvPr id="17" name="Freeform 47"/>
            <p:cNvSpPr>
              <a:spLocks noChangeArrowheads="1"/>
            </p:cNvSpPr>
            <p:nvPr/>
          </p:nvSpPr>
          <p:spPr bwMode="auto">
            <a:xfrm>
              <a:off x="16618872" y="6447292"/>
              <a:ext cx="3766893" cy="2540000"/>
            </a:xfrm>
            <a:custGeom>
              <a:avLst/>
              <a:gdLst>
                <a:gd name="T0" fmla="*/ 7746 w 10466"/>
                <a:gd name="T1" fmla="*/ 343 h 7056"/>
                <a:gd name="T2" fmla="*/ 8224 w 10466"/>
                <a:gd name="T3" fmla="*/ 523 h 7056"/>
                <a:gd name="T4" fmla="*/ 9286 w 10466"/>
                <a:gd name="T5" fmla="*/ 602 h 7056"/>
                <a:gd name="T6" fmla="*/ 9909 w 10466"/>
                <a:gd name="T7" fmla="*/ 585 h 7056"/>
                <a:gd name="T8" fmla="*/ 10465 w 10466"/>
                <a:gd name="T9" fmla="*/ 708 h 7056"/>
                <a:gd name="T10" fmla="*/ 10111 w 10466"/>
                <a:gd name="T11" fmla="*/ 820 h 7056"/>
                <a:gd name="T12" fmla="*/ 9915 w 10466"/>
                <a:gd name="T13" fmla="*/ 1472 h 7056"/>
                <a:gd name="T14" fmla="*/ 10050 w 10466"/>
                <a:gd name="T15" fmla="*/ 1821 h 7056"/>
                <a:gd name="T16" fmla="*/ 10387 w 10466"/>
                <a:gd name="T17" fmla="*/ 1972 h 7056"/>
                <a:gd name="T18" fmla="*/ 9499 w 10466"/>
                <a:gd name="T19" fmla="*/ 2360 h 7056"/>
                <a:gd name="T20" fmla="*/ 9179 w 10466"/>
                <a:gd name="T21" fmla="*/ 2966 h 7056"/>
                <a:gd name="T22" fmla="*/ 9780 w 10466"/>
                <a:gd name="T23" fmla="*/ 4679 h 7056"/>
                <a:gd name="T24" fmla="*/ 9920 w 10466"/>
                <a:gd name="T25" fmla="*/ 5140 h 7056"/>
                <a:gd name="T26" fmla="*/ 9471 w 10466"/>
                <a:gd name="T27" fmla="*/ 5561 h 7056"/>
                <a:gd name="T28" fmla="*/ 8937 w 10466"/>
                <a:gd name="T29" fmla="*/ 5662 h 7056"/>
                <a:gd name="T30" fmla="*/ 8769 w 10466"/>
                <a:gd name="T31" fmla="*/ 5797 h 7056"/>
                <a:gd name="T32" fmla="*/ 8409 w 10466"/>
                <a:gd name="T33" fmla="*/ 6027 h 7056"/>
                <a:gd name="T34" fmla="*/ 7965 w 10466"/>
                <a:gd name="T35" fmla="*/ 6162 h 7056"/>
                <a:gd name="T36" fmla="*/ 7269 w 10466"/>
                <a:gd name="T37" fmla="*/ 6213 h 7056"/>
                <a:gd name="T38" fmla="*/ 6999 w 10466"/>
                <a:gd name="T39" fmla="*/ 6347 h 7056"/>
                <a:gd name="T40" fmla="*/ 6831 w 10466"/>
                <a:gd name="T41" fmla="*/ 6617 h 7056"/>
                <a:gd name="T42" fmla="*/ 6735 w 10466"/>
                <a:gd name="T43" fmla="*/ 7005 h 7056"/>
                <a:gd name="T44" fmla="*/ 6336 w 10466"/>
                <a:gd name="T45" fmla="*/ 6803 h 7056"/>
                <a:gd name="T46" fmla="*/ 5870 w 10466"/>
                <a:gd name="T47" fmla="*/ 6494 h 7056"/>
                <a:gd name="T48" fmla="*/ 5387 w 10466"/>
                <a:gd name="T49" fmla="*/ 6516 h 7056"/>
                <a:gd name="T50" fmla="*/ 5038 w 10466"/>
                <a:gd name="T51" fmla="*/ 6589 h 7056"/>
                <a:gd name="T52" fmla="*/ 4803 w 10466"/>
                <a:gd name="T53" fmla="*/ 6213 h 7056"/>
                <a:gd name="T54" fmla="*/ 4263 w 10466"/>
                <a:gd name="T55" fmla="*/ 6246 h 7056"/>
                <a:gd name="T56" fmla="*/ 4061 w 10466"/>
                <a:gd name="T57" fmla="*/ 5864 h 7056"/>
                <a:gd name="T58" fmla="*/ 3825 w 10466"/>
                <a:gd name="T59" fmla="*/ 5561 h 7056"/>
                <a:gd name="T60" fmla="*/ 3241 w 10466"/>
                <a:gd name="T61" fmla="*/ 4791 h 7056"/>
                <a:gd name="T62" fmla="*/ 3449 w 10466"/>
                <a:gd name="T63" fmla="*/ 4482 h 7056"/>
                <a:gd name="T64" fmla="*/ 3246 w 10466"/>
                <a:gd name="T65" fmla="*/ 4078 h 7056"/>
                <a:gd name="T66" fmla="*/ 2859 w 10466"/>
                <a:gd name="T67" fmla="*/ 3960 h 7056"/>
                <a:gd name="T68" fmla="*/ 2803 w 10466"/>
                <a:gd name="T69" fmla="*/ 3449 h 7056"/>
                <a:gd name="T70" fmla="*/ 1909 w 10466"/>
                <a:gd name="T71" fmla="*/ 3825 h 7056"/>
                <a:gd name="T72" fmla="*/ 1314 w 10466"/>
                <a:gd name="T73" fmla="*/ 3819 h 7056"/>
                <a:gd name="T74" fmla="*/ 393 w 10466"/>
                <a:gd name="T75" fmla="*/ 3831 h 7056"/>
                <a:gd name="T76" fmla="*/ 382 w 10466"/>
                <a:gd name="T77" fmla="*/ 3353 h 7056"/>
                <a:gd name="T78" fmla="*/ 90 w 10466"/>
                <a:gd name="T79" fmla="*/ 3499 h 7056"/>
                <a:gd name="T80" fmla="*/ 174 w 10466"/>
                <a:gd name="T81" fmla="*/ 3140 h 7056"/>
                <a:gd name="T82" fmla="*/ 528 w 10466"/>
                <a:gd name="T83" fmla="*/ 2613 h 7056"/>
                <a:gd name="T84" fmla="*/ 646 w 10466"/>
                <a:gd name="T85" fmla="*/ 1905 h 7056"/>
                <a:gd name="T86" fmla="*/ 1113 w 10466"/>
                <a:gd name="T87" fmla="*/ 1601 h 7056"/>
                <a:gd name="T88" fmla="*/ 1432 w 10466"/>
                <a:gd name="T89" fmla="*/ 1343 h 7056"/>
                <a:gd name="T90" fmla="*/ 1729 w 10466"/>
                <a:gd name="T91" fmla="*/ 1107 h 7056"/>
                <a:gd name="T92" fmla="*/ 2139 w 10466"/>
                <a:gd name="T93" fmla="*/ 1040 h 7056"/>
                <a:gd name="T94" fmla="*/ 2522 w 10466"/>
                <a:gd name="T95" fmla="*/ 854 h 7056"/>
                <a:gd name="T96" fmla="*/ 2915 w 10466"/>
                <a:gd name="T97" fmla="*/ 798 h 7056"/>
                <a:gd name="T98" fmla="*/ 3173 w 10466"/>
                <a:gd name="T99" fmla="*/ 753 h 7056"/>
                <a:gd name="T100" fmla="*/ 3544 w 10466"/>
                <a:gd name="T101" fmla="*/ 882 h 7056"/>
                <a:gd name="T102" fmla="*/ 4044 w 10466"/>
                <a:gd name="T103" fmla="*/ 972 h 7056"/>
                <a:gd name="T104" fmla="*/ 4303 w 10466"/>
                <a:gd name="T105" fmla="*/ 703 h 7056"/>
                <a:gd name="T106" fmla="*/ 4673 w 10466"/>
                <a:gd name="T107" fmla="*/ 489 h 7056"/>
                <a:gd name="T108" fmla="*/ 5196 w 10466"/>
                <a:gd name="T109" fmla="*/ 573 h 7056"/>
                <a:gd name="T110" fmla="*/ 5544 w 10466"/>
                <a:gd name="T111" fmla="*/ 366 h 7056"/>
                <a:gd name="T112" fmla="*/ 6179 w 10466"/>
                <a:gd name="T113" fmla="*/ 146 h 7056"/>
                <a:gd name="T114" fmla="*/ 6746 w 10466"/>
                <a:gd name="T115" fmla="*/ 113 h 70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0466" h="7056">
                  <a:moveTo>
                    <a:pt x="7005" y="0"/>
                  </a:moveTo>
                  <a:lnTo>
                    <a:pt x="7005" y="0"/>
                  </a:lnTo>
                  <a:cubicBezTo>
                    <a:pt x="7044" y="17"/>
                    <a:pt x="7044" y="56"/>
                    <a:pt x="7083" y="79"/>
                  </a:cubicBezTo>
                  <a:cubicBezTo>
                    <a:pt x="7190" y="146"/>
                    <a:pt x="7263" y="152"/>
                    <a:pt x="7364" y="220"/>
                  </a:cubicBezTo>
                  <a:cubicBezTo>
                    <a:pt x="7499" y="309"/>
                    <a:pt x="7589" y="343"/>
                    <a:pt x="7746" y="343"/>
                  </a:cubicBezTo>
                  <a:cubicBezTo>
                    <a:pt x="7904" y="343"/>
                    <a:pt x="7988" y="309"/>
                    <a:pt x="8140" y="309"/>
                  </a:cubicBezTo>
                  <a:cubicBezTo>
                    <a:pt x="8168" y="309"/>
                    <a:pt x="8207" y="293"/>
                    <a:pt x="8207" y="321"/>
                  </a:cubicBezTo>
                  <a:cubicBezTo>
                    <a:pt x="8207" y="332"/>
                    <a:pt x="8201" y="337"/>
                    <a:pt x="8201" y="343"/>
                  </a:cubicBezTo>
                  <a:cubicBezTo>
                    <a:pt x="8201" y="382"/>
                    <a:pt x="8207" y="405"/>
                    <a:pt x="8213" y="438"/>
                  </a:cubicBezTo>
                  <a:cubicBezTo>
                    <a:pt x="8213" y="472"/>
                    <a:pt x="8207" y="500"/>
                    <a:pt x="8224" y="523"/>
                  </a:cubicBezTo>
                  <a:cubicBezTo>
                    <a:pt x="8252" y="551"/>
                    <a:pt x="8286" y="545"/>
                    <a:pt x="8319" y="557"/>
                  </a:cubicBezTo>
                  <a:cubicBezTo>
                    <a:pt x="8392" y="596"/>
                    <a:pt x="8432" y="624"/>
                    <a:pt x="8516" y="646"/>
                  </a:cubicBezTo>
                  <a:cubicBezTo>
                    <a:pt x="8589" y="663"/>
                    <a:pt x="8628" y="703"/>
                    <a:pt x="8701" y="703"/>
                  </a:cubicBezTo>
                  <a:cubicBezTo>
                    <a:pt x="8887" y="703"/>
                    <a:pt x="8965" y="557"/>
                    <a:pt x="9151" y="540"/>
                  </a:cubicBezTo>
                  <a:cubicBezTo>
                    <a:pt x="9196" y="579"/>
                    <a:pt x="9235" y="573"/>
                    <a:pt x="9286" y="602"/>
                  </a:cubicBezTo>
                  <a:cubicBezTo>
                    <a:pt x="9359" y="646"/>
                    <a:pt x="9404" y="686"/>
                    <a:pt x="9488" y="686"/>
                  </a:cubicBezTo>
                  <a:cubicBezTo>
                    <a:pt x="9533" y="686"/>
                    <a:pt x="9561" y="686"/>
                    <a:pt x="9606" y="675"/>
                  </a:cubicBezTo>
                  <a:cubicBezTo>
                    <a:pt x="9628" y="669"/>
                    <a:pt x="9640" y="658"/>
                    <a:pt x="9662" y="646"/>
                  </a:cubicBezTo>
                  <a:cubicBezTo>
                    <a:pt x="9718" y="624"/>
                    <a:pt x="9752" y="618"/>
                    <a:pt x="9802" y="596"/>
                  </a:cubicBezTo>
                  <a:cubicBezTo>
                    <a:pt x="9842" y="579"/>
                    <a:pt x="9870" y="590"/>
                    <a:pt x="9909" y="585"/>
                  </a:cubicBezTo>
                  <a:cubicBezTo>
                    <a:pt x="9977" y="573"/>
                    <a:pt x="10010" y="568"/>
                    <a:pt x="10078" y="568"/>
                  </a:cubicBezTo>
                  <a:cubicBezTo>
                    <a:pt x="10100" y="568"/>
                    <a:pt x="10111" y="585"/>
                    <a:pt x="10134" y="596"/>
                  </a:cubicBezTo>
                  <a:cubicBezTo>
                    <a:pt x="10190" y="618"/>
                    <a:pt x="10224" y="624"/>
                    <a:pt x="10280" y="641"/>
                  </a:cubicBezTo>
                  <a:cubicBezTo>
                    <a:pt x="10314" y="646"/>
                    <a:pt x="10336" y="663"/>
                    <a:pt x="10376" y="669"/>
                  </a:cubicBezTo>
                  <a:cubicBezTo>
                    <a:pt x="10409" y="680"/>
                    <a:pt x="10443" y="680"/>
                    <a:pt x="10465" y="708"/>
                  </a:cubicBezTo>
                  <a:lnTo>
                    <a:pt x="10465" y="708"/>
                  </a:lnTo>
                  <a:cubicBezTo>
                    <a:pt x="10443" y="719"/>
                    <a:pt x="10415" y="731"/>
                    <a:pt x="10392" y="748"/>
                  </a:cubicBezTo>
                  <a:cubicBezTo>
                    <a:pt x="10348" y="776"/>
                    <a:pt x="10342" y="837"/>
                    <a:pt x="10286" y="837"/>
                  </a:cubicBezTo>
                  <a:cubicBezTo>
                    <a:pt x="10246" y="837"/>
                    <a:pt x="10224" y="826"/>
                    <a:pt x="10184" y="820"/>
                  </a:cubicBezTo>
                  <a:cubicBezTo>
                    <a:pt x="10156" y="820"/>
                    <a:pt x="10140" y="820"/>
                    <a:pt x="10111" y="820"/>
                  </a:cubicBezTo>
                  <a:cubicBezTo>
                    <a:pt x="10061" y="820"/>
                    <a:pt x="10055" y="877"/>
                    <a:pt x="10038" y="916"/>
                  </a:cubicBezTo>
                  <a:cubicBezTo>
                    <a:pt x="10016" y="972"/>
                    <a:pt x="9994" y="995"/>
                    <a:pt x="9977" y="1045"/>
                  </a:cubicBezTo>
                  <a:cubicBezTo>
                    <a:pt x="9949" y="1107"/>
                    <a:pt x="9937" y="1152"/>
                    <a:pt x="9881" y="1191"/>
                  </a:cubicBezTo>
                  <a:cubicBezTo>
                    <a:pt x="9847" y="1214"/>
                    <a:pt x="9797" y="1225"/>
                    <a:pt x="9797" y="1264"/>
                  </a:cubicBezTo>
                  <a:cubicBezTo>
                    <a:pt x="9797" y="1360"/>
                    <a:pt x="9864" y="1399"/>
                    <a:pt x="9915" y="1472"/>
                  </a:cubicBezTo>
                  <a:cubicBezTo>
                    <a:pt x="9937" y="1506"/>
                    <a:pt x="9960" y="1523"/>
                    <a:pt x="9960" y="1562"/>
                  </a:cubicBezTo>
                  <a:cubicBezTo>
                    <a:pt x="9960" y="1585"/>
                    <a:pt x="9937" y="1596"/>
                    <a:pt x="9926" y="1613"/>
                  </a:cubicBezTo>
                  <a:cubicBezTo>
                    <a:pt x="9904" y="1652"/>
                    <a:pt x="9892" y="1674"/>
                    <a:pt x="9892" y="1714"/>
                  </a:cubicBezTo>
                  <a:cubicBezTo>
                    <a:pt x="9892" y="1748"/>
                    <a:pt x="9920" y="1770"/>
                    <a:pt x="9954" y="1781"/>
                  </a:cubicBezTo>
                  <a:cubicBezTo>
                    <a:pt x="9988" y="1804"/>
                    <a:pt x="10010" y="1821"/>
                    <a:pt x="10050" y="1821"/>
                  </a:cubicBezTo>
                  <a:cubicBezTo>
                    <a:pt x="10078" y="1821"/>
                    <a:pt x="10095" y="1815"/>
                    <a:pt x="10111" y="1798"/>
                  </a:cubicBezTo>
                  <a:cubicBezTo>
                    <a:pt x="10117" y="1787"/>
                    <a:pt x="10117" y="1764"/>
                    <a:pt x="10134" y="1764"/>
                  </a:cubicBezTo>
                  <a:cubicBezTo>
                    <a:pt x="10201" y="1764"/>
                    <a:pt x="10235" y="1781"/>
                    <a:pt x="10291" y="1815"/>
                  </a:cubicBezTo>
                  <a:cubicBezTo>
                    <a:pt x="10314" y="1832"/>
                    <a:pt x="10308" y="1860"/>
                    <a:pt x="10325" y="1882"/>
                  </a:cubicBezTo>
                  <a:cubicBezTo>
                    <a:pt x="10353" y="1910"/>
                    <a:pt x="10387" y="1927"/>
                    <a:pt x="10387" y="1972"/>
                  </a:cubicBezTo>
                  <a:cubicBezTo>
                    <a:pt x="10387" y="2006"/>
                    <a:pt x="10342" y="2006"/>
                    <a:pt x="10314" y="2028"/>
                  </a:cubicBezTo>
                  <a:cubicBezTo>
                    <a:pt x="10257" y="2068"/>
                    <a:pt x="10241" y="2107"/>
                    <a:pt x="10190" y="2152"/>
                  </a:cubicBezTo>
                  <a:cubicBezTo>
                    <a:pt x="10184" y="2163"/>
                    <a:pt x="10179" y="2175"/>
                    <a:pt x="10173" y="2180"/>
                  </a:cubicBezTo>
                  <a:cubicBezTo>
                    <a:pt x="10089" y="2264"/>
                    <a:pt x="9892" y="2242"/>
                    <a:pt x="9825" y="2326"/>
                  </a:cubicBezTo>
                  <a:cubicBezTo>
                    <a:pt x="9735" y="2444"/>
                    <a:pt x="9499" y="2247"/>
                    <a:pt x="9499" y="2360"/>
                  </a:cubicBezTo>
                  <a:cubicBezTo>
                    <a:pt x="9499" y="2489"/>
                    <a:pt x="9353" y="2422"/>
                    <a:pt x="9297" y="2438"/>
                  </a:cubicBezTo>
                  <a:cubicBezTo>
                    <a:pt x="9162" y="2495"/>
                    <a:pt x="9140" y="2483"/>
                    <a:pt x="9083" y="2635"/>
                  </a:cubicBezTo>
                  <a:cubicBezTo>
                    <a:pt x="9072" y="2669"/>
                    <a:pt x="9072" y="2714"/>
                    <a:pt x="9112" y="2742"/>
                  </a:cubicBezTo>
                  <a:cubicBezTo>
                    <a:pt x="9145" y="2759"/>
                    <a:pt x="9162" y="2742"/>
                    <a:pt x="9162" y="2798"/>
                  </a:cubicBezTo>
                  <a:cubicBezTo>
                    <a:pt x="9162" y="2832"/>
                    <a:pt x="9179" y="2909"/>
                    <a:pt x="9179" y="2966"/>
                  </a:cubicBezTo>
                  <a:cubicBezTo>
                    <a:pt x="9179" y="3078"/>
                    <a:pt x="9336" y="3179"/>
                    <a:pt x="9140" y="3235"/>
                  </a:cubicBezTo>
                  <a:cubicBezTo>
                    <a:pt x="9117" y="3246"/>
                    <a:pt x="9128" y="3314"/>
                    <a:pt x="9089" y="3314"/>
                  </a:cubicBezTo>
                  <a:cubicBezTo>
                    <a:pt x="9033" y="3314"/>
                    <a:pt x="8971" y="3437"/>
                    <a:pt x="8926" y="3505"/>
                  </a:cubicBezTo>
                  <a:cubicBezTo>
                    <a:pt x="8898" y="3555"/>
                    <a:pt x="8825" y="3533"/>
                    <a:pt x="8836" y="3572"/>
                  </a:cubicBezTo>
                  <a:cubicBezTo>
                    <a:pt x="9780" y="4679"/>
                    <a:pt x="9780" y="4679"/>
                    <a:pt x="9780" y="4679"/>
                  </a:cubicBezTo>
                  <a:lnTo>
                    <a:pt x="9780" y="4679"/>
                  </a:lnTo>
                  <a:cubicBezTo>
                    <a:pt x="9825" y="4690"/>
                    <a:pt x="9870" y="4673"/>
                    <a:pt x="9898" y="4707"/>
                  </a:cubicBezTo>
                  <a:cubicBezTo>
                    <a:pt x="9943" y="4763"/>
                    <a:pt x="9915" y="4819"/>
                    <a:pt x="9932" y="4887"/>
                  </a:cubicBezTo>
                  <a:cubicBezTo>
                    <a:pt x="9949" y="4937"/>
                    <a:pt x="9988" y="4965"/>
                    <a:pt x="9988" y="5016"/>
                  </a:cubicBezTo>
                  <a:cubicBezTo>
                    <a:pt x="9988" y="5072"/>
                    <a:pt x="9949" y="5089"/>
                    <a:pt x="9920" y="5140"/>
                  </a:cubicBezTo>
                  <a:cubicBezTo>
                    <a:pt x="9870" y="5241"/>
                    <a:pt x="9802" y="5280"/>
                    <a:pt x="9696" y="5325"/>
                  </a:cubicBezTo>
                  <a:cubicBezTo>
                    <a:pt x="9679" y="5331"/>
                    <a:pt x="9679" y="5353"/>
                    <a:pt x="9662" y="5359"/>
                  </a:cubicBezTo>
                  <a:cubicBezTo>
                    <a:pt x="9617" y="5364"/>
                    <a:pt x="9595" y="5370"/>
                    <a:pt x="9555" y="5387"/>
                  </a:cubicBezTo>
                  <a:cubicBezTo>
                    <a:pt x="9533" y="5392"/>
                    <a:pt x="9527" y="5415"/>
                    <a:pt x="9516" y="5437"/>
                  </a:cubicBezTo>
                  <a:cubicBezTo>
                    <a:pt x="9494" y="5488"/>
                    <a:pt x="9482" y="5516"/>
                    <a:pt x="9471" y="5561"/>
                  </a:cubicBezTo>
                  <a:cubicBezTo>
                    <a:pt x="9465" y="5595"/>
                    <a:pt x="9437" y="5606"/>
                    <a:pt x="9420" y="5634"/>
                  </a:cubicBezTo>
                  <a:cubicBezTo>
                    <a:pt x="9392" y="5673"/>
                    <a:pt x="9359" y="5668"/>
                    <a:pt x="9314" y="5673"/>
                  </a:cubicBezTo>
                  <a:cubicBezTo>
                    <a:pt x="9252" y="5679"/>
                    <a:pt x="9224" y="5696"/>
                    <a:pt x="9162" y="5696"/>
                  </a:cubicBezTo>
                  <a:cubicBezTo>
                    <a:pt x="9095" y="5696"/>
                    <a:pt x="9055" y="5662"/>
                    <a:pt x="8988" y="5662"/>
                  </a:cubicBezTo>
                  <a:cubicBezTo>
                    <a:pt x="8937" y="5662"/>
                    <a:pt x="8937" y="5662"/>
                    <a:pt x="8937" y="5662"/>
                  </a:cubicBezTo>
                  <a:cubicBezTo>
                    <a:pt x="8937" y="5668"/>
                    <a:pt x="8932" y="5668"/>
                    <a:pt x="8932" y="5673"/>
                  </a:cubicBezTo>
                  <a:cubicBezTo>
                    <a:pt x="8932" y="5701"/>
                    <a:pt x="8965" y="5707"/>
                    <a:pt x="8965" y="5735"/>
                  </a:cubicBezTo>
                  <a:cubicBezTo>
                    <a:pt x="8965" y="5752"/>
                    <a:pt x="8949" y="5758"/>
                    <a:pt x="8943" y="5769"/>
                  </a:cubicBezTo>
                  <a:cubicBezTo>
                    <a:pt x="8915" y="5802"/>
                    <a:pt x="8881" y="5808"/>
                    <a:pt x="8836" y="5808"/>
                  </a:cubicBezTo>
                  <a:cubicBezTo>
                    <a:pt x="8808" y="5808"/>
                    <a:pt x="8797" y="5797"/>
                    <a:pt x="8769" y="5797"/>
                  </a:cubicBezTo>
                  <a:cubicBezTo>
                    <a:pt x="8713" y="5797"/>
                    <a:pt x="8656" y="5802"/>
                    <a:pt x="8640" y="5859"/>
                  </a:cubicBezTo>
                  <a:cubicBezTo>
                    <a:pt x="8651" y="5904"/>
                    <a:pt x="8651" y="5904"/>
                    <a:pt x="8651" y="5904"/>
                  </a:cubicBezTo>
                  <a:cubicBezTo>
                    <a:pt x="8634" y="5982"/>
                    <a:pt x="8611" y="6027"/>
                    <a:pt x="8566" y="6089"/>
                  </a:cubicBezTo>
                  <a:cubicBezTo>
                    <a:pt x="8561" y="6089"/>
                    <a:pt x="8561" y="6089"/>
                    <a:pt x="8561" y="6089"/>
                  </a:cubicBezTo>
                  <a:cubicBezTo>
                    <a:pt x="8409" y="6027"/>
                    <a:pt x="8409" y="6027"/>
                    <a:pt x="8409" y="6027"/>
                  </a:cubicBezTo>
                  <a:cubicBezTo>
                    <a:pt x="8359" y="6033"/>
                    <a:pt x="8325" y="6033"/>
                    <a:pt x="8274" y="6055"/>
                  </a:cubicBezTo>
                  <a:cubicBezTo>
                    <a:pt x="8241" y="6078"/>
                    <a:pt x="8224" y="6106"/>
                    <a:pt x="8207" y="6151"/>
                  </a:cubicBezTo>
                  <a:cubicBezTo>
                    <a:pt x="8190" y="6173"/>
                    <a:pt x="8168" y="6179"/>
                    <a:pt x="8140" y="6185"/>
                  </a:cubicBezTo>
                  <a:cubicBezTo>
                    <a:pt x="8106" y="6196"/>
                    <a:pt x="8083" y="6207"/>
                    <a:pt x="8050" y="6207"/>
                  </a:cubicBezTo>
                  <a:cubicBezTo>
                    <a:pt x="8010" y="6207"/>
                    <a:pt x="7999" y="6162"/>
                    <a:pt x="7965" y="6162"/>
                  </a:cubicBezTo>
                  <a:cubicBezTo>
                    <a:pt x="7864" y="6162"/>
                    <a:pt x="7842" y="6280"/>
                    <a:pt x="7741" y="6280"/>
                  </a:cubicBezTo>
                  <a:cubicBezTo>
                    <a:pt x="7623" y="6280"/>
                    <a:pt x="7567" y="6224"/>
                    <a:pt x="7460" y="6179"/>
                  </a:cubicBezTo>
                  <a:cubicBezTo>
                    <a:pt x="7415" y="6156"/>
                    <a:pt x="7392" y="6134"/>
                    <a:pt x="7336" y="6134"/>
                  </a:cubicBezTo>
                  <a:cubicBezTo>
                    <a:pt x="7319" y="6134"/>
                    <a:pt x="7302" y="6128"/>
                    <a:pt x="7291" y="6145"/>
                  </a:cubicBezTo>
                  <a:cubicBezTo>
                    <a:pt x="7274" y="6168"/>
                    <a:pt x="7297" y="6201"/>
                    <a:pt x="7269" y="6213"/>
                  </a:cubicBezTo>
                  <a:cubicBezTo>
                    <a:pt x="7246" y="6224"/>
                    <a:pt x="7229" y="6229"/>
                    <a:pt x="7201" y="6235"/>
                  </a:cubicBezTo>
                  <a:cubicBezTo>
                    <a:pt x="7185" y="6235"/>
                    <a:pt x="7157" y="6235"/>
                    <a:pt x="7157" y="6252"/>
                  </a:cubicBezTo>
                  <a:cubicBezTo>
                    <a:pt x="7157" y="6291"/>
                    <a:pt x="7157" y="6291"/>
                    <a:pt x="7157" y="6291"/>
                  </a:cubicBezTo>
                  <a:cubicBezTo>
                    <a:pt x="7157" y="6325"/>
                    <a:pt x="7162" y="6381"/>
                    <a:pt x="7123" y="6381"/>
                  </a:cubicBezTo>
                  <a:cubicBezTo>
                    <a:pt x="7072" y="6381"/>
                    <a:pt x="7050" y="6347"/>
                    <a:pt x="6999" y="6347"/>
                  </a:cubicBezTo>
                  <a:cubicBezTo>
                    <a:pt x="6960" y="6347"/>
                    <a:pt x="6943" y="6359"/>
                    <a:pt x="6904" y="6370"/>
                  </a:cubicBezTo>
                  <a:cubicBezTo>
                    <a:pt x="6870" y="6381"/>
                    <a:pt x="6825" y="6381"/>
                    <a:pt x="6825" y="6415"/>
                  </a:cubicBezTo>
                  <a:cubicBezTo>
                    <a:pt x="6825" y="6494"/>
                    <a:pt x="6825" y="6494"/>
                    <a:pt x="6825" y="6494"/>
                  </a:cubicBezTo>
                  <a:cubicBezTo>
                    <a:pt x="6825" y="6522"/>
                    <a:pt x="6803" y="6533"/>
                    <a:pt x="6803" y="6561"/>
                  </a:cubicBezTo>
                  <a:cubicBezTo>
                    <a:pt x="6803" y="6583"/>
                    <a:pt x="6819" y="6595"/>
                    <a:pt x="6831" y="6617"/>
                  </a:cubicBezTo>
                  <a:cubicBezTo>
                    <a:pt x="6870" y="6668"/>
                    <a:pt x="6876" y="6707"/>
                    <a:pt x="6876" y="6769"/>
                  </a:cubicBezTo>
                  <a:cubicBezTo>
                    <a:pt x="6876" y="6847"/>
                    <a:pt x="6876" y="6847"/>
                    <a:pt x="6876" y="6847"/>
                  </a:cubicBezTo>
                  <a:cubicBezTo>
                    <a:pt x="6876" y="6881"/>
                    <a:pt x="6859" y="6892"/>
                    <a:pt x="6853" y="6920"/>
                  </a:cubicBezTo>
                  <a:cubicBezTo>
                    <a:pt x="6836" y="6971"/>
                    <a:pt x="6814" y="7016"/>
                    <a:pt x="6763" y="7016"/>
                  </a:cubicBezTo>
                  <a:cubicBezTo>
                    <a:pt x="6752" y="7016"/>
                    <a:pt x="6746" y="7005"/>
                    <a:pt x="6735" y="7005"/>
                  </a:cubicBezTo>
                  <a:cubicBezTo>
                    <a:pt x="6713" y="7005"/>
                    <a:pt x="6707" y="7033"/>
                    <a:pt x="6690" y="7044"/>
                  </a:cubicBezTo>
                  <a:cubicBezTo>
                    <a:pt x="6673" y="7055"/>
                    <a:pt x="6656" y="7055"/>
                    <a:pt x="6634" y="7055"/>
                  </a:cubicBezTo>
                  <a:cubicBezTo>
                    <a:pt x="6600" y="7055"/>
                    <a:pt x="6589" y="7033"/>
                    <a:pt x="6561" y="7010"/>
                  </a:cubicBezTo>
                  <a:cubicBezTo>
                    <a:pt x="6493" y="6965"/>
                    <a:pt x="6449" y="6949"/>
                    <a:pt x="6409" y="6876"/>
                  </a:cubicBezTo>
                  <a:cubicBezTo>
                    <a:pt x="6381" y="6847"/>
                    <a:pt x="6359" y="6836"/>
                    <a:pt x="6336" y="6803"/>
                  </a:cubicBezTo>
                  <a:cubicBezTo>
                    <a:pt x="6319" y="6780"/>
                    <a:pt x="6325" y="6758"/>
                    <a:pt x="6303" y="6735"/>
                  </a:cubicBezTo>
                  <a:cubicBezTo>
                    <a:pt x="6280" y="6713"/>
                    <a:pt x="6252" y="6713"/>
                    <a:pt x="6229" y="6690"/>
                  </a:cubicBezTo>
                  <a:cubicBezTo>
                    <a:pt x="6145" y="6589"/>
                    <a:pt x="6106" y="6488"/>
                    <a:pt x="5971" y="6465"/>
                  </a:cubicBezTo>
                  <a:cubicBezTo>
                    <a:pt x="5937" y="6460"/>
                    <a:pt x="5921" y="6449"/>
                    <a:pt x="5887" y="6454"/>
                  </a:cubicBezTo>
                  <a:cubicBezTo>
                    <a:pt x="5870" y="6454"/>
                    <a:pt x="5870" y="6477"/>
                    <a:pt x="5870" y="6494"/>
                  </a:cubicBezTo>
                  <a:cubicBezTo>
                    <a:pt x="5864" y="6516"/>
                    <a:pt x="5853" y="6533"/>
                    <a:pt x="5842" y="6555"/>
                  </a:cubicBezTo>
                  <a:cubicBezTo>
                    <a:pt x="5836" y="6578"/>
                    <a:pt x="5836" y="6600"/>
                    <a:pt x="5814" y="6611"/>
                  </a:cubicBezTo>
                  <a:cubicBezTo>
                    <a:pt x="5786" y="6628"/>
                    <a:pt x="5752" y="6628"/>
                    <a:pt x="5729" y="6600"/>
                  </a:cubicBezTo>
                  <a:cubicBezTo>
                    <a:pt x="5679" y="6555"/>
                    <a:pt x="5662" y="6494"/>
                    <a:pt x="5589" y="6482"/>
                  </a:cubicBezTo>
                  <a:cubicBezTo>
                    <a:pt x="5387" y="6516"/>
                    <a:pt x="5387" y="6516"/>
                    <a:pt x="5387" y="6516"/>
                  </a:cubicBezTo>
                  <a:cubicBezTo>
                    <a:pt x="5342" y="6510"/>
                    <a:pt x="5325" y="6465"/>
                    <a:pt x="5280" y="6465"/>
                  </a:cubicBezTo>
                  <a:cubicBezTo>
                    <a:pt x="5252" y="6465"/>
                    <a:pt x="5241" y="6488"/>
                    <a:pt x="5218" y="6505"/>
                  </a:cubicBezTo>
                  <a:cubicBezTo>
                    <a:pt x="5190" y="6527"/>
                    <a:pt x="5173" y="6527"/>
                    <a:pt x="5145" y="6550"/>
                  </a:cubicBezTo>
                  <a:cubicBezTo>
                    <a:pt x="5123" y="6561"/>
                    <a:pt x="5117" y="6589"/>
                    <a:pt x="5089" y="6589"/>
                  </a:cubicBezTo>
                  <a:cubicBezTo>
                    <a:pt x="5038" y="6589"/>
                    <a:pt x="5038" y="6589"/>
                    <a:pt x="5038" y="6589"/>
                  </a:cubicBezTo>
                  <a:cubicBezTo>
                    <a:pt x="4988" y="6589"/>
                    <a:pt x="4948" y="6538"/>
                    <a:pt x="4948" y="6488"/>
                  </a:cubicBezTo>
                  <a:cubicBezTo>
                    <a:pt x="4948" y="6443"/>
                    <a:pt x="4948" y="6443"/>
                    <a:pt x="4948" y="6443"/>
                  </a:cubicBezTo>
                  <a:cubicBezTo>
                    <a:pt x="4948" y="6392"/>
                    <a:pt x="4937" y="6353"/>
                    <a:pt x="4898" y="6319"/>
                  </a:cubicBezTo>
                  <a:cubicBezTo>
                    <a:pt x="4892" y="6297"/>
                    <a:pt x="4870" y="6291"/>
                    <a:pt x="4859" y="6269"/>
                  </a:cubicBezTo>
                  <a:cubicBezTo>
                    <a:pt x="4836" y="6246"/>
                    <a:pt x="4831" y="6224"/>
                    <a:pt x="4803" y="6213"/>
                  </a:cubicBezTo>
                  <a:cubicBezTo>
                    <a:pt x="4752" y="6190"/>
                    <a:pt x="4713" y="6201"/>
                    <a:pt x="4656" y="6201"/>
                  </a:cubicBezTo>
                  <a:cubicBezTo>
                    <a:pt x="4617" y="6201"/>
                    <a:pt x="4595" y="6196"/>
                    <a:pt x="4550" y="6196"/>
                  </a:cubicBezTo>
                  <a:cubicBezTo>
                    <a:pt x="4516" y="6196"/>
                    <a:pt x="4499" y="6196"/>
                    <a:pt x="4465" y="6196"/>
                  </a:cubicBezTo>
                  <a:cubicBezTo>
                    <a:pt x="4443" y="6196"/>
                    <a:pt x="4432" y="6213"/>
                    <a:pt x="4409" y="6218"/>
                  </a:cubicBezTo>
                  <a:cubicBezTo>
                    <a:pt x="4359" y="6241"/>
                    <a:pt x="4325" y="6246"/>
                    <a:pt x="4263" y="6246"/>
                  </a:cubicBezTo>
                  <a:cubicBezTo>
                    <a:pt x="4235" y="6246"/>
                    <a:pt x="4213" y="6246"/>
                    <a:pt x="4184" y="6224"/>
                  </a:cubicBezTo>
                  <a:cubicBezTo>
                    <a:pt x="4134" y="6185"/>
                    <a:pt x="4151" y="6128"/>
                    <a:pt x="4117" y="6072"/>
                  </a:cubicBezTo>
                  <a:cubicBezTo>
                    <a:pt x="4111" y="6067"/>
                    <a:pt x="4111" y="6061"/>
                    <a:pt x="4106" y="6061"/>
                  </a:cubicBezTo>
                  <a:lnTo>
                    <a:pt x="4106" y="6061"/>
                  </a:lnTo>
                  <a:cubicBezTo>
                    <a:pt x="4106" y="5982"/>
                    <a:pt x="4067" y="5937"/>
                    <a:pt x="4061" y="5864"/>
                  </a:cubicBezTo>
                  <a:cubicBezTo>
                    <a:pt x="4044" y="5791"/>
                    <a:pt x="4038" y="5758"/>
                    <a:pt x="4033" y="5690"/>
                  </a:cubicBezTo>
                  <a:cubicBezTo>
                    <a:pt x="4033" y="5657"/>
                    <a:pt x="4050" y="5628"/>
                    <a:pt x="4027" y="5600"/>
                  </a:cubicBezTo>
                  <a:cubicBezTo>
                    <a:pt x="4005" y="5572"/>
                    <a:pt x="3977" y="5567"/>
                    <a:pt x="3943" y="5550"/>
                  </a:cubicBezTo>
                  <a:cubicBezTo>
                    <a:pt x="3864" y="5561"/>
                    <a:pt x="3864" y="5561"/>
                    <a:pt x="3864" y="5561"/>
                  </a:cubicBezTo>
                  <a:cubicBezTo>
                    <a:pt x="3825" y="5561"/>
                    <a:pt x="3825" y="5561"/>
                    <a:pt x="3825" y="5561"/>
                  </a:cubicBezTo>
                  <a:cubicBezTo>
                    <a:pt x="3780" y="5561"/>
                    <a:pt x="3774" y="5516"/>
                    <a:pt x="3741" y="5493"/>
                  </a:cubicBezTo>
                  <a:cubicBezTo>
                    <a:pt x="3684" y="5449"/>
                    <a:pt x="3656" y="5409"/>
                    <a:pt x="3612" y="5353"/>
                  </a:cubicBezTo>
                  <a:cubicBezTo>
                    <a:pt x="3561" y="5280"/>
                    <a:pt x="3516" y="5252"/>
                    <a:pt x="3465" y="5185"/>
                  </a:cubicBezTo>
                  <a:cubicBezTo>
                    <a:pt x="3443" y="5156"/>
                    <a:pt x="3437" y="5140"/>
                    <a:pt x="3415" y="5117"/>
                  </a:cubicBezTo>
                  <a:cubicBezTo>
                    <a:pt x="3319" y="5005"/>
                    <a:pt x="3263" y="4932"/>
                    <a:pt x="3241" y="4791"/>
                  </a:cubicBezTo>
                  <a:cubicBezTo>
                    <a:pt x="3229" y="4718"/>
                    <a:pt x="3190" y="4685"/>
                    <a:pt x="3190" y="4617"/>
                  </a:cubicBezTo>
                  <a:cubicBezTo>
                    <a:pt x="3190" y="4595"/>
                    <a:pt x="3218" y="4600"/>
                    <a:pt x="3235" y="4600"/>
                  </a:cubicBezTo>
                  <a:cubicBezTo>
                    <a:pt x="3269" y="4595"/>
                    <a:pt x="3286" y="4595"/>
                    <a:pt x="3314" y="4589"/>
                  </a:cubicBezTo>
                  <a:cubicBezTo>
                    <a:pt x="3370" y="4583"/>
                    <a:pt x="3398" y="4567"/>
                    <a:pt x="3449" y="4567"/>
                  </a:cubicBezTo>
                  <a:cubicBezTo>
                    <a:pt x="3449" y="4533"/>
                    <a:pt x="3454" y="4516"/>
                    <a:pt x="3449" y="4482"/>
                  </a:cubicBezTo>
                  <a:cubicBezTo>
                    <a:pt x="3370" y="4466"/>
                    <a:pt x="3308" y="4443"/>
                    <a:pt x="3280" y="4364"/>
                  </a:cubicBezTo>
                  <a:cubicBezTo>
                    <a:pt x="3280" y="4347"/>
                    <a:pt x="3280" y="4347"/>
                    <a:pt x="3280" y="4347"/>
                  </a:cubicBezTo>
                  <a:cubicBezTo>
                    <a:pt x="3280" y="4280"/>
                    <a:pt x="3375" y="4263"/>
                    <a:pt x="3375" y="4196"/>
                  </a:cubicBezTo>
                  <a:cubicBezTo>
                    <a:pt x="3375" y="4168"/>
                    <a:pt x="3347" y="4168"/>
                    <a:pt x="3331" y="4157"/>
                  </a:cubicBezTo>
                  <a:cubicBezTo>
                    <a:pt x="3286" y="4140"/>
                    <a:pt x="3246" y="4123"/>
                    <a:pt x="3246" y="4078"/>
                  </a:cubicBezTo>
                  <a:cubicBezTo>
                    <a:pt x="3246" y="4010"/>
                    <a:pt x="3280" y="3971"/>
                    <a:pt x="3280" y="3904"/>
                  </a:cubicBezTo>
                  <a:cubicBezTo>
                    <a:pt x="3280" y="3859"/>
                    <a:pt x="3229" y="3853"/>
                    <a:pt x="3185" y="3853"/>
                  </a:cubicBezTo>
                  <a:cubicBezTo>
                    <a:pt x="3140" y="3853"/>
                    <a:pt x="3112" y="3870"/>
                    <a:pt x="3067" y="3887"/>
                  </a:cubicBezTo>
                  <a:cubicBezTo>
                    <a:pt x="3027" y="3892"/>
                    <a:pt x="3005" y="3892"/>
                    <a:pt x="2971" y="3909"/>
                  </a:cubicBezTo>
                  <a:cubicBezTo>
                    <a:pt x="2926" y="3932"/>
                    <a:pt x="2904" y="3960"/>
                    <a:pt x="2859" y="3960"/>
                  </a:cubicBezTo>
                  <a:cubicBezTo>
                    <a:pt x="2825" y="3960"/>
                    <a:pt x="2791" y="3932"/>
                    <a:pt x="2791" y="3898"/>
                  </a:cubicBezTo>
                  <a:cubicBezTo>
                    <a:pt x="2791" y="3848"/>
                    <a:pt x="2791" y="3848"/>
                    <a:pt x="2791" y="3848"/>
                  </a:cubicBezTo>
                  <a:cubicBezTo>
                    <a:pt x="2791" y="3769"/>
                    <a:pt x="2797" y="3713"/>
                    <a:pt x="2842" y="3640"/>
                  </a:cubicBezTo>
                  <a:cubicBezTo>
                    <a:pt x="2870" y="3600"/>
                    <a:pt x="2892" y="3578"/>
                    <a:pt x="2892" y="3533"/>
                  </a:cubicBezTo>
                  <a:cubicBezTo>
                    <a:pt x="2892" y="3488"/>
                    <a:pt x="2847" y="3466"/>
                    <a:pt x="2803" y="3449"/>
                  </a:cubicBezTo>
                  <a:cubicBezTo>
                    <a:pt x="2730" y="3426"/>
                    <a:pt x="2679" y="3415"/>
                    <a:pt x="2600" y="3415"/>
                  </a:cubicBezTo>
                  <a:cubicBezTo>
                    <a:pt x="2522" y="3415"/>
                    <a:pt x="2482" y="3454"/>
                    <a:pt x="2420" y="3505"/>
                  </a:cubicBezTo>
                  <a:cubicBezTo>
                    <a:pt x="2370" y="3550"/>
                    <a:pt x="2342" y="3578"/>
                    <a:pt x="2286" y="3628"/>
                  </a:cubicBezTo>
                  <a:cubicBezTo>
                    <a:pt x="2179" y="3724"/>
                    <a:pt x="2106" y="3763"/>
                    <a:pt x="1971" y="3808"/>
                  </a:cubicBezTo>
                  <a:cubicBezTo>
                    <a:pt x="1949" y="3814"/>
                    <a:pt x="1932" y="3825"/>
                    <a:pt x="1909" y="3825"/>
                  </a:cubicBezTo>
                  <a:cubicBezTo>
                    <a:pt x="1825" y="3825"/>
                    <a:pt x="1802" y="3735"/>
                    <a:pt x="1718" y="3702"/>
                  </a:cubicBezTo>
                  <a:cubicBezTo>
                    <a:pt x="1701" y="3696"/>
                    <a:pt x="1696" y="3679"/>
                    <a:pt x="1679" y="3679"/>
                  </a:cubicBezTo>
                  <a:cubicBezTo>
                    <a:pt x="1600" y="3679"/>
                    <a:pt x="1567" y="3724"/>
                    <a:pt x="1494" y="3752"/>
                  </a:cubicBezTo>
                  <a:cubicBezTo>
                    <a:pt x="1454" y="3769"/>
                    <a:pt x="1432" y="3775"/>
                    <a:pt x="1392" y="3791"/>
                  </a:cubicBezTo>
                  <a:cubicBezTo>
                    <a:pt x="1364" y="3803"/>
                    <a:pt x="1347" y="3819"/>
                    <a:pt x="1314" y="3819"/>
                  </a:cubicBezTo>
                  <a:cubicBezTo>
                    <a:pt x="1259" y="3819"/>
                    <a:pt x="1230" y="3819"/>
                    <a:pt x="1180" y="3819"/>
                  </a:cubicBezTo>
                  <a:cubicBezTo>
                    <a:pt x="1124" y="3819"/>
                    <a:pt x="1090" y="3831"/>
                    <a:pt x="1039" y="3836"/>
                  </a:cubicBezTo>
                  <a:cubicBezTo>
                    <a:pt x="871" y="3864"/>
                    <a:pt x="781" y="3892"/>
                    <a:pt x="612" y="3892"/>
                  </a:cubicBezTo>
                  <a:cubicBezTo>
                    <a:pt x="567" y="3892"/>
                    <a:pt x="534" y="3898"/>
                    <a:pt x="489" y="3870"/>
                  </a:cubicBezTo>
                  <a:cubicBezTo>
                    <a:pt x="455" y="3853"/>
                    <a:pt x="433" y="3831"/>
                    <a:pt x="393" y="3831"/>
                  </a:cubicBezTo>
                  <a:cubicBezTo>
                    <a:pt x="371" y="3831"/>
                    <a:pt x="354" y="3831"/>
                    <a:pt x="337" y="3831"/>
                  </a:cubicBezTo>
                  <a:cubicBezTo>
                    <a:pt x="320" y="3831"/>
                    <a:pt x="298" y="3825"/>
                    <a:pt x="298" y="3808"/>
                  </a:cubicBezTo>
                  <a:cubicBezTo>
                    <a:pt x="298" y="3735"/>
                    <a:pt x="332" y="3696"/>
                    <a:pt x="360" y="3634"/>
                  </a:cubicBezTo>
                  <a:cubicBezTo>
                    <a:pt x="388" y="3567"/>
                    <a:pt x="388" y="3527"/>
                    <a:pt x="388" y="3460"/>
                  </a:cubicBezTo>
                  <a:cubicBezTo>
                    <a:pt x="388" y="3421"/>
                    <a:pt x="393" y="3393"/>
                    <a:pt x="382" y="3353"/>
                  </a:cubicBezTo>
                  <a:cubicBezTo>
                    <a:pt x="377" y="3331"/>
                    <a:pt x="371" y="3308"/>
                    <a:pt x="348" y="3308"/>
                  </a:cubicBezTo>
                  <a:cubicBezTo>
                    <a:pt x="287" y="3308"/>
                    <a:pt x="253" y="3331"/>
                    <a:pt x="191" y="3348"/>
                  </a:cubicBezTo>
                  <a:cubicBezTo>
                    <a:pt x="163" y="3359"/>
                    <a:pt x="140" y="3359"/>
                    <a:pt x="124" y="3381"/>
                  </a:cubicBezTo>
                  <a:cubicBezTo>
                    <a:pt x="101" y="3415"/>
                    <a:pt x="118" y="3460"/>
                    <a:pt x="90" y="3499"/>
                  </a:cubicBezTo>
                  <a:lnTo>
                    <a:pt x="90" y="3499"/>
                  </a:lnTo>
                  <a:cubicBezTo>
                    <a:pt x="90" y="3426"/>
                    <a:pt x="0" y="3415"/>
                    <a:pt x="0" y="3342"/>
                  </a:cubicBezTo>
                  <a:cubicBezTo>
                    <a:pt x="0" y="3303"/>
                    <a:pt x="11" y="3269"/>
                    <a:pt x="28" y="3235"/>
                  </a:cubicBezTo>
                  <a:lnTo>
                    <a:pt x="28" y="3235"/>
                  </a:lnTo>
                  <a:cubicBezTo>
                    <a:pt x="56" y="3213"/>
                    <a:pt x="79" y="3207"/>
                    <a:pt x="112" y="3190"/>
                  </a:cubicBezTo>
                  <a:cubicBezTo>
                    <a:pt x="140" y="3173"/>
                    <a:pt x="146" y="3156"/>
                    <a:pt x="174" y="3140"/>
                  </a:cubicBezTo>
                  <a:cubicBezTo>
                    <a:pt x="230" y="3106"/>
                    <a:pt x="270" y="3089"/>
                    <a:pt x="304" y="3039"/>
                  </a:cubicBezTo>
                  <a:cubicBezTo>
                    <a:pt x="320" y="3011"/>
                    <a:pt x="315" y="2982"/>
                    <a:pt x="343" y="2966"/>
                  </a:cubicBezTo>
                  <a:cubicBezTo>
                    <a:pt x="421" y="2909"/>
                    <a:pt x="500" y="2876"/>
                    <a:pt x="500" y="2775"/>
                  </a:cubicBezTo>
                  <a:cubicBezTo>
                    <a:pt x="500" y="2702"/>
                    <a:pt x="500" y="2702"/>
                    <a:pt x="500" y="2702"/>
                  </a:cubicBezTo>
                  <a:cubicBezTo>
                    <a:pt x="500" y="2669"/>
                    <a:pt x="511" y="2646"/>
                    <a:pt x="528" y="2613"/>
                  </a:cubicBezTo>
                  <a:cubicBezTo>
                    <a:pt x="584" y="2523"/>
                    <a:pt x="635" y="2478"/>
                    <a:pt x="635" y="2377"/>
                  </a:cubicBezTo>
                  <a:cubicBezTo>
                    <a:pt x="635" y="2349"/>
                    <a:pt x="629" y="2332"/>
                    <a:pt x="629" y="2298"/>
                  </a:cubicBezTo>
                  <a:cubicBezTo>
                    <a:pt x="629" y="2242"/>
                    <a:pt x="657" y="2208"/>
                    <a:pt x="657" y="2152"/>
                  </a:cubicBezTo>
                  <a:cubicBezTo>
                    <a:pt x="657" y="2085"/>
                    <a:pt x="573" y="2062"/>
                    <a:pt x="573" y="1995"/>
                  </a:cubicBezTo>
                  <a:cubicBezTo>
                    <a:pt x="573" y="1950"/>
                    <a:pt x="618" y="1938"/>
                    <a:pt x="646" y="1905"/>
                  </a:cubicBezTo>
                  <a:cubicBezTo>
                    <a:pt x="680" y="1871"/>
                    <a:pt x="691" y="1832"/>
                    <a:pt x="736" y="1821"/>
                  </a:cubicBezTo>
                  <a:cubicBezTo>
                    <a:pt x="792" y="1809"/>
                    <a:pt x="832" y="1815"/>
                    <a:pt x="882" y="1781"/>
                  </a:cubicBezTo>
                  <a:cubicBezTo>
                    <a:pt x="921" y="1753"/>
                    <a:pt x="916" y="1703"/>
                    <a:pt x="955" y="1669"/>
                  </a:cubicBezTo>
                  <a:cubicBezTo>
                    <a:pt x="989" y="1641"/>
                    <a:pt x="1023" y="1669"/>
                    <a:pt x="1062" y="1646"/>
                  </a:cubicBezTo>
                  <a:cubicBezTo>
                    <a:pt x="1084" y="1635"/>
                    <a:pt x="1090" y="1613"/>
                    <a:pt x="1113" y="1601"/>
                  </a:cubicBezTo>
                  <a:cubicBezTo>
                    <a:pt x="1135" y="1596"/>
                    <a:pt x="1152" y="1601"/>
                    <a:pt x="1174" y="1601"/>
                  </a:cubicBezTo>
                  <a:cubicBezTo>
                    <a:pt x="1208" y="1601"/>
                    <a:pt x="1225" y="1601"/>
                    <a:pt x="1259" y="1601"/>
                  </a:cubicBezTo>
                  <a:cubicBezTo>
                    <a:pt x="1303" y="1601"/>
                    <a:pt x="1309" y="1562"/>
                    <a:pt x="1331" y="1528"/>
                  </a:cubicBezTo>
                  <a:cubicBezTo>
                    <a:pt x="1364" y="1478"/>
                    <a:pt x="1375" y="1450"/>
                    <a:pt x="1404" y="1399"/>
                  </a:cubicBezTo>
                  <a:cubicBezTo>
                    <a:pt x="1415" y="1377"/>
                    <a:pt x="1415" y="1360"/>
                    <a:pt x="1432" y="1343"/>
                  </a:cubicBezTo>
                  <a:cubicBezTo>
                    <a:pt x="1465" y="1309"/>
                    <a:pt x="1471" y="1281"/>
                    <a:pt x="1488" y="1236"/>
                  </a:cubicBezTo>
                  <a:cubicBezTo>
                    <a:pt x="1510" y="1186"/>
                    <a:pt x="1555" y="1186"/>
                    <a:pt x="1600" y="1163"/>
                  </a:cubicBezTo>
                  <a:cubicBezTo>
                    <a:pt x="1634" y="1146"/>
                    <a:pt x="1640" y="1118"/>
                    <a:pt x="1673" y="1107"/>
                  </a:cubicBezTo>
                  <a:lnTo>
                    <a:pt x="1673" y="1107"/>
                  </a:lnTo>
                  <a:cubicBezTo>
                    <a:pt x="1696" y="1107"/>
                    <a:pt x="1707" y="1107"/>
                    <a:pt x="1729" y="1107"/>
                  </a:cubicBezTo>
                  <a:cubicBezTo>
                    <a:pt x="1769" y="1107"/>
                    <a:pt x="1780" y="1141"/>
                    <a:pt x="1819" y="1141"/>
                  </a:cubicBezTo>
                  <a:cubicBezTo>
                    <a:pt x="1870" y="1141"/>
                    <a:pt x="1876" y="1085"/>
                    <a:pt x="1915" y="1057"/>
                  </a:cubicBezTo>
                  <a:cubicBezTo>
                    <a:pt x="1949" y="1034"/>
                    <a:pt x="1977" y="1034"/>
                    <a:pt x="2022" y="1034"/>
                  </a:cubicBezTo>
                  <a:cubicBezTo>
                    <a:pt x="2050" y="1034"/>
                    <a:pt x="2067" y="1040"/>
                    <a:pt x="2100" y="1040"/>
                  </a:cubicBezTo>
                  <a:cubicBezTo>
                    <a:pt x="2139" y="1040"/>
                    <a:pt x="2139" y="1040"/>
                    <a:pt x="2139" y="1040"/>
                  </a:cubicBezTo>
                  <a:cubicBezTo>
                    <a:pt x="2151" y="1040"/>
                    <a:pt x="2156" y="1034"/>
                    <a:pt x="2168" y="1034"/>
                  </a:cubicBezTo>
                  <a:cubicBezTo>
                    <a:pt x="2258" y="1034"/>
                    <a:pt x="2258" y="1034"/>
                    <a:pt x="2258" y="1034"/>
                  </a:cubicBezTo>
                  <a:cubicBezTo>
                    <a:pt x="2291" y="1034"/>
                    <a:pt x="2303" y="1012"/>
                    <a:pt x="2331" y="1000"/>
                  </a:cubicBezTo>
                  <a:cubicBezTo>
                    <a:pt x="2353" y="984"/>
                    <a:pt x="2381" y="1006"/>
                    <a:pt x="2398" y="984"/>
                  </a:cubicBezTo>
                  <a:cubicBezTo>
                    <a:pt x="2437" y="927"/>
                    <a:pt x="2465" y="893"/>
                    <a:pt x="2522" y="854"/>
                  </a:cubicBezTo>
                  <a:cubicBezTo>
                    <a:pt x="2550" y="832"/>
                    <a:pt x="2555" y="809"/>
                    <a:pt x="2583" y="787"/>
                  </a:cubicBezTo>
                  <a:cubicBezTo>
                    <a:pt x="2600" y="776"/>
                    <a:pt x="2611" y="770"/>
                    <a:pt x="2634" y="764"/>
                  </a:cubicBezTo>
                  <a:cubicBezTo>
                    <a:pt x="2673" y="748"/>
                    <a:pt x="2696" y="719"/>
                    <a:pt x="2746" y="719"/>
                  </a:cubicBezTo>
                  <a:cubicBezTo>
                    <a:pt x="2774" y="719"/>
                    <a:pt x="2786" y="742"/>
                    <a:pt x="2808" y="753"/>
                  </a:cubicBezTo>
                  <a:cubicBezTo>
                    <a:pt x="2847" y="776"/>
                    <a:pt x="2870" y="798"/>
                    <a:pt x="2915" y="798"/>
                  </a:cubicBezTo>
                  <a:cubicBezTo>
                    <a:pt x="2960" y="798"/>
                    <a:pt x="2960" y="798"/>
                    <a:pt x="2960" y="798"/>
                  </a:cubicBezTo>
                  <a:cubicBezTo>
                    <a:pt x="2999" y="798"/>
                    <a:pt x="3027" y="764"/>
                    <a:pt x="3067" y="764"/>
                  </a:cubicBezTo>
                  <a:lnTo>
                    <a:pt x="3067" y="764"/>
                  </a:lnTo>
                  <a:cubicBezTo>
                    <a:pt x="3100" y="770"/>
                    <a:pt x="3100" y="770"/>
                    <a:pt x="3100" y="770"/>
                  </a:cubicBezTo>
                  <a:cubicBezTo>
                    <a:pt x="3173" y="753"/>
                    <a:pt x="3173" y="753"/>
                    <a:pt x="3173" y="753"/>
                  </a:cubicBezTo>
                  <a:cubicBezTo>
                    <a:pt x="3185" y="753"/>
                    <a:pt x="3185" y="753"/>
                    <a:pt x="3185" y="753"/>
                  </a:cubicBezTo>
                  <a:cubicBezTo>
                    <a:pt x="3190" y="798"/>
                    <a:pt x="3229" y="826"/>
                    <a:pt x="3274" y="826"/>
                  </a:cubicBezTo>
                  <a:cubicBezTo>
                    <a:pt x="3336" y="826"/>
                    <a:pt x="3336" y="826"/>
                    <a:pt x="3336" y="826"/>
                  </a:cubicBezTo>
                  <a:cubicBezTo>
                    <a:pt x="3392" y="826"/>
                    <a:pt x="3420" y="860"/>
                    <a:pt x="3477" y="877"/>
                  </a:cubicBezTo>
                  <a:cubicBezTo>
                    <a:pt x="3505" y="882"/>
                    <a:pt x="3522" y="871"/>
                    <a:pt x="3544" y="882"/>
                  </a:cubicBezTo>
                  <a:cubicBezTo>
                    <a:pt x="3572" y="905"/>
                    <a:pt x="3572" y="933"/>
                    <a:pt x="3595" y="955"/>
                  </a:cubicBezTo>
                  <a:cubicBezTo>
                    <a:pt x="3651" y="1028"/>
                    <a:pt x="3701" y="1068"/>
                    <a:pt x="3791" y="1090"/>
                  </a:cubicBezTo>
                  <a:cubicBezTo>
                    <a:pt x="3808" y="1096"/>
                    <a:pt x="3819" y="1101"/>
                    <a:pt x="3836" y="1101"/>
                  </a:cubicBezTo>
                  <a:cubicBezTo>
                    <a:pt x="3859" y="1101"/>
                    <a:pt x="3870" y="1079"/>
                    <a:pt x="3892" y="1068"/>
                  </a:cubicBezTo>
                  <a:cubicBezTo>
                    <a:pt x="3954" y="1040"/>
                    <a:pt x="3977" y="1000"/>
                    <a:pt x="4044" y="972"/>
                  </a:cubicBezTo>
                  <a:cubicBezTo>
                    <a:pt x="4067" y="961"/>
                    <a:pt x="4078" y="939"/>
                    <a:pt x="4111" y="939"/>
                  </a:cubicBezTo>
                  <a:cubicBezTo>
                    <a:pt x="4151" y="939"/>
                    <a:pt x="4168" y="950"/>
                    <a:pt x="4207" y="950"/>
                  </a:cubicBezTo>
                  <a:cubicBezTo>
                    <a:pt x="4280" y="950"/>
                    <a:pt x="4314" y="899"/>
                    <a:pt x="4370" y="854"/>
                  </a:cubicBezTo>
                  <a:cubicBezTo>
                    <a:pt x="4348" y="809"/>
                    <a:pt x="4303" y="798"/>
                    <a:pt x="4291" y="748"/>
                  </a:cubicBezTo>
                  <a:cubicBezTo>
                    <a:pt x="4303" y="703"/>
                    <a:pt x="4303" y="703"/>
                    <a:pt x="4303" y="703"/>
                  </a:cubicBezTo>
                  <a:cubicBezTo>
                    <a:pt x="4303" y="663"/>
                    <a:pt x="4303" y="663"/>
                    <a:pt x="4303" y="663"/>
                  </a:cubicBezTo>
                  <a:cubicBezTo>
                    <a:pt x="4303" y="618"/>
                    <a:pt x="4325" y="573"/>
                    <a:pt x="4370" y="573"/>
                  </a:cubicBezTo>
                  <a:cubicBezTo>
                    <a:pt x="4392" y="573"/>
                    <a:pt x="4404" y="590"/>
                    <a:pt x="4420" y="596"/>
                  </a:cubicBezTo>
                  <a:cubicBezTo>
                    <a:pt x="4449" y="607"/>
                    <a:pt x="4465" y="607"/>
                    <a:pt x="4493" y="607"/>
                  </a:cubicBezTo>
                  <a:cubicBezTo>
                    <a:pt x="4578" y="607"/>
                    <a:pt x="4589" y="489"/>
                    <a:pt x="4673" y="489"/>
                  </a:cubicBezTo>
                  <a:cubicBezTo>
                    <a:pt x="4724" y="489"/>
                    <a:pt x="4741" y="534"/>
                    <a:pt x="4780" y="562"/>
                  </a:cubicBezTo>
                  <a:cubicBezTo>
                    <a:pt x="4836" y="602"/>
                    <a:pt x="4876" y="613"/>
                    <a:pt x="4937" y="630"/>
                  </a:cubicBezTo>
                  <a:cubicBezTo>
                    <a:pt x="4977" y="641"/>
                    <a:pt x="4993" y="669"/>
                    <a:pt x="5033" y="669"/>
                  </a:cubicBezTo>
                  <a:cubicBezTo>
                    <a:pt x="5089" y="669"/>
                    <a:pt x="5123" y="669"/>
                    <a:pt x="5168" y="641"/>
                  </a:cubicBezTo>
                  <a:cubicBezTo>
                    <a:pt x="5196" y="624"/>
                    <a:pt x="5185" y="602"/>
                    <a:pt x="5196" y="573"/>
                  </a:cubicBezTo>
                  <a:cubicBezTo>
                    <a:pt x="5207" y="517"/>
                    <a:pt x="5241" y="495"/>
                    <a:pt x="5274" y="450"/>
                  </a:cubicBezTo>
                  <a:cubicBezTo>
                    <a:pt x="5297" y="427"/>
                    <a:pt x="5308" y="399"/>
                    <a:pt x="5342" y="399"/>
                  </a:cubicBezTo>
                  <a:cubicBezTo>
                    <a:pt x="5359" y="399"/>
                    <a:pt x="5370" y="399"/>
                    <a:pt x="5387" y="399"/>
                  </a:cubicBezTo>
                  <a:cubicBezTo>
                    <a:pt x="5437" y="399"/>
                    <a:pt x="5460" y="388"/>
                    <a:pt x="5510" y="371"/>
                  </a:cubicBezTo>
                  <a:cubicBezTo>
                    <a:pt x="5522" y="366"/>
                    <a:pt x="5533" y="366"/>
                    <a:pt x="5544" y="366"/>
                  </a:cubicBezTo>
                  <a:cubicBezTo>
                    <a:pt x="5673" y="366"/>
                    <a:pt x="5673" y="366"/>
                    <a:pt x="5673" y="366"/>
                  </a:cubicBezTo>
                  <a:cubicBezTo>
                    <a:pt x="5690" y="366"/>
                    <a:pt x="5701" y="371"/>
                    <a:pt x="5718" y="371"/>
                  </a:cubicBezTo>
                  <a:cubicBezTo>
                    <a:pt x="5763" y="371"/>
                    <a:pt x="5763" y="371"/>
                    <a:pt x="5763" y="371"/>
                  </a:cubicBezTo>
                  <a:cubicBezTo>
                    <a:pt x="5825" y="371"/>
                    <a:pt x="5853" y="332"/>
                    <a:pt x="5904" y="298"/>
                  </a:cubicBezTo>
                  <a:cubicBezTo>
                    <a:pt x="6005" y="236"/>
                    <a:pt x="6072" y="203"/>
                    <a:pt x="6179" y="146"/>
                  </a:cubicBezTo>
                  <a:cubicBezTo>
                    <a:pt x="6224" y="130"/>
                    <a:pt x="6241" y="101"/>
                    <a:pt x="6291" y="101"/>
                  </a:cubicBezTo>
                  <a:cubicBezTo>
                    <a:pt x="6325" y="101"/>
                    <a:pt x="6348" y="113"/>
                    <a:pt x="6387" y="124"/>
                  </a:cubicBezTo>
                  <a:cubicBezTo>
                    <a:pt x="6421" y="141"/>
                    <a:pt x="6443" y="135"/>
                    <a:pt x="6477" y="152"/>
                  </a:cubicBezTo>
                  <a:cubicBezTo>
                    <a:pt x="6522" y="180"/>
                    <a:pt x="6544" y="208"/>
                    <a:pt x="6589" y="208"/>
                  </a:cubicBezTo>
                  <a:cubicBezTo>
                    <a:pt x="6662" y="208"/>
                    <a:pt x="6701" y="169"/>
                    <a:pt x="6746" y="113"/>
                  </a:cubicBezTo>
                  <a:cubicBezTo>
                    <a:pt x="6774" y="85"/>
                    <a:pt x="6786" y="40"/>
                    <a:pt x="6825" y="40"/>
                  </a:cubicBezTo>
                  <a:cubicBezTo>
                    <a:pt x="6859" y="40"/>
                    <a:pt x="6870" y="56"/>
                    <a:pt x="6904" y="56"/>
                  </a:cubicBezTo>
                  <a:cubicBezTo>
                    <a:pt x="6949" y="56"/>
                    <a:pt x="6977" y="40"/>
                    <a:pt x="7005" y="0"/>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8" name="Freeform 48"/>
            <p:cNvSpPr>
              <a:spLocks noChangeArrowheads="1"/>
            </p:cNvSpPr>
            <p:nvPr/>
          </p:nvSpPr>
          <p:spPr bwMode="auto">
            <a:xfrm>
              <a:off x="16418860" y="7637917"/>
              <a:ext cx="2358871" cy="2857500"/>
            </a:xfrm>
            <a:custGeom>
              <a:avLst/>
              <a:gdLst>
                <a:gd name="T0" fmla="*/ 747 w 6551"/>
                <a:gd name="T1" fmla="*/ 40 h 7939"/>
                <a:gd name="T2" fmla="*/ 916 w 6551"/>
                <a:gd name="T3" fmla="*/ 326 h 7939"/>
                <a:gd name="T4" fmla="*/ 1045 w 6551"/>
                <a:gd name="T5" fmla="*/ 562 h 7939"/>
                <a:gd name="T6" fmla="*/ 1870 w 6551"/>
                <a:gd name="T7" fmla="*/ 511 h 7939"/>
                <a:gd name="T8" fmla="*/ 2274 w 6551"/>
                <a:gd name="T9" fmla="*/ 394 h 7939"/>
                <a:gd name="T10" fmla="*/ 2976 w 6551"/>
                <a:gd name="T11" fmla="*/ 197 h 7939"/>
                <a:gd name="T12" fmla="*/ 3398 w 6551"/>
                <a:gd name="T13" fmla="*/ 332 h 7939"/>
                <a:gd name="T14" fmla="*/ 3527 w 6551"/>
                <a:gd name="T15" fmla="*/ 601 h 7939"/>
                <a:gd name="T16" fmla="*/ 3802 w 6551"/>
                <a:gd name="T17" fmla="*/ 770 h 7939"/>
                <a:gd name="T18" fmla="*/ 3836 w 6551"/>
                <a:gd name="T19" fmla="*/ 1056 h 7939"/>
                <a:gd name="T20" fmla="*/ 3791 w 6551"/>
                <a:gd name="T21" fmla="*/ 1292 h 7939"/>
                <a:gd name="T22" fmla="*/ 4021 w 6551"/>
                <a:gd name="T23" fmla="*/ 1877 h 7939"/>
                <a:gd name="T24" fmla="*/ 4420 w 6551"/>
                <a:gd name="T25" fmla="*/ 2253 h 7939"/>
                <a:gd name="T26" fmla="*/ 4617 w 6551"/>
                <a:gd name="T27" fmla="*/ 2556 h 7939"/>
                <a:gd name="T28" fmla="*/ 4448 w 6551"/>
                <a:gd name="T29" fmla="*/ 2663 h 7939"/>
                <a:gd name="T30" fmla="*/ 4572 w 6551"/>
                <a:gd name="T31" fmla="*/ 2877 h 7939"/>
                <a:gd name="T32" fmla="*/ 4785 w 6551"/>
                <a:gd name="T33" fmla="*/ 3230 h 7939"/>
                <a:gd name="T34" fmla="*/ 5325 w 6551"/>
                <a:gd name="T35" fmla="*/ 3697 h 7939"/>
                <a:gd name="T36" fmla="*/ 5252 w 6551"/>
                <a:gd name="T37" fmla="*/ 4039 h 7939"/>
                <a:gd name="T38" fmla="*/ 5269 w 6551"/>
                <a:gd name="T39" fmla="*/ 4354 h 7939"/>
                <a:gd name="T40" fmla="*/ 5432 w 6551"/>
                <a:gd name="T41" fmla="*/ 4590 h 7939"/>
                <a:gd name="T42" fmla="*/ 5606 w 6551"/>
                <a:gd name="T43" fmla="*/ 4961 h 7939"/>
                <a:gd name="T44" fmla="*/ 5555 w 6551"/>
                <a:gd name="T45" fmla="*/ 5230 h 7939"/>
                <a:gd name="T46" fmla="*/ 5668 w 6551"/>
                <a:gd name="T47" fmla="*/ 5298 h 7939"/>
                <a:gd name="T48" fmla="*/ 6201 w 6551"/>
                <a:gd name="T49" fmla="*/ 5354 h 7939"/>
                <a:gd name="T50" fmla="*/ 6482 w 6551"/>
                <a:gd name="T51" fmla="*/ 5376 h 7939"/>
                <a:gd name="T52" fmla="*/ 6499 w 6551"/>
                <a:gd name="T53" fmla="*/ 5725 h 7939"/>
                <a:gd name="T54" fmla="*/ 6330 w 6551"/>
                <a:gd name="T55" fmla="*/ 5798 h 7939"/>
                <a:gd name="T56" fmla="*/ 6156 w 6551"/>
                <a:gd name="T57" fmla="*/ 5871 h 7939"/>
                <a:gd name="T58" fmla="*/ 5741 w 6551"/>
                <a:gd name="T59" fmla="*/ 6017 h 7939"/>
                <a:gd name="T60" fmla="*/ 5533 w 6551"/>
                <a:gd name="T61" fmla="*/ 6270 h 7939"/>
                <a:gd name="T62" fmla="*/ 5432 w 6551"/>
                <a:gd name="T63" fmla="*/ 6596 h 7939"/>
                <a:gd name="T64" fmla="*/ 5061 w 6551"/>
                <a:gd name="T65" fmla="*/ 6831 h 7939"/>
                <a:gd name="T66" fmla="*/ 4965 w 6551"/>
                <a:gd name="T67" fmla="*/ 6736 h 7939"/>
                <a:gd name="T68" fmla="*/ 4465 w 6551"/>
                <a:gd name="T69" fmla="*/ 7045 h 7939"/>
                <a:gd name="T70" fmla="*/ 4212 w 6551"/>
                <a:gd name="T71" fmla="*/ 7146 h 7939"/>
                <a:gd name="T72" fmla="*/ 3931 w 6551"/>
                <a:gd name="T73" fmla="*/ 7438 h 7939"/>
                <a:gd name="T74" fmla="*/ 3594 w 6551"/>
                <a:gd name="T75" fmla="*/ 7691 h 7939"/>
                <a:gd name="T76" fmla="*/ 3353 w 6551"/>
                <a:gd name="T77" fmla="*/ 7876 h 7939"/>
                <a:gd name="T78" fmla="*/ 3381 w 6551"/>
                <a:gd name="T79" fmla="*/ 7500 h 7939"/>
                <a:gd name="T80" fmla="*/ 2954 w 6551"/>
                <a:gd name="T81" fmla="*/ 7539 h 7939"/>
                <a:gd name="T82" fmla="*/ 2544 w 6551"/>
                <a:gd name="T83" fmla="*/ 7820 h 7939"/>
                <a:gd name="T84" fmla="*/ 2252 w 6551"/>
                <a:gd name="T85" fmla="*/ 7781 h 7939"/>
                <a:gd name="T86" fmla="*/ 1466 w 6551"/>
                <a:gd name="T87" fmla="*/ 6933 h 7939"/>
                <a:gd name="T88" fmla="*/ 1303 w 6551"/>
                <a:gd name="T89" fmla="*/ 6472 h 7939"/>
                <a:gd name="T90" fmla="*/ 1146 w 6551"/>
                <a:gd name="T91" fmla="*/ 5916 h 7939"/>
                <a:gd name="T92" fmla="*/ 1045 w 6551"/>
                <a:gd name="T93" fmla="*/ 5517 h 7939"/>
                <a:gd name="T94" fmla="*/ 708 w 6551"/>
                <a:gd name="T95" fmla="*/ 5185 h 7939"/>
                <a:gd name="T96" fmla="*/ 449 w 6551"/>
                <a:gd name="T97" fmla="*/ 5023 h 7939"/>
                <a:gd name="T98" fmla="*/ 359 w 6551"/>
                <a:gd name="T99" fmla="*/ 4826 h 7939"/>
                <a:gd name="T100" fmla="*/ 39 w 6551"/>
                <a:gd name="T101" fmla="*/ 4876 h 7939"/>
                <a:gd name="T102" fmla="*/ 624 w 6551"/>
                <a:gd name="T103" fmla="*/ 4219 h 7939"/>
                <a:gd name="T104" fmla="*/ 713 w 6551"/>
                <a:gd name="T105" fmla="*/ 4124 h 7939"/>
                <a:gd name="T106" fmla="*/ 635 w 6551"/>
                <a:gd name="T107" fmla="*/ 3691 h 7939"/>
                <a:gd name="T108" fmla="*/ 337 w 6551"/>
                <a:gd name="T109" fmla="*/ 3343 h 7939"/>
                <a:gd name="T110" fmla="*/ 84 w 6551"/>
                <a:gd name="T111" fmla="*/ 2759 h 7939"/>
                <a:gd name="T112" fmla="*/ 45 w 6551"/>
                <a:gd name="T113" fmla="*/ 1798 h 7939"/>
                <a:gd name="T114" fmla="*/ 140 w 6551"/>
                <a:gd name="T115" fmla="*/ 1084 h 7939"/>
                <a:gd name="T116" fmla="*/ 337 w 6551"/>
                <a:gd name="T117" fmla="*/ 697 h 79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551" h="7939">
                  <a:moveTo>
                    <a:pt x="646" y="191"/>
                  </a:moveTo>
                  <a:lnTo>
                    <a:pt x="646" y="191"/>
                  </a:lnTo>
                  <a:cubicBezTo>
                    <a:pt x="674" y="152"/>
                    <a:pt x="657" y="107"/>
                    <a:pt x="680" y="73"/>
                  </a:cubicBezTo>
                  <a:cubicBezTo>
                    <a:pt x="696" y="51"/>
                    <a:pt x="719" y="51"/>
                    <a:pt x="747" y="40"/>
                  </a:cubicBezTo>
                  <a:cubicBezTo>
                    <a:pt x="809" y="23"/>
                    <a:pt x="843" y="0"/>
                    <a:pt x="904" y="0"/>
                  </a:cubicBezTo>
                  <a:cubicBezTo>
                    <a:pt x="927" y="0"/>
                    <a:pt x="933" y="23"/>
                    <a:pt x="938" y="45"/>
                  </a:cubicBezTo>
                  <a:cubicBezTo>
                    <a:pt x="949" y="85"/>
                    <a:pt x="944" y="113"/>
                    <a:pt x="944" y="152"/>
                  </a:cubicBezTo>
                  <a:cubicBezTo>
                    <a:pt x="944" y="219"/>
                    <a:pt x="944" y="259"/>
                    <a:pt x="916" y="326"/>
                  </a:cubicBezTo>
                  <a:cubicBezTo>
                    <a:pt x="888" y="388"/>
                    <a:pt x="854" y="427"/>
                    <a:pt x="854" y="500"/>
                  </a:cubicBezTo>
                  <a:cubicBezTo>
                    <a:pt x="854" y="517"/>
                    <a:pt x="876" y="523"/>
                    <a:pt x="893" y="523"/>
                  </a:cubicBezTo>
                  <a:cubicBezTo>
                    <a:pt x="910" y="523"/>
                    <a:pt x="927" y="523"/>
                    <a:pt x="949" y="523"/>
                  </a:cubicBezTo>
                  <a:cubicBezTo>
                    <a:pt x="989" y="523"/>
                    <a:pt x="1011" y="545"/>
                    <a:pt x="1045" y="562"/>
                  </a:cubicBezTo>
                  <a:cubicBezTo>
                    <a:pt x="1090" y="590"/>
                    <a:pt x="1123" y="584"/>
                    <a:pt x="1168" y="584"/>
                  </a:cubicBezTo>
                  <a:cubicBezTo>
                    <a:pt x="1337" y="584"/>
                    <a:pt x="1427" y="556"/>
                    <a:pt x="1595" y="528"/>
                  </a:cubicBezTo>
                  <a:cubicBezTo>
                    <a:pt x="1646" y="523"/>
                    <a:pt x="1680" y="511"/>
                    <a:pt x="1736" y="511"/>
                  </a:cubicBezTo>
                  <a:cubicBezTo>
                    <a:pt x="1786" y="511"/>
                    <a:pt x="1815" y="511"/>
                    <a:pt x="1870" y="511"/>
                  </a:cubicBezTo>
                  <a:cubicBezTo>
                    <a:pt x="1903" y="511"/>
                    <a:pt x="1920" y="495"/>
                    <a:pt x="1948" y="483"/>
                  </a:cubicBezTo>
                  <a:cubicBezTo>
                    <a:pt x="1988" y="467"/>
                    <a:pt x="2010" y="461"/>
                    <a:pt x="2050" y="444"/>
                  </a:cubicBezTo>
                  <a:cubicBezTo>
                    <a:pt x="2123" y="416"/>
                    <a:pt x="2156" y="371"/>
                    <a:pt x="2235" y="371"/>
                  </a:cubicBezTo>
                  <a:cubicBezTo>
                    <a:pt x="2252" y="371"/>
                    <a:pt x="2257" y="388"/>
                    <a:pt x="2274" y="394"/>
                  </a:cubicBezTo>
                  <a:cubicBezTo>
                    <a:pt x="2358" y="427"/>
                    <a:pt x="2381" y="517"/>
                    <a:pt x="2465" y="517"/>
                  </a:cubicBezTo>
                  <a:cubicBezTo>
                    <a:pt x="2488" y="517"/>
                    <a:pt x="2505" y="506"/>
                    <a:pt x="2527" y="500"/>
                  </a:cubicBezTo>
                  <a:cubicBezTo>
                    <a:pt x="2662" y="455"/>
                    <a:pt x="2735" y="416"/>
                    <a:pt x="2842" y="320"/>
                  </a:cubicBezTo>
                  <a:cubicBezTo>
                    <a:pt x="2898" y="270"/>
                    <a:pt x="2926" y="242"/>
                    <a:pt x="2976" y="197"/>
                  </a:cubicBezTo>
                  <a:cubicBezTo>
                    <a:pt x="3038" y="146"/>
                    <a:pt x="3078" y="107"/>
                    <a:pt x="3156" y="107"/>
                  </a:cubicBezTo>
                  <a:cubicBezTo>
                    <a:pt x="3235" y="107"/>
                    <a:pt x="3286" y="118"/>
                    <a:pt x="3359" y="141"/>
                  </a:cubicBezTo>
                  <a:cubicBezTo>
                    <a:pt x="3403" y="158"/>
                    <a:pt x="3448" y="180"/>
                    <a:pt x="3448" y="225"/>
                  </a:cubicBezTo>
                  <a:cubicBezTo>
                    <a:pt x="3448" y="270"/>
                    <a:pt x="3426" y="292"/>
                    <a:pt x="3398" y="332"/>
                  </a:cubicBezTo>
                  <a:cubicBezTo>
                    <a:pt x="3353" y="405"/>
                    <a:pt x="3347" y="461"/>
                    <a:pt x="3347" y="540"/>
                  </a:cubicBezTo>
                  <a:cubicBezTo>
                    <a:pt x="3347" y="590"/>
                    <a:pt x="3347" y="590"/>
                    <a:pt x="3347" y="590"/>
                  </a:cubicBezTo>
                  <a:cubicBezTo>
                    <a:pt x="3347" y="624"/>
                    <a:pt x="3381" y="652"/>
                    <a:pt x="3415" y="652"/>
                  </a:cubicBezTo>
                  <a:cubicBezTo>
                    <a:pt x="3460" y="652"/>
                    <a:pt x="3482" y="624"/>
                    <a:pt x="3527" y="601"/>
                  </a:cubicBezTo>
                  <a:cubicBezTo>
                    <a:pt x="3561" y="584"/>
                    <a:pt x="3583" y="584"/>
                    <a:pt x="3623" y="579"/>
                  </a:cubicBezTo>
                  <a:cubicBezTo>
                    <a:pt x="3668" y="562"/>
                    <a:pt x="3696" y="545"/>
                    <a:pt x="3741" y="545"/>
                  </a:cubicBezTo>
                  <a:cubicBezTo>
                    <a:pt x="3785" y="545"/>
                    <a:pt x="3836" y="551"/>
                    <a:pt x="3836" y="596"/>
                  </a:cubicBezTo>
                  <a:cubicBezTo>
                    <a:pt x="3836" y="663"/>
                    <a:pt x="3802" y="702"/>
                    <a:pt x="3802" y="770"/>
                  </a:cubicBezTo>
                  <a:cubicBezTo>
                    <a:pt x="3802" y="815"/>
                    <a:pt x="3842" y="832"/>
                    <a:pt x="3887" y="849"/>
                  </a:cubicBezTo>
                  <a:cubicBezTo>
                    <a:pt x="3903" y="860"/>
                    <a:pt x="3931" y="860"/>
                    <a:pt x="3931" y="888"/>
                  </a:cubicBezTo>
                  <a:cubicBezTo>
                    <a:pt x="3931" y="955"/>
                    <a:pt x="3836" y="972"/>
                    <a:pt x="3836" y="1039"/>
                  </a:cubicBezTo>
                  <a:cubicBezTo>
                    <a:pt x="3836" y="1056"/>
                    <a:pt x="3836" y="1056"/>
                    <a:pt x="3836" y="1056"/>
                  </a:cubicBezTo>
                  <a:cubicBezTo>
                    <a:pt x="3864" y="1135"/>
                    <a:pt x="3926" y="1158"/>
                    <a:pt x="4005" y="1174"/>
                  </a:cubicBezTo>
                  <a:cubicBezTo>
                    <a:pt x="4010" y="1208"/>
                    <a:pt x="4005" y="1225"/>
                    <a:pt x="4005" y="1259"/>
                  </a:cubicBezTo>
                  <a:cubicBezTo>
                    <a:pt x="3954" y="1259"/>
                    <a:pt x="3926" y="1275"/>
                    <a:pt x="3870" y="1281"/>
                  </a:cubicBezTo>
                  <a:cubicBezTo>
                    <a:pt x="3842" y="1287"/>
                    <a:pt x="3825" y="1287"/>
                    <a:pt x="3791" y="1292"/>
                  </a:cubicBezTo>
                  <a:cubicBezTo>
                    <a:pt x="3774" y="1292"/>
                    <a:pt x="3746" y="1287"/>
                    <a:pt x="3746" y="1309"/>
                  </a:cubicBezTo>
                  <a:cubicBezTo>
                    <a:pt x="3746" y="1377"/>
                    <a:pt x="3785" y="1410"/>
                    <a:pt x="3797" y="1483"/>
                  </a:cubicBezTo>
                  <a:cubicBezTo>
                    <a:pt x="3819" y="1624"/>
                    <a:pt x="3875" y="1697"/>
                    <a:pt x="3971" y="1809"/>
                  </a:cubicBezTo>
                  <a:cubicBezTo>
                    <a:pt x="3993" y="1832"/>
                    <a:pt x="3999" y="1848"/>
                    <a:pt x="4021" y="1877"/>
                  </a:cubicBezTo>
                  <a:cubicBezTo>
                    <a:pt x="4072" y="1944"/>
                    <a:pt x="4117" y="1972"/>
                    <a:pt x="4168" y="2045"/>
                  </a:cubicBezTo>
                  <a:cubicBezTo>
                    <a:pt x="4212" y="2101"/>
                    <a:pt x="4240" y="2141"/>
                    <a:pt x="4297" y="2185"/>
                  </a:cubicBezTo>
                  <a:cubicBezTo>
                    <a:pt x="4330" y="2208"/>
                    <a:pt x="4336" y="2253"/>
                    <a:pt x="4381" y="2253"/>
                  </a:cubicBezTo>
                  <a:cubicBezTo>
                    <a:pt x="4420" y="2253"/>
                    <a:pt x="4420" y="2253"/>
                    <a:pt x="4420" y="2253"/>
                  </a:cubicBezTo>
                  <a:cubicBezTo>
                    <a:pt x="4499" y="2242"/>
                    <a:pt x="4499" y="2242"/>
                    <a:pt x="4499" y="2242"/>
                  </a:cubicBezTo>
                  <a:cubicBezTo>
                    <a:pt x="4533" y="2259"/>
                    <a:pt x="4561" y="2264"/>
                    <a:pt x="4583" y="2292"/>
                  </a:cubicBezTo>
                  <a:cubicBezTo>
                    <a:pt x="4606" y="2320"/>
                    <a:pt x="4589" y="2349"/>
                    <a:pt x="4589" y="2382"/>
                  </a:cubicBezTo>
                  <a:cubicBezTo>
                    <a:pt x="4594" y="2450"/>
                    <a:pt x="4600" y="2483"/>
                    <a:pt x="4617" y="2556"/>
                  </a:cubicBezTo>
                  <a:cubicBezTo>
                    <a:pt x="4623" y="2629"/>
                    <a:pt x="4662" y="2674"/>
                    <a:pt x="4662" y="2753"/>
                  </a:cubicBezTo>
                  <a:lnTo>
                    <a:pt x="4662" y="2753"/>
                  </a:lnTo>
                  <a:cubicBezTo>
                    <a:pt x="4645" y="2736"/>
                    <a:pt x="4628" y="2736"/>
                    <a:pt x="4606" y="2725"/>
                  </a:cubicBezTo>
                  <a:cubicBezTo>
                    <a:pt x="4544" y="2702"/>
                    <a:pt x="4510" y="2691"/>
                    <a:pt x="4448" y="2663"/>
                  </a:cubicBezTo>
                  <a:cubicBezTo>
                    <a:pt x="4432" y="2663"/>
                    <a:pt x="4432" y="2663"/>
                    <a:pt x="4432" y="2663"/>
                  </a:cubicBezTo>
                  <a:cubicBezTo>
                    <a:pt x="4432" y="2702"/>
                    <a:pt x="4420" y="2719"/>
                    <a:pt x="4420" y="2753"/>
                  </a:cubicBezTo>
                  <a:cubicBezTo>
                    <a:pt x="4420" y="2792"/>
                    <a:pt x="4432" y="2820"/>
                    <a:pt x="4465" y="2832"/>
                  </a:cubicBezTo>
                  <a:cubicBezTo>
                    <a:pt x="4505" y="2848"/>
                    <a:pt x="4572" y="2832"/>
                    <a:pt x="4572" y="2877"/>
                  </a:cubicBezTo>
                  <a:cubicBezTo>
                    <a:pt x="4572" y="2899"/>
                    <a:pt x="4566" y="2905"/>
                    <a:pt x="4566" y="2927"/>
                  </a:cubicBezTo>
                  <a:cubicBezTo>
                    <a:pt x="4578" y="2983"/>
                    <a:pt x="4600" y="3006"/>
                    <a:pt x="4628" y="3051"/>
                  </a:cubicBezTo>
                  <a:cubicBezTo>
                    <a:pt x="4662" y="3101"/>
                    <a:pt x="4679" y="3135"/>
                    <a:pt x="4718" y="3174"/>
                  </a:cubicBezTo>
                  <a:cubicBezTo>
                    <a:pt x="4740" y="3197"/>
                    <a:pt x="4763" y="3202"/>
                    <a:pt x="4785" y="3230"/>
                  </a:cubicBezTo>
                  <a:cubicBezTo>
                    <a:pt x="4830" y="3281"/>
                    <a:pt x="4853" y="3309"/>
                    <a:pt x="4904" y="3354"/>
                  </a:cubicBezTo>
                  <a:cubicBezTo>
                    <a:pt x="4988" y="3427"/>
                    <a:pt x="5049" y="3438"/>
                    <a:pt x="5145" y="3495"/>
                  </a:cubicBezTo>
                  <a:cubicBezTo>
                    <a:pt x="5190" y="3517"/>
                    <a:pt x="5190" y="3568"/>
                    <a:pt x="5229" y="3601"/>
                  </a:cubicBezTo>
                  <a:cubicBezTo>
                    <a:pt x="5274" y="3629"/>
                    <a:pt x="5325" y="3646"/>
                    <a:pt x="5325" y="3697"/>
                  </a:cubicBezTo>
                  <a:cubicBezTo>
                    <a:pt x="5325" y="3747"/>
                    <a:pt x="5314" y="3781"/>
                    <a:pt x="5286" y="3826"/>
                  </a:cubicBezTo>
                  <a:cubicBezTo>
                    <a:pt x="5269" y="3854"/>
                    <a:pt x="5235" y="3865"/>
                    <a:pt x="5235" y="3905"/>
                  </a:cubicBezTo>
                  <a:cubicBezTo>
                    <a:pt x="5235" y="3944"/>
                    <a:pt x="5257" y="3966"/>
                    <a:pt x="5257" y="4011"/>
                  </a:cubicBezTo>
                  <a:cubicBezTo>
                    <a:pt x="5257" y="4023"/>
                    <a:pt x="5252" y="4028"/>
                    <a:pt x="5252" y="4039"/>
                  </a:cubicBezTo>
                  <a:cubicBezTo>
                    <a:pt x="5252" y="4062"/>
                    <a:pt x="5257" y="4067"/>
                    <a:pt x="5263" y="4090"/>
                  </a:cubicBezTo>
                  <a:cubicBezTo>
                    <a:pt x="5280" y="4135"/>
                    <a:pt x="5297" y="4169"/>
                    <a:pt x="5297" y="4219"/>
                  </a:cubicBezTo>
                  <a:cubicBezTo>
                    <a:pt x="5297" y="4259"/>
                    <a:pt x="5297" y="4275"/>
                    <a:pt x="5286" y="4315"/>
                  </a:cubicBezTo>
                  <a:cubicBezTo>
                    <a:pt x="5280" y="4332"/>
                    <a:pt x="5269" y="4337"/>
                    <a:pt x="5269" y="4354"/>
                  </a:cubicBezTo>
                  <a:cubicBezTo>
                    <a:pt x="5269" y="4376"/>
                    <a:pt x="5286" y="4382"/>
                    <a:pt x="5297" y="4393"/>
                  </a:cubicBezTo>
                  <a:cubicBezTo>
                    <a:pt x="5319" y="4427"/>
                    <a:pt x="5336" y="4444"/>
                    <a:pt x="5364" y="4472"/>
                  </a:cubicBezTo>
                  <a:cubicBezTo>
                    <a:pt x="5387" y="4500"/>
                    <a:pt x="5381" y="4522"/>
                    <a:pt x="5392" y="4556"/>
                  </a:cubicBezTo>
                  <a:cubicBezTo>
                    <a:pt x="5398" y="4573"/>
                    <a:pt x="5415" y="4579"/>
                    <a:pt x="5432" y="4590"/>
                  </a:cubicBezTo>
                  <a:cubicBezTo>
                    <a:pt x="5454" y="4607"/>
                    <a:pt x="5460" y="4629"/>
                    <a:pt x="5471" y="4657"/>
                  </a:cubicBezTo>
                  <a:cubicBezTo>
                    <a:pt x="5493" y="4725"/>
                    <a:pt x="5533" y="4753"/>
                    <a:pt x="5561" y="4820"/>
                  </a:cubicBezTo>
                  <a:cubicBezTo>
                    <a:pt x="5572" y="4843"/>
                    <a:pt x="5561" y="4860"/>
                    <a:pt x="5572" y="4888"/>
                  </a:cubicBezTo>
                  <a:cubicBezTo>
                    <a:pt x="5583" y="4916"/>
                    <a:pt x="5606" y="4927"/>
                    <a:pt x="5606" y="4961"/>
                  </a:cubicBezTo>
                  <a:cubicBezTo>
                    <a:pt x="5606" y="4989"/>
                    <a:pt x="5589" y="5000"/>
                    <a:pt x="5589" y="5023"/>
                  </a:cubicBezTo>
                  <a:cubicBezTo>
                    <a:pt x="5589" y="5062"/>
                    <a:pt x="5589" y="5062"/>
                    <a:pt x="5589" y="5062"/>
                  </a:cubicBezTo>
                  <a:cubicBezTo>
                    <a:pt x="5589" y="5101"/>
                    <a:pt x="5555" y="5124"/>
                    <a:pt x="5555" y="5163"/>
                  </a:cubicBezTo>
                  <a:cubicBezTo>
                    <a:pt x="5555" y="5230"/>
                    <a:pt x="5555" y="5230"/>
                    <a:pt x="5555" y="5230"/>
                  </a:cubicBezTo>
                  <a:cubicBezTo>
                    <a:pt x="5555" y="5253"/>
                    <a:pt x="5549" y="5258"/>
                    <a:pt x="5549" y="5281"/>
                  </a:cubicBezTo>
                  <a:cubicBezTo>
                    <a:pt x="5549" y="5292"/>
                    <a:pt x="5555" y="5309"/>
                    <a:pt x="5572" y="5309"/>
                  </a:cubicBezTo>
                  <a:cubicBezTo>
                    <a:pt x="5589" y="5309"/>
                    <a:pt x="5600" y="5298"/>
                    <a:pt x="5617" y="5298"/>
                  </a:cubicBezTo>
                  <a:cubicBezTo>
                    <a:pt x="5668" y="5298"/>
                    <a:pt x="5668" y="5298"/>
                    <a:pt x="5668" y="5298"/>
                  </a:cubicBezTo>
                  <a:cubicBezTo>
                    <a:pt x="5763" y="5298"/>
                    <a:pt x="5814" y="5365"/>
                    <a:pt x="5909" y="5365"/>
                  </a:cubicBezTo>
                  <a:cubicBezTo>
                    <a:pt x="5954" y="5365"/>
                    <a:pt x="5954" y="5365"/>
                    <a:pt x="5954" y="5365"/>
                  </a:cubicBezTo>
                  <a:cubicBezTo>
                    <a:pt x="6016" y="5365"/>
                    <a:pt x="6044" y="5343"/>
                    <a:pt x="6106" y="5343"/>
                  </a:cubicBezTo>
                  <a:cubicBezTo>
                    <a:pt x="6145" y="5343"/>
                    <a:pt x="6162" y="5348"/>
                    <a:pt x="6201" y="5354"/>
                  </a:cubicBezTo>
                  <a:cubicBezTo>
                    <a:pt x="6229" y="5354"/>
                    <a:pt x="6240" y="5354"/>
                    <a:pt x="6263" y="5354"/>
                  </a:cubicBezTo>
                  <a:cubicBezTo>
                    <a:pt x="6291" y="5354"/>
                    <a:pt x="6308" y="5360"/>
                    <a:pt x="6336" y="5365"/>
                  </a:cubicBezTo>
                  <a:cubicBezTo>
                    <a:pt x="6387" y="5365"/>
                    <a:pt x="6387" y="5365"/>
                    <a:pt x="6387" y="5365"/>
                  </a:cubicBezTo>
                  <a:cubicBezTo>
                    <a:pt x="6426" y="5365"/>
                    <a:pt x="6448" y="5371"/>
                    <a:pt x="6482" y="5376"/>
                  </a:cubicBezTo>
                  <a:cubicBezTo>
                    <a:pt x="6510" y="5376"/>
                    <a:pt x="6550" y="5371"/>
                    <a:pt x="6550" y="5399"/>
                  </a:cubicBezTo>
                  <a:cubicBezTo>
                    <a:pt x="6550" y="5427"/>
                    <a:pt x="6533" y="5438"/>
                    <a:pt x="6533" y="5466"/>
                  </a:cubicBezTo>
                  <a:cubicBezTo>
                    <a:pt x="6533" y="5511"/>
                    <a:pt x="6538" y="5539"/>
                    <a:pt x="6538" y="5579"/>
                  </a:cubicBezTo>
                  <a:cubicBezTo>
                    <a:pt x="6527" y="5640"/>
                    <a:pt x="6499" y="5668"/>
                    <a:pt x="6499" y="5725"/>
                  </a:cubicBezTo>
                  <a:cubicBezTo>
                    <a:pt x="6499" y="5770"/>
                    <a:pt x="6499" y="5770"/>
                    <a:pt x="6499" y="5770"/>
                  </a:cubicBezTo>
                  <a:cubicBezTo>
                    <a:pt x="6482" y="5775"/>
                    <a:pt x="6471" y="5781"/>
                    <a:pt x="6448" y="5781"/>
                  </a:cubicBezTo>
                  <a:cubicBezTo>
                    <a:pt x="6403" y="5781"/>
                    <a:pt x="6403" y="5781"/>
                    <a:pt x="6403" y="5781"/>
                  </a:cubicBezTo>
                  <a:cubicBezTo>
                    <a:pt x="6370" y="5781"/>
                    <a:pt x="6358" y="5792"/>
                    <a:pt x="6330" y="5798"/>
                  </a:cubicBezTo>
                  <a:cubicBezTo>
                    <a:pt x="6285" y="5787"/>
                    <a:pt x="6285" y="5787"/>
                    <a:pt x="6285" y="5787"/>
                  </a:cubicBezTo>
                  <a:cubicBezTo>
                    <a:pt x="6257" y="5792"/>
                    <a:pt x="6252" y="5803"/>
                    <a:pt x="6224" y="5815"/>
                  </a:cubicBezTo>
                  <a:cubicBezTo>
                    <a:pt x="6207" y="5820"/>
                    <a:pt x="6190" y="5820"/>
                    <a:pt x="6179" y="5832"/>
                  </a:cubicBezTo>
                  <a:cubicBezTo>
                    <a:pt x="6168" y="5843"/>
                    <a:pt x="6168" y="5860"/>
                    <a:pt x="6156" y="5871"/>
                  </a:cubicBezTo>
                  <a:cubicBezTo>
                    <a:pt x="6095" y="5916"/>
                    <a:pt x="6050" y="5927"/>
                    <a:pt x="5982" y="5966"/>
                  </a:cubicBezTo>
                  <a:cubicBezTo>
                    <a:pt x="5926" y="6000"/>
                    <a:pt x="5887" y="6022"/>
                    <a:pt x="5819" y="6022"/>
                  </a:cubicBezTo>
                  <a:cubicBezTo>
                    <a:pt x="5780" y="6022"/>
                    <a:pt x="5780" y="6022"/>
                    <a:pt x="5780" y="6022"/>
                  </a:cubicBezTo>
                  <a:cubicBezTo>
                    <a:pt x="5763" y="6022"/>
                    <a:pt x="5757" y="6017"/>
                    <a:pt x="5741" y="6017"/>
                  </a:cubicBezTo>
                  <a:cubicBezTo>
                    <a:pt x="5701" y="6017"/>
                    <a:pt x="5701" y="6017"/>
                    <a:pt x="5701" y="6017"/>
                  </a:cubicBezTo>
                  <a:cubicBezTo>
                    <a:pt x="5673" y="6017"/>
                    <a:pt x="5656" y="6034"/>
                    <a:pt x="5628" y="6050"/>
                  </a:cubicBezTo>
                  <a:cubicBezTo>
                    <a:pt x="5594" y="6067"/>
                    <a:pt x="5572" y="6079"/>
                    <a:pt x="5555" y="6112"/>
                  </a:cubicBezTo>
                  <a:cubicBezTo>
                    <a:pt x="5527" y="6169"/>
                    <a:pt x="5538" y="6208"/>
                    <a:pt x="5533" y="6270"/>
                  </a:cubicBezTo>
                  <a:cubicBezTo>
                    <a:pt x="5527" y="6309"/>
                    <a:pt x="5499" y="6331"/>
                    <a:pt x="5499" y="6371"/>
                  </a:cubicBezTo>
                  <a:cubicBezTo>
                    <a:pt x="5499" y="6399"/>
                    <a:pt x="5516" y="6416"/>
                    <a:pt x="5516" y="6449"/>
                  </a:cubicBezTo>
                  <a:cubicBezTo>
                    <a:pt x="5516" y="6489"/>
                    <a:pt x="5493" y="6506"/>
                    <a:pt x="5471" y="6539"/>
                  </a:cubicBezTo>
                  <a:cubicBezTo>
                    <a:pt x="5460" y="6562"/>
                    <a:pt x="5454" y="6579"/>
                    <a:pt x="5432" y="6596"/>
                  </a:cubicBezTo>
                  <a:cubicBezTo>
                    <a:pt x="5381" y="6624"/>
                    <a:pt x="5347" y="6629"/>
                    <a:pt x="5308" y="6674"/>
                  </a:cubicBezTo>
                  <a:cubicBezTo>
                    <a:pt x="5263" y="6719"/>
                    <a:pt x="5229" y="6736"/>
                    <a:pt x="5190" y="6786"/>
                  </a:cubicBezTo>
                  <a:cubicBezTo>
                    <a:pt x="5151" y="6831"/>
                    <a:pt x="5139" y="6871"/>
                    <a:pt x="5089" y="6910"/>
                  </a:cubicBezTo>
                  <a:cubicBezTo>
                    <a:pt x="5072" y="6882"/>
                    <a:pt x="5061" y="6865"/>
                    <a:pt x="5061" y="6831"/>
                  </a:cubicBezTo>
                  <a:cubicBezTo>
                    <a:pt x="5061" y="6786"/>
                    <a:pt x="5111" y="6770"/>
                    <a:pt x="5111" y="6719"/>
                  </a:cubicBezTo>
                  <a:cubicBezTo>
                    <a:pt x="5111" y="6702"/>
                    <a:pt x="5111" y="6702"/>
                    <a:pt x="5111" y="6702"/>
                  </a:cubicBezTo>
                  <a:cubicBezTo>
                    <a:pt x="5083" y="6702"/>
                    <a:pt x="5066" y="6691"/>
                    <a:pt x="5038" y="6691"/>
                  </a:cubicBezTo>
                  <a:cubicBezTo>
                    <a:pt x="5005" y="6691"/>
                    <a:pt x="4993" y="6719"/>
                    <a:pt x="4965" y="6736"/>
                  </a:cubicBezTo>
                  <a:cubicBezTo>
                    <a:pt x="4898" y="6775"/>
                    <a:pt x="4847" y="6792"/>
                    <a:pt x="4802" y="6854"/>
                  </a:cubicBezTo>
                  <a:cubicBezTo>
                    <a:pt x="4769" y="6899"/>
                    <a:pt x="4769" y="6938"/>
                    <a:pt x="4724" y="6972"/>
                  </a:cubicBezTo>
                  <a:cubicBezTo>
                    <a:pt x="4645" y="7000"/>
                    <a:pt x="4606" y="7051"/>
                    <a:pt x="4521" y="7051"/>
                  </a:cubicBezTo>
                  <a:cubicBezTo>
                    <a:pt x="4499" y="7051"/>
                    <a:pt x="4482" y="7051"/>
                    <a:pt x="4465" y="7045"/>
                  </a:cubicBezTo>
                  <a:cubicBezTo>
                    <a:pt x="4448" y="7039"/>
                    <a:pt x="4443" y="7011"/>
                    <a:pt x="4426" y="7011"/>
                  </a:cubicBezTo>
                  <a:cubicBezTo>
                    <a:pt x="4398" y="7011"/>
                    <a:pt x="4398" y="7045"/>
                    <a:pt x="4370" y="7062"/>
                  </a:cubicBezTo>
                  <a:cubicBezTo>
                    <a:pt x="4336" y="7079"/>
                    <a:pt x="4319" y="7112"/>
                    <a:pt x="4280" y="7129"/>
                  </a:cubicBezTo>
                  <a:cubicBezTo>
                    <a:pt x="4257" y="7140"/>
                    <a:pt x="4235" y="7135"/>
                    <a:pt x="4212" y="7146"/>
                  </a:cubicBezTo>
                  <a:cubicBezTo>
                    <a:pt x="4168" y="7174"/>
                    <a:pt x="4156" y="7230"/>
                    <a:pt x="4100" y="7230"/>
                  </a:cubicBezTo>
                  <a:cubicBezTo>
                    <a:pt x="4078" y="7230"/>
                    <a:pt x="4066" y="7219"/>
                    <a:pt x="4044" y="7219"/>
                  </a:cubicBezTo>
                  <a:cubicBezTo>
                    <a:pt x="3999" y="7219"/>
                    <a:pt x="3971" y="7264"/>
                    <a:pt x="3960" y="7309"/>
                  </a:cubicBezTo>
                  <a:cubicBezTo>
                    <a:pt x="3954" y="7360"/>
                    <a:pt x="3943" y="7388"/>
                    <a:pt x="3931" y="7438"/>
                  </a:cubicBezTo>
                  <a:cubicBezTo>
                    <a:pt x="3920" y="7494"/>
                    <a:pt x="3892" y="7556"/>
                    <a:pt x="3836" y="7556"/>
                  </a:cubicBezTo>
                  <a:cubicBezTo>
                    <a:pt x="3791" y="7556"/>
                    <a:pt x="3769" y="7534"/>
                    <a:pt x="3729" y="7534"/>
                  </a:cubicBezTo>
                  <a:cubicBezTo>
                    <a:pt x="3690" y="7534"/>
                    <a:pt x="3690" y="7584"/>
                    <a:pt x="3662" y="7612"/>
                  </a:cubicBezTo>
                  <a:cubicBezTo>
                    <a:pt x="3634" y="7640"/>
                    <a:pt x="3594" y="7652"/>
                    <a:pt x="3594" y="7691"/>
                  </a:cubicBezTo>
                  <a:cubicBezTo>
                    <a:pt x="3594" y="7736"/>
                    <a:pt x="3594" y="7736"/>
                    <a:pt x="3594" y="7736"/>
                  </a:cubicBezTo>
                  <a:cubicBezTo>
                    <a:pt x="3594" y="7798"/>
                    <a:pt x="3555" y="7826"/>
                    <a:pt x="3516" y="7865"/>
                  </a:cubicBezTo>
                  <a:cubicBezTo>
                    <a:pt x="3476" y="7904"/>
                    <a:pt x="3454" y="7938"/>
                    <a:pt x="3403" y="7938"/>
                  </a:cubicBezTo>
                  <a:cubicBezTo>
                    <a:pt x="3370" y="7938"/>
                    <a:pt x="3364" y="7910"/>
                    <a:pt x="3353" y="7876"/>
                  </a:cubicBezTo>
                  <a:cubicBezTo>
                    <a:pt x="3347" y="7854"/>
                    <a:pt x="3336" y="7837"/>
                    <a:pt x="3336" y="7809"/>
                  </a:cubicBezTo>
                  <a:cubicBezTo>
                    <a:pt x="3336" y="7786"/>
                    <a:pt x="3353" y="7775"/>
                    <a:pt x="3364" y="7758"/>
                  </a:cubicBezTo>
                  <a:cubicBezTo>
                    <a:pt x="3403" y="7713"/>
                    <a:pt x="3437" y="7685"/>
                    <a:pt x="3437" y="7623"/>
                  </a:cubicBezTo>
                  <a:cubicBezTo>
                    <a:pt x="3437" y="7573"/>
                    <a:pt x="3409" y="7545"/>
                    <a:pt x="3381" y="7500"/>
                  </a:cubicBezTo>
                  <a:cubicBezTo>
                    <a:pt x="3364" y="7472"/>
                    <a:pt x="3353" y="7449"/>
                    <a:pt x="3325" y="7449"/>
                  </a:cubicBezTo>
                  <a:cubicBezTo>
                    <a:pt x="3241" y="7449"/>
                    <a:pt x="3196" y="7449"/>
                    <a:pt x="3117" y="7449"/>
                  </a:cubicBezTo>
                  <a:cubicBezTo>
                    <a:pt x="3094" y="7449"/>
                    <a:pt x="3089" y="7478"/>
                    <a:pt x="3072" y="7489"/>
                  </a:cubicBezTo>
                  <a:cubicBezTo>
                    <a:pt x="3033" y="7522"/>
                    <a:pt x="2999" y="7528"/>
                    <a:pt x="2954" y="7539"/>
                  </a:cubicBezTo>
                  <a:cubicBezTo>
                    <a:pt x="2875" y="7556"/>
                    <a:pt x="2853" y="7607"/>
                    <a:pt x="2802" y="7663"/>
                  </a:cubicBezTo>
                  <a:cubicBezTo>
                    <a:pt x="2780" y="7685"/>
                    <a:pt x="2774" y="7708"/>
                    <a:pt x="2746" y="7725"/>
                  </a:cubicBezTo>
                  <a:cubicBezTo>
                    <a:pt x="2707" y="7747"/>
                    <a:pt x="2673" y="7725"/>
                    <a:pt x="2634" y="7736"/>
                  </a:cubicBezTo>
                  <a:cubicBezTo>
                    <a:pt x="2589" y="7753"/>
                    <a:pt x="2594" y="7820"/>
                    <a:pt x="2544" y="7820"/>
                  </a:cubicBezTo>
                  <a:cubicBezTo>
                    <a:pt x="2505" y="7820"/>
                    <a:pt x="2493" y="7775"/>
                    <a:pt x="2454" y="7775"/>
                  </a:cubicBezTo>
                  <a:cubicBezTo>
                    <a:pt x="2409" y="7775"/>
                    <a:pt x="2392" y="7792"/>
                    <a:pt x="2347" y="7792"/>
                  </a:cubicBezTo>
                  <a:cubicBezTo>
                    <a:pt x="2325" y="7792"/>
                    <a:pt x="2313" y="7792"/>
                    <a:pt x="2285" y="7792"/>
                  </a:cubicBezTo>
                  <a:cubicBezTo>
                    <a:pt x="2274" y="7792"/>
                    <a:pt x="2263" y="7786"/>
                    <a:pt x="2252" y="7781"/>
                  </a:cubicBezTo>
                  <a:cubicBezTo>
                    <a:pt x="1483" y="7124"/>
                    <a:pt x="1483" y="7124"/>
                    <a:pt x="1483" y="7124"/>
                  </a:cubicBezTo>
                  <a:lnTo>
                    <a:pt x="1483" y="7124"/>
                  </a:lnTo>
                  <a:cubicBezTo>
                    <a:pt x="1472" y="7084"/>
                    <a:pt x="1455" y="7056"/>
                    <a:pt x="1455" y="7017"/>
                  </a:cubicBezTo>
                  <a:cubicBezTo>
                    <a:pt x="1455" y="6983"/>
                    <a:pt x="1466" y="6966"/>
                    <a:pt x="1466" y="6933"/>
                  </a:cubicBezTo>
                  <a:cubicBezTo>
                    <a:pt x="1466" y="6882"/>
                    <a:pt x="1416" y="6865"/>
                    <a:pt x="1399" y="6815"/>
                  </a:cubicBezTo>
                  <a:cubicBezTo>
                    <a:pt x="1376" y="6764"/>
                    <a:pt x="1382" y="6736"/>
                    <a:pt x="1365" y="6685"/>
                  </a:cubicBezTo>
                  <a:cubicBezTo>
                    <a:pt x="1354" y="6640"/>
                    <a:pt x="1331" y="6618"/>
                    <a:pt x="1331" y="6567"/>
                  </a:cubicBezTo>
                  <a:cubicBezTo>
                    <a:pt x="1331" y="6528"/>
                    <a:pt x="1320" y="6506"/>
                    <a:pt x="1303" y="6472"/>
                  </a:cubicBezTo>
                  <a:cubicBezTo>
                    <a:pt x="1270" y="6376"/>
                    <a:pt x="1270" y="6320"/>
                    <a:pt x="1230" y="6230"/>
                  </a:cubicBezTo>
                  <a:cubicBezTo>
                    <a:pt x="1219" y="6191"/>
                    <a:pt x="1219" y="6163"/>
                    <a:pt x="1197" y="6135"/>
                  </a:cubicBezTo>
                  <a:cubicBezTo>
                    <a:pt x="1163" y="6084"/>
                    <a:pt x="1107" y="6062"/>
                    <a:pt x="1107" y="6000"/>
                  </a:cubicBezTo>
                  <a:cubicBezTo>
                    <a:pt x="1107" y="5961"/>
                    <a:pt x="1146" y="5955"/>
                    <a:pt x="1146" y="5916"/>
                  </a:cubicBezTo>
                  <a:cubicBezTo>
                    <a:pt x="1146" y="5876"/>
                    <a:pt x="1129" y="5860"/>
                    <a:pt x="1129" y="5820"/>
                  </a:cubicBezTo>
                  <a:cubicBezTo>
                    <a:pt x="1090" y="5826"/>
                    <a:pt x="1039" y="5832"/>
                    <a:pt x="1034" y="5792"/>
                  </a:cubicBezTo>
                  <a:cubicBezTo>
                    <a:pt x="1028" y="5719"/>
                    <a:pt x="994" y="5685"/>
                    <a:pt x="994" y="5612"/>
                  </a:cubicBezTo>
                  <a:cubicBezTo>
                    <a:pt x="994" y="5567"/>
                    <a:pt x="1045" y="5562"/>
                    <a:pt x="1045" y="5517"/>
                  </a:cubicBezTo>
                  <a:cubicBezTo>
                    <a:pt x="1045" y="5455"/>
                    <a:pt x="1000" y="5416"/>
                    <a:pt x="938" y="5388"/>
                  </a:cubicBezTo>
                  <a:cubicBezTo>
                    <a:pt x="904" y="5371"/>
                    <a:pt x="882" y="5376"/>
                    <a:pt x="860" y="5348"/>
                  </a:cubicBezTo>
                  <a:cubicBezTo>
                    <a:pt x="837" y="5315"/>
                    <a:pt x="843" y="5275"/>
                    <a:pt x="809" y="5253"/>
                  </a:cubicBezTo>
                  <a:cubicBezTo>
                    <a:pt x="764" y="5230"/>
                    <a:pt x="753" y="5202"/>
                    <a:pt x="708" y="5185"/>
                  </a:cubicBezTo>
                  <a:cubicBezTo>
                    <a:pt x="680" y="5174"/>
                    <a:pt x="663" y="5174"/>
                    <a:pt x="640" y="5163"/>
                  </a:cubicBezTo>
                  <a:cubicBezTo>
                    <a:pt x="612" y="5146"/>
                    <a:pt x="612" y="5118"/>
                    <a:pt x="595" y="5084"/>
                  </a:cubicBezTo>
                  <a:cubicBezTo>
                    <a:pt x="567" y="5045"/>
                    <a:pt x="551" y="5023"/>
                    <a:pt x="506" y="5006"/>
                  </a:cubicBezTo>
                  <a:cubicBezTo>
                    <a:pt x="449" y="5023"/>
                    <a:pt x="449" y="5023"/>
                    <a:pt x="449" y="5023"/>
                  </a:cubicBezTo>
                  <a:cubicBezTo>
                    <a:pt x="421" y="5017"/>
                    <a:pt x="427" y="4983"/>
                    <a:pt x="427" y="4961"/>
                  </a:cubicBezTo>
                  <a:cubicBezTo>
                    <a:pt x="427" y="4927"/>
                    <a:pt x="427" y="4927"/>
                    <a:pt x="427" y="4927"/>
                  </a:cubicBezTo>
                  <a:cubicBezTo>
                    <a:pt x="427" y="4899"/>
                    <a:pt x="410" y="4882"/>
                    <a:pt x="388" y="4860"/>
                  </a:cubicBezTo>
                  <a:cubicBezTo>
                    <a:pt x="382" y="4848"/>
                    <a:pt x="376" y="4826"/>
                    <a:pt x="359" y="4826"/>
                  </a:cubicBezTo>
                  <a:cubicBezTo>
                    <a:pt x="337" y="4826"/>
                    <a:pt x="331" y="4843"/>
                    <a:pt x="309" y="4843"/>
                  </a:cubicBezTo>
                  <a:cubicBezTo>
                    <a:pt x="270" y="4843"/>
                    <a:pt x="270" y="4843"/>
                    <a:pt x="270" y="4843"/>
                  </a:cubicBezTo>
                  <a:cubicBezTo>
                    <a:pt x="208" y="4843"/>
                    <a:pt x="185" y="4792"/>
                    <a:pt x="129" y="4792"/>
                  </a:cubicBezTo>
                  <a:cubicBezTo>
                    <a:pt x="79" y="4792"/>
                    <a:pt x="67" y="4843"/>
                    <a:pt x="39" y="4876"/>
                  </a:cubicBezTo>
                  <a:cubicBezTo>
                    <a:pt x="34" y="4876"/>
                    <a:pt x="34" y="4876"/>
                    <a:pt x="34" y="4876"/>
                  </a:cubicBezTo>
                  <a:cubicBezTo>
                    <a:pt x="17" y="4753"/>
                    <a:pt x="17" y="4753"/>
                    <a:pt x="17" y="4753"/>
                  </a:cubicBezTo>
                  <a:cubicBezTo>
                    <a:pt x="539" y="4275"/>
                    <a:pt x="539" y="4275"/>
                    <a:pt x="539" y="4275"/>
                  </a:cubicBezTo>
                  <a:cubicBezTo>
                    <a:pt x="567" y="4253"/>
                    <a:pt x="595" y="4247"/>
                    <a:pt x="624" y="4219"/>
                  </a:cubicBezTo>
                  <a:cubicBezTo>
                    <a:pt x="640" y="4208"/>
                    <a:pt x="652" y="4185"/>
                    <a:pt x="674" y="4185"/>
                  </a:cubicBezTo>
                  <a:cubicBezTo>
                    <a:pt x="685" y="4185"/>
                    <a:pt x="685" y="4191"/>
                    <a:pt x="691" y="4191"/>
                  </a:cubicBezTo>
                  <a:cubicBezTo>
                    <a:pt x="696" y="4191"/>
                    <a:pt x="702" y="4191"/>
                    <a:pt x="708" y="4191"/>
                  </a:cubicBezTo>
                  <a:cubicBezTo>
                    <a:pt x="708" y="4163"/>
                    <a:pt x="702" y="4146"/>
                    <a:pt x="713" y="4124"/>
                  </a:cubicBezTo>
                  <a:cubicBezTo>
                    <a:pt x="719" y="4101"/>
                    <a:pt x="741" y="4096"/>
                    <a:pt x="764" y="4079"/>
                  </a:cubicBezTo>
                  <a:cubicBezTo>
                    <a:pt x="798" y="4045"/>
                    <a:pt x="826" y="4023"/>
                    <a:pt x="826" y="3978"/>
                  </a:cubicBezTo>
                  <a:cubicBezTo>
                    <a:pt x="826" y="3933"/>
                    <a:pt x="803" y="3910"/>
                    <a:pt x="770" y="3882"/>
                  </a:cubicBezTo>
                  <a:cubicBezTo>
                    <a:pt x="691" y="3832"/>
                    <a:pt x="668" y="3775"/>
                    <a:pt x="635" y="3691"/>
                  </a:cubicBezTo>
                  <a:cubicBezTo>
                    <a:pt x="612" y="3629"/>
                    <a:pt x="607" y="3590"/>
                    <a:pt x="573" y="3539"/>
                  </a:cubicBezTo>
                  <a:cubicBezTo>
                    <a:pt x="556" y="3511"/>
                    <a:pt x="551" y="3478"/>
                    <a:pt x="522" y="3478"/>
                  </a:cubicBezTo>
                  <a:cubicBezTo>
                    <a:pt x="483" y="3478"/>
                    <a:pt x="461" y="3489"/>
                    <a:pt x="421" y="3489"/>
                  </a:cubicBezTo>
                  <a:cubicBezTo>
                    <a:pt x="354" y="3489"/>
                    <a:pt x="348" y="3405"/>
                    <a:pt x="337" y="3343"/>
                  </a:cubicBezTo>
                  <a:cubicBezTo>
                    <a:pt x="331" y="3315"/>
                    <a:pt x="314" y="3303"/>
                    <a:pt x="303" y="3275"/>
                  </a:cubicBezTo>
                  <a:cubicBezTo>
                    <a:pt x="286" y="3230"/>
                    <a:pt x="286" y="3202"/>
                    <a:pt x="270" y="3157"/>
                  </a:cubicBezTo>
                  <a:cubicBezTo>
                    <a:pt x="264" y="3129"/>
                    <a:pt x="258" y="3101"/>
                    <a:pt x="253" y="3079"/>
                  </a:cubicBezTo>
                  <a:cubicBezTo>
                    <a:pt x="168" y="2966"/>
                    <a:pt x="84" y="2899"/>
                    <a:pt x="84" y="2759"/>
                  </a:cubicBezTo>
                  <a:cubicBezTo>
                    <a:pt x="84" y="2697"/>
                    <a:pt x="135" y="2674"/>
                    <a:pt x="135" y="2612"/>
                  </a:cubicBezTo>
                  <a:cubicBezTo>
                    <a:pt x="135" y="2461"/>
                    <a:pt x="0" y="2399"/>
                    <a:pt x="0" y="2247"/>
                  </a:cubicBezTo>
                  <a:cubicBezTo>
                    <a:pt x="0" y="2129"/>
                    <a:pt x="67" y="2068"/>
                    <a:pt x="67" y="1955"/>
                  </a:cubicBezTo>
                  <a:cubicBezTo>
                    <a:pt x="67" y="1893"/>
                    <a:pt x="45" y="1860"/>
                    <a:pt x="45" y="1798"/>
                  </a:cubicBezTo>
                  <a:cubicBezTo>
                    <a:pt x="45" y="1686"/>
                    <a:pt x="107" y="1629"/>
                    <a:pt x="107" y="1517"/>
                  </a:cubicBezTo>
                  <a:cubicBezTo>
                    <a:pt x="107" y="1399"/>
                    <a:pt x="0" y="1337"/>
                    <a:pt x="34" y="1225"/>
                  </a:cubicBezTo>
                  <a:cubicBezTo>
                    <a:pt x="39" y="1208"/>
                    <a:pt x="45" y="1197"/>
                    <a:pt x="45" y="1186"/>
                  </a:cubicBezTo>
                  <a:cubicBezTo>
                    <a:pt x="62" y="1135"/>
                    <a:pt x="90" y="1101"/>
                    <a:pt x="140" y="1084"/>
                  </a:cubicBezTo>
                  <a:cubicBezTo>
                    <a:pt x="202" y="1062"/>
                    <a:pt x="253" y="1062"/>
                    <a:pt x="298" y="1017"/>
                  </a:cubicBezTo>
                  <a:cubicBezTo>
                    <a:pt x="331" y="983"/>
                    <a:pt x="320" y="950"/>
                    <a:pt x="331" y="905"/>
                  </a:cubicBezTo>
                  <a:cubicBezTo>
                    <a:pt x="337" y="888"/>
                    <a:pt x="359" y="888"/>
                    <a:pt x="359" y="871"/>
                  </a:cubicBezTo>
                  <a:cubicBezTo>
                    <a:pt x="359" y="804"/>
                    <a:pt x="337" y="764"/>
                    <a:pt x="337" y="697"/>
                  </a:cubicBezTo>
                  <a:cubicBezTo>
                    <a:pt x="337" y="573"/>
                    <a:pt x="348" y="472"/>
                    <a:pt x="444" y="399"/>
                  </a:cubicBezTo>
                  <a:cubicBezTo>
                    <a:pt x="534" y="332"/>
                    <a:pt x="646" y="304"/>
                    <a:pt x="646" y="191"/>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9" name="Freeform 49"/>
            <p:cNvSpPr>
              <a:spLocks noChangeArrowheads="1"/>
            </p:cNvSpPr>
            <p:nvPr/>
          </p:nvSpPr>
          <p:spPr bwMode="auto">
            <a:xfrm>
              <a:off x="17517339" y="5475742"/>
              <a:ext cx="1622319" cy="1370012"/>
            </a:xfrm>
            <a:custGeom>
              <a:avLst/>
              <a:gdLst>
                <a:gd name="T0" fmla="*/ 4405 w 4507"/>
                <a:gd name="T1" fmla="*/ 2758 h 3804"/>
                <a:gd name="T2" fmla="*/ 4090 w 4507"/>
                <a:gd name="T3" fmla="*/ 2910 h 3804"/>
                <a:gd name="T4" fmla="*/ 3792 w 4507"/>
                <a:gd name="T5" fmla="*/ 2803 h 3804"/>
                <a:gd name="T6" fmla="*/ 3264 w 4507"/>
                <a:gd name="T7" fmla="*/ 3073 h 3804"/>
                <a:gd name="T8" fmla="*/ 3045 w 4507"/>
                <a:gd name="T9" fmla="*/ 3068 h 3804"/>
                <a:gd name="T10" fmla="*/ 2843 w 4507"/>
                <a:gd name="T11" fmla="*/ 3101 h 3804"/>
                <a:gd name="T12" fmla="*/ 2669 w 4507"/>
                <a:gd name="T13" fmla="*/ 3343 h 3804"/>
                <a:gd name="T14" fmla="*/ 2281 w 4507"/>
                <a:gd name="T15" fmla="*/ 3264 h 3804"/>
                <a:gd name="T16" fmla="*/ 1921 w 4507"/>
                <a:gd name="T17" fmla="*/ 3298 h 3804"/>
                <a:gd name="T18" fmla="*/ 1804 w 4507"/>
                <a:gd name="T19" fmla="*/ 3405 h 3804"/>
                <a:gd name="T20" fmla="*/ 1708 w 4507"/>
                <a:gd name="T21" fmla="*/ 3652 h 3804"/>
                <a:gd name="T22" fmla="*/ 1393 w 4507"/>
                <a:gd name="T23" fmla="*/ 3770 h 3804"/>
                <a:gd name="T24" fmla="*/ 1096 w 4507"/>
                <a:gd name="T25" fmla="*/ 3657 h 3804"/>
                <a:gd name="T26" fmla="*/ 837 w 4507"/>
                <a:gd name="T27" fmla="*/ 3528 h 3804"/>
                <a:gd name="T28" fmla="*/ 674 w 4507"/>
                <a:gd name="T29" fmla="*/ 3455 h 3804"/>
                <a:gd name="T30" fmla="*/ 568 w 4507"/>
                <a:gd name="T31" fmla="*/ 3466 h 3804"/>
                <a:gd name="T32" fmla="*/ 371 w 4507"/>
                <a:gd name="T33" fmla="*/ 3365 h 3804"/>
                <a:gd name="T34" fmla="*/ 551 w 4507"/>
                <a:gd name="T35" fmla="*/ 3034 h 3804"/>
                <a:gd name="T36" fmla="*/ 815 w 4507"/>
                <a:gd name="T37" fmla="*/ 2714 h 3804"/>
                <a:gd name="T38" fmla="*/ 888 w 4507"/>
                <a:gd name="T39" fmla="*/ 2444 h 3804"/>
                <a:gd name="T40" fmla="*/ 1006 w 4507"/>
                <a:gd name="T41" fmla="*/ 2186 h 3804"/>
                <a:gd name="T42" fmla="*/ 1197 w 4507"/>
                <a:gd name="T43" fmla="*/ 2236 h 3804"/>
                <a:gd name="T44" fmla="*/ 1337 w 4507"/>
                <a:gd name="T45" fmla="*/ 2169 h 3804"/>
                <a:gd name="T46" fmla="*/ 1208 w 4507"/>
                <a:gd name="T47" fmla="*/ 1916 h 3804"/>
                <a:gd name="T48" fmla="*/ 1180 w 4507"/>
                <a:gd name="T49" fmla="*/ 1759 h 3804"/>
                <a:gd name="T50" fmla="*/ 1028 w 4507"/>
                <a:gd name="T51" fmla="*/ 1663 h 3804"/>
                <a:gd name="T52" fmla="*/ 691 w 4507"/>
                <a:gd name="T53" fmla="*/ 1354 h 3804"/>
                <a:gd name="T54" fmla="*/ 798 w 4507"/>
                <a:gd name="T55" fmla="*/ 1169 h 3804"/>
                <a:gd name="T56" fmla="*/ 613 w 4507"/>
                <a:gd name="T57" fmla="*/ 1034 h 3804"/>
                <a:gd name="T58" fmla="*/ 506 w 4507"/>
                <a:gd name="T59" fmla="*/ 882 h 3804"/>
                <a:gd name="T60" fmla="*/ 101 w 4507"/>
                <a:gd name="T61" fmla="*/ 551 h 3804"/>
                <a:gd name="T62" fmla="*/ 0 w 4507"/>
                <a:gd name="T63" fmla="*/ 438 h 3804"/>
                <a:gd name="T64" fmla="*/ 242 w 4507"/>
                <a:gd name="T65" fmla="*/ 304 h 3804"/>
                <a:gd name="T66" fmla="*/ 517 w 4507"/>
                <a:gd name="T67" fmla="*/ 186 h 3804"/>
                <a:gd name="T68" fmla="*/ 759 w 4507"/>
                <a:gd name="T69" fmla="*/ 259 h 3804"/>
                <a:gd name="T70" fmla="*/ 1253 w 4507"/>
                <a:gd name="T71" fmla="*/ 259 h 3804"/>
                <a:gd name="T72" fmla="*/ 1528 w 4507"/>
                <a:gd name="T73" fmla="*/ 124 h 3804"/>
                <a:gd name="T74" fmla="*/ 1657 w 4507"/>
                <a:gd name="T75" fmla="*/ 0 h 3804"/>
                <a:gd name="T76" fmla="*/ 1815 w 4507"/>
                <a:gd name="T77" fmla="*/ 6 h 3804"/>
                <a:gd name="T78" fmla="*/ 2011 w 4507"/>
                <a:gd name="T79" fmla="*/ 225 h 3804"/>
                <a:gd name="T80" fmla="*/ 2360 w 4507"/>
                <a:gd name="T81" fmla="*/ 320 h 3804"/>
                <a:gd name="T82" fmla="*/ 2534 w 4507"/>
                <a:gd name="T83" fmla="*/ 489 h 3804"/>
                <a:gd name="T84" fmla="*/ 2511 w 4507"/>
                <a:gd name="T85" fmla="*/ 708 h 3804"/>
                <a:gd name="T86" fmla="*/ 2680 w 4507"/>
                <a:gd name="T87" fmla="*/ 967 h 3804"/>
                <a:gd name="T88" fmla="*/ 2506 w 4507"/>
                <a:gd name="T89" fmla="*/ 1247 h 3804"/>
                <a:gd name="T90" fmla="*/ 2545 w 4507"/>
                <a:gd name="T91" fmla="*/ 1450 h 3804"/>
                <a:gd name="T92" fmla="*/ 2680 w 4507"/>
                <a:gd name="T93" fmla="*/ 1568 h 3804"/>
                <a:gd name="T94" fmla="*/ 3000 w 4507"/>
                <a:gd name="T95" fmla="*/ 1697 h 3804"/>
                <a:gd name="T96" fmla="*/ 3214 w 4507"/>
                <a:gd name="T97" fmla="*/ 1708 h 3804"/>
                <a:gd name="T98" fmla="*/ 3287 w 4507"/>
                <a:gd name="T99" fmla="*/ 1764 h 3804"/>
                <a:gd name="T100" fmla="*/ 3506 w 4507"/>
                <a:gd name="T101" fmla="*/ 1938 h 3804"/>
                <a:gd name="T102" fmla="*/ 3629 w 4507"/>
                <a:gd name="T103" fmla="*/ 2141 h 3804"/>
                <a:gd name="T104" fmla="*/ 4056 w 4507"/>
                <a:gd name="T105" fmla="*/ 2174 h 3804"/>
                <a:gd name="T106" fmla="*/ 3933 w 4507"/>
                <a:gd name="T107" fmla="*/ 2236 h 3804"/>
                <a:gd name="T108" fmla="*/ 3989 w 4507"/>
                <a:gd name="T109" fmla="*/ 2455 h 3804"/>
                <a:gd name="T110" fmla="*/ 4506 w 4507"/>
                <a:gd name="T111" fmla="*/ 2702 h 3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507" h="3804">
                  <a:moveTo>
                    <a:pt x="4506" y="2702"/>
                  </a:moveTo>
                  <a:lnTo>
                    <a:pt x="4506" y="2702"/>
                  </a:lnTo>
                  <a:cubicBezTo>
                    <a:pt x="4478" y="2742"/>
                    <a:pt x="4450" y="2758"/>
                    <a:pt x="4405" y="2758"/>
                  </a:cubicBezTo>
                  <a:cubicBezTo>
                    <a:pt x="4371" y="2758"/>
                    <a:pt x="4360" y="2742"/>
                    <a:pt x="4326" y="2742"/>
                  </a:cubicBezTo>
                  <a:cubicBezTo>
                    <a:pt x="4287" y="2742"/>
                    <a:pt x="4275" y="2787"/>
                    <a:pt x="4247" y="2815"/>
                  </a:cubicBezTo>
                  <a:cubicBezTo>
                    <a:pt x="4202" y="2871"/>
                    <a:pt x="4163" y="2910"/>
                    <a:pt x="4090" y="2910"/>
                  </a:cubicBezTo>
                  <a:cubicBezTo>
                    <a:pt x="4045" y="2910"/>
                    <a:pt x="4023" y="2882"/>
                    <a:pt x="3978" y="2854"/>
                  </a:cubicBezTo>
                  <a:cubicBezTo>
                    <a:pt x="3944" y="2837"/>
                    <a:pt x="3922" y="2843"/>
                    <a:pt x="3888" y="2826"/>
                  </a:cubicBezTo>
                  <a:cubicBezTo>
                    <a:pt x="3849" y="2815"/>
                    <a:pt x="3826" y="2803"/>
                    <a:pt x="3792" y="2803"/>
                  </a:cubicBezTo>
                  <a:cubicBezTo>
                    <a:pt x="3742" y="2803"/>
                    <a:pt x="3725" y="2832"/>
                    <a:pt x="3680" y="2848"/>
                  </a:cubicBezTo>
                  <a:cubicBezTo>
                    <a:pt x="3573" y="2905"/>
                    <a:pt x="3506" y="2938"/>
                    <a:pt x="3405" y="3000"/>
                  </a:cubicBezTo>
                  <a:cubicBezTo>
                    <a:pt x="3354" y="3034"/>
                    <a:pt x="3326" y="3073"/>
                    <a:pt x="3264" y="3073"/>
                  </a:cubicBezTo>
                  <a:cubicBezTo>
                    <a:pt x="3219" y="3073"/>
                    <a:pt x="3219" y="3073"/>
                    <a:pt x="3219" y="3073"/>
                  </a:cubicBezTo>
                  <a:cubicBezTo>
                    <a:pt x="3202" y="3073"/>
                    <a:pt x="3191" y="3068"/>
                    <a:pt x="3174" y="3068"/>
                  </a:cubicBezTo>
                  <a:cubicBezTo>
                    <a:pt x="3045" y="3068"/>
                    <a:pt x="3045" y="3068"/>
                    <a:pt x="3045" y="3068"/>
                  </a:cubicBezTo>
                  <a:cubicBezTo>
                    <a:pt x="3034" y="3068"/>
                    <a:pt x="3023" y="3068"/>
                    <a:pt x="3011" y="3073"/>
                  </a:cubicBezTo>
                  <a:cubicBezTo>
                    <a:pt x="2961" y="3090"/>
                    <a:pt x="2938" y="3101"/>
                    <a:pt x="2888" y="3101"/>
                  </a:cubicBezTo>
                  <a:cubicBezTo>
                    <a:pt x="2871" y="3101"/>
                    <a:pt x="2860" y="3101"/>
                    <a:pt x="2843" y="3101"/>
                  </a:cubicBezTo>
                  <a:cubicBezTo>
                    <a:pt x="2809" y="3101"/>
                    <a:pt x="2798" y="3129"/>
                    <a:pt x="2775" y="3152"/>
                  </a:cubicBezTo>
                  <a:cubicBezTo>
                    <a:pt x="2742" y="3197"/>
                    <a:pt x="2708" y="3219"/>
                    <a:pt x="2697" y="3275"/>
                  </a:cubicBezTo>
                  <a:cubicBezTo>
                    <a:pt x="2686" y="3304"/>
                    <a:pt x="2697" y="3326"/>
                    <a:pt x="2669" y="3343"/>
                  </a:cubicBezTo>
                  <a:cubicBezTo>
                    <a:pt x="2624" y="3371"/>
                    <a:pt x="2590" y="3371"/>
                    <a:pt x="2534" y="3371"/>
                  </a:cubicBezTo>
                  <a:cubicBezTo>
                    <a:pt x="2494" y="3371"/>
                    <a:pt x="2478" y="3343"/>
                    <a:pt x="2438" y="3332"/>
                  </a:cubicBezTo>
                  <a:cubicBezTo>
                    <a:pt x="2377" y="3315"/>
                    <a:pt x="2337" y="3304"/>
                    <a:pt x="2281" y="3264"/>
                  </a:cubicBezTo>
                  <a:cubicBezTo>
                    <a:pt x="2242" y="3236"/>
                    <a:pt x="2225" y="3191"/>
                    <a:pt x="2174" y="3191"/>
                  </a:cubicBezTo>
                  <a:cubicBezTo>
                    <a:pt x="2090" y="3191"/>
                    <a:pt x="2079" y="3309"/>
                    <a:pt x="1994" y="3309"/>
                  </a:cubicBezTo>
                  <a:cubicBezTo>
                    <a:pt x="1966" y="3309"/>
                    <a:pt x="1950" y="3309"/>
                    <a:pt x="1921" y="3298"/>
                  </a:cubicBezTo>
                  <a:cubicBezTo>
                    <a:pt x="1905" y="3292"/>
                    <a:pt x="1893" y="3275"/>
                    <a:pt x="1871" y="3275"/>
                  </a:cubicBezTo>
                  <a:cubicBezTo>
                    <a:pt x="1826" y="3275"/>
                    <a:pt x="1804" y="3320"/>
                    <a:pt x="1804" y="3365"/>
                  </a:cubicBezTo>
                  <a:cubicBezTo>
                    <a:pt x="1804" y="3405"/>
                    <a:pt x="1804" y="3405"/>
                    <a:pt x="1804" y="3405"/>
                  </a:cubicBezTo>
                  <a:cubicBezTo>
                    <a:pt x="1792" y="3450"/>
                    <a:pt x="1792" y="3450"/>
                    <a:pt x="1792" y="3450"/>
                  </a:cubicBezTo>
                  <a:cubicBezTo>
                    <a:pt x="1804" y="3500"/>
                    <a:pt x="1849" y="3511"/>
                    <a:pt x="1871" y="3556"/>
                  </a:cubicBezTo>
                  <a:cubicBezTo>
                    <a:pt x="1815" y="3601"/>
                    <a:pt x="1781" y="3652"/>
                    <a:pt x="1708" y="3652"/>
                  </a:cubicBezTo>
                  <a:cubicBezTo>
                    <a:pt x="1669" y="3652"/>
                    <a:pt x="1652" y="3641"/>
                    <a:pt x="1612" y="3641"/>
                  </a:cubicBezTo>
                  <a:cubicBezTo>
                    <a:pt x="1579" y="3641"/>
                    <a:pt x="1568" y="3663"/>
                    <a:pt x="1545" y="3674"/>
                  </a:cubicBezTo>
                  <a:cubicBezTo>
                    <a:pt x="1478" y="3702"/>
                    <a:pt x="1455" y="3742"/>
                    <a:pt x="1393" y="3770"/>
                  </a:cubicBezTo>
                  <a:cubicBezTo>
                    <a:pt x="1371" y="3781"/>
                    <a:pt x="1360" y="3803"/>
                    <a:pt x="1337" y="3803"/>
                  </a:cubicBezTo>
                  <a:cubicBezTo>
                    <a:pt x="1320" y="3803"/>
                    <a:pt x="1309" y="3798"/>
                    <a:pt x="1292" y="3792"/>
                  </a:cubicBezTo>
                  <a:cubicBezTo>
                    <a:pt x="1202" y="3770"/>
                    <a:pt x="1152" y="3730"/>
                    <a:pt x="1096" y="3657"/>
                  </a:cubicBezTo>
                  <a:cubicBezTo>
                    <a:pt x="1073" y="3635"/>
                    <a:pt x="1073" y="3607"/>
                    <a:pt x="1045" y="3584"/>
                  </a:cubicBezTo>
                  <a:cubicBezTo>
                    <a:pt x="1023" y="3573"/>
                    <a:pt x="1006" y="3584"/>
                    <a:pt x="978" y="3579"/>
                  </a:cubicBezTo>
                  <a:cubicBezTo>
                    <a:pt x="921" y="3562"/>
                    <a:pt x="893" y="3528"/>
                    <a:pt x="837" y="3528"/>
                  </a:cubicBezTo>
                  <a:cubicBezTo>
                    <a:pt x="775" y="3528"/>
                    <a:pt x="775" y="3528"/>
                    <a:pt x="775" y="3528"/>
                  </a:cubicBezTo>
                  <a:cubicBezTo>
                    <a:pt x="730" y="3528"/>
                    <a:pt x="691" y="3500"/>
                    <a:pt x="686" y="3455"/>
                  </a:cubicBezTo>
                  <a:cubicBezTo>
                    <a:pt x="674" y="3455"/>
                    <a:pt x="674" y="3455"/>
                    <a:pt x="674" y="3455"/>
                  </a:cubicBezTo>
                  <a:cubicBezTo>
                    <a:pt x="601" y="3472"/>
                    <a:pt x="601" y="3472"/>
                    <a:pt x="601" y="3472"/>
                  </a:cubicBezTo>
                  <a:cubicBezTo>
                    <a:pt x="568" y="3466"/>
                    <a:pt x="568" y="3466"/>
                    <a:pt x="568" y="3466"/>
                  </a:cubicBezTo>
                  <a:lnTo>
                    <a:pt x="568" y="3466"/>
                  </a:lnTo>
                  <a:cubicBezTo>
                    <a:pt x="539" y="3421"/>
                    <a:pt x="506" y="3393"/>
                    <a:pt x="449" y="3393"/>
                  </a:cubicBezTo>
                  <a:cubicBezTo>
                    <a:pt x="399" y="3393"/>
                    <a:pt x="399" y="3393"/>
                    <a:pt x="399" y="3393"/>
                  </a:cubicBezTo>
                  <a:cubicBezTo>
                    <a:pt x="382" y="3393"/>
                    <a:pt x="382" y="3377"/>
                    <a:pt x="371" y="3365"/>
                  </a:cubicBezTo>
                  <a:cubicBezTo>
                    <a:pt x="393" y="3320"/>
                    <a:pt x="371" y="3281"/>
                    <a:pt x="405" y="3242"/>
                  </a:cubicBezTo>
                  <a:cubicBezTo>
                    <a:pt x="421" y="3225"/>
                    <a:pt x="449" y="3230"/>
                    <a:pt x="466" y="3208"/>
                  </a:cubicBezTo>
                  <a:cubicBezTo>
                    <a:pt x="511" y="3152"/>
                    <a:pt x="523" y="3101"/>
                    <a:pt x="551" y="3034"/>
                  </a:cubicBezTo>
                  <a:cubicBezTo>
                    <a:pt x="573" y="2983"/>
                    <a:pt x="624" y="2989"/>
                    <a:pt x="657" y="2944"/>
                  </a:cubicBezTo>
                  <a:cubicBezTo>
                    <a:pt x="691" y="2905"/>
                    <a:pt x="680" y="2865"/>
                    <a:pt x="714" y="2826"/>
                  </a:cubicBezTo>
                  <a:cubicBezTo>
                    <a:pt x="753" y="2781"/>
                    <a:pt x="815" y="2770"/>
                    <a:pt x="815" y="2714"/>
                  </a:cubicBezTo>
                  <a:cubicBezTo>
                    <a:pt x="815" y="2674"/>
                    <a:pt x="837" y="2652"/>
                    <a:pt x="837" y="2613"/>
                  </a:cubicBezTo>
                  <a:cubicBezTo>
                    <a:pt x="837" y="2596"/>
                    <a:pt x="843" y="2584"/>
                    <a:pt x="854" y="2573"/>
                  </a:cubicBezTo>
                  <a:cubicBezTo>
                    <a:pt x="876" y="2528"/>
                    <a:pt x="888" y="2495"/>
                    <a:pt x="888" y="2444"/>
                  </a:cubicBezTo>
                  <a:cubicBezTo>
                    <a:pt x="888" y="2376"/>
                    <a:pt x="843" y="2348"/>
                    <a:pt x="843" y="2281"/>
                  </a:cubicBezTo>
                  <a:cubicBezTo>
                    <a:pt x="843" y="2247"/>
                    <a:pt x="882" y="2236"/>
                    <a:pt x="916" y="2219"/>
                  </a:cubicBezTo>
                  <a:cubicBezTo>
                    <a:pt x="950" y="2208"/>
                    <a:pt x="966" y="2186"/>
                    <a:pt x="1006" y="2186"/>
                  </a:cubicBezTo>
                  <a:cubicBezTo>
                    <a:pt x="1051" y="2186"/>
                    <a:pt x="1073" y="2219"/>
                    <a:pt x="1113" y="2219"/>
                  </a:cubicBezTo>
                  <a:cubicBezTo>
                    <a:pt x="1141" y="2219"/>
                    <a:pt x="1152" y="2208"/>
                    <a:pt x="1174" y="2208"/>
                  </a:cubicBezTo>
                  <a:cubicBezTo>
                    <a:pt x="1185" y="2208"/>
                    <a:pt x="1185" y="2225"/>
                    <a:pt x="1197" y="2236"/>
                  </a:cubicBezTo>
                  <a:cubicBezTo>
                    <a:pt x="1225" y="2270"/>
                    <a:pt x="1242" y="2303"/>
                    <a:pt x="1287" y="2303"/>
                  </a:cubicBezTo>
                  <a:cubicBezTo>
                    <a:pt x="1309" y="2303"/>
                    <a:pt x="1309" y="2270"/>
                    <a:pt x="1320" y="2247"/>
                  </a:cubicBezTo>
                  <a:cubicBezTo>
                    <a:pt x="1332" y="2219"/>
                    <a:pt x="1332" y="2202"/>
                    <a:pt x="1337" y="2169"/>
                  </a:cubicBezTo>
                  <a:cubicBezTo>
                    <a:pt x="1343" y="2107"/>
                    <a:pt x="1382" y="2079"/>
                    <a:pt x="1382" y="2017"/>
                  </a:cubicBezTo>
                  <a:cubicBezTo>
                    <a:pt x="1382" y="1972"/>
                    <a:pt x="1315" y="2006"/>
                    <a:pt x="1275" y="1978"/>
                  </a:cubicBezTo>
                  <a:cubicBezTo>
                    <a:pt x="1247" y="1961"/>
                    <a:pt x="1230" y="1944"/>
                    <a:pt x="1208" y="1916"/>
                  </a:cubicBezTo>
                  <a:cubicBezTo>
                    <a:pt x="1191" y="1905"/>
                    <a:pt x="1174" y="1893"/>
                    <a:pt x="1174" y="1877"/>
                  </a:cubicBezTo>
                  <a:cubicBezTo>
                    <a:pt x="1174" y="1798"/>
                    <a:pt x="1174" y="1798"/>
                    <a:pt x="1174" y="1798"/>
                  </a:cubicBezTo>
                  <a:cubicBezTo>
                    <a:pt x="1174" y="1781"/>
                    <a:pt x="1180" y="1776"/>
                    <a:pt x="1180" y="1759"/>
                  </a:cubicBezTo>
                  <a:cubicBezTo>
                    <a:pt x="1174" y="1736"/>
                    <a:pt x="1141" y="1742"/>
                    <a:pt x="1129" y="1719"/>
                  </a:cubicBezTo>
                  <a:cubicBezTo>
                    <a:pt x="1118" y="1702"/>
                    <a:pt x="1124" y="1680"/>
                    <a:pt x="1101" y="1669"/>
                  </a:cubicBezTo>
                  <a:cubicBezTo>
                    <a:pt x="1079" y="1657"/>
                    <a:pt x="1056" y="1674"/>
                    <a:pt x="1028" y="1663"/>
                  </a:cubicBezTo>
                  <a:cubicBezTo>
                    <a:pt x="972" y="1646"/>
                    <a:pt x="950" y="1612"/>
                    <a:pt x="893" y="1590"/>
                  </a:cubicBezTo>
                  <a:cubicBezTo>
                    <a:pt x="832" y="1568"/>
                    <a:pt x="781" y="1568"/>
                    <a:pt x="742" y="1511"/>
                  </a:cubicBezTo>
                  <a:cubicBezTo>
                    <a:pt x="708" y="1455"/>
                    <a:pt x="714" y="1416"/>
                    <a:pt x="691" y="1354"/>
                  </a:cubicBezTo>
                  <a:cubicBezTo>
                    <a:pt x="686" y="1332"/>
                    <a:pt x="663" y="1320"/>
                    <a:pt x="663" y="1298"/>
                  </a:cubicBezTo>
                  <a:cubicBezTo>
                    <a:pt x="663" y="1270"/>
                    <a:pt x="697" y="1281"/>
                    <a:pt x="719" y="1264"/>
                  </a:cubicBezTo>
                  <a:cubicBezTo>
                    <a:pt x="759" y="1242"/>
                    <a:pt x="798" y="1219"/>
                    <a:pt x="798" y="1169"/>
                  </a:cubicBezTo>
                  <a:cubicBezTo>
                    <a:pt x="798" y="1135"/>
                    <a:pt x="764" y="1118"/>
                    <a:pt x="742" y="1090"/>
                  </a:cubicBezTo>
                  <a:cubicBezTo>
                    <a:pt x="714" y="1068"/>
                    <a:pt x="702" y="1045"/>
                    <a:pt x="686" y="1017"/>
                  </a:cubicBezTo>
                  <a:cubicBezTo>
                    <a:pt x="663" y="1028"/>
                    <a:pt x="646" y="1034"/>
                    <a:pt x="613" y="1034"/>
                  </a:cubicBezTo>
                  <a:cubicBezTo>
                    <a:pt x="584" y="1034"/>
                    <a:pt x="562" y="1023"/>
                    <a:pt x="551" y="995"/>
                  </a:cubicBezTo>
                  <a:cubicBezTo>
                    <a:pt x="534" y="955"/>
                    <a:pt x="523" y="927"/>
                    <a:pt x="523" y="882"/>
                  </a:cubicBezTo>
                  <a:cubicBezTo>
                    <a:pt x="506" y="882"/>
                    <a:pt x="506" y="882"/>
                    <a:pt x="506" y="882"/>
                  </a:cubicBezTo>
                  <a:cubicBezTo>
                    <a:pt x="343" y="927"/>
                    <a:pt x="343" y="927"/>
                    <a:pt x="343" y="927"/>
                  </a:cubicBezTo>
                  <a:cubicBezTo>
                    <a:pt x="259" y="848"/>
                    <a:pt x="281" y="747"/>
                    <a:pt x="191" y="674"/>
                  </a:cubicBezTo>
                  <a:cubicBezTo>
                    <a:pt x="146" y="635"/>
                    <a:pt x="135" y="596"/>
                    <a:pt x="101" y="551"/>
                  </a:cubicBezTo>
                  <a:cubicBezTo>
                    <a:pt x="79" y="517"/>
                    <a:pt x="39" y="523"/>
                    <a:pt x="17" y="495"/>
                  </a:cubicBezTo>
                  <a:cubicBezTo>
                    <a:pt x="6" y="478"/>
                    <a:pt x="6" y="461"/>
                    <a:pt x="0" y="438"/>
                  </a:cubicBezTo>
                  <a:lnTo>
                    <a:pt x="0" y="438"/>
                  </a:lnTo>
                  <a:cubicBezTo>
                    <a:pt x="23" y="427"/>
                    <a:pt x="28" y="410"/>
                    <a:pt x="51" y="399"/>
                  </a:cubicBezTo>
                  <a:cubicBezTo>
                    <a:pt x="67" y="393"/>
                    <a:pt x="90" y="399"/>
                    <a:pt x="107" y="388"/>
                  </a:cubicBezTo>
                  <a:cubicBezTo>
                    <a:pt x="157" y="349"/>
                    <a:pt x="191" y="337"/>
                    <a:pt x="242" y="304"/>
                  </a:cubicBezTo>
                  <a:cubicBezTo>
                    <a:pt x="264" y="292"/>
                    <a:pt x="270" y="276"/>
                    <a:pt x="292" y="264"/>
                  </a:cubicBezTo>
                  <a:cubicBezTo>
                    <a:pt x="376" y="231"/>
                    <a:pt x="444" y="236"/>
                    <a:pt x="517" y="186"/>
                  </a:cubicBezTo>
                  <a:lnTo>
                    <a:pt x="517" y="186"/>
                  </a:lnTo>
                  <a:cubicBezTo>
                    <a:pt x="517" y="186"/>
                    <a:pt x="517" y="186"/>
                    <a:pt x="517" y="191"/>
                  </a:cubicBezTo>
                  <a:cubicBezTo>
                    <a:pt x="562" y="231"/>
                    <a:pt x="584" y="276"/>
                    <a:pt x="641" y="276"/>
                  </a:cubicBezTo>
                  <a:cubicBezTo>
                    <a:pt x="686" y="276"/>
                    <a:pt x="714" y="259"/>
                    <a:pt x="759" y="259"/>
                  </a:cubicBezTo>
                  <a:cubicBezTo>
                    <a:pt x="848" y="259"/>
                    <a:pt x="893" y="315"/>
                    <a:pt x="983" y="315"/>
                  </a:cubicBezTo>
                  <a:cubicBezTo>
                    <a:pt x="1056" y="315"/>
                    <a:pt x="1090" y="242"/>
                    <a:pt x="1169" y="242"/>
                  </a:cubicBezTo>
                  <a:cubicBezTo>
                    <a:pt x="1202" y="242"/>
                    <a:pt x="1219" y="259"/>
                    <a:pt x="1253" y="259"/>
                  </a:cubicBezTo>
                  <a:cubicBezTo>
                    <a:pt x="1292" y="259"/>
                    <a:pt x="1315" y="253"/>
                    <a:pt x="1348" y="253"/>
                  </a:cubicBezTo>
                  <a:cubicBezTo>
                    <a:pt x="1410" y="247"/>
                    <a:pt x="1472" y="236"/>
                    <a:pt x="1489" y="180"/>
                  </a:cubicBezTo>
                  <a:cubicBezTo>
                    <a:pt x="1500" y="158"/>
                    <a:pt x="1500" y="135"/>
                    <a:pt x="1528" y="124"/>
                  </a:cubicBezTo>
                  <a:cubicBezTo>
                    <a:pt x="1545" y="118"/>
                    <a:pt x="1556" y="124"/>
                    <a:pt x="1573" y="113"/>
                  </a:cubicBezTo>
                  <a:cubicBezTo>
                    <a:pt x="1607" y="90"/>
                    <a:pt x="1607" y="62"/>
                    <a:pt x="1635" y="34"/>
                  </a:cubicBezTo>
                  <a:cubicBezTo>
                    <a:pt x="1641" y="23"/>
                    <a:pt x="1641" y="0"/>
                    <a:pt x="1657" y="0"/>
                  </a:cubicBezTo>
                  <a:cubicBezTo>
                    <a:pt x="1680" y="0"/>
                    <a:pt x="1691" y="17"/>
                    <a:pt x="1714" y="17"/>
                  </a:cubicBezTo>
                  <a:cubicBezTo>
                    <a:pt x="1753" y="17"/>
                    <a:pt x="1753" y="17"/>
                    <a:pt x="1753" y="17"/>
                  </a:cubicBezTo>
                  <a:cubicBezTo>
                    <a:pt x="1781" y="17"/>
                    <a:pt x="1798" y="11"/>
                    <a:pt x="1815" y="6"/>
                  </a:cubicBezTo>
                  <a:lnTo>
                    <a:pt x="1815" y="6"/>
                  </a:lnTo>
                  <a:cubicBezTo>
                    <a:pt x="1820" y="62"/>
                    <a:pt x="1854" y="90"/>
                    <a:pt x="1893" y="129"/>
                  </a:cubicBezTo>
                  <a:cubicBezTo>
                    <a:pt x="1933" y="174"/>
                    <a:pt x="1961" y="203"/>
                    <a:pt x="2011" y="225"/>
                  </a:cubicBezTo>
                  <a:cubicBezTo>
                    <a:pt x="2118" y="281"/>
                    <a:pt x="2180" y="320"/>
                    <a:pt x="2298" y="320"/>
                  </a:cubicBezTo>
                  <a:cubicBezTo>
                    <a:pt x="2360" y="320"/>
                    <a:pt x="2360" y="320"/>
                    <a:pt x="2360" y="320"/>
                  </a:cubicBezTo>
                  <a:lnTo>
                    <a:pt x="2360" y="320"/>
                  </a:lnTo>
                  <a:cubicBezTo>
                    <a:pt x="2377" y="354"/>
                    <a:pt x="2371" y="377"/>
                    <a:pt x="2382" y="410"/>
                  </a:cubicBezTo>
                  <a:cubicBezTo>
                    <a:pt x="2393" y="444"/>
                    <a:pt x="2433" y="433"/>
                    <a:pt x="2461" y="450"/>
                  </a:cubicBezTo>
                  <a:cubicBezTo>
                    <a:pt x="2489" y="466"/>
                    <a:pt x="2506" y="478"/>
                    <a:pt x="2534" y="489"/>
                  </a:cubicBezTo>
                  <a:cubicBezTo>
                    <a:pt x="2556" y="506"/>
                    <a:pt x="2596" y="506"/>
                    <a:pt x="2596" y="540"/>
                  </a:cubicBezTo>
                  <a:cubicBezTo>
                    <a:pt x="2596" y="573"/>
                    <a:pt x="2596" y="601"/>
                    <a:pt x="2568" y="629"/>
                  </a:cubicBezTo>
                  <a:cubicBezTo>
                    <a:pt x="2545" y="658"/>
                    <a:pt x="2511" y="669"/>
                    <a:pt x="2511" y="708"/>
                  </a:cubicBezTo>
                  <a:cubicBezTo>
                    <a:pt x="2511" y="719"/>
                    <a:pt x="2528" y="725"/>
                    <a:pt x="2534" y="742"/>
                  </a:cubicBezTo>
                  <a:cubicBezTo>
                    <a:pt x="2556" y="775"/>
                    <a:pt x="2568" y="792"/>
                    <a:pt x="2596" y="826"/>
                  </a:cubicBezTo>
                  <a:cubicBezTo>
                    <a:pt x="2635" y="877"/>
                    <a:pt x="2646" y="910"/>
                    <a:pt x="2680" y="967"/>
                  </a:cubicBezTo>
                  <a:cubicBezTo>
                    <a:pt x="2697" y="1000"/>
                    <a:pt x="2719" y="1017"/>
                    <a:pt x="2719" y="1051"/>
                  </a:cubicBezTo>
                  <a:cubicBezTo>
                    <a:pt x="2719" y="1107"/>
                    <a:pt x="2652" y="1107"/>
                    <a:pt x="2613" y="1146"/>
                  </a:cubicBezTo>
                  <a:cubicBezTo>
                    <a:pt x="2573" y="1191"/>
                    <a:pt x="2556" y="1219"/>
                    <a:pt x="2506" y="1247"/>
                  </a:cubicBezTo>
                  <a:cubicBezTo>
                    <a:pt x="2478" y="1264"/>
                    <a:pt x="2444" y="1270"/>
                    <a:pt x="2444" y="1304"/>
                  </a:cubicBezTo>
                  <a:cubicBezTo>
                    <a:pt x="2444" y="1309"/>
                    <a:pt x="2438" y="1315"/>
                    <a:pt x="2438" y="1320"/>
                  </a:cubicBezTo>
                  <a:cubicBezTo>
                    <a:pt x="2455" y="1388"/>
                    <a:pt x="2500" y="1399"/>
                    <a:pt x="2545" y="1450"/>
                  </a:cubicBezTo>
                  <a:cubicBezTo>
                    <a:pt x="2562" y="1472"/>
                    <a:pt x="2573" y="1478"/>
                    <a:pt x="2596" y="1500"/>
                  </a:cubicBezTo>
                  <a:cubicBezTo>
                    <a:pt x="2618" y="1528"/>
                    <a:pt x="2624" y="1562"/>
                    <a:pt x="2657" y="1573"/>
                  </a:cubicBezTo>
                  <a:cubicBezTo>
                    <a:pt x="2680" y="1568"/>
                    <a:pt x="2680" y="1568"/>
                    <a:pt x="2680" y="1568"/>
                  </a:cubicBezTo>
                  <a:cubicBezTo>
                    <a:pt x="2719" y="1579"/>
                    <a:pt x="2725" y="1607"/>
                    <a:pt x="2759" y="1624"/>
                  </a:cubicBezTo>
                  <a:cubicBezTo>
                    <a:pt x="2798" y="1646"/>
                    <a:pt x="2832" y="1646"/>
                    <a:pt x="2871" y="1663"/>
                  </a:cubicBezTo>
                  <a:cubicBezTo>
                    <a:pt x="2921" y="1686"/>
                    <a:pt x="2950" y="1697"/>
                    <a:pt x="3000" y="1697"/>
                  </a:cubicBezTo>
                  <a:cubicBezTo>
                    <a:pt x="3034" y="1697"/>
                    <a:pt x="3051" y="1674"/>
                    <a:pt x="3079" y="1674"/>
                  </a:cubicBezTo>
                  <a:cubicBezTo>
                    <a:pt x="3096" y="1674"/>
                    <a:pt x="3101" y="1686"/>
                    <a:pt x="3118" y="1686"/>
                  </a:cubicBezTo>
                  <a:cubicBezTo>
                    <a:pt x="3157" y="1691"/>
                    <a:pt x="3180" y="1691"/>
                    <a:pt x="3214" y="1708"/>
                  </a:cubicBezTo>
                  <a:cubicBezTo>
                    <a:pt x="3230" y="1714"/>
                    <a:pt x="3230" y="1731"/>
                    <a:pt x="3236" y="1747"/>
                  </a:cubicBezTo>
                  <a:cubicBezTo>
                    <a:pt x="3242" y="1764"/>
                    <a:pt x="3258" y="1764"/>
                    <a:pt x="3270" y="1764"/>
                  </a:cubicBezTo>
                  <a:cubicBezTo>
                    <a:pt x="3281" y="1764"/>
                    <a:pt x="3281" y="1764"/>
                    <a:pt x="3287" y="1764"/>
                  </a:cubicBezTo>
                  <a:cubicBezTo>
                    <a:pt x="3287" y="1792"/>
                    <a:pt x="3332" y="1787"/>
                    <a:pt x="3354" y="1804"/>
                  </a:cubicBezTo>
                  <a:cubicBezTo>
                    <a:pt x="3388" y="1820"/>
                    <a:pt x="3393" y="1848"/>
                    <a:pt x="3416" y="1882"/>
                  </a:cubicBezTo>
                  <a:cubicBezTo>
                    <a:pt x="3438" y="1916"/>
                    <a:pt x="3472" y="1916"/>
                    <a:pt x="3506" y="1938"/>
                  </a:cubicBezTo>
                  <a:cubicBezTo>
                    <a:pt x="3534" y="1961"/>
                    <a:pt x="3545" y="1983"/>
                    <a:pt x="3556" y="2017"/>
                  </a:cubicBezTo>
                  <a:cubicBezTo>
                    <a:pt x="3562" y="2045"/>
                    <a:pt x="3573" y="2056"/>
                    <a:pt x="3590" y="2084"/>
                  </a:cubicBezTo>
                  <a:cubicBezTo>
                    <a:pt x="3601" y="2107"/>
                    <a:pt x="3601" y="2135"/>
                    <a:pt x="3629" y="2141"/>
                  </a:cubicBezTo>
                  <a:cubicBezTo>
                    <a:pt x="3663" y="2152"/>
                    <a:pt x="3685" y="2141"/>
                    <a:pt x="3725" y="2146"/>
                  </a:cubicBezTo>
                  <a:cubicBezTo>
                    <a:pt x="3775" y="2152"/>
                    <a:pt x="3804" y="2174"/>
                    <a:pt x="3854" y="2174"/>
                  </a:cubicBezTo>
                  <a:cubicBezTo>
                    <a:pt x="4056" y="2174"/>
                    <a:pt x="4056" y="2174"/>
                    <a:pt x="4056" y="2174"/>
                  </a:cubicBezTo>
                  <a:cubicBezTo>
                    <a:pt x="4067" y="2174"/>
                    <a:pt x="4073" y="2174"/>
                    <a:pt x="4079" y="2180"/>
                  </a:cubicBezTo>
                  <a:cubicBezTo>
                    <a:pt x="4056" y="2219"/>
                    <a:pt x="4006" y="2186"/>
                    <a:pt x="3966" y="2202"/>
                  </a:cubicBezTo>
                  <a:cubicBezTo>
                    <a:pt x="3950" y="2208"/>
                    <a:pt x="3944" y="2225"/>
                    <a:pt x="3933" y="2236"/>
                  </a:cubicBezTo>
                  <a:cubicBezTo>
                    <a:pt x="3905" y="2264"/>
                    <a:pt x="3888" y="2275"/>
                    <a:pt x="3860" y="2298"/>
                  </a:cubicBezTo>
                  <a:cubicBezTo>
                    <a:pt x="3893" y="2337"/>
                    <a:pt x="3905" y="2365"/>
                    <a:pt x="3938" y="2399"/>
                  </a:cubicBezTo>
                  <a:cubicBezTo>
                    <a:pt x="3961" y="2421"/>
                    <a:pt x="3961" y="2450"/>
                    <a:pt x="3989" y="2455"/>
                  </a:cubicBezTo>
                  <a:cubicBezTo>
                    <a:pt x="4051" y="2483"/>
                    <a:pt x="4101" y="2466"/>
                    <a:pt x="4163" y="2506"/>
                  </a:cubicBezTo>
                  <a:cubicBezTo>
                    <a:pt x="4247" y="2551"/>
                    <a:pt x="4270" y="2607"/>
                    <a:pt x="4360" y="2641"/>
                  </a:cubicBezTo>
                  <a:cubicBezTo>
                    <a:pt x="4416" y="2663"/>
                    <a:pt x="4461" y="2657"/>
                    <a:pt x="4506" y="2702"/>
                  </a:cubicBezTo>
                </a:path>
              </a:pathLst>
            </a:custGeom>
            <a:solidFill>
              <a:schemeClr val="accent2"/>
            </a:solid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20" name="Freeform 50"/>
            <p:cNvSpPr>
              <a:spLocks noChangeArrowheads="1"/>
            </p:cNvSpPr>
            <p:nvPr/>
          </p:nvSpPr>
          <p:spPr bwMode="auto">
            <a:xfrm>
              <a:off x="16337903" y="5594804"/>
              <a:ext cx="1677878" cy="1263650"/>
            </a:xfrm>
            <a:custGeom>
              <a:avLst/>
              <a:gdLst>
                <a:gd name="T0" fmla="*/ 3381 w 4663"/>
                <a:gd name="T1" fmla="*/ 219 h 3512"/>
                <a:gd name="T2" fmla="*/ 3803 w 4663"/>
                <a:gd name="T3" fmla="*/ 550 h 3512"/>
                <a:gd name="T4" fmla="*/ 4022 w 4663"/>
                <a:gd name="T5" fmla="*/ 758 h 3512"/>
                <a:gd name="T6" fmla="*/ 3971 w 4663"/>
                <a:gd name="T7" fmla="*/ 1022 h 3512"/>
                <a:gd name="T8" fmla="*/ 4381 w 4663"/>
                <a:gd name="T9" fmla="*/ 1337 h 3512"/>
                <a:gd name="T10" fmla="*/ 4454 w 4663"/>
                <a:gd name="T11" fmla="*/ 1545 h 3512"/>
                <a:gd name="T12" fmla="*/ 4617 w 4663"/>
                <a:gd name="T13" fmla="*/ 1837 h 3512"/>
                <a:gd name="T14" fmla="*/ 4454 w 4663"/>
                <a:gd name="T15" fmla="*/ 1876 h 3512"/>
                <a:gd name="T16" fmla="*/ 4123 w 4663"/>
                <a:gd name="T17" fmla="*/ 1949 h 3512"/>
                <a:gd name="T18" fmla="*/ 4095 w 4663"/>
                <a:gd name="T19" fmla="*/ 2382 h 3512"/>
                <a:gd name="T20" fmla="*/ 3746 w 4663"/>
                <a:gd name="T21" fmla="*/ 2876 h 3512"/>
                <a:gd name="T22" fmla="*/ 3729 w 4663"/>
                <a:gd name="T23" fmla="*/ 3061 h 3512"/>
                <a:gd name="T24" fmla="*/ 3696 w 4663"/>
                <a:gd name="T25" fmla="*/ 3168 h 3512"/>
                <a:gd name="T26" fmla="*/ 3364 w 4663"/>
                <a:gd name="T27" fmla="*/ 3157 h 3512"/>
                <a:gd name="T28" fmla="*/ 3039 w 4663"/>
                <a:gd name="T29" fmla="*/ 3404 h 3512"/>
                <a:gd name="T30" fmla="*/ 2803 w 4663"/>
                <a:gd name="T31" fmla="*/ 3404 h 3512"/>
                <a:gd name="T32" fmla="*/ 2454 w 4663"/>
                <a:gd name="T33" fmla="*/ 3477 h 3512"/>
                <a:gd name="T34" fmla="*/ 2320 w 4663"/>
                <a:gd name="T35" fmla="*/ 3359 h 3512"/>
                <a:gd name="T36" fmla="*/ 2090 w 4663"/>
                <a:gd name="T37" fmla="*/ 3269 h 3512"/>
                <a:gd name="T38" fmla="*/ 1730 w 4663"/>
                <a:gd name="T39" fmla="*/ 3314 h 3512"/>
                <a:gd name="T40" fmla="*/ 1540 w 4663"/>
                <a:gd name="T41" fmla="*/ 3280 h 3512"/>
                <a:gd name="T42" fmla="*/ 1298 w 4663"/>
                <a:gd name="T43" fmla="*/ 3297 h 3512"/>
                <a:gd name="T44" fmla="*/ 1056 w 4663"/>
                <a:gd name="T45" fmla="*/ 3190 h 3512"/>
                <a:gd name="T46" fmla="*/ 764 w 4663"/>
                <a:gd name="T47" fmla="*/ 3101 h 3512"/>
                <a:gd name="T48" fmla="*/ 652 w 4663"/>
                <a:gd name="T49" fmla="*/ 2949 h 3512"/>
                <a:gd name="T50" fmla="*/ 613 w 4663"/>
                <a:gd name="T51" fmla="*/ 2893 h 3512"/>
                <a:gd name="T52" fmla="*/ 545 w 4663"/>
                <a:gd name="T53" fmla="*/ 2764 h 3512"/>
                <a:gd name="T54" fmla="*/ 388 w 4663"/>
                <a:gd name="T55" fmla="*/ 2634 h 3512"/>
                <a:gd name="T56" fmla="*/ 332 w 4663"/>
                <a:gd name="T57" fmla="*/ 2561 h 3512"/>
                <a:gd name="T58" fmla="*/ 174 w 4663"/>
                <a:gd name="T59" fmla="*/ 2382 h 3512"/>
                <a:gd name="T60" fmla="*/ 17 w 4663"/>
                <a:gd name="T61" fmla="*/ 2219 h 3512"/>
                <a:gd name="T62" fmla="*/ 23 w 4663"/>
                <a:gd name="T63" fmla="*/ 2067 h 3512"/>
                <a:gd name="T64" fmla="*/ 34 w 4663"/>
                <a:gd name="T65" fmla="*/ 1775 h 3512"/>
                <a:gd name="T66" fmla="*/ 247 w 4663"/>
                <a:gd name="T67" fmla="*/ 1387 h 3512"/>
                <a:gd name="T68" fmla="*/ 124 w 4663"/>
                <a:gd name="T69" fmla="*/ 1039 h 3512"/>
                <a:gd name="T70" fmla="*/ 101 w 4663"/>
                <a:gd name="T71" fmla="*/ 775 h 3512"/>
                <a:gd name="T72" fmla="*/ 242 w 4663"/>
                <a:gd name="T73" fmla="*/ 595 h 3512"/>
                <a:gd name="T74" fmla="*/ 506 w 4663"/>
                <a:gd name="T75" fmla="*/ 320 h 3512"/>
                <a:gd name="T76" fmla="*/ 725 w 4663"/>
                <a:gd name="T77" fmla="*/ 253 h 3512"/>
                <a:gd name="T78" fmla="*/ 798 w 4663"/>
                <a:gd name="T79" fmla="*/ 118 h 3512"/>
                <a:gd name="T80" fmla="*/ 961 w 4663"/>
                <a:gd name="T81" fmla="*/ 151 h 3512"/>
                <a:gd name="T82" fmla="*/ 1214 w 4663"/>
                <a:gd name="T83" fmla="*/ 146 h 3512"/>
                <a:gd name="T84" fmla="*/ 1467 w 4663"/>
                <a:gd name="T85" fmla="*/ 449 h 3512"/>
                <a:gd name="T86" fmla="*/ 1702 w 4663"/>
                <a:gd name="T87" fmla="*/ 410 h 3512"/>
                <a:gd name="T88" fmla="*/ 1489 w 4663"/>
                <a:gd name="T89" fmla="*/ 859 h 3512"/>
                <a:gd name="T90" fmla="*/ 1983 w 4663"/>
                <a:gd name="T91" fmla="*/ 859 h 3512"/>
                <a:gd name="T92" fmla="*/ 2084 w 4663"/>
                <a:gd name="T93" fmla="*/ 730 h 3512"/>
                <a:gd name="T94" fmla="*/ 2134 w 4663"/>
                <a:gd name="T95" fmla="*/ 550 h 3512"/>
                <a:gd name="T96" fmla="*/ 1967 w 4663"/>
                <a:gd name="T97" fmla="*/ 387 h 3512"/>
                <a:gd name="T98" fmla="*/ 2000 w 4663"/>
                <a:gd name="T99" fmla="*/ 89 h 3512"/>
                <a:gd name="T100" fmla="*/ 2471 w 4663"/>
                <a:gd name="T101" fmla="*/ 28 h 3512"/>
                <a:gd name="T102" fmla="*/ 2859 w 4663"/>
                <a:gd name="T103" fmla="*/ 56 h 3512"/>
                <a:gd name="T104" fmla="*/ 3280 w 4663"/>
                <a:gd name="T105" fmla="*/ 106 h 35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663" h="3512">
                  <a:moveTo>
                    <a:pt x="3280" y="106"/>
                  </a:moveTo>
                  <a:lnTo>
                    <a:pt x="3280" y="106"/>
                  </a:lnTo>
                  <a:cubicBezTo>
                    <a:pt x="3286" y="129"/>
                    <a:pt x="3286" y="146"/>
                    <a:pt x="3297" y="163"/>
                  </a:cubicBezTo>
                  <a:cubicBezTo>
                    <a:pt x="3319" y="191"/>
                    <a:pt x="3359" y="185"/>
                    <a:pt x="3381" y="219"/>
                  </a:cubicBezTo>
                  <a:cubicBezTo>
                    <a:pt x="3415" y="264"/>
                    <a:pt x="3426" y="303"/>
                    <a:pt x="3471" y="342"/>
                  </a:cubicBezTo>
                  <a:cubicBezTo>
                    <a:pt x="3561" y="415"/>
                    <a:pt x="3539" y="516"/>
                    <a:pt x="3623" y="595"/>
                  </a:cubicBezTo>
                  <a:cubicBezTo>
                    <a:pt x="3786" y="550"/>
                    <a:pt x="3786" y="550"/>
                    <a:pt x="3786" y="550"/>
                  </a:cubicBezTo>
                  <a:cubicBezTo>
                    <a:pt x="3803" y="550"/>
                    <a:pt x="3803" y="550"/>
                    <a:pt x="3803" y="550"/>
                  </a:cubicBezTo>
                  <a:cubicBezTo>
                    <a:pt x="3803" y="595"/>
                    <a:pt x="3814" y="623"/>
                    <a:pt x="3831" y="663"/>
                  </a:cubicBezTo>
                  <a:cubicBezTo>
                    <a:pt x="3842" y="691"/>
                    <a:pt x="3864" y="702"/>
                    <a:pt x="3893" y="702"/>
                  </a:cubicBezTo>
                  <a:cubicBezTo>
                    <a:pt x="3926" y="702"/>
                    <a:pt x="3943" y="696"/>
                    <a:pt x="3966" y="685"/>
                  </a:cubicBezTo>
                  <a:cubicBezTo>
                    <a:pt x="3982" y="713"/>
                    <a:pt x="3994" y="736"/>
                    <a:pt x="4022" y="758"/>
                  </a:cubicBezTo>
                  <a:cubicBezTo>
                    <a:pt x="4044" y="786"/>
                    <a:pt x="4078" y="803"/>
                    <a:pt x="4078" y="837"/>
                  </a:cubicBezTo>
                  <a:cubicBezTo>
                    <a:pt x="4078" y="887"/>
                    <a:pt x="4039" y="910"/>
                    <a:pt x="3999" y="932"/>
                  </a:cubicBezTo>
                  <a:cubicBezTo>
                    <a:pt x="3977" y="949"/>
                    <a:pt x="3943" y="938"/>
                    <a:pt x="3943" y="966"/>
                  </a:cubicBezTo>
                  <a:cubicBezTo>
                    <a:pt x="3943" y="988"/>
                    <a:pt x="3966" y="1000"/>
                    <a:pt x="3971" y="1022"/>
                  </a:cubicBezTo>
                  <a:cubicBezTo>
                    <a:pt x="3994" y="1084"/>
                    <a:pt x="3988" y="1123"/>
                    <a:pt x="4022" y="1179"/>
                  </a:cubicBezTo>
                  <a:cubicBezTo>
                    <a:pt x="4061" y="1236"/>
                    <a:pt x="4112" y="1236"/>
                    <a:pt x="4173" y="1258"/>
                  </a:cubicBezTo>
                  <a:cubicBezTo>
                    <a:pt x="4230" y="1280"/>
                    <a:pt x="4252" y="1314"/>
                    <a:pt x="4308" y="1331"/>
                  </a:cubicBezTo>
                  <a:cubicBezTo>
                    <a:pt x="4336" y="1342"/>
                    <a:pt x="4359" y="1325"/>
                    <a:pt x="4381" y="1337"/>
                  </a:cubicBezTo>
                  <a:cubicBezTo>
                    <a:pt x="4404" y="1348"/>
                    <a:pt x="4398" y="1370"/>
                    <a:pt x="4409" y="1387"/>
                  </a:cubicBezTo>
                  <a:cubicBezTo>
                    <a:pt x="4421" y="1410"/>
                    <a:pt x="4454" y="1404"/>
                    <a:pt x="4460" y="1427"/>
                  </a:cubicBezTo>
                  <a:cubicBezTo>
                    <a:pt x="4460" y="1444"/>
                    <a:pt x="4454" y="1449"/>
                    <a:pt x="4454" y="1466"/>
                  </a:cubicBezTo>
                  <a:cubicBezTo>
                    <a:pt x="4454" y="1545"/>
                    <a:pt x="4454" y="1545"/>
                    <a:pt x="4454" y="1545"/>
                  </a:cubicBezTo>
                  <a:cubicBezTo>
                    <a:pt x="4454" y="1561"/>
                    <a:pt x="4471" y="1573"/>
                    <a:pt x="4488" y="1584"/>
                  </a:cubicBezTo>
                  <a:cubicBezTo>
                    <a:pt x="4510" y="1612"/>
                    <a:pt x="4527" y="1629"/>
                    <a:pt x="4555" y="1646"/>
                  </a:cubicBezTo>
                  <a:cubicBezTo>
                    <a:pt x="4595" y="1674"/>
                    <a:pt x="4662" y="1640"/>
                    <a:pt x="4662" y="1685"/>
                  </a:cubicBezTo>
                  <a:cubicBezTo>
                    <a:pt x="4662" y="1747"/>
                    <a:pt x="4623" y="1775"/>
                    <a:pt x="4617" y="1837"/>
                  </a:cubicBezTo>
                  <a:cubicBezTo>
                    <a:pt x="4612" y="1870"/>
                    <a:pt x="4612" y="1887"/>
                    <a:pt x="4600" y="1915"/>
                  </a:cubicBezTo>
                  <a:cubicBezTo>
                    <a:pt x="4589" y="1938"/>
                    <a:pt x="4589" y="1971"/>
                    <a:pt x="4567" y="1971"/>
                  </a:cubicBezTo>
                  <a:cubicBezTo>
                    <a:pt x="4522" y="1971"/>
                    <a:pt x="4505" y="1938"/>
                    <a:pt x="4477" y="1904"/>
                  </a:cubicBezTo>
                  <a:cubicBezTo>
                    <a:pt x="4465" y="1893"/>
                    <a:pt x="4465" y="1876"/>
                    <a:pt x="4454" y="1876"/>
                  </a:cubicBezTo>
                  <a:cubicBezTo>
                    <a:pt x="4432" y="1876"/>
                    <a:pt x="4421" y="1887"/>
                    <a:pt x="4393" y="1887"/>
                  </a:cubicBezTo>
                  <a:cubicBezTo>
                    <a:pt x="4353" y="1887"/>
                    <a:pt x="4331" y="1854"/>
                    <a:pt x="4286" y="1854"/>
                  </a:cubicBezTo>
                  <a:cubicBezTo>
                    <a:pt x="4246" y="1854"/>
                    <a:pt x="4230" y="1876"/>
                    <a:pt x="4196" y="1887"/>
                  </a:cubicBezTo>
                  <a:cubicBezTo>
                    <a:pt x="4162" y="1904"/>
                    <a:pt x="4123" y="1915"/>
                    <a:pt x="4123" y="1949"/>
                  </a:cubicBezTo>
                  <a:cubicBezTo>
                    <a:pt x="4123" y="2016"/>
                    <a:pt x="4168" y="2044"/>
                    <a:pt x="4168" y="2112"/>
                  </a:cubicBezTo>
                  <a:cubicBezTo>
                    <a:pt x="4168" y="2163"/>
                    <a:pt x="4156" y="2196"/>
                    <a:pt x="4134" y="2241"/>
                  </a:cubicBezTo>
                  <a:cubicBezTo>
                    <a:pt x="4123" y="2252"/>
                    <a:pt x="4117" y="2264"/>
                    <a:pt x="4117" y="2281"/>
                  </a:cubicBezTo>
                  <a:cubicBezTo>
                    <a:pt x="4117" y="2320"/>
                    <a:pt x="4095" y="2342"/>
                    <a:pt x="4095" y="2382"/>
                  </a:cubicBezTo>
                  <a:cubicBezTo>
                    <a:pt x="4095" y="2438"/>
                    <a:pt x="4033" y="2449"/>
                    <a:pt x="3994" y="2494"/>
                  </a:cubicBezTo>
                  <a:cubicBezTo>
                    <a:pt x="3960" y="2533"/>
                    <a:pt x="3971" y="2573"/>
                    <a:pt x="3937" y="2612"/>
                  </a:cubicBezTo>
                  <a:cubicBezTo>
                    <a:pt x="3904" y="2657"/>
                    <a:pt x="3853" y="2651"/>
                    <a:pt x="3831" y="2702"/>
                  </a:cubicBezTo>
                  <a:cubicBezTo>
                    <a:pt x="3803" y="2769"/>
                    <a:pt x="3791" y="2820"/>
                    <a:pt x="3746" y="2876"/>
                  </a:cubicBezTo>
                  <a:cubicBezTo>
                    <a:pt x="3729" y="2898"/>
                    <a:pt x="3701" y="2893"/>
                    <a:pt x="3685" y="2910"/>
                  </a:cubicBezTo>
                  <a:cubicBezTo>
                    <a:pt x="3651" y="2949"/>
                    <a:pt x="3673" y="2988"/>
                    <a:pt x="3651" y="3033"/>
                  </a:cubicBezTo>
                  <a:cubicBezTo>
                    <a:pt x="3662" y="3045"/>
                    <a:pt x="3662" y="3061"/>
                    <a:pt x="3679" y="3061"/>
                  </a:cubicBezTo>
                  <a:cubicBezTo>
                    <a:pt x="3729" y="3061"/>
                    <a:pt x="3729" y="3061"/>
                    <a:pt x="3729" y="3061"/>
                  </a:cubicBezTo>
                  <a:cubicBezTo>
                    <a:pt x="3786" y="3061"/>
                    <a:pt x="3819" y="3089"/>
                    <a:pt x="3848" y="3134"/>
                  </a:cubicBezTo>
                  <a:lnTo>
                    <a:pt x="3848" y="3134"/>
                  </a:lnTo>
                  <a:cubicBezTo>
                    <a:pt x="3808" y="3134"/>
                    <a:pt x="3780" y="3168"/>
                    <a:pt x="3741" y="3168"/>
                  </a:cubicBezTo>
                  <a:cubicBezTo>
                    <a:pt x="3696" y="3168"/>
                    <a:pt x="3696" y="3168"/>
                    <a:pt x="3696" y="3168"/>
                  </a:cubicBezTo>
                  <a:cubicBezTo>
                    <a:pt x="3651" y="3168"/>
                    <a:pt x="3628" y="3146"/>
                    <a:pt x="3589" y="3123"/>
                  </a:cubicBezTo>
                  <a:cubicBezTo>
                    <a:pt x="3567" y="3112"/>
                    <a:pt x="3555" y="3089"/>
                    <a:pt x="3527" y="3089"/>
                  </a:cubicBezTo>
                  <a:cubicBezTo>
                    <a:pt x="3477" y="3089"/>
                    <a:pt x="3454" y="3118"/>
                    <a:pt x="3415" y="3134"/>
                  </a:cubicBezTo>
                  <a:cubicBezTo>
                    <a:pt x="3392" y="3140"/>
                    <a:pt x="3381" y="3146"/>
                    <a:pt x="3364" y="3157"/>
                  </a:cubicBezTo>
                  <a:cubicBezTo>
                    <a:pt x="3336" y="3179"/>
                    <a:pt x="3331" y="3202"/>
                    <a:pt x="3303" y="3224"/>
                  </a:cubicBezTo>
                  <a:cubicBezTo>
                    <a:pt x="3246" y="3263"/>
                    <a:pt x="3218" y="3297"/>
                    <a:pt x="3179" y="3354"/>
                  </a:cubicBezTo>
                  <a:cubicBezTo>
                    <a:pt x="3162" y="3376"/>
                    <a:pt x="3134" y="3354"/>
                    <a:pt x="3112" y="3370"/>
                  </a:cubicBezTo>
                  <a:cubicBezTo>
                    <a:pt x="3084" y="3382"/>
                    <a:pt x="3072" y="3404"/>
                    <a:pt x="3039" y="3404"/>
                  </a:cubicBezTo>
                  <a:cubicBezTo>
                    <a:pt x="2949" y="3404"/>
                    <a:pt x="2949" y="3404"/>
                    <a:pt x="2949" y="3404"/>
                  </a:cubicBezTo>
                  <a:cubicBezTo>
                    <a:pt x="2937" y="3404"/>
                    <a:pt x="2932" y="3410"/>
                    <a:pt x="2920" y="3410"/>
                  </a:cubicBezTo>
                  <a:cubicBezTo>
                    <a:pt x="2881" y="3410"/>
                    <a:pt x="2881" y="3410"/>
                    <a:pt x="2881" y="3410"/>
                  </a:cubicBezTo>
                  <a:cubicBezTo>
                    <a:pt x="2848" y="3410"/>
                    <a:pt x="2831" y="3404"/>
                    <a:pt x="2803" y="3404"/>
                  </a:cubicBezTo>
                  <a:cubicBezTo>
                    <a:pt x="2758" y="3404"/>
                    <a:pt x="2730" y="3404"/>
                    <a:pt x="2696" y="3427"/>
                  </a:cubicBezTo>
                  <a:cubicBezTo>
                    <a:pt x="2657" y="3455"/>
                    <a:pt x="2651" y="3511"/>
                    <a:pt x="2600" y="3511"/>
                  </a:cubicBezTo>
                  <a:cubicBezTo>
                    <a:pt x="2561" y="3511"/>
                    <a:pt x="2550" y="3477"/>
                    <a:pt x="2510" y="3477"/>
                  </a:cubicBezTo>
                  <a:cubicBezTo>
                    <a:pt x="2488" y="3477"/>
                    <a:pt x="2477" y="3477"/>
                    <a:pt x="2454" y="3477"/>
                  </a:cubicBezTo>
                  <a:lnTo>
                    <a:pt x="2454" y="3477"/>
                  </a:lnTo>
                  <a:cubicBezTo>
                    <a:pt x="2432" y="3432"/>
                    <a:pt x="2432" y="3398"/>
                    <a:pt x="2426" y="3348"/>
                  </a:cubicBezTo>
                  <a:cubicBezTo>
                    <a:pt x="2398" y="3359"/>
                    <a:pt x="2381" y="3359"/>
                    <a:pt x="2353" y="3359"/>
                  </a:cubicBezTo>
                  <a:cubicBezTo>
                    <a:pt x="2320" y="3359"/>
                    <a:pt x="2320" y="3359"/>
                    <a:pt x="2320" y="3359"/>
                  </a:cubicBezTo>
                  <a:cubicBezTo>
                    <a:pt x="2291" y="3348"/>
                    <a:pt x="2252" y="3365"/>
                    <a:pt x="2235" y="3331"/>
                  </a:cubicBezTo>
                  <a:cubicBezTo>
                    <a:pt x="2230" y="3314"/>
                    <a:pt x="2235" y="3303"/>
                    <a:pt x="2230" y="3286"/>
                  </a:cubicBezTo>
                  <a:cubicBezTo>
                    <a:pt x="2207" y="3263"/>
                    <a:pt x="2179" y="3258"/>
                    <a:pt x="2162" y="3230"/>
                  </a:cubicBezTo>
                  <a:cubicBezTo>
                    <a:pt x="2140" y="3252"/>
                    <a:pt x="2117" y="3258"/>
                    <a:pt x="2090" y="3269"/>
                  </a:cubicBezTo>
                  <a:cubicBezTo>
                    <a:pt x="2062" y="3275"/>
                    <a:pt x="2045" y="3303"/>
                    <a:pt x="2017" y="3303"/>
                  </a:cubicBezTo>
                  <a:cubicBezTo>
                    <a:pt x="1995" y="3303"/>
                    <a:pt x="1983" y="3292"/>
                    <a:pt x="1967" y="3286"/>
                  </a:cubicBezTo>
                  <a:cubicBezTo>
                    <a:pt x="1809" y="3348"/>
                    <a:pt x="1809" y="3348"/>
                    <a:pt x="1809" y="3348"/>
                  </a:cubicBezTo>
                  <a:cubicBezTo>
                    <a:pt x="1775" y="3342"/>
                    <a:pt x="1764" y="3314"/>
                    <a:pt x="1730" y="3314"/>
                  </a:cubicBezTo>
                  <a:cubicBezTo>
                    <a:pt x="1725" y="3314"/>
                    <a:pt x="1725" y="3320"/>
                    <a:pt x="1719" y="3320"/>
                  </a:cubicBezTo>
                  <a:cubicBezTo>
                    <a:pt x="1680" y="3320"/>
                    <a:pt x="1663" y="3292"/>
                    <a:pt x="1624" y="3292"/>
                  </a:cubicBezTo>
                  <a:cubicBezTo>
                    <a:pt x="1607" y="3292"/>
                    <a:pt x="1607" y="3303"/>
                    <a:pt x="1596" y="3303"/>
                  </a:cubicBezTo>
                  <a:cubicBezTo>
                    <a:pt x="1573" y="3303"/>
                    <a:pt x="1562" y="3280"/>
                    <a:pt x="1540" y="3280"/>
                  </a:cubicBezTo>
                  <a:cubicBezTo>
                    <a:pt x="1534" y="3280"/>
                    <a:pt x="1534" y="3297"/>
                    <a:pt x="1523" y="3303"/>
                  </a:cubicBezTo>
                  <a:cubicBezTo>
                    <a:pt x="1506" y="3309"/>
                    <a:pt x="1495" y="3309"/>
                    <a:pt x="1478" y="3309"/>
                  </a:cubicBezTo>
                  <a:cubicBezTo>
                    <a:pt x="1450" y="3309"/>
                    <a:pt x="1438" y="3275"/>
                    <a:pt x="1410" y="3275"/>
                  </a:cubicBezTo>
                  <a:cubicBezTo>
                    <a:pt x="1365" y="3275"/>
                    <a:pt x="1343" y="3297"/>
                    <a:pt x="1298" y="3297"/>
                  </a:cubicBezTo>
                  <a:cubicBezTo>
                    <a:pt x="1264" y="3297"/>
                    <a:pt x="1247" y="3280"/>
                    <a:pt x="1225" y="3263"/>
                  </a:cubicBezTo>
                  <a:cubicBezTo>
                    <a:pt x="1186" y="3269"/>
                    <a:pt x="1186" y="3269"/>
                    <a:pt x="1186" y="3269"/>
                  </a:cubicBezTo>
                  <a:cubicBezTo>
                    <a:pt x="1152" y="3263"/>
                    <a:pt x="1135" y="3241"/>
                    <a:pt x="1107" y="3219"/>
                  </a:cubicBezTo>
                  <a:cubicBezTo>
                    <a:pt x="1090" y="3207"/>
                    <a:pt x="1073" y="3207"/>
                    <a:pt x="1056" y="3190"/>
                  </a:cubicBezTo>
                  <a:cubicBezTo>
                    <a:pt x="995" y="3146"/>
                    <a:pt x="961" y="3089"/>
                    <a:pt x="888" y="3089"/>
                  </a:cubicBezTo>
                  <a:cubicBezTo>
                    <a:pt x="877" y="3089"/>
                    <a:pt x="877" y="3106"/>
                    <a:pt x="871" y="3106"/>
                  </a:cubicBezTo>
                  <a:cubicBezTo>
                    <a:pt x="843" y="3118"/>
                    <a:pt x="832" y="3134"/>
                    <a:pt x="798" y="3134"/>
                  </a:cubicBezTo>
                  <a:cubicBezTo>
                    <a:pt x="781" y="3134"/>
                    <a:pt x="776" y="3118"/>
                    <a:pt x="764" y="3101"/>
                  </a:cubicBezTo>
                  <a:lnTo>
                    <a:pt x="764" y="3101"/>
                  </a:lnTo>
                  <a:cubicBezTo>
                    <a:pt x="747" y="3078"/>
                    <a:pt x="731" y="3078"/>
                    <a:pt x="703" y="3067"/>
                  </a:cubicBezTo>
                  <a:cubicBezTo>
                    <a:pt x="708" y="3061"/>
                    <a:pt x="708" y="3061"/>
                    <a:pt x="708" y="3050"/>
                  </a:cubicBezTo>
                  <a:cubicBezTo>
                    <a:pt x="708" y="3005"/>
                    <a:pt x="680" y="2988"/>
                    <a:pt x="652" y="2949"/>
                  </a:cubicBezTo>
                  <a:cubicBezTo>
                    <a:pt x="658" y="2949"/>
                    <a:pt x="658" y="2949"/>
                    <a:pt x="658" y="2949"/>
                  </a:cubicBezTo>
                  <a:cubicBezTo>
                    <a:pt x="658" y="2943"/>
                    <a:pt x="658" y="2943"/>
                    <a:pt x="658" y="2943"/>
                  </a:cubicBezTo>
                  <a:cubicBezTo>
                    <a:pt x="635" y="2932"/>
                    <a:pt x="624" y="2927"/>
                    <a:pt x="607" y="2910"/>
                  </a:cubicBezTo>
                  <a:cubicBezTo>
                    <a:pt x="607" y="2904"/>
                    <a:pt x="613" y="2898"/>
                    <a:pt x="613" y="2893"/>
                  </a:cubicBezTo>
                  <a:cubicBezTo>
                    <a:pt x="646" y="2893"/>
                    <a:pt x="646" y="2893"/>
                    <a:pt x="646" y="2893"/>
                  </a:cubicBezTo>
                  <a:cubicBezTo>
                    <a:pt x="652" y="2887"/>
                    <a:pt x="658" y="2882"/>
                    <a:pt x="658" y="2870"/>
                  </a:cubicBezTo>
                  <a:cubicBezTo>
                    <a:pt x="658" y="2837"/>
                    <a:pt x="618" y="2825"/>
                    <a:pt x="590" y="2814"/>
                  </a:cubicBezTo>
                  <a:cubicBezTo>
                    <a:pt x="568" y="2803"/>
                    <a:pt x="562" y="2780"/>
                    <a:pt x="545" y="2764"/>
                  </a:cubicBezTo>
                  <a:cubicBezTo>
                    <a:pt x="534" y="2752"/>
                    <a:pt x="517" y="2747"/>
                    <a:pt x="517" y="2730"/>
                  </a:cubicBezTo>
                  <a:cubicBezTo>
                    <a:pt x="517" y="2719"/>
                    <a:pt x="517" y="2713"/>
                    <a:pt x="517" y="2702"/>
                  </a:cubicBezTo>
                  <a:cubicBezTo>
                    <a:pt x="517" y="2657"/>
                    <a:pt x="483" y="2618"/>
                    <a:pt x="438" y="2618"/>
                  </a:cubicBezTo>
                  <a:cubicBezTo>
                    <a:pt x="416" y="2618"/>
                    <a:pt x="410" y="2634"/>
                    <a:pt x="388" y="2634"/>
                  </a:cubicBezTo>
                  <a:cubicBezTo>
                    <a:pt x="377" y="2634"/>
                    <a:pt x="377" y="2612"/>
                    <a:pt x="371" y="2601"/>
                  </a:cubicBezTo>
                  <a:cubicBezTo>
                    <a:pt x="365" y="2578"/>
                    <a:pt x="365" y="2567"/>
                    <a:pt x="360" y="2545"/>
                  </a:cubicBezTo>
                  <a:cubicBezTo>
                    <a:pt x="332" y="2545"/>
                    <a:pt x="332" y="2545"/>
                    <a:pt x="332" y="2545"/>
                  </a:cubicBezTo>
                  <a:cubicBezTo>
                    <a:pt x="332" y="2561"/>
                    <a:pt x="332" y="2561"/>
                    <a:pt x="332" y="2561"/>
                  </a:cubicBezTo>
                  <a:cubicBezTo>
                    <a:pt x="326" y="2561"/>
                    <a:pt x="326" y="2561"/>
                    <a:pt x="326" y="2561"/>
                  </a:cubicBezTo>
                  <a:cubicBezTo>
                    <a:pt x="287" y="2522"/>
                    <a:pt x="287" y="2483"/>
                    <a:pt x="242" y="2449"/>
                  </a:cubicBezTo>
                  <a:cubicBezTo>
                    <a:pt x="225" y="2438"/>
                    <a:pt x="202" y="2443"/>
                    <a:pt x="191" y="2421"/>
                  </a:cubicBezTo>
                  <a:cubicBezTo>
                    <a:pt x="180" y="2404"/>
                    <a:pt x="186" y="2387"/>
                    <a:pt x="174" y="2382"/>
                  </a:cubicBezTo>
                  <a:cubicBezTo>
                    <a:pt x="152" y="2370"/>
                    <a:pt x="141" y="2387"/>
                    <a:pt x="118" y="2382"/>
                  </a:cubicBezTo>
                  <a:cubicBezTo>
                    <a:pt x="96" y="2376"/>
                    <a:pt x="101" y="2348"/>
                    <a:pt x="90" y="2325"/>
                  </a:cubicBezTo>
                  <a:cubicBezTo>
                    <a:pt x="62" y="2292"/>
                    <a:pt x="17" y="2286"/>
                    <a:pt x="17" y="2241"/>
                  </a:cubicBezTo>
                  <a:cubicBezTo>
                    <a:pt x="17" y="2236"/>
                    <a:pt x="17" y="2230"/>
                    <a:pt x="17" y="2219"/>
                  </a:cubicBezTo>
                  <a:cubicBezTo>
                    <a:pt x="17" y="2202"/>
                    <a:pt x="11" y="2202"/>
                    <a:pt x="0" y="2191"/>
                  </a:cubicBezTo>
                  <a:lnTo>
                    <a:pt x="0" y="2191"/>
                  </a:lnTo>
                  <a:cubicBezTo>
                    <a:pt x="28" y="2168"/>
                    <a:pt x="45" y="2151"/>
                    <a:pt x="45" y="2118"/>
                  </a:cubicBezTo>
                  <a:cubicBezTo>
                    <a:pt x="45" y="2095"/>
                    <a:pt x="34" y="2084"/>
                    <a:pt x="23" y="2067"/>
                  </a:cubicBezTo>
                  <a:cubicBezTo>
                    <a:pt x="45" y="1994"/>
                    <a:pt x="45" y="1994"/>
                    <a:pt x="45" y="1994"/>
                  </a:cubicBezTo>
                  <a:cubicBezTo>
                    <a:pt x="45" y="1960"/>
                    <a:pt x="6" y="1955"/>
                    <a:pt x="6" y="1927"/>
                  </a:cubicBezTo>
                  <a:cubicBezTo>
                    <a:pt x="6" y="1887"/>
                    <a:pt x="34" y="1865"/>
                    <a:pt x="34" y="1826"/>
                  </a:cubicBezTo>
                  <a:cubicBezTo>
                    <a:pt x="34" y="1775"/>
                    <a:pt x="34" y="1775"/>
                    <a:pt x="34" y="1775"/>
                  </a:cubicBezTo>
                  <a:cubicBezTo>
                    <a:pt x="34" y="1752"/>
                    <a:pt x="62" y="1747"/>
                    <a:pt x="68" y="1730"/>
                  </a:cubicBezTo>
                  <a:cubicBezTo>
                    <a:pt x="84" y="1691"/>
                    <a:pt x="90" y="1668"/>
                    <a:pt x="90" y="1623"/>
                  </a:cubicBezTo>
                  <a:cubicBezTo>
                    <a:pt x="152" y="1623"/>
                    <a:pt x="163" y="1561"/>
                    <a:pt x="191" y="1511"/>
                  </a:cubicBezTo>
                  <a:cubicBezTo>
                    <a:pt x="214" y="1460"/>
                    <a:pt x="236" y="1438"/>
                    <a:pt x="247" y="1387"/>
                  </a:cubicBezTo>
                  <a:cubicBezTo>
                    <a:pt x="247" y="1342"/>
                    <a:pt x="214" y="1320"/>
                    <a:pt x="214" y="1275"/>
                  </a:cubicBezTo>
                  <a:cubicBezTo>
                    <a:pt x="214" y="1236"/>
                    <a:pt x="214" y="1236"/>
                    <a:pt x="214" y="1236"/>
                  </a:cubicBezTo>
                  <a:cubicBezTo>
                    <a:pt x="214" y="1163"/>
                    <a:pt x="197" y="1123"/>
                    <a:pt x="157" y="1067"/>
                  </a:cubicBezTo>
                  <a:cubicBezTo>
                    <a:pt x="146" y="1050"/>
                    <a:pt x="124" y="1056"/>
                    <a:pt x="124" y="1039"/>
                  </a:cubicBezTo>
                  <a:cubicBezTo>
                    <a:pt x="124" y="1000"/>
                    <a:pt x="141" y="977"/>
                    <a:pt x="141" y="938"/>
                  </a:cubicBezTo>
                  <a:cubicBezTo>
                    <a:pt x="141" y="921"/>
                    <a:pt x="135" y="910"/>
                    <a:pt x="135" y="887"/>
                  </a:cubicBezTo>
                  <a:cubicBezTo>
                    <a:pt x="135" y="859"/>
                    <a:pt x="146" y="842"/>
                    <a:pt x="146" y="814"/>
                  </a:cubicBezTo>
                  <a:cubicBezTo>
                    <a:pt x="146" y="792"/>
                    <a:pt x="118" y="792"/>
                    <a:pt x="101" y="775"/>
                  </a:cubicBezTo>
                  <a:cubicBezTo>
                    <a:pt x="90" y="764"/>
                    <a:pt x="90" y="752"/>
                    <a:pt x="90" y="736"/>
                  </a:cubicBezTo>
                  <a:cubicBezTo>
                    <a:pt x="90" y="702"/>
                    <a:pt x="118" y="691"/>
                    <a:pt x="135" y="663"/>
                  </a:cubicBezTo>
                  <a:cubicBezTo>
                    <a:pt x="146" y="640"/>
                    <a:pt x="141" y="618"/>
                    <a:pt x="157" y="601"/>
                  </a:cubicBezTo>
                  <a:cubicBezTo>
                    <a:pt x="186" y="578"/>
                    <a:pt x="208" y="601"/>
                    <a:pt x="242" y="595"/>
                  </a:cubicBezTo>
                  <a:cubicBezTo>
                    <a:pt x="276" y="590"/>
                    <a:pt x="287" y="573"/>
                    <a:pt x="315" y="561"/>
                  </a:cubicBezTo>
                  <a:cubicBezTo>
                    <a:pt x="365" y="528"/>
                    <a:pt x="388" y="488"/>
                    <a:pt x="405" y="432"/>
                  </a:cubicBezTo>
                  <a:cubicBezTo>
                    <a:pt x="416" y="399"/>
                    <a:pt x="450" y="399"/>
                    <a:pt x="472" y="382"/>
                  </a:cubicBezTo>
                  <a:cubicBezTo>
                    <a:pt x="495" y="365"/>
                    <a:pt x="500" y="342"/>
                    <a:pt x="506" y="320"/>
                  </a:cubicBezTo>
                  <a:lnTo>
                    <a:pt x="506" y="320"/>
                  </a:lnTo>
                  <a:cubicBezTo>
                    <a:pt x="528" y="297"/>
                    <a:pt x="551" y="286"/>
                    <a:pt x="579" y="286"/>
                  </a:cubicBezTo>
                  <a:cubicBezTo>
                    <a:pt x="607" y="286"/>
                    <a:pt x="618" y="303"/>
                    <a:pt x="641" y="303"/>
                  </a:cubicBezTo>
                  <a:cubicBezTo>
                    <a:pt x="680" y="303"/>
                    <a:pt x="686" y="253"/>
                    <a:pt x="725" y="253"/>
                  </a:cubicBezTo>
                  <a:cubicBezTo>
                    <a:pt x="776" y="253"/>
                    <a:pt x="776" y="253"/>
                    <a:pt x="776" y="253"/>
                  </a:cubicBezTo>
                  <a:cubicBezTo>
                    <a:pt x="792" y="253"/>
                    <a:pt x="820" y="241"/>
                    <a:pt x="820" y="219"/>
                  </a:cubicBezTo>
                  <a:cubicBezTo>
                    <a:pt x="820" y="185"/>
                    <a:pt x="787" y="174"/>
                    <a:pt x="787" y="134"/>
                  </a:cubicBezTo>
                  <a:cubicBezTo>
                    <a:pt x="787" y="129"/>
                    <a:pt x="792" y="123"/>
                    <a:pt x="798" y="118"/>
                  </a:cubicBezTo>
                  <a:lnTo>
                    <a:pt x="798" y="118"/>
                  </a:lnTo>
                  <a:cubicBezTo>
                    <a:pt x="809" y="123"/>
                    <a:pt x="809" y="123"/>
                    <a:pt x="809" y="123"/>
                  </a:cubicBezTo>
                  <a:cubicBezTo>
                    <a:pt x="837" y="123"/>
                    <a:pt x="854" y="112"/>
                    <a:pt x="877" y="101"/>
                  </a:cubicBezTo>
                  <a:cubicBezTo>
                    <a:pt x="899" y="129"/>
                    <a:pt x="921" y="151"/>
                    <a:pt x="961" y="151"/>
                  </a:cubicBezTo>
                  <a:cubicBezTo>
                    <a:pt x="995" y="151"/>
                    <a:pt x="1011" y="129"/>
                    <a:pt x="1040" y="129"/>
                  </a:cubicBezTo>
                  <a:cubicBezTo>
                    <a:pt x="1062" y="129"/>
                    <a:pt x="1073" y="151"/>
                    <a:pt x="1090" y="151"/>
                  </a:cubicBezTo>
                  <a:cubicBezTo>
                    <a:pt x="1124" y="151"/>
                    <a:pt x="1141" y="146"/>
                    <a:pt x="1169" y="146"/>
                  </a:cubicBezTo>
                  <a:cubicBezTo>
                    <a:pt x="1214" y="146"/>
                    <a:pt x="1214" y="146"/>
                    <a:pt x="1214" y="146"/>
                  </a:cubicBezTo>
                  <a:cubicBezTo>
                    <a:pt x="1231" y="146"/>
                    <a:pt x="1236" y="140"/>
                    <a:pt x="1253" y="140"/>
                  </a:cubicBezTo>
                  <a:cubicBezTo>
                    <a:pt x="1292" y="140"/>
                    <a:pt x="1298" y="185"/>
                    <a:pt x="1326" y="219"/>
                  </a:cubicBezTo>
                  <a:cubicBezTo>
                    <a:pt x="1360" y="264"/>
                    <a:pt x="1388" y="286"/>
                    <a:pt x="1416" y="337"/>
                  </a:cubicBezTo>
                  <a:cubicBezTo>
                    <a:pt x="1438" y="376"/>
                    <a:pt x="1433" y="415"/>
                    <a:pt x="1467" y="449"/>
                  </a:cubicBezTo>
                  <a:cubicBezTo>
                    <a:pt x="1483" y="466"/>
                    <a:pt x="1506" y="455"/>
                    <a:pt x="1534" y="455"/>
                  </a:cubicBezTo>
                  <a:cubicBezTo>
                    <a:pt x="1556" y="455"/>
                    <a:pt x="1573" y="466"/>
                    <a:pt x="1596" y="455"/>
                  </a:cubicBezTo>
                  <a:cubicBezTo>
                    <a:pt x="1618" y="443"/>
                    <a:pt x="1613" y="415"/>
                    <a:pt x="1635" y="410"/>
                  </a:cubicBezTo>
                  <a:cubicBezTo>
                    <a:pt x="1657" y="410"/>
                    <a:pt x="1674" y="415"/>
                    <a:pt x="1702" y="410"/>
                  </a:cubicBezTo>
                  <a:cubicBezTo>
                    <a:pt x="1708" y="443"/>
                    <a:pt x="1702" y="460"/>
                    <a:pt x="1702" y="488"/>
                  </a:cubicBezTo>
                  <a:cubicBezTo>
                    <a:pt x="1702" y="522"/>
                    <a:pt x="1719" y="545"/>
                    <a:pt x="1719" y="578"/>
                  </a:cubicBezTo>
                  <a:cubicBezTo>
                    <a:pt x="1719" y="651"/>
                    <a:pt x="1657" y="708"/>
                    <a:pt x="1585" y="719"/>
                  </a:cubicBezTo>
                  <a:cubicBezTo>
                    <a:pt x="1517" y="724"/>
                    <a:pt x="1512" y="792"/>
                    <a:pt x="1489" y="859"/>
                  </a:cubicBezTo>
                  <a:cubicBezTo>
                    <a:pt x="1500" y="854"/>
                    <a:pt x="1506" y="854"/>
                    <a:pt x="1517" y="854"/>
                  </a:cubicBezTo>
                  <a:cubicBezTo>
                    <a:pt x="1708" y="831"/>
                    <a:pt x="1708" y="831"/>
                    <a:pt x="1708" y="831"/>
                  </a:cubicBezTo>
                  <a:cubicBezTo>
                    <a:pt x="1871" y="938"/>
                    <a:pt x="1871" y="938"/>
                    <a:pt x="1871" y="938"/>
                  </a:cubicBezTo>
                  <a:cubicBezTo>
                    <a:pt x="1888" y="887"/>
                    <a:pt x="1933" y="865"/>
                    <a:pt x="1983" y="859"/>
                  </a:cubicBezTo>
                  <a:cubicBezTo>
                    <a:pt x="2017" y="854"/>
                    <a:pt x="2034" y="854"/>
                    <a:pt x="2062" y="848"/>
                  </a:cubicBezTo>
                  <a:cubicBezTo>
                    <a:pt x="2079" y="848"/>
                    <a:pt x="2095" y="854"/>
                    <a:pt x="2106" y="842"/>
                  </a:cubicBezTo>
                  <a:cubicBezTo>
                    <a:pt x="2117" y="831"/>
                    <a:pt x="2112" y="814"/>
                    <a:pt x="2112" y="803"/>
                  </a:cubicBezTo>
                  <a:cubicBezTo>
                    <a:pt x="2112" y="769"/>
                    <a:pt x="2084" y="764"/>
                    <a:pt x="2084" y="730"/>
                  </a:cubicBezTo>
                  <a:cubicBezTo>
                    <a:pt x="2084" y="713"/>
                    <a:pt x="2095" y="708"/>
                    <a:pt x="2095" y="691"/>
                  </a:cubicBezTo>
                  <a:cubicBezTo>
                    <a:pt x="2095" y="663"/>
                    <a:pt x="2095" y="663"/>
                    <a:pt x="2095" y="663"/>
                  </a:cubicBezTo>
                  <a:cubicBezTo>
                    <a:pt x="2095" y="640"/>
                    <a:pt x="2123" y="640"/>
                    <a:pt x="2128" y="618"/>
                  </a:cubicBezTo>
                  <a:cubicBezTo>
                    <a:pt x="2140" y="595"/>
                    <a:pt x="2117" y="573"/>
                    <a:pt x="2134" y="550"/>
                  </a:cubicBezTo>
                  <a:cubicBezTo>
                    <a:pt x="2145" y="539"/>
                    <a:pt x="2162" y="533"/>
                    <a:pt x="2162" y="516"/>
                  </a:cubicBezTo>
                  <a:cubicBezTo>
                    <a:pt x="2162" y="500"/>
                    <a:pt x="2140" y="494"/>
                    <a:pt x="2128" y="483"/>
                  </a:cubicBezTo>
                  <a:cubicBezTo>
                    <a:pt x="2095" y="443"/>
                    <a:pt x="2062" y="432"/>
                    <a:pt x="2017" y="415"/>
                  </a:cubicBezTo>
                  <a:cubicBezTo>
                    <a:pt x="1995" y="410"/>
                    <a:pt x="1967" y="410"/>
                    <a:pt x="1967" y="387"/>
                  </a:cubicBezTo>
                  <a:cubicBezTo>
                    <a:pt x="1967" y="269"/>
                    <a:pt x="1967" y="269"/>
                    <a:pt x="1967" y="269"/>
                  </a:cubicBezTo>
                  <a:cubicBezTo>
                    <a:pt x="1978" y="236"/>
                    <a:pt x="2000" y="224"/>
                    <a:pt x="2023" y="196"/>
                  </a:cubicBezTo>
                  <a:cubicBezTo>
                    <a:pt x="2023" y="157"/>
                    <a:pt x="2011" y="129"/>
                    <a:pt x="2000" y="89"/>
                  </a:cubicBezTo>
                  <a:lnTo>
                    <a:pt x="2000" y="89"/>
                  </a:lnTo>
                  <a:cubicBezTo>
                    <a:pt x="2196" y="11"/>
                    <a:pt x="2196" y="11"/>
                    <a:pt x="2196" y="11"/>
                  </a:cubicBezTo>
                  <a:cubicBezTo>
                    <a:pt x="2224" y="33"/>
                    <a:pt x="2241" y="50"/>
                    <a:pt x="2263" y="84"/>
                  </a:cubicBezTo>
                  <a:cubicBezTo>
                    <a:pt x="2291" y="56"/>
                    <a:pt x="2297" y="17"/>
                    <a:pt x="2336" y="17"/>
                  </a:cubicBezTo>
                  <a:cubicBezTo>
                    <a:pt x="2387" y="17"/>
                    <a:pt x="2426" y="0"/>
                    <a:pt x="2471" y="28"/>
                  </a:cubicBezTo>
                  <a:cubicBezTo>
                    <a:pt x="2533" y="67"/>
                    <a:pt x="2561" y="112"/>
                    <a:pt x="2628" y="112"/>
                  </a:cubicBezTo>
                  <a:cubicBezTo>
                    <a:pt x="2685" y="112"/>
                    <a:pt x="2713" y="84"/>
                    <a:pt x="2758" y="56"/>
                  </a:cubicBezTo>
                  <a:cubicBezTo>
                    <a:pt x="2780" y="45"/>
                    <a:pt x="2786" y="22"/>
                    <a:pt x="2814" y="22"/>
                  </a:cubicBezTo>
                  <a:cubicBezTo>
                    <a:pt x="2836" y="22"/>
                    <a:pt x="2842" y="39"/>
                    <a:pt x="2859" y="56"/>
                  </a:cubicBezTo>
                  <a:cubicBezTo>
                    <a:pt x="2887" y="89"/>
                    <a:pt x="2915" y="112"/>
                    <a:pt x="2960" y="112"/>
                  </a:cubicBezTo>
                  <a:cubicBezTo>
                    <a:pt x="2999" y="112"/>
                    <a:pt x="2999" y="112"/>
                    <a:pt x="2999" y="112"/>
                  </a:cubicBezTo>
                  <a:cubicBezTo>
                    <a:pt x="3010" y="112"/>
                    <a:pt x="3022" y="106"/>
                    <a:pt x="3033" y="106"/>
                  </a:cubicBezTo>
                  <a:cubicBezTo>
                    <a:pt x="3128" y="106"/>
                    <a:pt x="3185" y="106"/>
                    <a:pt x="3280" y="106"/>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21" name="Freeform 51"/>
            <p:cNvSpPr>
              <a:spLocks noChangeArrowheads="1"/>
            </p:cNvSpPr>
            <p:nvPr/>
          </p:nvSpPr>
          <p:spPr bwMode="auto">
            <a:xfrm>
              <a:off x="14048877" y="6620329"/>
              <a:ext cx="3173205" cy="1055688"/>
            </a:xfrm>
            <a:custGeom>
              <a:avLst/>
              <a:gdLst>
                <a:gd name="T0" fmla="*/ 404 w 8814"/>
                <a:gd name="T1" fmla="*/ 972 h 2932"/>
                <a:gd name="T2" fmla="*/ 691 w 8814"/>
                <a:gd name="T3" fmla="*/ 1005 h 2932"/>
                <a:gd name="T4" fmla="*/ 1123 w 8814"/>
                <a:gd name="T5" fmla="*/ 882 h 2932"/>
                <a:gd name="T6" fmla="*/ 1533 w 8814"/>
                <a:gd name="T7" fmla="*/ 921 h 2932"/>
                <a:gd name="T8" fmla="*/ 1904 w 8814"/>
                <a:gd name="T9" fmla="*/ 1039 h 2932"/>
                <a:gd name="T10" fmla="*/ 2258 w 8814"/>
                <a:gd name="T11" fmla="*/ 1090 h 2932"/>
                <a:gd name="T12" fmla="*/ 2398 w 8814"/>
                <a:gd name="T13" fmla="*/ 1157 h 2932"/>
                <a:gd name="T14" fmla="*/ 2769 w 8814"/>
                <a:gd name="T15" fmla="*/ 1011 h 2932"/>
                <a:gd name="T16" fmla="*/ 2977 w 8814"/>
                <a:gd name="T17" fmla="*/ 859 h 2932"/>
                <a:gd name="T18" fmla="*/ 3174 w 8814"/>
                <a:gd name="T19" fmla="*/ 708 h 2932"/>
                <a:gd name="T20" fmla="*/ 3348 w 8814"/>
                <a:gd name="T21" fmla="*/ 567 h 2932"/>
                <a:gd name="T22" fmla="*/ 3752 w 8814"/>
                <a:gd name="T23" fmla="*/ 404 h 2932"/>
                <a:gd name="T24" fmla="*/ 4174 w 8814"/>
                <a:gd name="T25" fmla="*/ 140 h 2932"/>
                <a:gd name="T26" fmla="*/ 4443 w 8814"/>
                <a:gd name="T27" fmla="*/ 45 h 2932"/>
                <a:gd name="T28" fmla="*/ 5045 w 8814"/>
                <a:gd name="T29" fmla="*/ 191 h 2932"/>
                <a:gd name="T30" fmla="*/ 5370 w 8814"/>
                <a:gd name="T31" fmla="*/ 236 h 2932"/>
                <a:gd name="T32" fmla="*/ 5640 w 8814"/>
                <a:gd name="T33" fmla="*/ 197 h 2932"/>
                <a:gd name="T34" fmla="*/ 6000 w 8814"/>
                <a:gd name="T35" fmla="*/ 208 h 2932"/>
                <a:gd name="T36" fmla="*/ 6511 w 8814"/>
                <a:gd name="T37" fmla="*/ 309 h 2932"/>
                <a:gd name="T38" fmla="*/ 6713 w 8814"/>
                <a:gd name="T39" fmla="*/ 286 h 2932"/>
                <a:gd name="T40" fmla="*/ 7045 w 8814"/>
                <a:gd name="T41" fmla="*/ 275 h 2932"/>
                <a:gd name="T42" fmla="*/ 7230 w 8814"/>
                <a:gd name="T43" fmla="*/ 258 h 2932"/>
                <a:gd name="T44" fmla="*/ 7545 w 8814"/>
                <a:gd name="T45" fmla="*/ 421 h 2932"/>
                <a:gd name="T46" fmla="*/ 7837 w 8814"/>
                <a:gd name="T47" fmla="*/ 461 h 2932"/>
                <a:gd name="T48" fmla="*/ 7983 w 8814"/>
                <a:gd name="T49" fmla="*/ 444 h 2932"/>
                <a:gd name="T50" fmla="*/ 8326 w 8814"/>
                <a:gd name="T51" fmla="*/ 438 h 2932"/>
                <a:gd name="T52" fmla="*/ 8589 w 8814"/>
                <a:gd name="T53" fmla="*/ 438 h 2932"/>
                <a:gd name="T54" fmla="*/ 8785 w 8814"/>
                <a:gd name="T55" fmla="*/ 500 h 2932"/>
                <a:gd name="T56" fmla="*/ 8628 w 8814"/>
                <a:gd name="T57" fmla="*/ 758 h 2932"/>
                <a:gd name="T58" fmla="*/ 8399 w 8814"/>
                <a:gd name="T59" fmla="*/ 1123 h 2932"/>
                <a:gd name="T60" fmla="*/ 8095 w 8814"/>
                <a:gd name="T61" fmla="*/ 1191 h 2932"/>
                <a:gd name="T62" fmla="*/ 7713 w 8814"/>
                <a:gd name="T63" fmla="*/ 1517 h 2932"/>
                <a:gd name="T64" fmla="*/ 7668 w 8814"/>
                <a:gd name="T65" fmla="*/ 2135 h 2932"/>
                <a:gd name="T66" fmla="*/ 7444 w 8814"/>
                <a:gd name="T67" fmla="*/ 2561 h 2932"/>
                <a:gd name="T68" fmla="*/ 7168 w 8814"/>
                <a:gd name="T69" fmla="*/ 2757 h 2932"/>
                <a:gd name="T70" fmla="*/ 7095 w 8814"/>
                <a:gd name="T71" fmla="*/ 2712 h 2932"/>
                <a:gd name="T72" fmla="*/ 7045 w 8814"/>
                <a:gd name="T73" fmla="*/ 2684 h 2932"/>
                <a:gd name="T74" fmla="*/ 6724 w 8814"/>
                <a:gd name="T75" fmla="*/ 2589 h 2932"/>
                <a:gd name="T76" fmla="*/ 6528 w 8814"/>
                <a:gd name="T77" fmla="*/ 2634 h 2932"/>
                <a:gd name="T78" fmla="*/ 6488 w 8814"/>
                <a:gd name="T79" fmla="*/ 2673 h 2932"/>
                <a:gd name="T80" fmla="*/ 6432 w 8814"/>
                <a:gd name="T81" fmla="*/ 2723 h 2932"/>
                <a:gd name="T82" fmla="*/ 6123 w 8814"/>
                <a:gd name="T83" fmla="*/ 2701 h 2932"/>
                <a:gd name="T84" fmla="*/ 5882 w 8814"/>
                <a:gd name="T85" fmla="*/ 2785 h 2932"/>
                <a:gd name="T86" fmla="*/ 5713 w 8814"/>
                <a:gd name="T87" fmla="*/ 2774 h 2932"/>
                <a:gd name="T88" fmla="*/ 5556 w 8814"/>
                <a:gd name="T89" fmla="*/ 2825 h 2932"/>
                <a:gd name="T90" fmla="*/ 5522 w 8814"/>
                <a:gd name="T91" fmla="*/ 2842 h 2932"/>
                <a:gd name="T92" fmla="*/ 4483 w 8814"/>
                <a:gd name="T93" fmla="*/ 2825 h 2932"/>
                <a:gd name="T94" fmla="*/ 3207 w 8814"/>
                <a:gd name="T95" fmla="*/ 1618 h 2932"/>
                <a:gd name="T96" fmla="*/ 2781 w 8814"/>
                <a:gd name="T97" fmla="*/ 1556 h 2932"/>
                <a:gd name="T98" fmla="*/ 2483 w 8814"/>
                <a:gd name="T99" fmla="*/ 1455 h 2932"/>
                <a:gd name="T100" fmla="*/ 2264 w 8814"/>
                <a:gd name="T101" fmla="*/ 1494 h 2932"/>
                <a:gd name="T102" fmla="*/ 1949 w 8814"/>
                <a:gd name="T103" fmla="*/ 1607 h 2932"/>
                <a:gd name="T104" fmla="*/ 1595 w 8814"/>
                <a:gd name="T105" fmla="*/ 1550 h 2932"/>
                <a:gd name="T106" fmla="*/ 1399 w 8814"/>
                <a:gd name="T107" fmla="*/ 1556 h 2932"/>
                <a:gd name="T108" fmla="*/ 1213 w 8814"/>
                <a:gd name="T109" fmla="*/ 1539 h 2932"/>
                <a:gd name="T110" fmla="*/ 736 w 8814"/>
                <a:gd name="T111" fmla="*/ 1573 h 2932"/>
                <a:gd name="T112" fmla="*/ 376 w 8814"/>
                <a:gd name="T113" fmla="*/ 1140 h 2932"/>
                <a:gd name="T114" fmla="*/ 140 w 8814"/>
                <a:gd name="T115" fmla="*/ 1034 h 29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814" h="2932">
                  <a:moveTo>
                    <a:pt x="0" y="983"/>
                  </a:moveTo>
                  <a:lnTo>
                    <a:pt x="0" y="983"/>
                  </a:lnTo>
                  <a:cubicBezTo>
                    <a:pt x="33" y="966"/>
                    <a:pt x="45" y="932"/>
                    <a:pt x="84" y="932"/>
                  </a:cubicBezTo>
                  <a:cubicBezTo>
                    <a:pt x="213" y="932"/>
                    <a:pt x="281" y="972"/>
                    <a:pt x="404" y="972"/>
                  </a:cubicBezTo>
                  <a:cubicBezTo>
                    <a:pt x="443" y="972"/>
                    <a:pt x="443" y="972"/>
                    <a:pt x="443" y="972"/>
                  </a:cubicBezTo>
                  <a:cubicBezTo>
                    <a:pt x="466" y="972"/>
                    <a:pt x="471" y="1000"/>
                    <a:pt x="488" y="1017"/>
                  </a:cubicBezTo>
                  <a:cubicBezTo>
                    <a:pt x="511" y="1039"/>
                    <a:pt x="533" y="1050"/>
                    <a:pt x="567" y="1050"/>
                  </a:cubicBezTo>
                  <a:cubicBezTo>
                    <a:pt x="618" y="1050"/>
                    <a:pt x="646" y="1028"/>
                    <a:pt x="691" y="1005"/>
                  </a:cubicBezTo>
                  <a:cubicBezTo>
                    <a:pt x="713" y="1000"/>
                    <a:pt x="730" y="1005"/>
                    <a:pt x="752" y="994"/>
                  </a:cubicBezTo>
                  <a:cubicBezTo>
                    <a:pt x="825" y="966"/>
                    <a:pt x="809" y="882"/>
                    <a:pt x="882" y="843"/>
                  </a:cubicBezTo>
                  <a:lnTo>
                    <a:pt x="882" y="843"/>
                  </a:lnTo>
                  <a:cubicBezTo>
                    <a:pt x="977" y="843"/>
                    <a:pt x="1028" y="854"/>
                    <a:pt x="1123" y="882"/>
                  </a:cubicBezTo>
                  <a:cubicBezTo>
                    <a:pt x="1179" y="899"/>
                    <a:pt x="1207" y="921"/>
                    <a:pt x="1269" y="921"/>
                  </a:cubicBezTo>
                  <a:cubicBezTo>
                    <a:pt x="1309" y="921"/>
                    <a:pt x="1325" y="887"/>
                    <a:pt x="1365" y="887"/>
                  </a:cubicBezTo>
                  <a:cubicBezTo>
                    <a:pt x="1415" y="887"/>
                    <a:pt x="1438" y="921"/>
                    <a:pt x="1494" y="921"/>
                  </a:cubicBezTo>
                  <a:cubicBezTo>
                    <a:pt x="1533" y="921"/>
                    <a:pt x="1533" y="921"/>
                    <a:pt x="1533" y="921"/>
                  </a:cubicBezTo>
                  <a:cubicBezTo>
                    <a:pt x="1573" y="921"/>
                    <a:pt x="1595" y="938"/>
                    <a:pt x="1640" y="949"/>
                  </a:cubicBezTo>
                  <a:cubicBezTo>
                    <a:pt x="1668" y="955"/>
                    <a:pt x="1691" y="944"/>
                    <a:pt x="1713" y="961"/>
                  </a:cubicBezTo>
                  <a:cubicBezTo>
                    <a:pt x="1764" y="1000"/>
                    <a:pt x="1786" y="1050"/>
                    <a:pt x="1848" y="1050"/>
                  </a:cubicBezTo>
                  <a:cubicBezTo>
                    <a:pt x="1870" y="1050"/>
                    <a:pt x="1882" y="1039"/>
                    <a:pt x="1904" y="1039"/>
                  </a:cubicBezTo>
                  <a:cubicBezTo>
                    <a:pt x="1932" y="1039"/>
                    <a:pt x="1943" y="1067"/>
                    <a:pt x="1972" y="1084"/>
                  </a:cubicBezTo>
                  <a:cubicBezTo>
                    <a:pt x="2033" y="1107"/>
                    <a:pt x="2067" y="1135"/>
                    <a:pt x="2134" y="1135"/>
                  </a:cubicBezTo>
                  <a:cubicBezTo>
                    <a:pt x="2185" y="1135"/>
                    <a:pt x="2202" y="1112"/>
                    <a:pt x="2247" y="1090"/>
                  </a:cubicBezTo>
                  <a:cubicBezTo>
                    <a:pt x="2258" y="1090"/>
                    <a:pt x="2258" y="1090"/>
                    <a:pt x="2258" y="1090"/>
                  </a:cubicBezTo>
                  <a:cubicBezTo>
                    <a:pt x="2258" y="1095"/>
                    <a:pt x="2258" y="1095"/>
                    <a:pt x="2258" y="1095"/>
                  </a:cubicBezTo>
                  <a:lnTo>
                    <a:pt x="2258" y="1095"/>
                  </a:lnTo>
                  <a:cubicBezTo>
                    <a:pt x="2275" y="1129"/>
                    <a:pt x="2297" y="1129"/>
                    <a:pt x="2331" y="1135"/>
                  </a:cubicBezTo>
                  <a:cubicBezTo>
                    <a:pt x="2359" y="1140"/>
                    <a:pt x="2370" y="1157"/>
                    <a:pt x="2398" y="1157"/>
                  </a:cubicBezTo>
                  <a:cubicBezTo>
                    <a:pt x="2471" y="1157"/>
                    <a:pt x="2505" y="1101"/>
                    <a:pt x="2584" y="1101"/>
                  </a:cubicBezTo>
                  <a:cubicBezTo>
                    <a:pt x="2640" y="1101"/>
                    <a:pt x="2640" y="1101"/>
                    <a:pt x="2640" y="1101"/>
                  </a:cubicBezTo>
                  <a:cubicBezTo>
                    <a:pt x="2696" y="1101"/>
                    <a:pt x="2713" y="1028"/>
                    <a:pt x="2769" y="1028"/>
                  </a:cubicBezTo>
                  <a:cubicBezTo>
                    <a:pt x="2769" y="1011"/>
                    <a:pt x="2769" y="1011"/>
                    <a:pt x="2769" y="1011"/>
                  </a:cubicBezTo>
                  <a:cubicBezTo>
                    <a:pt x="2769" y="1000"/>
                    <a:pt x="2764" y="994"/>
                    <a:pt x="2764" y="989"/>
                  </a:cubicBezTo>
                  <a:cubicBezTo>
                    <a:pt x="2769" y="989"/>
                    <a:pt x="2769" y="989"/>
                    <a:pt x="2775" y="989"/>
                  </a:cubicBezTo>
                  <a:cubicBezTo>
                    <a:pt x="2814" y="989"/>
                    <a:pt x="2831" y="977"/>
                    <a:pt x="2865" y="966"/>
                  </a:cubicBezTo>
                  <a:cubicBezTo>
                    <a:pt x="2921" y="944"/>
                    <a:pt x="2966" y="921"/>
                    <a:pt x="2977" y="859"/>
                  </a:cubicBezTo>
                  <a:cubicBezTo>
                    <a:pt x="2983" y="814"/>
                    <a:pt x="3005" y="792"/>
                    <a:pt x="3028" y="753"/>
                  </a:cubicBezTo>
                  <a:cubicBezTo>
                    <a:pt x="3045" y="736"/>
                    <a:pt x="3039" y="713"/>
                    <a:pt x="3056" y="696"/>
                  </a:cubicBezTo>
                  <a:cubicBezTo>
                    <a:pt x="3073" y="685"/>
                    <a:pt x="3090" y="691"/>
                    <a:pt x="3106" y="691"/>
                  </a:cubicBezTo>
                  <a:cubicBezTo>
                    <a:pt x="3134" y="691"/>
                    <a:pt x="3146" y="708"/>
                    <a:pt x="3174" y="708"/>
                  </a:cubicBezTo>
                  <a:cubicBezTo>
                    <a:pt x="3191" y="708"/>
                    <a:pt x="3196" y="691"/>
                    <a:pt x="3207" y="685"/>
                  </a:cubicBezTo>
                  <a:cubicBezTo>
                    <a:pt x="3224" y="680"/>
                    <a:pt x="3241" y="691"/>
                    <a:pt x="3258" y="674"/>
                  </a:cubicBezTo>
                  <a:cubicBezTo>
                    <a:pt x="3275" y="657"/>
                    <a:pt x="3269" y="635"/>
                    <a:pt x="3280" y="618"/>
                  </a:cubicBezTo>
                  <a:cubicBezTo>
                    <a:pt x="3297" y="590"/>
                    <a:pt x="3325" y="584"/>
                    <a:pt x="3348" y="567"/>
                  </a:cubicBezTo>
                  <a:cubicBezTo>
                    <a:pt x="3410" y="539"/>
                    <a:pt x="3438" y="500"/>
                    <a:pt x="3505" y="500"/>
                  </a:cubicBezTo>
                  <a:cubicBezTo>
                    <a:pt x="3578" y="500"/>
                    <a:pt x="3578" y="500"/>
                    <a:pt x="3578" y="500"/>
                  </a:cubicBezTo>
                  <a:cubicBezTo>
                    <a:pt x="3640" y="500"/>
                    <a:pt x="3640" y="404"/>
                    <a:pt x="3702" y="404"/>
                  </a:cubicBezTo>
                  <a:cubicBezTo>
                    <a:pt x="3752" y="404"/>
                    <a:pt x="3752" y="404"/>
                    <a:pt x="3752" y="404"/>
                  </a:cubicBezTo>
                  <a:cubicBezTo>
                    <a:pt x="3848" y="404"/>
                    <a:pt x="3887" y="354"/>
                    <a:pt x="3972" y="309"/>
                  </a:cubicBezTo>
                  <a:cubicBezTo>
                    <a:pt x="4028" y="281"/>
                    <a:pt x="4050" y="253"/>
                    <a:pt x="4106" y="219"/>
                  </a:cubicBezTo>
                  <a:cubicBezTo>
                    <a:pt x="4123" y="208"/>
                    <a:pt x="4134" y="213"/>
                    <a:pt x="4146" y="202"/>
                  </a:cubicBezTo>
                  <a:cubicBezTo>
                    <a:pt x="4168" y="185"/>
                    <a:pt x="4163" y="163"/>
                    <a:pt x="4174" y="140"/>
                  </a:cubicBezTo>
                  <a:cubicBezTo>
                    <a:pt x="4191" y="118"/>
                    <a:pt x="4213" y="118"/>
                    <a:pt x="4241" y="101"/>
                  </a:cubicBezTo>
                  <a:cubicBezTo>
                    <a:pt x="4281" y="79"/>
                    <a:pt x="4292" y="45"/>
                    <a:pt x="4331" y="22"/>
                  </a:cubicBezTo>
                  <a:cubicBezTo>
                    <a:pt x="4348" y="22"/>
                    <a:pt x="4354" y="22"/>
                    <a:pt x="4365" y="22"/>
                  </a:cubicBezTo>
                  <a:cubicBezTo>
                    <a:pt x="4443" y="45"/>
                    <a:pt x="4443" y="45"/>
                    <a:pt x="4443" y="45"/>
                  </a:cubicBezTo>
                  <a:cubicBezTo>
                    <a:pt x="4528" y="22"/>
                    <a:pt x="4567" y="0"/>
                    <a:pt x="4651" y="0"/>
                  </a:cubicBezTo>
                  <a:cubicBezTo>
                    <a:pt x="4764" y="0"/>
                    <a:pt x="4797" y="135"/>
                    <a:pt x="4910" y="135"/>
                  </a:cubicBezTo>
                  <a:cubicBezTo>
                    <a:pt x="4938" y="135"/>
                    <a:pt x="4949" y="118"/>
                    <a:pt x="4977" y="118"/>
                  </a:cubicBezTo>
                  <a:cubicBezTo>
                    <a:pt x="5017" y="118"/>
                    <a:pt x="5022" y="163"/>
                    <a:pt x="5045" y="191"/>
                  </a:cubicBezTo>
                  <a:cubicBezTo>
                    <a:pt x="5062" y="219"/>
                    <a:pt x="5090" y="213"/>
                    <a:pt x="5118" y="225"/>
                  </a:cubicBezTo>
                  <a:cubicBezTo>
                    <a:pt x="5146" y="236"/>
                    <a:pt x="5163" y="253"/>
                    <a:pt x="5191" y="253"/>
                  </a:cubicBezTo>
                  <a:cubicBezTo>
                    <a:pt x="5230" y="253"/>
                    <a:pt x="5230" y="253"/>
                    <a:pt x="5230" y="253"/>
                  </a:cubicBezTo>
                  <a:cubicBezTo>
                    <a:pt x="5286" y="253"/>
                    <a:pt x="5320" y="253"/>
                    <a:pt x="5370" y="236"/>
                  </a:cubicBezTo>
                  <a:cubicBezTo>
                    <a:pt x="5387" y="225"/>
                    <a:pt x="5393" y="208"/>
                    <a:pt x="5415" y="208"/>
                  </a:cubicBezTo>
                  <a:cubicBezTo>
                    <a:pt x="5427" y="208"/>
                    <a:pt x="5432" y="219"/>
                    <a:pt x="5444" y="219"/>
                  </a:cubicBezTo>
                  <a:cubicBezTo>
                    <a:pt x="5477" y="219"/>
                    <a:pt x="5488" y="174"/>
                    <a:pt x="5522" y="174"/>
                  </a:cubicBezTo>
                  <a:cubicBezTo>
                    <a:pt x="5567" y="174"/>
                    <a:pt x="5595" y="180"/>
                    <a:pt x="5640" y="197"/>
                  </a:cubicBezTo>
                  <a:cubicBezTo>
                    <a:pt x="5668" y="208"/>
                    <a:pt x="5679" y="225"/>
                    <a:pt x="5707" y="225"/>
                  </a:cubicBezTo>
                  <a:cubicBezTo>
                    <a:pt x="5730" y="225"/>
                    <a:pt x="5741" y="213"/>
                    <a:pt x="5764" y="213"/>
                  </a:cubicBezTo>
                  <a:cubicBezTo>
                    <a:pt x="5820" y="213"/>
                    <a:pt x="5848" y="264"/>
                    <a:pt x="5910" y="264"/>
                  </a:cubicBezTo>
                  <a:cubicBezTo>
                    <a:pt x="5949" y="264"/>
                    <a:pt x="5955" y="208"/>
                    <a:pt x="6000" y="208"/>
                  </a:cubicBezTo>
                  <a:cubicBezTo>
                    <a:pt x="6033" y="208"/>
                    <a:pt x="6050" y="230"/>
                    <a:pt x="6084" y="230"/>
                  </a:cubicBezTo>
                  <a:cubicBezTo>
                    <a:pt x="6112" y="230"/>
                    <a:pt x="6129" y="225"/>
                    <a:pt x="6163" y="225"/>
                  </a:cubicBezTo>
                  <a:cubicBezTo>
                    <a:pt x="6264" y="225"/>
                    <a:pt x="6309" y="309"/>
                    <a:pt x="6410" y="309"/>
                  </a:cubicBezTo>
                  <a:cubicBezTo>
                    <a:pt x="6511" y="309"/>
                    <a:pt x="6511" y="309"/>
                    <a:pt x="6511" y="309"/>
                  </a:cubicBezTo>
                  <a:cubicBezTo>
                    <a:pt x="6528" y="309"/>
                    <a:pt x="6539" y="314"/>
                    <a:pt x="6550" y="320"/>
                  </a:cubicBezTo>
                  <a:cubicBezTo>
                    <a:pt x="6561" y="326"/>
                    <a:pt x="6573" y="331"/>
                    <a:pt x="6590" y="331"/>
                  </a:cubicBezTo>
                  <a:cubicBezTo>
                    <a:pt x="6612" y="331"/>
                    <a:pt x="6623" y="314"/>
                    <a:pt x="6640" y="303"/>
                  </a:cubicBezTo>
                  <a:cubicBezTo>
                    <a:pt x="6668" y="292"/>
                    <a:pt x="6685" y="292"/>
                    <a:pt x="6713" y="286"/>
                  </a:cubicBezTo>
                  <a:cubicBezTo>
                    <a:pt x="6736" y="275"/>
                    <a:pt x="6741" y="253"/>
                    <a:pt x="6764" y="253"/>
                  </a:cubicBezTo>
                  <a:cubicBezTo>
                    <a:pt x="6781" y="253"/>
                    <a:pt x="6792" y="258"/>
                    <a:pt x="6809" y="258"/>
                  </a:cubicBezTo>
                  <a:cubicBezTo>
                    <a:pt x="6854" y="258"/>
                    <a:pt x="6882" y="236"/>
                    <a:pt x="6932" y="236"/>
                  </a:cubicBezTo>
                  <a:cubicBezTo>
                    <a:pt x="6977" y="236"/>
                    <a:pt x="7000" y="275"/>
                    <a:pt x="7045" y="275"/>
                  </a:cubicBezTo>
                  <a:cubicBezTo>
                    <a:pt x="7078" y="275"/>
                    <a:pt x="7095" y="270"/>
                    <a:pt x="7123" y="253"/>
                  </a:cubicBezTo>
                  <a:lnTo>
                    <a:pt x="7123" y="253"/>
                  </a:lnTo>
                  <a:cubicBezTo>
                    <a:pt x="7135" y="270"/>
                    <a:pt x="7140" y="286"/>
                    <a:pt x="7157" y="286"/>
                  </a:cubicBezTo>
                  <a:cubicBezTo>
                    <a:pt x="7191" y="286"/>
                    <a:pt x="7202" y="270"/>
                    <a:pt x="7230" y="258"/>
                  </a:cubicBezTo>
                  <a:cubicBezTo>
                    <a:pt x="7236" y="258"/>
                    <a:pt x="7236" y="241"/>
                    <a:pt x="7247" y="241"/>
                  </a:cubicBezTo>
                  <a:cubicBezTo>
                    <a:pt x="7320" y="241"/>
                    <a:pt x="7354" y="298"/>
                    <a:pt x="7415" y="342"/>
                  </a:cubicBezTo>
                  <a:cubicBezTo>
                    <a:pt x="7432" y="359"/>
                    <a:pt x="7449" y="359"/>
                    <a:pt x="7466" y="371"/>
                  </a:cubicBezTo>
                  <a:cubicBezTo>
                    <a:pt x="7494" y="393"/>
                    <a:pt x="7511" y="415"/>
                    <a:pt x="7545" y="421"/>
                  </a:cubicBezTo>
                  <a:cubicBezTo>
                    <a:pt x="7584" y="415"/>
                    <a:pt x="7584" y="415"/>
                    <a:pt x="7584" y="415"/>
                  </a:cubicBezTo>
                  <a:cubicBezTo>
                    <a:pt x="7606" y="432"/>
                    <a:pt x="7623" y="449"/>
                    <a:pt x="7657" y="449"/>
                  </a:cubicBezTo>
                  <a:cubicBezTo>
                    <a:pt x="7702" y="449"/>
                    <a:pt x="7724" y="427"/>
                    <a:pt x="7769" y="427"/>
                  </a:cubicBezTo>
                  <a:cubicBezTo>
                    <a:pt x="7797" y="427"/>
                    <a:pt x="7809" y="461"/>
                    <a:pt x="7837" y="461"/>
                  </a:cubicBezTo>
                  <a:cubicBezTo>
                    <a:pt x="7854" y="461"/>
                    <a:pt x="7865" y="461"/>
                    <a:pt x="7882" y="455"/>
                  </a:cubicBezTo>
                  <a:cubicBezTo>
                    <a:pt x="7893" y="449"/>
                    <a:pt x="7893" y="432"/>
                    <a:pt x="7899" y="432"/>
                  </a:cubicBezTo>
                  <a:cubicBezTo>
                    <a:pt x="7921" y="432"/>
                    <a:pt x="7932" y="455"/>
                    <a:pt x="7955" y="455"/>
                  </a:cubicBezTo>
                  <a:cubicBezTo>
                    <a:pt x="7966" y="455"/>
                    <a:pt x="7966" y="444"/>
                    <a:pt x="7983" y="444"/>
                  </a:cubicBezTo>
                  <a:cubicBezTo>
                    <a:pt x="8022" y="444"/>
                    <a:pt x="8039" y="472"/>
                    <a:pt x="8078" y="472"/>
                  </a:cubicBezTo>
                  <a:cubicBezTo>
                    <a:pt x="8084" y="472"/>
                    <a:pt x="8084" y="466"/>
                    <a:pt x="8089" y="466"/>
                  </a:cubicBezTo>
                  <a:cubicBezTo>
                    <a:pt x="8123" y="466"/>
                    <a:pt x="8134" y="494"/>
                    <a:pt x="8168" y="500"/>
                  </a:cubicBezTo>
                  <a:cubicBezTo>
                    <a:pt x="8326" y="438"/>
                    <a:pt x="8326" y="438"/>
                    <a:pt x="8326" y="438"/>
                  </a:cubicBezTo>
                  <a:cubicBezTo>
                    <a:pt x="8342" y="444"/>
                    <a:pt x="8354" y="455"/>
                    <a:pt x="8376" y="455"/>
                  </a:cubicBezTo>
                  <a:cubicBezTo>
                    <a:pt x="8404" y="455"/>
                    <a:pt x="8421" y="427"/>
                    <a:pt x="8449" y="421"/>
                  </a:cubicBezTo>
                  <a:cubicBezTo>
                    <a:pt x="8476" y="410"/>
                    <a:pt x="8499" y="404"/>
                    <a:pt x="8521" y="382"/>
                  </a:cubicBezTo>
                  <a:cubicBezTo>
                    <a:pt x="8538" y="410"/>
                    <a:pt x="8566" y="415"/>
                    <a:pt x="8589" y="438"/>
                  </a:cubicBezTo>
                  <a:cubicBezTo>
                    <a:pt x="8594" y="455"/>
                    <a:pt x="8589" y="466"/>
                    <a:pt x="8594" y="483"/>
                  </a:cubicBezTo>
                  <a:cubicBezTo>
                    <a:pt x="8611" y="517"/>
                    <a:pt x="8650" y="500"/>
                    <a:pt x="8679" y="511"/>
                  </a:cubicBezTo>
                  <a:cubicBezTo>
                    <a:pt x="8712" y="511"/>
                    <a:pt x="8712" y="511"/>
                    <a:pt x="8712" y="511"/>
                  </a:cubicBezTo>
                  <a:cubicBezTo>
                    <a:pt x="8740" y="511"/>
                    <a:pt x="8757" y="511"/>
                    <a:pt x="8785" y="500"/>
                  </a:cubicBezTo>
                  <a:cubicBezTo>
                    <a:pt x="8791" y="550"/>
                    <a:pt x="8791" y="584"/>
                    <a:pt x="8813" y="629"/>
                  </a:cubicBezTo>
                  <a:lnTo>
                    <a:pt x="8813" y="629"/>
                  </a:lnTo>
                  <a:cubicBezTo>
                    <a:pt x="8780" y="640"/>
                    <a:pt x="8774" y="668"/>
                    <a:pt x="8740" y="685"/>
                  </a:cubicBezTo>
                  <a:cubicBezTo>
                    <a:pt x="8695" y="708"/>
                    <a:pt x="8650" y="708"/>
                    <a:pt x="8628" y="758"/>
                  </a:cubicBezTo>
                  <a:cubicBezTo>
                    <a:pt x="8611" y="803"/>
                    <a:pt x="8605" y="831"/>
                    <a:pt x="8572" y="865"/>
                  </a:cubicBezTo>
                  <a:cubicBezTo>
                    <a:pt x="8555" y="882"/>
                    <a:pt x="8555" y="899"/>
                    <a:pt x="8544" y="921"/>
                  </a:cubicBezTo>
                  <a:cubicBezTo>
                    <a:pt x="8515" y="972"/>
                    <a:pt x="8504" y="1000"/>
                    <a:pt x="8471" y="1050"/>
                  </a:cubicBezTo>
                  <a:cubicBezTo>
                    <a:pt x="8449" y="1084"/>
                    <a:pt x="8443" y="1123"/>
                    <a:pt x="8399" y="1123"/>
                  </a:cubicBezTo>
                  <a:cubicBezTo>
                    <a:pt x="8365" y="1123"/>
                    <a:pt x="8348" y="1123"/>
                    <a:pt x="8314" y="1123"/>
                  </a:cubicBezTo>
                  <a:cubicBezTo>
                    <a:pt x="8292" y="1123"/>
                    <a:pt x="8275" y="1118"/>
                    <a:pt x="8253" y="1123"/>
                  </a:cubicBezTo>
                  <a:cubicBezTo>
                    <a:pt x="8230" y="1135"/>
                    <a:pt x="8224" y="1157"/>
                    <a:pt x="8202" y="1168"/>
                  </a:cubicBezTo>
                  <a:cubicBezTo>
                    <a:pt x="8163" y="1191"/>
                    <a:pt x="8129" y="1163"/>
                    <a:pt x="8095" y="1191"/>
                  </a:cubicBezTo>
                  <a:cubicBezTo>
                    <a:pt x="8056" y="1225"/>
                    <a:pt x="8061" y="1275"/>
                    <a:pt x="8022" y="1303"/>
                  </a:cubicBezTo>
                  <a:cubicBezTo>
                    <a:pt x="7972" y="1337"/>
                    <a:pt x="7932" y="1331"/>
                    <a:pt x="7876" y="1343"/>
                  </a:cubicBezTo>
                  <a:cubicBezTo>
                    <a:pt x="7831" y="1354"/>
                    <a:pt x="7820" y="1393"/>
                    <a:pt x="7786" y="1427"/>
                  </a:cubicBezTo>
                  <a:cubicBezTo>
                    <a:pt x="7758" y="1460"/>
                    <a:pt x="7713" y="1472"/>
                    <a:pt x="7713" y="1517"/>
                  </a:cubicBezTo>
                  <a:cubicBezTo>
                    <a:pt x="7713" y="1584"/>
                    <a:pt x="7797" y="1607"/>
                    <a:pt x="7797" y="1674"/>
                  </a:cubicBezTo>
                  <a:cubicBezTo>
                    <a:pt x="7797" y="1730"/>
                    <a:pt x="7769" y="1764"/>
                    <a:pt x="7769" y="1820"/>
                  </a:cubicBezTo>
                  <a:cubicBezTo>
                    <a:pt x="7769" y="1854"/>
                    <a:pt x="7775" y="1871"/>
                    <a:pt x="7775" y="1899"/>
                  </a:cubicBezTo>
                  <a:cubicBezTo>
                    <a:pt x="7775" y="2000"/>
                    <a:pt x="7724" y="2045"/>
                    <a:pt x="7668" y="2135"/>
                  </a:cubicBezTo>
                  <a:cubicBezTo>
                    <a:pt x="7651" y="2168"/>
                    <a:pt x="7640" y="2191"/>
                    <a:pt x="7640" y="2224"/>
                  </a:cubicBezTo>
                  <a:cubicBezTo>
                    <a:pt x="7640" y="2297"/>
                    <a:pt x="7640" y="2297"/>
                    <a:pt x="7640" y="2297"/>
                  </a:cubicBezTo>
                  <a:cubicBezTo>
                    <a:pt x="7640" y="2398"/>
                    <a:pt x="7561" y="2431"/>
                    <a:pt x="7483" y="2488"/>
                  </a:cubicBezTo>
                  <a:cubicBezTo>
                    <a:pt x="7455" y="2504"/>
                    <a:pt x="7460" y="2533"/>
                    <a:pt x="7444" y="2561"/>
                  </a:cubicBezTo>
                  <a:cubicBezTo>
                    <a:pt x="7410" y="2611"/>
                    <a:pt x="7370" y="2628"/>
                    <a:pt x="7314" y="2662"/>
                  </a:cubicBezTo>
                  <a:cubicBezTo>
                    <a:pt x="7286" y="2678"/>
                    <a:pt x="7280" y="2695"/>
                    <a:pt x="7252" y="2712"/>
                  </a:cubicBezTo>
                  <a:cubicBezTo>
                    <a:pt x="7219" y="2729"/>
                    <a:pt x="7196" y="2735"/>
                    <a:pt x="7168" y="2757"/>
                  </a:cubicBezTo>
                  <a:lnTo>
                    <a:pt x="7168" y="2757"/>
                  </a:lnTo>
                  <a:cubicBezTo>
                    <a:pt x="7163" y="2757"/>
                    <a:pt x="7146" y="2746"/>
                    <a:pt x="7140" y="2746"/>
                  </a:cubicBezTo>
                  <a:cubicBezTo>
                    <a:pt x="7140" y="2746"/>
                    <a:pt x="7123" y="2740"/>
                    <a:pt x="7118" y="2735"/>
                  </a:cubicBezTo>
                  <a:cubicBezTo>
                    <a:pt x="7112" y="2735"/>
                    <a:pt x="7106" y="2729"/>
                    <a:pt x="7101" y="2723"/>
                  </a:cubicBezTo>
                  <a:cubicBezTo>
                    <a:pt x="7095" y="2718"/>
                    <a:pt x="7095" y="2718"/>
                    <a:pt x="7095" y="2712"/>
                  </a:cubicBezTo>
                  <a:cubicBezTo>
                    <a:pt x="7090" y="2707"/>
                    <a:pt x="7095" y="2695"/>
                    <a:pt x="7084" y="2695"/>
                  </a:cubicBezTo>
                  <a:lnTo>
                    <a:pt x="7078" y="2695"/>
                  </a:lnTo>
                  <a:cubicBezTo>
                    <a:pt x="7073" y="2695"/>
                    <a:pt x="7073" y="2695"/>
                    <a:pt x="7062" y="2695"/>
                  </a:cubicBezTo>
                  <a:cubicBezTo>
                    <a:pt x="7045" y="2690"/>
                    <a:pt x="7056" y="2695"/>
                    <a:pt x="7045" y="2684"/>
                  </a:cubicBezTo>
                  <a:cubicBezTo>
                    <a:pt x="7033" y="2673"/>
                    <a:pt x="7017" y="2667"/>
                    <a:pt x="6994" y="2662"/>
                  </a:cubicBezTo>
                  <a:cubicBezTo>
                    <a:pt x="6994" y="2662"/>
                    <a:pt x="6994" y="2662"/>
                    <a:pt x="6988" y="2662"/>
                  </a:cubicBezTo>
                  <a:cubicBezTo>
                    <a:pt x="6983" y="2662"/>
                    <a:pt x="6870" y="2628"/>
                    <a:pt x="6859" y="2617"/>
                  </a:cubicBezTo>
                  <a:cubicBezTo>
                    <a:pt x="6848" y="2611"/>
                    <a:pt x="6741" y="2606"/>
                    <a:pt x="6724" y="2589"/>
                  </a:cubicBezTo>
                  <a:cubicBezTo>
                    <a:pt x="6696" y="2549"/>
                    <a:pt x="6556" y="2606"/>
                    <a:pt x="6545" y="2611"/>
                  </a:cubicBezTo>
                  <a:cubicBezTo>
                    <a:pt x="6539" y="2617"/>
                    <a:pt x="6539" y="2617"/>
                    <a:pt x="6539" y="2622"/>
                  </a:cubicBezTo>
                  <a:cubicBezTo>
                    <a:pt x="6533" y="2628"/>
                    <a:pt x="6539" y="2622"/>
                    <a:pt x="6533" y="2628"/>
                  </a:cubicBezTo>
                  <a:cubicBezTo>
                    <a:pt x="6528" y="2634"/>
                    <a:pt x="6533" y="2628"/>
                    <a:pt x="6528" y="2634"/>
                  </a:cubicBezTo>
                  <a:cubicBezTo>
                    <a:pt x="6522" y="2639"/>
                    <a:pt x="6522" y="2639"/>
                    <a:pt x="6516" y="2645"/>
                  </a:cubicBezTo>
                  <a:cubicBezTo>
                    <a:pt x="6511" y="2650"/>
                    <a:pt x="6494" y="2650"/>
                    <a:pt x="6494" y="2656"/>
                  </a:cubicBezTo>
                  <a:cubicBezTo>
                    <a:pt x="6494" y="2662"/>
                    <a:pt x="6494" y="2662"/>
                    <a:pt x="6494" y="2662"/>
                  </a:cubicBezTo>
                  <a:cubicBezTo>
                    <a:pt x="6494" y="2667"/>
                    <a:pt x="6488" y="2667"/>
                    <a:pt x="6488" y="2673"/>
                  </a:cubicBezTo>
                  <a:cubicBezTo>
                    <a:pt x="6483" y="2673"/>
                    <a:pt x="6477" y="2673"/>
                    <a:pt x="6471" y="2678"/>
                  </a:cubicBezTo>
                  <a:cubicBezTo>
                    <a:pt x="6471" y="2684"/>
                    <a:pt x="6471" y="2690"/>
                    <a:pt x="6466" y="2690"/>
                  </a:cubicBezTo>
                  <a:cubicBezTo>
                    <a:pt x="6460" y="2695"/>
                    <a:pt x="6455" y="2707"/>
                    <a:pt x="6443" y="2712"/>
                  </a:cubicBezTo>
                  <a:cubicBezTo>
                    <a:pt x="6438" y="2712"/>
                    <a:pt x="6432" y="2723"/>
                    <a:pt x="6432" y="2723"/>
                  </a:cubicBezTo>
                  <a:cubicBezTo>
                    <a:pt x="6427" y="2723"/>
                    <a:pt x="6427" y="2723"/>
                    <a:pt x="6427" y="2723"/>
                  </a:cubicBezTo>
                  <a:cubicBezTo>
                    <a:pt x="6421" y="2723"/>
                    <a:pt x="6427" y="2729"/>
                    <a:pt x="6421" y="2729"/>
                  </a:cubicBezTo>
                  <a:cubicBezTo>
                    <a:pt x="6314" y="2735"/>
                    <a:pt x="6230" y="2690"/>
                    <a:pt x="6134" y="2695"/>
                  </a:cubicBezTo>
                  <a:cubicBezTo>
                    <a:pt x="6134" y="2695"/>
                    <a:pt x="6129" y="2701"/>
                    <a:pt x="6123" y="2701"/>
                  </a:cubicBezTo>
                  <a:cubicBezTo>
                    <a:pt x="6118" y="2707"/>
                    <a:pt x="6118" y="2707"/>
                    <a:pt x="6118" y="2707"/>
                  </a:cubicBezTo>
                  <a:cubicBezTo>
                    <a:pt x="6112" y="2712"/>
                    <a:pt x="6112" y="2707"/>
                    <a:pt x="6106" y="2712"/>
                  </a:cubicBezTo>
                  <a:cubicBezTo>
                    <a:pt x="6101" y="2723"/>
                    <a:pt x="6078" y="2740"/>
                    <a:pt x="6073" y="2740"/>
                  </a:cubicBezTo>
                  <a:cubicBezTo>
                    <a:pt x="5988" y="2768"/>
                    <a:pt x="5988" y="2791"/>
                    <a:pt x="5882" y="2785"/>
                  </a:cubicBezTo>
                  <a:cubicBezTo>
                    <a:pt x="5876" y="2785"/>
                    <a:pt x="5876" y="2785"/>
                    <a:pt x="5876" y="2780"/>
                  </a:cubicBezTo>
                  <a:cubicBezTo>
                    <a:pt x="5865" y="2757"/>
                    <a:pt x="5781" y="2740"/>
                    <a:pt x="5758" y="2746"/>
                  </a:cubicBezTo>
                  <a:cubicBezTo>
                    <a:pt x="5752" y="2746"/>
                    <a:pt x="5730" y="2774"/>
                    <a:pt x="5719" y="2774"/>
                  </a:cubicBezTo>
                  <a:lnTo>
                    <a:pt x="5713" y="2774"/>
                  </a:lnTo>
                  <a:cubicBezTo>
                    <a:pt x="5707" y="2774"/>
                    <a:pt x="5713" y="2780"/>
                    <a:pt x="5702" y="2785"/>
                  </a:cubicBezTo>
                  <a:cubicBezTo>
                    <a:pt x="5691" y="2797"/>
                    <a:pt x="5663" y="2819"/>
                    <a:pt x="5634" y="2785"/>
                  </a:cubicBezTo>
                  <a:cubicBezTo>
                    <a:pt x="5618" y="2768"/>
                    <a:pt x="5612" y="2774"/>
                    <a:pt x="5590" y="2791"/>
                  </a:cubicBezTo>
                  <a:cubicBezTo>
                    <a:pt x="5578" y="2797"/>
                    <a:pt x="5561" y="2808"/>
                    <a:pt x="5556" y="2825"/>
                  </a:cubicBezTo>
                  <a:cubicBezTo>
                    <a:pt x="5550" y="2830"/>
                    <a:pt x="5550" y="2830"/>
                    <a:pt x="5545" y="2830"/>
                  </a:cubicBezTo>
                  <a:cubicBezTo>
                    <a:pt x="5545" y="2830"/>
                    <a:pt x="5545" y="2830"/>
                    <a:pt x="5539" y="2830"/>
                  </a:cubicBezTo>
                  <a:cubicBezTo>
                    <a:pt x="5539" y="2830"/>
                    <a:pt x="5539" y="2830"/>
                    <a:pt x="5539" y="2836"/>
                  </a:cubicBezTo>
                  <a:cubicBezTo>
                    <a:pt x="5533" y="2836"/>
                    <a:pt x="5528" y="2836"/>
                    <a:pt x="5522" y="2842"/>
                  </a:cubicBezTo>
                  <a:cubicBezTo>
                    <a:pt x="5517" y="2847"/>
                    <a:pt x="5472" y="2847"/>
                    <a:pt x="5460" y="2842"/>
                  </a:cubicBezTo>
                  <a:cubicBezTo>
                    <a:pt x="5348" y="2830"/>
                    <a:pt x="5163" y="2763"/>
                    <a:pt x="5011" y="2763"/>
                  </a:cubicBezTo>
                  <a:cubicBezTo>
                    <a:pt x="4797" y="2763"/>
                    <a:pt x="4893" y="2746"/>
                    <a:pt x="4708" y="2858"/>
                  </a:cubicBezTo>
                  <a:cubicBezTo>
                    <a:pt x="4623" y="2909"/>
                    <a:pt x="4533" y="2931"/>
                    <a:pt x="4483" y="2825"/>
                  </a:cubicBezTo>
                  <a:cubicBezTo>
                    <a:pt x="4477" y="2819"/>
                    <a:pt x="4399" y="2836"/>
                    <a:pt x="4303" y="2858"/>
                  </a:cubicBezTo>
                  <a:cubicBezTo>
                    <a:pt x="3382" y="1590"/>
                    <a:pt x="3382" y="1590"/>
                    <a:pt x="3382" y="1590"/>
                  </a:cubicBezTo>
                  <a:cubicBezTo>
                    <a:pt x="3331" y="1590"/>
                    <a:pt x="3303" y="1623"/>
                    <a:pt x="3252" y="1623"/>
                  </a:cubicBezTo>
                  <a:cubicBezTo>
                    <a:pt x="3236" y="1623"/>
                    <a:pt x="3224" y="1618"/>
                    <a:pt x="3207" y="1618"/>
                  </a:cubicBezTo>
                  <a:cubicBezTo>
                    <a:pt x="3146" y="1618"/>
                    <a:pt x="3123" y="1674"/>
                    <a:pt x="3062" y="1674"/>
                  </a:cubicBezTo>
                  <a:cubicBezTo>
                    <a:pt x="3005" y="1674"/>
                    <a:pt x="2983" y="1623"/>
                    <a:pt x="2932" y="1601"/>
                  </a:cubicBezTo>
                  <a:cubicBezTo>
                    <a:pt x="2904" y="1590"/>
                    <a:pt x="2887" y="1590"/>
                    <a:pt x="2865" y="1590"/>
                  </a:cubicBezTo>
                  <a:cubicBezTo>
                    <a:pt x="2825" y="1590"/>
                    <a:pt x="2809" y="1567"/>
                    <a:pt x="2781" y="1556"/>
                  </a:cubicBezTo>
                  <a:cubicBezTo>
                    <a:pt x="2758" y="1545"/>
                    <a:pt x="2741" y="1539"/>
                    <a:pt x="2724" y="1522"/>
                  </a:cubicBezTo>
                  <a:cubicBezTo>
                    <a:pt x="2708" y="1500"/>
                    <a:pt x="2713" y="1483"/>
                    <a:pt x="2702" y="1460"/>
                  </a:cubicBezTo>
                  <a:cubicBezTo>
                    <a:pt x="2601" y="1489"/>
                    <a:pt x="2601" y="1489"/>
                    <a:pt x="2601" y="1489"/>
                  </a:cubicBezTo>
                  <a:cubicBezTo>
                    <a:pt x="2556" y="1483"/>
                    <a:pt x="2533" y="1455"/>
                    <a:pt x="2483" y="1455"/>
                  </a:cubicBezTo>
                  <a:cubicBezTo>
                    <a:pt x="2438" y="1455"/>
                    <a:pt x="2415" y="1472"/>
                    <a:pt x="2370" y="1472"/>
                  </a:cubicBezTo>
                  <a:cubicBezTo>
                    <a:pt x="2354" y="1472"/>
                    <a:pt x="2354" y="1472"/>
                    <a:pt x="2354" y="1472"/>
                  </a:cubicBezTo>
                  <a:cubicBezTo>
                    <a:pt x="2309" y="1472"/>
                    <a:pt x="2309" y="1472"/>
                    <a:pt x="2309" y="1472"/>
                  </a:cubicBezTo>
                  <a:cubicBezTo>
                    <a:pt x="2292" y="1472"/>
                    <a:pt x="2281" y="1483"/>
                    <a:pt x="2264" y="1494"/>
                  </a:cubicBezTo>
                  <a:cubicBezTo>
                    <a:pt x="2230" y="1517"/>
                    <a:pt x="2196" y="1500"/>
                    <a:pt x="2168" y="1528"/>
                  </a:cubicBezTo>
                  <a:cubicBezTo>
                    <a:pt x="2157" y="1545"/>
                    <a:pt x="2157" y="1562"/>
                    <a:pt x="2146" y="1573"/>
                  </a:cubicBezTo>
                  <a:cubicBezTo>
                    <a:pt x="2118" y="1595"/>
                    <a:pt x="2089" y="1601"/>
                    <a:pt x="2050" y="1601"/>
                  </a:cubicBezTo>
                  <a:cubicBezTo>
                    <a:pt x="2011" y="1601"/>
                    <a:pt x="1988" y="1607"/>
                    <a:pt x="1949" y="1607"/>
                  </a:cubicBezTo>
                  <a:cubicBezTo>
                    <a:pt x="1899" y="1607"/>
                    <a:pt x="1870" y="1567"/>
                    <a:pt x="1859" y="1522"/>
                  </a:cubicBezTo>
                  <a:cubicBezTo>
                    <a:pt x="1803" y="1522"/>
                    <a:pt x="1769" y="1545"/>
                    <a:pt x="1713" y="1545"/>
                  </a:cubicBezTo>
                  <a:cubicBezTo>
                    <a:pt x="1696" y="1545"/>
                    <a:pt x="1685" y="1539"/>
                    <a:pt x="1668" y="1533"/>
                  </a:cubicBezTo>
                  <a:cubicBezTo>
                    <a:pt x="1595" y="1550"/>
                    <a:pt x="1595" y="1550"/>
                    <a:pt x="1595" y="1550"/>
                  </a:cubicBezTo>
                  <a:cubicBezTo>
                    <a:pt x="1539" y="1550"/>
                    <a:pt x="1539" y="1550"/>
                    <a:pt x="1539" y="1550"/>
                  </a:cubicBezTo>
                  <a:cubicBezTo>
                    <a:pt x="1511" y="1550"/>
                    <a:pt x="1494" y="1533"/>
                    <a:pt x="1466" y="1533"/>
                  </a:cubicBezTo>
                  <a:cubicBezTo>
                    <a:pt x="1449" y="1533"/>
                    <a:pt x="1444" y="1556"/>
                    <a:pt x="1421" y="1556"/>
                  </a:cubicBezTo>
                  <a:cubicBezTo>
                    <a:pt x="1399" y="1556"/>
                    <a:pt x="1399" y="1556"/>
                    <a:pt x="1399" y="1556"/>
                  </a:cubicBezTo>
                  <a:cubicBezTo>
                    <a:pt x="1399" y="1545"/>
                    <a:pt x="1399" y="1533"/>
                    <a:pt x="1393" y="1528"/>
                  </a:cubicBezTo>
                  <a:cubicBezTo>
                    <a:pt x="1365" y="1533"/>
                    <a:pt x="1354" y="1545"/>
                    <a:pt x="1325" y="1550"/>
                  </a:cubicBezTo>
                  <a:cubicBezTo>
                    <a:pt x="1241" y="1533"/>
                    <a:pt x="1241" y="1533"/>
                    <a:pt x="1241" y="1533"/>
                  </a:cubicBezTo>
                  <a:cubicBezTo>
                    <a:pt x="1230" y="1533"/>
                    <a:pt x="1224" y="1539"/>
                    <a:pt x="1213" y="1539"/>
                  </a:cubicBezTo>
                  <a:cubicBezTo>
                    <a:pt x="1202" y="1539"/>
                    <a:pt x="1207" y="1522"/>
                    <a:pt x="1207" y="1511"/>
                  </a:cubicBezTo>
                  <a:cubicBezTo>
                    <a:pt x="1163" y="1500"/>
                    <a:pt x="1140" y="1511"/>
                    <a:pt x="1101" y="1511"/>
                  </a:cubicBezTo>
                  <a:cubicBezTo>
                    <a:pt x="1028" y="1511"/>
                    <a:pt x="983" y="1500"/>
                    <a:pt x="910" y="1489"/>
                  </a:cubicBezTo>
                  <a:cubicBezTo>
                    <a:pt x="848" y="1533"/>
                    <a:pt x="809" y="1573"/>
                    <a:pt x="736" y="1573"/>
                  </a:cubicBezTo>
                  <a:cubicBezTo>
                    <a:pt x="713" y="1573"/>
                    <a:pt x="702" y="1573"/>
                    <a:pt x="679" y="1573"/>
                  </a:cubicBezTo>
                  <a:cubicBezTo>
                    <a:pt x="646" y="1573"/>
                    <a:pt x="629" y="1556"/>
                    <a:pt x="601" y="1556"/>
                  </a:cubicBezTo>
                  <a:cubicBezTo>
                    <a:pt x="370" y="1219"/>
                    <a:pt x="370" y="1219"/>
                    <a:pt x="370" y="1219"/>
                  </a:cubicBezTo>
                  <a:cubicBezTo>
                    <a:pt x="376" y="1191"/>
                    <a:pt x="376" y="1174"/>
                    <a:pt x="376" y="1140"/>
                  </a:cubicBezTo>
                  <a:cubicBezTo>
                    <a:pt x="376" y="1090"/>
                    <a:pt x="348" y="1062"/>
                    <a:pt x="309" y="1022"/>
                  </a:cubicBezTo>
                  <a:cubicBezTo>
                    <a:pt x="292" y="1022"/>
                    <a:pt x="275" y="1022"/>
                    <a:pt x="258" y="1022"/>
                  </a:cubicBezTo>
                  <a:cubicBezTo>
                    <a:pt x="247" y="1022"/>
                    <a:pt x="236" y="1022"/>
                    <a:pt x="224" y="1022"/>
                  </a:cubicBezTo>
                  <a:cubicBezTo>
                    <a:pt x="140" y="1034"/>
                    <a:pt x="140" y="1034"/>
                    <a:pt x="140" y="1034"/>
                  </a:cubicBezTo>
                  <a:cubicBezTo>
                    <a:pt x="89" y="1028"/>
                    <a:pt x="39" y="1011"/>
                    <a:pt x="0" y="983"/>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23" name="Freeform 52"/>
            <p:cNvSpPr>
              <a:spLocks noChangeArrowheads="1"/>
            </p:cNvSpPr>
            <p:nvPr/>
          </p:nvSpPr>
          <p:spPr bwMode="auto">
            <a:xfrm>
              <a:off x="14366356" y="6099630"/>
              <a:ext cx="2247754" cy="936625"/>
            </a:xfrm>
            <a:custGeom>
              <a:avLst/>
              <a:gdLst>
                <a:gd name="T0" fmla="*/ 1516 w 6242"/>
                <a:gd name="T1" fmla="*/ 2601 h 2602"/>
                <a:gd name="T2" fmla="*/ 1887 w 6242"/>
                <a:gd name="T3" fmla="*/ 2455 h 2602"/>
                <a:gd name="T4" fmla="*/ 2095 w 6242"/>
                <a:gd name="T5" fmla="*/ 2303 h 2602"/>
                <a:gd name="T6" fmla="*/ 2292 w 6242"/>
                <a:gd name="T7" fmla="*/ 2152 h 2602"/>
                <a:gd name="T8" fmla="*/ 2466 w 6242"/>
                <a:gd name="T9" fmla="*/ 2011 h 2602"/>
                <a:gd name="T10" fmla="*/ 2870 w 6242"/>
                <a:gd name="T11" fmla="*/ 1848 h 2602"/>
                <a:gd name="T12" fmla="*/ 3292 w 6242"/>
                <a:gd name="T13" fmla="*/ 1584 h 2602"/>
                <a:gd name="T14" fmla="*/ 3561 w 6242"/>
                <a:gd name="T15" fmla="*/ 1489 h 2602"/>
                <a:gd name="T16" fmla="*/ 4163 w 6242"/>
                <a:gd name="T17" fmla="*/ 1635 h 2602"/>
                <a:gd name="T18" fmla="*/ 4488 w 6242"/>
                <a:gd name="T19" fmla="*/ 1680 h 2602"/>
                <a:gd name="T20" fmla="*/ 4758 w 6242"/>
                <a:gd name="T21" fmla="*/ 1641 h 2602"/>
                <a:gd name="T22" fmla="*/ 5118 w 6242"/>
                <a:gd name="T23" fmla="*/ 1652 h 2602"/>
                <a:gd name="T24" fmla="*/ 5629 w 6242"/>
                <a:gd name="T25" fmla="*/ 1753 h 2602"/>
                <a:gd name="T26" fmla="*/ 5831 w 6242"/>
                <a:gd name="T27" fmla="*/ 1730 h 2602"/>
                <a:gd name="T28" fmla="*/ 6163 w 6242"/>
                <a:gd name="T29" fmla="*/ 1719 h 2602"/>
                <a:gd name="T30" fmla="*/ 6185 w 6242"/>
                <a:gd name="T31" fmla="*/ 1646 h 2602"/>
                <a:gd name="T32" fmla="*/ 6084 w 6242"/>
                <a:gd name="T33" fmla="*/ 1506 h 2602"/>
                <a:gd name="T34" fmla="*/ 6067 w 6242"/>
                <a:gd name="T35" fmla="*/ 1410 h 2602"/>
                <a:gd name="T36" fmla="*/ 5915 w 6242"/>
                <a:gd name="T37" fmla="*/ 1214 h 2602"/>
                <a:gd name="T38" fmla="*/ 5809 w 6242"/>
                <a:gd name="T39" fmla="*/ 1141 h 2602"/>
                <a:gd name="T40" fmla="*/ 5668 w 6242"/>
                <a:gd name="T41" fmla="*/ 1017 h 2602"/>
                <a:gd name="T42" fmla="*/ 5494 w 6242"/>
                <a:gd name="T43" fmla="*/ 837 h 2602"/>
                <a:gd name="T44" fmla="*/ 5421 w 6242"/>
                <a:gd name="T45" fmla="*/ 708 h 2602"/>
                <a:gd name="T46" fmla="*/ 4859 w 6242"/>
                <a:gd name="T47" fmla="*/ 669 h 2602"/>
                <a:gd name="T48" fmla="*/ 4736 w 6242"/>
                <a:gd name="T49" fmla="*/ 854 h 2602"/>
                <a:gd name="T50" fmla="*/ 4477 w 6242"/>
                <a:gd name="T51" fmla="*/ 1039 h 2602"/>
                <a:gd name="T52" fmla="*/ 4410 w 6242"/>
                <a:gd name="T53" fmla="*/ 1191 h 2602"/>
                <a:gd name="T54" fmla="*/ 3927 w 6242"/>
                <a:gd name="T55" fmla="*/ 1112 h 2602"/>
                <a:gd name="T56" fmla="*/ 3814 w 6242"/>
                <a:gd name="T57" fmla="*/ 882 h 2602"/>
                <a:gd name="T58" fmla="*/ 3522 w 6242"/>
                <a:gd name="T59" fmla="*/ 534 h 2602"/>
                <a:gd name="T60" fmla="*/ 3196 w 6242"/>
                <a:gd name="T61" fmla="*/ 495 h 2602"/>
                <a:gd name="T62" fmla="*/ 2809 w 6242"/>
                <a:gd name="T63" fmla="*/ 433 h 2602"/>
                <a:gd name="T64" fmla="*/ 2545 w 6242"/>
                <a:gd name="T65" fmla="*/ 202 h 2602"/>
                <a:gd name="T66" fmla="*/ 2342 w 6242"/>
                <a:gd name="T67" fmla="*/ 11 h 2602"/>
                <a:gd name="T68" fmla="*/ 2140 w 6242"/>
                <a:gd name="T69" fmla="*/ 0 h 2602"/>
                <a:gd name="T70" fmla="*/ 1876 w 6242"/>
                <a:gd name="T71" fmla="*/ 118 h 2602"/>
                <a:gd name="T72" fmla="*/ 1550 w 6242"/>
                <a:gd name="T73" fmla="*/ 427 h 2602"/>
                <a:gd name="T74" fmla="*/ 1393 w 6242"/>
                <a:gd name="T75" fmla="*/ 714 h 2602"/>
                <a:gd name="T76" fmla="*/ 1213 w 6242"/>
                <a:gd name="T77" fmla="*/ 910 h 2602"/>
                <a:gd name="T78" fmla="*/ 1129 w 6242"/>
                <a:gd name="T79" fmla="*/ 1337 h 2602"/>
                <a:gd name="T80" fmla="*/ 629 w 6242"/>
                <a:gd name="T81" fmla="*/ 1803 h 2602"/>
                <a:gd name="T82" fmla="*/ 455 w 6242"/>
                <a:gd name="T83" fmla="*/ 2101 h 2602"/>
                <a:gd name="T84" fmla="*/ 635 w 6242"/>
                <a:gd name="T85" fmla="*/ 2281 h 2602"/>
                <a:gd name="T86" fmla="*/ 545 w 6242"/>
                <a:gd name="T87" fmla="*/ 2287 h 2602"/>
                <a:gd name="T88" fmla="*/ 354 w 6242"/>
                <a:gd name="T89" fmla="*/ 2264 h 2602"/>
                <a:gd name="T90" fmla="*/ 50 w 6242"/>
                <a:gd name="T91" fmla="*/ 2236 h 2602"/>
                <a:gd name="T92" fmla="*/ 387 w 6242"/>
                <a:gd name="T93" fmla="*/ 2365 h 2602"/>
                <a:gd name="T94" fmla="*/ 758 w 6242"/>
                <a:gd name="T95" fmla="*/ 2393 h 2602"/>
                <a:gd name="T96" fmla="*/ 1090 w 6242"/>
                <a:gd name="T97" fmla="*/ 2528 h 2602"/>
                <a:gd name="T98" fmla="*/ 1376 w 6242"/>
                <a:gd name="T99" fmla="*/ 2539 h 26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242" h="2602">
                  <a:moveTo>
                    <a:pt x="1376" y="2539"/>
                  </a:moveTo>
                  <a:lnTo>
                    <a:pt x="1376" y="2539"/>
                  </a:lnTo>
                  <a:cubicBezTo>
                    <a:pt x="1393" y="2573"/>
                    <a:pt x="1415" y="2573"/>
                    <a:pt x="1449" y="2579"/>
                  </a:cubicBezTo>
                  <a:cubicBezTo>
                    <a:pt x="1477" y="2584"/>
                    <a:pt x="1488" y="2601"/>
                    <a:pt x="1516" y="2601"/>
                  </a:cubicBezTo>
                  <a:cubicBezTo>
                    <a:pt x="1589" y="2601"/>
                    <a:pt x="1623" y="2545"/>
                    <a:pt x="1702" y="2545"/>
                  </a:cubicBezTo>
                  <a:cubicBezTo>
                    <a:pt x="1758" y="2545"/>
                    <a:pt x="1758" y="2545"/>
                    <a:pt x="1758" y="2545"/>
                  </a:cubicBezTo>
                  <a:cubicBezTo>
                    <a:pt x="1814" y="2545"/>
                    <a:pt x="1831" y="2472"/>
                    <a:pt x="1887" y="2472"/>
                  </a:cubicBezTo>
                  <a:cubicBezTo>
                    <a:pt x="1887" y="2455"/>
                    <a:pt x="1887" y="2455"/>
                    <a:pt x="1887" y="2455"/>
                  </a:cubicBezTo>
                  <a:cubicBezTo>
                    <a:pt x="1887" y="2444"/>
                    <a:pt x="1882" y="2438"/>
                    <a:pt x="1882" y="2433"/>
                  </a:cubicBezTo>
                  <a:cubicBezTo>
                    <a:pt x="1887" y="2433"/>
                    <a:pt x="1887" y="2433"/>
                    <a:pt x="1893" y="2433"/>
                  </a:cubicBezTo>
                  <a:cubicBezTo>
                    <a:pt x="1932" y="2433"/>
                    <a:pt x="1949" y="2421"/>
                    <a:pt x="1983" y="2410"/>
                  </a:cubicBezTo>
                  <a:cubicBezTo>
                    <a:pt x="2039" y="2388"/>
                    <a:pt x="2084" y="2365"/>
                    <a:pt x="2095" y="2303"/>
                  </a:cubicBezTo>
                  <a:cubicBezTo>
                    <a:pt x="2101" y="2258"/>
                    <a:pt x="2123" y="2236"/>
                    <a:pt x="2146" y="2197"/>
                  </a:cubicBezTo>
                  <a:cubicBezTo>
                    <a:pt x="2163" y="2180"/>
                    <a:pt x="2157" y="2157"/>
                    <a:pt x="2174" y="2140"/>
                  </a:cubicBezTo>
                  <a:cubicBezTo>
                    <a:pt x="2191" y="2129"/>
                    <a:pt x="2208" y="2135"/>
                    <a:pt x="2224" y="2135"/>
                  </a:cubicBezTo>
                  <a:cubicBezTo>
                    <a:pt x="2252" y="2135"/>
                    <a:pt x="2264" y="2152"/>
                    <a:pt x="2292" y="2152"/>
                  </a:cubicBezTo>
                  <a:cubicBezTo>
                    <a:pt x="2309" y="2152"/>
                    <a:pt x="2314" y="2135"/>
                    <a:pt x="2325" y="2129"/>
                  </a:cubicBezTo>
                  <a:cubicBezTo>
                    <a:pt x="2342" y="2124"/>
                    <a:pt x="2359" y="2135"/>
                    <a:pt x="2376" y="2118"/>
                  </a:cubicBezTo>
                  <a:cubicBezTo>
                    <a:pt x="2393" y="2101"/>
                    <a:pt x="2387" y="2079"/>
                    <a:pt x="2398" y="2062"/>
                  </a:cubicBezTo>
                  <a:cubicBezTo>
                    <a:pt x="2415" y="2034"/>
                    <a:pt x="2443" y="2028"/>
                    <a:pt x="2466" y="2011"/>
                  </a:cubicBezTo>
                  <a:cubicBezTo>
                    <a:pt x="2528" y="1983"/>
                    <a:pt x="2556" y="1944"/>
                    <a:pt x="2623" y="1944"/>
                  </a:cubicBezTo>
                  <a:cubicBezTo>
                    <a:pt x="2696" y="1944"/>
                    <a:pt x="2696" y="1944"/>
                    <a:pt x="2696" y="1944"/>
                  </a:cubicBezTo>
                  <a:cubicBezTo>
                    <a:pt x="2758" y="1944"/>
                    <a:pt x="2758" y="1848"/>
                    <a:pt x="2820" y="1848"/>
                  </a:cubicBezTo>
                  <a:cubicBezTo>
                    <a:pt x="2870" y="1848"/>
                    <a:pt x="2870" y="1848"/>
                    <a:pt x="2870" y="1848"/>
                  </a:cubicBezTo>
                  <a:cubicBezTo>
                    <a:pt x="2966" y="1848"/>
                    <a:pt x="3005" y="1798"/>
                    <a:pt x="3090" y="1753"/>
                  </a:cubicBezTo>
                  <a:cubicBezTo>
                    <a:pt x="3146" y="1725"/>
                    <a:pt x="3168" y="1697"/>
                    <a:pt x="3224" y="1663"/>
                  </a:cubicBezTo>
                  <a:cubicBezTo>
                    <a:pt x="3241" y="1652"/>
                    <a:pt x="3252" y="1657"/>
                    <a:pt x="3264" y="1646"/>
                  </a:cubicBezTo>
                  <a:cubicBezTo>
                    <a:pt x="3286" y="1629"/>
                    <a:pt x="3281" y="1607"/>
                    <a:pt x="3292" y="1584"/>
                  </a:cubicBezTo>
                  <a:cubicBezTo>
                    <a:pt x="3309" y="1562"/>
                    <a:pt x="3331" y="1562"/>
                    <a:pt x="3359" y="1545"/>
                  </a:cubicBezTo>
                  <a:cubicBezTo>
                    <a:pt x="3399" y="1523"/>
                    <a:pt x="3410" y="1489"/>
                    <a:pt x="3449" y="1466"/>
                  </a:cubicBezTo>
                  <a:cubicBezTo>
                    <a:pt x="3466" y="1466"/>
                    <a:pt x="3472" y="1466"/>
                    <a:pt x="3483" y="1466"/>
                  </a:cubicBezTo>
                  <a:cubicBezTo>
                    <a:pt x="3561" y="1489"/>
                    <a:pt x="3561" y="1489"/>
                    <a:pt x="3561" y="1489"/>
                  </a:cubicBezTo>
                  <a:cubicBezTo>
                    <a:pt x="3646" y="1466"/>
                    <a:pt x="3685" y="1444"/>
                    <a:pt x="3769" y="1444"/>
                  </a:cubicBezTo>
                  <a:cubicBezTo>
                    <a:pt x="3882" y="1444"/>
                    <a:pt x="3915" y="1579"/>
                    <a:pt x="4028" y="1579"/>
                  </a:cubicBezTo>
                  <a:cubicBezTo>
                    <a:pt x="4056" y="1579"/>
                    <a:pt x="4067" y="1562"/>
                    <a:pt x="4095" y="1562"/>
                  </a:cubicBezTo>
                  <a:cubicBezTo>
                    <a:pt x="4135" y="1562"/>
                    <a:pt x="4140" y="1607"/>
                    <a:pt x="4163" y="1635"/>
                  </a:cubicBezTo>
                  <a:cubicBezTo>
                    <a:pt x="4180" y="1663"/>
                    <a:pt x="4208" y="1657"/>
                    <a:pt x="4236" y="1669"/>
                  </a:cubicBezTo>
                  <a:cubicBezTo>
                    <a:pt x="4264" y="1680"/>
                    <a:pt x="4281" y="1697"/>
                    <a:pt x="4309" y="1697"/>
                  </a:cubicBezTo>
                  <a:cubicBezTo>
                    <a:pt x="4348" y="1697"/>
                    <a:pt x="4348" y="1697"/>
                    <a:pt x="4348" y="1697"/>
                  </a:cubicBezTo>
                  <a:cubicBezTo>
                    <a:pt x="4404" y="1697"/>
                    <a:pt x="4438" y="1697"/>
                    <a:pt x="4488" y="1680"/>
                  </a:cubicBezTo>
                  <a:cubicBezTo>
                    <a:pt x="4505" y="1669"/>
                    <a:pt x="4511" y="1652"/>
                    <a:pt x="4533" y="1652"/>
                  </a:cubicBezTo>
                  <a:cubicBezTo>
                    <a:pt x="4545" y="1652"/>
                    <a:pt x="4550" y="1663"/>
                    <a:pt x="4562" y="1663"/>
                  </a:cubicBezTo>
                  <a:cubicBezTo>
                    <a:pt x="4595" y="1663"/>
                    <a:pt x="4606" y="1618"/>
                    <a:pt x="4640" y="1618"/>
                  </a:cubicBezTo>
                  <a:cubicBezTo>
                    <a:pt x="4685" y="1618"/>
                    <a:pt x="4713" y="1624"/>
                    <a:pt x="4758" y="1641"/>
                  </a:cubicBezTo>
                  <a:cubicBezTo>
                    <a:pt x="4786" y="1652"/>
                    <a:pt x="4797" y="1669"/>
                    <a:pt x="4825" y="1669"/>
                  </a:cubicBezTo>
                  <a:cubicBezTo>
                    <a:pt x="4848" y="1669"/>
                    <a:pt x="4859" y="1657"/>
                    <a:pt x="4882" y="1657"/>
                  </a:cubicBezTo>
                  <a:cubicBezTo>
                    <a:pt x="4938" y="1657"/>
                    <a:pt x="4966" y="1708"/>
                    <a:pt x="5028" y="1708"/>
                  </a:cubicBezTo>
                  <a:cubicBezTo>
                    <a:pt x="5067" y="1708"/>
                    <a:pt x="5073" y="1652"/>
                    <a:pt x="5118" y="1652"/>
                  </a:cubicBezTo>
                  <a:cubicBezTo>
                    <a:pt x="5151" y="1652"/>
                    <a:pt x="5168" y="1674"/>
                    <a:pt x="5202" y="1674"/>
                  </a:cubicBezTo>
                  <a:cubicBezTo>
                    <a:pt x="5230" y="1674"/>
                    <a:pt x="5247" y="1669"/>
                    <a:pt x="5281" y="1669"/>
                  </a:cubicBezTo>
                  <a:cubicBezTo>
                    <a:pt x="5382" y="1669"/>
                    <a:pt x="5427" y="1753"/>
                    <a:pt x="5528" y="1753"/>
                  </a:cubicBezTo>
                  <a:cubicBezTo>
                    <a:pt x="5629" y="1753"/>
                    <a:pt x="5629" y="1753"/>
                    <a:pt x="5629" y="1753"/>
                  </a:cubicBezTo>
                  <a:cubicBezTo>
                    <a:pt x="5646" y="1753"/>
                    <a:pt x="5657" y="1758"/>
                    <a:pt x="5668" y="1764"/>
                  </a:cubicBezTo>
                  <a:cubicBezTo>
                    <a:pt x="5679" y="1770"/>
                    <a:pt x="5691" y="1775"/>
                    <a:pt x="5708" y="1775"/>
                  </a:cubicBezTo>
                  <a:cubicBezTo>
                    <a:pt x="5730" y="1775"/>
                    <a:pt x="5741" y="1758"/>
                    <a:pt x="5758" y="1747"/>
                  </a:cubicBezTo>
                  <a:cubicBezTo>
                    <a:pt x="5786" y="1736"/>
                    <a:pt x="5803" y="1736"/>
                    <a:pt x="5831" y="1730"/>
                  </a:cubicBezTo>
                  <a:cubicBezTo>
                    <a:pt x="5854" y="1719"/>
                    <a:pt x="5859" y="1697"/>
                    <a:pt x="5882" y="1697"/>
                  </a:cubicBezTo>
                  <a:cubicBezTo>
                    <a:pt x="5899" y="1697"/>
                    <a:pt x="5910" y="1702"/>
                    <a:pt x="5927" y="1702"/>
                  </a:cubicBezTo>
                  <a:cubicBezTo>
                    <a:pt x="5972" y="1702"/>
                    <a:pt x="6000" y="1680"/>
                    <a:pt x="6050" y="1680"/>
                  </a:cubicBezTo>
                  <a:cubicBezTo>
                    <a:pt x="6095" y="1680"/>
                    <a:pt x="6118" y="1719"/>
                    <a:pt x="6163" y="1719"/>
                  </a:cubicBezTo>
                  <a:cubicBezTo>
                    <a:pt x="6196" y="1719"/>
                    <a:pt x="6213" y="1714"/>
                    <a:pt x="6241" y="1697"/>
                  </a:cubicBezTo>
                  <a:lnTo>
                    <a:pt x="6241" y="1697"/>
                  </a:lnTo>
                  <a:cubicBezTo>
                    <a:pt x="6224" y="1674"/>
                    <a:pt x="6208" y="1674"/>
                    <a:pt x="6180" y="1663"/>
                  </a:cubicBezTo>
                  <a:cubicBezTo>
                    <a:pt x="6185" y="1657"/>
                    <a:pt x="6185" y="1657"/>
                    <a:pt x="6185" y="1646"/>
                  </a:cubicBezTo>
                  <a:cubicBezTo>
                    <a:pt x="6185" y="1601"/>
                    <a:pt x="6157" y="1584"/>
                    <a:pt x="6129" y="1545"/>
                  </a:cubicBezTo>
                  <a:cubicBezTo>
                    <a:pt x="6135" y="1545"/>
                    <a:pt x="6135" y="1545"/>
                    <a:pt x="6135" y="1545"/>
                  </a:cubicBezTo>
                  <a:cubicBezTo>
                    <a:pt x="6135" y="1539"/>
                    <a:pt x="6135" y="1539"/>
                    <a:pt x="6135" y="1539"/>
                  </a:cubicBezTo>
                  <a:cubicBezTo>
                    <a:pt x="6112" y="1528"/>
                    <a:pt x="6101" y="1523"/>
                    <a:pt x="6084" y="1506"/>
                  </a:cubicBezTo>
                  <a:cubicBezTo>
                    <a:pt x="6084" y="1500"/>
                    <a:pt x="6090" y="1494"/>
                    <a:pt x="6090" y="1489"/>
                  </a:cubicBezTo>
                  <a:cubicBezTo>
                    <a:pt x="6123" y="1489"/>
                    <a:pt x="6123" y="1489"/>
                    <a:pt x="6123" y="1489"/>
                  </a:cubicBezTo>
                  <a:cubicBezTo>
                    <a:pt x="6129" y="1483"/>
                    <a:pt x="6135" y="1478"/>
                    <a:pt x="6135" y="1466"/>
                  </a:cubicBezTo>
                  <a:cubicBezTo>
                    <a:pt x="6135" y="1433"/>
                    <a:pt x="6095" y="1421"/>
                    <a:pt x="6067" y="1410"/>
                  </a:cubicBezTo>
                  <a:cubicBezTo>
                    <a:pt x="6045" y="1399"/>
                    <a:pt x="6039" y="1376"/>
                    <a:pt x="6022" y="1360"/>
                  </a:cubicBezTo>
                  <a:cubicBezTo>
                    <a:pt x="6011" y="1348"/>
                    <a:pt x="5994" y="1343"/>
                    <a:pt x="5994" y="1326"/>
                  </a:cubicBezTo>
                  <a:cubicBezTo>
                    <a:pt x="5994" y="1315"/>
                    <a:pt x="5994" y="1309"/>
                    <a:pt x="5994" y="1298"/>
                  </a:cubicBezTo>
                  <a:cubicBezTo>
                    <a:pt x="5994" y="1253"/>
                    <a:pt x="5960" y="1214"/>
                    <a:pt x="5915" y="1214"/>
                  </a:cubicBezTo>
                  <a:cubicBezTo>
                    <a:pt x="5893" y="1214"/>
                    <a:pt x="5887" y="1230"/>
                    <a:pt x="5865" y="1230"/>
                  </a:cubicBezTo>
                  <a:cubicBezTo>
                    <a:pt x="5854" y="1230"/>
                    <a:pt x="5854" y="1208"/>
                    <a:pt x="5848" y="1197"/>
                  </a:cubicBezTo>
                  <a:cubicBezTo>
                    <a:pt x="5842" y="1174"/>
                    <a:pt x="5842" y="1163"/>
                    <a:pt x="5837" y="1141"/>
                  </a:cubicBezTo>
                  <a:cubicBezTo>
                    <a:pt x="5809" y="1141"/>
                    <a:pt x="5809" y="1141"/>
                    <a:pt x="5809" y="1141"/>
                  </a:cubicBezTo>
                  <a:cubicBezTo>
                    <a:pt x="5809" y="1157"/>
                    <a:pt x="5809" y="1157"/>
                    <a:pt x="5809" y="1157"/>
                  </a:cubicBezTo>
                  <a:cubicBezTo>
                    <a:pt x="5803" y="1157"/>
                    <a:pt x="5803" y="1157"/>
                    <a:pt x="5803" y="1157"/>
                  </a:cubicBezTo>
                  <a:cubicBezTo>
                    <a:pt x="5764" y="1118"/>
                    <a:pt x="5764" y="1079"/>
                    <a:pt x="5719" y="1045"/>
                  </a:cubicBezTo>
                  <a:cubicBezTo>
                    <a:pt x="5702" y="1034"/>
                    <a:pt x="5679" y="1039"/>
                    <a:pt x="5668" y="1017"/>
                  </a:cubicBezTo>
                  <a:cubicBezTo>
                    <a:pt x="5657" y="1000"/>
                    <a:pt x="5663" y="983"/>
                    <a:pt x="5651" y="978"/>
                  </a:cubicBezTo>
                  <a:cubicBezTo>
                    <a:pt x="5629" y="966"/>
                    <a:pt x="5618" y="983"/>
                    <a:pt x="5595" y="978"/>
                  </a:cubicBezTo>
                  <a:cubicBezTo>
                    <a:pt x="5573" y="972"/>
                    <a:pt x="5578" y="944"/>
                    <a:pt x="5567" y="921"/>
                  </a:cubicBezTo>
                  <a:cubicBezTo>
                    <a:pt x="5539" y="888"/>
                    <a:pt x="5494" y="882"/>
                    <a:pt x="5494" y="837"/>
                  </a:cubicBezTo>
                  <a:cubicBezTo>
                    <a:pt x="5494" y="832"/>
                    <a:pt x="5494" y="826"/>
                    <a:pt x="5494" y="815"/>
                  </a:cubicBezTo>
                  <a:cubicBezTo>
                    <a:pt x="5494" y="798"/>
                    <a:pt x="5488" y="798"/>
                    <a:pt x="5477" y="787"/>
                  </a:cubicBezTo>
                  <a:lnTo>
                    <a:pt x="5477" y="787"/>
                  </a:lnTo>
                  <a:cubicBezTo>
                    <a:pt x="5444" y="775"/>
                    <a:pt x="5449" y="730"/>
                    <a:pt x="5421" y="708"/>
                  </a:cubicBezTo>
                  <a:cubicBezTo>
                    <a:pt x="5382" y="680"/>
                    <a:pt x="5348" y="685"/>
                    <a:pt x="5303" y="674"/>
                  </a:cubicBezTo>
                  <a:cubicBezTo>
                    <a:pt x="5219" y="657"/>
                    <a:pt x="5168" y="646"/>
                    <a:pt x="5084" y="646"/>
                  </a:cubicBezTo>
                  <a:cubicBezTo>
                    <a:pt x="5022" y="646"/>
                    <a:pt x="4994" y="685"/>
                    <a:pt x="4938" y="685"/>
                  </a:cubicBezTo>
                  <a:cubicBezTo>
                    <a:pt x="4904" y="685"/>
                    <a:pt x="4893" y="669"/>
                    <a:pt x="4859" y="669"/>
                  </a:cubicBezTo>
                  <a:cubicBezTo>
                    <a:pt x="4854" y="669"/>
                    <a:pt x="4854" y="685"/>
                    <a:pt x="4842" y="685"/>
                  </a:cubicBezTo>
                  <a:cubicBezTo>
                    <a:pt x="4814" y="685"/>
                    <a:pt x="4797" y="685"/>
                    <a:pt x="4769" y="674"/>
                  </a:cubicBezTo>
                  <a:lnTo>
                    <a:pt x="4769" y="674"/>
                  </a:lnTo>
                  <a:cubicBezTo>
                    <a:pt x="4752" y="742"/>
                    <a:pt x="4736" y="781"/>
                    <a:pt x="4736" y="854"/>
                  </a:cubicBezTo>
                  <a:cubicBezTo>
                    <a:pt x="4736" y="888"/>
                    <a:pt x="4747" y="905"/>
                    <a:pt x="4747" y="938"/>
                  </a:cubicBezTo>
                  <a:cubicBezTo>
                    <a:pt x="4747" y="961"/>
                    <a:pt x="4713" y="961"/>
                    <a:pt x="4691" y="972"/>
                  </a:cubicBezTo>
                  <a:cubicBezTo>
                    <a:pt x="4651" y="994"/>
                    <a:pt x="4629" y="1000"/>
                    <a:pt x="4584" y="1011"/>
                  </a:cubicBezTo>
                  <a:cubicBezTo>
                    <a:pt x="4545" y="1022"/>
                    <a:pt x="4517" y="1017"/>
                    <a:pt x="4477" y="1039"/>
                  </a:cubicBezTo>
                  <a:cubicBezTo>
                    <a:pt x="4455" y="1056"/>
                    <a:pt x="4432" y="1067"/>
                    <a:pt x="4404" y="1067"/>
                  </a:cubicBezTo>
                  <a:cubicBezTo>
                    <a:pt x="4404" y="1079"/>
                    <a:pt x="4404" y="1084"/>
                    <a:pt x="4404" y="1090"/>
                  </a:cubicBezTo>
                  <a:cubicBezTo>
                    <a:pt x="4404" y="1118"/>
                    <a:pt x="4404" y="1129"/>
                    <a:pt x="4410" y="1152"/>
                  </a:cubicBezTo>
                  <a:cubicBezTo>
                    <a:pt x="4410" y="1191"/>
                    <a:pt x="4410" y="1191"/>
                    <a:pt x="4410" y="1191"/>
                  </a:cubicBezTo>
                  <a:cubicBezTo>
                    <a:pt x="4410" y="1219"/>
                    <a:pt x="4382" y="1225"/>
                    <a:pt x="4365" y="1247"/>
                  </a:cubicBezTo>
                  <a:cubicBezTo>
                    <a:pt x="4331" y="1303"/>
                    <a:pt x="4297" y="1348"/>
                    <a:pt x="4236" y="1348"/>
                  </a:cubicBezTo>
                  <a:cubicBezTo>
                    <a:pt x="4163" y="1348"/>
                    <a:pt x="4168" y="1247"/>
                    <a:pt x="4106" y="1202"/>
                  </a:cubicBezTo>
                  <a:cubicBezTo>
                    <a:pt x="4045" y="1157"/>
                    <a:pt x="4005" y="1124"/>
                    <a:pt x="3927" y="1112"/>
                  </a:cubicBezTo>
                  <a:cubicBezTo>
                    <a:pt x="3921" y="1062"/>
                    <a:pt x="3870" y="1045"/>
                    <a:pt x="3870" y="994"/>
                  </a:cubicBezTo>
                  <a:cubicBezTo>
                    <a:pt x="3870" y="961"/>
                    <a:pt x="3887" y="944"/>
                    <a:pt x="3904" y="910"/>
                  </a:cubicBezTo>
                  <a:cubicBezTo>
                    <a:pt x="3899" y="905"/>
                    <a:pt x="3899" y="905"/>
                    <a:pt x="3899" y="905"/>
                  </a:cubicBezTo>
                  <a:cubicBezTo>
                    <a:pt x="3865" y="905"/>
                    <a:pt x="3831" y="910"/>
                    <a:pt x="3814" y="882"/>
                  </a:cubicBezTo>
                  <a:cubicBezTo>
                    <a:pt x="3792" y="848"/>
                    <a:pt x="3809" y="820"/>
                    <a:pt x="3797" y="787"/>
                  </a:cubicBezTo>
                  <a:cubicBezTo>
                    <a:pt x="3786" y="759"/>
                    <a:pt x="3769" y="747"/>
                    <a:pt x="3741" y="730"/>
                  </a:cubicBezTo>
                  <a:cubicBezTo>
                    <a:pt x="3696" y="657"/>
                    <a:pt x="3663" y="612"/>
                    <a:pt x="3584" y="573"/>
                  </a:cubicBezTo>
                  <a:cubicBezTo>
                    <a:pt x="3561" y="562"/>
                    <a:pt x="3550" y="534"/>
                    <a:pt x="3522" y="534"/>
                  </a:cubicBezTo>
                  <a:cubicBezTo>
                    <a:pt x="3494" y="534"/>
                    <a:pt x="3483" y="562"/>
                    <a:pt x="3455" y="562"/>
                  </a:cubicBezTo>
                  <a:cubicBezTo>
                    <a:pt x="3432" y="562"/>
                    <a:pt x="3427" y="539"/>
                    <a:pt x="3404" y="539"/>
                  </a:cubicBezTo>
                  <a:cubicBezTo>
                    <a:pt x="3371" y="539"/>
                    <a:pt x="3354" y="551"/>
                    <a:pt x="3326" y="551"/>
                  </a:cubicBezTo>
                  <a:cubicBezTo>
                    <a:pt x="3269" y="551"/>
                    <a:pt x="3252" y="495"/>
                    <a:pt x="3196" y="495"/>
                  </a:cubicBezTo>
                  <a:cubicBezTo>
                    <a:pt x="3151" y="495"/>
                    <a:pt x="3129" y="511"/>
                    <a:pt x="3090" y="511"/>
                  </a:cubicBezTo>
                  <a:cubicBezTo>
                    <a:pt x="3039" y="511"/>
                    <a:pt x="3017" y="478"/>
                    <a:pt x="2966" y="478"/>
                  </a:cubicBezTo>
                  <a:cubicBezTo>
                    <a:pt x="2899" y="478"/>
                    <a:pt x="2899" y="478"/>
                    <a:pt x="2899" y="478"/>
                  </a:cubicBezTo>
                  <a:cubicBezTo>
                    <a:pt x="2859" y="478"/>
                    <a:pt x="2837" y="455"/>
                    <a:pt x="2809" y="433"/>
                  </a:cubicBezTo>
                  <a:cubicBezTo>
                    <a:pt x="2775" y="416"/>
                    <a:pt x="2752" y="405"/>
                    <a:pt x="2724" y="382"/>
                  </a:cubicBezTo>
                  <a:cubicBezTo>
                    <a:pt x="2696" y="348"/>
                    <a:pt x="2657" y="365"/>
                    <a:pt x="2623" y="337"/>
                  </a:cubicBezTo>
                  <a:cubicBezTo>
                    <a:pt x="2595" y="320"/>
                    <a:pt x="2590" y="298"/>
                    <a:pt x="2573" y="264"/>
                  </a:cubicBezTo>
                  <a:cubicBezTo>
                    <a:pt x="2562" y="242"/>
                    <a:pt x="2556" y="225"/>
                    <a:pt x="2545" y="202"/>
                  </a:cubicBezTo>
                  <a:cubicBezTo>
                    <a:pt x="2533" y="180"/>
                    <a:pt x="2505" y="180"/>
                    <a:pt x="2477" y="174"/>
                  </a:cubicBezTo>
                  <a:cubicBezTo>
                    <a:pt x="2460" y="163"/>
                    <a:pt x="2455" y="152"/>
                    <a:pt x="2438" y="141"/>
                  </a:cubicBezTo>
                  <a:cubicBezTo>
                    <a:pt x="2415" y="124"/>
                    <a:pt x="2387" y="129"/>
                    <a:pt x="2365" y="107"/>
                  </a:cubicBezTo>
                  <a:cubicBezTo>
                    <a:pt x="2342" y="79"/>
                    <a:pt x="2359" y="45"/>
                    <a:pt x="2342" y="11"/>
                  </a:cubicBezTo>
                  <a:lnTo>
                    <a:pt x="2342" y="11"/>
                  </a:lnTo>
                  <a:cubicBezTo>
                    <a:pt x="2320" y="11"/>
                    <a:pt x="2309" y="6"/>
                    <a:pt x="2286" y="6"/>
                  </a:cubicBezTo>
                  <a:cubicBezTo>
                    <a:pt x="2258" y="6"/>
                    <a:pt x="2241" y="17"/>
                    <a:pt x="2219" y="17"/>
                  </a:cubicBezTo>
                  <a:cubicBezTo>
                    <a:pt x="2185" y="17"/>
                    <a:pt x="2174" y="0"/>
                    <a:pt x="2140" y="0"/>
                  </a:cubicBezTo>
                  <a:cubicBezTo>
                    <a:pt x="2118" y="0"/>
                    <a:pt x="2112" y="28"/>
                    <a:pt x="2101" y="51"/>
                  </a:cubicBezTo>
                  <a:cubicBezTo>
                    <a:pt x="2078" y="96"/>
                    <a:pt x="2050" y="129"/>
                    <a:pt x="2000" y="129"/>
                  </a:cubicBezTo>
                  <a:cubicBezTo>
                    <a:pt x="1955" y="129"/>
                    <a:pt x="1955" y="129"/>
                    <a:pt x="1955" y="129"/>
                  </a:cubicBezTo>
                  <a:cubicBezTo>
                    <a:pt x="1921" y="129"/>
                    <a:pt x="1904" y="118"/>
                    <a:pt x="1876" y="118"/>
                  </a:cubicBezTo>
                  <a:cubicBezTo>
                    <a:pt x="1814" y="118"/>
                    <a:pt x="1792" y="169"/>
                    <a:pt x="1747" y="208"/>
                  </a:cubicBezTo>
                  <a:lnTo>
                    <a:pt x="1747" y="208"/>
                  </a:lnTo>
                  <a:cubicBezTo>
                    <a:pt x="1747" y="281"/>
                    <a:pt x="1724" y="348"/>
                    <a:pt x="1662" y="388"/>
                  </a:cubicBezTo>
                  <a:cubicBezTo>
                    <a:pt x="1623" y="416"/>
                    <a:pt x="1589" y="405"/>
                    <a:pt x="1550" y="427"/>
                  </a:cubicBezTo>
                  <a:cubicBezTo>
                    <a:pt x="1516" y="450"/>
                    <a:pt x="1516" y="489"/>
                    <a:pt x="1516" y="528"/>
                  </a:cubicBezTo>
                  <a:cubicBezTo>
                    <a:pt x="1516" y="573"/>
                    <a:pt x="1516" y="573"/>
                    <a:pt x="1516" y="573"/>
                  </a:cubicBezTo>
                  <a:cubicBezTo>
                    <a:pt x="1522" y="601"/>
                    <a:pt x="1522" y="601"/>
                    <a:pt x="1522" y="601"/>
                  </a:cubicBezTo>
                  <a:cubicBezTo>
                    <a:pt x="1505" y="663"/>
                    <a:pt x="1460" y="714"/>
                    <a:pt x="1393" y="714"/>
                  </a:cubicBezTo>
                  <a:cubicBezTo>
                    <a:pt x="1365" y="714"/>
                    <a:pt x="1348" y="702"/>
                    <a:pt x="1320" y="702"/>
                  </a:cubicBezTo>
                  <a:cubicBezTo>
                    <a:pt x="1309" y="702"/>
                    <a:pt x="1314" y="714"/>
                    <a:pt x="1309" y="725"/>
                  </a:cubicBezTo>
                  <a:cubicBezTo>
                    <a:pt x="1297" y="753"/>
                    <a:pt x="1292" y="770"/>
                    <a:pt x="1281" y="798"/>
                  </a:cubicBezTo>
                  <a:cubicBezTo>
                    <a:pt x="1252" y="843"/>
                    <a:pt x="1241" y="865"/>
                    <a:pt x="1213" y="910"/>
                  </a:cubicBezTo>
                  <a:cubicBezTo>
                    <a:pt x="1179" y="972"/>
                    <a:pt x="1157" y="1006"/>
                    <a:pt x="1123" y="1067"/>
                  </a:cubicBezTo>
                  <a:cubicBezTo>
                    <a:pt x="1112" y="1090"/>
                    <a:pt x="1090" y="1101"/>
                    <a:pt x="1090" y="1124"/>
                  </a:cubicBezTo>
                  <a:cubicBezTo>
                    <a:pt x="1090" y="1186"/>
                    <a:pt x="1157" y="1208"/>
                    <a:pt x="1157" y="1270"/>
                  </a:cubicBezTo>
                  <a:cubicBezTo>
                    <a:pt x="1157" y="1298"/>
                    <a:pt x="1140" y="1309"/>
                    <a:pt x="1129" y="1337"/>
                  </a:cubicBezTo>
                  <a:cubicBezTo>
                    <a:pt x="1106" y="1399"/>
                    <a:pt x="1084" y="1433"/>
                    <a:pt x="1039" y="1472"/>
                  </a:cubicBezTo>
                  <a:cubicBezTo>
                    <a:pt x="977" y="1539"/>
                    <a:pt x="938" y="1562"/>
                    <a:pt x="865" y="1612"/>
                  </a:cubicBezTo>
                  <a:cubicBezTo>
                    <a:pt x="825" y="1641"/>
                    <a:pt x="820" y="1685"/>
                    <a:pt x="769" y="1697"/>
                  </a:cubicBezTo>
                  <a:cubicBezTo>
                    <a:pt x="702" y="1714"/>
                    <a:pt x="674" y="1753"/>
                    <a:pt x="629" y="1803"/>
                  </a:cubicBezTo>
                  <a:cubicBezTo>
                    <a:pt x="590" y="1848"/>
                    <a:pt x="517" y="1848"/>
                    <a:pt x="517" y="1905"/>
                  </a:cubicBezTo>
                  <a:cubicBezTo>
                    <a:pt x="517" y="1938"/>
                    <a:pt x="533" y="1950"/>
                    <a:pt x="533" y="1983"/>
                  </a:cubicBezTo>
                  <a:cubicBezTo>
                    <a:pt x="533" y="2011"/>
                    <a:pt x="517" y="2028"/>
                    <a:pt x="500" y="2051"/>
                  </a:cubicBezTo>
                  <a:cubicBezTo>
                    <a:pt x="483" y="2067"/>
                    <a:pt x="477" y="2084"/>
                    <a:pt x="455" y="2101"/>
                  </a:cubicBezTo>
                  <a:lnTo>
                    <a:pt x="455" y="2101"/>
                  </a:lnTo>
                  <a:cubicBezTo>
                    <a:pt x="477" y="2129"/>
                    <a:pt x="500" y="2135"/>
                    <a:pt x="522" y="2163"/>
                  </a:cubicBezTo>
                  <a:cubicBezTo>
                    <a:pt x="545" y="2180"/>
                    <a:pt x="533" y="2213"/>
                    <a:pt x="562" y="2230"/>
                  </a:cubicBezTo>
                  <a:cubicBezTo>
                    <a:pt x="590" y="2253"/>
                    <a:pt x="606" y="2264"/>
                    <a:pt x="635" y="2281"/>
                  </a:cubicBezTo>
                  <a:cubicBezTo>
                    <a:pt x="663" y="2292"/>
                    <a:pt x="696" y="2292"/>
                    <a:pt x="696" y="2320"/>
                  </a:cubicBezTo>
                  <a:cubicBezTo>
                    <a:pt x="696" y="2326"/>
                    <a:pt x="691" y="2331"/>
                    <a:pt x="691" y="2337"/>
                  </a:cubicBezTo>
                  <a:cubicBezTo>
                    <a:pt x="685" y="2337"/>
                    <a:pt x="685" y="2337"/>
                    <a:pt x="679" y="2337"/>
                  </a:cubicBezTo>
                  <a:cubicBezTo>
                    <a:pt x="623" y="2337"/>
                    <a:pt x="601" y="2287"/>
                    <a:pt x="545" y="2287"/>
                  </a:cubicBezTo>
                  <a:cubicBezTo>
                    <a:pt x="528" y="2287"/>
                    <a:pt x="522" y="2292"/>
                    <a:pt x="511" y="2298"/>
                  </a:cubicBezTo>
                  <a:cubicBezTo>
                    <a:pt x="472" y="2287"/>
                    <a:pt x="472" y="2287"/>
                    <a:pt x="472" y="2287"/>
                  </a:cubicBezTo>
                  <a:cubicBezTo>
                    <a:pt x="460" y="2292"/>
                    <a:pt x="449" y="2292"/>
                    <a:pt x="438" y="2292"/>
                  </a:cubicBezTo>
                  <a:cubicBezTo>
                    <a:pt x="404" y="2292"/>
                    <a:pt x="387" y="2264"/>
                    <a:pt x="354" y="2264"/>
                  </a:cubicBezTo>
                  <a:cubicBezTo>
                    <a:pt x="325" y="2264"/>
                    <a:pt x="309" y="2264"/>
                    <a:pt x="281" y="2264"/>
                  </a:cubicBezTo>
                  <a:cubicBezTo>
                    <a:pt x="252" y="2264"/>
                    <a:pt x="230" y="2253"/>
                    <a:pt x="202" y="2253"/>
                  </a:cubicBezTo>
                  <a:cubicBezTo>
                    <a:pt x="123" y="2253"/>
                    <a:pt x="123" y="2253"/>
                    <a:pt x="123" y="2253"/>
                  </a:cubicBezTo>
                  <a:cubicBezTo>
                    <a:pt x="95" y="2253"/>
                    <a:pt x="78" y="2236"/>
                    <a:pt x="50" y="2236"/>
                  </a:cubicBezTo>
                  <a:cubicBezTo>
                    <a:pt x="22" y="2236"/>
                    <a:pt x="11" y="2264"/>
                    <a:pt x="0" y="2287"/>
                  </a:cubicBezTo>
                  <a:lnTo>
                    <a:pt x="0" y="2287"/>
                  </a:lnTo>
                  <a:cubicBezTo>
                    <a:pt x="95" y="2287"/>
                    <a:pt x="146" y="2298"/>
                    <a:pt x="241" y="2326"/>
                  </a:cubicBezTo>
                  <a:cubicBezTo>
                    <a:pt x="297" y="2343"/>
                    <a:pt x="325" y="2365"/>
                    <a:pt x="387" y="2365"/>
                  </a:cubicBezTo>
                  <a:cubicBezTo>
                    <a:pt x="427" y="2365"/>
                    <a:pt x="443" y="2331"/>
                    <a:pt x="483" y="2331"/>
                  </a:cubicBezTo>
                  <a:cubicBezTo>
                    <a:pt x="533" y="2331"/>
                    <a:pt x="556" y="2365"/>
                    <a:pt x="612" y="2365"/>
                  </a:cubicBezTo>
                  <a:cubicBezTo>
                    <a:pt x="651" y="2365"/>
                    <a:pt x="651" y="2365"/>
                    <a:pt x="651" y="2365"/>
                  </a:cubicBezTo>
                  <a:cubicBezTo>
                    <a:pt x="691" y="2365"/>
                    <a:pt x="713" y="2382"/>
                    <a:pt x="758" y="2393"/>
                  </a:cubicBezTo>
                  <a:cubicBezTo>
                    <a:pt x="786" y="2399"/>
                    <a:pt x="809" y="2388"/>
                    <a:pt x="831" y="2405"/>
                  </a:cubicBezTo>
                  <a:cubicBezTo>
                    <a:pt x="882" y="2444"/>
                    <a:pt x="904" y="2494"/>
                    <a:pt x="966" y="2494"/>
                  </a:cubicBezTo>
                  <a:cubicBezTo>
                    <a:pt x="988" y="2494"/>
                    <a:pt x="1000" y="2483"/>
                    <a:pt x="1022" y="2483"/>
                  </a:cubicBezTo>
                  <a:cubicBezTo>
                    <a:pt x="1050" y="2483"/>
                    <a:pt x="1061" y="2511"/>
                    <a:pt x="1090" y="2528"/>
                  </a:cubicBezTo>
                  <a:cubicBezTo>
                    <a:pt x="1151" y="2551"/>
                    <a:pt x="1185" y="2579"/>
                    <a:pt x="1252" y="2579"/>
                  </a:cubicBezTo>
                  <a:cubicBezTo>
                    <a:pt x="1303" y="2579"/>
                    <a:pt x="1320" y="2556"/>
                    <a:pt x="1365" y="2534"/>
                  </a:cubicBezTo>
                  <a:cubicBezTo>
                    <a:pt x="1376" y="2534"/>
                    <a:pt x="1376" y="2534"/>
                    <a:pt x="1376" y="2534"/>
                  </a:cubicBezTo>
                  <a:cubicBezTo>
                    <a:pt x="1376" y="2539"/>
                    <a:pt x="1376" y="2539"/>
                    <a:pt x="1376" y="2539"/>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24" name="Freeform 53"/>
            <p:cNvSpPr>
              <a:spLocks noChangeArrowheads="1"/>
            </p:cNvSpPr>
            <p:nvPr/>
          </p:nvSpPr>
          <p:spPr bwMode="auto">
            <a:xfrm>
              <a:off x="15806125" y="5585280"/>
              <a:ext cx="714328" cy="798513"/>
            </a:xfrm>
            <a:custGeom>
              <a:avLst/>
              <a:gdLst>
                <a:gd name="T0" fmla="*/ 769 w 1984"/>
                <a:gd name="T1" fmla="*/ 2106 h 2220"/>
                <a:gd name="T2" fmla="*/ 859 w 1984"/>
                <a:gd name="T3" fmla="*/ 2101 h 2220"/>
                <a:gd name="T4" fmla="*/ 1084 w 1984"/>
                <a:gd name="T5" fmla="*/ 2078 h 2220"/>
                <a:gd name="T6" fmla="*/ 1421 w 1984"/>
                <a:gd name="T7" fmla="*/ 2140 h 2220"/>
                <a:gd name="T8" fmla="*/ 1477 w 1984"/>
                <a:gd name="T9" fmla="*/ 2219 h 2220"/>
                <a:gd name="T10" fmla="*/ 1500 w 1984"/>
                <a:gd name="T11" fmla="*/ 2095 h 2220"/>
                <a:gd name="T12" fmla="*/ 1483 w 1984"/>
                <a:gd name="T13" fmla="*/ 1955 h 2220"/>
                <a:gd name="T14" fmla="*/ 1511 w 1984"/>
                <a:gd name="T15" fmla="*/ 1803 h 2220"/>
                <a:gd name="T16" fmla="*/ 1567 w 1984"/>
                <a:gd name="T17" fmla="*/ 1651 h 2220"/>
                <a:gd name="T18" fmla="*/ 1724 w 1984"/>
                <a:gd name="T19" fmla="*/ 1415 h 2220"/>
                <a:gd name="T20" fmla="*/ 1691 w 1984"/>
                <a:gd name="T21" fmla="*/ 1264 h 2220"/>
                <a:gd name="T22" fmla="*/ 1601 w 1984"/>
                <a:gd name="T23" fmla="*/ 1067 h 2220"/>
                <a:gd name="T24" fmla="*/ 1612 w 1984"/>
                <a:gd name="T25" fmla="*/ 915 h 2220"/>
                <a:gd name="T26" fmla="*/ 1578 w 1984"/>
                <a:gd name="T27" fmla="*/ 803 h 2220"/>
                <a:gd name="T28" fmla="*/ 1612 w 1984"/>
                <a:gd name="T29" fmla="*/ 691 h 2220"/>
                <a:gd name="T30" fmla="*/ 1719 w 1984"/>
                <a:gd name="T31" fmla="*/ 623 h 2220"/>
                <a:gd name="T32" fmla="*/ 1882 w 1984"/>
                <a:gd name="T33" fmla="*/ 460 h 2220"/>
                <a:gd name="T34" fmla="*/ 1983 w 1984"/>
                <a:gd name="T35" fmla="*/ 348 h 2220"/>
                <a:gd name="T36" fmla="*/ 1865 w 1984"/>
                <a:gd name="T37" fmla="*/ 325 h 2220"/>
                <a:gd name="T38" fmla="*/ 1764 w 1984"/>
                <a:gd name="T39" fmla="*/ 269 h 2220"/>
                <a:gd name="T40" fmla="*/ 1623 w 1984"/>
                <a:gd name="T41" fmla="*/ 241 h 2220"/>
                <a:gd name="T42" fmla="*/ 1472 w 1984"/>
                <a:gd name="T43" fmla="*/ 269 h 2220"/>
                <a:gd name="T44" fmla="*/ 1393 w 1984"/>
                <a:gd name="T45" fmla="*/ 331 h 2220"/>
                <a:gd name="T46" fmla="*/ 1326 w 1984"/>
                <a:gd name="T47" fmla="*/ 348 h 2220"/>
                <a:gd name="T48" fmla="*/ 1331 w 1984"/>
                <a:gd name="T49" fmla="*/ 247 h 2220"/>
                <a:gd name="T50" fmla="*/ 1123 w 1984"/>
                <a:gd name="T51" fmla="*/ 0 h 2220"/>
                <a:gd name="T52" fmla="*/ 938 w 1984"/>
                <a:gd name="T53" fmla="*/ 123 h 2220"/>
                <a:gd name="T54" fmla="*/ 786 w 1984"/>
                <a:gd name="T55" fmla="*/ 202 h 2220"/>
                <a:gd name="T56" fmla="*/ 618 w 1984"/>
                <a:gd name="T57" fmla="*/ 151 h 2220"/>
                <a:gd name="T58" fmla="*/ 342 w 1984"/>
                <a:gd name="T59" fmla="*/ 213 h 2220"/>
                <a:gd name="T60" fmla="*/ 236 w 1984"/>
                <a:gd name="T61" fmla="*/ 241 h 2220"/>
                <a:gd name="T62" fmla="*/ 106 w 1984"/>
                <a:gd name="T63" fmla="*/ 314 h 2220"/>
                <a:gd name="T64" fmla="*/ 106 w 1984"/>
                <a:gd name="T65" fmla="*/ 376 h 2220"/>
                <a:gd name="T66" fmla="*/ 0 w 1984"/>
                <a:gd name="T67" fmla="*/ 460 h 2220"/>
                <a:gd name="T68" fmla="*/ 146 w 1984"/>
                <a:gd name="T69" fmla="*/ 561 h 2220"/>
                <a:gd name="T70" fmla="*/ 219 w 1984"/>
                <a:gd name="T71" fmla="*/ 769 h 2220"/>
                <a:gd name="T72" fmla="*/ 297 w 1984"/>
                <a:gd name="T73" fmla="*/ 971 h 2220"/>
                <a:gd name="T74" fmla="*/ 505 w 1984"/>
                <a:gd name="T75" fmla="*/ 1151 h 2220"/>
                <a:gd name="T76" fmla="*/ 601 w 1984"/>
                <a:gd name="T77" fmla="*/ 1202 h 2220"/>
                <a:gd name="T78" fmla="*/ 595 w 1984"/>
                <a:gd name="T79" fmla="*/ 1292 h 2220"/>
                <a:gd name="T80" fmla="*/ 623 w 1984"/>
                <a:gd name="T81" fmla="*/ 1589 h 2220"/>
                <a:gd name="T82" fmla="*/ 651 w 1984"/>
                <a:gd name="T83" fmla="*/ 1724 h 2220"/>
                <a:gd name="T84" fmla="*/ 612 w 1984"/>
                <a:gd name="T85" fmla="*/ 1814 h 2220"/>
                <a:gd name="T86" fmla="*/ 455 w 1984"/>
                <a:gd name="T87" fmla="*/ 1904 h 2220"/>
                <a:gd name="T88" fmla="*/ 528 w 1984"/>
                <a:gd name="T89" fmla="*/ 1955 h 2220"/>
                <a:gd name="T90" fmla="*/ 623 w 1984"/>
                <a:gd name="T91" fmla="*/ 2072 h 2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984" h="2220">
                  <a:moveTo>
                    <a:pt x="769" y="2106"/>
                  </a:moveTo>
                  <a:lnTo>
                    <a:pt x="769" y="2106"/>
                  </a:lnTo>
                  <a:cubicBezTo>
                    <a:pt x="797" y="2117"/>
                    <a:pt x="814" y="2117"/>
                    <a:pt x="842" y="2117"/>
                  </a:cubicBezTo>
                  <a:cubicBezTo>
                    <a:pt x="854" y="2117"/>
                    <a:pt x="854" y="2101"/>
                    <a:pt x="859" y="2101"/>
                  </a:cubicBezTo>
                  <a:cubicBezTo>
                    <a:pt x="893" y="2101"/>
                    <a:pt x="904" y="2117"/>
                    <a:pt x="938" y="2117"/>
                  </a:cubicBezTo>
                  <a:cubicBezTo>
                    <a:pt x="994" y="2117"/>
                    <a:pt x="1022" y="2078"/>
                    <a:pt x="1084" y="2078"/>
                  </a:cubicBezTo>
                  <a:cubicBezTo>
                    <a:pt x="1168" y="2078"/>
                    <a:pt x="1219" y="2089"/>
                    <a:pt x="1303" y="2106"/>
                  </a:cubicBezTo>
                  <a:cubicBezTo>
                    <a:pt x="1348" y="2117"/>
                    <a:pt x="1382" y="2112"/>
                    <a:pt x="1421" y="2140"/>
                  </a:cubicBezTo>
                  <a:cubicBezTo>
                    <a:pt x="1449" y="2162"/>
                    <a:pt x="1444" y="2207"/>
                    <a:pt x="1477" y="2219"/>
                  </a:cubicBezTo>
                  <a:lnTo>
                    <a:pt x="1477" y="2219"/>
                  </a:lnTo>
                  <a:cubicBezTo>
                    <a:pt x="1505" y="2196"/>
                    <a:pt x="1522" y="2179"/>
                    <a:pt x="1522" y="2146"/>
                  </a:cubicBezTo>
                  <a:cubicBezTo>
                    <a:pt x="1522" y="2123"/>
                    <a:pt x="1511" y="2112"/>
                    <a:pt x="1500" y="2095"/>
                  </a:cubicBezTo>
                  <a:cubicBezTo>
                    <a:pt x="1522" y="2022"/>
                    <a:pt x="1522" y="2022"/>
                    <a:pt x="1522" y="2022"/>
                  </a:cubicBezTo>
                  <a:cubicBezTo>
                    <a:pt x="1522" y="1988"/>
                    <a:pt x="1483" y="1983"/>
                    <a:pt x="1483" y="1955"/>
                  </a:cubicBezTo>
                  <a:cubicBezTo>
                    <a:pt x="1483" y="1915"/>
                    <a:pt x="1511" y="1893"/>
                    <a:pt x="1511" y="1854"/>
                  </a:cubicBezTo>
                  <a:cubicBezTo>
                    <a:pt x="1511" y="1803"/>
                    <a:pt x="1511" y="1803"/>
                    <a:pt x="1511" y="1803"/>
                  </a:cubicBezTo>
                  <a:cubicBezTo>
                    <a:pt x="1511" y="1780"/>
                    <a:pt x="1539" y="1775"/>
                    <a:pt x="1545" y="1758"/>
                  </a:cubicBezTo>
                  <a:cubicBezTo>
                    <a:pt x="1561" y="1719"/>
                    <a:pt x="1567" y="1696"/>
                    <a:pt x="1567" y="1651"/>
                  </a:cubicBezTo>
                  <a:cubicBezTo>
                    <a:pt x="1629" y="1651"/>
                    <a:pt x="1640" y="1589"/>
                    <a:pt x="1668" y="1539"/>
                  </a:cubicBezTo>
                  <a:cubicBezTo>
                    <a:pt x="1691" y="1488"/>
                    <a:pt x="1713" y="1466"/>
                    <a:pt x="1724" y="1415"/>
                  </a:cubicBezTo>
                  <a:cubicBezTo>
                    <a:pt x="1724" y="1370"/>
                    <a:pt x="1691" y="1348"/>
                    <a:pt x="1691" y="1303"/>
                  </a:cubicBezTo>
                  <a:cubicBezTo>
                    <a:pt x="1691" y="1264"/>
                    <a:pt x="1691" y="1264"/>
                    <a:pt x="1691" y="1264"/>
                  </a:cubicBezTo>
                  <a:cubicBezTo>
                    <a:pt x="1691" y="1191"/>
                    <a:pt x="1674" y="1151"/>
                    <a:pt x="1634" y="1095"/>
                  </a:cubicBezTo>
                  <a:cubicBezTo>
                    <a:pt x="1623" y="1078"/>
                    <a:pt x="1601" y="1084"/>
                    <a:pt x="1601" y="1067"/>
                  </a:cubicBezTo>
                  <a:cubicBezTo>
                    <a:pt x="1601" y="1028"/>
                    <a:pt x="1618" y="1005"/>
                    <a:pt x="1618" y="966"/>
                  </a:cubicBezTo>
                  <a:cubicBezTo>
                    <a:pt x="1618" y="949"/>
                    <a:pt x="1612" y="938"/>
                    <a:pt x="1612" y="915"/>
                  </a:cubicBezTo>
                  <a:cubicBezTo>
                    <a:pt x="1612" y="887"/>
                    <a:pt x="1623" y="870"/>
                    <a:pt x="1623" y="842"/>
                  </a:cubicBezTo>
                  <a:cubicBezTo>
                    <a:pt x="1623" y="820"/>
                    <a:pt x="1595" y="820"/>
                    <a:pt x="1578" y="803"/>
                  </a:cubicBezTo>
                  <a:cubicBezTo>
                    <a:pt x="1567" y="792"/>
                    <a:pt x="1567" y="780"/>
                    <a:pt x="1567" y="764"/>
                  </a:cubicBezTo>
                  <a:cubicBezTo>
                    <a:pt x="1567" y="730"/>
                    <a:pt x="1595" y="719"/>
                    <a:pt x="1612" y="691"/>
                  </a:cubicBezTo>
                  <a:cubicBezTo>
                    <a:pt x="1623" y="668"/>
                    <a:pt x="1618" y="646"/>
                    <a:pt x="1634" y="629"/>
                  </a:cubicBezTo>
                  <a:cubicBezTo>
                    <a:pt x="1663" y="606"/>
                    <a:pt x="1685" y="629"/>
                    <a:pt x="1719" y="623"/>
                  </a:cubicBezTo>
                  <a:cubicBezTo>
                    <a:pt x="1753" y="618"/>
                    <a:pt x="1764" y="601"/>
                    <a:pt x="1792" y="589"/>
                  </a:cubicBezTo>
                  <a:cubicBezTo>
                    <a:pt x="1842" y="556"/>
                    <a:pt x="1865" y="516"/>
                    <a:pt x="1882" y="460"/>
                  </a:cubicBezTo>
                  <a:cubicBezTo>
                    <a:pt x="1893" y="427"/>
                    <a:pt x="1927" y="427"/>
                    <a:pt x="1949" y="410"/>
                  </a:cubicBezTo>
                  <a:cubicBezTo>
                    <a:pt x="1972" y="393"/>
                    <a:pt x="1977" y="370"/>
                    <a:pt x="1983" y="348"/>
                  </a:cubicBezTo>
                  <a:lnTo>
                    <a:pt x="1983" y="348"/>
                  </a:lnTo>
                  <a:cubicBezTo>
                    <a:pt x="1938" y="325"/>
                    <a:pt x="1910" y="337"/>
                    <a:pt x="1865" y="325"/>
                  </a:cubicBezTo>
                  <a:cubicBezTo>
                    <a:pt x="1842" y="320"/>
                    <a:pt x="1837" y="309"/>
                    <a:pt x="1820" y="303"/>
                  </a:cubicBezTo>
                  <a:cubicBezTo>
                    <a:pt x="1797" y="286"/>
                    <a:pt x="1781" y="292"/>
                    <a:pt x="1764" y="269"/>
                  </a:cubicBezTo>
                  <a:cubicBezTo>
                    <a:pt x="1747" y="247"/>
                    <a:pt x="1747" y="213"/>
                    <a:pt x="1719" y="213"/>
                  </a:cubicBezTo>
                  <a:cubicBezTo>
                    <a:pt x="1679" y="213"/>
                    <a:pt x="1663" y="241"/>
                    <a:pt x="1623" y="241"/>
                  </a:cubicBezTo>
                  <a:cubicBezTo>
                    <a:pt x="1573" y="241"/>
                    <a:pt x="1539" y="241"/>
                    <a:pt x="1500" y="213"/>
                  </a:cubicBezTo>
                  <a:cubicBezTo>
                    <a:pt x="1494" y="236"/>
                    <a:pt x="1494" y="258"/>
                    <a:pt x="1472" y="269"/>
                  </a:cubicBezTo>
                  <a:cubicBezTo>
                    <a:pt x="1444" y="281"/>
                    <a:pt x="1415" y="269"/>
                    <a:pt x="1399" y="292"/>
                  </a:cubicBezTo>
                  <a:cubicBezTo>
                    <a:pt x="1387" y="303"/>
                    <a:pt x="1393" y="320"/>
                    <a:pt x="1393" y="331"/>
                  </a:cubicBezTo>
                  <a:cubicBezTo>
                    <a:pt x="1387" y="354"/>
                    <a:pt x="1365" y="359"/>
                    <a:pt x="1348" y="376"/>
                  </a:cubicBezTo>
                  <a:cubicBezTo>
                    <a:pt x="1342" y="365"/>
                    <a:pt x="1326" y="359"/>
                    <a:pt x="1326" y="348"/>
                  </a:cubicBezTo>
                  <a:cubicBezTo>
                    <a:pt x="1326" y="309"/>
                    <a:pt x="1326" y="309"/>
                    <a:pt x="1326" y="309"/>
                  </a:cubicBezTo>
                  <a:cubicBezTo>
                    <a:pt x="1326" y="286"/>
                    <a:pt x="1331" y="269"/>
                    <a:pt x="1331" y="247"/>
                  </a:cubicBezTo>
                  <a:cubicBezTo>
                    <a:pt x="1331" y="179"/>
                    <a:pt x="1230" y="196"/>
                    <a:pt x="1196" y="134"/>
                  </a:cubicBezTo>
                  <a:cubicBezTo>
                    <a:pt x="1163" y="84"/>
                    <a:pt x="1179" y="0"/>
                    <a:pt x="1123" y="0"/>
                  </a:cubicBezTo>
                  <a:cubicBezTo>
                    <a:pt x="1067" y="0"/>
                    <a:pt x="1039" y="16"/>
                    <a:pt x="989" y="16"/>
                  </a:cubicBezTo>
                  <a:cubicBezTo>
                    <a:pt x="983" y="67"/>
                    <a:pt x="977" y="106"/>
                    <a:pt x="938" y="123"/>
                  </a:cubicBezTo>
                  <a:lnTo>
                    <a:pt x="938" y="123"/>
                  </a:lnTo>
                  <a:cubicBezTo>
                    <a:pt x="887" y="168"/>
                    <a:pt x="848" y="179"/>
                    <a:pt x="786" y="202"/>
                  </a:cubicBezTo>
                  <a:cubicBezTo>
                    <a:pt x="764" y="213"/>
                    <a:pt x="747" y="224"/>
                    <a:pt x="719" y="224"/>
                  </a:cubicBezTo>
                  <a:cubicBezTo>
                    <a:pt x="668" y="224"/>
                    <a:pt x="668" y="151"/>
                    <a:pt x="618" y="151"/>
                  </a:cubicBezTo>
                  <a:cubicBezTo>
                    <a:pt x="590" y="151"/>
                    <a:pt x="578" y="151"/>
                    <a:pt x="550" y="151"/>
                  </a:cubicBezTo>
                  <a:cubicBezTo>
                    <a:pt x="466" y="151"/>
                    <a:pt x="421" y="185"/>
                    <a:pt x="342" y="213"/>
                  </a:cubicBezTo>
                  <a:cubicBezTo>
                    <a:pt x="320" y="219"/>
                    <a:pt x="309" y="230"/>
                    <a:pt x="286" y="236"/>
                  </a:cubicBezTo>
                  <a:cubicBezTo>
                    <a:pt x="264" y="236"/>
                    <a:pt x="247" y="224"/>
                    <a:pt x="236" y="241"/>
                  </a:cubicBezTo>
                  <a:cubicBezTo>
                    <a:pt x="208" y="258"/>
                    <a:pt x="202" y="281"/>
                    <a:pt x="180" y="292"/>
                  </a:cubicBezTo>
                  <a:cubicBezTo>
                    <a:pt x="151" y="309"/>
                    <a:pt x="135" y="303"/>
                    <a:pt x="106" y="314"/>
                  </a:cubicBezTo>
                  <a:lnTo>
                    <a:pt x="106" y="314"/>
                  </a:lnTo>
                  <a:cubicBezTo>
                    <a:pt x="106" y="337"/>
                    <a:pt x="106" y="348"/>
                    <a:pt x="106" y="376"/>
                  </a:cubicBezTo>
                  <a:cubicBezTo>
                    <a:pt x="106" y="421"/>
                    <a:pt x="50" y="438"/>
                    <a:pt x="5" y="438"/>
                  </a:cubicBezTo>
                  <a:cubicBezTo>
                    <a:pt x="0" y="449"/>
                    <a:pt x="0" y="449"/>
                    <a:pt x="0" y="460"/>
                  </a:cubicBezTo>
                  <a:lnTo>
                    <a:pt x="0" y="460"/>
                  </a:lnTo>
                  <a:cubicBezTo>
                    <a:pt x="61" y="494"/>
                    <a:pt x="101" y="505"/>
                    <a:pt x="146" y="561"/>
                  </a:cubicBezTo>
                  <a:cubicBezTo>
                    <a:pt x="174" y="595"/>
                    <a:pt x="180" y="618"/>
                    <a:pt x="191" y="663"/>
                  </a:cubicBezTo>
                  <a:cubicBezTo>
                    <a:pt x="208" y="702"/>
                    <a:pt x="219" y="724"/>
                    <a:pt x="219" y="769"/>
                  </a:cubicBezTo>
                  <a:cubicBezTo>
                    <a:pt x="219" y="882"/>
                    <a:pt x="219" y="882"/>
                    <a:pt x="219" y="882"/>
                  </a:cubicBezTo>
                  <a:cubicBezTo>
                    <a:pt x="219" y="926"/>
                    <a:pt x="264" y="943"/>
                    <a:pt x="297" y="971"/>
                  </a:cubicBezTo>
                  <a:cubicBezTo>
                    <a:pt x="376" y="1039"/>
                    <a:pt x="443" y="1067"/>
                    <a:pt x="477" y="1168"/>
                  </a:cubicBezTo>
                  <a:cubicBezTo>
                    <a:pt x="488" y="1162"/>
                    <a:pt x="494" y="1151"/>
                    <a:pt x="505" y="1151"/>
                  </a:cubicBezTo>
                  <a:cubicBezTo>
                    <a:pt x="517" y="1151"/>
                    <a:pt x="511" y="1174"/>
                    <a:pt x="522" y="1185"/>
                  </a:cubicBezTo>
                  <a:cubicBezTo>
                    <a:pt x="550" y="1202"/>
                    <a:pt x="573" y="1196"/>
                    <a:pt x="601" y="1202"/>
                  </a:cubicBezTo>
                  <a:cubicBezTo>
                    <a:pt x="601" y="1264"/>
                    <a:pt x="601" y="1264"/>
                    <a:pt x="601" y="1264"/>
                  </a:cubicBezTo>
                  <a:cubicBezTo>
                    <a:pt x="601" y="1275"/>
                    <a:pt x="595" y="1280"/>
                    <a:pt x="595" y="1292"/>
                  </a:cubicBezTo>
                  <a:cubicBezTo>
                    <a:pt x="595" y="1342"/>
                    <a:pt x="595" y="1342"/>
                    <a:pt x="595" y="1342"/>
                  </a:cubicBezTo>
                  <a:cubicBezTo>
                    <a:pt x="623" y="1589"/>
                    <a:pt x="623" y="1589"/>
                    <a:pt x="623" y="1589"/>
                  </a:cubicBezTo>
                  <a:cubicBezTo>
                    <a:pt x="623" y="1707"/>
                    <a:pt x="623" y="1707"/>
                    <a:pt x="623" y="1707"/>
                  </a:cubicBezTo>
                  <a:cubicBezTo>
                    <a:pt x="623" y="1719"/>
                    <a:pt x="640" y="1724"/>
                    <a:pt x="651" y="1724"/>
                  </a:cubicBezTo>
                  <a:cubicBezTo>
                    <a:pt x="674" y="1735"/>
                    <a:pt x="685" y="1735"/>
                    <a:pt x="708" y="1747"/>
                  </a:cubicBezTo>
                  <a:cubicBezTo>
                    <a:pt x="674" y="1775"/>
                    <a:pt x="651" y="1792"/>
                    <a:pt x="612" y="1814"/>
                  </a:cubicBezTo>
                  <a:cubicBezTo>
                    <a:pt x="595" y="1831"/>
                    <a:pt x="595" y="1859"/>
                    <a:pt x="573" y="1870"/>
                  </a:cubicBezTo>
                  <a:cubicBezTo>
                    <a:pt x="528" y="1882"/>
                    <a:pt x="494" y="1870"/>
                    <a:pt x="455" y="1904"/>
                  </a:cubicBezTo>
                  <a:cubicBezTo>
                    <a:pt x="477" y="1915"/>
                    <a:pt x="488" y="1921"/>
                    <a:pt x="505" y="1932"/>
                  </a:cubicBezTo>
                  <a:cubicBezTo>
                    <a:pt x="517" y="1943"/>
                    <a:pt x="517" y="1955"/>
                    <a:pt x="528" y="1955"/>
                  </a:cubicBezTo>
                  <a:cubicBezTo>
                    <a:pt x="545" y="1955"/>
                    <a:pt x="556" y="1943"/>
                    <a:pt x="573" y="1943"/>
                  </a:cubicBezTo>
                  <a:cubicBezTo>
                    <a:pt x="618" y="1971"/>
                    <a:pt x="573" y="2061"/>
                    <a:pt x="623" y="2072"/>
                  </a:cubicBezTo>
                  <a:cubicBezTo>
                    <a:pt x="679" y="2084"/>
                    <a:pt x="713" y="2095"/>
                    <a:pt x="769" y="2106"/>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25" name="Freeform 54"/>
            <p:cNvSpPr>
              <a:spLocks noChangeArrowheads="1"/>
            </p:cNvSpPr>
            <p:nvPr/>
          </p:nvSpPr>
          <p:spPr bwMode="auto">
            <a:xfrm>
              <a:off x="15209264" y="5715454"/>
              <a:ext cx="874656" cy="869950"/>
            </a:xfrm>
            <a:custGeom>
              <a:avLst/>
              <a:gdLst>
                <a:gd name="T0" fmla="*/ 1658 w 2428"/>
                <a:gd name="T1" fmla="*/ 95 h 2416"/>
                <a:gd name="T2" fmla="*/ 1849 w 2428"/>
                <a:gd name="T3" fmla="*/ 298 h 2416"/>
                <a:gd name="T4" fmla="*/ 1877 w 2428"/>
                <a:gd name="T5" fmla="*/ 517 h 2416"/>
                <a:gd name="T6" fmla="*/ 2135 w 2428"/>
                <a:gd name="T7" fmla="*/ 803 h 2416"/>
                <a:gd name="T8" fmla="*/ 2180 w 2428"/>
                <a:gd name="T9" fmla="*/ 820 h 2416"/>
                <a:gd name="T10" fmla="*/ 2259 w 2428"/>
                <a:gd name="T11" fmla="*/ 899 h 2416"/>
                <a:gd name="T12" fmla="*/ 2253 w 2428"/>
                <a:gd name="T13" fmla="*/ 977 h 2416"/>
                <a:gd name="T14" fmla="*/ 2281 w 2428"/>
                <a:gd name="T15" fmla="*/ 1342 h 2416"/>
                <a:gd name="T16" fmla="*/ 2366 w 2428"/>
                <a:gd name="T17" fmla="*/ 1382 h 2416"/>
                <a:gd name="T18" fmla="*/ 2231 w 2428"/>
                <a:gd name="T19" fmla="*/ 1505 h 2416"/>
                <a:gd name="T20" fmla="*/ 2163 w 2428"/>
                <a:gd name="T21" fmla="*/ 1567 h 2416"/>
                <a:gd name="T22" fmla="*/ 2231 w 2428"/>
                <a:gd name="T23" fmla="*/ 1578 h 2416"/>
                <a:gd name="T24" fmla="*/ 2427 w 2428"/>
                <a:gd name="T25" fmla="*/ 1741 h 2416"/>
                <a:gd name="T26" fmla="*/ 2394 w 2428"/>
                <a:gd name="T27" fmla="*/ 1921 h 2416"/>
                <a:gd name="T28" fmla="*/ 2349 w 2428"/>
                <a:gd name="T29" fmla="*/ 2039 h 2416"/>
                <a:gd name="T30" fmla="*/ 2135 w 2428"/>
                <a:gd name="T31" fmla="*/ 2106 h 2416"/>
                <a:gd name="T32" fmla="*/ 2062 w 2428"/>
                <a:gd name="T33" fmla="*/ 2157 h 2416"/>
                <a:gd name="T34" fmla="*/ 2068 w 2428"/>
                <a:gd name="T35" fmla="*/ 2258 h 2416"/>
                <a:gd name="T36" fmla="*/ 1894 w 2428"/>
                <a:gd name="T37" fmla="*/ 2415 h 2416"/>
                <a:gd name="T38" fmla="*/ 1585 w 2428"/>
                <a:gd name="T39" fmla="*/ 2179 h 2416"/>
                <a:gd name="T40" fmla="*/ 1562 w 2428"/>
                <a:gd name="T41" fmla="*/ 1977 h 2416"/>
                <a:gd name="T42" fmla="*/ 1472 w 2428"/>
                <a:gd name="T43" fmla="*/ 1949 h 2416"/>
                <a:gd name="T44" fmla="*/ 1399 w 2428"/>
                <a:gd name="T45" fmla="*/ 1797 h 2416"/>
                <a:gd name="T46" fmla="*/ 1180 w 2428"/>
                <a:gd name="T47" fmla="*/ 1601 h 2416"/>
                <a:gd name="T48" fmla="*/ 1062 w 2428"/>
                <a:gd name="T49" fmla="*/ 1606 h 2416"/>
                <a:gd name="T50" fmla="*/ 854 w 2428"/>
                <a:gd name="T51" fmla="*/ 1562 h 2416"/>
                <a:gd name="T52" fmla="*/ 624 w 2428"/>
                <a:gd name="T53" fmla="*/ 1545 h 2416"/>
                <a:gd name="T54" fmla="*/ 467 w 2428"/>
                <a:gd name="T55" fmla="*/ 1500 h 2416"/>
                <a:gd name="T56" fmla="*/ 281 w 2428"/>
                <a:gd name="T57" fmla="*/ 1404 h 2416"/>
                <a:gd name="T58" fmla="*/ 203 w 2428"/>
                <a:gd name="T59" fmla="*/ 1269 h 2416"/>
                <a:gd name="T60" fmla="*/ 96 w 2428"/>
                <a:gd name="T61" fmla="*/ 1208 h 2416"/>
                <a:gd name="T62" fmla="*/ 0 w 2428"/>
                <a:gd name="T63" fmla="*/ 1078 h 2416"/>
                <a:gd name="T64" fmla="*/ 73 w 2428"/>
                <a:gd name="T65" fmla="*/ 1022 h 2416"/>
                <a:gd name="T66" fmla="*/ 23 w 2428"/>
                <a:gd name="T67" fmla="*/ 809 h 2416"/>
                <a:gd name="T68" fmla="*/ 203 w 2428"/>
                <a:gd name="T69" fmla="*/ 680 h 2416"/>
                <a:gd name="T70" fmla="*/ 242 w 2428"/>
                <a:gd name="T71" fmla="*/ 578 h 2416"/>
                <a:gd name="T72" fmla="*/ 304 w 2428"/>
                <a:gd name="T73" fmla="*/ 477 h 2416"/>
                <a:gd name="T74" fmla="*/ 433 w 2428"/>
                <a:gd name="T75" fmla="*/ 303 h 2416"/>
                <a:gd name="T76" fmla="*/ 500 w 2428"/>
                <a:gd name="T77" fmla="*/ 320 h 2416"/>
                <a:gd name="T78" fmla="*/ 534 w 2428"/>
                <a:gd name="T79" fmla="*/ 528 h 2416"/>
                <a:gd name="T80" fmla="*/ 562 w 2428"/>
                <a:gd name="T81" fmla="*/ 629 h 2416"/>
                <a:gd name="T82" fmla="*/ 736 w 2428"/>
                <a:gd name="T83" fmla="*/ 657 h 2416"/>
                <a:gd name="T84" fmla="*/ 832 w 2428"/>
                <a:gd name="T85" fmla="*/ 494 h 2416"/>
                <a:gd name="T86" fmla="*/ 984 w 2428"/>
                <a:gd name="T87" fmla="*/ 365 h 2416"/>
                <a:gd name="T88" fmla="*/ 1096 w 2428"/>
                <a:gd name="T89" fmla="*/ 314 h 2416"/>
                <a:gd name="T90" fmla="*/ 1079 w 2428"/>
                <a:gd name="T91" fmla="*/ 202 h 2416"/>
                <a:gd name="T92" fmla="*/ 1163 w 2428"/>
                <a:gd name="T93" fmla="*/ 112 h 2416"/>
                <a:gd name="T94" fmla="*/ 1264 w 2428"/>
                <a:gd name="T95" fmla="*/ 0 h 2416"/>
                <a:gd name="T96" fmla="*/ 1382 w 2428"/>
                <a:gd name="T97" fmla="*/ 208 h 2416"/>
                <a:gd name="T98" fmla="*/ 1658 w 2428"/>
                <a:gd name="T99" fmla="*/ 95 h 24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428" h="2416">
                  <a:moveTo>
                    <a:pt x="1658" y="95"/>
                  </a:moveTo>
                  <a:lnTo>
                    <a:pt x="1658" y="95"/>
                  </a:lnTo>
                  <a:cubicBezTo>
                    <a:pt x="1719" y="129"/>
                    <a:pt x="1759" y="140"/>
                    <a:pt x="1804" y="196"/>
                  </a:cubicBezTo>
                  <a:cubicBezTo>
                    <a:pt x="1832" y="230"/>
                    <a:pt x="1838" y="253"/>
                    <a:pt x="1849" y="298"/>
                  </a:cubicBezTo>
                  <a:cubicBezTo>
                    <a:pt x="1866" y="337"/>
                    <a:pt x="1877" y="359"/>
                    <a:pt x="1877" y="404"/>
                  </a:cubicBezTo>
                  <a:cubicBezTo>
                    <a:pt x="1877" y="517"/>
                    <a:pt x="1877" y="517"/>
                    <a:pt x="1877" y="517"/>
                  </a:cubicBezTo>
                  <a:cubicBezTo>
                    <a:pt x="1877" y="561"/>
                    <a:pt x="1922" y="578"/>
                    <a:pt x="1955" y="606"/>
                  </a:cubicBezTo>
                  <a:cubicBezTo>
                    <a:pt x="2034" y="674"/>
                    <a:pt x="2101" y="702"/>
                    <a:pt x="2135" y="803"/>
                  </a:cubicBezTo>
                  <a:cubicBezTo>
                    <a:pt x="2146" y="797"/>
                    <a:pt x="2152" y="786"/>
                    <a:pt x="2163" y="786"/>
                  </a:cubicBezTo>
                  <a:cubicBezTo>
                    <a:pt x="2175" y="786"/>
                    <a:pt x="2169" y="809"/>
                    <a:pt x="2180" y="820"/>
                  </a:cubicBezTo>
                  <a:cubicBezTo>
                    <a:pt x="2208" y="837"/>
                    <a:pt x="2231" y="831"/>
                    <a:pt x="2259" y="837"/>
                  </a:cubicBezTo>
                  <a:cubicBezTo>
                    <a:pt x="2259" y="899"/>
                    <a:pt x="2259" y="899"/>
                    <a:pt x="2259" y="899"/>
                  </a:cubicBezTo>
                  <a:cubicBezTo>
                    <a:pt x="2259" y="910"/>
                    <a:pt x="2253" y="915"/>
                    <a:pt x="2253" y="927"/>
                  </a:cubicBezTo>
                  <a:cubicBezTo>
                    <a:pt x="2253" y="977"/>
                    <a:pt x="2253" y="977"/>
                    <a:pt x="2253" y="977"/>
                  </a:cubicBezTo>
                  <a:cubicBezTo>
                    <a:pt x="2281" y="1224"/>
                    <a:pt x="2281" y="1224"/>
                    <a:pt x="2281" y="1224"/>
                  </a:cubicBezTo>
                  <a:cubicBezTo>
                    <a:pt x="2281" y="1342"/>
                    <a:pt x="2281" y="1342"/>
                    <a:pt x="2281" y="1342"/>
                  </a:cubicBezTo>
                  <a:cubicBezTo>
                    <a:pt x="2281" y="1354"/>
                    <a:pt x="2298" y="1359"/>
                    <a:pt x="2309" y="1359"/>
                  </a:cubicBezTo>
                  <a:cubicBezTo>
                    <a:pt x="2332" y="1370"/>
                    <a:pt x="2343" y="1370"/>
                    <a:pt x="2366" y="1382"/>
                  </a:cubicBezTo>
                  <a:cubicBezTo>
                    <a:pt x="2332" y="1410"/>
                    <a:pt x="2309" y="1427"/>
                    <a:pt x="2270" y="1449"/>
                  </a:cubicBezTo>
                  <a:cubicBezTo>
                    <a:pt x="2253" y="1466"/>
                    <a:pt x="2253" y="1494"/>
                    <a:pt x="2231" y="1505"/>
                  </a:cubicBezTo>
                  <a:cubicBezTo>
                    <a:pt x="2186" y="1517"/>
                    <a:pt x="2152" y="1505"/>
                    <a:pt x="2113" y="1539"/>
                  </a:cubicBezTo>
                  <a:cubicBezTo>
                    <a:pt x="2135" y="1550"/>
                    <a:pt x="2146" y="1556"/>
                    <a:pt x="2163" y="1567"/>
                  </a:cubicBezTo>
                  <a:cubicBezTo>
                    <a:pt x="2175" y="1578"/>
                    <a:pt x="2175" y="1590"/>
                    <a:pt x="2186" y="1590"/>
                  </a:cubicBezTo>
                  <a:cubicBezTo>
                    <a:pt x="2203" y="1590"/>
                    <a:pt x="2214" y="1578"/>
                    <a:pt x="2231" y="1578"/>
                  </a:cubicBezTo>
                  <a:cubicBezTo>
                    <a:pt x="2276" y="1606"/>
                    <a:pt x="2231" y="1696"/>
                    <a:pt x="2281" y="1707"/>
                  </a:cubicBezTo>
                  <a:cubicBezTo>
                    <a:pt x="2337" y="1719"/>
                    <a:pt x="2371" y="1730"/>
                    <a:pt x="2427" y="1741"/>
                  </a:cubicBezTo>
                  <a:lnTo>
                    <a:pt x="2427" y="1741"/>
                  </a:lnTo>
                  <a:cubicBezTo>
                    <a:pt x="2410" y="1809"/>
                    <a:pt x="2394" y="1848"/>
                    <a:pt x="2394" y="1921"/>
                  </a:cubicBezTo>
                  <a:cubicBezTo>
                    <a:pt x="2394" y="1955"/>
                    <a:pt x="2405" y="1972"/>
                    <a:pt x="2405" y="2005"/>
                  </a:cubicBezTo>
                  <a:cubicBezTo>
                    <a:pt x="2405" y="2028"/>
                    <a:pt x="2371" y="2028"/>
                    <a:pt x="2349" y="2039"/>
                  </a:cubicBezTo>
                  <a:cubicBezTo>
                    <a:pt x="2309" y="2061"/>
                    <a:pt x="2287" y="2067"/>
                    <a:pt x="2242" y="2078"/>
                  </a:cubicBezTo>
                  <a:cubicBezTo>
                    <a:pt x="2203" y="2089"/>
                    <a:pt x="2175" y="2084"/>
                    <a:pt x="2135" y="2106"/>
                  </a:cubicBezTo>
                  <a:cubicBezTo>
                    <a:pt x="2113" y="2123"/>
                    <a:pt x="2090" y="2134"/>
                    <a:pt x="2062" y="2134"/>
                  </a:cubicBezTo>
                  <a:cubicBezTo>
                    <a:pt x="2062" y="2146"/>
                    <a:pt x="2062" y="2151"/>
                    <a:pt x="2062" y="2157"/>
                  </a:cubicBezTo>
                  <a:cubicBezTo>
                    <a:pt x="2062" y="2185"/>
                    <a:pt x="2062" y="2196"/>
                    <a:pt x="2068" y="2219"/>
                  </a:cubicBezTo>
                  <a:cubicBezTo>
                    <a:pt x="2068" y="2258"/>
                    <a:pt x="2068" y="2258"/>
                    <a:pt x="2068" y="2258"/>
                  </a:cubicBezTo>
                  <a:cubicBezTo>
                    <a:pt x="2068" y="2286"/>
                    <a:pt x="2040" y="2292"/>
                    <a:pt x="2023" y="2314"/>
                  </a:cubicBezTo>
                  <a:cubicBezTo>
                    <a:pt x="1989" y="2370"/>
                    <a:pt x="1955" y="2415"/>
                    <a:pt x="1894" y="2415"/>
                  </a:cubicBezTo>
                  <a:cubicBezTo>
                    <a:pt x="1821" y="2415"/>
                    <a:pt x="1826" y="2314"/>
                    <a:pt x="1764" y="2269"/>
                  </a:cubicBezTo>
                  <a:cubicBezTo>
                    <a:pt x="1703" y="2224"/>
                    <a:pt x="1663" y="2191"/>
                    <a:pt x="1585" y="2179"/>
                  </a:cubicBezTo>
                  <a:cubicBezTo>
                    <a:pt x="1579" y="2129"/>
                    <a:pt x="1528" y="2112"/>
                    <a:pt x="1528" y="2061"/>
                  </a:cubicBezTo>
                  <a:cubicBezTo>
                    <a:pt x="1528" y="2028"/>
                    <a:pt x="1545" y="2011"/>
                    <a:pt x="1562" y="1977"/>
                  </a:cubicBezTo>
                  <a:cubicBezTo>
                    <a:pt x="1557" y="1972"/>
                    <a:pt x="1557" y="1972"/>
                    <a:pt x="1557" y="1972"/>
                  </a:cubicBezTo>
                  <a:cubicBezTo>
                    <a:pt x="1523" y="1972"/>
                    <a:pt x="1489" y="1977"/>
                    <a:pt x="1472" y="1949"/>
                  </a:cubicBezTo>
                  <a:cubicBezTo>
                    <a:pt x="1450" y="1915"/>
                    <a:pt x="1467" y="1887"/>
                    <a:pt x="1455" y="1854"/>
                  </a:cubicBezTo>
                  <a:cubicBezTo>
                    <a:pt x="1444" y="1826"/>
                    <a:pt x="1427" y="1814"/>
                    <a:pt x="1399" y="1797"/>
                  </a:cubicBezTo>
                  <a:cubicBezTo>
                    <a:pt x="1354" y="1724"/>
                    <a:pt x="1321" y="1679"/>
                    <a:pt x="1242" y="1640"/>
                  </a:cubicBezTo>
                  <a:cubicBezTo>
                    <a:pt x="1219" y="1629"/>
                    <a:pt x="1208" y="1601"/>
                    <a:pt x="1180" y="1601"/>
                  </a:cubicBezTo>
                  <a:cubicBezTo>
                    <a:pt x="1152" y="1601"/>
                    <a:pt x="1141" y="1629"/>
                    <a:pt x="1113" y="1629"/>
                  </a:cubicBezTo>
                  <a:cubicBezTo>
                    <a:pt x="1090" y="1629"/>
                    <a:pt x="1085" y="1606"/>
                    <a:pt x="1062" y="1606"/>
                  </a:cubicBezTo>
                  <a:cubicBezTo>
                    <a:pt x="1029" y="1606"/>
                    <a:pt x="1012" y="1618"/>
                    <a:pt x="984" y="1618"/>
                  </a:cubicBezTo>
                  <a:cubicBezTo>
                    <a:pt x="927" y="1618"/>
                    <a:pt x="910" y="1562"/>
                    <a:pt x="854" y="1562"/>
                  </a:cubicBezTo>
                  <a:cubicBezTo>
                    <a:pt x="809" y="1562"/>
                    <a:pt x="787" y="1578"/>
                    <a:pt x="748" y="1578"/>
                  </a:cubicBezTo>
                  <a:cubicBezTo>
                    <a:pt x="697" y="1578"/>
                    <a:pt x="675" y="1545"/>
                    <a:pt x="624" y="1545"/>
                  </a:cubicBezTo>
                  <a:cubicBezTo>
                    <a:pt x="557" y="1545"/>
                    <a:pt x="557" y="1545"/>
                    <a:pt x="557" y="1545"/>
                  </a:cubicBezTo>
                  <a:cubicBezTo>
                    <a:pt x="517" y="1545"/>
                    <a:pt x="495" y="1522"/>
                    <a:pt x="467" y="1500"/>
                  </a:cubicBezTo>
                  <a:cubicBezTo>
                    <a:pt x="433" y="1483"/>
                    <a:pt x="410" y="1472"/>
                    <a:pt x="382" y="1449"/>
                  </a:cubicBezTo>
                  <a:cubicBezTo>
                    <a:pt x="354" y="1415"/>
                    <a:pt x="315" y="1432"/>
                    <a:pt x="281" y="1404"/>
                  </a:cubicBezTo>
                  <a:cubicBezTo>
                    <a:pt x="253" y="1387"/>
                    <a:pt x="248" y="1365"/>
                    <a:pt x="231" y="1331"/>
                  </a:cubicBezTo>
                  <a:cubicBezTo>
                    <a:pt x="220" y="1309"/>
                    <a:pt x="214" y="1292"/>
                    <a:pt x="203" y="1269"/>
                  </a:cubicBezTo>
                  <a:cubicBezTo>
                    <a:pt x="191" y="1247"/>
                    <a:pt x="163" y="1247"/>
                    <a:pt x="135" y="1241"/>
                  </a:cubicBezTo>
                  <a:cubicBezTo>
                    <a:pt x="118" y="1230"/>
                    <a:pt x="113" y="1219"/>
                    <a:pt x="96" y="1208"/>
                  </a:cubicBezTo>
                  <a:cubicBezTo>
                    <a:pt x="73" y="1191"/>
                    <a:pt x="45" y="1196"/>
                    <a:pt x="23" y="1174"/>
                  </a:cubicBezTo>
                  <a:cubicBezTo>
                    <a:pt x="0" y="1146"/>
                    <a:pt x="17" y="1112"/>
                    <a:pt x="0" y="1078"/>
                  </a:cubicBezTo>
                  <a:lnTo>
                    <a:pt x="0" y="1078"/>
                  </a:lnTo>
                  <a:cubicBezTo>
                    <a:pt x="17" y="1050"/>
                    <a:pt x="45" y="1045"/>
                    <a:pt x="73" y="1022"/>
                  </a:cubicBezTo>
                  <a:cubicBezTo>
                    <a:pt x="101" y="1000"/>
                    <a:pt x="96" y="966"/>
                    <a:pt x="96" y="927"/>
                  </a:cubicBezTo>
                  <a:cubicBezTo>
                    <a:pt x="96" y="876"/>
                    <a:pt x="68" y="842"/>
                    <a:pt x="23" y="809"/>
                  </a:cubicBezTo>
                  <a:cubicBezTo>
                    <a:pt x="73" y="775"/>
                    <a:pt x="79" y="736"/>
                    <a:pt x="135" y="713"/>
                  </a:cubicBezTo>
                  <a:cubicBezTo>
                    <a:pt x="158" y="702"/>
                    <a:pt x="180" y="696"/>
                    <a:pt x="203" y="680"/>
                  </a:cubicBezTo>
                  <a:cubicBezTo>
                    <a:pt x="225" y="668"/>
                    <a:pt x="242" y="663"/>
                    <a:pt x="242" y="646"/>
                  </a:cubicBezTo>
                  <a:cubicBezTo>
                    <a:pt x="242" y="618"/>
                    <a:pt x="242" y="601"/>
                    <a:pt x="242" y="578"/>
                  </a:cubicBezTo>
                  <a:lnTo>
                    <a:pt x="242" y="578"/>
                  </a:lnTo>
                  <a:cubicBezTo>
                    <a:pt x="253" y="533"/>
                    <a:pt x="253" y="477"/>
                    <a:pt x="304" y="477"/>
                  </a:cubicBezTo>
                  <a:cubicBezTo>
                    <a:pt x="326" y="477"/>
                    <a:pt x="332" y="477"/>
                    <a:pt x="354" y="477"/>
                  </a:cubicBezTo>
                  <a:cubicBezTo>
                    <a:pt x="433" y="477"/>
                    <a:pt x="433" y="376"/>
                    <a:pt x="433" y="303"/>
                  </a:cubicBezTo>
                  <a:cubicBezTo>
                    <a:pt x="439" y="303"/>
                    <a:pt x="439" y="298"/>
                    <a:pt x="439" y="298"/>
                  </a:cubicBezTo>
                  <a:cubicBezTo>
                    <a:pt x="467" y="298"/>
                    <a:pt x="478" y="309"/>
                    <a:pt x="500" y="320"/>
                  </a:cubicBezTo>
                  <a:cubicBezTo>
                    <a:pt x="540" y="342"/>
                    <a:pt x="579" y="371"/>
                    <a:pt x="579" y="415"/>
                  </a:cubicBezTo>
                  <a:cubicBezTo>
                    <a:pt x="579" y="460"/>
                    <a:pt x="562" y="494"/>
                    <a:pt x="534" y="528"/>
                  </a:cubicBezTo>
                  <a:cubicBezTo>
                    <a:pt x="512" y="550"/>
                    <a:pt x="489" y="561"/>
                    <a:pt x="489" y="590"/>
                  </a:cubicBezTo>
                  <a:cubicBezTo>
                    <a:pt x="489" y="623"/>
                    <a:pt x="528" y="629"/>
                    <a:pt x="562" y="629"/>
                  </a:cubicBezTo>
                  <a:cubicBezTo>
                    <a:pt x="590" y="629"/>
                    <a:pt x="607" y="635"/>
                    <a:pt x="635" y="635"/>
                  </a:cubicBezTo>
                  <a:cubicBezTo>
                    <a:pt x="675" y="646"/>
                    <a:pt x="697" y="657"/>
                    <a:pt x="736" y="657"/>
                  </a:cubicBezTo>
                  <a:cubicBezTo>
                    <a:pt x="764" y="657"/>
                    <a:pt x="764" y="623"/>
                    <a:pt x="781" y="601"/>
                  </a:cubicBezTo>
                  <a:cubicBezTo>
                    <a:pt x="804" y="561"/>
                    <a:pt x="809" y="533"/>
                    <a:pt x="832" y="494"/>
                  </a:cubicBezTo>
                  <a:cubicBezTo>
                    <a:pt x="843" y="466"/>
                    <a:pt x="837" y="438"/>
                    <a:pt x="865" y="421"/>
                  </a:cubicBezTo>
                  <a:cubicBezTo>
                    <a:pt x="910" y="399"/>
                    <a:pt x="939" y="387"/>
                    <a:pt x="984" y="365"/>
                  </a:cubicBezTo>
                  <a:cubicBezTo>
                    <a:pt x="1012" y="354"/>
                    <a:pt x="1029" y="342"/>
                    <a:pt x="1051" y="331"/>
                  </a:cubicBezTo>
                  <a:cubicBezTo>
                    <a:pt x="1068" y="326"/>
                    <a:pt x="1096" y="331"/>
                    <a:pt x="1096" y="314"/>
                  </a:cubicBezTo>
                  <a:cubicBezTo>
                    <a:pt x="1096" y="281"/>
                    <a:pt x="1079" y="269"/>
                    <a:pt x="1079" y="236"/>
                  </a:cubicBezTo>
                  <a:cubicBezTo>
                    <a:pt x="1079" y="202"/>
                    <a:pt x="1079" y="202"/>
                    <a:pt x="1079" y="202"/>
                  </a:cubicBezTo>
                  <a:cubicBezTo>
                    <a:pt x="1079" y="168"/>
                    <a:pt x="1130" y="185"/>
                    <a:pt x="1146" y="163"/>
                  </a:cubicBezTo>
                  <a:cubicBezTo>
                    <a:pt x="1163" y="151"/>
                    <a:pt x="1152" y="129"/>
                    <a:pt x="1163" y="112"/>
                  </a:cubicBezTo>
                  <a:cubicBezTo>
                    <a:pt x="1180" y="90"/>
                    <a:pt x="1197" y="78"/>
                    <a:pt x="1214" y="56"/>
                  </a:cubicBezTo>
                  <a:cubicBezTo>
                    <a:pt x="1231" y="39"/>
                    <a:pt x="1236" y="17"/>
                    <a:pt x="1264" y="0"/>
                  </a:cubicBezTo>
                  <a:cubicBezTo>
                    <a:pt x="1287" y="39"/>
                    <a:pt x="1315" y="56"/>
                    <a:pt x="1326" y="106"/>
                  </a:cubicBezTo>
                  <a:cubicBezTo>
                    <a:pt x="1332" y="146"/>
                    <a:pt x="1337" y="208"/>
                    <a:pt x="1382" y="208"/>
                  </a:cubicBezTo>
                  <a:cubicBezTo>
                    <a:pt x="1422" y="208"/>
                    <a:pt x="1444" y="219"/>
                    <a:pt x="1489" y="219"/>
                  </a:cubicBezTo>
                  <a:cubicBezTo>
                    <a:pt x="1568" y="219"/>
                    <a:pt x="1585" y="129"/>
                    <a:pt x="1658" y="95"/>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26" name="Freeform 55"/>
            <p:cNvSpPr>
              <a:spLocks noChangeArrowheads="1"/>
            </p:cNvSpPr>
            <p:nvPr/>
          </p:nvSpPr>
          <p:spPr bwMode="auto">
            <a:xfrm>
              <a:off x="14742569" y="5728154"/>
              <a:ext cx="554002" cy="447675"/>
            </a:xfrm>
            <a:custGeom>
              <a:avLst/>
              <a:gdLst>
                <a:gd name="T0" fmla="*/ 1539 w 1540"/>
                <a:gd name="T1" fmla="*/ 545 h 1243"/>
                <a:gd name="T2" fmla="*/ 1500 w 1540"/>
                <a:gd name="T3" fmla="*/ 647 h 1243"/>
                <a:gd name="T4" fmla="*/ 1320 w 1540"/>
                <a:gd name="T5" fmla="*/ 776 h 1243"/>
                <a:gd name="T6" fmla="*/ 1370 w 1540"/>
                <a:gd name="T7" fmla="*/ 989 h 1243"/>
                <a:gd name="T8" fmla="*/ 1297 w 1540"/>
                <a:gd name="T9" fmla="*/ 1045 h 1243"/>
                <a:gd name="T10" fmla="*/ 1174 w 1540"/>
                <a:gd name="T11" fmla="*/ 1051 h 1243"/>
                <a:gd name="T12" fmla="*/ 1056 w 1540"/>
                <a:gd name="T13" fmla="*/ 1085 h 1243"/>
                <a:gd name="T14" fmla="*/ 910 w 1540"/>
                <a:gd name="T15" fmla="*/ 1163 h 1243"/>
                <a:gd name="T16" fmla="*/ 702 w 1540"/>
                <a:gd name="T17" fmla="*/ 1242 h 1243"/>
                <a:gd name="T18" fmla="*/ 556 w 1540"/>
                <a:gd name="T19" fmla="*/ 1191 h 1243"/>
                <a:gd name="T20" fmla="*/ 449 w 1540"/>
                <a:gd name="T21" fmla="*/ 1118 h 1243"/>
                <a:gd name="T22" fmla="*/ 410 w 1540"/>
                <a:gd name="T23" fmla="*/ 961 h 1243"/>
                <a:gd name="T24" fmla="*/ 281 w 1540"/>
                <a:gd name="T25" fmla="*/ 955 h 1243"/>
                <a:gd name="T26" fmla="*/ 191 w 1540"/>
                <a:gd name="T27" fmla="*/ 910 h 1243"/>
                <a:gd name="T28" fmla="*/ 0 w 1540"/>
                <a:gd name="T29" fmla="*/ 697 h 1243"/>
                <a:gd name="T30" fmla="*/ 5 w 1540"/>
                <a:gd name="T31" fmla="*/ 692 h 1243"/>
                <a:gd name="T32" fmla="*/ 28 w 1540"/>
                <a:gd name="T33" fmla="*/ 540 h 1243"/>
                <a:gd name="T34" fmla="*/ 16 w 1540"/>
                <a:gd name="T35" fmla="*/ 343 h 1243"/>
                <a:gd name="T36" fmla="*/ 45 w 1540"/>
                <a:gd name="T37" fmla="*/ 248 h 1243"/>
                <a:gd name="T38" fmla="*/ 134 w 1540"/>
                <a:gd name="T39" fmla="*/ 253 h 1243"/>
                <a:gd name="T40" fmla="*/ 348 w 1540"/>
                <a:gd name="T41" fmla="*/ 259 h 1243"/>
                <a:gd name="T42" fmla="*/ 488 w 1540"/>
                <a:gd name="T43" fmla="*/ 186 h 1243"/>
                <a:gd name="T44" fmla="*/ 612 w 1540"/>
                <a:gd name="T45" fmla="*/ 0 h 1243"/>
                <a:gd name="T46" fmla="*/ 736 w 1540"/>
                <a:gd name="T47" fmla="*/ 57 h 1243"/>
                <a:gd name="T48" fmla="*/ 848 w 1540"/>
                <a:gd name="T49" fmla="*/ 85 h 1243"/>
                <a:gd name="T50" fmla="*/ 960 w 1540"/>
                <a:gd name="T51" fmla="*/ 73 h 1243"/>
                <a:gd name="T52" fmla="*/ 1135 w 1540"/>
                <a:gd name="T53" fmla="*/ 51 h 1243"/>
                <a:gd name="T54" fmla="*/ 1314 w 1540"/>
                <a:gd name="T55" fmla="*/ 45 h 1243"/>
                <a:gd name="T56" fmla="*/ 1533 w 1540"/>
                <a:gd name="T57" fmla="*/ 146 h 1243"/>
                <a:gd name="T58" fmla="*/ 1421 w 1540"/>
                <a:gd name="T59" fmla="*/ 191 h 1243"/>
                <a:gd name="T60" fmla="*/ 1398 w 1540"/>
                <a:gd name="T61" fmla="*/ 472 h 1243"/>
                <a:gd name="T62" fmla="*/ 1539 w 1540"/>
                <a:gd name="T63" fmla="*/ 545 h 1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540" h="1243">
                  <a:moveTo>
                    <a:pt x="1539" y="545"/>
                  </a:moveTo>
                  <a:lnTo>
                    <a:pt x="1539" y="545"/>
                  </a:lnTo>
                  <a:cubicBezTo>
                    <a:pt x="1539" y="568"/>
                    <a:pt x="1539" y="585"/>
                    <a:pt x="1539" y="613"/>
                  </a:cubicBezTo>
                  <a:cubicBezTo>
                    <a:pt x="1539" y="630"/>
                    <a:pt x="1522" y="635"/>
                    <a:pt x="1500" y="647"/>
                  </a:cubicBezTo>
                  <a:cubicBezTo>
                    <a:pt x="1477" y="663"/>
                    <a:pt x="1455" y="669"/>
                    <a:pt x="1432" y="680"/>
                  </a:cubicBezTo>
                  <a:cubicBezTo>
                    <a:pt x="1376" y="703"/>
                    <a:pt x="1370" y="742"/>
                    <a:pt x="1320" y="776"/>
                  </a:cubicBezTo>
                  <a:cubicBezTo>
                    <a:pt x="1365" y="809"/>
                    <a:pt x="1393" y="843"/>
                    <a:pt x="1393" y="894"/>
                  </a:cubicBezTo>
                  <a:cubicBezTo>
                    <a:pt x="1393" y="933"/>
                    <a:pt x="1398" y="967"/>
                    <a:pt x="1370" y="989"/>
                  </a:cubicBezTo>
                  <a:cubicBezTo>
                    <a:pt x="1342" y="1012"/>
                    <a:pt x="1314" y="1017"/>
                    <a:pt x="1297" y="1045"/>
                  </a:cubicBezTo>
                  <a:lnTo>
                    <a:pt x="1297" y="1045"/>
                  </a:lnTo>
                  <a:cubicBezTo>
                    <a:pt x="1275" y="1045"/>
                    <a:pt x="1264" y="1040"/>
                    <a:pt x="1241" y="1040"/>
                  </a:cubicBezTo>
                  <a:cubicBezTo>
                    <a:pt x="1213" y="1040"/>
                    <a:pt x="1196" y="1051"/>
                    <a:pt x="1174" y="1051"/>
                  </a:cubicBezTo>
                  <a:cubicBezTo>
                    <a:pt x="1140" y="1051"/>
                    <a:pt x="1129" y="1034"/>
                    <a:pt x="1095" y="1034"/>
                  </a:cubicBezTo>
                  <a:cubicBezTo>
                    <a:pt x="1073" y="1034"/>
                    <a:pt x="1067" y="1062"/>
                    <a:pt x="1056" y="1085"/>
                  </a:cubicBezTo>
                  <a:cubicBezTo>
                    <a:pt x="1033" y="1130"/>
                    <a:pt x="1005" y="1163"/>
                    <a:pt x="955" y="1163"/>
                  </a:cubicBezTo>
                  <a:cubicBezTo>
                    <a:pt x="910" y="1163"/>
                    <a:pt x="910" y="1163"/>
                    <a:pt x="910" y="1163"/>
                  </a:cubicBezTo>
                  <a:cubicBezTo>
                    <a:pt x="876" y="1163"/>
                    <a:pt x="859" y="1152"/>
                    <a:pt x="831" y="1152"/>
                  </a:cubicBezTo>
                  <a:cubicBezTo>
                    <a:pt x="769" y="1152"/>
                    <a:pt x="747" y="1203"/>
                    <a:pt x="702" y="1242"/>
                  </a:cubicBezTo>
                  <a:lnTo>
                    <a:pt x="702" y="1242"/>
                  </a:lnTo>
                  <a:cubicBezTo>
                    <a:pt x="657" y="1197"/>
                    <a:pt x="606" y="1214"/>
                    <a:pt x="556" y="1191"/>
                  </a:cubicBezTo>
                  <a:cubicBezTo>
                    <a:pt x="539" y="1180"/>
                    <a:pt x="533" y="1163"/>
                    <a:pt x="522" y="1152"/>
                  </a:cubicBezTo>
                  <a:cubicBezTo>
                    <a:pt x="500" y="1135"/>
                    <a:pt x="471" y="1141"/>
                    <a:pt x="449" y="1118"/>
                  </a:cubicBezTo>
                  <a:cubicBezTo>
                    <a:pt x="421" y="1090"/>
                    <a:pt x="410" y="1062"/>
                    <a:pt x="410" y="1017"/>
                  </a:cubicBezTo>
                  <a:cubicBezTo>
                    <a:pt x="410" y="961"/>
                    <a:pt x="410" y="961"/>
                    <a:pt x="410" y="961"/>
                  </a:cubicBezTo>
                  <a:cubicBezTo>
                    <a:pt x="410" y="933"/>
                    <a:pt x="404" y="910"/>
                    <a:pt x="404" y="882"/>
                  </a:cubicBezTo>
                  <a:cubicBezTo>
                    <a:pt x="359" y="910"/>
                    <a:pt x="337" y="955"/>
                    <a:pt x="281" y="955"/>
                  </a:cubicBezTo>
                  <a:cubicBezTo>
                    <a:pt x="241" y="955"/>
                    <a:pt x="224" y="933"/>
                    <a:pt x="191" y="910"/>
                  </a:cubicBezTo>
                  <a:lnTo>
                    <a:pt x="191" y="910"/>
                  </a:lnTo>
                  <a:cubicBezTo>
                    <a:pt x="191" y="832"/>
                    <a:pt x="140" y="793"/>
                    <a:pt x="73" y="753"/>
                  </a:cubicBezTo>
                  <a:cubicBezTo>
                    <a:pt x="45" y="736"/>
                    <a:pt x="16" y="731"/>
                    <a:pt x="0" y="697"/>
                  </a:cubicBezTo>
                  <a:lnTo>
                    <a:pt x="0" y="697"/>
                  </a:lnTo>
                  <a:cubicBezTo>
                    <a:pt x="0" y="697"/>
                    <a:pt x="5" y="697"/>
                    <a:pt x="5" y="692"/>
                  </a:cubicBezTo>
                  <a:cubicBezTo>
                    <a:pt x="45" y="686"/>
                    <a:pt x="61" y="652"/>
                    <a:pt x="61" y="618"/>
                  </a:cubicBezTo>
                  <a:cubicBezTo>
                    <a:pt x="61" y="585"/>
                    <a:pt x="28" y="573"/>
                    <a:pt x="28" y="540"/>
                  </a:cubicBezTo>
                  <a:cubicBezTo>
                    <a:pt x="28" y="512"/>
                    <a:pt x="39" y="495"/>
                    <a:pt x="39" y="461"/>
                  </a:cubicBezTo>
                  <a:cubicBezTo>
                    <a:pt x="39" y="416"/>
                    <a:pt x="22" y="388"/>
                    <a:pt x="16" y="343"/>
                  </a:cubicBezTo>
                  <a:cubicBezTo>
                    <a:pt x="45" y="248"/>
                    <a:pt x="45" y="248"/>
                    <a:pt x="45" y="248"/>
                  </a:cubicBezTo>
                  <a:lnTo>
                    <a:pt x="45" y="248"/>
                  </a:lnTo>
                  <a:cubicBezTo>
                    <a:pt x="56" y="242"/>
                    <a:pt x="61" y="242"/>
                    <a:pt x="73" y="242"/>
                  </a:cubicBezTo>
                  <a:cubicBezTo>
                    <a:pt x="95" y="242"/>
                    <a:pt x="106" y="253"/>
                    <a:pt x="134" y="253"/>
                  </a:cubicBezTo>
                  <a:cubicBezTo>
                    <a:pt x="281" y="253"/>
                    <a:pt x="281" y="253"/>
                    <a:pt x="281" y="253"/>
                  </a:cubicBezTo>
                  <a:cubicBezTo>
                    <a:pt x="309" y="253"/>
                    <a:pt x="320" y="259"/>
                    <a:pt x="348" y="259"/>
                  </a:cubicBezTo>
                  <a:cubicBezTo>
                    <a:pt x="387" y="259"/>
                    <a:pt x="410" y="242"/>
                    <a:pt x="443" y="220"/>
                  </a:cubicBezTo>
                  <a:cubicBezTo>
                    <a:pt x="460" y="208"/>
                    <a:pt x="477" y="203"/>
                    <a:pt x="488" y="186"/>
                  </a:cubicBezTo>
                  <a:cubicBezTo>
                    <a:pt x="500" y="163"/>
                    <a:pt x="505" y="146"/>
                    <a:pt x="516" y="118"/>
                  </a:cubicBezTo>
                  <a:cubicBezTo>
                    <a:pt x="544" y="68"/>
                    <a:pt x="573" y="45"/>
                    <a:pt x="612" y="0"/>
                  </a:cubicBezTo>
                  <a:lnTo>
                    <a:pt x="612" y="0"/>
                  </a:lnTo>
                  <a:cubicBezTo>
                    <a:pt x="662" y="12"/>
                    <a:pt x="691" y="29"/>
                    <a:pt x="736" y="57"/>
                  </a:cubicBezTo>
                  <a:cubicBezTo>
                    <a:pt x="764" y="68"/>
                    <a:pt x="775" y="85"/>
                    <a:pt x="803" y="85"/>
                  </a:cubicBezTo>
                  <a:cubicBezTo>
                    <a:pt x="848" y="85"/>
                    <a:pt x="848" y="85"/>
                    <a:pt x="848" y="85"/>
                  </a:cubicBezTo>
                  <a:cubicBezTo>
                    <a:pt x="876" y="85"/>
                    <a:pt x="893" y="73"/>
                    <a:pt x="921" y="73"/>
                  </a:cubicBezTo>
                  <a:cubicBezTo>
                    <a:pt x="960" y="73"/>
                    <a:pt x="960" y="73"/>
                    <a:pt x="960" y="73"/>
                  </a:cubicBezTo>
                  <a:cubicBezTo>
                    <a:pt x="983" y="73"/>
                    <a:pt x="994" y="90"/>
                    <a:pt x="1016" y="90"/>
                  </a:cubicBezTo>
                  <a:cubicBezTo>
                    <a:pt x="1067" y="90"/>
                    <a:pt x="1084" y="51"/>
                    <a:pt x="1135" y="51"/>
                  </a:cubicBezTo>
                  <a:cubicBezTo>
                    <a:pt x="1157" y="51"/>
                    <a:pt x="1163" y="73"/>
                    <a:pt x="1185" y="73"/>
                  </a:cubicBezTo>
                  <a:cubicBezTo>
                    <a:pt x="1236" y="73"/>
                    <a:pt x="1264" y="45"/>
                    <a:pt x="1314" y="45"/>
                  </a:cubicBezTo>
                  <a:cubicBezTo>
                    <a:pt x="1370" y="45"/>
                    <a:pt x="1404" y="51"/>
                    <a:pt x="1455" y="73"/>
                  </a:cubicBezTo>
                  <a:cubicBezTo>
                    <a:pt x="1494" y="85"/>
                    <a:pt x="1533" y="102"/>
                    <a:pt x="1533" y="146"/>
                  </a:cubicBezTo>
                  <a:cubicBezTo>
                    <a:pt x="1533" y="163"/>
                    <a:pt x="1511" y="163"/>
                    <a:pt x="1494" y="169"/>
                  </a:cubicBezTo>
                  <a:cubicBezTo>
                    <a:pt x="1466" y="180"/>
                    <a:pt x="1449" y="180"/>
                    <a:pt x="1421" y="191"/>
                  </a:cubicBezTo>
                  <a:cubicBezTo>
                    <a:pt x="1443" y="231"/>
                    <a:pt x="1443" y="265"/>
                    <a:pt x="1443" y="315"/>
                  </a:cubicBezTo>
                  <a:cubicBezTo>
                    <a:pt x="1443" y="377"/>
                    <a:pt x="1398" y="411"/>
                    <a:pt x="1398" y="472"/>
                  </a:cubicBezTo>
                  <a:cubicBezTo>
                    <a:pt x="1398" y="506"/>
                    <a:pt x="1432" y="512"/>
                    <a:pt x="1460" y="528"/>
                  </a:cubicBezTo>
                  <a:cubicBezTo>
                    <a:pt x="1494" y="534"/>
                    <a:pt x="1511" y="540"/>
                    <a:pt x="1539" y="545"/>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27" name="Freeform 56"/>
            <p:cNvSpPr>
              <a:spLocks noChangeArrowheads="1"/>
            </p:cNvSpPr>
            <p:nvPr/>
          </p:nvSpPr>
          <p:spPr bwMode="auto">
            <a:xfrm>
              <a:off x="14017130" y="6336168"/>
              <a:ext cx="598448" cy="661987"/>
            </a:xfrm>
            <a:custGeom>
              <a:avLst/>
              <a:gdLst>
                <a:gd name="T0" fmla="*/ 1422 w 1664"/>
                <a:gd name="T1" fmla="*/ 1444 h 1838"/>
                <a:gd name="T2" fmla="*/ 1529 w 1664"/>
                <a:gd name="T3" fmla="*/ 1573 h 1838"/>
                <a:gd name="T4" fmla="*/ 1663 w 1664"/>
                <a:gd name="T5" fmla="*/ 1663 h 1838"/>
                <a:gd name="T6" fmla="*/ 1646 w 1664"/>
                <a:gd name="T7" fmla="*/ 1680 h 1838"/>
                <a:gd name="T8" fmla="*/ 1478 w 1664"/>
                <a:gd name="T9" fmla="*/ 1641 h 1838"/>
                <a:gd name="T10" fmla="*/ 1405 w 1664"/>
                <a:gd name="T11" fmla="*/ 1635 h 1838"/>
                <a:gd name="T12" fmla="*/ 1248 w 1664"/>
                <a:gd name="T13" fmla="*/ 1607 h 1838"/>
                <a:gd name="T14" fmla="*/ 1090 w 1664"/>
                <a:gd name="T15" fmla="*/ 1596 h 1838"/>
                <a:gd name="T16" fmla="*/ 967 w 1664"/>
                <a:gd name="T17" fmla="*/ 1630 h 1838"/>
                <a:gd name="T18" fmla="*/ 837 w 1664"/>
                <a:gd name="T19" fmla="*/ 1781 h 1838"/>
                <a:gd name="T20" fmla="*/ 652 w 1664"/>
                <a:gd name="T21" fmla="*/ 1837 h 1838"/>
                <a:gd name="T22" fmla="*/ 528 w 1664"/>
                <a:gd name="T23" fmla="*/ 1759 h 1838"/>
                <a:gd name="T24" fmla="*/ 169 w 1664"/>
                <a:gd name="T25" fmla="*/ 1719 h 1838"/>
                <a:gd name="T26" fmla="*/ 85 w 1664"/>
                <a:gd name="T27" fmla="*/ 1770 h 1838"/>
                <a:gd name="T28" fmla="*/ 34 w 1664"/>
                <a:gd name="T29" fmla="*/ 1568 h 1838"/>
                <a:gd name="T30" fmla="*/ 40 w 1664"/>
                <a:gd name="T31" fmla="*/ 1141 h 1838"/>
                <a:gd name="T32" fmla="*/ 0 w 1664"/>
                <a:gd name="T33" fmla="*/ 995 h 1838"/>
                <a:gd name="T34" fmla="*/ 107 w 1664"/>
                <a:gd name="T35" fmla="*/ 837 h 1838"/>
                <a:gd name="T36" fmla="*/ 174 w 1664"/>
                <a:gd name="T37" fmla="*/ 877 h 1838"/>
                <a:gd name="T38" fmla="*/ 158 w 1664"/>
                <a:gd name="T39" fmla="*/ 742 h 1838"/>
                <a:gd name="T40" fmla="*/ 186 w 1664"/>
                <a:gd name="T41" fmla="*/ 658 h 1838"/>
                <a:gd name="T42" fmla="*/ 141 w 1664"/>
                <a:gd name="T43" fmla="*/ 467 h 1838"/>
                <a:gd name="T44" fmla="*/ 101 w 1664"/>
                <a:gd name="T45" fmla="*/ 360 h 1838"/>
                <a:gd name="T46" fmla="*/ 191 w 1664"/>
                <a:gd name="T47" fmla="*/ 163 h 1838"/>
                <a:gd name="T48" fmla="*/ 298 w 1664"/>
                <a:gd name="T49" fmla="*/ 180 h 1838"/>
                <a:gd name="T50" fmla="*/ 321 w 1664"/>
                <a:gd name="T51" fmla="*/ 248 h 1838"/>
                <a:gd name="T52" fmla="*/ 343 w 1664"/>
                <a:gd name="T53" fmla="*/ 343 h 1838"/>
                <a:gd name="T54" fmla="*/ 669 w 1664"/>
                <a:gd name="T55" fmla="*/ 57 h 1838"/>
                <a:gd name="T56" fmla="*/ 764 w 1664"/>
                <a:gd name="T57" fmla="*/ 0 h 1838"/>
                <a:gd name="T58" fmla="*/ 910 w 1664"/>
                <a:gd name="T59" fmla="*/ 79 h 1838"/>
                <a:gd name="T60" fmla="*/ 1023 w 1664"/>
                <a:gd name="T61" fmla="*/ 203 h 1838"/>
                <a:gd name="T62" fmla="*/ 967 w 1664"/>
                <a:gd name="T63" fmla="*/ 410 h 1838"/>
                <a:gd name="T64" fmla="*/ 832 w 1664"/>
                <a:gd name="T65" fmla="*/ 630 h 1838"/>
                <a:gd name="T66" fmla="*/ 1135 w 1664"/>
                <a:gd name="T67" fmla="*/ 832 h 1838"/>
                <a:gd name="T68" fmla="*/ 1281 w 1664"/>
                <a:gd name="T69" fmla="*/ 894 h 1838"/>
                <a:gd name="T70" fmla="*/ 1264 w 1664"/>
                <a:gd name="T71" fmla="*/ 1034 h 1838"/>
                <a:gd name="T72" fmla="*/ 1259 w 1664"/>
                <a:gd name="T73" fmla="*/ 1124 h 1838"/>
                <a:gd name="T74" fmla="*/ 1337 w 1664"/>
                <a:gd name="T75" fmla="*/ 1298 h 18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64" h="1838">
                  <a:moveTo>
                    <a:pt x="1422" y="1444"/>
                  </a:moveTo>
                  <a:lnTo>
                    <a:pt x="1422" y="1444"/>
                  </a:lnTo>
                  <a:cubicBezTo>
                    <a:pt x="1444" y="1472"/>
                    <a:pt x="1467" y="1478"/>
                    <a:pt x="1489" y="1506"/>
                  </a:cubicBezTo>
                  <a:cubicBezTo>
                    <a:pt x="1512" y="1523"/>
                    <a:pt x="1500" y="1556"/>
                    <a:pt x="1529" y="1573"/>
                  </a:cubicBezTo>
                  <a:cubicBezTo>
                    <a:pt x="1557" y="1596"/>
                    <a:pt x="1573" y="1607"/>
                    <a:pt x="1602" y="1624"/>
                  </a:cubicBezTo>
                  <a:cubicBezTo>
                    <a:pt x="1630" y="1635"/>
                    <a:pt x="1663" y="1635"/>
                    <a:pt x="1663" y="1663"/>
                  </a:cubicBezTo>
                  <a:cubicBezTo>
                    <a:pt x="1663" y="1669"/>
                    <a:pt x="1658" y="1674"/>
                    <a:pt x="1658" y="1680"/>
                  </a:cubicBezTo>
                  <a:cubicBezTo>
                    <a:pt x="1652" y="1680"/>
                    <a:pt x="1652" y="1680"/>
                    <a:pt x="1646" y="1680"/>
                  </a:cubicBezTo>
                  <a:cubicBezTo>
                    <a:pt x="1590" y="1680"/>
                    <a:pt x="1568" y="1630"/>
                    <a:pt x="1512" y="1630"/>
                  </a:cubicBezTo>
                  <a:cubicBezTo>
                    <a:pt x="1495" y="1630"/>
                    <a:pt x="1489" y="1635"/>
                    <a:pt x="1478" y="1641"/>
                  </a:cubicBezTo>
                  <a:cubicBezTo>
                    <a:pt x="1439" y="1630"/>
                    <a:pt x="1439" y="1630"/>
                    <a:pt x="1439" y="1630"/>
                  </a:cubicBezTo>
                  <a:cubicBezTo>
                    <a:pt x="1427" y="1635"/>
                    <a:pt x="1416" y="1635"/>
                    <a:pt x="1405" y="1635"/>
                  </a:cubicBezTo>
                  <a:cubicBezTo>
                    <a:pt x="1371" y="1635"/>
                    <a:pt x="1354" y="1607"/>
                    <a:pt x="1321" y="1607"/>
                  </a:cubicBezTo>
                  <a:cubicBezTo>
                    <a:pt x="1292" y="1607"/>
                    <a:pt x="1276" y="1607"/>
                    <a:pt x="1248" y="1607"/>
                  </a:cubicBezTo>
                  <a:cubicBezTo>
                    <a:pt x="1219" y="1607"/>
                    <a:pt x="1197" y="1596"/>
                    <a:pt x="1169" y="1596"/>
                  </a:cubicBezTo>
                  <a:cubicBezTo>
                    <a:pt x="1090" y="1596"/>
                    <a:pt x="1090" y="1596"/>
                    <a:pt x="1090" y="1596"/>
                  </a:cubicBezTo>
                  <a:cubicBezTo>
                    <a:pt x="1062" y="1596"/>
                    <a:pt x="1045" y="1579"/>
                    <a:pt x="1017" y="1579"/>
                  </a:cubicBezTo>
                  <a:cubicBezTo>
                    <a:pt x="989" y="1579"/>
                    <a:pt x="978" y="1607"/>
                    <a:pt x="967" y="1630"/>
                  </a:cubicBezTo>
                  <a:lnTo>
                    <a:pt x="967" y="1630"/>
                  </a:lnTo>
                  <a:cubicBezTo>
                    <a:pt x="894" y="1669"/>
                    <a:pt x="910" y="1753"/>
                    <a:pt x="837" y="1781"/>
                  </a:cubicBezTo>
                  <a:cubicBezTo>
                    <a:pt x="815" y="1792"/>
                    <a:pt x="798" y="1787"/>
                    <a:pt x="776" y="1792"/>
                  </a:cubicBezTo>
                  <a:cubicBezTo>
                    <a:pt x="731" y="1815"/>
                    <a:pt x="703" y="1837"/>
                    <a:pt x="652" y="1837"/>
                  </a:cubicBezTo>
                  <a:cubicBezTo>
                    <a:pt x="618" y="1837"/>
                    <a:pt x="596" y="1826"/>
                    <a:pt x="573" y="1804"/>
                  </a:cubicBezTo>
                  <a:cubicBezTo>
                    <a:pt x="556" y="1787"/>
                    <a:pt x="551" y="1759"/>
                    <a:pt x="528" y="1759"/>
                  </a:cubicBezTo>
                  <a:cubicBezTo>
                    <a:pt x="489" y="1759"/>
                    <a:pt x="489" y="1759"/>
                    <a:pt x="489" y="1759"/>
                  </a:cubicBezTo>
                  <a:cubicBezTo>
                    <a:pt x="366" y="1759"/>
                    <a:pt x="298" y="1719"/>
                    <a:pt x="169" y="1719"/>
                  </a:cubicBezTo>
                  <a:cubicBezTo>
                    <a:pt x="130" y="1719"/>
                    <a:pt x="118" y="1753"/>
                    <a:pt x="85" y="1770"/>
                  </a:cubicBezTo>
                  <a:lnTo>
                    <a:pt x="85" y="1770"/>
                  </a:lnTo>
                  <a:cubicBezTo>
                    <a:pt x="45" y="1736"/>
                    <a:pt x="23" y="1697"/>
                    <a:pt x="23" y="1646"/>
                  </a:cubicBezTo>
                  <a:cubicBezTo>
                    <a:pt x="23" y="1613"/>
                    <a:pt x="34" y="1596"/>
                    <a:pt x="34" y="1568"/>
                  </a:cubicBezTo>
                  <a:cubicBezTo>
                    <a:pt x="34" y="1461"/>
                    <a:pt x="6" y="1399"/>
                    <a:pt x="6" y="1293"/>
                  </a:cubicBezTo>
                  <a:cubicBezTo>
                    <a:pt x="6" y="1231"/>
                    <a:pt x="40" y="1202"/>
                    <a:pt x="40" y="1141"/>
                  </a:cubicBezTo>
                  <a:cubicBezTo>
                    <a:pt x="40" y="1090"/>
                    <a:pt x="40" y="1090"/>
                    <a:pt x="40" y="1090"/>
                  </a:cubicBezTo>
                  <a:cubicBezTo>
                    <a:pt x="40" y="1045"/>
                    <a:pt x="0" y="1034"/>
                    <a:pt x="0" y="995"/>
                  </a:cubicBezTo>
                  <a:cubicBezTo>
                    <a:pt x="0" y="961"/>
                    <a:pt x="40" y="967"/>
                    <a:pt x="62" y="944"/>
                  </a:cubicBezTo>
                  <a:cubicBezTo>
                    <a:pt x="96" y="916"/>
                    <a:pt x="107" y="882"/>
                    <a:pt x="107" y="837"/>
                  </a:cubicBezTo>
                  <a:cubicBezTo>
                    <a:pt x="124" y="837"/>
                    <a:pt x="124" y="837"/>
                    <a:pt x="124" y="837"/>
                  </a:cubicBezTo>
                  <a:cubicBezTo>
                    <a:pt x="146" y="849"/>
                    <a:pt x="152" y="877"/>
                    <a:pt x="174" y="877"/>
                  </a:cubicBezTo>
                  <a:cubicBezTo>
                    <a:pt x="191" y="877"/>
                    <a:pt x="186" y="854"/>
                    <a:pt x="186" y="843"/>
                  </a:cubicBezTo>
                  <a:cubicBezTo>
                    <a:pt x="186" y="804"/>
                    <a:pt x="158" y="781"/>
                    <a:pt x="158" y="742"/>
                  </a:cubicBezTo>
                  <a:cubicBezTo>
                    <a:pt x="158" y="725"/>
                    <a:pt x="186" y="719"/>
                    <a:pt x="186" y="697"/>
                  </a:cubicBezTo>
                  <a:cubicBezTo>
                    <a:pt x="186" y="658"/>
                    <a:pt x="186" y="658"/>
                    <a:pt x="186" y="658"/>
                  </a:cubicBezTo>
                  <a:cubicBezTo>
                    <a:pt x="135" y="517"/>
                    <a:pt x="135" y="517"/>
                    <a:pt x="135" y="517"/>
                  </a:cubicBezTo>
                  <a:cubicBezTo>
                    <a:pt x="135" y="500"/>
                    <a:pt x="141" y="489"/>
                    <a:pt x="141" y="467"/>
                  </a:cubicBezTo>
                  <a:cubicBezTo>
                    <a:pt x="141" y="422"/>
                    <a:pt x="130" y="394"/>
                    <a:pt x="101" y="360"/>
                  </a:cubicBezTo>
                  <a:lnTo>
                    <a:pt x="101" y="360"/>
                  </a:lnTo>
                  <a:cubicBezTo>
                    <a:pt x="135" y="298"/>
                    <a:pt x="163" y="253"/>
                    <a:pt x="231" y="231"/>
                  </a:cubicBezTo>
                  <a:cubicBezTo>
                    <a:pt x="225" y="203"/>
                    <a:pt x="214" y="186"/>
                    <a:pt x="191" y="163"/>
                  </a:cubicBezTo>
                  <a:cubicBezTo>
                    <a:pt x="214" y="152"/>
                    <a:pt x="231" y="141"/>
                    <a:pt x="259" y="141"/>
                  </a:cubicBezTo>
                  <a:cubicBezTo>
                    <a:pt x="281" y="141"/>
                    <a:pt x="287" y="163"/>
                    <a:pt x="298" y="180"/>
                  </a:cubicBezTo>
                  <a:cubicBezTo>
                    <a:pt x="304" y="191"/>
                    <a:pt x="321" y="191"/>
                    <a:pt x="321" y="203"/>
                  </a:cubicBezTo>
                  <a:cubicBezTo>
                    <a:pt x="321" y="248"/>
                    <a:pt x="321" y="248"/>
                    <a:pt x="321" y="248"/>
                  </a:cubicBezTo>
                  <a:cubicBezTo>
                    <a:pt x="321" y="259"/>
                    <a:pt x="315" y="264"/>
                    <a:pt x="315" y="276"/>
                  </a:cubicBezTo>
                  <a:cubicBezTo>
                    <a:pt x="315" y="304"/>
                    <a:pt x="326" y="321"/>
                    <a:pt x="343" y="343"/>
                  </a:cubicBezTo>
                  <a:cubicBezTo>
                    <a:pt x="399" y="248"/>
                    <a:pt x="483" y="236"/>
                    <a:pt x="590" y="208"/>
                  </a:cubicBezTo>
                  <a:cubicBezTo>
                    <a:pt x="658" y="191"/>
                    <a:pt x="646" y="118"/>
                    <a:pt x="669" y="57"/>
                  </a:cubicBezTo>
                  <a:cubicBezTo>
                    <a:pt x="686" y="17"/>
                    <a:pt x="725" y="17"/>
                    <a:pt x="764" y="0"/>
                  </a:cubicBezTo>
                  <a:lnTo>
                    <a:pt x="764" y="0"/>
                  </a:lnTo>
                  <a:cubicBezTo>
                    <a:pt x="804" y="40"/>
                    <a:pt x="821" y="79"/>
                    <a:pt x="871" y="79"/>
                  </a:cubicBezTo>
                  <a:cubicBezTo>
                    <a:pt x="910" y="79"/>
                    <a:pt x="910" y="79"/>
                    <a:pt x="910" y="79"/>
                  </a:cubicBezTo>
                  <a:cubicBezTo>
                    <a:pt x="944" y="79"/>
                    <a:pt x="967" y="79"/>
                    <a:pt x="995" y="90"/>
                  </a:cubicBezTo>
                  <a:cubicBezTo>
                    <a:pt x="1034" y="113"/>
                    <a:pt x="1023" y="158"/>
                    <a:pt x="1023" y="203"/>
                  </a:cubicBezTo>
                  <a:cubicBezTo>
                    <a:pt x="1023" y="264"/>
                    <a:pt x="972" y="292"/>
                    <a:pt x="944" y="349"/>
                  </a:cubicBezTo>
                  <a:cubicBezTo>
                    <a:pt x="967" y="365"/>
                    <a:pt x="967" y="388"/>
                    <a:pt x="967" y="410"/>
                  </a:cubicBezTo>
                  <a:cubicBezTo>
                    <a:pt x="967" y="439"/>
                    <a:pt x="944" y="444"/>
                    <a:pt x="927" y="467"/>
                  </a:cubicBezTo>
                  <a:cubicBezTo>
                    <a:pt x="888" y="534"/>
                    <a:pt x="854" y="562"/>
                    <a:pt x="832" y="630"/>
                  </a:cubicBezTo>
                  <a:cubicBezTo>
                    <a:pt x="933" y="658"/>
                    <a:pt x="1000" y="697"/>
                    <a:pt x="1040" y="798"/>
                  </a:cubicBezTo>
                  <a:cubicBezTo>
                    <a:pt x="1051" y="837"/>
                    <a:pt x="1096" y="821"/>
                    <a:pt x="1135" y="832"/>
                  </a:cubicBezTo>
                  <a:cubicBezTo>
                    <a:pt x="1169" y="837"/>
                    <a:pt x="1186" y="849"/>
                    <a:pt x="1214" y="860"/>
                  </a:cubicBezTo>
                  <a:cubicBezTo>
                    <a:pt x="1242" y="871"/>
                    <a:pt x="1281" y="866"/>
                    <a:pt x="1281" y="894"/>
                  </a:cubicBezTo>
                  <a:cubicBezTo>
                    <a:pt x="1281" y="933"/>
                    <a:pt x="1281" y="933"/>
                    <a:pt x="1281" y="933"/>
                  </a:cubicBezTo>
                  <a:cubicBezTo>
                    <a:pt x="1281" y="972"/>
                    <a:pt x="1264" y="995"/>
                    <a:pt x="1264" y="1034"/>
                  </a:cubicBezTo>
                  <a:cubicBezTo>
                    <a:pt x="1264" y="1090"/>
                    <a:pt x="1264" y="1090"/>
                    <a:pt x="1264" y="1090"/>
                  </a:cubicBezTo>
                  <a:cubicBezTo>
                    <a:pt x="1264" y="1101"/>
                    <a:pt x="1259" y="1113"/>
                    <a:pt x="1259" y="1124"/>
                  </a:cubicBezTo>
                  <a:cubicBezTo>
                    <a:pt x="1259" y="1129"/>
                    <a:pt x="1253" y="1129"/>
                    <a:pt x="1253" y="1135"/>
                  </a:cubicBezTo>
                  <a:cubicBezTo>
                    <a:pt x="1253" y="1208"/>
                    <a:pt x="1309" y="1236"/>
                    <a:pt x="1337" y="1298"/>
                  </a:cubicBezTo>
                  <a:cubicBezTo>
                    <a:pt x="1371" y="1360"/>
                    <a:pt x="1365" y="1410"/>
                    <a:pt x="1422" y="1444"/>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31" name="Freeform 57"/>
            <p:cNvSpPr>
              <a:spLocks noChangeArrowheads="1"/>
            </p:cNvSpPr>
            <p:nvPr/>
          </p:nvSpPr>
          <p:spPr bwMode="auto">
            <a:xfrm>
              <a:off x="16137891" y="5297942"/>
              <a:ext cx="495268" cy="422275"/>
            </a:xfrm>
            <a:custGeom>
              <a:avLst/>
              <a:gdLst>
                <a:gd name="T0" fmla="*/ 1062 w 1377"/>
                <a:gd name="T1" fmla="*/ 1146 h 1175"/>
                <a:gd name="T2" fmla="*/ 1062 w 1377"/>
                <a:gd name="T3" fmla="*/ 1146 h 1175"/>
                <a:gd name="T4" fmla="*/ 1135 w 1377"/>
                <a:gd name="T5" fmla="*/ 1112 h 1175"/>
                <a:gd name="T6" fmla="*/ 1197 w 1377"/>
                <a:gd name="T7" fmla="*/ 1129 h 1175"/>
                <a:gd name="T8" fmla="*/ 1281 w 1377"/>
                <a:gd name="T9" fmla="*/ 1079 h 1175"/>
                <a:gd name="T10" fmla="*/ 1332 w 1377"/>
                <a:gd name="T11" fmla="*/ 1079 h 1175"/>
                <a:gd name="T12" fmla="*/ 1376 w 1377"/>
                <a:gd name="T13" fmla="*/ 1045 h 1175"/>
                <a:gd name="T14" fmla="*/ 1343 w 1377"/>
                <a:gd name="T15" fmla="*/ 960 h 1175"/>
                <a:gd name="T16" fmla="*/ 1354 w 1377"/>
                <a:gd name="T17" fmla="*/ 944 h 1175"/>
                <a:gd name="T18" fmla="*/ 1354 w 1377"/>
                <a:gd name="T19" fmla="*/ 944 h 1175"/>
                <a:gd name="T20" fmla="*/ 1157 w 1377"/>
                <a:gd name="T21" fmla="*/ 820 h 1175"/>
                <a:gd name="T22" fmla="*/ 1079 w 1377"/>
                <a:gd name="T23" fmla="*/ 618 h 1175"/>
                <a:gd name="T24" fmla="*/ 1112 w 1377"/>
                <a:gd name="T25" fmla="*/ 432 h 1175"/>
                <a:gd name="T26" fmla="*/ 1073 w 1377"/>
                <a:gd name="T27" fmla="*/ 382 h 1175"/>
                <a:gd name="T28" fmla="*/ 1045 w 1377"/>
                <a:gd name="T29" fmla="*/ 365 h 1175"/>
                <a:gd name="T30" fmla="*/ 972 w 1377"/>
                <a:gd name="T31" fmla="*/ 365 h 1175"/>
                <a:gd name="T32" fmla="*/ 944 w 1377"/>
                <a:gd name="T33" fmla="*/ 371 h 1175"/>
                <a:gd name="T34" fmla="*/ 876 w 1377"/>
                <a:gd name="T35" fmla="*/ 337 h 1175"/>
                <a:gd name="T36" fmla="*/ 792 w 1377"/>
                <a:gd name="T37" fmla="*/ 180 h 1175"/>
                <a:gd name="T38" fmla="*/ 792 w 1377"/>
                <a:gd name="T39" fmla="*/ 180 h 1175"/>
                <a:gd name="T40" fmla="*/ 781 w 1377"/>
                <a:gd name="T41" fmla="*/ 180 h 1175"/>
                <a:gd name="T42" fmla="*/ 685 w 1377"/>
                <a:gd name="T43" fmla="*/ 191 h 1175"/>
                <a:gd name="T44" fmla="*/ 635 w 1377"/>
                <a:gd name="T45" fmla="*/ 163 h 1175"/>
                <a:gd name="T46" fmla="*/ 596 w 1377"/>
                <a:gd name="T47" fmla="*/ 163 h 1175"/>
                <a:gd name="T48" fmla="*/ 556 w 1377"/>
                <a:gd name="T49" fmla="*/ 174 h 1175"/>
                <a:gd name="T50" fmla="*/ 494 w 1377"/>
                <a:gd name="T51" fmla="*/ 135 h 1175"/>
                <a:gd name="T52" fmla="*/ 427 w 1377"/>
                <a:gd name="T53" fmla="*/ 168 h 1175"/>
                <a:gd name="T54" fmla="*/ 286 w 1377"/>
                <a:gd name="T55" fmla="*/ 78 h 1175"/>
                <a:gd name="T56" fmla="*/ 242 w 1377"/>
                <a:gd name="T57" fmla="*/ 0 h 1175"/>
                <a:gd name="T58" fmla="*/ 242 w 1377"/>
                <a:gd name="T59" fmla="*/ 0 h 1175"/>
                <a:gd name="T60" fmla="*/ 157 w 1377"/>
                <a:gd name="T61" fmla="*/ 84 h 1175"/>
                <a:gd name="T62" fmla="*/ 101 w 1377"/>
                <a:gd name="T63" fmla="*/ 50 h 1175"/>
                <a:gd name="T64" fmla="*/ 62 w 1377"/>
                <a:gd name="T65" fmla="*/ 78 h 1175"/>
                <a:gd name="T66" fmla="*/ 28 w 1377"/>
                <a:gd name="T67" fmla="*/ 118 h 1175"/>
                <a:gd name="T68" fmla="*/ 34 w 1377"/>
                <a:gd name="T69" fmla="*/ 219 h 1175"/>
                <a:gd name="T70" fmla="*/ 51 w 1377"/>
                <a:gd name="T71" fmla="*/ 371 h 1175"/>
                <a:gd name="T72" fmla="*/ 73 w 1377"/>
                <a:gd name="T73" fmla="*/ 517 h 1175"/>
                <a:gd name="T74" fmla="*/ 11 w 1377"/>
                <a:gd name="T75" fmla="*/ 590 h 1175"/>
                <a:gd name="T76" fmla="*/ 11 w 1377"/>
                <a:gd name="T77" fmla="*/ 640 h 1175"/>
                <a:gd name="T78" fmla="*/ 28 w 1377"/>
                <a:gd name="T79" fmla="*/ 725 h 1175"/>
                <a:gd name="T80" fmla="*/ 28 w 1377"/>
                <a:gd name="T81" fmla="*/ 775 h 1175"/>
                <a:gd name="T82" fmla="*/ 0 w 1377"/>
                <a:gd name="T83" fmla="*/ 848 h 1175"/>
                <a:gd name="T84" fmla="*/ 0 w 1377"/>
                <a:gd name="T85" fmla="*/ 893 h 1175"/>
                <a:gd name="T86" fmla="*/ 17 w 1377"/>
                <a:gd name="T87" fmla="*/ 921 h 1175"/>
                <a:gd name="T88" fmla="*/ 17 w 1377"/>
                <a:gd name="T89" fmla="*/ 921 h 1175"/>
                <a:gd name="T90" fmla="*/ 68 w 1377"/>
                <a:gd name="T91" fmla="*/ 814 h 1175"/>
                <a:gd name="T92" fmla="*/ 202 w 1377"/>
                <a:gd name="T93" fmla="*/ 798 h 1175"/>
                <a:gd name="T94" fmla="*/ 275 w 1377"/>
                <a:gd name="T95" fmla="*/ 932 h 1175"/>
                <a:gd name="T96" fmla="*/ 410 w 1377"/>
                <a:gd name="T97" fmla="*/ 1045 h 1175"/>
                <a:gd name="T98" fmla="*/ 405 w 1377"/>
                <a:gd name="T99" fmla="*/ 1107 h 1175"/>
                <a:gd name="T100" fmla="*/ 405 w 1377"/>
                <a:gd name="T101" fmla="*/ 1146 h 1175"/>
                <a:gd name="T102" fmla="*/ 427 w 1377"/>
                <a:gd name="T103" fmla="*/ 1174 h 1175"/>
                <a:gd name="T104" fmla="*/ 472 w 1377"/>
                <a:gd name="T105" fmla="*/ 1129 h 1175"/>
                <a:gd name="T106" fmla="*/ 478 w 1377"/>
                <a:gd name="T107" fmla="*/ 1090 h 1175"/>
                <a:gd name="T108" fmla="*/ 551 w 1377"/>
                <a:gd name="T109" fmla="*/ 1067 h 1175"/>
                <a:gd name="T110" fmla="*/ 579 w 1377"/>
                <a:gd name="T111" fmla="*/ 1011 h 1175"/>
                <a:gd name="T112" fmla="*/ 702 w 1377"/>
                <a:gd name="T113" fmla="*/ 1039 h 1175"/>
                <a:gd name="T114" fmla="*/ 798 w 1377"/>
                <a:gd name="T115" fmla="*/ 1011 h 1175"/>
                <a:gd name="T116" fmla="*/ 843 w 1377"/>
                <a:gd name="T117" fmla="*/ 1067 h 1175"/>
                <a:gd name="T118" fmla="*/ 899 w 1377"/>
                <a:gd name="T119" fmla="*/ 1101 h 1175"/>
                <a:gd name="T120" fmla="*/ 944 w 1377"/>
                <a:gd name="T121" fmla="*/ 1123 h 1175"/>
                <a:gd name="T122" fmla="*/ 1062 w 1377"/>
                <a:gd name="T123" fmla="*/ 1146 h 1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377" h="1175">
                  <a:moveTo>
                    <a:pt x="1062" y="1146"/>
                  </a:moveTo>
                  <a:lnTo>
                    <a:pt x="1062" y="1146"/>
                  </a:lnTo>
                  <a:cubicBezTo>
                    <a:pt x="1084" y="1123"/>
                    <a:pt x="1107" y="1112"/>
                    <a:pt x="1135" y="1112"/>
                  </a:cubicBezTo>
                  <a:cubicBezTo>
                    <a:pt x="1163" y="1112"/>
                    <a:pt x="1174" y="1129"/>
                    <a:pt x="1197" y="1129"/>
                  </a:cubicBezTo>
                  <a:cubicBezTo>
                    <a:pt x="1236" y="1129"/>
                    <a:pt x="1242" y="1079"/>
                    <a:pt x="1281" y="1079"/>
                  </a:cubicBezTo>
                  <a:cubicBezTo>
                    <a:pt x="1332" y="1079"/>
                    <a:pt x="1332" y="1079"/>
                    <a:pt x="1332" y="1079"/>
                  </a:cubicBezTo>
                  <a:cubicBezTo>
                    <a:pt x="1348" y="1079"/>
                    <a:pt x="1376" y="1067"/>
                    <a:pt x="1376" y="1045"/>
                  </a:cubicBezTo>
                  <a:cubicBezTo>
                    <a:pt x="1376" y="1011"/>
                    <a:pt x="1343" y="1000"/>
                    <a:pt x="1343" y="960"/>
                  </a:cubicBezTo>
                  <a:cubicBezTo>
                    <a:pt x="1343" y="955"/>
                    <a:pt x="1348" y="949"/>
                    <a:pt x="1354" y="944"/>
                  </a:cubicBezTo>
                  <a:lnTo>
                    <a:pt x="1354" y="944"/>
                  </a:lnTo>
                  <a:cubicBezTo>
                    <a:pt x="1326" y="859"/>
                    <a:pt x="1236" y="865"/>
                    <a:pt x="1157" y="820"/>
                  </a:cubicBezTo>
                  <a:cubicBezTo>
                    <a:pt x="1084" y="775"/>
                    <a:pt x="1079" y="702"/>
                    <a:pt x="1079" y="618"/>
                  </a:cubicBezTo>
                  <a:cubicBezTo>
                    <a:pt x="1079" y="545"/>
                    <a:pt x="1112" y="505"/>
                    <a:pt x="1112" y="432"/>
                  </a:cubicBezTo>
                  <a:cubicBezTo>
                    <a:pt x="1112" y="410"/>
                    <a:pt x="1090" y="399"/>
                    <a:pt x="1073" y="382"/>
                  </a:cubicBezTo>
                  <a:cubicBezTo>
                    <a:pt x="1062" y="376"/>
                    <a:pt x="1056" y="365"/>
                    <a:pt x="1045" y="365"/>
                  </a:cubicBezTo>
                  <a:cubicBezTo>
                    <a:pt x="1017" y="365"/>
                    <a:pt x="1000" y="365"/>
                    <a:pt x="972" y="365"/>
                  </a:cubicBezTo>
                  <a:cubicBezTo>
                    <a:pt x="961" y="365"/>
                    <a:pt x="955" y="371"/>
                    <a:pt x="944" y="371"/>
                  </a:cubicBezTo>
                  <a:cubicBezTo>
                    <a:pt x="910" y="371"/>
                    <a:pt x="899" y="354"/>
                    <a:pt x="876" y="337"/>
                  </a:cubicBezTo>
                  <a:cubicBezTo>
                    <a:pt x="820" y="298"/>
                    <a:pt x="809" y="247"/>
                    <a:pt x="792" y="180"/>
                  </a:cubicBezTo>
                  <a:lnTo>
                    <a:pt x="792" y="180"/>
                  </a:lnTo>
                  <a:cubicBezTo>
                    <a:pt x="781" y="180"/>
                    <a:pt x="781" y="180"/>
                    <a:pt x="781" y="180"/>
                  </a:cubicBezTo>
                  <a:cubicBezTo>
                    <a:pt x="742" y="180"/>
                    <a:pt x="725" y="191"/>
                    <a:pt x="685" y="191"/>
                  </a:cubicBezTo>
                  <a:cubicBezTo>
                    <a:pt x="663" y="191"/>
                    <a:pt x="657" y="163"/>
                    <a:pt x="635" y="163"/>
                  </a:cubicBezTo>
                  <a:cubicBezTo>
                    <a:pt x="596" y="163"/>
                    <a:pt x="596" y="163"/>
                    <a:pt x="596" y="163"/>
                  </a:cubicBezTo>
                  <a:cubicBezTo>
                    <a:pt x="579" y="163"/>
                    <a:pt x="567" y="174"/>
                    <a:pt x="556" y="174"/>
                  </a:cubicBezTo>
                  <a:cubicBezTo>
                    <a:pt x="528" y="174"/>
                    <a:pt x="523" y="135"/>
                    <a:pt x="494" y="135"/>
                  </a:cubicBezTo>
                  <a:cubicBezTo>
                    <a:pt x="466" y="135"/>
                    <a:pt x="455" y="168"/>
                    <a:pt x="427" y="168"/>
                  </a:cubicBezTo>
                  <a:cubicBezTo>
                    <a:pt x="365" y="168"/>
                    <a:pt x="343" y="112"/>
                    <a:pt x="286" y="78"/>
                  </a:cubicBezTo>
                  <a:cubicBezTo>
                    <a:pt x="275" y="45"/>
                    <a:pt x="258" y="22"/>
                    <a:pt x="242" y="0"/>
                  </a:cubicBezTo>
                  <a:lnTo>
                    <a:pt x="242" y="0"/>
                  </a:lnTo>
                  <a:cubicBezTo>
                    <a:pt x="219" y="39"/>
                    <a:pt x="202" y="84"/>
                    <a:pt x="157" y="84"/>
                  </a:cubicBezTo>
                  <a:cubicBezTo>
                    <a:pt x="135" y="84"/>
                    <a:pt x="129" y="50"/>
                    <a:pt x="101" y="50"/>
                  </a:cubicBezTo>
                  <a:cubicBezTo>
                    <a:pt x="84" y="50"/>
                    <a:pt x="79" y="67"/>
                    <a:pt x="62" y="78"/>
                  </a:cubicBezTo>
                  <a:cubicBezTo>
                    <a:pt x="45" y="90"/>
                    <a:pt x="28" y="95"/>
                    <a:pt x="28" y="118"/>
                  </a:cubicBezTo>
                  <a:cubicBezTo>
                    <a:pt x="28" y="157"/>
                    <a:pt x="34" y="180"/>
                    <a:pt x="34" y="219"/>
                  </a:cubicBezTo>
                  <a:cubicBezTo>
                    <a:pt x="34" y="275"/>
                    <a:pt x="62" y="309"/>
                    <a:pt x="51" y="371"/>
                  </a:cubicBezTo>
                  <a:cubicBezTo>
                    <a:pt x="73" y="517"/>
                    <a:pt x="73" y="517"/>
                    <a:pt x="73" y="517"/>
                  </a:cubicBezTo>
                  <a:cubicBezTo>
                    <a:pt x="62" y="556"/>
                    <a:pt x="11" y="556"/>
                    <a:pt x="11" y="590"/>
                  </a:cubicBezTo>
                  <a:cubicBezTo>
                    <a:pt x="11" y="640"/>
                    <a:pt x="11" y="640"/>
                    <a:pt x="11" y="640"/>
                  </a:cubicBezTo>
                  <a:cubicBezTo>
                    <a:pt x="11" y="674"/>
                    <a:pt x="28" y="691"/>
                    <a:pt x="28" y="725"/>
                  </a:cubicBezTo>
                  <a:cubicBezTo>
                    <a:pt x="28" y="775"/>
                    <a:pt x="28" y="775"/>
                    <a:pt x="28" y="775"/>
                  </a:cubicBezTo>
                  <a:cubicBezTo>
                    <a:pt x="28" y="803"/>
                    <a:pt x="0" y="814"/>
                    <a:pt x="0" y="848"/>
                  </a:cubicBezTo>
                  <a:cubicBezTo>
                    <a:pt x="0" y="893"/>
                    <a:pt x="0" y="893"/>
                    <a:pt x="0" y="893"/>
                  </a:cubicBezTo>
                  <a:cubicBezTo>
                    <a:pt x="0" y="904"/>
                    <a:pt x="11" y="910"/>
                    <a:pt x="17" y="921"/>
                  </a:cubicBezTo>
                  <a:lnTo>
                    <a:pt x="17" y="921"/>
                  </a:lnTo>
                  <a:cubicBezTo>
                    <a:pt x="56" y="904"/>
                    <a:pt x="62" y="865"/>
                    <a:pt x="68" y="814"/>
                  </a:cubicBezTo>
                  <a:cubicBezTo>
                    <a:pt x="118" y="814"/>
                    <a:pt x="146" y="798"/>
                    <a:pt x="202" y="798"/>
                  </a:cubicBezTo>
                  <a:cubicBezTo>
                    <a:pt x="258" y="798"/>
                    <a:pt x="242" y="882"/>
                    <a:pt x="275" y="932"/>
                  </a:cubicBezTo>
                  <a:cubicBezTo>
                    <a:pt x="309" y="994"/>
                    <a:pt x="410" y="977"/>
                    <a:pt x="410" y="1045"/>
                  </a:cubicBezTo>
                  <a:cubicBezTo>
                    <a:pt x="410" y="1067"/>
                    <a:pt x="405" y="1084"/>
                    <a:pt x="405" y="1107"/>
                  </a:cubicBezTo>
                  <a:cubicBezTo>
                    <a:pt x="405" y="1146"/>
                    <a:pt x="405" y="1146"/>
                    <a:pt x="405" y="1146"/>
                  </a:cubicBezTo>
                  <a:cubicBezTo>
                    <a:pt x="405" y="1157"/>
                    <a:pt x="421" y="1163"/>
                    <a:pt x="427" y="1174"/>
                  </a:cubicBezTo>
                  <a:cubicBezTo>
                    <a:pt x="444" y="1157"/>
                    <a:pt x="466" y="1152"/>
                    <a:pt x="472" y="1129"/>
                  </a:cubicBezTo>
                  <a:cubicBezTo>
                    <a:pt x="472" y="1118"/>
                    <a:pt x="466" y="1101"/>
                    <a:pt x="478" y="1090"/>
                  </a:cubicBezTo>
                  <a:cubicBezTo>
                    <a:pt x="494" y="1067"/>
                    <a:pt x="523" y="1079"/>
                    <a:pt x="551" y="1067"/>
                  </a:cubicBezTo>
                  <a:cubicBezTo>
                    <a:pt x="573" y="1056"/>
                    <a:pt x="573" y="1034"/>
                    <a:pt x="579" y="1011"/>
                  </a:cubicBezTo>
                  <a:cubicBezTo>
                    <a:pt x="618" y="1039"/>
                    <a:pt x="652" y="1039"/>
                    <a:pt x="702" y="1039"/>
                  </a:cubicBezTo>
                  <a:cubicBezTo>
                    <a:pt x="742" y="1039"/>
                    <a:pt x="758" y="1011"/>
                    <a:pt x="798" y="1011"/>
                  </a:cubicBezTo>
                  <a:cubicBezTo>
                    <a:pt x="826" y="1011"/>
                    <a:pt x="826" y="1045"/>
                    <a:pt x="843" y="1067"/>
                  </a:cubicBezTo>
                  <a:cubicBezTo>
                    <a:pt x="860" y="1090"/>
                    <a:pt x="876" y="1084"/>
                    <a:pt x="899" y="1101"/>
                  </a:cubicBezTo>
                  <a:cubicBezTo>
                    <a:pt x="916" y="1107"/>
                    <a:pt x="921" y="1118"/>
                    <a:pt x="944" y="1123"/>
                  </a:cubicBezTo>
                  <a:cubicBezTo>
                    <a:pt x="989" y="1135"/>
                    <a:pt x="1017" y="1123"/>
                    <a:pt x="1062" y="1146"/>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32" name="Freeform 58"/>
            <p:cNvSpPr>
              <a:spLocks noChangeArrowheads="1"/>
            </p:cNvSpPr>
            <p:nvPr/>
          </p:nvSpPr>
          <p:spPr bwMode="auto">
            <a:xfrm>
              <a:off x="15734693" y="5229679"/>
              <a:ext cx="490505" cy="468313"/>
            </a:xfrm>
            <a:custGeom>
              <a:avLst/>
              <a:gdLst>
                <a:gd name="T0" fmla="*/ 303 w 1361"/>
                <a:gd name="T1" fmla="*/ 1298 h 1299"/>
                <a:gd name="T2" fmla="*/ 303 w 1361"/>
                <a:gd name="T3" fmla="*/ 1298 h 1299"/>
                <a:gd name="T4" fmla="*/ 377 w 1361"/>
                <a:gd name="T5" fmla="*/ 1276 h 1299"/>
                <a:gd name="T6" fmla="*/ 433 w 1361"/>
                <a:gd name="T7" fmla="*/ 1225 h 1299"/>
                <a:gd name="T8" fmla="*/ 483 w 1361"/>
                <a:gd name="T9" fmla="*/ 1220 h 1299"/>
                <a:gd name="T10" fmla="*/ 539 w 1361"/>
                <a:gd name="T11" fmla="*/ 1197 h 1299"/>
                <a:gd name="T12" fmla="*/ 747 w 1361"/>
                <a:gd name="T13" fmla="*/ 1135 h 1299"/>
                <a:gd name="T14" fmla="*/ 815 w 1361"/>
                <a:gd name="T15" fmla="*/ 1135 h 1299"/>
                <a:gd name="T16" fmla="*/ 916 w 1361"/>
                <a:gd name="T17" fmla="*/ 1208 h 1299"/>
                <a:gd name="T18" fmla="*/ 983 w 1361"/>
                <a:gd name="T19" fmla="*/ 1186 h 1299"/>
                <a:gd name="T20" fmla="*/ 1135 w 1361"/>
                <a:gd name="T21" fmla="*/ 1107 h 1299"/>
                <a:gd name="T22" fmla="*/ 1135 w 1361"/>
                <a:gd name="T23" fmla="*/ 1107 h 1299"/>
                <a:gd name="T24" fmla="*/ 1118 w 1361"/>
                <a:gd name="T25" fmla="*/ 1079 h 1299"/>
                <a:gd name="T26" fmla="*/ 1118 w 1361"/>
                <a:gd name="T27" fmla="*/ 1034 h 1299"/>
                <a:gd name="T28" fmla="*/ 1146 w 1361"/>
                <a:gd name="T29" fmla="*/ 961 h 1299"/>
                <a:gd name="T30" fmla="*/ 1146 w 1361"/>
                <a:gd name="T31" fmla="*/ 911 h 1299"/>
                <a:gd name="T32" fmla="*/ 1129 w 1361"/>
                <a:gd name="T33" fmla="*/ 826 h 1299"/>
                <a:gd name="T34" fmla="*/ 1129 w 1361"/>
                <a:gd name="T35" fmla="*/ 776 h 1299"/>
                <a:gd name="T36" fmla="*/ 1191 w 1361"/>
                <a:gd name="T37" fmla="*/ 703 h 1299"/>
                <a:gd name="T38" fmla="*/ 1169 w 1361"/>
                <a:gd name="T39" fmla="*/ 557 h 1299"/>
                <a:gd name="T40" fmla="*/ 1152 w 1361"/>
                <a:gd name="T41" fmla="*/ 405 h 1299"/>
                <a:gd name="T42" fmla="*/ 1146 w 1361"/>
                <a:gd name="T43" fmla="*/ 304 h 1299"/>
                <a:gd name="T44" fmla="*/ 1180 w 1361"/>
                <a:gd name="T45" fmla="*/ 264 h 1299"/>
                <a:gd name="T46" fmla="*/ 1219 w 1361"/>
                <a:gd name="T47" fmla="*/ 236 h 1299"/>
                <a:gd name="T48" fmla="*/ 1275 w 1361"/>
                <a:gd name="T49" fmla="*/ 270 h 1299"/>
                <a:gd name="T50" fmla="*/ 1360 w 1361"/>
                <a:gd name="T51" fmla="*/ 186 h 1299"/>
                <a:gd name="T52" fmla="*/ 1348 w 1361"/>
                <a:gd name="T53" fmla="*/ 175 h 1299"/>
                <a:gd name="T54" fmla="*/ 1169 w 1361"/>
                <a:gd name="T55" fmla="*/ 214 h 1299"/>
                <a:gd name="T56" fmla="*/ 1101 w 1361"/>
                <a:gd name="T57" fmla="*/ 208 h 1299"/>
                <a:gd name="T58" fmla="*/ 1056 w 1361"/>
                <a:gd name="T59" fmla="*/ 175 h 1299"/>
                <a:gd name="T60" fmla="*/ 994 w 1361"/>
                <a:gd name="T61" fmla="*/ 231 h 1299"/>
                <a:gd name="T62" fmla="*/ 933 w 1361"/>
                <a:gd name="T63" fmla="*/ 214 h 1299"/>
                <a:gd name="T64" fmla="*/ 764 w 1361"/>
                <a:gd name="T65" fmla="*/ 203 h 1299"/>
                <a:gd name="T66" fmla="*/ 680 w 1361"/>
                <a:gd name="T67" fmla="*/ 225 h 1299"/>
                <a:gd name="T68" fmla="*/ 674 w 1361"/>
                <a:gd name="T69" fmla="*/ 220 h 1299"/>
                <a:gd name="T70" fmla="*/ 624 w 1361"/>
                <a:gd name="T71" fmla="*/ 0 h 1299"/>
                <a:gd name="T72" fmla="*/ 444 w 1361"/>
                <a:gd name="T73" fmla="*/ 158 h 1299"/>
                <a:gd name="T74" fmla="*/ 444 w 1361"/>
                <a:gd name="T75" fmla="*/ 158 h 1299"/>
                <a:gd name="T76" fmla="*/ 298 w 1361"/>
                <a:gd name="T77" fmla="*/ 264 h 1299"/>
                <a:gd name="T78" fmla="*/ 225 w 1361"/>
                <a:gd name="T79" fmla="*/ 343 h 1299"/>
                <a:gd name="T80" fmla="*/ 185 w 1361"/>
                <a:gd name="T81" fmla="*/ 399 h 1299"/>
                <a:gd name="T82" fmla="*/ 185 w 1361"/>
                <a:gd name="T83" fmla="*/ 472 h 1299"/>
                <a:gd name="T84" fmla="*/ 197 w 1361"/>
                <a:gd name="T85" fmla="*/ 725 h 1299"/>
                <a:gd name="T86" fmla="*/ 90 w 1361"/>
                <a:gd name="T87" fmla="*/ 888 h 1299"/>
                <a:gd name="T88" fmla="*/ 62 w 1361"/>
                <a:gd name="T89" fmla="*/ 894 h 1299"/>
                <a:gd name="T90" fmla="*/ 39 w 1361"/>
                <a:gd name="T91" fmla="*/ 843 h 1299"/>
                <a:gd name="T92" fmla="*/ 28 w 1361"/>
                <a:gd name="T93" fmla="*/ 832 h 1299"/>
                <a:gd name="T94" fmla="*/ 23 w 1361"/>
                <a:gd name="T95" fmla="*/ 854 h 1299"/>
                <a:gd name="T96" fmla="*/ 28 w 1361"/>
                <a:gd name="T97" fmla="*/ 905 h 1299"/>
                <a:gd name="T98" fmla="*/ 0 w 1361"/>
                <a:gd name="T99" fmla="*/ 1051 h 1299"/>
                <a:gd name="T100" fmla="*/ 73 w 1361"/>
                <a:gd name="T101" fmla="*/ 1146 h 1299"/>
                <a:gd name="T102" fmla="*/ 169 w 1361"/>
                <a:gd name="T103" fmla="*/ 1208 h 1299"/>
                <a:gd name="T104" fmla="*/ 197 w 1361"/>
                <a:gd name="T105" fmla="*/ 1130 h 1299"/>
                <a:gd name="T106" fmla="*/ 242 w 1361"/>
                <a:gd name="T107" fmla="*/ 1040 h 1299"/>
                <a:gd name="T108" fmla="*/ 253 w 1361"/>
                <a:gd name="T109" fmla="*/ 1040 h 1299"/>
                <a:gd name="T110" fmla="*/ 360 w 1361"/>
                <a:gd name="T111" fmla="*/ 1073 h 1299"/>
                <a:gd name="T112" fmla="*/ 303 w 1361"/>
                <a:gd name="T113" fmla="*/ 1298 h 1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361" h="1299">
                  <a:moveTo>
                    <a:pt x="303" y="1298"/>
                  </a:moveTo>
                  <a:lnTo>
                    <a:pt x="303" y="1298"/>
                  </a:lnTo>
                  <a:cubicBezTo>
                    <a:pt x="332" y="1287"/>
                    <a:pt x="348" y="1293"/>
                    <a:pt x="377" y="1276"/>
                  </a:cubicBezTo>
                  <a:cubicBezTo>
                    <a:pt x="399" y="1265"/>
                    <a:pt x="405" y="1242"/>
                    <a:pt x="433" y="1225"/>
                  </a:cubicBezTo>
                  <a:cubicBezTo>
                    <a:pt x="444" y="1208"/>
                    <a:pt x="461" y="1220"/>
                    <a:pt x="483" y="1220"/>
                  </a:cubicBezTo>
                  <a:cubicBezTo>
                    <a:pt x="506" y="1214"/>
                    <a:pt x="517" y="1203"/>
                    <a:pt x="539" y="1197"/>
                  </a:cubicBezTo>
                  <a:cubicBezTo>
                    <a:pt x="618" y="1169"/>
                    <a:pt x="663" y="1135"/>
                    <a:pt x="747" y="1135"/>
                  </a:cubicBezTo>
                  <a:cubicBezTo>
                    <a:pt x="775" y="1135"/>
                    <a:pt x="787" y="1135"/>
                    <a:pt x="815" y="1135"/>
                  </a:cubicBezTo>
                  <a:cubicBezTo>
                    <a:pt x="865" y="1135"/>
                    <a:pt x="865" y="1208"/>
                    <a:pt x="916" y="1208"/>
                  </a:cubicBezTo>
                  <a:cubicBezTo>
                    <a:pt x="944" y="1208"/>
                    <a:pt x="961" y="1197"/>
                    <a:pt x="983" y="1186"/>
                  </a:cubicBezTo>
                  <a:cubicBezTo>
                    <a:pt x="1045" y="1163"/>
                    <a:pt x="1084" y="1152"/>
                    <a:pt x="1135" y="1107"/>
                  </a:cubicBezTo>
                  <a:lnTo>
                    <a:pt x="1135" y="1107"/>
                  </a:lnTo>
                  <a:cubicBezTo>
                    <a:pt x="1129" y="1096"/>
                    <a:pt x="1118" y="1090"/>
                    <a:pt x="1118" y="1079"/>
                  </a:cubicBezTo>
                  <a:cubicBezTo>
                    <a:pt x="1118" y="1034"/>
                    <a:pt x="1118" y="1034"/>
                    <a:pt x="1118" y="1034"/>
                  </a:cubicBezTo>
                  <a:cubicBezTo>
                    <a:pt x="1118" y="1000"/>
                    <a:pt x="1146" y="989"/>
                    <a:pt x="1146" y="961"/>
                  </a:cubicBezTo>
                  <a:cubicBezTo>
                    <a:pt x="1146" y="911"/>
                    <a:pt x="1146" y="911"/>
                    <a:pt x="1146" y="911"/>
                  </a:cubicBezTo>
                  <a:cubicBezTo>
                    <a:pt x="1146" y="877"/>
                    <a:pt x="1129" y="860"/>
                    <a:pt x="1129" y="826"/>
                  </a:cubicBezTo>
                  <a:cubicBezTo>
                    <a:pt x="1129" y="776"/>
                    <a:pt x="1129" y="776"/>
                    <a:pt x="1129" y="776"/>
                  </a:cubicBezTo>
                  <a:cubicBezTo>
                    <a:pt x="1129" y="742"/>
                    <a:pt x="1180" y="742"/>
                    <a:pt x="1191" y="703"/>
                  </a:cubicBezTo>
                  <a:cubicBezTo>
                    <a:pt x="1169" y="557"/>
                    <a:pt x="1169" y="557"/>
                    <a:pt x="1169" y="557"/>
                  </a:cubicBezTo>
                  <a:cubicBezTo>
                    <a:pt x="1180" y="495"/>
                    <a:pt x="1152" y="461"/>
                    <a:pt x="1152" y="405"/>
                  </a:cubicBezTo>
                  <a:cubicBezTo>
                    <a:pt x="1152" y="366"/>
                    <a:pt x="1146" y="343"/>
                    <a:pt x="1146" y="304"/>
                  </a:cubicBezTo>
                  <a:cubicBezTo>
                    <a:pt x="1146" y="281"/>
                    <a:pt x="1163" y="276"/>
                    <a:pt x="1180" y="264"/>
                  </a:cubicBezTo>
                  <a:cubicBezTo>
                    <a:pt x="1197" y="253"/>
                    <a:pt x="1202" y="236"/>
                    <a:pt x="1219" y="236"/>
                  </a:cubicBezTo>
                  <a:cubicBezTo>
                    <a:pt x="1247" y="236"/>
                    <a:pt x="1253" y="270"/>
                    <a:pt x="1275" y="270"/>
                  </a:cubicBezTo>
                  <a:cubicBezTo>
                    <a:pt x="1320" y="270"/>
                    <a:pt x="1337" y="225"/>
                    <a:pt x="1360" y="186"/>
                  </a:cubicBezTo>
                  <a:cubicBezTo>
                    <a:pt x="1348" y="175"/>
                    <a:pt x="1348" y="175"/>
                    <a:pt x="1348" y="175"/>
                  </a:cubicBezTo>
                  <a:cubicBezTo>
                    <a:pt x="1281" y="192"/>
                    <a:pt x="1242" y="214"/>
                    <a:pt x="1169" y="214"/>
                  </a:cubicBezTo>
                  <a:cubicBezTo>
                    <a:pt x="1141" y="214"/>
                    <a:pt x="1124" y="225"/>
                    <a:pt x="1101" y="208"/>
                  </a:cubicBezTo>
                  <a:cubicBezTo>
                    <a:pt x="1084" y="197"/>
                    <a:pt x="1079" y="175"/>
                    <a:pt x="1056" y="175"/>
                  </a:cubicBezTo>
                  <a:cubicBezTo>
                    <a:pt x="1022" y="175"/>
                    <a:pt x="1028" y="231"/>
                    <a:pt x="994" y="231"/>
                  </a:cubicBezTo>
                  <a:cubicBezTo>
                    <a:pt x="972" y="231"/>
                    <a:pt x="955" y="220"/>
                    <a:pt x="933" y="214"/>
                  </a:cubicBezTo>
                  <a:cubicBezTo>
                    <a:pt x="865" y="208"/>
                    <a:pt x="832" y="203"/>
                    <a:pt x="764" y="203"/>
                  </a:cubicBezTo>
                  <a:cubicBezTo>
                    <a:pt x="730" y="203"/>
                    <a:pt x="714" y="225"/>
                    <a:pt x="680" y="225"/>
                  </a:cubicBezTo>
                  <a:cubicBezTo>
                    <a:pt x="674" y="225"/>
                    <a:pt x="674" y="220"/>
                    <a:pt x="674" y="220"/>
                  </a:cubicBezTo>
                  <a:cubicBezTo>
                    <a:pt x="624" y="0"/>
                    <a:pt x="624" y="0"/>
                    <a:pt x="624" y="0"/>
                  </a:cubicBezTo>
                  <a:cubicBezTo>
                    <a:pt x="444" y="158"/>
                    <a:pt x="444" y="158"/>
                    <a:pt x="444" y="158"/>
                  </a:cubicBezTo>
                  <a:lnTo>
                    <a:pt x="444" y="158"/>
                  </a:lnTo>
                  <a:cubicBezTo>
                    <a:pt x="393" y="203"/>
                    <a:pt x="348" y="214"/>
                    <a:pt x="298" y="264"/>
                  </a:cubicBezTo>
                  <a:cubicBezTo>
                    <a:pt x="270" y="293"/>
                    <a:pt x="253" y="315"/>
                    <a:pt x="225" y="343"/>
                  </a:cubicBezTo>
                  <a:cubicBezTo>
                    <a:pt x="208" y="366"/>
                    <a:pt x="191" y="371"/>
                    <a:pt x="185" y="399"/>
                  </a:cubicBezTo>
                  <a:cubicBezTo>
                    <a:pt x="174" y="427"/>
                    <a:pt x="185" y="444"/>
                    <a:pt x="185" y="472"/>
                  </a:cubicBezTo>
                  <a:cubicBezTo>
                    <a:pt x="185" y="574"/>
                    <a:pt x="197" y="624"/>
                    <a:pt x="197" y="725"/>
                  </a:cubicBezTo>
                  <a:cubicBezTo>
                    <a:pt x="197" y="798"/>
                    <a:pt x="169" y="888"/>
                    <a:pt x="90" y="888"/>
                  </a:cubicBezTo>
                  <a:cubicBezTo>
                    <a:pt x="79" y="888"/>
                    <a:pt x="73" y="888"/>
                    <a:pt x="62" y="894"/>
                  </a:cubicBezTo>
                  <a:cubicBezTo>
                    <a:pt x="56" y="871"/>
                    <a:pt x="51" y="860"/>
                    <a:pt x="39" y="843"/>
                  </a:cubicBezTo>
                  <a:cubicBezTo>
                    <a:pt x="34" y="838"/>
                    <a:pt x="34" y="832"/>
                    <a:pt x="28" y="832"/>
                  </a:cubicBezTo>
                  <a:cubicBezTo>
                    <a:pt x="23" y="838"/>
                    <a:pt x="23" y="843"/>
                    <a:pt x="23" y="854"/>
                  </a:cubicBezTo>
                  <a:cubicBezTo>
                    <a:pt x="23" y="871"/>
                    <a:pt x="28" y="883"/>
                    <a:pt x="28" y="905"/>
                  </a:cubicBezTo>
                  <a:cubicBezTo>
                    <a:pt x="28" y="961"/>
                    <a:pt x="0" y="989"/>
                    <a:pt x="0" y="1051"/>
                  </a:cubicBezTo>
                  <a:cubicBezTo>
                    <a:pt x="0" y="1096"/>
                    <a:pt x="34" y="1113"/>
                    <a:pt x="73" y="1146"/>
                  </a:cubicBezTo>
                  <a:cubicBezTo>
                    <a:pt x="107" y="1175"/>
                    <a:pt x="124" y="1208"/>
                    <a:pt x="169" y="1208"/>
                  </a:cubicBezTo>
                  <a:cubicBezTo>
                    <a:pt x="202" y="1208"/>
                    <a:pt x="185" y="1163"/>
                    <a:pt x="197" y="1130"/>
                  </a:cubicBezTo>
                  <a:cubicBezTo>
                    <a:pt x="213" y="1096"/>
                    <a:pt x="242" y="1079"/>
                    <a:pt x="242" y="1040"/>
                  </a:cubicBezTo>
                  <a:cubicBezTo>
                    <a:pt x="247" y="1040"/>
                    <a:pt x="247" y="1040"/>
                    <a:pt x="253" y="1040"/>
                  </a:cubicBezTo>
                  <a:cubicBezTo>
                    <a:pt x="298" y="1040"/>
                    <a:pt x="315" y="1068"/>
                    <a:pt x="360" y="1073"/>
                  </a:cubicBezTo>
                  <a:cubicBezTo>
                    <a:pt x="309" y="1146"/>
                    <a:pt x="309" y="1208"/>
                    <a:pt x="303" y="1298"/>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33" name="Freeform 59"/>
            <p:cNvSpPr>
              <a:spLocks noChangeArrowheads="1"/>
            </p:cNvSpPr>
            <p:nvPr/>
          </p:nvSpPr>
          <p:spPr bwMode="auto">
            <a:xfrm>
              <a:off x="14936231" y="5232855"/>
              <a:ext cx="958788" cy="720725"/>
            </a:xfrm>
            <a:custGeom>
              <a:avLst/>
              <a:gdLst>
                <a:gd name="T0" fmla="*/ 2663 w 2664"/>
                <a:gd name="T1" fmla="*/ 152 h 2001"/>
                <a:gd name="T2" fmla="*/ 2444 w 2664"/>
                <a:gd name="T3" fmla="*/ 337 h 2001"/>
                <a:gd name="T4" fmla="*/ 2404 w 2664"/>
                <a:gd name="T5" fmla="*/ 466 h 2001"/>
                <a:gd name="T6" fmla="*/ 2309 w 2664"/>
                <a:gd name="T7" fmla="*/ 882 h 2001"/>
                <a:gd name="T8" fmla="*/ 2258 w 2664"/>
                <a:gd name="T9" fmla="*/ 837 h 2001"/>
                <a:gd name="T10" fmla="*/ 2242 w 2664"/>
                <a:gd name="T11" fmla="*/ 848 h 2001"/>
                <a:gd name="T12" fmla="*/ 2219 w 2664"/>
                <a:gd name="T13" fmla="*/ 1045 h 2001"/>
                <a:gd name="T14" fmla="*/ 2388 w 2664"/>
                <a:gd name="T15" fmla="*/ 1202 h 2001"/>
                <a:gd name="T16" fmla="*/ 2461 w 2664"/>
                <a:gd name="T17" fmla="*/ 1034 h 2001"/>
                <a:gd name="T18" fmla="*/ 2579 w 2664"/>
                <a:gd name="T19" fmla="*/ 1067 h 2001"/>
                <a:gd name="T20" fmla="*/ 2522 w 2664"/>
                <a:gd name="T21" fmla="*/ 1292 h 2001"/>
                <a:gd name="T22" fmla="*/ 2421 w 2664"/>
                <a:gd name="T23" fmla="*/ 1416 h 2001"/>
                <a:gd name="T24" fmla="*/ 2416 w 2664"/>
                <a:gd name="T25" fmla="*/ 1438 h 2001"/>
                <a:gd name="T26" fmla="*/ 2140 w 2664"/>
                <a:gd name="T27" fmla="*/ 1551 h 2001"/>
                <a:gd name="T28" fmla="*/ 2022 w 2664"/>
                <a:gd name="T29" fmla="*/ 1343 h 2001"/>
                <a:gd name="T30" fmla="*/ 1921 w 2664"/>
                <a:gd name="T31" fmla="*/ 1455 h 2001"/>
                <a:gd name="T32" fmla="*/ 1837 w 2664"/>
                <a:gd name="T33" fmla="*/ 1545 h 2001"/>
                <a:gd name="T34" fmla="*/ 1854 w 2664"/>
                <a:gd name="T35" fmla="*/ 1657 h 2001"/>
                <a:gd name="T36" fmla="*/ 1742 w 2664"/>
                <a:gd name="T37" fmla="*/ 1708 h 2001"/>
                <a:gd name="T38" fmla="*/ 1590 w 2664"/>
                <a:gd name="T39" fmla="*/ 1837 h 2001"/>
                <a:gd name="T40" fmla="*/ 1494 w 2664"/>
                <a:gd name="T41" fmla="*/ 2000 h 2001"/>
                <a:gd name="T42" fmla="*/ 1320 w 2664"/>
                <a:gd name="T43" fmla="*/ 1972 h 2001"/>
                <a:gd name="T44" fmla="*/ 1292 w 2664"/>
                <a:gd name="T45" fmla="*/ 1871 h 2001"/>
                <a:gd name="T46" fmla="*/ 1258 w 2664"/>
                <a:gd name="T47" fmla="*/ 1663 h 2001"/>
                <a:gd name="T48" fmla="*/ 1191 w 2664"/>
                <a:gd name="T49" fmla="*/ 1646 h 2001"/>
                <a:gd name="T50" fmla="*/ 1062 w 2664"/>
                <a:gd name="T51" fmla="*/ 1820 h 2001"/>
                <a:gd name="T52" fmla="*/ 1000 w 2664"/>
                <a:gd name="T53" fmla="*/ 1921 h 2001"/>
                <a:gd name="T54" fmla="*/ 859 w 2664"/>
                <a:gd name="T55" fmla="*/ 1848 h 2001"/>
                <a:gd name="T56" fmla="*/ 882 w 2664"/>
                <a:gd name="T57" fmla="*/ 1567 h 2001"/>
                <a:gd name="T58" fmla="*/ 994 w 2664"/>
                <a:gd name="T59" fmla="*/ 1522 h 2001"/>
                <a:gd name="T60" fmla="*/ 775 w 2664"/>
                <a:gd name="T61" fmla="*/ 1421 h 2001"/>
                <a:gd name="T62" fmla="*/ 596 w 2664"/>
                <a:gd name="T63" fmla="*/ 1427 h 2001"/>
                <a:gd name="T64" fmla="*/ 421 w 2664"/>
                <a:gd name="T65" fmla="*/ 1449 h 2001"/>
                <a:gd name="T66" fmla="*/ 309 w 2664"/>
                <a:gd name="T67" fmla="*/ 1461 h 2001"/>
                <a:gd name="T68" fmla="*/ 197 w 2664"/>
                <a:gd name="T69" fmla="*/ 1433 h 2001"/>
                <a:gd name="T70" fmla="*/ 73 w 2664"/>
                <a:gd name="T71" fmla="*/ 1376 h 2001"/>
                <a:gd name="T72" fmla="*/ 0 w 2664"/>
                <a:gd name="T73" fmla="*/ 1197 h 2001"/>
                <a:gd name="T74" fmla="*/ 5 w 2664"/>
                <a:gd name="T75" fmla="*/ 989 h 2001"/>
                <a:gd name="T76" fmla="*/ 84 w 2664"/>
                <a:gd name="T77" fmla="*/ 612 h 2001"/>
                <a:gd name="T78" fmla="*/ 95 w 2664"/>
                <a:gd name="T79" fmla="*/ 618 h 2001"/>
                <a:gd name="T80" fmla="*/ 376 w 2664"/>
                <a:gd name="T81" fmla="*/ 365 h 2001"/>
                <a:gd name="T82" fmla="*/ 831 w 2664"/>
                <a:gd name="T83" fmla="*/ 141 h 2001"/>
                <a:gd name="T84" fmla="*/ 1371 w 2664"/>
                <a:gd name="T85" fmla="*/ 62 h 2001"/>
                <a:gd name="T86" fmla="*/ 1601 w 2664"/>
                <a:gd name="T87" fmla="*/ 124 h 2001"/>
                <a:gd name="T88" fmla="*/ 1938 w 2664"/>
                <a:gd name="T89" fmla="*/ 0 h 2001"/>
                <a:gd name="T90" fmla="*/ 2230 w 2664"/>
                <a:gd name="T91" fmla="*/ 28 h 2001"/>
                <a:gd name="T92" fmla="*/ 2376 w 2664"/>
                <a:gd name="T93" fmla="*/ 68 h 2001"/>
                <a:gd name="T94" fmla="*/ 2601 w 2664"/>
                <a:gd name="T95" fmla="*/ 11 h 2001"/>
                <a:gd name="T96" fmla="*/ 2663 w 2664"/>
                <a:gd name="T97" fmla="*/ 152 h 20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664" h="2001">
                  <a:moveTo>
                    <a:pt x="2663" y="152"/>
                  </a:moveTo>
                  <a:lnTo>
                    <a:pt x="2663" y="152"/>
                  </a:lnTo>
                  <a:cubicBezTo>
                    <a:pt x="2612" y="197"/>
                    <a:pt x="2567" y="208"/>
                    <a:pt x="2517" y="258"/>
                  </a:cubicBezTo>
                  <a:cubicBezTo>
                    <a:pt x="2489" y="287"/>
                    <a:pt x="2472" y="309"/>
                    <a:pt x="2444" y="337"/>
                  </a:cubicBezTo>
                  <a:cubicBezTo>
                    <a:pt x="2427" y="360"/>
                    <a:pt x="2410" y="365"/>
                    <a:pt x="2404" y="393"/>
                  </a:cubicBezTo>
                  <a:cubicBezTo>
                    <a:pt x="2393" y="421"/>
                    <a:pt x="2404" y="438"/>
                    <a:pt x="2404" y="466"/>
                  </a:cubicBezTo>
                  <a:cubicBezTo>
                    <a:pt x="2404" y="568"/>
                    <a:pt x="2416" y="618"/>
                    <a:pt x="2416" y="719"/>
                  </a:cubicBezTo>
                  <a:cubicBezTo>
                    <a:pt x="2416" y="792"/>
                    <a:pt x="2388" y="882"/>
                    <a:pt x="2309" y="882"/>
                  </a:cubicBezTo>
                  <a:cubicBezTo>
                    <a:pt x="2298" y="882"/>
                    <a:pt x="2292" y="882"/>
                    <a:pt x="2281" y="888"/>
                  </a:cubicBezTo>
                  <a:cubicBezTo>
                    <a:pt x="2275" y="865"/>
                    <a:pt x="2270" y="854"/>
                    <a:pt x="2258" y="837"/>
                  </a:cubicBezTo>
                  <a:cubicBezTo>
                    <a:pt x="2253" y="832"/>
                    <a:pt x="2253" y="826"/>
                    <a:pt x="2247" y="826"/>
                  </a:cubicBezTo>
                  <a:cubicBezTo>
                    <a:pt x="2242" y="832"/>
                    <a:pt x="2242" y="837"/>
                    <a:pt x="2242" y="848"/>
                  </a:cubicBezTo>
                  <a:cubicBezTo>
                    <a:pt x="2242" y="865"/>
                    <a:pt x="2247" y="877"/>
                    <a:pt x="2247" y="899"/>
                  </a:cubicBezTo>
                  <a:cubicBezTo>
                    <a:pt x="2247" y="955"/>
                    <a:pt x="2219" y="983"/>
                    <a:pt x="2219" y="1045"/>
                  </a:cubicBezTo>
                  <a:cubicBezTo>
                    <a:pt x="2219" y="1090"/>
                    <a:pt x="2253" y="1107"/>
                    <a:pt x="2292" y="1140"/>
                  </a:cubicBezTo>
                  <a:cubicBezTo>
                    <a:pt x="2326" y="1169"/>
                    <a:pt x="2343" y="1202"/>
                    <a:pt x="2388" y="1202"/>
                  </a:cubicBezTo>
                  <a:cubicBezTo>
                    <a:pt x="2421" y="1202"/>
                    <a:pt x="2404" y="1157"/>
                    <a:pt x="2416" y="1124"/>
                  </a:cubicBezTo>
                  <a:cubicBezTo>
                    <a:pt x="2432" y="1090"/>
                    <a:pt x="2461" y="1073"/>
                    <a:pt x="2461" y="1034"/>
                  </a:cubicBezTo>
                  <a:cubicBezTo>
                    <a:pt x="2466" y="1034"/>
                    <a:pt x="2466" y="1034"/>
                    <a:pt x="2472" y="1034"/>
                  </a:cubicBezTo>
                  <a:cubicBezTo>
                    <a:pt x="2517" y="1034"/>
                    <a:pt x="2534" y="1062"/>
                    <a:pt x="2579" y="1067"/>
                  </a:cubicBezTo>
                  <a:cubicBezTo>
                    <a:pt x="2528" y="1140"/>
                    <a:pt x="2528" y="1202"/>
                    <a:pt x="2522" y="1292"/>
                  </a:cubicBezTo>
                  <a:lnTo>
                    <a:pt x="2522" y="1292"/>
                  </a:lnTo>
                  <a:cubicBezTo>
                    <a:pt x="2522" y="1315"/>
                    <a:pt x="2522" y="1326"/>
                    <a:pt x="2522" y="1354"/>
                  </a:cubicBezTo>
                  <a:cubicBezTo>
                    <a:pt x="2522" y="1399"/>
                    <a:pt x="2466" y="1416"/>
                    <a:pt x="2421" y="1416"/>
                  </a:cubicBezTo>
                  <a:cubicBezTo>
                    <a:pt x="2416" y="1427"/>
                    <a:pt x="2416" y="1427"/>
                    <a:pt x="2416" y="1438"/>
                  </a:cubicBezTo>
                  <a:lnTo>
                    <a:pt x="2416" y="1438"/>
                  </a:lnTo>
                  <a:cubicBezTo>
                    <a:pt x="2343" y="1472"/>
                    <a:pt x="2326" y="1562"/>
                    <a:pt x="2247" y="1562"/>
                  </a:cubicBezTo>
                  <a:cubicBezTo>
                    <a:pt x="2202" y="1562"/>
                    <a:pt x="2180" y="1551"/>
                    <a:pt x="2140" y="1551"/>
                  </a:cubicBezTo>
                  <a:cubicBezTo>
                    <a:pt x="2095" y="1551"/>
                    <a:pt x="2090" y="1489"/>
                    <a:pt x="2084" y="1449"/>
                  </a:cubicBezTo>
                  <a:cubicBezTo>
                    <a:pt x="2073" y="1399"/>
                    <a:pt x="2045" y="1382"/>
                    <a:pt x="2022" y="1343"/>
                  </a:cubicBezTo>
                  <a:cubicBezTo>
                    <a:pt x="1994" y="1360"/>
                    <a:pt x="1989" y="1382"/>
                    <a:pt x="1972" y="1399"/>
                  </a:cubicBezTo>
                  <a:cubicBezTo>
                    <a:pt x="1955" y="1421"/>
                    <a:pt x="1938" y="1433"/>
                    <a:pt x="1921" y="1455"/>
                  </a:cubicBezTo>
                  <a:cubicBezTo>
                    <a:pt x="1910" y="1472"/>
                    <a:pt x="1921" y="1494"/>
                    <a:pt x="1904" y="1506"/>
                  </a:cubicBezTo>
                  <a:cubicBezTo>
                    <a:pt x="1888" y="1528"/>
                    <a:pt x="1837" y="1511"/>
                    <a:pt x="1837" y="1545"/>
                  </a:cubicBezTo>
                  <a:cubicBezTo>
                    <a:pt x="1837" y="1579"/>
                    <a:pt x="1837" y="1579"/>
                    <a:pt x="1837" y="1579"/>
                  </a:cubicBezTo>
                  <a:cubicBezTo>
                    <a:pt x="1837" y="1612"/>
                    <a:pt x="1854" y="1624"/>
                    <a:pt x="1854" y="1657"/>
                  </a:cubicBezTo>
                  <a:cubicBezTo>
                    <a:pt x="1854" y="1674"/>
                    <a:pt x="1826" y="1669"/>
                    <a:pt x="1809" y="1674"/>
                  </a:cubicBezTo>
                  <a:cubicBezTo>
                    <a:pt x="1787" y="1685"/>
                    <a:pt x="1770" y="1697"/>
                    <a:pt x="1742" y="1708"/>
                  </a:cubicBezTo>
                  <a:cubicBezTo>
                    <a:pt x="1697" y="1730"/>
                    <a:pt x="1668" y="1742"/>
                    <a:pt x="1623" y="1764"/>
                  </a:cubicBezTo>
                  <a:cubicBezTo>
                    <a:pt x="1595" y="1781"/>
                    <a:pt x="1601" y="1809"/>
                    <a:pt x="1590" y="1837"/>
                  </a:cubicBezTo>
                  <a:cubicBezTo>
                    <a:pt x="1567" y="1876"/>
                    <a:pt x="1562" y="1904"/>
                    <a:pt x="1539" y="1944"/>
                  </a:cubicBezTo>
                  <a:cubicBezTo>
                    <a:pt x="1522" y="1966"/>
                    <a:pt x="1522" y="2000"/>
                    <a:pt x="1494" y="2000"/>
                  </a:cubicBezTo>
                  <a:cubicBezTo>
                    <a:pt x="1455" y="2000"/>
                    <a:pt x="1433" y="1989"/>
                    <a:pt x="1393" y="1978"/>
                  </a:cubicBezTo>
                  <a:cubicBezTo>
                    <a:pt x="1365" y="1978"/>
                    <a:pt x="1348" y="1972"/>
                    <a:pt x="1320" y="1972"/>
                  </a:cubicBezTo>
                  <a:cubicBezTo>
                    <a:pt x="1286" y="1972"/>
                    <a:pt x="1247" y="1966"/>
                    <a:pt x="1247" y="1933"/>
                  </a:cubicBezTo>
                  <a:cubicBezTo>
                    <a:pt x="1247" y="1904"/>
                    <a:pt x="1270" y="1893"/>
                    <a:pt x="1292" y="1871"/>
                  </a:cubicBezTo>
                  <a:cubicBezTo>
                    <a:pt x="1320" y="1837"/>
                    <a:pt x="1337" y="1803"/>
                    <a:pt x="1337" y="1758"/>
                  </a:cubicBezTo>
                  <a:cubicBezTo>
                    <a:pt x="1337" y="1714"/>
                    <a:pt x="1298" y="1685"/>
                    <a:pt x="1258" y="1663"/>
                  </a:cubicBezTo>
                  <a:cubicBezTo>
                    <a:pt x="1236" y="1652"/>
                    <a:pt x="1225" y="1641"/>
                    <a:pt x="1197" y="1641"/>
                  </a:cubicBezTo>
                  <a:cubicBezTo>
                    <a:pt x="1197" y="1641"/>
                    <a:pt x="1197" y="1646"/>
                    <a:pt x="1191" y="1646"/>
                  </a:cubicBezTo>
                  <a:cubicBezTo>
                    <a:pt x="1191" y="1719"/>
                    <a:pt x="1191" y="1820"/>
                    <a:pt x="1112" y="1820"/>
                  </a:cubicBezTo>
                  <a:cubicBezTo>
                    <a:pt x="1090" y="1820"/>
                    <a:pt x="1084" y="1820"/>
                    <a:pt x="1062" y="1820"/>
                  </a:cubicBezTo>
                  <a:cubicBezTo>
                    <a:pt x="1011" y="1820"/>
                    <a:pt x="1011" y="1876"/>
                    <a:pt x="1000" y="1921"/>
                  </a:cubicBezTo>
                  <a:lnTo>
                    <a:pt x="1000" y="1921"/>
                  </a:lnTo>
                  <a:cubicBezTo>
                    <a:pt x="972" y="1916"/>
                    <a:pt x="955" y="1910"/>
                    <a:pt x="921" y="1904"/>
                  </a:cubicBezTo>
                  <a:cubicBezTo>
                    <a:pt x="893" y="1888"/>
                    <a:pt x="859" y="1882"/>
                    <a:pt x="859" y="1848"/>
                  </a:cubicBezTo>
                  <a:cubicBezTo>
                    <a:pt x="859" y="1787"/>
                    <a:pt x="904" y="1753"/>
                    <a:pt x="904" y="1691"/>
                  </a:cubicBezTo>
                  <a:cubicBezTo>
                    <a:pt x="904" y="1641"/>
                    <a:pt x="904" y="1607"/>
                    <a:pt x="882" y="1567"/>
                  </a:cubicBezTo>
                  <a:cubicBezTo>
                    <a:pt x="910" y="1556"/>
                    <a:pt x="927" y="1556"/>
                    <a:pt x="955" y="1545"/>
                  </a:cubicBezTo>
                  <a:cubicBezTo>
                    <a:pt x="972" y="1539"/>
                    <a:pt x="994" y="1539"/>
                    <a:pt x="994" y="1522"/>
                  </a:cubicBezTo>
                  <a:cubicBezTo>
                    <a:pt x="994" y="1478"/>
                    <a:pt x="955" y="1461"/>
                    <a:pt x="916" y="1449"/>
                  </a:cubicBezTo>
                  <a:cubicBezTo>
                    <a:pt x="865" y="1427"/>
                    <a:pt x="831" y="1421"/>
                    <a:pt x="775" y="1421"/>
                  </a:cubicBezTo>
                  <a:cubicBezTo>
                    <a:pt x="725" y="1421"/>
                    <a:pt x="697" y="1449"/>
                    <a:pt x="646" y="1449"/>
                  </a:cubicBezTo>
                  <a:cubicBezTo>
                    <a:pt x="624" y="1449"/>
                    <a:pt x="618" y="1427"/>
                    <a:pt x="596" y="1427"/>
                  </a:cubicBezTo>
                  <a:cubicBezTo>
                    <a:pt x="545" y="1427"/>
                    <a:pt x="528" y="1466"/>
                    <a:pt x="477" y="1466"/>
                  </a:cubicBezTo>
                  <a:cubicBezTo>
                    <a:pt x="455" y="1466"/>
                    <a:pt x="444" y="1449"/>
                    <a:pt x="421" y="1449"/>
                  </a:cubicBezTo>
                  <a:cubicBezTo>
                    <a:pt x="382" y="1449"/>
                    <a:pt x="382" y="1449"/>
                    <a:pt x="382" y="1449"/>
                  </a:cubicBezTo>
                  <a:cubicBezTo>
                    <a:pt x="354" y="1449"/>
                    <a:pt x="337" y="1461"/>
                    <a:pt x="309" y="1461"/>
                  </a:cubicBezTo>
                  <a:cubicBezTo>
                    <a:pt x="264" y="1461"/>
                    <a:pt x="264" y="1461"/>
                    <a:pt x="264" y="1461"/>
                  </a:cubicBezTo>
                  <a:cubicBezTo>
                    <a:pt x="236" y="1461"/>
                    <a:pt x="225" y="1444"/>
                    <a:pt x="197" y="1433"/>
                  </a:cubicBezTo>
                  <a:cubicBezTo>
                    <a:pt x="152" y="1405"/>
                    <a:pt x="123" y="1388"/>
                    <a:pt x="73" y="1376"/>
                  </a:cubicBezTo>
                  <a:lnTo>
                    <a:pt x="73" y="1376"/>
                  </a:lnTo>
                  <a:cubicBezTo>
                    <a:pt x="62" y="1326"/>
                    <a:pt x="50" y="1298"/>
                    <a:pt x="28" y="1253"/>
                  </a:cubicBezTo>
                  <a:cubicBezTo>
                    <a:pt x="17" y="1230"/>
                    <a:pt x="0" y="1219"/>
                    <a:pt x="0" y="1197"/>
                  </a:cubicBezTo>
                  <a:cubicBezTo>
                    <a:pt x="0" y="1152"/>
                    <a:pt x="22" y="1129"/>
                    <a:pt x="28" y="1090"/>
                  </a:cubicBezTo>
                  <a:cubicBezTo>
                    <a:pt x="5" y="989"/>
                    <a:pt x="5" y="989"/>
                    <a:pt x="5" y="989"/>
                  </a:cubicBezTo>
                  <a:cubicBezTo>
                    <a:pt x="67" y="933"/>
                    <a:pt x="73" y="877"/>
                    <a:pt x="95" y="792"/>
                  </a:cubicBezTo>
                  <a:cubicBezTo>
                    <a:pt x="84" y="612"/>
                    <a:pt x="84" y="612"/>
                    <a:pt x="84" y="612"/>
                  </a:cubicBezTo>
                  <a:lnTo>
                    <a:pt x="84" y="612"/>
                  </a:lnTo>
                  <a:cubicBezTo>
                    <a:pt x="90" y="612"/>
                    <a:pt x="95" y="618"/>
                    <a:pt x="95" y="618"/>
                  </a:cubicBezTo>
                  <a:cubicBezTo>
                    <a:pt x="163" y="618"/>
                    <a:pt x="180" y="562"/>
                    <a:pt x="236" y="528"/>
                  </a:cubicBezTo>
                  <a:cubicBezTo>
                    <a:pt x="309" y="489"/>
                    <a:pt x="326" y="433"/>
                    <a:pt x="376" y="365"/>
                  </a:cubicBezTo>
                  <a:cubicBezTo>
                    <a:pt x="466" y="253"/>
                    <a:pt x="612" y="309"/>
                    <a:pt x="708" y="202"/>
                  </a:cubicBezTo>
                  <a:cubicBezTo>
                    <a:pt x="741" y="157"/>
                    <a:pt x="781" y="163"/>
                    <a:pt x="831" y="141"/>
                  </a:cubicBezTo>
                  <a:cubicBezTo>
                    <a:pt x="899" y="107"/>
                    <a:pt x="949" y="107"/>
                    <a:pt x="1028" y="96"/>
                  </a:cubicBezTo>
                  <a:cubicBezTo>
                    <a:pt x="1163" y="84"/>
                    <a:pt x="1236" y="62"/>
                    <a:pt x="1371" y="62"/>
                  </a:cubicBezTo>
                  <a:cubicBezTo>
                    <a:pt x="1421" y="62"/>
                    <a:pt x="1421" y="62"/>
                    <a:pt x="1421" y="62"/>
                  </a:cubicBezTo>
                  <a:cubicBezTo>
                    <a:pt x="1500" y="62"/>
                    <a:pt x="1550" y="68"/>
                    <a:pt x="1601" y="124"/>
                  </a:cubicBezTo>
                  <a:cubicBezTo>
                    <a:pt x="1629" y="68"/>
                    <a:pt x="1685" y="68"/>
                    <a:pt x="1742" y="51"/>
                  </a:cubicBezTo>
                  <a:cubicBezTo>
                    <a:pt x="1815" y="17"/>
                    <a:pt x="1860" y="0"/>
                    <a:pt x="1938" y="0"/>
                  </a:cubicBezTo>
                  <a:cubicBezTo>
                    <a:pt x="1989" y="0"/>
                    <a:pt x="2011" y="28"/>
                    <a:pt x="2056" y="28"/>
                  </a:cubicBezTo>
                  <a:cubicBezTo>
                    <a:pt x="2230" y="28"/>
                    <a:pt x="2230" y="28"/>
                    <a:pt x="2230" y="28"/>
                  </a:cubicBezTo>
                  <a:cubicBezTo>
                    <a:pt x="2275" y="28"/>
                    <a:pt x="2303" y="34"/>
                    <a:pt x="2343" y="51"/>
                  </a:cubicBezTo>
                  <a:cubicBezTo>
                    <a:pt x="2354" y="56"/>
                    <a:pt x="2359" y="68"/>
                    <a:pt x="2376" y="68"/>
                  </a:cubicBezTo>
                  <a:cubicBezTo>
                    <a:pt x="2399" y="68"/>
                    <a:pt x="2410" y="39"/>
                    <a:pt x="2432" y="34"/>
                  </a:cubicBezTo>
                  <a:cubicBezTo>
                    <a:pt x="2494" y="17"/>
                    <a:pt x="2534" y="11"/>
                    <a:pt x="2601" y="11"/>
                  </a:cubicBezTo>
                  <a:cubicBezTo>
                    <a:pt x="2624" y="11"/>
                    <a:pt x="2624" y="45"/>
                    <a:pt x="2629" y="68"/>
                  </a:cubicBezTo>
                  <a:cubicBezTo>
                    <a:pt x="2640" y="101"/>
                    <a:pt x="2646" y="118"/>
                    <a:pt x="2663" y="152"/>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34" name="Freeform 60"/>
            <p:cNvSpPr>
              <a:spLocks noChangeArrowheads="1"/>
            </p:cNvSpPr>
            <p:nvPr/>
          </p:nvSpPr>
          <p:spPr bwMode="auto">
            <a:xfrm>
              <a:off x="14640976" y="4442280"/>
              <a:ext cx="1581047" cy="1012825"/>
            </a:xfrm>
            <a:custGeom>
              <a:avLst/>
              <a:gdLst>
                <a:gd name="T0" fmla="*/ 3663 w 4394"/>
                <a:gd name="T1" fmla="*/ 2190 h 2815"/>
                <a:gd name="T2" fmla="*/ 3803 w 4394"/>
                <a:gd name="T3" fmla="*/ 2393 h 2815"/>
                <a:gd name="T4" fmla="*/ 4095 w 4394"/>
                <a:gd name="T5" fmla="*/ 2365 h 2815"/>
                <a:gd name="T6" fmla="*/ 4387 w 4394"/>
                <a:gd name="T7" fmla="*/ 2365 h 2815"/>
                <a:gd name="T8" fmla="*/ 4297 w 4394"/>
                <a:gd name="T9" fmla="*/ 2134 h 2815"/>
                <a:gd name="T10" fmla="*/ 4264 w 4394"/>
                <a:gd name="T11" fmla="*/ 1904 h 2815"/>
                <a:gd name="T12" fmla="*/ 4297 w 4394"/>
                <a:gd name="T13" fmla="*/ 1859 h 2815"/>
                <a:gd name="T14" fmla="*/ 4017 w 4394"/>
                <a:gd name="T15" fmla="*/ 1443 h 2815"/>
                <a:gd name="T16" fmla="*/ 3798 w 4394"/>
                <a:gd name="T17" fmla="*/ 1286 h 2815"/>
                <a:gd name="T18" fmla="*/ 3528 w 4394"/>
                <a:gd name="T19" fmla="*/ 1118 h 2815"/>
                <a:gd name="T20" fmla="*/ 3264 w 4394"/>
                <a:gd name="T21" fmla="*/ 1134 h 2815"/>
                <a:gd name="T22" fmla="*/ 2899 w 4394"/>
                <a:gd name="T23" fmla="*/ 994 h 2815"/>
                <a:gd name="T24" fmla="*/ 2443 w 4394"/>
                <a:gd name="T25" fmla="*/ 1106 h 2815"/>
                <a:gd name="T26" fmla="*/ 2230 w 4394"/>
                <a:gd name="T27" fmla="*/ 837 h 2815"/>
                <a:gd name="T28" fmla="*/ 2118 w 4394"/>
                <a:gd name="T29" fmla="*/ 331 h 2815"/>
                <a:gd name="T30" fmla="*/ 1887 w 4394"/>
                <a:gd name="T31" fmla="*/ 39 h 2815"/>
                <a:gd name="T32" fmla="*/ 1601 w 4394"/>
                <a:gd name="T33" fmla="*/ 151 h 2815"/>
                <a:gd name="T34" fmla="*/ 1494 w 4394"/>
                <a:gd name="T35" fmla="*/ 320 h 2815"/>
                <a:gd name="T36" fmla="*/ 1500 w 4394"/>
                <a:gd name="T37" fmla="*/ 589 h 2815"/>
                <a:gd name="T38" fmla="*/ 1550 w 4394"/>
                <a:gd name="T39" fmla="*/ 702 h 2815"/>
                <a:gd name="T40" fmla="*/ 1550 w 4394"/>
                <a:gd name="T41" fmla="*/ 775 h 2815"/>
                <a:gd name="T42" fmla="*/ 1764 w 4394"/>
                <a:gd name="T43" fmla="*/ 825 h 2815"/>
                <a:gd name="T44" fmla="*/ 2028 w 4394"/>
                <a:gd name="T45" fmla="*/ 786 h 2815"/>
                <a:gd name="T46" fmla="*/ 2140 w 4394"/>
                <a:gd name="T47" fmla="*/ 752 h 2815"/>
                <a:gd name="T48" fmla="*/ 2095 w 4394"/>
                <a:gd name="T49" fmla="*/ 1157 h 2815"/>
                <a:gd name="T50" fmla="*/ 1685 w 4394"/>
                <a:gd name="T51" fmla="*/ 938 h 2815"/>
                <a:gd name="T52" fmla="*/ 1702 w 4394"/>
                <a:gd name="T53" fmla="*/ 994 h 2815"/>
                <a:gd name="T54" fmla="*/ 1775 w 4394"/>
                <a:gd name="T55" fmla="*/ 1123 h 2815"/>
                <a:gd name="T56" fmla="*/ 1679 w 4394"/>
                <a:gd name="T57" fmla="*/ 1118 h 2815"/>
                <a:gd name="T58" fmla="*/ 1517 w 4394"/>
                <a:gd name="T59" fmla="*/ 1258 h 2815"/>
                <a:gd name="T60" fmla="*/ 1230 w 4394"/>
                <a:gd name="T61" fmla="*/ 1353 h 2815"/>
                <a:gd name="T62" fmla="*/ 1123 w 4394"/>
                <a:gd name="T63" fmla="*/ 1393 h 2815"/>
                <a:gd name="T64" fmla="*/ 747 w 4394"/>
                <a:gd name="T65" fmla="*/ 1449 h 2815"/>
                <a:gd name="T66" fmla="*/ 421 w 4394"/>
                <a:gd name="T67" fmla="*/ 1606 h 2815"/>
                <a:gd name="T68" fmla="*/ 0 w 4394"/>
                <a:gd name="T69" fmla="*/ 1820 h 2815"/>
                <a:gd name="T70" fmla="*/ 135 w 4394"/>
                <a:gd name="T71" fmla="*/ 1966 h 2815"/>
                <a:gd name="T72" fmla="*/ 275 w 4394"/>
                <a:gd name="T73" fmla="*/ 2185 h 2815"/>
                <a:gd name="T74" fmla="*/ 455 w 4394"/>
                <a:gd name="T75" fmla="*/ 2438 h 2815"/>
                <a:gd name="T76" fmla="*/ 837 w 4394"/>
                <a:gd name="T77" fmla="*/ 2685 h 2815"/>
                <a:gd name="T78" fmla="*/ 904 w 4394"/>
                <a:gd name="T79" fmla="*/ 2808 h 2815"/>
                <a:gd name="T80" fmla="*/ 1056 w 4394"/>
                <a:gd name="T81" fmla="*/ 2724 h 2815"/>
                <a:gd name="T82" fmla="*/ 1651 w 4394"/>
                <a:gd name="T83" fmla="*/ 2337 h 2815"/>
                <a:gd name="T84" fmla="*/ 2241 w 4394"/>
                <a:gd name="T85" fmla="*/ 2258 h 2815"/>
                <a:gd name="T86" fmla="*/ 2758 w 4394"/>
                <a:gd name="T87" fmla="*/ 2196 h 2815"/>
                <a:gd name="T88" fmla="*/ 3163 w 4394"/>
                <a:gd name="T89" fmla="*/ 2247 h 2815"/>
                <a:gd name="T90" fmla="*/ 3421 w 4394"/>
                <a:gd name="T91" fmla="*/ 2207 h 28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394" h="2815">
                  <a:moveTo>
                    <a:pt x="3483" y="2348"/>
                  </a:moveTo>
                  <a:lnTo>
                    <a:pt x="3483" y="2348"/>
                  </a:lnTo>
                  <a:cubicBezTo>
                    <a:pt x="3663" y="2190"/>
                    <a:pt x="3663" y="2190"/>
                    <a:pt x="3663" y="2190"/>
                  </a:cubicBezTo>
                  <a:cubicBezTo>
                    <a:pt x="3713" y="2410"/>
                    <a:pt x="3713" y="2410"/>
                    <a:pt x="3713" y="2410"/>
                  </a:cubicBezTo>
                  <a:cubicBezTo>
                    <a:pt x="3713" y="2410"/>
                    <a:pt x="3713" y="2415"/>
                    <a:pt x="3719" y="2415"/>
                  </a:cubicBezTo>
                  <a:cubicBezTo>
                    <a:pt x="3753" y="2415"/>
                    <a:pt x="3769" y="2393"/>
                    <a:pt x="3803" y="2393"/>
                  </a:cubicBezTo>
                  <a:cubicBezTo>
                    <a:pt x="3871" y="2393"/>
                    <a:pt x="3904" y="2398"/>
                    <a:pt x="3972" y="2404"/>
                  </a:cubicBezTo>
                  <a:cubicBezTo>
                    <a:pt x="3994" y="2410"/>
                    <a:pt x="4011" y="2421"/>
                    <a:pt x="4033" y="2421"/>
                  </a:cubicBezTo>
                  <a:cubicBezTo>
                    <a:pt x="4067" y="2421"/>
                    <a:pt x="4061" y="2365"/>
                    <a:pt x="4095" y="2365"/>
                  </a:cubicBezTo>
                  <a:cubicBezTo>
                    <a:pt x="4118" y="2365"/>
                    <a:pt x="4123" y="2387"/>
                    <a:pt x="4140" y="2398"/>
                  </a:cubicBezTo>
                  <a:cubicBezTo>
                    <a:pt x="4163" y="2415"/>
                    <a:pt x="4180" y="2404"/>
                    <a:pt x="4208" y="2404"/>
                  </a:cubicBezTo>
                  <a:cubicBezTo>
                    <a:pt x="4281" y="2404"/>
                    <a:pt x="4320" y="2382"/>
                    <a:pt x="4387" y="2365"/>
                  </a:cubicBezTo>
                  <a:lnTo>
                    <a:pt x="4387" y="2365"/>
                  </a:lnTo>
                  <a:cubicBezTo>
                    <a:pt x="4382" y="2353"/>
                    <a:pt x="4376" y="2342"/>
                    <a:pt x="4365" y="2325"/>
                  </a:cubicBezTo>
                  <a:cubicBezTo>
                    <a:pt x="4326" y="2258"/>
                    <a:pt x="4320" y="2213"/>
                    <a:pt x="4297" y="2134"/>
                  </a:cubicBezTo>
                  <a:cubicBezTo>
                    <a:pt x="4286" y="2089"/>
                    <a:pt x="4275" y="2072"/>
                    <a:pt x="4275" y="2028"/>
                  </a:cubicBezTo>
                  <a:cubicBezTo>
                    <a:pt x="4275" y="1971"/>
                    <a:pt x="4342" y="1983"/>
                    <a:pt x="4393" y="1960"/>
                  </a:cubicBezTo>
                  <a:cubicBezTo>
                    <a:pt x="4359" y="1915"/>
                    <a:pt x="4320" y="1915"/>
                    <a:pt x="4264" y="1904"/>
                  </a:cubicBezTo>
                  <a:cubicBezTo>
                    <a:pt x="4241" y="1898"/>
                    <a:pt x="4219" y="1898"/>
                    <a:pt x="4219" y="1876"/>
                  </a:cubicBezTo>
                  <a:cubicBezTo>
                    <a:pt x="4219" y="1870"/>
                    <a:pt x="4219" y="1870"/>
                    <a:pt x="4219" y="1865"/>
                  </a:cubicBezTo>
                  <a:cubicBezTo>
                    <a:pt x="4253" y="1865"/>
                    <a:pt x="4269" y="1859"/>
                    <a:pt x="4297" y="1859"/>
                  </a:cubicBezTo>
                  <a:cubicBezTo>
                    <a:pt x="4320" y="1859"/>
                    <a:pt x="4331" y="1859"/>
                    <a:pt x="4354" y="1865"/>
                  </a:cubicBezTo>
                  <a:cubicBezTo>
                    <a:pt x="4309" y="1724"/>
                    <a:pt x="4208" y="1674"/>
                    <a:pt x="4180" y="1528"/>
                  </a:cubicBezTo>
                  <a:cubicBezTo>
                    <a:pt x="4112" y="1516"/>
                    <a:pt x="4061" y="1499"/>
                    <a:pt x="4017" y="1443"/>
                  </a:cubicBezTo>
                  <a:cubicBezTo>
                    <a:pt x="3994" y="1415"/>
                    <a:pt x="3988" y="1393"/>
                    <a:pt x="3955" y="1376"/>
                  </a:cubicBezTo>
                  <a:cubicBezTo>
                    <a:pt x="3915" y="1353"/>
                    <a:pt x="3882" y="1359"/>
                    <a:pt x="3842" y="1337"/>
                  </a:cubicBezTo>
                  <a:cubicBezTo>
                    <a:pt x="3820" y="1325"/>
                    <a:pt x="3820" y="1297"/>
                    <a:pt x="3798" y="1286"/>
                  </a:cubicBezTo>
                  <a:cubicBezTo>
                    <a:pt x="3764" y="1258"/>
                    <a:pt x="3730" y="1269"/>
                    <a:pt x="3685" y="1252"/>
                  </a:cubicBezTo>
                  <a:cubicBezTo>
                    <a:pt x="3646" y="1235"/>
                    <a:pt x="3612" y="1230"/>
                    <a:pt x="3584" y="1196"/>
                  </a:cubicBezTo>
                  <a:cubicBezTo>
                    <a:pt x="3561" y="1162"/>
                    <a:pt x="3567" y="1118"/>
                    <a:pt x="3528" y="1118"/>
                  </a:cubicBezTo>
                  <a:cubicBezTo>
                    <a:pt x="3455" y="1118"/>
                    <a:pt x="3455" y="1118"/>
                    <a:pt x="3455" y="1118"/>
                  </a:cubicBezTo>
                  <a:cubicBezTo>
                    <a:pt x="3438" y="1118"/>
                    <a:pt x="3432" y="1112"/>
                    <a:pt x="3421" y="1112"/>
                  </a:cubicBezTo>
                  <a:cubicBezTo>
                    <a:pt x="3264" y="1134"/>
                    <a:pt x="3264" y="1134"/>
                    <a:pt x="3264" y="1134"/>
                  </a:cubicBezTo>
                  <a:cubicBezTo>
                    <a:pt x="3219" y="1129"/>
                    <a:pt x="3191" y="1118"/>
                    <a:pt x="3163" y="1084"/>
                  </a:cubicBezTo>
                  <a:cubicBezTo>
                    <a:pt x="3129" y="1022"/>
                    <a:pt x="3067" y="1039"/>
                    <a:pt x="3000" y="1028"/>
                  </a:cubicBezTo>
                  <a:cubicBezTo>
                    <a:pt x="2960" y="1016"/>
                    <a:pt x="2938" y="994"/>
                    <a:pt x="2899" y="994"/>
                  </a:cubicBezTo>
                  <a:cubicBezTo>
                    <a:pt x="2831" y="994"/>
                    <a:pt x="2814" y="1067"/>
                    <a:pt x="2753" y="1067"/>
                  </a:cubicBezTo>
                  <a:cubicBezTo>
                    <a:pt x="2680" y="1067"/>
                    <a:pt x="2646" y="1028"/>
                    <a:pt x="2573" y="1028"/>
                  </a:cubicBezTo>
                  <a:cubicBezTo>
                    <a:pt x="2517" y="1028"/>
                    <a:pt x="2505" y="1106"/>
                    <a:pt x="2443" y="1106"/>
                  </a:cubicBezTo>
                  <a:cubicBezTo>
                    <a:pt x="2421" y="1106"/>
                    <a:pt x="2415" y="1084"/>
                    <a:pt x="2399" y="1073"/>
                  </a:cubicBezTo>
                  <a:cubicBezTo>
                    <a:pt x="2376" y="1056"/>
                    <a:pt x="2365" y="1044"/>
                    <a:pt x="2348" y="1028"/>
                  </a:cubicBezTo>
                  <a:cubicBezTo>
                    <a:pt x="2292" y="960"/>
                    <a:pt x="2275" y="910"/>
                    <a:pt x="2230" y="837"/>
                  </a:cubicBezTo>
                  <a:cubicBezTo>
                    <a:pt x="2208" y="803"/>
                    <a:pt x="2202" y="775"/>
                    <a:pt x="2191" y="736"/>
                  </a:cubicBezTo>
                  <a:cubicBezTo>
                    <a:pt x="2163" y="646"/>
                    <a:pt x="2151" y="601"/>
                    <a:pt x="2140" y="505"/>
                  </a:cubicBezTo>
                  <a:cubicBezTo>
                    <a:pt x="2129" y="438"/>
                    <a:pt x="2129" y="398"/>
                    <a:pt x="2118" y="331"/>
                  </a:cubicBezTo>
                  <a:cubicBezTo>
                    <a:pt x="2106" y="269"/>
                    <a:pt x="2073" y="247"/>
                    <a:pt x="2050" y="190"/>
                  </a:cubicBezTo>
                  <a:cubicBezTo>
                    <a:pt x="2022" y="134"/>
                    <a:pt x="2017" y="84"/>
                    <a:pt x="1960" y="61"/>
                  </a:cubicBezTo>
                  <a:cubicBezTo>
                    <a:pt x="1932" y="50"/>
                    <a:pt x="1915" y="50"/>
                    <a:pt x="1887" y="39"/>
                  </a:cubicBezTo>
                  <a:cubicBezTo>
                    <a:pt x="1854" y="28"/>
                    <a:pt x="1837" y="0"/>
                    <a:pt x="1798" y="0"/>
                  </a:cubicBezTo>
                  <a:cubicBezTo>
                    <a:pt x="1758" y="0"/>
                    <a:pt x="1747" y="39"/>
                    <a:pt x="1719" y="73"/>
                  </a:cubicBezTo>
                  <a:cubicBezTo>
                    <a:pt x="1685" y="118"/>
                    <a:pt x="1657" y="151"/>
                    <a:pt x="1601" y="151"/>
                  </a:cubicBezTo>
                  <a:cubicBezTo>
                    <a:pt x="1590" y="151"/>
                    <a:pt x="1578" y="146"/>
                    <a:pt x="1567" y="146"/>
                  </a:cubicBezTo>
                  <a:cubicBezTo>
                    <a:pt x="1561" y="146"/>
                    <a:pt x="1556" y="146"/>
                    <a:pt x="1556" y="146"/>
                  </a:cubicBezTo>
                  <a:cubicBezTo>
                    <a:pt x="1545" y="219"/>
                    <a:pt x="1528" y="252"/>
                    <a:pt x="1494" y="320"/>
                  </a:cubicBezTo>
                  <a:cubicBezTo>
                    <a:pt x="1483" y="365"/>
                    <a:pt x="1455" y="393"/>
                    <a:pt x="1455" y="438"/>
                  </a:cubicBezTo>
                  <a:cubicBezTo>
                    <a:pt x="1455" y="466"/>
                    <a:pt x="1460" y="483"/>
                    <a:pt x="1472" y="505"/>
                  </a:cubicBezTo>
                  <a:cubicBezTo>
                    <a:pt x="1483" y="539"/>
                    <a:pt x="1483" y="561"/>
                    <a:pt x="1500" y="589"/>
                  </a:cubicBezTo>
                  <a:cubicBezTo>
                    <a:pt x="1517" y="606"/>
                    <a:pt x="1539" y="595"/>
                    <a:pt x="1550" y="612"/>
                  </a:cubicBezTo>
                  <a:cubicBezTo>
                    <a:pt x="1567" y="629"/>
                    <a:pt x="1567" y="646"/>
                    <a:pt x="1567" y="668"/>
                  </a:cubicBezTo>
                  <a:cubicBezTo>
                    <a:pt x="1567" y="685"/>
                    <a:pt x="1550" y="685"/>
                    <a:pt x="1550" y="702"/>
                  </a:cubicBezTo>
                  <a:cubicBezTo>
                    <a:pt x="1550" y="713"/>
                    <a:pt x="1556" y="724"/>
                    <a:pt x="1567" y="724"/>
                  </a:cubicBezTo>
                  <a:cubicBezTo>
                    <a:pt x="1584" y="724"/>
                    <a:pt x="1590" y="713"/>
                    <a:pt x="1601" y="713"/>
                  </a:cubicBezTo>
                  <a:cubicBezTo>
                    <a:pt x="1595" y="747"/>
                    <a:pt x="1573" y="758"/>
                    <a:pt x="1550" y="775"/>
                  </a:cubicBezTo>
                  <a:cubicBezTo>
                    <a:pt x="1539" y="786"/>
                    <a:pt x="1522" y="780"/>
                    <a:pt x="1522" y="792"/>
                  </a:cubicBezTo>
                  <a:cubicBezTo>
                    <a:pt x="1522" y="825"/>
                    <a:pt x="1545" y="848"/>
                    <a:pt x="1573" y="848"/>
                  </a:cubicBezTo>
                  <a:cubicBezTo>
                    <a:pt x="1651" y="848"/>
                    <a:pt x="1691" y="837"/>
                    <a:pt x="1764" y="825"/>
                  </a:cubicBezTo>
                  <a:cubicBezTo>
                    <a:pt x="1803" y="814"/>
                    <a:pt x="1820" y="803"/>
                    <a:pt x="1854" y="803"/>
                  </a:cubicBezTo>
                  <a:cubicBezTo>
                    <a:pt x="1949" y="803"/>
                    <a:pt x="1949" y="803"/>
                    <a:pt x="1949" y="803"/>
                  </a:cubicBezTo>
                  <a:cubicBezTo>
                    <a:pt x="1983" y="803"/>
                    <a:pt x="2000" y="803"/>
                    <a:pt x="2028" y="786"/>
                  </a:cubicBezTo>
                  <a:cubicBezTo>
                    <a:pt x="2050" y="775"/>
                    <a:pt x="2056" y="758"/>
                    <a:pt x="2084" y="758"/>
                  </a:cubicBezTo>
                  <a:cubicBezTo>
                    <a:pt x="2101" y="758"/>
                    <a:pt x="2112" y="764"/>
                    <a:pt x="2129" y="764"/>
                  </a:cubicBezTo>
                  <a:cubicBezTo>
                    <a:pt x="2135" y="764"/>
                    <a:pt x="2135" y="758"/>
                    <a:pt x="2140" y="752"/>
                  </a:cubicBezTo>
                  <a:cubicBezTo>
                    <a:pt x="2191" y="797"/>
                    <a:pt x="2191" y="848"/>
                    <a:pt x="2208" y="915"/>
                  </a:cubicBezTo>
                  <a:cubicBezTo>
                    <a:pt x="2219" y="966"/>
                    <a:pt x="2241" y="994"/>
                    <a:pt x="2241" y="1044"/>
                  </a:cubicBezTo>
                  <a:cubicBezTo>
                    <a:pt x="2241" y="1118"/>
                    <a:pt x="2168" y="1157"/>
                    <a:pt x="2095" y="1157"/>
                  </a:cubicBezTo>
                  <a:cubicBezTo>
                    <a:pt x="1988" y="1157"/>
                    <a:pt x="1955" y="1073"/>
                    <a:pt x="1865" y="1016"/>
                  </a:cubicBezTo>
                  <a:cubicBezTo>
                    <a:pt x="1831" y="994"/>
                    <a:pt x="1803" y="999"/>
                    <a:pt x="1764" y="988"/>
                  </a:cubicBezTo>
                  <a:cubicBezTo>
                    <a:pt x="1730" y="977"/>
                    <a:pt x="1719" y="955"/>
                    <a:pt x="1685" y="938"/>
                  </a:cubicBezTo>
                  <a:cubicBezTo>
                    <a:pt x="1685" y="943"/>
                    <a:pt x="1685" y="943"/>
                    <a:pt x="1685" y="943"/>
                  </a:cubicBezTo>
                  <a:cubicBezTo>
                    <a:pt x="1691" y="960"/>
                    <a:pt x="1708" y="966"/>
                    <a:pt x="1708" y="977"/>
                  </a:cubicBezTo>
                  <a:cubicBezTo>
                    <a:pt x="1708" y="983"/>
                    <a:pt x="1702" y="988"/>
                    <a:pt x="1702" y="994"/>
                  </a:cubicBezTo>
                  <a:cubicBezTo>
                    <a:pt x="1758" y="999"/>
                    <a:pt x="1781" y="1022"/>
                    <a:pt x="1831" y="1039"/>
                  </a:cubicBezTo>
                  <a:cubicBezTo>
                    <a:pt x="1820" y="1056"/>
                    <a:pt x="1803" y="1061"/>
                    <a:pt x="1798" y="1078"/>
                  </a:cubicBezTo>
                  <a:cubicBezTo>
                    <a:pt x="1792" y="1095"/>
                    <a:pt x="1792" y="1123"/>
                    <a:pt x="1775" y="1123"/>
                  </a:cubicBezTo>
                  <a:cubicBezTo>
                    <a:pt x="1758" y="1123"/>
                    <a:pt x="1753" y="1112"/>
                    <a:pt x="1736" y="1112"/>
                  </a:cubicBezTo>
                  <a:cubicBezTo>
                    <a:pt x="1724" y="1112"/>
                    <a:pt x="1719" y="1123"/>
                    <a:pt x="1702" y="1123"/>
                  </a:cubicBezTo>
                  <a:cubicBezTo>
                    <a:pt x="1696" y="1123"/>
                    <a:pt x="1691" y="1118"/>
                    <a:pt x="1679" y="1118"/>
                  </a:cubicBezTo>
                  <a:lnTo>
                    <a:pt x="1674" y="1118"/>
                  </a:lnTo>
                  <a:cubicBezTo>
                    <a:pt x="1668" y="1146"/>
                    <a:pt x="1634" y="1151"/>
                    <a:pt x="1618" y="1168"/>
                  </a:cubicBezTo>
                  <a:cubicBezTo>
                    <a:pt x="1584" y="1207"/>
                    <a:pt x="1567" y="1258"/>
                    <a:pt x="1517" y="1258"/>
                  </a:cubicBezTo>
                  <a:cubicBezTo>
                    <a:pt x="1500" y="1258"/>
                    <a:pt x="1494" y="1252"/>
                    <a:pt x="1477" y="1252"/>
                  </a:cubicBezTo>
                  <a:cubicBezTo>
                    <a:pt x="1438" y="1252"/>
                    <a:pt x="1421" y="1275"/>
                    <a:pt x="1387" y="1297"/>
                  </a:cubicBezTo>
                  <a:cubicBezTo>
                    <a:pt x="1325" y="1325"/>
                    <a:pt x="1297" y="1353"/>
                    <a:pt x="1230" y="1353"/>
                  </a:cubicBezTo>
                  <a:cubicBezTo>
                    <a:pt x="1202" y="1353"/>
                    <a:pt x="1185" y="1342"/>
                    <a:pt x="1157" y="1342"/>
                  </a:cubicBezTo>
                  <a:cubicBezTo>
                    <a:pt x="1146" y="1342"/>
                    <a:pt x="1140" y="1348"/>
                    <a:pt x="1129" y="1348"/>
                  </a:cubicBezTo>
                  <a:cubicBezTo>
                    <a:pt x="1129" y="1365"/>
                    <a:pt x="1129" y="1376"/>
                    <a:pt x="1123" y="1393"/>
                  </a:cubicBezTo>
                  <a:cubicBezTo>
                    <a:pt x="1101" y="1432"/>
                    <a:pt x="1062" y="1426"/>
                    <a:pt x="1022" y="1432"/>
                  </a:cubicBezTo>
                  <a:cubicBezTo>
                    <a:pt x="955" y="1449"/>
                    <a:pt x="915" y="1449"/>
                    <a:pt x="848" y="1449"/>
                  </a:cubicBezTo>
                  <a:cubicBezTo>
                    <a:pt x="809" y="1449"/>
                    <a:pt x="786" y="1449"/>
                    <a:pt x="747" y="1449"/>
                  </a:cubicBezTo>
                  <a:cubicBezTo>
                    <a:pt x="680" y="1449"/>
                    <a:pt x="640" y="1471"/>
                    <a:pt x="584" y="1511"/>
                  </a:cubicBezTo>
                  <a:cubicBezTo>
                    <a:pt x="556" y="1539"/>
                    <a:pt x="533" y="1550"/>
                    <a:pt x="494" y="1561"/>
                  </a:cubicBezTo>
                  <a:cubicBezTo>
                    <a:pt x="466" y="1578"/>
                    <a:pt x="449" y="1595"/>
                    <a:pt x="421" y="1606"/>
                  </a:cubicBezTo>
                  <a:cubicBezTo>
                    <a:pt x="342" y="1634"/>
                    <a:pt x="297" y="1651"/>
                    <a:pt x="230" y="1702"/>
                  </a:cubicBezTo>
                  <a:cubicBezTo>
                    <a:pt x="168" y="1752"/>
                    <a:pt x="129" y="1763"/>
                    <a:pt x="56" y="1792"/>
                  </a:cubicBezTo>
                  <a:cubicBezTo>
                    <a:pt x="33" y="1803"/>
                    <a:pt x="16" y="1808"/>
                    <a:pt x="0" y="1820"/>
                  </a:cubicBezTo>
                  <a:lnTo>
                    <a:pt x="0" y="1820"/>
                  </a:lnTo>
                  <a:cubicBezTo>
                    <a:pt x="39" y="1859"/>
                    <a:pt x="56" y="1893"/>
                    <a:pt x="95" y="1932"/>
                  </a:cubicBezTo>
                  <a:cubicBezTo>
                    <a:pt x="106" y="1949"/>
                    <a:pt x="123" y="1949"/>
                    <a:pt x="135" y="1966"/>
                  </a:cubicBezTo>
                  <a:cubicBezTo>
                    <a:pt x="151" y="1988"/>
                    <a:pt x="146" y="2016"/>
                    <a:pt x="174" y="2033"/>
                  </a:cubicBezTo>
                  <a:cubicBezTo>
                    <a:pt x="196" y="2056"/>
                    <a:pt x="219" y="2056"/>
                    <a:pt x="247" y="2067"/>
                  </a:cubicBezTo>
                  <a:cubicBezTo>
                    <a:pt x="286" y="2089"/>
                    <a:pt x="264" y="2140"/>
                    <a:pt x="275" y="2185"/>
                  </a:cubicBezTo>
                  <a:cubicBezTo>
                    <a:pt x="286" y="2224"/>
                    <a:pt x="314" y="2241"/>
                    <a:pt x="331" y="2275"/>
                  </a:cubicBezTo>
                  <a:cubicBezTo>
                    <a:pt x="359" y="2320"/>
                    <a:pt x="370" y="2353"/>
                    <a:pt x="410" y="2393"/>
                  </a:cubicBezTo>
                  <a:cubicBezTo>
                    <a:pt x="427" y="2410"/>
                    <a:pt x="443" y="2415"/>
                    <a:pt x="455" y="2438"/>
                  </a:cubicBezTo>
                  <a:cubicBezTo>
                    <a:pt x="483" y="2494"/>
                    <a:pt x="500" y="2556"/>
                    <a:pt x="562" y="2556"/>
                  </a:cubicBezTo>
                  <a:cubicBezTo>
                    <a:pt x="612" y="2556"/>
                    <a:pt x="640" y="2544"/>
                    <a:pt x="696" y="2544"/>
                  </a:cubicBezTo>
                  <a:cubicBezTo>
                    <a:pt x="769" y="2544"/>
                    <a:pt x="837" y="2606"/>
                    <a:pt x="837" y="2685"/>
                  </a:cubicBezTo>
                  <a:cubicBezTo>
                    <a:pt x="837" y="2735"/>
                    <a:pt x="837" y="2735"/>
                    <a:pt x="837" y="2735"/>
                  </a:cubicBezTo>
                  <a:cubicBezTo>
                    <a:pt x="837" y="2758"/>
                    <a:pt x="831" y="2780"/>
                    <a:pt x="854" y="2797"/>
                  </a:cubicBezTo>
                  <a:cubicBezTo>
                    <a:pt x="865" y="2814"/>
                    <a:pt x="887" y="2803"/>
                    <a:pt x="904" y="2808"/>
                  </a:cubicBezTo>
                  <a:lnTo>
                    <a:pt x="904" y="2808"/>
                  </a:lnTo>
                  <a:cubicBezTo>
                    <a:pt x="910" y="2808"/>
                    <a:pt x="915" y="2814"/>
                    <a:pt x="915" y="2814"/>
                  </a:cubicBezTo>
                  <a:cubicBezTo>
                    <a:pt x="983" y="2814"/>
                    <a:pt x="1000" y="2758"/>
                    <a:pt x="1056" y="2724"/>
                  </a:cubicBezTo>
                  <a:cubicBezTo>
                    <a:pt x="1129" y="2685"/>
                    <a:pt x="1146" y="2629"/>
                    <a:pt x="1196" y="2561"/>
                  </a:cubicBezTo>
                  <a:cubicBezTo>
                    <a:pt x="1286" y="2449"/>
                    <a:pt x="1432" y="2505"/>
                    <a:pt x="1528" y="2398"/>
                  </a:cubicBezTo>
                  <a:cubicBezTo>
                    <a:pt x="1561" y="2353"/>
                    <a:pt x="1601" y="2359"/>
                    <a:pt x="1651" y="2337"/>
                  </a:cubicBezTo>
                  <a:cubicBezTo>
                    <a:pt x="1719" y="2303"/>
                    <a:pt x="1769" y="2303"/>
                    <a:pt x="1848" y="2292"/>
                  </a:cubicBezTo>
                  <a:cubicBezTo>
                    <a:pt x="1983" y="2280"/>
                    <a:pt x="2056" y="2258"/>
                    <a:pt x="2191" y="2258"/>
                  </a:cubicBezTo>
                  <a:cubicBezTo>
                    <a:pt x="2241" y="2258"/>
                    <a:pt x="2241" y="2258"/>
                    <a:pt x="2241" y="2258"/>
                  </a:cubicBezTo>
                  <a:cubicBezTo>
                    <a:pt x="2320" y="2258"/>
                    <a:pt x="2370" y="2264"/>
                    <a:pt x="2421" y="2320"/>
                  </a:cubicBezTo>
                  <a:cubicBezTo>
                    <a:pt x="2449" y="2264"/>
                    <a:pt x="2505" y="2264"/>
                    <a:pt x="2562" y="2247"/>
                  </a:cubicBezTo>
                  <a:cubicBezTo>
                    <a:pt x="2635" y="2213"/>
                    <a:pt x="2680" y="2196"/>
                    <a:pt x="2758" y="2196"/>
                  </a:cubicBezTo>
                  <a:cubicBezTo>
                    <a:pt x="2809" y="2196"/>
                    <a:pt x="2831" y="2224"/>
                    <a:pt x="2876" y="2224"/>
                  </a:cubicBezTo>
                  <a:cubicBezTo>
                    <a:pt x="3050" y="2224"/>
                    <a:pt x="3050" y="2224"/>
                    <a:pt x="3050" y="2224"/>
                  </a:cubicBezTo>
                  <a:cubicBezTo>
                    <a:pt x="3095" y="2224"/>
                    <a:pt x="3123" y="2230"/>
                    <a:pt x="3163" y="2247"/>
                  </a:cubicBezTo>
                  <a:cubicBezTo>
                    <a:pt x="3174" y="2252"/>
                    <a:pt x="3179" y="2264"/>
                    <a:pt x="3196" y="2264"/>
                  </a:cubicBezTo>
                  <a:cubicBezTo>
                    <a:pt x="3219" y="2264"/>
                    <a:pt x="3230" y="2235"/>
                    <a:pt x="3252" y="2230"/>
                  </a:cubicBezTo>
                  <a:cubicBezTo>
                    <a:pt x="3314" y="2213"/>
                    <a:pt x="3354" y="2207"/>
                    <a:pt x="3421" y="2207"/>
                  </a:cubicBezTo>
                  <a:cubicBezTo>
                    <a:pt x="3444" y="2207"/>
                    <a:pt x="3444" y="2241"/>
                    <a:pt x="3449" y="2264"/>
                  </a:cubicBezTo>
                  <a:cubicBezTo>
                    <a:pt x="3460" y="2297"/>
                    <a:pt x="3466" y="2314"/>
                    <a:pt x="3483" y="2348"/>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35" name="Freeform 61"/>
            <p:cNvSpPr>
              <a:spLocks noChangeArrowheads="1"/>
            </p:cNvSpPr>
            <p:nvPr/>
          </p:nvSpPr>
          <p:spPr bwMode="auto">
            <a:xfrm>
              <a:off x="18361833" y="5485267"/>
              <a:ext cx="1112766" cy="963612"/>
            </a:xfrm>
            <a:custGeom>
              <a:avLst/>
              <a:gdLst>
                <a:gd name="T0" fmla="*/ 39 w 3091"/>
                <a:gd name="T1" fmla="*/ 382 h 2675"/>
                <a:gd name="T2" fmla="*/ 253 w 3091"/>
                <a:gd name="T3" fmla="*/ 512 h 2675"/>
                <a:gd name="T4" fmla="*/ 191 w 3091"/>
                <a:gd name="T5" fmla="*/ 714 h 2675"/>
                <a:gd name="T6" fmla="*/ 376 w 3091"/>
                <a:gd name="T7" fmla="*/ 1023 h 2675"/>
                <a:gd name="T8" fmla="*/ 101 w 3091"/>
                <a:gd name="T9" fmla="*/ 1276 h 2675"/>
                <a:gd name="T10" fmla="*/ 253 w 3091"/>
                <a:gd name="T11" fmla="*/ 1472 h 2675"/>
                <a:gd name="T12" fmla="*/ 416 w 3091"/>
                <a:gd name="T13" fmla="*/ 1596 h 2675"/>
                <a:gd name="T14" fmla="*/ 736 w 3091"/>
                <a:gd name="T15" fmla="*/ 1646 h 2675"/>
                <a:gd name="T16" fmla="*/ 893 w 3091"/>
                <a:gd name="T17" fmla="*/ 1719 h 2675"/>
                <a:gd name="T18" fmla="*/ 1011 w 3091"/>
                <a:gd name="T19" fmla="*/ 1776 h 2675"/>
                <a:gd name="T20" fmla="*/ 1213 w 3091"/>
                <a:gd name="T21" fmla="*/ 1989 h 2675"/>
                <a:gd name="T22" fmla="*/ 1382 w 3091"/>
                <a:gd name="T23" fmla="*/ 2118 h 2675"/>
                <a:gd name="T24" fmla="*/ 1736 w 3091"/>
                <a:gd name="T25" fmla="*/ 2152 h 2675"/>
                <a:gd name="T26" fmla="*/ 1517 w 3091"/>
                <a:gd name="T27" fmla="*/ 2270 h 2675"/>
                <a:gd name="T28" fmla="*/ 1820 w 3091"/>
                <a:gd name="T29" fmla="*/ 2478 h 2675"/>
                <a:gd name="T30" fmla="*/ 2163 w 3091"/>
                <a:gd name="T31" fmla="*/ 2674 h 2675"/>
                <a:gd name="T32" fmla="*/ 2416 w 3091"/>
                <a:gd name="T33" fmla="*/ 2512 h 2675"/>
                <a:gd name="T34" fmla="*/ 2668 w 3091"/>
                <a:gd name="T35" fmla="*/ 2416 h 2675"/>
                <a:gd name="T36" fmla="*/ 2775 w 3091"/>
                <a:gd name="T37" fmla="*/ 2309 h 2675"/>
                <a:gd name="T38" fmla="*/ 3090 w 3091"/>
                <a:gd name="T39" fmla="*/ 1972 h 2675"/>
                <a:gd name="T40" fmla="*/ 2994 w 3091"/>
                <a:gd name="T41" fmla="*/ 1905 h 2675"/>
                <a:gd name="T42" fmla="*/ 2983 w 3091"/>
                <a:gd name="T43" fmla="*/ 1714 h 2675"/>
                <a:gd name="T44" fmla="*/ 2876 w 3091"/>
                <a:gd name="T45" fmla="*/ 1703 h 2675"/>
                <a:gd name="T46" fmla="*/ 2713 w 3091"/>
                <a:gd name="T47" fmla="*/ 1629 h 2675"/>
                <a:gd name="T48" fmla="*/ 2590 w 3091"/>
                <a:gd name="T49" fmla="*/ 1315 h 2675"/>
                <a:gd name="T50" fmla="*/ 2500 w 3091"/>
                <a:gd name="T51" fmla="*/ 1090 h 2675"/>
                <a:gd name="T52" fmla="*/ 2455 w 3091"/>
                <a:gd name="T53" fmla="*/ 1045 h 2675"/>
                <a:gd name="T54" fmla="*/ 2533 w 3091"/>
                <a:gd name="T55" fmla="*/ 854 h 2675"/>
                <a:gd name="T56" fmla="*/ 2595 w 3091"/>
                <a:gd name="T57" fmla="*/ 624 h 2675"/>
                <a:gd name="T58" fmla="*/ 2533 w 3091"/>
                <a:gd name="T59" fmla="*/ 523 h 2675"/>
                <a:gd name="T60" fmla="*/ 2438 w 3091"/>
                <a:gd name="T61" fmla="*/ 461 h 2675"/>
                <a:gd name="T62" fmla="*/ 2365 w 3091"/>
                <a:gd name="T63" fmla="*/ 79 h 2675"/>
                <a:gd name="T64" fmla="*/ 2185 w 3091"/>
                <a:gd name="T65" fmla="*/ 130 h 2675"/>
                <a:gd name="T66" fmla="*/ 2196 w 3091"/>
                <a:gd name="T67" fmla="*/ 191 h 2675"/>
                <a:gd name="T68" fmla="*/ 1972 w 3091"/>
                <a:gd name="T69" fmla="*/ 225 h 2675"/>
                <a:gd name="T70" fmla="*/ 1893 w 3091"/>
                <a:gd name="T71" fmla="*/ 292 h 2675"/>
                <a:gd name="T72" fmla="*/ 1781 w 3091"/>
                <a:gd name="T73" fmla="*/ 253 h 2675"/>
                <a:gd name="T74" fmla="*/ 1775 w 3091"/>
                <a:gd name="T75" fmla="*/ 203 h 2675"/>
                <a:gd name="T76" fmla="*/ 1680 w 3091"/>
                <a:gd name="T77" fmla="*/ 242 h 2675"/>
                <a:gd name="T78" fmla="*/ 1511 w 3091"/>
                <a:gd name="T79" fmla="*/ 51 h 2675"/>
                <a:gd name="T80" fmla="*/ 1303 w 3091"/>
                <a:gd name="T81" fmla="*/ 73 h 2675"/>
                <a:gd name="T82" fmla="*/ 1056 w 3091"/>
                <a:gd name="T83" fmla="*/ 40 h 2675"/>
                <a:gd name="T84" fmla="*/ 915 w 3091"/>
                <a:gd name="T85" fmla="*/ 62 h 2675"/>
                <a:gd name="T86" fmla="*/ 758 w 3091"/>
                <a:gd name="T87" fmla="*/ 85 h 2675"/>
                <a:gd name="T88" fmla="*/ 522 w 3091"/>
                <a:gd name="T89" fmla="*/ 17 h 2675"/>
                <a:gd name="T90" fmla="*/ 106 w 3091"/>
                <a:gd name="T91" fmla="*/ 214 h 26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091" h="2675">
                  <a:moveTo>
                    <a:pt x="17" y="292"/>
                  </a:moveTo>
                  <a:lnTo>
                    <a:pt x="17" y="292"/>
                  </a:lnTo>
                  <a:cubicBezTo>
                    <a:pt x="34" y="326"/>
                    <a:pt x="28" y="349"/>
                    <a:pt x="39" y="382"/>
                  </a:cubicBezTo>
                  <a:cubicBezTo>
                    <a:pt x="50" y="416"/>
                    <a:pt x="90" y="405"/>
                    <a:pt x="118" y="422"/>
                  </a:cubicBezTo>
                  <a:cubicBezTo>
                    <a:pt x="146" y="438"/>
                    <a:pt x="163" y="450"/>
                    <a:pt x="191" y="461"/>
                  </a:cubicBezTo>
                  <a:cubicBezTo>
                    <a:pt x="213" y="478"/>
                    <a:pt x="253" y="478"/>
                    <a:pt x="253" y="512"/>
                  </a:cubicBezTo>
                  <a:cubicBezTo>
                    <a:pt x="253" y="545"/>
                    <a:pt x="253" y="573"/>
                    <a:pt x="225" y="601"/>
                  </a:cubicBezTo>
                  <a:cubicBezTo>
                    <a:pt x="202" y="630"/>
                    <a:pt x="168" y="641"/>
                    <a:pt x="168" y="680"/>
                  </a:cubicBezTo>
                  <a:cubicBezTo>
                    <a:pt x="168" y="691"/>
                    <a:pt x="185" y="697"/>
                    <a:pt x="191" y="714"/>
                  </a:cubicBezTo>
                  <a:cubicBezTo>
                    <a:pt x="213" y="747"/>
                    <a:pt x="225" y="764"/>
                    <a:pt x="253" y="798"/>
                  </a:cubicBezTo>
                  <a:cubicBezTo>
                    <a:pt x="292" y="849"/>
                    <a:pt x="303" y="882"/>
                    <a:pt x="337" y="939"/>
                  </a:cubicBezTo>
                  <a:cubicBezTo>
                    <a:pt x="354" y="972"/>
                    <a:pt x="376" y="989"/>
                    <a:pt x="376" y="1023"/>
                  </a:cubicBezTo>
                  <a:cubicBezTo>
                    <a:pt x="376" y="1079"/>
                    <a:pt x="309" y="1079"/>
                    <a:pt x="270" y="1118"/>
                  </a:cubicBezTo>
                  <a:cubicBezTo>
                    <a:pt x="230" y="1163"/>
                    <a:pt x="213" y="1191"/>
                    <a:pt x="163" y="1219"/>
                  </a:cubicBezTo>
                  <a:cubicBezTo>
                    <a:pt x="135" y="1236"/>
                    <a:pt x="101" y="1242"/>
                    <a:pt x="101" y="1276"/>
                  </a:cubicBezTo>
                  <a:cubicBezTo>
                    <a:pt x="101" y="1281"/>
                    <a:pt x="95" y="1287"/>
                    <a:pt x="95" y="1292"/>
                  </a:cubicBezTo>
                  <a:cubicBezTo>
                    <a:pt x="112" y="1360"/>
                    <a:pt x="157" y="1371"/>
                    <a:pt x="202" y="1422"/>
                  </a:cubicBezTo>
                  <a:cubicBezTo>
                    <a:pt x="219" y="1444"/>
                    <a:pt x="230" y="1450"/>
                    <a:pt x="253" y="1472"/>
                  </a:cubicBezTo>
                  <a:cubicBezTo>
                    <a:pt x="275" y="1500"/>
                    <a:pt x="281" y="1534"/>
                    <a:pt x="314" y="1545"/>
                  </a:cubicBezTo>
                  <a:cubicBezTo>
                    <a:pt x="337" y="1540"/>
                    <a:pt x="337" y="1540"/>
                    <a:pt x="337" y="1540"/>
                  </a:cubicBezTo>
                  <a:cubicBezTo>
                    <a:pt x="376" y="1551"/>
                    <a:pt x="382" y="1579"/>
                    <a:pt x="416" y="1596"/>
                  </a:cubicBezTo>
                  <a:cubicBezTo>
                    <a:pt x="455" y="1618"/>
                    <a:pt x="489" y="1618"/>
                    <a:pt x="528" y="1635"/>
                  </a:cubicBezTo>
                  <a:cubicBezTo>
                    <a:pt x="578" y="1658"/>
                    <a:pt x="607" y="1669"/>
                    <a:pt x="657" y="1669"/>
                  </a:cubicBezTo>
                  <a:cubicBezTo>
                    <a:pt x="691" y="1669"/>
                    <a:pt x="708" y="1646"/>
                    <a:pt x="736" y="1646"/>
                  </a:cubicBezTo>
                  <a:cubicBezTo>
                    <a:pt x="753" y="1646"/>
                    <a:pt x="758" y="1658"/>
                    <a:pt x="775" y="1658"/>
                  </a:cubicBezTo>
                  <a:cubicBezTo>
                    <a:pt x="814" y="1663"/>
                    <a:pt x="837" y="1663"/>
                    <a:pt x="871" y="1680"/>
                  </a:cubicBezTo>
                  <a:cubicBezTo>
                    <a:pt x="887" y="1686"/>
                    <a:pt x="887" y="1703"/>
                    <a:pt x="893" y="1719"/>
                  </a:cubicBezTo>
                  <a:cubicBezTo>
                    <a:pt x="899" y="1736"/>
                    <a:pt x="915" y="1736"/>
                    <a:pt x="927" y="1736"/>
                  </a:cubicBezTo>
                  <a:cubicBezTo>
                    <a:pt x="938" y="1736"/>
                    <a:pt x="938" y="1736"/>
                    <a:pt x="944" y="1736"/>
                  </a:cubicBezTo>
                  <a:cubicBezTo>
                    <a:pt x="944" y="1764"/>
                    <a:pt x="989" y="1759"/>
                    <a:pt x="1011" y="1776"/>
                  </a:cubicBezTo>
                  <a:cubicBezTo>
                    <a:pt x="1045" y="1792"/>
                    <a:pt x="1050" y="1820"/>
                    <a:pt x="1073" y="1854"/>
                  </a:cubicBezTo>
                  <a:cubicBezTo>
                    <a:pt x="1095" y="1888"/>
                    <a:pt x="1129" y="1888"/>
                    <a:pt x="1163" y="1910"/>
                  </a:cubicBezTo>
                  <a:cubicBezTo>
                    <a:pt x="1191" y="1933"/>
                    <a:pt x="1202" y="1955"/>
                    <a:pt x="1213" y="1989"/>
                  </a:cubicBezTo>
                  <a:cubicBezTo>
                    <a:pt x="1219" y="2017"/>
                    <a:pt x="1230" y="2028"/>
                    <a:pt x="1247" y="2056"/>
                  </a:cubicBezTo>
                  <a:cubicBezTo>
                    <a:pt x="1258" y="2079"/>
                    <a:pt x="1258" y="2107"/>
                    <a:pt x="1286" y="2113"/>
                  </a:cubicBezTo>
                  <a:cubicBezTo>
                    <a:pt x="1320" y="2124"/>
                    <a:pt x="1342" y="2113"/>
                    <a:pt x="1382" y="2118"/>
                  </a:cubicBezTo>
                  <a:cubicBezTo>
                    <a:pt x="1432" y="2124"/>
                    <a:pt x="1461" y="2146"/>
                    <a:pt x="1511" y="2146"/>
                  </a:cubicBezTo>
                  <a:cubicBezTo>
                    <a:pt x="1713" y="2146"/>
                    <a:pt x="1713" y="2146"/>
                    <a:pt x="1713" y="2146"/>
                  </a:cubicBezTo>
                  <a:cubicBezTo>
                    <a:pt x="1724" y="2146"/>
                    <a:pt x="1730" y="2146"/>
                    <a:pt x="1736" y="2152"/>
                  </a:cubicBezTo>
                  <a:cubicBezTo>
                    <a:pt x="1713" y="2191"/>
                    <a:pt x="1663" y="2158"/>
                    <a:pt x="1623" y="2174"/>
                  </a:cubicBezTo>
                  <a:cubicBezTo>
                    <a:pt x="1607" y="2180"/>
                    <a:pt x="1601" y="2197"/>
                    <a:pt x="1590" y="2208"/>
                  </a:cubicBezTo>
                  <a:cubicBezTo>
                    <a:pt x="1562" y="2236"/>
                    <a:pt x="1545" y="2247"/>
                    <a:pt x="1517" y="2270"/>
                  </a:cubicBezTo>
                  <a:cubicBezTo>
                    <a:pt x="1550" y="2309"/>
                    <a:pt x="1562" y="2337"/>
                    <a:pt x="1595" y="2371"/>
                  </a:cubicBezTo>
                  <a:cubicBezTo>
                    <a:pt x="1618" y="2393"/>
                    <a:pt x="1618" y="2422"/>
                    <a:pt x="1646" y="2427"/>
                  </a:cubicBezTo>
                  <a:cubicBezTo>
                    <a:pt x="1708" y="2455"/>
                    <a:pt x="1758" y="2438"/>
                    <a:pt x="1820" y="2478"/>
                  </a:cubicBezTo>
                  <a:cubicBezTo>
                    <a:pt x="1904" y="2523"/>
                    <a:pt x="1927" y="2579"/>
                    <a:pt x="2017" y="2613"/>
                  </a:cubicBezTo>
                  <a:cubicBezTo>
                    <a:pt x="2073" y="2635"/>
                    <a:pt x="2118" y="2629"/>
                    <a:pt x="2163" y="2674"/>
                  </a:cubicBezTo>
                  <a:lnTo>
                    <a:pt x="2163" y="2674"/>
                  </a:lnTo>
                  <a:cubicBezTo>
                    <a:pt x="2202" y="2618"/>
                    <a:pt x="2241" y="2590"/>
                    <a:pt x="2298" y="2556"/>
                  </a:cubicBezTo>
                  <a:cubicBezTo>
                    <a:pt x="2331" y="2534"/>
                    <a:pt x="2343" y="2506"/>
                    <a:pt x="2382" y="2506"/>
                  </a:cubicBezTo>
                  <a:cubicBezTo>
                    <a:pt x="2393" y="2506"/>
                    <a:pt x="2404" y="2512"/>
                    <a:pt x="2416" y="2512"/>
                  </a:cubicBezTo>
                  <a:cubicBezTo>
                    <a:pt x="2444" y="2512"/>
                    <a:pt x="2455" y="2495"/>
                    <a:pt x="2477" y="2483"/>
                  </a:cubicBezTo>
                  <a:cubicBezTo>
                    <a:pt x="2511" y="2467"/>
                    <a:pt x="2539" y="2478"/>
                    <a:pt x="2573" y="2461"/>
                  </a:cubicBezTo>
                  <a:cubicBezTo>
                    <a:pt x="2612" y="2444"/>
                    <a:pt x="2629" y="2416"/>
                    <a:pt x="2668" y="2416"/>
                  </a:cubicBezTo>
                  <a:cubicBezTo>
                    <a:pt x="2674" y="2416"/>
                    <a:pt x="2680" y="2422"/>
                    <a:pt x="2691" y="2422"/>
                  </a:cubicBezTo>
                  <a:cubicBezTo>
                    <a:pt x="2719" y="2422"/>
                    <a:pt x="2719" y="2393"/>
                    <a:pt x="2736" y="2371"/>
                  </a:cubicBezTo>
                  <a:cubicBezTo>
                    <a:pt x="2753" y="2348"/>
                    <a:pt x="2758" y="2332"/>
                    <a:pt x="2775" y="2309"/>
                  </a:cubicBezTo>
                  <a:cubicBezTo>
                    <a:pt x="2809" y="2253"/>
                    <a:pt x="2859" y="2253"/>
                    <a:pt x="2904" y="2214"/>
                  </a:cubicBezTo>
                  <a:cubicBezTo>
                    <a:pt x="2949" y="2169"/>
                    <a:pt x="2989" y="2152"/>
                    <a:pt x="3005" y="2096"/>
                  </a:cubicBezTo>
                  <a:cubicBezTo>
                    <a:pt x="3022" y="2040"/>
                    <a:pt x="3090" y="2034"/>
                    <a:pt x="3090" y="1972"/>
                  </a:cubicBezTo>
                  <a:cubicBezTo>
                    <a:pt x="3090" y="1961"/>
                    <a:pt x="3084" y="1955"/>
                    <a:pt x="3079" y="1950"/>
                  </a:cubicBezTo>
                  <a:cubicBezTo>
                    <a:pt x="3056" y="1966"/>
                    <a:pt x="3045" y="1983"/>
                    <a:pt x="3017" y="1995"/>
                  </a:cubicBezTo>
                  <a:cubicBezTo>
                    <a:pt x="3000" y="1966"/>
                    <a:pt x="3005" y="1938"/>
                    <a:pt x="2994" y="1905"/>
                  </a:cubicBezTo>
                  <a:cubicBezTo>
                    <a:pt x="2983" y="1877"/>
                    <a:pt x="2960" y="1860"/>
                    <a:pt x="2960" y="1832"/>
                  </a:cubicBezTo>
                  <a:cubicBezTo>
                    <a:pt x="2960" y="1798"/>
                    <a:pt x="2983" y="1787"/>
                    <a:pt x="2983" y="1753"/>
                  </a:cubicBezTo>
                  <a:cubicBezTo>
                    <a:pt x="2983" y="1714"/>
                    <a:pt x="2983" y="1714"/>
                    <a:pt x="2983" y="1714"/>
                  </a:cubicBezTo>
                  <a:cubicBezTo>
                    <a:pt x="2960" y="1714"/>
                    <a:pt x="2949" y="1703"/>
                    <a:pt x="2927" y="1697"/>
                  </a:cubicBezTo>
                  <a:cubicBezTo>
                    <a:pt x="2921" y="1714"/>
                    <a:pt x="2915" y="1742"/>
                    <a:pt x="2893" y="1742"/>
                  </a:cubicBezTo>
                  <a:cubicBezTo>
                    <a:pt x="2876" y="1742"/>
                    <a:pt x="2882" y="1719"/>
                    <a:pt x="2876" y="1703"/>
                  </a:cubicBezTo>
                  <a:cubicBezTo>
                    <a:pt x="2871" y="1680"/>
                    <a:pt x="2865" y="1669"/>
                    <a:pt x="2859" y="1652"/>
                  </a:cubicBezTo>
                  <a:cubicBezTo>
                    <a:pt x="2820" y="1669"/>
                    <a:pt x="2820" y="1714"/>
                    <a:pt x="2781" y="1714"/>
                  </a:cubicBezTo>
                  <a:cubicBezTo>
                    <a:pt x="2736" y="1714"/>
                    <a:pt x="2741" y="1658"/>
                    <a:pt x="2713" y="1629"/>
                  </a:cubicBezTo>
                  <a:cubicBezTo>
                    <a:pt x="2674" y="1596"/>
                    <a:pt x="2646" y="1590"/>
                    <a:pt x="2623" y="1551"/>
                  </a:cubicBezTo>
                  <a:cubicBezTo>
                    <a:pt x="2629" y="1523"/>
                    <a:pt x="2646" y="1511"/>
                    <a:pt x="2646" y="1483"/>
                  </a:cubicBezTo>
                  <a:cubicBezTo>
                    <a:pt x="2646" y="1416"/>
                    <a:pt x="2590" y="1388"/>
                    <a:pt x="2590" y="1315"/>
                  </a:cubicBezTo>
                  <a:cubicBezTo>
                    <a:pt x="2590" y="1298"/>
                    <a:pt x="2612" y="1292"/>
                    <a:pt x="2612" y="1276"/>
                  </a:cubicBezTo>
                  <a:cubicBezTo>
                    <a:pt x="2612" y="1219"/>
                    <a:pt x="2511" y="1231"/>
                    <a:pt x="2505" y="1180"/>
                  </a:cubicBezTo>
                  <a:cubicBezTo>
                    <a:pt x="2505" y="1141"/>
                    <a:pt x="2528" y="1107"/>
                    <a:pt x="2500" y="1090"/>
                  </a:cubicBezTo>
                  <a:cubicBezTo>
                    <a:pt x="2483" y="1079"/>
                    <a:pt x="2472" y="1090"/>
                    <a:pt x="2449" y="1085"/>
                  </a:cubicBezTo>
                  <a:cubicBezTo>
                    <a:pt x="2449" y="1079"/>
                    <a:pt x="2449" y="1073"/>
                    <a:pt x="2449" y="1062"/>
                  </a:cubicBezTo>
                  <a:cubicBezTo>
                    <a:pt x="2449" y="1056"/>
                    <a:pt x="2455" y="1051"/>
                    <a:pt x="2455" y="1045"/>
                  </a:cubicBezTo>
                  <a:cubicBezTo>
                    <a:pt x="2455" y="1034"/>
                    <a:pt x="2449" y="1034"/>
                    <a:pt x="2449" y="1023"/>
                  </a:cubicBezTo>
                  <a:cubicBezTo>
                    <a:pt x="2449" y="995"/>
                    <a:pt x="2466" y="978"/>
                    <a:pt x="2483" y="955"/>
                  </a:cubicBezTo>
                  <a:cubicBezTo>
                    <a:pt x="2505" y="916"/>
                    <a:pt x="2517" y="894"/>
                    <a:pt x="2533" y="854"/>
                  </a:cubicBezTo>
                  <a:cubicBezTo>
                    <a:pt x="2550" y="815"/>
                    <a:pt x="2550" y="787"/>
                    <a:pt x="2578" y="764"/>
                  </a:cubicBezTo>
                  <a:cubicBezTo>
                    <a:pt x="2601" y="742"/>
                    <a:pt x="2640" y="736"/>
                    <a:pt x="2640" y="703"/>
                  </a:cubicBezTo>
                  <a:cubicBezTo>
                    <a:pt x="2640" y="669"/>
                    <a:pt x="2612" y="658"/>
                    <a:pt x="2595" y="624"/>
                  </a:cubicBezTo>
                  <a:cubicBezTo>
                    <a:pt x="2573" y="579"/>
                    <a:pt x="2578" y="545"/>
                    <a:pt x="2567" y="495"/>
                  </a:cubicBezTo>
                  <a:lnTo>
                    <a:pt x="2567" y="495"/>
                  </a:lnTo>
                  <a:cubicBezTo>
                    <a:pt x="2562" y="512"/>
                    <a:pt x="2550" y="523"/>
                    <a:pt x="2533" y="523"/>
                  </a:cubicBezTo>
                  <a:cubicBezTo>
                    <a:pt x="2500" y="523"/>
                    <a:pt x="2494" y="467"/>
                    <a:pt x="2460" y="467"/>
                  </a:cubicBezTo>
                  <a:cubicBezTo>
                    <a:pt x="2449" y="467"/>
                    <a:pt x="2444" y="478"/>
                    <a:pt x="2438" y="489"/>
                  </a:cubicBezTo>
                  <a:cubicBezTo>
                    <a:pt x="2438" y="461"/>
                    <a:pt x="2438" y="461"/>
                    <a:pt x="2438" y="461"/>
                  </a:cubicBezTo>
                  <a:cubicBezTo>
                    <a:pt x="2438" y="438"/>
                    <a:pt x="2449" y="427"/>
                    <a:pt x="2449" y="405"/>
                  </a:cubicBezTo>
                  <a:cubicBezTo>
                    <a:pt x="2449" y="343"/>
                    <a:pt x="2421" y="309"/>
                    <a:pt x="2416" y="242"/>
                  </a:cubicBezTo>
                  <a:cubicBezTo>
                    <a:pt x="2410" y="175"/>
                    <a:pt x="2410" y="130"/>
                    <a:pt x="2365" y="79"/>
                  </a:cubicBezTo>
                  <a:cubicBezTo>
                    <a:pt x="2348" y="56"/>
                    <a:pt x="2326" y="56"/>
                    <a:pt x="2298" y="40"/>
                  </a:cubicBezTo>
                  <a:cubicBezTo>
                    <a:pt x="2275" y="23"/>
                    <a:pt x="2264" y="0"/>
                    <a:pt x="2230" y="0"/>
                  </a:cubicBezTo>
                  <a:cubicBezTo>
                    <a:pt x="2180" y="0"/>
                    <a:pt x="2191" y="79"/>
                    <a:pt x="2185" y="130"/>
                  </a:cubicBezTo>
                  <a:lnTo>
                    <a:pt x="2185" y="130"/>
                  </a:lnTo>
                  <a:cubicBezTo>
                    <a:pt x="2185" y="135"/>
                    <a:pt x="2185" y="135"/>
                    <a:pt x="2185" y="141"/>
                  </a:cubicBezTo>
                  <a:cubicBezTo>
                    <a:pt x="2185" y="163"/>
                    <a:pt x="2196" y="169"/>
                    <a:pt x="2196" y="191"/>
                  </a:cubicBezTo>
                  <a:cubicBezTo>
                    <a:pt x="2196" y="219"/>
                    <a:pt x="2163" y="214"/>
                    <a:pt x="2140" y="225"/>
                  </a:cubicBezTo>
                  <a:cubicBezTo>
                    <a:pt x="2107" y="242"/>
                    <a:pt x="2095" y="264"/>
                    <a:pt x="2062" y="264"/>
                  </a:cubicBezTo>
                  <a:cubicBezTo>
                    <a:pt x="2022" y="264"/>
                    <a:pt x="2011" y="225"/>
                    <a:pt x="1972" y="225"/>
                  </a:cubicBezTo>
                  <a:cubicBezTo>
                    <a:pt x="1955" y="225"/>
                    <a:pt x="1955" y="248"/>
                    <a:pt x="1955" y="264"/>
                  </a:cubicBezTo>
                  <a:cubicBezTo>
                    <a:pt x="1949" y="287"/>
                    <a:pt x="1944" y="298"/>
                    <a:pt x="1932" y="321"/>
                  </a:cubicBezTo>
                  <a:cubicBezTo>
                    <a:pt x="1916" y="309"/>
                    <a:pt x="1904" y="309"/>
                    <a:pt x="1893" y="292"/>
                  </a:cubicBezTo>
                  <a:cubicBezTo>
                    <a:pt x="1888" y="270"/>
                    <a:pt x="1876" y="264"/>
                    <a:pt x="1865" y="242"/>
                  </a:cubicBezTo>
                  <a:cubicBezTo>
                    <a:pt x="1837" y="253"/>
                    <a:pt x="1831" y="281"/>
                    <a:pt x="1803" y="281"/>
                  </a:cubicBezTo>
                  <a:cubicBezTo>
                    <a:pt x="1792" y="281"/>
                    <a:pt x="1781" y="264"/>
                    <a:pt x="1781" y="253"/>
                  </a:cubicBezTo>
                  <a:cubicBezTo>
                    <a:pt x="1781" y="236"/>
                    <a:pt x="1792" y="231"/>
                    <a:pt x="1792" y="214"/>
                  </a:cubicBezTo>
                  <a:cubicBezTo>
                    <a:pt x="1792" y="208"/>
                    <a:pt x="1792" y="208"/>
                    <a:pt x="1792" y="203"/>
                  </a:cubicBezTo>
                  <a:cubicBezTo>
                    <a:pt x="1775" y="203"/>
                    <a:pt x="1775" y="203"/>
                    <a:pt x="1775" y="203"/>
                  </a:cubicBezTo>
                  <a:cubicBezTo>
                    <a:pt x="1758" y="203"/>
                    <a:pt x="1753" y="219"/>
                    <a:pt x="1741" y="219"/>
                  </a:cubicBezTo>
                  <a:cubicBezTo>
                    <a:pt x="1724" y="219"/>
                    <a:pt x="1719" y="203"/>
                    <a:pt x="1702" y="203"/>
                  </a:cubicBezTo>
                  <a:cubicBezTo>
                    <a:pt x="1685" y="203"/>
                    <a:pt x="1696" y="242"/>
                    <a:pt x="1680" y="242"/>
                  </a:cubicBezTo>
                  <a:cubicBezTo>
                    <a:pt x="1657" y="242"/>
                    <a:pt x="1657" y="219"/>
                    <a:pt x="1635" y="214"/>
                  </a:cubicBezTo>
                  <a:cubicBezTo>
                    <a:pt x="1595" y="186"/>
                    <a:pt x="1567" y="169"/>
                    <a:pt x="1550" y="124"/>
                  </a:cubicBezTo>
                  <a:cubicBezTo>
                    <a:pt x="1534" y="96"/>
                    <a:pt x="1545" y="51"/>
                    <a:pt x="1511" y="51"/>
                  </a:cubicBezTo>
                  <a:cubicBezTo>
                    <a:pt x="1489" y="51"/>
                    <a:pt x="1477" y="68"/>
                    <a:pt x="1455" y="68"/>
                  </a:cubicBezTo>
                  <a:cubicBezTo>
                    <a:pt x="1438" y="68"/>
                    <a:pt x="1438" y="40"/>
                    <a:pt x="1421" y="40"/>
                  </a:cubicBezTo>
                  <a:cubicBezTo>
                    <a:pt x="1376" y="40"/>
                    <a:pt x="1354" y="73"/>
                    <a:pt x="1303" y="73"/>
                  </a:cubicBezTo>
                  <a:cubicBezTo>
                    <a:pt x="1275" y="73"/>
                    <a:pt x="1258" y="73"/>
                    <a:pt x="1225" y="73"/>
                  </a:cubicBezTo>
                  <a:cubicBezTo>
                    <a:pt x="1174" y="73"/>
                    <a:pt x="1146" y="79"/>
                    <a:pt x="1095" y="62"/>
                  </a:cubicBezTo>
                  <a:cubicBezTo>
                    <a:pt x="1079" y="56"/>
                    <a:pt x="1073" y="40"/>
                    <a:pt x="1056" y="40"/>
                  </a:cubicBezTo>
                  <a:cubicBezTo>
                    <a:pt x="1039" y="40"/>
                    <a:pt x="1034" y="51"/>
                    <a:pt x="1017" y="51"/>
                  </a:cubicBezTo>
                  <a:cubicBezTo>
                    <a:pt x="994" y="51"/>
                    <a:pt x="983" y="40"/>
                    <a:pt x="966" y="40"/>
                  </a:cubicBezTo>
                  <a:cubicBezTo>
                    <a:pt x="944" y="40"/>
                    <a:pt x="938" y="62"/>
                    <a:pt x="915" y="62"/>
                  </a:cubicBezTo>
                  <a:cubicBezTo>
                    <a:pt x="899" y="62"/>
                    <a:pt x="899" y="45"/>
                    <a:pt x="882" y="45"/>
                  </a:cubicBezTo>
                  <a:cubicBezTo>
                    <a:pt x="871" y="45"/>
                    <a:pt x="865" y="51"/>
                    <a:pt x="854" y="51"/>
                  </a:cubicBezTo>
                  <a:cubicBezTo>
                    <a:pt x="758" y="85"/>
                    <a:pt x="758" y="85"/>
                    <a:pt x="758" y="85"/>
                  </a:cubicBezTo>
                  <a:cubicBezTo>
                    <a:pt x="719" y="85"/>
                    <a:pt x="719" y="85"/>
                    <a:pt x="719" y="85"/>
                  </a:cubicBezTo>
                  <a:cubicBezTo>
                    <a:pt x="680" y="85"/>
                    <a:pt x="668" y="51"/>
                    <a:pt x="629" y="34"/>
                  </a:cubicBezTo>
                  <a:cubicBezTo>
                    <a:pt x="590" y="23"/>
                    <a:pt x="567" y="23"/>
                    <a:pt x="522" y="17"/>
                  </a:cubicBezTo>
                  <a:cubicBezTo>
                    <a:pt x="483" y="40"/>
                    <a:pt x="477" y="73"/>
                    <a:pt x="438" y="96"/>
                  </a:cubicBezTo>
                  <a:cubicBezTo>
                    <a:pt x="371" y="141"/>
                    <a:pt x="326" y="158"/>
                    <a:pt x="241" y="180"/>
                  </a:cubicBezTo>
                  <a:cubicBezTo>
                    <a:pt x="191" y="191"/>
                    <a:pt x="163" y="203"/>
                    <a:pt x="106" y="214"/>
                  </a:cubicBezTo>
                  <a:cubicBezTo>
                    <a:pt x="67" y="219"/>
                    <a:pt x="34" y="203"/>
                    <a:pt x="17" y="231"/>
                  </a:cubicBezTo>
                  <a:cubicBezTo>
                    <a:pt x="0" y="248"/>
                    <a:pt x="22" y="270"/>
                    <a:pt x="17" y="292"/>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46" name="Freeform 62"/>
            <p:cNvSpPr>
              <a:spLocks noChangeArrowheads="1"/>
            </p:cNvSpPr>
            <p:nvPr/>
          </p:nvSpPr>
          <p:spPr bwMode="auto">
            <a:xfrm>
              <a:off x="19139658" y="5585279"/>
              <a:ext cx="1476279" cy="1119188"/>
            </a:xfrm>
            <a:custGeom>
              <a:avLst/>
              <a:gdLst>
                <a:gd name="T0" fmla="*/ 78 w 4102"/>
                <a:gd name="T1" fmla="*/ 2477 h 3107"/>
                <a:gd name="T2" fmla="*/ 1135 w 4102"/>
                <a:gd name="T3" fmla="*/ 2707 h 3107"/>
                <a:gd name="T4" fmla="*/ 1208 w 4102"/>
                <a:gd name="T5" fmla="*/ 2836 h 3107"/>
                <a:gd name="T6" fmla="*/ 1511 w 4102"/>
                <a:gd name="T7" fmla="*/ 3044 h 3107"/>
                <a:gd name="T8" fmla="*/ 2281 w 4102"/>
                <a:gd name="T9" fmla="*/ 3000 h 3107"/>
                <a:gd name="T10" fmla="*/ 2657 w 4102"/>
                <a:gd name="T11" fmla="*/ 3044 h 3107"/>
                <a:gd name="T12" fmla="*/ 3073 w 4102"/>
                <a:gd name="T13" fmla="*/ 2966 h 3107"/>
                <a:gd name="T14" fmla="*/ 3371 w 4102"/>
                <a:gd name="T15" fmla="*/ 3067 h 3107"/>
                <a:gd name="T16" fmla="*/ 3511 w 4102"/>
                <a:gd name="T17" fmla="*/ 3067 h 3107"/>
                <a:gd name="T18" fmla="*/ 3803 w 4102"/>
                <a:gd name="T19" fmla="*/ 2915 h 3107"/>
                <a:gd name="T20" fmla="*/ 3871 w 4102"/>
                <a:gd name="T21" fmla="*/ 2696 h 3107"/>
                <a:gd name="T22" fmla="*/ 4078 w 4102"/>
                <a:gd name="T23" fmla="*/ 2584 h 3107"/>
                <a:gd name="T24" fmla="*/ 4005 w 4102"/>
                <a:gd name="T25" fmla="*/ 2449 h 3107"/>
                <a:gd name="T26" fmla="*/ 3820 w 4102"/>
                <a:gd name="T27" fmla="*/ 2202 h 3107"/>
                <a:gd name="T28" fmla="*/ 3348 w 4102"/>
                <a:gd name="T29" fmla="*/ 2061 h 3107"/>
                <a:gd name="T30" fmla="*/ 3247 w 4102"/>
                <a:gd name="T31" fmla="*/ 2157 h 3107"/>
                <a:gd name="T32" fmla="*/ 2977 w 4102"/>
                <a:gd name="T33" fmla="*/ 2174 h 3107"/>
                <a:gd name="T34" fmla="*/ 2820 w 4102"/>
                <a:gd name="T35" fmla="*/ 1977 h 3107"/>
                <a:gd name="T36" fmla="*/ 2803 w 4102"/>
                <a:gd name="T37" fmla="*/ 1809 h 3107"/>
                <a:gd name="T38" fmla="*/ 2702 w 4102"/>
                <a:gd name="T39" fmla="*/ 1752 h 3107"/>
                <a:gd name="T40" fmla="*/ 2629 w 4102"/>
                <a:gd name="T41" fmla="*/ 1758 h 3107"/>
                <a:gd name="T42" fmla="*/ 2657 w 4102"/>
                <a:gd name="T43" fmla="*/ 1567 h 3107"/>
                <a:gd name="T44" fmla="*/ 2618 w 4102"/>
                <a:gd name="T45" fmla="*/ 1533 h 3107"/>
                <a:gd name="T46" fmla="*/ 2612 w 4102"/>
                <a:gd name="T47" fmla="*/ 1494 h 3107"/>
                <a:gd name="T48" fmla="*/ 2646 w 4102"/>
                <a:gd name="T49" fmla="*/ 1342 h 3107"/>
                <a:gd name="T50" fmla="*/ 2685 w 4102"/>
                <a:gd name="T51" fmla="*/ 1196 h 3107"/>
                <a:gd name="T52" fmla="*/ 2460 w 4102"/>
                <a:gd name="T53" fmla="*/ 1275 h 3107"/>
                <a:gd name="T54" fmla="*/ 2539 w 4102"/>
                <a:gd name="T55" fmla="*/ 1151 h 3107"/>
                <a:gd name="T56" fmla="*/ 2674 w 4102"/>
                <a:gd name="T57" fmla="*/ 1067 h 3107"/>
                <a:gd name="T58" fmla="*/ 2500 w 4102"/>
                <a:gd name="T59" fmla="*/ 842 h 3107"/>
                <a:gd name="T60" fmla="*/ 2399 w 4102"/>
                <a:gd name="T61" fmla="*/ 820 h 3107"/>
                <a:gd name="T62" fmla="*/ 2196 w 4102"/>
                <a:gd name="T63" fmla="*/ 707 h 3107"/>
                <a:gd name="T64" fmla="*/ 1725 w 4102"/>
                <a:gd name="T65" fmla="*/ 404 h 3107"/>
                <a:gd name="T66" fmla="*/ 1449 w 4102"/>
                <a:gd name="T67" fmla="*/ 213 h 3107"/>
                <a:gd name="T68" fmla="*/ 1539 w 4102"/>
                <a:gd name="T69" fmla="*/ 382 h 3107"/>
                <a:gd name="T70" fmla="*/ 1151 w 4102"/>
                <a:gd name="T71" fmla="*/ 376 h 3107"/>
                <a:gd name="T72" fmla="*/ 910 w 4102"/>
                <a:gd name="T73" fmla="*/ 151 h 3107"/>
                <a:gd name="T74" fmla="*/ 562 w 4102"/>
                <a:gd name="T75" fmla="*/ 22 h 3107"/>
                <a:gd name="T76" fmla="*/ 545 w 4102"/>
                <a:gd name="T77" fmla="*/ 146 h 3107"/>
                <a:gd name="T78" fmla="*/ 545 w 4102"/>
                <a:gd name="T79" fmla="*/ 264 h 3107"/>
                <a:gd name="T80" fmla="*/ 466 w 4102"/>
                <a:gd name="T81" fmla="*/ 303 h 3107"/>
                <a:gd name="T82" fmla="*/ 438 w 4102"/>
                <a:gd name="T83" fmla="*/ 202 h 3107"/>
                <a:gd name="T84" fmla="*/ 432 w 4102"/>
                <a:gd name="T85" fmla="*/ 348 h 3107"/>
                <a:gd name="T86" fmla="*/ 370 w 4102"/>
                <a:gd name="T87" fmla="*/ 578 h 3107"/>
                <a:gd name="T88" fmla="*/ 292 w 4102"/>
                <a:gd name="T89" fmla="*/ 769 h 3107"/>
                <a:gd name="T90" fmla="*/ 337 w 4102"/>
                <a:gd name="T91" fmla="*/ 814 h 3107"/>
                <a:gd name="T92" fmla="*/ 427 w 4102"/>
                <a:gd name="T93" fmla="*/ 1039 h 3107"/>
                <a:gd name="T94" fmla="*/ 550 w 4102"/>
                <a:gd name="T95" fmla="*/ 1353 h 3107"/>
                <a:gd name="T96" fmla="*/ 713 w 4102"/>
                <a:gd name="T97" fmla="*/ 1427 h 3107"/>
                <a:gd name="T98" fmla="*/ 820 w 4102"/>
                <a:gd name="T99" fmla="*/ 1438 h 3107"/>
                <a:gd name="T100" fmla="*/ 831 w 4102"/>
                <a:gd name="T101" fmla="*/ 1629 h 3107"/>
                <a:gd name="T102" fmla="*/ 927 w 4102"/>
                <a:gd name="T103" fmla="*/ 1696 h 3107"/>
                <a:gd name="T104" fmla="*/ 612 w 4102"/>
                <a:gd name="T105" fmla="*/ 2033 h 3107"/>
                <a:gd name="T106" fmla="*/ 505 w 4102"/>
                <a:gd name="T107" fmla="*/ 2140 h 3107"/>
                <a:gd name="T108" fmla="*/ 253 w 4102"/>
                <a:gd name="T109" fmla="*/ 2236 h 3107"/>
                <a:gd name="T110" fmla="*/ 0 w 4102"/>
                <a:gd name="T111" fmla="*/ 2398 h 3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102" h="3107">
                  <a:moveTo>
                    <a:pt x="0" y="2398"/>
                  </a:moveTo>
                  <a:lnTo>
                    <a:pt x="0" y="2398"/>
                  </a:lnTo>
                  <a:cubicBezTo>
                    <a:pt x="39" y="2415"/>
                    <a:pt x="39" y="2454"/>
                    <a:pt x="78" y="2477"/>
                  </a:cubicBezTo>
                  <a:cubicBezTo>
                    <a:pt x="185" y="2544"/>
                    <a:pt x="258" y="2550"/>
                    <a:pt x="359" y="2618"/>
                  </a:cubicBezTo>
                  <a:cubicBezTo>
                    <a:pt x="494" y="2707"/>
                    <a:pt x="584" y="2741"/>
                    <a:pt x="741" y="2741"/>
                  </a:cubicBezTo>
                  <a:cubicBezTo>
                    <a:pt x="899" y="2741"/>
                    <a:pt x="983" y="2707"/>
                    <a:pt x="1135" y="2707"/>
                  </a:cubicBezTo>
                  <a:cubicBezTo>
                    <a:pt x="1163" y="2707"/>
                    <a:pt x="1202" y="2691"/>
                    <a:pt x="1202" y="2719"/>
                  </a:cubicBezTo>
                  <a:cubicBezTo>
                    <a:pt x="1202" y="2730"/>
                    <a:pt x="1196" y="2735"/>
                    <a:pt x="1196" y="2741"/>
                  </a:cubicBezTo>
                  <a:cubicBezTo>
                    <a:pt x="1196" y="2780"/>
                    <a:pt x="1202" y="2803"/>
                    <a:pt x="1208" y="2836"/>
                  </a:cubicBezTo>
                  <a:cubicBezTo>
                    <a:pt x="1208" y="2870"/>
                    <a:pt x="1202" y="2898"/>
                    <a:pt x="1219" y="2921"/>
                  </a:cubicBezTo>
                  <a:cubicBezTo>
                    <a:pt x="1247" y="2949"/>
                    <a:pt x="1281" y="2943"/>
                    <a:pt x="1314" y="2955"/>
                  </a:cubicBezTo>
                  <a:cubicBezTo>
                    <a:pt x="1387" y="2994"/>
                    <a:pt x="1427" y="3022"/>
                    <a:pt x="1511" y="3044"/>
                  </a:cubicBezTo>
                  <a:cubicBezTo>
                    <a:pt x="1584" y="3061"/>
                    <a:pt x="1623" y="3101"/>
                    <a:pt x="1696" y="3101"/>
                  </a:cubicBezTo>
                  <a:cubicBezTo>
                    <a:pt x="1882" y="3101"/>
                    <a:pt x="1960" y="2955"/>
                    <a:pt x="2146" y="2938"/>
                  </a:cubicBezTo>
                  <a:cubicBezTo>
                    <a:pt x="2191" y="2977"/>
                    <a:pt x="2230" y="2971"/>
                    <a:pt x="2281" y="3000"/>
                  </a:cubicBezTo>
                  <a:cubicBezTo>
                    <a:pt x="2354" y="3044"/>
                    <a:pt x="2399" y="3084"/>
                    <a:pt x="2483" y="3084"/>
                  </a:cubicBezTo>
                  <a:cubicBezTo>
                    <a:pt x="2528" y="3084"/>
                    <a:pt x="2556" y="3084"/>
                    <a:pt x="2601" y="3073"/>
                  </a:cubicBezTo>
                  <a:cubicBezTo>
                    <a:pt x="2623" y="3067"/>
                    <a:pt x="2635" y="3056"/>
                    <a:pt x="2657" y="3044"/>
                  </a:cubicBezTo>
                  <a:cubicBezTo>
                    <a:pt x="2713" y="3022"/>
                    <a:pt x="2747" y="3016"/>
                    <a:pt x="2797" y="2994"/>
                  </a:cubicBezTo>
                  <a:cubicBezTo>
                    <a:pt x="2837" y="2977"/>
                    <a:pt x="2865" y="2988"/>
                    <a:pt x="2904" y="2983"/>
                  </a:cubicBezTo>
                  <a:cubicBezTo>
                    <a:pt x="2972" y="2971"/>
                    <a:pt x="3005" y="2966"/>
                    <a:pt x="3073" y="2966"/>
                  </a:cubicBezTo>
                  <a:cubicBezTo>
                    <a:pt x="3095" y="2966"/>
                    <a:pt x="3106" y="2983"/>
                    <a:pt x="3129" y="2994"/>
                  </a:cubicBezTo>
                  <a:cubicBezTo>
                    <a:pt x="3185" y="3016"/>
                    <a:pt x="3219" y="3022"/>
                    <a:pt x="3275" y="3039"/>
                  </a:cubicBezTo>
                  <a:cubicBezTo>
                    <a:pt x="3309" y="3044"/>
                    <a:pt x="3331" y="3061"/>
                    <a:pt x="3371" y="3067"/>
                  </a:cubicBezTo>
                  <a:cubicBezTo>
                    <a:pt x="3404" y="3078"/>
                    <a:pt x="3438" y="3078"/>
                    <a:pt x="3460" y="3106"/>
                  </a:cubicBezTo>
                  <a:lnTo>
                    <a:pt x="3460" y="3106"/>
                  </a:lnTo>
                  <a:cubicBezTo>
                    <a:pt x="3477" y="3095"/>
                    <a:pt x="3494" y="3084"/>
                    <a:pt x="3511" y="3067"/>
                  </a:cubicBezTo>
                  <a:cubicBezTo>
                    <a:pt x="3567" y="3016"/>
                    <a:pt x="3595" y="2966"/>
                    <a:pt x="3674" y="2938"/>
                  </a:cubicBezTo>
                  <a:cubicBezTo>
                    <a:pt x="3708" y="2926"/>
                    <a:pt x="3730" y="2943"/>
                    <a:pt x="3764" y="2932"/>
                  </a:cubicBezTo>
                  <a:cubicBezTo>
                    <a:pt x="3781" y="2926"/>
                    <a:pt x="3792" y="2926"/>
                    <a:pt x="3803" y="2915"/>
                  </a:cubicBezTo>
                  <a:cubicBezTo>
                    <a:pt x="3820" y="2898"/>
                    <a:pt x="3809" y="2876"/>
                    <a:pt x="3814" y="2848"/>
                  </a:cubicBezTo>
                  <a:cubicBezTo>
                    <a:pt x="3820" y="2814"/>
                    <a:pt x="3842" y="2797"/>
                    <a:pt x="3848" y="2764"/>
                  </a:cubicBezTo>
                  <a:cubicBezTo>
                    <a:pt x="3859" y="2735"/>
                    <a:pt x="3854" y="2719"/>
                    <a:pt x="3871" y="2696"/>
                  </a:cubicBezTo>
                  <a:cubicBezTo>
                    <a:pt x="3887" y="2668"/>
                    <a:pt x="3921" y="2679"/>
                    <a:pt x="3949" y="2662"/>
                  </a:cubicBezTo>
                  <a:cubicBezTo>
                    <a:pt x="3988" y="2646"/>
                    <a:pt x="4022" y="2657"/>
                    <a:pt x="4050" y="2629"/>
                  </a:cubicBezTo>
                  <a:cubicBezTo>
                    <a:pt x="4067" y="2618"/>
                    <a:pt x="4067" y="2601"/>
                    <a:pt x="4078" y="2584"/>
                  </a:cubicBezTo>
                  <a:cubicBezTo>
                    <a:pt x="4084" y="2567"/>
                    <a:pt x="4101" y="2561"/>
                    <a:pt x="4101" y="2544"/>
                  </a:cubicBezTo>
                  <a:cubicBezTo>
                    <a:pt x="4101" y="2522"/>
                    <a:pt x="4073" y="2522"/>
                    <a:pt x="4056" y="2511"/>
                  </a:cubicBezTo>
                  <a:cubicBezTo>
                    <a:pt x="4028" y="2499"/>
                    <a:pt x="4022" y="2477"/>
                    <a:pt x="4005" y="2449"/>
                  </a:cubicBezTo>
                  <a:cubicBezTo>
                    <a:pt x="3972" y="2404"/>
                    <a:pt x="3949" y="2376"/>
                    <a:pt x="3938" y="2320"/>
                  </a:cubicBezTo>
                  <a:lnTo>
                    <a:pt x="3938" y="2320"/>
                  </a:lnTo>
                  <a:cubicBezTo>
                    <a:pt x="3899" y="2280"/>
                    <a:pt x="3859" y="2258"/>
                    <a:pt x="3820" y="2202"/>
                  </a:cubicBezTo>
                  <a:cubicBezTo>
                    <a:pt x="3781" y="2140"/>
                    <a:pt x="3713" y="2146"/>
                    <a:pt x="3640" y="2134"/>
                  </a:cubicBezTo>
                  <a:cubicBezTo>
                    <a:pt x="3550" y="2117"/>
                    <a:pt x="3517" y="2056"/>
                    <a:pt x="3427" y="2056"/>
                  </a:cubicBezTo>
                  <a:cubicBezTo>
                    <a:pt x="3393" y="2056"/>
                    <a:pt x="3376" y="2056"/>
                    <a:pt x="3348" y="2061"/>
                  </a:cubicBezTo>
                  <a:cubicBezTo>
                    <a:pt x="3292" y="2061"/>
                    <a:pt x="3292" y="2061"/>
                    <a:pt x="3292" y="2061"/>
                  </a:cubicBezTo>
                  <a:cubicBezTo>
                    <a:pt x="3258" y="2061"/>
                    <a:pt x="3241" y="2072"/>
                    <a:pt x="3219" y="2101"/>
                  </a:cubicBezTo>
                  <a:cubicBezTo>
                    <a:pt x="3247" y="2157"/>
                    <a:pt x="3247" y="2157"/>
                    <a:pt x="3247" y="2157"/>
                  </a:cubicBezTo>
                  <a:cubicBezTo>
                    <a:pt x="3230" y="2157"/>
                    <a:pt x="3219" y="2157"/>
                    <a:pt x="3208" y="2157"/>
                  </a:cubicBezTo>
                  <a:cubicBezTo>
                    <a:pt x="3163" y="2157"/>
                    <a:pt x="3174" y="2236"/>
                    <a:pt x="3135" y="2236"/>
                  </a:cubicBezTo>
                  <a:cubicBezTo>
                    <a:pt x="3067" y="2236"/>
                    <a:pt x="3039" y="2191"/>
                    <a:pt x="2977" y="2174"/>
                  </a:cubicBezTo>
                  <a:cubicBezTo>
                    <a:pt x="2910" y="2151"/>
                    <a:pt x="2859" y="2157"/>
                    <a:pt x="2797" y="2112"/>
                  </a:cubicBezTo>
                  <a:cubicBezTo>
                    <a:pt x="2814" y="2078"/>
                    <a:pt x="2837" y="2061"/>
                    <a:pt x="2837" y="2028"/>
                  </a:cubicBezTo>
                  <a:cubicBezTo>
                    <a:pt x="2837" y="2005"/>
                    <a:pt x="2820" y="1999"/>
                    <a:pt x="2820" y="1977"/>
                  </a:cubicBezTo>
                  <a:cubicBezTo>
                    <a:pt x="2820" y="1960"/>
                    <a:pt x="2842" y="1960"/>
                    <a:pt x="2842" y="1943"/>
                  </a:cubicBezTo>
                  <a:cubicBezTo>
                    <a:pt x="2842" y="1893"/>
                    <a:pt x="2842" y="1893"/>
                    <a:pt x="2842" y="1893"/>
                  </a:cubicBezTo>
                  <a:cubicBezTo>
                    <a:pt x="2842" y="1859"/>
                    <a:pt x="2820" y="1842"/>
                    <a:pt x="2803" y="1809"/>
                  </a:cubicBezTo>
                  <a:cubicBezTo>
                    <a:pt x="2786" y="1775"/>
                    <a:pt x="2769" y="1752"/>
                    <a:pt x="2736" y="1752"/>
                  </a:cubicBezTo>
                  <a:cubicBezTo>
                    <a:pt x="2724" y="1752"/>
                    <a:pt x="2724" y="1758"/>
                    <a:pt x="2713" y="1758"/>
                  </a:cubicBezTo>
                  <a:cubicBezTo>
                    <a:pt x="2708" y="1758"/>
                    <a:pt x="2708" y="1752"/>
                    <a:pt x="2702" y="1752"/>
                  </a:cubicBezTo>
                  <a:cubicBezTo>
                    <a:pt x="2713" y="1719"/>
                    <a:pt x="2713" y="1719"/>
                    <a:pt x="2713" y="1719"/>
                  </a:cubicBezTo>
                  <a:cubicBezTo>
                    <a:pt x="2708" y="1719"/>
                    <a:pt x="2708" y="1713"/>
                    <a:pt x="2702" y="1713"/>
                  </a:cubicBezTo>
                  <a:cubicBezTo>
                    <a:pt x="2668" y="1713"/>
                    <a:pt x="2663" y="1747"/>
                    <a:pt x="2629" y="1758"/>
                  </a:cubicBezTo>
                  <a:cubicBezTo>
                    <a:pt x="2623" y="1724"/>
                    <a:pt x="2607" y="1702"/>
                    <a:pt x="2607" y="1657"/>
                  </a:cubicBezTo>
                  <a:cubicBezTo>
                    <a:pt x="2607" y="1617"/>
                    <a:pt x="2663" y="1612"/>
                    <a:pt x="2663" y="1573"/>
                  </a:cubicBezTo>
                  <a:lnTo>
                    <a:pt x="2657" y="1567"/>
                  </a:lnTo>
                  <a:cubicBezTo>
                    <a:pt x="2640" y="1573"/>
                    <a:pt x="2635" y="1589"/>
                    <a:pt x="2618" y="1589"/>
                  </a:cubicBezTo>
                  <a:cubicBezTo>
                    <a:pt x="2601" y="1589"/>
                    <a:pt x="2595" y="1567"/>
                    <a:pt x="2595" y="1550"/>
                  </a:cubicBezTo>
                  <a:cubicBezTo>
                    <a:pt x="2595" y="1539"/>
                    <a:pt x="2607" y="1539"/>
                    <a:pt x="2618" y="1533"/>
                  </a:cubicBezTo>
                  <a:cubicBezTo>
                    <a:pt x="2646" y="1511"/>
                    <a:pt x="2668" y="1500"/>
                    <a:pt x="2674" y="1466"/>
                  </a:cubicBezTo>
                  <a:cubicBezTo>
                    <a:pt x="2651" y="1477"/>
                    <a:pt x="2646" y="1494"/>
                    <a:pt x="2618" y="1505"/>
                  </a:cubicBezTo>
                  <a:cubicBezTo>
                    <a:pt x="2612" y="1494"/>
                    <a:pt x="2612" y="1494"/>
                    <a:pt x="2612" y="1494"/>
                  </a:cubicBezTo>
                  <a:cubicBezTo>
                    <a:pt x="2618" y="1472"/>
                    <a:pt x="2635" y="1460"/>
                    <a:pt x="2635" y="1438"/>
                  </a:cubicBezTo>
                  <a:cubicBezTo>
                    <a:pt x="2635" y="1421"/>
                    <a:pt x="2629" y="1415"/>
                    <a:pt x="2629" y="1404"/>
                  </a:cubicBezTo>
                  <a:cubicBezTo>
                    <a:pt x="2629" y="1382"/>
                    <a:pt x="2640" y="1370"/>
                    <a:pt x="2646" y="1342"/>
                  </a:cubicBezTo>
                  <a:cubicBezTo>
                    <a:pt x="2651" y="1320"/>
                    <a:pt x="2646" y="1297"/>
                    <a:pt x="2663" y="1275"/>
                  </a:cubicBezTo>
                  <a:cubicBezTo>
                    <a:pt x="2674" y="1252"/>
                    <a:pt x="2696" y="1252"/>
                    <a:pt x="2724" y="1241"/>
                  </a:cubicBezTo>
                  <a:cubicBezTo>
                    <a:pt x="2713" y="1219"/>
                    <a:pt x="2708" y="1196"/>
                    <a:pt x="2685" y="1196"/>
                  </a:cubicBezTo>
                  <a:cubicBezTo>
                    <a:pt x="2640" y="1196"/>
                    <a:pt x="2640" y="1258"/>
                    <a:pt x="2601" y="1258"/>
                  </a:cubicBezTo>
                  <a:cubicBezTo>
                    <a:pt x="2590" y="1258"/>
                    <a:pt x="2578" y="1252"/>
                    <a:pt x="2567" y="1252"/>
                  </a:cubicBezTo>
                  <a:cubicBezTo>
                    <a:pt x="2460" y="1275"/>
                    <a:pt x="2460" y="1275"/>
                    <a:pt x="2460" y="1275"/>
                  </a:cubicBezTo>
                  <a:cubicBezTo>
                    <a:pt x="2455" y="1275"/>
                    <a:pt x="2449" y="1275"/>
                    <a:pt x="2444" y="1275"/>
                  </a:cubicBezTo>
                  <a:cubicBezTo>
                    <a:pt x="2449" y="1241"/>
                    <a:pt x="2477" y="1235"/>
                    <a:pt x="2489" y="1207"/>
                  </a:cubicBezTo>
                  <a:cubicBezTo>
                    <a:pt x="2505" y="1185"/>
                    <a:pt x="2511" y="1162"/>
                    <a:pt x="2539" y="1151"/>
                  </a:cubicBezTo>
                  <a:cubicBezTo>
                    <a:pt x="2567" y="1140"/>
                    <a:pt x="2595" y="1140"/>
                    <a:pt x="2618" y="1118"/>
                  </a:cubicBezTo>
                  <a:cubicBezTo>
                    <a:pt x="2635" y="1101"/>
                    <a:pt x="2618" y="1067"/>
                    <a:pt x="2646" y="1067"/>
                  </a:cubicBezTo>
                  <a:cubicBezTo>
                    <a:pt x="2657" y="1067"/>
                    <a:pt x="2663" y="1067"/>
                    <a:pt x="2674" y="1067"/>
                  </a:cubicBezTo>
                  <a:cubicBezTo>
                    <a:pt x="2674" y="1050"/>
                    <a:pt x="2674" y="1050"/>
                    <a:pt x="2674" y="1050"/>
                  </a:cubicBezTo>
                  <a:cubicBezTo>
                    <a:pt x="2674" y="1011"/>
                    <a:pt x="2646" y="994"/>
                    <a:pt x="2623" y="960"/>
                  </a:cubicBezTo>
                  <a:cubicBezTo>
                    <a:pt x="2590" y="904"/>
                    <a:pt x="2556" y="882"/>
                    <a:pt x="2500" y="842"/>
                  </a:cubicBezTo>
                  <a:cubicBezTo>
                    <a:pt x="2489" y="837"/>
                    <a:pt x="2483" y="831"/>
                    <a:pt x="2472" y="831"/>
                  </a:cubicBezTo>
                  <a:cubicBezTo>
                    <a:pt x="2455" y="831"/>
                    <a:pt x="2449" y="848"/>
                    <a:pt x="2444" y="859"/>
                  </a:cubicBezTo>
                  <a:cubicBezTo>
                    <a:pt x="2427" y="842"/>
                    <a:pt x="2415" y="837"/>
                    <a:pt x="2399" y="820"/>
                  </a:cubicBezTo>
                  <a:cubicBezTo>
                    <a:pt x="2382" y="797"/>
                    <a:pt x="2404" y="769"/>
                    <a:pt x="2387" y="741"/>
                  </a:cubicBezTo>
                  <a:cubicBezTo>
                    <a:pt x="2365" y="696"/>
                    <a:pt x="2320" y="696"/>
                    <a:pt x="2275" y="696"/>
                  </a:cubicBezTo>
                  <a:cubicBezTo>
                    <a:pt x="2241" y="696"/>
                    <a:pt x="2230" y="707"/>
                    <a:pt x="2196" y="707"/>
                  </a:cubicBezTo>
                  <a:cubicBezTo>
                    <a:pt x="2129" y="707"/>
                    <a:pt x="2107" y="657"/>
                    <a:pt x="2050" y="618"/>
                  </a:cubicBezTo>
                  <a:cubicBezTo>
                    <a:pt x="1960" y="556"/>
                    <a:pt x="1904" y="528"/>
                    <a:pt x="1814" y="471"/>
                  </a:cubicBezTo>
                  <a:cubicBezTo>
                    <a:pt x="1775" y="449"/>
                    <a:pt x="1764" y="421"/>
                    <a:pt x="1725" y="404"/>
                  </a:cubicBezTo>
                  <a:cubicBezTo>
                    <a:pt x="1685" y="382"/>
                    <a:pt x="1663" y="370"/>
                    <a:pt x="1629" y="337"/>
                  </a:cubicBezTo>
                  <a:cubicBezTo>
                    <a:pt x="1612" y="320"/>
                    <a:pt x="1601" y="297"/>
                    <a:pt x="1578" y="286"/>
                  </a:cubicBezTo>
                  <a:cubicBezTo>
                    <a:pt x="1528" y="252"/>
                    <a:pt x="1488" y="258"/>
                    <a:pt x="1449" y="213"/>
                  </a:cubicBezTo>
                  <a:cubicBezTo>
                    <a:pt x="1444" y="213"/>
                    <a:pt x="1444" y="213"/>
                    <a:pt x="1444" y="213"/>
                  </a:cubicBezTo>
                  <a:cubicBezTo>
                    <a:pt x="1539" y="370"/>
                    <a:pt x="1539" y="370"/>
                    <a:pt x="1539" y="370"/>
                  </a:cubicBezTo>
                  <a:cubicBezTo>
                    <a:pt x="1539" y="382"/>
                    <a:pt x="1539" y="382"/>
                    <a:pt x="1539" y="382"/>
                  </a:cubicBezTo>
                  <a:cubicBezTo>
                    <a:pt x="1466" y="376"/>
                    <a:pt x="1421" y="382"/>
                    <a:pt x="1354" y="359"/>
                  </a:cubicBezTo>
                  <a:cubicBezTo>
                    <a:pt x="1309" y="348"/>
                    <a:pt x="1292" y="325"/>
                    <a:pt x="1247" y="325"/>
                  </a:cubicBezTo>
                  <a:cubicBezTo>
                    <a:pt x="1208" y="325"/>
                    <a:pt x="1196" y="376"/>
                    <a:pt x="1151" y="376"/>
                  </a:cubicBezTo>
                  <a:cubicBezTo>
                    <a:pt x="1135" y="376"/>
                    <a:pt x="1135" y="348"/>
                    <a:pt x="1129" y="337"/>
                  </a:cubicBezTo>
                  <a:cubicBezTo>
                    <a:pt x="1106" y="297"/>
                    <a:pt x="1078" y="292"/>
                    <a:pt x="1045" y="275"/>
                  </a:cubicBezTo>
                  <a:cubicBezTo>
                    <a:pt x="977" y="247"/>
                    <a:pt x="972" y="191"/>
                    <a:pt x="910" y="151"/>
                  </a:cubicBezTo>
                  <a:cubicBezTo>
                    <a:pt x="859" y="123"/>
                    <a:pt x="831" y="106"/>
                    <a:pt x="781" y="78"/>
                  </a:cubicBezTo>
                  <a:cubicBezTo>
                    <a:pt x="719" y="45"/>
                    <a:pt x="685" y="0"/>
                    <a:pt x="618" y="0"/>
                  </a:cubicBezTo>
                  <a:cubicBezTo>
                    <a:pt x="595" y="0"/>
                    <a:pt x="584" y="16"/>
                    <a:pt x="562" y="22"/>
                  </a:cubicBezTo>
                  <a:cubicBezTo>
                    <a:pt x="539" y="33"/>
                    <a:pt x="511" y="28"/>
                    <a:pt x="511" y="56"/>
                  </a:cubicBezTo>
                  <a:cubicBezTo>
                    <a:pt x="511" y="84"/>
                    <a:pt x="545" y="95"/>
                    <a:pt x="545" y="129"/>
                  </a:cubicBezTo>
                  <a:cubicBezTo>
                    <a:pt x="545" y="134"/>
                    <a:pt x="545" y="140"/>
                    <a:pt x="545" y="146"/>
                  </a:cubicBezTo>
                  <a:cubicBezTo>
                    <a:pt x="545" y="191"/>
                    <a:pt x="545" y="191"/>
                    <a:pt x="545" y="191"/>
                  </a:cubicBezTo>
                  <a:cubicBezTo>
                    <a:pt x="545" y="224"/>
                    <a:pt x="545" y="241"/>
                    <a:pt x="556" y="269"/>
                  </a:cubicBezTo>
                  <a:cubicBezTo>
                    <a:pt x="545" y="264"/>
                    <a:pt x="545" y="264"/>
                    <a:pt x="545" y="264"/>
                  </a:cubicBezTo>
                  <a:cubicBezTo>
                    <a:pt x="511" y="241"/>
                    <a:pt x="517" y="202"/>
                    <a:pt x="483" y="179"/>
                  </a:cubicBezTo>
                  <a:cubicBezTo>
                    <a:pt x="483" y="247"/>
                    <a:pt x="483" y="247"/>
                    <a:pt x="483" y="247"/>
                  </a:cubicBezTo>
                  <a:cubicBezTo>
                    <a:pt x="483" y="269"/>
                    <a:pt x="466" y="281"/>
                    <a:pt x="466" y="303"/>
                  </a:cubicBezTo>
                  <a:cubicBezTo>
                    <a:pt x="460" y="320"/>
                    <a:pt x="460" y="337"/>
                    <a:pt x="449" y="348"/>
                  </a:cubicBezTo>
                  <a:cubicBezTo>
                    <a:pt x="432" y="320"/>
                    <a:pt x="432" y="297"/>
                    <a:pt x="432" y="258"/>
                  </a:cubicBezTo>
                  <a:cubicBezTo>
                    <a:pt x="432" y="236"/>
                    <a:pt x="460" y="202"/>
                    <a:pt x="438" y="202"/>
                  </a:cubicBezTo>
                  <a:cubicBezTo>
                    <a:pt x="421" y="202"/>
                    <a:pt x="415" y="213"/>
                    <a:pt x="404" y="219"/>
                  </a:cubicBezTo>
                  <a:lnTo>
                    <a:pt x="404" y="219"/>
                  </a:lnTo>
                  <a:cubicBezTo>
                    <a:pt x="415" y="269"/>
                    <a:pt x="410" y="303"/>
                    <a:pt x="432" y="348"/>
                  </a:cubicBezTo>
                  <a:cubicBezTo>
                    <a:pt x="449" y="382"/>
                    <a:pt x="477" y="393"/>
                    <a:pt x="477" y="427"/>
                  </a:cubicBezTo>
                  <a:cubicBezTo>
                    <a:pt x="477" y="460"/>
                    <a:pt x="438" y="466"/>
                    <a:pt x="415" y="488"/>
                  </a:cubicBezTo>
                  <a:cubicBezTo>
                    <a:pt x="387" y="511"/>
                    <a:pt x="387" y="539"/>
                    <a:pt x="370" y="578"/>
                  </a:cubicBezTo>
                  <a:cubicBezTo>
                    <a:pt x="354" y="618"/>
                    <a:pt x="342" y="640"/>
                    <a:pt x="320" y="679"/>
                  </a:cubicBezTo>
                  <a:cubicBezTo>
                    <a:pt x="303" y="702"/>
                    <a:pt x="286" y="719"/>
                    <a:pt x="286" y="747"/>
                  </a:cubicBezTo>
                  <a:cubicBezTo>
                    <a:pt x="286" y="758"/>
                    <a:pt x="292" y="758"/>
                    <a:pt x="292" y="769"/>
                  </a:cubicBezTo>
                  <a:cubicBezTo>
                    <a:pt x="292" y="775"/>
                    <a:pt x="286" y="780"/>
                    <a:pt x="286" y="786"/>
                  </a:cubicBezTo>
                  <a:cubicBezTo>
                    <a:pt x="286" y="797"/>
                    <a:pt x="286" y="803"/>
                    <a:pt x="286" y="809"/>
                  </a:cubicBezTo>
                  <a:cubicBezTo>
                    <a:pt x="309" y="814"/>
                    <a:pt x="320" y="803"/>
                    <a:pt x="337" y="814"/>
                  </a:cubicBezTo>
                  <a:cubicBezTo>
                    <a:pt x="365" y="831"/>
                    <a:pt x="342" y="865"/>
                    <a:pt x="342" y="904"/>
                  </a:cubicBezTo>
                  <a:cubicBezTo>
                    <a:pt x="348" y="955"/>
                    <a:pt x="449" y="943"/>
                    <a:pt x="449" y="1000"/>
                  </a:cubicBezTo>
                  <a:cubicBezTo>
                    <a:pt x="449" y="1016"/>
                    <a:pt x="427" y="1022"/>
                    <a:pt x="427" y="1039"/>
                  </a:cubicBezTo>
                  <a:cubicBezTo>
                    <a:pt x="427" y="1112"/>
                    <a:pt x="483" y="1140"/>
                    <a:pt x="483" y="1207"/>
                  </a:cubicBezTo>
                  <a:cubicBezTo>
                    <a:pt x="483" y="1235"/>
                    <a:pt x="466" y="1247"/>
                    <a:pt x="460" y="1275"/>
                  </a:cubicBezTo>
                  <a:cubicBezTo>
                    <a:pt x="483" y="1314"/>
                    <a:pt x="511" y="1320"/>
                    <a:pt x="550" y="1353"/>
                  </a:cubicBezTo>
                  <a:cubicBezTo>
                    <a:pt x="578" y="1382"/>
                    <a:pt x="573" y="1438"/>
                    <a:pt x="618" y="1438"/>
                  </a:cubicBezTo>
                  <a:cubicBezTo>
                    <a:pt x="657" y="1438"/>
                    <a:pt x="657" y="1393"/>
                    <a:pt x="696" y="1376"/>
                  </a:cubicBezTo>
                  <a:cubicBezTo>
                    <a:pt x="702" y="1393"/>
                    <a:pt x="708" y="1404"/>
                    <a:pt x="713" y="1427"/>
                  </a:cubicBezTo>
                  <a:cubicBezTo>
                    <a:pt x="719" y="1443"/>
                    <a:pt x="713" y="1466"/>
                    <a:pt x="730" y="1466"/>
                  </a:cubicBezTo>
                  <a:cubicBezTo>
                    <a:pt x="752" y="1466"/>
                    <a:pt x="758" y="1438"/>
                    <a:pt x="764" y="1421"/>
                  </a:cubicBezTo>
                  <a:cubicBezTo>
                    <a:pt x="786" y="1427"/>
                    <a:pt x="797" y="1438"/>
                    <a:pt x="820" y="1438"/>
                  </a:cubicBezTo>
                  <a:cubicBezTo>
                    <a:pt x="820" y="1477"/>
                    <a:pt x="820" y="1477"/>
                    <a:pt x="820" y="1477"/>
                  </a:cubicBezTo>
                  <a:cubicBezTo>
                    <a:pt x="820" y="1511"/>
                    <a:pt x="797" y="1522"/>
                    <a:pt x="797" y="1556"/>
                  </a:cubicBezTo>
                  <a:cubicBezTo>
                    <a:pt x="797" y="1584"/>
                    <a:pt x="820" y="1601"/>
                    <a:pt x="831" y="1629"/>
                  </a:cubicBezTo>
                  <a:cubicBezTo>
                    <a:pt x="842" y="1662"/>
                    <a:pt x="837" y="1690"/>
                    <a:pt x="854" y="1719"/>
                  </a:cubicBezTo>
                  <a:cubicBezTo>
                    <a:pt x="882" y="1707"/>
                    <a:pt x="893" y="1690"/>
                    <a:pt x="916" y="1674"/>
                  </a:cubicBezTo>
                  <a:cubicBezTo>
                    <a:pt x="921" y="1679"/>
                    <a:pt x="927" y="1685"/>
                    <a:pt x="927" y="1696"/>
                  </a:cubicBezTo>
                  <a:cubicBezTo>
                    <a:pt x="927" y="1758"/>
                    <a:pt x="859" y="1764"/>
                    <a:pt x="842" y="1820"/>
                  </a:cubicBezTo>
                  <a:cubicBezTo>
                    <a:pt x="826" y="1876"/>
                    <a:pt x="786" y="1893"/>
                    <a:pt x="741" y="1938"/>
                  </a:cubicBezTo>
                  <a:cubicBezTo>
                    <a:pt x="696" y="1977"/>
                    <a:pt x="646" y="1977"/>
                    <a:pt x="612" y="2033"/>
                  </a:cubicBezTo>
                  <a:cubicBezTo>
                    <a:pt x="595" y="2056"/>
                    <a:pt x="590" y="2072"/>
                    <a:pt x="573" y="2095"/>
                  </a:cubicBezTo>
                  <a:cubicBezTo>
                    <a:pt x="556" y="2117"/>
                    <a:pt x="556" y="2146"/>
                    <a:pt x="528" y="2146"/>
                  </a:cubicBezTo>
                  <a:cubicBezTo>
                    <a:pt x="517" y="2146"/>
                    <a:pt x="511" y="2140"/>
                    <a:pt x="505" y="2140"/>
                  </a:cubicBezTo>
                  <a:cubicBezTo>
                    <a:pt x="466" y="2140"/>
                    <a:pt x="449" y="2168"/>
                    <a:pt x="410" y="2185"/>
                  </a:cubicBezTo>
                  <a:cubicBezTo>
                    <a:pt x="376" y="2202"/>
                    <a:pt x="348" y="2191"/>
                    <a:pt x="314" y="2207"/>
                  </a:cubicBezTo>
                  <a:cubicBezTo>
                    <a:pt x="292" y="2219"/>
                    <a:pt x="281" y="2236"/>
                    <a:pt x="253" y="2236"/>
                  </a:cubicBezTo>
                  <a:cubicBezTo>
                    <a:pt x="241" y="2236"/>
                    <a:pt x="230" y="2230"/>
                    <a:pt x="219" y="2230"/>
                  </a:cubicBezTo>
                  <a:cubicBezTo>
                    <a:pt x="180" y="2230"/>
                    <a:pt x="168" y="2258"/>
                    <a:pt x="135" y="2280"/>
                  </a:cubicBezTo>
                  <a:cubicBezTo>
                    <a:pt x="78" y="2314"/>
                    <a:pt x="39" y="2342"/>
                    <a:pt x="0" y="2398"/>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47" name="Freeform 63"/>
            <p:cNvSpPr>
              <a:spLocks noChangeArrowheads="1"/>
            </p:cNvSpPr>
            <p:nvPr/>
          </p:nvSpPr>
          <p:spPr bwMode="auto">
            <a:xfrm>
              <a:off x="16422034" y="5329692"/>
              <a:ext cx="693693" cy="603250"/>
            </a:xfrm>
            <a:custGeom>
              <a:avLst/>
              <a:gdLst>
                <a:gd name="T0" fmla="*/ 562 w 1927"/>
                <a:gd name="T1" fmla="*/ 854 h 1675"/>
                <a:gd name="T2" fmla="*/ 641 w 1927"/>
                <a:gd name="T3" fmla="*/ 837 h 1675"/>
                <a:gd name="T4" fmla="*/ 804 w 1927"/>
                <a:gd name="T5" fmla="*/ 865 h 1675"/>
                <a:gd name="T6" fmla="*/ 933 w 1927"/>
                <a:gd name="T7" fmla="*/ 882 h 1675"/>
                <a:gd name="T8" fmla="*/ 1017 w 1927"/>
                <a:gd name="T9" fmla="*/ 876 h 1675"/>
                <a:gd name="T10" fmla="*/ 1180 w 1927"/>
                <a:gd name="T11" fmla="*/ 1073 h 1675"/>
                <a:gd name="T12" fmla="*/ 1298 w 1927"/>
                <a:gd name="T13" fmla="*/ 1191 h 1675"/>
                <a:gd name="T14" fmla="*/ 1399 w 1927"/>
                <a:gd name="T15" fmla="*/ 1146 h 1675"/>
                <a:gd name="T16" fmla="*/ 1466 w 1927"/>
                <a:gd name="T17" fmla="*/ 1224 h 1675"/>
                <a:gd name="T18" fmla="*/ 1349 w 1927"/>
                <a:gd name="T19" fmla="*/ 1455 h 1675"/>
                <a:gd name="T20" fmla="*/ 1281 w 1927"/>
                <a:gd name="T21" fmla="*/ 1590 h 1675"/>
                <a:gd name="T22" fmla="*/ 1635 w 1927"/>
                <a:gd name="T23" fmla="*/ 1674 h 1675"/>
                <a:gd name="T24" fmla="*/ 1826 w 1927"/>
                <a:gd name="T25" fmla="*/ 1584 h 1675"/>
                <a:gd name="T26" fmla="*/ 1876 w 1927"/>
                <a:gd name="T27" fmla="*/ 1539 h 1675"/>
                <a:gd name="T28" fmla="*/ 1859 w 1927"/>
                <a:gd name="T29" fmla="*/ 1427 h 1675"/>
                <a:gd name="T30" fmla="*/ 1892 w 1927"/>
                <a:gd name="T31" fmla="*/ 1354 h 1675"/>
                <a:gd name="T32" fmla="*/ 1926 w 1927"/>
                <a:gd name="T33" fmla="*/ 1252 h 1675"/>
                <a:gd name="T34" fmla="*/ 1781 w 1927"/>
                <a:gd name="T35" fmla="*/ 1151 h 1675"/>
                <a:gd name="T36" fmla="*/ 1731 w 1927"/>
                <a:gd name="T37" fmla="*/ 1005 h 1675"/>
                <a:gd name="T38" fmla="*/ 1764 w 1927"/>
                <a:gd name="T39" fmla="*/ 825 h 1675"/>
                <a:gd name="T40" fmla="*/ 1714 w 1927"/>
                <a:gd name="T41" fmla="*/ 803 h 1675"/>
                <a:gd name="T42" fmla="*/ 1534 w 1927"/>
                <a:gd name="T43" fmla="*/ 747 h 1675"/>
                <a:gd name="T44" fmla="*/ 1427 w 1927"/>
                <a:gd name="T45" fmla="*/ 753 h 1675"/>
                <a:gd name="T46" fmla="*/ 1270 w 1927"/>
                <a:gd name="T47" fmla="*/ 708 h 1675"/>
                <a:gd name="T48" fmla="*/ 1141 w 1927"/>
                <a:gd name="T49" fmla="*/ 517 h 1675"/>
                <a:gd name="T50" fmla="*/ 1051 w 1927"/>
                <a:gd name="T51" fmla="*/ 337 h 1675"/>
                <a:gd name="T52" fmla="*/ 955 w 1927"/>
                <a:gd name="T53" fmla="*/ 180 h 1675"/>
                <a:gd name="T54" fmla="*/ 888 w 1927"/>
                <a:gd name="T55" fmla="*/ 163 h 1675"/>
                <a:gd name="T56" fmla="*/ 697 w 1927"/>
                <a:gd name="T57" fmla="*/ 196 h 1675"/>
                <a:gd name="T58" fmla="*/ 652 w 1927"/>
                <a:gd name="T59" fmla="*/ 33 h 1675"/>
                <a:gd name="T60" fmla="*/ 663 w 1927"/>
                <a:gd name="T61" fmla="*/ 0 h 1675"/>
                <a:gd name="T62" fmla="*/ 534 w 1927"/>
                <a:gd name="T63" fmla="*/ 0 h 1675"/>
                <a:gd name="T64" fmla="*/ 208 w 1927"/>
                <a:gd name="T65" fmla="*/ 33 h 1675"/>
                <a:gd name="T66" fmla="*/ 28 w 1927"/>
                <a:gd name="T67" fmla="*/ 90 h 1675"/>
                <a:gd name="T68" fmla="*/ 0 w 1927"/>
                <a:gd name="T69" fmla="*/ 90 h 1675"/>
                <a:gd name="T70" fmla="*/ 152 w 1927"/>
                <a:gd name="T71" fmla="*/ 281 h 1675"/>
                <a:gd name="T72" fmla="*/ 253 w 1927"/>
                <a:gd name="T73" fmla="*/ 275 h 1675"/>
                <a:gd name="T74" fmla="*/ 320 w 1927"/>
                <a:gd name="T75" fmla="*/ 342 h 1675"/>
                <a:gd name="T76" fmla="*/ 365 w 1927"/>
                <a:gd name="T77" fmla="*/ 730 h 16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927" h="1675">
                  <a:moveTo>
                    <a:pt x="562" y="854"/>
                  </a:moveTo>
                  <a:lnTo>
                    <a:pt x="562" y="854"/>
                  </a:lnTo>
                  <a:cubicBezTo>
                    <a:pt x="573" y="859"/>
                    <a:pt x="573" y="859"/>
                    <a:pt x="573" y="859"/>
                  </a:cubicBezTo>
                  <a:cubicBezTo>
                    <a:pt x="601" y="859"/>
                    <a:pt x="618" y="848"/>
                    <a:pt x="641" y="837"/>
                  </a:cubicBezTo>
                  <a:cubicBezTo>
                    <a:pt x="663" y="865"/>
                    <a:pt x="685" y="887"/>
                    <a:pt x="725" y="887"/>
                  </a:cubicBezTo>
                  <a:cubicBezTo>
                    <a:pt x="759" y="887"/>
                    <a:pt x="775" y="865"/>
                    <a:pt x="804" y="865"/>
                  </a:cubicBezTo>
                  <a:cubicBezTo>
                    <a:pt x="826" y="865"/>
                    <a:pt x="837" y="887"/>
                    <a:pt x="854" y="887"/>
                  </a:cubicBezTo>
                  <a:cubicBezTo>
                    <a:pt x="888" y="887"/>
                    <a:pt x="905" y="882"/>
                    <a:pt x="933" y="882"/>
                  </a:cubicBezTo>
                  <a:cubicBezTo>
                    <a:pt x="978" y="882"/>
                    <a:pt x="978" y="882"/>
                    <a:pt x="978" y="882"/>
                  </a:cubicBezTo>
                  <a:cubicBezTo>
                    <a:pt x="995" y="882"/>
                    <a:pt x="1000" y="876"/>
                    <a:pt x="1017" y="876"/>
                  </a:cubicBezTo>
                  <a:cubicBezTo>
                    <a:pt x="1056" y="876"/>
                    <a:pt x="1062" y="921"/>
                    <a:pt x="1090" y="955"/>
                  </a:cubicBezTo>
                  <a:cubicBezTo>
                    <a:pt x="1124" y="1000"/>
                    <a:pt x="1152" y="1022"/>
                    <a:pt x="1180" y="1073"/>
                  </a:cubicBezTo>
                  <a:cubicBezTo>
                    <a:pt x="1202" y="1112"/>
                    <a:pt x="1197" y="1151"/>
                    <a:pt x="1231" y="1185"/>
                  </a:cubicBezTo>
                  <a:cubicBezTo>
                    <a:pt x="1247" y="1202"/>
                    <a:pt x="1270" y="1191"/>
                    <a:pt x="1298" y="1191"/>
                  </a:cubicBezTo>
                  <a:cubicBezTo>
                    <a:pt x="1320" y="1191"/>
                    <a:pt x="1337" y="1202"/>
                    <a:pt x="1360" y="1191"/>
                  </a:cubicBezTo>
                  <a:cubicBezTo>
                    <a:pt x="1382" y="1179"/>
                    <a:pt x="1377" y="1151"/>
                    <a:pt x="1399" y="1146"/>
                  </a:cubicBezTo>
                  <a:cubicBezTo>
                    <a:pt x="1421" y="1146"/>
                    <a:pt x="1438" y="1151"/>
                    <a:pt x="1466" y="1146"/>
                  </a:cubicBezTo>
                  <a:cubicBezTo>
                    <a:pt x="1472" y="1179"/>
                    <a:pt x="1466" y="1196"/>
                    <a:pt x="1466" y="1224"/>
                  </a:cubicBezTo>
                  <a:cubicBezTo>
                    <a:pt x="1466" y="1258"/>
                    <a:pt x="1483" y="1281"/>
                    <a:pt x="1483" y="1314"/>
                  </a:cubicBezTo>
                  <a:cubicBezTo>
                    <a:pt x="1483" y="1387"/>
                    <a:pt x="1421" y="1444"/>
                    <a:pt x="1349" y="1455"/>
                  </a:cubicBezTo>
                  <a:cubicBezTo>
                    <a:pt x="1281" y="1460"/>
                    <a:pt x="1276" y="1528"/>
                    <a:pt x="1253" y="1595"/>
                  </a:cubicBezTo>
                  <a:cubicBezTo>
                    <a:pt x="1264" y="1590"/>
                    <a:pt x="1270" y="1590"/>
                    <a:pt x="1281" y="1590"/>
                  </a:cubicBezTo>
                  <a:cubicBezTo>
                    <a:pt x="1472" y="1567"/>
                    <a:pt x="1472" y="1567"/>
                    <a:pt x="1472" y="1567"/>
                  </a:cubicBezTo>
                  <a:cubicBezTo>
                    <a:pt x="1635" y="1674"/>
                    <a:pt x="1635" y="1674"/>
                    <a:pt x="1635" y="1674"/>
                  </a:cubicBezTo>
                  <a:cubicBezTo>
                    <a:pt x="1652" y="1623"/>
                    <a:pt x="1697" y="1601"/>
                    <a:pt x="1747" y="1595"/>
                  </a:cubicBezTo>
                  <a:cubicBezTo>
                    <a:pt x="1781" y="1590"/>
                    <a:pt x="1798" y="1590"/>
                    <a:pt x="1826" y="1584"/>
                  </a:cubicBezTo>
                  <a:cubicBezTo>
                    <a:pt x="1843" y="1584"/>
                    <a:pt x="1859" y="1590"/>
                    <a:pt x="1870" y="1578"/>
                  </a:cubicBezTo>
                  <a:cubicBezTo>
                    <a:pt x="1881" y="1567"/>
                    <a:pt x="1876" y="1550"/>
                    <a:pt x="1876" y="1539"/>
                  </a:cubicBezTo>
                  <a:cubicBezTo>
                    <a:pt x="1876" y="1505"/>
                    <a:pt x="1848" y="1500"/>
                    <a:pt x="1848" y="1466"/>
                  </a:cubicBezTo>
                  <a:cubicBezTo>
                    <a:pt x="1848" y="1449"/>
                    <a:pt x="1859" y="1444"/>
                    <a:pt x="1859" y="1427"/>
                  </a:cubicBezTo>
                  <a:cubicBezTo>
                    <a:pt x="1859" y="1399"/>
                    <a:pt x="1859" y="1399"/>
                    <a:pt x="1859" y="1399"/>
                  </a:cubicBezTo>
                  <a:cubicBezTo>
                    <a:pt x="1859" y="1376"/>
                    <a:pt x="1887" y="1376"/>
                    <a:pt x="1892" y="1354"/>
                  </a:cubicBezTo>
                  <a:cubicBezTo>
                    <a:pt x="1904" y="1331"/>
                    <a:pt x="1881" y="1309"/>
                    <a:pt x="1898" y="1286"/>
                  </a:cubicBezTo>
                  <a:cubicBezTo>
                    <a:pt x="1909" y="1275"/>
                    <a:pt x="1926" y="1269"/>
                    <a:pt x="1926" y="1252"/>
                  </a:cubicBezTo>
                  <a:cubicBezTo>
                    <a:pt x="1926" y="1236"/>
                    <a:pt x="1904" y="1230"/>
                    <a:pt x="1892" y="1219"/>
                  </a:cubicBezTo>
                  <a:cubicBezTo>
                    <a:pt x="1859" y="1179"/>
                    <a:pt x="1826" y="1168"/>
                    <a:pt x="1781" y="1151"/>
                  </a:cubicBezTo>
                  <a:cubicBezTo>
                    <a:pt x="1759" y="1146"/>
                    <a:pt x="1731" y="1146"/>
                    <a:pt x="1731" y="1123"/>
                  </a:cubicBezTo>
                  <a:cubicBezTo>
                    <a:pt x="1731" y="1005"/>
                    <a:pt x="1731" y="1005"/>
                    <a:pt x="1731" y="1005"/>
                  </a:cubicBezTo>
                  <a:cubicBezTo>
                    <a:pt x="1742" y="972"/>
                    <a:pt x="1764" y="960"/>
                    <a:pt x="1787" y="932"/>
                  </a:cubicBezTo>
                  <a:cubicBezTo>
                    <a:pt x="1787" y="893"/>
                    <a:pt x="1775" y="865"/>
                    <a:pt x="1764" y="825"/>
                  </a:cubicBezTo>
                  <a:lnTo>
                    <a:pt x="1764" y="825"/>
                  </a:lnTo>
                  <a:cubicBezTo>
                    <a:pt x="1747" y="814"/>
                    <a:pt x="1731" y="803"/>
                    <a:pt x="1714" y="803"/>
                  </a:cubicBezTo>
                  <a:cubicBezTo>
                    <a:pt x="1697" y="803"/>
                    <a:pt x="1686" y="803"/>
                    <a:pt x="1669" y="803"/>
                  </a:cubicBezTo>
                  <a:cubicBezTo>
                    <a:pt x="1613" y="803"/>
                    <a:pt x="1590" y="747"/>
                    <a:pt x="1534" y="747"/>
                  </a:cubicBezTo>
                  <a:cubicBezTo>
                    <a:pt x="1489" y="747"/>
                    <a:pt x="1489" y="747"/>
                    <a:pt x="1489" y="747"/>
                  </a:cubicBezTo>
                  <a:cubicBezTo>
                    <a:pt x="1427" y="753"/>
                    <a:pt x="1427" y="753"/>
                    <a:pt x="1427" y="753"/>
                  </a:cubicBezTo>
                  <a:cubicBezTo>
                    <a:pt x="1377" y="753"/>
                    <a:pt x="1377" y="753"/>
                    <a:pt x="1377" y="753"/>
                  </a:cubicBezTo>
                  <a:cubicBezTo>
                    <a:pt x="1332" y="753"/>
                    <a:pt x="1309" y="724"/>
                    <a:pt x="1270" y="708"/>
                  </a:cubicBezTo>
                  <a:cubicBezTo>
                    <a:pt x="1219" y="691"/>
                    <a:pt x="1180" y="668"/>
                    <a:pt x="1163" y="623"/>
                  </a:cubicBezTo>
                  <a:cubicBezTo>
                    <a:pt x="1146" y="584"/>
                    <a:pt x="1146" y="556"/>
                    <a:pt x="1141" y="517"/>
                  </a:cubicBezTo>
                  <a:cubicBezTo>
                    <a:pt x="1129" y="460"/>
                    <a:pt x="1124" y="427"/>
                    <a:pt x="1096" y="382"/>
                  </a:cubicBezTo>
                  <a:cubicBezTo>
                    <a:pt x="1084" y="359"/>
                    <a:pt x="1062" y="359"/>
                    <a:pt x="1051" y="337"/>
                  </a:cubicBezTo>
                  <a:cubicBezTo>
                    <a:pt x="1034" y="314"/>
                    <a:pt x="1039" y="298"/>
                    <a:pt x="1028" y="275"/>
                  </a:cubicBezTo>
                  <a:cubicBezTo>
                    <a:pt x="1006" y="236"/>
                    <a:pt x="978" y="219"/>
                    <a:pt x="955" y="180"/>
                  </a:cubicBezTo>
                  <a:lnTo>
                    <a:pt x="955" y="180"/>
                  </a:lnTo>
                  <a:cubicBezTo>
                    <a:pt x="938" y="163"/>
                    <a:pt x="916" y="163"/>
                    <a:pt x="888" y="163"/>
                  </a:cubicBezTo>
                  <a:cubicBezTo>
                    <a:pt x="849" y="163"/>
                    <a:pt x="849" y="163"/>
                    <a:pt x="849" y="163"/>
                  </a:cubicBezTo>
                  <a:cubicBezTo>
                    <a:pt x="792" y="163"/>
                    <a:pt x="759" y="185"/>
                    <a:pt x="697" y="196"/>
                  </a:cubicBezTo>
                  <a:cubicBezTo>
                    <a:pt x="685" y="157"/>
                    <a:pt x="691" y="129"/>
                    <a:pt x="674" y="84"/>
                  </a:cubicBezTo>
                  <a:cubicBezTo>
                    <a:pt x="669" y="67"/>
                    <a:pt x="652" y="56"/>
                    <a:pt x="652" y="33"/>
                  </a:cubicBezTo>
                  <a:cubicBezTo>
                    <a:pt x="652" y="22"/>
                    <a:pt x="657" y="11"/>
                    <a:pt x="663" y="0"/>
                  </a:cubicBezTo>
                  <a:lnTo>
                    <a:pt x="663" y="0"/>
                  </a:lnTo>
                  <a:cubicBezTo>
                    <a:pt x="635" y="0"/>
                    <a:pt x="635" y="0"/>
                    <a:pt x="635" y="0"/>
                  </a:cubicBezTo>
                  <a:cubicBezTo>
                    <a:pt x="534" y="0"/>
                    <a:pt x="534" y="0"/>
                    <a:pt x="534" y="0"/>
                  </a:cubicBezTo>
                  <a:cubicBezTo>
                    <a:pt x="433" y="11"/>
                    <a:pt x="377" y="33"/>
                    <a:pt x="275" y="33"/>
                  </a:cubicBezTo>
                  <a:cubicBezTo>
                    <a:pt x="208" y="33"/>
                    <a:pt x="208" y="33"/>
                    <a:pt x="208" y="33"/>
                  </a:cubicBezTo>
                  <a:cubicBezTo>
                    <a:pt x="157" y="33"/>
                    <a:pt x="129" y="28"/>
                    <a:pt x="84" y="50"/>
                  </a:cubicBezTo>
                  <a:cubicBezTo>
                    <a:pt x="56" y="56"/>
                    <a:pt x="56" y="90"/>
                    <a:pt x="28" y="90"/>
                  </a:cubicBezTo>
                  <a:cubicBezTo>
                    <a:pt x="0" y="90"/>
                    <a:pt x="0" y="90"/>
                    <a:pt x="0" y="90"/>
                  </a:cubicBezTo>
                  <a:lnTo>
                    <a:pt x="0" y="90"/>
                  </a:lnTo>
                  <a:cubicBezTo>
                    <a:pt x="17" y="157"/>
                    <a:pt x="28" y="208"/>
                    <a:pt x="84" y="247"/>
                  </a:cubicBezTo>
                  <a:cubicBezTo>
                    <a:pt x="107" y="264"/>
                    <a:pt x="118" y="281"/>
                    <a:pt x="152" y="281"/>
                  </a:cubicBezTo>
                  <a:cubicBezTo>
                    <a:pt x="163" y="281"/>
                    <a:pt x="169" y="275"/>
                    <a:pt x="180" y="275"/>
                  </a:cubicBezTo>
                  <a:cubicBezTo>
                    <a:pt x="208" y="275"/>
                    <a:pt x="225" y="275"/>
                    <a:pt x="253" y="275"/>
                  </a:cubicBezTo>
                  <a:cubicBezTo>
                    <a:pt x="264" y="275"/>
                    <a:pt x="270" y="286"/>
                    <a:pt x="281" y="292"/>
                  </a:cubicBezTo>
                  <a:cubicBezTo>
                    <a:pt x="298" y="309"/>
                    <a:pt x="320" y="320"/>
                    <a:pt x="320" y="342"/>
                  </a:cubicBezTo>
                  <a:cubicBezTo>
                    <a:pt x="320" y="415"/>
                    <a:pt x="287" y="455"/>
                    <a:pt x="287" y="528"/>
                  </a:cubicBezTo>
                  <a:cubicBezTo>
                    <a:pt x="287" y="612"/>
                    <a:pt x="292" y="685"/>
                    <a:pt x="365" y="730"/>
                  </a:cubicBezTo>
                  <a:cubicBezTo>
                    <a:pt x="444" y="775"/>
                    <a:pt x="534" y="769"/>
                    <a:pt x="562" y="854"/>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48" name="Freeform 64"/>
            <p:cNvSpPr>
              <a:spLocks noChangeArrowheads="1"/>
            </p:cNvSpPr>
            <p:nvPr/>
          </p:nvSpPr>
          <p:spPr bwMode="auto">
            <a:xfrm>
              <a:off x="16766500" y="5264604"/>
              <a:ext cx="938151" cy="369888"/>
            </a:xfrm>
            <a:custGeom>
              <a:avLst/>
              <a:gdLst>
                <a:gd name="T0" fmla="*/ 0 w 2607"/>
                <a:gd name="T1" fmla="*/ 360 h 1029"/>
                <a:gd name="T2" fmla="*/ 96 w 2607"/>
                <a:gd name="T3" fmla="*/ 314 h 1029"/>
                <a:gd name="T4" fmla="*/ 264 w 2607"/>
                <a:gd name="T5" fmla="*/ 371 h 1029"/>
                <a:gd name="T6" fmla="*/ 337 w 2607"/>
                <a:gd name="T7" fmla="*/ 354 h 1029"/>
                <a:gd name="T8" fmla="*/ 433 w 2607"/>
                <a:gd name="T9" fmla="*/ 343 h 1029"/>
                <a:gd name="T10" fmla="*/ 427 w 2607"/>
                <a:gd name="T11" fmla="*/ 258 h 1029"/>
                <a:gd name="T12" fmla="*/ 495 w 2607"/>
                <a:gd name="T13" fmla="*/ 180 h 1029"/>
                <a:gd name="T14" fmla="*/ 680 w 2607"/>
                <a:gd name="T15" fmla="*/ 152 h 1029"/>
                <a:gd name="T16" fmla="*/ 994 w 2607"/>
                <a:gd name="T17" fmla="*/ 152 h 1029"/>
                <a:gd name="T18" fmla="*/ 1173 w 2607"/>
                <a:gd name="T19" fmla="*/ 168 h 1029"/>
                <a:gd name="T20" fmla="*/ 1291 w 2607"/>
                <a:gd name="T21" fmla="*/ 67 h 1029"/>
                <a:gd name="T22" fmla="*/ 1274 w 2607"/>
                <a:gd name="T23" fmla="*/ 39 h 1029"/>
                <a:gd name="T24" fmla="*/ 1494 w 2607"/>
                <a:gd name="T25" fmla="*/ 56 h 1029"/>
                <a:gd name="T26" fmla="*/ 1651 w 2607"/>
                <a:gd name="T27" fmla="*/ 135 h 1029"/>
                <a:gd name="T28" fmla="*/ 1600 w 2607"/>
                <a:gd name="T29" fmla="*/ 157 h 1029"/>
                <a:gd name="T30" fmla="*/ 1561 w 2607"/>
                <a:gd name="T31" fmla="*/ 180 h 1029"/>
                <a:gd name="T32" fmla="*/ 1752 w 2607"/>
                <a:gd name="T33" fmla="*/ 410 h 1029"/>
                <a:gd name="T34" fmla="*/ 1960 w 2607"/>
                <a:gd name="T35" fmla="*/ 612 h 1029"/>
                <a:gd name="T36" fmla="*/ 2095 w 2607"/>
                <a:gd name="T37" fmla="*/ 635 h 1029"/>
                <a:gd name="T38" fmla="*/ 2359 w 2607"/>
                <a:gd name="T39" fmla="*/ 702 h 1029"/>
                <a:gd name="T40" fmla="*/ 2482 w 2607"/>
                <a:gd name="T41" fmla="*/ 708 h 1029"/>
                <a:gd name="T42" fmla="*/ 2606 w 2607"/>
                <a:gd name="T43" fmla="*/ 770 h 1029"/>
                <a:gd name="T44" fmla="*/ 2381 w 2607"/>
                <a:gd name="T45" fmla="*/ 848 h 1029"/>
                <a:gd name="T46" fmla="*/ 2196 w 2607"/>
                <a:gd name="T47" fmla="*/ 972 h 1029"/>
                <a:gd name="T48" fmla="*/ 2089 w 2607"/>
                <a:gd name="T49" fmla="*/ 1022 h 1029"/>
                <a:gd name="T50" fmla="*/ 1842 w 2607"/>
                <a:gd name="T51" fmla="*/ 1022 h 1029"/>
                <a:gd name="T52" fmla="*/ 1769 w 2607"/>
                <a:gd name="T53" fmla="*/ 1028 h 1029"/>
                <a:gd name="T54" fmla="*/ 1623 w 2607"/>
                <a:gd name="T55" fmla="*/ 938 h 1029"/>
                <a:gd name="T56" fmla="*/ 1437 w 2607"/>
                <a:gd name="T57" fmla="*/ 1028 h 1029"/>
                <a:gd name="T58" fmla="*/ 1145 w 2607"/>
                <a:gd name="T59" fmla="*/ 933 h 1029"/>
                <a:gd name="T60" fmla="*/ 1005 w 2607"/>
                <a:gd name="T61" fmla="*/ 927 h 1029"/>
                <a:gd name="T62" fmla="*/ 809 w 2607"/>
                <a:gd name="T63" fmla="*/ 1005 h 1029"/>
                <a:gd name="T64" fmla="*/ 714 w 2607"/>
                <a:gd name="T65" fmla="*/ 983 h 1029"/>
                <a:gd name="T66" fmla="*/ 534 w 2607"/>
                <a:gd name="T67" fmla="*/ 927 h 1029"/>
                <a:gd name="T68" fmla="*/ 422 w 2607"/>
                <a:gd name="T69" fmla="*/ 933 h 1029"/>
                <a:gd name="T70" fmla="*/ 208 w 2607"/>
                <a:gd name="T71" fmla="*/ 803 h 1029"/>
                <a:gd name="T72" fmla="*/ 141 w 2607"/>
                <a:gd name="T73" fmla="*/ 562 h 1029"/>
                <a:gd name="T74" fmla="*/ 73 w 2607"/>
                <a:gd name="T75" fmla="*/ 455 h 10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607" h="1029">
                  <a:moveTo>
                    <a:pt x="0" y="360"/>
                  </a:moveTo>
                  <a:lnTo>
                    <a:pt x="0" y="360"/>
                  </a:lnTo>
                  <a:cubicBezTo>
                    <a:pt x="40" y="348"/>
                    <a:pt x="56" y="331"/>
                    <a:pt x="96" y="314"/>
                  </a:cubicBezTo>
                  <a:lnTo>
                    <a:pt x="96" y="314"/>
                  </a:lnTo>
                  <a:cubicBezTo>
                    <a:pt x="113" y="360"/>
                    <a:pt x="152" y="388"/>
                    <a:pt x="197" y="388"/>
                  </a:cubicBezTo>
                  <a:cubicBezTo>
                    <a:pt x="219" y="388"/>
                    <a:pt x="236" y="371"/>
                    <a:pt x="264" y="371"/>
                  </a:cubicBezTo>
                  <a:cubicBezTo>
                    <a:pt x="315" y="371"/>
                    <a:pt x="315" y="371"/>
                    <a:pt x="315" y="371"/>
                  </a:cubicBezTo>
                  <a:cubicBezTo>
                    <a:pt x="326" y="371"/>
                    <a:pt x="326" y="360"/>
                    <a:pt x="337" y="354"/>
                  </a:cubicBezTo>
                  <a:cubicBezTo>
                    <a:pt x="354" y="343"/>
                    <a:pt x="365" y="343"/>
                    <a:pt x="388" y="343"/>
                  </a:cubicBezTo>
                  <a:cubicBezTo>
                    <a:pt x="433" y="343"/>
                    <a:pt x="433" y="343"/>
                    <a:pt x="433" y="343"/>
                  </a:cubicBezTo>
                  <a:cubicBezTo>
                    <a:pt x="438" y="343"/>
                    <a:pt x="438" y="343"/>
                    <a:pt x="438" y="343"/>
                  </a:cubicBezTo>
                  <a:cubicBezTo>
                    <a:pt x="433" y="309"/>
                    <a:pt x="427" y="292"/>
                    <a:pt x="427" y="258"/>
                  </a:cubicBezTo>
                  <a:cubicBezTo>
                    <a:pt x="427" y="247"/>
                    <a:pt x="444" y="241"/>
                    <a:pt x="455" y="230"/>
                  </a:cubicBezTo>
                  <a:cubicBezTo>
                    <a:pt x="472" y="213"/>
                    <a:pt x="483" y="202"/>
                    <a:pt x="495" y="180"/>
                  </a:cubicBezTo>
                  <a:lnTo>
                    <a:pt x="495" y="180"/>
                  </a:lnTo>
                  <a:cubicBezTo>
                    <a:pt x="568" y="163"/>
                    <a:pt x="607" y="152"/>
                    <a:pt x="680" y="152"/>
                  </a:cubicBezTo>
                  <a:cubicBezTo>
                    <a:pt x="731" y="152"/>
                    <a:pt x="759" y="168"/>
                    <a:pt x="815" y="174"/>
                  </a:cubicBezTo>
                  <a:cubicBezTo>
                    <a:pt x="994" y="152"/>
                    <a:pt x="994" y="152"/>
                    <a:pt x="994" y="152"/>
                  </a:cubicBezTo>
                  <a:cubicBezTo>
                    <a:pt x="1033" y="152"/>
                    <a:pt x="1033" y="152"/>
                    <a:pt x="1033" y="152"/>
                  </a:cubicBezTo>
                  <a:cubicBezTo>
                    <a:pt x="1089" y="152"/>
                    <a:pt x="1117" y="168"/>
                    <a:pt x="1173" y="168"/>
                  </a:cubicBezTo>
                  <a:cubicBezTo>
                    <a:pt x="1196" y="168"/>
                    <a:pt x="1213" y="174"/>
                    <a:pt x="1235" y="174"/>
                  </a:cubicBezTo>
                  <a:cubicBezTo>
                    <a:pt x="1280" y="174"/>
                    <a:pt x="1291" y="112"/>
                    <a:pt x="1291" y="67"/>
                  </a:cubicBezTo>
                  <a:cubicBezTo>
                    <a:pt x="1291" y="51"/>
                    <a:pt x="1286" y="51"/>
                    <a:pt x="1274" y="39"/>
                  </a:cubicBezTo>
                  <a:lnTo>
                    <a:pt x="1274" y="39"/>
                  </a:lnTo>
                  <a:cubicBezTo>
                    <a:pt x="1291" y="17"/>
                    <a:pt x="1303" y="0"/>
                    <a:pt x="1331" y="0"/>
                  </a:cubicBezTo>
                  <a:cubicBezTo>
                    <a:pt x="1398" y="0"/>
                    <a:pt x="1432" y="28"/>
                    <a:pt x="1494" y="56"/>
                  </a:cubicBezTo>
                  <a:cubicBezTo>
                    <a:pt x="1527" y="73"/>
                    <a:pt x="1550" y="90"/>
                    <a:pt x="1584" y="107"/>
                  </a:cubicBezTo>
                  <a:cubicBezTo>
                    <a:pt x="1612" y="118"/>
                    <a:pt x="1651" y="107"/>
                    <a:pt x="1651" y="135"/>
                  </a:cubicBezTo>
                  <a:cubicBezTo>
                    <a:pt x="1651" y="152"/>
                    <a:pt x="1634" y="168"/>
                    <a:pt x="1617" y="168"/>
                  </a:cubicBezTo>
                  <a:cubicBezTo>
                    <a:pt x="1612" y="168"/>
                    <a:pt x="1606" y="157"/>
                    <a:pt x="1600" y="157"/>
                  </a:cubicBezTo>
                  <a:cubicBezTo>
                    <a:pt x="1561" y="157"/>
                    <a:pt x="1561" y="157"/>
                    <a:pt x="1561" y="157"/>
                  </a:cubicBezTo>
                  <a:cubicBezTo>
                    <a:pt x="1561" y="168"/>
                    <a:pt x="1561" y="174"/>
                    <a:pt x="1561" y="180"/>
                  </a:cubicBezTo>
                  <a:cubicBezTo>
                    <a:pt x="1561" y="236"/>
                    <a:pt x="1595" y="253"/>
                    <a:pt x="1628" y="298"/>
                  </a:cubicBezTo>
                  <a:cubicBezTo>
                    <a:pt x="1662" y="354"/>
                    <a:pt x="1707" y="365"/>
                    <a:pt x="1752" y="410"/>
                  </a:cubicBezTo>
                  <a:cubicBezTo>
                    <a:pt x="1791" y="455"/>
                    <a:pt x="1825" y="466"/>
                    <a:pt x="1870" y="511"/>
                  </a:cubicBezTo>
                  <a:cubicBezTo>
                    <a:pt x="1909" y="550"/>
                    <a:pt x="1909" y="612"/>
                    <a:pt x="1960" y="612"/>
                  </a:cubicBezTo>
                  <a:cubicBezTo>
                    <a:pt x="1977" y="612"/>
                    <a:pt x="1982" y="595"/>
                    <a:pt x="1999" y="595"/>
                  </a:cubicBezTo>
                  <a:cubicBezTo>
                    <a:pt x="2039" y="595"/>
                    <a:pt x="2055" y="623"/>
                    <a:pt x="2095" y="635"/>
                  </a:cubicBezTo>
                  <a:cubicBezTo>
                    <a:pt x="2168" y="657"/>
                    <a:pt x="2213" y="663"/>
                    <a:pt x="2286" y="680"/>
                  </a:cubicBezTo>
                  <a:cubicBezTo>
                    <a:pt x="2308" y="697"/>
                    <a:pt x="2331" y="702"/>
                    <a:pt x="2359" y="702"/>
                  </a:cubicBezTo>
                  <a:cubicBezTo>
                    <a:pt x="2437" y="702"/>
                    <a:pt x="2437" y="702"/>
                    <a:pt x="2437" y="702"/>
                  </a:cubicBezTo>
                  <a:cubicBezTo>
                    <a:pt x="2482" y="708"/>
                    <a:pt x="2482" y="708"/>
                    <a:pt x="2482" y="708"/>
                  </a:cubicBezTo>
                  <a:cubicBezTo>
                    <a:pt x="2527" y="708"/>
                    <a:pt x="2527" y="708"/>
                    <a:pt x="2527" y="708"/>
                  </a:cubicBezTo>
                  <a:cubicBezTo>
                    <a:pt x="2567" y="708"/>
                    <a:pt x="2583" y="736"/>
                    <a:pt x="2606" y="770"/>
                  </a:cubicBezTo>
                  <a:lnTo>
                    <a:pt x="2606" y="770"/>
                  </a:lnTo>
                  <a:cubicBezTo>
                    <a:pt x="2533" y="820"/>
                    <a:pt x="2465" y="815"/>
                    <a:pt x="2381" y="848"/>
                  </a:cubicBezTo>
                  <a:cubicBezTo>
                    <a:pt x="2359" y="860"/>
                    <a:pt x="2353" y="876"/>
                    <a:pt x="2331" y="888"/>
                  </a:cubicBezTo>
                  <a:cubicBezTo>
                    <a:pt x="2280" y="921"/>
                    <a:pt x="2246" y="933"/>
                    <a:pt x="2196" y="972"/>
                  </a:cubicBezTo>
                  <a:cubicBezTo>
                    <a:pt x="2179" y="983"/>
                    <a:pt x="2156" y="977"/>
                    <a:pt x="2140" y="983"/>
                  </a:cubicBezTo>
                  <a:cubicBezTo>
                    <a:pt x="2117" y="994"/>
                    <a:pt x="2112" y="1011"/>
                    <a:pt x="2089" y="1022"/>
                  </a:cubicBezTo>
                  <a:lnTo>
                    <a:pt x="2089" y="1022"/>
                  </a:lnTo>
                  <a:cubicBezTo>
                    <a:pt x="1994" y="1022"/>
                    <a:pt x="1937" y="1022"/>
                    <a:pt x="1842" y="1022"/>
                  </a:cubicBezTo>
                  <a:cubicBezTo>
                    <a:pt x="1831" y="1022"/>
                    <a:pt x="1819" y="1028"/>
                    <a:pt x="1808" y="1028"/>
                  </a:cubicBezTo>
                  <a:cubicBezTo>
                    <a:pt x="1769" y="1028"/>
                    <a:pt x="1769" y="1028"/>
                    <a:pt x="1769" y="1028"/>
                  </a:cubicBezTo>
                  <a:cubicBezTo>
                    <a:pt x="1724" y="1028"/>
                    <a:pt x="1696" y="1005"/>
                    <a:pt x="1668" y="972"/>
                  </a:cubicBezTo>
                  <a:cubicBezTo>
                    <a:pt x="1651" y="955"/>
                    <a:pt x="1645" y="938"/>
                    <a:pt x="1623" y="938"/>
                  </a:cubicBezTo>
                  <a:cubicBezTo>
                    <a:pt x="1595" y="938"/>
                    <a:pt x="1589" y="961"/>
                    <a:pt x="1567" y="972"/>
                  </a:cubicBezTo>
                  <a:cubicBezTo>
                    <a:pt x="1522" y="1000"/>
                    <a:pt x="1494" y="1028"/>
                    <a:pt x="1437" y="1028"/>
                  </a:cubicBezTo>
                  <a:cubicBezTo>
                    <a:pt x="1370" y="1028"/>
                    <a:pt x="1342" y="983"/>
                    <a:pt x="1280" y="944"/>
                  </a:cubicBezTo>
                  <a:cubicBezTo>
                    <a:pt x="1235" y="916"/>
                    <a:pt x="1196" y="933"/>
                    <a:pt x="1145" y="933"/>
                  </a:cubicBezTo>
                  <a:cubicBezTo>
                    <a:pt x="1106" y="933"/>
                    <a:pt x="1100" y="972"/>
                    <a:pt x="1072" y="1000"/>
                  </a:cubicBezTo>
                  <a:cubicBezTo>
                    <a:pt x="1050" y="966"/>
                    <a:pt x="1033" y="949"/>
                    <a:pt x="1005" y="927"/>
                  </a:cubicBezTo>
                  <a:cubicBezTo>
                    <a:pt x="809" y="1005"/>
                    <a:pt x="809" y="1005"/>
                    <a:pt x="809" y="1005"/>
                  </a:cubicBezTo>
                  <a:lnTo>
                    <a:pt x="809" y="1005"/>
                  </a:lnTo>
                  <a:cubicBezTo>
                    <a:pt x="792" y="994"/>
                    <a:pt x="776" y="983"/>
                    <a:pt x="759" y="983"/>
                  </a:cubicBezTo>
                  <a:cubicBezTo>
                    <a:pt x="742" y="983"/>
                    <a:pt x="731" y="983"/>
                    <a:pt x="714" y="983"/>
                  </a:cubicBezTo>
                  <a:cubicBezTo>
                    <a:pt x="658" y="983"/>
                    <a:pt x="635" y="927"/>
                    <a:pt x="579" y="927"/>
                  </a:cubicBezTo>
                  <a:cubicBezTo>
                    <a:pt x="534" y="927"/>
                    <a:pt x="534" y="927"/>
                    <a:pt x="534" y="927"/>
                  </a:cubicBezTo>
                  <a:cubicBezTo>
                    <a:pt x="472" y="933"/>
                    <a:pt x="472" y="933"/>
                    <a:pt x="472" y="933"/>
                  </a:cubicBezTo>
                  <a:cubicBezTo>
                    <a:pt x="422" y="933"/>
                    <a:pt x="422" y="933"/>
                    <a:pt x="422" y="933"/>
                  </a:cubicBezTo>
                  <a:cubicBezTo>
                    <a:pt x="377" y="933"/>
                    <a:pt x="354" y="904"/>
                    <a:pt x="315" y="888"/>
                  </a:cubicBezTo>
                  <a:cubicBezTo>
                    <a:pt x="264" y="871"/>
                    <a:pt x="225" y="848"/>
                    <a:pt x="208" y="803"/>
                  </a:cubicBezTo>
                  <a:cubicBezTo>
                    <a:pt x="191" y="764"/>
                    <a:pt x="191" y="736"/>
                    <a:pt x="186" y="697"/>
                  </a:cubicBezTo>
                  <a:cubicBezTo>
                    <a:pt x="174" y="640"/>
                    <a:pt x="169" y="607"/>
                    <a:pt x="141" y="562"/>
                  </a:cubicBezTo>
                  <a:cubicBezTo>
                    <a:pt x="129" y="539"/>
                    <a:pt x="107" y="539"/>
                    <a:pt x="96" y="517"/>
                  </a:cubicBezTo>
                  <a:cubicBezTo>
                    <a:pt x="79" y="494"/>
                    <a:pt x="84" y="478"/>
                    <a:pt x="73" y="455"/>
                  </a:cubicBezTo>
                  <a:cubicBezTo>
                    <a:pt x="51" y="416"/>
                    <a:pt x="23" y="399"/>
                    <a:pt x="0" y="360"/>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49" name="Freeform 65"/>
            <p:cNvSpPr>
              <a:spLocks noChangeArrowheads="1"/>
            </p:cNvSpPr>
            <p:nvPr/>
          </p:nvSpPr>
          <p:spPr bwMode="auto">
            <a:xfrm>
              <a:off x="16796660" y="5309054"/>
              <a:ext cx="147628" cy="95250"/>
            </a:xfrm>
            <a:custGeom>
              <a:avLst/>
              <a:gdLst>
                <a:gd name="T0" fmla="*/ 12 w 412"/>
                <a:gd name="T1" fmla="*/ 190 h 265"/>
                <a:gd name="T2" fmla="*/ 12 w 412"/>
                <a:gd name="T3" fmla="*/ 190 h 265"/>
                <a:gd name="T4" fmla="*/ 0 w 412"/>
                <a:gd name="T5" fmla="*/ 162 h 265"/>
                <a:gd name="T6" fmla="*/ 113 w 412"/>
                <a:gd name="T7" fmla="*/ 146 h 265"/>
                <a:gd name="T8" fmla="*/ 135 w 412"/>
                <a:gd name="T9" fmla="*/ 28 h 265"/>
                <a:gd name="T10" fmla="*/ 237 w 412"/>
                <a:gd name="T11" fmla="*/ 0 h 265"/>
                <a:gd name="T12" fmla="*/ 298 w 412"/>
                <a:gd name="T13" fmla="*/ 28 h 265"/>
                <a:gd name="T14" fmla="*/ 411 w 412"/>
                <a:gd name="T15" fmla="*/ 56 h 265"/>
                <a:gd name="T16" fmla="*/ 411 w 412"/>
                <a:gd name="T17" fmla="*/ 56 h 265"/>
                <a:gd name="T18" fmla="*/ 371 w 412"/>
                <a:gd name="T19" fmla="*/ 106 h 265"/>
                <a:gd name="T20" fmla="*/ 343 w 412"/>
                <a:gd name="T21" fmla="*/ 134 h 265"/>
                <a:gd name="T22" fmla="*/ 354 w 412"/>
                <a:gd name="T23" fmla="*/ 219 h 265"/>
                <a:gd name="T24" fmla="*/ 349 w 412"/>
                <a:gd name="T25" fmla="*/ 219 h 265"/>
                <a:gd name="T26" fmla="*/ 304 w 412"/>
                <a:gd name="T27" fmla="*/ 219 h 265"/>
                <a:gd name="T28" fmla="*/ 253 w 412"/>
                <a:gd name="T29" fmla="*/ 230 h 265"/>
                <a:gd name="T30" fmla="*/ 231 w 412"/>
                <a:gd name="T31" fmla="*/ 247 h 265"/>
                <a:gd name="T32" fmla="*/ 180 w 412"/>
                <a:gd name="T33" fmla="*/ 247 h 265"/>
                <a:gd name="T34" fmla="*/ 113 w 412"/>
                <a:gd name="T35" fmla="*/ 264 h 265"/>
                <a:gd name="T36" fmla="*/ 12 w 412"/>
                <a:gd name="T37" fmla="*/ 190 h 2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12" h="265">
                  <a:moveTo>
                    <a:pt x="12" y="190"/>
                  </a:moveTo>
                  <a:lnTo>
                    <a:pt x="12" y="190"/>
                  </a:lnTo>
                  <a:cubicBezTo>
                    <a:pt x="6" y="185"/>
                    <a:pt x="0" y="174"/>
                    <a:pt x="0" y="162"/>
                  </a:cubicBezTo>
                  <a:cubicBezTo>
                    <a:pt x="40" y="151"/>
                    <a:pt x="79" y="174"/>
                    <a:pt x="113" y="146"/>
                  </a:cubicBezTo>
                  <a:cubicBezTo>
                    <a:pt x="147" y="112"/>
                    <a:pt x="130" y="73"/>
                    <a:pt x="135" y="28"/>
                  </a:cubicBezTo>
                  <a:cubicBezTo>
                    <a:pt x="175" y="28"/>
                    <a:pt x="197" y="0"/>
                    <a:pt x="237" y="0"/>
                  </a:cubicBezTo>
                  <a:cubicBezTo>
                    <a:pt x="265" y="0"/>
                    <a:pt x="276" y="16"/>
                    <a:pt x="298" y="28"/>
                  </a:cubicBezTo>
                  <a:cubicBezTo>
                    <a:pt x="343" y="44"/>
                    <a:pt x="371" y="39"/>
                    <a:pt x="411" y="56"/>
                  </a:cubicBezTo>
                  <a:lnTo>
                    <a:pt x="411" y="56"/>
                  </a:lnTo>
                  <a:cubicBezTo>
                    <a:pt x="399" y="78"/>
                    <a:pt x="388" y="89"/>
                    <a:pt x="371" y="106"/>
                  </a:cubicBezTo>
                  <a:cubicBezTo>
                    <a:pt x="360" y="117"/>
                    <a:pt x="343" y="123"/>
                    <a:pt x="343" y="134"/>
                  </a:cubicBezTo>
                  <a:cubicBezTo>
                    <a:pt x="343" y="168"/>
                    <a:pt x="349" y="185"/>
                    <a:pt x="354" y="219"/>
                  </a:cubicBezTo>
                  <a:cubicBezTo>
                    <a:pt x="349" y="219"/>
                    <a:pt x="349" y="219"/>
                    <a:pt x="349" y="219"/>
                  </a:cubicBezTo>
                  <a:cubicBezTo>
                    <a:pt x="304" y="219"/>
                    <a:pt x="304" y="219"/>
                    <a:pt x="304" y="219"/>
                  </a:cubicBezTo>
                  <a:cubicBezTo>
                    <a:pt x="281" y="219"/>
                    <a:pt x="270" y="219"/>
                    <a:pt x="253" y="230"/>
                  </a:cubicBezTo>
                  <a:cubicBezTo>
                    <a:pt x="242" y="236"/>
                    <a:pt x="242" y="247"/>
                    <a:pt x="231" y="247"/>
                  </a:cubicBezTo>
                  <a:cubicBezTo>
                    <a:pt x="180" y="247"/>
                    <a:pt x="180" y="247"/>
                    <a:pt x="180" y="247"/>
                  </a:cubicBezTo>
                  <a:cubicBezTo>
                    <a:pt x="152" y="247"/>
                    <a:pt x="135" y="264"/>
                    <a:pt x="113" y="264"/>
                  </a:cubicBezTo>
                  <a:cubicBezTo>
                    <a:pt x="68" y="264"/>
                    <a:pt x="29" y="236"/>
                    <a:pt x="12" y="190"/>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50" name="Freeform 66"/>
            <p:cNvSpPr>
              <a:spLocks noChangeArrowheads="1"/>
            </p:cNvSpPr>
            <p:nvPr/>
          </p:nvSpPr>
          <p:spPr bwMode="auto">
            <a:xfrm>
              <a:off x="16656970" y="5275717"/>
              <a:ext cx="574638" cy="125412"/>
            </a:xfrm>
            <a:custGeom>
              <a:avLst/>
              <a:gdLst>
                <a:gd name="T0" fmla="*/ 399 w 1595"/>
                <a:gd name="T1" fmla="*/ 286 h 349"/>
                <a:gd name="T2" fmla="*/ 399 w 1595"/>
                <a:gd name="T3" fmla="*/ 286 h 349"/>
                <a:gd name="T4" fmla="*/ 387 w 1595"/>
                <a:gd name="T5" fmla="*/ 258 h 349"/>
                <a:gd name="T6" fmla="*/ 500 w 1595"/>
                <a:gd name="T7" fmla="*/ 242 h 349"/>
                <a:gd name="T8" fmla="*/ 522 w 1595"/>
                <a:gd name="T9" fmla="*/ 124 h 349"/>
                <a:gd name="T10" fmla="*/ 624 w 1595"/>
                <a:gd name="T11" fmla="*/ 96 h 349"/>
                <a:gd name="T12" fmla="*/ 685 w 1595"/>
                <a:gd name="T13" fmla="*/ 124 h 349"/>
                <a:gd name="T14" fmla="*/ 798 w 1595"/>
                <a:gd name="T15" fmla="*/ 152 h 349"/>
                <a:gd name="T16" fmla="*/ 798 w 1595"/>
                <a:gd name="T17" fmla="*/ 152 h 349"/>
                <a:gd name="T18" fmla="*/ 983 w 1595"/>
                <a:gd name="T19" fmla="*/ 124 h 349"/>
                <a:gd name="T20" fmla="*/ 1118 w 1595"/>
                <a:gd name="T21" fmla="*/ 146 h 349"/>
                <a:gd name="T22" fmla="*/ 1297 w 1595"/>
                <a:gd name="T23" fmla="*/ 124 h 349"/>
                <a:gd name="T24" fmla="*/ 1336 w 1595"/>
                <a:gd name="T25" fmla="*/ 124 h 349"/>
                <a:gd name="T26" fmla="*/ 1476 w 1595"/>
                <a:gd name="T27" fmla="*/ 140 h 349"/>
                <a:gd name="T28" fmla="*/ 1538 w 1595"/>
                <a:gd name="T29" fmla="*/ 146 h 349"/>
                <a:gd name="T30" fmla="*/ 1594 w 1595"/>
                <a:gd name="T31" fmla="*/ 39 h 349"/>
                <a:gd name="T32" fmla="*/ 1577 w 1595"/>
                <a:gd name="T33" fmla="*/ 11 h 349"/>
                <a:gd name="T34" fmla="*/ 1577 w 1595"/>
                <a:gd name="T35" fmla="*/ 11 h 349"/>
                <a:gd name="T36" fmla="*/ 1527 w 1595"/>
                <a:gd name="T37" fmla="*/ 51 h 349"/>
                <a:gd name="T38" fmla="*/ 1409 w 1595"/>
                <a:gd name="T39" fmla="*/ 11 h 349"/>
                <a:gd name="T40" fmla="*/ 1252 w 1595"/>
                <a:gd name="T41" fmla="*/ 17 h 349"/>
                <a:gd name="T42" fmla="*/ 1135 w 1595"/>
                <a:gd name="T43" fmla="*/ 0 h 349"/>
                <a:gd name="T44" fmla="*/ 893 w 1595"/>
                <a:gd name="T45" fmla="*/ 39 h 349"/>
                <a:gd name="T46" fmla="*/ 820 w 1595"/>
                <a:gd name="T47" fmla="*/ 17 h 349"/>
                <a:gd name="T48" fmla="*/ 668 w 1595"/>
                <a:gd name="T49" fmla="*/ 56 h 349"/>
                <a:gd name="T50" fmla="*/ 652 w 1595"/>
                <a:gd name="T51" fmla="*/ 51 h 349"/>
                <a:gd name="T52" fmla="*/ 562 w 1595"/>
                <a:gd name="T53" fmla="*/ 39 h 349"/>
                <a:gd name="T54" fmla="*/ 438 w 1595"/>
                <a:gd name="T55" fmla="*/ 90 h 349"/>
                <a:gd name="T56" fmla="*/ 197 w 1595"/>
                <a:gd name="T57" fmla="*/ 140 h 349"/>
                <a:gd name="T58" fmla="*/ 152 w 1595"/>
                <a:gd name="T59" fmla="*/ 140 h 349"/>
                <a:gd name="T60" fmla="*/ 11 w 1595"/>
                <a:gd name="T61" fmla="*/ 152 h 349"/>
                <a:gd name="T62" fmla="*/ 11 w 1595"/>
                <a:gd name="T63" fmla="*/ 152 h 349"/>
                <a:gd name="T64" fmla="*/ 0 w 1595"/>
                <a:gd name="T65" fmla="*/ 185 h 349"/>
                <a:gd name="T66" fmla="*/ 22 w 1595"/>
                <a:gd name="T67" fmla="*/ 236 h 349"/>
                <a:gd name="T68" fmla="*/ 45 w 1595"/>
                <a:gd name="T69" fmla="*/ 348 h 349"/>
                <a:gd name="T70" fmla="*/ 197 w 1595"/>
                <a:gd name="T71" fmla="*/ 315 h 349"/>
                <a:gd name="T72" fmla="*/ 236 w 1595"/>
                <a:gd name="T73" fmla="*/ 315 h 349"/>
                <a:gd name="T74" fmla="*/ 303 w 1595"/>
                <a:gd name="T75" fmla="*/ 332 h 349"/>
                <a:gd name="T76" fmla="*/ 303 w 1595"/>
                <a:gd name="T77" fmla="*/ 332 h 349"/>
                <a:gd name="T78" fmla="*/ 399 w 1595"/>
                <a:gd name="T79" fmla="*/ 286 h 3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595" h="349">
                  <a:moveTo>
                    <a:pt x="399" y="286"/>
                  </a:moveTo>
                  <a:lnTo>
                    <a:pt x="399" y="286"/>
                  </a:lnTo>
                  <a:cubicBezTo>
                    <a:pt x="393" y="281"/>
                    <a:pt x="387" y="270"/>
                    <a:pt x="387" y="258"/>
                  </a:cubicBezTo>
                  <a:cubicBezTo>
                    <a:pt x="427" y="247"/>
                    <a:pt x="466" y="270"/>
                    <a:pt x="500" y="242"/>
                  </a:cubicBezTo>
                  <a:cubicBezTo>
                    <a:pt x="534" y="208"/>
                    <a:pt x="517" y="169"/>
                    <a:pt x="522" y="124"/>
                  </a:cubicBezTo>
                  <a:cubicBezTo>
                    <a:pt x="562" y="124"/>
                    <a:pt x="584" y="96"/>
                    <a:pt x="624" y="96"/>
                  </a:cubicBezTo>
                  <a:cubicBezTo>
                    <a:pt x="652" y="96"/>
                    <a:pt x="663" y="112"/>
                    <a:pt x="685" y="124"/>
                  </a:cubicBezTo>
                  <a:cubicBezTo>
                    <a:pt x="730" y="140"/>
                    <a:pt x="758" y="135"/>
                    <a:pt x="798" y="152"/>
                  </a:cubicBezTo>
                  <a:lnTo>
                    <a:pt x="798" y="152"/>
                  </a:lnTo>
                  <a:cubicBezTo>
                    <a:pt x="871" y="135"/>
                    <a:pt x="910" y="124"/>
                    <a:pt x="983" y="124"/>
                  </a:cubicBezTo>
                  <a:cubicBezTo>
                    <a:pt x="1034" y="124"/>
                    <a:pt x="1062" y="140"/>
                    <a:pt x="1118" y="146"/>
                  </a:cubicBezTo>
                  <a:cubicBezTo>
                    <a:pt x="1297" y="124"/>
                    <a:pt x="1297" y="124"/>
                    <a:pt x="1297" y="124"/>
                  </a:cubicBezTo>
                  <a:cubicBezTo>
                    <a:pt x="1336" y="124"/>
                    <a:pt x="1336" y="124"/>
                    <a:pt x="1336" y="124"/>
                  </a:cubicBezTo>
                  <a:cubicBezTo>
                    <a:pt x="1392" y="124"/>
                    <a:pt x="1420" y="140"/>
                    <a:pt x="1476" y="140"/>
                  </a:cubicBezTo>
                  <a:cubicBezTo>
                    <a:pt x="1499" y="140"/>
                    <a:pt x="1516" y="146"/>
                    <a:pt x="1538" y="146"/>
                  </a:cubicBezTo>
                  <a:cubicBezTo>
                    <a:pt x="1583" y="146"/>
                    <a:pt x="1594" y="84"/>
                    <a:pt x="1594" y="39"/>
                  </a:cubicBezTo>
                  <a:cubicBezTo>
                    <a:pt x="1594" y="23"/>
                    <a:pt x="1589" y="23"/>
                    <a:pt x="1577" y="11"/>
                  </a:cubicBezTo>
                  <a:lnTo>
                    <a:pt x="1577" y="11"/>
                  </a:lnTo>
                  <a:cubicBezTo>
                    <a:pt x="1566" y="28"/>
                    <a:pt x="1549" y="51"/>
                    <a:pt x="1527" y="51"/>
                  </a:cubicBezTo>
                  <a:cubicBezTo>
                    <a:pt x="1476" y="51"/>
                    <a:pt x="1454" y="11"/>
                    <a:pt x="1409" y="11"/>
                  </a:cubicBezTo>
                  <a:cubicBezTo>
                    <a:pt x="1347" y="11"/>
                    <a:pt x="1313" y="17"/>
                    <a:pt x="1252" y="17"/>
                  </a:cubicBezTo>
                  <a:cubicBezTo>
                    <a:pt x="1207" y="17"/>
                    <a:pt x="1180" y="0"/>
                    <a:pt x="1135" y="0"/>
                  </a:cubicBezTo>
                  <a:cubicBezTo>
                    <a:pt x="1039" y="0"/>
                    <a:pt x="989" y="39"/>
                    <a:pt x="893" y="39"/>
                  </a:cubicBezTo>
                  <a:cubicBezTo>
                    <a:pt x="865" y="39"/>
                    <a:pt x="848" y="17"/>
                    <a:pt x="820" y="17"/>
                  </a:cubicBezTo>
                  <a:cubicBezTo>
                    <a:pt x="758" y="17"/>
                    <a:pt x="730" y="56"/>
                    <a:pt x="668" y="56"/>
                  </a:cubicBezTo>
                  <a:cubicBezTo>
                    <a:pt x="663" y="56"/>
                    <a:pt x="657" y="51"/>
                    <a:pt x="652" y="51"/>
                  </a:cubicBezTo>
                  <a:cubicBezTo>
                    <a:pt x="562" y="39"/>
                    <a:pt x="562" y="39"/>
                    <a:pt x="562" y="39"/>
                  </a:cubicBezTo>
                  <a:cubicBezTo>
                    <a:pt x="505" y="39"/>
                    <a:pt x="489" y="73"/>
                    <a:pt x="438" y="90"/>
                  </a:cubicBezTo>
                  <a:cubicBezTo>
                    <a:pt x="348" y="118"/>
                    <a:pt x="292" y="140"/>
                    <a:pt x="197" y="140"/>
                  </a:cubicBezTo>
                  <a:cubicBezTo>
                    <a:pt x="152" y="140"/>
                    <a:pt x="152" y="140"/>
                    <a:pt x="152" y="140"/>
                  </a:cubicBezTo>
                  <a:cubicBezTo>
                    <a:pt x="11" y="152"/>
                    <a:pt x="11" y="152"/>
                    <a:pt x="11" y="152"/>
                  </a:cubicBezTo>
                  <a:lnTo>
                    <a:pt x="11" y="152"/>
                  </a:lnTo>
                  <a:cubicBezTo>
                    <a:pt x="5" y="163"/>
                    <a:pt x="0" y="174"/>
                    <a:pt x="0" y="185"/>
                  </a:cubicBezTo>
                  <a:cubicBezTo>
                    <a:pt x="0" y="208"/>
                    <a:pt x="17" y="219"/>
                    <a:pt x="22" y="236"/>
                  </a:cubicBezTo>
                  <a:cubicBezTo>
                    <a:pt x="39" y="281"/>
                    <a:pt x="33" y="309"/>
                    <a:pt x="45" y="348"/>
                  </a:cubicBezTo>
                  <a:cubicBezTo>
                    <a:pt x="107" y="337"/>
                    <a:pt x="140" y="315"/>
                    <a:pt x="197" y="315"/>
                  </a:cubicBezTo>
                  <a:cubicBezTo>
                    <a:pt x="236" y="315"/>
                    <a:pt x="236" y="315"/>
                    <a:pt x="236" y="315"/>
                  </a:cubicBezTo>
                  <a:cubicBezTo>
                    <a:pt x="264" y="315"/>
                    <a:pt x="286" y="315"/>
                    <a:pt x="303" y="332"/>
                  </a:cubicBezTo>
                  <a:lnTo>
                    <a:pt x="303" y="332"/>
                  </a:lnTo>
                  <a:cubicBezTo>
                    <a:pt x="343" y="320"/>
                    <a:pt x="359" y="303"/>
                    <a:pt x="399" y="286"/>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51" name="Freeform 67"/>
            <p:cNvSpPr>
              <a:spLocks noChangeArrowheads="1"/>
            </p:cNvSpPr>
            <p:nvPr/>
          </p:nvSpPr>
          <p:spPr bwMode="auto">
            <a:xfrm>
              <a:off x="18171345" y="5205868"/>
              <a:ext cx="1371511" cy="395287"/>
            </a:xfrm>
            <a:custGeom>
              <a:avLst/>
              <a:gdLst>
                <a:gd name="T0" fmla="*/ 545 w 3810"/>
                <a:gd name="T1" fmla="*/ 1006 h 1097"/>
                <a:gd name="T2" fmla="*/ 966 w 3810"/>
                <a:gd name="T3" fmla="*/ 871 h 1097"/>
                <a:gd name="T4" fmla="*/ 1247 w 3810"/>
                <a:gd name="T5" fmla="*/ 860 h 1097"/>
                <a:gd name="T6" fmla="*/ 1410 w 3810"/>
                <a:gd name="T7" fmla="*/ 820 h 1097"/>
                <a:gd name="T8" fmla="*/ 1545 w 3810"/>
                <a:gd name="T9" fmla="*/ 826 h 1097"/>
                <a:gd name="T10" fmla="*/ 1753 w 3810"/>
                <a:gd name="T11" fmla="*/ 848 h 1097"/>
                <a:gd name="T12" fmla="*/ 1983 w 3810"/>
                <a:gd name="T13" fmla="*/ 843 h 1097"/>
                <a:gd name="T14" fmla="*/ 2163 w 3810"/>
                <a:gd name="T15" fmla="*/ 989 h 1097"/>
                <a:gd name="T16" fmla="*/ 2269 w 3810"/>
                <a:gd name="T17" fmla="*/ 994 h 1097"/>
                <a:gd name="T18" fmla="*/ 2320 w 3810"/>
                <a:gd name="T19" fmla="*/ 989 h 1097"/>
                <a:gd name="T20" fmla="*/ 2393 w 3810"/>
                <a:gd name="T21" fmla="*/ 1017 h 1097"/>
                <a:gd name="T22" fmla="*/ 2483 w 3810"/>
                <a:gd name="T23" fmla="*/ 1039 h 1097"/>
                <a:gd name="T24" fmla="*/ 2668 w 3810"/>
                <a:gd name="T25" fmla="*/ 1000 h 1097"/>
                <a:gd name="T26" fmla="*/ 2713 w 3810"/>
                <a:gd name="T27" fmla="*/ 905 h 1097"/>
                <a:gd name="T28" fmla="*/ 2651 w 3810"/>
                <a:gd name="T29" fmla="*/ 742 h 1097"/>
                <a:gd name="T30" fmla="*/ 2494 w 3810"/>
                <a:gd name="T31" fmla="*/ 393 h 1097"/>
                <a:gd name="T32" fmla="*/ 2466 w 3810"/>
                <a:gd name="T33" fmla="*/ 433 h 1097"/>
                <a:gd name="T34" fmla="*/ 2393 w 3810"/>
                <a:gd name="T35" fmla="*/ 427 h 1097"/>
                <a:gd name="T36" fmla="*/ 2545 w 3810"/>
                <a:gd name="T37" fmla="*/ 303 h 1097"/>
                <a:gd name="T38" fmla="*/ 2887 w 3810"/>
                <a:gd name="T39" fmla="*/ 298 h 1097"/>
                <a:gd name="T40" fmla="*/ 3095 w 3810"/>
                <a:gd name="T41" fmla="*/ 348 h 1097"/>
                <a:gd name="T42" fmla="*/ 3269 w 3810"/>
                <a:gd name="T43" fmla="*/ 163 h 1097"/>
                <a:gd name="T44" fmla="*/ 3573 w 3810"/>
                <a:gd name="T45" fmla="*/ 174 h 1097"/>
                <a:gd name="T46" fmla="*/ 3747 w 3810"/>
                <a:gd name="T47" fmla="*/ 56 h 1097"/>
                <a:gd name="T48" fmla="*/ 3494 w 3810"/>
                <a:gd name="T49" fmla="*/ 67 h 1097"/>
                <a:gd name="T50" fmla="*/ 3067 w 3810"/>
                <a:gd name="T51" fmla="*/ 96 h 1097"/>
                <a:gd name="T52" fmla="*/ 2663 w 3810"/>
                <a:gd name="T53" fmla="*/ 0 h 1097"/>
                <a:gd name="T54" fmla="*/ 2118 w 3810"/>
                <a:gd name="T55" fmla="*/ 51 h 1097"/>
                <a:gd name="T56" fmla="*/ 1910 w 3810"/>
                <a:gd name="T57" fmla="*/ 73 h 1097"/>
                <a:gd name="T58" fmla="*/ 1567 w 3810"/>
                <a:gd name="T59" fmla="*/ 152 h 1097"/>
                <a:gd name="T60" fmla="*/ 1331 w 3810"/>
                <a:gd name="T61" fmla="*/ 202 h 1097"/>
                <a:gd name="T62" fmla="*/ 899 w 3810"/>
                <a:gd name="T63" fmla="*/ 191 h 1097"/>
                <a:gd name="T64" fmla="*/ 696 w 3810"/>
                <a:gd name="T65" fmla="*/ 197 h 1097"/>
                <a:gd name="T66" fmla="*/ 533 w 3810"/>
                <a:gd name="T67" fmla="*/ 208 h 1097"/>
                <a:gd name="T68" fmla="*/ 354 w 3810"/>
                <a:gd name="T69" fmla="*/ 259 h 1097"/>
                <a:gd name="T70" fmla="*/ 427 w 3810"/>
                <a:gd name="T71" fmla="*/ 326 h 1097"/>
                <a:gd name="T72" fmla="*/ 657 w 3810"/>
                <a:gd name="T73" fmla="*/ 259 h 1097"/>
                <a:gd name="T74" fmla="*/ 854 w 3810"/>
                <a:gd name="T75" fmla="*/ 331 h 1097"/>
                <a:gd name="T76" fmla="*/ 1129 w 3810"/>
                <a:gd name="T77" fmla="*/ 410 h 1097"/>
                <a:gd name="T78" fmla="*/ 927 w 3810"/>
                <a:gd name="T79" fmla="*/ 477 h 1097"/>
                <a:gd name="T80" fmla="*/ 556 w 3810"/>
                <a:gd name="T81" fmla="*/ 438 h 1097"/>
                <a:gd name="T82" fmla="*/ 371 w 3810"/>
                <a:gd name="T83" fmla="*/ 494 h 1097"/>
                <a:gd name="T84" fmla="*/ 224 w 3810"/>
                <a:gd name="T85" fmla="*/ 607 h 1097"/>
                <a:gd name="T86" fmla="*/ 0 w 3810"/>
                <a:gd name="T87" fmla="*/ 753 h 1097"/>
                <a:gd name="T88" fmla="*/ 483 w 3810"/>
                <a:gd name="T89" fmla="*/ 1067 h 10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810" h="1097">
                  <a:moveTo>
                    <a:pt x="545" y="1067"/>
                  </a:moveTo>
                  <a:lnTo>
                    <a:pt x="545" y="1067"/>
                  </a:lnTo>
                  <a:cubicBezTo>
                    <a:pt x="550" y="1045"/>
                    <a:pt x="528" y="1023"/>
                    <a:pt x="545" y="1006"/>
                  </a:cubicBezTo>
                  <a:cubicBezTo>
                    <a:pt x="562" y="978"/>
                    <a:pt x="595" y="994"/>
                    <a:pt x="634" y="989"/>
                  </a:cubicBezTo>
                  <a:cubicBezTo>
                    <a:pt x="691" y="978"/>
                    <a:pt x="719" y="966"/>
                    <a:pt x="769" y="955"/>
                  </a:cubicBezTo>
                  <a:cubicBezTo>
                    <a:pt x="854" y="933"/>
                    <a:pt x="899" y="916"/>
                    <a:pt x="966" y="871"/>
                  </a:cubicBezTo>
                  <a:cubicBezTo>
                    <a:pt x="1005" y="848"/>
                    <a:pt x="1011" y="815"/>
                    <a:pt x="1050" y="792"/>
                  </a:cubicBezTo>
                  <a:cubicBezTo>
                    <a:pt x="1095" y="798"/>
                    <a:pt x="1118" y="798"/>
                    <a:pt x="1157" y="809"/>
                  </a:cubicBezTo>
                  <a:cubicBezTo>
                    <a:pt x="1196" y="826"/>
                    <a:pt x="1208" y="860"/>
                    <a:pt x="1247" y="860"/>
                  </a:cubicBezTo>
                  <a:cubicBezTo>
                    <a:pt x="1286" y="860"/>
                    <a:pt x="1286" y="860"/>
                    <a:pt x="1286" y="860"/>
                  </a:cubicBezTo>
                  <a:cubicBezTo>
                    <a:pt x="1382" y="826"/>
                    <a:pt x="1382" y="826"/>
                    <a:pt x="1382" y="826"/>
                  </a:cubicBezTo>
                  <a:cubicBezTo>
                    <a:pt x="1393" y="826"/>
                    <a:pt x="1399" y="820"/>
                    <a:pt x="1410" y="820"/>
                  </a:cubicBezTo>
                  <a:cubicBezTo>
                    <a:pt x="1427" y="820"/>
                    <a:pt x="1427" y="837"/>
                    <a:pt x="1443" y="837"/>
                  </a:cubicBezTo>
                  <a:cubicBezTo>
                    <a:pt x="1466" y="837"/>
                    <a:pt x="1472" y="815"/>
                    <a:pt x="1494" y="815"/>
                  </a:cubicBezTo>
                  <a:cubicBezTo>
                    <a:pt x="1511" y="815"/>
                    <a:pt x="1522" y="826"/>
                    <a:pt x="1545" y="826"/>
                  </a:cubicBezTo>
                  <a:cubicBezTo>
                    <a:pt x="1562" y="826"/>
                    <a:pt x="1567" y="815"/>
                    <a:pt x="1584" y="815"/>
                  </a:cubicBezTo>
                  <a:cubicBezTo>
                    <a:pt x="1601" y="815"/>
                    <a:pt x="1607" y="831"/>
                    <a:pt x="1623" y="837"/>
                  </a:cubicBezTo>
                  <a:cubicBezTo>
                    <a:pt x="1674" y="854"/>
                    <a:pt x="1702" y="848"/>
                    <a:pt x="1753" y="848"/>
                  </a:cubicBezTo>
                  <a:cubicBezTo>
                    <a:pt x="1786" y="848"/>
                    <a:pt x="1803" y="848"/>
                    <a:pt x="1831" y="848"/>
                  </a:cubicBezTo>
                  <a:cubicBezTo>
                    <a:pt x="1882" y="848"/>
                    <a:pt x="1904" y="815"/>
                    <a:pt x="1949" y="815"/>
                  </a:cubicBezTo>
                  <a:cubicBezTo>
                    <a:pt x="1966" y="815"/>
                    <a:pt x="1966" y="843"/>
                    <a:pt x="1983" y="843"/>
                  </a:cubicBezTo>
                  <a:cubicBezTo>
                    <a:pt x="2005" y="843"/>
                    <a:pt x="2017" y="826"/>
                    <a:pt x="2039" y="826"/>
                  </a:cubicBezTo>
                  <a:cubicBezTo>
                    <a:pt x="2073" y="826"/>
                    <a:pt x="2062" y="871"/>
                    <a:pt x="2078" y="899"/>
                  </a:cubicBezTo>
                  <a:cubicBezTo>
                    <a:pt x="2095" y="944"/>
                    <a:pt x="2123" y="961"/>
                    <a:pt x="2163" y="989"/>
                  </a:cubicBezTo>
                  <a:cubicBezTo>
                    <a:pt x="2185" y="994"/>
                    <a:pt x="2185" y="1017"/>
                    <a:pt x="2208" y="1017"/>
                  </a:cubicBezTo>
                  <a:cubicBezTo>
                    <a:pt x="2224" y="1017"/>
                    <a:pt x="2213" y="978"/>
                    <a:pt x="2230" y="978"/>
                  </a:cubicBezTo>
                  <a:cubicBezTo>
                    <a:pt x="2247" y="978"/>
                    <a:pt x="2252" y="994"/>
                    <a:pt x="2269" y="994"/>
                  </a:cubicBezTo>
                  <a:cubicBezTo>
                    <a:pt x="2281" y="994"/>
                    <a:pt x="2286" y="978"/>
                    <a:pt x="2303" y="978"/>
                  </a:cubicBezTo>
                  <a:cubicBezTo>
                    <a:pt x="2320" y="978"/>
                    <a:pt x="2320" y="978"/>
                    <a:pt x="2320" y="978"/>
                  </a:cubicBezTo>
                  <a:cubicBezTo>
                    <a:pt x="2320" y="983"/>
                    <a:pt x="2320" y="983"/>
                    <a:pt x="2320" y="989"/>
                  </a:cubicBezTo>
                  <a:cubicBezTo>
                    <a:pt x="2320" y="1006"/>
                    <a:pt x="2309" y="1011"/>
                    <a:pt x="2309" y="1028"/>
                  </a:cubicBezTo>
                  <a:cubicBezTo>
                    <a:pt x="2309" y="1039"/>
                    <a:pt x="2320" y="1056"/>
                    <a:pt x="2331" y="1056"/>
                  </a:cubicBezTo>
                  <a:cubicBezTo>
                    <a:pt x="2359" y="1056"/>
                    <a:pt x="2365" y="1028"/>
                    <a:pt x="2393" y="1017"/>
                  </a:cubicBezTo>
                  <a:cubicBezTo>
                    <a:pt x="2404" y="1039"/>
                    <a:pt x="2416" y="1045"/>
                    <a:pt x="2421" y="1067"/>
                  </a:cubicBezTo>
                  <a:cubicBezTo>
                    <a:pt x="2432" y="1084"/>
                    <a:pt x="2444" y="1084"/>
                    <a:pt x="2460" y="1096"/>
                  </a:cubicBezTo>
                  <a:cubicBezTo>
                    <a:pt x="2472" y="1073"/>
                    <a:pt x="2477" y="1062"/>
                    <a:pt x="2483" y="1039"/>
                  </a:cubicBezTo>
                  <a:cubicBezTo>
                    <a:pt x="2483" y="1023"/>
                    <a:pt x="2483" y="1000"/>
                    <a:pt x="2500" y="1000"/>
                  </a:cubicBezTo>
                  <a:cubicBezTo>
                    <a:pt x="2539" y="1000"/>
                    <a:pt x="2550" y="1039"/>
                    <a:pt x="2590" y="1039"/>
                  </a:cubicBezTo>
                  <a:cubicBezTo>
                    <a:pt x="2623" y="1039"/>
                    <a:pt x="2635" y="1017"/>
                    <a:pt x="2668" y="1000"/>
                  </a:cubicBezTo>
                  <a:cubicBezTo>
                    <a:pt x="2691" y="989"/>
                    <a:pt x="2724" y="994"/>
                    <a:pt x="2724" y="966"/>
                  </a:cubicBezTo>
                  <a:cubicBezTo>
                    <a:pt x="2724" y="944"/>
                    <a:pt x="2713" y="938"/>
                    <a:pt x="2713" y="916"/>
                  </a:cubicBezTo>
                  <a:cubicBezTo>
                    <a:pt x="2713" y="910"/>
                    <a:pt x="2713" y="910"/>
                    <a:pt x="2713" y="905"/>
                  </a:cubicBezTo>
                  <a:lnTo>
                    <a:pt x="2713" y="905"/>
                  </a:lnTo>
                  <a:cubicBezTo>
                    <a:pt x="2679" y="893"/>
                    <a:pt x="2679" y="860"/>
                    <a:pt x="2674" y="826"/>
                  </a:cubicBezTo>
                  <a:cubicBezTo>
                    <a:pt x="2668" y="792"/>
                    <a:pt x="2651" y="775"/>
                    <a:pt x="2651" y="742"/>
                  </a:cubicBezTo>
                  <a:cubicBezTo>
                    <a:pt x="2651" y="691"/>
                    <a:pt x="2691" y="663"/>
                    <a:pt x="2691" y="612"/>
                  </a:cubicBezTo>
                  <a:cubicBezTo>
                    <a:pt x="2691" y="545"/>
                    <a:pt x="2640" y="517"/>
                    <a:pt x="2590" y="472"/>
                  </a:cubicBezTo>
                  <a:cubicBezTo>
                    <a:pt x="2550" y="444"/>
                    <a:pt x="2533" y="421"/>
                    <a:pt x="2494" y="393"/>
                  </a:cubicBezTo>
                  <a:cubicBezTo>
                    <a:pt x="2455" y="444"/>
                    <a:pt x="2477" y="494"/>
                    <a:pt x="2427" y="545"/>
                  </a:cubicBezTo>
                  <a:cubicBezTo>
                    <a:pt x="2421" y="539"/>
                    <a:pt x="2421" y="539"/>
                    <a:pt x="2421" y="539"/>
                  </a:cubicBezTo>
                  <a:cubicBezTo>
                    <a:pt x="2421" y="494"/>
                    <a:pt x="2466" y="477"/>
                    <a:pt x="2466" y="433"/>
                  </a:cubicBezTo>
                  <a:cubicBezTo>
                    <a:pt x="2466" y="421"/>
                    <a:pt x="2466" y="410"/>
                    <a:pt x="2455" y="410"/>
                  </a:cubicBezTo>
                  <a:cubicBezTo>
                    <a:pt x="2438" y="410"/>
                    <a:pt x="2432" y="427"/>
                    <a:pt x="2416" y="427"/>
                  </a:cubicBezTo>
                  <a:cubicBezTo>
                    <a:pt x="2393" y="427"/>
                    <a:pt x="2393" y="427"/>
                    <a:pt x="2393" y="427"/>
                  </a:cubicBezTo>
                  <a:cubicBezTo>
                    <a:pt x="2393" y="399"/>
                    <a:pt x="2387" y="388"/>
                    <a:pt x="2387" y="365"/>
                  </a:cubicBezTo>
                  <a:cubicBezTo>
                    <a:pt x="2387" y="331"/>
                    <a:pt x="2427" y="337"/>
                    <a:pt x="2455" y="331"/>
                  </a:cubicBezTo>
                  <a:cubicBezTo>
                    <a:pt x="2489" y="320"/>
                    <a:pt x="2511" y="309"/>
                    <a:pt x="2545" y="303"/>
                  </a:cubicBezTo>
                  <a:cubicBezTo>
                    <a:pt x="2618" y="292"/>
                    <a:pt x="2657" y="281"/>
                    <a:pt x="2730" y="281"/>
                  </a:cubicBezTo>
                  <a:cubicBezTo>
                    <a:pt x="2775" y="281"/>
                    <a:pt x="2792" y="315"/>
                    <a:pt x="2837" y="315"/>
                  </a:cubicBezTo>
                  <a:cubicBezTo>
                    <a:pt x="2859" y="315"/>
                    <a:pt x="2871" y="298"/>
                    <a:pt x="2887" y="298"/>
                  </a:cubicBezTo>
                  <a:cubicBezTo>
                    <a:pt x="2921" y="298"/>
                    <a:pt x="2938" y="315"/>
                    <a:pt x="2966" y="315"/>
                  </a:cubicBezTo>
                  <a:cubicBezTo>
                    <a:pt x="3000" y="315"/>
                    <a:pt x="3022" y="303"/>
                    <a:pt x="3056" y="303"/>
                  </a:cubicBezTo>
                  <a:cubicBezTo>
                    <a:pt x="3078" y="303"/>
                    <a:pt x="3073" y="348"/>
                    <a:pt x="3095" y="348"/>
                  </a:cubicBezTo>
                  <a:cubicBezTo>
                    <a:pt x="3135" y="348"/>
                    <a:pt x="3146" y="320"/>
                    <a:pt x="3174" y="292"/>
                  </a:cubicBezTo>
                  <a:cubicBezTo>
                    <a:pt x="3191" y="270"/>
                    <a:pt x="3208" y="253"/>
                    <a:pt x="3225" y="225"/>
                  </a:cubicBezTo>
                  <a:cubicBezTo>
                    <a:pt x="3241" y="202"/>
                    <a:pt x="3236" y="163"/>
                    <a:pt x="3269" y="163"/>
                  </a:cubicBezTo>
                  <a:cubicBezTo>
                    <a:pt x="3314" y="163"/>
                    <a:pt x="3314" y="163"/>
                    <a:pt x="3314" y="163"/>
                  </a:cubicBezTo>
                  <a:cubicBezTo>
                    <a:pt x="3348" y="163"/>
                    <a:pt x="3365" y="169"/>
                    <a:pt x="3399" y="174"/>
                  </a:cubicBezTo>
                  <a:cubicBezTo>
                    <a:pt x="3466" y="174"/>
                    <a:pt x="3505" y="174"/>
                    <a:pt x="3573" y="174"/>
                  </a:cubicBezTo>
                  <a:cubicBezTo>
                    <a:pt x="3635" y="174"/>
                    <a:pt x="3674" y="186"/>
                    <a:pt x="3719" y="157"/>
                  </a:cubicBezTo>
                  <a:cubicBezTo>
                    <a:pt x="3764" y="129"/>
                    <a:pt x="3781" y="96"/>
                    <a:pt x="3809" y="51"/>
                  </a:cubicBezTo>
                  <a:cubicBezTo>
                    <a:pt x="3781" y="56"/>
                    <a:pt x="3769" y="56"/>
                    <a:pt x="3747" y="56"/>
                  </a:cubicBezTo>
                  <a:cubicBezTo>
                    <a:pt x="3680" y="56"/>
                    <a:pt x="3680" y="56"/>
                    <a:pt x="3680" y="56"/>
                  </a:cubicBezTo>
                  <a:cubicBezTo>
                    <a:pt x="3635" y="56"/>
                    <a:pt x="3607" y="73"/>
                    <a:pt x="3556" y="73"/>
                  </a:cubicBezTo>
                  <a:cubicBezTo>
                    <a:pt x="3533" y="73"/>
                    <a:pt x="3517" y="67"/>
                    <a:pt x="3494" y="67"/>
                  </a:cubicBezTo>
                  <a:cubicBezTo>
                    <a:pt x="3410" y="67"/>
                    <a:pt x="3365" y="118"/>
                    <a:pt x="3281" y="118"/>
                  </a:cubicBezTo>
                  <a:cubicBezTo>
                    <a:pt x="3236" y="118"/>
                    <a:pt x="3213" y="96"/>
                    <a:pt x="3168" y="96"/>
                  </a:cubicBezTo>
                  <a:cubicBezTo>
                    <a:pt x="3129" y="96"/>
                    <a:pt x="3106" y="96"/>
                    <a:pt x="3067" y="96"/>
                  </a:cubicBezTo>
                  <a:cubicBezTo>
                    <a:pt x="2972" y="96"/>
                    <a:pt x="2915" y="84"/>
                    <a:pt x="2826" y="45"/>
                  </a:cubicBezTo>
                  <a:cubicBezTo>
                    <a:pt x="2781" y="28"/>
                    <a:pt x="2758" y="0"/>
                    <a:pt x="2702" y="0"/>
                  </a:cubicBezTo>
                  <a:cubicBezTo>
                    <a:pt x="2663" y="0"/>
                    <a:pt x="2663" y="0"/>
                    <a:pt x="2663" y="0"/>
                  </a:cubicBezTo>
                  <a:cubicBezTo>
                    <a:pt x="2578" y="0"/>
                    <a:pt x="2539" y="51"/>
                    <a:pt x="2460" y="56"/>
                  </a:cubicBezTo>
                  <a:cubicBezTo>
                    <a:pt x="2258" y="96"/>
                    <a:pt x="2258" y="96"/>
                    <a:pt x="2258" y="96"/>
                  </a:cubicBezTo>
                  <a:cubicBezTo>
                    <a:pt x="2202" y="96"/>
                    <a:pt x="2174" y="51"/>
                    <a:pt x="2118" y="51"/>
                  </a:cubicBezTo>
                  <a:cubicBezTo>
                    <a:pt x="2078" y="51"/>
                    <a:pt x="2062" y="62"/>
                    <a:pt x="2028" y="73"/>
                  </a:cubicBezTo>
                  <a:cubicBezTo>
                    <a:pt x="2005" y="84"/>
                    <a:pt x="2000" y="101"/>
                    <a:pt x="1983" y="101"/>
                  </a:cubicBezTo>
                  <a:cubicBezTo>
                    <a:pt x="1949" y="101"/>
                    <a:pt x="1932" y="90"/>
                    <a:pt x="1910" y="73"/>
                  </a:cubicBezTo>
                  <a:cubicBezTo>
                    <a:pt x="1876" y="90"/>
                    <a:pt x="1865" y="107"/>
                    <a:pt x="1831" y="124"/>
                  </a:cubicBezTo>
                  <a:cubicBezTo>
                    <a:pt x="1758" y="152"/>
                    <a:pt x="1708" y="152"/>
                    <a:pt x="1629" y="152"/>
                  </a:cubicBezTo>
                  <a:cubicBezTo>
                    <a:pt x="1567" y="152"/>
                    <a:pt x="1567" y="152"/>
                    <a:pt x="1567" y="152"/>
                  </a:cubicBezTo>
                  <a:cubicBezTo>
                    <a:pt x="1528" y="152"/>
                    <a:pt x="1500" y="157"/>
                    <a:pt x="1466" y="169"/>
                  </a:cubicBezTo>
                  <a:cubicBezTo>
                    <a:pt x="1432" y="186"/>
                    <a:pt x="1415" y="202"/>
                    <a:pt x="1382" y="202"/>
                  </a:cubicBezTo>
                  <a:cubicBezTo>
                    <a:pt x="1331" y="202"/>
                    <a:pt x="1331" y="202"/>
                    <a:pt x="1331" y="202"/>
                  </a:cubicBezTo>
                  <a:cubicBezTo>
                    <a:pt x="1286" y="202"/>
                    <a:pt x="1264" y="186"/>
                    <a:pt x="1219" y="180"/>
                  </a:cubicBezTo>
                  <a:cubicBezTo>
                    <a:pt x="1123" y="163"/>
                    <a:pt x="1061" y="163"/>
                    <a:pt x="988" y="101"/>
                  </a:cubicBezTo>
                  <a:cubicBezTo>
                    <a:pt x="960" y="141"/>
                    <a:pt x="944" y="169"/>
                    <a:pt x="899" y="191"/>
                  </a:cubicBezTo>
                  <a:cubicBezTo>
                    <a:pt x="882" y="202"/>
                    <a:pt x="871" y="219"/>
                    <a:pt x="848" y="219"/>
                  </a:cubicBezTo>
                  <a:cubicBezTo>
                    <a:pt x="809" y="219"/>
                    <a:pt x="792" y="202"/>
                    <a:pt x="758" y="197"/>
                  </a:cubicBezTo>
                  <a:cubicBezTo>
                    <a:pt x="736" y="197"/>
                    <a:pt x="719" y="202"/>
                    <a:pt x="696" y="197"/>
                  </a:cubicBezTo>
                  <a:cubicBezTo>
                    <a:pt x="679" y="191"/>
                    <a:pt x="674" y="163"/>
                    <a:pt x="657" y="163"/>
                  </a:cubicBezTo>
                  <a:cubicBezTo>
                    <a:pt x="634" y="163"/>
                    <a:pt x="629" y="180"/>
                    <a:pt x="612" y="191"/>
                  </a:cubicBezTo>
                  <a:cubicBezTo>
                    <a:pt x="584" y="208"/>
                    <a:pt x="562" y="208"/>
                    <a:pt x="533" y="208"/>
                  </a:cubicBezTo>
                  <a:cubicBezTo>
                    <a:pt x="455" y="208"/>
                    <a:pt x="410" y="197"/>
                    <a:pt x="337" y="163"/>
                  </a:cubicBezTo>
                  <a:cubicBezTo>
                    <a:pt x="331" y="180"/>
                    <a:pt x="326" y="191"/>
                    <a:pt x="326" y="202"/>
                  </a:cubicBezTo>
                  <a:cubicBezTo>
                    <a:pt x="326" y="225"/>
                    <a:pt x="342" y="236"/>
                    <a:pt x="354" y="259"/>
                  </a:cubicBezTo>
                  <a:cubicBezTo>
                    <a:pt x="376" y="303"/>
                    <a:pt x="382" y="331"/>
                    <a:pt x="382" y="376"/>
                  </a:cubicBezTo>
                  <a:cubicBezTo>
                    <a:pt x="382" y="382"/>
                    <a:pt x="387" y="382"/>
                    <a:pt x="387" y="382"/>
                  </a:cubicBezTo>
                  <a:cubicBezTo>
                    <a:pt x="416" y="382"/>
                    <a:pt x="410" y="348"/>
                    <a:pt x="427" y="326"/>
                  </a:cubicBezTo>
                  <a:cubicBezTo>
                    <a:pt x="455" y="303"/>
                    <a:pt x="477" y="303"/>
                    <a:pt x="511" y="298"/>
                  </a:cubicBezTo>
                  <a:cubicBezTo>
                    <a:pt x="556" y="287"/>
                    <a:pt x="584" y="292"/>
                    <a:pt x="623" y="281"/>
                  </a:cubicBezTo>
                  <a:cubicBezTo>
                    <a:pt x="640" y="275"/>
                    <a:pt x="646" y="259"/>
                    <a:pt x="657" y="259"/>
                  </a:cubicBezTo>
                  <a:cubicBezTo>
                    <a:pt x="685" y="259"/>
                    <a:pt x="696" y="275"/>
                    <a:pt x="724" y="281"/>
                  </a:cubicBezTo>
                  <a:cubicBezTo>
                    <a:pt x="758" y="287"/>
                    <a:pt x="786" y="270"/>
                    <a:pt x="820" y="281"/>
                  </a:cubicBezTo>
                  <a:cubicBezTo>
                    <a:pt x="842" y="287"/>
                    <a:pt x="837" y="320"/>
                    <a:pt x="854" y="331"/>
                  </a:cubicBezTo>
                  <a:cubicBezTo>
                    <a:pt x="871" y="343"/>
                    <a:pt x="882" y="337"/>
                    <a:pt x="893" y="337"/>
                  </a:cubicBezTo>
                  <a:cubicBezTo>
                    <a:pt x="983" y="337"/>
                    <a:pt x="983" y="337"/>
                    <a:pt x="983" y="337"/>
                  </a:cubicBezTo>
                  <a:cubicBezTo>
                    <a:pt x="1050" y="337"/>
                    <a:pt x="1067" y="410"/>
                    <a:pt x="1129" y="410"/>
                  </a:cubicBezTo>
                  <a:cubicBezTo>
                    <a:pt x="1168" y="410"/>
                    <a:pt x="1185" y="399"/>
                    <a:pt x="1225" y="399"/>
                  </a:cubicBezTo>
                  <a:lnTo>
                    <a:pt x="1230" y="404"/>
                  </a:lnTo>
                  <a:cubicBezTo>
                    <a:pt x="1118" y="449"/>
                    <a:pt x="1050" y="477"/>
                    <a:pt x="927" y="477"/>
                  </a:cubicBezTo>
                  <a:cubicBezTo>
                    <a:pt x="887" y="477"/>
                    <a:pt x="871" y="461"/>
                    <a:pt x="831" y="461"/>
                  </a:cubicBezTo>
                  <a:cubicBezTo>
                    <a:pt x="769" y="461"/>
                    <a:pt x="741" y="494"/>
                    <a:pt x="679" y="494"/>
                  </a:cubicBezTo>
                  <a:cubicBezTo>
                    <a:pt x="629" y="494"/>
                    <a:pt x="601" y="466"/>
                    <a:pt x="556" y="438"/>
                  </a:cubicBezTo>
                  <a:cubicBezTo>
                    <a:pt x="528" y="427"/>
                    <a:pt x="522" y="404"/>
                    <a:pt x="494" y="404"/>
                  </a:cubicBezTo>
                  <a:cubicBezTo>
                    <a:pt x="444" y="404"/>
                    <a:pt x="460" y="500"/>
                    <a:pt x="410" y="500"/>
                  </a:cubicBezTo>
                  <a:cubicBezTo>
                    <a:pt x="393" y="500"/>
                    <a:pt x="387" y="494"/>
                    <a:pt x="371" y="494"/>
                  </a:cubicBezTo>
                  <a:cubicBezTo>
                    <a:pt x="320" y="506"/>
                    <a:pt x="281" y="511"/>
                    <a:pt x="247" y="551"/>
                  </a:cubicBezTo>
                  <a:cubicBezTo>
                    <a:pt x="236" y="562"/>
                    <a:pt x="219" y="568"/>
                    <a:pt x="219" y="584"/>
                  </a:cubicBezTo>
                  <a:cubicBezTo>
                    <a:pt x="219" y="596"/>
                    <a:pt x="224" y="596"/>
                    <a:pt x="224" y="607"/>
                  </a:cubicBezTo>
                  <a:cubicBezTo>
                    <a:pt x="224" y="669"/>
                    <a:pt x="163" y="685"/>
                    <a:pt x="101" y="702"/>
                  </a:cubicBezTo>
                  <a:cubicBezTo>
                    <a:pt x="62" y="719"/>
                    <a:pt x="34" y="742"/>
                    <a:pt x="0" y="753"/>
                  </a:cubicBezTo>
                  <a:lnTo>
                    <a:pt x="0" y="753"/>
                  </a:lnTo>
                  <a:cubicBezTo>
                    <a:pt x="5" y="809"/>
                    <a:pt x="39" y="837"/>
                    <a:pt x="78" y="876"/>
                  </a:cubicBezTo>
                  <a:cubicBezTo>
                    <a:pt x="118" y="921"/>
                    <a:pt x="146" y="950"/>
                    <a:pt x="196" y="972"/>
                  </a:cubicBezTo>
                  <a:cubicBezTo>
                    <a:pt x="303" y="1028"/>
                    <a:pt x="365" y="1067"/>
                    <a:pt x="483" y="1067"/>
                  </a:cubicBezTo>
                  <a:cubicBezTo>
                    <a:pt x="545" y="1067"/>
                    <a:pt x="545" y="1067"/>
                    <a:pt x="545" y="1067"/>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52" name="Freeform 68"/>
            <p:cNvSpPr>
              <a:spLocks noChangeArrowheads="1"/>
            </p:cNvSpPr>
            <p:nvPr/>
          </p:nvSpPr>
          <p:spPr bwMode="auto">
            <a:xfrm>
              <a:off x="17288753" y="4605793"/>
              <a:ext cx="849258" cy="536575"/>
            </a:xfrm>
            <a:custGeom>
              <a:avLst/>
              <a:gdLst>
                <a:gd name="T0" fmla="*/ 2253 w 2361"/>
                <a:gd name="T1" fmla="*/ 89 h 1489"/>
                <a:gd name="T2" fmla="*/ 2253 w 2361"/>
                <a:gd name="T3" fmla="*/ 89 h 1489"/>
                <a:gd name="T4" fmla="*/ 2253 w 2361"/>
                <a:gd name="T5" fmla="*/ 106 h 1489"/>
                <a:gd name="T6" fmla="*/ 2349 w 2361"/>
                <a:gd name="T7" fmla="*/ 117 h 1489"/>
                <a:gd name="T8" fmla="*/ 2360 w 2361"/>
                <a:gd name="T9" fmla="*/ 112 h 1489"/>
                <a:gd name="T10" fmla="*/ 2360 w 2361"/>
                <a:gd name="T11" fmla="*/ 84 h 1489"/>
                <a:gd name="T12" fmla="*/ 2298 w 2361"/>
                <a:gd name="T13" fmla="*/ 5 h 1489"/>
                <a:gd name="T14" fmla="*/ 2276 w 2361"/>
                <a:gd name="T15" fmla="*/ 33 h 1489"/>
                <a:gd name="T16" fmla="*/ 2253 w 2361"/>
                <a:gd name="T17" fmla="*/ 89 h 1489"/>
                <a:gd name="T18" fmla="*/ 1343 w 2361"/>
                <a:gd name="T19" fmla="*/ 1370 h 1489"/>
                <a:gd name="T20" fmla="*/ 1343 w 2361"/>
                <a:gd name="T21" fmla="*/ 1370 h 1489"/>
                <a:gd name="T22" fmla="*/ 1146 w 2361"/>
                <a:gd name="T23" fmla="*/ 1449 h 1489"/>
                <a:gd name="T24" fmla="*/ 1309 w 2361"/>
                <a:gd name="T25" fmla="*/ 1488 h 1489"/>
                <a:gd name="T26" fmla="*/ 1365 w 2361"/>
                <a:gd name="T27" fmla="*/ 1477 h 1489"/>
                <a:gd name="T28" fmla="*/ 1427 w 2361"/>
                <a:gd name="T29" fmla="*/ 1449 h 1489"/>
                <a:gd name="T30" fmla="*/ 1382 w 2361"/>
                <a:gd name="T31" fmla="*/ 1410 h 1489"/>
                <a:gd name="T32" fmla="*/ 1343 w 2361"/>
                <a:gd name="T33" fmla="*/ 1370 h 1489"/>
                <a:gd name="T34" fmla="*/ 23 w 2361"/>
                <a:gd name="T35" fmla="*/ 117 h 1489"/>
                <a:gd name="T36" fmla="*/ 23 w 2361"/>
                <a:gd name="T37" fmla="*/ 117 h 1489"/>
                <a:gd name="T38" fmla="*/ 0 w 2361"/>
                <a:gd name="T39" fmla="*/ 117 h 1489"/>
                <a:gd name="T40" fmla="*/ 90 w 2361"/>
                <a:gd name="T41" fmla="*/ 174 h 1489"/>
                <a:gd name="T42" fmla="*/ 135 w 2361"/>
                <a:gd name="T43" fmla="*/ 106 h 1489"/>
                <a:gd name="T44" fmla="*/ 23 w 2361"/>
                <a:gd name="T45" fmla="*/ 117 h 14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361" h="1489">
                  <a:moveTo>
                    <a:pt x="2253" y="89"/>
                  </a:moveTo>
                  <a:lnTo>
                    <a:pt x="2253" y="89"/>
                  </a:lnTo>
                  <a:cubicBezTo>
                    <a:pt x="2253" y="106"/>
                    <a:pt x="2253" y="106"/>
                    <a:pt x="2253" y="106"/>
                  </a:cubicBezTo>
                  <a:cubicBezTo>
                    <a:pt x="2287" y="112"/>
                    <a:pt x="2309" y="117"/>
                    <a:pt x="2349" y="117"/>
                  </a:cubicBezTo>
                  <a:cubicBezTo>
                    <a:pt x="2354" y="117"/>
                    <a:pt x="2360" y="117"/>
                    <a:pt x="2360" y="112"/>
                  </a:cubicBezTo>
                  <a:cubicBezTo>
                    <a:pt x="2360" y="84"/>
                    <a:pt x="2360" y="84"/>
                    <a:pt x="2360" y="84"/>
                  </a:cubicBezTo>
                  <a:cubicBezTo>
                    <a:pt x="2360" y="45"/>
                    <a:pt x="2337" y="16"/>
                    <a:pt x="2298" y="5"/>
                  </a:cubicBezTo>
                  <a:cubicBezTo>
                    <a:pt x="2287" y="0"/>
                    <a:pt x="2281" y="16"/>
                    <a:pt x="2276" y="33"/>
                  </a:cubicBezTo>
                  <a:cubicBezTo>
                    <a:pt x="2270" y="56"/>
                    <a:pt x="2259" y="67"/>
                    <a:pt x="2253" y="89"/>
                  </a:cubicBezTo>
                  <a:close/>
                  <a:moveTo>
                    <a:pt x="1343" y="1370"/>
                  </a:moveTo>
                  <a:lnTo>
                    <a:pt x="1343" y="1370"/>
                  </a:lnTo>
                  <a:cubicBezTo>
                    <a:pt x="1259" y="1376"/>
                    <a:pt x="1158" y="1370"/>
                    <a:pt x="1146" y="1449"/>
                  </a:cubicBezTo>
                  <a:cubicBezTo>
                    <a:pt x="1214" y="1460"/>
                    <a:pt x="1248" y="1488"/>
                    <a:pt x="1309" y="1488"/>
                  </a:cubicBezTo>
                  <a:cubicBezTo>
                    <a:pt x="1332" y="1488"/>
                    <a:pt x="1343" y="1477"/>
                    <a:pt x="1365" y="1477"/>
                  </a:cubicBezTo>
                  <a:cubicBezTo>
                    <a:pt x="1394" y="1477"/>
                    <a:pt x="1427" y="1472"/>
                    <a:pt x="1427" y="1449"/>
                  </a:cubicBezTo>
                  <a:cubicBezTo>
                    <a:pt x="1427" y="1427"/>
                    <a:pt x="1405" y="1421"/>
                    <a:pt x="1382" y="1410"/>
                  </a:cubicBezTo>
                  <a:cubicBezTo>
                    <a:pt x="1365" y="1398"/>
                    <a:pt x="1360" y="1382"/>
                    <a:pt x="1343" y="1370"/>
                  </a:cubicBezTo>
                  <a:close/>
                  <a:moveTo>
                    <a:pt x="23" y="117"/>
                  </a:moveTo>
                  <a:lnTo>
                    <a:pt x="23" y="117"/>
                  </a:lnTo>
                  <a:cubicBezTo>
                    <a:pt x="12" y="117"/>
                    <a:pt x="6" y="117"/>
                    <a:pt x="0" y="117"/>
                  </a:cubicBezTo>
                  <a:cubicBezTo>
                    <a:pt x="40" y="134"/>
                    <a:pt x="51" y="174"/>
                    <a:pt x="90" y="174"/>
                  </a:cubicBezTo>
                  <a:cubicBezTo>
                    <a:pt x="124" y="174"/>
                    <a:pt x="124" y="134"/>
                    <a:pt x="135" y="106"/>
                  </a:cubicBezTo>
                  <a:cubicBezTo>
                    <a:pt x="90" y="101"/>
                    <a:pt x="68" y="117"/>
                    <a:pt x="23" y="117"/>
                  </a:cubicBezTo>
                  <a:close/>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53" name="Freeform 69"/>
            <p:cNvSpPr>
              <a:spLocks noChangeArrowheads="1"/>
            </p:cNvSpPr>
            <p:nvPr/>
          </p:nvSpPr>
          <p:spPr bwMode="auto">
            <a:xfrm>
              <a:off x="18223731" y="4999493"/>
              <a:ext cx="319066" cy="225425"/>
            </a:xfrm>
            <a:custGeom>
              <a:avLst/>
              <a:gdLst>
                <a:gd name="T0" fmla="*/ 646 w 888"/>
                <a:gd name="T1" fmla="*/ 506 h 625"/>
                <a:gd name="T2" fmla="*/ 646 w 888"/>
                <a:gd name="T3" fmla="*/ 506 h 625"/>
                <a:gd name="T4" fmla="*/ 578 w 888"/>
                <a:gd name="T5" fmla="*/ 551 h 625"/>
                <a:gd name="T6" fmla="*/ 646 w 888"/>
                <a:gd name="T7" fmla="*/ 579 h 625"/>
                <a:gd name="T8" fmla="*/ 646 w 888"/>
                <a:gd name="T9" fmla="*/ 590 h 625"/>
                <a:gd name="T10" fmla="*/ 640 w 888"/>
                <a:gd name="T11" fmla="*/ 595 h 625"/>
                <a:gd name="T12" fmla="*/ 685 w 888"/>
                <a:gd name="T13" fmla="*/ 624 h 625"/>
                <a:gd name="T14" fmla="*/ 708 w 888"/>
                <a:gd name="T15" fmla="*/ 607 h 625"/>
                <a:gd name="T16" fmla="*/ 691 w 888"/>
                <a:gd name="T17" fmla="*/ 567 h 625"/>
                <a:gd name="T18" fmla="*/ 646 w 888"/>
                <a:gd name="T19" fmla="*/ 506 h 625"/>
                <a:gd name="T20" fmla="*/ 275 w 888"/>
                <a:gd name="T21" fmla="*/ 517 h 625"/>
                <a:gd name="T22" fmla="*/ 275 w 888"/>
                <a:gd name="T23" fmla="*/ 517 h 625"/>
                <a:gd name="T24" fmla="*/ 275 w 888"/>
                <a:gd name="T25" fmla="*/ 556 h 625"/>
                <a:gd name="T26" fmla="*/ 286 w 888"/>
                <a:gd name="T27" fmla="*/ 556 h 625"/>
                <a:gd name="T28" fmla="*/ 320 w 888"/>
                <a:gd name="T29" fmla="*/ 551 h 625"/>
                <a:gd name="T30" fmla="*/ 348 w 888"/>
                <a:gd name="T31" fmla="*/ 511 h 625"/>
                <a:gd name="T32" fmla="*/ 326 w 888"/>
                <a:gd name="T33" fmla="*/ 478 h 625"/>
                <a:gd name="T34" fmla="*/ 275 w 888"/>
                <a:gd name="T35" fmla="*/ 517 h 625"/>
                <a:gd name="T36" fmla="*/ 629 w 888"/>
                <a:gd name="T37" fmla="*/ 79 h 625"/>
                <a:gd name="T38" fmla="*/ 629 w 888"/>
                <a:gd name="T39" fmla="*/ 79 h 625"/>
                <a:gd name="T40" fmla="*/ 618 w 888"/>
                <a:gd name="T41" fmla="*/ 79 h 625"/>
                <a:gd name="T42" fmla="*/ 612 w 888"/>
                <a:gd name="T43" fmla="*/ 90 h 625"/>
                <a:gd name="T44" fmla="*/ 618 w 888"/>
                <a:gd name="T45" fmla="*/ 101 h 625"/>
                <a:gd name="T46" fmla="*/ 573 w 888"/>
                <a:gd name="T47" fmla="*/ 129 h 625"/>
                <a:gd name="T48" fmla="*/ 545 w 888"/>
                <a:gd name="T49" fmla="*/ 191 h 625"/>
                <a:gd name="T50" fmla="*/ 449 w 888"/>
                <a:gd name="T51" fmla="*/ 247 h 625"/>
                <a:gd name="T52" fmla="*/ 298 w 888"/>
                <a:gd name="T53" fmla="*/ 112 h 625"/>
                <a:gd name="T54" fmla="*/ 286 w 888"/>
                <a:gd name="T55" fmla="*/ 90 h 625"/>
                <a:gd name="T56" fmla="*/ 146 w 888"/>
                <a:gd name="T57" fmla="*/ 135 h 625"/>
                <a:gd name="T58" fmla="*/ 78 w 888"/>
                <a:gd name="T59" fmla="*/ 169 h 625"/>
                <a:gd name="T60" fmla="*/ 33 w 888"/>
                <a:gd name="T61" fmla="*/ 202 h 625"/>
                <a:gd name="T62" fmla="*/ 0 w 888"/>
                <a:gd name="T63" fmla="*/ 253 h 625"/>
                <a:gd name="T64" fmla="*/ 5 w 888"/>
                <a:gd name="T65" fmla="*/ 253 h 625"/>
                <a:gd name="T66" fmla="*/ 28 w 888"/>
                <a:gd name="T67" fmla="*/ 253 h 625"/>
                <a:gd name="T68" fmla="*/ 73 w 888"/>
                <a:gd name="T69" fmla="*/ 275 h 625"/>
                <a:gd name="T70" fmla="*/ 213 w 888"/>
                <a:gd name="T71" fmla="*/ 315 h 625"/>
                <a:gd name="T72" fmla="*/ 314 w 888"/>
                <a:gd name="T73" fmla="*/ 287 h 625"/>
                <a:gd name="T74" fmla="*/ 421 w 888"/>
                <a:gd name="T75" fmla="*/ 371 h 625"/>
                <a:gd name="T76" fmla="*/ 477 w 888"/>
                <a:gd name="T77" fmla="*/ 388 h 625"/>
                <a:gd name="T78" fmla="*/ 522 w 888"/>
                <a:gd name="T79" fmla="*/ 416 h 625"/>
                <a:gd name="T80" fmla="*/ 590 w 888"/>
                <a:gd name="T81" fmla="*/ 388 h 625"/>
                <a:gd name="T82" fmla="*/ 640 w 888"/>
                <a:gd name="T83" fmla="*/ 343 h 625"/>
                <a:gd name="T84" fmla="*/ 691 w 888"/>
                <a:gd name="T85" fmla="*/ 348 h 625"/>
                <a:gd name="T86" fmla="*/ 674 w 888"/>
                <a:gd name="T87" fmla="*/ 377 h 625"/>
                <a:gd name="T88" fmla="*/ 708 w 888"/>
                <a:gd name="T89" fmla="*/ 393 h 625"/>
                <a:gd name="T90" fmla="*/ 719 w 888"/>
                <a:gd name="T91" fmla="*/ 393 h 625"/>
                <a:gd name="T92" fmla="*/ 769 w 888"/>
                <a:gd name="T93" fmla="*/ 298 h 625"/>
                <a:gd name="T94" fmla="*/ 803 w 888"/>
                <a:gd name="T95" fmla="*/ 337 h 625"/>
                <a:gd name="T96" fmla="*/ 831 w 888"/>
                <a:gd name="T97" fmla="*/ 270 h 625"/>
                <a:gd name="T98" fmla="*/ 887 w 888"/>
                <a:gd name="T99" fmla="*/ 242 h 625"/>
                <a:gd name="T100" fmla="*/ 865 w 888"/>
                <a:gd name="T101" fmla="*/ 202 h 625"/>
                <a:gd name="T102" fmla="*/ 798 w 888"/>
                <a:gd name="T103" fmla="*/ 56 h 625"/>
                <a:gd name="T104" fmla="*/ 741 w 888"/>
                <a:gd name="T105" fmla="*/ 11 h 625"/>
                <a:gd name="T106" fmla="*/ 629 w 888"/>
                <a:gd name="T107" fmla="*/ 79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88" h="625">
                  <a:moveTo>
                    <a:pt x="646" y="506"/>
                  </a:moveTo>
                  <a:lnTo>
                    <a:pt x="646" y="506"/>
                  </a:lnTo>
                  <a:cubicBezTo>
                    <a:pt x="612" y="506"/>
                    <a:pt x="578" y="522"/>
                    <a:pt x="578" y="551"/>
                  </a:cubicBezTo>
                  <a:cubicBezTo>
                    <a:pt x="578" y="579"/>
                    <a:pt x="618" y="579"/>
                    <a:pt x="646" y="579"/>
                  </a:cubicBezTo>
                  <a:cubicBezTo>
                    <a:pt x="646" y="584"/>
                    <a:pt x="646" y="584"/>
                    <a:pt x="646" y="590"/>
                  </a:cubicBezTo>
                  <a:cubicBezTo>
                    <a:pt x="646" y="590"/>
                    <a:pt x="640" y="590"/>
                    <a:pt x="640" y="595"/>
                  </a:cubicBezTo>
                  <a:cubicBezTo>
                    <a:pt x="640" y="618"/>
                    <a:pt x="663" y="624"/>
                    <a:pt x="685" y="624"/>
                  </a:cubicBezTo>
                  <a:cubicBezTo>
                    <a:pt x="696" y="624"/>
                    <a:pt x="708" y="618"/>
                    <a:pt x="708" y="607"/>
                  </a:cubicBezTo>
                  <a:cubicBezTo>
                    <a:pt x="708" y="590"/>
                    <a:pt x="696" y="584"/>
                    <a:pt x="691" y="567"/>
                  </a:cubicBezTo>
                  <a:cubicBezTo>
                    <a:pt x="680" y="539"/>
                    <a:pt x="674" y="506"/>
                    <a:pt x="646" y="506"/>
                  </a:cubicBezTo>
                  <a:close/>
                  <a:moveTo>
                    <a:pt x="275" y="517"/>
                  </a:moveTo>
                  <a:lnTo>
                    <a:pt x="275" y="517"/>
                  </a:lnTo>
                  <a:cubicBezTo>
                    <a:pt x="275" y="556"/>
                    <a:pt x="275" y="556"/>
                    <a:pt x="275" y="556"/>
                  </a:cubicBezTo>
                  <a:cubicBezTo>
                    <a:pt x="281" y="556"/>
                    <a:pt x="281" y="556"/>
                    <a:pt x="286" y="556"/>
                  </a:cubicBezTo>
                  <a:cubicBezTo>
                    <a:pt x="303" y="556"/>
                    <a:pt x="309" y="551"/>
                    <a:pt x="320" y="551"/>
                  </a:cubicBezTo>
                  <a:cubicBezTo>
                    <a:pt x="337" y="551"/>
                    <a:pt x="348" y="528"/>
                    <a:pt x="348" y="511"/>
                  </a:cubicBezTo>
                  <a:cubicBezTo>
                    <a:pt x="348" y="494"/>
                    <a:pt x="343" y="483"/>
                    <a:pt x="326" y="478"/>
                  </a:cubicBezTo>
                  <a:cubicBezTo>
                    <a:pt x="303" y="472"/>
                    <a:pt x="281" y="494"/>
                    <a:pt x="275" y="517"/>
                  </a:cubicBezTo>
                  <a:close/>
                  <a:moveTo>
                    <a:pt x="629" y="79"/>
                  </a:moveTo>
                  <a:lnTo>
                    <a:pt x="629" y="79"/>
                  </a:lnTo>
                  <a:cubicBezTo>
                    <a:pt x="618" y="79"/>
                    <a:pt x="618" y="79"/>
                    <a:pt x="618" y="79"/>
                  </a:cubicBezTo>
                  <a:cubicBezTo>
                    <a:pt x="618" y="84"/>
                    <a:pt x="612" y="84"/>
                    <a:pt x="612" y="90"/>
                  </a:cubicBezTo>
                  <a:cubicBezTo>
                    <a:pt x="612" y="96"/>
                    <a:pt x="618" y="96"/>
                    <a:pt x="618" y="101"/>
                  </a:cubicBezTo>
                  <a:cubicBezTo>
                    <a:pt x="618" y="124"/>
                    <a:pt x="590" y="118"/>
                    <a:pt x="573" y="129"/>
                  </a:cubicBezTo>
                  <a:cubicBezTo>
                    <a:pt x="550" y="140"/>
                    <a:pt x="550" y="163"/>
                    <a:pt x="545" y="191"/>
                  </a:cubicBezTo>
                  <a:cubicBezTo>
                    <a:pt x="533" y="236"/>
                    <a:pt x="488" y="247"/>
                    <a:pt x="449" y="247"/>
                  </a:cubicBezTo>
                  <a:cubicBezTo>
                    <a:pt x="371" y="247"/>
                    <a:pt x="298" y="191"/>
                    <a:pt x="298" y="112"/>
                  </a:cubicBezTo>
                  <a:cubicBezTo>
                    <a:pt x="298" y="101"/>
                    <a:pt x="292" y="96"/>
                    <a:pt x="286" y="90"/>
                  </a:cubicBezTo>
                  <a:cubicBezTo>
                    <a:pt x="258" y="140"/>
                    <a:pt x="202" y="129"/>
                    <a:pt x="146" y="135"/>
                  </a:cubicBezTo>
                  <a:cubicBezTo>
                    <a:pt x="112" y="140"/>
                    <a:pt x="106" y="157"/>
                    <a:pt x="78" y="169"/>
                  </a:cubicBezTo>
                  <a:cubicBezTo>
                    <a:pt x="56" y="174"/>
                    <a:pt x="33" y="180"/>
                    <a:pt x="33" y="202"/>
                  </a:cubicBezTo>
                  <a:cubicBezTo>
                    <a:pt x="33" y="225"/>
                    <a:pt x="11" y="230"/>
                    <a:pt x="0" y="253"/>
                  </a:cubicBezTo>
                  <a:lnTo>
                    <a:pt x="5" y="253"/>
                  </a:lnTo>
                  <a:cubicBezTo>
                    <a:pt x="17" y="253"/>
                    <a:pt x="17" y="253"/>
                    <a:pt x="28" y="253"/>
                  </a:cubicBezTo>
                  <a:cubicBezTo>
                    <a:pt x="45" y="253"/>
                    <a:pt x="56" y="270"/>
                    <a:pt x="73" y="275"/>
                  </a:cubicBezTo>
                  <a:cubicBezTo>
                    <a:pt x="123" y="298"/>
                    <a:pt x="157" y="315"/>
                    <a:pt x="213" y="315"/>
                  </a:cubicBezTo>
                  <a:cubicBezTo>
                    <a:pt x="253" y="315"/>
                    <a:pt x="275" y="287"/>
                    <a:pt x="314" y="287"/>
                  </a:cubicBezTo>
                  <a:cubicBezTo>
                    <a:pt x="365" y="287"/>
                    <a:pt x="376" y="337"/>
                    <a:pt x="421" y="371"/>
                  </a:cubicBezTo>
                  <a:cubicBezTo>
                    <a:pt x="438" y="382"/>
                    <a:pt x="460" y="377"/>
                    <a:pt x="477" y="388"/>
                  </a:cubicBezTo>
                  <a:cubicBezTo>
                    <a:pt x="494" y="399"/>
                    <a:pt x="500" y="416"/>
                    <a:pt x="522" y="416"/>
                  </a:cubicBezTo>
                  <a:cubicBezTo>
                    <a:pt x="550" y="416"/>
                    <a:pt x="562" y="399"/>
                    <a:pt x="590" y="388"/>
                  </a:cubicBezTo>
                  <a:cubicBezTo>
                    <a:pt x="612" y="382"/>
                    <a:pt x="640" y="371"/>
                    <a:pt x="640" y="343"/>
                  </a:cubicBezTo>
                  <a:cubicBezTo>
                    <a:pt x="657" y="343"/>
                    <a:pt x="668" y="348"/>
                    <a:pt x="691" y="348"/>
                  </a:cubicBezTo>
                  <a:cubicBezTo>
                    <a:pt x="680" y="360"/>
                    <a:pt x="674" y="365"/>
                    <a:pt x="674" y="377"/>
                  </a:cubicBezTo>
                  <a:cubicBezTo>
                    <a:pt x="674" y="388"/>
                    <a:pt x="691" y="393"/>
                    <a:pt x="708" y="393"/>
                  </a:cubicBezTo>
                  <a:cubicBezTo>
                    <a:pt x="719" y="393"/>
                    <a:pt x="719" y="393"/>
                    <a:pt x="719" y="393"/>
                  </a:cubicBezTo>
                  <a:cubicBezTo>
                    <a:pt x="719" y="354"/>
                    <a:pt x="725" y="298"/>
                    <a:pt x="769" y="298"/>
                  </a:cubicBezTo>
                  <a:cubicBezTo>
                    <a:pt x="786" y="298"/>
                    <a:pt x="786" y="337"/>
                    <a:pt x="803" y="337"/>
                  </a:cubicBezTo>
                  <a:cubicBezTo>
                    <a:pt x="831" y="337"/>
                    <a:pt x="809" y="287"/>
                    <a:pt x="831" y="270"/>
                  </a:cubicBezTo>
                  <a:cubicBezTo>
                    <a:pt x="848" y="253"/>
                    <a:pt x="887" y="270"/>
                    <a:pt x="887" y="242"/>
                  </a:cubicBezTo>
                  <a:cubicBezTo>
                    <a:pt x="887" y="225"/>
                    <a:pt x="871" y="219"/>
                    <a:pt x="865" y="202"/>
                  </a:cubicBezTo>
                  <a:cubicBezTo>
                    <a:pt x="842" y="146"/>
                    <a:pt x="820" y="112"/>
                    <a:pt x="798" y="56"/>
                  </a:cubicBezTo>
                  <a:cubicBezTo>
                    <a:pt x="786" y="28"/>
                    <a:pt x="769" y="0"/>
                    <a:pt x="741" y="11"/>
                  </a:cubicBezTo>
                  <a:cubicBezTo>
                    <a:pt x="696" y="28"/>
                    <a:pt x="685" y="79"/>
                    <a:pt x="629" y="79"/>
                  </a:cubicBezTo>
                  <a:close/>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54" name="Freeform 70"/>
            <p:cNvSpPr>
              <a:spLocks noChangeArrowheads="1"/>
            </p:cNvSpPr>
            <p:nvPr/>
          </p:nvSpPr>
          <p:spPr bwMode="auto">
            <a:xfrm>
              <a:off x="14293337" y="6045655"/>
              <a:ext cx="701629" cy="811213"/>
            </a:xfrm>
            <a:custGeom>
              <a:avLst/>
              <a:gdLst>
                <a:gd name="T0" fmla="*/ 1051 w 1951"/>
                <a:gd name="T1" fmla="*/ 17 h 2254"/>
                <a:gd name="T2" fmla="*/ 1006 w 1951"/>
                <a:gd name="T3" fmla="*/ 51 h 2254"/>
                <a:gd name="T4" fmla="*/ 1068 w 1951"/>
                <a:gd name="T5" fmla="*/ 107 h 2254"/>
                <a:gd name="T6" fmla="*/ 1259 w 1951"/>
                <a:gd name="T7" fmla="*/ 231 h 2254"/>
                <a:gd name="T8" fmla="*/ 1096 w 1951"/>
                <a:gd name="T9" fmla="*/ 309 h 2254"/>
                <a:gd name="T10" fmla="*/ 972 w 1951"/>
                <a:gd name="T11" fmla="*/ 422 h 2254"/>
                <a:gd name="T12" fmla="*/ 866 w 1951"/>
                <a:gd name="T13" fmla="*/ 427 h 2254"/>
                <a:gd name="T14" fmla="*/ 753 w 1951"/>
                <a:gd name="T15" fmla="*/ 478 h 2254"/>
                <a:gd name="T16" fmla="*/ 399 w 1951"/>
                <a:gd name="T17" fmla="*/ 691 h 2254"/>
                <a:gd name="T18" fmla="*/ 287 w 1951"/>
                <a:gd name="T19" fmla="*/ 776 h 2254"/>
                <a:gd name="T20" fmla="*/ 90 w 1951"/>
                <a:gd name="T21" fmla="*/ 770 h 2254"/>
                <a:gd name="T22" fmla="*/ 0 w 1951"/>
                <a:gd name="T23" fmla="*/ 809 h 2254"/>
                <a:gd name="T24" fmla="*/ 146 w 1951"/>
                <a:gd name="T25" fmla="*/ 888 h 2254"/>
                <a:gd name="T26" fmla="*/ 259 w 1951"/>
                <a:gd name="T27" fmla="*/ 1012 h 2254"/>
                <a:gd name="T28" fmla="*/ 203 w 1951"/>
                <a:gd name="T29" fmla="*/ 1219 h 2254"/>
                <a:gd name="T30" fmla="*/ 68 w 1951"/>
                <a:gd name="T31" fmla="*/ 1439 h 2254"/>
                <a:gd name="T32" fmla="*/ 371 w 1951"/>
                <a:gd name="T33" fmla="*/ 1641 h 2254"/>
                <a:gd name="T34" fmla="*/ 517 w 1951"/>
                <a:gd name="T35" fmla="*/ 1703 h 2254"/>
                <a:gd name="T36" fmla="*/ 500 w 1951"/>
                <a:gd name="T37" fmla="*/ 1843 h 2254"/>
                <a:gd name="T38" fmla="*/ 495 w 1951"/>
                <a:gd name="T39" fmla="*/ 1933 h 2254"/>
                <a:gd name="T40" fmla="*/ 573 w 1951"/>
                <a:gd name="T41" fmla="*/ 2107 h 2254"/>
                <a:gd name="T42" fmla="*/ 658 w 1951"/>
                <a:gd name="T43" fmla="*/ 2253 h 2254"/>
                <a:gd name="T44" fmla="*/ 736 w 1951"/>
                <a:gd name="T45" fmla="*/ 2135 h 2254"/>
                <a:gd name="T46" fmla="*/ 832 w 1951"/>
                <a:gd name="T47" fmla="*/ 1955 h 2254"/>
                <a:gd name="T48" fmla="*/ 1068 w 1951"/>
                <a:gd name="T49" fmla="*/ 1764 h 2254"/>
                <a:gd name="T50" fmla="*/ 1332 w 1951"/>
                <a:gd name="T51" fmla="*/ 1489 h 2254"/>
                <a:gd name="T52" fmla="*/ 1293 w 1951"/>
                <a:gd name="T53" fmla="*/ 1276 h 2254"/>
                <a:gd name="T54" fmla="*/ 1416 w 1951"/>
                <a:gd name="T55" fmla="*/ 1062 h 2254"/>
                <a:gd name="T56" fmla="*/ 1512 w 1951"/>
                <a:gd name="T57" fmla="*/ 877 h 2254"/>
                <a:gd name="T58" fmla="*/ 1596 w 1951"/>
                <a:gd name="T59" fmla="*/ 866 h 2254"/>
                <a:gd name="T60" fmla="*/ 1719 w 1951"/>
                <a:gd name="T61" fmla="*/ 725 h 2254"/>
                <a:gd name="T62" fmla="*/ 1753 w 1951"/>
                <a:gd name="T63" fmla="*/ 579 h 2254"/>
                <a:gd name="T64" fmla="*/ 1950 w 1951"/>
                <a:gd name="T65" fmla="*/ 360 h 2254"/>
                <a:gd name="T66" fmla="*/ 1804 w 1951"/>
                <a:gd name="T67" fmla="*/ 309 h 2254"/>
                <a:gd name="T68" fmla="*/ 1697 w 1951"/>
                <a:gd name="T69" fmla="*/ 236 h 2254"/>
                <a:gd name="T70" fmla="*/ 1658 w 1951"/>
                <a:gd name="T71" fmla="*/ 79 h 2254"/>
                <a:gd name="T72" fmla="*/ 1529 w 1951"/>
                <a:gd name="T73" fmla="*/ 73 h 2254"/>
                <a:gd name="T74" fmla="*/ 1439 w 1951"/>
                <a:gd name="T75" fmla="*/ 28 h 2254"/>
                <a:gd name="T76" fmla="*/ 1287 w 1951"/>
                <a:gd name="T77" fmla="*/ 147 h 2254"/>
                <a:gd name="T78" fmla="*/ 1051 w 1951"/>
                <a:gd name="T79" fmla="*/ 17 h 2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951" h="2254">
                  <a:moveTo>
                    <a:pt x="1051" y="17"/>
                  </a:moveTo>
                  <a:lnTo>
                    <a:pt x="1051" y="17"/>
                  </a:lnTo>
                  <a:cubicBezTo>
                    <a:pt x="1045" y="34"/>
                    <a:pt x="1028" y="40"/>
                    <a:pt x="1012" y="51"/>
                  </a:cubicBezTo>
                  <a:cubicBezTo>
                    <a:pt x="1012" y="51"/>
                    <a:pt x="1012" y="51"/>
                    <a:pt x="1006" y="51"/>
                  </a:cubicBezTo>
                  <a:lnTo>
                    <a:pt x="1006" y="51"/>
                  </a:lnTo>
                  <a:cubicBezTo>
                    <a:pt x="1034" y="68"/>
                    <a:pt x="1045" y="85"/>
                    <a:pt x="1068" y="107"/>
                  </a:cubicBezTo>
                  <a:cubicBezTo>
                    <a:pt x="1107" y="135"/>
                    <a:pt x="1130" y="147"/>
                    <a:pt x="1169" y="169"/>
                  </a:cubicBezTo>
                  <a:cubicBezTo>
                    <a:pt x="1203" y="197"/>
                    <a:pt x="1236" y="197"/>
                    <a:pt x="1259" y="231"/>
                  </a:cubicBezTo>
                  <a:cubicBezTo>
                    <a:pt x="1225" y="264"/>
                    <a:pt x="1191" y="276"/>
                    <a:pt x="1147" y="298"/>
                  </a:cubicBezTo>
                  <a:cubicBezTo>
                    <a:pt x="1130" y="304"/>
                    <a:pt x="1107" y="293"/>
                    <a:pt x="1096" y="309"/>
                  </a:cubicBezTo>
                  <a:cubicBezTo>
                    <a:pt x="1085" y="321"/>
                    <a:pt x="1090" y="337"/>
                    <a:pt x="1090" y="349"/>
                  </a:cubicBezTo>
                  <a:cubicBezTo>
                    <a:pt x="1073" y="399"/>
                    <a:pt x="1023" y="422"/>
                    <a:pt x="972" y="422"/>
                  </a:cubicBezTo>
                  <a:cubicBezTo>
                    <a:pt x="933" y="422"/>
                    <a:pt x="933" y="422"/>
                    <a:pt x="933" y="422"/>
                  </a:cubicBezTo>
                  <a:cubicBezTo>
                    <a:pt x="866" y="427"/>
                    <a:pt x="866" y="427"/>
                    <a:pt x="866" y="427"/>
                  </a:cubicBezTo>
                  <a:cubicBezTo>
                    <a:pt x="854" y="427"/>
                    <a:pt x="843" y="422"/>
                    <a:pt x="832" y="422"/>
                  </a:cubicBezTo>
                  <a:cubicBezTo>
                    <a:pt x="793" y="422"/>
                    <a:pt x="781" y="455"/>
                    <a:pt x="753" y="478"/>
                  </a:cubicBezTo>
                  <a:cubicBezTo>
                    <a:pt x="680" y="517"/>
                    <a:pt x="646" y="545"/>
                    <a:pt x="573" y="585"/>
                  </a:cubicBezTo>
                  <a:cubicBezTo>
                    <a:pt x="506" y="624"/>
                    <a:pt x="461" y="641"/>
                    <a:pt x="399" y="691"/>
                  </a:cubicBezTo>
                  <a:cubicBezTo>
                    <a:pt x="371" y="714"/>
                    <a:pt x="371" y="748"/>
                    <a:pt x="349" y="770"/>
                  </a:cubicBezTo>
                  <a:cubicBezTo>
                    <a:pt x="326" y="776"/>
                    <a:pt x="309" y="776"/>
                    <a:pt x="287" y="776"/>
                  </a:cubicBezTo>
                  <a:cubicBezTo>
                    <a:pt x="242" y="776"/>
                    <a:pt x="225" y="731"/>
                    <a:pt x="175" y="731"/>
                  </a:cubicBezTo>
                  <a:cubicBezTo>
                    <a:pt x="141" y="731"/>
                    <a:pt x="118" y="753"/>
                    <a:pt x="90" y="770"/>
                  </a:cubicBezTo>
                  <a:cubicBezTo>
                    <a:pt x="57" y="787"/>
                    <a:pt x="29" y="787"/>
                    <a:pt x="0" y="809"/>
                  </a:cubicBezTo>
                  <a:lnTo>
                    <a:pt x="0" y="809"/>
                  </a:lnTo>
                  <a:cubicBezTo>
                    <a:pt x="40" y="849"/>
                    <a:pt x="57" y="888"/>
                    <a:pt x="107" y="888"/>
                  </a:cubicBezTo>
                  <a:cubicBezTo>
                    <a:pt x="146" y="888"/>
                    <a:pt x="146" y="888"/>
                    <a:pt x="146" y="888"/>
                  </a:cubicBezTo>
                  <a:cubicBezTo>
                    <a:pt x="180" y="888"/>
                    <a:pt x="203" y="888"/>
                    <a:pt x="231" y="899"/>
                  </a:cubicBezTo>
                  <a:cubicBezTo>
                    <a:pt x="270" y="922"/>
                    <a:pt x="259" y="967"/>
                    <a:pt x="259" y="1012"/>
                  </a:cubicBezTo>
                  <a:cubicBezTo>
                    <a:pt x="259" y="1073"/>
                    <a:pt x="208" y="1101"/>
                    <a:pt x="180" y="1158"/>
                  </a:cubicBezTo>
                  <a:cubicBezTo>
                    <a:pt x="203" y="1174"/>
                    <a:pt x="203" y="1197"/>
                    <a:pt x="203" y="1219"/>
                  </a:cubicBezTo>
                  <a:cubicBezTo>
                    <a:pt x="203" y="1248"/>
                    <a:pt x="180" y="1253"/>
                    <a:pt x="163" y="1276"/>
                  </a:cubicBezTo>
                  <a:cubicBezTo>
                    <a:pt x="124" y="1343"/>
                    <a:pt x="90" y="1371"/>
                    <a:pt x="68" y="1439"/>
                  </a:cubicBezTo>
                  <a:cubicBezTo>
                    <a:pt x="169" y="1467"/>
                    <a:pt x="236" y="1506"/>
                    <a:pt x="276" y="1607"/>
                  </a:cubicBezTo>
                  <a:cubicBezTo>
                    <a:pt x="287" y="1646"/>
                    <a:pt x="332" y="1630"/>
                    <a:pt x="371" y="1641"/>
                  </a:cubicBezTo>
                  <a:cubicBezTo>
                    <a:pt x="405" y="1646"/>
                    <a:pt x="422" y="1658"/>
                    <a:pt x="450" y="1669"/>
                  </a:cubicBezTo>
                  <a:cubicBezTo>
                    <a:pt x="478" y="1680"/>
                    <a:pt x="517" y="1675"/>
                    <a:pt x="517" y="1703"/>
                  </a:cubicBezTo>
                  <a:cubicBezTo>
                    <a:pt x="517" y="1742"/>
                    <a:pt x="517" y="1742"/>
                    <a:pt x="517" y="1742"/>
                  </a:cubicBezTo>
                  <a:cubicBezTo>
                    <a:pt x="517" y="1781"/>
                    <a:pt x="500" y="1804"/>
                    <a:pt x="500" y="1843"/>
                  </a:cubicBezTo>
                  <a:cubicBezTo>
                    <a:pt x="500" y="1899"/>
                    <a:pt x="500" y="1899"/>
                    <a:pt x="500" y="1899"/>
                  </a:cubicBezTo>
                  <a:cubicBezTo>
                    <a:pt x="500" y="1910"/>
                    <a:pt x="495" y="1922"/>
                    <a:pt x="495" y="1933"/>
                  </a:cubicBezTo>
                  <a:cubicBezTo>
                    <a:pt x="495" y="1938"/>
                    <a:pt x="489" y="1938"/>
                    <a:pt x="489" y="1944"/>
                  </a:cubicBezTo>
                  <a:cubicBezTo>
                    <a:pt x="489" y="2017"/>
                    <a:pt x="545" y="2045"/>
                    <a:pt x="573" y="2107"/>
                  </a:cubicBezTo>
                  <a:cubicBezTo>
                    <a:pt x="607" y="2169"/>
                    <a:pt x="601" y="2219"/>
                    <a:pt x="658" y="2253"/>
                  </a:cubicBezTo>
                  <a:lnTo>
                    <a:pt x="658" y="2253"/>
                  </a:lnTo>
                  <a:cubicBezTo>
                    <a:pt x="680" y="2236"/>
                    <a:pt x="686" y="2219"/>
                    <a:pt x="703" y="2203"/>
                  </a:cubicBezTo>
                  <a:cubicBezTo>
                    <a:pt x="720" y="2180"/>
                    <a:pt x="736" y="2163"/>
                    <a:pt x="736" y="2135"/>
                  </a:cubicBezTo>
                  <a:cubicBezTo>
                    <a:pt x="736" y="2102"/>
                    <a:pt x="720" y="2090"/>
                    <a:pt x="720" y="2057"/>
                  </a:cubicBezTo>
                  <a:cubicBezTo>
                    <a:pt x="720" y="2000"/>
                    <a:pt x="793" y="2000"/>
                    <a:pt x="832" y="1955"/>
                  </a:cubicBezTo>
                  <a:cubicBezTo>
                    <a:pt x="877" y="1905"/>
                    <a:pt x="905" y="1866"/>
                    <a:pt x="972" y="1849"/>
                  </a:cubicBezTo>
                  <a:cubicBezTo>
                    <a:pt x="1023" y="1837"/>
                    <a:pt x="1028" y="1793"/>
                    <a:pt x="1068" y="1764"/>
                  </a:cubicBezTo>
                  <a:cubicBezTo>
                    <a:pt x="1141" y="1714"/>
                    <a:pt x="1180" y="1691"/>
                    <a:pt x="1242" y="1624"/>
                  </a:cubicBezTo>
                  <a:cubicBezTo>
                    <a:pt x="1287" y="1585"/>
                    <a:pt x="1309" y="1551"/>
                    <a:pt x="1332" y="1489"/>
                  </a:cubicBezTo>
                  <a:cubicBezTo>
                    <a:pt x="1343" y="1461"/>
                    <a:pt x="1360" y="1450"/>
                    <a:pt x="1360" y="1422"/>
                  </a:cubicBezTo>
                  <a:cubicBezTo>
                    <a:pt x="1360" y="1360"/>
                    <a:pt x="1293" y="1338"/>
                    <a:pt x="1293" y="1276"/>
                  </a:cubicBezTo>
                  <a:cubicBezTo>
                    <a:pt x="1293" y="1253"/>
                    <a:pt x="1315" y="1242"/>
                    <a:pt x="1326" y="1219"/>
                  </a:cubicBezTo>
                  <a:cubicBezTo>
                    <a:pt x="1360" y="1158"/>
                    <a:pt x="1382" y="1124"/>
                    <a:pt x="1416" y="1062"/>
                  </a:cubicBezTo>
                  <a:cubicBezTo>
                    <a:pt x="1444" y="1017"/>
                    <a:pt x="1455" y="995"/>
                    <a:pt x="1484" y="950"/>
                  </a:cubicBezTo>
                  <a:cubicBezTo>
                    <a:pt x="1495" y="922"/>
                    <a:pt x="1500" y="905"/>
                    <a:pt x="1512" y="877"/>
                  </a:cubicBezTo>
                  <a:cubicBezTo>
                    <a:pt x="1517" y="866"/>
                    <a:pt x="1512" y="854"/>
                    <a:pt x="1523" y="854"/>
                  </a:cubicBezTo>
                  <a:cubicBezTo>
                    <a:pt x="1551" y="854"/>
                    <a:pt x="1568" y="866"/>
                    <a:pt x="1596" y="866"/>
                  </a:cubicBezTo>
                  <a:cubicBezTo>
                    <a:pt x="1663" y="866"/>
                    <a:pt x="1708" y="815"/>
                    <a:pt x="1725" y="753"/>
                  </a:cubicBezTo>
                  <a:cubicBezTo>
                    <a:pt x="1719" y="725"/>
                    <a:pt x="1719" y="725"/>
                    <a:pt x="1719" y="725"/>
                  </a:cubicBezTo>
                  <a:cubicBezTo>
                    <a:pt x="1719" y="680"/>
                    <a:pt x="1719" y="680"/>
                    <a:pt x="1719" y="680"/>
                  </a:cubicBezTo>
                  <a:cubicBezTo>
                    <a:pt x="1719" y="641"/>
                    <a:pt x="1719" y="602"/>
                    <a:pt x="1753" y="579"/>
                  </a:cubicBezTo>
                  <a:cubicBezTo>
                    <a:pt x="1792" y="557"/>
                    <a:pt x="1826" y="568"/>
                    <a:pt x="1865" y="540"/>
                  </a:cubicBezTo>
                  <a:cubicBezTo>
                    <a:pt x="1927" y="500"/>
                    <a:pt x="1950" y="433"/>
                    <a:pt x="1950" y="360"/>
                  </a:cubicBezTo>
                  <a:lnTo>
                    <a:pt x="1950" y="360"/>
                  </a:lnTo>
                  <a:cubicBezTo>
                    <a:pt x="1905" y="315"/>
                    <a:pt x="1854" y="332"/>
                    <a:pt x="1804" y="309"/>
                  </a:cubicBezTo>
                  <a:cubicBezTo>
                    <a:pt x="1787" y="298"/>
                    <a:pt x="1781" y="281"/>
                    <a:pt x="1770" y="270"/>
                  </a:cubicBezTo>
                  <a:cubicBezTo>
                    <a:pt x="1748" y="253"/>
                    <a:pt x="1719" y="259"/>
                    <a:pt x="1697" y="236"/>
                  </a:cubicBezTo>
                  <a:cubicBezTo>
                    <a:pt x="1669" y="208"/>
                    <a:pt x="1658" y="180"/>
                    <a:pt x="1658" y="135"/>
                  </a:cubicBezTo>
                  <a:cubicBezTo>
                    <a:pt x="1658" y="79"/>
                    <a:pt x="1658" y="79"/>
                    <a:pt x="1658" y="79"/>
                  </a:cubicBezTo>
                  <a:cubicBezTo>
                    <a:pt x="1658" y="51"/>
                    <a:pt x="1652" y="28"/>
                    <a:pt x="1652" y="0"/>
                  </a:cubicBezTo>
                  <a:cubicBezTo>
                    <a:pt x="1607" y="28"/>
                    <a:pt x="1585" y="73"/>
                    <a:pt x="1529" y="73"/>
                  </a:cubicBezTo>
                  <a:cubicBezTo>
                    <a:pt x="1489" y="73"/>
                    <a:pt x="1472" y="51"/>
                    <a:pt x="1439" y="28"/>
                  </a:cubicBezTo>
                  <a:lnTo>
                    <a:pt x="1439" y="28"/>
                  </a:lnTo>
                  <a:cubicBezTo>
                    <a:pt x="1394" y="28"/>
                    <a:pt x="1366" y="57"/>
                    <a:pt x="1337" y="96"/>
                  </a:cubicBezTo>
                  <a:cubicBezTo>
                    <a:pt x="1326" y="118"/>
                    <a:pt x="1315" y="147"/>
                    <a:pt x="1287" y="147"/>
                  </a:cubicBezTo>
                  <a:cubicBezTo>
                    <a:pt x="1231" y="147"/>
                    <a:pt x="1203" y="113"/>
                    <a:pt x="1152" y="85"/>
                  </a:cubicBezTo>
                  <a:cubicBezTo>
                    <a:pt x="1113" y="62"/>
                    <a:pt x="1090" y="45"/>
                    <a:pt x="1051" y="17"/>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55" name="Freeform 71"/>
            <p:cNvSpPr>
              <a:spLocks noChangeArrowheads="1"/>
            </p:cNvSpPr>
            <p:nvPr/>
          </p:nvSpPr>
          <p:spPr bwMode="auto">
            <a:xfrm>
              <a:off x="13564722" y="4626430"/>
              <a:ext cx="1406433" cy="1839913"/>
            </a:xfrm>
            <a:custGeom>
              <a:avLst/>
              <a:gdLst>
                <a:gd name="T0" fmla="*/ 3079 w 3905"/>
                <a:gd name="T1" fmla="*/ 3955 h 5113"/>
                <a:gd name="T2" fmla="*/ 3359 w 3905"/>
                <a:gd name="T3" fmla="*/ 4039 h 5113"/>
                <a:gd name="T4" fmla="*/ 3028 w 3905"/>
                <a:gd name="T5" fmla="*/ 3994 h 5113"/>
                <a:gd name="T6" fmla="*/ 3281 w 3905"/>
                <a:gd name="T7" fmla="*/ 4174 h 5113"/>
                <a:gd name="T8" fmla="*/ 2955 w 3905"/>
                <a:gd name="T9" fmla="*/ 4365 h 5113"/>
                <a:gd name="T10" fmla="*/ 2421 w 3905"/>
                <a:gd name="T11" fmla="*/ 4634 h 5113"/>
                <a:gd name="T12" fmla="*/ 2022 w 3905"/>
                <a:gd name="T13" fmla="*/ 4752 h 5113"/>
                <a:gd name="T14" fmla="*/ 1573 w 3905"/>
                <a:gd name="T15" fmla="*/ 5028 h 5113"/>
                <a:gd name="T16" fmla="*/ 1449 w 3905"/>
                <a:gd name="T17" fmla="*/ 4915 h 5113"/>
                <a:gd name="T18" fmla="*/ 1275 w 3905"/>
                <a:gd name="T19" fmla="*/ 5022 h 5113"/>
                <a:gd name="T20" fmla="*/ 854 w 3905"/>
                <a:gd name="T21" fmla="*/ 4073 h 5113"/>
                <a:gd name="T22" fmla="*/ 579 w 3905"/>
                <a:gd name="T23" fmla="*/ 4028 h 5113"/>
                <a:gd name="T24" fmla="*/ 433 w 3905"/>
                <a:gd name="T25" fmla="*/ 3814 h 5113"/>
                <a:gd name="T26" fmla="*/ 191 w 3905"/>
                <a:gd name="T27" fmla="*/ 3932 h 5113"/>
                <a:gd name="T28" fmla="*/ 90 w 3905"/>
                <a:gd name="T29" fmla="*/ 3747 h 5113"/>
                <a:gd name="T30" fmla="*/ 399 w 3905"/>
                <a:gd name="T31" fmla="*/ 3297 h 5113"/>
                <a:gd name="T32" fmla="*/ 528 w 3905"/>
                <a:gd name="T33" fmla="*/ 2865 h 5113"/>
                <a:gd name="T34" fmla="*/ 831 w 3905"/>
                <a:gd name="T35" fmla="*/ 1820 h 5113"/>
                <a:gd name="T36" fmla="*/ 1146 w 3905"/>
                <a:gd name="T37" fmla="*/ 1354 h 5113"/>
                <a:gd name="T38" fmla="*/ 1427 w 3905"/>
                <a:gd name="T39" fmla="*/ 1045 h 5113"/>
                <a:gd name="T40" fmla="*/ 2489 w 3905"/>
                <a:gd name="T41" fmla="*/ 168 h 5113"/>
                <a:gd name="T42" fmla="*/ 2921 w 3905"/>
                <a:gd name="T43" fmla="*/ 39 h 5113"/>
                <a:gd name="T44" fmla="*/ 2792 w 3905"/>
                <a:gd name="T45" fmla="*/ 146 h 5113"/>
                <a:gd name="T46" fmla="*/ 2466 w 3905"/>
                <a:gd name="T47" fmla="*/ 241 h 5113"/>
                <a:gd name="T48" fmla="*/ 2090 w 3905"/>
                <a:gd name="T49" fmla="*/ 359 h 5113"/>
                <a:gd name="T50" fmla="*/ 2067 w 3905"/>
                <a:gd name="T51" fmla="*/ 797 h 5113"/>
                <a:gd name="T52" fmla="*/ 2270 w 3905"/>
                <a:gd name="T53" fmla="*/ 1101 h 5113"/>
                <a:gd name="T54" fmla="*/ 2528 w 3905"/>
                <a:gd name="T55" fmla="*/ 1286 h 5113"/>
                <a:gd name="T56" fmla="*/ 2258 w 3905"/>
                <a:gd name="T57" fmla="*/ 1208 h 5113"/>
                <a:gd name="T58" fmla="*/ 2337 w 3905"/>
                <a:gd name="T59" fmla="*/ 1309 h 5113"/>
                <a:gd name="T60" fmla="*/ 2421 w 3905"/>
                <a:gd name="T61" fmla="*/ 1550 h 5113"/>
                <a:gd name="T62" fmla="*/ 2517 w 3905"/>
                <a:gd name="T63" fmla="*/ 1786 h 5113"/>
                <a:gd name="T64" fmla="*/ 2489 w 3905"/>
                <a:gd name="T65" fmla="*/ 2056 h 5113"/>
                <a:gd name="T66" fmla="*/ 2168 w 3905"/>
                <a:gd name="T67" fmla="*/ 2449 h 5113"/>
                <a:gd name="T68" fmla="*/ 1944 w 3905"/>
                <a:gd name="T69" fmla="*/ 2708 h 5113"/>
                <a:gd name="T70" fmla="*/ 1826 w 3905"/>
                <a:gd name="T71" fmla="*/ 3078 h 5113"/>
                <a:gd name="T72" fmla="*/ 2028 w 3905"/>
                <a:gd name="T73" fmla="*/ 3410 h 5113"/>
                <a:gd name="T74" fmla="*/ 1966 w 3905"/>
                <a:gd name="T75" fmla="*/ 3511 h 5113"/>
                <a:gd name="T76" fmla="*/ 2022 w 3905"/>
                <a:gd name="T77" fmla="*/ 3455 h 5113"/>
                <a:gd name="T78" fmla="*/ 2320 w 3905"/>
                <a:gd name="T79" fmla="*/ 3663 h 5113"/>
                <a:gd name="T80" fmla="*/ 2320 w 3905"/>
                <a:gd name="T81" fmla="*/ 3893 h 5113"/>
                <a:gd name="T82" fmla="*/ 2449 w 3905"/>
                <a:gd name="T83" fmla="*/ 4118 h 5113"/>
                <a:gd name="T84" fmla="*/ 2854 w 3905"/>
                <a:gd name="T85" fmla="*/ 4084 h 5113"/>
                <a:gd name="T86" fmla="*/ 2927 w 3905"/>
                <a:gd name="T87" fmla="*/ 1348 h 5113"/>
                <a:gd name="T88" fmla="*/ 2758 w 3905"/>
                <a:gd name="T89" fmla="*/ 1505 h 5113"/>
                <a:gd name="T90" fmla="*/ 2635 w 3905"/>
                <a:gd name="T91" fmla="*/ 1606 h 5113"/>
                <a:gd name="T92" fmla="*/ 2629 w 3905"/>
                <a:gd name="T93" fmla="*/ 1887 h 5113"/>
                <a:gd name="T94" fmla="*/ 2803 w 3905"/>
                <a:gd name="T95" fmla="*/ 2224 h 5113"/>
                <a:gd name="T96" fmla="*/ 3169 w 3905"/>
                <a:gd name="T97" fmla="*/ 2825 h 5113"/>
                <a:gd name="T98" fmla="*/ 3343 w 3905"/>
                <a:gd name="T99" fmla="*/ 3174 h 5113"/>
                <a:gd name="T100" fmla="*/ 3404 w 3905"/>
                <a:gd name="T101" fmla="*/ 3314 h 5113"/>
                <a:gd name="T102" fmla="*/ 3786 w 3905"/>
                <a:gd name="T103" fmla="*/ 3179 h 5113"/>
                <a:gd name="T104" fmla="*/ 3837 w 3905"/>
                <a:gd name="T105" fmla="*/ 2775 h 5113"/>
                <a:gd name="T106" fmla="*/ 3843 w 3905"/>
                <a:gd name="T107" fmla="*/ 2286 h 5113"/>
                <a:gd name="T108" fmla="*/ 3444 w 3905"/>
                <a:gd name="T109" fmla="*/ 1927 h 5113"/>
                <a:gd name="T110" fmla="*/ 3163 w 3905"/>
                <a:gd name="T111" fmla="*/ 1522 h 5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905" h="5113">
                  <a:moveTo>
                    <a:pt x="3270" y="3758"/>
                  </a:moveTo>
                  <a:lnTo>
                    <a:pt x="3270" y="3758"/>
                  </a:lnTo>
                  <a:cubicBezTo>
                    <a:pt x="3242" y="3775"/>
                    <a:pt x="3230" y="3792"/>
                    <a:pt x="3197" y="3814"/>
                  </a:cubicBezTo>
                  <a:cubicBezTo>
                    <a:pt x="3174" y="3825"/>
                    <a:pt x="3157" y="3831"/>
                    <a:pt x="3140" y="3848"/>
                  </a:cubicBezTo>
                  <a:cubicBezTo>
                    <a:pt x="3101" y="3882"/>
                    <a:pt x="3101" y="3915"/>
                    <a:pt x="3079" y="3955"/>
                  </a:cubicBezTo>
                  <a:lnTo>
                    <a:pt x="3073" y="3960"/>
                  </a:lnTo>
                  <a:lnTo>
                    <a:pt x="3073" y="3960"/>
                  </a:lnTo>
                  <a:cubicBezTo>
                    <a:pt x="3112" y="3988"/>
                    <a:pt x="3135" y="4005"/>
                    <a:pt x="3174" y="4028"/>
                  </a:cubicBezTo>
                  <a:cubicBezTo>
                    <a:pt x="3225" y="4056"/>
                    <a:pt x="3253" y="4090"/>
                    <a:pt x="3309" y="4090"/>
                  </a:cubicBezTo>
                  <a:cubicBezTo>
                    <a:pt x="3337" y="4090"/>
                    <a:pt x="3348" y="4061"/>
                    <a:pt x="3359" y="4039"/>
                  </a:cubicBezTo>
                  <a:cubicBezTo>
                    <a:pt x="3388" y="4000"/>
                    <a:pt x="3416" y="3971"/>
                    <a:pt x="3461" y="3971"/>
                  </a:cubicBezTo>
                  <a:lnTo>
                    <a:pt x="3461" y="3971"/>
                  </a:lnTo>
                  <a:cubicBezTo>
                    <a:pt x="3461" y="3893"/>
                    <a:pt x="3410" y="3854"/>
                    <a:pt x="3343" y="3814"/>
                  </a:cubicBezTo>
                  <a:cubicBezTo>
                    <a:pt x="3315" y="3797"/>
                    <a:pt x="3286" y="3792"/>
                    <a:pt x="3270" y="3758"/>
                  </a:cubicBezTo>
                  <a:close/>
                  <a:moveTo>
                    <a:pt x="3028" y="3994"/>
                  </a:moveTo>
                  <a:lnTo>
                    <a:pt x="3028" y="3994"/>
                  </a:lnTo>
                  <a:lnTo>
                    <a:pt x="3028" y="3994"/>
                  </a:lnTo>
                  <a:cubicBezTo>
                    <a:pt x="3056" y="4011"/>
                    <a:pt x="3067" y="4028"/>
                    <a:pt x="3090" y="4050"/>
                  </a:cubicBezTo>
                  <a:cubicBezTo>
                    <a:pt x="3129" y="4078"/>
                    <a:pt x="3152" y="4090"/>
                    <a:pt x="3191" y="4112"/>
                  </a:cubicBezTo>
                  <a:cubicBezTo>
                    <a:pt x="3225" y="4140"/>
                    <a:pt x="3258" y="4140"/>
                    <a:pt x="3281" y="4174"/>
                  </a:cubicBezTo>
                  <a:cubicBezTo>
                    <a:pt x="3247" y="4207"/>
                    <a:pt x="3213" y="4219"/>
                    <a:pt x="3169" y="4241"/>
                  </a:cubicBezTo>
                  <a:cubicBezTo>
                    <a:pt x="3152" y="4247"/>
                    <a:pt x="3129" y="4236"/>
                    <a:pt x="3118" y="4252"/>
                  </a:cubicBezTo>
                  <a:cubicBezTo>
                    <a:pt x="3107" y="4264"/>
                    <a:pt x="3112" y="4280"/>
                    <a:pt x="3112" y="4292"/>
                  </a:cubicBezTo>
                  <a:cubicBezTo>
                    <a:pt x="3095" y="4342"/>
                    <a:pt x="3045" y="4365"/>
                    <a:pt x="2994" y="4365"/>
                  </a:cubicBezTo>
                  <a:cubicBezTo>
                    <a:pt x="2955" y="4365"/>
                    <a:pt x="2955" y="4365"/>
                    <a:pt x="2955" y="4365"/>
                  </a:cubicBezTo>
                  <a:cubicBezTo>
                    <a:pt x="2888" y="4370"/>
                    <a:pt x="2888" y="4370"/>
                    <a:pt x="2888" y="4370"/>
                  </a:cubicBezTo>
                  <a:cubicBezTo>
                    <a:pt x="2876" y="4370"/>
                    <a:pt x="2865" y="4365"/>
                    <a:pt x="2854" y="4365"/>
                  </a:cubicBezTo>
                  <a:cubicBezTo>
                    <a:pt x="2815" y="4365"/>
                    <a:pt x="2803" y="4398"/>
                    <a:pt x="2775" y="4421"/>
                  </a:cubicBezTo>
                  <a:cubicBezTo>
                    <a:pt x="2702" y="4460"/>
                    <a:pt x="2668" y="4488"/>
                    <a:pt x="2595" y="4528"/>
                  </a:cubicBezTo>
                  <a:cubicBezTo>
                    <a:pt x="2528" y="4567"/>
                    <a:pt x="2483" y="4584"/>
                    <a:pt x="2421" y="4634"/>
                  </a:cubicBezTo>
                  <a:cubicBezTo>
                    <a:pt x="2393" y="4657"/>
                    <a:pt x="2393" y="4691"/>
                    <a:pt x="2371" y="4713"/>
                  </a:cubicBezTo>
                  <a:cubicBezTo>
                    <a:pt x="2348" y="4719"/>
                    <a:pt x="2331" y="4719"/>
                    <a:pt x="2309" y="4719"/>
                  </a:cubicBezTo>
                  <a:cubicBezTo>
                    <a:pt x="2264" y="4719"/>
                    <a:pt x="2247" y="4674"/>
                    <a:pt x="2197" y="4674"/>
                  </a:cubicBezTo>
                  <a:cubicBezTo>
                    <a:pt x="2163" y="4674"/>
                    <a:pt x="2140" y="4696"/>
                    <a:pt x="2112" y="4713"/>
                  </a:cubicBezTo>
                  <a:cubicBezTo>
                    <a:pt x="2079" y="4730"/>
                    <a:pt x="2051" y="4730"/>
                    <a:pt x="2022" y="4752"/>
                  </a:cubicBezTo>
                  <a:lnTo>
                    <a:pt x="2022" y="4752"/>
                  </a:lnTo>
                  <a:cubicBezTo>
                    <a:pt x="1983" y="4769"/>
                    <a:pt x="1944" y="4769"/>
                    <a:pt x="1927" y="4809"/>
                  </a:cubicBezTo>
                  <a:cubicBezTo>
                    <a:pt x="1904" y="4870"/>
                    <a:pt x="1916" y="4943"/>
                    <a:pt x="1848" y="4960"/>
                  </a:cubicBezTo>
                  <a:cubicBezTo>
                    <a:pt x="1741" y="4988"/>
                    <a:pt x="1657" y="5000"/>
                    <a:pt x="1601" y="5095"/>
                  </a:cubicBezTo>
                  <a:cubicBezTo>
                    <a:pt x="1584" y="5073"/>
                    <a:pt x="1573" y="5056"/>
                    <a:pt x="1573" y="5028"/>
                  </a:cubicBezTo>
                  <a:cubicBezTo>
                    <a:pt x="1573" y="5016"/>
                    <a:pt x="1579" y="5011"/>
                    <a:pt x="1579" y="5000"/>
                  </a:cubicBezTo>
                  <a:cubicBezTo>
                    <a:pt x="1579" y="4955"/>
                    <a:pt x="1579" y="4955"/>
                    <a:pt x="1579" y="4955"/>
                  </a:cubicBezTo>
                  <a:cubicBezTo>
                    <a:pt x="1579" y="4943"/>
                    <a:pt x="1562" y="4943"/>
                    <a:pt x="1556" y="4932"/>
                  </a:cubicBezTo>
                  <a:cubicBezTo>
                    <a:pt x="1545" y="4915"/>
                    <a:pt x="1539" y="4893"/>
                    <a:pt x="1517" y="4893"/>
                  </a:cubicBezTo>
                  <a:cubicBezTo>
                    <a:pt x="1489" y="4893"/>
                    <a:pt x="1472" y="4904"/>
                    <a:pt x="1449" y="4915"/>
                  </a:cubicBezTo>
                  <a:cubicBezTo>
                    <a:pt x="1472" y="4938"/>
                    <a:pt x="1483" y="4955"/>
                    <a:pt x="1489" y="4983"/>
                  </a:cubicBezTo>
                  <a:cubicBezTo>
                    <a:pt x="1421" y="5005"/>
                    <a:pt x="1393" y="5050"/>
                    <a:pt x="1359" y="5112"/>
                  </a:cubicBezTo>
                  <a:lnTo>
                    <a:pt x="1359" y="5112"/>
                  </a:lnTo>
                  <a:cubicBezTo>
                    <a:pt x="1354" y="5106"/>
                    <a:pt x="1348" y="5101"/>
                    <a:pt x="1343" y="5089"/>
                  </a:cubicBezTo>
                  <a:cubicBezTo>
                    <a:pt x="1315" y="5061"/>
                    <a:pt x="1309" y="5039"/>
                    <a:pt x="1275" y="5022"/>
                  </a:cubicBezTo>
                  <a:cubicBezTo>
                    <a:pt x="1230" y="4960"/>
                    <a:pt x="1208" y="4921"/>
                    <a:pt x="1152" y="4870"/>
                  </a:cubicBezTo>
                  <a:cubicBezTo>
                    <a:pt x="1101" y="4831"/>
                    <a:pt x="1062" y="4809"/>
                    <a:pt x="1028" y="4752"/>
                  </a:cubicBezTo>
                  <a:cubicBezTo>
                    <a:pt x="983" y="4674"/>
                    <a:pt x="983" y="4618"/>
                    <a:pt x="955" y="4528"/>
                  </a:cubicBezTo>
                  <a:cubicBezTo>
                    <a:pt x="921" y="4421"/>
                    <a:pt x="904" y="4359"/>
                    <a:pt x="893" y="4247"/>
                  </a:cubicBezTo>
                  <a:cubicBezTo>
                    <a:pt x="888" y="4179"/>
                    <a:pt x="888" y="4135"/>
                    <a:pt x="854" y="4073"/>
                  </a:cubicBezTo>
                  <a:cubicBezTo>
                    <a:pt x="831" y="4039"/>
                    <a:pt x="820" y="4000"/>
                    <a:pt x="781" y="4000"/>
                  </a:cubicBezTo>
                  <a:cubicBezTo>
                    <a:pt x="770" y="4000"/>
                    <a:pt x="764" y="4005"/>
                    <a:pt x="753" y="4005"/>
                  </a:cubicBezTo>
                  <a:cubicBezTo>
                    <a:pt x="747" y="4005"/>
                    <a:pt x="742" y="3994"/>
                    <a:pt x="730" y="3994"/>
                  </a:cubicBezTo>
                  <a:cubicBezTo>
                    <a:pt x="680" y="3994"/>
                    <a:pt x="668" y="4067"/>
                    <a:pt x="618" y="4067"/>
                  </a:cubicBezTo>
                  <a:cubicBezTo>
                    <a:pt x="595" y="4067"/>
                    <a:pt x="579" y="4050"/>
                    <a:pt x="579" y="4028"/>
                  </a:cubicBezTo>
                  <a:cubicBezTo>
                    <a:pt x="579" y="3988"/>
                    <a:pt x="579" y="3988"/>
                    <a:pt x="579" y="3988"/>
                  </a:cubicBezTo>
                  <a:cubicBezTo>
                    <a:pt x="579" y="3932"/>
                    <a:pt x="556" y="3898"/>
                    <a:pt x="528" y="3848"/>
                  </a:cubicBezTo>
                  <a:cubicBezTo>
                    <a:pt x="517" y="3831"/>
                    <a:pt x="506" y="3820"/>
                    <a:pt x="500" y="3803"/>
                  </a:cubicBezTo>
                  <a:cubicBezTo>
                    <a:pt x="494" y="3792"/>
                    <a:pt x="494" y="3775"/>
                    <a:pt x="483" y="3775"/>
                  </a:cubicBezTo>
                  <a:cubicBezTo>
                    <a:pt x="461" y="3775"/>
                    <a:pt x="455" y="3797"/>
                    <a:pt x="433" y="3814"/>
                  </a:cubicBezTo>
                  <a:cubicBezTo>
                    <a:pt x="410" y="3825"/>
                    <a:pt x="393" y="3825"/>
                    <a:pt x="376" y="3842"/>
                  </a:cubicBezTo>
                  <a:cubicBezTo>
                    <a:pt x="365" y="3848"/>
                    <a:pt x="365" y="3865"/>
                    <a:pt x="348" y="3865"/>
                  </a:cubicBezTo>
                  <a:cubicBezTo>
                    <a:pt x="337" y="3865"/>
                    <a:pt x="331" y="3854"/>
                    <a:pt x="320" y="3854"/>
                  </a:cubicBezTo>
                  <a:cubicBezTo>
                    <a:pt x="275" y="3854"/>
                    <a:pt x="281" y="3932"/>
                    <a:pt x="236" y="3932"/>
                  </a:cubicBezTo>
                  <a:cubicBezTo>
                    <a:pt x="191" y="3932"/>
                    <a:pt x="191" y="3932"/>
                    <a:pt x="191" y="3932"/>
                  </a:cubicBezTo>
                  <a:cubicBezTo>
                    <a:pt x="163" y="3932"/>
                    <a:pt x="157" y="3955"/>
                    <a:pt x="135" y="3955"/>
                  </a:cubicBezTo>
                  <a:cubicBezTo>
                    <a:pt x="95" y="3955"/>
                    <a:pt x="73" y="3932"/>
                    <a:pt x="34" y="3932"/>
                  </a:cubicBezTo>
                  <a:cubicBezTo>
                    <a:pt x="22" y="3932"/>
                    <a:pt x="17" y="3938"/>
                    <a:pt x="0" y="3943"/>
                  </a:cubicBezTo>
                  <a:cubicBezTo>
                    <a:pt x="17" y="3887"/>
                    <a:pt x="28" y="3859"/>
                    <a:pt x="56" y="3809"/>
                  </a:cubicBezTo>
                  <a:cubicBezTo>
                    <a:pt x="79" y="3797"/>
                    <a:pt x="79" y="3775"/>
                    <a:pt x="90" y="3747"/>
                  </a:cubicBezTo>
                  <a:cubicBezTo>
                    <a:pt x="107" y="3708"/>
                    <a:pt x="118" y="3685"/>
                    <a:pt x="135" y="3651"/>
                  </a:cubicBezTo>
                  <a:cubicBezTo>
                    <a:pt x="180" y="3584"/>
                    <a:pt x="230" y="3567"/>
                    <a:pt x="258" y="3494"/>
                  </a:cubicBezTo>
                  <a:cubicBezTo>
                    <a:pt x="275" y="3443"/>
                    <a:pt x="275" y="3399"/>
                    <a:pt x="326" y="3376"/>
                  </a:cubicBezTo>
                  <a:cubicBezTo>
                    <a:pt x="343" y="3365"/>
                    <a:pt x="365" y="3370"/>
                    <a:pt x="382" y="3354"/>
                  </a:cubicBezTo>
                  <a:cubicBezTo>
                    <a:pt x="399" y="3337"/>
                    <a:pt x="393" y="3320"/>
                    <a:pt x="399" y="3297"/>
                  </a:cubicBezTo>
                  <a:cubicBezTo>
                    <a:pt x="421" y="3252"/>
                    <a:pt x="438" y="3230"/>
                    <a:pt x="449" y="3185"/>
                  </a:cubicBezTo>
                  <a:cubicBezTo>
                    <a:pt x="477" y="3090"/>
                    <a:pt x="573" y="3061"/>
                    <a:pt x="573" y="2966"/>
                  </a:cubicBezTo>
                  <a:cubicBezTo>
                    <a:pt x="573" y="2944"/>
                    <a:pt x="573" y="2927"/>
                    <a:pt x="556" y="2915"/>
                  </a:cubicBezTo>
                  <a:cubicBezTo>
                    <a:pt x="545" y="2904"/>
                    <a:pt x="528" y="2904"/>
                    <a:pt x="528" y="2887"/>
                  </a:cubicBezTo>
                  <a:cubicBezTo>
                    <a:pt x="528" y="2876"/>
                    <a:pt x="528" y="2870"/>
                    <a:pt x="528" y="2865"/>
                  </a:cubicBezTo>
                  <a:cubicBezTo>
                    <a:pt x="595" y="2702"/>
                    <a:pt x="590" y="2590"/>
                    <a:pt x="657" y="2421"/>
                  </a:cubicBezTo>
                  <a:cubicBezTo>
                    <a:pt x="657" y="2370"/>
                    <a:pt x="646" y="2342"/>
                    <a:pt x="646" y="2292"/>
                  </a:cubicBezTo>
                  <a:cubicBezTo>
                    <a:pt x="646" y="2180"/>
                    <a:pt x="685" y="2118"/>
                    <a:pt x="730" y="2011"/>
                  </a:cubicBezTo>
                  <a:cubicBezTo>
                    <a:pt x="753" y="1966"/>
                    <a:pt x="747" y="1932"/>
                    <a:pt x="775" y="1893"/>
                  </a:cubicBezTo>
                  <a:cubicBezTo>
                    <a:pt x="798" y="1865"/>
                    <a:pt x="809" y="1842"/>
                    <a:pt x="831" y="1820"/>
                  </a:cubicBezTo>
                  <a:cubicBezTo>
                    <a:pt x="854" y="1803"/>
                    <a:pt x="871" y="1803"/>
                    <a:pt x="882" y="1781"/>
                  </a:cubicBezTo>
                  <a:cubicBezTo>
                    <a:pt x="888" y="1764"/>
                    <a:pt x="888" y="1747"/>
                    <a:pt x="899" y="1724"/>
                  </a:cubicBezTo>
                  <a:cubicBezTo>
                    <a:pt x="921" y="1674"/>
                    <a:pt x="955" y="1651"/>
                    <a:pt x="972" y="1595"/>
                  </a:cubicBezTo>
                  <a:cubicBezTo>
                    <a:pt x="989" y="1528"/>
                    <a:pt x="989" y="1483"/>
                    <a:pt x="1039" y="1438"/>
                  </a:cubicBezTo>
                  <a:cubicBezTo>
                    <a:pt x="1079" y="1399"/>
                    <a:pt x="1124" y="1399"/>
                    <a:pt x="1146" y="1354"/>
                  </a:cubicBezTo>
                  <a:cubicBezTo>
                    <a:pt x="1163" y="1320"/>
                    <a:pt x="1174" y="1297"/>
                    <a:pt x="1197" y="1258"/>
                  </a:cubicBezTo>
                  <a:cubicBezTo>
                    <a:pt x="1208" y="1236"/>
                    <a:pt x="1219" y="1219"/>
                    <a:pt x="1236" y="1196"/>
                  </a:cubicBezTo>
                  <a:cubicBezTo>
                    <a:pt x="1242" y="1185"/>
                    <a:pt x="1258" y="1185"/>
                    <a:pt x="1258" y="1168"/>
                  </a:cubicBezTo>
                  <a:cubicBezTo>
                    <a:pt x="1258" y="1118"/>
                    <a:pt x="1258" y="1118"/>
                    <a:pt x="1258" y="1118"/>
                  </a:cubicBezTo>
                  <a:cubicBezTo>
                    <a:pt x="1309" y="1067"/>
                    <a:pt x="1354" y="1062"/>
                    <a:pt x="1427" y="1045"/>
                  </a:cubicBezTo>
                  <a:cubicBezTo>
                    <a:pt x="1455" y="1039"/>
                    <a:pt x="1466" y="1028"/>
                    <a:pt x="1494" y="1028"/>
                  </a:cubicBezTo>
                  <a:cubicBezTo>
                    <a:pt x="1596" y="1073"/>
                    <a:pt x="1596" y="1073"/>
                    <a:pt x="1596" y="1073"/>
                  </a:cubicBezTo>
                  <a:cubicBezTo>
                    <a:pt x="2006" y="303"/>
                    <a:pt x="2006" y="303"/>
                    <a:pt x="2006" y="303"/>
                  </a:cubicBezTo>
                  <a:cubicBezTo>
                    <a:pt x="2084" y="303"/>
                    <a:pt x="2135" y="269"/>
                    <a:pt x="2213" y="247"/>
                  </a:cubicBezTo>
                  <a:cubicBezTo>
                    <a:pt x="2320" y="213"/>
                    <a:pt x="2382" y="208"/>
                    <a:pt x="2489" y="168"/>
                  </a:cubicBezTo>
                  <a:cubicBezTo>
                    <a:pt x="2601" y="123"/>
                    <a:pt x="2680" y="140"/>
                    <a:pt x="2792" y="90"/>
                  </a:cubicBezTo>
                  <a:cubicBezTo>
                    <a:pt x="2854" y="61"/>
                    <a:pt x="2882" y="33"/>
                    <a:pt x="2938" y="0"/>
                  </a:cubicBezTo>
                  <a:lnTo>
                    <a:pt x="2938" y="0"/>
                  </a:lnTo>
                  <a:cubicBezTo>
                    <a:pt x="2938" y="5"/>
                    <a:pt x="2938" y="5"/>
                    <a:pt x="2938" y="11"/>
                  </a:cubicBezTo>
                  <a:cubicBezTo>
                    <a:pt x="2938" y="28"/>
                    <a:pt x="2921" y="28"/>
                    <a:pt x="2921" y="39"/>
                  </a:cubicBezTo>
                  <a:cubicBezTo>
                    <a:pt x="2910" y="61"/>
                    <a:pt x="2910" y="78"/>
                    <a:pt x="2893" y="90"/>
                  </a:cubicBezTo>
                  <a:cubicBezTo>
                    <a:pt x="2882" y="101"/>
                    <a:pt x="2871" y="101"/>
                    <a:pt x="2865" y="112"/>
                  </a:cubicBezTo>
                  <a:cubicBezTo>
                    <a:pt x="2848" y="129"/>
                    <a:pt x="2848" y="151"/>
                    <a:pt x="2826" y="151"/>
                  </a:cubicBezTo>
                  <a:cubicBezTo>
                    <a:pt x="2809" y="151"/>
                    <a:pt x="2815" y="129"/>
                    <a:pt x="2803" y="129"/>
                  </a:cubicBezTo>
                  <a:cubicBezTo>
                    <a:pt x="2792" y="129"/>
                    <a:pt x="2792" y="140"/>
                    <a:pt x="2792" y="146"/>
                  </a:cubicBezTo>
                  <a:cubicBezTo>
                    <a:pt x="2781" y="163"/>
                    <a:pt x="2775" y="180"/>
                    <a:pt x="2758" y="191"/>
                  </a:cubicBezTo>
                  <a:cubicBezTo>
                    <a:pt x="2736" y="202"/>
                    <a:pt x="2725" y="208"/>
                    <a:pt x="2697" y="208"/>
                  </a:cubicBezTo>
                  <a:cubicBezTo>
                    <a:pt x="2674" y="208"/>
                    <a:pt x="2674" y="208"/>
                    <a:pt x="2674" y="208"/>
                  </a:cubicBezTo>
                  <a:cubicBezTo>
                    <a:pt x="2640" y="208"/>
                    <a:pt x="2623" y="213"/>
                    <a:pt x="2590" y="219"/>
                  </a:cubicBezTo>
                  <a:cubicBezTo>
                    <a:pt x="2539" y="230"/>
                    <a:pt x="2511" y="225"/>
                    <a:pt x="2466" y="241"/>
                  </a:cubicBezTo>
                  <a:cubicBezTo>
                    <a:pt x="2427" y="253"/>
                    <a:pt x="2410" y="275"/>
                    <a:pt x="2371" y="275"/>
                  </a:cubicBezTo>
                  <a:cubicBezTo>
                    <a:pt x="2331" y="275"/>
                    <a:pt x="2331" y="275"/>
                    <a:pt x="2331" y="275"/>
                  </a:cubicBezTo>
                  <a:cubicBezTo>
                    <a:pt x="2315" y="275"/>
                    <a:pt x="2303" y="275"/>
                    <a:pt x="2292" y="281"/>
                  </a:cubicBezTo>
                  <a:cubicBezTo>
                    <a:pt x="2258" y="292"/>
                    <a:pt x="2236" y="303"/>
                    <a:pt x="2202" y="320"/>
                  </a:cubicBezTo>
                  <a:cubicBezTo>
                    <a:pt x="2163" y="337"/>
                    <a:pt x="2135" y="342"/>
                    <a:pt x="2090" y="359"/>
                  </a:cubicBezTo>
                  <a:cubicBezTo>
                    <a:pt x="2067" y="365"/>
                    <a:pt x="2051" y="354"/>
                    <a:pt x="2034" y="371"/>
                  </a:cubicBezTo>
                  <a:cubicBezTo>
                    <a:pt x="2022" y="382"/>
                    <a:pt x="2022" y="399"/>
                    <a:pt x="2017" y="415"/>
                  </a:cubicBezTo>
                  <a:cubicBezTo>
                    <a:pt x="2000" y="455"/>
                    <a:pt x="1989" y="477"/>
                    <a:pt x="1989" y="517"/>
                  </a:cubicBezTo>
                  <a:cubicBezTo>
                    <a:pt x="1989" y="590"/>
                    <a:pt x="2011" y="623"/>
                    <a:pt x="2034" y="691"/>
                  </a:cubicBezTo>
                  <a:cubicBezTo>
                    <a:pt x="2045" y="736"/>
                    <a:pt x="2045" y="758"/>
                    <a:pt x="2067" y="797"/>
                  </a:cubicBezTo>
                  <a:cubicBezTo>
                    <a:pt x="2090" y="837"/>
                    <a:pt x="2090" y="865"/>
                    <a:pt x="2118" y="899"/>
                  </a:cubicBezTo>
                  <a:cubicBezTo>
                    <a:pt x="2163" y="955"/>
                    <a:pt x="2202" y="983"/>
                    <a:pt x="2225" y="1056"/>
                  </a:cubicBezTo>
                  <a:cubicBezTo>
                    <a:pt x="2230" y="1067"/>
                    <a:pt x="2225" y="1084"/>
                    <a:pt x="2241" y="1084"/>
                  </a:cubicBezTo>
                  <a:lnTo>
                    <a:pt x="2247" y="1084"/>
                  </a:lnTo>
                  <a:cubicBezTo>
                    <a:pt x="2258" y="1084"/>
                    <a:pt x="2258" y="1095"/>
                    <a:pt x="2270" y="1101"/>
                  </a:cubicBezTo>
                  <a:cubicBezTo>
                    <a:pt x="2286" y="1123"/>
                    <a:pt x="2298" y="1135"/>
                    <a:pt x="2320" y="1146"/>
                  </a:cubicBezTo>
                  <a:cubicBezTo>
                    <a:pt x="2354" y="1163"/>
                    <a:pt x="2365" y="1179"/>
                    <a:pt x="2399" y="1191"/>
                  </a:cubicBezTo>
                  <a:cubicBezTo>
                    <a:pt x="2433" y="1208"/>
                    <a:pt x="2449" y="1219"/>
                    <a:pt x="2477" y="1241"/>
                  </a:cubicBezTo>
                  <a:cubicBezTo>
                    <a:pt x="2500" y="1258"/>
                    <a:pt x="2522" y="1258"/>
                    <a:pt x="2539" y="1286"/>
                  </a:cubicBezTo>
                  <a:cubicBezTo>
                    <a:pt x="2534" y="1286"/>
                    <a:pt x="2534" y="1286"/>
                    <a:pt x="2528" y="1286"/>
                  </a:cubicBezTo>
                  <a:cubicBezTo>
                    <a:pt x="2455" y="1286"/>
                    <a:pt x="2421" y="1224"/>
                    <a:pt x="2343" y="1224"/>
                  </a:cubicBezTo>
                  <a:cubicBezTo>
                    <a:pt x="2331" y="1224"/>
                    <a:pt x="2320" y="1224"/>
                    <a:pt x="2309" y="1224"/>
                  </a:cubicBezTo>
                  <a:cubicBezTo>
                    <a:pt x="2286" y="1224"/>
                    <a:pt x="2281" y="1202"/>
                    <a:pt x="2258" y="1191"/>
                  </a:cubicBezTo>
                  <a:lnTo>
                    <a:pt x="2258" y="1191"/>
                  </a:lnTo>
                  <a:cubicBezTo>
                    <a:pt x="2258" y="1196"/>
                    <a:pt x="2258" y="1202"/>
                    <a:pt x="2258" y="1208"/>
                  </a:cubicBezTo>
                  <a:cubicBezTo>
                    <a:pt x="2258" y="1224"/>
                    <a:pt x="2236" y="1230"/>
                    <a:pt x="2236" y="1247"/>
                  </a:cubicBezTo>
                  <a:cubicBezTo>
                    <a:pt x="2236" y="1258"/>
                    <a:pt x="2241" y="1264"/>
                    <a:pt x="2241" y="1275"/>
                  </a:cubicBezTo>
                  <a:cubicBezTo>
                    <a:pt x="2241" y="1281"/>
                    <a:pt x="2247" y="1292"/>
                    <a:pt x="2253" y="1292"/>
                  </a:cubicBezTo>
                  <a:cubicBezTo>
                    <a:pt x="2258" y="1292"/>
                    <a:pt x="2264" y="1286"/>
                    <a:pt x="2275" y="1286"/>
                  </a:cubicBezTo>
                  <a:cubicBezTo>
                    <a:pt x="2298" y="1286"/>
                    <a:pt x="2315" y="1309"/>
                    <a:pt x="2337" y="1309"/>
                  </a:cubicBezTo>
                  <a:cubicBezTo>
                    <a:pt x="2348" y="1309"/>
                    <a:pt x="2354" y="1303"/>
                    <a:pt x="2371" y="1303"/>
                  </a:cubicBezTo>
                  <a:cubicBezTo>
                    <a:pt x="2371" y="1309"/>
                    <a:pt x="2371" y="1309"/>
                    <a:pt x="2371" y="1309"/>
                  </a:cubicBezTo>
                  <a:cubicBezTo>
                    <a:pt x="2354" y="1326"/>
                    <a:pt x="2354" y="1342"/>
                    <a:pt x="2354" y="1371"/>
                  </a:cubicBezTo>
                  <a:cubicBezTo>
                    <a:pt x="2354" y="1387"/>
                    <a:pt x="2360" y="1393"/>
                    <a:pt x="2365" y="1410"/>
                  </a:cubicBezTo>
                  <a:cubicBezTo>
                    <a:pt x="2382" y="1466"/>
                    <a:pt x="2399" y="1494"/>
                    <a:pt x="2421" y="1550"/>
                  </a:cubicBezTo>
                  <a:cubicBezTo>
                    <a:pt x="2433" y="1573"/>
                    <a:pt x="2444" y="1584"/>
                    <a:pt x="2461" y="1601"/>
                  </a:cubicBezTo>
                  <a:cubicBezTo>
                    <a:pt x="2483" y="1623"/>
                    <a:pt x="2494" y="1640"/>
                    <a:pt x="2517" y="1663"/>
                  </a:cubicBezTo>
                  <a:cubicBezTo>
                    <a:pt x="2534" y="1679"/>
                    <a:pt x="2556" y="1685"/>
                    <a:pt x="2556" y="1708"/>
                  </a:cubicBezTo>
                  <a:cubicBezTo>
                    <a:pt x="2556" y="1736"/>
                    <a:pt x="2545" y="1753"/>
                    <a:pt x="2522" y="1775"/>
                  </a:cubicBezTo>
                  <a:cubicBezTo>
                    <a:pt x="2522" y="1775"/>
                    <a:pt x="2517" y="1781"/>
                    <a:pt x="2517" y="1786"/>
                  </a:cubicBezTo>
                  <a:cubicBezTo>
                    <a:pt x="2517" y="1792"/>
                    <a:pt x="2522" y="1792"/>
                    <a:pt x="2522" y="1798"/>
                  </a:cubicBezTo>
                  <a:cubicBezTo>
                    <a:pt x="2522" y="1814"/>
                    <a:pt x="2511" y="1820"/>
                    <a:pt x="2511" y="1837"/>
                  </a:cubicBezTo>
                  <a:cubicBezTo>
                    <a:pt x="2511" y="1854"/>
                    <a:pt x="2517" y="1865"/>
                    <a:pt x="2517" y="1882"/>
                  </a:cubicBezTo>
                  <a:cubicBezTo>
                    <a:pt x="2517" y="1932"/>
                    <a:pt x="2483" y="1955"/>
                    <a:pt x="2483" y="2000"/>
                  </a:cubicBezTo>
                  <a:cubicBezTo>
                    <a:pt x="2483" y="2022"/>
                    <a:pt x="2489" y="2039"/>
                    <a:pt x="2489" y="2056"/>
                  </a:cubicBezTo>
                  <a:cubicBezTo>
                    <a:pt x="2489" y="2078"/>
                    <a:pt x="2489" y="2078"/>
                    <a:pt x="2489" y="2078"/>
                  </a:cubicBezTo>
                  <a:cubicBezTo>
                    <a:pt x="2489" y="2095"/>
                    <a:pt x="2466" y="2095"/>
                    <a:pt x="2455" y="2106"/>
                  </a:cubicBezTo>
                  <a:cubicBezTo>
                    <a:pt x="2427" y="2123"/>
                    <a:pt x="2410" y="2129"/>
                    <a:pt x="2382" y="2146"/>
                  </a:cubicBezTo>
                  <a:cubicBezTo>
                    <a:pt x="2337" y="2168"/>
                    <a:pt x="2309" y="2191"/>
                    <a:pt x="2281" y="2236"/>
                  </a:cubicBezTo>
                  <a:cubicBezTo>
                    <a:pt x="2230" y="2314"/>
                    <a:pt x="2213" y="2365"/>
                    <a:pt x="2168" y="2449"/>
                  </a:cubicBezTo>
                  <a:cubicBezTo>
                    <a:pt x="2152" y="2455"/>
                    <a:pt x="2152" y="2460"/>
                    <a:pt x="2146" y="2472"/>
                  </a:cubicBezTo>
                  <a:cubicBezTo>
                    <a:pt x="2140" y="2488"/>
                    <a:pt x="2129" y="2488"/>
                    <a:pt x="2124" y="2500"/>
                  </a:cubicBezTo>
                  <a:cubicBezTo>
                    <a:pt x="2101" y="2539"/>
                    <a:pt x="2084" y="2556"/>
                    <a:pt x="2045" y="2573"/>
                  </a:cubicBezTo>
                  <a:cubicBezTo>
                    <a:pt x="2011" y="2590"/>
                    <a:pt x="1989" y="2601"/>
                    <a:pt x="1972" y="2635"/>
                  </a:cubicBezTo>
                  <a:cubicBezTo>
                    <a:pt x="1955" y="2657"/>
                    <a:pt x="1955" y="2679"/>
                    <a:pt x="1944" y="2708"/>
                  </a:cubicBezTo>
                  <a:cubicBezTo>
                    <a:pt x="1916" y="2769"/>
                    <a:pt x="1893" y="2803"/>
                    <a:pt x="1871" y="2870"/>
                  </a:cubicBezTo>
                  <a:cubicBezTo>
                    <a:pt x="1859" y="2899"/>
                    <a:pt x="1843" y="2910"/>
                    <a:pt x="1831" y="2938"/>
                  </a:cubicBezTo>
                  <a:cubicBezTo>
                    <a:pt x="1820" y="2955"/>
                    <a:pt x="1814" y="2972"/>
                    <a:pt x="1803" y="2988"/>
                  </a:cubicBezTo>
                  <a:cubicBezTo>
                    <a:pt x="1792" y="3005"/>
                    <a:pt x="1786" y="3011"/>
                    <a:pt x="1786" y="3028"/>
                  </a:cubicBezTo>
                  <a:cubicBezTo>
                    <a:pt x="1786" y="3050"/>
                    <a:pt x="1803" y="3061"/>
                    <a:pt x="1826" y="3078"/>
                  </a:cubicBezTo>
                  <a:cubicBezTo>
                    <a:pt x="1843" y="3101"/>
                    <a:pt x="1854" y="3118"/>
                    <a:pt x="1871" y="3140"/>
                  </a:cubicBezTo>
                  <a:cubicBezTo>
                    <a:pt x="1888" y="3163"/>
                    <a:pt x="1904" y="3174"/>
                    <a:pt x="1916" y="3202"/>
                  </a:cubicBezTo>
                  <a:cubicBezTo>
                    <a:pt x="1933" y="3224"/>
                    <a:pt x="1944" y="3236"/>
                    <a:pt x="1961" y="3258"/>
                  </a:cubicBezTo>
                  <a:cubicBezTo>
                    <a:pt x="1994" y="3292"/>
                    <a:pt x="1994" y="3320"/>
                    <a:pt x="2011" y="3365"/>
                  </a:cubicBezTo>
                  <a:cubicBezTo>
                    <a:pt x="2017" y="3382"/>
                    <a:pt x="2028" y="3393"/>
                    <a:pt x="2028" y="3410"/>
                  </a:cubicBezTo>
                  <a:cubicBezTo>
                    <a:pt x="2028" y="3421"/>
                    <a:pt x="2017" y="3427"/>
                    <a:pt x="2011" y="3438"/>
                  </a:cubicBezTo>
                  <a:cubicBezTo>
                    <a:pt x="2006" y="3449"/>
                    <a:pt x="2006" y="3466"/>
                    <a:pt x="1994" y="3466"/>
                  </a:cubicBezTo>
                  <a:cubicBezTo>
                    <a:pt x="1989" y="3466"/>
                    <a:pt x="1989" y="3460"/>
                    <a:pt x="1983" y="3460"/>
                  </a:cubicBezTo>
                  <a:cubicBezTo>
                    <a:pt x="1972" y="3460"/>
                    <a:pt x="1961" y="3472"/>
                    <a:pt x="1961" y="3483"/>
                  </a:cubicBezTo>
                  <a:cubicBezTo>
                    <a:pt x="1961" y="3494"/>
                    <a:pt x="1966" y="3500"/>
                    <a:pt x="1966" y="3511"/>
                  </a:cubicBezTo>
                  <a:cubicBezTo>
                    <a:pt x="1966" y="3528"/>
                    <a:pt x="1966" y="3528"/>
                    <a:pt x="1966" y="3528"/>
                  </a:cubicBezTo>
                  <a:cubicBezTo>
                    <a:pt x="1961" y="3539"/>
                    <a:pt x="1961" y="3539"/>
                    <a:pt x="1961" y="3539"/>
                  </a:cubicBezTo>
                  <a:cubicBezTo>
                    <a:pt x="1972" y="3533"/>
                    <a:pt x="1978" y="3528"/>
                    <a:pt x="1983" y="3522"/>
                  </a:cubicBezTo>
                  <a:cubicBezTo>
                    <a:pt x="2006" y="3505"/>
                    <a:pt x="2022" y="3494"/>
                    <a:pt x="2022" y="3472"/>
                  </a:cubicBezTo>
                  <a:cubicBezTo>
                    <a:pt x="2022" y="3455"/>
                    <a:pt x="2022" y="3455"/>
                    <a:pt x="2022" y="3455"/>
                  </a:cubicBezTo>
                  <a:cubicBezTo>
                    <a:pt x="2022" y="3438"/>
                    <a:pt x="2028" y="3432"/>
                    <a:pt x="2028" y="3421"/>
                  </a:cubicBezTo>
                  <a:cubicBezTo>
                    <a:pt x="2067" y="3449"/>
                    <a:pt x="2079" y="3477"/>
                    <a:pt x="2124" y="3500"/>
                  </a:cubicBezTo>
                  <a:cubicBezTo>
                    <a:pt x="2140" y="3516"/>
                    <a:pt x="2163" y="3516"/>
                    <a:pt x="2180" y="3533"/>
                  </a:cubicBezTo>
                  <a:cubicBezTo>
                    <a:pt x="2202" y="3556"/>
                    <a:pt x="2213" y="3561"/>
                    <a:pt x="2230" y="3584"/>
                  </a:cubicBezTo>
                  <a:cubicBezTo>
                    <a:pt x="2253" y="3623"/>
                    <a:pt x="2275" y="3657"/>
                    <a:pt x="2320" y="3663"/>
                  </a:cubicBezTo>
                  <a:cubicBezTo>
                    <a:pt x="2337" y="3657"/>
                    <a:pt x="2337" y="3657"/>
                    <a:pt x="2337" y="3657"/>
                  </a:cubicBezTo>
                  <a:cubicBezTo>
                    <a:pt x="2348" y="3657"/>
                    <a:pt x="2360" y="3657"/>
                    <a:pt x="2360" y="3668"/>
                  </a:cubicBezTo>
                  <a:cubicBezTo>
                    <a:pt x="2360" y="3691"/>
                    <a:pt x="2354" y="3702"/>
                    <a:pt x="2354" y="3719"/>
                  </a:cubicBezTo>
                  <a:cubicBezTo>
                    <a:pt x="2354" y="3753"/>
                    <a:pt x="2354" y="3753"/>
                    <a:pt x="2354" y="3753"/>
                  </a:cubicBezTo>
                  <a:cubicBezTo>
                    <a:pt x="2320" y="3893"/>
                    <a:pt x="2320" y="3893"/>
                    <a:pt x="2320" y="3893"/>
                  </a:cubicBezTo>
                  <a:cubicBezTo>
                    <a:pt x="2320" y="3910"/>
                    <a:pt x="2326" y="3921"/>
                    <a:pt x="2331" y="3943"/>
                  </a:cubicBezTo>
                  <a:cubicBezTo>
                    <a:pt x="2331" y="3955"/>
                    <a:pt x="2326" y="3960"/>
                    <a:pt x="2326" y="3977"/>
                  </a:cubicBezTo>
                  <a:cubicBezTo>
                    <a:pt x="2326" y="4022"/>
                    <a:pt x="2343" y="4050"/>
                    <a:pt x="2371" y="4084"/>
                  </a:cubicBezTo>
                  <a:cubicBezTo>
                    <a:pt x="2393" y="4101"/>
                    <a:pt x="2405" y="4118"/>
                    <a:pt x="2433" y="4118"/>
                  </a:cubicBezTo>
                  <a:cubicBezTo>
                    <a:pt x="2449" y="4118"/>
                    <a:pt x="2449" y="4118"/>
                    <a:pt x="2449" y="4118"/>
                  </a:cubicBezTo>
                  <a:cubicBezTo>
                    <a:pt x="2567" y="4101"/>
                    <a:pt x="2567" y="4101"/>
                    <a:pt x="2567" y="4101"/>
                  </a:cubicBezTo>
                  <a:cubicBezTo>
                    <a:pt x="2607" y="4106"/>
                    <a:pt x="2607" y="4106"/>
                    <a:pt x="2607" y="4106"/>
                  </a:cubicBezTo>
                  <a:cubicBezTo>
                    <a:pt x="2623" y="4106"/>
                    <a:pt x="2623" y="4106"/>
                    <a:pt x="2623" y="4106"/>
                  </a:cubicBezTo>
                  <a:cubicBezTo>
                    <a:pt x="2657" y="4106"/>
                    <a:pt x="2674" y="4118"/>
                    <a:pt x="2708" y="4118"/>
                  </a:cubicBezTo>
                  <a:cubicBezTo>
                    <a:pt x="2764" y="4118"/>
                    <a:pt x="2798" y="4101"/>
                    <a:pt x="2854" y="4084"/>
                  </a:cubicBezTo>
                  <a:cubicBezTo>
                    <a:pt x="2882" y="4073"/>
                    <a:pt x="2893" y="4067"/>
                    <a:pt x="2921" y="4050"/>
                  </a:cubicBezTo>
                  <a:cubicBezTo>
                    <a:pt x="2961" y="4028"/>
                    <a:pt x="2989" y="4022"/>
                    <a:pt x="3028" y="3994"/>
                  </a:cubicBezTo>
                  <a:close/>
                  <a:moveTo>
                    <a:pt x="2989" y="1309"/>
                  </a:moveTo>
                  <a:lnTo>
                    <a:pt x="2989" y="1309"/>
                  </a:lnTo>
                  <a:cubicBezTo>
                    <a:pt x="2972" y="1320"/>
                    <a:pt x="2955" y="1331"/>
                    <a:pt x="2927" y="1348"/>
                  </a:cubicBezTo>
                  <a:cubicBezTo>
                    <a:pt x="2904" y="1365"/>
                    <a:pt x="2893" y="1393"/>
                    <a:pt x="2865" y="1393"/>
                  </a:cubicBezTo>
                  <a:cubicBezTo>
                    <a:pt x="2831" y="1393"/>
                    <a:pt x="2837" y="1331"/>
                    <a:pt x="2809" y="1331"/>
                  </a:cubicBezTo>
                  <a:cubicBezTo>
                    <a:pt x="2770" y="1331"/>
                    <a:pt x="2753" y="1354"/>
                    <a:pt x="2719" y="1354"/>
                  </a:cubicBezTo>
                  <a:cubicBezTo>
                    <a:pt x="2742" y="1387"/>
                    <a:pt x="2770" y="1393"/>
                    <a:pt x="2803" y="1399"/>
                  </a:cubicBezTo>
                  <a:cubicBezTo>
                    <a:pt x="2803" y="1444"/>
                    <a:pt x="2758" y="1460"/>
                    <a:pt x="2758" y="1505"/>
                  </a:cubicBezTo>
                  <a:cubicBezTo>
                    <a:pt x="2758" y="1511"/>
                    <a:pt x="2764" y="1517"/>
                    <a:pt x="2764" y="1528"/>
                  </a:cubicBezTo>
                  <a:cubicBezTo>
                    <a:pt x="2764" y="1539"/>
                    <a:pt x="2747" y="1539"/>
                    <a:pt x="2736" y="1545"/>
                  </a:cubicBezTo>
                  <a:cubicBezTo>
                    <a:pt x="2725" y="1545"/>
                    <a:pt x="2719" y="1556"/>
                    <a:pt x="2713" y="1556"/>
                  </a:cubicBezTo>
                  <a:cubicBezTo>
                    <a:pt x="2635" y="1556"/>
                    <a:pt x="2635" y="1556"/>
                    <a:pt x="2635" y="1556"/>
                  </a:cubicBezTo>
                  <a:cubicBezTo>
                    <a:pt x="2635" y="1606"/>
                    <a:pt x="2635" y="1606"/>
                    <a:pt x="2635" y="1606"/>
                  </a:cubicBezTo>
                  <a:cubicBezTo>
                    <a:pt x="2635" y="1634"/>
                    <a:pt x="2657" y="1651"/>
                    <a:pt x="2657" y="1679"/>
                  </a:cubicBezTo>
                  <a:cubicBezTo>
                    <a:pt x="2657" y="1702"/>
                    <a:pt x="2635" y="1708"/>
                    <a:pt x="2635" y="1730"/>
                  </a:cubicBezTo>
                  <a:cubicBezTo>
                    <a:pt x="2635" y="1769"/>
                    <a:pt x="2691" y="1775"/>
                    <a:pt x="2691" y="1814"/>
                  </a:cubicBezTo>
                  <a:cubicBezTo>
                    <a:pt x="2691" y="1837"/>
                    <a:pt x="2668" y="1848"/>
                    <a:pt x="2652" y="1871"/>
                  </a:cubicBezTo>
                  <a:cubicBezTo>
                    <a:pt x="2646" y="1876"/>
                    <a:pt x="2629" y="1876"/>
                    <a:pt x="2629" y="1887"/>
                  </a:cubicBezTo>
                  <a:cubicBezTo>
                    <a:pt x="2629" y="1910"/>
                    <a:pt x="2652" y="1915"/>
                    <a:pt x="2663" y="1938"/>
                  </a:cubicBezTo>
                  <a:cubicBezTo>
                    <a:pt x="2697" y="1988"/>
                    <a:pt x="2747" y="2005"/>
                    <a:pt x="2747" y="2067"/>
                  </a:cubicBezTo>
                  <a:cubicBezTo>
                    <a:pt x="2747" y="2078"/>
                    <a:pt x="2747" y="2078"/>
                    <a:pt x="2747" y="2078"/>
                  </a:cubicBezTo>
                  <a:cubicBezTo>
                    <a:pt x="2747" y="2101"/>
                    <a:pt x="2742" y="2118"/>
                    <a:pt x="2742" y="2135"/>
                  </a:cubicBezTo>
                  <a:cubicBezTo>
                    <a:pt x="2742" y="2180"/>
                    <a:pt x="2787" y="2185"/>
                    <a:pt x="2803" y="2224"/>
                  </a:cubicBezTo>
                  <a:cubicBezTo>
                    <a:pt x="2831" y="2269"/>
                    <a:pt x="2837" y="2303"/>
                    <a:pt x="2860" y="2348"/>
                  </a:cubicBezTo>
                  <a:cubicBezTo>
                    <a:pt x="2882" y="2432"/>
                    <a:pt x="2961" y="2449"/>
                    <a:pt x="3011" y="2517"/>
                  </a:cubicBezTo>
                  <a:cubicBezTo>
                    <a:pt x="3050" y="2573"/>
                    <a:pt x="3056" y="2618"/>
                    <a:pt x="3073" y="2691"/>
                  </a:cubicBezTo>
                  <a:cubicBezTo>
                    <a:pt x="3079" y="2724"/>
                    <a:pt x="3073" y="2747"/>
                    <a:pt x="3090" y="2775"/>
                  </a:cubicBezTo>
                  <a:cubicBezTo>
                    <a:pt x="3107" y="2809"/>
                    <a:pt x="3140" y="2809"/>
                    <a:pt x="3169" y="2825"/>
                  </a:cubicBezTo>
                  <a:cubicBezTo>
                    <a:pt x="3185" y="2831"/>
                    <a:pt x="3191" y="2848"/>
                    <a:pt x="3208" y="2859"/>
                  </a:cubicBezTo>
                  <a:cubicBezTo>
                    <a:pt x="3258" y="2893"/>
                    <a:pt x="3303" y="2927"/>
                    <a:pt x="3303" y="2988"/>
                  </a:cubicBezTo>
                  <a:cubicBezTo>
                    <a:pt x="3303" y="3000"/>
                    <a:pt x="3292" y="3000"/>
                    <a:pt x="3292" y="3011"/>
                  </a:cubicBezTo>
                  <a:cubicBezTo>
                    <a:pt x="3292" y="3039"/>
                    <a:pt x="3320" y="3050"/>
                    <a:pt x="3331" y="3073"/>
                  </a:cubicBezTo>
                  <a:cubicBezTo>
                    <a:pt x="3348" y="3112"/>
                    <a:pt x="3337" y="3134"/>
                    <a:pt x="3343" y="3174"/>
                  </a:cubicBezTo>
                  <a:cubicBezTo>
                    <a:pt x="3343" y="3179"/>
                    <a:pt x="3348" y="3191"/>
                    <a:pt x="3348" y="3202"/>
                  </a:cubicBezTo>
                  <a:cubicBezTo>
                    <a:pt x="3315" y="3309"/>
                    <a:pt x="3315" y="3309"/>
                    <a:pt x="3315" y="3309"/>
                  </a:cubicBezTo>
                  <a:lnTo>
                    <a:pt x="3315" y="3309"/>
                  </a:lnTo>
                  <a:cubicBezTo>
                    <a:pt x="3326" y="3303"/>
                    <a:pt x="3331" y="3303"/>
                    <a:pt x="3343" y="3303"/>
                  </a:cubicBezTo>
                  <a:cubicBezTo>
                    <a:pt x="3365" y="3303"/>
                    <a:pt x="3376" y="3314"/>
                    <a:pt x="3404" y="3314"/>
                  </a:cubicBezTo>
                  <a:cubicBezTo>
                    <a:pt x="3551" y="3314"/>
                    <a:pt x="3551" y="3314"/>
                    <a:pt x="3551" y="3314"/>
                  </a:cubicBezTo>
                  <a:cubicBezTo>
                    <a:pt x="3579" y="3314"/>
                    <a:pt x="3590" y="3320"/>
                    <a:pt x="3618" y="3320"/>
                  </a:cubicBezTo>
                  <a:cubicBezTo>
                    <a:pt x="3657" y="3320"/>
                    <a:pt x="3680" y="3303"/>
                    <a:pt x="3713" y="3281"/>
                  </a:cubicBezTo>
                  <a:cubicBezTo>
                    <a:pt x="3730" y="3269"/>
                    <a:pt x="3747" y="3264"/>
                    <a:pt x="3758" y="3247"/>
                  </a:cubicBezTo>
                  <a:cubicBezTo>
                    <a:pt x="3770" y="3224"/>
                    <a:pt x="3775" y="3207"/>
                    <a:pt x="3786" y="3179"/>
                  </a:cubicBezTo>
                  <a:cubicBezTo>
                    <a:pt x="3814" y="3129"/>
                    <a:pt x="3843" y="3106"/>
                    <a:pt x="3882" y="3061"/>
                  </a:cubicBezTo>
                  <a:lnTo>
                    <a:pt x="3882" y="3061"/>
                  </a:lnTo>
                  <a:cubicBezTo>
                    <a:pt x="3871" y="3011"/>
                    <a:pt x="3859" y="2983"/>
                    <a:pt x="3837" y="2938"/>
                  </a:cubicBezTo>
                  <a:cubicBezTo>
                    <a:pt x="3826" y="2915"/>
                    <a:pt x="3809" y="2904"/>
                    <a:pt x="3809" y="2882"/>
                  </a:cubicBezTo>
                  <a:cubicBezTo>
                    <a:pt x="3809" y="2837"/>
                    <a:pt x="3831" y="2814"/>
                    <a:pt x="3837" y="2775"/>
                  </a:cubicBezTo>
                  <a:cubicBezTo>
                    <a:pt x="3814" y="2674"/>
                    <a:pt x="3814" y="2674"/>
                    <a:pt x="3814" y="2674"/>
                  </a:cubicBezTo>
                  <a:cubicBezTo>
                    <a:pt x="3876" y="2618"/>
                    <a:pt x="3882" y="2562"/>
                    <a:pt x="3904" y="2477"/>
                  </a:cubicBezTo>
                  <a:cubicBezTo>
                    <a:pt x="3893" y="2297"/>
                    <a:pt x="3893" y="2297"/>
                    <a:pt x="3893" y="2297"/>
                  </a:cubicBezTo>
                  <a:lnTo>
                    <a:pt x="3893" y="2297"/>
                  </a:lnTo>
                  <a:cubicBezTo>
                    <a:pt x="3876" y="2292"/>
                    <a:pt x="3854" y="2303"/>
                    <a:pt x="3843" y="2286"/>
                  </a:cubicBezTo>
                  <a:cubicBezTo>
                    <a:pt x="3820" y="2269"/>
                    <a:pt x="3826" y="2247"/>
                    <a:pt x="3826" y="2224"/>
                  </a:cubicBezTo>
                  <a:cubicBezTo>
                    <a:pt x="3826" y="2174"/>
                    <a:pt x="3826" y="2174"/>
                    <a:pt x="3826" y="2174"/>
                  </a:cubicBezTo>
                  <a:cubicBezTo>
                    <a:pt x="3826" y="2095"/>
                    <a:pt x="3758" y="2033"/>
                    <a:pt x="3685" y="2033"/>
                  </a:cubicBezTo>
                  <a:cubicBezTo>
                    <a:pt x="3629" y="2033"/>
                    <a:pt x="3601" y="2045"/>
                    <a:pt x="3551" y="2045"/>
                  </a:cubicBezTo>
                  <a:cubicBezTo>
                    <a:pt x="3489" y="2045"/>
                    <a:pt x="3472" y="1983"/>
                    <a:pt x="3444" y="1927"/>
                  </a:cubicBezTo>
                  <a:cubicBezTo>
                    <a:pt x="3432" y="1904"/>
                    <a:pt x="3416" y="1899"/>
                    <a:pt x="3399" y="1882"/>
                  </a:cubicBezTo>
                  <a:cubicBezTo>
                    <a:pt x="3359" y="1842"/>
                    <a:pt x="3348" y="1809"/>
                    <a:pt x="3320" y="1764"/>
                  </a:cubicBezTo>
                  <a:cubicBezTo>
                    <a:pt x="3303" y="1730"/>
                    <a:pt x="3275" y="1713"/>
                    <a:pt x="3264" y="1674"/>
                  </a:cubicBezTo>
                  <a:cubicBezTo>
                    <a:pt x="3253" y="1629"/>
                    <a:pt x="3275" y="1578"/>
                    <a:pt x="3236" y="1556"/>
                  </a:cubicBezTo>
                  <a:cubicBezTo>
                    <a:pt x="3208" y="1545"/>
                    <a:pt x="3185" y="1545"/>
                    <a:pt x="3163" y="1522"/>
                  </a:cubicBezTo>
                  <a:cubicBezTo>
                    <a:pt x="3135" y="1505"/>
                    <a:pt x="3140" y="1477"/>
                    <a:pt x="3124" y="1455"/>
                  </a:cubicBezTo>
                  <a:cubicBezTo>
                    <a:pt x="3112" y="1438"/>
                    <a:pt x="3095" y="1438"/>
                    <a:pt x="3084" y="1421"/>
                  </a:cubicBezTo>
                  <a:cubicBezTo>
                    <a:pt x="3045" y="1382"/>
                    <a:pt x="3028" y="1348"/>
                    <a:pt x="2989" y="1309"/>
                  </a:cubicBezTo>
                  <a:close/>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grpSp>
    </p:spTree>
    <p:extLst>
      <p:ext uri="{BB962C8B-B14F-4D97-AF65-F5344CB8AC3E}">
        <p14:creationId xmlns:p14="http://schemas.microsoft.com/office/powerpoint/2010/main" val="1317165093"/>
      </p:ext>
    </p:extLst>
  </p:cSld>
  <p:clrMapOvr>
    <a:masterClrMapping/>
  </p:clrMapOvr>
  <mc:AlternateContent xmlns:mc="http://schemas.openxmlformats.org/markup-compatibility/2006" xmlns:p14="http://schemas.microsoft.com/office/powerpoint/2010/main">
    <mc:Choice Requires="p14">
      <p:transition p14:dur="0" advClick="0" advTm="1000"/>
    </mc:Choice>
    <mc:Fallback xmlns="">
      <p:transition advClick="0" advTm="1000"/>
    </mc:Fallback>
  </mc:AlternateContent>
  <p:timing>
    <p:tnLst>
      <p:par>
        <p:cTn id="1" dur="indefinite" restart="never" nodeType="tmRoot"/>
      </p:par>
    </p:tn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Rectangle 21"/>
          <p:cNvSpPr>
            <a:spLocks/>
          </p:cNvSpPr>
          <p:nvPr/>
        </p:nvSpPr>
        <p:spPr bwMode="auto">
          <a:xfrm>
            <a:off x="13127174" y="9575695"/>
            <a:ext cx="1984518" cy="3077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defTabSz="4572000"/>
            <a:r>
              <a:rPr lang="en-US" sz="2000" b="1" dirty="0" smtClean="0">
                <a:solidFill>
                  <a:schemeClr val="tx2">
                    <a:lumMod val="50000"/>
                  </a:schemeClr>
                </a:solidFill>
                <a:latin typeface="Montserrat Semi Bold" charset="0"/>
                <a:ea typeface="Montserrat Semi Bold" charset="0"/>
                <a:cs typeface="Montserrat Semi Bold" charset="0"/>
                <a:sym typeface="Bebas Neue" charset="0"/>
              </a:rPr>
              <a:t>BLACK PEOPLE</a:t>
            </a:r>
            <a:endParaRPr lang="en-US" sz="20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28" name="Rectangle 27"/>
          <p:cNvSpPr>
            <a:spLocks/>
          </p:cNvSpPr>
          <p:nvPr/>
        </p:nvSpPr>
        <p:spPr bwMode="auto">
          <a:xfrm>
            <a:off x="13127174" y="10566543"/>
            <a:ext cx="2372444" cy="3077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defTabSz="4572000"/>
            <a:r>
              <a:rPr lang="en-US" sz="2000" b="1" dirty="0" smtClean="0">
                <a:solidFill>
                  <a:schemeClr val="tx2">
                    <a:lumMod val="50000"/>
                  </a:schemeClr>
                </a:solidFill>
                <a:latin typeface="Montserrat Semi Bold" charset="0"/>
                <a:ea typeface="Montserrat Semi Bold" charset="0"/>
                <a:cs typeface="Montserrat Semi Bold" charset="0"/>
                <a:sym typeface="Bebas Neue" charset="0"/>
              </a:rPr>
              <a:t>HISPANIC PEOPLE</a:t>
            </a:r>
            <a:endParaRPr lang="en-US" sz="20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29" name="Rectangle 28"/>
          <p:cNvSpPr>
            <a:spLocks/>
          </p:cNvSpPr>
          <p:nvPr/>
        </p:nvSpPr>
        <p:spPr bwMode="auto">
          <a:xfrm>
            <a:off x="13127174" y="8588763"/>
            <a:ext cx="1981312" cy="3077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defTabSz="4572000"/>
            <a:r>
              <a:rPr lang="en-US" sz="2000" b="1" dirty="0" smtClean="0">
                <a:solidFill>
                  <a:schemeClr val="tx2">
                    <a:lumMod val="50000"/>
                  </a:schemeClr>
                </a:solidFill>
                <a:latin typeface="Montserrat Semi Bold" charset="0"/>
                <a:ea typeface="Montserrat Semi Bold" charset="0"/>
                <a:cs typeface="Montserrat Semi Bold" charset="0"/>
                <a:sym typeface="Bebas Neue" charset="0"/>
              </a:rPr>
              <a:t>WHITE PEOPLE</a:t>
            </a:r>
            <a:endParaRPr lang="en-US" sz="20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30" name="Rectangle 29"/>
          <p:cNvSpPr/>
          <p:nvPr/>
        </p:nvSpPr>
        <p:spPr>
          <a:xfrm>
            <a:off x="13149476" y="10227262"/>
            <a:ext cx="7177461" cy="45719"/>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sp>
        <p:nvSpPr>
          <p:cNvPr id="36" name="Rectangle 35"/>
          <p:cNvSpPr>
            <a:spLocks/>
          </p:cNvSpPr>
          <p:nvPr/>
        </p:nvSpPr>
        <p:spPr bwMode="auto">
          <a:xfrm>
            <a:off x="20729931" y="9167633"/>
            <a:ext cx="569067"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algn="r" defTabSz="4572000"/>
            <a:r>
              <a:rPr lang="en-US" sz="1800" b="1" dirty="0" smtClean="0">
                <a:solidFill>
                  <a:schemeClr val="tx2">
                    <a:lumMod val="50000"/>
                  </a:schemeClr>
                </a:solidFill>
                <a:latin typeface="Montserrat Semi Bold" charset="0"/>
                <a:ea typeface="Montserrat Semi Bold" charset="0"/>
                <a:cs typeface="Montserrat Semi Bold" charset="0"/>
                <a:sym typeface="Bebas Neue" charset="0"/>
              </a:rPr>
              <a:t>65 %</a:t>
            </a:r>
            <a:endParaRPr lang="en-US" sz="18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37" name="Rectangle 36"/>
          <p:cNvSpPr>
            <a:spLocks/>
          </p:cNvSpPr>
          <p:nvPr/>
        </p:nvSpPr>
        <p:spPr bwMode="auto">
          <a:xfrm>
            <a:off x="20729628" y="10156520"/>
            <a:ext cx="559449"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algn="r" defTabSz="4572000"/>
            <a:r>
              <a:rPr lang="en-US" sz="1800" b="1" dirty="0" smtClean="0">
                <a:solidFill>
                  <a:schemeClr val="tx2">
                    <a:lumMod val="50000"/>
                  </a:schemeClr>
                </a:solidFill>
                <a:latin typeface="Montserrat Semi Bold" charset="0"/>
                <a:ea typeface="Montserrat Semi Bold" charset="0"/>
                <a:cs typeface="Montserrat Semi Bold" charset="0"/>
                <a:sym typeface="Bebas Neue" charset="0"/>
              </a:rPr>
              <a:t>9</a:t>
            </a:r>
            <a:r>
              <a:rPr lang="en-US" sz="1800" b="1" dirty="0">
                <a:solidFill>
                  <a:schemeClr val="tx2">
                    <a:lumMod val="50000"/>
                  </a:schemeClr>
                </a:solidFill>
                <a:latin typeface="Montserrat Semi Bold" charset="0"/>
                <a:ea typeface="Montserrat Semi Bold" charset="0"/>
                <a:cs typeface="Montserrat Semi Bold" charset="0"/>
                <a:sym typeface="Bebas Neue" charset="0"/>
              </a:rPr>
              <a:t>3</a:t>
            </a:r>
            <a:r>
              <a:rPr lang="en-US" sz="1800" b="1" dirty="0" smtClean="0">
                <a:solidFill>
                  <a:schemeClr val="tx2">
                    <a:lumMod val="50000"/>
                  </a:schemeClr>
                </a:solidFill>
                <a:latin typeface="Montserrat Semi Bold" charset="0"/>
                <a:ea typeface="Montserrat Semi Bold" charset="0"/>
                <a:cs typeface="Montserrat Semi Bold" charset="0"/>
                <a:sym typeface="Bebas Neue" charset="0"/>
              </a:rPr>
              <a:t> %</a:t>
            </a:r>
            <a:endParaRPr lang="en-US" sz="18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38" name="Rectangle 37"/>
          <p:cNvSpPr/>
          <p:nvPr/>
        </p:nvSpPr>
        <p:spPr>
          <a:xfrm>
            <a:off x="13150035" y="10185383"/>
            <a:ext cx="4138441" cy="14906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sp>
        <p:nvSpPr>
          <p:cNvPr id="39" name="Rectangle 38"/>
          <p:cNvSpPr>
            <a:spLocks/>
          </p:cNvSpPr>
          <p:nvPr/>
        </p:nvSpPr>
        <p:spPr bwMode="auto">
          <a:xfrm>
            <a:off x="20728026" y="11147368"/>
            <a:ext cx="559449"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algn="r" defTabSz="4572000"/>
            <a:r>
              <a:rPr lang="en-US" sz="1800" b="1" dirty="0" smtClean="0">
                <a:solidFill>
                  <a:schemeClr val="tx2">
                    <a:lumMod val="50000"/>
                  </a:schemeClr>
                </a:solidFill>
                <a:latin typeface="Montserrat Semi Bold" charset="0"/>
                <a:ea typeface="Montserrat Semi Bold" charset="0"/>
                <a:cs typeface="Montserrat Semi Bold" charset="0"/>
                <a:sym typeface="Bebas Neue" charset="0"/>
              </a:rPr>
              <a:t>57 %</a:t>
            </a:r>
            <a:endParaRPr lang="en-US" sz="18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40" name="Subtitle 2"/>
          <p:cNvSpPr txBox="1">
            <a:spLocks/>
          </p:cNvSpPr>
          <p:nvPr/>
        </p:nvSpPr>
        <p:spPr>
          <a:xfrm>
            <a:off x="12885687" y="5311719"/>
            <a:ext cx="9162415" cy="2271458"/>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just">
              <a:lnSpc>
                <a:spcPts val="4040"/>
              </a:lnSpc>
            </a:pPr>
            <a:r>
              <a:rPr lang="en-US" dirty="0" smtClean="0">
                <a:solidFill>
                  <a:schemeClr val="tx1"/>
                </a:solidFill>
                <a:latin typeface="Poppins Light" charset="0"/>
                <a:ea typeface="Poppins Light" charset="0"/>
                <a:cs typeface="Poppins Light" charset="0"/>
              </a:rPr>
              <a:t>When </a:t>
            </a:r>
            <a:r>
              <a:rPr lang="en-US" dirty="0">
                <a:solidFill>
                  <a:schemeClr val="tx1"/>
                </a:solidFill>
                <a:latin typeface="Poppins Light" charset="0"/>
                <a:ea typeface="Poppins Light" charset="0"/>
                <a:cs typeface="Poppins Light" charset="0"/>
              </a:rPr>
              <a:t>selecting a typeface for body text, your primary concern should be readability. Don’t concern yourself with personality at this stage. I’m of the school of thought that believes that you’re better off mastering a few </a:t>
            </a:r>
            <a:r>
              <a:rPr lang="en-US" dirty="0" smtClean="0">
                <a:solidFill>
                  <a:schemeClr val="tx1"/>
                </a:solidFill>
                <a:latin typeface="Poppins Light" charset="0"/>
                <a:ea typeface="Poppins Light" charset="0"/>
                <a:cs typeface="Poppins Light" charset="0"/>
              </a:rPr>
              <a:t>typeface.</a:t>
            </a:r>
            <a:endParaRPr lang="en-US" dirty="0">
              <a:solidFill>
                <a:schemeClr val="tx1"/>
              </a:solidFill>
              <a:latin typeface="Poppins Light" charset="0"/>
              <a:ea typeface="Poppins Light" charset="0"/>
              <a:cs typeface="Poppins Light" charset="0"/>
            </a:endParaRPr>
          </a:p>
        </p:txBody>
      </p:sp>
      <p:sp>
        <p:nvSpPr>
          <p:cNvPr id="41" name="Rectangle 40"/>
          <p:cNvSpPr>
            <a:spLocks/>
          </p:cNvSpPr>
          <p:nvPr/>
        </p:nvSpPr>
        <p:spPr bwMode="auto">
          <a:xfrm>
            <a:off x="13125865" y="2408178"/>
            <a:ext cx="8736366" cy="20518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t" anchorCtr="0">
            <a:spAutoFit/>
          </a:bodyPr>
          <a:lstStyle/>
          <a:p>
            <a:pPr defTabSz="4572000">
              <a:lnSpc>
                <a:spcPts val="8000"/>
              </a:lnSpc>
            </a:pPr>
            <a:r>
              <a:rPr lang="en-US" sz="6000" b="1" spc="500" dirty="0" smtClean="0">
                <a:solidFill>
                  <a:schemeClr val="tx2">
                    <a:lumMod val="50000"/>
                  </a:schemeClr>
                </a:solidFill>
                <a:latin typeface="Poppins" charset="0"/>
                <a:ea typeface="Poppins" charset="0"/>
                <a:cs typeface="Poppins" charset="0"/>
                <a:sym typeface="Bebas Neue" charset="0"/>
              </a:rPr>
              <a:t>INDIA</a:t>
            </a:r>
          </a:p>
          <a:p>
            <a:pPr defTabSz="4572000">
              <a:lnSpc>
                <a:spcPts val="8000"/>
              </a:lnSpc>
            </a:pPr>
            <a:r>
              <a:rPr lang="en-US" sz="6000" b="1" spc="500" dirty="0" smtClean="0">
                <a:solidFill>
                  <a:schemeClr val="tx2">
                    <a:lumMod val="50000"/>
                  </a:schemeClr>
                </a:solidFill>
                <a:latin typeface="Poppins" charset="0"/>
                <a:ea typeface="Poppins" charset="0"/>
                <a:cs typeface="Poppins" charset="0"/>
                <a:sym typeface="Bebas Neue" charset="0"/>
              </a:rPr>
              <a:t>Fully Editable Map</a:t>
            </a:r>
          </a:p>
        </p:txBody>
      </p:sp>
      <p:sp>
        <p:nvSpPr>
          <p:cNvPr id="42" name="Rectangle 41"/>
          <p:cNvSpPr/>
          <p:nvPr/>
        </p:nvSpPr>
        <p:spPr>
          <a:xfrm>
            <a:off x="13127174" y="9267889"/>
            <a:ext cx="7177461" cy="45719"/>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sp>
        <p:nvSpPr>
          <p:cNvPr id="43" name="Rectangle 42"/>
          <p:cNvSpPr/>
          <p:nvPr/>
        </p:nvSpPr>
        <p:spPr>
          <a:xfrm>
            <a:off x="13149476" y="11229902"/>
            <a:ext cx="7177461" cy="45719"/>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sp>
        <p:nvSpPr>
          <p:cNvPr id="44" name="Rectangle 43"/>
          <p:cNvSpPr/>
          <p:nvPr/>
        </p:nvSpPr>
        <p:spPr>
          <a:xfrm>
            <a:off x="13127175" y="9212963"/>
            <a:ext cx="4658426" cy="14525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sp>
        <p:nvSpPr>
          <p:cNvPr id="45" name="Rectangle 44"/>
          <p:cNvSpPr/>
          <p:nvPr/>
        </p:nvSpPr>
        <p:spPr>
          <a:xfrm>
            <a:off x="13150036" y="11190741"/>
            <a:ext cx="4138444" cy="14525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grpSp>
        <p:nvGrpSpPr>
          <p:cNvPr id="16" name="Group 15"/>
          <p:cNvGrpSpPr/>
          <p:nvPr/>
        </p:nvGrpSpPr>
        <p:grpSpPr>
          <a:xfrm>
            <a:off x="2085691" y="2227480"/>
            <a:ext cx="9343209" cy="10270486"/>
            <a:chOff x="8029079" y="2927480"/>
            <a:chExt cx="8466170" cy="9306404"/>
          </a:xfrm>
          <a:solidFill>
            <a:schemeClr val="bg1">
              <a:lumMod val="85000"/>
            </a:schemeClr>
          </a:solidFill>
        </p:grpSpPr>
        <p:sp>
          <p:nvSpPr>
            <p:cNvPr id="17" name="Freeform 1"/>
            <p:cNvSpPr>
              <a:spLocks noChangeArrowheads="1"/>
            </p:cNvSpPr>
            <p:nvPr/>
          </p:nvSpPr>
          <p:spPr bwMode="auto">
            <a:xfrm>
              <a:off x="9704776" y="6257592"/>
              <a:ext cx="2657473" cy="1804129"/>
            </a:xfrm>
            <a:custGeom>
              <a:avLst/>
              <a:gdLst>
                <a:gd name="T0" fmla="*/ 4767 w 6149"/>
                <a:gd name="T1" fmla="*/ 3541 h 4174"/>
                <a:gd name="T2" fmla="*/ 5057 w 6149"/>
                <a:gd name="T3" fmla="*/ 3274 h 4174"/>
                <a:gd name="T4" fmla="*/ 5391 w 6149"/>
                <a:gd name="T5" fmla="*/ 3037 h 4174"/>
                <a:gd name="T6" fmla="*/ 5473 w 6149"/>
                <a:gd name="T7" fmla="*/ 2532 h 4174"/>
                <a:gd name="T8" fmla="*/ 5688 w 6149"/>
                <a:gd name="T9" fmla="*/ 2339 h 4174"/>
                <a:gd name="T10" fmla="*/ 5992 w 6149"/>
                <a:gd name="T11" fmla="*/ 2272 h 4174"/>
                <a:gd name="T12" fmla="*/ 6029 w 6149"/>
                <a:gd name="T13" fmla="*/ 2072 h 4174"/>
                <a:gd name="T14" fmla="*/ 6051 w 6149"/>
                <a:gd name="T15" fmla="*/ 1775 h 4174"/>
                <a:gd name="T16" fmla="*/ 5829 w 6149"/>
                <a:gd name="T17" fmla="*/ 1738 h 4174"/>
                <a:gd name="T18" fmla="*/ 5651 w 6149"/>
                <a:gd name="T19" fmla="*/ 1552 h 4174"/>
                <a:gd name="T20" fmla="*/ 5243 w 6149"/>
                <a:gd name="T21" fmla="*/ 1270 h 4174"/>
                <a:gd name="T22" fmla="*/ 5064 w 6149"/>
                <a:gd name="T23" fmla="*/ 1307 h 4174"/>
                <a:gd name="T24" fmla="*/ 4842 w 6149"/>
                <a:gd name="T25" fmla="*/ 1292 h 4174"/>
                <a:gd name="T26" fmla="*/ 4738 w 6149"/>
                <a:gd name="T27" fmla="*/ 1344 h 4174"/>
                <a:gd name="T28" fmla="*/ 4522 w 6149"/>
                <a:gd name="T29" fmla="*/ 1344 h 4174"/>
                <a:gd name="T30" fmla="*/ 4463 w 6149"/>
                <a:gd name="T31" fmla="*/ 1322 h 4174"/>
                <a:gd name="T32" fmla="*/ 4181 w 6149"/>
                <a:gd name="T33" fmla="*/ 1188 h 4174"/>
                <a:gd name="T34" fmla="*/ 3891 w 6149"/>
                <a:gd name="T35" fmla="*/ 1173 h 4174"/>
                <a:gd name="T36" fmla="*/ 3616 w 6149"/>
                <a:gd name="T37" fmla="*/ 1255 h 4174"/>
                <a:gd name="T38" fmla="*/ 3535 w 6149"/>
                <a:gd name="T39" fmla="*/ 1121 h 4174"/>
                <a:gd name="T40" fmla="*/ 3535 w 6149"/>
                <a:gd name="T41" fmla="*/ 943 h 4174"/>
                <a:gd name="T42" fmla="*/ 3200 w 6149"/>
                <a:gd name="T43" fmla="*/ 1106 h 4174"/>
                <a:gd name="T44" fmla="*/ 3490 w 6149"/>
                <a:gd name="T45" fmla="*/ 1619 h 4174"/>
                <a:gd name="T46" fmla="*/ 3416 w 6149"/>
                <a:gd name="T47" fmla="*/ 1938 h 4174"/>
                <a:gd name="T48" fmla="*/ 3104 w 6149"/>
                <a:gd name="T49" fmla="*/ 1864 h 4174"/>
                <a:gd name="T50" fmla="*/ 3178 w 6149"/>
                <a:gd name="T51" fmla="*/ 1233 h 4174"/>
                <a:gd name="T52" fmla="*/ 3349 w 6149"/>
                <a:gd name="T53" fmla="*/ 914 h 4174"/>
                <a:gd name="T54" fmla="*/ 3512 w 6149"/>
                <a:gd name="T55" fmla="*/ 654 h 4174"/>
                <a:gd name="T56" fmla="*/ 3572 w 6149"/>
                <a:gd name="T57" fmla="*/ 104 h 4174"/>
                <a:gd name="T58" fmla="*/ 3119 w 6149"/>
                <a:gd name="T59" fmla="*/ 7 h 4174"/>
                <a:gd name="T60" fmla="*/ 2673 w 6149"/>
                <a:gd name="T61" fmla="*/ 260 h 4174"/>
                <a:gd name="T62" fmla="*/ 1953 w 6149"/>
                <a:gd name="T63" fmla="*/ 676 h 4174"/>
                <a:gd name="T64" fmla="*/ 2376 w 6149"/>
                <a:gd name="T65" fmla="*/ 1084 h 4174"/>
                <a:gd name="T66" fmla="*/ 2302 w 6149"/>
                <a:gd name="T67" fmla="*/ 1263 h 4174"/>
                <a:gd name="T68" fmla="*/ 2257 w 6149"/>
                <a:gd name="T69" fmla="*/ 1597 h 4174"/>
                <a:gd name="T70" fmla="*/ 1945 w 6149"/>
                <a:gd name="T71" fmla="*/ 1894 h 4174"/>
                <a:gd name="T72" fmla="*/ 1589 w 6149"/>
                <a:gd name="T73" fmla="*/ 1834 h 4174"/>
                <a:gd name="T74" fmla="*/ 1277 w 6149"/>
                <a:gd name="T75" fmla="*/ 2161 h 4174"/>
                <a:gd name="T76" fmla="*/ 1374 w 6149"/>
                <a:gd name="T77" fmla="*/ 1797 h 4174"/>
                <a:gd name="T78" fmla="*/ 1285 w 6149"/>
                <a:gd name="T79" fmla="*/ 1471 h 4174"/>
                <a:gd name="T80" fmla="*/ 935 w 6149"/>
                <a:gd name="T81" fmla="*/ 1218 h 4174"/>
                <a:gd name="T82" fmla="*/ 735 w 6149"/>
                <a:gd name="T83" fmla="*/ 1381 h 4174"/>
                <a:gd name="T84" fmla="*/ 653 w 6149"/>
                <a:gd name="T85" fmla="*/ 1775 h 4174"/>
                <a:gd name="T86" fmla="*/ 690 w 6149"/>
                <a:gd name="T87" fmla="*/ 2287 h 4174"/>
                <a:gd name="T88" fmla="*/ 319 w 6149"/>
                <a:gd name="T89" fmla="*/ 2621 h 4174"/>
                <a:gd name="T90" fmla="*/ 230 w 6149"/>
                <a:gd name="T91" fmla="*/ 2948 h 4174"/>
                <a:gd name="T92" fmla="*/ 89 w 6149"/>
                <a:gd name="T93" fmla="*/ 3422 h 4174"/>
                <a:gd name="T94" fmla="*/ 623 w 6149"/>
                <a:gd name="T95" fmla="*/ 3705 h 4174"/>
                <a:gd name="T96" fmla="*/ 1366 w 6149"/>
                <a:gd name="T97" fmla="*/ 3942 h 4174"/>
                <a:gd name="T98" fmla="*/ 1663 w 6149"/>
                <a:gd name="T99" fmla="*/ 4098 h 4174"/>
                <a:gd name="T100" fmla="*/ 1886 w 6149"/>
                <a:gd name="T101" fmla="*/ 3853 h 4174"/>
                <a:gd name="T102" fmla="*/ 2473 w 6149"/>
                <a:gd name="T103" fmla="*/ 3883 h 4174"/>
                <a:gd name="T104" fmla="*/ 2510 w 6149"/>
                <a:gd name="T105" fmla="*/ 3987 h 4174"/>
                <a:gd name="T106" fmla="*/ 3074 w 6149"/>
                <a:gd name="T107" fmla="*/ 3913 h 4174"/>
                <a:gd name="T108" fmla="*/ 3549 w 6149"/>
                <a:gd name="T109" fmla="*/ 3876 h 4174"/>
                <a:gd name="T110" fmla="*/ 4121 w 6149"/>
                <a:gd name="T111" fmla="*/ 3972 h 4174"/>
                <a:gd name="T112" fmla="*/ 4567 w 6149"/>
                <a:gd name="T113" fmla="*/ 4135 h 4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149" h="4174">
                  <a:moveTo>
                    <a:pt x="4648" y="3838"/>
                  </a:moveTo>
                  <a:lnTo>
                    <a:pt x="4648" y="3838"/>
                  </a:lnTo>
                  <a:cubicBezTo>
                    <a:pt x="4708" y="3846"/>
                    <a:pt x="4738" y="3801"/>
                    <a:pt x="4730" y="3742"/>
                  </a:cubicBezTo>
                  <a:cubicBezTo>
                    <a:pt x="4723" y="3719"/>
                    <a:pt x="4708" y="3690"/>
                    <a:pt x="4708" y="3660"/>
                  </a:cubicBezTo>
                  <a:cubicBezTo>
                    <a:pt x="4708" y="3623"/>
                    <a:pt x="4738" y="3638"/>
                    <a:pt x="4767" y="3623"/>
                  </a:cubicBezTo>
                  <a:cubicBezTo>
                    <a:pt x="4767" y="3593"/>
                    <a:pt x="4767" y="3564"/>
                    <a:pt x="4767" y="3541"/>
                  </a:cubicBezTo>
                  <a:cubicBezTo>
                    <a:pt x="4804" y="3534"/>
                    <a:pt x="4827" y="3564"/>
                    <a:pt x="4856" y="3556"/>
                  </a:cubicBezTo>
                  <a:cubicBezTo>
                    <a:pt x="4856" y="3541"/>
                    <a:pt x="4856" y="3519"/>
                    <a:pt x="4856" y="3504"/>
                  </a:cubicBezTo>
                  <a:cubicBezTo>
                    <a:pt x="4819" y="3489"/>
                    <a:pt x="4871" y="3430"/>
                    <a:pt x="4879" y="3415"/>
                  </a:cubicBezTo>
                  <a:cubicBezTo>
                    <a:pt x="4893" y="3415"/>
                    <a:pt x="4908" y="3415"/>
                    <a:pt x="4931" y="3415"/>
                  </a:cubicBezTo>
                  <a:cubicBezTo>
                    <a:pt x="4931" y="3370"/>
                    <a:pt x="4931" y="3326"/>
                    <a:pt x="4931" y="3281"/>
                  </a:cubicBezTo>
                  <a:cubicBezTo>
                    <a:pt x="4975" y="3281"/>
                    <a:pt x="5012" y="3281"/>
                    <a:pt x="5057" y="3274"/>
                  </a:cubicBezTo>
                  <a:cubicBezTo>
                    <a:pt x="5072" y="3267"/>
                    <a:pt x="5079" y="3252"/>
                    <a:pt x="5101" y="3259"/>
                  </a:cubicBezTo>
                  <a:cubicBezTo>
                    <a:pt x="5124" y="3259"/>
                    <a:pt x="5139" y="3281"/>
                    <a:pt x="5161" y="3274"/>
                  </a:cubicBezTo>
                  <a:cubicBezTo>
                    <a:pt x="5161" y="3222"/>
                    <a:pt x="5243" y="3237"/>
                    <a:pt x="5265" y="3207"/>
                  </a:cubicBezTo>
                  <a:cubicBezTo>
                    <a:pt x="5287" y="3177"/>
                    <a:pt x="5280" y="3170"/>
                    <a:pt x="5309" y="3155"/>
                  </a:cubicBezTo>
                  <a:cubicBezTo>
                    <a:pt x="5332" y="3140"/>
                    <a:pt x="5369" y="3140"/>
                    <a:pt x="5369" y="3103"/>
                  </a:cubicBezTo>
                  <a:cubicBezTo>
                    <a:pt x="5376" y="3081"/>
                    <a:pt x="5369" y="3060"/>
                    <a:pt x="5391" y="3037"/>
                  </a:cubicBezTo>
                  <a:cubicBezTo>
                    <a:pt x="5413" y="3023"/>
                    <a:pt x="5436" y="3008"/>
                    <a:pt x="5443" y="2985"/>
                  </a:cubicBezTo>
                  <a:cubicBezTo>
                    <a:pt x="5443" y="2955"/>
                    <a:pt x="5443" y="2933"/>
                    <a:pt x="5465" y="2911"/>
                  </a:cubicBezTo>
                  <a:cubicBezTo>
                    <a:pt x="5480" y="2896"/>
                    <a:pt x="5503" y="2896"/>
                    <a:pt x="5495" y="2866"/>
                  </a:cubicBezTo>
                  <a:cubicBezTo>
                    <a:pt x="5584" y="2859"/>
                    <a:pt x="5651" y="2859"/>
                    <a:pt x="5644" y="2748"/>
                  </a:cubicBezTo>
                  <a:cubicBezTo>
                    <a:pt x="5636" y="2703"/>
                    <a:pt x="5577" y="2592"/>
                    <a:pt x="5517" y="2592"/>
                  </a:cubicBezTo>
                  <a:cubicBezTo>
                    <a:pt x="5517" y="2570"/>
                    <a:pt x="5495" y="2540"/>
                    <a:pt x="5473" y="2532"/>
                  </a:cubicBezTo>
                  <a:cubicBezTo>
                    <a:pt x="5450" y="2584"/>
                    <a:pt x="5428" y="2532"/>
                    <a:pt x="5398" y="2518"/>
                  </a:cubicBezTo>
                  <a:cubicBezTo>
                    <a:pt x="5361" y="2503"/>
                    <a:pt x="5324" y="2555"/>
                    <a:pt x="5295" y="2532"/>
                  </a:cubicBezTo>
                  <a:cubicBezTo>
                    <a:pt x="5228" y="2473"/>
                    <a:pt x="5272" y="2443"/>
                    <a:pt x="5324" y="2399"/>
                  </a:cubicBezTo>
                  <a:cubicBezTo>
                    <a:pt x="5384" y="2347"/>
                    <a:pt x="5332" y="2332"/>
                    <a:pt x="5287" y="2302"/>
                  </a:cubicBezTo>
                  <a:cubicBezTo>
                    <a:pt x="5235" y="2265"/>
                    <a:pt x="5391" y="2198"/>
                    <a:pt x="5384" y="2295"/>
                  </a:cubicBezTo>
                  <a:cubicBezTo>
                    <a:pt x="5421" y="2302"/>
                    <a:pt x="5695" y="2265"/>
                    <a:pt x="5688" y="2339"/>
                  </a:cubicBezTo>
                  <a:cubicBezTo>
                    <a:pt x="5718" y="2339"/>
                    <a:pt x="5785" y="2310"/>
                    <a:pt x="5792" y="2347"/>
                  </a:cubicBezTo>
                  <a:cubicBezTo>
                    <a:pt x="5814" y="2354"/>
                    <a:pt x="5837" y="2339"/>
                    <a:pt x="5859" y="2347"/>
                  </a:cubicBezTo>
                  <a:cubicBezTo>
                    <a:pt x="5881" y="2354"/>
                    <a:pt x="5874" y="2399"/>
                    <a:pt x="5896" y="2391"/>
                  </a:cubicBezTo>
                  <a:cubicBezTo>
                    <a:pt x="5917" y="2376"/>
                    <a:pt x="5903" y="2339"/>
                    <a:pt x="5925" y="2324"/>
                  </a:cubicBezTo>
                  <a:cubicBezTo>
                    <a:pt x="5940" y="2317"/>
                    <a:pt x="5962" y="2332"/>
                    <a:pt x="5977" y="2324"/>
                  </a:cubicBezTo>
                  <a:cubicBezTo>
                    <a:pt x="5999" y="2317"/>
                    <a:pt x="5992" y="2287"/>
                    <a:pt x="5992" y="2272"/>
                  </a:cubicBezTo>
                  <a:cubicBezTo>
                    <a:pt x="5999" y="2243"/>
                    <a:pt x="6036" y="2250"/>
                    <a:pt x="6059" y="2250"/>
                  </a:cubicBezTo>
                  <a:cubicBezTo>
                    <a:pt x="6073" y="2243"/>
                    <a:pt x="6088" y="2228"/>
                    <a:pt x="6103" y="2206"/>
                  </a:cubicBezTo>
                  <a:cubicBezTo>
                    <a:pt x="6096" y="2206"/>
                    <a:pt x="6096" y="2198"/>
                    <a:pt x="6096" y="2191"/>
                  </a:cubicBezTo>
                  <a:cubicBezTo>
                    <a:pt x="6066" y="2191"/>
                    <a:pt x="6081" y="2161"/>
                    <a:pt x="6073" y="2139"/>
                  </a:cubicBezTo>
                  <a:cubicBezTo>
                    <a:pt x="6066" y="2124"/>
                    <a:pt x="6051" y="2109"/>
                    <a:pt x="6029" y="2102"/>
                  </a:cubicBezTo>
                  <a:cubicBezTo>
                    <a:pt x="6021" y="2094"/>
                    <a:pt x="6021" y="2079"/>
                    <a:pt x="6029" y="2072"/>
                  </a:cubicBezTo>
                  <a:cubicBezTo>
                    <a:pt x="6036" y="2079"/>
                    <a:pt x="6051" y="2072"/>
                    <a:pt x="6059" y="2072"/>
                  </a:cubicBezTo>
                  <a:cubicBezTo>
                    <a:pt x="6059" y="2027"/>
                    <a:pt x="6081" y="2005"/>
                    <a:pt x="6096" y="1961"/>
                  </a:cubicBezTo>
                  <a:cubicBezTo>
                    <a:pt x="6110" y="1931"/>
                    <a:pt x="6110" y="1894"/>
                    <a:pt x="6066" y="1894"/>
                  </a:cubicBezTo>
                  <a:cubicBezTo>
                    <a:pt x="6066" y="1879"/>
                    <a:pt x="6066" y="1857"/>
                    <a:pt x="6066" y="1834"/>
                  </a:cubicBezTo>
                  <a:cubicBezTo>
                    <a:pt x="6059" y="1834"/>
                    <a:pt x="6051" y="1834"/>
                    <a:pt x="6044" y="1834"/>
                  </a:cubicBezTo>
                  <a:cubicBezTo>
                    <a:pt x="6044" y="1812"/>
                    <a:pt x="6044" y="1797"/>
                    <a:pt x="6051" y="1775"/>
                  </a:cubicBezTo>
                  <a:cubicBezTo>
                    <a:pt x="6088" y="1797"/>
                    <a:pt x="6148" y="1767"/>
                    <a:pt x="6110" y="1716"/>
                  </a:cubicBezTo>
                  <a:cubicBezTo>
                    <a:pt x="6096" y="1708"/>
                    <a:pt x="6081" y="1716"/>
                    <a:pt x="6073" y="1708"/>
                  </a:cubicBezTo>
                  <a:cubicBezTo>
                    <a:pt x="6073" y="1693"/>
                    <a:pt x="6073" y="1686"/>
                    <a:pt x="6066" y="1678"/>
                  </a:cubicBezTo>
                  <a:cubicBezTo>
                    <a:pt x="6051" y="1656"/>
                    <a:pt x="6029" y="1656"/>
                    <a:pt x="6006" y="1656"/>
                  </a:cubicBezTo>
                  <a:cubicBezTo>
                    <a:pt x="5977" y="1693"/>
                    <a:pt x="5874" y="1671"/>
                    <a:pt x="5829" y="1678"/>
                  </a:cubicBezTo>
                  <a:cubicBezTo>
                    <a:pt x="5822" y="1693"/>
                    <a:pt x="5837" y="1716"/>
                    <a:pt x="5829" y="1738"/>
                  </a:cubicBezTo>
                  <a:cubicBezTo>
                    <a:pt x="5800" y="1745"/>
                    <a:pt x="5807" y="1708"/>
                    <a:pt x="5777" y="1716"/>
                  </a:cubicBezTo>
                  <a:cubicBezTo>
                    <a:pt x="5777" y="1701"/>
                    <a:pt x="5777" y="1686"/>
                    <a:pt x="5777" y="1671"/>
                  </a:cubicBezTo>
                  <a:cubicBezTo>
                    <a:pt x="5762" y="1671"/>
                    <a:pt x="5748" y="1671"/>
                    <a:pt x="5733" y="1663"/>
                  </a:cubicBezTo>
                  <a:cubicBezTo>
                    <a:pt x="5733" y="1641"/>
                    <a:pt x="5733" y="1619"/>
                    <a:pt x="5733" y="1589"/>
                  </a:cubicBezTo>
                  <a:cubicBezTo>
                    <a:pt x="5703" y="1589"/>
                    <a:pt x="5681" y="1589"/>
                    <a:pt x="5651" y="1589"/>
                  </a:cubicBezTo>
                  <a:cubicBezTo>
                    <a:pt x="5651" y="1574"/>
                    <a:pt x="5651" y="1560"/>
                    <a:pt x="5651" y="1552"/>
                  </a:cubicBezTo>
                  <a:cubicBezTo>
                    <a:pt x="5621" y="1545"/>
                    <a:pt x="5555" y="1567"/>
                    <a:pt x="5525" y="1537"/>
                  </a:cubicBezTo>
                  <a:cubicBezTo>
                    <a:pt x="5510" y="1508"/>
                    <a:pt x="5525" y="1463"/>
                    <a:pt x="5525" y="1433"/>
                  </a:cubicBezTo>
                  <a:cubicBezTo>
                    <a:pt x="5488" y="1426"/>
                    <a:pt x="5413" y="1448"/>
                    <a:pt x="5398" y="1396"/>
                  </a:cubicBezTo>
                  <a:cubicBezTo>
                    <a:pt x="5391" y="1359"/>
                    <a:pt x="5347" y="1381"/>
                    <a:pt x="5317" y="1374"/>
                  </a:cubicBezTo>
                  <a:cubicBezTo>
                    <a:pt x="5309" y="1344"/>
                    <a:pt x="5347" y="1300"/>
                    <a:pt x="5317" y="1277"/>
                  </a:cubicBezTo>
                  <a:cubicBezTo>
                    <a:pt x="5302" y="1263"/>
                    <a:pt x="5265" y="1270"/>
                    <a:pt x="5243" y="1270"/>
                  </a:cubicBezTo>
                  <a:cubicBezTo>
                    <a:pt x="5250" y="1300"/>
                    <a:pt x="5228" y="1314"/>
                    <a:pt x="5228" y="1344"/>
                  </a:cubicBezTo>
                  <a:cubicBezTo>
                    <a:pt x="5205" y="1352"/>
                    <a:pt x="5190" y="1337"/>
                    <a:pt x="5176" y="1322"/>
                  </a:cubicBezTo>
                  <a:cubicBezTo>
                    <a:pt x="5183" y="1307"/>
                    <a:pt x="5176" y="1300"/>
                    <a:pt x="5176" y="1292"/>
                  </a:cubicBezTo>
                  <a:cubicBezTo>
                    <a:pt x="5139" y="1285"/>
                    <a:pt x="5124" y="1314"/>
                    <a:pt x="5109" y="1329"/>
                  </a:cubicBezTo>
                  <a:cubicBezTo>
                    <a:pt x="5109" y="1322"/>
                    <a:pt x="5101" y="1314"/>
                    <a:pt x="5109" y="1300"/>
                  </a:cubicBezTo>
                  <a:cubicBezTo>
                    <a:pt x="5094" y="1300"/>
                    <a:pt x="5079" y="1300"/>
                    <a:pt x="5064" y="1307"/>
                  </a:cubicBezTo>
                  <a:cubicBezTo>
                    <a:pt x="5109" y="1366"/>
                    <a:pt x="5020" y="1389"/>
                    <a:pt x="5042" y="1448"/>
                  </a:cubicBezTo>
                  <a:cubicBezTo>
                    <a:pt x="5012" y="1448"/>
                    <a:pt x="4871" y="1463"/>
                    <a:pt x="4871" y="1433"/>
                  </a:cubicBezTo>
                  <a:cubicBezTo>
                    <a:pt x="4834" y="1426"/>
                    <a:pt x="4819" y="1478"/>
                    <a:pt x="4782" y="1463"/>
                  </a:cubicBezTo>
                  <a:cubicBezTo>
                    <a:pt x="4797" y="1433"/>
                    <a:pt x="4804" y="1404"/>
                    <a:pt x="4804" y="1366"/>
                  </a:cubicBezTo>
                  <a:cubicBezTo>
                    <a:pt x="4812" y="1352"/>
                    <a:pt x="4804" y="1329"/>
                    <a:pt x="4819" y="1314"/>
                  </a:cubicBezTo>
                  <a:cubicBezTo>
                    <a:pt x="4834" y="1307"/>
                    <a:pt x="4834" y="1307"/>
                    <a:pt x="4842" y="1292"/>
                  </a:cubicBezTo>
                  <a:cubicBezTo>
                    <a:pt x="4827" y="1292"/>
                    <a:pt x="4804" y="1292"/>
                    <a:pt x="4790" y="1292"/>
                  </a:cubicBezTo>
                  <a:cubicBezTo>
                    <a:pt x="4790" y="1307"/>
                    <a:pt x="4790" y="1322"/>
                    <a:pt x="4790" y="1329"/>
                  </a:cubicBezTo>
                  <a:cubicBezTo>
                    <a:pt x="4782" y="1322"/>
                    <a:pt x="4782" y="1307"/>
                    <a:pt x="4782" y="1300"/>
                  </a:cubicBezTo>
                  <a:cubicBezTo>
                    <a:pt x="4760" y="1300"/>
                    <a:pt x="4738" y="1300"/>
                    <a:pt x="4715" y="1307"/>
                  </a:cubicBezTo>
                  <a:cubicBezTo>
                    <a:pt x="4715" y="1314"/>
                    <a:pt x="4723" y="1329"/>
                    <a:pt x="4738" y="1329"/>
                  </a:cubicBezTo>
                  <a:cubicBezTo>
                    <a:pt x="4738" y="1337"/>
                    <a:pt x="4738" y="1344"/>
                    <a:pt x="4738" y="1344"/>
                  </a:cubicBezTo>
                  <a:cubicBezTo>
                    <a:pt x="4715" y="1344"/>
                    <a:pt x="4678" y="1352"/>
                    <a:pt x="4663" y="1329"/>
                  </a:cubicBezTo>
                  <a:cubicBezTo>
                    <a:pt x="4656" y="1314"/>
                    <a:pt x="4656" y="1292"/>
                    <a:pt x="4626" y="1300"/>
                  </a:cubicBezTo>
                  <a:cubicBezTo>
                    <a:pt x="4626" y="1314"/>
                    <a:pt x="4619" y="1322"/>
                    <a:pt x="4619" y="1329"/>
                  </a:cubicBezTo>
                  <a:cubicBezTo>
                    <a:pt x="4611" y="1307"/>
                    <a:pt x="4582" y="1314"/>
                    <a:pt x="4567" y="1322"/>
                  </a:cubicBezTo>
                  <a:cubicBezTo>
                    <a:pt x="4582" y="1352"/>
                    <a:pt x="4589" y="1426"/>
                    <a:pt x="4537" y="1411"/>
                  </a:cubicBezTo>
                  <a:cubicBezTo>
                    <a:pt x="4537" y="1389"/>
                    <a:pt x="4552" y="1352"/>
                    <a:pt x="4522" y="1344"/>
                  </a:cubicBezTo>
                  <a:cubicBezTo>
                    <a:pt x="4500" y="1337"/>
                    <a:pt x="4470" y="1352"/>
                    <a:pt x="4478" y="1381"/>
                  </a:cubicBezTo>
                  <a:cubicBezTo>
                    <a:pt x="4455" y="1389"/>
                    <a:pt x="4441" y="1389"/>
                    <a:pt x="4418" y="1381"/>
                  </a:cubicBezTo>
                  <a:cubicBezTo>
                    <a:pt x="4426" y="1366"/>
                    <a:pt x="4433" y="1359"/>
                    <a:pt x="4448" y="1359"/>
                  </a:cubicBezTo>
                  <a:cubicBezTo>
                    <a:pt x="4463" y="1352"/>
                    <a:pt x="4455" y="1352"/>
                    <a:pt x="4470" y="1344"/>
                  </a:cubicBezTo>
                  <a:cubicBezTo>
                    <a:pt x="4470" y="1344"/>
                    <a:pt x="4478" y="1329"/>
                    <a:pt x="4478" y="1322"/>
                  </a:cubicBezTo>
                  <a:cubicBezTo>
                    <a:pt x="4478" y="1322"/>
                    <a:pt x="4470" y="1322"/>
                    <a:pt x="4463" y="1322"/>
                  </a:cubicBezTo>
                  <a:cubicBezTo>
                    <a:pt x="4455" y="1270"/>
                    <a:pt x="4537" y="1277"/>
                    <a:pt x="4522" y="1218"/>
                  </a:cubicBezTo>
                  <a:cubicBezTo>
                    <a:pt x="4500" y="1211"/>
                    <a:pt x="4478" y="1173"/>
                    <a:pt x="4455" y="1159"/>
                  </a:cubicBezTo>
                  <a:cubicBezTo>
                    <a:pt x="4433" y="1144"/>
                    <a:pt x="4433" y="1114"/>
                    <a:pt x="4433" y="1092"/>
                  </a:cubicBezTo>
                  <a:cubicBezTo>
                    <a:pt x="4411" y="1084"/>
                    <a:pt x="4344" y="1106"/>
                    <a:pt x="4344" y="1129"/>
                  </a:cubicBezTo>
                  <a:cubicBezTo>
                    <a:pt x="4322" y="1121"/>
                    <a:pt x="4292" y="1114"/>
                    <a:pt x="4270" y="1121"/>
                  </a:cubicBezTo>
                  <a:cubicBezTo>
                    <a:pt x="4292" y="1159"/>
                    <a:pt x="4210" y="1211"/>
                    <a:pt x="4181" y="1188"/>
                  </a:cubicBezTo>
                  <a:cubicBezTo>
                    <a:pt x="4136" y="1159"/>
                    <a:pt x="4143" y="1270"/>
                    <a:pt x="4143" y="1285"/>
                  </a:cubicBezTo>
                  <a:cubicBezTo>
                    <a:pt x="4091" y="1285"/>
                    <a:pt x="4025" y="1292"/>
                    <a:pt x="3980" y="1285"/>
                  </a:cubicBezTo>
                  <a:cubicBezTo>
                    <a:pt x="3965" y="1240"/>
                    <a:pt x="3921" y="1225"/>
                    <a:pt x="3928" y="1285"/>
                  </a:cubicBezTo>
                  <a:cubicBezTo>
                    <a:pt x="3906" y="1285"/>
                    <a:pt x="3876" y="1270"/>
                    <a:pt x="3854" y="1277"/>
                  </a:cubicBezTo>
                  <a:cubicBezTo>
                    <a:pt x="3824" y="1292"/>
                    <a:pt x="3846" y="1314"/>
                    <a:pt x="3846" y="1337"/>
                  </a:cubicBezTo>
                  <a:cubicBezTo>
                    <a:pt x="3743" y="1322"/>
                    <a:pt x="3898" y="1203"/>
                    <a:pt x="3891" y="1173"/>
                  </a:cubicBezTo>
                  <a:cubicBezTo>
                    <a:pt x="3846" y="1173"/>
                    <a:pt x="3817" y="1188"/>
                    <a:pt x="3817" y="1136"/>
                  </a:cubicBezTo>
                  <a:cubicBezTo>
                    <a:pt x="3787" y="1136"/>
                    <a:pt x="3780" y="1114"/>
                    <a:pt x="3750" y="1106"/>
                  </a:cubicBezTo>
                  <a:cubicBezTo>
                    <a:pt x="3757" y="1129"/>
                    <a:pt x="3802" y="1218"/>
                    <a:pt x="3765" y="1225"/>
                  </a:cubicBezTo>
                  <a:cubicBezTo>
                    <a:pt x="3765" y="1233"/>
                    <a:pt x="3765" y="1248"/>
                    <a:pt x="3765" y="1255"/>
                  </a:cubicBezTo>
                  <a:cubicBezTo>
                    <a:pt x="3728" y="1263"/>
                    <a:pt x="3713" y="1255"/>
                    <a:pt x="3683" y="1248"/>
                  </a:cubicBezTo>
                  <a:cubicBezTo>
                    <a:pt x="3653" y="1240"/>
                    <a:pt x="3639" y="1255"/>
                    <a:pt x="3616" y="1255"/>
                  </a:cubicBezTo>
                  <a:cubicBezTo>
                    <a:pt x="3616" y="1248"/>
                    <a:pt x="3609" y="1240"/>
                    <a:pt x="3609" y="1233"/>
                  </a:cubicBezTo>
                  <a:cubicBezTo>
                    <a:pt x="3579" y="1225"/>
                    <a:pt x="3609" y="1196"/>
                    <a:pt x="3594" y="1181"/>
                  </a:cubicBezTo>
                  <a:cubicBezTo>
                    <a:pt x="3579" y="1173"/>
                    <a:pt x="3549" y="1188"/>
                    <a:pt x="3535" y="1196"/>
                  </a:cubicBezTo>
                  <a:cubicBezTo>
                    <a:pt x="3535" y="1211"/>
                    <a:pt x="3520" y="1218"/>
                    <a:pt x="3505" y="1218"/>
                  </a:cubicBezTo>
                  <a:cubicBezTo>
                    <a:pt x="3497" y="1211"/>
                    <a:pt x="3497" y="1196"/>
                    <a:pt x="3505" y="1188"/>
                  </a:cubicBezTo>
                  <a:cubicBezTo>
                    <a:pt x="3535" y="1173"/>
                    <a:pt x="3535" y="1151"/>
                    <a:pt x="3535" y="1121"/>
                  </a:cubicBezTo>
                  <a:cubicBezTo>
                    <a:pt x="3520" y="1114"/>
                    <a:pt x="3505" y="1114"/>
                    <a:pt x="3497" y="1121"/>
                  </a:cubicBezTo>
                  <a:cubicBezTo>
                    <a:pt x="3497" y="1136"/>
                    <a:pt x="3490" y="1151"/>
                    <a:pt x="3490" y="1166"/>
                  </a:cubicBezTo>
                  <a:cubicBezTo>
                    <a:pt x="3483" y="1159"/>
                    <a:pt x="3468" y="1151"/>
                    <a:pt x="3460" y="1144"/>
                  </a:cubicBezTo>
                  <a:cubicBezTo>
                    <a:pt x="3453" y="1084"/>
                    <a:pt x="3497" y="1084"/>
                    <a:pt x="3542" y="1084"/>
                  </a:cubicBezTo>
                  <a:cubicBezTo>
                    <a:pt x="3542" y="1055"/>
                    <a:pt x="3505" y="1025"/>
                    <a:pt x="3520" y="995"/>
                  </a:cubicBezTo>
                  <a:cubicBezTo>
                    <a:pt x="3527" y="973"/>
                    <a:pt x="3549" y="966"/>
                    <a:pt x="3535" y="943"/>
                  </a:cubicBezTo>
                  <a:cubicBezTo>
                    <a:pt x="3497" y="951"/>
                    <a:pt x="3483" y="988"/>
                    <a:pt x="3453" y="988"/>
                  </a:cubicBezTo>
                  <a:cubicBezTo>
                    <a:pt x="3446" y="1003"/>
                    <a:pt x="3453" y="1017"/>
                    <a:pt x="3446" y="1032"/>
                  </a:cubicBezTo>
                  <a:cubicBezTo>
                    <a:pt x="3438" y="1032"/>
                    <a:pt x="3423" y="1040"/>
                    <a:pt x="3416" y="1032"/>
                  </a:cubicBezTo>
                  <a:cubicBezTo>
                    <a:pt x="3408" y="1084"/>
                    <a:pt x="3401" y="1084"/>
                    <a:pt x="3349" y="1084"/>
                  </a:cubicBezTo>
                  <a:cubicBezTo>
                    <a:pt x="3349" y="1025"/>
                    <a:pt x="3327" y="1017"/>
                    <a:pt x="3275" y="1040"/>
                  </a:cubicBezTo>
                  <a:cubicBezTo>
                    <a:pt x="3260" y="1069"/>
                    <a:pt x="3245" y="1106"/>
                    <a:pt x="3200" y="1106"/>
                  </a:cubicBezTo>
                  <a:cubicBezTo>
                    <a:pt x="3193" y="1136"/>
                    <a:pt x="3252" y="1121"/>
                    <a:pt x="3267" y="1136"/>
                  </a:cubicBezTo>
                  <a:cubicBezTo>
                    <a:pt x="3312" y="1159"/>
                    <a:pt x="3282" y="1218"/>
                    <a:pt x="3304" y="1255"/>
                  </a:cubicBezTo>
                  <a:cubicBezTo>
                    <a:pt x="3364" y="1248"/>
                    <a:pt x="3327" y="1381"/>
                    <a:pt x="3341" y="1411"/>
                  </a:cubicBezTo>
                  <a:cubicBezTo>
                    <a:pt x="3356" y="1448"/>
                    <a:pt x="3394" y="1418"/>
                    <a:pt x="3408" y="1463"/>
                  </a:cubicBezTo>
                  <a:cubicBezTo>
                    <a:pt x="3423" y="1515"/>
                    <a:pt x="3386" y="1582"/>
                    <a:pt x="3386" y="1634"/>
                  </a:cubicBezTo>
                  <a:cubicBezTo>
                    <a:pt x="3423" y="1641"/>
                    <a:pt x="3460" y="1611"/>
                    <a:pt x="3490" y="1619"/>
                  </a:cubicBezTo>
                  <a:cubicBezTo>
                    <a:pt x="3490" y="1641"/>
                    <a:pt x="3512" y="1649"/>
                    <a:pt x="3520" y="1663"/>
                  </a:cubicBezTo>
                  <a:cubicBezTo>
                    <a:pt x="3520" y="1678"/>
                    <a:pt x="3520" y="1701"/>
                    <a:pt x="3512" y="1716"/>
                  </a:cubicBezTo>
                  <a:cubicBezTo>
                    <a:pt x="3497" y="1716"/>
                    <a:pt x="3483" y="1723"/>
                    <a:pt x="3490" y="1745"/>
                  </a:cubicBezTo>
                  <a:cubicBezTo>
                    <a:pt x="3520" y="1753"/>
                    <a:pt x="3535" y="1775"/>
                    <a:pt x="3549" y="1805"/>
                  </a:cubicBezTo>
                  <a:cubicBezTo>
                    <a:pt x="3527" y="1812"/>
                    <a:pt x="3520" y="1849"/>
                    <a:pt x="3520" y="1879"/>
                  </a:cubicBezTo>
                  <a:cubicBezTo>
                    <a:pt x="3475" y="1886"/>
                    <a:pt x="3453" y="1923"/>
                    <a:pt x="3416" y="1938"/>
                  </a:cubicBezTo>
                  <a:cubicBezTo>
                    <a:pt x="3416" y="1901"/>
                    <a:pt x="3371" y="1894"/>
                    <a:pt x="3349" y="1901"/>
                  </a:cubicBezTo>
                  <a:cubicBezTo>
                    <a:pt x="3349" y="1908"/>
                    <a:pt x="3341" y="1923"/>
                    <a:pt x="3341" y="1931"/>
                  </a:cubicBezTo>
                  <a:cubicBezTo>
                    <a:pt x="3289" y="1923"/>
                    <a:pt x="3312" y="1849"/>
                    <a:pt x="3275" y="1827"/>
                  </a:cubicBezTo>
                  <a:cubicBezTo>
                    <a:pt x="3252" y="1805"/>
                    <a:pt x="3208" y="1827"/>
                    <a:pt x="3200" y="1782"/>
                  </a:cubicBezTo>
                  <a:cubicBezTo>
                    <a:pt x="3171" y="1805"/>
                    <a:pt x="3163" y="1834"/>
                    <a:pt x="3156" y="1871"/>
                  </a:cubicBezTo>
                  <a:cubicBezTo>
                    <a:pt x="3141" y="1871"/>
                    <a:pt x="3126" y="1864"/>
                    <a:pt x="3104" y="1864"/>
                  </a:cubicBezTo>
                  <a:cubicBezTo>
                    <a:pt x="3104" y="1819"/>
                    <a:pt x="3141" y="1738"/>
                    <a:pt x="3082" y="1723"/>
                  </a:cubicBezTo>
                  <a:cubicBezTo>
                    <a:pt x="3044" y="1716"/>
                    <a:pt x="3022" y="1716"/>
                    <a:pt x="3030" y="1671"/>
                  </a:cubicBezTo>
                  <a:cubicBezTo>
                    <a:pt x="3119" y="1649"/>
                    <a:pt x="2992" y="1463"/>
                    <a:pt x="2992" y="1418"/>
                  </a:cubicBezTo>
                  <a:cubicBezTo>
                    <a:pt x="3022" y="1426"/>
                    <a:pt x="3052" y="1396"/>
                    <a:pt x="3074" y="1381"/>
                  </a:cubicBezTo>
                  <a:cubicBezTo>
                    <a:pt x="3111" y="1352"/>
                    <a:pt x="3104" y="1314"/>
                    <a:pt x="3111" y="1270"/>
                  </a:cubicBezTo>
                  <a:cubicBezTo>
                    <a:pt x="3149" y="1277"/>
                    <a:pt x="3134" y="1225"/>
                    <a:pt x="3178" y="1233"/>
                  </a:cubicBezTo>
                  <a:cubicBezTo>
                    <a:pt x="3178" y="1211"/>
                    <a:pt x="3163" y="1196"/>
                    <a:pt x="3156" y="1173"/>
                  </a:cubicBezTo>
                  <a:cubicBezTo>
                    <a:pt x="3111" y="1173"/>
                    <a:pt x="3119" y="1106"/>
                    <a:pt x="3119" y="1077"/>
                  </a:cubicBezTo>
                  <a:cubicBezTo>
                    <a:pt x="3119" y="1055"/>
                    <a:pt x="3111" y="1032"/>
                    <a:pt x="3119" y="1017"/>
                  </a:cubicBezTo>
                  <a:cubicBezTo>
                    <a:pt x="3134" y="988"/>
                    <a:pt x="3163" y="1010"/>
                    <a:pt x="3186" y="1003"/>
                  </a:cubicBezTo>
                  <a:cubicBezTo>
                    <a:pt x="3186" y="973"/>
                    <a:pt x="3171" y="921"/>
                    <a:pt x="3223" y="921"/>
                  </a:cubicBezTo>
                  <a:cubicBezTo>
                    <a:pt x="3260" y="914"/>
                    <a:pt x="3312" y="936"/>
                    <a:pt x="3349" y="914"/>
                  </a:cubicBezTo>
                  <a:cubicBezTo>
                    <a:pt x="3371" y="906"/>
                    <a:pt x="3379" y="884"/>
                    <a:pt x="3401" y="891"/>
                  </a:cubicBezTo>
                  <a:cubicBezTo>
                    <a:pt x="3423" y="891"/>
                    <a:pt x="3438" y="891"/>
                    <a:pt x="3453" y="876"/>
                  </a:cubicBezTo>
                  <a:cubicBezTo>
                    <a:pt x="3475" y="847"/>
                    <a:pt x="3431" y="824"/>
                    <a:pt x="3431" y="795"/>
                  </a:cubicBezTo>
                  <a:lnTo>
                    <a:pt x="3438" y="795"/>
                  </a:lnTo>
                  <a:cubicBezTo>
                    <a:pt x="3438" y="772"/>
                    <a:pt x="3438" y="713"/>
                    <a:pt x="3475" y="750"/>
                  </a:cubicBezTo>
                  <a:cubicBezTo>
                    <a:pt x="3475" y="713"/>
                    <a:pt x="3505" y="683"/>
                    <a:pt x="3512" y="654"/>
                  </a:cubicBezTo>
                  <a:cubicBezTo>
                    <a:pt x="3549" y="631"/>
                    <a:pt x="3542" y="564"/>
                    <a:pt x="3579" y="542"/>
                  </a:cubicBezTo>
                  <a:cubicBezTo>
                    <a:pt x="3579" y="527"/>
                    <a:pt x="3579" y="498"/>
                    <a:pt x="3586" y="483"/>
                  </a:cubicBezTo>
                  <a:cubicBezTo>
                    <a:pt x="3624" y="475"/>
                    <a:pt x="3594" y="423"/>
                    <a:pt x="3653" y="423"/>
                  </a:cubicBezTo>
                  <a:cubicBezTo>
                    <a:pt x="3646" y="379"/>
                    <a:pt x="3668" y="327"/>
                    <a:pt x="3653" y="282"/>
                  </a:cubicBezTo>
                  <a:cubicBezTo>
                    <a:pt x="3639" y="238"/>
                    <a:pt x="3601" y="215"/>
                    <a:pt x="3609" y="171"/>
                  </a:cubicBezTo>
                  <a:cubicBezTo>
                    <a:pt x="3609" y="134"/>
                    <a:pt x="3609" y="119"/>
                    <a:pt x="3572" y="104"/>
                  </a:cubicBezTo>
                  <a:cubicBezTo>
                    <a:pt x="3549" y="104"/>
                    <a:pt x="3520" y="97"/>
                    <a:pt x="3520" y="67"/>
                  </a:cubicBezTo>
                  <a:cubicBezTo>
                    <a:pt x="3483" y="37"/>
                    <a:pt x="3468" y="15"/>
                    <a:pt x="3416" y="15"/>
                  </a:cubicBezTo>
                  <a:cubicBezTo>
                    <a:pt x="3416" y="22"/>
                    <a:pt x="3408" y="30"/>
                    <a:pt x="3408" y="37"/>
                  </a:cubicBezTo>
                  <a:cubicBezTo>
                    <a:pt x="3379" y="37"/>
                    <a:pt x="3341" y="37"/>
                    <a:pt x="3304" y="37"/>
                  </a:cubicBezTo>
                  <a:cubicBezTo>
                    <a:pt x="3275" y="30"/>
                    <a:pt x="3245" y="7"/>
                    <a:pt x="3208" y="7"/>
                  </a:cubicBezTo>
                  <a:cubicBezTo>
                    <a:pt x="3178" y="0"/>
                    <a:pt x="3149" y="15"/>
                    <a:pt x="3119" y="7"/>
                  </a:cubicBezTo>
                  <a:cubicBezTo>
                    <a:pt x="3111" y="7"/>
                    <a:pt x="3104" y="7"/>
                    <a:pt x="3096" y="0"/>
                  </a:cubicBezTo>
                  <a:cubicBezTo>
                    <a:pt x="3082" y="22"/>
                    <a:pt x="3059" y="45"/>
                    <a:pt x="3052" y="59"/>
                  </a:cubicBezTo>
                  <a:lnTo>
                    <a:pt x="3030" y="119"/>
                  </a:lnTo>
                  <a:cubicBezTo>
                    <a:pt x="2955" y="126"/>
                    <a:pt x="2814" y="82"/>
                    <a:pt x="2799" y="193"/>
                  </a:cubicBezTo>
                  <a:cubicBezTo>
                    <a:pt x="2770" y="208"/>
                    <a:pt x="2733" y="201"/>
                    <a:pt x="2710" y="223"/>
                  </a:cubicBezTo>
                  <a:cubicBezTo>
                    <a:pt x="2695" y="238"/>
                    <a:pt x="2688" y="253"/>
                    <a:pt x="2673" y="260"/>
                  </a:cubicBezTo>
                  <a:cubicBezTo>
                    <a:pt x="2636" y="290"/>
                    <a:pt x="2584" y="304"/>
                    <a:pt x="2539" y="304"/>
                  </a:cubicBezTo>
                  <a:cubicBezTo>
                    <a:pt x="2517" y="349"/>
                    <a:pt x="2443" y="349"/>
                    <a:pt x="2398" y="371"/>
                  </a:cubicBezTo>
                  <a:cubicBezTo>
                    <a:pt x="2376" y="386"/>
                    <a:pt x="2361" y="401"/>
                    <a:pt x="2347" y="423"/>
                  </a:cubicBezTo>
                  <a:cubicBezTo>
                    <a:pt x="2324" y="461"/>
                    <a:pt x="2287" y="453"/>
                    <a:pt x="2250" y="461"/>
                  </a:cubicBezTo>
                  <a:cubicBezTo>
                    <a:pt x="2183" y="475"/>
                    <a:pt x="2131" y="550"/>
                    <a:pt x="2101" y="602"/>
                  </a:cubicBezTo>
                  <a:cubicBezTo>
                    <a:pt x="2072" y="654"/>
                    <a:pt x="2012" y="676"/>
                    <a:pt x="1953" y="676"/>
                  </a:cubicBezTo>
                  <a:cubicBezTo>
                    <a:pt x="1916" y="698"/>
                    <a:pt x="1945" y="772"/>
                    <a:pt x="1886" y="765"/>
                  </a:cubicBezTo>
                  <a:cubicBezTo>
                    <a:pt x="1908" y="832"/>
                    <a:pt x="1931" y="899"/>
                    <a:pt x="1945" y="966"/>
                  </a:cubicBezTo>
                  <a:cubicBezTo>
                    <a:pt x="1953" y="1010"/>
                    <a:pt x="1982" y="1032"/>
                    <a:pt x="2020" y="1047"/>
                  </a:cubicBezTo>
                  <a:cubicBezTo>
                    <a:pt x="2087" y="1069"/>
                    <a:pt x="2183" y="1084"/>
                    <a:pt x="2257" y="1077"/>
                  </a:cubicBezTo>
                  <a:cubicBezTo>
                    <a:pt x="2279" y="1069"/>
                    <a:pt x="2294" y="1055"/>
                    <a:pt x="2317" y="1062"/>
                  </a:cubicBezTo>
                  <a:cubicBezTo>
                    <a:pt x="2339" y="1062"/>
                    <a:pt x="2354" y="1077"/>
                    <a:pt x="2376" y="1084"/>
                  </a:cubicBezTo>
                  <a:cubicBezTo>
                    <a:pt x="2391" y="1032"/>
                    <a:pt x="2398" y="1003"/>
                    <a:pt x="2458" y="1010"/>
                  </a:cubicBezTo>
                  <a:cubicBezTo>
                    <a:pt x="2465" y="1040"/>
                    <a:pt x="2443" y="1092"/>
                    <a:pt x="2495" y="1092"/>
                  </a:cubicBezTo>
                  <a:cubicBezTo>
                    <a:pt x="2495" y="1144"/>
                    <a:pt x="2495" y="1196"/>
                    <a:pt x="2487" y="1248"/>
                  </a:cubicBezTo>
                  <a:cubicBezTo>
                    <a:pt x="2465" y="1248"/>
                    <a:pt x="2443" y="1255"/>
                    <a:pt x="2421" y="1255"/>
                  </a:cubicBezTo>
                  <a:cubicBezTo>
                    <a:pt x="2421" y="1248"/>
                    <a:pt x="2413" y="1225"/>
                    <a:pt x="2421" y="1218"/>
                  </a:cubicBezTo>
                  <a:cubicBezTo>
                    <a:pt x="2376" y="1233"/>
                    <a:pt x="2347" y="1263"/>
                    <a:pt x="2302" y="1263"/>
                  </a:cubicBezTo>
                  <a:cubicBezTo>
                    <a:pt x="2242" y="1270"/>
                    <a:pt x="2190" y="1255"/>
                    <a:pt x="2139" y="1263"/>
                  </a:cubicBezTo>
                  <a:cubicBezTo>
                    <a:pt x="2131" y="1285"/>
                    <a:pt x="2124" y="1307"/>
                    <a:pt x="2131" y="1329"/>
                  </a:cubicBezTo>
                  <a:cubicBezTo>
                    <a:pt x="2139" y="1359"/>
                    <a:pt x="2168" y="1366"/>
                    <a:pt x="2168" y="1396"/>
                  </a:cubicBezTo>
                  <a:cubicBezTo>
                    <a:pt x="2176" y="1441"/>
                    <a:pt x="2116" y="1433"/>
                    <a:pt x="2087" y="1433"/>
                  </a:cubicBezTo>
                  <a:cubicBezTo>
                    <a:pt x="2101" y="1485"/>
                    <a:pt x="2131" y="1500"/>
                    <a:pt x="2190" y="1508"/>
                  </a:cubicBezTo>
                  <a:cubicBezTo>
                    <a:pt x="2235" y="1522"/>
                    <a:pt x="2257" y="1545"/>
                    <a:pt x="2257" y="1597"/>
                  </a:cubicBezTo>
                  <a:cubicBezTo>
                    <a:pt x="2250" y="1634"/>
                    <a:pt x="2235" y="1701"/>
                    <a:pt x="2183" y="1686"/>
                  </a:cubicBezTo>
                  <a:cubicBezTo>
                    <a:pt x="2146" y="1678"/>
                    <a:pt x="2139" y="1634"/>
                    <a:pt x="2094" y="1649"/>
                  </a:cubicBezTo>
                  <a:cubicBezTo>
                    <a:pt x="2109" y="1693"/>
                    <a:pt x="2079" y="1871"/>
                    <a:pt x="2139" y="1886"/>
                  </a:cubicBezTo>
                  <a:cubicBezTo>
                    <a:pt x="2139" y="1931"/>
                    <a:pt x="2064" y="1923"/>
                    <a:pt x="2064" y="1961"/>
                  </a:cubicBezTo>
                  <a:cubicBezTo>
                    <a:pt x="2034" y="1968"/>
                    <a:pt x="2020" y="1938"/>
                    <a:pt x="2027" y="1908"/>
                  </a:cubicBezTo>
                  <a:cubicBezTo>
                    <a:pt x="1990" y="1916"/>
                    <a:pt x="1975" y="1894"/>
                    <a:pt x="1945" y="1894"/>
                  </a:cubicBezTo>
                  <a:cubicBezTo>
                    <a:pt x="1945" y="1871"/>
                    <a:pt x="1945" y="1849"/>
                    <a:pt x="1945" y="1834"/>
                  </a:cubicBezTo>
                  <a:lnTo>
                    <a:pt x="1938" y="1842"/>
                  </a:lnTo>
                  <a:cubicBezTo>
                    <a:pt x="1923" y="1849"/>
                    <a:pt x="1901" y="1849"/>
                    <a:pt x="1879" y="1849"/>
                  </a:cubicBezTo>
                  <a:cubicBezTo>
                    <a:pt x="1886" y="1857"/>
                    <a:pt x="1879" y="1871"/>
                    <a:pt x="1879" y="1886"/>
                  </a:cubicBezTo>
                  <a:cubicBezTo>
                    <a:pt x="1834" y="1864"/>
                    <a:pt x="1782" y="1864"/>
                    <a:pt x="1730" y="1857"/>
                  </a:cubicBezTo>
                  <a:cubicBezTo>
                    <a:pt x="1685" y="1842"/>
                    <a:pt x="1641" y="1819"/>
                    <a:pt x="1589" y="1834"/>
                  </a:cubicBezTo>
                  <a:cubicBezTo>
                    <a:pt x="1589" y="1871"/>
                    <a:pt x="1567" y="1923"/>
                    <a:pt x="1537" y="1961"/>
                  </a:cubicBezTo>
                  <a:cubicBezTo>
                    <a:pt x="1515" y="1983"/>
                    <a:pt x="1485" y="1976"/>
                    <a:pt x="1455" y="1990"/>
                  </a:cubicBezTo>
                  <a:cubicBezTo>
                    <a:pt x="1455" y="2013"/>
                    <a:pt x="1477" y="2035"/>
                    <a:pt x="1470" y="2065"/>
                  </a:cubicBezTo>
                  <a:cubicBezTo>
                    <a:pt x="1448" y="2065"/>
                    <a:pt x="1433" y="2072"/>
                    <a:pt x="1426" y="2094"/>
                  </a:cubicBezTo>
                  <a:cubicBezTo>
                    <a:pt x="1381" y="2094"/>
                    <a:pt x="1337" y="2072"/>
                    <a:pt x="1292" y="2087"/>
                  </a:cubicBezTo>
                  <a:cubicBezTo>
                    <a:pt x="1277" y="2109"/>
                    <a:pt x="1292" y="2139"/>
                    <a:pt x="1277" y="2161"/>
                  </a:cubicBezTo>
                  <a:cubicBezTo>
                    <a:pt x="1225" y="2131"/>
                    <a:pt x="1232" y="2094"/>
                    <a:pt x="1158" y="2094"/>
                  </a:cubicBezTo>
                  <a:cubicBezTo>
                    <a:pt x="1151" y="2065"/>
                    <a:pt x="1151" y="1931"/>
                    <a:pt x="1210" y="1968"/>
                  </a:cubicBezTo>
                  <a:cubicBezTo>
                    <a:pt x="1247" y="1983"/>
                    <a:pt x="1262" y="1990"/>
                    <a:pt x="1307" y="1983"/>
                  </a:cubicBezTo>
                  <a:cubicBezTo>
                    <a:pt x="1351" y="1976"/>
                    <a:pt x="1374" y="1953"/>
                    <a:pt x="1418" y="1938"/>
                  </a:cubicBezTo>
                  <a:cubicBezTo>
                    <a:pt x="1411" y="1908"/>
                    <a:pt x="1366" y="1916"/>
                    <a:pt x="1359" y="1879"/>
                  </a:cubicBezTo>
                  <a:cubicBezTo>
                    <a:pt x="1351" y="1857"/>
                    <a:pt x="1374" y="1827"/>
                    <a:pt x="1374" y="1797"/>
                  </a:cubicBezTo>
                  <a:cubicBezTo>
                    <a:pt x="1381" y="1745"/>
                    <a:pt x="1344" y="1767"/>
                    <a:pt x="1344" y="1745"/>
                  </a:cubicBezTo>
                  <a:cubicBezTo>
                    <a:pt x="1337" y="1716"/>
                    <a:pt x="1351" y="1671"/>
                    <a:pt x="1381" y="1663"/>
                  </a:cubicBezTo>
                  <a:cubicBezTo>
                    <a:pt x="1455" y="1738"/>
                    <a:pt x="1463" y="1619"/>
                    <a:pt x="1455" y="1574"/>
                  </a:cubicBezTo>
                  <a:cubicBezTo>
                    <a:pt x="1433" y="1574"/>
                    <a:pt x="1411" y="1574"/>
                    <a:pt x="1396" y="1567"/>
                  </a:cubicBezTo>
                  <a:cubicBezTo>
                    <a:pt x="1388" y="1522"/>
                    <a:pt x="1396" y="1485"/>
                    <a:pt x="1396" y="1448"/>
                  </a:cubicBezTo>
                  <a:cubicBezTo>
                    <a:pt x="1337" y="1441"/>
                    <a:pt x="1322" y="1448"/>
                    <a:pt x="1285" y="1471"/>
                  </a:cubicBezTo>
                  <a:cubicBezTo>
                    <a:pt x="1262" y="1485"/>
                    <a:pt x="1195" y="1537"/>
                    <a:pt x="1210" y="1471"/>
                  </a:cubicBezTo>
                  <a:cubicBezTo>
                    <a:pt x="1151" y="1463"/>
                    <a:pt x="1077" y="1456"/>
                    <a:pt x="1017" y="1448"/>
                  </a:cubicBezTo>
                  <a:cubicBezTo>
                    <a:pt x="965" y="1433"/>
                    <a:pt x="980" y="1374"/>
                    <a:pt x="1032" y="1374"/>
                  </a:cubicBezTo>
                  <a:cubicBezTo>
                    <a:pt x="1032" y="1344"/>
                    <a:pt x="1017" y="1292"/>
                    <a:pt x="1069" y="1300"/>
                  </a:cubicBezTo>
                  <a:cubicBezTo>
                    <a:pt x="1077" y="1263"/>
                    <a:pt x="1077" y="1233"/>
                    <a:pt x="1077" y="1196"/>
                  </a:cubicBezTo>
                  <a:cubicBezTo>
                    <a:pt x="1032" y="1196"/>
                    <a:pt x="965" y="1181"/>
                    <a:pt x="935" y="1218"/>
                  </a:cubicBezTo>
                  <a:cubicBezTo>
                    <a:pt x="921" y="1255"/>
                    <a:pt x="935" y="1292"/>
                    <a:pt x="898" y="1314"/>
                  </a:cubicBezTo>
                  <a:cubicBezTo>
                    <a:pt x="869" y="1329"/>
                    <a:pt x="817" y="1329"/>
                    <a:pt x="794" y="1300"/>
                  </a:cubicBezTo>
                  <a:cubicBezTo>
                    <a:pt x="780" y="1277"/>
                    <a:pt x="780" y="1240"/>
                    <a:pt x="750" y="1233"/>
                  </a:cubicBezTo>
                  <a:cubicBezTo>
                    <a:pt x="690" y="1314"/>
                    <a:pt x="824" y="1374"/>
                    <a:pt x="824" y="1456"/>
                  </a:cubicBezTo>
                  <a:cubicBezTo>
                    <a:pt x="794" y="1463"/>
                    <a:pt x="787" y="1433"/>
                    <a:pt x="765" y="1418"/>
                  </a:cubicBezTo>
                  <a:cubicBezTo>
                    <a:pt x="750" y="1396"/>
                    <a:pt x="728" y="1418"/>
                    <a:pt x="735" y="1381"/>
                  </a:cubicBezTo>
                  <a:cubicBezTo>
                    <a:pt x="661" y="1366"/>
                    <a:pt x="713" y="1441"/>
                    <a:pt x="713" y="1471"/>
                  </a:cubicBezTo>
                  <a:cubicBezTo>
                    <a:pt x="713" y="1500"/>
                    <a:pt x="668" y="1500"/>
                    <a:pt x="653" y="1522"/>
                  </a:cubicBezTo>
                  <a:cubicBezTo>
                    <a:pt x="638" y="1545"/>
                    <a:pt x="653" y="1574"/>
                    <a:pt x="653" y="1597"/>
                  </a:cubicBezTo>
                  <a:cubicBezTo>
                    <a:pt x="675" y="1604"/>
                    <a:pt x="713" y="1611"/>
                    <a:pt x="720" y="1634"/>
                  </a:cubicBezTo>
                  <a:cubicBezTo>
                    <a:pt x="690" y="1649"/>
                    <a:pt x="713" y="1686"/>
                    <a:pt x="698" y="1716"/>
                  </a:cubicBezTo>
                  <a:cubicBezTo>
                    <a:pt x="690" y="1738"/>
                    <a:pt x="668" y="1753"/>
                    <a:pt x="653" y="1775"/>
                  </a:cubicBezTo>
                  <a:cubicBezTo>
                    <a:pt x="690" y="1775"/>
                    <a:pt x="735" y="1775"/>
                    <a:pt x="772" y="1775"/>
                  </a:cubicBezTo>
                  <a:cubicBezTo>
                    <a:pt x="772" y="1812"/>
                    <a:pt x="772" y="1857"/>
                    <a:pt x="787" y="1886"/>
                  </a:cubicBezTo>
                  <a:cubicBezTo>
                    <a:pt x="802" y="1916"/>
                    <a:pt x="817" y="1946"/>
                    <a:pt x="794" y="1976"/>
                  </a:cubicBezTo>
                  <a:cubicBezTo>
                    <a:pt x="772" y="1998"/>
                    <a:pt x="750" y="2013"/>
                    <a:pt x="750" y="2050"/>
                  </a:cubicBezTo>
                  <a:cubicBezTo>
                    <a:pt x="742" y="2079"/>
                    <a:pt x="750" y="2116"/>
                    <a:pt x="750" y="2146"/>
                  </a:cubicBezTo>
                  <a:cubicBezTo>
                    <a:pt x="750" y="2198"/>
                    <a:pt x="742" y="2258"/>
                    <a:pt x="690" y="2287"/>
                  </a:cubicBezTo>
                  <a:cubicBezTo>
                    <a:pt x="631" y="2324"/>
                    <a:pt x="549" y="2332"/>
                    <a:pt x="483" y="2354"/>
                  </a:cubicBezTo>
                  <a:cubicBezTo>
                    <a:pt x="483" y="2399"/>
                    <a:pt x="505" y="2413"/>
                    <a:pt x="468" y="2443"/>
                  </a:cubicBezTo>
                  <a:cubicBezTo>
                    <a:pt x="490" y="2458"/>
                    <a:pt x="616" y="2495"/>
                    <a:pt x="579" y="2532"/>
                  </a:cubicBezTo>
                  <a:cubicBezTo>
                    <a:pt x="527" y="2584"/>
                    <a:pt x="438" y="2555"/>
                    <a:pt x="393" y="2621"/>
                  </a:cubicBezTo>
                  <a:cubicBezTo>
                    <a:pt x="386" y="2614"/>
                    <a:pt x="334" y="2592"/>
                    <a:pt x="327" y="2614"/>
                  </a:cubicBezTo>
                  <a:cubicBezTo>
                    <a:pt x="327" y="2621"/>
                    <a:pt x="327" y="2621"/>
                    <a:pt x="319" y="2621"/>
                  </a:cubicBezTo>
                  <a:cubicBezTo>
                    <a:pt x="312" y="2614"/>
                    <a:pt x="312" y="2614"/>
                    <a:pt x="304" y="2614"/>
                  </a:cubicBezTo>
                  <a:cubicBezTo>
                    <a:pt x="304" y="2636"/>
                    <a:pt x="297" y="2651"/>
                    <a:pt x="297" y="2666"/>
                  </a:cubicBezTo>
                  <a:cubicBezTo>
                    <a:pt x="297" y="2703"/>
                    <a:pt x="297" y="2748"/>
                    <a:pt x="341" y="2763"/>
                  </a:cubicBezTo>
                  <a:cubicBezTo>
                    <a:pt x="378" y="2770"/>
                    <a:pt x="408" y="2755"/>
                    <a:pt x="401" y="2807"/>
                  </a:cubicBezTo>
                  <a:cubicBezTo>
                    <a:pt x="401" y="2852"/>
                    <a:pt x="371" y="2889"/>
                    <a:pt x="341" y="2918"/>
                  </a:cubicBezTo>
                  <a:cubicBezTo>
                    <a:pt x="304" y="2955"/>
                    <a:pt x="289" y="2948"/>
                    <a:pt x="230" y="2948"/>
                  </a:cubicBezTo>
                  <a:cubicBezTo>
                    <a:pt x="223" y="2970"/>
                    <a:pt x="208" y="3000"/>
                    <a:pt x="185" y="3015"/>
                  </a:cubicBezTo>
                  <a:cubicBezTo>
                    <a:pt x="156" y="3045"/>
                    <a:pt x="119" y="3015"/>
                    <a:pt x="81" y="3023"/>
                  </a:cubicBezTo>
                  <a:cubicBezTo>
                    <a:pt x="59" y="3133"/>
                    <a:pt x="245" y="3045"/>
                    <a:pt x="230" y="3163"/>
                  </a:cubicBezTo>
                  <a:cubicBezTo>
                    <a:pt x="223" y="3163"/>
                    <a:pt x="0" y="3163"/>
                    <a:pt x="52" y="3222"/>
                  </a:cubicBezTo>
                  <a:cubicBezTo>
                    <a:pt x="74" y="3259"/>
                    <a:pt x="89" y="3289"/>
                    <a:pt x="111" y="3326"/>
                  </a:cubicBezTo>
                  <a:cubicBezTo>
                    <a:pt x="119" y="3348"/>
                    <a:pt x="81" y="3385"/>
                    <a:pt x="89" y="3422"/>
                  </a:cubicBezTo>
                  <a:cubicBezTo>
                    <a:pt x="89" y="3445"/>
                    <a:pt x="96" y="3459"/>
                    <a:pt x="111" y="3474"/>
                  </a:cubicBezTo>
                  <a:cubicBezTo>
                    <a:pt x="133" y="3482"/>
                    <a:pt x="156" y="3497"/>
                    <a:pt x="178" y="3504"/>
                  </a:cubicBezTo>
                  <a:cubicBezTo>
                    <a:pt x="252" y="3526"/>
                    <a:pt x="238" y="3445"/>
                    <a:pt x="289" y="3445"/>
                  </a:cubicBezTo>
                  <a:cubicBezTo>
                    <a:pt x="297" y="3445"/>
                    <a:pt x="371" y="3519"/>
                    <a:pt x="371" y="3512"/>
                  </a:cubicBezTo>
                  <a:cubicBezTo>
                    <a:pt x="378" y="3579"/>
                    <a:pt x="371" y="3645"/>
                    <a:pt x="423" y="3697"/>
                  </a:cubicBezTo>
                  <a:cubicBezTo>
                    <a:pt x="475" y="3749"/>
                    <a:pt x="564" y="3697"/>
                    <a:pt x="623" y="3705"/>
                  </a:cubicBezTo>
                  <a:cubicBezTo>
                    <a:pt x="698" y="3712"/>
                    <a:pt x="728" y="3734"/>
                    <a:pt x="757" y="3801"/>
                  </a:cubicBezTo>
                  <a:cubicBezTo>
                    <a:pt x="787" y="3861"/>
                    <a:pt x="802" y="3898"/>
                    <a:pt x="869" y="3890"/>
                  </a:cubicBezTo>
                  <a:cubicBezTo>
                    <a:pt x="906" y="3890"/>
                    <a:pt x="928" y="3913"/>
                    <a:pt x="958" y="3905"/>
                  </a:cubicBezTo>
                  <a:cubicBezTo>
                    <a:pt x="995" y="3898"/>
                    <a:pt x="1017" y="3890"/>
                    <a:pt x="1054" y="3913"/>
                  </a:cubicBezTo>
                  <a:cubicBezTo>
                    <a:pt x="1121" y="3942"/>
                    <a:pt x="1210" y="3905"/>
                    <a:pt x="1285" y="3913"/>
                  </a:cubicBezTo>
                  <a:cubicBezTo>
                    <a:pt x="1322" y="3913"/>
                    <a:pt x="1344" y="3905"/>
                    <a:pt x="1366" y="3942"/>
                  </a:cubicBezTo>
                  <a:cubicBezTo>
                    <a:pt x="1374" y="3957"/>
                    <a:pt x="1411" y="3957"/>
                    <a:pt x="1433" y="3965"/>
                  </a:cubicBezTo>
                  <a:cubicBezTo>
                    <a:pt x="1470" y="3979"/>
                    <a:pt x="1477" y="4091"/>
                    <a:pt x="1463" y="4128"/>
                  </a:cubicBezTo>
                  <a:cubicBezTo>
                    <a:pt x="1455" y="4128"/>
                    <a:pt x="1455" y="4128"/>
                    <a:pt x="1455" y="4128"/>
                  </a:cubicBezTo>
                  <a:cubicBezTo>
                    <a:pt x="1455" y="4173"/>
                    <a:pt x="1544" y="4158"/>
                    <a:pt x="1574" y="4158"/>
                  </a:cubicBezTo>
                  <a:cubicBezTo>
                    <a:pt x="1596" y="4158"/>
                    <a:pt x="1619" y="4165"/>
                    <a:pt x="1641" y="4158"/>
                  </a:cubicBezTo>
                  <a:cubicBezTo>
                    <a:pt x="1671" y="4158"/>
                    <a:pt x="1656" y="4121"/>
                    <a:pt x="1663" y="4098"/>
                  </a:cubicBezTo>
                  <a:cubicBezTo>
                    <a:pt x="1685" y="4098"/>
                    <a:pt x="1715" y="4113"/>
                    <a:pt x="1737" y="4106"/>
                  </a:cubicBezTo>
                  <a:cubicBezTo>
                    <a:pt x="1760" y="4098"/>
                    <a:pt x="1775" y="4069"/>
                    <a:pt x="1797" y="4076"/>
                  </a:cubicBezTo>
                  <a:cubicBezTo>
                    <a:pt x="1804" y="4039"/>
                    <a:pt x="1789" y="4031"/>
                    <a:pt x="1760" y="4016"/>
                  </a:cubicBezTo>
                  <a:cubicBezTo>
                    <a:pt x="1775" y="3994"/>
                    <a:pt x="1797" y="3957"/>
                    <a:pt x="1834" y="3957"/>
                  </a:cubicBezTo>
                  <a:cubicBezTo>
                    <a:pt x="1834" y="3935"/>
                    <a:pt x="1849" y="3935"/>
                    <a:pt x="1864" y="3927"/>
                  </a:cubicBezTo>
                  <a:cubicBezTo>
                    <a:pt x="1893" y="3913"/>
                    <a:pt x="1893" y="3876"/>
                    <a:pt x="1886" y="3853"/>
                  </a:cubicBezTo>
                  <a:cubicBezTo>
                    <a:pt x="1923" y="3846"/>
                    <a:pt x="1931" y="3831"/>
                    <a:pt x="1931" y="3801"/>
                  </a:cubicBezTo>
                  <a:cubicBezTo>
                    <a:pt x="1982" y="3801"/>
                    <a:pt x="2012" y="3771"/>
                    <a:pt x="2057" y="3764"/>
                  </a:cubicBezTo>
                  <a:cubicBezTo>
                    <a:pt x="2079" y="3757"/>
                    <a:pt x="2146" y="3749"/>
                    <a:pt x="2146" y="3786"/>
                  </a:cubicBezTo>
                  <a:cubicBezTo>
                    <a:pt x="2161" y="3771"/>
                    <a:pt x="2190" y="3779"/>
                    <a:pt x="2213" y="3779"/>
                  </a:cubicBezTo>
                  <a:cubicBezTo>
                    <a:pt x="2250" y="3727"/>
                    <a:pt x="2279" y="3697"/>
                    <a:pt x="2354" y="3712"/>
                  </a:cubicBezTo>
                  <a:cubicBezTo>
                    <a:pt x="2421" y="3727"/>
                    <a:pt x="2428" y="3831"/>
                    <a:pt x="2473" y="3883"/>
                  </a:cubicBezTo>
                  <a:cubicBezTo>
                    <a:pt x="2458" y="3883"/>
                    <a:pt x="2443" y="3890"/>
                    <a:pt x="2435" y="3905"/>
                  </a:cubicBezTo>
                  <a:cubicBezTo>
                    <a:pt x="2435" y="3898"/>
                    <a:pt x="2428" y="3883"/>
                    <a:pt x="2428" y="3876"/>
                  </a:cubicBezTo>
                  <a:cubicBezTo>
                    <a:pt x="2406" y="3890"/>
                    <a:pt x="2361" y="3876"/>
                    <a:pt x="2332" y="3876"/>
                  </a:cubicBezTo>
                  <a:cubicBezTo>
                    <a:pt x="2347" y="3905"/>
                    <a:pt x="2354" y="3987"/>
                    <a:pt x="2391" y="3994"/>
                  </a:cubicBezTo>
                  <a:cubicBezTo>
                    <a:pt x="2391" y="3979"/>
                    <a:pt x="2421" y="3920"/>
                    <a:pt x="2435" y="3957"/>
                  </a:cubicBezTo>
                  <a:cubicBezTo>
                    <a:pt x="2465" y="3994"/>
                    <a:pt x="2473" y="3979"/>
                    <a:pt x="2510" y="3987"/>
                  </a:cubicBezTo>
                  <a:cubicBezTo>
                    <a:pt x="2621" y="4009"/>
                    <a:pt x="2703" y="3950"/>
                    <a:pt x="2799" y="3950"/>
                  </a:cubicBezTo>
                  <a:cubicBezTo>
                    <a:pt x="2807" y="3905"/>
                    <a:pt x="2851" y="3853"/>
                    <a:pt x="2903" y="3883"/>
                  </a:cubicBezTo>
                  <a:cubicBezTo>
                    <a:pt x="2926" y="3890"/>
                    <a:pt x="2948" y="3905"/>
                    <a:pt x="2970" y="3898"/>
                  </a:cubicBezTo>
                  <a:cubicBezTo>
                    <a:pt x="2992" y="3883"/>
                    <a:pt x="2985" y="3846"/>
                    <a:pt x="3015" y="3853"/>
                  </a:cubicBezTo>
                  <a:cubicBezTo>
                    <a:pt x="3015" y="3883"/>
                    <a:pt x="3007" y="3905"/>
                    <a:pt x="3015" y="3927"/>
                  </a:cubicBezTo>
                  <a:cubicBezTo>
                    <a:pt x="3030" y="3965"/>
                    <a:pt x="3067" y="3935"/>
                    <a:pt x="3074" y="3913"/>
                  </a:cubicBezTo>
                  <a:cubicBezTo>
                    <a:pt x="3119" y="3905"/>
                    <a:pt x="3149" y="3957"/>
                    <a:pt x="3186" y="3972"/>
                  </a:cubicBezTo>
                  <a:cubicBezTo>
                    <a:pt x="3245" y="4002"/>
                    <a:pt x="3312" y="3965"/>
                    <a:pt x="3371" y="3965"/>
                  </a:cubicBezTo>
                  <a:cubicBezTo>
                    <a:pt x="3371" y="3935"/>
                    <a:pt x="3371" y="3913"/>
                    <a:pt x="3371" y="3883"/>
                  </a:cubicBezTo>
                  <a:cubicBezTo>
                    <a:pt x="3416" y="3876"/>
                    <a:pt x="3460" y="3905"/>
                    <a:pt x="3505" y="3905"/>
                  </a:cubicBezTo>
                  <a:cubicBezTo>
                    <a:pt x="3505" y="3898"/>
                    <a:pt x="3505" y="3890"/>
                    <a:pt x="3505" y="3876"/>
                  </a:cubicBezTo>
                  <a:cubicBezTo>
                    <a:pt x="3520" y="3876"/>
                    <a:pt x="3535" y="3876"/>
                    <a:pt x="3549" y="3876"/>
                  </a:cubicBezTo>
                  <a:cubicBezTo>
                    <a:pt x="3557" y="3853"/>
                    <a:pt x="3564" y="3786"/>
                    <a:pt x="3601" y="3816"/>
                  </a:cubicBezTo>
                  <a:cubicBezTo>
                    <a:pt x="3631" y="3838"/>
                    <a:pt x="3624" y="3876"/>
                    <a:pt x="3676" y="3876"/>
                  </a:cubicBezTo>
                  <a:cubicBezTo>
                    <a:pt x="3713" y="3876"/>
                    <a:pt x="3750" y="3883"/>
                    <a:pt x="3750" y="3927"/>
                  </a:cubicBezTo>
                  <a:cubicBezTo>
                    <a:pt x="3750" y="3965"/>
                    <a:pt x="3839" y="3935"/>
                    <a:pt x="3854" y="3935"/>
                  </a:cubicBezTo>
                  <a:cubicBezTo>
                    <a:pt x="3913" y="3927"/>
                    <a:pt x="3943" y="3935"/>
                    <a:pt x="3995" y="3965"/>
                  </a:cubicBezTo>
                  <a:cubicBezTo>
                    <a:pt x="4032" y="3979"/>
                    <a:pt x="4077" y="3979"/>
                    <a:pt x="4121" y="3972"/>
                  </a:cubicBezTo>
                  <a:cubicBezTo>
                    <a:pt x="4166" y="3972"/>
                    <a:pt x="4181" y="3965"/>
                    <a:pt x="4210" y="3935"/>
                  </a:cubicBezTo>
                  <a:cubicBezTo>
                    <a:pt x="4218" y="3927"/>
                    <a:pt x="4240" y="3913"/>
                    <a:pt x="4247" y="3920"/>
                  </a:cubicBezTo>
                  <a:cubicBezTo>
                    <a:pt x="4270" y="3942"/>
                    <a:pt x="4277" y="3942"/>
                    <a:pt x="4307" y="3942"/>
                  </a:cubicBezTo>
                  <a:cubicBezTo>
                    <a:pt x="4314" y="3965"/>
                    <a:pt x="4351" y="3965"/>
                    <a:pt x="4366" y="3994"/>
                  </a:cubicBezTo>
                  <a:cubicBezTo>
                    <a:pt x="4388" y="4054"/>
                    <a:pt x="4433" y="4106"/>
                    <a:pt x="4500" y="4113"/>
                  </a:cubicBezTo>
                  <a:cubicBezTo>
                    <a:pt x="4522" y="4121"/>
                    <a:pt x="4552" y="4121"/>
                    <a:pt x="4567" y="4135"/>
                  </a:cubicBezTo>
                  <a:cubicBezTo>
                    <a:pt x="4641" y="4069"/>
                    <a:pt x="4641" y="3898"/>
                    <a:pt x="4648" y="3838"/>
                  </a:cubicBezTo>
                </a:path>
              </a:pathLst>
            </a:custGeom>
            <a:grpFill/>
            <a:ln w="9525" cap="flat">
              <a:solidFill>
                <a:schemeClr val="bg2"/>
              </a:solidFill>
              <a:bevel/>
              <a:headEnd/>
              <a:tailEnd/>
            </a:ln>
            <a:effectLst/>
          </p:spPr>
          <p:txBody>
            <a:bodyPr wrap="none" lIns="121853" tIns="60926" rIns="121853" bIns="60926" anchor="ctr"/>
            <a:lstStyle/>
            <a:p>
              <a:endParaRPr lang="en-US">
                <a:latin typeface="Poppins Light" charset="0"/>
              </a:endParaRPr>
            </a:p>
          </p:txBody>
        </p:sp>
        <p:sp>
          <p:nvSpPr>
            <p:cNvPr id="18" name="Freeform 2"/>
            <p:cNvSpPr>
              <a:spLocks noChangeArrowheads="1"/>
            </p:cNvSpPr>
            <p:nvPr/>
          </p:nvSpPr>
          <p:spPr bwMode="auto">
            <a:xfrm>
              <a:off x="8029079" y="6779588"/>
              <a:ext cx="1852987" cy="1514553"/>
            </a:xfrm>
            <a:custGeom>
              <a:avLst/>
              <a:gdLst>
                <a:gd name="T0" fmla="*/ 3112 w 4286"/>
                <a:gd name="T1" fmla="*/ 3452 h 3505"/>
                <a:gd name="T2" fmla="*/ 3283 w 4286"/>
                <a:gd name="T3" fmla="*/ 3496 h 3505"/>
                <a:gd name="T4" fmla="*/ 3409 w 4286"/>
                <a:gd name="T5" fmla="*/ 3088 h 3505"/>
                <a:gd name="T6" fmla="*/ 3684 w 4286"/>
                <a:gd name="T7" fmla="*/ 3117 h 3505"/>
                <a:gd name="T8" fmla="*/ 3654 w 4286"/>
                <a:gd name="T9" fmla="*/ 2805 h 3505"/>
                <a:gd name="T10" fmla="*/ 3951 w 4286"/>
                <a:gd name="T11" fmla="*/ 2605 h 3505"/>
                <a:gd name="T12" fmla="*/ 3795 w 4286"/>
                <a:gd name="T13" fmla="*/ 2382 h 3505"/>
                <a:gd name="T14" fmla="*/ 3988 w 4286"/>
                <a:gd name="T15" fmla="*/ 2263 h 3505"/>
                <a:gd name="T16" fmla="*/ 4062 w 4286"/>
                <a:gd name="T17" fmla="*/ 1804 h 3505"/>
                <a:gd name="T18" fmla="*/ 4181 w 4286"/>
                <a:gd name="T19" fmla="*/ 1403 h 3505"/>
                <a:gd name="T20" fmla="*/ 3958 w 4286"/>
                <a:gd name="T21" fmla="*/ 1210 h 3505"/>
                <a:gd name="T22" fmla="*/ 3602 w 4286"/>
                <a:gd name="T23" fmla="*/ 861 h 3505"/>
                <a:gd name="T24" fmla="*/ 3513 w 4286"/>
                <a:gd name="T25" fmla="*/ 415 h 3505"/>
                <a:gd name="T26" fmla="*/ 3119 w 4286"/>
                <a:gd name="T27" fmla="*/ 252 h 3505"/>
                <a:gd name="T28" fmla="*/ 2763 w 4286"/>
                <a:gd name="T29" fmla="*/ 133 h 3505"/>
                <a:gd name="T30" fmla="*/ 2347 w 4286"/>
                <a:gd name="T31" fmla="*/ 59 h 3505"/>
                <a:gd name="T32" fmla="*/ 2102 w 4286"/>
                <a:gd name="T33" fmla="*/ 44 h 3505"/>
                <a:gd name="T34" fmla="*/ 2117 w 4286"/>
                <a:gd name="T35" fmla="*/ 237 h 3505"/>
                <a:gd name="T36" fmla="*/ 1701 w 4286"/>
                <a:gd name="T37" fmla="*/ 141 h 3505"/>
                <a:gd name="T38" fmla="*/ 1270 w 4286"/>
                <a:gd name="T39" fmla="*/ 282 h 3505"/>
                <a:gd name="T40" fmla="*/ 891 w 4286"/>
                <a:gd name="T41" fmla="*/ 155 h 3505"/>
                <a:gd name="T42" fmla="*/ 572 w 4286"/>
                <a:gd name="T43" fmla="*/ 170 h 3505"/>
                <a:gd name="T44" fmla="*/ 194 w 4286"/>
                <a:gd name="T45" fmla="*/ 334 h 3505"/>
                <a:gd name="T46" fmla="*/ 15 w 4286"/>
                <a:gd name="T47" fmla="*/ 512 h 3505"/>
                <a:gd name="T48" fmla="*/ 401 w 4286"/>
                <a:gd name="T49" fmla="*/ 438 h 3505"/>
                <a:gd name="T50" fmla="*/ 194 w 4286"/>
                <a:gd name="T51" fmla="*/ 586 h 3505"/>
                <a:gd name="T52" fmla="*/ 320 w 4286"/>
                <a:gd name="T53" fmla="*/ 816 h 3505"/>
                <a:gd name="T54" fmla="*/ 349 w 4286"/>
                <a:gd name="T55" fmla="*/ 987 h 3505"/>
                <a:gd name="T56" fmla="*/ 869 w 4286"/>
                <a:gd name="T57" fmla="*/ 1307 h 3505"/>
                <a:gd name="T58" fmla="*/ 1330 w 4286"/>
                <a:gd name="T59" fmla="*/ 1225 h 3505"/>
                <a:gd name="T60" fmla="*/ 1567 w 4286"/>
                <a:gd name="T61" fmla="*/ 1113 h 3505"/>
                <a:gd name="T62" fmla="*/ 1389 w 4286"/>
                <a:gd name="T63" fmla="*/ 1477 h 3505"/>
                <a:gd name="T64" fmla="*/ 1159 w 4286"/>
                <a:gd name="T65" fmla="*/ 1537 h 3505"/>
                <a:gd name="T66" fmla="*/ 1010 w 4286"/>
                <a:gd name="T67" fmla="*/ 1618 h 3505"/>
                <a:gd name="T68" fmla="*/ 825 w 4286"/>
                <a:gd name="T69" fmla="*/ 1648 h 3505"/>
                <a:gd name="T70" fmla="*/ 624 w 4286"/>
                <a:gd name="T71" fmla="*/ 1707 h 3505"/>
                <a:gd name="T72" fmla="*/ 580 w 4286"/>
                <a:gd name="T73" fmla="*/ 1514 h 3505"/>
                <a:gd name="T74" fmla="*/ 728 w 4286"/>
                <a:gd name="T75" fmla="*/ 2026 h 3505"/>
                <a:gd name="T76" fmla="*/ 1166 w 4286"/>
                <a:gd name="T77" fmla="*/ 2546 h 3505"/>
                <a:gd name="T78" fmla="*/ 1545 w 4286"/>
                <a:gd name="T79" fmla="*/ 2850 h 3505"/>
                <a:gd name="T80" fmla="*/ 1998 w 4286"/>
                <a:gd name="T81" fmla="*/ 2880 h 3505"/>
                <a:gd name="T82" fmla="*/ 2280 w 4286"/>
                <a:gd name="T83" fmla="*/ 2754 h 3505"/>
                <a:gd name="T84" fmla="*/ 2629 w 4286"/>
                <a:gd name="T85" fmla="*/ 2598 h 3505"/>
                <a:gd name="T86" fmla="*/ 2785 w 4286"/>
                <a:gd name="T87" fmla="*/ 2070 h 3505"/>
                <a:gd name="T88" fmla="*/ 2956 w 4286"/>
                <a:gd name="T89" fmla="*/ 1922 h 3505"/>
                <a:gd name="T90" fmla="*/ 3260 w 4286"/>
                <a:gd name="T91" fmla="*/ 1907 h 3505"/>
                <a:gd name="T92" fmla="*/ 2963 w 4286"/>
                <a:gd name="T93" fmla="*/ 2011 h 3505"/>
                <a:gd name="T94" fmla="*/ 2971 w 4286"/>
                <a:gd name="T95" fmla="*/ 2182 h 3505"/>
                <a:gd name="T96" fmla="*/ 2978 w 4286"/>
                <a:gd name="T97" fmla="*/ 2390 h 3505"/>
                <a:gd name="T98" fmla="*/ 3030 w 4286"/>
                <a:gd name="T99" fmla="*/ 2479 h 3505"/>
                <a:gd name="T100" fmla="*/ 2978 w 4286"/>
                <a:gd name="T101" fmla="*/ 2709 h 3505"/>
                <a:gd name="T102" fmla="*/ 3053 w 4286"/>
                <a:gd name="T103" fmla="*/ 2850 h 3505"/>
                <a:gd name="T104" fmla="*/ 3082 w 4286"/>
                <a:gd name="T105" fmla="*/ 3013 h 35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286" h="3505">
                  <a:moveTo>
                    <a:pt x="3053" y="3259"/>
                  </a:moveTo>
                  <a:lnTo>
                    <a:pt x="3053" y="3259"/>
                  </a:lnTo>
                  <a:lnTo>
                    <a:pt x="3053" y="3266"/>
                  </a:lnTo>
                  <a:cubicBezTo>
                    <a:pt x="3105" y="3281"/>
                    <a:pt x="3201" y="3362"/>
                    <a:pt x="3208" y="3400"/>
                  </a:cubicBezTo>
                  <a:cubicBezTo>
                    <a:pt x="3216" y="3437"/>
                    <a:pt x="3171" y="3422"/>
                    <a:pt x="3149" y="3422"/>
                  </a:cubicBezTo>
                  <a:cubicBezTo>
                    <a:pt x="3142" y="3444"/>
                    <a:pt x="3119" y="3437"/>
                    <a:pt x="3112" y="3452"/>
                  </a:cubicBezTo>
                  <a:cubicBezTo>
                    <a:pt x="3112" y="3489"/>
                    <a:pt x="3164" y="3481"/>
                    <a:pt x="3179" y="3481"/>
                  </a:cubicBezTo>
                  <a:cubicBezTo>
                    <a:pt x="3179" y="3474"/>
                    <a:pt x="3186" y="3467"/>
                    <a:pt x="3186" y="3459"/>
                  </a:cubicBezTo>
                  <a:cubicBezTo>
                    <a:pt x="3194" y="3459"/>
                    <a:pt x="3201" y="3459"/>
                    <a:pt x="3208" y="3459"/>
                  </a:cubicBezTo>
                  <a:cubicBezTo>
                    <a:pt x="3216" y="3459"/>
                    <a:pt x="3216" y="3459"/>
                    <a:pt x="3216" y="3459"/>
                  </a:cubicBezTo>
                  <a:cubicBezTo>
                    <a:pt x="3216" y="3474"/>
                    <a:pt x="3216" y="3481"/>
                    <a:pt x="3216" y="3496"/>
                  </a:cubicBezTo>
                  <a:cubicBezTo>
                    <a:pt x="3238" y="3489"/>
                    <a:pt x="3260" y="3504"/>
                    <a:pt x="3283" y="3496"/>
                  </a:cubicBezTo>
                  <a:cubicBezTo>
                    <a:pt x="3290" y="3496"/>
                    <a:pt x="3298" y="3474"/>
                    <a:pt x="3305" y="3474"/>
                  </a:cubicBezTo>
                  <a:cubicBezTo>
                    <a:pt x="3320" y="3474"/>
                    <a:pt x="3335" y="3474"/>
                    <a:pt x="3357" y="3474"/>
                  </a:cubicBezTo>
                  <a:cubicBezTo>
                    <a:pt x="3357" y="3444"/>
                    <a:pt x="3350" y="3385"/>
                    <a:pt x="3379" y="3370"/>
                  </a:cubicBezTo>
                  <a:cubicBezTo>
                    <a:pt x="3409" y="3355"/>
                    <a:pt x="3387" y="3310"/>
                    <a:pt x="3394" y="3281"/>
                  </a:cubicBezTo>
                  <a:cubicBezTo>
                    <a:pt x="3409" y="3251"/>
                    <a:pt x="3453" y="3147"/>
                    <a:pt x="3387" y="3140"/>
                  </a:cubicBezTo>
                  <a:cubicBezTo>
                    <a:pt x="3394" y="3117"/>
                    <a:pt x="3409" y="3103"/>
                    <a:pt x="3409" y="3088"/>
                  </a:cubicBezTo>
                  <a:cubicBezTo>
                    <a:pt x="3446" y="3080"/>
                    <a:pt x="3439" y="3103"/>
                    <a:pt x="3461" y="3125"/>
                  </a:cubicBezTo>
                  <a:cubicBezTo>
                    <a:pt x="3483" y="3147"/>
                    <a:pt x="3513" y="3140"/>
                    <a:pt x="3543" y="3147"/>
                  </a:cubicBezTo>
                  <a:cubicBezTo>
                    <a:pt x="3543" y="3162"/>
                    <a:pt x="3543" y="3177"/>
                    <a:pt x="3543" y="3199"/>
                  </a:cubicBezTo>
                  <a:cubicBezTo>
                    <a:pt x="3572" y="3192"/>
                    <a:pt x="3580" y="3207"/>
                    <a:pt x="3595" y="3229"/>
                  </a:cubicBezTo>
                  <a:cubicBezTo>
                    <a:pt x="3610" y="3177"/>
                    <a:pt x="3699" y="3221"/>
                    <a:pt x="3699" y="3162"/>
                  </a:cubicBezTo>
                  <a:cubicBezTo>
                    <a:pt x="3699" y="3147"/>
                    <a:pt x="3676" y="3132"/>
                    <a:pt x="3684" y="3117"/>
                  </a:cubicBezTo>
                  <a:cubicBezTo>
                    <a:pt x="3684" y="3103"/>
                    <a:pt x="3758" y="3103"/>
                    <a:pt x="3773" y="3103"/>
                  </a:cubicBezTo>
                  <a:cubicBezTo>
                    <a:pt x="3780" y="3013"/>
                    <a:pt x="3765" y="2954"/>
                    <a:pt x="3699" y="2895"/>
                  </a:cubicBezTo>
                  <a:cubicBezTo>
                    <a:pt x="3661" y="2865"/>
                    <a:pt x="3661" y="2843"/>
                    <a:pt x="3610" y="2843"/>
                  </a:cubicBezTo>
                  <a:cubicBezTo>
                    <a:pt x="3602" y="2843"/>
                    <a:pt x="3572" y="2843"/>
                    <a:pt x="3565" y="2835"/>
                  </a:cubicBezTo>
                  <a:cubicBezTo>
                    <a:pt x="3565" y="2828"/>
                    <a:pt x="3557" y="2805"/>
                    <a:pt x="3557" y="2805"/>
                  </a:cubicBezTo>
                  <a:cubicBezTo>
                    <a:pt x="3595" y="2805"/>
                    <a:pt x="3624" y="2820"/>
                    <a:pt x="3654" y="2805"/>
                  </a:cubicBezTo>
                  <a:cubicBezTo>
                    <a:pt x="3676" y="2805"/>
                    <a:pt x="3691" y="2791"/>
                    <a:pt x="3713" y="2783"/>
                  </a:cubicBezTo>
                  <a:cubicBezTo>
                    <a:pt x="3743" y="2776"/>
                    <a:pt x="3728" y="2739"/>
                    <a:pt x="3743" y="2716"/>
                  </a:cubicBezTo>
                  <a:cubicBezTo>
                    <a:pt x="3765" y="2679"/>
                    <a:pt x="3825" y="2694"/>
                    <a:pt x="3855" y="2687"/>
                  </a:cubicBezTo>
                  <a:cubicBezTo>
                    <a:pt x="3855" y="2672"/>
                    <a:pt x="3862" y="2657"/>
                    <a:pt x="3862" y="2650"/>
                  </a:cubicBezTo>
                  <a:cubicBezTo>
                    <a:pt x="3884" y="2650"/>
                    <a:pt x="3907" y="2650"/>
                    <a:pt x="3929" y="2635"/>
                  </a:cubicBezTo>
                  <a:cubicBezTo>
                    <a:pt x="3936" y="2627"/>
                    <a:pt x="3944" y="2613"/>
                    <a:pt x="3951" y="2605"/>
                  </a:cubicBezTo>
                  <a:cubicBezTo>
                    <a:pt x="3981" y="2598"/>
                    <a:pt x="4003" y="2613"/>
                    <a:pt x="4033" y="2613"/>
                  </a:cubicBezTo>
                  <a:cubicBezTo>
                    <a:pt x="4055" y="2613"/>
                    <a:pt x="4077" y="2590"/>
                    <a:pt x="4100" y="2598"/>
                  </a:cubicBezTo>
                  <a:cubicBezTo>
                    <a:pt x="4055" y="2553"/>
                    <a:pt x="3936" y="2494"/>
                    <a:pt x="3877" y="2553"/>
                  </a:cubicBezTo>
                  <a:cubicBezTo>
                    <a:pt x="3780" y="2635"/>
                    <a:pt x="3817" y="2494"/>
                    <a:pt x="3758" y="2494"/>
                  </a:cubicBezTo>
                  <a:cubicBezTo>
                    <a:pt x="3758" y="2479"/>
                    <a:pt x="3780" y="2442"/>
                    <a:pt x="3795" y="2442"/>
                  </a:cubicBezTo>
                  <a:cubicBezTo>
                    <a:pt x="3795" y="2419"/>
                    <a:pt x="3795" y="2405"/>
                    <a:pt x="3795" y="2382"/>
                  </a:cubicBezTo>
                  <a:cubicBezTo>
                    <a:pt x="3773" y="2375"/>
                    <a:pt x="3743" y="2375"/>
                    <a:pt x="3758" y="2345"/>
                  </a:cubicBezTo>
                  <a:cubicBezTo>
                    <a:pt x="3780" y="2345"/>
                    <a:pt x="3802" y="2353"/>
                    <a:pt x="3825" y="2345"/>
                  </a:cubicBezTo>
                  <a:cubicBezTo>
                    <a:pt x="3847" y="2338"/>
                    <a:pt x="3847" y="2301"/>
                    <a:pt x="3884" y="2293"/>
                  </a:cubicBezTo>
                  <a:cubicBezTo>
                    <a:pt x="3899" y="2293"/>
                    <a:pt x="3914" y="2286"/>
                    <a:pt x="3929" y="2286"/>
                  </a:cubicBezTo>
                  <a:cubicBezTo>
                    <a:pt x="3944" y="2286"/>
                    <a:pt x="3958" y="2271"/>
                    <a:pt x="3981" y="2263"/>
                  </a:cubicBezTo>
                  <a:lnTo>
                    <a:pt x="3988" y="2263"/>
                  </a:lnTo>
                  <a:cubicBezTo>
                    <a:pt x="3973" y="2248"/>
                    <a:pt x="3966" y="2234"/>
                    <a:pt x="3966" y="2211"/>
                  </a:cubicBezTo>
                  <a:cubicBezTo>
                    <a:pt x="3958" y="2174"/>
                    <a:pt x="3996" y="2137"/>
                    <a:pt x="3988" y="2115"/>
                  </a:cubicBezTo>
                  <a:cubicBezTo>
                    <a:pt x="3966" y="2078"/>
                    <a:pt x="3951" y="2048"/>
                    <a:pt x="3929" y="2011"/>
                  </a:cubicBezTo>
                  <a:cubicBezTo>
                    <a:pt x="3877" y="1952"/>
                    <a:pt x="4100" y="1952"/>
                    <a:pt x="4107" y="1952"/>
                  </a:cubicBezTo>
                  <a:cubicBezTo>
                    <a:pt x="4122" y="1834"/>
                    <a:pt x="3936" y="1922"/>
                    <a:pt x="3958" y="1812"/>
                  </a:cubicBezTo>
                  <a:cubicBezTo>
                    <a:pt x="3996" y="1804"/>
                    <a:pt x="4033" y="1834"/>
                    <a:pt x="4062" y="1804"/>
                  </a:cubicBezTo>
                  <a:cubicBezTo>
                    <a:pt x="4085" y="1789"/>
                    <a:pt x="4100" y="1759"/>
                    <a:pt x="4107" y="1737"/>
                  </a:cubicBezTo>
                  <a:cubicBezTo>
                    <a:pt x="4166" y="1737"/>
                    <a:pt x="4181" y="1744"/>
                    <a:pt x="4218" y="1707"/>
                  </a:cubicBezTo>
                  <a:cubicBezTo>
                    <a:pt x="4248" y="1678"/>
                    <a:pt x="4278" y="1641"/>
                    <a:pt x="4278" y="1596"/>
                  </a:cubicBezTo>
                  <a:cubicBezTo>
                    <a:pt x="4285" y="1544"/>
                    <a:pt x="4255" y="1559"/>
                    <a:pt x="4218" y="1552"/>
                  </a:cubicBezTo>
                  <a:cubicBezTo>
                    <a:pt x="4174" y="1537"/>
                    <a:pt x="4174" y="1492"/>
                    <a:pt x="4174" y="1455"/>
                  </a:cubicBezTo>
                  <a:cubicBezTo>
                    <a:pt x="4174" y="1440"/>
                    <a:pt x="4181" y="1425"/>
                    <a:pt x="4181" y="1403"/>
                  </a:cubicBezTo>
                  <a:cubicBezTo>
                    <a:pt x="4174" y="1403"/>
                    <a:pt x="4159" y="1403"/>
                    <a:pt x="4159" y="1403"/>
                  </a:cubicBezTo>
                  <a:cubicBezTo>
                    <a:pt x="4159" y="1403"/>
                    <a:pt x="4174" y="1403"/>
                    <a:pt x="4181" y="1403"/>
                  </a:cubicBezTo>
                  <a:cubicBezTo>
                    <a:pt x="4181" y="1373"/>
                    <a:pt x="4181" y="1344"/>
                    <a:pt x="4152" y="1336"/>
                  </a:cubicBezTo>
                  <a:cubicBezTo>
                    <a:pt x="4129" y="1329"/>
                    <a:pt x="4055" y="1366"/>
                    <a:pt x="4070" y="1314"/>
                  </a:cubicBezTo>
                  <a:cubicBezTo>
                    <a:pt x="4070" y="1277"/>
                    <a:pt x="4092" y="1262"/>
                    <a:pt x="4055" y="1225"/>
                  </a:cubicBezTo>
                  <a:cubicBezTo>
                    <a:pt x="4033" y="1202"/>
                    <a:pt x="3988" y="1210"/>
                    <a:pt x="3958" y="1210"/>
                  </a:cubicBezTo>
                  <a:lnTo>
                    <a:pt x="3958" y="1202"/>
                  </a:lnTo>
                  <a:cubicBezTo>
                    <a:pt x="3914" y="1210"/>
                    <a:pt x="3921" y="1158"/>
                    <a:pt x="3884" y="1143"/>
                  </a:cubicBezTo>
                  <a:cubicBezTo>
                    <a:pt x="3855" y="1128"/>
                    <a:pt x="3802" y="1150"/>
                    <a:pt x="3773" y="1128"/>
                  </a:cubicBezTo>
                  <a:cubicBezTo>
                    <a:pt x="3728" y="1084"/>
                    <a:pt x="3825" y="928"/>
                    <a:pt x="3699" y="995"/>
                  </a:cubicBezTo>
                  <a:cubicBezTo>
                    <a:pt x="3669" y="965"/>
                    <a:pt x="3691" y="928"/>
                    <a:pt x="3669" y="898"/>
                  </a:cubicBezTo>
                  <a:cubicBezTo>
                    <a:pt x="3654" y="876"/>
                    <a:pt x="3617" y="891"/>
                    <a:pt x="3602" y="861"/>
                  </a:cubicBezTo>
                  <a:cubicBezTo>
                    <a:pt x="3580" y="809"/>
                    <a:pt x="3676" y="765"/>
                    <a:pt x="3691" y="720"/>
                  </a:cubicBezTo>
                  <a:cubicBezTo>
                    <a:pt x="3706" y="660"/>
                    <a:pt x="3654" y="594"/>
                    <a:pt x="3610" y="653"/>
                  </a:cubicBezTo>
                  <a:cubicBezTo>
                    <a:pt x="3565" y="705"/>
                    <a:pt x="3535" y="668"/>
                    <a:pt x="3550" y="608"/>
                  </a:cubicBezTo>
                  <a:cubicBezTo>
                    <a:pt x="3498" y="616"/>
                    <a:pt x="3468" y="564"/>
                    <a:pt x="3476" y="512"/>
                  </a:cubicBezTo>
                  <a:cubicBezTo>
                    <a:pt x="3483" y="460"/>
                    <a:pt x="3528" y="452"/>
                    <a:pt x="3572" y="423"/>
                  </a:cubicBezTo>
                  <a:cubicBezTo>
                    <a:pt x="3557" y="408"/>
                    <a:pt x="3535" y="415"/>
                    <a:pt x="3513" y="415"/>
                  </a:cubicBezTo>
                  <a:cubicBezTo>
                    <a:pt x="3505" y="386"/>
                    <a:pt x="3520" y="356"/>
                    <a:pt x="3520" y="326"/>
                  </a:cubicBezTo>
                  <a:cubicBezTo>
                    <a:pt x="3483" y="319"/>
                    <a:pt x="3446" y="304"/>
                    <a:pt x="3424" y="334"/>
                  </a:cubicBezTo>
                  <a:cubicBezTo>
                    <a:pt x="3409" y="356"/>
                    <a:pt x="3416" y="438"/>
                    <a:pt x="3372" y="415"/>
                  </a:cubicBezTo>
                  <a:cubicBezTo>
                    <a:pt x="3357" y="363"/>
                    <a:pt x="3268" y="386"/>
                    <a:pt x="3223" y="386"/>
                  </a:cubicBezTo>
                  <a:cubicBezTo>
                    <a:pt x="3216" y="363"/>
                    <a:pt x="3216" y="341"/>
                    <a:pt x="3216" y="319"/>
                  </a:cubicBezTo>
                  <a:cubicBezTo>
                    <a:pt x="3186" y="311"/>
                    <a:pt x="3149" y="245"/>
                    <a:pt x="3119" y="252"/>
                  </a:cubicBezTo>
                  <a:cubicBezTo>
                    <a:pt x="3097" y="274"/>
                    <a:pt x="3097" y="304"/>
                    <a:pt x="3067" y="311"/>
                  </a:cubicBezTo>
                  <a:cubicBezTo>
                    <a:pt x="3060" y="274"/>
                    <a:pt x="3053" y="260"/>
                    <a:pt x="3023" y="237"/>
                  </a:cubicBezTo>
                  <a:cubicBezTo>
                    <a:pt x="3000" y="215"/>
                    <a:pt x="3008" y="193"/>
                    <a:pt x="2993" y="170"/>
                  </a:cubicBezTo>
                  <a:cubicBezTo>
                    <a:pt x="2971" y="133"/>
                    <a:pt x="2911" y="170"/>
                    <a:pt x="2882" y="148"/>
                  </a:cubicBezTo>
                  <a:cubicBezTo>
                    <a:pt x="2852" y="133"/>
                    <a:pt x="2859" y="103"/>
                    <a:pt x="2852" y="74"/>
                  </a:cubicBezTo>
                  <a:cubicBezTo>
                    <a:pt x="2822" y="66"/>
                    <a:pt x="2770" y="96"/>
                    <a:pt x="2763" y="133"/>
                  </a:cubicBezTo>
                  <a:cubicBezTo>
                    <a:pt x="2741" y="133"/>
                    <a:pt x="2733" y="126"/>
                    <a:pt x="2733" y="103"/>
                  </a:cubicBezTo>
                  <a:cubicBezTo>
                    <a:pt x="2703" y="96"/>
                    <a:pt x="2689" y="141"/>
                    <a:pt x="2689" y="163"/>
                  </a:cubicBezTo>
                  <a:cubicBezTo>
                    <a:pt x="2659" y="170"/>
                    <a:pt x="2651" y="133"/>
                    <a:pt x="2644" y="111"/>
                  </a:cubicBezTo>
                  <a:cubicBezTo>
                    <a:pt x="2629" y="81"/>
                    <a:pt x="2600" y="74"/>
                    <a:pt x="2562" y="81"/>
                  </a:cubicBezTo>
                  <a:cubicBezTo>
                    <a:pt x="2525" y="81"/>
                    <a:pt x="2503" y="74"/>
                    <a:pt x="2473" y="59"/>
                  </a:cubicBezTo>
                  <a:cubicBezTo>
                    <a:pt x="2436" y="44"/>
                    <a:pt x="2384" y="59"/>
                    <a:pt x="2347" y="59"/>
                  </a:cubicBezTo>
                  <a:cubicBezTo>
                    <a:pt x="2347" y="74"/>
                    <a:pt x="2340" y="89"/>
                    <a:pt x="2340" y="96"/>
                  </a:cubicBezTo>
                  <a:cubicBezTo>
                    <a:pt x="2317" y="103"/>
                    <a:pt x="2288" y="103"/>
                    <a:pt x="2280" y="81"/>
                  </a:cubicBezTo>
                  <a:cubicBezTo>
                    <a:pt x="2273" y="59"/>
                    <a:pt x="2280" y="29"/>
                    <a:pt x="2265" y="22"/>
                  </a:cubicBezTo>
                  <a:cubicBezTo>
                    <a:pt x="2243" y="0"/>
                    <a:pt x="2154" y="22"/>
                    <a:pt x="2132" y="37"/>
                  </a:cubicBezTo>
                  <a:cubicBezTo>
                    <a:pt x="2124" y="37"/>
                    <a:pt x="2109" y="44"/>
                    <a:pt x="2102" y="44"/>
                  </a:cubicBezTo>
                  <a:lnTo>
                    <a:pt x="2102" y="44"/>
                  </a:lnTo>
                  <a:cubicBezTo>
                    <a:pt x="2109" y="52"/>
                    <a:pt x="2109" y="52"/>
                    <a:pt x="2117" y="52"/>
                  </a:cubicBezTo>
                  <a:cubicBezTo>
                    <a:pt x="2124" y="96"/>
                    <a:pt x="2095" y="133"/>
                    <a:pt x="2102" y="170"/>
                  </a:cubicBezTo>
                  <a:cubicBezTo>
                    <a:pt x="2139" y="170"/>
                    <a:pt x="2169" y="170"/>
                    <a:pt x="2198" y="170"/>
                  </a:cubicBezTo>
                  <a:cubicBezTo>
                    <a:pt x="2198" y="178"/>
                    <a:pt x="2198" y="178"/>
                    <a:pt x="2198" y="185"/>
                  </a:cubicBezTo>
                  <a:cubicBezTo>
                    <a:pt x="2191" y="185"/>
                    <a:pt x="2191" y="193"/>
                    <a:pt x="2184" y="193"/>
                  </a:cubicBezTo>
                  <a:cubicBezTo>
                    <a:pt x="2161" y="193"/>
                    <a:pt x="2132" y="222"/>
                    <a:pt x="2117" y="237"/>
                  </a:cubicBezTo>
                  <a:cubicBezTo>
                    <a:pt x="2102" y="222"/>
                    <a:pt x="2080" y="230"/>
                    <a:pt x="2057" y="230"/>
                  </a:cubicBezTo>
                  <a:lnTo>
                    <a:pt x="2057" y="237"/>
                  </a:lnTo>
                  <a:cubicBezTo>
                    <a:pt x="2020" y="237"/>
                    <a:pt x="2006" y="267"/>
                    <a:pt x="1998" y="304"/>
                  </a:cubicBezTo>
                  <a:cubicBezTo>
                    <a:pt x="1953" y="304"/>
                    <a:pt x="1886" y="311"/>
                    <a:pt x="1842" y="289"/>
                  </a:cubicBezTo>
                  <a:cubicBezTo>
                    <a:pt x="1783" y="267"/>
                    <a:pt x="1820" y="200"/>
                    <a:pt x="1820" y="148"/>
                  </a:cubicBezTo>
                  <a:cubicBezTo>
                    <a:pt x="1783" y="148"/>
                    <a:pt x="1738" y="141"/>
                    <a:pt x="1701" y="141"/>
                  </a:cubicBezTo>
                  <a:cubicBezTo>
                    <a:pt x="1679" y="148"/>
                    <a:pt x="1656" y="148"/>
                    <a:pt x="1641" y="155"/>
                  </a:cubicBezTo>
                  <a:cubicBezTo>
                    <a:pt x="1619" y="163"/>
                    <a:pt x="1612" y="178"/>
                    <a:pt x="1590" y="185"/>
                  </a:cubicBezTo>
                  <a:cubicBezTo>
                    <a:pt x="1567" y="193"/>
                    <a:pt x="1552" y="193"/>
                    <a:pt x="1530" y="193"/>
                  </a:cubicBezTo>
                  <a:cubicBezTo>
                    <a:pt x="1493" y="193"/>
                    <a:pt x="1501" y="193"/>
                    <a:pt x="1478" y="215"/>
                  </a:cubicBezTo>
                  <a:cubicBezTo>
                    <a:pt x="1449" y="237"/>
                    <a:pt x="1426" y="252"/>
                    <a:pt x="1396" y="267"/>
                  </a:cubicBezTo>
                  <a:cubicBezTo>
                    <a:pt x="1396" y="304"/>
                    <a:pt x="1300" y="282"/>
                    <a:pt x="1270" y="282"/>
                  </a:cubicBezTo>
                  <a:cubicBezTo>
                    <a:pt x="1211" y="282"/>
                    <a:pt x="1189" y="267"/>
                    <a:pt x="1151" y="222"/>
                  </a:cubicBezTo>
                  <a:cubicBezTo>
                    <a:pt x="1144" y="207"/>
                    <a:pt x="1122" y="170"/>
                    <a:pt x="1107" y="163"/>
                  </a:cubicBezTo>
                  <a:cubicBezTo>
                    <a:pt x="1092" y="155"/>
                    <a:pt x="1055" y="163"/>
                    <a:pt x="1040" y="163"/>
                  </a:cubicBezTo>
                  <a:cubicBezTo>
                    <a:pt x="1018" y="163"/>
                    <a:pt x="996" y="155"/>
                    <a:pt x="981" y="148"/>
                  </a:cubicBezTo>
                  <a:cubicBezTo>
                    <a:pt x="958" y="148"/>
                    <a:pt x="944" y="141"/>
                    <a:pt x="936" y="170"/>
                  </a:cubicBezTo>
                  <a:cubicBezTo>
                    <a:pt x="914" y="178"/>
                    <a:pt x="906" y="163"/>
                    <a:pt x="891" y="155"/>
                  </a:cubicBezTo>
                  <a:cubicBezTo>
                    <a:pt x="869" y="148"/>
                    <a:pt x="877" y="148"/>
                    <a:pt x="854" y="155"/>
                  </a:cubicBezTo>
                  <a:cubicBezTo>
                    <a:pt x="825" y="163"/>
                    <a:pt x="795" y="178"/>
                    <a:pt x="758" y="155"/>
                  </a:cubicBezTo>
                  <a:cubicBezTo>
                    <a:pt x="750" y="155"/>
                    <a:pt x="736" y="133"/>
                    <a:pt x="721" y="126"/>
                  </a:cubicBezTo>
                  <a:cubicBezTo>
                    <a:pt x="706" y="126"/>
                    <a:pt x="699" y="148"/>
                    <a:pt x="691" y="148"/>
                  </a:cubicBezTo>
                  <a:cubicBezTo>
                    <a:pt x="639" y="170"/>
                    <a:pt x="639" y="133"/>
                    <a:pt x="632" y="96"/>
                  </a:cubicBezTo>
                  <a:cubicBezTo>
                    <a:pt x="602" y="96"/>
                    <a:pt x="580" y="148"/>
                    <a:pt x="572" y="170"/>
                  </a:cubicBezTo>
                  <a:cubicBezTo>
                    <a:pt x="542" y="170"/>
                    <a:pt x="550" y="103"/>
                    <a:pt x="542" y="81"/>
                  </a:cubicBezTo>
                  <a:cubicBezTo>
                    <a:pt x="513" y="29"/>
                    <a:pt x="513" y="111"/>
                    <a:pt x="513" y="133"/>
                  </a:cubicBezTo>
                  <a:cubicBezTo>
                    <a:pt x="505" y="178"/>
                    <a:pt x="498" y="200"/>
                    <a:pt x="491" y="237"/>
                  </a:cubicBezTo>
                  <a:cubicBezTo>
                    <a:pt x="476" y="267"/>
                    <a:pt x="483" y="311"/>
                    <a:pt x="461" y="341"/>
                  </a:cubicBezTo>
                  <a:cubicBezTo>
                    <a:pt x="394" y="341"/>
                    <a:pt x="320" y="334"/>
                    <a:pt x="245" y="334"/>
                  </a:cubicBezTo>
                  <a:cubicBezTo>
                    <a:pt x="231" y="334"/>
                    <a:pt x="208" y="334"/>
                    <a:pt x="194" y="334"/>
                  </a:cubicBezTo>
                  <a:cubicBezTo>
                    <a:pt x="186" y="326"/>
                    <a:pt x="171" y="311"/>
                    <a:pt x="164" y="311"/>
                  </a:cubicBezTo>
                  <a:cubicBezTo>
                    <a:pt x="134" y="319"/>
                    <a:pt x="149" y="334"/>
                    <a:pt x="127" y="341"/>
                  </a:cubicBezTo>
                  <a:cubicBezTo>
                    <a:pt x="119" y="349"/>
                    <a:pt x="97" y="349"/>
                    <a:pt x="82" y="349"/>
                  </a:cubicBezTo>
                  <a:cubicBezTo>
                    <a:pt x="75" y="363"/>
                    <a:pt x="60" y="363"/>
                    <a:pt x="52" y="378"/>
                  </a:cubicBezTo>
                  <a:cubicBezTo>
                    <a:pt x="45" y="400"/>
                    <a:pt x="60" y="423"/>
                    <a:pt x="37" y="438"/>
                  </a:cubicBezTo>
                  <a:cubicBezTo>
                    <a:pt x="30" y="460"/>
                    <a:pt x="23" y="482"/>
                    <a:pt x="15" y="512"/>
                  </a:cubicBezTo>
                  <a:cubicBezTo>
                    <a:pt x="0" y="586"/>
                    <a:pt x="0" y="586"/>
                    <a:pt x="0" y="586"/>
                  </a:cubicBezTo>
                  <a:cubicBezTo>
                    <a:pt x="23" y="601"/>
                    <a:pt x="75" y="601"/>
                    <a:pt x="104" y="608"/>
                  </a:cubicBezTo>
                  <a:cubicBezTo>
                    <a:pt x="164" y="608"/>
                    <a:pt x="149" y="556"/>
                    <a:pt x="171" y="519"/>
                  </a:cubicBezTo>
                  <a:cubicBezTo>
                    <a:pt x="201" y="482"/>
                    <a:pt x="253" y="512"/>
                    <a:pt x="297" y="497"/>
                  </a:cubicBezTo>
                  <a:cubicBezTo>
                    <a:pt x="305" y="497"/>
                    <a:pt x="334" y="475"/>
                    <a:pt x="349" y="467"/>
                  </a:cubicBezTo>
                  <a:cubicBezTo>
                    <a:pt x="364" y="460"/>
                    <a:pt x="372" y="430"/>
                    <a:pt x="401" y="438"/>
                  </a:cubicBezTo>
                  <a:cubicBezTo>
                    <a:pt x="387" y="452"/>
                    <a:pt x="387" y="490"/>
                    <a:pt x="379" y="497"/>
                  </a:cubicBezTo>
                  <a:cubicBezTo>
                    <a:pt x="364" y="512"/>
                    <a:pt x="342" y="505"/>
                    <a:pt x="320" y="512"/>
                  </a:cubicBezTo>
                  <a:cubicBezTo>
                    <a:pt x="312" y="519"/>
                    <a:pt x="297" y="542"/>
                    <a:pt x="283" y="549"/>
                  </a:cubicBezTo>
                  <a:cubicBezTo>
                    <a:pt x="260" y="564"/>
                    <a:pt x="260" y="564"/>
                    <a:pt x="231" y="564"/>
                  </a:cubicBezTo>
                  <a:cubicBezTo>
                    <a:pt x="208" y="564"/>
                    <a:pt x="201" y="564"/>
                    <a:pt x="201" y="571"/>
                  </a:cubicBezTo>
                  <a:cubicBezTo>
                    <a:pt x="194" y="571"/>
                    <a:pt x="194" y="579"/>
                    <a:pt x="194" y="586"/>
                  </a:cubicBezTo>
                  <a:cubicBezTo>
                    <a:pt x="179" y="608"/>
                    <a:pt x="186" y="668"/>
                    <a:pt x="186" y="690"/>
                  </a:cubicBezTo>
                  <a:cubicBezTo>
                    <a:pt x="208" y="683"/>
                    <a:pt x="231" y="690"/>
                    <a:pt x="238" y="720"/>
                  </a:cubicBezTo>
                  <a:cubicBezTo>
                    <a:pt x="245" y="750"/>
                    <a:pt x="223" y="727"/>
                    <a:pt x="208" y="757"/>
                  </a:cubicBezTo>
                  <a:cubicBezTo>
                    <a:pt x="231" y="757"/>
                    <a:pt x="260" y="765"/>
                    <a:pt x="283" y="779"/>
                  </a:cubicBezTo>
                  <a:cubicBezTo>
                    <a:pt x="320" y="794"/>
                    <a:pt x="260" y="816"/>
                    <a:pt x="268" y="854"/>
                  </a:cubicBezTo>
                  <a:cubicBezTo>
                    <a:pt x="290" y="854"/>
                    <a:pt x="290" y="816"/>
                    <a:pt x="320" y="816"/>
                  </a:cubicBezTo>
                  <a:cubicBezTo>
                    <a:pt x="320" y="839"/>
                    <a:pt x="320" y="846"/>
                    <a:pt x="305" y="861"/>
                  </a:cubicBezTo>
                  <a:cubicBezTo>
                    <a:pt x="297" y="876"/>
                    <a:pt x="275" y="868"/>
                    <a:pt x="290" y="891"/>
                  </a:cubicBezTo>
                  <a:cubicBezTo>
                    <a:pt x="312" y="883"/>
                    <a:pt x="334" y="839"/>
                    <a:pt x="364" y="854"/>
                  </a:cubicBezTo>
                  <a:lnTo>
                    <a:pt x="364" y="861"/>
                  </a:lnTo>
                  <a:cubicBezTo>
                    <a:pt x="327" y="868"/>
                    <a:pt x="342" y="920"/>
                    <a:pt x="305" y="920"/>
                  </a:cubicBezTo>
                  <a:cubicBezTo>
                    <a:pt x="327" y="943"/>
                    <a:pt x="342" y="957"/>
                    <a:pt x="349" y="987"/>
                  </a:cubicBezTo>
                  <a:cubicBezTo>
                    <a:pt x="394" y="987"/>
                    <a:pt x="439" y="1054"/>
                    <a:pt x="476" y="1076"/>
                  </a:cubicBezTo>
                  <a:cubicBezTo>
                    <a:pt x="520" y="1099"/>
                    <a:pt x="557" y="1121"/>
                    <a:pt x="602" y="1158"/>
                  </a:cubicBezTo>
                  <a:cubicBezTo>
                    <a:pt x="617" y="1173"/>
                    <a:pt x="639" y="1188"/>
                    <a:pt x="654" y="1202"/>
                  </a:cubicBezTo>
                  <a:cubicBezTo>
                    <a:pt x="676" y="1225"/>
                    <a:pt x="691" y="1247"/>
                    <a:pt x="721" y="1262"/>
                  </a:cubicBezTo>
                  <a:cubicBezTo>
                    <a:pt x="758" y="1269"/>
                    <a:pt x="825" y="1247"/>
                    <a:pt x="825" y="1314"/>
                  </a:cubicBezTo>
                  <a:cubicBezTo>
                    <a:pt x="839" y="1314"/>
                    <a:pt x="862" y="1314"/>
                    <a:pt x="869" y="1307"/>
                  </a:cubicBezTo>
                  <a:cubicBezTo>
                    <a:pt x="869" y="1277"/>
                    <a:pt x="951" y="1307"/>
                    <a:pt x="981" y="1307"/>
                  </a:cubicBezTo>
                  <a:cubicBezTo>
                    <a:pt x="1003" y="1307"/>
                    <a:pt x="1033" y="1321"/>
                    <a:pt x="1062" y="1321"/>
                  </a:cubicBezTo>
                  <a:cubicBezTo>
                    <a:pt x="1085" y="1314"/>
                    <a:pt x="1092" y="1307"/>
                    <a:pt x="1122" y="1307"/>
                  </a:cubicBezTo>
                  <a:cubicBezTo>
                    <a:pt x="1122" y="1299"/>
                    <a:pt x="1122" y="1299"/>
                    <a:pt x="1122" y="1292"/>
                  </a:cubicBezTo>
                  <a:cubicBezTo>
                    <a:pt x="1166" y="1262"/>
                    <a:pt x="1218" y="1292"/>
                    <a:pt x="1270" y="1277"/>
                  </a:cubicBezTo>
                  <a:cubicBezTo>
                    <a:pt x="1293" y="1262"/>
                    <a:pt x="1300" y="1232"/>
                    <a:pt x="1330" y="1225"/>
                  </a:cubicBezTo>
                  <a:cubicBezTo>
                    <a:pt x="1344" y="1225"/>
                    <a:pt x="1374" y="1240"/>
                    <a:pt x="1396" y="1232"/>
                  </a:cubicBezTo>
                  <a:cubicBezTo>
                    <a:pt x="1404" y="1225"/>
                    <a:pt x="1426" y="1188"/>
                    <a:pt x="1411" y="1188"/>
                  </a:cubicBezTo>
                  <a:cubicBezTo>
                    <a:pt x="1396" y="1188"/>
                    <a:pt x="1389" y="1188"/>
                    <a:pt x="1374" y="1188"/>
                  </a:cubicBezTo>
                  <a:cubicBezTo>
                    <a:pt x="1374" y="1165"/>
                    <a:pt x="1396" y="1150"/>
                    <a:pt x="1419" y="1158"/>
                  </a:cubicBezTo>
                  <a:cubicBezTo>
                    <a:pt x="1449" y="1173"/>
                    <a:pt x="1426" y="1202"/>
                    <a:pt x="1471" y="1180"/>
                  </a:cubicBezTo>
                  <a:cubicBezTo>
                    <a:pt x="1471" y="1128"/>
                    <a:pt x="1530" y="1106"/>
                    <a:pt x="1567" y="1113"/>
                  </a:cubicBezTo>
                  <a:cubicBezTo>
                    <a:pt x="1567" y="1158"/>
                    <a:pt x="1612" y="1165"/>
                    <a:pt x="1649" y="1143"/>
                  </a:cubicBezTo>
                  <a:cubicBezTo>
                    <a:pt x="1634" y="1158"/>
                    <a:pt x="1627" y="1173"/>
                    <a:pt x="1612" y="1188"/>
                  </a:cubicBezTo>
                  <a:cubicBezTo>
                    <a:pt x="1597" y="1202"/>
                    <a:pt x="1582" y="1202"/>
                    <a:pt x="1575" y="1232"/>
                  </a:cubicBezTo>
                  <a:cubicBezTo>
                    <a:pt x="1552" y="1269"/>
                    <a:pt x="1538" y="1307"/>
                    <a:pt x="1530" y="1359"/>
                  </a:cubicBezTo>
                  <a:cubicBezTo>
                    <a:pt x="1501" y="1366"/>
                    <a:pt x="1471" y="1410"/>
                    <a:pt x="1441" y="1440"/>
                  </a:cubicBezTo>
                  <a:cubicBezTo>
                    <a:pt x="1426" y="1448"/>
                    <a:pt x="1404" y="1462"/>
                    <a:pt x="1389" y="1477"/>
                  </a:cubicBezTo>
                  <a:cubicBezTo>
                    <a:pt x="1382" y="1492"/>
                    <a:pt x="1389" y="1514"/>
                    <a:pt x="1382" y="1529"/>
                  </a:cubicBezTo>
                  <a:cubicBezTo>
                    <a:pt x="1352" y="1529"/>
                    <a:pt x="1330" y="1522"/>
                    <a:pt x="1300" y="1522"/>
                  </a:cubicBezTo>
                  <a:cubicBezTo>
                    <a:pt x="1285" y="1529"/>
                    <a:pt x="1300" y="1544"/>
                    <a:pt x="1278" y="1537"/>
                  </a:cubicBezTo>
                  <a:cubicBezTo>
                    <a:pt x="1263" y="1529"/>
                    <a:pt x="1270" y="1514"/>
                    <a:pt x="1248" y="1507"/>
                  </a:cubicBezTo>
                  <a:cubicBezTo>
                    <a:pt x="1241" y="1499"/>
                    <a:pt x="1218" y="1507"/>
                    <a:pt x="1211" y="1507"/>
                  </a:cubicBezTo>
                  <a:cubicBezTo>
                    <a:pt x="1196" y="1514"/>
                    <a:pt x="1181" y="1522"/>
                    <a:pt x="1159" y="1537"/>
                  </a:cubicBezTo>
                  <a:cubicBezTo>
                    <a:pt x="1174" y="1537"/>
                    <a:pt x="1189" y="1537"/>
                    <a:pt x="1204" y="1537"/>
                  </a:cubicBezTo>
                  <a:cubicBezTo>
                    <a:pt x="1196" y="1566"/>
                    <a:pt x="1144" y="1589"/>
                    <a:pt x="1144" y="1618"/>
                  </a:cubicBezTo>
                  <a:cubicBezTo>
                    <a:pt x="1136" y="1618"/>
                    <a:pt x="1122" y="1626"/>
                    <a:pt x="1114" y="1626"/>
                  </a:cubicBezTo>
                  <a:cubicBezTo>
                    <a:pt x="1114" y="1626"/>
                    <a:pt x="1114" y="1626"/>
                    <a:pt x="1114" y="1633"/>
                  </a:cubicBezTo>
                  <a:cubicBezTo>
                    <a:pt x="1107" y="1633"/>
                    <a:pt x="1099" y="1633"/>
                    <a:pt x="1092" y="1626"/>
                  </a:cubicBezTo>
                  <a:cubicBezTo>
                    <a:pt x="1099" y="1574"/>
                    <a:pt x="1033" y="1604"/>
                    <a:pt x="1010" y="1618"/>
                  </a:cubicBezTo>
                  <a:cubicBezTo>
                    <a:pt x="1010" y="1626"/>
                    <a:pt x="1010" y="1633"/>
                    <a:pt x="1010" y="1641"/>
                  </a:cubicBezTo>
                  <a:cubicBezTo>
                    <a:pt x="1003" y="1641"/>
                    <a:pt x="996" y="1641"/>
                    <a:pt x="988" y="1641"/>
                  </a:cubicBezTo>
                  <a:cubicBezTo>
                    <a:pt x="973" y="1648"/>
                    <a:pt x="951" y="1633"/>
                    <a:pt x="958" y="1663"/>
                  </a:cubicBezTo>
                  <a:cubicBezTo>
                    <a:pt x="958" y="1670"/>
                    <a:pt x="951" y="1670"/>
                    <a:pt x="944" y="1670"/>
                  </a:cubicBezTo>
                  <a:cubicBezTo>
                    <a:pt x="944" y="1663"/>
                    <a:pt x="936" y="1648"/>
                    <a:pt x="936" y="1641"/>
                  </a:cubicBezTo>
                  <a:cubicBezTo>
                    <a:pt x="899" y="1633"/>
                    <a:pt x="862" y="1648"/>
                    <a:pt x="825" y="1648"/>
                  </a:cubicBezTo>
                  <a:lnTo>
                    <a:pt x="832" y="1648"/>
                  </a:lnTo>
                  <a:cubicBezTo>
                    <a:pt x="839" y="1655"/>
                    <a:pt x="839" y="1670"/>
                    <a:pt x="832" y="1678"/>
                  </a:cubicBezTo>
                  <a:cubicBezTo>
                    <a:pt x="802" y="1693"/>
                    <a:pt x="802" y="1655"/>
                    <a:pt x="780" y="1648"/>
                  </a:cubicBezTo>
                  <a:cubicBezTo>
                    <a:pt x="765" y="1648"/>
                    <a:pt x="743" y="1663"/>
                    <a:pt x="728" y="1663"/>
                  </a:cubicBezTo>
                  <a:cubicBezTo>
                    <a:pt x="706" y="1670"/>
                    <a:pt x="684" y="1670"/>
                    <a:pt x="661" y="1678"/>
                  </a:cubicBezTo>
                  <a:cubicBezTo>
                    <a:pt x="646" y="1685"/>
                    <a:pt x="639" y="1700"/>
                    <a:pt x="624" y="1707"/>
                  </a:cubicBezTo>
                  <a:cubicBezTo>
                    <a:pt x="624" y="1685"/>
                    <a:pt x="654" y="1693"/>
                    <a:pt x="654" y="1663"/>
                  </a:cubicBezTo>
                  <a:cubicBezTo>
                    <a:pt x="580" y="1670"/>
                    <a:pt x="646" y="1604"/>
                    <a:pt x="661" y="1566"/>
                  </a:cubicBezTo>
                  <a:cubicBezTo>
                    <a:pt x="639" y="1581"/>
                    <a:pt x="624" y="1566"/>
                    <a:pt x="602" y="1566"/>
                  </a:cubicBezTo>
                  <a:cubicBezTo>
                    <a:pt x="587" y="1574"/>
                    <a:pt x="572" y="1589"/>
                    <a:pt x="557" y="1589"/>
                  </a:cubicBezTo>
                  <a:cubicBezTo>
                    <a:pt x="528" y="1581"/>
                    <a:pt x="513" y="1559"/>
                    <a:pt x="542" y="1537"/>
                  </a:cubicBezTo>
                  <a:cubicBezTo>
                    <a:pt x="557" y="1529"/>
                    <a:pt x="580" y="1544"/>
                    <a:pt x="580" y="1514"/>
                  </a:cubicBezTo>
                  <a:cubicBezTo>
                    <a:pt x="557" y="1514"/>
                    <a:pt x="535" y="1507"/>
                    <a:pt x="520" y="1522"/>
                  </a:cubicBezTo>
                  <a:cubicBezTo>
                    <a:pt x="505" y="1529"/>
                    <a:pt x="520" y="1544"/>
                    <a:pt x="513" y="1552"/>
                  </a:cubicBezTo>
                  <a:cubicBezTo>
                    <a:pt x="505" y="1566"/>
                    <a:pt x="498" y="1566"/>
                    <a:pt x="491" y="1581"/>
                  </a:cubicBezTo>
                  <a:cubicBezTo>
                    <a:pt x="424" y="1604"/>
                    <a:pt x="513" y="1700"/>
                    <a:pt x="528" y="1737"/>
                  </a:cubicBezTo>
                  <a:cubicBezTo>
                    <a:pt x="550" y="1767"/>
                    <a:pt x="557" y="1797"/>
                    <a:pt x="580" y="1826"/>
                  </a:cubicBezTo>
                  <a:cubicBezTo>
                    <a:pt x="624" y="1900"/>
                    <a:pt x="684" y="1959"/>
                    <a:pt x="728" y="2026"/>
                  </a:cubicBezTo>
                  <a:cubicBezTo>
                    <a:pt x="758" y="2063"/>
                    <a:pt x="765" y="2085"/>
                    <a:pt x="802" y="2108"/>
                  </a:cubicBezTo>
                  <a:cubicBezTo>
                    <a:pt x="839" y="2137"/>
                    <a:pt x="854" y="2167"/>
                    <a:pt x="891" y="2197"/>
                  </a:cubicBezTo>
                  <a:cubicBezTo>
                    <a:pt x="921" y="2226"/>
                    <a:pt x="944" y="2248"/>
                    <a:pt x="966" y="2286"/>
                  </a:cubicBezTo>
                  <a:cubicBezTo>
                    <a:pt x="981" y="2315"/>
                    <a:pt x="996" y="2345"/>
                    <a:pt x="1033" y="2338"/>
                  </a:cubicBezTo>
                  <a:cubicBezTo>
                    <a:pt x="1025" y="2345"/>
                    <a:pt x="1025" y="2345"/>
                    <a:pt x="1018" y="2353"/>
                  </a:cubicBezTo>
                  <a:cubicBezTo>
                    <a:pt x="1025" y="2427"/>
                    <a:pt x="1114" y="2501"/>
                    <a:pt x="1166" y="2546"/>
                  </a:cubicBezTo>
                  <a:cubicBezTo>
                    <a:pt x="1196" y="2575"/>
                    <a:pt x="1218" y="2605"/>
                    <a:pt x="1248" y="2627"/>
                  </a:cubicBezTo>
                  <a:cubicBezTo>
                    <a:pt x="1278" y="2650"/>
                    <a:pt x="1293" y="2650"/>
                    <a:pt x="1307" y="2672"/>
                  </a:cubicBezTo>
                  <a:cubicBezTo>
                    <a:pt x="1322" y="2694"/>
                    <a:pt x="1337" y="2709"/>
                    <a:pt x="1352" y="2724"/>
                  </a:cubicBezTo>
                  <a:cubicBezTo>
                    <a:pt x="1382" y="2754"/>
                    <a:pt x="1419" y="2761"/>
                    <a:pt x="1449" y="2791"/>
                  </a:cubicBezTo>
                  <a:cubicBezTo>
                    <a:pt x="1471" y="2805"/>
                    <a:pt x="1478" y="2828"/>
                    <a:pt x="1493" y="2835"/>
                  </a:cubicBezTo>
                  <a:cubicBezTo>
                    <a:pt x="1515" y="2850"/>
                    <a:pt x="1523" y="2850"/>
                    <a:pt x="1545" y="2850"/>
                  </a:cubicBezTo>
                  <a:cubicBezTo>
                    <a:pt x="1590" y="2858"/>
                    <a:pt x="1604" y="2910"/>
                    <a:pt x="1649" y="2902"/>
                  </a:cubicBezTo>
                  <a:cubicBezTo>
                    <a:pt x="1664" y="2902"/>
                    <a:pt x="1671" y="2887"/>
                    <a:pt x="1694" y="2887"/>
                  </a:cubicBezTo>
                  <a:cubicBezTo>
                    <a:pt x="1716" y="2887"/>
                    <a:pt x="1723" y="2902"/>
                    <a:pt x="1746" y="2910"/>
                  </a:cubicBezTo>
                  <a:cubicBezTo>
                    <a:pt x="1768" y="2902"/>
                    <a:pt x="1805" y="2917"/>
                    <a:pt x="1827" y="2939"/>
                  </a:cubicBezTo>
                  <a:cubicBezTo>
                    <a:pt x="1849" y="2917"/>
                    <a:pt x="1886" y="2910"/>
                    <a:pt x="1894" y="2895"/>
                  </a:cubicBezTo>
                  <a:cubicBezTo>
                    <a:pt x="1931" y="2895"/>
                    <a:pt x="1968" y="2902"/>
                    <a:pt x="1998" y="2880"/>
                  </a:cubicBezTo>
                  <a:cubicBezTo>
                    <a:pt x="2028" y="2872"/>
                    <a:pt x="2028" y="2858"/>
                    <a:pt x="2057" y="2850"/>
                  </a:cubicBezTo>
                  <a:cubicBezTo>
                    <a:pt x="2080" y="2850"/>
                    <a:pt x="2095" y="2858"/>
                    <a:pt x="2117" y="2858"/>
                  </a:cubicBezTo>
                  <a:cubicBezTo>
                    <a:pt x="2132" y="2828"/>
                    <a:pt x="2146" y="2813"/>
                    <a:pt x="2184" y="2805"/>
                  </a:cubicBezTo>
                  <a:cubicBezTo>
                    <a:pt x="2206" y="2805"/>
                    <a:pt x="2258" y="2813"/>
                    <a:pt x="2258" y="2776"/>
                  </a:cubicBezTo>
                  <a:cubicBezTo>
                    <a:pt x="2236" y="2783"/>
                    <a:pt x="2206" y="2776"/>
                    <a:pt x="2198" y="2805"/>
                  </a:cubicBezTo>
                  <a:cubicBezTo>
                    <a:pt x="2176" y="2768"/>
                    <a:pt x="2258" y="2754"/>
                    <a:pt x="2280" y="2754"/>
                  </a:cubicBezTo>
                  <a:cubicBezTo>
                    <a:pt x="2317" y="2761"/>
                    <a:pt x="2354" y="2768"/>
                    <a:pt x="2392" y="2746"/>
                  </a:cubicBezTo>
                  <a:cubicBezTo>
                    <a:pt x="2406" y="2716"/>
                    <a:pt x="2436" y="2724"/>
                    <a:pt x="2466" y="2716"/>
                  </a:cubicBezTo>
                  <a:cubicBezTo>
                    <a:pt x="2496" y="2716"/>
                    <a:pt x="2518" y="2702"/>
                    <a:pt x="2540" y="2687"/>
                  </a:cubicBezTo>
                  <a:cubicBezTo>
                    <a:pt x="2570" y="2672"/>
                    <a:pt x="2585" y="2642"/>
                    <a:pt x="2614" y="2642"/>
                  </a:cubicBezTo>
                  <a:cubicBezTo>
                    <a:pt x="2622" y="2627"/>
                    <a:pt x="2622" y="2613"/>
                    <a:pt x="2622" y="2605"/>
                  </a:cubicBezTo>
                  <a:lnTo>
                    <a:pt x="2629" y="2598"/>
                  </a:lnTo>
                  <a:cubicBezTo>
                    <a:pt x="2659" y="2546"/>
                    <a:pt x="2689" y="2516"/>
                    <a:pt x="2733" y="2471"/>
                  </a:cubicBezTo>
                  <a:cubicBezTo>
                    <a:pt x="2778" y="2434"/>
                    <a:pt x="2763" y="2382"/>
                    <a:pt x="2770" y="2323"/>
                  </a:cubicBezTo>
                  <a:cubicBezTo>
                    <a:pt x="2800" y="2323"/>
                    <a:pt x="2785" y="2263"/>
                    <a:pt x="2785" y="2241"/>
                  </a:cubicBezTo>
                  <a:cubicBezTo>
                    <a:pt x="2785" y="2226"/>
                    <a:pt x="2793" y="2204"/>
                    <a:pt x="2785" y="2189"/>
                  </a:cubicBezTo>
                  <a:cubicBezTo>
                    <a:pt x="2785" y="2174"/>
                    <a:pt x="2770" y="2167"/>
                    <a:pt x="2770" y="2152"/>
                  </a:cubicBezTo>
                  <a:cubicBezTo>
                    <a:pt x="2763" y="2122"/>
                    <a:pt x="2770" y="2093"/>
                    <a:pt x="2785" y="2070"/>
                  </a:cubicBezTo>
                  <a:cubicBezTo>
                    <a:pt x="2800" y="2048"/>
                    <a:pt x="2822" y="2033"/>
                    <a:pt x="2830" y="2011"/>
                  </a:cubicBezTo>
                  <a:cubicBezTo>
                    <a:pt x="2837" y="2003"/>
                    <a:pt x="2837" y="2003"/>
                    <a:pt x="2845" y="1996"/>
                  </a:cubicBezTo>
                  <a:cubicBezTo>
                    <a:pt x="2822" y="1996"/>
                    <a:pt x="2800" y="1989"/>
                    <a:pt x="2785" y="1981"/>
                  </a:cubicBezTo>
                  <a:cubicBezTo>
                    <a:pt x="2815" y="1966"/>
                    <a:pt x="2815" y="1944"/>
                    <a:pt x="2822" y="1914"/>
                  </a:cubicBezTo>
                  <a:cubicBezTo>
                    <a:pt x="2859" y="1907"/>
                    <a:pt x="2867" y="1944"/>
                    <a:pt x="2897" y="1944"/>
                  </a:cubicBezTo>
                  <a:cubicBezTo>
                    <a:pt x="2926" y="1944"/>
                    <a:pt x="2919" y="1914"/>
                    <a:pt x="2956" y="1922"/>
                  </a:cubicBezTo>
                  <a:cubicBezTo>
                    <a:pt x="2956" y="1914"/>
                    <a:pt x="2956" y="1907"/>
                    <a:pt x="2956" y="1907"/>
                  </a:cubicBezTo>
                  <a:cubicBezTo>
                    <a:pt x="2934" y="1900"/>
                    <a:pt x="2911" y="1907"/>
                    <a:pt x="2889" y="1900"/>
                  </a:cubicBezTo>
                  <a:cubicBezTo>
                    <a:pt x="2897" y="1885"/>
                    <a:pt x="2911" y="1885"/>
                    <a:pt x="2934" y="1885"/>
                  </a:cubicBezTo>
                  <a:cubicBezTo>
                    <a:pt x="2948" y="1804"/>
                    <a:pt x="3053" y="1892"/>
                    <a:pt x="3082" y="1907"/>
                  </a:cubicBezTo>
                  <a:cubicBezTo>
                    <a:pt x="3119" y="1937"/>
                    <a:pt x="3208" y="1929"/>
                    <a:pt x="3253" y="1907"/>
                  </a:cubicBezTo>
                  <a:cubicBezTo>
                    <a:pt x="3260" y="1907"/>
                    <a:pt x="3260" y="1907"/>
                    <a:pt x="3260" y="1907"/>
                  </a:cubicBezTo>
                  <a:cubicBezTo>
                    <a:pt x="3260" y="1907"/>
                    <a:pt x="3260" y="1907"/>
                    <a:pt x="3253" y="1907"/>
                  </a:cubicBezTo>
                  <a:cubicBezTo>
                    <a:pt x="3238" y="1914"/>
                    <a:pt x="3208" y="1959"/>
                    <a:pt x="3186" y="1966"/>
                  </a:cubicBezTo>
                  <a:cubicBezTo>
                    <a:pt x="3164" y="1981"/>
                    <a:pt x="3164" y="1966"/>
                    <a:pt x="3134" y="1959"/>
                  </a:cubicBezTo>
                  <a:cubicBezTo>
                    <a:pt x="3119" y="1959"/>
                    <a:pt x="3097" y="1959"/>
                    <a:pt x="3082" y="1944"/>
                  </a:cubicBezTo>
                  <a:cubicBezTo>
                    <a:pt x="3045" y="1922"/>
                    <a:pt x="3038" y="1870"/>
                    <a:pt x="3000" y="1922"/>
                  </a:cubicBezTo>
                  <a:cubicBezTo>
                    <a:pt x="2978" y="1944"/>
                    <a:pt x="2986" y="1996"/>
                    <a:pt x="2963" y="2011"/>
                  </a:cubicBezTo>
                  <a:cubicBezTo>
                    <a:pt x="2978" y="2018"/>
                    <a:pt x="2993" y="2026"/>
                    <a:pt x="2993" y="2048"/>
                  </a:cubicBezTo>
                  <a:cubicBezTo>
                    <a:pt x="2963" y="2048"/>
                    <a:pt x="2963" y="2122"/>
                    <a:pt x="2963" y="2145"/>
                  </a:cubicBezTo>
                  <a:cubicBezTo>
                    <a:pt x="2978" y="2152"/>
                    <a:pt x="2993" y="2152"/>
                    <a:pt x="3008" y="2152"/>
                  </a:cubicBezTo>
                  <a:cubicBezTo>
                    <a:pt x="3023" y="2122"/>
                    <a:pt x="3134" y="2115"/>
                    <a:pt x="3156" y="2130"/>
                  </a:cubicBezTo>
                  <a:cubicBezTo>
                    <a:pt x="3119" y="2145"/>
                    <a:pt x="3097" y="2167"/>
                    <a:pt x="3053" y="2167"/>
                  </a:cubicBezTo>
                  <a:cubicBezTo>
                    <a:pt x="3030" y="2167"/>
                    <a:pt x="2986" y="2152"/>
                    <a:pt x="2971" y="2182"/>
                  </a:cubicBezTo>
                  <a:cubicBezTo>
                    <a:pt x="2956" y="2204"/>
                    <a:pt x="2971" y="2234"/>
                    <a:pt x="2971" y="2256"/>
                  </a:cubicBezTo>
                  <a:cubicBezTo>
                    <a:pt x="2971" y="2286"/>
                    <a:pt x="2948" y="2308"/>
                    <a:pt x="2956" y="2330"/>
                  </a:cubicBezTo>
                  <a:cubicBezTo>
                    <a:pt x="2963" y="2338"/>
                    <a:pt x="3090" y="2345"/>
                    <a:pt x="3090" y="2360"/>
                  </a:cubicBezTo>
                  <a:cubicBezTo>
                    <a:pt x="3090" y="2368"/>
                    <a:pt x="3090" y="2368"/>
                    <a:pt x="3090" y="2375"/>
                  </a:cubicBezTo>
                  <a:cubicBezTo>
                    <a:pt x="3045" y="2375"/>
                    <a:pt x="3000" y="2368"/>
                    <a:pt x="2963" y="2375"/>
                  </a:cubicBezTo>
                  <a:cubicBezTo>
                    <a:pt x="2971" y="2382"/>
                    <a:pt x="2971" y="2382"/>
                    <a:pt x="2978" y="2390"/>
                  </a:cubicBezTo>
                  <a:cubicBezTo>
                    <a:pt x="2978" y="2397"/>
                    <a:pt x="2986" y="2405"/>
                    <a:pt x="2986" y="2419"/>
                  </a:cubicBezTo>
                  <a:cubicBezTo>
                    <a:pt x="3015" y="2419"/>
                    <a:pt x="3045" y="2419"/>
                    <a:pt x="3067" y="2397"/>
                  </a:cubicBezTo>
                  <a:cubicBezTo>
                    <a:pt x="3090" y="2382"/>
                    <a:pt x="3105" y="2368"/>
                    <a:pt x="3134" y="2375"/>
                  </a:cubicBezTo>
                  <a:cubicBezTo>
                    <a:pt x="3127" y="2375"/>
                    <a:pt x="3119" y="2382"/>
                    <a:pt x="3119" y="2382"/>
                  </a:cubicBezTo>
                  <a:cubicBezTo>
                    <a:pt x="3112" y="2412"/>
                    <a:pt x="3075" y="2427"/>
                    <a:pt x="3060" y="2449"/>
                  </a:cubicBezTo>
                  <a:cubicBezTo>
                    <a:pt x="3045" y="2464"/>
                    <a:pt x="3045" y="2471"/>
                    <a:pt x="3030" y="2479"/>
                  </a:cubicBezTo>
                  <a:cubicBezTo>
                    <a:pt x="3015" y="2494"/>
                    <a:pt x="2993" y="2486"/>
                    <a:pt x="3000" y="2516"/>
                  </a:cubicBezTo>
                  <a:lnTo>
                    <a:pt x="3008" y="2516"/>
                  </a:lnTo>
                  <a:cubicBezTo>
                    <a:pt x="3008" y="2546"/>
                    <a:pt x="3008" y="2568"/>
                    <a:pt x="2993" y="2590"/>
                  </a:cubicBezTo>
                  <a:cubicBezTo>
                    <a:pt x="2986" y="2605"/>
                    <a:pt x="2978" y="2605"/>
                    <a:pt x="2978" y="2627"/>
                  </a:cubicBezTo>
                  <a:cubicBezTo>
                    <a:pt x="2978" y="2642"/>
                    <a:pt x="2986" y="2650"/>
                    <a:pt x="2993" y="2657"/>
                  </a:cubicBezTo>
                  <a:cubicBezTo>
                    <a:pt x="2986" y="2672"/>
                    <a:pt x="2971" y="2687"/>
                    <a:pt x="2978" y="2709"/>
                  </a:cubicBezTo>
                  <a:cubicBezTo>
                    <a:pt x="3000" y="2709"/>
                    <a:pt x="3045" y="2702"/>
                    <a:pt x="3045" y="2724"/>
                  </a:cubicBezTo>
                  <a:cubicBezTo>
                    <a:pt x="3030" y="2724"/>
                    <a:pt x="3008" y="2739"/>
                    <a:pt x="3000" y="2754"/>
                  </a:cubicBezTo>
                  <a:cubicBezTo>
                    <a:pt x="3030" y="2761"/>
                    <a:pt x="3060" y="2754"/>
                    <a:pt x="3090" y="2754"/>
                  </a:cubicBezTo>
                  <a:cubicBezTo>
                    <a:pt x="3090" y="2761"/>
                    <a:pt x="3090" y="2768"/>
                    <a:pt x="3090" y="2776"/>
                  </a:cubicBezTo>
                  <a:cubicBezTo>
                    <a:pt x="3067" y="2768"/>
                    <a:pt x="3053" y="2776"/>
                    <a:pt x="3038" y="2783"/>
                  </a:cubicBezTo>
                  <a:cubicBezTo>
                    <a:pt x="3060" y="2798"/>
                    <a:pt x="3053" y="2828"/>
                    <a:pt x="3053" y="2850"/>
                  </a:cubicBezTo>
                  <a:cubicBezTo>
                    <a:pt x="3075" y="2850"/>
                    <a:pt x="3105" y="2843"/>
                    <a:pt x="3134" y="2850"/>
                  </a:cubicBezTo>
                  <a:cubicBezTo>
                    <a:pt x="3127" y="2865"/>
                    <a:pt x="3127" y="2880"/>
                    <a:pt x="3127" y="2887"/>
                  </a:cubicBezTo>
                  <a:cubicBezTo>
                    <a:pt x="3097" y="2895"/>
                    <a:pt x="3075" y="2902"/>
                    <a:pt x="3053" y="2910"/>
                  </a:cubicBezTo>
                  <a:cubicBezTo>
                    <a:pt x="3060" y="2924"/>
                    <a:pt x="3067" y="2954"/>
                    <a:pt x="3082" y="2962"/>
                  </a:cubicBezTo>
                  <a:cubicBezTo>
                    <a:pt x="3097" y="2976"/>
                    <a:pt x="3112" y="2976"/>
                    <a:pt x="3134" y="2976"/>
                  </a:cubicBezTo>
                  <a:cubicBezTo>
                    <a:pt x="3142" y="3013"/>
                    <a:pt x="3105" y="2999"/>
                    <a:pt x="3082" y="3013"/>
                  </a:cubicBezTo>
                  <a:cubicBezTo>
                    <a:pt x="3075" y="3073"/>
                    <a:pt x="3075" y="3125"/>
                    <a:pt x="3060" y="3177"/>
                  </a:cubicBezTo>
                  <a:cubicBezTo>
                    <a:pt x="3053" y="3184"/>
                    <a:pt x="3053" y="3199"/>
                    <a:pt x="3045" y="3207"/>
                  </a:cubicBezTo>
                  <a:cubicBezTo>
                    <a:pt x="3038" y="3221"/>
                    <a:pt x="3038" y="3236"/>
                    <a:pt x="3038" y="3244"/>
                  </a:cubicBezTo>
                  <a:cubicBezTo>
                    <a:pt x="3045" y="3251"/>
                    <a:pt x="3053" y="3251"/>
                    <a:pt x="3053" y="3259"/>
                  </a:cubicBezTo>
                </a:path>
              </a:pathLst>
            </a:custGeom>
            <a:grpFill/>
            <a:ln w="9525" cap="flat">
              <a:solidFill>
                <a:schemeClr val="bg2"/>
              </a:solidFill>
              <a:bevel/>
              <a:headEnd/>
              <a:tailEnd/>
            </a:ln>
            <a:effectLst/>
          </p:spPr>
          <p:txBody>
            <a:bodyPr wrap="none" lIns="121853" tIns="60926" rIns="121853" bIns="60926" anchor="ctr"/>
            <a:lstStyle/>
            <a:p>
              <a:endParaRPr lang="en-US">
                <a:latin typeface="Poppins Light" charset="0"/>
              </a:endParaRPr>
            </a:p>
          </p:txBody>
        </p:sp>
        <p:sp>
          <p:nvSpPr>
            <p:cNvPr id="19" name="Freeform 3"/>
            <p:cNvSpPr>
              <a:spLocks noChangeArrowheads="1"/>
            </p:cNvSpPr>
            <p:nvPr/>
          </p:nvSpPr>
          <p:spPr bwMode="auto">
            <a:xfrm>
              <a:off x="9434072" y="7604497"/>
              <a:ext cx="3813" cy="1904"/>
            </a:xfrm>
            <a:custGeom>
              <a:avLst/>
              <a:gdLst>
                <a:gd name="T0" fmla="*/ 0 w 8"/>
                <a:gd name="T1" fmla="*/ 0 h 1"/>
                <a:gd name="T2" fmla="*/ 0 w 8"/>
                <a:gd name="T3" fmla="*/ 0 h 1"/>
                <a:gd name="T4" fmla="*/ 7 w 8"/>
                <a:gd name="T5" fmla="*/ 0 h 1"/>
                <a:gd name="T6" fmla="*/ 0 w 8"/>
                <a:gd name="T7" fmla="*/ 0 h 1"/>
              </a:gdLst>
              <a:ahLst/>
              <a:cxnLst>
                <a:cxn ang="0">
                  <a:pos x="T0" y="T1"/>
                </a:cxn>
                <a:cxn ang="0">
                  <a:pos x="T2" y="T3"/>
                </a:cxn>
                <a:cxn ang="0">
                  <a:pos x="T4" y="T5"/>
                </a:cxn>
                <a:cxn ang="0">
                  <a:pos x="T6" y="T7"/>
                </a:cxn>
              </a:cxnLst>
              <a:rect l="0" t="0" r="r" b="b"/>
              <a:pathLst>
                <a:path w="8" h="1">
                  <a:moveTo>
                    <a:pt x="0" y="0"/>
                  </a:moveTo>
                  <a:lnTo>
                    <a:pt x="0" y="0"/>
                  </a:lnTo>
                  <a:cubicBezTo>
                    <a:pt x="7" y="0"/>
                    <a:pt x="7" y="0"/>
                    <a:pt x="7" y="0"/>
                  </a:cubicBezTo>
                  <a:cubicBezTo>
                    <a:pt x="7" y="0"/>
                    <a:pt x="7" y="0"/>
                    <a:pt x="0" y="0"/>
                  </a:cubicBezTo>
                </a:path>
              </a:pathLst>
            </a:custGeom>
            <a:grpFill/>
            <a:ln w="9525" cap="flat">
              <a:solidFill>
                <a:schemeClr val="bg2"/>
              </a:solidFill>
              <a:bevel/>
              <a:headEnd/>
              <a:tailEnd/>
            </a:ln>
            <a:effectLst/>
          </p:spPr>
          <p:txBody>
            <a:bodyPr wrap="none" lIns="121853" tIns="60926" rIns="121853" bIns="60926" anchor="ctr"/>
            <a:lstStyle/>
            <a:p>
              <a:endParaRPr lang="en-US">
                <a:latin typeface="Poppins Light" charset="0"/>
              </a:endParaRPr>
            </a:p>
          </p:txBody>
        </p:sp>
        <p:sp>
          <p:nvSpPr>
            <p:cNvPr id="20" name="Freeform 4"/>
            <p:cNvSpPr>
              <a:spLocks noChangeArrowheads="1"/>
            </p:cNvSpPr>
            <p:nvPr/>
          </p:nvSpPr>
          <p:spPr bwMode="auto">
            <a:xfrm>
              <a:off x="9430260" y="9663906"/>
              <a:ext cx="200167" cy="299101"/>
            </a:xfrm>
            <a:custGeom>
              <a:avLst/>
              <a:gdLst>
                <a:gd name="T0" fmla="*/ 312 w 462"/>
                <a:gd name="T1" fmla="*/ 660 h 691"/>
                <a:gd name="T2" fmla="*/ 312 w 462"/>
                <a:gd name="T3" fmla="*/ 660 h 691"/>
                <a:gd name="T4" fmla="*/ 372 w 462"/>
                <a:gd name="T5" fmla="*/ 683 h 691"/>
                <a:gd name="T6" fmla="*/ 394 w 462"/>
                <a:gd name="T7" fmla="*/ 631 h 691"/>
                <a:gd name="T8" fmla="*/ 409 w 462"/>
                <a:gd name="T9" fmla="*/ 534 h 691"/>
                <a:gd name="T10" fmla="*/ 416 w 462"/>
                <a:gd name="T11" fmla="*/ 534 h 691"/>
                <a:gd name="T12" fmla="*/ 379 w 462"/>
                <a:gd name="T13" fmla="*/ 475 h 691"/>
                <a:gd name="T14" fmla="*/ 431 w 462"/>
                <a:gd name="T15" fmla="*/ 460 h 691"/>
                <a:gd name="T16" fmla="*/ 454 w 462"/>
                <a:gd name="T17" fmla="*/ 445 h 691"/>
                <a:gd name="T18" fmla="*/ 402 w 462"/>
                <a:gd name="T19" fmla="*/ 371 h 691"/>
                <a:gd name="T20" fmla="*/ 416 w 462"/>
                <a:gd name="T21" fmla="*/ 274 h 691"/>
                <a:gd name="T22" fmla="*/ 402 w 462"/>
                <a:gd name="T23" fmla="*/ 200 h 691"/>
                <a:gd name="T24" fmla="*/ 342 w 462"/>
                <a:gd name="T25" fmla="*/ 170 h 691"/>
                <a:gd name="T26" fmla="*/ 327 w 462"/>
                <a:gd name="T27" fmla="*/ 170 h 691"/>
                <a:gd name="T28" fmla="*/ 186 w 462"/>
                <a:gd name="T29" fmla="*/ 141 h 691"/>
                <a:gd name="T30" fmla="*/ 127 w 462"/>
                <a:gd name="T31" fmla="*/ 0 h 691"/>
                <a:gd name="T32" fmla="*/ 60 w 462"/>
                <a:gd name="T33" fmla="*/ 29 h 691"/>
                <a:gd name="T34" fmla="*/ 0 w 462"/>
                <a:gd name="T35" fmla="*/ 29 h 691"/>
                <a:gd name="T36" fmla="*/ 30 w 462"/>
                <a:gd name="T37" fmla="*/ 111 h 691"/>
                <a:gd name="T38" fmla="*/ 67 w 462"/>
                <a:gd name="T39" fmla="*/ 193 h 691"/>
                <a:gd name="T40" fmla="*/ 157 w 462"/>
                <a:gd name="T41" fmla="*/ 222 h 691"/>
                <a:gd name="T42" fmla="*/ 105 w 462"/>
                <a:gd name="T43" fmla="*/ 259 h 691"/>
                <a:gd name="T44" fmla="*/ 186 w 462"/>
                <a:gd name="T45" fmla="*/ 282 h 691"/>
                <a:gd name="T46" fmla="*/ 119 w 462"/>
                <a:gd name="T47" fmla="*/ 282 h 691"/>
                <a:gd name="T48" fmla="*/ 186 w 462"/>
                <a:gd name="T49" fmla="*/ 475 h 691"/>
                <a:gd name="T50" fmla="*/ 179 w 462"/>
                <a:gd name="T51" fmla="*/ 475 h 691"/>
                <a:gd name="T52" fmla="*/ 208 w 462"/>
                <a:gd name="T53" fmla="*/ 527 h 691"/>
                <a:gd name="T54" fmla="*/ 246 w 462"/>
                <a:gd name="T55" fmla="*/ 586 h 691"/>
                <a:gd name="T56" fmla="*/ 260 w 462"/>
                <a:gd name="T57" fmla="*/ 653 h 691"/>
                <a:gd name="T58" fmla="*/ 305 w 462"/>
                <a:gd name="T59" fmla="*/ 690 h 691"/>
                <a:gd name="T60" fmla="*/ 312 w 462"/>
                <a:gd name="T61" fmla="*/ 690 h 691"/>
                <a:gd name="T62" fmla="*/ 312 w 462"/>
                <a:gd name="T63" fmla="*/ 660 h 6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62" h="691">
                  <a:moveTo>
                    <a:pt x="312" y="660"/>
                  </a:moveTo>
                  <a:lnTo>
                    <a:pt x="312" y="660"/>
                  </a:lnTo>
                  <a:cubicBezTo>
                    <a:pt x="335" y="660"/>
                    <a:pt x="350" y="690"/>
                    <a:pt x="372" y="683"/>
                  </a:cubicBezTo>
                  <a:cubicBezTo>
                    <a:pt x="379" y="660"/>
                    <a:pt x="372" y="645"/>
                    <a:pt x="394" y="631"/>
                  </a:cubicBezTo>
                  <a:cubicBezTo>
                    <a:pt x="424" y="608"/>
                    <a:pt x="409" y="564"/>
                    <a:pt x="409" y="534"/>
                  </a:cubicBezTo>
                  <a:cubicBezTo>
                    <a:pt x="416" y="534"/>
                    <a:pt x="416" y="534"/>
                    <a:pt x="416" y="534"/>
                  </a:cubicBezTo>
                  <a:cubicBezTo>
                    <a:pt x="431" y="490"/>
                    <a:pt x="379" y="512"/>
                    <a:pt x="379" y="475"/>
                  </a:cubicBezTo>
                  <a:cubicBezTo>
                    <a:pt x="394" y="475"/>
                    <a:pt x="431" y="475"/>
                    <a:pt x="431" y="460"/>
                  </a:cubicBezTo>
                  <a:cubicBezTo>
                    <a:pt x="439" y="445"/>
                    <a:pt x="439" y="445"/>
                    <a:pt x="454" y="445"/>
                  </a:cubicBezTo>
                  <a:cubicBezTo>
                    <a:pt x="461" y="408"/>
                    <a:pt x="439" y="386"/>
                    <a:pt x="402" y="371"/>
                  </a:cubicBezTo>
                  <a:cubicBezTo>
                    <a:pt x="402" y="348"/>
                    <a:pt x="431" y="304"/>
                    <a:pt x="416" y="274"/>
                  </a:cubicBezTo>
                  <a:cubicBezTo>
                    <a:pt x="454" y="259"/>
                    <a:pt x="416" y="215"/>
                    <a:pt x="402" y="200"/>
                  </a:cubicBezTo>
                  <a:cubicBezTo>
                    <a:pt x="379" y="178"/>
                    <a:pt x="365" y="170"/>
                    <a:pt x="342" y="170"/>
                  </a:cubicBezTo>
                  <a:cubicBezTo>
                    <a:pt x="335" y="170"/>
                    <a:pt x="327" y="170"/>
                    <a:pt x="327" y="170"/>
                  </a:cubicBezTo>
                  <a:cubicBezTo>
                    <a:pt x="283" y="170"/>
                    <a:pt x="231" y="148"/>
                    <a:pt x="186" y="141"/>
                  </a:cubicBezTo>
                  <a:cubicBezTo>
                    <a:pt x="186" y="81"/>
                    <a:pt x="142" y="59"/>
                    <a:pt x="127" y="0"/>
                  </a:cubicBezTo>
                  <a:cubicBezTo>
                    <a:pt x="90" y="0"/>
                    <a:pt x="67" y="0"/>
                    <a:pt x="60" y="29"/>
                  </a:cubicBezTo>
                  <a:cubicBezTo>
                    <a:pt x="38" y="37"/>
                    <a:pt x="23" y="29"/>
                    <a:pt x="0" y="29"/>
                  </a:cubicBezTo>
                  <a:cubicBezTo>
                    <a:pt x="15" y="59"/>
                    <a:pt x="23" y="81"/>
                    <a:pt x="30" y="111"/>
                  </a:cubicBezTo>
                  <a:cubicBezTo>
                    <a:pt x="45" y="141"/>
                    <a:pt x="45" y="170"/>
                    <a:pt x="67" y="193"/>
                  </a:cubicBezTo>
                  <a:cubicBezTo>
                    <a:pt x="82" y="200"/>
                    <a:pt x="142" y="222"/>
                    <a:pt x="157" y="222"/>
                  </a:cubicBezTo>
                  <a:cubicBezTo>
                    <a:pt x="134" y="222"/>
                    <a:pt x="67" y="222"/>
                    <a:pt x="105" y="259"/>
                  </a:cubicBezTo>
                  <a:cubicBezTo>
                    <a:pt x="127" y="282"/>
                    <a:pt x="171" y="252"/>
                    <a:pt x="186" y="282"/>
                  </a:cubicBezTo>
                  <a:cubicBezTo>
                    <a:pt x="164" y="282"/>
                    <a:pt x="134" y="274"/>
                    <a:pt x="119" y="282"/>
                  </a:cubicBezTo>
                  <a:cubicBezTo>
                    <a:pt x="149" y="341"/>
                    <a:pt x="194" y="400"/>
                    <a:pt x="186" y="475"/>
                  </a:cubicBezTo>
                  <a:cubicBezTo>
                    <a:pt x="179" y="475"/>
                    <a:pt x="179" y="475"/>
                    <a:pt x="179" y="475"/>
                  </a:cubicBezTo>
                  <a:cubicBezTo>
                    <a:pt x="171" y="497"/>
                    <a:pt x="201" y="505"/>
                    <a:pt x="208" y="527"/>
                  </a:cubicBezTo>
                  <a:cubicBezTo>
                    <a:pt x="223" y="549"/>
                    <a:pt x="231" y="564"/>
                    <a:pt x="246" y="586"/>
                  </a:cubicBezTo>
                  <a:cubicBezTo>
                    <a:pt x="260" y="616"/>
                    <a:pt x="253" y="631"/>
                    <a:pt x="260" y="653"/>
                  </a:cubicBezTo>
                  <a:cubicBezTo>
                    <a:pt x="268" y="675"/>
                    <a:pt x="290" y="675"/>
                    <a:pt x="305" y="690"/>
                  </a:cubicBezTo>
                  <a:lnTo>
                    <a:pt x="312" y="690"/>
                  </a:lnTo>
                  <a:cubicBezTo>
                    <a:pt x="312" y="683"/>
                    <a:pt x="312" y="668"/>
                    <a:pt x="312" y="660"/>
                  </a:cubicBezTo>
                </a:path>
              </a:pathLst>
            </a:custGeom>
            <a:grpFill/>
            <a:ln w="9525" cap="flat">
              <a:solidFill>
                <a:schemeClr val="bg2"/>
              </a:solidFill>
              <a:bevel/>
              <a:headEnd/>
              <a:tailEnd/>
            </a:ln>
            <a:effectLst/>
          </p:spPr>
          <p:txBody>
            <a:bodyPr wrap="none" lIns="121853" tIns="60926" rIns="121853" bIns="60926" anchor="ctr"/>
            <a:lstStyle/>
            <a:p>
              <a:endParaRPr lang="en-US">
                <a:latin typeface="Poppins Light" charset="0"/>
              </a:endParaRPr>
            </a:p>
          </p:txBody>
        </p:sp>
        <p:sp>
          <p:nvSpPr>
            <p:cNvPr id="21" name="Freeform 5"/>
            <p:cNvSpPr>
              <a:spLocks noChangeArrowheads="1"/>
            </p:cNvSpPr>
            <p:nvPr/>
          </p:nvSpPr>
          <p:spPr bwMode="auto">
            <a:xfrm>
              <a:off x="9523671" y="8919014"/>
              <a:ext cx="1416430" cy="2179432"/>
            </a:xfrm>
            <a:custGeom>
              <a:avLst/>
              <a:gdLst>
                <a:gd name="T0" fmla="*/ 720 w 3276"/>
                <a:gd name="T1" fmla="*/ 4158 h 5043"/>
                <a:gd name="T2" fmla="*/ 809 w 3276"/>
                <a:gd name="T3" fmla="*/ 4262 h 5043"/>
                <a:gd name="T4" fmla="*/ 891 w 3276"/>
                <a:gd name="T5" fmla="*/ 4411 h 5043"/>
                <a:gd name="T6" fmla="*/ 1262 w 3276"/>
                <a:gd name="T7" fmla="*/ 4745 h 5043"/>
                <a:gd name="T8" fmla="*/ 1500 w 3276"/>
                <a:gd name="T9" fmla="*/ 4864 h 5043"/>
                <a:gd name="T10" fmla="*/ 1730 w 3276"/>
                <a:gd name="T11" fmla="*/ 4968 h 5043"/>
                <a:gd name="T12" fmla="*/ 2050 w 3276"/>
                <a:gd name="T13" fmla="*/ 4886 h 5043"/>
                <a:gd name="T14" fmla="*/ 2398 w 3276"/>
                <a:gd name="T15" fmla="*/ 4938 h 5043"/>
                <a:gd name="T16" fmla="*/ 2629 w 3276"/>
                <a:gd name="T17" fmla="*/ 4634 h 5043"/>
                <a:gd name="T18" fmla="*/ 2525 w 3276"/>
                <a:gd name="T19" fmla="*/ 4262 h 5043"/>
                <a:gd name="T20" fmla="*/ 2941 w 3276"/>
                <a:gd name="T21" fmla="*/ 4180 h 5043"/>
                <a:gd name="T22" fmla="*/ 3067 w 3276"/>
                <a:gd name="T23" fmla="*/ 4040 h 5043"/>
                <a:gd name="T24" fmla="*/ 3253 w 3276"/>
                <a:gd name="T25" fmla="*/ 3787 h 5043"/>
                <a:gd name="T26" fmla="*/ 2993 w 3276"/>
                <a:gd name="T27" fmla="*/ 3601 h 5043"/>
                <a:gd name="T28" fmla="*/ 2933 w 3276"/>
                <a:gd name="T29" fmla="*/ 3497 h 5043"/>
                <a:gd name="T30" fmla="*/ 2822 w 3276"/>
                <a:gd name="T31" fmla="*/ 3297 h 5043"/>
                <a:gd name="T32" fmla="*/ 2673 w 3276"/>
                <a:gd name="T33" fmla="*/ 3393 h 5043"/>
                <a:gd name="T34" fmla="*/ 2473 w 3276"/>
                <a:gd name="T35" fmla="*/ 3430 h 5043"/>
                <a:gd name="T36" fmla="*/ 2131 w 3276"/>
                <a:gd name="T37" fmla="*/ 3386 h 5043"/>
                <a:gd name="T38" fmla="*/ 2064 w 3276"/>
                <a:gd name="T39" fmla="*/ 3119 h 5043"/>
                <a:gd name="T40" fmla="*/ 2406 w 3276"/>
                <a:gd name="T41" fmla="*/ 3289 h 5043"/>
                <a:gd name="T42" fmla="*/ 2465 w 3276"/>
                <a:gd name="T43" fmla="*/ 3030 h 5043"/>
                <a:gd name="T44" fmla="*/ 2361 w 3276"/>
                <a:gd name="T45" fmla="*/ 2992 h 5043"/>
                <a:gd name="T46" fmla="*/ 2109 w 3276"/>
                <a:gd name="T47" fmla="*/ 2985 h 5043"/>
                <a:gd name="T48" fmla="*/ 2101 w 3276"/>
                <a:gd name="T49" fmla="*/ 2888 h 5043"/>
                <a:gd name="T50" fmla="*/ 2042 w 3276"/>
                <a:gd name="T51" fmla="*/ 2658 h 5043"/>
                <a:gd name="T52" fmla="*/ 2191 w 3276"/>
                <a:gd name="T53" fmla="*/ 2480 h 5043"/>
                <a:gd name="T54" fmla="*/ 2198 w 3276"/>
                <a:gd name="T55" fmla="*/ 2198 h 5043"/>
                <a:gd name="T56" fmla="*/ 2599 w 3276"/>
                <a:gd name="T57" fmla="*/ 1864 h 5043"/>
                <a:gd name="T58" fmla="*/ 2421 w 3276"/>
                <a:gd name="T59" fmla="*/ 1470 h 5043"/>
                <a:gd name="T60" fmla="*/ 2569 w 3276"/>
                <a:gd name="T61" fmla="*/ 1225 h 5043"/>
                <a:gd name="T62" fmla="*/ 2614 w 3276"/>
                <a:gd name="T63" fmla="*/ 883 h 5043"/>
                <a:gd name="T64" fmla="*/ 2658 w 3276"/>
                <a:gd name="T65" fmla="*/ 601 h 5043"/>
                <a:gd name="T66" fmla="*/ 2822 w 3276"/>
                <a:gd name="T67" fmla="*/ 230 h 5043"/>
                <a:gd name="T68" fmla="*/ 2718 w 3276"/>
                <a:gd name="T69" fmla="*/ 156 h 5043"/>
                <a:gd name="T70" fmla="*/ 2495 w 3276"/>
                <a:gd name="T71" fmla="*/ 141 h 5043"/>
                <a:gd name="T72" fmla="*/ 2302 w 3276"/>
                <a:gd name="T73" fmla="*/ 334 h 5043"/>
                <a:gd name="T74" fmla="*/ 2176 w 3276"/>
                <a:gd name="T75" fmla="*/ 430 h 5043"/>
                <a:gd name="T76" fmla="*/ 1856 w 3276"/>
                <a:gd name="T77" fmla="*/ 534 h 5043"/>
                <a:gd name="T78" fmla="*/ 1760 w 3276"/>
                <a:gd name="T79" fmla="*/ 720 h 5043"/>
                <a:gd name="T80" fmla="*/ 1396 w 3276"/>
                <a:gd name="T81" fmla="*/ 616 h 5043"/>
                <a:gd name="T82" fmla="*/ 1322 w 3276"/>
                <a:gd name="T83" fmla="*/ 928 h 5043"/>
                <a:gd name="T84" fmla="*/ 1002 w 3276"/>
                <a:gd name="T85" fmla="*/ 1024 h 5043"/>
                <a:gd name="T86" fmla="*/ 676 w 3276"/>
                <a:gd name="T87" fmla="*/ 1106 h 5043"/>
                <a:gd name="T88" fmla="*/ 356 w 3276"/>
                <a:gd name="T89" fmla="*/ 1173 h 5043"/>
                <a:gd name="T90" fmla="*/ 260 w 3276"/>
                <a:gd name="T91" fmla="*/ 1411 h 5043"/>
                <a:gd name="T92" fmla="*/ 289 w 3276"/>
                <a:gd name="T93" fmla="*/ 1730 h 5043"/>
                <a:gd name="T94" fmla="*/ 89 w 3276"/>
                <a:gd name="T95" fmla="*/ 1886 h 5043"/>
                <a:gd name="T96" fmla="*/ 200 w 3276"/>
                <a:gd name="T97" fmla="*/ 1997 h 5043"/>
                <a:gd name="T98" fmla="*/ 200 w 3276"/>
                <a:gd name="T99" fmla="*/ 2257 h 5043"/>
                <a:gd name="T100" fmla="*/ 96 w 3276"/>
                <a:gd name="T101" fmla="*/ 2413 h 5043"/>
                <a:gd name="T102" fmla="*/ 104 w 3276"/>
                <a:gd name="T103" fmla="*/ 2487 h 5043"/>
                <a:gd name="T104" fmla="*/ 260 w 3276"/>
                <a:gd name="T105" fmla="*/ 2688 h 5043"/>
                <a:gd name="T106" fmla="*/ 275 w 3276"/>
                <a:gd name="T107" fmla="*/ 2851 h 5043"/>
                <a:gd name="T108" fmla="*/ 394 w 3276"/>
                <a:gd name="T109" fmla="*/ 3170 h 5043"/>
                <a:gd name="T110" fmla="*/ 379 w 3276"/>
                <a:gd name="T111" fmla="*/ 3505 h 5043"/>
                <a:gd name="T112" fmla="*/ 468 w 3276"/>
                <a:gd name="T113" fmla="*/ 3750 h 5043"/>
                <a:gd name="T114" fmla="*/ 616 w 3276"/>
                <a:gd name="T115" fmla="*/ 4114 h 50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276" h="5043">
                  <a:moveTo>
                    <a:pt x="616" y="4114"/>
                  </a:moveTo>
                  <a:lnTo>
                    <a:pt x="616" y="4114"/>
                  </a:lnTo>
                  <a:cubicBezTo>
                    <a:pt x="639" y="4106"/>
                    <a:pt x="668" y="4143"/>
                    <a:pt x="639" y="4151"/>
                  </a:cubicBezTo>
                  <a:cubicBezTo>
                    <a:pt x="646" y="4166"/>
                    <a:pt x="654" y="4180"/>
                    <a:pt x="668" y="4173"/>
                  </a:cubicBezTo>
                  <a:cubicBezTo>
                    <a:pt x="676" y="4143"/>
                    <a:pt x="691" y="4136"/>
                    <a:pt x="720" y="4158"/>
                  </a:cubicBezTo>
                  <a:cubicBezTo>
                    <a:pt x="757" y="4180"/>
                    <a:pt x="720" y="4188"/>
                    <a:pt x="728" y="4210"/>
                  </a:cubicBezTo>
                  <a:cubicBezTo>
                    <a:pt x="743" y="4210"/>
                    <a:pt x="757" y="4210"/>
                    <a:pt x="772" y="4218"/>
                  </a:cubicBezTo>
                  <a:cubicBezTo>
                    <a:pt x="772" y="4225"/>
                    <a:pt x="765" y="4240"/>
                    <a:pt x="772" y="4247"/>
                  </a:cubicBezTo>
                  <a:cubicBezTo>
                    <a:pt x="772" y="4240"/>
                    <a:pt x="809" y="4210"/>
                    <a:pt x="817" y="4210"/>
                  </a:cubicBezTo>
                  <a:cubicBezTo>
                    <a:pt x="817" y="4225"/>
                    <a:pt x="817" y="4247"/>
                    <a:pt x="809" y="4262"/>
                  </a:cubicBezTo>
                  <a:cubicBezTo>
                    <a:pt x="839" y="4270"/>
                    <a:pt x="839" y="4292"/>
                    <a:pt x="854" y="4314"/>
                  </a:cubicBezTo>
                  <a:cubicBezTo>
                    <a:pt x="861" y="4314"/>
                    <a:pt x="869" y="4314"/>
                    <a:pt x="876" y="4314"/>
                  </a:cubicBezTo>
                  <a:cubicBezTo>
                    <a:pt x="876" y="4292"/>
                    <a:pt x="921" y="4292"/>
                    <a:pt x="913" y="4322"/>
                  </a:cubicBezTo>
                  <a:cubicBezTo>
                    <a:pt x="899" y="4337"/>
                    <a:pt x="876" y="4344"/>
                    <a:pt x="876" y="4366"/>
                  </a:cubicBezTo>
                  <a:cubicBezTo>
                    <a:pt x="876" y="4381"/>
                    <a:pt x="891" y="4388"/>
                    <a:pt x="891" y="4411"/>
                  </a:cubicBezTo>
                  <a:cubicBezTo>
                    <a:pt x="891" y="4455"/>
                    <a:pt x="906" y="4448"/>
                    <a:pt x="951" y="4463"/>
                  </a:cubicBezTo>
                  <a:cubicBezTo>
                    <a:pt x="980" y="4470"/>
                    <a:pt x="1017" y="4537"/>
                    <a:pt x="1010" y="4567"/>
                  </a:cubicBezTo>
                  <a:cubicBezTo>
                    <a:pt x="1047" y="4567"/>
                    <a:pt x="1069" y="4604"/>
                    <a:pt x="1091" y="4619"/>
                  </a:cubicBezTo>
                  <a:cubicBezTo>
                    <a:pt x="1121" y="4641"/>
                    <a:pt x="1188" y="4626"/>
                    <a:pt x="1196" y="4663"/>
                  </a:cubicBezTo>
                  <a:cubicBezTo>
                    <a:pt x="1203" y="4708"/>
                    <a:pt x="1210" y="4730"/>
                    <a:pt x="1262" y="4745"/>
                  </a:cubicBezTo>
                  <a:cubicBezTo>
                    <a:pt x="1277" y="4752"/>
                    <a:pt x="1299" y="4752"/>
                    <a:pt x="1322" y="4752"/>
                  </a:cubicBezTo>
                  <a:cubicBezTo>
                    <a:pt x="1344" y="4752"/>
                    <a:pt x="1381" y="4730"/>
                    <a:pt x="1403" y="4737"/>
                  </a:cubicBezTo>
                  <a:cubicBezTo>
                    <a:pt x="1403" y="4760"/>
                    <a:pt x="1403" y="4782"/>
                    <a:pt x="1403" y="4804"/>
                  </a:cubicBezTo>
                  <a:cubicBezTo>
                    <a:pt x="1426" y="4804"/>
                    <a:pt x="1463" y="4797"/>
                    <a:pt x="1478" y="4819"/>
                  </a:cubicBezTo>
                  <a:cubicBezTo>
                    <a:pt x="1485" y="4827"/>
                    <a:pt x="1485" y="4864"/>
                    <a:pt x="1500" y="4864"/>
                  </a:cubicBezTo>
                  <a:cubicBezTo>
                    <a:pt x="1500" y="4856"/>
                    <a:pt x="1500" y="4856"/>
                    <a:pt x="1500" y="4856"/>
                  </a:cubicBezTo>
                  <a:cubicBezTo>
                    <a:pt x="1530" y="4849"/>
                    <a:pt x="1545" y="4893"/>
                    <a:pt x="1567" y="4908"/>
                  </a:cubicBezTo>
                  <a:cubicBezTo>
                    <a:pt x="1596" y="4916"/>
                    <a:pt x="1634" y="4901"/>
                    <a:pt x="1648" y="4931"/>
                  </a:cubicBezTo>
                  <a:cubicBezTo>
                    <a:pt x="1648" y="4938"/>
                    <a:pt x="1648" y="4945"/>
                    <a:pt x="1648" y="4968"/>
                  </a:cubicBezTo>
                  <a:cubicBezTo>
                    <a:pt x="1671" y="4960"/>
                    <a:pt x="1708" y="4953"/>
                    <a:pt x="1730" y="4968"/>
                  </a:cubicBezTo>
                  <a:cubicBezTo>
                    <a:pt x="1738" y="4975"/>
                    <a:pt x="1745" y="5034"/>
                    <a:pt x="1738" y="5034"/>
                  </a:cubicBezTo>
                  <a:cubicBezTo>
                    <a:pt x="1760" y="5042"/>
                    <a:pt x="1782" y="5027"/>
                    <a:pt x="1797" y="5020"/>
                  </a:cubicBezTo>
                  <a:cubicBezTo>
                    <a:pt x="1827" y="5020"/>
                    <a:pt x="1856" y="5020"/>
                    <a:pt x="1879" y="5027"/>
                  </a:cubicBezTo>
                  <a:cubicBezTo>
                    <a:pt x="1946" y="5034"/>
                    <a:pt x="1946" y="5020"/>
                    <a:pt x="1960" y="4968"/>
                  </a:cubicBezTo>
                  <a:cubicBezTo>
                    <a:pt x="1968" y="4923"/>
                    <a:pt x="2005" y="4893"/>
                    <a:pt x="2050" y="4886"/>
                  </a:cubicBezTo>
                  <a:cubicBezTo>
                    <a:pt x="2072" y="4886"/>
                    <a:pt x="2094" y="4879"/>
                    <a:pt x="2116" y="4893"/>
                  </a:cubicBezTo>
                  <a:cubicBezTo>
                    <a:pt x="2124" y="4908"/>
                    <a:pt x="2131" y="4938"/>
                    <a:pt x="2153" y="4931"/>
                  </a:cubicBezTo>
                  <a:cubicBezTo>
                    <a:pt x="2161" y="4923"/>
                    <a:pt x="2161" y="4908"/>
                    <a:pt x="2161" y="4901"/>
                  </a:cubicBezTo>
                  <a:cubicBezTo>
                    <a:pt x="2205" y="4886"/>
                    <a:pt x="2243" y="4893"/>
                    <a:pt x="2287" y="4908"/>
                  </a:cubicBezTo>
                  <a:cubicBezTo>
                    <a:pt x="2317" y="4908"/>
                    <a:pt x="2369" y="4938"/>
                    <a:pt x="2398" y="4938"/>
                  </a:cubicBezTo>
                  <a:cubicBezTo>
                    <a:pt x="2406" y="4901"/>
                    <a:pt x="2406" y="4856"/>
                    <a:pt x="2436" y="4827"/>
                  </a:cubicBezTo>
                  <a:cubicBezTo>
                    <a:pt x="2473" y="4789"/>
                    <a:pt x="2532" y="4804"/>
                    <a:pt x="2577" y="4804"/>
                  </a:cubicBezTo>
                  <a:cubicBezTo>
                    <a:pt x="2577" y="4782"/>
                    <a:pt x="2577" y="4760"/>
                    <a:pt x="2599" y="4745"/>
                  </a:cubicBezTo>
                  <a:cubicBezTo>
                    <a:pt x="2606" y="4737"/>
                    <a:pt x="2621" y="4737"/>
                    <a:pt x="2621" y="4722"/>
                  </a:cubicBezTo>
                  <a:cubicBezTo>
                    <a:pt x="2629" y="4693"/>
                    <a:pt x="2636" y="4663"/>
                    <a:pt x="2629" y="4634"/>
                  </a:cubicBezTo>
                  <a:cubicBezTo>
                    <a:pt x="2606" y="4574"/>
                    <a:pt x="2465" y="4619"/>
                    <a:pt x="2428" y="4574"/>
                  </a:cubicBezTo>
                  <a:cubicBezTo>
                    <a:pt x="2450" y="4552"/>
                    <a:pt x="2503" y="4522"/>
                    <a:pt x="2525" y="4500"/>
                  </a:cubicBezTo>
                  <a:cubicBezTo>
                    <a:pt x="2547" y="4470"/>
                    <a:pt x="2540" y="4426"/>
                    <a:pt x="2540" y="4381"/>
                  </a:cubicBezTo>
                  <a:cubicBezTo>
                    <a:pt x="2532" y="4388"/>
                    <a:pt x="2525" y="4381"/>
                    <a:pt x="2517" y="4381"/>
                  </a:cubicBezTo>
                  <a:cubicBezTo>
                    <a:pt x="2532" y="4351"/>
                    <a:pt x="2525" y="4299"/>
                    <a:pt x="2525" y="4262"/>
                  </a:cubicBezTo>
                  <a:cubicBezTo>
                    <a:pt x="2562" y="4262"/>
                    <a:pt x="2644" y="4277"/>
                    <a:pt x="2666" y="4232"/>
                  </a:cubicBezTo>
                  <a:cubicBezTo>
                    <a:pt x="2681" y="4203"/>
                    <a:pt x="2681" y="4166"/>
                    <a:pt x="2688" y="4129"/>
                  </a:cubicBezTo>
                  <a:cubicBezTo>
                    <a:pt x="2695" y="4099"/>
                    <a:pt x="2785" y="4121"/>
                    <a:pt x="2800" y="4143"/>
                  </a:cubicBezTo>
                  <a:cubicBezTo>
                    <a:pt x="2844" y="4203"/>
                    <a:pt x="2844" y="4114"/>
                    <a:pt x="2889" y="4129"/>
                  </a:cubicBezTo>
                  <a:cubicBezTo>
                    <a:pt x="2911" y="4143"/>
                    <a:pt x="2918" y="4166"/>
                    <a:pt x="2941" y="4180"/>
                  </a:cubicBezTo>
                  <a:cubicBezTo>
                    <a:pt x="2955" y="4188"/>
                    <a:pt x="2978" y="4188"/>
                    <a:pt x="3000" y="4195"/>
                  </a:cubicBezTo>
                  <a:cubicBezTo>
                    <a:pt x="3000" y="4195"/>
                    <a:pt x="3000" y="4203"/>
                    <a:pt x="3008" y="4203"/>
                  </a:cubicBezTo>
                  <a:cubicBezTo>
                    <a:pt x="3015" y="4173"/>
                    <a:pt x="3022" y="4136"/>
                    <a:pt x="3037" y="4129"/>
                  </a:cubicBezTo>
                  <a:cubicBezTo>
                    <a:pt x="3052" y="4121"/>
                    <a:pt x="3104" y="4121"/>
                    <a:pt x="3097" y="4091"/>
                  </a:cubicBezTo>
                  <a:cubicBezTo>
                    <a:pt x="3060" y="4091"/>
                    <a:pt x="3015" y="4047"/>
                    <a:pt x="3067" y="4040"/>
                  </a:cubicBezTo>
                  <a:cubicBezTo>
                    <a:pt x="3111" y="4040"/>
                    <a:pt x="3119" y="4114"/>
                    <a:pt x="3156" y="4114"/>
                  </a:cubicBezTo>
                  <a:cubicBezTo>
                    <a:pt x="3200" y="4114"/>
                    <a:pt x="3163" y="4025"/>
                    <a:pt x="3163" y="4002"/>
                  </a:cubicBezTo>
                  <a:cubicBezTo>
                    <a:pt x="3171" y="3965"/>
                    <a:pt x="3193" y="3965"/>
                    <a:pt x="3230" y="3965"/>
                  </a:cubicBezTo>
                  <a:cubicBezTo>
                    <a:pt x="3230" y="3950"/>
                    <a:pt x="3223" y="3913"/>
                    <a:pt x="3245" y="3913"/>
                  </a:cubicBezTo>
                  <a:cubicBezTo>
                    <a:pt x="3253" y="3891"/>
                    <a:pt x="3275" y="3802"/>
                    <a:pt x="3253" y="3787"/>
                  </a:cubicBezTo>
                  <a:cubicBezTo>
                    <a:pt x="3215" y="3765"/>
                    <a:pt x="3163" y="3780"/>
                    <a:pt x="3126" y="3780"/>
                  </a:cubicBezTo>
                  <a:cubicBezTo>
                    <a:pt x="3126" y="3765"/>
                    <a:pt x="3119" y="3750"/>
                    <a:pt x="3111" y="3735"/>
                  </a:cubicBezTo>
                  <a:cubicBezTo>
                    <a:pt x="3111" y="3713"/>
                    <a:pt x="3111" y="3690"/>
                    <a:pt x="3119" y="3668"/>
                  </a:cubicBezTo>
                  <a:cubicBezTo>
                    <a:pt x="3119" y="3646"/>
                    <a:pt x="3134" y="3594"/>
                    <a:pt x="3111" y="3579"/>
                  </a:cubicBezTo>
                  <a:cubicBezTo>
                    <a:pt x="3089" y="3564"/>
                    <a:pt x="2993" y="3564"/>
                    <a:pt x="2993" y="3601"/>
                  </a:cubicBezTo>
                  <a:cubicBezTo>
                    <a:pt x="2985" y="3601"/>
                    <a:pt x="2985" y="3601"/>
                    <a:pt x="2978" y="3601"/>
                  </a:cubicBezTo>
                  <a:cubicBezTo>
                    <a:pt x="2978" y="3572"/>
                    <a:pt x="2985" y="3557"/>
                    <a:pt x="2985" y="3535"/>
                  </a:cubicBezTo>
                  <a:cubicBezTo>
                    <a:pt x="2978" y="3527"/>
                    <a:pt x="2970" y="3527"/>
                    <a:pt x="2963" y="3520"/>
                  </a:cubicBezTo>
                  <a:cubicBezTo>
                    <a:pt x="2941" y="3512"/>
                    <a:pt x="2933" y="3527"/>
                    <a:pt x="2911" y="3520"/>
                  </a:cubicBezTo>
                  <a:cubicBezTo>
                    <a:pt x="2889" y="3497"/>
                    <a:pt x="2911" y="3497"/>
                    <a:pt x="2933" y="3497"/>
                  </a:cubicBezTo>
                  <a:cubicBezTo>
                    <a:pt x="2941" y="3468"/>
                    <a:pt x="2963" y="3378"/>
                    <a:pt x="2926" y="3364"/>
                  </a:cubicBezTo>
                  <a:cubicBezTo>
                    <a:pt x="2903" y="3356"/>
                    <a:pt x="2844" y="3356"/>
                    <a:pt x="2851" y="3386"/>
                  </a:cubicBezTo>
                  <a:cubicBezTo>
                    <a:pt x="2844" y="3386"/>
                    <a:pt x="2829" y="3386"/>
                    <a:pt x="2829" y="3386"/>
                  </a:cubicBezTo>
                  <a:cubicBezTo>
                    <a:pt x="2822" y="3349"/>
                    <a:pt x="2851" y="3334"/>
                    <a:pt x="2851" y="3297"/>
                  </a:cubicBezTo>
                  <a:cubicBezTo>
                    <a:pt x="2844" y="3297"/>
                    <a:pt x="2829" y="3297"/>
                    <a:pt x="2822" y="3297"/>
                  </a:cubicBezTo>
                  <a:cubicBezTo>
                    <a:pt x="2822" y="3304"/>
                    <a:pt x="2822" y="3319"/>
                    <a:pt x="2822" y="3327"/>
                  </a:cubicBezTo>
                  <a:cubicBezTo>
                    <a:pt x="2814" y="3327"/>
                    <a:pt x="2807" y="3327"/>
                    <a:pt x="2800" y="3327"/>
                  </a:cubicBezTo>
                  <a:cubicBezTo>
                    <a:pt x="2800" y="3297"/>
                    <a:pt x="2740" y="3304"/>
                    <a:pt x="2718" y="3304"/>
                  </a:cubicBezTo>
                  <a:cubicBezTo>
                    <a:pt x="2733" y="3319"/>
                    <a:pt x="2725" y="3334"/>
                    <a:pt x="2725" y="3349"/>
                  </a:cubicBezTo>
                  <a:cubicBezTo>
                    <a:pt x="2703" y="3356"/>
                    <a:pt x="2688" y="3371"/>
                    <a:pt x="2673" y="3393"/>
                  </a:cubicBezTo>
                  <a:cubicBezTo>
                    <a:pt x="2658" y="3408"/>
                    <a:pt x="2629" y="3408"/>
                    <a:pt x="2606" y="3408"/>
                  </a:cubicBezTo>
                  <a:cubicBezTo>
                    <a:pt x="2606" y="3416"/>
                    <a:pt x="2606" y="3416"/>
                    <a:pt x="2606" y="3423"/>
                  </a:cubicBezTo>
                  <a:cubicBezTo>
                    <a:pt x="2569" y="3423"/>
                    <a:pt x="2525" y="3423"/>
                    <a:pt x="2488" y="3423"/>
                  </a:cubicBezTo>
                  <a:cubicBezTo>
                    <a:pt x="2488" y="3430"/>
                    <a:pt x="2488" y="3453"/>
                    <a:pt x="2473" y="3453"/>
                  </a:cubicBezTo>
                  <a:cubicBezTo>
                    <a:pt x="2473" y="3453"/>
                    <a:pt x="2465" y="3438"/>
                    <a:pt x="2473" y="3430"/>
                  </a:cubicBezTo>
                  <a:cubicBezTo>
                    <a:pt x="2428" y="3430"/>
                    <a:pt x="2436" y="3386"/>
                    <a:pt x="2436" y="3349"/>
                  </a:cubicBezTo>
                  <a:cubicBezTo>
                    <a:pt x="2398" y="3349"/>
                    <a:pt x="2332" y="3349"/>
                    <a:pt x="2302" y="3327"/>
                  </a:cubicBezTo>
                  <a:cubicBezTo>
                    <a:pt x="2280" y="3312"/>
                    <a:pt x="2272" y="3282"/>
                    <a:pt x="2235" y="3289"/>
                  </a:cubicBezTo>
                  <a:cubicBezTo>
                    <a:pt x="2235" y="3304"/>
                    <a:pt x="2250" y="3393"/>
                    <a:pt x="2228" y="3393"/>
                  </a:cubicBezTo>
                  <a:cubicBezTo>
                    <a:pt x="2198" y="3401"/>
                    <a:pt x="2161" y="3393"/>
                    <a:pt x="2131" y="3386"/>
                  </a:cubicBezTo>
                  <a:cubicBezTo>
                    <a:pt x="2124" y="3364"/>
                    <a:pt x="2139" y="3334"/>
                    <a:pt x="2146" y="3312"/>
                  </a:cubicBezTo>
                  <a:cubicBezTo>
                    <a:pt x="2198" y="3312"/>
                    <a:pt x="2198" y="3260"/>
                    <a:pt x="2168" y="3230"/>
                  </a:cubicBezTo>
                  <a:cubicBezTo>
                    <a:pt x="2153" y="3215"/>
                    <a:pt x="2139" y="3215"/>
                    <a:pt x="2131" y="3208"/>
                  </a:cubicBezTo>
                  <a:cubicBezTo>
                    <a:pt x="2109" y="3193"/>
                    <a:pt x="2131" y="3163"/>
                    <a:pt x="2131" y="3141"/>
                  </a:cubicBezTo>
                  <a:cubicBezTo>
                    <a:pt x="2109" y="3141"/>
                    <a:pt x="2087" y="3119"/>
                    <a:pt x="2064" y="3119"/>
                  </a:cubicBezTo>
                  <a:cubicBezTo>
                    <a:pt x="2064" y="3104"/>
                    <a:pt x="2064" y="3096"/>
                    <a:pt x="2072" y="3089"/>
                  </a:cubicBezTo>
                  <a:cubicBezTo>
                    <a:pt x="2124" y="3089"/>
                    <a:pt x="2161" y="3119"/>
                    <a:pt x="2176" y="3170"/>
                  </a:cubicBezTo>
                  <a:cubicBezTo>
                    <a:pt x="2191" y="3215"/>
                    <a:pt x="2250" y="3185"/>
                    <a:pt x="2250" y="3252"/>
                  </a:cubicBezTo>
                  <a:cubicBezTo>
                    <a:pt x="2265" y="3252"/>
                    <a:pt x="2280" y="3245"/>
                    <a:pt x="2280" y="3230"/>
                  </a:cubicBezTo>
                  <a:cubicBezTo>
                    <a:pt x="2339" y="3223"/>
                    <a:pt x="2376" y="3238"/>
                    <a:pt x="2406" y="3289"/>
                  </a:cubicBezTo>
                  <a:cubicBezTo>
                    <a:pt x="2428" y="3356"/>
                    <a:pt x="2503" y="3267"/>
                    <a:pt x="2443" y="3252"/>
                  </a:cubicBezTo>
                  <a:cubicBezTo>
                    <a:pt x="2398" y="3238"/>
                    <a:pt x="2391" y="3170"/>
                    <a:pt x="2421" y="3141"/>
                  </a:cubicBezTo>
                  <a:cubicBezTo>
                    <a:pt x="2443" y="3119"/>
                    <a:pt x="2532" y="3156"/>
                    <a:pt x="2517" y="3104"/>
                  </a:cubicBezTo>
                  <a:cubicBezTo>
                    <a:pt x="2495" y="3104"/>
                    <a:pt x="2480" y="3081"/>
                    <a:pt x="2473" y="3059"/>
                  </a:cubicBezTo>
                  <a:cubicBezTo>
                    <a:pt x="2473" y="3052"/>
                    <a:pt x="2465" y="3044"/>
                    <a:pt x="2465" y="3030"/>
                  </a:cubicBezTo>
                  <a:cubicBezTo>
                    <a:pt x="2458" y="3000"/>
                    <a:pt x="2443" y="3015"/>
                    <a:pt x="2428" y="3000"/>
                  </a:cubicBezTo>
                  <a:cubicBezTo>
                    <a:pt x="2428" y="3015"/>
                    <a:pt x="2443" y="3074"/>
                    <a:pt x="2443" y="3081"/>
                  </a:cubicBezTo>
                  <a:cubicBezTo>
                    <a:pt x="2436" y="3096"/>
                    <a:pt x="2398" y="3052"/>
                    <a:pt x="2376" y="3052"/>
                  </a:cubicBezTo>
                  <a:cubicBezTo>
                    <a:pt x="2376" y="3030"/>
                    <a:pt x="2369" y="3007"/>
                    <a:pt x="2369" y="2992"/>
                  </a:cubicBezTo>
                  <a:cubicBezTo>
                    <a:pt x="2369" y="2992"/>
                    <a:pt x="2369" y="2992"/>
                    <a:pt x="2361" y="2992"/>
                  </a:cubicBezTo>
                  <a:cubicBezTo>
                    <a:pt x="2354" y="3022"/>
                    <a:pt x="2317" y="3007"/>
                    <a:pt x="2295" y="3007"/>
                  </a:cubicBezTo>
                  <a:cubicBezTo>
                    <a:pt x="2243" y="2992"/>
                    <a:pt x="2243" y="3030"/>
                    <a:pt x="2235" y="3067"/>
                  </a:cubicBezTo>
                  <a:cubicBezTo>
                    <a:pt x="2220" y="3067"/>
                    <a:pt x="2213" y="3067"/>
                    <a:pt x="2198" y="3067"/>
                  </a:cubicBezTo>
                  <a:cubicBezTo>
                    <a:pt x="2191" y="3044"/>
                    <a:pt x="2153" y="3059"/>
                    <a:pt x="2131" y="3052"/>
                  </a:cubicBezTo>
                  <a:cubicBezTo>
                    <a:pt x="2094" y="3052"/>
                    <a:pt x="2109" y="3007"/>
                    <a:pt x="2109" y="2985"/>
                  </a:cubicBezTo>
                  <a:cubicBezTo>
                    <a:pt x="2079" y="2985"/>
                    <a:pt x="2079" y="2963"/>
                    <a:pt x="2079" y="2948"/>
                  </a:cubicBezTo>
                  <a:lnTo>
                    <a:pt x="2087" y="2948"/>
                  </a:lnTo>
                  <a:cubicBezTo>
                    <a:pt x="2094" y="2933"/>
                    <a:pt x="2094" y="2940"/>
                    <a:pt x="2101" y="2933"/>
                  </a:cubicBezTo>
                  <a:cubicBezTo>
                    <a:pt x="2101" y="2911"/>
                    <a:pt x="2116" y="2903"/>
                    <a:pt x="2139" y="2903"/>
                  </a:cubicBezTo>
                  <a:cubicBezTo>
                    <a:pt x="2146" y="2873"/>
                    <a:pt x="2116" y="2881"/>
                    <a:pt x="2101" y="2888"/>
                  </a:cubicBezTo>
                  <a:cubicBezTo>
                    <a:pt x="2072" y="2888"/>
                    <a:pt x="2064" y="2859"/>
                    <a:pt x="2035" y="2851"/>
                  </a:cubicBezTo>
                  <a:cubicBezTo>
                    <a:pt x="2042" y="2829"/>
                    <a:pt x="2027" y="2829"/>
                    <a:pt x="2012" y="2814"/>
                  </a:cubicBezTo>
                  <a:cubicBezTo>
                    <a:pt x="1998" y="2799"/>
                    <a:pt x="1998" y="2770"/>
                    <a:pt x="1998" y="2747"/>
                  </a:cubicBezTo>
                  <a:cubicBezTo>
                    <a:pt x="2005" y="2740"/>
                    <a:pt x="2020" y="2666"/>
                    <a:pt x="2020" y="2666"/>
                  </a:cubicBezTo>
                  <a:cubicBezTo>
                    <a:pt x="2027" y="2666"/>
                    <a:pt x="2035" y="2658"/>
                    <a:pt x="2042" y="2658"/>
                  </a:cubicBezTo>
                  <a:cubicBezTo>
                    <a:pt x="2050" y="2614"/>
                    <a:pt x="2057" y="2569"/>
                    <a:pt x="2064" y="2517"/>
                  </a:cubicBezTo>
                  <a:cubicBezTo>
                    <a:pt x="2012" y="2517"/>
                    <a:pt x="2005" y="2502"/>
                    <a:pt x="2012" y="2458"/>
                  </a:cubicBezTo>
                  <a:cubicBezTo>
                    <a:pt x="2027" y="2458"/>
                    <a:pt x="2027" y="2435"/>
                    <a:pt x="2035" y="2421"/>
                  </a:cubicBezTo>
                  <a:cubicBezTo>
                    <a:pt x="2057" y="2443"/>
                    <a:pt x="2072" y="2495"/>
                    <a:pt x="2109" y="2487"/>
                  </a:cubicBezTo>
                  <a:cubicBezTo>
                    <a:pt x="2139" y="2487"/>
                    <a:pt x="2168" y="2473"/>
                    <a:pt x="2191" y="2480"/>
                  </a:cubicBezTo>
                  <a:cubicBezTo>
                    <a:pt x="2228" y="2487"/>
                    <a:pt x="2243" y="2510"/>
                    <a:pt x="2265" y="2473"/>
                  </a:cubicBezTo>
                  <a:cubicBezTo>
                    <a:pt x="2287" y="2443"/>
                    <a:pt x="2324" y="2435"/>
                    <a:pt x="2309" y="2391"/>
                  </a:cubicBezTo>
                  <a:cubicBezTo>
                    <a:pt x="2309" y="2383"/>
                    <a:pt x="2287" y="2383"/>
                    <a:pt x="2287" y="2376"/>
                  </a:cubicBezTo>
                  <a:cubicBezTo>
                    <a:pt x="2272" y="2361"/>
                    <a:pt x="2280" y="2324"/>
                    <a:pt x="2280" y="2302"/>
                  </a:cubicBezTo>
                  <a:cubicBezTo>
                    <a:pt x="2280" y="2257"/>
                    <a:pt x="2220" y="2228"/>
                    <a:pt x="2198" y="2198"/>
                  </a:cubicBezTo>
                  <a:cubicBezTo>
                    <a:pt x="2168" y="2176"/>
                    <a:pt x="2228" y="2153"/>
                    <a:pt x="2228" y="2116"/>
                  </a:cubicBezTo>
                  <a:cubicBezTo>
                    <a:pt x="2235" y="2071"/>
                    <a:pt x="2235" y="2049"/>
                    <a:pt x="2287" y="2049"/>
                  </a:cubicBezTo>
                  <a:cubicBezTo>
                    <a:pt x="2287" y="2034"/>
                    <a:pt x="2287" y="2020"/>
                    <a:pt x="2280" y="2005"/>
                  </a:cubicBezTo>
                  <a:cubicBezTo>
                    <a:pt x="2243" y="1990"/>
                    <a:pt x="2243" y="1945"/>
                    <a:pt x="2250" y="1908"/>
                  </a:cubicBezTo>
                  <a:cubicBezTo>
                    <a:pt x="2295" y="1767"/>
                    <a:pt x="2495" y="1864"/>
                    <a:pt x="2599" y="1864"/>
                  </a:cubicBezTo>
                  <a:cubicBezTo>
                    <a:pt x="2606" y="1789"/>
                    <a:pt x="2569" y="1648"/>
                    <a:pt x="2621" y="1581"/>
                  </a:cubicBezTo>
                  <a:cubicBezTo>
                    <a:pt x="2658" y="1581"/>
                    <a:pt x="2688" y="1589"/>
                    <a:pt x="2688" y="1537"/>
                  </a:cubicBezTo>
                  <a:cubicBezTo>
                    <a:pt x="2673" y="1537"/>
                    <a:pt x="2666" y="1537"/>
                    <a:pt x="2651" y="1537"/>
                  </a:cubicBezTo>
                  <a:cubicBezTo>
                    <a:pt x="2644" y="1507"/>
                    <a:pt x="2584" y="1515"/>
                    <a:pt x="2562" y="1507"/>
                  </a:cubicBezTo>
                  <a:cubicBezTo>
                    <a:pt x="2510" y="1507"/>
                    <a:pt x="2473" y="1470"/>
                    <a:pt x="2421" y="1470"/>
                  </a:cubicBezTo>
                  <a:cubicBezTo>
                    <a:pt x="2406" y="1403"/>
                    <a:pt x="2495" y="1440"/>
                    <a:pt x="2532" y="1426"/>
                  </a:cubicBezTo>
                  <a:cubicBezTo>
                    <a:pt x="2540" y="1403"/>
                    <a:pt x="2562" y="1374"/>
                    <a:pt x="2584" y="1374"/>
                  </a:cubicBezTo>
                  <a:cubicBezTo>
                    <a:pt x="2584" y="1359"/>
                    <a:pt x="2584" y="1344"/>
                    <a:pt x="2599" y="1336"/>
                  </a:cubicBezTo>
                  <a:cubicBezTo>
                    <a:pt x="2599" y="1321"/>
                    <a:pt x="2592" y="1307"/>
                    <a:pt x="2569" y="1307"/>
                  </a:cubicBezTo>
                  <a:cubicBezTo>
                    <a:pt x="2584" y="1277"/>
                    <a:pt x="2562" y="1247"/>
                    <a:pt x="2569" y="1225"/>
                  </a:cubicBezTo>
                  <a:cubicBezTo>
                    <a:pt x="2584" y="1225"/>
                    <a:pt x="2592" y="1225"/>
                    <a:pt x="2606" y="1225"/>
                  </a:cubicBezTo>
                  <a:cubicBezTo>
                    <a:pt x="2614" y="1188"/>
                    <a:pt x="2569" y="1166"/>
                    <a:pt x="2592" y="1129"/>
                  </a:cubicBezTo>
                  <a:cubicBezTo>
                    <a:pt x="2621" y="1084"/>
                    <a:pt x="2621" y="1047"/>
                    <a:pt x="2629" y="1002"/>
                  </a:cubicBezTo>
                  <a:cubicBezTo>
                    <a:pt x="2644" y="950"/>
                    <a:pt x="2614" y="965"/>
                    <a:pt x="2584" y="950"/>
                  </a:cubicBezTo>
                  <a:cubicBezTo>
                    <a:pt x="2540" y="921"/>
                    <a:pt x="2584" y="876"/>
                    <a:pt x="2614" y="883"/>
                  </a:cubicBezTo>
                  <a:cubicBezTo>
                    <a:pt x="2629" y="802"/>
                    <a:pt x="2740" y="720"/>
                    <a:pt x="2814" y="713"/>
                  </a:cubicBezTo>
                  <a:cubicBezTo>
                    <a:pt x="2829" y="675"/>
                    <a:pt x="2763" y="675"/>
                    <a:pt x="2740" y="668"/>
                  </a:cubicBezTo>
                  <a:cubicBezTo>
                    <a:pt x="2718" y="668"/>
                    <a:pt x="2695" y="675"/>
                    <a:pt x="2673" y="668"/>
                  </a:cubicBezTo>
                  <a:cubicBezTo>
                    <a:pt x="2644" y="668"/>
                    <a:pt x="2636" y="646"/>
                    <a:pt x="2606" y="638"/>
                  </a:cubicBezTo>
                  <a:cubicBezTo>
                    <a:pt x="2599" y="601"/>
                    <a:pt x="2629" y="601"/>
                    <a:pt x="2658" y="601"/>
                  </a:cubicBezTo>
                  <a:cubicBezTo>
                    <a:pt x="2666" y="557"/>
                    <a:pt x="2666" y="542"/>
                    <a:pt x="2710" y="542"/>
                  </a:cubicBezTo>
                  <a:cubicBezTo>
                    <a:pt x="2710" y="527"/>
                    <a:pt x="2710" y="505"/>
                    <a:pt x="2710" y="482"/>
                  </a:cubicBezTo>
                  <a:cubicBezTo>
                    <a:pt x="2740" y="490"/>
                    <a:pt x="2800" y="438"/>
                    <a:pt x="2807" y="408"/>
                  </a:cubicBezTo>
                  <a:cubicBezTo>
                    <a:pt x="2814" y="371"/>
                    <a:pt x="2755" y="282"/>
                    <a:pt x="2814" y="282"/>
                  </a:cubicBezTo>
                  <a:cubicBezTo>
                    <a:pt x="2822" y="267"/>
                    <a:pt x="2822" y="245"/>
                    <a:pt x="2822" y="230"/>
                  </a:cubicBezTo>
                  <a:cubicBezTo>
                    <a:pt x="2800" y="230"/>
                    <a:pt x="2807" y="178"/>
                    <a:pt x="2807" y="163"/>
                  </a:cubicBezTo>
                  <a:cubicBezTo>
                    <a:pt x="2814" y="163"/>
                    <a:pt x="2822" y="163"/>
                    <a:pt x="2829" y="163"/>
                  </a:cubicBezTo>
                  <a:cubicBezTo>
                    <a:pt x="2829" y="163"/>
                    <a:pt x="2822" y="119"/>
                    <a:pt x="2822" y="111"/>
                  </a:cubicBezTo>
                  <a:cubicBezTo>
                    <a:pt x="2822" y="111"/>
                    <a:pt x="2755" y="96"/>
                    <a:pt x="2725" y="104"/>
                  </a:cubicBezTo>
                  <a:cubicBezTo>
                    <a:pt x="2725" y="119"/>
                    <a:pt x="2718" y="148"/>
                    <a:pt x="2718" y="156"/>
                  </a:cubicBezTo>
                  <a:cubicBezTo>
                    <a:pt x="2718" y="148"/>
                    <a:pt x="2725" y="119"/>
                    <a:pt x="2725" y="104"/>
                  </a:cubicBezTo>
                  <a:cubicBezTo>
                    <a:pt x="2718" y="104"/>
                    <a:pt x="2718" y="104"/>
                    <a:pt x="2710" y="104"/>
                  </a:cubicBezTo>
                  <a:cubicBezTo>
                    <a:pt x="2651" y="200"/>
                    <a:pt x="2666" y="37"/>
                    <a:pt x="2658" y="7"/>
                  </a:cubicBezTo>
                  <a:cubicBezTo>
                    <a:pt x="2599" y="0"/>
                    <a:pt x="2614" y="14"/>
                    <a:pt x="2584" y="59"/>
                  </a:cubicBezTo>
                  <a:cubicBezTo>
                    <a:pt x="2562" y="96"/>
                    <a:pt x="2517" y="104"/>
                    <a:pt x="2495" y="141"/>
                  </a:cubicBezTo>
                  <a:cubicBezTo>
                    <a:pt x="2458" y="200"/>
                    <a:pt x="2354" y="104"/>
                    <a:pt x="2324" y="200"/>
                  </a:cubicBezTo>
                  <a:cubicBezTo>
                    <a:pt x="2339" y="200"/>
                    <a:pt x="2354" y="215"/>
                    <a:pt x="2354" y="230"/>
                  </a:cubicBezTo>
                  <a:cubicBezTo>
                    <a:pt x="2354" y="267"/>
                    <a:pt x="2354" y="267"/>
                    <a:pt x="2317" y="267"/>
                  </a:cubicBezTo>
                  <a:cubicBezTo>
                    <a:pt x="2317" y="282"/>
                    <a:pt x="2324" y="304"/>
                    <a:pt x="2317" y="312"/>
                  </a:cubicBezTo>
                  <a:cubicBezTo>
                    <a:pt x="2317" y="312"/>
                    <a:pt x="2295" y="334"/>
                    <a:pt x="2302" y="334"/>
                  </a:cubicBezTo>
                  <a:cubicBezTo>
                    <a:pt x="2265" y="349"/>
                    <a:pt x="2228" y="356"/>
                    <a:pt x="2191" y="334"/>
                  </a:cubicBezTo>
                  <a:cubicBezTo>
                    <a:pt x="2191" y="327"/>
                    <a:pt x="2191" y="319"/>
                    <a:pt x="2191" y="312"/>
                  </a:cubicBezTo>
                  <a:cubicBezTo>
                    <a:pt x="2183" y="312"/>
                    <a:pt x="2183" y="312"/>
                    <a:pt x="2183" y="312"/>
                  </a:cubicBezTo>
                  <a:cubicBezTo>
                    <a:pt x="2176" y="334"/>
                    <a:pt x="2161" y="364"/>
                    <a:pt x="2183" y="378"/>
                  </a:cubicBezTo>
                  <a:cubicBezTo>
                    <a:pt x="2213" y="401"/>
                    <a:pt x="2205" y="423"/>
                    <a:pt x="2176" y="430"/>
                  </a:cubicBezTo>
                  <a:cubicBezTo>
                    <a:pt x="2131" y="445"/>
                    <a:pt x="2124" y="534"/>
                    <a:pt x="2094" y="453"/>
                  </a:cubicBezTo>
                  <a:cubicBezTo>
                    <a:pt x="2064" y="453"/>
                    <a:pt x="2042" y="438"/>
                    <a:pt x="2012" y="438"/>
                  </a:cubicBezTo>
                  <a:cubicBezTo>
                    <a:pt x="1975" y="445"/>
                    <a:pt x="1975" y="467"/>
                    <a:pt x="1953" y="490"/>
                  </a:cubicBezTo>
                  <a:cubicBezTo>
                    <a:pt x="1938" y="505"/>
                    <a:pt x="1953" y="549"/>
                    <a:pt x="1931" y="549"/>
                  </a:cubicBezTo>
                  <a:cubicBezTo>
                    <a:pt x="1901" y="549"/>
                    <a:pt x="1879" y="534"/>
                    <a:pt x="1856" y="534"/>
                  </a:cubicBezTo>
                  <a:cubicBezTo>
                    <a:pt x="1849" y="549"/>
                    <a:pt x="1856" y="564"/>
                    <a:pt x="1864" y="579"/>
                  </a:cubicBezTo>
                  <a:cubicBezTo>
                    <a:pt x="1871" y="601"/>
                    <a:pt x="1856" y="609"/>
                    <a:pt x="1849" y="631"/>
                  </a:cubicBezTo>
                  <a:cubicBezTo>
                    <a:pt x="1849" y="661"/>
                    <a:pt x="1856" y="705"/>
                    <a:pt x="1886" y="720"/>
                  </a:cubicBezTo>
                  <a:cubicBezTo>
                    <a:pt x="1886" y="735"/>
                    <a:pt x="1871" y="742"/>
                    <a:pt x="1864" y="764"/>
                  </a:cubicBezTo>
                  <a:cubicBezTo>
                    <a:pt x="1827" y="735"/>
                    <a:pt x="1812" y="720"/>
                    <a:pt x="1760" y="720"/>
                  </a:cubicBezTo>
                  <a:cubicBezTo>
                    <a:pt x="1753" y="720"/>
                    <a:pt x="1656" y="683"/>
                    <a:pt x="1656" y="683"/>
                  </a:cubicBezTo>
                  <a:lnTo>
                    <a:pt x="1656" y="698"/>
                  </a:lnTo>
                  <a:cubicBezTo>
                    <a:pt x="1626" y="713"/>
                    <a:pt x="1582" y="698"/>
                    <a:pt x="1552" y="698"/>
                  </a:cubicBezTo>
                  <a:cubicBezTo>
                    <a:pt x="1537" y="668"/>
                    <a:pt x="1500" y="616"/>
                    <a:pt x="1470" y="616"/>
                  </a:cubicBezTo>
                  <a:cubicBezTo>
                    <a:pt x="1463" y="638"/>
                    <a:pt x="1411" y="624"/>
                    <a:pt x="1396" y="616"/>
                  </a:cubicBezTo>
                  <a:cubicBezTo>
                    <a:pt x="1374" y="586"/>
                    <a:pt x="1366" y="557"/>
                    <a:pt x="1322" y="564"/>
                  </a:cubicBezTo>
                  <a:cubicBezTo>
                    <a:pt x="1322" y="601"/>
                    <a:pt x="1307" y="638"/>
                    <a:pt x="1307" y="668"/>
                  </a:cubicBezTo>
                  <a:cubicBezTo>
                    <a:pt x="1299" y="705"/>
                    <a:pt x="1337" y="735"/>
                    <a:pt x="1329" y="772"/>
                  </a:cubicBezTo>
                  <a:cubicBezTo>
                    <a:pt x="1307" y="787"/>
                    <a:pt x="1292" y="809"/>
                    <a:pt x="1307" y="839"/>
                  </a:cubicBezTo>
                  <a:cubicBezTo>
                    <a:pt x="1322" y="869"/>
                    <a:pt x="1314" y="891"/>
                    <a:pt x="1322" y="928"/>
                  </a:cubicBezTo>
                  <a:cubicBezTo>
                    <a:pt x="1322" y="943"/>
                    <a:pt x="1322" y="995"/>
                    <a:pt x="1285" y="972"/>
                  </a:cubicBezTo>
                  <a:cubicBezTo>
                    <a:pt x="1255" y="950"/>
                    <a:pt x="1285" y="928"/>
                    <a:pt x="1233" y="935"/>
                  </a:cubicBezTo>
                  <a:cubicBezTo>
                    <a:pt x="1233" y="943"/>
                    <a:pt x="1233" y="958"/>
                    <a:pt x="1233" y="972"/>
                  </a:cubicBezTo>
                  <a:cubicBezTo>
                    <a:pt x="1166" y="980"/>
                    <a:pt x="1069" y="950"/>
                    <a:pt x="1010" y="972"/>
                  </a:cubicBezTo>
                  <a:cubicBezTo>
                    <a:pt x="1010" y="987"/>
                    <a:pt x="1025" y="1017"/>
                    <a:pt x="1002" y="1024"/>
                  </a:cubicBezTo>
                  <a:cubicBezTo>
                    <a:pt x="980" y="1032"/>
                    <a:pt x="943" y="1039"/>
                    <a:pt x="928" y="1017"/>
                  </a:cubicBezTo>
                  <a:cubicBezTo>
                    <a:pt x="891" y="965"/>
                    <a:pt x="817" y="958"/>
                    <a:pt x="757" y="958"/>
                  </a:cubicBezTo>
                  <a:cubicBezTo>
                    <a:pt x="772" y="965"/>
                    <a:pt x="765" y="1010"/>
                    <a:pt x="765" y="1024"/>
                  </a:cubicBezTo>
                  <a:cubicBezTo>
                    <a:pt x="757" y="1024"/>
                    <a:pt x="750" y="1024"/>
                    <a:pt x="735" y="1024"/>
                  </a:cubicBezTo>
                  <a:cubicBezTo>
                    <a:pt x="735" y="1069"/>
                    <a:pt x="720" y="1099"/>
                    <a:pt x="676" y="1106"/>
                  </a:cubicBezTo>
                  <a:cubicBezTo>
                    <a:pt x="654" y="1106"/>
                    <a:pt x="601" y="1114"/>
                    <a:pt x="594" y="1136"/>
                  </a:cubicBezTo>
                  <a:cubicBezTo>
                    <a:pt x="542" y="1136"/>
                    <a:pt x="512" y="1173"/>
                    <a:pt x="549" y="1210"/>
                  </a:cubicBezTo>
                  <a:cubicBezTo>
                    <a:pt x="520" y="1203"/>
                    <a:pt x="497" y="1218"/>
                    <a:pt x="460" y="1218"/>
                  </a:cubicBezTo>
                  <a:cubicBezTo>
                    <a:pt x="460" y="1195"/>
                    <a:pt x="460" y="1173"/>
                    <a:pt x="438" y="1158"/>
                  </a:cubicBezTo>
                  <a:cubicBezTo>
                    <a:pt x="416" y="1158"/>
                    <a:pt x="371" y="1151"/>
                    <a:pt x="356" y="1173"/>
                  </a:cubicBezTo>
                  <a:cubicBezTo>
                    <a:pt x="341" y="1210"/>
                    <a:pt x="371" y="1203"/>
                    <a:pt x="319" y="1210"/>
                  </a:cubicBezTo>
                  <a:cubicBezTo>
                    <a:pt x="289" y="1218"/>
                    <a:pt x="289" y="1232"/>
                    <a:pt x="289" y="1255"/>
                  </a:cubicBezTo>
                  <a:cubicBezTo>
                    <a:pt x="260" y="1262"/>
                    <a:pt x="252" y="1225"/>
                    <a:pt x="223" y="1232"/>
                  </a:cubicBezTo>
                  <a:cubicBezTo>
                    <a:pt x="223" y="1269"/>
                    <a:pt x="312" y="1329"/>
                    <a:pt x="282" y="1359"/>
                  </a:cubicBezTo>
                  <a:cubicBezTo>
                    <a:pt x="260" y="1381"/>
                    <a:pt x="245" y="1374"/>
                    <a:pt x="260" y="1411"/>
                  </a:cubicBezTo>
                  <a:cubicBezTo>
                    <a:pt x="260" y="1433"/>
                    <a:pt x="282" y="1463"/>
                    <a:pt x="297" y="1426"/>
                  </a:cubicBezTo>
                  <a:cubicBezTo>
                    <a:pt x="364" y="1418"/>
                    <a:pt x="386" y="1529"/>
                    <a:pt x="379" y="1574"/>
                  </a:cubicBezTo>
                  <a:cubicBezTo>
                    <a:pt x="341" y="1574"/>
                    <a:pt x="312" y="1566"/>
                    <a:pt x="282" y="1581"/>
                  </a:cubicBezTo>
                  <a:cubicBezTo>
                    <a:pt x="267" y="1633"/>
                    <a:pt x="319" y="1619"/>
                    <a:pt x="349" y="1633"/>
                  </a:cubicBezTo>
                  <a:cubicBezTo>
                    <a:pt x="386" y="1663"/>
                    <a:pt x="319" y="1723"/>
                    <a:pt x="289" y="1730"/>
                  </a:cubicBezTo>
                  <a:cubicBezTo>
                    <a:pt x="289" y="1745"/>
                    <a:pt x="289" y="1767"/>
                    <a:pt x="289" y="1782"/>
                  </a:cubicBezTo>
                  <a:cubicBezTo>
                    <a:pt x="260" y="1782"/>
                    <a:pt x="245" y="1767"/>
                    <a:pt x="215" y="1767"/>
                  </a:cubicBezTo>
                  <a:lnTo>
                    <a:pt x="215" y="1774"/>
                  </a:lnTo>
                  <a:cubicBezTo>
                    <a:pt x="230" y="1782"/>
                    <a:pt x="238" y="1789"/>
                    <a:pt x="238" y="1804"/>
                  </a:cubicBezTo>
                  <a:cubicBezTo>
                    <a:pt x="193" y="1797"/>
                    <a:pt x="74" y="1819"/>
                    <a:pt x="89" y="1886"/>
                  </a:cubicBezTo>
                  <a:cubicBezTo>
                    <a:pt x="104" y="1886"/>
                    <a:pt x="119" y="1886"/>
                    <a:pt x="126" y="1893"/>
                  </a:cubicBezTo>
                  <a:cubicBezTo>
                    <a:pt x="149" y="1893"/>
                    <a:pt x="178" y="1886"/>
                    <a:pt x="186" y="1886"/>
                  </a:cubicBezTo>
                  <a:cubicBezTo>
                    <a:pt x="178" y="1886"/>
                    <a:pt x="149" y="1893"/>
                    <a:pt x="126" y="1893"/>
                  </a:cubicBezTo>
                  <a:cubicBezTo>
                    <a:pt x="149" y="1893"/>
                    <a:pt x="163" y="1901"/>
                    <a:pt x="186" y="1923"/>
                  </a:cubicBezTo>
                  <a:cubicBezTo>
                    <a:pt x="200" y="1938"/>
                    <a:pt x="238" y="1982"/>
                    <a:pt x="200" y="1997"/>
                  </a:cubicBezTo>
                  <a:cubicBezTo>
                    <a:pt x="215" y="2027"/>
                    <a:pt x="186" y="2071"/>
                    <a:pt x="186" y="2094"/>
                  </a:cubicBezTo>
                  <a:cubicBezTo>
                    <a:pt x="223" y="2109"/>
                    <a:pt x="245" y="2131"/>
                    <a:pt x="238" y="2168"/>
                  </a:cubicBezTo>
                  <a:cubicBezTo>
                    <a:pt x="223" y="2168"/>
                    <a:pt x="223" y="2168"/>
                    <a:pt x="215" y="2183"/>
                  </a:cubicBezTo>
                  <a:cubicBezTo>
                    <a:pt x="215" y="2198"/>
                    <a:pt x="178" y="2198"/>
                    <a:pt x="163" y="2198"/>
                  </a:cubicBezTo>
                  <a:cubicBezTo>
                    <a:pt x="163" y="2235"/>
                    <a:pt x="215" y="2213"/>
                    <a:pt x="200" y="2257"/>
                  </a:cubicBezTo>
                  <a:cubicBezTo>
                    <a:pt x="200" y="2257"/>
                    <a:pt x="200" y="2257"/>
                    <a:pt x="193" y="2257"/>
                  </a:cubicBezTo>
                  <a:cubicBezTo>
                    <a:pt x="193" y="2287"/>
                    <a:pt x="208" y="2331"/>
                    <a:pt x="178" y="2354"/>
                  </a:cubicBezTo>
                  <a:cubicBezTo>
                    <a:pt x="156" y="2368"/>
                    <a:pt x="163" y="2383"/>
                    <a:pt x="156" y="2406"/>
                  </a:cubicBezTo>
                  <a:cubicBezTo>
                    <a:pt x="134" y="2413"/>
                    <a:pt x="119" y="2383"/>
                    <a:pt x="96" y="2383"/>
                  </a:cubicBezTo>
                  <a:cubicBezTo>
                    <a:pt x="96" y="2391"/>
                    <a:pt x="96" y="2406"/>
                    <a:pt x="96" y="2413"/>
                  </a:cubicBezTo>
                  <a:lnTo>
                    <a:pt x="89" y="2413"/>
                  </a:lnTo>
                  <a:lnTo>
                    <a:pt x="96" y="2421"/>
                  </a:lnTo>
                  <a:cubicBezTo>
                    <a:pt x="67" y="2428"/>
                    <a:pt x="0" y="2406"/>
                    <a:pt x="15" y="2450"/>
                  </a:cubicBezTo>
                  <a:cubicBezTo>
                    <a:pt x="44" y="2458"/>
                    <a:pt x="37" y="2480"/>
                    <a:pt x="52" y="2487"/>
                  </a:cubicBezTo>
                  <a:cubicBezTo>
                    <a:pt x="67" y="2495"/>
                    <a:pt x="89" y="2480"/>
                    <a:pt x="104" y="2487"/>
                  </a:cubicBezTo>
                  <a:cubicBezTo>
                    <a:pt x="119" y="2495"/>
                    <a:pt x="119" y="2517"/>
                    <a:pt x="134" y="2525"/>
                  </a:cubicBezTo>
                  <a:cubicBezTo>
                    <a:pt x="149" y="2532"/>
                    <a:pt x="171" y="2517"/>
                    <a:pt x="178" y="2532"/>
                  </a:cubicBezTo>
                  <a:cubicBezTo>
                    <a:pt x="186" y="2547"/>
                    <a:pt x="178" y="2576"/>
                    <a:pt x="186" y="2591"/>
                  </a:cubicBezTo>
                  <a:cubicBezTo>
                    <a:pt x="193" y="2606"/>
                    <a:pt x="200" y="2606"/>
                    <a:pt x="208" y="2628"/>
                  </a:cubicBezTo>
                  <a:cubicBezTo>
                    <a:pt x="215" y="2666"/>
                    <a:pt x="208" y="2695"/>
                    <a:pt x="260" y="2688"/>
                  </a:cubicBezTo>
                  <a:cubicBezTo>
                    <a:pt x="267" y="2710"/>
                    <a:pt x="245" y="2710"/>
                    <a:pt x="238" y="2725"/>
                  </a:cubicBezTo>
                  <a:cubicBezTo>
                    <a:pt x="238" y="2740"/>
                    <a:pt x="245" y="2762"/>
                    <a:pt x="252" y="2777"/>
                  </a:cubicBezTo>
                  <a:cubicBezTo>
                    <a:pt x="260" y="2792"/>
                    <a:pt x="260" y="2799"/>
                    <a:pt x="267" y="2814"/>
                  </a:cubicBezTo>
                  <a:cubicBezTo>
                    <a:pt x="275" y="2829"/>
                    <a:pt x="297" y="2822"/>
                    <a:pt x="282" y="2851"/>
                  </a:cubicBezTo>
                  <a:cubicBezTo>
                    <a:pt x="282" y="2851"/>
                    <a:pt x="282" y="2851"/>
                    <a:pt x="275" y="2851"/>
                  </a:cubicBezTo>
                  <a:cubicBezTo>
                    <a:pt x="275" y="2859"/>
                    <a:pt x="275" y="2866"/>
                    <a:pt x="275" y="2866"/>
                  </a:cubicBezTo>
                  <a:cubicBezTo>
                    <a:pt x="327" y="2873"/>
                    <a:pt x="289" y="2963"/>
                    <a:pt x="275" y="2978"/>
                  </a:cubicBezTo>
                  <a:cubicBezTo>
                    <a:pt x="304" y="3000"/>
                    <a:pt x="356" y="3059"/>
                    <a:pt x="371" y="3096"/>
                  </a:cubicBezTo>
                  <a:cubicBezTo>
                    <a:pt x="379" y="3111"/>
                    <a:pt x="379" y="3126"/>
                    <a:pt x="386" y="3141"/>
                  </a:cubicBezTo>
                  <a:cubicBezTo>
                    <a:pt x="386" y="3156"/>
                    <a:pt x="394" y="3156"/>
                    <a:pt x="394" y="3170"/>
                  </a:cubicBezTo>
                  <a:cubicBezTo>
                    <a:pt x="401" y="3200"/>
                    <a:pt x="394" y="3230"/>
                    <a:pt x="394" y="3252"/>
                  </a:cubicBezTo>
                  <a:cubicBezTo>
                    <a:pt x="416" y="3252"/>
                    <a:pt x="453" y="3252"/>
                    <a:pt x="446" y="3282"/>
                  </a:cubicBezTo>
                  <a:cubicBezTo>
                    <a:pt x="379" y="3304"/>
                    <a:pt x="423" y="3327"/>
                    <a:pt x="431" y="3371"/>
                  </a:cubicBezTo>
                  <a:cubicBezTo>
                    <a:pt x="438" y="3416"/>
                    <a:pt x="438" y="3445"/>
                    <a:pt x="431" y="3482"/>
                  </a:cubicBezTo>
                  <a:cubicBezTo>
                    <a:pt x="423" y="3490"/>
                    <a:pt x="379" y="3497"/>
                    <a:pt x="379" y="3505"/>
                  </a:cubicBezTo>
                  <a:cubicBezTo>
                    <a:pt x="379" y="3520"/>
                    <a:pt x="401" y="3527"/>
                    <a:pt x="416" y="3535"/>
                  </a:cubicBezTo>
                  <a:cubicBezTo>
                    <a:pt x="438" y="3549"/>
                    <a:pt x="431" y="3542"/>
                    <a:pt x="438" y="3572"/>
                  </a:cubicBezTo>
                  <a:cubicBezTo>
                    <a:pt x="446" y="3594"/>
                    <a:pt x="453" y="3609"/>
                    <a:pt x="460" y="3631"/>
                  </a:cubicBezTo>
                  <a:cubicBezTo>
                    <a:pt x="468" y="3646"/>
                    <a:pt x="475" y="3661"/>
                    <a:pt x="475" y="3683"/>
                  </a:cubicBezTo>
                  <a:cubicBezTo>
                    <a:pt x="475" y="3705"/>
                    <a:pt x="475" y="3727"/>
                    <a:pt x="468" y="3750"/>
                  </a:cubicBezTo>
                  <a:cubicBezTo>
                    <a:pt x="468" y="3765"/>
                    <a:pt x="468" y="3787"/>
                    <a:pt x="475" y="3809"/>
                  </a:cubicBezTo>
                  <a:cubicBezTo>
                    <a:pt x="483" y="3824"/>
                    <a:pt x="497" y="3824"/>
                    <a:pt x="520" y="3839"/>
                  </a:cubicBezTo>
                  <a:cubicBezTo>
                    <a:pt x="475" y="3861"/>
                    <a:pt x="520" y="3913"/>
                    <a:pt x="535" y="3950"/>
                  </a:cubicBezTo>
                  <a:cubicBezTo>
                    <a:pt x="549" y="3995"/>
                    <a:pt x="549" y="4047"/>
                    <a:pt x="572" y="4091"/>
                  </a:cubicBezTo>
                  <a:cubicBezTo>
                    <a:pt x="601" y="4106"/>
                    <a:pt x="616" y="4114"/>
                    <a:pt x="616" y="4114"/>
                  </a:cubicBezTo>
                </a:path>
              </a:pathLst>
            </a:custGeom>
            <a:grpFill/>
            <a:ln w="9525" cap="flat">
              <a:solidFill>
                <a:schemeClr val="bg2"/>
              </a:solidFill>
              <a:bevel/>
              <a:headEnd/>
              <a:tailEnd/>
            </a:ln>
            <a:effectLst/>
          </p:spPr>
          <p:txBody>
            <a:bodyPr wrap="none" lIns="121853" tIns="60926" rIns="121853" bIns="60926" anchor="ctr"/>
            <a:lstStyle/>
            <a:p>
              <a:endParaRPr lang="en-US">
                <a:latin typeface="Poppins Light" charset="0"/>
              </a:endParaRPr>
            </a:p>
          </p:txBody>
        </p:sp>
        <p:sp>
          <p:nvSpPr>
            <p:cNvPr id="23" name="Freeform 6"/>
            <p:cNvSpPr>
              <a:spLocks noChangeArrowheads="1"/>
            </p:cNvSpPr>
            <p:nvPr/>
          </p:nvSpPr>
          <p:spPr bwMode="auto">
            <a:xfrm>
              <a:off x="10021232" y="4925927"/>
              <a:ext cx="890272" cy="1074476"/>
            </a:xfrm>
            <a:custGeom>
              <a:avLst/>
              <a:gdLst>
                <a:gd name="T0" fmla="*/ 1931 w 2058"/>
                <a:gd name="T1" fmla="*/ 2250 h 2489"/>
                <a:gd name="T2" fmla="*/ 1916 w 2058"/>
                <a:gd name="T3" fmla="*/ 2191 h 2489"/>
                <a:gd name="T4" fmla="*/ 1886 w 2058"/>
                <a:gd name="T5" fmla="*/ 2050 h 2489"/>
                <a:gd name="T6" fmla="*/ 1767 w 2058"/>
                <a:gd name="T7" fmla="*/ 1812 h 2489"/>
                <a:gd name="T8" fmla="*/ 1730 w 2058"/>
                <a:gd name="T9" fmla="*/ 1812 h 2489"/>
                <a:gd name="T10" fmla="*/ 1686 w 2058"/>
                <a:gd name="T11" fmla="*/ 1849 h 2489"/>
                <a:gd name="T12" fmla="*/ 1663 w 2058"/>
                <a:gd name="T13" fmla="*/ 1812 h 2489"/>
                <a:gd name="T14" fmla="*/ 1649 w 2058"/>
                <a:gd name="T15" fmla="*/ 1790 h 2489"/>
                <a:gd name="T16" fmla="*/ 1612 w 2058"/>
                <a:gd name="T17" fmla="*/ 1782 h 2489"/>
                <a:gd name="T18" fmla="*/ 1567 w 2058"/>
                <a:gd name="T19" fmla="*/ 1790 h 2489"/>
                <a:gd name="T20" fmla="*/ 1530 w 2058"/>
                <a:gd name="T21" fmla="*/ 1768 h 2489"/>
                <a:gd name="T22" fmla="*/ 1544 w 2058"/>
                <a:gd name="T23" fmla="*/ 1716 h 2489"/>
                <a:gd name="T24" fmla="*/ 1582 w 2058"/>
                <a:gd name="T25" fmla="*/ 1693 h 2489"/>
                <a:gd name="T26" fmla="*/ 1582 w 2058"/>
                <a:gd name="T27" fmla="*/ 1649 h 2489"/>
                <a:gd name="T28" fmla="*/ 1619 w 2058"/>
                <a:gd name="T29" fmla="*/ 1597 h 2489"/>
                <a:gd name="T30" fmla="*/ 1671 w 2058"/>
                <a:gd name="T31" fmla="*/ 1582 h 2489"/>
                <a:gd name="T32" fmla="*/ 1686 w 2058"/>
                <a:gd name="T33" fmla="*/ 1003 h 2489"/>
                <a:gd name="T34" fmla="*/ 1760 w 2058"/>
                <a:gd name="T35" fmla="*/ 869 h 2489"/>
                <a:gd name="T36" fmla="*/ 1894 w 2058"/>
                <a:gd name="T37" fmla="*/ 706 h 2489"/>
                <a:gd name="T38" fmla="*/ 2027 w 2058"/>
                <a:gd name="T39" fmla="*/ 438 h 2489"/>
                <a:gd name="T40" fmla="*/ 2027 w 2058"/>
                <a:gd name="T41" fmla="*/ 431 h 2489"/>
                <a:gd name="T42" fmla="*/ 1782 w 2058"/>
                <a:gd name="T43" fmla="*/ 327 h 2489"/>
                <a:gd name="T44" fmla="*/ 1641 w 2058"/>
                <a:gd name="T45" fmla="*/ 60 h 2489"/>
                <a:gd name="T46" fmla="*/ 1604 w 2058"/>
                <a:gd name="T47" fmla="*/ 208 h 2489"/>
                <a:gd name="T48" fmla="*/ 1559 w 2058"/>
                <a:gd name="T49" fmla="*/ 349 h 2489"/>
                <a:gd name="T50" fmla="*/ 1493 w 2058"/>
                <a:gd name="T51" fmla="*/ 372 h 2489"/>
                <a:gd name="T52" fmla="*/ 1389 w 2058"/>
                <a:gd name="T53" fmla="*/ 475 h 2489"/>
                <a:gd name="T54" fmla="*/ 1389 w 2058"/>
                <a:gd name="T55" fmla="*/ 580 h 2489"/>
                <a:gd name="T56" fmla="*/ 1285 w 2058"/>
                <a:gd name="T57" fmla="*/ 550 h 2489"/>
                <a:gd name="T58" fmla="*/ 1144 w 2058"/>
                <a:gd name="T59" fmla="*/ 676 h 2489"/>
                <a:gd name="T60" fmla="*/ 1114 w 2058"/>
                <a:gd name="T61" fmla="*/ 795 h 2489"/>
                <a:gd name="T62" fmla="*/ 1069 w 2058"/>
                <a:gd name="T63" fmla="*/ 832 h 2489"/>
                <a:gd name="T64" fmla="*/ 817 w 2058"/>
                <a:gd name="T65" fmla="*/ 825 h 2489"/>
                <a:gd name="T66" fmla="*/ 550 w 2058"/>
                <a:gd name="T67" fmla="*/ 936 h 2489"/>
                <a:gd name="T68" fmla="*/ 445 w 2058"/>
                <a:gd name="T69" fmla="*/ 891 h 2489"/>
                <a:gd name="T70" fmla="*/ 468 w 2058"/>
                <a:gd name="T71" fmla="*/ 780 h 2489"/>
                <a:gd name="T72" fmla="*/ 171 w 2058"/>
                <a:gd name="T73" fmla="*/ 617 h 2489"/>
                <a:gd name="T74" fmla="*/ 0 w 2058"/>
                <a:gd name="T75" fmla="*/ 617 h 2489"/>
                <a:gd name="T76" fmla="*/ 67 w 2058"/>
                <a:gd name="T77" fmla="*/ 706 h 2489"/>
                <a:gd name="T78" fmla="*/ 89 w 2058"/>
                <a:gd name="T79" fmla="*/ 847 h 2489"/>
                <a:gd name="T80" fmla="*/ 0 w 2058"/>
                <a:gd name="T81" fmla="*/ 1047 h 2489"/>
                <a:gd name="T82" fmla="*/ 186 w 2058"/>
                <a:gd name="T83" fmla="*/ 1129 h 2489"/>
                <a:gd name="T84" fmla="*/ 342 w 2058"/>
                <a:gd name="T85" fmla="*/ 1188 h 2489"/>
                <a:gd name="T86" fmla="*/ 587 w 2058"/>
                <a:gd name="T87" fmla="*/ 1322 h 2489"/>
                <a:gd name="T88" fmla="*/ 653 w 2058"/>
                <a:gd name="T89" fmla="*/ 1679 h 2489"/>
                <a:gd name="T90" fmla="*/ 847 w 2058"/>
                <a:gd name="T91" fmla="*/ 1901 h 2489"/>
                <a:gd name="T92" fmla="*/ 995 w 2058"/>
                <a:gd name="T93" fmla="*/ 2302 h 2489"/>
                <a:gd name="T94" fmla="*/ 1151 w 2058"/>
                <a:gd name="T95" fmla="*/ 2184 h 2489"/>
                <a:gd name="T96" fmla="*/ 1114 w 2058"/>
                <a:gd name="T97" fmla="*/ 2065 h 2489"/>
                <a:gd name="T98" fmla="*/ 1448 w 2058"/>
                <a:gd name="T99" fmla="*/ 2124 h 2489"/>
                <a:gd name="T100" fmla="*/ 1559 w 2058"/>
                <a:gd name="T101" fmla="*/ 2139 h 2489"/>
                <a:gd name="T102" fmla="*/ 1619 w 2058"/>
                <a:gd name="T103" fmla="*/ 2421 h 2489"/>
                <a:gd name="T104" fmla="*/ 1842 w 2058"/>
                <a:gd name="T105" fmla="*/ 2287 h 2489"/>
                <a:gd name="T106" fmla="*/ 1842 w 2058"/>
                <a:gd name="T107" fmla="*/ 2287 h 24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058" h="2489">
                  <a:moveTo>
                    <a:pt x="1923" y="2280"/>
                  </a:moveTo>
                  <a:lnTo>
                    <a:pt x="1923" y="2280"/>
                  </a:lnTo>
                  <a:cubicBezTo>
                    <a:pt x="1923" y="2273"/>
                    <a:pt x="1931" y="2258"/>
                    <a:pt x="1931" y="2250"/>
                  </a:cubicBezTo>
                  <a:cubicBezTo>
                    <a:pt x="1923" y="2243"/>
                    <a:pt x="1923" y="2243"/>
                    <a:pt x="1923" y="2236"/>
                  </a:cubicBezTo>
                  <a:cubicBezTo>
                    <a:pt x="1916" y="2228"/>
                    <a:pt x="1916" y="2213"/>
                    <a:pt x="1916" y="2198"/>
                  </a:cubicBezTo>
                  <a:lnTo>
                    <a:pt x="1916" y="2191"/>
                  </a:lnTo>
                  <a:cubicBezTo>
                    <a:pt x="1916" y="2147"/>
                    <a:pt x="1916" y="2109"/>
                    <a:pt x="1894" y="2065"/>
                  </a:cubicBezTo>
                  <a:lnTo>
                    <a:pt x="1894" y="2057"/>
                  </a:lnTo>
                  <a:cubicBezTo>
                    <a:pt x="1886" y="2057"/>
                    <a:pt x="1886" y="2050"/>
                    <a:pt x="1886" y="2050"/>
                  </a:cubicBezTo>
                  <a:cubicBezTo>
                    <a:pt x="1871" y="2005"/>
                    <a:pt x="1849" y="1968"/>
                    <a:pt x="1819" y="1939"/>
                  </a:cubicBezTo>
                  <a:cubicBezTo>
                    <a:pt x="1790" y="1901"/>
                    <a:pt x="1790" y="1879"/>
                    <a:pt x="1782" y="1834"/>
                  </a:cubicBezTo>
                  <a:cubicBezTo>
                    <a:pt x="1782" y="1834"/>
                    <a:pt x="1775" y="1820"/>
                    <a:pt x="1767" y="1812"/>
                  </a:cubicBezTo>
                  <a:lnTo>
                    <a:pt x="1767" y="1812"/>
                  </a:lnTo>
                  <a:cubicBezTo>
                    <a:pt x="1760" y="1820"/>
                    <a:pt x="1760" y="1812"/>
                    <a:pt x="1752" y="1805"/>
                  </a:cubicBezTo>
                  <a:cubicBezTo>
                    <a:pt x="1745" y="1805"/>
                    <a:pt x="1738" y="1812"/>
                    <a:pt x="1730" y="1812"/>
                  </a:cubicBezTo>
                  <a:cubicBezTo>
                    <a:pt x="1715" y="1827"/>
                    <a:pt x="1730" y="1827"/>
                    <a:pt x="1730" y="1842"/>
                  </a:cubicBezTo>
                  <a:cubicBezTo>
                    <a:pt x="1723" y="1849"/>
                    <a:pt x="1700" y="1864"/>
                    <a:pt x="1686" y="1857"/>
                  </a:cubicBezTo>
                  <a:cubicBezTo>
                    <a:pt x="1686" y="1857"/>
                    <a:pt x="1686" y="1857"/>
                    <a:pt x="1686" y="1849"/>
                  </a:cubicBezTo>
                  <a:cubicBezTo>
                    <a:pt x="1678" y="1849"/>
                    <a:pt x="1678" y="1849"/>
                    <a:pt x="1678" y="1842"/>
                  </a:cubicBezTo>
                  <a:cubicBezTo>
                    <a:pt x="1678" y="1834"/>
                    <a:pt x="1663" y="1834"/>
                    <a:pt x="1663" y="1827"/>
                  </a:cubicBezTo>
                  <a:cubicBezTo>
                    <a:pt x="1656" y="1827"/>
                    <a:pt x="1656" y="1820"/>
                    <a:pt x="1663" y="1812"/>
                  </a:cubicBezTo>
                  <a:cubicBezTo>
                    <a:pt x="1663" y="1805"/>
                    <a:pt x="1663" y="1805"/>
                    <a:pt x="1663" y="1797"/>
                  </a:cubicBezTo>
                  <a:cubicBezTo>
                    <a:pt x="1663" y="1797"/>
                    <a:pt x="1656" y="1797"/>
                    <a:pt x="1649" y="1797"/>
                  </a:cubicBezTo>
                  <a:lnTo>
                    <a:pt x="1649" y="1790"/>
                  </a:lnTo>
                  <a:cubicBezTo>
                    <a:pt x="1641" y="1790"/>
                    <a:pt x="1641" y="1790"/>
                    <a:pt x="1634" y="1790"/>
                  </a:cubicBezTo>
                  <a:cubicBezTo>
                    <a:pt x="1626" y="1790"/>
                    <a:pt x="1619" y="1782"/>
                    <a:pt x="1619" y="1775"/>
                  </a:cubicBezTo>
                  <a:cubicBezTo>
                    <a:pt x="1612" y="1768"/>
                    <a:pt x="1597" y="1775"/>
                    <a:pt x="1612" y="1782"/>
                  </a:cubicBezTo>
                  <a:cubicBezTo>
                    <a:pt x="1612" y="1782"/>
                    <a:pt x="1612" y="1782"/>
                    <a:pt x="1604" y="1782"/>
                  </a:cubicBezTo>
                  <a:cubicBezTo>
                    <a:pt x="1597" y="1790"/>
                    <a:pt x="1597" y="1782"/>
                    <a:pt x="1589" y="1782"/>
                  </a:cubicBezTo>
                  <a:cubicBezTo>
                    <a:pt x="1582" y="1790"/>
                    <a:pt x="1582" y="1790"/>
                    <a:pt x="1567" y="1790"/>
                  </a:cubicBezTo>
                  <a:cubicBezTo>
                    <a:pt x="1559" y="1790"/>
                    <a:pt x="1552" y="1790"/>
                    <a:pt x="1544" y="1790"/>
                  </a:cubicBezTo>
                  <a:cubicBezTo>
                    <a:pt x="1537" y="1797"/>
                    <a:pt x="1537" y="1790"/>
                    <a:pt x="1544" y="1782"/>
                  </a:cubicBezTo>
                  <a:cubicBezTo>
                    <a:pt x="1544" y="1782"/>
                    <a:pt x="1537" y="1768"/>
                    <a:pt x="1530" y="1768"/>
                  </a:cubicBezTo>
                  <a:cubicBezTo>
                    <a:pt x="1522" y="1768"/>
                    <a:pt x="1522" y="1760"/>
                    <a:pt x="1522" y="1753"/>
                  </a:cubicBezTo>
                  <a:cubicBezTo>
                    <a:pt x="1522" y="1738"/>
                    <a:pt x="1530" y="1745"/>
                    <a:pt x="1537" y="1738"/>
                  </a:cubicBezTo>
                  <a:cubicBezTo>
                    <a:pt x="1537" y="1731"/>
                    <a:pt x="1537" y="1723"/>
                    <a:pt x="1544" y="1716"/>
                  </a:cubicBezTo>
                  <a:cubicBezTo>
                    <a:pt x="1544" y="1716"/>
                    <a:pt x="1552" y="1716"/>
                    <a:pt x="1559" y="1716"/>
                  </a:cubicBezTo>
                  <a:cubicBezTo>
                    <a:pt x="1567" y="1708"/>
                    <a:pt x="1559" y="1708"/>
                    <a:pt x="1567" y="1701"/>
                  </a:cubicBezTo>
                  <a:cubicBezTo>
                    <a:pt x="1567" y="1693"/>
                    <a:pt x="1574" y="1693"/>
                    <a:pt x="1582" y="1693"/>
                  </a:cubicBezTo>
                  <a:lnTo>
                    <a:pt x="1582" y="1679"/>
                  </a:lnTo>
                  <a:cubicBezTo>
                    <a:pt x="1589" y="1671"/>
                    <a:pt x="1582" y="1671"/>
                    <a:pt x="1582" y="1671"/>
                  </a:cubicBezTo>
                  <a:cubicBezTo>
                    <a:pt x="1574" y="1664"/>
                    <a:pt x="1589" y="1656"/>
                    <a:pt x="1582" y="1649"/>
                  </a:cubicBezTo>
                  <a:cubicBezTo>
                    <a:pt x="1574" y="1642"/>
                    <a:pt x="1574" y="1619"/>
                    <a:pt x="1574" y="1612"/>
                  </a:cubicBezTo>
                  <a:cubicBezTo>
                    <a:pt x="1582" y="1604"/>
                    <a:pt x="1589" y="1597"/>
                    <a:pt x="1597" y="1590"/>
                  </a:cubicBezTo>
                  <a:cubicBezTo>
                    <a:pt x="1604" y="1590"/>
                    <a:pt x="1612" y="1597"/>
                    <a:pt x="1619" y="1597"/>
                  </a:cubicBezTo>
                  <a:cubicBezTo>
                    <a:pt x="1626" y="1590"/>
                    <a:pt x="1626" y="1582"/>
                    <a:pt x="1634" y="1575"/>
                  </a:cubicBezTo>
                  <a:cubicBezTo>
                    <a:pt x="1641" y="1567"/>
                    <a:pt x="1656" y="1575"/>
                    <a:pt x="1671" y="1575"/>
                  </a:cubicBezTo>
                  <a:cubicBezTo>
                    <a:pt x="1671" y="1582"/>
                    <a:pt x="1671" y="1582"/>
                    <a:pt x="1671" y="1582"/>
                  </a:cubicBezTo>
                  <a:lnTo>
                    <a:pt x="1678" y="1582"/>
                  </a:lnTo>
                  <a:cubicBezTo>
                    <a:pt x="1678" y="1485"/>
                    <a:pt x="1678" y="1330"/>
                    <a:pt x="1656" y="1255"/>
                  </a:cubicBezTo>
                  <a:cubicBezTo>
                    <a:pt x="1634" y="1181"/>
                    <a:pt x="1656" y="1077"/>
                    <a:pt x="1686" y="1003"/>
                  </a:cubicBezTo>
                  <a:lnTo>
                    <a:pt x="1693" y="1003"/>
                  </a:lnTo>
                  <a:cubicBezTo>
                    <a:pt x="1708" y="980"/>
                    <a:pt x="1708" y="951"/>
                    <a:pt x="1730" y="929"/>
                  </a:cubicBezTo>
                  <a:cubicBezTo>
                    <a:pt x="1745" y="914"/>
                    <a:pt x="1760" y="899"/>
                    <a:pt x="1760" y="869"/>
                  </a:cubicBezTo>
                  <a:cubicBezTo>
                    <a:pt x="1760" y="832"/>
                    <a:pt x="1752" y="773"/>
                    <a:pt x="1812" y="773"/>
                  </a:cubicBezTo>
                  <a:cubicBezTo>
                    <a:pt x="1819" y="750"/>
                    <a:pt x="1834" y="750"/>
                    <a:pt x="1834" y="728"/>
                  </a:cubicBezTo>
                  <a:cubicBezTo>
                    <a:pt x="1842" y="698"/>
                    <a:pt x="1871" y="706"/>
                    <a:pt x="1894" y="706"/>
                  </a:cubicBezTo>
                  <a:cubicBezTo>
                    <a:pt x="1901" y="624"/>
                    <a:pt x="1990" y="580"/>
                    <a:pt x="2020" y="505"/>
                  </a:cubicBezTo>
                  <a:cubicBezTo>
                    <a:pt x="2027" y="505"/>
                    <a:pt x="2042" y="490"/>
                    <a:pt x="2057" y="475"/>
                  </a:cubicBezTo>
                  <a:cubicBezTo>
                    <a:pt x="2042" y="468"/>
                    <a:pt x="2035" y="453"/>
                    <a:pt x="2027" y="438"/>
                  </a:cubicBezTo>
                  <a:cubicBezTo>
                    <a:pt x="2020" y="446"/>
                    <a:pt x="2012" y="446"/>
                    <a:pt x="2005" y="446"/>
                  </a:cubicBezTo>
                  <a:cubicBezTo>
                    <a:pt x="2012" y="446"/>
                    <a:pt x="2020" y="446"/>
                    <a:pt x="2027" y="438"/>
                  </a:cubicBezTo>
                  <a:lnTo>
                    <a:pt x="2027" y="431"/>
                  </a:lnTo>
                  <a:cubicBezTo>
                    <a:pt x="2005" y="446"/>
                    <a:pt x="1990" y="453"/>
                    <a:pt x="1990" y="401"/>
                  </a:cubicBezTo>
                  <a:cubicBezTo>
                    <a:pt x="1953" y="401"/>
                    <a:pt x="1916" y="409"/>
                    <a:pt x="1894" y="372"/>
                  </a:cubicBezTo>
                  <a:cubicBezTo>
                    <a:pt x="1864" y="335"/>
                    <a:pt x="1827" y="327"/>
                    <a:pt x="1782" y="327"/>
                  </a:cubicBezTo>
                  <a:cubicBezTo>
                    <a:pt x="1782" y="283"/>
                    <a:pt x="1790" y="245"/>
                    <a:pt x="1782" y="208"/>
                  </a:cubicBezTo>
                  <a:cubicBezTo>
                    <a:pt x="1782" y="178"/>
                    <a:pt x="1738" y="156"/>
                    <a:pt x="1715" y="141"/>
                  </a:cubicBezTo>
                  <a:cubicBezTo>
                    <a:pt x="1686" y="112"/>
                    <a:pt x="1663" y="82"/>
                    <a:pt x="1641" y="60"/>
                  </a:cubicBezTo>
                  <a:cubicBezTo>
                    <a:pt x="1626" y="45"/>
                    <a:pt x="1612" y="23"/>
                    <a:pt x="1604" y="0"/>
                  </a:cubicBezTo>
                  <a:cubicBezTo>
                    <a:pt x="1597" y="38"/>
                    <a:pt x="1574" y="104"/>
                    <a:pt x="1544" y="127"/>
                  </a:cubicBezTo>
                  <a:cubicBezTo>
                    <a:pt x="1559" y="164"/>
                    <a:pt x="1574" y="193"/>
                    <a:pt x="1604" y="208"/>
                  </a:cubicBezTo>
                  <a:cubicBezTo>
                    <a:pt x="1626" y="230"/>
                    <a:pt x="1612" y="260"/>
                    <a:pt x="1612" y="290"/>
                  </a:cubicBezTo>
                  <a:cubicBezTo>
                    <a:pt x="1612" y="305"/>
                    <a:pt x="1619" y="409"/>
                    <a:pt x="1597" y="409"/>
                  </a:cubicBezTo>
                  <a:cubicBezTo>
                    <a:pt x="1582" y="386"/>
                    <a:pt x="1582" y="357"/>
                    <a:pt x="1559" y="349"/>
                  </a:cubicBezTo>
                  <a:cubicBezTo>
                    <a:pt x="1544" y="349"/>
                    <a:pt x="1522" y="342"/>
                    <a:pt x="1522" y="327"/>
                  </a:cubicBezTo>
                  <a:cubicBezTo>
                    <a:pt x="1507" y="320"/>
                    <a:pt x="1485" y="320"/>
                    <a:pt x="1478" y="335"/>
                  </a:cubicBezTo>
                  <a:cubicBezTo>
                    <a:pt x="1470" y="357"/>
                    <a:pt x="1470" y="372"/>
                    <a:pt x="1493" y="372"/>
                  </a:cubicBezTo>
                  <a:cubicBezTo>
                    <a:pt x="1500" y="394"/>
                    <a:pt x="1493" y="409"/>
                    <a:pt x="1493" y="431"/>
                  </a:cubicBezTo>
                  <a:cubicBezTo>
                    <a:pt x="1470" y="431"/>
                    <a:pt x="1448" y="431"/>
                    <a:pt x="1433" y="446"/>
                  </a:cubicBezTo>
                  <a:cubicBezTo>
                    <a:pt x="1418" y="453"/>
                    <a:pt x="1411" y="475"/>
                    <a:pt x="1389" y="475"/>
                  </a:cubicBezTo>
                  <a:cubicBezTo>
                    <a:pt x="1389" y="475"/>
                    <a:pt x="1389" y="483"/>
                    <a:pt x="1389" y="490"/>
                  </a:cubicBezTo>
                  <a:cubicBezTo>
                    <a:pt x="1418" y="490"/>
                    <a:pt x="1433" y="498"/>
                    <a:pt x="1433" y="528"/>
                  </a:cubicBezTo>
                  <a:cubicBezTo>
                    <a:pt x="1433" y="565"/>
                    <a:pt x="1418" y="557"/>
                    <a:pt x="1389" y="580"/>
                  </a:cubicBezTo>
                  <a:cubicBezTo>
                    <a:pt x="1381" y="587"/>
                    <a:pt x="1366" y="624"/>
                    <a:pt x="1344" y="594"/>
                  </a:cubicBezTo>
                  <a:cubicBezTo>
                    <a:pt x="1337" y="580"/>
                    <a:pt x="1337" y="557"/>
                    <a:pt x="1329" y="542"/>
                  </a:cubicBezTo>
                  <a:cubicBezTo>
                    <a:pt x="1322" y="498"/>
                    <a:pt x="1285" y="505"/>
                    <a:pt x="1285" y="550"/>
                  </a:cubicBezTo>
                  <a:cubicBezTo>
                    <a:pt x="1277" y="587"/>
                    <a:pt x="1196" y="542"/>
                    <a:pt x="1173" y="535"/>
                  </a:cubicBezTo>
                  <a:cubicBezTo>
                    <a:pt x="1166" y="565"/>
                    <a:pt x="1173" y="602"/>
                    <a:pt x="1158" y="632"/>
                  </a:cubicBezTo>
                  <a:cubicBezTo>
                    <a:pt x="1158" y="646"/>
                    <a:pt x="1151" y="661"/>
                    <a:pt x="1144" y="676"/>
                  </a:cubicBezTo>
                  <a:cubicBezTo>
                    <a:pt x="1144" y="698"/>
                    <a:pt x="1136" y="758"/>
                    <a:pt x="1173" y="750"/>
                  </a:cubicBezTo>
                  <a:cubicBezTo>
                    <a:pt x="1173" y="765"/>
                    <a:pt x="1158" y="773"/>
                    <a:pt x="1151" y="787"/>
                  </a:cubicBezTo>
                  <a:cubicBezTo>
                    <a:pt x="1144" y="795"/>
                    <a:pt x="1121" y="787"/>
                    <a:pt x="1114" y="795"/>
                  </a:cubicBezTo>
                  <a:cubicBezTo>
                    <a:pt x="1099" y="802"/>
                    <a:pt x="1107" y="817"/>
                    <a:pt x="1092" y="825"/>
                  </a:cubicBezTo>
                  <a:cubicBezTo>
                    <a:pt x="1092" y="817"/>
                    <a:pt x="1084" y="817"/>
                    <a:pt x="1077" y="810"/>
                  </a:cubicBezTo>
                  <a:cubicBezTo>
                    <a:pt x="1077" y="817"/>
                    <a:pt x="1069" y="825"/>
                    <a:pt x="1069" y="832"/>
                  </a:cubicBezTo>
                  <a:cubicBezTo>
                    <a:pt x="1040" y="847"/>
                    <a:pt x="1062" y="862"/>
                    <a:pt x="1025" y="854"/>
                  </a:cubicBezTo>
                  <a:cubicBezTo>
                    <a:pt x="1002" y="847"/>
                    <a:pt x="980" y="847"/>
                    <a:pt x="950" y="847"/>
                  </a:cubicBezTo>
                  <a:cubicBezTo>
                    <a:pt x="950" y="773"/>
                    <a:pt x="809" y="765"/>
                    <a:pt x="817" y="825"/>
                  </a:cubicBezTo>
                  <a:cubicBezTo>
                    <a:pt x="772" y="825"/>
                    <a:pt x="735" y="817"/>
                    <a:pt x="698" y="795"/>
                  </a:cubicBezTo>
                  <a:cubicBezTo>
                    <a:pt x="653" y="780"/>
                    <a:pt x="639" y="817"/>
                    <a:pt x="616" y="854"/>
                  </a:cubicBezTo>
                  <a:cubicBezTo>
                    <a:pt x="602" y="877"/>
                    <a:pt x="550" y="899"/>
                    <a:pt x="550" y="936"/>
                  </a:cubicBezTo>
                  <a:cubicBezTo>
                    <a:pt x="550" y="973"/>
                    <a:pt x="542" y="988"/>
                    <a:pt x="505" y="980"/>
                  </a:cubicBezTo>
                  <a:cubicBezTo>
                    <a:pt x="497" y="958"/>
                    <a:pt x="497" y="936"/>
                    <a:pt x="483" y="921"/>
                  </a:cubicBezTo>
                  <a:cubicBezTo>
                    <a:pt x="475" y="914"/>
                    <a:pt x="445" y="899"/>
                    <a:pt x="445" y="891"/>
                  </a:cubicBezTo>
                  <a:cubicBezTo>
                    <a:pt x="453" y="854"/>
                    <a:pt x="497" y="832"/>
                    <a:pt x="497" y="795"/>
                  </a:cubicBezTo>
                  <a:cubicBezTo>
                    <a:pt x="497" y="787"/>
                    <a:pt x="505" y="758"/>
                    <a:pt x="483" y="758"/>
                  </a:cubicBezTo>
                  <a:cubicBezTo>
                    <a:pt x="468" y="758"/>
                    <a:pt x="475" y="773"/>
                    <a:pt x="468" y="780"/>
                  </a:cubicBezTo>
                  <a:cubicBezTo>
                    <a:pt x="423" y="825"/>
                    <a:pt x="438" y="698"/>
                    <a:pt x="438" y="691"/>
                  </a:cubicBezTo>
                  <a:cubicBezTo>
                    <a:pt x="401" y="654"/>
                    <a:pt x="401" y="758"/>
                    <a:pt x="349" y="669"/>
                  </a:cubicBezTo>
                  <a:cubicBezTo>
                    <a:pt x="312" y="617"/>
                    <a:pt x="223" y="617"/>
                    <a:pt x="171" y="617"/>
                  </a:cubicBezTo>
                  <a:cubicBezTo>
                    <a:pt x="163" y="632"/>
                    <a:pt x="148" y="632"/>
                    <a:pt x="148" y="646"/>
                  </a:cubicBezTo>
                  <a:cubicBezTo>
                    <a:pt x="97" y="676"/>
                    <a:pt x="59" y="624"/>
                    <a:pt x="15" y="617"/>
                  </a:cubicBezTo>
                  <a:cubicBezTo>
                    <a:pt x="7" y="617"/>
                    <a:pt x="0" y="617"/>
                    <a:pt x="0" y="617"/>
                  </a:cubicBezTo>
                  <a:cubicBezTo>
                    <a:pt x="0" y="624"/>
                    <a:pt x="0" y="632"/>
                    <a:pt x="0" y="632"/>
                  </a:cubicBezTo>
                  <a:cubicBezTo>
                    <a:pt x="0" y="654"/>
                    <a:pt x="7" y="676"/>
                    <a:pt x="22" y="691"/>
                  </a:cubicBezTo>
                  <a:cubicBezTo>
                    <a:pt x="30" y="698"/>
                    <a:pt x="67" y="698"/>
                    <a:pt x="67" y="706"/>
                  </a:cubicBezTo>
                  <a:cubicBezTo>
                    <a:pt x="74" y="713"/>
                    <a:pt x="74" y="735"/>
                    <a:pt x="67" y="750"/>
                  </a:cubicBezTo>
                  <a:cubicBezTo>
                    <a:pt x="15" y="750"/>
                    <a:pt x="30" y="802"/>
                    <a:pt x="30" y="840"/>
                  </a:cubicBezTo>
                  <a:cubicBezTo>
                    <a:pt x="45" y="840"/>
                    <a:pt x="67" y="840"/>
                    <a:pt x="89" y="847"/>
                  </a:cubicBezTo>
                  <a:cubicBezTo>
                    <a:pt x="89" y="884"/>
                    <a:pt x="89" y="906"/>
                    <a:pt x="67" y="936"/>
                  </a:cubicBezTo>
                  <a:cubicBezTo>
                    <a:pt x="52" y="973"/>
                    <a:pt x="74" y="1010"/>
                    <a:pt x="67" y="1047"/>
                  </a:cubicBezTo>
                  <a:cubicBezTo>
                    <a:pt x="45" y="1047"/>
                    <a:pt x="22" y="1047"/>
                    <a:pt x="0" y="1047"/>
                  </a:cubicBezTo>
                  <a:cubicBezTo>
                    <a:pt x="0" y="1077"/>
                    <a:pt x="30" y="1085"/>
                    <a:pt x="52" y="1092"/>
                  </a:cubicBezTo>
                  <a:cubicBezTo>
                    <a:pt x="52" y="1107"/>
                    <a:pt x="59" y="1114"/>
                    <a:pt x="59" y="1129"/>
                  </a:cubicBezTo>
                  <a:cubicBezTo>
                    <a:pt x="104" y="1114"/>
                    <a:pt x="148" y="1122"/>
                    <a:pt x="186" y="1129"/>
                  </a:cubicBezTo>
                  <a:cubicBezTo>
                    <a:pt x="193" y="1062"/>
                    <a:pt x="275" y="1122"/>
                    <a:pt x="312" y="1137"/>
                  </a:cubicBezTo>
                  <a:cubicBezTo>
                    <a:pt x="312" y="1151"/>
                    <a:pt x="312" y="1174"/>
                    <a:pt x="312" y="1188"/>
                  </a:cubicBezTo>
                  <a:cubicBezTo>
                    <a:pt x="319" y="1188"/>
                    <a:pt x="334" y="1196"/>
                    <a:pt x="342" y="1188"/>
                  </a:cubicBezTo>
                  <a:cubicBezTo>
                    <a:pt x="364" y="1277"/>
                    <a:pt x="497" y="1196"/>
                    <a:pt x="535" y="1203"/>
                  </a:cubicBezTo>
                  <a:cubicBezTo>
                    <a:pt x="535" y="1211"/>
                    <a:pt x="542" y="1218"/>
                    <a:pt x="542" y="1226"/>
                  </a:cubicBezTo>
                  <a:cubicBezTo>
                    <a:pt x="602" y="1226"/>
                    <a:pt x="594" y="1277"/>
                    <a:pt x="587" y="1322"/>
                  </a:cubicBezTo>
                  <a:cubicBezTo>
                    <a:pt x="587" y="1337"/>
                    <a:pt x="587" y="1367"/>
                    <a:pt x="594" y="1382"/>
                  </a:cubicBezTo>
                  <a:cubicBezTo>
                    <a:pt x="602" y="1389"/>
                    <a:pt x="639" y="1411"/>
                    <a:pt x="639" y="1396"/>
                  </a:cubicBezTo>
                  <a:cubicBezTo>
                    <a:pt x="624" y="1485"/>
                    <a:pt x="602" y="1604"/>
                    <a:pt x="653" y="1679"/>
                  </a:cubicBezTo>
                  <a:cubicBezTo>
                    <a:pt x="676" y="1716"/>
                    <a:pt x="676" y="1745"/>
                    <a:pt x="691" y="1782"/>
                  </a:cubicBezTo>
                  <a:cubicBezTo>
                    <a:pt x="705" y="1820"/>
                    <a:pt x="757" y="1805"/>
                    <a:pt x="787" y="1805"/>
                  </a:cubicBezTo>
                  <a:cubicBezTo>
                    <a:pt x="787" y="1857"/>
                    <a:pt x="802" y="1879"/>
                    <a:pt x="847" y="1901"/>
                  </a:cubicBezTo>
                  <a:cubicBezTo>
                    <a:pt x="891" y="1924"/>
                    <a:pt x="936" y="1983"/>
                    <a:pt x="950" y="2035"/>
                  </a:cubicBezTo>
                  <a:cubicBezTo>
                    <a:pt x="973" y="2102"/>
                    <a:pt x="817" y="2280"/>
                    <a:pt x="958" y="2302"/>
                  </a:cubicBezTo>
                  <a:cubicBezTo>
                    <a:pt x="973" y="2302"/>
                    <a:pt x="988" y="2302"/>
                    <a:pt x="995" y="2302"/>
                  </a:cubicBezTo>
                  <a:cubicBezTo>
                    <a:pt x="1017" y="2295"/>
                    <a:pt x="1032" y="2317"/>
                    <a:pt x="1054" y="2310"/>
                  </a:cubicBezTo>
                  <a:cubicBezTo>
                    <a:pt x="1054" y="2273"/>
                    <a:pt x="1032" y="2243"/>
                    <a:pt x="1040" y="2206"/>
                  </a:cubicBezTo>
                  <a:cubicBezTo>
                    <a:pt x="1047" y="2161"/>
                    <a:pt x="1121" y="2184"/>
                    <a:pt x="1151" y="2184"/>
                  </a:cubicBezTo>
                  <a:cubicBezTo>
                    <a:pt x="1136" y="2154"/>
                    <a:pt x="1129" y="2132"/>
                    <a:pt x="1129" y="2102"/>
                  </a:cubicBezTo>
                  <a:cubicBezTo>
                    <a:pt x="1144" y="2102"/>
                    <a:pt x="1144" y="2094"/>
                    <a:pt x="1151" y="2094"/>
                  </a:cubicBezTo>
                  <a:cubicBezTo>
                    <a:pt x="1129" y="2094"/>
                    <a:pt x="1107" y="2087"/>
                    <a:pt x="1114" y="2065"/>
                  </a:cubicBezTo>
                  <a:cubicBezTo>
                    <a:pt x="1233" y="2042"/>
                    <a:pt x="1247" y="2198"/>
                    <a:pt x="1352" y="2191"/>
                  </a:cubicBezTo>
                  <a:cubicBezTo>
                    <a:pt x="1366" y="2176"/>
                    <a:pt x="1352" y="2139"/>
                    <a:pt x="1374" y="2124"/>
                  </a:cubicBezTo>
                  <a:cubicBezTo>
                    <a:pt x="1389" y="2109"/>
                    <a:pt x="1426" y="2124"/>
                    <a:pt x="1448" y="2124"/>
                  </a:cubicBezTo>
                  <a:cubicBezTo>
                    <a:pt x="1448" y="2102"/>
                    <a:pt x="1455" y="2087"/>
                    <a:pt x="1455" y="2065"/>
                  </a:cubicBezTo>
                  <a:cubicBezTo>
                    <a:pt x="1493" y="2042"/>
                    <a:pt x="1522" y="2117"/>
                    <a:pt x="1567" y="2124"/>
                  </a:cubicBezTo>
                  <a:cubicBezTo>
                    <a:pt x="1559" y="2124"/>
                    <a:pt x="1567" y="2132"/>
                    <a:pt x="1559" y="2139"/>
                  </a:cubicBezTo>
                  <a:cubicBezTo>
                    <a:pt x="1507" y="2161"/>
                    <a:pt x="1522" y="2280"/>
                    <a:pt x="1515" y="2325"/>
                  </a:cubicBezTo>
                  <a:cubicBezTo>
                    <a:pt x="1507" y="2362"/>
                    <a:pt x="1470" y="2488"/>
                    <a:pt x="1544" y="2466"/>
                  </a:cubicBezTo>
                  <a:cubicBezTo>
                    <a:pt x="1552" y="2421"/>
                    <a:pt x="1582" y="2414"/>
                    <a:pt x="1619" y="2421"/>
                  </a:cubicBezTo>
                  <a:cubicBezTo>
                    <a:pt x="1619" y="2399"/>
                    <a:pt x="1619" y="2384"/>
                    <a:pt x="1612" y="2369"/>
                  </a:cubicBezTo>
                  <a:cubicBezTo>
                    <a:pt x="1649" y="2392"/>
                    <a:pt x="1730" y="2384"/>
                    <a:pt x="1760" y="2362"/>
                  </a:cubicBezTo>
                  <a:cubicBezTo>
                    <a:pt x="1790" y="2339"/>
                    <a:pt x="1804" y="2302"/>
                    <a:pt x="1842" y="2287"/>
                  </a:cubicBezTo>
                  <a:cubicBezTo>
                    <a:pt x="1834" y="2280"/>
                    <a:pt x="1827" y="2265"/>
                    <a:pt x="1819" y="2258"/>
                  </a:cubicBezTo>
                  <a:cubicBezTo>
                    <a:pt x="1827" y="2265"/>
                    <a:pt x="1834" y="2280"/>
                    <a:pt x="1842" y="2287"/>
                  </a:cubicBezTo>
                  <a:lnTo>
                    <a:pt x="1842" y="2287"/>
                  </a:lnTo>
                  <a:cubicBezTo>
                    <a:pt x="1864" y="2280"/>
                    <a:pt x="1901" y="2295"/>
                    <a:pt x="1923" y="2280"/>
                  </a:cubicBezTo>
                </a:path>
              </a:pathLst>
            </a:custGeom>
            <a:grpFill/>
            <a:ln w="9525" cap="flat">
              <a:solidFill>
                <a:schemeClr val="bg2"/>
              </a:solidFill>
              <a:bevel/>
              <a:headEnd/>
              <a:tailEnd/>
            </a:ln>
            <a:effectLst/>
          </p:spPr>
          <p:txBody>
            <a:bodyPr wrap="none" lIns="121853" tIns="60926" rIns="121853" bIns="60926" anchor="ctr"/>
            <a:lstStyle/>
            <a:p>
              <a:endParaRPr lang="en-US">
                <a:latin typeface="Poppins Light" charset="0"/>
              </a:endParaRPr>
            </a:p>
          </p:txBody>
        </p:sp>
        <p:sp>
          <p:nvSpPr>
            <p:cNvPr id="24" name="Freeform 7"/>
            <p:cNvSpPr>
              <a:spLocks noChangeArrowheads="1"/>
            </p:cNvSpPr>
            <p:nvPr/>
          </p:nvSpPr>
          <p:spPr bwMode="auto">
            <a:xfrm>
              <a:off x="9251061" y="7745474"/>
              <a:ext cx="2497338" cy="1992732"/>
            </a:xfrm>
            <a:custGeom>
              <a:avLst/>
              <a:gdLst>
                <a:gd name="T0" fmla="*/ 757 w 5778"/>
                <a:gd name="T1" fmla="*/ 4611 h 4612"/>
                <a:gd name="T2" fmla="*/ 920 w 5778"/>
                <a:gd name="T3" fmla="*/ 4448 h 4612"/>
                <a:gd name="T4" fmla="*/ 913 w 5778"/>
                <a:gd name="T5" fmla="*/ 4077 h 4612"/>
                <a:gd name="T6" fmla="*/ 1091 w 5778"/>
                <a:gd name="T7" fmla="*/ 3936 h 4612"/>
                <a:gd name="T8" fmla="*/ 1388 w 5778"/>
                <a:gd name="T9" fmla="*/ 3676 h 4612"/>
                <a:gd name="T10" fmla="*/ 1916 w 5778"/>
                <a:gd name="T11" fmla="*/ 3690 h 4612"/>
                <a:gd name="T12" fmla="*/ 2027 w 5778"/>
                <a:gd name="T13" fmla="*/ 3334 h 4612"/>
                <a:gd name="T14" fmla="*/ 2495 w 5778"/>
                <a:gd name="T15" fmla="*/ 3482 h 4612"/>
                <a:gd name="T16" fmla="*/ 2584 w 5778"/>
                <a:gd name="T17" fmla="*/ 3208 h 4612"/>
                <a:gd name="T18" fmla="*/ 2822 w 5778"/>
                <a:gd name="T19" fmla="*/ 3030 h 4612"/>
                <a:gd name="T20" fmla="*/ 2955 w 5778"/>
                <a:gd name="T21" fmla="*/ 2918 h 4612"/>
                <a:gd name="T22" fmla="*/ 3364 w 5778"/>
                <a:gd name="T23" fmla="*/ 2792 h 4612"/>
                <a:gd name="T24" fmla="*/ 3512 w 5778"/>
                <a:gd name="T25" fmla="*/ 2495 h 4612"/>
                <a:gd name="T26" fmla="*/ 3653 w 5778"/>
                <a:gd name="T27" fmla="*/ 2027 h 4612"/>
                <a:gd name="T28" fmla="*/ 3780 w 5778"/>
                <a:gd name="T29" fmla="*/ 1997 h 4612"/>
                <a:gd name="T30" fmla="*/ 3965 w 5778"/>
                <a:gd name="T31" fmla="*/ 1626 h 4612"/>
                <a:gd name="T32" fmla="*/ 4396 w 5778"/>
                <a:gd name="T33" fmla="*/ 1864 h 4612"/>
                <a:gd name="T34" fmla="*/ 4589 w 5778"/>
                <a:gd name="T35" fmla="*/ 1849 h 4612"/>
                <a:gd name="T36" fmla="*/ 4782 w 5778"/>
                <a:gd name="T37" fmla="*/ 1960 h 4612"/>
                <a:gd name="T38" fmla="*/ 5094 w 5778"/>
                <a:gd name="T39" fmla="*/ 2005 h 4612"/>
                <a:gd name="T40" fmla="*/ 5116 w 5778"/>
                <a:gd name="T41" fmla="*/ 2540 h 4612"/>
                <a:gd name="T42" fmla="*/ 5287 w 5778"/>
                <a:gd name="T43" fmla="*/ 2554 h 4612"/>
                <a:gd name="T44" fmla="*/ 5532 w 5778"/>
                <a:gd name="T45" fmla="*/ 2101 h 4612"/>
                <a:gd name="T46" fmla="*/ 5740 w 5778"/>
                <a:gd name="T47" fmla="*/ 2079 h 4612"/>
                <a:gd name="T48" fmla="*/ 5450 w 5778"/>
                <a:gd name="T49" fmla="*/ 1804 h 4612"/>
                <a:gd name="T50" fmla="*/ 5435 w 5778"/>
                <a:gd name="T51" fmla="*/ 1485 h 4612"/>
                <a:gd name="T52" fmla="*/ 5554 w 5778"/>
                <a:gd name="T53" fmla="*/ 987 h 4612"/>
                <a:gd name="T54" fmla="*/ 5629 w 5778"/>
                <a:gd name="T55" fmla="*/ 750 h 4612"/>
                <a:gd name="T56" fmla="*/ 5354 w 5778"/>
                <a:gd name="T57" fmla="*/ 497 h 4612"/>
                <a:gd name="T58" fmla="*/ 4797 w 5778"/>
                <a:gd name="T59" fmla="*/ 482 h 4612"/>
                <a:gd name="T60" fmla="*/ 4418 w 5778"/>
                <a:gd name="T61" fmla="*/ 438 h 4612"/>
                <a:gd name="T62" fmla="*/ 4017 w 5778"/>
                <a:gd name="T63" fmla="*/ 453 h 4612"/>
                <a:gd name="T64" fmla="*/ 3379 w 5778"/>
                <a:gd name="T65" fmla="*/ 431 h 4612"/>
                <a:gd name="T66" fmla="*/ 3193 w 5778"/>
                <a:gd name="T67" fmla="*/ 341 h 4612"/>
                <a:gd name="T68" fmla="*/ 2807 w 5778"/>
                <a:gd name="T69" fmla="*/ 571 h 4612"/>
                <a:gd name="T70" fmla="*/ 2502 w 5778"/>
                <a:gd name="T71" fmla="*/ 683 h 4612"/>
                <a:gd name="T72" fmla="*/ 2005 w 5778"/>
                <a:gd name="T73" fmla="*/ 460 h 4612"/>
                <a:gd name="T74" fmla="*/ 1336 w 5778"/>
                <a:gd name="T75" fmla="*/ 0 h 4612"/>
                <a:gd name="T76" fmla="*/ 1099 w 5778"/>
                <a:gd name="T77" fmla="*/ 52 h 4612"/>
                <a:gd name="T78" fmla="*/ 928 w 5778"/>
                <a:gd name="T79" fmla="*/ 260 h 4612"/>
                <a:gd name="T80" fmla="*/ 1032 w 5778"/>
                <a:gd name="T81" fmla="*/ 416 h 4612"/>
                <a:gd name="T82" fmla="*/ 735 w 5778"/>
                <a:gd name="T83" fmla="*/ 601 h 4612"/>
                <a:gd name="T84" fmla="*/ 765 w 5778"/>
                <a:gd name="T85" fmla="*/ 995 h 4612"/>
                <a:gd name="T86" fmla="*/ 564 w 5778"/>
                <a:gd name="T87" fmla="*/ 1047 h 4612"/>
                <a:gd name="T88" fmla="*/ 386 w 5778"/>
                <a:gd name="T89" fmla="*/ 1322 h 4612"/>
                <a:gd name="T90" fmla="*/ 104 w 5778"/>
                <a:gd name="T91" fmla="*/ 1181 h 4612"/>
                <a:gd name="T92" fmla="*/ 67 w 5778"/>
                <a:gd name="T93" fmla="*/ 1396 h 4612"/>
                <a:gd name="T94" fmla="*/ 126 w 5778"/>
                <a:gd name="T95" fmla="*/ 1633 h 4612"/>
                <a:gd name="T96" fmla="*/ 67 w 5778"/>
                <a:gd name="T97" fmla="*/ 1916 h 4612"/>
                <a:gd name="T98" fmla="*/ 185 w 5778"/>
                <a:gd name="T99" fmla="*/ 1916 h 4612"/>
                <a:gd name="T100" fmla="*/ 111 w 5778"/>
                <a:gd name="T101" fmla="*/ 2131 h 4612"/>
                <a:gd name="T102" fmla="*/ 81 w 5778"/>
                <a:gd name="T103" fmla="*/ 2287 h 4612"/>
                <a:gd name="T104" fmla="*/ 81 w 5778"/>
                <a:gd name="T105" fmla="*/ 2480 h 4612"/>
                <a:gd name="T106" fmla="*/ 81 w 5778"/>
                <a:gd name="T107" fmla="*/ 2562 h 4612"/>
                <a:gd name="T108" fmla="*/ 185 w 5778"/>
                <a:gd name="T109" fmla="*/ 3059 h 4612"/>
                <a:gd name="T110" fmla="*/ 215 w 5778"/>
                <a:gd name="T111" fmla="*/ 3356 h 4612"/>
                <a:gd name="T112" fmla="*/ 245 w 5778"/>
                <a:gd name="T113" fmla="*/ 3728 h 4612"/>
                <a:gd name="T114" fmla="*/ 312 w 5778"/>
                <a:gd name="T115" fmla="*/ 4166 h 4612"/>
                <a:gd name="T116" fmla="*/ 475 w 5778"/>
                <a:gd name="T117" fmla="*/ 4470 h 46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778" h="4612">
                  <a:moveTo>
                    <a:pt x="475" y="4470"/>
                  </a:moveTo>
                  <a:lnTo>
                    <a:pt x="475" y="4470"/>
                  </a:lnTo>
                  <a:cubicBezTo>
                    <a:pt x="482" y="4441"/>
                    <a:pt x="505" y="4441"/>
                    <a:pt x="542" y="4441"/>
                  </a:cubicBezTo>
                  <a:cubicBezTo>
                    <a:pt x="557" y="4500"/>
                    <a:pt x="601" y="4522"/>
                    <a:pt x="601" y="4582"/>
                  </a:cubicBezTo>
                  <a:cubicBezTo>
                    <a:pt x="646" y="4589"/>
                    <a:pt x="698" y="4611"/>
                    <a:pt x="742" y="4611"/>
                  </a:cubicBezTo>
                  <a:cubicBezTo>
                    <a:pt x="742" y="4611"/>
                    <a:pt x="750" y="4611"/>
                    <a:pt x="757" y="4611"/>
                  </a:cubicBezTo>
                  <a:cubicBezTo>
                    <a:pt x="750" y="4604"/>
                    <a:pt x="735" y="4604"/>
                    <a:pt x="720" y="4604"/>
                  </a:cubicBezTo>
                  <a:cubicBezTo>
                    <a:pt x="705" y="4537"/>
                    <a:pt x="824" y="4515"/>
                    <a:pt x="869" y="4522"/>
                  </a:cubicBezTo>
                  <a:cubicBezTo>
                    <a:pt x="869" y="4507"/>
                    <a:pt x="861" y="4500"/>
                    <a:pt x="846" y="4492"/>
                  </a:cubicBezTo>
                  <a:lnTo>
                    <a:pt x="846" y="4485"/>
                  </a:lnTo>
                  <a:cubicBezTo>
                    <a:pt x="876" y="4485"/>
                    <a:pt x="891" y="4500"/>
                    <a:pt x="920" y="4500"/>
                  </a:cubicBezTo>
                  <a:cubicBezTo>
                    <a:pt x="920" y="4485"/>
                    <a:pt x="920" y="4463"/>
                    <a:pt x="920" y="4448"/>
                  </a:cubicBezTo>
                  <a:cubicBezTo>
                    <a:pt x="950" y="4441"/>
                    <a:pt x="1017" y="4381"/>
                    <a:pt x="980" y="4351"/>
                  </a:cubicBezTo>
                  <a:cubicBezTo>
                    <a:pt x="950" y="4337"/>
                    <a:pt x="898" y="4351"/>
                    <a:pt x="913" y="4299"/>
                  </a:cubicBezTo>
                  <a:cubicBezTo>
                    <a:pt x="943" y="4284"/>
                    <a:pt x="972" y="4292"/>
                    <a:pt x="1010" y="4292"/>
                  </a:cubicBezTo>
                  <a:cubicBezTo>
                    <a:pt x="1017" y="4247"/>
                    <a:pt x="995" y="4136"/>
                    <a:pt x="928" y="4144"/>
                  </a:cubicBezTo>
                  <a:cubicBezTo>
                    <a:pt x="913" y="4181"/>
                    <a:pt x="891" y="4151"/>
                    <a:pt x="891" y="4129"/>
                  </a:cubicBezTo>
                  <a:cubicBezTo>
                    <a:pt x="876" y="4092"/>
                    <a:pt x="891" y="4099"/>
                    <a:pt x="913" y="4077"/>
                  </a:cubicBezTo>
                  <a:cubicBezTo>
                    <a:pt x="943" y="4047"/>
                    <a:pt x="854" y="3987"/>
                    <a:pt x="854" y="3950"/>
                  </a:cubicBezTo>
                  <a:cubicBezTo>
                    <a:pt x="883" y="3943"/>
                    <a:pt x="891" y="3980"/>
                    <a:pt x="920" y="3973"/>
                  </a:cubicBezTo>
                  <a:cubicBezTo>
                    <a:pt x="920" y="3950"/>
                    <a:pt x="920" y="3936"/>
                    <a:pt x="950" y="3928"/>
                  </a:cubicBezTo>
                  <a:cubicBezTo>
                    <a:pt x="1002" y="3921"/>
                    <a:pt x="972" y="3928"/>
                    <a:pt x="987" y="3891"/>
                  </a:cubicBezTo>
                  <a:cubicBezTo>
                    <a:pt x="1002" y="3869"/>
                    <a:pt x="1047" y="3876"/>
                    <a:pt x="1069" y="3876"/>
                  </a:cubicBezTo>
                  <a:cubicBezTo>
                    <a:pt x="1091" y="3891"/>
                    <a:pt x="1091" y="3913"/>
                    <a:pt x="1091" y="3936"/>
                  </a:cubicBezTo>
                  <a:cubicBezTo>
                    <a:pt x="1128" y="3936"/>
                    <a:pt x="1151" y="3921"/>
                    <a:pt x="1180" y="3928"/>
                  </a:cubicBezTo>
                  <a:cubicBezTo>
                    <a:pt x="1143" y="3891"/>
                    <a:pt x="1173" y="3854"/>
                    <a:pt x="1225" y="3854"/>
                  </a:cubicBezTo>
                  <a:cubicBezTo>
                    <a:pt x="1232" y="3832"/>
                    <a:pt x="1285" y="3824"/>
                    <a:pt x="1307" y="3824"/>
                  </a:cubicBezTo>
                  <a:cubicBezTo>
                    <a:pt x="1351" y="3817"/>
                    <a:pt x="1366" y="3787"/>
                    <a:pt x="1366" y="3742"/>
                  </a:cubicBezTo>
                  <a:cubicBezTo>
                    <a:pt x="1381" y="3742"/>
                    <a:pt x="1388" y="3742"/>
                    <a:pt x="1396" y="3742"/>
                  </a:cubicBezTo>
                  <a:cubicBezTo>
                    <a:pt x="1396" y="3728"/>
                    <a:pt x="1403" y="3683"/>
                    <a:pt x="1388" y="3676"/>
                  </a:cubicBezTo>
                  <a:cubicBezTo>
                    <a:pt x="1448" y="3676"/>
                    <a:pt x="1522" y="3683"/>
                    <a:pt x="1559" y="3735"/>
                  </a:cubicBezTo>
                  <a:cubicBezTo>
                    <a:pt x="1574" y="3757"/>
                    <a:pt x="1611" y="3750"/>
                    <a:pt x="1633" y="3742"/>
                  </a:cubicBezTo>
                  <a:cubicBezTo>
                    <a:pt x="1656" y="3735"/>
                    <a:pt x="1641" y="3705"/>
                    <a:pt x="1641" y="3690"/>
                  </a:cubicBezTo>
                  <a:cubicBezTo>
                    <a:pt x="1700" y="3668"/>
                    <a:pt x="1797" y="3698"/>
                    <a:pt x="1864" y="3690"/>
                  </a:cubicBezTo>
                  <a:cubicBezTo>
                    <a:pt x="1864" y="3676"/>
                    <a:pt x="1864" y="3661"/>
                    <a:pt x="1864" y="3653"/>
                  </a:cubicBezTo>
                  <a:cubicBezTo>
                    <a:pt x="1916" y="3646"/>
                    <a:pt x="1886" y="3668"/>
                    <a:pt x="1916" y="3690"/>
                  </a:cubicBezTo>
                  <a:cubicBezTo>
                    <a:pt x="1953" y="3713"/>
                    <a:pt x="1953" y="3661"/>
                    <a:pt x="1953" y="3646"/>
                  </a:cubicBezTo>
                  <a:cubicBezTo>
                    <a:pt x="1945" y="3609"/>
                    <a:pt x="1953" y="3587"/>
                    <a:pt x="1938" y="3557"/>
                  </a:cubicBezTo>
                  <a:cubicBezTo>
                    <a:pt x="1923" y="3527"/>
                    <a:pt x="1938" y="3505"/>
                    <a:pt x="1960" y="3490"/>
                  </a:cubicBezTo>
                  <a:cubicBezTo>
                    <a:pt x="1968" y="3453"/>
                    <a:pt x="1930" y="3423"/>
                    <a:pt x="1938" y="3386"/>
                  </a:cubicBezTo>
                  <a:cubicBezTo>
                    <a:pt x="1938" y="3356"/>
                    <a:pt x="1953" y="3319"/>
                    <a:pt x="1953" y="3282"/>
                  </a:cubicBezTo>
                  <a:cubicBezTo>
                    <a:pt x="1997" y="3275"/>
                    <a:pt x="2005" y="3304"/>
                    <a:pt x="2027" y="3334"/>
                  </a:cubicBezTo>
                  <a:cubicBezTo>
                    <a:pt x="2042" y="3342"/>
                    <a:pt x="2094" y="3356"/>
                    <a:pt x="2101" y="3334"/>
                  </a:cubicBezTo>
                  <a:cubicBezTo>
                    <a:pt x="2131" y="3334"/>
                    <a:pt x="2168" y="3386"/>
                    <a:pt x="2183" y="3416"/>
                  </a:cubicBezTo>
                  <a:cubicBezTo>
                    <a:pt x="2213" y="3416"/>
                    <a:pt x="2257" y="3431"/>
                    <a:pt x="2287" y="3416"/>
                  </a:cubicBezTo>
                  <a:lnTo>
                    <a:pt x="2287" y="3401"/>
                  </a:lnTo>
                  <a:cubicBezTo>
                    <a:pt x="2287" y="3401"/>
                    <a:pt x="2384" y="3438"/>
                    <a:pt x="2391" y="3438"/>
                  </a:cubicBezTo>
                  <a:cubicBezTo>
                    <a:pt x="2443" y="3438"/>
                    <a:pt x="2458" y="3453"/>
                    <a:pt x="2495" y="3482"/>
                  </a:cubicBezTo>
                  <a:cubicBezTo>
                    <a:pt x="2502" y="3460"/>
                    <a:pt x="2517" y="3453"/>
                    <a:pt x="2517" y="3438"/>
                  </a:cubicBezTo>
                  <a:cubicBezTo>
                    <a:pt x="2487" y="3423"/>
                    <a:pt x="2480" y="3379"/>
                    <a:pt x="2480" y="3349"/>
                  </a:cubicBezTo>
                  <a:cubicBezTo>
                    <a:pt x="2487" y="3327"/>
                    <a:pt x="2502" y="3319"/>
                    <a:pt x="2495" y="3297"/>
                  </a:cubicBezTo>
                  <a:cubicBezTo>
                    <a:pt x="2487" y="3282"/>
                    <a:pt x="2480" y="3267"/>
                    <a:pt x="2487" y="3252"/>
                  </a:cubicBezTo>
                  <a:cubicBezTo>
                    <a:pt x="2510" y="3252"/>
                    <a:pt x="2532" y="3267"/>
                    <a:pt x="2562" y="3267"/>
                  </a:cubicBezTo>
                  <a:cubicBezTo>
                    <a:pt x="2584" y="3267"/>
                    <a:pt x="2569" y="3223"/>
                    <a:pt x="2584" y="3208"/>
                  </a:cubicBezTo>
                  <a:cubicBezTo>
                    <a:pt x="2606" y="3185"/>
                    <a:pt x="2606" y="3163"/>
                    <a:pt x="2643" y="3156"/>
                  </a:cubicBezTo>
                  <a:cubicBezTo>
                    <a:pt x="2673" y="3156"/>
                    <a:pt x="2695" y="3171"/>
                    <a:pt x="2725" y="3171"/>
                  </a:cubicBezTo>
                  <a:cubicBezTo>
                    <a:pt x="2755" y="3252"/>
                    <a:pt x="2762" y="3163"/>
                    <a:pt x="2807" y="3148"/>
                  </a:cubicBezTo>
                  <a:cubicBezTo>
                    <a:pt x="2836" y="3141"/>
                    <a:pt x="2844" y="3119"/>
                    <a:pt x="2814" y="3096"/>
                  </a:cubicBezTo>
                  <a:cubicBezTo>
                    <a:pt x="2792" y="3082"/>
                    <a:pt x="2807" y="3052"/>
                    <a:pt x="2814" y="3030"/>
                  </a:cubicBezTo>
                  <a:cubicBezTo>
                    <a:pt x="2814" y="3030"/>
                    <a:pt x="2814" y="3030"/>
                    <a:pt x="2822" y="3030"/>
                  </a:cubicBezTo>
                  <a:cubicBezTo>
                    <a:pt x="2822" y="3037"/>
                    <a:pt x="2822" y="3045"/>
                    <a:pt x="2822" y="3052"/>
                  </a:cubicBezTo>
                  <a:cubicBezTo>
                    <a:pt x="2859" y="3074"/>
                    <a:pt x="2896" y="3067"/>
                    <a:pt x="2933" y="3052"/>
                  </a:cubicBezTo>
                  <a:cubicBezTo>
                    <a:pt x="2926" y="3052"/>
                    <a:pt x="2948" y="3030"/>
                    <a:pt x="2948" y="3030"/>
                  </a:cubicBezTo>
                  <a:cubicBezTo>
                    <a:pt x="2955" y="3022"/>
                    <a:pt x="2948" y="3000"/>
                    <a:pt x="2948" y="2985"/>
                  </a:cubicBezTo>
                  <a:cubicBezTo>
                    <a:pt x="2985" y="2985"/>
                    <a:pt x="2985" y="2985"/>
                    <a:pt x="2985" y="2948"/>
                  </a:cubicBezTo>
                  <a:cubicBezTo>
                    <a:pt x="2985" y="2933"/>
                    <a:pt x="2970" y="2918"/>
                    <a:pt x="2955" y="2918"/>
                  </a:cubicBezTo>
                  <a:cubicBezTo>
                    <a:pt x="2985" y="2822"/>
                    <a:pt x="3089" y="2918"/>
                    <a:pt x="3126" y="2859"/>
                  </a:cubicBezTo>
                  <a:cubicBezTo>
                    <a:pt x="3148" y="2822"/>
                    <a:pt x="3193" y="2814"/>
                    <a:pt x="3215" y="2777"/>
                  </a:cubicBezTo>
                  <a:cubicBezTo>
                    <a:pt x="3245" y="2732"/>
                    <a:pt x="3230" y="2718"/>
                    <a:pt x="3289" y="2725"/>
                  </a:cubicBezTo>
                  <a:cubicBezTo>
                    <a:pt x="3297" y="2755"/>
                    <a:pt x="3282" y="2918"/>
                    <a:pt x="3341" y="2822"/>
                  </a:cubicBezTo>
                  <a:cubicBezTo>
                    <a:pt x="3349" y="2822"/>
                    <a:pt x="3349" y="2822"/>
                    <a:pt x="3356" y="2822"/>
                  </a:cubicBezTo>
                  <a:cubicBezTo>
                    <a:pt x="3356" y="2807"/>
                    <a:pt x="3356" y="2799"/>
                    <a:pt x="3364" y="2792"/>
                  </a:cubicBezTo>
                  <a:cubicBezTo>
                    <a:pt x="3371" y="2762"/>
                    <a:pt x="3394" y="2732"/>
                    <a:pt x="3379" y="2695"/>
                  </a:cubicBezTo>
                  <a:cubicBezTo>
                    <a:pt x="3371" y="2673"/>
                    <a:pt x="3356" y="2673"/>
                    <a:pt x="3356" y="2643"/>
                  </a:cubicBezTo>
                  <a:cubicBezTo>
                    <a:pt x="3379" y="2636"/>
                    <a:pt x="3379" y="2621"/>
                    <a:pt x="3371" y="2606"/>
                  </a:cubicBezTo>
                  <a:cubicBezTo>
                    <a:pt x="3394" y="2606"/>
                    <a:pt x="3408" y="2599"/>
                    <a:pt x="3401" y="2577"/>
                  </a:cubicBezTo>
                  <a:cubicBezTo>
                    <a:pt x="3423" y="2562"/>
                    <a:pt x="3460" y="2584"/>
                    <a:pt x="3482" y="2577"/>
                  </a:cubicBezTo>
                  <a:cubicBezTo>
                    <a:pt x="3497" y="2577"/>
                    <a:pt x="3505" y="2502"/>
                    <a:pt x="3512" y="2495"/>
                  </a:cubicBezTo>
                  <a:cubicBezTo>
                    <a:pt x="3534" y="2450"/>
                    <a:pt x="3564" y="2413"/>
                    <a:pt x="3601" y="2398"/>
                  </a:cubicBezTo>
                  <a:cubicBezTo>
                    <a:pt x="3631" y="2383"/>
                    <a:pt x="3646" y="2376"/>
                    <a:pt x="3639" y="2339"/>
                  </a:cubicBezTo>
                  <a:lnTo>
                    <a:pt x="3609" y="2339"/>
                  </a:lnTo>
                  <a:cubicBezTo>
                    <a:pt x="3616" y="2287"/>
                    <a:pt x="3482" y="2220"/>
                    <a:pt x="3579" y="2190"/>
                  </a:cubicBezTo>
                  <a:cubicBezTo>
                    <a:pt x="3624" y="2175"/>
                    <a:pt x="3594" y="2131"/>
                    <a:pt x="3616" y="2094"/>
                  </a:cubicBezTo>
                  <a:cubicBezTo>
                    <a:pt x="3631" y="2072"/>
                    <a:pt x="3661" y="2064"/>
                    <a:pt x="3653" y="2027"/>
                  </a:cubicBezTo>
                  <a:cubicBezTo>
                    <a:pt x="3668" y="2020"/>
                    <a:pt x="3683" y="2020"/>
                    <a:pt x="3698" y="2027"/>
                  </a:cubicBezTo>
                  <a:cubicBezTo>
                    <a:pt x="3691" y="2064"/>
                    <a:pt x="3750" y="2072"/>
                    <a:pt x="3728" y="2116"/>
                  </a:cubicBezTo>
                  <a:cubicBezTo>
                    <a:pt x="3750" y="2086"/>
                    <a:pt x="3794" y="2094"/>
                    <a:pt x="3824" y="2094"/>
                  </a:cubicBezTo>
                  <a:cubicBezTo>
                    <a:pt x="3831" y="2086"/>
                    <a:pt x="3839" y="2079"/>
                    <a:pt x="3839" y="2079"/>
                  </a:cubicBezTo>
                  <a:cubicBezTo>
                    <a:pt x="3824" y="2064"/>
                    <a:pt x="3824" y="2035"/>
                    <a:pt x="3802" y="2020"/>
                  </a:cubicBezTo>
                  <a:cubicBezTo>
                    <a:pt x="3787" y="2012"/>
                    <a:pt x="3780" y="2012"/>
                    <a:pt x="3780" y="1997"/>
                  </a:cubicBezTo>
                  <a:cubicBezTo>
                    <a:pt x="3839" y="1990"/>
                    <a:pt x="3876" y="1997"/>
                    <a:pt x="3921" y="1945"/>
                  </a:cubicBezTo>
                  <a:cubicBezTo>
                    <a:pt x="3943" y="1923"/>
                    <a:pt x="3943" y="1841"/>
                    <a:pt x="3943" y="1812"/>
                  </a:cubicBezTo>
                  <a:cubicBezTo>
                    <a:pt x="3943" y="1789"/>
                    <a:pt x="3913" y="1797"/>
                    <a:pt x="3928" y="1775"/>
                  </a:cubicBezTo>
                  <a:cubicBezTo>
                    <a:pt x="3936" y="1760"/>
                    <a:pt x="3958" y="1767"/>
                    <a:pt x="3965" y="1752"/>
                  </a:cubicBezTo>
                  <a:cubicBezTo>
                    <a:pt x="4002" y="1708"/>
                    <a:pt x="3936" y="1685"/>
                    <a:pt x="3936" y="1648"/>
                  </a:cubicBezTo>
                  <a:cubicBezTo>
                    <a:pt x="3943" y="1648"/>
                    <a:pt x="3958" y="1633"/>
                    <a:pt x="3965" y="1626"/>
                  </a:cubicBezTo>
                  <a:cubicBezTo>
                    <a:pt x="3980" y="1648"/>
                    <a:pt x="4077" y="1678"/>
                    <a:pt x="4077" y="1715"/>
                  </a:cubicBezTo>
                  <a:cubicBezTo>
                    <a:pt x="4121" y="1723"/>
                    <a:pt x="4166" y="1693"/>
                    <a:pt x="4210" y="1708"/>
                  </a:cubicBezTo>
                  <a:cubicBezTo>
                    <a:pt x="4247" y="1723"/>
                    <a:pt x="4285" y="1723"/>
                    <a:pt x="4322" y="1723"/>
                  </a:cubicBezTo>
                  <a:cubicBezTo>
                    <a:pt x="4322" y="1760"/>
                    <a:pt x="4322" y="1797"/>
                    <a:pt x="4322" y="1827"/>
                  </a:cubicBezTo>
                  <a:cubicBezTo>
                    <a:pt x="4351" y="1834"/>
                    <a:pt x="4388" y="1819"/>
                    <a:pt x="4418" y="1827"/>
                  </a:cubicBezTo>
                  <a:cubicBezTo>
                    <a:pt x="4426" y="1849"/>
                    <a:pt x="4411" y="1856"/>
                    <a:pt x="4396" y="1864"/>
                  </a:cubicBezTo>
                  <a:cubicBezTo>
                    <a:pt x="4374" y="1878"/>
                    <a:pt x="4374" y="1908"/>
                    <a:pt x="4374" y="1930"/>
                  </a:cubicBezTo>
                  <a:cubicBezTo>
                    <a:pt x="4411" y="1938"/>
                    <a:pt x="4455" y="1930"/>
                    <a:pt x="4493" y="1938"/>
                  </a:cubicBezTo>
                  <a:cubicBezTo>
                    <a:pt x="4493" y="1930"/>
                    <a:pt x="4493" y="1930"/>
                    <a:pt x="4500" y="1923"/>
                  </a:cubicBezTo>
                  <a:cubicBezTo>
                    <a:pt x="4537" y="1923"/>
                    <a:pt x="4544" y="1975"/>
                    <a:pt x="4589" y="1968"/>
                  </a:cubicBezTo>
                  <a:cubicBezTo>
                    <a:pt x="4574" y="1953"/>
                    <a:pt x="4559" y="1923"/>
                    <a:pt x="4589" y="1908"/>
                  </a:cubicBezTo>
                  <a:cubicBezTo>
                    <a:pt x="4589" y="1893"/>
                    <a:pt x="4589" y="1871"/>
                    <a:pt x="4589" y="1849"/>
                  </a:cubicBezTo>
                  <a:cubicBezTo>
                    <a:pt x="4596" y="1849"/>
                    <a:pt x="4604" y="1849"/>
                    <a:pt x="4611" y="1849"/>
                  </a:cubicBezTo>
                  <a:cubicBezTo>
                    <a:pt x="4619" y="1856"/>
                    <a:pt x="4619" y="1878"/>
                    <a:pt x="4626" y="1878"/>
                  </a:cubicBezTo>
                  <a:cubicBezTo>
                    <a:pt x="4641" y="1893"/>
                    <a:pt x="4671" y="1886"/>
                    <a:pt x="4693" y="1886"/>
                  </a:cubicBezTo>
                  <a:cubicBezTo>
                    <a:pt x="4693" y="1893"/>
                    <a:pt x="4693" y="1908"/>
                    <a:pt x="4693" y="1916"/>
                  </a:cubicBezTo>
                  <a:cubicBezTo>
                    <a:pt x="4700" y="1916"/>
                    <a:pt x="4715" y="1916"/>
                    <a:pt x="4723" y="1916"/>
                  </a:cubicBezTo>
                  <a:cubicBezTo>
                    <a:pt x="4715" y="1945"/>
                    <a:pt x="4760" y="1997"/>
                    <a:pt x="4782" y="1960"/>
                  </a:cubicBezTo>
                  <a:cubicBezTo>
                    <a:pt x="4790" y="1945"/>
                    <a:pt x="4775" y="1930"/>
                    <a:pt x="4790" y="1916"/>
                  </a:cubicBezTo>
                  <a:cubicBezTo>
                    <a:pt x="4804" y="1908"/>
                    <a:pt x="4819" y="1930"/>
                    <a:pt x="4819" y="1945"/>
                  </a:cubicBezTo>
                  <a:cubicBezTo>
                    <a:pt x="4841" y="1945"/>
                    <a:pt x="4849" y="1923"/>
                    <a:pt x="4849" y="1901"/>
                  </a:cubicBezTo>
                  <a:cubicBezTo>
                    <a:pt x="4886" y="1901"/>
                    <a:pt x="4908" y="1916"/>
                    <a:pt x="4945" y="1908"/>
                  </a:cubicBezTo>
                  <a:cubicBezTo>
                    <a:pt x="4960" y="1901"/>
                    <a:pt x="4968" y="1908"/>
                    <a:pt x="4983" y="1923"/>
                  </a:cubicBezTo>
                  <a:cubicBezTo>
                    <a:pt x="5005" y="1953"/>
                    <a:pt x="5049" y="1997"/>
                    <a:pt x="5094" y="2005"/>
                  </a:cubicBezTo>
                  <a:cubicBezTo>
                    <a:pt x="5094" y="2027"/>
                    <a:pt x="5116" y="2035"/>
                    <a:pt x="5116" y="2057"/>
                  </a:cubicBezTo>
                  <a:cubicBezTo>
                    <a:pt x="5116" y="2086"/>
                    <a:pt x="5109" y="2101"/>
                    <a:pt x="5101" y="2124"/>
                  </a:cubicBezTo>
                  <a:cubicBezTo>
                    <a:pt x="5087" y="2168"/>
                    <a:pt x="5101" y="2220"/>
                    <a:pt x="5072" y="2257"/>
                  </a:cubicBezTo>
                  <a:cubicBezTo>
                    <a:pt x="5035" y="2287"/>
                    <a:pt x="5012" y="2324"/>
                    <a:pt x="5064" y="2346"/>
                  </a:cubicBezTo>
                  <a:cubicBezTo>
                    <a:pt x="5094" y="2361"/>
                    <a:pt x="5109" y="2458"/>
                    <a:pt x="5101" y="2487"/>
                  </a:cubicBezTo>
                  <a:cubicBezTo>
                    <a:pt x="5057" y="2487"/>
                    <a:pt x="5101" y="2532"/>
                    <a:pt x="5116" y="2540"/>
                  </a:cubicBezTo>
                  <a:cubicBezTo>
                    <a:pt x="5153" y="2577"/>
                    <a:pt x="5205" y="2584"/>
                    <a:pt x="5250" y="2599"/>
                  </a:cubicBezTo>
                  <a:cubicBezTo>
                    <a:pt x="5265" y="2599"/>
                    <a:pt x="5272" y="2599"/>
                    <a:pt x="5280" y="2599"/>
                  </a:cubicBezTo>
                  <a:cubicBezTo>
                    <a:pt x="5280" y="2591"/>
                    <a:pt x="5280" y="2591"/>
                    <a:pt x="5280" y="2591"/>
                  </a:cubicBezTo>
                  <a:cubicBezTo>
                    <a:pt x="5280" y="2591"/>
                    <a:pt x="5280" y="2591"/>
                    <a:pt x="5280" y="2599"/>
                  </a:cubicBezTo>
                  <a:lnTo>
                    <a:pt x="5287" y="2599"/>
                  </a:lnTo>
                  <a:cubicBezTo>
                    <a:pt x="5287" y="2577"/>
                    <a:pt x="5287" y="2554"/>
                    <a:pt x="5287" y="2554"/>
                  </a:cubicBezTo>
                  <a:cubicBezTo>
                    <a:pt x="5272" y="2502"/>
                    <a:pt x="5324" y="2517"/>
                    <a:pt x="5361" y="2495"/>
                  </a:cubicBezTo>
                  <a:cubicBezTo>
                    <a:pt x="5421" y="2458"/>
                    <a:pt x="5346" y="2428"/>
                    <a:pt x="5332" y="2406"/>
                  </a:cubicBezTo>
                  <a:cubicBezTo>
                    <a:pt x="5317" y="2383"/>
                    <a:pt x="5302" y="2294"/>
                    <a:pt x="5339" y="2287"/>
                  </a:cubicBezTo>
                  <a:cubicBezTo>
                    <a:pt x="5384" y="2280"/>
                    <a:pt x="5339" y="2213"/>
                    <a:pt x="5384" y="2205"/>
                  </a:cubicBezTo>
                  <a:cubicBezTo>
                    <a:pt x="5384" y="2198"/>
                    <a:pt x="5384" y="2198"/>
                    <a:pt x="5384" y="2190"/>
                  </a:cubicBezTo>
                  <a:cubicBezTo>
                    <a:pt x="5428" y="2198"/>
                    <a:pt x="5502" y="2079"/>
                    <a:pt x="5532" y="2101"/>
                  </a:cubicBezTo>
                  <a:cubicBezTo>
                    <a:pt x="5554" y="2116"/>
                    <a:pt x="5562" y="2153"/>
                    <a:pt x="5591" y="2161"/>
                  </a:cubicBezTo>
                  <a:cubicBezTo>
                    <a:pt x="5614" y="2168"/>
                    <a:pt x="5651" y="2175"/>
                    <a:pt x="5681" y="2168"/>
                  </a:cubicBezTo>
                  <a:cubicBezTo>
                    <a:pt x="5688" y="2153"/>
                    <a:pt x="5703" y="2153"/>
                    <a:pt x="5718" y="2146"/>
                  </a:cubicBezTo>
                  <a:cubicBezTo>
                    <a:pt x="5725" y="2131"/>
                    <a:pt x="5725" y="2138"/>
                    <a:pt x="5733" y="2131"/>
                  </a:cubicBezTo>
                  <a:cubicBezTo>
                    <a:pt x="5733" y="2109"/>
                    <a:pt x="5747" y="2101"/>
                    <a:pt x="5762" y="2086"/>
                  </a:cubicBezTo>
                  <a:cubicBezTo>
                    <a:pt x="5755" y="2086"/>
                    <a:pt x="5747" y="2079"/>
                    <a:pt x="5740" y="2079"/>
                  </a:cubicBezTo>
                  <a:cubicBezTo>
                    <a:pt x="5733" y="2049"/>
                    <a:pt x="5777" y="2035"/>
                    <a:pt x="5770" y="2005"/>
                  </a:cubicBezTo>
                  <a:cubicBezTo>
                    <a:pt x="5755" y="1968"/>
                    <a:pt x="5695" y="1968"/>
                    <a:pt x="5658" y="1968"/>
                  </a:cubicBezTo>
                  <a:cubicBezTo>
                    <a:pt x="5658" y="1953"/>
                    <a:pt x="5651" y="1945"/>
                    <a:pt x="5651" y="1930"/>
                  </a:cubicBezTo>
                  <a:cubicBezTo>
                    <a:pt x="5599" y="1930"/>
                    <a:pt x="5599" y="1908"/>
                    <a:pt x="5599" y="1849"/>
                  </a:cubicBezTo>
                  <a:cubicBezTo>
                    <a:pt x="5562" y="1841"/>
                    <a:pt x="5569" y="1797"/>
                    <a:pt x="5540" y="1775"/>
                  </a:cubicBezTo>
                  <a:cubicBezTo>
                    <a:pt x="5502" y="1752"/>
                    <a:pt x="5480" y="1789"/>
                    <a:pt x="5450" y="1804"/>
                  </a:cubicBezTo>
                  <a:cubicBezTo>
                    <a:pt x="5428" y="1775"/>
                    <a:pt x="5458" y="1775"/>
                    <a:pt x="5473" y="1745"/>
                  </a:cubicBezTo>
                  <a:cubicBezTo>
                    <a:pt x="5480" y="1723"/>
                    <a:pt x="5450" y="1708"/>
                    <a:pt x="5458" y="1685"/>
                  </a:cubicBezTo>
                  <a:cubicBezTo>
                    <a:pt x="5517" y="1678"/>
                    <a:pt x="5525" y="1678"/>
                    <a:pt x="5525" y="1611"/>
                  </a:cubicBezTo>
                  <a:cubicBezTo>
                    <a:pt x="5532" y="1559"/>
                    <a:pt x="5510" y="1552"/>
                    <a:pt x="5465" y="1530"/>
                  </a:cubicBezTo>
                  <a:cubicBezTo>
                    <a:pt x="5458" y="1537"/>
                    <a:pt x="5443" y="1544"/>
                    <a:pt x="5435" y="1544"/>
                  </a:cubicBezTo>
                  <a:cubicBezTo>
                    <a:pt x="5428" y="1522"/>
                    <a:pt x="5428" y="1500"/>
                    <a:pt x="5435" y="1485"/>
                  </a:cubicBezTo>
                  <a:cubicBezTo>
                    <a:pt x="5443" y="1463"/>
                    <a:pt x="5465" y="1455"/>
                    <a:pt x="5458" y="1433"/>
                  </a:cubicBezTo>
                  <a:cubicBezTo>
                    <a:pt x="5465" y="1463"/>
                    <a:pt x="5554" y="1411"/>
                    <a:pt x="5562" y="1396"/>
                  </a:cubicBezTo>
                  <a:cubicBezTo>
                    <a:pt x="5584" y="1359"/>
                    <a:pt x="5577" y="1329"/>
                    <a:pt x="5577" y="1299"/>
                  </a:cubicBezTo>
                  <a:cubicBezTo>
                    <a:pt x="5577" y="1270"/>
                    <a:pt x="5584" y="1240"/>
                    <a:pt x="5584" y="1203"/>
                  </a:cubicBezTo>
                  <a:cubicBezTo>
                    <a:pt x="5554" y="1203"/>
                    <a:pt x="5532" y="1225"/>
                    <a:pt x="5510" y="1218"/>
                  </a:cubicBezTo>
                  <a:cubicBezTo>
                    <a:pt x="5510" y="1143"/>
                    <a:pt x="5606" y="1069"/>
                    <a:pt x="5554" y="987"/>
                  </a:cubicBezTo>
                  <a:cubicBezTo>
                    <a:pt x="5532" y="958"/>
                    <a:pt x="5495" y="973"/>
                    <a:pt x="5480" y="936"/>
                  </a:cubicBezTo>
                  <a:cubicBezTo>
                    <a:pt x="5465" y="913"/>
                    <a:pt x="5480" y="883"/>
                    <a:pt x="5473" y="854"/>
                  </a:cubicBezTo>
                  <a:cubicBezTo>
                    <a:pt x="5473" y="831"/>
                    <a:pt x="5465" y="817"/>
                    <a:pt x="5465" y="794"/>
                  </a:cubicBezTo>
                  <a:cubicBezTo>
                    <a:pt x="5488" y="787"/>
                    <a:pt x="5510" y="794"/>
                    <a:pt x="5502" y="824"/>
                  </a:cubicBezTo>
                  <a:cubicBezTo>
                    <a:pt x="5532" y="824"/>
                    <a:pt x="5547" y="787"/>
                    <a:pt x="5569" y="787"/>
                  </a:cubicBezTo>
                  <a:cubicBezTo>
                    <a:pt x="5599" y="779"/>
                    <a:pt x="5621" y="772"/>
                    <a:pt x="5629" y="750"/>
                  </a:cubicBezTo>
                  <a:cubicBezTo>
                    <a:pt x="5643" y="713"/>
                    <a:pt x="5629" y="698"/>
                    <a:pt x="5614" y="690"/>
                  </a:cubicBezTo>
                  <a:cubicBezTo>
                    <a:pt x="5599" y="705"/>
                    <a:pt x="5584" y="713"/>
                    <a:pt x="5554" y="713"/>
                  </a:cubicBezTo>
                  <a:cubicBezTo>
                    <a:pt x="5584" y="713"/>
                    <a:pt x="5599" y="705"/>
                    <a:pt x="5614" y="690"/>
                  </a:cubicBezTo>
                  <a:cubicBezTo>
                    <a:pt x="5599" y="676"/>
                    <a:pt x="5569" y="676"/>
                    <a:pt x="5547" y="668"/>
                  </a:cubicBezTo>
                  <a:cubicBezTo>
                    <a:pt x="5480" y="661"/>
                    <a:pt x="5435" y="609"/>
                    <a:pt x="5413" y="549"/>
                  </a:cubicBezTo>
                  <a:cubicBezTo>
                    <a:pt x="5398" y="520"/>
                    <a:pt x="5361" y="520"/>
                    <a:pt x="5354" y="497"/>
                  </a:cubicBezTo>
                  <a:cubicBezTo>
                    <a:pt x="5324" y="497"/>
                    <a:pt x="5317" y="497"/>
                    <a:pt x="5294" y="475"/>
                  </a:cubicBezTo>
                  <a:cubicBezTo>
                    <a:pt x="5287" y="468"/>
                    <a:pt x="5265" y="482"/>
                    <a:pt x="5257" y="490"/>
                  </a:cubicBezTo>
                  <a:cubicBezTo>
                    <a:pt x="5228" y="520"/>
                    <a:pt x="5213" y="527"/>
                    <a:pt x="5168" y="527"/>
                  </a:cubicBezTo>
                  <a:cubicBezTo>
                    <a:pt x="5124" y="534"/>
                    <a:pt x="5079" y="534"/>
                    <a:pt x="5042" y="520"/>
                  </a:cubicBezTo>
                  <a:cubicBezTo>
                    <a:pt x="4990" y="490"/>
                    <a:pt x="4960" y="482"/>
                    <a:pt x="4901" y="490"/>
                  </a:cubicBezTo>
                  <a:cubicBezTo>
                    <a:pt x="4886" y="490"/>
                    <a:pt x="4797" y="520"/>
                    <a:pt x="4797" y="482"/>
                  </a:cubicBezTo>
                  <a:cubicBezTo>
                    <a:pt x="4797" y="438"/>
                    <a:pt x="4760" y="431"/>
                    <a:pt x="4723" y="431"/>
                  </a:cubicBezTo>
                  <a:cubicBezTo>
                    <a:pt x="4671" y="431"/>
                    <a:pt x="4678" y="393"/>
                    <a:pt x="4648" y="371"/>
                  </a:cubicBezTo>
                  <a:cubicBezTo>
                    <a:pt x="4611" y="341"/>
                    <a:pt x="4604" y="408"/>
                    <a:pt x="4596" y="431"/>
                  </a:cubicBezTo>
                  <a:cubicBezTo>
                    <a:pt x="4582" y="431"/>
                    <a:pt x="4567" y="431"/>
                    <a:pt x="4552" y="431"/>
                  </a:cubicBezTo>
                  <a:cubicBezTo>
                    <a:pt x="4552" y="445"/>
                    <a:pt x="4552" y="453"/>
                    <a:pt x="4552" y="460"/>
                  </a:cubicBezTo>
                  <a:cubicBezTo>
                    <a:pt x="4507" y="460"/>
                    <a:pt x="4463" y="431"/>
                    <a:pt x="4418" y="438"/>
                  </a:cubicBezTo>
                  <a:cubicBezTo>
                    <a:pt x="4418" y="468"/>
                    <a:pt x="4418" y="490"/>
                    <a:pt x="4418" y="520"/>
                  </a:cubicBezTo>
                  <a:cubicBezTo>
                    <a:pt x="4359" y="520"/>
                    <a:pt x="4292" y="557"/>
                    <a:pt x="4233" y="527"/>
                  </a:cubicBezTo>
                  <a:cubicBezTo>
                    <a:pt x="4196" y="512"/>
                    <a:pt x="4166" y="460"/>
                    <a:pt x="4121" y="468"/>
                  </a:cubicBezTo>
                  <a:cubicBezTo>
                    <a:pt x="4114" y="490"/>
                    <a:pt x="4077" y="520"/>
                    <a:pt x="4062" y="482"/>
                  </a:cubicBezTo>
                  <a:cubicBezTo>
                    <a:pt x="4054" y="460"/>
                    <a:pt x="4062" y="438"/>
                    <a:pt x="4062" y="408"/>
                  </a:cubicBezTo>
                  <a:cubicBezTo>
                    <a:pt x="4032" y="401"/>
                    <a:pt x="4039" y="438"/>
                    <a:pt x="4017" y="453"/>
                  </a:cubicBezTo>
                  <a:cubicBezTo>
                    <a:pt x="3995" y="460"/>
                    <a:pt x="3973" y="445"/>
                    <a:pt x="3950" y="438"/>
                  </a:cubicBezTo>
                  <a:cubicBezTo>
                    <a:pt x="3898" y="408"/>
                    <a:pt x="3854" y="460"/>
                    <a:pt x="3846" y="505"/>
                  </a:cubicBezTo>
                  <a:cubicBezTo>
                    <a:pt x="3750" y="505"/>
                    <a:pt x="3668" y="564"/>
                    <a:pt x="3557" y="542"/>
                  </a:cubicBezTo>
                  <a:cubicBezTo>
                    <a:pt x="3520" y="534"/>
                    <a:pt x="3512" y="549"/>
                    <a:pt x="3482" y="512"/>
                  </a:cubicBezTo>
                  <a:cubicBezTo>
                    <a:pt x="3468" y="475"/>
                    <a:pt x="3438" y="534"/>
                    <a:pt x="3438" y="549"/>
                  </a:cubicBezTo>
                  <a:cubicBezTo>
                    <a:pt x="3401" y="542"/>
                    <a:pt x="3394" y="460"/>
                    <a:pt x="3379" y="431"/>
                  </a:cubicBezTo>
                  <a:cubicBezTo>
                    <a:pt x="3408" y="431"/>
                    <a:pt x="3453" y="445"/>
                    <a:pt x="3475" y="431"/>
                  </a:cubicBezTo>
                  <a:cubicBezTo>
                    <a:pt x="3475" y="438"/>
                    <a:pt x="3482" y="453"/>
                    <a:pt x="3482" y="460"/>
                  </a:cubicBezTo>
                  <a:cubicBezTo>
                    <a:pt x="3490" y="445"/>
                    <a:pt x="3505" y="438"/>
                    <a:pt x="3520" y="438"/>
                  </a:cubicBezTo>
                  <a:cubicBezTo>
                    <a:pt x="3475" y="386"/>
                    <a:pt x="3468" y="282"/>
                    <a:pt x="3401" y="267"/>
                  </a:cubicBezTo>
                  <a:cubicBezTo>
                    <a:pt x="3326" y="252"/>
                    <a:pt x="3297" y="282"/>
                    <a:pt x="3260" y="334"/>
                  </a:cubicBezTo>
                  <a:cubicBezTo>
                    <a:pt x="3237" y="334"/>
                    <a:pt x="3208" y="326"/>
                    <a:pt x="3193" y="341"/>
                  </a:cubicBezTo>
                  <a:cubicBezTo>
                    <a:pt x="3193" y="304"/>
                    <a:pt x="3126" y="312"/>
                    <a:pt x="3104" y="319"/>
                  </a:cubicBezTo>
                  <a:cubicBezTo>
                    <a:pt x="3059" y="326"/>
                    <a:pt x="3029" y="356"/>
                    <a:pt x="2978" y="356"/>
                  </a:cubicBezTo>
                  <a:cubicBezTo>
                    <a:pt x="2978" y="386"/>
                    <a:pt x="2970" y="401"/>
                    <a:pt x="2933" y="408"/>
                  </a:cubicBezTo>
                  <a:cubicBezTo>
                    <a:pt x="2940" y="431"/>
                    <a:pt x="2940" y="468"/>
                    <a:pt x="2911" y="482"/>
                  </a:cubicBezTo>
                  <a:cubicBezTo>
                    <a:pt x="2896" y="490"/>
                    <a:pt x="2881" y="490"/>
                    <a:pt x="2881" y="512"/>
                  </a:cubicBezTo>
                  <a:cubicBezTo>
                    <a:pt x="2844" y="512"/>
                    <a:pt x="2822" y="549"/>
                    <a:pt x="2807" y="571"/>
                  </a:cubicBezTo>
                  <a:cubicBezTo>
                    <a:pt x="2836" y="586"/>
                    <a:pt x="2851" y="594"/>
                    <a:pt x="2844" y="631"/>
                  </a:cubicBezTo>
                  <a:cubicBezTo>
                    <a:pt x="2822" y="624"/>
                    <a:pt x="2807" y="653"/>
                    <a:pt x="2784" y="661"/>
                  </a:cubicBezTo>
                  <a:cubicBezTo>
                    <a:pt x="2762" y="668"/>
                    <a:pt x="2732" y="653"/>
                    <a:pt x="2710" y="653"/>
                  </a:cubicBezTo>
                  <a:cubicBezTo>
                    <a:pt x="2703" y="676"/>
                    <a:pt x="2718" y="713"/>
                    <a:pt x="2688" y="713"/>
                  </a:cubicBezTo>
                  <a:cubicBezTo>
                    <a:pt x="2666" y="720"/>
                    <a:pt x="2643" y="713"/>
                    <a:pt x="2621" y="713"/>
                  </a:cubicBezTo>
                  <a:cubicBezTo>
                    <a:pt x="2591" y="713"/>
                    <a:pt x="2502" y="728"/>
                    <a:pt x="2502" y="683"/>
                  </a:cubicBezTo>
                  <a:cubicBezTo>
                    <a:pt x="2502" y="683"/>
                    <a:pt x="2502" y="683"/>
                    <a:pt x="2510" y="683"/>
                  </a:cubicBezTo>
                  <a:cubicBezTo>
                    <a:pt x="2524" y="646"/>
                    <a:pt x="2517" y="534"/>
                    <a:pt x="2480" y="520"/>
                  </a:cubicBezTo>
                  <a:cubicBezTo>
                    <a:pt x="2458" y="512"/>
                    <a:pt x="2421" y="512"/>
                    <a:pt x="2413" y="497"/>
                  </a:cubicBezTo>
                  <a:cubicBezTo>
                    <a:pt x="2391" y="460"/>
                    <a:pt x="2369" y="468"/>
                    <a:pt x="2332" y="468"/>
                  </a:cubicBezTo>
                  <a:cubicBezTo>
                    <a:pt x="2257" y="460"/>
                    <a:pt x="2168" y="497"/>
                    <a:pt x="2101" y="468"/>
                  </a:cubicBezTo>
                  <a:cubicBezTo>
                    <a:pt x="2064" y="445"/>
                    <a:pt x="2042" y="453"/>
                    <a:pt x="2005" y="460"/>
                  </a:cubicBezTo>
                  <a:cubicBezTo>
                    <a:pt x="1975" y="468"/>
                    <a:pt x="1953" y="445"/>
                    <a:pt x="1916" y="445"/>
                  </a:cubicBezTo>
                  <a:cubicBezTo>
                    <a:pt x="1849" y="453"/>
                    <a:pt x="1834" y="416"/>
                    <a:pt x="1804" y="356"/>
                  </a:cubicBezTo>
                  <a:cubicBezTo>
                    <a:pt x="1775" y="289"/>
                    <a:pt x="1745" y="267"/>
                    <a:pt x="1670" y="260"/>
                  </a:cubicBezTo>
                  <a:cubicBezTo>
                    <a:pt x="1611" y="252"/>
                    <a:pt x="1522" y="304"/>
                    <a:pt x="1470" y="252"/>
                  </a:cubicBezTo>
                  <a:cubicBezTo>
                    <a:pt x="1418" y="200"/>
                    <a:pt x="1425" y="134"/>
                    <a:pt x="1418" y="67"/>
                  </a:cubicBezTo>
                  <a:cubicBezTo>
                    <a:pt x="1418" y="74"/>
                    <a:pt x="1344" y="0"/>
                    <a:pt x="1336" y="0"/>
                  </a:cubicBezTo>
                  <a:cubicBezTo>
                    <a:pt x="1285" y="0"/>
                    <a:pt x="1299" y="81"/>
                    <a:pt x="1225" y="59"/>
                  </a:cubicBezTo>
                  <a:cubicBezTo>
                    <a:pt x="1203" y="52"/>
                    <a:pt x="1180" y="37"/>
                    <a:pt x="1158" y="29"/>
                  </a:cubicBezTo>
                  <a:cubicBezTo>
                    <a:pt x="1158" y="37"/>
                    <a:pt x="1166" y="37"/>
                    <a:pt x="1166" y="37"/>
                  </a:cubicBezTo>
                  <a:cubicBezTo>
                    <a:pt x="1166" y="37"/>
                    <a:pt x="1158" y="37"/>
                    <a:pt x="1158" y="29"/>
                  </a:cubicBezTo>
                  <a:lnTo>
                    <a:pt x="1151" y="29"/>
                  </a:lnTo>
                  <a:cubicBezTo>
                    <a:pt x="1128" y="37"/>
                    <a:pt x="1114" y="52"/>
                    <a:pt x="1099" y="52"/>
                  </a:cubicBezTo>
                  <a:cubicBezTo>
                    <a:pt x="1084" y="52"/>
                    <a:pt x="1069" y="59"/>
                    <a:pt x="1054" y="59"/>
                  </a:cubicBezTo>
                  <a:cubicBezTo>
                    <a:pt x="1017" y="67"/>
                    <a:pt x="1017" y="104"/>
                    <a:pt x="995" y="111"/>
                  </a:cubicBezTo>
                  <a:cubicBezTo>
                    <a:pt x="972" y="119"/>
                    <a:pt x="950" y="111"/>
                    <a:pt x="928" y="111"/>
                  </a:cubicBezTo>
                  <a:cubicBezTo>
                    <a:pt x="913" y="141"/>
                    <a:pt x="943" y="141"/>
                    <a:pt x="965" y="148"/>
                  </a:cubicBezTo>
                  <a:cubicBezTo>
                    <a:pt x="965" y="171"/>
                    <a:pt x="965" y="185"/>
                    <a:pt x="965" y="208"/>
                  </a:cubicBezTo>
                  <a:cubicBezTo>
                    <a:pt x="950" y="208"/>
                    <a:pt x="928" y="245"/>
                    <a:pt x="928" y="260"/>
                  </a:cubicBezTo>
                  <a:cubicBezTo>
                    <a:pt x="987" y="260"/>
                    <a:pt x="950" y="401"/>
                    <a:pt x="1047" y="319"/>
                  </a:cubicBezTo>
                  <a:cubicBezTo>
                    <a:pt x="1106" y="260"/>
                    <a:pt x="1225" y="319"/>
                    <a:pt x="1270" y="364"/>
                  </a:cubicBezTo>
                  <a:cubicBezTo>
                    <a:pt x="1247" y="356"/>
                    <a:pt x="1225" y="379"/>
                    <a:pt x="1203" y="379"/>
                  </a:cubicBezTo>
                  <a:cubicBezTo>
                    <a:pt x="1173" y="379"/>
                    <a:pt x="1151" y="364"/>
                    <a:pt x="1121" y="371"/>
                  </a:cubicBezTo>
                  <a:cubicBezTo>
                    <a:pt x="1114" y="379"/>
                    <a:pt x="1106" y="393"/>
                    <a:pt x="1099" y="401"/>
                  </a:cubicBezTo>
                  <a:cubicBezTo>
                    <a:pt x="1077" y="416"/>
                    <a:pt x="1054" y="416"/>
                    <a:pt x="1032" y="416"/>
                  </a:cubicBezTo>
                  <a:cubicBezTo>
                    <a:pt x="1032" y="423"/>
                    <a:pt x="1025" y="438"/>
                    <a:pt x="1025" y="453"/>
                  </a:cubicBezTo>
                  <a:cubicBezTo>
                    <a:pt x="995" y="460"/>
                    <a:pt x="935" y="445"/>
                    <a:pt x="913" y="482"/>
                  </a:cubicBezTo>
                  <a:cubicBezTo>
                    <a:pt x="898" y="505"/>
                    <a:pt x="913" y="542"/>
                    <a:pt x="883" y="549"/>
                  </a:cubicBezTo>
                  <a:cubicBezTo>
                    <a:pt x="861" y="557"/>
                    <a:pt x="846" y="571"/>
                    <a:pt x="824" y="571"/>
                  </a:cubicBezTo>
                  <a:cubicBezTo>
                    <a:pt x="794" y="586"/>
                    <a:pt x="765" y="571"/>
                    <a:pt x="727" y="571"/>
                  </a:cubicBezTo>
                  <a:cubicBezTo>
                    <a:pt x="727" y="571"/>
                    <a:pt x="735" y="594"/>
                    <a:pt x="735" y="601"/>
                  </a:cubicBezTo>
                  <a:cubicBezTo>
                    <a:pt x="742" y="609"/>
                    <a:pt x="772" y="609"/>
                    <a:pt x="780" y="609"/>
                  </a:cubicBezTo>
                  <a:cubicBezTo>
                    <a:pt x="831" y="609"/>
                    <a:pt x="831" y="631"/>
                    <a:pt x="869" y="661"/>
                  </a:cubicBezTo>
                  <a:cubicBezTo>
                    <a:pt x="935" y="720"/>
                    <a:pt x="950" y="779"/>
                    <a:pt x="943" y="869"/>
                  </a:cubicBezTo>
                  <a:cubicBezTo>
                    <a:pt x="928" y="869"/>
                    <a:pt x="854" y="869"/>
                    <a:pt x="854" y="883"/>
                  </a:cubicBezTo>
                  <a:cubicBezTo>
                    <a:pt x="846" y="898"/>
                    <a:pt x="869" y="913"/>
                    <a:pt x="869" y="928"/>
                  </a:cubicBezTo>
                  <a:cubicBezTo>
                    <a:pt x="869" y="987"/>
                    <a:pt x="780" y="943"/>
                    <a:pt x="765" y="995"/>
                  </a:cubicBezTo>
                  <a:cubicBezTo>
                    <a:pt x="750" y="973"/>
                    <a:pt x="742" y="958"/>
                    <a:pt x="713" y="965"/>
                  </a:cubicBezTo>
                  <a:cubicBezTo>
                    <a:pt x="713" y="943"/>
                    <a:pt x="713" y="928"/>
                    <a:pt x="713" y="913"/>
                  </a:cubicBezTo>
                  <a:cubicBezTo>
                    <a:pt x="683" y="906"/>
                    <a:pt x="653" y="913"/>
                    <a:pt x="631" y="891"/>
                  </a:cubicBezTo>
                  <a:cubicBezTo>
                    <a:pt x="609" y="869"/>
                    <a:pt x="616" y="846"/>
                    <a:pt x="579" y="854"/>
                  </a:cubicBezTo>
                  <a:cubicBezTo>
                    <a:pt x="579" y="869"/>
                    <a:pt x="564" y="883"/>
                    <a:pt x="557" y="906"/>
                  </a:cubicBezTo>
                  <a:cubicBezTo>
                    <a:pt x="623" y="913"/>
                    <a:pt x="579" y="1017"/>
                    <a:pt x="564" y="1047"/>
                  </a:cubicBezTo>
                  <a:cubicBezTo>
                    <a:pt x="557" y="1076"/>
                    <a:pt x="579" y="1121"/>
                    <a:pt x="549" y="1136"/>
                  </a:cubicBezTo>
                  <a:cubicBezTo>
                    <a:pt x="520" y="1151"/>
                    <a:pt x="527" y="1210"/>
                    <a:pt x="527" y="1240"/>
                  </a:cubicBezTo>
                  <a:cubicBezTo>
                    <a:pt x="505" y="1240"/>
                    <a:pt x="490" y="1240"/>
                    <a:pt x="475" y="1240"/>
                  </a:cubicBezTo>
                  <a:cubicBezTo>
                    <a:pt x="468" y="1240"/>
                    <a:pt x="460" y="1262"/>
                    <a:pt x="453" y="1262"/>
                  </a:cubicBezTo>
                  <a:cubicBezTo>
                    <a:pt x="430" y="1270"/>
                    <a:pt x="408" y="1255"/>
                    <a:pt x="386" y="1262"/>
                  </a:cubicBezTo>
                  <a:cubicBezTo>
                    <a:pt x="386" y="1284"/>
                    <a:pt x="386" y="1307"/>
                    <a:pt x="386" y="1322"/>
                  </a:cubicBezTo>
                  <a:cubicBezTo>
                    <a:pt x="230" y="1329"/>
                    <a:pt x="215" y="1463"/>
                    <a:pt x="170" y="1247"/>
                  </a:cubicBezTo>
                  <a:cubicBezTo>
                    <a:pt x="163" y="1218"/>
                    <a:pt x="163" y="1121"/>
                    <a:pt x="178" y="1069"/>
                  </a:cubicBezTo>
                  <a:cubicBezTo>
                    <a:pt x="178" y="1069"/>
                    <a:pt x="170" y="1069"/>
                    <a:pt x="163" y="1069"/>
                  </a:cubicBezTo>
                  <a:cubicBezTo>
                    <a:pt x="163" y="1076"/>
                    <a:pt x="163" y="1084"/>
                    <a:pt x="156" y="1091"/>
                  </a:cubicBezTo>
                  <a:cubicBezTo>
                    <a:pt x="141" y="1114"/>
                    <a:pt x="96" y="1099"/>
                    <a:pt x="89" y="1121"/>
                  </a:cubicBezTo>
                  <a:cubicBezTo>
                    <a:pt x="81" y="1136"/>
                    <a:pt x="111" y="1158"/>
                    <a:pt x="104" y="1181"/>
                  </a:cubicBezTo>
                  <a:cubicBezTo>
                    <a:pt x="96" y="1218"/>
                    <a:pt x="74" y="1195"/>
                    <a:pt x="59" y="1225"/>
                  </a:cubicBezTo>
                  <a:cubicBezTo>
                    <a:pt x="37" y="1270"/>
                    <a:pt x="104" y="1299"/>
                    <a:pt x="96" y="1344"/>
                  </a:cubicBezTo>
                  <a:cubicBezTo>
                    <a:pt x="89" y="1329"/>
                    <a:pt x="74" y="1329"/>
                    <a:pt x="74" y="1307"/>
                  </a:cubicBezTo>
                  <a:cubicBezTo>
                    <a:pt x="59" y="1307"/>
                    <a:pt x="44" y="1307"/>
                    <a:pt x="37" y="1307"/>
                  </a:cubicBezTo>
                  <a:cubicBezTo>
                    <a:pt x="22" y="1329"/>
                    <a:pt x="29" y="1336"/>
                    <a:pt x="37" y="1359"/>
                  </a:cubicBezTo>
                  <a:cubicBezTo>
                    <a:pt x="44" y="1359"/>
                    <a:pt x="74" y="1396"/>
                    <a:pt x="67" y="1396"/>
                  </a:cubicBezTo>
                  <a:cubicBezTo>
                    <a:pt x="59" y="1403"/>
                    <a:pt x="44" y="1403"/>
                    <a:pt x="37" y="1403"/>
                  </a:cubicBezTo>
                  <a:cubicBezTo>
                    <a:pt x="37" y="1440"/>
                    <a:pt x="15" y="1470"/>
                    <a:pt x="22" y="1507"/>
                  </a:cubicBezTo>
                  <a:cubicBezTo>
                    <a:pt x="74" y="1500"/>
                    <a:pt x="0" y="1641"/>
                    <a:pt x="22" y="1641"/>
                  </a:cubicBezTo>
                  <a:cubicBezTo>
                    <a:pt x="37" y="1641"/>
                    <a:pt x="52" y="1641"/>
                    <a:pt x="67" y="1641"/>
                  </a:cubicBezTo>
                  <a:cubicBezTo>
                    <a:pt x="67" y="1626"/>
                    <a:pt x="59" y="1589"/>
                    <a:pt x="81" y="1589"/>
                  </a:cubicBezTo>
                  <a:cubicBezTo>
                    <a:pt x="89" y="1589"/>
                    <a:pt x="111" y="1626"/>
                    <a:pt x="126" y="1633"/>
                  </a:cubicBezTo>
                  <a:cubicBezTo>
                    <a:pt x="104" y="1656"/>
                    <a:pt x="52" y="1648"/>
                    <a:pt x="44" y="1685"/>
                  </a:cubicBezTo>
                  <a:cubicBezTo>
                    <a:pt x="37" y="1708"/>
                    <a:pt x="52" y="1708"/>
                    <a:pt x="59" y="1723"/>
                  </a:cubicBezTo>
                  <a:cubicBezTo>
                    <a:pt x="59" y="1745"/>
                    <a:pt x="59" y="1767"/>
                    <a:pt x="59" y="1782"/>
                  </a:cubicBezTo>
                  <a:cubicBezTo>
                    <a:pt x="89" y="1789"/>
                    <a:pt x="118" y="1782"/>
                    <a:pt x="148" y="1789"/>
                  </a:cubicBezTo>
                  <a:cubicBezTo>
                    <a:pt x="118" y="1804"/>
                    <a:pt x="59" y="1782"/>
                    <a:pt x="44" y="1819"/>
                  </a:cubicBezTo>
                  <a:cubicBezTo>
                    <a:pt x="44" y="1834"/>
                    <a:pt x="52" y="1908"/>
                    <a:pt x="67" y="1916"/>
                  </a:cubicBezTo>
                  <a:cubicBezTo>
                    <a:pt x="67" y="1930"/>
                    <a:pt x="67" y="1945"/>
                    <a:pt x="67" y="1960"/>
                  </a:cubicBezTo>
                  <a:cubicBezTo>
                    <a:pt x="37" y="1968"/>
                    <a:pt x="67" y="1990"/>
                    <a:pt x="59" y="2005"/>
                  </a:cubicBezTo>
                  <a:cubicBezTo>
                    <a:pt x="37" y="2012"/>
                    <a:pt x="37" y="2079"/>
                    <a:pt x="67" y="2072"/>
                  </a:cubicBezTo>
                  <a:cubicBezTo>
                    <a:pt x="81" y="2049"/>
                    <a:pt x="96" y="2027"/>
                    <a:pt x="104" y="1997"/>
                  </a:cubicBezTo>
                  <a:cubicBezTo>
                    <a:pt x="118" y="1997"/>
                    <a:pt x="141" y="1997"/>
                    <a:pt x="163" y="1997"/>
                  </a:cubicBezTo>
                  <a:cubicBezTo>
                    <a:pt x="170" y="1975"/>
                    <a:pt x="156" y="1908"/>
                    <a:pt x="185" y="1916"/>
                  </a:cubicBezTo>
                  <a:cubicBezTo>
                    <a:pt x="185" y="1938"/>
                    <a:pt x="193" y="1945"/>
                    <a:pt x="200" y="1968"/>
                  </a:cubicBezTo>
                  <a:cubicBezTo>
                    <a:pt x="200" y="1983"/>
                    <a:pt x="200" y="2005"/>
                    <a:pt x="193" y="2020"/>
                  </a:cubicBezTo>
                  <a:cubicBezTo>
                    <a:pt x="178" y="2020"/>
                    <a:pt x="156" y="2012"/>
                    <a:pt x="148" y="2020"/>
                  </a:cubicBezTo>
                  <a:cubicBezTo>
                    <a:pt x="126" y="2027"/>
                    <a:pt x="141" y="2035"/>
                    <a:pt x="126" y="2042"/>
                  </a:cubicBezTo>
                  <a:cubicBezTo>
                    <a:pt x="118" y="2057"/>
                    <a:pt x="74" y="2094"/>
                    <a:pt x="111" y="2109"/>
                  </a:cubicBezTo>
                  <a:cubicBezTo>
                    <a:pt x="111" y="2116"/>
                    <a:pt x="118" y="2124"/>
                    <a:pt x="111" y="2131"/>
                  </a:cubicBezTo>
                  <a:cubicBezTo>
                    <a:pt x="133" y="2138"/>
                    <a:pt x="148" y="2131"/>
                    <a:pt x="163" y="2131"/>
                  </a:cubicBezTo>
                  <a:cubicBezTo>
                    <a:pt x="170" y="2138"/>
                    <a:pt x="178" y="2153"/>
                    <a:pt x="185" y="2161"/>
                  </a:cubicBezTo>
                  <a:cubicBezTo>
                    <a:pt x="170" y="2175"/>
                    <a:pt x="133" y="2168"/>
                    <a:pt x="111" y="2161"/>
                  </a:cubicBezTo>
                  <a:lnTo>
                    <a:pt x="111" y="2153"/>
                  </a:lnTo>
                  <a:cubicBezTo>
                    <a:pt x="44" y="2138"/>
                    <a:pt x="44" y="2228"/>
                    <a:pt x="59" y="2265"/>
                  </a:cubicBezTo>
                  <a:cubicBezTo>
                    <a:pt x="67" y="2272"/>
                    <a:pt x="81" y="2280"/>
                    <a:pt x="81" y="2287"/>
                  </a:cubicBezTo>
                  <a:cubicBezTo>
                    <a:pt x="89" y="2302"/>
                    <a:pt x="89" y="2309"/>
                    <a:pt x="89" y="2324"/>
                  </a:cubicBezTo>
                  <a:cubicBezTo>
                    <a:pt x="96" y="2346"/>
                    <a:pt x="111" y="2369"/>
                    <a:pt x="126" y="2383"/>
                  </a:cubicBezTo>
                  <a:cubicBezTo>
                    <a:pt x="118" y="2383"/>
                    <a:pt x="111" y="2383"/>
                    <a:pt x="104" y="2383"/>
                  </a:cubicBezTo>
                  <a:cubicBezTo>
                    <a:pt x="104" y="2376"/>
                    <a:pt x="104" y="2376"/>
                    <a:pt x="104" y="2369"/>
                  </a:cubicBezTo>
                  <a:cubicBezTo>
                    <a:pt x="96" y="2369"/>
                    <a:pt x="89" y="2369"/>
                    <a:pt x="89" y="2369"/>
                  </a:cubicBezTo>
                  <a:cubicBezTo>
                    <a:pt x="74" y="2406"/>
                    <a:pt x="74" y="2450"/>
                    <a:pt x="81" y="2480"/>
                  </a:cubicBezTo>
                  <a:cubicBezTo>
                    <a:pt x="89" y="2487"/>
                    <a:pt x="96" y="2495"/>
                    <a:pt x="111" y="2495"/>
                  </a:cubicBezTo>
                  <a:cubicBezTo>
                    <a:pt x="111" y="2517"/>
                    <a:pt x="111" y="2540"/>
                    <a:pt x="96" y="2547"/>
                  </a:cubicBezTo>
                  <a:cubicBezTo>
                    <a:pt x="111" y="2554"/>
                    <a:pt x="126" y="2554"/>
                    <a:pt x="141" y="2554"/>
                  </a:cubicBezTo>
                  <a:cubicBezTo>
                    <a:pt x="141" y="2540"/>
                    <a:pt x="156" y="2525"/>
                    <a:pt x="170" y="2532"/>
                  </a:cubicBezTo>
                  <a:cubicBezTo>
                    <a:pt x="163" y="2554"/>
                    <a:pt x="170" y="2577"/>
                    <a:pt x="163" y="2591"/>
                  </a:cubicBezTo>
                  <a:cubicBezTo>
                    <a:pt x="163" y="2554"/>
                    <a:pt x="111" y="2562"/>
                    <a:pt x="81" y="2562"/>
                  </a:cubicBezTo>
                  <a:cubicBezTo>
                    <a:pt x="74" y="2606"/>
                    <a:pt x="104" y="2606"/>
                    <a:pt x="126" y="2621"/>
                  </a:cubicBezTo>
                  <a:cubicBezTo>
                    <a:pt x="133" y="2651"/>
                    <a:pt x="111" y="2673"/>
                    <a:pt x="96" y="2695"/>
                  </a:cubicBezTo>
                  <a:cubicBezTo>
                    <a:pt x="111" y="2695"/>
                    <a:pt x="111" y="2695"/>
                    <a:pt x="118" y="2695"/>
                  </a:cubicBezTo>
                  <a:cubicBezTo>
                    <a:pt x="118" y="2725"/>
                    <a:pt x="126" y="2785"/>
                    <a:pt x="170" y="2777"/>
                  </a:cubicBezTo>
                  <a:cubicBezTo>
                    <a:pt x="104" y="2792"/>
                    <a:pt x="148" y="2859"/>
                    <a:pt x="170" y="2896"/>
                  </a:cubicBezTo>
                  <a:cubicBezTo>
                    <a:pt x="208" y="2948"/>
                    <a:pt x="178" y="3000"/>
                    <a:pt x="185" y="3059"/>
                  </a:cubicBezTo>
                  <a:cubicBezTo>
                    <a:pt x="200" y="3059"/>
                    <a:pt x="215" y="3059"/>
                    <a:pt x="230" y="3067"/>
                  </a:cubicBezTo>
                  <a:cubicBezTo>
                    <a:pt x="215" y="3082"/>
                    <a:pt x="200" y="3082"/>
                    <a:pt x="185" y="3089"/>
                  </a:cubicBezTo>
                  <a:cubicBezTo>
                    <a:pt x="200" y="3141"/>
                    <a:pt x="237" y="3230"/>
                    <a:pt x="193" y="3275"/>
                  </a:cubicBezTo>
                  <a:cubicBezTo>
                    <a:pt x="208" y="3275"/>
                    <a:pt x="223" y="3275"/>
                    <a:pt x="237" y="3282"/>
                  </a:cubicBezTo>
                  <a:cubicBezTo>
                    <a:pt x="237" y="3304"/>
                    <a:pt x="215" y="3297"/>
                    <a:pt x="215" y="3312"/>
                  </a:cubicBezTo>
                  <a:cubicBezTo>
                    <a:pt x="208" y="3319"/>
                    <a:pt x="215" y="3342"/>
                    <a:pt x="215" y="3356"/>
                  </a:cubicBezTo>
                  <a:cubicBezTo>
                    <a:pt x="230" y="3364"/>
                    <a:pt x="252" y="3371"/>
                    <a:pt x="245" y="3401"/>
                  </a:cubicBezTo>
                  <a:cubicBezTo>
                    <a:pt x="223" y="3393"/>
                    <a:pt x="215" y="3416"/>
                    <a:pt x="223" y="3431"/>
                  </a:cubicBezTo>
                  <a:cubicBezTo>
                    <a:pt x="260" y="3431"/>
                    <a:pt x="230" y="3497"/>
                    <a:pt x="230" y="3527"/>
                  </a:cubicBezTo>
                  <a:cubicBezTo>
                    <a:pt x="245" y="3527"/>
                    <a:pt x="252" y="3535"/>
                    <a:pt x="260" y="3535"/>
                  </a:cubicBezTo>
                  <a:cubicBezTo>
                    <a:pt x="267" y="3557"/>
                    <a:pt x="245" y="3557"/>
                    <a:pt x="223" y="3557"/>
                  </a:cubicBezTo>
                  <a:cubicBezTo>
                    <a:pt x="252" y="3594"/>
                    <a:pt x="245" y="3683"/>
                    <a:pt x="245" y="3728"/>
                  </a:cubicBezTo>
                  <a:cubicBezTo>
                    <a:pt x="245" y="3750"/>
                    <a:pt x="237" y="3780"/>
                    <a:pt x="237" y="3809"/>
                  </a:cubicBezTo>
                  <a:cubicBezTo>
                    <a:pt x="237" y="3839"/>
                    <a:pt x="252" y="3869"/>
                    <a:pt x="260" y="3898"/>
                  </a:cubicBezTo>
                  <a:cubicBezTo>
                    <a:pt x="260" y="3928"/>
                    <a:pt x="252" y="3958"/>
                    <a:pt x="267" y="3987"/>
                  </a:cubicBezTo>
                  <a:cubicBezTo>
                    <a:pt x="282" y="4017"/>
                    <a:pt x="282" y="4039"/>
                    <a:pt x="289" y="4077"/>
                  </a:cubicBezTo>
                  <a:cubicBezTo>
                    <a:pt x="289" y="4092"/>
                    <a:pt x="282" y="4114"/>
                    <a:pt x="289" y="4129"/>
                  </a:cubicBezTo>
                  <a:cubicBezTo>
                    <a:pt x="289" y="4144"/>
                    <a:pt x="312" y="4151"/>
                    <a:pt x="312" y="4166"/>
                  </a:cubicBezTo>
                  <a:cubicBezTo>
                    <a:pt x="312" y="4188"/>
                    <a:pt x="289" y="4203"/>
                    <a:pt x="275" y="4218"/>
                  </a:cubicBezTo>
                  <a:cubicBezTo>
                    <a:pt x="275" y="4240"/>
                    <a:pt x="297" y="4247"/>
                    <a:pt x="312" y="4262"/>
                  </a:cubicBezTo>
                  <a:cubicBezTo>
                    <a:pt x="326" y="4270"/>
                    <a:pt x="341" y="4292"/>
                    <a:pt x="356" y="4307"/>
                  </a:cubicBezTo>
                  <a:cubicBezTo>
                    <a:pt x="378" y="4344"/>
                    <a:pt x="378" y="4389"/>
                    <a:pt x="401" y="4433"/>
                  </a:cubicBezTo>
                  <a:cubicBezTo>
                    <a:pt x="408" y="4448"/>
                    <a:pt x="408" y="4463"/>
                    <a:pt x="415" y="4470"/>
                  </a:cubicBezTo>
                  <a:cubicBezTo>
                    <a:pt x="438" y="4470"/>
                    <a:pt x="453" y="4478"/>
                    <a:pt x="475" y="4470"/>
                  </a:cubicBezTo>
                </a:path>
              </a:pathLst>
            </a:custGeom>
            <a:grpFill/>
            <a:ln w="9525" cap="flat">
              <a:solidFill>
                <a:schemeClr val="bg2"/>
              </a:solidFill>
              <a:bevel/>
              <a:headEnd/>
              <a:tailEnd/>
            </a:ln>
            <a:effectLst/>
          </p:spPr>
          <p:txBody>
            <a:bodyPr wrap="none" lIns="121853" tIns="60926" rIns="121853" bIns="60926" anchor="ctr"/>
            <a:lstStyle/>
            <a:p>
              <a:endParaRPr lang="en-US">
                <a:latin typeface="Poppins Light" charset="0"/>
              </a:endParaRPr>
            </a:p>
          </p:txBody>
        </p:sp>
        <p:sp>
          <p:nvSpPr>
            <p:cNvPr id="25" name="Freeform 8"/>
            <p:cNvSpPr>
              <a:spLocks noChangeArrowheads="1"/>
            </p:cNvSpPr>
            <p:nvPr/>
          </p:nvSpPr>
          <p:spPr bwMode="auto">
            <a:xfrm>
              <a:off x="8528547" y="5133583"/>
              <a:ext cx="2520215" cy="2255636"/>
            </a:xfrm>
            <a:custGeom>
              <a:avLst/>
              <a:gdLst>
                <a:gd name="T0" fmla="*/ 1181 w 5830"/>
                <a:gd name="T1" fmla="*/ 3906 h 5221"/>
                <a:gd name="T2" fmla="*/ 1485 w 5830"/>
                <a:gd name="T3" fmla="*/ 3921 h 5221"/>
                <a:gd name="T4" fmla="*/ 1693 w 5830"/>
                <a:gd name="T5" fmla="*/ 3884 h 5221"/>
                <a:gd name="T6" fmla="*/ 1908 w 5830"/>
                <a:gd name="T7" fmla="*/ 4121 h 5221"/>
                <a:gd name="T8" fmla="*/ 2213 w 5830"/>
                <a:gd name="T9" fmla="*/ 4225 h 5221"/>
                <a:gd name="T10" fmla="*/ 2413 w 5830"/>
                <a:gd name="T11" fmla="*/ 4233 h 5221"/>
                <a:gd name="T12" fmla="*/ 2532 w 5830"/>
                <a:gd name="T13" fmla="*/ 4530 h 5221"/>
                <a:gd name="T14" fmla="*/ 2614 w 5830"/>
                <a:gd name="T15" fmla="*/ 4938 h 5221"/>
                <a:gd name="T16" fmla="*/ 2896 w 5830"/>
                <a:gd name="T17" fmla="*/ 5035 h 5221"/>
                <a:gd name="T18" fmla="*/ 3037 w 5830"/>
                <a:gd name="T19" fmla="*/ 5220 h 5221"/>
                <a:gd name="T20" fmla="*/ 3186 w 5830"/>
                <a:gd name="T21" fmla="*/ 5042 h 5221"/>
                <a:gd name="T22" fmla="*/ 3468 w 5830"/>
                <a:gd name="T23" fmla="*/ 4649 h 5221"/>
                <a:gd name="T24" fmla="*/ 3371 w 5830"/>
                <a:gd name="T25" fmla="*/ 4374 h 5221"/>
                <a:gd name="T26" fmla="*/ 3371 w 5830"/>
                <a:gd name="T27" fmla="*/ 4121 h 5221"/>
                <a:gd name="T28" fmla="*/ 3542 w 5830"/>
                <a:gd name="T29" fmla="*/ 4055 h 5221"/>
                <a:gd name="T30" fmla="*/ 3653 w 5830"/>
                <a:gd name="T31" fmla="*/ 3817 h 5221"/>
                <a:gd name="T32" fmla="*/ 3735 w 5830"/>
                <a:gd name="T33" fmla="*/ 4047 h 5221"/>
                <a:gd name="T34" fmla="*/ 4114 w 5830"/>
                <a:gd name="T35" fmla="*/ 4166 h 5221"/>
                <a:gd name="T36" fmla="*/ 4092 w 5830"/>
                <a:gd name="T37" fmla="*/ 4396 h 5221"/>
                <a:gd name="T38" fmla="*/ 3928 w 5830"/>
                <a:gd name="T39" fmla="*/ 4567 h 5221"/>
                <a:gd name="T40" fmla="*/ 4144 w 5830"/>
                <a:gd name="T41" fmla="*/ 4693 h 5221"/>
                <a:gd name="T42" fmla="*/ 4307 w 5830"/>
                <a:gd name="T43" fmla="*/ 4433 h 5221"/>
                <a:gd name="T44" fmla="*/ 4656 w 5830"/>
                <a:gd name="T45" fmla="*/ 4441 h 5221"/>
                <a:gd name="T46" fmla="*/ 4782 w 5830"/>
                <a:gd name="T47" fmla="*/ 4560 h 5221"/>
                <a:gd name="T48" fmla="*/ 4975 w 5830"/>
                <a:gd name="T49" fmla="*/ 4196 h 5221"/>
                <a:gd name="T50" fmla="*/ 4849 w 5830"/>
                <a:gd name="T51" fmla="*/ 3928 h 5221"/>
                <a:gd name="T52" fmla="*/ 5139 w 5830"/>
                <a:gd name="T53" fmla="*/ 3854 h 5221"/>
                <a:gd name="T54" fmla="*/ 5094 w 5830"/>
                <a:gd name="T55" fmla="*/ 3683 h 5221"/>
                <a:gd name="T56" fmla="*/ 4663 w 5830"/>
                <a:gd name="T57" fmla="*/ 3565 h 5221"/>
                <a:gd name="T58" fmla="*/ 4968 w 5830"/>
                <a:gd name="T59" fmla="*/ 3060 h 5221"/>
                <a:gd name="T60" fmla="*/ 5391 w 5830"/>
                <a:gd name="T61" fmla="*/ 2859 h 5221"/>
                <a:gd name="T62" fmla="*/ 5770 w 5830"/>
                <a:gd name="T63" fmla="*/ 2658 h 5221"/>
                <a:gd name="T64" fmla="*/ 5748 w 5830"/>
                <a:gd name="T65" fmla="*/ 2525 h 5221"/>
                <a:gd name="T66" fmla="*/ 5569 w 5830"/>
                <a:gd name="T67" fmla="*/ 2555 h 5221"/>
                <a:gd name="T68" fmla="*/ 5339 w 5830"/>
                <a:gd name="T69" fmla="*/ 2525 h 5221"/>
                <a:gd name="T70" fmla="*/ 5384 w 5830"/>
                <a:gd name="T71" fmla="*/ 2428 h 5221"/>
                <a:gd name="T72" fmla="*/ 5428 w 5830"/>
                <a:gd name="T73" fmla="*/ 2228 h 5221"/>
                <a:gd name="T74" fmla="*/ 5295 w 5830"/>
                <a:gd name="T75" fmla="*/ 1804 h 5221"/>
                <a:gd name="T76" fmla="*/ 4997 w 5830"/>
                <a:gd name="T77" fmla="*/ 1983 h 5221"/>
                <a:gd name="T78" fmla="*/ 4908 w 5830"/>
                <a:gd name="T79" fmla="*/ 1582 h 5221"/>
                <a:gd name="T80" fmla="*/ 4567 w 5830"/>
                <a:gd name="T81" fmla="*/ 1582 h 5221"/>
                <a:gd name="T82" fmla="*/ 4493 w 5830"/>
                <a:gd name="T83" fmla="*/ 1723 h 5221"/>
                <a:gd name="T84" fmla="*/ 4403 w 5830"/>
                <a:gd name="T85" fmla="*/ 1552 h 5221"/>
                <a:gd name="T86" fmla="*/ 4106 w 5830"/>
                <a:gd name="T87" fmla="*/ 1196 h 5221"/>
                <a:gd name="T88" fmla="*/ 3995 w 5830"/>
                <a:gd name="T89" fmla="*/ 743 h 5221"/>
                <a:gd name="T90" fmla="*/ 3765 w 5830"/>
                <a:gd name="T91" fmla="*/ 654 h 5221"/>
                <a:gd name="T92" fmla="*/ 3453 w 5830"/>
                <a:gd name="T93" fmla="*/ 564 h 5221"/>
                <a:gd name="T94" fmla="*/ 3483 w 5830"/>
                <a:gd name="T95" fmla="*/ 357 h 5221"/>
                <a:gd name="T96" fmla="*/ 3453 w 5830"/>
                <a:gd name="T97" fmla="*/ 149 h 5221"/>
                <a:gd name="T98" fmla="*/ 3126 w 5830"/>
                <a:gd name="T99" fmla="*/ 74 h 5221"/>
                <a:gd name="T100" fmla="*/ 2785 w 5830"/>
                <a:gd name="T101" fmla="*/ 67 h 5221"/>
                <a:gd name="T102" fmla="*/ 2436 w 5830"/>
                <a:gd name="T103" fmla="*/ 735 h 5221"/>
                <a:gd name="T104" fmla="*/ 1938 w 5830"/>
                <a:gd name="T105" fmla="*/ 1151 h 5221"/>
                <a:gd name="T106" fmla="*/ 1374 w 5830"/>
                <a:gd name="T107" fmla="*/ 1485 h 5221"/>
                <a:gd name="T108" fmla="*/ 847 w 5830"/>
                <a:gd name="T109" fmla="*/ 1337 h 5221"/>
                <a:gd name="T110" fmla="*/ 319 w 5830"/>
                <a:gd name="T111" fmla="*/ 1701 h 5221"/>
                <a:gd name="T112" fmla="*/ 178 w 5830"/>
                <a:gd name="T113" fmla="*/ 2258 h 5221"/>
                <a:gd name="T114" fmla="*/ 423 w 5830"/>
                <a:gd name="T115" fmla="*/ 2347 h 5221"/>
                <a:gd name="T116" fmla="*/ 371 w 5830"/>
                <a:gd name="T117" fmla="*/ 2785 h 5221"/>
                <a:gd name="T118" fmla="*/ 512 w 5830"/>
                <a:gd name="T119" fmla="*/ 2978 h 5221"/>
                <a:gd name="T120" fmla="*/ 809 w 5830"/>
                <a:gd name="T121" fmla="*/ 3386 h 5221"/>
                <a:gd name="T122" fmla="*/ 943 w 5830"/>
                <a:gd name="T123" fmla="*/ 3854 h 5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830" h="5221">
                  <a:moveTo>
                    <a:pt x="1106" y="3832"/>
                  </a:moveTo>
                  <a:lnTo>
                    <a:pt x="1106" y="3832"/>
                  </a:lnTo>
                  <a:cubicBezTo>
                    <a:pt x="1121" y="3839"/>
                    <a:pt x="1114" y="3869"/>
                    <a:pt x="1121" y="3891"/>
                  </a:cubicBezTo>
                  <a:cubicBezTo>
                    <a:pt x="1129" y="3913"/>
                    <a:pt x="1158" y="3913"/>
                    <a:pt x="1181" y="3906"/>
                  </a:cubicBezTo>
                  <a:cubicBezTo>
                    <a:pt x="1181" y="3899"/>
                    <a:pt x="1188" y="3884"/>
                    <a:pt x="1188" y="3869"/>
                  </a:cubicBezTo>
                  <a:cubicBezTo>
                    <a:pt x="1225" y="3869"/>
                    <a:pt x="1277" y="3854"/>
                    <a:pt x="1314" y="3869"/>
                  </a:cubicBezTo>
                  <a:cubicBezTo>
                    <a:pt x="1344" y="3884"/>
                    <a:pt x="1366" y="3891"/>
                    <a:pt x="1403" y="3891"/>
                  </a:cubicBezTo>
                  <a:cubicBezTo>
                    <a:pt x="1441" y="3884"/>
                    <a:pt x="1470" y="3891"/>
                    <a:pt x="1485" y="3921"/>
                  </a:cubicBezTo>
                  <a:cubicBezTo>
                    <a:pt x="1492" y="3943"/>
                    <a:pt x="1500" y="3980"/>
                    <a:pt x="1530" y="3973"/>
                  </a:cubicBezTo>
                  <a:cubicBezTo>
                    <a:pt x="1530" y="3951"/>
                    <a:pt x="1544" y="3906"/>
                    <a:pt x="1574" y="3913"/>
                  </a:cubicBezTo>
                  <a:cubicBezTo>
                    <a:pt x="1574" y="3936"/>
                    <a:pt x="1582" y="3943"/>
                    <a:pt x="1604" y="3943"/>
                  </a:cubicBezTo>
                  <a:cubicBezTo>
                    <a:pt x="1611" y="3906"/>
                    <a:pt x="1663" y="3876"/>
                    <a:pt x="1693" y="3884"/>
                  </a:cubicBezTo>
                  <a:cubicBezTo>
                    <a:pt x="1700" y="3913"/>
                    <a:pt x="1693" y="3943"/>
                    <a:pt x="1723" y="3958"/>
                  </a:cubicBezTo>
                  <a:cubicBezTo>
                    <a:pt x="1752" y="3980"/>
                    <a:pt x="1812" y="3943"/>
                    <a:pt x="1834" y="3980"/>
                  </a:cubicBezTo>
                  <a:cubicBezTo>
                    <a:pt x="1849" y="4003"/>
                    <a:pt x="1841" y="4025"/>
                    <a:pt x="1864" y="4047"/>
                  </a:cubicBezTo>
                  <a:cubicBezTo>
                    <a:pt x="1894" y="4070"/>
                    <a:pt x="1901" y="4084"/>
                    <a:pt x="1908" y="4121"/>
                  </a:cubicBezTo>
                  <a:cubicBezTo>
                    <a:pt x="1938" y="4114"/>
                    <a:pt x="1938" y="4084"/>
                    <a:pt x="1960" y="4062"/>
                  </a:cubicBezTo>
                  <a:cubicBezTo>
                    <a:pt x="1990" y="4055"/>
                    <a:pt x="2027" y="4121"/>
                    <a:pt x="2057" y="4129"/>
                  </a:cubicBezTo>
                  <a:cubicBezTo>
                    <a:pt x="2057" y="4151"/>
                    <a:pt x="2057" y="4173"/>
                    <a:pt x="2064" y="4196"/>
                  </a:cubicBezTo>
                  <a:cubicBezTo>
                    <a:pt x="2109" y="4196"/>
                    <a:pt x="2198" y="4173"/>
                    <a:pt x="2213" y="4225"/>
                  </a:cubicBezTo>
                  <a:cubicBezTo>
                    <a:pt x="2257" y="4248"/>
                    <a:pt x="2250" y="4166"/>
                    <a:pt x="2265" y="4144"/>
                  </a:cubicBezTo>
                  <a:cubicBezTo>
                    <a:pt x="2287" y="4114"/>
                    <a:pt x="2324" y="4129"/>
                    <a:pt x="2361" y="4136"/>
                  </a:cubicBezTo>
                  <a:cubicBezTo>
                    <a:pt x="2361" y="4166"/>
                    <a:pt x="2346" y="4196"/>
                    <a:pt x="2354" y="4225"/>
                  </a:cubicBezTo>
                  <a:cubicBezTo>
                    <a:pt x="2376" y="4225"/>
                    <a:pt x="2398" y="4218"/>
                    <a:pt x="2413" y="4233"/>
                  </a:cubicBezTo>
                  <a:cubicBezTo>
                    <a:pt x="2369" y="4262"/>
                    <a:pt x="2324" y="4270"/>
                    <a:pt x="2317" y="4322"/>
                  </a:cubicBezTo>
                  <a:cubicBezTo>
                    <a:pt x="2309" y="4374"/>
                    <a:pt x="2339" y="4426"/>
                    <a:pt x="2391" y="4418"/>
                  </a:cubicBezTo>
                  <a:cubicBezTo>
                    <a:pt x="2376" y="4478"/>
                    <a:pt x="2406" y="4515"/>
                    <a:pt x="2451" y="4463"/>
                  </a:cubicBezTo>
                  <a:cubicBezTo>
                    <a:pt x="2495" y="4404"/>
                    <a:pt x="2547" y="4470"/>
                    <a:pt x="2532" y="4530"/>
                  </a:cubicBezTo>
                  <a:cubicBezTo>
                    <a:pt x="2517" y="4575"/>
                    <a:pt x="2421" y="4619"/>
                    <a:pt x="2443" y="4671"/>
                  </a:cubicBezTo>
                  <a:cubicBezTo>
                    <a:pt x="2458" y="4701"/>
                    <a:pt x="2495" y="4686"/>
                    <a:pt x="2510" y="4708"/>
                  </a:cubicBezTo>
                  <a:cubicBezTo>
                    <a:pt x="2532" y="4738"/>
                    <a:pt x="2510" y="4775"/>
                    <a:pt x="2540" y="4805"/>
                  </a:cubicBezTo>
                  <a:cubicBezTo>
                    <a:pt x="2666" y="4738"/>
                    <a:pt x="2569" y="4894"/>
                    <a:pt x="2614" y="4938"/>
                  </a:cubicBezTo>
                  <a:cubicBezTo>
                    <a:pt x="2643" y="4960"/>
                    <a:pt x="2696" y="4938"/>
                    <a:pt x="2725" y="4953"/>
                  </a:cubicBezTo>
                  <a:cubicBezTo>
                    <a:pt x="2762" y="4968"/>
                    <a:pt x="2755" y="5020"/>
                    <a:pt x="2799" y="5012"/>
                  </a:cubicBezTo>
                  <a:lnTo>
                    <a:pt x="2799" y="5020"/>
                  </a:lnTo>
                  <a:cubicBezTo>
                    <a:pt x="2829" y="5020"/>
                    <a:pt x="2874" y="5012"/>
                    <a:pt x="2896" y="5035"/>
                  </a:cubicBezTo>
                  <a:cubicBezTo>
                    <a:pt x="2933" y="5072"/>
                    <a:pt x="2911" y="5087"/>
                    <a:pt x="2911" y="5124"/>
                  </a:cubicBezTo>
                  <a:cubicBezTo>
                    <a:pt x="2896" y="5176"/>
                    <a:pt x="2970" y="5139"/>
                    <a:pt x="2993" y="5146"/>
                  </a:cubicBezTo>
                  <a:cubicBezTo>
                    <a:pt x="3022" y="5154"/>
                    <a:pt x="3022" y="5183"/>
                    <a:pt x="3022" y="5213"/>
                  </a:cubicBezTo>
                  <a:cubicBezTo>
                    <a:pt x="3030" y="5213"/>
                    <a:pt x="3030" y="5213"/>
                    <a:pt x="3037" y="5220"/>
                  </a:cubicBezTo>
                  <a:cubicBezTo>
                    <a:pt x="3045" y="5220"/>
                    <a:pt x="3045" y="5220"/>
                    <a:pt x="3045" y="5213"/>
                  </a:cubicBezTo>
                  <a:cubicBezTo>
                    <a:pt x="3052" y="5191"/>
                    <a:pt x="3104" y="5213"/>
                    <a:pt x="3111" y="5220"/>
                  </a:cubicBezTo>
                  <a:cubicBezTo>
                    <a:pt x="3156" y="5154"/>
                    <a:pt x="3245" y="5183"/>
                    <a:pt x="3297" y="5131"/>
                  </a:cubicBezTo>
                  <a:cubicBezTo>
                    <a:pt x="3334" y="5094"/>
                    <a:pt x="3208" y="5057"/>
                    <a:pt x="3186" y="5042"/>
                  </a:cubicBezTo>
                  <a:cubicBezTo>
                    <a:pt x="3223" y="5012"/>
                    <a:pt x="3201" y="4998"/>
                    <a:pt x="3201" y="4953"/>
                  </a:cubicBezTo>
                  <a:cubicBezTo>
                    <a:pt x="3267" y="4931"/>
                    <a:pt x="3349" y="4923"/>
                    <a:pt x="3408" y="4886"/>
                  </a:cubicBezTo>
                  <a:cubicBezTo>
                    <a:pt x="3460" y="4857"/>
                    <a:pt x="3468" y="4797"/>
                    <a:pt x="3468" y="4745"/>
                  </a:cubicBezTo>
                  <a:cubicBezTo>
                    <a:pt x="3468" y="4715"/>
                    <a:pt x="3460" y="4678"/>
                    <a:pt x="3468" y="4649"/>
                  </a:cubicBezTo>
                  <a:cubicBezTo>
                    <a:pt x="3468" y="4612"/>
                    <a:pt x="3490" y="4597"/>
                    <a:pt x="3512" y="4575"/>
                  </a:cubicBezTo>
                  <a:cubicBezTo>
                    <a:pt x="3535" y="4545"/>
                    <a:pt x="3520" y="4515"/>
                    <a:pt x="3505" y="4485"/>
                  </a:cubicBezTo>
                  <a:cubicBezTo>
                    <a:pt x="3490" y="4456"/>
                    <a:pt x="3490" y="4411"/>
                    <a:pt x="3490" y="4374"/>
                  </a:cubicBezTo>
                  <a:cubicBezTo>
                    <a:pt x="3453" y="4374"/>
                    <a:pt x="3408" y="4374"/>
                    <a:pt x="3371" y="4374"/>
                  </a:cubicBezTo>
                  <a:cubicBezTo>
                    <a:pt x="3386" y="4352"/>
                    <a:pt x="3408" y="4337"/>
                    <a:pt x="3416" y="4315"/>
                  </a:cubicBezTo>
                  <a:cubicBezTo>
                    <a:pt x="3431" y="4285"/>
                    <a:pt x="3408" y="4248"/>
                    <a:pt x="3438" y="4233"/>
                  </a:cubicBezTo>
                  <a:cubicBezTo>
                    <a:pt x="3431" y="4210"/>
                    <a:pt x="3393" y="4203"/>
                    <a:pt x="3371" y="4196"/>
                  </a:cubicBezTo>
                  <a:cubicBezTo>
                    <a:pt x="3371" y="4173"/>
                    <a:pt x="3356" y="4144"/>
                    <a:pt x="3371" y="4121"/>
                  </a:cubicBezTo>
                  <a:cubicBezTo>
                    <a:pt x="3386" y="4099"/>
                    <a:pt x="3431" y="4099"/>
                    <a:pt x="3431" y="4070"/>
                  </a:cubicBezTo>
                  <a:cubicBezTo>
                    <a:pt x="3431" y="4040"/>
                    <a:pt x="3379" y="3965"/>
                    <a:pt x="3453" y="3980"/>
                  </a:cubicBezTo>
                  <a:cubicBezTo>
                    <a:pt x="3446" y="4017"/>
                    <a:pt x="3468" y="3995"/>
                    <a:pt x="3483" y="4017"/>
                  </a:cubicBezTo>
                  <a:cubicBezTo>
                    <a:pt x="3505" y="4032"/>
                    <a:pt x="3512" y="4062"/>
                    <a:pt x="3542" y="4055"/>
                  </a:cubicBezTo>
                  <a:cubicBezTo>
                    <a:pt x="3542" y="3973"/>
                    <a:pt x="3408" y="3913"/>
                    <a:pt x="3468" y="3832"/>
                  </a:cubicBezTo>
                  <a:cubicBezTo>
                    <a:pt x="3498" y="3839"/>
                    <a:pt x="3498" y="3876"/>
                    <a:pt x="3512" y="3899"/>
                  </a:cubicBezTo>
                  <a:cubicBezTo>
                    <a:pt x="3535" y="3928"/>
                    <a:pt x="3587" y="3928"/>
                    <a:pt x="3616" y="3913"/>
                  </a:cubicBezTo>
                  <a:cubicBezTo>
                    <a:pt x="3653" y="3891"/>
                    <a:pt x="3639" y="3854"/>
                    <a:pt x="3653" y="3817"/>
                  </a:cubicBezTo>
                  <a:cubicBezTo>
                    <a:pt x="3683" y="3780"/>
                    <a:pt x="3750" y="3795"/>
                    <a:pt x="3795" y="3795"/>
                  </a:cubicBezTo>
                  <a:cubicBezTo>
                    <a:pt x="3795" y="3832"/>
                    <a:pt x="3795" y="3862"/>
                    <a:pt x="3787" y="3899"/>
                  </a:cubicBezTo>
                  <a:cubicBezTo>
                    <a:pt x="3735" y="3891"/>
                    <a:pt x="3750" y="3943"/>
                    <a:pt x="3750" y="3973"/>
                  </a:cubicBezTo>
                  <a:cubicBezTo>
                    <a:pt x="3698" y="3973"/>
                    <a:pt x="3683" y="4032"/>
                    <a:pt x="3735" y="4047"/>
                  </a:cubicBezTo>
                  <a:cubicBezTo>
                    <a:pt x="3795" y="4055"/>
                    <a:pt x="3869" y="4062"/>
                    <a:pt x="3928" y="4070"/>
                  </a:cubicBezTo>
                  <a:cubicBezTo>
                    <a:pt x="3913" y="4136"/>
                    <a:pt x="3980" y="4084"/>
                    <a:pt x="4003" y="4070"/>
                  </a:cubicBezTo>
                  <a:cubicBezTo>
                    <a:pt x="4040" y="4047"/>
                    <a:pt x="4055" y="4040"/>
                    <a:pt x="4114" y="4047"/>
                  </a:cubicBezTo>
                  <a:cubicBezTo>
                    <a:pt x="4114" y="4084"/>
                    <a:pt x="4106" y="4121"/>
                    <a:pt x="4114" y="4166"/>
                  </a:cubicBezTo>
                  <a:cubicBezTo>
                    <a:pt x="4129" y="4173"/>
                    <a:pt x="4151" y="4173"/>
                    <a:pt x="4173" y="4173"/>
                  </a:cubicBezTo>
                  <a:cubicBezTo>
                    <a:pt x="4181" y="4218"/>
                    <a:pt x="4173" y="4337"/>
                    <a:pt x="4099" y="4262"/>
                  </a:cubicBezTo>
                  <a:cubicBezTo>
                    <a:pt x="4069" y="4270"/>
                    <a:pt x="4055" y="4315"/>
                    <a:pt x="4062" y="4344"/>
                  </a:cubicBezTo>
                  <a:cubicBezTo>
                    <a:pt x="4062" y="4366"/>
                    <a:pt x="4099" y="4344"/>
                    <a:pt x="4092" y="4396"/>
                  </a:cubicBezTo>
                  <a:cubicBezTo>
                    <a:pt x="4092" y="4426"/>
                    <a:pt x="4069" y="4456"/>
                    <a:pt x="4077" y="4478"/>
                  </a:cubicBezTo>
                  <a:cubicBezTo>
                    <a:pt x="4084" y="4515"/>
                    <a:pt x="4129" y="4507"/>
                    <a:pt x="4136" y="4537"/>
                  </a:cubicBezTo>
                  <a:cubicBezTo>
                    <a:pt x="4092" y="4552"/>
                    <a:pt x="4069" y="4575"/>
                    <a:pt x="4025" y="4582"/>
                  </a:cubicBezTo>
                  <a:cubicBezTo>
                    <a:pt x="3980" y="4589"/>
                    <a:pt x="3965" y="4582"/>
                    <a:pt x="3928" y="4567"/>
                  </a:cubicBezTo>
                  <a:cubicBezTo>
                    <a:pt x="3869" y="4530"/>
                    <a:pt x="3869" y="4664"/>
                    <a:pt x="3876" y="4693"/>
                  </a:cubicBezTo>
                  <a:cubicBezTo>
                    <a:pt x="3950" y="4693"/>
                    <a:pt x="3943" y="4730"/>
                    <a:pt x="3995" y="4760"/>
                  </a:cubicBezTo>
                  <a:cubicBezTo>
                    <a:pt x="4010" y="4738"/>
                    <a:pt x="3995" y="4708"/>
                    <a:pt x="4010" y="4686"/>
                  </a:cubicBezTo>
                  <a:cubicBezTo>
                    <a:pt x="4055" y="4671"/>
                    <a:pt x="4099" y="4693"/>
                    <a:pt x="4144" y="4693"/>
                  </a:cubicBezTo>
                  <a:cubicBezTo>
                    <a:pt x="4151" y="4671"/>
                    <a:pt x="4166" y="4664"/>
                    <a:pt x="4188" y="4664"/>
                  </a:cubicBezTo>
                  <a:cubicBezTo>
                    <a:pt x="4195" y="4634"/>
                    <a:pt x="4173" y="4612"/>
                    <a:pt x="4173" y="4589"/>
                  </a:cubicBezTo>
                  <a:cubicBezTo>
                    <a:pt x="4203" y="4575"/>
                    <a:pt x="4233" y="4582"/>
                    <a:pt x="4255" y="4560"/>
                  </a:cubicBezTo>
                  <a:cubicBezTo>
                    <a:pt x="4285" y="4522"/>
                    <a:pt x="4307" y="4470"/>
                    <a:pt x="4307" y="4433"/>
                  </a:cubicBezTo>
                  <a:cubicBezTo>
                    <a:pt x="4359" y="4418"/>
                    <a:pt x="4403" y="4441"/>
                    <a:pt x="4448" y="4456"/>
                  </a:cubicBezTo>
                  <a:cubicBezTo>
                    <a:pt x="4500" y="4463"/>
                    <a:pt x="4552" y="4463"/>
                    <a:pt x="4597" y="4485"/>
                  </a:cubicBezTo>
                  <a:cubicBezTo>
                    <a:pt x="4597" y="4470"/>
                    <a:pt x="4604" y="4456"/>
                    <a:pt x="4597" y="4448"/>
                  </a:cubicBezTo>
                  <a:cubicBezTo>
                    <a:pt x="4619" y="4448"/>
                    <a:pt x="4641" y="4448"/>
                    <a:pt x="4656" y="4441"/>
                  </a:cubicBezTo>
                  <a:lnTo>
                    <a:pt x="4663" y="4433"/>
                  </a:lnTo>
                  <a:cubicBezTo>
                    <a:pt x="4663" y="4448"/>
                    <a:pt x="4663" y="4470"/>
                    <a:pt x="4663" y="4493"/>
                  </a:cubicBezTo>
                  <a:cubicBezTo>
                    <a:pt x="4693" y="4493"/>
                    <a:pt x="4708" y="4515"/>
                    <a:pt x="4745" y="4507"/>
                  </a:cubicBezTo>
                  <a:cubicBezTo>
                    <a:pt x="4738" y="4537"/>
                    <a:pt x="4752" y="4567"/>
                    <a:pt x="4782" y="4560"/>
                  </a:cubicBezTo>
                  <a:cubicBezTo>
                    <a:pt x="4782" y="4522"/>
                    <a:pt x="4857" y="4530"/>
                    <a:pt x="4857" y="4485"/>
                  </a:cubicBezTo>
                  <a:cubicBezTo>
                    <a:pt x="4797" y="4470"/>
                    <a:pt x="4827" y="4292"/>
                    <a:pt x="4812" y="4248"/>
                  </a:cubicBezTo>
                  <a:cubicBezTo>
                    <a:pt x="4857" y="4233"/>
                    <a:pt x="4864" y="4277"/>
                    <a:pt x="4901" y="4285"/>
                  </a:cubicBezTo>
                  <a:cubicBezTo>
                    <a:pt x="4953" y="4300"/>
                    <a:pt x="4968" y="4233"/>
                    <a:pt x="4975" y="4196"/>
                  </a:cubicBezTo>
                  <a:cubicBezTo>
                    <a:pt x="4975" y="4144"/>
                    <a:pt x="4953" y="4121"/>
                    <a:pt x="4908" y="4107"/>
                  </a:cubicBezTo>
                  <a:cubicBezTo>
                    <a:pt x="4849" y="4099"/>
                    <a:pt x="4819" y="4084"/>
                    <a:pt x="4805" y="4032"/>
                  </a:cubicBezTo>
                  <a:cubicBezTo>
                    <a:pt x="4834" y="4032"/>
                    <a:pt x="4894" y="4040"/>
                    <a:pt x="4886" y="3995"/>
                  </a:cubicBezTo>
                  <a:cubicBezTo>
                    <a:pt x="4886" y="3965"/>
                    <a:pt x="4857" y="3958"/>
                    <a:pt x="4849" y="3928"/>
                  </a:cubicBezTo>
                  <a:cubicBezTo>
                    <a:pt x="4842" y="3906"/>
                    <a:pt x="4849" y="3884"/>
                    <a:pt x="4857" y="3862"/>
                  </a:cubicBezTo>
                  <a:cubicBezTo>
                    <a:pt x="4908" y="3854"/>
                    <a:pt x="4960" y="3869"/>
                    <a:pt x="5020" y="3862"/>
                  </a:cubicBezTo>
                  <a:cubicBezTo>
                    <a:pt x="5065" y="3862"/>
                    <a:pt x="5094" y="3832"/>
                    <a:pt x="5139" y="3817"/>
                  </a:cubicBezTo>
                  <a:cubicBezTo>
                    <a:pt x="5131" y="3824"/>
                    <a:pt x="5139" y="3847"/>
                    <a:pt x="5139" y="3854"/>
                  </a:cubicBezTo>
                  <a:cubicBezTo>
                    <a:pt x="5161" y="3854"/>
                    <a:pt x="5183" y="3847"/>
                    <a:pt x="5205" y="3847"/>
                  </a:cubicBezTo>
                  <a:cubicBezTo>
                    <a:pt x="5213" y="3795"/>
                    <a:pt x="5213" y="3743"/>
                    <a:pt x="5213" y="3691"/>
                  </a:cubicBezTo>
                  <a:cubicBezTo>
                    <a:pt x="5161" y="3691"/>
                    <a:pt x="5183" y="3639"/>
                    <a:pt x="5176" y="3609"/>
                  </a:cubicBezTo>
                  <a:cubicBezTo>
                    <a:pt x="5116" y="3602"/>
                    <a:pt x="5109" y="3631"/>
                    <a:pt x="5094" y="3683"/>
                  </a:cubicBezTo>
                  <a:cubicBezTo>
                    <a:pt x="5072" y="3676"/>
                    <a:pt x="5057" y="3661"/>
                    <a:pt x="5035" y="3661"/>
                  </a:cubicBezTo>
                  <a:cubicBezTo>
                    <a:pt x="5012" y="3654"/>
                    <a:pt x="4997" y="3668"/>
                    <a:pt x="4975" y="3676"/>
                  </a:cubicBezTo>
                  <a:cubicBezTo>
                    <a:pt x="4901" y="3683"/>
                    <a:pt x="4805" y="3668"/>
                    <a:pt x="4738" y="3646"/>
                  </a:cubicBezTo>
                  <a:cubicBezTo>
                    <a:pt x="4700" y="3631"/>
                    <a:pt x="4671" y="3609"/>
                    <a:pt x="4663" y="3565"/>
                  </a:cubicBezTo>
                  <a:cubicBezTo>
                    <a:pt x="4649" y="3498"/>
                    <a:pt x="4626" y="3431"/>
                    <a:pt x="4604" y="3364"/>
                  </a:cubicBezTo>
                  <a:cubicBezTo>
                    <a:pt x="4663" y="3371"/>
                    <a:pt x="4634" y="3297"/>
                    <a:pt x="4671" y="3275"/>
                  </a:cubicBezTo>
                  <a:cubicBezTo>
                    <a:pt x="4730" y="3275"/>
                    <a:pt x="4790" y="3253"/>
                    <a:pt x="4819" y="3201"/>
                  </a:cubicBezTo>
                  <a:cubicBezTo>
                    <a:pt x="4849" y="3149"/>
                    <a:pt x="4901" y="3074"/>
                    <a:pt x="4968" y="3060"/>
                  </a:cubicBezTo>
                  <a:cubicBezTo>
                    <a:pt x="5005" y="3052"/>
                    <a:pt x="5042" y="3060"/>
                    <a:pt x="5065" y="3022"/>
                  </a:cubicBezTo>
                  <a:cubicBezTo>
                    <a:pt x="5079" y="3000"/>
                    <a:pt x="5094" y="2985"/>
                    <a:pt x="5116" y="2970"/>
                  </a:cubicBezTo>
                  <a:cubicBezTo>
                    <a:pt x="5161" y="2948"/>
                    <a:pt x="5235" y="2948"/>
                    <a:pt x="5257" y="2903"/>
                  </a:cubicBezTo>
                  <a:cubicBezTo>
                    <a:pt x="5302" y="2903"/>
                    <a:pt x="5354" y="2889"/>
                    <a:pt x="5391" y="2859"/>
                  </a:cubicBezTo>
                  <a:cubicBezTo>
                    <a:pt x="5406" y="2852"/>
                    <a:pt x="5413" y="2837"/>
                    <a:pt x="5428" y="2822"/>
                  </a:cubicBezTo>
                  <a:cubicBezTo>
                    <a:pt x="5451" y="2800"/>
                    <a:pt x="5488" y="2807"/>
                    <a:pt x="5517" y="2792"/>
                  </a:cubicBezTo>
                  <a:cubicBezTo>
                    <a:pt x="5532" y="2681"/>
                    <a:pt x="5673" y="2725"/>
                    <a:pt x="5748" y="2718"/>
                  </a:cubicBezTo>
                  <a:lnTo>
                    <a:pt x="5770" y="2658"/>
                  </a:lnTo>
                  <a:cubicBezTo>
                    <a:pt x="5777" y="2644"/>
                    <a:pt x="5800" y="2621"/>
                    <a:pt x="5814" y="2599"/>
                  </a:cubicBezTo>
                  <a:cubicBezTo>
                    <a:pt x="5807" y="2584"/>
                    <a:pt x="5814" y="2562"/>
                    <a:pt x="5829" y="2555"/>
                  </a:cubicBezTo>
                  <a:cubicBezTo>
                    <a:pt x="5800" y="2555"/>
                    <a:pt x="5785" y="2525"/>
                    <a:pt x="5777" y="2495"/>
                  </a:cubicBezTo>
                  <a:cubicBezTo>
                    <a:pt x="5755" y="2503"/>
                    <a:pt x="5748" y="2510"/>
                    <a:pt x="5748" y="2525"/>
                  </a:cubicBezTo>
                  <a:cubicBezTo>
                    <a:pt x="5740" y="2525"/>
                    <a:pt x="5733" y="2532"/>
                    <a:pt x="5725" y="2532"/>
                  </a:cubicBezTo>
                  <a:cubicBezTo>
                    <a:pt x="5718" y="2547"/>
                    <a:pt x="5710" y="2569"/>
                    <a:pt x="5710" y="2584"/>
                  </a:cubicBezTo>
                  <a:cubicBezTo>
                    <a:pt x="5673" y="2592"/>
                    <a:pt x="5673" y="2562"/>
                    <a:pt x="5666" y="2532"/>
                  </a:cubicBezTo>
                  <a:cubicBezTo>
                    <a:pt x="5636" y="2525"/>
                    <a:pt x="5592" y="2584"/>
                    <a:pt x="5569" y="2555"/>
                  </a:cubicBezTo>
                  <a:cubicBezTo>
                    <a:pt x="5540" y="2525"/>
                    <a:pt x="5517" y="2525"/>
                    <a:pt x="5480" y="2532"/>
                  </a:cubicBezTo>
                  <a:cubicBezTo>
                    <a:pt x="5480" y="2547"/>
                    <a:pt x="5473" y="2562"/>
                    <a:pt x="5473" y="2584"/>
                  </a:cubicBezTo>
                  <a:cubicBezTo>
                    <a:pt x="5406" y="2584"/>
                    <a:pt x="5295" y="2547"/>
                    <a:pt x="5302" y="2644"/>
                  </a:cubicBezTo>
                  <a:cubicBezTo>
                    <a:pt x="5243" y="2644"/>
                    <a:pt x="5272" y="2525"/>
                    <a:pt x="5339" y="2525"/>
                  </a:cubicBezTo>
                  <a:cubicBezTo>
                    <a:pt x="5339" y="2517"/>
                    <a:pt x="5339" y="2517"/>
                    <a:pt x="5347" y="2510"/>
                  </a:cubicBezTo>
                  <a:cubicBezTo>
                    <a:pt x="5369" y="2510"/>
                    <a:pt x="5399" y="2517"/>
                    <a:pt x="5428" y="2510"/>
                  </a:cubicBezTo>
                  <a:cubicBezTo>
                    <a:pt x="5428" y="2473"/>
                    <a:pt x="5480" y="2480"/>
                    <a:pt x="5510" y="2480"/>
                  </a:cubicBezTo>
                  <a:cubicBezTo>
                    <a:pt x="5502" y="2428"/>
                    <a:pt x="5428" y="2436"/>
                    <a:pt x="5384" y="2428"/>
                  </a:cubicBezTo>
                  <a:cubicBezTo>
                    <a:pt x="5384" y="2391"/>
                    <a:pt x="5384" y="2354"/>
                    <a:pt x="5436" y="2369"/>
                  </a:cubicBezTo>
                  <a:cubicBezTo>
                    <a:pt x="5428" y="2347"/>
                    <a:pt x="5436" y="2332"/>
                    <a:pt x="5451" y="2324"/>
                  </a:cubicBezTo>
                  <a:cubicBezTo>
                    <a:pt x="5473" y="2258"/>
                    <a:pt x="5391" y="2302"/>
                    <a:pt x="5399" y="2258"/>
                  </a:cubicBezTo>
                  <a:cubicBezTo>
                    <a:pt x="5399" y="2250"/>
                    <a:pt x="5451" y="2250"/>
                    <a:pt x="5428" y="2228"/>
                  </a:cubicBezTo>
                  <a:cubicBezTo>
                    <a:pt x="5421" y="2213"/>
                    <a:pt x="5399" y="2213"/>
                    <a:pt x="5384" y="2206"/>
                  </a:cubicBezTo>
                  <a:cubicBezTo>
                    <a:pt x="5347" y="2191"/>
                    <a:pt x="5295" y="2198"/>
                    <a:pt x="5295" y="2146"/>
                  </a:cubicBezTo>
                  <a:cubicBezTo>
                    <a:pt x="5295" y="2072"/>
                    <a:pt x="5198" y="1938"/>
                    <a:pt x="5265" y="1871"/>
                  </a:cubicBezTo>
                  <a:cubicBezTo>
                    <a:pt x="5287" y="1849"/>
                    <a:pt x="5295" y="1827"/>
                    <a:pt x="5295" y="1804"/>
                  </a:cubicBezTo>
                  <a:cubicBezTo>
                    <a:pt x="5257" y="1819"/>
                    <a:pt x="5243" y="1856"/>
                    <a:pt x="5213" y="1879"/>
                  </a:cubicBezTo>
                  <a:cubicBezTo>
                    <a:pt x="5183" y="1901"/>
                    <a:pt x="5102" y="1909"/>
                    <a:pt x="5065" y="1886"/>
                  </a:cubicBezTo>
                  <a:cubicBezTo>
                    <a:pt x="5072" y="1901"/>
                    <a:pt x="5072" y="1916"/>
                    <a:pt x="5072" y="1938"/>
                  </a:cubicBezTo>
                  <a:cubicBezTo>
                    <a:pt x="5035" y="1931"/>
                    <a:pt x="5005" y="1938"/>
                    <a:pt x="4997" y="1983"/>
                  </a:cubicBezTo>
                  <a:cubicBezTo>
                    <a:pt x="4923" y="2005"/>
                    <a:pt x="4960" y="1879"/>
                    <a:pt x="4968" y="1842"/>
                  </a:cubicBezTo>
                  <a:cubicBezTo>
                    <a:pt x="4975" y="1797"/>
                    <a:pt x="4960" y="1678"/>
                    <a:pt x="5012" y="1656"/>
                  </a:cubicBezTo>
                  <a:cubicBezTo>
                    <a:pt x="5020" y="1649"/>
                    <a:pt x="5012" y="1641"/>
                    <a:pt x="5020" y="1641"/>
                  </a:cubicBezTo>
                  <a:cubicBezTo>
                    <a:pt x="4975" y="1634"/>
                    <a:pt x="4946" y="1559"/>
                    <a:pt x="4908" y="1582"/>
                  </a:cubicBezTo>
                  <a:cubicBezTo>
                    <a:pt x="4908" y="1604"/>
                    <a:pt x="4901" y="1619"/>
                    <a:pt x="4901" y="1641"/>
                  </a:cubicBezTo>
                  <a:cubicBezTo>
                    <a:pt x="4879" y="1641"/>
                    <a:pt x="4842" y="1626"/>
                    <a:pt x="4827" y="1641"/>
                  </a:cubicBezTo>
                  <a:cubicBezTo>
                    <a:pt x="4805" y="1656"/>
                    <a:pt x="4819" y="1693"/>
                    <a:pt x="4805" y="1708"/>
                  </a:cubicBezTo>
                  <a:cubicBezTo>
                    <a:pt x="4700" y="1715"/>
                    <a:pt x="4686" y="1559"/>
                    <a:pt x="4567" y="1582"/>
                  </a:cubicBezTo>
                  <a:cubicBezTo>
                    <a:pt x="4560" y="1604"/>
                    <a:pt x="4582" y="1611"/>
                    <a:pt x="4604" y="1611"/>
                  </a:cubicBezTo>
                  <a:cubicBezTo>
                    <a:pt x="4597" y="1611"/>
                    <a:pt x="4597" y="1619"/>
                    <a:pt x="4582" y="1619"/>
                  </a:cubicBezTo>
                  <a:cubicBezTo>
                    <a:pt x="4582" y="1649"/>
                    <a:pt x="4589" y="1671"/>
                    <a:pt x="4604" y="1701"/>
                  </a:cubicBezTo>
                  <a:cubicBezTo>
                    <a:pt x="4574" y="1701"/>
                    <a:pt x="4500" y="1678"/>
                    <a:pt x="4493" y="1723"/>
                  </a:cubicBezTo>
                  <a:cubicBezTo>
                    <a:pt x="4485" y="1760"/>
                    <a:pt x="4507" y="1790"/>
                    <a:pt x="4507" y="1827"/>
                  </a:cubicBezTo>
                  <a:cubicBezTo>
                    <a:pt x="4485" y="1834"/>
                    <a:pt x="4470" y="1812"/>
                    <a:pt x="4448" y="1819"/>
                  </a:cubicBezTo>
                  <a:cubicBezTo>
                    <a:pt x="4441" y="1819"/>
                    <a:pt x="4426" y="1819"/>
                    <a:pt x="4411" y="1819"/>
                  </a:cubicBezTo>
                  <a:cubicBezTo>
                    <a:pt x="4270" y="1797"/>
                    <a:pt x="4426" y="1619"/>
                    <a:pt x="4403" y="1552"/>
                  </a:cubicBezTo>
                  <a:cubicBezTo>
                    <a:pt x="4389" y="1500"/>
                    <a:pt x="4344" y="1441"/>
                    <a:pt x="4300" y="1418"/>
                  </a:cubicBezTo>
                  <a:cubicBezTo>
                    <a:pt x="4255" y="1396"/>
                    <a:pt x="4240" y="1374"/>
                    <a:pt x="4240" y="1322"/>
                  </a:cubicBezTo>
                  <a:cubicBezTo>
                    <a:pt x="4210" y="1322"/>
                    <a:pt x="4158" y="1337"/>
                    <a:pt x="4144" y="1299"/>
                  </a:cubicBezTo>
                  <a:cubicBezTo>
                    <a:pt x="4129" y="1262"/>
                    <a:pt x="4129" y="1233"/>
                    <a:pt x="4106" y="1196"/>
                  </a:cubicBezTo>
                  <a:cubicBezTo>
                    <a:pt x="4055" y="1121"/>
                    <a:pt x="4077" y="1002"/>
                    <a:pt x="4092" y="913"/>
                  </a:cubicBezTo>
                  <a:cubicBezTo>
                    <a:pt x="4092" y="928"/>
                    <a:pt x="4055" y="906"/>
                    <a:pt x="4047" y="899"/>
                  </a:cubicBezTo>
                  <a:cubicBezTo>
                    <a:pt x="4040" y="884"/>
                    <a:pt x="4040" y="854"/>
                    <a:pt x="4040" y="839"/>
                  </a:cubicBezTo>
                  <a:cubicBezTo>
                    <a:pt x="4047" y="794"/>
                    <a:pt x="4055" y="743"/>
                    <a:pt x="3995" y="743"/>
                  </a:cubicBezTo>
                  <a:cubicBezTo>
                    <a:pt x="3995" y="735"/>
                    <a:pt x="3988" y="728"/>
                    <a:pt x="3988" y="720"/>
                  </a:cubicBezTo>
                  <a:cubicBezTo>
                    <a:pt x="3950" y="713"/>
                    <a:pt x="3817" y="794"/>
                    <a:pt x="3795" y="705"/>
                  </a:cubicBezTo>
                  <a:cubicBezTo>
                    <a:pt x="3787" y="713"/>
                    <a:pt x="3772" y="705"/>
                    <a:pt x="3765" y="705"/>
                  </a:cubicBezTo>
                  <a:cubicBezTo>
                    <a:pt x="3765" y="691"/>
                    <a:pt x="3765" y="668"/>
                    <a:pt x="3765" y="654"/>
                  </a:cubicBezTo>
                  <a:cubicBezTo>
                    <a:pt x="3728" y="639"/>
                    <a:pt x="3646" y="579"/>
                    <a:pt x="3639" y="646"/>
                  </a:cubicBezTo>
                  <a:cubicBezTo>
                    <a:pt x="3601" y="639"/>
                    <a:pt x="3557" y="631"/>
                    <a:pt x="3512" y="646"/>
                  </a:cubicBezTo>
                  <a:cubicBezTo>
                    <a:pt x="3512" y="631"/>
                    <a:pt x="3505" y="624"/>
                    <a:pt x="3505" y="609"/>
                  </a:cubicBezTo>
                  <a:cubicBezTo>
                    <a:pt x="3483" y="602"/>
                    <a:pt x="3453" y="594"/>
                    <a:pt x="3453" y="564"/>
                  </a:cubicBezTo>
                  <a:cubicBezTo>
                    <a:pt x="3475" y="564"/>
                    <a:pt x="3498" y="564"/>
                    <a:pt x="3520" y="564"/>
                  </a:cubicBezTo>
                  <a:cubicBezTo>
                    <a:pt x="3527" y="527"/>
                    <a:pt x="3505" y="490"/>
                    <a:pt x="3520" y="453"/>
                  </a:cubicBezTo>
                  <a:cubicBezTo>
                    <a:pt x="3542" y="423"/>
                    <a:pt x="3542" y="401"/>
                    <a:pt x="3542" y="364"/>
                  </a:cubicBezTo>
                  <a:cubicBezTo>
                    <a:pt x="3520" y="357"/>
                    <a:pt x="3498" y="357"/>
                    <a:pt x="3483" y="357"/>
                  </a:cubicBezTo>
                  <a:cubicBezTo>
                    <a:pt x="3483" y="319"/>
                    <a:pt x="3468" y="267"/>
                    <a:pt x="3520" y="267"/>
                  </a:cubicBezTo>
                  <a:cubicBezTo>
                    <a:pt x="3527" y="252"/>
                    <a:pt x="3527" y="230"/>
                    <a:pt x="3520" y="223"/>
                  </a:cubicBezTo>
                  <a:cubicBezTo>
                    <a:pt x="3520" y="215"/>
                    <a:pt x="3483" y="215"/>
                    <a:pt x="3475" y="208"/>
                  </a:cubicBezTo>
                  <a:cubicBezTo>
                    <a:pt x="3460" y="193"/>
                    <a:pt x="3453" y="171"/>
                    <a:pt x="3453" y="149"/>
                  </a:cubicBezTo>
                  <a:cubicBezTo>
                    <a:pt x="3453" y="149"/>
                    <a:pt x="3453" y="141"/>
                    <a:pt x="3453" y="134"/>
                  </a:cubicBezTo>
                  <a:cubicBezTo>
                    <a:pt x="3408" y="126"/>
                    <a:pt x="3364" y="134"/>
                    <a:pt x="3327" y="119"/>
                  </a:cubicBezTo>
                  <a:cubicBezTo>
                    <a:pt x="3282" y="104"/>
                    <a:pt x="3253" y="97"/>
                    <a:pt x="3208" y="97"/>
                  </a:cubicBezTo>
                  <a:cubicBezTo>
                    <a:pt x="3186" y="97"/>
                    <a:pt x="3126" y="104"/>
                    <a:pt x="3126" y="74"/>
                  </a:cubicBezTo>
                  <a:cubicBezTo>
                    <a:pt x="3134" y="37"/>
                    <a:pt x="3104" y="15"/>
                    <a:pt x="3074" y="0"/>
                  </a:cubicBezTo>
                  <a:cubicBezTo>
                    <a:pt x="3059" y="22"/>
                    <a:pt x="3052" y="45"/>
                    <a:pt x="3015" y="45"/>
                  </a:cubicBezTo>
                  <a:cubicBezTo>
                    <a:pt x="2985" y="45"/>
                    <a:pt x="2948" y="37"/>
                    <a:pt x="2911" y="30"/>
                  </a:cubicBezTo>
                  <a:cubicBezTo>
                    <a:pt x="2859" y="30"/>
                    <a:pt x="2829" y="45"/>
                    <a:pt x="2785" y="67"/>
                  </a:cubicBezTo>
                  <a:cubicBezTo>
                    <a:pt x="2777" y="149"/>
                    <a:pt x="2755" y="215"/>
                    <a:pt x="2725" y="290"/>
                  </a:cubicBezTo>
                  <a:cubicBezTo>
                    <a:pt x="2710" y="327"/>
                    <a:pt x="2696" y="371"/>
                    <a:pt x="2681" y="408"/>
                  </a:cubicBezTo>
                  <a:cubicBezTo>
                    <a:pt x="2666" y="446"/>
                    <a:pt x="2643" y="483"/>
                    <a:pt x="2614" y="505"/>
                  </a:cubicBezTo>
                  <a:cubicBezTo>
                    <a:pt x="2540" y="572"/>
                    <a:pt x="2525" y="676"/>
                    <a:pt x="2436" y="735"/>
                  </a:cubicBezTo>
                  <a:cubicBezTo>
                    <a:pt x="2361" y="787"/>
                    <a:pt x="2280" y="802"/>
                    <a:pt x="2213" y="854"/>
                  </a:cubicBezTo>
                  <a:cubicBezTo>
                    <a:pt x="2176" y="876"/>
                    <a:pt x="2146" y="869"/>
                    <a:pt x="2109" y="884"/>
                  </a:cubicBezTo>
                  <a:cubicBezTo>
                    <a:pt x="2035" y="906"/>
                    <a:pt x="1997" y="980"/>
                    <a:pt x="1968" y="1040"/>
                  </a:cubicBezTo>
                  <a:cubicBezTo>
                    <a:pt x="1916" y="1047"/>
                    <a:pt x="1953" y="1121"/>
                    <a:pt x="1938" y="1151"/>
                  </a:cubicBezTo>
                  <a:cubicBezTo>
                    <a:pt x="1923" y="1188"/>
                    <a:pt x="1901" y="1188"/>
                    <a:pt x="1871" y="1210"/>
                  </a:cubicBezTo>
                  <a:cubicBezTo>
                    <a:pt x="1834" y="1225"/>
                    <a:pt x="1804" y="1240"/>
                    <a:pt x="1782" y="1270"/>
                  </a:cubicBezTo>
                  <a:cubicBezTo>
                    <a:pt x="1738" y="1322"/>
                    <a:pt x="1745" y="1396"/>
                    <a:pt x="1686" y="1448"/>
                  </a:cubicBezTo>
                  <a:cubicBezTo>
                    <a:pt x="1596" y="1522"/>
                    <a:pt x="1485" y="1485"/>
                    <a:pt x="1374" y="1485"/>
                  </a:cubicBezTo>
                  <a:cubicBezTo>
                    <a:pt x="1307" y="1485"/>
                    <a:pt x="1247" y="1485"/>
                    <a:pt x="1188" y="1507"/>
                  </a:cubicBezTo>
                  <a:cubicBezTo>
                    <a:pt x="1129" y="1530"/>
                    <a:pt x="1062" y="1596"/>
                    <a:pt x="987" y="1574"/>
                  </a:cubicBezTo>
                  <a:cubicBezTo>
                    <a:pt x="950" y="1567"/>
                    <a:pt x="884" y="1493"/>
                    <a:pt x="869" y="1448"/>
                  </a:cubicBezTo>
                  <a:cubicBezTo>
                    <a:pt x="861" y="1396"/>
                    <a:pt x="884" y="1374"/>
                    <a:pt x="847" y="1337"/>
                  </a:cubicBezTo>
                  <a:cubicBezTo>
                    <a:pt x="757" y="1255"/>
                    <a:pt x="631" y="1329"/>
                    <a:pt x="572" y="1396"/>
                  </a:cubicBezTo>
                  <a:cubicBezTo>
                    <a:pt x="557" y="1411"/>
                    <a:pt x="549" y="1441"/>
                    <a:pt x="535" y="1456"/>
                  </a:cubicBezTo>
                  <a:cubicBezTo>
                    <a:pt x="505" y="1493"/>
                    <a:pt x="475" y="1530"/>
                    <a:pt x="445" y="1574"/>
                  </a:cubicBezTo>
                  <a:cubicBezTo>
                    <a:pt x="408" y="1611"/>
                    <a:pt x="364" y="1671"/>
                    <a:pt x="319" y="1701"/>
                  </a:cubicBezTo>
                  <a:cubicBezTo>
                    <a:pt x="275" y="1738"/>
                    <a:pt x="215" y="1760"/>
                    <a:pt x="163" y="1797"/>
                  </a:cubicBezTo>
                  <a:cubicBezTo>
                    <a:pt x="82" y="1842"/>
                    <a:pt x="89" y="1879"/>
                    <a:pt x="74" y="1961"/>
                  </a:cubicBezTo>
                  <a:cubicBezTo>
                    <a:pt x="67" y="2005"/>
                    <a:pt x="45" y="2020"/>
                    <a:pt x="30" y="2057"/>
                  </a:cubicBezTo>
                  <a:cubicBezTo>
                    <a:pt x="0" y="2183"/>
                    <a:pt x="96" y="2191"/>
                    <a:pt x="178" y="2258"/>
                  </a:cubicBezTo>
                  <a:cubicBezTo>
                    <a:pt x="193" y="2272"/>
                    <a:pt x="208" y="2287"/>
                    <a:pt x="223" y="2302"/>
                  </a:cubicBezTo>
                  <a:cubicBezTo>
                    <a:pt x="237" y="2309"/>
                    <a:pt x="230" y="2324"/>
                    <a:pt x="252" y="2332"/>
                  </a:cubicBezTo>
                  <a:cubicBezTo>
                    <a:pt x="267" y="2332"/>
                    <a:pt x="267" y="2309"/>
                    <a:pt x="282" y="2309"/>
                  </a:cubicBezTo>
                  <a:cubicBezTo>
                    <a:pt x="327" y="2309"/>
                    <a:pt x="386" y="2324"/>
                    <a:pt x="423" y="2347"/>
                  </a:cubicBezTo>
                  <a:cubicBezTo>
                    <a:pt x="475" y="2384"/>
                    <a:pt x="453" y="2443"/>
                    <a:pt x="453" y="2503"/>
                  </a:cubicBezTo>
                  <a:cubicBezTo>
                    <a:pt x="453" y="2532"/>
                    <a:pt x="453" y="2555"/>
                    <a:pt x="438" y="2577"/>
                  </a:cubicBezTo>
                  <a:cubicBezTo>
                    <a:pt x="423" y="2606"/>
                    <a:pt x="401" y="2614"/>
                    <a:pt x="386" y="2629"/>
                  </a:cubicBezTo>
                  <a:cubicBezTo>
                    <a:pt x="364" y="2658"/>
                    <a:pt x="356" y="2748"/>
                    <a:pt x="371" y="2785"/>
                  </a:cubicBezTo>
                  <a:cubicBezTo>
                    <a:pt x="379" y="2807"/>
                    <a:pt x="408" y="2807"/>
                    <a:pt x="408" y="2829"/>
                  </a:cubicBezTo>
                  <a:cubicBezTo>
                    <a:pt x="423" y="2844"/>
                    <a:pt x="408" y="2881"/>
                    <a:pt x="416" y="2903"/>
                  </a:cubicBezTo>
                  <a:cubicBezTo>
                    <a:pt x="460" y="2911"/>
                    <a:pt x="438" y="2933"/>
                    <a:pt x="453" y="2956"/>
                  </a:cubicBezTo>
                  <a:cubicBezTo>
                    <a:pt x="468" y="2963"/>
                    <a:pt x="490" y="2978"/>
                    <a:pt x="512" y="2978"/>
                  </a:cubicBezTo>
                  <a:cubicBezTo>
                    <a:pt x="557" y="3000"/>
                    <a:pt x="601" y="3000"/>
                    <a:pt x="653" y="3008"/>
                  </a:cubicBezTo>
                  <a:cubicBezTo>
                    <a:pt x="742" y="3008"/>
                    <a:pt x="735" y="3022"/>
                    <a:pt x="735" y="3097"/>
                  </a:cubicBezTo>
                  <a:cubicBezTo>
                    <a:pt x="735" y="3156"/>
                    <a:pt x="735" y="3201"/>
                    <a:pt x="750" y="3245"/>
                  </a:cubicBezTo>
                  <a:cubicBezTo>
                    <a:pt x="765" y="3297"/>
                    <a:pt x="787" y="3342"/>
                    <a:pt x="809" y="3386"/>
                  </a:cubicBezTo>
                  <a:cubicBezTo>
                    <a:pt x="824" y="3431"/>
                    <a:pt x="861" y="3460"/>
                    <a:pt x="869" y="3513"/>
                  </a:cubicBezTo>
                  <a:cubicBezTo>
                    <a:pt x="884" y="3572"/>
                    <a:pt x="906" y="3587"/>
                    <a:pt x="936" y="3639"/>
                  </a:cubicBezTo>
                  <a:cubicBezTo>
                    <a:pt x="965" y="3683"/>
                    <a:pt x="1039" y="3765"/>
                    <a:pt x="1025" y="3817"/>
                  </a:cubicBezTo>
                  <a:cubicBezTo>
                    <a:pt x="995" y="3810"/>
                    <a:pt x="950" y="3817"/>
                    <a:pt x="943" y="3854"/>
                  </a:cubicBezTo>
                  <a:cubicBezTo>
                    <a:pt x="950" y="3854"/>
                    <a:pt x="965" y="3847"/>
                    <a:pt x="973" y="3847"/>
                  </a:cubicBezTo>
                  <a:cubicBezTo>
                    <a:pt x="995" y="3832"/>
                    <a:pt x="1084" y="3810"/>
                    <a:pt x="1106" y="3832"/>
                  </a:cubicBezTo>
                </a:path>
              </a:pathLst>
            </a:custGeom>
            <a:grpFill/>
            <a:ln w="9525" cap="flat">
              <a:solidFill>
                <a:schemeClr val="bg2"/>
              </a:solidFill>
              <a:bevel/>
              <a:headEnd/>
              <a:tailEnd/>
            </a:ln>
            <a:effectLst/>
          </p:spPr>
          <p:txBody>
            <a:bodyPr wrap="none" lIns="121853" tIns="60926" rIns="121853" bIns="60926" anchor="ctr"/>
            <a:lstStyle/>
            <a:p>
              <a:endParaRPr lang="en-US">
                <a:latin typeface="Poppins Light" charset="0"/>
              </a:endParaRPr>
            </a:p>
          </p:txBody>
        </p:sp>
        <p:sp>
          <p:nvSpPr>
            <p:cNvPr id="26" name="Freeform 9"/>
            <p:cNvSpPr>
              <a:spLocks noChangeArrowheads="1"/>
            </p:cNvSpPr>
            <p:nvPr/>
          </p:nvSpPr>
          <p:spPr bwMode="auto">
            <a:xfrm>
              <a:off x="10898161" y="4758280"/>
              <a:ext cx="993215" cy="931592"/>
            </a:xfrm>
            <a:custGeom>
              <a:avLst/>
              <a:gdLst>
                <a:gd name="T0" fmla="*/ 995 w 2296"/>
                <a:gd name="T1" fmla="*/ 312 h 2155"/>
                <a:gd name="T2" fmla="*/ 743 w 2296"/>
                <a:gd name="T3" fmla="*/ 238 h 2155"/>
                <a:gd name="T4" fmla="*/ 498 w 2296"/>
                <a:gd name="T5" fmla="*/ 193 h 2155"/>
                <a:gd name="T6" fmla="*/ 342 w 2296"/>
                <a:gd name="T7" fmla="*/ 297 h 2155"/>
                <a:gd name="T8" fmla="*/ 179 w 2296"/>
                <a:gd name="T9" fmla="*/ 371 h 2155"/>
                <a:gd name="T10" fmla="*/ 141 w 2296"/>
                <a:gd name="T11" fmla="*/ 394 h 2155"/>
                <a:gd name="T12" fmla="*/ 156 w 2296"/>
                <a:gd name="T13" fmla="*/ 461 h 2155"/>
                <a:gd name="T14" fmla="*/ 97 w 2296"/>
                <a:gd name="T15" fmla="*/ 594 h 2155"/>
                <a:gd name="T16" fmla="*/ 119 w 2296"/>
                <a:gd name="T17" fmla="*/ 758 h 2155"/>
                <a:gd name="T18" fmla="*/ 30 w 2296"/>
                <a:gd name="T19" fmla="*/ 861 h 2155"/>
                <a:gd name="T20" fmla="*/ 30 w 2296"/>
                <a:gd name="T21" fmla="*/ 861 h 2155"/>
                <a:gd name="T22" fmla="*/ 238 w 2296"/>
                <a:gd name="T23" fmla="*/ 980 h 2155"/>
                <a:gd name="T24" fmla="*/ 127 w 2296"/>
                <a:gd name="T25" fmla="*/ 1129 h 2155"/>
                <a:gd name="T26" fmla="*/ 97 w 2296"/>
                <a:gd name="T27" fmla="*/ 1352 h 2155"/>
                <a:gd name="T28" fmla="*/ 216 w 2296"/>
                <a:gd name="T29" fmla="*/ 1411 h 2155"/>
                <a:gd name="T30" fmla="*/ 357 w 2296"/>
                <a:gd name="T31" fmla="*/ 1389 h 2155"/>
                <a:gd name="T32" fmla="*/ 527 w 2296"/>
                <a:gd name="T33" fmla="*/ 1322 h 2155"/>
                <a:gd name="T34" fmla="*/ 758 w 2296"/>
                <a:gd name="T35" fmla="*/ 1560 h 2155"/>
                <a:gd name="T36" fmla="*/ 758 w 2296"/>
                <a:gd name="T37" fmla="*/ 1656 h 2155"/>
                <a:gd name="T38" fmla="*/ 832 w 2296"/>
                <a:gd name="T39" fmla="*/ 1782 h 2155"/>
                <a:gd name="T40" fmla="*/ 995 w 2296"/>
                <a:gd name="T41" fmla="*/ 1909 h 2155"/>
                <a:gd name="T42" fmla="*/ 1189 w 2296"/>
                <a:gd name="T43" fmla="*/ 2028 h 2155"/>
                <a:gd name="T44" fmla="*/ 1463 w 2296"/>
                <a:gd name="T45" fmla="*/ 2035 h 2155"/>
                <a:gd name="T46" fmla="*/ 1500 w 2296"/>
                <a:gd name="T47" fmla="*/ 2094 h 2155"/>
                <a:gd name="T48" fmla="*/ 1604 w 2296"/>
                <a:gd name="T49" fmla="*/ 2154 h 2155"/>
                <a:gd name="T50" fmla="*/ 1649 w 2296"/>
                <a:gd name="T51" fmla="*/ 2020 h 2155"/>
                <a:gd name="T52" fmla="*/ 1768 w 2296"/>
                <a:gd name="T53" fmla="*/ 1820 h 2155"/>
                <a:gd name="T54" fmla="*/ 1820 w 2296"/>
                <a:gd name="T55" fmla="*/ 1701 h 2155"/>
                <a:gd name="T56" fmla="*/ 1849 w 2296"/>
                <a:gd name="T57" fmla="*/ 1663 h 2155"/>
                <a:gd name="T58" fmla="*/ 1857 w 2296"/>
                <a:gd name="T59" fmla="*/ 1485 h 2155"/>
                <a:gd name="T60" fmla="*/ 1916 w 2296"/>
                <a:gd name="T61" fmla="*/ 1307 h 2155"/>
                <a:gd name="T62" fmla="*/ 2028 w 2296"/>
                <a:gd name="T63" fmla="*/ 1218 h 2155"/>
                <a:gd name="T64" fmla="*/ 2124 w 2296"/>
                <a:gd name="T65" fmla="*/ 1144 h 2155"/>
                <a:gd name="T66" fmla="*/ 2258 w 2296"/>
                <a:gd name="T67" fmla="*/ 1025 h 2155"/>
                <a:gd name="T68" fmla="*/ 2198 w 2296"/>
                <a:gd name="T69" fmla="*/ 921 h 2155"/>
                <a:gd name="T70" fmla="*/ 2072 w 2296"/>
                <a:gd name="T71" fmla="*/ 802 h 2155"/>
                <a:gd name="T72" fmla="*/ 1968 w 2296"/>
                <a:gd name="T73" fmla="*/ 750 h 2155"/>
                <a:gd name="T74" fmla="*/ 1782 w 2296"/>
                <a:gd name="T75" fmla="*/ 713 h 2155"/>
                <a:gd name="T76" fmla="*/ 1723 w 2296"/>
                <a:gd name="T77" fmla="*/ 550 h 2155"/>
                <a:gd name="T78" fmla="*/ 1671 w 2296"/>
                <a:gd name="T79" fmla="*/ 505 h 2155"/>
                <a:gd name="T80" fmla="*/ 1545 w 2296"/>
                <a:gd name="T81" fmla="*/ 401 h 2155"/>
                <a:gd name="T82" fmla="*/ 1396 w 2296"/>
                <a:gd name="T83" fmla="*/ 409 h 2155"/>
                <a:gd name="T84" fmla="*/ 1285 w 2296"/>
                <a:gd name="T85" fmla="*/ 319 h 2155"/>
                <a:gd name="T86" fmla="*/ 1196 w 2296"/>
                <a:gd name="T87" fmla="*/ 223 h 2155"/>
                <a:gd name="T88" fmla="*/ 1107 w 2296"/>
                <a:gd name="T89" fmla="*/ 104 h 2155"/>
                <a:gd name="T90" fmla="*/ 1040 w 2296"/>
                <a:gd name="T91" fmla="*/ 52 h 2155"/>
                <a:gd name="T92" fmla="*/ 981 w 2296"/>
                <a:gd name="T93" fmla="*/ 119 h 2155"/>
                <a:gd name="T94" fmla="*/ 958 w 2296"/>
                <a:gd name="T95" fmla="*/ 245 h 2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296" h="2155">
                  <a:moveTo>
                    <a:pt x="995" y="312"/>
                  </a:moveTo>
                  <a:lnTo>
                    <a:pt x="995" y="312"/>
                  </a:lnTo>
                  <a:cubicBezTo>
                    <a:pt x="995" y="327"/>
                    <a:pt x="899" y="319"/>
                    <a:pt x="884" y="319"/>
                  </a:cubicBezTo>
                  <a:cubicBezTo>
                    <a:pt x="891" y="253"/>
                    <a:pt x="787" y="238"/>
                    <a:pt x="743" y="238"/>
                  </a:cubicBezTo>
                  <a:cubicBezTo>
                    <a:pt x="698" y="238"/>
                    <a:pt x="676" y="238"/>
                    <a:pt x="639" y="223"/>
                  </a:cubicBezTo>
                  <a:cubicBezTo>
                    <a:pt x="602" y="208"/>
                    <a:pt x="535" y="193"/>
                    <a:pt x="498" y="193"/>
                  </a:cubicBezTo>
                  <a:cubicBezTo>
                    <a:pt x="468" y="245"/>
                    <a:pt x="409" y="208"/>
                    <a:pt x="372" y="238"/>
                  </a:cubicBezTo>
                  <a:cubicBezTo>
                    <a:pt x="364" y="253"/>
                    <a:pt x="357" y="297"/>
                    <a:pt x="342" y="297"/>
                  </a:cubicBezTo>
                  <a:cubicBezTo>
                    <a:pt x="320" y="305"/>
                    <a:pt x="305" y="275"/>
                    <a:pt x="290" y="267"/>
                  </a:cubicBezTo>
                  <a:cubicBezTo>
                    <a:pt x="245" y="253"/>
                    <a:pt x="179" y="334"/>
                    <a:pt x="179" y="371"/>
                  </a:cubicBezTo>
                  <a:cubicBezTo>
                    <a:pt x="186" y="371"/>
                    <a:pt x="193" y="379"/>
                    <a:pt x="201" y="371"/>
                  </a:cubicBezTo>
                  <a:cubicBezTo>
                    <a:pt x="208" y="409"/>
                    <a:pt x="156" y="394"/>
                    <a:pt x="141" y="394"/>
                  </a:cubicBezTo>
                  <a:cubicBezTo>
                    <a:pt x="134" y="424"/>
                    <a:pt x="141" y="438"/>
                    <a:pt x="149" y="461"/>
                  </a:cubicBezTo>
                  <a:cubicBezTo>
                    <a:pt x="156" y="461"/>
                    <a:pt x="156" y="461"/>
                    <a:pt x="156" y="461"/>
                  </a:cubicBezTo>
                  <a:cubicBezTo>
                    <a:pt x="156" y="468"/>
                    <a:pt x="156" y="475"/>
                    <a:pt x="156" y="475"/>
                  </a:cubicBezTo>
                  <a:cubicBezTo>
                    <a:pt x="127" y="468"/>
                    <a:pt x="89" y="572"/>
                    <a:pt x="97" y="594"/>
                  </a:cubicBezTo>
                  <a:cubicBezTo>
                    <a:pt x="141" y="594"/>
                    <a:pt x="104" y="676"/>
                    <a:pt x="97" y="706"/>
                  </a:cubicBezTo>
                  <a:cubicBezTo>
                    <a:pt x="134" y="706"/>
                    <a:pt x="141" y="743"/>
                    <a:pt x="119" y="758"/>
                  </a:cubicBezTo>
                  <a:cubicBezTo>
                    <a:pt x="97" y="772"/>
                    <a:pt x="37" y="802"/>
                    <a:pt x="0" y="824"/>
                  </a:cubicBezTo>
                  <a:cubicBezTo>
                    <a:pt x="8" y="839"/>
                    <a:pt x="15" y="854"/>
                    <a:pt x="30" y="861"/>
                  </a:cubicBezTo>
                  <a:cubicBezTo>
                    <a:pt x="45" y="854"/>
                    <a:pt x="52" y="847"/>
                    <a:pt x="60" y="839"/>
                  </a:cubicBezTo>
                  <a:cubicBezTo>
                    <a:pt x="52" y="847"/>
                    <a:pt x="45" y="854"/>
                    <a:pt x="30" y="861"/>
                  </a:cubicBezTo>
                  <a:cubicBezTo>
                    <a:pt x="45" y="884"/>
                    <a:pt x="67" y="891"/>
                    <a:pt x="82" y="906"/>
                  </a:cubicBezTo>
                  <a:cubicBezTo>
                    <a:pt x="127" y="943"/>
                    <a:pt x="186" y="951"/>
                    <a:pt x="238" y="980"/>
                  </a:cubicBezTo>
                  <a:cubicBezTo>
                    <a:pt x="216" y="973"/>
                    <a:pt x="193" y="988"/>
                    <a:pt x="179" y="995"/>
                  </a:cubicBezTo>
                  <a:cubicBezTo>
                    <a:pt x="164" y="1040"/>
                    <a:pt x="156" y="1092"/>
                    <a:pt x="127" y="1129"/>
                  </a:cubicBezTo>
                  <a:cubicBezTo>
                    <a:pt x="97" y="1166"/>
                    <a:pt x="37" y="1203"/>
                    <a:pt x="67" y="1248"/>
                  </a:cubicBezTo>
                  <a:cubicBezTo>
                    <a:pt x="89" y="1277"/>
                    <a:pt x="75" y="1337"/>
                    <a:pt x="97" y="1352"/>
                  </a:cubicBezTo>
                  <a:cubicBezTo>
                    <a:pt x="134" y="1374"/>
                    <a:pt x="193" y="1352"/>
                    <a:pt x="230" y="1344"/>
                  </a:cubicBezTo>
                  <a:cubicBezTo>
                    <a:pt x="223" y="1366"/>
                    <a:pt x="238" y="1389"/>
                    <a:pt x="216" y="1411"/>
                  </a:cubicBezTo>
                  <a:cubicBezTo>
                    <a:pt x="238" y="1418"/>
                    <a:pt x="275" y="1478"/>
                    <a:pt x="290" y="1456"/>
                  </a:cubicBezTo>
                  <a:cubicBezTo>
                    <a:pt x="327" y="1426"/>
                    <a:pt x="305" y="1404"/>
                    <a:pt x="357" y="1389"/>
                  </a:cubicBezTo>
                  <a:cubicBezTo>
                    <a:pt x="394" y="1374"/>
                    <a:pt x="387" y="1329"/>
                    <a:pt x="424" y="1329"/>
                  </a:cubicBezTo>
                  <a:cubicBezTo>
                    <a:pt x="468" y="1337"/>
                    <a:pt x="490" y="1292"/>
                    <a:pt x="527" y="1322"/>
                  </a:cubicBezTo>
                  <a:cubicBezTo>
                    <a:pt x="572" y="1352"/>
                    <a:pt x="579" y="1396"/>
                    <a:pt x="609" y="1441"/>
                  </a:cubicBezTo>
                  <a:cubicBezTo>
                    <a:pt x="646" y="1485"/>
                    <a:pt x="706" y="1515"/>
                    <a:pt x="758" y="1560"/>
                  </a:cubicBezTo>
                  <a:cubicBezTo>
                    <a:pt x="773" y="1574"/>
                    <a:pt x="847" y="1604"/>
                    <a:pt x="854" y="1626"/>
                  </a:cubicBezTo>
                  <a:cubicBezTo>
                    <a:pt x="854" y="1656"/>
                    <a:pt x="780" y="1656"/>
                    <a:pt x="758" y="1656"/>
                  </a:cubicBezTo>
                  <a:cubicBezTo>
                    <a:pt x="750" y="1671"/>
                    <a:pt x="743" y="1693"/>
                    <a:pt x="743" y="1708"/>
                  </a:cubicBezTo>
                  <a:cubicBezTo>
                    <a:pt x="787" y="1723"/>
                    <a:pt x="787" y="1775"/>
                    <a:pt x="832" y="1782"/>
                  </a:cubicBezTo>
                  <a:cubicBezTo>
                    <a:pt x="832" y="1849"/>
                    <a:pt x="891" y="1820"/>
                    <a:pt x="936" y="1820"/>
                  </a:cubicBezTo>
                  <a:cubicBezTo>
                    <a:pt x="1003" y="1820"/>
                    <a:pt x="995" y="1857"/>
                    <a:pt x="995" y="1909"/>
                  </a:cubicBezTo>
                  <a:cubicBezTo>
                    <a:pt x="1047" y="1909"/>
                    <a:pt x="1084" y="1953"/>
                    <a:pt x="1129" y="1968"/>
                  </a:cubicBezTo>
                  <a:cubicBezTo>
                    <a:pt x="1174" y="1976"/>
                    <a:pt x="1189" y="1983"/>
                    <a:pt x="1189" y="2028"/>
                  </a:cubicBezTo>
                  <a:cubicBezTo>
                    <a:pt x="1233" y="2035"/>
                    <a:pt x="1270" y="2028"/>
                    <a:pt x="1315" y="2035"/>
                  </a:cubicBezTo>
                  <a:cubicBezTo>
                    <a:pt x="1367" y="2050"/>
                    <a:pt x="1411" y="2020"/>
                    <a:pt x="1463" y="2035"/>
                  </a:cubicBezTo>
                  <a:cubicBezTo>
                    <a:pt x="1463" y="2057"/>
                    <a:pt x="1463" y="2079"/>
                    <a:pt x="1463" y="2094"/>
                  </a:cubicBezTo>
                  <a:cubicBezTo>
                    <a:pt x="1478" y="2094"/>
                    <a:pt x="1485" y="2094"/>
                    <a:pt x="1500" y="2094"/>
                  </a:cubicBezTo>
                  <a:cubicBezTo>
                    <a:pt x="1500" y="2131"/>
                    <a:pt x="1552" y="2094"/>
                    <a:pt x="1552" y="2154"/>
                  </a:cubicBezTo>
                  <a:cubicBezTo>
                    <a:pt x="1567" y="2154"/>
                    <a:pt x="1589" y="2154"/>
                    <a:pt x="1604" y="2154"/>
                  </a:cubicBezTo>
                  <a:cubicBezTo>
                    <a:pt x="1619" y="2139"/>
                    <a:pt x="1656" y="2087"/>
                    <a:pt x="1693" y="2050"/>
                  </a:cubicBezTo>
                  <a:cubicBezTo>
                    <a:pt x="1671" y="2042"/>
                    <a:pt x="1656" y="2035"/>
                    <a:pt x="1649" y="2020"/>
                  </a:cubicBezTo>
                  <a:cubicBezTo>
                    <a:pt x="1634" y="1990"/>
                    <a:pt x="1664" y="1961"/>
                    <a:pt x="1679" y="1938"/>
                  </a:cubicBezTo>
                  <a:cubicBezTo>
                    <a:pt x="1716" y="1901"/>
                    <a:pt x="1738" y="1864"/>
                    <a:pt x="1768" y="1820"/>
                  </a:cubicBezTo>
                  <a:cubicBezTo>
                    <a:pt x="1782" y="1790"/>
                    <a:pt x="1790" y="1738"/>
                    <a:pt x="1812" y="1723"/>
                  </a:cubicBezTo>
                  <a:cubicBezTo>
                    <a:pt x="1820" y="1716"/>
                    <a:pt x="1820" y="1708"/>
                    <a:pt x="1820" y="1701"/>
                  </a:cubicBezTo>
                  <a:cubicBezTo>
                    <a:pt x="1834" y="1701"/>
                    <a:pt x="1849" y="1701"/>
                    <a:pt x="1864" y="1701"/>
                  </a:cubicBezTo>
                  <a:cubicBezTo>
                    <a:pt x="1872" y="1686"/>
                    <a:pt x="1872" y="1663"/>
                    <a:pt x="1849" y="1663"/>
                  </a:cubicBezTo>
                  <a:cubicBezTo>
                    <a:pt x="1834" y="1626"/>
                    <a:pt x="1820" y="1582"/>
                    <a:pt x="1834" y="1545"/>
                  </a:cubicBezTo>
                  <a:cubicBezTo>
                    <a:pt x="1849" y="1537"/>
                    <a:pt x="1842" y="1508"/>
                    <a:pt x="1857" y="1485"/>
                  </a:cubicBezTo>
                  <a:cubicBezTo>
                    <a:pt x="1872" y="1463"/>
                    <a:pt x="1894" y="1478"/>
                    <a:pt x="1909" y="1456"/>
                  </a:cubicBezTo>
                  <a:cubicBezTo>
                    <a:pt x="1946" y="1426"/>
                    <a:pt x="1901" y="1352"/>
                    <a:pt x="1916" y="1307"/>
                  </a:cubicBezTo>
                  <a:cubicBezTo>
                    <a:pt x="1924" y="1285"/>
                    <a:pt x="1953" y="1285"/>
                    <a:pt x="1976" y="1277"/>
                  </a:cubicBezTo>
                  <a:cubicBezTo>
                    <a:pt x="2005" y="1263"/>
                    <a:pt x="2013" y="1248"/>
                    <a:pt x="2028" y="1218"/>
                  </a:cubicBezTo>
                  <a:cubicBezTo>
                    <a:pt x="2035" y="1203"/>
                    <a:pt x="2035" y="1173"/>
                    <a:pt x="2050" y="1159"/>
                  </a:cubicBezTo>
                  <a:cubicBezTo>
                    <a:pt x="2072" y="1144"/>
                    <a:pt x="2102" y="1151"/>
                    <a:pt x="2124" y="1144"/>
                  </a:cubicBezTo>
                  <a:cubicBezTo>
                    <a:pt x="2131" y="1114"/>
                    <a:pt x="2176" y="1084"/>
                    <a:pt x="2191" y="1047"/>
                  </a:cubicBezTo>
                  <a:cubicBezTo>
                    <a:pt x="2213" y="1018"/>
                    <a:pt x="2221" y="1018"/>
                    <a:pt x="2258" y="1025"/>
                  </a:cubicBezTo>
                  <a:cubicBezTo>
                    <a:pt x="2295" y="1032"/>
                    <a:pt x="2250" y="966"/>
                    <a:pt x="2250" y="966"/>
                  </a:cubicBezTo>
                  <a:cubicBezTo>
                    <a:pt x="2236" y="943"/>
                    <a:pt x="2228" y="928"/>
                    <a:pt x="2198" y="921"/>
                  </a:cubicBezTo>
                  <a:cubicBezTo>
                    <a:pt x="2154" y="914"/>
                    <a:pt x="2146" y="921"/>
                    <a:pt x="2117" y="876"/>
                  </a:cubicBezTo>
                  <a:cubicBezTo>
                    <a:pt x="2102" y="847"/>
                    <a:pt x="2102" y="817"/>
                    <a:pt x="2072" y="802"/>
                  </a:cubicBezTo>
                  <a:cubicBezTo>
                    <a:pt x="2057" y="802"/>
                    <a:pt x="2042" y="802"/>
                    <a:pt x="2028" y="795"/>
                  </a:cubicBezTo>
                  <a:cubicBezTo>
                    <a:pt x="1998" y="780"/>
                    <a:pt x="1991" y="765"/>
                    <a:pt x="1968" y="750"/>
                  </a:cubicBezTo>
                  <a:cubicBezTo>
                    <a:pt x="1938" y="743"/>
                    <a:pt x="1901" y="735"/>
                    <a:pt x="1872" y="735"/>
                  </a:cubicBezTo>
                  <a:cubicBezTo>
                    <a:pt x="1849" y="735"/>
                    <a:pt x="1797" y="735"/>
                    <a:pt x="1782" y="713"/>
                  </a:cubicBezTo>
                  <a:cubicBezTo>
                    <a:pt x="1760" y="683"/>
                    <a:pt x="1760" y="624"/>
                    <a:pt x="1768" y="587"/>
                  </a:cubicBezTo>
                  <a:cubicBezTo>
                    <a:pt x="1745" y="587"/>
                    <a:pt x="1731" y="564"/>
                    <a:pt x="1723" y="550"/>
                  </a:cubicBezTo>
                  <a:cubicBezTo>
                    <a:pt x="1716" y="542"/>
                    <a:pt x="1716" y="535"/>
                    <a:pt x="1708" y="520"/>
                  </a:cubicBezTo>
                  <a:cubicBezTo>
                    <a:pt x="1701" y="513"/>
                    <a:pt x="1686" y="505"/>
                    <a:pt x="1671" y="505"/>
                  </a:cubicBezTo>
                  <a:cubicBezTo>
                    <a:pt x="1656" y="498"/>
                    <a:pt x="1634" y="505"/>
                    <a:pt x="1612" y="498"/>
                  </a:cubicBezTo>
                  <a:cubicBezTo>
                    <a:pt x="1597" y="490"/>
                    <a:pt x="1537" y="431"/>
                    <a:pt x="1545" y="401"/>
                  </a:cubicBezTo>
                  <a:cubicBezTo>
                    <a:pt x="1515" y="394"/>
                    <a:pt x="1500" y="371"/>
                    <a:pt x="1463" y="379"/>
                  </a:cubicBezTo>
                  <a:cubicBezTo>
                    <a:pt x="1441" y="379"/>
                    <a:pt x="1419" y="401"/>
                    <a:pt x="1396" y="409"/>
                  </a:cubicBezTo>
                  <a:cubicBezTo>
                    <a:pt x="1396" y="409"/>
                    <a:pt x="1396" y="409"/>
                    <a:pt x="1396" y="416"/>
                  </a:cubicBezTo>
                  <a:cubicBezTo>
                    <a:pt x="1329" y="431"/>
                    <a:pt x="1315" y="357"/>
                    <a:pt x="1285" y="319"/>
                  </a:cubicBezTo>
                  <a:cubicBezTo>
                    <a:pt x="1263" y="305"/>
                    <a:pt x="1233" y="305"/>
                    <a:pt x="1218" y="282"/>
                  </a:cubicBezTo>
                  <a:cubicBezTo>
                    <a:pt x="1203" y="260"/>
                    <a:pt x="1218" y="238"/>
                    <a:pt x="1196" y="223"/>
                  </a:cubicBezTo>
                  <a:cubicBezTo>
                    <a:pt x="1144" y="208"/>
                    <a:pt x="1174" y="156"/>
                    <a:pt x="1159" y="104"/>
                  </a:cubicBezTo>
                  <a:cubicBezTo>
                    <a:pt x="1144" y="112"/>
                    <a:pt x="1122" y="97"/>
                    <a:pt x="1107" y="104"/>
                  </a:cubicBezTo>
                  <a:cubicBezTo>
                    <a:pt x="1136" y="97"/>
                    <a:pt x="1062" y="8"/>
                    <a:pt x="1040" y="0"/>
                  </a:cubicBezTo>
                  <a:cubicBezTo>
                    <a:pt x="1040" y="15"/>
                    <a:pt x="1047" y="37"/>
                    <a:pt x="1040" y="52"/>
                  </a:cubicBezTo>
                  <a:cubicBezTo>
                    <a:pt x="1025" y="59"/>
                    <a:pt x="1010" y="52"/>
                    <a:pt x="1003" y="59"/>
                  </a:cubicBezTo>
                  <a:cubicBezTo>
                    <a:pt x="973" y="74"/>
                    <a:pt x="995" y="97"/>
                    <a:pt x="981" y="119"/>
                  </a:cubicBezTo>
                  <a:cubicBezTo>
                    <a:pt x="973" y="141"/>
                    <a:pt x="951" y="141"/>
                    <a:pt x="936" y="141"/>
                  </a:cubicBezTo>
                  <a:cubicBezTo>
                    <a:pt x="943" y="186"/>
                    <a:pt x="951" y="230"/>
                    <a:pt x="958" y="245"/>
                  </a:cubicBezTo>
                  <a:cubicBezTo>
                    <a:pt x="973" y="267"/>
                    <a:pt x="988" y="290"/>
                    <a:pt x="995" y="312"/>
                  </a:cubicBezTo>
                </a:path>
              </a:pathLst>
            </a:custGeom>
            <a:solidFill>
              <a:schemeClr val="accent2"/>
            </a:solidFill>
            <a:ln w="9525" cap="flat">
              <a:solidFill>
                <a:schemeClr val="bg2"/>
              </a:solidFill>
              <a:bevel/>
              <a:headEnd/>
              <a:tailEnd/>
            </a:ln>
            <a:effectLst/>
          </p:spPr>
          <p:txBody>
            <a:bodyPr wrap="none" lIns="121853" tIns="60926" rIns="121853" bIns="60926" anchor="ctr"/>
            <a:lstStyle/>
            <a:p>
              <a:endParaRPr lang="en-US">
                <a:latin typeface="Poppins Light" charset="0"/>
              </a:endParaRPr>
            </a:p>
          </p:txBody>
        </p:sp>
        <p:sp>
          <p:nvSpPr>
            <p:cNvPr id="27" name="Freeform 10"/>
            <p:cNvSpPr>
              <a:spLocks noChangeArrowheads="1"/>
            </p:cNvSpPr>
            <p:nvPr/>
          </p:nvSpPr>
          <p:spPr bwMode="auto">
            <a:xfrm>
              <a:off x="10728493" y="5131678"/>
              <a:ext cx="2148475" cy="2118469"/>
            </a:xfrm>
            <a:custGeom>
              <a:avLst/>
              <a:gdLst>
                <a:gd name="T0" fmla="*/ 1708 w 4968"/>
                <a:gd name="T1" fmla="*/ 1174 h 4903"/>
                <a:gd name="T2" fmla="*/ 1136 w 4968"/>
                <a:gd name="T3" fmla="*/ 847 h 4903"/>
                <a:gd name="T4" fmla="*/ 817 w 4968"/>
                <a:gd name="T5" fmla="*/ 468 h 4903"/>
                <a:gd name="T6" fmla="*/ 460 w 4968"/>
                <a:gd name="T7" fmla="*/ 387 h 4903"/>
                <a:gd name="T8" fmla="*/ 386 w 4968"/>
                <a:gd name="T9" fmla="*/ 30 h 4903"/>
                <a:gd name="T10" fmla="*/ 59 w 4968"/>
                <a:gd name="T11" fmla="*/ 528 h 4903"/>
                <a:gd name="T12" fmla="*/ 81 w 4968"/>
                <a:gd name="T13" fmla="*/ 1129 h 4903"/>
                <a:gd name="T14" fmla="*/ 104 w 4968"/>
                <a:gd name="T15" fmla="*/ 1174 h 4903"/>
                <a:gd name="T16" fmla="*/ 133 w 4968"/>
                <a:gd name="T17" fmla="*/ 1270 h 4903"/>
                <a:gd name="T18" fmla="*/ 260 w 4968"/>
                <a:gd name="T19" fmla="*/ 1582 h 4903"/>
                <a:gd name="T20" fmla="*/ 289 w 4968"/>
                <a:gd name="T21" fmla="*/ 1805 h 4903"/>
                <a:gd name="T22" fmla="*/ 341 w 4968"/>
                <a:gd name="T23" fmla="*/ 2236 h 4903"/>
                <a:gd name="T24" fmla="*/ 341 w 4968"/>
                <a:gd name="T25" fmla="*/ 2518 h 4903"/>
                <a:gd name="T26" fmla="*/ 482 w 4968"/>
                <a:gd name="T27" fmla="*/ 2563 h 4903"/>
                <a:gd name="T28" fmla="*/ 742 w 4968"/>
                <a:gd name="T29" fmla="*/ 2563 h 4903"/>
                <a:gd name="T30" fmla="*/ 935 w 4968"/>
                <a:gd name="T31" fmla="*/ 2644 h 4903"/>
                <a:gd name="T32" fmla="*/ 1284 w 4968"/>
                <a:gd name="T33" fmla="*/ 2889 h 4903"/>
                <a:gd name="T34" fmla="*/ 1069 w 4968"/>
                <a:gd name="T35" fmla="*/ 3402 h 4903"/>
                <a:gd name="T36" fmla="*/ 817 w 4968"/>
                <a:gd name="T37" fmla="*/ 3610 h 4903"/>
                <a:gd name="T38" fmla="*/ 705 w 4968"/>
                <a:gd name="T39" fmla="*/ 3988 h 4903"/>
                <a:gd name="T40" fmla="*/ 831 w 4968"/>
                <a:gd name="T41" fmla="*/ 4389 h 4903"/>
                <a:gd name="T42" fmla="*/ 1180 w 4968"/>
                <a:gd name="T43" fmla="*/ 4412 h 4903"/>
                <a:gd name="T44" fmla="*/ 1039 w 4968"/>
                <a:gd name="T45" fmla="*/ 4070 h 4903"/>
                <a:gd name="T46" fmla="*/ 980 w 4968"/>
                <a:gd name="T47" fmla="*/ 3691 h 4903"/>
                <a:gd name="T48" fmla="*/ 1173 w 4968"/>
                <a:gd name="T49" fmla="*/ 3691 h 4903"/>
                <a:gd name="T50" fmla="*/ 1136 w 4968"/>
                <a:gd name="T51" fmla="*/ 3825 h 4903"/>
                <a:gd name="T52" fmla="*/ 1396 w 4968"/>
                <a:gd name="T53" fmla="*/ 3862 h 4903"/>
                <a:gd name="T54" fmla="*/ 1485 w 4968"/>
                <a:gd name="T55" fmla="*/ 3884 h 4903"/>
                <a:gd name="T56" fmla="*/ 1975 w 4968"/>
                <a:gd name="T57" fmla="*/ 3736 h 4903"/>
                <a:gd name="T58" fmla="*/ 2101 w 4968"/>
                <a:gd name="T59" fmla="*/ 3951 h 4903"/>
                <a:gd name="T60" fmla="*/ 2198 w 4968"/>
                <a:gd name="T61" fmla="*/ 3929 h 4903"/>
                <a:gd name="T62" fmla="*/ 2346 w 4968"/>
                <a:gd name="T63" fmla="*/ 3914 h 4903"/>
                <a:gd name="T64" fmla="*/ 2435 w 4968"/>
                <a:gd name="T65" fmla="*/ 3973 h 4903"/>
                <a:gd name="T66" fmla="*/ 2740 w 4968"/>
                <a:gd name="T67" fmla="*/ 3936 h 4903"/>
                <a:gd name="T68" fmla="*/ 2948 w 4968"/>
                <a:gd name="T69" fmla="*/ 3981 h 4903"/>
                <a:gd name="T70" fmla="*/ 3364 w 4968"/>
                <a:gd name="T71" fmla="*/ 4196 h 4903"/>
                <a:gd name="T72" fmla="*/ 3637 w 4968"/>
                <a:gd name="T73" fmla="*/ 4263 h 4903"/>
                <a:gd name="T74" fmla="*/ 3697 w 4968"/>
                <a:gd name="T75" fmla="*/ 4441 h 4903"/>
                <a:gd name="T76" fmla="*/ 3704 w 4968"/>
                <a:gd name="T77" fmla="*/ 4746 h 4903"/>
                <a:gd name="T78" fmla="*/ 4001 w 4968"/>
                <a:gd name="T79" fmla="*/ 4887 h 4903"/>
                <a:gd name="T80" fmla="*/ 4113 w 4968"/>
                <a:gd name="T81" fmla="*/ 4701 h 4903"/>
                <a:gd name="T82" fmla="*/ 4105 w 4968"/>
                <a:gd name="T83" fmla="*/ 4412 h 4903"/>
                <a:gd name="T84" fmla="*/ 4105 w 4968"/>
                <a:gd name="T85" fmla="*/ 3936 h 4903"/>
                <a:gd name="T86" fmla="*/ 4595 w 4968"/>
                <a:gd name="T87" fmla="*/ 3543 h 4903"/>
                <a:gd name="T88" fmla="*/ 4662 w 4968"/>
                <a:gd name="T89" fmla="*/ 3313 h 4903"/>
                <a:gd name="T90" fmla="*/ 4506 w 4968"/>
                <a:gd name="T91" fmla="*/ 2986 h 4903"/>
                <a:gd name="T92" fmla="*/ 4714 w 4968"/>
                <a:gd name="T93" fmla="*/ 2785 h 4903"/>
                <a:gd name="T94" fmla="*/ 4417 w 4968"/>
                <a:gd name="T95" fmla="*/ 2258 h 4903"/>
                <a:gd name="T96" fmla="*/ 3994 w 4968"/>
                <a:gd name="T97" fmla="*/ 2184 h 4903"/>
                <a:gd name="T98" fmla="*/ 3475 w 4968"/>
                <a:gd name="T99" fmla="*/ 1961 h 4903"/>
                <a:gd name="T100" fmla="*/ 2985 w 4968"/>
                <a:gd name="T101" fmla="*/ 1783 h 4903"/>
                <a:gd name="T102" fmla="*/ 2718 w 4968"/>
                <a:gd name="T103" fmla="*/ 1501 h 4903"/>
                <a:gd name="T104" fmla="*/ 2369 w 4968"/>
                <a:gd name="T105" fmla="*/ 1307 h 4903"/>
                <a:gd name="T106" fmla="*/ 2094 w 4968"/>
                <a:gd name="T107" fmla="*/ 1189 h 49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968" h="4903">
                  <a:moveTo>
                    <a:pt x="1945" y="1293"/>
                  </a:moveTo>
                  <a:lnTo>
                    <a:pt x="1945" y="1293"/>
                  </a:lnTo>
                  <a:cubicBezTo>
                    <a:pt x="1945" y="1233"/>
                    <a:pt x="1893" y="1270"/>
                    <a:pt x="1893" y="1233"/>
                  </a:cubicBezTo>
                  <a:cubicBezTo>
                    <a:pt x="1878" y="1233"/>
                    <a:pt x="1871" y="1233"/>
                    <a:pt x="1856" y="1233"/>
                  </a:cubicBezTo>
                  <a:cubicBezTo>
                    <a:pt x="1856" y="1218"/>
                    <a:pt x="1856" y="1196"/>
                    <a:pt x="1856" y="1174"/>
                  </a:cubicBezTo>
                  <a:cubicBezTo>
                    <a:pt x="1804" y="1159"/>
                    <a:pt x="1760" y="1189"/>
                    <a:pt x="1708" y="1174"/>
                  </a:cubicBezTo>
                  <a:cubicBezTo>
                    <a:pt x="1663" y="1167"/>
                    <a:pt x="1626" y="1174"/>
                    <a:pt x="1582" y="1167"/>
                  </a:cubicBezTo>
                  <a:cubicBezTo>
                    <a:pt x="1582" y="1122"/>
                    <a:pt x="1567" y="1115"/>
                    <a:pt x="1522" y="1107"/>
                  </a:cubicBezTo>
                  <a:cubicBezTo>
                    <a:pt x="1477" y="1092"/>
                    <a:pt x="1440" y="1048"/>
                    <a:pt x="1388" y="1048"/>
                  </a:cubicBezTo>
                  <a:cubicBezTo>
                    <a:pt x="1388" y="996"/>
                    <a:pt x="1396" y="959"/>
                    <a:pt x="1329" y="959"/>
                  </a:cubicBezTo>
                  <a:cubicBezTo>
                    <a:pt x="1284" y="959"/>
                    <a:pt x="1225" y="988"/>
                    <a:pt x="1225" y="921"/>
                  </a:cubicBezTo>
                  <a:cubicBezTo>
                    <a:pt x="1180" y="914"/>
                    <a:pt x="1180" y="862"/>
                    <a:pt x="1136" y="847"/>
                  </a:cubicBezTo>
                  <a:cubicBezTo>
                    <a:pt x="1136" y="832"/>
                    <a:pt x="1143" y="810"/>
                    <a:pt x="1151" y="795"/>
                  </a:cubicBezTo>
                  <a:cubicBezTo>
                    <a:pt x="1173" y="795"/>
                    <a:pt x="1247" y="795"/>
                    <a:pt x="1247" y="765"/>
                  </a:cubicBezTo>
                  <a:cubicBezTo>
                    <a:pt x="1240" y="743"/>
                    <a:pt x="1166" y="713"/>
                    <a:pt x="1151" y="699"/>
                  </a:cubicBezTo>
                  <a:cubicBezTo>
                    <a:pt x="1099" y="654"/>
                    <a:pt x="1039" y="624"/>
                    <a:pt x="1002" y="580"/>
                  </a:cubicBezTo>
                  <a:cubicBezTo>
                    <a:pt x="972" y="535"/>
                    <a:pt x="965" y="491"/>
                    <a:pt x="920" y="461"/>
                  </a:cubicBezTo>
                  <a:cubicBezTo>
                    <a:pt x="883" y="431"/>
                    <a:pt x="861" y="476"/>
                    <a:pt x="817" y="468"/>
                  </a:cubicBezTo>
                  <a:cubicBezTo>
                    <a:pt x="780" y="468"/>
                    <a:pt x="787" y="513"/>
                    <a:pt x="750" y="528"/>
                  </a:cubicBezTo>
                  <a:cubicBezTo>
                    <a:pt x="698" y="543"/>
                    <a:pt x="720" y="565"/>
                    <a:pt x="683" y="595"/>
                  </a:cubicBezTo>
                  <a:cubicBezTo>
                    <a:pt x="668" y="617"/>
                    <a:pt x="631" y="557"/>
                    <a:pt x="609" y="550"/>
                  </a:cubicBezTo>
                  <a:cubicBezTo>
                    <a:pt x="631" y="528"/>
                    <a:pt x="616" y="505"/>
                    <a:pt x="623" y="483"/>
                  </a:cubicBezTo>
                  <a:cubicBezTo>
                    <a:pt x="586" y="491"/>
                    <a:pt x="527" y="513"/>
                    <a:pt x="490" y="491"/>
                  </a:cubicBezTo>
                  <a:cubicBezTo>
                    <a:pt x="468" y="476"/>
                    <a:pt x="482" y="416"/>
                    <a:pt x="460" y="387"/>
                  </a:cubicBezTo>
                  <a:cubicBezTo>
                    <a:pt x="430" y="342"/>
                    <a:pt x="490" y="305"/>
                    <a:pt x="520" y="268"/>
                  </a:cubicBezTo>
                  <a:cubicBezTo>
                    <a:pt x="549" y="231"/>
                    <a:pt x="557" y="179"/>
                    <a:pt x="572" y="134"/>
                  </a:cubicBezTo>
                  <a:cubicBezTo>
                    <a:pt x="586" y="127"/>
                    <a:pt x="609" y="112"/>
                    <a:pt x="631" y="119"/>
                  </a:cubicBezTo>
                  <a:cubicBezTo>
                    <a:pt x="579" y="90"/>
                    <a:pt x="520" y="82"/>
                    <a:pt x="475" y="45"/>
                  </a:cubicBezTo>
                  <a:cubicBezTo>
                    <a:pt x="460" y="30"/>
                    <a:pt x="438" y="23"/>
                    <a:pt x="423" y="0"/>
                  </a:cubicBezTo>
                  <a:cubicBezTo>
                    <a:pt x="408" y="15"/>
                    <a:pt x="393" y="30"/>
                    <a:pt x="386" y="30"/>
                  </a:cubicBezTo>
                  <a:cubicBezTo>
                    <a:pt x="356" y="105"/>
                    <a:pt x="267" y="149"/>
                    <a:pt x="260" y="231"/>
                  </a:cubicBezTo>
                  <a:cubicBezTo>
                    <a:pt x="237" y="231"/>
                    <a:pt x="208" y="223"/>
                    <a:pt x="200" y="253"/>
                  </a:cubicBezTo>
                  <a:cubicBezTo>
                    <a:pt x="200" y="275"/>
                    <a:pt x="185" y="275"/>
                    <a:pt x="178" y="298"/>
                  </a:cubicBezTo>
                  <a:cubicBezTo>
                    <a:pt x="118" y="298"/>
                    <a:pt x="126" y="357"/>
                    <a:pt x="126" y="394"/>
                  </a:cubicBezTo>
                  <a:cubicBezTo>
                    <a:pt x="126" y="424"/>
                    <a:pt x="111" y="439"/>
                    <a:pt x="96" y="454"/>
                  </a:cubicBezTo>
                  <a:cubicBezTo>
                    <a:pt x="74" y="476"/>
                    <a:pt x="74" y="505"/>
                    <a:pt x="59" y="528"/>
                  </a:cubicBezTo>
                  <a:lnTo>
                    <a:pt x="52" y="528"/>
                  </a:lnTo>
                  <a:cubicBezTo>
                    <a:pt x="22" y="602"/>
                    <a:pt x="0" y="706"/>
                    <a:pt x="22" y="780"/>
                  </a:cubicBezTo>
                  <a:cubicBezTo>
                    <a:pt x="44" y="855"/>
                    <a:pt x="44" y="1010"/>
                    <a:pt x="44" y="1107"/>
                  </a:cubicBezTo>
                  <a:cubicBezTo>
                    <a:pt x="44" y="1115"/>
                    <a:pt x="52" y="1115"/>
                    <a:pt x="52" y="1115"/>
                  </a:cubicBezTo>
                  <a:cubicBezTo>
                    <a:pt x="59" y="1115"/>
                    <a:pt x="59" y="1107"/>
                    <a:pt x="66" y="1107"/>
                  </a:cubicBezTo>
                  <a:cubicBezTo>
                    <a:pt x="74" y="1107"/>
                    <a:pt x="81" y="1129"/>
                    <a:pt x="81" y="1129"/>
                  </a:cubicBezTo>
                  <a:cubicBezTo>
                    <a:pt x="89" y="1144"/>
                    <a:pt x="74" y="1129"/>
                    <a:pt x="74" y="1137"/>
                  </a:cubicBezTo>
                  <a:cubicBezTo>
                    <a:pt x="66" y="1144"/>
                    <a:pt x="81" y="1152"/>
                    <a:pt x="81" y="1152"/>
                  </a:cubicBezTo>
                  <a:lnTo>
                    <a:pt x="89" y="1152"/>
                  </a:lnTo>
                  <a:cubicBezTo>
                    <a:pt x="89" y="1159"/>
                    <a:pt x="89" y="1159"/>
                    <a:pt x="89" y="1159"/>
                  </a:cubicBezTo>
                  <a:cubicBezTo>
                    <a:pt x="89" y="1159"/>
                    <a:pt x="89" y="1167"/>
                    <a:pt x="96" y="1174"/>
                  </a:cubicBezTo>
                  <a:cubicBezTo>
                    <a:pt x="96" y="1174"/>
                    <a:pt x="96" y="1174"/>
                    <a:pt x="104" y="1174"/>
                  </a:cubicBezTo>
                  <a:cubicBezTo>
                    <a:pt x="104" y="1181"/>
                    <a:pt x="104" y="1181"/>
                    <a:pt x="104" y="1181"/>
                  </a:cubicBezTo>
                  <a:cubicBezTo>
                    <a:pt x="111" y="1189"/>
                    <a:pt x="111" y="1189"/>
                    <a:pt x="118" y="1196"/>
                  </a:cubicBezTo>
                  <a:cubicBezTo>
                    <a:pt x="118" y="1211"/>
                    <a:pt x="126" y="1196"/>
                    <a:pt x="133" y="1196"/>
                  </a:cubicBezTo>
                  <a:cubicBezTo>
                    <a:pt x="141" y="1204"/>
                    <a:pt x="141" y="1218"/>
                    <a:pt x="133" y="1218"/>
                  </a:cubicBezTo>
                  <a:cubicBezTo>
                    <a:pt x="133" y="1226"/>
                    <a:pt x="133" y="1233"/>
                    <a:pt x="133" y="1241"/>
                  </a:cubicBezTo>
                  <a:cubicBezTo>
                    <a:pt x="141" y="1256"/>
                    <a:pt x="156" y="1263"/>
                    <a:pt x="133" y="1270"/>
                  </a:cubicBezTo>
                  <a:cubicBezTo>
                    <a:pt x="118" y="1278"/>
                    <a:pt x="118" y="1293"/>
                    <a:pt x="133" y="1300"/>
                  </a:cubicBezTo>
                  <a:cubicBezTo>
                    <a:pt x="141" y="1307"/>
                    <a:pt x="148" y="1322"/>
                    <a:pt x="133" y="1337"/>
                  </a:cubicBezTo>
                  <a:cubicBezTo>
                    <a:pt x="141" y="1345"/>
                    <a:pt x="148" y="1359"/>
                    <a:pt x="148" y="1359"/>
                  </a:cubicBezTo>
                  <a:cubicBezTo>
                    <a:pt x="156" y="1404"/>
                    <a:pt x="156" y="1426"/>
                    <a:pt x="185" y="1464"/>
                  </a:cubicBezTo>
                  <a:cubicBezTo>
                    <a:pt x="215" y="1493"/>
                    <a:pt x="237" y="1530"/>
                    <a:pt x="252" y="1575"/>
                  </a:cubicBezTo>
                  <a:cubicBezTo>
                    <a:pt x="252" y="1575"/>
                    <a:pt x="252" y="1582"/>
                    <a:pt x="260" y="1582"/>
                  </a:cubicBezTo>
                  <a:lnTo>
                    <a:pt x="260" y="1590"/>
                  </a:lnTo>
                  <a:cubicBezTo>
                    <a:pt x="282" y="1634"/>
                    <a:pt x="282" y="1672"/>
                    <a:pt x="282" y="1716"/>
                  </a:cubicBezTo>
                  <a:lnTo>
                    <a:pt x="282" y="1723"/>
                  </a:lnTo>
                  <a:cubicBezTo>
                    <a:pt x="282" y="1738"/>
                    <a:pt x="282" y="1753"/>
                    <a:pt x="289" y="1761"/>
                  </a:cubicBezTo>
                  <a:cubicBezTo>
                    <a:pt x="289" y="1768"/>
                    <a:pt x="289" y="1768"/>
                    <a:pt x="297" y="1775"/>
                  </a:cubicBezTo>
                  <a:cubicBezTo>
                    <a:pt x="297" y="1783"/>
                    <a:pt x="289" y="1798"/>
                    <a:pt x="289" y="1805"/>
                  </a:cubicBezTo>
                  <a:cubicBezTo>
                    <a:pt x="267" y="1820"/>
                    <a:pt x="230" y="1805"/>
                    <a:pt x="208" y="1812"/>
                  </a:cubicBezTo>
                  <a:lnTo>
                    <a:pt x="208" y="1812"/>
                  </a:lnTo>
                  <a:cubicBezTo>
                    <a:pt x="208" y="1835"/>
                    <a:pt x="200" y="1857"/>
                    <a:pt x="178" y="1879"/>
                  </a:cubicBezTo>
                  <a:cubicBezTo>
                    <a:pt x="111" y="1946"/>
                    <a:pt x="208" y="2080"/>
                    <a:pt x="208" y="2154"/>
                  </a:cubicBezTo>
                  <a:cubicBezTo>
                    <a:pt x="208" y="2206"/>
                    <a:pt x="260" y="2199"/>
                    <a:pt x="297" y="2214"/>
                  </a:cubicBezTo>
                  <a:cubicBezTo>
                    <a:pt x="312" y="2221"/>
                    <a:pt x="334" y="2221"/>
                    <a:pt x="341" y="2236"/>
                  </a:cubicBezTo>
                  <a:cubicBezTo>
                    <a:pt x="364" y="2258"/>
                    <a:pt x="312" y="2258"/>
                    <a:pt x="312" y="2266"/>
                  </a:cubicBezTo>
                  <a:cubicBezTo>
                    <a:pt x="304" y="2310"/>
                    <a:pt x="386" y="2266"/>
                    <a:pt x="364" y="2332"/>
                  </a:cubicBezTo>
                  <a:cubicBezTo>
                    <a:pt x="349" y="2340"/>
                    <a:pt x="341" y="2355"/>
                    <a:pt x="349" y="2377"/>
                  </a:cubicBezTo>
                  <a:cubicBezTo>
                    <a:pt x="297" y="2362"/>
                    <a:pt x="297" y="2399"/>
                    <a:pt x="297" y="2436"/>
                  </a:cubicBezTo>
                  <a:cubicBezTo>
                    <a:pt x="341" y="2444"/>
                    <a:pt x="415" y="2436"/>
                    <a:pt x="423" y="2488"/>
                  </a:cubicBezTo>
                  <a:cubicBezTo>
                    <a:pt x="393" y="2488"/>
                    <a:pt x="341" y="2481"/>
                    <a:pt x="341" y="2518"/>
                  </a:cubicBezTo>
                  <a:cubicBezTo>
                    <a:pt x="312" y="2525"/>
                    <a:pt x="282" y="2518"/>
                    <a:pt x="260" y="2518"/>
                  </a:cubicBezTo>
                  <a:cubicBezTo>
                    <a:pt x="252" y="2525"/>
                    <a:pt x="252" y="2525"/>
                    <a:pt x="252" y="2533"/>
                  </a:cubicBezTo>
                  <a:cubicBezTo>
                    <a:pt x="185" y="2533"/>
                    <a:pt x="156" y="2652"/>
                    <a:pt x="215" y="2652"/>
                  </a:cubicBezTo>
                  <a:cubicBezTo>
                    <a:pt x="208" y="2555"/>
                    <a:pt x="319" y="2592"/>
                    <a:pt x="386" y="2592"/>
                  </a:cubicBezTo>
                  <a:cubicBezTo>
                    <a:pt x="386" y="2570"/>
                    <a:pt x="393" y="2555"/>
                    <a:pt x="393" y="2540"/>
                  </a:cubicBezTo>
                  <a:cubicBezTo>
                    <a:pt x="430" y="2533"/>
                    <a:pt x="453" y="2533"/>
                    <a:pt x="482" y="2563"/>
                  </a:cubicBezTo>
                  <a:cubicBezTo>
                    <a:pt x="505" y="2592"/>
                    <a:pt x="549" y="2533"/>
                    <a:pt x="579" y="2540"/>
                  </a:cubicBezTo>
                  <a:cubicBezTo>
                    <a:pt x="586" y="2570"/>
                    <a:pt x="586" y="2600"/>
                    <a:pt x="623" y="2592"/>
                  </a:cubicBezTo>
                  <a:cubicBezTo>
                    <a:pt x="623" y="2577"/>
                    <a:pt x="631" y="2555"/>
                    <a:pt x="638" y="2540"/>
                  </a:cubicBezTo>
                  <a:cubicBezTo>
                    <a:pt x="646" y="2540"/>
                    <a:pt x="653" y="2533"/>
                    <a:pt x="661" y="2533"/>
                  </a:cubicBezTo>
                  <a:cubicBezTo>
                    <a:pt x="661" y="2518"/>
                    <a:pt x="668" y="2511"/>
                    <a:pt x="690" y="2503"/>
                  </a:cubicBezTo>
                  <a:cubicBezTo>
                    <a:pt x="698" y="2533"/>
                    <a:pt x="713" y="2563"/>
                    <a:pt x="742" y="2563"/>
                  </a:cubicBezTo>
                  <a:cubicBezTo>
                    <a:pt x="727" y="2570"/>
                    <a:pt x="720" y="2592"/>
                    <a:pt x="727" y="2607"/>
                  </a:cubicBezTo>
                  <a:cubicBezTo>
                    <a:pt x="750" y="2592"/>
                    <a:pt x="765" y="2577"/>
                    <a:pt x="780" y="2577"/>
                  </a:cubicBezTo>
                  <a:cubicBezTo>
                    <a:pt x="765" y="2577"/>
                    <a:pt x="750" y="2592"/>
                    <a:pt x="727" y="2607"/>
                  </a:cubicBezTo>
                  <a:cubicBezTo>
                    <a:pt x="735" y="2614"/>
                    <a:pt x="742" y="2614"/>
                    <a:pt x="750" y="2614"/>
                  </a:cubicBezTo>
                  <a:cubicBezTo>
                    <a:pt x="780" y="2622"/>
                    <a:pt x="809" y="2607"/>
                    <a:pt x="839" y="2614"/>
                  </a:cubicBezTo>
                  <a:cubicBezTo>
                    <a:pt x="876" y="2614"/>
                    <a:pt x="906" y="2637"/>
                    <a:pt x="935" y="2644"/>
                  </a:cubicBezTo>
                  <a:cubicBezTo>
                    <a:pt x="972" y="2644"/>
                    <a:pt x="1010" y="2644"/>
                    <a:pt x="1039" y="2644"/>
                  </a:cubicBezTo>
                  <a:cubicBezTo>
                    <a:pt x="1039" y="2637"/>
                    <a:pt x="1047" y="2629"/>
                    <a:pt x="1047" y="2622"/>
                  </a:cubicBezTo>
                  <a:cubicBezTo>
                    <a:pt x="1099" y="2622"/>
                    <a:pt x="1114" y="2644"/>
                    <a:pt x="1151" y="2674"/>
                  </a:cubicBezTo>
                  <a:cubicBezTo>
                    <a:pt x="1151" y="2704"/>
                    <a:pt x="1180" y="2711"/>
                    <a:pt x="1203" y="2711"/>
                  </a:cubicBezTo>
                  <a:cubicBezTo>
                    <a:pt x="1240" y="2726"/>
                    <a:pt x="1240" y="2741"/>
                    <a:pt x="1240" y="2778"/>
                  </a:cubicBezTo>
                  <a:cubicBezTo>
                    <a:pt x="1232" y="2822"/>
                    <a:pt x="1270" y="2845"/>
                    <a:pt x="1284" y="2889"/>
                  </a:cubicBezTo>
                  <a:cubicBezTo>
                    <a:pt x="1299" y="2934"/>
                    <a:pt x="1277" y="2986"/>
                    <a:pt x="1284" y="3030"/>
                  </a:cubicBezTo>
                  <a:cubicBezTo>
                    <a:pt x="1225" y="3030"/>
                    <a:pt x="1255" y="3082"/>
                    <a:pt x="1217" y="3090"/>
                  </a:cubicBezTo>
                  <a:cubicBezTo>
                    <a:pt x="1210" y="3105"/>
                    <a:pt x="1210" y="3134"/>
                    <a:pt x="1210" y="3149"/>
                  </a:cubicBezTo>
                  <a:cubicBezTo>
                    <a:pt x="1173" y="3171"/>
                    <a:pt x="1180" y="3238"/>
                    <a:pt x="1143" y="3261"/>
                  </a:cubicBezTo>
                  <a:cubicBezTo>
                    <a:pt x="1136" y="3290"/>
                    <a:pt x="1106" y="3320"/>
                    <a:pt x="1106" y="3357"/>
                  </a:cubicBezTo>
                  <a:cubicBezTo>
                    <a:pt x="1069" y="3320"/>
                    <a:pt x="1069" y="3379"/>
                    <a:pt x="1069" y="3402"/>
                  </a:cubicBezTo>
                  <a:lnTo>
                    <a:pt x="1062" y="3402"/>
                  </a:lnTo>
                  <a:cubicBezTo>
                    <a:pt x="1062" y="3431"/>
                    <a:pt x="1106" y="3454"/>
                    <a:pt x="1084" y="3483"/>
                  </a:cubicBezTo>
                  <a:cubicBezTo>
                    <a:pt x="1069" y="3498"/>
                    <a:pt x="1054" y="3498"/>
                    <a:pt x="1032" y="3498"/>
                  </a:cubicBezTo>
                  <a:cubicBezTo>
                    <a:pt x="1010" y="3491"/>
                    <a:pt x="1002" y="3513"/>
                    <a:pt x="980" y="3521"/>
                  </a:cubicBezTo>
                  <a:cubicBezTo>
                    <a:pt x="943" y="3543"/>
                    <a:pt x="891" y="3521"/>
                    <a:pt x="854" y="3528"/>
                  </a:cubicBezTo>
                  <a:cubicBezTo>
                    <a:pt x="802" y="3528"/>
                    <a:pt x="817" y="3580"/>
                    <a:pt x="817" y="3610"/>
                  </a:cubicBezTo>
                  <a:cubicBezTo>
                    <a:pt x="794" y="3617"/>
                    <a:pt x="765" y="3595"/>
                    <a:pt x="750" y="3624"/>
                  </a:cubicBezTo>
                  <a:cubicBezTo>
                    <a:pt x="742" y="3639"/>
                    <a:pt x="750" y="3662"/>
                    <a:pt x="750" y="3684"/>
                  </a:cubicBezTo>
                  <a:cubicBezTo>
                    <a:pt x="750" y="3713"/>
                    <a:pt x="742" y="3780"/>
                    <a:pt x="787" y="3780"/>
                  </a:cubicBezTo>
                  <a:cubicBezTo>
                    <a:pt x="794" y="3803"/>
                    <a:pt x="809" y="3818"/>
                    <a:pt x="809" y="3840"/>
                  </a:cubicBezTo>
                  <a:cubicBezTo>
                    <a:pt x="765" y="3832"/>
                    <a:pt x="780" y="3884"/>
                    <a:pt x="742" y="3877"/>
                  </a:cubicBezTo>
                  <a:cubicBezTo>
                    <a:pt x="735" y="3921"/>
                    <a:pt x="742" y="3959"/>
                    <a:pt x="705" y="3988"/>
                  </a:cubicBezTo>
                  <a:cubicBezTo>
                    <a:pt x="683" y="4003"/>
                    <a:pt x="653" y="4033"/>
                    <a:pt x="623" y="4025"/>
                  </a:cubicBezTo>
                  <a:cubicBezTo>
                    <a:pt x="623" y="4070"/>
                    <a:pt x="750" y="4256"/>
                    <a:pt x="661" y="4278"/>
                  </a:cubicBezTo>
                  <a:cubicBezTo>
                    <a:pt x="653" y="4323"/>
                    <a:pt x="675" y="4323"/>
                    <a:pt x="713" y="4330"/>
                  </a:cubicBezTo>
                  <a:cubicBezTo>
                    <a:pt x="772" y="4345"/>
                    <a:pt x="735" y="4426"/>
                    <a:pt x="735" y="4471"/>
                  </a:cubicBezTo>
                  <a:cubicBezTo>
                    <a:pt x="757" y="4471"/>
                    <a:pt x="772" y="4478"/>
                    <a:pt x="787" y="4478"/>
                  </a:cubicBezTo>
                  <a:cubicBezTo>
                    <a:pt x="794" y="4441"/>
                    <a:pt x="802" y="4412"/>
                    <a:pt x="831" y="4389"/>
                  </a:cubicBezTo>
                  <a:cubicBezTo>
                    <a:pt x="839" y="4434"/>
                    <a:pt x="883" y="4412"/>
                    <a:pt x="906" y="4434"/>
                  </a:cubicBezTo>
                  <a:cubicBezTo>
                    <a:pt x="943" y="4456"/>
                    <a:pt x="920" y="4530"/>
                    <a:pt x="972" y="4538"/>
                  </a:cubicBezTo>
                  <a:cubicBezTo>
                    <a:pt x="972" y="4530"/>
                    <a:pt x="980" y="4515"/>
                    <a:pt x="980" y="4508"/>
                  </a:cubicBezTo>
                  <a:cubicBezTo>
                    <a:pt x="1002" y="4501"/>
                    <a:pt x="1047" y="4508"/>
                    <a:pt x="1047" y="4545"/>
                  </a:cubicBezTo>
                  <a:cubicBezTo>
                    <a:pt x="1084" y="4530"/>
                    <a:pt x="1106" y="4493"/>
                    <a:pt x="1151" y="4486"/>
                  </a:cubicBezTo>
                  <a:cubicBezTo>
                    <a:pt x="1151" y="4456"/>
                    <a:pt x="1158" y="4419"/>
                    <a:pt x="1180" y="4412"/>
                  </a:cubicBezTo>
                  <a:cubicBezTo>
                    <a:pt x="1166" y="4382"/>
                    <a:pt x="1151" y="4360"/>
                    <a:pt x="1121" y="4352"/>
                  </a:cubicBezTo>
                  <a:cubicBezTo>
                    <a:pt x="1114" y="4330"/>
                    <a:pt x="1128" y="4323"/>
                    <a:pt x="1143" y="4323"/>
                  </a:cubicBezTo>
                  <a:cubicBezTo>
                    <a:pt x="1151" y="4308"/>
                    <a:pt x="1151" y="4285"/>
                    <a:pt x="1151" y="4270"/>
                  </a:cubicBezTo>
                  <a:cubicBezTo>
                    <a:pt x="1143" y="4256"/>
                    <a:pt x="1121" y="4248"/>
                    <a:pt x="1121" y="4226"/>
                  </a:cubicBezTo>
                  <a:cubicBezTo>
                    <a:pt x="1091" y="4218"/>
                    <a:pt x="1054" y="4248"/>
                    <a:pt x="1017" y="4241"/>
                  </a:cubicBezTo>
                  <a:cubicBezTo>
                    <a:pt x="1017" y="4189"/>
                    <a:pt x="1054" y="4122"/>
                    <a:pt x="1039" y="4070"/>
                  </a:cubicBezTo>
                  <a:cubicBezTo>
                    <a:pt x="1025" y="4025"/>
                    <a:pt x="987" y="4055"/>
                    <a:pt x="972" y="4018"/>
                  </a:cubicBezTo>
                  <a:cubicBezTo>
                    <a:pt x="958" y="3988"/>
                    <a:pt x="995" y="3855"/>
                    <a:pt x="935" y="3862"/>
                  </a:cubicBezTo>
                  <a:cubicBezTo>
                    <a:pt x="913" y="3825"/>
                    <a:pt x="943" y="3766"/>
                    <a:pt x="898" y="3743"/>
                  </a:cubicBezTo>
                  <a:cubicBezTo>
                    <a:pt x="883" y="3728"/>
                    <a:pt x="824" y="3743"/>
                    <a:pt x="831" y="3713"/>
                  </a:cubicBezTo>
                  <a:cubicBezTo>
                    <a:pt x="876" y="3713"/>
                    <a:pt x="891" y="3676"/>
                    <a:pt x="906" y="3647"/>
                  </a:cubicBezTo>
                  <a:cubicBezTo>
                    <a:pt x="958" y="3624"/>
                    <a:pt x="980" y="3632"/>
                    <a:pt x="980" y="3691"/>
                  </a:cubicBezTo>
                  <a:cubicBezTo>
                    <a:pt x="1032" y="3691"/>
                    <a:pt x="1039" y="3691"/>
                    <a:pt x="1047" y="3639"/>
                  </a:cubicBezTo>
                  <a:cubicBezTo>
                    <a:pt x="1054" y="3647"/>
                    <a:pt x="1069" y="3639"/>
                    <a:pt x="1077" y="3639"/>
                  </a:cubicBezTo>
                  <a:cubicBezTo>
                    <a:pt x="1084" y="3624"/>
                    <a:pt x="1077" y="3610"/>
                    <a:pt x="1084" y="3595"/>
                  </a:cubicBezTo>
                  <a:cubicBezTo>
                    <a:pt x="1114" y="3595"/>
                    <a:pt x="1128" y="3558"/>
                    <a:pt x="1166" y="3550"/>
                  </a:cubicBezTo>
                  <a:cubicBezTo>
                    <a:pt x="1180" y="3573"/>
                    <a:pt x="1158" y="3580"/>
                    <a:pt x="1151" y="3602"/>
                  </a:cubicBezTo>
                  <a:cubicBezTo>
                    <a:pt x="1136" y="3632"/>
                    <a:pt x="1173" y="3662"/>
                    <a:pt x="1173" y="3691"/>
                  </a:cubicBezTo>
                  <a:cubicBezTo>
                    <a:pt x="1128" y="3691"/>
                    <a:pt x="1084" y="3691"/>
                    <a:pt x="1091" y="3751"/>
                  </a:cubicBezTo>
                  <a:cubicBezTo>
                    <a:pt x="1099" y="3758"/>
                    <a:pt x="1114" y="3766"/>
                    <a:pt x="1121" y="3773"/>
                  </a:cubicBezTo>
                  <a:cubicBezTo>
                    <a:pt x="1121" y="3758"/>
                    <a:pt x="1128" y="3743"/>
                    <a:pt x="1128" y="3728"/>
                  </a:cubicBezTo>
                  <a:cubicBezTo>
                    <a:pt x="1136" y="3721"/>
                    <a:pt x="1151" y="3721"/>
                    <a:pt x="1166" y="3728"/>
                  </a:cubicBezTo>
                  <a:cubicBezTo>
                    <a:pt x="1166" y="3758"/>
                    <a:pt x="1166" y="3780"/>
                    <a:pt x="1136" y="3795"/>
                  </a:cubicBezTo>
                  <a:cubicBezTo>
                    <a:pt x="1128" y="3803"/>
                    <a:pt x="1128" y="3818"/>
                    <a:pt x="1136" y="3825"/>
                  </a:cubicBezTo>
                  <a:cubicBezTo>
                    <a:pt x="1151" y="3825"/>
                    <a:pt x="1166" y="3818"/>
                    <a:pt x="1166" y="3803"/>
                  </a:cubicBezTo>
                  <a:cubicBezTo>
                    <a:pt x="1180" y="3795"/>
                    <a:pt x="1210" y="3780"/>
                    <a:pt x="1225" y="3788"/>
                  </a:cubicBezTo>
                  <a:cubicBezTo>
                    <a:pt x="1240" y="3803"/>
                    <a:pt x="1210" y="3832"/>
                    <a:pt x="1240" y="3840"/>
                  </a:cubicBezTo>
                  <a:cubicBezTo>
                    <a:pt x="1240" y="3847"/>
                    <a:pt x="1247" y="3855"/>
                    <a:pt x="1247" y="3862"/>
                  </a:cubicBezTo>
                  <a:cubicBezTo>
                    <a:pt x="1270" y="3862"/>
                    <a:pt x="1284" y="3847"/>
                    <a:pt x="1314" y="3855"/>
                  </a:cubicBezTo>
                  <a:cubicBezTo>
                    <a:pt x="1344" y="3862"/>
                    <a:pt x="1359" y="3870"/>
                    <a:pt x="1396" y="3862"/>
                  </a:cubicBezTo>
                  <a:cubicBezTo>
                    <a:pt x="1396" y="3855"/>
                    <a:pt x="1396" y="3840"/>
                    <a:pt x="1396" y="3832"/>
                  </a:cubicBezTo>
                  <a:cubicBezTo>
                    <a:pt x="1433" y="3825"/>
                    <a:pt x="1388" y="3736"/>
                    <a:pt x="1381" y="3713"/>
                  </a:cubicBezTo>
                  <a:cubicBezTo>
                    <a:pt x="1411" y="3721"/>
                    <a:pt x="1418" y="3743"/>
                    <a:pt x="1448" y="3743"/>
                  </a:cubicBezTo>
                  <a:cubicBezTo>
                    <a:pt x="1448" y="3795"/>
                    <a:pt x="1477" y="3780"/>
                    <a:pt x="1522" y="3780"/>
                  </a:cubicBezTo>
                  <a:cubicBezTo>
                    <a:pt x="1529" y="3810"/>
                    <a:pt x="1374" y="3929"/>
                    <a:pt x="1477" y="3944"/>
                  </a:cubicBezTo>
                  <a:cubicBezTo>
                    <a:pt x="1477" y="3921"/>
                    <a:pt x="1455" y="3899"/>
                    <a:pt x="1485" y="3884"/>
                  </a:cubicBezTo>
                  <a:cubicBezTo>
                    <a:pt x="1507" y="3877"/>
                    <a:pt x="1537" y="3892"/>
                    <a:pt x="1559" y="3892"/>
                  </a:cubicBezTo>
                  <a:cubicBezTo>
                    <a:pt x="1552" y="3832"/>
                    <a:pt x="1596" y="3847"/>
                    <a:pt x="1611" y="3892"/>
                  </a:cubicBezTo>
                  <a:cubicBezTo>
                    <a:pt x="1656" y="3899"/>
                    <a:pt x="1722" y="3892"/>
                    <a:pt x="1774" y="3892"/>
                  </a:cubicBezTo>
                  <a:cubicBezTo>
                    <a:pt x="1774" y="3877"/>
                    <a:pt x="1767" y="3766"/>
                    <a:pt x="1812" y="3795"/>
                  </a:cubicBezTo>
                  <a:cubicBezTo>
                    <a:pt x="1841" y="3818"/>
                    <a:pt x="1923" y="3766"/>
                    <a:pt x="1901" y="3728"/>
                  </a:cubicBezTo>
                  <a:cubicBezTo>
                    <a:pt x="1923" y="3721"/>
                    <a:pt x="1953" y="3728"/>
                    <a:pt x="1975" y="3736"/>
                  </a:cubicBezTo>
                  <a:cubicBezTo>
                    <a:pt x="1975" y="3713"/>
                    <a:pt x="2042" y="3691"/>
                    <a:pt x="2064" y="3699"/>
                  </a:cubicBezTo>
                  <a:cubicBezTo>
                    <a:pt x="2064" y="3721"/>
                    <a:pt x="2064" y="3751"/>
                    <a:pt x="2086" y="3766"/>
                  </a:cubicBezTo>
                  <a:cubicBezTo>
                    <a:pt x="2109" y="3780"/>
                    <a:pt x="2131" y="3818"/>
                    <a:pt x="2153" y="3825"/>
                  </a:cubicBezTo>
                  <a:cubicBezTo>
                    <a:pt x="2168" y="3884"/>
                    <a:pt x="2086" y="3877"/>
                    <a:pt x="2094" y="3929"/>
                  </a:cubicBezTo>
                  <a:cubicBezTo>
                    <a:pt x="2101" y="3929"/>
                    <a:pt x="2109" y="3929"/>
                    <a:pt x="2109" y="3929"/>
                  </a:cubicBezTo>
                  <a:cubicBezTo>
                    <a:pt x="2109" y="3936"/>
                    <a:pt x="2101" y="3951"/>
                    <a:pt x="2101" y="3951"/>
                  </a:cubicBezTo>
                  <a:cubicBezTo>
                    <a:pt x="2086" y="3959"/>
                    <a:pt x="2094" y="3959"/>
                    <a:pt x="2079" y="3966"/>
                  </a:cubicBezTo>
                  <a:cubicBezTo>
                    <a:pt x="2064" y="3966"/>
                    <a:pt x="2057" y="3973"/>
                    <a:pt x="2049" y="3988"/>
                  </a:cubicBezTo>
                  <a:cubicBezTo>
                    <a:pt x="2072" y="3996"/>
                    <a:pt x="2086" y="3996"/>
                    <a:pt x="2109" y="3988"/>
                  </a:cubicBezTo>
                  <a:cubicBezTo>
                    <a:pt x="2101" y="3959"/>
                    <a:pt x="2131" y="3944"/>
                    <a:pt x="2153" y="3951"/>
                  </a:cubicBezTo>
                  <a:cubicBezTo>
                    <a:pt x="2183" y="3959"/>
                    <a:pt x="2168" y="3996"/>
                    <a:pt x="2168" y="4018"/>
                  </a:cubicBezTo>
                  <a:cubicBezTo>
                    <a:pt x="2220" y="4033"/>
                    <a:pt x="2213" y="3959"/>
                    <a:pt x="2198" y="3929"/>
                  </a:cubicBezTo>
                  <a:cubicBezTo>
                    <a:pt x="2213" y="3921"/>
                    <a:pt x="2242" y="3914"/>
                    <a:pt x="2250" y="3936"/>
                  </a:cubicBezTo>
                  <a:cubicBezTo>
                    <a:pt x="2250" y="3929"/>
                    <a:pt x="2257" y="3921"/>
                    <a:pt x="2257" y="3907"/>
                  </a:cubicBezTo>
                  <a:cubicBezTo>
                    <a:pt x="2287" y="3899"/>
                    <a:pt x="2287" y="3921"/>
                    <a:pt x="2294" y="3936"/>
                  </a:cubicBezTo>
                  <a:cubicBezTo>
                    <a:pt x="2309" y="3959"/>
                    <a:pt x="2346" y="3951"/>
                    <a:pt x="2369" y="3951"/>
                  </a:cubicBezTo>
                  <a:cubicBezTo>
                    <a:pt x="2369" y="3951"/>
                    <a:pt x="2369" y="3944"/>
                    <a:pt x="2369" y="3936"/>
                  </a:cubicBezTo>
                  <a:cubicBezTo>
                    <a:pt x="2354" y="3936"/>
                    <a:pt x="2346" y="3921"/>
                    <a:pt x="2346" y="3914"/>
                  </a:cubicBezTo>
                  <a:cubicBezTo>
                    <a:pt x="2369" y="3907"/>
                    <a:pt x="2391" y="3907"/>
                    <a:pt x="2413" y="3907"/>
                  </a:cubicBezTo>
                  <a:cubicBezTo>
                    <a:pt x="2413" y="3914"/>
                    <a:pt x="2413" y="3929"/>
                    <a:pt x="2421" y="3936"/>
                  </a:cubicBezTo>
                  <a:cubicBezTo>
                    <a:pt x="2421" y="3929"/>
                    <a:pt x="2421" y="3914"/>
                    <a:pt x="2421" y="3899"/>
                  </a:cubicBezTo>
                  <a:cubicBezTo>
                    <a:pt x="2435" y="3899"/>
                    <a:pt x="2458" y="3899"/>
                    <a:pt x="2473" y="3899"/>
                  </a:cubicBezTo>
                  <a:cubicBezTo>
                    <a:pt x="2465" y="3914"/>
                    <a:pt x="2465" y="3914"/>
                    <a:pt x="2450" y="3921"/>
                  </a:cubicBezTo>
                  <a:cubicBezTo>
                    <a:pt x="2435" y="3936"/>
                    <a:pt x="2443" y="3959"/>
                    <a:pt x="2435" y="3973"/>
                  </a:cubicBezTo>
                  <a:cubicBezTo>
                    <a:pt x="2435" y="4011"/>
                    <a:pt x="2428" y="4040"/>
                    <a:pt x="2413" y="4070"/>
                  </a:cubicBezTo>
                  <a:cubicBezTo>
                    <a:pt x="2450" y="4085"/>
                    <a:pt x="2465" y="4033"/>
                    <a:pt x="2502" y="4040"/>
                  </a:cubicBezTo>
                  <a:cubicBezTo>
                    <a:pt x="2502" y="4070"/>
                    <a:pt x="2643" y="4055"/>
                    <a:pt x="2673" y="4055"/>
                  </a:cubicBezTo>
                  <a:cubicBezTo>
                    <a:pt x="2651" y="3996"/>
                    <a:pt x="2740" y="3973"/>
                    <a:pt x="2695" y="3914"/>
                  </a:cubicBezTo>
                  <a:cubicBezTo>
                    <a:pt x="2710" y="3907"/>
                    <a:pt x="2725" y="3907"/>
                    <a:pt x="2740" y="3907"/>
                  </a:cubicBezTo>
                  <a:cubicBezTo>
                    <a:pt x="2732" y="3921"/>
                    <a:pt x="2740" y="3929"/>
                    <a:pt x="2740" y="3936"/>
                  </a:cubicBezTo>
                  <a:cubicBezTo>
                    <a:pt x="2755" y="3921"/>
                    <a:pt x="2770" y="3892"/>
                    <a:pt x="2807" y="3899"/>
                  </a:cubicBezTo>
                  <a:cubicBezTo>
                    <a:pt x="2807" y="3907"/>
                    <a:pt x="2814" y="3914"/>
                    <a:pt x="2807" y="3929"/>
                  </a:cubicBezTo>
                  <a:cubicBezTo>
                    <a:pt x="2821" y="3944"/>
                    <a:pt x="2836" y="3959"/>
                    <a:pt x="2859" y="3951"/>
                  </a:cubicBezTo>
                  <a:cubicBezTo>
                    <a:pt x="2859" y="3921"/>
                    <a:pt x="2881" y="3907"/>
                    <a:pt x="2874" y="3877"/>
                  </a:cubicBezTo>
                  <a:cubicBezTo>
                    <a:pt x="2896" y="3877"/>
                    <a:pt x="2933" y="3870"/>
                    <a:pt x="2948" y="3884"/>
                  </a:cubicBezTo>
                  <a:cubicBezTo>
                    <a:pt x="2978" y="3907"/>
                    <a:pt x="2940" y="3951"/>
                    <a:pt x="2948" y="3981"/>
                  </a:cubicBezTo>
                  <a:cubicBezTo>
                    <a:pt x="2978" y="3988"/>
                    <a:pt x="3022" y="3966"/>
                    <a:pt x="3029" y="4003"/>
                  </a:cubicBezTo>
                  <a:cubicBezTo>
                    <a:pt x="3044" y="4055"/>
                    <a:pt x="3119" y="4033"/>
                    <a:pt x="3156" y="4040"/>
                  </a:cubicBezTo>
                  <a:cubicBezTo>
                    <a:pt x="3156" y="4070"/>
                    <a:pt x="3141" y="4115"/>
                    <a:pt x="3156" y="4144"/>
                  </a:cubicBezTo>
                  <a:cubicBezTo>
                    <a:pt x="3186" y="4174"/>
                    <a:pt x="3252" y="4152"/>
                    <a:pt x="3282" y="4159"/>
                  </a:cubicBezTo>
                  <a:cubicBezTo>
                    <a:pt x="3282" y="4167"/>
                    <a:pt x="3282" y="4181"/>
                    <a:pt x="3282" y="4196"/>
                  </a:cubicBezTo>
                  <a:cubicBezTo>
                    <a:pt x="3312" y="4196"/>
                    <a:pt x="3334" y="4196"/>
                    <a:pt x="3364" y="4196"/>
                  </a:cubicBezTo>
                  <a:cubicBezTo>
                    <a:pt x="3364" y="4226"/>
                    <a:pt x="3364" y="4248"/>
                    <a:pt x="3364" y="4270"/>
                  </a:cubicBezTo>
                  <a:cubicBezTo>
                    <a:pt x="3379" y="4278"/>
                    <a:pt x="3393" y="4278"/>
                    <a:pt x="3408" y="4278"/>
                  </a:cubicBezTo>
                  <a:cubicBezTo>
                    <a:pt x="3408" y="4293"/>
                    <a:pt x="3408" y="4308"/>
                    <a:pt x="3408" y="4323"/>
                  </a:cubicBezTo>
                  <a:cubicBezTo>
                    <a:pt x="3438" y="4315"/>
                    <a:pt x="3431" y="4352"/>
                    <a:pt x="3460" y="4345"/>
                  </a:cubicBezTo>
                  <a:cubicBezTo>
                    <a:pt x="3468" y="4323"/>
                    <a:pt x="3453" y="4300"/>
                    <a:pt x="3460" y="4285"/>
                  </a:cubicBezTo>
                  <a:cubicBezTo>
                    <a:pt x="3505" y="4278"/>
                    <a:pt x="3608" y="4300"/>
                    <a:pt x="3637" y="4263"/>
                  </a:cubicBezTo>
                  <a:cubicBezTo>
                    <a:pt x="3660" y="4263"/>
                    <a:pt x="3682" y="4263"/>
                    <a:pt x="3697" y="4285"/>
                  </a:cubicBezTo>
                  <a:cubicBezTo>
                    <a:pt x="3704" y="4293"/>
                    <a:pt x="3704" y="4300"/>
                    <a:pt x="3704" y="4315"/>
                  </a:cubicBezTo>
                  <a:cubicBezTo>
                    <a:pt x="3712" y="4323"/>
                    <a:pt x="3727" y="4315"/>
                    <a:pt x="3741" y="4323"/>
                  </a:cubicBezTo>
                  <a:cubicBezTo>
                    <a:pt x="3779" y="4374"/>
                    <a:pt x="3719" y="4404"/>
                    <a:pt x="3682" y="4382"/>
                  </a:cubicBezTo>
                  <a:cubicBezTo>
                    <a:pt x="3675" y="4404"/>
                    <a:pt x="3675" y="4419"/>
                    <a:pt x="3675" y="4441"/>
                  </a:cubicBezTo>
                  <a:cubicBezTo>
                    <a:pt x="3682" y="4441"/>
                    <a:pt x="3690" y="4441"/>
                    <a:pt x="3697" y="4441"/>
                  </a:cubicBezTo>
                  <a:cubicBezTo>
                    <a:pt x="3697" y="4464"/>
                    <a:pt x="3697" y="4486"/>
                    <a:pt x="3697" y="4501"/>
                  </a:cubicBezTo>
                  <a:cubicBezTo>
                    <a:pt x="3741" y="4501"/>
                    <a:pt x="3741" y="4538"/>
                    <a:pt x="3727" y="4568"/>
                  </a:cubicBezTo>
                  <a:cubicBezTo>
                    <a:pt x="3712" y="4612"/>
                    <a:pt x="3690" y="4634"/>
                    <a:pt x="3690" y="4679"/>
                  </a:cubicBezTo>
                  <a:cubicBezTo>
                    <a:pt x="3682" y="4679"/>
                    <a:pt x="3667" y="4686"/>
                    <a:pt x="3660" y="4679"/>
                  </a:cubicBezTo>
                  <a:cubicBezTo>
                    <a:pt x="3652" y="4686"/>
                    <a:pt x="3652" y="4701"/>
                    <a:pt x="3660" y="4709"/>
                  </a:cubicBezTo>
                  <a:cubicBezTo>
                    <a:pt x="3682" y="4716"/>
                    <a:pt x="3697" y="4731"/>
                    <a:pt x="3704" y="4746"/>
                  </a:cubicBezTo>
                  <a:cubicBezTo>
                    <a:pt x="3712" y="4768"/>
                    <a:pt x="3697" y="4798"/>
                    <a:pt x="3727" y="4798"/>
                  </a:cubicBezTo>
                  <a:cubicBezTo>
                    <a:pt x="3727" y="4805"/>
                    <a:pt x="3727" y="4813"/>
                    <a:pt x="3734" y="4813"/>
                  </a:cubicBezTo>
                  <a:cubicBezTo>
                    <a:pt x="3741" y="4805"/>
                    <a:pt x="3749" y="4790"/>
                    <a:pt x="3756" y="4783"/>
                  </a:cubicBezTo>
                  <a:cubicBezTo>
                    <a:pt x="3749" y="4790"/>
                    <a:pt x="3741" y="4805"/>
                    <a:pt x="3734" y="4813"/>
                  </a:cubicBezTo>
                  <a:cubicBezTo>
                    <a:pt x="3749" y="4835"/>
                    <a:pt x="3786" y="4835"/>
                    <a:pt x="3816" y="4842"/>
                  </a:cubicBezTo>
                  <a:cubicBezTo>
                    <a:pt x="3816" y="4902"/>
                    <a:pt x="3957" y="4902"/>
                    <a:pt x="4001" y="4887"/>
                  </a:cubicBezTo>
                  <a:cubicBezTo>
                    <a:pt x="4046" y="4857"/>
                    <a:pt x="4009" y="4798"/>
                    <a:pt x="4038" y="4768"/>
                  </a:cubicBezTo>
                  <a:cubicBezTo>
                    <a:pt x="4053" y="4753"/>
                    <a:pt x="4068" y="4775"/>
                    <a:pt x="4068" y="4746"/>
                  </a:cubicBezTo>
                  <a:cubicBezTo>
                    <a:pt x="4068" y="4723"/>
                    <a:pt x="4098" y="4731"/>
                    <a:pt x="4120" y="4731"/>
                  </a:cubicBezTo>
                  <a:cubicBezTo>
                    <a:pt x="4120" y="4716"/>
                    <a:pt x="4113" y="4709"/>
                    <a:pt x="4113" y="4701"/>
                  </a:cubicBezTo>
                  <a:lnTo>
                    <a:pt x="4105" y="4701"/>
                  </a:lnTo>
                  <a:lnTo>
                    <a:pt x="4113" y="4701"/>
                  </a:lnTo>
                  <a:cubicBezTo>
                    <a:pt x="4098" y="4686"/>
                    <a:pt x="4083" y="4672"/>
                    <a:pt x="4105" y="4649"/>
                  </a:cubicBezTo>
                  <a:cubicBezTo>
                    <a:pt x="4127" y="4627"/>
                    <a:pt x="4165" y="4627"/>
                    <a:pt x="4142" y="4590"/>
                  </a:cubicBezTo>
                  <a:cubicBezTo>
                    <a:pt x="4120" y="4560"/>
                    <a:pt x="4135" y="4538"/>
                    <a:pt x="4157" y="4508"/>
                  </a:cubicBezTo>
                  <a:cubicBezTo>
                    <a:pt x="4172" y="4486"/>
                    <a:pt x="4150" y="4478"/>
                    <a:pt x="4142" y="4464"/>
                  </a:cubicBezTo>
                  <a:cubicBezTo>
                    <a:pt x="4142" y="4449"/>
                    <a:pt x="4142" y="4434"/>
                    <a:pt x="4142" y="4419"/>
                  </a:cubicBezTo>
                  <a:cubicBezTo>
                    <a:pt x="4127" y="4412"/>
                    <a:pt x="4120" y="4412"/>
                    <a:pt x="4105" y="4412"/>
                  </a:cubicBezTo>
                  <a:cubicBezTo>
                    <a:pt x="4120" y="4412"/>
                    <a:pt x="4127" y="4412"/>
                    <a:pt x="4142" y="4419"/>
                  </a:cubicBezTo>
                  <a:lnTo>
                    <a:pt x="4142" y="4412"/>
                  </a:lnTo>
                  <a:cubicBezTo>
                    <a:pt x="4187" y="4404"/>
                    <a:pt x="4224" y="4389"/>
                    <a:pt x="4232" y="4337"/>
                  </a:cubicBezTo>
                  <a:cubicBezTo>
                    <a:pt x="4232" y="4278"/>
                    <a:pt x="4202" y="4256"/>
                    <a:pt x="4165" y="4226"/>
                  </a:cubicBezTo>
                  <a:cubicBezTo>
                    <a:pt x="4113" y="4189"/>
                    <a:pt x="4127" y="4137"/>
                    <a:pt x="4113" y="4092"/>
                  </a:cubicBezTo>
                  <a:cubicBezTo>
                    <a:pt x="4090" y="4040"/>
                    <a:pt x="4090" y="3996"/>
                    <a:pt x="4105" y="3936"/>
                  </a:cubicBezTo>
                  <a:cubicBezTo>
                    <a:pt x="4120" y="3899"/>
                    <a:pt x="4142" y="3862"/>
                    <a:pt x="4187" y="3855"/>
                  </a:cubicBezTo>
                  <a:cubicBezTo>
                    <a:pt x="4239" y="3840"/>
                    <a:pt x="4269" y="3810"/>
                    <a:pt x="4313" y="3780"/>
                  </a:cubicBezTo>
                  <a:cubicBezTo>
                    <a:pt x="4350" y="3766"/>
                    <a:pt x="4402" y="3766"/>
                    <a:pt x="4425" y="3728"/>
                  </a:cubicBezTo>
                  <a:cubicBezTo>
                    <a:pt x="4447" y="3691"/>
                    <a:pt x="4462" y="3639"/>
                    <a:pt x="4514" y="3632"/>
                  </a:cubicBezTo>
                  <a:cubicBezTo>
                    <a:pt x="4521" y="3610"/>
                    <a:pt x="4551" y="3610"/>
                    <a:pt x="4573" y="3602"/>
                  </a:cubicBezTo>
                  <a:cubicBezTo>
                    <a:pt x="4595" y="3587"/>
                    <a:pt x="4595" y="3565"/>
                    <a:pt x="4595" y="3543"/>
                  </a:cubicBezTo>
                  <a:cubicBezTo>
                    <a:pt x="4610" y="3498"/>
                    <a:pt x="4692" y="3513"/>
                    <a:pt x="4684" y="3565"/>
                  </a:cubicBezTo>
                  <a:cubicBezTo>
                    <a:pt x="4722" y="3565"/>
                    <a:pt x="4722" y="3543"/>
                    <a:pt x="4751" y="3528"/>
                  </a:cubicBezTo>
                  <a:cubicBezTo>
                    <a:pt x="4789" y="3498"/>
                    <a:pt x="4840" y="3535"/>
                    <a:pt x="4878" y="3543"/>
                  </a:cubicBezTo>
                  <a:cubicBezTo>
                    <a:pt x="4967" y="3550"/>
                    <a:pt x="4967" y="3461"/>
                    <a:pt x="4892" y="3439"/>
                  </a:cubicBezTo>
                  <a:cubicBezTo>
                    <a:pt x="4818" y="3424"/>
                    <a:pt x="4774" y="3372"/>
                    <a:pt x="4707" y="3342"/>
                  </a:cubicBezTo>
                  <a:cubicBezTo>
                    <a:pt x="4692" y="3335"/>
                    <a:pt x="4677" y="3327"/>
                    <a:pt x="4662" y="3313"/>
                  </a:cubicBezTo>
                  <a:cubicBezTo>
                    <a:pt x="4640" y="3298"/>
                    <a:pt x="4647" y="3276"/>
                    <a:pt x="4632" y="3253"/>
                  </a:cubicBezTo>
                  <a:cubicBezTo>
                    <a:pt x="4610" y="3209"/>
                    <a:pt x="4566" y="3201"/>
                    <a:pt x="4543" y="3149"/>
                  </a:cubicBezTo>
                  <a:cubicBezTo>
                    <a:pt x="4581" y="3149"/>
                    <a:pt x="4625" y="3134"/>
                    <a:pt x="4655" y="3112"/>
                  </a:cubicBezTo>
                  <a:cubicBezTo>
                    <a:pt x="4677" y="3097"/>
                    <a:pt x="4655" y="3060"/>
                    <a:pt x="4655" y="3045"/>
                  </a:cubicBezTo>
                  <a:cubicBezTo>
                    <a:pt x="4647" y="3016"/>
                    <a:pt x="4625" y="3023"/>
                    <a:pt x="4603" y="3016"/>
                  </a:cubicBezTo>
                  <a:cubicBezTo>
                    <a:pt x="4566" y="3016"/>
                    <a:pt x="4536" y="2993"/>
                    <a:pt x="4506" y="2986"/>
                  </a:cubicBezTo>
                  <a:cubicBezTo>
                    <a:pt x="4484" y="2949"/>
                    <a:pt x="4492" y="2911"/>
                    <a:pt x="4543" y="2911"/>
                  </a:cubicBezTo>
                  <a:cubicBezTo>
                    <a:pt x="4588" y="2911"/>
                    <a:pt x="4566" y="2882"/>
                    <a:pt x="4610" y="2867"/>
                  </a:cubicBezTo>
                  <a:cubicBezTo>
                    <a:pt x="4662" y="2852"/>
                    <a:pt x="4722" y="2874"/>
                    <a:pt x="4781" y="2867"/>
                  </a:cubicBezTo>
                  <a:cubicBezTo>
                    <a:pt x="4803" y="2867"/>
                    <a:pt x="4826" y="2852"/>
                    <a:pt x="4803" y="2822"/>
                  </a:cubicBezTo>
                  <a:cubicBezTo>
                    <a:pt x="4789" y="2808"/>
                    <a:pt x="4759" y="2815"/>
                    <a:pt x="4737" y="2815"/>
                  </a:cubicBezTo>
                  <a:cubicBezTo>
                    <a:pt x="4737" y="2793"/>
                    <a:pt x="4729" y="2785"/>
                    <a:pt x="4714" y="2785"/>
                  </a:cubicBezTo>
                  <a:cubicBezTo>
                    <a:pt x="4707" y="2756"/>
                    <a:pt x="4707" y="2726"/>
                    <a:pt x="4707" y="2689"/>
                  </a:cubicBezTo>
                  <a:cubicBezTo>
                    <a:pt x="4670" y="2681"/>
                    <a:pt x="4618" y="2696"/>
                    <a:pt x="4588" y="2674"/>
                  </a:cubicBezTo>
                  <a:cubicBezTo>
                    <a:pt x="4551" y="2644"/>
                    <a:pt x="4573" y="2592"/>
                    <a:pt x="4566" y="2548"/>
                  </a:cubicBezTo>
                  <a:cubicBezTo>
                    <a:pt x="4558" y="2503"/>
                    <a:pt x="4499" y="2525"/>
                    <a:pt x="4506" y="2474"/>
                  </a:cubicBezTo>
                  <a:cubicBezTo>
                    <a:pt x="4521" y="2429"/>
                    <a:pt x="4469" y="2399"/>
                    <a:pt x="4477" y="2355"/>
                  </a:cubicBezTo>
                  <a:cubicBezTo>
                    <a:pt x="4439" y="2355"/>
                    <a:pt x="4425" y="2303"/>
                    <a:pt x="4417" y="2258"/>
                  </a:cubicBezTo>
                  <a:cubicBezTo>
                    <a:pt x="4395" y="2251"/>
                    <a:pt x="4373" y="2228"/>
                    <a:pt x="4343" y="2214"/>
                  </a:cubicBezTo>
                  <a:cubicBezTo>
                    <a:pt x="4298" y="2191"/>
                    <a:pt x="4239" y="2191"/>
                    <a:pt x="4180" y="2199"/>
                  </a:cubicBezTo>
                  <a:cubicBezTo>
                    <a:pt x="4172" y="2214"/>
                    <a:pt x="4165" y="2236"/>
                    <a:pt x="4150" y="2251"/>
                  </a:cubicBezTo>
                  <a:cubicBezTo>
                    <a:pt x="4135" y="2258"/>
                    <a:pt x="4105" y="2266"/>
                    <a:pt x="4098" y="2288"/>
                  </a:cubicBezTo>
                  <a:cubicBezTo>
                    <a:pt x="4061" y="2295"/>
                    <a:pt x="4053" y="2251"/>
                    <a:pt x="4046" y="2228"/>
                  </a:cubicBezTo>
                  <a:cubicBezTo>
                    <a:pt x="4031" y="2214"/>
                    <a:pt x="4024" y="2191"/>
                    <a:pt x="3994" y="2184"/>
                  </a:cubicBezTo>
                  <a:cubicBezTo>
                    <a:pt x="3957" y="2169"/>
                    <a:pt x="3905" y="2184"/>
                    <a:pt x="3860" y="2184"/>
                  </a:cubicBezTo>
                  <a:cubicBezTo>
                    <a:pt x="3853" y="2139"/>
                    <a:pt x="3756" y="2154"/>
                    <a:pt x="3727" y="2154"/>
                  </a:cubicBezTo>
                  <a:cubicBezTo>
                    <a:pt x="3727" y="2124"/>
                    <a:pt x="3727" y="2095"/>
                    <a:pt x="3727" y="2072"/>
                  </a:cubicBezTo>
                  <a:cubicBezTo>
                    <a:pt x="3727" y="2043"/>
                    <a:pt x="3704" y="2020"/>
                    <a:pt x="3697" y="1998"/>
                  </a:cubicBezTo>
                  <a:cubicBezTo>
                    <a:pt x="3645" y="1983"/>
                    <a:pt x="3585" y="2020"/>
                    <a:pt x="3534" y="2013"/>
                  </a:cubicBezTo>
                  <a:cubicBezTo>
                    <a:pt x="3497" y="2006"/>
                    <a:pt x="3497" y="1983"/>
                    <a:pt x="3475" y="1961"/>
                  </a:cubicBezTo>
                  <a:cubicBezTo>
                    <a:pt x="3453" y="1939"/>
                    <a:pt x="3438" y="1939"/>
                    <a:pt x="3408" y="1924"/>
                  </a:cubicBezTo>
                  <a:cubicBezTo>
                    <a:pt x="3371" y="1909"/>
                    <a:pt x="3326" y="1879"/>
                    <a:pt x="3282" y="1857"/>
                  </a:cubicBezTo>
                  <a:cubicBezTo>
                    <a:pt x="3252" y="1842"/>
                    <a:pt x="3245" y="1835"/>
                    <a:pt x="3215" y="1850"/>
                  </a:cubicBezTo>
                  <a:cubicBezTo>
                    <a:pt x="3200" y="1864"/>
                    <a:pt x="3186" y="1894"/>
                    <a:pt x="3163" y="1887"/>
                  </a:cubicBezTo>
                  <a:cubicBezTo>
                    <a:pt x="3148" y="1850"/>
                    <a:pt x="3104" y="1835"/>
                    <a:pt x="3074" y="1820"/>
                  </a:cubicBezTo>
                  <a:cubicBezTo>
                    <a:pt x="3044" y="1812"/>
                    <a:pt x="3022" y="1798"/>
                    <a:pt x="2985" y="1783"/>
                  </a:cubicBezTo>
                  <a:cubicBezTo>
                    <a:pt x="2992" y="1775"/>
                    <a:pt x="2985" y="1768"/>
                    <a:pt x="2985" y="1761"/>
                  </a:cubicBezTo>
                  <a:cubicBezTo>
                    <a:pt x="2955" y="1746"/>
                    <a:pt x="2926" y="1731"/>
                    <a:pt x="2896" y="1701"/>
                  </a:cubicBezTo>
                  <a:cubicBezTo>
                    <a:pt x="2859" y="1679"/>
                    <a:pt x="2844" y="1642"/>
                    <a:pt x="2807" y="1657"/>
                  </a:cubicBezTo>
                  <a:cubicBezTo>
                    <a:pt x="2807" y="1664"/>
                    <a:pt x="2807" y="1664"/>
                    <a:pt x="2799" y="1664"/>
                  </a:cubicBezTo>
                  <a:cubicBezTo>
                    <a:pt x="2770" y="1672"/>
                    <a:pt x="2784" y="1597"/>
                    <a:pt x="2777" y="1575"/>
                  </a:cubicBezTo>
                  <a:cubicBezTo>
                    <a:pt x="2770" y="1545"/>
                    <a:pt x="2747" y="1508"/>
                    <a:pt x="2718" y="1501"/>
                  </a:cubicBezTo>
                  <a:cubicBezTo>
                    <a:pt x="2695" y="1493"/>
                    <a:pt x="2688" y="1493"/>
                    <a:pt x="2666" y="1486"/>
                  </a:cubicBezTo>
                  <a:cubicBezTo>
                    <a:pt x="2651" y="1478"/>
                    <a:pt x="2636" y="1464"/>
                    <a:pt x="2621" y="1456"/>
                  </a:cubicBezTo>
                  <a:cubicBezTo>
                    <a:pt x="2606" y="1449"/>
                    <a:pt x="2584" y="1426"/>
                    <a:pt x="2569" y="1426"/>
                  </a:cubicBezTo>
                  <a:cubicBezTo>
                    <a:pt x="2554" y="1419"/>
                    <a:pt x="2532" y="1426"/>
                    <a:pt x="2517" y="1419"/>
                  </a:cubicBezTo>
                  <a:cubicBezTo>
                    <a:pt x="2517" y="1412"/>
                    <a:pt x="2517" y="1404"/>
                    <a:pt x="2517" y="1389"/>
                  </a:cubicBezTo>
                  <a:cubicBezTo>
                    <a:pt x="2450" y="1389"/>
                    <a:pt x="2413" y="1352"/>
                    <a:pt x="2369" y="1307"/>
                  </a:cubicBezTo>
                  <a:cubicBezTo>
                    <a:pt x="2346" y="1285"/>
                    <a:pt x="2339" y="1256"/>
                    <a:pt x="2309" y="1256"/>
                  </a:cubicBezTo>
                  <a:cubicBezTo>
                    <a:pt x="2265" y="1248"/>
                    <a:pt x="2272" y="1300"/>
                    <a:pt x="2272" y="1330"/>
                  </a:cubicBezTo>
                  <a:cubicBezTo>
                    <a:pt x="2242" y="1337"/>
                    <a:pt x="2235" y="1293"/>
                    <a:pt x="2213" y="1278"/>
                  </a:cubicBezTo>
                  <a:cubicBezTo>
                    <a:pt x="2183" y="1263"/>
                    <a:pt x="2161" y="1285"/>
                    <a:pt x="2131" y="1256"/>
                  </a:cubicBezTo>
                  <a:cubicBezTo>
                    <a:pt x="2124" y="1241"/>
                    <a:pt x="2116" y="1218"/>
                    <a:pt x="2109" y="1204"/>
                  </a:cubicBezTo>
                  <a:cubicBezTo>
                    <a:pt x="2109" y="1204"/>
                    <a:pt x="2101" y="1196"/>
                    <a:pt x="2094" y="1189"/>
                  </a:cubicBezTo>
                  <a:cubicBezTo>
                    <a:pt x="2079" y="1204"/>
                    <a:pt x="2064" y="1218"/>
                    <a:pt x="2072" y="1218"/>
                  </a:cubicBezTo>
                  <a:cubicBezTo>
                    <a:pt x="2064" y="1218"/>
                    <a:pt x="2079" y="1204"/>
                    <a:pt x="2094" y="1189"/>
                  </a:cubicBezTo>
                  <a:cubicBezTo>
                    <a:pt x="2086" y="1189"/>
                    <a:pt x="2086" y="1189"/>
                    <a:pt x="2086" y="1189"/>
                  </a:cubicBezTo>
                  <a:cubicBezTo>
                    <a:pt x="2049" y="1226"/>
                    <a:pt x="2012" y="1278"/>
                    <a:pt x="1997" y="1293"/>
                  </a:cubicBezTo>
                  <a:cubicBezTo>
                    <a:pt x="1982" y="1293"/>
                    <a:pt x="1960" y="1293"/>
                    <a:pt x="1945" y="1293"/>
                  </a:cubicBezTo>
                </a:path>
              </a:pathLst>
            </a:custGeom>
            <a:grpFill/>
            <a:ln w="9525" cap="flat">
              <a:solidFill>
                <a:schemeClr val="bg2"/>
              </a:solidFill>
              <a:bevel/>
              <a:headEnd/>
              <a:tailEnd/>
            </a:ln>
            <a:effectLst/>
          </p:spPr>
          <p:txBody>
            <a:bodyPr wrap="none" lIns="121853" tIns="60926" rIns="121853" bIns="60926" anchor="ctr"/>
            <a:lstStyle/>
            <a:p>
              <a:endParaRPr lang="en-US">
                <a:latin typeface="Poppins Light" charset="0"/>
              </a:endParaRPr>
            </a:p>
          </p:txBody>
        </p:sp>
        <p:sp>
          <p:nvSpPr>
            <p:cNvPr id="31" name="Freeform 11"/>
            <p:cNvSpPr>
              <a:spLocks noChangeArrowheads="1"/>
            </p:cNvSpPr>
            <p:nvPr/>
          </p:nvSpPr>
          <p:spPr bwMode="auto">
            <a:xfrm>
              <a:off x="9771497" y="10686945"/>
              <a:ext cx="754921" cy="1482166"/>
            </a:xfrm>
            <a:custGeom>
              <a:avLst/>
              <a:gdLst>
                <a:gd name="T0" fmla="*/ 1522 w 1746"/>
                <a:gd name="T1" fmla="*/ 3342 h 3432"/>
                <a:gd name="T2" fmla="*/ 1567 w 1746"/>
                <a:gd name="T3" fmla="*/ 3223 h 3432"/>
                <a:gd name="T4" fmla="*/ 1537 w 1746"/>
                <a:gd name="T5" fmla="*/ 2904 h 3432"/>
                <a:gd name="T6" fmla="*/ 1693 w 1746"/>
                <a:gd name="T7" fmla="*/ 2473 h 3432"/>
                <a:gd name="T8" fmla="*/ 1611 w 1746"/>
                <a:gd name="T9" fmla="*/ 2288 h 3432"/>
                <a:gd name="T10" fmla="*/ 1619 w 1746"/>
                <a:gd name="T11" fmla="*/ 1916 h 3432"/>
                <a:gd name="T12" fmla="*/ 1359 w 1746"/>
                <a:gd name="T13" fmla="*/ 1961 h 3432"/>
                <a:gd name="T14" fmla="*/ 1351 w 1746"/>
                <a:gd name="T15" fmla="*/ 1530 h 3432"/>
                <a:gd name="T16" fmla="*/ 1240 w 1746"/>
                <a:gd name="T17" fmla="*/ 1255 h 3432"/>
                <a:gd name="T18" fmla="*/ 1099 w 1746"/>
                <a:gd name="T19" fmla="*/ 1114 h 3432"/>
                <a:gd name="T20" fmla="*/ 928 w 1746"/>
                <a:gd name="T21" fmla="*/ 921 h 3432"/>
                <a:gd name="T22" fmla="*/ 1076 w 1746"/>
                <a:gd name="T23" fmla="*/ 840 h 3432"/>
                <a:gd name="T24" fmla="*/ 906 w 1746"/>
                <a:gd name="T25" fmla="*/ 728 h 3432"/>
                <a:gd name="T26" fmla="*/ 690 w 1746"/>
                <a:gd name="T27" fmla="*/ 654 h 3432"/>
                <a:gd name="T28" fmla="*/ 379 w 1746"/>
                <a:gd name="T29" fmla="*/ 372 h 3432"/>
                <a:gd name="T30" fmla="*/ 304 w 1746"/>
                <a:gd name="T31" fmla="*/ 223 h 3432"/>
                <a:gd name="T32" fmla="*/ 200 w 1746"/>
                <a:gd name="T33" fmla="*/ 156 h 3432"/>
                <a:gd name="T34" fmla="*/ 96 w 1746"/>
                <a:gd name="T35" fmla="*/ 82 h 3432"/>
                <a:gd name="T36" fmla="*/ 7 w 1746"/>
                <a:gd name="T37" fmla="*/ 8 h 3432"/>
                <a:gd name="T38" fmla="*/ 163 w 1746"/>
                <a:gd name="T39" fmla="*/ 461 h 3432"/>
                <a:gd name="T40" fmla="*/ 237 w 1746"/>
                <a:gd name="T41" fmla="*/ 528 h 3432"/>
                <a:gd name="T42" fmla="*/ 282 w 1746"/>
                <a:gd name="T43" fmla="*/ 631 h 3432"/>
                <a:gd name="T44" fmla="*/ 416 w 1746"/>
                <a:gd name="T45" fmla="*/ 758 h 3432"/>
                <a:gd name="T46" fmla="*/ 482 w 1746"/>
                <a:gd name="T47" fmla="*/ 884 h 3432"/>
                <a:gd name="T48" fmla="*/ 497 w 1746"/>
                <a:gd name="T49" fmla="*/ 973 h 3432"/>
                <a:gd name="T50" fmla="*/ 601 w 1746"/>
                <a:gd name="T51" fmla="*/ 1055 h 3432"/>
                <a:gd name="T52" fmla="*/ 594 w 1746"/>
                <a:gd name="T53" fmla="*/ 1166 h 3432"/>
                <a:gd name="T54" fmla="*/ 624 w 1746"/>
                <a:gd name="T55" fmla="*/ 1241 h 3432"/>
                <a:gd name="T56" fmla="*/ 661 w 1746"/>
                <a:gd name="T57" fmla="*/ 1441 h 3432"/>
                <a:gd name="T58" fmla="*/ 698 w 1746"/>
                <a:gd name="T59" fmla="*/ 1508 h 3432"/>
                <a:gd name="T60" fmla="*/ 713 w 1746"/>
                <a:gd name="T61" fmla="*/ 1523 h 3432"/>
                <a:gd name="T62" fmla="*/ 727 w 1746"/>
                <a:gd name="T63" fmla="*/ 1619 h 3432"/>
                <a:gd name="T64" fmla="*/ 809 w 1746"/>
                <a:gd name="T65" fmla="*/ 1723 h 3432"/>
                <a:gd name="T66" fmla="*/ 794 w 1746"/>
                <a:gd name="T67" fmla="*/ 1783 h 3432"/>
                <a:gd name="T68" fmla="*/ 824 w 1746"/>
                <a:gd name="T69" fmla="*/ 1872 h 3432"/>
                <a:gd name="T70" fmla="*/ 906 w 1746"/>
                <a:gd name="T71" fmla="*/ 1968 h 3432"/>
                <a:gd name="T72" fmla="*/ 846 w 1746"/>
                <a:gd name="T73" fmla="*/ 1983 h 3432"/>
                <a:gd name="T74" fmla="*/ 943 w 1746"/>
                <a:gd name="T75" fmla="*/ 2154 h 3432"/>
                <a:gd name="T76" fmla="*/ 987 w 1746"/>
                <a:gd name="T77" fmla="*/ 2421 h 3432"/>
                <a:gd name="T78" fmla="*/ 995 w 1746"/>
                <a:gd name="T79" fmla="*/ 2444 h 3432"/>
                <a:gd name="T80" fmla="*/ 935 w 1746"/>
                <a:gd name="T81" fmla="*/ 2288 h 3432"/>
                <a:gd name="T82" fmla="*/ 884 w 1746"/>
                <a:gd name="T83" fmla="*/ 2109 h 3432"/>
                <a:gd name="T84" fmla="*/ 921 w 1746"/>
                <a:gd name="T85" fmla="*/ 2451 h 3432"/>
                <a:gd name="T86" fmla="*/ 1010 w 1746"/>
                <a:gd name="T87" fmla="*/ 2741 h 3432"/>
                <a:gd name="T88" fmla="*/ 1032 w 1746"/>
                <a:gd name="T89" fmla="*/ 2748 h 3432"/>
                <a:gd name="T90" fmla="*/ 1032 w 1746"/>
                <a:gd name="T91" fmla="*/ 2741 h 3432"/>
                <a:gd name="T92" fmla="*/ 1039 w 1746"/>
                <a:gd name="T93" fmla="*/ 2837 h 3432"/>
                <a:gd name="T94" fmla="*/ 1143 w 1746"/>
                <a:gd name="T95" fmla="*/ 2882 h 3432"/>
                <a:gd name="T96" fmla="*/ 1114 w 1746"/>
                <a:gd name="T97" fmla="*/ 2963 h 3432"/>
                <a:gd name="T98" fmla="*/ 1218 w 1746"/>
                <a:gd name="T99" fmla="*/ 3112 h 3432"/>
                <a:gd name="T100" fmla="*/ 1470 w 1746"/>
                <a:gd name="T101" fmla="*/ 3409 h 34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746" h="3432">
                  <a:moveTo>
                    <a:pt x="1500" y="3424"/>
                  </a:moveTo>
                  <a:lnTo>
                    <a:pt x="1500" y="3424"/>
                  </a:lnTo>
                  <a:cubicBezTo>
                    <a:pt x="1507" y="3424"/>
                    <a:pt x="1515" y="3424"/>
                    <a:pt x="1515" y="3416"/>
                  </a:cubicBezTo>
                  <a:cubicBezTo>
                    <a:pt x="1522" y="3394"/>
                    <a:pt x="1522" y="3372"/>
                    <a:pt x="1522" y="3342"/>
                  </a:cubicBezTo>
                  <a:cubicBezTo>
                    <a:pt x="1529" y="3349"/>
                    <a:pt x="1529" y="3342"/>
                    <a:pt x="1537" y="3342"/>
                  </a:cubicBezTo>
                  <a:cubicBezTo>
                    <a:pt x="1537" y="3327"/>
                    <a:pt x="1537" y="3312"/>
                    <a:pt x="1537" y="3297"/>
                  </a:cubicBezTo>
                  <a:cubicBezTo>
                    <a:pt x="1604" y="3327"/>
                    <a:pt x="1589" y="3268"/>
                    <a:pt x="1574" y="3223"/>
                  </a:cubicBezTo>
                  <a:cubicBezTo>
                    <a:pt x="1574" y="3223"/>
                    <a:pt x="1574" y="3223"/>
                    <a:pt x="1567" y="3223"/>
                  </a:cubicBezTo>
                  <a:cubicBezTo>
                    <a:pt x="1567" y="3186"/>
                    <a:pt x="1529" y="3164"/>
                    <a:pt x="1537" y="3127"/>
                  </a:cubicBezTo>
                  <a:cubicBezTo>
                    <a:pt x="1537" y="3104"/>
                    <a:pt x="1567" y="3067"/>
                    <a:pt x="1596" y="3067"/>
                  </a:cubicBezTo>
                  <a:cubicBezTo>
                    <a:pt x="1604" y="3045"/>
                    <a:pt x="1604" y="3015"/>
                    <a:pt x="1596" y="2986"/>
                  </a:cubicBezTo>
                  <a:cubicBezTo>
                    <a:pt x="1574" y="2986"/>
                    <a:pt x="1544" y="2934"/>
                    <a:pt x="1537" y="2904"/>
                  </a:cubicBezTo>
                  <a:cubicBezTo>
                    <a:pt x="1529" y="2874"/>
                    <a:pt x="1574" y="2874"/>
                    <a:pt x="1589" y="2845"/>
                  </a:cubicBezTo>
                  <a:cubicBezTo>
                    <a:pt x="1611" y="2807"/>
                    <a:pt x="1604" y="2674"/>
                    <a:pt x="1663" y="2689"/>
                  </a:cubicBezTo>
                  <a:cubicBezTo>
                    <a:pt x="1663" y="2659"/>
                    <a:pt x="1678" y="2585"/>
                    <a:pt x="1700" y="2570"/>
                  </a:cubicBezTo>
                  <a:cubicBezTo>
                    <a:pt x="1745" y="2540"/>
                    <a:pt x="1686" y="2518"/>
                    <a:pt x="1693" y="2473"/>
                  </a:cubicBezTo>
                  <a:cubicBezTo>
                    <a:pt x="1663" y="2466"/>
                    <a:pt x="1656" y="2488"/>
                    <a:pt x="1641" y="2503"/>
                  </a:cubicBezTo>
                  <a:cubicBezTo>
                    <a:pt x="1604" y="2510"/>
                    <a:pt x="1589" y="2466"/>
                    <a:pt x="1552" y="2458"/>
                  </a:cubicBezTo>
                  <a:cubicBezTo>
                    <a:pt x="1596" y="2458"/>
                    <a:pt x="1559" y="2347"/>
                    <a:pt x="1611" y="2332"/>
                  </a:cubicBezTo>
                  <a:cubicBezTo>
                    <a:pt x="1611" y="2317"/>
                    <a:pt x="1611" y="2302"/>
                    <a:pt x="1611" y="2288"/>
                  </a:cubicBezTo>
                  <a:cubicBezTo>
                    <a:pt x="1604" y="2288"/>
                    <a:pt x="1604" y="2288"/>
                    <a:pt x="1604" y="2288"/>
                  </a:cubicBezTo>
                  <a:cubicBezTo>
                    <a:pt x="1589" y="2236"/>
                    <a:pt x="1715" y="2147"/>
                    <a:pt x="1604" y="2132"/>
                  </a:cubicBezTo>
                  <a:cubicBezTo>
                    <a:pt x="1611" y="2109"/>
                    <a:pt x="1596" y="2102"/>
                    <a:pt x="1596" y="2080"/>
                  </a:cubicBezTo>
                  <a:cubicBezTo>
                    <a:pt x="1663" y="2087"/>
                    <a:pt x="1656" y="1939"/>
                    <a:pt x="1619" y="1916"/>
                  </a:cubicBezTo>
                  <a:cubicBezTo>
                    <a:pt x="1589" y="1901"/>
                    <a:pt x="1537" y="1909"/>
                    <a:pt x="1515" y="1931"/>
                  </a:cubicBezTo>
                  <a:cubicBezTo>
                    <a:pt x="1492" y="1968"/>
                    <a:pt x="1440" y="1953"/>
                    <a:pt x="1440" y="2005"/>
                  </a:cubicBezTo>
                  <a:cubicBezTo>
                    <a:pt x="1433" y="2013"/>
                    <a:pt x="1426" y="2013"/>
                    <a:pt x="1418" y="2013"/>
                  </a:cubicBezTo>
                  <a:cubicBezTo>
                    <a:pt x="1418" y="1976"/>
                    <a:pt x="1381" y="1976"/>
                    <a:pt x="1359" y="1961"/>
                  </a:cubicBezTo>
                  <a:cubicBezTo>
                    <a:pt x="1336" y="1946"/>
                    <a:pt x="1336" y="1909"/>
                    <a:pt x="1329" y="1879"/>
                  </a:cubicBezTo>
                  <a:cubicBezTo>
                    <a:pt x="1321" y="1842"/>
                    <a:pt x="1329" y="1805"/>
                    <a:pt x="1336" y="1768"/>
                  </a:cubicBezTo>
                  <a:cubicBezTo>
                    <a:pt x="1344" y="1731"/>
                    <a:pt x="1336" y="1679"/>
                    <a:pt x="1366" y="1656"/>
                  </a:cubicBezTo>
                  <a:cubicBezTo>
                    <a:pt x="1374" y="1619"/>
                    <a:pt x="1381" y="1567"/>
                    <a:pt x="1351" y="1530"/>
                  </a:cubicBezTo>
                  <a:cubicBezTo>
                    <a:pt x="1336" y="1508"/>
                    <a:pt x="1247" y="1463"/>
                    <a:pt x="1225" y="1463"/>
                  </a:cubicBezTo>
                  <a:cubicBezTo>
                    <a:pt x="1232" y="1441"/>
                    <a:pt x="1218" y="1404"/>
                    <a:pt x="1232" y="1382"/>
                  </a:cubicBezTo>
                  <a:cubicBezTo>
                    <a:pt x="1247" y="1382"/>
                    <a:pt x="1255" y="1382"/>
                    <a:pt x="1270" y="1382"/>
                  </a:cubicBezTo>
                  <a:cubicBezTo>
                    <a:pt x="1270" y="1337"/>
                    <a:pt x="1284" y="1278"/>
                    <a:pt x="1240" y="1255"/>
                  </a:cubicBezTo>
                  <a:cubicBezTo>
                    <a:pt x="1188" y="1226"/>
                    <a:pt x="1114" y="1248"/>
                    <a:pt x="1054" y="1248"/>
                  </a:cubicBezTo>
                  <a:cubicBezTo>
                    <a:pt x="1062" y="1248"/>
                    <a:pt x="1062" y="1248"/>
                    <a:pt x="1069" y="1248"/>
                  </a:cubicBezTo>
                  <a:cubicBezTo>
                    <a:pt x="1069" y="1226"/>
                    <a:pt x="1121" y="1151"/>
                    <a:pt x="1143" y="1144"/>
                  </a:cubicBezTo>
                  <a:cubicBezTo>
                    <a:pt x="1143" y="1122"/>
                    <a:pt x="1114" y="1122"/>
                    <a:pt x="1099" y="1114"/>
                  </a:cubicBezTo>
                  <a:cubicBezTo>
                    <a:pt x="1076" y="1107"/>
                    <a:pt x="1076" y="1085"/>
                    <a:pt x="1054" y="1077"/>
                  </a:cubicBezTo>
                  <a:cubicBezTo>
                    <a:pt x="1039" y="1062"/>
                    <a:pt x="1017" y="1070"/>
                    <a:pt x="995" y="1055"/>
                  </a:cubicBezTo>
                  <a:cubicBezTo>
                    <a:pt x="973" y="1033"/>
                    <a:pt x="950" y="1040"/>
                    <a:pt x="921" y="1040"/>
                  </a:cubicBezTo>
                  <a:cubicBezTo>
                    <a:pt x="921" y="1003"/>
                    <a:pt x="921" y="958"/>
                    <a:pt x="928" y="921"/>
                  </a:cubicBezTo>
                  <a:cubicBezTo>
                    <a:pt x="958" y="929"/>
                    <a:pt x="973" y="958"/>
                    <a:pt x="1010" y="951"/>
                  </a:cubicBezTo>
                  <a:cubicBezTo>
                    <a:pt x="1010" y="899"/>
                    <a:pt x="1069" y="929"/>
                    <a:pt x="1069" y="877"/>
                  </a:cubicBezTo>
                  <a:cubicBezTo>
                    <a:pt x="1076" y="877"/>
                    <a:pt x="1076" y="877"/>
                    <a:pt x="1076" y="877"/>
                  </a:cubicBezTo>
                  <a:cubicBezTo>
                    <a:pt x="1076" y="854"/>
                    <a:pt x="1076" y="847"/>
                    <a:pt x="1076" y="840"/>
                  </a:cubicBezTo>
                  <a:cubicBezTo>
                    <a:pt x="1062" y="810"/>
                    <a:pt x="1024" y="825"/>
                    <a:pt x="995" y="817"/>
                  </a:cubicBezTo>
                  <a:cubicBezTo>
                    <a:pt x="973" y="802"/>
                    <a:pt x="958" y="758"/>
                    <a:pt x="928" y="765"/>
                  </a:cubicBezTo>
                  <a:cubicBezTo>
                    <a:pt x="928" y="765"/>
                    <a:pt x="928" y="765"/>
                    <a:pt x="928" y="773"/>
                  </a:cubicBezTo>
                  <a:cubicBezTo>
                    <a:pt x="913" y="773"/>
                    <a:pt x="913" y="736"/>
                    <a:pt x="906" y="728"/>
                  </a:cubicBezTo>
                  <a:cubicBezTo>
                    <a:pt x="891" y="706"/>
                    <a:pt x="854" y="713"/>
                    <a:pt x="831" y="713"/>
                  </a:cubicBezTo>
                  <a:cubicBezTo>
                    <a:pt x="831" y="691"/>
                    <a:pt x="831" y="669"/>
                    <a:pt x="831" y="646"/>
                  </a:cubicBezTo>
                  <a:cubicBezTo>
                    <a:pt x="809" y="639"/>
                    <a:pt x="772" y="661"/>
                    <a:pt x="750" y="661"/>
                  </a:cubicBezTo>
                  <a:cubicBezTo>
                    <a:pt x="727" y="661"/>
                    <a:pt x="705" y="661"/>
                    <a:pt x="690" y="654"/>
                  </a:cubicBezTo>
                  <a:cubicBezTo>
                    <a:pt x="638" y="639"/>
                    <a:pt x="631" y="617"/>
                    <a:pt x="624" y="572"/>
                  </a:cubicBezTo>
                  <a:cubicBezTo>
                    <a:pt x="616" y="535"/>
                    <a:pt x="549" y="550"/>
                    <a:pt x="519" y="528"/>
                  </a:cubicBezTo>
                  <a:cubicBezTo>
                    <a:pt x="497" y="513"/>
                    <a:pt x="475" y="476"/>
                    <a:pt x="438" y="476"/>
                  </a:cubicBezTo>
                  <a:cubicBezTo>
                    <a:pt x="445" y="446"/>
                    <a:pt x="408" y="379"/>
                    <a:pt x="379" y="372"/>
                  </a:cubicBezTo>
                  <a:cubicBezTo>
                    <a:pt x="334" y="357"/>
                    <a:pt x="319" y="364"/>
                    <a:pt x="319" y="320"/>
                  </a:cubicBezTo>
                  <a:cubicBezTo>
                    <a:pt x="319" y="297"/>
                    <a:pt x="304" y="290"/>
                    <a:pt x="304" y="275"/>
                  </a:cubicBezTo>
                  <a:cubicBezTo>
                    <a:pt x="304" y="253"/>
                    <a:pt x="327" y="246"/>
                    <a:pt x="341" y="231"/>
                  </a:cubicBezTo>
                  <a:cubicBezTo>
                    <a:pt x="349" y="201"/>
                    <a:pt x="304" y="201"/>
                    <a:pt x="304" y="223"/>
                  </a:cubicBezTo>
                  <a:cubicBezTo>
                    <a:pt x="297" y="223"/>
                    <a:pt x="289" y="223"/>
                    <a:pt x="282" y="223"/>
                  </a:cubicBezTo>
                  <a:cubicBezTo>
                    <a:pt x="267" y="201"/>
                    <a:pt x="267" y="179"/>
                    <a:pt x="237" y="171"/>
                  </a:cubicBezTo>
                  <a:cubicBezTo>
                    <a:pt x="245" y="156"/>
                    <a:pt x="245" y="134"/>
                    <a:pt x="245" y="119"/>
                  </a:cubicBezTo>
                  <a:cubicBezTo>
                    <a:pt x="237" y="119"/>
                    <a:pt x="200" y="149"/>
                    <a:pt x="200" y="156"/>
                  </a:cubicBezTo>
                  <a:cubicBezTo>
                    <a:pt x="193" y="149"/>
                    <a:pt x="200" y="134"/>
                    <a:pt x="200" y="127"/>
                  </a:cubicBezTo>
                  <a:cubicBezTo>
                    <a:pt x="185" y="119"/>
                    <a:pt x="171" y="119"/>
                    <a:pt x="156" y="119"/>
                  </a:cubicBezTo>
                  <a:cubicBezTo>
                    <a:pt x="148" y="97"/>
                    <a:pt x="185" y="89"/>
                    <a:pt x="148" y="67"/>
                  </a:cubicBezTo>
                  <a:cubicBezTo>
                    <a:pt x="119" y="45"/>
                    <a:pt x="104" y="52"/>
                    <a:pt x="96" y="82"/>
                  </a:cubicBezTo>
                  <a:cubicBezTo>
                    <a:pt x="82" y="89"/>
                    <a:pt x="74" y="75"/>
                    <a:pt x="67" y="60"/>
                  </a:cubicBezTo>
                  <a:cubicBezTo>
                    <a:pt x="96" y="52"/>
                    <a:pt x="67" y="15"/>
                    <a:pt x="44" y="23"/>
                  </a:cubicBezTo>
                  <a:cubicBezTo>
                    <a:pt x="44" y="23"/>
                    <a:pt x="29" y="15"/>
                    <a:pt x="0" y="0"/>
                  </a:cubicBezTo>
                  <a:cubicBezTo>
                    <a:pt x="0" y="8"/>
                    <a:pt x="7" y="8"/>
                    <a:pt x="7" y="8"/>
                  </a:cubicBezTo>
                  <a:cubicBezTo>
                    <a:pt x="29" y="52"/>
                    <a:pt x="59" y="97"/>
                    <a:pt x="67" y="149"/>
                  </a:cubicBezTo>
                  <a:cubicBezTo>
                    <a:pt x="74" y="194"/>
                    <a:pt x="89" y="238"/>
                    <a:pt x="104" y="283"/>
                  </a:cubicBezTo>
                  <a:cubicBezTo>
                    <a:pt x="119" y="327"/>
                    <a:pt x="126" y="372"/>
                    <a:pt x="148" y="409"/>
                  </a:cubicBezTo>
                  <a:cubicBezTo>
                    <a:pt x="156" y="424"/>
                    <a:pt x="163" y="446"/>
                    <a:pt x="163" y="461"/>
                  </a:cubicBezTo>
                  <a:cubicBezTo>
                    <a:pt x="163" y="476"/>
                    <a:pt x="163" y="498"/>
                    <a:pt x="163" y="513"/>
                  </a:cubicBezTo>
                  <a:cubicBezTo>
                    <a:pt x="178" y="535"/>
                    <a:pt x="171" y="520"/>
                    <a:pt x="185" y="520"/>
                  </a:cubicBezTo>
                  <a:cubicBezTo>
                    <a:pt x="193" y="520"/>
                    <a:pt x="200" y="528"/>
                    <a:pt x="208" y="528"/>
                  </a:cubicBezTo>
                  <a:cubicBezTo>
                    <a:pt x="215" y="528"/>
                    <a:pt x="230" y="520"/>
                    <a:pt x="237" y="528"/>
                  </a:cubicBezTo>
                  <a:cubicBezTo>
                    <a:pt x="245" y="535"/>
                    <a:pt x="237" y="543"/>
                    <a:pt x="230" y="543"/>
                  </a:cubicBezTo>
                  <a:cubicBezTo>
                    <a:pt x="230" y="550"/>
                    <a:pt x="289" y="587"/>
                    <a:pt x="297" y="594"/>
                  </a:cubicBezTo>
                  <a:cubicBezTo>
                    <a:pt x="289" y="594"/>
                    <a:pt x="274" y="594"/>
                    <a:pt x="260" y="594"/>
                  </a:cubicBezTo>
                  <a:cubicBezTo>
                    <a:pt x="260" y="609"/>
                    <a:pt x="274" y="617"/>
                    <a:pt x="282" y="631"/>
                  </a:cubicBezTo>
                  <a:cubicBezTo>
                    <a:pt x="297" y="646"/>
                    <a:pt x="282" y="654"/>
                    <a:pt x="304" y="669"/>
                  </a:cubicBezTo>
                  <a:cubicBezTo>
                    <a:pt x="319" y="676"/>
                    <a:pt x="334" y="684"/>
                    <a:pt x="349" y="691"/>
                  </a:cubicBezTo>
                  <a:cubicBezTo>
                    <a:pt x="364" y="706"/>
                    <a:pt x="371" y="713"/>
                    <a:pt x="386" y="713"/>
                  </a:cubicBezTo>
                  <a:cubicBezTo>
                    <a:pt x="386" y="728"/>
                    <a:pt x="401" y="743"/>
                    <a:pt x="416" y="758"/>
                  </a:cubicBezTo>
                  <a:cubicBezTo>
                    <a:pt x="423" y="765"/>
                    <a:pt x="445" y="780"/>
                    <a:pt x="445" y="795"/>
                  </a:cubicBezTo>
                  <a:cubicBezTo>
                    <a:pt x="453" y="817"/>
                    <a:pt x="445" y="825"/>
                    <a:pt x="453" y="847"/>
                  </a:cubicBezTo>
                  <a:cubicBezTo>
                    <a:pt x="460" y="854"/>
                    <a:pt x="467" y="877"/>
                    <a:pt x="482" y="877"/>
                  </a:cubicBezTo>
                  <a:lnTo>
                    <a:pt x="482" y="884"/>
                  </a:lnTo>
                  <a:cubicBezTo>
                    <a:pt x="475" y="884"/>
                    <a:pt x="467" y="884"/>
                    <a:pt x="460" y="884"/>
                  </a:cubicBezTo>
                  <a:cubicBezTo>
                    <a:pt x="460" y="899"/>
                    <a:pt x="475" y="906"/>
                    <a:pt x="475" y="921"/>
                  </a:cubicBezTo>
                  <a:cubicBezTo>
                    <a:pt x="475" y="929"/>
                    <a:pt x="475" y="943"/>
                    <a:pt x="475" y="951"/>
                  </a:cubicBezTo>
                  <a:cubicBezTo>
                    <a:pt x="482" y="966"/>
                    <a:pt x="482" y="966"/>
                    <a:pt x="497" y="973"/>
                  </a:cubicBezTo>
                  <a:cubicBezTo>
                    <a:pt x="512" y="973"/>
                    <a:pt x="505" y="966"/>
                    <a:pt x="519" y="981"/>
                  </a:cubicBezTo>
                  <a:cubicBezTo>
                    <a:pt x="527" y="988"/>
                    <a:pt x="534" y="1003"/>
                    <a:pt x="534" y="1010"/>
                  </a:cubicBezTo>
                  <a:cubicBezTo>
                    <a:pt x="542" y="1018"/>
                    <a:pt x="542" y="1033"/>
                    <a:pt x="549" y="1040"/>
                  </a:cubicBezTo>
                  <a:cubicBezTo>
                    <a:pt x="557" y="1048"/>
                    <a:pt x="601" y="1033"/>
                    <a:pt x="601" y="1055"/>
                  </a:cubicBezTo>
                  <a:cubicBezTo>
                    <a:pt x="586" y="1055"/>
                    <a:pt x="572" y="1055"/>
                    <a:pt x="564" y="1055"/>
                  </a:cubicBezTo>
                  <a:cubicBezTo>
                    <a:pt x="557" y="1062"/>
                    <a:pt x="572" y="1062"/>
                    <a:pt x="579" y="1077"/>
                  </a:cubicBezTo>
                  <a:cubicBezTo>
                    <a:pt x="586" y="1085"/>
                    <a:pt x="579" y="1092"/>
                    <a:pt x="579" y="1099"/>
                  </a:cubicBezTo>
                  <a:cubicBezTo>
                    <a:pt x="579" y="1129"/>
                    <a:pt x="594" y="1144"/>
                    <a:pt x="594" y="1166"/>
                  </a:cubicBezTo>
                  <a:cubicBezTo>
                    <a:pt x="594" y="1166"/>
                    <a:pt x="594" y="1166"/>
                    <a:pt x="601" y="1166"/>
                  </a:cubicBezTo>
                  <a:cubicBezTo>
                    <a:pt x="609" y="1166"/>
                    <a:pt x="624" y="1159"/>
                    <a:pt x="638" y="1159"/>
                  </a:cubicBezTo>
                  <a:cubicBezTo>
                    <a:pt x="638" y="1181"/>
                    <a:pt x="609" y="1181"/>
                    <a:pt x="609" y="1196"/>
                  </a:cubicBezTo>
                  <a:cubicBezTo>
                    <a:pt x="609" y="1211"/>
                    <a:pt x="624" y="1226"/>
                    <a:pt x="624" y="1241"/>
                  </a:cubicBezTo>
                  <a:cubicBezTo>
                    <a:pt x="631" y="1255"/>
                    <a:pt x="631" y="1278"/>
                    <a:pt x="631" y="1293"/>
                  </a:cubicBezTo>
                  <a:cubicBezTo>
                    <a:pt x="638" y="1307"/>
                    <a:pt x="638" y="1322"/>
                    <a:pt x="646" y="1337"/>
                  </a:cubicBezTo>
                  <a:cubicBezTo>
                    <a:pt x="646" y="1359"/>
                    <a:pt x="653" y="1374"/>
                    <a:pt x="661" y="1389"/>
                  </a:cubicBezTo>
                  <a:cubicBezTo>
                    <a:pt x="661" y="1404"/>
                    <a:pt x="661" y="1426"/>
                    <a:pt x="661" y="1441"/>
                  </a:cubicBezTo>
                  <a:cubicBezTo>
                    <a:pt x="668" y="1456"/>
                    <a:pt x="676" y="1478"/>
                    <a:pt x="683" y="1493"/>
                  </a:cubicBezTo>
                  <a:cubicBezTo>
                    <a:pt x="683" y="1508"/>
                    <a:pt x="676" y="1530"/>
                    <a:pt x="683" y="1545"/>
                  </a:cubicBezTo>
                  <a:cubicBezTo>
                    <a:pt x="683" y="1530"/>
                    <a:pt x="683" y="1515"/>
                    <a:pt x="690" y="1508"/>
                  </a:cubicBezTo>
                  <a:cubicBezTo>
                    <a:pt x="690" y="1508"/>
                    <a:pt x="690" y="1508"/>
                    <a:pt x="698" y="1508"/>
                  </a:cubicBezTo>
                  <a:cubicBezTo>
                    <a:pt x="698" y="1500"/>
                    <a:pt x="698" y="1493"/>
                    <a:pt x="698" y="1486"/>
                  </a:cubicBezTo>
                  <a:cubicBezTo>
                    <a:pt x="705" y="1486"/>
                    <a:pt x="705" y="1486"/>
                    <a:pt x="705" y="1493"/>
                  </a:cubicBezTo>
                  <a:cubicBezTo>
                    <a:pt x="713" y="1493"/>
                    <a:pt x="720" y="1493"/>
                    <a:pt x="727" y="1508"/>
                  </a:cubicBezTo>
                  <a:cubicBezTo>
                    <a:pt x="727" y="1515"/>
                    <a:pt x="727" y="1523"/>
                    <a:pt x="713" y="1523"/>
                  </a:cubicBezTo>
                  <a:cubicBezTo>
                    <a:pt x="713" y="1538"/>
                    <a:pt x="720" y="1545"/>
                    <a:pt x="720" y="1553"/>
                  </a:cubicBezTo>
                  <a:cubicBezTo>
                    <a:pt x="713" y="1545"/>
                    <a:pt x="698" y="1545"/>
                    <a:pt x="690" y="1545"/>
                  </a:cubicBezTo>
                  <a:cubicBezTo>
                    <a:pt x="690" y="1560"/>
                    <a:pt x="698" y="1567"/>
                    <a:pt x="698" y="1582"/>
                  </a:cubicBezTo>
                  <a:cubicBezTo>
                    <a:pt x="705" y="1582"/>
                    <a:pt x="727" y="1612"/>
                    <a:pt x="727" y="1619"/>
                  </a:cubicBezTo>
                  <a:cubicBezTo>
                    <a:pt x="735" y="1634"/>
                    <a:pt x="735" y="1642"/>
                    <a:pt x="735" y="1649"/>
                  </a:cubicBezTo>
                  <a:cubicBezTo>
                    <a:pt x="742" y="1664"/>
                    <a:pt x="742" y="1686"/>
                    <a:pt x="765" y="1686"/>
                  </a:cubicBezTo>
                  <a:cubicBezTo>
                    <a:pt x="757" y="1664"/>
                    <a:pt x="779" y="1679"/>
                    <a:pt x="787" y="1686"/>
                  </a:cubicBezTo>
                  <a:cubicBezTo>
                    <a:pt x="794" y="1693"/>
                    <a:pt x="802" y="1708"/>
                    <a:pt x="809" y="1723"/>
                  </a:cubicBezTo>
                  <a:cubicBezTo>
                    <a:pt x="779" y="1723"/>
                    <a:pt x="779" y="1723"/>
                    <a:pt x="772" y="1693"/>
                  </a:cubicBezTo>
                  <a:lnTo>
                    <a:pt x="765" y="1693"/>
                  </a:lnTo>
                  <a:cubicBezTo>
                    <a:pt x="765" y="1716"/>
                    <a:pt x="779" y="1731"/>
                    <a:pt x="787" y="1753"/>
                  </a:cubicBezTo>
                  <a:cubicBezTo>
                    <a:pt x="787" y="1760"/>
                    <a:pt x="787" y="1768"/>
                    <a:pt x="794" y="1783"/>
                  </a:cubicBezTo>
                  <a:cubicBezTo>
                    <a:pt x="802" y="1790"/>
                    <a:pt x="802" y="1798"/>
                    <a:pt x="809" y="1805"/>
                  </a:cubicBezTo>
                  <a:cubicBezTo>
                    <a:pt x="809" y="1820"/>
                    <a:pt x="809" y="1827"/>
                    <a:pt x="809" y="1842"/>
                  </a:cubicBezTo>
                  <a:cubicBezTo>
                    <a:pt x="809" y="1842"/>
                    <a:pt x="809" y="1850"/>
                    <a:pt x="809" y="1857"/>
                  </a:cubicBezTo>
                  <a:cubicBezTo>
                    <a:pt x="809" y="1864"/>
                    <a:pt x="817" y="1864"/>
                    <a:pt x="824" y="1872"/>
                  </a:cubicBezTo>
                  <a:cubicBezTo>
                    <a:pt x="831" y="1887"/>
                    <a:pt x="831" y="1909"/>
                    <a:pt x="831" y="1931"/>
                  </a:cubicBezTo>
                  <a:cubicBezTo>
                    <a:pt x="839" y="1924"/>
                    <a:pt x="854" y="1924"/>
                    <a:pt x="861" y="1924"/>
                  </a:cubicBezTo>
                  <a:cubicBezTo>
                    <a:pt x="869" y="1916"/>
                    <a:pt x="861" y="1901"/>
                    <a:pt x="861" y="1887"/>
                  </a:cubicBezTo>
                  <a:cubicBezTo>
                    <a:pt x="876" y="1901"/>
                    <a:pt x="891" y="1968"/>
                    <a:pt x="906" y="1968"/>
                  </a:cubicBezTo>
                  <a:cubicBezTo>
                    <a:pt x="891" y="1968"/>
                    <a:pt x="884" y="1953"/>
                    <a:pt x="869" y="1953"/>
                  </a:cubicBezTo>
                  <a:lnTo>
                    <a:pt x="869" y="1946"/>
                  </a:lnTo>
                  <a:cubicBezTo>
                    <a:pt x="846" y="1939"/>
                    <a:pt x="861" y="1968"/>
                    <a:pt x="861" y="1976"/>
                  </a:cubicBezTo>
                  <a:cubicBezTo>
                    <a:pt x="854" y="1976"/>
                    <a:pt x="854" y="1983"/>
                    <a:pt x="846" y="1983"/>
                  </a:cubicBezTo>
                  <a:cubicBezTo>
                    <a:pt x="854" y="1990"/>
                    <a:pt x="854" y="2005"/>
                    <a:pt x="854" y="2013"/>
                  </a:cubicBezTo>
                  <a:cubicBezTo>
                    <a:pt x="861" y="2035"/>
                    <a:pt x="861" y="2050"/>
                    <a:pt x="876" y="2065"/>
                  </a:cubicBezTo>
                  <a:cubicBezTo>
                    <a:pt x="891" y="2080"/>
                    <a:pt x="898" y="2102"/>
                    <a:pt x="913" y="2117"/>
                  </a:cubicBezTo>
                  <a:cubicBezTo>
                    <a:pt x="921" y="2132"/>
                    <a:pt x="935" y="2139"/>
                    <a:pt x="943" y="2154"/>
                  </a:cubicBezTo>
                  <a:cubicBezTo>
                    <a:pt x="958" y="2169"/>
                    <a:pt x="973" y="2176"/>
                    <a:pt x="973" y="2198"/>
                  </a:cubicBezTo>
                  <a:cubicBezTo>
                    <a:pt x="980" y="2221"/>
                    <a:pt x="973" y="2236"/>
                    <a:pt x="973" y="2250"/>
                  </a:cubicBezTo>
                  <a:cubicBezTo>
                    <a:pt x="973" y="2273"/>
                    <a:pt x="987" y="2280"/>
                    <a:pt x="987" y="2302"/>
                  </a:cubicBezTo>
                  <a:cubicBezTo>
                    <a:pt x="987" y="2347"/>
                    <a:pt x="987" y="2384"/>
                    <a:pt x="987" y="2421"/>
                  </a:cubicBezTo>
                  <a:cubicBezTo>
                    <a:pt x="1002" y="2421"/>
                    <a:pt x="1010" y="2421"/>
                    <a:pt x="1024" y="2421"/>
                  </a:cubicBezTo>
                  <a:cubicBezTo>
                    <a:pt x="1017" y="2414"/>
                    <a:pt x="1024" y="2414"/>
                    <a:pt x="1024" y="2406"/>
                  </a:cubicBezTo>
                  <a:cubicBezTo>
                    <a:pt x="1047" y="2421"/>
                    <a:pt x="1062" y="2429"/>
                    <a:pt x="1054" y="2458"/>
                  </a:cubicBezTo>
                  <a:cubicBezTo>
                    <a:pt x="1032" y="2458"/>
                    <a:pt x="1017" y="2451"/>
                    <a:pt x="995" y="2444"/>
                  </a:cubicBezTo>
                  <a:cubicBezTo>
                    <a:pt x="965" y="2444"/>
                    <a:pt x="950" y="2451"/>
                    <a:pt x="950" y="2421"/>
                  </a:cubicBezTo>
                  <a:cubicBezTo>
                    <a:pt x="950" y="2399"/>
                    <a:pt x="950" y="2384"/>
                    <a:pt x="958" y="2362"/>
                  </a:cubicBezTo>
                  <a:cubicBezTo>
                    <a:pt x="958" y="2355"/>
                    <a:pt x="973" y="2332"/>
                    <a:pt x="973" y="2317"/>
                  </a:cubicBezTo>
                  <a:cubicBezTo>
                    <a:pt x="965" y="2302"/>
                    <a:pt x="943" y="2317"/>
                    <a:pt x="935" y="2288"/>
                  </a:cubicBezTo>
                  <a:cubicBezTo>
                    <a:pt x="935" y="2273"/>
                    <a:pt x="935" y="2250"/>
                    <a:pt x="928" y="2236"/>
                  </a:cubicBezTo>
                  <a:cubicBezTo>
                    <a:pt x="921" y="2213"/>
                    <a:pt x="921" y="2198"/>
                    <a:pt x="921" y="2176"/>
                  </a:cubicBezTo>
                  <a:cubicBezTo>
                    <a:pt x="913" y="2161"/>
                    <a:pt x="906" y="2154"/>
                    <a:pt x="898" y="2139"/>
                  </a:cubicBezTo>
                  <a:cubicBezTo>
                    <a:pt x="891" y="2124"/>
                    <a:pt x="891" y="2117"/>
                    <a:pt x="884" y="2109"/>
                  </a:cubicBezTo>
                  <a:cubicBezTo>
                    <a:pt x="876" y="2102"/>
                    <a:pt x="869" y="2102"/>
                    <a:pt x="869" y="2087"/>
                  </a:cubicBezTo>
                  <a:cubicBezTo>
                    <a:pt x="869" y="2154"/>
                    <a:pt x="906" y="2198"/>
                    <a:pt x="906" y="2258"/>
                  </a:cubicBezTo>
                  <a:cubicBezTo>
                    <a:pt x="913" y="2295"/>
                    <a:pt x="921" y="2325"/>
                    <a:pt x="913" y="2362"/>
                  </a:cubicBezTo>
                  <a:cubicBezTo>
                    <a:pt x="913" y="2392"/>
                    <a:pt x="913" y="2421"/>
                    <a:pt x="921" y="2451"/>
                  </a:cubicBezTo>
                  <a:cubicBezTo>
                    <a:pt x="921" y="2473"/>
                    <a:pt x="935" y="2495"/>
                    <a:pt x="943" y="2518"/>
                  </a:cubicBezTo>
                  <a:cubicBezTo>
                    <a:pt x="958" y="2547"/>
                    <a:pt x="950" y="2570"/>
                    <a:pt x="950" y="2600"/>
                  </a:cubicBezTo>
                  <a:cubicBezTo>
                    <a:pt x="958" y="2622"/>
                    <a:pt x="973" y="2644"/>
                    <a:pt x="980" y="2666"/>
                  </a:cubicBezTo>
                  <a:cubicBezTo>
                    <a:pt x="995" y="2689"/>
                    <a:pt x="1002" y="2718"/>
                    <a:pt x="1010" y="2741"/>
                  </a:cubicBezTo>
                  <a:cubicBezTo>
                    <a:pt x="1017" y="2755"/>
                    <a:pt x="1017" y="2770"/>
                    <a:pt x="1024" y="2785"/>
                  </a:cubicBezTo>
                  <a:cubicBezTo>
                    <a:pt x="1024" y="2792"/>
                    <a:pt x="1024" y="2807"/>
                    <a:pt x="1032" y="2815"/>
                  </a:cubicBezTo>
                  <a:cubicBezTo>
                    <a:pt x="1039" y="2800"/>
                    <a:pt x="1032" y="2792"/>
                    <a:pt x="1032" y="2778"/>
                  </a:cubicBezTo>
                  <a:cubicBezTo>
                    <a:pt x="1032" y="2770"/>
                    <a:pt x="1032" y="2763"/>
                    <a:pt x="1032" y="2748"/>
                  </a:cubicBezTo>
                  <a:cubicBezTo>
                    <a:pt x="1032" y="2741"/>
                    <a:pt x="1032" y="2733"/>
                    <a:pt x="1024" y="2726"/>
                  </a:cubicBezTo>
                  <a:cubicBezTo>
                    <a:pt x="1017" y="2711"/>
                    <a:pt x="1010" y="2703"/>
                    <a:pt x="1010" y="2696"/>
                  </a:cubicBezTo>
                  <a:cubicBezTo>
                    <a:pt x="1010" y="2703"/>
                    <a:pt x="1024" y="2711"/>
                    <a:pt x="1024" y="2718"/>
                  </a:cubicBezTo>
                  <a:cubicBezTo>
                    <a:pt x="1024" y="2726"/>
                    <a:pt x="1032" y="2733"/>
                    <a:pt x="1032" y="2741"/>
                  </a:cubicBezTo>
                  <a:cubicBezTo>
                    <a:pt x="1039" y="2748"/>
                    <a:pt x="1039" y="2755"/>
                    <a:pt x="1039" y="2770"/>
                  </a:cubicBezTo>
                  <a:cubicBezTo>
                    <a:pt x="1047" y="2778"/>
                    <a:pt x="1047" y="2785"/>
                    <a:pt x="1047" y="2800"/>
                  </a:cubicBezTo>
                  <a:cubicBezTo>
                    <a:pt x="1047" y="2807"/>
                    <a:pt x="1054" y="2807"/>
                    <a:pt x="1054" y="2815"/>
                  </a:cubicBezTo>
                  <a:cubicBezTo>
                    <a:pt x="1054" y="2822"/>
                    <a:pt x="1039" y="2822"/>
                    <a:pt x="1039" y="2837"/>
                  </a:cubicBezTo>
                  <a:cubicBezTo>
                    <a:pt x="1054" y="2845"/>
                    <a:pt x="1047" y="2867"/>
                    <a:pt x="1062" y="2882"/>
                  </a:cubicBezTo>
                  <a:cubicBezTo>
                    <a:pt x="1069" y="2867"/>
                    <a:pt x="1076" y="2882"/>
                    <a:pt x="1084" y="2874"/>
                  </a:cubicBezTo>
                  <a:cubicBezTo>
                    <a:pt x="1091" y="2867"/>
                    <a:pt x="1084" y="2852"/>
                    <a:pt x="1099" y="2845"/>
                  </a:cubicBezTo>
                  <a:cubicBezTo>
                    <a:pt x="1114" y="2837"/>
                    <a:pt x="1136" y="2867"/>
                    <a:pt x="1143" y="2882"/>
                  </a:cubicBezTo>
                  <a:cubicBezTo>
                    <a:pt x="1129" y="2889"/>
                    <a:pt x="1106" y="2889"/>
                    <a:pt x="1091" y="2904"/>
                  </a:cubicBezTo>
                  <a:cubicBezTo>
                    <a:pt x="1099" y="2911"/>
                    <a:pt x="1106" y="2919"/>
                    <a:pt x="1114" y="2919"/>
                  </a:cubicBezTo>
                  <a:cubicBezTo>
                    <a:pt x="1106" y="2919"/>
                    <a:pt x="1091" y="2926"/>
                    <a:pt x="1084" y="2919"/>
                  </a:cubicBezTo>
                  <a:cubicBezTo>
                    <a:pt x="1084" y="2934"/>
                    <a:pt x="1099" y="2956"/>
                    <a:pt x="1114" y="2963"/>
                  </a:cubicBezTo>
                  <a:cubicBezTo>
                    <a:pt x="1121" y="2963"/>
                    <a:pt x="1158" y="2963"/>
                    <a:pt x="1166" y="2963"/>
                  </a:cubicBezTo>
                  <a:cubicBezTo>
                    <a:pt x="1166" y="2971"/>
                    <a:pt x="1166" y="2986"/>
                    <a:pt x="1166" y="2993"/>
                  </a:cubicBezTo>
                  <a:cubicBezTo>
                    <a:pt x="1158" y="2986"/>
                    <a:pt x="1151" y="2986"/>
                    <a:pt x="1136" y="2986"/>
                  </a:cubicBezTo>
                  <a:cubicBezTo>
                    <a:pt x="1136" y="3023"/>
                    <a:pt x="1203" y="3082"/>
                    <a:pt x="1218" y="3112"/>
                  </a:cubicBezTo>
                  <a:cubicBezTo>
                    <a:pt x="1255" y="3157"/>
                    <a:pt x="1292" y="3201"/>
                    <a:pt x="1329" y="3246"/>
                  </a:cubicBezTo>
                  <a:cubicBezTo>
                    <a:pt x="1351" y="3268"/>
                    <a:pt x="1359" y="3290"/>
                    <a:pt x="1366" y="3312"/>
                  </a:cubicBezTo>
                  <a:cubicBezTo>
                    <a:pt x="1381" y="3349"/>
                    <a:pt x="1396" y="3349"/>
                    <a:pt x="1426" y="3364"/>
                  </a:cubicBezTo>
                  <a:cubicBezTo>
                    <a:pt x="1440" y="3372"/>
                    <a:pt x="1463" y="3387"/>
                    <a:pt x="1470" y="3409"/>
                  </a:cubicBezTo>
                  <a:cubicBezTo>
                    <a:pt x="1478" y="3416"/>
                    <a:pt x="1485" y="3424"/>
                    <a:pt x="1485" y="3431"/>
                  </a:cubicBezTo>
                  <a:cubicBezTo>
                    <a:pt x="1492" y="3431"/>
                    <a:pt x="1500" y="3424"/>
                    <a:pt x="1500" y="3424"/>
                  </a:cubicBezTo>
                </a:path>
              </a:pathLst>
            </a:custGeom>
            <a:grpFill/>
            <a:ln w="9525" cap="flat">
              <a:solidFill>
                <a:schemeClr val="bg2"/>
              </a:solidFill>
              <a:bevel/>
              <a:headEnd/>
              <a:tailEnd/>
            </a:ln>
            <a:effectLst/>
          </p:spPr>
          <p:txBody>
            <a:bodyPr wrap="none" lIns="121853" tIns="60926" rIns="121853" bIns="60926" anchor="ctr"/>
            <a:lstStyle/>
            <a:p>
              <a:endParaRPr lang="en-US">
                <a:latin typeface="Poppins Light" charset="0"/>
              </a:endParaRPr>
            </a:p>
          </p:txBody>
        </p:sp>
        <p:sp>
          <p:nvSpPr>
            <p:cNvPr id="32" name="Freeform 12"/>
            <p:cNvSpPr>
              <a:spLocks noChangeArrowheads="1"/>
            </p:cNvSpPr>
            <p:nvPr/>
          </p:nvSpPr>
          <p:spPr bwMode="auto">
            <a:xfrm>
              <a:off x="12497600" y="6065177"/>
              <a:ext cx="1420243" cy="1072569"/>
            </a:xfrm>
            <a:custGeom>
              <a:avLst/>
              <a:gdLst>
                <a:gd name="T0" fmla="*/ 416 w 3284"/>
                <a:gd name="T1" fmla="*/ 312 h 2481"/>
                <a:gd name="T2" fmla="*/ 617 w 3284"/>
                <a:gd name="T3" fmla="*/ 527 h 2481"/>
                <a:gd name="T4" fmla="*/ 713 w 3284"/>
                <a:gd name="T5" fmla="*/ 660 h 2481"/>
                <a:gd name="T6" fmla="*/ 453 w 3284"/>
                <a:gd name="T7" fmla="*/ 749 h 2481"/>
                <a:gd name="T8" fmla="*/ 565 w 3284"/>
                <a:gd name="T9" fmla="*/ 883 h 2481"/>
                <a:gd name="T10" fmla="*/ 542 w 3284"/>
                <a:gd name="T11" fmla="*/ 1091 h 2481"/>
                <a:gd name="T12" fmla="*/ 802 w 3284"/>
                <a:gd name="T13" fmla="*/ 1277 h 2481"/>
                <a:gd name="T14" fmla="*/ 594 w 3284"/>
                <a:gd name="T15" fmla="*/ 1403 h 2481"/>
                <a:gd name="T16" fmla="*/ 424 w 3284"/>
                <a:gd name="T17" fmla="*/ 1470 h 2481"/>
                <a:gd name="T18" fmla="*/ 97 w 3284"/>
                <a:gd name="T19" fmla="*/ 1693 h 2481"/>
                <a:gd name="T20" fmla="*/ 75 w 3284"/>
                <a:gd name="T21" fmla="*/ 2064 h 2481"/>
                <a:gd name="T22" fmla="*/ 52 w 3284"/>
                <a:gd name="T23" fmla="*/ 2257 h 2481"/>
                <a:gd name="T24" fmla="*/ 468 w 3284"/>
                <a:gd name="T25" fmla="*/ 2250 h 2481"/>
                <a:gd name="T26" fmla="*/ 721 w 3284"/>
                <a:gd name="T27" fmla="*/ 2406 h 2481"/>
                <a:gd name="T28" fmla="*/ 966 w 3284"/>
                <a:gd name="T29" fmla="*/ 2391 h 2481"/>
                <a:gd name="T30" fmla="*/ 1166 w 3284"/>
                <a:gd name="T31" fmla="*/ 2443 h 2481"/>
                <a:gd name="T32" fmla="*/ 1471 w 3284"/>
                <a:gd name="T33" fmla="*/ 2331 h 2481"/>
                <a:gd name="T34" fmla="*/ 1560 w 3284"/>
                <a:gd name="T35" fmla="*/ 2242 h 2481"/>
                <a:gd name="T36" fmla="*/ 1612 w 3284"/>
                <a:gd name="T37" fmla="*/ 2108 h 2481"/>
                <a:gd name="T38" fmla="*/ 1827 w 3284"/>
                <a:gd name="T39" fmla="*/ 2138 h 2481"/>
                <a:gd name="T40" fmla="*/ 1983 w 3284"/>
                <a:gd name="T41" fmla="*/ 2316 h 2481"/>
                <a:gd name="T42" fmla="*/ 2117 w 3284"/>
                <a:gd name="T43" fmla="*/ 2316 h 2481"/>
                <a:gd name="T44" fmla="*/ 2213 w 3284"/>
                <a:gd name="T45" fmla="*/ 2302 h 2481"/>
                <a:gd name="T46" fmla="*/ 2406 w 3284"/>
                <a:gd name="T47" fmla="*/ 2227 h 2481"/>
                <a:gd name="T48" fmla="*/ 2518 w 3284"/>
                <a:gd name="T49" fmla="*/ 2049 h 2481"/>
                <a:gd name="T50" fmla="*/ 2748 w 3284"/>
                <a:gd name="T51" fmla="*/ 1782 h 2481"/>
                <a:gd name="T52" fmla="*/ 2904 w 3284"/>
                <a:gd name="T53" fmla="*/ 1730 h 2481"/>
                <a:gd name="T54" fmla="*/ 2963 w 3284"/>
                <a:gd name="T55" fmla="*/ 1544 h 2481"/>
                <a:gd name="T56" fmla="*/ 3149 w 3284"/>
                <a:gd name="T57" fmla="*/ 1500 h 2481"/>
                <a:gd name="T58" fmla="*/ 3001 w 3284"/>
                <a:gd name="T59" fmla="*/ 1099 h 2481"/>
                <a:gd name="T60" fmla="*/ 3142 w 3284"/>
                <a:gd name="T61" fmla="*/ 1017 h 2481"/>
                <a:gd name="T62" fmla="*/ 3231 w 3284"/>
                <a:gd name="T63" fmla="*/ 757 h 2481"/>
                <a:gd name="T64" fmla="*/ 3142 w 3284"/>
                <a:gd name="T65" fmla="*/ 705 h 2481"/>
                <a:gd name="T66" fmla="*/ 3097 w 3284"/>
                <a:gd name="T67" fmla="*/ 824 h 2481"/>
                <a:gd name="T68" fmla="*/ 2867 w 3284"/>
                <a:gd name="T69" fmla="*/ 787 h 2481"/>
                <a:gd name="T70" fmla="*/ 2659 w 3284"/>
                <a:gd name="T71" fmla="*/ 854 h 2481"/>
                <a:gd name="T72" fmla="*/ 2511 w 3284"/>
                <a:gd name="T73" fmla="*/ 794 h 2481"/>
                <a:gd name="T74" fmla="*/ 2421 w 3284"/>
                <a:gd name="T75" fmla="*/ 712 h 2481"/>
                <a:gd name="T76" fmla="*/ 2265 w 3284"/>
                <a:gd name="T77" fmla="*/ 802 h 2481"/>
                <a:gd name="T78" fmla="*/ 2102 w 3284"/>
                <a:gd name="T79" fmla="*/ 698 h 2481"/>
                <a:gd name="T80" fmla="*/ 1879 w 3284"/>
                <a:gd name="T81" fmla="*/ 660 h 2481"/>
                <a:gd name="T82" fmla="*/ 1738 w 3284"/>
                <a:gd name="T83" fmla="*/ 675 h 2481"/>
                <a:gd name="T84" fmla="*/ 1604 w 3284"/>
                <a:gd name="T85" fmla="*/ 653 h 2481"/>
                <a:gd name="T86" fmla="*/ 1426 w 3284"/>
                <a:gd name="T87" fmla="*/ 549 h 2481"/>
                <a:gd name="T88" fmla="*/ 1255 w 3284"/>
                <a:gd name="T89" fmla="*/ 490 h 2481"/>
                <a:gd name="T90" fmla="*/ 944 w 3284"/>
                <a:gd name="T91" fmla="*/ 386 h 2481"/>
                <a:gd name="T92" fmla="*/ 907 w 3284"/>
                <a:gd name="T93" fmla="*/ 133 h 2481"/>
                <a:gd name="T94" fmla="*/ 602 w 3284"/>
                <a:gd name="T95" fmla="*/ 29 h 2481"/>
                <a:gd name="T96" fmla="*/ 402 w 3284"/>
                <a:gd name="T97" fmla="*/ 74 h 2481"/>
                <a:gd name="T98" fmla="*/ 387 w 3284"/>
                <a:gd name="T99" fmla="*/ 193 h 24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284" h="2481">
                  <a:moveTo>
                    <a:pt x="387" y="193"/>
                  </a:moveTo>
                  <a:lnTo>
                    <a:pt x="387" y="193"/>
                  </a:lnTo>
                  <a:cubicBezTo>
                    <a:pt x="379" y="237"/>
                    <a:pt x="431" y="267"/>
                    <a:pt x="416" y="312"/>
                  </a:cubicBezTo>
                  <a:cubicBezTo>
                    <a:pt x="409" y="363"/>
                    <a:pt x="468" y="341"/>
                    <a:pt x="476" y="386"/>
                  </a:cubicBezTo>
                  <a:cubicBezTo>
                    <a:pt x="483" y="430"/>
                    <a:pt x="461" y="482"/>
                    <a:pt x="498" y="512"/>
                  </a:cubicBezTo>
                  <a:cubicBezTo>
                    <a:pt x="528" y="534"/>
                    <a:pt x="580" y="519"/>
                    <a:pt x="617" y="527"/>
                  </a:cubicBezTo>
                  <a:cubicBezTo>
                    <a:pt x="617" y="564"/>
                    <a:pt x="617" y="594"/>
                    <a:pt x="624" y="623"/>
                  </a:cubicBezTo>
                  <a:cubicBezTo>
                    <a:pt x="639" y="623"/>
                    <a:pt x="647" y="631"/>
                    <a:pt x="647" y="653"/>
                  </a:cubicBezTo>
                  <a:cubicBezTo>
                    <a:pt x="669" y="653"/>
                    <a:pt x="699" y="646"/>
                    <a:pt x="713" y="660"/>
                  </a:cubicBezTo>
                  <a:cubicBezTo>
                    <a:pt x="736" y="690"/>
                    <a:pt x="713" y="705"/>
                    <a:pt x="691" y="705"/>
                  </a:cubicBezTo>
                  <a:cubicBezTo>
                    <a:pt x="632" y="712"/>
                    <a:pt x="572" y="690"/>
                    <a:pt x="520" y="705"/>
                  </a:cubicBezTo>
                  <a:cubicBezTo>
                    <a:pt x="476" y="720"/>
                    <a:pt x="498" y="749"/>
                    <a:pt x="453" y="749"/>
                  </a:cubicBezTo>
                  <a:cubicBezTo>
                    <a:pt x="402" y="749"/>
                    <a:pt x="394" y="787"/>
                    <a:pt x="416" y="824"/>
                  </a:cubicBezTo>
                  <a:cubicBezTo>
                    <a:pt x="446" y="831"/>
                    <a:pt x="476" y="854"/>
                    <a:pt x="513" y="854"/>
                  </a:cubicBezTo>
                  <a:cubicBezTo>
                    <a:pt x="535" y="861"/>
                    <a:pt x="557" y="854"/>
                    <a:pt x="565" y="883"/>
                  </a:cubicBezTo>
                  <a:cubicBezTo>
                    <a:pt x="565" y="898"/>
                    <a:pt x="587" y="935"/>
                    <a:pt x="565" y="950"/>
                  </a:cubicBezTo>
                  <a:cubicBezTo>
                    <a:pt x="535" y="972"/>
                    <a:pt x="491" y="987"/>
                    <a:pt x="453" y="987"/>
                  </a:cubicBezTo>
                  <a:cubicBezTo>
                    <a:pt x="476" y="1039"/>
                    <a:pt x="520" y="1047"/>
                    <a:pt x="542" y="1091"/>
                  </a:cubicBezTo>
                  <a:cubicBezTo>
                    <a:pt x="557" y="1114"/>
                    <a:pt x="550" y="1136"/>
                    <a:pt x="572" y="1151"/>
                  </a:cubicBezTo>
                  <a:cubicBezTo>
                    <a:pt x="587" y="1165"/>
                    <a:pt x="602" y="1173"/>
                    <a:pt x="617" y="1180"/>
                  </a:cubicBezTo>
                  <a:cubicBezTo>
                    <a:pt x="684" y="1210"/>
                    <a:pt x="728" y="1262"/>
                    <a:pt x="802" y="1277"/>
                  </a:cubicBezTo>
                  <a:cubicBezTo>
                    <a:pt x="877" y="1299"/>
                    <a:pt x="877" y="1388"/>
                    <a:pt x="788" y="1381"/>
                  </a:cubicBezTo>
                  <a:cubicBezTo>
                    <a:pt x="750" y="1373"/>
                    <a:pt x="699" y="1336"/>
                    <a:pt x="661" y="1366"/>
                  </a:cubicBezTo>
                  <a:cubicBezTo>
                    <a:pt x="632" y="1381"/>
                    <a:pt x="632" y="1403"/>
                    <a:pt x="594" y="1403"/>
                  </a:cubicBezTo>
                  <a:cubicBezTo>
                    <a:pt x="602" y="1351"/>
                    <a:pt x="520" y="1336"/>
                    <a:pt x="505" y="1381"/>
                  </a:cubicBezTo>
                  <a:cubicBezTo>
                    <a:pt x="505" y="1403"/>
                    <a:pt x="505" y="1425"/>
                    <a:pt x="483" y="1440"/>
                  </a:cubicBezTo>
                  <a:cubicBezTo>
                    <a:pt x="461" y="1448"/>
                    <a:pt x="431" y="1448"/>
                    <a:pt x="424" y="1470"/>
                  </a:cubicBezTo>
                  <a:cubicBezTo>
                    <a:pt x="372" y="1477"/>
                    <a:pt x="357" y="1529"/>
                    <a:pt x="335" y="1566"/>
                  </a:cubicBezTo>
                  <a:cubicBezTo>
                    <a:pt x="312" y="1604"/>
                    <a:pt x="260" y="1604"/>
                    <a:pt x="223" y="1618"/>
                  </a:cubicBezTo>
                  <a:cubicBezTo>
                    <a:pt x="179" y="1648"/>
                    <a:pt x="149" y="1678"/>
                    <a:pt x="97" y="1693"/>
                  </a:cubicBezTo>
                  <a:cubicBezTo>
                    <a:pt x="52" y="1700"/>
                    <a:pt x="30" y="1737"/>
                    <a:pt x="15" y="1774"/>
                  </a:cubicBezTo>
                  <a:cubicBezTo>
                    <a:pt x="0" y="1834"/>
                    <a:pt x="0" y="1878"/>
                    <a:pt x="23" y="1930"/>
                  </a:cubicBezTo>
                  <a:cubicBezTo>
                    <a:pt x="37" y="1975"/>
                    <a:pt x="23" y="2027"/>
                    <a:pt x="75" y="2064"/>
                  </a:cubicBezTo>
                  <a:cubicBezTo>
                    <a:pt x="112" y="2094"/>
                    <a:pt x="142" y="2116"/>
                    <a:pt x="142" y="2175"/>
                  </a:cubicBezTo>
                  <a:cubicBezTo>
                    <a:pt x="134" y="2227"/>
                    <a:pt x="97" y="2242"/>
                    <a:pt x="52" y="2250"/>
                  </a:cubicBezTo>
                  <a:lnTo>
                    <a:pt x="52" y="2257"/>
                  </a:lnTo>
                  <a:cubicBezTo>
                    <a:pt x="82" y="2264"/>
                    <a:pt x="104" y="2272"/>
                    <a:pt x="119" y="2272"/>
                  </a:cubicBezTo>
                  <a:cubicBezTo>
                    <a:pt x="179" y="2316"/>
                    <a:pt x="283" y="2302"/>
                    <a:pt x="349" y="2309"/>
                  </a:cubicBezTo>
                  <a:cubicBezTo>
                    <a:pt x="416" y="2309"/>
                    <a:pt x="461" y="2324"/>
                    <a:pt x="468" y="2250"/>
                  </a:cubicBezTo>
                  <a:cubicBezTo>
                    <a:pt x="520" y="2242"/>
                    <a:pt x="535" y="2287"/>
                    <a:pt x="557" y="2331"/>
                  </a:cubicBezTo>
                  <a:cubicBezTo>
                    <a:pt x="580" y="2376"/>
                    <a:pt x="639" y="2316"/>
                    <a:pt x="669" y="2309"/>
                  </a:cubicBezTo>
                  <a:cubicBezTo>
                    <a:pt x="728" y="2294"/>
                    <a:pt x="721" y="2368"/>
                    <a:pt x="721" y="2406"/>
                  </a:cubicBezTo>
                  <a:cubicBezTo>
                    <a:pt x="728" y="2472"/>
                    <a:pt x="825" y="2480"/>
                    <a:pt x="877" y="2480"/>
                  </a:cubicBezTo>
                  <a:cubicBezTo>
                    <a:pt x="884" y="2458"/>
                    <a:pt x="884" y="2435"/>
                    <a:pt x="884" y="2413"/>
                  </a:cubicBezTo>
                  <a:cubicBezTo>
                    <a:pt x="914" y="2413"/>
                    <a:pt x="951" y="2421"/>
                    <a:pt x="966" y="2391"/>
                  </a:cubicBezTo>
                  <a:cubicBezTo>
                    <a:pt x="981" y="2368"/>
                    <a:pt x="973" y="2339"/>
                    <a:pt x="1018" y="2331"/>
                  </a:cubicBezTo>
                  <a:cubicBezTo>
                    <a:pt x="1070" y="2324"/>
                    <a:pt x="1070" y="2406"/>
                    <a:pt x="1114" y="2428"/>
                  </a:cubicBezTo>
                  <a:cubicBezTo>
                    <a:pt x="1129" y="2435"/>
                    <a:pt x="1152" y="2443"/>
                    <a:pt x="1166" y="2443"/>
                  </a:cubicBezTo>
                  <a:cubicBezTo>
                    <a:pt x="1189" y="2435"/>
                    <a:pt x="1189" y="2406"/>
                    <a:pt x="1211" y="2398"/>
                  </a:cubicBezTo>
                  <a:cubicBezTo>
                    <a:pt x="1241" y="2391"/>
                    <a:pt x="1307" y="2406"/>
                    <a:pt x="1307" y="2353"/>
                  </a:cubicBezTo>
                  <a:cubicBezTo>
                    <a:pt x="1359" y="2324"/>
                    <a:pt x="1411" y="2339"/>
                    <a:pt x="1471" y="2331"/>
                  </a:cubicBezTo>
                  <a:cubicBezTo>
                    <a:pt x="1486" y="2324"/>
                    <a:pt x="1493" y="2302"/>
                    <a:pt x="1493" y="2287"/>
                  </a:cubicBezTo>
                  <a:cubicBezTo>
                    <a:pt x="1501" y="2272"/>
                    <a:pt x="1508" y="2272"/>
                    <a:pt x="1530" y="2272"/>
                  </a:cubicBezTo>
                  <a:cubicBezTo>
                    <a:pt x="1545" y="2264"/>
                    <a:pt x="1560" y="2264"/>
                    <a:pt x="1560" y="2242"/>
                  </a:cubicBezTo>
                  <a:cubicBezTo>
                    <a:pt x="1567" y="2235"/>
                    <a:pt x="1567" y="2227"/>
                    <a:pt x="1567" y="2212"/>
                  </a:cubicBezTo>
                  <a:cubicBezTo>
                    <a:pt x="1567" y="2190"/>
                    <a:pt x="1590" y="2190"/>
                    <a:pt x="1597" y="2175"/>
                  </a:cubicBezTo>
                  <a:cubicBezTo>
                    <a:pt x="1604" y="2153"/>
                    <a:pt x="1582" y="2123"/>
                    <a:pt x="1612" y="2108"/>
                  </a:cubicBezTo>
                  <a:cubicBezTo>
                    <a:pt x="1627" y="2101"/>
                    <a:pt x="1664" y="2108"/>
                    <a:pt x="1686" y="2116"/>
                  </a:cubicBezTo>
                  <a:cubicBezTo>
                    <a:pt x="1686" y="2175"/>
                    <a:pt x="1790" y="2131"/>
                    <a:pt x="1820" y="2123"/>
                  </a:cubicBezTo>
                  <a:cubicBezTo>
                    <a:pt x="1827" y="2131"/>
                    <a:pt x="1827" y="2131"/>
                    <a:pt x="1827" y="2138"/>
                  </a:cubicBezTo>
                  <a:cubicBezTo>
                    <a:pt x="1835" y="2161"/>
                    <a:pt x="1857" y="2168"/>
                    <a:pt x="1872" y="2183"/>
                  </a:cubicBezTo>
                  <a:cubicBezTo>
                    <a:pt x="1901" y="2212"/>
                    <a:pt x="1879" y="2257"/>
                    <a:pt x="1879" y="2287"/>
                  </a:cubicBezTo>
                  <a:cubicBezTo>
                    <a:pt x="1931" y="2302"/>
                    <a:pt x="1983" y="2235"/>
                    <a:pt x="1983" y="2316"/>
                  </a:cubicBezTo>
                  <a:cubicBezTo>
                    <a:pt x="1991" y="2339"/>
                    <a:pt x="1976" y="2376"/>
                    <a:pt x="1991" y="2398"/>
                  </a:cubicBezTo>
                  <a:cubicBezTo>
                    <a:pt x="2006" y="2413"/>
                    <a:pt x="2050" y="2383"/>
                    <a:pt x="2050" y="2421"/>
                  </a:cubicBezTo>
                  <a:cubicBezTo>
                    <a:pt x="2117" y="2435"/>
                    <a:pt x="2102" y="2353"/>
                    <a:pt x="2117" y="2316"/>
                  </a:cubicBezTo>
                  <a:cubicBezTo>
                    <a:pt x="2124" y="2302"/>
                    <a:pt x="2139" y="2302"/>
                    <a:pt x="2154" y="2294"/>
                  </a:cubicBezTo>
                  <a:cubicBezTo>
                    <a:pt x="2161" y="2279"/>
                    <a:pt x="2154" y="2264"/>
                    <a:pt x="2169" y="2257"/>
                  </a:cubicBezTo>
                  <a:cubicBezTo>
                    <a:pt x="2199" y="2235"/>
                    <a:pt x="2213" y="2279"/>
                    <a:pt x="2213" y="2302"/>
                  </a:cubicBezTo>
                  <a:cubicBezTo>
                    <a:pt x="2243" y="2309"/>
                    <a:pt x="2295" y="2279"/>
                    <a:pt x="2295" y="2242"/>
                  </a:cubicBezTo>
                  <a:cubicBezTo>
                    <a:pt x="2332" y="2242"/>
                    <a:pt x="2347" y="2309"/>
                    <a:pt x="2392" y="2287"/>
                  </a:cubicBezTo>
                  <a:cubicBezTo>
                    <a:pt x="2399" y="2264"/>
                    <a:pt x="2377" y="2242"/>
                    <a:pt x="2406" y="2227"/>
                  </a:cubicBezTo>
                  <a:cubicBezTo>
                    <a:pt x="2421" y="2220"/>
                    <a:pt x="2451" y="2235"/>
                    <a:pt x="2458" y="2220"/>
                  </a:cubicBezTo>
                  <a:cubicBezTo>
                    <a:pt x="2473" y="2190"/>
                    <a:pt x="2473" y="2138"/>
                    <a:pt x="2473" y="2108"/>
                  </a:cubicBezTo>
                  <a:cubicBezTo>
                    <a:pt x="2473" y="2071"/>
                    <a:pt x="2511" y="2079"/>
                    <a:pt x="2518" y="2049"/>
                  </a:cubicBezTo>
                  <a:cubicBezTo>
                    <a:pt x="2540" y="1997"/>
                    <a:pt x="2481" y="1908"/>
                    <a:pt x="2570" y="1901"/>
                  </a:cubicBezTo>
                  <a:cubicBezTo>
                    <a:pt x="2614" y="1893"/>
                    <a:pt x="2622" y="1819"/>
                    <a:pt x="2637" y="1782"/>
                  </a:cubicBezTo>
                  <a:cubicBezTo>
                    <a:pt x="2674" y="1782"/>
                    <a:pt x="2711" y="1782"/>
                    <a:pt x="2748" y="1782"/>
                  </a:cubicBezTo>
                  <a:cubicBezTo>
                    <a:pt x="2756" y="1767"/>
                    <a:pt x="2741" y="1737"/>
                    <a:pt x="2770" y="1737"/>
                  </a:cubicBezTo>
                  <a:cubicBezTo>
                    <a:pt x="2770" y="1737"/>
                    <a:pt x="2770" y="1693"/>
                    <a:pt x="2778" y="1693"/>
                  </a:cubicBezTo>
                  <a:cubicBezTo>
                    <a:pt x="2822" y="1685"/>
                    <a:pt x="2867" y="1700"/>
                    <a:pt x="2904" y="1730"/>
                  </a:cubicBezTo>
                  <a:cubicBezTo>
                    <a:pt x="2911" y="1737"/>
                    <a:pt x="2948" y="1745"/>
                    <a:pt x="2978" y="1752"/>
                  </a:cubicBezTo>
                  <a:cubicBezTo>
                    <a:pt x="2986" y="1730"/>
                    <a:pt x="3023" y="1715"/>
                    <a:pt x="3038" y="1693"/>
                  </a:cubicBezTo>
                  <a:cubicBezTo>
                    <a:pt x="3008" y="1678"/>
                    <a:pt x="2956" y="1574"/>
                    <a:pt x="2963" y="1544"/>
                  </a:cubicBezTo>
                  <a:cubicBezTo>
                    <a:pt x="2986" y="1544"/>
                    <a:pt x="3008" y="1544"/>
                    <a:pt x="3030" y="1544"/>
                  </a:cubicBezTo>
                  <a:cubicBezTo>
                    <a:pt x="3030" y="1514"/>
                    <a:pt x="3038" y="1477"/>
                    <a:pt x="3075" y="1470"/>
                  </a:cubicBezTo>
                  <a:cubicBezTo>
                    <a:pt x="3105" y="1470"/>
                    <a:pt x="3119" y="1507"/>
                    <a:pt x="3149" y="1500"/>
                  </a:cubicBezTo>
                  <a:cubicBezTo>
                    <a:pt x="3142" y="1418"/>
                    <a:pt x="3142" y="1314"/>
                    <a:pt x="3038" y="1306"/>
                  </a:cubicBezTo>
                  <a:cubicBezTo>
                    <a:pt x="3030" y="1269"/>
                    <a:pt x="2986" y="1269"/>
                    <a:pt x="2971" y="1240"/>
                  </a:cubicBezTo>
                  <a:cubicBezTo>
                    <a:pt x="2956" y="1195"/>
                    <a:pt x="3001" y="1143"/>
                    <a:pt x="3001" y="1099"/>
                  </a:cubicBezTo>
                  <a:cubicBezTo>
                    <a:pt x="3023" y="1106"/>
                    <a:pt x="3045" y="1106"/>
                    <a:pt x="3067" y="1106"/>
                  </a:cubicBezTo>
                  <a:cubicBezTo>
                    <a:pt x="3067" y="1084"/>
                    <a:pt x="3075" y="1061"/>
                    <a:pt x="3090" y="1047"/>
                  </a:cubicBezTo>
                  <a:cubicBezTo>
                    <a:pt x="3097" y="1032"/>
                    <a:pt x="3134" y="1032"/>
                    <a:pt x="3142" y="1017"/>
                  </a:cubicBezTo>
                  <a:cubicBezTo>
                    <a:pt x="3156" y="995"/>
                    <a:pt x="3156" y="972"/>
                    <a:pt x="3186" y="957"/>
                  </a:cubicBezTo>
                  <a:cubicBezTo>
                    <a:pt x="3201" y="950"/>
                    <a:pt x="3223" y="943"/>
                    <a:pt x="3238" y="928"/>
                  </a:cubicBezTo>
                  <a:cubicBezTo>
                    <a:pt x="3283" y="876"/>
                    <a:pt x="3223" y="816"/>
                    <a:pt x="3231" y="757"/>
                  </a:cubicBezTo>
                  <a:cubicBezTo>
                    <a:pt x="3231" y="727"/>
                    <a:pt x="3246" y="683"/>
                    <a:pt x="3208" y="668"/>
                  </a:cubicBezTo>
                  <a:lnTo>
                    <a:pt x="3208" y="668"/>
                  </a:lnTo>
                  <a:cubicBezTo>
                    <a:pt x="3201" y="698"/>
                    <a:pt x="3194" y="705"/>
                    <a:pt x="3142" y="705"/>
                  </a:cubicBezTo>
                  <a:cubicBezTo>
                    <a:pt x="3149" y="698"/>
                    <a:pt x="3142" y="683"/>
                    <a:pt x="3142" y="683"/>
                  </a:cubicBezTo>
                  <a:cubicBezTo>
                    <a:pt x="3127" y="698"/>
                    <a:pt x="3127" y="727"/>
                    <a:pt x="3119" y="749"/>
                  </a:cubicBezTo>
                  <a:cubicBezTo>
                    <a:pt x="3119" y="772"/>
                    <a:pt x="3105" y="802"/>
                    <a:pt x="3097" y="824"/>
                  </a:cubicBezTo>
                  <a:cubicBezTo>
                    <a:pt x="3075" y="831"/>
                    <a:pt x="3030" y="749"/>
                    <a:pt x="3001" y="742"/>
                  </a:cubicBezTo>
                  <a:cubicBezTo>
                    <a:pt x="3001" y="749"/>
                    <a:pt x="2993" y="757"/>
                    <a:pt x="2993" y="764"/>
                  </a:cubicBezTo>
                  <a:cubicBezTo>
                    <a:pt x="2993" y="764"/>
                    <a:pt x="2874" y="787"/>
                    <a:pt x="2867" y="787"/>
                  </a:cubicBezTo>
                  <a:cubicBezTo>
                    <a:pt x="2852" y="794"/>
                    <a:pt x="2845" y="802"/>
                    <a:pt x="2830" y="802"/>
                  </a:cubicBezTo>
                  <a:cubicBezTo>
                    <a:pt x="2785" y="816"/>
                    <a:pt x="2748" y="779"/>
                    <a:pt x="2703" y="787"/>
                  </a:cubicBezTo>
                  <a:cubicBezTo>
                    <a:pt x="2666" y="794"/>
                    <a:pt x="2689" y="839"/>
                    <a:pt x="2659" y="854"/>
                  </a:cubicBezTo>
                  <a:cubicBezTo>
                    <a:pt x="2637" y="861"/>
                    <a:pt x="2614" y="816"/>
                    <a:pt x="2585" y="824"/>
                  </a:cubicBezTo>
                  <a:cubicBezTo>
                    <a:pt x="2585" y="816"/>
                    <a:pt x="2577" y="809"/>
                    <a:pt x="2577" y="802"/>
                  </a:cubicBezTo>
                  <a:cubicBezTo>
                    <a:pt x="2562" y="794"/>
                    <a:pt x="2533" y="802"/>
                    <a:pt x="2511" y="794"/>
                  </a:cubicBezTo>
                  <a:cubicBezTo>
                    <a:pt x="2511" y="757"/>
                    <a:pt x="2503" y="705"/>
                    <a:pt x="2488" y="668"/>
                  </a:cubicBezTo>
                  <a:cubicBezTo>
                    <a:pt x="2466" y="675"/>
                    <a:pt x="2466" y="698"/>
                    <a:pt x="2451" y="712"/>
                  </a:cubicBezTo>
                  <a:cubicBezTo>
                    <a:pt x="2436" y="720"/>
                    <a:pt x="2429" y="712"/>
                    <a:pt x="2421" y="712"/>
                  </a:cubicBezTo>
                  <a:cubicBezTo>
                    <a:pt x="2406" y="720"/>
                    <a:pt x="2406" y="727"/>
                    <a:pt x="2399" y="735"/>
                  </a:cubicBezTo>
                  <a:cubicBezTo>
                    <a:pt x="2362" y="772"/>
                    <a:pt x="2340" y="794"/>
                    <a:pt x="2280" y="779"/>
                  </a:cubicBezTo>
                  <a:cubicBezTo>
                    <a:pt x="2280" y="794"/>
                    <a:pt x="2273" y="794"/>
                    <a:pt x="2265" y="802"/>
                  </a:cubicBezTo>
                  <a:cubicBezTo>
                    <a:pt x="2251" y="802"/>
                    <a:pt x="2228" y="764"/>
                    <a:pt x="2213" y="757"/>
                  </a:cubicBezTo>
                  <a:cubicBezTo>
                    <a:pt x="2191" y="735"/>
                    <a:pt x="2161" y="727"/>
                    <a:pt x="2139" y="712"/>
                  </a:cubicBezTo>
                  <a:cubicBezTo>
                    <a:pt x="2124" y="712"/>
                    <a:pt x="2124" y="705"/>
                    <a:pt x="2102" y="698"/>
                  </a:cubicBezTo>
                  <a:cubicBezTo>
                    <a:pt x="2087" y="690"/>
                    <a:pt x="2072" y="690"/>
                    <a:pt x="2057" y="690"/>
                  </a:cubicBezTo>
                  <a:cubicBezTo>
                    <a:pt x="2035" y="683"/>
                    <a:pt x="1983" y="646"/>
                    <a:pt x="1976" y="668"/>
                  </a:cubicBezTo>
                  <a:cubicBezTo>
                    <a:pt x="1939" y="683"/>
                    <a:pt x="1909" y="675"/>
                    <a:pt x="1879" y="660"/>
                  </a:cubicBezTo>
                  <a:cubicBezTo>
                    <a:pt x="1857" y="646"/>
                    <a:pt x="1842" y="631"/>
                    <a:pt x="1812" y="631"/>
                  </a:cubicBezTo>
                  <a:cubicBezTo>
                    <a:pt x="1790" y="631"/>
                    <a:pt x="1790" y="638"/>
                    <a:pt x="1775" y="653"/>
                  </a:cubicBezTo>
                  <a:cubicBezTo>
                    <a:pt x="1760" y="660"/>
                    <a:pt x="1753" y="668"/>
                    <a:pt x="1738" y="675"/>
                  </a:cubicBezTo>
                  <a:cubicBezTo>
                    <a:pt x="1731" y="683"/>
                    <a:pt x="1701" y="705"/>
                    <a:pt x="1694" y="705"/>
                  </a:cubicBezTo>
                  <a:cubicBezTo>
                    <a:pt x="1679" y="705"/>
                    <a:pt x="1671" y="675"/>
                    <a:pt x="1656" y="668"/>
                  </a:cubicBezTo>
                  <a:cubicBezTo>
                    <a:pt x="1642" y="660"/>
                    <a:pt x="1619" y="653"/>
                    <a:pt x="1604" y="653"/>
                  </a:cubicBezTo>
                  <a:cubicBezTo>
                    <a:pt x="1597" y="594"/>
                    <a:pt x="1604" y="542"/>
                    <a:pt x="1604" y="482"/>
                  </a:cubicBezTo>
                  <a:cubicBezTo>
                    <a:pt x="1575" y="482"/>
                    <a:pt x="1538" y="475"/>
                    <a:pt x="1508" y="490"/>
                  </a:cubicBezTo>
                  <a:cubicBezTo>
                    <a:pt x="1493" y="497"/>
                    <a:pt x="1434" y="534"/>
                    <a:pt x="1426" y="549"/>
                  </a:cubicBezTo>
                  <a:cubicBezTo>
                    <a:pt x="1397" y="564"/>
                    <a:pt x="1404" y="579"/>
                    <a:pt x="1359" y="579"/>
                  </a:cubicBezTo>
                  <a:cubicBezTo>
                    <a:pt x="1337" y="579"/>
                    <a:pt x="1307" y="579"/>
                    <a:pt x="1285" y="557"/>
                  </a:cubicBezTo>
                  <a:cubicBezTo>
                    <a:pt x="1270" y="534"/>
                    <a:pt x="1285" y="504"/>
                    <a:pt x="1255" y="490"/>
                  </a:cubicBezTo>
                  <a:cubicBezTo>
                    <a:pt x="1241" y="482"/>
                    <a:pt x="1196" y="490"/>
                    <a:pt x="1181" y="490"/>
                  </a:cubicBezTo>
                  <a:cubicBezTo>
                    <a:pt x="1166" y="438"/>
                    <a:pt x="1129" y="423"/>
                    <a:pt x="1092" y="401"/>
                  </a:cubicBezTo>
                  <a:cubicBezTo>
                    <a:pt x="1047" y="378"/>
                    <a:pt x="996" y="401"/>
                    <a:pt x="944" y="386"/>
                  </a:cubicBezTo>
                  <a:cubicBezTo>
                    <a:pt x="877" y="371"/>
                    <a:pt x="899" y="326"/>
                    <a:pt x="921" y="282"/>
                  </a:cubicBezTo>
                  <a:cubicBezTo>
                    <a:pt x="929" y="259"/>
                    <a:pt x="929" y="237"/>
                    <a:pt x="929" y="215"/>
                  </a:cubicBezTo>
                  <a:cubicBezTo>
                    <a:pt x="921" y="185"/>
                    <a:pt x="914" y="163"/>
                    <a:pt x="907" y="133"/>
                  </a:cubicBezTo>
                  <a:cubicBezTo>
                    <a:pt x="839" y="118"/>
                    <a:pt x="728" y="148"/>
                    <a:pt x="676" y="81"/>
                  </a:cubicBezTo>
                  <a:cubicBezTo>
                    <a:pt x="669" y="74"/>
                    <a:pt x="669" y="52"/>
                    <a:pt x="654" y="37"/>
                  </a:cubicBezTo>
                  <a:cubicBezTo>
                    <a:pt x="647" y="29"/>
                    <a:pt x="624" y="37"/>
                    <a:pt x="602" y="29"/>
                  </a:cubicBezTo>
                  <a:cubicBezTo>
                    <a:pt x="580" y="22"/>
                    <a:pt x="580" y="0"/>
                    <a:pt x="550" y="7"/>
                  </a:cubicBezTo>
                  <a:cubicBezTo>
                    <a:pt x="535" y="37"/>
                    <a:pt x="550" y="44"/>
                    <a:pt x="513" y="52"/>
                  </a:cubicBezTo>
                  <a:cubicBezTo>
                    <a:pt x="468" y="52"/>
                    <a:pt x="439" y="52"/>
                    <a:pt x="402" y="74"/>
                  </a:cubicBezTo>
                  <a:cubicBezTo>
                    <a:pt x="387" y="74"/>
                    <a:pt x="372" y="89"/>
                    <a:pt x="357" y="96"/>
                  </a:cubicBezTo>
                  <a:cubicBezTo>
                    <a:pt x="349" y="96"/>
                    <a:pt x="342" y="96"/>
                    <a:pt x="327" y="96"/>
                  </a:cubicBezTo>
                  <a:cubicBezTo>
                    <a:pt x="335" y="141"/>
                    <a:pt x="349" y="193"/>
                    <a:pt x="387" y="193"/>
                  </a:cubicBezTo>
                </a:path>
              </a:pathLst>
            </a:custGeom>
            <a:grpFill/>
            <a:ln w="9525" cap="flat">
              <a:solidFill>
                <a:schemeClr val="bg2"/>
              </a:solidFill>
              <a:bevel/>
              <a:headEnd/>
              <a:tailEnd/>
            </a:ln>
            <a:effectLst/>
          </p:spPr>
          <p:txBody>
            <a:bodyPr wrap="none" lIns="121853" tIns="60926" rIns="121853" bIns="60926" anchor="ctr"/>
            <a:lstStyle/>
            <a:p>
              <a:endParaRPr lang="en-US">
                <a:latin typeface="Poppins Light" charset="0"/>
              </a:endParaRPr>
            </a:p>
          </p:txBody>
        </p:sp>
        <p:sp>
          <p:nvSpPr>
            <p:cNvPr id="33" name="Freeform 13"/>
            <p:cNvSpPr>
              <a:spLocks noChangeArrowheads="1"/>
            </p:cNvSpPr>
            <p:nvPr/>
          </p:nvSpPr>
          <p:spPr bwMode="auto">
            <a:xfrm>
              <a:off x="9859191" y="4396311"/>
              <a:ext cx="867397" cy="956359"/>
            </a:xfrm>
            <a:custGeom>
              <a:avLst/>
              <a:gdLst>
                <a:gd name="T0" fmla="*/ 134 w 2006"/>
                <a:gd name="T1" fmla="*/ 1805 h 2214"/>
                <a:gd name="T2" fmla="*/ 379 w 2006"/>
                <a:gd name="T3" fmla="*/ 1790 h 2214"/>
                <a:gd name="T4" fmla="*/ 527 w 2006"/>
                <a:gd name="T5" fmla="*/ 1871 h 2214"/>
                <a:gd name="T6" fmla="*/ 817 w 2006"/>
                <a:gd name="T7" fmla="*/ 1916 h 2214"/>
                <a:gd name="T8" fmla="*/ 876 w 2006"/>
                <a:gd name="T9" fmla="*/ 2020 h 2214"/>
                <a:gd name="T10" fmla="*/ 884 w 2006"/>
                <a:gd name="T11" fmla="*/ 2205 h 2214"/>
                <a:gd name="T12" fmla="*/ 1077 w 2006"/>
                <a:gd name="T13" fmla="*/ 2020 h 2214"/>
                <a:gd name="T14" fmla="*/ 1404 w 2006"/>
                <a:gd name="T15" fmla="*/ 2079 h 2214"/>
                <a:gd name="T16" fmla="*/ 1471 w 2006"/>
                <a:gd name="T17" fmla="*/ 2050 h 2214"/>
                <a:gd name="T18" fmla="*/ 1552 w 2006"/>
                <a:gd name="T19" fmla="*/ 1975 h 2214"/>
                <a:gd name="T20" fmla="*/ 1552 w 2006"/>
                <a:gd name="T21" fmla="*/ 1760 h 2214"/>
                <a:gd name="T22" fmla="*/ 1723 w 2006"/>
                <a:gd name="T23" fmla="*/ 1819 h 2214"/>
                <a:gd name="T24" fmla="*/ 1768 w 2006"/>
                <a:gd name="T25" fmla="*/ 1715 h 2214"/>
                <a:gd name="T26" fmla="*/ 1872 w 2006"/>
                <a:gd name="T27" fmla="*/ 1656 h 2214"/>
                <a:gd name="T28" fmla="*/ 1901 w 2006"/>
                <a:gd name="T29" fmla="*/ 1552 h 2214"/>
                <a:gd name="T30" fmla="*/ 1991 w 2006"/>
                <a:gd name="T31" fmla="*/ 1515 h 2214"/>
                <a:gd name="T32" fmla="*/ 1916 w 2006"/>
                <a:gd name="T33" fmla="*/ 1359 h 2214"/>
                <a:gd name="T34" fmla="*/ 1901 w 2006"/>
                <a:gd name="T35" fmla="*/ 1359 h 2214"/>
                <a:gd name="T36" fmla="*/ 1864 w 2006"/>
                <a:gd name="T37" fmla="*/ 1277 h 2214"/>
                <a:gd name="T38" fmla="*/ 1946 w 2006"/>
                <a:gd name="T39" fmla="*/ 1173 h 2214"/>
                <a:gd name="T40" fmla="*/ 1805 w 2006"/>
                <a:gd name="T41" fmla="*/ 943 h 2214"/>
                <a:gd name="T42" fmla="*/ 1671 w 2006"/>
                <a:gd name="T43" fmla="*/ 817 h 2214"/>
                <a:gd name="T44" fmla="*/ 1515 w 2006"/>
                <a:gd name="T45" fmla="*/ 743 h 2214"/>
                <a:gd name="T46" fmla="*/ 1359 w 2006"/>
                <a:gd name="T47" fmla="*/ 394 h 2214"/>
                <a:gd name="T48" fmla="*/ 1226 w 2006"/>
                <a:gd name="T49" fmla="*/ 304 h 2214"/>
                <a:gd name="T50" fmla="*/ 1337 w 2006"/>
                <a:gd name="T51" fmla="*/ 141 h 2214"/>
                <a:gd name="T52" fmla="*/ 1352 w 2006"/>
                <a:gd name="T53" fmla="*/ 7 h 2214"/>
                <a:gd name="T54" fmla="*/ 1226 w 2006"/>
                <a:gd name="T55" fmla="*/ 67 h 2214"/>
                <a:gd name="T56" fmla="*/ 1107 w 2006"/>
                <a:gd name="T57" fmla="*/ 96 h 2214"/>
                <a:gd name="T58" fmla="*/ 1032 w 2006"/>
                <a:gd name="T59" fmla="*/ 260 h 2214"/>
                <a:gd name="T60" fmla="*/ 773 w 2006"/>
                <a:gd name="T61" fmla="*/ 304 h 2214"/>
                <a:gd name="T62" fmla="*/ 609 w 2006"/>
                <a:gd name="T63" fmla="*/ 446 h 2214"/>
                <a:gd name="T64" fmla="*/ 609 w 2006"/>
                <a:gd name="T65" fmla="*/ 639 h 2214"/>
                <a:gd name="T66" fmla="*/ 602 w 2006"/>
                <a:gd name="T67" fmla="*/ 720 h 2214"/>
                <a:gd name="T68" fmla="*/ 557 w 2006"/>
                <a:gd name="T69" fmla="*/ 928 h 2214"/>
                <a:gd name="T70" fmla="*/ 639 w 2006"/>
                <a:gd name="T71" fmla="*/ 906 h 2214"/>
                <a:gd name="T72" fmla="*/ 579 w 2006"/>
                <a:gd name="T73" fmla="*/ 973 h 2214"/>
                <a:gd name="T74" fmla="*/ 505 w 2006"/>
                <a:gd name="T75" fmla="*/ 1032 h 2214"/>
                <a:gd name="T76" fmla="*/ 349 w 2006"/>
                <a:gd name="T77" fmla="*/ 1188 h 2214"/>
                <a:gd name="T78" fmla="*/ 238 w 2006"/>
                <a:gd name="T79" fmla="*/ 1300 h 2214"/>
                <a:gd name="T80" fmla="*/ 112 w 2006"/>
                <a:gd name="T81" fmla="*/ 1381 h 2214"/>
                <a:gd name="T82" fmla="*/ 119 w 2006"/>
                <a:gd name="T83" fmla="*/ 1485 h 2214"/>
                <a:gd name="T84" fmla="*/ 8 w 2006"/>
                <a:gd name="T85" fmla="*/ 1686 h 2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06" h="2214">
                  <a:moveTo>
                    <a:pt x="52" y="1782"/>
                  </a:moveTo>
                  <a:lnTo>
                    <a:pt x="52" y="1782"/>
                  </a:lnTo>
                  <a:cubicBezTo>
                    <a:pt x="52" y="1812"/>
                    <a:pt x="112" y="1805"/>
                    <a:pt x="134" y="1805"/>
                  </a:cubicBezTo>
                  <a:cubicBezTo>
                    <a:pt x="179" y="1805"/>
                    <a:pt x="208" y="1812"/>
                    <a:pt x="253" y="1827"/>
                  </a:cubicBezTo>
                  <a:cubicBezTo>
                    <a:pt x="290" y="1842"/>
                    <a:pt x="334" y="1834"/>
                    <a:pt x="379" y="1842"/>
                  </a:cubicBezTo>
                  <a:cubicBezTo>
                    <a:pt x="379" y="1819"/>
                    <a:pt x="379" y="1797"/>
                    <a:pt x="379" y="1790"/>
                  </a:cubicBezTo>
                  <a:cubicBezTo>
                    <a:pt x="379" y="1797"/>
                    <a:pt x="379" y="1819"/>
                    <a:pt x="379" y="1842"/>
                  </a:cubicBezTo>
                  <a:cubicBezTo>
                    <a:pt x="379" y="1842"/>
                    <a:pt x="386" y="1842"/>
                    <a:pt x="394" y="1842"/>
                  </a:cubicBezTo>
                  <a:cubicBezTo>
                    <a:pt x="438" y="1849"/>
                    <a:pt x="476" y="1901"/>
                    <a:pt x="527" y="1871"/>
                  </a:cubicBezTo>
                  <a:cubicBezTo>
                    <a:pt x="527" y="1857"/>
                    <a:pt x="542" y="1857"/>
                    <a:pt x="550" y="1842"/>
                  </a:cubicBezTo>
                  <a:cubicBezTo>
                    <a:pt x="602" y="1842"/>
                    <a:pt x="691" y="1842"/>
                    <a:pt x="728" y="1894"/>
                  </a:cubicBezTo>
                  <a:cubicBezTo>
                    <a:pt x="780" y="1983"/>
                    <a:pt x="780" y="1879"/>
                    <a:pt x="817" y="1916"/>
                  </a:cubicBezTo>
                  <a:cubicBezTo>
                    <a:pt x="817" y="1923"/>
                    <a:pt x="802" y="2050"/>
                    <a:pt x="847" y="2005"/>
                  </a:cubicBezTo>
                  <a:cubicBezTo>
                    <a:pt x="854" y="1998"/>
                    <a:pt x="847" y="1983"/>
                    <a:pt x="862" y="1983"/>
                  </a:cubicBezTo>
                  <a:cubicBezTo>
                    <a:pt x="884" y="1983"/>
                    <a:pt x="876" y="2012"/>
                    <a:pt x="876" y="2020"/>
                  </a:cubicBezTo>
                  <a:cubicBezTo>
                    <a:pt x="876" y="2057"/>
                    <a:pt x="832" y="2079"/>
                    <a:pt x="824" y="2116"/>
                  </a:cubicBezTo>
                  <a:cubicBezTo>
                    <a:pt x="824" y="2124"/>
                    <a:pt x="854" y="2139"/>
                    <a:pt x="862" y="2146"/>
                  </a:cubicBezTo>
                  <a:cubicBezTo>
                    <a:pt x="876" y="2161"/>
                    <a:pt x="876" y="2183"/>
                    <a:pt x="884" y="2205"/>
                  </a:cubicBezTo>
                  <a:cubicBezTo>
                    <a:pt x="921" y="2213"/>
                    <a:pt x="929" y="2198"/>
                    <a:pt x="929" y="2161"/>
                  </a:cubicBezTo>
                  <a:cubicBezTo>
                    <a:pt x="929" y="2124"/>
                    <a:pt x="981" y="2102"/>
                    <a:pt x="995" y="2079"/>
                  </a:cubicBezTo>
                  <a:cubicBezTo>
                    <a:pt x="1018" y="2042"/>
                    <a:pt x="1032" y="2005"/>
                    <a:pt x="1077" y="2020"/>
                  </a:cubicBezTo>
                  <a:cubicBezTo>
                    <a:pt x="1114" y="2042"/>
                    <a:pt x="1151" y="2050"/>
                    <a:pt x="1196" y="2050"/>
                  </a:cubicBezTo>
                  <a:cubicBezTo>
                    <a:pt x="1188" y="1990"/>
                    <a:pt x="1329" y="1998"/>
                    <a:pt x="1329" y="2072"/>
                  </a:cubicBezTo>
                  <a:cubicBezTo>
                    <a:pt x="1359" y="2072"/>
                    <a:pt x="1381" y="2072"/>
                    <a:pt x="1404" y="2079"/>
                  </a:cubicBezTo>
                  <a:cubicBezTo>
                    <a:pt x="1441" y="2087"/>
                    <a:pt x="1419" y="2072"/>
                    <a:pt x="1448" y="2057"/>
                  </a:cubicBezTo>
                  <a:cubicBezTo>
                    <a:pt x="1448" y="2050"/>
                    <a:pt x="1456" y="2042"/>
                    <a:pt x="1456" y="2035"/>
                  </a:cubicBezTo>
                  <a:cubicBezTo>
                    <a:pt x="1463" y="2042"/>
                    <a:pt x="1471" y="2042"/>
                    <a:pt x="1471" y="2050"/>
                  </a:cubicBezTo>
                  <a:cubicBezTo>
                    <a:pt x="1486" y="2042"/>
                    <a:pt x="1478" y="2027"/>
                    <a:pt x="1493" y="2020"/>
                  </a:cubicBezTo>
                  <a:cubicBezTo>
                    <a:pt x="1500" y="2012"/>
                    <a:pt x="1523" y="2020"/>
                    <a:pt x="1530" y="2012"/>
                  </a:cubicBezTo>
                  <a:cubicBezTo>
                    <a:pt x="1537" y="1998"/>
                    <a:pt x="1552" y="1990"/>
                    <a:pt x="1552" y="1975"/>
                  </a:cubicBezTo>
                  <a:cubicBezTo>
                    <a:pt x="1515" y="1983"/>
                    <a:pt x="1523" y="1923"/>
                    <a:pt x="1523" y="1901"/>
                  </a:cubicBezTo>
                  <a:cubicBezTo>
                    <a:pt x="1530" y="1886"/>
                    <a:pt x="1537" y="1871"/>
                    <a:pt x="1537" y="1857"/>
                  </a:cubicBezTo>
                  <a:cubicBezTo>
                    <a:pt x="1552" y="1827"/>
                    <a:pt x="1545" y="1790"/>
                    <a:pt x="1552" y="1760"/>
                  </a:cubicBezTo>
                  <a:cubicBezTo>
                    <a:pt x="1575" y="1767"/>
                    <a:pt x="1656" y="1812"/>
                    <a:pt x="1664" y="1775"/>
                  </a:cubicBezTo>
                  <a:cubicBezTo>
                    <a:pt x="1664" y="1730"/>
                    <a:pt x="1701" y="1723"/>
                    <a:pt x="1708" y="1767"/>
                  </a:cubicBezTo>
                  <a:cubicBezTo>
                    <a:pt x="1716" y="1782"/>
                    <a:pt x="1716" y="1805"/>
                    <a:pt x="1723" y="1819"/>
                  </a:cubicBezTo>
                  <a:cubicBezTo>
                    <a:pt x="1745" y="1849"/>
                    <a:pt x="1760" y="1812"/>
                    <a:pt x="1768" y="1805"/>
                  </a:cubicBezTo>
                  <a:cubicBezTo>
                    <a:pt x="1797" y="1782"/>
                    <a:pt x="1812" y="1790"/>
                    <a:pt x="1812" y="1753"/>
                  </a:cubicBezTo>
                  <a:cubicBezTo>
                    <a:pt x="1812" y="1723"/>
                    <a:pt x="1797" y="1715"/>
                    <a:pt x="1768" y="1715"/>
                  </a:cubicBezTo>
                  <a:cubicBezTo>
                    <a:pt x="1768" y="1708"/>
                    <a:pt x="1768" y="1700"/>
                    <a:pt x="1768" y="1700"/>
                  </a:cubicBezTo>
                  <a:cubicBezTo>
                    <a:pt x="1790" y="1700"/>
                    <a:pt x="1797" y="1678"/>
                    <a:pt x="1812" y="1671"/>
                  </a:cubicBezTo>
                  <a:cubicBezTo>
                    <a:pt x="1827" y="1656"/>
                    <a:pt x="1849" y="1656"/>
                    <a:pt x="1872" y="1656"/>
                  </a:cubicBezTo>
                  <a:cubicBezTo>
                    <a:pt x="1872" y="1634"/>
                    <a:pt x="1879" y="1619"/>
                    <a:pt x="1872" y="1597"/>
                  </a:cubicBezTo>
                  <a:cubicBezTo>
                    <a:pt x="1849" y="1597"/>
                    <a:pt x="1849" y="1582"/>
                    <a:pt x="1857" y="1560"/>
                  </a:cubicBezTo>
                  <a:cubicBezTo>
                    <a:pt x="1864" y="1545"/>
                    <a:pt x="1886" y="1545"/>
                    <a:pt x="1901" y="1552"/>
                  </a:cubicBezTo>
                  <a:cubicBezTo>
                    <a:pt x="1901" y="1567"/>
                    <a:pt x="1923" y="1574"/>
                    <a:pt x="1938" y="1574"/>
                  </a:cubicBezTo>
                  <a:cubicBezTo>
                    <a:pt x="1961" y="1582"/>
                    <a:pt x="1961" y="1611"/>
                    <a:pt x="1976" y="1634"/>
                  </a:cubicBezTo>
                  <a:cubicBezTo>
                    <a:pt x="1998" y="1634"/>
                    <a:pt x="1991" y="1530"/>
                    <a:pt x="1991" y="1515"/>
                  </a:cubicBezTo>
                  <a:cubicBezTo>
                    <a:pt x="1991" y="1485"/>
                    <a:pt x="2005" y="1455"/>
                    <a:pt x="1983" y="1433"/>
                  </a:cubicBezTo>
                  <a:cubicBezTo>
                    <a:pt x="1953" y="1418"/>
                    <a:pt x="1938" y="1389"/>
                    <a:pt x="1923" y="1352"/>
                  </a:cubicBezTo>
                  <a:cubicBezTo>
                    <a:pt x="1923" y="1359"/>
                    <a:pt x="1923" y="1359"/>
                    <a:pt x="1916" y="1359"/>
                  </a:cubicBezTo>
                  <a:cubicBezTo>
                    <a:pt x="1916" y="1359"/>
                    <a:pt x="1916" y="1366"/>
                    <a:pt x="1916" y="1359"/>
                  </a:cubicBezTo>
                  <a:cubicBezTo>
                    <a:pt x="1916" y="1366"/>
                    <a:pt x="1916" y="1359"/>
                    <a:pt x="1916" y="1359"/>
                  </a:cubicBezTo>
                  <a:cubicBezTo>
                    <a:pt x="1909" y="1366"/>
                    <a:pt x="1901" y="1366"/>
                    <a:pt x="1901" y="1359"/>
                  </a:cubicBezTo>
                  <a:lnTo>
                    <a:pt x="1879" y="1329"/>
                  </a:lnTo>
                  <a:cubicBezTo>
                    <a:pt x="1872" y="1322"/>
                    <a:pt x="1879" y="1314"/>
                    <a:pt x="1879" y="1300"/>
                  </a:cubicBezTo>
                  <a:cubicBezTo>
                    <a:pt x="1872" y="1292"/>
                    <a:pt x="1857" y="1292"/>
                    <a:pt x="1864" y="1277"/>
                  </a:cubicBezTo>
                  <a:cubicBezTo>
                    <a:pt x="1872" y="1263"/>
                    <a:pt x="1909" y="1173"/>
                    <a:pt x="1931" y="1173"/>
                  </a:cubicBezTo>
                  <a:cubicBezTo>
                    <a:pt x="1931" y="1173"/>
                    <a:pt x="1946" y="1181"/>
                    <a:pt x="1953" y="1188"/>
                  </a:cubicBezTo>
                  <a:cubicBezTo>
                    <a:pt x="1953" y="1188"/>
                    <a:pt x="1946" y="1181"/>
                    <a:pt x="1946" y="1173"/>
                  </a:cubicBezTo>
                  <a:cubicBezTo>
                    <a:pt x="1894" y="1136"/>
                    <a:pt x="1834" y="1151"/>
                    <a:pt x="1797" y="1092"/>
                  </a:cubicBezTo>
                  <a:cubicBezTo>
                    <a:pt x="1783" y="1069"/>
                    <a:pt x="1790" y="1055"/>
                    <a:pt x="1805" y="1025"/>
                  </a:cubicBezTo>
                  <a:cubicBezTo>
                    <a:pt x="1812" y="1010"/>
                    <a:pt x="1797" y="965"/>
                    <a:pt x="1805" y="943"/>
                  </a:cubicBezTo>
                  <a:cubicBezTo>
                    <a:pt x="1797" y="943"/>
                    <a:pt x="1790" y="943"/>
                    <a:pt x="1790" y="943"/>
                  </a:cubicBezTo>
                  <a:cubicBezTo>
                    <a:pt x="1790" y="891"/>
                    <a:pt x="1768" y="913"/>
                    <a:pt x="1731" y="906"/>
                  </a:cubicBezTo>
                  <a:cubicBezTo>
                    <a:pt x="1701" y="898"/>
                    <a:pt x="1686" y="847"/>
                    <a:pt x="1671" y="817"/>
                  </a:cubicBezTo>
                  <a:cubicBezTo>
                    <a:pt x="1649" y="780"/>
                    <a:pt x="1634" y="787"/>
                    <a:pt x="1626" y="824"/>
                  </a:cubicBezTo>
                  <a:cubicBezTo>
                    <a:pt x="1612" y="876"/>
                    <a:pt x="1560" y="861"/>
                    <a:pt x="1523" y="854"/>
                  </a:cubicBezTo>
                  <a:cubicBezTo>
                    <a:pt x="1523" y="817"/>
                    <a:pt x="1530" y="780"/>
                    <a:pt x="1515" y="743"/>
                  </a:cubicBezTo>
                  <a:cubicBezTo>
                    <a:pt x="1508" y="713"/>
                    <a:pt x="1486" y="683"/>
                    <a:pt x="1463" y="661"/>
                  </a:cubicBezTo>
                  <a:cubicBezTo>
                    <a:pt x="1448" y="639"/>
                    <a:pt x="1329" y="490"/>
                    <a:pt x="1426" y="512"/>
                  </a:cubicBezTo>
                  <a:cubicBezTo>
                    <a:pt x="1433" y="490"/>
                    <a:pt x="1374" y="408"/>
                    <a:pt x="1359" y="394"/>
                  </a:cubicBezTo>
                  <a:cubicBezTo>
                    <a:pt x="1337" y="364"/>
                    <a:pt x="1292" y="356"/>
                    <a:pt x="1263" y="342"/>
                  </a:cubicBezTo>
                  <a:cubicBezTo>
                    <a:pt x="1240" y="327"/>
                    <a:pt x="1203" y="342"/>
                    <a:pt x="1181" y="319"/>
                  </a:cubicBezTo>
                  <a:cubicBezTo>
                    <a:pt x="1188" y="304"/>
                    <a:pt x="1211" y="312"/>
                    <a:pt x="1226" y="304"/>
                  </a:cubicBezTo>
                  <a:cubicBezTo>
                    <a:pt x="1248" y="290"/>
                    <a:pt x="1233" y="260"/>
                    <a:pt x="1233" y="238"/>
                  </a:cubicBezTo>
                  <a:cubicBezTo>
                    <a:pt x="1226" y="186"/>
                    <a:pt x="1278" y="201"/>
                    <a:pt x="1315" y="201"/>
                  </a:cubicBezTo>
                  <a:cubicBezTo>
                    <a:pt x="1307" y="201"/>
                    <a:pt x="1337" y="141"/>
                    <a:pt x="1337" y="141"/>
                  </a:cubicBezTo>
                  <a:cubicBezTo>
                    <a:pt x="1352" y="119"/>
                    <a:pt x="1381" y="111"/>
                    <a:pt x="1411" y="111"/>
                  </a:cubicBezTo>
                  <a:cubicBezTo>
                    <a:pt x="1411" y="82"/>
                    <a:pt x="1381" y="59"/>
                    <a:pt x="1367" y="37"/>
                  </a:cubicBezTo>
                  <a:cubicBezTo>
                    <a:pt x="1367" y="37"/>
                    <a:pt x="1359" y="22"/>
                    <a:pt x="1352" y="7"/>
                  </a:cubicBezTo>
                  <a:cubicBezTo>
                    <a:pt x="1344" y="7"/>
                    <a:pt x="1337" y="0"/>
                    <a:pt x="1329" y="30"/>
                  </a:cubicBezTo>
                  <a:cubicBezTo>
                    <a:pt x="1322" y="52"/>
                    <a:pt x="1322" y="59"/>
                    <a:pt x="1292" y="67"/>
                  </a:cubicBezTo>
                  <a:cubicBezTo>
                    <a:pt x="1270" y="67"/>
                    <a:pt x="1248" y="59"/>
                    <a:pt x="1226" y="67"/>
                  </a:cubicBezTo>
                  <a:cubicBezTo>
                    <a:pt x="1226" y="89"/>
                    <a:pt x="1188" y="82"/>
                    <a:pt x="1188" y="119"/>
                  </a:cubicBezTo>
                  <a:cubicBezTo>
                    <a:pt x="1159" y="119"/>
                    <a:pt x="1144" y="111"/>
                    <a:pt x="1114" y="96"/>
                  </a:cubicBezTo>
                  <a:lnTo>
                    <a:pt x="1107" y="96"/>
                  </a:lnTo>
                  <a:cubicBezTo>
                    <a:pt x="1107" y="126"/>
                    <a:pt x="1092" y="156"/>
                    <a:pt x="1092" y="178"/>
                  </a:cubicBezTo>
                  <a:cubicBezTo>
                    <a:pt x="1092" y="201"/>
                    <a:pt x="1084" y="208"/>
                    <a:pt x="1070" y="223"/>
                  </a:cubicBezTo>
                  <a:cubicBezTo>
                    <a:pt x="1055" y="238"/>
                    <a:pt x="1040" y="238"/>
                    <a:pt x="1032" y="260"/>
                  </a:cubicBezTo>
                  <a:cubicBezTo>
                    <a:pt x="981" y="260"/>
                    <a:pt x="936" y="260"/>
                    <a:pt x="884" y="260"/>
                  </a:cubicBezTo>
                  <a:cubicBezTo>
                    <a:pt x="862" y="260"/>
                    <a:pt x="824" y="253"/>
                    <a:pt x="810" y="260"/>
                  </a:cubicBezTo>
                  <a:cubicBezTo>
                    <a:pt x="787" y="275"/>
                    <a:pt x="795" y="304"/>
                    <a:pt x="773" y="304"/>
                  </a:cubicBezTo>
                  <a:cubicBezTo>
                    <a:pt x="765" y="364"/>
                    <a:pt x="721" y="342"/>
                    <a:pt x="684" y="356"/>
                  </a:cubicBezTo>
                  <a:cubicBezTo>
                    <a:pt x="661" y="364"/>
                    <a:pt x="646" y="379"/>
                    <a:pt x="631" y="394"/>
                  </a:cubicBezTo>
                  <a:cubicBezTo>
                    <a:pt x="609" y="416"/>
                    <a:pt x="617" y="416"/>
                    <a:pt x="609" y="446"/>
                  </a:cubicBezTo>
                  <a:cubicBezTo>
                    <a:pt x="594" y="475"/>
                    <a:pt x="587" y="446"/>
                    <a:pt x="565" y="461"/>
                  </a:cubicBezTo>
                  <a:cubicBezTo>
                    <a:pt x="550" y="475"/>
                    <a:pt x="579" y="527"/>
                    <a:pt x="587" y="542"/>
                  </a:cubicBezTo>
                  <a:cubicBezTo>
                    <a:pt x="609" y="572"/>
                    <a:pt x="617" y="601"/>
                    <a:pt x="609" y="639"/>
                  </a:cubicBezTo>
                  <a:cubicBezTo>
                    <a:pt x="602" y="639"/>
                    <a:pt x="594" y="646"/>
                    <a:pt x="587" y="653"/>
                  </a:cubicBezTo>
                  <a:cubicBezTo>
                    <a:pt x="624" y="653"/>
                    <a:pt x="631" y="661"/>
                    <a:pt x="631" y="698"/>
                  </a:cubicBezTo>
                  <a:cubicBezTo>
                    <a:pt x="631" y="706"/>
                    <a:pt x="602" y="713"/>
                    <a:pt x="602" y="720"/>
                  </a:cubicBezTo>
                  <a:cubicBezTo>
                    <a:pt x="587" y="728"/>
                    <a:pt x="572" y="743"/>
                    <a:pt x="565" y="758"/>
                  </a:cubicBezTo>
                  <a:cubicBezTo>
                    <a:pt x="557" y="780"/>
                    <a:pt x="520" y="913"/>
                    <a:pt x="557" y="913"/>
                  </a:cubicBezTo>
                  <a:cubicBezTo>
                    <a:pt x="557" y="921"/>
                    <a:pt x="557" y="921"/>
                    <a:pt x="557" y="928"/>
                  </a:cubicBezTo>
                  <a:cubicBezTo>
                    <a:pt x="565" y="928"/>
                    <a:pt x="579" y="928"/>
                    <a:pt x="587" y="928"/>
                  </a:cubicBezTo>
                  <a:cubicBezTo>
                    <a:pt x="587" y="921"/>
                    <a:pt x="594" y="913"/>
                    <a:pt x="587" y="906"/>
                  </a:cubicBezTo>
                  <a:cubicBezTo>
                    <a:pt x="609" y="906"/>
                    <a:pt x="624" y="906"/>
                    <a:pt x="639" y="906"/>
                  </a:cubicBezTo>
                  <a:cubicBezTo>
                    <a:pt x="646" y="921"/>
                    <a:pt x="646" y="936"/>
                    <a:pt x="639" y="943"/>
                  </a:cubicBezTo>
                  <a:cubicBezTo>
                    <a:pt x="631" y="958"/>
                    <a:pt x="609" y="943"/>
                    <a:pt x="602" y="951"/>
                  </a:cubicBezTo>
                  <a:cubicBezTo>
                    <a:pt x="587" y="951"/>
                    <a:pt x="594" y="958"/>
                    <a:pt x="579" y="973"/>
                  </a:cubicBezTo>
                  <a:cubicBezTo>
                    <a:pt x="565" y="988"/>
                    <a:pt x="565" y="980"/>
                    <a:pt x="550" y="988"/>
                  </a:cubicBezTo>
                  <a:cubicBezTo>
                    <a:pt x="535" y="995"/>
                    <a:pt x="535" y="988"/>
                    <a:pt x="527" y="1003"/>
                  </a:cubicBezTo>
                  <a:cubicBezTo>
                    <a:pt x="520" y="1017"/>
                    <a:pt x="513" y="1025"/>
                    <a:pt x="505" y="1032"/>
                  </a:cubicBezTo>
                  <a:cubicBezTo>
                    <a:pt x="483" y="1055"/>
                    <a:pt x="468" y="1069"/>
                    <a:pt x="446" y="1092"/>
                  </a:cubicBezTo>
                  <a:cubicBezTo>
                    <a:pt x="431" y="1114"/>
                    <a:pt x="409" y="1114"/>
                    <a:pt x="386" y="1129"/>
                  </a:cubicBezTo>
                  <a:cubicBezTo>
                    <a:pt x="349" y="1136"/>
                    <a:pt x="364" y="1158"/>
                    <a:pt x="349" y="1188"/>
                  </a:cubicBezTo>
                  <a:cubicBezTo>
                    <a:pt x="342" y="1203"/>
                    <a:pt x="312" y="1210"/>
                    <a:pt x="297" y="1225"/>
                  </a:cubicBezTo>
                  <a:cubicBezTo>
                    <a:pt x="282" y="1255"/>
                    <a:pt x="275" y="1263"/>
                    <a:pt x="245" y="1263"/>
                  </a:cubicBezTo>
                  <a:cubicBezTo>
                    <a:pt x="245" y="1270"/>
                    <a:pt x="245" y="1285"/>
                    <a:pt x="238" y="1300"/>
                  </a:cubicBezTo>
                  <a:cubicBezTo>
                    <a:pt x="216" y="1307"/>
                    <a:pt x="208" y="1337"/>
                    <a:pt x="186" y="1344"/>
                  </a:cubicBezTo>
                  <a:cubicBezTo>
                    <a:pt x="186" y="1344"/>
                    <a:pt x="186" y="1344"/>
                    <a:pt x="186" y="1352"/>
                  </a:cubicBezTo>
                  <a:cubicBezTo>
                    <a:pt x="164" y="1352"/>
                    <a:pt x="112" y="1344"/>
                    <a:pt x="112" y="1381"/>
                  </a:cubicBezTo>
                  <a:cubicBezTo>
                    <a:pt x="134" y="1381"/>
                    <a:pt x="141" y="1389"/>
                    <a:pt x="141" y="1411"/>
                  </a:cubicBezTo>
                  <a:cubicBezTo>
                    <a:pt x="141" y="1411"/>
                    <a:pt x="97" y="1418"/>
                    <a:pt x="89" y="1418"/>
                  </a:cubicBezTo>
                  <a:cubicBezTo>
                    <a:pt x="67" y="1448"/>
                    <a:pt x="89" y="1470"/>
                    <a:pt x="119" y="1485"/>
                  </a:cubicBezTo>
                  <a:cubicBezTo>
                    <a:pt x="119" y="1522"/>
                    <a:pt x="112" y="1560"/>
                    <a:pt x="104" y="1597"/>
                  </a:cubicBezTo>
                  <a:cubicBezTo>
                    <a:pt x="97" y="1626"/>
                    <a:pt x="104" y="1626"/>
                    <a:pt x="74" y="1641"/>
                  </a:cubicBezTo>
                  <a:cubicBezTo>
                    <a:pt x="45" y="1656"/>
                    <a:pt x="30" y="1663"/>
                    <a:pt x="8" y="1686"/>
                  </a:cubicBezTo>
                  <a:cubicBezTo>
                    <a:pt x="8" y="1693"/>
                    <a:pt x="0" y="1700"/>
                    <a:pt x="0" y="1708"/>
                  </a:cubicBezTo>
                  <a:cubicBezTo>
                    <a:pt x="30" y="1723"/>
                    <a:pt x="60" y="1745"/>
                    <a:pt x="52" y="1782"/>
                  </a:cubicBezTo>
                </a:path>
              </a:pathLst>
            </a:custGeom>
            <a:grpFill/>
            <a:ln w="9525" cap="flat">
              <a:solidFill>
                <a:schemeClr val="bg2"/>
              </a:solidFill>
              <a:bevel/>
              <a:headEnd/>
              <a:tailEnd/>
            </a:ln>
            <a:effectLst/>
          </p:spPr>
          <p:txBody>
            <a:bodyPr wrap="none" lIns="121853" tIns="60926" rIns="121853" bIns="60926" anchor="ctr"/>
            <a:lstStyle/>
            <a:p>
              <a:endParaRPr lang="en-US">
                <a:latin typeface="Poppins Light" charset="0"/>
              </a:endParaRPr>
            </a:p>
          </p:txBody>
        </p:sp>
        <p:sp>
          <p:nvSpPr>
            <p:cNvPr id="34" name="Freeform 14"/>
            <p:cNvSpPr>
              <a:spLocks noChangeArrowheads="1"/>
            </p:cNvSpPr>
            <p:nvPr/>
          </p:nvSpPr>
          <p:spPr bwMode="auto">
            <a:xfrm>
              <a:off x="11531073" y="7162513"/>
              <a:ext cx="1256294" cy="2027024"/>
            </a:xfrm>
            <a:custGeom>
              <a:avLst/>
              <a:gdLst>
                <a:gd name="T0" fmla="*/ 2903 w 2904"/>
                <a:gd name="T1" fmla="*/ 839 h 4694"/>
                <a:gd name="T2" fmla="*/ 2673 w 2904"/>
                <a:gd name="T3" fmla="*/ 609 h 4694"/>
                <a:gd name="T4" fmla="*/ 2546 w 2904"/>
                <a:gd name="T5" fmla="*/ 305 h 4694"/>
                <a:gd name="T6" fmla="*/ 2361 w 2904"/>
                <a:gd name="T7" fmla="*/ 60 h 4694"/>
                <a:gd name="T8" fmla="*/ 2212 w 2904"/>
                <a:gd name="T9" fmla="*/ 45 h 4694"/>
                <a:gd name="T10" fmla="*/ 1960 w 2904"/>
                <a:gd name="T11" fmla="*/ 141 h 4694"/>
                <a:gd name="T12" fmla="*/ 1767 w 2904"/>
                <a:gd name="T13" fmla="*/ 178 h 4694"/>
                <a:gd name="T14" fmla="*/ 1671 w 2904"/>
                <a:gd name="T15" fmla="*/ 297 h 4694"/>
                <a:gd name="T16" fmla="*/ 1463 w 2904"/>
                <a:gd name="T17" fmla="*/ 245 h 4694"/>
                <a:gd name="T18" fmla="*/ 1099 w 2904"/>
                <a:gd name="T19" fmla="*/ 305 h 4694"/>
                <a:gd name="T20" fmla="*/ 1248 w 2904"/>
                <a:gd name="T21" fmla="*/ 438 h 4694"/>
                <a:gd name="T22" fmla="*/ 1270 w 2904"/>
                <a:gd name="T23" fmla="*/ 772 h 4694"/>
                <a:gd name="T24" fmla="*/ 1166 w 2904"/>
                <a:gd name="T25" fmla="*/ 943 h 4694"/>
                <a:gd name="T26" fmla="*/ 1040 w 2904"/>
                <a:gd name="T27" fmla="*/ 1113 h 4694"/>
                <a:gd name="T28" fmla="*/ 832 w 2904"/>
                <a:gd name="T29" fmla="*/ 1180 h 4694"/>
                <a:gd name="T30" fmla="*/ 654 w 2904"/>
                <a:gd name="T31" fmla="*/ 1321 h 4694"/>
                <a:gd name="T32" fmla="*/ 542 w 2904"/>
                <a:gd name="T33" fmla="*/ 1447 h 4694"/>
                <a:gd name="T34" fmla="*/ 505 w 2904"/>
                <a:gd name="T35" fmla="*/ 1648 h 4694"/>
                <a:gd name="T36" fmla="*/ 357 w 2904"/>
                <a:gd name="T37" fmla="*/ 2101 h 4694"/>
                <a:gd name="T38" fmla="*/ 193 w 2904"/>
                <a:gd name="T39" fmla="*/ 2145 h 4694"/>
                <a:gd name="T40" fmla="*/ 282 w 2904"/>
                <a:gd name="T41" fmla="*/ 2338 h 4694"/>
                <a:gd name="T42" fmla="*/ 305 w 2904"/>
                <a:gd name="T43" fmla="*/ 2650 h 4694"/>
                <a:gd name="T44" fmla="*/ 163 w 2904"/>
                <a:gd name="T45" fmla="*/ 2836 h 4694"/>
                <a:gd name="T46" fmla="*/ 253 w 2904"/>
                <a:gd name="T47" fmla="*/ 2962 h 4694"/>
                <a:gd name="T48" fmla="*/ 178 w 2904"/>
                <a:gd name="T49" fmla="*/ 3155 h 4694"/>
                <a:gd name="T50" fmla="*/ 379 w 2904"/>
                <a:gd name="T51" fmla="*/ 3281 h 4694"/>
                <a:gd name="T52" fmla="*/ 468 w 2904"/>
                <a:gd name="T53" fmla="*/ 3430 h 4694"/>
                <a:gd name="T54" fmla="*/ 446 w 2904"/>
                <a:gd name="T55" fmla="*/ 3497 h 4694"/>
                <a:gd name="T56" fmla="*/ 260 w 2904"/>
                <a:gd name="T57" fmla="*/ 3452 h 4694"/>
                <a:gd name="T58" fmla="*/ 67 w 2904"/>
                <a:gd name="T59" fmla="*/ 3638 h 4694"/>
                <a:gd name="T60" fmla="*/ 15 w 2904"/>
                <a:gd name="T61" fmla="*/ 3905 h 4694"/>
                <a:gd name="T62" fmla="*/ 74 w 2904"/>
                <a:gd name="T63" fmla="*/ 3994 h 4694"/>
                <a:gd name="T64" fmla="*/ 364 w 2904"/>
                <a:gd name="T65" fmla="*/ 4269 h 4694"/>
                <a:gd name="T66" fmla="*/ 453 w 2904"/>
                <a:gd name="T67" fmla="*/ 4381 h 4694"/>
                <a:gd name="T68" fmla="*/ 513 w 2904"/>
                <a:gd name="T69" fmla="*/ 4462 h 4694"/>
                <a:gd name="T70" fmla="*/ 743 w 2904"/>
                <a:gd name="T71" fmla="*/ 4626 h 4694"/>
                <a:gd name="T72" fmla="*/ 817 w 2904"/>
                <a:gd name="T73" fmla="*/ 4470 h 4694"/>
                <a:gd name="T74" fmla="*/ 965 w 2904"/>
                <a:gd name="T75" fmla="*/ 4239 h 4694"/>
                <a:gd name="T76" fmla="*/ 1181 w 2904"/>
                <a:gd name="T77" fmla="*/ 4083 h 4694"/>
                <a:gd name="T78" fmla="*/ 1300 w 2904"/>
                <a:gd name="T79" fmla="*/ 3928 h 4694"/>
                <a:gd name="T80" fmla="*/ 1352 w 2904"/>
                <a:gd name="T81" fmla="*/ 3549 h 4694"/>
                <a:gd name="T82" fmla="*/ 1248 w 2904"/>
                <a:gd name="T83" fmla="*/ 3363 h 4694"/>
                <a:gd name="T84" fmla="*/ 1159 w 2904"/>
                <a:gd name="T85" fmla="*/ 3103 h 4694"/>
                <a:gd name="T86" fmla="*/ 1456 w 2904"/>
                <a:gd name="T87" fmla="*/ 3029 h 4694"/>
                <a:gd name="T88" fmla="*/ 1664 w 2904"/>
                <a:gd name="T89" fmla="*/ 3163 h 4694"/>
                <a:gd name="T90" fmla="*/ 1627 w 2904"/>
                <a:gd name="T91" fmla="*/ 3014 h 4694"/>
                <a:gd name="T92" fmla="*/ 1545 w 2904"/>
                <a:gd name="T93" fmla="*/ 2658 h 4694"/>
                <a:gd name="T94" fmla="*/ 1515 w 2904"/>
                <a:gd name="T95" fmla="*/ 2316 h 4694"/>
                <a:gd name="T96" fmla="*/ 1649 w 2904"/>
                <a:gd name="T97" fmla="*/ 2316 h 4694"/>
                <a:gd name="T98" fmla="*/ 2019 w 2904"/>
                <a:gd name="T99" fmla="*/ 2153 h 4694"/>
                <a:gd name="T100" fmla="*/ 2131 w 2904"/>
                <a:gd name="T101" fmla="*/ 2027 h 4694"/>
                <a:gd name="T102" fmla="*/ 2249 w 2904"/>
                <a:gd name="T103" fmla="*/ 1811 h 4694"/>
                <a:gd name="T104" fmla="*/ 2413 w 2904"/>
                <a:gd name="T105" fmla="*/ 1611 h 4694"/>
                <a:gd name="T106" fmla="*/ 2472 w 2904"/>
                <a:gd name="T107" fmla="*/ 1373 h 4694"/>
                <a:gd name="T108" fmla="*/ 2687 w 2904"/>
                <a:gd name="T109" fmla="*/ 1143 h 4694"/>
                <a:gd name="T110" fmla="*/ 2881 w 2904"/>
                <a:gd name="T111" fmla="*/ 958 h 46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904" h="4694">
                  <a:moveTo>
                    <a:pt x="2881" y="958"/>
                  </a:moveTo>
                  <a:lnTo>
                    <a:pt x="2881" y="958"/>
                  </a:lnTo>
                  <a:cubicBezTo>
                    <a:pt x="2881" y="921"/>
                    <a:pt x="2895" y="884"/>
                    <a:pt x="2903" y="839"/>
                  </a:cubicBezTo>
                  <a:cubicBezTo>
                    <a:pt x="2858" y="839"/>
                    <a:pt x="2806" y="854"/>
                    <a:pt x="2776" y="802"/>
                  </a:cubicBezTo>
                  <a:cubicBezTo>
                    <a:pt x="2762" y="780"/>
                    <a:pt x="2747" y="743"/>
                    <a:pt x="2717" y="743"/>
                  </a:cubicBezTo>
                  <a:cubicBezTo>
                    <a:pt x="2710" y="706"/>
                    <a:pt x="2725" y="594"/>
                    <a:pt x="2673" y="609"/>
                  </a:cubicBezTo>
                  <a:cubicBezTo>
                    <a:pt x="2658" y="535"/>
                    <a:pt x="2725" y="431"/>
                    <a:pt x="2658" y="379"/>
                  </a:cubicBezTo>
                  <a:cubicBezTo>
                    <a:pt x="2643" y="364"/>
                    <a:pt x="2598" y="386"/>
                    <a:pt x="2569" y="371"/>
                  </a:cubicBezTo>
                  <a:cubicBezTo>
                    <a:pt x="2546" y="364"/>
                    <a:pt x="2546" y="327"/>
                    <a:pt x="2546" y="305"/>
                  </a:cubicBezTo>
                  <a:cubicBezTo>
                    <a:pt x="2509" y="312"/>
                    <a:pt x="2502" y="275"/>
                    <a:pt x="2494" y="245"/>
                  </a:cubicBezTo>
                  <a:cubicBezTo>
                    <a:pt x="2487" y="216"/>
                    <a:pt x="2472" y="201"/>
                    <a:pt x="2442" y="186"/>
                  </a:cubicBezTo>
                  <a:cubicBezTo>
                    <a:pt x="2390" y="149"/>
                    <a:pt x="2368" y="134"/>
                    <a:pt x="2361" y="60"/>
                  </a:cubicBezTo>
                  <a:cubicBezTo>
                    <a:pt x="2361" y="15"/>
                    <a:pt x="2309" y="0"/>
                    <a:pt x="2257" y="0"/>
                  </a:cubicBezTo>
                  <a:cubicBezTo>
                    <a:pt x="2257" y="8"/>
                    <a:pt x="2264" y="15"/>
                    <a:pt x="2264" y="30"/>
                  </a:cubicBezTo>
                  <a:cubicBezTo>
                    <a:pt x="2242" y="30"/>
                    <a:pt x="2212" y="22"/>
                    <a:pt x="2212" y="45"/>
                  </a:cubicBezTo>
                  <a:cubicBezTo>
                    <a:pt x="2212" y="74"/>
                    <a:pt x="2197" y="52"/>
                    <a:pt x="2182" y="67"/>
                  </a:cubicBezTo>
                  <a:cubicBezTo>
                    <a:pt x="2153" y="97"/>
                    <a:pt x="2190" y="156"/>
                    <a:pt x="2145" y="186"/>
                  </a:cubicBezTo>
                  <a:cubicBezTo>
                    <a:pt x="2101" y="201"/>
                    <a:pt x="1960" y="201"/>
                    <a:pt x="1960" y="141"/>
                  </a:cubicBezTo>
                  <a:cubicBezTo>
                    <a:pt x="1930" y="134"/>
                    <a:pt x="1893" y="134"/>
                    <a:pt x="1878" y="112"/>
                  </a:cubicBezTo>
                  <a:cubicBezTo>
                    <a:pt x="1863" y="134"/>
                    <a:pt x="1848" y="149"/>
                    <a:pt x="1834" y="156"/>
                  </a:cubicBezTo>
                  <a:cubicBezTo>
                    <a:pt x="1811" y="156"/>
                    <a:pt x="1774" y="149"/>
                    <a:pt x="1767" y="178"/>
                  </a:cubicBezTo>
                  <a:cubicBezTo>
                    <a:pt x="1767" y="193"/>
                    <a:pt x="1774" y="223"/>
                    <a:pt x="1752" y="230"/>
                  </a:cubicBezTo>
                  <a:cubicBezTo>
                    <a:pt x="1737" y="238"/>
                    <a:pt x="1715" y="223"/>
                    <a:pt x="1700" y="230"/>
                  </a:cubicBezTo>
                  <a:cubicBezTo>
                    <a:pt x="1678" y="245"/>
                    <a:pt x="1692" y="282"/>
                    <a:pt x="1671" y="297"/>
                  </a:cubicBezTo>
                  <a:cubicBezTo>
                    <a:pt x="1649" y="305"/>
                    <a:pt x="1656" y="260"/>
                    <a:pt x="1634" y="253"/>
                  </a:cubicBezTo>
                  <a:cubicBezTo>
                    <a:pt x="1612" y="245"/>
                    <a:pt x="1589" y="260"/>
                    <a:pt x="1567" y="253"/>
                  </a:cubicBezTo>
                  <a:cubicBezTo>
                    <a:pt x="1560" y="216"/>
                    <a:pt x="1493" y="245"/>
                    <a:pt x="1463" y="245"/>
                  </a:cubicBezTo>
                  <a:cubicBezTo>
                    <a:pt x="1470" y="171"/>
                    <a:pt x="1196" y="208"/>
                    <a:pt x="1159" y="201"/>
                  </a:cubicBezTo>
                  <a:cubicBezTo>
                    <a:pt x="1166" y="104"/>
                    <a:pt x="1010" y="171"/>
                    <a:pt x="1062" y="208"/>
                  </a:cubicBezTo>
                  <a:cubicBezTo>
                    <a:pt x="1107" y="238"/>
                    <a:pt x="1159" y="253"/>
                    <a:pt x="1099" y="305"/>
                  </a:cubicBezTo>
                  <a:cubicBezTo>
                    <a:pt x="1047" y="349"/>
                    <a:pt x="1003" y="379"/>
                    <a:pt x="1070" y="438"/>
                  </a:cubicBezTo>
                  <a:cubicBezTo>
                    <a:pt x="1099" y="461"/>
                    <a:pt x="1136" y="409"/>
                    <a:pt x="1173" y="424"/>
                  </a:cubicBezTo>
                  <a:cubicBezTo>
                    <a:pt x="1203" y="438"/>
                    <a:pt x="1225" y="490"/>
                    <a:pt x="1248" y="438"/>
                  </a:cubicBezTo>
                  <a:cubicBezTo>
                    <a:pt x="1270" y="446"/>
                    <a:pt x="1292" y="476"/>
                    <a:pt x="1292" y="498"/>
                  </a:cubicBezTo>
                  <a:cubicBezTo>
                    <a:pt x="1352" y="498"/>
                    <a:pt x="1411" y="609"/>
                    <a:pt x="1419" y="654"/>
                  </a:cubicBezTo>
                  <a:cubicBezTo>
                    <a:pt x="1426" y="765"/>
                    <a:pt x="1359" y="765"/>
                    <a:pt x="1270" y="772"/>
                  </a:cubicBezTo>
                  <a:cubicBezTo>
                    <a:pt x="1278" y="802"/>
                    <a:pt x="1255" y="802"/>
                    <a:pt x="1240" y="817"/>
                  </a:cubicBezTo>
                  <a:cubicBezTo>
                    <a:pt x="1218" y="839"/>
                    <a:pt x="1218" y="861"/>
                    <a:pt x="1218" y="891"/>
                  </a:cubicBezTo>
                  <a:cubicBezTo>
                    <a:pt x="1211" y="914"/>
                    <a:pt x="1188" y="929"/>
                    <a:pt x="1166" y="943"/>
                  </a:cubicBezTo>
                  <a:cubicBezTo>
                    <a:pt x="1144" y="966"/>
                    <a:pt x="1151" y="987"/>
                    <a:pt x="1144" y="1009"/>
                  </a:cubicBezTo>
                  <a:cubicBezTo>
                    <a:pt x="1144" y="1046"/>
                    <a:pt x="1107" y="1046"/>
                    <a:pt x="1084" y="1061"/>
                  </a:cubicBezTo>
                  <a:cubicBezTo>
                    <a:pt x="1055" y="1076"/>
                    <a:pt x="1062" y="1083"/>
                    <a:pt x="1040" y="1113"/>
                  </a:cubicBezTo>
                  <a:cubicBezTo>
                    <a:pt x="1018" y="1143"/>
                    <a:pt x="936" y="1128"/>
                    <a:pt x="936" y="1180"/>
                  </a:cubicBezTo>
                  <a:cubicBezTo>
                    <a:pt x="914" y="1187"/>
                    <a:pt x="899" y="1165"/>
                    <a:pt x="876" y="1165"/>
                  </a:cubicBezTo>
                  <a:cubicBezTo>
                    <a:pt x="854" y="1158"/>
                    <a:pt x="847" y="1173"/>
                    <a:pt x="832" y="1180"/>
                  </a:cubicBezTo>
                  <a:cubicBezTo>
                    <a:pt x="787" y="1187"/>
                    <a:pt x="750" y="1187"/>
                    <a:pt x="706" y="1187"/>
                  </a:cubicBezTo>
                  <a:cubicBezTo>
                    <a:pt x="706" y="1232"/>
                    <a:pt x="706" y="1276"/>
                    <a:pt x="706" y="1321"/>
                  </a:cubicBezTo>
                  <a:cubicBezTo>
                    <a:pt x="683" y="1321"/>
                    <a:pt x="668" y="1321"/>
                    <a:pt x="654" y="1321"/>
                  </a:cubicBezTo>
                  <a:cubicBezTo>
                    <a:pt x="646" y="1336"/>
                    <a:pt x="594" y="1395"/>
                    <a:pt x="631" y="1410"/>
                  </a:cubicBezTo>
                  <a:cubicBezTo>
                    <a:pt x="631" y="1425"/>
                    <a:pt x="631" y="1447"/>
                    <a:pt x="631" y="1462"/>
                  </a:cubicBezTo>
                  <a:cubicBezTo>
                    <a:pt x="602" y="1470"/>
                    <a:pt x="579" y="1440"/>
                    <a:pt x="542" y="1447"/>
                  </a:cubicBezTo>
                  <a:cubicBezTo>
                    <a:pt x="542" y="1470"/>
                    <a:pt x="542" y="1499"/>
                    <a:pt x="542" y="1529"/>
                  </a:cubicBezTo>
                  <a:cubicBezTo>
                    <a:pt x="513" y="1544"/>
                    <a:pt x="483" y="1529"/>
                    <a:pt x="483" y="1566"/>
                  </a:cubicBezTo>
                  <a:cubicBezTo>
                    <a:pt x="483" y="1596"/>
                    <a:pt x="498" y="1625"/>
                    <a:pt x="505" y="1648"/>
                  </a:cubicBezTo>
                  <a:cubicBezTo>
                    <a:pt x="513" y="1707"/>
                    <a:pt x="483" y="1752"/>
                    <a:pt x="423" y="1744"/>
                  </a:cubicBezTo>
                  <a:cubicBezTo>
                    <a:pt x="416" y="1804"/>
                    <a:pt x="416" y="1975"/>
                    <a:pt x="342" y="2041"/>
                  </a:cubicBezTo>
                  <a:cubicBezTo>
                    <a:pt x="357" y="2049"/>
                    <a:pt x="371" y="2064"/>
                    <a:pt x="357" y="2101"/>
                  </a:cubicBezTo>
                  <a:cubicBezTo>
                    <a:pt x="349" y="2123"/>
                    <a:pt x="327" y="2130"/>
                    <a:pt x="297" y="2138"/>
                  </a:cubicBezTo>
                  <a:cubicBezTo>
                    <a:pt x="275" y="2138"/>
                    <a:pt x="260" y="2175"/>
                    <a:pt x="230" y="2175"/>
                  </a:cubicBezTo>
                  <a:cubicBezTo>
                    <a:pt x="238" y="2145"/>
                    <a:pt x="216" y="2138"/>
                    <a:pt x="193" y="2145"/>
                  </a:cubicBezTo>
                  <a:cubicBezTo>
                    <a:pt x="193" y="2168"/>
                    <a:pt x="201" y="2182"/>
                    <a:pt x="201" y="2205"/>
                  </a:cubicBezTo>
                  <a:cubicBezTo>
                    <a:pt x="208" y="2234"/>
                    <a:pt x="193" y="2264"/>
                    <a:pt x="208" y="2287"/>
                  </a:cubicBezTo>
                  <a:cubicBezTo>
                    <a:pt x="223" y="2324"/>
                    <a:pt x="260" y="2309"/>
                    <a:pt x="282" y="2338"/>
                  </a:cubicBezTo>
                  <a:cubicBezTo>
                    <a:pt x="334" y="2420"/>
                    <a:pt x="238" y="2494"/>
                    <a:pt x="238" y="2569"/>
                  </a:cubicBezTo>
                  <a:cubicBezTo>
                    <a:pt x="260" y="2576"/>
                    <a:pt x="282" y="2554"/>
                    <a:pt x="312" y="2554"/>
                  </a:cubicBezTo>
                  <a:cubicBezTo>
                    <a:pt x="312" y="2591"/>
                    <a:pt x="305" y="2621"/>
                    <a:pt x="305" y="2650"/>
                  </a:cubicBezTo>
                  <a:cubicBezTo>
                    <a:pt x="305" y="2680"/>
                    <a:pt x="312" y="2710"/>
                    <a:pt x="290" y="2747"/>
                  </a:cubicBezTo>
                  <a:cubicBezTo>
                    <a:pt x="282" y="2762"/>
                    <a:pt x="193" y="2814"/>
                    <a:pt x="186" y="2784"/>
                  </a:cubicBezTo>
                  <a:cubicBezTo>
                    <a:pt x="193" y="2806"/>
                    <a:pt x="171" y="2814"/>
                    <a:pt x="163" y="2836"/>
                  </a:cubicBezTo>
                  <a:cubicBezTo>
                    <a:pt x="156" y="2851"/>
                    <a:pt x="156" y="2873"/>
                    <a:pt x="163" y="2895"/>
                  </a:cubicBezTo>
                  <a:cubicBezTo>
                    <a:pt x="171" y="2895"/>
                    <a:pt x="186" y="2888"/>
                    <a:pt x="193" y="2881"/>
                  </a:cubicBezTo>
                  <a:cubicBezTo>
                    <a:pt x="238" y="2903"/>
                    <a:pt x="260" y="2910"/>
                    <a:pt x="253" y="2962"/>
                  </a:cubicBezTo>
                  <a:cubicBezTo>
                    <a:pt x="253" y="3029"/>
                    <a:pt x="245" y="3029"/>
                    <a:pt x="186" y="3036"/>
                  </a:cubicBezTo>
                  <a:cubicBezTo>
                    <a:pt x="178" y="3059"/>
                    <a:pt x="208" y="3074"/>
                    <a:pt x="201" y="3096"/>
                  </a:cubicBezTo>
                  <a:cubicBezTo>
                    <a:pt x="186" y="3126"/>
                    <a:pt x="156" y="3126"/>
                    <a:pt x="178" y="3155"/>
                  </a:cubicBezTo>
                  <a:cubicBezTo>
                    <a:pt x="208" y="3140"/>
                    <a:pt x="230" y="3103"/>
                    <a:pt x="268" y="3126"/>
                  </a:cubicBezTo>
                  <a:cubicBezTo>
                    <a:pt x="297" y="3148"/>
                    <a:pt x="290" y="3192"/>
                    <a:pt x="327" y="3200"/>
                  </a:cubicBezTo>
                  <a:cubicBezTo>
                    <a:pt x="327" y="3259"/>
                    <a:pt x="327" y="3281"/>
                    <a:pt x="379" y="3281"/>
                  </a:cubicBezTo>
                  <a:cubicBezTo>
                    <a:pt x="379" y="3296"/>
                    <a:pt x="386" y="3304"/>
                    <a:pt x="386" y="3319"/>
                  </a:cubicBezTo>
                  <a:cubicBezTo>
                    <a:pt x="423" y="3319"/>
                    <a:pt x="483" y="3319"/>
                    <a:pt x="498" y="3356"/>
                  </a:cubicBezTo>
                  <a:cubicBezTo>
                    <a:pt x="505" y="3386"/>
                    <a:pt x="461" y="3400"/>
                    <a:pt x="468" y="3430"/>
                  </a:cubicBezTo>
                  <a:cubicBezTo>
                    <a:pt x="475" y="3430"/>
                    <a:pt x="483" y="3437"/>
                    <a:pt x="490" y="3437"/>
                  </a:cubicBezTo>
                  <a:cubicBezTo>
                    <a:pt x="475" y="3452"/>
                    <a:pt x="461" y="3460"/>
                    <a:pt x="461" y="3482"/>
                  </a:cubicBezTo>
                  <a:cubicBezTo>
                    <a:pt x="453" y="3489"/>
                    <a:pt x="453" y="3482"/>
                    <a:pt x="446" y="3497"/>
                  </a:cubicBezTo>
                  <a:cubicBezTo>
                    <a:pt x="431" y="3504"/>
                    <a:pt x="416" y="3504"/>
                    <a:pt x="409" y="3519"/>
                  </a:cubicBezTo>
                  <a:cubicBezTo>
                    <a:pt x="379" y="3526"/>
                    <a:pt x="342" y="3519"/>
                    <a:pt x="319" y="3512"/>
                  </a:cubicBezTo>
                  <a:cubicBezTo>
                    <a:pt x="290" y="3504"/>
                    <a:pt x="282" y="3467"/>
                    <a:pt x="260" y="3452"/>
                  </a:cubicBezTo>
                  <a:cubicBezTo>
                    <a:pt x="230" y="3430"/>
                    <a:pt x="156" y="3549"/>
                    <a:pt x="112" y="3541"/>
                  </a:cubicBezTo>
                  <a:cubicBezTo>
                    <a:pt x="112" y="3549"/>
                    <a:pt x="112" y="3549"/>
                    <a:pt x="112" y="3556"/>
                  </a:cubicBezTo>
                  <a:cubicBezTo>
                    <a:pt x="67" y="3564"/>
                    <a:pt x="112" y="3631"/>
                    <a:pt x="67" y="3638"/>
                  </a:cubicBezTo>
                  <a:cubicBezTo>
                    <a:pt x="30" y="3645"/>
                    <a:pt x="45" y="3734"/>
                    <a:pt x="60" y="3757"/>
                  </a:cubicBezTo>
                  <a:cubicBezTo>
                    <a:pt x="74" y="3779"/>
                    <a:pt x="149" y="3809"/>
                    <a:pt x="89" y="3846"/>
                  </a:cubicBezTo>
                  <a:cubicBezTo>
                    <a:pt x="52" y="3868"/>
                    <a:pt x="0" y="3853"/>
                    <a:pt x="15" y="3905"/>
                  </a:cubicBezTo>
                  <a:cubicBezTo>
                    <a:pt x="15" y="3905"/>
                    <a:pt x="15" y="3928"/>
                    <a:pt x="15" y="3950"/>
                  </a:cubicBezTo>
                  <a:cubicBezTo>
                    <a:pt x="22" y="3950"/>
                    <a:pt x="30" y="3950"/>
                    <a:pt x="37" y="3957"/>
                  </a:cubicBezTo>
                  <a:cubicBezTo>
                    <a:pt x="52" y="3965"/>
                    <a:pt x="60" y="3987"/>
                    <a:pt x="74" y="3994"/>
                  </a:cubicBezTo>
                  <a:cubicBezTo>
                    <a:pt x="89" y="4017"/>
                    <a:pt x="134" y="4031"/>
                    <a:pt x="156" y="4009"/>
                  </a:cubicBezTo>
                  <a:cubicBezTo>
                    <a:pt x="208" y="3957"/>
                    <a:pt x="297" y="4121"/>
                    <a:pt x="319" y="4150"/>
                  </a:cubicBezTo>
                  <a:cubicBezTo>
                    <a:pt x="342" y="4188"/>
                    <a:pt x="349" y="4232"/>
                    <a:pt x="364" y="4269"/>
                  </a:cubicBezTo>
                  <a:cubicBezTo>
                    <a:pt x="379" y="4306"/>
                    <a:pt x="342" y="4321"/>
                    <a:pt x="349" y="4358"/>
                  </a:cubicBezTo>
                  <a:cubicBezTo>
                    <a:pt x="386" y="4373"/>
                    <a:pt x="416" y="4328"/>
                    <a:pt x="453" y="4336"/>
                  </a:cubicBezTo>
                  <a:cubicBezTo>
                    <a:pt x="453" y="4351"/>
                    <a:pt x="453" y="4366"/>
                    <a:pt x="453" y="4381"/>
                  </a:cubicBezTo>
                  <a:cubicBezTo>
                    <a:pt x="483" y="4388"/>
                    <a:pt x="483" y="4366"/>
                    <a:pt x="505" y="4366"/>
                  </a:cubicBezTo>
                  <a:cubicBezTo>
                    <a:pt x="505" y="4373"/>
                    <a:pt x="505" y="4373"/>
                    <a:pt x="505" y="4373"/>
                  </a:cubicBezTo>
                  <a:cubicBezTo>
                    <a:pt x="528" y="4396"/>
                    <a:pt x="483" y="4425"/>
                    <a:pt x="513" y="4462"/>
                  </a:cubicBezTo>
                  <a:cubicBezTo>
                    <a:pt x="542" y="4492"/>
                    <a:pt x="535" y="4536"/>
                    <a:pt x="535" y="4574"/>
                  </a:cubicBezTo>
                  <a:cubicBezTo>
                    <a:pt x="535" y="4693"/>
                    <a:pt x="587" y="4611"/>
                    <a:pt x="661" y="4603"/>
                  </a:cubicBezTo>
                  <a:cubicBezTo>
                    <a:pt x="691" y="4596"/>
                    <a:pt x="713" y="4633"/>
                    <a:pt x="743" y="4626"/>
                  </a:cubicBezTo>
                  <a:lnTo>
                    <a:pt x="750" y="4626"/>
                  </a:lnTo>
                  <a:cubicBezTo>
                    <a:pt x="750" y="4611"/>
                    <a:pt x="750" y="4596"/>
                    <a:pt x="750" y="4596"/>
                  </a:cubicBezTo>
                  <a:cubicBezTo>
                    <a:pt x="750" y="4536"/>
                    <a:pt x="787" y="4514"/>
                    <a:pt x="817" y="4470"/>
                  </a:cubicBezTo>
                  <a:cubicBezTo>
                    <a:pt x="854" y="4425"/>
                    <a:pt x="854" y="4366"/>
                    <a:pt x="862" y="4314"/>
                  </a:cubicBezTo>
                  <a:cubicBezTo>
                    <a:pt x="891" y="4306"/>
                    <a:pt x="906" y="4284"/>
                    <a:pt x="928" y="4262"/>
                  </a:cubicBezTo>
                  <a:cubicBezTo>
                    <a:pt x="943" y="4254"/>
                    <a:pt x="951" y="4247"/>
                    <a:pt x="965" y="4239"/>
                  </a:cubicBezTo>
                  <a:cubicBezTo>
                    <a:pt x="980" y="4232"/>
                    <a:pt x="1003" y="4247"/>
                    <a:pt x="1018" y="4239"/>
                  </a:cubicBezTo>
                  <a:cubicBezTo>
                    <a:pt x="1077" y="4210"/>
                    <a:pt x="1077" y="4128"/>
                    <a:pt x="1122" y="4091"/>
                  </a:cubicBezTo>
                  <a:cubicBezTo>
                    <a:pt x="1144" y="4091"/>
                    <a:pt x="1159" y="4083"/>
                    <a:pt x="1181" y="4083"/>
                  </a:cubicBezTo>
                  <a:cubicBezTo>
                    <a:pt x="1188" y="4031"/>
                    <a:pt x="1181" y="4017"/>
                    <a:pt x="1136" y="3987"/>
                  </a:cubicBezTo>
                  <a:cubicBezTo>
                    <a:pt x="1166" y="3980"/>
                    <a:pt x="1196" y="3980"/>
                    <a:pt x="1225" y="3980"/>
                  </a:cubicBezTo>
                  <a:cubicBezTo>
                    <a:pt x="1233" y="3928"/>
                    <a:pt x="1278" y="3950"/>
                    <a:pt x="1300" y="3928"/>
                  </a:cubicBezTo>
                  <a:cubicBezTo>
                    <a:pt x="1330" y="3905"/>
                    <a:pt x="1330" y="3846"/>
                    <a:pt x="1322" y="3816"/>
                  </a:cubicBezTo>
                  <a:cubicBezTo>
                    <a:pt x="1344" y="3816"/>
                    <a:pt x="1359" y="3816"/>
                    <a:pt x="1374" y="3816"/>
                  </a:cubicBezTo>
                  <a:cubicBezTo>
                    <a:pt x="1389" y="3720"/>
                    <a:pt x="1352" y="3638"/>
                    <a:pt x="1352" y="3549"/>
                  </a:cubicBezTo>
                  <a:cubicBezTo>
                    <a:pt x="1352" y="3512"/>
                    <a:pt x="1367" y="3467"/>
                    <a:pt x="1344" y="3437"/>
                  </a:cubicBezTo>
                  <a:cubicBezTo>
                    <a:pt x="1337" y="3408"/>
                    <a:pt x="1300" y="3400"/>
                    <a:pt x="1292" y="3371"/>
                  </a:cubicBezTo>
                  <a:cubicBezTo>
                    <a:pt x="1285" y="3371"/>
                    <a:pt x="1263" y="3363"/>
                    <a:pt x="1248" y="3363"/>
                  </a:cubicBezTo>
                  <a:cubicBezTo>
                    <a:pt x="1248" y="3296"/>
                    <a:pt x="1315" y="3237"/>
                    <a:pt x="1292" y="3170"/>
                  </a:cubicBezTo>
                  <a:cubicBezTo>
                    <a:pt x="1278" y="3126"/>
                    <a:pt x="1218" y="3155"/>
                    <a:pt x="1218" y="3103"/>
                  </a:cubicBezTo>
                  <a:cubicBezTo>
                    <a:pt x="1196" y="3103"/>
                    <a:pt x="1173" y="3103"/>
                    <a:pt x="1159" y="3103"/>
                  </a:cubicBezTo>
                  <a:cubicBezTo>
                    <a:pt x="1122" y="3044"/>
                    <a:pt x="1173" y="2992"/>
                    <a:pt x="1173" y="2932"/>
                  </a:cubicBezTo>
                  <a:cubicBezTo>
                    <a:pt x="1203" y="2932"/>
                    <a:pt x="1263" y="2918"/>
                    <a:pt x="1255" y="2970"/>
                  </a:cubicBezTo>
                  <a:cubicBezTo>
                    <a:pt x="1337" y="2970"/>
                    <a:pt x="1389" y="2984"/>
                    <a:pt x="1456" y="3029"/>
                  </a:cubicBezTo>
                  <a:cubicBezTo>
                    <a:pt x="1456" y="3066"/>
                    <a:pt x="1456" y="3133"/>
                    <a:pt x="1515" y="3118"/>
                  </a:cubicBezTo>
                  <a:cubicBezTo>
                    <a:pt x="1508" y="3051"/>
                    <a:pt x="1627" y="3074"/>
                    <a:pt x="1664" y="3089"/>
                  </a:cubicBezTo>
                  <a:cubicBezTo>
                    <a:pt x="1664" y="3111"/>
                    <a:pt x="1664" y="3140"/>
                    <a:pt x="1664" y="3163"/>
                  </a:cubicBezTo>
                  <a:cubicBezTo>
                    <a:pt x="1700" y="3170"/>
                    <a:pt x="1715" y="3140"/>
                    <a:pt x="1737" y="3126"/>
                  </a:cubicBezTo>
                  <a:cubicBezTo>
                    <a:pt x="1737" y="3089"/>
                    <a:pt x="1752" y="3044"/>
                    <a:pt x="1729" y="3014"/>
                  </a:cubicBezTo>
                  <a:cubicBezTo>
                    <a:pt x="1729" y="3007"/>
                    <a:pt x="1634" y="3014"/>
                    <a:pt x="1627" y="3014"/>
                  </a:cubicBezTo>
                  <a:cubicBezTo>
                    <a:pt x="1597" y="3007"/>
                    <a:pt x="1537" y="2999"/>
                    <a:pt x="1530" y="2962"/>
                  </a:cubicBezTo>
                  <a:cubicBezTo>
                    <a:pt x="1530" y="2925"/>
                    <a:pt x="1537" y="2888"/>
                    <a:pt x="1545" y="2858"/>
                  </a:cubicBezTo>
                  <a:cubicBezTo>
                    <a:pt x="1552" y="2791"/>
                    <a:pt x="1589" y="2717"/>
                    <a:pt x="1545" y="2658"/>
                  </a:cubicBezTo>
                  <a:cubicBezTo>
                    <a:pt x="1537" y="2643"/>
                    <a:pt x="1508" y="2650"/>
                    <a:pt x="1508" y="2628"/>
                  </a:cubicBezTo>
                  <a:cubicBezTo>
                    <a:pt x="1500" y="2598"/>
                    <a:pt x="1508" y="2576"/>
                    <a:pt x="1508" y="2546"/>
                  </a:cubicBezTo>
                  <a:cubicBezTo>
                    <a:pt x="1500" y="2472"/>
                    <a:pt x="1508" y="2390"/>
                    <a:pt x="1515" y="2316"/>
                  </a:cubicBezTo>
                  <a:cubicBezTo>
                    <a:pt x="1523" y="2316"/>
                    <a:pt x="1537" y="2316"/>
                    <a:pt x="1552" y="2324"/>
                  </a:cubicBezTo>
                  <a:cubicBezTo>
                    <a:pt x="1552" y="2353"/>
                    <a:pt x="1567" y="2383"/>
                    <a:pt x="1604" y="2376"/>
                  </a:cubicBezTo>
                  <a:cubicBezTo>
                    <a:pt x="1619" y="2368"/>
                    <a:pt x="1634" y="2331"/>
                    <a:pt x="1649" y="2316"/>
                  </a:cubicBezTo>
                  <a:cubicBezTo>
                    <a:pt x="1678" y="2257"/>
                    <a:pt x="1700" y="2197"/>
                    <a:pt x="1700" y="2130"/>
                  </a:cubicBezTo>
                  <a:cubicBezTo>
                    <a:pt x="1774" y="2123"/>
                    <a:pt x="1856" y="2138"/>
                    <a:pt x="1930" y="2138"/>
                  </a:cubicBezTo>
                  <a:cubicBezTo>
                    <a:pt x="1952" y="2138"/>
                    <a:pt x="1997" y="2130"/>
                    <a:pt x="2019" y="2153"/>
                  </a:cubicBezTo>
                  <a:cubicBezTo>
                    <a:pt x="2041" y="2175"/>
                    <a:pt x="2064" y="2168"/>
                    <a:pt x="2093" y="2168"/>
                  </a:cubicBezTo>
                  <a:cubicBezTo>
                    <a:pt x="2101" y="2145"/>
                    <a:pt x="2116" y="2123"/>
                    <a:pt x="2123" y="2093"/>
                  </a:cubicBezTo>
                  <a:cubicBezTo>
                    <a:pt x="2131" y="2071"/>
                    <a:pt x="2116" y="2041"/>
                    <a:pt x="2131" y="2027"/>
                  </a:cubicBezTo>
                  <a:cubicBezTo>
                    <a:pt x="2153" y="1989"/>
                    <a:pt x="2220" y="2004"/>
                    <a:pt x="2257" y="2004"/>
                  </a:cubicBezTo>
                  <a:cubicBezTo>
                    <a:pt x="2264" y="1975"/>
                    <a:pt x="2227" y="1960"/>
                    <a:pt x="2227" y="1930"/>
                  </a:cubicBezTo>
                  <a:cubicBezTo>
                    <a:pt x="2220" y="1893"/>
                    <a:pt x="2227" y="1841"/>
                    <a:pt x="2249" y="1811"/>
                  </a:cubicBezTo>
                  <a:cubicBezTo>
                    <a:pt x="2264" y="1789"/>
                    <a:pt x="2301" y="1782"/>
                    <a:pt x="2301" y="1767"/>
                  </a:cubicBezTo>
                  <a:cubicBezTo>
                    <a:pt x="2309" y="1744"/>
                    <a:pt x="2294" y="1722"/>
                    <a:pt x="2316" y="1715"/>
                  </a:cubicBezTo>
                  <a:cubicBezTo>
                    <a:pt x="2331" y="1655"/>
                    <a:pt x="2361" y="1640"/>
                    <a:pt x="2413" y="1611"/>
                  </a:cubicBezTo>
                  <a:cubicBezTo>
                    <a:pt x="2390" y="1566"/>
                    <a:pt x="2338" y="1544"/>
                    <a:pt x="2368" y="1485"/>
                  </a:cubicBezTo>
                  <a:cubicBezTo>
                    <a:pt x="2383" y="1455"/>
                    <a:pt x="2405" y="1477"/>
                    <a:pt x="2405" y="1440"/>
                  </a:cubicBezTo>
                  <a:cubicBezTo>
                    <a:pt x="2405" y="1410"/>
                    <a:pt x="2450" y="1380"/>
                    <a:pt x="2472" y="1373"/>
                  </a:cubicBezTo>
                  <a:cubicBezTo>
                    <a:pt x="2509" y="1343"/>
                    <a:pt x="2576" y="1284"/>
                    <a:pt x="2621" y="1276"/>
                  </a:cubicBezTo>
                  <a:cubicBezTo>
                    <a:pt x="2710" y="1254"/>
                    <a:pt x="2702" y="1225"/>
                    <a:pt x="2702" y="1150"/>
                  </a:cubicBezTo>
                  <a:cubicBezTo>
                    <a:pt x="2695" y="1143"/>
                    <a:pt x="2687" y="1143"/>
                    <a:pt x="2687" y="1143"/>
                  </a:cubicBezTo>
                  <a:cubicBezTo>
                    <a:pt x="2702" y="1143"/>
                    <a:pt x="2710" y="1143"/>
                    <a:pt x="2725" y="1143"/>
                  </a:cubicBezTo>
                  <a:cubicBezTo>
                    <a:pt x="2739" y="1098"/>
                    <a:pt x="2762" y="1061"/>
                    <a:pt x="2799" y="1031"/>
                  </a:cubicBezTo>
                  <a:cubicBezTo>
                    <a:pt x="2821" y="1002"/>
                    <a:pt x="2881" y="1009"/>
                    <a:pt x="2881" y="958"/>
                  </a:cubicBezTo>
                </a:path>
              </a:pathLst>
            </a:custGeom>
            <a:grpFill/>
            <a:ln w="9525" cap="flat">
              <a:solidFill>
                <a:schemeClr val="bg2"/>
              </a:solidFill>
              <a:bevel/>
              <a:headEnd/>
              <a:tailEnd/>
            </a:ln>
            <a:effectLst/>
          </p:spPr>
          <p:txBody>
            <a:bodyPr wrap="none" lIns="121853" tIns="60926" rIns="121853" bIns="60926" anchor="ctr"/>
            <a:lstStyle/>
            <a:p>
              <a:endParaRPr lang="en-US">
                <a:latin typeface="Poppins Light" charset="0"/>
              </a:endParaRPr>
            </a:p>
          </p:txBody>
        </p:sp>
        <p:sp>
          <p:nvSpPr>
            <p:cNvPr id="35" name="Freeform 15"/>
            <p:cNvSpPr>
              <a:spLocks noChangeArrowheads="1"/>
            </p:cNvSpPr>
            <p:nvPr/>
          </p:nvSpPr>
          <p:spPr bwMode="auto">
            <a:xfrm>
              <a:off x="10368191" y="4179130"/>
              <a:ext cx="960808" cy="943023"/>
            </a:xfrm>
            <a:custGeom>
              <a:avLst/>
              <a:gdLst>
                <a:gd name="T0" fmla="*/ 1938 w 2221"/>
                <a:gd name="T1" fmla="*/ 668 h 2184"/>
                <a:gd name="T2" fmla="*/ 1864 w 2221"/>
                <a:gd name="T3" fmla="*/ 616 h 2184"/>
                <a:gd name="T4" fmla="*/ 1842 w 2221"/>
                <a:gd name="T5" fmla="*/ 594 h 2184"/>
                <a:gd name="T6" fmla="*/ 1782 w 2221"/>
                <a:gd name="T7" fmla="*/ 453 h 2184"/>
                <a:gd name="T8" fmla="*/ 1715 w 2221"/>
                <a:gd name="T9" fmla="*/ 483 h 2184"/>
                <a:gd name="T10" fmla="*/ 1604 w 2221"/>
                <a:gd name="T11" fmla="*/ 468 h 2184"/>
                <a:gd name="T12" fmla="*/ 1559 w 2221"/>
                <a:gd name="T13" fmla="*/ 334 h 2184"/>
                <a:gd name="T14" fmla="*/ 1493 w 2221"/>
                <a:gd name="T15" fmla="*/ 215 h 2184"/>
                <a:gd name="T16" fmla="*/ 1262 w 2221"/>
                <a:gd name="T17" fmla="*/ 282 h 2184"/>
                <a:gd name="T18" fmla="*/ 1107 w 2221"/>
                <a:gd name="T19" fmla="*/ 208 h 2184"/>
                <a:gd name="T20" fmla="*/ 988 w 2221"/>
                <a:gd name="T21" fmla="*/ 149 h 2184"/>
                <a:gd name="T22" fmla="*/ 876 w 2221"/>
                <a:gd name="T23" fmla="*/ 96 h 2184"/>
                <a:gd name="T24" fmla="*/ 691 w 2221"/>
                <a:gd name="T25" fmla="*/ 22 h 2184"/>
                <a:gd name="T26" fmla="*/ 505 w 2221"/>
                <a:gd name="T27" fmla="*/ 141 h 2184"/>
                <a:gd name="T28" fmla="*/ 386 w 2221"/>
                <a:gd name="T29" fmla="*/ 186 h 2184"/>
                <a:gd name="T30" fmla="*/ 349 w 2221"/>
                <a:gd name="T31" fmla="*/ 215 h 2184"/>
                <a:gd name="T32" fmla="*/ 282 w 2221"/>
                <a:gd name="T33" fmla="*/ 186 h 2184"/>
                <a:gd name="T34" fmla="*/ 230 w 2221"/>
                <a:gd name="T35" fmla="*/ 253 h 2184"/>
                <a:gd name="T36" fmla="*/ 275 w 2221"/>
                <a:gd name="T37" fmla="*/ 356 h 2184"/>
                <a:gd name="T38" fmla="*/ 208 w 2221"/>
                <a:gd name="T39" fmla="*/ 490 h 2184"/>
                <a:gd name="T40" fmla="*/ 193 w 2221"/>
                <a:gd name="T41" fmla="*/ 512 h 2184"/>
                <a:gd name="T42" fmla="*/ 186 w 2221"/>
                <a:gd name="T43" fmla="*/ 542 h 2184"/>
                <a:gd name="T44" fmla="*/ 156 w 2221"/>
                <a:gd name="T45" fmla="*/ 646 h 2184"/>
                <a:gd name="T46" fmla="*/ 52 w 2221"/>
                <a:gd name="T47" fmla="*/ 743 h 2184"/>
                <a:gd name="T48" fmla="*/ 0 w 2221"/>
                <a:gd name="T49" fmla="*/ 824 h 2184"/>
                <a:gd name="T50" fmla="*/ 178 w 2221"/>
                <a:gd name="T51" fmla="*/ 899 h 2184"/>
                <a:gd name="T52" fmla="*/ 282 w 2221"/>
                <a:gd name="T53" fmla="*/ 1166 h 2184"/>
                <a:gd name="T54" fmla="*/ 342 w 2221"/>
                <a:gd name="T55" fmla="*/ 1359 h 2184"/>
                <a:gd name="T56" fmla="*/ 490 w 2221"/>
                <a:gd name="T57" fmla="*/ 1322 h 2184"/>
                <a:gd name="T58" fmla="*/ 609 w 2221"/>
                <a:gd name="T59" fmla="*/ 1448 h 2184"/>
                <a:gd name="T60" fmla="*/ 624 w 2221"/>
                <a:gd name="T61" fmla="*/ 1530 h 2184"/>
                <a:gd name="T62" fmla="*/ 765 w 2221"/>
                <a:gd name="T63" fmla="*/ 1678 h 2184"/>
                <a:gd name="T64" fmla="*/ 802 w 2221"/>
                <a:gd name="T65" fmla="*/ 1715 h 2184"/>
                <a:gd name="T66" fmla="*/ 839 w 2221"/>
                <a:gd name="T67" fmla="*/ 1790 h 2184"/>
                <a:gd name="T68" fmla="*/ 980 w 2221"/>
                <a:gd name="T69" fmla="*/ 1938 h 2184"/>
                <a:gd name="T70" fmla="*/ 1092 w 2221"/>
                <a:gd name="T71" fmla="*/ 2102 h 2184"/>
                <a:gd name="T72" fmla="*/ 1225 w 2221"/>
                <a:gd name="T73" fmla="*/ 2161 h 2184"/>
                <a:gd name="T74" fmla="*/ 1225 w 2221"/>
                <a:gd name="T75" fmla="*/ 2161 h 2184"/>
                <a:gd name="T76" fmla="*/ 1225 w 2221"/>
                <a:gd name="T77" fmla="*/ 2161 h 2184"/>
                <a:gd name="T78" fmla="*/ 1344 w 2221"/>
                <a:gd name="T79" fmla="*/ 2102 h 2184"/>
                <a:gd name="T80" fmla="*/ 1322 w 2221"/>
                <a:gd name="T81" fmla="*/ 1938 h 2184"/>
                <a:gd name="T82" fmla="*/ 1381 w 2221"/>
                <a:gd name="T83" fmla="*/ 1805 h 2184"/>
                <a:gd name="T84" fmla="*/ 1366 w 2221"/>
                <a:gd name="T85" fmla="*/ 1738 h 2184"/>
                <a:gd name="T86" fmla="*/ 1404 w 2221"/>
                <a:gd name="T87" fmla="*/ 1715 h 2184"/>
                <a:gd name="T88" fmla="*/ 1567 w 2221"/>
                <a:gd name="T89" fmla="*/ 1641 h 2184"/>
                <a:gd name="T90" fmla="*/ 1723 w 2221"/>
                <a:gd name="T91" fmla="*/ 1537 h 2184"/>
                <a:gd name="T92" fmla="*/ 1968 w 2221"/>
                <a:gd name="T93" fmla="*/ 1582 h 2184"/>
                <a:gd name="T94" fmla="*/ 2220 w 2221"/>
                <a:gd name="T95" fmla="*/ 1656 h 2184"/>
                <a:gd name="T96" fmla="*/ 2161 w 2221"/>
                <a:gd name="T97" fmla="*/ 1485 h 2184"/>
                <a:gd name="T98" fmla="*/ 2131 w 2221"/>
                <a:gd name="T99" fmla="*/ 1381 h 2184"/>
                <a:gd name="T100" fmla="*/ 2087 w 2221"/>
                <a:gd name="T101" fmla="*/ 1307 h 2184"/>
                <a:gd name="T102" fmla="*/ 2131 w 2221"/>
                <a:gd name="T103" fmla="*/ 1158 h 2184"/>
                <a:gd name="T104" fmla="*/ 2049 w 2221"/>
                <a:gd name="T105" fmla="*/ 921 h 2184"/>
                <a:gd name="T106" fmla="*/ 2005 w 2221"/>
                <a:gd name="T107" fmla="*/ 832 h 2184"/>
                <a:gd name="T108" fmla="*/ 1953 w 2221"/>
                <a:gd name="T109" fmla="*/ 743 h 2184"/>
                <a:gd name="T110" fmla="*/ 1983 w 2221"/>
                <a:gd name="T111" fmla="*/ 668 h 2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221" h="2184">
                  <a:moveTo>
                    <a:pt x="1938" y="668"/>
                  </a:moveTo>
                  <a:lnTo>
                    <a:pt x="1938" y="668"/>
                  </a:lnTo>
                  <a:cubicBezTo>
                    <a:pt x="1916" y="668"/>
                    <a:pt x="1916" y="668"/>
                    <a:pt x="1901" y="646"/>
                  </a:cubicBezTo>
                  <a:cubicBezTo>
                    <a:pt x="1886" y="631"/>
                    <a:pt x="1886" y="624"/>
                    <a:pt x="1864" y="616"/>
                  </a:cubicBezTo>
                  <a:cubicBezTo>
                    <a:pt x="1849" y="616"/>
                    <a:pt x="1819" y="624"/>
                    <a:pt x="1812" y="631"/>
                  </a:cubicBezTo>
                  <a:cubicBezTo>
                    <a:pt x="1812" y="616"/>
                    <a:pt x="1819" y="587"/>
                    <a:pt x="1842" y="594"/>
                  </a:cubicBezTo>
                  <a:cubicBezTo>
                    <a:pt x="1857" y="550"/>
                    <a:pt x="1909" y="379"/>
                    <a:pt x="1804" y="431"/>
                  </a:cubicBezTo>
                  <a:cubicBezTo>
                    <a:pt x="1797" y="438"/>
                    <a:pt x="1790" y="446"/>
                    <a:pt x="1782" y="453"/>
                  </a:cubicBezTo>
                  <a:cubicBezTo>
                    <a:pt x="1775" y="453"/>
                    <a:pt x="1760" y="446"/>
                    <a:pt x="1752" y="453"/>
                  </a:cubicBezTo>
                  <a:cubicBezTo>
                    <a:pt x="1738" y="461"/>
                    <a:pt x="1738" y="483"/>
                    <a:pt x="1715" y="483"/>
                  </a:cubicBezTo>
                  <a:cubicBezTo>
                    <a:pt x="1701" y="490"/>
                    <a:pt x="1678" y="475"/>
                    <a:pt x="1663" y="475"/>
                  </a:cubicBezTo>
                  <a:cubicBezTo>
                    <a:pt x="1641" y="468"/>
                    <a:pt x="1619" y="475"/>
                    <a:pt x="1604" y="468"/>
                  </a:cubicBezTo>
                  <a:cubicBezTo>
                    <a:pt x="1604" y="446"/>
                    <a:pt x="1604" y="423"/>
                    <a:pt x="1604" y="401"/>
                  </a:cubicBezTo>
                  <a:cubicBezTo>
                    <a:pt x="1597" y="379"/>
                    <a:pt x="1574" y="349"/>
                    <a:pt x="1559" y="334"/>
                  </a:cubicBezTo>
                  <a:cubicBezTo>
                    <a:pt x="1545" y="312"/>
                    <a:pt x="1507" y="304"/>
                    <a:pt x="1493" y="290"/>
                  </a:cubicBezTo>
                  <a:cubicBezTo>
                    <a:pt x="1485" y="267"/>
                    <a:pt x="1493" y="238"/>
                    <a:pt x="1493" y="215"/>
                  </a:cubicBezTo>
                  <a:cubicBezTo>
                    <a:pt x="1455" y="208"/>
                    <a:pt x="1418" y="245"/>
                    <a:pt x="1389" y="253"/>
                  </a:cubicBezTo>
                  <a:cubicBezTo>
                    <a:pt x="1352" y="267"/>
                    <a:pt x="1307" y="282"/>
                    <a:pt x="1262" y="282"/>
                  </a:cubicBezTo>
                  <a:cubicBezTo>
                    <a:pt x="1218" y="290"/>
                    <a:pt x="1173" y="282"/>
                    <a:pt x="1144" y="245"/>
                  </a:cubicBezTo>
                  <a:cubicBezTo>
                    <a:pt x="1129" y="223"/>
                    <a:pt x="1129" y="215"/>
                    <a:pt x="1107" y="208"/>
                  </a:cubicBezTo>
                  <a:cubicBezTo>
                    <a:pt x="1084" y="208"/>
                    <a:pt x="1055" y="215"/>
                    <a:pt x="1032" y="208"/>
                  </a:cubicBezTo>
                  <a:cubicBezTo>
                    <a:pt x="1025" y="186"/>
                    <a:pt x="995" y="171"/>
                    <a:pt x="988" y="149"/>
                  </a:cubicBezTo>
                  <a:cubicBezTo>
                    <a:pt x="973" y="119"/>
                    <a:pt x="980" y="119"/>
                    <a:pt x="943" y="111"/>
                  </a:cubicBezTo>
                  <a:cubicBezTo>
                    <a:pt x="921" y="111"/>
                    <a:pt x="891" y="111"/>
                    <a:pt x="876" y="96"/>
                  </a:cubicBezTo>
                  <a:cubicBezTo>
                    <a:pt x="854" y="74"/>
                    <a:pt x="869" y="52"/>
                    <a:pt x="854" y="30"/>
                  </a:cubicBezTo>
                  <a:cubicBezTo>
                    <a:pt x="802" y="22"/>
                    <a:pt x="742" y="22"/>
                    <a:pt x="691" y="22"/>
                  </a:cubicBezTo>
                  <a:cubicBezTo>
                    <a:pt x="631" y="15"/>
                    <a:pt x="572" y="0"/>
                    <a:pt x="550" y="59"/>
                  </a:cubicBezTo>
                  <a:cubicBezTo>
                    <a:pt x="527" y="82"/>
                    <a:pt x="535" y="126"/>
                    <a:pt x="505" y="141"/>
                  </a:cubicBezTo>
                  <a:cubicBezTo>
                    <a:pt x="475" y="156"/>
                    <a:pt x="431" y="141"/>
                    <a:pt x="401" y="149"/>
                  </a:cubicBezTo>
                  <a:cubicBezTo>
                    <a:pt x="401" y="164"/>
                    <a:pt x="394" y="178"/>
                    <a:pt x="386" y="186"/>
                  </a:cubicBezTo>
                  <a:cubicBezTo>
                    <a:pt x="379" y="193"/>
                    <a:pt x="371" y="193"/>
                    <a:pt x="371" y="193"/>
                  </a:cubicBezTo>
                  <a:cubicBezTo>
                    <a:pt x="364" y="201"/>
                    <a:pt x="356" y="208"/>
                    <a:pt x="349" y="215"/>
                  </a:cubicBezTo>
                  <a:cubicBezTo>
                    <a:pt x="334" y="230"/>
                    <a:pt x="334" y="230"/>
                    <a:pt x="312" y="223"/>
                  </a:cubicBezTo>
                  <a:cubicBezTo>
                    <a:pt x="290" y="215"/>
                    <a:pt x="290" y="208"/>
                    <a:pt x="282" y="186"/>
                  </a:cubicBezTo>
                  <a:cubicBezTo>
                    <a:pt x="267" y="186"/>
                    <a:pt x="260" y="193"/>
                    <a:pt x="245" y="193"/>
                  </a:cubicBezTo>
                  <a:cubicBezTo>
                    <a:pt x="238" y="215"/>
                    <a:pt x="230" y="230"/>
                    <a:pt x="230" y="253"/>
                  </a:cubicBezTo>
                  <a:cubicBezTo>
                    <a:pt x="260" y="253"/>
                    <a:pt x="275" y="253"/>
                    <a:pt x="282" y="282"/>
                  </a:cubicBezTo>
                  <a:cubicBezTo>
                    <a:pt x="282" y="312"/>
                    <a:pt x="275" y="334"/>
                    <a:pt x="275" y="356"/>
                  </a:cubicBezTo>
                  <a:cubicBezTo>
                    <a:pt x="267" y="401"/>
                    <a:pt x="267" y="446"/>
                    <a:pt x="238" y="475"/>
                  </a:cubicBezTo>
                  <a:cubicBezTo>
                    <a:pt x="230" y="483"/>
                    <a:pt x="223" y="483"/>
                    <a:pt x="208" y="490"/>
                  </a:cubicBezTo>
                  <a:cubicBezTo>
                    <a:pt x="208" y="498"/>
                    <a:pt x="200" y="498"/>
                    <a:pt x="200" y="498"/>
                  </a:cubicBezTo>
                  <a:cubicBezTo>
                    <a:pt x="193" y="498"/>
                    <a:pt x="200" y="505"/>
                    <a:pt x="193" y="512"/>
                  </a:cubicBezTo>
                  <a:cubicBezTo>
                    <a:pt x="186" y="512"/>
                    <a:pt x="178" y="512"/>
                    <a:pt x="171" y="512"/>
                  </a:cubicBezTo>
                  <a:cubicBezTo>
                    <a:pt x="178" y="527"/>
                    <a:pt x="186" y="542"/>
                    <a:pt x="186" y="542"/>
                  </a:cubicBezTo>
                  <a:cubicBezTo>
                    <a:pt x="200" y="564"/>
                    <a:pt x="230" y="587"/>
                    <a:pt x="230" y="616"/>
                  </a:cubicBezTo>
                  <a:cubicBezTo>
                    <a:pt x="200" y="616"/>
                    <a:pt x="171" y="624"/>
                    <a:pt x="156" y="646"/>
                  </a:cubicBezTo>
                  <a:cubicBezTo>
                    <a:pt x="156" y="646"/>
                    <a:pt x="126" y="706"/>
                    <a:pt x="134" y="706"/>
                  </a:cubicBezTo>
                  <a:cubicBezTo>
                    <a:pt x="97" y="706"/>
                    <a:pt x="45" y="691"/>
                    <a:pt x="52" y="743"/>
                  </a:cubicBezTo>
                  <a:cubicBezTo>
                    <a:pt x="52" y="765"/>
                    <a:pt x="67" y="795"/>
                    <a:pt x="45" y="809"/>
                  </a:cubicBezTo>
                  <a:cubicBezTo>
                    <a:pt x="30" y="817"/>
                    <a:pt x="7" y="809"/>
                    <a:pt x="0" y="824"/>
                  </a:cubicBezTo>
                  <a:cubicBezTo>
                    <a:pt x="22" y="847"/>
                    <a:pt x="59" y="832"/>
                    <a:pt x="82" y="847"/>
                  </a:cubicBezTo>
                  <a:cubicBezTo>
                    <a:pt x="111" y="861"/>
                    <a:pt x="156" y="869"/>
                    <a:pt x="178" y="899"/>
                  </a:cubicBezTo>
                  <a:cubicBezTo>
                    <a:pt x="193" y="913"/>
                    <a:pt x="252" y="995"/>
                    <a:pt x="245" y="1017"/>
                  </a:cubicBezTo>
                  <a:cubicBezTo>
                    <a:pt x="148" y="995"/>
                    <a:pt x="267" y="1144"/>
                    <a:pt x="282" y="1166"/>
                  </a:cubicBezTo>
                  <a:cubicBezTo>
                    <a:pt x="305" y="1188"/>
                    <a:pt x="327" y="1218"/>
                    <a:pt x="334" y="1248"/>
                  </a:cubicBezTo>
                  <a:cubicBezTo>
                    <a:pt x="349" y="1285"/>
                    <a:pt x="342" y="1322"/>
                    <a:pt x="342" y="1359"/>
                  </a:cubicBezTo>
                  <a:cubicBezTo>
                    <a:pt x="379" y="1366"/>
                    <a:pt x="431" y="1381"/>
                    <a:pt x="445" y="1329"/>
                  </a:cubicBezTo>
                  <a:cubicBezTo>
                    <a:pt x="453" y="1292"/>
                    <a:pt x="468" y="1285"/>
                    <a:pt x="490" y="1322"/>
                  </a:cubicBezTo>
                  <a:cubicBezTo>
                    <a:pt x="505" y="1352"/>
                    <a:pt x="520" y="1403"/>
                    <a:pt x="550" y="1411"/>
                  </a:cubicBezTo>
                  <a:cubicBezTo>
                    <a:pt x="587" y="1418"/>
                    <a:pt x="609" y="1396"/>
                    <a:pt x="609" y="1448"/>
                  </a:cubicBezTo>
                  <a:cubicBezTo>
                    <a:pt x="609" y="1448"/>
                    <a:pt x="616" y="1448"/>
                    <a:pt x="624" y="1448"/>
                  </a:cubicBezTo>
                  <a:cubicBezTo>
                    <a:pt x="616" y="1470"/>
                    <a:pt x="631" y="1515"/>
                    <a:pt x="624" y="1530"/>
                  </a:cubicBezTo>
                  <a:cubicBezTo>
                    <a:pt x="609" y="1560"/>
                    <a:pt x="602" y="1574"/>
                    <a:pt x="616" y="1597"/>
                  </a:cubicBezTo>
                  <a:cubicBezTo>
                    <a:pt x="653" y="1656"/>
                    <a:pt x="713" y="1641"/>
                    <a:pt x="765" y="1678"/>
                  </a:cubicBezTo>
                  <a:cubicBezTo>
                    <a:pt x="765" y="1686"/>
                    <a:pt x="772" y="1693"/>
                    <a:pt x="772" y="1693"/>
                  </a:cubicBezTo>
                  <a:cubicBezTo>
                    <a:pt x="787" y="1701"/>
                    <a:pt x="802" y="1715"/>
                    <a:pt x="802" y="1715"/>
                  </a:cubicBezTo>
                  <a:cubicBezTo>
                    <a:pt x="802" y="1715"/>
                    <a:pt x="802" y="1723"/>
                    <a:pt x="802" y="1730"/>
                  </a:cubicBezTo>
                  <a:cubicBezTo>
                    <a:pt x="810" y="1753"/>
                    <a:pt x="824" y="1775"/>
                    <a:pt x="839" y="1790"/>
                  </a:cubicBezTo>
                  <a:cubicBezTo>
                    <a:pt x="861" y="1812"/>
                    <a:pt x="884" y="1842"/>
                    <a:pt x="913" y="1871"/>
                  </a:cubicBezTo>
                  <a:cubicBezTo>
                    <a:pt x="936" y="1886"/>
                    <a:pt x="980" y="1908"/>
                    <a:pt x="980" y="1938"/>
                  </a:cubicBezTo>
                  <a:cubicBezTo>
                    <a:pt x="988" y="1975"/>
                    <a:pt x="980" y="2013"/>
                    <a:pt x="980" y="2057"/>
                  </a:cubicBezTo>
                  <a:cubicBezTo>
                    <a:pt x="1025" y="2057"/>
                    <a:pt x="1062" y="2065"/>
                    <a:pt x="1092" y="2102"/>
                  </a:cubicBezTo>
                  <a:cubicBezTo>
                    <a:pt x="1114" y="2139"/>
                    <a:pt x="1151" y="2131"/>
                    <a:pt x="1188" y="2131"/>
                  </a:cubicBezTo>
                  <a:cubicBezTo>
                    <a:pt x="1188" y="2183"/>
                    <a:pt x="1203" y="2176"/>
                    <a:pt x="1225" y="2161"/>
                  </a:cubicBezTo>
                  <a:lnTo>
                    <a:pt x="1225" y="2154"/>
                  </a:lnTo>
                  <a:lnTo>
                    <a:pt x="1225" y="2161"/>
                  </a:lnTo>
                  <a:cubicBezTo>
                    <a:pt x="1240" y="2154"/>
                    <a:pt x="1255" y="2139"/>
                    <a:pt x="1262" y="2131"/>
                  </a:cubicBezTo>
                  <a:cubicBezTo>
                    <a:pt x="1255" y="2139"/>
                    <a:pt x="1240" y="2154"/>
                    <a:pt x="1225" y="2161"/>
                  </a:cubicBezTo>
                  <a:lnTo>
                    <a:pt x="1225" y="2168"/>
                  </a:lnTo>
                  <a:cubicBezTo>
                    <a:pt x="1262" y="2146"/>
                    <a:pt x="1322" y="2116"/>
                    <a:pt x="1344" y="2102"/>
                  </a:cubicBezTo>
                  <a:cubicBezTo>
                    <a:pt x="1366" y="2087"/>
                    <a:pt x="1359" y="2050"/>
                    <a:pt x="1322" y="2050"/>
                  </a:cubicBezTo>
                  <a:cubicBezTo>
                    <a:pt x="1329" y="2020"/>
                    <a:pt x="1366" y="1938"/>
                    <a:pt x="1322" y="1938"/>
                  </a:cubicBezTo>
                  <a:cubicBezTo>
                    <a:pt x="1314" y="1916"/>
                    <a:pt x="1352" y="1812"/>
                    <a:pt x="1381" y="1819"/>
                  </a:cubicBezTo>
                  <a:cubicBezTo>
                    <a:pt x="1381" y="1819"/>
                    <a:pt x="1381" y="1812"/>
                    <a:pt x="1381" y="1805"/>
                  </a:cubicBezTo>
                  <a:cubicBezTo>
                    <a:pt x="1381" y="1805"/>
                    <a:pt x="1381" y="1805"/>
                    <a:pt x="1374" y="1805"/>
                  </a:cubicBezTo>
                  <a:cubicBezTo>
                    <a:pt x="1366" y="1782"/>
                    <a:pt x="1359" y="1768"/>
                    <a:pt x="1366" y="1738"/>
                  </a:cubicBezTo>
                  <a:cubicBezTo>
                    <a:pt x="1381" y="1738"/>
                    <a:pt x="1433" y="1753"/>
                    <a:pt x="1426" y="1715"/>
                  </a:cubicBezTo>
                  <a:cubicBezTo>
                    <a:pt x="1418" y="1723"/>
                    <a:pt x="1411" y="1715"/>
                    <a:pt x="1404" y="1715"/>
                  </a:cubicBezTo>
                  <a:cubicBezTo>
                    <a:pt x="1404" y="1678"/>
                    <a:pt x="1470" y="1597"/>
                    <a:pt x="1515" y="1611"/>
                  </a:cubicBezTo>
                  <a:cubicBezTo>
                    <a:pt x="1530" y="1619"/>
                    <a:pt x="1545" y="1649"/>
                    <a:pt x="1567" y="1641"/>
                  </a:cubicBezTo>
                  <a:cubicBezTo>
                    <a:pt x="1582" y="1641"/>
                    <a:pt x="1589" y="1597"/>
                    <a:pt x="1597" y="1582"/>
                  </a:cubicBezTo>
                  <a:cubicBezTo>
                    <a:pt x="1634" y="1552"/>
                    <a:pt x="1693" y="1589"/>
                    <a:pt x="1723" y="1537"/>
                  </a:cubicBezTo>
                  <a:cubicBezTo>
                    <a:pt x="1760" y="1537"/>
                    <a:pt x="1827" y="1552"/>
                    <a:pt x="1864" y="1567"/>
                  </a:cubicBezTo>
                  <a:cubicBezTo>
                    <a:pt x="1901" y="1582"/>
                    <a:pt x="1923" y="1582"/>
                    <a:pt x="1968" y="1582"/>
                  </a:cubicBezTo>
                  <a:cubicBezTo>
                    <a:pt x="2012" y="1582"/>
                    <a:pt x="2116" y="1597"/>
                    <a:pt x="2109" y="1663"/>
                  </a:cubicBezTo>
                  <a:cubicBezTo>
                    <a:pt x="2124" y="1663"/>
                    <a:pt x="2220" y="1671"/>
                    <a:pt x="2220" y="1656"/>
                  </a:cubicBezTo>
                  <a:cubicBezTo>
                    <a:pt x="2213" y="1634"/>
                    <a:pt x="2198" y="1611"/>
                    <a:pt x="2183" y="1589"/>
                  </a:cubicBezTo>
                  <a:cubicBezTo>
                    <a:pt x="2176" y="1574"/>
                    <a:pt x="2168" y="1530"/>
                    <a:pt x="2161" y="1485"/>
                  </a:cubicBezTo>
                  <a:cubicBezTo>
                    <a:pt x="2154" y="1485"/>
                    <a:pt x="2146" y="1478"/>
                    <a:pt x="2146" y="1470"/>
                  </a:cubicBezTo>
                  <a:cubicBezTo>
                    <a:pt x="2131" y="1448"/>
                    <a:pt x="2139" y="1411"/>
                    <a:pt x="2131" y="1381"/>
                  </a:cubicBezTo>
                  <a:cubicBezTo>
                    <a:pt x="2124" y="1389"/>
                    <a:pt x="2116" y="1389"/>
                    <a:pt x="2109" y="1396"/>
                  </a:cubicBezTo>
                  <a:cubicBezTo>
                    <a:pt x="2102" y="1403"/>
                    <a:pt x="2087" y="1314"/>
                    <a:pt x="2087" y="1307"/>
                  </a:cubicBezTo>
                  <a:cubicBezTo>
                    <a:pt x="2094" y="1285"/>
                    <a:pt x="2109" y="1277"/>
                    <a:pt x="2124" y="1255"/>
                  </a:cubicBezTo>
                  <a:cubicBezTo>
                    <a:pt x="2131" y="1233"/>
                    <a:pt x="2131" y="1188"/>
                    <a:pt x="2131" y="1158"/>
                  </a:cubicBezTo>
                  <a:cubicBezTo>
                    <a:pt x="2124" y="1084"/>
                    <a:pt x="2064" y="1032"/>
                    <a:pt x="2057" y="958"/>
                  </a:cubicBezTo>
                  <a:cubicBezTo>
                    <a:pt x="2057" y="951"/>
                    <a:pt x="2057" y="928"/>
                    <a:pt x="2049" y="921"/>
                  </a:cubicBezTo>
                  <a:cubicBezTo>
                    <a:pt x="2042" y="899"/>
                    <a:pt x="2035" y="913"/>
                    <a:pt x="2020" y="899"/>
                  </a:cubicBezTo>
                  <a:cubicBezTo>
                    <a:pt x="1998" y="884"/>
                    <a:pt x="2005" y="854"/>
                    <a:pt x="2005" y="832"/>
                  </a:cubicBezTo>
                  <a:cubicBezTo>
                    <a:pt x="2005" y="817"/>
                    <a:pt x="2012" y="802"/>
                    <a:pt x="2005" y="787"/>
                  </a:cubicBezTo>
                  <a:cubicBezTo>
                    <a:pt x="1990" y="765"/>
                    <a:pt x="1960" y="765"/>
                    <a:pt x="1953" y="743"/>
                  </a:cubicBezTo>
                  <a:cubicBezTo>
                    <a:pt x="1946" y="720"/>
                    <a:pt x="1968" y="713"/>
                    <a:pt x="1983" y="698"/>
                  </a:cubicBezTo>
                  <a:cubicBezTo>
                    <a:pt x="1983" y="691"/>
                    <a:pt x="1983" y="676"/>
                    <a:pt x="1983" y="668"/>
                  </a:cubicBezTo>
                  <a:cubicBezTo>
                    <a:pt x="1968" y="668"/>
                    <a:pt x="1953" y="668"/>
                    <a:pt x="1938" y="668"/>
                  </a:cubicBezTo>
                </a:path>
              </a:pathLst>
            </a:custGeom>
            <a:grpFill/>
            <a:ln w="9525" cap="flat">
              <a:solidFill>
                <a:schemeClr val="bg2"/>
              </a:solidFill>
              <a:bevel/>
              <a:headEnd/>
              <a:tailEnd/>
            </a:ln>
            <a:effectLst/>
          </p:spPr>
          <p:txBody>
            <a:bodyPr wrap="none" lIns="121853" tIns="60926" rIns="121853" bIns="60926" anchor="ctr"/>
            <a:lstStyle/>
            <a:p>
              <a:endParaRPr lang="en-US">
                <a:latin typeface="Poppins Light" charset="0"/>
              </a:endParaRPr>
            </a:p>
          </p:txBody>
        </p:sp>
        <p:sp>
          <p:nvSpPr>
            <p:cNvPr id="46" name="Freeform 16"/>
            <p:cNvSpPr>
              <a:spLocks noChangeArrowheads="1"/>
            </p:cNvSpPr>
            <p:nvPr/>
          </p:nvSpPr>
          <p:spPr bwMode="auto">
            <a:xfrm>
              <a:off x="11855156" y="7648312"/>
              <a:ext cx="1894927" cy="1510744"/>
            </a:xfrm>
            <a:custGeom>
              <a:avLst/>
              <a:gdLst>
                <a:gd name="T0" fmla="*/ 4143 w 4382"/>
                <a:gd name="T1" fmla="*/ 446 h 3499"/>
                <a:gd name="T2" fmla="*/ 3853 w 4382"/>
                <a:gd name="T3" fmla="*/ 267 h 3499"/>
                <a:gd name="T4" fmla="*/ 3801 w 4382"/>
                <a:gd name="T5" fmla="*/ 260 h 3499"/>
                <a:gd name="T6" fmla="*/ 3408 w 4382"/>
                <a:gd name="T7" fmla="*/ 59 h 3499"/>
                <a:gd name="T8" fmla="*/ 3282 w 4382"/>
                <a:gd name="T9" fmla="*/ 416 h 3499"/>
                <a:gd name="T10" fmla="*/ 2903 w 4382"/>
                <a:gd name="T11" fmla="*/ 297 h 3499"/>
                <a:gd name="T12" fmla="*/ 2702 w 4382"/>
                <a:gd name="T13" fmla="*/ 267 h 3499"/>
                <a:gd name="T14" fmla="*/ 2346 w 4382"/>
                <a:gd name="T15" fmla="*/ 97 h 3499"/>
                <a:gd name="T16" fmla="*/ 1975 w 4382"/>
                <a:gd name="T17" fmla="*/ 15 h 3499"/>
                <a:gd name="T18" fmla="*/ 1952 w 4382"/>
                <a:gd name="T19" fmla="*/ 22 h 3499"/>
                <a:gd name="T20" fmla="*/ 1618 w 4382"/>
                <a:gd name="T21" fmla="*/ 357 h 3499"/>
                <a:gd name="T22" fmla="*/ 1499 w 4382"/>
                <a:gd name="T23" fmla="*/ 683 h 3499"/>
                <a:gd name="T24" fmla="*/ 1373 w 4382"/>
                <a:gd name="T25" fmla="*/ 965 h 3499"/>
                <a:gd name="T26" fmla="*/ 950 w 4382"/>
                <a:gd name="T27" fmla="*/ 1002 h 3499"/>
                <a:gd name="T28" fmla="*/ 765 w 4382"/>
                <a:gd name="T29" fmla="*/ 1188 h 3499"/>
                <a:gd name="T30" fmla="*/ 795 w 4382"/>
                <a:gd name="T31" fmla="*/ 1730 h 3499"/>
                <a:gd name="T32" fmla="*/ 987 w 4382"/>
                <a:gd name="T33" fmla="*/ 1998 h 3499"/>
                <a:gd name="T34" fmla="*/ 706 w 4382"/>
                <a:gd name="T35" fmla="*/ 1901 h 3499"/>
                <a:gd name="T36" fmla="*/ 468 w 4382"/>
                <a:gd name="T37" fmla="*/ 1975 h 3499"/>
                <a:gd name="T38" fmla="*/ 594 w 4382"/>
                <a:gd name="T39" fmla="*/ 2309 h 3499"/>
                <a:gd name="T40" fmla="*/ 550 w 4382"/>
                <a:gd name="T41" fmla="*/ 2800 h 3499"/>
                <a:gd name="T42" fmla="*/ 372 w 4382"/>
                <a:gd name="T43" fmla="*/ 2963 h 3499"/>
                <a:gd name="T44" fmla="*/ 112 w 4382"/>
                <a:gd name="T45" fmla="*/ 3186 h 3499"/>
                <a:gd name="T46" fmla="*/ 134 w 4382"/>
                <a:gd name="T47" fmla="*/ 3483 h 3499"/>
                <a:gd name="T48" fmla="*/ 431 w 4382"/>
                <a:gd name="T49" fmla="*/ 3394 h 3499"/>
                <a:gd name="T50" fmla="*/ 676 w 4382"/>
                <a:gd name="T51" fmla="*/ 3349 h 3499"/>
                <a:gd name="T52" fmla="*/ 713 w 4382"/>
                <a:gd name="T53" fmla="*/ 3253 h 3499"/>
                <a:gd name="T54" fmla="*/ 728 w 4382"/>
                <a:gd name="T55" fmla="*/ 3067 h 3499"/>
                <a:gd name="T56" fmla="*/ 1031 w 4382"/>
                <a:gd name="T57" fmla="*/ 3126 h 3499"/>
                <a:gd name="T58" fmla="*/ 1224 w 4382"/>
                <a:gd name="T59" fmla="*/ 3104 h 3499"/>
                <a:gd name="T60" fmla="*/ 1195 w 4382"/>
                <a:gd name="T61" fmla="*/ 2941 h 3499"/>
                <a:gd name="T62" fmla="*/ 1410 w 4382"/>
                <a:gd name="T63" fmla="*/ 2807 h 3499"/>
                <a:gd name="T64" fmla="*/ 1514 w 4382"/>
                <a:gd name="T65" fmla="*/ 2703 h 3499"/>
                <a:gd name="T66" fmla="*/ 1626 w 4382"/>
                <a:gd name="T67" fmla="*/ 2547 h 3499"/>
                <a:gd name="T68" fmla="*/ 1796 w 4382"/>
                <a:gd name="T69" fmla="*/ 2770 h 3499"/>
                <a:gd name="T70" fmla="*/ 2116 w 4382"/>
                <a:gd name="T71" fmla="*/ 2807 h 3499"/>
                <a:gd name="T72" fmla="*/ 2234 w 4382"/>
                <a:gd name="T73" fmla="*/ 2658 h 3499"/>
                <a:gd name="T74" fmla="*/ 2450 w 4382"/>
                <a:gd name="T75" fmla="*/ 2614 h 3499"/>
                <a:gd name="T76" fmla="*/ 2628 w 4382"/>
                <a:gd name="T77" fmla="*/ 2354 h 3499"/>
                <a:gd name="T78" fmla="*/ 2858 w 4382"/>
                <a:gd name="T79" fmla="*/ 2183 h 3499"/>
                <a:gd name="T80" fmla="*/ 2784 w 4382"/>
                <a:gd name="T81" fmla="*/ 2131 h 3499"/>
                <a:gd name="T82" fmla="*/ 2702 w 4382"/>
                <a:gd name="T83" fmla="*/ 2220 h 3499"/>
                <a:gd name="T84" fmla="*/ 2999 w 4382"/>
                <a:gd name="T85" fmla="*/ 1998 h 3499"/>
                <a:gd name="T86" fmla="*/ 2895 w 4382"/>
                <a:gd name="T87" fmla="*/ 2153 h 3499"/>
                <a:gd name="T88" fmla="*/ 3445 w 4382"/>
                <a:gd name="T89" fmla="*/ 1975 h 3499"/>
                <a:gd name="T90" fmla="*/ 3846 w 4382"/>
                <a:gd name="T91" fmla="*/ 1671 h 3499"/>
                <a:gd name="T92" fmla="*/ 4069 w 4382"/>
                <a:gd name="T93" fmla="*/ 1314 h 3499"/>
                <a:gd name="T94" fmla="*/ 3980 w 4382"/>
                <a:gd name="T95" fmla="*/ 1351 h 3499"/>
                <a:gd name="T96" fmla="*/ 3980 w 4382"/>
                <a:gd name="T97" fmla="*/ 1196 h 3499"/>
                <a:gd name="T98" fmla="*/ 4098 w 4382"/>
                <a:gd name="T99" fmla="*/ 772 h 3499"/>
                <a:gd name="T100" fmla="*/ 4381 w 4382"/>
                <a:gd name="T101" fmla="*/ 698 h 3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382" h="3499">
                  <a:moveTo>
                    <a:pt x="4299" y="594"/>
                  </a:moveTo>
                  <a:lnTo>
                    <a:pt x="4299" y="594"/>
                  </a:lnTo>
                  <a:cubicBezTo>
                    <a:pt x="4262" y="564"/>
                    <a:pt x="4210" y="572"/>
                    <a:pt x="4195" y="520"/>
                  </a:cubicBezTo>
                  <a:cubicBezTo>
                    <a:pt x="4187" y="490"/>
                    <a:pt x="4187" y="438"/>
                    <a:pt x="4143" y="446"/>
                  </a:cubicBezTo>
                  <a:cubicBezTo>
                    <a:pt x="4121" y="490"/>
                    <a:pt x="4121" y="483"/>
                    <a:pt x="4084" y="497"/>
                  </a:cubicBezTo>
                  <a:cubicBezTo>
                    <a:pt x="4076" y="542"/>
                    <a:pt x="4032" y="512"/>
                    <a:pt x="4024" y="490"/>
                  </a:cubicBezTo>
                  <a:cubicBezTo>
                    <a:pt x="3995" y="446"/>
                    <a:pt x="4039" y="401"/>
                    <a:pt x="4002" y="357"/>
                  </a:cubicBezTo>
                  <a:cubicBezTo>
                    <a:pt x="3950" y="312"/>
                    <a:pt x="3876" y="357"/>
                    <a:pt x="3853" y="267"/>
                  </a:cubicBezTo>
                  <a:cubicBezTo>
                    <a:pt x="3846" y="267"/>
                    <a:pt x="3838" y="267"/>
                    <a:pt x="3831" y="260"/>
                  </a:cubicBezTo>
                  <a:lnTo>
                    <a:pt x="3831" y="260"/>
                  </a:lnTo>
                  <a:lnTo>
                    <a:pt x="3831" y="260"/>
                  </a:lnTo>
                  <a:cubicBezTo>
                    <a:pt x="3824" y="260"/>
                    <a:pt x="3816" y="260"/>
                    <a:pt x="3801" y="260"/>
                  </a:cubicBezTo>
                  <a:cubicBezTo>
                    <a:pt x="3816" y="186"/>
                    <a:pt x="3683" y="104"/>
                    <a:pt x="3660" y="193"/>
                  </a:cubicBezTo>
                  <a:cubicBezTo>
                    <a:pt x="3653" y="200"/>
                    <a:pt x="3638" y="200"/>
                    <a:pt x="3630" y="200"/>
                  </a:cubicBezTo>
                  <a:cubicBezTo>
                    <a:pt x="3638" y="171"/>
                    <a:pt x="3586" y="111"/>
                    <a:pt x="3564" y="89"/>
                  </a:cubicBezTo>
                  <a:cubicBezTo>
                    <a:pt x="3527" y="45"/>
                    <a:pt x="3460" y="67"/>
                    <a:pt x="3408" y="59"/>
                  </a:cubicBezTo>
                  <a:cubicBezTo>
                    <a:pt x="3415" y="0"/>
                    <a:pt x="3333" y="30"/>
                    <a:pt x="3296" y="37"/>
                  </a:cubicBezTo>
                  <a:cubicBezTo>
                    <a:pt x="3311" y="67"/>
                    <a:pt x="3393" y="193"/>
                    <a:pt x="3326" y="215"/>
                  </a:cubicBezTo>
                  <a:cubicBezTo>
                    <a:pt x="3319" y="252"/>
                    <a:pt x="3356" y="282"/>
                    <a:pt x="3348" y="327"/>
                  </a:cubicBezTo>
                  <a:cubicBezTo>
                    <a:pt x="3282" y="319"/>
                    <a:pt x="3304" y="386"/>
                    <a:pt x="3282" y="416"/>
                  </a:cubicBezTo>
                  <a:cubicBezTo>
                    <a:pt x="3244" y="423"/>
                    <a:pt x="3222" y="408"/>
                    <a:pt x="3193" y="401"/>
                  </a:cubicBezTo>
                  <a:cubicBezTo>
                    <a:pt x="3215" y="379"/>
                    <a:pt x="3237" y="349"/>
                    <a:pt x="3193" y="334"/>
                  </a:cubicBezTo>
                  <a:cubicBezTo>
                    <a:pt x="3148" y="379"/>
                    <a:pt x="3096" y="334"/>
                    <a:pt x="3051" y="312"/>
                  </a:cubicBezTo>
                  <a:cubicBezTo>
                    <a:pt x="3007" y="297"/>
                    <a:pt x="2947" y="275"/>
                    <a:pt x="2903" y="297"/>
                  </a:cubicBezTo>
                  <a:cubicBezTo>
                    <a:pt x="2866" y="312"/>
                    <a:pt x="2851" y="364"/>
                    <a:pt x="2806" y="371"/>
                  </a:cubicBezTo>
                  <a:cubicBezTo>
                    <a:pt x="2747" y="379"/>
                    <a:pt x="2695" y="334"/>
                    <a:pt x="2643" y="327"/>
                  </a:cubicBezTo>
                  <a:cubicBezTo>
                    <a:pt x="2650" y="304"/>
                    <a:pt x="2688" y="304"/>
                    <a:pt x="2688" y="275"/>
                  </a:cubicBezTo>
                  <a:cubicBezTo>
                    <a:pt x="2695" y="267"/>
                    <a:pt x="2695" y="267"/>
                    <a:pt x="2702" y="267"/>
                  </a:cubicBezTo>
                  <a:cubicBezTo>
                    <a:pt x="2710" y="193"/>
                    <a:pt x="2710" y="111"/>
                    <a:pt x="2702" y="37"/>
                  </a:cubicBezTo>
                  <a:cubicBezTo>
                    <a:pt x="2665" y="30"/>
                    <a:pt x="2636" y="59"/>
                    <a:pt x="2606" y="74"/>
                  </a:cubicBezTo>
                  <a:cubicBezTo>
                    <a:pt x="2569" y="89"/>
                    <a:pt x="2531" y="97"/>
                    <a:pt x="2494" y="104"/>
                  </a:cubicBezTo>
                  <a:cubicBezTo>
                    <a:pt x="2442" y="111"/>
                    <a:pt x="2398" y="89"/>
                    <a:pt x="2346" y="97"/>
                  </a:cubicBezTo>
                  <a:cubicBezTo>
                    <a:pt x="2316" y="104"/>
                    <a:pt x="2294" y="119"/>
                    <a:pt x="2272" y="134"/>
                  </a:cubicBezTo>
                  <a:cubicBezTo>
                    <a:pt x="2212" y="163"/>
                    <a:pt x="2093" y="148"/>
                    <a:pt x="2056" y="104"/>
                  </a:cubicBezTo>
                  <a:cubicBezTo>
                    <a:pt x="2034" y="82"/>
                    <a:pt x="2034" y="45"/>
                    <a:pt x="2012" y="30"/>
                  </a:cubicBezTo>
                  <a:cubicBezTo>
                    <a:pt x="2004" y="15"/>
                    <a:pt x="1989" y="15"/>
                    <a:pt x="1975" y="15"/>
                  </a:cubicBezTo>
                  <a:lnTo>
                    <a:pt x="1975" y="15"/>
                  </a:lnTo>
                  <a:lnTo>
                    <a:pt x="1975" y="15"/>
                  </a:lnTo>
                  <a:cubicBezTo>
                    <a:pt x="1960" y="15"/>
                    <a:pt x="1952" y="15"/>
                    <a:pt x="1937" y="15"/>
                  </a:cubicBezTo>
                  <a:cubicBezTo>
                    <a:pt x="1937" y="15"/>
                    <a:pt x="1945" y="15"/>
                    <a:pt x="1952" y="22"/>
                  </a:cubicBezTo>
                  <a:cubicBezTo>
                    <a:pt x="1952" y="97"/>
                    <a:pt x="1960" y="126"/>
                    <a:pt x="1871" y="148"/>
                  </a:cubicBezTo>
                  <a:cubicBezTo>
                    <a:pt x="1826" y="156"/>
                    <a:pt x="1759" y="215"/>
                    <a:pt x="1722" y="245"/>
                  </a:cubicBezTo>
                  <a:cubicBezTo>
                    <a:pt x="1700" y="252"/>
                    <a:pt x="1655" y="282"/>
                    <a:pt x="1655" y="312"/>
                  </a:cubicBezTo>
                  <a:cubicBezTo>
                    <a:pt x="1655" y="349"/>
                    <a:pt x="1633" y="327"/>
                    <a:pt x="1618" y="357"/>
                  </a:cubicBezTo>
                  <a:cubicBezTo>
                    <a:pt x="1588" y="416"/>
                    <a:pt x="1640" y="438"/>
                    <a:pt x="1663" y="483"/>
                  </a:cubicBezTo>
                  <a:cubicBezTo>
                    <a:pt x="1611" y="512"/>
                    <a:pt x="1581" y="527"/>
                    <a:pt x="1566" y="587"/>
                  </a:cubicBezTo>
                  <a:cubicBezTo>
                    <a:pt x="1544" y="594"/>
                    <a:pt x="1559" y="616"/>
                    <a:pt x="1551" y="639"/>
                  </a:cubicBezTo>
                  <a:cubicBezTo>
                    <a:pt x="1551" y="654"/>
                    <a:pt x="1514" y="661"/>
                    <a:pt x="1499" y="683"/>
                  </a:cubicBezTo>
                  <a:cubicBezTo>
                    <a:pt x="1477" y="713"/>
                    <a:pt x="1470" y="765"/>
                    <a:pt x="1477" y="802"/>
                  </a:cubicBezTo>
                  <a:cubicBezTo>
                    <a:pt x="1477" y="832"/>
                    <a:pt x="1514" y="847"/>
                    <a:pt x="1507" y="876"/>
                  </a:cubicBezTo>
                  <a:cubicBezTo>
                    <a:pt x="1470" y="876"/>
                    <a:pt x="1403" y="861"/>
                    <a:pt x="1381" y="899"/>
                  </a:cubicBezTo>
                  <a:cubicBezTo>
                    <a:pt x="1366" y="913"/>
                    <a:pt x="1381" y="943"/>
                    <a:pt x="1373" y="965"/>
                  </a:cubicBezTo>
                  <a:cubicBezTo>
                    <a:pt x="1366" y="995"/>
                    <a:pt x="1351" y="1017"/>
                    <a:pt x="1343" y="1040"/>
                  </a:cubicBezTo>
                  <a:cubicBezTo>
                    <a:pt x="1314" y="1040"/>
                    <a:pt x="1291" y="1047"/>
                    <a:pt x="1269" y="1025"/>
                  </a:cubicBezTo>
                  <a:cubicBezTo>
                    <a:pt x="1247" y="1002"/>
                    <a:pt x="1202" y="1010"/>
                    <a:pt x="1180" y="1010"/>
                  </a:cubicBezTo>
                  <a:cubicBezTo>
                    <a:pt x="1106" y="1010"/>
                    <a:pt x="1024" y="995"/>
                    <a:pt x="950" y="1002"/>
                  </a:cubicBezTo>
                  <a:cubicBezTo>
                    <a:pt x="950" y="1069"/>
                    <a:pt x="928" y="1129"/>
                    <a:pt x="899" y="1188"/>
                  </a:cubicBezTo>
                  <a:cubicBezTo>
                    <a:pt x="884" y="1203"/>
                    <a:pt x="869" y="1240"/>
                    <a:pt x="854" y="1248"/>
                  </a:cubicBezTo>
                  <a:cubicBezTo>
                    <a:pt x="817" y="1255"/>
                    <a:pt x="802" y="1225"/>
                    <a:pt x="802" y="1196"/>
                  </a:cubicBezTo>
                  <a:cubicBezTo>
                    <a:pt x="787" y="1188"/>
                    <a:pt x="773" y="1188"/>
                    <a:pt x="765" y="1188"/>
                  </a:cubicBezTo>
                  <a:cubicBezTo>
                    <a:pt x="758" y="1262"/>
                    <a:pt x="750" y="1344"/>
                    <a:pt x="758" y="1418"/>
                  </a:cubicBezTo>
                  <a:cubicBezTo>
                    <a:pt x="758" y="1448"/>
                    <a:pt x="750" y="1470"/>
                    <a:pt x="758" y="1500"/>
                  </a:cubicBezTo>
                  <a:cubicBezTo>
                    <a:pt x="758" y="1522"/>
                    <a:pt x="787" y="1515"/>
                    <a:pt x="795" y="1530"/>
                  </a:cubicBezTo>
                  <a:cubicBezTo>
                    <a:pt x="839" y="1589"/>
                    <a:pt x="802" y="1663"/>
                    <a:pt x="795" y="1730"/>
                  </a:cubicBezTo>
                  <a:cubicBezTo>
                    <a:pt x="787" y="1760"/>
                    <a:pt x="780" y="1797"/>
                    <a:pt x="780" y="1834"/>
                  </a:cubicBezTo>
                  <a:cubicBezTo>
                    <a:pt x="787" y="1871"/>
                    <a:pt x="847" y="1879"/>
                    <a:pt x="877" y="1886"/>
                  </a:cubicBezTo>
                  <a:cubicBezTo>
                    <a:pt x="884" y="1886"/>
                    <a:pt x="979" y="1879"/>
                    <a:pt x="979" y="1886"/>
                  </a:cubicBezTo>
                  <a:cubicBezTo>
                    <a:pt x="1002" y="1916"/>
                    <a:pt x="987" y="1961"/>
                    <a:pt x="987" y="1998"/>
                  </a:cubicBezTo>
                  <a:cubicBezTo>
                    <a:pt x="965" y="2012"/>
                    <a:pt x="950" y="2042"/>
                    <a:pt x="914" y="2035"/>
                  </a:cubicBezTo>
                  <a:cubicBezTo>
                    <a:pt x="914" y="2012"/>
                    <a:pt x="914" y="1983"/>
                    <a:pt x="914" y="1961"/>
                  </a:cubicBezTo>
                  <a:cubicBezTo>
                    <a:pt x="877" y="1946"/>
                    <a:pt x="758" y="1923"/>
                    <a:pt x="765" y="1990"/>
                  </a:cubicBezTo>
                  <a:cubicBezTo>
                    <a:pt x="706" y="2005"/>
                    <a:pt x="706" y="1938"/>
                    <a:pt x="706" y="1901"/>
                  </a:cubicBezTo>
                  <a:cubicBezTo>
                    <a:pt x="639" y="1856"/>
                    <a:pt x="587" y="1842"/>
                    <a:pt x="505" y="1842"/>
                  </a:cubicBezTo>
                  <a:cubicBezTo>
                    <a:pt x="513" y="1790"/>
                    <a:pt x="453" y="1804"/>
                    <a:pt x="423" y="1804"/>
                  </a:cubicBezTo>
                  <a:cubicBezTo>
                    <a:pt x="423" y="1864"/>
                    <a:pt x="372" y="1916"/>
                    <a:pt x="409" y="1975"/>
                  </a:cubicBezTo>
                  <a:cubicBezTo>
                    <a:pt x="423" y="1975"/>
                    <a:pt x="446" y="1975"/>
                    <a:pt x="468" y="1975"/>
                  </a:cubicBezTo>
                  <a:cubicBezTo>
                    <a:pt x="468" y="2027"/>
                    <a:pt x="528" y="1998"/>
                    <a:pt x="542" y="2042"/>
                  </a:cubicBezTo>
                  <a:cubicBezTo>
                    <a:pt x="565" y="2109"/>
                    <a:pt x="498" y="2168"/>
                    <a:pt x="498" y="2235"/>
                  </a:cubicBezTo>
                  <a:cubicBezTo>
                    <a:pt x="513" y="2235"/>
                    <a:pt x="535" y="2243"/>
                    <a:pt x="542" y="2243"/>
                  </a:cubicBezTo>
                  <a:cubicBezTo>
                    <a:pt x="550" y="2272"/>
                    <a:pt x="587" y="2280"/>
                    <a:pt x="594" y="2309"/>
                  </a:cubicBezTo>
                  <a:cubicBezTo>
                    <a:pt x="617" y="2339"/>
                    <a:pt x="602" y="2384"/>
                    <a:pt x="602" y="2421"/>
                  </a:cubicBezTo>
                  <a:cubicBezTo>
                    <a:pt x="602" y="2510"/>
                    <a:pt x="639" y="2592"/>
                    <a:pt x="624" y="2688"/>
                  </a:cubicBezTo>
                  <a:cubicBezTo>
                    <a:pt x="609" y="2688"/>
                    <a:pt x="594" y="2688"/>
                    <a:pt x="572" y="2688"/>
                  </a:cubicBezTo>
                  <a:cubicBezTo>
                    <a:pt x="580" y="2718"/>
                    <a:pt x="580" y="2777"/>
                    <a:pt x="550" y="2800"/>
                  </a:cubicBezTo>
                  <a:cubicBezTo>
                    <a:pt x="528" y="2822"/>
                    <a:pt x="483" y="2800"/>
                    <a:pt x="475" y="2852"/>
                  </a:cubicBezTo>
                  <a:cubicBezTo>
                    <a:pt x="446" y="2852"/>
                    <a:pt x="416" y="2852"/>
                    <a:pt x="386" y="2859"/>
                  </a:cubicBezTo>
                  <a:cubicBezTo>
                    <a:pt x="431" y="2889"/>
                    <a:pt x="438" y="2903"/>
                    <a:pt x="431" y="2955"/>
                  </a:cubicBezTo>
                  <a:cubicBezTo>
                    <a:pt x="409" y="2955"/>
                    <a:pt x="394" y="2963"/>
                    <a:pt x="372" y="2963"/>
                  </a:cubicBezTo>
                  <a:cubicBezTo>
                    <a:pt x="327" y="3000"/>
                    <a:pt x="327" y="3082"/>
                    <a:pt x="268" y="3111"/>
                  </a:cubicBezTo>
                  <a:cubicBezTo>
                    <a:pt x="253" y="3119"/>
                    <a:pt x="230" y="3104"/>
                    <a:pt x="215" y="3111"/>
                  </a:cubicBezTo>
                  <a:cubicBezTo>
                    <a:pt x="201" y="3119"/>
                    <a:pt x="193" y="3126"/>
                    <a:pt x="178" y="3134"/>
                  </a:cubicBezTo>
                  <a:cubicBezTo>
                    <a:pt x="156" y="3156"/>
                    <a:pt x="141" y="3178"/>
                    <a:pt x="112" y="3186"/>
                  </a:cubicBezTo>
                  <a:cubicBezTo>
                    <a:pt x="104" y="3238"/>
                    <a:pt x="104" y="3297"/>
                    <a:pt x="67" y="3342"/>
                  </a:cubicBezTo>
                  <a:cubicBezTo>
                    <a:pt x="37" y="3386"/>
                    <a:pt x="0" y="3408"/>
                    <a:pt x="0" y="3468"/>
                  </a:cubicBezTo>
                  <a:cubicBezTo>
                    <a:pt x="0" y="3468"/>
                    <a:pt x="0" y="3483"/>
                    <a:pt x="0" y="3498"/>
                  </a:cubicBezTo>
                  <a:cubicBezTo>
                    <a:pt x="45" y="3490"/>
                    <a:pt x="89" y="3483"/>
                    <a:pt x="134" y="3483"/>
                  </a:cubicBezTo>
                  <a:cubicBezTo>
                    <a:pt x="178" y="3490"/>
                    <a:pt x="193" y="3475"/>
                    <a:pt x="230" y="3468"/>
                  </a:cubicBezTo>
                  <a:cubicBezTo>
                    <a:pt x="245" y="3460"/>
                    <a:pt x="268" y="3468"/>
                    <a:pt x="290" y="3468"/>
                  </a:cubicBezTo>
                  <a:cubicBezTo>
                    <a:pt x="305" y="3468"/>
                    <a:pt x="320" y="3453"/>
                    <a:pt x="342" y="3453"/>
                  </a:cubicBezTo>
                  <a:cubicBezTo>
                    <a:pt x="349" y="3386"/>
                    <a:pt x="379" y="3401"/>
                    <a:pt x="431" y="3394"/>
                  </a:cubicBezTo>
                  <a:cubicBezTo>
                    <a:pt x="475" y="3386"/>
                    <a:pt x="490" y="3327"/>
                    <a:pt x="542" y="3334"/>
                  </a:cubicBezTo>
                  <a:cubicBezTo>
                    <a:pt x="565" y="3334"/>
                    <a:pt x="594" y="3334"/>
                    <a:pt x="609" y="3357"/>
                  </a:cubicBezTo>
                  <a:cubicBezTo>
                    <a:pt x="617" y="3371"/>
                    <a:pt x="617" y="3394"/>
                    <a:pt x="639" y="3394"/>
                  </a:cubicBezTo>
                  <a:cubicBezTo>
                    <a:pt x="676" y="3401"/>
                    <a:pt x="669" y="3371"/>
                    <a:pt x="676" y="3349"/>
                  </a:cubicBezTo>
                  <a:cubicBezTo>
                    <a:pt x="691" y="3327"/>
                    <a:pt x="698" y="3342"/>
                    <a:pt x="720" y="3334"/>
                  </a:cubicBezTo>
                  <a:cubicBezTo>
                    <a:pt x="720" y="3319"/>
                    <a:pt x="713" y="3290"/>
                    <a:pt x="743" y="3290"/>
                  </a:cubicBezTo>
                  <a:cubicBezTo>
                    <a:pt x="743" y="3282"/>
                    <a:pt x="743" y="3268"/>
                    <a:pt x="743" y="3260"/>
                  </a:cubicBezTo>
                  <a:cubicBezTo>
                    <a:pt x="728" y="3260"/>
                    <a:pt x="720" y="3253"/>
                    <a:pt x="713" y="3253"/>
                  </a:cubicBezTo>
                  <a:cubicBezTo>
                    <a:pt x="713" y="3230"/>
                    <a:pt x="706" y="3193"/>
                    <a:pt x="728" y="3186"/>
                  </a:cubicBezTo>
                  <a:cubicBezTo>
                    <a:pt x="743" y="3178"/>
                    <a:pt x="750" y="3171"/>
                    <a:pt x="750" y="3156"/>
                  </a:cubicBezTo>
                  <a:cubicBezTo>
                    <a:pt x="743" y="3156"/>
                    <a:pt x="743" y="3156"/>
                    <a:pt x="735" y="3156"/>
                  </a:cubicBezTo>
                  <a:cubicBezTo>
                    <a:pt x="743" y="3126"/>
                    <a:pt x="720" y="3097"/>
                    <a:pt x="728" y="3067"/>
                  </a:cubicBezTo>
                  <a:cubicBezTo>
                    <a:pt x="773" y="3060"/>
                    <a:pt x="787" y="3037"/>
                    <a:pt x="817" y="3000"/>
                  </a:cubicBezTo>
                  <a:cubicBezTo>
                    <a:pt x="869" y="3015"/>
                    <a:pt x="891" y="3082"/>
                    <a:pt x="906" y="3126"/>
                  </a:cubicBezTo>
                  <a:cubicBezTo>
                    <a:pt x="942" y="3134"/>
                    <a:pt x="899" y="3163"/>
                    <a:pt x="884" y="3171"/>
                  </a:cubicBezTo>
                  <a:cubicBezTo>
                    <a:pt x="899" y="3260"/>
                    <a:pt x="987" y="3119"/>
                    <a:pt x="1031" y="3126"/>
                  </a:cubicBezTo>
                  <a:cubicBezTo>
                    <a:pt x="1031" y="3111"/>
                    <a:pt x="1031" y="3089"/>
                    <a:pt x="1031" y="3074"/>
                  </a:cubicBezTo>
                  <a:cubicBezTo>
                    <a:pt x="1061" y="3074"/>
                    <a:pt x="1084" y="3074"/>
                    <a:pt x="1098" y="3097"/>
                  </a:cubicBezTo>
                  <a:cubicBezTo>
                    <a:pt x="1106" y="3119"/>
                    <a:pt x="1121" y="3141"/>
                    <a:pt x="1143" y="3141"/>
                  </a:cubicBezTo>
                  <a:cubicBezTo>
                    <a:pt x="1173" y="3141"/>
                    <a:pt x="1187" y="3097"/>
                    <a:pt x="1224" y="3104"/>
                  </a:cubicBezTo>
                  <a:cubicBezTo>
                    <a:pt x="1224" y="3089"/>
                    <a:pt x="1224" y="3089"/>
                    <a:pt x="1210" y="3082"/>
                  </a:cubicBezTo>
                  <a:cubicBezTo>
                    <a:pt x="1210" y="3052"/>
                    <a:pt x="1217" y="3030"/>
                    <a:pt x="1247" y="3037"/>
                  </a:cubicBezTo>
                  <a:cubicBezTo>
                    <a:pt x="1254" y="3022"/>
                    <a:pt x="1254" y="3000"/>
                    <a:pt x="1232" y="3000"/>
                  </a:cubicBezTo>
                  <a:cubicBezTo>
                    <a:pt x="1232" y="2970"/>
                    <a:pt x="1187" y="2978"/>
                    <a:pt x="1195" y="2941"/>
                  </a:cubicBezTo>
                  <a:cubicBezTo>
                    <a:pt x="1195" y="2911"/>
                    <a:pt x="1210" y="2903"/>
                    <a:pt x="1232" y="2896"/>
                  </a:cubicBezTo>
                  <a:cubicBezTo>
                    <a:pt x="1276" y="2889"/>
                    <a:pt x="1247" y="2829"/>
                    <a:pt x="1262" y="2822"/>
                  </a:cubicBezTo>
                  <a:cubicBezTo>
                    <a:pt x="1284" y="2814"/>
                    <a:pt x="1306" y="2829"/>
                    <a:pt x="1329" y="2829"/>
                  </a:cubicBezTo>
                  <a:cubicBezTo>
                    <a:pt x="1358" y="2822"/>
                    <a:pt x="1381" y="2814"/>
                    <a:pt x="1410" y="2807"/>
                  </a:cubicBezTo>
                  <a:cubicBezTo>
                    <a:pt x="1432" y="2792"/>
                    <a:pt x="1455" y="2740"/>
                    <a:pt x="1477" y="2733"/>
                  </a:cubicBezTo>
                  <a:cubicBezTo>
                    <a:pt x="1470" y="2733"/>
                    <a:pt x="1462" y="2733"/>
                    <a:pt x="1462" y="2733"/>
                  </a:cubicBezTo>
                  <a:cubicBezTo>
                    <a:pt x="1455" y="2710"/>
                    <a:pt x="1388" y="2696"/>
                    <a:pt x="1418" y="2673"/>
                  </a:cubicBezTo>
                  <a:cubicBezTo>
                    <a:pt x="1470" y="2629"/>
                    <a:pt x="1477" y="2681"/>
                    <a:pt x="1514" y="2703"/>
                  </a:cubicBezTo>
                  <a:cubicBezTo>
                    <a:pt x="1514" y="2673"/>
                    <a:pt x="1521" y="2629"/>
                    <a:pt x="1536" y="2606"/>
                  </a:cubicBezTo>
                  <a:cubicBezTo>
                    <a:pt x="1551" y="2614"/>
                    <a:pt x="1551" y="2636"/>
                    <a:pt x="1559" y="2658"/>
                  </a:cubicBezTo>
                  <a:cubicBezTo>
                    <a:pt x="1566" y="2651"/>
                    <a:pt x="1574" y="2636"/>
                    <a:pt x="1581" y="2629"/>
                  </a:cubicBezTo>
                  <a:cubicBezTo>
                    <a:pt x="1626" y="2666"/>
                    <a:pt x="1626" y="2577"/>
                    <a:pt x="1626" y="2547"/>
                  </a:cubicBezTo>
                  <a:cubicBezTo>
                    <a:pt x="1633" y="2547"/>
                    <a:pt x="1640" y="2555"/>
                    <a:pt x="1648" y="2555"/>
                  </a:cubicBezTo>
                  <a:cubicBezTo>
                    <a:pt x="1640" y="2592"/>
                    <a:pt x="1678" y="2666"/>
                    <a:pt x="1715" y="2658"/>
                  </a:cubicBezTo>
                  <a:cubicBezTo>
                    <a:pt x="1715" y="2644"/>
                    <a:pt x="1729" y="2644"/>
                    <a:pt x="1744" y="2644"/>
                  </a:cubicBezTo>
                  <a:cubicBezTo>
                    <a:pt x="1759" y="2688"/>
                    <a:pt x="1789" y="2718"/>
                    <a:pt x="1796" y="2770"/>
                  </a:cubicBezTo>
                  <a:cubicBezTo>
                    <a:pt x="1804" y="2807"/>
                    <a:pt x="1848" y="2792"/>
                    <a:pt x="1871" y="2792"/>
                  </a:cubicBezTo>
                  <a:cubicBezTo>
                    <a:pt x="1923" y="2792"/>
                    <a:pt x="1945" y="2814"/>
                    <a:pt x="1989" y="2829"/>
                  </a:cubicBezTo>
                  <a:cubicBezTo>
                    <a:pt x="2026" y="2844"/>
                    <a:pt x="2071" y="2837"/>
                    <a:pt x="2108" y="2837"/>
                  </a:cubicBezTo>
                  <a:cubicBezTo>
                    <a:pt x="2108" y="2829"/>
                    <a:pt x="2116" y="2814"/>
                    <a:pt x="2116" y="2807"/>
                  </a:cubicBezTo>
                  <a:cubicBezTo>
                    <a:pt x="2160" y="2807"/>
                    <a:pt x="2153" y="2748"/>
                    <a:pt x="2205" y="2748"/>
                  </a:cubicBezTo>
                  <a:cubicBezTo>
                    <a:pt x="2205" y="2740"/>
                    <a:pt x="2168" y="2696"/>
                    <a:pt x="2175" y="2688"/>
                  </a:cubicBezTo>
                  <a:cubicBezTo>
                    <a:pt x="2183" y="2681"/>
                    <a:pt x="2197" y="2688"/>
                    <a:pt x="2205" y="2688"/>
                  </a:cubicBezTo>
                  <a:cubicBezTo>
                    <a:pt x="2220" y="2681"/>
                    <a:pt x="2227" y="2673"/>
                    <a:pt x="2234" y="2658"/>
                  </a:cubicBezTo>
                  <a:cubicBezTo>
                    <a:pt x="2264" y="2636"/>
                    <a:pt x="2353" y="2651"/>
                    <a:pt x="2346" y="2614"/>
                  </a:cubicBezTo>
                  <a:cubicBezTo>
                    <a:pt x="2331" y="2614"/>
                    <a:pt x="2316" y="2599"/>
                    <a:pt x="2323" y="2584"/>
                  </a:cubicBezTo>
                  <a:cubicBezTo>
                    <a:pt x="2353" y="2569"/>
                    <a:pt x="2361" y="2562"/>
                    <a:pt x="2398" y="2562"/>
                  </a:cubicBezTo>
                  <a:cubicBezTo>
                    <a:pt x="2398" y="2584"/>
                    <a:pt x="2420" y="2599"/>
                    <a:pt x="2450" y="2614"/>
                  </a:cubicBezTo>
                  <a:cubicBezTo>
                    <a:pt x="2450" y="2606"/>
                    <a:pt x="2450" y="2592"/>
                    <a:pt x="2457" y="2584"/>
                  </a:cubicBezTo>
                  <a:cubicBezTo>
                    <a:pt x="2472" y="2547"/>
                    <a:pt x="2517" y="2532"/>
                    <a:pt x="2539" y="2503"/>
                  </a:cubicBezTo>
                  <a:cubicBezTo>
                    <a:pt x="2546" y="2480"/>
                    <a:pt x="2554" y="2458"/>
                    <a:pt x="2569" y="2436"/>
                  </a:cubicBezTo>
                  <a:cubicBezTo>
                    <a:pt x="2591" y="2413"/>
                    <a:pt x="2606" y="2376"/>
                    <a:pt x="2628" y="2354"/>
                  </a:cubicBezTo>
                  <a:cubicBezTo>
                    <a:pt x="2650" y="2332"/>
                    <a:pt x="2688" y="2324"/>
                    <a:pt x="2717" y="2302"/>
                  </a:cubicBezTo>
                  <a:cubicBezTo>
                    <a:pt x="2739" y="2280"/>
                    <a:pt x="2739" y="2258"/>
                    <a:pt x="2777" y="2243"/>
                  </a:cubicBezTo>
                  <a:cubicBezTo>
                    <a:pt x="2806" y="2228"/>
                    <a:pt x="2821" y="2206"/>
                    <a:pt x="2858" y="2198"/>
                  </a:cubicBezTo>
                  <a:cubicBezTo>
                    <a:pt x="2858" y="2191"/>
                    <a:pt x="2858" y="2183"/>
                    <a:pt x="2858" y="2183"/>
                  </a:cubicBezTo>
                  <a:cubicBezTo>
                    <a:pt x="2843" y="2183"/>
                    <a:pt x="2828" y="2176"/>
                    <a:pt x="2821" y="2176"/>
                  </a:cubicBezTo>
                  <a:cubicBezTo>
                    <a:pt x="2806" y="2198"/>
                    <a:pt x="2784" y="2183"/>
                    <a:pt x="2769" y="2191"/>
                  </a:cubicBezTo>
                  <a:cubicBezTo>
                    <a:pt x="2777" y="2168"/>
                    <a:pt x="2806" y="2161"/>
                    <a:pt x="2814" y="2146"/>
                  </a:cubicBezTo>
                  <a:cubicBezTo>
                    <a:pt x="2806" y="2139"/>
                    <a:pt x="2791" y="2139"/>
                    <a:pt x="2784" y="2131"/>
                  </a:cubicBezTo>
                  <a:cubicBezTo>
                    <a:pt x="2777" y="2153"/>
                    <a:pt x="2754" y="2191"/>
                    <a:pt x="2732" y="2206"/>
                  </a:cubicBezTo>
                  <a:cubicBezTo>
                    <a:pt x="2725" y="2213"/>
                    <a:pt x="2717" y="2220"/>
                    <a:pt x="2702" y="2220"/>
                  </a:cubicBezTo>
                  <a:cubicBezTo>
                    <a:pt x="2702" y="2228"/>
                    <a:pt x="2688" y="2235"/>
                    <a:pt x="2680" y="2235"/>
                  </a:cubicBezTo>
                  <a:cubicBezTo>
                    <a:pt x="2688" y="2228"/>
                    <a:pt x="2695" y="2228"/>
                    <a:pt x="2702" y="2220"/>
                  </a:cubicBezTo>
                  <a:cubicBezTo>
                    <a:pt x="2725" y="2198"/>
                    <a:pt x="2717" y="2146"/>
                    <a:pt x="2725" y="2124"/>
                  </a:cubicBezTo>
                  <a:cubicBezTo>
                    <a:pt x="2732" y="2109"/>
                    <a:pt x="2754" y="2087"/>
                    <a:pt x="2762" y="2072"/>
                  </a:cubicBezTo>
                  <a:cubicBezTo>
                    <a:pt x="2791" y="2042"/>
                    <a:pt x="2836" y="2035"/>
                    <a:pt x="2866" y="2012"/>
                  </a:cubicBezTo>
                  <a:cubicBezTo>
                    <a:pt x="2903" y="1990"/>
                    <a:pt x="2962" y="1938"/>
                    <a:pt x="2999" y="1998"/>
                  </a:cubicBezTo>
                  <a:cubicBezTo>
                    <a:pt x="3029" y="2035"/>
                    <a:pt x="2985" y="2064"/>
                    <a:pt x="2962" y="2087"/>
                  </a:cubicBezTo>
                  <a:cubicBezTo>
                    <a:pt x="2955" y="2094"/>
                    <a:pt x="2866" y="2139"/>
                    <a:pt x="2866" y="2131"/>
                  </a:cubicBezTo>
                  <a:cubicBezTo>
                    <a:pt x="2858" y="2146"/>
                    <a:pt x="2858" y="2161"/>
                    <a:pt x="2858" y="2176"/>
                  </a:cubicBezTo>
                  <a:cubicBezTo>
                    <a:pt x="2888" y="2183"/>
                    <a:pt x="2881" y="2161"/>
                    <a:pt x="2895" y="2153"/>
                  </a:cubicBezTo>
                  <a:cubicBezTo>
                    <a:pt x="2910" y="2146"/>
                    <a:pt x="2933" y="2139"/>
                    <a:pt x="2955" y="2131"/>
                  </a:cubicBezTo>
                  <a:cubicBezTo>
                    <a:pt x="2985" y="2124"/>
                    <a:pt x="3022" y="2124"/>
                    <a:pt x="3051" y="2109"/>
                  </a:cubicBezTo>
                  <a:cubicBezTo>
                    <a:pt x="3111" y="2079"/>
                    <a:pt x="3178" y="2050"/>
                    <a:pt x="3237" y="2027"/>
                  </a:cubicBezTo>
                  <a:cubicBezTo>
                    <a:pt x="3304" y="1998"/>
                    <a:pt x="3378" y="2005"/>
                    <a:pt x="3445" y="1975"/>
                  </a:cubicBezTo>
                  <a:cubicBezTo>
                    <a:pt x="3497" y="1946"/>
                    <a:pt x="3564" y="1931"/>
                    <a:pt x="3586" y="1864"/>
                  </a:cubicBezTo>
                  <a:cubicBezTo>
                    <a:pt x="3593" y="1834"/>
                    <a:pt x="3601" y="1790"/>
                    <a:pt x="3638" y="1790"/>
                  </a:cubicBezTo>
                  <a:cubicBezTo>
                    <a:pt x="3645" y="1745"/>
                    <a:pt x="3742" y="1723"/>
                    <a:pt x="3779" y="1701"/>
                  </a:cubicBezTo>
                  <a:cubicBezTo>
                    <a:pt x="3794" y="1693"/>
                    <a:pt x="3831" y="1678"/>
                    <a:pt x="3846" y="1671"/>
                  </a:cubicBezTo>
                  <a:cubicBezTo>
                    <a:pt x="3868" y="1649"/>
                    <a:pt x="3868" y="1604"/>
                    <a:pt x="3868" y="1582"/>
                  </a:cubicBezTo>
                  <a:cubicBezTo>
                    <a:pt x="3853" y="1582"/>
                    <a:pt x="3838" y="1582"/>
                    <a:pt x="3824" y="1582"/>
                  </a:cubicBezTo>
                  <a:cubicBezTo>
                    <a:pt x="3816" y="1515"/>
                    <a:pt x="3898" y="1485"/>
                    <a:pt x="3942" y="1456"/>
                  </a:cubicBezTo>
                  <a:cubicBezTo>
                    <a:pt x="3995" y="1426"/>
                    <a:pt x="4046" y="1366"/>
                    <a:pt x="4069" y="1314"/>
                  </a:cubicBezTo>
                  <a:cubicBezTo>
                    <a:pt x="4061" y="1314"/>
                    <a:pt x="4046" y="1314"/>
                    <a:pt x="4039" y="1314"/>
                  </a:cubicBezTo>
                  <a:cubicBezTo>
                    <a:pt x="4024" y="1314"/>
                    <a:pt x="4032" y="1329"/>
                    <a:pt x="4024" y="1329"/>
                  </a:cubicBezTo>
                  <a:cubicBezTo>
                    <a:pt x="4017" y="1337"/>
                    <a:pt x="4002" y="1329"/>
                    <a:pt x="4002" y="1337"/>
                  </a:cubicBezTo>
                  <a:cubicBezTo>
                    <a:pt x="3995" y="1337"/>
                    <a:pt x="3987" y="1351"/>
                    <a:pt x="3980" y="1351"/>
                  </a:cubicBezTo>
                  <a:cubicBezTo>
                    <a:pt x="3957" y="1359"/>
                    <a:pt x="3950" y="1359"/>
                    <a:pt x="3928" y="1366"/>
                  </a:cubicBezTo>
                  <a:cubicBezTo>
                    <a:pt x="3913" y="1366"/>
                    <a:pt x="3905" y="1381"/>
                    <a:pt x="3890" y="1389"/>
                  </a:cubicBezTo>
                  <a:cubicBezTo>
                    <a:pt x="3890" y="1314"/>
                    <a:pt x="3905" y="1314"/>
                    <a:pt x="3972" y="1307"/>
                  </a:cubicBezTo>
                  <a:cubicBezTo>
                    <a:pt x="4054" y="1307"/>
                    <a:pt x="4002" y="1240"/>
                    <a:pt x="3980" y="1196"/>
                  </a:cubicBezTo>
                  <a:cubicBezTo>
                    <a:pt x="3957" y="1159"/>
                    <a:pt x="3935" y="1114"/>
                    <a:pt x="3928" y="1069"/>
                  </a:cubicBezTo>
                  <a:cubicBezTo>
                    <a:pt x="3920" y="1040"/>
                    <a:pt x="3920" y="943"/>
                    <a:pt x="3950" y="936"/>
                  </a:cubicBezTo>
                  <a:cubicBezTo>
                    <a:pt x="3957" y="899"/>
                    <a:pt x="3987" y="869"/>
                    <a:pt x="4017" y="847"/>
                  </a:cubicBezTo>
                  <a:cubicBezTo>
                    <a:pt x="4046" y="824"/>
                    <a:pt x="4069" y="794"/>
                    <a:pt x="4098" y="772"/>
                  </a:cubicBezTo>
                  <a:cubicBezTo>
                    <a:pt x="4128" y="757"/>
                    <a:pt x="4180" y="735"/>
                    <a:pt x="4210" y="728"/>
                  </a:cubicBezTo>
                  <a:cubicBezTo>
                    <a:pt x="4232" y="720"/>
                    <a:pt x="4254" y="720"/>
                    <a:pt x="4269" y="728"/>
                  </a:cubicBezTo>
                  <a:cubicBezTo>
                    <a:pt x="4299" y="728"/>
                    <a:pt x="4321" y="750"/>
                    <a:pt x="4351" y="743"/>
                  </a:cubicBezTo>
                  <a:cubicBezTo>
                    <a:pt x="4351" y="743"/>
                    <a:pt x="4366" y="720"/>
                    <a:pt x="4381" y="698"/>
                  </a:cubicBezTo>
                  <a:cubicBezTo>
                    <a:pt x="4381" y="631"/>
                    <a:pt x="4343" y="631"/>
                    <a:pt x="4299" y="594"/>
                  </a:cubicBezTo>
                </a:path>
              </a:pathLst>
            </a:custGeom>
            <a:grpFill/>
            <a:ln w="9525" cap="flat">
              <a:solidFill>
                <a:schemeClr val="bg2"/>
              </a:solidFill>
              <a:bevel/>
              <a:headEnd/>
              <a:tailEnd/>
            </a:ln>
            <a:effectLst/>
          </p:spPr>
          <p:txBody>
            <a:bodyPr wrap="none" lIns="121853" tIns="60926" rIns="121853" bIns="60926" anchor="ctr"/>
            <a:lstStyle/>
            <a:p>
              <a:endParaRPr lang="en-US">
                <a:latin typeface="Poppins Light" charset="0"/>
              </a:endParaRPr>
            </a:p>
          </p:txBody>
        </p:sp>
        <p:sp>
          <p:nvSpPr>
            <p:cNvPr id="47" name="Freeform 17"/>
            <p:cNvSpPr>
              <a:spLocks noChangeArrowheads="1"/>
            </p:cNvSpPr>
            <p:nvPr/>
          </p:nvSpPr>
          <p:spPr bwMode="auto">
            <a:xfrm>
              <a:off x="14798584" y="6998675"/>
              <a:ext cx="324082" cy="468654"/>
            </a:xfrm>
            <a:custGeom>
              <a:avLst/>
              <a:gdLst>
                <a:gd name="T0" fmla="*/ 742 w 751"/>
                <a:gd name="T1" fmla="*/ 356 h 1085"/>
                <a:gd name="T2" fmla="*/ 742 w 751"/>
                <a:gd name="T3" fmla="*/ 356 h 1085"/>
                <a:gd name="T4" fmla="*/ 720 w 751"/>
                <a:gd name="T5" fmla="*/ 297 h 1085"/>
                <a:gd name="T6" fmla="*/ 728 w 751"/>
                <a:gd name="T7" fmla="*/ 237 h 1085"/>
                <a:gd name="T8" fmla="*/ 698 w 751"/>
                <a:gd name="T9" fmla="*/ 192 h 1085"/>
                <a:gd name="T10" fmla="*/ 698 w 751"/>
                <a:gd name="T11" fmla="*/ 111 h 1085"/>
                <a:gd name="T12" fmla="*/ 639 w 751"/>
                <a:gd name="T13" fmla="*/ 118 h 1085"/>
                <a:gd name="T14" fmla="*/ 616 w 751"/>
                <a:gd name="T15" fmla="*/ 0 h 1085"/>
                <a:gd name="T16" fmla="*/ 609 w 751"/>
                <a:gd name="T17" fmla="*/ 14 h 1085"/>
                <a:gd name="T18" fmla="*/ 602 w 751"/>
                <a:gd name="T19" fmla="*/ 14 h 1085"/>
                <a:gd name="T20" fmla="*/ 579 w 751"/>
                <a:gd name="T21" fmla="*/ 59 h 1085"/>
                <a:gd name="T22" fmla="*/ 534 w 751"/>
                <a:gd name="T23" fmla="*/ 29 h 1085"/>
                <a:gd name="T24" fmla="*/ 505 w 751"/>
                <a:gd name="T25" fmla="*/ 66 h 1085"/>
                <a:gd name="T26" fmla="*/ 505 w 751"/>
                <a:gd name="T27" fmla="*/ 96 h 1085"/>
                <a:gd name="T28" fmla="*/ 490 w 751"/>
                <a:gd name="T29" fmla="*/ 111 h 1085"/>
                <a:gd name="T30" fmla="*/ 475 w 751"/>
                <a:gd name="T31" fmla="*/ 215 h 1085"/>
                <a:gd name="T32" fmla="*/ 416 w 751"/>
                <a:gd name="T33" fmla="*/ 163 h 1085"/>
                <a:gd name="T34" fmla="*/ 371 w 751"/>
                <a:gd name="T35" fmla="*/ 207 h 1085"/>
                <a:gd name="T36" fmla="*/ 327 w 751"/>
                <a:gd name="T37" fmla="*/ 178 h 1085"/>
                <a:gd name="T38" fmla="*/ 304 w 751"/>
                <a:gd name="T39" fmla="*/ 222 h 1085"/>
                <a:gd name="T40" fmla="*/ 267 w 751"/>
                <a:gd name="T41" fmla="*/ 260 h 1085"/>
                <a:gd name="T42" fmla="*/ 208 w 751"/>
                <a:gd name="T43" fmla="*/ 260 h 1085"/>
                <a:gd name="T44" fmla="*/ 156 w 751"/>
                <a:gd name="T45" fmla="*/ 260 h 1085"/>
                <a:gd name="T46" fmla="*/ 148 w 751"/>
                <a:gd name="T47" fmla="*/ 304 h 1085"/>
                <a:gd name="T48" fmla="*/ 74 w 751"/>
                <a:gd name="T49" fmla="*/ 334 h 1085"/>
                <a:gd name="T50" fmla="*/ 67 w 751"/>
                <a:gd name="T51" fmla="*/ 423 h 1085"/>
                <a:gd name="T52" fmla="*/ 22 w 751"/>
                <a:gd name="T53" fmla="*/ 505 h 1085"/>
                <a:gd name="T54" fmla="*/ 59 w 751"/>
                <a:gd name="T55" fmla="*/ 586 h 1085"/>
                <a:gd name="T56" fmla="*/ 52 w 751"/>
                <a:gd name="T57" fmla="*/ 623 h 1085"/>
                <a:gd name="T58" fmla="*/ 74 w 751"/>
                <a:gd name="T59" fmla="*/ 675 h 1085"/>
                <a:gd name="T60" fmla="*/ 96 w 751"/>
                <a:gd name="T61" fmla="*/ 727 h 1085"/>
                <a:gd name="T62" fmla="*/ 104 w 751"/>
                <a:gd name="T63" fmla="*/ 779 h 1085"/>
                <a:gd name="T64" fmla="*/ 134 w 751"/>
                <a:gd name="T65" fmla="*/ 846 h 1085"/>
                <a:gd name="T66" fmla="*/ 119 w 751"/>
                <a:gd name="T67" fmla="*/ 913 h 1085"/>
                <a:gd name="T68" fmla="*/ 134 w 751"/>
                <a:gd name="T69" fmla="*/ 965 h 1085"/>
                <a:gd name="T70" fmla="*/ 171 w 751"/>
                <a:gd name="T71" fmla="*/ 987 h 1085"/>
                <a:gd name="T72" fmla="*/ 223 w 751"/>
                <a:gd name="T73" fmla="*/ 839 h 1085"/>
                <a:gd name="T74" fmla="*/ 282 w 751"/>
                <a:gd name="T75" fmla="*/ 1032 h 1085"/>
                <a:gd name="T76" fmla="*/ 438 w 751"/>
                <a:gd name="T77" fmla="*/ 950 h 1085"/>
                <a:gd name="T78" fmla="*/ 416 w 751"/>
                <a:gd name="T79" fmla="*/ 898 h 1085"/>
                <a:gd name="T80" fmla="*/ 408 w 751"/>
                <a:gd name="T81" fmla="*/ 809 h 1085"/>
                <a:gd name="T82" fmla="*/ 460 w 751"/>
                <a:gd name="T83" fmla="*/ 735 h 1085"/>
                <a:gd name="T84" fmla="*/ 520 w 751"/>
                <a:gd name="T85" fmla="*/ 697 h 1085"/>
                <a:gd name="T86" fmla="*/ 497 w 751"/>
                <a:gd name="T87" fmla="*/ 601 h 1085"/>
                <a:gd name="T88" fmla="*/ 497 w 751"/>
                <a:gd name="T89" fmla="*/ 497 h 1085"/>
                <a:gd name="T90" fmla="*/ 542 w 751"/>
                <a:gd name="T91" fmla="*/ 556 h 1085"/>
                <a:gd name="T92" fmla="*/ 646 w 751"/>
                <a:gd name="T93" fmla="*/ 505 h 1085"/>
                <a:gd name="T94" fmla="*/ 676 w 751"/>
                <a:gd name="T95" fmla="*/ 542 h 1085"/>
                <a:gd name="T96" fmla="*/ 705 w 751"/>
                <a:gd name="T97" fmla="*/ 505 h 1085"/>
                <a:gd name="T98" fmla="*/ 735 w 751"/>
                <a:gd name="T99" fmla="*/ 460 h 1085"/>
                <a:gd name="T100" fmla="*/ 742 w 751"/>
                <a:gd name="T101" fmla="*/ 356 h 10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51" h="1085">
                  <a:moveTo>
                    <a:pt x="742" y="356"/>
                  </a:moveTo>
                  <a:lnTo>
                    <a:pt x="742" y="356"/>
                  </a:lnTo>
                  <a:cubicBezTo>
                    <a:pt x="742" y="334"/>
                    <a:pt x="728" y="319"/>
                    <a:pt x="720" y="297"/>
                  </a:cubicBezTo>
                  <a:cubicBezTo>
                    <a:pt x="720" y="274"/>
                    <a:pt x="728" y="252"/>
                    <a:pt x="728" y="237"/>
                  </a:cubicBezTo>
                  <a:cubicBezTo>
                    <a:pt x="728" y="215"/>
                    <a:pt x="698" y="200"/>
                    <a:pt x="698" y="192"/>
                  </a:cubicBezTo>
                  <a:cubicBezTo>
                    <a:pt x="691" y="170"/>
                    <a:pt x="691" y="141"/>
                    <a:pt x="698" y="111"/>
                  </a:cubicBezTo>
                  <a:cubicBezTo>
                    <a:pt x="668" y="118"/>
                    <a:pt x="639" y="118"/>
                    <a:pt x="639" y="118"/>
                  </a:cubicBezTo>
                  <a:cubicBezTo>
                    <a:pt x="646" y="74"/>
                    <a:pt x="631" y="29"/>
                    <a:pt x="616" y="0"/>
                  </a:cubicBezTo>
                  <a:cubicBezTo>
                    <a:pt x="609" y="0"/>
                    <a:pt x="609" y="7"/>
                    <a:pt x="609" y="14"/>
                  </a:cubicBezTo>
                  <a:cubicBezTo>
                    <a:pt x="602" y="14"/>
                    <a:pt x="602" y="14"/>
                    <a:pt x="602" y="14"/>
                  </a:cubicBezTo>
                  <a:cubicBezTo>
                    <a:pt x="594" y="29"/>
                    <a:pt x="602" y="51"/>
                    <a:pt x="579" y="59"/>
                  </a:cubicBezTo>
                  <a:cubicBezTo>
                    <a:pt x="564" y="66"/>
                    <a:pt x="549" y="37"/>
                    <a:pt x="534" y="29"/>
                  </a:cubicBezTo>
                  <a:cubicBezTo>
                    <a:pt x="527" y="44"/>
                    <a:pt x="512" y="44"/>
                    <a:pt x="505" y="66"/>
                  </a:cubicBezTo>
                  <a:cubicBezTo>
                    <a:pt x="505" y="74"/>
                    <a:pt x="512" y="89"/>
                    <a:pt x="505" y="96"/>
                  </a:cubicBezTo>
                  <a:cubicBezTo>
                    <a:pt x="505" y="103"/>
                    <a:pt x="497" y="103"/>
                    <a:pt x="490" y="111"/>
                  </a:cubicBezTo>
                  <a:cubicBezTo>
                    <a:pt x="475" y="148"/>
                    <a:pt x="505" y="185"/>
                    <a:pt x="475" y="215"/>
                  </a:cubicBezTo>
                  <a:cubicBezTo>
                    <a:pt x="453" y="192"/>
                    <a:pt x="445" y="163"/>
                    <a:pt x="416" y="163"/>
                  </a:cubicBezTo>
                  <a:cubicBezTo>
                    <a:pt x="379" y="163"/>
                    <a:pt x="371" y="178"/>
                    <a:pt x="371" y="207"/>
                  </a:cubicBezTo>
                  <a:cubicBezTo>
                    <a:pt x="349" y="215"/>
                    <a:pt x="334" y="192"/>
                    <a:pt x="327" y="178"/>
                  </a:cubicBezTo>
                  <a:cubicBezTo>
                    <a:pt x="312" y="192"/>
                    <a:pt x="319" y="207"/>
                    <a:pt x="304" y="222"/>
                  </a:cubicBezTo>
                  <a:cubicBezTo>
                    <a:pt x="297" y="237"/>
                    <a:pt x="282" y="252"/>
                    <a:pt x="267" y="260"/>
                  </a:cubicBezTo>
                  <a:cubicBezTo>
                    <a:pt x="245" y="282"/>
                    <a:pt x="237" y="267"/>
                    <a:pt x="208" y="260"/>
                  </a:cubicBezTo>
                  <a:cubicBezTo>
                    <a:pt x="193" y="260"/>
                    <a:pt x="171" y="260"/>
                    <a:pt x="156" y="260"/>
                  </a:cubicBezTo>
                  <a:cubicBezTo>
                    <a:pt x="148" y="274"/>
                    <a:pt x="148" y="289"/>
                    <a:pt x="148" y="304"/>
                  </a:cubicBezTo>
                  <a:cubicBezTo>
                    <a:pt x="119" y="304"/>
                    <a:pt x="104" y="334"/>
                    <a:pt x="74" y="334"/>
                  </a:cubicBezTo>
                  <a:cubicBezTo>
                    <a:pt x="59" y="363"/>
                    <a:pt x="67" y="386"/>
                    <a:pt x="67" y="423"/>
                  </a:cubicBezTo>
                  <a:cubicBezTo>
                    <a:pt x="59" y="460"/>
                    <a:pt x="30" y="467"/>
                    <a:pt x="22" y="505"/>
                  </a:cubicBezTo>
                  <a:cubicBezTo>
                    <a:pt x="0" y="549"/>
                    <a:pt x="52" y="549"/>
                    <a:pt x="59" y="586"/>
                  </a:cubicBezTo>
                  <a:cubicBezTo>
                    <a:pt x="59" y="594"/>
                    <a:pt x="52" y="608"/>
                    <a:pt x="52" y="623"/>
                  </a:cubicBezTo>
                  <a:cubicBezTo>
                    <a:pt x="52" y="638"/>
                    <a:pt x="67" y="660"/>
                    <a:pt x="74" y="675"/>
                  </a:cubicBezTo>
                  <a:cubicBezTo>
                    <a:pt x="82" y="690"/>
                    <a:pt x="89" y="705"/>
                    <a:pt x="96" y="727"/>
                  </a:cubicBezTo>
                  <a:cubicBezTo>
                    <a:pt x="104" y="742"/>
                    <a:pt x="96" y="757"/>
                    <a:pt x="104" y="779"/>
                  </a:cubicBezTo>
                  <a:cubicBezTo>
                    <a:pt x="104" y="802"/>
                    <a:pt x="126" y="824"/>
                    <a:pt x="134" y="846"/>
                  </a:cubicBezTo>
                  <a:cubicBezTo>
                    <a:pt x="134" y="868"/>
                    <a:pt x="119" y="891"/>
                    <a:pt x="119" y="913"/>
                  </a:cubicBezTo>
                  <a:cubicBezTo>
                    <a:pt x="119" y="928"/>
                    <a:pt x="119" y="950"/>
                    <a:pt x="134" y="965"/>
                  </a:cubicBezTo>
                  <a:cubicBezTo>
                    <a:pt x="134" y="972"/>
                    <a:pt x="171" y="994"/>
                    <a:pt x="171" y="987"/>
                  </a:cubicBezTo>
                  <a:cubicBezTo>
                    <a:pt x="171" y="957"/>
                    <a:pt x="156" y="787"/>
                    <a:pt x="223" y="839"/>
                  </a:cubicBezTo>
                  <a:cubicBezTo>
                    <a:pt x="282" y="876"/>
                    <a:pt x="230" y="980"/>
                    <a:pt x="282" y="1032"/>
                  </a:cubicBezTo>
                  <a:cubicBezTo>
                    <a:pt x="327" y="1084"/>
                    <a:pt x="438" y="1009"/>
                    <a:pt x="438" y="950"/>
                  </a:cubicBezTo>
                  <a:cubicBezTo>
                    <a:pt x="438" y="935"/>
                    <a:pt x="423" y="913"/>
                    <a:pt x="416" y="898"/>
                  </a:cubicBezTo>
                  <a:cubicBezTo>
                    <a:pt x="408" y="876"/>
                    <a:pt x="394" y="839"/>
                    <a:pt x="408" y="809"/>
                  </a:cubicBezTo>
                  <a:cubicBezTo>
                    <a:pt x="423" y="779"/>
                    <a:pt x="453" y="772"/>
                    <a:pt x="460" y="735"/>
                  </a:cubicBezTo>
                  <a:cubicBezTo>
                    <a:pt x="468" y="705"/>
                    <a:pt x="490" y="690"/>
                    <a:pt x="520" y="697"/>
                  </a:cubicBezTo>
                  <a:cubicBezTo>
                    <a:pt x="527" y="653"/>
                    <a:pt x="497" y="631"/>
                    <a:pt x="497" y="601"/>
                  </a:cubicBezTo>
                  <a:cubicBezTo>
                    <a:pt x="497" y="571"/>
                    <a:pt x="490" y="519"/>
                    <a:pt x="497" y="497"/>
                  </a:cubicBezTo>
                  <a:cubicBezTo>
                    <a:pt x="549" y="490"/>
                    <a:pt x="520" y="534"/>
                    <a:pt x="542" y="556"/>
                  </a:cubicBezTo>
                  <a:cubicBezTo>
                    <a:pt x="587" y="586"/>
                    <a:pt x="609" y="505"/>
                    <a:pt x="646" y="505"/>
                  </a:cubicBezTo>
                  <a:cubicBezTo>
                    <a:pt x="676" y="497"/>
                    <a:pt x="668" y="519"/>
                    <a:pt x="676" y="542"/>
                  </a:cubicBezTo>
                  <a:cubicBezTo>
                    <a:pt x="676" y="527"/>
                    <a:pt x="705" y="512"/>
                    <a:pt x="705" y="505"/>
                  </a:cubicBezTo>
                  <a:cubicBezTo>
                    <a:pt x="720" y="497"/>
                    <a:pt x="720" y="475"/>
                    <a:pt x="735" y="460"/>
                  </a:cubicBezTo>
                  <a:cubicBezTo>
                    <a:pt x="742" y="430"/>
                    <a:pt x="750" y="393"/>
                    <a:pt x="742" y="356"/>
                  </a:cubicBezTo>
                </a:path>
              </a:pathLst>
            </a:custGeom>
            <a:grpFill/>
            <a:ln w="9525" cap="flat">
              <a:solidFill>
                <a:schemeClr val="bg2"/>
              </a:solidFill>
              <a:bevel/>
              <a:headEnd/>
              <a:tailEnd/>
            </a:ln>
            <a:effectLst/>
          </p:spPr>
          <p:txBody>
            <a:bodyPr wrap="none" lIns="121853" tIns="60926" rIns="121853" bIns="60926" anchor="ctr"/>
            <a:lstStyle/>
            <a:p>
              <a:endParaRPr lang="en-US">
                <a:latin typeface="Poppins Light" charset="0"/>
              </a:endParaRPr>
            </a:p>
          </p:txBody>
        </p:sp>
        <p:sp>
          <p:nvSpPr>
            <p:cNvPr id="48" name="Freeform 18"/>
            <p:cNvSpPr>
              <a:spLocks noChangeArrowheads="1"/>
            </p:cNvSpPr>
            <p:nvPr/>
          </p:nvSpPr>
          <p:spPr bwMode="auto">
            <a:xfrm>
              <a:off x="11109766" y="11841434"/>
              <a:ext cx="83880" cy="55247"/>
            </a:xfrm>
            <a:custGeom>
              <a:avLst/>
              <a:gdLst>
                <a:gd name="T0" fmla="*/ 23 w 195"/>
                <a:gd name="T1" fmla="*/ 59 h 127"/>
                <a:gd name="T2" fmla="*/ 23 w 195"/>
                <a:gd name="T3" fmla="*/ 59 h 127"/>
                <a:gd name="T4" fmla="*/ 112 w 195"/>
                <a:gd name="T5" fmla="*/ 74 h 127"/>
                <a:gd name="T6" fmla="*/ 149 w 195"/>
                <a:gd name="T7" fmla="*/ 104 h 127"/>
                <a:gd name="T8" fmla="*/ 194 w 195"/>
                <a:gd name="T9" fmla="*/ 126 h 127"/>
                <a:gd name="T10" fmla="*/ 179 w 195"/>
                <a:gd name="T11" fmla="*/ 96 h 127"/>
                <a:gd name="T12" fmla="*/ 142 w 195"/>
                <a:gd name="T13" fmla="*/ 74 h 127"/>
                <a:gd name="T14" fmla="*/ 127 w 195"/>
                <a:gd name="T15" fmla="*/ 7 h 127"/>
                <a:gd name="T16" fmla="*/ 97 w 195"/>
                <a:gd name="T17" fmla="*/ 29 h 127"/>
                <a:gd name="T18" fmla="*/ 52 w 195"/>
                <a:gd name="T19" fmla="*/ 37 h 127"/>
                <a:gd name="T20" fmla="*/ 0 w 195"/>
                <a:gd name="T21" fmla="*/ 37 h 127"/>
                <a:gd name="T22" fmla="*/ 23 w 195"/>
                <a:gd name="T23" fmla="*/ 59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5" h="127">
                  <a:moveTo>
                    <a:pt x="23" y="59"/>
                  </a:moveTo>
                  <a:lnTo>
                    <a:pt x="23" y="59"/>
                  </a:lnTo>
                  <a:cubicBezTo>
                    <a:pt x="45" y="44"/>
                    <a:pt x="89" y="59"/>
                    <a:pt x="112" y="74"/>
                  </a:cubicBezTo>
                  <a:cubicBezTo>
                    <a:pt x="127" y="81"/>
                    <a:pt x="142" y="89"/>
                    <a:pt x="149" y="104"/>
                  </a:cubicBezTo>
                  <a:cubicBezTo>
                    <a:pt x="164" y="111"/>
                    <a:pt x="171" y="126"/>
                    <a:pt x="194" y="126"/>
                  </a:cubicBezTo>
                  <a:cubicBezTo>
                    <a:pt x="186" y="118"/>
                    <a:pt x="186" y="104"/>
                    <a:pt x="179" y="96"/>
                  </a:cubicBezTo>
                  <a:cubicBezTo>
                    <a:pt x="171" y="81"/>
                    <a:pt x="156" y="81"/>
                    <a:pt x="142" y="74"/>
                  </a:cubicBezTo>
                  <a:cubicBezTo>
                    <a:pt x="119" y="59"/>
                    <a:pt x="127" y="37"/>
                    <a:pt x="127" y="7"/>
                  </a:cubicBezTo>
                  <a:cubicBezTo>
                    <a:pt x="104" y="0"/>
                    <a:pt x="104" y="15"/>
                    <a:pt x="97" y="29"/>
                  </a:cubicBezTo>
                  <a:cubicBezTo>
                    <a:pt x="82" y="37"/>
                    <a:pt x="67" y="37"/>
                    <a:pt x="52" y="37"/>
                  </a:cubicBezTo>
                  <a:cubicBezTo>
                    <a:pt x="37" y="37"/>
                    <a:pt x="15" y="37"/>
                    <a:pt x="0" y="37"/>
                  </a:cubicBezTo>
                  <a:cubicBezTo>
                    <a:pt x="15" y="44"/>
                    <a:pt x="23" y="52"/>
                    <a:pt x="23" y="59"/>
                  </a:cubicBezTo>
                </a:path>
              </a:pathLst>
            </a:custGeom>
            <a:grpFill/>
            <a:ln w="9525" cap="flat">
              <a:solidFill>
                <a:schemeClr val="bg2"/>
              </a:solidFill>
              <a:bevel/>
              <a:headEnd/>
              <a:tailEnd/>
            </a:ln>
            <a:effectLst/>
          </p:spPr>
          <p:txBody>
            <a:bodyPr wrap="none" lIns="121853" tIns="60926" rIns="121853" bIns="60926" anchor="ctr"/>
            <a:lstStyle/>
            <a:p>
              <a:endParaRPr lang="en-US">
                <a:latin typeface="Poppins Light" charset="0"/>
              </a:endParaRPr>
            </a:p>
          </p:txBody>
        </p:sp>
        <p:sp>
          <p:nvSpPr>
            <p:cNvPr id="49" name="Freeform 19"/>
            <p:cNvSpPr>
              <a:spLocks noChangeArrowheads="1"/>
            </p:cNvSpPr>
            <p:nvPr/>
          </p:nvSpPr>
          <p:spPr bwMode="auto">
            <a:xfrm>
              <a:off x="15065475" y="6981529"/>
              <a:ext cx="9531" cy="17146"/>
            </a:xfrm>
            <a:custGeom>
              <a:avLst/>
              <a:gdLst>
                <a:gd name="T0" fmla="*/ 23 w 24"/>
                <a:gd name="T1" fmla="*/ 30 h 39"/>
                <a:gd name="T2" fmla="*/ 23 w 24"/>
                <a:gd name="T3" fmla="*/ 30 h 39"/>
                <a:gd name="T4" fmla="*/ 23 w 24"/>
                <a:gd name="T5" fmla="*/ 0 h 39"/>
                <a:gd name="T6" fmla="*/ 0 w 24"/>
                <a:gd name="T7" fmla="*/ 38 h 39"/>
                <a:gd name="T8" fmla="*/ 23 w 24"/>
                <a:gd name="T9" fmla="*/ 30 h 39"/>
              </a:gdLst>
              <a:ahLst/>
              <a:cxnLst>
                <a:cxn ang="0">
                  <a:pos x="T0" y="T1"/>
                </a:cxn>
                <a:cxn ang="0">
                  <a:pos x="T2" y="T3"/>
                </a:cxn>
                <a:cxn ang="0">
                  <a:pos x="T4" y="T5"/>
                </a:cxn>
                <a:cxn ang="0">
                  <a:pos x="T6" y="T7"/>
                </a:cxn>
                <a:cxn ang="0">
                  <a:pos x="T8" y="T9"/>
                </a:cxn>
              </a:cxnLst>
              <a:rect l="0" t="0" r="r" b="b"/>
              <a:pathLst>
                <a:path w="24" h="39">
                  <a:moveTo>
                    <a:pt x="23" y="30"/>
                  </a:moveTo>
                  <a:lnTo>
                    <a:pt x="23" y="30"/>
                  </a:lnTo>
                  <a:cubicBezTo>
                    <a:pt x="23" y="23"/>
                    <a:pt x="23" y="15"/>
                    <a:pt x="23" y="0"/>
                  </a:cubicBezTo>
                  <a:cubicBezTo>
                    <a:pt x="15" y="8"/>
                    <a:pt x="0" y="23"/>
                    <a:pt x="0" y="38"/>
                  </a:cubicBezTo>
                  <a:cubicBezTo>
                    <a:pt x="8" y="30"/>
                    <a:pt x="15" y="38"/>
                    <a:pt x="23" y="30"/>
                  </a:cubicBezTo>
                </a:path>
              </a:pathLst>
            </a:custGeom>
            <a:grpFill/>
            <a:ln w="9525" cap="flat">
              <a:solidFill>
                <a:schemeClr val="bg2"/>
              </a:solidFill>
              <a:bevel/>
              <a:headEnd/>
              <a:tailEnd/>
            </a:ln>
            <a:effectLst/>
          </p:spPr>
          <p:txBody>
            <a:bodyPr wrap="none" lIns="121853" tIns="60926" rIns="121853" bIns="60926" anchor="ctr"/>
            <a:lstStyle/>
            <a:p>
              <a:endParaRPr lang="en-US">
                <a:latin typeface="Poppins Light" charset="0"/>
              </a:endParaRPr>
            </a:p>
          </p:txBody>
        </p:sp>
        <p:sp>
          <p:nvSpPr>
            <p:cNvPr id="50" name="Freeform 20"/>
            <p:cNvSpPr>
              <a:spLocks noChangeArrowheads="1"/>
            </p:cNvSpPr>
            <p:nvPr/>
          </p:nvSpPr>
          <p:spPr bwMode="auto">
            <a:xfrm>
              <a:off x="11098328" y="11854770"/>
              <a:ext cx="13345" cy="3810"/>
            </a:xfrm>
            <a:custGeom>
              <a:avLst/>
              <a:gdLst>
                <a:gd name="T0" fmla="*/ 29 w 30"/>
                <a:gd name="T1" fmla="*/ 8 h 9"/>
                <a:gd name="T2" fmla="*/ 29 w 30"/>
                <a:gd name="T3" fmla="*/ 8 h 9"/>
                <a:gd name="T4" fmla="*/ 7 w 30"/>
                <a:gd name="T5" fmla="*/ 0 h 9"/>
                <a:gd name="T6" fmla="*/ 0 w 30"/>
                <a:gd name="T7" fmla="*/ 0 h 9"/>
                <a:gd name="T8" fmla="*/ 15 w 30"/>
                <a:gd name="T9" fmla="*/ 8 h 9"/>
                <a:gd name="T10" fmla="*/ 29 w 30"/>
                <a:gd name="T11" fmla="*/ 8 h 9"/>
              </a:gdLst>
              <a:ahLst/>
              <a:cxnLst>
                <a:cxn ang="0">
                  <a:pos x="T0" y="T1"/>
                </a:cxn>
                <a:cxn ang="0">
                  <a:pos x="T2" y="T3"/>
                </a:cxn>
                <a:cxn ang="0">
                  <a:pos x="T4" y="T5"/>
                </a:cxn>
                <a:cxn ang="0">
                  <a:pos x="T6" y="T7"/>
                </a:cxn>
                <a:cxn ang="0">
                  <a:pos x="T8" y="T9"/>
                </a:cxn>
                <a:cxn ang="0">
                  <a:pos x="T10" y="T11"/>
                </a:cxn>
              </a:cxnLst>
              <a:rect l="0" t="0" r="r" b="b"/>
              <a:pathLst>
                <a:path w="30" h="9">
                  <a:moveTo>
                    <a:pt x="29" y="8"/>
                  </a:moveTo>
                  <a:lnTo>
                    <a:pt x="29" y="8"/>
                  </a:lnTo>
                  <a:cubicBezTo>
                    <a:pt x="22" y="8"/>
                    <a:pt x="15" y="0"/>
                    <a:pt x="7" y="0"/>
                  </a:cubicBezTo>
                  <a:lnTo>
                    <a:pt x="0" y="0"/>
                  </a:lnTo>
                  <a:cubicBezTo>
                    <a:pt x="7" y="8"/>
                    <a:pt x="15" y="8"/>
                    <a:pt x="15" y="8"/>
                  </a:cubicBezTo>
                  <a:cubicBezTo>
                    <a:pt x="22" y="8"/>
                    <a:pt x="29" y="8"/>
                    <a:pt x="29" y="8"/>
                  </a:cubicBezTo>
                </a:path>
              </a:pathLst>
            </a:custGeom>
            <a:grpFill/>
            <a:ln w="9525" cap="flat">
              <a:solidFill>
                <a:schemeClr val="bg2"/>
              </a:solidFill>
              <a:bevel/>
              <a:headEnd/>
              <a:tailEnd/>
            </a:ln>
            <a:effectLst/>
          </p:spPr>
          <p:txBody>
            <a:bodyPr wrap="none" lIns="121853" tIns="60926" rIns="121853" bIns="60926" anchor="ctr"/>
            <a:lstStyle/>
            <a:p>
              <a:endParaRPr lang="en-US">
                <a:latin typeface="Poppins Light" charset="0"/>
              </a:endParaRPr>
            </a:p>
          </p:txBody>
        </p:sp>
        <p:sp>
          <p:nvSpPr>
            <p:cNvPr id="51" name="Freeform 21"/>
            <p:cNvSpPr>
              <a:spLocks noChangeArrowheads="1"/>
            </p:cNvSpPr>
            <p:nvPr/>
          </p:nvSpPr>
          <p:spPr bwMode="auto">
            <a:xfrm>
              <a:off x="15299957" y="6562408"/>
              <a:ext cx="516626" cy="552478"/>
            </a:xfrm>
            <a:custGeom>
              <a:avLst/>
              <a:gdLst>
                <a:gd name="T0" fmla="*/ 1018 w 1197"/>
                <a:gd name="T1" fmla="*/ 14 h 1278"/>
                <a:gd name="T2" fmla="*/ 943 w 1197"/>
                <a:gd name="T3" fmla="*/ 59 h 1278"/>
                <a:gd name="T4" fmla="*/ 921 w 1197"/>
                <a:gd name="T5" fmla="*/ 118 h 1278"/>
                <a:gd name="T6" fmla="*/ 795 w 1197"/>
                <a:gd name="T7" fmla="*/ 141 h 1278"/>
                <a:gd name="T8" fmla="*/ 743 w 1197"/>
                <a:gd name="T9" fmla="*/ 133 h 1278"/>
                <a:gd name="T10" fmla="*/ 683 w 1197"/>
                <a:gd name="T11" fmla="*/ 141 h 1278"/>
                <a:gd name="T12" fmla="*/ 543 w 1197"/>
                <a:gd name="T13" fmla="*/ 148 h 1278"/>
                <a:gd name="T14" fmla="*/ 498 w 1197"/>
                <a:gd name="T15" fmla="*/ 237 h 1278"/>
                <a:gd name="T16" fmla="*/ 409 w 1197"/>
                <a:gd name="T17" fmla="*/ 371 h 1278"/>
                <a:gd name="T18" fmla="*/ 290 w 1197"/>
                <a:gd name="T19" fmla="*/ 319 h 1278"/>
                <a:gd name="T20" fmla="*/ 246 w 1197"/>
                <a:gd name="T21" fmla="*/ 356 h 1278"/>
                <a:gd name="T22" fmla="*/ 201 w 1197"/>
                <a:gd name="T23" fmla="*/ 453 h 1278"/>
                <a:gd name="T24" fmla="*/ 149 w 1197"/>
                <a:gd name="T25" fmla="*/ 512 h 1278"/>
                <a:gd name="T26" fmla="*/ 134 w 1197"/>
                <a:gd name="T27" fmla="*/ 675 h 1278"/>
                <a:gd name="T28" fmla="*/ 52 w 1197"/>
                <a:gd name="T29" fmla="*/ 831 h 1278"/>
                <a:gd name="T30" fmla="*/ 23 w 1197"/>
                <a:gd name="T31" fmla="*/ 980 h 1278"/>
                <a:gd name="T32" fmla="*/ 38 w 1197"/>
                <a:gd name="T33" fmla="*/ 1054 h 1278"/>
                <a:gd name="T34" fmla="*/ 8 w 1197"/>
                <a:gd name="T35" fmla="*/ 1143 h 1278"/>
                <a:gd name="T36" fmla="*/ 134 w 1197"/>
                <a:gd name="T37" fmla="*/ 1180 h 1278"/>
                <a:gd name="T38" fmla="*/ 275 w 1197"/>
                <a:gd name="T39" fmla="*/ 1173 h 1278"/>
                <a:gd name="T40" fmla="*/ 283 w 1197"/>
                <a:gd name="T41" fmla="*/ 1165 h 1278"/>
                <a:gd name="T42" fmla="*/ 357 w 1197"/>
                <a:gd name="T43" fmla="*/ 1158 h 1278"/>
                <a:gd name="T44" fmla="*/ 446 w 1197"/>
                <a:gd name="T45" fmla="*/ 1143 h 1278"/>
                <a:gd name="T46" fmla="*/ 602 w 1197"/>
                <a:gd name="T47" fmla="*/ 1217 h 1278"/>
                <a:gd name="T48" fmla="*/ 795 w 1197"/>
                <a:gd name="T49" fmla="*/ 1270 h 1278"/>
                <a:gd name="T50" fmla="*/ 906 w 1197"/>
                <a:gd name="T51" fmla="*/ 995 h 1278"/>
                <a:gd name="T52" fmla="*/ 958 w 1197"/>
                <a:gd name="T53" fmla="*/ 891 h 1278"/>
                <a:gd name="T54" fmla="*/ 973 w 1197"/>
                <a:gd name="T55" fmla="*/ 839 h 1278"/>
                <a:gd name="T56" fmla="*/ 1018 w 1197"/>
                <a:gd name="T57" fmla="*/ 742 h 1278"/>
                <a:gd name="T58" fmla="*/ 1062 w 1197"/>
                <a:gd name="T59" fmla="*/ 660 h 1278"/>
                <a:gd name="T60" fmla="*/ 1107 w 1197"/>
                <a:gd name="T61" fmla="*/ 579 h 1278"/>
                <a:gd name="T62" fmla="*/ 1174 w 1197"/>
                <a:gd name="T63" fmla="*/ 438 h 1278"/>
                <a:gd name="T64" fmla="*/ 1196 w 1197"/>
                <a:gd name="T65" fmla="*/ 356 h 1278"/>
                <a:gd name="T66" fmla="*/ 1085 w 1197"/>
                <a:gd name="T67" fmla="*/ 304 h 1278"/>
                <a:gd name="T68" fmla="*/ 1122 w 1197"/>
                <a:gd name="T69" fmla="*/ 185 h 1278"/>
                <a:gd name="T70" fmla="*/ 1010 w 1197"/>
                <a:gd name="T71" fmla="*/ 141 h 12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197" h="1278">
                  <a:moveTo>
                    <a:pt x="1018" y="14"/>
                  </a:moveTo>
                  <a:lnTo>
                    <a:pt x="1018" y="14"/>
                  </a:lnTo>
                  <a:cubicBezTo>
                    <a:pt x="1003" y="14"/>
                    <a:pt x="1003" y="7"/>
                    <a:pt x="995" y="0"/>
                  </a:cubicBezTo>
                  <a:cubicBezTo>
                    <a:pt x="988" y="0"/>
                    <a:pt x="951" y="52"/>
                    <a:pt x="943" y="59"/>
                  </a:cubicBezTo>
                  <a:cubicBezTo>
                    <a:pt x="943" y="66"/>
                    <a:pt x="936" y="74"/>
                    <a:pt x="928" y="81"/>
                  </a:cubicBezTo>
                  <a:cubicBezTo>
                    <a:pt x="928" y="96"/>
                    <a:pt x="936" y="103"/>
                    <a:pt x="921" y="118"/>
                  </a:cubicBezTo>
                  <a:cubicBezTo>
                    <a:pt x="906" y="126"/>
                    <a:pt x="877" y="126"/>
                    <a:pt x="862" y="126"/>
                  </a:cubicBezTo>
                  <a:cubicBezTo>
                    <a:pt x="832" y="126"/>
                    <a:pt x="817" y="133"/>
                    <a:pt x="795" y="141"/>
                  </a:cubicBezTo>
                  <a:cubicBezTo>
                    <a:pt x="788" y="148"/>
                    <a:pt x="780" y="148"/>
                    <a:pt x="765" y="148"/>
                  </a:cubicBezTo>
                  <a:cubicBezTo>
                    <a:pt x="750" y="148"/>
                    <a:pt x="758" y="133"/>
                    <a:pt x="743" y="133"/>
                  </a:cubicBezTo>
                  <a:cubicBezTo>
                    <a:pt x="736" y="133"/>
                    <a:pt x="721" y="148"/>
                    <a:pt x="713" y="148"/>
                  </a:cubicBezTo>
                  <a:cubicBezTo>
                    <a:pt x="698" y="148"/>
                    <a:pt x="698" y="141"/>
                    <a:pt x="683" y="141"/>
                  </a:cubicBezTo>
                  <a:cubicBezTo>
                    <a:pt x="661" y="133"/>
                    <a:pt x="639" y="133"/>
                    <a:pt x="617" y="133"/>
                  </a:cubicBezTo>
                  <a:cubicBezTo>
                    <a:pt x="587" y="133"/>
                    <a:pt x="565" y="133"/>
                    <a:pt x="543" y="148"/>
                  </a:cubicBezTo>
                  <a:cubicBezTo>
                    <a:pt x="520" y="155"/>
                    <a:pt x="483" y="155"/>
                    <a:pt x="476" y="178"/>
                  </a:cubicBezTo>
                  <a:cubicBezTo>
                    <a:pt x="505" y="185"/>
                    <a:pt x="513" y="208"/>
                    <a:pt x="498" y="237"/>
                  </a:cubicBezTo>
                  <a:cubicBezTo>
                    <a:pt x="483" y="252"/>
                    <a:pt x="476" y="267"/>
                    <a:pt x="461" y="282"/>
                  </a:cubicBezTo>
                  <a:cubicBezTo>
                    <a:pt x="431" y="304"/>
                    <a:pt x="424" y="334"/>
                    <a:pt x="409" y="371"/>
                  </a:cubicBezTo>
                  <a:cubicBezTo>
                    <a:pt x="386" y="356"/>
                    <a:pt x="364" y="341"/>
                    <a:pt x="334" y="334"/>
                  </a:cubicBezTo>
                  <a:cubicBezTo>
                    <a:pt x="334" y="326"/>
                    <a:pt x="312" y="319"/>
                    <a:pt x="290" y="319"/>
                  </a:cubicBezTo>
                  <a:cubicBezTo>
                    <a:pt x="290" y="319"/>
                    <a:pt x="290" y="326"/>
                    <a:pt x="297" y="326"/>
                  </a:cubicBezTo>
                  <a:cubicBezTo>
                    <a:pt x="268" y="326"/>
                    <a:pt x="260" y="341"/>
                    <a:pt x="246" y="356"/>
                  </a:cubicBezTo>
                  <a:cubicBezTo>
                    <a:pt x="238" y="363"/>
                    <a:pt x="216" y="386"/>
                    <a:pt x="208" y="393"/>
                  </a:cubicBezTo>
                  <a:cubicBezTo>
                    <a:pt x="201" y="408"/>
                    <a:pt x="208" y="438"/>
                    <a:pt x="201" y="453"/>
                  </a:cubicBezTo>
                  <a:cubicBezTo>
                    <a:pt x="201" y="475"/>
                    <a:pt x="193" y="490"/>
                    <a:pt x="186" y="505"/>
                  </a:cubicBezTo>
                  <a:cubicBezTo>
                    <a:pt x="171" y="505"/>
                    <a:pt x="164" y="505"/>
                    <a:pt x="149" y="512"/>
                  </a:cubicBezTo>
                  <a:cubicBezTo>
                    <a:pt x="171" y="542"/>
                    <a:pt x="156" y="564"/>
                    <a:pt x="149" y="594"/>
                  </a:cubicBezTo>
                  <a:cubicBezTo>
                    <a:pt x="141" y="623"/>
                    <a:pt x="149" y="653"/>
                    <a:pt x="134" y="675"/>
                  </a:cubicBezTo>
                  <a:cubicBezTo>
                    <a:pt x="112" y="675"/>
                    <a:pt x="89" y="675"/>
                    <a:pt x="67" y="675"/>
                  </a:cubicBezTo>
                  <a:cubicBezTo>
                    <a:pt x="60" y="727"/>
                    <a:pt x="60" y="779"/>
                    <a:pt x="52" y="831"/>
                  </a:cubicBezTo>
                  <a:cubicBezTo>
                    <a:pt x="52" y="861"/>
                    <a:pt x="52" y="883"/>
                    <a:pt x="38" y="905"/>
                  </a:cubicBezTo>
                  <a:cubicBezTo>
                    <a:pt x="23" y="935"/>
                    <a:pt x="23" y="950"/>
                    <a:pt x="23" y="980"/>
                  </a:cubicBezTo>
                  <a:cubicBezTo>
                    <a:pt x="15" y="987"/>
                    <a:pt x="15" y="987"/>
                    <a:pt x="15" y="987"/>
                  </a:cubicBezTo>
                  <a:cubicBezTo>
                    <a:pt x="23" y="1010"/>
                    <a:pt x="38" y="1039"/>
                    <a:pt x="38" y="1054"/>
                  </a:cubicBezTo>
                  <a:cubicBezTo>
                    <a:pt x="38" y="1069"/>
                    <a:pt x="38" y="1084"/>
                    <a:pt x="30" y="1099"/>
                  </a:cubicBezTo>
                  <a:cubicBezTo>
                    <a:pt x="23" y="1121"/>
                    <a:pt x="0" y="1121"/>
                    <a:pt x="8" y="1143"/>
                  </a:cubicBezTo>
                  <a:cubicBezTo>
                    <a:pt x="38" y="1158"/>
                    <a:pt x="67" y="1151"/>
                    <a:pt x="97" y="1158"/>
                  </a:cubicBezTo>
                  <a:cubicBezTo>
                    <a:pt x="127" y="1165"/>
                    <a:pt x="119" y="1165"/>
                    <a:pt x="134" y="1180"/>
                  </a:cubicBezTo>
                  <a:cubicBezTo>
                    <a:pt x="149" y="1188"/>
                    <a:pt x="171" y="1180"/>
                    <a:pt x="186" y="1180"/>
                  </a:cubicBezTo>
                  <a:cubicBezTo>
                    <a:pt x="208" y="1180"/>
                    <a:pt x="260" y="1165"/>
                    <a:pt x="275" y="1173"/>
                  </a:cubicBezTo>
                  <a:lnTo>
                    <a:pt x="283" y="1180"/>
                  </a:lnTo>
                  <a:cubicBezTo>
                    <a:pt x="283" y="1173"/>
                    <a:pt x="283" y="1173"/>
                    <a:pt x="283" y="1165"/>
                  </a:cubicBezTo>
                  <a:cubicBezTo>
                    <a:pt x="290" y="1151"/>
                    <a:pt x="290" y="1121"/>
                    <a:pt x="312" y="1113"/>
                  </a:cubicBezTo>
                  <a:cubicBezTo>
                    <a:pt x="327" y="1113"/>
                    <a:pt x="349" y="1151"/>
                    <a:pt x="357" y="1158"/>
                  </a:cubicBezTo>
                  <a:cubicBezTo>
                    <a:pt x="372" y="1173"/>
                    <a:pt x="394" y="1195"/>
                    <a:pt x="416" y="1202"/>
                  </a:cubicBezTo>
                  <a:cubicBezTo>
                    <a:pt x="453" y="1202"/>
                    <a:pt x="446" y="1173"/>
                    <a:pt x="446" y="1143"/>
                  </a:cubicBezTo>
                  <a:cubicBezTo>
                    <a:pt x="476" y="1143"/>
                    <a:pt x="528" y="1136"/>
                    <a:pt x="550" y="1143"/>
                  </a:cubicBezTo>
                  <a:cubicBezTo>
                    <a:pt x="580" y="1158"/>
                    <a:pt x="580" y="1217"/>
                    <a:pt x="602" y="1217"/>
                  </a:cubicBezTo>
                  <a:cubicBezTo>
                    <a:pt x="602" y="1165"/>
                    <a:pt x="676" y="1165"/>
                    <a:pt x="713" y="1180"/>
                  </a:cubicBezTo>
                  <a:cubicBezTo>
                    <a:pt x="750" y="1202"/>
                    <a:pt x="780" y="1232"/>
                    <a:pt x="795" y="1270"/>
                  </a:cubicBezTo>
                  <a:cubicBezTo>
                    <a:pt x="854" y="1277"/>
                    <a:pt x="884" y="1084"/>
                    <a:pt x="891" y="1054"/>
                  </a:cubicBezTo>
                  <a:cubicBezTo>
                    <a:pt x="899" y="1032"/>
                    <a:pt x="899" y="1010"/>
                    <a:pt x="906" y="995"/>
                  </a:cubicBezTo>
                  <a:cubicBezTo>
                    <a:pt x="914" y="972"/>
                    <a:pt x="928" y="965"/>
                    <a:pt x="936" y="943"/>
                  </a:cubicBezTo>
                  <a:cubicBezTo>
                    <a:pt x="943" y="928"/>
                    <a:pt x="943" y="905"/>
                    <a:pt x="958" y="891"/>
                  </a:cubicBezTo>
                  <a:cubicBezTo>
                    <a:pt x="966" y="876"/>
                    <a:pt x="966" y="883"/>
                    <a:pt x="973" y="868"/>
                  </a:cubicBezTo>
                  <a:cubicBezTo>
                    <a:pt x="973" y="861"/>
                    <a:pt x="973" y="846"/>
                    <a:pt x="973" y="839"/>
                  </a:cubicBezTo>
                  <a:cubicBezTo>
                    <a:pt x="973" y="816"/>
                    <a:pt x="981" y="809"/>
                    <a:pt x="988" y="787"/>
                  </a:cubicBezTo>
                  <a:cubicBezTo>
                    <a:pt x="995" y="765"/>
                    <a:pt x="988" y="757"/>
                    <a:pt x="1018" y="742"/>
                  </a:cubicBezTo>
                  <a:cubicBezTo>
                    <a:pt x="1040" y="742"/>
                    <a:pt x="1055" y="742"/>
                    <a:pt x="1062" y="712"/>
                  </a:cubicBezTo>
                  <a:cubicBezTo>
                    <a:pt x="1070" y="698"/>
                    <a:pt x="1062" y="675"/>
                    <a:pt x="1062" y="660"/>
                  </a:cubicBezTo>
                  <a:cubicBezTo>
                    <a:pt x="1085" y="646"/>
                    <a:pt x="1099" y="646"/>
                    <a:pt x="1107" y="623"/>
                  </a:cubicBezTo>
                  <a:cubicBezTo>
                    <a:pt x="1107" y="608"/>
                    <a:pt x="1107" y="594"/>
                    <a:pt x="1107" y="579"/>
                  </a:cubicBezTo>
                  <a:cubicBezTo>
                    <a:pt x="1114" y="542"/>
                    <a:pt x="1137" y="549"/>
                    <a:pt x="1159" y="527"/>
                  </a:cubicBezTo>
                  <a:cubicBezTo>
                    <a:pt x="1174" y="497"/>
                    <a:pt x="1159" y="467"/>
                    <a:pt x="1174" y="438"/>
                  </a:cubicBezTo>
                  <a:cubicBezTo>
                    <a:pt x="1188" y="408"/>
                    <a:pt x="1188" y="408"/>
                    <a:pt x="1188" y="408"/>
                  </a:cubicBezTo>
                  <a:cubicBezTo>
                    <a:pt x="1196" y="393"/>
                    <a:pt x="1196" y="371"/>
                    <a:pt x="1196" y="356"/>
                  </a:cubicBezTo>
                  <a:cubicBezTo>
                    <a:pt x="1166" y="349"/>
                    <a:pt x="1159" y="349"/>
                    <a:pt x="1137" y="334"/>
                  </a:cubicBezTo>
                  <a:cubicBezTo>
                    <a:pt x="1122" y="326"/>
                    <a:pt x="1099" y="311"/>
                    <a:pt x="1085" y="304"/>
                  </a:cubicBezTo>
                  <a:cubicBezTo>
                    <a:pt x="1085" y="282"/>
                    <a:pt x="1085" y="237"/>
                    <a:pt x="1092" y="215"/>
                  </a:cubicBezTo>
                  <a:cubicBezTo>
                    <a:pt x="1099" y="200"/>
                    <a:pt x="1114" y="200"/>
                    <a:pt x="1122" y="185"/>
                  </a:cubicBezTo>
                  <a:cubicBezTo>
                    <a:pt x="1122" y="185"/>
                    <a:pt x="1122" y="178"/>
                    <a:pt x="1122" y="163"/>
                  </a:cubicBezTo>
                  <a:cubicBezTo>
                    <a:pt x="1085" y="163"/>
                    <a:pt x="1048" y="141"/>
                    <a:pt x="1010" y="141"/>
                  </a:cubicBezTo>
                  <a:cubicBezTo>
                    <a:pt x="1010" y="96"/>
                    <a:pt x="1018" y="59"/>
                    <a:pt x="1018" y="14"/>
                  </a:cubicBezTo>
                </a:path>
              </a:pathLst>
            </a:custGeom>
            <a:grpFill/>
            <a:ln w="9525" cap="flat">
              <a:solidFill>
                <a:schemeClr val="bg2"/>
              </a:solidFill>
              <a:bevel/>
              <a:headEnd/>
              <a:tailEnd/>
            </a:ln>
            <a:effectLst/>
          </p:spPr>
          <p:txBody>
            <a:bodyPr wrap="none" lIns="121853" tIns="60926" rIns="121853" bIns="60926" anchor="ctr"/>
            <a:lstStyle/>
            <a:p>
              <a:endParaRPr lang="en-US">
                <a:latin typeface="Poppins Light" charset="0"/>
              </a:endParaRPr>
            </a:p>
          </p:txBody>
        </p:sp>
        <p:sp>
          <p:nvSpPr>
            <p:cNvPr id="52" name="Freeform 22"/>
            <p:cNvSpPr>
              <a:spLocks noChangeArrowheads="1"/>
            </p:cNvSpPr>
            <p:nvPr/>
          </p:nvSpPr>
          <p:spPr bwMode="auto">
            <a:xfrm>
              <a:off x="14863400" y="5305042"/>
              <a:ext cx="1631849" cy="1417393"/>
            </a:xfrm>
            <a:custGeom>
              <a:avLst/>
              <a:gdLst>
                <a:gd name="T0" fmla="*/ 3706 w 3774"/>
                <a:gd name="T1" fmla="*/ 839 h 3283"/>
                <a:gd name="T2" fmla="*/ 3476 w 3774"/>
                <a:gd name="T3" fmla="*/ 779 h 3283"/>
                <a:gd name="T4" fmla="*/ 3171 w 3774"/>
                <a:gd name="T5" fmla="*/ 727 h 3283"/>
                <a:gd name="T6" fmla="*/ 3052 w 3774"/>
                <a:gd name="T7" fmla="*/ 720 h 3283"/>
                <a:gd name="T8" fmla="*/ 3171 w 3774"/>
                <a:gd name="T9" fmla="*/ 490 h 3283"/>
                <a:gd name="T10" fmla="*/ 2941 w 3774"/>
                <a:gd name="T11" fmla="*/ 378 h 3283"/>
                <a:gd name="T12" fmla="*/ 2867 w 3774"/>
                <a:gd name="T13" fmla="*/ 282 h 3283"/>
                <a:gd name="T14" fmla="*/ 2926 w 3774"/>
                <a:gd name="T15" fmla="*/ 148 h 3283"/>
                <a:gd name="T16" fmla="*/ 2755 w 3774"/>
                <a:gd name="T17" fmla="*/ 29 h 3283"/>
                <a:gd name="T18" fmla="*/ 2458 w 3774"/>
                <a:gd name="T19" fmla="*/ 237 h 3283"/>
                <a:gd name="T20" fmla="*/ 2362 w 3774"/>
                <a:gd name="T21" fmla="*/ 371 h 3283"/>
                <a:gd name="T22" fmla="*/ 1857 w 3774"/>
                <a:gd name="T23" fmla="*/ 208 h 3283"/>
                <a:gd name="T24" fmla="*/ 1567 w 3774"/>
                <a:gd name="T25" fmla="*/ 505 h 3283"/>
                <a:gd name="T26" fmla="*/ 1344 w 3774"/>
                <a:gd name="T27" fmla="*/ 690 h 3283"/>
                <a:gd name="T28" fmla="*/ 1018 w 3774"/>
                <a:gd name="T29" fmla="*/ 787 h 3283"/>
                <a:gd name="T30" fmla="*/ 906 w 3774"/>
                <a:gd name="T31" fmla="*/ 1032 h 3283"/>
                <a:gd name="T32" fmla="*/ 706 w 3774"/>
                <a:gd name="T33" fmla="*/ 1188 h 3283"/>
                <a:gd name="T34" fmla="*/ 454 w 3774"/>
                <a:gd name="T35" fmla="*/ 1403 h 3283"/>
                <a:gd name="T36" fmla="*/ 305 w 3774"/>
                <a:gd name="T37" fmla="*/ 1470 h 3283"/>
                <a:gd name="T38" fmla="*/ 0 w 3774"/>
                <a:gd name="T39" fmla="*/ 1574 h 3283"/>
                <a:gd name="T40" fmla="*/ 201 w 3774"/>
                <a:gd name="T41" fmla="*/ 1730 h 3283"/>
                <a:gd name="T42" fmla="*/ 349 w 3774"/>
                <a:gd name="T43" fmla="*/ 1841 h 3283"/>
                <a:gd name="T44" fmla="*/ 386 w 3774"/>
                <a:gd name="T45" fmla="*/ 2116 h 3283"/>
                <a:gd name="T46" fmla="*/ 386 w 3774"/>
                <a:gd name="T47" fmla="*/ 2153 h 3283"/>
                <a:gd name="T48" fmla="*/ 661 w 3774"/>
                <a:gd name="T49" fmla="*/ 2072 h 3283"/>
                <a:gd name="T50" fmla="*/ 944 w 3774"/>
                <a:gd name="T51" fmla="*/ 2079 h 3283"/>
                <a:gd name="T52" fmla="*/ 1285 w 3774"/>
                <a:gd name="T53" fmla="*/ 2027 h 3283"/>
                <a:gd name="T54" fmla="*/ 1486 w 3774"/>
                <a:gd name="T55" fmla="*/ 1938 h 3283"/>
                <a:gd name="T56" fmla="*/ 1597 w 3774"/>
                <a:gd name="T57" fmla="*/ 1745 h 3283"/>
                <a:gd name="T58" fmla="*/ 1693 w 3774"/>
                <a:gd name="T59" fmla="*/ 1552 h 3283"/>
                <a:gd name="T60" fmla="*/ 1842 w 3774"/>
                <a:gd name="T61" fmla="*/ 1537 h 3283"/>
                <a:gd name="T62" fmla="*/ 2080 w 3774"/>
                <a:gd name="T63" fmla="*/ 1425 h 3283"/>
                <a:gd name="T64" fmla="*/ 2161 w 3774"/>
                <a:gd name="T65" fmla="*/ 1396 h 3283"/>
                <a:gd name="T66" fmla="*/ 2310 w 3774"/>
                <a:gd name="T67" fmla="*/ 1329 h 3283"/>
                <a:gd name="T68" fmla="*/ 2444 w 3774"/>
                <a:gd name="T69" fmla="*/ 1270 h 3283"/>
                <a:gd name="T70" fmla="*/ 2703 w 3774"/>
                <a:gd name="T71" fmla="*/ 1180 h 3283"/>
                <a:gd name="T72" fmla="*/ 2718 w 3774"/>
                <a:gd name="T73" fmla="*/ 1351 h 3283"/>
                <a:gd name="T74" fmla="*/ 2860 w 3774"/>
                <a:gd name="T75" fmla="*/ 1552 h 3283"/>
                <a:gd name="T76" fmla="*/ 2592 w 3774"/>
                <a:gd name="T77" fmla="*/ 1700 h 3283"/>
                <a:gd name="T78" fmla="*/ 2458 w 3774"/>
                <a:gd name="T79" fmla="*/ 1864 h 3283"/>
                <a:gd name="T80" fmla="*/ 2280 w 3774"/>
                <a:gd name="T81" fmla="*/ 1975 h 3283"/>
                <a:gd name="T82" fmla="*/ 2087 w 3774"/>
                <a:gd name="T83" fmla="*/ 2123 h 3283"/>
                <a:gd name="T84" fmla="*/ 1812 w 3774"/>
                <a:gd name="T85" fmla="*/ 2354 h 3283"/>
                <a:gd name="T86" fmla="*/ 1612 w 3774"/>
                <a:gd name="T87" fmla="*/ 2584 h 3283"/>
                <a:gd name="T88" fmla="*/ 1486 w 3774"/>
                <a:gd name="T89" fmla="*/ 2747 h 3283"/>
                <a:gd name="T90" fmla="*/ 1285 w 3774"/>
                <a:gd name="T91" fmla="*/ 2992 h 3283"/>
                <a:gd name="T92" fmla="*/ 1300 w 3774"/>
                <a:gd name="T93" fmla="*/ 3230 h 3283"/>
                <a:gd name="T94" fmla="*/ 1486 w 3774"/>
                <a:gd name="T95" fmla="*/ 3089 h 3283"/>
                <a:gd name="T96" fmla="*/ 1753 w 3774"/>
                <a:gd name="T97" fmla="*/ 3044 h 3283"/>
                <a:gd name="T98" fmla="*/ 1938 w 3774"/>
                <a:gd name="T99" fmla="*/ 2992 h 3283"/>
                <a:gd name="T100" fmla="*/ 2132 w 3774"/>
                <a:gd name="T101" fmla="*/ 3074 h 3283"/>
                <a:gd name="T102" fmla="*/ 2273 w 3774"/>
                <a:gd name="T103" fmla="*/ 2903 h 3283"/>
                <a:gd name="T104" fmla="*/ 2347 w 3774"/>
                <a:gd name="T105" fmla="*/ 2651 h 3283"/>
                <a:gd name="T106" fmla="*/ 2369 w 3774"/>
                <a:gd name="T107" fmla="*/ 2406 h 3283"/>
                <a:gd name="T108" fmla="*/ 2495 w 3774"/>
                <a:gd name="T109" fmla="*/ 2109 h 3283"/>
                <a:gd name="T110" fmla="*/ 2726 w 3774"/>
                <a:gd name="T111" fmla="*/ 1938 h 3283"/>
                <a:gd name="T112" fmla="*/ 3112 w 3774"/>
                <a:gd name="T113" fmla="*/ 1604 h 3283"/>
                <a:gd name="T114" fmla="*/ 3327 w 3774"/>
                <a:gd name="T115" fmla="*/ 1544 h 3283"/>
                <a:gd name="T116" fmla="*/ 3483 w 3774"/>
                <a:gd name="T117" fmla="*/ 1626 h 3283"/>
                <a:gd name="T118" fmla="*/ 3587 w 3774"/>
                <a:gd name="T119" fmla="*/ 1537 h 3283"/>
                <a:gd name="T120" fmla="*/ 3491 w 3774"/>
                <a:gd name="T121" fmla="*/ 1284 h 3283"/>
                <a:gd name="T122" fmla="*/ 3765 w 3774"/>
                <a:gd name="T123" fmla="*/ 995 h 3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774" h="3283">
                  <a:moveTo>
                    <a:pt x="3773" y="995"/>
                  </a:moveTo>
                  <a:lnTo>
                    <a:pt x="3773" y="995"/>
                  </a:lnTo>
                  <a:cubicBezTo>
                    <a:pt x="3773" y="965"/>
                    <a:pt x="3743" y="965"/>
                    <a:pt x="3728" y="943"/>
                  </a:cubicBezTo>
                  <a:cubicBezTo>
                    <a:pt x="3728" y="928"/>
                    <a:pt x="3728" y="905"/>
                    <a:pt x="3728" y="891"/>
                  </a:cubicBezTo>
                  <a:cubicBezTo>
                    <a:pt x="3736" y="861"/>
                    <a:pt x="3728" y="854"/>
                    <a:pt x="3706" y="839"/>
                  </a:cubicBezTo>
                  <a:cubicBezTo>
                    <a:pt x="3684" y="831"/>
                    <a:pt x="3669" y="824"/>
                    <a:pt x="3669" y="802"/>
                  </a:cubicBezTo>
                  <a:cubicBezTo>
                    <a:pt x="3654" y="794"/>
                    <a:pt x="3647" y="794"/>
                    <a:pt x="3639" y="779"/>
                  </a:cubicBezTo>
                  <a:cubicBezTo>
                    <a:pt x="3632" y="772"/>
                    <a:pt x="3624" y="757"/>
                    <a:pt x="3610" y="750"/>
                  </a:cubicBezTo>
                  <a:cubicBezTo>
                    <a:pt x="3595" y="742"/>
                    <a:pt x="3550" y="750"/>
                    <a:pt x="3535" y="750"/>
                  </a:cubicBezTo>
                  <a:cubicBezTo>
                    <a:pt x="3513" y="757"/>
                    <a:pt x="3498" y="779"/>
                    <a:pt x="3476" y="779"/>
                  </a:cubicBezTo>
                  <a:cubicBezTo>
                    <a:pt x="3461" y="779"/>
                    <a:pt x="3453" y="757"/>
                    <a:pt x="3439" y="750"/>
                  </a:cubicBezTo>
                  <a:cubicBezTo>
                    <a:pt x="3424" y="750"/>
                    <a:pt x="3416" y="750"/>
                    <a:pt x="3409" y="757"/>
                  </a:cubicBezTo>
                  <a:cubicBezTo>
                    <a:pt x="3372" y="765"/>
                    <a:pt x="3357" y="772"/>
                    <a:pt x="3327" y="750"/>
                  </a:cubicBezTo>
                  <a:cubicBezTo>
                    <a:pt x="3305" y="735"/>
                    <a:pt x="3275" y="705"/>
                    <a:pt x="3246" y="705"/>
                  </a:cubicBezTo>
                  <a:cubicBezTo>
                    <a:pt x="3223" y="698"/>
                    <a:pt x="3194" y="720"/>
                    <a:pt x="3171" y="727"/>
                  </a:cubicBezTo>
                  <a:cubicBezTo>
                    <a:pt x="3149" y="735"/>
                    <a:pt x="3119" y="750"/>
                    <a:pt x="3112" y="765"/>
                  </a:cubicBezTo>
                  <a:cubicBezTo>
                    <a:pt x="3090" y="779"/>
                    <a:pt x="3105" y="794"/>
                    <a:pt x="3097" y="816"/>
                  </a:cubicBezTo>
                  <a:cubicBezTo>
                    <a:pt x="3082" y="809"/>
                    <a:pt x="3067" y="809"/>
                    <a:pt x="3052" y="802"/>
                  </a:cubicBezTo>
                  <a:cubicBezTo>
                    <a:pt x="3038" y="802"/>
                    <a:pt x="3023" y="802"/>
                    <a:pt x="3008" y="802"/>
                  </a:cubicBezTo>
                  <a:cubicBezTo>
                    <a:pt x="3000" y="757"/>
                    <a:pt x="3060" y="757"/>
                    <a:pt x="3052" y="720"/>
                  </a:cubicBezTo>
                  <a:cubicBezTo>
                    <a:pt x="3030" y="720"/>
                    <a:pt x="3038" y="668"/>
                    <a:pt x="3045" y="653"/>
                  </a:cubicBezTo>
                  <a:cubicBezTo>
                    <a:pt x="3067" y="653"/>
                    <a:pt x="3075" y="631"/>
                    <a:pt x="3090" y="623"/>
                  </a:cubicBezTo>
                  <a:cubicBezTo>
                    <a:pt x="3112" y="594"/>
                    <a:pt x="3097" y="608"/>
                    <a:pt x="3097" y="579"/>
                  </a:cubicBezTo>
                  <a:cubicBezTo>
                    <a:pt x="3097" y="534"/>
                    <a:pt x="3149" y="534"/>
                    <a:pt x="3164" y="512"/>
                  </a:cubicBezTo>
                  <a:cubicBezTo>
                    <a:pt x="3171" y="505"/>
                    <a:pt x="3171" y="490"/>
                    <a:pt x="3171" y="490"/>
                  </a:cubicBezTo>
                  <a:cubicBezTo>
                    <a:pt x="3179" y="482"/>
                    <a:pt x="3194" y="490"/>
                    <a:pt x="3194" y="475"/>
                  </a:cubicBezTo>
                  <a:cubicBezTo>
                    <a:pt x="3201" y="460"/>
                    <a:pt x="3142" y="430"/>
                    <a:pt x="3134" y="415"/>
                  </a:cubicBezTo>
                  <a:cubicBezTo>
                    <a:pt x="3119" y="400"/>
                    <a:pt x="3097" y="371"/>
                    <a:pt x="3090" y="349"/>
                  </a:cubicBezTo>
                  <a:cubicBezTo>
                    <a:pt x="3082" y="326"/>
                    <a:pt x="3090" y="311"/>
                    <a:pt x="3082" y="289"/>
                  </a:cubicBezTo>
                  <a:cubicBezTo>
                    <a:pt x="3015" y="282"/>
                    <a:pt x="2949" y="311"/>
                    <a:pt x="2941" y="378"/>
                  </a:cubicBezTo>
                  <a:cubicBezTo>
                    <a:pt x="2941" y="393"/>
                    <a:pt x="2949" y="415"/>
                    <a:pt x="2926" y="423"/>
                  </a:cubicBezTo>
                  <a:cubicBezTo>
                    <a:pt x="2911" y="430"/>
                    <a:pt x="2904" y="423"/>
                    <a:pt x="2897" y="408"/>
                  </a:cubicBezTo>
                  <a:cubicBezTo>
                    <a:pt x="2889" y="378"/>
                    <a:pt x="2919" y="356"/>
                    <a:pt x="2904" y="326"/>
                  </a:cubicBezTo>
                  <a:cubicBezTo>
                    <a:pt x="2889" y="326"/>
                    <a:pt x="2867" y="319"/>
                    <a:pt x="2852" y="319"/>
                  </a:cubicBezTo>
                  <a:cubicBezTo>
                    <a:pt x="2852" y="304"/>
                    <a:pt x="2867" y="297"/>
                    <a:pt x="2867" y="282"/>
                  </a:cubicBezTo>
                  <a:cubicBezTo>
                    <a:pt x="2874" y="282"/>
                    <a:pt x="2889" y="274"/>
                    <a:pt x="2889" y="282"/>
                  </a:cubicBezTo>
                  <a:cubicBezTo>
                    <a:pt x="2897" y="267"/>
                    <a:pt x="2934" y="200"/>
                    <a:pt x="2949" y="200"/>
                  </a:cubicBezTo>
                  <a:cubicBezTo>
                    <a:pt x="2963" y="193"/>
                    <a:pt x="2978" y="208"/>
                    <a:pt x="2986" y="185"/>
                  </a:cubicBezTo>
                  <a:cubicBezTo>
                    <a:pt x="2993" y="178"/>
                    <a:pt x="2978" y="155"/>
                    <a:pt x="2986" y="148"/>
                  </a:cubicBezTo>
                  <a:cubicBezTo>
                    <a:pt x="2963" y="133"/>
                    <a:pt x="2949" y="148"/>
                    <a:pt x="2926" y="148"/>
                  </a:cubicBezTo>
                  <a:cubicBezTo>
                    <a:pt x="2897" y="155"/>
                    <a:pt x="2882" y="133"/>
                    <a:pt x="2867" y="103"/>
                  </a:cubicBezTo>
                  <a:cubicBezTo>
                    <a:pt x="2860" y="89"/>
                    <a:pt x="2867" y="96"/>
                    <a:pt x="2852" y="81"/>
                  </a:cubicBezTo>
                  <a:cubicBezTo>
                    <a:pt x="2845" y="66"/>
                    <a:pt x="2822" y="66"/>
                    <a:pt x="2815" y="52"/>
                  </a:cubicBezTo>
                  <a:cubicBezTo>
                    <a:pt x="2800" y="37"/>
                    <a:pt x="2807" y="7"/>
                    <a:pt x="2778" y="0"/>
                  </a:cubicBezTo>
                  <a:cubicBezTo>
                    <a:pt x="2778" y="29"/>
                    <a:pt x="2770" y="14"/>
                    <a:pt x="2755" y="29"/>
                  </a:cubicBezTo>
                  <a:cubicBezTo>
                    <a:pt x="2741" y="37"/>
                    <a:pt x="2748" y="44"/>
                    <a:pt x="2741" y="52"/>
                  </a:cubicBezTo>
                  <a:cubicBezTo>
                    <a:pt x="2733" y="66"/>
                    <a:pt x="2718" y="66"/>
                    <a:pt x="2711" y="66"/>
                  </a:cubicBezTo>
                  <a:cubicBezTo>
                    <a:pt x="2674" y="89"/>
                    <a:pt x="2644" y="111"/>
                    <a:pt x="2607" y="126"/>
                  </a:cubicBezTo>
                  <a:cubicBezTo>
                    <a:pt x="2570" y="148"/>
                    <a:pt x="2533" y="163"/>
                    <a:pt x="2503" y="193"/>
                  </a:cubicBezTo>
                  <a:cubicBezTo>
                    <a:pt x="2488" y="200"/>
                    <a:pt x="2458" y="215"/>
                    <a:pt x="2458" y="237"/>
                  </a:cubicBezTo>
                  <a:cubicBezTo>
                    <a:pt x="2458" y="245"/>
                    <a:pt x="2473" y="245"/>
                    <a:pt x="2473" y="260"/>
                  </a:cubicBezTo>
                  <a:cubicBezTo>
                    <a:pt x="2473" y="267"/>
                    <a:pt x="2473" y="274"/>
                    <a:pt x="2473" y="282"/>
                  </a:cubicBezTo>
                  <a:cubicBezTo>
                    <a:pt x="2466" y="282"/>
                    <a:pt x="2451" y="282"/>
                    <a:pt x="2436" y="282"/>
                  </a:cubicBezTo>
                  <a:cubicBezTo>
                    <a:pt x="2451" y="304"/>
                    <a:pt x="2444" y="334"/>
                    <a:pt x="2429" y="349"/>
                  </a:cubicBezTo>
                  <a:cubicBezTo>
                    <a:pt x="2414" y="363"/>
                    <a:pt x="2384" y="363"/>
                    <a:pt x="2362" y="371"/>
                  </a:cubicBezTo>
                  <a:cubicBezTo>
                    <a:pt x="2332" y="371"/>
                    <a:pt x="2303" y="349"/>
                    <a:pt x="2273" y="326"/>
                  </a:cubicBezTo>
                  <a:cubicBezTo>
                    <a:pt x="2243" y="311"/>
                    <a:pt x="2221" y="304"/>
                    <a:pt x="2184" y="304"/>
                  </a:cubicBezTo>
                  <a:cubicBezTo>
                    <a:pt x="2154" y="304"/>
                    <a:pt x="2132" y="311"/>
                    <a:pt x="2102" y="311"/>
                  </a:cubicBezTo>
                  <a:cubicBezTo>
                    <a:pt x="2058" y="319"/>
                    <a:pt x="2043" y="311"/>
                    <a:pt x="2005" y="282"/>
                  </a:cubicBezTo>
                  <a:cubicBezTo>
                    <a:pt x="1961" y="252"/>
                    <a:pt x="1916" y="208"/>
                    <a:pt x="1857" y="208"/>
                  </a:cubicBezTo>
                  <a:cubicBezTo>
                    <a:pt x="1857" y="245"/>
                    <a:pt x="1857" y="267"/>
                    <a:pt x="1820" y="282"/>
                  </a:cubicBezTo>
                  <a:cubicBezTo>
                    <a:pt x="1790" y="297"/>
                    <a:pt x="1760" y="289"/>
                    <a:pt x="1731" y="304"/>
                  </a:cubicBezTo>
                  <a:cubicBezTo>
                    <a:pt x="1693" y="319"/>
                    <a:pt x="1686" y="349"/>
                    <a:pt x="1656" y="371"/>
                  </a:cubicBezTo>
                  <a:cubicBezTo>
                    <a:pt x="1634" y="386"/>
                    <a:pt x="1612" y="408"/>
                    <a:pt x="1604" y="430"/>
                  </a:cubicBezTo>
                  <a:cubicBezTo>
                    <a:pt x="1597" y="445"/>
                    <a:pt x="1582" y="497"/>
                    <a:pt x="1567" y="505"/>
                  </a:cubicBezTo>
                  <a:cubicBezTo>
                    <a:pt x="1560" y="505"/>
                    <a:pt x="1515" y="497"/>
                    <a:pt x="1508" y="505"/>
                  </a:cubicBezTo>
                  <a:cubicBezTo>
                    <a:pt x="1501" y="519"/>
                    <a:pt x="1530" y="534"/>
                    <a:pt x="1523" y="557"/>
                  </a:cubicBezTo>
                  <a:cubicBezTo>
                    <a:pt x="1523" y="571"/>
                    <a:pt x="1456" y="594"/>
                    <a:pt x="1441" y="601"/>
                  </a:cubicBezTo>
                  <a:cubicBezTo>
                    <a:pt x="1448" y="631"/>
                    <a:pt x="1404" y="646"/>
                    <a:pt x="1382" y="660"/>
                  </a:cubicBezTo>
                  <a:cubicBezTo>
                    <a:pt x="1367" y="668"/>
                    <a:pt x="1359" y="675"/>
                    <a:pt x="1344" y="690"/>
                  </a:cubicBezTo>
                  <a:cubicBezTo>
                    <a:pt x="1337" y="698"/>
                    <a:pt x="1322" y="720"/>
                    <a:pt x="1307" y="727"/>
                  </a:cubicBezTo>
                  <a:cubicBezTo>
                    <a:pt x="1285" y="735"/>
                    <a:pt x="1263" y="720"/>
                    <a:pt x="1241" y="727"/>
                  </a:cubicBezTo>
                  <a:cubicBezTo>
                    <a:pt x="1218" y="727"/>
                    <a:pt x="1211" y="735"/>
                    <a:pt x="1196" y="742"/>
                  </a:cubicBezTo>
                  <a:cubicBezTo>
                    <a:pt x="1166" y="757"/>
                    <a:pt x="1137" y="765"/>
                    <a:pt x="1107" y="779"/>
                  </a:cubicBezTo>
                  <a:cubicBezTo>
                    <a:pt x="1077" y="794"/>
                    <a:pt x="1048" y="779"/>
                    <a:pt x="1018" y="787"/>
                  </a:cubicBezTo>
                  <a:cubicBezTo>
                    <a:pt x="988" y="794"/>
                    <a:pt x="996" y="831"/>
                    <a:pt x="996" y="861"/>
                  </a:cubicBezTo>
                  <a:cubicBezTo>
                    <a:pt x="996" y="891"/>
                    <a:pt x="996" y="913"/>
                    <a:pt x="981" y="943"/>
                  </a:cubicBezTo>
                  <a:cubicBezTo>
                    <a:pt x="973" y="957"/>
                    <a:pt x="966" y="972"/>
                    <a:pt x="958" y="980"/>
                  </a:cubicBezTo>
                  <a:cubicBezTo>
                    <a:pt x="951" y="987"/>
                    <a:pt x="936" y="995"/>
                    <a:pt x="929" y="1002"/>
                  </a:cubicBezTo>
                  <a:cubicBezTo>
                    <a:pt x="921" y="1017"/>
                    <a:pt x="921" y="1024"/>
                    <a:pt x="906" y="1032"/>
                  </a:cubicBezTo>
                  <a:cubicBezTo>
                    <a:pt x="891" y="1047"/>
                    <a:pt x="877" y="1047"/>
                    <a:pt x="862" y="1054"/>
                  </a:cubicBezTo>
                  <a:cubicBezTo>
                    <a:pt x="854" y="1069"/>
                    <a:pt x="854" y="1084"/>
                    <a:pt x="840" y="1091"/>
                  </a:cubicBezTo>
                  <a:cubicBezTo>
                    <a:pt x="825" y="1099"/>
                    <a:pt x="817" y="1106"/>
                    <a:pt x="802" y="1113"/>
                  </a:cubicBezTo>
                  <a:cubicBezTo>
                    <a:pt x="780" y="1121"/>
                    <a:pt x="736" y="1128"/>
                    <a:pt x="721" y="1151"/>
                  </a:cubicBezTo>
                  <a:cubicBezTo>
                    <a:pt x="713" y="1165"/>
                    <a:pt x="721" y="1173"/>
                    <a:pt x="706" y="1188"/>
                  </a:cubicBezTo>
                  <a:cubicBezTo>
                    <a:pt x="699" y="1202"/>
                    <a:pt x="669" y="1210"/>
                    <a:pt x="676" y="1232"/>
                  </a:cubicBezTo>
                  <a:cubicBezTo>
                    <a:pt x="691" y="1240"/>
                    <a:pt x="713" y="1247"/>
                    <a:pt x="721" y="1262"/>
                  </a:cubicBezTo>
                  <a:cubicBezTo>
                    <a:pt x="765" y="1329"/>
                    <a:pt x="587" y="1344"/>
                    <a:pt x="594" y="1403"/>
                  </a:cubicBezTo>
                  <a:cubicBezTo>
                    <a:pt x="572" y="1418"/>
                    <a:pt x="535" y="1396"/>
                    <a:pt x="505" y="1410"/>
                  </a:cubicBezTo>
                  <a:cubicBezTo>
                    <a:pt x="476" y="1433"/>
                    <a:pt x="468" y="1455"/>
                    <a:pt x="454" y="1403"/>
                  </a:cubicBezTo>
                  <a:cubicBezTo>
                    <a:pt x="439" y="1403"/>
                    <a:pt x="431" y="1403"/>
                    <a:pt x="416" y="1403"/>
                  </a:cubicBezTo>
                  <a:cubicBezTo>
                    <a:pt x="416" y="1403"/>
                    <a:pt x="416" y="1403"/>
                    <a:pt x="424" y="1403"/>
                  </a:cubicBezTo>
                  <a:cubicBezTo>
                    <a:pt x="424" y="1418"/>
                    <a:pt x="424" y="1425"/>
                    <a:pt x="424" y="1440"/>
                  </a:cubicBezTo>
                  <a:cubicBezTo>
                    <a:pt x="386" y="1440"/>
                    <a:pt x="372" y="1433"/>
                    <a:pt x="342" y="1448"/>
                  </a:cubicBezTo>
                  <a:cubicBezTo>
                    <a:pt x="327" y="1455"/>
                    <a:pt x="312" y="1455"/>
                    <a:pt x="305" y="1470"/>
                  </a:cubicBezTo>
                  <a:cubicBezTo>
                    <a:pt x="290" y="1485"/>
                    <a:pt x="290" y="1500"/>
                    <a:pt x="275" y="1507"/>
                  </a:cubicBezTo>
                  <a:cubicBezTo>
                    <a:pt x="268" y="1515"/>
                    <a:pt x="253" y="1515"/>
                    <a:pt x="238" y="1507"/>
                  </a:cubicBezTo>
                  <a:cubicBezTo>
                    <a:pt x="208" y="1500"/>
                    <a:pt x="171" y="1492"/>
                    <a:pt x="141" y="1492"/>
                  </a:cubicBezTo>
                  <a:cubicBezTo>
                    <a:pt x="104" y="1492"/>
                    <a:pt x="67" y="1485"/>
                    <a:pt x="38" y="1485"/>
                  </a:cubicBezTo>
                  <a:cubicBezTo>
                    <a:pt x="30" y="1515"/>
                    <a:pt x="38" y="1567"/>
                    <a:pt x="0" y="1574"/>
                  </a:cubicBezTo>
                  <a:cubicBezTo>
                    <a:pt x="8" y="1589"/>
                    <a:pt x="23" y="1604"/>
                    <a:pt x="30" y="1618"/>
                  </a:cubicBezTo>
                  <a:cubicBezTo>
                    <a:pt x="38" y="1633"/>
                    <a:pt x="30" y="1656"/>
                    <a:pt x="38" y="1670"/>
                  </a:cubicBezTo>
                  <a:cubicBezTo>
                    <a:pt x="52" y="1685"/>
                    <a:pt x="75" y="1693"/>
                    <a:pt x="97" y="1700"/>
                  </a:cubicBezTo>
                  <a:cubicBezTo>
                    <a:pt x="127" y="1715"/>
                    <a:pt x="119" y="1722"/>
                    <a:pt x="134" y="1752"/>
                  </a:cubicBezTo>
                  <a:cubicBezTo>
                    <a:pt x="149" y="1722"/>
                    <a:pt x="164" y="1730"/>
                    <a:pt x="201" y="1730"/>
                  </a:cubicBezTo>
                  <a:cubicBezTo>
                    <a:pt x="231" y="1730"/>
                    <a:pt x="246" y="1715"/>
                    <a:pt x="268" y="1700"/>
                  </a:cubicBezTo>
                  <a:cubicBezTo>
                    <a:pt x="297" y="1685"/>
                    <a:pt x="297" y="1707"/>
                    <a:pt x="312" y="1730"/>
                  </a:cubicBezTo>
                  <a:cubicBezTo>
                    <a:pt x="327" y="1745"/>
                    <a:pt x="342" y="1767"/>
                    <a:pt x="357" y="1782"/>
                  </a:cubicBezTo>
                  <a:cubicBezTo>
                    <a:pt x="364" y="1789"/>
                    <a:pt x="379" y="1812"/>
                    <a:pt x="372" y="1819"/>
                  </a:cubicBezTo>
                  <a:cubicBezTo>
                    <a:pt x="372" y="1826"/>
                    <a:pt x="349" y="1826"/>
                    <a:pt x="349" y="1841"/>
                  </a:cubicBezTo>
                  <a:cubicBezTo>
                    <a:pt x="342" y="1849"/>
                    <a:pt x="349" y="1864"/>
                    <a:pt x="342" y="1871"/>
                  </a:cubicBezTo>
                  <a:cubicBezTo>
                    <a:pt x="335" y="1886"/>
                    <a:pt x="320" y="1878"/>
                    <a:pt x="312" y="1893"/>
                  </a:cubicBezTo>
                  <a:cubicBezTo>
                    <a:pt x="305" y="1901"/>
                    <a:pt x="297" y="1945"/>
                    <a:pt x="305" y="1953"/>
                  </a:cubicBezTo>
                  <a:cubicBezTo>
                    <a:pt x="312" y="1975"/>
                    <a:pt x="357" y="1997"/>
                    <a:pt x="372" y="2005"/>
                  </a:cubicBezTo>
                  <a:cubicBezTo>
                    <a:pt x="379" y="2049"/>
                    <a:pt x="409" y="2072"/>
                    <a:pt x="386" y="2116"/>
                  </a:cubicBezTo>
                  <a:cubicBezTo>
                    <a:pt x="379" y="2153"/>
                    <a:pt x="335" y="2153"/>
                    <a:pt x="305" y="2153"/>
                  </a:cubicBezTo>
                  <a:cubicBezTo>
                    <a:pt x="305" y="2146"/>
                    <a:pt x="305" y="2138"/>
                    <a:pt x="305" y="2138"/>
                  </a:cubicBezTo>
                  <a:cubicBezTo>
                    <a:pt x="297" y="2138"/>
                    <a:pt x="283" y="2131"/>
                    <a:pt x="268" y="2131"/>
                  </a:cubicBezTo>
                  <a:cubicBezTo>
                    <a:pt x="283" y="2146"/>
                    <a:pt x="297" y="2153"/>
                    <a:pt x="312" y="2153"/>
                  </a:cubicBezTo>
                  <a:cubicBezTo>
                    <a:pt x="342" y="2161"/>
                    <a:pt x="364" y="2161"/>
                    <a:pt x="386" y="2153"/>
                  </a:cubicBezTo>
                  <a:cubicBezTo>
                    <a:pt x="409" y="2146"/>
                    <a:pt x="424" y="2146"/>
                    <a:pt x="446" y="2138"/>
                  </a:cubicBezTo>
                  <a:cubicBezTo>
                    <a:pt x="461" y="2138"/>
                    <a:pt x="476" y="2131"/>
                    <a:pt x="491" y="2131"/>
                  </a:cubicBezTo>
                  <a:cubicBezTo>
                    <a:pt x="505" y="2131"/>
                    <a:pt x="513" y="2116"/>
                    <a:pt x="528" y="2116"/>
                  </a:cubicBezTo>
                  <a:cubicBezTo>
                    <a:pt x="543" y="2109"/>
                    <a:pt x="565" y="2109"/>
                    <a:pt x="580" y="2109"/>
                  </a:cubicBezTo>
                  <a:cubicBezTo>
                    <a:pt x="609" y="2101"/>
                    <a:pt x="632" y="2086"/>
                    <a:pt x="661" y="2072"/>
                  </a:cubicBezTo>
                  <a:cubicBezTo>
                    <a:pt x="669" y="2072"/>
                    <a:pt x="676" y="2057"/>
                    <a:pt x="684" y="2057"/>
                  </a:cubicBezTo>
                  <a:cubicBezTo>
                    <a:pt x="699" y="2057"/>
                    <a:pt x="706" y="2057"/>
                    <a:pt x="713" y="2057"/>
                  </a:cubicBezTo>
                  <a:cubicBezTo>
                    <a:pt x="736" y="2049"/>
                    <a:pt x="736" y="2027"/>
                    <a:pt x="758" y="2027"/>
                  </a:cubicBezTo>
                  <a:cubicBezTo>
                    <a:pt x="802" y="2027"/>
                    <a:pt x="840" y="2042"/>
                    <a:pt x="877" y="2049"/>
                  </a:cubicBezTo>
                  <a:cubicBezTo>
                    <a:pt x="899" y="2057"/>
                    <a:pt x="921" y="2064"/>
                    <a:pt x="944" y="2079"/>
                  </a:cubicBezTo>
                  <a:cubicBezTo>
                    <a:pt x="973" y="2094"/>
                    <a:pt x="996" y="2086"/>
                    <a:pt x="1025" y="2086"/>
                  </a:cubicBezTo>
                  <a:cubicBezTo>
                    <a:pt x="1048" y="2079"/>
                    <a:pt x="1077" y="2079"/>
                    <a:pt x="1092" y="2072"/>
                  </a:cubicBezTo>
                  <a:cubicBezTo>
                    <a:pt x="1122" y="2042"/>
                    <a:pt x="1159" y="2042"/>
                    <a:pt x="1203" y="2049"/>
                  </a:cubicBezTo>
                  <a:cubicBezTo>
                    <a:pt x="1218" y="2049"/>
                    <a:pt x="1241" y="2049"/>
                    <a:pt x="1256" y="2042"/>
                  </a:cubicBezTo>
                  <a:cubicBezTo>
                    <a:pt x="1270" y="2034"/>
                    <a:pt x="1270" y="2027"/>
                    <a:pt x="1285" y="2027"/>
                  </a:cubicBezTo>
                  <a:cubicBezTo>
                    <a:pt x="1293" y="2027"/>
                    <a:pt x="1300" y="2027"/>
                    <a:pt x="1307" y="2027"/>
                  </a:cubicBezTo>
                  <a:cubicBezTo>
                    <a:pt x="1330" y="2027"/>
                    <a:pt x="1352" y="2027"/>
                    <a:pt x="1367" y="2027"/>
                  </a:cubicBezTo>
                  <a:cubicBezTo>
                    <a:pt x="1389" y="2019"/>
                    <a:pt x="1404" y="2012"/>
                    <a:pt x="1419" y="1997"/>
                  </a:cubicBezTo>
                  <a:cubicBezTo>
                    <a:pt x="1426" y="1982"/>
                    <a:pt x="1434" y="1967"/>
                    <a:pt x="1441" y="1953"/>
                  </a:cubicBezTo>
                  <a:cubicBezTo>
                    <a:pt x="1456" y="1938"/>
                    <a:pt x="1463" y="1938"/>
                    <a:pt x="1486" y="1938"/>
                  </a:cubicBezTo>
                  <a:cubicBezTo>
                    <a:pt x="1486" y="1923"/>
                    <a:pt x="1478" y="1908"/>
                    <a:pt x="1486" y="1893"/>
                  </a:cubicBezTo>
                  <a:cubicBezTo>
                    <a:pt x="1486" y="1871"/>
                    <a:pt x="1493" y="1856"/>
                    <a:pt x="1501" y="1849"/>
                  </a:cubicBezTo>
                  <a:cubicBezTo>
                    <a:pt x="1523" y="1819"/>
                    <a:pt x="1538" y="1797"/>
                    <a:pt x="1560" y="1774"/>
                  </a:cubicBezTo>
                  <a:cubicBezTo>
                    <a:pt x="1567" y="1767"/>
                    <a:pt x="1575" y="1760"/>
                    <a:pt x="1582" y="1760"/>
                  </a:cubicBezTo>
                  <a:cubicBezTo>
                    <a:pt x="1582" y="1752"/>
                    <a:pt x="1590" y="1745"/>
                    <a:pt x="1597" y="1745"/>
                  </a:cubicBezTo>
                  <a:cubicBezTo>
                    <a:pt x="1604" y="1730"/>
                    <a:pt x="1619" y="1722"/>
                    <a:pt x="1634" y="1707"/>
                  </a:cubicBezTo>
                  <a:cubicBezTo>
                    <a:pt x="1642" y="1700"/>
                    <a:pt x="1656" y="1685"/>
                    <a:pt x="1664" y="1678"/>
                  </a:cubicBezTo>
                  <a:cubicBezTo>
                    <a:pt x="1679" y="1663"/>
                    <a:pt x="1686" y="1641"/>
                    <a:pt x="1701" y="1641"/>
                  </a:cubicBezTo>
                  <a:cubicBezTo>
                    <a:pt x="1701" y="1641"/>
                    <a:pt x="1701" y="1641"/>
                    <a:pt x="1708" y="1633"/>
                  </a:cubicBezTo>
                  <a:cubicBezTo>
                    <a:pt x="1708" y="1618"/>
                    <a:pt x="1708" y="1567"/>
                    <a:pt x="1693" y="1552"/>
                  </a:cubicBezTo>
                  <a:cubicBezTo>
                    <a:pt x="1686" y="1544"/>
                    <a:pt x="1679" y="1552"/>
                    <a:pt x="1679" y="1537"/>
                  </a:cubicBezTo>
                  <a:cubicBezTo>
                    <a:pt x="1679" y="1529"/>
                    <a:pt x="1679" y="1522"/>
                    <a:pt x="1686" y="1515"/>
                  </a:cubicBezTo>
                  <a:cubicBezTo>
                    <a:pt x="1701" y="1515"/>
                    <a:pt x="1731" y="1529"/>
                    <a:pt x="1738" y="1529"/>
                  </a:cubicBezTo>
                  <a:cubicBezTo>
                    <a:pt x="1753" y="1537"/>
                    <a:pt x="1775" y="1559"/>
                    <a:pt x="1790" y="1559"/>
                  </a:cubicBezTo>
                  <a:cubicBezTo>
                    <a:pt x="1812" y="1559"/>
                    <a:pt x="1827" y="1544"/>
                    <a:pt x="1842" y="1537"/>
                  </a:cubicBezTo>
                  <a:cubicBezTo>
                    <a:pt x="1857" y="1529"/>
                    <a:pt x="1887" y="1544"/>
                    <a:pt x="1887" y="1522"/>
                  </a:cubicBezTo>
                  <a:cubicBezTo>
                    <a:pt x="1909" y="1515"/>
                    <a:pt x="1924" y="1529"/>
                    <a:pt x="1946" y="1507"/>
                  </a:cubicBezTo>
                  <a:cubicBezTo>
                    <a:pt x="1961" y="1500"/>
                    <a:pt x="1983" y="1485"/>
                    <a:pt x="2005" y="1477"/>
                  </a:cubicBezTo>
                  <a:cubicBezTo>
                    <a:pt x="2020" y="1470"/>
                    <a:pt x="2035" y="1462"/>
                    <a:pt x="2050" y="1448"/>
                  </a:cubicBezTo>
                  <a:cubicBezTo>
                    <a:pt x="2058" y="1440"/>
                    <a:pt x="2065" y="1433"/>
                    <a:pt x="2080" y="1425"/>
                  </a:cubicBezTo>
                  <a:cubicBezTo>
                    <a:pt x="2080" y="1425"/>
                    <a:pt x="2095" y="1425"/>
                    <a:pt x="2095" y="1418"/>
                  </a:cubicBezTo>
                  <a:cubicBezTo>
                    <a:pt x="2102" y="1418"/>
                    <a:pt x="2102" y="1418"/>
                    <a:pt x="2109" y="1418"/>
                  </a:cubicBezTo>
                  <a:lnTo>
                    <a:pt x="2109" y="1410"/>
                  </a:lnTo>
                  <a:cubicBezTo>
                    <a:pt x="2124" y="1403"/>
                    <a:pt x="2117" y="1403"/>
                    <a:pt x="2132" y="1396"/>
                  </a:cubicBezTo>
                  <a:cubicBezTo>
                    <a:pt x="2139" y="1396"/>
                    <a:pt x="2154" y="1396"/>
                    <a:pt x="2161" y="1396"/>
                  </a:cubicBezTo>
                  <a:cubicBezTo>
                    <a:pt x="2169" y="1388"/>
                    <a:pt x="2169" y="1381"/>
                    <a:pt x="2184" y="1373"/>
                  </a:cubicBezTo>
                  <a:cubicBezTo>
                    <a:pt x="2191" y="1373"/>
                    <a:pt x="2191" y="1373"/>
                    <a:pt x="2206" y="1366"/>
                  </a:cubicBezTo>
                  <a:cubicBezTo>
                    <a:pt x="2221" y="1351"/>
                    <a:pt x="2236" y="1359"/>
                    <a:pt x="2258" y="1351"/>
                  </a:cubicBezTo>
                  <a:cubicBezTo>
                    <a:pt x="2265" y="1344"/>
                    <a:pt x="2273" y="1336"/>
                    <a:pt x="2280" y="1336"/>
                  </a:cubicBezTo>
                  <a:cubicBezTo>
                    <a:pt x="2288" y="1329"/>
                    <a:pt x="2303" y="1329"/>
                    <a:pt x="2310" y="1329"/>
                  </a:cubicBezTo>
                  <a:cubicBezTo>
                    <a:pt x="2317" y="1321"/>
                    <a:pt x="2325" y="1321"/>
                    <a:pt x="2332" y="1314"/>
                  </a:cubicBezTo>
                  <a:cubicBezTo>
                    <a:pt x="2340" y="1307"/>
                    <a:pt x="2340" y="1299"/>
                    <a:pt x="2355" y="1292"/>
                  </a:cubicBezTo>
                  <a:cubicBezTo>
                    <a:pt x="2362" y="1292"/>
                    <a:pt x="2369" y="1299"/>
                    <a:pt x="2377" y="1292"/>
                  </a:cubicBezTo>
                  <a:cubicBezTo>
                    <a:pt x="2384" y="1292"/>
                    <a:pt x="2384" y="1277"/>
                    <a:pt x="2392" y="1277"/>
                  </a:cubicBezTo>
                  <a:cubicBezTo>
                    <a:pt x="2406" y="1270"/>
                    <a:pt x="2429" y="1270"/>
                    <a:pt x="2444" y="1270"/>
                  </a:cubicBezTo>
                  <a:cubicBezTo>
                    <a:pt x="2458" y="1262"/>
                    <a:pt x="2488" y="1262"/>
                    <a:pt x="2503" y="1255"/>
                  </a:cubicBezTo>
                  <a:cubicBezTo>
                    <a:pt x="2518" y="1240"/>
                    <a:pt x="2525" y="1232"/>
                    <a:pt x="2548" y="1225"/>
                  </a:cubicBezTo>
                  <a:cubicBezTo>
                    <a:pt x="2570" y="1225"/>
                    <a:pt x="2570" y="1225"/>
                    <a:pt x="2592" y="1202"/>
                  </a:cubicBezTo>
                  <a:cubicBezTo>
                    <a:pt x="2607" y="1188"/>
                    <a:pt x="2622" y="1188"/>
                    <a:pt x="2644" y="1188"/>
                  </a:cubicBezTo>
                  <a:cubicBezTo>
                    <a:pt x="2666" y="1188"/>
                    <a:pt x="2681" y="1180"/>
                    <a:pt x="2703" y="1180"/>
                  </a:cubicBezTo>
                  <a:cubicBezTo>
                    <a:pt x="2726" y="1173"/>
                    <a:pt x="2793" y="1158"/>
                    <a:pt x="2807" y="1188"/>
                  </a:cubicBezTo>
                  <a:cubicBezTo>
                    <a:pt x="2815" y="1202"/>
                    <a:pt x="2793" y="1217"/>
                    <a:pt x="2785" y="1232"/>
                  </a:cubicBezTo>
                  <a:cubicBezTo>
                    <a:pt x="2778" y="1247"/>
                    <a:pt x="2770" y="1255"/>
                    <a:pt x="2755" y="1262"/>
                  </a:cubicBezTo>
                  <a:cubicBezTo>
                    <a:pt x="2748" y="1270"/>
                    <a:pt x="2733" y="1270"/>
                    <a:pt x="2726" y="1277"/>
                  </a:cubicBezTo>
                  <a:cubicBezTo>
                    <a:pt x="2718" y="1292"/>
                    <a:pt x="2718" y="1329"/>
                    <a:pt x="2718" y="1351"/>
                  </a:cubicBezTo>
                  <a:cubicBezTo>
                    <a:pt x="2718" y="1403"/>
                    <a:pt x="2718" y="1448"/>
                    <a:pt x="2770" y="1470"/>
                  </a:cubicBezTo>
                  <a:cubicBezTo>
                    <a:pt x="2770" y="1492"/>
                    <a:pt x="2770" y="1507"/>
                    <a:pt x="2778" y="1529"/>
                  </a:cubicBezTo>
                  <a:cubicBezTo>
                    <a:pt x="2785" y="1544"/>
                    <a:pt x="2793" y="1559"/>
                    <a:pt x="2793" y="1581"/>
                  </a:cubicBezTo>
                  <a:cubicBezTo>
                    <a:pt x="2807" y="1581"/>
                    <a:pt x="2822" y="1581"/>
                    <a:pt x="2837" y="1574"/>
                  </a:cubicBezTo>
                  <a:cubicBezTo>
                    <a:pt x="2845" y="1567"/>
                    <a:pt x="2845" y="1552"/>
                    <a:pt x="2860" y="1552"/>
                  </a:cubicBezTo>
                  <a:cubicBezTo>
                    <a:pt x="2882" y="1544"/>
                    <a:pt x="2874" y="1596"/>
                    <a:pt x="2874" y="1611"/>
                  </a:cubicBezTo>
                  <a:cubicBezTo>
                    <a:pt x="2867" y="1656"/>
                    <a:pt x="2822" y="1685"/>
                    <a:pt x="2778" y="1685"/>
                  </a:cubicBezTo>
                  <a:cubicBezTo>
                    <a:pt x="2770" y="1693"/>
                    <a:pt x="2741" y="1693"/>
                    <a:pt x="2726" y="1700"/>
                  </a:cubicBezTo>
                  <a:cubicBezTo>
                    <a:pt x="2711" y="1707"/>
                    <a:pt x="2696" y="1715"/>
                    <a:pt x="2689" y="1715"/>
                  </a:cubicBezTo>
                  <a:cubicBezTo>
                    <a:pt x="2666" y="1722"/>
                    <a:pt x="2600" y="1722"/>
                    <a:pt x="2592" y="1700"/>
                  </a:cubicBezTo>
                  <a:cubicBezTo>
                    <a:pt x="2562" y="1707"/>
                    <a:pt x="2548" y="1707"/>
                    <a:pt x="2540" y="1737"/>
                  </a:cubicBezTo>
                  <a:cubicBezTo>
                    <a:pt x="2540" y="1752"/>
                    <a:pt x="2540" y="1782"/>
                    <a:pt x="2540" y="1789"/>
                  </a:cubicBezTo>
                  <a:cubicBezTo>
                    <a:pt x="2533" y="1804"/>
                    <a:pt x="2503" y="1812"/>
                    <a:pt x="2488" y="1819"/>
                  </a:cubicBezTo>
                  <a:cubicBezTo>
                    <a:pt x="2481" y="1826"/>
                    <a:pt x="2458" y="1856"/>
                    <a:pt x="2444" y="1856"/>
                  </a:cubicBezTo>
                  <a:cubicBezTo>
                    <a:pt x="2444" y="1864"/>
                    <a:pt x="2451" y="1864"/>
                    <a:pt x="2458" y="1864"/>
                  </a:cubicBezTo>
                  <a:cubicBezTo>
                    <a:pt x="2444" y="1871"/>
                    <a:pt x="2429" y="1878"/>
                    <a:pt x="2429" y="1886"/>
                  </a:cubicBezTo>
                  <a:cubicBezTo>
                    <a:pt x="2414" y="1886"/>
                    <a:pt x="2392" y="1878"/>
                    <a:pt x="2377" y="1886"/>
                  </a:cubicBezTo>
                  <a:cubicBezTo>
                    <a:pt x="2362" y="1893"/>
                    <a:pt x="2362" y="1901"/>
                    <a:pt x="2355" y="1908"/>
                  </a:cubicBezTo>
                  <a:cubicBezTo>
                    <a:pt x="2340" y="1923"/>
                    <a:pt x="2325" y="1930"/>
                    <a:pt x="2310" y="1945"/>
                  </a:cubicBezTo>
                  <a:cubicBezTo>
                    <a:pt x="2303" y="1953"/>
                    <a:pt x="2295" y="1967"/>
                    <a:pt x="2280" y="1975"/>
                  </a:cubicBezTo>
                  <a:cubicBezTo>
                    <a:pt x="2273" y="1975"/>
                    <a:pt x="2258" y="1975"/>
                    <a:pt x="2243" y="1975"/>
                  </a:cubicBezTo>
                  <a:cubicBezTo>
                    <a:pt x="2228" y="1982"/>
                    <a:pt x="2198" y="1982"/>
                    <a:pt x="2184" y="1990"/>
                  </a:cubicBezTo>
                  <a:cubicBezTo>
                    <a:pt x="2176" y="2005"/>
                    <a:pt x="2176" y="2019"/>
                    <a:pt x="2176" y="2042"/>
                  </a:cubicBezTo>
                  <a:cubicBezTo>
                    <a:pt x="2154" y="2042"/>
                    <a:pt x="2139" y="2072"/>
                    <a:pt x="2132" y="2086"/>
                  </a:cubicBezTo>
                  <a:cubicBezTo>
                    <a:pt x="2124" y="2101"/>
                    <a:pt x="2102" y="2116"/>
                    <a:pt x="2087" y="2123"/>
                  </a:cubicBezTo>
                  <a:cubicBezTo>
                    <a:pt x="2020" y="2161"/>
                    <a:pt x="1931" y="2175"/>
                    <a:pt x="1901" y="2250"/>
                  </a:cubicBezTo>
                  <a:cubicBezTo>
                    <a:pt x="1894" y="2272"/>
                    <a:pt x="1894" y="2287"/>
                    <a:pt x="1894" y="2309"/>
                  </a:cubicBezTo>
                  <a:cubicBezTo>
                    <a:pt x="1887" y="2324"/>
                    <a:pt x="1864" y="2339"/>
                    <a:pt x="1850" y="2354"/>
                  </a:cubicBezTo>
                  <a:cubicBezTo>
                    <a:pt x="1842" y="2361"/>
                    <a:pt x="1842" y="2361"/>
                    <a:pt x="1835" y="2369"/>
                  </a:cubicBezTo>
                  <a:cubicBezTo>
                    <a:pt x="1820" y="2369"/>
                    <a:pt x="1812" y="2369"/>
                    <a:pt x="1812" y="2354"/>
                  </a:cubicBezTo>
                  <a:cubicBezTo>
                    <a:pt x="1805" y="2339"/>
                    <a:pt x="1812" y="2317"/>
                    <a:pt x="1812" y="2302"/>
                  </a:cubicBezTo>
                  <a:cubicBezTo>
                    <a:pt x="1798" y="2302"/>
                    <a:pt x="1775" y="2302"/>
                    <a:pt x="1768" y="2309"/>
                  </a:cubicBezTo>
                  <a:cubicBezTo>
                    <a:pt x="1738" y="2346"/>
                    <a:pt x="1753" y="2398"/>
                    <a:pt x="1731" y="2435"/>
                  </a:cubicBezTo>
                  <a:cubicBezTo>
                    <a:pt x="1716" y="2458"/>
                    <a:pt x="1693" y="2458"/>
                    <a:pt x="1679" y="2472"/>
                  </a:cubicBezTo>
                  <a:cubicBezTo>
                    <a:pt x="1679" y="2480"/>
                    <a:pt x="1612" y="2591"/>
                    <a:pt x="1612" y="2584"/>
                  </a:cubicBezTo>
                  <a:cubicBezTo>
                    <a:pt x="1627" y="2621"/>
                    <a:pt x="1656" y="2614"/>
                    <a:pt x="1619" y="2658"/>
                  </a:cubicBezTo>
                  <a:cubicBezTo>
                    <a:pt x="1597" y="2680"/>
                    <a:pt x="1590" y="2680"/>
                    <a:pt x="1604" y="2717"/>
                  </a:cubicBezTo>
                  <a:cubicBezTo>
                    <a:pt x="1619" y="2769"/>
                    <a:pt x="1597" y="2821"/>
                    <a:pt x="1538" y="2829"/>
                  </a:cubicBezTo>
                  <a:cubicBezTo>
                    <a:pt x="1515" y="2829"/>
                    <a:pt x="1501" y="2829"/>
                    <a:pt x="1486" y="2799"/>
                  </a:cubicBezTo>
                  <a:cubicBezTo>
                    <a:pt x="1478" y="2784"/>
                    <a:pt x="1463" y="2755"/>
                    <a:pt x="1486" y="2747"/>
                  </a:cubicBezTo>
                  <a:cubicBezTo>
                    <a:pt x="1456" y="2762"/>
                    <a:pt x="1434" y="2762"/>
                    <a:pt x="1404" y="2769"/>
                  </a:cubicBezTo>
                  <a:cubicBezTo>
                    <a:pt x="1404" y="2792"/>
                    <a:pt x="1404" y="2807"/>
                    <a:pt x="1426" y="2821"/>
                  </a:cubicBezTo>
                  <a:cubicBezTo>
                    <a:pt x="1411" y="2859"/>
                    <a:pt x="1352" y="2859"/>
                    <a:pt x="1322" y="2896"/>
                  </a:cubicBezTo>
                  <a:cubicBezTo>
                    <a:pt x="1307" y="2918"/>
                    <a:pt x="1322" y="2933"/>
                    <a:pt x="1315" y="2955"/>
                  </a:cubicBezTo>
                  <a:cubicBezTo>
                    <a:pt x="1307" y="2970"/>
                    <a:pt x="1285" y="2963"/>
                    <a:pt x="1285" y="2992"/>
                  </a:cubicBezTo>
                  <a:cubicBezTo>
                    <a:pt x="1263" y="3000"/>
                    <a:pt x="1218" y="3014"/>
                    <a:pt x="1211" y="3037"/>
                  </a:cubicBezTo>
                  <a:cubicBezTo>
                    <a:pt x="1196" y="3059"/>
                    <a:pt x="1211" y="3044"/>
                    <a:pt x="1218" y="3059"/>
                  </a:cubicBezTo>
                  <a:cubicBezTo>
                    <a:pt x="1218" y="3066"/>
                    <a:pt x="1233" y="3089"/>
                    <a:pt x="1241" y="3096"/>
                  </a:cubicBezTo>
                  <a:cubicBezTo>
                    <a:pt x="1278" y="3119"/>
                    <a:pt x="1300" y="3081"/>
                    <a:pt x="1293" y="3148"/>
                  </a:cubicBezTo>
                  <a:cubicBezTo>
                    <a:pt x="1293" y="3178"/>
                    <a:pt x="1293" y="3208"/>
                    <a:pt x="1300" y="3230"/>
                  </a:cubicBezTo>
                  <a:cubicBezTo>
                    <a:pt x="1322" y="3230"/>
                    <a:pt x="1344" y="3237"/>
                    <a:pt x="1344" y="3245"/>
                  </a:cubicBezTo>
                  <a:cubicBezTo>
                    <a:pt x="1374" y="3252"/>
                    <a:pt x="1396" y="3267"/>
                    <a:pt x="1419" y="3282"/>
                  </a:cubicBezTo>
                  <a:cubicBezTo>
                    <a:pt x="1434" y="3245"/>
                    <a:pt x="1441" y="3215"/>
                    <a:pt x="1471" y="3193"/>
                  </a:cubicBezTo>
                  <a:cubicBezTo>
                    <a:pt x="1486" y="3178"/>
                    <a:pt x="1493" y="3163"/>
                    <a:pt x="1508" y="3148"/>
                  </a:cubicBezTo>
                  <a:cubicBezTo>
                    <a:pt x="1523" y="3119"/>
                    <a:pt x="1515" y="3096"/>
                    <a:pt x="1486" y="3089"/>
                  </a:cubicBezTo>
                  <a:cubicBezTo>
                    <a:pt x="1493" y="3066"/>
                    <a:pt x="1530" y="3066"/>
                    <a:pt x="1553" y="3059"/>
                  </a:cubicBezTo>
                  <a:cubicBezTo>
                    <a:pt x="1575" y="3044"/>
                    <a:pt x="1597" y="3044"/>
                    <a:pt x="1627" y="3044"/>
                  </a:cubicBezTo>
                  <a:cubicBezTo>
                    <a:pt x="1649" y="3044"/>
                    <a:pt x="1671" y="3044"/>
                    <a:pt x="1693" y="3052"/>
                  </a:cubicBezTo>
                  <a:cubicBezTo>
                    <a:pt x="1708" y="3052"/>
                    <a:pt x="1708" y="3059"/>
                    <a:pt x="1723" y="3059"/>
                  </a:cubicBezTo>
                  <a:cubicBezTo>
                    <a:pt x="1731" y="3059"/>
                    <a:pt x="1746" y="3044"/>
                    <a:pt x="1753" y="3044"/>
                  </a:cubicBezTo>
                  <a:cubicBezTo>
                    <a:pt x="1768" y="3044"/>
                    <a:pt x="1760" y="3059"/>
                    <a:pt x="1775" y="3059"/>
                  </a:cubicBezTo>
                  <a:cubicBezTo>
                    <a:pt x="1790" y="3059"/>
                    <a:pt x="1798" y="3059"/>
                    <a:pt x="1805" y="3052"/>
                  </a:cubicBezTo>
                  <a:cubicBezTo>
                    <a:pt x="1827" y="3044"/>
                    <a:pt x="1842" y="3037"/>
                    <a:pt x="1872" y="3037"/>
                  </a:cubicBezTo>
                  <a:cubicBezTo>
                    <a:pt x="1887" y="3037"/>
                    <a:pt x="1916" y="3037"/>
                    <a:pt x="1931" y="3029"/>
                  </a:cubicBezTo>
                  <a:cubicBezTo>
                    <a:pt x="1946" y="3014"/>
                    <a:pt x="1938" y="3007"/>
                    <a:pt x="1938" y="2992"/>
                  </a:cubicBezTo>
                  <a:cubicBezTo>
                    <a:pt x="1946" y="2985"/>
                    <a:pt x="1953" y="2977"/>
                    <a:pt x="1953" y="2970"/>
                  </a:cubicBezTo>
                  <a:cubicBezTo>
                    <a:pt x="1961" y="2963"/>
                    <a:pt x="1998" y="2911"/>
                    <a:pt x="2005" y="2911"/>
                  </a:cubicBezTo>
                  <a:cubicBezTo>
                    <a:pt x="2013" y="2918"/>
                    <a:pt x="2013" y="2925"/>
                    <a:pt x="2028" y="2925"/>
                  </a:cubicBezTo>
                  <a:cubicBezTo>
                    <a:pt x="2028" y="2970"/>
                    <a:pt x="2020" y="3007"/>
                    <a:pt x="2020" y="3052"/>
                  </a:cubicBezTo>
                  <a:cubicBezTo>
                    <a:pt x="2058" y="3052"/>
                    <a:pt x="2095" y="3074"/>
                    <a:pt x="2132" y="3074"/>
                  </a:cubicBezTo>
                  <a:cubicBezTo>
                    <a:pt x="2132" y="3044"/>
                    <a:pt x="2132" y="2992"/>
                    <a:pt x="2139" y="3000"/>
                  </a:cubicBezTo>
                  <a:cubicBezTo>
                    <a:pt x="2161" y="2985"/>
                    <a:pt x="2176" y="2992"/>
                    <a:pt x="2191" y="2985"/>
                  </a:cubicBezTo>
                  <a:cubicBezTo>
                    <a:pt x="2213" y="2977"/>
                    <a:pt x="2206" y="2970"/>
                    <a:pt x="2213" y="2955"/>
                  </a:cubicBezTo>
                  <a:cubicBezTo>
                    <a:pt x="2221" y="2933"/>
                    <a:pt x="2243" y="2925"/>
                    <a:pt x="2258" y="2918"/>
                  </a:cubicBezTo>
                  <a:cubicBezTo>
                    <a:pt x="2265" y="2911"/>
                    <a:pt x="2265" y="2911"/>
                    <a:pt x="2273" y="2903"/>
                  </a:cubicBezTo>
                  <a:cubicBezTo>
                    <a:pt x="2273" y="2896"/>
                    <a:pt x="2273" y="2881"/>
                    <a:pt x="2273" y="2874"/>
                  </a:cubicBezTo>
                  <a:cubicBezTo>
                    <a:pt x="2288" y="2866"/>
                    <a:pt x="2288" y="2859"/>
                    <a:pt x="2288" y="2844"/>
                  </a:cubicBezTo>
                  <a:cubicBezTo>
                    <a:pt x="2295" y="2821"/>
                    <a:pt x="2303" y="2814"/>
                    <a:pt x="2317" y="2799"/>
                  </a:cubicBezTo>
                  <a:cubicBezTo>
                    <a:pt x="2340" y="2777"/>
                    <a:pt x="2369" y="2777"/>
                    <a:pt x="2362" y="2740"/>
                  </a:cubicBezTo>
                  <a:cubicBezTo>
                    <a:pt x="2362" y="2703"/>
                    <a:pt x="2332" y="2688"/>
                    <a:pt x="2347" y="2651"/>
                  </a:cubicBezTo>
                  <a:cubicBezTo>
                    <a:pt x="2355" y="2628"/>
                    <a:pt x="2377" y="2614"/>
                    <a:pt x="2392" y="2599"/>
                  </a:cubicBezTo>
                  <a:cubicBezTo>
                    <a:pt x="2414" y="2576"/>
                    <a:pt x="2414" y="2547"/>
                    <a:pt x="2414" y="2517"/>
                  </a:cubicBezTo>
                  <a:cubicBezTo>
                    <a:pt x="2384" y="2524"/>
                    <a:pt x="2392" y="2487"/>
                    <a:pt x="2392" y="2472"/>
                  </a:cubicBezTo>
                  <a:cubicBezTo>
                    <a:pt x="2392" y="2458"/>
                    <a:pt x="2392" y="2450"/>
                    <a:pt x="2384" y="2435"/>
                  </a:cubicBezTo>
                  <a:cubicBezTo>
                    <a:pt x="2377" y="2420"/>
                    <a:pt x="2377" y="2420"/>
                    <a:pt x="2369" y="2406"/>
                  </a:cubicBezTo>
                  <a:cubicBezTo>
                    <a:pt x="2369" y="2376"/>
                    <a:pt x="2355" y="2369"/>
                    <a:pt x="2347" y="2346"/>
                  </a:cubicBezTo>
                  <a:cubicBezTo>
                    <a:pt x="2347" y="2294"/>
                    <a:pt x="2347" y="2279"/>
                    <a:pt x="2377" y="2235"/>
                  </a:cubicBezTo>
                  <a:cubicBezTo>
                    <a:pt x="2384" y="2227"/>
                    <a:pt x="2384" y="2212"/>
                    <a:pt x="2392" y="2205"/>
                  </a:cubicBezTo>
                  <a:cubicBezTo>
                    <a:pt x="2406" y="2183"/>
                    <a:pt x="2421" y="2168"/>
                    <a:pt x="2436" y="2146"/>
                  </a:cubicBezTo>
                  <a:cubicBezTo>
                    <a:pt x="2458" y="2131"/>
                    <a:pt x="2473" y="2116"/>
                    <a:pt x="2495" y="2109"/>
                  </a:cubicBezTo>
                  <a:cubicBezTo>
                    <a:pt x="2510" y="2109"/>
                    <a:pt x="2533" y="2116"/>
                    <a:pt x="2548" y="2109"/>
                  </a:cubicBezTo>
                  <a:cubicBezTo>
                    <a:pt x="2548" y="2064"/>
                    <a:pt x="2592" y="2042"/>
                    <a:pt x="2607" y="2005"/>
                  </a:cubicBezTo>
                  <a:cubicBezTo>
                    <a:pt x="2622" y="1982"/>
                    <a:pt x="2644" y="1967"/>
                    <a:pt x="2666" y="1960"/>
                  </a:cubicBezTo>
                  <a:cubicBezTo>
                    <a:pt x="2681" y="1960"/>
                    <a:pt x="2681" y="1960"/>
                    <a:pt x="2703" y="1953"/>
                  </a:cubicBezTo>
                  <a:cubicBezTo>
                    <a:pt x="2711" y="1945"/>
                    <a:pt x="2718" y="1945"/>
                    <a:pt x="2726" y="1938"/>
                  </a:cubicBezTo>
                  <a:cubicBezTo>
                    <a:pt x="2770" y="1901"/>
                    <a:pt x="2778" y="1834"/>
                    <a:pt x="2837" y="1834"/>
                  </a:cubicBezTo>
                  <a:cubicBezTo>
                    <a:pt x="2874" y="1834"/>
                    <a:pt x="2882" y="1812"/>
                    <a:pt x="2897" y="1782"/>
                  </a:cubicBezTo>
                  <a:cubicBezTo>
                    <a:pt x="2911" y="1737"/>
                    <a:pt x="2956" y="1670"/>
                    <a:pt x="3000" y="1641"/>
                  </a:cubicBezTo>
                  <a:cubicBezTo>
                    <a:pt x="3015" y="1633"/>
                    <a:pt x="3038" y="1633"/>
                    <a:pt x="3052" y="1626"/>
                  </a:cubicBezTo>
                  <a:cubicBezTo>
                    <a:pt x="3067" y="1618"/>
                    <a:pt x="3090" y="1611"/>
                    <a:pt x="3112" y="1604"/>
                  </a:cubicBezTo>
                  <a:cubicBezTo>
                    <a:pt x="3119" y="1604"/>
                    <a:pt x="3142" y="1611"/>
                    <a:pt x="3149" y="1604"/>
                  </a:cubicBezTo>
                  <a:cubicBezTo>
                    <a:pt x="3164" y="1604"/>
                    <a:pt x="3171" y="1589"/>
                    <a:pt x="3186" y="1581"/>
                  </a:cubicBezTo>
                  <a:cubicBezTo>
                    <a:pt x="3208" y="1574"/>
                    <a:pt x="3238" y="1574"/>
                    <a:pt x="3260" y="1567"/>
                  </a:cubicBezTo>
                  <a:cubicBezTo>
                    <a:pt x="3283" y="1559"/>
                    <a:pt x="3275" y="1529"/>
                    <a:pt x="3297" y="1515"/>
                  </a:cubicBezTo>
                  <a:cubicBezTo>
                    <a:pt x="3297" y="1522"/>
                    <a:pt x="3312" y="1537"/>
                    <a:pt x="3327" y="1544"/>
                  </a:cubicBezTo>
                  <a:cubicBezTo>
                    <a:pt x="3350" y="1544"/>
                    <a:pt x="3335" y="1537"/>
                    <a:pt x="3357" y="1522"/>
                  </a:cubicBezTo>
                  <a:cubicBezTo>
                    <a:pt x="3372" y="1515"/>
                    <a:pt x="3402" y="1515"/>
                    <a:pt x="3416" y="1522"/>
                  </a:cubicBezTo>
                  <a:cubicBezTo>
                    <a:pt x="3431" y="1529"/>
                    <a:pt x="3431" y="1544"/>
                    <a:pt x="3439" y="1544"/>
                  </a:cubicBezTo>
                  <a:cubicBezTo>
                    <a:pt x="3446" y="1552"/>
                    <a:pt x="3461" y="1552"/>
                    <a:pt x="3468" y="1567"/>
                  </a:cubicBezTo>
                  <a:cubicBezTo>
                    <a:pt x="3483" y="1581"/>
                    <a:pt x="3476" y="1611"/>
                    <a:pt x="3483" y="1626"/>
                  </a:cubicBezTo>
                  <a:cubicBezTo>
                    <a:pt x="3520" y="1633"/>
                    <a:pt x="3550" y="1648"/>
                    <a:pt x="3580" y="1670"/>
                  </a:cubicBezTo>
                  <a:cubicBezTo>
                    <a:pt x="3595" y="1670"/>
                    <a:pt x="3617" y="1693"/>
                    <a:pt x="3632" y="1693"/>
                  </a:cubicBezTo>
                  <a:cubicBezTo>
                    <a:pt x="3647" y="1685"/>
                    <a:pt x="3654" y="1663"/>
                    <a:pt x="3669" y="1656"/>
                  </a:cubicBezTo>
                  <a:cubicBezTo>
                    <a:pt x="3669" y="1633"/>
                    <a:pt x="3632" y="1596"/>
                    <a:pt x="3617" y="1574"/>
                  </a:cubicBezTo>
                  <a:cubicBezTo>
                    <a:pt x="3602" y="1559"/>
                    <a:pt x="3595" y="1552"/>
                    <a:pt x="3587" y="1537"/>
                  </a:cubicBezTo>
                  <a:cubicBezTo>
                    <a:pt x="3580" y="1537"/>
                    <a:pt x="3557" y="1515"/>
                    <a:pt x="3557" y="1515"/>
                  </a:cubicBezTo>
                  <a:cubicBezTo>
                    <a:pt x="3550" y="1500"/>
                    <a:pt x="3535" y="1500"/>
                    <a:pt x="3535" y="1485"/>
                  </a:cubicBezTo>
                  <a:cubicBezTo>
                    <a:pt x="3528" y="1477"/>
                    <a:pt x="3528" y="1462"/>
                    <a:pt x="3520" y="1455"/>
                  </a:cubicBezTo>
                  <a:cubicBezTo>
                    <a:pt x="3513" y="1455"/>
                    <a:pt x="3491" y="1455"/>
                    <a:pt x="3491" y="1448"/>
                  </a:cubicBezTo>
                  <a:cubicBezTo>
                    <a:pt x="3483" y="1425"/>
                    <a:pt x="3439" y="1284"/>
                    <a:pt x="3491" y="1284"/>
                  </a:cubicBezTo>
                  <a:cubicBezTo>
                    <a:pt x="3505" y="1270"/>
                    <a:pt x="3520" y="1240"/>
                    <a:pt x="3535" y="1240"/>
                  </a:cubicBezTo>
                  <a:cubicBezTo>
                    <a:pt x="3557" y="1202"/>
                    <a:pt x="3639" y="1165"/>
                    <a:pt x="3632" y="1113"/>
                  </a:cubicBezTo>
                  <a:cubicBezTo>
                    <a:pt x="3647" y="1099"/>
                    <a:pt x="3662" y="1084"/>
                    <a:pt x="3691" y="1084"/>
                  </a:cubicBezTo>
                  <a:cubicBezTo>
                    <a:pt x="3713" y="1084"/>
                    <a:pt x="3736" y="1091"/>
                    <a:pt x="3758" y="1091"/>
                  </a:cubicBezTo>
                  <a:cubicBezTo>
                    <a:pt x="3758" y="1062"/>
                    <a:pt x="3751" y="1017"/>
                    <a:pt x="3765" y="995"/>
                  </a:cubicBezTo>
                  <a:cubicBezTo>
                    <a:pt x="3765" y="995"/>
                    <a:pt x="3765" y="995"/>
                    <a:pt x="3773" y="995"/>
                  </a:cubicBezTo>
                </a:path>
              </a:pathLst>
            </a:custGeom>
            <a:grpFill/>
            <a:ln w="9525" cap="flat">
              <a:solidFill>
                <a:schemeClr val="bg2"/>
              </a:solidFill>
              <a:bevel/>
              <a:headEnd/>
              <a:tailEnd/>
            </a:ln>
            <a:effectLst/>
          </p:spPr>
          <p:txBody>
            <a:bodyPr wrap="none" lIns="121853" tIns="60926" rIns="121853" bIns="60926" anchor="ctr"/>
            <a:lstStyle/>
            <a:p>
              <a:endParaRPr lang="en-US">
                <a:latin typeface="Poppins Light" charset="0"/>
              </a:endParaRPr>
            </a:p>
          </p:txBody>
        </p:sp>
        <p:sp>
          <p:nvSpPr>
            <p:cNvPr id="53" name="Freeform 23"/>
            <p:cNvSpPr>
              <a:spLocks noChangeArrowheads="1"/>
            </p:cNvSpPr>
            <p:nvPr/>
          </p:nvSpPr>
          <p:spPr bwMode="auto">
            <a:xfrm>
              <a:off x="14375370" y="6491918"/>
              <a:ext cx="867396" cy="304815"/>
            </a:xfrm>
            <a:custGeom>
              <a:avLst/>
              <a:gdLst>
                <a:gd name="T0" fmla="*/ 1953 w 2006"/>
                <a:gd name="T1" fmla="*/ 602 h 707"/>
                <a:gd name="T2" fmla="*/ 1997 w 2006"/>
                <a:gd name="T3" fmla="*/ 505 h 707"/>
                <a:gd name="T4" fmla="*/ 1916 w 2006"/>
                <a:gd name="T5" fmla="*/ 312 h 707"/>
                <a:gd name="T6" fmla="*/ 1767 w 2006"/>
                <a:gd name="T7" fmla="*/ 230 h 707"/>
                <a:gd name="T8" fmla="*/ 1589 w 2006"/>
                <a:gd name="T9" fmla="*/ 275 h 707"/>
                <a:gd name="T10" fmla="*/ 1567 w 2006"/>
                <a:gd name="T11" fmla="*/ 104 h 707"/>
                <a:gd name="T12" fmla="*/ 1641 w 2006"/>
                <a:gd name="T13" fmla="*/ 22 h 707"/>
                <a:gd name="T14" fmla="*/ 1477 w 2006"/>
                <a:gd name="T15" fmla="*/ 30 h 707"/>
                <a:gd name="T16" fmla="*/ 1307 w 2006"/>
                <a:gd name="T17" fmla="*/ 89 h 707"/>
                <a:gd name="T18" fmla="*/ 1247 w 2006"/>
                <a:gd name="T19" fmla="*/ 89 h 707"/>
                <a:gd name="T20" fmla="*/ 1136 w 2006"/>
                <a:gd name="T21" fmla="*/ 134 h 707"/>
                <a:gd name="T22" fmla="*/ 1047 w 2006"/>
                <a:gd name="T23" fmla="*/ 230 h 707"/>
                <a:gd name="T24" fmla="*/ 987 w 2006"/>
                <a:gd name="T25" fmla="*/ 290 h 707"/>
                <a:gd name="T26" fmla="*/ 935 w 2006"/>
                <a:gd name="T27" fmla="*/ 193 h 707"/>
                <a:gd name="T28" fmla="*/ 854 w 2006"/>
                <a:gd name="T29" fmla="*/ 230 h 707"/>
                <a:gd name="T30" fmla="*/ 742 w 2006"/>
                <a:gd name="T31" fmla="*/ 156 h 707"/>
                <a:gd name="T32" fmla="*/ 594 w 2006"/>
                <a:gd name="T33" fmla="*/ 149 h 707"/>
                <a:gd name="T34" fmla="*/ 445 w 2006"/>
                <a:gd name="T35" fmla="*/ 119 h 707"/>
                <a:gd name="T36" fmla="*/ 297 w 2006"/>
                <a:gd name="T37" fmla="*/ 127 h 707"/>
                <a:gd name="T38" fmla="*/ 96 w 2006"/>
                <a:gd name="T39" fmla="*/ 193 h 707"/>
                <a:gd name="T40" fmla="*/ 37 w 2006"/>
                <a:gd name="T41" fmla="*/ 297 h 707"/>
                <a:gd name="T42" fmla="*/ 74 w 2006"/>
                <a:gd name="T43" fmla="*/ 409 h 707"/>
                <a:gd name="T44" fmla="*/ 22 w 2006"/>
                <a:gd name="T45" fmla="*/ 542 h 707"/>
                <a:gd name="T46" fmla="*/ 230 w 2006"/>
                <a:gd name="T47" fmla="*/ 602 h 707"/>
                <a:gd name="T48" fmla="*/ 408 w 2006"/>
                <a:gd name="T49" fmla="*/ 646 h 707"/>
                <a:gd name="T50" fmla="*/ 787 w 2006"/>
                <a:gd name="T51" fmla="*/ 639 h 707"/>
                <a:gd name="T52" fmla="*/ 950 w 2006"/>
                <a:gd name="T53" fmla="*/ 654 h 707"/>
                <a:gd name="T54" fmla="*/ 1128 w 2006"/>
                <a:gd name="T55" fmla="*/ 661 h 707"/>
                <a:gd name="T56" fmla="*/ 1203 w 2006"/>
                <a:gd name="T57" fmla="*/ 661 h 707"/>
                <a:gd name="T58" fmla="*/ 1307 w 2006"/>
                <a:gd name="T59" fmla="*/ 661 h 707"/>
                <a:gd name="T60" fmla="*/ 1381 w 2006"/>
                <a:gd name="T61" fmla="*/ 631 h 707"/>
                <a:gd name="T62" fmla="*/ 1685 w 2006"/>
                <a:gd name="T63" fmla="*/ 698 h 707"/>
                <a:gd name="T64" fmla="*/ 1782 w 2006"/>
                <a:gd name="T65" fmla="*/ 706 h 707"/>
                <a:gd name="T66" fmla="*/ 1953 w 2006"/>
                <a:gd name="T67" fmla="*/ 602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006" h="707">
                  <a:moveTo>
                    <a:pt x="1953" y="602"/>
                  </a:moveTo>
                  <a:lnTo>
                    <a:pt x="1953" y="602"/>
                  </a:lnTo>
                  <a:cubicBezTo>
                    <a:pt x="1968" y="594"/>
                    <a:pt x="1982" y="587"/>
                    <a:pt x="1997" y="579"/>
                  </a:cubicBezTo>
                  <a:cubicBezTo>
                    <a:pt x="2005" y="557"/>
                    <a:pt x="2005" y="527"/>
                    <a:pt x="1997" y="505"/>
                  </a:cubicBezTo>
                  <a:cubicBezTo>
                    <a:pt x="1968" y="468"/>
                    <a:pt x="1901" y="468"/>
                    <a:pt x="1886" y="416"/>
                  </a:cubicBezTo>
                  <a:cubicBezTo>
                    <a:pt x="1886" y="401"/>
                    <a:pt x="1886" y="319"/>
                    <a:pt x="1916" y="312"/>
                  </a:cubicBezTo>
                  <a:cubicBezTo>
                    <a:pt x="1893" y="312"/>
                    <a:pt x="1849" y="305"/>
                    <a:pt x="1834" y="297"/>
                  </a:cubicBezTo>
                  <a:cubicBezTo>
                    <a:pt x="1797" y="282"/>
                    <a:pt x="1804" y="245"/>
                    <a:pt x="1767" y="230"/>
                  </a:cubicBezTo>
                  <a:cubicBezTo>
                    <a:pt x="1737" y="223"/>
                    <a:pt x="1700" y="238"/>
                    <a:pt x="1671" y="245"/>
                  </a:cubicBezTo>
                  <a:cubicBezTo>
                    <a:pt x="1641" y="253"/>
                    <a:pt x="1626" y="282"/>
                    <a:pt x="1589" y="275"/>
                  </a:cubicBezTo>
                  <a:cubicBezTo>
                    <a:pt x="1589" y="238"/>
                    <a:pt x="1589" y="208"/>
                    <a:pt x="1596" y="178"/>
                  </a:cubicBezTo>
                  <a:cubicBezTo>
                    <a:pt x="1604" y="141"/>
                    <a:pt x="1611" y="112"/>
                    <a:pt x="1567" y="104"/>
                  </a:cubicBezTo>
                  <a:cubicBezTo>
                    <a:pt x="1567" y="89"/>
                    <a:pt x="1589" y="60"/>
                    <a:pt x="1596" y="52"/>
                  </a:cubicBezTo>
                  <a:cubicBezTo>
                    <a:pt x="1619" y="45"/>
                    <a:pt x="1648" y="45"/>
                    <a:pt x="1641" y="22"/>
                  </a:cubicBezTo>
                  <a:cubicBezTo>
                    <a:pt x="1611" y="22"/>
                    <a:pt x="1582" y="30"/>
                    <a:pt x="1552" y="30"/>
                  </a:cubicBezTo>
                  <a:cubicBezTo>
                    <a:pt x="1522" y="30"/>
                    <a:pt x="1500" y="30"/>
                    <a:pt x="1477" y="30"/>
                  </a:cubicBezTo>
                  <a:cubicBezTo>
                    <a:pt x="1440" y="82"/>
                    <a:pt x="1374" y="0"/>
                    <a:pt x="1329" y="22"/>
                  </a:cubicBezTo>
                  <a:cubicBezTo>
                    <a:pt x="1292" y="45"/>
                    <a:pt x="1314" y="67"/>
                    <a:pt x="1307" y="89"/>
                  </a:cubicBezTo>
                  <a:cubicBezTo>
                    <a:pt x="1299" y="119"/>
                    <a:pt x="1284" y="119"/>
                    <a:pt x="1284" y="156"/>
                  </a:cubicBezTo>
                  <a:cubicBezTo>
                    <a:pt x="1255" y="141"/>
                    <a:pt x="1262" y="104"/>
                    <a:pt x="1247" y="89"/>
                  </a:cubicBezTo>
                  <a:cubicBezTo>
                    <a:pt x="1225" y="74"/>
                    <a:pt x="1203" y="74"/>
                    <a:pt x="1180" y="74"/>
                  </a:cubicBezTo>
                  <a:cubicBezTo>
                    <a:pt x="1180" y="104"/>
                    <a:pt x="1136" y="97"/>
                    <a:pt x="1136" y="134"/>
                  </a:cubicBezTo>
                  <a:cubicBezTo>
                    <a:pt x="1128" y="164"/>
                    <a:pt x="1188" y="178"/>
                    <a:pt x="1128" y="193"/>
                  </a:cubicBezTo>
                  <a:cubicBezTo>
                    <a:pt x="1091" y="193"/>
                    <a:pt x="1054" y="178"/>
                    <a:pt x="1047" y="230"/>
                  </a:cubicBezTo>
                  <a:cubicBezTo>
                    <a:pt x="1032" y="245"/>
                    <a:pt x="1017" y="238"/>
                    <a:pt x="1010" y="245"/>
                  </a:cubicBezTo>
                  <a:cubicBezTo>
                    <a:pt x="995" y="253"/>
                    <a:pt x="995" y="267"/>
                    <a:pt x="987" y="290"/>
                  </a:cubicBezTo>
                  <a:cubicBezTo>
                    <a:pt x="957" y="290"/>
                    <a:pt x="943" y="290"/>
                    <a:pt x="935" y="267"/>
                  </a:cubicBezTo>
                  <a:cubicBezTo>
                    <a:pt x="928" y="245"/>
                    <a:pt x="935" y="208"/>
                    <a:pt x="935" y="193"/>
                  </a:cubicBezTo>
                  <a:cubicBezTo>
                    <a:pt x="913" y="186"/>
                    <a:pt x="906" y="186"/>
                    <a:pt x="883" y="201"/>
                  </a:cubicBezTo>
                  <a:cubicBezTo>
                    <a:pt x="876" y="201"/>
                    <a:pt x="876" y="238"/>
                    <a:pt x="854" y="230"/>
                  </a:cubicBezTo>
                  <a:cubicBezTo>
                    <a:pt x="824" y="230"/>
                    <a:pt x="831" y="193"/>
                    <a:pt x="817" y="178"/>
                  </a:cubicBezTo>
                  <a:cubicBezTo>
                    <a:pt x="794" y="149"/>
                    <a:pt x="772" y="171"/>
                    <a:pt x="742" y="156"/>
                  </a:cubicBezTo>
                  <a:cubicBezTo>
                    <a:pt x="720" y="149"/>
                    <a:pt x="698" y="134"/>
                    <a:pt x="675" y="134"/>
                  </a:cubicBezTo>
                  <a:cubicBezTo>
                    <a:pt x="646" y="134"/>
                    <a:pt x="623" y="149"/>
                    <a:pt x="594" y="149"/>
                  </a:cubicBezTo>
                  <a:cubicBezTo>
                    <a:pt x="564" y="156"/>
                    <a:pt x="527" y="149"/>
                    <a:pt x="497" y="141"/>
                  </a:cubicBezTo>
                  <a:cubicBezTo>
                    <a:pt x="475" y="141"/>
                    <a:pt x="467" y="127"/>
                    <a:pt x="445" y="119"/>
                  </a:cubicBezTo>
                  <a:cubicBezTo>
                    <a:pt x="423" y="112"/>
                    <a:pt x="408" y="119"/>
                    <a:pt x="378" y="127"/>
                  </a:cubicBezTo>
                  <a:cubicBezTo>
                    <a:pt x="349" y="134"/>
                    <a:pt x="326" y="127"/>
                    <a:pt x="297" y="127"/>
                  </a:cubicBezTo>
                  <a:cubicBezTo>
                    <a:pt x="297" y="193"/>
                    <a:pt x="170" y="171"/>
                    <a:pt x="133" y="171"/>
                  </a:cubicBezTo>
                  <a:cubicBezTo>
                    <a:pt x="104" y="171"/>
                    <a:pt x="111" y="171"/>
                    <a:pt x="96" y="193"/>
                  </a:cubicBezTo>
                  <a:cubicBezTo>
                    <a:pt x="74" y="208"/>
                    <a:pt x="74" y="238"/>
                    <a:pt x="37" y="245"/>
                  </a:cubicBezTo>
                  <a:cubicBezTo>
                    <a:pt x="37" y="260"/>
                    <a:pt x="37" y="275"/>
                    <a:pt x="37" y="297"/>
                  </a:cubicBezTo>
                  <a:cubicBezTo>
                    <a:pt x="44" y="290"/>
                    <a:pt x="52" y="297"/>
                    <a:pt x="59" y="297"/>
                  </a:cubicBezTo>
                  <a:cubicBezTo>
                    <a:pt x="67" y="319"/>
                    <a:pt x="96" y="394"/>
                    <a:pt x="74" y="409"/>
                  </a:cubicBezTo>
                  <a:cubicBezTo>
                    <a:pt x="59" y="416"/>
                    <a:pt x="29" y="416"/>
                    <a:pt x="0" y="416"/>
                  </a:cubicBezTo>
                  <a:cubicBezTo>
                    <a:pt x="0" y="461"/>
                    <a:pt x="0" y="505"/>
                    <a:pt x="22" y="542"/>
                  </a:cubicBezTo>
                  <a:cubicBezTo>
                    <a:pt x="44" y="579"/>
                    <a:pt x="89" y="557"/>
                    <a:pt x="126" y="557"/>
                  </a:cubicBezTo>
                  <a:cubicBezTo>
                    <a:pt x="170" y="550"/>
                    <a:pt x="185" y="587"/>
                    <a:pt x="230" y="602"/>
                  </a:cubicBezTo>
                  <a:cubicBezTo>
                    <a:pt x="252" y="609"/>
                    <a:pt x="297" y="617"/>
                    <a:pt x="319" y="624"/>
                  </a:cubicBezTo>
                  <a:cubicBezTo>
                    <a:pt x="356" y="631"/>
                    <a:pt x="371" y="646"/>
                    <a:pt x="408" y="646"/>
                  </a:cubicBezTo>
                  <a:cubicBezTo>
                    <a:pt x="467" y="646"/>
                    <a:pt x="534" y="646"/>
                    <a:pt x="594" y="639"/>
                  </a:cubicBezTo>
                  <a:cubicBezTo>
                    <a:pt x="661" y="631"/>
                    <a:pt x="727" y="639"/>
                    <a:pt x="787" y="639"/>
                  </a:cubicBezTo>
                  <a:cubicBezTo>
                    <a:pt x="817" y="639"/>
                    <a:pt x="846" y="631"/>
                    <a:pt x="869" y="631"/>
                  </a:cubicBezTo>
                  <a:cubicBezTo>
                    <a:pt x="898" y="631"/>
                    <a:pt x="920" y="654"/>
                    <a:pt x="950" y="654"/>
                  </a:cubicBezTo>
                  <a:cubicBezTo>
                    <a:pt x="980" y="654"/>
                    <a:pt x="1002" y="631"/>
                    <a:pt x="1032" y="624"/>
                  </a:cubicBezTo>
                  <a:cubicBezTo>
                    <a:pt x="1069" y="624"/>
                    <a:pt x="1091" y="669"/>
                    <a:pt x="1128" y="661"/>
                  </a:cubicBezTo>
                  <a:cubicBezTo>
                    <a:pt x="1151" y="661"/>
                    <a:pt x="1166" y="639"/>
                    <a:pt x="1188" y="646"/>
                  </a:cubicBezTo>
                  <a:cubicBezTo>
                    <a:pt x="1188" y="646"/>
                    <a:pt x="1195" y="661"/>
                    <a:pt x="1203" y="661"/>
                  </a:cubicBezTo>
                  <a:lnTo>
                    <a:pt x="1217" y="661"/>
                  </a:lnTo>
                  <a:cubicBezTo>
                    <a:pt x="1240" y="661"/>
                    <a:pt x="1292" y="676"/>
                    <a:pt x="1307" y="661"/>
                  </a:cubicBezTo>
                  <a:cubicBezTo>
                    <a:pt x="1322" y="654"/>
                    <a:pt x="1307" y="639"/>
                    <a:pt x="1329" y="631"/>
                  </a:cubicBezTo>
                  <a:cubicBezTo>
                    <a:pt x="1344" y="624"/>
                    <a:pt x="1366" y="631"/>
                    <a:pt x="1381" y="631"/>
                  </a:cubicBezTo>
                  <a:cubicBezTo>
                    <a:pt x="1440" y="624"/>
                    <a:pt x="1500" y="631"/>
                    <a:pt x="1552" y="631"/>
                  </a:cubicBezTo>
                  <a:cubicBezTo>
                    <a:pt x="1604" y="639"/>
                    <a:pt x="1663" y="654"/>
                    <a:pt x="1685" y="698"/>
                  </a:cubicBezTo>
                  <a:cubicBezTo>
                    <a:pt x="1708" y="706"/>
                    <a:pt x="1760" y="691"/>
                    <a:pt x="1782" y="706"/>
                  </a:cubicBezTo>
                  <a:lnTo>
                    <a:pt x="1782" y="706"/>
                  </a:lnTo>
                  <a:cubicBezTo>
                    <a:pt x="1812" y="691"/>
                    <a:pt x="1841" y="691"/>
                    <a:pt x="1864" y="676"/>
                  </a:cubicBezTo>
                  <a:cubicBezTo>
                    <a:pt x="1901" y="661"/>
                    <a:pt x="1923" y="617"/>
                    <a:pt x="1953" y="602"/>
                  </a:cubicBezTo>
                </a:path>
              </a:pathLst>
            </a:custGeom>
            <a:grpFill/>
            <a:ln w="9525" cap="flat">
              <a:solidFill>
                <a:schemeClr val="bg2"/>
              </a:solidFill>
              <a:bevel/>
              <a:headEnd/>
              <a:tailEnd/>
            </a:ln>
            <a:effectLst/>
          </p:spPr>
          <p:txBody>
            <a:bodyPr wrap="none" lIns="121853" tIns="60926" rIns="121853" bIns="60926" anchor="ctr"/>
            <a:lstStyle/>
            <a:p>
              <a:endParaRPr lang="en-US">
                <a:latin typeface="Poppins Light" charset="0"/>
              </a:endParaRPr>
            </a:p>
          </p:txBody>
        </p:sp>
        <p:sp>
          <p:nvSpPr>
            <p:cNvPr id="54" name="Freeform 24"/>
            <p:cNvSpPr>
              <a:spLocks noChangeArrowheads="1"/>
            </p:cNvSpPr>
            <p:nvPr/>
          </p:nvSpPr>
          <p:spPr bwMode="auto">
            <a:xfrm>
              <a:off x="15097883" y="6962477"/>
              <a:ext cx="379368" cy="784900"/>
            </a:xfrm>
            <a:custGeom>
              <a:avLst/>
              <a:gdLst>
                <a:gd name="T0" fmla="*/ 653 w 877"/>
                <a:gd name="T1" fmla="*/ 252 h 1819"/>
                <a:gd name="T2" fmla="*/ 564 w 877"/>
                <a:gd name="T3" fmla="*/ 230 h 1819"/>
                <a:gd name="T4" fmla="*/ 497 w 877"/>
                <a:gd name="T5" fmla="*/ 171 h 1819"/>
                <a:gd name="T6" fmla="*/ 482 w 877"/>
                <a:gd name="T7" fmla="*/ 59 h 1819"/>
                <a:gd name="T8" fmla="*/ 348 w 877"/>
                <a:gd name="T9" fmla="*/ 82 h 1819"/>
                <a:gd name="T10" fmla="*/ 259 w 877"/>
                <a:gd name="T11" fmla="*/ 104 h 1819"/>
                <a:gd name="T12" fmla="*/ 215 w 877"/>
                <a:gd name="T13" fmla="*/ 178 h 1819"/>
                <a:gd name="T14" fmla="*/ 156 w 877"/>
                <a:gd name="T15" fmla="*/ 245 h 1819"/>
                <a:gd name="T16" fmla="*/ 89 w 877"/>
                <a:gd name="T17" fmla="*/ 185 h 1819"/>
                <a:gd name="T18" fmla="*/ 7 w 877"/>
                <a:gd name="T19" fmla="*/ 274 h 1819"/>
                <a:gd name="T20" fmla="*/ 29 w 877"/>
                <a:gd name="T21" fmla="*/ 379 h 1819"/>
                <a:gd name="T22" fmla="*/ 44 w 877"/>
                <a:gd name="T23" fmla="*/ 542 h 1819"/>
                <a:gd name="T24" fmla="*/ 96 w 877"/>
                <a:gd name="T25" fmla="*/ 638 h 1819"/>
                <a:gd name="T26" fmla="*/ 103 w 877"/>
                <a:gd name="T27" fmla="*/ 750 h 1819"/>
                <a:gd name="T28" fmla="*/ 141 w 877"/>
                <a:gd name="T29" fmla="*/ 936 h 1819"/>
                <a:gd name="T30" fmla="*/ 156 w 877"/>
                <a:gd name="T31" fmla="*/ 1084 h 1819"/>
                <a:gd name="T32" fmla="*/ 200 w 877"/>
                <a:gd name="T33" fmla="*/ 1188 h 1819"/>
                <a:gd name="T34" fmla="*/ 252 w 877"/>
                <a:gd name="T35" fmla="*/ 1329 h 1819"/>
                <a:gd name="T36" fmla="*/ 289 w 877"/>
                <a:gd name="T37" fmla="*/ 1418 h 1819"/>
                <a:gd name="T38" fmla="*/ 326 w 877"/>
                <a:gd name="T39" fmla="*/ 1685 h 1819"/>
                <a:gd name="T40" fmla="*/ 378 w 877"/>
                <a:gd name="T41" fmla="*/ 1781 h 1819"/>
                <a:gd name="T42" fmla="*/ 415 w 877"/>
                <a:gd name="T43" fmla="*/ 1670 h 1819"/>
                <a:gd name="T44" fmla="*/ 467 w 877"/>
                <a:gd name="T45" fmla="*/ 1714 h 1819"/>
                <a:gd name="T46" fmla="*/ 534 w 877"/>
                <a:gd name="T47" fmla="*/ 1818 h 1819"/>
                <a:gd name="T48" fmla="*/ 616 w 877"/>
                <a:gd name="T49" fmla="*/ 1744 h 1819"/>
                <a:gd name="T50" fmla="*/ 668 w 877"/>
                <a:gd name="T51" fmla="*/ 1647 h 1819"/>
                <a:gd name="T52" fmla="*/ 750 w 877"/>
                <a:gd name="T53" fmla="*/ 1633 h 1819"/>
                <a:gd name="T54" fmla="*/ 772 w 877"/>
                <a:gd name="T55" fmla="*/ 1514 h 1819"/>
                <a:gd name="T56" fmla="*/ 727 w 877"/>
                <a:gd name="T57" fmla="*/ 1440 h 1819"/>
                <a:gd name="T58" fmla="*/ 705 w 877"/>
                <a:gd name="T59" fmla="*/ 1270 h 1819"/>
                <a:gd name="T60" fmla="*/ 660 w 877"/>
                <a:gd name="T61" fmla="*/ 1143 h 1819"/>
                <a:gd name="T62" fmla="*/ 698 w 877"/>
                <a:gd name="T63" fmla="*/ 1084 h 1819"/>
                <a:gd name="T64" fmla="*/ 809 w 877"/>
                <a:gd name="T65" fmla="*/ 1054 h 1819"/>
                <a:gd name="T66" fmla="*/ 846 w 877"/>
                <a:gd name="T67" fmla="*/ 958 h 1819"/>
                <a:gd name="T68" fmla="*/ 876 w 877"/>
                <a:gd name="T69" fmla="*/ 698 h 1819"/>
                <a:gd name="T70" fmla="*/ 816 w 877"/>
                <a:gd name="T71" fmla="*/ 453 h 1819"/>
                <a:gd name="T72" fmla="*/ 764 w 877"/>
                <a:gd name="T73" fmla="*/ 334 h 1819"/>
                <a:gd name="T74" fmla="*/ 750 w 877"/>
                <a:gd name="T75" fmla="*/ 252 h 1819"/>
                <a:gd name="T76" fmla="*/ 653 w 877"/>
                <a:gd name="T77" fmla="*/ 252 h 1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877" h="1819">
                  <a:moveTo>
                    <a:pt x="653" y="252"/>
                  </a:moveTo>
                  <a:lnTo>
                    <a:pt x="653" y="252"/>
                  </a:lnTo>
                  <a:cubicBezTo>
                    <a:pt x="638" y="252"/>
                    <a:pt x="616" y="260"/>
                    <a:pt x="601" y="252"/>
                  </a:cubicBezTo>
                  <a:cubicBezTo>
                    <a:pt x="586" y="237"/>
                    <a:pt x="594" y="237"/>
                    <a:pt x="564" y="230"/>
                  </a:cubicBezTo>
                  <a:cubicBezTo>
                    <a:pt x="534" y="223"/>
                    <a:pt x="505" y="230"/>
                    <a:pt x="475" y="215"/>
                  </a:cubicBezTo>
                  <a:cubicBezTo>
                    <a:pt x="467" y="193"/>
                    <a:pt x="490" y="193"/>
                    <a:pt x="497" y="171"/>
                  </a:cubicBezTo>
                  <a:cubicBezTo>
                    <a:pt x="505" y="156"/>
                    <a:pt x="505" y="141"/>
                    <a:pt x="505" y="126"/>
                  </a:cubicBezTo>
                  <a:cubicBezTo>
                    <a:pt x="505" y="111"/>
                    <a:pt x="490" y="82"/>
                    <a:pt x="482" y="59"/>
                  </a:cubicBezTo>
                  <a:cubicBezTo>
                    <a:pt x="460" y="67"/>
                    <a:pt x="438" y="52"/>
                    <a:pt x="415" y="52"/>
                  </a:cubicBezTo>
                  <a:cubicBezTo>
                    <a:pt x="393" y="59"/>
                    <a:pt x="378" y="89"/>
                    <a:pt x="348" y="82"/>
                  </a:cubicBezTo>
                  <a:cubicBezTo>
                    <a:pt x="341" y="52"/>
                    <a:pt x="297" y="29"/>
                    <a:pt x="282" y="0"/>
                  </a:cubicBezTo>
                  <a:cubicBezTo>
                    <a:pt x="282" y="29"/>
                    <a:pt x="282" y="82"/>
                    <a:pt x="259" y="104"/>
                  </a:cubicBezTo>
                  <a:cubicBezTo>
                    <a:pt x="245" y="111"/>
                    <a:pt x="230" y="111"/>
                    <a:pt x="222" y="133"/>
                  </a:cubicBezTo>
                  <a:cubicBezTo>
                    <a:pt x="215" y="141"/>
                    <a:pt x="215" y="163"/>
                    <a:pt x="215" y="178"/>
                  </a:cubicBezTo>
                  <a:cubicBezTo>
                    <a:pt x="208" y="178"/>
                    <a:pt x="193" y="178"/>
                    <a:pt x="178" y="178"/>
                  </a:cubicBezTo>
                  <a:cubicBezTo>
                    <a:pt x="178" y="208"/>
                    <a:pt x="178" y="223"/>
                    <a:pt x="156" y="245"/>
                  </a:cubicBezTo>
                  <a:cubicBezTo>
                    <a:pt x="141" y="260"/>
                    <a:pt x="111" y="274"/>
                    <a:pt x="89" y="267"/>
                  </a:cubicBezTo>
                  <a:cubicBezTo>
                    <a:pt x="89" y="237"/>
                    <a:pt x="89" y="215"/>
                    <a:pt x="89" y="185"/>
                  </a:cubicBezTo>
                  <a:cubicBezTo>
                    <a:pt x="81" y="185"/>
                    <a:pt x="44" y="193"/>
                    <a:pt x="7" y="193"/>
                  </a:cubicBezTo>
                  <a:cubicBezTo>
                    <a:pt x="0" y="223"/>
                    <a:pt x="0" y="252"/>
                    <a:pt x="7" y="274"/>
                  </a:cubicBezTo>
                  <a:cubicBezTo>
                    <a:pt x="7" y="282"/>
                    <a:pt x="37" y="297"/>
                    <a:pt x="37" y="319"/>
                  </a:cubicBezTo>
                  <a:cubicBezTo>
                    <a:pt x="37" y="334"/>
                    <a:pt x="29" y="356"/>
                    <a:pt x="29" y="379"/>
                  </a:cubicBezTo>
                  <a:cubicBezTo>
                    <a:pt x="37" y="401"/>
                    <a:pt x="51" y="416"/>
                    <a:pt x="51" y="438"/>
                  </a:cubicBezTo>
                  <a:cubicBezTo>
                    <a:pt x="59" y="475"/>
                    <a:pt x="51" y="512"/>
                    <a:pt x="44" y="542"/>
                  </a:cubicBezTo>
                  <a:lnTo>
                    <a:pt x="44" y="542"/>
                  </a:lnTo>
                  <a:cubicBezTo>
                    <a:pt x="81" y="527"/>
                    <a:pt x="89" y="616"/>
                    <a:pt x="96" y="638"/>
                  </a:cubicBezTo>
                  <a:cubicBezTo>
                    <a:pt x="103" y="653"/>
                    <a:pt x="103" y="676"/>
                    <a:pt x="103" y="698"/>
                  </a:cubicBezTo>
                  <a:cubicBezTo>
                    <a:pt x="96" y="713"/>
                    <a:pt x="96" y="735"/>
                    <a:pt x="103" y="750"/>
                  </a:cubicBezTo>
                  <a:cubicBezTo>
                    <a:pt x="118" y="772"/>
                    <a:pt x="141" y="779"/>
                    <a:pt x="148" y="809"/>
                  </a:cubicBezTo>
                  <a:cubicBezTo>
                    <a:pt x="148" y="846"/>
                    <a:pt x="141" y="898"/>
                    <a:pt x="141" y="936"/>
                  </a:cubicBezTo>
                  <a:cubicBezTo>
                    <a:pt x="141" y="965"/>
                    <a:pt x="133" y="987"/>
                    <a:pt x="133" y="1010"/>
                  </a:cubicBezTo>
                  <a:cubicBezTo>
                    <a:pt x="133" y="1039"/>
                    <a:pt x="148" y="1054"/>
                    <a:pt x="156" y="1084"/>
                  </a:cubicBezTo>
                  <a:cubicBezTo>
                    <a:pt x="163" y="1106"/>
                    <a:pt x="163" y="1136"/>
                    <a:pt x="178" y="1151"/>
                  </a:cubicBezTo>
                  <a:cubicBezTo>
                    <a:pt x="185" y="1166"/>
                    <a:pt x="193" y="1181"/>
                    <a:pt x="200" y="1188"/>
                  </a:cubicBezTo>
                  <a:cubicBezTo>
                    <a:pt x="222" y="1225"/>
                    <a:pt x="230" y="1255"/>
                    <a:pt x="245" y="1292"/>
                  </a:cubicBezTo>
                  <a:cubicBezTo>
                    <a:pt x="252" y="1307"/>
                    <a:pt x="252" y="1314"/>
                    <a:pt x="252" y="1329"/>
                  </a:cubicBezTo>
                  <a:cubicBezTo>
                    <a:pt x="259" y="1351"/>
                    <a:pt x="267" y="1366"/>
                    <a:pt x="274" y="1381"/>
                  </a:cubicBezTo>
                  <a:cubicBezTo>
                    <a:pt x="282" y="1389"/>
                    <a:pt x="289" y="1403"/>
                    <a:pt x="289" y="1418"/>
                  </a:cubicBezTo>
                  <a:cubicBezTo>
                    <a:pt x="297" y="1447"/>
                    <a:pt x="311" y="1469"/>
                    <a:pt x="311" y="1491"/>
                  </a:cubicBezTo>
                  <a:cubicBezTo>
                    <a:pt x="311" y="1558"/>
                    <a:pt x="319" y="1625"/>
                    <a:pt x="326" y="1685"/>
                  </a:cubicBezTo>
                  <a:cubicBezTo>
                    <a:pt x="326" y="1714"/>
                    <a:pt x="348" y="1722"/>
                    <a:pt x="348" y="1751"/>
                  </a:cubicBezTo>
                  <a:cubicBezTo>
                    <a:pt x="348" y="1774"/>
                    <a:pt x="348" y="1781"/>
                    <a:pt x="378" y="1781"/>
                  </a:cubicBezTo>
                  <a:cubicBezTo>
                    <a:pt x="408" y="1774"/>
                    <a:pt x="393" y="1751"/>
                    <a:pt x="393" y="1729"/>
                  </a:cubicBezTo>
                  <a:cubicBezTo>
                    <a:pt x="393" y="1707"/>
                    <a:pt x="393" y="1670"/>
                    <a:pt x="415" y="1670"/>
                  </a:cubicBezTo>
                  <a:cubicBezTo>
                    <a:pt x="430" y="1670"/>
                    <a:pt x="430" y="1685"/>
                    <a:pt x="438" y="1692"/>
                  </a:cubicBezTo>
                  <a:cubicBezTo>
                    <a:pt x="445" y="1699"/>
                    <a:pt x="453" y="1707"/>
                    <a:pt x="467" y="1714"/>
                  </a:cubicBezTo>
                  <a:cubicBezTo>
                    <a:pt x="482" y="1729"/>
                    <a:pt x="497" y="1744"/>
                    <a:pt x="505" y="1774"/>
                  </a:cubicBezTo>
                  <a:cubicBezTo>
                    <a:pt x="512" y="1788"/>
                    <a:pt x="512" y="1811"/>
                    <a:pt x="534" y="1818"/>
                  </a:cubicBezTo>
                  <a:cubicBezTo>
                    <a:pt x="549" y="1818"/>
                    <a:pt x="571" y="1811"/>
                    <a:pt x="594" y="1811"/>
                  </a:cubicBezTo>
                  <a:cubicBezTo>
                    <a:pt x="601" y="1788"/>
                    <a:pt x="601" y="1759"/>
                    <a:pt x="616" y="1744"/>
                  </a:cubicBezTo>
                  <a:cubicBezTo>
                    <a:pt x="631" y="1722"/>
                    <a:pt x="653" y="1736"/>
                    <a:pt x="653" y="1707"/>
                  </a:cubicBezTo>
                  <a:cubicBezTo>
                    <a:pt x="660" y="1685"/>
                    <a:pt x="653" y="1662"/>
                    <a:pt x="668" y="1647"/>
                  </a:cubicBezTo>
                  <a:cubicBezTo>
                    <a:pt x="698" y="1625"/>
                    <a:pt x="713" y="1670"/>
                    <a:pt x="735" y="1655"/>
                  </a:cubicBezTo>
                  <a:cubicBezTo>
                    <a:pt x="742" y="1655"/>
                    <a:pt x="742" y="1640"/>
                    <a:pt x="750" y="1633"/>
                  </a:cubicBezTo>
                  <a:cubicBezTo>
                    <a:pt x="750" y="1625"/>
                    <a:pt x="757" y="1625"/>
                    <a:pt x="757" y="1618"/>
                  </a:cubicBezTo>
                  <a:cubicBezTo>
                    <a:pt x="764" y="1595"/>
                    <a:pt x="750" y="1521"/>
                    <a:pt x="772" y="1514"/>
                  </a:cubicBezTo>
                  <a:cubicBezTo>
                    <a:pt x="779" y="1491"/>
                    <a:pt x="764" y="1484"/>
                    <a:pt x="757" y="1469"/>
                  </a:cubicBezTo>
                  <a:cubicBezTo>
                    <a:pt x="750" y="1462"/>
                    <a:pt x="742" y="1447"/>
                    <a:pt x="727" y="1440"/>
                  </a:cubicBezTo>
                  <a:cubicBezTo>
                    <a:pt x="705" y="1418"/>
                    <a:pt x="713" y="1389"/>
                    <a:pt x="713" y="1359"/>
                  </a:cubicBezTo>
                  <a:cubicBezTo>
                    <a:pt x="705" y="1329"/>
                    <a:pt x="690" y="1299"/>
                    <a:pt x="705" y="1270"/>
                  </a:cubicBezTo>
                  <a:cubicBezTo>
                    <a:pt x="713" y="1232"/>
                    <a:pt x="705" y="1195"/>
                    <a:pt x="705" y="1158"/>
                  </a:cubicBezTo>
                  <a:cubicBezTo>
                    <a:pt x="683" y="1166"/>
                    <a:pt x="675" y="1166"/>
                    <a:pt x="660" y="1143"/>
                  </a:cubicBezTo>
                  <a:cubicBezTo>
                    <a:pt x="660" y="1129"/>
                    <a:pt x="653" y="1091"/>
                    <a:pt x="653" y="1076"/>
                  </a:cubicBezTo>
                  <a:cubicBezTo>
                    <a:pt x="675" y="1062"/>
                    <a:pt x="683" y="1076"/>
                    <a:pt x="698" y="1084"/>
                  </a:cubicBezTo>
                  <a:cubicBezTo>
                    <a:pt x="720" y="1084"/>
                    <a:pt x="735" y="1076"/>
                    <a:pt x="757" y="1076"/>
                  </a:cubicBezTo>
                  <a:cubicBezTo>
                    <a:pt x="787" y="1076"/>
                    <a:pt x="801" y="1084"/>
                    <a:pt x="809" y="1054"/>
                  </a:cubicBezTo>
                  <a:cubicBezTo>
                    <a:pt x="816" y="1032"/>
                    <a:pt x="816" y="1010"/>
                    <a:pt x="831" y="987"/>
                  </a:cubicBezTo>
                  <a:cubicBezTo>
                    <a:pt x="839" y="980"/>
                    <a:pt x="846" y="973"/>
                    <a:pt x="846" y="958"/>
                  </a:cubicBezTo>
                  <a:cubicBezTo>
                    <a:pt x="861" y="928"/>
                    <a:pt x="861" y="891"/>
                    <a:pt x="868" y="861"/>
                  </a:cubicBezTo>
                  <a:cubicBezTo>
                    <a:pt x="868" y="809"/>
                    <a:pt x="876" y="750"/>
                    <a:pt x="876" y="698"/>
                  </a:cubicBezTo>
                  <a:cubicBezTo>
                    <a:pt x="876" y="646"/>
                    <a:pt x="861" y="601"/>
                    <a:pt x="846" y="557"/>
                  </a:cubicBezTo>
                  <a:cubicBezTo>
                    <a:pt x="831" y="527"/>
                    <a:pt x="839" y="490"/>
                    <a:pt x="816" y="453"/>
                  </a:cubicBezTo>
                  <a:cubicBezTo>
                    <a:pt x="801" y="423"/>
                    <a:pt x="779" y="401"/>
                    <a:pt x="772" y="371"/>
                  </a:cubicBezTo>
                  <a:cubicBezTo>
                    <a:pt x="772" y="364"/>
                    <a:pt x="772" y="349"/>
                    <a:pt x="764" y="334"/>
                  </a:cubicBezTo>
                  <a:cubicBezTo>
                    <a:pt x="764" y="312"/>
                    <a:pt x="764" y="312"/>
                    <a:pt x="750" y="297"/>
                  </a:cubicBezTo>
                  <a:cubicBezTo>
                    <a:pt x="727" y="274"/>
                    <a:pt x="735" y="267"/>
                    <a:pt x="750" y="252"/>
                  </a:cubicBezTo>
                  <a:lnTo>
                    <a:pt x="742" y="245"/>
                  </a:lnTo>
                  <a:cubicBezTo>
                    <a:pt x="727" y="237"/>
                    <a:pt x="675" y="252"/>
                    <a:pt x="653" y="252"/>
                  </a:cubicBezTo>
                </a:path>
              </a:pathLst>
            </a:custGeom>
            <a:grpFill/>
            <a:ln w="9525" cap="flat">
              <a:solidFill>
                <a:schemeClr val="bg2"/>
              </a:solidFill>
              <a:bevel/>
              <a:headEnd/>
              <a:tailEnd/>
            </a:ln>
            <a:effectLst/>
          </p:spPr>
          <p:txBody>
            <a:bodyPr wrap="none" lIns="121853" tIns="60926" rIns="121853" bIns="60926" anchor="ctr"/>
            <a:lstStyle/>
            <a:p>
              <a:endParaRPr lang="en-US">
                <a:latin typeface="Poppins Light" charset="0"/>
              </a:endParaRPr>
            </a:p>
          </p:txBody>
        </p:sp>
        <p:sp>
          <p:nvSpPr>
            <p:cNvPr id="55" name="Freeform 25"/>
            <p:cNvSpPr>
              <a:spLocks noChangeArrowheads="1"/>
            </p:cNvSpPr>
            <p:nvPr/>
          </p:nvSpPr>
          <p:spPr bwMode="auto">
            <a:xfrm>
              <a:off x="10389159" y="8448453"/>
              <a:ext cx="2525935" cy="2339460"/>
            </a:xfrm>
            <a:custGeom>
              <a:avLst/>
              <a:gdLst>
                <a:gd name="T0" fmla="*/ 5598 w 5844"/>
                <a:gd name="T1" fmla="*/ 839 h 5415"/>
                <a:gd name="T2" fmla="*/ 5264 w 5844"/>
                <a:gd name="T3" fmla="*/ 943 h 5415"/>
                <a:gd name="T4" fmla="*/ 4974 w 5844"/>
                <a:gd name="T5" fmla="*/ 780 h 5415"/>
                <a:gd name="T6" fmla="*/ 4870 w 5844"/>
                <a:gd name="T7" fmla="*/ 884 h 5415"/>
                <a:gd name="T8" fmla="*/ 4625 w 5844"/>
                <a:gd name="T9" fmla="*/ 1151 h 5415"/>
                <a:gd name="T10" fmla="*/ 4424 w 5844"/>
                <a:gd name="T11" fmla="*/ 1225 h 5415"/>
                <a:gd name="T12" fmla="*/ 4128 w 5844"/>
                <a:gd name="T13" fmla="*/ 1307 h 5415"/>
                <a:gd name="T14" fmla="*/ 4113 w 5844"/>
                <a:gd name="T15" fmla="*/ 1485 h 5415"/>
                <a:gd name="T16" fmla="*/ 3735 w 5844"/>
                <a:gd name="T17" fmla="*/ 1604 h 5415"/>
                <a:gd name="T18" fmla="*/ 3393 w 5844"/>
                <a:gd name="T19" fmla="*/ 1649 h 5415"/>
                <a:gd name="T20" fmla="*/ 3148 w 5844"/>
                <a:gd name="T21" fmla="*/ 1389 h 5415"/>
                <a:gd name="T22" fmla="*/ 2799 w 5844"/>
                <a:gd name="T23" fmla="*/ 1032 h 5415"/>
                <a:gd name="T24" fmla="*/ 2621 w 5844"/>
                <a:gd name="T25" fmla="*/ 973 h 5415"/>
                <a:gd name="T26" fmla="*/ 2487 w 5844"/>
                <a:gd name="T27" fmla="*/ 431 h 5415"/>
                <a:gd name="T28" fmla="*/ 2161 w 5844"/>
                <a:gd name="T29" fmla="*/ 290 h 5415"/>
                <a:gd name="T30" fmla="*/ 1982 w 5844"/>
                <a:gd name="T31" fmla="*/ 223 h 5415"/>
                <a:gd name="T32" fmla="*/ 1745 w 5844"/>
                <a:gd name="T33" fmla="*/ 304 h 5415"/>
                <a:gd name="T34" fmla="*/ 1448 w 5844"/>
                <a:gd name="T35" fmla="*/ 89 h 5415"/>
                <a:gd name="T36" fmla="*/ 1292 w 5844"/>
                <a:gd name="T37" fmla="*/ 319 h 5415"/>
                <a:gd name="T38" fmla="*/ 1069 w 5844"/>
                <a:gd name="T39" fmla="*/ 401 h 5415"/>
                <a:gd name="T40" fmla="*/ 972 w 5844"/>
                <a:gd name="T41" fmla="*/ 772 h 5415"/>
                <a:gd name="T42" fmla="*/ 750 w 5844"/>
                <a:gd name="T43" fmla="*/ 1069 h 5415"/>
                <a:gd name="T44" fmla="*/ 824 w 5844"/>
                <a:gd name="T45" fmla="*/ 1322 h 5415"/>
                <a:gd name="T46" fmla="*/ 608 w 5844"/>
                <a:gd name="T47" fmla="*/ 1730 h 5415"/>
                <a:gd name="T48" fmla="*/ 631 w 5844"/>
                <a:gd name="T49" fmla="*/ 2094 h 5415"/>
                <a:gd name="T50" fmla="*/ 586 w 5844"/>
                <a:gd name="T51" fmla="*/ 2466 h 5415"/>
                <a:gd name="T52" fmla="*/ 623 w 5844"/>
                <a:gd name="T53" fmla="*/ 2673 h 5415"/>
                <a:gd name="T54" fmla="*/ 200 w 5844"/>
                <a:gd name="T55" fmla="*/ 3290 h 5415"/>
                <a:gd name="T56" fmla="*/ 111 w 5844"/>
                <a:gd name="T57" fmla="*/ 3579 h 5415"/>
                <a:gd name="T58" fmla="*/ 0 w 5844"/>
                <a:gd name="T59" fmla="*/ 3839 h 5415"/>
                <a:gd name="T60" fmla="*/ 89 w 5844"/>
                <a:gd name="T61" fmla="*/ 4040 h 5415"/>
                <a:gd name="T62" fmla="*/ 297 w 5844"/>
                <a:gd name="T63" fmla="*/ 4099 h 5415"/>
                <a:gd name="T64" fmla="*/ 467 w 5844"/>
                <a:gd name="T65" fmla="*/ 4122 h 5415"/>
                <a:gd name="T66" fmla="*/ 282 w 5844"/>
                <a:gd name="T67" fmla="*/ 4322 h 5415"/>
                <a:gd name="T68" fmla="*/ 133 w 5844"/>
                <a:gd name="T69" fmla="*/ 4300 h 5415"/>
                <a:gd name="T70" fmla="*/ 304 w 5844"/>
                <a:gd name="T71" fmla="*/ 4419 h 5415"/>
                <a:gd name="T72" fmla="*/ 608 w 5844"/>
                <a:gd name="T73" fmla="*/ 4500 h 5415"/>
                <a:gd name="T74" fmla="*/ 824 w 5844"/>
                <a:gd name="T75" fmla="*/ 4389 h 5415"/>
                <a:gd name="T76" fmla="*/ 913 w 5844"/>
                <a:gd name="T77" fmla="*/ 4612 h 5415"/>
                <a:gd name="T78" fmla="*/ 1121 w 5844"/>
                <a:gd name="T79" fmla="*/ 4760 h 5415"/>
                <a:gd name="T80" fmla="*/ 1165 w 5844"/>
                <a:gd name="T81" fmla="*/ 5094 h 5415"/>
                <a:gd name="T82" fmla="*/ 1017 w 5844"/>
                <a:gd name="T83" fmla="*/ 5332 h 5415"/>
                <a:gd name="T84" fmla="*/ 1299 w 5844"/>
                <a:gd name="T85" fmla="*/ 5094 h 5415"/>
                <a:gd name="T86" fmla="*/ 1864 w 5844"/>
                <a:gd name="T87" fmla="*/ 5005 h 5415"/>
                <a:gd name="T88" fmla="*/ 2153 w 5844"/>
                <a:gd name="T89" fmla="*/ 4990 h 5415"/>
                <a:gd name="T90" fmla="*/ 2383 w 5844"/>
                <a:gd name="T91" fmla="*/ 4745 h 5415"/>
                <a:gd name="T92" fmla="*/ 2465 w 5844"/>
                <a:gd name="T93" fmla="*/ 4664 h 5415"/>
                <a:gd name="T94" fmla="*/ 2554 w 5844"/>
                <a:gd name="T95" fmla="*/ 4723 h 5415"/>
                <a:gd name="T96" fmla="*/ 2524 w 5844"/>
                <a:gd name="T97" fmla="*/ 4262 h 5415"/>
                <a:gd name="T98" fmla="*/ 2569 w 5844"/>
                <a:gd name="T99" fmla="*/ 3936 h 5415"/>
                <a:gd name="T100" fmla="*/ 2614 w 5844"/>
                <a:gd name="T101" fmla="*/ 3223 h 5415"/>
                <a:gd name="T102" fmla="*/ 3007 w 5844"/>
                <a:gd name="T103" fmla="*/ 2970 h 5415"/>
                <a:gd name="T104" fmla="*/ 3133 w 5844"/>
                <a:gd name="T105" fmla="*/ 3067 h 5415"/>
                <a:gd name="T106" fmla="*/ 3282 w 5844"/>
                <a:gd name="T107" fmla="*/ 2911 h 5415"/>
                <a:gd name="T108" fmla="*/ 3460 w 5844"/>
                <a:gd name="T109" fmla="*/ 2644 h 5415"/>
                <a:gd name="T110" fmla="*/ 3676 w 5844"/>
                <a:gd name="T111" fmla="*/ 2644 h 5415"/>
                <a:gd name="T112" fmla="*/ 4091 w 5844"/>
                <a:gd name="T113" fmla="*/ 2480 h 5415"/>
                <a:gd name="T114" fmla="*/ 4106 w 5844"/>
                <a:gd name="T115" fmla="*/ 2243 h 5415"/>
                <a:gd name="T116" fmla="*/ 4307 w 5844"/>
                <a:gd name="T117" fmla="*/ 2064 h 5415"/>
                <a:gd name="T118" fmla="*/ 4811 w 5844"/>
                <a:gd name="T119" fmla="*/ 1753 h 5415"/>
                <a:gd name="T120" fmla="*/ 5323 w 5844"/>
                <a:gd name="T121" fmla="*/ 1351 h 5415"/>
                <a:gd name="T122" fmla="*/ 5627 w 5844"/>
                <a:gd name="T123" fmla="*/ 1010 h 5415"/>
                <a:gd name="T124" fmla="*/ 5791 w 5844"/>
                <a:gd name="T125" fmla="*/ 713 h 5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844" h="5415">
                  <a:moveTo>
                    <a:pt x="5791" y="713"/>
                  </a:moveTo>
                  <a:lnTo>
                    <a:pt x="5791" y="713"/>
                  </a:lnTo>
                  <a:cubicBezTo>
                    <a:pt x="5754" y="713"/>
                    <a:pt x="5746" y="720"/>
                    <a:pt x="5716" y="735"/>
                  </a:cubicBezTo>
                  <a:cubicBezTo>
                    <a:pt x="5709" y="750"/>
                    <a:pt x="5724" y="765"/>
                    <a:pt x="5739" y="765"/>
                  </a:cubicBezTo>
                  <a:cubicBezTo>
                    <a:pt x="5746" y="802"/>
                    <a:pt x="5657" y="787"/>
                    <a:pt x="5627" y="809"/>
                  </a:cubicBezTo>
                  <a:cubicBezTo>
                    <a:pt x="5620" y="824"/>
                    <a:pt x="5613" y="832"/>
                    <a:pt x="5598" y="839"/>
                  </a:cubicBezTo>
                  <a:cubicBezTo>
                    <a:pt x="5590" y="839"/>
                    <a:pt x="5576" y="832"/>
                    <a:pt x="5568" y="839"/>
                  </a:cubicBezTo>
                  <a:cubicBezTo>
                    <a:pt x="5561" y="847"/>
                    <a:pt x="5598" y="891"/>
                    <a:pt x="5598" y="899"/>
                  </a:cubicBezTo>
                  <a:cubicBezTo>
                    <a:pt x="5546" y="899"/>
                    <a:pt x="5553" y="958"/>
                    <a:pt x="5509" y="958"/>
                  </a:cubicBezTo>
                  <a:cubicBezTo>
                    <a:pt x="5509" y="965"/>
                    <a:pt x="5501" y="980"/>
                    <a:pt x="5501" y="988"/>
                  </a:cubicBezTo>
                  <a:cubicBezTo>
                    <a:pt x="5464" y="988"/>
                    <a:pt x="5419" y="995"/>
                    <a:pt x="5382" y="980"/>
                  </a:cubicBezTo>
                  <a:cubicBezTo>
                    <a:pt x="5338" y="965"/>
                    <a:pt x="5316" y="943"/>
                    <a:pt x="5264" y="943"/>
                  </a:cubicBezTo>
                  <a:cubicBezTo>
                    <a:pt x="5241" y="943"/>
                    <a:pt x="5197" y="958"/>
                    <a:pt x="5189" y="921"/>
                  </a:cubicBezTo>
                  <a:cubicBezTo>
                    <a:pt x="5182" y="869"/>
                    <a:pt x="5152" y="839"/>
                    <a:pt x="5137" y="795"/>
                  </a:cubicBezTo>
                  <a:cubicBezTo>
                    <a:pt x="5122" y="795"/>
                    <a:pt x="5108" y="795"/>
                    <a:pt x="5108" y="809"/>
                  </a:cubicBezTo>
                  <a:cubicBezTo>
                    <a:pt x="5071" y="817"/>
                    <a:pt x="5033" y="743"/>
                    <a:pt x="5041" y="706"/>
                  </a:cubicBezTo>
                  <a:cubicBezTo>
                    <a:pt x="5033" y="706"/>
                    <a:pt x="5026" y="698"/>
                    <a:pt x="5019" y="698"/>
                  </a:cubicBezTo>
                  <a:cubicBezTo>
                    <a:pt x="5019" y="728"/>
                    <a:pt x="5019" y="817"/>
                    <a:pt x="4974" y="780"/>
                  </a:cubicBezTo>
                  <a:cubicBezTo>
                    <a:pt x="4967" y="787"/>
                    <a:pt x="4959" y="802"/>
                    <a:pt x="4952" y="809"/>
                  </a:cubicBezTo>
                  <a:cubicBezTo>
                    <a:pt x="4944" y="787"/>
                    <a:pt x="4944" y="765"/>
                    <a:pt x="4929" y="757"/>
                  </a:cubicBezTo>
                  <a:cubicBezTo>
                    <a:pt x="4914" y="780"/>
                    <a:pt x="4907" y="824"/>
                    <a:pt x="4907" y="854"/>
                  </a:cubicBezTo>
                  <a:cubicBezTo>
                    <a:pt x="4870" y="832"/>
                    <a:pt x="4863" y="780"/>
                    <a:pt x="4811" y="824"/>
                  </a:cubicBezTo>
                  <a:cubicBezTo>
                    <a:pt x="4781" y="847"/>
                    <a:pt x="4848" y="861"/>
                    <a:pt x="4855" y="884"/>
                  </a:cubicBezTo>
                  <a:cubicBezTo>
                    <a:pt x="4855" y="884"/>
                    <a:pt x="4863" y="884"/>
                    <a:pt x="4870" y="884"/>
                  </a:cubicBezTo>
                  <a:cubicBezTo>
                    <a:pt x="4848" y="891"/>
                    <a:pt x="4825" y="943"/>
                    <a:pt x="4803" y="958"/>
                  </a:cubicBezTo>
                  <a:cubicBezTo>
                    <a:pt x="4774" y="965"/>
                    <a:pt x="4751" y="973"/>
                    <a:pt x="4722" y="980"/>
                  </a:cubicBezTo>
                  <a:cubicBezTo>
                    <a:pt x="4699" y="980"/>
                    <a:pt x="4677" y="965"/>
                    <a:pt x="4655" y="973"/>
                  </a:cubicBezTo>
                  <a:cubicBezTo>
                    <a:pt x="4640" y="980"/>
                    <a:pt x="4669" y="1040"/>
                    <a:pt x="4625" y="1047"/>
                  </a:cubicBezTo>
                  <a:cubicBezTo>
                    <a:pt x="4603" y="1054"/>
                    <a:pt x="4588" y="1062"/>
                    <a:pt x="4588" y="1092"/>
                  </a:cubicBezTo>
                  <a:cubicBezTo>
                    <a:pt x="4580" y="1129"/>
                    <a:pt x="4625" y="1121"/>
                    <a:pt x="4625" y="1151"/>
                  </a:cubicBezTo>
                  <a:cubicBezTo>
                    <a:pt x="4647" y="1151"/>
                    <a:pt x="4647" y="1173"/>
                    <a:pt x="4640" y="1188"/>
                  </a:cubicBezTo>
                  <a:cubicBezTo>
                    <a:pt x="4610" y="1181"/>
                    <a:pt x="4603" y="1203"/>
                    <a:pt x="4603" y="1233"/>
                  </a:cubicBezTo>
                  <a:cubicBezTo>
                    <a:pt x="4617" y="1240"/>
                    <a:pt x="4617" y="1240"/>
                    <a:pt x="4617" y="1255"/>
                  </a:cubicBezTo>
                  <a:cubicBezTo>
                    <a:pt x="4580" y="1248"/>
                    <a:pt x="4566" y="1292"/>
                    <a:pt x="4536" y="1292"/>
                  </a:cubicBezTo>
                  <a:cubicBezTo>
                    <a:pt x="4514" y="1292"/>
                    <a:pt x="4499" y="1270"/>
                    <a:pt x="4491" y="1248"/>
                  </a:cubicBezTo>
                  <a:cubicBezTo>
                    <a:pt x="4477" y="1225"/>
                    <a:pt x="4454" y="1225"/>
                    <a:pt x="4424" y="1225"/>
                  </a:cubicBezTo>
                  <a:cubicBezTo>
                    <a:pt x="4424" y="1240"/>
                    <a:pt x="4424" y="1262"/>
                    <a:pt x="4424" y="1277"/>
                  </a:cubicBezTo>
                  <a:cubicBezTo>
                    <a:pt x="4380" y="1270"/>
                    <a:pt x="4292" y="1411"/>
                    <a:pt x="4277" y="1322"/>
                  </a:cubicBezTo>
                  <a:cubicBezTo>
                    <a:pt x="4292" y="1314"/>
                    <a:pt x="4335" y="1285"/>
                    <a:pt x="4299" y="1277"/>
                  </a:cubicBezTo>
                  <a:cubicBezTo>
                    <a:pt x="4284" y="1233"/>
                    <a:pt x="4262" y="1166"/>
                    <a:pt x="4210" y="1151"/>
                  </a:cubicBezTo>
                  <a:cubicBezTo>
                    <a:pt x="4180" y="1188"/>
                    <a:pt x="4166" y="1211"/>
                    <a:pt x="4121" y="1218"/>
                  </a:cubicBezTo>
                  <a:cubicBezTo>
                    <a:pt x="4113" y="1248"/>
                    <a:pt x="4136" y="1277"/>
                    <a:pt x="4128" y="1307"/>
                  </a:cubicBezTo>
                  <a:cubicBezTo>
                    <a:pt x="4136" y="1307"/>
                    <a:pt x="4136" y="1307"/>
                    <a:pt x="4143" y="1307"/>
                  </a:cubicBezTo>
                  <a:cubicBezTo>
                    <a:pt x="4143" y="1322"/>
                    <a:pt x="4136" y="1329"/>
                    <a:pt x="4121" y="1337"/>
                  </a:cubicBezTo>
                  <a:cubicBezTo>
                    <a:pt x="4099" y="1344"/>
                    <a:pt x="4106" y="1381"/>
                    <a:pt x="4106" y="1404"/>
                  </a:cubicBezTo>
                  <a:cubicBezTo>
                    <a:pt x="4113" y="1404"/>
                    <a:pt x="4121" y="1411"/>
                    <a:pt x="4136" y="1411"/>
                  </a:cubicBezTo>
                  <a:cubicBezTo>
                    <a:pt x="4136" y="1419"/>
                    <a:pt x="4136" y="1433"/>
                    <a:pt x="4136" y="1441"/>
                  </a:cubicBezTo>
                  <a:cubicBezTo>
                    <a:pt x="4106" y="1441"/>
                    <a:pt x="4113" y="1470"/>
                    <a:pt x="4113" y="1485"/>
                  </a:cubicBezTo>
                  <a:cubicBezTo>
                    <a:pt x="4091" y="1493"/>
                    <a:pt x="4084" y="1478"/>
                    <a:pt x="4069" y="1500"/>
                  </a:cubicBezTo>
                  <a:cubicBezTo>
                    <a:pt x="4062" y="1522"/>
                    <a:pt x="4069" y="1552"/>
                    <a:pt x="4032" y="1545"/>
                  </a:cubicBezTo>
                  <a:cubicBezTo>
                    <a:pt x="4010" y="1545"/>
                    <a:pt x="4010" y="1522"/>
                    <a:pt x="4002" y="1508"/>
                  </a:cubicBezTo>
                  <a:cubicBezTo>
                    <a:pt x="3987" y="1485"/>
                    <a:pt x="3958" y="1485"/>
                    <a:pt x="3935" y="1485"/>
                  </a:cubicBezTo>
                  <a:cubicBezTo>
                    <a:pt x="3883" y="1478"/>
                    <a:pt x="3868" y="1537"/>
                    <a:pt x="3824" y="1545"/>
                  </a:cubicBezTo>
                  <a:cubicBezTo>
                    <a:pt x="3772" y="1552"/>
                    <a:pt x="3742" y="1537"/>
                    <a:pt x="3735" y="1604"/>
                  </a:cubicBezTo>
                  <a:cubicBezTo>
                    <a:pt x="3713" y="1604"/>
                    <a:pt x="3698" y="1619"/>
                    <a:pt x="3683" y="1619"/>
                  </a:cubicBezTo>
                  <a:cubicBezTo>
                    <a:pt x="3661" y="1619"/>
                    <a:pt x="3638" y="1611"/>
                    <a:pt x="3623" y="1619"/>
                  </a:cubicBezTo>
                  <a:cubicBezTo>
                    <a:pt x="3586" y="1626"/>
                    <a:pt x="3571" y="1641"/>
                    <a:pt x="3527" y="1634"/>
                  </a:cubicBezTo>
                  <a:cubicBezTo>
                    <a:pt x="3482" y="1634"/>
                    <a:pt x="3438" y="1641"/>
                    <a:pt x="3393" y="1649"/>
                  </a:cubicBezTo>
                  <a:cubicBezTo>
                    <a:pt x="3393" y="1664"/>
                    <a:pt x="3393" y="1678"/>
                    <a:pt x="3393" y="1686"/>
                  </a:cubicBezTo>
                  <a:cubicBezTo>
                    <a:pt x="3393" y="1678"/>
                    <a:pt x="3393" y="1664"/>
                    <a:pt x="3393" y="1649"/>
                  </a:cubicBezTo>
                  <a:lnTo>
                    <a:pt x="3386" y="1649"/>
                  </a:lnTo>
                  <a:cubicBezTo>
                    <a:pt x="3356" y="1656"/>
                    <a:pt x="3334" y="1619"/>
                    <a:pt x="3304" y="1626"/>
                  </a:cubicBezTo>
                  <a:cubicBezTo>
                    <a:pt x="3230" y="1634"/>
                    <a:pt x="3178" y="1716"/>
                    <a:pt x="3178" y="1597"/>
                  </a:cubicBezTo>
                  <a:cubicBezTo>
                    <a:pt x="3178" y="1559"/>
                    <a:pt x="3185" y="1515"/>
                    <a:pt x="3156" y="1485"/>
                  </a:cubicBezTo>
                  <a:cubicBezTo>
                    <a:pt x="3126" y="1448"/>
                    <a:pt x="3171" y="1419"/>
                    <a:pt x="3148" y="1396"/>
                  </a:cubicBezTo>
                  <a:cubicBezTo>
                    <a:pt x="3148" y="1396"/>
                    <a:pt x="3148" y="1396"/>
                    <a:pt x="3148" y="1389"/>
                  </a:cubicBezTo>
                  <a:cubicBezTo>
                    <a:pt x="3126" y="1389"/>
                    <a:pt x="3126" y="1411"/>
                    <a:pt x="3096" y="1404"/>
                  </a:cubicBezTo>
                  <a:cubicBezTo>
                    <a:pt x="3096" y="1389"/>
                    <a:pt x="3096" y="1374"/>
                    <a:pt x="3096" y="1359"/>
                  </a:cubicBezTo>
                  <a:cubicBezTo>
                    <a:pt x="3059" y="1351"/>
                    <a:pt x="3029" y="1396"/>
                    <a:pt x="2992" y="1381"/>
                  </a:cubicBezTo>
                  <a:cubicBezTo>
                    <a:pt x="2985" y="1344"/>
                    <a:pt x="3022" y="1329"/>
                    <a:pt x="3007" y="1292"/>
                  </a:cubicBezTo>
                  <a:cubicBezTo>
                    <a:pt x="2992" y="1255"/>
                    <a:pt x="2985" y="1211"/>
                    <a:pt x="2962" y="1173"/>
                  </a:cubicBezTo>
                  <a:cubicBezTo>
                    <a:pt x="2940" y="1144"/>
                    <a:pt x="2851" y="980"/>
                    <a:pt x="2799" y="1032"/>
                  </a:cubicBezTo>
                  <a:cubicBezTo>
                    <a:pt x="2777" y="1054"/>
                    <a:pt x="2732" y="1040"/>
                    <a:pt x="2717" y="1017"/>
                  </a:cubicBezTo>
                  <a:cubicBezTo>
                    <a:pt x="2703" y="1010"/>
                    <a:pt x="2695" y="988"/>
                    <a:pt x="2680" y="980"/>
                  </a:cubicBezTo>
                  <a:cubicBezTo>
                    <a:pt x="2673" y="973"/>
                    <a:pt x="2665" y="973"/>
                    <a:pt x="2658" y="973"/>
                  </a:cubicBezTo>
                  <a:cubicBezTo>
                    <a:pt x="2658" y="988"/>
                    <a:pt x="2651" y="1010"/>
                    <a:pt x="2658" y="1017"/>
                  </a:cubicBezTo>
                  <a:cubicBezTo>
                    <a:pt x="2599" y="1047"/>
                    <a:pt x="2643" y="988"/>
                    <a:pt x="2651" y="973"/>
                  </a:cubicBezTo>
                  <a:cubicBezTo>
                    <a:pt x="2643" y="973"/>
                    <a:pt x="2636" y="973"/>
                    <a:pt x="2621" y="973"/>
                  </a:cubicBezTo>
                  <a:cubicBezTo>
                    <a:pt x="2576" y="958"/>
                    <a:pt x="2524" y="951"/>
                    <a:pt x="2487" y="914"/>
                  </a:cubicBezTo>
                  <a:cubicBezTo>
                    <a:pt x="2472" y="906"/>
                    <a:pt x="2428" y="861"/>
                    <a:pt x="2472" y="861"/>
                  </a:cubicBezTo>
                  <a:cubicBezTo>
                    <a:pt x="2480" y="832"/>
                    <a:pt x="2465" y="735"/>
                    <a:pt x="2435" y="720"/>
                  </a:cubicBezTo>
                  <a:cubicBezTo>
                    <a:pt x="2383" y="698"/>
                    <a:pt x="2406" y="661"/>
                    <a:pt x="2443" y="631"/>
                  </a:cubicBezTo>
                  <a:cubicBezTo>
                    <a:pt x="2472" y="594"/>
                    <a:pt x="2458" y="542"/>
                    <a:pt x="2472" y="498"/>
                  </a:cubicBezTo>
                  <a:cubicBezTo>
                    <a:pt x="2480" y="475"/>
                    <a:pt x="2487" y="460"/>
                    <a:pt x="2487" y="431"/>
                  </a:cubicBezTo>
                  <a:cubicBezTo>
                    <a:pt x="2487" y="409"/>
                    <a:pt x="2465" y="401"/>
                    <a:pt x="2465" y="379"/>
                  </a:cubicBezTo>
                  <a:cubicBezTo>
                    <a:pt x="2420" y="371"/>
                    <a:pt x="2376" y="327"/>
                    <a:pt x="2354" y="297"/>
                  </a:cubicBezTo>
                  <a:cubicBezTo>
                    <a:pt x="2339" y="282"/>
                    <a:pt x="2331" y="275"/>
                    <a:pt x="2316" y="282"/>
                  </a:cubicBezTo>
                  <a:cubicBezTo>
                    <a:pt x="2279" y="290"/>
                    <a:pt x="2257" y="275"/>
                    <a:pt x="2220" y="275"/>
                  </a:cubicBezTo>
                  <a:cubicBezTo>
                    <a:pt x="2220" y="297"/>
                    <a:pt x="2212" y="319"/>
                    <a:pt x="2190" y="319"/>
                  </a:cubicBezTo>
                  <a:cubicBezTo>
                    <a:pt x="2190" y="304"/>
                    <a:pt x="2175" y="282"/>
                    <a:pt x="2161" y="290"/>
                  </a:cubicBezTo>
                  <a:cubicBezTo>
                    <a:pt x="2146" y="304"/>
                    <a:pt x="2161" y="319"/>
                    <a:pt x="2153" y="334"/>
                  </a:cubicBezTo>
                  <a:cubicBezTo>
                    <a:pt x="2131" y="371"/>
                    <a:pt x="2086" y="319"/>
                    <a:pt x="2094" y="290"/>
                  </a:cubicBezTo>
                  <a:cubicBezTo>
                    <a:pt x="2086" y="290"/>
                    <a:pt x="2071" y="290"/>
                    <a:pt x="2064" y="290"/>
                  </a:cubicBezTo>
                  <a:cubicBezTo>
                    <a:pt x="2064" y="282"/>
                    <a:pt x="2064" y="267"/>
                    <a:pt x="2064" y="260"/>
                  </a:cubicBezTo>
                  <a:cubicBezTo>
                    <a:pt x="2042" y="260"/>
                    <a:pt x="2012" y="267"/>
                    <a:pt x="1997" y="252"/>
                  </a:cubicBezTo>
                  <a:cubicBezTo>
                    <a:pt x="1990" y="252"/>
                    <a:pt x="1990" y="230"/>
                    <a:pt x="1982" y="223"/>
                  </a:cubicBezTo>
                  <a:cubicBezTo>
                    <a:pt x="1975" y="223"/>
                    <a:pt x="1967" y="223"/>
                    <a:pt x="1960" y="223"/>
                  </a:cubicBezTo>
                  <a:cubicBezTo>
                    <a:pt x="1960" y="245"/>
                    <a:pt x="1960" y="267"/>
                    <a:pt x="1960" y="282"/>
                  </a:cubicBezTo>
                  <a:cubicBezTo>
                    <a:pt x="1930" y="297"/>
                    <a:pt x="1945" y="327"/>
                    <a:pt x="1960" y="342"/>
                  </a:cubicBezTo>
                  <a:cubicBezTo>
                    <a:pt x="1915" y="349"/>
                    <a:pt x="1908" y="297"/>
                    <a:pt x="1871" y="297"/>
                  </a:cubicBezTo>
                  <a:cubicBezTo>
                    <a:pt x="1864" y="304"/>
                    <a:pt x="1864" y="304"/>
                    <a:pt x="1864" y="312"/>
                  </a:cubicBezTo>
                  <a:cubicBezTo>
                    <a:pt x="1826" y="304"/>
                    <a:pt x="1782" y="312"/>
                    <a:pt x="1745" y="304"/>
                  </a:cubicBezTo>
                  <a:cubicBezTo>
                    <a:pt x="1745" y="282"/>
                    <a:pt x="1745" y="252"/>
                    <a:pt x="1767" y="238"/>
                  </a:cubicBezTo>
                  <a:cubicBezTo>
                    <a:pt x="1782" y="230"/>
                    <a:pt x="1797" y="223"/>
                    <a:pt x="1789" y="201"/>
                  </a:cubicBezTo>
                  <a:cubicBezTo>
                    <a:pt x="1759" y="193"/>
                    <a:pt x="1722" y="208"/>
                    <a:pt x="1693" y="201"/>
                  </a:cubicBezTo>
                  <a:cubicBezTo>
                    <a:pt x="1693" y="171"/>
                    <a:pt x="1693" y="134"/>
                    <a:pt x="1693" y="97"/>
                  </a:cubicBezTo>
                  <a:cubicBezTo>
                    <a:pt x="1656" y="97"/>
                    <a:pt x="1618" y="97"/>
                    <a:pt x="1581" y="82"/>
                  </a:cubicBezTo>
                  <a:cubicBezTo>
                    <a:pt x="1537" y="67"/>
                    <a:pt x="1492" y="97"/>
                    <a:pt x="1448" y="89"/>
                  </a:cubicBezTo>
                  <a:cubicBezTo>
                    <a:pt x="1448" y="52"/>
                    <a:pt x="1351" y="22"/>
                    <a:pt x="1336" y="0"/>
                  </a:cubicBezTo>
                  <a:cubicBezTo>
                    <a:pt x="1329" y="7"/>
                    <a:pt x="1314" y="22"/>
                    <a:pt x="1307" y="22"/>
                  </a:cubicBezTo>
                  <a:cubicBezTo>
                    <a:pt x="1307" y="59"/>
                    <a:pt x="1373" y="82"/>
                    <a:pt x="1336" y="126"/>
                  </a:cubicBezTo>
                  <a:cubicBezTo>
                    <a:pt x="1329" y="141"/>
                    <a:pt x="1307" y="134"/>
                    <a:pt x="1299" y="149"/>
                  </a:cubicBezTo>
                  <a:cubicBezTo>
                    <a:pt x="1284" y="171"/>
                    <a:pt x="1314" y="163"/>
                    <a:pt x="1314" y="186"/>
                  </a:cubicBezTo>
                  <a:cubicBezTo>
                    <a:pt x="1314" y="215"/>
                    <a:pt x="1314" y="297"/>
                    <a:pt x="1292" y="319"/>
                  </a:cubicBezTo>
                  <a:cubicBezTo>
                    <a:pt x="1247" y="371"/>
                    <a:pt x="1210" y="364"/>
                    <a:pt x="1151" y="371"/>
                  </a:cubicBezTo>
                  <a:cubicBezTo>
                    <a:pt x="1151" y="386"/>
                    <a:pt x="1158" y="386"/>
                    <a:pt x="1173" y="394"/>
                  </a:cubicBezTo>
                  <a:cubicBezTo>
                    <a:pt x="1195" y="409"/>
                    <a:pt x="1195" y="438"/>
                    <a:pt x="1210" y="453"/>
                  </a:cubicBezTo>
                  <a:cubicBezTo>
                    <a:pt x="1210" y="453"/>
                    <a:pt x="1202" y="460"/>
                    <a:pt x="1195" y="468"/>
                  </a:cubicBezTo>
                  <a:cubicBezTo>
                    <a:pt x="1165" y="468"/>
                    <a:pt x="1121" y="460"/>
                    <a:pt x="1099" y="490"/>
                  </a:cubicBezTo>
                  <a:cubicBezTo>
                    <a:pt x="1121" y="446"/>
                    <a:pt x="1062" y="438"/>
                    <a:pt x="1069" y="401"/>
                  </a:cubicBezTo>
                  <a:cubicBezTo>
                    <a:pt x="1054" y="394"/>
                    <a:pt x="1039" y="394"/>
                    <a:pt x="1024" y="401"/>
                  </a:cubicBezTo>
                  <a:cubicBezTo>
                    <a:pt x="1032" y="438"/>
                    <a:pt x="1002" y="446"/>
                    <a:pt x="987" y="468"/>
                  </a:cubicBezTo>
                  <a:cubicBezTo>
                    <a:pt x="965" y="505"/>
                    <a:pt x="995" y="549"/>
                    <a:pt x="950" y="564"/>
                  </a:cubicBezTo>
                  <a:cubicBezTo>
                    <a:pt x="853" y="594"/>
                    <a:pt x="987" y="661"/>
                    <a:pt x="980" y="713"/>
                  </a:cubicBezTo>
                  <a:lnTo>
                    <a:pt x="1010" y="713"/>
                  </a:lnTo>
                  <a:cubicBezTo>
                    <a:pt x="1017" y="750"/>
                    <a:pt x="1002" y="757"/>
                    <a:pt x="972" y="772"/>
                  </a:cubicBezTo>
                  <a:cubicBezTo>
                    <a:pt x="935" y="787"/>
                    <a:pt x="905" y="824"/>
                    <a:pt x="883" y="869"/>
                  </a:cubicBezTo>
                  <a:cubicBezTo>
                    <a:pt x="876" y="876"/>
                    <a:pt x="868" y="951"/>
                    <a:pt x="853" y="951"/>
                  </a:cubicBezTo>
                  <a:cubicBezTo>
                    <a:pt x="831" y="958"/>
                    <a:pt x="794" y="936"/>
                    <a:pt x="772" y="951"/>
                  </a:cubicBezTo>
                  <a:cubicBezTo>
                    <a:pt x="779" y="973"/>
                    <a:pt x="765" y="980"/>
                    <a:pt x="742" y="980"/>
                  </a:cubicBezTo>
                  <a:cubicBezTo>
                    <a:pt x="750" y="995"/>
                    <a:pt x="750" y="1010"/>
                    <a:pt x="727" y="1017"/>
                  </a:cubicBezTo>
                  <a:cubicBezTo>
                    <a:pt x="727" y="1047"/>
                    <a:pt x="742" y="1047"/>
                    <a:pt x="750" y="1069"/>
                  </a:cubicBezTo>
                  <a:cubicBezTo>
                    <a:pt x="765" y="1106"/>
                    <a:pt x="742" y="1136"/>
                    <a:pt x="735" y="1166"/>
                  </a:cubicBezTo>
                  <a:cubicBezTo>
                    <a:pt x="727" y="1173"/>
                    <a:pt x="727" y="1181"/>
                    <a:pt x="727" y="1196"/>
                  </a:cubicBezTo>
                  <a:cubicBezTo>
                    <a:pt x="757" y="1188"/>
                    <a:pt x="824" y="1203"/>
                    <a:pt x="824" y="1203"/>
                  </a:cubicBezTo>
                  <a:cubicBezTo>
                    <a:pt x="824" y="1211"/>
                    <a:pt x="831" y="1255"/>
                    <a:pt x="831" y="1255"/>
                  </a:cubicBezTo>
                  <a:cubicBezTo>
                    <a:pt x="824" y="1255"/>
                    <a:pt x="816" y="1255"/>
                    <a:pt x="809" y="1255"/>
                  </a:cubicBezTo>
                  <a:cubicBezTo>
                    <a:pt x="809" y="1270"/>
                    <a:pt x="802" y="1322"/>
                    <a:pt x="824" y="1322"/>
                  </a:cubicBezTo>
                  <a:cubicBezTo>
                    <a:pt x="824" y="1337"/>
                    <a:pt x="824" y="1359"/>
                    <a:pt x="816" y="1374"/>
                  </a:cubicBezTo>
                  <a:cubicBezTo>
                    <a:pt x="757" y="1374"/>
                    <a:pt x="816" y="1463"/>
                    <a:pt x="809" y="1500"/>
                  </a:cubicBezTo>
                  <a:cubicBezTo>
                    <a:pt x="802" y="1530"/>
                    <a:pt x="742" y="1582"/>
                    <a:pt x="712" y="1574"/>
                  </a:cubicBezTo>
                  <a:cubicBezTo>
                    <a:pt x="712" y="1597"/>
                    <a:pt x="712" y="1619"/>
                    <a:pt x="712" y="1634"/>
                  </a:cubicBezTo>
                  <a:cubicBezTo>
                    <a:pt x="668" y="1634"/>
                    <a:pt x="668" y="1649"/>
                    <a:pt x="660" y="1693"/>
                  </a:cubicBezTo>
                  <a:cubicBezTo>
                    <a:pt x="631" y="1693"/>
                    <a:pt x="601" y="1693"/>
                    <a:pt x="608" y="1730"/>
                  </a:cubicBezTo>
                  <a:cubicBezTo>
                    <a:pt x="638" y="1738"/>
                    <a:pt x="646" y="1760"/>
                    <a:pt x="675" y="1760"/>
                  </a:cubicBezTo>
                  <a:cubicBezTo>
                    <a:pt x="697" y="1767"/>
                    <a:pt x="720" y="1760"/>
                    <a:pt x="742" y="1760"/>
                  </a:cubicBezTo>
                  <a:cubicBezTo>
                    <a:pt x="765" y="1767"/>
                    <a:pt x="831" y="1767"/>
                    <a:pt x="816" y="1805"/>
                  </a:cubicBezTo>
                  <a:cubicBezTo>
                    <a:pt x="742" y="1812"/>
                    <a:pt x="631" y="1894"/>
                    <a:pt x="616" y="1975"/>
                  </a:cubicBezTo>
                  <a:cubicBezTo>
                    <a:pt x="586" y="1968"/>
                    <a:pt x="542" y="2013"/>
                    <a:pt x="586" y="2042"/>
                  </a:cubicBezTo>
                  <a:cubicBezTo>
                    <a:pt x="616" y="2057"/>
                    <a:pt x="646" y="2042"/>
                    <a:pt x="631" y="2094"/>
                  </a:cubicBezTo>
                  <a:cubicBezTo>
                    <a:pt x="623" y="2139"/>
                    <a:pt x="623" y="2176"/>
                    <a:pt x="594" y="2221"/>
                  </a:cubicBezTo>
                  <a:cubicBezTo>
                    <a:pt x="571" y="2258"/>
                    <a:pt x="616" y="2280"/>
                    <a:pt x="608" y="2317"/>
                  </a:cubicBezTo>
                  <a:cubicBezTo>
                    <a:pt x="594" y="2317"/>
                    <a:pt x="586" y="2317"/>
                    <a:pt x="571" y="2317"/>
                  </a:cubicBezTo>
                  <a:cubicBezTo>
                    <a:pt x="564" y="2339"/>
                    <a:pt x="586" y="2369"/>
                    <a:pt x="571" y="2399"/>
                  </a:cubicBezTo>
                  <a:cubicBezTo>
                    <a:pt x="594" y="2399"/>
                    <a:pt x="601" y="2413"/>
                    <a:pt x="601" y="2428"/>
                  </a:cubicBezTo>
                  <a:cubicBezTo>
                    <a:pt x="586" y="2436"/>
                    <a:pt x="586" y="2451"/>
                    <a:pt x="586" y="2466"/>
                  </a:cubicBezTo>
                  <a:cubicBezTo>
                    <a:pt x="564" y="2466"/>
                    <a:pt x="542" y="2495"/>
                    <a:pt x="534" y="2518"/>
                  </a:cubicBezTo>
                  <a:cubicBezTo>
                    <a:pt x="497" y="2532"/>
                    <a:pt x="408" y="2495"/>
                    <a:pt x="423" y="2562"/>
                  </a:cubicBezTo>
                  <a:cubicBezTo>
                    <a:pt x="475" y="2562"/>
                    <a:pt x="512" y="2599"/>
                    <a:pt x="564" y="2599"/>
                  </a:cubicBezTo>
                  <a:cubicBezTo>
                    <a:pt x="586" y="2607"/>
                    <a:pt x="646" y="2599"/>
                    <a:pt x="653" y="2629"/>
                  </a:cubicBezTo>
                  <a:cubicBezTo>
                    <a:pt x="668" y="2629"/>
                    <a:pt x="675" y="2629"/>
                    <a:pt x="690" y="2629"/>
                  </a:cubicBezTo>
                  <a:cubicBezTo>
                    <a:pt x="690" y="2681"/>
                    <a:pt x="660" y="2673"/>
                    <a:pt x="623" y="2673"/>
                  </a:cubicBezTo>
                  <a:cubicBezTo>
                    <a:pt x="571" y="2740"/>
                    <a:pt x="608" y="2881"/>
                    <a:pt x="601" y="2956"/>
                  </a:cubicBezTo>
                  <a:cubicBezTo>
                    <a:pt x="497" y="2956"/>
                    <a:pt x="297" y="2859"/>
                    <a:pt x="252" y="3000"/>
                  </a:cubicBezTo>
                  <a:cubicBezTo>
                    <a:pt x="245" y="3037"/>
                    <a:pt x="245" y="3082"/>
                    <a:pt x="282" y="3097"/>
                  </a:cubicBezTo>
                  <a:cubicBezTo>
                    <a:pt x="289" y="3112"/>
                    <a:pt x="289" y="3126"/>
                    <a:pt x="289" y="3141"/>
                  </a:cubicBezTo>
                  <a:cubicBezTo>
                    <a:pt x="237" y="3141"/>
                    <a:pt x="237" y="3163"/>
                    <a:pt x="230" y="3208"/>
                  </a:cubicBezTo>
                  <a:cubicBezTo>
                    <a:pt x="230" y="3245"/>
                    <a:pt x="170" y="3268"/>
                    <a:pt x="200" y="3290"/>
                  </a:cubicBezTo>
                  <a:cubicBezTo>
                    <a:pt x="222" y="3320"/>
                    <a:pt x="282" y="3349"/>
                    <a:pt x="282" y="3394"/>
                  </a:cubicBezTo>
                  <a:cubicBezTo>
                    <a:pt x="282" y="3416"/>
                    <a:pt x="274" y="3453"/>
                    <a:pt x="289" y="3468"/>
                  </a:cubicBezTo>
                  <a:cubicBezTo>
                    <a:pt x="289" y="3475"/>
                    <a:pt x="311" y="3475"/>
                    <a:pt x="311" y="3483"/>
                  </a:cubicBezTo>
                  <a:cubicBezTo>
                    <a:pt x="326" y="3527"/>
                    <a:pt x="289" y="3535"/>
                    <a:pt x="267" y="3565"/>
                  </a:cubicBezTo>
                  <a:cubicBezTo>
                    <a:pt x="245" y="3602"/>
                    <a:pt x="230" y="3579"/>
                    <a:pt x="193" y="3572"/>
                  </a:cubicBezTo>
                  <a:cubicBezTo>
                    <a:pt x="170" y="3565"/>
                    <a:pt x="141" y="3579"/>
                    <a:pt x="111" y="3579"/>
                  </a:cubicBezTo>
                  <a:cubicBezTo>
                    <a:pt x="74" y="3587"/>
                    <a:pt x="59" y="3535"/>
                    <a:pt x="37" y="3513"/>
                  </a:cubicBezTo>
                  <a:cubicBezTo>
                    <a:pt x="29" y="3527"/>
                    <a:pt x="29" y="3550"/>
                    <a:pt x="14" y="3550"/>
                  </a:cubicBezTo>
                  <a:cubicBezTo>
                    <a:pt x="7" y="3594"/>
                    <a:pt x="14" y="3609"/>
                    <a:pt x="66" y="3609"/>
                  </a:cubicBezTo>
                  <a:cubicBezTo>
                    <a:pt x="59" y="3661"/>
                    <a:pt x="52" y="3706"/>
                    <a:pt x="44" y="3750"/>
                  </a:cubicBezTo>
                  <a:cubicBezTo>
                    <a:pt x="37" y="3750"/>
                    <a:pt x="29" y="3758"/>
                    <a:pt x="22" y="3758"/>
                  </a:cubicBezTo>
                  <a:cubicBezTo>
                    <a:pt x="22" y="3758"/>
                    <a:pt x="7" y="3832"/>
                    <a:pt x="0" y="3839"/>
                  </a:cubicBezTo>
                  <a:cubicBezTo>
                    <a:pt x="0" y="3862"/>
                    <a:pt x="0" y="3891"/>
                    <a:pt x="14" y="3906"/>
                  </a:cubicBezTo>
                  <a:cubicBezTo>
                    <a:pt x="29" y="3921"/>
                    <a:pt x="44" y="3921"/>
                    <a:pt x="37" y="3943"/>
                  </a:cubicBezTo>
                  <a:cubicBezTo>
                    <a:pt x="66" y="3951"/>
                    <a:pt x="74" y="3980"/>
                    <a:pt x="103" y="3980"/>
                  </a:cubicBezTo>
                  <a:cubicBezTo>
                    <a:pt x="118" y="3973"/>
                    <a:pt x="148" y="3965"/>
                    <a:pt x="141" y="3995"/>
                  </a:cubicBezTo>
                  <a:cubicBezTo>
                    <a:pt x="118" y="3995"/>
                    <a:pt x="103" y="4003"/>
                    <a:pt x="103" y="4025"/>
                  </a:cubicBezTo>
                  <a:cubicBezTo>
                    <a:pt x="96" y="4032"/>
                    <a:pt x="96" y="4025"/>
                    <a:pt x="89" y="4040"/>
                  </a:cubicBezTo>
                  <a:lnTo>
                    <a:pt x="81" y="4040"/>
                  </a:lnTo>
                  <a:cubicBezTo>
                    <a:pt x="81" y="4055"/>
                    <a:pt x="81" y="4077"/>
                    <a:pt x="111" y="4077"/>
                  </a:cubicBezTo>
                  <a:cubicBezTo>
                    <a:pt x="111" y="4099"/>
                    <a:pt x="96" y="4144"/>
                    <a:pt x="133" y="4144"/>
                  </a:cubicBezTo>
                  <a:cubicBezTo>
                    <a:pt x="155" y="4151"/>
                    <a:pt x="193" y="4136"/>
                    <a:pt x="200" y="4159"/>
                  </a:cubicBezTo>
                  <a:cubicBezTo>
                    <a:pt x="215" y="4159"/>
                    <a:pt x="222" y="4159"/>
                    <a:pt x="237" y="4159"/>
                  </a:cubicBezTo>
                  <a:cubicBezTo>
                    <a:pt x="245" y="4122"/>
                    <a:pt x="245" y="4084"/>
                    <a:pt x="297" y="4099"/>
                  </a:cubicBezTo>
                  <a:cubicBezTo>
                    <a:pt x="319" y="4099"/>
                    <a:pt x="356" y="4114"/>
                    <a:pt x="363" y="4084"/>
                  </a:cubicBezTo>
                  <a:cubicBezTo>
                    <a:pt x="371" y="4084"/>
                    <a:pt x="371" y="4084"/>
                    <a:pt x="371" y="4084"/>
                  </a:cubicBezTo>
                  <a:cubicBezTo>
                    <a:pt x="371" y="4099"/>
                    <a:pt x="378" y="4122"/>
                    <a:pt x="378" y="4144"/>
                  </a:cubicBezTo>
                  <a:cubicBezTo>
                    <a:pt x="400" y="4144"/>
                    <a:pt x="438" y="4188"/>
                    <a:pt x="445" y="4173"/>
                  </a:cubicBezTo>
                  <a:cubicBezTo>
                    <a:pt x="445" y="4166"/>
                    <a:pt x="430" y="4107"/>
                    <a:pt x="430" y="4092"/>
                  </a:cubicBezTo>
                  <a:cubicBezTo>
                    <a:pt x="445" y="4107"/>
                    <a:pt x="460" y="4092"/>
                    <a:pt x="467" y="4122"/>
                  </a:cubicBezTo>
                  <a:cubicBezTo>
                    <a:pt x="467" y="4136"/>
                    <a:pt x="475" y="4144"/>
                    <a:pt x="475" y="4151"/>
                  </a:cubicBezTo>
                  <a:cubicBezTo>
                    <a:pt x="482" y="4173"/>
                    <a:pt x="497" y="4196"/>
                    <a:pt x="519" y="4196"/>
                  </a:cubicBezTo>
                  <a:cubicBezTo>
                    <a:pt x="534" y="4248"/>
                    <a:pt x="445" y="4211"/>
                    <a:pt x="423" y="4233"/>
                  </a:cubicBezTo>
                  <a:cubicBezTo>
                    <a:pt x="393" y="4262"/>
                    <a:pt x="400" y="4330"/>
                    <a:pt x="445" y="4344"/>
                  </a:cubicBezTo>
                  <a:cubicBezTo>
                    <a:pt x="505" y="4359"/>
                    <a:pt x="430" y="4448"/>
                    <a:pt x="408" y="4381"/>
                  </a:cubicBezTo>
                  <a:cubicBezTo>
                    <a:pt x="378" y="4330"/>
                    <a:pt x="341" y="4315"/>
                    <a:pt x="282" y="4322"/>
                  </a:cubicBezTo>
                  <a:cubicBezTo>
                    <a:pt x="282" y="4337"/>
                    <a:pt x="267" y="4344"/>
                    <a:pt x="252" y="4344"/>
                  </a:cubicBezTo>
                  <a:cubicBezTo>
                    <a:pt x="252" y="4277"/>
                    <a:pt x="193" y="4307"/>
                    <a:pt x="178" y="4262"/>
                  </a:cubicBezTo>
                  <a:cubicBezTo>
                    <a:pt x="163" y="4211"/>
                    <a:pt x="126" y="4181"/>
                    <a:pt x="74" y="4181"/>
                  </a:cubicBezTo>
                  <a:cubicBezTo>
                    <a:pt x="66" y="4188"/>
                    <a:pt x="66" y="4196"/>
                    <a:pt x="66" y="4211"/>
                  </a:cubicBezTo>
                  <a:cubicBezTo>
                    <a:pt x="89" y="4211"/>
                    <a:pt x="111" y="4233"/>
                    <a:pt x="133" y="4233"/>
                  </a:cubicBezTo>
                  <a:cubicBezTo>
                    <a:pt x="133" y="4255"/>
                    <a:pt x="111" y="4285"/>
                    <a:pt x="133" y="4300"/>
                  </a:cubicBezTo>
                  <a:cubicBezTo>
                    <a:pt x="141" y="4307"/>
                    <a:pt x="155" y="4307"/>
                    <a:pt x="170" y="4322"/>
                  </a:cubicBezTo>
                  <a:cubicBezTo>
                    <a:pt x="200" y="4352"/>
                    <a:pt x="200" y="4404"/>
                    <a:pt x="148" y="4404"/>
                  </a:cubicBezTo>
                  <a:cubicBezTo>
                    <a:pt x="141" y="4426"/>
                    <a:pt x="126" y="4456"/>
                    <a:pt x="133" y="4478"/>
                  </a:cubicBezTo>
                  <a:cubicBezTo>
                    <a:pt x="163" y="4485"/>
                    <a:pt x="200" y="4493"/>
                    <a:pt x="230" y="4485"/>
                  </a:cubicBezTo>
                  <a:cubicBezTo>
                    <a:pt x="252" y="4485"/>
                    <a:pt x="237" y="4396"/>
                    <a:pt x="237" y="4381"/>
                  </a:cubicBezTo>
                  <a:cubicBezTo>
                    <a:pt x="274" y="4374"/>
                    <a:pt x="282" y="4404"/>
                    <a:pt x="304" y="4419"/>
                  </a:cubicBezTo>
                  <a:cubicBezTo>
                    <a:pt x="334" y="4441"/>
                    <a:pt x="400" y="4441"/>
                    <a:pt x="438" y="4441"/>
                  </a:cubicBezTo>
                  <a:cubicBezTo>
                    <a:pt x="438" y="4478"/>
                    <a:pt x="430" y="4522"/>
                    <a:pt x="475" y="4522"/>
                  </a:cubicBezTo>
                  <a:cubicBezTo>
                    <a:pt x="467" y="4530"/>
                    <a:pt x="475" y="4545"/>
                    <a:pt x="475" y="4545"/>
                  </a:cubicBezTo>
                  <a:cubicBezTo>
                    <a:pt x="490" y="4545"/>
                    <a:pt x="490" y="4522"/>
                    <a:pt x="490" y="4515"/>
                  </a:cubicBezTo>
                  <a:cubicBezTo>
                    <a:pt x="527" y="4515"/>
                    <a:pt x="571" y="4515"/>
                    <a:pt x="608" y="4515"/>
                  </a:cubicBezTo>
                  <a:cubicBezTo>
                    <a:pt x="608" y="4508"/>
                    <a:pt x="608" y="4508"/>
                    <a:pt x="608" y="4500"/>
                  </a:cubicBezTo>
                  <a:cubicBezTo>
                    <a:pt x="631" y="4500"/>
                    <a:pt x="660" y="4500"/>
                    <a:pt x="675" y="4485"/>
                  </a:cubicBezTo>
                  <a:cubicBezTo>
                    <a:pt x="690" y="4463"/>
                    <a:pt x="705" y="4448"/>
                    <a:pt x="727" y="4441"/>
                  </a:cubicBezTo>
                  <a:cubicBezTo>
                    <a:pt x="727" y="4426"/>
                    <a:pt x="735" y="4411"/>
                    <a:pt x="720" y="4396"/>
                  </a:cubicBezTo>
                  <a:cubicBezTo>
                    <a:pt x="742" y="4396"/>
                    <a:pt x="802" y="4389"/>
                    <a:pt x="802" y="4419"/>
                  </a:cubicBezTo>
                  <a:cubicBezTo>
                    <a:pt x="809" y="4419"/>
                    <a:pt x="816" y="4419"/>
                    <a:pt x="824" y="4419"/>
                  </a:cubicBezTo>
                  <a:cubicBezTo>
                    <a:pt x="824" y="4411"/>
                    <a:pt x="824" y="4396"/>
                    <a:pt x="824" y="4389"/>
                  </a:cubicBezTo>
                  <a:cubicBezTo>
                    <a:pt x="831" y="4389"/>
                    <a:pt x="846" y="4389"/>
                    <a:pt x="853" y="4389"/>
                  </a:cubicBezTo>
                  <a:cubicBezTo>
                    <a:pt x="853" y="4426"/>
                    <a:pt x="824" y="4441"/>
                    <a:pt x="831" y="4478"/>
                  </a:cubicBezTo>
                  <a:cubicBezTo>
                    <a:pt x="831" y="4478"/>
                    <a:pt x="846" y="4478"/>
                    <a:pt x="853" y="4478"/>
                  </a:cubicBezTo>
                  <a:cubicBezTo>
                    <a:pt x="846" y="4448"/>
                    <a:pt x="905" y="4448"/>
                    <a:pt x="928" y="4456"/>
                  </a:cubicBezTo>
                  <a:cubicBezTo>
                    <a:pt x="965" y="4470"/>
                    <a:pt x="943" y="4560"/>
                    <a:pt x="935" y="4589"/>
                  </a:cubicBezTo>
                  <a:cubicBezTo>
                    <a:pt x="913" y="4589"/>
                    <a:pt x="891" y="4589"/>
                    <a:pt x="913" y="4612"/>
                  </a:cubicBezTo>
                  <a:cubicBezTo>
                    <a:pt x="935" y="4619"/>
                    <a:pt x="943" y="4604"/>
                    <a:pt x="965" y="4612"/>
                  </a:cubicBezTo>
                  <a:cubicBezTo>
                    <a:pt x="972" y="4619"/>
                    <a:pt x="980" y="4619"/>
                    <a:pt x="987" y="4627"/>
                  </a:cubicBezTo>
                  <a:cubicBezTo>
                    <a:pt x="987" y="4649"/>
                    <a:pt x="980" y="4664"/>
                    <a:pt x="980" y="4693"/>
                  </a:cubicBezTo>
                  <a:cubicBezTo>
                    <a:pt x="987" y="4693"/>
                    <a:pt x="987" y="4693"/>
                    <a:pt x="995" y="4693"/>
                  </a:cubicBezTo>
                  <a:cubicBezTo>
                    <a:pt x="995" y="4656"/>
                    <a:pt x="1091" y="4656"/>
                    <a:pt x="1113" y="4671"/>
                  </a:cubicBezTo>
                  <a:cubicBezTo>
                    <a:pt x="1136" y="4686"/>
                    <a:pt x="1121" y="4738"/>
                    <a:pt x="1121" y="4760"/>
                  </a:cubicBezTo>
                  <a:cubicBezTo>
                    <a:pt x="1113" y="4782"/>
                    <a:pt x="1113" y="4805"/>
                    <a:pt x="1113" y="4827"/>
                  </a:cubicBezTo>
                  <a:cubicBezTo>
                    <a:pt x="1121" y="4842"/>
                    <a:pt x="1128" y="4857"/>
                    <a:pt x="1128" y="4872"/>
                  </a:cubicBezTo>
                  <a:cubicBezTo>
                    <a:pt x="1165" y="4872"/>
                    <a:pt x="1217" y="4857"/>
                    <a:pt x="1255" y="4879"/>
                  </a:cubicBezTo>
                  <a:cubicBezTo>
                    <a:pt x="1277" y="4894"/>
                    <a:pt x="1255" y="4983"/>
                    <a:pt x="1247" y="5005"/>
                  </a:cubicBezTo>
                  <a:cubicBezTo>
                    <a:pt x="1225" y="5005"/>
                    <a:pt x="1232" y="5042"/>
                    <a:pt x="1232" y="5057"/>
                  </a:cubicBezTo>
                  <a:cubicBezTo>
                    <a:pt x="1195" y="5057"/>
                    <a:pt x="1173" y="5057"/>
                    <a:pt x="1165" y="5094"/>
                  </a:cubicBezTo>
                  <a:cubicBezTo>
                    <a:pt x="1165" y="5117"/>
                    <a:pt x="1202" y="5206"/>
                    <a:pt x="1158" y="5206"/>
                  </a:cubicBezTo>
                  <a:cubicBezTo>
                    <a:pt x="1121" y="5206"/>
                    <a:pt x="1113" y="5132"/>
                    <a:pt x="1069" y="5132"/>
                  </a:cubicBezTo>
                  <a:cubicBezTo>
                    <a:pt x="1017" y="5139"/>
                    <a:pt x="1062" y="5183"/>
                    <a:pt x="1099" y="5183"/>
                  </a:cubicBezTo>
                  <a:cubicBezTo>
                    <a:pt x="1106" y="5213"/>
                    <a:pt x="1054" y="5213"/>
                    <a:pt x="1039" y="5221"/>
                  </a:cubicBezTo>
                  <a:cubicBezTo>
                    <a:pt x="1024" y="5228"/>
                    <a:pt x="1017" y="5265"/>
                    <a:pt x="1010" y="5295"/>
                  </a:cubicBezTo>
                  <a:cubicBezTo>
                    <a:pt x="1017" y="5302"/>
                    <a:pt x="1010" y="5324"/>
                    <a:pt x="1017" y="5332"/>
                  </a:cubicBezTo>
                  <a:cubicBezTo>
                    <a:pt x="1024" y="5354"/>
                    <a:pt x="1069" y="5377"/>
                    <a:pt x="1091" y="5384"/>
                  </a:cubicBezTo>
                  <a:cubicBezTo>
                    <a:pt x="1143" y="5414"/>
                    <a:pt x="1180" y="5362"/>
                    <a:pt x="1217" y="5332"/>
                  </a:cubicBezTo>
                  <a:cubicBezTo>
                    <a:pt x="1240" y="5310"/>
                    <a:pt x="1262" y="5235"/>
                    <a:pt x="1299" y="5243"/>
                  </a:cubicBezTo>
                  <a:cubicBezTo>
                    <a:pt x="1307" y="5213"/>
                    <a:pt x="1307" y="5176"/>
                    <a:pt x="1307" y="5146"/>
                  </a:cubicBezTo>
                  <a:cubicBezTo>
                    <a:pt x="1299" y="5146"/>
                    <a:pt x="1299" y="5146"/>
                    <a:pt x="1299" y="5146"/>
                  </a:cubicBezTo>
                  <a:cubicBezTo>
                    <a:pt x="1292" y="5132"/>
                    <a:pt x="1299" y="5109"/>
                    <a:pt x="1299" y="5094"/>
                  </a:cubicBezTo>
                  <a:cubicBezTo>
                    <a:pt x="1373" y="5064"/>
                    <a:pt x="1477" y="5042"/>
                    <a:pt x="1559" y="5057"/>
                  </a:cubicBezTo>
                  <a:cubicBezTo>
                    <a:pt x="1596" y="5072"/>
                    <a:pt x="1604" y="5117"/>
                    <a:pt x="1641" y="5124"/>
                  </a:cubicBezTo>
                  <a:cubicBezTo>
                    <a:pt x="1670" y="5124"/>
                    <a:pt x="1715" y="5124"/>
                    <a:pt x="1715" y="5087"/>
                  </a:cubicBezTo>
                  <a:cubicBezTo>
                    <a:pt x="1722" y="5087"/>
                    <a:pt x="1730" y="5079"/>
                    <a:pt x="1745" y="5087"/>
                  </a:cubicBezTo>
                  <a:cubicBezTo>
                    <a:pt x="1752" y="4990"/>
                    <a:pt x="1789" y="5102"/>
                    <a:pt x="1812" y="5057"/>
                  </a:cubicBezTo>
                  <a:cubicBezTo>
                    <a:pt x="1826" y="5020"/>
                    <a:pt x="1834" y="5013"/>
                    <a:pt x="1864" y="5005"/>
                  </a:cubicBezTo>
                  <a:cubicBezTo>
                    <a:pt x="1901" y="4990"/>
                    <a:pt x="1864" y="4946"/>
                    <a:pt x="1901" y="4924"/>
                  </a:cubicBezTo>
                  <a:cubicBezTo>
                    <a:pt x="1834" y="4901"/>
                    <a:pt x="1893" y="4886"/>
                    <a:pt x="1938" y="4886"/>
                  </a:cubicBezTo>
                  <a:cubicBezTo>
                    <a:pt x="1990" y="4894"/>
                    <a:pt x="1997" y="4909"/>
                    <a:pt x="1997" y="4961"/>
                  </a:cubicBezTo>
                  <a:cubicBezTo>
                    <a:pt x="2012" y="4961"/>
                    <a:pt x="2019" y="4953"/>
                    <a:pt x="2027" y="4953"/>
                  </a:cubicBezTo>
                  <a:cubicBezTo>
                    <a:pt x="2034" y="4879"/>
                    <a:pt x="2101" y="4946"/>
                    <a:pt x="2094" y="4990"/>
                  </a:cubicBezTo>
                  <a:cubicBezTo>
                    <a:pt x="2109" y="4998"/>
                    <a:pt x="2131" y="4990"/>
                    <a:pt x="2153" y="4990"/>
                  </a:cubicBezTo>
                  <a:cubicBezTo>
                    <a:pt x="2153" y="4916"/>
                    <a:pt x="2198" y="4938"/>
                    <a:pt x="2257" y="4931"/>
                  </a:cubicBezTo>
                  <a:cubicBezTo>
                    <a:pt x="2264" y="4909"/>
                    <a:pt x="2235" y="4901"/>
                    <a:pt x="2242" y="4879"/>
                  </a:cubicBezTo>
                  <a:cubicBezTo>
                    <a:pt x="2287" y="4857"/>
                    <a:pt x="2272" y="4790"/>
                    <a:pt x="2331" y="4797"/>
                  </a:cubicBezTo>
                  <a:cubicBezTo>
                    <a:pt x="2331" y="4775"/>
                    <a:pt x="2331" y="4753"/>
                    <a:pt x="2339" y="4730"/>
                  </a:cubicBezTo>
                  <a:cubicBezTo>
                    <a:pt x="2354" y="4723"/>
                    <a:pt x="2369" y="4730"/>
                    <a:pt x="2369" y="4738"/>
                  </a:cubicBezTo>
                  <a:cubicBezTo>
                    <a:pt x="2376" y="4738"/>
                    <a:pt x="2383" y="4738"/>
                    <a:pt x="2383" y="4745"/>
                  </a:cubicBezTo>
                  <a:cubicBezTo>
                    <a:pt x="2383" y="4753"/>
                    <a:pt x="2391" y="4767"/>
                    <a:pt x="2391" y="4775"/>
                  </a:cubicBezTo>
                  <a:cubicBezTo>
                    <a:pt x="2413" y="4782"/>
                    <a:pt x="2428" y="4767"/>
                    <a:pt x="2435" y="4745"/>
                  </a:cubicBezTo>
                  <a:cubicBezTo>
                    <a:pt x="2465" y="4753"/>
                    <a:pt x="2502" y="4767"/>
                    <a:pt x="2547" y="4782"/>
                  </a:cubicBezTo>
                  <a:cubicBezTo>
                    <a:pt x="2547" y="4775"/>
                    <a:pt x="2539" y="4767"/>
                    <a:pt x="2539" y="4760"/>
                  </a:cubicBezTo>
                  <a:cubicBezTo>
                    <a:pt x="2539" y="4738"/>
                    <a:pt x="2532" y="4730"/>
                    <a:pt x="2502" y="4730"/>
                  </a:cubicBezTo>
                  <a:cubicBezTo>
                    <a:pt x="2495" y="4701"/>
                    <a:pt x="2472" y="4686"/>
                    <a:pt x="2465" y="4664"/>
                  </a:cubicBezTo>
                  <a:cubicBezTo>
                    <a:pt x="2517" y="4664"/>
                    <a:pt x="2458" y="4582"/>
                    <a:pt x="2458" y="4574"/>
                  </a:cubicBezTo>
                  <a:cubicBezTo>
                    <a:pt x="2450" y="4537"/>
                    <a:pt x="2458" y="4493"/>
                    <a:pt x="2458" y="4456"/>
                  </a:cubicBezTo>
                  <a:cubicBezTo>
                    <a:pt x="2465" y="4456"/>
                    <a:pt x="2472" y="4456"/>
                    <a:pt x="2480" y="4456"/>
                  </a:cubicBezTo>
                  <a:cubicBezTo>
                    <a:pt x="2480" y="4522"/>
                    <a:pt x="2524" y="4574"/>
                    <a:pt x="2532" y="4634"/>
                  </a:cubicBezTo>
                  <a:cubicBezTo>
                    <a:pt x="2532" y="4656"/>
                    <a:pt x="2547" y="4664"/>
                    <a:pt x="2547" y="4686"/>
                  </a:cubicBezTo>
                  <a:cubicBezTo>
                    <a:pt x="2554" y="4693"/>
                    <a:pt x="2547" y="4716"/>
                    <a:pt x="2554" y="4723"/>
                  </a:cubicBezTo>
                  <a:cubicBezTo>
                    <a:pt x="2554" y="4738"/>
                    <a:pt x="2569" y="4760"/>
                    <a:pt x="2591" y="4753"/>
                  </a:cubicBezTo>
                  <a:cubicBezTo>
                    <a:pt x="2606" y="4738"/>
                    <a:pt x="2576" y="4723"/>
                    <a:pt x="2576" y="4723"/>
                  </a:cubicBezTo>
                  <a:cubicBezTo>
                    <a:pt x="2569" y="4693"/>
                    <a:pt x="2584" y="4664"/>
                    <a:pt x="2576" y="4634"/>
                  </a:cubicBezTo>
                  <a:cubicBezTo>
                    <a:pt x="2569" y="4589"/>
                    <a:pt x="2561" y="4537"/>
                    <a:pt x="2554" y="4485"/>
                  </a:cubicBezTo>
                  <a:cubicBezTo>
                    <a:pt x="2547" y="4448"/>
                    <a:pt x="2554" y="4411"/>
                    <a:pt x="2547" y="4374"/>
                  </a:cubicBezTo>
                  <a:cubicBezTo>
                    <a:pt x="2539" y="4337"/>
                    <a:pt x="2532" y="4300"/>
                    <a:pt x="2524" y="4262"/>
                  </a:cubicBezTo>
                  <a:cubicBezTo>
                    <a:pt x="2524" y="4225"/>
                    <a:pt x="2509" y="4196"/>
                    <a:pt x="2509" y="4166"/>
                  </a:cubicBezTo>
                  <a:cubicBezTo>
                    <a:pt x="2487" y="4159"/>
                    <a:pt x="2472" y="4166"/>
                    <a:pt x="2472" y="4181"/>
                  </a:cubicBezTo>
                  <a:cubicBezTo>
                    <a:pt x="2458" y="4144"/>
                    <a:pt x="2487" y="4151"/>
                    <a:pt x="2509" y="4151"/>
                  </a:cubicBezTo>
                  <a:cubicBezTo>
                    <a:pt x="2517" y="4122"/>
                    <a:pt x="2517" y="4122"/>
                    <a:pt x="2524" y="4099"/>
                  </a:cubicBezTo>
                  <a:cubicBezTo>
                    <a:pt x="2539" y="4084"/>
                    <a:pt x="2554" y="4077"/>
                    <a:pt x="2561" y="4055"/>
                  </a:cubicBezTo>
                  <a:cubicBezTo>
                    <a:pt x="2569" y="4017"/>
                    <a:pt x="2569" y="3973"/>
                    <a:pt x="2569" y="3936"/>
                  </a:cubicBezTo>
                  <a:cubicBezTo>
                    <a:pt x="2569" y="3921"/>
                    <a:pt x="2569" y="3899"/>
                    <a:pt x="2569" y="3884"/>
                  </a:cubicBezTo>
                  <a:cubicBezTo>
                    <a:pt x="2561" y="3839"/>
                    <a:pt x="2539" y="3795"/>
                    <a:pt x="2524" y="3758"/>
                  </a:cubicBezTo>
                  <a:cubicBezTo>
                    <a:pt x="2517" y="3706"/>
                    <a:pt x="2502" y="3646"/>
                    <a:pt x="2495" y="3594"/>
                  </a:cubicBezTo>
                  <a:cubicBezTo>
                    <a:pt x="2487" y="3542"/>
                    <a:pt x="2495" y="3483"/>
                    <a:pt x="2517" y="3438"/>
                  </a:cubicBezTo>
                  <a:cubicBezTo>
                    <a:pt x="2524" y="3423"/>
                    <a:pt x="2532" y="3409"/>
                    <a:pt x="2539" y="3394"/>
                  </a:cubicBezTo>
                  <a:cubicBezTo>
                    <a:pt x="2554" y="3342"/>
                    <a:pt x="2569" y="3260"/>
                    <a:pt x="2614" y="3223"/>
                  </a:cubicBezTo>
                  <a:cubicBezTo>
                    <a:pt x="2658" y="3193"/>
                    <a:pt x="2658" y="3141"/>
                    <a:pt x="2688" y="3097"/>
                  </a:cubicBezTo>
                  <a:cubicBezTo>
                    <a:pt x="2703" y="3074"/>
                    <a:pt x="2725" y="3037"/>
                    <a:pt x="2755" y="3030"/>
                  </a:cubicBezTo>
                  <a:cubicBezTo>
                    <a:pt x="2777" y="3023"/>
                    <a:pt x="2792" y="3030"/>
                    <a:pt x="2814" y="3030"/>
                  </a:cubicBezTo>
                  <a:cubicBezTo>
                    <a:pt x="2836" y="3023"/>
                    <a:pt x="2844" y="3008"/>
                    <a:pt x="2866" y="3000"/>
                  </a:cubicBezTo>
                  <a:cubicBezTo>
                    <a:pt x="2866" y="2993"/>
                    <a:pt x="2866" y="2993"/>
                    <a:pt x="2866" y="2985"/>
                  </a:cubicBezTo>
                  <a:cubicBezTo>
                    <a:pt x="2903" y="2963"/>
                    <a:pt x="2962" y="2970"/>
                    <a:pt x="3007" y="2970"/>
                  </a:cubicBezTo>
                  <a:cubicBezTo>
                    <a:pt x="3007" y="3000"/>
                    <a:pt x="3022" y="3023"/>
                    <a:pt x="3022" y="3045"/>
                  </a:cubicBezTo>
                  <a:cubicBezTo>
                    <a:pt x="3022" y="3067"/>
                    <a:pt x="3007" y="3112"/>
                    <a:pt x="3044" y="3104"/>
                  </a:cubicBezTo>
                  <a:cubicBezTo>
                    <a:pt x="3044" y="3082"/>
                    <a:pt x="3044" y="3060"/>
                    <a:pt x="3066" y="3052"/>
                  </a:cubicBezTo>
                  <a:cubicBezTo>
                    <a:pt x="3066" y="3074"/>
                    <a:pt x="3059" y="3089"/>
                    <a:pt x="3059" y="3104"/>
                  </a:cubicBezTo>
                  <a:cubicBezTo>
                    <a:pt x="3096" y="3112"/>
                    <a:pt x="3096" y="3045"/>
                    <a:pt x="3096" y="3023"/>
                  </a:cubicBezTo>
                  <a:cubicBezTo>
                    <a:pt x="3111" y="3037"/>
                    <a:pt x="3096" y="3074"/>
                    <a:pt x="3133" y="3067"/>
                  </a:cubicBezTo>
                  <a:cubicBezTo>
                    <a:pt x="3133" y="3074"/>
                    <a:pt x="3133" y="3082"/>
                    <a:pt x="3133" y="3082"/>
                  </a:cubicBezTo>
                  <a:cubicBezTo>
                    <a:pt x="3141" y="3082"/>
                    <a:pt x="3148" y="3082"/>
                    <a:pt x="3148" y="3082"/>
                  </a:cubicBezTo>
                  <a:cubicBezTo>
                    <a:pt x="3148" y="3074"/>
                    <a:pt x="3156" y="3060"/>
                    <a:pt x="3148" y="3052"/>
                  </a:cubicBezTo>
                  <a:cubicBezTo>
                    <a:pt x="3156" y="3067"/>
                    <a:pt x="3171" y="3067"/>
                    <a:pt x="3185" y="3067"/>
                  </a:cubicBezTo>
                  <a:cubicBezTo>
                    <a:pt x="3156" y="3060"/>
                    <a:pt x="3163" y="3015"/>
                    <a:pt x="3185" y="3000"/>
                  </a:cubicBezTo>
                  <a:cubicBezTo>
                    <a:pt x="3222" y="2963"/>
                    <a:pt x="3260" y="2956"/>
                    <a:pt x="3282" y="2911"/>
                  </a:cubicBezTo>
                  <a:cubicBezTo>
                    <a:pt x="3289" y="2889"/>
                    <a:pt x="3282" y="2866"/>
                    <a:pt x="3297" y="2852"/>
                  </a:cubicBezTo>
                  <a:cubicBezTo>
                    <a:pt x="3304" y="2837"/>
                    <a:pt x="3326" y="2822"/>
                    <a:pt x="3341" y="2807"/>
                  </a:cubicBezTo>
                  <a:cubicBezTo>
                    <a:pt x="3356" y="2785"/>
                    <a:pt x="3356" y="2785"/>
                    <a:pt x="3363" y="2755"/>
                  </a:cubicBezTo>
                  <a:cubicBezTo>
                    <a:pt x="3363" y="2703"/>
                    <a:pt x="3386" y="2696"/>
                    <a:pt x="3430" y="2688"/>
                  </a:cubicBezTo>
                  <a:cubicBezTo>
                    <a:pt x="3460" y="2688"/>
                    <a:pt x="3497" y="2681"/>
                    <a:pt x="3527" y="2673"/>
                  </a:cubicBezTo>
                  <a:cubicBezTo>
                    <a:pt x="3527" y="2644"/>
                    <a:pt x="3482" y="2644"/>
                    <a:pt x="3460" y="2644"/>
                  </a:cubicBezTo>
                  <a:cubicBezTo>
                    <a:pt x="3430" y="2658"/>
                    <a:pt x="3430" y="2673"/>
                    <a:pt x="3386" y="2673"/>
                  </a:cubicBezTo>
                  <a:cubicBezTo>
                    <a:pt x="3401" y="2636"/>
                    <a:pt x="3490" y="2644"/>
                    <a:pt x="3519" y="2644"/>
                  </a:cubicBezTo>
                  <a:cubicBezTo>
                    <a:pt x="3542" y="2644"/>
                    <a:pt x="3571" y="2644"/>
                    <a:pt x="3594" y="2651"/>
                  </a:cubicBezTo>
                  <a:cubicBezTo>
                    <a:pt x="3623" y="2658"/>
                    <a:pt x="3638" y="2681"/>
                    <a:pt x="3668" y="2688"/>
                  </a:cubicBezTo>
                  <a:cubicBezTo>
                    <a:pt x="3668" y="2688"/>
                    <a:pt x="3668" y="2696"/>
                    <a:pt x="3676" y="2703"/>
                  </a:cubicBezTo>
                  <a:cubicBezTo>
                    <a:pt x="3676" y="2681"/>
                    <a:pt x="3676" y="2666"/>
                    <a:pt x="3676" y="2644"/>
                  </a:cubicBezTo>
                  <a:cubicBezTo>
                    <a:pt x="3698" y="2651"/>
                    <a:pt x="3690" y="2688"/>
                    <a:pt x="3690" y="2703"/>
                  </a:cubicBezTo>
                  <a:cubicBezTo>
                    <a:pt x="3735" y="2718"/>
                    <a:pt x="3779" y="2696"/>
                    <a:pt x="3816" y="2681"/>
                  </a:cubicBezTo>
                  <a:cubicBezTo>
                    <a:pt x="3861" y="2658"/>
                    <a:pt x="3883" y="2636"/>
                    <a:pt x="3921" y="2614"/>
                  </a:cubicBezTo>
                  <a:cubicBezTo>
                    <a:pt x="3958" y="2599"/>
                    <a:pt x="4002" y="2592"/>
                    <a:pt x="4039" y="2569"/>
                  </a:cubicBezTo>
                  <a:cubicBezTo>
                    <a:pt x="4054" y="2562"/>
                    <a:pt x="4062" y="2555"/>
                    <a:pt x="4069" y="2540"/>
                  </a:cubicBezTo>
                  <a:cubicBezTo>
                    <a:pt x="4076" y="2518"/>
                    <a:pt x="4069" y="2495"/>
                    <a:pt x="4091" y="2480"/>
                  </a:cubicBezTo>
                  <a:cubicBezTo>
                    <a:pt x="4091" y="2495"/>
                    <a:pt x="4084" y="2518"/>
                    <a:pt x="4091" y="2532"/>
                  </a:cubicBezTo>
                  <a:cubicBezTo>
                    <a:pt x="4091" y="2532"/>
                    <a:pt x="4099" y="2532"/>
                    <a:pt x="4106" y="2532"/>
                  </a:cubicBezTo>
                  <a:cubicBezTo>
                    <a:pt x="4113" y="2532"/>
                    <a:pt x="4106" y="2451"/>
                    <a:pt x="4106" y="2443"/>
                  </a:cubicBezTo>
                  <a:cubicBezTo>
                    <a:pt x="4113" y="2421"/>
                    <a:pt x="4121" y="2384"/>
                    <a:pt x="4128" y="2361"/>
                  </a:cubicBezTo>
                  <a:cubicBezTo>
                    <a:pt x="4143" y="2339"/>
                    <a:pt x="4158" y="2324"/>
                    <a:pt x="4158" y="2295"/>
                  </a:cubicBezTo>
                  <a:cubicBezTo>
                    <a:pt x="4151" y="2272"/>
                    <a:pt x="4128" y="2243"/>
                    <a:pt x="4106" y="2243"/>
                  </a:cubicBezTo>
                  <a:cubicBezTo>
                    <a:pt x="4106" y="2250"/>
                    <a:pt x="4106" y="2258"/>
                    <a:pt x="4106" y="2265"/>
                  </a:cubicBezTo>
                  <a:cubicBezTo>
                    <a:pt x="4113" y="2272"/>
                    <a:pt x="4113" y="2272"/>
                    <a:pt x="4121" y="2272"/>
                  </a:cubicBezTo>
                  <a:cubicBezTo>
                    <a:pt x="4121" y="2302"/>
                    <a:pt x="4121" y="2339"/>
                    <a:pt x="4106" y="2369"/>
                  </a:cubicBezTo>
                  <a:cubicBezTo>
                    <a:pt x="4039" y="2384"/>
                    <a:pt x="4106" y="2206"/>
                    <a:pt x="4121" y="2191"/>
                  </a:cubicBezTo>
                  <a:cubicBezTo>
                    <a:pt x="4136" y="2161"/>
                    <a:pt x="4173" y="2154"/>
                    <a:pt x="4203" y="2139"/>
                  </a:cubicBezTo>
                  <a:cubicBezTo>
                    <a:pt x="4240" y="2116"/>
                    <a:pt x="4270" y="2087"/>
                    <a:pt x="4307" y="2064"/>
                  </a:cubicBezTo>
                  <a:cubicBezTo>
                    <a:pt x="4335" y="2042"/>
                    <a:pt x="4358" y="2035"/>
                    <a:pt x="4380" y="2005"/>
                  </a:cubicBezTo>
                  <a:cubicBezTo>
                    <a:pt x="4410" y="1961"/>
                    <a:pt x="4439" y="1953"/>
                    <a:pt x="4491" y="1931"/>
                  </a:cubicBezTo>
                  <a:cubicBezTo>
                    <a:pt x="4528" y="1909"/>
                    <a:pt x="4573" y="1886"/>
                    <a:pt x="4617" y="1879"/>
                  </a:cubicBezTo>
                  <a:cubicBezTo>
                    <a:pt x="4647" y="1871"/>
                    <a:pt x="4677" y="1864"/>
                    <a:pt x="4707" y="1849"/>
                  </a:cubicBezTo>
                  <a:cubicBezTo>
                    <a:pt x="4729" y="1834"/>
                    <a:pt x="4736" y="1812"/>
                    <a:pt x="4751" y="1797"/>
                  </a:cubicBezTo>
                  <a:cubicBezTo>
                    <a:pt x="4774" y="1775"/>
                    <a:pt x="4796" y="1775"/>
                    <a:pt x="4811" y="1753"/>
                  </a:cubicBezTo>
                  <a:cubicBezTo>
                    <a:pt x="4818" y="1738"/>
                    <a:pt x="4818" y="1708"/>
                    <a:pt x="4833" y="1686"/>
                  </a:cubicBezTo>
                  <a:cubicBezTo>
                    <a:pt x="4863" y="1649"/>
                    <a:pt x="4900" y="1611"/>
                    <a:pt x="4937" y="1582"/>
                  </a:cubicBezTo>
                  <a:cubicBezTo>
                    <a:pt x="4989" y="1530"/>
                    <a:pt x="5056" y="1508"/>
                    <a:pt x="5122" y="1463"/>
                  </a:cubicBezTo>
                  <a:cubicBezTo>
                    <a:pt x="5145" y="1448"/>
                    <a:pt x="5152" y="1433"/>
                    <a:pt x="5167" y="1426"/>
                  </a:cubicBezTo>
                  <a:cubicBezTo>
                    <a:pt x="5182" y="1411"/>
                    <a:pt x="5204" y="1411"/>
                    <a:pt x="5219" y="1404"/>
                  </a:cubicBezTo>
                  <a:cubicBezTo>
                    <a:pt x="5256" y="1381"/>
                    <a:pt x="5293" y="1374"/>
                    <a:pt x="5323" y="1351"/>
                  </a:cubicBezTo>
                  <a:cubicBezTo>
                    <a:pt x="5338" y="1337"/>
                    <a:pt x="5353" y="1300"/>
                    <a:pt x="5382" y="1292"/>
                  </a:cubicBezTo>
                  <a:cubicBezTo>
                    <a:pt x="5412" y="1285"/>
                    <a:pt x="5397" y="1233"/>
                    <a:pt x="5405" y="1211"/>
                  </a:cubicBezTo>
                  <a:cubicBezTo>
                    <a:pt x="5419" y="1196"/>
                    <a:pt x="5442" y="1188"/>
                    <a:pt x="5457" y="1181"/>
                  </a:cubicBezTo>
                  <a:cubicBezTo>
                    <a:pt x="5486" y="1166"/>
                    <a:pt x="5524" y="1121"/>
                    <a:pt x="5553" y="1121"/>
                  </a:cubicBezTo>
                  <a:cubicBezTo>
                    <a:pt x="5553" y="1106"/>
                    <a:pt x="5568" y="1099"/>
                    <a:pt x="5576" y="1092"/>
                  </a:cubicBezTo>
                  <a:cubicBezTo>
                    <a:pt x="5598" y="1069"/>
                    <a:pt x="5605" y="1040"/>
                    <a:pt x="5627" y="1010"/>
                  </a:cubicBezTo>
                  <a:cubicBezTo>
                    <a:pt x="5642" y="995"/>
                    <a:pt x="5665" y="988"/>
                    <a:pt x="5672" y="973"/>
                  </a:cubicBezTo>
                  <a:cubicBezTo>
                    <a:pt x="5679" y="958"/>
                    <a:pt x="5687" y="943"/>
                    <a:pt x="5694" y="928"/>
                  </a:cubicBezTo>
                  <a:cubicBezTo>
                    <a:pt x="5709" y="899"/>
                    <a:pt x="5739" y="876"/>
                    <a:pt x="5761" y="861"/>
                  </a:cubicBezTo>
                  <a:cubicBezTo>
                    <a:pt x="5784" y="839"/>
                    <a:pt x="5813" y="817"/>
                    <a:pt x="5828" y="795"/>
                  </a:cubicBezTo>
                  <a:cubicBezTo>
                    <a:pt x="5835" y="787"/>
                    <a:pt x="5843" y="772"/>
                    <a:pt x="5843" y="765"/>
                  </a:cubicBezTo>
                  <a:cubicBezTo>
                    <a:pt x="5813" y="750"/>
                    <a:pt x="5791" y="735"/>
                    <a:pt x="5791" y="713"/>
                  </a:cubicBezTo>
                </a:path>
              </a:pathLst>
            </a:custGeom>
            <a:grpFill/>
            <a:ln w="9525" cap="flat">
              <a:solidFill>
                <a:schemeClr val="bg2"/>
              </a:solidFill>
              <a:bevel/>
              <a:headEnd/>
              <a:tailEnd/>
            </a:ln>
            <a:effectLst/>
          </p:spPr>
          <p:txBody>
            <a:bodyPr wrap="none" lIns="121853" tIns="60926" rIns="121853" bIns="60926" anchor="ctr"/>
            <a:lstStyle/>
            <a:p>
              <a:endParaRPr lang="en-US">
                <a:latin typeface="Poppins Light" charset="0"/>
              </a:endParaRPr>
            </a:p>
          </p:txBody>
        </p:sp>
        <p:sp>
          <p:nvSpPr>
            <p:cNvPr id="56" name="Freeform 26"/>
            <p:cNvSpPr>
              <a:spLocks noChangeArrowheads="1"/>
            </p:cNvSpPr>
            <p:nvPr/>
          </p:nvSpPr>
          <p:spPr bwMode="auto">
            <a:xfrm>
              <a:off x="13244896" y="6154717"/>
              <a:ext cx="1140006" cy="1796508"/>
            </a:xfrm>
            <a:custGeom>
              <a:avLst/>
              <a:gdLst>
                <a:gd name="T0" fmla="*/ 2606 w 2637"/>
                <a:gd name="T1" fmla="*/ 595 h 4159"/>
                <a:gd name="T2" fmla="*/ 2636 w 2637"/>
                <a:gd name="T3" fmla="*/ 320 h 4159"/>
                <a:gd name="T4" fmla="*/ 2406 w 2637"/>
                <a:gd name="T5" fmla="*/ 297 h 4159"/>
                <a:gd name="T6" fmla="*/ 2087 w 2637"/>
                <a:gd name="T7" fmla="*/ 238 h 4159"/>
                <a:gd name="T8" fmla="*/ 1923 w 2637"/>
                <a:gd name="T9" fmla="*/ 75 h 4159"/>
                <a:gd name="T10" fmla="*/ 1760 w 2637"/>
                <a:gd name="T11" fmla="*/ 45 h 4159"/>
                <a:gd name="T12" fmla="*/ 1485 w 2637"/>
                <a:gd name="T13" fmla="*/ 82 h 4159"/>
                <a:gd name="T14" fmla="*/ 1381 w 2637"/>
                <a:gd name="T15" fmla="*/ 90 h 4159"/>
                <a:gd name="T16" fmla="*/ 1492 w 2637"/>
                <a:gd name="T17" fmla="*/ 275 h 4159"/>
                <a:gd name="T18" fmla="*/ 1477 w 2637"/>
                <a:gd name="T19" fmla="*/ 461 h 4159"/>
                <a:gd name="T20" fmla="*/ 1455 w 2637"/>
                <a:gd name="T21" fmla="*/ 750 h 4159"/>
                <a:gd name="T22" fmla="*/ 1270 w 2637"/>
                <a:gd name="T23" fmla="*/ 892 h 4159"/>
                <a:gd name="T24" fmla="*/ 1344 w 2637"/>
                <a:gd name="T25" fmla="*/ 1263 h 4159"/>
                <a:gd name="T26" fmla="*/ 1247 w 2637"/>
                <a:gd name="T27" fmla="*/ 1545 h 4159"/>
                <a:gd name="T28" fmla="*/ 1307 w 2637"/>
                <a:gd name="T29" fmla="*/ 1619 h 4159"/>
                <a:gd name="T30" fmla="*/ 1336 w 2637"/>
                <a:gd name="T31" fmla="*/ 1983 h 4159"/>
                <a:gd name="T32" fmla="*/ 1173 w 2637"/>
                <a:gd name="T33" fmla="*/ 2251 h 4159"/>
                <a:gd name="T34" fmla="*/ 1077 w 2637"/>
                <a:gd name="T35" fmla="*/ 2377 h 4159"/>
                <a:gd name="T36" fmla="*/ 958 w 2637"/>
                <a:gd name="T37" fmla="*/ 2429 h 4159"/>
                <a:gd name="T38" fmla="*/ 883 w 2637"/>
                <a:gd name="T39" fmla="*/ 2548 h 4159"/>
                <a:gd name="T40" fmla="*/ 512 w 2637"/>
                <a:gd name="T41" fmla="*/ 2659 h 4159"/>
                <a:gd name="T42" fmla="*/ 223 w 2637"/>
                <a:gd name="T43" fmla="*/ 2741 h 4159"/>
                <a:gd name="T44" fmla="*/ 22 w 2637"/>
                <a:gd name="T45" fmla="*/ 2919 h 4159"/>
                <a:gd name="T46" fmla="*/ 170 w 2637"/>
                <a:gd name="T47" fmla="*/ 3082 h 4159"/>
                <a:gd name="T48" fmla="*/ 378 w 2637"/>
                <a:gd name="T49" fmla="*/ 3164 h 4159"/>
                <a:gd name="T50" fmla="*/ 549 w 2637"/>
                <a:gd name="T51" fmla="*/ 3393 h 4159"/>
                <a:gd name="T52" fmla="*/ 623 w 2637"/>
                <a:gd name="T53" fmla="*/ 3557 h 4159"/>
                <a:gd name="T54" fmla="*/ 616 w 2637"/>
                <a:gd name="T55" fmla="*/ 3720 h 4159"/>
                <a:gd name="T56" fmla="*/ 869 w 2637"/>
                <a:gd name="T57" fmla="*/ 3957 h 4159"/>
                <a:gd name="T58" fmla="*/ 1166 w 2637"/>
                <a:gd name="T59" fmla="*/ 4158 h 4159"/>
                <a:gd name="T60" fmla="*/ 1374 w 2637"/>
                <a:gd name="T61" fmla="*/ 3980 h 4159"/>
                <a:gd name="T62" fmla="*/ 1507 w 2637"/>
                <a:gd name="T63" fmla="*/ 3854 h 4159"/>
                <a:gd name="T64" fmla="*/ 1611 w 2637"/>
                <a:gd name="T65" fmla="*/ 3712 h 4159"/>
                <a:gd name="T66" fmla="*/ 1633 w 2637"/>
                <a:gd name="T67" fmla="*/ 3891 h 4159"/>
                <a:gd name="T68" fmla="*/ 1737 w 2637"/>
                <a:gd name="T69" fmla="*/ 3883 h 4159"/>
                <a:gd name="T70" fmla="*/ 1864 w 2637"/>
                <a:gd name="T71" fmla="*/ 3794 h 4159"/>
                <a:gd name="T72" fmla="*/ 2072 w 2637"/>
                <a:gd name="T73" fmla="*/ 3616 h 4159"/>
                <a:gd name="T74" fmla="*/ 2138 w 2637"/>
                <a:gd name="T75" fmla="*/ 3482 h 4159"/>
                <a:gd name="T76" fmla="*/ 2094 w 2637"/>
                <a:gd name="T77" fmla="*/ 3142 h 4159"/>
                <a:gd name="T78" fmla="*/ 2124 w 2637"/>
                <a:gd name="T79" fmla="*/ 2911 h 4159"/>
                <a:gd name="T80" fmla="*/ 1945 w 2637"/>
                <a:gd name="T81" fmla="*/ 2748 h 4159"/>
                <a:gd name="T82" fmla="*/ 1856 w 2637"/>
                <a:gd name="T83" fmla="*/ 2622 h 4159"/>
                <a:gd name="T84" fmla="*/ 1886 w 2637"/>
                <a:gd name="T85" fmla="*/ 2429 h 4159"/>
                <a:gd name="T86" fmla="*/ 1804 w 2637"/>
                <a:gd name="T87" fmla="*/ 2102 h 4159"/>
                <a:gd name="T88" fmla="*/ 1515 w 2637"/>
                <a:gd name="T89" fmla="*/ 1954 h 4159"/>
                <a:gd name="T90" fmla="*/ 1477 w 2637"/>
                <a:gd name="T91" fmla="*/ 1790 h 4159"/>
                <a:gd name="T92" fmla="*/ 1619 w 2637"/>
                <a:gd name="T93" fmla="*/ 1694 h 4159"/>
                <a:gd name="T94" fmla="*/ 1737 w 2637"/>
                <a:gd name="T95" fmla="*/ 1590 h 4159"/>
                <a:gd name="T96" fmla="*/ 2034 w 2637"/>
                <a:gd name="T97" fmla="*/ 1456 h 4159"/>
                <a:gd name="T98" fmla="*/ 1945 w 2637"/>
                <a:gd name="T99" fmla="*/ 1270 h 4159"/>
                <a:gd name="T100" fmla="*/ 1693 w 2637"/>
                <a:gd name="T101" fmla="*/ 1166 h 4159"/>
                <a:gd name="T102" fmla="*/ 1552 w 2637"/>
                <a:gd name="T103" fmla="*/ 1040 h 4159"/>
                <a:gd name="T104" fmla="*/ 1529 w 2637"/>
                <a:gd name="T105" fmla="*/ 773 h 4159"/>
                <a:gd name="T106" fmla="*/ 1708 w 2637"/>
                <a:gd name="T107" fmla="*/ 572 h 4159"/>
                <a:gd name="T108" fmla="*/ 1641 w 2637"/>
                <a:gd name="T109" fmla="*/ 453 h 4159"/>
                <a:gd name="T110" fmla="*/ 1812 w 2637"/>
                <a:gd name="T111" fmla="*/ 557 h 4159"/>
                <a:gd name="T112" fmla="*/ 1834 w 2637"/>
                <a:gd name="T113" fmla="*/ 721 h 4159"/>
                <a:gd name="T114" fmla="*/ 1930 w 2637"/>
                <a:gd name="T115" fmla="*/ 676 h 4159"/>
                <a:gd name="T116" fmla="*/ 2027 w 2637"/>
                <a:gd name="T117" fmla="*/ 699 h 4159"/>
                <a:gd name="T118" fmla="*/ 2064 w 2637"/>
                <a:gd name="T119" fmla="*/ 550 h 4159"/>
                <a:gd name="T120" fmla="*/ 2190 w 2637"/>
                <a:gd name="T121" fmla="*/ 788 h 4159"/>
                <a:gd name="T122" fmla="*/ 2450 w 2637"/>
                <a:gd name="T123" fmla="*/ 788 h 4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637" h="4159">
                  <a:moveTo>
                    <a:pt x="2524" y="684"/>
                  </a:moveTo>
                  <a:lnTo>
                    <a:pt x="2524" y="684"/>
                  </a:lnTo>
                  <a:cubicBezTo>
                    <a:pt x="2539" y="669"/>
                    <a:pt x="2547" y="661"/>
                    <a:pt x="2562" y="647"/>
                  </a:cubicBezTo>
                  <a:cubicBezTo>
                    <a:pt x="2577" y="624"/>
                    <a:pt x="2591" y="617"/>
                    <a:pt x="2606" y="595"/>
                  </a:cubicBezTo>
                  <a:cubicBezTo>
                    <a:pt x="2621" y="580"/>
                    <a:pt x="2629" y="565"/>
                    <a:pt x="2636" y="550"/>
                  </a:cubicBezTo>
                  <a:cubicBezTo>
                    <a:pt x="2614" y="550"/>
                    <a:pt x="2599" y="535"/>
                    <a:pt x="2599" y="520"/>
                  </a:cubicBezTo>
                  <a:cubicBezTo>
                    <a:pt x="2584" y="483"/>
                    <a:pt x="2599" y="424"/>
                    <a:pt x="2614" y="394"/>
                  </a:cubicBezTo>
                  <a:cubicBezTo>
                    <a:pt x="2621" y="364"/>
                    <a:pt x="2636" y="350"/>
                    <a:pt x="2636" y="320"/>
                  </a:cubicBezTo>
                  <a:cubicBezTo>
                    <a:pt x="2621" y="320"/>
                    <a:pt x="2614" y="327"/>
                    <a:pt x="2599" y="327"/>
                  </a:cubicBezTo>
                  <a:cubicBezTo>
                    <a:pt x="2562" y="335"/>
                    <a:pt x="2524" y="327"/>
                    <a:pt x="2480" y="327"/>
                  </a:cubicBezTo>
                  <a:cubicBezTo>
                    <a:pt x="2443" y="327"/>
                    <a:pt x="2413" y="335"/>
                    <a:pt x="2384" y="350"/>
                  </a:cubicBezTo>
                  <a:cubicBezTo>
                    <a:pt x="2376" y="327"/>
                    <a:pt x="2398" y="312"/>
                    <a:pt x="2406" y="297"/>
                  </a:cubicBezTo>
                  <a:cubicBezTo>
                    <a:pt x="2391" y="290"/>
                    <a:pt x="2361" y="290"/>
                    <a:pt x="2339" y="283"/>
                  </a:cubicBezTo>
                  <a:cubicBezTo>
                    <a:pt x="2324" y="275"/>
                    <a:pt x="2309" y="245"/>
                    <a:pt x="2287" y="238"/>
                  </a:cubicBezTo>
                  <a:cubicBezTo>
                    <a:pt x="2227" y="216"/>
                    <a:pt x="2205" y="275"/>
                    <a:pt x="2153" y="268"/>
                  </a:cubicBezTo>
                  <a:cubicBezTo>
                    <a:pt x="2124" y="268"/>
                    <a:pt x="2101" y="268"/>
                    <a:pt x="2087" y="238"/>
                  </a:cubicBezTo>
                  <a:cubicBezTo>
                    <a:pt x="2072" y="208"/>
                    <a:pt x="2087" y="201"/>
                    <a:pt x="2042" y="194"/>
                  </a:cubicBezTo>
                  <a:cubicBezTo>
                    <a:pt x="2012" y="194"/>
                    <a:pt x="2005" y="201"/>
                    <a:pt x="1982" y="179"/>
                  </a:cubicBezTo>
                  <a:cubicBezTo>
                    <a:pt x="1968" y="164"/>
                    <a:pt x="1953" y="149"/>
                    <a:pt x="1945" y="134"/>
                  </a:cubicBezTo>
                  <a:cubicBezTo>
                    <a:pt x="1930" y="119"/>
                    <a:pt x="1938" y="97"/>
                    <a:pt x="1923" y="75"/>
                  </a:cubicBezTo>
                  <a:cubicBezTo>
                    <a:pt x="1901" y="52"/>
                    <a:pt x="1901" y="52"/>
                    <a:pt x="1901" y="45"/>
                  </a:cubicBezTo>
                  <a:cubicBezTo>
                    <a:pt x="1871" y="45"/>
                    <a:pt x="1856" y="38"/>
                    <a:pt x="1849" y="38"/>
                  </a:cubicBezTo>
                  <a:cubicBezTo>
                    <a:pt x="1834" y="45"/>
                    <a:pt x="1827" y="52"/>
                    <a:pt x="1819" y="67"/>
                  </a:cubicBezTo>
                  <a:cubicBezTo>
                    <a:pt x="1797" y="15"/>
                    <a:pt x="1797" y="60"/>
                    <a:pt x="1760" y="45"/>
                  </a:cubicBezTo>
                  <a:cubicBezTo>
                    <a:pt x="1730" y="38"/>
                    <a:pt x="1715" y="0"/>
                    <a:pt x="1678" y="23"/>
                  </a:cubicBezTo>
                  <a:cubicBezTo>
                    <a:pt x="1678" y="38"/>
                    <a:pt x="1678" y="52"/>
                    <a:pt x="1678" y="67"/>
                  </a:cubicBezTo>
                  <a:cubicBezTo>
                    <a:pt x="1633" y="90"/>
                    <a:pt x="1611" y="127"/>
                    <a:pt x="1552" y="97"/>
                  </a:cubicBezTo>
                  <a:cubicBezTo>
                    <a:pt x="1529" y="82"/>
                    <a:pt x="1522" y="82"/>
                    <a:pt x="1485" y="82"/>
                  </a:cubicBezTo>
                  <a:cubicBezTo>
                    <a:pt x="1470" y="82"/>
                    <a:pt x="1425" y="82"/>
                    <a:pt x="1411" y="75"/>
                  </a:cubicBezTo>
                  <a:cubicBezTo>
                    <a:pt x="1411" y="75"/>
                    <a:pt x="1381" y="52"/>
                    <a:pt x="1388" y="60"/>
                  </a:cubicBezTo>
                  <a:cubicBezTo>
                    <a:pt x="1381" y="45"/>
                    <a:pt x="1374" y="38"/>
                    <a:pt x="1374" y="38"/>
                  </a:cubicBezTo>
                  <a:cubicBezTo>
                    <a:pt x="1374" y="60"/>
                    <a:pt x="1374" y="82"/>
                    <a:pt x="1381" y="90"/>
                  </a:cubicBezTo>
                  <a:cubicBezTo>
                    <a:pt x="1396" y="105"/>
                    <a:pt x="1418" y="82"/>
                    <a:pt x="1433" y="105"/>
                  </a:cubicBezTo>
                  <a:cubicBezTo>
                    <a:pt x="1448" y="119"/>
                    <a:pt x="1425" y="149"/>
                    <a:pt x="1455" y="142"/>
                  </a:cubicBezTo>
                  <a:cubicBezTo>
                    <a:pt x="1455" y="164"/>
                    <a:pt x="1455" y="194"/>
                    <a:pt x="1455" y="216"/>
                  </a:cubicBezTo>
                  <a:cubicBezTo>
                    <a:pt x="1463" y="245"/>
                    <a:pt x="1477" y="253"/>
                    <a:pt x="1492" y="275"/>
                  </a:cubicBezTo>
                  <a:cubicBezTo>
                    <a:pt x="1500" y="290"/>
                    <a:pt x="1529" y="335"/>
                    <a:pt x="1522" y="350"/>
                  </a:cubicBezTo>
                  <a:cubicBezTo>
                    <a:pt x="1522" y="357"/>
                    <a:pt x="1492" y="372"/>
                    <a:pt x="1485" y="379"/>
                  </a:cubicBezTo>
                  <a:cubicBezTo>
                    <a:pt x="1477" y="394"/>
                    <a:pt x="1477" y="416"/>
                    <a:pt x="1477" y="431"/>
                  </a:cubicBezTo>
                  <a:cubicBezTo>
                    <a:pt x="1477" y="446"/>
                    <a:pt x="1477" y="453"/>
                    <a:pt x="1477" y="461"/>
                  </a:cubicBezTo>
                  <a:lnTo>
                    <a:pt x="1477" y="461"/>
                  </a:lnTo>
                  <a:cubicBezTo>
                    <a:pt x="1515" y="476"/>
                    <a:pt x="1500" y="520"/>
                    <a:pt x="1500" y="550"/>
                  </a:cubicBezTo>
                  <a:cubicBezTo>
                    <a:pt x="1492" y="609"/>
                    <a:pt x="1552" y="669"/>
                    <a:pt x="1507" y="721"/>
                  </a:cubicBezTo>
                  <a:cubicBezTo>
                    <a:pt x="1492" y="736"/>
                    <a:pt x="1470" y="743"/>
                    <a:pt x="1455" y="750"/>
                  </a:cubicBezTo>
                  <a:cubicBezTo>
                    <a:pt x="1425" y="765"/>
                    <a:pt x="1425" y="788"/>
                    <a:pt x="1411" y="810"/>
                  </a:cubicBezTo>
                  <a:cubicBezTo>
                    <a:pt x="1403" y="825"/>
                    <a:pt x="1366" y="825"/>
                    <a:pt x="1359" y="840"/>
                  </a:cubicBezTo>
                  <a:cubicBezTo>
                    <a:pt x="1344" y="854"/>
                    <a:pt x="1336" y="877"/>
                    <a:pt x="1336" y="899"/>
                  </a:cubicBezTo>
                  <a:cubicBezTo>
                    <a:pt x="1314" y="899"/>
                    <a:pt x="1292" y="899"/>
                    <a:pt x="1270" y="892"/>
                  </a:cubicBezTo>
                  <a:cubicBezTo>
                    <a:pt x="1270" y="936"/>
                    <a:pt x="1225" y="988"/>
                    <a:pt x="1240" y="1033"/>
                  </a:cubicBezTo>
                  <a:cubicBezTo>
                    <a:pt x="1255" y="1062"/>
                    <a:pt x="1299" y="1062"/>
                    <a:pt x="1307" y="1099"/>
                  </a:cubicBezTo>
                  <a:cubicBezTo>
                    <a:pt x="1411" y="1107"/>
                    <a:pt x="1411" y="1211"/>
                    <a:pt x="1418" y="1293"/>
                  </a:cubicBezTo>
                  <a:cubicBezTo>
                    <a:pt x="1388" y="1300"/>
                    <a:pt x="1374" y="1263"/>
                    <a:pt x="1344" y="1263"/>
                  </a:cubicBezTo>
                  <a:cubicBezTo>
                    <a:pt x="1307" y="1270"/>
                    <a:pt x="1299" y="1307"/>
                    <a:pt x="1299" y="1337"/>
                  </a:cubicBezTo>
                  <a:cubicBezTo>
                    <a:pt x="1277" y="1337"/>
                    <a:pt x="1255" y="1337"/>
                    <a:pt x="1232" y="1337"/>
                  </a:cubicBezTo>
                  <a:cubicBezTo>
                    <a:pt x="1225" y="1367"/>
                    <a:pt x="1277" y="1471"/>
                    <a:pt x="1307" y="1486"/>
                  </a:cubicBezTo>
                  <a:cubicBezTo>
                    <a:pt x="1292" y="1508"/>
                    <a:pt x="1255" y="1523"/>
                    <a:pt x="1247" y="1545"/>
                  </a:cubicBezTo>
                  <a:cubicBezTo>
                    <a:pt x="1292" y="1560"/>
                    <a:pt x="1329" y="1567"/>
                    <a:pt x="1344" y="1575"/>
                  </a:cubicBezTo>
                  <a:cubicBezTo>
                    <a:pt x="1329" y="1567"/>
                    <a:pt x="1292" y="1560"/>
                    <a:pt x="1247" y="1545"/>
                  </a:cubicBezTo>
                  <a:cubicBezTo>
                    <a:pt x="1247" y="1552"/>
                    <a:pt x="1247" y="1552"/>
                    <a:pt x="1247" y="1552"/>
                  </a:cubicBezTo>
                  <a:cubicBezTo>
                    <a:pt x="1247" y="1575"/>
                    <a:pt x="1292" y="1604"/>
                    <a:pt x="1307" y="1619"/>
                  </a:cubicBezTo>
                  <a:cubicBezTo>
                    <a:pt x="1344" y="1679"/>
                    <a:pt x="1322" y="1753"/>
                    <a:pt x="1314" y="1812"/>
                  </a:cubicBezTo>
                  <a:cubicBezTo>
                    <a:pt x="1307" y="1820"/>
                    <a:pt x="1299" y="1827"/>
                    <a:pt x="1292" y="1827"/>
                  </a:cubicBezTo>
                  <a:cubicBezTo>
                    <a:pt x="1277" y="1864"/>
                    <a:pt x="1322" y="1864"/>
                    <a:pt x="1336" y="1887"/>
                  </a:cubicBezTo>
                  <a:cubicBezTo>
                    <a:pt x="1351" y="1916"/>
                    <a:pt x="1336" y="1954"/>
                    <a:pt x="1336" y="1983"/>
                  </a:cubicBezTo>
                  <a:cubicBezTo>
                    <a:pt x="1314" y="1983"/>
                    <a:pt x="1284" y="1976"/>
                    <a:pt x="1262" y="1983"/>
                  </a:cubicBezTo>
                  <a:cubicBezTo>
                    <a:pt x="1277" y="2005"/>
                    <a:pt x="1217" y="2043"/>
                    <a:pt x="1284" y="2057"/>
                  </a:cubicBezTo>
                  <a:cubicBezTo>
                    <a:pt x="1284" y="2117"/>
                    <a:pt x="1270" y="2139"/>
                    <a:pt x="1232" y="2184"/>
                  </a:cubicBezTo>
                  <a:cubicBezTo>
                    <a:pt x="1225" y="2206"/>
                    <a:pt x="1173" y="2228"/>
                    <a:pt x="1173" y="2251"/>
                  </a:cubicBezTo>
                  <a:cubicBezTo>
                    <a:pt x="1195" y="2251"/>
                    <a:pt x="1203" y="2265"/>
                    <a:pt x="1210" y="2280"/>
                  </a:cubicBezTo>
                  <a:cubicBezTo>
                    <a:pt x="1180" y="2280"/>
                    <a:pt x="1136" y="2280"/>
                    <a:pt x="1143" y="2317"/>
                  </a:cubicBezTo>
                  <a:cubicBezTo>
                    <a:pt x="1084" y="2280"/>
                    <a:pt x="1091" y="2340"/>
                    <a:pt x="1084" y="2377"/>
                  </a:cubicBezTo>
                  <a:cubicBezTo>
                    <a:pt x="1084" y="2377"/>
                    <a:pt x="1084" y="2377"/>
                    <a:pt x="1077" y="2377"/>
                  </a:cubicBezTo>
                  <a:cubicBezTo>
                    <a:pt x="1077" y="2392"/>
                    <a:pt x="1077" y="2406"/>
                    <a:pt x="1077" y="2421"/>
                  </a:cubicBezTo>
                  <a:cubicBezTo>
                    <a:pt x="1032" y="2421"/>
                    <a:pt x="1039" y="2392"/>
                    <a:pt x="1010" y="2377"/>
                  </a:cubicBezTo>
                  <a:cubicBezTo>
                    <a:pt x="995" y="2369"/>
                    <a:pt x="958" y="2362"/>
                    <a:pt x="935" y="2369"/>
                  </a:cubicBezTo>
                  <a:cubicBezTo>
                    <a:pt x="913" y="2369"/>
                    <a:pt x="958" y="2414"/>
                    <a:pt x="958" y="2429"/>
                  </a:cubicBezTo>
                  <a:cubicBezTo>
                    <a:pt x="958" y="2451"/>
                    <a:pt x="950" y="2451"/>
                    <a:pt x="943" y="2466"/>
                  </a:cubicBezTo>
                  <a:cubicBezTo>
                    <a:pt x="943" y="2481"/>
                    <a:pt x="935" y="2496"/>
                    <a:pt x="935" y="2510"/>
                  </a:cubicBezTo>
                  <a:cubicBezTo>
                    <a:pt x="913" y="2510"/>
                    <a:pt x="891" y="2496"/>
                    <a:pt x="861" y="2496"/>
                  </a:cubicBezTo>
                  <a:cubicBezTo>
                    <a:pt x="883" y="2503"/>
                    <a:pt x="883" y="2525"/>
                    <a:pt x="883" y="2548"/>
                  </a:cubicBezTo>
                  <a:cubicBezTo>
                    <a:pt x="824" y="2548"/>
                    <a:pt x="780" y="2510"/>
                    <a:pt x="727" y="2503"/>
                  </a:cubicBezTo>
                  <a:cubicBezTo>
                    <a:pt x="698" y="2503"/>
                    <a:pt x="705" y="2540"/>
                    <a:pt x="705" y="2562"/>
                  </a:cubicBezTo>
                  <a:cubicBezTo>
                    <a:pt x="638" y="2503"/>
                    <a:pt x="661" y="2629"/>
                    <a:pt x="616" y="2637"/>
                  </a:cubicBezTo>
                  <a:cubicBezTo>
                    <a:pt x="579" y="2644"/>
                    <a:pt x="542" y="2644"/>
                    <a:pt x="512" y="2659"/>
                  </a:cubicBezTo>
                  <a:cubicBezTo>
                    <a:pt x="475" y="2674"/>
                    <a:pt x="445" y="2703"/>
                    <a:pt x="408" y="2726"/>
                  </a:cubicBezTo>
                  <a:cubicBezTo>
                    <a:pt x="378" y="2748"/>
                    <a:pt x="364" y="2756"/>
                    <a:pt x="356" y="2793"/>
                  </a:cubicBezTo>
                  <a:cubicBezTo>
                    <a:pt x="349" y="2822"/>
                    <a:pt x="334" y="2822"/>
                    <a:pt x="312" y="2822"/>
                  </a:cubicBezTo>
                  <a:cubicBezTo>
                    <a:pt x="245" y="2822"/>
                    <a:pt x="223" y="2800"/>
                    <a:pt x="223" y="2741"/>
                  </a:cubicBezTo>
                  <a:cubicBezTo>
                    <a:pt x="193" y="2733"/>
                    <a:pt x="163" y="2733"/>
                    <a:pt x="133" y="2741"/>
                  </a:cubicBezTo>
                  <a:cubicBezTo>
                    <a:pt x="126" y="2763"/>
                    <a:pt x="148" y="2778"/>
                    <a:pt x="141" y="2800"/>
                  </a:cubicBezTo>
                  <a:cubicBezTo>
                    <a:pt x="104" y="2800"/>
                    <a:pt x="67" y="2800"/>
                    <a:pt x="29" y="2800"/>
                  </a:cubicBezTo>
                  <a:cubicBezTo>
                    <a:pt x="59" y="2822"/>
                    <a:pt x="67" y="2919"/>
                    <a:pt x="22" y="2919"/>
                  </a:cubicBezTo>
                  <a:cubicBezTo>
                    <a:pt x="7" y="2934"/>
                    <a:pt x="0" y="2978"/>
                    <a:pt x="0" y="3001"/>
                  </a:cubicBezTo>
                  <a:cubicBezTo>
                    <a:pt x="15" y="3001"/>
                    <a:pt x="52" y="2993"/>
                    <a:pt x="52" y="3015"/>
                  </a:cubicBezTo>
                  <a:cubicBezTo>
                    <a:pt x="52" y="3030"/>
                    <a:pt x="59" y="3038"/>
                    <a:pt x="81" y="3038"/>
                  </a:cubicBezTo>
                  <a:cubicBezTo>
                    <a:pt x="126" y="3038"/>
                    <a:pt x="156" y="3038"/>
                    <a:pt x="170" y="3082"/>
                  </a:cubicBezTo>
                  <a:cubicBezTo>
                    <a:pt x="215" y="3075"/>
                    <a:pt x="230" y="3097"/>
                    <a:pt x="245" y="3127"/>
                  </a:cubicBezTo>
                  <a:cubicBezTo>
                    <a:pt x="275" y="3171"/>
                    <a:pt x="312" y="3149"/>
                    <a:pt x="356" y="3149"/>
                  </a:cubicBezTo>
                  <a:cubicBezTo>
                    <a:pt x="349" y="3164"/>
                    <a:pt x="356" y="3179"/>
                    <a:pt x="371" y="3171"/>
                  </a:cubicBezTo>
                  <a:cubicBezTo>
                    <a:pt x="378" y="3171"/>
                    <a:pt x="378" y="3164"/>
                    <a:pt x="378" y="3164"/>
                  </a:cubicBezTo>
                  <a:cubicBezTo>
                    <a:pt x="401" y="3164"/>
                    <a:pt x="490" y="3156"/>
                    <a:pt x="482" y="3193"/>
                  </a:cubicBezTo>
                  <a:cubicBezTo>
                    <a:pt x="438" y="3208"/>
                    <a:pt x="393" y="3253"/>
                    <a:pt x="430" y="3304"/>
                  </a:cubicBezTo>
                  <a:cubicBezTo>
                    <a:pt x="438" y="3319"/>
                    <a:pt x="460" y="3341"/>
                    <a:pt x="475" y="3349"/>
                  </a:cubicBezTo>
                  <a:cubicBezTo>
                    <a:pt x="490" y="3371"/>
                    <a:pt x="520" y="3386"/>
                    <a:pt x="549" y="3393"/>
                  </a:cubicBezTo>
                  <a:cubicBezTo>
                    <a:pt x="549" y="3408"/>
                    <a:pt x="549" y="3423"/>
                    <a:pt x="542" y="3438"/>
                  </a:cubicBezTo>
                  <a:cubicBezTo>
                    <a:pt x="564" y="3438"/>
                    <a:pt x="579" y="3430"/>
                    <a:pt x="594" y="3438"/>
                  </a:cubicBezTo>
                  <a:cubicBezTo>
                    <a:pt x="586" y="3467"/>
                    <a:pt x="638" y="3482"/>
                    <a:pt x="653" y="3505"/>
                  </a:cubicBezTo>
                  <a:cubicBezTo>
                    <a:pt x="668" y="3542"/>
                    <a:pt x="638" y="3534"/>
                    <a:pt x="623" y="3557"/>
                  </a:cubicBezTo>
                  <a:cubicBezTo>
                    <a:pt x="653" y="3579"/>
                    <a:pt x="683" y="3579"/>
                    <a:pt x="683" y="3616"/>
                  </a:cubicBezTo>
                  <a:cubicBezTo>
                    <a:pt x="690" y="3660"/>
                    <a:pt x="698" y="3638"/>
                    <a:pt x="727" y="3668"/>
                  </a:cubicBezTo>
                  <a:cubicBezTo>
                    <a:pt x="698" y="3675"/>
                    <a:pt x="683" y="3705"/>
                    <a:pt x="646" y="3712"/>
                  </a:cubicBezTo>
                  <a:cubicBezTo>
                    <a:pt x="631" y="3712"/>
                    <a:pt x="623" y="3720"/>
                    <a:pt x="616" y="3720"/>
                  </a:cubicBezTo>
                  <a:cubicBezTo>
                    <a:pt x="623" y="3727"/>
                    <a:pt x="631" y="3727"/>
                    <a:pt x="638" y="3727"/>
                  </a:cubicBezTo>
                  <a:cubicBezTo>
                    <a:pt x="661" y="3817"/>
                    <a:pt x="735" y="3772"/>
                    <a:pt x="787" y="3817"/>
                  </a:cubicBezTo>
                  <a:cubicBezTo>
                    <a:pt x="824" y="3861"/>
                    <a:pt x="780" y="3906"/>
                    <a:pt x="809" y="3950"/>
                  </a:cubicBezTo>
                  <a:cubicBezTo>
                    <a:pt x="817" y="3972"/>
                    <a:pt x="861" y="4002"/>
                    <a:pt x="869" y="3957"/>
                  </a:cubicBezTo>
                  <a:cubicBezTo>
                    <a:pt x="906" y="3943"/>
                    <a:pt x="906" y="3950"/>
                    <a:pt x="928" y="3906"/>
                  </a:cubicBezTo>
                  <a:cubicBezTo>
                    <a:pt x="972" y="3898"/>
                    <a:pt x="972" y="3950"/>
                    <a:pt x="980" y="3980"/>
                  </a:cubicBezTo>
                  <a:cubicBezTo>
                    <a:pt x="995" y="4032"/>
                    <a:pt x="1047" y="4024"/>
                    <a:pt x="1084" y="4054"/>
                  </a:cubicBezTo>
                  <a:cubicBezTo>
                    <a:pt x="1128" y="4091"/>
                    <a:pt x="1166" y="4091"/>
                    <a:pt x="1166" y="4158"/>
                  </a:cubicBezTo>
                  <a:cubicBezTo>
                    <a:pt x="1173" y="4151"/>
                    <a:pt x="1173" y="4143"/>
                    <a:pt x="1180" y="4136"/>
                  </a:cubicBezTo>
                  <a:cubicBezTo>
                    <a:pt x="1210" y="4121"/>
                    <a:pt x="1232" y="4091"/>
                    <a:pt x="1270" y="4084"/>
                  </a:cubicBezTo>
                  <a:cubicBezTo>
                    <a:pt x="1314" y="4069"/>
                    <a:pt x="1351" y="4076"/>
                    <a:pt x="1366" y="4024"/>
                  </a:cubicBezTo>
                  <a:cubicBezTo>
                    <a:pt x="1374" y="4009"/>
                    <a:pt x="1359" y="4002"/>
                    <a:pt x="1374" y="3980"/>
                  </a:cubicBezTo>
                  <a:cubicBezTo>
                    <a:pt x="1388" y="3965"/>
                    <a:pt x="1411" y="3965"/>
                    <a:pt x="1425" y="3943"/>
                  </a:cubicBezTo>
                  <a:cubicBezTo>
                    <a:pt x="1433" y="3935"/>
                    <a:pt x="1440" y="3913"/>
                    <a:pt x="1448" y="3906"/>
                  </a:cubicBezTo>
                  <a:cubicBezTo>
                    <a:pt x="1455" y="3898"/>
                    <a:pt x="1470" y="3891"/>
                    <a:pt x="1477" y="3883"/>
                  </a:cubicBezTo>
                  <a:cubicBezTo>
                    <a:pt x="1485" y="3876"/>
                    <a:pt x="1492" y="3861"/>
                    <a:pt x="1507" y="3854"/>
                  </a:cubicBezTo>
                  <a:cubicBezTo>
                    <a:pt x="1529" y="3839"/>
                    <a:pt x="1529" y="3854"/>
                    <a:pt x="1544" y="3831"/>
                  </a:cubicBezTo>
                  <a:cubicBezTo>
                    <a:pt x="1559" y="3809"/>
                    <a:pt x="1544" y="3809"/>
                    <a:pt x="1567" y="3802"/>
                  </a:cubicBezTo>
                  <a:cubicBezTo>
                    <a:pt x="1582" y="3794"/>
                    <a:pt x="1596" y="3794"/>
                    <a:pt x="1611" y="3787"/>
                  </a:cubicBezTo>
                  <a:cubicBezTo>
                    <a:pt x="1611" y="3764"/>
                    <a:pt x="1619" y="3735"/>
                    <a:pt x="1611" y="3712"/>
                  </a:cubicBezTo>
                  <a:cubicBezTo>
                    <a:pt x="1604" y="3683"/>
                    <a:pt x="1582" y="3675"/>
                    <a:pt x="1574" y="3653"/>
                  </a:cubicBezTo>
                  <a:cubicBezTo>
                    <a:pt x="1648" y="3638"/>
                    <a:pt x="1648" y="3720"/>
                    <a:pt x="1641" y="3764"/>
                  </a:cubicBezTo>
                  <a:cubicBezTo>
                    <a:pt x="1633" y="3794"/>
                    <a:pt x="1619" y="3802"/>
                    <a:pt x="1611" y="3824"/>
                  </a:cubicBezTo>
                  <a:cubicBezTo>
                    <a:pt x="1604" y="3854"/>
                    <a:pt x="1619" y="3868"/>
                    <a:pt x="1633" y="3891"/>
                  </a:cubicBezTo>
                  <a:cubicBezTo>
                    <a:pt x="1641" y="3906"/>
                    <a:pt x="1648" y="3906"/>
                    <a:pt x="1648" y="3928"/>
                  </a:cubicBezTo>
                  <a:cubicBezTo>
                    <a:pt x="1648" y="3935"/>
                    <a:pt x="1641" y="3957"/>
                    <a:pt x="1648" y="3965"/>
                  </a:cubicBezTo>
                  <a:cubicBezTo>
                    <a:pt x="1671" y="3980"/>
                    <a:pt x="1693" y="3950"/>
                    <a:pt x="1700" y="3935"/>
                  </a:cubicBezTo>
                  <a:cubicBezTo>
                    <a:pt x="1715" y="3913"/>
                    <a:pt x="1715" y="3898"/>
                    <a:pt x="1737" y="3883"/>
                  </a:cubicBezTo>
                  <a:cubicBezTo>
                    <a:pt x="1774" y="3876"/>
                    <a:pt x="1789" y="3891"/>
                    <a:pt x="1782" y="3920"/>
                  </a:cubicBezTo>
                  <a:cubicBezTo>
                    <a:pt x="1797" y="3928"/>
                    <a:pt x="1812" y="3928"/>
                    <a:pt x="1819" y="3920"/>
                  </a:cubicBezTo>
                  <a:cubicBezTo>
                    <a:pt x="1827" y="3868"/>
                    <a:pt x="1819" y="3876"/>
                    <a:pt x="1871" y="3868"/>
                  </a:cubicBezTo>
                  <a:cubicBezTo>
                    <a:pt x="1871" y="3854"/>
                    <a:pt x="1864" y="3817"/>
                    <a:pt x="1864" y="3794"/>
                  </a:cubicBezTo>
                  <a:cubicBezTo>
                    <a:pt x="1871" y="3772"/>
                    <a:pt x="1886" y="3764"/>
                    <a:pt x="1886" y="3735"/>
                  </a:cubicBezTo>
                  <a:cubicBezTo>
                    <a:pt x="1923" y="3727"/>
                    <a:pt x="1990" y="3742"/>
                    <a:pt x="1990" y="3697"/>
                  </a:cubicBezTo>
                  <a:cubicBezTo>
                    <a:pt x="2019" y="3683"/>
                    <a:pt x="2034" y="3675"/>
                    <a:pt x="2049" y="3638"/>
                  </a:cubicBezTo>
                  <a:cubicBezTo>
                    <a:pt x="2057" y="3623"/>
                    <a:pt x="2049" y="3623"/>
                    <a:pt x="2072" y="3616"/>
                  </a:cubicBezTo>
                  <a:cubicBezTo>
                    <a:pt x="2079" y="3608"/>
                    <a:pt x="2109" y="3616"/>
                    <a:pt x="2116" y="3616"/>
                  </a:cubicBezTo>
                  <a:cubicBezTo>
                    <a:pt x="2138" y="3623"/>
                    <a:pt x="2168" y="3660"/>
                    <a:pt x="2183" y="3675"/>
                  </a:cubicBezTo>
                  <a:cubicBezTo>
                    <a:pt x="2183" y="3623"/>
                    <a:pt x="2183" y="3623"/>
                    <a:pt x="2183" y="3623"/>
                  </a:cubicBezTo>
                  <a:cubicBezTo>
                    <a:pt x="2153" y="3571"/>
                    <a:pt x="2138" y="3542"/>
                    <a:pt x="2138" y="3482"/>
                  </a:cubicBezTo>
                  <a:cubicBezTo>
                    <a:pt x="2138" y="3423"/>
                    <a:pt x="2124" y="3393"/>
                    <a:pt x="2101" y="3341"/>
                  </a:cubicBezTo>
                  <a:cubicBezTo>
                    <a:pt x="2094" y="3312"/>
                    <a:pt x="2094" y="3290"/>
                    <a:pt x="2094" y="3268"/>
                  </a:cubicBezTo>
                  <a:cubicBezTo>
                    <a:pt x="2087" y="3246"/>
                    <a:pt x="2064" y="3216"/>
                    <a:pt x="2094" y="3208"/>
                  </a:cubicBezTo>
                  <a:cubicBezTo>
                    <a:pt x="2094" y="3186"/>
                    <a:pt x="2101" y="3164"/>
                    <a:pt x="2094" y="3142"/>
                  </a:cubicBezTo>
                  <a:cubicBezTo>
                    <a:pt x="2087" y="3119"/>
                    <a:pt x="2072" y="3119"/>
                    <a:pt x="2064" y="3112"/>
                  </a:cubicBezTo>
                  <a:cubicBezTo>
                    <a:pt x="2057" y="3097"/>
                    <a:pt x="2049" y="3082"/>
                    <a:pt x="2034" y="3082"/>
                  </a:cubicBezTo>
                  <a:cubicBezTo>
                    <a:pt x="2049" y="3045"/>
                    <a:pt x="2034" y="2971"/>
                    <a:pt x="2079" y="2948"/>
                  </a:cubicBezTo>
                  <a:cubicBezTo>
                    <a:pt x="2079" y="2926"/>
                    <a:pt x="2094" y="2904"/>
                    <a:pt x="2124" y="2911"/>
                  </a:cubicBezTo>
                  <a:cubicBezTo>
                    <a:pt x="2109" y="2904"/>
                    <a:pt x="2042" y="2882"/>
                    <a:pt x="2027" y="2882"/>
                  </a:cubicBezTo>
                  <a:cubicBezTo>
                    <a:pt x="1982" y="2882"/>
                    <a:pt x="1953" y="2948"/>
                    <a:pt x="1930" y="2897"/>
                  </a:cubicBezTo>
                  <a:cubicBezTo>
                    <a:pt x="1916" y="2867"/>
                    <a:pt x="1938" y="2815"/>
                    <a:pt x="1945" y="2785"/>
                  </a:cubicBezTo>
                  <a:cubicBezTo>
                    <a:pt x="1945" y="2770"/>
                    <a:pt x="1945" y="2763"/>
                    <a:pt x="1945" y="2748"/>
                  </a:cubicBezTo>
                  <a:cubicBezTo>
                    <a:pt x="1953" y="2741"/>
                    <a:pt x="1968" y="2741"/>
                    <a:pt x="1968" y="2726"/>
                  </a:cubicBezTo>
                  <a:cubicBezTo>
                    <a:pt x="1975" y="2689"/>
                    <a:pt x="1945" y="2696"/>
                    <a:pt x="1923" y="2681"/>
                  </a:cubicBezTo>
                  <a:cubicBezTo>
                    <a:pt x="1901" y="2674"/>
                    <a:pt x="1886" y="2659"/>
                    <a:pt x="1864" y="2644"/>
                  </a:cubicBezTo>
                  <a:cubicBezTo>
                    <a:pt x="1864" y="2637"/>
                    <a:pt x="1864" y="2629"/>
                    <a:pt x="1856" y="2622"/>
                  </a:cubicBezTo>
                  <a:cubicBezTo>
                    <a:pt x="1849" y="2614"/>
                    <a:pt x="1827" y="2622"/>
                    <a:pt x="1812" y="2622"/>
                  </a:cubicBezTo>
                  <a:cubicBezTo>
                    <a:pt x="1812" y="2577"/>
                    <a:pt x="1804" y="2533"/>
                    <a:pt x="1812" y="2488"/>
                  </a:cubicBezTo>
                  <a:cubicBezTo>
                    <a:pt x="1812" y="2473"/>
                    <a:pt x="1819" y="2436"/>
                    <a:pt x="1827" y="2429"/>
                  </a:cubicBezTo>
                  <a:cubicBezTo>
                    <a:pt x="1841" y="2421"/>
                    <a:pt x="1864" y="2436"/>
                    <a:pt x="1886" y="2429"/>
                  </a:cubicBezTo>
                  <a:cubicBezTo>
                    <a:pt x="1901" y="2414"/>
                    <a:pt x="1893" y="2406"/>
                    <a:pt x="1901" y="2384"/>
                  </a:cubicBezTo>
                  <a:cubicBezTo>
                    <a:pt x="1916" y="2347"/>
                    <a:pt x="1938" y="2325"/>
                    <a:pt x="1945" y="2280"/>
                  </a:cubicBezTo>
                  <a:cubicBezTo>
                    <a:pt x="1953" y="2236"/>
                    <a:pt x="1930" y="2139"/>
                    <a:pt x="1886" y="2117"/>
                  </a:cubicBezTo>
                  <a:cubicBezTo>
                    <a:pt x="1864" y="2102"/>
                    <a:pt x="1834" y="2109"/>
                    <a:pt x="1804" y="2102"/>
                  </a:cubicBezTo>
                  <a:cubicBezTo>
                    <a:pt x="1774" y="2102"/>
                    <a:pt x="1760" y="2087"/>
                    <a:pt x="1737" y="2080"/>
                  </a:cubicBezTo>
                  <a:cubicBezTo>
                    <a:pt x="1708" y="2065"/>
                    <a:pt x="1678" y="2065"/>
                    <a:pt x="1648" y="2065"/>
                  </a:cubicBezTo>
                  <a:cubicBezTo>
                    <a:pt x="1648" y="2035"/>
                    <a:pt x="1619" y="2020"/>
                    <a:pt x="1596" y="2013"/>
                  </a:cubicBezTo>
                  <a:cubicBezTo>
                    <a:pt x="1582" y="1991"/>
                    <a:pt x="1529" y="1983"/>
                    <a:pt x="1515" y="1954"/>
                  </a:cubicBezTo>
                  <a:cubicBezTo>
                    <a:pt x="1507" y="1939"/>
                    <a:pt x="1507" y="1924"/>
                    <a:pt x="1500" y="1909"/>
                  </a:cubicBezTo>
                  <a:cubicBezTo>
                    <a:pt x="1485" y="1894"/>
                    <a:pt x="1455" y="1879"/>
                    <a:pt x="1448" y="1864"/>
                  </a:cubicBezTo>
                  <a:cubicBezTo>
                    <a:pt x="1440" y="1835"/>
                    <a:pt x="1463" y="1842"/>
                    <a:pt x="1470" y="1820"/>
                  </a:cubicBezTo>
                  <a:cubicBezTo>
                    <a:pt x="1477" y="1812"/>
                    <a:pt x="1470" y="1805"/>
                    <a:pt x="1477" y="1790"/>
                  </a:cubicBezTo>
                  <a:cubicBezTo>
                    <a:pt x="1485" y="1783"/>
                    <a:pt x="1492" y="1775"/>
                    <a:pt x="1500" y="1768"/>
                  </a:cubicBezTo>
                  <a:cubicBezTo>
                    <a:pt x="1522" y="1731"/>
                    <a:pt x="1515" y="1694"/>
                    <a:pt x="1515" y="1649"/>
                  </a:cubicBezTo>
                  <a:cubicBezTo>
                    <a:pt x="1537" y="1649"/>
                    <a:pt x="1596" y="1642"/>
                    <a:pt x="1604" y="1656"/>
                  </a:cubicBezTo>
                  <a:cubicBezTo>
                    <a:pt x="1619" y="1664"/>
                    <a:pt x="1604" y="1686"/>
                    <a:pt x="1619" y="1694"/>
                  </a:cubicBezTo>
                  <a:cubicBezTo>
                    <a:pt x="1626" y="1701"/>
                    <a:pt x="1648" y="1701"/>
                    <a:pt x="1656" y="1701"/>
                  </a:cubicBezTo>
                  <a:cubicBezTo>
                    <a:pt x="1641" y="1686"/>
                    <a:pt x="1626" y="1679"/>
                    <a:pt x="1633" y="1649"/>
                  </a:cubicBezTo>
                  <a:cubicBezTo>
                    <a:pt x="1656" y="1649"/>
                    <a:pt x="1671" y="1649"/>
                    <a:pt x="1693" y="1649"/>
                  </a:cubicBezTo>
                  <a:cubicBezTo>
                    <a:pt x="1693" y="1604"/>
                    <a:pt x="1685" y="1590"/>
                    <a:pt x="1737" y="1590"/>
                  </a:cubicBezTo>
                  <a:cubicBezTo>
                    <a:pt x="1745" y="1545"/>
                    <a:pt x="1722" y="1523"/>
                    <a:pt x="1730" y="1478"/>
                  </a:cubicBezTo>
                  <a:cubicBezTo>
                    <a:pt x="1752" y="1463"/>
                    <a:pt x="1804" y="1471"/>
                    <a:pt x="1827" y="1463"/>
                  </a:cubicBezTo>
                  <a:cubicBezTo>
                    <a:pt x="1871" y="1456"/>
                    <a:pt x="1908" y="1471"/>
                    <a:pt x="1945" y="1471"/>
                  </a:cubicBezTo>
                  <a:cubicBezTo>
                    <a:pt x="1953" y="1426"/>
                    <a:pt x="2012" y="1471"/>
                    <a:pt x="2034" y="1456"/>
                  </a:cubicBezTo>
                  <a:cubicBezTo>
                    <a:pt x="2049" y="1449"/>
                    <a:pt x="2072" y="1352"/>
                    <a:pt x="2072" y="1330"/>
                  </a:cubicBezTo>
                  <a:cubicBezTo>
                    <a:pt x="2034" y="1322"/>
                    <a:pt x="2049" y="1359"/>
                    <a:pt x="2027" y="1367"/>
                  </a:cubicBezTo>
                  <a:cubicBezTo>
                    <a:pt x="2012" y="1374"/>
                    <a:pt x="1982" y="1344"/>
                    <a:pt x="1968" y="1330"/>
                  </a:cubicBezTo>
                  <a:cubicBezTo>
                    <a:pt x="1960" y="1315"/>
                    <a:pt x="1953" y="1293"/>
                    <a:pt x="1945" y="1270"/>
                  </a:cubicBezTo>
                  <a:cubicBezTo>
                    <a:pt x="1938" y="1255"/>
                    <a:pt x="1923" y="1233"/>
                    <a:pt x="1923" y="1218"/>
                  </a:cubicBezTo>
                  <a:cubicBezTo>
                    <a:pt x="1901" y="1233"/>
                    <a:pt x="1893" y="1248"/>
                    <a:pt x="1864" y="1255"/>
                  </a:cubicBezTo>
                  <a:cubicBezTo>
                    <a:pt x="1827" y="1270"/>
                    <a:pt x="1819" y="1263"/>
                    <a:pt x="1789" y="1248"/>
                  </a:cubicBezTo>
                  <a:cubicBezTo>
                    <a:pt x="1760" y="1233"/>
                    <a:pt x="1708" y="1211"/>
                    <a:pt x="1693" y="1166"/>
                  </a:cubicBezTo>
                  <a:cubicBezTo>
                    <a:pt x="1693" y="1159"/>
                    <a:pt x="1700" y="1144"/>
                    <a:pt x="1693" y="1137"/>
                  </a:cubicBezTo>
                  <a:cubicBezTo>
                    <a:pt x="1693" y="1122"/>
                    <a:pt x="1671" y="1107"/>
                    <a:pt x="1663" y="1099"/>
                  </a:cubicBezTo>
                  <a:cubicBezTo>
                    <a:pt x="1648" y="1085"/>
                    <a:pt x="1633" y="1070"/>
                    <a:pt x="1611" y="1062"/>
                  </a:cubicBezTo>
                  <a:cubicBezTo>
                    <a:pt x="1589" y="1055"/>
                    <a:pt x="1574" y="1047"/>
                    <a:pt x="1552" y="1040"/>
                  </a:cubicBezTo>
                  <a:cubicBezTo>
                    <a:pt x="1529" y="1033"/>
                    <a:pt x="1507" y="1040"/>
                    <a:pt x="1485" y="1040"/>
                  </a:cubicBezTo>
                  <a:cubicBezTo>
                    <a:pt x="1485" y="988"/>
                    <a:pt x="1470" y="892"/>
                    <a:pt x="1529" y="877"/>
                  </a:cubicBezTo>
                  <a:cubicBezTo>
                    <a:pt x="1529" y="854"/>
                    <a:pt x="1515" y="847"/>
                    <a:pt x="1507" y="825"/>
                  </a:cubicBezTo>
                  <a:cubicBezTo>
                    <a:pt x="1507" y="802"/>
                    <a:pt x="1515" y="788"/>
                    <a:pt x="1529" y="773"/>
                  </a:cubicBezTo>
                  <a:cubicBezTo>
                    <a:pt x="1559" y="743"/>
                    <a:pt x="1589" y="743"/>
                    <a:pt x="1619" y="721"/>
                  </a:cubicBezTo>
                  <a:cubicBezTo>
                    <a:pt x="1648" y="706"/>
                    <a:pt x="1633" y="676"/>
                    <a:pt x="1656" y="647"/>
                  </a:cubicBezTo>
                  <a:cubicBezTo>
                    <a:pt x="1678" y="632"/>
                    <a:pt x="1693" y="624"/>
                    <a:pt x="1722" y="624"/>
                  </a:cubicBezTo>
                  <a:cubicBezTo>
                    <a:pt x="1722" y="609"/>
                    <a:pt x="1715" y="587"/>
                    <a:pt x="1708" y="572"/>
                  </a:cubicBezTo>
                  <a:cubicBezTo>
                    <a:pt x="1663" y="565"/>
                    <a:pt x="1656" y="565"/>
                    <a:pt x="1641" y="528"/>
                  </a:cubicBezTo>
                  <a:cubicBezTo>
                    <a:pt x="1626" y="505"/>
                    <a:pt x="1619" y="498"/>
                    <a:pt x="1626" y="468"/>
                  </a:cubicBezTo>
                  <a:cubicBezTo>
                    <a:pt x="1626" y="453"/>
                    <a:pt x="1641" y="446"/>
                    <a:pt x="1641" y="424"/>
                  </a:cubicBezTo>
                  <a:cubicBezTo>
                    <a:pt x="1641" y="431"/>
                    <a:pt x="1641" y="446"/>
                    <a:pt x="1641" y="453"/>
                  </a:cubicBezTo>
                  <a:cubicBezTo>
                    <a:pt x="1656" y="453"/>
                    <a:pt x="1663" y="461"/>
                    <a:pt x="1671" y="461"/>
                  </a:cubicBezTo>
                  <a:cubicBezTo>
                    <a:pt x="1671" y="491"/>
                    <a:pt x="1722" y="520"/>
                    <a:pt x="1745" y="520"/>
                  </a:cubicBezTo>
                  <a:cubicBezTo>
                    <a:pt x="1745" y="528"/>
                    <a:pt x="1745" y="542"/>
                    <a:pt x="1745" y="550"/>
                  </a:cubicBezTo>
                  <a:cubicBezTo>
                    <a:pt x="1767" y="557"/>
                    <a:pt x="1789" y="550"/>
                    <a:pt x="1812" y="557"/>
                  </a:cubicBezTo>
                  <a:cubicBezTo>
                    <a:pt x="1804" y="565"/>
                    <a:pt x="1797" y="580"/>
                    <a:pt x="1797" y="587"/>
                  </a:cubicBezTo>
                  <a:cubicBezTo>
                    <a:pt x="1819" y="595"/>
                    <a:pt x="1841" y="595"/>
                    <a:pt x="1864" y="595"/>
                  </a:cubicBezTo>
                  <a:cubicBezTo>
                    <a:pt x="1864" y="617"/>
                    <a:pt x="1871" y="647"/>
                    <a:pt x="1864" y="661"/>
                  </a:cubicBezTo>
                  <a:cubicBezTo>
                    <a:pt x="1856" y="684"/>
                    <a:pt x="1834" y="699"/>
                    <a:pt x="1834" y="721"/>
                  </a:cubicBezTo>
                  <a:cubicBezTo>
                    <a:pt x="1856" y="728"/>
                    <a:pt x="1871" y="721"/>
                    <a:pt x="1886" y="721"/>
                  </a:cubicBezTo>
                  <a:cubicBezTo>
                    <a:pt x="1886" y="743"/>
                    <a:pt x="1886" y="780"/>
                    <a:pt x="1893" y="795"/>
                  </a:cubicBezTo>
                  <a:cubicBezTo>
                    <a:pt x="1893" y="780"/>
                    <a:pt x="1901" y="758"/>
                    <a:pt x="1901" y="743"/>
                  </a:cubicBezTo>
                  <a:cubicBezTo>
                    <a:pt x="1923" y="728"/>
                    <a:pt x="1893" y="669"/>
                    <a:pt x="1930" y="676"/>
                  </a:cubicBezTo>
                  <a:cubicBezTo>
                    <a:pt x="1938" y="684"/>
                    <a:pt x="1938" y="706"/>
                    <a:pt x="1945" y="713"/>
                  </a:cubicBezTo>
                  <a:cubicBezTo>
                    <a:pt x="1953" y="706"/>
                    <a:pt x="1945" y="684"/>
                    <a:pt x="1953" y="676"/>
                  </a:cubicBezTo>
                  <a:cubicBezTo>
                    <a:pt x="1975" y="654"/>
                    <a:pt x="1975" y="669"/>
                    <a:pt x="1990" y="676"/>
                  </a:cubicBezTo>
                  <a:cubicBezTo>
                    <a:pt x="2005" y="684"/>
                    <a:pt x="2005" y="691"/>
                    <a:pt x="2027" y="699"/>
                  </a:cubicBezTo>
                  <a:cubicBezTo>
                    <a:pt x="2042" y="699"/>
                    <a:pt x="2057" y="699"/>
                    <a:pt x="2072" y="699"/>
                  </a:cubicBezTo>
                  <a:cubicBezTo>
                    <a:pt x="2057" y="676"/>
                    <a:pt x="2042" y="654"/>
                    <a:pt x="2027" y="632"/>
                  </a:cubicBezTo>
                  <a:cubicBezTo>
                    <a:pt x="2012" y="609"/>
                    <a:pt x="1982" y="595"/>
                    <a:pt x="1990" y="557"/>
                  </a:cubicBezTo>
                  <a:cubicBezTo>
                    <a:pt x="2012" y="550"/>
                    <a:pt x="2042" y="550"/>
                    <a:pt x="2064" y="550"/>
                  </a:cubicBezTo>
                  <a:cubicBezTo>
                    <a:pt x="2064" y="595"/>
                    <a:pt x="2101" y="580"/>
                    <a:pt x="2116" y="602"/>
                  </a:cubicBezTo>
                  <a:cubicBezTo>
                    <a:pt x="2124" y="617"/>
                    <a:pt x="2124" y="654"/>
                    <a:pt x="2124" y="669"/>
                  </a:cubicBezTo>
                  <a:cubicBezTo>
                    <a:pt x="2131" y="699"/>
                    <a:pt x="2131" y="706"/>
                    <a:pt x="2138" y="728"/>
                  </a:cubicBezTo>
                  <a:cubicBezTo>
                    <a:pt x="2153" y="758"/>
                    <a:pt x="2161" y="773"/>
                    <a:pt x="2190" y="788"/>
                  </a:cubicBezTo>
                  <a:cubicBezTo>
                    <a:pt x="2227" y="810"/>
                    <a:pt x="2272" y="847"/>
                    <a:pt x="2317" y="854"/>
                  </a:cubicBezTo>
                  <a:cubicBezTo>
                    <a:pt x="2339" y="854"/>
                    <a:pt x="2406" y="869"/>
                    <a:pt x="2421" y="854"/>
                  </a:cubicBezTo>
                  <a:cubicBezTo>
                    <a:pt x="2421" y="847"/>
                    <a:pt x="2428" y="825"/>
                    <a:pt x="2428" y="817"/>
                  </a:cubicBezTo>
                  <a:cubicBezTo>
                    <a:pt x="2435" y="810"/>
                    <a:pt x="2450" y="795"/>
                    <a:pt x="2450" y="788"/>
                  </a:cubicBezTo>
                  <a:cubicBezTo>
                    <a:pt x="2450" y="780"/>
                    <a:pt x="2450" y="765"/>
                    <a:pt x="2450" y="758"/>
                  </a:cubicBezTo>
                  <a:cubicBezTo>
                    <a:pt x="2458" y="743"/>
                    <a:pt x="2465" y="743"/>
                    <a:pt x="2480" y="736"/>
                  </a:cubicBezTo>
                  <a:cubicBezTo>
                    <a:pt x="2487" y="713"/>
                    <a:pt x="2502" y="699"/>
                    <a:pt x="2524" y="684"/>
                  </a:cubicBezTo>
                </a:path>
              </a:pathLst>
            </a:custGeom>
            <a:grpFill/>
            <a:ln w="9525" cap="flat">
              <a:solidFill>
                <a:schemeClr val="bg2"/>
              </a:solidFill>
              <a:bevel/>
              <a:headEnd/>
              <a:tailEnd/>
            </a:ln>
            <a:effectLst/>
          </p:spPr>
          <p:txBody>
            <a:bodyPr wrap="none" lIns="121853" tIns="60926" rIns="121853" bIns="60926" anchor="ctr"/>
            <a:lstStyle/>
            <a:p>
              <a:endParaRPr lang="en-US">
                <a:latin typeface="Poppins Light" charset="0"/>
              </a:endParaRPr>
            </a:p>
          </p:txBody>
        </p:sp>
        <p:sp>
          <p:nvSpPr>
            <p:cNvPr id="57" name="Freeform 27"/>
            <p:cNvSpPr>
              <a:spLocks noChangeArrowheads="1"/>
            </p:cNvSpPr>
            <p:nvPr/>
          </p:nvSpPr>
          <p:spPr bwMode="auto">
            <a:xfrm>
              <a:off x="13832056" y="5849899"/>
              <a:ext cx="261172" cy="360064"/>
            </a:xfrm>
            <a:custGeom>
              <a:avLst/>
              <a:gdLst>
                <a:gd name="T0" fmla="*/ 52 w 602"/>
                <a:gd name="T1" fmla="*/ 780 h 833"/>
                <a:gd name="T2" fmla="*/ 52 w 602"/>
                <a:gd name="T3" fmla="*/ 780 h 833"/>
                <a:gd name="T4" fmla="*/ 126 w 602"/>
                <a:gd name="T5" fmla="*/ 787 h 833"/>
                <a:gd name="T6" fmla="*/ 193 w 602"/>
                <a:gd name="T7" fmla="*/ 802 h 833"/>
                <a:gd name="T8" fmla="*/ 319 w 602"/>
                <a:gd name="T9" fmla="*/ 772 h 833"/>
                <a:gd name="T10" fmla="*/ 319 w 602"/>
                <a:gd name="T11" fmla="*/ 728 h 833"/>
                <a:gd name="T12" fmla="*/ 401 w 602"/>
                <a:gd name="T13" fmla="*/ 750 h 833"/>
                <a:gd name="T14" fmla="*/ 460 w 602"/>
                <a:gd name="T15" fmla="*/ 772 h 833"/>
                <a:gd name="T16" fmla="*/ 490 w 602"/>
                <a:gd name="T17" fmla="*/ 743 h 833"/>
                <a:gd name="T18" fmla="*/ 542 w 602"/>
                <a:gd name="T19" fmla="*/ 750 h 833"/>
                <a:gd name="T20" fmla="*/ 542 w 602"/>
                <a:gd name="T21" fmla="*/ 720 h 833"/>
                <a:gd name="T22" fmla="*/ 579 w 602"/>
                <a:gd name="T23" fmla="*/ 653 h 833"/>
                <a:gd name="T24" fmla="*/ 601 w 602"/>
                <a:gd name="T25" fmla="*/ 594 h 833"/>
                <a:gd name="T26" fmla="*/ 564 w 602"/>
                <a:gd name="T27" fmla="*/ 550 h 833"/>
                <a:gd name="T28" fmla="*/ 527 w 602"/>
                <a:gd name="T29" fmla="*/ 438 h 833"/>
                <a:gd name="T30" fmla="*/ 520 w 602"/>
                <a:gd name="T31" fmla="*/ 438 h 833"/>
                <a:gd name="T32" fmla="*/ 512 w 602"/>
                <a:gd name="T33" fmla="*/ 416 h 833"/>
                <a:gd name="T34" fmla="*/ 534 w 602"/>
                <a:gd name="T35" fmla="*/ 416 h 833"/>
                <a:gd name="T36" fmla="*/ 564 w 602"/>
                <a:gd name="T37" fmla="*/ 349 h 833"/>
                <a:gd name="T38" fmla="*/ 586 w 602"/>
                <a:gd name="T39" fmla="*/ 275 h 833"/>
                <a:gd name="T40" fmla="*/ 579 w 602"/>
                <a:gd name="T41" fmla="*/ 230 h 833"/>
                <a:gd name="T42" fmla="*/ 594 w 602"/>
                <a:gd name="T43" fmla="*/ 171 h 833"/>
                <a:gd name="T44" fmla="*/ 564 w 602"/>
                <a:gd name="T45" fmla="*/ 119 h 833"/>
                <a:gd name="T46" fmla="*/ 534 w 602"/>
                <a:gd name="T47" fmla="*/ 45 h 833"/>
                <a:gd name="T48" fmla="*/ 490 w 602"/>
                <a:gd name="T49" fmla="*/ 37 h 833"/>
                <a:gd name="T50" fmla="*/ 453 w 602"/>
                <a:gd name="T51" fmla="*/ 37 h 833"/>
                <a:gd name="T52" fmla="*/ 438 w 602"/>
                <a:gd name="T53" fmla="*/ 8 h 833"/>
                <a:gd name="T54" fmla="*/ 401 w 602"/>
                <a:gd name="T55" fmla="*/ 0 h 833"/>
                <a:gd name="T56" fmla="*/ 401 w 602"/>
                <a:gd name="T57" fmla="*/ 30 h 833"/>
                <a:gd name="T58" fmla="*/ 371 w 602"/>
                <a:gd name="T59" fmla="*/ 30 h 833"/>
                <a:gd name="T60" fmla="*/ 371 w 602"/>
                <a:gd name="T61" fmla="*/ 67 h 833"/>
                <a:gd name="T62" fmla="*/ 326 w 602"/>
                <a:gd name="T63" fmla="*/ 45 h 833"/>
                <a:gd name="T64" fmla="*/ 304 w 602"/>
                <a:gd name="T65" fmla="*/ 82 h 833"/>
                <a:gd name="T66" fmla="*/ 289 w 602"/>
                <a:gd name="T67" fmla="*/ 111 h 833"/>
                <a:gd name="T68" fmla="*/ 267 w 602"/>
                <a:gd name="T69" fmla="*/ 82 h 833"/>
                <a:gd name="T70" fmla="*/ 208 w 602"/>
                <a:gd name="T71" fmla="*/ 119 h 833"/>
                <a:gd name="T72" fmla="*/ 148 w 602"/>
                <a:gd name="T73" fmla="*/ 126 h 833"/>
                <a:gd name="T74" fmla="*/ 96 w 602"/>
                <a:gd name="T75" fmla="*/ 126 h 833"/>
                <a:gd name="T76" fmla="*/ 133 w 602"/>
                <a:gd name="T77" fmla="*/ 193 h 833"/>
                <a:gd name="T78" fmla="*/ 118 w 602"/>
                <a:gd name="T79" fmla="*/ 275 h 833"/>
                <a:gd name="T80" fmla="*/ 96 w 602"/>
                <a:gd name="T81" fmla="*/ 312 h 833"/>
                <a:gd name="T82" fmla="*/ 81 w 602"/>
                <a:gd name="T83" fmla="*/ 342 h 833"/>
                <a:gd name="T84" fmla="*/ 66 w 602"/>
                <a:gd name="T85" fmla="*/ 379 h 833"/>
                <a:gd name="T86" fmla="*/ 22 w 602"/>
                <a:gd name="T87" fmla="*/ 438 h 833"/>
                <a:gd name="T88" fmla="*/ 37 w 602"/>
                <a:gd name="T89" fmla="*/ 520 h 833"/>
                <a:gd name="T90" fmla="*/ 22 w 602"/>
                <a:gd name="T91" fmla="*/ 572 h 833"/>
                <a:gd name="T92" fmla="*/ 0 w 602"/>
                <a:gd name="T93" fmla="*/ 661 h 833"/>
                <a:gd name="T94" fmla="*/ 15 w 602"/>
                <a:gd name="T95" fmla="*/ 668 h 833"/>
                <a:gd name="T96" fmla="*/ 15 w 602"/>
                <a:gd name="T97" fmla="*/ 743 h 833"/>
                <a:gd name="T98" fmla="*/ 29 w 602"/>
                <a:gd name="T99" fmla="*/ 765 h 833"/>
                <a:gd name="T100" fmla="*/ 52 w 602"/>
                <a:gd name="T101" fmla="*/ 780 h 8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02" h="833">
                  <a:moveTo>
                    <a:pt x="52" y="780"/>
                  </a:moveTo>
                  <a:lnTo>
                    <a:pt x="52" y="780"/>
                  </a:lnTo>
                  <a:cubicBezTo>
                    <a:pt x="66" y="787"/>
                    <a:pt x="111" y="787"/>
                    <a:pt x="126" y="787"/>
                  </a:cubicBezTo>
                  <a:cubicBezTo>
                    <a:pt x="163" y="787"/>
                    <a:pt x="170" y="787"/>
                    <a:pt x="193" y="802"/>
                  </a:cubicBezTo>
                  <a:cubicBezTo>
                    <a:pt x="252" y="832"/>
                    <a:pt x="274" y="795"/>
                    <a:pt x="319" y="772"/>
                  </a:cubicBezTo>
                  <a:cubicBezTo>
                    <a:pt x="319" y="757"/>
                    <a:pt x="319" y="743"/>
                    <a:pt x="319" y="728"/>
                  </a:cubicBezTo>
                  <a:cubicBezTo>
                    <a:pt x="356" y="705"/>
                    <a:pt x="371" y="743"/>
                    <a:pt x="401" y="750"/>
                  </a:cubicBezTo>
                  <a:cubicBezTo>
                    <a:pt x="438" y="765"/>
                    <a:pt x="438" y="720"/>
                    <a:pt x="460" y="772"/>
                  </a:cubicBezTo>
                  <a:cubicBezTo>
                    <a:pt x="468" y="757"/>
                    <a:pt x="475" y="750"/>
                    <a:pt x="490" y="743"/>
                  </a:cubicBezTo>
                  <a:cubicBezTo>
                    <a:pt x="497" y="743"/>
                    <a:pt x="512" y="750"/>
                    <a:pt x="542" y="750"/>
                  </a:cubicBezTo>
                  <a:cubicBezTo>
                    <a:pt x="542" y="743"/>
                    <a:pt x="542" y="735"/>
                    <a:pt x="542" y="720"/>
                  </a:cubicBezTo>
                  <a:cubicBezTo>
                    <a:pt x="549" y="691"/>
                    <a:pt x="534" y="653"/>
                    <a:pt x="579" y="653"/>
                  </a:cubicBezTo>
                  <a:cubicBezTo>
                    <a:pt x="586" y="631"/>
                    <a:pt x="601" y="609"/>
                    <a:pt x="601" y="594"/>
                  </a:cubicBezTo>
                  <a:cubicBezTo>
                    <a:pt x="594" y="564"/>
                    <a:pt x="579" y="564"/>
                    <a:pt x="564" y="550"/>
                  </a:cubicBezTo>
                  <a:cubicBezTo>
                    <a:pt x="534" y="527"/>
                    <a:pt x="527" y="475"/>
                    <a:pt x="527" y="438"/>
                  </a:cubicBezTo>
                  <a:cubicBezTo>
                    <a:pt x="520" y="438"/>
                    <a:pt x="520" y="438"/>
                    <a:pt x="520" y="438"/>
                  </a:cubicBezTo>
                  <a:cubicBezTo>
                    <a:pt x="520" y="431"/>
                    <a:pt x="512" y="423"/>
                    <a:pt x="512" y="416"/>
                  </a:cubicBezTo>
                  <a:cubicBezTo>
                    <a:pt x="520" y="416"/>
                    <a:pt x="527" y="416"/>
                    <a:pt x="534" y="416"/>
                  </a:cubicBezTo>
                  <a:cubicBezTo>
                    <a:pt x="534" y="386"/>
                    <a:pt x="557" y="364"/>
                    <a:pt x="564" y="349"/>
                  </a:cubicBezTo>
                  <a:cubicBezTo>
                    <a:pt x="579" y="327"/>
                    <a:pt x="586" y="297"/>
                    <a:pt x="586" y="275"/>
                  </a:cubicBezTo>
                  <a:cubicBezTo>
                    <a:pt x="549" y="275"/>
                    <a:pt x="571" y="238"/>
                    <a:pt x="579" y="230"/>
                  </a:cubicBezTo>
                  <a:cubicBezTo>
                    <a:pt x="594" y="208"/>
                    <a:pt x="594" y="193"/>
                    <a:pt x="594" y="171"/>
                  </a:cubicBezTo>
                  <a:cubicBezTo>
                    <a:pt x="542" y="171"/>
                    <a:pt x="564" y="148"/>
                    <a:pt x="564" y="119"/>
                  </a:cubicBezTo>
                  <a:cubicBezTo>
                    <a:pt x="564" y="89"/>
                    <a:pt x="557" y="59"/>
                    <a:pt x="534" y="45"/>
                  </a:cubicBezTo>
                  <a:cubicBezTo>
                    <a:pt x="520" y="45"/>
                    <a:pt x="497" y="37"/>
                    <a:pt x="490" y="37"/>
                  </a:cubicBezTo>
                  <a:cubicBezTo>
                    <a:pt x="475" y="30"/>
                    <a:pt x="468" y="45"/>
                    <a:pt x="453" y="37"/>
                  </a:cubicBezTo>
                  <a:cubicBezTo>
                    <a:pt x="430" y="30"/>
                    <a:pt x="453" y="22"/>
                    <a:pt x="438" y="8"/>
                  </a:cubicBezTo>
                  <a:cubicBezTo>
                    <a:pt x="430" y="0"/>
                    <a:pt x="408" y="0"/>
                    <a:pt x="401" y="0"/>
                  </a:cubicBezTo>
                  <a:cubicBezTo>
                    <a:pt x="401" y="8"/>
                    <a:pt x="401" y="22"/>
                    <a:pt x="401" y="30"/>
                  </a:cubicBezTo>
                  <a:cubicBezTo>
                    <a:pt x="393" y="30"/>
                    <a:pt x="378" y="30"/>
                    <a:pt x="371" y="30"/>
                  </a:cubicBezTo>
                  <a:cubicBezTo>
                    <a:pt x="371" y="45"/>
                    <a:pt x="371" y="59"/>
                    <a:pt x="371" y="67"/>
                  </a:cubicBezTo>
                  <a:cubicBezTo>
                    <a:pt x="349" y="74"/>
                    <a:pt x="341" y="52"/>
                    <a:pt x="326" y="45"/>
                  </a:cubicBezTo>
                  <a:cubicBezTo>
                    <a:pt x="319" y="59"/>
                    <a:pt x="312" y="74"/>
                    <a:pt x="304" y="82"/>
                  </a:cubicBezTo>
                  <a:cubicBezTo>
                    <a:pt x="297" y="89"/>
                    <a:pt x="289" y="111"/>
                    <a:pt x="289" y="111"/>
                  </a:cubicBezTo>
                  <a:cubicBezTo>
                    <a:pt x="267" y="126"/>
                    <a:pt x="282" y="89"/>
                    <a:pt x="267" y="82"/>
                  </a:cubicBezTo>
                  <a:cubicBezTo>
                    <a:pt x="215" y="74"/>
                    <a:pt x="245" y="111"/>
                    <a:pt x="208" y="119"/>
                  </a:cubicBezTo>
                  <a:cubicBezTo>
                    <a:pt x="193" y="126"/>
                    <a:pt x="141" y="97"/>
                    <a:pt x="148" y="126"/>
                  </a:cubicBezTo>
                  <a:cubicBezTo>
                    <a:pt x="133" y="126"/>
                    <a:pt x="111" y="126"/>
                    <a:pt x="96" y="126"/>
                  </a:cubicBezTo>
                  <a:cubicBezTo>
                    <a:pt x="96" y="156"/>
                    <a:pt x="126" y="171"/>
                    <a:pt x="133" y="193"/>
                  </a:cubicBezTo>
                  <a:cubicBezTo>
                    <a:pt x="133" y="208"/>
                    <a:pt x="126" y="253"/>
                    <a:pt x="118" y="275"/>
                  </a:cubicBezTo>
                  <a:cubicBezTo>
                    <a:pt x="111" y="282"/>
                    <a:pt x="104" y="297"/>
                    <a:pt x="96" y="312"/>
                  </a:cubicBezTo>
                  <a:cubicBezTo>
                    <a:pt x="89" y="327"/>
                    <a:pt x="89" y="327"/>
                    <a:pt x="81" y="342"/>
                  </a:cubicBezTo>
                  <a:cubicBezTo>
                    <a:pt x="74" y="356"/>
                    <a:pt x="74" y="364"/>
                    <a:pt x="66" y="379"/>
                  </a:cubicBezTo>
                  <a:cubicBezTo>
                    <a:pt x="59" y="408"/>
                    <a:pt x="22" y="408"/>
                    <a:pt x="22" y="438"/>
                  </a:cubicBezTo>
                  <a:cubicBezTo>
                    <a:pt x="22" y="468"/>
                    <a:pt x="37" y="490"/>
                    <a:pt x="37" y="520"/>
                  </a:cubicBezTo>
                  <a:cubicBezTo>
                    <a:pt x="29" y="535"/>
                    <a:pt x="15" y="550"/>
                    <a:pt x="22" y="572"/>
                  </a:cubicBezTo>
                  <a:cubicBezTo>
                    <a:pt x="29" y="616"/>
                    <a:pt x="44" y="639"/>
                    <a:pt x="0" y="661"/>
                  </a:cubicBezTo>
                  <a:lnTo>
                    <a:pt x="15" y="668"/>
                  </a:lnTo>
                  <a:cubicBezTo>
                    <a:pt x="22" y="683"/>
                    <a:pt x="15" y="713"/>
                    <a:pt x="15" y="743"/>
                  </a:cubicBezTo>
                  <a:cubicBezTo>
                    <a:pt x="15" y="743"/>
                    <a:pt x="22" y="750"/>
                    <a:pt x="29" y="765"/>
                  </a:cubicBezTo>
                  <a:cubicBezTo>
                    <a:pt x="22" y="757"/>
                    <a:pt x="52" y="780"/>
                    <a:pt x="52" y="780"/>
                  </a:cubicBezTo>
                </a:path>
              </a:pathLst>
            </a:custGeom>
            <a:grpFill/>
            <a:ln w="9525" cap="flat">
              <a:solidFill>
                <a:schemeClr val="bg2"/>
              </a:solidFill>
              <a:bevel/>
              <a:headEnd/>
              <a:tailEnd/>
            </a:ln>
            <a:effectLst/>
          </p:spPr>
          <p:txBody>
            <a:bodyPr wrap="none" lIns="121853" tIns="60926" rIns="121853" bIns="60926" anchor="ctr"/>
            <a:lstStyle/>
            <a:p>
              <a:endParaRPr lang="en-US">
                <a:latin typeface="Poppins Light" charset="0"/>
              </a:endParaRPr>
            </a:p>
          </p:txBody>
        </p:sp>
        <p:sp>
          <p:nvSpPr>
            <p:cNvPr id="58" name="Freeform 28"/>
            <p:cNvSpPr>
              <a:spLocks noChangeArrowheads="1"/>
            </p:cNvSpPr>
            <p:nvPr/>
          </p:nvSpPr>
          <p:spPr bwMode="auto">
            <a:xfrm>
              <a:off x="11512010" y="8867575"/>
              <a:ext cx="26689" cy="32388"/>
            </a:xfrm>
            <a:custGeom>
              <a:avLst/>
              <a:gdLst>
                <a:gd name="T0" fmla="*/ 52 w 60"/>
                <a:gd name="T1" fmla="*/ 0 h 75"/>
                <a:gd name="T2" fmla="*/ 52 w 60"/>
                <a:gd name="T3" fmla="*/ 0 h 75"/>
                <a:gd name="T4" fmla="*/ 59 w 60"/>
                <a:gd name="T5" fmla="*/ 44 h 75"/>
                <a:gd name="T6" fmla="*/ 59 w 60"/>
                <a:gd name="T7" fmla="*/ 0 h 75"/>
                <a:gd name="T8" fmla="*/ 52 w 60"/>
                <a:gd name="T9" fmla="*/ 0 h 75"/>
              </a:gdLst>
              <a:ahLst/>
              <a:cxnLst>
                <a:cxn ang="0">
                  <a:pos x="T0" y="T1"/>
                </a:cxn>
                <a:cxn ang="0">
                  <a:pos x="T2" y="T3"/>
                </a:cxn>
                <a:cxn ang="0">
                  <a:pos x="T4" y="T5"/>
                </a:cxn>
                <a:cxn ang="0">
                  <a:pos x="T6" y="T7"/>
                </a:cxn>
                <a:cxn ang="0">
                  <a:pos x="T8" y="T9"/>
                </a:cxn>
              </a:cxnLst>
              <a:rect l="0" t="0" r="r" b="b"/>
              <a:pathLst>
                <a:path w="60" h="75">
                  <a:moveTo>
                    <a:pt x="52" y="0"/>
                  </a:moveTo>
                  <a:lnTo>
                    <a:pt x="52" y="0"/>
                  </a:lnTo>
                  <a:cubicBezTo>
                    <a:pt x="44" y="15"/>
                    <a:pt x="0" y="74"/>
                    <a:pt x="59" y="44"/>
                  </a:cubicBezTo>
                  <a:cubicBezTo>
                    <a:pt x="52" y="37"/>
                    <a:pt x="59" y="15"/>
                    <a:pt x="59" y="0"/>
                  </a:cubicBezTo>
                  <a:lnTo>
                    <a:pt x="52" y="0"/>
                  </a:lnTo>
                </a:path>
              </a:pathLst>
            </a:custGeom>
            <a:grpFill/>
            <a:ln w="9525" cap="flat">
              <a:solidFill>
                <a:schemeClr val="bg2"/>
              </a:solidFill>
              <a:bevel/>
              <a:headEnd/>
              <a:tailEnd/>
            </a:ln>
            <a:effectLst/>
          </p:spPr>
          <p:txBody>
            <a:bodyPr wrap="none" lIns="121853" tIns="60926" rIns="121853" bIns="60926" anchor="ctr"/>
            <a:lstStyle/>
            <a:p>
              <a:endParaRPr lang="en-US">
                <a:latin typeface="Poppins Light" charset="0"/>
              </a:endParaRPr>
            </a:p>
          </p:txBody>
        </p:sp>
        <p:sp>
          <p:nvSpPr>
            <p:cNvPr id="59" name="Freeform 29"/>
            <p:cNvSpPr>
              <a:spLocks noChangeArrowheads="1"/>
            </p:cNvSpPr>
            <p:nvPr/>
          </p:nvSpPr>
          <p:spPr bwMode="auto">
            <a:xfrm>
              <a:off x="10169929" y="10488814"/>
              <a:ext cx="1345894" cy="1745070"/>
            </a:xfrm>
            <a:custGeom>
              <a:avLst/>
              <a:gdLst>
                <a:gd name="T0" fmla="*/ 2874 w 3112"/>
                <a:gd name="T1" fmla="*/ 15 h 4041"/>
                <a:gd name="T2" fmla="*/ 2762 w 3112"/>
                <a:gd name="T3" fmla="*/ 208 h 4041"/>
                <a:gd name="T4" fmla="*/ 2502 w 3112"/>
                <a:gd name="T5" fmla="*/ 238 h 4041"/>
                <a:gd name="T6" fmla="*/ 2317 w 3112"/>
                <a:gd name="T7" fmla="*/ 334 h 4041"/>
                <a:gd name="T8" fmla="*/ 2064 w 3112"/>
                <a:gd name="T9" fmla="*/ 334 h 4041"/>
                <a:gd name="T10" fmla="*/ 1804 w 3112"/>
                <a:gd name="T11" fmla="*/ 520 h 4041"/>
                <a:gd name="T12" fmla="*/ 1515 w 3112"/>
                <a:gd name="T13" fmla="*/ 572 h 4041"/>
                <a:gd name="T14" fmla="*/ 1448 w 3112"/>
                <a:gd name="T15" fmla="*/ 549 h 4041"/>
                <a:gd name="T16" fmla="*/ 1173 w 3112"/>
                <a:gd name="T17" fmla="*/ 601 h 4041"/>
                <a:gd name="T18" fmla="*/ 1032 w 3112"/>
                <a:gd name="T19" fmla="*/ 869 h 4041"/>
                <a:gd name="T20" fmla="*/ 1106 w 3112"/>
                <a:gd name="T21" fmla="*/ 1114 h 4041"/>
                <a:gd name="T22" fmla="*/ 794 w 3112"/>
                <a:gd name="T23" fmla="*/ 1277 h 4041"/>
                <a:gd name="T24" fmla="*/ 557 w 3112"/>
                <a:gd name="T25" fmla="*/ 1255 h 4041"/>
                <a:gd name="T26" fmla="*/ 245 w 3112"/>
                <a:gd name="T27" fmla="*/ 1403 h 4041"/>
                <a:gd name="T28" fmla="*/ 155 w 3112"/>
                <a:gd name="T29" fmla="*/ 1337 h 4041"/>
                <a:gd name="T30" fmla="*/ 0 w 3112"/>
                <a:gd name="T31" fmla="*/ 1500 h 4041"/>
                <a:gd name="T32" fmla="*/ 222 w 3112"/>
                <a:gd name="T33" fmla="*/ 1604 h 4041"/>
                <a:gd name="T34" fmla="*/ 349 w 3112"/>
                <a:gd name="T35" fmla="*/ 1842 h 4041"/>
                <a:gd name="T36" fmla="*/ 445 w 3112"/>
                <a:gd name="T37" fmla="*/ 2116 h 4041"/>
                <a:gd name="T38" fmla="*/ 497 w 3112"/>
                <a:gd name="T39" fmla="*/ 2473 h 4041"/>
                <a:gd name="T40" fmla="*/ 675 w 3112"/>
                <a:gd name="T41" fmla="*/ 2540 h 4041"/>
                <a:gd name="T42" fmla="*/ 690 w 3112"/>
                <a:gd name="T43" fmla="*/ 2792 h 4041"/>
                <a:gd name="T44" fmla="*/ 779 w 3112"/>
                <a:gd name="T45" fmla="*/ 3030 h 4041"/>
                <a:gd name="T46" fmla="*/ 675 w 3112"/>
                <a:gd name="T47" fmla="*/ 3446 h 4041"/>
                <a:gd name="T48" fmla="*/ 653 w 3112"/>
                <a:gd name="T49" fmla="*/ 3683 h 4041"/>
                <a:gd name="T50" fmla="*/ 594 w 3112"/>
                <a:gd name="T51" fmla="*/ 3876 h 4041"/>
                <a:gd name="T52" fmla="*/ 690 w 3112"/>
                <a:gd name="T53" fmla="*/ 3980 h 4041"/>
                <a:gd name="T54" fmla="*/ 928 w 3112"/>
                <a:gd name="T55" fmla="*/ 4017 h 4041"/>
                <a:gd name="T56" fmla="*/ 1069 w 3112"/>
                <a:gd name="T57" fmla="*/ 3965 h 4041"/>
                <a:gd name="T58" fmla="*/ 1202 w 3112"/>
                <a:gd name="T59" fmla="*/ 3876 h 4041"/>
                <a:gd name="T60" fmla="*/ 1344 w 3112"/>
                <a:gd name="T61" fmla="*/ 3728 h 4041"/>
                <a:gd name="T62" fmla="*/ 1277 w 3112"/>
                <a:gd name="T63" fmla="*/ 3654 h 4041"/>
                <a:gd name="T64" fmla="*/ 1403 w 3112"/>
                <a:gd name="T65" fmla="*/ 3438 h 4041"/>
                <a:gd name="T66" fmla="*/ 1529 w 3112"/>
                <a:gd name="T67" fmla="*/ 3327 h 4041"/>
                <a:gd name="T68" fmla="*/ 1812 w 3112"/>
                <a:gd name="T69" fmla="*/ 3230 h 4041"/>
                <a:gd name="T70" fmla="*/ 1915 w 3112"/>
                <a:gd name="T71" fmla="*/ 3186 h 4041"/>
                <a:gd name="T72" fmla="*/ 2116 w 3112"/>
                <a:gd name="T73" fmla="*/ 3156 h 4041"/>
                <a:gd name="T74" fmla="*/ 2019 w 3112"/>
                <a:gd name="T75" fmla="*/ 2896 h 4041"/>
                <a:gd name="T76" fmla="*/ 2235 w 3112"/>
                <a:gd name="T77" fmla="*/ 2621 h 4041"/>
                <a:gd name="T78" fmla="*/ 2272 w 3112"/>
                <a:gd name="T79" fmla="*/ 2458 h 4041"/>
                <a:gd name="T80" fmla="*/ 2435 w 3112"/>
                <a:gd name="T81" fmla="*/ 2406 h 4041"/>
                <a:gd name="T82" fmla="*/ 2599 w 3112"/>
                <a:gd name="T83" fmla="*/ 2376 h 4041"/>
                <a:gd name="T84" fmla="*/ 2666 w 3112"/>
                <a:gd name="T85" fmla="*/ 2428 h 4041"/>
                <a:gd name="T86" fmla="*/ 2703 w 3112"/>
                <a:gd name="T87" fmla="*/ 1960 h 4041"/>
                <a:gd name="T88" fmla="*/ 2688 w 3112"/>
                <a:gd name="T89" fmla="*/ 1559 h 4041"/>
                <a:gd name="T90" fmla="*/ 2658 w 3112"/>
                <a:gd name="T91" fmla="*/ 1359 h 4041"/>
                <a:gd name="T92" fmla="*/ 2606 w 3112"/>
                <a:gd name="T93" fmla="*/ 1329 h 4041"/>
                <a:gd name="T94" fmla="*/ 2532 w 3112"/>
                <a:gd name="T95" fmla="*/ 1248 h 4041"/>
                <a:gd name="T96" fmla="*/ 2569 w 3112"/>
                <a:gd name="T97" fmla="*/ 1158 h 4041"/>
                <a:gd name="T98" fmla="*/ 2628 w 3112"/>
                <a:gd name="T99" fmla="*/ 1203 h 4041"/>
                <a:gd name="T100" fmla="*/ 2725 w 3112"/>
                <a:gd name="T101" fmla="*/ 1158 h 4041"/>
                <a:gd name="T102" fmla="*/ 2740 w 3112"/>
                <a:gd name="T103" fmla="*/ 1025 h 4041"/>
                <a:gd name="T104" fmla="*/ 2784 w 3112"/>
                <a:gd name="T105" fmla="*/ 1010 h 4041"/>
                <a:gd name="T106" fmla="*/ 2903 w 3112"/>
                <a:gd name="T107" fmla="*/ 861 h 4041"/>
                <a:gd name="T108" fmla="*/ 2881 w 3112"/>
                <a:gd name="T109" fmla="*/ 750 h 4041"/>
                <a:gd name="T110" fmla="*/ 3044 w 3112"/>
                <a:gd name="T111" fmla="*/ 542 h 4041"/>
                <a:gd name="T112" fmla="*/ 3052 w 3112"/>
                <a:gd name="T113" fmla="*/ 59 h 4041"/>
                <a:gd name="T114" fmla="*/ 2606 w 3112"/>
                <a:gd name="T115" fmla="*/ 1931 h 4041"/>
                <a:gd name="T116" fmla="*/ 2651 w 3112"/>
                <a:gd name="T117" fmla="*/ 2050 h 4041"/>
                <a:gd name="T118" fmla="*/ 2569 w 3112"/>
                <a:gd name="T119" fmla="*/ 1968 h 40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112" h="4041">
                  <a:moveTo>
                    <a:pt x="2896" y="52"/>
                  </a:moveTo>
                  <a:lnTo>
                    <a:pt x="2896" y="52"/>
                  </a:lnTo>
                  <a:cubicBezTo>
                    <a:pt x="2896" y="44"/>
                    <a:pt x="2888" y="30"/>
                    <a:pt x="2888" y="22"/>
                  </a:cubicBezTo>
                  <a:cubicBezTo>
                    <a:pt x="2888" y="15"/>
                    <a:pt x="2881" y="15"/>
                    <a:pt x="2874" y="15"/>
                  </a:cubicBezTo>
                  <a:cubicBezTo>
                    <a:pt x="2874" y="7"/>
                    <a:pt x="2859" y="0"/>
                    <a:pt x="2844" y="7"/>
                  </a:cubicBezTo>
                  <a:cubicBezTo>
                    <a:pt x="2836" y="30"/>
                    <a:pt x="2836" y="52"/>
                    <a:pt x="2836" y="74"/>
                  </a:cubicBezTo>
                  <a:cubicBezTo>
                    <a:pt x="2777" y="67"/>
                    <a:pt x="2792" y="134"/>
                    <a:pt x="2747" y="156"/>
                  </a:cubicBezTo>
                  <a:cubicBezTo>
                    <a:pt x="2740" y="178"/>
                    <a:pt x="2769" y="186"/>
                    <a:pt x="2762" y="208"/>
                  </a:cubicBezTo>
                  <a:cubicBezTo>
                    <a:pt x="2703" y="215"/>
                    <a:pt x="2658" y="193"/>
                    <a:pt x="2658" y="267"/>
                  </a:cubicBezTo>
                  <a:cubicBezTo>
                    <a:pt x="2636" y="267"/>
                    <a:pt x="2614" y="275"/>
                    <a:pt x="2599" y="267"/>
                  </a:cubicBezTo>
                  <a:cubicBezTo>
                    <a:pt x="2606" y="223"/>
                    <a:pt x="2539" y="156"/>
                    <a:pt x="2532" y="230"/>
                  </a:cubicBezTo>
                  <a:cubicBezTo>
                    <a:pt x="2524" y="230"/>
                    <a:pt x="2517" y="238"/>
                    <a:pt x="2502" y="238"/>
                  </a:cubicBezTo>
                  <a:cubicBezTo>
                    <a:pt x="2502" y="186"/>
                    <a:pt x="2495" y="171"/>
                    <a:pt x="2443" y="163"/>
                  </a:cubicBezTo>
                  <a:cubicBezTo>
                    <a:pt x="2398" y="163"/>
                    <a:pt x="2339" y="178"/>
                    <a:pt x="2406" y="201"/>
                  </a:cubicBezTo>
                  <a:cubicBezTo>
                    <a:pt x="2369" y="223"/>
                    <a:pt x="2406" y="267"/>
                    <a:pt x="2369" y="282"/>
                  </a:cubicBezTo>
                  <a:cubicBezTo>
                    <a:pt x="2339" y="290"/>
                    <a:pt x="2331" y="297"/>
                    <a:pt x="2317" y="334"/>
                  </a:cubicBezTo>
                  <a:cubicBezTo>
                    <a:pt x="2294" y="379"/>
                    <a:pt x="2257" y="267"/>
                    <a:pt x="2250" y="364"/>
                  </a:cubicBezTo>
                  <a:cubicBezTo>
                    <a:pt x="2235" y="356"/>
                    <a:pt x="2227" y="364"/>
                    <a:pt x="2220" y="364"/>
                  </a:cubicBezTo>
                  <a:cubicBezTo>
                    <a:pt x="2220" y="401"/>
                    <a:pt x="2175" y="401"/>
                    <a:pt x="2146" y="401"/>
                  </a:cubicBezTo>
                  <a:cubicBezTo>
                    <a:pt x="2109" y="394"/>
                    <a:pt x="2101" y="349"/>
                    <a:pt x="2064" y="334"/>
                  </a:cubicBezTo>
                  <a:cubicBezTo>
                    <a:pt x="1982" y="319"/>
                    <a:pt x="1878" y="341"/>
                    <a:pt x="1804" y="371"/>
                  </a:cubicBezTo>
                  <a:cubicBezTo>
                    <a:pt x="1804" y="386"/>
                    <a:pt x="1797" y="409"/>
                    <a:pt x="1804" y="423"/>
                  </a:cubicBezTo>
                  <a:cubicBezTo>
                    <a:pt x="1804" y="423"/>
                    <a:pt x="1804" y="423"/>
                    <a:pt x="1812" y="423"/>
                  </a:cubicBezTo>
                  <a:cubicBezTo>
                    <a:pt x="1812" y="453"/>
                    <a:pt x="1812" y="490"/>
                    <a:pt x="1804" y="520"/>
                  </a:cubicBezTo>
                  <a:cubicBezTo>
                    <a:pt x="1767" y="512"/>
                    <a:pt x="1745" y="587"/>
                    <a:pt x="1722" y="609"/>
                  </a:cubicBezTo>
                  <a:cubicBezTo>
                    <a:pt x="1685" y="639"/>
                    <a:pt x="1648" y="691"/>
                    <a:pt x="1596" y="661"/>
                  </a:cubicBezTo>
                  <a:cubicBezTo>
                    <a:pt x="1574" y="654"/>
                    <a:pt x="1529" y="631"/>
                    <a:pt x="1522" y="609"/>
                  </a:cubicBezTo>
                  <a:cubicBezTo>
                    <a:pt x="1515" y="601"/>
                    <a:pt x="1522" y="579"/>
                    <a:pt x="1515" y="572"/>
                  </a:cubicBezTo>
                  <a:cubicBezTo>
                    <a:pt x="1507" y="601"/>
                    <a:pt x="1500" y="631"/>
                    <a:pt x="1500" y="639"/>
                  </a:cubicBezTo>
                  <a:cubicBezTo>
                    <a:pt x="1500" y="631"/>
                    <a:pt x="1507" y="601"/>
                    <a:pt x="1515" y="572"/>
                  </a:cubicBezTo>
                  <a:cubicBezTo>
                    <a:pt x="1507" y="572"/>
                    <a:pt x="1507" y="564"/>
                    <a:pt x="1507" y="564"/>
                  </a:cubicBezTo>
                  <a:cubicBezTo>
                    <a:pt x="1485" y="557"/>
                    <a:pt x="1462" y="557"/>
                    <a:pt x="1448" y="549"/>
                  </a:cubicBezTo>
                  <a:cubicBezTo>
                    <a:pt x="1425" y="535"/>
                    <a:pt x="1418" y="512"/>
                    <a:pt x="1396" y="498"/>
                  </a:cubicBezTo>
                  <a:cubicBezTo>
                    <a:pt x="1351" y="483"/>
                    <a:pt x="1351" y="572"/>
                    <a:pt x="1307" y="512"/>
                  </a:cubicBezTo>
                  <a:cubicBezTo>
                    <a:pt x="1292" y="490"/>
                    <a:pt x="1202" y="468"/>
                    <a:pt x="1195" y="498"/>
                  </a:cubicBezTo>
                  <a:cubicBezTo>
                    <a:pt x="1188" y="535"/>
                    <a:pt x="1188" y="572"/>
                    <a:pt x="1173" y="601"/>
                  </a:cubicBezTo>
                  <a:cubicBezTo>
                    <a:pt x="1151" y="646"/>
                    <a:pt x="1069" y="631"/>
                    <a:pt x="1032" y="631"/>
                  </a:cubicBezTo>
                  <a:cubicBezTo>
                    <a:pt x="1032" y="668"/>
                    <a:pt x="1039" y="720"/>
                    <a:pt x="1024" y="750"/>
                  </a:cubicBezTo>
                  <a:cubicBezTo>
                    <a:pt x="1032" y="750"/>
                    <a:pt x="1039" y="757"/>
                    <a:pt x="1047" y="750"/>
                  </a:cubicBezTo>
                  <a:cubicBezTo>
                    <a:pt x="1047" y="795"/>
                    <a:pt x="1054" y="839"/>
                    <a:pt x="1032" y="869"/>
                  </a:cubicBezTo>
                  <a:cubicBezTo>
                    <a:pt x="1010" y="891"/>
                    <a:pt x="957" y="921"/>
                    <a:pt x="935" y="943"/>
                  </a:cubicBezTo>
                  <a:cubicBezTo>
                    <a:pt x="972" y="988"/>
                    <a:pt x="1113" y="943"/>
                    <a:pt x="1136" y="1003"/>
                  </a:cubicBezTo>
                  <a:cubicBezTo>
                    <a:pt x="1143" y="1032"/>
                    <a:pt x="1136" y="1062"/>
                    <a:pt x="1128" y="1091"/>
                  </a:cubicBezTo>
                  <a:cubicBezTo>
                    <a:pt x="1128" y="1106"/>
                    <a:pt x="1113" y="1106"/>
                    <a:pt x="1106" y="1114"/>
                  </a:cubicBezTo>
                  <a:cubicBezTo>
                    <a:pt x="1084" y="1129"/>
                    <a:pt x="1084" y="1151"/>
                    <a:pt x="1084" y="1173"/>
                  </a:cubicBezTo>
                  <a:cubicBezTo>
                    <a:pt x="1039" y="1173"/>
                    <a:pt x="980" y="1158"/>
                    <a:pt x="943" y="1196"/>
                  </a:cubicBezTo>
                  <a:cubicBezTo>
                    <a:pt x="913" y="1225"/>
                    <a:pt x="913" y="1270"/>
                    <a:pt x="905" y="1307"/>
                  </a:cubicBezTo>
                  <a:cubicBezTo>
                    <a:pt x="876" y="1307"/>
                    <a:pt x="824" y="1277"/>
                    <a:pt x="794" y="1277"/>
                  </a:cubicBezTo>
                  <a:cubicBezTo>
                    <a:pt x="750" y="1262"/>
                    <a:pt x="712" y="1255"/>
                    <a:pt x="668" y="1270"/>
                  </a:cubicBezTo>
                  <a:cubicBezTo>
                    <a:pt x="668" y="1277"/>
                    <a:pt x="668" y="1292"/>
                    <a:pt x="660" y="1300"/>
                  </a:cubicBezTo>
                  <a:cubicBezTo>
                    <a:pt x="638" y="1307"/>
                    <a:pt x="631" y="1277"/>
                    <a:pt x="623" y="1262"/>
                  </a:cubicBezTo>
                  <a:cubicBezTo>
                    <a:pt x="601" y="1248"/>
                    <a:pt x="579" y="1255"/>
                    <a:pt x="557" y="1255"/>
                  </a:cubicBezTo>
                  <a:cubicBezTo>
                    <a:pt x="512" y="1262"/>
                    <a:pt x="475" y="1292"/>
                    <a:pt x="467" y="1337"/>
                  </a:cubicBezTo>
                  <a:cubicBezTo>
                    <a:pt x="453" y="1389"/>
                    <a:pt x="453" y="1403"/>
                    <a:pt x="386" y="1396"/>
                  </a:cubicBezTo>
                  <a:cubicBezTo>
                    <a:pt x="363" y="1389"/>
                    <a:pt x="334" y="1389"/>
                    <a:pt x="304" y="1389"/>
                  </a:cubicBezTo>
                  <a:cubicBezTo>
                    <a:pt x="289" y="1396"/>
                    <a:pt x="267" y="1411"/>
                    <a:pt x="245" y="1403"/>
                  </a:cubicBezTo>
                  <a:cubicBezTo>
                    <a:pt x="252" y="1403"/>
                    <a:pt x="245" y="1344"/>
                    <a:pt x="237" y="1337"/>
                  </a:cubicBezTo>
                  <a:cubicBezTo>
                    <a:pt x="215" y="1322"/>
                    <a:pt x="178" y="1329"/>
                    <a:pt x="155" y="1337"/>
                  </a:cubicBezTo>
                  <a:cubicBezTo>
                    <a:pt x="155" y="1366"/>
                    <a:pt x="163" y="1411"/>
                    <a:pt x="163" y="1411"/>
                  </a:cubicBezTo>
                  <a:cubicBezTo>
                    <a:pt x="163" y="1411"/>
                    <a:pt x="155" y="1366"/>
                    <a:pt x="155" y="1337"/>
                  </a:cubicBezTo>
                  <a:cubicBezTo>
                    <a:pt x="155" y="1337"/>
                    <a:pt x="155" y="1337"/>
                    <a:pt x="148" y="1337"/>
                  </a:cubicBezTo>
                  <a:cubicBezTo>
                    <a:pt x="148" y="1389"/>
                    <a:pt x="89" y="1359"/>
                    <a:pt x="89" y="1411"/>
                  </a:cubicBezTo>
                  <a:cubicBezTo>
                    <a:pt x="52" y="1418"/>
                    <a:pt x="37" y="1389"/>
                    <a:pt x="7" y="1381"/>
                  </a:cubicBezTo>
                  <a:cubicBezTo>
                    <a:pt x="0" y="1418"/>
                    <a:pt x="0" y="1463"/>
                    <a:pt x="0" y="1500"/>
                  </a:cubicBezTo>
                  <a:cubicBezTo>
                    <a:pt x="29" y="1500"/>
                    <a:pt x="52" y="1493"/>
                    <a:pt x="74" y="1515"/>
                  </a:cubicBezTo>
                  <a:cubicBezTo>
                    <a:pt x="96" y="1530"/>
                    <a:pt x="118" y="1522"/>
                    <a:pt x="133" y="1537"/>
                  </a:cubicBezTo>
                  <a:cubicBezTo>
                    <a:pt x="155" y="1545"/>
                    <a:pt x="155" y="1567"/>
                    <a:pt x="178" y="1574"/>
                  </a:cubicBezTo>
                  <a:cubicBezTo>
                    <a:pt x="193" y="1582"/>
                    <a:pt x="222" y="1582"/>
                    <a:pt x="222" y="1604"/>
                  </a:cubicBezTo>
                  <a:cubicBezTo>
                    <a:pt x="200" y="1611"/>
                    <a:pt x="148" y="1686"/>
                    <a:pt x="148" y="1708"/>
                  </a:cubicBezTo>
                  <a:cubicBezTo>
                    <a:pt x="141" y="1708"/>
                    <a:pt x="141" y="1708"/>
                    <a:pt x="133" y="1708"/>
                  </a:cubicBezTo>
                  <a:cubicBezTo>
                    <a:pt x="193" y="1708"/>
                    <a:pt x="267" y="1686"/>
                    <a:pt x="319" y="1715"/>
                  </a:cubicBezTo>
                  <a:cubicBezTo>
                    <a:pt x="363" y="1738"/>
                    <a:pt x="349" y="1797"/>
                    <a:pt x="349" y="1842"/>
                  </a:cubicBezTo>
                  <a:cubicBezTo>
                    <a:pt x="334" y="1842"/>
                    <a:pt x="326" y="1842"/>
                    <a:pt x="311" y="1842"/>
                  </a:cubicBezTo>
                  <a:cubicBezTo>
                    <a:pt x="297" y="1864"/>
                    <a:pt x="311" y="1901"/>
                    <a:pt x="304" y="1923"/>
                  </a:cubicBezTo>
                  <a:cubicBezTo>
                    <a:pt x="326" y="1923"/>
                    <a:pt x="415" y="1968"/>
                    <a:pt x="430" y="1990"/>
                  </a:cubicBezTo>
                  <a:cubicBezTo>
                    <a:pt x="460" y="2027"/>
                    <a:pt x="453" y="2079"/>
                    <a:pt x="445" y="2116"/>
                  </a:cubicBezTo>
                  <a:cubicBezTo>
                    <a:pt x="415" y="2139"/>
                    <a:pt x="423" y="2191"/>
                    <a:pt x="415" y="2228"/>
                  </a:cubicBezTo>
                  <a:cubicBezTo>
                    <a:pt x="408" y="2265"/>
                    <a:pt x="400" y="2302"/>
                    <a:pt x="408" y="2339"/>
                  </a:cubicBezTo>
                  <a:cubicBezTo>
                    <a:pt x="415" y="2369"/>
                    <a:pt x="415" y="2406"/>
                    <a:pt x="438" y="2421"/>
                  </a:cubicBezTo>
                  <a:cubicBezTo>
                    <a:pt x="460" y="2436"/>
                    <a:pt x="497" y="2436"/>
                    <a:pt x="497" y="2473"/>
                  </a:cubicBezTo>
                  <a:cubicBezTo>
                    <a:pt x="505" y="2473"/>
                    <a:pt x="512" y="2473"/>
                    <a:pt x="519" y="2465"/>
                  </a:cubicBezTo>
                  <a:cubicBezTo>
                    <a:pt x="519" y="2413"/>
                    <a:pt x="571" y="2428"/>
                    <a:pt x="594" y="2391"/>
                  </a:cubicBezTo>
                  <a:cubicBezTo>
                    <a:pt x="616" y="2369"/>
                    <a:pt x="668" y="2361"/>
                    <a:pt x="698" y="2376"/>
                  </a:cubicBezTo>
                  <a:cubicBezTo>
                    <a:pt x="735" y="2399"/>
                    <a:pt x="742" y="2547"/>
                    <a:pt x="675" y="2540"/>
                  </a:cubicBezTo>
                  <a:cubicBezTo>
                    <a:pt x="675" y="2562"/>
                    <a:pt x="690" y="2569"/>
                    <a:pt x="683" y="2592"/>
                  </a:cubicBezTo>
                  <a:cubicBezTo>
                    <a:pt x="794" y="2607"/>
                    <a:pt x="668" y="2696"/>
                    <a:pt x="683" y="2748"/>
                  </a:cubicBezTo>
                  <a:cubicBezTo>
                    <a:pt x="683" y="2748"/>
                    <a:pt x="683" y="2748"/>
                    <a:pt x="690" y="2748"/>
                  </a:cubicBezTo>
                  <a:cubicBezTo>
                    <a:pt x="690" y="2762"/>
                    <a:pt x="690" y="2777"/>
                    <a:pt x="690" y="2792"/>
                  </a:cubicBezTo>
                  <a:cubicBezTo>
                    <a:pt x="638" y="2807"/>
                    <a:pt x="675" y="2918"/>
                    <a:pt x="631" y="2918"/>
                  </a:cubicBezTo>
                  <a:cubicBezTo>
                    <a:pt x="668" y="2926"/>
                    <a:pt x="683" y="2970"/>
                    <a:pt x="720" y="2963"/>
                  </a:cubicBezTo>
                  <a:cubicBezTo>
                    <a:pt x="735" y="2948"/>
                    <a:pt x="742" y="2926"/>
                    <a:pt x="772" y="2933"/>
                  </a:cubicBezTo>
                  <a:cubicBezTo>
                    <a:pt x="765" y="2978"/>
                    <a:pt x="824" y="3000"/>
                    <a:pt x="779" y="3030"/>
                  </a:cubicBezTo>
                  <a:cubicBezTo>
                    <a:pt x="757" y="3045"/>
                    <a:pt x="742" y="3119"/>
                    <a:pt x="742" y="3149"/>
                  </a:cubicBezTo>
                  <a:cubicBezTo>
                    <a:pt x="683" y="3134"/>
                    <a:pt x="690" y="3267"/>
                    <a:pt x="668" y="3305"/>
                  </a:cubicBezTo>
                  <a:cubicBezTo>
                    <a:pt x="653" y="3334"/>
                    <a:pt x="608" y="3334"/>
                    <a:pt x="616" y="3364"/>
                  </a:cubicBezTo>
                  <a:cubicBezTo>
                    <a:pt x="623" y="3394"/>
                    <a:pt x="653" y="3446"/>
                    <a:pt x="675" y="3446"/>
                  </a:cubicBezTo>
                  <a:cubicBezTo>
                    <a:pt x="683" y="3475"/>
                    <a:pt x="683" y="3505"/>
                    <a:pt x="675" y="3527"/>
                  </a:cubicBezTo>
                  <a:cubicBezTo>
                    <a:pt x="646" y="3527"/>
                    <a:pt x="616" y="3564"/>
                    <a:pt x="616" y="3587"/>
                  </a:cubicBezTo>
                  <a:cubicBezTo>
                    <a:pt x="608" y="3624"/>
                    <a:pt x="646" y="3646"/>
                    <a:pt x="646" y="3683"/>
                  </a:cubicBezTo>
                  <a:cubicBezTo>
                    <a:pt x="653" y="3683"/>
                    <a:pt x="653" y="3683"/>
                    <a:pt x="653" y="3683"/>
                  </a:cubicBezTo>
                  <a:cubicBezTo>
                    <a:pt x="668" y="3728"/>
                    <a:pt x="683" y="3787"/>
                    <a:pt x="616" y="3757"/>
                  </a:cubicBezTo>
                  <a:cubicBezTo>
                    <a:pt x="616" y="3772"/>
                    <a:pt x="616" y="3787"/>
                    <a:pt x="616" y="3802"/>
                  </a:cubicBezTo>
                  <a:cubicBezTo>
                    <a:pt x="608" y="3802"/>
                    <a:pt x="608" y="3809"/>
                    <a:pt x="601" y="3802"/>
                  </a:cubicBezTo>
                  <a:cubicBezTo>
                    <a:pt x="601" y="3832"/>
                    <a:pt x="601" y="3854"/>
                    <a:pt x="594" y="3876"/>
                  </a:cubicBezTo>
                  <a:cubicBezTo>
                    <a:pt x="594" y="3884"/>
                    <a:pt x="586" y="3884"/>
                    <a:pt x="579" y="3884"/>
                  </a:cubicBezTo>
                  <a:cubicBezTo>
                    <a:pt x="579" y="3884"/>
                    <a:pt x="571" y="3891"/>
                    <a:pt x="564" y="3891"/>
                  </a:cubicBezTo>
                  <a:cubicBezTo>
                    <a:pt x="571" y="3906"/>
                    <a:pt x="579" y="3921"/>
                    <a:pt x="594" y="3936"/>
                  </a:cubicBezTo>
                  <a:cubicBezTo>
                    <a:pt x="616" y="3951"/>
                    <a:pt x="660" y="3965"/>
                    <a:pt x="690" y="3980"/>
                  </a:cubicBezTo>
                  <a:cubicBezTo>
                    <a:pt x="735" y="3995"/>
                    <a:pt x="779" y="4017"/>
                    <a:pt x="824" y="4032"/>
                  </a:cubicBezTo>
                  <a:cubicBezTo>
                    <a:pt x="846" y="4032"/>
                    <a:pt x="868" y="4032"/>
                    <a:pt x="891" y="4032"/>
                  </a:cubicBezTo>
                  <a:cubicBezTo>
                    <a:pt x="898" y="4032"/>
                    <a:pt x="905" y="4040"/>
                    <a:pt x="913" y="4032"/>
                  </a:cubicBezTo>
                  <a:cubicBezTo>
                    <a:pt x="913" y="4032"/>
                    <a:pt x="920" y="4017"/>
                    <a:pt x="928" y="4017"/>
                  </a:cubicBezTo>
                  <a:lnTo>
                    <a:pt x="928" y="4017"/>
                  </a:lnTo>
                  <a:cubicBezTo>
                    <a:pt x="935" y="4010"/>
                    <a:pt x="935" y="3988"/>
                    <a:pt x="957" y="3980"/>
                  </a:cubicBezTo>
                  <a:cubicBezTo>
                    <a:pt x="965" y="3973"/>
                    <a:pt x="987" y="3980"/>
                    <a:pt x="1002" y="3980"/>
                  </a:cubicBezTo>
                  <a:cubicBezTo>
                    <a:pt x="1024" y="3980"/>
                    <a:pt x="1047" y="3973"/>
                    <a:pt x="1069" y="3965"/>
                  </a:cubicBezTo>
                  <a:cubicBezTo>
                    <a:pt x="1076" y="3958"/>
                    <a:pt x="1091" y="3951"/>
                    <a:pt x="1099" y="3943"/>
                  </a:cubicBezTo>
                  <a:cubicBezTo>
                    <a:pt x="1106" y="3921"/>
                    <a:pt x="1113" y="3906"/>
                    <a:pt x="1128" y="3891"/>
                  </a:cubicBezTo>
                  <a:cubicBezTo>
                    <a:pt x="1143" y="3884"/>
                    <a:pt x="1165" y="3884"/>
                    <a:pt x="1173" y="3876"/>
                  </a:cubicBezTo>
                  <a:cubicBezTo>
                    <a:pt x="1180" y="3876"/>
                    <a:pt x="1195" y="3876"/>
                    <a:pt x="1202" y="3876"/>
                  </a:cubicBezTo>
                  <a:cubicBezTo>
                    <a:pt x="1210" y="3876"/>
                    <a:pt x="1217" y="3862"/>
                    <a:pt x="1232" y="3862"/>
                  </a:cubicBezTo>
                  <a:cubicBezTo>
                    <a:pt x="1255" y="3847"/>
                    <a:pt x="1270" y="3847"/>
                    <a:pt x="1292" y="3824"/>
                  </a:cubicBezTo>
                  <a:cubicBezTo>
                    <a:pt x="1307" y="3809"/>
                    <a:pt x="1321" y="3787"/>
                    <a:pt x="1329" y="3765"/>
                  </a:cubicBezTo>
                  <a:cubicBezTo>
                    <a:pt x="1336" y="3750"/>
                    <a:pt x="1336" y="3735"/>
                    <a:pt x="1344" y="3728"/>
                  </a:cubicBezTo>
                  <a:cubicBezTo>
                    <a:pt x="1358" y="3713"/>
                    <a:pt x="1358" y="3713"/>
                    <a:pt x="1366" y="3698"/>
                  </a:cubicBezTo>
                  <a:cubicBezTo>
                    <a:pt x="1366" y="3691"/>
                    <a:pt x="1366" y="3661"/>
                    <a:pt x="1366" y="3654"/>
                  </a:cubicBezTo>
                  <a:cubicBezTo>
                    <a:pt x="1358" y="3646"/>
                    <a:pt x="1329" y="3646"/>
                    <a:pt x="1329" y="3654"/>
                  </a:cubicBezTo>
                  <a:cubicBezTo>
                    <a:pt x="1314" y="3654"/>
                    <a:pt x="1292" y="3654"/>
                    <a:pt x="1277" y="3654"/>
                  </a:cubicBezTo>
                  <a:cubicBezTo>
                    <a:pt x="1284" y="3624"/>
                    <a:pt x="1344" y="3639"/>
                    <a:pt x="1358" y="3639"/>
                  </a:cubicBezTo>
                  <a:cubicBezTo>
                    <a:pt x="1366" y="3617"/>
                    <a:pt x="1366" y="3602"/>
                    <a:pt x="1381" y="3587"/>
                  </a:cubicBezTo>
                  <a:cubicBezTo>
                    <a:pt x="1388" y="3579"/>
                    <a:pt x="1403" y="3564"/>
                    <a:pt x="1403" y="3550"/>
                  </a:cubicBezTo>
                  <a:cubicBezTo>
                    <a:pt x="1410" y="3512"/>
                    <a:pt x="1403" y="3475"/>
                    <a:pt x="1403" y="3438"/>
                  </a:cubicBezTo>
                  <a:cubicBezTo>
                    <a:pt x="1410" y="3423"/>
                    <a:pt x="1410" y="3386"/>
                    <a:pt x="1425" y="3371"/>
                  </a:cubicBezTo>
                  <a:cubicBezTo>
                    <a:pt x="1433" y="3364"/>
                    <a:pt x="1440" y="3371"/>
                    <a:pt x="1448" y="3364"/>
                  </a:cubicBezTo>
                  <a:cubicBezTo>
                    <a:pt x="1462" y="3364"/>
                    <a:pt x="1462" y="3357"/>
                    <a:pt x="1477" y="3349"/>
                  </a:cubicBezTo>
                  <a:cubicBezTo>
                    <a:pt x="1492" y="3334"/>
                    <a:pt x="1515" y="3342"/>
                    <a:pt x="1529" y="3327"/>
                  </a:cubicBezTo>
                  <a:cubicBezTo>
                    <a:pt x="1544" y="3312"/>
                    <a:pt x="1552" y="3290"/>
                    <a:pt x="1567" y="3282"/>
                  </a:cubicBezTo>
                  <a:cubicBezTo>
                    <a:pt x="1581" y="3267"/>
                    <a:pt x="1611" y="3267"/>
                    <a:pt x="1633" y="3267"/>
                  </a:cubicBezTo>
                  <a:cubicBezTo>
                    <a:pt x="1678" y="3260"/>
                    <a:pt x="1730" y="3252"/>
                    <a:pt x="1774" y="3238"/>
                  </a:cubicBezTo>
                  <a:cubicBezTo>
                    <a:pt x="1789" y="3230"/>
                    <a:pt x="1797" y="3230"/>
                    <a:pt x="1812" y="3230"/>
                  </a:cubicBezTo>
                  <a:cubicBezTo>
                    <a:pt x="1812" y="3230"/>
                    <a:pt x="1819" y="3223"/>
                    <a:pt x="1819" y="3215"/>
                  </a:cubicBezTo>
                  <a:cubicBezTo>
                    <a:pt x="1826" y="3208"/>
                    <a:pt x="1849" y="3208"/>
                    <a:pt x="1864" y="3208"/>
                  </a:cubicBezTo>
                  <a:cubicBezTo>
                    <a:pt x="1871" y="3193"/>
                    <a:pt x="1871" y="3193"/>
                    <a:pt x="1886" y="3186"/>
                  </a:cubicBezTo>
                  <a:cubicBezTo>
                    <a:pt x="1893" y="3186"/>
                    <a:pt x="1908" y="3186"/>
                    <a:pt x="1915" y="3186"/>
                  </a:cubicBezTo>
                  <a:cubicBezTo>
                    <a:pt x="1953" y="3171"/>
                    <a:pt x="1990" y="3163"/>
                    <a:pt x="2034" y="3171"/>
                  </a:cubicBezTo>
                  <a:cubicBezTo>
                    <a:pt x="2057" y="3171"/>
                    <a:pt x="2079" y="3178"/>
                    <a:pt x="2109" y="3178"/>
                  </a:cubicBezTo>
                  <a:cubicBezTo>
                    <a:pt x="2123" y="3178"/>
                    <a:pt x="2131" y="3171"/>
                    <a:pt x="2146" y="3163"/>
                  </a:cubicBezTo>
                  <a:cubicBezTo>
                    <a:pt x="2138" y="3163"/>
                    <a:pt x="2123" y="3156"/>
                    <a:pt x="2116" y="3156"/>
                  </a:cubicBezTo>
                  <a:cubicBezTo>
                    <a:pt x="2116" y="3149"/>
                    <a:pt x="2109" y="3141"/>
                    <a:pt x="2101" y="3134"/>
                  </a:cubicBezTo>
                  <a:cubicBezTo>
                    <a:pt x="2094" y="3134"/>
                    <a:pt x="2086" y="3134"/>
                    <a:pt x="2079" y="3126"/>
                  </a:cubicBezTo>
                  <a:cubicBezTo>
                    <a:pt x="2057" y="3112"/>
                    <a:pt x="2042" y="3104"/>
                    <a:pt x="2019" y="3097"/>
                  </a:cubicBezTo>
                  <a:cubicBezTo>
                    <a:pt x="1945" y="3060"/>
                    <a:pt x="1990" y="2948"/>
                    <a:pt x="2019" y="2896"/>
                  </a:cubicBezTo>
                  <a:cubicBezTo>
                    <a:pt x="2034" y="2859"/>
                    <a:pt x="2072" y="2844"/>
                    <a:pt x="2086" y="2815"/>
                  </a:cubicBezTo>
                  <a:cubicBezTo>
                    <a:pt x="2094" y="2785"/>
                    <a:pt x="2109" y="2762"/>
                    <a:pt x="2138" y="2748"/>
                  </a:cubicBezTo>
                  <a:cubicBezTo>
                    <a:pt x="2138" y="2703"/>
                    <a:pt x="2183" y="2681"/>
                    <a:pt x="2212" y="2651"/>
                  </a:cubicBezTo>
                  <a:cubicBezTo>
                    <a:pt x="2220" y="2636"/>
                    <a:pt x="2227" y="2629"/>
                    <a:pt x="2235" y="2621"/>
                  </a:cubicBezTo>
                  <a:cubicBezTo>
                    <a:pt x="2242" y="2614"/>
                    <a:pt x="2250" y="2614"/>
                    <a:pt x="2257" y="2607"/>
                  </a:cubicBezTo>
                  <a:cubicBezTo>
                    <a:pt x="2287" y="2584"/>
                    <a:pt x="2257" y="2584"/>
                    <a:pt x="2242" y="2577"/>
                  </a:cubicBezTo>
                  <a:cubicBezTo>
                    <a:pt x="2242" y="2562"/>
                    <a:pt x="2242" y="2488"/>
                    <a:pt x="2264" y="2495"/>
                  </a:cubicBezTo>
                  <a:cubicBezTo>
                    <a:pt x="2264" y="2480"/>
                    <a:pt x="2264" y="2465"/>
                    <a:pt x="2272" y="2458"/>
                  </a:cubicBezTo>
                  <a:cubicBezTo>
                    <a:pt x="2279" y="2443"/>
                    <a:pt x="2309" y="2413"/>
                    <a:pt x="2324" y="2406"/>
                  </a:cubicBezTo>
                  <a:cubicBezTo>
                    <a:pt x="2339" y="2399"/>
                    <a:pt x="2361" y="2399"/>
                    <a:pt x="2376" y="2399"/>
                  </a:cubicBezTo>
                  <a:cubicBezTo>
                    <a:pt x="2391" y="2399"/>
                    <a:pt x="2406" y="2399"/>
                    <a:pt x="2413" y="2399"/>
                  </a:cubicBezTo>
                  <a:cubicBezTo>
                    <a:pt x="2420" y="2406"/>
                    <a:pt x="2428" y="2406"/>
                    <a:pt x="2435" y="2406"/>
                  </a:cubicBezTo>
                  <a:cubicBezTo>
                    <a:pt x="2458" y="2399"/>
                    <a:pt x="2472" y="2421"/>
                    <a:pt x="2495" y="2413"/>
                  </a:cubicBezTo>
                  <a:cubicBezTo>
                    <a:pt x="2487" y="2399"/>
                    <a:pt x="2487" y="2384"/>
                    <a:pt x="2480" y="2376"/>
                  </a:cubicBezTo>
                  <a:cubicBezTo>
                    <a:pt x="2487" y="2369"/>
                    <a:pt x="2495" y="2369"/>
                    <a:pt x="2509" y="2369"/>
                  </a:cubicBezTo>
                  <a:cubicBezTo>
                    <a:pt x="2539" y="2369"/>
                    <a:pt x="2569" y="2376"/>
                    <a:pt x="2599" y="2376"/>
                  </a:cubicBezTo>
                  <a:cubicBezTo>
                    <a:pt x="2606" y="2376"/>
                    <a:pt x="2621" y="2376"/>
                    <a:pt x="2628" y="2376"/>
                  </a:cubicBezTo>
                  <a:cubicBezTo>
                    <a:pt x="2636" y="2384"/>
                    <a:pt x="2643" y="2391"/>
                    <a:pt x="2658" y="2391"/>
                  </a:cubicBezTo>
                  <a:cubicBezTo>
                    <a:pt x="2666" y="2391"/>
                    <a:pt x="2680" y="2384"/>
                    <a:pt x="2688" y="2391"/>
                  </a:cubicBezTo>
                  <a:cubicBezTo>
                    <a:pt x="2703" y="2399"/>
                    <a:pt x="2673" y="2421"/>
                    <a:pt x="2666" y="2428"/>
                  </a:cubicBezTo>
                  <a:cubicBezTo>
                    <a:pt x="2673" y="2428"/>
                    <a:pt x="2680" y="2428"/>
                    <a:pt x="2688" y="2428"/>
                  </a:cubicBezTo>
                  <a:cubicBezTo>
                    <a:pt x="2717" y="2361"/>
                    <a:pt x="2717" y="2361"/>
                    <a:pt x="2717" y="2361"/>
                  </a:cubicBezTo>
                  <a:cubicBezTo>
                    <a:pt x="2717" y="2317"/>
                    <a:pt x="2717" y="2272"/>
                    <a:pt x="2717" y="2228"/>
                  </a:cubicBezTo>
                  <a:cubicBezTo>
                    <a:pt x="2710" y="2139"/>
                    <a:pt x="2703" y="2050"/>
                    <a:pt x="2703" y="1960"/>
                  </a:cubicBezTo>
                  <a:cubicBezTo>
                    <a:pt x="2703" y="1886"/>
                    <a:pt x="2703" y="1812"/>
                    <a:pt x="2703" y="1730"/>
                  </a:cubicBezTo>
                  <a:cubicBezTo>
                    <a:pt x="2703" y="1693"/>
                    <a:pt x="2703" y="1648"/>
                    <a:pt x="2695" y="1611"/>
                  </a:cubicBezTo>
                  <a:cubicBezTo>
                    <a:pt x="2695" y="1604"/>
                    <a:pt x="2688" y="1604"/>
                    <a:pt x="2688" y="1597"/>
                  </a:cubicBezTo>
                  <a:cubicBezTo>
                    <a:pt x="2688" y="1582"/>
                    <a:pt x="2688" y="1567"/>
                    <a:pt x="2688" y="1559"/>
                  </a:cubicBezTo>
                  <a:cubicBezTo>
                    <a:pt x="2688" y="1545"/>
                    <a:pt x="2680" y="1545"/>
                    <a:pt x="2673" y="1537"/>
                  </a:cubicBezTo>
                  <a:cubicBezTo>
                    <a:pt x="2651" y="1500"/>
                    <a:pt x="2666" y="1426"/>
                    <a:pt x="2673" y="1389"/>
                  </a:cubicBezTo>
                  <a:cubicBezTo>
                    <a:pt x="2680" y="1381"/>
                    <a:pt x="2680" y="1366"/>
                    <a:pt x="2680" y="1359"/>
                  </a:cubicBezTo>
                  <a:cubicBezTo>
                    <a:pt x="2673" y="1359"/>
                    <a:pt x="2666" y="1351"/>
                    <a:pt x="2658" y="1359"/>
                  </a:cubicBezTo>
                  <a:cubicBezTo>
                    <a:pt x="2651" y="1359"/>
                    <a:pt x="2643" y="1359"/>
                    <a:pt x="2643" y="1359"/>
                  </a:cubicBezTo>
                  <a:cubicBezTo>
                    <a:pt x="2636" y="1359"/>
                    <a:pt x="2628" y="1359"/>
                    <a:pt x="2628" y="1359"/>
                  </a:cubicBezTo>
                  <a:lnTo>
                    <a:pt x="2621" y="1344"/>
                  </a:lnTo>
                  <a:cubicBezTo>
                    <a:pt x="2621" y="1337"/>
                    <a:pt x="2614" y="1329"/>
                    <a:pt x="2606" y="1329"/>
                  </a:cubicBezTo>
                  <a:cubicBezTo>
                    <a:pt x="2606" y="1344"/>
                    <a:pt x="2576" y="1344"/>
                    <a:pt x="2576" y="1329"/>
                  </a:cubicBezTo>
                  <a:cubicBezTo>
                    <a:pt x="2562" y="1329"/>
                    <a:pt x="2554" y="1322"/>
                    <a:pt x="2539" y="1314"/>
                  </a:cubicBezTo>
                  <a:cubicBezTo>
                    <a:pt x="2562" y="1285"/>
                    <a:pt x="2502" y="1262"/>
                    <a:pt x="2480" y="1262"/>
                  </a:cubicBezTo>
                  <a:cubicBezTo>
                    <a:pt x="2487" y="1240"/>
                    <a:pt x="2532" y="1248"/>
                    <a:pt x="2532" y="1248"/>
                  </a:cubicBezTo>
                  <a:cubicBezTo>
                    <a:pt x="2539" y="1225"/>
                    <a:pt x="2524" y="1211"/>
                    <a:pt x="2547" y="1203"/>
                  </a:cubicBezTo>
                  <a:cubicBezTo>
                    <a:pt x="2547" y="1196"/>
                    <a:pt x="2547" y="1196"/>
                    <a:pt x="2547" y="1188"/>
                  </a:cubicBezTo>
                  <a:cubicBezTo>
                    <a:pt x="2524" y="1188"/>
                    <a:pt x="2517" y="1173"/>
                    <a:pt x="2524" y="1158"/>
                  </a:cubicBezTo>
                  <a:cubicBezTo>
                    <a:pt x="2539" y="1158"/>
                    <a:pt x="2562" y="1144"/>
                    <a:pt x="2569" y="1158"/>
                  </a:cubicBezTo>
                  <a:cubicBezTo>
                    <a:pt x="2576" y="1166"/>
                    <a:pt x="2569" y="1196"/>
                    <a:pt x="2591" y="1181"/>
                  </a:cubicBezTo>
                  <a:cubicBezTo>
                    <a:pt x="2606" y="1173"/>
                    <a:pt x="2599" y="1144"/>
                    <a:pt x="2614" y="1151"/>
                  </a:cubicBezTo>
                  <a:cubicBezTo>
                    <a:pt x="2636" y="1158"/>
                    <a:pt x="2628" y="1181"/>
                    <a:pt x="2614" y="1188"/>
                  </a:cubicBezTo>
                  <a:cubicBezTo>
                    <a:pt x="2614" y="1188"/>
                    <a:pt x="2621" y="1203"/>
                    <a:pt x="2628" y="1203"/>
                  </a:cubicBezTo>
                  <a:cubicBezTo>
                    <a:pt x="2621" y="1203"/>
                    <a:pt x="2614" y="1211"/>
                    <a:pt x="2614" y="1218"/>
                  </a:cubicBezTo>
                  <a:cubicBezTo>
                    <a:pt x="2621" y="1225"/>
                    <a:pt x="2636" y="1218"/>
                    <a:pt x="2643" y="1218"/>
                  </a:cubicBezTo>
                  <a:cubicBezTo>
                    <a:pt x="2658" y="1211"/>
                    <a:pt x="2680" y="1203"/>
                    <a:pt x="2703" y="1211"/>
                  </a:cubicBezTo>
                  <a:cubicBezTo>
                    <a:pt x="2710" y="1196"/>
                    <a:pt x="2717" y="1173"/>
                    <a:pt x="2725" y="1158"/>
                  </a:cubicBezTo>
                  <a:cubicBezTo>
                    <a:pt x="2732" y="1144"/>
                    <a:pt x="2732" y="1121"/>
                    <a:pt x="2732" y="1106"/>
                  </a:cubicBezTo>
                  <a:cubicBezTo>
                    <a:pt x="2740" y="1099"/>
                    <a:pt x="2747" y="1077"/>
                    <a:pt x="2740" y="1069"/>
                  </a:cubicBezTo>
                  <a:cubicBezTo>
                    <a:pt x="2740" y="1054"/>
                    <a:pt x="2703" y="1077"/>
                    <a:pt x="2703" y="1054"/>
                  </a:cubicBezTo>
                  <a:cubicBezTo>
                    <a:pt x="2703" y="1040"/>
                    <a:pt x="2725" y="1025"/>
                    <a:pt x="2740" y="1025"/>
                  </a:cubicBezTo>
                  <a:cubicBezTo>
                    <a:pt x="2747" y="1032"/>
                    <a:pt x="2762" y="1054"/>
                    <a:pt x="2755" y="1054"/>
                  </a:cubicBezTo>
                  <a:cubicBezTo>
                    <a:pt x="2769" y="1054"/>
                    <a:pt x="2769" y="1047"/>
                    <a:pt x="2777" y="1040"/>
                  </a:cubicBezTo>
                  <a:cubicBezTo>
                    <a:pt x="2777" y="1032"/>
                    <a:pt x="2777" y="1032"/>
                    <a:pt x="2777" y="1025"/>
                  </a:cubicBezTo>
                  <a:cubicBezTo>
                    <a:pt x="2777" y="1017"/>
                    <a:pt x="2784" y="1017"/>
                    <a:pt x="2784" y="1010"/>
                  </a:cubicBezTo>
                  <a:cubicBezTo>
                    <a:pt x="2784" y="995"/>
                    <a:pt x="2784" y="988"/>
                    <a:pt x="2792" y="980"/>
                  </a:cubicBezTo>
                  <a:cubicBezTo>
                    <a:pt x="2799" y="973"/>
                    <a:pt x="2807" y="965"/>
                    <a:pt x="2814" y="958"/>
                  </a:cubicBezTo>
                  <a:cubicBezTo>
                    <a:pt x="2836" y="936"/>
                    <a:pt x="2866" y="921"/>
                    <a:pt x="2888" y="899"/>
                  </a:cubicBezTo>
                  <a:cubicBezTo>
                    <a:pt x="2903" y="884"/>
                    <a:pt x="2903" y="876"/>
                    <a:pt x="2903" y="861"/>
                  </a:cubicBezTo>
                  <a:cubicBezTo>
                    <a:pt x="2911" y="846"/>
                    <a:pt x="2925" y="839"/>
                    <a:pt x="2933" y="832"/>
                  </a:cubicBezTo>
                  <a:cubicBezTo>
                    <a:pt x="2940" y="817"/>
                    <a:pt x="2940" y="802"/>
                    <a:pt x="2940" y="787"/>
                  </a:cubicBezTo>
                  <a:cubicBezTo>
                    <a:pt x="2933" y="772"/>
                    <a:pt x="2925" y="772"/>
                    <a:pt x="2911" y="765"/>
                  </a:cubicBezTo>
                  <a:cubicBezTo>
                    <a:pt x="2903" y="765"/>
                    <a:pt x="2896" y="750"/>
                    <a:pt x="2881" y="750"/>
                  </a:cubicBezTo>
                  <a:cubicBezTo>
                    <a:pt x="2896" y="750"/>
                    <a:pt x="2903" y="750"/>
                    <a:pt x="2911" y="750"/>
                  </a:cubicBezTo>
                  <a:cubicBezTo>
                    <a:pt x="2918" y="757"/>
                    <a:pt x="2925" y="765"/>
                    <a:pt x="2933" y="765"/>
                  </a:cubicBezTo>
                  <a:cubicBezTo>
                    <a:pt x="2970" y="772"/>
                    <a:pt x="3007" y="661"/>
                    <a:pt x="3014" y="631"/>
                  </a:cubicBezTo>
                  <a:cubicBezTo>
                    <a:pt x="3029" y="594"/>
                    <a:pt x="3044" y="579"/>
                    <a:pt x="3044" y="542"/>
                  </a:cubicBezTo>
                  <a:cubicBezTo>
                    <a:pt x="3052" y="512"/>
                    <a:pt x="3044" y="483"/>
                    <a:pt x="3052" y="453"/>
                  </a:cubicBezTo>
                  <a:cubicBezTo>
                    <a:pt x="3052" y="386"/>
                    <a:pt x="3104" y="349"/>
                    <a:pt x="3104" y="290"/>
                  </a:cubicBezTo>
                  <a:cubicBezTo>
                    <a:pt x="3111" y="238"/>
                    <a:pt x="3111" y="186"/>
                    <a:pt x="3096" y="134"/>
                  </a:cubicBezTo>
                  <a:cubicBezTo>
                    <a:pt x="3089" y="104"/>
                    <a:pt x="3066" y="82"/>
                    <a:pt x="3052" y="59"/>
                  </a:cubicBezTo>
                  <a:cubicBezTo>
                    <a:pt x="3007" y="44"/>
                    <a:pt x="2970" y="30"/>
                    <a:pt x="2940" y="22"/>
                  </a:cubicBezTo>
                  <a:cubicBezTo>
                    <a:pt x="2933" y="44"/>
                    <a:pt x="2918" y="59"/>
                    <a:pt x="2896" y="52"/>
                  </a:cubicBezTo>
                  <a:close/>
                  <a:moveTo>
                    <a:pt x="2606" y="1931"/>
                  </a:moveTo>
                  <a:lnTo>
                    <a:pt x="2606" y="1931"/>
                  </a:lnTo>
                  <a:cubicBezTo>
                    <a:pt x="2628" y="1923"/>
                    <a:pt x="2651" y="1923"/>
                    <a:pt x="2666" y="1931"/>
                  </a:cubicBezTo>
                  <a:cubicBezTo>
                    <a:pt x="2673" y="1938"/>
                    <a:pt x="2680" y="1953"/>
                    <a:pt x="2688" y="1968"/>
                  </a:cubicBezTo>
                  <a:cubicBezTo>
                    <a:pt x="2695" y="1990"/>
                    <a:pt x="2695" y="2027"/>
                    <a:pt x="2688" y="2057"/>
                  </a:cubicBezTo>
                  <a:cubicBezTo>
                    <a:pt x="2666" y="2072"/>
                    <a:pt x="2673" y="2064"/>
                    <a:pt x="2651" y="2050"/>
                  </a:cubicBezTo>
                  <a:cubicBezTo>
                    <a:pt x="2643" y="2042"/>
                    <a:pt x="2636" y="2042"/>
                    <a:pt x="2628" y="2035"/>
                  </a:cubicBezTo>
                  <a:cubicBezTo>
                    <a:pt x="2621" y="2027"/>
                    <a:pt x="2628" y="2020"/>
                    <a:pt x="2614" y="2020"/>
                  </a:cubicBezTo>
                  <a:lnTo>
                    <a:pt x="2614" y="2020"/>
                  </a:lnTo>
                  <a:cubicBezTo>
                    <a:pt x="2591" y="2013"/>
                    <a:pt x="2569" y="1983"/>
                    <a:pt x="2569" y="1968"/>
                  </a:cubicBezTo>
                  <a:cubicBezTo>
                    <a:pt x="2599" y="1968"/>
                    <a:pt x="2584" y="1938"/>
                    <a:pt x="2606" y="1931"/>
                  </a:cubicBezTo>
                  <a:close/>
                </a:path>
              </a:pathLst>
            </a:custGeom>
            <a:grpFill/>
            <a:ln w="9525" cap="flat">
              <a:solidFill>
                <a:schemeClr val="bg2"/>
              </a:solidFill>
              <a:bevel/>
              <a:headEnd/>
              <a:tailEnd/>
            </a:ln>
            <a:effectLst/>
          </p:spPr>
          <p:txBody>
            <a:bodyPr wrap="none" lIns="121853" tIns="60926" rIns="121853" bIns="60926" anchor="ctr"/>
            <a:lstStyle/>
            <a:p>
              <a:endParaRPr lang="en-US">
                <a:latin typeface="Poppins Light" charset="0"/>
              </a:endParaRPr>
            </a:p>
          </p:txBody>
        </p:sp>
        <p:sp>
          <p:nvSpPr>
            <p:cNvPr id="60" name="Freeform 30"/>
            <p:cNvSpPr>
              <a:spLocks noChangeArrowheads="1"/>
            </p:cNvSpPr>
            <p:nvPr/>
          </p:nvSpPr>
          <p:spPr bwMode="auto">
            <a:xfrm>
              <a:off x="12493786" y="6792925"/>
              <a:ext cx="1336363" cy="1040184"/>
            </a:xfrm>
            <a:custGeom>
              <a:avLst/>
              <a:gdLst>
                <a:gd name="T0" fmla="*/ 2777 w 3090"/>
                <a:gd name="T1" fmla="*/ 52 h 2406"/>
                <a:gd name="T2" fmla="*/ 2577 w 3090"/>
                <a:gd name="T3" fmla="*/ 216 h 2406"/>
                <a:gd name="T4" fmla="*/ 2465 w 3090"/>
                <a:gd name="T5" fmla="*/ 535 h 2406"/>
                <a:gd name="T6" fmla="*/ 2302 w 3090"/>
                <a:gd name="T7" fmla="*/ 557 h 2406"/>
                <a:gd name="T8" fmla="*/ 2161 w 3090"/>
                <a:gd name="T9" fmla="*/ 609 h 2406"/>
                <a:gd name="T10" fmla="*/ 1998 w 3090"/>
                <a:gd name="T11" fmla="*/ 713 h 2406"/>
                <a:gd name="T12" fmla="*/ 1879 w 3090"/>
                <a:gd name="T13" fmla="*/ 498 h 2406"/>
                <a:gd name="T14" fmla="*/ 1693 w 3090"/>
                <a:gd name="T15" fmla="*/ 431 h 2406"/>
                <a:gd name="T16" fmla="*/ 1574 w 3090"/>
                <a:gd name="T17" fmla="*/ 527 h 2406"/>
                <a:gd name="T18" fmla="*/ 1500 w 3090"/>
                <a:gd name="T19" fmla="*/ 602 h 2406"/>
                <a:gd name="T20" fmla="*/ 1218 w 3090"/>
                <a:gd name="T21" fmla="*/ 713 h 2406"/>
                <a:gd name="T22" fmla="*/ 1025 w 3090"/>
                <a:gd name="T23" fmla="*/ 646 h 2406"/>
                <a:gd name="T24" fmla="*/ 884 w 3090"/>
                <a:gd name="T25" fmla="*/ 795 h 2406"/>
                <a:gd name="T26" fmla="*/ 564 w 3090"/>
                <a:gd name="T27" fmla="*/ 646 h 2406"/>
                <a:gd name="T28" fmla="*/ 126 w 3090"/>
                <a:gd name="T29" fmla="*/ 587 h 2406"/>
                <a:gd name="T30" fmla="*/ 74 w 3090"/>
                <a:gd name="T31" fmla="*/ 661 h 2406"/>
                <a:gd name="T32" fmla="*/ 30 w 3090"/>
                <a:gd name="T33" fmla="*/ 854 h 2406"/>
                <a:gd name="T34" fmla="*/ 267 w 3090"/>
                <a:gd name="T35" fmla="*/ 1099 h 2406"/>
                <a:gd name="T36" fmla="*/ 431 w 3090"/>
                <a:gd name="T37" fmla="*/ 1233 h 2406"/>
                <a:gd name="T38" fmla="*/ 549 w 3090"/>
                <a:gd name="T39" fmla="*/ 1656 h 2406"/>
                <a:gd name="T40" fmla="*/ 572 w 3090"/>
                <a:gd name="T41" fmla="*/ 1885 h 2406"/>
                <a:gd name="T42" fmla="*/ 579 w 3090"/>
                <a:gd name="T43" fmla="*/ 2086 h 2406"/>
                <a:gd name="T44" fmla="*/ 1017 w 3090"/>
                <a:gd name="T45" fmla="*/ 2086 h 2406"/>
                <a:gd name="T46" fmla="*/ 1225 w 3090"/>
                <a:gd name="T47" fmla="*/ 2249 h 2406"/>
                <a:gd name="T48" fmla="*/ 1329 w 3090"/>
                <a:gd name="T49" fmla="*/ 2353 h 2406"/>
                <a:gd name="T50" fmla="*/ 1716 w 3090"/>
                <a:gd name="T51" fmla="*/ 2316 h 2406"/>
                <a:gd name="T52" fmla="*/ 1871 w 3090"/>
                <a:gd name="T53" fmla="*/ 2309 h 2406"/>
                <a:gd name="T54" fmla="*/ 1931 w 3090"/>
                <a:gd name="T55" fmla="*/ 2041 h 2406"/>
                <a:gd name="T56" fmla="*/ 2183 w 3090"/>
                <a:gd name="T57" fmla="*/ 2175 h 2406"/>
                <a:gd name="T58" fmla="*/ 2384 w 3090"/>
                <a:gd name="T59" fmla="*/ 2234 h 2406"/>
                <a:gd name="T60" fmla="*/ 2361 w 3090"/>
                <a:gd name="T61" fmla="*/ 2079 h 2406"/>
                <a:gd name="T62" fmla="*/ 2280 w 3090"/>
                <a:gd name="T63" fmla="*/ 1960 h 2406"/>
                <a:gd name="T64" fmla="*/ 2168 w 3090"/>
                <a:gd name="T65" fmla="*/ 1826 h 2406"/>
                <a:gd name="T66" fmla="*/ 2109 w 3090"/>
                <a:gd name="T67" fmla="*/ 1693 h 2406"/>
                <a:gd name="T68" fmla="*/ 1908 w 3090"/>
                <a:gd name="T69" fmla="*/ 1604 h 2406"/>
                <a:gd name="T70" fmla="*/ 1738 w 3090"/>
                <a:gd name="T71" fmla="*/ 1523 h 2406"/>
                <a:gd name="T72" fmla="*/ 1879 w 3090"/>
                <a:gd name="T73" fmla="*/ 1322 h 2406"/>
                <a:gd name="T74" fmla="*/ 2050 w 3090"/>
                <a:gd name="T75" fmla="*/ 1344 h 2406"/>
                <a:gd name="T76" fmla="*/ 2250 w 3090"/>
                <a:gd name="T77" fmla="*/ 1181 h 2406"/>
                <a:gd name="T78" fmla="*/ 2465 w 3090"/>
                <a:gd name="T79" fmla="*/ 1025 h 2406"/>
                <a:gd name="T80" fmla="*/ 2673 w 3090"/>
                <a:gd name="T81" fmla="*/ 1032 h 2406"/>
                <a:gd name="T82" fmla="*/ 2673 w 3090"/>
                <a:gd name="T83" fmla="*/ 891 h 2406"/>
                <a:gd name="T84" fmla="*/ 2815 w 3090"/>
                <a:gd name="T85" fmla="*/ 899 h 2406"/>
                <a:gd name="T86" fmla="*/ 2948 w 3090"/>
                <a:gd name="T87" fmla="*/ 802 h 2406"/>
                <a:gd name="T88" fmla="*/ 3022 w 3090"/>
                <a:gd name="T89" fmla="*/ 579 h 2406"/>
                <a:gd name="T90" fmla="*/ 3074 w 3090"/>
                <a:gd name="T91" fmla="*/ 409 h 2406"/>
                <a:gd name="T92" fmla="*/ 3045 w 3090"/>
                <a:gd name="T93" fmla="*/ 141 h 2406"/>
                <a:gd name="T94" fmla="*/ 2911 w 3090"/>
                <a:gd name="T95" fmla="*/ 45 h 2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090" h="2406">
                  <a:moveTo>
                    <a:pt x="2785" y="8"/>
                  </a:moveTo>
                  <a:lnTo>
                    <a:pt x="2785" y="8"/>
                  </a:lnTo>
                  <a:cubicBezTo>
                    <a:pt x="2777" y="8"/>
                    <a:pt x="2777" y="52"/>
                    <a:pt x="2777" y="52"/>
                  </a:cubicBezTo>
                  <a:cubicBezTo>
                    <a:pt x="2748" y="52"/>
                    <a:pt x="2763" y="82"/>
                    <a:pt x="2755" y="97"/>
                  </a:cubicBezTo>
                  <a:cubicBezTo>
                    <a:pt x="2718" y="97"/>
                    <a:pt x="2681" y="97"/>
                    <a:pt x="2644" y="97"/>
                  </a:cubicBezTo>
                  <a:cubicBezTo>
                    <a:pt x="2629" y="134"/>
                    <a:pt x="2621" y="208"/>
                    <a:pt x="2577" y="216"/>
                  </a:cubicBezTo>
                  <a:cubicBezTo>
                    <a:pt x="2488" y="223"/>
                    <a:pt x="2547" y="312"/>
                    <a:pt x="2525" y="364"/>
                  </a:cubicBezTo>
                  <a:cubicBezTo>
                    <a:pt x="2518" y="394"/>
                    <a:pt x="2480" y="386"/>
                    <a:pt x="2480" y="423"/>
                  </a:cubicBezTo>
                  <a:cubicBezTo>
                    <a:pt x="2480" y="453"/>
                    <a:pt x="2480" y="505"/>
                    <a:pt x="2465" y="535"/>
                  </a:cubicBezTo>
                  <a:cubicBezTo>
                    <a:pt x="2458" y="550"/>
                    <a:pt x="2428" y="535"/>
                    <a:pt x="2413" y="542"/>
                  </a:cubicBezTo>
                  <a:cubicBezTo>
                    <a:pt x="2384" y="557"/>
                    <a:pt x="2406" y="579"/>
                    <a:pt x="2399" y="602"/>
                  </a:cubicBezTo>
                  <a:cubicBezTo>
                    <a:pt x="2354" y="624"/>
                    <a:pt x="2339" y="557"/>
                    <a:pt x="2302" y="557"/>
                  </a:cubicBezTo>
                  <a:cubicBezTo>
                    <a:pt x="2302" y="594"/>
                    <a:pt x="2250" y="624"/>
                    <a:pt x="2220" y="617"/>
                  </a:cubicBezTo>
                  <a:cubicBezTo>
                    <a:pt x="2220" y="594"/>
                    <a:pt x="2206" y="550"/>
                    <a:pt x="2176" y="572"/>
                  </a:cubicBezTo>
                  <a:cubicBezTo>
                    <a:pt x="2161" y="579"/>
                    <a:pt x="2168" y="594"/>
                    <a:pt x="2161" y="609"/>
                  </a:cubicBezTo>
                  <a:cubicBezTo>
                    <a:pt x="2146" y="617"/>
                    <a:pt x="2131" y="617"/>
                    <a:pt x="2124" y="631"/>
                  </a:cubicBezTo>
                  <a:cubicBezTo>
                    <a:pt x="2109" y="668"/>
                    <a:pt x="2124" y="750"/>
                    <a:pt x="2057" y="736"/>
                  </a:cubicBezTo>
                  <a:cubicBezTo>
                    <a:pt x="2057" y="698"/>
                    <a:pt x="2013" y="728"/>
                    <a:pt x="1998" y="713"/>
                  </a:cubicBezTo>
                  <a:cubicBezTo>
                    <a:pt x="1983" y="691"/>
                    <a:pt x="1998" y="654"/>
                    <a:pt x="1990" y="631"/>
                  </a:cubicBezTo>
                  <a:cubicBezTo>
                    <a:pt x="1990" y="550"/>
                    <a:pt x="1938" y="617"/>
                    <a:pt x="1886" y="602"/>
                  </a:cubicBezTo>
                  <a:cubicBezTo>
                    <a:pt x="1886" y="572"/>
                    <a:pt x="1908" y="527"/>
                    <a:pt x="1879" y="498"/>
                  </a:cubicBezTo>
                  <a:cubicBezTo>
                    <a:pt x="1864" y="483"/>
                    <a:pt x="1842" y="476"/>
                    <a:pt x="1834" y="453"/>
                  </a:cubicBezTo>
                  <a:cubicBezTo>
                    <a:pt x="1834" y="446"/>
                    <a:pt x="1834" y="446"/>
                    <a:pt x="1827" y="438"/>
                  </a:cubicBezTo>
                  <a:cubicBezTo>
                    <a:pt x="1797" y="446"/>
                    <a:pt x="1693" y="490"/>
                    <a:pt x="1693" y="431"/>
                  </a:cubicBezTo>
                  <a:cubicBezTo>
                    <a:pt x="1671" y="423"/>
                    <a:pt x="1634" y="416"/>
                    <a:pt x="1619" y="423"/>
                  </a:cubicBezTo>
                  <a:cubicBezTo>
                    <a:pt x="1589" y="438"/>
                    <a:pt x="1611" y="468"/>
                    <a:pt x="1604" y="490"/>
                  </a:cubicBezTo>
                  <a:cubicBezTo>
                    <a:pt x="1597" y="505"/>
                    <a:pt x="1574" y="505"/>
                    <a:pt x="1574" y="527"/>
                  </a:cubicBezTo>
                  <a:cubicBezTo>
                    <a:pt x="1574" y="542"/>
                    <a:pt x="1574" y="550"/>
                    <a:pt x="1567" y="557"/>
                  </a:cubicBezTo>
                  <a:cubicBezTo>
                    <a:pt x="1567" y="579"/>
                    <a:pt x="1552" y="579"/>
                    <a:pt x="1537" y="587"/>
                  </a:cubicBezTo>
                  <a:cubicBezTo>
                    <a:pt x="1515" y="587"/>
                    <a:pt x="1508" y="587"/>
                    <a:pt x="1500" y="602"/>
                  </a:cubicBezTo>
                  <a:cubicBezTo>
                    <a:pt x="1500" y="617"/>
                    <a:pt x="1493" y="639"/>
                    <a:pt x="1478" y="646"/>
                  </a:cubicBezTo>
                  <a:cubicBezTo>
                    <a:pt x="1418" y="654"/>
                    <a:pt x="1366" y="639"/>
                    <a:pt x="1314" y="668"/>
                  </a:cubicBezTo>
                  <a:cubicBezTo>
                    <a:pt x="1314" y="721"/>
                    <a:pt x="1248" y="706"/>
                    <a:pt x="1218" y="713"/>
                  </a:cubicBezTo>
                  <a:cubicBezTo>
                    <a:pt x="1196" y="721"/>
                    <a:pt x="1196" y="750"/>
                    <a:pt x="1173" y="758"/>
                  </a:cubicBezTo>
                  <a:cubicBezTo>
                    <a:pt x="1159" y="758"/>
                    <a:pt x="1136" y="750"/>
                    <a:pt x="1121" y="743"/>
                  </a:cubicBezTo>
                  <a:cubicBezTo>
                    <a:pt x="1077" y="721"/>
                    <a:pt x="1077" y="639"/>
                    <a:pt x="1025" y="646"/>
                  </a:cubicBezTo>
                  <a:cubicBezTo>
                    <a:pt x="980" y="654"/>
                    <a:pt x="988" y="683"/>
                    <a:pt x="973" y="706"/>
                  </a:cubicBezTo>
                  <a:cubicBezTo>
                    <a:pt x="958" y="736"/>
                    <a:pt x="921" y="728"/>
                    <a:pt x="891" y="728"/>
                  </a:cubicBezTo>
                  <a:cubicBezTo>
                    <a:pt x="891" y="750"/>
                    <a:pt x="891" y="773"/>
                    <a:pt x="884" y="795"/>
                  </a:cubicBezTo>
                  <a:cubicBezTo>
                    <a:pt x="832" y="795"/>
                    <a:pt x="735" y="787"/>
                    <a:pt x="728" y="721"/>
                  </a:cubicBezTo>
                  <a:cubicBezTo>
                    <a:pt x="728" y="683"/>
                    <a:pt x="735" y="609"/>
                    <a:pt x="676" y="624"/>
                  </a:cubicBezTo>
                  <a:cubicBezTo>
                    <a:pt x="646" y="631"/>
                    <a:pt x="587" y="691"/>
                    <a:pt x="564" y="646"/>
                  </a:cubicBezTo>
                  <a:cubicBezTo>
                    <a:pt x="542" y="602"/>
                    <a:pt x="527" y="557"/>
                    <a:pt x="475" y="565"/>
                  </a:cubicBezTo>
                  <a:cubicBezTo>
                    <a:pt x="468" y="639"/>
                    <a:pt x="423" y="624"/>
                    <a:pt x="356" y="624"/>
                  </a:cubicBezTo>
                  <a:cubicBezTo>
                    <a:pt x="290" y="617"/>
                    <a:pt x="186" y="631"/>
                    <a:pt x="126" y="587"/>
                  </a:cubicBezTo>
                  <a:cubicBezTo>
                    <a:pt x="111" y="587"/>
                    <a:pt x="89" y="579"/>
                    <a:pt x="59" y="572"/>
                  </a:cubicBezTo>
                  <a:cubicBezTo>
                    <a:pt x="59" y="587"/>
                    <a:pt x="59" y="602"/>
                    <a:pt x="59" y="617"/>
                  </a:cubicBezTo>
                  <a:cubicBezTo>
                    <a:pt x="67" y="631"/>
                    <a:pt x="89" y="639"/>
                    <a:pt x="74" y="661"/>
                  </a:cubicBezTo>
                  <a:cubicBezTo>
                    <a:pt x="52" y="691"/>
                    <a:pt x="37" y="713"/>
                    <a:pt x="59" y="743"/>
                  </a:cubicBezTo>
                  <a:cubicBezTo>
                    <a:pt x="82" y="780"/>
                    <a:pt x="44" y="780"/>
                    <a:pt x="22" y="802"/>
                  </a:cubicBezTo>
                  <a:cubicBezTo>
                    <a:pt x="0" y="825"/>
                    <a:pt x="15" y="839"/>
                    <a:pt x="30" y="854"/>
                  </a:cubicBezTo>
                  <a:cubicBezTo>
                    <a:pt x="82" y="854"/>
                    <a:pt x="134" y="869"/>
                    <a:pt x="134" y="914"/>
                  </a:cubicBezTo>
                  <a:cubicBezTo>
                    <a:pt x="141" y="988"/>
                    <a:pt x="163" y="1003"/>
                    <a:pt x="215" y="1040"/>
                  </a:cubicBezTo>
                  <a:cubicBezTo>
                    <a:pt x="245" y="1055"/>
                    <a:pt x="260" y="1070"/>
                    <a:pt x="267" y="1099"/>
                  </a:cubicBezTo>
                  <a:cubicBezTo>
                    <a:pt x="275" y="1129"/>
                    <a:pt x="282" y="1166"/>
                    <a:pt x="319" y="1159"/>
                  </a:cubicBezTo>
                  <a:cubicBezTo>
                    <a:pt x="319" y="1181"/>
                    <a:pt x="319" y="1218"/>
                    <a:pt x="342" y="1225"/>
                  </a:cubicBezTo>
                  <a:cubicBezTo>
                    <a:pt x="371" y="1240"/>
                    <a:pt x="416" y="1218"/>
                    <a:pt x="431" y="1233"/>
                  </a:cubicBezTo>
                  <a:cubicBezTo>
                    <a:pt x="498" y="1285"/>
                    <a:pt x="431" y="1389"/>
                    <a:pt x="446" y="1463"/>
                  </a:cubicBezTo>
                  <a:cubicBezTo>
                    <a:pt x="498" y="1448"/>
                    <a:pt x="483" y="1560"/>
                    <a:pt x="490" y="1597"/>
                  </a:cubicBezTo>
                  <a:cubicBezTo>
                    <a:pt x="520" y="1597"/>
                    <a:pt x="535" y="1634"/>
                    <a:pt x="549" y="1656"/>
                  </a:cubicBezTo>
                  <a:cubicBezTo>
                    <a:pt x="579" y="1708"/>
                    <a:pt x="631" y="1693"/>
                    <a:pt x="676" y="1693"/>
                  </a:cubicBezTo>
                  <a:cubicBezTo>
                    <a:pt x="668" y="1738"/>
                    <a:pt x="654" y="1775"/>
                    <a:pt x="654" y="1812"/>
                  </a:cubicBezTo>
                  <a:cubicBezTo>
                    <a:pt x="654" y="1863"/>
                    <a:pt x="594" y="1856"/>
                    <a:pt x="572" y="1885"/>
                  </a:cubicBezTo>
                  <a:cubicBezTo>
                    <a:pt x="535" y="1915"/>
                    <a:pt x="512" y="1952"/>
                    <a:pt x="498" y="1997"/>
                  </a:cubicBezTo>
                  <a:cubicBezTo>
                    <a:pt x="512" y="1997"/>
                    <a:pt x="527" y="1997"/>
                    <a:pt x="535" y="2012"/>
                  </a:cubicBezTo>
                  <a:cubicBezTo>
                    <a:pt x="557" y="2027"/>
                    <a:pt x="557" y="2064"/>
                    <a:pt x="579" y="2086"/>
                  </a:cubicBezTo>
                  <a:cubicBezTo>
                    <a:pt x="616" y="2130"/>
                    <a:pt x="735" y="2145"/>
                    <a:pt x="795" y="2116"/>
                  </a:cubicBezTo>
                  <a:cubicBezTo>
                    <a:pt x="817" y="2101"/>
                    <a:pt x="839" y="2086"/>
                    <a:pt x="869" y="2079"/>
                  </a:cubicBezTo>
                  <a:cubicBezTo>
                    <a:pt x="921" y="2071"/>
                    <a:pt x="965" y="2093"/>
                    <a:pt x="1017" y="2086"/>
                  </a:cubicBezTo>
                  <a:cubicBezTo>
                    <a:pt x="1054" y="2079"/>
                    <a:pt x="1092" y="2071"/>
                    <a:pt x="1129" y="2056"/>
                  </a:cubicBezTo>
                  <a:cubicBezTo>
                    <a:pt x="1159" y="2041"/>
                    <a:pt x="1188" y="2012"/>
                    <a:pt x="1225" y="2019"/>
                  </a:cubicBezTo>
                  <a:cubicBezTo>
                    <a:pt x="1233" y="2093"/>
                    <a:pt x="1233" y="2175"/>
                    <a:pt x="1225" y="2249"/>
                  </a:cubicBezTo>
                  <a:cubicBezTo>
                    <a:pt x="1218" y="2249"/>
                    <a:pt x="1218" y="2249"/>
                    <a:pt x="1211" y="2257"/>
                  </a:cubicBezTo>
                  <a:cubicBezTo>
                    <a:pt x="1211" y="2286"/>
                    <a:pt x="1173" y="2286"/>
                    <a:pt x="1166" y="2309"/>
                  </a:cubicBezTo>
                  <a:cubicBezTo>
                    <a:pt x="1218" y="2316"/>
                    <a:pt x="1270" y="2361"/>
                    <a:pt x="1329" y="2353"/>
                  </a:cubicBezTo>
                  <a:cubicBezTo>
                    <a:pt x="1374" y="2346"/>
                    <a:pt x="1389" y="2294"/>
                    <a:pt x="1426" y="2279"/>
                  </a:cubicBezTo>
                  <a:cubicBezTo>
                    <a:pt x="1470" y="2257"/>
                    <a:pt x="1530" y="2279"/>
                    <a:pt x="1574" y="2294"/>
                  </a:cubicBezTo>
                  <a:cubicBezTo>
                    <a:pt x="1619" y="2316"/>
                    <a:pt x="1671" y="2361"/>
                    <a:pt x="1716" y="2316"/>
                  </a:cubicBezTo>
                  <a:cubicBezTo>
                    <a:pt x="1760" y="2331"/>
                    <a:pt x="1738" y="2361"/>
                    <a:pt x="1716" y="2383"/>
                  </a:cubicBezTo>
                  <a:cubicBezTo>
                    <a:pt x="1745" y="2390"/>
                    <a:pt x="1767" y="2405"/>
                    <a:pt x="1805" y="2398"/>
                  </a:cubicBezTo>
                  <a:cubicBezTo>
                    <a:pt x="1827" y="2368"/>
                    <a:pt x="1805" y="2301"/>
                    <a:pt x="1871" y="2309"/>
                  </a:cubicBezTo>
                  <a:cubicBezTo>
                    <a:pt x="1879" y="2264"/>
                    <a:pt x="1842" y="2234"/>
                    <a:pt x="1849" y="2197"/>
                  </a:cubicBezTo>
                  <a:cubicBezTo>
                    <a:pt x="1916" y="2175"/>
                    <a:pt x="1834" y="2049"/>
                    <a:pt x="1819" y="2019"/>
                  </a:cubicBezTo>
                  <a:cubicBezTo>
                    <a:pt x="1856" y="2012"/>
                    <a:pt x="1938" y="1982"/>
                    <a:pt x="1931" y="2041"/>
                  </a:cubicBezTo>
                  <a:cubicBezTo>
                    <a:pt x="1983" y="2049"/>
                    <a:pt x="2050" y="2027"/>
                    <a:pt x="2087" y="2071"/>
                  </a:cubicBezTo>
                  <a:cubicBezTo>
                    <a:pt x="2109" y="2093"/>
                    <a:pt x="2161" y="2153"/>
                    <a:pt x="2153" y="2182"/>
                  </a:cubicBezTo>
                  <a:cubicBezTo>
                    <a:pt x="2161" y="2182"/>
                    <a:pt x="2176" y="2182"/>
                    <a:pt x="2183" y="2175"/>
                  </a:cubicBezTo>
                  <a:cubicBezTo>
                    <a:pt x="2206" y="2086"/>
                    <a:pt x="2339" y="2168"/>
                    <a:pt x="2324" y="2242"/>
                  </a:cubicBezTo>
                  <a:cubicBezTo>
                    <a:pt x="2339" y="2242"/>
                    <a:pt x="2347" y="2242"/>
                    <a:pt x="2354" y="2242"/>
                  </a:cubicBezTo>
                  <a:cubicBezTo>
                    <a:pt x="2361" y="2242"/>
                    <a:pt x="2369" y="2234"/>
                    <a:pt x="2384" y="2234"/>
                  </a:cubicBezTo>
                  <a:cubicBezTo>
                    <a:pt x="2421" y="2227"/>
                    <a:pt x="2436" y="2197"/>
                    <a:pt x="2465" y="2190"/>
                  </a:cubicBezTo>
                  <a:cubicBezTo>
                    <a:pt x="2436" y="2160"/>
                    <a:pt x="2428" y="2182"/>
                    <a:pt x="2421" y="2138"/>
                  </a:cubicBezTo>
                  <a:cubicBezTo>
                    <a:pt x="2421" y="2101"/>
                    <a:pt x="2391" y="2101"/>
                    <a:pt x="2361" y="2079"/>
                  </a:cubicBezTo>
                  <a:cubicBezTo>
                    <a:pt x="2376" y="2056"/>
                    <a:pt x="2406" y="2064"/>
                    <a:pt x="2391" y="2027"/>
                  </a:cubicBezTo>
                  <a:cubicBezTo>
                    <a:pt x="2376" y="2004"/>
                    <a:pt x="2324" y="1989"/>
                    <a:pt x="2332" y="1960"/>
                  </a:cubicBezTo>
                  <a:cubicBezTo>
                    <a:pt x="2317" y="1952"/>
                    <a:pt x="2302" y="1960"/>
                    <a:pt x="2280" y="1960"/>
                  </a:cubicBezTo>
                  <a:cubicBezTo>
                    <a:pt x="2287" y="1945"/>
                    <a:pt x="2287" y="1930"/>
                    <a:pt x="2287" y="1915"/>
                  </a:cubicBezTo>
                  <a:cubicBezTo>
                    <a:pt x="2258" y="1908"/>
                    <a:pt x="2228" y="1893"/>
                    <a:pt x="2213" y="1871"/>
                  </a:cubicBezTo>
                  <a:cubicBezTo>
                    <a:pt x="2198" y="1863"/>
                    <a:pt x="2176" y="1841"/>
                    <a:pt x="2168" y="1826"/>
                  </a:cubicBezTo>
                  <a:cubicBezTo>
                    <a:pt x="2131" y="1775"/>
                    <a:pt x="2176" y="1730"/>
                    <a:pt x="2220" y="1715"/>
                  </a:cubicBezTo>
                  <a:cubicBezTo>
                    <a:pt x="2228" y="1678"/>
                    <a:pt x="2139" y="1686"/>
                    <a:pt x="2116" y="1686"/>
                  </a:cubicBezTo>
                  <a:cubicBezTo>
                    <a:pt x="2116" y="1686"/>
                    <a:pt x="2116" y="1693"/>
                    <a:pt x="2109" y="1693"/>
                  </a:cubicBezTo>
                  <a:cubicBezTo>
                    <a:pt x="2094" y="1701"/>
                    <a:pt x="2087" y="1686"/>
                    <a:pt x="2094" y="1671"/>
                  </a:cubicBezTo>
                  <a:cubicBezTo>
                    <a:pt x="2050" y="1671"/>
                    <a:pt x="2013" y="1693"/>
                    <a:pt x="1983" y="1649"/>
                  </a:cubicBezTo>
                  <a:cubicBezTo>
                    <a:pt x="1968" y="1619"/>
                    <a:pt x="1953" y="1597"/>
                    <a:pt x="1908" y="1604"/>
                  </a:cubicBezTo>
                  <a:cubicBezTo>
                    <a:pt x="1894" y="1560"/>
                    <a:pt x="1864" y="1560"/>
                    <a:pt x="1819" y="1560"/>
                  </a:cubicBezTo>
                  <a:cubicBezTo>
                    <a:pt x="1797" y="1560"/>
                    <a:pt x="1790" y="1552"/>
                    <a:pt x="1790" y="1537"/>
                  </a:cubicBezTo>
                  <a:cubicBezTo>
                    <a:pt x="1790" y="1515"/>
                    <a:pt x="1753" y="1523"/>
                    <a:pt x="1738" y="1523"/>
                  </a:cubicBezTo>
                  <a:cubicBezTo>
                    <a:pt x="1738" y="1500"/>
                    <a:pt x="1745" y="1456"/>
                    <a:pt x="1760" y="1441"/>
                  </a:cubicBezTo>
                  <a:cubicBezTo>
                    <a:pt x="1805" y="1441"/>
                    <a:pt x="1797" y="1344"/>
                    <a:pt x="1767" y="1322"/>
                  </a:cubicBezTo>
                  <a:cubicBezTo>
                    <a:pt x="1805" y="1322"/>
                    <a:pt x="1842" y="1322"/>
                    <a:pt x="1879" y="1322"/>
                  </a:cubicBezTo>
                  <a:cubicBezTo>
                    <a:pt x="1886" y="1300"/>
                    <a:pt x="1864" y="1285"/>
                    <a:pt x="1871" y="1263"/>
                  </a:cubicBezTo>
                  <a:cubicBezTo>
                    <a:pt x="1901" y="1255"/>
                    <a:pt x="1931" y="1255"/>
                    <a:pt x="1961" y="1263"/>
                  </a:cubicBezTo>
                  <a:cubicBezTo>
                    <a:pt x="1961" y="1322"/>
                    <a:pt x="1983" y="1344"/>
                    <a:pt x="2050" y="1344"/>
                  </a:cubicBezTo>
                  <a:cubicBezTo>
                    <a:pt x="2072" y="1344"/>
                    <a:pt x="2087" y="1344"/>
                    <a:pt x="2094" y="1315"/>
                  </a:cubicBezTo>
                  <a:cubicBezTo>
                    <a:pt x="2102" y="1278"/>
                    <a:pt x="2116" y="1270"/>
                    <a:pt x="2146" y="1248"/>
                  </a:cubicBezTo>
                  <a:cubicBezTo>
                    <a:pt x="2183" y="1225"/>
                    <a:pt x="2213" y="1196"/>
                    <a:pt x="2250" y="1181"/>
                  </a:cubicBezTo>
                  <a:cubicBezTo>
                    <a:pt x="2280" y="1166"/>
                    <a:pt x="2317" y="1166"/>
                    <a:pt x="2354" y="1159"/>
                  </a:cubicBezTo>
                  <a:cubicBezTo>
                    <a:pt x="2399" y="1151"/>
                    <a:pt x="2376" y="1025"/>
                    <a:pt x="2443" y="1084"/>
                  </a:cubicBezTo>
                  <a:cubicBezTo>
                    <a:pt x="2443" y="1062"/>
                    <a:pt x="2436" y="1025"/>
                    <a:pt x="2465" y="1025"/>
                  </a:cubicBezTo>
                  <a:cubicBezTo>
                    <a:pt x="2518" y="1032"/>
                    <a:pt x="2562" y="1070"/>
                    <a:pt x="2621" y="1070"/>
                  </a:cubicBezTo>
                  <a:cubicBezTo>
                    <a:pt x="2621" y="1047"/>
                    <a:pt x="2621" y="1025"/>
                    <a:pt x="2599" y="1018"/>
                  </a:cubicBezTo>
                  <a:cubicBezTo>
                    <a:pt x="2629" y="1018"/>
                    <a:pt x="2651" y="1032"/>
                    <a:pt x="2673" y="1032"/>
                  </a:cubicBezTo>
                  <a:cubicBezTo>
                    <a:pt x="2673" y="1018"/>
                    <a:pt x="2681" y="1003"/>
                    <a:pt x="2681" y="988"/>
                  </a:cubicBezTo>
                  <a:cubicBezTo>
                    <a:pt x="2688" y="973"/>
                    <a:pt x="2696" y="973"/>
                    <a:pt x="2696" y="951"/>
                  </a:cubicBezTo>
                  <a:cubicBezTo>
                    <a:pt x="2696" y="936"/>
                    <a:pt x="2651" y="891"/>
                    <a:pt x="2673" y="891"/>
                  </a:cubicBezTo>
                  <a:cubicBezTo>
                    <a:pt x="2696" y="884"/>
                    <a:pt x="2733" y="891"/>
                    <a:pt x="2748" y="899"/>
                  </a:cubicBezTo>
                  <a:cubicBezTo>
                    <a:pt x="2777" y="914"/>
                    <a:pt x="2770" y="943"/>
                    <a:pt x="2815" y="943"/>
                  </a:cubicBezTo>
                  <a:cubicBezTo>
                    <a:pt x="2815" y="928"/>
                    <a:pt x="2815" y="914"/>
                    <a:pt x="2815" y="899"/>
                  </a:cubicBezTo>
                  <a:cubicBezTo>
                    <a:pt x="2822" y="899"/>
                    <a:pt x="2822" y="899"/>
                    <a:pt x="2822" y="899"/>
                  </a:cubicBezTo>
                  <a:cubicBezTo>
                    <a:pt x="2829" y="862"/>
                    <a:pt x="2822" y="802"/>
                    <a:pt x="2881" y="839"/>
                  </a:cubicBezTo>
                  <a:cubicBezTo>
                    <a:pt x="2874" y="802"/>
                    <a:pt x="2918" y="802"/>
                    <a:pt x="2948" y="802"/>
                  </a:cubicBezTo>
                  <a:cubicBezTo>
                    <a:pt x="2941" y="787"/>
                    <a:pt x="2933" y="773"/>
                    <a:pt x="2911" y="773"/>
                  </a:cubicBezTo>
                  <a:cubicBezTo>
                    <a:pt x="2911" y="750"/>
                    <a:pt x="2963" y="728"/>
                    <a:pt x="2970" y="706"/>
                  </a:cubicBezTo>
                  <a:cubicBezTo>
                    <a:pt x="3008" y="661"/>
                    <a:pt x="3022" y="639"/>
                    <a:pt x="3022" y="579"/>
                  </a:cubicBezTo>
                  <a:cubicBezTo>
                    <a:pt x="2955" y="565"/>
                    <a:pt x="3015" y="527"/>
                    <a:pt x="3000" y="505"/>
                  </a:cubicBezTo>
                  <a:cubicBezTo>
                    <a:pt x="3022" y="498"/>
                    <a:pt x="3052" y="505"/>
                    <a:pt x="3074" y="505"/>
                  </a:cubicBezTo>
                  <a:cubicBezTo>
                    <a:pt x="3074" y="476"/>
                    <a:pt x="3089" y="438"/>
                    <a:pt x="3074" y="409"/>
                  </a:cubicBezTo>
                  <a:cubicBezTo>
                    <a:pt x="3060" y="386"/>
                    <a:pt x="3015" y="386"/>
                    <a:pt x="3030" y="349"/>
                  </a:cubicBezTo>
                  <a:cubicBezTo>
                    <a:pt x="3037" y="349"/>
                    <a:pt x="3045" y="342"/>
                    <a:pt x="3052" y="334"/>
                  </a:cubicBezTo>
                  <a:cubicBezTo>
                    <a:pt x="3060" y="275"/>
                    <a:pt x="3082" y="201"/>
                    <a:pt x="3045" y="141"/>
                  </a:cubicBezTo>
                  <a:cubicBezTo>
                    <a:pt x="3030" y="126"/>
                    <a:pt x="2985" y="97"/>
                    <a:pt x="2985" y="74"/>
                  </a:cubicBezTo>
                  <a:cubicBezTo>
                    <a:pt x="2985" y="74"/>
                    <a:pt x="2985" y="74"/>
                    <a:pt x="2985" y="67"/>
                  </a:cubicBezTo>
                  <a:cubicBezTo>
                    <a:pt x="2955" y="60"/>
                    <a:pt x="2918" y="52"/>
                    <a:pt x="2911" y="45"/>
                  </a:cubicBezTo>
                  <a:cubicBezTo>
                    <a:pt x="2874" y="15"/>
                    <a:pt x="2829" y="0"/>
                    <a:pt x="2785" y="8"/>
                  </a:cubicBezTo>
                </a:path>
              </a:pathLst>
            </a:custGeom>
            <a:grpFill/>
            <a:ln w="9525" cap="flat">
              <a:solidFill>
                <a:schemeClr val="bg2"/>
              </a:solidFill>
              <a:bevel/>
              <a:headEnd/>
              <a:tailEnd/>
            </a:ln>
            <a:effectLst/>
          </p:spPr>
          <p:txBody>
            <a:bodyPr wrap="none" lIns="121853" tIns="60926" rIns="121853" bIns="60926" anchor="ctr"/>
            <a:lstStyle/>
            <a:p>
              <a:endParaRPr lang="en-US">
                <a:latin typeface="Poppins Light" charset="0"/>
              </a:endParaRPr>
            </a:p>
          </p:txBody>
        </p:sp>
        <p:sp>
          <p:nvSpPr>
            <p:cNvPr id="61" name="Freeform 31"/>
            <p:cNvSpPr>
              <a:spLocks noChangeArrowheads="1"/>
            </p:cNvSpPr>
            <p:nvPr/>
          </p:nvSpPr>
          <p:spPr bwMode="auto">
            <a:xfrm>
              <a:off x="13014226" y="8608482"/>
              <a:ext cx="9531" cy="7621"/>
            </a:xfrm>
            <a:custGeom>
              <a:avLst/>
              <a:gdLst>
                <a:gd name="T0" fmla="*/ 22 w 23"/>
                <a:gd name="T1" fmla="*/ 0 h 16"/>
                <a:gd name="T2" fmla="*/ 22 w 23"/>
                <a:gd name="T3" fmla="*/ 0 h 16"/>
                <a:gd name="T4" fmla="*/ 0 w 23"/>
                <a:gd name="T5" fmla="*/ 15 h 16"/>
                <a:gd name="T6" fmla="*/ 22 w 23"/>
                <a:gd name="T7" fmla="*/ 0 h 16"/>
              </a:gdLst>
              <a:ahLst/>
              <a:cxnLst>
                <a:cxn ang="0">
                  <a:pos x="T0" y="T1"/>
                </a:cxn>
                <a:cxn ang="0">
                  <a:pos x="T2" y="T3"/>
                </a:cxn>
                <a:cxn ang="0">
                  <a:pos x="T4" y="T5"/>
                </a:cxn>
                <a:cxn ang="0">
                  <a:pos x="T6" y="T7"/>
                </a:cxn>
              </a:cxnLst>
              <a:rect l="0" t="0" r="r" b="b"/>
              <a:pathLst>
                <a:path w="23" h="16">
                  <a:moveTo>
                    <a:pt x="22" y="0"/>
                  </a:moveTo>
                  <a:lnTo>
                    <a:pt x="22" y="0"/>
                  </a:lnTo>
                  <a:cubicBezTo>
                    <a:pt x="15" y="8"/>
                    <a:pt x="8" y="8"/>
                    <a:pt x="0" y="15"/>
                  </a:cubicBezTo>
                  <a:cubicBezTo>
                    <a:pt x="8" y="15"/>
                    <a:pt x="22" y="8"/>
                    <a:pt x="22" y="0"/>
                  </a:cubicBezTo>
                </a:path>
              </a:pathLst>
            </a:custGeom>
            <a:grpFill/>
            <a:ln w="9525" cap="flat">
              <a:solidFill>
                <a:schemeClr val="bg2"/>
              </a:solidFill>
              <a:bevel/>
              <a:headEnd/>
              <a:tailEnd/>
            </a:ln>
            <a:effectLst/>
          </p:spPr>
          <p:txBody>
            <a:bodyPr wrap="none" lIns="121853" tIns="60926" rIns="121853" bIns="60926" anchor="ctr"/>
            <a:lstStyle/>
            <a:p>
              <a:endParaRPr lang="en-US">
                <a:latin typeface="Poppins Light" charset="0"/>
              </a:endParaRPr>
            </a:p>
          </p:txBody>
        </p:sp>
        <p:sp>
          <p:nvSpPr>
            <p:cNvPr id="62" name="Freeform 32"/>
            <p:cNvSpPr>
              <a:spLocks noChangeArrowheads="1"/>
            </p:cNvSpPr>
            <p:nvPr/>
          </p:nvSpPr>
          <p:spPr bwMode="auto">
            <a:xfrm>
              <a:off x="10680835" y="5602238"/>
              <a:ext cx="116287" cy="129546"/>
            </a:xfrm>
            <a:custGeom>
              <a:avLst/>
              <a:gdLst>
                <a:gd name="T0" fmla="*/ 149 w 269"/>
                <a:gd name="T1" fmla="*/ 8 h 298"/>
                <a:gd name="T2" fmla="*/ 149 w 269"/>
                <a:gd name="T3" fmla="*/ 8 h 298"/>
                <a:gd name="T4" fmla="*/ 112 w 269"/>
                <a:gd name="T5" fmla="*/ 8 h 298"/>
                <a:gd name="T6" fmla="*/ 97 w 269"/>
                <a:gd name="T7" fmla="*/ 30 h 298"/>
                <a:gd name="T8" fmla="*/ 75 w 269"/>
                <a:gd name="T9" fmla="*/ 23 h 298"/>
                <a:gd name="T10" fmla="*/ 52 w 269"/>
                <a:gd name="T11" fmla="*/ 45 h 298"/>
                <a:gd name="T12" fmla="*/ 60 w 269"/>
                <a:gd name="T13" fmla="*/ 82 h 298"/>
                <a:gd name="T14" fmla="*/ 60 w 269"/>
                <a:gd name="T15" fmla="*/ 104 h 298"/>
                <a:gd name="T16" fmla="*/ 60 w 269"/>
                <a:gd name="T17" fmla="*/ 112 h 298"/>
                <a:gd name="T18" fmla="*/ 60 w 269"/>
                <a:gd name="T19" fmla="*/ 126 h 298"/>
                <a:gd name="T20" fmla="*/ 45 w 269"/>
                <a:gd name="T21" fmla="*/ 134 h 298"/>
                <a:gd name="T22" fmla="*/ 37 w 269"/>
                <a:gd name="T23" fmla="*/ 149 h 298"/>
                <a:gd name="T24" fmla="*/ 22 w 269"/>
                <a:gd name="T25" fmla="*/ 149 h 298"/>
                <a:gd name="T26" fmla="*/ 15 w 269"/>
                <a:gd name="T27" fmla="*/ 171 h 298"/>
                <a:gd name="T28" fmla="*/ 0 w 269"/>
                <a:gd name="T29" fmla="*/ 186 h 298"/>
                <a:gd name="T30" fmla="*/ 8 w 269"/>
                <a:gd name="T31" fmla="*/ 201 h 298"/>
                <a:gd name="T32" fmla="*/ 22 w 269"/>
                <a:gd name="T33" fmla="*/ 215 h 298"/>
                <a:gd name="T34" fmla="*/ 22 w 269"/>
                <a:gd name="T35" fmla="*/ 223 h 298"/>
                <a:gd name="T36" fmla="*/ 45 w 269"/>
                <a:gd name="T37" fmla="*/ 223 h 298"/>
                <a:gd name="T38" fmla="*/ 67 w 269"/>
                <a:gd name="T39" fmla="*/ 215 h 298"/>
                <a:gd name="T40" fmla="*/ 82 w 269"/>
                <a:gd name="T41" fmla="*/ 215 h 298"/>
                <a:gd name="T42" fmla="*/ 90 w 269"/>
                <a:gd name="T43" fmla="*/ 215 h 298"/>
                <a:gd name="T44" fmla="*/ 97 w 269"/>
                <a:gd name="T45" fmla="*/ 208 h 298"/>
                <a:gd name="T46" fmla="*/ 112 w 269"/>
                <a:gd name="T47" fmla="*/ 223 h 298"/>
                <a:gd name="T48" fmla="*/ 127 w 269"/>
                <a:gd name="T49" fmla="*/ 223 h 298"/>
                <a:gd name="T50" fmla="*/ 127 w 269"/>
                <a:gd name="T51" fmla="*/ 230 h 298"/>
                <a:gd name="T52" fmla="*/ 141 w 269"/>
                <a:gd name="T53" fmla="*/ 230 h 298"/>
                <a:gd name="T54" fmla="*/ 141 w 269"/>
                <a:gd name="T55" fmla="*/ 245 h 298"/>
                <a:gd name="T56" fmla="*/ 141 w 269"/>
                <a:gd name="T57" fmla="*/ 260 h 298"/>
                <a:gd name="T58" fmla="*/ 156 w 269"/>
                <a:gd name="T59" fmla="*/ 275 h 298"/>
                <a:gd name="T60" fmla="*/ 164 w 269"/>
                <a:gd name="T61" fmla="*/ 282 h 298"/>
                <a:gd name="T62" fmla="*/ 164 w 269"/>
                <a:gd name="T63" fmla="*/ 290 h 298"/>
                <a:gd name="T64" fmla="*/ 208 w 269"/>
                <a:gd name="T65" fmla="*/ 275 h 298"/>
                <a:gd name="T66" fmla="*/ 208 w 269"/>
                <a:gd name="T67" fmla="*/ 245 h 298"/>
                <a:gd name="T68" fmla="*/ 230 w 269"/>
                <a:gd name="T69" fmla="*/ 238 h 298"/>
                <a:gd name="T70" fmla="*/ 245 w 269"/>
                <a:gd name="T71" fmla="*/ 245 h 298"/>
                <a:gd name="T72" fmla="*/ 245 w 269"/>
                <a:gd name="T73" fmla="*/ 245 h 298"/>
                <a:gd name="T74" fmla="*/ 208 w 269"/>
                <a:gd name="T75" fmla="*/ 208 h 298"/>
                <a:gd name="T76" fmla="*/ 245 w 269"/>
                <a:gd name="T77" fmla="*/ 245 h 298"/>
                <a:gd name="T78" fmla="*/ 245 w 269"/>
                <a:gd name="T79" fmla="*/ 208 h 298"/>
                <a:gd name="T80" fmla="*/ 245 w 269"/>
                <a:gd name="T81" fmla="*/ 178 h 298"/>
                <a:gd name="T82" fmla="*/ 245 w 269"/>
                <a:gd name="T83" fmla="*/ 149 h 298"/>
                <a:gd name="T84" fmla="*/ 245 w 269"/>
                <a:gd name="T85" fmla="*/ 126 h 298"/>
                <a:gd name="T86" fmla="*/ 245 w 269"/>
                <a:gd name="T87" fmla="*/ 104 h 298"/>
                <a:gd name="T88" fmla="*/ 230 w 269"/>
                <a:gd name="T89" fmla="*/ 104 h 298"/>
                <a:gd name="T90" fmla="*/ 216 w 269"/>
                <a:gd name="T91" fmla="*/ 89 h 298"/>
                <a:gd name="T92" fmla="*/ 216 w 269"/>
                <a:gd name="T93" fmla="*/ 82 h 298"/>
                <a:gd name="T94" fmla="*/ 208 w 269"/>
                <a:gd name="T95" fmla="*/ 82 h 298"/>
                <a:gd name="T96" fmla="*/ 201 w 269"/>
                <a:gd name="T97" fmla="*/ 67 h 298"/>
                <a:gd name="T98" fmla="*/ 201 w 269"/>
                <a:gd name="T99" fmla="*/ 60 h 298"/>
                <a:gd name="T100" fmla="*/ 193 w 269"/>
                <a:gd name="T101" fmla="*/ 60 h 298"/>
                <a:gd name="T102" fmla="*/ 186 w 269"/>
                <a:gd name="T103" fmla="*/ 45 h 298"/>
                <a:gd name="T104" fmla="*/ 193 w 269"/>
                <a:gd name="T105" fmla="*/ 37 h 298"/>
                <a:gd name="T106" fmla="*/ 178 w 269"/>
                <a:gd name="T107" fmla="*/ 15 h 298"/>
                <a:gd name="T108" fmla="*/ 164 w 269"/>
                <a:gd name="T109" fmla="*/ 23 h 298"/>
                <a:gd name="T110" fmla="*/ 156 w 269"/>
                <a:gd name="T111" fmla="*/ 15 h 298"/>
                <a:gd name="T112" fmla="*/ 156 w 269"/>
                <a:gd name="T113" fmla="*/ 60 h 298"/>
                <a:gd name="T114" fmla="*/ 156 w 269"/>
                <a:gd name="T115" fmla="*/ 15 h 298"/>
                <a:gd name="T116" fmla="*/ 149 w 269"/>
                <a:gd name="T117" fmla="*/ 15 h 298"/>
                <a:gd name="T118" fmla="*/ 149 w 269"/>
                <a:gd name="T119" fmla="*/ 8 h 2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69" h="298">
                  <a:moveTo>
                    <a:pt x="149" y="8"/>
                  </a:moveTo>
                  <a:lnTo>
                    <a:pt x="149" y="8"/>
                  </a:lnTo>
                  <a:cubicBezTo>
                    <a:pt x="134" y="8"/>
                    <a:pt x="119" y="0"/>
                    <a:pt x="112" y="8"/>
                  </a:cubicBezTo>
                  <a:cubicBezTo>
                    <a:pt x="104" y="15"/>
                    <a:pt x="104" y="23"/>
                    <a:pt x="97" y="30"/>
                  </a:cubicBezTo>
                  <a:cubicBezTo>
                    <a:pt x="90" y="30"/>
                    <a:pt x="82" y="23"/>
                    <a:pt x="75" y="23"/>
                  </a:cubicBezTo>
                  <a:cubicBezTo>
                    <a:pt x="67" y="30"/>
                    <a:pt x="60" y="37"/>
                    <a:pt x="52" y="45"/>
                  </a:cubicBezTo>
                  <a:cubicBezTo>
                    <a:pt x="52" y="52"/>
                    <a:pt x="52" y="75"/>
                    <a:pt x="60" y="82"/>
                  </a:cubicBezTo>
                  <a:cubicBezTo>
                    <a:pt x="67" y="89"/>
                    <a:pt x="52" y="97"/>
                    <a:pt x="60" y="104"/>
                  </a:cubicBezTo>
                  <a:cubicBezTo>
                    <a:pt x="60" y="104"/>
                    <a:pt x="67" y="104"/>
                    <a:pt x="60" y="112"/>
                  </a:cubicBezTo>
                  <a:lnTo>
                    <a:pt x="60" y="126"/>
                  </a:lnTo>
                  <a:cubicBezTo>
                    <a:pt x="52" y="126"/>
                    <a:pt x="45" y="126"/>
                    <a:pt x="45" y="134"/>
                  </a:cubicBezTo>
                  <a:cubicBezTo>
                    <a:pt x="37" y="141"/>
                    <a:pt x="45" y="141"/>
                    <a:pt x="37" y="149"/>
                  </a:cubicBezTo>
                  <a:cubicBezTo>
                    <a:pt x="30" y="149"/>
                    <a:pt x="22" y="149"/>
                    <a:pt x="22" y="149"/>
                  </a:cubicBezTo>
                  <a:cubicBezTo>
                    <a:pt x="15" y="156"/>
                    <a:pt x="15" y="164"/>
                    <a:pt x="15" y="171"/>
                  </a:cubicBezTo>
                  <a:cubicBezTo>
                    <a:pt x="8" y="178"/>
                    <a:pt x="0" y="171"/>
                    <a:pt x="0" y="186"/>
                  </a:cubicBezTo>
                  <a:cubicBezTo>
                    <a:pt x="0" y="193"/>
                    <a:pt x="0" y="201"/>
                    <a:pt x="8" y="201"/>
                  </a:cubicBezTo>
                  <a:cubicBezTo>
                    <a:pt x="15" y="201"/>
                    <a:pt x="22" y="215"/>
                    <a:pt x="22" y="215"/>
                  </a:cubicBezTo>
                  <a:cubicBezTo>
                    <a:pt x="15" y="223"/>
                    <a:pt x="15" y="230"/>
                    <a:pt x="22" y="223"/>
                  </a:cubicBezTo>
                  <a:cubicBezTo>
                    <a:pt x="30" y="223"/>
                    <a:pt x="37" y="223"/>
                    <a:pt x="45" y="223"/>
                  </a:cubicBezTo>
                  <a:cubicBezTo>
                    <a:pt x="60" y="223"/>
                    <a:pt x="60" y="223"/>
                    <a:pt x="67" y="215"/>
                  </a:cubicBezTo>
                  <a:cubicBezTo>
                    <a:pt x="75" y="215"/>
                    <a:pt x="75" y="223"/>
                    <a:pt x="82" y="215"/>
                  </a:cubicBezTo>
                  <a:cubicBezTo>
                    <a:pt x="90" y="215"/>
                    <a:pt x="90" y="215"/>
                    <a:pt x="90" y="215"/>
                  </a:cubicBezTo>
                  <a:cubicBezTo>
                    <a:pt x="75" y="208"/>
                    <a:pt x="90" y="201"/>
                    <a:pt x="97" y="208"/>
                  </a:cubicBezTo>
                  <a:cubicBezTo>
                    <a:pt x="97" y="215"/>
                    <a:pt x="104" y="223"/>
                    <a:pt x="112" y="223"/>
                  </a:cubicBezTo>
                  <a:cubicBezTo>
                    <a:pt x="119" y="223"/>
                    <a:pt x="119" y="223"/>
                    <a:pt x="127" y="223"/>
                  </a:cubicBezTo>
                  <a:lnTo>
                    <a:pt x="127" y="230"/>
                  </a:lnTo>
                  <a:cubicBezTo>
                    <a:pt x="134" y="230"/>
                    <a:pt x="141" y="230"/>
                    <a:pt x="141" y="230"/>
                  </a:cubicBezTo>
                  <a:cubicBezTo>
                    <a:pt x="141" y="238"/>
                    <a:pt x="141" y="238"/>
                    <a:pt x="141" y="245"/>
                  </a:cubicBezTo>
                  <a:cubicBezTo>
                    <a:pt x="134" y="253"/>
                    <a:pt x="134" y="260"/>
                    <a:pt x="141" y="260"/>
                  </a:cubicBezTo>
                  <a:cubicBezTo>
                    <a:pt x="141" y="267"/>
                    <a:pt x="156" y="267"/>
                    <a:pt x="156" y="275"/>
                  </a:cubicBezTo>
                  <a:cubicBezTo>
                    <a:pt x="156" y="282"/>
                    <a:pt x="156" y="282"/>
                    <a:pt x="164" y="282"/>
                  </a:cubicBezTo>
                  <a:cubicBezTo>
                    <a:pt x="164" y="290"/>
                    <a:pt x="164" y="290"/>
                    <a:pt x="164" y="290"/>
                  </a:cubicBezTo>
                  <a:cubicBezTo>
                    <a:pt x="178" y="297"/>
                    <a:pt x="201" y="282"/>
                    <a:pt x="208" y="275"/>
                  </a:cubicBezTo>
                  <a:cubicBezTo>
                    <a:pt x="208" y="260"/>
                    <a:pt x="193" y="260"/>
                    <a:pt x="208" y="245"/>
                  </a:cubicBezTo>
                  <a:cubicBezTo>
                    <a:pt x="216" y="245"/>
                    <a:pt x="223" y="238"/>
                    <a:pt x="230" y="238"/>
                  </a:cubicBezTo>
                  <a:cubicBezTo>
                    <a:pt x="238" y="245"/>
                    <a:pt x="238" y="253"/>
                    <a:pt x="245" y="245"/>
                  </a:cubicBezTo>
                  <a:lnTo>
                    <a:pt x="245" y="245"/>
                  </a:lnTo>
                  <a:cubicBezTo>
                    <a:pt x="230" y="230"/>
                    <a:pt x="216" y="208"/>
                    <a:pt x="208" y="208"/>
                  </a:cubicBezTo>
                  <a:cubicBezTo>
                    <a:pt x="216" y="208"/>
                    <a:pt x="230" y="230"/>
                    <a:pt x="245" y="245"/>
                  </a:cubicBezTo>
                  <a:cubicBezTo>
                    <a:pt x="260" y="230"/>
                    <a:pt x="253" y="215"/>
                    <a:pt x="245" y="208"/>
                  </a:cubicBezTo>
                  <a:cubicBezTo>
                    <a:pt x="230" y="201"/>
                    <a:pt x="230" y="186"/>
                    <a:pt x="245" y="178"/>
                  </a:cubicBezTo>
                  <a:cubicBezTo>
                    <a:pt x="268" y="171"/>
                    <a:pt x="253" y="164"/>
                    <a:pt x="245" y="149"/>
                  </a:cubicBezTo>
                  <a:cubicBezTo>
                    <a:pt x="245" y="141"/>
                    <a:pt x="245" y="134"/>
                    <a:pt x="245" y="126"/>
                  </a:cubicBezTo>
                  <a:cubicBezTo>
                    <a:pt x="253" y="126"/>
                    <a:pt x="253" y="112"/>
                    <a:pt x="245" y="104"/>
                  </a:cubicBezTo>
                  <a:cubicBezTo>
                    <a:pt x="238" y="104"/>
                    <a:pt x="230" y="119"/>
                    <a:pt x="230" y="104"/>
                  </a:cubicBezTo>
                  <a:cubicBezTo>
                    <a:pt x="223" y="97"/>
                    <a:pt x="223" y="97"/>
                    <a:pt x="216" y="89"/>
                  </a:cubicBezTo>
                  <a:cubicBezTo>
                    <a:pt x="216" y="89"/>
                    <a:pt x="216" y="89"/>
                    <a:pt x="216" y="82"/>
                  </a:cubicBezTo>
                  <a:cubicBezTo>
                    <a:pt x="208" y="82"/>
                    <a:pt x="208" y="82"/>
                    <a:pt x="208" y="82"/>
                  </a:cubicBezTo>
                  <a:cubicBezTo>
                    <a:pt x="201" y="75"/>
                    <a:pt x="201" y="67"/>
                    <a:pt x="201" y="67"/>
                  </a:cubicBezTo>
                  <a:cubicBezTo>
                    <a:pt x="201" y="67"/>
                    <a:pt x="201" y="67"/>
                    <a:pt x="201" y="60"/>
                  </a:cubicBezTo>
                  <a:lnTo>
                    <a:pt x="193" y="60"/>
                  </a:lnTo>
                  <a:cubicBezTo>
                    <a:pt x="193" y="60"/>
                    <a:pt x="178" y="52"/>
                    <a:pt x="186" y="45"/>
                  </a:cubicBezTo>
                  <a:cubicBezTo>
                    <a:pt x="186" y="37"/>
                    <a:pt x="201" y="52"/>
                    <a:pt x="193" y="37"/>
                  </a:cubicBezTo>
                  <a:cubicBezTo>
                    <a:pt x="193" y="37"/>
                    <a:pt x="186" y="15"/>
                    <a:pt x="178" y="15"/>
                  </a:cubicBezTo>
                  <a:cubicBezTo>
                    <a:pt x="171" y="15"/>
                    <a:pt x="171" y="23"/>
                    <a:pt x="164" y="23"/>
                  </a:cubicBezTo>
                  <a:cubicBezTo>
                    <a:pt x="164" y="23"/>
                    <a:pt x="156" y="23"/>
                    <a:pt x="156" y="15"/>
                  </a:cubicBezTo>
                  <a:cubicBezTo>
                    <a:pt x="156" y="30"/>
                    <a:pt x="156" y="45"/>
                    <a:pt x="156" y="60"/>
                  </a:cubicBezTo>
                  <a:cubicBezTo>
                    <a:pt x="156" y="45"/>
                    <a:pt x="156" y="30"/>
                    <a:pt x="156" y="15"/>
                  </a:cubicBezTo>
                  <a:lnTo>
                    <a:pt x="149" y="15"/>
                  </a:lnTo>
                  <a:cubicBezTo>
                    <a:pt x="149" y="15"/>
                    <a:pt x="149" y="15"/>
                    <a:pt x="149" y="8"/>
                  </a:cubicBezTo>
                </a:path>
              </a:pathLst>
            </a:custGeom>
            <a:grpFill/>
            <a:ln w="9525" cap="flat">
              <a:solidFill>
                <a:schemeClr val="bg2"/>
              </a:solidFill>
              <a:bevel/>
              <a:headEnd/>
              <a:tailEnd/>
            </a:ln>
            <a:effectLst/>
          </p:spPr>
          <p:txBody>
            <a:bodyPr wrap="none" lIns="121853" tIns="60926" rIns="121853" bIns="60926" anchor="ctr"/>
            <a:lstStyle/>
            <a:p>
              <a:endParaRPr lang="en-US">
                <a:latin typeface="Poppins Light" charset="0"/>
              </a:endParaRPr>
            </a:p>
          </p:txBody>
        </p:sp>
        <p:sp>
          <p:nvSpPr>
            <p:cNvPr id="63" name="Freeform 33"/>
            <p:cNvSpPr>
              <a:spLocks noChangeArrowheads="1"/>
            </p:cNvSpPr>
            <p:nvPr/>
          </p:nvSpPr>
          <p:spPr bwMode="auto">
            <a:xfrm>
              <a:off x="9672366" y="2927480"/>
              <a:ext cx="2077938" cy="1560276"/>
            </a:xfrm>
            <a:custGeom>
              <a:avLst/>
              <a:gdLst>
                <a:gd name="T0" fmla="*/ 1760 w 4806"/>
                <a:gd name="T1" fmla="*/ 3431 h 3610"/>
                <a:gd name="T2" fmla="*/ 1812 w 4806"/>
                <a:gd name="T3" fmla="*/ 3394 h 3610"/>
                <a:gd name="T4" fmla="*/ 1842 w 4806"/>
                <a:gd name="T5" fmla="*/ 3149 h 3610"/>
                <a:gd name="T6" fmla="*/ 1983 w 4806"/>
                <a:gd name="T7" fmla="*/ 3089 h 3610"/>
                <a:gd name="T8" fmla="*/ 2303 w 4806"/>
                <a:gd name="T9" fmla="*/ 2918 h 3610"/>
                <a:gd name="T10" fmla="*/ 2644 w 4806"/>
                <a:gd name="T11" fmla="*/ 3104 h 3610"/>
                <a:gd name="T12" fmla="*/ 3105 w 4806"/>
                <a:gd name="T13" fmla="*/ 3111 h 3610"/>
                <a:gd name="T14" fmla="*/ 3275 w 4806"/>
                <a:gd name="T15" fmla="*/ 3371 h 3610"/>
                <a:gd name="T16" fmla="*/ 3454 w 4806"/>
                <a:gd name="T17" fmla="*/ 3490 h 3610"/>
                <a:gd name="T18" fmla="*/ 3595 w 4806"/>
                <a:gd name="T19" fmla="*/ 3564 h 3610"/>
                <a:gd name="T20" fmla="*/ 3706 w 4806"/>
                <a:gd name="T21" fmla="*/ 3357 h 3610"/>
                <a:gd name="T22" fmla="*/ 3773 w 4806"/>
                <a:gd name="T23" fmla="*/ 3512 h 3610"/>
                <a:gd name="T24" fmla="*/ 3951 w 4806"/>
                <a:gd name="T25" fmla="*/ 3520 h 3610"/>
                <a:gd name="T26" fmla="*/ 4159 w 4806"/>
                <a:gd name="T27" fmla="*/ 3394 h 3610"/>
                <a:gd name="T28" fmla="*/ 4181 w 4806"/>
                <a:gd name="T29" fmla="*/ 3163 h 3610"/>
                <a:gd name="T30" fmla="*/ 3884 w 4806"/>
                <a:gd name="T31" fmla="*/ 2629 h 3610"/>
                <a:gd name="T32" fmla="*/ 3959 w 4806"/>
                <a:gd name="T33" fmla="*/ 2309 h 3610"/>
                <a:gd name="T34" fmla="*/ 4204 w 4806"/>
                <a:gd name="T35" fmla="*/ 2302 h 3610"/>
                <a:gd name="T36" fmla="*/ 4263 w 4806"/>
                <a:gd name="T37" fmla="*/ 2035 h 3610"/>
                <a:gd name="T38" fmla="*/ 4619 w 4806"/>
                <a:gd name="T39" fmla="*/ 1879 h 3610"/>
                <a:gd name="T40" fmla="*/ 4761 w 4806"/>
                <a:gd name="T41" fmla="*/ 1359 h 3610"/>
                <a:gd name="T42" fmla="*/ 4642 w 4806"/>
                <a:gd name="T43" fmla="*/ 1151 h 3610"/>
                <a:gd name="T44" fmla="*/ 4115 w 4806"/>
                <a:gd name="T45" fmla="*/ 973 h 3610"/>
                <a:gd name="T46" fmla="*/ 3632 w 4806"/>
                <a:gd name="T47" fmla="*/ 1091 h 3610"/>
                <a:gd name="T48" fmla="*/ 3461 w 4806"/>
                <a:gd name="T49" fmla="*/ 1181 h 3610"/>
                <a:gd name="T50" fmla="*/ 3090 w 4806"/>
                <a:gd name="T51" fmla="*/ 1240 h 3610"/>
                <a:gd name="T52" fmla="*/ 3001 w 4806"/>
                <a:gd name="T53" fmla="*/ 1114 h 3610"/>
                <a:gd name="T54" fmla="*/ 2726 w 4806"/>
                <a:gd name="T55" fmla="*/ 995 h 3610"/>
                <a:gd name="T56" fmla="*/ 2384 w 4806"/>
                <a:gd name="T57" fmla="*/ 616 h 3610"/>
                <a:gd name="T58" fmla="*/ 2072 w 4806"/>
                <a:gd name="T59" fmla="*/ 319 h 3610"/>
                <a:gd name="T60" fmla="*/ 1760 w 4806"/>
                <a:gd name="T61" fmla="*/ 82 h 3610"/>
                <a:gd name="T62" fmla="*/ 1456 w 4806"/>
                <a:gd name="T63" fmla="*/ 37 h 3610"/>
                <a:gd name="T64" fmla="*/ 1166 w 4806"/>
                <a:gd name="T65" fmla="*/ 67 h 3610"/>
                <a:gd name="T66" fmla="*/ 847 w 4806"/>
                <a:gd name="T67" fmla="*/ 141 h 3610"/>
                <a:gd name="T68" fmla="*/ 632 w 4806"/>
                <a:gd name="T69" fmla="*/ 186 h 3610"/>
                <a:gd name="T70" fmla="*/ 320 w 4806"/>
                <a:gd name="T71" fmla="*/ 349 h 3610"/>
                <a:gd name="T72" fmla="*/ 38 w 4806"/>
                <a:gd name="T73" fmla="*/ 549 h 3610"/>
                <a:gd name="T74" fmla="*/ 60 w 4806"/>
                <a:gd name="T75" fmla="*/ 728 h 3610"/>
                <a:gd name="T76" fmla="*/ 275 w 4806"/>
                <a:gd name="T77" fmla="*/ 780 h 3610"/>
                <a:gd name="T78" fmla="*/ 424 w 4806"/>
                <a:gd name="T79" fmla="*/ 928 h 3610"/>
                <a:gd name="T80" fmla="*/ 750 w 4806"/>
                <a:gd name="T81" fmla="*/ 1062 h 3610"/>
                <a:gd name="T82" fmla="*/ 780 w 4806"/>
                <a:gd name="T83" fmla="*/ 1292 h 3610"/>
                <a:gd name="T84" fmla="*/ 877 w 4806"/>
                <a:gd name="T85" fmla="*/ 1522 h 3610"/>
                <a:gd name="T86" fmla="*/ 713 w 4806"/>
                <a:gd name="T87" fmla="*/ 1589 h 3610"/>
                <a:gd name="T88" fmla="*/ 476 w 4806"/>
                <a:gd name="T89" fmla="*/ 1753 h 3610"/>
                <a:gd name="T90" fmla="*/ 498 w 4806"/>
                <a:gd name="T91" fmla="*/ 2205 h 3610"/>
                <a:gd name="T92" fmla="*/ 498 w 4806"/>
                <a:gd name="T93" fmla="*/ 2473 h 3610"/>
                <a:gd name="T94" fmla="*/ 505 w 4806"/>
                <a:gd name="T95" fmla="*/ 2703 h 3610"/>
                <a:gd name="T96" fmla="*/ 780 w 4806"/>
                <a:gd name="T97" fmla="*/ 2963 h 3610"/>
                <a:gd name="T98" fmla="*/ 1100 w 4806"/>
                <a:gd name="T99" fmla="*/ 3119 h 3610"/>
                <a:gd name="T100" fmla="*/ 1129 w 4806"/>
                <a:gd name="T101" fmla="*/ 3230 h 3610"/>
                <a:gd name="T102" fmla="*/ 1293 w 4806"/>
                <a:gd name="T103" fmla="*/ 3349 h 3610"/>
                <a:gd name="T104" fmla="*/ 1389 w 4806"/>
                <a:gd name="T105" fmla="*/ 3327 h 3610"/>
                <a:gd name="T106" fmla="*/ 1545 w 4806"/>
                <a:gd name="T107" fmla="*/ 3497 h 36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806" h="3610">
                  <a:moveTo>
                    <a:pt x="1619" y="3520"/>
                  </a:moveTo>
                  <a:lnTo>
                    <a:pt x="1619" y="3520"/>
                  </a:lnTo>
                  <a:cubicBezTo>
                    <a:pt x="1619" y="3483"/>
                    <a:pt x="1657" y="3490"/>
                    <a:pt x="1657" y="3468"/>
                  </a:cubicBezTo>
                  <a:cubicBezTo>
                    <a:pt x="1679" y="3460"/>
                    <a:pt x="1701" y="3468"/>
                    <a:pt x="1723" y="3468"/>
                  </a:cubicBezTo>
                  <a:cubicBezTo>
                    <a:pt x="1753" y="3460"/>
                    <a:pt x="1753" y="3453"/>
                    <a:pt x="1760" y="3431"/>
                  </a:cubicBezTo>
                  <a:cubicBezTo>
                    <a:pt x="1768" y="3401"/>
                    <a:pt x="1775" y="3408"/>
                    <a:pt x="1783" y="3408"/>
                  </a:cubicBezTo>
                  <a:cubicBezTo>
                    <a:pt x="1775" y="3394"/>
                    <a:pt x="1768" y="3371"/>
                    <a:pt x="1768" y="3364"/>
                  </a:cubicBezTo>
                  <a:cubicBezTo>
                    <a:pt x="1768" y="3371"/>
                    <a:pt x="1775" y="3394"/>
                    <a:pt x="1783" y="3408"/>
                  </a:cubicBezTo>
                  <a:cubicBezTo>
                    <a:pt x="1790" y="3408"/>
                    <a:pt x="1798" y="3408"/>
                    <a:pt x="1805" y="3408"/>
                  </a:cubicBezTo>
                  <a:cubicBezTo>
                    <a:pt x="1812" y="3401"/>
                    <a:pt x="1805" y="3394"/>
                    <a:pt x="1812" y="3394"/>
                  </a:cubicBezTo>
                  <a:cubicBezTo>
                    <a:pt x="1812" y="3394"/>
                    <a:pt x="1820" y="3394"/>
                    <a:pt x="1820" y="3386"/>
                  </a:cubicBezTo>
                  <a:cubicBezTo>
                    <a:pt x="1835" y="3379"/>
                    <a:pt x="1842" y="3379"/>
                    <a:pt x="1850" y="3371"/>
                  </a:cubicBezTo>
                  <a:cubicBezTo>
                    <a:pt x="1879" y="3342"/>
                    <a:pt x="1879" y="3297"/>
                    <a:pt x="1887" y="3252"/>
                  </a:cubicBezTo>
                  <a:cubicBezTo>
                    <a:pt x="1887" y="3230"/>
                    <a:pt x="1894" y="3208"/>
                    <a:pt x="1894" y="3178"/>
                  </a:cubicBezTo>
                  <a:cubicBezTo>
                    <a:pt x="1887" y="3149"/>
                    <a:pt x="1872" y="3149"/>
                    <a:pt x="1842" y="3149"/>
                  </a:cubicBezTo>
                  <a:cubicBezTo>
                    <a:pt x="1842" y="3126"/>
                    <a:pt x="1850" y="3111"/>
                    <a:pt x="1857" y="3089"/>
                  </a:cubicBezTo>
                  <a:cubicBezTo>
                    <a:pt x="1872" y="3089"/>
                    <a:pt x="1879" y="3082"/>
                    <a:pt x="1894" y="3082"/>
                  </a:cubicBezTo>
                  <a:cubicBezTo>
                    <a:pt x="1902" y="3104"/>
                    <a:pt x="1902" y="3111"/>
                    <a:pt x="1924" y="3119"/>
                  </a:cubicBezTo>
                  <a:cubicBezTo>
                    <a:pt x="1946" y="3126"/>
                    <a:pt x="1946" y="3126"/>
                    <a:pt x="1961" y="3111"/>
                  </a:cubicBezTo>
                  <a:cubicBezTo>
                    <a:pt x="1968" y="3104"/>
                    <a:pt x="1976" y="3097"/>
                    <a:pt x="1983" y="3089"/>
                  </a:cubicBezTo>
                  <a:cubicBezTo>
                    <a:pt x="1983" y="3089"/>
                    <a:pt x="1991" y="3089"/>
                    <a:pt x="1998" y="3082"/>
                  </a:cubicBezTo>
                  <a:cubicBezTo>
                    <a:pt x="2006" y="3074"/>
                    <a:pt x="2013" y="3060"/>
                    <a:pt x="2013" y="3045"/>
                  </a:cubicBezTo>
                  <a:cubicBezTo>
                    <a:pt x="2043" y="3037"/>
                    <a:pt x="2087" y="3052"/>
                    <a:pt x="2117" y="3037"/>
                  </a:cubicBezTo>
                  <a:cubicBezTo>
                    <a:pt x="2147" y="3022"/>
                    <a:pt x="2139" y="2978"/>
                    <a:pt x="2162" y="2955"/>
                  </a:cubicBezTo>
                  <a:cubicBezTo>
                    <a:pt x="2184" y="2896"/>
                    <a:pt x="2243" y="2911"/>
                    <a:pt x="2303" y="2918"/>
                  </a:cubicBezTo>
                  <a:cubicBezTo>
                    <a:pt x="2354" y="2918"/>
                    <a:pt x="2414" y="2918"/>
                    <a:pt x="2466" y="2926"/>
                  </a:cubicBezTo>
                  <a:cubicBezTo>
                    <a:pt x="2481" y="2948"/>
                    <a:pt x="2466" y="2970"/>
                    <a:pt x="2488" y="2992"/>
                  </a:cubicBezTo>
                  <a:cubicBezTo>
                    <a:pt x="2503" y="3007"/>
                    <a:pt x="2533" y="3007"/>
                    <a:pt x="2555" y="3007"/>
                  </a:cubicBezTo>
                  <a:cubicBezTo>
                    <a:pt x="2592" y="3015"/>
                    <a:pt x="2585" y="3015"/>
                    <a:pt x="2600" y="3045"/>
                  </a:cubicBezTo>
                  <a:cubicBezTo>
                    <a:pt x="2607" y="3067"/>
                    <a:pt x="2637" y="3082"/>
                    <a:pt x="2644" y="3104"/>
                  </a:cubicBezTo>
                  <a:cubicBezTo>
                    <a:pt x="2667" y="3111"/>
                    <a:pt x="2696" y="3104"/>
                    <a:pt x="2719" y="3104"/>
                  </a:cubicBezTo>
                  <a:cubicBezTo>
                    <a:pt x="2741" y="3111"/>
                    <a:pt x="2741" y="3119"/>
                    <a:pt x="2756" y="3141"/>
                  </a:cubicBezTo>
                  <a:cubicBezTo>
                    <a:pt x="2785" y="3178"/>
                    <a:pt x="2830" y="3186"/>
                    <a:pt x="2874" y="3178"/>
                  </a:cubicBezTo>
                  <a:cubicBezTo>
                    <a:pt x="2919" y="3178"/>
                    <a:pt x="2964" y="3163"/>
                    <a:pt x="3001" y="3149"/>
                  </a:cubicBezTo>
                  <a:cubicBezTo>
                    <a:pt x="3030" y="3141"/>
                    <a:pt x="3067" y="3104"/>
                    <a:pt x="3105" y="3111"/>
                  </a:cubicBezTo>
                  <a:cubicBezTo>
                    <a:pt x="3105" y="3134"/>
                    <a:pt x="3097" y="3163"/>
                    <a:pt x="3105" y="3186"/>
                  </a:cubicBezTo>
                  <a:cubicBezTo>
                    <a:pt x="3119" y="3200"/>
                    <a:pt x="3157" y="3208"/>
                    <a:pt x="3171" y="3230"/>
                  </a:cubicBezTo>
                  <a:cubicBezTo>
                    <a:pt x="3186" y="3245"/>
                    <a:pt x="3209" y="3275"/>
                    <a:pt x="3216" y="3297"/>
                  </a:cubicBezTo>
                  <a:cubicBezTo>
                    <a:pt x="3216" y="3319"/>
                    <a:pt x="3216" y="3342"/>
                    <a:pt x="3216" y="3364"/>
                  </a:cubicBezTo>
                  <a:cubicBezTo>
                    <a:pt x="3231" y="3371"/>
                    <a:pt x="3253" y="3364"/>
                    <a:pt x="3275" y="3371"/>
                  </a:cubicBezTo>
                  <a:cubicBezTo>
                    <a:pt x="3290" y="3371"/>
                    <a:pt x="3313" y="3386"/>
                    <a:pt x="3327" y="3379"/>
                  </a:cubicBezTo>
                  <a:cubicBezTo>
                    <a:pt x="3350" y="3379"/>
                    <a:pt x="3350" y="3357"/>
                    <a:pt x="3364" y="3349"/>
                  </a:cubicBezTo>
                  <a:cubicBezTo>
                    <a:pt x="3372" y="3342"/>
                    <a:pt x="3387" y="3349"/>
                    <a:pt x="3394" y="3349"/>
                  </a:cubicBezTo>
                  <a:cubicBezTo>
                    <a:pt x="3402" y="3342"/>
                    <a:pt x="3409" y="3334"/>
                    <a:pt x="3416" y="3327"/>
                  </a:cubicBezTo>
                  <a:cubicBezTo>
                    <a:pt x="3521" y="3275"/>
                    <a:pt x="3469" y="3446"/>
                    <a:pt x="3454" y="3490"/>
                  </a:cubicBezTo>
                  <a:cubicBezTo>
                    <a:pt x="3431" y="3483"/>
                    <a:pt x="3424" y="3512"/>
                    <a:pt x="3424" y="3527"/>
                  </a:cubicBezTo>
                  <a:cubicBezTo>
                    <a:pt x="3431" y="3520"/>
                    <a:pt x="3461" y="3512"/>
                    <a:pt x="3476" y="3512"/>
                  </a:cubicBezTo>
                  <a:cubicBezTo>
                    <a:pt x="3498" y="3520"/>
                    <a:pt x="3498" y="3527"/>
                    <a:pt x="3513" y="3542"/>
                  </a:cubicBezTo>
                  <a:cubicBezTo>
                    <a:pt x="3528" y="3564"/>
                    <a:pt x="3528" y="3564"/>
                    <a:pt x="3550" y="3564"/>
                  </a:cubicBezTo>
                  <a:cubicBezTo>
                    <a:pt x="3565" y="3564"/>
                    <a:pt x="3580" y="3564"/>
                    <a:pt x="3595" y="3564"/>
                  </a:cubicBezTo>
                  <a:cubicBezTo>
                    <a:pt x="3595" y="3557"/>
                    <a:pt x="3595" y="3550"/>
                    <a:pt x="3595" y="3542"/>
                  </a:cubicBezTo>
                  <a:cubicBezTo>
                    <a:pt x="3595" y="3512"/>
                    <a:pt x="3587" y="3490"/>
                    <a:pt x="3565" y="3468"/>
                  </a:cubicBezTo>
                  <a:cubicBezTo>
                    <a:pt x="3558" y="3460"/>
                    <a:pt x="3528" y="3460"/>
                    <a:pt x="3528" y="3446"/>
                  </a:cubicBezTo>
                  <a:cubicBezTo>
                    <a:pt x="3521" y="3431"/>
                    <a:pt x="3550" y="3423"/>
                    <a:pt x="3565" y="3423"/>
                  </a:cubicBezTo>
                  <a:cubicBezTo>
                    <a:pt x="3580" y="3364"/>
                    <a:pt x="3661" y="3371"/>
                    <a:pt x="3706" y="3357"/>
                  </a:cubicBezTo>
                  <a:cubicBezTo>
                    <a:pt x="3706" y="3342"/>
                    <a:pt x="3721" y="3334"/>
                    <a:pt x="3736" y="3312"/>
                  </a:cubicBezTo>
                  <a:cubicBezTo>
                    <a:pt x="3736" y="3312"/>
                    <a:pt x="3743" y="3312"/>
                    <a:pt x="3751" y="3312"/>
                  </a:cubicBezTo>
                  <a:cubicBezTo>
                    <a:pt x="3751" y="3364"/>
                    <a:pt x="3728" y="3408"/>
                    <a:pt x="3736" y="3453"/>
                  </a:cubicBezTo>
                  <a:cubicBezTo>
                    <a:pt x="3751" y="3460"/>
                    <a:pt x="3758" y="3460"/>
                    <a:pt x="3773" y="3468"/>
                  </a:cubicBezTo>
                  <a:cubicBezTo>
                    <a:pt x="3773" y="3483"/>
                    <a:pt x="3773" y="3497"/>
                    <a:pt x="3773" y="3512"/>
                  </a:cubicBezTo>
                  <a:cubicBezTo>
                    <a:pt x="3803" y="3512"/>
                    <a:pt x="3818" y="3535"/>
                    <a:pt x="3840" y="3557"/>
                  </a:cubicBezTo>
                  <a:cubicBezTo>
                    <a:pt x="3840" y="3557"/>
                    <a:pt x="3892" y="3609"/>
                    <a:pt x="3892" y="3594"/>
                  </a:cubicBezTo>
                  <a:cubicBezTo>
                    <a:pt x="3884" y="3557"/>
                    <a:pt x="3907" y="3557"/>
                    <a:pt x="3929" y="3542"/>
                  </a:cubicBezTo>
                  <a:cubicBezTo>
                    <a:pt x="3936" y="3535"/>
                    <a:pt x="3944" y="3542"/>
                    <a:pt x="3944" y="3542"/>
                  </a:cubicBezTo>
                  <a:cubicBezTo>
                    <a:pt x="3951" y="3535"/>
                    <a:pt x="3944" y="3527"/>
                    <a:pt x="3951" y="3520"/>
                  </a:cubicBezTo>
                  <a:cubicBezTo>
                    <a:pt x="3959" y="3512"/>
                    <a:pt x="3959" y="3505"/>
                    <a:pt x="3973" y="3497"/>
                  </a:cubicBezTo>
                  <a:cubicBezTo>
                    <a:pt x="3973" y="3490"/>
                    <a:pt x="4026" y="3490"/>
                    <a:pt x="4026" y="3490"/>
                  </a:cubicBezTo>
                  <a:cubicBezTo>
                    <a:pt x="4026" y="3453"/>
                    <a:pt x="4055" y="3423"/>
                    <a:pt x="4085" y="3401"/>
                  </a:cubicBezTo>
                  <a:cubicBezTo>
                    <a:pt x="4085" y="3423"/>
                    <a:pt x="4107" y="3446"/>
                    <a:pt x="4129" y="3438"/>
                  </a:cubicBezTo>
                  <a:cubicBezTo>
                    <a:pt x="4152" y="3438"/>
                    <a:pt x="4152" y="3416"/>
                    <a:pt x="4159" y="3394"/>
                  </a:cubicBezTo>
                  <a:cubicBezTo>
                    <a:pt x="4174" y="3371"/>
                    <a:pt x="4174" y="3371"/>
                    <a:pt x="4204" y="3357"/>
                  </a:cubicBezTo>
                  <a:cubicBezTo>
                    <a:pt x="4226" y="3349"/>
                    <a:pt x="4241" y="3334"/>
                    <a:pt x="4263" y="3334"/>
                  </a:cubicBezTo>
                  <a:cubicBezTo>
                    <a:pt x="4241" y="3305"/>
                    <a:pt x="4256" y="3275"/>
                    <a:pt x="4233" y="3245"/>
                  </a:cubicBezTo>
                  <a:cubicBezTo>
                    <a:pt x="4226" y="3230"/>
                    <a:pt x="4211" y="3223"/>
                    <a:pt x="4204" y="3208"/>
                  </a:cubicBezTo>
                  <a:cubicBezTo>
                    <a:pt x="4189" y="3200"/>
                    <a:pt x="4189" y="3178"/>
                    <a:pt x="4181" y="3163"/>
                  </a:cubicBezTo>
                  <a:cubicBezTo>
                    <a:pt x="4159" y="3134"/>
                    <a:pt x="4129" y="3111"/>
                    <a:pt x="4122" y="3074"/>
                  </a:cubicBezTo>
                  <a:cubicBezTo>
                    <a:pt x="4115" y="3030"/>
                    <a:pt x="4137" y="3007"/>
                    <a:pt x="4152" y="2978"/>
                  </a:cubicBezTo>
                  <a:cubicBezTo>
                    <a:pt x="4218" y="2881"/>
                    <a:pt x="4077" y="2896"/>
                    <a:pt x="4026" y="2889"/>
                  </a:cubicBezTo>
                  <a:cubicBezTo>
                    <a:pt x="3966" y="2874"/>
                    <a:pt x="3899" y="2814"/>
                    <a:pt x="3892" y="2755"/>
                  </a:cubicBezTo>
                  <a:cubicBezTo>
                    <a:pt x="3884" y="2710"/>
                    <a:pt x="3899" y="2666"/>
                    <a:pt x="3884" y="2629"/>
                  </a:cubicBezTo>
                  <a:lnTo>
                    <a:pt x="3981" y="2621"/>
                  </a:lnTo>
                  <a:cubicBezTo>
                    <a:pt x="3996" y="2592"/>
                    <a:pt x="3981" y="2592"/>
                    <a:pt x="3973" y="2577"/>
                  </a:cubicBezTo>
                  <a:cubicBezTo>
                    <a:pt x="3944" y="2510"/>
                    <a:pt x="3936" y="2428"/>
                    <a:pt x="3907" y="2361"/>
                  </a:cubicBezTo>
                  <a:cubicBezTo>
                    <a:pt x="3899" y="2354"/>
                    <a:pt x="3899" y="2354"/>
                    <a:pt x="3899" y="2354"/>
                  </a:cubicBezTo>
                  <a:cubicBezTo>
                    <a:pt x="3914" y="2339"/>
                    <a:pt x="3944" y="2317"/>
                    <a:pt x="3959" y="2309"/>
                  </a:cubicBezTo>
                  <a:cubicBezTo>
                    <a:pt x="3981" y="2309"/>
                    <a:pt x="3988" y="2324"/>
                    <a:pt x="4003" y="2324"/>
                  </a:cubicBezTo>
                  <a:cubicBezTo>
                    <a:pt x="4018" y="2332"/>
                    <a:pt x="4033" y="2324"/>
                    <a:pt x="4048" y="2324"/>
                  </a:cubicBezTo>
                  <a:cubicBezTo>
                    <a:pt x="4077" y="2332"/>
                    <a:pt x="4092" y="2354"/>
                    <a:pt x="4129" y="2347"/>
                  </a:cubicBezTo>
                  <a:cubicBezTo>
                    <a:pt x="4159" y="2347"/>
                    <a:pt x="4181" y="2339"/>
                    <a:pt x="4218" y="2347"/>
                  </a:cubicBezTo>
                  <a:cubicBezTo>
                    <a:pt x="4211" y="2339"/>
                    <a:pt x="4204" y="2309"/>
                    <a:pt x="4204" y="2302"/>
                  </a:cubicBezTo>
                  <a:cubicBezTo>
                    <a:pt x="4211" y="2280"/>
                    <a:pt x="4226" y="2287"/>
                    <a:pt x="4241" y="2280"/>
                  </a:cubicBezTo>
                  <a:cubicBezTo>
                    <a:pt x="4271" y="2258"/>
                    <a:pt x="4293" y="2235"/>
                    <a:pt x="4293" y="2198"/>
                  </a:cubicBezTo>
                  <a:cubicBezTo>
                    <a:pt x="4293" y="2183"/>
                    <a:pt x="4278" y="2176"/>
                    <a:pt x="4285" y="2153"/>
                  </a:cubicBezTo>
                  <a:cubicBezTo>
                    <a:pt x="4285" y="2139"/>
                    <a:pt x="4300" y="2124"/>
                    <a:pt x="4300" y="2101"/>
                  </a:cubicBezTo>
                  <a:cubicBezTo>
                    <a:pt x="4293" y="2087"/>
                    <a:pt x="4278" y="2050"/>
                    <a:pt x="4263" y="2035"/>
                  </a:cubicBezTo>
                  <a:cubicBezTo>
                    <a:pt x="4300" y="2035"/>
                    <a:pt x="4322" y="2027"/>
                    <a:pt x="4360" y="2027"/>
                  </a:cubicBezTo>
                  <a:cubicBezTo>
                    <a:pt x="4374" y="2027"/>
                    <a:pt x="4412" y="2035"/>
                    <a:pt x="4426" y="2020"/>
                  </a:cubicBezTo>
                  <a:cubicBezTo>
                    <a:pt x="4434" y="2012"/>
                    <a:pt x="4426" y="1983"/>
                    <a:pt x="4434" y="1968"/>
                  </a:cubicBezTo>
                  <a:cubicBezTo>
                    <a:pt x="4441" y="1931"/>
                    <a:pt x="4478" y="1908"/>
                    <a:pt x="4508" y="1893"/>
                  </a:cubicBezTo>
                  <a:cubicBezTo>
                    <a:pt x="4545" y="1871"/>
                    <a:pt x="4582" y="1879"/>
                    <a:pt x="4619" y="1879"/>
                  </a:cubicBezTo>
                  <a:cubicBezTo>
                    <a:pt x="4619" y="1834"/>
                    <a:pt x="4619" y="1804"/>
                    <a:pt x="4642" y="1767"/>
                  </a:cubicBezTo>
                  <a:cubicBezTo>
                    <a:pt x="4657" y="1753"/>
                    <a:pt x="4664" y="1738"/>
                    <a:pt x="4671" y="1723"/>
                  </a:cubicBezTo>
                  <a:cubicBezTo>
                    <a:pt x="4679" y="1700"/>
                    <a:pt x="4679" y="1678"/>
                    <a:pt x="4701" y="1671"/>
                  </a:cubicBezTo>
                  <a:cubicBezTo>
                    <a:pt x="4701" y="1619"/>
                    <a:pt x="4686" y="1530"/>
                    <a:pt x="4746" y="1522"/>
                  </a:cubicBezTo>
                  <a:cubicBezTo>
                    <a:pt x="4775" y="1470"/>
                    <a:pt x="4738" y="1411"/>
                    <a:pt x="4761" y="1359"/>
                  </a:cubicBezTo>
                  <a:cubicBezTo>
                    <a:pt x="4775" y="1329"/>
                    <a:pt x="4805" y="1337"/>
                    <a:pt x="4790" y="1292"/>
                  </a:cubicBezTo>
                  <a:cubicBezTo>
                    <a:pt x="4775" y="1270"/>
                    <a:pt x="4761" y="1262"/>
                    <a:pt x="4753" y="1240"/>
                  </a:cubicBezTo>
                  <a:cubicBezTo>
                    <a:pt x="4746" y="1233"/>
                    <a:pt x="4738" y="1225"/>
                    <a:pt x="4731" y="1225"/>
                  </a:cubicBezTo>
                  <a:cubicBezTo>
                    <a:pt x="4716" y="1218"/>
                    <a:pt x="4701" y="1225"/>
                    <a:pt x="4694" y="1218"/>
                  </a:cubicBezTo>
                  <a:cubicBezTo>
                    <a:pt x="4664" y="1203"/>
                    <a:pt x="4657" y="1166"/>
                    <a:pt x="4642" y="1151"/>
                  </a:cubicBezTo>
                  <a:cubicBezTo>
                    <a:pt x="4605" y="1099"/>
                    <a:pt x="4582" y="1084"/>
                    <a:pt x="4523" y="1099"/>
                  </a:cubicBezTo>
                  <a:cubicBezTo>
                    <a:pt x="4463" y="1106"/>
                    <a:pt x="4426" y="1084"/>
                    <a:pt x="4374" y="1069"/>
                  </a:cubicBezTo>
                  <a:cubicBezTo>
                    <a:pt x="4330" y="1054"/>
                    <a:pt x="4263" y="1010"/>
                    <a:pt x="4226" y="1010"/>
                  </a:cubicBezTo>
                  <a:cubicBezTo>
                    <a:pt x="4226" y="988"/>
                    <a:pt x="4218" y="965"/>
                    <a:pt x="4189" y="958"/>
                  </a:cubicBezTo>
                  <a:cubicBezTo>
                    <a:pt x="4159" y="951"/>
                    <a:pt x="4144" y="980"/>
                    <a:pt x="4115" y="973"/>
                  </a:cubicBezTo>
                  <a:cubicBezTo>
                    <a:pt x="4100" y="995"/>
                    <a:pt x="4107" y="1032"/>
                    <a:pt x="4077" y="1040"/>
                  </a:cubicBezTo>
                  <a:cubicBezTo>
                    <a:pt x="4055" y="1047"/>
                    <a:pt x="4011" y="1040"/>
                    <a:pt x="3988" y="1032"/>
                  </a:cubicBezTo>
                  <a:cubicBezTo>
                    <a:pt x="3936" y="1025"/>
                    <a:pt x="3862" y="1010"/>
                    <a:pt x="3810" y="1017"/>
                  </a:cubicBezTo>
                  <a:cubicBezTo>
                    <a:pt x="3780" y="1025"/>
                    <a:pt x="3758" y="1054"/>
                    <a:pt x="3721" y="1062"/>
                  </a:cubicBezTo>
                  <a:cubicBezTo>
                    <a:pt x="3691" y="1069"/>
                    <a:pt x="3661" y="1077"/>
                    <a:pt x="3632" y="1091"/>
                  </a:cubicBezTo>
                  <a:cubicBezTo>
                    <a:pt x="3617" y="1106"/>
                    <a:pt x="3610" y="1114"/>
                    <a:pt x="3587" y="1114"/>
                  </a:cubicBezTo>
                  <a:cubicBezTo>
                    <a:pt x="3572" y="1121"/>
                    <a:pt x="3558" y="1114"/>
                    <a:pt x="3543" y="1114"/>
                  </a:cubicBezTo>
                  <a:cubicBezTo>
                    <a:pt x="3528" y="1121"/>
                    <a:pt x="3521" y="1136"/>
                    <a:pt x="3513" y="1143"/>
                  </a:cubicBezTo>
                  <a:cubicBezTo>
                    <a:pt x="3498" y="1151"/>
                    <a:pt x="3483" y="1151"/>
                    <a:pt x="3469" y="1151"/>
                  </a:cubicBezTo>
                  <a:cubicBezTo>
                    <a:pt x="3469" y="1166"/>
                    <a:pt x="3461" y="1173"/>
                    <a:pt x="3461" y="1181"/>
                  </a:cubicBezTo>
                  <a:cubicBezTo>
                    <a:pt x="3424" y="1188"/>
                    <a:pt x="3379" y="1173"/>
                    <a:pt x="3342" y="1181"/>
                  </a:cubicBezTo>
                  <a:cubicBezTo>
                    <a:pt x="3298" y="1188"/>
                    <a:pt x="3313" y="1203"/>
                    <a:pt x="3290" y="1233"/>
                  </a:cubicBezTo>
                  <a:cubicBezTo>
                    <a:pt x="3268" y="1255"/>
                    <a:pt x="3253" y="1240"/>
                    <a:pt x="3231" y="1233"/>
                  </a:cubicBezTo>
                  <a:cubicBezTo>
                    <a:pt x="3201" y="1218"/>
                    <a:pt x="3201" y="1225"/>
                    <a:pt x="3164" y="1233"/>
                  </a:cubicBezTo>
                  <a:cubicBezTo>
                    <a:pt x="3142" y="1240"/>
                    <a:pt x="3112" y="1240"/>
                    <a:pt x="3090" y="1240"/>
                  </a:cubicBezTo>
                  <a:cubicBezTo>
                    <a:pt x="3067" y="1240"/>
                    <a:pt x="3045" y="1233"/>
                    <a:pt x="3023" y="1233"/>
                  </a:cubicBezTo>
                  <a:cubicBezTo>
                    <a:pt x="3001" y="1233"/>
                    <a:pt x="2956" y="1255"/>
                    <a:pt x="2941" y="1248"/>
                  </a:cubicBezTo>
                  <a:cubicBezTo>
                    <a:pt x="2882" y="1225"/>
                    <a:pt x="3008" y="1166"/>
                    <a:pt x="3038" y="1166"/>
                  </a:cubicBezTo>
                  <a:cubicBezTo>
                    <a:pt x="3038" y="1143"/>
                    <a:pt x="3038" y="1136"/>
                    <a:pt x="3023" y="1121"/>
                  </a:cubicBezTo>
                  <a:cubicBezTo>
                    <a:pt x="3016" y="1114"/>
                    <a:pt x="3008" y="1114"/>
                    <a:pt x="3001" y="1114"/>
                  </a:cubicBezTo>
                  <a:cubicBezTo>
                    <a:pt x="2993" y="1106"/>
                    <a:pt x="2993" y="1091"/>
                    <a:pt x="2986" y="1084"/>
                  </a:cubicBezTo>
                  <a:cubicBezTo>
                    <a:pt x="2956" y="1054"/>
                    <a:pt x="2934" y="1069"/>
                    <a:pt x="2897" y="1062"/>
                  </a:cubicBezTo>
                  <a:cubicBezTo>
                    <a:pt x="2882" y="1054"/>
                    <a:pt x="2859" y="1054"/>
                    <a:pt x="2852" y="1047"/>
                  </a:cubicBezTo>
                  <a:cubicBezTo>
                    <a:pt x="2837" y="1032"/>
                    <a:pt x="2837" y="1010"/>
                    <a:pt x="2830" y="1002"/>
                  </a:cubicBezTo>
                  <a:cubicBezTo>
                    <a:pt x="2808" y="988"/>
                    <a:pt x="2756" y="995"/>
                    <a:pt x="2726" y="995"/>
                  </a:cubicBezTo>
                  <a:cubicBezTo>
                    <a:pt x="2674" y="988"/>
                    <a:pt x="2659" y="995"/>
                    <a:pt x="2622" y="951"/>
                  </a:cubicBezTo>
                  <a:cubicBezTo>
                    <a:pt x="2577" y="913"/>
                    <a:pt x="2600" y="869"/>
                    <a:pt x="2585" y="817"/>
                  </a:cubicBezTo>
                  <a:cubicBezTo>
                    <a:pt x="2585" y="794"/>
                    <a:pt x="2570" y="765"/>
                    <a:pt x="2548" y="743"/>
                  </a:cubicBezTo>
                  <a:cubicBezTo>
                    <a:pt x="2525" y="713"/>
                    <a:pt x="2503" y="720"/>
                    <a:pt x="2466" y="713"/>
                  </a:cubicBezTo>
                  <a:cubicBezTo>
                    <a:pt x="2407" y="705"/>
                    <a:pt x="2407" y="661"/>
                    <a:pt x="2384" y="616"/>
                  </a:cubicBezTo>
                  <a:cubicBezTo>
                    <a:pt x="2354" y="572"/>
                    <a:pt x="2295" y="609"/>
                    <a:pt x="2251" y="586"/>
                  </a:cubicBezTo>
                  <a:cubicBezTo>
                    <a:pt x="2228" y="572"/>
                    <a:pt x="2221" y="549"/>
                    <a:pt x="2206" y="535"/>
                  </a:cubicBezTo>
                  <a:cubicBezTo>
                    <a:pt x="2191" y="512"/>
                    <a:pt x="2169" y="512"/>
                    <a:pt x="2154" y="497"/>
                  </a:cubicBezTo>
                  <a:cubicBezTo>
                    <a:pt x="2139" y="475"/>
                    <a:pt x="2117" y="438"/>
                    <a:pt x="2109" y="416"/>
                  </a:cubicBezTo>
                  <a:cubicBezTo>
                    <a:pt x="2095" y="379"/>
                    <a:pt x="2095" y="349"/>
                    <a:pt x="2072" y="319"/>
                  </a:cubicBezTo>
                  <a:cubicBezTo>
                    <a:pt x="2035" y="267"/>
                    <a:pt x="1976" y="208"/>
                    <a:pt x="1902" y="238"/>
                  </a:cubicBezTo>
                  <a:cubicBezTo>
                    <a:pt x="1887" y="245"/>
                    <a:pt x="1894" y="260"/>
                    <a:pt x="1872" y="267"/>
                  </a:cubicBezTo>
                  <a:cubicBezTo>
                    <a:pt x="1850" y="275"/>
                    <a:pt x="1835" y="260"/>
                    <a:pt x="1827" y="245"/>
                  </a:cubicBezTo>
                  <a:cubicBezTo>
                    <a:pt x="1820" y="215"/>
                    <a:pt x="1835" y="163"/>
                    <a:pt x="1835" y="134"/>
                  </a:cubicBezTo>
                  <a:cubicBezTo>
                    <a:pt x="1835" y="82"/>
                    <a:pt x="1812" y="89"/>
                    <a:pt x="1760" y="82"/>
                  </a:cubicBezTo>
                  <a:cubicBezTo>
                    <a:pt x="1723" y="82"/>
                    <a:pt x="1686" y="82"/>
                    <a:pt x="1657" y="67"/>
                  </a:cubicBezTo>
                  <a:cubicBezTo>
                    <a:pt x="1649" y="67"/>
                    <a:pt x="1649" y="59"/>
                    <a:pt x="1642" y="52"/>
                  </a:cubicBezTo>
                  <a:cubicBezTo>
                    <a:pt x="1634" y="52"/>
                    <a:pt x="1619" y="52"/>
                    <a:pt x="1612" y="52"/>
                  </a:cubicBezTo>
                  <a:cubicBezTo>
                    <a:pt x="1590" y="52"/>
                    <a:pt x="1575" y="52"/>
                    <a:pt x="1552" y="59"/>
                  </a:cubicBezTo>
                  <a:cubicBezTo>
                    <a:pt x="1508" y="67"/>
                    <a:pt x="1478" y="96"/>
                    <a:pt x="1456" y="37"/>
                  </a:cubicBezTo>
                  <a:cubicBezTo>
                    <a:pt x="1441" y="37"/>
                    <a:pt x="1441" y="15"/>
                    <a:pt x="1426" y="7"/>
                  </a:cubicBezTo>
                  <a:cubicBezTo>
                    <a:pt x="1412" y="0"/>
                    <a:pt x="1374" y="7"/>
                    <a:pt x="1360" y="15"/>
                  </a:cubicBezTo>
                  <a:cubicBezTo>
                    <a:pt x="1337" y="22"/>
                    <a:pt x="1345" y="44"/>
                    <a:pt x="1322" y="52"/>
                  </a:cubicBezTo>
                  <a:cubicBezTo>
                    <a:pt x="1300" y="67"/>
                    <a:pt x="1293" y="44"/>
                    <a:pt x="1270" y="37"/>
                  </a:cubicBezTo>
                  <a:cubicBezTo>
                    <a:pt x="1226" y="30"/>
                    <a:pt x="1204" y="52"/>
                    <a:pt x="1166" y="67"/>
                  </a:cubicBezTo>
                  <a:cubicBezTo>
                    <a:pt x="1122" y="74"/>
                    <a:pt x="1100" y="89"/>
                    <a:pt x="1055" y="89"/>
                  </a:cubicBezTo>
                  <a:cubicBezTo>
                    <a:pt x="1048" y="104"/>
                    <a:pt x="1048" y="111"/>
                    <a:pt x="1048" y="126"/>
                  </a:cubicBezTo>
                  <a:cubicBezTo>
                    <a:pt x="988" y="126"/>
                    <a:pt x="958" y="111"/>
                    <a:pt x="907" y="96"/>
                  </a:cubicBezTo>
                  <a:cubicBezTo>
                    <a:pt x="869" y="89"/>
                    <a:pt x="780" y="59"/>
                    <a:pt x="743" y="82"/>
                  </a:cubicBezTo>
                  <a:cubicBezTo>
                    <a:pt x="788" y="104"/>
                    <a:pt x="832" y="74"/>
                    <a:pt x="847" y="141"/>
                  </a:cubicBezTo>
                  <a:cubicBezTo>
                    <a:pt x="855" y="141"/>
                    <a:pt x="862" y="149"/>
                    <a:pt x="877" y="156"/>
                  </a:cubicBezTo>
                  <a:cubicBezTo>
                    <a:pt x="877" y="171"/>
                    <a:pt x="877" y="178"/>
                    <a:pt x="877" y="193"/>
                  </a:cubicBezTo>
                  <a:cubicBezTo>
                    <a:pt x="855" y="200"/>
                    <a:pt x="840" y="200"/>
                    <a:pt x="817" y="200"/>
                  </a:cubicBezTo>
                  <a:cubicBezTo>
                    <a:pt x="795" y="200"/>
                    <a:pt x="773" y="208"/>
                    <a:pt x="750" y="215"/>
                  </a:cubicBezTo>
                  <a:cubicBezTo>
                    <a:pt x="698" y="223"/>
                    <a:pt x="676" y="193"/>
                    <a:pt x="632" y="186"/>
                  </a:cubicBezTo>
                  <a:cubicBezTo>
                    <a:pt x="587" y="171"/>
                    <a:pt x="543" y="186"/>
                    <a:pt x="498" y="186"/>
                  </a:cubicBezTo>
                  <a:cubicBezTo>
                    <a:pt x="483" y="186"/>
                    <a:pt x="446" y="178"/>
                    <a:pt x="431" y="186"/>
                  </a:cubicBezTo>
                  <a:cubicBezTo>
                    <a:pt x="416" y="193"/>
                    <a:pt x="402" y="215"/>
                    <a:pt x="387" y="230"/>
                  </a:cubicBezTo>
                  <a:cubicBezTo>
                    <a:pt x="387" y="260"/>
                    <a:pt x="372" y="275"/>
                    <a:pt x="342" y="275"/>
                  </a:cubicBezTo>
                  <a:cubicBezTo>
                    <a:pt x="335" y="297"/>
                    <a:pt x="327" y="327"/>
                    <a:pt x="320" y="349"/>
                  </a:cubicBezTo>
                  <a:cubicBezTo>
                    <a:pt x="298" y="356"/>
                    <a:pt x="275" y="349"/>
                    <a:pt x="253" y="349"/>
                  </a:cubicBezTo>
                  <a:cubicBezTo>
                    <a:pt x="253" y="431"/>
                    <a:pt x="142" y="416"/>
                    <a:pt x="134" y="490"/>
                  </a:cubicBezTo>
                  <a:cubicBezTo>
                    <a:pt x="127" y="490"/>
                    <a:pt x="127" y="490"/>
                    <a:pt x="127" y="497"/>
                  </a:cubicBezTo>
                  <a:cubicBezTo>
                    <a:pt x="90" y="505"/>
                    <a:pt x="75" y="460"/>
                    <a:pt x="45" y="505"/>
                  </a:cubicBezTo>
                  <a:cubicBezTo>
                    <a:pt x="38" y="520"/>
                    <a:pt x="45" y="535"/>
                    <a:pt x="38" y="549"/>
                  </a:cubicBezTo>
                  <a:cubicBezTo>
                    <a:pt x="38" y="564"/>
                    <a:pt x="8" y="586"/>
                    <a:pt x="8" y="594"/>
                  </a:cubicBezTo>
                  <a:cubicBezTo>
                    <a:pt x="8" y="609"/>
                    <a:pt x="15" y="609"/>
                    <a:pt x="23" y="624"/>
                  </a:cubicBezTo>
                  <a:cubicBezTo>
                    <a:pt x="30" y="646"/>
                    <a:pt x="30" y="668"/>
                    <a:pt x="23" y="698"/>
                  </a:cubicBezTo>
                  <a:cubicBezTo>
                    <a:pt x="15" y="705"/>
                    <a:pt x="0" y="713"/>
                    <a:pt x="15" y="728"/>
                  </a:cubicBezTo>
                  <a:cubicBezTo>
                    <a:pt x="15" y="728"/>
                    <a:pt x="53" y="728"/>
                    <a:pt x="60" y="728"/>
                  </a:cubicBezTo>
                  <a:cubicBezTo>
                    <a:pt x="45" y="765"/>
                    <a:pt x="112" y="750"/>
                    <a:pt x="105" y="794"/>
                  </a:cubicBezTo>
                  <a:cubicBezTo>
                    <a:pt x="134" y="794"/>
                    <a:pt x="142" y="757"/>
                    <a:pt x="179" y="765"/>
                  </a:cubicBezTo>
                  <a:cubicBezTo>
                    <a:pt x="179" y="772"/>
                    <a:pt x="179" y="772"/>
                    <a:pt x="179" y="772"/>
                  </a:cubicBezTo>
                  <a:cubicBezTo>
                    <a:pt x="208" y="780"/>
                    <a:pt x="231" y="750"/>
                    <a:pt x="260" y="765"/>
                  </a:cubicBezTo>
                  <a:cubicBezTo>
                    <a:pt x="268" y="765"/>
                    <a:pt x="268" y="780"/>
                    <a:pt x="275" y="780"/>
                  </a:cubicBezTo>
                  <a:cubicBezTo>
                    <a:pt x="283" y="787"/>
                    <a:pt x="290" y="780"/>
                    <a:pt x="298" y="780"/>
                  </a:cubicBezTo>
                  <a:cubicBezTo>
                    <a:pt x="313" y="787"/>
                    <a:pt x="327" y="787"/>
                    <a:pt x="342" y="787"/>
                  </a:cubicBezTo>
                  <a:cubicBezTo>
                    <a:pt x="342" y="809"/>
                    <a:pt x="364" y="824"/>
                    <a:pt x="372" y="839"/>
                  </a:cubicBezTo>
                  <a:cubicBezTo>
                    <a:pt x="379" y="861"/>
                    <a:pt x="372" y="884"/>
                    <a:pt x="379" y="898"/>
                  </a:cubicBezTo>
                  <a:cubicBezTo>
                    <a:pt x="387" y="936"/>
                    <a:pt x="402" y="913"/>
                    <a:pt x="424" y="928"/>
                  </a:cubicBezTo>
                  <a:cubicBezTo>
                    <a:pt x="446" y="943"/>
                    <a:pt x="431" y="973"/>
                    <a:pt x="461" y="965"/>
                  </a:cubicBezTo>
                  <a:cubicBezTo>
                    <a:pt x="476" y="988"/>
                    <a:pt x="505" y="973"/>
                    <a:pt x="528" y="988"/>
                  </a:cubicBezTo>
                  <a:cubicBezTo>
                    <a:pt x="543" y="995"/>
                    <a:pt x="550" y="1017"/>
                    <a:pt x="558" y="1025"/>
                  </a:cubicBezTo>
                  <a:cubicBezTo>
                    <a:pt x="572" y="1032"/>
                    <a:pt x="587" y="1040"/>
                    <a:pt x="602" y="1040"/>
                  </a:cubicBezTo>
                  <a:cubicBezTo>
                    <a:pt x="654" y="1054"/>
                    <a:pt x="706" y="1032"/>
                    <a:pt x="750" y="1062"/>
                  </a:cubicBezTo>
                  <a:cubicBezTo>
                    <a:pt x="750" y="1069"/>
                    <a:pt x="750" y="1084"/>
                    <a:pt x="750" y="1099"/>
                  </a:cubicBezTo>
                  <a:cubicBezTo>
                    <a:pt x="736" y="1099"/>
                    <a:pt x="736" y="1106"/>
                    <a:pt x="736" y="1121"/>
                  </a:cubicBezTo>
                  <a:cubicBezTo>
                    <a:pt x="684" y="1121"/>
                    <a:pt x="669" y="1233"/>
                    <a:pt x="713" y="1255"/>
                  </a:cubicBezTo>
                  <a:cubicBezTo>
                    <a:pt x="721" y="1262"/>
                    <a:pt x="743" y="1255"/>
                    <a:pt x="750" y="1255"/>
                  </a:cubicBezTo>
                  <a:cubicBezTo>
                    <a:pt x="773" y="1262"/>
                    <a:pt x="765" y="1285"/>
                    <a:pt x="780" y="1292"/>
                  </a:cubicBezTo>
                  <a:cubicBezTo>
                    <a:pt x="803" y="1307"/>
                    <a:pt x="840" y="1314"/>
                    <a:pt x="847" y="1344"/>
                  </a:cubicBezTo>
                  <a:cubicBezTo>
                    <a:pt x="877" y="1344"/>
                    <a:pt x="914" y="1337"/>
                    <a:pt x="921" y="1366"/>
                  </a:cubicBezTo>
                  <a:cubicBezTo>
                    <a:pt x="936" y="1388"/>
                    <a:pt x="914" y="1418"/>
                    <a:pt x="899" y="1441"/>
                  </a:cubicBezTo>
                  <a:cubicBezTo>
                    <a:pt x="892" y="1455"/>
                    <a:pt x="884" y="1463"/>
                    <a:pt x="884" y="1478"/>
                  </a:cubicBezTo>
                  <a:cubicBezTo>
                    <a:pt x="884" y="1493"/>
                    <a:pt x="892" y="1507"/>
                    <a:pt x="877" y="1522"/>
                  </a:cubicBezTo>
                  <a:cubicBezTo>
                    <a:pt x="877" y="1530"/>
                    <a:pt x="855" y="1530"/>
                    <a:pt x="840" y="1537"/>
                  </a:cubicBezTo>
                  <a:cubicBezTo>
                    <a:pt x="832" y="1545"/>
                    <a:pt x="825" y="1567"/>
                    <a:pt x="825" y="1574"/>
                  </a:cubicBezTo>
                  <a:cubicBezTo>
                    <a:pt x="803" y="1574"/>
                    <a:pt x="788" y="1574"/>
                    <a:pt x="765" y="1574"/>
                  </a:cubicBezTo>
                  <a:cubicBezTo>
                    <a:pt x="758" y="1574"/>
                    <a:pt x="743" y="1574"/>
                    <a:pt x="736" y="1574"/>
                  </a:cubicBezTo>
                  <a:cubicBezTo>
                    <a:pt x="721" y="1582"/>
                    <a:pt x="713" y="1589"/>
                    <a:pt x="713" y="1589"/>
                  </a:cubicBezTo>
                  <a:cubicBezTo>
                    <a:pt x="698" y="1596"/>
                    <a:pt x="661" y="1596"/>
                    <a:pt x="654" y="1604"/>
                  </a:cubicBezTo>
                  <a:cubicBezTo>
                    <a:pt x="639" y="1619"/>
                    <a:pt x="647" y="1648"/>
                    <a:pt x="647" y="1663"/>
                  </a:cubicBezTo>
                  <a:cubicBezTo>
                    <a:pt x="647" y="1693"/>
                    <a:pt x="639" y="1700"/>
                    <a:pt x="632" y="1723"/>
                  </a:cubicBezTo>
                  <a:cubicBezTo>
                    <a:pt x="610" y="1760"/>
                    <a:pt x="617" y="1753"/>
                    <a:pt x="595" y="1753"/>
                  </a:cubicBezTo>
                  <a:cubicBezTo>
                    <a:pt x="565" y="1745"/>
                    <a:pt x="498" y="1730"/>
                    <a:pt x="476" y="1753"/>
                  </a:cubicBezTo>
                  <a:cubicBezTo>
                    <a:pt x="468" y="1760"/>
                    <a:pt x="468" y="1790"/>
                    <a:pt x="468" y="1804"/>
                  </a:cubicBezTo>
                  <a:cubicBezTo>
                    <a:pt x="461" y="1827"/>
                    <a:pt x="439" y="1886"/>
                    <a:pt x="461" y="1893"/>
                  </a:cubicBezTo>
                  <a:cubicBezTo>
                    <a:pt x="461" y="1931"/>
                    <a:pt x="461" y="1968"/>
                    <a:pt x="468" y="2005"/>
                  </a:cubicBezTo>
                  <a:cubicBezTo>
                    <a:pt x="476" y="2005"/>
                    <a:pt x="476" y="2012"/>
                    <a:pt x="483" y="2012"/>
                  </a:cubicBezTo>
                  <a:cubicBezTo>
                    <a:pt x="483" y="2079"/>
                    <a:pt x="483" y="2139"/>
                    <a:pt x="498" y="2205"/>
                  </a:cubicBezTo>
                  <a:cubicBezTo>
                    <a:pt x="513" y="2235"/>
                    <a:pt x="520" y="2265"/>
                    <a:pt x="520" y="2295"/>
                  </a:cubicBezTo>
                  <a:cubicBezTo>
                    <a:pt x="513" y="2309"/>
                    <a:pt x="505" y="2317"/>
                    <a:pt x="505" y="2332"/>
                  </a:cubicBezTo>
                  <a:cubicBezTo>
                    <a:pt x="505" y="2339"/>
                    <a:pt x="520" y="2339"/>
                    <a:pt x="520" y="2354"/>
                  </a:cubicBezTo>
                  <a:cubicBezTo>
                    <a:pt x="520" y="2361"/>
                    <a:pt x="520" y="2369"/>
                    <a:pt x="520" y="2376"/>
                  </a:cubicBezTo>
                  <a:cubicBezTo>
                    <a:pt x="520" y="2413"/>
                    <a:pt x="498" y="2443"/>
                    <a:pt x="498" y="2473"/>
                  </a:cubicBezTo>
                  <a:cubicBezTo>
                    <a:pt x="498" y="2480"/>
                    <a:pt x="505" y="2503"/>
                    <a:pt x="513" y="2510"/>
                  </a:cubicBezTo>
                  <a:cubicBezTo>
                    <a:pt x="513" y="2532"/>
                    <a:pt x="520" y="2555"/>
                    <a:pt x="520" y="2577"/>
                  </a:cubicBezTo>
                  <a:cubicBezTo>
                    <a:pt x="520" y="2592"/>
                    <a:pt x="520" y="2614"/>
                    <a:pt x="513" y="2629"/>
                  </a:cubicBezTo>
                  <a:cubicBezTo>
                    <a:pt x="513" y="2644"/>
                    <a:pt x="491" y="2658"/>
                    <a:pt x="491" y="2666"/>
                  </a:cubicBezTo>
                  <a:cubicBezTo>
                    <a:pt x="483" y="2688"/>
                    <a:pt x="498" y="2688"/>
                    <a:pt x="505" y="2703"/>
                  </a:cubicBezTo>
                  <a:cubicBezTo>
                    <a:pt x="505" y="2718"/>
                    <a:pt x="505" y="2740"/>
                    <a:pt x="505" y="2755"/>
                  </a:cubicBezTo>
                  <a:lnTo>
                    <a:pt x="513" y="2755"/>
                  </a:lnTo>
                  <a:cubicBezTo>
                    <a:pt x="513" y="2785"/>
                    <a:pt x="505" y="2807"/>
                    <a:pt x="505" y="2829"/>
                  </a:cubicBezTo>
                  <a:cubicBezTo>
                    <a:pt x="550" y="2829"/>
                    <a:pt x="595" y="2844"/>
                    <a:pt x="587" y="2896"/>
                  </a:cubicBezTo>
                  <a:cubicBezTo>
                    <a:pt x="632" y="2903"/>
                    <a:pt x="765" y="2903"/>
                    <a:pt x="780" y="2963"/>
                  </a:cubicBezTo>
                  <a:cubicBezTo>
                    <a:pt x="803" y="2970"/>
                    <a:pt x="803" y="3000"/>
                    <a:pt x="825" y="3007"/>
                  </a:cubicBezTo>
                  <a:cubicBezTo>
                    <a:pt x="840" y="3022"/>
                    <a:pt x="862" y="3007"/>
                    <a:pt x="877" y="3015"/>
                  </a:cubicBezTo>
                  <a:cubicBezTo>
                    <a:pt x="914" y="3037"/>
                    <a:pt x="884" y="3126"/>
                    <a:pt x="958" y="3111"/>
                  </a:cubicBezTo>
                  <a:cubicBezTo>
                    <a:pt x="958" y="3104"/>
                    <a:pt x="966" y="3097"/>
                    <a:pt x="966" y="3089"/>
                  </a:cubicBezTo>
                  <a:cubicBezTo>
                    <a:pt x="1018" y="3089"/>
                    <a:pt x="1048" y="3119"/>
                    <a:pt x="1100" y="3119"/>
                  </a:cubicBezTo>
                  <a:cubicBezTo>
                    <a:pt x="1100" y="3104"/>
                    <a:pt x="1100" y="3089"/>
                    <a:pt x="1100" y="3074"/>
                  </a:cubicBezTo>
                  <a:cubicBezTo>
                    <a:pt x="1115" y="3067"/>
                    <a:pt x="1129" y="3060"/>
                    <a:pt x="1152" y="3060"/>
                  </a:cubicBezTo>
                  <a:cubicBezTo>
                    <a:pt x="1152" y="3097"/>
                    <a:pt x="1122" y="3126"/>
                    <a:pt x="1129" y="3163"/>
                  </a:cubicBezTo>
                  <a:cubicBezTo>
                    <a:pt x="1137" y="3163"/>
                    <a:pt x="1137" y="3163"/>
                    <a:pt x="1137" y="3163"/>
                  </a:cubicBezTo>
                  <a:cubicBezTo>
                    <a:pt x="1137" y="3186"/>
                    <a:pt x="1144" y="3200"/>
                    <a:pt x="1129" y="3230"/>
                  </a:cubicBezTo>
                  <a:cubicBezTo>
                    <a:pt x="1129" y="3238"/>
                    <a:pt x="1085" y="3260"/>
                    <a:pt x="1122" y="3275"/>
                  </a:cubicBezTo>
                  <a:cubicBezTo>
                    <a:pt x="1122" y="3290"/>
                    <a:pt x="1122" y="3312"/>
                    <a:pt x="1129" y="3319"/>
                  </a:cubicBezTo>
                  <a:cubicBezTo>
                    <a:pt x="1152" y="3290"/>
                    <a:pt x="1226" y="3297"/>
                    <a:pt x="1263" y="3305"/>
                  </a:cubicBezTo>
                  <a:cubicBezTo>
                    <a:pt x="1263" y="3319"/>
                    <a:pt x="1270" y="3334"/>
                    <a:pt x="1278" y="3349"/>
                  </a:cubicBezTo>
                  <a:cubicBezTo>
                    <a:pt x="1285" y="3349"/>
                    <a:pt x="1293" y="3349"/>
                    <a:pt x="1293" y="3349"/>
                  </a:cubicBezTo>
                  <a:lnTo>
                    <a:pt x="1293" y="3357"/>
                  </a:lnTo>
                  <a:cubicBezTo>
                    <a:pt x="1307" y="3357"/>
                    <a:pt x="1322" y="3357"/>
                    <a:pt x="1330" y="3357"/>
                  </a:cubicBezTo>
                  <a:cubicBezTo>
                    <a:pt x="1330" y="3342"/>
                    <a:pt x="1337" y="3334"/>
                    <a:pt x="1352" y="3334"/>
                  </a:cubicBezTo>
                  <a:cubicBezTo>
                    <a:pt x="1352" y="3334"/>
                    <a:pt x="1352" y="3334"/>
                    <a:pt x="1352" y="3327"/>
                  </a:cubicBezTo>
                  <a:cubicBezTo>
                    <a:pt x="1367" y="3327"/>
                    <a:pt x="1382" y="3327"/>
                    <a:pt x="1389" y="3327"/>
                  </a:cubicBezTo>
                  <a:cubicBezTo>
                    <a:pt x="1397" y="3357"/>
                    <a:pt x="1419" y="3364"/>
                    <a:pt x="1412" y="3386"/>
                  </a:cubicBezTo>
                  <a:cubicBezTo>
                    <a:pt x="1434" y="3386"/>
                    <a:pt x="1456" y="3386"/>
                    <a:pt x="1471" y="3386"/>
                  </a:cubicBezTo>
                  <a:cubicBezTo>
                    <a:pt x="1493" y="3394"/>
                    <a:pt x="1538" y="3438"/>
                    <a:pt x="1545" y="3460"/>
                  </a:cubicBezTo>
                  <a:cubicBezTo>
                    <a:pt x="1545" y="3468"/>
                    <a:pt x="1545" y="3483"/>
                    <a:pt x="1538" y="3497"/>
                  </a:cubicBezTo>
                  <a:lnTo>
                    <a:pt x="1545" y="3497"/>
                  </a:lnTo>
                  <a:cubicBezTo>
                    <a:pt x="1575" y="3512"/>
                    <a:pt x="1590" y="3520"/>
                    <a:pt x="1619" y="3520"/>
                  </a:cubicBezTo>
                </a:path>
              </a:pathLst>
            </a:custGeom>
            <a:grpFill/>
            <a:ln w="9525" cap="flat">
              <a:solidFill>
                <a:schemeClr val="bg2"/>
              </a:solidFill>
              <a:bevel/>
              <a:headEnd/>
              <a:tailEnd/>
            </a:ln>
            <a:effectLst/>
          </p:spPr>
          <p:txBody>
            <a:bodyPr wrap="none" lIns="121853" tIns="60926" rIns="121853" bIns="60926" anchor="ctr"/>
            <a:lstStyle/>
            <a:p>
              <a:endParaRPr lang="en-US">
                <a:latin typeface="Poppins Light" charset="0"/>
              </a:endParaRPr>
            </a:p>
          </p:txBody>
        </p:sp>
        <p:sp>
          <p:nvSpPr>
            <p:cNvPr id="64" name="Freeform 34"/>
            <p:cNvSpPr>
              <a:spLocks noChangeArrowheads="1"/>
            </p:cNvSpPr>
            <p:nvPr/>
          </p:nvSpPr>
          <p:spPr bwMode="auto">
            <a:xfrm>
              <a:off x="15061663" y="6998675"/>
              <a:ext cx="3813" cy="1904"/>
            </a:xfrm>
            <a:custGeom>
              <a:avLst/>
              <a:gdLst>
                <a:gd name="T0" fmla="*/ 0 w 8"/>
                <a:gd name="T1" fmla="*/ 0 h 1"/>
                <a:gd name="T2" fmla="*/ 0 w 8"/>
                <a:gd name="T3" fmla="*/ 0 h 1"/>
                <a:gd name="T4" fmla="*/ 7 w 8"/>
                <a:gd name="T5" fmla="*/ 0 h 1"/>
                <a:gd name="T6" fmla="*/ 7 w 8"/>
                <a:gd name="T7" fmla="*/ 0 h 1"/>
                <a:gd name="T8" fmla="*/ 0 w 8"/>
                <a:gd name="T9" fmla="*/ 0 h 1"/>
              </a:gdLst>
              <a:ahLst/>
              <a:cxnLst>
                <a:cxn ang="0">
                  <a:pos x="T0" y="T1"/>
                </a:cxn>
                <a:cxn ang="0">
                  <a:pos x="T2" y="T3"/>
                </a:cxn>
                <a:cxn ang="0">
                  <a:pos x="T4" y="T5"/>
                </a:cxn>
                <a:cxn ang="0">
                  <a:pos x="T6" y="T7"/>
                </a:cxn>
                <a:cxn ang="0">
                  <a:pos x="T8" y="T9"/>
                </a:cxn>
              </a:cxnLst>
              <a:rect l="0" t="0" r="r" b="b"/>
              <a:pathLst>
                <a:path w="8" h="1">
                  <a:moveTo>
                    <a:pt x="0" y="0"/>
                  </a:moveTo>
                  <a:lnTo>
                    <a:pt x="0" y="0"/>
                  </a:lnTo>
                  <a:cubicBezTo>
                    <a:pt x="0" y="0"/>
                    <a:pt x="0" y="0"/>
                    <a:pt x="7" y="0"/>
                  </a:cubicBezTo>
                  <a:lnTo>
                    <a:pt x="7" y="0"/>
                  </a:lnTo>
                  <a:lnTo>
                    <a:pt x="0" y="0"/>
                  </a:lnTo>
                </a:path>
              </a:pathLst>
            </a:custGeom>
            <a:grpFill/>
            <a:ln w="9525" cap="flat">
              <a:solidFill>
                <a:schemeClr val="bg2"/>
              </a:solidFill>
              <a:bevel/>
              <a:headEnd/>
              <a:tailEnd/>
            </a:ln>
            <a:effectLst/>
          </p:spPr>
          <p:txBody>
            <a:bodyPr wrap="none" lIns="121853" tIns="60926" rIns="121853" bIns="60926" anchor="ctr"/>
            <a:lstStyle/>
            <a:p>
              <a:endParaRPr lang="en-US">
                <a:latin typeface="Poppins Light" charset="0"/>
              </a:endParaRPr>
            </a:p>
          </p:txBody>
        </p:sp>
        <p:sp>
          <p:nvSpPr>
            <p:cNvPr id="65" name="Freeform 35"/>
            <p:cNvSpPr>
              <a:spLocks noChangeArrowheads="1"/>
            </p:cNvSpPr>
            <p:nvPr/>
          </p:nvSpPr>
          <p:spPr bwMode="auto">
            <a:xfrm>
              <a:off x="14316272" y="5804178"/>
              <a:ext cx="1791984" cy="1276416"/>
            </a:xfrm>
            <a:custGeom>
              <a:avLst/>
              <a:gdLst>
                <a:gd name="T0" fmla="*/ 1819 w 4145"/>
                <a:gd name="T1" fmla="*/ 2852 h 2956"/>
                <a:gd name="T2" fmla="*/ 1961 w 4145"/>
                <a:gd name="T3" fmla="*/ 2926 h 2956"/>
                <a:gd name="T4" fmla="*/ 2064 w 4145"/>
                <a:gd name="T5" fmla="*/ 2785 h 2956"/>
                <a:gd name="T6" fmla="*/ 2287 w 4145"/>
                <a:gd name="T7" fmla="*/ 2740 h 2956"/>
                <a:gd name="T8" fmla="*/ 2310 w 4145"/>
                <a:gd name="T9" fmla="*/ 2658 h 2956"/>
                <a:gd name="T10" fmla="*/ 2421 w 4145"/>
                <a:gd name="T11" fmla="*/ 2347 h 2956"/>
                <a:gd name="T12" fmla="*/ 2480 w 4145"/>
                <a:gd name="T13" fmla="*/ 2146 h 2956"/>
                <a:gd name="T14" fmla="*/ 2495 w 4145"/>
                <a:gd name="T15" fmla="*/ 2072 h 2956"/>
                <a:gd name="T16" fmla="*/ 2480 w 4145"/>
                <a:gd name="T17" fmla="*/ 1901 h 2956"/>
                <a:gd name="T18" fmla="*/ 2584 w 4145"/>
                <a:gd name="T19" fmla="*/ 1738 h 2956"/>
                <a:gd name="T20" fmla="*/ 2748 w 4145"/>
                <a:gd name="T21" fmla="*/ 1641 h 2956"/>
                <a:gd name="T22" fmla="*/ 2874 w 4145"/>
                <a:gd name="T23" fmla="*/ 1426 h 2956"/>
                <a:gd name="T24" fmla="*/ 3074 w 4145"/>
                <a:gd name="T25" fmla="*/ 1144 h 2956"/>
                <a:gd name="T26" fmla="*/ 3156 w 4145"/>
                <a:gd name="T27" fmla="*/ 1151 h 2956"/>
                <a:gd name="T28" fmla="*/ 3438 w 4145"/>
                <a:gd name="T29" fmla="*/ 884 h 2956"/>
                <a:gd name="T30" fmla="*/ 3572 w 4145"/>
                <a:gd name="T31" fmla="*/ 787 h 2956"/>
                <a:gd name="T32" fmla="*/ 3720 w 4145"/>
                <a:gd name="T33" fmla="*/ 706 h 2956"/>
                <a:gd name="T34" fmla="*/ 3802 w 4145"/>
                <a:gd name="T35" fmla="*/ 579 h 2956"/>
                <a:gd name="T36" fmla="*/ 4040 w 4145"/>
                <a:gd name="T37" fmla="*/ 527 h 2956"/>
                <a:gd name="T38" fmla="*/ 4055 w 4145"/>
                <a:gd name="T39" fmla="*/ 423 h 2956"/>
                <a:gd name="T40" fmla="*/ 3988 w 4145"/>
                <a:gd name="T41" fmla="*/ 119 h 2956"/>
                <a:gd name="T42" fmla="*/ 3965 w 4145"/>
                <a:gd name="T43" fmla="*/ 22 h 2956"/>
                <a:gd name="T44" fmla="*/ 3765 w 4145"/>
                <a:gd name="T45" fmla="*/ 97 h 2956"/>
                <a:gd name="T46" fmla="*/ 3617 w 4145"/>
                <a:gd name="T47" fmla="*/ 134 h 2956"/>
                <a:gd name="T48" fmla="*/ 3520 w 4145"/>
                <a:gd name="T49" fmla="*/ 193 h 2956"/>
                <a:gd name="T50" fmla="*/ 3394 w 4145"/>
                <a:gd name="T51" fmla="*/ 238 h 2956"/>
                <a:gd name="T52" fmla="*/ 3342 w 4145"/>
                <a:gd name="T53" fmla="*/ 267 h 2956"/>
                <a:gd name="T54" fmla="*/ 3149 w 4145"/>
                <a:gd name="T55" fmla="*/ 364 h 2956"/>
                <a:gd name="T56" fmla="*/ 2948 w 4145"/>
                <a:gd name="T57" fmla="*/ 357 h 2956"/>
                <a:gd name="T58" fmla="*/ 2963 w 4145"/>
                <a:gd name="T59" fmla="*/ 483 h 2956"/>
                <a:gd name="T60" fmla="*/ 2844 w 4145"/>
                <a:gd name="T61" fmla="*/ 602 h 2956"/>
                <a:gd name="T62" fmla="*/ 2748 w 4145"/>
                <a:gd name="T63" fmla="*/ 780 h 2956"/>
                <a:gd name="T64" fmla="*/ 2569 w 4145"/>
                <a:gd name="T65" fmla="*/ 869 h 2956"/>
                <a:gd name="T66" fmla="*/ 2354 w 4145"/>
                <a:gd name="T67" fmla="*/ 914 h 2956"/>
                <a:gd name="T68" fmla="*/ 2020 w 4145"/>
                <a:gd name="T69" fmla="*/ 869 h 2956"/>
                <a:gd name="T70" fmla="*/ 1842 w 4145"/>
                <a:gd name="T71" fmla="*/ 951 h 2956"/>
                <a:gd name="T72" fmla="*/ 1648 w 4145"/>
                <a:gd name="T73" fmla="*/ 995 h 2956"/>
                <a:gd name="T74" fmla="*/ 1515 w 4145"/>
                <a:gd name="T75" fmla="*/ 995 h 2956"/>
                <a:gd name="T76" fmla="*/ 1337 w 4145"/>
                <a:gd name="T77" fmla="*/ 1040 h 2956"/>
                <a:gd name="T78" fmla="*/ 1188 w 4145"/>
                <a:gd name="T79" fmla="*/ 1025 h 2956"/>
                <a:gd name="T80" fmla="*/ 906 w 4145"/>
                <a:gd name="T81" fmla="*/ 1084 h 2956"/>
                <a:gd name="T82" fmla="*/ 549 w 4145"/>
                <a:gd name="T83" fmla="*/ 980 h 2956"/>
                <a:gd name="T84" fmla="*/ 223 w 4145"/>
                <a:gd name="T85" fmla="*/ 1099 h 2956"/>
                <a:gd name="T86" fmla="*/ 156 w 4145"/>
                <a:gd name="T87" fmla="*/ 1359 h 2956"/>
                <a:gd name="T88" fmla="*/ 0 w 4145"/>
                <a:gd name="T89" fmla="*/ 1545 h 2956"/>
                <a:gd name="T90" fmla="*/ 126 w 4145"/>
                <a:gd name="T91" fmla="*/ 1775 h 2956"/>
                <a:gd name="T92" fmla="*/ 193 w 4145"/>
                <a:gd name="T93" fmla="*/ 1886 h 2956"/>
                <a:gd name="T94" fmla="*/ 267 w 4145"/>
                <a:gd name="T95" fmla="*/ 1760 h 2956"/>
                <a:gd name="T96" fmla="*/ 631 w 4145"/>
                <a:gd name="T97" fmla="*/ 1730 h 2956"/>
                <a:gd name="T98" fmla="*/ 951 w 4145"/>
                <a:gd name="T99" fmla="*/ 1767 h 2956"/>
                <a:gd name="T100" fmla="*/ 1069 w 4145"/>
                <a:gd name="T101" fmla="*/ 1856 h 2956"/>
                <a:gd name="T102" fmla="*/ 1262 w 4145"/>
                <a:gd name="T103" fmla="*/ 1782 h 2956"/>
                <a:gd name="T104" fmla="*/ 1418 w 4145"/>
                <a:gd name="T105" fmla="*/ 1745 h 2956"/>
                <a:gd name="T106" fmla="*/ 1686 w 4145"/>
                <a:gd name="T107" fmla="*/ 1619 h 2956"/>
                <a:gd name="T108" fmla="*/ 1730 w 4145"/>
                <a:gd name="T109" fmla="*/ 1767 h 2956"/>
                <a:gd name="T110" fmla="*/ 1968 w 4145"/>
                <a:gd name="T111" fmla="*/ 1886 h 2956"/>
                <a:gd name="T112" fmla="*/ 2131 w 4145"/>
                <a:gd name="T113" fmla="*/ 2168 h 2956"/>
                <a:gd name="T114" fmla="*/ 1931 w 4145"/>
                <a:gd name="T115" fmla="*/ 2369 h 2956"/>
                <a:gd name="T116" fmla="*/ 1856 w 4145"/>
                <a:gd name="T117" fmla="*/ 2495 h 2956"/>
                <a:gd name="T118" fmla="*/ 1753 w 4145"/>
                <a:gd name="T119" fmla="*/ 2725 h 2956"/>
                <a:gd name="T120" fmla="*/ 1753 w 4145"/>
                <a:gd name="T121" fmla="*/ 2881 h 29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145" h="2956">
                  <a:moveTo>
                    <a:pt x="1753" y="2881"/>
                  </a:moveTo>
                  <a:lnTo>
                    <a:pt x="1753" y="2881"/>
                  </a:lnTo>
                  <a:cubicBezTo>
                    <a:pt x="1753" y="2881"/>
                    <a:pt x="1782" y="2881"/>
                    <a:pt x="1812" y="2874"/>
                  </a:cubicBezTo>
                  <a:cubicBezTo>
                    <a:pt x="1812" y="2866"/>
                    <a:pt x="1812" y="2859"/>
                    <a:pt x="1819" y="2852"/>
                  </a:cubicBezTo>
                  <a:cubicBezTo>
                    <a:pt x="1812" y="2859"/>
                    <a:pt x="1812" y="2866"/>
                    <a:pt x="1812" y="2874"/>
                  </a:cubicBezTo>
                  <a:cubicBezTo>
                    <a:pt x="1849" y="2874"/>
                    <a:pt x="1886" y="2866"/>
                    <a:pt x="1894" y="2866"/>
                  </a:cubicBezTo>
                  <a:cubicBezTo>
                    <a:pt x="1894" y="2896"/>
                    <a:pt x="1894" y="2918"/>
                    <a:pt x="1894" y="2948"/>
                  </a:cubicBezTo>
                  <a:cubicBezTo>
                    <a:pt x="1916" y="2955"/>
                    <a:pt x="1946" y="2941"/>
                    <a:pt x="1961" y="2926"/>
                  </a:cubicBezTo>
                  <a:cubicBezTo>
                    <a:pt x="1983" y="2904"/>
                    <a:pt x="1983" y="2889"/>
                    <a:pt x="1983" y="2859"/>
                  </a:cubicBezTo>
                  <a:cubicBezTo>
                    <a:pt x="1998" y="2859"/>
                    <a:pt x="2013" y="2859"/>
                    <a:pt x="2020" y="2859"/>
                  </a:cubicBezTo>
                  <a:cubicBezTo>
                    <a:pt x="2020" y="2844"/>
                    <a:pt x="2020" y="2822"/>
                    <a:pt x="2027" y="2814"/>
                  </a:cubicBezTo>
                  <a:cubicBezTo>
                    <a:pt x="2035" y="2792"/>
                    <a:pt x="2050" y="2792"/>
                    <a:pt x="2064" y="2785"/>
                  </a:cubicBezTo>
                  <a:cubicBezTo>
                    <a:pt x="2087" y="2763"/>
                    <a:pt x="2087" y="2710"/>
                    <a:pt x="2087" y="2681"/>
                  </a:cubicBezTo>
                  <a:cubicBezTo>
                    <a:pt x="2102" y="2710"/>
                    <a:pt x="2146" y="2733"/>
                    <a:pt x="2153" y="2763"/>
                  </a:cubicBezTo>
                  <a:cubicBezTo>
                    <a:pt x="2183" y="2770"/>
                    <a:pt x="2198" y="2740"/>
                    <a:pt x="2220" y="2733"/>
                  </a:cubicBezTo>
                  <a:cubicBezTo>
                    <a:pt x="2243" y="2733"/>
                    <a:pt x="2265" y="2748"/>
                    <a:pt x="2287" y="2740"/>
                  </a:cubicBezTo>
                  <a:cubicBezTo>
                    <a:pt x="2272" y="2710"/>
                    <a:pt x="2258" y="2688"/>
                    <a:pt x="2250" y="2666"/>
                  </a:cubicBezTo>
                  <a:cubicBezTo>
                    <a:pt x="2258" y="2688"/>
                    <a:pt x="2272" y="2710"/>
                    <a:pt x="2287" y="2740"/>
                  </a:cubicBezTo>
                  <a:cubicBezTo>
                    <a:pt x="2287" y="2740"/>
                    <a:pt x="2287" y="2740"/>
                    <a:pt x="2295" y="2733"/>
                  </a:cubicBezTo>
                  <a:cubicBezTo>
                    <a:pt x="2295" y="2703"/>
                    <a:pt x="2295" y="2688"/>
                    <a:pt x="2310" y="2658"/>
                  </a:cubicBezTo>
                  <a:cubicBezTo>
                    <a:pt x="2324" y="2636"/>
                    <a:pt x="2324" y="2614"/>
                    <a:pt x="2324" y="2584"/>
                  </a:cubicBezTo>
                  <a:cubicBezTo>
                    <a:pt x="2332" y="2532"/>
                    <a:pt x="2332" y="2480"/>
                    <a:pt x="2339" y="2428"/>
                  </a:cubicBezTo>
                  <a:cubicBezTo>
                    <a:pt x="2361" y="2428"/>
                    <a:pt x="2384" y="2428"/>
                    <a:pt x="2406" y="2428"/>
                  </a:cubicBezTo>
                  <a:cubicBezTo>
                    <a:pt x="2421" y="2406"/>
                    <a:pt x="2413" y="2376"/>
                    <a:pt x="2421" y="2347"/>
                  </a:cubicBezTo>
                  <a:cubicBezTo>
                    <a:pt x="2428" y="2317"/>
                    <a:pt x="2443" y="2295"/>
                    <a:pt x="2421" y="2265"/>
                  </a:cubicBezTo>
                  <a:cubicBezTo>
                    <a:pt x="2436" y="2258"/>
                    <a:pt x="2443" y="2258"/>
                    <a:pt x="2458" y="2258"/>
                  </a:cubicBezTo>
                  <a:cubicBezTo>
                    <a:pt x="2465" y="2243"/>
                    <a:pt x="2473" y="2228"/>
                    <a:pt x="2473" y="2206"/>
                  </a:cubicBezTo>
                  <a:cubicBezTo>
                    <a:pt x="2480" y="2191"/>
                    <a:pt x="2473" y="2161"/>
                    <a:pt x="2480" y="2146"/>
                  </a:cubicBezTo>
                  <a:cubicBezTo>
                    <a:pt x="2488" y="2139"/>
                    <a:pt x="2510" y="2116"/>
                    <a:pt x="2518" y="2109"/>
                  </a:cubicBezTo>
                  <a:cubicBezTo>
                    <a:pt x="2532" y="2094"/>
                    <a:pt x="2540" y="2079"/>
                    <a:pt x="2569" y="2079"/>
                  </a:cubicBezTo>
                  <a:cubicBezTo>
                    <a:pt x="2562" y="2079"/>
                    <a:pt x="2562" y="2072"/>
                    <a:pt x="2562" y="2072"/>
                  </a:cubicBezTo>
                  <a:cubicBezTo>
                    <a:pt x="2532" y="2072"/>
                    <a:pt x="2503" y="2072"/>
                    <a:pt x="2495" y="2072"/>
                  </a:cubicBezTo>
                  <a:cubicBezTo>
                    <a:pt x="2503" y="2072"/>
                    <a:pt x="2532" y="2072"/>
                    <a:pt x="2562" y="2072"/>
                  </a:cubicBezTo>
                  <a:cubicBezTo>
                    <a:pt x="2555" y="2050"/>
                    <a:pt x="2555" y="2020"/>
                    <a:pt x="2555" y="1990"/>
                  </a:cubicBezTo>
                  <a:cubicBezTo>
                    <a:pt x="2562" y="1923"/>
                    <a:pt x="2540" y="1961"/>
                    <a:pt x="2503" y="1938"/>
                  </a:cubicBezTo>
                  <a:cubicBezTo>
                    <a:pt x="2495" y="1931"/>
                    <a:pt x="2480" y="1908"/>
                    <a:pt x="2480" y="1901"/>
                  </a:cubicBezTo>
                  <a:cubicBezTo>
                    <a:pt x="2473" y="1886"/>
                    <a:pt x="2458" y="1901"/>
                    <a:pt x="2473" y="1879"/>
                  </a:cubicBezTo>
                  <a:cubicBezTo>
                    <a:pt x="2480" y="1856"/>
                    <a:pt x="2525" y="1842"/>
                    <a:pt x="2547" y="1834"/>
                  </a:cubicBezTo>
                  <a:cubicBezTo>
                    <a:pt x="2547" y="1805"/>
                    <a:pt x="2569" y="1812"/>
                    <a:pt x="2577" y="1797"/>
                  </a:cubicBezTo>
                  <a:cubicBezTo>
                    <a:pt x="2584" y="1775"/>
                    <a:pt x="2569" y="1760"/>
                    <a:pt x="2584" y="1738"/>
                  </a:cubicBezTo>
                  <a:cubicBezTo>
                    <a:pt x="2614" y="1701"/>
                    <a:pt x="2673" y="1701"/>
                    <a:pt x="2688" y="1663"/>
                  </a:cubicBezTo>
                  <a:cubicBezTo>
                    <a:pt x="2666" y="1649"/>
                    <a:pt x="2666" y="1634"/>
                    <a:pt x="2666" y="1611"/>
                  </a:cubicBezTo>
                  <a:cubicBezTo>
                    <a:pt x="2696" y="1604"/>
                    <a:pt x="2718" y="1604"/>
                    <a:pt x="2748" y="1589"/>
                  </a:cubicBezTo>
                  <a:cubicBezTo>
                    <a:pt x="2725" y="1597"/>
                    <a:pt x="2740" y="1626"/>
                    <a:pt x="2748" y="1641"/>
                  </a:cubicBezTo>
                  <a:cubicBezTo>
                    <a:pt x="2763" y="1671"/>
                    <a:pt x="2777" y="1671"/>
                    <a:pt x="2800" y="1671"/>
                  </a:cubicBezTo>
                  <a:cubicBezTo>
                    <a:pt x="2859" y="1663"/>
                    <a:pt x="2881" y="1611"/>
                    <a:pt x="2866" y="1559"/>
                  </a:cubicBezTo>
                  <a:cubicBezTo>
                    <a:pt x="2852" y="1522"/>
                    <a:pt x="2859" y="1522"/>
                    <a:pt x="2881" y="1500"/>
                  </a:cubicBezTo>
                  <a:cubicBezTo>
                    <a:pt x="2918" y="1456"/>
                    <a:pt x="2889" y="1463"/>
                    <a:pt x="2874" y="1426"/>
                  </a:cubicBezTo>
                  <a:cubicBezTo>
                    <a:pt x="2874" y="1433"/>
                    <a:pt x="2941" y="1322"/>
                    <a:pt x="2941" y="1314"/>
                  </a:cubicBezTo>
                  <a:cubicBezTo>
                    <a:pt x="2955" y="1300"/>
                    <a:pt x="2978" y="1300"/>
                    <a:pt x="2993" y="1277"/>
                  </a:cubicBezTo>
                  <a:cubicBezTo>
                    <a:pt x="3015" y="1240"/>
                    <a:pt x="3000" y="1188"/>
                    <a:pt x="3030" y="1151"/>
                  </a:cubicBezTo>
                  <a:cubicBezTo>
                    <a:pt x="3037" y="1144"/>
                    <a:pt x="3060" y="1144"/>
                    <a:pt x="3074" y="1144"/>
                  </a:cubicBezTo>
                  <a:cubicBezTo>
                    <a:pt x="3074" y="1159"/>
                    <a:pt x="3067" y="1181"/>
                    <a:pt x="3074" y="1196"/>
                  </a:cubicBezTo>
                  <a:cubicBezTo>
                    <a:pt x="3074" y="1211"/>
                    <a:pt x="3082" y="1211"/>
                    <a:pt x="3097" y="1211"/>
                  </a:cubicBezTo>
                  <a:cubicBezTo>
                    <a:pt x="3104" y="1203"/>
                    <a:pt x="3104" y="1203"/>
                    <a:pt x="3112" y="1196"/>
                  </a:cubicBezTo>
                  <a:cubicBezTo>
                    <a:pt x="3126" y="1181"/>
                    <a:pt x="3149" y="1166"/>
                    <a:pt x="3156" y="1151"/>
                  </a:cubicBezTo>
                  <a:cubicBezTo>
                    <a:pt x="3156" y="1129"/>
                    <a:pt x="3156" y="1114"/>
                    <a:pt x="3163" y="1092"/>
                  </a:cubicBezTo>
                  <a:cubicBezTo>
                    <a:pt x="3193" y="1017"/>
                    <a:pt x="3282" y="1003"/>
                    <a:pt x="3349" y="965"/>
                  </a:cubicBezTo>
                  <a:cubicBezTo>
                    <a:pt x="3364" y="958"/>
                    <a:pt x="3386" y="943"/>
                    <a:pt x="3394" y="928"/>
                  </a:cubicBezTo>
                  <a:cubicBezTo>
                    <a:pt x="3401" y="914"/>
                    <a:pt x="3416" y="884"/>
                    <a:pt x="3438" y="884"/>
                  </a:cubicBezTo>
                  <a:cubicBezTo>
                    <a:pt x="3438" y="861"/>
                    <a:pt x="3438" y="847"/>
                    <a:pt x="3446" y="832"/>
                  </a:cubicBezTo>
                  <a:cubicBezTo>
                    <a:pt x="3460" y="824"/>
                    <a:pt x="3490" y="824"/>
                    <a:pt x="3505" y="817"/>
                  </a:cubicBezTo>
                  <a:cubicBezTo>
                    <a:pt x="3520" y="817"/>
                    <a:pt x="3535" y="817"/>
                    <a:pt x="3542" y="817"/>
                  </a:cubicBezTo>
                  <a:cubicBezTo>
                    <a:pt x="3557" y="809"/>
                    <a:pt x="3565" y="795"/>
                    <a:pt x="3572" y="787"/>
                  </a:cubicBezTo>
                  <a:cubicBezTo>
                    <a:pt x="3587" y="772"/>
                    <a:pt x="3602" y="765"/>
                    <a:pt x="3617" y="750"/>
                  </a:cubicBezTo>
                  <a:cubicBezTo>
                    <a:pt x="3624" y="743"/>
                    <a:pt x="3624" y="735"/>
                    <a:pt x="3639" y="728"/>
                  </a:cubicBezTo>
                  <a:cubicBezTo>
                    <a:pt x="3654" y="720"/>
                    <a:pt x="3676" y="728"/>
                    <a:pt x="3691" y="728"/>
                  </a:cubicBezTo>
                  <a:cubicBezTo>
                    <a:pt x="3691" y="720"/>
                    <a:pt x="3706" y="713"/>
                    <a:pt x="3720" y="706"/>
                  </a:cubicBezTo>
                  <a:cubicBezTo>
                    <a:pt x="3713" y="706"/>
                    <a:pt x="3706" y="706"/>
                    <a:pt x="3706" y="698"/>
                  </a:cubicBezTo>
                  <a:cubicBezTo>
                    <a:pt x="3720" y="698"/>
                    <a:pt x="3743" y="668"/>
                    <a:pt x="3750" y="661"/>
                  </a:cubicBezTo>
                  <a:cubicBezTo>
                    <a:pt x="3765" y="654"/>
                    <a:pt x="3795" y="646"/>
                    <a:pt x="3802" y="631"/>
                  </a:cubicBezTo>
                  <a:cubicBezTo>
                    <a:pt x="3802" y="624"/>
                    <a:pt x="3802" y="594"/>
                    <a:pt x="3802" y="579"/>
                  </a:cubicBezTo>
                  <a:cubicBezTo>
                    <a:pt x="3810" y="549"/>
                    <a:pt x="3824" y="549"/>
                    <a:pt x="3854" y="542"/>
                  </a:cubicBezTo>
                  <a:cubicBezTo>
                    <a:pt x="3862" y="564"/>
                    <a:pt x="3928" y="564"/>
                    <a:pt x="3951" y="557"/>
                  </a:cubicBezTo>
                  <a:cubicBezTo>
                    <a:pt x="3958" y="557"/>
                    <a:pt x="3973" y="549"/>
                    <a:pt x="3988" y="542"/>
                  </a:cubicBezTo>
                  <a:cubicBezTo>
                    <a:pt x="4003" y="535"/>
                    <a:pt x="4032" y="535"/>
                    <a:pt x="4040" y="527"/>
                  </a:cubicBezTo>
                  <a:cubicBezTo>
                    <a:pt x="4084" y="527"/>
                    <a:pt x="4129" y="498"/>
                    <a:pt x="4136" y="453"/>
                  </a:cubicBezTo>
                  <a:cubicBezTo>
                    <a:pt x="4136" y="438"/>
                    <a:pt x="4144" y="386"/>
                    <a:pt x="4122" y="394"/>
                  </a:cubicBezTo>
                  <a:cubicBezTo>
                    <a:pt x="4107" y="394"/>
                    <a:pt x="4107" y="409"/>
                    <a:pt x="4099" y="416"/>
                  </a:cubicBezTo>
                  <a:cubicBezTo>
                    <a:pt x="4084" y="423"/>
                    <a:pt x="4069" y="423"/>
                    <a:pt x="4055" y="423"/>
                  </a:cubicBezTo>
                  <a:cubicBezTo>
                    <a:pt x="4055" y="401"/>
                    <a:pt x="4047" y="386"/>
                    <a:pt x="4040" y="371"/>
                  </a:cubicBezTo>
                  <a:cubicBezTo>
                    <a:pt x="4032" y="349"/>
                    <a:pt x="4032" y="334"/>
                    <a:pt x="4032" y="312"/>
                  </a:cubicBezTo>
                  <a:cubicBezTo>
                    <a:pt x="3980" y="290"/>
                    <a:pt x="3980" y="245"/>
                    <a:pt x="3980" y="193"/>
                  </a:cubicBezTo>
                  <a:cubicBezTo>
                    <a:pt x="3980" y="171"/>
                    <a:pt x="3980" y="134"/>
                    <a:pt x="3988" y="119"/>
                  </a:cubicBezTo>
                  <a:cubicBezTo>
                    <a:pt x="3995" y="112"/>
                    <a:pt x="4010" y="112"/>
                    <a:pt x="4017" y="104"/>
                  </a:cubicBezTo>
                  <a:cubicBezTo>
                    <a:pt x="4032" y="97"/>
                    <a:pt x="4040" y="89"/>
                    <a:pt x="4047" y="74"/>
                  </a:cubicBezTo>
                  <a:cubicBezTo>
                    <a:pt x="4055" y="59"/>
                    <a:pt x="4077" y="44"/>
                    <a:pt x="4069" y="30"/>
                  </a:cubicBezTo>
                  <a:cubicBezTo>
                    <a:pt x="4055" y="0"/>
                    <a:pt x="3988" y="15"/>
                    <a:pt x="3965" y="22"/>
                  </a:cubicBezTo>
                  <a:cubicBezTo>
                    <a:pt x="3943" y="22"/>
                    <a:pt x="3928" y="30"/>
                    <a:pt x="3906" y="30"/>
                  </a:cubicBezTo>
                  <a:cubicBezTo>
                    <a:pt x="3884" y="30"/>
                    <a:pt x="3869" y="30"/>
                    <a:pt x="3854" y="44"/>
                  </a:cubicBezTo>
                  <a:cubicBezTo>
                    <a:pt x="3832" y="67"/>
                    <a:pt x="3832" y="67"/>
                    <a:pt x="3810" y="67"/>
                  </a:cubicBezTo>
                  <a:cubicBezTo>
                    <a:pt x="3787" y="74"/>
                    <a:pt x="3780" y="82"/>
                    <a:pt x="3765" y="97"/>
                  </a:cubicBezTo>
                  <a:cubicBezTo>
                    <a:pt x="3750" y="104"/>
                    <a:pt x="3720" y="104"/>
                    <a:pt x="3706" y="112"/>
                  </a:cubicBezTo>
                  <a:cubicBezTo>
                    <a:pt x="3691" y="112"/>
                    <a:pt x="3668" y="112"/>
                    <a:pt x="3654" y="119"/>
                  </a:cubicBezTo>
                  <a:cubicBezTo>
                    <a:pt x="3646" y="119"/>
                    <a:pt x="3646" y="134"/>
                    <a:pt x="3639" y="134"/>
                  </a:cubicBezTo>
                  <a:cubicBezTo>
                    <a:pt x="3631" y="141"/>
                    <a:pt x="3624" y="134"/>
                    <a:pt x="3617" y="134"/>
                  </a:cubicBezTo>
                  <a:cubicBezTo>
                    <a:pt x="3602" y="141"/>
                    <a:pt x="3602" y="149"/>
                    <a:pt x="3594" y="156"/>
                  </a:cubicBezTo>
                  <a:cubicBezTo>
                    <a:pt x="3587" y="163"/>
                    <a:pt x="3579" y="163"/>
                    <a:pt x="3572" y="171"/>
                  </a:cubicBezTo>
                  <a:cubicBezTo>
                    <a:pt x="3565" y="171"/>
                    <a:pt x="3550" y="171"/>
                    <a:pt x="3542" y="178"/>
                  </a:cubicBezTo>
                  <a:cubicBezTo>
                    <a:pt x="3535" y="178"/>
                    <a:pt x="3527" y="186"/>
                    <a:pt x="3520" y="193"/>
                  </a:cubicBezTo>
                  <a:cubicBezTo>
                    <a:pt x="3498" y="201"/>
                    <a:pt x="3483" y="193"/>
                    <a:pt x="3468" y="208"/>
                  </a:cubicBezTo>
                  <a:cubicBezTo>
                    <a:pt x="3453" y="215"/>
                    <a:pt x="3453" y="215"/>
                    <a:pt x="3446" y="215"/>
                  </a:cubicBezTo>
                  <a:cubicBezTo>
                    <a:pt x="3431" y="223"/>
                    <a:pt x="3431" y="230"/>
                    <a:pt x="3423" y="238"/>
                  </a:cubicBezTo>
                  <a:cubicBezTo>
                    <a:pt x="3416" y="238"/>
                    <a:pt x="3401" y="238"/>
                    <a:pt x="3394" y="238"/>
                  </a:cubicBezTo>
                  <a:cubicBezTo>
                    <a:pt x="3379" y="245"/>
                    <a:pt x="3386" y="245"/>
                    <a:pt x="3371" y="252"/>
                  </a:cubicBezTo>
                  <a:lnTo>
                    <a:pt x="3371" y="260"/>
                  </a:lnTo>
                  <a:cubicBezTo>
                    <a:pt x="3364" y="260"/>
                    <a:pt x="3364" y="260"/>
                    <a:pt x="3357" y="260"/>
                  </a:cubicBezTo>
                  <a:cubicBezTo>
                    <a:pt x="3357" y="267"/>
                    <a:pt x="3342" y="267"/>
                    <a:pt x="3342" y="267"/>
                  </a:cubicBezTo>
                  <a:cubicBezTo>
                    <a:pt x="3327" y="275"/>
                    <a:pt x="3320" y="282"/>
                    <a:pt x="3312" y="290"/>
                  </a:cubicBezTo>
                  <a:cubicBezTo>
                    <a:pt x="3297" y="304"/>
                    <a:pt x="3282" y="312"/>
                    <a:pt x="3267" y="319"/>
                  </a:cubicBezTo>
                  <a:cubicBezTo>
                    <a:pt x="3245" y="327"/>
                    <a:pt x="3223" y="342"/>
                    <a:pt x="3208" y="349"/>
                  </a:cubicBezTo>
                  <a:cubicBezTo>
                    <a:pt x="3186" y="371"/>
                    <a:pt x="3171" y="357"/>
                    <a:pt x="3149" y="364"/>
                  </a:cubicBezTo>
                  <a:cubicBezTo>
                    <a:pt x="3149" y="386"/>
                    <a:pt x="3119" y="371"/>
                    <a:pt x="3104" y="379"/>
                  </a:cubicBezTo>
                  <a:cubicBezTo>
                    <a:pt x="3089" y="386"/>
                    <a:pt x="3074" y="401"/>
                    <a:pt x="3052" y="401"/>
                  </a:cubicBezTo>
                  <a:cubicBezTo>
                    <a:pt x="3037" y="401"/>
                    <a:pt x="3015" y="379"/>
                    <a:pt x="3000" y="371"/>
                  </a:cubicBezTo>
                  <a:cubicBezTo>
                    <a:pt x="2993" y="371"/>
                    <a:pt x="2963" y="357"/>
                    <a:pt x="2948" y="357"/>
                  </a:cubicBezTo>
                  <a:cubicBezTo>
                    <a:pt x="2941" y="364"/>
                    <a:pt x="2941" y="371"/>
                    <a:pt x="2941" y="379"/>
                  </a:cubicBezTo>
                  <a:cubicBezTo>
                    <a:pt x="2941" y="394"/>
                    <a:pt x="2948" y="386"/>
                    <a:pt x="2955" y="394"/>
                  </a:cubicBezTo>
                  <a:cubicBezTo>
                    <a:pt x="2970" y="409"/>
                    <a:pt x="2970" y="460"/>
                    <a:pt x="2970" y="475"/>
                  </a:cubicBezTo>
                  <a:cubicBezTo>
                    <a:pt x="2963" y="483"/>
                    <a:pt x="2963" y="483"/>
                    <a:pt x="2963" y="483"/>
                  </a:cubicBezTo>
                  <a:cubicBezTo>
                    <a:pt x="2948" y="483"/>
                    <a:pt x="2941" y="505"/>
                    <a:pt x="2926" y="520"/>
                  </a:cubicBezTo>
                  <a:cubicBezTo>
                    <a:pt x="2918" y="527"/>
                    <a:pt x="2904" y="542"/>
                    <a:pt x="2896" y="549"/>
                  </a:cubicBezTo>
                  <a:cubicBezTo>
                    <a:pt x="2881" y="564"/>
                    <a:pt x="2866" y="572"/>
                    <a:pt x="2859" y="587"/>
                  </a:cubicBezTo>
                  <a:cubicBezTo>
                    <a:pt x="2852" y="587"/>
                    <a:pt x="2844" y="594"/>
                    <a:pt x="2844" y="602"/>
                  </a:cubicBezTo>
                  <a:cubicBezTo>
                    <a:pt x="2837" y="602"/>
                    <a:pt x="2829" y="609"/>
                    <a:pt x="2822" y="616"/>
                  </a:cubicBezTo>
                  <a:cubicBezTo>
                    <a:pt x="2800" y="639"/>
                    <a:pt x="2785" y="661"/>
                    <a:pt x="2763" y="691"/>
                  </a:cubicBezTo>
                  <a:cubicBezTo>
                    <a:pt x="2755" y="698"/>
                    <a:pt x="2748" y="713"/>
                    <a:pt x="2748" y="735"/>
                  </a:cubicBezTo>
                  <a:cubicBezTo>
                    <a:pt x="2740" y="750"/>
                    <a:pt x="2748" y="765"/>
                    <a:pt x="2748" y="780"/>
                  </a:cubicBezTo>
                  <a:cubicBezTo>
                    <a:pt x="2725" y="780"/>
                    <a:pt x="2718" y="780"/>
                    <a:pt x="2703" y="795"/>
                  </a:cubicBezTo>
                  <a:cubicBezTo>
                    <a:pt x="2696" y="809"/>
                    <a:pt x="2688" y="824"/>
                    <a:pt x="2681" y="839"/>
                  </a:cubicBezTo>
                  <a:cubicBezTo>
                    <a:pt x="2666" y="854"/>
                    <a:pt x="2651" y="861"/>
                    <a:pt x="2629" y="869"/>
                  </a:cubicBezTo>
                  <a:cubicBezTo>
                    <a:pt x="2614" y="869"/>
                    <a:pt x="2592" y="869"/>
                    <a:pt x="2569" y="869"/>
                  </a:cubicBezTo>
                  <a:cubicBezTo>
                    <a:pt x="2562" y="869"/>
                    <a:pt x="2555" y="869"/>
                    <a:pt x="2547" y="869"/>
                  </a:cubicBezTo>
                  <a:cubicBezTo>
                    <a:pt x="2532" y="869"/>
                    <a:pt x="2532" y="876"/>
                    <a:pt x="2518" y="884"/>
                  </a:cubicBezTo>
                  <a:cubicBezTo>
                    <a:pt x="2503" y="891"/>
                    <a:pt x="2480" y="891"/>
                    <a:pt x="2465" y="891"/>
                  </a:cubicBezTo>
                  <a:cubicBezTo>
                    <a:pt x="2421" y="884"/>
                    <a:pt x="2384" y="884"/>
                    <a:pt x="2354" y="914"/>
                  </a:cubicBezTo>
                  <a:cubicBezTo>
                    <a:pt x="2339" y="921"/>
                    <a:pt x="2310" y="921"/>
                    <a:pt x="2287" y="928"/>
                  </a:cubicBezTo>
                  <a:cubicBezTo>
                    <a:pt x="2258" y="928"/>
                    <a:pt x="2235" y="936"/>
                    <a:pt x="2206" y="921"/>
                  </a:cubicBezTo>
                  <a:cubicBezTo>
                    <a:pt x="2183" y="906"/>
                    <a:pt x="2161" y="899"/>
                    <a:pt x="2139" y="891"/>
                  </a:cubicBezTo>
                  <a:cubicBezTo>
                    <a:pt x="2102" y="884"/>
                    <a:pt x="2064" y="869"/>
                    <a:pt x="2020" y="869"/>
                  </a:cubicBezTo>
                  <a:cubicBezTo>
                    <a:pt x="1998" y="869"/>
                    <a:pt x="1998" y="891"/>
                    <a:pt x="1975" y="899"/>
                  </a:cubicBezTo>
                  <a:cubicBezTo>
                    <a:pt x="1968" y="899"/>
                    <a:pt x="1961" y="899"/>
                    <a:pt x="1946" y="899"/>
                  </a:cubicBezTo>
                  <a:cubicBezTo>
                    <a:pt x="1938" y="899"/>
                    <a:pt x="1931" y="914"/>
                    <a:pt x="1923" y="914"/>
                  </a:cubicBezTo>
                  <a:cubicBezTo>
                    <a:pt x="1894" y="928"/>
                    <a:pt x="1871" y="943"/>
                    <a:pt x="1842" y="951"/>
                  </a:cubicBezTo>
                  <a:cubicBezTo>
                    <a:pt x="1827" y="951"/>
                    <a:pt x="1805" y="951"/>
                    <a:pt x="1790" y="958"/>
                  </a:cubicBezTo>
                  <a:cubicBezTo>
                    <a:pt x="1775" y="958"/>
                    <a:pt x="1767" y="973"/>
                    <a:pt x="1753" y="973"/>
                  </a:cubicBezTo>
                  <a:cubicBezTo>
                    <a:pt x="1738" y="973"/>
                    <a:pt x="1723" y="980"/>
                    <a:pt x="1708" y="980"/>
                  </a:cubicBezTo>
                  <a:cubicBezTo>
                    <a:pt x="1686" y="988"/>
                    <a:pt x="1671" y="988"/>
                    <a:pt x="1648" y="995"/>
                  </a:cubicBezTo>
                  <a:cubicBezTo>
                    <a:pt x="1626" y="1003"/>
                    <a:pt x="1604" y="1003"/>
                    <a:pt x="1574" y="995"/>
                  </a:cubicBezTo>
                  <a:cubicBezTo>
                    <a:pt x="1559" y="995"/>
                    <a:pt x="1545" y="988"/>
                    <a:pt x="1530" y="973"/>
                  </a:cubicBezTo>
                  <a:cubicBezTo>
                    <a:pt x="1530" y="973"/>
                    <a:pt x="1530" y="973"/>
                    <a:pt x="1522" y="973"/>
                  </a:cubicBezTo>
                  <a:cubicBezTo>
                    <a:pt x="1508" y="980"/>
                    <a:pt x="1515" y="988"/>
                    <a:pt x="1515" y="995"/>
                  </a:cubicBezTo>
                  <a:cubicBezTo>
                    <a:pt x="1515" y="1025"/>
                    <a:pt x="1522" y="1040"/>
                    <a:pt x="1493" y="1054"/>
                  </a:cubicBezTo>
                  <a:cubicBezTo>
                    <a:pt x="1493" y="1032"/>
                    <a:pt x="1500" y="1010"/>
                    <a:pt x="1478" y="1003"/>
                  </a:cubicBezTo>
                  <a:cubicBezTo>
                    <a:pt x="1441" y="995"/>
                    <a:pt x="1441" y="1017"/>
                    <a:pt x="1426" y="1032"/>
                  </a:cubicBezTo>
                  <a:cubicBezTo>
                    <a:pt x="1403" y="1054"/>
                    <a:pt x="1366" y="1032"/>
                    <a:pt x="1337" y="1040"/>
                  </a:cubicBezTo>
                  <a:cubicBezTo>
                    <a:pt x="1307" y="1047"/>
                    <a:pt x="1285" y="1069"/>
                    <a:pt x="1255" y="1062"/>
                  </a:cubicBezTo>
                  <a:cubicBezTo>
                    <a:pt x="1255" y="1047"/>
                    <a:pt x="1255" y="1032"/>
                    <a:pt x="1255" y="1025"/>
                  </a:cubicBezTo>
                  <a:cubicBezTo>
                    <a:pt x="1240" y="1025"/>
                    <a:pt x="1233" y="1017"/>
                    <a:pt x="1218" y="1017"/>
                  </a:cubicBezTo>
                  <a:cubicBezTo>
                    <a:pt x="1210" y="1017"/>
                    <a:pt x="1196" y="1025"/>
                    <a:pt x="1188" y="1025"/>
                  </a:cubicBezTo>
                  <a:cubicBezTo>
                    <a:pt x="1166" y="1032"/>
                    <a:pt x="1158" y="1040"/>
                    <a:pt x="1158" y="1069"/>
                  </a:cubicBezTo>
                  <a:cubicBezTo>
                    <a:pt x="1121" y="1084"/>
                    <a:pt x="1077" y="1084"/>
                    <a:pt x="1040" y="1077"/>
                  </a:cubicBezTo>
                  <a:cubicBezTo>
                    <a:pt x="1017" y="1069"/>
                    <a:pt x="995" y="1062"/>
                    <a:pt x="973" y="1069"/>
                  </a:cubicBezTo>
                  <a:cubicBezTo>
                    <a:pt x="943" y="1077"/>
                    <a:pt x="936" y="1092"/>
                    <a:pt x="906" y="1084"/>
                  </a:cubicBezTo>
                  <a:cubicBezTo>
                    <a:pt x="869" y="1084"/>
                    <a:pt x="839" y="1077"/>
                    <a:pt x="809" y="1077"/>
                  </a:cubicBezTo>
                  <a:cubicBezTo>
                    <a:pt x="772" y="1069"/>
                    <a:pt x="728" y="1077"/>
                    <a:pt x="698" y="1062"/>
                  </a:cubicBezTo>
                  <a:cubicBezTo>
                    <a:pt x="676" y="1054"/>
                    <a:pt x="639" y="1032"/>
                    <a:pt x="616" y="1017"/>
                  </a:cubicBezTo>
                  <a:cubicBezTo>
                    <a:pt x="594" y="1003"/>
                    <a:pt x="572" y="988"/>
                    <a:pt x="549" y="980"/>
                  </a:cubicBezTo>
                  <a:cubicBezTo>
                    <a:pt x="520" y="980"/>
                    <a:pt x="475" y="980"/>
                    <a:pt x="438" y="988"/>
                  </a:cubicBezTo>
                  <a:cubicBezTo>
                    <a:pt x="438" y="1025"/>
                    <a:pt x="438" y="1047"/>
                    <a:pt x="394" y="1054"/>
                  </a:cubicBezTo>
                  <a:cubicBezTo>
                    <a:pt x="364" y="1069"/>
                    <a:pt x="334" y="1069"/>
                    <a:pt x="304" y="1084"/>
                  </a:cubicBezTo>
                  <a:cubicBezTo>
                    <a:pt x="275" y="1092"/>
                    <a:pt x="252" y="1092"/>
                    <a:pt x="223" y="1099"/>
                  </a:cubicBezTo>
                  <a:cubicBezTo>
                    <a:pt x="201" y="1106"/>
                    <a:pt x="178" y="1114"/>
                    <a:pt x="156" y="1129"/>
                  </a:cubicBezTo>
                  <a:cubicBezTo>
                    <a:pt x="156" y="1159"/>
                    <a:pt x="141" y="1173"/>
                    <a:pt x="134" y="1203"/>
                  </a:cubicBezTo>
                  <a:cubicBezTo>
                    <a:pt x="119" y="1233"/>
                    <a:pt x="104" y="1292"/>
                    <a:pt x="119" y="1329"/>
                  </a:cubicBezTo>
                  <a:cubicBezTo>
                    <a:pt x="119" y="1344"/>
                    <a:pt x="134" y="1359"/>
                    <a:pt x="156" y="1359"/>
                  </a:cubicBezTo>
                  <a:cubicBezTo>
                    <a:pt x="149" y="1374"/>
                    <a:pt x="141" y="1389"/>
                    <a:pt x="126" y="1404"/>
                  </a:cubicBezTo>
                  <a:cubicBezTo>
                    <a:pt x="111" y="1426"/>
                    <a:pt x="97" y="1433"/>
                    <a:pt x="82" y="1456"/>
                  </a:cubicBezTo>
                  <a:cubicBezTo>
                    <a:pt x="67" y="1470"/>
                    <a:pt x="59" y="1478"/>
                    <a:pt x="44" y="1493"/>
                  </a:cubicBezTo>
                  <a:cubicBezTo>
                    <a:pt x="22" y="1508"/>
                    <a:pt x="7" y="1522"/>
                    <a:pt x="0" y="1545"/>
                  </a:cubicBezTo>
                  <a:cubicBezTo>
                    <a:pt x="0" y="1545"/>
                    <a:pt x="7" y="1545"/>
                    <a:pt x="15" y="1537"/>
                  </a:cubicBezTo>
                  <a:cubicBezTo>
                    <a:pt x="22" y="1530"/>
                    <a:pt x="22" y="1522"/>
                    <a:pt x="44" y="1508"/>
                  </a:cubicBezTo>
                  <a:cubicBezTo>
                    <a:pt x="134" y="1456"/>
                    <a:pt x="89" y="1649"/>
                    <a:pt x="141" y="1671"/>
                  </a:cubicBezTo>
                  <a:cubicBezTo>
                    <a:pt x="149" y="1716"/>
                    <a:pt x="134" y="1738"/>
                    <a:pt x="126" y="1775"/>
                  </a:cubicBezTo>
                  <a:cubicBezTo>
                    <a:pt x="126" y="1805"/>
                    <a:pt x="141" y="1842"/>
                    <a:pt x="141" y="1879"/>
                  </a:cubicBezTo>
                  <a:cubicBezTo>
                    <a:pt x="141" y="1916"/>
                    <a:pt x="134" y="1961"/>
                    <a:pt x="134" y="2005"/>
                  </a:cubicBezTo>
                  <a:cubicBezTo>
                    <a:pt x="163" y="2005"/>
                    <a:pt x="193" y="2005"/>
                    <a:pt x="208" y="1998"/>
                  </a:cubicBezTo>
                  <a:cubicBezTo>
                    <a:pt x="230" y="1983"/>
                    <a:pt x="201" y="1908"/>
                    <a:pt x="193" y="1886"/>
                  </a:cubicBezTo>
                  <a:cubicBezTo>
                    <a:pt x="186" y="1886"/>
                    <a:pt x="178" y="1879"/>
                    <a:pt x="171" y="1886"/>
                  </a:cubicBezTo>
                  <a:cubicBezTo>
                    <a:pt x="171" y="1864"/>
                    <a:pt x="171" y="1849"/>
                    <a:pt x="171" y="1834"/>
                  </a:cubicBezTo>
                  <a:cubicBezTo>
                    <a:pt x="208" y="1827"/>
                    <a:pt x="208" y="1797"/>
                    <a:pt x="230" y="1782"/>
                  </a:cubicBezTo>
                  <a:cubicBezTo>
                    <a:pt x="245" y="1760"/>
                    <a:pt x="238" y="1760"/>
                    <a:pt x="267" y="1760"/>
                  </a:cubicBezTo>
                  <a:cubicBezTo>
                    <a:pt x="304" y="1760"/>
                    <a:pt x="431" y="1782"/>
                    <a:pt x="431" y="1716"/>
                  </a:cubicBezTo>
                  <a:cubicBezTo>
                    <a:pt x="460" y="1716"/>
                    <a:pt x="483" y="1723"/>
                    <a:pt x="512" y="1716"/>
                  </a:cubicBezTo>
                  <a:cubicBezTo>
                    <a:pt x="542" y="1708"/>
                    <a:pt x="557" y="1701"/>
                    <a:pt x="579" y="1708"/>
                  </a:cubicBezTo>
                  <a:cubicBezTo>
                    <a:pt x="601" y="1716"/>
                    <a:pt x="609" y="1730"/>
                    <a:pt x="631" y="1730"/>
                  </a:cubicBezTo>
                  <a:cubicBezTo>
                    <a:pt x="661" y="1738"/>
                    <a:pt x="698" y="1745"/>
                    <a:pt x="728" y="1738"/>
                  </a:cubicBezTo>
                  <a:cubicBezTo>
                    <a:pt x="757" y="1738"/>
                    <a:pt x="780" y="1723"/>
                    <a:pt x="809" y="1723"/>
                  </a:cubicBezTo>
                  <a:cubicBezTo>
                    <a:pt x="832" y="1723"/>
                    <a:pt x="854" y="1738"/>
                    <a:pt x="876" y="1745"/>
                  </a:cubicBezTo>
                  <a:cubicBezTo>
                    <a:pt x="906" y="1760"/>
                    <a:pt x="928" y="1738"/>
                    <a:pt x="951" y="1767"/>
                  </a:cubicBezTo>
                  <a:cubicBezTo>
                    <a:pt x="965" y="1782"/>
                    <a:pt x="958" y="1819"/>
                    <a:pt x="988" y="1819"/>
                  </a:cubicBezTo>
                  <a:cubicBezTo>
                    <a:pt x="1010" y="1827"/>
                    <a:pt x="1010" y="1790"/>
                    <a:pt x="1017" y="1790"/>
                  </a:cubicBezTo>
                  <a:cubicBezTo>
                    <a:pt x="1040" y="1775"/>
                    <a:pt x="1047" y="1775"/>
                    <a:pt x="1069" y="1782"/>
                  </a:cubicBezTo>
                  <a:cubicBezTo>
                    <a:pt x="1069" y="1797"/>
                    <a:pt x="1062" y="1834"/>
                    <a:pt x="1069" y="1856"/>
                  </a:cubicBezTo>
                  <a:cubicBezTo>
                    <a:pt x="1077" y="1879"/>
                    <a:pt x="1091" y="1879"/>
                    <a:pt x="1121" y="1879"/>
                  </a:cubicBezTo>
                  <a:cubicBezTo>
                    <a:pt x="1129" y="1856"/>
                    <a:pt x="1129" y="1842"/>
                    <a:pt x="1144" y="1834"/>
                  </a:cubicBezTo>
                  <a:cubicBezTo>
                    <a:pt x="1151" y="1827"/>
                    <a:pt x="1166" y="1834"/>
                    <a:pt x="1181" y="1819"/>
                  </a:cubicBezTo>
                  <a:cubicBezTo>
                    <a:pt x="1188" y="1767"/>
                    <a:pt x="1225" y="1782"/>
                    <a:pt x="1262" y="1782"/>
                  </a:cubicBezTo>
                  <a:cubicBezTo>
                    <a:pt x="1322" y="1767"/>
                    <a:pt x="1262" y="1753"/>
                    <a:pt x="1270" y="1723"/>
                  </a:cubicBezTo>
                  <a:cubicBezTo>
                    <a:pt x="1270" y="1686"/>
                    <a:pt x="1314" y="1693"/>
                    <a:pt x="1314" y="1663"/>
                  </a:cubicBezTo>
                  <a:cubicBezTo>
                    <a:pt x="1337" y="1663"/>
                    <a:pt x="1359" y="1663"/>
                    <a:pt x="1381" y="1678"/>
                  </a:cubicBezTo>
                  <a:cubicBezTo>
                    <a:pt x="1396" y="1693"/>
                    <a:pt x="1389" y="1730"/>
                    <a:pt x="1418" y="1745"/>
                  </a:cubicBezTo>
                  <a:cubicBezTo>
                    <a:pt x="1418" y="1708"/>
                    <a:pt x="1433" y="1708"/>
                    <a:pt x="1441" y="1678"/>
                  </a:cubicBezTo>
                  <a:cubicBezTo>
                    <a:pt x="1448" y="1656"/>
                    <a:pt x="1426" y="1634"/>
                    <a:pt x="1463" y="1611"/>
                  </a:cubicBezTo>
                  <a:cubicBezTo>
                    <a:pt x="1508" y="1589"/>
                    <a:pt x="1574" y="1671"/>
                    <a:pt x="1611" y="1619"/>
                  </a:cubicBezTo>
                  <a:cubicBezTo>
                    <a:pt x="1634" y="1619"/>
                    <a:pt x="1656" y="1619"/>
                    <a:pt x="1686" y="1619"/>
                  </a:cubicBezTo>
                  <a:cubicBezTo>
                    <a:pt x="1716" y="1619"/>
                    <a:pt x="1745" y="1611"/>
                    <a:pt x="1775" y="1611"/>
                  </a:cubicBezTo>
                  <a:cubicBezTo>
                    <a:pt x="1782" y="1634"/>
                    <a:pt x="1753" y="1634"/>
                    <a:pt x="1730" y="1641"/>
                  </a:cubicBezTo>
                  <a:cubicBezTo>
                    <a:pt x="1723" y="1649"/>
                    <a:pt x="1701" y="1678"/>
                    <a:pt x="1701" y="1693"/>
                  </a:cubicBezTo>
                  <a:cubicBezTo>
                    <a:pt x="1745" y="1701"/>
                    <a:pt x="1738" y="1730"/>
                    <a:pt x="1730" y="1767"/>
                  </a:cubicBezTo>
                  <a:cubicBezTo>
                    <a:pt x="1723" y="1797"/>
                    <a:pt x="1723" y="1827"/>
                    <a:pt x="1723" y="1864"/>
                  </a:cubicBezTo>
                  <a:cubicBezTo>
                    <a:pt x="1760" y="1871"/>
                    <a:pt x="1775" y="1842"/>
                    <a:pt x="1805" y="1834"/>
                  </a:cubicBezTo>
                  <a:cubicBezTo>
                    <a:pt x="1834" y="1827"/>
                    <a:pt x="1871" y="1812"/>
                    <a:pt x="1901" y="1819"/>
                  </a:cubicBezTo>
                  <a:cubicBezTo>
                    <a:pt x="1938" y="1834"/>
                    <a:pt x="1931" y="1871"/>
                    <a:pt x="1968" y="1886"/>
                  </a:cubicBezTo>
                  <a:cubicBezTo>
                    <a:pt x="1983" y="1894"/>
                    <a:pt x="2027" y="1901"/>
                    <a:pt x="2050" y="1901"/>
                  </a:cubicBezTo>
                  <a:cubicBezTo>
                    <a:pt x="2020" y="1908"/>
                    <a:pt x="2020" y="1990"/>
                    <a:pt x="2020" y="2005"/>
                  </a:cubicBezTo>
                  <a:cubicBezTo>
                    <a:pt x="2035" y="2057"/>
                    <a:pt x="2102" y="2057"/>
                    <a:pt x="2131" y="2094"/>
                  </a:cubicBezTo>
                  <a:cubicBezTo>
                    <a:pt x="2139" y="2116"/>
                    <a:pt x="2139" y="2146"/>
                    <a:pt x="2131" y="2168"/>
                  </a:cubicBezTo>
                  <a:cubicBezTo>
                    <a:pt x="2116" y="2176"/>
                    <a:pt x="2102" y="2183"/>
                    <a:pt x="2087" y="2191"/>
                  </a:cubicBezTo>
                  <a:cubicBezTo>
                    <a:pt x="2057" y="2206"/>
                    <a:pt x="2035" y="2250"/>
                    <a:pt x="1998" y="2265"/>
                  </a:cubicBezTo>
                  <a:cubicBezTo>
                    <a:pt x="1975" y="2280"/>
                    <a:pt x="1946" y="2280"/>
                    <a:pt x="1916" y="2295"/>
                  </a:cubicBezTo>
                  <a:cubicBezTo>
                    <a:pt x="1938" y="2317"/>
                    <a:pt x="1931" y="2354"/>
                    <a:pt x="1931" y="2369"/>
                  </a:cubicBezTo>
                  <a:cubicBezTo>
                    <a:pt x="1953" y="2376"/>
                    <a:pt x="1975" y="2376"/>
                    <a:pt x="1990" y="2391"/>
                  </a:cubicBezTo>
                  <a:cubicBezTo>
                    <a:pt x="1998" y="2399"/>
                    <a:pt x="2005" y="2436"/>
                    <a:pt x="1990" y="2451"/>
                  </a:cubicBezTo>
                  <a:cubicBezTo>
                    <a:pt x="1961" y="2495"/>
                    <a:pt x="1871" y="2413"/>
                    <a:pt x="1834" y="2413"/>
                  </a:cubicBezTo>
                  <a:cubicBezTo>
                    <a:pt x="1812" y="2458"/>
                    <a:pt x="1834" y="2458"/>
                    <a:pt x="1856" y="2495"/>
                  </a:cubicBezTo>
                  <a:cubicBezTo>
                    <a:pt x="1879" y="2540"/>
                    <a:pt x="1842" y="2555"/>
                    <a:pt x="1819" y="2577"/>
                  </a:cubicBezTo>
                  <a:cubicBezTo>
                    <a:pt x="1812" y="2592"/>
                    <a:pt x="1805" y="2614"/>
                    <a:pt x="1805" y="2636"/>
                  </a:cubicBezTo>
                  <a:cubicBezTo>
                    <a:pt x="1805" y="2673"/>
                    <a:pt x="1805" y="2673"/>
                    <a:pt x="1790" y="2696"/>
                  </a:cubicBezTo>
                  <a:cubicBezTo>
                    <a:pt x="1775" y="2703"/>
                    <a:pt x="1767" y="2718"/>
                    <a:pt x="1753" y="2725"/>
                  </a:cubicBezTo>
                  <a:cubicBezTo>
                    <a:pt x="1753" y="2740"/>
                    <a:pt x="1753" y="2748"/>
                    <a:pt x="1753" y="2755"/>
                  </a:cubicBezTo>
                  <a:cubicBezTo>
                    <a:pt x="1745" y="2763"/>
                    <a:pt x="1738" y="2755"/>
                    <a:pt x="1730" y="2763"/>
                  </a:cubicBezTo>
                  <a:lnTo>
                    <a:pt x="1730" y="2763"/>
                  </a:lnTo>
                  <a:cubicBezTo>
                    <a:pt x="1745" y="2792"/>
                    <a:pt x="1760" y="2837"/>
                    <a:pt x="1753" y="2881"/>
                  </a:cubicBezTo>
                </a:path>
              </a:pathLst>
            </a:custGeom>
            <a:grpFill/>
            <a:ln w="9525" cap="flat">
              <a:solidFill>
                <a:schemeClr val="bg2"/>
              </a:solidFill>
              <a:bevel/>
              <a:headEnd/>
              <a:tailEnd/>
            </a:ln>
            <a:effectLst/>
          </p:spPr>
          <p:txBody>
            <a:bodyPr wrap="none" lIns="121853" tIns="60926" rIns="121853" bIns="60926" anchor="ctr"/>
            <a:lstStyle/>
            <a:p>
              <a:endParaRPr lang="en-US">
                <a:latin typeface="Poppins Light" charset="0"/>
              </a:endParaRPr>
            </a:p>
          </p:txBody>
        </p:sp>
        <p:sp>
          <p:nvSpPr>
            <p:cNvPr id="66" name="Freeform 36"/>
            <p:cNvSpPr>
              <a:spLocks noChangeArrowheads="1"/>
            </p:cNvSpPr>
            <p:nvPr/>
          </p:nvSpPr>
          <p:spPr bwMode="auto">
            <a:xfrm>
              <a:off x="9321595" y="8181741"/>
              <a:ext cx="26689" cy="26671"/>
            </a:xfrm>
            <a:custGeom>
              <a:avLst/>
              <a:gdLst>
                <a:gd name="T0" fmla="*/ 15 w 61"/>
                <a:gd name="T1" fmla="*/ 59 h 60"/>
                <a:gd name="T2" fmla="*/ 15 w 61"/>
                <a:gd name="T3" fmla="*/ 59 h 60"/>
                <a:gd name="T4" fmla="*/ 37 w 61"/>
                <a:gd name="T5" fmla="*/ 22 h 60"/>
                <a:gd name="T6" fmla="*/ 60 w 61"/>
                <a:gd name="T7" fmla="*/ 22 h 60"/>
                <a:gd name="T8" fmla="*/ 60 w 61"/>
                <a:gd name="T9" fmla="*/ 15 h 60"/>
                <a:gd name="T10" fmla="*/ 45 w 61"/>
                <a:gd name="T11" fmla="*/ 0 h 60"/>
                <a:gd name="T12" fmla="*/ 37 w 61"/>
                <a:gd name="T13" fmla="*/ 7 h 60"/>
                <a:gd name="T14" fmla="*/ 7 w 61"/>
                <a:gd name="T15" fmla="*/ 29 h 60"/>
                <a:gd name="T16" fmla="*/ 0 w 61"/>
                <a:gd name="T17" fmla="*/ 59 h 60"/>
                <a:gd name="T18" fmla="*/ 15 w 61"/>
                <a:gd name="T19" fmla="*/ 59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1" h="60">
                  <a:moveTo>
                    <a:pt x="15" y="59"/>
                  </a:moveTo>
                  <a:lnTo>
                    <a:pt x="15" y="59"/>
                  </a:lnTo>
                  <a:cubicBezTo>
                    <a:pt x="22" y="44"/>
                    <a:pt x="30" y="29"/>
                    <a:pt x="37" y="22"/>
                  </a:cubicBezTo>
                  <a:cubicBezTo>
                    <a:pt x="37" y="22"/>
                    <a:pt x="45" y="22"/>
                    <a:pt x="60" y="22"/>
                  </a:cubicBezTo>
                  <a:lnTo>
                    <a:pt x="60" y="15"/>
                  </a:lnTo>
                  <a:cubicBezTo>
                    <a:pt x="60" y="7"/>
                    <a:pt x="52" y="7"/>
                    <a:pt x="45" y="0"/>
                  </a:cubicBezTo>
                  <a:cubicBezTo>
                    <a:pt x="37" y="0"/>
                    <a:pt x="37" y="7"/>
                    <a:pt x="37" y="7"/>
                  </a:cubicBezTo>
                  <a:cubicBezTo>
                    <a:pt x="30" y="15"/>
                    <a:pt x="15" y="15"/>
                    <a:pt x="7" y="29"/>
                  </a:cubicBezTo>
                  <a:cubicBezTo>
                    <a:pt x="0" y="37"/>
                    <a:pt x="0" y="44"/>
                    <a:pt x="0" y="59"/>
                  </a:cubicBezTo>
                  <a:cubicBezTo>
                    <a:pt x="7" y="59"/>
                    <a:pt x="15" y="59"/>
                    <a:pt x="15" y="59"/>
                  </a:cubicBezTo>
                </a:path>
              </a:pathLst>
            </a:custGeom>
            <a:grpFill/>
            <a:ln w="9525" cap="flat">
              <a:solidFill>
                <a:schemeClr val="bg2"/>
              </a:solidFill>
              <a:bevel/>
              <a:headEnd/>
              <a:tailEnd/>
            </a:ln>
            <a:effectLst/>
          </p:spPr>
          <p:txBody>
            <a:bodyPr wrap="none" lIns="121853" tIns="60926" rIns="121853" bIns="60926" anchor="ctr"/>
            <a:lstStyle/>
            <a:p>
              <a:endParaRPr lang="en-US">
                <a:latin typeface="Poppins Light" charset="0"/>
              </a:endParaRPr>
            </a:p>
          </p:txBody>
        </p:sp>
        <p:sp>
          <p:nvSpPr>
            <p:cNvPr id="67" name="Freeform 37"/>
            <p:cNvSpPr>
              <a:spLocks noChangeArrowheads="1"/>
            </p:cNvSpPr>
            <p:nvPr/>
          </p:nvSpPr>
          <p:spPr bwMode="auto">
            <a:xfrm>
              <a:off x="10661771" y="4903067"/>
              <a:ext cx="55284" cy="83824"/>
            </a:xfrm>
            <a:custGeom>
              <a:avLst/>
              <a:gdLst>
                <a:gd name="T0" fmla="*/ 126 w 127"/>
                <a:gd name="T1" fmla="*/ 52 h 194"/>
                <a:gd name="T2" fmla="*/ 126 w 127"/>
                <a:gd name="T3" fmla="*/ 52 h 194"/>
                <a:gd name="T4" fmla="*/ 96 w 127"/>
                <a:gd name="T5" fmla="*/ 15 h 194"/>
                <a:gd name="T6" fmla="*/ 74 w 127"/>
                <a:gd name="T7" fmla="*/ 0 h 194"/>
                <a:gd name="T8" fmla="*/ 7 w 127"/>
                <a:gd name="T9" fmla="*/ 104 h 194"/>
                <a:gd name="T10" fmla="*/ 22 w 127"/>
                <a:gd name="T11" fmla="*/ 127 h 194"/>
                <a:gd name="T12" fmla="*/ 22 w 127"/>
                <a:gd name="T13" fmla="*/ 156 h 194"/>
                <a:gd name="T14" fmla="*/ 44 w 127"/>
                <a:gd name="T15" fmla="*/ 186 h 194"/>
                <a:gd name="T16" fmla="*/ 59 w 127"/>
                <a:gd name="T17" fmla="*/ 186 h 194"/>
                <a:gd name="T18" fmla="*/ 59 w 127"/>
                <a:gd name="T19" fmla="*/ 156 h 194"/>
                <a:gd name="T20" fmla="*/ 66 w 127"/>
                <a:gd name="T21" fmla="*/ 179 h 194"/>
                <a:gd name="T22" fmla="*/ 126 w 127"/>
                <a:gd name="T23" fmla="*/ 52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7" h="194">
                  <a:moveTo>
                    <a:pt x="126" y="52"/>
                  </a:moveTo>
                  <a:lnTo>
                    <a:pt x="126" y="52"/>
                  </a:lnTo>
                  <a:cubicBezTo>
                    <a:pt x="119" y="45"/>
                    <a:pt x="111" y="30"/>
                    <a:pt x="96" y="15"/>
                  </a:cubicBezTo>
                  <a:cubicBezTo>
                    <a:pt x="89" y="8"/>
                    <a:pt x="74" y="0"/>
                    <a:pt x="74" y="0"/>
                  </a:cubicBezTo>
                  <a:cubicBezTo>
                    <a:pt x="52" y="0"/>
                    <a:pt x="15" y="90"/>
                    <a:pt x="7" y="104"/>
                  </a:cubicBezTo>
                  <a:cubicBezTo>
                    <a:pt x="0" y="119"/>
                    <a:pt x="15" y="119"/>
                    <a:pt x="22" y="127"/>
                  </a:cubicBezTo>
                  <a:cubicBezTo>
                    <a:pt x="22" y="141"/>
                    <a:pt x="15" y="149"/>
                    <a:pt x="22" y="156"/>
                  </a:cubicBezTo>
                  <a:lnTo>
                    <a:pt x="44" y="186"/>
                  </a:lnTo>
                  <a:cubicBezTo>
                    <a:pt x="44" y="193"/>
                    <a:pt x="52" y="193"/>
                    <a:pt x="59" y="186"/>
                  </a:cubicBezTo>
                  <a:cubicBezTo>
                    <a:pt x="59" y="179"/>
                    <a:pt x="59" y="156"/>
                    <a:pt x="59" y="156"/>
                  </a:cubicBezTo>
                  <a:cubicBezTo>
                    <a:pt x="66" y="164"/>
                    <a:pt x="66" y="171"/>
                    <a:pt x="66" y="179"/>
                  </a:cubicBezTo>
                  <a:cubicBezTo>
                    <a:pt x="96" y="156"/>
                    <a:pt x="119" y="90"/>
                    <a:pt x="126" y="52"/>
                  </a:cubicBezTo>
                </a:path>
              </a:pathLst>
            </a:custGeom>
            <a:grpFill/>
            <a:ln w="9525" cap="flat">
              <a:solidFill>
                <a:schemeClr val="bg2"/>
              </a:solidFill>
              <a:bevel/>
              <a:headEnd/>
              <a:tailEnd/>
            </a:ln>
            <a:effectLst/>
          </p:spPr>
          <p:txBody>
            <a:bodyPr wrap="none" lIns="121853" tIns="60926" rIns="121853" bIns="60926" anchor="ctr"/>
            <a:lstStyle/>
            <a:p>
              <a:endParaRPr lang="en-US">
                <a:latin typeface="Poppins Light" charset="0"/>
              </a:endParaRPr>
            </a:p>
          </p:txBody>
        </p:sp>
        <p:sp>
          <p:nvSpPr>
            <p:cNvPr id="68" name="Freeform 38"/>
            <p:cNvSpPr>
              <a:spLocks noChangeArrowheads="1"/>
            </p:cNvSpPr>
            <p:nvPr/>
          </p:nvSpPr>
          <p:spPr bwMode="auto">
            <a:xfrm>
              <a:off x="10686553" y="4969745"/>
              <a:ext cx="3813" cy="13337"/>
            </a:xfrm>
            <a:custGeom>
              <a:avLst/>
              <a:gdLst>
                <a:gd name="T0" fmla="*/ 0 w 8"/>
                <a:gd name="T1" fmla="*/ 30 h 31"/>
                <a:gd name="T2" fmla="*/ 0 w 8"/>
                <a:gd name="T3" fmla="*/ 30 h 31"/>
                <a:gd name="T4" fmla="*/ 7 w 8"/>
                <a:gd name="T5" fmla="*/ 23 h 31"/>
                <a:gd name="T6" fmla="*/ 0 w 8"/>
                <a:gd name="T7" fmla="*/ 0 h 31"/>
                <a:gd name="T8" fmla="*/ 0 w 8"/>
                <a:gd name="T9" fmla="*/ 30 h 31"/>
              </a:gdLst>
              <a:ahLst/>
              <a:cxnLst>
                <a:cxn ang="0">
                  <a:pos x="T0" y="T1"/>
                </a:cxn>
                <a:cxn ang="0">
                  <a:pos x="T2" y="T3"/>
                </a:cxn>
                <a:cxn ang="0">
                  <a:pos x="T4" y="T5"/>
                </a:cxn>
                <a:cxn ang="0">
                  <a:pos x="T6" y="T7"/>
                </a:cxn>
                <a:cxn ang="0">
                  <a:pos x="T8" y="T9"/>
                </a:cxn>
              </a:cxnLst>
              <a:rect l="0" t="0" r="r" b="b"/>
              <a:pathLst>
                <a:path w="8" h="31">
                  <a:moveTo>
                    <a:pt x="0" y="30"/>
                  </a:moveTo>
                  <a:lnTo>
                    <a:pt x="0" y="30"/>
                  </a:lnTo>
                  <a:cubicBezTo>
                    <a:pt x="7" y="30"/>
                    <a:pt x="7" y="30"/>
                    <a:pt x="7" y="23"/>
                  </a:cubicBezTo>
                  <a:cubicBezTo>
                    <a:pt x="7" y="15"/>
                    <a:pt x="7" y="8"/>
                    <a:pt x="0" y="0"/>
                  </a:cubicBezTo>
                  <a:cubicBezTo>
                    <a:pt x="0" y="0"/>
                    <a:pt x="0" y="23"/>
                    <a:pt x="0" y="30"/>
                  </a:cubicBezTo>
                </a:path>
              </a:pathLst>
            </a:custGeom>
            <a:grpFill/>
            <a:ln w="9525" cap="flat">
              <a:solidFill>
                <a:schemeClr val="bg2"/>
              </a:solidFill>
              <a:bevel/>
              <a:headEnd/>
              <a:tailEnd/>
            </a:ln>
            <a:effectLst/>
          </p:spPr>
          <p:txBody>
            <a:bodyPr wrap="none" lIns="121853" tIns="60926" rIns="121853" bIns="60926" anchor="ctr"/>
            <a:lstStyle/>
            <a:p>
              <a:endParaRPr lang="en-US">
                <a:latin typeface="Poppins Light" charset="0"/>
              </a:endParaRPr>
            </a:p>
          </p:txBody>
        </p:sp>
        <p:sp>
          <p:nvSpPr>
            <p:cNvPr id="69" name="Freeform 39"/>
            <p:cNvSpPr>
              <a:spLocks noChangeArrowheads="1"/>
            </p:cNvSpPr>
            <p:nvPr/>
          </p:nvSpPr>
          <p:spPr bwMode="auto">
            <a:xfrm>
              <a:off x="10701804" y="4908782"/>
              <a:ext cx="13345" cy="17146"/>
            </a:xfrm>
            <a:custGeom>
              <a:avLst/>
              <a:gdLst>
                <a:gd name="T0" fmla="*/ 30 w 31"/>
                <a:gd name="T1" fmla="*/ 22 h 38"/>
                <a:gd name="T2" fmla="*/ 30 w 31"/>
                <a:gd name="T3" fmla="*/ 22 h 38"/>
                <a:gd name="T4" fmla="*/ 0 w 31"/>
                <a:gd name="T5" fmla="*/ 0 h 38"/>
                <a:gd name="T6" fmla="*/ 30 w 31"/>
                <a:gd name="T7" fmla="*/ 37 h 38"/>
                <a:gd name="T8" fmla="*/ 30 w 31"/>
                <a:gd name="T9" fmla="*/ 22 h 38"/>
              </a:gdLst>
              <a:ahLst/>
              <a:cxnLst>
                <a:cxn ang="0">
                  <a:pos x="T0" y="T1"/>
                </a:cxn>
                <a:cxn ang="0">
                  <a:pos x="T2" y="T3"/>
                </a:cxn>
                <a:cxn ang="0">
                  <a:pos x="T4" y="T5"/>
                </a:cxn>
                <a:cxn ang="0">
                  <a:pos x="T6" y="T7"/>
                </a:cxn>
                <a:cxn ang="0">
                  <a:pos x="T8" y="T9"/>
                </a:cxn>
              </a:cxnLst>
              <a:rect l="0" t="0" r="r" b="b"/>
              <a:pathLst>
                <a:path w="31" h="38">
                  <a:moveTo>
                    <a:pt x="30" y="22"/>
                  </a:moveTo>
                  <a:lnTo>
                    <a:pt x="30" y="22"/>
                  </a:lnTo>
                  <a:cubicBezTo>
                    <a:pt x="30" y="22"/>
                    <a:pt x="15" y="8"/>
                    <a:pt x="0" y="0"/>
                  </a:cubicBezTo>
                  <a:cubicBezTo>
                    <a:pt x="15" y="15"/>
                    <a:pt x="23" y="30"/>
                    <a:pt x="30" y="37"/>
                  </a:cubicBezTo>
                  <a:cubicBezTo>
                    <a:pt x="30" y="30"/>
                    <a:pt x="30" y="22"/>
                    <a:pt x="30" y="22"/>
                  </a:cubicBezTo>
                </a:path>
              </a:pathLst>
            </a:custGeom>
            <a:grpFill/>
            <a:ln w="9525" cap="flat">
              <a:solidFill>
                <a:schemeClr val="bg2"/>
              </a:solidFill>
              <a:bevel/>
              <a:headEnd/>
              <a:tailEnd/>
            </a:ln>
            <a:effectLst/>
          </p:spPr>
          <p:txBody>
            <a:bodyPr wrap="none" lIns="121853" tIns="60926" rIns="121853" bIns="60926" anchor="ctr"/>
            <a:lstStyle/>
            <a:p>
              <a:endParaRPr lang="en-US">
                <a:latin typeface="Poppins Light" charset="0"/>
              </a:endParaRPr>
            </a:p>
          </p:txBody>
        </p:sp>
        <p:sp>
          <p:nvSpPr>
            <p:cNvPr id="70" name="Freeform 40"/>
            <p:cNvSpPr>
              <a:spLocks noChangeArrowheads="1"/>
            </p:cNvSpPr>
            <p:nvPr/>
          </p:nvSpPr>
          <p:spPr bwMode="auto">
            <a:xfrm>
              <a:off x="11241306" y="10982234"/>
              <a:ext cx="97224" cy="93350"/>
            </a:xfrm>
            <a:custGeom>
              <a:avLst/>
              <a:gdLst>
                <a:gd name="T0" fmla="*/ 163 w 224"/>
                <a:gd name="T1" fmla="*/ 74 h 216"/>
                <a:gd name="T2" fmla="*/ 163 w 224"/>
                <a:gd name="T3" fmla="*/ 74 h 216"/>
                <a:gd name="T4" fmla="*/ 134 w 224"/>
                <a:gd name="T5" fmla="*/ 74 h 216"/>
                <a:gd name="T6" fmla="*/ 148 w 224"/>
                <a:gd name="T7" fmla="*/ 59 h 216"/>
                <a:gd name="T8" fmla="*/ 134 w 224"/>
                <a:gd name="T9" fmla="*/ 44 h 216"/>
                <a:gd name="T10" fmla="*/ 134 w 224"/>
                <a:gd name="T11" fmla="*/ 7 h 216"/>
                <a:gd name="T12" fmla="*/ 111 w 224"/>
                <a:gd name="T13" fmla="*/ 37 h 216"/>
                <a:gd name="T14" fmla="*/ 89 w 224"/>
                <a:gd name="T15" fmla="*/ 14 h 216"/>
                <a:gd name="T16" fmla="*/ 44 w 224"/>
                <a:gd name="T17" fmla="*/ 14 h 216"/>
                <a:gd name="T18" fmla="*/ 67 w 224"/>
                <a:gd name="T19" fmla="*/ 44 h 216"/>
                <a:gd name="T20" fmla="*/ 67 w 224"/>
                <a:gd name="T21" fmla="*/ 59 h 216"/>
                <a:gd name="T22" fmla="*/ 52 w 224"/>
                <a:gd name="T23" fmla="*/ 104 h 216"/>
                <a:gd name="T24" fmla="*/ 0 w 224"/>
                <a:gd name="T25" fmla="*/ 118 h 216"/>
                <a:gd name="T26" fmla="*/ 59 w 224"/>
                <a:gd name="T27" fmla="*/ 170 h 216"/>
                <a:gd name="T28" fmla="*/ 96 w 224"/>
                <a:gd name="T29" fmla="*/ 185 h 216"/>
                <a:gd name="T30" fmla="*/ 126 w 224"/>
                <a:gd name="T31" fmla="*/ 185 h 216"/>
                <a:gd name="T32" fmla="*/ 141 w 224"/>
                <a:gd name="T33" fmla="*/ 200 h 216"/>
                <a:gd name="T34" fmla="*/ 148 w 224"/>
                <a:gd name="T35" fmla="*/ 215 h 216"/>
                <a:gd name="T36" fmla="*/ 163 w 224"/>
                <a:gd name="T37" fmla="*/ 215 h 216"/>
                <a:gd name="T38" fmla="*/ 178 w 224"/>
                <a:gd name="T39" fmla="*/ 215 h 216"/>
                <a:gd name="T40" fmla="*/ 200 w 224"/>
                <a:gd name="T41" fmla="*/ 215 h 216"/>
                <a:gd name="T42" fmla="*/ 208 w 224"/>
                <a:gd name="T43" fmla="*/ 170 h 216"/>
                <a:gd name="T44" fmla="*/ 215 w 224"/>
                <a:gd name="T45" fmla="*/ 81 h 216"/>
                <a:gd name="T46" fmla="*/ 223 w 224"/>
                <a:gd name="T47" fmla="*/ 67 h 216"/>
                <a:gd name="T48" fmla="*/ 163 w 224"/>
                <a:gd name="T49" fmla="*/ 74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4" h="216">
                  <a:moveTo>
                    <a:pt x="163" y="74"/>
                  </a:moveTo>
                  <a:lnTo>
                    <a:pt x="163" y="74"/>
                  </a:lnTo>
                  <a:cubicBezTo>
                    <a:pt x="156" y="74"/>
                    <a:pt x="141" y="81"/>
                    <a:pt x="134" y="74"/>
                  </a:cubicBezTo>
                  <a:cubicBezTo>
                    <a:pt x="134" y="67"/>
                    <a:pt x="141" y="59"/>
                    <a:pt x="148" y="59"/>
                  </a:cubicBezTo>
                  <a:cubicBezTo>
                    <a:pt x="141" y="59"/>
                    <a:pt x="134" y="44"/>
                    <a:pt x="134" y="44"/>
                  </a:cubicBezTo>
                  <a:cubicBezTo>
                    <a:pt x="148" y="37"/>
                    <a:pt x="156" y="14"/>
                    <a:pt x="134" y="7"/>
                  </a:cubicBezTo>
                  <a:cubicBezTo>
                    <a:pt x="119" y="0"/>
                    <a:pt x="126" y="29"/>
                    <a:pt x="111" y="37"/>
                  </a:cubicBezTo>
                  <a:cubicBezTo>
                    <a:pt x="89" y="52"/>
                    <a:pt x="96" y="22"/>
                    <a:pt x="89" y="14"/>
                  </a:cubicBezTo>
                  <a:cubicBezTo>
                    <a:pt x="82" y="0"/>
                    <a:pt x="59" y="14"/>
                    <a:pt x="44" y="14"/>
                  </a:cubicBezTo>
                  <a:cubicBezTo>
                    <a:pt x="37" y="29"/>
                    <a:pt x="44" y="44"/>
                    <a:pt x="67" y="44"/>
                  </a:cubicBezTo>
                  <a:cubicBezTo>
                    <a:pt x="67" y="52"/>
                    <a:pt x="67" y="52"/>
                    <a:pt x="67" y="59"/>
                  </a:cubicBezTo>
                  <a:cubicBezTo>
                    <a:pt x="44" y="67"/>
                    <a:pt x="59" y="81"/>
                    <a:pt x="52" y="104"/>
                  </a:cubicBezTo>
                  <a:cubicBezTo>
                    <a:pt x="52" y="104"/>
                    <a:pt x="7" y="96"/>
                    <a:pt x="0" y="118"/>
                  </a:cubicBezTo>
                  <a:cubicBezTo>
                    <a:pt x="22" y="118"/>
                    <a:pt x="82" y="141"/>
                    <a:pt x="59" y="170"/>
                  </a:cubicBezTo>
                  <a:cubicBezTo>
                    <a:pt x="74" y="178"/>
                    <a:pt x="82" y="185"/>
                    <a:pt x="96" y="185"/>
                  </a:cubicBezTo>
                  <a:cubicBezTo>
                    <a:pt x="96" y="200"/>
                    <a:pt x="126" y="200"/>
                    <a:pt x="126" y="185"/>
                  </a:cubicBezTo>
                  <a:cubicBezTo>
                    <a:pt x="134" y="185"/>
                    <a:pt x="141" y="193"/>
                    <a:pt x="141" y="200"/>
                  </a:cubicBezTo>
                  <a:lnTo>
                    <a:pt x="148" y="215"/>
                  </a:lnTo>
                  <a:cubicBezTo>
                    <a:pt x="148" y="215"/>
                    <a:pt x="156" y="215"/>
                    <a:pt x="163" y="215"/>
                  </a:cubicBezTo>
                  <a:cubicBezTo>
                    <a:pt x="163" y="215"/>
                    <a:pt x="171" y="215"/>
                    <a:pt x="178" y="215"/>
                  </a:cubicBezTo>
                  <a:cubicBezTo>
                    <a:pt x="186" y="207"/>
                    <a:pt x="193" y="215"/>
                    <a:pt x="200" y="215"/>
                  </a:cubicBezTo>
                  <a:cubicBezTo>
                    <a:pt x="208" y="200"/>
                    <a:pt x="208" y="185"/>
                    <a:pt x="208" y="170"/>
                  </a:cubicBezTo>
                  <a:cubicBezTo>
                    <a:pt x="208" y="141"/>
                    <a:pt x="208" y="111"/>
                    <a:pt x="215" y="81"/>
                  </a:cubicBezTo>
                  <a:cubicBezTo>
                    <a:pt x="215" y="81"/>
                    <a:pt x="223" y="74"/>
                    <a:pt x="223" y="67"/>
                  </a:cubicBezTo>
                  <a:cubicBezTo>
                    <a:pt x="200" y="59"/>
                    <a:pt x="178" y="67"/>
                    <a:pt x="163" y="74"/>
                  </a:cubicBezTo>
                </a:path>
              </a:pathLst>
            </a:custGeom>
            <a:grpFill/>
            <a:ln w="9525" cap="flat">
              <a:solidFill>
                <a:schemeClr val="bg2"/>
              </a:solidFill>
              <a:bevel/>
              <a:headEnd/>
              <a:tailEnd/>
            </a:ln>
            <a:effectLst/>
          </p:spPr>
          <p:txBody>
            <a:bodyPr wrap="none" lIns="121853" tIns="60926" rIns="121853" bIns="60926" anchor="ctr"/>
            <a:lstStyle/>
            <a:p>
              <a:endParaRPr lang="en-US">
                <a:latin typeface="Poppins Light" charset="0"/>
              </a:endParaRPr>
            </a:p>
          </p:txBody>
        </p:sp>
        <p:sp>
          <p:nvSpPr>
            <p:cNvPr id="71" name="Freeform 41"/>
            <p:cNvSpPr>
              <a:spLocks noChangeArrowheads="1"/>
            </p:cNvSpPr>
            <p:nvPr/>
          </p:nvSpPr>
          <p:spPr bwMode="auto">
            <a:xfrm>
              <a:off x="11281338" y="11319437"/>
              <a:ext cx="55285" cy="64773"/>
            </a:xfrm>
            <a:custGeom>
              <a:avLst/>
              <a:gdLst>
                <a:gd name="T0" fmla="*/ 45 w 127"/>
                <a:gd name="T1" fmla="*/ 97 h 150"/>
                <a:gd name="T2" fmla="*/ 45 w 127"/>
                <a:gd name="T3" fmla="*/ 97 h 150"/>
                <a:gd name="T4" fmla="*/ 45 w 127"/>
                <a:gd name="T5" fmla="*/ 97 h 150"/>
                <a:gd name="T6" fmla="*/ 59 w 127"/>
                <a:gd name="T7" fmla="*/ 112 h 150"/>
                <a:gd name="T8" fmla="*/ 82 w 127"/>
                <a:gd name="T9" fmla="*/ 127 h 150"/>
                <a:gd name="T10" fmla="*/ 119 w 127"/>
                <a:gd name="T11" fmla="*/ 134 h 150"/>
                <a:gd name="T12" fmla="*/ 119 w 127"/>
                <a:gd name="T13" fmla="*/ 45 h 150"/>
                <a:gd name="T14" fmla="*/ 97 w 127"/>
                <a:gd name="T15" fmla="*/ 8 h 150"/>
                <a:gd name="T16" fmla="*/ 37 w 127"/>
                <a:gd name="T17" fmla="*/ 8 h 150"/>
                <a:gd name="T18" fmla="*/ 0 w 127"/>
                <a:gd name="T19" fmla="*/ 45 h 150"/>
                <a:gd name="T20" fmla="*/ 45 w 127"/>
                <a:gd name="T21" fmla="*/ 97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7" h="150">
                  <a:moveTo>
                    <a:pt x="45" y="97"/>
                  </a:moveTo>
                  <a:lnTo>
                    <a:pt x="45" y="97"/>
                  </a:lnTo>
                  <a:lnTo>
                    <a:pt x="45" y="97"/>
                  </a:lnTo>
                  <a:cubicBezTo>
                    <a:pt x="59" y="97"/>
                    <a:pt x="52" y="104"/>
                    <a:pt x="59" y="112"/>
                  </a:cubicBezTo>
                  <a:cubicBezTo>
                    <a:pt x="67" y="119"/>
                    <a:pt x="74" y="119"/>
                    <a:pt x="82" y="127"/>
                  </a:cubicBezTo>
                  <a:cubicBezTo>
                    <a:pt x="104" y="141"/>
                    <a:pt x="97" y="149"/>
                    <a:pt x="119" y="134"/>
                  </a:cubicBezTo>
                  <a:cubicBezTo>
                    <a:pt x="126" y="104"/>
                    <a:pt x="126" y="67"/>
                    <a:pt x="119" y="45"/>
                  </a:cubicBezTo>
                  <a:cubicBezTo>
                    <a:pt x="111" y="30"/>
                    <a:pt x="104" y="15"/>
                    <a:pt x="97" y="8"/>
                  </a:cubicBezTo>
                  <a:cubicBezTo>
                    <a:pt x="82" y="0"/>
                    <a:pt x="59" y="0"/>
                    <a:pt x="37" y="8"/>
                  </a:cubicBezTo>
                  <a:cubicBezTo>
                    <a:pt x="15" y="15"/>
                    <a:pt x="30" y="45"/>
                    <a:pt x="0" y="45"/>
                  </a:cubicBezTo>
                  <a:cubicBezTo>
                    <a:pt x="0" y="60"/>
                    <a:pt x="22" y="90"/>
                    <a:pt x="45" y="97"/>
                  </a:cubicBezTo>
                </a:path>
              </a:pathLst>
            </a:custGeom>
            <a:grpFill/>
            <a:ln w="9525" cap="flat">
              <a:solidFill>
                <a:schemeClr val="bg2"/>
              </a:solidFill>
              <a:bevel/>
              <a:headEnd/>
              <a:tailEnd/>
            </a:ln>
            <a:effectLst/>
          </p:spPr>
          <p:txBody>
            <a:bodyPr wrap="none" lIns="121853" tIns="60926" rIns="121853" bIns="60926" anchor="ctr"/>
            <a:lstStyle/>
            <a:p>
              <a:endParaRPr lang="en-US">
                <a:latin typeface="Poppins Light" charset="0"/>
              </a:endParaRPr>
            </a:p>
          </p:txBody>
        </p:sp>
        <p:sp>
          <p:nvSpPr>
            <p:cNvPr id="72" name="Freeform 42"/>
            <p:cNvSpPr>
              <a:spLocks noChangeArrowheads="1"/>
            </p:cNvSpPr>
            <p:nvPr/>
          </p:nvSpPr>
          <p:spPr bwMode="auto">
            <a:xfrm>
              <a:off x="9321595" y="8191267"/>
              <a:ext cx="97226" cy="186699"/>
            </a:xfrm>
            <a:custGeom>
              <a:avLst/>
              <a:gdLst>
                <a:gd name="T0" fmla="*/ 215 w 224"/>
                <a:gd name="T1" fmla="*/ 193 h 432"/>
                <a:gd name="T2" fmla="*/ 215 w 224"/>
                <a:gd name="T3" fmla="*/ 193 h 432"/>
                <a:gd name="T4" fmla="*/ 193 w 224"/>
                <a:gd name="T5" fmla="*/ 193 h 432"/>
                <a:gd name="T6" fmla="*/ 186 w 224"/>
                <a:gd name="T7" fmla="*/ 215 h 432"/>
                <a:gd name="T8" fmla="*/ 119 w 224"/>
                <a:gd name="T9" fmla="*/ 186 h 432"/>
                <a:gd name="T10" fmla="*/ 156 w 224"/>
                <a:gd name="T11" fmla="*/ 156 h 432"/>
                <a:gd name="T12" fmla="*/ 215 w 224"/>
                <a:gd name="T13" fmla="*/ 134 h 432"/>
                <a:gd name="T14" fmla="*/ 60 w 224"/>
                <a:gd name="T15" fmla="*/ 0 h 432"/>
                <a:gd name="T16" fmla="*/ 22 w 224"/>
                <a:gd name="T17" fmla="*/ 37 h 432"/>
                <a:gd name="T18" fmla="*/ 15 w 224"/>
                <a:gd name="T19" fmla="*/ 37 h 432"/>
                <a:gd name="T20" fmla="*/ 7 w 224"/>
                <a:gd name="T21" fmla="*/ 215 h 432"/>
                <a:gd name="T22" fmla="*/ 223 w 224"/>
                <a:gd name="T23" fmla="*/ 290 h 432"/>
                <a:gd name="T24" fmla="*/ 223 w 224"/>
                <a:gd name="T25" fmla="*/ 230 h 432"/>
                <a:gd name="T26" fmla="*/ 223 w 224"/>
                <a:gd name="T27" fmla="*/ 230 h 432"/>
                <a:gd name="T28" fmla="*/ 223 w 224"/>
                <a:gd name="T29" fmla="*/ 230 h 432"/>
                <a:gd name="T30" fmla="*/ 223 w 224"/>
                <a:gd name="T31" fmla="*/ 193 h 432"/>
                <a:gd name="T32" fmla="*/ 215 w 224"/>
                <a:gd name="T33" fmla="*/ 193 h 4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4" h="432">
                  <a:moveTo>
                    <a:pt x="215" y="193"/>
                  </a:moveTo>
                  <a:lnTo>
                    <a:pt x="215" y="193"/>
                  </a:lnTo>
                  <a:cubicBezTo>
                    <a:pt x="208" y="193"/>
                    <a:pt x="201" y="193"/>
                    <a:pt x="193" y="193"/>
                  </a:cubicBezTo>
                  <a:cubicBezTo>
                    <a:pt x="193" y="201"/>
                    <a:pt x="186" y="208"/>
                    <a:pt x="186" y="215"/>
                  </a:cubicBezTo>
                  <a:cubicBezTo>
                    <a:pt x="171" y="215"/>
                    <a:pt x="119" y="223"/>
                    <a:pt x="119" y="186"/>
                  </a:cubicBezTo>
                  <a:cubicBezTo>
                    <a:pt x="126" y="171"/>
                    <a:pt x="149" y="178"/>
                    <a:pt x="156" y="156"/>
                  </a:cubicBezTo>
                  <a:cubicBezTo>
                    <a:pt x="178" y="156"/>
                    <a:pt x="223" y="171"/>
                    <a:pt x="215" y="134"/>
                  </a:cubicBezTo>
                  <a:cubicBezTo>
                    <a:pt x="208" y="96"/>
                    <a:pt x="112" y="15"/>
                    <a:pt x="60" y="0"/>
                  </a:cubicBezTo>
                  <a:cubicBezTo>
                    <a:pt x="60" y="15"/>
                    <a:pt x="37" y="22"/>
                    <a:pt x="22" y="37"/>
                  </a:cubicBezTo>
                  <a:cubicBezTo>
                    <a:pt x="22" y="37"/>
                    <a:pt x="22" y="37"/>
                    <a:pt x="15" y="37"/>
                  </a:cubicBezTo>
                  <a:cubicBezTo>
                    <a:pt x="0" y="89"/>
                    <a:pt x="0" y="186"/>
                    <a:pt x="7" y="215"/>
                  </a:cubicBezTo>
                  <a:cubicBezTo>
                    <a:pt x="52" y="431"/>
                    <a:pt x="67" y="297"/>
                    <a:pt x="223" y="290"/>
                  </a:cubicBezTo>
                  <a:cubicBezTo>
                    <a:pt x="223" y="275"/>
                    <a:pt x="223" y="252"/>
                    <a:pt x="223" y="230"/>
                  </a:cubicBezTo>
                  <a:lnTo>
                    <a:pt x="223" y="230"/>
                  </a:lnTo>
                  <a:lnTo>
                    <a:pt x="223" y="230"/>
                  </a:lnTo>
                  <a:cubicBezTo>
                    <a:pt x="223" y="215"/>
                    <a:pt x="223" y="208"/>
                    <a:pt x="223" y="193"/>
                  </a:cubicBezTo>
                  <a:cubicBezTo>
                    <a:pt x="223" y="193"/>
                    <a:pt x="223" y="193"/>
                    <a:pt x="215" y="193"/>
                  </a:cubicBezTo>
                </a:path>
              </a:pathLst>
            </a:custGeom>
            <a:grpFill/>
            <a:ln w="9525" cap="flat">
              <a:solidFill>
                <a:schemeClr val="bg2"/>
              </a:solidFill>
              <a:bevel/>
              <a:headEnd/>
              <a:tailEnd/>
            </a:ln>
            <a:effectLst/>
          </p:spPr>
          <p:txBody>
            <a:bodyPr wrap="none" lIns="121853" tIns="60926" rIns="121853" bIns="60926" anchor="ctr"/>
            <a:lstStyle/>
            <a:p>
              <a:endParaRPr lang="en-US">
                <a:latin typeface="Poppins Light" charset="0"/>
              </a:endParaRPr>
            </a:p>
          </p:txBody>
        </p:sp>
        <p:sp>
          <p:nvSpPr>
            <p:cNvPr id="73" name="Freeform 43"/>
            <p:cNvSpPr>
              <a:spLocks noChangeArrowheads="1"/>
            </p:cNvSpPr>
            <p:nvPr/>
          </p:nvSpPr>
          <p:spPr bwMode="auto">
            <a:xfrm>
              <a:off x="9329221" y="8191267"/>
              <a:ext cx="19064" cy="17146"/>
            </a:xfrm>
            <a:custGeom>
              <a:avLst/>
              <a:gdLst>
                <a:gd name="T0" fmla="*/ 45 w 46"/>
                <a:gd name="T1" fmla="*/ 0 h 38"/>
                <a:gd name="T2" fmla="*/ 45 w 46"/>
                <a:gd name="T3" fmla="*/ 0 h 38"/>
                <a:gd name="T4" fmla="*/ 22 w 46"/>
                <a:gd name="T5" fmla="*/ 0 h 38"/>
                <a:gd name="T6" fmla="*/ 0 w 46"/>
                <a:gd name="T7" fmla="*/ 37 h 38"/>
                <a:gd name="T8" fmla="*/ 7 w 46"/>
                <a:gd name="T9" fmla="*/ 37 h 38"/>
                <a:gd name="T10" fmla="*/ 45 w 46"/>
                <a:gd name="T11" fmla="*/ 0 h 38"/>
              </a:gdLst>
              <a:ahLst/>
              <a:cxnLst>
                <a:cxn ang="0">
                  <a:pos x="T0" y="T1"/>
                </a:cxn>
                <a:cxn ang="0">
                  <a:pos x="T2" y="T3"/>
                </a:cxn>
                <a:cxn ang="0">
                  <a:pos x="T4" y="T5"/>
                </a:cxn>
                <a:cxn ang="0">
                  <a:pos x="T6" y="T7"/>
                </a:cxn>
                <a:cxn ang="0">
                  <a:pos x="T8" y="T9"/>
                </a:cxn>
                <a:cxn ang="0">
                  <a:pos x="T10" y="T11"/>
                </a:cxn>
              </a:cxnLst>
              <a:rect l="0" t="0" r="r" b="b"/>
              <a:pathLst>
                <a:path w="46" h="38">
                  <a:moveTo>
                    <a:pt x="45" y="0"/>
                  </a:moveTo>
                  <a:lnTo>
                    <a:pt x="45" y="0"/>
                  </a:lnTo>
                  <a:cubicBezTo>
                    <a:pt x="30" y="0"/>
                    <a:pt x="22" y="0"/>
                    <a:pt x="22" y="0"/>
                  </a:cubicBezTo>
                  <a:cubicBezTo>
                    <a:pt x="15" y="7"/>
                    <a:pt x="7" y="22"/>
                    <a:pt x="0" y="37"/>
                  </a:cubicBezTo>
                  <a:cubicBezTo>
                    <a:pt x="7" y="37"/>
                    <a:pt x="7" y="37"/>
                    <a:pt x="7" y="37"/>
                  </a:cubicBezTo>
                  <a:cubicBezTo>
                    <a:pt x="22" y="22"/>
                    <a:pt x="45" y="15"/>
                    <a:pt x="45" y="0"/>
                  </a:cubicBezTo>
                </a:path>
              </a:pathLst>
            </a:custGeom>
            <a:grpFill/>
            <a:ln w="9525" cap="flat">
              <a:solidFill>
                <a:schemeClr val="bg2"/>
              </a:solidFill>
              <a:bevel/>
              <a:headEnd/>
              <a:tailEnd/>
            </a:ln>
            <a:effectLst/>
          </p:spPr>
          <p:txBody>
            <a:bodyPr wrap="none" lIns="121853" tIns="60926" rIns="121853" bIns="60926" anchor="ctr"/>
            <a:lstStyle/>
            <a:p>
              <a:endParaRPr lang="en-US">
                <a:latin typeface="Poppins Light" charset="0"/>
              </a:endParaRPr>
            </a:p>
          </p:txBody>
        </p:sp>
      </p:grpSp>
    </p:spTree>
    <p:extLst>
      <p:ext uri="{BB962C8B-B14F-4D97-AF65-F5344CB8AC3E}">
        <p14:creationId xmlns:p14="http://schemas.microsoft.com/office/powerpoint/2010/main" val="49485437"/>
      </p:ext>
    </p:extLst>
  </p:cSld>
  <p:clrMapOvr>
    <a:masterClrMapping/>
  </p:clrMapOvr>
  <mc:AlternateContent xmlns:mc="http://schemas.openxmlformats.org/markup-compatibility/2006" xmlns:p14="http://schemas.microsoft.com/office/powerpoint/2010/main">
    <mc:Choice Requires="p14">
      <p:transition p14:dur="0" advClick="0" advTm="1000"/>
    </mc:Choice>
    <mc:Fallback xmlns="">
      <p:transition advClick="0" advTm="1000"/>
    </mc:Fallback>
  </mc:AlternateContent>
  <p:timing>
    <p:tnLst>
      <p:par>
        <p:cTn id="1" dur="indefinite" restart="never" nodeType="tmRoot"/>
      </p:par>
    </p:tn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Rectangle 21"/>
          <p:cNvSpPr>
            <a:spLocks/>
          </p:cNvSpPr>
          <p:nvPr/>
        </p:nvSpPr>
        <p:spPr bwMode="auto">
          <a:xfrm>
            <a:off x="1800412" y="9575695"/>
            <a:ext cx="1984518" cy="3077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defTabSz="4572000"/>
            <a:r>
              <a:rPr lang="en-US" sz="2000" b="1" dirty="0" smtClean="0">
                <a:solidFill>
                  <a:schemeClr val="tx2">
                    <a:lumMod val="50000"/>
                  </a:schemeClr>
                </a:solidFill>
                <a:latin typeface="Montserrat Semi Bold" charset="0"/>
                <a:ea typeface="Montserrat Semi Bold" charset="0"/>
                <a:cs typeface="Montserrat Semi Bold" charset="0"/>
                <a:sym typeface="Bebas Neue" charset="0"/>
              </a:rPr>
              <a:t>BLACK PEOPLE</a:t>
            </a:r>
            <a:endParaRPr lang="en-US" sz="20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28" name="Rectangle 27"/>
          <p:cNvSpPr>
            <a:spLocks/>
          </p:cNvSpPr>
          <p:nvPr/>
        </p:nvSpPr>
        <p:spPr bwMode="auto">
          <a:xfrm>
            <a:off x="1800412" y="10566543"/>
            <a:ext cx="2372444" cy="3077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defTabSz="4572000"/>
            <a:r>
              <a:rPr lang="en-US" sz="2000" b="1" dirty="0" smtClean="0">
                <a:solidFill>
                  <a:schemeClr val="tx2">
                    <a:lumMod val="50000"/>
                  </a:schemeClr>
                </a:solidFill>
                <a:latin typeface="Montserrat Semi Bold" charset="0"/>
                <a:ea typeface="Montserrat Semi Bold" charset="0"/>
                <a:cs typeface="Montserrat Semi Bold" charset="0"/>
                <a:sym typeface="Bebas Neue" charset="0"/>
              </a:rPr>
              <a:t>HISPANIC PEOPLE</a:t>
            </a:r>
            <a:endParaRPr lang="en-US" sz="20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29" name="Rectangle 28"/>
          <p:cNvSpPr>
            <a:spLocks/>
          </p:cNvSpPr>
          <p:nvPr/>
        </p:nvSpPr>
        <p:spPr bwMode="auto">
          <a:xfrm>
            <a:off x="1800412" y="8588763"/>
            <a:ext cx="1981312" cy="3077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defTabSz="4572000"/>
            <a:r>
              <a:rPr lang="en-US" sz="2000" b="1" dirty="0" smtClean="0">
                <a:solidFill>
                  <a:schemeClr val="tx2">
                    <a:lumMod val="50000"/>
                  </a:schemeClr>
                </a:solidFill>
                <a:latin typeface="Montserrat Semi Bold" charset="0"/>
                <a:ea typeface="Montserrat Semi Bold" charset="0"/>
                <a:cs typeface="Montserrat Semi Bold" charset="0"/>
                <a:sym typeface="Bebas Neue" charset="0"/>
              </a:rPr>
              <a:t>WHITE PEOPLE</a:t>
            </a:r>
            <a:endParaRPr lang="en-US" sz="20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30" name="Rectangle 29"/>
          <p:cNvSpPr/>
          <p:nvPr/>
        </p:nvSpPr>
        <p:spPr>
          <a:xfrm>
            <a:off x="1822714" y="10227262"/>
            <a:ext cx="7177461" cy="45719"/>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sp>
        <p:nvSpPr>
          <p:cNvPr id="36" name="Rectangle 35"/>
          <p:cNvSpPr>
            <a:spLocks/>
          </p:cNvSpPr>
          <p:nvPr/>
        </p:nvSpPr>
        <p:spPr bwMode="auto">
          <a:xfrm>
            <a:off x="9403169" y="9167633"/>
            <a:ext cx="569067"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algn="r" defTabSz="4572000"/>
            <a:r>
              <a:rPr lang="en-US" sz="1800" b="1" dirty="0" smtClean="0">
                <a:solidFill>
                  <a:schemeClr val="tx2">
                    <a:lumMod val="50000"/>
                  </a:schemeClr>
                </a:solidFill>
                <a:latin typeface="Montserrat Semi Bold" charset="0"/>
                <a:ea typeface="Montserrat Semi Bold" charset="0"/>
                <a:cs typeface="Montserrat Semi Bold" charset="0"/>
                <a:sym typeface="Bebas Neue" charset="0"/>
              </a:rPr>
              <a:t>65 %</a:t>
            </a:r>
            <a:endParaRPr lang="en-US" sz="18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37" name="Rectangle 36"/>
          <p:cNvSpPr>
            <a:spLocks/>
          </p:cNvSpPr>
          <p:nvPr/>
        </p:nvSpPr>
        <p:spPr bwMode="auto">
          <a:xfrm>
            <a:off x="9402866" y="10156520"/>
            <a:ext cx="559449"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algn="r" defTabSz="4572000"/>
            <a:r>
              <a:rPr lang="en-US" sz="1800" b="1" dirty="0" smtClean="0">
                <a:solidFill>
                  <a:schemeClr val="tx2">
                    <a:lumMod val="50000"/>
                  </a:schemeClr>
                </a:solidFill>
                <a:latin typeface="Montserrat Semi Bold" charset="0"/>
                <a:ea typeface="Montserrat Semi Bold" charset="0"/>
                <a:cs typeface="Montserrat Semi Bold" charset="0"/>
                <a:sym typeface="Bebas Neue" charset="0"/>
              </a:rPr>
              <a:t>9</a:t>
            </a:r>
            <a:r>
              <a:rPr lang="en-US" sz="1800" b="1" dirty="0">
                <a:solidFill>
                  <a:schemeClr val="tx2">
                    <a:lumMod val="50000"/>
                  </a:schemeClr>
                </a:solidFill>
                <a:latin typeface="Montserrat Semi Bold" charset="0"/>
                <a:ea typeface="Montserrat Semi Bold" charset="0"/>
                <a:cs typeface="Montserrat Semi Bold" charset="0"/>
                <a:sym typeface="Bebas Neue" charset="0"/>
              </a:rPr>
              <a:t>3</a:t>
            </a:r>
            <a:r>
              <a:rPr lang="en-US" sz="1800" b="1" dirty="0" smtClean="0">
                <a:solidFill>
                  <a:schemeClr val="tx2">
                    <a:lumMod val="50000"/>
                  </a:schemeClr>
                </a:solidFill>
                <a:latin typeface="Montserrat Semi Bold" charset="0"/>
                <a:ea typeface="Montserrat Semi Bold" charset="0"/>
                <a:cs typeface="Montserrat Semi Bold" charset="0"/>
                <a:sym typeface="Bebas Neue" charset="0"/>
              </a:rPr>
              <a:t> %</a:t>
            </a:r>
            <a:endParaRPr lang="en-US" sz="18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38" name="Rectangle 37"/>
          <p:cNvSpPr/>
          <p:nvPr/>
        </p:nvSpPr>
        <p:spPr>
          <a:xfrm>
            <a:off x="1823273" y="10185383"/>
            <a:ext cx="4138441" cy="14906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sp>
        <p:nvSpPr>
          <p:cNvPr id="39" name="Rectangle 38"/>
          <p:cNvSpPr>
            <a:spLocks/>
          </p:cNvSpPr>
          <p:nvPr/>
        </p:nvSpPr>
        <p:spPr bwMode="auto">
          <a:xfrm>
            <a:off x="9401264" y="11147368"/>
            <a:ext cx="559449"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algn="r" defTabSz="4572000"/>
            <a:r>
              <a:rPr lang="en-US" sz="1800" b="1" dirty="0" smtClean="0">
                <a:solidFill>
                  <a:schemeClr val="tx2">
                    <a:lumMod val="50000"/>
                  </a:schemeClr>
                </a:solidFill>
                <a:latin typeface="Montserrat Semi Bold" charset="0"/>
                <a:ea typeface="Montserrat Semi Bold" charset="0"/>
                <a:cs typeface="Montserrat Semi Bold" charset="0"/>
                <a:sym typeface="Bebas Neue" charset="0"/>
              </a:rPr>
              <a:t>57 %</a:t>
            </a:r>
            <a:endParaRPr lang="en-US" sz="18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40" name="Subtitle 2"/>
          <p:cNvSpPr txBox="1">
            <a:spLocks/>
          </p:cNvSpPr>
          <p:nvPr/>
        </p:nvSpPr>
        <p:spPr>
          <a:xfrm>
            <a:off x="1558925" y="5311719"/>
            <a:ext cx="9162415" cy="2271458"/>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just">
              <a:lnSpc>
                <a:spcPts val="4040"/>
              </a:lnSpc>
            </a:pPr>
            <a:r>
              <a:rPr lang="en-US" dirty="0" smtClean="0">
                <a:solidFill>
                  <a:schemeClr val="tx1"/>
                </a:solidFill>
                <a:latin typeface="Poppins Light" charset="0"/>
                <a:ea typeface="Poppins Light" charset="0"/>
                <a:cs typeface="Poppins Light" charset="0"/>
              </a:rPr>
              <a:t>When </a:t>
            </a:r>
            <a:r>
              <a:rPr lang="en-US" dirty="0">
                <a:solidFill>
                  <a:schemeClr val="tx1"/>
                </a:solidFill>
                <a:latin typeface="Poppins Light" charset="0"/>
                <a:ea typeface="Poppins Light" charset="0"/>
                <a:cs typeface="Poppins Light" charset="0"/>
              </a:rPr>
              <a:t>selecting a typeface for body text, your primary concern should be readability. Don’t concern yourself with personality at this stage. I’m of the school of thought that believes that you’re better off mastering a few </a:t>
            </a:r>
            <a:r>
              <a:rPr lang="en-US" dirty="0" smtClean="0">
                <a:solidFill>
                  <a:schemeClr val="tx1"/>
                </a:solidFill>
                <a:latin typeface="Poppins Light" charset="0"/>
                <a:ea typeface="Poppins Light" charset="0"/>
                <a:cs typeface="Poppins Light" charset="0"/>
              </a:rPr>
              <a:t>typeface.</a:t>
            </a:r>
            <a:endParaRPr lang="en-US" dirty="0">
              <a:solidFill>
                <a:schemeClr val="tx1"/>
              </a:solidFill>
              <a:latin typeface="Poppins Light" charset="0"/>
              <a:ea typeface="Poppins Light" charset="0"/>
              <a:cs typeface="Poppins Light" charset="0"/>
            </a:endParaRPr>
          </a:p>
        </p:txBody>
      </p:sp>
      <p:sp>
        <p:nvSpPr>
          <p:cNvPr id="41" name="Rectangle 40"/>
          <p:cNvSpPr>
            <a:spLocks/>
          </p:cNvSpPr>
          <p:nvPr/>
        </p:nvSpPr>
        <p:spPr bwMode="auto">
          <a:xfrm>
            <a:off x="1799103" y="2408178"/>
            <a:ext cx="8736366" cy="20518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t" anchorCtr="0">
            <a:spAutoFit/>
          </a:bodyPr>
          <a:lstStyle/>
          <a:p>
            <a:pPr defTabSz="4572000">
              <a:lnSpc>
                <a:spcPts val="8000"/>
              </a:lnSpc>
            </a:pPr>
            <a:r>
              <a:rPr lang="en-US" sz="6000" b="1" spc="500" dirty="0" smtClean="0">
                <a:solidFill>
                  <a:schemeClr val="tx2">
                    <a:lumMod val="50000"/>
                  </a:schemeClr>
                </a:solidFill>
                <a:latin typeface="Poppins" charset="0"/>
                <a:ea typeface="Poppins" charset="0"/>
                <a:cs typeface="Poppins" charset="0"/>
                <a:sym typeface="Bebas Neue" charset="0"/>
              </a:rPr>
              <a:t>BRAZIL</a:t>
            </a:r>
          </a:p>
          <a:p>
            <a:pPr defTabSz="4572000">
              <a:lnSpc>
                <a:spcPts val="8000"/>
              </a:lnSpc>
            </a:pPr>
            <a:r>
              <a:rPr lang="en-US" sz="6000" b="1" spc="500" dirty="0" smtClean="0">
                <a:solidFill>
                  <a:schemeClr val="tx2">
                    <a:lumMod val="50000"/>
                  </a:schemeClr>
                </a:solidFill>
                <a:latin typeface="Poppins" charset="0"/>
                <a:ea typeface="Poppins" charset="0"/>
                <a:cs typeface="Poppins" charset="0"/>
                <a:sym typeface="Bebas Neue" charset="0"/>
              </a:rPr>
              <a:t>Fully Editable Map</a:t>
            </a:r>
          </a:p>
        </p:txBody>
      </p:sp>
      <p:sp>
        <p:nvSpPr>
          <p:cNvPr id="42" name="Rectangle 41"/>
          <p:cNvSpPr/>
          <p:nvPr/>
        </p:nvSpPr>
        <p:spPr>
          <a:xfrm>
            <a:off x="1800412" y="9267889"/>
            <a:ext cx="7177461" cy="45719"/>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sp>
        <p:nvSpPr>
          <p:cNvPr id="43" name="Rectangle 42"/>
          <p:cNvSpPr/>
          <p:nvPr/>
        </p:nvSpPr>
        <p:spPr>
          <a:xfrm>
            <a:off x="1822714" y="11229902"/>
            <a:ext cx="7177461" cy="45719"/>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sp>
        <p:nvSpPr>
          <p:cNvPr id="44" name="Rectangle 43"/>
          <p:cNvSpPr/>
          <p:nvPr/>
        </p:nvSpPr>
        <p:spPr>
          <a:xfrm>
            <a:off x="1800413" y="9212963"/>
            <a:ext cx="4658426" cy="14525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sp>
        <p:nvSpPr>
          <p:cNvPr id="45" name="Rectangle 44"/>
          <p:cNvSpPr/>
          <p:nvPr/>
        </p:nvSpPr>
        <p:spPr>
          <a:xfrm>
            <a:off x="1823274" y="11190741"/>
            <a:ext cx="4138444" cy="14525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grpSp>
        <p:nvGrpSpPr>
          <p:cNvPr id="167" name="Group 166"/>
          <p:cNvGrpSpPr/>
          <p:nvPr/>
        </p:nvGrpSpPr>
        <p:grpSpPr>
          <a:xfrm>
            <a:off x="12905043" y="2192973"/>
            <a:ext cx="9117374" cy="9271816"/>
            <a:chOff x="3342265" y="3367081"/>
            <a:chExt cx="7055977" cy="7175501"/>
          </a:xfrm>
          <a:solidFill>
            <a:schemeClr val="bg1">
              <a:lumMod val="85000"/>
            </a:schemeClr>
          </a:solidFill>
        </p:grpSpPr>
        <p:sp>
          <p:nvSpPr>
            <p:cNvPr id="168" name="Freeform 18"/>
            <p:cNvSpPr>
              <a:spLocks noChangeArrowheads="1"/>
            </p:cNvSpPr>
            <p:nvPr/>
          </p:nvSpPr>
          <p:spPr bwMode="auto">
            <a:xfrm>
              <a:off x="8299704" y="6091233"/>
              <a:ext cx="1588984" cy="1825625"/>
            </a:xfrm>
            <a:custGeom>
              <a:avLst/>
              <a:gdLst>
                <a:gd name="T0" fmla="*/ 4327 w 4414"/>
                <a:gd name="T1" fmla="*/ 1702 h 5072"/>
                <a:gd name="T2" fmla="*/ 4070 w 4414"/>
                <a:gd name="T3" fmla="*/ 2078 h 5072"/>
                <a:gd name="T4" fmla="*/ 3760 w 4414"/>
                <a:gd name="T5" fmla="*/ 2328 h 5072"/>
                <a:gd name="T6" fmla="*/ 3766 w 4414"/>
                <a:gd name="T7" fmla="*/ 2177 h 5072"/>
                <a:gd name="T8" fmla="*/ 3628 w 4414"/>
                <a:gd name="T9" fmla="*/ 2164 h 5072"/>
                <a:gd name="T10" fmla="*/ 3542 w 4414"/>
                <a:gd name="T11" fmla="*/ 2420 h 5072"/>
                <a:gd name="T12" fmla="*/ 3417 w 4414"/>
                <a:gd name="T13" fmla="*/ 2743 h 5072"/>
                <a:gd name="T14" fmla="*/ 3502 w 4414"/>
                <a:gd name="T15" fmla="*/ 2862 h 5072"/>
                <a:gd name="T16" fmla="*/ 3450 w 4414"/>
                <a:gd name="T17" fmla="*/ 3218 h 5072"/>
                <a:gd name="T18" fmla="*/ 3403 w 4414"/>
                <a:gd name="T19" fmla="*/ 3811 h 5072"/>
                <a:gd name="T20" fmla="*/ 3291 w 4414"/>
                <a:gd name="T21" fmla="*/ 4201 h 5072"/>
                <a:gd name="T22" fmla="*/ 3192 w 4414"/>
                <a:gd name="T23" fmla="*/ 4544 h 5072"/>
                <a:gd name="T24" fmla="*/ 3159 w 4414"/>
                <a:gd name="T25" fmla="*/ 4834 h 5072"/>
                <a:gd name="T26" fmla="*/ 2902 w 4414"/>
                <a:gd name="T27" fmla="*/ 5071 h 5072"/>
                <a:gd name="T28" fmla="*/ 2678 w 4414"/>
                <a:gd name="T29" fmla="*/ 4966 h 5072"/>
                <a:gd name="T30" fmla="*/ 2638 w 4414"/>
                <a:gd name="T31" fmla="*/ 4840 h 5072"/>
                <a:gd name="T32" fmla="*/ 2757 w 4414"/>
                <a:gd name="T33" fmla="*/ 4484 h 5072"/>
                <a:gd name="T34" fmla="*/ 2784 w 4414"/>
                <a:gd name="T35" fmla="*/ 3798 h 5072"/>
                <a:gd name="T36" fmla="*/ 2454 w 4414"/>
                <a:gd name="T37" fmla="*/ 3666 h 5072"/>
                <a:gd name="T38" fmla="*/ 2282 w 4414"/>
                <a:gd name="T39" fmla="*/ 3580 h 5072"/>
                <a:gd name="T40" fmla="*/ 1913 w 4414"/>
                <a:gd name="T41" fmla="*/ 3343 h 5072"/>
                <a:gd name="T42" fmla="*/ 1741 w 4414"/>
                <a:gd name="T43" fmla="*/ 3191 h 5072"/>
                <a:gd name="T44" fmla="*/ 1280 w 4414"/>
                <a:gd name="T45" fmla="*/ 3033 h 5072"/>
                <a:gd name="T46" fmla="*/ 1134 w 4414"/>
                <a:gd name="T47" fmla="*/ 2835 h 5072"/>
                <a:gd name="T48" fmla="*/ 1049 w 4414"/>
                <a:gd name="T49" fmla="*/ 2717 h 5072"/>
                <a:gd name="T50" fmla="*/ 825 w 4414"/>
                <a:gd name="T51" fmla="*/ 2736 h 5072"/>
                <a:gd name="T52" fmla="*/ 482 w 4414"/>
                <a:gd name="T53" fmla="*/ 2947 h 5072"/>
                <a:gd name="T54" fmla="*/ 0 w 4414"/>
                <a:gd name="T55" fmla="*/ 2974 h 5072"/>
                <a:gd name="T56" fmla="*/ 7 w 4414"/>
                <a:gd name="T57" fmla="*/ 2453 h 5072"/>
                <a:gd name="T58" fmla="*/ 73 w 4414"/>
                <a:gd name="T59" fmla="*/ 2038 h 5072"/>
                <a:gd name="T60" fmla="*/ 99 w 4414"/>
                <a:gd name="T61" fmla="*/ 1840 h 5072"/>
                <a:gd name="T62" fmla="*/ 132 w 4414"/>
                <a:gd name="T63" fmla="*/ 1451 h 5072"/>
                <a:gd name="T64" fmla="*/ 86 w 4414"/>
                <a:gd name="T65" fmla="*/ 1194 h 5072"/>
                <a:gd name="T66" fmla="*/ 198 w 4414"/>
                <a:gd name="T67" fmla="*/ 877 h 5072"/>
                <a:gd name="T68" fmla="*/ 383 w 4414"/>
                <a:gd name="T69" fmla="*/ 594 h 5072"/>
                <a:gd name="T70" fmla="*/ 455 w 4414"/>
                <a:gd name="T71" fmla="*/ 620 h 5072"/>
                <a:gd name="T72" fmla="*/ 983 w 4414"/>
                <a:gd name="T73" fmla="*/ 818 h 5072"/>
                <a:gd name="T74" fmla="*/ 1372 w 4414"/>
                <a:gd name="T75" fmla="*/ 462 h 5072"/>
                <a:gd name="T76" fmla="*/ 1365 w 4414"/>
                <a:gd name="T77" fmla="*/ 198 h 5072"/>
                <a:gd name="T78" fmla="*/ 1695 w 4414"/>
                <a:gd name="T79" fmla="*/ 264 h 5072"/>
                <a:gd name="T80" fmla="*/ 2137 w 4414"/>
                <a:gd name="T81" fmla="*/ 264 h 5072"/>
                <a:gd name="T82" fmla="*/ 2467 w 4414"/>
                <a:gd name="T83" fmla="*/ 145 h 5072"/>
                <a:gd name="T84" fmla="*/ 2638 w 4414"/>
                <a:gd name="T85" fmla="*/ 0 h 5072"/>
                <a:gd name="T86" fmla="*/ 2790 w 4414"/>
                <a:gd name="T87" fmla="*/ 244 h 5072"/>
                <a:gd name="T88" fmla="*/ 2962 w 4414"/>
                <a:gd name="T89" fmla="*/ 429 h 5072"/>
                <a:gd name="T90" fmla="*/ 3153 w 4414"/>
                <a:gd name="T91" fmla="*/ 310 h 5072"/>
                <a:gd name="T92" fmla="*/ 3529 w 4414"/>
                <a:gd name="T93" fmla="*/ 46 h 5072"/>
                <a:gd name="T94" fmla="*/ 4096 w 4414"/>
                <a:gd name="T95" fmla="*/ 370 h 5072"/>
                <a:gd name="T96" fmla="*/ 4182 w 4414"/>
                <a:gd name="T97" fmla="*/ 581 h 5072"/>
                <a:gd name="T98" fmla="*/ 4261 w 4414"/>
                <a:gd name="T99" fmla="*/ 930 h 5072"/>
                <a:gd name="T100" fmla="*/ 4096 w 4414"/>
                <a:gd name="T101" fmla="*/ 1451 h 5072"/>
                <a:gd name="T102" fmla="*/ 4261 w 4414"/>
                <a:gd name="T103" fmla="*/ 1596 h 50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414" h="5072">
                  <a:moveTo>
                    <a:pt x="4413" y="1603"/>
                  </a:moveTo>
                  <a:lnTo>
                    <a:pt x="4413" y="1603"/>
                  </a:lnTo>
                  <a:cubicBezTo>
                    <a:pt x="4386" y="1629"/>
                    <a:pt x="4360" y="1662"/>
                    <a:pt x="4327" y="1702"/>
                  </a:cubicBezTo>
                  <a:cubicBezTo>
                    <a:pt x="4274" y="1774"/>
                    <a:pt x="4287" y="1840"/>
                    <a:pt x="4248" y="1926"/>
                  </a:cubicBezTo>
                  <a:cubicBezTo>
                    <a:pt x="4221" y="1972"/>
                    <a:pt x="4175" y="1972"/>
                    <a:pt x="4142" y="2012"/>
                  </a:cubicBezTo>
                  <a:cubicBezTo>
                    <a:pt x="4123" y="2045"/>
                    <a:pt x="4096" y="2051"/>
                    <a:pt x="4070" y="2078"/>
                  </a:cubicBezTo>
                  <a:cubicBezTo>
                    <a:pt x="4024" y="2124"/>
                    <a:pt x="3991" y="2144"/>
                    <a:pt x="3944" y="2190"/>
                  </a:cubicBezTo>
                  <a:cubicBezTo>
                    <a:pt x="3905" y="2229"/>
                    <a:pt x="3878" y="2243"/>
                    <a:pt x="3832" y="2282"/>
                  </a:cubicBezTo>
                  <a:cubicBezTo>
                    <a:pt x="3806" y="2302"/>
                    <a:pt x="3793" y="2328"/>
                    <a:pt x="3760" y="2328"/>
                  </a:cubicBezTo>
                  <a:cubicBezTo>
                    <a:pt x="3753" y="2328"/>
                    <a:pt x="3746" y="2328"/>
                    <a:pt x="3733" y="2328"/>
                  </a:cubicBezTo>
                  <a:cubicBezTo>
                    <a:pt x="3740" y="2295"/>
                    <a:pt x="3766" y="2282"/>
                    <a:pt x="3766" y="2243"/>
                  </a:cubicBezTo>
                  <a:cubicBezTo>
                    <a:pt x="3766" y="2216"/>
                    <a:pt x="3766" y="2203"/>
                    <a:pt x="3766" y="2177"/>
                  </a:cubicBezTo>
                  <a:cubicBezTo>
                    <a:pt x="3760" y="2170"/>
                    <a:pt x="3753" y="2157"/>
                    <a:pt x="3740" y="2157"/>
                  </a:cubicBezTo>
                  <a:cubicBezTo>
                    <a:pt x="3733" y="2157"/>
                    <a:pt x="3733" y="2164"/>
                    <a:pt x="3727" y="2164"/>
                  </a:cubicBezTo>
                  <a:cubicBezTo>
                    <a:pt x="3687" y="2164"/>
                    <a:pt x="3667" y="2164"/>
                    <a:pt x="3628" y="2164"/>
                  </a:cubicBezTo>
                  <a:cubicBezTo>
                    <a:pt x="3615" y="2164"/>
                    <a:pt x="3601" y="2170"/>
                    <a:pt x="3582" y="2177"/>
                  </a:cubicBezTo>
                  <a:cubicBezTo>
                    <a:pt x="3615" y="2223"/>
                    <a:pt x="3661" y="2243"/>
                    <a:pt x="3661" y="2302"/>
                  </a:cubicBezTo>
                  <a:cubicBezTo>
                    <a:pt x="3661" y="2368"/>
                    <a:pt x="3569" y="2361"/>
                    <a:pt x="3542" y="2420"/>
                  </a:cubicBezTo>
                  <a:cubicBezTo>
                    <a:pt x="3516" y="2472"/>
                    <a:pt x="3509" y="2506"/>
                    <a:pt x="3509" y="2565"/>
                  </a:cubicBezTo>
                  <a:cubicBezTo>
                    <a:pt x="3509" y="2585"/>
                    <a:pt x="3509" y="2598"/>
                    <a:pt x="3509" y="2618"/>
                  </a:cubicBezTo>
                  <a:cubicBezTo>
                    <a:pt x="3509" y="2677"/>
                    <a:pt x="3437" y="2690"/>
                    <a:pt x="3417" y="2743"/>
                  </a:cubicBezTo>
                  <a:cubicBezTo>
                    <a:pt x="3397" y="2802"/>
                    <a:pt x="3403" y="2835"/>
                    <a:pt x="3397" y="2895"/>
                  </a:cubicBezTo>
                  <a:cubicBezTo>
                    <a:pt x="3423" y="2901"/>
                    <a:pt x="3423" y="2901"/>
                    <a:pt x="3423" y="2901"/>
                  </a:cubicBezTo>
                  <a:cubicBezTo>
                    <a:pt x="3450" y="2888"/>
                    <a:pt x="3470" y="2875"/>
                    <a:pt x="3502" y="2862"/>
                  </a:cubicBezTo>
                  <a:cubicBezTo>
                    <a:pt x="3463" y="2934"/>
                    <a:pt x="3450" y="2987"/>
                    <a:pt x="3450" y="3066"/>
                  </a:cubicBezTo>
                  <a:cubicBezTo>
                    <a:pt x="3450" y="3125"/>
                    <a:pt x="3450" y="3158"/>
                    <a:pt x="3450" y="3218"/>
                  </a:cubicBezTo>
                  <a:lnTo>
                    <a:pt x="3450" y="3218"/>
                  </a:lnTo>
                  <a:cubicBezTo>
                    <a:pt x="3403" y="3587"/>
                    <a:pt x="3403" y="3587"/>
                    <a:pt x="3403" y="3587"/>
                  </a:cubicBezTo>
                  <a:lnTo>
                    <a:pt x="3403" y="3587"/>
                  </a:lnTo>
                  <a:cubicBezTo>
                    <a:pt x="3403" y="3673"/>
                    <a:pt x="3403" y="3719"/>
                    <a:pt x="3403" y="3811"/>
                  </a:cubicBezTo>
                  <a:cubicBezTo>
                    <a:pt x="3403" y="3831"/>
                    <a:pt x="3384" y="3844"/>
                    <a:pt x="3377" y="3864"/>
                  </a:cubicBezTo>
                  <a:cubicBezTo>
                    <a:pt x="3364" y="3897"/>
                    <a:pt x="3357" y="3923"/>
                    <a:pt x="3351" y="3957"/>
                  </a:cubicBezTo>
                  <a:cubicBezTo>
                    <a:pt x="3318" y="4049"/>
                    <a:pt x="3324" y="4108"/>
                    <a:pt x="3291" y="4201"/>
                  </a:cubicBezTo>
                  <a:cubicBezTo>
                    <a:pt x="3252" y="4286"/>
                    <a:pt x="3232" y="4339"/>
                    <a:pt x="3212" y="4438"/>
                  </a:cubicBezTo>
                  <a:cubicBezTo>
                    <a:pt x="3206" y="4464"/>
                    <a:pt x="3199" y="4477"/>
                    <a:pt x="3199" y="4504"/>
                  </a:cubicBezTo>
                  <a:cubicBezTo>
                    <a:pt x="3199" y="4517"/>
                    <a:pt x="3192" y="4530"/>
                    <a:pt x="3192" y="4544"/>
                  </a:cubicBezTo>
                  <a:cubicBezTo>
                    <a:pt x="3192" y="4570"/>
                    <a:pt x="3192" y="4583"/>
                    <a:pt x="3192" y="4609"/>
                  </a:cubicBezTo>
                  <a:cubicBezTo>
                    <a:pt x="3192" y="4662"/>
                    <a:pt x="3186" y="4689"/>
                    <a:pt x="3179" y="4741"/>
                  </a:cubicBezTo>
                  <a:cubicBezTo>
                    <a:pt x="3179" y="4781"/>
                    <a:pt x="3186" y="4807"/>
                    <a:pt x="3159" y="4834"/>
                  </a:cubicBezTo>
                  <a:cubicBezTo>
                    <a:pt x="3153" y="4847"/>
                    <a:pt x="3140" y="4847"/>
                    <a:pt x="3133" y="4847"/>
                  </a:cubicBezTo>
                  <a:cubicBezTo>
                    <a:pt x="3113" y="4860"/>
                    <a:pt x="3107" y="4873"/>
                    <a:pt x="3087" y="4886"/>
                  </a:cubicBezTo>
                  <a:cubicBezTo>
                    <a:pt x="2995" y="4933"/>
                    <a:pt x="2929" y="4985"/>
                    <a:pt x="2902" y="5071"/>
                  </a:cubicBezTo>
                  <a:lnTo>
                    <a:pt x="2902" y="5071"/>
                  </a:lnTo>
                  <a:cubicBezTo>
                    <a:pt x="2830" y="5045"/>
                    <a:pt x="2790" y="5005"/>
                    <a:pt x="2718" y="4979"/>
                  </a:cubicBezTo>
                  <a:cubicBezTo>
                    <a:pt x="2704" y="4972"/>
                    <a:pt x="2685" y="4972"/>
                    <a:pt x="2678" y="4966"/>
                  </a:cubicBezTo>
                  <a:cubicBezTo>
                    <a:pt x="2638" y="4939"/>
                    <a:pt x="2645" y="4900"/>
                    <a:pt x="2645" y="4860"/>
                  </a:cubicBezTo>
                  <a:lnTo>
                    <a:pt x="2645" y="4860"/>
                  </a:lnTo>
                  <a:cubicBezTo>
                    <a:pt x="2645" y="4847"/>
                    <a:pt x="2638" y="4854"/>
                    <a:pt x="2638" y="4840"/>
                  </a:cubicBezTo>
                  <a:cubicBezTo>
                    <a:pt x="2638" y="4768"/>
                    <a:pt x="2711" y="4735"/>
                    <a:pt x="2711" y="4656"/>
                  </a:cubicBezTo>
                  <a:cubicBezTo>
                    <a:pt x="2711" y="4629"/>
                    <a:pt x="2698" y="4616"/>
                    <a:pt x="2698" y="4596"/>
                  </a:cubicBezTo>
                  <a:cubicBezTo>
                    <a:pt x="2698" y="4544"/>
                    <a:pt x="2744" y="4530"/>
                    <a:pt x="2757" y="4484"/>
                  </a:cubicBezTo>
                  <a:cubicBezTo>
                    <a:pt x="2790" y="4385"/>
                    <a:pt x="2784" y="4326"/>
                    <a:pt x="2823" y="4233"/>
                  </a:cubicBezTo>
                  <a:cubicBezTo>
                    <a:pt x="2863" y="4141"/>
                    <a:pt x="2922" y="4095"/>
                    <a:pt x="2922" y="3996"/>
                  </a:cubicBezTo>
                  <a:cubicBezTo>
                    <a:pt x="2922" y="3904"/>
                    <a:pt x="2843" y="3871"/>
                    <a:pt x="2784" y="3798"/>
                  </a:cubicBezTo>
                  <a:cubicBezTo>
                    <a:pt x="2751" y="3765"/>
                    <a:pt x="2737" y="3726"/>
                    <a:pt x="2685" y="3719"/>
                  </a:cubicBezTo>
                  <a:cubicBezTo>
                    <a:pt x="2632" y="3706"/>
                    <a:pt x="2599" y="3726"/>
                    <a:pt x="2546" y="3699"/>
                  </a:cubicBezTo>
                  <a:cubicBezTo>
                    <a:pt x="2513" y="3686"/>
                    <a:pt x="2493" y="3666"/>
                    <a:pt x="2454" y="3666"/>
                  </a:cubicBezTo>
                  <a:cubicBezTo>
                    <a:pt x="2408" y="3666"/>
                    <a:pt x="2388" y="3693"/>
                    <a:pt x="2342" y="3693"/>
                  </a:cubicBezTo>
                  <a:cubicBezTo>
                    <a:pt x="2329" y="3693"/>
                    <a:pt x="2329" y="3673"/>
                    <a:pt x="2322" y="3653"/>
                  </a:cubicBezTo>
                  <a:cubicBezTo>
                    <a:pt x="2315" y="3620"/>
                    <a:pt x="2302" y="3607"/>
                    <a:pt x="2282" y="3580"/>
                  </a:cubicBezTo>
                  <a:cubicBezTo>
                    <a:pt x="2249" y="3528"/>
                    <a:pt x="2230" y="3488"/>
                    <a:pt x="2183" y="3442"/>
                  </a:cubicBezTo>
                  <a:cubicBezTo>
                    <a:pt x="2137" y="3389"/>
                    <a:pt x="2078" y="3409"/>
                    <a:pt x="2012" y="3383"/>
                  </a:cubicBezTo>
                  <a:cubicBezTo>
                    <a:pt x="1972" y="3369"/>
                    <a:pt x="1952" y="3356"/>
                    <a:pt x="1913" y="3343"/>
                  </a:cubicBezTo>
                  <a:cubicBezTo>
                    <a:pt x="1887" y="3330"/>
                    <a:pt x="1867" y="3310"/>
                    <a:pt x="1840" y="3304"/>
                  </a:cubicBezTo>
                  <a:cubicBezTo>
                    <a:pt x="1820" y="3290"/>
                    <a:pt x="1801" y="3290"/>
                    <a:pt x="1788" y="3271"/>
                  </a:cubicBezTo>
                  <a:cubicBezTo>
                    <a:pt x="1768" y="3244"/>
                    <a:pt x="1768" y="3218"/>
                    <a:pt x="1741" y="3191"/>
                  </a:cubicBezTo>
                  <a:cubicBezTo>
                    <a:pt x="1662" y="3112"/>
                    <a:pt x="1603" y="3086"/>
                    <a:pt x="1511" y="3046"/>
                  </a:cubicBezTo>
                  <a:cubicBezTo>
                    <a:pt x="1471" y="3026"/>
                    <a:pt x="1458" y="2987"/>
                    <a:pt x="1418" y="2987"/>
                  </a:cubicBezTo>
                  <a:cubicBezTo>
                    <a:pt x="1359" y="2987"/>
                    <a:pt x="1332" y="3033"/>
                    <a:pt x="1280" y="3033"/>
                  </a:cubicBezTo>
                  <a:cubicBezTo>
                    <a:pt x="1240" y="3033"/>
                    <a:pt x="1227" y="2993"/>
                    <a:pt x="1187" y="2974"/>
                  </a:cubicBezTo>
                  <a:cubicBezTo>
                    <a:pt x="1161" y="2954"/>
                    <a:pt x="1115" y="2954"/>
                    <a:pt x="1115" y="2921"/>
                  </a:cubicBezTo>
                  <a:cubicBezTo>
                    <a:pt x="1115" y="2888"/>
                    <a:pt x="1121" y="2862"/>
                    <a:pt x="1134" y="2835"/>
                  </a:cubicBezTo>
                  <a:cubicBezTo>
                    <a:pt x="1141" y="2809"/>
                    <a:pt x="1161" y="2802"/>
                    <a:pt x="1161" y="2776"/>
                  </a:cubicBezTo>
                  <a:cubicBezTo>
                    <a:pt x="1161" y="2750"/>
                    <a:pt x="1128" y="2750"/>
                    <a:pt x="1102" y="2743"/>
                  </a:cubicBezTo>
                  <a:cubicBezTo>
                    <a:pt x="1082" y="2736"/>
                    <a:pt x="1069" y="2717"/>
                    <a:pt x="1049" y="2717"/>
                  </a:cubicBezTo>
                  <a:cubicBezTo>
                    <a:pt x="1016" y="2717"/>
                    <a:pt x="996" y="2717"/>
                    <a:pt x="963" y="2717"/>
                  </a:cubicBezTo>
                  <a:cubicBezTo>
                    <a:pt x="937" y="2717"/>
                    <a:pt x="923" y="2736"/>
                    <a:pt x="890" y="2736"/>
                  </a:cubicBezTo>
                  <a:cubicBezTo>
                    <a:pt x="864" y="2736"/>
                    <a:pt x="851" y="2736"/>
                    <a:pt x="825" y="2736"/>
                  </a:cubicBezTo>
                  <a:cubicBezTo>
                    <a:pt x="798" y="2736"/>
                    <a:pt x="785" y="2756"/>
                    <a:pt x="759" y="2776"/>
                  </a:cubicBezTo>
                  <a:cubicBezTo>
                    <a:pt x="719" y="2802"/>
                    <a:pt x="699" y="2822"/>
                    <a:pt x="666" y="2849"/>
                  </a:cubicBezTo>
                  <a:cubicBezTo>
                    <a:pt x="600" y="2908"/>
                    <a:pt x="554" y="2914"/>
                    <a:pt x="482" y="2947"/>
                  </a:cubicBezTo>
                  <a:cubicBezTo>
                    <a:pt x="363" y="2993"/>
                    <a:pt x="310" y="3060"/>
                    <a:pt x="191" y="3086"/>
                  </a:cubicBezTo>
                  <a:cubicBezTo>
                    <a:pt x="158" y="3092"/>
                    <a:pt x="145" y="3119"/>
                    <a:pt x="112" y="3119"/>
                  </a:cubicBezTo>
                  <a:cubicBezTo>
                    <a:pt x="40" y="3119"/>
                    <a:pt x="26" y="3046"/>
                    <a:pt x="0" y="2974"/>
                  </a:cubicBezTo>
                  <a:lnTo>
                    <a:pt x="0" y="2974"/>
                  </a:lnTo>
                  <a:cubicBezTo>
                    <a:pt x="40" y="2868"/>
                    <a:pt x="73" y="2809"/>
                    <a:pt x="73" y="2697"/>
                  </a:cubicBezTo>
                  <a:cubicBezTo>
                    <a:pt x="73" y="2598"/>
                    <a:pt x="7" y="2552"/>
                    <a:pt x="7" y="2453"/>
                  </a:cubicBezTo>
                  <a:cubicBezTo>
                    <a:pt x="7" y="2394"/>
                    <a:pt x="7" y="2361"/>
                    <a:pt x="7" y="2302"/>
                  </a:cubicBezTo>
                  <a:cubicBezTo>
                    <a:pt x="7" y="2229"/>
                    <a:pt x="73" y="2196"/>
                    <a:pt x="73" y="2124"/>
                  </a:cubicBezTo>
                  <a:cubicBezTo>
                    <a:pt x="73" y="2091"/>
                    <a:pt x="73" y="2071"/>
                    <a:pt x="73" y="2038"/>
                  </a:cubicBezTo>
                  <a:cubicBezTo>
                    <a:pt x="73" y="1999"/>
                    <a:pt x="112" y="1979"/>
                    <a:pt x="112" y="1939"/>
                  </a:cubicBezTo>
                  <a:lnTo>
                    <a:pt x="112" y="1939"/>
                  </a:lnTo>
                  <a:cubicBezTo>
                    <a:pt x="99" y="1906"/>
                    <a:pt x="99" y="1880"/>
                    <a:pt x="99" y="1840"/>
                  </a:cubicBezTo>
                  <a:cubicBezTo>
                    <a:pt x="99" y="1774"/>
                    <a:pt x="112" y="1735"/>
                    <a:pt x="112" y="1669"/>
                  </a:cubicBezTo>
                  <a:cubicBezTo>
                    <a:pt x="112" y="1616"/>
                    <a:pt x="86" y="1596"/>
                    <a:pt x="86" y="1543"/>
                  </a:cubicBezTo>
                  <a:cubicBezTo>
                    <a:pt x="86" y="1504"/>
                    <a:pt x="132" y="1491"/>
                    <a:pt x="132" y="1451"/>
                  </a:cubicBezTo>
                  <a:cubicBezTo>
                    <a:pt x="132" y="1412"/>
                    <a:pt x="92" y="1398"/>
                    <a:pt x="92" y="1359"/>
                  </a:cubicBezTo>
                  <a:cubicBezTo>
                    <a:pt x="92" y="1313"/>
                    <a:pt x="145" y="1299"/>
                    <a:pt x="145" y="1253"/>
                  </a:cubicBezTo>
                  <a:cubicBezTo>
                    <a:pt x="145" y="1220"/>
                    <a:pt x="86" y="1227"/>
                    <a:pt x="86" y="1194"/>
                  </a:cubicBezTo>
                  <a:cubicBezTo>
                    <a:pt x="86" y="1148"/>
                    <a:pt x="112" y="1128"/>
                    <a:pt x="125" y="1088"/>
                  </a:cubicBezTo>
                  <a:cubicBezTo>
                    <a:pt x="145" y="1042"/>
                    <a:pt x="139" y="1016"/>
                    <a:pt x="152" y="970"/>
                  </a:cubicBezTo>
                  <a:cubicBezTo>
                    <a:pt x="165" y="937"/>
                    <a:pt x="185" y="917"/>
                    <a:pt x="198" y="877"/>
                  </a:cubicBezTo>
                  <a:cubicBezTo>
                    <a:pt x="218" y="818"/>
                    <a:pt x="218" y="785"/>
                    <a:pt x="244" y="726"/>
                  </a:cubicBezTo>
                  <a:cubicBezTo>
                    <a:pt x="257" y="686"/>
                    <a:pt x="277" y="660"/>
                    <a:pt x="317" y="640"/>
                  </a:cubicBezTo>
                  <a:cubicBezTo>
                    <a:pt x="343" y="620"/>
                    <a:pt x="383" y="627"/>
                    <a:pt x="383" y="594"/>
                  </a:cubicBezTo>
                  <a:cubicBezTo>
                    <a:pt x="383" y="567"/>
                    <a:pt x="356" y="561"/>
                    <a:pt x="356" y="534"/>
                  </a:cubicBezTo>
                  <a:lnTo>
                    <a:pt x="356" y="534"/>
                  </a:lnTo>
                  <a:cubicBezTo>
                    <a:pt x="396" y="561"/>
                    <a:pt x="416" y="594"/>
                    <a:pt x="455" y="620"/>
                  </a:cubicBezTo>
                  <a:cubicBezTo>
                    <a:pt x="521" y="660"/>
                    <a:pt x="567" y="660"/>
                    <a:pt x="633" y="679"/>
                  </a:cubicBezTo>
                  <a:cubicBezTo>
                    <a:pt x="745" y="719"/>
                    <a:pt x="765" y="851"/>
                    <a:pt x="884" y="851"/>
                  </a:cubicBezTo>
                  <a:cubicBezTo>
                    <a:pt x="923" y="851"/>
                    <a:pt x="943" y="831"/>
                    <a:pt x="983" y="818"/>
                  </a:cubicBezTo>
                  <a:cubicBezTo>
                    <a:pt x="1049" y="792"/>
                    <a:pt x="1082" y="785"/>
                    <a:pt x="1148" y="752"/>
                  </a:cubicBezTo>
                  <a:cubicBezTo>
                    <a:pt x="1181" y="739"/>
                    <a:pt x="1194" y="713"/>
                    <a:pt x="1227" y="693"/>
                  </a:cubicBezTo>
                  <a:cubicBezTo>
                    <a:pt x="1313" y="627"/>
                    <a:pt x="1372" y="567"/>
                    <a:pt x="1372" y="462"/>
                  </a:cubicBezTo>
                  <a:cubicBezTo>
                    <a:pt x="1372" y="383"/>
                    <a:pt x="1293" y="356"/>
                    <a:pt x="1293" y="277"/>
                  </a:cubicBezTo>
                  <a:cubicBezTo>
                    <a:pt x="1293" y="251"/>
                    <a:pt x="1286" y="224"/>
                    <a:pt x="1306" y="205"/>
                  </a:cubicBezTo>
                  <a:cubicBezTo>
                    <a:pt x="1326" y="191"/>
                    <a:pt x="1346" y="198"/>
                    <a:pt x="1365" y="198"/>
                  </a:cubicBezTo>
                  <a:cubicBezTo>
                    <a:pt x="1425" y="178"/>
                    <a:pt x="1458" y="158"/>
                    <a:pt x="1524" y="158"/>
                  </a:cubicBezTo>
                  <a:cubicBezTo>
                    <a:pt x="1557" y="158"/>
                    <a:pt x="1570" y="198"/>
                    <a:pt x="1596" y="218"/>
                  </a:cubicBezTo>
                  <a:cubicBezTo>
                    <a:pt x="1629" y="244"/>
                    <a:pt x="1656" y="244"/>
                    <a:pt x="1695" y="264"/>
                  </a:cubicBezTo>
                  <a:cubicBezTo>
                    <a:pt x="1761" y="290"/>
                    <a:pt x="1801" y="303"/>
                    <a:pt x="1867" y="303"/>
                  </a:cubicBezTo>
                  <a:cubicBezTo>
                    <a:pt x="1913" y="303"/>
                    <a:pt x="1926" y="264"/>
                    <a:pt x="1972" y="264"/>
                  </a:cubicBezTo>
                  <a:cubicBezTo>
                    <a:pt x="2038" y="264"/>
                    <a:pt x="2071" y="264"/>
                    <a:pt x="2137" y="264"/>
                  </a:cubicBezTo>
                  <a:cubicBezTo>
                    <a:pt x="2197" y="264"/>
                    <a:pt x="2216" y="211"/>
                    <a:pt x="2249" y="165"/>
                  </a:cubicBezTo>
                  <a:cubicBezTo>
                    <a:pt x="2295" y="165"/>
                    <a:pt x="2322" y="165"/>
                    <a:pt x="2368" y="165"/>
                  </a:cubicBezTo>
                  <a:cubicBezTo>
                    <a:pt x="2408" y="165"/>
                    <a:pt x="2434" y="172"/>
                    <a:pt x="2467" y="145"/>
                  </a:cubicBezTo>
                  <a:cubicBezTo>
                    <a:pt x="2500" y="125"/>
                    <a:pt x="2500" y="86"/>
                    <a:pt x="2526" y="60"/>
                  </a:cubicBezTo>
                  <a:cubicBezTo>
                    <a:pt x="2559" y="27"/>
                    <a:pt x="2592" y="20"/>
                    <a:pt x="2638" y="0"/>
                  </a:cubicBezTo>
                  <a:lnTo>
                    <a:pt x="2638" y="0"/>
                  </a:lnTo>
                  <a:cubicBezTo>
                    <a:pt x="2685" y="46"/>
                    <a:pt x="2724" y="53"/>
                    <a:pt x="2770" y="92"/>
                  </a:cubicBezTo>
                  <a:cubicBezTo>
                    <a:pt x="2803" y="119"/>
                    <a:pt x="2810" y="158"/>
                    <a:pt x="2810" y="205"/>
                  </a:cubicBezTo>
                  <a:cubicBezTo>
                    <a:pt x="2810" y="224"/>
                    <a:pt x="2797" y="231"/>
                    <a:pt x="2790" y="244"/>
                  </a:cubicBezTo>
                  <a:cubicBezTo>
                    <a:pt x="2830" y="271"/>
                    <a:pt x="2843" y="317"/>
                    <a:pt x="2856" y="356"/>
                  </a:cubicBezTo>
                  <a:cubicBezTo>
                    <a:pt x="2863" y="376"/>
                    <a:pt x="2883" y="396"/>
                    <a:pt x="2889" y="409"/>
                  </a:cubicBezTo>
                  <a:cubicBezTo>
                    <a:pt x="2915" y="422"/>
                    <a:pt x="2935" y="429"/>
                    <a:pt x="2962" y="429"/>
                  </a:cubicBezTo>
                  <a:cubicBezTo>
                    <a:pt x="3028" y="429"/>
                    <a:pt x="3041" y="350"/>
                    <a:pt x="3041" y="284"/>
                  </a:cubicBezTo>
                  <a:cubicBezTo>
                    <a:pt x="3047" y="284"/>
                    <a:pt x="3054" y="277"/>
                    <a:pt x="3061" y="271"/>
                  </a:cubicBezTo>
                  <a:cubicBezTo>
                    <a:pt x="3087" y="297"/>
                    <a:pt x="3113" y="310"/>
                    <a:pt x="3153" y="310"/>
                  </a:cubicBezTo>
                  <a:cubicBezTo>
                    <a:pt x="3199" y="310"/>
                    <a:pt x="3219" y="277"/>
                    <a:pt x="3252" y="244"/>
                  </a:cubicBezTo>
                  <a:cubicBezTo>
                    <a:pt x="3298" y="205"/>
                    <a:pt x="3331" y="185"/>
                    <a:pt x="3371" y="139"/>
                  </a:cubicBezTo>
                  <a:cubicBezTo>
                    <a:pt x="3423" y="92"/>
                    <a:pt x="3456" y="46"/>
                    <a:pt x="3529" y="46"/>
                  </a:cubicBezTo>
                  <a:cubicBezTo>
                    <a:pt x="3569" y="46"/>
                    <a:pt x="3588" y="60"/>
                    <a:pt x="3621" y="79"/>
                  </a:cubicBezTo>
                  <a:cubicBezTo>
                    <a:pt x="3687" y="119"/>
                    <a:pt x="3733" y="119"/>
                    <a:pt x="3813" y="139"/>
                  </a:cubicBezTo>
                  <a:cubicBezTo>
                    <a:pt x="4096" y="370"/>
                    <a:pt x="4096" y="370"/>
                    <a:pt x="4096" y="370"/>
                  </a:cubicBezTo>
                  <a:lnTo>
                    <a:pt x="4096" y="370"/>
                  </a:lnTo>
                  <a:cubicBezTo>
                    <a:pt x="4096" y="389"/>
                    <a:pt x="4089" y="409"/>
                    <a:pt x="4089" y="429"/>
                  </a:cubicBezTo>
                  <a:cubicBezTo>
                    <a:pt x="4089" y="501"/>
                    <a:pt x="4123" y="547"/>
                    <a:pt x="4182" y="581"/>
                  </a:cubicBezTo>
                  <a:lnTo>
                    <a:pt x="4182" y="581"/>
                  </a:lnTo>
                  <a:cubicBezTo>
                    <a:pt x="4182" y="660"/>
                    <a:pt x="4188" y="706"/>
                    <a:pt x="4208" y="785"/>
                  </a:cubicBezTo>
                  <a:cubicBezTo>
                    <a:pt x="4221" y="844"/>
                    <a:pt x="4255" y="871"/>
                    <a:pt x="4261" y="930"/>
                  </a:cubicBezTo>
                  <a:cubicBezTo>
                    <a:pt x="4228" y="1154"/>
                    <a:pt x="4228" y="1154"/>
                    <a:pt x="4228" y="1154"/>
                  </a:cubicBezTo>
                  <a:cubicBezTo>
                    <a:pt x="4142" y="1168"/>
                    <a:pt x="4037" y="1181"/>
                    <a:pt x="4037" y="1273"/>
                  </a:cubicBezTo>
                  <a:cubicBezTo>
                    <a:pt x="4037" y="1345"/>
                    <a:pt x="4096" y="1379"/>
                    <a:pt x="4096" y="1451"/>
                  </a:cubicBezTo>
                  <a:cubicBezTo>
                    <a:pt x="4103" y="1504"/>
                    <a:pt x="4109" y="1530"/>
                    <a:pt x="4129" y="1576"/>
                  </a:cubicBezTo>
                  <a:cubicBezTo>
                    <a:pt x="4142" y="1596"/>
                    <a:pt x="4149" y="1616"/>
                    <a:pt x="4175" y="1616"/>
                  </a:cubicBezTo>
                  <a:cubicBezTo>
                    <a:pt x="4208" y="1616"/>
                    <a:pt x="4228" y="1596"/>
                    <a:pt x="4261" y="1596"/>
                  </a:cubicBezTo>
                  <a:cubicBezTo>
                    <a:pt x="4327" y="1596"/>
                    <a:pt x="4353" y="1603"/>
                    <a:pt x="4413" y="1603"/>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69" name="Freeform 19"/>
            <p:cNvSpPr>
              <a:spLocks noChangeArrowheads="1"/>
            </p:cNvSpPr>
            <p:nvPr/>
          </p:nvSpPr>
          <p:spPr bwMode="auto">
            <a:xfrm>
              <a:off x="9752172" y="6299195"/>
              <a:ext cx="323829" cy="373063"/>
            </a:xfrm>
            <a:custGeom>
              <a:avLst/>
              <a:gdLst>
                <a:gd name="T0" fmla="*/ 376 w 898"/>
                <a:gd name="T1" fmla="*/ 1022 h 1036"/>
                <a:gd name="T2" fmla="*/ 376 w 898"/>
                <a:gd name="T3" fmla="*/ 1022 h 1036"/>
                <a:gd name="T4" fmla="*/ 224 w 898"/>
                <a:gd name="T5" fmla="*/ 1015 h 1036"/>
                <a:gd name="T6" fmla="*/ 138 w 898"/>
                <a:gd name="T7" fmla="*/ 1035 h 1036"/>
                <a:gd name="T8" fmla="*/ 92 w 898"/>
                <a:gd name="T9" fmla="*/ 995 h 1036"/>
                <a:gd name="T10" fmla="*/ 59 w 898"/>
                <a:gd name="T11" fmla="*/ 870 h 1036"/>
                <a:gd name="T12" fmla="*/ 0 w 898"/>
                <a:gd name="T13" fmla="*/ 692 h 1036"/>
                <a:gd name="T14" fmla="*/ 191 w 898"/>
                <a:gd name="T15" fmla="*/ 573 h 1036"/>
                <a:gd name="T16" fmla="*/ 224 w 898"/>
                <a:gd name="T17" fmla="*/ 349 h 1036"/>
                <a:gd name="T18" fmla="*/ 171 w 898"/>
                <a:gd name="T19" fmla="*/ 204 h 1036"/>
                <a:gd name="T20" fmla="*/ 145 w 898"/>
                <a:gd name="T21" fmla="*/ 0 h 1036"/>
                <a:gd name="T22" fmla="*/ 145 w 898"/>
                <a:gd name="T23" fmla="*/ 0 h 1036"/>
                <a:gd name="T24" fmla="*/ 184 w 898"/>
                <a:gd name="T25" fmla="*/ 19 h 1036"/>
                <a:gd name="T26" fmla="*/ 297 w 898"/>
                <a:gd name="T27" fmla="*/ 59 h 1036"/>
                <a:gd name="T28" fmla="*/ 422 w 898"/>
                <a:gd name="T29" fmla="*/ 164 h 1036"/>
                <a:gd name="T30" fmla="*/ 534 w 898"/>
                <a:gd name="T31" fmla="*/ 224 h 1036"/>
                <a:gd name="T32" fmla="*/ 666 w 898"/>
                <a:gd name="T33" fmla="*/ 408 h 1036"/>
                <a:gd name="T34" fmla="*/ 897 w 898"/>
                <a:gd name="T35" fmla="*/ 600 h 1036"/>
                <a:gd name="T36" fmla="*/ 897 w 898"/>
                <a:gd name="T37" fmla="*/ 600 h 1036"/>
                <a:gd name="T38" fmla="*/ 666 w 898"/>
                <a:gd name="T39" fmla="*/ 718 h 1036"/>
                <a:gd name="T40" fmla="*/ 534 w 898"/>
                <a:gd name="T41" fmla="*/ 844 h 1036"/>
                <a:gd name="T42" fmla="*/ 462 w 898"/>
                <a:gd name="T43" fmla="*/ 910 h 1036"/>
                <a:gd name="T44" fmla="*/ 376 w 898"/>
                <a:gd name="T45" fmla="*/ 1022 h 10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98" h="1036">
                  <a:moveTo>
                    <a:pt x="376" y="1022"/>
                  </a:moveTo>
                  <a:lnTo>
                    <a:pt x="376" y="1022"/>
                  </a:lnTo>
                  <a:cubicBezTo>
                    <a:pt x="316" y="1022"/>
                    <a:pt x="290" y="1015"/>
                    <a:pt x="224" y="1015"/>
                  </a:cubicBezTo>
                  <a:cubicBezTo>
                    <a:pt x="191" y="1015"/>
                    <a:pt x="171" y="1035"/>
                    <a:pt x="138" y="1035"/>
                  </a:cubicBezTo>
                  <a:cubicBezTo>
                    <a:pt x="112" y="1035"/>
                    <a:pt x="105" y="1015"/>
                    <a:pt x="92" y="995"/>
                  </a:cubicBezTo>
                  <a:cubicBezTo>
                    <a:pt x="72" y="949"/>
                    <a:pt x="66" y="923"/>
                    <a:pt x="59" y="870"/>
                  </a:cubicBezTo>
                  <a:cubicBezTo>
                    <a:pt x="59" y="798"/>
                    <a:pt x="0" y="764"/>
                    <a:pt x="0" y="692"/>
                  </a:cubicBezTo>
                  <a:cubicBezTo>
                    <a:pt x="0" y="600"/>
                    <a:pt x="105" y="587"/>
                    <a:pt x="191" y="573"/>
                  </a:cubicBezTo>
                  <a:cubicBezTo>
                    <a:pt x="224" y="349"/>
                    <a:pt x="224" y="349"/>
                    <a:pt x="224" y="349"/>
                  </a:cubicBezTo>
                  <a:cubicBezTo>
                    <a:pt x="218" y="290"/>
                    <a:pt x="184" y="263"/>
                    <a:pt x="171" y="204"/>
                  </a:cubicBezTo>
                  <a:cubicBezTo>
                    <a:pt x="151" y="125"/>
                    <a:pt x="145" y="79"/>
                    <a:pt x="145" y="0"/>
                  </a:cubicBezTo>
                  <a:lnTo>
                    <a:pt x="145" y="0"/>
                  </a:lnTo>
                  <a:cubicBezTo>
                    <a:pt x="151" y="6"/>
                    <a:pt x="165" y="13"/>
                    <a:pt x="184" y="19"/>
                  </a:cubicBezTo>
                  <a:cubicBezTo>
                    <a:pt x="224" y="39"/>
                    <a:pt x="257" y="33"/>
                    <a:pt x="297" y="59"/>
                  </a:cubicBezTo>
                  <a:cubicBezTo>
                    <a:pt x="343" y="105"/>
                    <a:pt x="363" y="138"/>
                    <a:pt x="422" y="164"/>
                  </a:cubicBezTo>
                  <a:cubicBezTo>
                    <a:pt x="468" y="191"/>
                    <a:pt x="501" y="184"/>
                    <a:pt x="534" y="224"/>
                  </a:cubicBezTo>
                  <a:cubicBezTo>
                    <a:pt x="600" y="283"/>
                    <a:pt x="607" y="349"/>
                    <a:pt x="666" y="408"/>
                  </a:cubicBezTo>
                  <a:cubicBezTo>
                    <a:pt x="752" y="494"/>
                    <a:pt x="818" y="514"/>
                    <a:pt x="897" y="600"/>
                  </a:cubicBezTo>
                  <a:lnTo>
                    <a:pt x="897" y="600"/>
                  </a:lnTo>
                  <a:cubicBezTo>
                    <a:pt x="831" y="652"/>
                    <a:pt x="758" y="679"/>
                    <a:pt x="666" y="718"/>
                  </a:cubicBezTo>
                  <a:cubicBezTo>
                    <a:pt x="607" y="745"/>
                    <a:pt x="587" y="791"/>
                    <a:pt x="534" y="844"/>
                  </a:cubicBezTo>
                  <a:cubicBezTo>
                    <a:pt x="508" y="870"/>
                    <a:pt x="488" y="877"/>
                    <a:pt x="462" y="910"/>
                  </a:cubicBezTo>
                  <a:cubicBezTo>
                    <a:pt x="435" y="956"/>
                    <a:pt x="402" y="989"/>
                    <a:pt x="376" y="1022"/>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70" name="Freeform 20"/>
            <p:cNvSpPr>
              <a:spLocks noChangeArrowheads="1"/>
            </p:cNvSpPr>
            <p:nvPr/>
          </p:nvSpPr>
          <p:spPr bwMode="auto">
            <a:xfrm>
              <a:off x="9771221" y="6202358"/>
              <a:ext cx="544477" cy="314325"/>
            </a:xfrm>
            <a:custGeom>
              <a:avLst/>
              <a:gdLst>
                <a:gd name="T0" fmla="*/ 7 w 1512"/>
                <a:gd name="T1" fmla="*/ 60 h 872"/>
                <a:gd name="T2" fmla="*/ 7 w 1512"/>
                <a:gd name="T3" fmla="*/ 60 h 872"/>
                <a:gd name="T4" fmla="*/ 0 w 1512"/>
                <a:gd name="T5" fmla="*/ 119 h 872"/>
                <a:gd name="T6" fmla="*/ 93 w 1512"/>
                <a:gd name="T7" fmla="*/ 271 h 872"/>
                <a:gd name="T8" fmla="*/ 93 w 1512"/>
                <a:gd name="T9" fmla="*/ 271 h 872"/>
                <a:gd name="T10" fmla="*/ 132 w 1512"/>
                <a:gd name="T11" fmla="*/ 290 h 872"/>
                <a:gd name="T12" fmla="*/ 245 w 1512"/>
                <a:gd name="T13" fmla="*/ 330 h 872"/>
                <a:gd name="T14" fmla="*/ 370 w 1512"/>
                <a:gd name="T15" fmla="*/ 435 h 872"/>
                <a:gd name="T16" fmla="*/ 482 w 1512"/>
                <a:gd name="T17" fmla="*/ 495 h 872"/>
                <a:gd name="T18" fmla="*/ 614 w 1512"/>
                <a:gd name="T19" fmla="*/ 679 h 872"/>
                <a:gd name="T20" fmla="*/ 845 w 1512"/>
                <a:gd name="T21" fmla="*/ 871 h 872"/>
                <a:gd name="T22" fmla="*/ 845 w 1512"/>
                <a:gd name="T23" fmla="*/ 871 h 872"/>
                <a:gd name="T24" fmla="*/ 911 w 1512"/>
                <a:gd name="T25" fmla="*/ 805 h 872"/>
                <a:gd name="T26" fmla="*/ 1023 w 1512"/>
                <a:gd name="T27" fmla="*/ 706 h 872"/>
                <a:gd name="T28" fmla="*/ 1128 w 1512"/>
                <a:gd name="T29" fmla="*/ 594 h 872"/>
                <a:gd name="T30" fmla="*/ 1234 w 1512"/>
                <a:gd name="T31" fmla="*/ 501 h 872"/>
                <a:gd name="T32" fmla="*/ 1406 w 1512"/>
                <a:gd name="T33" fmla="*/ 297 h 872"/>
                <a:gd name="T34" fmla="*/ 1511 w 1512"/>
                <a:gd name="T35" fmla="*/ 165 h 872"/>
                <a:gd name="T36" fmla="*/ 1511 w 1512"/>
                <a:gd name="T37" fmla="*/ 165 h 872"/>
                <a:gd name="T38" fmla="*/ 1379 w 1512"/>
                <a:gd name="T39" fmla="*/ 125 h 872"/>
                <a:gd name="T40" fmla="*/ 1293 w 1512"/>
                <a:gd name="T41" fmla="*/ 145 h 872"/>
                <a:gd name="T42" fmla="*/ 1181 w 1512"/>
                <a:gd name="T43" fmla="*/ 125 h 872"/>
                <a:gd name="T44" fmla="*/ 1168 w 1512"/>
                <a:gd name="T45" fmla="*/ 112 h 872"/>
                <a:gd name="T46" fmla="*/ 1102 w 1512"/>
                <a:gd name="T47" fmla="*/ 165 h 872"/>
                <a:gd name="T48" fmla="*/ 911 w 1512"/>
                <a:gd name="T49" fmla="*/ 224 h 872"/>
                <a:gd name="T50" fmla="*/ 838 w 1512"/>
                <a:gd name="T51" fmla="*/ 224 h 872"/>
                <a:gd name="T52" fmla="*/ 785 w 1512"/>
                <a:gd name="T53" fmla="*/ 251 h 872"/>
                <a:gd name="T54" fmla="*/ 706 w 1512"/>
                <a:gd name="T55" fmla="*/ 231 h 872"/>
                <a:gd name="T56" fmla="*/ 515 w 1512"/>
                <a:gd name="T57" fmla="*/ 165 h 872"/>
                <a:gd name="T58" fmla="*/ 271 w 1512"/>
                <a:gd name="T59" fmla="*/ 0 h 872"/>
                <a:gd name="T60" fmla="*/ 60 w 1512"/>
                <a:gd name="T61" fmla="*/ 112 h 872"/>
                <a:gd name="T62" fmla="*/ 7 w 1512"/>
                <a:gd name="T63" fmla="*/ 60 h 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512" h="872">
                  <a:moveTo>
                    <a:pt x="7" y="60"/>
                  </a:moveTo>
                  <a:lnTo>
                    <a:pt x="7" y="60"/>
                  </a:lnTo>
                  <a:cubicBezTo>
                    <a:pt x="7" y="79"/>
                    <a:pt x="0" y="99"/>
                    <a:pt x="0" y="119"/>
                  </a:cubicBezTo>
                  <a:cubicBezTo>
                    <a:pt x="0" y="191"/>
                    <a:pt x="34" y="237"/>
                    <a:pt x="93" y="271"/>
                  </a:cubicBezTo>
                  <a:lnTo>
                    <a:pt x="93" y="271"/>
                  </a:lnTo>
                  <a:cubicBezTo>
                    <a:pt x="99" y="277"/>
                    <a:pt x="113" y="284"/>
                    <a:pt x="132" y="290"/>
                  </a:cubicBezTo>
                  <a:cubicBezTo>
                    <a:pt x="172" y="310"/>
                    <a:pt x="205" y="304"/>
                    <a:pt x="245" y="330"/>
                  </a:cubicBezTo>
                  <a:cubicBezTo>
                    <a:pt x="291" y="376"/>
                    <a:pt x="311" y="409"/>
                    <a:pt x="370" y="435"/>
                  </a:cubicBezTo>
                  <a:cubicBezTo>
                    <a:pt x="416" y="462"/>
                    <a:pt x="449" y="455"/>
                    <a:pt x="482" y="495"/>
                  </a:cubicBezTo>
                  <a:cubicBezTo>
                    <a:pt x="548" y="554"/>
                    <a:pt x="555" y="620"/>
                    <a:pt x="614" y="679"/>
                  </a:cubicBezTo>
                  <a:cubicBezTo>
                    <a:pt x="700" y="765"/>
                    <a:pt x="766" y="785"/>
                    <a:pt x="845" y="871"/>
                  </a:cubicBezTo>
                  <a:lnTo>
                    <a:pt x="845" y="871"/>
                  </a:lnTo>
                  <a:cubicBezTo>
                    <a:pt x="871" y="851"/>
                    <a:pt x="891" y="831"/>
                    <a:pt x="911" y="805"/>
                  </a:cubicBezTo>
                  <a:cubicBezTo>
                    <a:pt x="950" y="759"/>
                    <a:pt x="977" y="739"/>
                    <a:pt x="1023" y="706"/>
                  </a:cubicBezTo>
                  <a:cubicBezTo>
                    <a:pt x="1069" y="660"/>
                    <a:pt x="1082" y="633"/>
                    <a:pt x="1128" y="594"/>
                  </a:cubicBezTo>
                  <a:cubicBezTo>
                    <a:pt x="1168" y="554"/>
                    <a:pt x="1194" y="541"/>
                    <a:pt x="1234" y="501"/>
                  </a:cubicBezTo>
                  <a:cubicBezTo>
                    <a:pt x="1300" y="422"/>
                    <a:pt x="1320" y="363"/>
                    <a:pt x="1406" y="297"/>
                  </a:cubicBezTo>
                  <a:cubicBezTo>
                    <a:pt x="1458" y="257"/>
                    <a:pt x="1478" y="218"/>
                    <a:pt x="1511" y="165"/>
                  </a:cubicBezTo>
                  <a:lnTo>
                    <a:pt x="1511" y="165"/>
                  </a:lnTo>
                  <a:cubicBezTo>
                    <a:pt x="1465" y="145"/>
                    <a:pt x="1432" y="125"/>
                    <a:pt x="1379" y="125"/>
                  </a:cubicBezTo>
                  <a:cubicBezTo>
                    <a:pt x="1346" y="125"/>
                    <a:pt x="1326" y="145"/>
                    <a:pt x="1293" y="145"/>
                  </a:cubicBezTo>
                  <a:cubicBezTo>
                    <a:pt x="1247" y="145"/>
                    <a:pt x="1221" y="139"/>
                    <a:pt x="1181" y="125"/>
                  </a:cubicBezTo>
                  <a:cubicBezTo>
                    <a:pt x="1175" y="125"/>
                    <a:pt x="1175" y="112"/>
                    <a:pt x="1168" y="112"/>
                  </a:cubicBezTo>
                  <a:cubicBezTo>
                    <a:pt x="1135" y="112"/>
                    <a:pt x="1128" y="152"/>
                    <a:pt x="1102" y="165"/>
                  </a:cubicBezTo>
                  <a:cubicBezTo>
                    <a:pt x="1036" y="211"/>
                    <a:pt x="990" y="224"/>
                    <a:pt x="911" y="224"/>
                  </a:cubicBezTo>
                  <a:cubicBezTo>
                    <a:pt x="878" y="224"/>
                    <a:pt x="865" y="224"/>
                    <a:pt x="838" y="224"/>
                  </a:cubicBezTo>
                  <a:cubicBezTo>
                    <a:pt x="818" y="224"/>
                    <a:pt x="805" y="251"/>
                    <a:pt x="785" y="251"/>
                  </a:cubicBezTo>
                  <a:cubicBezTo>
                    <a:pt x="753" y="251"/>
                    <a:pt x="733" y="237"/>
                    <a:pt x="706" y="231"/>
                  </a:cubicBezTo>
                  <a:cubicBezTo>
                    <a:pt x="627" y="218"/>
                    <a:pt x="581" y="211"/>
                    <a:pt x="515" y="165"/>
                  </a:cubicBezTo>
                  <a:cubicBezTo>
                    <a:pt x="429" y="92"/>
                    <a:pt x="390" y="0"/>
                    <a:pt x="271" y="0"/>
                  </a:cubicBezTo>
                  <a:cubicBezTo>
                    <a:pt x="179" y="0"/>
                    <a:pt x="152" y="112"/>
                    <a:pt x="60" y="112"/>
                  </a:cubicBezTo>
                  <a:cubicBezTo>
                    <a:pt x="27" y="112"/>
                    <a:pt x="14" y="86"/>
                    <a:pt x="7" y="60"/>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71" name="Freeform 21"/>
            <p:cNvSpPr>
              <a:spLocks noChangeArrowheads="1"/>
            </p:cNvSpPr>
            <p:nvPr/>
          </p:nvSpPr>
          <p:spPr bwMode="auto">
            <a:xfrm>
              <a:off x="9248967" y="5851520"/>
              <a:ext cx="1142926" cy="441325"/>
            </a:xfrm>
            <a:custGeom>
              <a:avLst/>
              <a:gdLst>
                <a:gd name="T0" fmla="*/ 1458 w 3174"/>
                <a:gd name="T1" fmla="*/ 1036 h 1228"/>
                <a:gd name="T2" fmla="*/ 983 w 3174"/>
                <a:gd name="T3" fmla="*/ 745 h 1228"/>
                <a:gd name="T4" fmla="*/ 733 w 3174"/>
                <a:gd name="T5" fmla="*/ 805 h 1228"/>
                <a:gd name="T6" fmla="*/ 515 w 3174"/>
                <a:gd name="T7" fmla="*/ 976 h 1228"/>
                <a:gd name="T8" fmla="*/ 403 w 3174"/>
                <a:gd name="T9" fmla="*/ 950 h 1228"/>
                <a:gd name="T10" fmla="*/ 251 w 3174"/>
                <a:gd name="T11" fmla="*/ 1075 h 1228"/>
                <a:gd name="T12" fmla="*/ 152 w 3174"/>
                <a:gd name="T13" fmla="*/ 910 h 1228"/>
                <a:gd name="T14" fmla="*/ 132 w 3174"/>
                <a:gd name="T15" fmla="*/ 758 h 1228"/>
                <a:gd name="T16" fmla="*/ 0 w 3174"/>
                <a:gd name="T17" fmla="*/ 666 h 1228"/>
                <a:gd name="T18" fmla="*/ 264 w 3174"/>
                <a:gd name="T19" fmla="*/ 455 h 1228"/>
                <a:gd name="T20" fmla="*/ 350 w 3174"/>
                <a:gd name="T21" fmla="*/ 336 h 1228"/>
                <a:gd name="T22" fmla="*/ 330 w 3174"/>
                <a:gd name="T23" fmla="*/ 244 h 1228"/>
                <a:gd name="T24" fmla="*/ 304 w 3174"/>
                <a:gd name="T25" fmla="*/ 46 h 1228"/>
                <a:gd name="T26" fmla="*/ 442 w 3174"/>
                <a:gd name="T27" fmla="*/ 33 h 1228"/>
                <a:gd name="T28" fmla="*/ 752 w 3174"/>
                <a:gd name="T29" fmla="*/ 7 h 1228"/>
                <a:gd name="T30" fmla="*/ 924 w 3174"/>
                <a:gd name="T31" fmla="*/ 59 h 1228"/>
                <a:gd name="T32" fmla="*/ 1069 w 3174"/>
                <a:gd name="T33" fmla="*/ 251 h 1228"/>
                <a:gd name="T34" fmla="*/ 1188 w 3174"/>
                <a:gd name="T35" fmla="*/ 284 h 1228"/>
                <a:gd name="T36" fmla="*/ 1359 w 3174"/>
                <a:gd name="T37" fmla="*/ 198 h 1228"/>
                <a:gd name="T38" fmla="*/ 1583 w 3174"/>
                <a:gd name="T39" fmla="*/ 336 h 1228"/>
                <a:gd name="T40" fmla="*/ 1775 w 3174"/>
                <a:gd name="T41" fmla="*/ 237 h 1228"/>
                <a:gd name="T42" fmla="*/ 2006 w 3174"/>
                <a:gd name="T43" fmla="*/ 191 h 1228"/>
                <a:gd name="T44" fmla="*/ 2052 w 3174"/>
                <a:gd name="T45" fmla="*/ 455 h 1228"/>
                <a:gd name="T46" fmla="*/ 2164 w 3174"/>
                <a:gd name="T47" fmla="*/ 706 h 1228"/>
                <a:gd name="T48" fmla="*/ 2316 w 3174"/>
                <a:gd name="T49" fmla="*/ 554 h 1228"/>
                <a:gd name="T50" fmla="*/ 2612 w 3174"/>
                <a:gd name="T51" fmla="*/ 448 h 1228"/>
                <a:gd name="T52" fmla="*/ 2837 w 3174"/>
                <a:gd name="T53" fmla="*/ 402 h 1228"/>
                <a:gd name="T54" fmla="*/ 3166 w 3174"/>
                <a:gd name="T55" fmla="*/ 389 h 1228"/>
                <a:gd name="T56" fmla="*/ 3166 w 3174"/>
                <a:gd name="T57" fmla="*/ 462 h 1228"/>
                <a:gd name="T58" fmla="*/ 3160 w 3174"/>
                <a:gd name="T59" fmla="*/ 712 h 1228"/>
                <a:gd name="T60" fmla="*/ 3054 w 3174"/>
                <a:gd name="T61" fmla="*/ 1016 h 1228"/>
                <a:gd name="T62" fmla="*/ 2962 w 3174"/>
                <a:gd name="T63" fmla="*/ 1141 h 1228"/>
                <a:gd name="T64" fmla="*/ 2830 w 3174"/>
                <a:gd name="T65" fmla="*/ 1101 h 1228"/>
                <a:gd name="T66" fmla="*/ 2632 w 3174"/>
                <a:gd name="T67" fmla="*/ 1101 h 1228"/>
                <a:gd name="T68" fmla="*/ 2553 w 3174"/>
                <a:gd name="T69" fmla="*/ 1141 h 1228"/>
                <a:gd name="T70" fmla="*/ 2289 w 3174"/>
                <a:gd name="T71" fmla="*/ 1200 h 1228"/>
                <a:gd name="T72" fmla="*/ 2157 w 3174"/>
                <a:gd name="T73" fmla="*/ 1207 h 1228"/>
                <a:gd name="T74" fmla="*/ 1722 w 3174"/>
                <a:gd name="T75" fmla="*/ 976 h 1228"/>
                <a:gd name="T76" fmla="*/ 1458 w 3174"/>
                <a:gd name="T77" fmla="*/ 1036 h 1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174" h="1228">
                  <a:moveTo>
                    <a:pt x="1458" y="1036"/>
                  </a:moveTo>
                  <a:lnTo>
                    <a:pt x="1458" y="1036"/>
                  </a:lnTo>
                  <a:cubicBezTo>
                    <a:pt x="1175" y="805"/>
                    <a:pt x="1175" y="805"/>
                    <a:pt x="1175" y="805"/>
                  </a:cubicBezTo>
                  <a:cubicBezTo>
                    <a:pt x="1095" y="785"/>
                    <a:pt x="1049" y="785"/>
                    <a:pt x="983" y="745"/>
                  </a:cubicBezTo>
                  <a:cubicBezTo>
                    <a:pt x="950" y="726"/>
                    <a:pt x="931" y="712"/>
                    <a:pt x="891" y="712"/>
                  </a:cubicBezTo>
                  <a:cubicBezTo>
                    <a:pt x="818" y="712"/>
                    <a:pt x="785" y="758"/>
                    <a:pt x="733" y="805"/>
                  </a:cubicBezTo>
                  <a:cubicBezTo>
                    <a:pt x="693" y="851"/>
                    <a:pt x="660" y="871"/>
                    <a:pt x="614" y="910"/>
                  </a:cubicBezTo>
                  <a:cubicBezTo>
                    <a:pt x="581" y="943"/>
                    <a:pt x="561" y="976"/>
                    <a:pt x="515" y="976"/>
                  </a:cubicBezTo>
                  <a:cubicBezTo>
                    <a:pt x="475" y="976"/>
                    <a:pt x="449" y="963"/>
                    <a:pt x="423" y="937"/>
                  </a:cubicBezTo>
                  <a:cubicBezTo>
                    <a:pt x="416" y="943"/>
                    <a:pt x="409" y="950"/>
                    <a:pt x="403" y="950"/>
                  </a:cubicBezTo>
                  <a:cubicBezTo>
                    <a:pt x="403" y="1016"/>
                    <a:pt x="390" y="1095"/>
                    <a:pt x="324" y="1095"/>
                  </a:cubicBezTo>
                  <a:cubicBezTo>
                    <a:pt x="297" y="1095"/>
                    <a:pt x="277" y="1088"/>
                    <a:pt x="251" y="1075"/>
                  </a:cubicBezTo>
                  <a:cubicBezTo>
                    <a:pt x="245" y="1062"/>
                    <a:pt x="225" y="1042"/>
                    <a:pt x="218" y="1022"/>
                  </a:cubicBezTo>
                  <a:cubicBezTo>
                    <a:pt x="205" y="983"/>
                    <a:pt x="192" y="937"/>
                    <a:pt x="152" y="910"/>
                  </a:cubicBezTo>
                  <a:cubicBezTo>
                    <a:pt x="159" y="897"/>
                    <a:pt x="172" y="890"/>
                    <a:pt x="172" y="871"/>
                  </a:cubicBezTo>
                  <a:cubicBezTo>
                    <a:pt x="172" y="824"/>
                    <a:pt x="165" y="785"/>
                    <a:pt x="132" y="758"/>
                  </a:cubicBezTo>
                  <a:cubicBezTo>
                    <a:pt x="86" y="719"/>
                    <a:pt x="47" y="712"/>
                    <a:pt x="0" y="666"/>
                  </a:cubicBezTo>
                  <a:lnTo>
                    <a:pt x="0" y="666"/>
                  </a:lnTo>
                  <a:cubicBezTo>
                    <a:pt x="33" y="613"/>
                    <a:pt x="80" y="613"/>
                    <a:pt x="139" y="580"/>
                  </a:cubicBezTo>
                  <a:cubicBezTo>
                    <a:pt x="198" y="554"/>
                    <a:pt x="218" y="501"/>
                    <a:pt x="264" y="455"/>
                  </a:cubicBezTo>
                  <a:cubicBezTo>
                    <a:pt x="284" y="429"/>
                    <a:pt x="297" y="415"/>
                    <a:pt x="317" y="389"/>
                  </a:cubicBezTo>
                  <a:cubicBezTo>
                    <a:pt x="330" y="369"/>
                    <a:pt x="350" y="363"/>
                    <a:pt x="350" y="336"/>
                  </a:cubicBezTo>
                  <a:cubicBezTo>
                    <a:pt x="350" y="310"/>
                    <a:pt x="350" y="297"/>
                    <a:pt x="350" y="270"/>
                  </a:cubicBezTo>
                  <a:cubicBezTo>
                    <a:pt x="350" y="257"/>
                    <a:pt x="337" y="251"/>
                    <a:pt x="330" y="244"/>
                  </a:cubicBezTo>
                  <a:cubicBezTo>
                    <a:pt x="317" y="198"/>
                    <a:pt x="304" y="171"/>
                    <a:pt x="304" y="125"/>
                  </a:cubicBezTo>
                  <a:cubicBezTo>
                    <a:pt x="304" y="92"/>
                    <a:pt x="304" y="72"/>
                    <a:pt x="304" y="46"/>
                  </a:cubicBezTo>
                  <a:cubicBezTo>
                    <a:pt x="357" y="46"/>
                    <a:pt x="390" y="46"/>
                    <a:pt x="442" y="33"/>
                  </a:cubicBezTo>
                  <a:lnTo>
                    <a:pt x="442" y="33"/>
                  </a:lnTo>
                  <a:cubicBezTo>
                    <a:pt x="686" y="7"/>
                    <a:pt x="686" y="7"/>
                    <a:pt x="686" y="7"/>
                  </a:cubicBezTo>
                  <a:cubicBezTo>
                    <a:pt x="713" y="7"/>
                    <a:pt x="726" y="7"/>
                    <a:pt x="752" y="7"/>
                  </a:cubicBezTo>
                  <a:cubicBezTo>
                    <a:pt x="765" y="7"/>
                    <a:pt x="772" y="0"/>
                    <a:pt x="785" y="0"/>
                  </a:cubicBezTo>
                  <a:cubicBezTo>
                    <a:pt x="845" y="0"/>
                    <a:pt x="871" y="26"/>
                    <a:pt x="924" y="59"/>
                  </a:cubicBezTo>
                  <a:cubicBezTo>
                    <a:pt x="963" y="79"/>
                    <a:pt x="990" y="99"/>
                    <a:pt x="1010" y="139"/>
                  </a:cubicBezTo>
                  <a:cubicBezTo>
                    <a:pt x="1036" y="178"/>
                    <a:pt x="1049" y="204"/>
                    <a:pt x="1069" y="251"/>
                  </a:cubicBezTo>
                  <a:cubicBezTo>
                    <a:pt x="1082" y="284"/>
                    <a:pt x="1095" y="330"/>
                    <a:pt x="1135" y="330"/>
                  </a:cubicBezTo>
                  <a:cubicBezTo>
                    <a:pt x="1161" y="330"/>
                    <a:pt x="1168" y="303"/>
                    <a:pt x="1188" y="284"/>
                  </a:cubicBezTo>
                  <a:cubicBezTo>
                    <a:pt x="1240" y="231"/>
                    <a:pt x="1287" y="211"/>
                    <a:pt x="1359" y="198"/>
                  </a:cubicBezTo>
                  <a:lnTo>
                    <a:pt x="1359" y="198"/>
                  </a:lnTo>
                  <a:cubicBezTo>
                    <a:pt x="1412" y="237"/>
                    <a:pt x="1465" y="244"/>
                    <a:pt x="1524" y="284"/>
                  </a:cubicBezTo>
                  <a:cubicBezTo>
                    <a:pt x="1544" y="303"/>
                    <a:pt x="1550" y="336"/>
                    <a:pt x="1583" y="336"/>
                  </a:cubicBezTo>
                  <a:cubicBezTo>
                    <a:pt x="1617" y="336"/>
                    <a:pt x="1630" y="303"/>
                    <a:pt x="1663" y="284"/>
                  </a:cubicBezTo>
                  <a:cubicBezTo>
                    <a:pt x="1702" y="257"/>
                    <a:pt x="1729" y="251"/>
                    <a:pt x="1775" y="237"/>
                  </a:cubicBezTo>
                  <a:cubicBezTo>
                    <a:pt x="1834" y="224"/>
                    <a:pt x="1861" y="191"/>
                    <a:pt x="1920" y="191"/>
                  </a:cubicBezTo>
                  <a:cubicBezTo>
                    <a:pt x="1953" y="191"/>
                    <a:pt x="1973" y="191"/>
                    <a:pt x="2006" y="191"/>
                  </a:cubicBezTo>
                  <a:cubicBezTo>
                    <a:pt x="2058" y="191"/>
                    <a:pt x="2124" y="211"/>
                    <a:pt x="2124" y="264"/>
                  </a:cubicBezTo>
                  <a:cubicBezTo>
                    <a:pt x="2124" y="343"/>
                    <a:pt x="2091" y="383"/>
                    <a:pt x="2052" y="455"/>
                  </a:cubicBezTo>
                  <a:cubicBezTo>
                    <a:pt x="2032" y="495"/>
                    <a:pt x="2006" y="508"/>
                    <a:pt x="2006" y="554"/>
                  </a:cubicBezTo>
                  <a:cubicBezTo>
                    <a:pt x="2006" y="633"/>
                    <a:pt x="2078" y="706"/>
                    <a:pt x="2164" y="706"/>
                  </a:cubicBezTo>
                  <a:cubicBezTo>
                    <a:pt x="2210" y="706"/>
                    <a:pt x="2223" y="666"/>
                    <a:pt x="2256" y="633"/>
                  </a:cubicBezTo>
                  <a:cubicBezTo>
                    <a:pt x="2276" y="600"/>
                    <a:pt x="2296" y="587"/>
                    <a:pt x="2316" y="554"/>
                  </a:cubicBezTo>
                  <a:cubicBezTo>
                    <a:pt x="2329" y="528"/>
                    <a:pt x="2335" y="501"/>
                    <a:pt x="2362" y="495"/>
                  </a:cubicBezTo>
                  <a:cubicBezTo>
                    <a:pt x="2461" y="468"/>
                    <a:pt x="2514" y="448"/>
                    <a:pt x="2612" y="448"/>
                  </a:cubicBezTo>
                  <a:cubicBezTo>
                    <a:pt x="2652" y="448"/>
                    <a:pt x="2678" y="482"/>
                    <a:pt x="2718" y="482"/>
                  </a:cubicBezTo>
                  <a:cubicBezTo>
                    <a:pt x="2771" y="482"/>
                    <a:pt x="2790" y="429"/>
                    <a:pt x="2837" y="402"/>
                  </a:cubicBezTo>
                  <a:cubicBezTo>
                    <a:pt x="2896" y="369"/>
                    <a:pt x="2942" y="350"/>
                    <a:pt x="3015" y="343"/>
                  </a:cubicBezTo>
                  <a:cubicBezTo>
                    <a:pt x="3166" y="389"/>
                    <a:pt x="3166" y="389"/>
                    <a:pt x="3166" y="389"/>
                  </a:cubicBezTo>
                  <a:lnTo>
                    <a:pt x="3166" y="389"/>
                  </a:lnTo>
                  <a:cubicBezTo>
                    <a:pt x="3166" y="415"/>
                    <a:pt x="3173" y="435"/>
                    <a:pt x="3166" y="462"/>
                  </a:cubicBezTo>
                  <a:cubicBezTo>
                    <a:pt x="3147" y="488"/>
                    <a:pt x="3114" y="501"/>
                    <a:pt x="3114" y="541"/>
                  </a:cubicBezTo>
                  <a:cubicBezTo>
                    <a:pt x="3114" y="607"/>
                    <a:pt x="3160" y="646"/>
                    <a:pt x="3160" y="712"/>
                  </a:cubicBezTo>
                  <a:cubicBezTo>
                    <a:pt x="3160" y="791"/>
                    <a:pt x="3127" y="831"/>
                    <a:pt x="3101" y="897"/>
                  </a:cubicBezTo>
                  <a:cubicBezTo>
                    <a:pt x="3081" y="943"/>
                    <a:pt x="3081" y="976"/>
                    <a:pt x="3054" y="1016"/>
                  </a:cubicBezTo>
                  <a:cubicBezTo>
                    <a:pt x="3034" y="1042"/>
                    <a:pt x="3008" y="1055"/>
                    <a:pt x="2988" y="1088"/>
                  </a:cubicBezTo>
                  <a:cubicBezTo>
                    <a:pt x="2975" y="1108"/>
                    <a:pt x="2969" y="1128"/>
                    <a:pt x="2962" y="1141"/>
                  </a:cubicBezTo>
                  <a:lnTo>
                    <a:pt x="2962" y="1141"/>
                  </a:lnTo>
                  <a:cubicBezTo>
                    <a:pt x="2916" y="1121"/>
                    <a:pt x="2883" y="1101"/>
                    <a:pt x="2830" y="1101"/>
                  </a:cubicBezTo>
                  <a:cubicBezTo>
                    <a:pt x="2797" y="1101"/>
                    <a:pt x="2777" y="1121"/>
                    <a:pt x="2744" y="1121"/>
                  </a:cubicBezTo>
                  <a:cubicBezTo>
                    <a:pt x="2698" y="1121"/>
                    <a:pt x="2672" y="1115"/>
                    <a:pt x="2632" y="1101"/>
                  </a:cubicBezTo>
                  <a:cubicBezTo>
                    <a:pt x="2626" y="1101"/>
                    <a:pt x="2626" y="1088"/>
                    <a:pt x="2619" y="1088"/>
                  </a:cubicBezTo>
                  <a:cubicBezTo>
                    <a:pt x="2586" y="1088"/>
                    <a:pt x="2579" y="1128"/>
                    <a:pt x="2553" y="1141"/>
                  </a:cubicBezTo>
                  <a:cubicBezTo>
                    <a:pt x="2487" y="1187"/>
                    <a:pt x="2441" y="1200"/>
                    <a:pt x="2362" y="1200"/>
                  </a:cubicBezTo>
                  <a:cubicBezTo>
                    <a:pt x="2329" y="1200"/>
                    <a:pt x="2316" y="1200"/>
                    <a:pt x="2289" y="1200"/>
                  </a:cubicBezTo>
                  <a:cubicBezTo>
                    <a:pt x="2269" y="1200"/>
                    <a:pt x="2256" y="1227"/>
                    <a:pt x="2236" y="1227"/>
                  </a:cubicBezTo>
                  <a:cubicBezTo>
                    <a:pt x="2204" y="1227"/>
                    <a:pt x="2184" y="1213"/>
                    <a:pt x="2157" y="1207"/>
                  </a:cubicBezTo>
                  <a:cubicBezTo>
                    <a:pt x="2078" y="1194"/>
                    <a:pt x="2032" y="1187"/>
                    <a:pt x="1966" y="1141"/>
                  </a:cubicBezTo>
                  <a:cubicBezTo>
                    <a:pt x="1880" y="1068"/>
                    <a:pt x="1841" y="976"/>
                    <a:pt x="1722" y="976"/>
                  </a:cubicBezTo>
                  <a:cubicBezTo>
                    <a:pt x="1630" y="976"/>
                    <a:pt x="1603" y="1088"/>
                    <a:pt x="1511" y="1088"/>
                  </a:cubicBezTo>
                  <a:cubicBezTo>
                    <a:pt x="1478" y="1088"/>
                    <a:pt x="1465" y="1062"/>
                    <a:pt x="1458" y="1036"/>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72" name="Freeform 22"/>
            <p:cNvSpPr>
              <a:spLocks noChangeArrowheads="1"/>
            </p:cNvSpPr>
            <p:nvPr/>
          </p:nvSpPr>
          <p:spPr bwMode="auto">
            <a:xfrm>
              <a:off x="9737885" y="5694357"/>
              <a:ext cx="660357" cy="411162"/>
            </a:xfrm>
            <a:custGeom>
              <a:avLst/>
              <a:gdLst>
                <a:gd name="T0" fmla="*/ 1807 w 1835"/>
                <a:gd name="T1" fmla="*/ 824 h 1142"/>
                <a:gd name="T2" fmla="*/ 1807 w 1835"/>
                <a:gd name="T3" fmla="*/ 824 h 1142"/>
                <a:gd name="T4" fmla="*/ 1656 w 1835"/>
                <a:gd name="T5" fmla="*/ 778 h 1142"/>
                <a:gd name="T6" fmla="*/ 1478 w 1835"/>
                <a:gd name="T7" fmla="*/ 837 h 1142"/>
                <a:gd name="T8" fmla="*/ 1359 w 1835"/>
                <a:gd name="T9" fmla="*/ 917 h 1142"/>
                <a:gd name="T10" fmla="*/ 1253 w 1835"/>
                <a:gd name="T11" fmla="*/ 883 h 1142"/>
                <a:gd name="T12" fmla="*/ 1003 w 1835"/>
                <a:gd name="T13" fmla="*/ 930 h 1142"/>
                <a:gd name="T14" fmla="*/ 957 w 1835"/>
                <a:gd name="T15" fmla="*/ 989 h 1142"/>
                <a:gd name="T16" fmla="*/ 897 w 1835"/>
                <a:gd name="T17" fmla="*/ 1068 h 1142"/>
                <a:gd name="T18" fmla="*/ 805 w 1835"/>
                <a:gd name="T19" fmla="*/ 1141 h 1142"/>
                <a:gd name="T20" fmla="*/ 647 w 1835"/>
                <a:gd name="T21" fmla="*/ 989 h 1142"/>
                <a:gd name="T22" fmla="*/ 693 w 1835"/>
                <a:gd name="T23" fmla="*/ 890 h 1142"/>
                <a:gd name="T24" fmla="*/ 765 w 1835"/>
                <a:gd name="T25" fmla="*/ 699 h 1142"/>
                <a:gd name="T26" fmla="*/ 647 w 1835"/>
                <a:gd name="T27" fmla="*/ 626 h 1142"/>
                <a:gd name="T28" fmla="*/ 561 w 1835"/>
                <a:gd name="T29" fmla="*/ 626 h 1142"/>
                <a:gd name="T30" fmla="*/ 416 w 1835"/>
                <a:gd name="T31" fmla="*/ 672 h 1142"/>
                <a:gd name="T32" fmla="*/ 304 w 1835"/>
                <a:gd name="T33" fmla="*/ 719 h 1142"/>
                <a:gd name="T34" fmla="*/ 224 w 1835"/>
                <a:gd name="T35" fmla="*/ 771 h 1142"/>
                <a:gd name="T36" fmla="*/ 165 w 1835"/>
                <a:gd name="T37" fmla="*/ 719 h 1142"/>
                <a:gd name="T38" fmla="*/ 0 w 1835"/>
                <a:gd name="T39" fmla="*/ 633 h 1142"/>
                <a:gd name="T40" fmla="*/ 0 w 1835"/>
                <a:gd name="T41" fmla="*/ 633 h 1142"/>
                <a:gd name="T42" fmla="*/ 27 w 1835"/>
                <a:gd name="T43" fmla="*/ 587 h 1142"/>
                <a:gd name="T44" fmla="*/ 73 w 1835"/>
                <a:gd name="T45" fmla="*/ 507 h 1142"/>
                <a:gd name="T46" fmla="*/ 0 w 1835"/>
                <a:gd name="T47" fmla="*/ 310 h 1142"/>
                <a:gd name="T48" fmla="*/ 53 w 1835"/>
                <a:gd name="T49" fmla="*/ 184 h 1142"/>
                <a:gd name="T50" fmla="*/ 53 w 1835"/>
                <a:gd name="T51" fmla="*/ 118 h 1142"/>
                <a:gd name="T52" fmla="*/ 66 w 1835"/>
                <a:gd name="T53" fmla="*/ 59 h 1142"/>
                <a:gd name="T54" fmla="*/ 66 w 1835"/>
                <a:gd name="T55" fmla="*/ 59 h 1142"/>
                <a:gd name="T56" fmla="*/ 178 w 1835"/>
                <a:gd name="T57" fmla="*/ 99 h 1142"/>
                <a:gd name="T58" fmla="*/ 290 w 1835"/>
                <a:gd name="T59" fmla="*/ 79 h 1142"/>
                <a:gd name="T60" fmla="*/ 403 w 1835"/>
                <a:gd name="T61" fmla="*/ 85 h 1142"/>
                <a:gd name="T62" fmla="*/ 594 w 1835"/>
                <a:gd name="T63" fmla="*/ 33 h 1142"/>
                <a:gd name="T64" fmla="*/ 732 w 1835"/>
                <a:gd name="T65" fmla="*/ 0 h 1142"/>
                <a:gd name="T66" fmla="*/ 673 w 1835"/>
                <a:gd name="T67" fmla="*/ 145 h 1142"/>
                <a:gd name="T68" fmla="*/ 640 w 1835"/>
                <a:gd name="T69" fmla="*/ 250 h 1142"/>
                <a:gd name="T70" fmla="*/ 713 w 1835"/>
                <a:gd name="T71" fmla="*/ 310 h 1142"/>
                <a:gd name="T72" fmla="*/ 805 w 1835"/>
                <a:gd name="T73" fmla="*/ 356 h 1142"/>
                <a:gd name="T74" fmla="*/ 884 w 1835"/>
                <a:gd name="T75" fmla="*/ 316 h 1142"/>
                <a:gd name="T76" fmla="*/ 910 w 1835"/>
                <a:gd name="T77" fmla="*/ 343 h 1142"/>
                <a:gd name="T78" fmla="*/ 963 w 1835"/>
                <a:gd name="T79" fmla="*/ 376 h 1142"/>
                <a:gd name="T80" fmla="*/ 1016 w 1835"/>
                <a:gd name="T81" fmla="*/ 422 h 1142"/>
                <a:gd name="T82" fmla="*/ 1069 w 1835"/>
                <a:gd name="T83" fmla="*/ 369 h 1142"/>
                <a:gd name="T84" fmla="*/ 1049 w 1835"/>
                <a:gd name="T85" fmla="*/ 290 h 1142"/>
                <a:gd name="T86" fmla="*/ 1095 w 1835"/>
                <a:gd name="T87" fmla="*/ 270 h 1142"/>
                <a:gd name="T88" fmla="*/ 1128 w 1835"/>
                <a:gd name="T89" fmla="*/ 197 h 1142"/>
                <a:gd name="T90" fmla="*/ 1161 w 1835"/>
                <a:gd name="T91" fmla="*/ 125 h 1142"/>
                <a:gd name="T92" fmla="*/ 1234 w 1835"/>
                <a:gd name="T93" fmla="*/ 184 h 1142"/>
                <a:gd name="T94" fmla="*/ 1412 w 1835"/>
                <a:gd name="T95" fmla="*/ 257 h 1142"/>
                <a:gd name="T96" fmla="*/ 1484 w 1835"/>
                <a:gd name="T97" fmla="*/ 257 h 1142"/>
                <a:gd name="T98" fmla="*/ 1570 w 1835"/>
                <a:gd name="T99" fmla="*/ 250 h 1142"/>
                <a:gd name="T100" fmla="*/ 1643 w 1835"/>
                <a:gd name="T101" fmla="*/ 270 h 1142"/>
                <a:gd name="T102" fmla="*/ 1794 w 1835"/>
                <a:gd name="T103" fmla="*/ 290 h 1142"/>
                <a:gd name="T104" fmla="*/ 1794 w 1835"/>
                <a:gd name="T105" fmla="*/ 290 h 1142"/>
                <a:gd name="T106" fmla="*/ 1801 w 1835"/>
                <a:gd name="T107" fmla="*/ 323 h 1142"/>
                <a:gd name="T108" fmla="*/ 1801 w 1835"/>
                <a:gd name="T109" fmla="*/ 382 h 1142"/>
                <a:gd name="T110" fmla="*/ 1821 w 1835"/>
                <a:gd name="T111" fmla="*/ 567 h 1142"/>
                <a:gd name="T112" fmla="*/ 1821 w 1835"/>
                <a:gd name="T113" fmla="*/ 620 h 1142"/>
                <a:gd name="T114" fmla="*/ 1834 w 1835"/>
                <a:gd name="T115" fmla="*/ 666 h 1142"/>
                <a:gd name="T116" fmla="*/ 1807 w 1835"/>
                <a:gd name="T117" fmla="*/ 804 h 1142"/>
                <a:gd name="T118" fmla="*/ 1807 w 1835"/>
                <a:gd name="T119" fmla="*/ 824 h 1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835" h="1142">
                  <a:moveTo>
                    <a:pt x="1807" y="824"/>
                  </a:moveTo>
                  <a:lnTo>
                    <a:pt x="1807" y="824"/>
                  </a:lnTo>
                  <a:cubicBezTo>
                    <a:pt x="1656" y="778"/>
                    <a:pt x="1656" y="778"/>
                    <a:pt x="1656" y="778"/>
                  </a:cubicBezTo>
                  <a:cubicBezTo>
                    <a:pt x="1583" y="785"/>
                    <a:pt x="1537" y="804"/>
                    <a:pt x="1478" y="837"/>
                  </a:cubicBezTo>
                  <a:cubicBezTo>
                    <a:pt x="1431" y="864"/>
                    <a:pt x="1412" y="917"/>
                    <a:pt x="1359" y="917"/>
                  </a:cubicBezTo>
                  <a:cubicBezTo>
                    <a:pt x="1319" y="917"/>
                    <a:pt x="1293" y="883"/>
                    <a:pt x="1253" y="883"/>
                  </a:cubicBezTo>
                  <a:cubicBezTo>
                    <a:pt x="1155" y="883"/>
                    <a:pt x="1102" y="903"/>
                    <a:pt x="1003" y="930"/>
                  </a:cubicBezTo>
                  <a:cubicBezTo>
                    <a:pt x="976" y="936"/>
                    <a:pt x="970" y="963"/>
                    <a:pt x="957" y="989"/>
                  </a:cubicBezTo>
                  <a:cubicBezTo>
                    <a:pt x="937" y="1022"/>
                    <a:pt x="917" y="1035"/>
                    <a:pt x="897" y="1068"/>
                  </a:cubicBezTo>
                  <a:cubicBezTo>
                    <a:pt x="864" y="1101"/>
                    <a:pt x="851" y="1141"/>
                    <a:pt x="805" y="1141"/>
                  </a:cubicBezTo>
                  <a:cubicBezTo>
                    <a:pt x="719" y="1141"/>
                    <a:pt x="647" y="1068"/>
                    <a:pt x="647" y="989"/>
                  </a:cubicBezTo>
                  <a:cubicBezTo>
                    <a:pt x="647" y="943"/>
                    <a:pt x="673" y="930"/>
                    <a:pt x="693" y="890"/>
                  </a:cubicBezTo>
                  <a:cubicBezTo>
                    <a:pt x="732" y="818"/>
                    <a:pt x="765" y="778"/>
                    <a:pt x="765" y="699"/>
                  </a:cubicBezTo>
                  <a:cubicBezTo>
                    <a:pt x="765" y="646"/>
                    <a:pt x="699" y="626"/>
                    <a:pt x="647" y="626"/>
                  </a:cubicBezTo>
                  <a:cubicBezTo>
                    <a:pt x="614" y="626"/>
                    <a:pt x="594" y="626"/>
                    <a:pt x="561" y="626"/>
                  </a:cubicBezTo>
                  <a:cubicBezTo>
                    <a:pt x="502" y="626"/>
                    <a:pt x="475" y="659"/>
                    <a:pt x="416" y="672"/>
                  </a:cubicBezTo>
                  <a:cubicBezTo>
                    <a:pt x="370" y="686"/>
                    <a:pt x="343" y="692"/>
                    <a:pt x="304" y="719"/>
                  </a:cubicBezTo>
                  <a:cubicBezTo>
                    <a:pt x="271" y="738"/>
                    <a:pt x="258" y="771"/>
                    <a:pt x="224" y="771"/>
                  </a:cubicBezTo>
                  <a:cubicBezTo>
                    <a:pt x="191" y="771"/>
                    <a:pt x="185" y="738"/>
                    <a:pt x="165" y="719"/>
                  </a:cubicBezTo>
                  <a:cubicBezTo>
                    <a:pt x="106" y="679"/>
                    <a:pt x="53" y="672"/>
                    <a:pt x="0" y="633"/>
                  </a:cubicBezTo>
                  <a:lnTo>
                    <a:pt x="0" y="633"/>
                  </a:lnTo>
                  <a:cubicBezTo>
                    <a:pt x="20" y="620"/>
                    <a:pt x="20" y="606"/>
                    <a:pt x="27" y="587"/>
                  </a:cubicBezTo>
                  <a:cubicBezTo>
                    <a:pt x="40" y="554"/>
                    <a:pt x="73" y="540"/>
                    <a:pt x="73" y="507"/>
                  </a:cubicBezTo>
                  <a:cubicBezTo>
                    <a:pt x="73" y="422"/>
                    <a:pt x="0" y="389"/>
                    <a:pt x="0" y="310"/>
                  </a:cubicBezTo>
                  <a:cubicBezTo>
                    <a:pt x="0" y="257"/>
                    <a:pt x="53" y="237"/>
                    <a:pt x="53" y="184"/>
                  </a:cubicBezTo>
                  <a:cubicBezTo>
                    <a:pt x="53" y="158"/>
                    <a:pt x="53" y="138"/>
                    <a:pt x="53" y="118"/>
                  </a:cubicBezTo>
                  <a:cubicBezTo>
                    <a:pt x="53" y="92"/>
                    <a:pt x="60" y="85"/>
                    <a:pt x="66" y="59"/>
                  </a:cubicBezTo>
                  <a:lnTo>
                    <a:pt x="66" y="59"/>
                  </a:lnTo>
                  <a:cubicBezTo>
                    <a:pt x="106" y="72"/>
                    <a:pt x="132" y="99"/>
                    <a:pt x="178" y="99"/>
                  </a:cubicBezTo>
                  <a:cubicBezTo>
                    <a:pt x="218" y="99"/>
                    <a:pt x="244" y="79"/>
                    <a:pt x="290" y="79"/>
                  </a:cubicBezTo>
                  <a:cubicBezTo>
                    <a:pt x="337" y="79"/>
                    <a:pt x="363" y="85"/>
                    <a:pt x="403" y="85"/>
                  </a:cubicBezTo>
                  <a:cubicBezTo>
                    <a:pt x="482" y="85"/>
                    <a:pt x="521" y="52"/>
                    <a:pt x="594" y="33"/>
                  </a:cubicBezTo>
                  <a:cubicBezTo>
                    <a:pt x="647" y="20"/>
                    <a:pt x="686" y="26"/>
                    <a:pt x="732" y="0"/>
                  </a:cubicBezTo>
                  <a:cubicBezTo>
                    <a:pt x="699" y="52"/>
                    <a:pt x="693" y="85"/>
                    <a:pt x="673" y="145"/>
                  </a:cubicBezTo>
                  <a:cubicBezTo>
                    <a:pt x="660" y="184"/>
                    <a:pt x="640" y="204"/>
                    <a:pt x="640" y="250"/>
                  </a:cubicBezTo>
                  <a:cubicBezTo>
                    <a:pt x="640" y="290"/>
                    <a:pt x="679" y="296"/>
                    <a:pt x="713" y="310"/>
                  </a:cubicBezTo>
                  <a:cubicBezTo>
                    <a:pt x="752" y="323"/>
                    <a:pt x="765" y="356"/>
                    <a:pt x="805" y="356"/>
                  </a:cubicBezTo>
                  <a:cubicBezTo>
                    <a:pt x="838" y="356"/>
                    <a:pt x="851" y="316"/>
                    <a:pt x="884" y="316"/>
                  </a:cubicBezTo>
                  <a:cubicBezTo>
                    <a:pt x="897" y="316"/>
                    <a:pt x="897" y="329"/>
                    <a:pt x="910" y="343"/>
                  </a:cubicBezTo>
                  <a:cubicBezTo>
                    <a:pt x="930" y="356"/>
                    <a:pt x="943" y="362"/>
                    <a:pt x="963" y="376"/>
                  </a:cubicBezTo>
                  <a:cubicBezTo>
                    <a:pt x="983" y="395"/>
                    <a:pt x="990" y="422"/>
                    <a:pt x="1016" y="422"/>
                  </a:cubicBezTo>
                  <a:cubicBezTo>
                    <a:pt x="1049" y="422"/>
                    <a:pt x="1069" y="395"/>
                    <a:pt x="1069" y="369"/>
                  </a:cubicBezTo>
                  <a:cubicBezTo>
                    <a:pt x="1069" y="336"/>
                    <a:pt x="1049" y="323"/>
                    <a:pt x="1049" y="290"/>
                  </a:cubicBezTo>
                  <a:cubicBezTo>
                    <a:pt x="1049" y="270"/>
                    <a:pt x="1082" y="283"/>
                    <a:pt x="1095" y="270"/>
                  </a:cubicBezTo>
                  <a:cubicBezTo>
                    <a:pt x="1121" y="250"/>
                    <a:pt x="1128" y="230"/>
                    <a:pt x="1128" y="197"/>
                  </a:cubicBezTo>
                  <a:cubicBezTo>
                    <a:pt x="1135" y="171"/>
                    <a:pt x="1128" y="125"/>
                    <a:pt x="1161" y="125"/>
                  </a:cubicBezTo>
                  <a:cubicBezTo>
                    <a:pt x="1201" y="125"/>
                    <a:pt x="1201" y="171"/>
                    <a:pt x="1234" y="184"/>
                  </a:cubicBezTo>
                  <a:cubicBezTo>
                    <a:pt x="1300" y="224"/>
                    <a:pt x="1339" y="257"/>
                    <a:pt x="1412" y="257"/>
                  </a:cubicBezTo>
                  <a:cubicBezTo>
                    <a:pt x="1445" y="257"/>
                    <a:pt x="1458" y="257"/>
                    <a:pt x="1484" y="257"/>
                  </a:cubicBezTo>
                  <a:cubicBezTo>
                    <a:pt x="1517" y="257"/>
                    <a:pt x="1537" y="250"/>
                    <a:pt x="1570" y="250"/>
                  </a:cubicBezTo>
                  <a:cubicBezTo>
                    <a:pt x="1596" y="250"/>
                    <a:pt x="1616" y="264"/>
                    <a:pt x="1643" y="270"/>
                  </a:cubicBezTo>
                  <a:cubicBezTo>
                    <a:pt x="1702" y="283"/>
                    <a:pt x="1735" y="277"/>
                    <a:pt x="1794" y="290"/>
                  </a:cubicBezTo>
                  <a:lnTo>
                    <a:pt x="1794" y="290"/>
                  </a:lnTo>
                  <a:cubicBezTo>
                    <a:pt x="1794" y="303"/>
                    <a:pt x="1801" y="310"/>
                    <a:pt x="1801" y="323"/>
                  </a:cubicBezTo>
                  <a:cubicBezTo>
                    <a:pt x="1801" y="349"/>
                    <a:pt x="1801" y="356"/>
                    <a:pt x="1801" y="382"/>
                  </a:cubicBezTo>
                  <a:cubicBezTo>
                    <a:pt x="1801" y="455"/>
                    <a:pt x="1821" y="494"/>
                    <a:pt x="1821" y="567"/>
                  </a:cubicBezTo>
                  <a:cubicBezTo>
                    <a:pt x="1821" y="587"/>
                    <a:pt x="1821" y="600"/>
                    <a:pt x="1821" y="620"/>
                  </a:cubicBezTo>
                  <a:cubicBezTo>
                    <a:pt x="1821" y="639"/>
                    <a:pt x="1827" y="646"/>
                    <a:pt x="1834" y="666"/>
                  </a:cubicBezTo>
                  <a:cubicBezTo>
                    <a:pt x="1834" y="719"/>
                    <a:pt x="1814" y="751"/>
                    <a:pt x="1807" y="804"/>
                  </a:cubicBezTo>
                  <a:cubicBezTo>
                    <a:pt x="1807" y="811"/>
                    <a:pt x="1807" y="818"/>
                    <a:pt x="1807" y="824"/>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73" name="Freeform 23"/>
            <p:cNvSpPr>
              <a:spLocks noChangeArrowheads="1"/>
            </p:cNvSpPr>
            <p:nvPr/>
          </p:nvSpPr>
          <p:spPr bwMode="auto">
            <a:xfrm>
              <a:off x="9761697" y="5449883"/>
              <a:ext cx="622259" cy="396875"/>
            </a:xfrm>
            <a:custGeom>
              <a:avLst/>
              <a:gdLst>
                <a:gd name="T0" fmla="*/ 0 w 1729"/>
                <a:gd name="T1" fmla="*/ 739 h 1103"/>
                <a:gd name="T2" fmla="*/ 0 w 1729"/>
                <a:gd name="T3" fmla="*/ 739 h 1103"/>
                <a:gd name="T4" fmla="*/ 112 w 1729"/>
                <a:gd name="T5" fmla="*/ 779 h 1103"/>
                <a:gd name="T6" fmla="*/ 224 w 1729"/>
                <a:gd name="T7" fmla="*/ 759 h 1103"/>
                <a:gd name="T8" fmla="*/ 337 w 1729"/>
                <a:gd name="T9" fmla="*/ 765 h 1103"/>
                <a:gd name="T10" fmla="*/ 528 w 1729"/>
                <a:gd name="T11" fmla="*/ 713 h 1103"/>
                <a:gd name="T12" fmla="*/ 666 w 1729"/>
                <a:gd name="T13" fmla="*/ 680 h 1103"/>
                <a:gd name="T14" fmla="*/ 607 w 1729"/>
                <a:gd name="T15" fmla="*/ 825 h 1103"/>
                <a:gd name="T16" fmla="*/ 574 w 1729"/>
                <a:gd name="T17" fmla="*/ 930 h 1103"/>
                <a:gd name="T18" fmla="*/ 647 w 1729"/>
                <a:gd name="T19" fmla="*/ 990 h 1103"/>
                <a:gd name="T20" fmla="*/ 739 w 1729"/>
                <a:gd name="T21" fmla="*/ 1036 h 1103"/>
                <a:gd name="T22" fmla="*/ 818 w 1729"/>
                <a:gd name="T23" fmla="*/ 996 h 1103"/>
                <a:gd name="T24" fmla="*/ 844 w 1729"/>
                <a:gd name="T25" fmla="*/ 1023 h 1103"/>
                <a:gd name="T26" fmla="*/ 897 w 1729"/>
                <a:gd name="T27" fmla="*/ 1056 h 1103"/>
                <a:gd name="T28" fmla="*/ 950 w 1729"/>
                <a:gd name="T29" fmla="*/ 1102 h 1103"/>
                <a:gd name="T30" fmla="*/ 1003 w 1729"/>
                <a:gd name="T31" fmla="*/ 1049 h 1103"/>
                <a:gd name="T32" fmla="*/ 983 w 1729"/>
                <a:gd name="T33" fmla="*/ 970 h 1103"/>
                <a:gd name="T34" fmla="*/ 1029 w 1729"/>
                <a:gd name="T35" fmla="*/ 950 h 1103"/>
                <a:gd name="T36" fmla="*/ 1062 w 1729"/>
                <a:gd name="T37" fmla="*/ 877 h 1103"/>
                <a:gd name="T38" fmla="*/ 1095 w 1729"/>
                <a:gd name="T39" fmla="*/ 805 h 1103"/>
                <a:gd name="T40" fmla="*/ 1168 w 1729"/>
                <a:gd name="T41" fmla="*/ 864 h 1103"/>
                <a:gd name="T42" fmla="*/ 1346 w 1729"/>
                <a:gd name="T43" fmla="*/ 937 h 1103"/>
                <a:gd name="T44" fmla="*/ 1418 w 1729"/>
                <a:gd name="T45" fmla="*/ 937 h 1103"/>
                <a:gd name="T46" fmla="*/ 1504 w 1729"/>
                <a:gd name="T47" fmla="*/ 930 h 1103"/>
                <a:gd name="T48" fmla="*/ 1577 w 1729"/>
                <a:gd name="T49" fmla="*/ 950 h 1103"/>
                <a:gd name="T50" fmla="*/ 1728 w 1729"/>
                <a:gd name="T51" fmla="*/ 970 h 1103"/>
                <a:gd name="T52" fmla="*/ 1728 w 1729"/>
                <a:gd name="T53" fmla="*/ 970 h 1103"/>
                <a:gd name="T54" fmla="*/ 1689 w 1729"/>
                <a:gd name="T55" fmla="*/ 792 h 1103"/>
                <a:gd name="T56" fmla="*/ 1689 w 1729"/>
                <a:gd name="T57" fmla="*/ 633 h 1103"/>
                <a:gd name="T58" fmla="*/ 1656 w 1729"/>
                <a:gd name="T59" fmla="*/ 502 h 1103"/>
                <a:gd name="T60" fmla="*/ 1616 w 1729"/>
                <a:gd name="T61" fmla="*/ 389 h 1103"/>
                <a:gd name="T62" fmla="*/ 1583 w 1729"/>
                <a:gd name="T63" fmla="*/ 337 h 1103"/>
                <a:gd name="T64" fmla="*/ 1412 w 1729"/>
                <a:gd name="T65" fmla="*/ 264 h 1103"/>
                <a:gd name="T66" fmla="*/ 1313 w 1729"/>
                <a:gd name="T67" fmla="*/ 225 h 1103"/>
                <a:gd name="T68" fmla="*/ 1174 w 1729"/>
                <a:gd name="T69" fmla="*/ 225 h 1103"/>
                <a:gd name="T70" fmla="*/ 1009 w 1729"/>
                <a:gd name="T71" fmla="*/ 165 h 1103"/>
                <a:gd name="T72" fmla="*/ 957 w 1729"/>
                <a:gd name="T73" fmla="*/ 172 h 1103"/>
                <a:gd name="T74" fmla="*/ 825 w 1729"/>
                <a:gd name="T75" fmla="*/ 79 h 1103"/>
                <a:gd name="T76" fmla="*/ 647 w 1729"/>
                <a:gd name="T77" fmla="*/ 7 h 1103"/>
                <a:gd name="T78" fmla="*/ 633 w 1729"/>
                <a:gd name="T79" fmla="*/ 0 h 1103"/>
                <a:gd name="T80" fmla="*/ 633 w 1729"/>
                <a:gd name="T81" fmla="*/ 0 h 1103"/>
                <a:gd name="T82" fmla="*/ 442 w 1729"/>
                <a:gd name="T83" fmla="*/ 93 h 1103"/>
                <a:gd name="T84" fmla="*/ 396 w 1729"/>
                <a:gd name="T85" fmla="*/ 93 h 1103"/>
                <a:gd name="T86" fmla="*/ 350 w 1729"/>
                <a:gd name="T87" fmla="*/ 165 h 1103"/>
                <a:gd name="T88" fmla="*/ 317 w 1729"/>
                <a:gd name="T89" fmla="*/ 258 h 1103"/>
                <a:gd name="T90" fmla="*/ 257 w 1729"/>
                <a:gd name="T91" fmla="*/ 436 h 1103"/>
                <a:gd name="T92" fmla="*/ 139 w 1729"/>
                <a:gd name="T93" fmla="*/ 574 h 1103"/>
                <a:gd name="T94" fmla="*/ 33 w 1729"/>
                <a:gd name="T95" fmla="*/ 633 h 1103"/>
                <a:gd name="T96" fmla="*/ 0 w 1729"/>
                <a:gd name="T97" fmla="*/ 739 h 1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729" h="1103">
                  <a:moveTo>
                    <a:pt x="0" y="739"/>
                  </a:moveTo>
                  <a:lnTo>
                    <a:pt x="0" y="739"/>
                  </a:lnTo>
                  <a:cubicBezTo>
                    <a:pt x="40" y="752"/>
                    <a:pt x="66" y="779"/>
                    <a:pt x="112" y="779"/>
                  </a:cubicBezTo>
                  <a:cubicBezTo>
                    <a:pt x="152" y="779"/>
                    <a:pt x="178" y="759"/>
                    <a:pt x="224" y="759"/>
                  </a:cubicBezTo>
                  <a:cubicBezTo>
                    <a:pt x="271" y="759"/>
                    <a:pt x="297" y="765"/>
                    <a:pt x="337" y="765"/>
                  </a:cubicBezTo>
                  <a:cubicBezTo>
                    <a:pt x="416" y="765"/>
                    <a:pt x="455" y="732"/>
                    <a:pt x="528" y="713"/>
                  </a:cubicBezTo>
                  <a:cubicBezTo>
                    <a:pt x="581" y="700"/>
                    <a:pt x="620" y="706"/>
                    <a:pt x="666" y="680"/>
                  </a:cubicBezTo>
                  <a:cubicBezTo>
                    <a:pt x="633" y="732"/>
                    <a:pt x="627" y="765"/>
                    <a:pt x="607" y="825"/>
                  </a:cubicBezTo>
                  <a:cubicBezTo>
                    <a:pt x="594" y="864"/>
                    <a:pt x="574" y="884"/>
                    <a:pt x="574" y="930"/>
                  </a:cubicBezTo>
                  <a:cubicBezTo>
                    <a:pt x="574" y="970"/>
                    <a:pt x="613" y="976"/>
                    <a:pt x="647" y="990"/>
                  </a:cubicBezTo>
                  <a:cubicBezTo>
                    <a:pt x="686" y="1003"/>
                    <a:pt x="699" y="1036"/>
                    <a:pt x="739" y="1036"/>
                  </a:cubicBezTo>
                  <a:cubicBezTo>
                    <a:pt x="772" y="1036"/>
                    <a:pt x="785" y="996"/>
                    <a:pt x="818" y="996"/>
                  </a:cubicBezTo>
                  <a:cubicBezTo>
                    <a:pt x="831" y="996"/>
                    <a:pt x="831" y="1009"/>
                    <a:pt x="844" y="1023"/>
                  </a:cubicBezTo>
                  <a:cubicBezTo>
                    <a:pt x="864" y="1036"/>
                    <a:pt x="877" y="1042"/>
                    <a:pt x="897" y="1056"/>
                  </a:cubicBezTo>
                  <a:cubicBezTo>
                    <a:pt x="917" y="1075"/>
                    <a:pt x="924" y="1102"/>
                    <a:pt x="950" y="1102"/>
                  </a:cubicBezTo>
                  <a:cubicBezTo>
                    <a:pt x="983" y="1102"/>
                    <a:pt x="1003" y="1075"/>
                    <a:pt x="1003" y="1049"/>
                  </a:cubicBezTo>
                  <a:cubicBezTo>
                    <a:pt x="1003" y="1016"/>
                    <a:pt x="983" y="1003"/>
                    <a:pt x="983" y="970"/>
                  </a:cubicBezTo>
                  <a:cubicBezTo>
                    <a:pt x="983" y="950"/>
                    <a:pt x="1016" y="963"/>
                    <a:pt x="1029" y="950"/>
                  </a:cubicBezTo>
                  <a:cubicBezTo>
                    <a:pt x="1055" y="930"/>
                    <a:pt x="1062" y="910"/>
                    <a:pt x="1062" y="877"/>
                  </a:cubicBezTo>
                  <a:cubicBezTo>
                    <a:pt x="1069" y="851"/>
                    <a:pt x="1062" y="805"/>
                    <a:pt x="1095" y="805"/>
                  </a:cubicBezTo>
                  <a:cubicBezTo>
                    <a:pt x="1135" y="805"/>
                    <a:pt x="1135" y="851"/>
                    <a:pt x="1168" y="864"/>
                  </a:cubicBezTo>
                  <a:cubicBezTo>
                    <a:pt x="1234" y="904"/>
                    <a:pt x="1273" y="937"/>
                    <a:pt x="1346" y="937"/>
                  </a:cubicBezTo>
                  <a:cubicBezTo>
                    <a:pt x="1379" y="937"/>
                    <a:pt x="1392" y="937"/>
                    <a:pt x="1418" y="937"/>
                  </a:cubicBezTo>
                  <a:cubicBezTo>
                    <a:pt x="1451" y="937"/>
                    <a:pt x="1471" y="930"/>
                    <a:pt x="1504" y="930"/>
                  </a:cubicBezTo>
                  <a:cubicBezTo>
                    <a:pt x="1530" y="930"/>
                    <a:pt x="1550" y="944"/>
                    <a:pt x="1577" y="950"/>
                  </a:cubicBezTo>
                  <a:cubicBezTo>
                    <a:pt x="1636" y="963"/>
                    <a:pt x="1669" y="957"/>
                    <a:pt x="1728" y="970"/>
                  </a:cubicBezTo>
                  <a:lnTo>
                    <a:pt x="1728" y="970"/>
                  </a:lnTo>
                  <a:cubicBezTo>
                    <a:pt x="1722" y="904"/>
                    <a:pt x="1689" y="864"/>
                    <a:pt x="1689" y="792"/>
                  </a:cubicBezTo>
                  <a:cubicBezTo>
                    <a:pt x="1689" y="726"/>
                    <a:pt x="1689" y="693"/>
                    <a:pt x="1689" y="633"/>
                  </a:cubicBezTo>
                  <a:cubicBezTo>
                    <a:pt x="1689" y="581"/>
                    <a:pt x="1662" y="554"/>
                    <a:pt x="1656" y="502"/>
                  </a:cubicBezTo>
                  <a:cubicBezTo>
                    <a:pt x="1649" y="455"/>
                    <a:pt x="1636" y="429"/>
                    <a:pt x="1616" y="389"/>
                  </a:cubicBezTo>
                  <a:cubicBezTo>
                    <a:pt x="1603" y="370"/>
                    <a:pt x="1603" y="350"/>
                    <a:pt x="1583" y="337"/>
                  </a:cubicBezTo>
                  <a:cubicBezTo>
                    <a:pt x="1524" y="297"/>
                    <a:pt x="1478" y="284"/>
                    <a:pt x="1412" y="264"/>
                  </a:cubicBezTo>
                  <a:cubicBezTo>
                    <a:pt x="1372" y="251"/>
                    <a:pt x="1352" y="225"/>
                    <a:pt x="1313" y="225"/>
                  </a:cubicBezTo>
                  <a:cubicBezTo>
                    <a:pt x="1260" y="225"/>
                    <a:pt x="1227" y="225"/>
                    <a:pt x="1174" y="225"/>
                  </a:cubicBezTo>
                  <a:cubicBezTo>
                    <a:pt x="1102" y="225"/>
                    <a:pt x="1075" y="165"/>
                    <a:pt x="1009" y="165"/>
                  </a:cubicBezTo>
                  <a:cubicBezTo>
                    <a:pt x="990" y="165"/>
                    <a:pt x="976" y="172"/>
                    <a:pt x="957" y="172"/>
                  </a:cubicBezTo>
                  <a:cubicBezTo>
                    <a:pt x="897" y="172"/>
                    <a:pt x="851" y="139"/>
                    <a:pt x="825" y="79"/>
                  </a:cubicBezTo>
                  <a:cubicBezTo>
                    <a:pt x="792" y="14"/>
                    <a:pt x="712" y="47"/>
                    <a:pt x="647" y="7"/>
                  </a:cubicBezTo>
                  <a:cubicBezTo>
                    <a:pt x="640" y="0"/>
                    <a:pt x="633" y="0"/>
                    <a:pt x="633" y="0"/>
                  </a:cubicBezTo>
                  <a:lnTo>
                    <a:pt x="633" y="0"/>
                  </a:lnTo>
                  <a:cubicBezTo>
                    <a:pt x="574" y="47"/>
                    <a:pt x="521" y="93"/>
                    <a:pt x="442" y="93"/>
                  </a:cubicBezTo>
                  <a:cubicBezTo>
                    <a:pt x="422" y="93"/>
                    <a:pt x="416" y="93"/>
                    <a:pt x="396" y="93"/>
                  </a:cubicBezTo>
                  <a:cubicBezTo>
                    <a:pt x="356" y="93"/>
                    <a:pt x="356" y="132"/>
                    <a:pt x="350" y="165"/>
                  </a:cubicBezTo>
                  <a:cubicBezTo>
                    <a:pt x="343" y="205"/>
                    <a:pt x="323" y="225"/>
                    <a:pt x="317" y="258"/>
                  </a:cubicBezTo>
                  <a:cubicBezTo>
                    <a:pt x="297" y="330"/>
                    <a:pt x="277" y="370"/>
                    <a:pt x="257" y="436"/>
                  </a:cubicBezTo>
                  <a:cubicBezTo>
                    <a:pt x="238" y="502"/>
                    <a:pt x="198" y="534"/>
                    <a:pt x="139" y="574"/>
                  </a:cubicBezTo>
                  <a:cubicBezTo>
                    <a:pt x="106" y="601"/>
                    <a:pt x="66" y="594"/>
                    <a:pt x="33" y="633"/>
                  </a:cubicBezTo>
                  <a:cubicBezTo>
                    <a:pt x="0" y="666"/>
                    <a:pt x="13" y="700"/>
                    <a:pt x="0" y="739"/>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74" name="Freeform 24"/>
            <p:cNvSpPr>
              <a:spLocks noChangeArrowheads="1"/>
            </p:cNvSpPr>
            <p:nvPr/>
          </p:nvSpPr>
          <p:spPr bwMode="auto">
            <a:xfrm>
              <a:off x="9282303" y="5014907"/>
              <a:ext cx="707979" cy="955675"/>
            </a:xfrm>
            <a:custGeom>
              <a:avLst/>
              <a:gdLst>
                <a:gd name="T0" fmla="*/ 1266 w 1966"/>
                <a:gd name="T1" fmla="*/ 2520 h 2653"/>
                <a:gd name="T2" fmla="*/ 1339 w 1966"/>
                <a:gd name="T3" fmla="*/ 2394 h 2653"/>
                <a:gd name="T4" fmla="*/ 1319 w 1966"/>
                <a:gd name="T5" fmla="*/ 2071 h 2653"/>
                <a:gd name="T6" fmla="*/ 1332 w 1966"/>
                <a:gd name="T7" fmla="*/ 1946 h 2653"/>
                <a:gd name="T8" fmla="*/ 1365 w 1966"/>
                <a:gd name="T9" fmla="*/ 1840 h 2653"/>
                <a:gd name="T10" fmla="*/ 1589 w 1966"/>
                <a:gd name="T11" fmla="*/ 1643 h 2653"/>
                <a:gd name="T12" fmla="*/ 1682 w 1966"/>
                <a:gd name="T13" fmla="*/ 1372 h 2653"/>
                <a:gd name="T14" fmla="*/ 1774 w 1966"/>
                <a:gd name="T15" fmla="*/ 1300 h 2653"/>
                <a:gd name="T16" fmla="*/ 1965 w 1966"/>
                <a:gd name="T17" fmla="*/ 1207 h 2653"/>
                <a:gd name="T18" fmla="*/ 1932 w 1966"/>
                <a:gd name="T19" fmla="*/ 1128 h 2653"/>
                <a:gd name="T20" fmla="*/ 1721 w 1966"/>
                <a:gd name="T21" fmla="*/ 937 h 2653"/>
                <a:gd name="T22" fmla="*/ 1392 w 1966"/>
                <a:gd name="T23" fmla="*/ 515 h 2653"/>
                <a:gd name="T24" fmla="*/ 1154 w 1966"/>
                <a:gd name="T25" fmla="*/ 363 h 2653"/>
                <a:gd name="T26" fmla="*/ 983 w 1966"/>
                <a:gd name="T27" fmla="*/ 244 h 2653"/>
                <a:gd name="T28" fmla="*/ 844 w 1966"/>
                <a:gd name="T29" fmla="*/ 198 h 2653"/>
                <a:gd name="T30" fmla="*/ 692 w 1966"/>
                <a:gd name="T31" fmla="*/ 99 h 2653"/>
                <a:gd name="T32" fmla="*/ 475 w 1966"/>
                <a:gd name="T33" fmla="*/ 0 h 2653"/>
                <a:gd name="T34" fmla="*/ 72 w 1966"/>
                <a:gd name="T35" fmla="*/ 20 h 2653"/>
                <a:gd name="T36" fmla="*/ 72 w 1966"/>
                <a:gd name="T37" fmla="*/ 99 h 2653"/>
                <a:gd name="T38" fmla="*/ 86 w 1966"/>
                <a:gd name="T39" fmla="*/ 304 h 2653"/>
                <a:gd name="T40" fmla="*/ 231 w 1966"/>
                <a:gd name="T41" fmla="*/ 475 h 2653"/>
                <a:gd name="T42" fmla="*/ 198 w 1966"/>
                <a:gd name="T43" fmla="*/ 653 h 2653"/>
                <a:gd name="T44" fmla="*/ 86 w 1966"/>
                <a:gd name="T45" fmla="*/ 924 h 2653"/>
                <a:gd name="T46" fmla="*/ 86 w 1966"/>
                <a:gd name="T47" fmla="*/ 1122 h 2653"/>
                <a:gd name="T48" fmla="*/ 0 w 1966"/>
                <a:gd name="T49" fmla="*/ 1530 h 2653"/>
                <a:gd name="T50" fmla="*/ 79 w 1966"/>
                <a:gd name="T51" fmla="*/ 1794 h 2653"/>
                <a:gd name="T52" fmla="*/ 112 w 1966"/>
                <a:gd name="T53" fmla="*/ 1986 h 2653"/>
                <a:gd name="T54" fmla="*/ 323 w 1966"/>
                <a:gd name="T55" fmla="*/ 2091 h 2653"/>
                <a:gd name="T56" fmla="*/ 349 w 1966"/>
                <a:gd name="T57" fmla="*/ 2355 h 2653"/>
                <a:gd name="T58" fmla="*/ 593 w 1966"/>
                <a:gd name="T59" fmla="*/ 2329 h 2653"/>
                <a:gd name="T60" fmla="*/ 692 w 1966"/>
                <a:gd name="T61" fmla="*/ 2322 h 2653"/>
                <a:gd name="T62" fmla="*/ 917 w 1966"/>
                <a:gd name="T63" fmla="*/ 2461 h 2653"/>
                <a:gd name="T64" fmla="*/ 1042 w 1966"/>
                <a:gd name="T65" fmla="*/ 2652 h 2653"/>
                <a:gd name="T66" fmla="*/ 1266 w 1966"/>
                <a:gd name="T67" fmla="*/ 2520 h 26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66" h="2653">
                  <a:moveTo>
                    <a:pt x="1266" y="2520"/>
                  </a:moveTo>
                  <a:lnTo>
                    <a:pt x="1266" y="2520"/>
                  </a:lnTo>
                  <a:cubicBezTo>
                    <a:pt x="1286" y="2507"/>
                    <a:pt x="1286" y="2493"/>
                    <a:pt x="1293" y="2474"/>
                  </a:cubicBezTo>
                  <a:cubicBezTo>
                    <a:pt x="1306" y="2441"/>
                    <a:pt x="1339" y="2427"/>
                    <a:pt x="1339" y="2394"/>
                  </a:cubicBezTo>
                  <a:cubicBezTo>
                    <a:pt x="1339" y="2309"/>
                    <a:pt x="1266" y="2276"/>
                    <a:pt x="1266" y="2197"/>
                  </a:cubicBezTo>
                  <a:cubicBezTo>
                    <a:pt x="1266" y="2144"/>
                    <a:pt x="1319" y="2124"/>
                    <a:pt x="1319" y="2071"/>
                  </a:cubicBezTo>
                  <a:cubicBezTo>
                    <a:pt x="1319" y="2045"/>
                    <a:pt x="1319" y="2025"/>
                    <a:pt x="1319" y="2005"/>
                  </a:cubicBezTo>
                  <a:cubicBezTo>
                    <a:pt x="1319" y="1979"/>
                    <a:pt x="1326" y="1972"/>
                    <a:pt x="1332" y="1946"/>
                  </a:cubicBezTo>
                  <a:lnTo>
                    <a:pt x="1332" y="1946"/>
                  </a:lnTo>
                  <a:cubicBezTo>
                    <a:pt x="1345" y="1907"/>
                    <a:pt x="1332" y="1873"/>
                    <a:pt x="1365" y="1840"/>
                  </a:cubicBezTo>
                  <a:cubicBezTo>
                    <a:pt x="1398" y="1801"/>
                    <a:pt x="1438" y="1808"/>
                    <a:pt x="1471" y="1781"/>
                  </a:cubicBezTo>
                  <a:cubicBezTo>
                    <a:pt x="1530" y="1741"/>
                    <a:pt x="1570" y="1709"/>
                    <a:pt x="1589" y="1643"/>
                  </a:cubicBezTo>
                  <a:cubicBezTo>
                    <a:pt x="1609" y="1577"/>
                    <a:pt x="1629" y="1537"/>
                    <a:pt x="1649" y="1465"/>
                  </a:cubicBezTo>
                  <a:cubicBezTo>
                    <a:pt x="1655" y="1432"/>
                    <a:pt x="1675" y="1412"/>
                    <a:pt x="1682" y="1372"/>
                  </a:cubicBezTo>
                  <a:cubicBezTo>
                    <a:pt x="1688" y="1339"/>
                    <a:pt x="1688" y="1300"/>
                    <a:pt x="1728" y="1300"/>
                  </a:cubicBezTo>
                  <a:cubicBezTo>
                    <a:pt x="1748" y="1300"/>
                    <a:pt x="1754" y="1300"/>
                    <a:pt x="1774" y="1300"/>
                  </a:cubicBezTo>
                  <a:cubicBezTo>
                    <a:pt x="1853" y="1300"/>
                    <a:pt x="1906" y="1254"/>
                    <a:pt x="1965" y="1207"/>
                  </a:cubicBezTo>
                  <a:lnTo>
                    <a:pt x="1965" y="1207"/>
                  </a:lnTo>
                  <a:cubicBezTo>
                    <a:pt x="1952" y="1201"/>
                    <a:pt x="1945" y="1194"/>
                    <a:pt x="1939" y="1181"/>
                  </a:cubicBezTo>
                  <a:cubicBezTo>
                    <a:pt x="1926" y="1168"/>
                    <a:pt x="1939" y="1148"/>
                    <a:pt x="1932" y="1128"/>
                  </a:cubicBezTo>
                  <a:cubicBezTo>
                    <a:pt x="1926" y="1095"/>
                    <a:pt x="1919" y="1082"/>
                    <a:pt x="1899" y="1056"/>
                  </a:cubicBezTo>
                  <a:cubicBezTo>
                    <a:pt x="1840" y="996"/>
                    <a:pt x="1787" y="990"/>
                    <a:pt x="1721" y="937"/>
                  </a:cubicBezTo>
                  <a:cubicBezTo>
                    <a:pt x="1589" y="844"/>
                    <a:pt x="1576" y="726"/>
                    <a:pt x="1464" y="607"/>
                  </a:cubicBezTo>
                  <a:cubicBezTo>
                    <a:pt x="1438" y="574"/>
                    <a:pt x="1425" y="541"/>
                    <a:pt x="1392" y="515"/>
                  </a:cubicBezTo>
                  <a:cubicBezTo>
                    <a:pt x="1358" y="495"/>
                    <a:pt x="1339" y="502"/>
                    <a:pt x="1306" y="482"/>
                  </a:cubicBezTo>
                  <a:cubicBezTo>
                    <a:pt x="1240" y="442"/>
                    <a:pt x="1200" y="422"/>
                    <a:pt x="1154" y="363"/>
                  </a:cubicBezTo>
                  <a:cubicBezTo>
                    <a:pt x="1134" y="317"/>
                    <a:pt x="1075" y="330"/>
                    <a:pt x="1042" y="297"/>
                  </a:cubicBezTo>
                  <a:cubicBezTo>
                    <a:pt x="1022" y="271"/>
                    <a:pt x="1009" y="264"/>
                    <a:pt x="983" y="244"/>
                  </a:cubicBezTo>
                  <a:cubicBezTo>
                    <a:pt x="956" y="225"/>
                    <a:pt x="950" y="198"/>
                    <a:pt x="917" y="198"/>
                  </a:cubicBezTo>
                  <a:cubicBezTo>
                    <a:pt x="884" y="198"/>
                    <a:pt x="870" y="198"/>
                    <a:pt x="844" y="198"/>
                  </a:cubicBezTo>
                  <a:cubicBezTo>
                    <a:pt x="791" y="198"/>
                    <a:pt x="752" y="198"/>
                    <a:pt x="719" y="159"/>
                  </a:cubicBezTo>
                  <a:cubicBezTo>
                    <a:pt x="706" y="139"/>
                    <a:pt x="706" y="119"/>
                    <a:pt x="692" y="99"/>
                  </a:cubicBezTo>
                  <a:cubicBezTo>
                    <a:pt x="659" y="73"/>
                    <a:pt x="626" y="73"/>
                    <a:pt x="587" y="53"/>
                  </a:cubicBezTo>
                  <a:cubicBezTo>
                    <a:pt x="541" y="33"/>
                    <a:pt x="521" y="0"/>
                    <a:pt x="475" y="0"/>
                  </a:cubicBezTo>
                  <a:cubicBezTo>
                    <a:pt x="382" y="0"/>
                    <a:pt x="330" y="27"/>
                    <a:pt x="237" y="27"/>
                  </a:cubicBezTo>
                  <a:cubicBezTo>
                    <a:pt x="171" y="27"/>
                    <a:pt x="138" y="20"/>
                    <a:pt x="72" y="20"/>
                  </a:cubicBezTo>
                  <a:lnTo>
                    <a:pt x="72" y="20"/>
                  </a:lnTo>
                  <a:cubicBezTo>
                    <a:pt x="79" y="46"/>
                    <a:pt x="72" y="73"/>
                    <a:pt x="72" y="99"/>
                  </a:cubicBezTo>
                  <a:cubicBezTo>
                    <a:pt x="72" y="165"/>
                    <a:pt x="59" y="205"/>
                    <a:pt x="59" y="271"/>
                  </a:cubicBezTo>
                  <a:cubicBezTo>
                    <a:pt x="59" y="284"/>
                    <a:pt x="79" y="290"/>
                    <a:pt x="86" y="304"/>
                  </a:cubicBezTo>
                  <a:cubicBezTo>
                    <a:pt x="112" y="357"/>
                    <a:pt x="145" y="383"/>
                    <a:pt x="191" y="416"/>
                  </a:cubicBezTo>
                  <a:cubicBezTo>
                    <a:pt x="211" y="436"/>
                    <a:pt x="231" y="449"/>
                    <a:pt x="231" y="475"/>
                  </a:cubicBezTo>
                  <a:cubicBezTo>
                    <a:pt x="231" y="508"/>
                    <a:pt x="217" y="528"/>
                    <a:pt x="211" y="561"/>
                  </a:cubicBezTo>
                  <a:cubicBezTo>
                    <a:pt x="211" y="600"/>
                    <a:pt x="224" y="627"/>
                    <a:pt x="198" y="653"/>
                  </a:cubicBezTo>
                  <a:cubicBezTo>
                    <a:pt x="171" y="680"/>
                    <a:pt x="138" y="686"/>
                    <a:pt x="125" y="719"/>
                  </a:cubicBezTo>
                  <a:cubicBezTo>
                    <a:pt x="99" y="798"/>
                    <a:pt x="99" y="844"/>
                    <a:pt x="86" y="924"/>
                  </a:cubicBezTo>
                  <a:cubicBezTo>
                    <a:pt x="79" y="976"/>
                    <a:pt x="59" y="1003"/>
                    <a:pt x="59" y="1049"/>
                  </a:cubicBezTo>
                  <a:cubicBezTo>
                    <a:pt x="59" y="1075"/>
                    <a:pt x="86" y="1089"/>
                    <a:pt x="86" y="1122"/>
                  </a:cubicBezTo>
                  <a:cubicBezTo>
                    <a:pt x="86" y="1155"/>
                    <a:pt x="86" y="1174"/>
                    <a:pt x="86" y="1207"/>
                  </a:cubicBezTo>
                  <a:cubicBezTo>
                    <a:pt x="86" y="1333"/>
                    <a:pt x="0" y="1399"/>
                    <a:pt x="0" y="1530"/>
                  </a:cubicBezTo>
                  <a:cubicBezTo>
                    <a:pt x="0" y="1610"/>
                    <a:pt x="86" y="1636"/>
                    <a:pt x="86" y="1715"/>
                  </a:cubicBezTo>
                  <a:cubicBezTo>
                    <a:pt x="86" y="1748"/>
                    <a:pt x="79" y="1768"/>
                    <a:pt x="79" y="1794"/>
                  </a:cubicBezTo>
                  <a:cubicBezTo>
                    <a:pt x="79" y="1834"/>
                    <a:pt x="79" y="1854"/>
                    <a:pt x="79" y="1893"/>
                  </a:cubicBezTo>
                  <a:cubicBezTo>
                    <a:pt x="79" y="1926"/>
                    <a:pt x="72" y="1972"/>
                    <a:pt x="112" y="1986"/>
                  </a:cubicBezTo>
                  <a:cubicBezTo>
                    <a:pt x="158" y="2005"/>
                    <a:pt x="191" y="2005"/>
                    <a:pt x="244" y="2019"/>
                  </a:cubicBezTo>
                  <a:cubicBezTo>
                    <a:pt x="283" y="2032"/>
                    <a:pt x="323" y="2045"/>
                    <a:pt x="323" y="2091"/>
                  </a:cubicBezTo>
                  <a:cubicBezTo>
                    <a:pt x="323" y="2144"/>
                    <a:pt x="323" y="2177"/>
                    <a:pt x="323" y="2230"/>
                  </a:cubicBezTo>
                  <a:cubicBezTo>
                    <a:pt x="323" y="2276"/>
                    <a:pt x="336" y="2302"/>
                    <a:pt x="349" y="2355"/>
                  </a:cubicBezTo>
                  <a:lnTo>
                    <a:pt x="349" y="2355"/>
                  </a:lnTo>
                  <a:cubicBezTo>
                    <a:pt x="593" y="2329"/>
                    <a:pt x="593" y="2329"/>
                    <a:pt x="593" y="2329"/>
                  </a:cubicBezTo>
                  <a:cubicBezTo>
                    <a:pt x="620" y="2329"/>
                    <a:pt x="633" y="2329"/>
                    <a:pt x="659" y="2329"/>
                  </a:cubicBezTo>
                  <a:cubicBezTo>
                    <a:pt x="672" y="2329"/>
                    <a:pt x="679" y="2322"/>
                    <a:pt x="692" y="2322"/>
                  </a:cubicBezTo>
                  <a:cubicBezTo>
                    <a:pt x="752" y="2322"/>
                    <a:pt x="778" y="2348"/>
                    <a:pt x="831" y="2381"/>
                  </a:cubicBezTo>
                  <a:cubicBezTo>
                    <a:pt x="870" y="2401"/>
                    <a:pt x="897" y="2421"/>
                    <a:pt x="917" y="2461"/>
                  </a:cubicBezTo>
                  <a:cubicBezTo>
                    <a:pt x="943" y="2500"/>
                    <a:pt x="956" y="2526"/>
                    <a:pt x="976" y="2573"/>
                  </a:cubicBezTo>
                  <a:cubicBezTo>
                    <a:pt x="989" y="2606"/>
                    <a:pt x="1002" y="2652"/>
                    <a:pt x="1042" y="2652"/>
                  </a:cubicBezTo>
                  <a:cubicBezTo>
                    <a:pt x="1068" y="2652"/>
                    <a:pt x="1075" y="2625"/>
                    <a:pt x="1095" y="2606"/>
                  </a:cubicBezTo>
                  <a:cubicBezTo>
                    <a:pt x="1147" y="2553"/>
                    <a:pt x="1194" y="2533"/>
                    <a:pt x="1266" y="2520"/>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75" name="Freeform 25"/>
            <p:cNvSpPr>
              <a:spLocks noChangeArrowheads="1"/>
            </p:cNvSpPr>
            <p:nvPr/>
          </p:nvSpPr>
          <p:spPr bwMode="auto">
            <a:xfrm>
              <a:off x="7975875" y="4602157"/>
              <a:ext cx="1238169" cy="1681162"/>
            </a:xfrm>
            <a:custGeom>
              <a:avLst/>
              <a:gdLst>
                <a:gd name="T0" fmla="*/ 1392 w 3438"/>
                <a:gd name="T1" fmla="*/ 39 h 4670"/>
                <a:gd name="T2" fmla="*/ 1623 w 3438"/>
                <a:gd name="T3" fmla="*/ 138 h 4670"/>
                <a:gd name="T4" fmla="*/ 1695 w 3438"/>
                <a:gd name="T5" fmla="*/ 264 h 4670"/>
                <a:gd name="T6" fmla="*/ 1933 w 3438"/>
                <a:gd name="T7" fmla="*/ 310 h 4670"/>
                <a:gd name="T8" fmla="*/ 2078 w 3438"/>
                <a:gd name="T9" fmla="*/ 514 h 4670"/>
                <a:gd name="T10" fmla="*/ 2051 w 3438"/>
                <a:gd name="T11" fmla="*/ 613 h 4670"/>
                <a:gd name="T12" fmla="*/ 1992 w 3438"/>
                <a:gd name="T13" fmla="*/ 963 h 4670"/>
                <a:gd name="T14" fmla="*/ 2098 w 3438"/>
                <a:gd name="T15" fmla="*/ 969 h 4670"/>
                <a:gd name="T16" fmla="*/ 2256 w 3438"/>
                <a:gd name="T17" fmla="*/ 758 h 4670"/>
                <a:gd name="T18" fmla="*/ 2322 w 3438"/>
                <a:gd name="T19" fmla="*/ 824 h 4670"/>
                <a:gd name="T20" fmla="*/ 2658 w 3438"/>
                <a:gd name="T21" fmla="*/ 824 h 4670"/>
                <a:gd name="T22" fmla="*/ 2955 w 3438"/>
                <a:gd name="T23" fmla="*/ 943 h 4670"/>
                <a:gd name="T24" fmla="*/ 3239 w 3438"/>
                <a:gd name="T25" fmla="*/ 1029 h 4670"/>
                <a:gd name="T26" fmla="*/ 3403 w 3438"/>
                <a:gd name="T27" fmla="*/ 1042 h 4670"/>
                <a:gd name="T28" fmla="*/ 3371 w 3438"/>
                <a:gd name="T29" fmla="*/ 1233 h 4670"/>
                <a:gd name="T30" fmla="*/ 3080 w 3438"/>
                <a:gd name="T31" fmla="*/ 1391 h 4670"/>
                <a:gd name="T32" fmla="*/ 2935 w 3438"/>
                <a:gd name="T33" fmla="*/ 1563 h 4670"/>
                <a:gd name="T34" fmla="*/ 2810 w 3438"/>
                <a:gd name="T35" fmla="*/ 1767 h 4670"/>
                <a:gd name="T36" fmla="*/ 2836 w 3438"/>
                <a:gd name="T37" fmla="*/ 1991 h 4670"/>
                <a:gd name="T38" fmla="*/ 2797 w 3438"/>
                <a:gd name="T39" fmla="*/ 2381 h 4670"/>
                <a:gd name="T40" fmla="*/ 2685 w 3438"/>
                <a:gd name="T41" fmla="*/ 2592 h 4670"/>
                <a:gd name="T42" fmla="*/ 2784 w 3438"/>
                <a:gd name="T43" fmla="*/ 2816 h 4670"/>
                <a:gd name="T44" fmla="*/ 2658 w 3438"/>
                <a:gd name="T45" fmla="*/ 3113 h 4670"/>
                <a:gd name="T46" fmla="*/ 2295 w 3438"/>
                <a:gd name="T47" fmla="*/ 2994 h 4670"/>
                <a:gd name="T48" fmla="*/ 2078 w 3438"/>
                <a:gd name="T49" fmla="*/ 3166 h 4670"/>
                <a:gd name="T50" fmla="*/ 1834 w 3438"/>
                <a:gd name="T51" fmla="*/ 3311 h 4670"/>
                <a:gd name="T52" fmla="*/ 1557 w 3438"/>
                <a:gd name="T53" fmla="*/ 3344 h 4670"/>
                <a:gd name="T54" fmla="*/ 1385 w 3438"/>
                <a:gd name="T55" fmla="*/ 3581 h 4670"/>
                <a:gd name="T56" fmla="*/ 1253 w 3438"/>
                <a:gd name="T57" fmla="*/ 3951 h 4670"/>
                <a:gd name="T58" fmla="*/ 1194 w 3438"/>
                <a:gd name="T59" fmla="*/ 4115 h 4670"/>
                <a:gd name="T60" fmla="*/ 1187 w 3438"/>
                <a:gd name="T61" fmla="*/ 4465 h 4670"/>
                <a:gd name="T62" fmla="*/ 1168 w 3438"/>
                <a:gd name="T63" fmla="*/ 4663 h 4670"/>
                <a:gd name="T64" fmla="*/ 844 w 3438"/>
                <a:gd name="T65" fmla="*/ 4162 h 4670"/>
                <a:gd name="T66" fmla="*/ 772 w 3438"/>
                <a:gd name="T67" fmla="*/ 3904 h 4670"/>
                <a:gd name="T68" fmla="*/ 910 w 3438"/>
                <a:gd name="T69" fmla="*/ 3726 h 4670"/>
                <a:gd name="T70" fmla="*/ 699 w 3438"/>
                <a:gd name="T71" fmla="*/ 3568 h 4670"/>
                <a:gd name="T72" fmla="*/ 435 w 3438"/>
                <a:gd name="T73" fmla="*/ 3185 h 4670"/>
                <a:gd name="T74" fmla="*/ 350 w 3438"/>
                <a:gd name="T75" fmla="*/ 3054 h 4670"/>
                <a:gd name="T76" fmla="*/ 521 w 3438"/>
                <a:gd name="T77" fmla="*/ 2743 h 4670"/>
                <a:gd name="T78" fmla="*/ 561 w 3438"/>
                <a:gd name="T79" fmla="*/ 2216 h 4670"/>
                <a:gd name="T80" fmla="*/ 416 w 3438"/>
                <a:gd name="T81" fmla="*/ 2018 h 4670"/>
                <a:gd name="T82" fmla="*/ 152 w 3438"/>
                <a:gd name="T83" fmla="*/ 2025 h 4670"/>
                <a:gd name="T84" fmla="*/ 0 w 3438"/>
                <a:gd name="T85" fmla="*/ 2104 h 4670"/>
                <a:gd name="T86" fmla="*/ 409 w 3438"/>
                <a:gd name="T87" fmla="*/ 1734 h 4670"/>
                <a:gd name="T88" fmla="*/ 567 w 3438"/>
                <a:gd name="T89" fmla="*/ 1609 h 4670"/>
                <a:gd name="T90" fmla="*/ 778 w 3438"/>
                <a:gd name="T91" fmla="*/ 1365 h 4670"/>
                <a:gd name="T92" fmla="*/ 884 w 3438"/>
                <a:gd name="T93" fmla="*/ 1161 h 4670"/>
                <a:gd name="T94" fmla="*/ 983 w 3438"/>
                <a:gd name="T95" fmla="*/ 917 h 4670"/>
                <a:gd name="T96" fmla="*/ 1187 w 3438"/>
                <a:gd name="T97" fmla="*/ 580 h 4670"/>
                <a:gd name="T98" fmla="*/ 1201 w 3438"/>
                <a:gd name="T99" fmla="*/ 343 h 46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438" h="4670">
                  <a:moveTo>
                    <a:pt x="1332" y="0"/>
                  </a:moveTo>
                  <a:lnTo>
                    <a:pt x="1332" y="0"/>
                  </a:lnTo>
                  <a:cubicBezTo>
                    <a:pt x="1352" y="20"/>
                    <a:pt x="1372" y="26"/>
                    <a:pt x="1392" y="39"/>
                  </a:cubicBezTo>
                  <a:cubicBezTo>
                    <a:pt x="1431" y="72"/>
                    <a:pt x="1451" y="112"/>
                    <a:pt x="1504" y="112"/>
                  </a:cubicBezTo>
                  <a:cubicBezTo>
                    <a:pt x="1524" y="112"/>
                    <a:pt x="1537" y="99"/>
                    <a:pt x="1557" y="99"/>
                  </a:cubicBezTo>
                  <a:cubicBezTo>
                    <a:pt x="1583" y="99"/>
                    <a:pt x="1596" y="125"/>
                    <a:pt x="1623" y="138"/>
                  </a:cubicBezTo>
                  <a:cubicBezTo>
                    <a:pt x="1656" y="158"/>
                    <a:pt x="1708" y="158"/>
                    <a:pt x="1708" y="197"/>
                  </a:cubicBezTo>
                  <a:cubicBezTo>
                    <a:pt x="1708" y="224"/>
                    <a:pt x="1682" y="231"/>
                    <a:pt x="1682" y="257"/>
                  </a:cubicBezTo>
                  <a:cubicBezTo>
                    <a:pt x="1695" y="264"/>
                    <a:pt x="1695" y="264"/>
                    <a:pt x="1695" y="264"/>
                  </a:cubicBezTo>
                  <a:cubicBezTo>
                    <a:pt x="1722" y="264"/>
                    <a:pt x="1741" y="264"/>
                    <a:pt x="1768" y="264"/>
                  </a:cubicBezTo>
                  <a:cubicBezTo>
                    <a:pt x="1801" y="264"/>
                    <a:pt x="1814" y="244"/>
                    <a:pt x="1854" y="244"/>
                  </a:cubicBezTo>
                  <a:cubicBezTo>
                    <a:pt x="1893" y="244"/>
                    <a:pt x="1900" y="283"/>
                    <a:pt x="1933" y="310"/>
                  </a:cubicBezTo>
                  <a:cubicBezTo>
                    <a:pt x="1952" y="329"/>
                    <a:pt x="1972" y="343"/>
                    <a:pt x="1992" y="363"/>
                  </a:cubicBezTo>
                  <a:cubicBezTo>
                    <a:pt x="2031" y="389"/>
                    <a:pt x="2045" y="415"/>
                    <a:pt x="2058" y="455"/>
                  </a:cubicBezTo>
                  <a:cubicBezTo>
                    <a:pt x="2065" y="481"/>
                    <a:pt x="2078" y="494"/>
                    <a:pt x="2078" y="514"/>
                  </a:cubicBezTo>
                  <a:cubicBezTo>
                    <a:pt x="2078" y="527"/>
                    <a:pt x="2078" y="534"/>
                    <a:pt x="2078" y="540"/>
                  </a:cubicBezTo>
                  <a:cubicBezTo>
                    <a:pt x="2012" y="554"/>
                    <a:pt x="1959" y="534"/>
                    <a:pt x="1919" y="587"/>
                  </a:cubicBezTo>
                  <a:cubicBezTo>
                    <a:pt x="1972" y="593"/>
                    <a:pt x="1999" y="600"/>
                    <a:pt x="2051" y="613"/>
                  </a:cubicBezTo>
                  <a:cubicBezTo>
                    <a:pt x="2078" y="620"/>
                    <a:pt x="2124" y="607"/>
                    <a:pt x="2124" y="639"/>
                  </a:cubicBezTo>
                  <a:cubicBezTo>
                    <a:pt x="2124" y="672"/>
                    <a:pt x="2084" y="686"/>
                    <a:pt x="2065" y="719"/>
                  </a:cubicBezTo>
                  <a:cubicBezTo>
                    <a:pt x="2018" y="804"/>
                    <a:pt x="1992" y="864"/>
                    <a:pt x="1992" y="963"/>
                  </a:cubicBezTo>
                  <a:cubicBezTo>
                    <a:pt x="1992" y="1002"/>
                    <a:pt x="2012" y="1022"/>
                    <a:pt x="2038" y="1055"/>
                  </a:cubicBezTo>
                  <a:cubicBezTo>
                    <a:pt x="2045" y="1068"/>
                    <a:pt x="2051" y="1088"/>
                    <a:pt x="2071" y="1088"/>
                  </a:cubicBezTo>
                  <a:cubicBezTo>
                    <a:pt x="2117" y="1088"/>
                    <a:pt x="2104" y="1022"/>
                    <a:pt x="2098" y="969"/>
                  </a:cubicBezTo>
                  <a:cubicBezTo>
                    <a:pt x="2098" y="930"/>
                    <a:pt x="2130" y="917"/>
                    <a:pt x="2137" y="870"/>
                  </a:cubicBezTo>
                  <a:cubicBezTo>
                    <a:pt x="2150" y="818"/>
                    <a:pt x="2137" y="745"/>
                    <a:pt x="2190" y="745"/>
                  </a:cubicBezTo>
                  <a:cubicBezTo>
                    <a:pt x="2216" y="745"/>
                    <a:pt x="2229" y="758"/>
                    <a:pt x="2256" y="758"/>
                  </a:cubicBezTo>
                  <a:cubicBezTo>
                    <a:pt x="2256" y="765"/>
                    <a:pt x="2256" y="765"/>
                    <a:pt x="2256" y="771"/>
                  </a:cubicBezTo>
                  <a:cubicBezTo>
                    <a:pt x="2256" y="837"/>
                    <a:pt x="2249" y="870"/>
                    <a:pt x="2223" y="930"/>
                  </a:cubicBezTo>
                  <a:cubicBezTo>
                    <a:pt x="2276" y="910"/>
                    <a:pt x="2289" y="870"/>
                    <a:pt x="2322" y="824"/>
                  </a:cubicBezTo>
                  <a:cubicBezTo>
                    <a:pt x="2348" y="778"/>
                    <a:pt x="2368" y="752"/>
                    <a:pt x="2401" y="705"/>
                  </a:cubicBezTo>
                  <a:cubicBezTo>
                    <a:pt x="2434" y="725"/>
                    <a:pt x="2447" y="752"/>
                    <a:pt x="2480" y="765"/>
                  </a:cubicBezTo>
                  <a:cubicBezTo>
                    <a:pt x="2546" y="804"/>
                    <a:pt x="2592" y="804"/>
                    <a:pt x="2658" y="824"/>
                  </a:cubicBezTo>
                  <a:cubicBezTo>
                    <a:pt x="2678" y="831"/>
                    <a:pt x="2685" y="844"/>
                    <a:pt x="2698" y="857"/>
                  </a:cubicBezTo>
                  <a:cubicBezTo>
                    <a:pt x="2744" y="883"/>
                    <a:pt x="2770" y="897"/>
                    <a:pt x="2810" y="917"/>
                  </a:cubicBezTo>
                  <a:cubicBezTo>
                    <a:pt x="2863" y="943"/>
                    <a:pt x="2896" y="930"/>
                    <a:pt x="2955" y="943"/>
                  </a:cubicBezTo>
                  <a:cubicBezTo>
                    <a:pt x="3034" y="963"/>
                    <a:pt x="3074" y="996"/>
                    <a:pt x="3153" y="1022"/>
                  </a:cubicBezTo>
                  <a:cubicBezTo>
                    <a:pt x="3179" y="1035"/>
                    <a:pt x="3192" y="1048"/>
                    <a:pt x="3226" y="1048"/>
                  </a:cubicBezTo>
                  <a:cubicBezTo>
                    <a:pt x="3232" y="1048"/>
                    <a:pt x="3232" y="1035"/>
                    <a:pt x="3239" y="1029"/>
                  </a:cubicBezTo>
                  <a:cubicBezTo>
                    <a:pt x="3252" y="1022"/>
                    <a:pt x="3265" y="1022"/>
                    <a:pt x="3285" y="1015"/>
                  </a:cubicBezTo>
                  <a:cubicBezTo>
                    <a:pt x="3305" y="1002"/>
                    <a:pt x="3318" y="982"/>
                    <a:pt x="3344" y="982"/>
                  </a:cubicBezTo>
                  <a:cubicBezTo>
                    <a:pt x="3377" y="982"/>
                    <a:pt x="3384" y="1015"/>
                    <a:pt x="3403" y="1042"/>
                  </a:cubicBezTo>
                  <a:cubicBezTo>
                    <a:pt x="3417" y="1055"/>
                    <a:pt x="3430" y="1062"/>
                    <a:pt x="3437" y="1075"/>
                  </a:cubicBezTo>
                  <a:lnTo>
                    <a:pt x="3437" y="1075"/>
                  </a:lnTo>
                  <a:cubicBezTo>
                    <a:pt x="3410" y="1134"/>
                    <a:pt x="3417" y="1193"/>
                    <a:pt x="3371" y="1233"/>
                  </a:cubicBezTo>
                  <a:cubicBezTo>
                    <a:pt x="3344" y="1253"/>
                    <a:pt x="3318" y="1253"/>
                    <a:pt x="3285" y="1253"/>
                  </a:cubicBezTo>
                  <a:cubicBezTo>
                    <a:pt x="3239" y="1260"/>
                    <a:pt x="3199" y="1266"/>
                    <a:pt x="3173" y="1306"/>
                  </a:cubicBezTo>
                  <a:cubicBezTo>
                    <a:pt x="3146" y="1339"/>
                    <a:pt x="3133" y="1391"/>
                    <a:pt x="3080" y="1391"/>
                  </a:cubicBezTo>
                  <a:cubicBezTo>
                    <a:pt x="3060" y="1391"/>
                    <a:pt x="3054" y="1372"/>
                    <a:pt x="3028" y="1372"/>
                  </a:cubicBezTo>
                  <a:cubicBezTo>
                    <a:pt x="2995" y="1372"/>
                    <a:pt x="2981" y="1411"/>
                    <a:pt x="2968" y="1444"/>
                  </a:cubicBezTo>
                  <a:cubicBezTo>
                    <a:pt x="2955" y="1490"/>
                    <a:pt x="2948" y="1517"/>
                    <a:pt x="2935" y="1563"/>
                  </a:cubicBezTo>
                  <a:cubicBezTo>
                    <a:pt x="2922" y="1609"/>
                    <a:pt x="2902" y="1629"/>
                    <a:pt x="2869" y="1662"/>
                  </a:cubicBezTo>
                  <a:cubicBezTo>
                    <a:pt x="2836" y="1688"/>
                    <a:pt x="2790" y="1701"/>
                    <a:pt x="2790" y="1747"/>
                  </a:cubicBezTo>
                  <a:cubicBezTo>
                    <a:pt x="2790" y="1754"/>
                    <a:pt x="2810" y="1754"/>
                    <a:pt x="2810" y="1767"/>
                  </a:cubicBezTo>
                  <a:cubicBezTo>
                    <a:pt x="2836" y="1794"/>
                    <a:pt x="2843" y="1814"/>
                    <a:pt x="2843" y="1846"/>
                  </a:cubicBezTo>
                  <a:cubicBezTo>
                    <a:pt x="2843" y="1893"/>
                    <a:pt x="2810" y="1919"/>
                    <a:pt x="2810" y="1959"/>
                  </a:cubicBezTo>
                  <a:cubicBezTo>
                    <a:pt x="2810" y="1978"/>
                    <a:pt x="2830" y="1978"/>
                    <a:pt x="2836" y="1991"/>
                  </a:cubicBezTo>
                  <a:cubicBezTo>
                    <a:pt x="2863" y="2031"/>
                    <a:pt x="2876" y="2064"/>
                    <a:pt x="2876" y="2117"/>
                  </a:cubicBezTo>
                  <a:cubicBezTo>
                    <a:pt x="2876" y="2209"/>
                    <a:pt x="2849" y="2255"/>
                    <a:pt x="2823" y="2334"/>
                  </a:cubicBezTo>
                  <a:cubicBezTo>
                    <a:pt x="2816" y="2354"/>
                    <a:pt x="2803" y="2361"/>
                    <a:pt x="2797" y="2381"/>
                  </a:cubicBezTo>
                  <a:cubicBezTo>
                    <a:pt x="2790" y="2401"/>
                    <a:pt x="2784" y="2420"/>
                    <a:pt x="2764" y="2440"/>
                  </a:cubicBezTo>
                  <a:cubicBezTo>
                    <a:pt x="2731" y="2460"/>
                    <a:pt x="2691" y="2480"/>
                    <a:pt x="2691" y="2526"/>
                  </a:cubicBezTo>
                  <a:cubicBezTo>
                    <a:pt x="2691" y="2552"/>
                    <a:pt x="2685" y="2565"/>
                    <a:pt x="2685" y="2592"/>
                  </a:cubicBezTo>
                  <a:cubicBezTo>
                    <a:pt x="2685" y="2612"/>
                    <a:pt x="2685" y="2618"/>
                    <a:pt x="2685" y="2638"/>
                  </a:cubicBezTo>
                  <a:cubicBezTo>
                    <a:pt x="2685" y="2658"/>
                    <a:pt x="2678" y="2677"/>
                    <a:pt x="2691" y="2691"/>
                  </a:cubicBezTo>
                  <a:cubicBezTo>
                    <a:pt x="2717" y="2743"/>
                    <a:pt x="2784" y="2757"/>
                    <a:pt x="2784" y="2816"/>
                  </a:cubicBezTo>
                  <a:cubicBezTo>
                    <a:pt x="2784" y="2842"/>
                    <a:pt x="2784" y="2862"/>
                    <a:pt x="2784" y="2888"/>
                  </a:cubicBezTo>
                  <a:cubicBezTo>
                    <a:pt x="2784" y="2915"/>
                    <a:pt x="2770" y="2928"/>
                    <a:pt x="2770" y="2961"/>
                  </a:cubicBezTo>
                  <a:cubicBezTo>
                    <a:pt x="2757" y="3034"/>
                    <a:pt x="2731" y="3113"/>
                    <a:pt x="2658" y="3113"/>
                  </a:cubicBezTo>
                  <a:cubicBezTo>
                    <a:pt x="2619" y="3113"/>
                    <a:pt x="2605" y="3086"/>
                    <a:pt x="2572" y="3073"/>
                  </a:cubicBezTo>
                  <a:cubicBezTo>
                    <a:pt x="2526" y="3047"/>
                    <a:pt x="2493" y="3047"/>
                    <a:pt x="2447" y="3034"/>
                  </a:cubicBezTo>
                  <a:cubicBezTo>
                    <a:pt x="2388" y="3014"/>
                    <a:pt x="2355" y="2994"/>
                    <a:pt x="2295" y="2994"/>
                  </a:cubicBezTo>
                  <a:cubicBezTo>
                    <a:pt x="2269" y="2994"/>
                    <a:pt x="2256" y="3027"/>
                    <a:pt x="2223" y="3034"/>
                  </a:cubicBezTo>
                  <a:cubicBezTo>
                    <a:pt x="2170" y="3047"/>
                    <a:pt x="2137" y="3054"/>
                    <a:pt x="2104" y="3093"/>
                  </a:cubicBezTo>
                  <a:cubicBezTo>
                    <a:pt x="2084" y="3119"/>
                    <a:pt x="2098" y="3139"/>
                    <a:pt x="2078" y="3166"/>
                  </a:cubicBezTo>
                  <a:cubicBezTo>
                    <a:pt x="2058" y="3192"/>
                    <a:pt x="2025" y="3179"/>
                    <a:pt x="1992" y="3192"/>
                  </a:cubicBezTo>
                  <a:cubicBezTo>
                    <a:pt x="1966" y="3199"/>
                    <a:pt x="1959" y="3212"/>
                    <a:pt x="1939" y="3225"/>
                  </a:cubicBezTo>
                  <a:cubicBezTo>
                    <a:pt x="1893" y="3258"/>
                    <a:pt x="1880" y="3278"/>
                    <a:pt x="1834" y="3311"/>
                  </a:cubicBezTo>
                  <a:cubicBezTo>
                    <a:pt x="1820" y="3311"/>
                    <a:pt x="1814" y="3311"/>
                    <a:pt x="1807" y="3311"/>
                  </a:cubicBezTo>
                  <a:cubicBezTo>
                    <a:pt x="1741" y="3311"/>
                    <a:pt x="1708" y="3357"/>
                    <a:pt x="1642" y="3357"/>
                  </a:cubicBezTo>
                  <a:cubicBezTo>
                    <a:pt x="1609" y="3357"/>
                    <a:pt x="1590" y="3344"/>
                    <a:pt x="1557" y="3344"/>
                  </a:cubicBezTo>
                  <a:cubicBezTo>
                    <a:pt x="1511" y="3344"/>
                    <a:pt x="1471" y="3350"/>
                    <a:pt x="1438" y="3383"/>
                  </a:cubicBezTo>
                  <a:cubicBezTo>
                    <a:pt x="1418" y="3403"/>
                    <a:pt x="1385" y="3416"/>
                    <a:pt x="1385" y="3449"/>
                  </a:cubicBezTo>
                  <a:cubicBezTo>
                    <a:pt x="1385" y="3495"/>
                    <a:pt x="1379" y="3528"/>
                    <a:pt x="1385" y="3581"/>
                  </a:cubicBezTo>
                  <a:cubicBezTo>
                    <a:pt x="1385" y="3594"/>
                    <a:pt x="1372" y="3601"/>
                    <a:pt x="1365" y="3621"/>
                  </a:cubicBezTo>
                  <a:cubicBezTo>
                    <a:pt x="1286" y="3951"/>
                    <a:pt x="1286" y="3951"/>
                    <a:pt x="1286" y="3951"/>
                  </a:cubicBezTo>
                  <a:cubicBezTo>
                    <a:pt x="1273" y="3951"/>
                    <a:pt x="1266" y="3951"/>
                    <a:pt x="1253" y="3951"/>
                  </a:cubicBezTo>
                  <a:cubicBezTo>
                    <a:pt x="1227" y="3951"/>
                    <a:pt x="1220" y="3964"/>
                    <a:pt x="1201" y="3970"/>
                  </a:cubicBezTo>
                  <a:cubicBezTo>
                    <a:pt x="1194" y="3977"/>
                    <a:pt x="1181" y="3977"/>
                    <a:pt x="1181" y="3990"/>
                  </a:cubicBezTo>
                  <a:cubicBezTo>
                    <a:pt x="1181" y="4036"/>
                    <a:pt x="1194" y="4069"/>
                    <a:pt x="1194" y="4115"/>
                  </a:cubicBezTo>
                  <a:cubicBezTo>
                    <a:pt x="1194" y="4128"/>
                    <a:pt x="1187" y="4135"/>
                    <a:pt x="1187" y="4148"/>
                  </a:cubicBezTo>
                  <a:cubicBezTo>
                    <a:pt x="1187" y="4201"/>
                    <a:pt x="1233" y="4227"/>
                    <a:pt x="1233" y="4280"/>
                  </a:cubicBezTo>
                  <a:cubicBezTo>
                    <a:pt x="1233" y="4353"/>
                    <a:pt x="1207" y="4392"/>
                    <a:pt x="1187" y="4465"/>
                  </a:cubicBezTo>
                  <a:cubicBezTo>
                    <a:pt x="1253" y="4669"/>
                    <a:pt x="1253" y="4669"/>
                    <a:pt x="1253" y="4669"/>
                  </a:cubicBezTo>
                  <a:lnTo>
                    <a:pt x="1253" y="4669"/>
                  </a:lnTo>
                  <a:cubicBezTo>
                    <a:pt x="1220" y="4669"/>
                    <a:pt x="1207" y="4663"/>
                    <a:pt x="1168" y="4663"/>
                  </a:cubicBezTo>
                  <a:cubicBezTo>
                    <a:pt x="1082" y="4663"/>
                    <a:pt x="1029" y="4584"/>
                    <a:pt x="1009" y="4491"/>
                  </a:cubicBezTo>
                  <a:cubicBezTo>
                    <a:pt x="996" y="4432"/>
                    <a:pt x="996" y="4392"/>
                    <a:pt x="963" y="4333"/>
                  </a:cubicBezTo>
                  <a:cubicBezTo>
                    <a:pt x="923" y="4260"/>
                    <a:pt x="897" y="4227"/>
                    <a:pt x="844" y="4162"/>
                  </a:cubicBezTo>
                  <a:cubicBezTo>
                    <a:pt x="818" y="4135"/>
                    <a:pt x="805" y="4109"/>
                    <a:pt x="772" y="4082"/>
                  </a:cubicBezTo>
                  <a:cubicBezTo>
                    <a:pt x="739" y="4056"/>
                    <a:pt x="699" y="4049"/>
                    <a:pt x="699" y="4010"/>
                  </a:cubicBezTo>
                  <a:cubicBezTo>
                    <a:pt x="699" y="3957"/>
                    <a:pt x="739" y="3944"/>
                    <a:pt x="772" y="3904"/>
                  </a:cubicBezTo>
                  <a:cubicBezTo>
                    <a:pt x="798" y="3878"/>
                    <a:pt x="798" y="3852"/>
                    <a:pt x="805" y="3819"/>
                  </a:cubicBezTo>
                  <a:cubicBezTo>
                    <a:pt x="805" y="3792"/>
                    <a:pt x="805" y="3779"/>
                    <a:pt x="818" y="3759"/>
                  </a:cubicBezTo>
                  <a:cubicBezTo>
                    <a:pt x="844" y="3733"/>
                    <a:pt x="884" y="3753"/>
                    <a:pt x="910" y="3726"/>
                  </a:cubicBezTo>
                  <a:cubicBezTo>
                    <a:pt x="923" y="3706"/>
                    <a:pt x="930" y="3687"/>
                    <a:pt x="930" y="3660"/>
                  </a:cubicBezTo>
                  <a:cubicBezTo>
                    <a:pt x="930" y="3608"/>
                    <a:pt x="910" y="3548"/>
                    <a:pt x="864" y="3548"/>
                  </a:cubicBezTo>
                  <a:cubicBezTo>
                    <a:pt x="798" y="3548"/>
                    <a:pt x="765" y="3568"/>
                    <a:pt x="699" y="3568"/>
                  </a:cubicBezTo>
                  <a:cubicBezTo>
                    <a:pt x="653" y="3568"/>
                    <a:pt x="640" y="3522"/>
                    <a:pt x="627" y="3482"/>
                  </a:cubicBezTo>
                  <a:cubicBezTo>
                    <a:pt x="607" y="3410"/>
                    <a:pt x="594" y="3363"/>
                    <a:pt x="547" y="3311"/>
                  </a:cubicBezTo>
                  <a:cubicBezTo>
                    <a:pt x="508" y="3264"/>
                    <a:pt x="488" y="3218"/>
                    <a:pt x="435" y="3185"/>
                  </a:cubicBezTo>
                  <a:cubicBezTo>
                    <a:pt x="416" y="3172"/>
                    <a:pt x="429" y="3146"/>
                    <a:pt x="416" y="3126"/>
                  </a:cubicBezTo>
                  <a:cubicBezTo>
                    <a:pt x="409" y="3100"/>
                    <a:pt x="383" y="3080"/>
                    <a:pt x="356" y="3080"/>
                  </a:cubicBezTo>
                  <a:cubicBezTo>
                    <a:pt x="350" y="3067"/>
                    <a:pt x="350" y="3067"/>
                    <a:pt x="350" y="3054"/>
                  </a:cubicBezTo>
                  <a:cubicBezTo>
                    <a:pt x="350" y="3007"/>
                    <a:pt x="389" y="2994"/>
                    <a:pt x="416" y="2955"/>
                  </a:cubicBezTo>
                  <a:cubicBezTo>
                    <a:pt x="435" y="2922"/>
                    <a:pt x="435" y="2895"/>
                    <a:pt x="455" y="2869"/>
                  </a:cubicBezTo>
                  <a:cubicBezTo>
                    <a:pt x="488" y="2823"/>
                    <a:pt x="521" y="2796"/>
                    <a:pt x="521" y="2743"/>
                  </a:cubicBezTo>
                  <a:cubicBezTo>
                    <a:pt x="521" y="2691"/>
                    <a:pt x="521" y="2658"/>
                    <a:pt x="521" y="2605"/>
                  </a:cubicBezTo>
                  <a:cubicBezTo>
                    <a:pt x="521" y="2532"/>
                    <a:pt x="561" y="2493"/>
                    <a:pt x="561" y="2420"/>
                  </a:cubicBezTo>
                  <a:cubicBezTo>
                    <a:pt x="561" y="2341"/>
                    <a:pt x="561" y="2295"/>
                    <a:pt x="561" y="2216"/>
                  </a:cubicBezTo>
                  <a:cubicBezTo>
                    <a:pt x="561" y="2150"/>
                    <a:pt x="482" y="2157"/>
                    <a:pt x="422" y="2117"/>
                  </a:cubicBezTo>
                  <a:cubicBezTo>
                    <a:pt x="422" y="2044"/>
                    <a:pt x="422" y="2044"/>
                    <a:pt x="422" y="2044"/>
                  </a:cubicBezTo>
                  <a:cubicBezTo>
                    <a:pt x="416" y="2018"/>
                    <a:pt x="416" y="2018"/>
                    <a:pt x="416" y="2018"/>
                  </a:cubicBezTo>
                  <a:cubicBezTo>
                    <a:pt x="363" y="2031"/>
                    <a:pt x="336" y="2058"/>
                    <a:pt x="284" y="2058"/>
                  </a:cubicBezTo>
                  <a:cubicBezTo>
                    <a:pt x="251" y="2058"/>
                    <a:pt x="231" y="2058"/>
                    <a:pt x="198" y="2044"/>
                  </a:cubicBezTo>
                  <a:cubicBezTo>
                    <a:pt x="185" y="2038"/>
                    <a:pt x="172" y="2025"/>
                    <a:pt x="152" y="2025"/>
                  </a:cubicBezTo>
                  <a:cubicBezTo>
                    <a:pt x="119" y="2025"/>
                    <a:pt x="105" y="2044"/>
                    <a:pt x="79" y="2058"/>
                  </a:cubicBezTo>
                  <a:cubicBezTo>
                    <a:pt x="53" y="2077"/>
                    <a:pt x="26" y="2090"/>
                    <a:pt x="0" y="2104"/>
                  </a:cubicBezTo>
                  <a:lnTo>
                    <a:pt x="0" y="2104"/>
                  </a:lnTo>
                  <a:cubicBezTo>
                    <a:pt x="26" y="2025"/>
                    <a:pt x="59" y="1985"/>
                    <a:pt x="99" y="1919"/>
                  </a:cubicBezTo>
                  <a:cubicBezTo>
                    <a:pt x="172" y="1807"/>
                    <a:pt x="244" y="1728"/>
                    <a:pt x="369" y="1728"/>
                  </a:cubicBezTo>
                  <a:cubicBezTo>
                    <a:pt x="389" y="1728"/>
                    <a:pt x="396" y="1734"/>
                    <a:pt x="409" y="1734"/>
                  </a:cubicBezTo>
                  <a:cubicBezTo>
                    <a:pt x="435" y="1734"/>
                    <a:pt x="442" y="1715"/>
                    <a:pt x="462" y="1708"/>
                  </a:cubicBezTo>
                  <a:cubicBezTo>
                    <a:pt x="501" y="1695"/>
                    <a:pt x="515" y="1682"/>
                    <a:pt x="541" y="1655"/>
                  </a:cubicBezTo>
                  <a:cubicBezTo>
                    <a:pt x="554" y="1642"/>
                    <a:pt x="547" y="1622"/>
                    <a:pt x="567" y="1609"/>
                  </a:cubicBezTo>
                  <a:cubicBezTo>
                    <a:pt x="594" y="1583"/>
                    <a:pt x="600" y="1550"/>
                    <a:pt x="640" y="1530"/>
                  </a:cubicBezTo>
                  <a:cubicBezTo>
                    <a:pt x="660" y="1523"/>
                    <a:pt x="673" y="1523"/>
                    <a:pt x="693" y="1517"/>
                  </a:cubicBezTo>
                  <a:cubicBezTo>
                    <a:pt x="752" y="1477"/>
                    <a:pt x="745" y="1424"/>
                    <a:pt x="778" y="1365"/>
                  </a:cubicBezTo>
                  <a:cubicBezTo>
                    <a:pt x="791" y="1332"/>
                    <a:pt x="798" y="1312"/>
                    <a:pt x="818" y="1286"/>
                  </a:cubicBezTo>
                  <a:cubicBezTo>
                    <a:pt x="844" y="1253"/>
                    <a:pt x="890" y="1240"/>
                    <a:pt x="890" y="1200"/>
                  </a:cubicBezTo>
                  <a:cubicBezTo>
                    <a:pt x="890" y="1180"/>
                    <a:pt x="884" y="1174"/>
                    <a:pt x="884" y="1161"/>
                  </a:cubicBezTo>
                  <a:cubicBezTo>
                    <a:pt x="884" y="1134"/>
                    <a:pt x="904" y="1128"/>
                    <a:pt x="917" y="1101"/>
                  </a:cubicBezTo>
                  <a:cubicBezTo>
                    <a:pt x="930" y="1068"/>
                    <a:pt x="930" y="1048"/>
                    <a:pt x="943" y="1015"/>
                  </a:cubicBezTo>
                  <a:cubicBezTo>
                    <a:pt x="957" y="976"/>
                    <a:pt x="963" y="949"/>
                    <a:pt x="983" y="917"/>
                  </a:cubicBezTo>
                  <a:cubicBezTo>
                    <a:pt x="996" y="883"/>
                    <a:pt x="989" y="857"/>
                    <a:pt x="1016" y="837"/>
                  </a:cubicBezTo>
                  <a:cubicBezTo>
                    <a:pt x="1049" y="811"/>
                    <a:pt x="1082" y="811"/>
                    <a:pt x="1108" y="778"/>
                  </a:cubicBezTo>
                  <a:cubicBezTo>
                    <a:pt x="1154" y="712"/>
                    <a:pt x="1148" y="653"/>
                    <a:pt x="1187" y="580"/>
                  </a:cubicBezTo>
                  <a:cubicBezTo>
                    <a:pt x="1207" y="527"/>
                    <a:pt x="1247" y="508"/>
                    <a:pt x="1247" y="448"/>
                  </a:cubicBezTo>
                  <a:cubicBezTo>
                    <a:pt x="1247" y="428"/>
                    <a:pt x="1253" y="415"/>
                    <a:pt x="1240" y="395"/>
                  </a:cubicBezTo>
                  <a:cubicBezTo>
                    <a:pt x="1233" y="369"/>
                    <a:pt x="1201" y="369"/>
                    <a:pt x="1201" y="343"/>
                  </a:cubicBezTo>
                  <a:cubicBezTo>
                    <a:pt x="1201" y="296"/>
                    <a:pt x="1240" y="283"/>
                    <a:pt x="1260" y="244"/>
                  </a:cubicBezTo>
                  <a:cubicBezTo>
                    <a:pt x="1293" y="151"/>
                    <a:pt x="1300" y="99"/>
                    <a:pt x="1332" y="0"/>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76" name="Freeform 26"/>
            <p:cNvSpPr>
              <a:spLocks noChangeArrowheads="1"/>
            </p:cNvSpPr>
            <p:nvPr/>
          </p:nvSpPr>
          <p:spPr bwMode="auto">
            <a:xfrm>
              <a:off x="8401298" y="4989507"/>
              <a:ext cx="1006409" cy="1408112"/>
            </a:xfrm>
            <a:custGeom>
              <a:avLst/>
              <a:gdLst>
                <a:gd name="T0" fmla="*/ 2256 w 2797"/>
                <a:gd name="T1" fmla="*/ 0 h 3912"/>
                <a:gd name="T2" fmla="*/ 2480 w 2797"/>
                <a:gd name="T3" fmla="*/ 105 h 3912"/>
                <a:gd name="T4" fmla="*/ 2519 w 2797"/>
                <a:gd name="T5" fmla="*/ 92 h 3912"/>
                <a:gd name="T6" fmla="*/ 2506 w 2797"/>
                <a:gd name="T7" fmla="*/ 343 h 3912"/>
                <a:gd name="T8" fmla="*/ 2638 w 2797"/>
                <a:gd name="T9" fmla="*/ 488 h 3912"/>
                <a:gd name="T10" fmla="*/ 2658 w 2797"/>
                <a:gd name="T11" fmla="*/ 633 h 3912"/>
                <a:gd name="T12" fmla="*/ 2572 w 2797"/>
                <a:gd name="T13" fmla="*/ 791 h 3912"/>
                <a:gd name="T14" fmla="*/ 2506 w 2797"/>
                <a:gd name="T15" fmla="*/ 1121 h 3912"/>
                <a:gd name="T16" fmla="*/ 2533 w 2797"/>
                <a:gd name="T17" fmla="*/ 1279 h 3912"/>
                <a:gd name="T18" fmla="*/ 2533 w 2797"/>
                <a:gd name="T19" fmla="*/ 1787 h 3912"/>
                <a:gd name="T20" fmla="*/ 2526 w 2797"/>
                <a:gd name="T21" fmla="*/ 1965 h 3912"/>
                <a:gd name="T22" fmla="*/ 2691 w 2797"/>
                <a:gd name="T23" fmla="*/ 2091 h 3912"/>
                <a:gd name="T24" fmla="*/ 2770 w 2797"/>
                <a:gd name="T25" fmla="*/ 2302 h 3912"/>
                <a:gd name="T26" fmla="*/ 2796 w 2797"/>
                <a:gd name="T27" fmla="*/ 2427 h 3912"/>
                <a:gd name="T28" fmla="*/ 2658 w 2797"/>
                <a:gd name="T29" fmla="*/ 2519 h 3912"/>
                <a:gd name="T30" fmla="*/ 2704 w 2797"/>
                <a:gd name="T31" fmla="*/ 2664 h 3912"/>
                <a:gd name="T32" fmla="*/ 2671 w 2797"/>
                <a:gd name="T33" fmla="*/ 2783 h 3912"/>
                <a:gd name="T34" fmla="*/ 2493 w 2797"/>
                <a:gd name="T35" fmla="*/ 2974 h 3912"/>
                <a:gd name="T36" fmla="*/ 2354 w 2797"/>
                <a:gd name="T37" fmla="*/ 3060 h 3912"/>
                <a:gd name="T38" fmla="*/ 2183 w 2797"/>
                <a:gd name="T39" fmla="*/ 3205 h 3912"/>
                <a:gd name="T40" fmla="*/ 1965 w 2797"/>
                <a:gd name="T41" fmla="*/ 3225 h 3912"/>
                <a:gd name="T42" fmla="*/ 1688 w 2797"/>
                <a:gd name="T43" fmla="*/ 3324 h 3912"/>
                <a:gd name="T44" fmla="*/ 1411 w 2797"/>
                <a:gd name="T45" fmla="*/ 3324 h 3912"/>
                <a:gd name="T46" fmla="*/ 1240 w 2797"/>
                <a:gd name="T47" fmla="*/ 3218 h 3912"/>
                <a:gd name="T48" fmla="*/ 1022 w 2797"/>
                <a:gd name="T49" fmla="*/ 3265 h 3912"/>
                <a:gd name="T50" fmla="*/ 1088 w 2797"/>
                <a:gd name="T51" fmla="*/ 3522 h 3912"/>
                <a:gd name="T52" fmla="*/ 864 w 2797"/>
                <a:gd name="T53" fmla="*/ 3812 h 3912"/>
                <a:gd name="T54" fmla="*/ 600 w 2797"/>
                <a:gd name="T55" fmla="*/ 3911 h 3912"/>
                <a:gd name="T56" fmla="*/ 171 w 2797"/>
                <a:gd name="T57" fmla="*/ 3680 h 3912"/>
                <a:gd name="T58" fmla="*/ 72 w 2797"/>
                <a:gd name="T59" fmla="*/ 3594 h 3912"/>
                <a:gd name="T60" fmla="*/ 52 w 2797"/>
                <a:gd name="T61" fmla="*/ 3205 h 3912"/>
                <a:gd name="T62" fmla="*/ 13 w 2797"/>
                <a:gd name="T63" fmla="*/ 3040 h 3912"/>
                <a:gd name="T64" fmla="*/ 20 w 2797"/>
                <a:gd name="T65" fmla="*/ 2895 h 3912"/>
                <a:gd name="T66" fmla="*/ 105 w 2797"/>
                <a:gd name="T67" fmla="*/ 2876 h 3912"/>
                <a:gd name="T68" fmla="*/ 204 w 2797"/>
                <a:gd name="T69" fmla="*/ 2506 h 3912"/>
                <a:gd name="T70" fmla="*/ 257 w 2797"/>
                <a:gd name="T71" fmla="*/ 2308 h 3912"/>
                <a:gd name="T72" fmla="*/ 461 w 2797"/>
                <a:gd name="T73" fmla="*/ 2282 h 3912"/>
                <a:gd name="T74" fmla="*/ 653 w 2797"/>
                <a:gd name="T75" fmla="*/ 2236 h 3912"/>
                <a:gd name="T76" fmla="*/ 811 w 2797"/>
                <a:gd name="T77" fmla="*/ 2117 h 3912"/>
                <a:gd name="T78" fmla="*/ 923 w 2797"/>
                <a:gd name="T79" fmla="*/ 2018 h 3912"/>
                <a:gd name="T80" fmla="*/ 1114 w 2797"/>
                <a:gd name="T81" fmla="*/ 1919 h 3912"/>
                <a:gd name="T82" fmla="*/ 1391 w 2797"/>
                <a:gd name="T83" fmla="*/ 1998 h 3912"/>
                <a:gd name="T84" fmla="*/ 1589 w 2797"/>
                <a:gd name="T85" fmla="*/ 1886 h 3912"/>
                <a:gd name="T86" fmla="*/ 1603 w 2797"/>
                <a:gd name="T87" fmla="*/ 1741 h 3912"/>
                <a:gd name="T88" fmla="*/ 1504 w 2797"/>
                <a:gd name="T89" fmla="*/ 1563 h 3912"/>
                <a:gd name="T90" fmla="*/ 1510 w 2797"/>
                <a:gd name="T91" fmla="*/ 1451 h 3912"/>
                <a:gd name="T92" fmla="*/ 1616 w 2797"/>
                <a:gd name="T93" fmla="*/ 1306 h 3912"/>
                <a:gd name="T94" fmla="*/ 1695 w 2797"/>
                <a:gd name="T95" fmla="*/ 1042 h 3912"/>
                <a:gd name="T96" fmla="*/ 1629 w 2797"/>
                <a:gd name="T97" fmla="*/ 884 h 3912"/>
                <a:gd name="T98" fmla="*/ 1629 w 2797"/>
                <a:gd name="T99" fmla="*/ 692 h 3912"/>
                <a:gd name="T100" fmla="*/ 1688 w 2797"/>
                <a:gd name="T101" fmla="*/ 587 h 3912"/>
                <a:gd name="T102" fmla="*/ 1787 w 2797"/>
                <a:gd name="T103" fmla="*/ 369 h 3912"/>
                <a:gd name="T104" fmla="*/ 1899 w 2797"/>
                <a:gd name="T105" fmla="*/ 316 h 3912"/>
                <a:gd name="T106" fmla="*/ 2104 w 2797"/>
                <a:gd name="T107" fmla="*/ 178 h 3912"/>
                <a:gd name="T108" fmla="*/ 2256 w 2797"/>
                <a:gd name="T109" fmla="*/ 0 h 39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797" h="3912">
                  <a:moveTo>
                    <a:pt x="2256" y="0"/>
                  </a:moveTo>
                  <a:lnTo>
                    <a:pt x="2256" y="0"/>
                  </a:lnTo>
                  <a:cubicBezTo>
                    <a:pt x="2275" y="13"/>
                    <a:pt x="2295" y="26"/>
                    <a:pt x="2321" y="39"/>
                  </a:cubicBezTo>
                  <a:cubicBezTo>
                    <a:pt x="2381" y="72"/>
                    <a:pt x="2414" y="105"/>
                    <a:pt x="2480" y="105"/>
                  </a:cubicBezTo>
                  <a:cubicBezTo>
                    <a:pt x="2493" y="105"/>
                    <a:pt x="2500" y="92"/>
                    <a:pt x="2519" y="92"/>
                  </a:cubicBezTo>
                  <a:lnTo>
                    <a:pt x="2519" y="92"/>
                  </a:lnTo>
                  <a:cubicBezTo>
                    <a:pt x="2526" y="118"/>
                    <a:pt x="2519" y="145"/>
                    <a:pt x="2519" y="171"/>
                  </a:cubicBezTo>
                  <a:cubicBezTo>
                    <a:pt x="2519" y="237"/>
                    <a:pt x="2506" y="277"/>
                    <a:pt x="2506" y="343"/>
                  </a:cubicBezTo>
                  <a:cubicBezTo>
                    <a:pt x="2506" y="356"/>
                    <a:pt x="2526" y="362"/>
                    <a:pt x="2533" y="376"/>
                  </a:cubicBezTo>
                  <a:cubicBezTo>
                    <a:pt x="2559" y="429"/>
                    <a:pt x="2592" y="455"/>
                    <a:pt x="2638" y="488"/>
                  </a:cubicBezTo>
                  <a:cubicBezTo>
                    <a:pt x="2658" y="508"/>
                    <a:pt x="2678" y="521"/>
                    <a:pt x="2678" y="547"/>
                  </a:cubicBezTo>
                  <a:cubicBezTo>
                    <a:pt x="2678" y="580"/>
                    <a:pt x="2664" y="600"/>
                    <a:pt x="2658" y="633"/>
                  </a:cubicBezTo>
                  <a:cubicBezTo>
                    <a:pt x="2658" y="672"/>
                    <a:pt x="2671" y="699"/>
                    <a:pt x="2645" y="725"/>
                  </a:cubicBezTo>
                  <a:cubicBezTo>
                    <a:pt x="2618" y="752"/>
                    <a:pt x="2585" y="758"/>
                    <a:pt x="2572" y="791"/>
                  </a:cubicBezTo>
                  <a:cubicBezTo>
                    <a:pt x="2546" y="870"/>
                    <a:pt x="2546" y="916"/>
                    <a:pt x="2533" y="996"/>
                  </a:cubicBezTo>
                  <a:cubicBezTo>
                    <a:pt x="2526" y="1048"/>
                    <a:pt x="2506" y="1075"/>
                    <a:pt x="2506" y="1121"/>
                  </a:cubicBezTo>
                  <a:cubicBezTo>
                    <a:pt x="2506" y="1147"/>
                    <a:pt x="2533" y="1161"/>
                    <a:pt x="2533" y="1194"/>
                  </a:cubicBezTo>
                  <a:cubicBezTo>
                    <a:pt x="2533" y="1227"/>
                    <a:pt x="2533" y="1246"/>
                    <a:pt x="2533" y="1279"/>
                  </a:cubicBezTo>
                  <a:cubicBezTo>
                    <a:pt x="2533" y="1405"/>
                    <a:pt x="2447" y="1471"/>
                    <a:pt x="2447" y="1602"/>
                  </a:cubicBezTo>
                  <a:cubicBezTo>
                    <a:pt x="2447" y="1682"/>
                    <a:pt x="2533" y="1708"/>
                    <a:pt x="2533" y="1787"/>
                  </a:cubicBezTo>
                  <a:cubicBezTo>
                    <a:pt x="2533" y="1820"/>
                    <a:pt x="2526" y="1840"/>
                    <a:pt x="2526" y="1866"/>
                  </a:cubicBezTo>
                  <a:cubicBezTo>
                    <a:pt x="2526" y="1906"/>
                    <a:pt x="2526" y="1926"/>
                    <a:pt x="2526" y="1965"/>
                  </a:cubicBezTo>
                  <a:cubicBezTo>
                    <a:pt x="2526" y="1998"/>
                    <a:pt x="2519" y="2044"/>
                    <a:pt x="2559" y="2058"/>
                  </a:cubicBezTo>
                  <a:cubicBezTo>
                    <a:pt x="2605" y="2077"/>
                    <a:pt x="2638" y="2077"/>
                    <a:pt x="2691" y="2091"/>
                  </a:cubicBezTo>
                  <a:cubicBezTo>
                    <a:pt x="2730" y="2104"/>
                    <a:pt x="2770" y="2117"/>
                    <a:pt x="2770" y="2163"/>
                  </a:cubicBezTo>
                  <a:cubicBezTo>
                    <a:pt x="2770" y="2216"/>
                    <a:pt x="2770" y="2249"/>
                    <a:pt x="2770" y="2302"/>
                  </a:cubicBezTo>
                  <a:cubicBezTo>
                    <a:pt x="2770" y="2348"/>
                    <a:pt x="2783" y="2374"/>
                    <a:pt x="2796" y="2427"/>
                  </a:cubicBezTo>
                  <a:lnTo>
                    <a:pt x="2796" y="2427"/>
                  </a:lnTo>
                  <a:cubicBezTo>
                    <a:pt x="2744" y="2440"/>
                    <a:pt x="2711" y="2440"/>
                    <a:pt x="2658" y="2440"/>
                  </a:cubicBezTo>
                  <a:cubicBezTo>
                    <a:pt x="2658" y="2466"/>
                    <a:pt x="2658" y="2486"/>
                    <a:pt x="2658" y="2519"/>
                  </a:cubicBezTo>
                  <a:cubicBezTo>
                    <a:pt x="2658" y="2565"/>
                    <a:pt x="2671" y="2592"/>
                    <a:pt x="2684" y="2638"/>
                  </a:cubicBezTo>
                  <a:cubicBezTo>
                    <a:pt x="2691" y="2645"/>
                    <a:pt x="2704" y="2651"/>
                    <a:pt x="2704" y="2664"/>
                  </a:cubicBezTo>
                  <a:cubicBezTo>
                    <a:pt x="2704" y="2691"/>
                    <a:pt x="2704" y="2704"/>
                    <a:pt x="2704" y="2730"/>
                  </a:cubicBezTo>
                  <a:cubicBezTo>
                    <a:pt x="2704" y="2757"/>
                    <a:pt x="2684" y="2763"/>
                    <a:pt x="2671" y="2783"/>
                  </a:cubicBezTo>
                  <a:cubicBezTo>
                    <a:pt x="2651" y="2809"/>
                    <a:pt x="2638" y="2823"/>
                    <a:pt x="2618" y="2849"/>
                  </a:cubicBezTo>
                  <a:cubicBezTo>
                    <a:pt x="2572" y="2895"/>
                    <a:pt x="2552" y="2948"/>
                    <a:pt x="2493" y="2974"/>
                  </a:cubicBezTo>
                  <a:cubicBezTo>
                    <a:pt x="2434" y="3007"/>
                    <a:pt x="2387" y="3007"/>
                    <a:pt x="2354" y="3060"/>
                  </a:cubicBezTo>
                  <a:lnTo>
                    <a:pt x="2354" y="3060"/>
                  </a:lnTo>
                  <a:cubicBezTo>
                    <a:pt x="2308" y="3080"/>
                    <a:pt x="2275" y="3087"/>
                    <a:pt x="2242" y="3120"/>
                  </a:cubicBezTo>
                  <a:cubicBezTo>
                    <a:pt x="2216" y="3146"/>
                    <a:pt x="2216" y="3185"/>
                    <a:pt x="2183" y="3205"/>
                  </a:cubicBezTo>
                  <a:cubicBezTo>
                    <a:pt x="2150" y="3232"/>
                    <a:pt x="2124" y="3225"/>
                    <a:pt x="2084" y="3225"/>
                  </a:cubicBezTo>
                  <a:cubicBezTo>
                    <a:pt x="2038" y="3225"/>
                    <a:pt x="2011" y="3225"/>
                    <a:pt x="1965" y="3225"/>
                  </a:cubicBezTo>
                  <a:cubicBezTo>
                    <a:pt x="1932" y="3271"/>
                    <a:pt x="1913" y="3324"/>
                    <a:pt x="1853" y="3324"/>
                  </a:cubicBezTo>
                  <a:cubicBezTo>
                    <a:pt x="1787" y="3324"/>
                    <a:pt x="1754" y="3324"/>
                    <a:pt x="1688" y="3324"/>
                  </a:cubicBezTo>
                  <a:cubicBezTo>
                    <a:pt x="1642" y="3324"/>
                    <a:pt x="1629" y="3363"/>
                    <a:pt x="1583" y="3363"/>
                  </a:cubicBezTo>
                  <a:cubicBezTo>
                    <a:pt x="1517" y="3363"/>
                    <a:pt x="1477" y="3350"/>
                    <a:pt x="1411" y="3324"/>
                  </a:cubicBezTo>
                  <a:cubicBezTo>
                    <a:pt x="1372" y="3304"/>
                    <a:pt x="1345" y="3304"/>
                    <a:pt x="1312" y="3278"/>
                  </a:cubicBezTo>
                  <a:cubicBezTo>
                    <a:pt x="1286" y="3258"/>
                    <a:pt x="1273" y="3218"/>
                    <a:pt x="1240" y="3218"/>
                  </a:cubicBezTo>
                  <a:cubicBezTo>
                    <a:pt x="1174" y="3218"/>
                    <a:pt x="1141" y="3238"/>
                    <a:pt x="1081" y="3258"/>
                  </a:cubicBezTo>
                  <a:cubicBezTo>
                    <a:pt x="1062" y="3258"/>
                    <a:pt x="1042" y="3251"/>
                    <a:pt x="1022" y="3265"/>
                  </a:cubicBezTo>
                  <a:cubicBezTo>
                    <a:pt x="1002" y="3284"/>
                    <a:pt x="1009" y="3311"/>
                    <a:pt x="1009" y="3337"/>
                  </a:cubicBezTo>
                  <a:cubicBezTo>
                    <a:pt x="1009" y="3416"/>
                    <a:pt x="1088" y="3443"/>
                    <a:pt x="1088" y="3522"/>
                  </a:cubicBezTo>
                  <a:cubicBezTo>
                    <a:pt x="1088" y="3627"/>
                    <a:pt x="1029" y="3687"/>
                    <a:pt x="943" y="3753"/>
                  </a:cubicBezTo>
                  <a:cubicBezTo>
                    <a:pt x="910" y="3773"/>
                    <a:pt x="897" y="3799"/>
                    <a:pt x="864" y="3812"/>
                  </a:cubicBezTo>
                  <a:cubicBezTo>
                    <a:pt x="798" y="3845"/>
                    <a:pt x="765" y="3852"/>
                    <a:pt x="699" y="3878"/>
                  </a:cubicBezTo>
                  <a:cubicBezTo>
                    <a:pt x="659" y="3891"/>
                    <a:pt x="639" y="3911"/>
                    <a:pt x="600" y="3911"/>
                  </a:cubicBezTo>
                  <a:cubicBezTo>
                    <a:pt x="481" y="3911"/>
                    <a:pt x="461" y="3779"/>
                    <a:pt x="349" y="3739"/>
                  </a:cubicBezTo>
                  <a:cubicBezTo>
                    <a:pt x="283" y="3720"/>
                    <a:pt x="237" y="3720"/>
                    <a:pt x="171" y="3680"/>
                  </a:cubicBezTo>
                  <a:cubicBezTo>
                    <a:pt x="132" y="3654"/>
                    <a:pt x="112" y="3621"/>
                    <a:pt x="72" y="3594"/>
                  </a:cubicBezTo>
                  <a:lnTo>
                    <a:pt x="72" y="3594"/>
                  </a:lnTo>
                  <a:cubicBezTo>
                    <a:pt x="6" y="3390"/>
                    <a:pt x="6" y="3390"/>
                    <a:pt x="6" y="3390"/>
                  </a:cubicBezTo>
                  <a:cubicBezTo>
                    <a:pt x="26" y="3317"/>
                    <a:pt x="52" y="3278"/>
                    <a:pt x="52" y="3205"/>
                  </a:cubicBezTo>
                  <a:cubicBezTo>
                    <a:pt x="52" y="3152"/>
                    <a:pt x="6" y="3126"/>
                    <a:pt x="6" y="3073"/>
                  </a:cubicBezTo>
                  <a:cubicBezTo>
                    <a:pt x="6" y="3060"/>
                    <a:pt x="13" y="3053"/>
                    <a:pt x="13" y="3040"/>
                  </a:cubicBezTo>
                  <a:cubicBezTo>
                    <a:pt x="13" y="2994"/>
                    <a:pt x="0" y="2961"/>
                    <a:pt x="0" y="2915"/>
                  </a:cubicBezTo>
                  <a:cubicBezTo>
                    <a:pt x="0" y="2902"/>
                    <a:pt x="13" y="2902"/>
                    <a:pt x="20" y="2895"/>
                  </a:cubicBezTo>
                  <a:cubicBezTo>
                    <a:pt x="39" y="2889"/>
                    <a:pt x="46" y="2876"/>
                    <a:pt x="72" y="2876"/>
                  </a:cubicBezTo>
                  <a:cubicBezTo>
                    <a:pt x="85" y="2876"/>
                    <a:pt x="92" y="2876"/>
                    <a:pt x="105" y="2876"/>
                  </a:cubicBezTo>
                  <a:cubicBezTo>
                    <a:pt x="184" y="2546"/>
                    <a:pt x="184" y="2546"/>
                    <a:pt x="184" y="2546"/>
                  </a:cubicBezTo>
                  <a:cubicBezTo>
                    <a:pt x="191" y="2526"/>
                    <a:pt x="204" y="2519"/>
                    <a:pt x="204" y="2506"/>
                  </a:cubicBezTo>
                  <a:cubicBezTo>
                    <a:pt x="198" y="2453"/>
                    <a:pt x="204" y="2420"/>
                    <a:pt x="204" y="2374"/>
                  </a:cubicBezTo>
                  <a:cubicBezTo>
                    <a:pt x="204" y="2341"/>
                    <a:pt x="237" y="2328"/>
                    <a:pt x="257" y="2308"/>
                  </a:cubicBezTo>
                  <a:cubicBezTo>
                    <a:pt x="290" y="2275"/>
                    <a:pt x="330" y="2269"/>
                    <a:pt x="376" y="2269"/>
                  </a:cubicBezTo>
                  <a:cubicBezTo>
                    <a:pt x="409" y="2269"/>
                    <a:pt x="428" y="2282"/>
                    <a:pt x="461" y="2282"/>
                  </a:cubicBezTo>
                  <a:cubicBezTo>
                    <a:pt x="527" y="2282"/>
                    <a:pt x="560" y="2236"/>
                    <a:pt x="626" y="2236"/>
                  </a:cubicBezTo>
                  <a:cubicBezTo>
                    <a:pt x="633" y="2236"/>
                    <a:pt x="639" y="2236"/>
                    <a:pt x="653" y="2236"/>
                  </a:cubicBezTo>
                  <a:cubicBezTo>
                    <a:pt x="699" y="2203"/>
                    <a:pt x="712" y="2183"/>
                    <a:pt x="758" y="2150"/>
                  </a:cubicBezTo>
                  <a:cubicBezTo>
                    <a:pt x="778" y="2137"/>
                    <a:pt x="785" y="2124"/>
                    <a:pt x="811" y="2117"/>
                  </a:cubicBezTo>
                  <a:cubicBezTo>
                    <a:pt x="844" y="2104"/>
                    <a:pt x="877" y="2117"/>
                    <a:pt x="897" y="2091"/>
                  </a:cubicBezTo>
                  <a:cubicBezTo>
                    <a:pt x="917" y="2064"/>
                    <a:pt x="903" y="2044"/>
                    <a:pt x="923" y="2018"/>
                  </a:cubicBezTo>
                  <a:cubicBezTo>
                    <a:pt x="956" y="1979"/>
                    <a:pt x="989" y="1972"/>
                    <a:pt x="1042" y="1959"/>
                  </a:cubicBezTo>
                  <a:cubicBezTo>
                    <a:pt x="1075" y="1952"/>
                    <a:pt x="1088" y="1919"/>
                    <a:pt x="1114" y="1919"/>
                  </a:cubicBezTo>
                  <a:cubicBezTo>
                    <a:pt x="1174" y="1919"/>
                    <a:pt x="1207" y="1939"/>
                    <a:pt x="1266" y="1959"/>
                  </a:cubicBezTo>
                  <a:cubicBezTo>
                    <a:pt x="1312" y="1972"/>
                    <a:pt x="1345" y="1972"/>
                    <a:pt x="1391" y="1998"/>
                  </a:cubicBezTo>
                  <a:cubicBezTo>
                    <a:pt x="1424" y="2011"/>
                    <a:pt x="1438" y="2038"/>
                    <a:pt x="1477" y="2038"/>
                  </a:cubicBezTo>
                  <a:cubicBezTo>
                    <a:pt x="1550" y="2038"/>
                    <a:pt x="1576" y="1959"/>
                    <a:pt x="1589" y="1886"/>
                  </a:cubicBezTo>
                  <a:cubicBezTo>
                    <a:pt x="1589" y="1853"/>
                    <a:pt x="1603" y="1840"/>
                    <a:pt x="1603" y="1813"/>
                  </a:cubicBezTo>
                  <a:cubicBezTo>
                    <a:pt x="1603" y="1787"/>
                    <a:pt x="1603" y="1767"/>
                    <a:pt x="1603" y="1741"/>
                  </a:cubicBezTo>
                  <a:cubicBezTo>
                    <a:pt x="1603" y="1682"/>
                    <a:pt x="1536" y="1668"/>
                    <a:pt x="1510" y="1616"/>
                  </a:cubicBezTo>
                  <a:cubicBezTo>
                    <a:pt x="1497" y="1602"/>
                    <a:pt x="1504" y="1583"/>
                    <a:pt x="1504" y="1563"/>
                  </a:cubicBezTo>
                  <a:cubicBezTo>
                    <a:pt x="1504" y="1543"/>
                    <a:pt x="1504" y="1537"/>
                    <a:pt x="1504" y="1517"/>
                  </a:cubicBezTo>
                  <a:cubicBezTo>
                    <a:pt x="1504" y="1490"/>
                    <a:pt x="1510" y="1477"/>
                    <a:pt x="1510" y="1451"/>
                  </a:cubicBezTo>
                  <a:cubicBezTo>
                    <a:pt x="1510" y="1405"/>
                    <a:pt x="1550" y="1385"/>
                    <a:pt x="1583" y="1365"/>
                  </a:cubicBezTo>
                  <a:cubicBezTo>
                    <a:pt x="1603" y="1345"/>
                    <a:pt x="1609" y="1326"/>
                    <a:pt x="1616" y="1306"/>
                  </a:cubicBezTo>
                  <a:cubicBezTo>
                    <a:pt x="1622" y="1286"/>
                    <a:pt x="1635" y="1279"/>
                    <a:pt x="1642" y="1259"/>
                  </a:cubicBezTo>
                  <a:cubicBezTo>
                    <a:pt x="1668" y="1180"/>
                    <a:pt x="1695" y="1134"/>
                    <a:pt x="1695" y="1042"/>
                  </a:cubicBezTo>
                  <a:cubicBezTo>
                    <a:pt x="1695" y="989"/>
                    <a:pt x="1682" y="956"/>
                    <a:pt x="1655" y="916"/>
                  </a:cubicBezTo>
                  <a:cubicBezTo>
                    <a:pt x="1649" y="903"/>
                    <a:pt x="1629" y="903"/>
                    <a:pt x="1629" y="884"/>
                  </a:cubicBezTo>
                  <a:cubicBezTo>
                    <a:pt x="1629" y="844"/>
                    <a:pt x="1662" y="818"/>
                    <a:pt x="1662" y="771"/>
                  </a:cubicBezTo>
                  <a:cubicBezTo>
                    <a:pt x="1662" y="739"/>
                    <a:pt x="1655" y="719"/>
                    <a:pt x="1629" y="692"/>
                  </a:cubicBezTo>
                  <a:cubicBezTo>
                    <a:pt x="1629" y="679"/>
                    <a:pt x="1609" y="679"/>
                    <a:pt x="1609" y="672"/>
                  </a:cubicBezTo>
                  <a:cubicBezTo>
                    <a:pt x="1609" y="626"/>
                    <a:pt x="1655" y="613"/>
                    <a:pt x="1688" y="587"/>
                  </a:cubicBezTo>
                  <a:cubicBezTo>
                    <a:pt x="1721" y="554"/>
                    <a:pt x="1741" y="534"/>
                    <a:pt x="1754" y="488"/>
                  </a:cubicBezTo>
                  <a:cubicBezTo>
                    <a:pt x="1767" y="442"/>
                    <a:pt x="1774" y="415"/>
                    <a:pt x="1787" y="369"/>
                  </a:cubicBezTo>
                  <a:cubicBezTo>
                    <a:pt x="1800" y="336"/>
                    <a:pt x="1814" y="297"/>
                    <a:pt x="1847" y="297"/>
                  </a:cubicBezTo>
                  <a:cubicBezTo>
                    <a:pt x="1873" y="297"/>
                    <a:pt x="1879" y="316"/>
                    <a:pt x="1899" y="316"/>
                  </a:cubicBezTo>
                  <a:cubicBezTo>
                    <a:pt x="1952" y="316"/>
                    <a:pt x="1965" y="264"/>
                    <a:pt x="1992" y="231"/>
                  </a:cubicBezTo>
                  <a:cubicBezTo>
                    <a:pt x="2018" y="191"/>
                    <a:pt x="2058" y="185"/>
                    <a:pt x="2104" y="178"/>
                  </a:cubicBezTo>
                  <a:cubicBezTo>
                    <a:pt x="2137" y="178"/>
                    <a:pt x="2163" y="178"/>
                    <a:pt x="2190" y="158"/>
                  </a:cubicBezTo>
                  <a:cubicBezTo>
                    <a:pt x="2236" y="118"/>
                    <a:pt x="2229" y="59"/>
                    <a:pt x="2256" y="0"/>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77" name="Freeform 27"/>
            <p:cNvSpPr>
              <a:spLocks noChangeArrowheads="1"/>
            </p:cNvSpPr>
            <p:nvPr/>
          </p:nvSpPr>
          <p:spPr bwMode="auto">
            <a:xfrm>
              <a:off x="5553507" y="5675307"/>
              <a:ext cx="2108063" cy="1935162"/>
            </a:xfrm>
            <a:custGeom>
              <a:avLst/>
              <a:gdLst>
                <a:gd name="T0" fmla="*/ 5777 w 5857"/>
                <a:gd name="T1" fmla="*/ 1385 h 5375"/>
                <a:gd name="T2" fmla="*/ 5829 w 5857"/>
                <a:gd name="T3" fmla="*/ 1675 h 5375"/>
                <a:gd name="T4" fmla="*/ 5777 w 5857"/>
                <a:gd name="T5" fmla="*/ 1972 h 5375"/>
                <a:gd name="T6" fmla="*/ 5803 w 5857"/>
                <a:gd name="T7" fmla="*/ 2216 h 5375"/>
                <a:gd name="T8" fmla="*/ 5750 w 5857"/>
                <a:gd name="T9" fmla="*/ 2440 h 5375"/>
                <a:gd name="T10" fmla="*/ 5678 w 5857"/>
                <a:gd name="T11" fmla="*/ 2665 h 5375"/>
                <a:gd name="T12" fmla="*/ 5473 w 5857"/>
                <a:gd name="T13" fmla="*/ 3073 h 5375"/>
                <a:gd name="T14" fmla="*/ 5387 w 5857"/>
                <a:gd name="T15" fmla="*/ 3324 h 5375"/>
                <a:gd name="T16" fmla="*/ 5328 w 5857"/>
                <a:gd name="T17" fmla="*/ 3555 h 5375"/>
                <a:gd name="T18" fmla="*/ 5262 w 5857"/>
                <a:gd name="T19" fmla="*/ 3824 h 5375"/>
                <a:gd name="T20" fmla="*/ 5091 w 5857"/>
                <a:gd name="T21" fmla="*/ 4055 h 5375"/>
                <a:gd name="T22" fmla="*/ 4946 w 5857"/>
                <a:gd name="T23" fmla="*/ 4101 h 5375"/>
                <a:gd name="T24" fmla="*/ 4873 w 5857"/>
                <a:gd name="T25" fmla="*/ 4293 h 5375"/>
                <a:gd name="T26" fmla="*/ 4662 w 5857"/>
                <a:gd name="T27" fmla="*/ 4458 h 5375"/>
                <a:gd name="T28" fmla="*/ 4530 w 5857"/>
                <a:gd name="T29" fmla="*/ 4517 h 5375"/>
                <a:gd name="T30" fmla="*/ 4405 w 5857"/>
                <a:gd name="T31" fmla="*/ 4596 h 5375"/>
                <a:gd name="T32" fmla="*/ 4365 w 5857"/>
                <a:gd name="T33" fmla="*/ 4781 h 5375"/>
                <a:gd name="T34" fmla="*/ 4121 w 5857"/>
                <a:gd name="T35" fmla="*/ 5012 h 5375"/>
                <a:gd name="T36" fmla="*/ 4088 w 5857"/>
                <a:gd name="T37" fmla="*/ 5183 h 5375"/>
                <a:gd name="T38" fmla="*/ 4128 w 5857"/>
                <a:gd name="T39" fmla="*/ 5328 h 5375"/>
                <a:gd name="T40" fmla="*/ 3982 w 5857"/>
                <a:gd name="T41" fmla="*/ 5262 h 5375"/>
                <a:gd name="T42" fmla="*/ 3877 w 5857"/>
                <a:gd name="T43" fmla="*/ 5150 h 5375"/>
                <a:gd name="T44" fmla="*/ 3515 w 5857"/>
                <a:gd name="T45" fmla="*/ 5111 h 5375"/>
                <a:gd name="T46" fmla="*/ 3284 w 5857"/>
                <a:gd name="T47" fmla="*/ 5117 h 5375"/>
                <a:gd name="T48" fmla="*/ 3040 w 5857"/>
                <a:gd name="T49" fmla="*/ 5256 h 5375"/>
                <a:gd name="T50" fmla="*/ 2790 w 5857"/>
                <a:gd name="T51" fmla="*/ 5183 h 5375"/>
                <a:gd name="T52" fmla="*/ 2750 w 5857"/>
                <a:gd name="T53" fmla="*/ 5124 h 5375"/>
                <a:gd name="T54" fmla="*/ 2486 w 5857"/>
                <a:gd name="T55" fmla="*/ 5209 h 5375"/>
                <a:gd name="T56" fmla="*/ 2308 w 5857"/>
                <a:gd name="T57" fmla="*/ 5308 h 5375"/>
                <a:gd name="T58" fmla="*/ 2051 w 5857"/>
                <a:gd name="T59" fmla="*/ 5328 h 5375"/>
                <a:gd name="T60" fmla="*/ 1932 w 5857"/>
                <a:gd name="T61" fmla="*/ 5176 h 5375"/>
                <a:gd name="T62" fmla="*/ 1879 w 5857"/>
                <a:gd name="T63" fmla="*/ 5190 h 5375"/>
                <a:gd name="T64" fmla="*/ 1827 w 5857"/>
                <a:gd name="T65" fmla="*/ 5091 h 5375"/>
                <a:gd name="T66" fmla="*/ 1616 w 5857"/>
                <a:gd name="T67" fmla="*/ 4919 h 5375"/>
                <a:gd name="T68" fmla="*/ 1589 w 5857"/>
                <a:gd name="T69" fmla="*/ 4787 h 5375"/>
                <a:gd name="T70" fmla="*/ 1655 w 5857"/>
                <a:gd name="T71" fmla="*/ 4458 h 5375"/>
                <a:gd name="T72" fmla="*/ 1404 w 5857"/>
                <a:gd name="T73" fmla="*/ 4477 h 5375"/>
                <a:gd name="T74" fmla="*/ 521 w 5857"/>
                <a:gd name="T75" fmla="*/ 3884 h 5375"/>
                <a:gd name="T76" fmla="*/ 699 w 5857"/>
                <a:gd name="T77" fmla="*/ 3877 h 5375"/>
                <a:gd name="T78" fmla="*/ 732 w 5857"/>
                <a:gd name="T79" fmla="*/ 3528 h 5375"/>
                <a:gd name="T80" fmla="*/ 633 w 5857"/>
                <a:gd name="T81" fmla="*/ 3245 h 5375"/>
                <a:gd name="T82" fmla="*/ 455 w 5857"/>
                <a:gd name="T83" fmla="*/ 3080 h 5375"/>
                <a:gd name="T84" fmla="*/ 541 w 5857"/>
                <a:gd name="T85" fmla="*/ 2968 h 5375"/>
                <a:gd name="T86" fmla="*/ 837 w 5857"/>
                <a:gd name="T87" fmla="*/ 2533 h 5375"/>
                <a:gd name="T88" fmla="*/ 930 w 5857"/>
                <a:gd name="T89" fmla="*/ 2328 h 5375"/>
                <a:gd name="T90" fmla="*/ 857 w 5857"/>
                <a:gd name="T91" fmla="*/ 2137 h 5375"/>
                <a:gd name="T92" fmla="*/ 778 w 5857"/>
                <a:gd name="T93" fmla="*/ 1833 h 5375"/>
                <a:gd name="T94" fmla="*/ 560 w 5857"/>
                <a:gd name="T95" fmla="*/ 1781 h 5375"/>
                <a:gd name="T96" fmla="*/ 277 w 5857"/>
                <a:gd name="T97" fmla="*/ 1524 h 5375"/>
                <a:gd name="T98" fmla="*/ 171 w 5857"/>
                <a:gd name="T99" fmla="*/ 844 h 5375"/>
                <a:gd name="T100" fmla="*/ 1919 w 5857"/>
                <a:gd name="T101" fmla="*/ 659 h 5375"/>
                <a:gd name="T102" fmla="*/ 1985 w 5857"/>
                <a:gd name="T103" fmla="*/ 429 h 5375"/>
                <a:gd name="T104" fmla="*/ 2018 w 5857"/>
                <a:gd name="T105" fmla="*/ 283 h 5375"/>
                <a:gd name="T106" fmla="*/ 2236 w 5857"/>
                <a:gd name="T107" fmla="*/ 125 h 5375"/>
                <a:gd name="T108" fmla="*/ 2255 w 5857"/>
                <a:gd name="T109" fmla="*/ 409 h 5375"/>
                <a:gd name="T110" fmla="*/ 2335 w 5857"/>
                <a:gd name="T111" fmla="*/ 607 h 5375"/>
                <a:gd name="T112" fmla="*/ 2605 w 5857"/>
                <a:gd name="T113" fmla="*/ 897 h 5375"/>
                <a:gd name="T114" fmla="*/ 2724 w 5857"/>
                <a:gd name="T115" fmla="*/ 1029 h 53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857" h="5375">
                  <a:moveTo>
                    <a:pt x="5777" y="1385"/>
                  </a:moveTo>
                  <a:lnTo>
                    <a:pt x="5777" y="1385"/>
                  </a:lnTo>
                  <a:cubicBezTo>
                    <a:pt x="5816" y="1444"/>
                    <a:pt x="5856" y="1490"/>
                    <a:pt x="5856" y="1556"/>
                  </a:cubicBezTo>
                  <a:cubicBezTo>
                    <a:pt x="5856" y="1603"/>
                    <a:pt x="5836" y="1629"/>
                    <a:pt x="5829" y="1675"/>
                  </a:cubicBezTo>
                  <a:cubicBezTo>
                    <a:pt x="5816" y="1748"/>
                    <a:pt x="5829" y="1794"/>
                    <a:pt x="5803" y="1860"/>
                  </a:cubicBezTo>
                  <a:cubicBezTo>
                    <a:pt x="5790" y="1906"/>
                    <a:pt x="5777" y="1932"/>
                    <a:pt x="5777" y="1972"/>
                  </a:cubicBezTo>
                  <a:cubicBezTo>
                    <a:pt x="5777" y="2038"/>
                    <a:pt x="5803" y="2071"/>
                    <a:pt x="5803" y="2130"/>
                  </a:cubicBezTo>
                  <a:cubicBezTo>
                    <a:pt x="5803" y="2163"/>
                    <a:pt x="5803" y="2183"/>
                    <a:pt x="5803" y="2216"/>
                  </a:cubicBezTo>
                  <a:cubicBezTo>
                    <a:pt x="5803" y="2262"/>
                    <a:pt x="5790" y="2289"/>
                    <a:pt x="5777" y="2328"/>
                  </a:cubicBezTo>
                  <a:cubicBezTo>
                    <a:pt x="5757" y="2374"/>
                    <a:pt x="5764" y="2401"/>
                    <a:pt x="5750" y="2440"/>
                  </a:cubicBezTo>
                  <a:cubicBezTo>
                    <a:pt x="5717" y="2533"/>
                    <a:pt x="5697" y="2572"/>
                    <a:pt x="5678" y="2665"/>
                  </a:cubicBezTo>
                  <a:lnTo>
                    <a:pt x="5678" y="2665"/>
                  </a:lnTo>
                  <a:cubicBezTo>
                    <a:pt x="5598" y="2737"/>
                    <a:pt x="5592" y="2803"/>
                    <a:pt x="5559" y="2909"/>
                  </a:cubicBezTo>
                  <a:cubicBezTo>
                    <a:pt x="5539" y="2975"/>
                    <a:pt x="5500" y="3008"/>
                    <a:pt x="5473" y="3073"/>
                  </a:cubicBezTo>
                  <a:cubicBezTo>
                    <a:pt x="5460" y="3120"/>
                    <a:pt x="5460" y="3153"/>
                    <a:pt x="5434" y="3199"/>
                  </a:cubicBezTo>
                  <a:cubicBezTo>
                    <a:pt x="5407" y="3245"/>
                    <a:pt x="5407" y="3278"/>
                    <a:pt x="5387" y="3324"/>
                  </a:cubicBezTo>
                  <a:cubicBezTo>
                    <a:pt x="5374" y="3364"/>
                    <a:pt x="5341" y="3383"/>
                    <a:pt x="5335" y="3430"/>
                  </a:cubicBezTo>
                  <a:cubicBezTo>
                    <a:pt x="5328" y="3476"/>
                    <a:pt x="5335" y="3509"/>
                    <a:pt x="5328" y="3555"/>
                  </a:cubicBezTo>
                  <a:cubicBezTo>
                    <a:pt x="5308" y="3626"/>
                    <a:pt x="5262" y="3660"/>
                    <a:pt x="5262" y="3732"/>
                  </a:cubicBezTo>
                  <a:cubicBezTo>
                    <a:pt x="5262" y="3772"/>
                    <a:pt x="5262" y="3791"/>
                    <a:pt x="5262" y="3824"/>
                  </a:cubicBezTo>
                  <a:cubicBezTo>
                    <a:pt x="5262" y="3890"/>
                    <a:pt x="5196" y="3897"/>
                    <a:pt x="5176" y="3956"/>
                  </a:cubicBezTo>
                  <a:cubicBezTo>
                    <a:pt x="5157" y="4003"/>
                    <a:pt x="5143" y="4055"/>
                    <a:pt x="5091" y="4055"/>
                  </a:cubicBezTo>
                  <a:cubicBezTo>
                    <a:pt x="5058" y="4055"/>
                    <a:pt x="5044" y="4042"/>
                    <a:pt x="5018" y="4042"/>
                  </a:cubicBezTo>
                  <a:cubicBezTo>
                    <a:pt x="4979" y="4042"/>
                    <a:pt x="4965" y="4075"/>
                    <a:pt x="4946" y="4101"/>
                  </a:cubicBezTo>
                  <a:cubicBezTo>
                    <a:pt x="4899" y="4147"/>
                    <a:pt x="4860" y="4180"/>
                    <a:pt x="4860" y="4246"/>
                  </a:cubicBezTo>
                  <a:cubicBezTo>
                    <a:pt x="4860" y="4266"/>
                    <a:pt x="4873" y="4273"/>
                    <a:pt x="4873" y="4293"/>
                  </a:cubicBezTo>
                  <a:cubicBezTo>
                    <a:pt x="4873" y="4359"/>
                    <a:pt x="4853" y="4411"/>
                    <a:pt x="4800" y="4451"/>
                  </a:cubicBezTo>
                  <a:cubicBezTo>
                    <a:pt x="4761" y="4477"/>
                    <a:pt x="4715" y="4458"/>
                    <a:pt x="4662" y="4458"/>
                  </a:cubicBezTo>
                  <a:cubicBezTo>
                    <a:pt x="4629" y="4458"/>
                    <a:pt x="4609" y="4458"/>
                    <a:pt x="4576" y="4464"/>
                  </a:cubicBezTo>
                  <a:cubicBezTo>
                    <a:pt x="4550" y="4471"/>
                    <a:pt x="4550" y="4504"/>
                    <a:pt x="4530" y="4517"/>
                  </a:cubicBezTo>
                  <a:cubicBezTo>
                    <a:pt x="4510" y="4530"/>
                    <a:pt x="4497" y="4543"/>
                    <a:pt x="4477" y="4550"/>
                  </a:cubicBezTo>
                  <a:cubicBezTo>
                    <a:pt x="4444" y="4557"/>
                    <a:pt x="4405" y="4563"/>
                    <a:pt x="4405" y="4596"/>
                  </a:cubicBezTo>
                  <a:cubicBezTo>
                    <a:pt x="4405" y="4622"/>
                    <a:pt x="4405" y="4642"/>
                    <a:pt x="4405" y="4669"/>
                  </a:cubicBezTo>
                  <a:cubicBezTo>
                    <a:pt x="4405" y="4715"/>
                    <a:pt x="4385" y="4734"/>
                    <a:pt x="4365" y="4781"/>
                  </a:cubicBezTo>
                  <a:cubicBezTo>
                    <a:pt x="4352" y="4820"/>
                    <a:pt x="4345" y="4847"/>
                    <a:pt x="4312" y="4873"/>
                  </a:cubicBezTo>
                  <a:cubicBezTo>
                    <a:pt x="4240" y="4919"/>
                    <a:pt x="4174" y="4939"/>
                    <a:pt x="4121" y="5012"/>
                  </a:cubicBezTo>
                  <a:cubicBezTo>
                    <a:pt x="4095" y="5051"/>
                    <a:pt x="4062" y="5071"/>
                    <a:pt x="4062" y="5124"/>
                  </a:cubicBezTo>
                  <a:cubicBezTo>
                    <a:pt x="4062" y="5143"/>
                    <a:pt x="4075" y="5163"/>
                    <a:pt x="4088" y="5183"/>
                  </a:cubicBezTo>
                  <a:cubicBezTo>
                    <a:pt x="4108" y="5229"/>
                    <a:pt x="4121" y="5269"/>
                    <a:pt x="4128" y="5328"/>
                  </a:cubicBezTo>
                  <a:lnTo>
                    <a:pt x="4128" y="5328"/>
                  </a:lnTo>
                  <a:cubicBezTo>
                    <a:pt x="4088" y="5328"/>
                    <a:pt x="4075" y="5302"/>
                    <a:pt x="4035" y="5288"/>
                  </a:cubicBezTo>
                  <a:cubicBezTo>
                    <a:pt x="4015" y="5275"/>
                    <a:pt x="3996" y="5282"/>
                    <a:pt x="3982" y="5262"/>
                  </a:cubicBezTo>
                  <a:cubicBezTo>
                    <a:pt x="3956" y="5236"/>
                    <a:pt x="3969" y="5203"/>
                    <a:pt x="3956" y="5176"/>
                  </a:cubicBezTo>
                  <a:cubicBezTo>
                    <a:pt x="3943" y="5143"/>
                    <a:pt x="3910" y="5150"/>
                    <a:pt x="3877" y="5150"/>
                  </a:cubicBezTo>
                  <a:cubicBezTo>
                    <a:pt x="3778" y="5150"/>
                    <a:pt x="3725" y="5183"/>
                    <a:pt x="3621" y="5183"/>
                  </a:cubicBezTo>
                  <a:cubicBezTo>
                    <a:pt x="3575" y="5183"/>
                    <a:pt x="3528" y="5157"/>
                    <a:pt x="3515" y="5111"/>
                  </a:cubicBezTo>
                  <a:cubicBezTo>
                    <a:pt x="3449" y="5111"/>
                    <a:pt x="3416" y="5111"/>
                    <a:pt x="3350" y="5111"/>
                  </a:cubicBezTo>
                  <a:cubicBezTo>
                    <a:pt x="3324" y="5111"/>
                    <a:pt x="3311" y="5117"/>
                    <a:pt x="3284" y="5117"/>
                  </a:cubicBezTo>
                  <a:cubicBezTo>
                    <a:pt x="3245" y="5117"/>
                    <a:pt x="3218" y="5104"/>
                    <a:pt x="3179" y="5117"/>
                  </a:cubicBezTo>
                  <a:cubicBezTo>
                    <a:pt x="3106" y="5143"/>
                    <a:pt x="3113" y="5256"/>
                    <a:pt x="3040" y="5256"/>
                  </a:cubicBezTo>
                  <a:cubicBezTo>
                    <a:pt x="3014" y="5256"/>
                    <a:pt x="2994" y="5256"/>
                    <a:pt x="2968" y="5256"/>
                  </a:cubicBezTo>
                  <a:cubicBezTo>
                    <a:pt x="2895" y="5256"/>
                    <a:pt x="2849" y="5223"/>
                    <a:pt x="2790" y="5183"/>
                  </a:cubicBezTo>
                  <a:cubicBezTo>
                    <a:pt x="2783" y="5170"/>
                    <a:pt x="2770" y="5163"/>
                    <a:pt x="2763" y="5150"/>
                  </a:cubicBezTo>
                  <a:cubicBezTo>
                    <a:pt x="2757" y="5143"/>
                    <a:pt x="2763" y="5124"/>
                    <a:pt x="2750" y="5124"/>
                  </a:cubicBezTo>
                  <a:cubicBezTo>
                    <a:pt x="2684" y="5124"/>
                    <a:pt x="2651" y="5143"/>
                    <a:pt x="2592" y="5170"/>
                  </a:cubicBezTo>
                  <a:cubicBezTo>
                    <a:pt x="2552" y="5190"/>
                    <a:pt x="2513" y="5176"/>
                    <a:pt x="2486" y="5209"/>
                  </a:cubicBezTo>
                  <a:cubicBezTo>
                    <a:pt x="2466" y="5229"/>
                    <a:pt x="2480" y="5256"/>
                    <a:pt x="2453" y="5269"/>
                  </a:cubicBezTo>
                  <a:cubicBezTo>
                    <a:pt x="2407" y="5308"/>
                    <a:pt x="2361" y="5295"/>
                    <a:pt x="2308" y="5308"/>
                  </a:cubicBezTo>
                  <a:cubicBezTo>
                    <a:pt x="2262" y="5322"/>
                    <a:pt x="2249" y="5374"/>
                    <a:pt x="2196" y="5374"/>
                  </a:cubicBezTo>
                  <a:cubicBezTo>
                    <a:pt x="2137" y="5374"/>
                    <a:pt x="2097" y="5368"/>
                    <a:pt x="2051" y="5328"/>
                  </a:cubicBezTo>
                  <a:cubicBezTo>
                    <a:pt x="2011" y="5295"/>
                    <a:pt x="1998" y="5269"/>
                    <a:pt x="1972" y="5223"/>
                  </a:cubicBezTo>
                  <a:cubicBezTo>
                    <a:pt x="1965" y="5203"/>
                    <a:pt x="1952" y="5176"/>
                    <a:pt x="1932" y="5176"/>
                  </a:cubicBezTo>
                  <a:cubicBezTo>
                    <a:pt x="1912" y="5176"/>
                    <a:pt x="1899" y="5190"/>
                    <a:pt x="1879" y="5190"/>
                  </a:cubicBezTo>
                  <a:lnTo>
                    <a:pt x="1879" y="5190"/>
                  </a:lnTo>
                  <a:cubicBezTo>
                    <a:pt x="1873" y="5163"/>
                    <a:pt x="1873" y="5143"/>
                    <a:pt x="1860" y="5117"/>
                  </a:cubicBezTo>
                  <a:cubicBezTo>
                    <a:pt x="1853" y="5104"/>
                    <a:pt x="1840" y="5097"/>
                    <a:pt x="1827" y="5091"/>
                  </a:cubicBezTo>
                  <a:cubicBezTo>
                    <a:pt x="1774" y="5064"/>
                    <a:pt x="1741" y="5044"/>
                    <a:pt x="1688" y="5018"/>
                  </a:cubicBezTo>
                  <a:cubicBezTo>
                    <a:pt x="1642" y="4998"/>
                    <a:pt x="1635" y="4965"/>
                    <a:pt x="1616" y="4919"/>
                  </a:cubicBezTo>
                  <a:cubicBezTo>
                    <a:pt x="1609" y="4893"/>
                    <a:pt x="1589" y="4880"/>
                    <a:pt x="1589" y="4853"/>
                  </a:cubicBezTo>
                  <a:cubicBezTo>
                    <a:pt x="1589" y="4827"/>
                    <a:pt x="1589" y="4807"/>
                    <a:pt x="1589" y="4787"/>
                  </a:cubicBezTo>
                  <a:cubicBezTo>
                    <a:pt x="1589" y="4669"/>
                    <a:pt x="1688" y="4622"/>
                    <a:pt x="1688" y="4504"/>
                  </a:cubicBezTo>
                  <a:cubicBezTo>
                    <a:pt x="1688" y="4484"/>
                    <a:pt x="1682" y="4458"/>
                    <a:pt x="1655" y="4458"/>
                  </a:cubicBezTo>
                  <a:cubicBezTo>
                    <a:pt x="1589" y="4458"/>
                    <a:pt x="1556" y="4504"/>
                    <a:pt x="1484" y="4504"/>
                  </a:cubicBezTo>
                  <a:cubicBezTo>
                    <a:pt x="1451" y="4504"/>
                    <a:pt x="1438" y="4490"/>
                    <a:pt x="1404" y="4477"/>
                  </a:cubicBezTo>
                  <a:cubicBezTo>
                    <a:pt x="778" y="4464"/>
                    <a:pt x="778" y="4464"/>
                    <a:pt x="778" y="4464"/>
                  </a:cubicBezTo>
                  <a:cubicBezTo>
                    <a:pt x="521" y="3884"/>
                    <a:pt x="521" y="3884"/>
                    <a:pt x="521" y="3884"/>
                  </a:cubicBezTo>
                  <a:cubicBezTo>
                    <a:pt x="547" y="3884"/>
                    <a:pt x="560" y="3877"/>
                    <a:pt x="580" y="3877"/>
                  </a:cubicBezTo>
                  <a:cubicBezTo>
                    <a:pt x="626" y="3877"/>
                    <a:pt x="653" y="3877"/>
                    <a:pt x="699" y="3877"/>
                  </a:cubicBezTo>
                  <a:cubicBezTo>
                    <a:pt x="699" y="3831"/>
                    <a:pt x="699" y="3811"/>
                    <a:pt x="699" y="3765"/>
                  </a:cubicBezTo>
                  <a:cubicBezTo>
                    <a:pt x="699" y="3673"/>
                    <a:pt x="732" y="3620"/>
                    <a:pt x="732" y="3528"/>
                  </a:cubicBezTo>
                  <a:cubicBezTo>
                    <a:pt x="732" y="3469"/>
                    <a:pt x="679" y="3449"/>
                    <a:pt x="666" y="3397"/>
                  </a:cubicBezTo>
                  <a:cubicBezTo>
                    <a:pt x="646" y="3337"/>
                    <a:pt x="646" y="3304"/>
                    <a:pt x="633" y="3245"/>
                  </a:cubicBezTo>
                  <a:cubicBezTo>
                    <a:pt x="613" y="3186"/>
                    <a:pt x="573" y="3159"/>
                    <a:pt x="514" y="3126"/>
                  </a:cubicBezTo>
                  <a:cubicBezTo>
                    <a:pt x="494" y="3113"/>
                    <a:pt x="474" y="3093"/>
                    <a:pt x="455" y="3080"/>
                  </a:cubicBezTo>
                  <a:lnTo>
                    <a:pt x="455" y="3080"/>
                  </a:lnTo>
                  <a:cubicBezTo>
                    <a:pt x="474" y="3027"/>
                    <a:pt x="501" y="3014"/>
                    <a:pt x="541" y="2968"/>
                  </a:cubicBezTo>
                  <a:cubicBezTo>
                    <a:pt x="613" y="2869"/>
                    <a:pt x="659" y="2823"/>
                    <a:pt x="752" y="2730"/>
                  </a:cubicBezTo>
                  <a:cubicBezTo>
                    <a:pt x="811" y="2671"/>
                    <a:pt x="817" y="2618"/>
                    <a:pt x="837" y="2533"/>
                  </a:cubicBezTo>
                  <a:cubicBezTo>
                    <a:pt x="850" y="2480"/>
                    <a:pt x="864" y="2447"/>
                    <a:pt x="890" y="2394"/>
                  </a:cubicBezTo>
                  <a:cubicBezTo>
                    <a:pt x="903" y="2368"/>
                    <a:pt x="930" y="2354"/>
                    <a:pt x="930" y="2328"/>
                  </a:cubicBezTo>
                  <a:cubicBezTo>
                    <a:pt x="930" y="2295"/>
                    <a:pt x="916" y="2282"/>
                    <a:pt x="916" y="2249"/>
                  </a:cubicBezTo>
                  <a:cubicBezTo>
                    <a:pt x="897" y="2209"/>
                    <a:pt x="857" y="2190"/>
                    <a:pt x="857" y="2137"/>
                  </a:cubicBezTo>
                  <a:cubicBezTo>
                    <a:pt x="857" y="2078"/>
                    <a:pt x="923" y="2058"/>
                    <a:pt x="923" y="1992"/>
                  </a:cubicBezTo>
                  <a:cubicBezTo>
                    <a:pt x="923" y="1906"/>
                    <a:pt x="857" y="1867"/>
                    <a:pt x="778" y="1833"/>
                  </a:cubicBezTo>
                  <a:cubicBezTo>
                    <a:pt x="725" y="1807"/>
                    <a:pt x="692" y="1781"/>
                    <a:pt x="633" y="1781"/>
                  </a:cubicBezTo>
                  <a:cubicBezTo>
                    <a:pt x="606" y="1781"/>
                    <a:pt x="587" y="1781"/>
                    <a:pt x="560" y="1781"/>
                  </a:cubicBezTo>
                  <a:cubicBezTo>
                    <a:pt x="481" y="1781"/>
                    <a:pt x="428" y="1761"/>
                    <a:pt x="369" y="1701"/>
                  </a:cubicBezTo>
                  <a:cubicBezTo>
                    <a:pt x="316" y="1649"/>
                    <a:pt x="310" y="1596"/>
                    <a:pt x="277" y="1524"/>
                  </a:cubicBezTo>
                  <a:cubicBezTo>
                    <a:pt x="211" y="1378"/>
                    <a:pt x="171" y="1286"/>
                    <a:pt x="171" y="1128"/>
                  </a:cubicBezTo>
                  <a:cubicBezTo>
                    <a:pt x="171" y="1016"/>
                    <a:pt x="171" y="956"/>
                    <a:pt x="171" y="844"/>
                  </a:cubicBezTo>
                  <a:cubicBezTo>
                    <a:pt x="118" y="752"/>
                    <a:pt x="66" y="712"/>
                    <a:pt x="0" y="640"/>
                  </a:cubicBezTo>
                  <a:cubicBezTo>
                    <a:pt x="1919" y="659"/>
                    <a:pt x="1919" y="659"/>
                    <a:pt x="1919" y="659"/>
                  </a:cubicBezTo>
                  <a:cubicBezTo>
                    <a:pt x="1919" y="653"/>
                    <a:pt x="1919" y="646"/>
                    <a:pt x="1919" y="633"/>
                  </a:cubicBezTo>
                  <a:cubicBezTo>
                    <a:pt x="1919" y="547"/>
                    <a:pt x="1952" y="508"/>
                    <a:pt x="1985" y="429"/>
                  </a:cubicBezTo>
                  <a:cubicBezTo>
                    <a:pt x="1998" y="396"/>
                    <a:pt x="2031" y="382"/>
                    <a:pt x="2031" y="349"/>
                  </a:cubicBezTo>
                  <a:cubicBezTo>
                    <a:pt x="2031" y="323"/>
                    <a:pt x="2018" y="310"/>
                    <a:pt x="2018" y="283"/>
                  </a:cubicBezTo>
                  <a:cubicBezTo>
                    <a:pt x="2018" y="165"/>
                    <a:pt x="2064" y="99"/>
                    <a:pt x="2130" y="0"/>
                  </a:cubicBezTo>
                  <a:cubicBezTo>
                    <a:pt x="2170" y="46"/>
                    <a:pt x="2203" y="73"/>
                    <a:pt x="2236" y="125"/>
                  </a:cubicBezTo>
                  <a:cubicBezTo>
                    <a:pt x="2269" y="185"/>
                    <a:pt x="2308" y="218"/>
                    <a:pt x="2308" y="283"/>
                  </a:cubicBezTo>
                  <a:cubicBezTo>
                    <a:pt x="2308" y="336"/>
                    <a:pt x="2255" y="356"/>
                    <a:pt x="2255" y="409"/>
                  </a:cubicBezTo>
                  <a:cubicBezTo>
                    <a:pt x="2255" y="435"/>
                    <a:pt x="2275" y="448"/>
                    <a:pt x="2282" y="475"/>
                  </a:cubicBezTo>
                  <a:cubicBezTo>
                    <a:pt x="2301" y="528"/>
                    <a:pt x="2308" y="554"/>
                    <a:pt x="2335" y="607"/>
                  </a:cubicBezTo>
                  <a:cubicBezTo>
                    <a:pt x="2368" y="673"/>
                    <a:pt x="2381" y="745"/>
                    <a:pt x="2460" y="758"/>
                  </a:cubicBezTo>
                  <a:cubicBezTo>
                    <a:pt x="2532" y="772"/>
                    <a:pt x="2559" y="831"/>
                    <a:pt x="2605" y="897"/>
                  </a:cubicBezTo>
                  <a:cubicBezTo>
                    <a:pt x="2631" y="930"/>
                    <a:pt x="2664" y="936"/>
                    <a:pt x="2684" y="970"/>
                  </a:cubicBezTo>
                  <a:cubicBezTo>
                    <a:pt x="2704" y="989"/>
                    <a:pt x="2697" y="1022"/>
                    <a:pt x="2724" y="1029"/>
                  </a:cubicBezTo>
                  <a:cubicBezTo>
                    <a:pt x="5777" y="1385"/>
                    <a:pt x="5777" y="1385"/>
                    <a:pt x="5777" y="1385"/>
                  </a:cubicBezTo>
                </a:path>
              </a:pathLst>
            </a:custGeom>
            <a:solidFill>
              <a:schemeClr val="accent2"/>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78" name="Freeform 28"/>
            <p:cNvSpPr>
              <a:spLocks noChangeArrowheads="1"/>
            </p:cNvSpPr>
            <p:nvPr/>
          </p:nvSpPr>
          <p:spPr bwMode="auto">
            <a:xfrm>
              <a:off x="7596488" y="5327645"/>
              <a:ext cx="841320" cy="1546225"/>
            </a:xfrm>
            <a:custGeom>
              <a:avLst/>
              <a:gdLst>
                <a:gd name="T0" fmla="*/ 1055 w 2336"/>
                <a:gd name="T1" fmla="*/ 86 h 4295"/>
                <a:gd name="T2" fmla="*/ 1088 w 2336"/>
                <a:gd name="T3" fmla="*/ 171 h 4295"/>
                <a:gd name="T4" fmla="*/ 1134 w 2336"/>
                <a:gd name="T5" fmla="*/ 396 h 4295"/>
                <a:gd name="T6" fmla="*/ 1095 w 2336"/>
                <a:gd name="T7" fmla="*/ 574 h 4295"/>
                <a:gd name="T8" fmla="*/ 996 w 2336"/>
                <a:gd name="T9" fmla="*/ 778 h 4295"/>
                <a:gd name="T10" fmla="*/ 916 w 2336"/>
                <a:gd name="T11" fmla="*/ 838 h 4295"/>
                <a:gd name="T12" fmla="*/ 837 w 2336"/>
                <a:gd name="T13" fmla="*/ 963 h 4295"/>
                <a:gd name="T14" fmla="*/ 633 w 2336"/>
                <a:gd name="T15" fmla="*/ 1174 h 4295"/>
                <a:gd name="T16" fmla="*/ 646 w 2336"/>
                <a:gd name="T17" fmla="*/ 1484 h 4295"/>
                <a:gd name="T18" fmla="*/ 573 w 2336"/>
                <a:gd name="T19" fmla="*/ 1649 h 4295"/>
                <a:gd name="T20" fmla="*/ 521 w 2336"/>
                <a:gd name="T21" fmla="*/ 1787 h 4295"/>
                <a:gd name="T22" fmla="*/ 198 w 2336"/>
                <a:gd name="T23" fmla="*/ 2177 h 4295"/>
                <a:gd name="T24" fmla="*/ 99 w 2336"/>
                <a:gd name="T25" fmla="*/ 2348 h 4295"/>
                <a:gd name="T26" fmla="*/ 178 w 2336"/>
                <a:gd name="T27" fmla="*/ 2519 h 4295"/>
                <a:gd name="T28" fmla="*/ 125 w 2336"/>
                <a:gd name="T29" fmla="*/ 2823 h 4295"/>
                <a:gd name="T30" fmla="*/ 125 w 2336"/>
                <a:gd name="T31" fmla="*/ 3093 h 4295"/>
                <a:gd name="T32" fmla="*/ 99 w 2336"/>
                <a:gd name="T33" fmla="*/ 3291 h 4295"/>
                <a:gd name="T34" fmla="*/ 0 w 2336"/>
                <a:gd name="T35" fmla="*/ 3628 h 4295"/>
                <a:gd name="T36" fmla="*/ 125 w 2336"/>
                <a:gd name="T37" fmla="*/ 3687 h 4295"/>
                <a:gd name="T38" fmla="*/ 125 w 2336"/>
                <a:gd name="T39" fmla="*/ 3990 h 4295"/>
                <a:gd name="T40" fmla="*/ 514 w 2336"/>
                <a:gd name="T41" fmla="*/ 3839 h 4295"/>
                <a:gd name="T42" fmla="*/ 600 w 2336"/>
                <a:gd name="T43" fmla="*/ 4122 h 4295"/>
                <a:gd name="T44" fmla="*/ 672 w 2336"/>
                <a:gd name="T45" fmla="*/ 4142 h 4295"/>
                <a:gd name="T46" fmla="*/ 817 w 2336"/>
                <a:gd name="T47" fmla="*/ 4135 h 4295"/>
                <a:gd name="T48" fmla="*/ 956 w 2336"/>
                <a:gd name="T49" fmla="*/ 4149 h 4295"/>
                <a:gd name="T50" fmla="*/ 1180 w 2336"/>
                <a:gd name="T51" fmla="*/ 4294 h 4295"/>
                <a:gd name="T52" fmla="*/ 1279 w 2336"/>
                <a:gd name="T53" fmla="*/ 4201 h 4295"/>
                <a:gd name="T54" fmla="*/ 1457 w 2336"/>
                <a:gd name="T55" fmla="*/ 4267 h 4295"/>
                <a:gd name="T56" fmla="*/ 1748 w 2336"/>
                <a:gd name="T57" fmla="*/ 4175 h 4295"/>
                <a:gd name="T58" fmla="*/ 1906 w 2336"/>
                <a:gd name="T59" fmla="*/ 4063 h 4295"/>
                <a:gd name="T60" fmla="*/ 2064 w 2336"/>
                <a:gd name="T61" fmla="*/ 4056 h 4295"/>
                <a:gd name="T62" fmla="*/ 2064 w 2336"/>
                <a:gd name="T63" fmla="*/ 3786 h 4295"/>
                <a:gd name="T64" fmla="*/ 2084 w 2336"/>
                <a:gd name="T65" fmla="*/ 3568 h 4295"/>
                <a:gd name="T66" fmla="*/ 2097 w 2336"/>
                <a:gd name="T67" fmla="*/ 3370 h 4295"/>
                <a:gd name="T68" fmla="*/ 2077 w 2336"/>
                <a:gd name="T69" fmla="*/ 3205 h 4295"/>
                <a:gd name="T70" fmla="*/ 2150 w 2336"/>
                <a:gd name="T71" fmla="*/ 2994 h 4295"/>
                <a:gd name="T72" fmla="*/ 2269 w 2336"/>
                <a:gd name="T73" fmla="*/ 2757 h 4295"/>
                <a:gd name="T74" fmla="*/ 2308 w 2336"/>
                <a:gd name="T75" fmla="*/ 2651 h 4295"/>
                <a:gd name="T76" fmla="*/ 2223 w 2336"/>
                <a:gd name="T77" fmla="*/ 2645 h 4295"/>
                <a:gd name="T78" fmla="*/ 2018 w 2336"/>
                <a:gd name="T79" fmla="*/ 2315 h 4295"/>
                <a:gd name="T80" fmla="*/ 1827 w 2336"/>
                <a:gd name="T81" fmla="*/ 2064 h 4295"/>
                <a:gd name="T82" fmla="*/ 1827 w 2336"/>
                <a:gd name="T83" fmla="*/ 1886 h 4295"/>
                <a:gd name="T84" fmla="*/ 1873 w 2336"/>
                <a:gd name="T85" fmla="*/ 1741 h 4295"/>
                <a:gd name="T86" fmla="*/ 1985 w 2336"/>
                <a:gd name="T87" fmla="*/ 1642 h 4295"/>
                <a:gd name="T88" fmla="*/ 1754 w 2336"/>
                <a:gd name="T89" fmla="*/ 1550 h 4295"/>
                <a:gd name="T90" fmla="*/ 1602 w 2336"/>
                <a:gd name="T91" fmla="*/ 1293 h 4295"/>
                <a:gd name="T92" fmla="*/ 1471 w 2336"/>
                <a:gd name="T93" fmla="*/ 1108 h 4295"/>
                <a:gd name="T94" fmla="*/ 1405 w 2336"/>
                <a:gd name="T95" fmla="*/ 1036 h 4295"/>
                <a:gd name="T96" fmla="*/ 1510 w 2336"/>
                <a:gd name="T97" fmla="*/ 851 h 4295"/>
                <a:gd name="T98" fmla="*/ 1576 w 2336"/>
                <a:gd name="T99" fmla="*/ 587 h 4295"/>
                <a:gd name="T100" fmla="*/ 1616 w 2336"/>
                <a:gd name="T101" fmla="*/ 198 h 4295"/>
                <a:gd name="T102" fmla="*/ 1477 w 2336"/>
                <a:gd name="T103" fmla="*/ 26 h 4295"/>
                <a:gd name="T104" fmla="*/ 1339 w 2336"/>
                <a:gd name="T105" fmla="*/ 40 h 4295"/>
                <a:gd name="T106" fmla="*/ 1207 w 2336"/>
                <a:gd name="T107" fmla="*/ 7 h 4295"/>
                <a:gd name="T108" fmla="*/ 1055 w 2336"/>
                <a:gd name="T109" fmla="*/ 86 h 4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336" h="4295">
                  <a:moveTo>
                    <a:pt x="1055" y="86"/>
                  </a:moveTo>
                  <a:lnTo>
                    <a:pt x="1055" y="86"/>
                  </a:lnTo>
                  <a:cubicBezTo>
                    <a:pt x="1055" y="99"/>
                    <a:pt x="1042" y="112"/>
                    <a:pt x="1042" y="125"/>
                  </a:cubicBezTo>
                  <a:cubicBezTo>
                    <a:pt x="1042" y="145"/>
                    <a:pt x="1075" y="152"/>
                    <a:pt x="1088" y="171"/>
                  </a:cubicBezTo>
                  <a:cubicBezTo>
                    <a:pt x="1134" y="224"/>
                    <a:pt x="1180" y="264"/>
                    <a:pt x="1180" y="336"/>
                  </a:cubicBezTo>
                  <a:cubicBezTo>
                    <a:pt x="1180" y="363"/>
                    <a:pt x="1147" y="369"/>
                    <a:pt x="1134" y="396"/>
                  </a:cubicBezTo>
                  <a:cubicBezTo>
                    <a:pt x="1121" y="429"/>
                    <a:pt x="1134" y="455"/>
                    <a:pt x="1128" y="488"/>
                  </a:cubicBezTo>
                  <a:cubicBezTo>
                    <a:pt x="1121" y="528"/>
                    <a:pt x="1101" y="541"/>
                    <a:pt x="1095" y="574"/>
                  </a:cubicBezTo>
                  <a:cubicBezTo>
                    <a:pt x="1088" y="626"/>
                    <a:pt x="1081" y="666"/>
                    <a:pt x="1055" y="712"/>
                  </a:cubicBezTo>
                  <a:cubicBezTo>
                    <a:pt x="1042" y="745"/>
                    <a:pt x="1029" y="778"/>
                    <a:pt x="996" y="778"/>
                  </a:cubicBezTo>
                  <a:cubicBezTo>
                    <a:pt x="983" y="778"/>
                    <a:pt x="976" y="758"/>
                    <a:pt x="963" y="758"/>
                  </a:cubicBezTo>
                  <a:cubicBezTo>
                    <a:pt x="923" y="758"/>
                    <a:pt x="923" y="805"/>
                    <a:pt x="916" y="838"/>
                  </a:cubicBezTo>
                  <a:cubicBezTo>
                    <a:pt x="910" y="870"/>
                    <a:pt x="897" y="884"/>
                    <a:pt x="877" y="910"/>
                  </a:cubicBezTo>
                  <a:cubicBezTo>
                    <a:pt x="864" y="930"/>
                    <a:pt x="864" y="950"/>
                    <a:pt x="837" y="963"/>
                  </a:cubicBezTo>
                  <a:cubicBezTo>
                    <a:pt x="791" y="983"/>
                    <a:pt x="758" y="989"/>
                    <a:pt x="712" y="1016"/>
                  </a:cubicBezTo>
                  <a:cubicBezTo>
                    <a:pt x="659" y="1062"/>
                    <a:pt x="659" y="1108"/>
                    <a:pt x="633" y="1174"/>
                  </a:cubicBezTo>
                  <a:cubicBezTo>
                    <a:pt x="606" y="1240"/>
                    <a:pt x="541" y="1266"/>
                    <a:pt x="541" y="1339"/>
                  </a:cubicBezTo>
                  <a:cubicBezTo>
                    <a:pt x="541" y="1411"/>
                    <a:pt x="646" y="1411"/>
                    <a:pt x="646" y="1484"/>
                  </a:cubicBezTo>
                  <a:cubicBezTo>
                    <a:pt x="646" y="1530"/>
                    <a:pt x="646" y="1570"/>
                    <a:pt x="606" y="1603"/>
                  </a:cubicBezTo>
                  <a:cubicBezTo>
                    <a:pt x="593" y="1616"/>
                    <a:pt x="573" y="1629"/>
                    <a:pt x="573" y="1649"/>
                  </a:cubicBezTo>
                  <a:cubicBezTo>
                    <a:pt x="573" y="1675"/>
                    <a:pt x="573" y="1688"/>
                    <a:pt x="573" y="1715"/>
                  </a:cubicBezTo>
                  <a:cubicBezTo>
                    <a:pt x="573" y="1754"/>
                    <a:pt x="541" y="1761"/>
                    <a:pt x="521" y="1787"/>
                  </a:cubicBezTo>
                  <a:cubicBezTo>
                    <a:pt x="448" y="1886"/>
                    <a:pt x="356" y="1893"/>
                    <a:pt x="290" y="1998"/>
                  </a:cubicBezTo>
                  <a:cubicBezTo>
                    <a:pt x="250" y="2064"/>
                    <a:pt x="231" y="2104"/>
                    <a:pt x="198" y="2177"/>
                  </a:cubicBezTo>
                  <a:cubicBezTo>
                    <a:pt x="178" y="2209"/>
                    <a:pt x="158" y="2223"/>
                    <a:pt x="145" y="2262"/>
                  </a:cubicBezTo>
                  <a:cubicBezTo>
                    <a:pt x="132" y="2295"/>
                    <a:pt x="125" y="2322"/>
                    <a:pt x="99" y="2348"/>
                  </a:cubicBezTo>
                  <a:lnTo>
                    <a:pt x="99" y="2348"/>
                  </a:lnTo>
                  <a:cubicBezTo>
                    <a:pt x="138" y="2407"/>
                    <a:pt x="178" y="2453"/>
                    <a:pt x="178" y="2519"/>
                  </a:cubicBezTo>
                  <a:cubicBezTo>
                    <a:pt x="178" y="2566"/>
                    <a:pt x="158" y="2592"/>
                    <a:pt x="151" y="2638"/>
                  </a:cubicBezTo>
                  <a:cubicBezTo>
                    <a:pt x="138" y="2711"/>
                    <a:pt x="151" y="2757"/>
                    <a:pt x="125" y="2823"/>
                  </a:cubicBezTo>
                  <a:cubicBezTo>
                    <a:pt x="112" y="2869"/>
                    <a:pt x="99" y="2895"/>
                    <a:pt x="99" y="2935"/>
                  </a:cubicBezTo>
                  <a:cubicBezTo>
                    <a:pt x="99" y="3001"/>
                    <a:pt x="125" y="3034"/>
                    <a:pt x="125" y="3093"/>
                  </a:cubicBezTo>
                  <a:cubicBezTo>
                    <a:pt x="125" y="3126"/>
                    <a:pt x="125" y="3146"/>
                    <a:pt x="125" y="3179"/>
                  </a:cubicBezTo>
                  <a:cubicBezTo>
                    <a:pt x="125" y="3225"/>
                    <a:pt x="112" y="3252"/>
                    <a:pt x="99" y="3291"/>
                  </a:cubicBezTo>
                  <a:cubicBezTo>
                    <a:pt x="79" y="3337"/>
                    <a:pt x="86" y="3364"/>
                    <a:pt x="72" y="3403"/>
                  </a:cubicBezTo>
                  <a:cubicBezTo>
                    <a:pt x="39" y="3496"/>
                    <a:pt x="19" y="3535"/>
                    <a:pt x="0" y="3628"/>
                  </a:cubicBezTo>
                  <a:lnTo>
                    <a:pt x="0" y="3628"/>
                  </a:lnTo>
                  <a:cubicBezTo>
                    <a:pt x="125" y="3687"/>
                    <a:pt x="125" y="3687"/>
                    <a:pt x="125" y="3687"/>
                  </a:cubicBezTo>
                  <a:cubicBezTo>
                    <a:pt x="112" y="3773"/>
                    <a:pt x="26" y="3799"/>
                    <a:pt x="26" y="3891"/>
                  </a:cubicBezTo>
                  <a:cubicBezTo>
                    <a:pt x="26" y="3944"/>
                    <a:pt x="79" y="3971"/>
                    <a:pt x="125" y="3990"/>
                  </a:cubicBezTo>
                  <a:cubicBezTo>
                    <a:pt x="198" y="4017"/>
                    <a:pt x="237" y="4036"/>
                    <a:pt x="310" y="4036"/>
                  </a:cubicBezTo>
                  <a:cubicBezTo>
                    <a:pt x="422" y="4036"/>
                    <a:pt x="402" y="3839"/>
                    <a:pt x="514" y="3839"/>
                  </a:cubicBezTo>
                  <a:cubicBezTo>
                    <a:pt x="587" y="3839"/>
                    <a:pt x="626" y="3911"/>
                    <a:pt x="626" y="3977"/>
                  </a:cubicBezTo>
                  <a:cubicBezTo>
                    <a:pt x="626" y="4036"/>
                    <a:pt x="600" y="4063"/>
                    <a:pt x="600" y="4122"/>
                  </a:cubicBezTo>
                  <a:cubicBezTo>
                    <a:pt x="600" y="4149"/>
                    <a:pt x="606" y="4188"/>
                    <a:pt x="640" y="4188"/>
                  </a:cubicBezTo>
                  <a:cubicBezTo>
                    <a:pt x="659" y="4188"/>
                    <a:pt x="666" y="4162"/>
                    <a:pt x="672" y="4142"/>
                  </a:cubicBezTo>
                  <a:cubicBezTo>
                    <a:pt x="686" y="4116"/>
                    <a:pt x="699" y="4102"/>
                    <a:pt x="705" y="4076"/>
                  </a:cubicBezTo>
                  <a:cubicBezTo>
                    <a:pt x="752" y="4089"/>
                    <a:pt x="771" y="4135"/>
                    <a:pt x="817" y="4135"/>
                  </a:cubicBezTo>
                  <a:cubicBezTo>
                    <a:pt x="851" y="4135"/>
                    <a:pt x="851" y="4096"/>
                    <a:pt x="884" y="4096"/>
                  </a:cubicBezTo>
                  <a:cubicBezTo>
                    <a:pt x="916" y="4096"/>
                    <a:pt x="930" y="4122"/>
                    <a:pt x="956" y="4149"/>
                  </a:cubicBezTo>
                  <a:cubicBezTo>
                    <a:pt x="1002" y="4195"/>
                    <a:pt x="1042" y="4208"/>
                    <a:pt x="1095" y="4247"/>
                  </a:cubicBezTo>
                  <a:cubicBezTo>
                    <a:pt x="1121" y="4274"/>
                    <a:pt x="1141" y="4294"/>
                    <a:pt x="1180" y="4294"/>
                  </a:cubicBezTo>
                  <a:cubicBezTo>
                    <a:pt x="1200" y="4294"/>
                    <a:pt x="1200" y="4274"/>
                    <a:pt x="1207" y="4254"/>
                  </a:cubicBezTo>
                  <a:cubicBezTo>
                    <a:pt x="1227" y="4228"/>
                    <a:pt x="1246" y="4201"/>
                    <a:pt x="1279" y="4201"/>
                  </a:cubicBezTo>
                  <a:cubicBezTo>
                    <a:pt x="1332" y="4201"/>
                    <a:pt x="1345" y="4267"/>
                    <a:pt x="1398" y="4267"/>
                  </a:cubicBezTo>
                  <a:cubicBezTo>
                    <a:pt x="1418" y="4267"/>
                    <a:pt x="1431" y="4267"/>
                    <a:pt x="1457" y="4267"/>
                  </a:cubicBezTo>
                  <a:cubicBezTo>
                    <a:pt x="1517" y="4267"/>
                    <a:pt x="1543" y="4247"/>
                    <a:pt x="1596" y="4228"/>
                  </a:cubicBezTo>
                  <a:cubicBezTo>
                    <a:pt x="1655" y="4208"/>
                    <a:pt x="1701" y="4214"/>
                    <a:pt x="1748" y="4175"/>
                  </a:cubicBezTo>
                  <a:cubicBezTo>
                    <a:pt x="1781" y="4149"/>
                    <a:pt x="1767" y="4109"/>
                    <a:pt x="1794" y="4089"/>
                  </a:cubicBezTo>
                  <a:cubicBezTo>
                    <a:pt x="1827" y="4056"/>
                    <a:pt x="1860" y="4069"/>
                    <a:pt x="1906" y="4063"/>
                  </a:cubicBezTo>
                  <a:cubicBezTo>
                    <a:pt x="2064" y="4056"/>
                    <a:pt x="2064" y="4056"/>
                    <a:pt x="2064" y="4056"/>
                  </a:cubicBezTo>
                  <a:lnTo>
                    <a:pt x="2064" y="4056"/>
                  </a:lnTo>
                  <a:cubicBezTo>
                    <a:pt x="2051" y="4023"/>
                    <a:pt x="2051" y="3997"/>
                    <a:pt x="2051" y="3957"/>
                  </a:cubicBezTo>
                  <a:cubicBezTo>
                    <a:pt x="2051" y="3891"/>
                    <a:pt x="2064" y="3852"/>
                    <a:pt x="2064" y="3786"/>
                  </a:cubicBezTo>
                  <a:cubicBezTo>
                    <a:pt x="2064" y="3733"/>
                    <a:pt x="2038" y="3713"/>
                    <a:pt x="2038" y="3660"/>
                  </a:cubicBezTo>
                  <a:cubicBezTo>
                    <a:pt x="2038" y="3621"/>
                    <a:pt x="2084" y="3608"/>
                    <a:pt x="2084" y="3568"/>
                  </a:cubicBezTo>
                  <a:cubicBezTo>
                    <a:pt x="2084" y="3529"/>
                    <a:pt x="2044" y="3515"/>
                    <a:pt x="2044" y="3476"/>
                  </a:cubicBezTo>
                  <a:cubicBezTo>
                    <a:pt x="2044" y="3430"/>
                    <a:pt x="2097" y="3416"/>
                    <a:pt x="2097" y="3370"/>
                  </a:cubicBezTo>
                  <a:cubicBezTo>
                    <a:pt x="2097" y="3337"/>
                    <a:pt x="2038" y="3344"/>
                    <a:pt x="2038" y="3311"/>
                  </a:cubicBezTo>
                  <a:cubicBezTo>
                    <a:pt x="2038" y="3265"/>
                    <a:pt x="2064" y="3245"/>
                    <a:pt x="2077" y="3205"/>
                  </a:cubicBezTo>
                  <a:cubicBezTo>
                    <a:pt x="2097" y="3159"/>
                    <a:pt x="2091" y="3133"/>
                    <a:pt x="2104" y="3087"/>
                  </a:cubicBezTo>
                  <a:cubicBezTo>
                    <a:pt x="2117" y="3054"/>
                    <a:pt x="2137" y="3034"/>
                    <a:pt x="2150" y="2994"/>
                  </a:cubicBezTo>
                  <a:cubicBezTo>
                    <a:pt x="2170" y="2935"/>
                    <a:pt x="2170" y="2902"/>
                    <a:pt x="2196" y="2843"/>
                  </a:cubicBezTo>
                  <a:cubicBezTo>
                    <a:pt x="2209" y="2803"/>
                    <a:pt x="2229" y="2777"/>
                    <a:pt x="2269" y="2757"/>
                  </a:cubicBezTo>
                  <a:cubicBezTo>
                    <a:pt x="2295" y="2737"/>
                    <a:pt x="2335" y="2744"/>
                    <a:pt x="2335" y="2711"/>
                  </a:cubicBezTo>
                  <a:cubicBezTo>
                    <a:pt x="2335" y="2684"/>
                    <a:pt x="2308" y="2678"/>
                    <a:pt x="2308" y="2651"/>
                  </a:cubicBezTo>
                  <a:lnTo>
                    <a:pt x="2308" y="2651"/>
                  </a:lnTo>
                  <a:cubicBezTo>
                    <a:pt x="2275" y="2651"/>
                    <a:pt x="2262" y="2645"/>
                    <a:pt x="2223" y="2645"/>
                  </a:cubicBezTo>
                  <a:cubicBezTo>
                    <a:pt x="2137" y="2645"/>
                    <a:pt x="2084" y="2566"/>
                    <a:pt x="2064" y="2473"/>
                  </a:cubicBezTo>
                  <a:cubicBezTo>
                    <a:pt x="2051" y="2414"/>
                    <a:pt x="2051" y="2374"/>
                    <a:pt x="2018" y="2315"/>
                  </a:cubicBezTo>
                  <a:cubicBezTo>
                    <a:pt x="1978" y="2242"/>
                    <a:pt x="1952" y="2209"/>
                    <a:pt x="1899" y="2144"/>
                  </a:cubicBezTo>
                  <a:cubicBezTo>
                    <a:pt x="1873" y="2117"/>
                    <a:pt x="1860" y="2091"/>
                    <a:pt x="1827" y="2064"/>
                  </a:cubicBezTo>
                  <a:cubicBezTo>
                    <a:pt x="1794" y="2038"/>
                    <a:pt x="1754" y="2031"/>
                    <a:pt x="1754" y="1992"/>
                  </a:cubicBezTo>
                  <a:cubicBezTo>
                    <a:pt x="1754" y="1939"/>
                    <a:pt x="1794" y="1926"/>
                    <a:pt x="1827" y="1886"/>
                  </a:cubicBezTo>
                  <a:cubicBezTo>
                    <a:pt x="1853" y="1860"/>
                    <a:pt x="1853" y="1834"/>
                    <a:pt x="1860" y="1801"/>
                  </a:cubicBezTo>
                  <a:cubicBezTo>
                    <a:pt x="1860" y="1774"/>
                    <a:pt x="1860" y="1761"/>
                    <a:pt x="1873" y="1741"/>
                  </a:cubicBezTo>
                  <a:cubicBezTo>
                    <a:pt x="1899" y="1715"/>
                    <a:pt x="1939" y="1735"/>
                    <a:pt x="1965" y="1708"/>
                  </a:cubicBezTo>
                  <a:cubicBezTo>
                    <a:pt x="1978" y="1688"/>
                    <a:pt x="1985" y="1669"/>
                    <a:pt x="1985" y="1642"/>
                  </a:cubicBezTo>
                  <a:cubicBezTo>
                    <a:pt x="1985" y="1590"/>
                    <a:pt x="1965" y="1530"/>
                    <a:pt x="1919" y="1530"/>
                  </a:cubicBezTo>
                  <a:cubicBezTo>
                    <a:pt x="1853" y="1530"/>
                    <a:pt x="1820" y="1550"/>
                    <a:pt x="1754" y="1550"/>
                  </a:cubicBezTo>
                  <a:cubicBezTo>
                    <a:pt x="1708" y="1550"/>
                    <a:pt x="1695" y="1504"/>
                    <a:pt x="1682" y="1464"/>
                  </a:cubicBezTo>
                  <a:cubicBezTo>
                    <a:pt x="1662" y="1392"/>
                    <a:pt x="1649" y="1345"/>
                    <a:pt x="1602" y="1293"/>
                  </a:cubicBezTo>
                  <a:cubicBezTo>
                    <a:pt x="1563" y="1246"/>
                    <a:pt x="1543" y="1200"/>
                    <a:pt x="1490" y="1167"/>
                  </a:cubicBezTo>
                  <a:cubicBezTo>
                    <a:pt x="1471" y="1154"/>
                    <a:pt x="1484" y="1128"/>
                    <a:pt x="1471" y="1108"/>
                  </a:cubicBezTo>
                  <a:cubicBezTo>
                    <a:pt x="1464" y="1082"/>
                    <a:pt x="1438" y="1062"/>
                    <a:pt x="1411" y="1062"/>
                  </a:cubicBezTo>
                  <a:cubicBezTo>
                    <a:pt x="1405" y="1049"/>
                    <a:pt x="1405" y="1049"/>
                    <a:pt x="1405" y="1036"/>
                  </a:cubicBezTo>
                  <a:cubicBezTo>
                    <a:pt x="1405" y="989"/>
                    <a:pt x="1444" y="976"/>
                    <a:pt x="1471" y="937"/>
                  </a:cubicBezTo>
                  <a:cubicBezTo>
                    <a:pt x="1490" y="904"/>
                    <a:pt x="1490" y="877"/>
                    <a:pt x="1510" y="851"/>
                  </a:cubicBezTo>
                  <a:cubicBezTo>
                    <a:pt x="1543" y="805"/>
                    <a:pt x="1576" y="778"/>
                    <a:pt x="1576" y="725"/>
                  </a:cubicBezTo>
                  <a:cubicBezTo>
                    <a:pt x="1576" y="673"/>
                    <a:pt x="1576" y="640"/>
                    <a:pt x="1576" y="587"/>
                  </a:cubicBezTo>
                  <a:cubicBezTo>
                    <a:pt x="1576" y="514"/>
                    <a:pt x="1616" y="475"/>
                    <a:pt x="1616" y="402"/>
                  </a:cubicBezTo>
                  <a:cubicBezTo>
                    <a:pt x="1616" y="323"/>
                    <a:pt x="1616" y="277"/>
                    <a:pt x="1616" y="198"/>
                  </a:cubicBezTo>
                  <a:cubicBezTo>
                    <a:pt x="1616" y="132"/>
                    <a:pt x="1537" y="139"/>
                    <a:pt x="1477" y="99"/>
                  </a:cubicBezTo>
                  <a:cubicBezTo>
                    <a:pt x="1477" y="26"/>
                    <a:pt x="1477" y="26"/>
                    <a:pt x="1477" y="26"/>
                  </a:cubicBezTo>
                  <a:cubicBezTo>
                    <a:pt x="1471" y="0"/>
                    <a:pt x="1471" y="0"/>
                    <a:pt x="1471" y="0"/>
                  </a:cubicBezTo>
                  <a:cubicBezTo>
                    <a:pt x="1418" y="13"/>
                    <a:pt x="1391" y="40"/>
                    <a:pt x="1339" y="40"/>
                  </a:cubicBezTo>
                  <a:cubicBezTo>
                    <a:pt x="1306" y="40"/>
                    <a:pt x="1286" y="40"/>
                    <a:pt x="1253" y="26"/>
                  </a:cubicBezTo>
                  <a:cubicBezTo>
                    <a:pt x="1240" y="20"/>
                    <a:pt x="1227" y="7"/>
                    <a:pt x="1207" y="7"/>
                  </a:cubicBezTo>
                  <a:cubicBezTo>
                    <a:pt x="1174" y="7"/>
                    <a:pt x="1160" y="26"/>
                    <a:pt x="1134" y="40"/>
                  </a:cubicBezTo>
                  <a:cubicBezTo>
                    <a:pt x="1108" y="59"/>
                    <a:pt x="1081" y="72"/>
                    <a:pt x="1055" y="86"/>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79" name="Freeform 29"/>
            <p:cNvSpPr>
              <a:spLocks noChangeArrowheads="1"/>
            </p:cNvSpPr>
            <p:nvPr/>
          </p:nvSpPr>
          <p:spPr bwMode="auto">
            <a:xfrm>
              <a:off x="5013793" y="3367081"/>
              <a:ext cx="1027046" cy="1189038"/>
            </a:xfrm>
            <a:custGeom>
              <a:avLst/>
              <a:gdLst>
                <a:gd name="T0" fmla="*/ 574 w 2851"/>
                <a:gd name="T1" fmla="*/ 1510 h 3305"/>
                <a:gd name="T2" fmla="*/ 772 w 2851"/>
                <a:gd name="T3" fmla="*/ 1603 h 3305"/>
                <a:gd name="T4" fmla="*/ 944 w 2851"/>
                <a:gd name="T5" fmla="*/ 1932 h 3305"/>
                <a:gd name="T6" fmla="*/ 1135 w 2851"/>
                <a:gd name="T7" fmla="*/ 2163 h 3305"/>
                <a:gd name="T8" fmla="*/ 1148 w 2851"/>
                <a:gd name="T9" fmla="*/ 2315 h 3305"/>
                <a:gd name="T10" fmla="*/ 1181 w 2851"/>
                <a:gd name="T11" fmla="*/ 2553 h 3305"/>
                <a:gd name="T12" fmla="*/ 1280 w 2851"/>
                <a:gd name="T13" fmla="*/ 2797 h 3305"/>
                <a:gd name="T14" fmla="*/ 1359 w 2851"/>
                <a:gd name="T15" fmla="*/ 3140 h 3305"/>
                <a:gd name="T16" fmla="*/ 1570 w 2851"/>
                <a:gd name="T17" fmla="*/ 3285 h 3305"/>
                <a:gd name="T18" fmla="*/ 1669 w 2851"/>
                <a:gd name="T19" fmla="*/ 3140 h 3305"/>
                <a:gd name="T20" fmla="*/ 1775 w 2851"/>
                <a:gd name="T21" fmla="*/ 2935 h 3305"/>
                <a:gd name="T22" fmla="*/ 2098 w 2851"/>
                <a:gd name="T23" fmla="*/ 3001 h 3305"/>
                <a:gd name="T24" fmla="*/ 2210 w 2851"/>
                <a:gd name="T25" fmla="*/ 2849 h 3305"/>
                <a:gd name="T26" fmla="*/ 2388 w 2851"/>
                <a:gd name="T27" fmla="*/ 2730 h 3305"/>
                <a:gd name="T28" fmla="*/ 2645 w 2851"/>
                <a:gd name="T29" fmla="*/ 2546 h 3305"/>
                <a:gd name="T30" fmla="*/ 2850 w 2851"/>
                <a:gd name="T31" fmla="*/ 2559 h 3305"/>
                <a:gd name="T32" fmla="*/ 2790 w 2851"/>
                <a:gd name="T33" fmla="*/ 1893 h 3305"/>
                <a:gd name="T34" fmla="*/ 2639 w 2851"/>
                <a:gd name="T35" fmla="*/ 1695 h 3305"/>
                <a:gd name="T36" fmla="*/ 2586 w 2851"/>
                <a:gd name="T37" fmla="*/ 1477 h 3305"/>
                <a:gd name="T38" fmla="*/ 2461 w 2851"/>
                <a:gd name="T39" fmla="*/ 1286 h 3305"/>
                <a:gd name="T40" fmla="*/ 2474 w 2851"/>
                <a:gd name="T41" fmla="*/ 1022 h 3305"/>
                <a:gd name="T42" fmla="*/ 2494 w 2851"/>
                <a:gd name="T43" fmla="*/ 897 h 3305"/>
                <a:gd name="T44" fmla="*/ 2639 w 2851"/>
                <a:gd name="T45" fmla="*/ 640 h 3305"/>
                <a:gd name="T46" fmla="*/ 2513 w 2851"/>
                <a:gd name="T47" fmla="*/ 396 h 3305"/>
                <a:gd name="T48" fmla="*/ 2395 w 2851"/>
                <a:gd name="T49" fmla="*/ 165 h 3305"/>
                <a:gd name="T50" fmla="*/ 2368 w 2851"/>
                <a:gd name="T51" fmla="*/ 0 h 3305"/>
                <a:gd name="T52" fmla="*/ 2104 w 2851"/>
                <a:gd name="T53" fmla="*/ 13 h 3305"/>
                <a:gd name="T54" fmla="*/ 2078 w 2851"/>
                <a:gd name="T55" fmla="*/ 178 h 3305"/>
                <a:gd name="T56" fmla="*/ 1946 w 2851"/>
                <a:gd name="T57" fmla="*/ 297 h 3305"/>
                <a:gd name="T58" fmla="*/ 1735 w 2851"/>
                <a:gd name="T59" fmla="*/ 396 h 3305"/>
                <a:gd name="T60" fmla="*/ 1544 w 2851"/>
                <a:gd name="T61" fmla="*/ 488 h 3305"/>
                <a:gd name="T62" fmla="*/ 1227 w 2851"/>
                <a:gd name="T63" fmla="*/ 488 h 3305"/>
                <a:gd name="T64" fmla="*/ 858 w 2851"/>
                <a:gd name="T65" fmla="*/ 607 h 3305"/>
                <a:gd name="T66" fmla="*/ 495 w 2851"/>
                <a:gd name="T67" fmla="*/ 554 h 3305"/>
                <a:gd name="T68" fmla="*/ 198 w 2851"/>
                <a:gd name="T69" fmla="*/ 462 h 3305"/>
                <a:gd name="T70" fmla="*/ 0 w 2851"/>
                <a:gd name="T71" fmla="*/ 521 h 3305"/>
                <a:gd name="T72" fmla="*/ 139 w 2851"/>
                <a:gd name="T73" fmla="*/ 640 h 3305"/>
                <a:gd name="T74" fmla="*/ 310 w 2851"/>
                <a:gd name="T75" fmla="*/ 699 h 3305"/>
                <a:gd name="T76" fmla="*/ 244 w 2851"/>
                <a:gd name="T77" fmla="*/ 1022 h 3305"/>
                <a:gd name="T78" fmla="*/ 350 w 2851"/>
                <a:gd name="T79" fmla="*/ 1346 h 3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851" h="3305">
                  <a:moveTo>
                    <a:pt x="574" y="1510"/>
                  </a:moveTo>
                  <a:lnTo>
                    <a:pt x="574" y="1510"/>
                  </a:lnTo>
                  <a:cubicBezTo>
                    <a:pt x="627" y="1510"/>
                    <a:pt x="667" y="1517"/>
                    <a:pt x="706" y="1543"/>
                  </a:cubicBezTo>
                  <a:cubicBezTo>
                    <a:pt x="732" y="1563"/>
                    <a:pt x="765" y="1570"/>
                    <a:pt x="772" y="1603"/>
                  </a:cubicBezTo>
                  <a:cubicBezTo>
                    <a:pt x="798" y="1688"/>
                    <a:pt x="818" y="1728"/>
                    <a:pt x="845" y="1814"/>
                  </a:cubicBezTo>
                  <a:cubicBezTo>
                    <a:pt x="864" y="1867"/>
                    <a:pt x="897" y="1900"/>
                    <a:pt x="944" y="1932"/>
                  </a:cubicBezTo>
                  <a:cubicBezTo>
                    <a:pt x="983" y="1952"/>
                    <a:pt x="996" y="1979"/>
                    <a:pt x="1036" y="2005"/>
                  </a:cubicBezTo>
                  <a:cubicBezTo>
                    <a:pt x="1089" y="2051"/>
                    <a:pt x="1135" y="2091"/>
                    <a:pt x="1135" y="2163"/>
                  </a:cubicBezTo>
                  <a:cubicBezTo>
                    <a:pt x="1135" y="2190"/>
                    <a:pt x="1135" y="2210"/>
                    <a:pt x="1135" y="2236"/>
                  </a:cubicBezTo>
                  <a:cubicBezTo>
                    <a:pt x="1148" y="2315"/>
                    <a:pt x="1148" y="2315"/>
                    <a:pt x="1148" y="2315"/>
                  </a:cubicBezTo>
                  <a:cubicBezTo>
                    <a:pt x="1148" y="2355"/>
                    <a:pt x="1148" y="2374"/>
                    <a:pt x="1148" y="2414"/>
                  </a:cubicBezTo>
                  <a:cubicBezTo>
                    <a:pt x="1148" y="2473"/>
                    <a:pt x="1155" y="2506"/>
                    <a:pt x="1181" y="2553"/>
                  </a:cubicBezTo>
                  <a:cubicBezTo>
                    <a:pt x="1227" y="2612"/>
                    <a:pt x="1280" y="2645"/>
                    <a:pt x="1280" y="2724"/>
                  </a:cubicBezTo>
                  <a:cubicBezTo>
                    <a:pt x="1280" y="2750"/>
                    <a:pt x="1280" y="2764"/>
                    <a:pt x="1280" y="2797"/>
                  </a:cubicBezTo>
                  <a:cubicBezTo>
                    <a:pt x="1280" y="2896"/>
                    <a:pt x="1333" y="2942"/>
                    <a:pt x="1353" y="3041"/>
                  </a:cubicBezTo>
                  <a:cubicBezTo>
                    <a:pt x="1366" y="3080"/>
                    <a:pt x="1359" y="3100"/>
                    <a:pt x="1359" y="3140"/>
                  </a:cubicBezTo>
                  <a:cubicBezTo>
                    <a:pt x="1372" y="3205"/>
                    <a:pt x="1405" y="3258"/>
                    <a:pt x="1471" y="3265"/>
                  </a:cubicBezTo>
                  <a:cubicBezTo>
                    <a:pt x="1511" y="3271"/>
                    <a:pt x="1530" y="3278"/>
                    <a:pt x="1570" y="3285"/>
                  </a:cubicBezTo>
                  <a:cubicBezTo>
                    <a:pt x="1590" y="3291"/>
                    <a:pt x="1623" y="3304"/>
                    <a:pt x="1629" y="3285"/>
                  </a:cubicBezTo>
                  <a:cubicBezTo>
                    <a:pt x="1649" y="3232"/>
                    <a:pt x="1649" y="3192"/>
                    <a:pt x="1669" y="3140"/>
                  </a:cubicBezTo>
                  <a:cubicBezTo>
                    <a:pt x="1682" y="3093"/>
                    <a:pt x="1709" y="3067"/>
                    <a:pt x="1728" y="3021"/>
                  </a:cubicBezTo>
                  <a:cubicBezTo>
                    <a:pt x="1742" y="2988"/>
                    <a:pt x="1748" y="2961"/>
                    <a:pt x="1775" y="2935"/>
                  </a:cubicBezTo>
                  <a:cubicBezTo>
                    <a:pt x="1827" y="2882"/>
                    <a:pt x="1900" y="2882"/>
                    <a:pt x="1966" y="2915"/>
                  </a:cubicBezTo>
                  <a:cubicBezTo>
                    <a:pt x="2019" y="2935"/>
                    <a:pt x="2039" y="3001"/>
                    <a:pt x="2098" y="3001"/>
                  </a:cubicBezTo>
                  <a:cubicBezTo>
                    <a:pt x="2151" y="3001"/>
                    <a:pt x="2210" y="2981"/>
                    <a:pt x="2210" y="2928"/>
                  </a:cubicBezTo>
                  <a:cubicBezTo>
                    <a:pt x="2210" y="2896"/>
                    <a:pt x="2210" y="2882"/>
                    <a:pt x="2210" y="2849"/>
                  </a:cubicBezTo>
                  <a:cubicBezTo>
                    <a:pt x="2210" y="2816"/>
                    <a:pt x="2243" y="2803"/>
                    <a:pt x="2269" y="2790"/>
                  </a:cubicBezTo>
                  <a:cubicBezTo>
                    <a:pt x="2315" y="2777"/>
                    <a:pt x="2342" y="2750"/>
                    <a:pt x="2388" y="2730"/>
                  </a:cubicBezTo>
                  <a:cubicBezTo>
                    <a:pt x="2467" y="2691"/>
                    <a:pt x="2487" y="2651"/>
                    <a:pt x="2566" y="2599"/>
                  </a:cubicBezTo>
                  <a:cubicBezTo>
                    <a:pt x="2586" y="2572"/>
                    <a:pt x="2606" y="2546"/>
                    <a:pt x="2645" y="2546"/>
                  </a:cubicBezTo>
                  <a:cubicBezTo>
                    <a:pt x="2678" y="2546"/>
                    <a:pt x="2698" y="2546"/>
                    <a:pt x="2731" y="2546"/>
                  </a:cubicBezTo>
                  <a:cubicBezTo>
                    <a:pt x="2777" y="2546"/>
                    <a:pt x="2804" y="2546"/>
                    <a:pt x="2850" y="2559"/>
                  </a:cubicBezTo>
                  <a:cubicBezTo>
                    <a:pt x="2823" y="1952"/>
                    <a:pt x="2823" y="1952"/>
                    <a:pt x="2823" y="1952"/>
                  </a:cubicBezTo>
                  <a:cubicBezTo>
                    <a:pt x="2810" y="1939"/>
                    <a:pt x="2810" y="1913"/>
                    <a:pt x="2790" y="1893"/>
                  </a:cubicBezTo>
                  <a:cubicBezTo>
                    <a:pt x="2757" y="1873"/>
                    <a:pt x="2725" y="1873"/>
                    <a:pt x="2705" y="1847"/>
                  </a:cubicBezTo>
                  <a:cubicBezTo>
                    <a:pt x="2672" y="1794"/>
                    <a:pt x="2672" y="1754"/>
                    <a:pt x="2639" y="1695"/>
                  </a:cubicBezTo>
                  <a:cubicBezTo>
                    <a:pt x="2619" y="1649"/>
                    <a:pt x="2586" y="1622"/>
                    <a:pt x="2586" y="1570"/>
                  </a:cubicBezTo>
                  <a:cubicBezTo>
                    <a:pt x="2586" y="1537"/>
                    <a:pt x="2586" y="1517"/>
                    <a:pt x="2586" y="1477"/>
                  </a:cubicBezTo>
                  <a:cubicBezTo>
                    <a:pt x="2586" y="1431"/>
                    <a:pt x="2573" y="1398"/>
                    <a:pt x="2533" y="1372"/>
                  </a:cubicBezTo>
                  <a:cubicBezTo>
                    <a:pt x="2494" y="1352"/>
                    <a:pt x="2461" y="1332"/>
                    <a:pt x="2461" y="1286"/>
                  </a:cubicBezTo>
                  <a:cubicBezTo>
                    <a:pt x="2461" y="1260"/>
                    <a:pt x="2461" y="1240"/>
                    <a:pt x="2461" y="1214"/>
                  </a:cubicBezTo>
                  <a:cubicBezTo>
                    <a:pt x="2461" y="1141"/>
                    <a:pt x="2461" y="1095"/>
                    <a:pt x="2474" y="1022"/>
                  </a:cubicBezTo>
                  <a:cubicBezTo>
                    <a:pt x="2480" y="1003"/>
                    <a:pt x="2494" y="996"/>
                    <a:pt x="2494" y="983"/>
                  </a:cubicBezTo>
                  <a:cubicBezTo>
                    <a:pt x="2494" y="950"/>
                    <a:pt x="2494" y="930"/>
                    <a:pt x="2494" y="897"/>
                  </a:cubicBezTo>
                  <a:cubicBezTo>
                    <a:pt x="2494" y="831"/>
                    <a:pt x="2533" y="791"/>
                    <a:pt x="2533" y="725"/>
                  </a:cubicBezTo>
                  <a:cubicBezTo>
                    <a:pt x="2559" y="679"/>
                    <a:pt x="2593" y="646"/>
                    <a:pt x="2639" y="640"/>
                  </a:cubicBezTo>
                  <a:cubicBezTo>
                    <a:pt x="2639" y="593"/>
                    <a:pt x="2639" y="567"/>
                    <a:pt x="2639" y="514"/>
                  </a:cubicBezTo>
                  <a:cubicBezTo>
                    <a:pt x="2639" y="449"/>
                    <a:pt x="2559" y="449"/>
                    <a:pt x="2513" y="396"/>
                  </a:cubicBezTo>
                  <a:cubicBezTo>
                    <a:pt x="2467" y="343"/>
                    <a:pt x="2421" y="317"/>
                    <a:pt x="2355" y="310"/>
                  </a:cubicBezTo>
                  <a:cubicBezTo>
                    <a:pt x="2355" y="251"/>
                    <a:pt x="2368" y="218"/>
                    <a:pt x="2395" y="165"/>
                  </a:cubicBezTo>
                  <a:cubicBezTo>
                    <a:pt x="2408" y="125"/>
                    <a:pt x="2441" y="106"/>
                    <a:pt x="2441" y="59"/>
                  </a:cubicBezTo>
                  <a:cubicBezTo>
                    <a:pt x="2441" y="26"/>
                    <a:pt x="2401" y="0"/>
                    <a:pt x="2368" y="0"/>
                  </a:cubicBezTo>
                  <a:cubicBezTo>
                    <a:pt x="2269" y="0"/>
                    <a:pt x="2203" y="13"/>
                    <a:pt x="2104" y="13"/>
                  </a:cubicBezTo>
                  <a:lnTo>
                    <a:pt x="2104" y="13"/>
                  </a:lnTo>
                  <a:cubicBezTo>
                    <a:pt x="2118" y="53"/>
                    <a:pt x="2137" y="59"/>
                    <a:pt x="2137" y="92"/>
                  </a:cubicBezTo>
                  <a:cubicBezTo>
                    <a:pt x="2137" y="132"/>
                    <a:pt x="2111" y="152"/>
                    <a:pt x="2078" y="178"/>
                  </a:cubicBezTo>
                  <a:cubicBezTo>
                    <a:pt x="2045" y="218"/>
                    <a:pt x="2032" y="237"/>
                    <a:pt x="1992" y="270"/>
                  </a:cubicBezTo>
                  <a:cubicBezTo>
                    <a:pt x="1972" y="277"/>
                    <a:pt x="1966" y="297"/>
                    <a:pt x="1946" y="297"/>
                  </a:cubicBezTo>
                  <a:cubicBezTo>
                    <a:pt x="1893" y="297"/>
                    <a:pt x="1860" y="297"/>
                    <a:pt x="1801" y="297"/>
                  </a:cubicBezTo>
                  <a:cubicBezTo>
                    <a:pt x="1781" y="336"/>
                    <a:pt x="1761" y="356"/>
                    <a:pt x="1735" y="396"/>
                  </a:cubicBezTo>
                  <a:cubicBezTo>
                    <a:pt x="1709" y="435"/>
                    <a:pt x="1702" y="468"/>
                    <a:pt x="1656" y="488"/>
                  </a:cubicBezTo>
                  <a:cubicBezTo>
                    <a:pt x="1616" y="501"/>
                    <a:pt x="1590" y="488"/>
                    <a:pt x="1544" y="488"/>
                  </a:cubicBezTo>
                  <a:cubicBezTo>
                    <a:pt x="1491" y="488"/>
                    <a:pt x="1465" y="481"/>
                    <a:pt x="1405" y="481"/>
                  </a:cubicBezTo>
                  <a:cubicBezTo>
                    <a:pt x="1339" y="481"/>
                    <a:pt x="1293" y="488"/>
                    <a:pt x="1227" y="488"/>
                  </a:cubicBezTo>
                  <a:cubicBezTo>
                    <a:pt x="1122" y="488"/>
                    <a:pt x="1056" y="495"/>
                    <a:pt x="957" y="534"/>
                  </a:cubicBezTo>
                  <a:cubicBezTo>
                    <a:pt x="924" y="567"/>
                    <a:pt x="911" y="607"/>
                    <a:pt x="858" y="607"/>
                  </a:cubicBezTo>
                  <a:cubicBezTo>
                    <a:pt x="798" y="607"/>
                    <a:pt x="772" y="554"/>
                    <a:pt x="719" y="554"/>
                  </a:cubicBezTo>
                  <a:cubicBezTo>
                    <a:pt x="633" y="554"/>
                    <a:pt x="581" y="554"/>
                    <a:pt x="495" y="554"/>
                  </a:cubicBezTo>
                  <a:cubicBezTo>
                    <a:pt x="409" y="554"/>
                    <a:pt x="363" y="528"/>
                    <a:pt x="284" y="495"/>
                  </a:cubicBezTo>
                  <a:cubicBezTo>
                    <a:pt x="251" y="481"/>
                    <a:pt x="231" y="462"/>
                    <a:pt x="198" y="462"/>
                  </a:cubicBezTo>
                  <a:cubicBezTo>
                    <a:pt x="119" y="462"/>
                    <a:pt x="79" y="462"/>
                    <a:pt x="0" y="462"/>
                  </a:cubicBezTo>
                  <a:cubicBezTo>
                    <a:pt x="0" y="488"/>
                    <a:pt x="0" y="501"/>
                    <a:pt x="0" y="521"/>
                  </a:cubicBezTo>
                  <a:cubicBezTo>
                    <a:pt x="0" y="554"/>
                    <a:pt x="7" y="574"/>
                    <a:pt x="20" y="600"/>
                  </a:cubicBezTo>
                  <a:cubicBezTo>
                    <a:pt x="53" y="633"/>
                    <a:pt x="93" y="620"/>
                    <a:pt x="139" y="640"/>
                  </a:cubicBezTo>
                  <a:cubicBezTo>
                    <a:pt x="178" y="653"/>
                    <a:pt x="198" y="666"/>
                    <a:pt x="238" y="686"/>
                  </a:cubicBezTo>
                  <a:cubicBezTo>
                    <a:pt x="264" y="692"/>
                    <a:pt x="290" y="679"/>
                    <a:pt x="310" y="699"/>
                  </a:cubicBezTo>
                  <a:cubicBezTo>
                    <a:pt x="317" y="706"/>
                    <a:pt x="310" y="719"/>
                    <a:pt x="310" y="739"/>
                  </a:cubicBezTo>
                  <a:cubicBezTo>
                    <a:pt x="310" y="851"/>
                    <a:pt x="244" y="910"/>
                    <a:pt x="244" y="1022"/>
                  </a:cubicBezTo>
                  <a:cubicBezTo>
                    <a:pt x="244" y="1134"/>
                    <a:pt x="238" y="1214"/>
                    <a:pt x="304" y="1306"/>
                  </a:cubicBezTo>
                  <a:cubicBezTo>
                    <a:pt x="317" y="1326"/>
                    <a:pt x="337" y="1332"/>
                    <a:pt x="350" y="1346"/>
                  </a:cubicBezTo>
                  <a:cubicBezTo>
                    <a:pt x="429" y="1425"/>
                    <a:pt x="475" y="1464"/>
                    <a:pt x="574" y="1510"/>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80" name="Freeform 30"/>
            <p:cNvSpPr>
              <a:spLocks noChangeArrowheads="1"/>
            </p:cNvSpPr>
            <p:nvPr/>
          </p:nvSpPr>
          <p:spPr bwMode="auto">
            <a:xfrm>
              <a:off x="6029727" y="3832220"/>
              <a:ext cx="2427130" cy="2341563"/>
            </a:xfrm>
            <a:custGeom>
              <a:avLst/>
              <a:gdLst>
                <a:gd name="T0" fmla="*/ 4340 w 6741"/>
                <a:gd name="T1" fmla="*/ 1609 h 6504"/>
                <a:gd name="T2" fmla="*/ 4260 w 6741"/>
                <a:gd name="T3" fmla="*/ 1629 h 6504"/>
                <a:gd name="T4" fmla="*/ 4379 w 6741"/>
                <a:gd name="T5" fmla="*/ 1457 h 6504"/>
                <a:gd name="T6" fmla="*/ 4333 w 6741"/>
                <a:gd name="T7" fmla="*/ 1536 h 6504"/>
                <a:gd name="T8" fmla="*/ 4260 w 6741"/>
                <a:gd name="T9" fmla="*/ 1504 h 6504"/>
                <a:gd name="T10" fmla="*/ 4874 w 6741"/>
                <a:gd name="T11" fmla="*/ 1504 h 6504"/>
                <a:gd name="T12" fmla="*/ 4999 w 6741"/>
                <a:gd name="T13" fmla="*/ 1523 h 6504"/>
                <a:gd name="T14" fmla="*/ 4801 w 6741"/>
                <a:gd name="T15" fmla="*/ 1444 h 6504"/>
                <a:gd name="T16" fmla="*/ 4610 w 6741"/>
                <a:gd name="T17" fmla="*/ 1273 h 6504"/>
                <a:gd name="T18" fmla="*/ 4524 w 6741"/>
                <a:gd name="T19" fmla="*/ 1398 h 6504"/>
                <a:gd name="T20" fmla="*/ 4801 w 6741"/>
                <a:gd name="T21" fmla="*/ 1523 h 6504"/>
                <a:gd name="T22" fmla="*/ 4775 w 6741"/>
                <a:gd name="T23" fmla="*/ 1523 h 6504"/>
                <a:gd name="T24" fmla="*/ 6609 w 6741"/>
                <a:gd name="T25" fmla="*/ 2480 h 6504"/>
                <a:gd name="T26" fmla="*/ 6516 w 6741"/>
                <a:gd name="T27" fmla="*/ 2915 h 6504"/>
                <a:gd name="T28" fmla="*/ 6325 w 6741"/>
                <a:gd name="T29" fmla="*/ 3238 h 6504"/>
                <a:gd name="T30" fmla="*/ 6186 w 6741"/>
                <a:gd name="T31" fmla="*/ 3502 h 6504"/>
                <a:gd name="T32" fmla="*/ 5949 w 6741"/>
                <a:gd name="T33" fmla="*/ 3792 h 6504"/>
                <a:gd name="T34" fmla="*/ 5507 w 6741"/>
                <a:gd name="T35" fmla="*/ 4056 h 6504"/>
                <a:gd name="T36" fmla="*/ 5441 w 6741"/>
                <a:gd name="T37" fmla="*/ 4326 h 6504"/>
                <a:gd name="T38" fmla="*/ 5448 w 6741"/>
                <a:gd name="T39" fmla="*/ 4729 h 6504"/>
                <a:gd name="T40" fmla="*/ 5269 w 6741"/>
                <a:gd name="T41" fmla="*/ 4993 h 6504"/>
                <a:gd name="T42" fmla="*/ 4986 w 6741"/>
                <a:gd name="T43" fmla="*/ 5329 h 6504"/>
                <a:gd name="T44" fmla="*/ 4926 w 6741"/>
                <a:gd name="T45" fmla="*/ 5804 h 6504"/>
                <a:gd name="T46" fmla="*/ 4551 w 6741"/>
                <a:gd name="T47" fmla="*/ 6332 h 6504"/>
                <a:gd name="T48" fmla="*/ 1399 w 6741"/>
                <a:gd name="T49" fmla="*/ 6147 h 6504"/>
                <a:gd name="T50" fmla="*/ 1010 w 6741"/>
                <a:gd name="T51" fmla="*/ 5725 h 6504"/>
                <a:gd name="T52" fmla="*/ 911 w 6741"/>
                <a:gd name="T53" fmla="*/ 5243 h 6504"/>
                <a:gd name="T54" fmla="*/ 812 w 6741"/>
                <a:gd name="T55" fmla="*/ 4999 h 6504"/>
                <a:gd name="T56" fmla="*/ 884 w 6741"/>
                <a:gd name="T57" fmla="*/ 4722 h 6504"/>
                <a:gd name="T58" fmla="*/ 1379 w 6741"/>
                <a:gd name="T59" fmla="*/ 2381 h 6504"/>
                <a:gd name="T60" fmla="*/ 990 w 6741"/>
                <a:gd name="T61" fmla="*/ 2176 h 6504"/>
                <a:gd name="T62" fmla="*/ 607 w 6741"/>
                <a:gd name="T63" fmla="*/ 2117 h 6504"/>
                <a:gd name="T64" fmla="*/ 370 w 6741"/>
                <a:gd name="T65" fmla="*/ 1833 h 6504"/>
                <a:gd name="T66" fmla="*/ 79 w 6741"/>
                <a:gd name="T67" fmla="*/ 1563 h 6504"/>
                <a:gd name="T68" fmla="*/ 0 w 6741"/>
                <a:gd name="T69" fmla="*/ 659 h 6504"/>
                <a:gd name="T70" fmla="*/ 271 w 6741"/>
                <a:gd name="T71" fmla="*/ 712 h 6504"/>
                <a:gd name="T72" fmla="*/ 660 w 6741"/>
                <a:gd name="T73" fmla="*/ 593 h 6504"/>
                <a:gd name="T74" fmla="*/ 1102 w 6741"/>
                <a:gd name="T75" fmla="*/ 369 h 6504"/>
                <a:gd name="T76" fmla="*/ 1353 w 6741"/>
                <a:gd name="T77" fmla="*/ 389 h 6504"/>
                <a:gd name="T78" fmla="*/ 1669 w 6741"/>
                <a:gd name="T79" fmla="*/ 409 h 6504"/>
                <a:gd name="T80" fmla="*/ 1662 w 6741"/>
                <a:gd name="T81" fmla="*/ 112 h 6504"/>
                <a:gd name="T82" fmla="*/ 2243 w 6741"/>
                <a:gd name="T83" fmla="*/ 46 h 6504"/>
                <a:gd name="T84" fmla="*/ 2342 w 6741"/>
                <a:gd name="T85" fmla="*/ 283 h 6504"/>
                <a:gd name="T86" fmla="*/ 2545 w 6741"/>
                <a:gd name="T87" fmla="*/ 738 h 6504"/>
                <a:gd name="T88" fmla="*/ 2789 w 6741"/>
                <a:gd name="T89" fmla="*/ 930 h 6504"/>
                <a:gd name="T90" fmla="*/ 3119 w 6741"/>
                <a:gd name="T91" fmla="*/ 1312 h 6504"/>
                <a:gd name="T92" fmla="*/ 3390 w 6741"/>
                <a:gd name="T93" fmla="*/ 1748 h 6504"/>
                <a:gd name="T94" fmla="*/ 3753 w 6741"/>
                <a:gd name="T95" fmla="*/ 2051 h 6504"/>
                <a:gd name="T96" fmla="*/ 3627 w 6741"/>
                <a:gd name="T97" fmla="*/ 2183 h 6504"/>
                <a:gd name="T98" fmla="*/ 3983 w 6741"/>
                <a:gd name="T99" fmla="*/ 2110 h 6504"/>
                <a:gd name="T100" fmla="*/ 4287 w 6741"/>
                <a:gd name="T101" fmla="*/ 2025 h 6504"/>
                <a:gd name="T102" fmla="*/ 4445 w 6741"/>
                <a:gd name="T103" fmla="*/ 1748 h 6504"/>
                <a:gd name="T104" fmla="*/ 5144 w 6741"/>
                <a:gd name="T105" fmla="*/ 1569 h 6504"/>
                <a:gd name="T106" fmla="*/ 5507 w 6741"/>
                <a:gd name="T107" fmla="*/ 1715 h 6504"/>
                <a:gd name="T108" fmla="*/ 5401 w 6741"/>
                <a:gd name="T109" fmla="*/ 2051 h 6504"/>
                <a:gd name="T110" fmla="*/ 4445 w 6741"/>
                <a:gd name="T111" fmla="*/ 2354 h 6504"/>
                <a:gd name="T112" fmla="*/ 4597 w 6741"/>
                <a:gd name="T113" fmla="*/ 2440 h 6504"/>
                <a:gd name="T114" fmla="*/ 5045 w 6741"/>
                <a:gd name="T115" fmla="*/ 2420 h 6504"/>
                <a:gd name="T116" fmla="*/ 4993 w 6741"/>
                <a:gd name="T117" fmla="*/ 2697 h 6504"/>
                <a:gd name="T118" fmla="*/ 5382 w 6741"/>
                <a:gd name="T119" fmla="*/ 2328 h 6504"/>
                <a:gd name="T120" fmla="*/ 5573 w 6741"/>
                <a:gd name="T121" fmla="*/ 2123 h 6504"/>
                <a:gd name="T122" fmla="*/ 5725 w 6741"/>
                <a:gd name="T123" fmla="*/ 1899 h 6504"/>
                <a:gd name="T124" fmla="*/ 6285 w 6741"/>
                <a:gd name="T125" fmla="*/ 1965 h 6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741" h="6504">
                  <a:moveTo>
                    <a:pt x="4353" y="1655"/>
                  </a:moveTo>
                  <a:lnTo>
                    <a:pt x="4353" y="1655"/>
                  </a:lnTo>
                  <a:cubicBezTo>
                    <a:pt x="4353" y="1616"/>
                    <a:pt x="4353" y="1616"/>
                    <a:pt x="4353" y="1616"/>
                  </a:cubicBezTo>
                  <a:cubicBezTo>
                    <a:pt x="4340" y="1609"/>
                    <a:pt x="4340" y="1609"/>
                    <a:pt x="4340" y="1609"/>
                  </a:cubicBezTo>
                  <a:cubicBezTo>
                    <a:pt x="4333" y="1596"/>
                    <a:pt x="4333" y="1596"/>
                    <a:pt x="4333" y="1596"/>
                  </a:cubicBezTo>
                  <a:lnTo>
                    <a:pt x="4333" y="1596"/>
                  </a:lnTo>
                  <a:cubicBezTo>
                    <a:pt x="4326" y="1596"/>
                    <a:pt x="4320" y="1589"/>
                    <a:pt x="4313" y="1589"/>
                  </a:cubicBezTo>
                  <a:cubicBezTo>
                    <a:pt x="4287" y="1589"/>
                    <a:pt x="4280" y="1616"/>
                    <a:pt x="4260" y="1629"/>
                  </a:cubicBezTo>
                  <a:cubicBezTo>
                    <a:pt x="4227" y="1655"/>
                    <a:pt x="4208" y="1668"/>
                    <a:pt x="4188" y="1708"/>
                  </a:cubicBezTo>
                  <a:cubicBezTo>
                    <a:pt x="4194" y="1708"/>
                    <a:pt x="4201" y="1708"/>
                    <a:pt x="4208" y="1708"/>
                  </a:cubicBezTo>
                  <a:cubicBezTo>
                    <a:pt x="4267" y="1708"/>
                    <a:pt x="4300" y="1688"/>
                    <a:pt x="4353" y="1655"/>
                  </a:cubicBezTo>
                  <a:close/>
                  <a:moveTo>
                    <a:pt x="4379" y="1457"/>
                  </a:moveTo>
                  <a:lnTo>
                    <a:pt x="4379" y="1457"/>
                  </a:lnTo>
                  <a:lnTo>
                    <a:pt x="4379" y="1457"/>
                  </a:lnTo>
                  <a:cubicBezTo>
                    <a:pt x="4399" y="1457"/>
                    <a:pt x="4432" y="1464"/>
                    <a:pt x="4432" y="1484"/>
                  </a:cubicBezTo>
                  <a:cubicBezTo>
                    <a:pt x="4432" y="1530"/>
                    <a:pt x="4372" y="1523"/>
                    <a:pt x="4333" y="1536"/>
                  </a:cubicBezTo>
                  <a:cubicBezTo>
                    <a:pt x="4293" y="1550"/>
                    <a:pt x="4273" y="1563"/>
                    <a:pt x="4241" y="1596"/>
                  </a:cubicBezTo>
                  <a:cubicBezTo>
                    <a:pt x="4227" y="1609"/>
                    <a:pt x="4227" y="1629"/>
                    <a:pt x="4208" y="1629"/>
                  </a:cubicBezTo>
                  <a:cubicBezTo>
                    <a:pt x="4188" y="1629"/>
                    <a:pt x="4175" y="1622"/>
                    <a:pt x="4175" y="1609"/>
                  </a:cubicBezTo>
                  <a:cubicBezTo>
                    <a:pt x="4175" y="1556"/>
                    <a:pt x="4221" y="1536"/>
                    <a:pt x="4260" y="1504"/>
                  </a:cubicBezTo>
                  <a:cubicBezTo>
                    <a:pt x="4307" y="1471"/>
                    <a:pt x="4333" y="1457"/>
                    <a:pt x="4379" y="1457"/>
                  </a:cubicBezTo>
                  <a:close/>
                  <a:moveTo>
                    <a:pt x="4920" y="1471"/>
                  </a:moveTo>
                  <a:lnTo>
                    <a:pt x="4920" y="1471"/>
                  </a:lnTo>
                  <a:cubicBezTo>
                    <a:pt x="4894" y="1471"/>
                    <a:pt x="4887" y="1490"/>
                    <a:pt x="4874" y="1504"/>
                  </a:cubicBezTo>
                  <a:cubicBezTo>
                    <a:pt x="4867" y="1510"/>
                    <a:pt x="4854" y="1517"/>
                    <a:pt x="4854" y="1523"/>
                  </a:cubicBezTo>
                  <a:cubicBezTo>
                    <a:pt x="4854" y="1556"/>
                    <a:pt x="4887" y="1583"/>
                    <a:pt x="4920" y="1583"/>
                  </a:cubicBezTo>
                  <a:cubicBezTo>
                    <a:pt x="4940" y="1583"/>
                    <a:pt x="4953" y="1563"/>
                    <a:pt x="4973" y="1550"/>
                  </a:cubicBezTo>
                  <a:cubicBezTo>
                    <a:pt x="4986" y="1550"/>
                    <a:pt x="4999" y="1543"/>
                    <a:pt x="4999" y="1523"/>
                  </a:cubicBezTo>
                  <a:cubicBezTo>
                    <a:pt x="4999" y="1484"/>
                    <a:pt x="4959" y="1471"/>
                    <a:pt x="4920" y="1471"/>
                  </a:cubicBezTo>
                  <a:close/>
                  <a:moveTo>
                    <a:pt x="4801" y="1523"/>
                  </a:moveTo>
                  <a:lnTo>
                    <a:pt x="4801" y="1523"/>
                  </a:lnTo>
                  <a:cubicBezTo>
                    <a:pt x="4801" y="1490"/>
                    <a:pt x="4801" y="1471"/>
                    <a:pt x="4801" y="1444"/>
                  </a:cubicBezTo>
                  <a:cubicBezTo>
                    <a:pt x="4801" y="1418"/>
                    <a:pt x="4808" y="1398"/>
                    <a:pt x="4788" y="1378"/>
                  </a:cubicBezTo>
                  <a:cubicBezTo>
                    <a:pt x="4768" y="1352"/>
                    <a:pt x="4742" y="1358"/>
                    <a:pt x="4709" y="1345"/>
                  </a:cubicBezTo>
                  <a:cubicBezTo>
                    <a:pt x="4669" y="1325"/>
                    <a:pt x="4650" y="1292"/>
                    <a:pt x="4610" y="1273"/>
                  </a:cubicBezTo>
                  <a:lnTo>
                    <a:pt x="4610" y="1273"/>
                  </a:lnTo>
                  <a:cubicBezTo>
                    <a:pt x="4590" y="1260"/>
                    <a:pt x="4577" y="1240"/>
                    <a:pt x="4551" y="1240"/>
                  </a:cubicBezTo>
                  <a:cubicBezTo>
                    <a:pt x="4531" y="1240"/>
                    <a:pt x="4531" y="1260"/>
                    <a:pt x="4524" y="1279"/>
                  </a:cubicBezTo>
                  <a:cubicBezTo>
                    <a:pt x="4511" y="1299"/>
                    <a:pt x="4485" y="1306"/>
                    <a:pt x="4485" y="1325"/>
                  </a:cubicBezTo>
                  <a:cubicBezTo>
                    <a:pt x="4485" y="1358"/>
                    <a:pt x="4518" y="1372"/>
                    <a:pt x="4524" y="1398"/>
                  </a:cubicBezTo>
                  <a:cubicBezTo>
                    <a:pt x="4537" y="1424"/>
                    <a:pt x="4537" y="1451"/>
                    <a:pt x="4557" y="1477"/>
                  </a:cubicBezTo>
                  <a:cubicBezTo>
                    <a:pt x="4590" y="1504"/>
                    <a:pt x="4623" y="1490"/>
                    <a:pt x="4669" y="1504"/>
                  </a:cubicBezTo>
                  <a:cubicBezTo>
                    <a:pt x="4709" y="1510"/>
                    <a:pt x="4735" y="1517"/>
                    <a:pt x="4775" y="1523"/>
                  </a:cubicBezTo>
                  <a:cubicBezTo>
                    <a:pt x="4801" y="1523"/>
                    <a:pt x="4801" y="1523"/>
                    <a:pt x="4801" y="1523"/>
                  </a:cubicBezTo>
                  <a:close/>
                  <a:moveTo>
                    <a:pt x="4775" y="1523"/>
                  </a:moveTo>
                  <a:lnTo>
                    <a:pt x="4775" y="1523"/>
                  </a:lnTo>
                  <a:cubicBezTo>
                    <a:pt x="4801" y="1523"/>
                    <a:pt x="4801" y="1523"/>
                    <a:pt x="4801" y="1523"/>
                  </a:cubicBezTo>
                  <a:cubicBezTo>
                    <a:pt x="4775" y="1523"/>
                    <a:pt x="4775" y="1523"/>
                    <a:pt x="4775" y="1523"/>
                  </a:cubicBezTo>
                  <a:close/>
                  <a:moveTo>
                    <a:pt x="6740" y="2137"/>
                  </a:moveTo>
                  <a:lnTo>
                    <a:pt x="6740" y="2137"/>
                  </a:lnTo>
                  <a:cubicBezTo>
                    <a:pt x="6708" y="2236"/>
                    <a:pt x="6701" y="2288"/>
                    <a:pt x="6668" y="2381"/>
                  </a:cubicBezTo>
                  <a:cubicBezTo>
                    <a:pt x="6648" y="2420"/>
                    <a:pt x="6609" y="2433"/>
                    <a:pt x="6609" y="2480"/>
                  </a:cubicBezTo>
                  <a:cubicBezTo>
                    <a:pt x="6609" y="2506"/>
                    <a:pt x="6641" y="2506"/>
                    <a:pt x="6648" y="2532"/>
                  </a:cubicBezTo>
                  <a:cubicBezTo>
                    <a:pt x="6661" y="2552"/>
                    <a:pt x="6655" y="2565"/>
                    <a:pt x="6655" y="2585"/>
                  </a:cubicBezTo>
                  <a:cubicBezTo>
                    <a:pt x="6655" y="2645"/>
                    <a:pt x="6615" y="2664"/>
                    <a:pt x="6595" y="2717"/>
                  </a:cubicBezTo>
                  <a:cubicBezTo>
                    <a:pt x="6556" y="2790"/>
                    <a:pt x="6562" y="2849"/>
                    <a:pt x="6516" y="2915"/>
                  </a:cubicBezTo>
                  <a:cubicBezTo>
                    <a:pt x="6490" y="2948"/>
                    <a:pt x="6457" y="2948"/>
                    <a:pt x="6424" y="2974"/>
                  </a:cubicBezTo>
                  <a:cubicBezTo>
                    <a:pt x="6397" y="2994"/>
                    <a:pt x="6404" y="3020"/>
                    <a:pt x="6391" y="3054"/>
                  </a:cubicBezTo>
                  <a:cubicBezTo>
                    <a:pt x="6371" y="3086"/>
                    <a:pt x="6365" y="3113"/>
                    <a:pt x="6351" y="3152"/>
                  </a:cubicBezTo>
                  <a:cubicBezTo>
                    <a:pt x="6338" y="3185"/>
                    <a:pt x="6338" y="3205"/>
                    <a:pt x="6325" y="3238"/>
                  </a:cubicBezTo>
                  <a:cubicBezTo>
                    <a:pt x="6312" y="3265"/>
                    <a:pt x="6292" y="3271"/>
                    <a:pt x="6292" y="3298"/>
                  </a:cubicBezTo>
                  <a:cubicBezTo>
                    <a:pt x="6292" y="3311"/>
                    <a:pt x="6298" y="3317"/>
                    <a:pt x="6298" y="3337"/>
                  </a:cubicBezTo>
                  <a:cubicBezTo>
                    <a:pt x="6298" y="3377"/>
                    <a:pt x="6252" y="3390"/>
                    <a:pt x="6226" y="3423"/>
                  </a:cubicBezTo>
                  <a:cubicBezTo>
                    <a:pt x="6206" y="3449"/>
                    <a:pt x="6199" y="3469"/>
                    <a:pt x="6186" y="3502"/>
                  </a:cubicBezTo>
                  <a:cubicBezTo>
                    <a:pt x="6153" y="3561"/>
                    <a:pt x="6160" y="3614"/>
                    <a:pt x="6101" y="3654"/>
                  </a:cubicBezTo>
                  <a:cubicBezTo>
                    <a:pt x="6081" y="3660"/>
                    <a:pt x="6068" y="3660"/>
                    <a:pt x="6048" y="3667"/>
                  </a:cubicBezTo>
                  <a:cubicBezTo>
                    <a:pt x="6008" y="3687"/>
                    <a:pt x="6002" y="3720"/>
                    <a:pt x="5975" y="3746"/>
                  </a:cubicBezTo>
                  <a:cubicBezTo>
                    <a:pt x="5955" y="3759"/>
                    <a:pt x="5962" y="3779"/>
                    <a:pt x="5949" y="3792"/>
                  </a:cubicBezTo>
                  <a:cubicBezTo>
                    <a:pt x="5923" y="3819"/>
                    <a:pt x="5909" y="3832"/>
                    <a:pt x="5870" y="3845"/>
                  </a:cubicBezTo>
                  <a:cubicBezTo>
                    <a:pt x="5850" y="3852"/>
                    <a:pt x="5843" y="3871"/>
                    <a:pt x="5817" y="3871"/>
                  </a:cubicBezTo>
                  <a:cubicBezTo>
                    <a:pt x="5804" y="3871"/>
                    <a:pt x="5797" y="3865"/>
                    <a:pt x="5777" y="3865"/>
                  </a:cubicBezTo>
                  <a:cubicBezTo>
                    <a:pt x="5652" y="3865"/>
                    <a:pt x="5580" y="3944"/>
                    <a:pt x="5507" y="4056"/>
                  </a:cubicBezTo>
                  <a:cubicBezTo>
                    <a:pt x="5467" y="4122"/>
                    <a:pt x="5434" y="4162"/>
                    <a:pt x="5408" y="4241"/>
                  </a:cubicBezTo>
                  <a:lnTo>
                    <a:pt x="5408" y="4241"/>
                  </a:lnTo>
                  <a:cubicBezTo>
                    <a:pt x="5408" y="4254"/>
                    <a:pt x="5395" y="4267"/>
                    <a:pt x="5395" y="4280"/>
                  </a:cubicBezTo>
                  <a:cubicBezTo>
                    <a:pt x="5395" y="4300"/>
                    <a:pt x="5428" y="4307"/>
                    <a:pt x="5441" y="4326"/>
                  </a:cubicBezTo>
                  <a:cubicBezTo>
                    <a:pt x="5487" y="4379"/>
                    <a:pt x="5533" y="4419"/>
                    <a:pt x="5533" y="4491"/>
                  </a:cubicBezTo>
                  <a:cubicBezTo>
                    <a:pt x="5533" y="4518"/>
                    <a:pt x="5500" y="4524"/>
                    <a:pt x="5487" y="4551"/>
                  </a:cubicBezTo>
                  <a:cubicBezTo>
                    <a:pt x="5474" y="4584"/>
                    <a:pt x="5487" y="4610"/>
                    <a:pt x="5481" y="4643"/>
                  </a:cubicBezTo>
                  <a:cubicBezTo>
                    <a:pt x="5474" y="4683"/>
                    <a:pt x="5454" y="4696"/>
                    <a:pt x="5448" y="4729"/>
                  </a:cubicBezTo>
                  <a:cubicBezTo>
                    <a:pt x="5441" y="4781"/>
                    <a:pt x="5434" y="4821"/>
                    <a:pt x="5408" y="4867"/>
                  </a:cubicBezTo>
                  <a:cubicBezTo>
                    <a:pt x="5395" y="4900"/>
                    <a:pt x="5382" y="4933"/>
                    <a:pt x="5349" y="4933"/>
                  </a:cubicBezTo>
                  <a:cubicBezTo>
                    <a:pt x="5336" y="4933"/>
                    <a:pt x="5329" y="4913"/>
                    <a:pt x="5316" y="4913"/>
                  </a:cubicBezTo>
                  <a:cubicBezTo>
                    <a:pt x="5276" y="4913"/>
                    <a:pt x="5276" y="4960"/>
                    <a:pt x="5269" y="4993"/>
                  </a:cubicBezTo>
                  <a:cubicBezTo>
                    <a:pt x="5263" y="5025"/>
                    <a:pt x="5250" y="5039"/>
                    <a:pt x="5230" y="5065"/>
                  </a:cubicBezTo>
                  <a:cubicBezTo>
                    <a:pt x="5217" y="5085"/>
                    <a:pt x="5217" y="5105"/>
                    <a:pt x="5190" y="5118"/>
                  </a:cubicBezTo>
                  <a:cubicBezTo>
                    <a:pt x="5144" y="5138"/>
                    <a:pt x="5111" y="5144"/>
                    <a:pt x="5065" y="5171"/>
                  </a:cubicBezTo>
                  <a:cubicBezTo>
                    <a:pt x="5012" y="5217"/>
                    <a:pt x="5012" y="5263"/>
                    <a:pt x="4986" y="5329"/>
                  </a:cubicBezTo>
                  <a:cubicBezTo>
                    <a:pt x="4959" y="5395"/>
                    <a:pt x="4894" y="5421"/>
                    <a:pt x="4894" y="5494"/>
                  </a:cubicBezTo>
                  <a:cubicBezTo>
                    <a:pt x="4894" y="5566"/>
                    <a:pt x="4999" y="5566"/>
                    <a:pt x="4999" y="5639"/>
                  </a:cubicBezTo>
                  <a:cubicBezTo>
                    <a:pt x="4999" y="5685"/>
                    <a:pt x="4999" y="5725"/>
                    <a:pt x="4959" y="5758"/>
                  </a:cubicBezTo>
                  <a:cubicBezTo>
                    <a:pt x="4946" y="5771"/>
                    <a:pt x="4926" y="5784"/>
                    <a:pt x="4926" y="5804"/>
                  </a:cubicBezTo>
                  <a:cubicBezTo>
                    <a:pt x="4926" y="5830"/>
                    <a:pt x="4926" y="5843"/>
                    <a:pt x="4926" y="5870"/>
                  </a:cubicBezTo>
                  <a:cubicBezTo>
                    <a:pt x="4926" y="5909"/>
                    <a:pt x="4894" y="5916"/>
                    <a:pt x="4874" y="5942"/>
                  </a:cubicBezTo>
                  <a:cubicBezTo>
                    <a:pt x="4801" y="6041"/>
                    <a:pt x="4709" y="6048"/>
                    <a:pt x="4643" y="6153"/>
                  </a:cubicBezTo>
                  <a:cubicBezTo>
                    <a:pt x="4603" y="6219"/>
                    <a:pt x="4584" y="6259"/>
                    <a:pt x="4551" y="6332"/>
                  </a:cubicBezTo>
                  <a:cubicBezTo>
                    <a:pt x="4531" y="6364"/>
                    <a:pt x="4511" y="6378"/>
                    <a:pt x="4498" y="6417"/>
                  </a:cubicBezTo>
                  <a:cubicBezTo>
                    <a:pt x="4485" y="6450"/>
                    <a:pt x="4478" y="6477"/>
                    <a:pt x="4452" y="6503"/>
                  </a:cubicBezTo>
                  <a:lnTo>
                    <a:pt x="4452" y="6503"/>
                  </a:lnTo>
                  <a:cubicBezTo>
                    <a:pt x="1399" y="6147"/>
                    <a:pt x="1399" y="6147"/>
                    <a:pt x="1399" y="6147"/>
                  </a:cubicBezTo>
                  <a:cubicBezTo>
                    <a:pt x="1372" y="6140"/>
                    <a:pt x="1379" y="6107"/>
                    <a:pt x="1359" y="6088"/>
                  </a:cubicBezTo>
                  <a:cubicBezTo>
                    <a:pt x="1339" y="6054"/>
                    <a:pt x="1306" y="6048"/>
                    <a:pt x="1280" y="6015"/>
                  </a:cubicBezTo>
                  <a:cubicBezTo>
                    <a:pt x="1234" y="5949"/>
                    <a:pt x="1207" y="5890"/>
                    <a:pt x="1135" y="5876"/>
                  </a:cubicBezTo>
                  <a:cubicBezTo>
                    <a:pt x="1056" y="5863"/>
                    <a:pt x="1043" y="5791"/>
                    <a:pt x="1010" y="5725"/>
                  </a:cubicBezTo>
                  <a:cubicBezTo>
                    <a:pt x="983" y="5672"/>
                    <a:pt x="976" y="5646"/>
                    <a:pt x="957" y="5593"/>
                  </a:cubicBezTo>
                  <a:cubicBezTo>
                    <a:pt x="950" y="5566"/>
                    <a:pt x="930" y="5553"/>
                    <a:pt x="930" y="5527"/>
                  </a:cubicBezTo>
                  <a:cubicBezTo>
                    <a:pt x="930" y="5474"/>
                    <a:pt x="983" y="5454"/>
                    <a:pt x="983" y="5401"/>
                  </a:cubicBezTo>
                  <a:cubicBezTo>
                    <a:pt x="983" y="5336"/>
                    <a:pt x="944" y="5303"/>
                    <a:pt x="911" y="5243"/>
                  </a:cubicBezTo>
                  <a:cubicBezTo>
                    <a:pt x="878" y="5191"/>
                    <a:pt x="845" y="5164"/>
                    <a:pt x="805" y="5118"/>
                  </a:cubicBezTo>
                  <a:lnTo>
                    <a:pt x="805" y="5118"/>
                  </a:lnTo>
                  <a:cubicBezTo>
                    <a:pt x="805" y="5092"/>
                    <a:pt x="799" y="5078"/>
                    <a:pt x="799" y="5052"/>
                  </a:cubicBezTo>
                  <a:cubicBezTo>
                    <a:pt x="799" y="5032"/>
                    <a:pt x="812" y="5019"/>
                    <a:pt x="812" y="4999"/>
                  </a:cubicBezTo>
                  <a:cubicBezTo>
                    <a:pt x="812" y="4973"/>
                    <a:pt x="785" y="4966"/>
                    <a:pt x="785" y="4933"/>
                  </a:cubicBezTo>
                  <a:cubicBezTo>
                    <a:pt x="785" y="4894"/>
                    <a:pt x="785" y="4867"/>
                    <a:pt x="785" y="4828"/>
                  </a:cubicBezTo>
                  <a:cubicBezTo>
                    <a:pt x="785" y="4781"/>
                    <a:pt x="825" y="4768"/>
                    <a:pt x="851" y="4742"/>
                  </a:cubicBezTo>
                  <a:cubicBezTo>
                    <a:pt x="864" y="4735"/>
                    <a:pt x="878" y="4735"/>
                    <a:pt x="884" y="4722"/>
                  </a:cubicBezTo>
                  <a:cubicBezTo>
                    <a:pt x="904" y="4696"/>
                    <a:pt x="897" y="4656"/>
                    <a:pt x="930" y="4656"/>
                  </a:cubicBezTo>
                  <a:cubicBezTo>
                    <a:pt x="944" y="4656"/>
                    <a:pt x="950" y="4663"/>
                    <a:pt x="957" y="4663"/>
                  </a:cubicBezTo>
                  <a:cubicBezTo>
                    <a:pt x="1517" y="2427"/>
                    <a:pt x="1517" y="2427"/>
                    <a:pt x="1517" y="2427"/>
                  </a:cubicBezTo>
                  <a:cubicBezTo>
                    <a:pt x="1465" y="2407"/>
                    <a:pt x="1432" y="2394"/>
                    <a:pt x="1379" y="2381"/>
                  </a:cubicBezTo>
                  <a:cubicBezTo>
                    <a:pt x="1339" y="2381"/>
                    <a:pt x="1319" y="2394"/>
                    <a:pt x="1287" y="2374"/>
                  </a:cubicBezTo>
                  <a:cubicBezTo>
                    <a:pt x="1247" y="2354"/>
                    <a:pt x="1247" y="2321"/>
                    <a:pt x="1207" y="2308"/>
                  </a:cubicBezTo>
                  <a:cubicBezTo>
                    <a:pt x="1161" y="2288"/>
                    <a:pt x="1128" y="2288"/>
                    <a:pt x="1095" y="2255"/>
                  </a:cubicBezTo>
                  <a:cubicBezTo>
                    <a:pt x="1049" y="2229"/>
                    <a:pt x="1036" y="2196"/>
                    <a:pt x="990" y="2176"/>
                  </a:cubicBezTo>
                  <a:cubicBezTo>
                    <a:pt x="944" y="2163"/>
                    <a:pt x="917" y="2183"/>
                    <a:pt x="871" y="2176"/>
                  </a:cubicBezTo>
                  <a:cubicBezTo>
                    <a:pt x="825" y="2176"/>
                    <a:pt x="805" y="2170"/>
                    <a:pt x="759" y="2170"/>
                  </a:cubicBezTo>
                  <a:cubicBezTo>
                    <a:pt x="732" y="2170"/>
                    <a:pt x="719" y="2176"/>
                    <a:pt x="693" y="2176"/>
                  </a:cubicBezTo>
                  <a:cubicBezTo>
                    <a:pt x="647" y="2176"/>
                    <a:pt x="640" y="2137"/>
                    <a:pt x="607" y="2117"/>
                  </a:cubicBezTo>
                  <a:cubicBezTo>
                    <a:pt x="561" y="2077"/>
                    <a:pt x="521" y="2071"/>
                    <a:pt x="475" y="2031"/>
                  </a:cubicBezTo>
                  <a:cubicBezTo>
                    <a:pt x="449" y="2011"/>
                    <a:pt x="422" y="2005"/>
                    <a:pt x="396" y="1978"/>
                  </a:cubicBezTo>
                  <a:cubicBezTo>
                    <a:pt x="383" y="1952"/>
                    <a:pt x="390" y="1932"/>
                    <a:pt x="383" y="1906"/>
                  </a:cubicBezTo>
                  <a:cubicBezTo>
                    <a:pt x="376" y="1879"/>
                    <a:pt x="370" y="1866"/>
                    <a:pt x="370" y="1833"/>
                  </a:cubicBezTo>
                  <a:cubicBezTo>
                    <a:pt x="363" y="1800"/>
                    <a:pt x="324" y="1794"/>
                    <a:pt x="284" y="1787"/>
                  </a:cubicBezTo>
                  <a:cubicBezTo>
                    <a:pt x="238" y="1774"/>
                    <a:pt x="231" y="1734"/>
                    <a:pt x="198" y="1695"/>
                  </a:cubicBezTo>
                  <a:cubicBezTo>
                    <a:pt x="185" y="1675"/>
                    <a:pt x="172" y="1675"/>
                    <a:pt x="159" y="1655"/>
                  </a:cubicBezTo>
                  <a:cubicBezTo>
                    <a:pt x="119" y="1629"/>
                    <a:pt x="113" y="1596"/>
                    <a:pt x="79" y="1563"/>
                  </a:cubicBezTo>
                  <a:cubicBezTo>
                    <a:pt x="53" y="1536"/>
                    <a:pt x="40" y="1523"/>
                    <a:pt x="40" y="1490"/>
                  </a:cubicBezTo>
                  <a:cubicBezTo>
                    <a:pt x="40" y="1444"/>
                    <a:pt x="40" y="1418"/>
                    <a:pt x="40" y="1372"/>
                  </a:cubicBezTo>
                  <a:cubicBezTo>
                    <a:pt x="40" y="1332"/>
                    <a:pt x="27" y="1306"/>
                    <a:pt x="27" y="1266"/>
                  </a:cubicBezTo>
                  <a:cubicBezTo>
                    <a:pt x="0" y="659"/>
                    <a:pt x="0" y="659"/>
                    <a:pt x="0" y="659"/>
                  </a:cubicBezTo>
                  <a:lnTo>
                    <a:pt x="0" y="659"/>
                  </a:lnTo>
                  <a:cubicBezTo>
                    <a:pt x="0" y="666"/>
                    <a:pt x="7" y="666"/>
                    <a:pt x="7" y="666"/>
                  </a:cubicBezTo>
                  <a:cubicBezTo>
                    <a:pt x="40" y="686"/>
                    <a:pt x="60" y="672"/>
                    <a:pt x="93" y="679"/>
                  </a:cubicBezTo>
                  <a:cubicBezTo>
                    <a:pt x="159" y="699"/>
                    <a:pt x="198" y="712"/>
                    <a:pt x="271" y="712"/>
                  </a:cubicBezTo>
                  <a:cubicBezTo>
                    <a:pt x="310" y="712"/>
                    <a:pt x="324" y="679"/>
                    <a:pt x="357" y="653"/>
                  </a:cubicBezTo>
                  <a:cubicBezTo>
                    <a:pt x="409" y="607"/>
                    <a:pt x="456" y="600"/>
                    <a:pt x="528" y="587"/>
                  </a:cubicBezTo>
                  <a:cubicBezTo>
                    <a:pt x="607" y="593"/>
                    <a:pt x="607" y="593"/>
                    <a:pt x="607" y="593"/>
                  </a:cubicBezTo>
                  <a:cubicBezTo>
                    <a:pt x="660" y="593"/>
                    <a:pt x="660" y="593"/>
                    <a:pt x="660" y="593"/>
                  </a:cubicBezTo>
                  <a:cubicBezTo>
                    <a:pt x="660" y="560"/>
                    <a:pt x="667" y="534"/>
                    <a:pt x="700" y="514"/>
                  </a:cubicBezTo>
                  <a:cubicBezTo>
                    <a:pt x="746" y="481"/>
                    <a:pt x="785" y="501"/>
                    <a:pt x="845" y="488"/>
                  </a:cubicBezTo>
                  <a:cubicBezTo>
                    <a:pt x="930" y="468"/>
                    <a:pt x="944" y="356"/>
                    <a:pt x="1036" y="356"/>
                  </a:cubicBezTo>
                  <a:cubicBezTo>
                    <a:pt x="1062" y="356"/>
                    <a:pt x="1082" y="356"/>
                    <a:pt x="1102" y="369"/>
                  </a:cubicBezTo>
                  <a:cubicBezTo>
                    <a:pt x="1115" y="376"/>
                    <a:pt x="1115" y="389"/>
                    <a:pt x="1128" y="395"/>
                  </a:cubicBezTo>
                  <a:cubicBezTo>
                    <a:pt x="1174" y="409"/>
                    <a:pt x="1201" y="415"/>
                    <a:pt x="1247" y="415"/>
                  </a:cubicBezTo>
                  <a:cubicBezTo>
                    <a:pt x="1280" y="415"/>
                    <a:pt x="1293" y="415"/>
                    <a:pt x="1326" y="415"/>
                  </a:cubicBezTo>
                  <a:cubicBezTo>
                    <a:pt x="1339" y="415"/>
                    <a:pt x="1339" y="395"/>
                    <a:pt x="1353" y="389"/>
                  </a:cubicBezTo>
                  <a:cubicBezTo>
                    <a:pt x="1379" y="369"/>
                    <a:pt x="1405" y="363"/>
                    <a:pt x="1432" y="343"/>
                  </a:cubicBezTo>
                  <a:lnTo>
                    <a:pt x="1432" y="343"/>
                  </a:lnTo>
                  <a:cubicBezTo>
                    <a:pt x="1471" y="363"/>
                    <a:pt x="1504" y="369"/>
                    <a:pt x="1550" y="382"/>
                  </a:cubicBezTo>
                  <a:cubicBezTo>
                    <a:pt x="1597" y="395"/>
                    <a:pt x="1623" y="409"/>
                    <a:pt x="1669" y="409"/>
                  </a:cubicBezTo>
                  <a:cubicBezTo>
                    <a:pt x="1702" y="409"/>
                    <a:pt x="1729" y="382"/>
                    <a:pt x="1729" y="349"/>
                  </a:cubicBezTo>
                  <a:cubicBezTo>
                    <a:pt x="1729" y="336"/>
                    <a:pt x="1709" y="336"/>
                    <a:pt x="1702" y="323"/>
                  </a:cubicBezTo>
                  <a:cubicBezTo>
                    <a:pt x="1662" y="270"/>
                    <a:pt x="1603" y="257"/>
                    <a:pt x="1603" y="191"/>
                  </a:cubicBezTo>
                  <a:cubicBezTo>
                    <a:pt x="1603" y="151"/>
                    <a:pt x="1643" y="145"/>
                    <a:pt x="1662" y="112"/>
                  </a:cubicBezTo>
                  <a:cubicBezTo>
                    <a:pt x="1689" y="72"/>
                    <a:pt x="1676" y="39"/>
                    <a:pt x="1709" y="13"/>
                  </a:cubicBezTo>
                  <a:cubicBezTo>
                    <a:pt x="1794" y="46"/>
                    <a:pt x="1847" y="66"/>
                    <a:pt x="1940" y="66"/>
                  </a:cubicBezTo>
                  <a:cubicBezTo>
                    <a:pt x="2025" y="66"/>
                    <a:pt x="2065" y="0"/>
                    <a:pt x="2151" y="0"/>
                  </a:cubicBezTo>
                  <a:cubicBezTo>
                    <a:pt x="2190" y="0"/>
                    <a:pt x="2217" y="20"/>
                    <a:pt x="2243" y="46"/>
                  </a:cubicBezTo>
                  <a:cubicBezTo>
                    <a:pt x="2269" y="66"/>
                    <a:pt x="2296" y="66"/>
                    <a:pt x="2316" y="85"/>
                  </a:cubicBezTo>
                  <a:cubicBezTo>
                    <a:pt x="2335" y="105"/>
                    <a:pt x="2347" y="118"/>
                    <a:pt x="2367" y="138"/>
                  </a:cubicBezTo>
                  <a:lnTo>
                    <a:pt x="2367" y="138"/>
                  </a:lnTo>
                  <a:cubicBezTo>
                    <a:pt x="2361" y="197"/>
                    <a:pt x="2361" y="231"/>
                    <a:pt x="2342" y="283"/>
                  </a:cubicBezTo>
                  <a:cubicBezTo>
                    <a:pt x="2329" y="323"/>
                    <a:pt x="2309" y="343"/>
                    <a:pt x="2309" y="376"/>
                  </a:cubicBezTo>
                  <a:cubicBezTo>
                    <a:pt x="2309" y="395"/>
                    <a:pt x="2329" y="402"/>
                    <a:pt x="2347" y="409"/>
                  </a:cubicBezTo>
                  <a:cubicBezTo>
                    <a:pt x="2400" y="448"/>
                    <a:pt x="2433" y="468"/>
                    <a:pt x="2479" y="521"/>
                  </a:cubicBezTo>
                  <a:cubicBezTo>
                    <a:pt x="2532" y="587"/>
                    <a:pt x="2532" y="653"/>
                    <a:pt x="2545" y="738"/>
                  </a:cubicBezTo>
                  <a:cubicBezTo>
                    <a:pt x="2552" y="778"/>
                    <a:pt x="2572" y="798"/>
                    <a:pt x="2611" y="818"/>
                  </a:cubicBezTo>
                  <a:cubicBezTo>
                    <a:pt x="2651" y="837"/>
                    <a:pt x="2664" y="864"/>
                    <a:pt x="2710" y="870"/>
                  </a:cubicBezTo>
                  <a:cubicBezTo>
                    <a:pt x="2730" y="877"/>
                    <a:pt x="2743" y="864"/>
                    <a:pt x="2763" y="877"/>
                  </a:cubicBezTo>
                  <a:cubicBezTo>
                    <a:pt x="2783" y="883"/>
                    <a:pt x="2776" y="910"/>
                    <a:pt x="2789" y="930"/>
                  </a:cubicBezTo>
                  <a:cubicBezTo>
                    <a:pt x="2803" y="963"/>
                    <a:pt x="2822" y="976"/>
                    <a:pt x="2855" y="989"/>
                  </a:cubicBezTo>
                  <a:cubicBezTo>
                    <a:pt x="2921" y="1035"/>
                    <a:pt x="2974" y="1042"/>
                    <a:pt x="3027" y="1101"/>
                  </a:cubicBezTo>
                  <a:cubicBezTo>
                    <a:pt x="3053" y="1128"/>
                    <a:pt x="3053" y="1154"/>
                    <a:pt x="3060" y="1187"/>
                  </a:cubicBezTo>
                  <a:cubicBezTo>
                    <a:pt x="3067" y="1240"/>
                    <a:pt x="3099" y="1266"/>
                    <a:pt x="3119" y="1312"/>
                  </a:cubicBezTo>
                  <a:cubicBezTo>
                    <a:pt x="3159" y="1391"/>
                    <a:pt x="3165" y="1451"/>
                    <a:pt x="3231" y="1510"/>
                  </a:cubicBezTo>
                  <a:cubicBezTo>
                    <a:pt x="3264" y="1536"/>
                    <a:pt x="3278" y="1556"/>
                    <a:pt x="3311" y="1583"/>
                  </a:cubicBezTo>
                  <a:cubicBezTo>
                    <a:pt x="3343" y="1603"/>
                    <a:pt x="3390" y="1616"/>
                    <a:pt x="3390" y="1662"/>
                  </a:cubicBezTo>
                  <a:cubicBezTo>
                    <a:pt x="3390" y="1695"/>
                    <a:pt x="3390" y="1715"/>
                    <a:pt x="3390" y="1748"/>
                  </a:cubicBezTo>
                  <a:cubicBezTo>
                    <a:pt x="3390" y="1800"/>
                    <a:pt x="3456" y="1787"/>
                    <a:pt x="3508" y="1800"/>
                  </a:cubicBezTo>
                  <a:cubicBezTo>
                    <a:pt x="3555" y="1807"/>
                    <a:pt x="3548" y="1860"/>
                    <a:pt x="3555" y="1906"/>
                  </a:cubicBezTo>
                  <a:cubicBezTo>
                    <a:pt x="3574" y="1965"/>
                    <a:pt x="3614" y="1985"/>
                    <a:pt x="3667" y="2011"/>
                  </a:cubicBezTo>
                  <a:cubicBezTo>
                    <a:pt x="3700" y="2031"/>
                    <a:pt x="3719" y="2038"/>
                    <a:pt x="3753" y="2051"/>
                  </a:cubicBezTo>
                  <a:cubicBezTo>
                    <a:pt x="3719" y="2084"/>
                    <a:pt x="3733" y="2110"/>
                    <a:pt x="3713" y="2150"/>
                  </a:cubicBezTo>
                  <a:lnTo>
                    <a:pt x="3713" y="2150"/>
                  </a:lnTo>
                  <a:cubicBezTo>
                    <a:pt x="3713" y="2150"/>
                    <a:pt x="3713" y="2150"/>
                    <a:pt x="3706" y="2150"/>
                  </a:cubicBezTo>
                  <a:cubicBezTo>
                    <a:pt x="3673" y="2150"/>
                    <a:pt x="3660" y="2176"/>
                    <a:pt x="3627" y="2183"/>
                  </a:cubicBezTo>
                  <a:cubicBezTo>
                    <a:pt x="3607" y="2189"/>
                    <a:pt x="3581" y="2196"/>
                    <a:pt x="3581" y="2216"/>
                  </a:cubicBezTo>
                  <a:cubicBezTo>
                    <a:pt x="3581" y="2255"/>
                    <a:pt x="3601" y="2275"/>
                    <a:pt x="3601" y="2321"/>
                  </a:cubicBezTo>
                  <a:cubicBezTo>
                    <a:pt x="3673" y="2275"/>
                    <a:pt x="3726" y="2262"/>
                    <a:pt x="3799" y="2222"/>
                  </a:cubicBezTo>
                  <a:cubicBezTo>
                    <a:pt x="3871" y="2189"/>
                    <a:pt x="3898" y="2117"/>
                    <a:pt x="3983" y="2110"/>
                  </a:cubicBezTo>
                  <a:cubicBezTo>
                    <a:pt x="4062" y="2110"/>
                    <a:pt x="4115" y="2064"/>
                    <a:pt x="4161" y="1998"/>
                  </a:cubicBezTo>
                  <a:cubicBezTo>
                    <a:pt x="4201" y="1932"/>
                    <a:pt x="4194" y="1827"/>
                    <a:pt x="4267" y="1827"/>
                  </a:cubicBezTo>
                  <a:cubicBezTo>
                    <a:pt x="4293" y="1827"/>
                    <a:pt x="4287" y="1860"/>
                    <a:pt x="4287" y="1879"/>
                  </a:cubicBezTo>
                  <a:cubicBezTo>
                    <a:pt x="4287" y="1939"/>
                    <a:pt x="4287" y="1972"/>
                    <a:pt x="4287" y="2025"/>
                  </a:cubicBezTo>
                  <a:cubicBezTo>
                    <a:pt x="4320" y="2031"/>
                    <a:pt x="4340" y="2038"/>
                    <a:pt x="4372" y="2038"/>
                  </a:cubicBezTo>
                  <a:cubicBezTo>
                    <a:pt x="4392" y="2038"/>
                    <a:pt x="4392" y="2011"/>
                    <a:pt x="4399" y="1998"/>
                  </a:cubicBezTo>
                  <a:cubicBezTo>
                    <a:pt x="4405" y="1959"/>
                    <a:pt x="4412" y="1939"/>
                    <a:pt x="4419" y="1899"/>
                  </a:cubicBezTo>
                  <a:cubicBezTo>
                    <a:pt x="4425" y="1840"/>
                    <a:pt x="4425" y="1800"/>
                    <a:pt x="4445" y="1748"/>
                  </a:cubicBezTo>
                  <a:cubicBezTo>
                    <a:pt x="4458" y="1715"/>
                    <a:pt x="4458" y="1688"/>
                    <a:pt x="4485" y="1668"/>
                  </a:cubicBezTo>
                  <a:cubicBezTo>
                    <a:pt x="4551" y="1616"/>
                    <a:pt x="4603" y="1616"/>
                    <a:pt x="4683" y="1616"/>
                  </a:cubicBezTo>
                  <a:cubicBezTo>
                    <a:pt x="4755" y="1616"/>
                    <a:pt x="4795" y="1649"/>
                    <a:pt x="4867" y="1649"/>
                  </a:cubicBezTo>
                  <a:cubicBezTo>
                    <a:pt x="4979" y="1649"/>
                    <a:pt x="5025" y="1569"/>
                    <a:pt x="5144" y="1569"/>
                  </a:cubicBezTo>
                  <a:cubicBezTo>
                    <a:pt x="5190" y="1569"/>
                    <a:pt x="5217" y="1596"/>
                    <a:pt x="5263" y="1616"/>
                  </a:cubicBezTo>
                  <a:cubicBezTo>
                    <a:pt x="5296" y="1629"/>
                    <a:pt x="5316" y="1629"/>
                    <a:pt x="5355" y="1635"/>
                  </a:cubicBezTo>
                  <a:cubicBezTo>
                    <a:pt x="5382" y="1642"/>
                    <a:pt x="5395" y="1649"/>
                    <a:pt x="5421" y="1655"/>
                  </a:cubicBezTo>
                  <a:cubicBezTo>
                    <a:pt x="5461" y="1662"/>
                    <a:pt x="5507" y="1675"/>
                    <a:pt x="5507" y="1715"/>
                  </a:cubicBezTo>
                  <a:cubicBezTo>
                    <a:pt x="5507" y="1741"/>
                    <a:pt x="5481" y="1748"/>
                    <a:pt x="5474" y="1774"/>
                  </a:cubicBezTo>
                  <a:cubicBezTo>
                    <a:pt x="5454" y="1807"/>
                    <a:pt x="5448" y="1827"/>
                    <a:pt x="5448" y="1866"/>
                  </a:cubicBezTo>
                  <a:cubicBezTo>
                    <a:pt x="5448" y="1906"/>
                    <a:pt x="5448" y="1932"/>
                    <a:pt x="5448" y="1972"/>
                  </a:cubicBezTo>
                  <a:cubicBezTo>
                    <a:pt x="5421" y="1998"/>
                    <a:pt x="5415" y="2025"/>
                    <a:pt x="5401" y="2051"/>
                  </a:cubicBezTo>
                  <a:cubicBezTo>
                    <a:pt x="5342" y="2163"/>
                    <a:pt x="5289" y="2262"/>
                    <a:pt x="5164" y="2269"/>
                  </a:cubicBezTo>
                  <a:cubicBezTo>
                    <a:pt x="4999" y="2282"/>
                    <a:pt x="4913" y="2354"/>
                    <a:pt x="4748" y="2354"/>
                  </a:cubicBezTo>
                  <a:cubicBezTo>
                    <a:pt x="4683" y="2354"/>
                    <a:pt x="4650" y="2334"/>
                    <a:pt x="4584" y="2334"/>
                  </a:cubicBezTo>
                  <a:cubicBezTo>
                    <a:pt x="4531" y="2334"/>
                    <a:pt x="4498" y="2348"/>
                    <a:pt x="4445" y="2354"/>
                  </a:cubicBezTo>
                  <a:cubicBezTo>
                    <a:pt x="4399" y="2361"/>
                    <a:pt x="4372" y="2348"/>
                    <a:pt x="4333" y="2361"/>
                  </a:cubicBezTo>
                  <a:cubicBezTo>
                    <a:pt x="4346" y="2387"/>
                    <a:pt x="4372" y="2394"/>
                    <a:pt x="4405" y="2401"/>
                  </a:cubicBezTo>
                  <a:cubicBezTo>
                    <a:pt x="4452" y="2420"/>
                    <a:pt x="4478" y="2440"/>
                    <a:pt x="4531" y="2440"/>
                  </a:cubicBezTo>
                  <a:cubicBezTo>
                    <a:pt x="4557" y="2440"/>
                    <a:pt x="4570" y="2440"/>
                    <a:pt x="4597" y="2440"/>
                  </a:cubicBezTo>
                  <a:lnTo>
                    <a:pt x="4597" y="2440"/>
                  </a:lnTo>
                  <a:cubicBezTo>
                    <a:pt x="5045" y="2374"/>
                    <a:pt x="5045" y="2374"/>
                    <a:pt x="5045" y="2374"/>
                  </a:cubicBezTo>
                  <a:lnTo>
                    <a:pt x="5045" y="2374"/>
                  </a:lnTo>
                  <a:cubicBezTo>
                    <a:pt x="5045" y="2394"/>
                    <a:pt x="5045" y="2401"/>
                    <a:pt x="5045" y="2420"/>
                  </a:cubicBezTo>
                  <a:cubicBezTo>
                    <a:pt x="5045" y="2493"/>
                    <a:pt x="5006" y="2526"/>
                    <a:pt x="4973" y="2592"/>
                  </a:cubicBezTo>
                  <a:cubicBezTo>
                    <a:pt x="4946" y="2645"/>
                    <a:pt x="4946" y="2684"/>
                    <a:pt x="4946" y="2744"/>
                  </a:cubicBezTo>
                  <a:cubicBezTo>
                    <a:pt x="4946" y="2757"/>
                    <a:pt x="4953" y="2763"/>
                    <a:pt x="4959" y="2776"/>
                  </a:cubicBezTo>
                  <a:cubicBezTo>
                    <a:pt x="4979" y="2750"/>
                    <a:pt x="4979" y="2724"/>
                    <a:pt x="4993" y="2697"/>
                  </a:cubicBezTo>
                  <a:cubicBezTo>
                    <a:pt x="5012" y="2658"/>
                    <a:pt x="5025" y="2631"/>
                    <a:pt x="5052" y="2598"/>
                  </a:cubicBezTo>
                  <a:cubicBezTo>
                    <a:pt x="5078" y="2552"/>
                    <a:pt x="5091" y="2526"/>
                    <a:pt x="5118" y="2473"/>
                  </a:cubicBezTo>
                  <a:cubicBezTo>
                    <a:pt x="5184" y="2381"/>
                    <a:pt x="5243" y="2348"/>
                    <a:pt x="5336" y="2275"/>
                  </a:cubicBezTo>
                  <a:cubicBezTo>
                    <a:pt x="5355" y="2295"/>
                    <a:pt x="5355" y="2321"/>
                    <a:pt x="5382" y="2328"/>
                  </a:cubicBezTo>
                  <a:cubicBezTo>
                    <a:pt x="5434" y="2341"/>
                    <a:pt x="5467" y="2348"/>
                    <a:pt x="5520" y="2348"/>
                  </a:cubicBezTo>
                  <a:cubicBezTo>
                    <a:pt x="5540" y="2348"/>
                    <a:pt x="5540" y="2321"/>
                    <a:pt x="5540" y="2302"/>
                  </a:cubicBezTo>
                  <a:cubicBezTo>
                    <a:pt x="5540" y="2269"/>
                    <a:pt x="5540" y="2249"/>
                    <a:pt x="5540" y="2216"/>
                  </a:cubicBezTo>
                  <a:cubicBezTo>
                    <a:pt x="5540" y="2176"/>
                    <a:pt x="5573" y="2163"/>
                    <a:pt x="5573" y="2123"/>
                  </a:cubicBezTo>
                  <a:cubicBezTo>
                    <a:pt x="5573" y="2084"/>
                    <a:pt x="5573" y="2058"/>
                    <a:pt x="5573" y="2018"/>
                  </a:cubicBezTo>
                  <a:cubicBezTo>
                    <a:pt x="5573" y="1992"/>
                    <a:pt x="5599" y="1985"/>
                    <a:pt x="5619" y="1978"/>
                  </a:cubicBezTo>
                  <a:cubicBezTo>
                    <a:pt x="5659" y="1952"/>
                    <a:pt x="5679" y="1932"/>
                    <a:pt x="5711" y="1893"/>
                  </a:cubicBezTo>
                  <a:cubicBezTo>
                    <a:pt x="5718" y="1893"/>
                    <a:pt x="5718" y="1899"/>
                    <a:pt x="5725" y="1899"/>
                  </a:cubicBezTo>
                  <a:cubicBezTo>
                    <a:pt x="5791" y="1899"/>
                    <a:pt x="5830" y="1879"/>
                    <a:pt x="5896" y="1879"/>
                  </a:cubicBezTo>
                  <a:cubicBezTo>
                    <a:pt x="5942" y="1879"/>
                    <a:pt x="5962" y="1879"/>
                    <a:pt x="6008" y="1886"/>
                  </a:cubicBezTo>
                  <a:cubicBezTo>
                    <a:pt x="6041" y="1893"/>
                    <a:pt x="6048" y="1919"/>
                    <a:pt x="6081" y="1932"/>
                  </a:cubicBezTo>
                  <a:cubicBezTo>
                    <a:pt x="6153" y="1959"/>
                    <a:pt x="6206" y="1959"/>
                    <a:pt x="6285" y="1965"/>
                  </a:cubicBezTo>
                  <a:cubicBezTo>
                    <a:pt x="6378" y="1978"/>
                    <a:pt x="6424" y="2018"/>
                    <a:pt x="6516" y="2025"/>
                  </a:cubicBezTo>
                  <a:cubicBezTo>
                    <a:pt x="6595" y="2064"/>
                    <a:pt x="6648" y="2077"/>
                    <a:pt x="6721" y="2130"/>
                  </a:cubicBezTo>
                  <a:cubicBezTo>
                    <a:pt x="6727" y="2130"/>
                    <a:pt x="6734" y="2137"/>
                    <a:pt x="6740" y="2137"/>
                  </a:cubicBezTo>
                  <a:close/>
                </a:path>
              </a:pathLst>
            </a:custGeom>
            <a:grpFill/>
            <a:ln w="28575" cap="flat" cmpd="sng">
              <a:solidFill>
                <a:srgbClr val="000000"/>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81" name="Freeform 31"/>
            <p:cNvSpPr>
              <a:spLocks noChangeArrowheads="1"/>
            </p:cNvSpPr>
            <p:nvPr/>
          </p:nvSpPr>
          <p:spPr bwMode="auto">
            <a:xfrm>
              <a:off x="6029727" y="3832220"/>
              <a:ext cx="2427130" cy="2341563"/>
            </a:xfrm>
            <a:custGeom>
              <a:avLst/>
              <a:gdLst>
                <a:gd name="T0" fmla="*/ 4340 w 6741"/>
                <a:gd name="T1" fmla="*/ 1609 h 6504"/>
                <a:gd name="T2" fmla="*/ 4260 w 6741"/>
                <a:gd name="T3" fmla="*/ 1629 h 6504"/>
                <a:gd name="T4" fmla="*/ 4379 w 6741"/>
                <a:gd name="T5" fmla="*/ 1457 h 6504"/>
                <a:gd name="T6" fmla="*/ 4208 w 6741"/>
                <a:gd name="T7" fmla="*/ 1629 h 6504"/>
                <a:gd name="T8" fmla="*/ 4379 w 6741"/>
                <a:gd name="T9" fmla="*/ 1457 h 6504"/>
                <a:gd name="T10" fmla="*/ 4854 w 6741"/>
                <a:gd name="T11" fmla="*/ 1523 h 6504"/>
                <a:gd name="T12" fmla="*/ 4920 w 6741"/>
                <a:gd name="T13" fmla="*/ 1471 h 6504"/>
                <a:gd name="T14" fmla="*/ 4788 w 6741"/>
                <a:gd name="T15" fmla="*/ 1378 h 6504"/>
                <a:gd name="T16" fmla="*/ 4551 w 6741"/>
                <a:gd name="T17" fmla="*/ 1240 h 6504"/>
                <a:gd name="T18" fmla="*/ 4557 w 6741"/>
                <a:gd name="T19" fmla="*/ 1477 h 6504"/>
                <a:gd name="T20" fmla="*/ 4775 w 6741"/>
                <a:gd name="T21" fmla="*/ 1523 h 6504"/>
                <a:gd name="T22" fmla="*/ 6740 w 6741"/>
                <a:gd name="T23" fmla="*/ 2137 h 6504"/>
                <a:gd name="T24" fmla="*/ 6655 w 6741"/>
                <a:gd name="T25" fmla="*/ 2585 h 6504"/>
                <a:gd name="T26" fmla="*/ 6391 w 6741"/>
                <a:gd name="T27" fmla="*/ 3054 h 6504"/>
                <a:gd name="T28" fmla="*/ 6298 w 6741"/>
                <a:gd name="T29" fmla="*/ 3337 h 6504"/>
                <a:gd name="T30" fmla="*/ 6048 w 6741"/>
                <a:gd name="T31" fmla="*/ 3667 h 6504"/>
                <a:gd name="T32" fmla="*/ 5817 w 6741"/>
                <a:gd name="T33" fmla="*/ 3871 h 6504"/>
                <a:gd name="T34" fmla="*/ 5408 w 6741"/>
                <a:gd name="T35" fmla="*/ 4241 h 6504"/>
                <a:gd name="T36" fmla="*/ 5487 w 6741"/>
                <a:gd name="T37" fmla="*/ 4551 h 6504"/>
                <a:gd name="T38" fmla="*/ 5349 w 6741"/>
                <a:gd name="T39" fmla="*/ 4933 h 6504"/>
                <a:gd name="T40" fmla="*/ 5190 w 6741"/>
                <a:gd name="T41" fmla="*/ 5118 h 6504"/>
                <a:gd name="T42" fmla="*/ 4999 w 6741"/>
                <a:gd name="T43" fmla="*/ 5639 h 6504"/>
                <a:gd name="T44" fmla="*/ 4874 w 6741"/>
                <a:gd name="T45" fmla="*/ 5942 h 6504"/>
                <a:gd name="T46" fmla="*/ 4452 w 6741"/>
                <a:gd name="T47" fmla="*/ 6503 h 6504"/>
                <a:gd name="T48" fmla="*/ 1280 w 6741"/>
                <a:gd name="T49" fmla="*/ 6015 h 6504"/>
                <a:gd name="T50" fmla="*/ 930 w 6741"/>
                <a:gd name="T51" fmla="*/ 5527 h 6504"/>
                <a:gd name="T52" fmla="*/ 805 w 6741"/>
                <a:gd name="T53" fmla="*/ 5118 h 6504"/>
                <a:gd name="T54" fmla="*/ 785 w 6741"/>
                <a:gd name="T55" fmla="*/ 4828 h 6504"/>
                <a:gd name="T56" fmla="*/ 957 w 6741"/>
                <a:gd name="T57" fmla="*/ 4663 h 6504"/>
                <a:gd name="T58" fmla="*/ 1207 w 6741"/>
                <a:gd name="T59" fmla="*/ 2308 h 6504"/>
                <a:gd name="T60" fmla="*/ 759 w 6741"/>
                <a:gd name="T61" fmla="*/ 2170 h 6504"/>
                <a:gd name="T62" fmla="*/ 396 w 6741"/>
                <a:gd name="T63" fmla="*/ 1978 h 6504"/>
                <a:gd name="T64" fmla="*/ 198 w 6741"/>
                <a:gd name="T65" fmla="*/ 1695 h 6504"/>
                <a:gd name="T66" fmla="*/ 40 w 6741"/>
                <a:gd name="T67" fmla="*/ 1372 h 6504"/>
                <a:gd name="T68" fmla="*/ 7 w 6741"/>
                <a:gd name="T69" fmla="*/ 666 h 6504"/>
                <a:gd name="T70" fmla="*/ 528 w 6741"/>
                <a:gd name="T71" fmla="*/ 587 h 6504"/>
                <a:gd name="T72" fmla="*/ 845 w 6741"/>
                <a:gd name="T73" fmla="*/ 488 h 6504"/>
                <a:gd name="T74" fmla="*/ 1247 w 6741"/>
                <a:gd name="T75" fmla="*/ 415 h 6504"/>
                <a:gd name="T76" fmla="*/ 1432 w 6741"/>
                <a:gd name="T77" fmla="*/ 343 h 6504"/>
                <a:gd name="T78" fmla="*/ 1702 w 6741"/>
                <a:gd name="T79" fmla="*/ 323 h 6504"/>
                <a:gd name="T80" fmla="*/ 1940 w 6741"/>
                <a:gd name="T81" fmla="*/ 66 h 6504"/>
                <a:gd name="T82" fmla="*/ 2367 w 6741"/>
                <a:gd name="T83" fmla="*/ 138 h 6504"/>
                <a:gd name="T84" fmla="*/ 2347 w 6741"/>
                <a:gd name="T85" fmla="*/ 409 h 6504"/>
                <a:gd name="T86" fmla="*/ 2710 w 6741"/>
                <a:gd name="T87" fmla="*/ 870 h 6504"/>
                <a:gd name="T88" fmla="*/ 3027 w 6741"/>
                <a:gd name="T89" fmla="*/ 1101 h 6504"/>
                <a:gd name="T90" fmla="*/ 3311 w 6741"/>
                <a:gd name="T91" fmla="*/ 1583 h 6504"/>
                <a:gd name="T92" fmla="*/ 3555 w 6741"/>
                <a:gd name="T93" fmla="*/ 1906 h 6504"/>
                <a:gd name="T94" fmla="*/ 3713 w 6741"/>
                <a:gd name="T95" fmla="*/ 2150 h 6504"/>
                <a:gd name="T96" fmla="*/ 3601 w 6741"/>
                <a:gd name="T97" fmla="*/ 2321 h 6504"/>
                <a:gd name="T98" fmla="*/ 4267 w 6741"/>
                <a:gd name="T99" fmla="*/ 1827 h 6504"/>
                <a:gd name="T100" fmla="*/ 4399 w 6741"/>
                <a:gd name="T101" fmla="*/ 1998 h 6504"/>
                <a:gd name="T102" fmla="*/ 4683 w 6741"/>
                <a:gd name="T103" fmla="*/ 1616 h 6504"/>
                <a:gd name="T104" fmla="*/ 5355 w 6741"/>
                <a:gd name="T105" fmla="*/ 1635 h 6504"/>
                <a:gd name="T106" fmla="*/ 5448 w 6741"/>
                <a:gd name="T107" fmla="*/ 1866 h 6504"/>
                <a:gd name="T108" fmla="*/ 4748 w 6741"/>
                <a:gd name="T109" fmla="*/ 2354 h 6504"/>
                <a:gd name="T110" fmla="*/ 4405 w 6741"/>
                <a:gd name="T111" fmla="*/ 2401 h 6504"/>
                <a:gd name="T112" fmla="*/ 5045 w 6741"/>
                <a:gd name="T113" fmla="*/ 2374 h 6504"/>
                <a:gd name="T114" fmla="*/ 4946 w 6741"/>
                <a:gd name="T115" fmla="*/ 2744 h 6504"/>
                <a:gd name="T116" fmla="*/ 5118 w 6741"/>
                <a:gd name="T117" fmla="*/ 2473 h 6504"/>
                <a:gd name="T118" fmla="*/ 5540 w 6741"/>
                <a:gd name="T119" fmla="*/ 2302 h 6504"/>
                <a:gd name="T120" fmla="*/ 5619 w 6741"/>
                <a:gd name="T121" fmla="*/ 1978 h 6504"/>
                <a:gd name="T122" fmla="*/ 6008 w 6741"/>
                <a:gd name="T123" fmla="*/ 1886 h 6504"/>
                <a:gd name="T124" fmla="*/ 6721 w 6741"/>
                <a:gd name="T125" fmla="*/ 2130 h 6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741" h="6504">
                  <a:moveTo>
                    <a:pt x="4353" y="1655"/>
                  </a:moveTo>
                  <a:lnTo>
                    <a:pt x="4353" y="1655"/>
                  </a:lnTo>
                  <a:cubicBezTo>
                    <a:pt x="4353" y="1616"/>
                    <a:pt x="4353" y="1616"/>
                    <a:pt x="4353" y="1616"/>
                  </a:cubicBezTo>
                  <a:cubicBezTo>
                    <a:pt x="4340" y="1609"/>
                    <a:pt x="4340" y="1609"/>
                    <a:pt x="4340" y="1609"/>
                  </a:cubicBezTo>
                  <a:cubicBezTo>
                    <a:pt x="4333" y="1596"/>
                    <a:pt x="4333" y="1596"/>
                    <a:pt x="4333" y="1596"/>
                  </a:cubicBezTo>
                  <a:lnTo>
                    <a:pt x="4333" y="1596"/>
                  </a:lnTo>
                  <a:cubicBezTo>
                    <a:pt x="4326" y="1596"/>
                    <a:pt x="4320" y="1589"/>
                    <a:pt x="4313" y="1589"/>
                  </a:cubicBezTo>
                  <a:cubicBezTo>
                    <a:pt x="4287" y="1589"/>
                    <a:pt x="4280" y="1616"/>
                    <a:pt x="4260" y="1629"/>
                  </a:cubicBezTo>
                  <a:cubicBezTo>
                    <a:pt x="4227" y="1655"/>
                    <a:pt x="4208" y="1668"/>
                    <a:pt x="4188" y="1708"/>
                  </a:cubicBezTo>
                  <a:cubicBezTo>
                    <a:pt x="4194" y="1708"/>
                    <a:pt x="4201" y="1708"/>
                    <a:pt x="4208" y="1708"/>
                  </a:cubicBezTo>
                  <a:cubicBezTo>
                    <a:pt x="4267" y="1708"/>
                    <a:pt x="4300" y="1688"/>
                    <a:pt x="4353" y="1655"/>
                  </a:cubicBezTo>
                  <a:close/>
                  <a:moveTo>
                    <a:pt x="4379" y="1457"/>
                  </a:moveTo>
                  <a:lnTo>
                    <a:pt x="4379" y="1457"/>
                  </a:lnTo>
                  <a:cubicBezTo>
                    <a:pt x="4333" y="1457"/>
                    <a:pt x="4307" y="1471"/>
                    <a:pt x="4260" y="1504"/>
                  </a:cubicBezTo>
                  <a:cubicBezTo>
                    <a:pt x="4221" y="1536"/>
                    <a:pt x="4175" y="1556"/>
                    <a:pt x="4175" y="1609"/>
                  </a:cubicBezTo>
                  <a:cubicBezTo>
                    <a:pt x="4175" y="1622"/>
                    <a:pt x="4188" y="1629"/>
                    <a:pt x="4208" y="1629"/>
                  </a:cubicBezTo>
                  <a:cubicBezTo>
                    <a:pt x="4227" y="1629"/>
                    <a:pt x="4227" y="1609"/>
                    <a:pt x="4241" y="1596"/>
                  </a:cubicBezTo>
                  <a:cubicBezTo>
                    <a:pt x="4273" y="1563"/>
                    <a:pt x="4293" y="1550"/>
                    <a:pt x="4333" y="1536"/>
                  </a:cubicBezTo>
                  <a:cubicBezTo>
                    <a:pt x="4372" y="1523"/>
                    <a:pt x="4432" y="1530"/>
                    <a:pt x="4432" y="1484"/>
                  </a:cubicBezTo>
                  <a:cubicBezTo>
                    <a:pt x="4432" y="1464"/>
                    <a:pt x="4399" y="1457"/>
                    <a:pt x="4379" y="1457"/>
                  </a:cubicBezTo>
                  <a:close/>
                  <a:moveTo>
                    <a:pt x="4920" y="1471"/>
                  </a:moveTo>
                  <a:lnTo>
                    <a:pt x="4920" y="1471"/>
                  </a:lnTo>
                  <a:cubicBezTo>
                    <a:pt x="4894" y="1471"/>
                    <a:pt x="4887" y="1490"/>
                    <a:pt x="4874" y="1504"/>
                  </a:cubicBezTo>
                  <a:cubicBezTo>
                    <a:pt x="4867" y="1510"/>
                    <a:pt x="4854" y="1517"/>
                    <a:pt x="4854" y="1523"/>
                  </a:cubicBezTo>
                  <a:cubicBezTo>
                    <a:pt x="4854" y="1556"/>
                    <a:pt x="4887" y="1583"/>
                    <a:pt x="4920" y="1583"/>
                  </a:cubicBezTo>
                  <a:cubicBezTo>
                    <a:pt x="4940" y="1583"/>
                    <a:pt x="4953" y="1563"/>
                    <a:pt x="4973" y="1550"/>
                  </a:cubicBezTo>
                  <a:cubicBezTo>
                    <a:pt x="4986" y="1550"/>
                    <a:pt x="4999" y="1543"/>
                    <a:pt x="4999" y="1523"/>
                  </a:cubicBezTo>
                  <a:cubicBezTo>
                    <a:pt x="4999" y="1484"/>
                    <a:pt x="4959" y="1471"/>
                    <a:pt x="4920" y="1471"/>
                  </a:cubicBezTo>
                  <a:close/>
                  <a:moveTo>
                    <a:pt x="4801" y="1523"/>
                  </a:moveTo>
                  <a:lnTo>
                    <a:pt x="4801" y="1523"/>
                  </a:lnTo>
                  <a:cubicBezTo>
                    <a:pt x="4801" y="1490"/>
                    <a:pt x="4801" y="1471"/>
                    <a:pt x="4801" y="1444"/>
                  </a:cubicBezTo>
                  <a:cubicBezTo>
                    <a:pt x="4801" y="1418"/>
                    <a:pt x="4808" y="1398"/>
                    <a:pt x="4788" y="1378"/>
                  </a:cubicBezTo>
                  <a:cubicBezTo>
                    <a:pt x="4768" y="1352"/>
                    <a:pt x="4742" y="1358"/>
                    <a:pt x="4709" y="1345"/>
                  </a:cubicBezTo>
                  <a:cubicBezTo>
                    <a:pt x="4669" y="1325"/>
                    <a:pt x="4650" y="1292"/>
                    <a:pt x="4610" y="1273"/>
                  </a:cubicBezTo>
                  <a:lnTo>
                    <a:pt x="4610" y="1273"/>
                  </a:lnTo>
                  <a:cubicBezTo>
                    <a:pt x="4590" y="1260"/>
                    <a:pt x="4577" y="1240"/>
                    <a:pt x="4551" y="1240"/>
                  </a:cubicBezTo>
                  <a:cubicBezTo>
                    <a:pt x="4531" y="1240"/>
                    <a:pt x="4531" y="1260"/>
                    <a:pt x="4524" y="1279"/>
                  </a:cubicBezTo>
                  <a:cubicBezTo>
                    <a:pt x="4511" y="1299"/>
                    <a:pt x="4485" y="1306"/>
                    <a:pt x="4485" y="1325"/>
                  </a:cubicBezTo>
                  <a:cubicBezTo>
                    <a:pt x="4485" y="1358"/>
                    <a:pt x="4518" y="1372"/>
                    <a:pt x="4524" y="1398"/>
                  </a:cubicBezTo>
                  <a:cubicBezTo>
                    <a:pt x="4537" y="1424"/>
                    <a:pt x="4537" y="1451"/>
                    <a:pt x="4557" y="1477"/>
                  </a:cubicBezTo>
                  <a:cubicBezTo>
                    <a:pt x="4590" y="1504"/>
                    <a:pt x="4623" y="1490"/>
                    <a:pt x="4669" y="1504"/>
                  </a:cubicBezTo>
                  <a:cubicBezTo>
                    <a:pt x="4709" y="1510"/>
                    <a:pt x="4735" y="1517"/>
                    <a:pt x="4775" y="1523"/>
                  </a:cubicBezTo>
                  <a:cubicBezTo>
                    <a:pt x="4801" y="1523"/>
                    <a:pt x="4801" y="1523"/>
                    <a:pt x="4801" y="1523"/>
                  </a:cubicBezTo>
                  <a:close/>
                  <a:moveTo>
                    <a:pt x="4775" y="1523"/>
                  </a:moveTo>
                  <a:lnTo>
                    <a:pt x="4775" y="1523"/>
                  </a:lnTo>
                  <a:cubicBezTo>
                    <a:pt x="4801" y="1523"/>
                    <a:pt x="4801" y="1523"/>
                    <a:pt x="4801" y="1523"/>
                  </a:cubicBezTo>
                  <a:lnTo>
                    <a:pt x="6740" y="2137"/>
                  </a:lnTo>
                  <a:lnTo>
                    <a:pt x="6740" y="2137"/>
                  </a:lnTo>
                  <a:cubicBezTo>
                    <a:pt x="6708" y="2236"/>
                    <a:pt x="6701" y="2288"/>
                    <a:pt x="6668" y="2381"/>
                  </a:cubicBezTo>
                  <a:cubicBezTo>
                    <a:pt x="6648" y="2420"/>
                    <a:pt x="6609" y="2433"/>
                    <a:pt x="6609" y="2480"/>
                  </a:cubicBezTo>
                  <a:cubicBezTo>
                    <a:pt x="6609" y="2506"/>
                    <a:pt x="6641" y="2506"/>
                    <a:pt x="6648" y="2532"/>
                  </a:cubicBezTo>
                  <a:cubicBezTo>
                    <a:pt x="6661" y="2552"/>
                    <a:pt x="6655" y="2565"/>
                    <a:pt x="6655" y="2585"/>
                  </a:cubicBezTo>
                  <a:cubicBezTo>
                    <a:pt x="6655" y="2645"/>
                    <a:pt x="6615" y="2664"/>
                    <a:pt x="6595" y="2717"/>
                  </a:cubicBezTo>
                  <a:cubicBezTo>
                    <a:pt x="6556" y="2790"/>
                    <a:pt x="6562" y="2849"/>
                    <a:pt x="6516" y="2915"/>
                  </a:cubicBezTo>
                  <a:cubicBezTo>
                    <a:pt x="6490" y="2948"/>
                    <a:pt x="6457" y="2948"/>
                    <a:pt x="6424" y="2974"/>
                  </a:cubicBezTo>
                  <a:cubicBezTo>
                    <a:pt x="6397" y="2994"/>
                    <a:pt x="6404" y="3020"/>
                    <a:pt x="6391" y="3054"/>
                  </a:cubicBezTo>
                  <a:cubicBezTo>
                    <a:pt x="6371" y="3086"/>
                    <a:pt x="6365" y="3113"/>
                    <a:pt x="6351" y="3152"/>
                  </a:cubicBezTo>
                  <a:cubicBezTo>
                    <a:pt x="6338" y="3185"/>
                    <a:pt x="6338" y="3205"/>
                    <a:pt x="6325" y="3238"/>
                  </a:cubicBezTo>
                  <a:cubicBezTo>
                    <a:pt x="6312" y="3265"/>
                    <a:pt x="6292" y="3271"/>
                    <a:pt x="6292" y="3298"/>
                  </a:cubicBezTo>
                  <a:cubicBezTo>
                    <a:pt x="6292" y="3311"/>
                    <a:pt x="6298" y="3317"/>
                    <a:pt x="6298" y="3337"/>
                  </a:cubicBezTo>
                  <a:cubicBezTo>
                    <a:pt x="6298" y="3377"/>
                    <a:pt x="6252" y="3390"/>
                    <a:pt x="6226" y="3423"/>
                  </a:cubicBezTo>
                  <a:cubicBezTo>
                    <a:pt x="6206" y="3449"/>
                    <a:pt x="6199" y="3469"/>
                    <a:pt x="6186" y="3502"/>
                  </a:cubicBezTo>
                  <a:cubicBezTo>
                    <a:pt x="6153" y="3561"/>
                    <a:pt x="6160" y="3614"/>
                    <a:pt x="6101" y="3654"/>
                  </a:cubicBezTo>
                  <a:cubicBezTo>
                    <a:pt x="6081" y="3660"/>
                    <a:pt x="6068" y="3660"/>
                    <a:pt x="6048" y="3667"/>
                  </a:cubicBezTo>
                  <a:cubicBezTo>
                    <a:pt x="6008" y="3687"/>
                    <a:pt x="6002" y="3720"/>
                    <a:pt x="5975" y="3746"/>
                  </a:cubicBezTo>
                  <a:cubicBezTo>
                    <a:pt x="5955" y="3759"/>
                    <a:pt x="5962" y="3779"/>
                    <a:pt x="5949" y="3792"/>
                  </a:cubicBezTo>
                  <a:cubicBezTo>
                    <a:pt x="5923" y="3819"/>
                    <a:pt x="5909" y="3832"/>
                    <a:pt x="5870" y="3845"/>
                  </a:cubicBezTo>
                  <a:cubicBezTo>
                    <a:pt x="5850" y="3852"/>
                    <a:pt x="5843" y="3871"/>
                    <a:pt x="5817" y="3871"/>
                  </a:cubicBezTo>
                  <a:cubicBezTo>
                    <a:pt x="5804" y="3871"/>
                    <a:pt x="5797" y="3865"/>
                    <a:pt x="5777" y="3865"/>
                  </a:cubicBezTo>
                  <a:cubicBezTo>
                    <a:pt x="5652" y="3865"/>
                    <a:pt x="5580" y="3944"/>
                    <a:pt x="5507" y="4056"/>
                  </a:cubicBezTo>
                  <a:cubicBezTo>
                    <a:pt x="5467" y="4122"/>
                    <a:pt x="5434" y="4162"/>
                    <a:pt x="5408" y="4241"/>
                  </a:cubicBezTo>
                  <a:lnTo>
                    <a:pt x="5408" y="4241"/>
                  </a:lnTo>
                  <a:cubicBezTo>
                    <a:pt x="5408" y="4254"/>
                    <a:pt x="5395" y="4267"/>
                    <a:pt x="5395" y="4280"/>
                  </a:cubicBezTo>
                  <a:cubicBezTo>
                    <a:pt x="5395" y="4300"/>
                    <a:pt x="5428" y="4307"/>
                    <a:pt x="5441" y="4326"/>
                  </a:cubicBezTo>
                  <a:cubicBezTo>
                    <a:pt x="5487" y="4379"/>
                    <a:pt x="5533" y="4419"/>
                    <a:pt x="5533" y="4491"/>
                  </a:cubicBezTo>
                  <a:cubicBezTo>
                    <a:pt x="5533" y="4518"/>
                    <a:pt x="5500" y="4524"/>
                    <a:pt x="5487" y="4551"/>
                  </a:cubicBezTo>
                  <a:cubicBezTo>
                    <a:pt x="5474" y="4584"/>
                    <a:pt x="5487" y="4610"/>
                    <a:pt x="5481" y="4643"/>
                  </a:cubicBezTo>
                  <a:cubicBezTo>
                    <a:pt x="5474" y="4683"/>
                    <a:pt x="5454" y="4696"/>
                    <a:pt x="5448" y="4729"/>
                  </a:cubicBezTo>
                  <a:cubicBezTo>
                    <a:pt x="5441" y="4781"/>
                    <a:pt x="5434" y="4821"/>
                    <a:pt x="5408" y="4867"/>
                  </a:cubicBezTo>
                  <a:cubicBezTo>
                    <a:pt x="5395" y="4900"/>
                    <a:pt x="5382" y="4933"/>
                    <a:pt x="5349" y="4933"/>
                  </a:cubicBezTo>
                  <a:cubicBezTo>
                    <a:pt x="5336" y="4933"/>
                    <a:pt x="5329" y="4913"/>
                    <a:pt x="5316" y="4913"/>
                  </a:cubicBezTo>
                  <a:cubicBezTo>
                    <a:pt x="5276" y="4913"/>
                    <a:pt x="5276" y="4960"/>
                    <a:pt x="5269" y="4993"/>
                  </a:cubicBezTo>
                  <a:cubicBezTo>
                    <a:pt x="5263" y="5025"/>
                    <a:pt x="5250" y="5039"/>
                    <a:pt x="5230" y="5065"/>
                  </a:cubicBezTo>
                  <a:cubicBezTo>
                    <a:pt x="5217" y="5085"/>
                    <a:pt x="5217" y="5105"/>
                    <a:pt x="5190" y="5118"/>
                  </a:cubicBezTo>
                  <a:cubicBezTo>
                    <a:pt x="5144" y="5138"/>
                    <a:pt x="5111" y="5144"/>
                    <a:pt x="5065" y="5171"/>
                  </a:cubicBezTo>
                  <a:cubicBezTo>
                    <a:pt x="5012" y="5217"/>
                    <a:pt x="5012" y="5263"/>
                    <a:pt x="4986" y="5329"/>
                  </a:cubicBezTo>
                  <a:cubicBezTo>
                    <a:pt x="4959" y="5395"/>
                    <a:pt x="4894" y="5421"/>
                    <a:pt x="4894" y="5494"/>
                  </a:cubicBezTo>
                  <a:cubicBezTo>
                    <a:pt x="4894" y="5566"/>
                    <a:pt x="4999" y="5566"/>
                    <a:pt x="4999" y="5639"/>
                  </a:cubicBezTo>
                  <a:cubicBezTo>
                    <a:pt x="4999" y="5685"/>
                    <a:pt x="4999" y="5725"/>
                    <a:pt x="4959" y="5758"/>
                  </a:cubicBezTo>
                  <a:cubicBezTo>
                    <a:pt x="4946" y="5771"/>
                    <a:pt x="4926" y="5784"/>
                    <a:pt x="4926" y="5804"/>
                  </a:cubicBezTo>
                  <a:cubicBezTo>
                    <a:pt x="4926" y="5830"/>
                    <a:pt x="4926" y="5843"/>
                    <a:pt x="4926" y="5870"/>
                  </a:cubicBezTo>
                  <a:cubicBezTo>
                    <a:pt x="4926" y="5909"/>
                    <a:pt x="4894" y="5916"/>
                    <a:pt x="4874" y="5942"/>
                  </a:cubicBezTo>
                  <a:cubicBezTo>
                    <a:pt x="4801" y="6041"/>
                    <a:pt x="4709" y="6048"/>
                    <a:pt x="4643" y="6153"/>
                  </a:cubicBezTo>
                  <a:cubicBezTo>
                    <a:pt x="4603" y="6219"/>
                    <a:pt x="4584" y="6259"/>
                    <a:pt x="4551" y="6332"/>
                  </a:cubicBezTo>
                  <a:cubicBezTo>
                    <a:pt x="4531" y="6364"/>
                    <a:pt x="4511" y="6378"/>
                    <a:pt x="4498" y="6417"/>
                  </a:cubicBezTo>
                  <a:cubicBezTo>
                    <a:pt x="4485" y="6450"/>
                    <a:pt x="4478" y="6477"/>
                    <a:pt x="4452" y="6503"/>
                  </a:cubicBezTo>
                  <a:lnTo>
                    <a:pt x="4452" y="6503"/>
                  </a:lnTo>
                  <a:cubicBezTo>
                    <a:pt x="1399" y="6147"/>
                    <a:pt x="1399" y="6147"/>
                    <a:pt x="1399" y="6147"/>
                  </a:cubicBezTo>
                  <a:cubicBezTo>
                    <a:pt x="1372" y="6140"/>
                    <a:pt x="1379" y="6107"/>
                    <a:pt x="1359" y="6088"/>
                  </a:cubicBezTo>
                  <a:cubicBezTo>
                    <a:pt x="1339" y="6054"/>
                    <a:pt x="1306" y="6048"/>
                    <a:pt x="1280" y="6015"/>
                  </a:cubicBezTo>
                  <a:cubicBezTo>
                    <a:pt x="1234" y="5949"/>
                    <a:pt x="1207" y="5890"/>
                    <a:pt x="1135" y="5876"/>
                  </a:cubicBezTo>
                  <a:cubicBezTo>
                    <a:pt x="1056" y="5863"/>
                    <a:pt x="1043" y="5791"/>
                    <a:pt x="1010" y="5725"/>
                  </a:cubicBezTo>
                  <a:cubicBezTo>
                    <a:pt x="983" y="5672"/>
                    <a:pt x="976" y="5646"/>
                    <a:pt x="957" y="5593"/>
                  </a:cubicBezTo>
                  <a:cubicBezTo>
                    <a:pt x="950" y="5566"/>
                    <a:pt x="930" y="5553"/>
                    <a:pt x="930" y="5527"/>
                  </a:cubicBezTo>
                  <a:cubicBezTo>
                    <a:pt x="930" y="5474"/>
                    <a:pt x="983" y="5454"/>
                    <a:pt x="983" y="5401"/>
                  </a:cubicBezTo>
                  <a:cubicBezTo>
                    <a:pt x="983" y="5336"/>
                    <a:pt x="944" y="5303"/>
                    <a:pt x="911" y="5243"/>
                  </a:cubicBezTo>
                  <a:cubicBezTo>
                    <a:pt x="878" y="5191"/>
                    <a:pt x="845" y="5164"/>
                    <a:pt x="805" y="5118"/>
                  </a:cubicBezTo>
                  <a:lnTo>
                    <a:pt x="805" y="5118"/>
                  </a:lnTo>
                  <a:cubicBezTo>
                    <a:pt x="805" y="5092"/>
                    <a:pt x="799" y="5078"/>
                    <a:pt x="799" y="5052"/>
                  </a:cubicBezTo>
                  <a:cubicBezTo>
                    <a:pt x="799" y="5032"/>
                    <a:pt x="812" y="5019"/>
                    <a:pt x="812" y="4999"/>
                  </a:cubicBezTo>
                  <a:cubicBezTo>
                    <a:pt x="812" y="4973"/>
                    <a:pt x="785" y="4966"/>
                    <a:pt x="785" y="4933"/>
                  </a:cubicBezTo>
                  <a:cubicBezTo>
                    <a:pt x="785" y="4894"/>
                    <a:pt x="785" y="4867"/>
                    <a:pt x="785" y="4828"/>
                  </a:cubicBezTo>
                  <a:cubicBezTo>
                    <a:pt x="785" y="4781"/>
                    <a:pt x="825" y="4768"/>
                    <a:pt x="851" y="4742"/>
                  </a:cubicBezTo>
                  <a:cubicBezTo>
                    <a:pt x="864" y="4735"/>
                    <a:pt x="878" y="4735"/>
                    <a:pt x="884" y="4722"/>
                  </a:cubicBezTo>
                  <a:cubicBezTo>
                    <a:pt x="904" y="4696"/>
                    <a:pt x="897" y="4656"/>
                    <a:pt x="930" y="4656"/>
                  </a:cubicBezTo>
                  <a:cubicBezTo>
                    <a:pt x="944" y="4656"/>
                    <a:pt x="950" y="4663"/>
                    <a:pt x="957" y="4663"/>
                  </a:cubicBezTo>
                  <a:cubicBezTo>
                    <a:pt x="1517" y="2427"/>
                    <a:pt x="1517" y="2427"/>
                    <a:pt x="1517" y="2427"/>
                  </a:cubicBezTo>
                  <a:cubicBezTo>
                    <a:pt x="1465" y="2407"/>
                    <a:pt x="1432" y="2394"/>
                    <a:pt x="1379" y="2381"/>
                  </a:cubicBezTo>
                  <a:cubicBezTo>
                    <a:pt x="1339" y="2381"/>
                    <a:pt x="1319" y="2394"/>
                    <a:pt x="1287" y="2374"/>
                  </a:cubicBezTo>
                  <a:cubicBezTo>
                    <a:pt x="1247" y="2354"/>
                    <a:pt x="1247" y="2321"/>
                    <a:pt x="1207" y="2308"/>
                  </a:cubicBezTo>
                  <a:cubicBezTo>
                    <a:pt x="1161" y="2288"/>
                    <a:pt x="1128" y="2288"/>
                    <a:pt x="1095" y="2255"/>
                  </a:cubicBezTo>
                  <a:cubicBezTo>
                    <a:pt x="1049" y="2229"/>
                    <a:pt x="1036" y="2196"/>
                    <a:pt x="990" y="2176"/>
                  </a:cubicBezTo>
                  <a:cubicBezTo>
                    <a:pt x="944" y="2163"/>
                    <a:pt x="917" y="2183"/>
                    <a:pt x="871" y="2176"/>
                  </a:cubicBezTo>
                  <a:cubicBezTo>
                    <a:pt x="825" y="2176"/>
                    <a:pt x="805" y="2170"/>
                    <a:pt x="759" y="2170"/>
                  </a:cubicBezTo>
                  <a:cubicBezTo>
                    <a:pt x="732" y="2170"/>
                    <a:pt x="719" y="2176"/>
                    <a:pt x="693" y="2176"/>
                  </a:cubicBezTo>
                  <a:cubicBezTo>
                    <a:pt x="647" y="2176"/>
                    <a:pt x="640" y="2137"/>
                    <a:pt x="607" y="2117"/>
                  </a:cubicBezTo>
                  <a:cubicBezTo>
                    <a:pt x="561" y="2077"/>
                    <a:pt x="521" y="2071"/>
                    <a:pt x="475" y="2031"/>
                  </a:cubicBezTo>
                  <a:cubicBezTo>
                    <a:pt x="449" y="2011"/>
                    <a:pt x="422" y="2005"/>
                    <a:pt x="396" y="1978"/>
                  </a:cubicBezTo>
                  <a:cubicBezTo>
                    <a:pt x="383" y="1952"/>
                    <a:pt x="390" y="1932"/>
                    <a:pt x="383" y="1906"/>
                  </a:cubicBezTo>
                  <a:cubicBezTo>
                    <a:pt x="376" y="1879"/>
                    <a:pt x="370" y="1866"/>
                    <a:pt x="370" y="1833"/>
                  </a:cubicBezTo>
                  <a:cubicBezTo>
                    <a:pt x="363" y="1800"/>
                    <a:pt x="324" y="1794"/>
                    <a:pt x="284" y="1787"/>
                  </a:cubicBezTo>
                  <a:cubicBezTo>
                    <a:pt x="238" y="1774"/>
                    <a:pt x="231" y="1734"/>
                    <a:pt x="198" y="1695"/>
                  </a:cubicBezTo>
                  <a:cubicBezTo>
                    <a:pt x="185" y="1675"/>
                    <a:pt x="172" y="1675"/>
                    <a:pt x="159" y="1655"/>
                  </a:cubicBezTo>
                  <a:cubicBezTo>
                    <a:pt x="119" y="1629"/>
                    <a:pt x="113" y="1596"/>
                    <a:pt x="79" y="1563"/>
                  </a:cubicBezTo>
                  <a:cubicBezTo>
                    <a:pt x="53" y="1536"/>
                    <a:pt x="40" y="1523"/>
                    <a:pt x="40" y="1490"/>
                  </a:cubicBezTo>
                  <a:cubicBezTo>
                    <a:pt x="40" y="1444"/>
                    <a:pt x="40" y="1418"/>
                    <a:pt x="40" y="1372"/>
                  </a:cubicBezTo>
                  <a:cubicBezTo>
                    <a:pt x="40" y="1332"/>
                    <a:pt x="27" y="1306"/>
                    <a:pt x="27" y="1266"/>
                  </a:cubicBezTo>
                  <a:cubicBezTo>
                    <a:pt x="0" y="659"/>
                    <a:pt x="0" y="659"/>
                    <a:pt x="0" y="659"/>
                  </a:cubicBezTo>
                  <a:lnTo>
                    <a:pt x="0" y="659"/>
                  </a:lnTo>
                  <a:cubicBezTo>
                    <a:pt x="0" y="666"/>
                    <a:pt x="7" y="666"/>
                    <a:pt x="7" y="666"/>
                  </a:cubicBezTo>
                  <a:cubicBezTo>
                    <a:pt x="40" y="686"/>
                    <a:pt x="60" y="672"/>
                    <a:pt x="93" y="679"/>
                  </a:cubicBezTo>
                  <a:cubicBezTo>
                    <a:pt x="159" y="699"/>
                    <a:pt x="198" y="712"/>
                    <a:pt x="271" y="712"/>
                  </a:cubicBezTo>
                  <a:cubicBezTo>
                    <a:pt x="310" y="712"/>
                    <a:pt x="324" y="679"/>
                    <a:pt x="357" y="653"/>
                  </a:cubicBezTo>
                  <a:cubicBezTo>
                    <a:pt x="409" y="607"/>
                    <a:pt x="456" y="600"/>
                    <a:pt x="528" y="587"/>
                  </a:cubicBezTo>
                  <a:cubicBezTo>
                    <a:pt x="607" y="593"/>
                    <a:pt x="607" y="593"/>
                    <a:pt x="607" y="593"/>
                  </a:cubicBezTo>
                  <a:cubicBezTo>
                    <a:pt x="660" y="593"/>
                    <a:pt x="660" y="593"/>
                    <a:pt x="660" y="593"/>
                  </a:cubicBezTo>
                  <a:cubicBezTo>
                    <a:pt x="660" y="560"/>
                    <a:pt x="667" y="534"/>
                    <a:pt x="700" y="514"/>
                  </a:cubicBezTo>
                  <a:cubicBezTo>
                    <a:pt x="746" y="481"/>
                    <a:pt x="785" y="501"/>
                    <a:pt x="845" y="488"/>
                  </a:cubicBezTo>
                  <a:cubicBezTo>
                    <a:pt x="930" y="468"/>
                    <a:pt x="944" y="356"/>
                    <a:pt x="1036" y="356"/>
                  </a:cubicBezTo>
                  <a:cubicBezTo>
                    <a:pt x="1062" y="356"/>
                    <a:pt x="1082" y="356"/>
                    <a:pt x="1102" y="369"/>
                  </a:cubicBezTo>
                  <a:cubicBezTo>
                    <a:pt x="1115" y="376"/>
                    <a:pt x="1115" y="389"/>
                    <a:pt x="1128" y="395"/>
                  </a:cubicBezTo>
                  <a:cubicBezTo>
                    <a:pt x="1174" y="409"/>
                    <a:pt x="1201" y="415"/>
                    <a:pt x="1247" y="415"/>
                  </a:cubicBezTo>
                  <a:cubicBezTo>
                    <a:pt x="1280" y="415"/>
                    <a:pt x="1293" y="415"/>
                    <a:pt x="1326" y="415"/>
                  </a:cubicBezTo>
                  <a:cubicBezTo>
                    <a:pt x="1339" y="415"/>
                    <a:pt x="1339" y="395"/>
                    <a:pt x="1353" y="389"/>
                  </a:cubicBezTo>
                  <a:cubicBezTo>
                    <a:pt x="1379" y="369"/>
                    <a:pt x="1405" y="363"/>
                    <a:pt x="1432" y="343"/>
                  </a:cubicBezTo>
                  <a:lnTo>
                    <a:pt x="1432" y="343"/>
                  </a:lnTo>
                  <a:cubicBezTo>
                    <a:pt x="1471" y="363"/>
                    <a:pt x="1504" y="369"/>
                    <a:pt x="1550" y="382"/>
                  </a:cubicBezTo>
                  <a:cubicBezTo>
                    <a:pt x="1597" y="395"/>
                    <a:pt x="1623" y="409"/>
                    <a:pt x="1669" y="409"/>
                  </a:cubicBezTo>
                  <a:cubicBezTo>
                    <a:pt x="1702" y="409"/>
                    <a:pt x="1729" y="382"/>
                    <a:pt x="1729" y="349"/>
                  </a:cubicBezTo>
                  <a:cubicBezTo>
                    <a:pt x="1729" y="336"/>
                    <a:pt x="1709" y="336"/>
                    <a:pt x="1702" y="323"/>
                  </a:cubicBezTo>
                  <a:cubicBezTo>
                    <a:pt x="1662" y="270"/>
                    <a:pt x="1603" y="257"/>
                    <a:pt x="1603" y="191"/>
                  </a:cubicBezTo>
                  <a:cubicBezTo>
                    <a:pt x="1603" y="151"/>
                    <a:pt x="1643" y="145"/>
                    <a:pt x="1662" y="112"/>
                  </a:cubicBezTo>
                  <a:cubicBezTo>
                    <a:pt x="1689" y="72"/>
                    <a:pt x="1676" y="39"/>
                    <a:pt x="1709" y="13"/>
                  </a:cubicBezTo>
                  <a:cubicBezTo>
                    <a:pt x="1794" y="46"/>
                    <a:pt x="1847" y="66"/>
                    <a:pt x="1940" y="66"/>
                  </a:cubicBezTo>
                  <a:cubicBezTo>
                    <a:pt x="2025" y="66"/>
                    <a:pt x="2065" y="0"/>
                    <a:pt x="2151" y="0"/>
                  </a:cubicBezTo>
                  <a:cubicBezTo>
                    <a:pt x="2190" y="0"/>
                    <a:pt x="2217" y="20"/>
                    <a:pt x="2243" y="46"/>
                  </a:cubicBezTo>
                  <a:cubicBezTo>
                    <a:pt x="2269" y="66"/>
                    <a:pt x="2296" y="66"/>
                    <a:pt x="2316" y="85"/>
                  </a:cubicBezTo>
                  <a:cubicBezTo>
                    <a:pt x="2335" y="105"/>
                    <a:pt x="2347" y="118"/>
                    <a:pt x="2367" y="138"/>
                  </a:cubicBezTo>
                  <a:lnTo>
                    <a:pt x="2367" y="138"/>
                  </a:lnTo>
                  <a:cubicBezTo>
                    <a:pt x="2361" y="197"/>
                    <a:pt x="2361" y="231"/>
                    <a:pt x="2342" y="283"/>
                  </a:cubicBezTo>
                  <a:cubicBezTo>
                    <a:pt x="2329" y="323"/>
                    <a:pt x="2309" y="343"/>
                    <a:pt x="2309" y="376"/>
                  </a:cubicBezTo>
                  <a:cubicBezTo>
                    <a:pt x="2309" y="395"/>
                    <a:pt x="2329" y="402"/>
                    <a:pt x="2347" y="409"/>
                  </a:cubicBezTo>
                  <a:cubicBezTo>
                    <a:pt x="2400" y="448"/>
                    <a:pt x="2433" y="468"/>
                    <a:pt x="2479" y="521"/>
                  </a:cubicBezTo>
                  <a:cubicBezTo>
                    <a:pt x="2532" y="587"/>
                    <a:pt x="2532" y="653"/>
                    <a:pt x="2545" y="738"/>
                  </a:cubicBezTo>
                  <a:cubicBezTo>
                    <a:pt x="2552" y="778"/>
                    <a:pt x="2572" y="798"/>
                    <a:pt x="2611" y="818"/>
                  </a:cubicBezTo>
                  <a:cubicBezTo>
                    <a:pt x="2651" y="837"/>
                    <a:pt x="2664" y="864"/>
                    <a:pt x="2710" y="870"/>
                  </a:cubicBezTo>
                  <a:cubicBezTo>
                    <a:pt x="2730" y="877"/>
                    <a:pt x="2743" y="864"/>
                    <a:pt x="2763" y="877"/>
                  </a:cubicBezTo>
                  <a:cubicBezTo>
                    <a:pt x="2783" y="883"/>
                    <a:pt x="2776" y="910"/>
                    <a:pt x="2789" y="930"/>
                  </a:cubicBezTo>
                  <a:cubicBezTo>
                    <a:pt x="2803" y="963"/>
                    <a:pt x="2822" y="976"/>
                    <a:pt x="2855" y="989"/>
                  </a:cubicBezTo>
                  <a:cubicBezTo>
                    <a:pt x="2921" y="1035"/>
                    <a:pt x="2974" y="1042"/>
                    <a:pt x="3027" y="1101"/>
                  </a:cubicBezTo>
                  <a:cubicBezTo>
                    <a:pt x="3053" y="1128"/>
                    <a:pt x="3053" y="1154"/>
                    <a:pt x="3060" y="1187"/>
                  </a:cubicBezTo>
                  <a:cubicBezTo>
                    <a:pt x="3067" y="1240"/>
                    <a:pt x="3099" y="1266"/>
                    <a:pt x="3119" y="1312"/>
                  </a:cubicBezTo>
                  <a:cubicBezTo>
                    <a:pt x="3159" y="1391"/>
                    <a:pt x="3165" y="1451"/>
                    <a:pt x="3231" y="1510"/>
                  </a:cubicBezTo>
                  <a:cubicBezTo>
                    <a:pt x="3264" y="1536"/>
                    <a:pt x="3278" y="1556"/>
                    <a:pt x="3311" y="1583"/>
                  </a:cubicBezTo>
                  <a:cubicBezTo>
                    <a:pt x="3343" y="1603"/>
                    <a:pt x="3390" y="1616"/>
                    <a:pt x="3390" y="1662"/>
                  </a:cubicBezTo>
                  <a:cubicBezTo>
                    <a:pt x="3390" y="1695"/>
                    <a:pt x="3390" y="1715"/>
                    <a:pt x="3390" y="1748"/>
                  </a:cubicBezTo>
                  <a:cubicBezTo>
                    <a:pt x="3390" y="1800"/>
                    <a:pt x="3456" y="1787"/>
                    <a:pt x="3508" y="1800"/>
                  </a:cubicBezTo>
                  <a:cubicBezTo>
                    <a:pt x="3555" y="1807"/>
                    <a:pt x="3548" y="1860"/>
                    <a:pt x="3555" y="1906"/>
                  </a:cubicBezTo>
                  <a:cubicBezTo>
                    <a:pt x="3574" y="1965"/>
                    <a:pt x="3614" y="1985"/>
                    <a:pt x="3667" y="2011"/>
                  </a:cubicBezTo>
                  <a:cubicBezTo>
                    <a:pt x="3700" y="2031"/>
                    <a:pt x="3719" y="2038"/>
                    <a:pt x="3753" y="2051"/>
                  </a:cubicBezTo>
                  <a:cubicBezTo>
                    <a:pt x="3719" y="2084"/>
                    <a:pt x="3733" y="2110"/>
                    <a:pt x="3713" y="2150"/>
                  </a:cubicBezTo>
                  <a:lnTo>
                    <a:pt x="3713" y="2150"/>
                  </a:lnTo>
                  <a:cubicBezTo>
                    <a:pt x="3713" y="2150"/>
                    <a:pt x="3713" y="2150"/>
                    <a:pt x="3706" y="2150"/>
                  </a:cubicBezTo>
                  <a:cubicBezTo>
                    <a:pt x="3673" y="2150"/>
                    <a:pt x="3660" y="2176"/>
                    <a:pt x="3627" y="2183"/>
                  </a:cubicBezTo>
                  <a:cubicBezTo>
                    <a:pt x="3607" y="2189"/>
                    <a:pt x="3581" y="2196"/>
                    <a:pt x="3581" y="2216"/>
                  </a:cubicBezTo>
                  <a:cubicBezTo>
                    <a:pt x="3581" y="2255"/>
                    <a:pt x="3601" y="2275"/>
                    <a:pt x="3601" y="2321"/>
                  </a:cubicBezTo>
                  <a:cubicBezTo>
                    <a:pt x="3673" y="2275"/>
                    <a:pt x="3726" y="2262"/>
                    <a:pt x="3799" y="2222"/>
                  </a:cubicBezTo>
                  <a:cubicBezTo>
                    <a:pt x="3871" y="2189"/>
                    <a:pt x="3898" y="2117"/>
                    <a:pt x="3983" y="2110"/>
                  </a:cubicBezTo>
                  <a:cubicBezTo>
                    <a:pt x="4062" y="2110"/>
                    <a:pt x="4115" y="2064"/>
                    <a:pt x="4161" y="1998"/>
                  </a:cubicBezTo>
                  <a:cubicBezTo>
                    <a:pt x="4201" y="1932"/>
                    <a:pt x="4194" y="1827"/>
                    <a:pt x="4267" y="1827"/>
                  </a:cubicBezTo>
                  <a:cubicBezTo>
                    <a:pt x="4293" y="1827"/>
                    <a:pt x="4287" y="1860"/>
                    <a:pt x="4287" y="1879"/>
                  </a:cubicBezTo>
                  <a:cubicBezTo>
                    <a:pt x="4287" y="1939"/>
                    <a:pt x="4287" y="1972"/>
                    <a:pt x="4287" y="2025"/>
                  </a:cubicBezTo>
                  <a:cubicBezTo>
                    <a:pt x="4320" y="2031"/>
                    <a:pt x="4340" y="2038"/>
                    <a:pt x="4372" y="2038"/>
                  </a:cubicBezTo>
                  <a:cubicBezTo>
                    <a:pt x="4392" y="2038"/>
                    <a:pt x="4392" y="2011"/>
                    <a:pt x="4399" y="1998"/>
                  </a:cubicBezTo>
                  <a:cubicBezTo>
                    <a:pt x="4405" y="1959"/>
                    <a:pt x="4412" y="1939"/>
                    <a:pt x="4419" y="1899"/>
                  </a:cubicBezTo>
                  <a:cubicBezTo>
                    <a:pt x="4425" y="1840"/>
                    <a:pt x="4425" y="1800"/>
                    <a:pt x="4445" y="1748"/>
                  </a:cubicBezTo>
                  <a:cubicBezTo>
                    <a:pt x="4458" y="1715"/>
                    <a:pt x="4458" y="1688"/>
                    <a:pt x="4485" y="1668"/>
                  </a:cubicBezTo>
                  <a:cubicBezTo>
                    <a:pt x="4551" y="1616"/>
                    <a:pt x="4603" y="1616"/>
                    <a:pt x="4683" y="1616"/>
                  </a:cubicBezTo>
                  <a:cubicBezTo>
                    <a:pt x="4755" y="1616"/>
                    <a:pt x="4795" y="1649"/>
                    <a:pt x="4867" y="1649"/>
                  </a:cubicBezTo>
                  <a:cubicBezTo>
                    <a:pt x="4979" y="1649"/>
                    <a:pt x="5025" y="1569"/>
                    <a:pt x="5144" y="1569"/>
                  </a:cubicBezTo>
                  <a:cubicBezTo>
                    <a:pt x="5190" y="1569"/>
                    <a:pt x="5217" y="1596"/>
                    <a:pt x="5263" y="1616"/>
                  </a:cubicBezTo>
                  <a:cubicBezTo>
                    <a:pt x="5296" y="1629"/>
                    <a:pt x="5316" y="1629"/>
                    <a:pt x="5355" y="1635"/>
                  </a:cubicBezTo>
                  <a:cubicBezTo>
                    <a:pt x="5382" y="1642"/>
                    <a:pt x="5395" y="1649"/>
                    <a:pt x="5421" y="1655"/>
                  </a:cubicBezTo>
                  <a:cubicBezTo>
                    <a:pt x="5461" y="1662"/>
                    <a:pt x="5507" y="1675"/>
                    <a:pt x="5507" y="1715"/>
                  </a:cubicBezTo>
                  <a:cubicBezTo>
                    <a:pt x="5507" y="1741"/>
                    <a:pt x="5481" y="1748"/>
                    <a:pt x="5474" y="1774"/>
                  </a:cubicBezTo>
                  <a:cubicBezTo>
                    <a:pt x="5454" y="1807"/>
                    <a:pt x="5448" y="1827"/>
                    <a:pt x="5448" y="1866"/>
                  </a:cubicBezTo>
                  <a:cubicBezTo>
                    <a:pt x="5448" y="1906"/>
                    <a:pt x="5448" y="1932"/>
                    <a:pt x="5448" y="1972"/>
                  </a:cubicBezTo>
                  <a:cubicBezTo>
                    <a:pt x="5421" y="1998"/>
                    <a:pt x="5415" y="2025"/>
                    <a:pt x="5401" y="2051"/>
                  </a:cubicBezTo>
                  <a:cubicBezTo>
                    <a:pt x="5342" y="2163"/>
                    <a:pt x="5289" y="2262"/>
                    <a:pt x="5164" y="2269"/>
                  </a:cubicBezTo>
                  <a:cubicBezTo>
                    <a:pt x="4999" y="2282"/>
                    <a:pt x="4913" y="2354"/>
                    <a:pt x="4748" y="2354"/>
                  </a:cubicBezTo>
                  <a:cubicBezTo>
                    <a:pt x="4683" y="2354"/>
                    <a:pt x="4650" y="2334"/>
                    <a:pt x="4584" y="2334"/>
                  </a:cubicBezTo>
                  <a:cubicBezTo>
                    <a:pt x="4531" y="2334"/>
                    <a:pt x="4498" y="2348"/>
                    <a:pt x="4445" y="2354"/>
                  </a:cubicBezTo>
                  <a:cubicBezTo>
                    <a:pt x="4399" y="2361"/>
                    <a:pt x="4372" y="2348"/>
                    <a:pt x="4333" y="2361"/>
                  </a:cubicBezTo>
                  <a:cubicBezTo>
                    <a:pt x="4346" y="2387"/>
                    <a:pt x="4372" y="2394"/>
                    <a:pt x="4405" y="2401"/>
                  </a:cubicBezTo>
                  <a:cubicBezTo>
                    <a:pt x="4452" y="2420"/>
                    <a:pt x="4478" y="2440"/>
                    <a:pt x="4531" y="2440"/>
                  </a:cubicBezTo>
                  <a:cubicBezTo>
                    <a:pt x="4557" y="2440"/>
                    <a:pt x="4570" y="2440"/>
                    <a:pt x="4597" y="2440"/>
                  </a:cubicBezTo>
                  <a:lnTo>
                    <a:pt x="4597" y="2440"/>
                  </a:lnTo>
                  <a:cubicBezTo>
                    <a:pt x="5045" y="2374"/>
                    <a:pt x="5045" y="2374"/>
                    <a:pt x="5045" y="2374"/>
                  </a:cubicBezTo>
                  <a:lnTo>
                    <a:pt x="5045" y="2374"/>
                  </a:lnTo>
                  <a:cubicBezTo>
                    <a:pt x="5045" y="2394"/>
                    <a:pt x="5045" y="2401"/>
                    <a:pt x="5045" y="2420"/>
                  </a:cubicBezTo>
                  <a:cubicBezTo>
                    <a:pt x="5045" y="2493"/>
                    <a:pt x="5006" y="2526"/>
                    <a:pt x="4973" y="2592"/>
                  </a:cubicBezTo>
                  <a:cubicBezTo>
                    <a:pt x="4946" y="2645"/>
                    <a:pt x="4946" y="2684"/>
                    <a:pt x="4946" y="2744"/>
                  </a:cubicBezTo>
                  <a:cubicBezTo>
                    <a:pt x="4946" y="2757"/>
                    <a:pt x="4953" y="2763"/>
                    <a:pt x="4959" y="2776"/>
                  </a:cubicBezTo>
                  <a:cubicBezTo>
                    <a:pt x="4979" y="2750"/>
                    <a:pt x="4979" y="2724"/>
                    <a:pt x="4993" y="2697"/>
                  </a:cubicBezTo>
                  <a:cubicBezTo>
                    <a:pt x="5012" y="2658"/>
                    <a:pt x="5025" y="2631"/>
                    <a:pt x="5052" y="2598"/>
                  </a:cubicBezTo>
                  <a:cubicBezTo>
                    <a:pt x="5078" y="2552"/>
                    <a:pt x="5091" y="2526"/>
                    <a:pt x="5118" y="2473"/>
                  </a:cubicBezTo>
                  <a:cubicBezTo>
                    <a:pt x="5184" y="2381"/>
                    <a:pt x="5243" y="2348"/>
                    <a:pt x="5336" y="2275"/>
                  </a:cubicBezTo>
                  <a:cubicBezTo>
                    <a:pt x="5355" y="2295"/>
                    <a:pt x="5355" y="2321"/>
                    <a:pt x="5382" y="2328"/>
                  </a:cubicBezTo>
                  <a:cubicBezTo>
                    <a:pt x="5434" y="2341"/>
                    <a:pt x="5467" y="2348"/>
                    <a:pt x="5520" y="2348"/>
                  </a:cubicBezTo>
                  <a:cubicBezTo>
                    <a:pt x="5540" y="2348"/>
                    <a:pt x="5540" y="2321"/>
                    <a:pt x="5540" y="2302"/>
                  </a:cubicBezTo>
                  <a:cubicBezTo>
                    <a:pt x="5540" y="2269"/>
                    <a:pt x="5540" y="2249"/>
                    <a:pt x="5540" y="2216"/>
                  </a:cubicBezTo>
                  <a:cubicBezTo>
                    <a:pt x="5540" y="2176"/>
                    <a:pt x="5573" y="2163"/>
                    <a:pt x="5573" y="2123"/>
                  </a:cubicBezTo>
                  <a:cubicBezTo>
                    <a:pt x="5573" y="2084"/>
                    <a:pt x="5573" y="2058"/>
                    <a:pt x="5573" y="2018"/>
                  </a:cubicBezTo>
                  <a:cubicBezTo>
                    <a:pt x="5573" y="1992"/>
                    <a:pt x="5599" y="1985"/>
                    <a:pt x="5619" y="1978"/>
                  </a:cubicBezTo>
                  <a:cubicBezTo>
                    <a:pt x="5659" y="1952"/>
                    <a:pt x="5679" y="1932"/>
                    <a:pt x="5711" y="1893"/>
                  </a:cubicBezTo>
                  <a:cubicBezTo>
                    <a:pt x="5718" y="1893"/>
                    <a:pt x="5718" y="1899"/>
                    <a:pt x="5725" y="1899"/>
                  </a:cubicBezTo>
                  <a:cubicBezTo>
                    <a:pt x="5791" y="1899"/>
                    <a:pt x="5830" y="1879"/>
                    <a:pt x="5896" y="1879"/>
                  </a:cubicBezTo>
                  <a:cubicBezTo>
                    <a:pt x="5942" y="1879"/>
                    <a:pt x="5962" y="1879"/>
                    <a:pt x="6008" y="1886"/>
                  </a:cubicBezTo>
                  <a:cubicBezTo>
                    <a:pt x="6041" y="1893"/>
                    <a:pt x="6048" y="1919"/>
                    <a:pt x="6081" y="1932"/>
                  </a:cubicBezTo>
                  <a:cubicBezTo>
                    <a:pt x="6153" y="1959"/>
                    <a:pt x="6206" y="1959"/>
                    <a:pt x="6285" y="1965"/>
                  </a:cubicBezTo>
                  <a:cubicBezTo>
                    <a:pt x="6378" y="1978"/>
                    <a:pt x="6424" y="2018"/>
                    <a:pt x="6516" y="2025"/>
                  </a:cubicBezTo>
                  <a:cubicBezTo>
                    <a:pt x="6595" y="2064"/>
                    <a:pt x="6648" y="2077"/>
                    <a:pt x="6721" y="2130"/>
                  </a:cubicBezTo>
                  <a:cubicBezTo>
                    <a:pt x="6727" y="2130"/>
                    <a:pt x="6734" y="2137"/>
                    <a:pt x="6740" y="2137"/>
                  </a:cubicBezTo>
                  <a:lnTo>
                    <a:pt x="4775" y="1523"/>
                  </a:lnTo>
                  <a:close/>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82" name="Freeform 32"/>
            <p:cNvSpPr>
              <a:spLocks noChangeArrowheads="1"/>
            </p:cNvSpPr>
            <p:nvPr/>
          </p:nvSpPr>
          <p:spPr bwMode="auto">
            <a:xfrm>
              <a:off x="6861522" y="3563932"/>
              <a:ext cx="876243" cy="1047750"/>
            </a:xfrm>
            <a:custGeom>
              <a:avLst/>
              <a:gdLst>
                <a:gd name="T0" fmla="*/ 2222 w 2434"/>
                <a:gd name="T1" fmla="*/ 1016 h 2910"/>
                <a:gd name="T2" fmla="*/ 2149 w 2434"/>
                <a:gd name="T3" fmla="*/ 1029 h 2910"/>
                <a:gd name="T4" fmla="*/ 2195 w 2434"/>
                <a:gd name="T5" fmla="*/ 1247 h 2910"/>
                <a:gd name="T6" fmla="*/ 2301 w 2434"/>
                <a:gd name="T7" fmla="*/ 1135 h 2910"/>
                <a:gd name="T8" fmla="*/ 58 w 2434"/>
                <a:gd name="T9" fmla="*/ 884 h 2910"/>
                <a:gd name="T10" fmla="*/ 118 w 2434"/>
                <a:gd name="T11" fmla="*/ 917 h 2910"/>
                <a:gd name="T12" fmla="*/ 203 w 2434"/>
                <a:gd name="T13" fmla="*/ 1049 h 2910"/>
                <a:gd name="T14" fmla="*/ 368 w 2434"/>
                <a:gd name="T15" fmla="*/ 1109 h 2910"/>
                <a:gd name="T16" fmla="*/ 533 w 2434"/>
                <a:gd name="T17" fmla="*/ 1148 h 2910"/>
                <a:gd name="T18" fmla="*/ 691 w 2434"/>
                <a:gd name="T19" fmla="*/ 1207 h 2910"/>
                <a:gd name="T20" fmla="*/ 711 w 2434"/>
                <a:gd name="T21" fmla="*/ 1069 h 2910"/>
                <a:gd name="T22" fmla="*/ 975 w 2434"/>
                <a:gd name="T23" fmla="*/ 983 h 2910"/>
                <a:gd name="T24" fmla="*/ 1114 w 2434"/>
                <a:gd name="T25" fmla="*/ 911 h 2910"/>
                <a:gd name="T26" fmla="*/ 1206 w 2434"/>
                <a:gd name="T27" fmla="*/ 726 h 2910"/>
                <a:gd name="T28" fmla="*/ 1265 w 2434"/>
                <a:gd name="T29" fmla="*/ 521 h 2910"/>
                <a:gd name="T30" fmla="*/ 1490 w 2434"/>
                <a:gd name="T31" fmla="*/ 218 h 2910"/>
                <a:gd name="T32" fmla="*/ 1602 w 2434"/>
                <a:gd name="T33" fmla="*/ 27 h 2910"/>
                <a:gd name="T34" fmla="*/ 1734 w 2434"/>
                <a:gd name="T35" fmla="*/ 46 h 2910"/>
                <a:gd name="T36" fmla="*/ 1819 w 2434"/>
                <a:gd name="T37" fmla="*/ 238 h 2910"/>
                <a:gd name="T38" fmla="*/ 1899 w 2434"/>
                <a:gd name="T39" fmla="*/ 357 h 2910"/>
                <a:gd name="T40" fmla="*/ 1925 w 2434"/>
                <a:gd name="T41" fmla="*/ 634 h 2910"/>
                <a:gd name="T42" fmla="*/ 2031 w 2434"/>
                <a:gd name="T43" fmla="*/ 1023 h 2910"/>
                <a:gd name="T44" fmla="*/ 2070 w 2434"/>
                <a:gd name="T45" fmla="*/ 1148 h 2910"/>
                <a:gd name="T46" fmla="*/ 2136 w 2434"/>
                <a:gd name="T47" fmla="*/ 1273 h 2910"/>
                <a:gd name="T48" fmla="*/ 2380 w 2434"/>
                <a:gd name="T49" fmla="*/ 1326 h 2910"/>
                <a:gd name="T50" fmla="*/ 2433 w 2434"/>
                <a:gd name="T51" fmla="*/ 1452 h 2910"/>
                <a:gd name="T52" fmla="*/ 2301 w 2434"/>
                <a:gd name="T53" fmla="*/ 1544 h 2910"/>
                <a:gd name="T54" fmla="*/ 2380 w 2434"/>
                <a:gd name="T55" fmla="*/ 1702 h 2910"/>
                <a:gd name="T56" fmla="*/ 1964 w 2434"/>
                <a:gd name="T57" fmla="*/ 2052 h 2910"/>
                <a:gd name="T58" fmla="*/ 1707 w 2434"/>
                <a:gd name="T59" fmla="*/ 2329 h 2910"/>
                <a:gd name="T60" fmla="*/ 1655 w 2434"/>
                <a:gd name="T61" fmla="*/ 2467 h 2910"/>
                <a:gd name="T62" fmla="*/ 1720 w 2434"/>
                <a:gd name="T63" fmla="*/ 2467 h 2910"/>
                <a:gd name="T64" fmla="*/ 1688 w 2434"/>
                <a:gd name="T65" fmla="*/ 2599 h 2910"/>
                <a:gd name="T66" fmla="*/ 1648 w 2434"/>
                <a:gd name="T67" fmla="*/ 2738 h 2910"/>
                <a:gd name="T68" fmla="*/ 1536 w 2434"/>
                <a:gd name="T69" fmla="*/ 2856 h 2910"/>
                <a:gd name="T70" fmla="*/ 1404 w 2434"/>
                <a:gd name="T71" fmla="*/ 2896 h 2910"/>
                <a:gd name="T72" fmla="*/ 1444 w 2434"/>
                <a:gd name="T73" fmla="*/ 2797 h 2910"/>
                <a:gd name="T74" fmla="*/ 1246 w 2434"/>
                <a:gd name="T75" fmla="*/ 2652 h 2910"/>
                <a:gd name="T76" fmla="*/ 1081 w 2434"/>
                <a:gd name="T77" fmla="*/ 2494 h 2910"/>
                <a:gd name="T78" fmla="*/ 1002 w 2434"/>
                <a:gd name="T79" fmla="*/ 2329 h 2910"/>
                <a:gd name="T80" fmla="*/ 810 w 2434"/>
                <a:gd name="T81" fmla="*/ 2058 h 2910"/>
                <a:gd name="T82" fmla="*/ 718 w 2434"/>
                <a:gd name="T83" fmla="*/ 1847 h 2910"/>
                <a:gd name="T84" fmla="*/ 480 w 2434"/>
                <a:gd name="T85" fmla="*/ 1676 h 2910"/>
                <a:gd name="T86" fmla="*/ 401 w 2434"/>
                <a:gd name="T87" fmla="*/ 1616 h 2910"/>
                <a:gd name="T88" fmla="*/ 236 w 2434"/>
                <a:gd name="T89" fmla="*/ 1484 h 2910"/>
                <a:gd name="T90" fmla="*/ 38 w 2434"/>
                <a:gd name="T91" fmla="*/ 1155 h 2910"/>
                <a:gd name="T92" fmla="*/ 33 w 2434"/>
                <a:gd name="T93" fmla="*/ 1029 h 29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434" h="2910">
                  <a:moveTo>
                    <a:pt x="2222" y="1016"/>
                  </a:moveTo>
                  <a:lnTo>
                    <a:pt x="2222" y="1016"/>
                  </a:lnTo>
                  <a:cubicBezTo>
                    <a:pt x="2189" y="1016"/>
                    <a:pt x="2169" y="1010"/>
                    <a:pt x="2136" y="990"/>
                  </a:cubicBezTo>
                  <a:cubicBezTo>
                    <a:pt x="2136" y="1010"/>
                    <a:pt x="2149" y="1016"/>
                    <a:pt x="2149" y="1029"/>
                  </a:cubicBezTo>
                  <a:cubicBezTo>
                    <a:pt x="2149" y="1056"/>
                    <a:pt x="2149" y="1075"/>
                    <a:pt x="2149" y="1102"/>
                  </a:cubicBezTo>
                  <a:cubicBezTo>
                    <a:pt x="2149" y="1161"/>
                    <a:pt x="2195" y="1187"/>
                    <a:pt x="2195" y="1247"/>
                  </a:cubicBezTo>
                  <a:cubicBezTo>
                    <a:pt x="2202" y="1247"/>
                    <a:pt x="2209" y="1247"/>
                    <a:pt x="2222" y="1247"/>
                  </a:cubicBezTo>
                  <a:cubicBezTo>
                    <a:pt x="2275" y="1247"/>
                    <a:pt x="2301" y="1187"/>
                    <a:pt x="2301" y="1135"/>
                  </a:cubicBezTo>
                  <a:cubicBezTo>
                    <a:pt x="2301" y="1082"/>
                    <a:pt x="2275" y="1029"/>
                    <a:pt x="2222" y="1016"/>
                  </a:cubicBezTo>
                  <a:close/>
                  <a:moveTo>
                    <a:pt x="58" y="884"/>
                  </a:moveTo>
                  <a:lnTo>
                    <a:pt x="58" y="884"/>
                  </a:lnTo>
                  <a:cubicBezTo>
                    <a:pt x="71" y="897"/>
                    <a:pt x="91" y="904"/>
                    <a:pt x="118" y="917"/>
                  </a:cubicBezTo>
                  <a:lnTo>
                    <a:pt x="118" y="917"/>
                  </a:lnTo>
                  <a:cubicBezTo>
                    <a:pt x="144" y="977"/>
                    <a:pt x="164" y="1003"/>
                    <a:pt x="203" y="1049"/>
                  </a:cubicBezTo>
                  <a:cubicBezTo>
                    <a:pt x="236" y="1082"/>
                    <a:pt x="256" y="1109"/>
                    <a:pt x="302" y="1109"/>
                  </a:cubicBezTo>
                  <a:cubicBezTo>
                    <a:pt x="322" y="1109"/>
                    <a:pt x="342" y="1109"/>
                    <a:pt x="368" y="1109"/>
                  </a:cubicBezTo>
                  <a:cubicBezTo>
                    <a:pt x="388" y="1109"/>
                    <a:pt x="401" y="1102"/>
                    <a:pt x="428" y="1102"/>
                  </a:cubicBezTo>
                  <a:cubicBezTo>
                    <a:pt x="467" y="1102"/>
                    <a:pt x="487" y="1135"/>
                    <a:pt x="533" y="1148"/>
                  </a:cubicBezTo>
                  <a:cubicBezTo>
                    <a:pt x="592" y="1174"/>
                    <a:pt x="626" y="1194"/>
                    <a:pt x="685" y="1221"/>
                  </a:cubicBezTo>
                  <a:cubicBezTo>
                    <a:pt x="685" y="1221"/>
                    <a:pt x="691" y="1214"/>
                    <a:pt x="691" y="1207"/>
                  </a:cubicBezTo>
                  <a:cubicBezTo>
                    <a:pt x="691" y="1194"/>
                    <a:pt x="685" y="1187"/>
                    <a:pt x="685" y="1174"/>
                  </a:cubicBezTo>
                  <a:cubicBezTo>
                    <a:pt x="685" y="1135"/>
                    <a:pt x="685" y="1102"/>
                    <a:pt x="711" y="1069"/>
                  </a:cubicBezTo>
                  <a:cubicBezTo>
                    <a:pt x="731" y="1049"/>
                    <a:pt x="758" y="1049"/>
                    <a:pt x="790" y="1042"/>
                  </a:cubicBezTo>
                  <a:cubicBezTo>
                    <a:pt x="856" y="1016"/>
                    <a:pt x="903" y="1010"/>
                    <a:pt x="975" y="983"/>
                  </a:cubicBezTo>
                  <a:cubicBezTo>
                    <a:pt x="1008" y="970"/>
                    <a:pt x="1034" y="963"/>
                    <a:pt x="1067" y="937"/>
                  </a:cubicBezTo>
                  <a:cubicBezTo>
                    <a:pt x="1087" y="930"/>
                    <a:pt x="1101" y="930"/>
                    <a:pt x="1114" y="911"/>
                  </a:cubicBezTo>
                  <a:cubicBezTo>
                    <a:pt x="1133" y="878"/>
                    <a:pt x="1127" y="851"/>
                    <a:pt x="1140" y="812"/>
                  </a:cubicBezTo>
                  <a:cubicBezTo>
                    <a:pt x="1160" y="779"/>
                    <a:pt x="1180" y="759"/>
                    <a:pt x="1206" y="726"/>
                  </a:cubicBezTo>
                  <a:cubicBezTo>
                    <a:pt x="1239" y="673"/>
                    <a:pt x="1226" y="627"/>
                    <a:pt x="1239" y="568"/>
                  </a:cubicBezTo>
                  <a:cubicBezTo>
                    <a:pt x="1239" y="548"/>
                    <a:pt x="1252" y="541"/>
                    <a:pt x="1265" y="521"/>
                  </a:cubicBezTo>
                  <a:cubicBezTo>
                    <a:pt x="1292" y="462"/>
                    <a:pt x="1305" y="423"/>
                    <a:pt x="1345" y="370"/>
                  </a:cubicBezTo>
                  <a:cubicBezTo>
                    <a:pt x="1397" y="304"/>
                    <a:pt x="1437" y="284"/>
                    <a:pt x="1490" y="218"/>
                  </a:cubicBezTo>
                  <a:cubicBezTo>
                    <a:pt x="1536" y="152"/>
                    <a:pt x="1562" y="99"/>
                    <a:pt x="1602" y="27"/>
                  </a:cubicBezTo>
                  <a:lnTo>
                    <a:pt x="1602" y="27"/>
                  </a:lnTo>
                  <a:cubicBezTo>
                    <a:pt x="1635" y="27"/>
                    <a:pt x="1655" y="0"/>
                    <a:pt x="1688" y="0"/>
                  </a:cubicBezTo>
                  <a:cubicBezTo>
                    <a:pt x="1714" y="0"/>
                    <a:pt x="1720" y="27"/>
                    <a:pt x="1734" y="46"/>
                  </a:cubicBezTo>
                  <a:cubicBezTo>
                    <a:pt x="1767" y="93"/>
                    <a:pt x="1793" y="119"/>
                    <a:pt x="1806" y="178"/>
                  </a:cubicBezTo>
                  <a:cubicBezTo>
                    <a:pt x="1813" y="198"/>
                    <a:pt x="1806" y="218"/>
                    <a:pt x="1819" y="238"/>
                  </a:cubicBezTo>
                  <a:cubicBezTo>
                    <a:pt x="1826" y="251"/>
                    <a:pt x="1846" y="244"/>
                    <a:pt x="1859" y="251"/>
                  </a:cubicBezTo>
                  <a:cubicBezTo>
                    <a:pt x="1892" y="277"/>
                    <a:pt x="1899" y="317"/>
                    <a:pt x="1899" y="357"/>
                  </a:cubicBezTo>
                  <a:cubicBezTo>
                    <a:pt x="1899" y="389"/>
                    <a:pt x="1885" y="409"/>
                    <a:pt x="1885" y="449"/>
                  </a:cubicBezTo>
                  <a:cubicBezTo>
                    <a:pt x="1885" y="521"/>
                    <a:pt x="1899" y="561"/>
                    <a:pt x="1925" y="634"/>
                  </a:cubicBezTo>
                  <a:cubicBezTo>
                    <a:pt x="1945" y="686"/>
                    <a:pt x="1951" y="719"/>
                    <a:pt x="1964" y="772"/>
                  </a:cubicBezTo>
                  <a:cubicBezTo>
                    <a:pt x="2004" y="864"/>
                    <a:pt x="2031" y="924"/>
                    <a:pt x="2031" y="1023"/>
                  </a:cubicBezTo>
                  <a:cubicBezTo>
                    <a:pt x="2031" y="1049"/>
                    <a:pt x="2011" y="1062"/>
                    <a:pt x="1998" y="1082"/>
                  </a:cubicBezTo>
                  <a:cubicBezTo>
                    <a:pt x="2031" y="1102"/>
                    <a:pt x="2044" y="1122"/>
                    <a:pt x="2070" y="1148"/>
                  </a:cubicBezTo>
                  <a:cubicBezTo>
                    <a:pt x="2090" y="1168"/>
                    <a:pt x="2110" y="1174"/>
                    <a:pt x="2116" y="1201"/>
                  </a:cubicBezTo>
                  <a:cubicBezTo>
                    <a:pt x="2123" y="1227"/>
                    <a:pt x="2116" y="1247"/>
                    <a:pt x="2136" y="1273"/>
                  </a:cubicBezTo>
                  <a:cubicBezTo>
                    <a:pt x="2162" y="1300"/>
                    <a:pt x="2195" y="1293"/>
                    <a:pt x="2235" y="1300"/>
                  </a:cubicBezTo>
                  <a:cubicBezTo>
                    <a:pt x="2288" y="1313"/>
                    <a:pt x="2334" y="1293"/>
                    <a:pt x="2380" y="1326"/>
                  </a:cubicBezTo>
                  <a:cubicBezTo>
                    <a:pt x="2406" y="1346"/>
                    <a:pt x="2406" y="1366"/>
                    <a:pt x="2413" y="1392"/>
                  </a:cubicBezTo>
                  <a:cubicBezTo>
                    <a:pt x="2420" y="1418"/>
                    <a:pt x="2433" y="1432"/>
                    <a:pt x="2433" y="1452"/>
                  </a:cubicBezTo>
                  <a:cubicBezTo>
                    <a:pt x="2433" y="1511"/>
                    <a:pt x="2360" y="1531"/>
                    <a:pt x="2301" y="1531"/>
                  </a:cubicBezTo>
                  <a:cubicBezTo>
                    <a:pt x="2301" y="1537"/>
                    <a:pt x="2301" y="1537"/>
                    <a:pt x="2301" y="1544"/>
                  </a:cubicBezTo>
                  <a:cubicBezTo>
                    <a:pt x="2301" y="1603"/>
                    <a:pt x="2420" y="1577"/>
                    <a:pt x="2420" y="1636"/>
                  </a:cubicBezTo>
                  <a:cubicBezTo>
                    <a:pt x="2420" y="1663"/>
                    <a:pt x="2406" y="1682"/>
                    <a:pt x="2380" y="1702"/>
                  </a:cubicBezTo>
                  <a:cubicBezTo>
                    <a:pt x="2281" y="1742"/>
                    <a:pt x="2281" y="1834"/>
                    <a:pt x="2189" y="1887"/>
                  </a:cubicBezTo>
                  <a:cubicBezTo>
                    <a:pt x="2096" y="1939"/>
                    <a:pt x="2057" y="1992"/>
                    <a:pt x="1964" y="2052"/>
                  </a:cubicBezTo>
                  <a:cubicBezTo>
                    <a:pt x="1925" y="2071"/>
                    <a:pt x="1892" y="2071"/>
                    <a:pt x="1852" y="2104"/>
                  </a:cubicBezTo>
                  <a:cubicBezTo>
                    <a:pt x="1767" y="2164"/>
                    <a:pt x="1740" y="2230"/>
                    <a:pt x="1707" y="2329"/>
                  </a:cubicBezTo>
                  <a:cubicBezTo>
                    <a:pt x="1688" y="2381"/>
                    <a:pt x="1674" y="2414"/>
                    <a:pt x="1655" y="2467"/>
                  </a:cubicBezTo>
                  <a:lnTo>
                    <a:pt x="1655" y="2467"/>
                  </a:lnTo>
                  <a:cubicBezTo>
                    <a:pt x="1720" y="2467"/>
                    <a:pt x="1720" y="2467"/>
                    <a:pt x="1720" y="2467"/>
                  </a:cubicBezTo>
                  <a:lnTo>
                    <a:pt x="1720" y="2467"/>
                  </a:lnTo>
                  <a:cubicBezTo>
                    <a:pt x="1720" y="2474"/>
                    <a:pt x="1720" y="2480"/>
                    <a:pt x="1720" y="2494"/>
                  </a:cubicBezTo>
                  <a:cubicBezTo>
                    <a:pt x="1720" y="2540"/>
                    <a:pt x="1688" y="2560"/>
                    <a:pt x="1688" y="2599"/>
                  </a:cubicBezTo>
                  <a:cubicBezTo>
                    <a:pt x="1688" y="2632"/>
                    <a:pt x="1688" y="2645"/>
                    <a:pt x="1688" y="2672"/>
                  </a:cubicBezTo>
                  <a:cubicBezTo>
                    <a:pt x="1688" y="2705"/>
                    <a:pt x="1674" y="2718"/>
                    <a:pt x="1648" y="2738"/>
                  </a:cubicBezTo>
                  <a:cubicBezTo>
                    <a:pt x="1615" y="2777"/>
                    <a:pt x="1615" y="2777"/>
                    <a:pt x="1615" y="2777"/>
                  </a:cubicBezTo>
                  <a:cubicBezTo>
                    <a:pt x="1595" y="2817"/>
                    <a:pt x="1569" y="2830"/>
                    <a:pt x="1536" y="2856"/>
                  </a:cubicBezTo>
                  <a:cubicBezTo>
                    <a:pt x="1503" y="2883"/>
                    <a:pt x="1483" y="2909"/>
                    <a:pt x="1437" y="2909"/>
                  </a:cubicBezTo>
                  <a:cubicBezTo>
                    <a:pt x="1424" y="2909"/>
                    <a:pt x="1417" y="2903"/>
                    <a:pt x="1404" y="2896"/>
                  </a:cubicBezTo>
                  <a:lnTo>
                    <a:pt x="1404" y="2896"/>
                  </a:lnTo>
                  <a:cubicBezTo>
                    <a:pt x="1424" y="2856"/>
                    <a:pt x="1410" y="2830"/>
                    <a:pt x="1444" y="2797"/>
                  </a:cubicBezTo>
                  <a:cubicBezTo>
                    <a:pt x="1410" y="2784"/>
                    <a:pt x="1391" y="2777"/>
                    <a:pt x="1358" y="2757"/>
                  </a:cubicBezTo>
                  <a:cubicBezTo>
                    <a:pt x="1305" y="2731"/>
                    <a:pt x="1265" y="2711"/>
                    <a:pt x="1246" y="2652"/>
                  </a:cubicBezTo>
                  <a:cubicBezTo>
                    <a:pt x="1239" y="2606"/>
                    <a:pt x="1246" y="2553"/>
                    <a:pt x="1199" y="2546"/>
                  </a:cubicBezTo>
                  <a:cubicBezTo>
                    <a:pt x="1147" y="2533"/>
                    <a:pt x="1081" y="2546"/>
                    <a:pt x="1081" y="2494"/>
                  </a:cubicBezTo>
                  <a:cubicBezTo>
                    <a:pt x="1081" y="2461"/>
                    <a:pt x="1081" y="2441"/>
                    <a:pt x="1081" y="2408"/>
                  </a:cubicBezTo>
                  <a:cubicBezTo>
                    <a:pt x="1081" y="2362"/>
                    <a:pt x="1034" y="2349"/>
                    <a:pt x="1002" y="2329"/>
                  </a:cubicBezTo>
                  <a:cubicBezTo>
                    <a:pt x="969" y="2302"/>
                    <a:pt x="955" y="2282"/>
                    <a:pt x="922" y="2256"/>
                  </a:cubicBezTo>
                  <a:cubicBezTo>
                    <a:pt x="856" y="2197"/>
                    <a:pt x="850" y="2137"/>
                    <a:pt x="810" y="2058"/>
                  </a:cubicBezTo>
                  <a:cubicBezTo>
                    <a:pt x="790" y="2012"/>
                    <a:pt x="758" y="1986"/>
                    <a:pt x="751" y="1933"/>
                  </a:cubicBezTo>
                  <a:cubicBezTo>
                    <a:pt x="744" y="1900"/>
                    <a:pt x="744" y="1874"/>
                    <a:pt x="718" y="1847"/>
                  </a:cubicBezTo>
                  <a:cubicBezTo>
                    <a:pt x="665" y="1788"/>
                    <a:pt x="612" y="1781"/>
                    <a:pt x="546" y="1735"/>
                  </a:cubicBezTo>
                  <a:cubicBezTo>
                    <a:pt x="513" y="1722"/>
                    <a:pt x="494" y="1709"/>
                    <a:pt x="480" y="1676"/>
                  </a:cubicBezTo>
                  <a:cubicBezTo>
                    <a:pt x="467" y="1656"/>
                    <a:pt x="474" y="1629"/>
                    <a:pt x="454" y="1623"/>
                  </a:cubicBezTo>
                  <a:cubicBezTo>
                    <a:pt x="434" y="1610"/>
                    <a:pt x="421" y="1623"/>
                    <a:pt x="401" y="1616"/>
                  </a:cubicBezTo>
                  <a:cubicBezTo>
                    <a:pt x="355" y="1610"/>
                    <a:pt x="342" y="1583"/>
                    <a:pt x="302" y="1564"/>
                  </a:cubicBezTo>
                  <a:cubicBezTo>
                    <a:pt x="263" y="1544"/>
                    <a:pt x="243" y="1524"/>
                    <a:pt x="236" y="1484"/>
                  </a:cubicBezTo>
                  <a:cubicBezTo>
                    <a:pt x="223" y="1399"/>
                    <a:pt x="223" y="1333"/>
                    <a:pt x="170" y="1267"/>
                  </a:cubicBezTo>
                  <a:cubicBezTo>
                    <a:pt x="124" y="1214"/>
                    <a:pt x="91" y="1194"/>
                    <a:pt x="38" y="1155"/>
                  </a:cubicBezTo>
                  <a:cubicBezTo>
                    <a:pt x="20" y="1148"/>
                    <a:pt x="0" y="1141"/>
                    <a:pt x="0" y="1122"/>
                  </a:cubicBezTo>
                  <a:cubicBezTo>
                    <a:pt x="0" y="1089"/>
                    <a:pt x="20" y="1069"/>
                    <a:pt x="33" y="1029"/>
                  </a:cubicBezTo>
                  <a:cubicBezTo>
                    <a:pt x="52" y="977"/>
                    <a:pt x="52" y="943"/>
                    <a:pt x="58" y="884"/>
                  </a:cubicBezTo>
                  <a:close/>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83" name="Freeform 33"/>
            <p:cNvSpPr>
              <a:spLocks noChangeArrowheads="1"/>
            </p:cNvSpPr>
            <p:nvPr/>
          </p:nvSpPr>
          <p:spPr bwMode="auto">
            <a:xfrm>
              <a:off x="3342265" y="5618158"/>
              <a:ext cx="1331825" cy="738187"/>
            </a:xfrm>
            <a:custGeom>
              <a:avLst/>
              <a:gdLst>
                <a:gd name="T0" fmla="*/ 3548 w 3701"/>
                <a:gd name="T1" fmla="*/ 1273 h 2052"/>
                <a:gd name="T2" fmla="*/ 3548 w 3701"/>
                <a:gd name="T3" fmla="*/ 1273 h 2052"/>
                <a:gd name="T4" fmla="*/ 3700 w 3701"/>
                <a:gd name="T5" fmla="*/ 1365 h 2052"/>
                <a:gd name="T6" fmla="*/ 3700 w 3701"/>
                <a:gd name="T7" fmla="*/ 1365 h 2052"/>
                <a:gd name="T8" fmla="*/ 3674 w 3701"/>
                <a:gd name="T9" fmla="*/ 1378 h 2052"/>
                <a:gd name="T10" fmla="*/ 3608 w 3701"/>
                <a:gd name="T11" fmla="*/ 1431 h 2052"/>
                <a:gd name="T12" fmla="*/ 3529 w 3701"/>
                <a:gd name="T13" fmla="*/ 1530 h 2052"/>
                <a:gd name="T14" fmla="*/ 3397 w 3701"/>
                <a:gd name="T15" fmla="*/ 1569 h 2052"/>
                <a:gd name="T16" fmla="*/ 3258 w 3701"/>
                <a:gd name="T17" fmla="*/ 1728 h 2052"/>
                <a:gd name="T18" fmla="*/ 3205 w 3701"/>
                <a:gd name="T19" fmla="*/ 1780 h 2052"/>
                <a:gd name="T20" fmla="*/ 3087 w 3701"/>
                <a:gd name="T21" fmla="*/ 1754 h 2052"/>
                <a:gd name="T22" fmla="*/ 3014 w 3701"/>
                <a:gd name="T23" fmla="*/ 1820 h 2052"/>
                <a:gd name="T24" fmla="*/ 2902 w 3701"/>
                <a:gd name="T25" fmla="*/ 1932 h 2052"/>
                <a:gd name="T26" fmla="*/ 2777 w 3701"/>
                <a:gd name="T27" fmla="*/ 2018 h 2052"/>
                <a:gd name="T28" fmla="*/ 2678 w 3701"/>
                <a:gd name="T29" fmla="*/ 1972 h 2052"/>
                <a:gd name="T30" fmla="*/ 2625 w 3701"/>
                <a:gd name="T31" fmla="*/ 1972 h 2052"/>
                <a:gd name="T32" fmla="*/ 2539 w 3701"/>
                <a:gd name="T33" fmla="*/ 1958 h 2052"/>
                <a:gd name="T34" fmla="*/ 2328 w 3701"/>
                <a:gd name="T35" fmla="*/ 2011 h 2052"/>
                <a:gd name="T36" fmla="*/ 2328 w 3701"/>
                <a:gd name="T37" fmla="*/ 2011 h 2052"/>
                <a:gd name="T38" fmla="*/ 2236 w 3701"/>
                <a:gd name="T39" fmla="*/ 1978 h 2052"/>
                <a:gd name="T40" fmla="*/ 2170 w 3701"/>
                <a:gd name="T41" fmla="*/ 1958 h 2052"/>
                <a:gd name="T42" fmla="*/ 2104 w 3701"/>
                <a:gd name="T43" fmla="*/ 1972 h 2052"/>
                <a:gd name="T44" fmla="*/ 1932 w 3701"/>
                <a:gd name="T45" fmla="*/ 2018 h 2052"/>
                <a:gd name="T46" fmla="*/ 1847 w 3701"/>
                <a:gd name="T47" fmla="*/ 2051 h 2052"/>
                <a:gd name="T48" fmla="*/ 1741 w 3701"/>
                <a:gd name="T49" fmla="*/ 1932 h 2052"/>
                <a:gd name="T50" fmla="*/ 1688 w 3701"/>
                <a:gd name="T51" fmla="*/ 1747 h 2052"/>
                <a:gd name="T52" fmla="*/ 1688 w 3701"/>
                <a:gd name="T53" fmla="*/ 1682 h 2052"/>
                <a:gd name="T54" fmla="*/ 1695 w 3701"/>
                <a:gd name="T55" fmla="*/ 1549 h 2052"/>
                <a:gd name="T56" fmla="*/ 1688 w 3701"/>
                <a:gd name="T57" fmla="*/ 1444 h 2052"/>
                <a:gd name="T58" fmla="*/ 1715 w 3701"/>
                <a:gd name="T59" fmla="*/ 1352 h 2052"/>
                <a:gd name="T60" fmla="*/ 1748 w 3701"/>
                <a:gd name="T61" fmla="*/ 1147 h 2052"/>
                <a:gd name="T62" fmla="*/ 1748 w 3701"/>
                <a:gd name="T63" fmla="*/ 1128 h 2052"/>
                <a:gd name="T64" fmla="*/ 1523 w 3701"/>
                <a:gd name="T65" fmla="*/ 1286 h 2052"/>
                <a:gd name="T66" fmla="*/ 1391 w 3701"/>
                <a:gd name="T67" fmla="*/ 1418 h 2052"/>
                <a:gd name="T68" fmla="*/ 1326 w 3701"/>
                <a:gd name="T69" fmla="*/ 1451 h 2052"/>
                <a:gd name="T70" fmla="*/ 1200 w 3701"/>
                <a:gd name="T71" fmla="*/ 1451 h 2052"/>
                <a:gd name="T72" fmla="*/ 956 w 3701"/>
                <a:gd name="T73" fmla="*/ 1464 h 2052"/>
                <a:gd name="T74" fmla="*/ 864 w 3701"/>
                <a:gd name="T75" fmla="*/ 1358 h 2052"/>
                <a:gd name="T76" fmla="*/ 811 w 3701"/>
                <a:gd name="T77" fmla="*/ 1246 h 2052"/>
                <a:gd name="T78" fmla="*/ 732 w 3701"/>
                <a:gd name="T79" fmla="*/ 1200 h 2052"/>
                <a:gd name="T80" fmla="*/ 521 w 3701"/>
                <a:gd name="T81" fmla="*/ 1141 h 2052"/>
                <a:gd name="T82" fmla="*/ 422 w 3701"/>
                <a:gd name="T83" fmla="*/ 1141 h 2052"/>
                <a:gd name="T84" fmla="*/ 455 w 3701"/>
                <a:gd name="T85" fmla="*/ 989 h 2052"/>
                <a:gd name="T86" fmla="*/ 369 w 3701"/>
                <a:gd name="T87" fmla="*/ 804 h 2052"/>
                <a:gd name="T88" fmla="*/ 283 w 3701"/>
                <a:gd name="T89" fmla="*/ 732 h 2052"/>
                <a:gd name="T90" fmla="*/ 257 w 3701"/>
                <a:gd name="T91" fmla="*/ 633 h 2052"/>
                <a:gd name="T92" fmla="*/ 171 w 3701"/>
                <a:gd name="T93" fmla="*/ 475 h 2052"/>
                <a:gd name="T94" fmla="*/ 151 w 3701"/>
                <a:gd name="T95" fmla="*/ 408 h 2052"/>
                <a:gd name="T96" fmla="*/ 151 w 3701"/>
                <a:gd name="T97" fmla="*/ 343 h 2052"/>
                <a:gd name="T98" fmla="*/ 138 w 3701"/>
                <a:gd name="T99" fmla="*/ 290 h 2052"/>
                <a:gd name="T100" fmla="*/ 66 w 3701"/>
                <a:gd name="T101" fmla="*/ 263 h 2052"/>
                <a:gd name="T102" fmla="*/ 52 w 3701"/>
                <a:gd name="T103" fmla="*/ 211 h 2052"/>
                <a:gd name="T104" fmla="*/ 20 w 3701"/>
                <a:gd name="T105" fmla="*/ 138 h 2052"/>
                <a:gd name="T106" fmla="*/ 132 w 3701"/>
                <a:gd name="T107" fmla="*/ 99 h 2052"/>
                <a:gd name="T108" fmla="*/ 132 w 3701"/>
                <a:gd name="T109" fmla="*/ 19 h 2052"/>
                <a:gd name="T110" fmla="*/ 132 w 3701"/>
                <a:gd name="T111" fmla="*/ 0 h 2052"/>
                <a:gd name="T112" fmla="*/ 132 w 3701"/>
                <a:gd name="T113" fmla="*/ 0 h 2052"/>
                <a:gd name="T114" fmla="*/ 2955 w 3701"/>
                <a:gd name="T115" fmla="*/ 1015 h 2052"/>
                <a:gd name="T116" fmla="*/ 3548 w 3701"/>
                <a:gd name="T117" fmla="*/ 1273 h 20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701" h="2052">
                  <a:moveTo>
                    <a:pt x="3548" y="1273"/>
                  </a:moveTo>
                  <a:lnTo>
                    <a:pt x="3548" y="1273"/>
                  </a:lnTo>
                  <a:cubicBezTo>
                    <a:pt x="3601" y="1319"/>
                    <a:pt x="3647" y="1325"/>
                    <a:pt x="3700" y="1365"/>
                  </a:cubicBezTo>
                  <a:lnTo>
                    <a:pt x="3700" y="1365"/>
                  </a:lnTo>
                  <a:cubicBezTo>
                    <a:pt x="3693" y="1365"/>
                    <a:pt x="3680" y="1372"/>
                    <a:pt x="3674" y="1378"/>
                  </a:cubicBezTo>
                  <a:cubicBezTo>
                    <a:pt x="3641" y="1398"/>
                    <a:pt x="3634" y="1411"/>
                    <a:pt x="3608" y="1431"/>
                  </a:cubicBezTo>
                  <a:cubicBezTo>
                    <a:pt x="3568" y="1464"/>
                    <a:pt x="3568" y="1503"/>
                    <a:pt x="3529" y="1530"/>
                  </a:cubicBezTo>
                  <a:cubicBezTo>
                    <a:pt x="3482" y="1556"/>
                    <a:pt x="3436" y="1536"/>
                    <a:pt x="3397" y="1569"/>
                  </a:cubicBezTo>
                  <a:cubicBezTo>
                    <a:pt x="3337" y="1629"/>
                    <a:pt x="3318" y="1675"/>
                    <a:pt x="3258" y="1728"/>
                  </a:cubicBezTo>
                  <a:cubicBezTo>
                    <a:pt x="3232" y="1741"/>
                    <a:pt x="3238" y="1780"/>
                    <a:pt x="3205" y="1780"/>
                  </a:cubicBezTo>
                  <a:cubicBezTo>
                    <a:pt x="3159" y="1780"/>
                    <a:pt x="3133" y="1754"/>
                    <a:pt x="3087" y="1754"/>
                  </a:cubicBezTo>
                  <a:cubicBezTo>
                    <a:pt x="3047" y="1754"/>
                    <a:pt x="3041" y="1794"/>
                    <a:pt x="3014" y="1820"/>
                  </a:cubicBezTo>
                  <a:cubicBezTo>
                    <a:pt x="2968" y="1859"/>
                    <a:pt x="2942" y="1886"/>
                    <a:pt x="2902" y="1932"/>
                  </a:cubicBezTo>
                  <a:cubicBezTo>
                    <a:pt x="2856" y="1972"/>
                    <a:pt x="2836" y="2018"/>
                    <a:pt x="2777" y="2018"/>
                  </a:cubicBezTo>
                  <a:cubicBezTo>
                    <a:pt x="2731" y="2018"/>
                    <a:pt x="2717" y="1991"/>
                    <a:pt x="2678" y="1972"/>
                  </a:cubicBezTo>
                  <a:cubicBezTo>
                    <a:pt x="2658" y="1965"/>
                    <a:pt x="2645" y="1978"/>
                    <a:pt x="2625" y="1972"/>
                  </a:cubicBezTo>
                  <a:cubicBezTo>
                    <a:pt x="2592" y="1972"/>
                    <a:pt x="2572" y="1958"/>
                    <a:pt x="2539" y="1958"/>
                  </a:cubicBezTo>
                  <a:cubicBezTo>
                    <a:pt x="2453" y="1958"/>
                    <a:pt x="2407" y="1978"/>
                    <a:pt x="2328" y="2011"/>
                  </a:cubicBezTo>
                  <a:lnTo>
                    <a:pt x="2328" y="2011"/>
                  </a:lnTo>
                  <a:cubicBezTo>
                    <a:pt x="2289" y="1998"/>
                    <a:pt x="2269" y="1991"/>
                    <a:pt x="2236" y="1978"/>
                  </a:cubicBezTo>
                  <a:cubicBezTo>
                    <a:pt x="2209" y="1972"/>
                    <a:pt x="2196" y="1958"/>
                    <a:pt x="2170" y="1958"/>
                  </a:cubicBezTo>
                  <a:cubicBezTo>
                    <a:pt x="2144" y="1958"/>
                    <a:pt x="2130" y="1965"/>
                    <a:pt x="2104" y="1972"/>
                  </a:cubicBezTo>
                  <a:cubicBezTo>
                    <a:pt x="2038" y="1991"/>
                    <a:pt x="1992" y="1985"/>
                    <a:pt x="1932" y="2018"/>
                  </a:cubicBezTo>
                  <a:cubicBezTo>
                    <a:pt x="1899" y="2031"/>
                    <a:pt x="1880" y="2051"/>
                    <a:pt x="1847" y="2051"/>
                  </a:cubicBezTo>
                  <a:cubicBezTo>
                    <a:pt x="1781" y="2051"/>
                    <a:pt x="1754" y="1991"/>
                    <a:pt x="1741" y="1932"/>
                  </a:cubicBezTo>
                  <a:cubicBezTo>
                    <a:pt x="1715" y="1859"/>
                    <a:pt x="1688" y="1827"/>
                    <a:pt x="1688" y="1747"/>
                  </a:cubicBezTo>
                  <a:cubicBezTo>
                    <a:pt x="1688" y="1721"/>
                    <a:pt x="1688" y="1708"/>
                    <a:pt x="1688" y="1682"/>
                  </a:cubicBezTo>
                  <a:cubicBezTo>
                    <a:pt x="1688" y="1629"/>
                    <a:pt x="1695" y="1602"/>
                    <a:pt x="1695" y="1549"/>
                  </a:cubicBezTo>
                  <a:cubicBezTo>
                    <a:pt x="1695" y="1510"/>
                    <a:pt x="1688" y="1490"/>
                    <a:pt x="1688" y="1444"/>
                  </a:cubicBezTo>
                  <a:cubicBezTo>
                    <a:pt x="1688" y="1411"/>
                    <a:pt x="1708" y="1391"/>
                    <a:pt x="1715" y="1352"/>
                  </a:cubicBezTo>
                  <a:cubicBezTo>
                    <a:pt x="1728" y="1273"/>
                    <a:pt x="1748" y="1226"/>
                    <a:pt x="1748" y="1147"/>
                  </a:cubicBezTo>
                  <a:cubicBezTo>
                    <a:pt x="1748" y="1141"/>
                    <a:pt x="1748" y="1134"/>
                    <a:pt x="1748" y="1128"/>
                  </a:cubicBezTo>
                  <a:cubicBezTo>
                    <a:pt x="1669" y="1200"/>
                    <a:pt x="1609" y="1220"/>
                    <a:pt x="1523" y="1286"/>
                  </a:cubicBezTo>
                  <a:cubicBezTo>
                    <a:pt x="1471" y="1325"/>
                    <a:pt x="1451" y="1372"/>
                    <a:pt x="1391" y="1418"/>
                  </a:cubicBezTo>
                  <a:cubicBezTo>
                    <a:pt x="1372" y="1431"/>
                    <a:pt x="1359" y="1451"/>
                    <a:pt x="1326" y="1451"/>
                  </a:cubicBezTo>
                  <a:cubicBezTo>
                    <a:pt x="1279" y="1451"/>
                    <a:pt x="1253" y="1451"/>
                    <a:pt x="1200" y="1451"/>
                  </a:cubicBezTo>
                  <a:cubicBezTo>
                    <a:pt x="1108" y="1457"/>
                    <a:pt x="1055" y="1464"/>
                    <a:pt x="956" y="1464"/>
                  </a:cubicBezTo>
                  <a:cubicBezTo>
                    <a:pt x="904" y="1464"/>
                    <a:pt x="884" y="1411"/>
                    <a:pt x="864" y="1358"/>
                  </a:cubicBezTo>
                  <a:cubicBezTo>
                    <a:pt x="851" y="1312"/>
                    <a:pt x="837" y="1286"/>
                    <a:pt x="811" y="1246"/>
                  </a:cubicBezTo>
                  <a:cubicBezTo>
                    <a:pt x="791" y="1220"/>
                    <a:pt x="765" y="1213"/>
                    <a:pt x="732" y="1200"/>
                  </a:cubicBezTo>
                  <a:cubicBezTo>
                    <a:pt x="666" y="1147"/>
                    <a:pt x="607" y="1141"/>
                    <a:pt x="521" y="1141"/>
                  </a:cubicBezTo>
                  <a:cubicBezTo>
                    <a:pt x="481" y="1141"/>
                    <a:pt x="462" y="1141"/>
                    <a:pt x="422" y="1141"/>
                  </a:cubicBezTo>
                  <a:cubicBezTo>
                    <a:pt x="455" y="989"/>
                    <a:pt x="455" y="989"/>
                    <a:pt x="455" y="989"/>
                  </a:cubicBezTo>
                  <a:cubicBezTo>
                    <a:pt x="448" y="910"/>
                    <a:pt x="415" y="870"/>
                    <a:pt x="369" y="804"/>
                  </a:cubicBezTo>
                  <a:cubicBezTo>
                    <a:pt x="343" y="771"/>
                    <a:pt x="303" y="771"/>
                    <a:pt x="283" y="732"/>
                  </a:cubicBezTo>
                  <a:cubicBezTo>
                    <a:pt x="270" y="699"/>
                    <a:pt x="283" y="666"/>
                    <a:pt x="257" y="633"/>
                  </a:cubicBezTo>
                  <a:cubicBezTo>
                    <a:pt x="211" y="580"/>
                    <a:pt x="171" y="540"/>
                    <a:pt x="171" y="475"/>
                  </a:cubicBezTo>
                  <a:cubicBezTo>
                    <a:pt x="151" y="408"/>
                    <a:pt x="151" y="408"/>
                    <a:pt x="151" y="408"/>
                  </a:cubicBezTo>
                  <a:cubicBezTo>
                    <a:pt x="151" y="382"/>
                    <a:pt x="151" y="369"/>
                    <a:pt x="151" y="343"/>
                  </a:cubicBezTo>
                  <a:cubicBezTo>
                    <a:pt x="151" y="323"/>
                    <a:pt x="151" y="303"/>
                    <a:pt x="138" y="290"/>
                  </a:cubicBezTo>
                  <a:cubicBezTo>
                    <a:pt x="112" y="277"/>
                    <a:pt x="92" y="283"/>
                    <a:pt x="66" y="263"/>
                  </a:cubicBezTo>
                  <a:cubicBezTo>
                    <a:pt x="52" y="250"/>
                    <a:pt x="59" y="231"/>
                    <a:pt x="52" y="211"/>
                  </a:cubicBezTo>
                  <a:cubicBezTo>
                    <a:pt x="46" y="178"/>
                    <a:pt x="0" y="158"/>
                    <a:pt x="20" y="138"/>
                  </a:cubicBezTo>
                  <a:cubicBezTo>
                    <a:pt x="52" y="105"/>
                    <a:pt x="132" y="145"/>
                    <a:pt x="132" y="99"/>
                  </a:cubicBezTo>
                  <a:cubicBezTo>
                    <a:pt x="132" y="65"/>
                    <a:pt x="132" y="46"/>
                    <a:pt x="132" y="19"/>
                  </a:cubicBezTo>
                  <a:cubicBezTo>
                    <a:pt x="132" y="13"/>
                    <a:pt x="132" y="6"/>
                    <a:pt x="132" y="0"/>
                  </a:cubicBezTo>
                  <a:lnTo>
                    <a:pt x="132" y="0"/>
                  </a:lnTo>
                  <a:cubicBezTo>
                    <a:pt x="2955" y="1015"/>
                    <a:pt x="2955" y="1015"/>
                    <a:pt x="2955" y="1015"/>
                  </a:cubicBezTo>
                  <a:cubicBezTo>
                    <a:pt x="3548" y="1273"/>
                    <a:pt x="3548" y="1273"/>
                    <a:pt x="3548" y="1273"/>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84" name="Freeform 34"/>
            <p:cNvSpPr>
              <a:spLocks noChangeArrowheads="1"/>
            </p:cNvSpPr>
            <p:nvPr/>
          </p:nvSpPr>
          <p:spPr bwMode="auto">
            <a:xfrm>
              <a:off x="4620119" y="5762620"/>
              <a:ext cx="1268330" cy="1020763"/>
            </a:xfrm>
            <a:custGeom>
              <a:avLst/>
              <a:gdLst>
                <a:gd name="T0" fmla="*/ 0 w 3524"/>
                <a:gd name="T1" fmla="*/ 871 h 2837"/>
                <a:gd name="T2" fmla="*/ 152 w 3524"/>
                <a:gd name="T3" fmla="*/ 963 h 2837"/>
                <a:gd name="T4" fmla="*/ 436 w 3524"/>
                <a:gd name="T5" fmla="*/ 903 h 2837"/>
                <a:gd name="T6" fmla="*/ 561 w 3524"/>
                <a:gd name="T7" fmla="*/ 910 h 2837"/>
                <a:gd name="T8" fmla="*/ 772 w 3524"/>
                <a:gd name="T9" fmla="*/ 877 h 2837"/>
                <a:gd name="T10" fmla="*/ 798 w 3524"/>
                <a:gd name="T11" fmla="*/ 1022 h 2837"/>
                <a:gd name="T12" fmla="*/ 772 w 3524"/>
                <a:gd name="T13" fmla="*/ 1167 h 2837"/>
                <a:gd name="T14" fmla="*/ 851 w 3524"/>
                <a:gd name="T15" fmla="*/ 1471 h 2837"/>
                <a:gd name="T16" fmla="*/ 878 w 3524"/>
                <a:gd name="T17" fmla="*/ 1840 h 2837"/>
                <a:gd name="T18" fmla="*/ 911 w 3524"/>
                <a:gd name="T19" fmla="*/ 2005 h 2837"/>
                <a:gd name="T20" fmla="*/ 957 w 3524"/>
                <a:gd name="T21" fmla="*/ 2012 h 2837"/>
                <a:gd name="T22" fmla="*/ 1174 w 3524"/>
                <a:gd name="T23" fmla="*/ 2150 h 2837"/>
                <a:gd name="T24" fmla="*/ 1359 w 3524"/>
                <a:gd name="T25" fmla="*/ 2315 h 2837"/>
                <a:gd name="T26" fmla="*/ 1517 w 3524"/>
                <a:gd name="T27" fmla="*/ 2328 h 2837"/>
                <a:gd name="T28" fmla="*/ 1649 w 3524"/>
                <a:gd name="T29" fmla="*/ 2295 h 2837"/>
                <a:gd name="T30" fmla="*/ 1874 w 3524"/>
                <a:gd name="T31" fmla="*/ 2348 h 2837"/>
                <a:gd name="T32" fmla="*/ 2111 w 3524"/>
                <a:gd name="T33" fmla="*/ 2533 h 2837"/>
                <a:gd name="T34" fmla="*/ 2335 w 3524"/>
                <a:gd name="T35" fmla="*/ 2579 h 2837"/>
                <a:gd name="T36" fmla="*/ 2520 w 3524"/>
                <a:gd name="T37" fmla="*/ 2704 h 2837"/>
                <a:gd name="T38" fmla="*/ 2645 w 3524"/>
                <a:gd name="T39" fmla="*/ 2783 h 2837"/>
                <a:gd name="T40" fmla="*/ 2883 w 3524"/>
                <a:gd name="T41" fmla="*/ 2829 h 2837"/>
                <a:gd name="T42" fmla="*/ 3048 w 3524"/>
                <a:gd name="T43" fmla="*/ 2836 h 2837"/>
                <a:gd name="T44" fmla="*/ 3134 w 3524"/>
                <a:gd name="T45" fmla="*/ 2724 h 2837"/>
                <a:gd name="T46" fmla="*/ 3430 w 3524"/>
                <a:gd name="T47" fmla="*/ 2289 h 2837"/>
                <a:gd name="T48" fmla="*/ 3523 w 3524"/>
                <a:gd name="T49" fmla="*/ 2084 h 2837"/>
                <a:gd name="T50" fmla="*/ 3450 w 3524"/>
                <a:gd name="T51" fmla="*/ 1893 h 2837"/>
                <a:gd name="T52" fmla="*/ 3371 w 3524"/>
                <a:gd name="T53" fmla="*/ 1589 h 2837"/>
                <a:gd name="T54" fmla="*/ 3153 w 3524"/>
                <a:gd name="T55" fmla="*/ 1537 h 2837"/>
                <a:gd name="T56" fmla="*/ 2870 w 3524"/>
                <a:gd name="T57" fmla="*/ 1280 h 2837"/>
                <a:gd name="T58" fmla="*/ 2764 w 3524"/>
                <a:gd name="T59" fmla="*/ 600 h 2837"/>
                <a:gd name="T60" fmla="*/ 2593 w 3524"/>
                <a:gd name="T61" fmla="*/ 396 h 2837"/>
                <a:gd name="T62" fmla="*/ 2381 w 3524"/>
                <a:gd name="T63" fmla="*/ 396 h 2837"/>
                <a:gd name="T64" fmla="*/ 1669 w 3524"/>
                <a:gd name="T65" fmla="*/ 0 h 2837"/>
                <a:gd name="T66" fmla="*/ 1531 w 3524"/>
                <a:gd name="T67" fmla="*/ 138 h 2837"/>
                <a:gd name="T68" fmla="*/ 1379 w 3524"/>
                <a:gd name="T69" fmla="*/ 323 h 2837"/>
                <a:gd name="T70" fmla="*/ 1102 w 3524"/>
                <a:gd name="T71" fmla="*/ 534 h 2837"/>
                <a:gd name="T72" fmla="*/ 944 w 3524"/>
                <a:gd name="T73" fmla="*/ 627 h 2837"/>
                <a:gd name="T74" fmla="*/ 792 w 3524"/>
                <a:gd name="T75" fmla="*/ 692 h 2837"/>
                <a:gd name="T76" fmla="*/ 667 w 3524"/>
                <a:gd name="T77" fmla="*/ 673 h 2837"/>
                <a:gd name="T78" fmla="*/ 423 w 3524"/>
                <a:gd name="T79" fmla="*/ 699 h 2837"/>
                <a:gd name="T80" fmla="*/ 126 w 3524"/>
                <a:gd name="T81" fmla="*/ 844 h 28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524" h="2837">
                  <a:moveTo>
                    <a:pt x="0" y="871"/>
                  </a:moveTo>
                  <a:lnTo>
                    <a:pt x="0" y="871"/>
                  </a:lnTo>
                  <a:cubicBezTo>
                    <a:pt x="53" y="917"/>
                    <a:pt x="99" y="923"/>
                    <a:pt x="152" y="963"/>
                  </a:cubicBezTo>
                  <a:lnTo>
                    <a:pt x="152" y="963"/>
                  </a:lnTo>
                  <a:cubicBezTo>
                    <a:pt x="198" y="950"/>
                    <a:pt x="238" y="956"/>
                    <a:pt x="284" y="937"/>
                  </a:cubicBezTo>
                  <a:cubicBezTo>
                    <a:pt x="337" y="910"/>
                    <a:pt x="376" y="910"/>
                    <a:pt x="436" y="903"/>
                  </a:cubicBezTo>
                  <a:cubicBezTo>
                    <a:pt x="469" y="897"/>
                    <a:pt x="488" y="884"/>
                    <a:pt x="515" y="884"/>
                  </a:cubicBezTo>
                  <a:cubicBezTo>
                    <a:pt x="535" y="884"/>
                    <a:pt x="541" y="910"/>
                    <a:pt x="561" y="910"/>
                  </a:cubicBezTo>
                  <a:cubicBezTo>
                    <a:pt x="594" y="910"/>
                    <a:pt x="614" y="910"/>
                    <a:pt x="647" y="910"/>
                  </a:cubicBezTo>
                  <a:cubicBezTo>
                    <a:pt x="693" y="910"/>
                    <a:pt x="733" y="903"/>
                    <a:pt x="772" y="877"/>
                  </a:cubicBezTo>
                  <a:cubicBezTo>
                    <a:pt x="772" y="890"/>
                    <a:pt x="772" y="903"/>
                    <a:pt x="772" y="923"/>
                  </a:cubicBezTo>
                  <a:cubicBezTo>
                    <a:pt x="772" y="963"/>
                    <a:pt x="798" y="983"/>
                    <a:pt x="798" y="1022"/>
                  </a:cubicBezTo>
                  <a:cubicBezTo>
                    <a:pt x="798" y="1049"/>
                    <a:pt x="798" y="1062"/>
                    <a:pt x="798" y="1088"/>
                  </a:cubicBezTo>
                  <a:cubicBezTo>
                    <a:pt x="798" y="1121"/>
                    <a:pt x="772" y="1134"/>
                    <a:pt x="772" y="1167"/>
                  </a:cubicBezTo>
                  <a:cubicBezTo>
                    <a:pt x="766" y="1200"/>
                    <a:pt x="779" y="1233"/>
                    <a:pt x="752" y="1260"/>
                  </a:cubicBezTo>
                  <a:cubicBezTo>
                    <a:pt x="752" y="1345"/>
                    <a:pt x="845" y="1385"/>
                    <a:pt x="851" y="1471"/>
                  </a:cubicBezTo>
                  <a:cubicBezTo>
                    <a:pt x="845" y="1543"/>
                    <a:pt x="831" y="1616"/>
                    <a:pt x="825" y="1688"/>
                  </a:cubicBezTo>
                  <a:cubicBezTo>
                    <a:pt x="825" y="1754"/>
                    <a:pt x="831" y="1800"/>
                    <a:pt x="878" y="1840"/>
                  </a:cubicBezTo>
                  <a:cubicBezTo>
                    <a:pt x="897" y="1860"/>
                    <a:pt x="930" y="1867"/>
                    <a:pt x="930" y="1893"/>
                  </a:cubicBezTo>
                  <a:cubicBezTo>
                    <a:pt x="930" y="1939"/>
                    <a:pt x="911" y="1959"/>
                    <a:pt x="911" y="2005"/>
                  </a:cubicBezTo>
                  <a:cubicBezTo>
                    <a:pt x="911" y="2012"/>
                    <a:pt x="911" y="2018"/>
                    <a:pt x="911" y="2025"/>
                  </a:cubicBezTo>
                  <a:cubicBezTo>
                    <a:pt x="924" y="2018"/>
                    <a:pt x="944" y="2012"/>
                    <a:pt x="957" y="2012"/>
                  </a:cubicBezTo>
                  <a:cubicBezTo>
                    <a:pt x="1003" y="2012"/>
                    <a:pt x="1016" y="2051"/>
                    <a:pt x="1062" y="2078"/>
                  </a:cubicBezTo>
                  <a:cubicBezTo>
                    <a:pt x="1102" y="2104"/>
                    <a:pt x="1128" y="2124"/>
                    <a:pt x="1174" y="2150"/>
                  </a:cubicBezTo>
                  <a:cubicBezTo>
                    <a:pt x="1221" y="2170"/>
                    <a:pt x="1214" y="2223"/>
                    <a:pt x="1240" y="2269"/>
                  </a:cubicBezTo>
                  <a:cubicBezTo>
                    <a:pt x="1273" y="2308"/>
                    <a:pt x="1313" y="2308"/>
                    <a:pt x="1359" y="2315"/>
                  </a:cubicBezTo>
                  <a:cubicBezTo>
                    <a:pt x="1392" y="2328"/>
                    <a:pt x="1405" y="2354"/>
                    <a:pt x="1445" y="2354"/>
                  </a:cubicBezTo>
                  <a:cubicBezTo>
                    <a:pt x="1471" y="2354"/>
                    <a:pt x="1491" y="2341"/>
                    <a:pt x="1517" y="2328"/>
                  </a:cubicBezTo>
                  <a:cubicBezTo>
                    <a:pt x="1537" y="2315"/>
                    <a:pt x="1551" y="2322"/>
                    <a:pt x="1577" y="2315"/>
                  </a:cubicBezTo>
                  <a:cubicBezTo>
                    <a:pt x="1603" y="2315"/>
                    <a:pt x="1623" y="2295"/>
                    <a:pt x="1649" y="2295"/>
                  </a:cubicBezTo>
                  <a:cubicBezTo>
                    <a:pt x="1722" y="2295"/>
                    <a:pt x="1748" y="2341"/>
                    <a:pt x="1821" y="2348"/>
                  </a:cubicBezTo>
                  <a:cubicBezTo>
                    <a:pt x="1841" y="2348"/>
                    <a:pt x="1854" y="2348"/>
                    <a:pt x="1874" y="2348"/>
                  </a:cubicBezTo>
                  <a:cubicBezTo>
                    <a:pt x="1907" y="2348"/>
                    <a:pt x="1913" y="2381"/>
                    <a:pt x="1933" y="2407"/>
                  </a:cubicBezTo>
                  <a:cubicBezTo>
                    <a:pt x="1999" y="2467"/>
                    <a:pt x="2039" y="2493"/>
                    <a:pt x="2111" y="2533"/>
                  </a:cubicBezTo>
                  <a:cubicBezTo>
                    <a:pt x="2203" y="2513"/>
                    <a:pt x="2203" y="2513"/>
                    <a:pt x="2203" y="2513"/>
                  </a:cubicBezTo>
                  <a:cubicBezTo>
                    <a:pt x="2256" y="2533"/>
                    <a:pt x="2276" y="2566"/>
                    <a:pt x="2335" y="2579"/>
                  </a:cubicBezTo>
                  <a:cubicBezTo>
                    <a:pt x="2375" y="2592"/>
                    <a:pt x="2408" y="2592"/>
                    <a:pt x="2434" y="2618"/>
                  </a:cubicBezTo>
                  <a:cubicBezTo>
                    <a:pt x="2467" y="2651"/>
                    <a:pt x="2500" y="2665"/>
                    <a:pt x="2520" y="2704"/>
                  </a:cubicBezTo>
                  <a:cubicBezTo>
                    <a:pt x="2533" y="2750"/>
                    <a:pt x="2527" y="2816"/>
                    <a:pt x="2573" y="2816"/>
                  </a:cubicBezTo>
                  <a:cubicBezTo>
                    <a:pt x="2606" y="2816"/>
                    <a:pt x="2612" y="2783"/>
                    <a:pt x="2645" y="2783"/>
                  </a:cubicBezTo>
                  <a:cubicBezTo>
                    <a:pt x="2665" y="2783"/>
                    <a:pt x="2678" y="2790"/>
                    <a:pt x="2698" y="2796"/>
                  </a:cubicBezTo>
                  <a:cubicBezTo>
                    <a:pt x="2771" y="2796"/>
                    <a:pt x="2810" y="2829"/>
                    <a:pt x="2883" y="2829"/>
                  </a:cubicBezTo>
                  <a:cubicBezTo>
                    <a:pt x="2922" y="2829"/>
                    <a:pt x="2949" y="2816"/>
                    <a:pt x="2988" y="2816"/>
                  </a:cubicBezTo>
                  <a:cubicBezTo>
                    <a:pt x="3015" y="2816"/>
                    <a:pt x="3028" y="2829"/>
                    <a:pt x="3048" y="2836"/>
                  </a:cubicBezTo>
                  <a:lnTo>
                    <a:pt x="3048" y="2836"/>
                  </a:lnTo>
                  <a:cubicBezTo>
                    <a:pt x="3067" y="2783"/>
                    <a:pt x="3094" y="2770"/>
                    <a:pt x="3134" y="2724"/>
                  </a:cubicBezTo>
                  <a:cubicBezTo>
                    <a:pt x="3206" y="2625"/>
                    <a:pt x="3252" y="2579"/>
                    <a:pt x="3345" y="2486"/>
                  </a:cubicBezTo>
                  <a:cubicBezTo>
                    <a:pt x="3404" y="2427"/>
                    <a:pt x="3410" y="2374"/>
                    <a:pt x="3430" y="2289"/>
                  </a:cubicBezTo>
                  <a:cubicBezTo>
                    <a:pt x="3443" y="2236"/>
                    <a:pt x="3457" y="2203"/>
                    <a:pt x="3483" y="2150"/>
                  </a:cubicBezTo>
                  <a:cubicBezTo>
                    <a:pt x="3496" y="2124"/>
                    <a:pt x="3523" y="2110"/>
                    <a:pt x="3523" y="2084"/>
                  </a:cubicBezTo>
                  <a:cubicBezTo>
                    <a:pt x="3523" y="2051"/>
                    <a:pt x="3509" y="2038"/>
                    <a:pt x="3509" y="2005"/>
                  </a:cubicBezTo>
                  <a:cubicBezTo>
                    <a:pt x="3490" y="1965"/>
                    <a:pt x="3450" y="1946"/>
                    <a:pt x="3450" y="1893"/>
                  </a:cubicBezTo>
                  <a:cubicBezTo>
                    <a:pt x="3450" y="1834"/>
                    <a:pt x="3516" y="1814"/>
                    <a:pt x="3516" y="1748"/>
                  </a:cubicBezTo>
                  <a:cubicBezTo>
                    <a:pt x="3516" y="1662"/>
                    <a:pt x="3450" y="1623"/>
                    <a:pt x="3371" y="1589"/>
                  </a:cubicBezTo>
                  <a:cubicBezTo>
                    <a:pt x="3318" y="1563"/>
                    <a:pt x="3285" y="1537"/>
                    <a:pt x="3226" y="1537"/>
                  </a:cubicBezTo>
                  <a:cubicBezTo>
                    <a:pt x="3199" y="1537"/>
                    <a:pt x="3180" y="1537"/>
                    <a:pt x="3153" y="1537"/>
                  </a:cubicBezTo>
                  <a:cubicBezTo>
                    <a:pt x="3074" y="1537"/>
                    <a:pt x="3021" y="1517"/>
                    <a:pt x="2962" y="1457"/>
                  </a:cubicBezTo>
                  <a:cubicBezTo>
                    <a:pt x="2909" y="1405"/>
                    <a:pt x="2903" y="1352"/>
                    <a:pt x="2870" y="1280"/>
                  </a:cubicBezTo>
                  <a:cubicBezTo>
                    <a:pt x="2804" y="1134"/>
                    <a:pt x="2764" y="1042"/>
                    <a:pt x="2764" y="884"/>
                  </a:cubicBezTo>
                  <a:cubicBezTo>
                    <a:pt x="2764" y="772"/>
                    <a:pt x="2764" y="712"/>
                    <a:pt x="2764" y="600"/>
                  </a:cubicBezTo>
                  <a:cubicBezTo>
                    <a:pt x="2711" y="508"/>
                    <a:pt x="2659" y="468"/>
                    <a:pt x="2593" y="396"/>
                  </a:cubicBezTo>
                  <a:lnTo>
                    <a:pt x="2593" y="396"/>
                  </a:lnTo>
                  <a:cubicBezTo>
                    <a:pt x="2566" y="396"/>
                    <a:pt x="2553" y="396"/>
                    <a:pt x="2527" y="396"/>
                  </a:cubicBezTo>
                  <a:cubicBezTo>
                    <a:pt x="2474" y="396"/>
                    <a:pt x="2441" y="396"/>
                    <a:pt x="2381" y="396"/>
                  </a:cubicBezTo>
                  <a:cubicBezTo>
                    <a:pt x="2157" y="6"/>
                    <a:pt x="2157" y="6"/>
                    <a:pt x="2157" y="6"/>
                  </a:cubicBezTo>
                  <a:cubicBezTo>
                    <a:pt x="1669" y="0"/>
                    <a:pt x="1669" y="0"/>
                    <a:pt x="1669" y="0"/>
                  </a:cubicBezTo>
                  <a:cubicBezTo>
                    <a:pt x="1630" y="33"/>
                    <a:pt x="1616" y="59"/>
                    <a:pt x="1583" y="99"/>
                  </a:cubicBezTo>
                  <a:cubicBezTo>
                    <a:pt x="1570" y="119"/>
                    <a:pt x="1557" y="145"/>
                    <a:pt x="1531" y="138"/>
                  </a:cubicBezTo>
                  <a:cubicBezTo>
                    <a:pt x="1452" y="138"/>
                    <a:pt x="1372" y="185"/>
                    <a:pt x="1372" y="264"/>
                  </a:cubicBezTo>
                  <a:cubicBezTo>
                    <a:pt x="1372" y="290"/>
                    <a:pt x="1379" y="297"/>
                    <a:pt x="1379" y="323"/>
                  </a:cubicBezTo>
                  <a:cubicBezTo>
                    <a:pt x="1379" y="396"/>
                    <a:pt x="1326" y="429"/>
                    <a:pt x="1267" y="462"/>
                  </a:cubicBezTo>
                  <a:cubicBezTo>
                    <a:pt x="1201" y="495"/>
                    <a:pt x="1168" y="508"/>
                    <a:pt x="1102" y="534"/>
                  </a:cubicBezTo>
                  <a:cubicBezTo>
                    <a:pt x="1042" y="560"/>
                    <a:pt x="983" y="547"/>
                    <a:pt x="950" y="600"/>
                  </a:cubicBezTo>
                  <a:cubicBezTo>
                    <a:pt x="944" y="607"/>
                    <a:pt x="950" y="620"/>
                    <a:pt x="944" y="627"/>
                  </a:cubicBezTo>
                  <a:cubicBezTo>
                    <a:pt x="917" y="653"/>
                    <a:pt x="891" y="659"/>
                    <a:pt x="858" y="666"/>
                  </a:cubicBezTo>
                  <a:cubicBezTo>
                    <a:pt x="831" y="673"/>
                    <a:pt x="818" y="692"/>
                    <a:pt x="792" y="692"/>
                  </a:cubicBezTo>
                  <a:cubicBezTo>
                    <a:pt x="759" y="692"/>
                    <a:pt x="739" y="692"/>
                    <a:pt x="713" y="692"/>
                  </a:cubicBezTo>
                  <a:cubicBezTo>
                    <a:pt x="693" y="692"/>
                    <a:pt x="686" y="679"/>
                    <a:pt x="667" y="673"/>
                  </a:cubicBezTo>
                  <a:cubicBezTo>
                    <a:pt x="607" y="653"/>
                    <a:pt x="568" y="640"/>
                    <a:pt x="495" y="640"/>
                  </a:cubicBezTo>
                  <a:cubicBezTo>
                    <a:pt x="462" y="640"/>
                    <a:pt x="449" y="679"/>
                    <a:pt x="423" y="699"/>
                  </a:cubicBezTo>
                  <a:cubicBezTo>
                    <a:pt x="356" y="739"/>
                    <a:pt x="310" y="752"/>
                    <a:pt x="251" y="798"/>
                  </a:cubicBezTo>
                  <a:cubicBezTo>
                    <a:pt x="211" y="831"/>
                    <a:pt x="179" y="831"/>
                    <a:pt x="126" y="844"/>
                  </a:cubicBezTo>
                  <a:cubicBezTo>
                    <a:pt x="80" y="857"/>
                    <a:pt x="53" y="864"/>
                    <a:pt x="0" y="871"/>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85" name="Freeform 35"/>
            <p:cNvSpPr>
              <a:spLocks noChangeArrowheads="1"/>
            </p:cNvSpPr>
            <p:nvPr/>
          </p:nvSpPr>
          <p:spPr bwMode="auto">
            <a:xfrm>
              <a:off x="3389887" y="3910007"/>
              <a:ext cx="3185904" cy="2165350"/>
            </a:xfrm>
            <a:custGeom>
              <a:avLst/>
              <a:gdLst>
                <a:gd name="T0" fmla="*/ 8027 w 8852"/>
                <a:gd name="T1" fmla="*/ 5184 h 6017"/>
                <a:gd name="T2" fmla="*/ 7928 w 8852"/>
                <a:gd name="T3" fmla="*/ 5534 h 6017"/>
                <a:gd name="T4" fmla="*/ 6009 w 8852"/>
                <a:gd name="T5" fmla="*/ 5541 h 6017"/>
                <a:gd name="T6" fmla="*/ 5573 w 8852"/>
                <a:gd name="T7" fmla="*/ 5151 h 6017"/>
                <a:gd name="T8" fmla="*/ 4947 w 8852"/>
                <a:gd name="T9" fmla="*/ 5283 h 6017"/>
                <a:gd name="T10" fmla="*/ 4683 w 8852"/>
                <a:gd name="T11" fmla="*/ 5607 h 6017"/>
                <a:gd name="T12" fmla="*/ 4360 w 8852"/>
                <a:gd name="T13" fmla="*/ 5772 h 6017"/>
                <a:gd name="T14" fmla="*/ 4129 w 8852"/>
                <a:gd name="T15" fmla="*/ 5837 h 6017"/>
                <a:gd name="T16" fmla="*/ 3839 w 8852"/>
                <a:gd name="T17" fmla="*/ 5844 h 6017"/>
                <a:gd name="T18" fmla="*/ 3416 w 8852"/>
                <a:gd name="T19" fmla="*/ 6016 h 6017"/>
                <a:gd name="T20" fmla="*/ 0 w 8852"/>
                <a:gd name="T21" fmla="*/ 4743 h 6017"/>
                <a:gd name="T22" fmla="*/ 59 w 8852"/>
                <a:gd name="T23" fmla="*/ 4591 h 6017"/>
                <a:gd name="T24" fmla="*/ 290 w 8852"/>
                <a:gd name="T25" fmla="*/ 4380 h 6017"/>
                <a:gd name="T26" fmla="*/ 336 w 8852"/>
                <a:gd name="T27" fmla="*/ 4017 h 6017"/>
                <a:gd name="T28" fmla="*/ 389 w 8852"/>
                <a:gd name="T29" fmla="*/ 3753 h 6017"/>
                <a:gd name="T30" fmla="*/ 712 w 8852"/>
                <a:gd name="T31" fmla="*/ 3516 h 6017"/>
                <a:gd name="T32" fmla="*/ 903 w 8852"/>
                <a:gd name="T33" fmla="*/ 3463 h 6017"/>
                <a:gd name="T34" fmla="*/ 1299 w 8852"/>
                <a:gd name="T35" fmla="*/ 3311 h 6017"/>
                <a:gd name="T36" fmla="*/ 1596 w 8852"/>
                <a:gd name="T37" fmla="*/ 3153 h 6017"/>
                <a:gd name="T38" fmla="*/ 1814 w 8852"/>
                <a:gd name="T39" fmla="*/ 3212 h 6017"/>
                <a:gd name="T40" fmla="*/ 2051 w 8852"/>
                <a:gd name="T41" fmla="*/ 2368 h 6017"/>
                <a:gd name="T42" fmla="*/ 2150 w 8852"/>
                <a:gd name="T43" fmla="*/ 1847 h 6017"/>
                <a:gd name="T44" fmla="*/ 2084 w 8852"/>
                <a:gd name="T45" fmla="*/ 1570 h 6017"/>
                <a:gd name="T46" fmla="*/ 1899 w 8852"/>
                <a:gd name="T47" fmla="*/ 1254 h 6017"/>
                <a:gd name="T48" fmla="*/ 1767 w 8852"/>
                <a:gd name="T49" fmla="*/ 1003 h 6017"/>
                <a:gd name="T50" fmla="*/ 2051 w 8852"/>
                <a:gd name="T51" fmla="*/ 772 h 6017"/>
                <a:gd name="T52" fmla="*/ 2256 w 8852"/>
                <a:gd name="T53" fmla="*/ 666 h 6017"/>
                <a:gd name="T54" fmla="*/ 1952 w 8852"/>
                <a:gd name="T55" fmla="*/ 489 h 6017"/>
                <a:gd name="T56" fmla="*/ 1919 w 8852"/>
                <a:gd name="T57" fmla="*/ 146 h 6017"/>
                <a:gd name="T58" fmla="*/ 2460 w 8852"/>
                <a:gd name="T59" fmla="*/ 146 h 6017"/>
                <a:gd name="T60" fmla="*/ 2783 w 8852"/>
                <a:gd name="T61" fmla="*/ 20 h 6017"/>
                <a:gd name="T62" fmla="*/ 3027 w 8852"/>
                <a:gd name="T63" fmla="*/ 20 h 6017"/>
                <a:gd name="T64" fmla="*/ 3212 w 8852"/>
                <a:gd name="T65" fmla="*/ 93 h 6017"/>
                <a:gd name="T66" fmla="*/ 3370 w 8852"/>
                <a:gd name="T67" fmla="*/ 376 h 6017"/>
                <a:gd name="T68" fmla="*/ 3555 w 8852"/>
                <a:gd name="T69" fmla="*/ 508 h 6017"/>
                <a:gd name="T70" fmla="*/ 4149 w 8852"/>
                <a:gd name="T71" fmla="*/ 528 h 6017"/>
                <a:gd name="T72" fmla="*/ 4755 w 8852"/>
                <a:gd name="T73" fmla="*/ 172 h 6017"/>
                <a:gd name="T74" fmla="*/ 5217 w 8852"/>
                <a:gd name="T75" fmla="*/ 33 h 6017"/>
                <a:gd name="T76" fmla="*/ 5455 w 8852"/>
                <a:gd name="T77" fmla="*/ 422 h 6017"/>
                <a:gd name="T78" fmla="*/ 5646 w 8852"/>
                <a:gd name="T79" fmla="*/ 726 h 6017"/>
                <a:gd name="T80" fmla="*/ 5692 w 8852"/>
                <a:gd name="T81" fmla="*/ 1043 h 6017"/>
                <a:gd name="T82" fmla="*/ 5864 w 8852"/>
                <a:gd name="T83" fmla="*/ 1531 h 6017"/>
                <a:gd name="T84" fmla="*/ 6081 w 8852"/>
                <a:gd name="T85" fmla="*/ 1775 h 6017"/>
                <a:gd name="T86" fmla="*/ 6239 w 8852"/>
                <a:gd name="T87" fmla="*/ 1511 h 6017"/>
                <a:gd name="T88" fmla="*/ 6609 w 8852"/>
                <a:gd name="T89" fmla="*/ 1491 h 6017"/>
                <a:gd name="T90" fmla="*/ 6780 w 8852"/>
                <a:gd name="T91" fmla="*/ 1280 h 6017"/>
                <a:gd name="T92" fmla="*/ 7156 w 8852"/>
                <a:gd name="T93" fmla="*/ 1036 h 6017"/>
                <a:gd name="T94" fmla="*/ 7334 w 8852"/>
                <a:gd name="T95" fmla="*/ 442 h 6017"/>
                <a:gd name="T96" fmla="*/ 7374 w 8852"/>
                <a:gd name="T97" fmla="*/ 1273 h 6017"/>
                <a:gd name="T98" fmla="*/ 7532 w 8852"/>
                <a:gd name="T99" fmla="*/ 1478 h 6017"/>
                <a:gd name="T100" fmla="*/ 7717 w 8852"/>
                <a:gd name="T101" fmla="*/ 1689 h 6017"/>
                <a:gd name="T102" fmla="*/ 7941 w 8852"/>
                <a:gd name="T103" fmla="*/ 1900 h 6017"/>
                <a:gd name="T104" fmla="*/ 8205 w 8852"/>
                <a:gd name="T105" fmla="*/ 1959 h 6017"/>
                <a:gd name="T106" fmla="*/ 8541 w 8852"/>
                <a:gd name="T107" fmla="*/ 2091 h 6017"/>
                <a:gd name="T108" fmla="*/ 8851 w 8852"/>
                <a:gd name="T109" fmla="*/ 2210 h 6017"/>
                <a:gd name="T110" fmla="*/ 8218 w 8852"/>
                <a:gd name="T111" fmla="*/ 4505 h 6017"/>
                <a:gd name="T112" fmla="*/ 8119 w 8852"/>
                <a:gd name="T113" fmla="*/ 4716 h 6017"/>
                <a:gd name="T114" fmla="*/ 8139 w 8852"/>
                <a:gd name="T115" fmla="*/ 4901 h 60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852" h="6017">
                  <a:moveTo>
                    <a:pt x="8139" y="4901"/>
                  </a:moveTo>
                  <a:lnTo>
                    <a:pt x="8139" y="4901"/>
                  </a:lnTo>
                  <a:cubicBezTo>
                    <a:pt x="8073" y="5000"/>
                    <a:pt x="8027" y="5066"/>
                    <a:pt x="8027" y="5184"/>
                  </a:cubicBezTo>
                  <a:cubicBezTo>
                    <a:pt x="8027" y="5211"/>
                    <a:pt x="8040" y="5224"/>
                    <a:pt x="8040" y="5250"/>
                  </a:cubicBezTo>
                  <a:cubicBezTo>
                    <a:pt x="8040" y="5283"/>
                    <a:pt x="8007" y="5297"/>
                    <a:pt x="7994" y="5330"/>
                  </a:cubicBezTo>
                  <a:cubicBezTo>
                    <a:pt x="7961" y="5409"/>
                    <a:pt x="7928" y="5448"/>
                    <a:pt x="7928" y="5534"/>
                  </a:cubicBezTo>
                  <a:cubicBezTo>
                    <a:pt x="7928" y="5547"/>
                    <a:pt x="7928" y="5554"/>
                    <a:pt x="7928" y="5560"/>
                  </a:cubicBezTo>
                  <a:cubicBezTo>
                    <a:pt x="6009" y="5541"/>
                    <a:pt x="6009" y="5541"/>
                    <a:pt x="6009" y="5541"/>
                  </a:cubicBezTo>
                  <a:lnTo>
                    <a:pt x="6009" y="5541"/>
                  </a:lnTo>
                  <a:cubicBezTo>
                    <a:pt x="5982" y="5541"/>
                    <a:pt x="5969" y="5541"/>
                    <a:pt x="5943" y="5541"/>
                  </a:cubicBezTo>
                  <a:cubicBezTo>
                    <a:pt x="5890" y="5541"/>
                    <a:pt x="5857" y="5541"/>
                    <a:pt x="5797" y="5541"/>
                  </a:cubicBezTo>
                  <a:cubicBezTo>
                    <a:pt x="5573" y="5151"/>
                    <a:pt x="5573" y="5151"/>
                    <a:pt x="5573" y="5151"/>
                  </a:cubicBezTo>
                  <a:cubicBezTo>
                    <a:pt x="5085" y="5145"/>
                    <a:pt x="5085" y="5145"/>
                    <a:pt x="5085" y="5145"/>
                  </a:cubicBezTo>
                  <a:cubicBezTo>
                    <a:pt x="5046" y="5178"/>
                    <a:pt x="5032" y="5204"/>
                    <a:pt x="4999" y="5244"/>
                  </a:cubicBezTo>
                  <a:cubicBezTo>
                    <a:pt x="4986" y="5264"/>
                    <a:pt x="4973" y="5290"/>
                    <a:pt x="4947" y="5283"/>
                  </a:cubicBezTo>
                  <a:cubicBezTo>
                    <a:pt x="4868" y="5283"/>
                    <a:pt x="4788" y="5330"/>
                    <a:pt x="4788" y="5409"/>
                  </a:cubicBezTo>
                  <a:cubicBezTo>
                    <a:pt x="4788" y="5435"/>
                    <a:pt x="4795" y="5442"/>
                    <a:pt x="4795" y="5468"/>
                  </a:cubicBezTo>
                  <a:cubicBezTo>
                    <a:pt x="4795" y="5541"/>
                    <a:pt x="4742" y="5574"/>
                    <a:pt x="4683" y="5607"/>
                  </a:cubicBezTo>
                  <a:cubicBezTo>
                    <a:pt x="4617" y="5640"/>
                    <a:pt x="4584" y="5653"/>
                    <a:pt x="4518" y="5679"/>
                  </a:cubicBezTo>
                  <a:cubicBezTo>
                    <a:pt x="4458" y="5705"/>
                    <a:pt x="4399" y="5692"/>
                    <a:pt x="4366" y="5745"/>
                  </a:cubicBezTo>
                  <a:cubicBezTo>
                    <a:pt x="4360" y="5752"/>
                    <a:pt x="4366" y="5765"/>
                    <a:pt x="4360" y="5772"/>
                  </a:cubicBezTo>
                  <a:cubicBezTo>
                    <a:pt x="4333" y="5798"/>
                    <a:pt x="4307" y="5804"/>
                    <a:pt x="4274" y="5811"/>
                  </a:cubicBezTo>
                  <a:cubicBezTo>
                    <a:pt x="4247" y="5818"/>
                    <a:pt x="4234" y="5837"/>
                    <a:pt x="4208" y="5837"/>
                  </a:cubicBezTo>
                  <a:cubicBezTo>
                    <a:pt x="4175" y="5837"/>
                    <a:pt x="4155" y="5837"/>
                    <a:pt x="4129" y="5837"/>
                  </a:cubicBezTo>
                  <a:cubicBezTo>
                    <a:pt x="4109" y="5837"/>
                    <a:pt x="4102" y="5824"/>
                    <a:pt x="4083" y="5818"/>
                  </a:cubicBezTo>
                  <a:cubicBezTo>
                    <a:pt x="4023" y="5798"/>
                    <a:pt x="3984" y="5785"/>
                    <a:pt x="3911" y="5785"/>
                  </a:cubicBezTo>
                  <a:cubicBezTo>
                    <a:pt x="3878" y="5785"/>
                    <a:pt x="3865" y="5824"/>
                    <a:pt x="3839" y="5844"/>
                  </a:cubicBezTo>
                  <a:cubicBezTo>
                    <a:pt x="3772" y="5884"/>
                    <a:pt x="3726" y="5897"/>
                    <a:pt x="3667" y="5943"/>
                  </a:cubicBezTo>
                  <a:cubicBezTo>
                    <a:pt x="3627" y="5976"/>
                    <a:pt x="3595" y="5976"/>
                    <a:pt x="3542" y="5989"/>
                  </a:cubicBezTo>
                  <a:cubicBezTo>
                    <a:pt x="3496" y="6002"/>
                    <a:pt x="3469" y="6009"/>
                    <a:pt x="3416" y="6016"/>
                  </a:cubicBezTo>
                  <a:lnTo>
                    <a:pt x="3416" y="6016"/>
                  </a:lnTo>
                  <a:cubicBezTo>
                    <a:pt x="2823" y="5758"/>
                    <a:pt x="2823" y="5758"/>
                    <a:pt x="2823" y="5758"/>
                  </a:cubicBezTo>
                  <a:cubicBezTo>
                    <a:pt x="0" y="4743"/>
                    <a:pt x="0" y="4743"/>
                    <a:pt x="0" y="4743"/>
                  </a:cubicBezTo>
                  <a:lnTo>
                    <a:pt x="0" y="4743"/>
                  </a:lnTo>
                  <a:cubicBezTo>
                    <a:pt x="6" y="4710"/>
                    <a:pt x="26" y="4690"/>
                    <a:pt x="39" y="4657"/>
                  </a:cubicBezTo>
                  <a:cubicBezTo>
                    <a:pt x="46" y="4637"/>
                    <a:pt x="46" y="4617"/>
                    <a:pt x="59" y="4591"/>
                  </a:cubicBezTo>
                  <a:cubicBezTo>
                    <a:pt x="79" y="4564"/>
                    <a:pt x="99" y="4551"/>
                    <a:pt x="125" y="4532"/>
                  </a:cubicBezTo>
                  <a:cubicBezTo>
                    <a:pt x="184" y="4499"/>
                    <a:pt x="231" y="4499"/>
                    <a:pt x="290" y="4466"/>
                  </a:cubicBezTo>
                  <a:cubicBezTo>
                    <a:pt x="323" y="4452"/>
                    <a:pt x="290" y="4413"/>
                    <a:pt x="290" y="4380"/>
                  </a:cubicBezTo>
                  <a:cubicBezTo>
                    <a:pt x="290" y="4301"/>
                    <a:pt x="231" y="4268"/>
                    <a:pt x="231" y="4189"/>
                  </a:cubicBezTo>
                  <a:cubicBezTo>
                    <a:pt x="231" y="4142"/>
                    <a:pt x="231" y="4109"/>
                    <a:pt x="263" y="4083"/>
                  </a:cubicBezTo>
                  <a:cubicBezTo>
                    <a:pt x="297" y="4063"/>
                    <a:pt x="323" y="4057"/>
                    <a:pt x="336" y="4017"/>
                  </a:cubicBezTo>
                  <a:cubicBezTo>
                    <a:pt x="349" y="3991"/>
                    <a:pt x="343" y="3971"/>
                    <a:pt x="356" y="3938"/>
                  </a:cubicBezTo>
                  <a:cubicBezTo>
                    <a:pt x="369" y="3885"/>
                    <a:pt x="389" y="3852"/>
                    <a:pt x="389" y="3799"/>
                  </a:cubicBezTo>
                  <a:cubicBezTo>
                    <a:pt x="389" y="3780"/>
                    <a:pt x="369" y="3760"/>
                    <a:pt x="389" y="3753"/>
                  </a:cubicBezTo>
                  <a:cubicBezTo>
                    <a:pt x="455" y="3694"/>
                    <a:pt x="527" y="3700"/>
                    <a:pt x="587" y="3641"/>
                  </a:cubicBezTo>
                  <a:cubicBezTo>
                    <a:pt x="600" y="3621"/>
                    <a:pt x="600" y="3608"/>
                    <a:pt x="620" y="3595"/>
                  </a:cubicBezTo>
                  <a:cubicBezTo>
                    <a:pt x="659" y="3575"/>
                    <a:pt x="673" y="3549"/>
                    <a:pt x="712" y="3516"/>
                  </a:cubicBezTo>
                  <a:cubicBezTo>
                    <a:pt x="732" y="3503"/>
                    <a:pt x="752" y="3536"/>
                    <a:pt x="778" y="3536"/>
                  </a:cubicBezTo>
                  <a:cubicBezTo>
                    <a:pt x="798" y="3536"/>
                    <a:pt x="804" y="3522"/>
                    <a:pt x="818" y="3509"/>
                  </a:cubicBezTo>
                  <a:cubicBezTo>
                    <a:pt x="844" y="3483"/>
                    <a:pt x="870" y="3483"/>
                    <a:pt x="903" y="3463"/>
                  </a:cubicBezTo>
                  <a:cubicBezTo>
                    <a:pt x="936" y="3437"/>
                    <a:pt x="956" y="3410"/>
                    <a:pt x="996" y="3404"/>
                  </a:cubicBezTo>
                  <a:cubicBezTo>
                    <a:pt x="1081" y="3391"/>
                    <a:pt x="1128" y="3371"/>
                    <a:pt x="1207" y="3351"/>
                  </a:cubicBezTo>
                  <a:cubicBezTo>
                    <a:pt x="1246" y="3338"/>
                    <a:pt x="1273" y="3331"/>
                    <a:pt x="1299" y="3311"/>
                  </a:cubicBezTo>
                  <a:cubicBezTo>
                    <a:pt x="1319" y="3298"/>
                    <a:pt x="1332" y="3305"/>
                    <a:pt x="1345" y="3285"/>
                  </a:cubicBezTo>
                  <a:cubicBezTo>
                    <a:pt x="1378" y="3245"/>
                    <a:pt x="1385" y="3212"/>
                    <a:pt x="1431" y="3186"/>
                  </a:cubicBezTo>
                  <a:cubicBezTo>
                    <a:pt x="1484" y="3146"/>
                    <a:pt x="1530" y="3153"/>
                    <a:pt x="1596" y="3153"/>
                  </a:cubicBezTo>
                  <a:cubicBezTo>
                    <a:pt x="1662" y="3153"/>
                    <a:pt x="1688" y="3219"/>
                    <a:pt x="1754" y="3219"/>
                  </a:cubicBezTo>
                  <a:cubicBezTo>
                    <a:pt x="1774" y="3219"/>
                    <a:pt x="1794" y="3212"/>
                    <a:pt x="1814" y="3212"/>
                  </a:cubicBezTo>
                  <a:lnTo>
                    <a:pt x="1814" y="3212"/>
                  </a:lnTo>
                  <a:cubicBezTo>
                    <a:pt x="1827" y="3127"/>
                    <a:pt x="1860" y="3107"/>
                    <a:pt x="1886" y="3028"/>
                  </a:cubicBezTo>
                  <a:cubicBezTo>
                    <a:pt x="1945" y="2856"/>
                    <a:pt x="1965" y="2751"/>
                    <a:pt x="2005" y="2566"/>
                  </a:cubicBezTo>
                  <a:cubicBezTo>
                    <a:pt x="2025" y="2494"/>
                    <a:pt x="2051" y="2447"/>
                    <a:pt x="2051" y="2368"/>
                  </a:cubicBezTo>
                  <a:cubicBezTo>
                    <a:pt x="2051" y="2335"/>
                    <a:pt x="2051" y="2315"/>
                    <a:pt x="2051" y="2283"/>
                  </a:cubicBezTo>
                  <a:cubicBezTo>
                    <a:pt x="2130" y="1933"/>
                    <a:pt x="2130" y="1933"/>
                    <a:pt x="2130" y="1933"/>
                  </a:cubicBezTo>
                  <a:cubicBezTo>
                    <a:pt x="2137" y="1900"/>
                    <a:pt x="2150" y="1880"/>
                    <a:pt x="2150" y="1847"/>
                  </a:cubicBezTo>
                  <a:cubicBezTo>
                    <a:pt x="2150" y="1814"/>
                    <a:pt x="2150" y="1801"/>
                    <a:pt x="2150" y="1775"/>
                  </a:cubicBezTo>
                  <a:cubicBezTo>
                    <a:pt x="2150" y="1735"/>
                    <a:pt x="2124" y="1722"/>
                    <a:pt x="2110" y="1689"/>
                  </a:cubicBezTo>
                  <a:cubicBezTo>
                    <a:pt x="2097" y="1643"/>
                    <a:pt x="2110" y="1610"/>
                    <a:pt x="2084" y="1570"/>
                  </a:cubicBezTo>
                  <a:cubicBezTo>
                    <a:pt x="2044" y="1524"/>
                    <a:pt x="1985" y="1517"/>
                    <a:pt x="1985" y="1458"/>
                  </a:cubicBezTo>
                  <a:cubicBezTo>
                    <a:pt x="1985" y="1425"/>
                    <a:pt x="1998" y="1405"/>
                    <a:pt x="1998" y="1366"/>
                  </a:cubicBezTo>
                  <a:cubicBezTo>
                    <a:pt x="1998" y="1306"/>
                    <a:pt x="1945" y="1287"/>
                    <a:pt x="1899" y="1254"/>
                  </a:cubicBezTo>
                  <a:cubicBezTo>
                    <a:pt x="1860" y="1234"/>
                    <a:pt x="1846" y="1214"/>
                    <a:pt x="1814" y="1188"/>
                  </a:cubicBezTo>
                  <a:cubicBezTo>
                    <a:pt x="1781" y="1168"/>
                    <a:pt x="1734" y="1161"/>
                    <a:pt x="1734" y="1115"/>
                  </a:cubicBezTo>
                  <a:cubicBezTo>
                    <a:pt x="1734" y="1075"/>
                    <a:pt x="1761" y="1049"/>
                    <a:pt x="1767" y="1003"/>
                  </a:cubicBezTo>
                  <a:cubicBezTo>
                    <a:pt x="1774" y="963"/>
                    <a:pt x="1774" y="924"/>
                    <a:pt x="1807" y="897"/>
                  </a:cubicBezTo>
                  <a:cubicBezTo>
                    <a:pt x="1860" y="864"/>
                    <a:pt x="1893" y="858"/>
                    <a:pt x="1952" y="838"/>
                  </a:cubicBezTo>
                  <a:cubicBezTo>
                    <a:pt x="1992" y="818"/>
                    <a:pt x="2005" y="772"/>
                    <a:pt x="2051" y="772"/>
                  </a:cubicBezTo>
                  <a:cubicBezTo>
                    <a:pt x="2110" y="772"/>
                    <a:pt x="2143" y="792"/>
                    <a:pt x="2203" y="792"/>
                  </a:cubicBezTo>
                  <a:cubicBezTo>
                    <a:pt x="2223" y="798"/>
                    <a:pt x="2262" y="792"/>
                    <a:pt x="2269" y="779"/>
                  </a:cubicBezTo>
                  <a:cubicBezTo>
                    <a:pt x="2269" y="739"/>
                    <a:pt x="2269" y="713"/>
                    <a:pt x="2256" y="666"/>
                  </a:cubicBezTo>
                  <a:cubicBezTo>
                    <a:pt x="2236" y="607"/>
                    <a:pt x="2209" y="561"/>
                    <a:pt x="2143" y="541"/>
                  </a:cubicBezTo>
                  <a:cubicBezTo>
                    <a:pt x="2117" y="535"/>
                    <a:pt x="2090" y="541"/>
                    <a:pt x="2058" y="535"/>
                  </a:cubicBezTo>
                  <a:cubicBezTo>
                    <a:pt x="2018" y="521"/>
                    <a:pt x="1985" y="495"/>
                    <a:pt x="1952" y="489"/>
                  </a:cubicBezTo>
                  <a:cubicBezTo>
                    <a:pt x="1945" y="436"/>
                    <a:pt x="1945" y="409"/>
                    <a:pt x="1945" y="357"/>
                  </a:cubicBezTo>
                  <a:cubicBezTo>
                    <a:pt x="1945" y="291"/>
                    <a:pt x="1919" y="251"/>
                    <a:pt x="1919" y="185"/>
                  </a:cubicBezTo>
                  <a:cubicBezTo>
                    <a:pt x="1919" y="165"/>
                    <a:pt x="1919" y="159"/>
                    <a:pt x="1919" y="146"/>
                  </a:cubicBezTo>
                  <a:cubicBezTo>
                    <a:pt x="2025" y="132"/>
                    <a:pt x="2084" y="106"/>
                    <a:pt x="2189" y="106"/>
                  </a:cubicBezTo>
                  <a:cubicBezTo>
                    <a:pt x="2249" y="106"/>
                    <a:pt x="2282" y="106"/>
                    <a:pt x="2341" y="106"/>
                  </a:cubicBezTo>
                  <a:cubicBezTo>
                    <a:pt x="2387" y="106"/>
                    <a:pt x="2414" y="132"/>
                    <a:pt x="2460" y="146"/>
                  </a:cubicBezTo>
                  <a:cubicBezTo>
                    <a:pt x="2546" y="165"/>
                    <a:pt x="2599" y="172"/>
                    <a:pt x="2691" y="172"/>
                  </a:cubicBezTo>
                  <a:cubicBezTo>
                    <a:pt x="2711" y="172"/>
                    <a:pt x="2717" y="139"/>
                    <a:pt x="2724" y="119"/>
                  </a:cubicBezTo>
                  <a:cubicBezTo>
                    <a:pt x="2730" y="73"/>
                    <a:pt x="2737" y="20"/>
                    <a:pt x="2783" y="20"/>
                  </a:cubicBezTo>
                  <a:cubicBezTo>
                    <a:pt x="2836" y="20"/>
                    <a:pt x="2843" y="106"/>
                    <a:pt x="2902" y="106"/>
                  </a:cubicBezTo>
                  <a:cubicBezTo>
                    <a:pt x="2928" y="106"/>
                    <a:pt x="2942" y="79"/>
                    <a:pt x="2968" y="60"/>
                  </a:cubicBezTo>
                  <a:cubicBezTo>
                    <a:pt x="2988" y="47"/>
                    <a:pt x="3007" y="40"/>
                    <a:pt x="3027" y="20"/>
                  </a:cubicBezTo>
                  <a:cubicBezTo>
                    <a:pt x="3034" y="7"/>
                    <a:pt x="3041" y="0"/>
                    <a:pt x="3060" y="0"/>
                  </a:cubicBezTo>
                  <a:cubicBezTo>
                    <a:pt x="3080" y="0"/>
                    <a:pt x="3087" y="20"/>
                    <a:pt x="3100" y="27"/>
                  </a:cubicBezTo>
                  <a:cubicBezTo>
                    <a:pt x="3146" y="53"/>
                    <a:pt x="3179" y="60"/>
                    <a:pt x="3212" y="93"/>
                  </a:cubicBezTo>
                  <a:cubicBezTo>
                    <a:pt x="3252" y="132"/>
                    <a:pt x="3245" y="172"/>
                    <a:pt x="3258" y="231"/>
                  </a:cubicBezTo>
                  <a:cubicBezTo>
                    <a:pt x="3271" y="291"/>
                    <a:pt x="3298" y="317"/>
                    <a:pt x="3298" y="383"/>
                  </a:cubicBezTo>
                  <a:cubicBezTo>
                    <a:pt x="3331" y="383"/>
                    <a:pt x="3344" y="376"/>
                    <a:pt x="3370" y="376"/>
                  </a:cubicBezTo>
                  <a:cubicBezTo>
                    <a:pt x="3397" y="376"/>
                    <a:pt x="3403" y="376"/>
                    <a:pt x="3423" y="363"/>
                  </a:cubicBezTo>
                  <a:lnTo>
                    <a:pt x="3423" y="363"/>
                  </a:lnTo>
                  <a:cubicBezTo>
                    <a:pt x="3463" y="429"/>
                    <a:pt x="3496" y="462"/>
                    <a:pt x="3555" y="508"/>
                  </a:cubicBezTo>
                  <a:cubicBezTo>
                    <a:pt x="3568" y="521"/>
                    <a:pt x="3575" y="535"/>
                    <a:pt x="3588" y="548"/>
                  </a:cubicBezTo>
                  <a:cubicBezTo>
                    <a:pt x="3660" y="601"/>
                    <a:pt x="3713" y="620"/>
                    <a:pt x="3799" y="620"/>
                  </a:cubicBezTo>
                  <a:cubicBezTo>
                    <a:pt x="3944" y="620"/>
                    <a:pt x="4017" y="581"/>
                    <a:pt x="4149" y="528"/>
                  </a:cubicBezTo>
                  <a:cubicBezTo>
                    <a:pt x="4214" y="495"/>
                    <a:pt x="4234" y="442"/>
                    <a:pt x="4294" y="409"/>
                  </a:cubicBezTo>
                  <a:cubicBezTo>
                    <a:pt x="4346" y="383"/>
                    <a:pt x="4386" y="390"/>
                    <a:pt x="4445" y="370"/>
                  </a:cubicBezTo>
                  <a:cubicBezTo>
                    <a:pt x="4590" y="337"/>
                    <a:pt x="4637" y="251"/>
                    <a:pt x="4755" y="172"/>
                  </a:cubicBezTo>
                  <a:cubicBezTo>
                    <a:pt x="4881" y="99"/>
                    <a:pt x="4973" y="86"/>
                    <a:pt x="5085" y="0"/>
                  </a:cubicBezTo>
                  <a:lnTo>
                    <a:pt x="5085" y="0"/>
                  </a:lnTo>
                  <a:cubicBezTo>
                    <a:pt x="5138" y="0"/>
                    <a:pt x="5178" y="7"/>
                    <a:pt x="5217" y="33"/>
                  </a:cubicBezTo>
                  <a:cubicBezTo>
                    <a:pt x="5243" y="53"/>
                    <a:pt x="5276" y="60"/>
                    <a:pt x="5283" y="93"/>
                  </a:cubicBezTo>
                  <a:cubicBezTo>
                    <a:pt x="5309" y="178"/>
                    <a:pt x="5329" y="218"/>
                    <a:pt x="5356" y="304"/>
                  </a:cubicBezTo>
                  <a:cubicBezTo>
                    <a:pt x="5375" y="357"/>
                    <a:pt x="5408" y="390"/>
                    <a:pt x="5455" y="422"/>
                  </a:cubicBezTo>
                  <a:cubicBezTo>
                    <a:pt x="5494" y="442"/>
                    <a:pt x="5507" y="469"/>
                    <a:pt x="5547" y="495"/>
                  </a:cubicBezTo>
                  <a:cubicBezTo>
                    <a:pt x="5600" y="541"/>
                    <a:pt x="5646" y="581"/>
                    <a:pt x="5646" y="653"/>
                  </a:cubicBezTo>
                  <a:cubicBezTo>
                    <a:pt x="5646" y="680"/>
                    <a:pt x="5646" y="700"/>
                    <a:pt x="5646" y="726"/>
                  </a:cubicBezTo>
                  <a:cubicBezTo>
                    <a:pt x="5659" y="805"/>
                    <a:pt x="5659" y="805"/>
                    <a:pt x="5659" y="805"/>
                  </a:cubicBezTo>
                  <a:cubicBezTo>
                    <a:pt x="5659" y="845"/>
                    <a:pt x="5659" y="864"/>
                    <a:pt x="5659" y="904"/>
                  </a:cubicBezTo>
                  <a:cubicBezTo>
                    <a:pt x="5659" y="963"/>
                    <a:pt x="5666" y="996"/>
                    <a:pt x="5692" y="1043"/>
                  </a:cubicBezTo>
                  <a:cubicBezTo>
                    <a:pt x="5738" y="1102"/>
                    <a:pt x="5791" y="1135"/>
                    <a:pt x="5791" y="1214"/>
                  </a:cubicBezTo>
                  <a:cubicBezTo>
                    <a:pt x="5791" y="1240"/>
                    <a:pt x="5791" y="1254"/>
                    <a:pt x="5791" y="1287"/>
                  </a:cubicBezTo>
                  <a:cubicBezTo>
                    <a:pt x="5791" y="1386"/>
                    <a:pt x="5844" y="1432"/>
                    <a:pt x="5864" y="1531"/>
                  </a:cubicBezTo>
                  <a:cubicBezTo>
                    <a:pt x="5877" y="1570"/>
                    <a:pt x="5870" y="1590"/>
                    <a:pt x="5870" y="1630"/>
                  </a:cubicBezTo>
                  <a:cubicBezTo>
                    <a:pt x="5883" y="1695"/>
                    <a:pt x="5916" y="1748"/>
                    <a:pt x="5982" y="1755"/>
                  </a:cubicBezTo>
                  <a:cubicBezTo>
                    <a:pt x="6022" y="1761"/>
                    <a:pt x="6041" y="1768"/>
                    <a:pt x="6081" y="1775"/>
                  </a:cubicBezTo>
                  <a:cubicBezTo>
                    <a:pt x="6101" y="1781"/>
                    <a:pt x="6134" y="1794"/>
                    <a:pt x="6140" y="1775"/>
                  </a:cubicBezTo>
                  <a:cubicBezTo>
                    <a:pt x="6160" y="1722"/>
                    <a:pt x="6160" y="1682"/>
                    <a:pt x="6180" y="1630"/>
                  </a:cubicBezTo>
                  <a:cubicBezTo>
                    <a:pt x="6193" y="1583"/>
                    <a:pt x="6220" y="1557"/>
                    <a:pt x="6239" y="1511"/>
                  </a:cubicBezTo>
                  <a:cubicBezTo>
                    <a:pt x="6253" y="1478"/>
                    <a:pt x="6259" y="1451"/>
                    <a:pt x="6286" y="1425"/>
                  </a:cubicBezTo>
                  <a:cubicBezTo>
                    <a:pt x="6338" y="1372"/>
                    <a:pt x="6411" y="1372"/>
                    <a:pt x="6477" y="1405"/>
                  </a:cubicBezTo>
                  <a:cubicBezTo>
                    <a:pt x="6530" y="1425"/>
                    <a:pt x="6550" y="1491"/>
                    <a:pt x="6609" y="1491"/>
                  </a:cubicBezTo>
                  <a:cubicBezTo>
                    <a:pt x="6662" y="1491"/>
                    <a:pt x="6721" y="1471"/>
                    <a:pt x="6721" y="1418"/>
                  </a:cubicBezTo>
                  <a:cubicBezTo>
                    <a:pt x="6721" y="1386"/>
                    <a:pt x="6721" y="1372"/>
                    <a:pt x="6721" y="1339"/>
                  </a:cubicBezTo>
                  <a:cubicBezTo>
                    <a:pt x="6721" y="1306"/>
                    <a:pt x="6754" y="1293"/>
                    <a:pt x="6780" y="1280"/>
                  </a:cubicBezTo>
                  <a:cubicBezTo>
                    <a:pt x="6826" y="1267"/>
                    <a:pt x="6853" y="1240"/>
                    <a:pt x="6899" y="1220"/>
                  </a:cubicBezTo>
                  <a:cubicBezTo>
                    <a:pt x="6978" y="1181"/>
                    <a:pt x="6998" y="1141"/>
                    <a:pt x="7077" y="1089"/>
                  </a:cubicBezTo>
                  <a:cubicBezTo>
                    <a:pt x="7097" y="1062"/>
                    <a:pt x="7117" y="1036"/>
                    <a:pt x="7156" y="1036"/>
                  </a:cubicBezTo>
                  <a:cubicBezTo>
                    <a:pt x="7189" y="1036"/>
                    <a:pt x="7209" y="1036"/>
                    <a:pt x="7242" y="1036"/>
                  </a:cubicBezTo>
                  <a:cubicBezTo>
                    <a:pt x="7288" y="1036"/>
                    <a:pt x="7315" y="1036"/>
                    <a:pt x="7361" y="1049"/>
                  </a:cubicBezTo>
                  <a:cubicBezTo>
                    <a:pt x="7334" y="442"/>
                    <a:pt x="7334" y="442"/>
                    <a:pt x="7334" y="442"/>
                  </a:cubicBezTo>
                  <a:cubicBezTo>
                    <a:pt x="7361" y="1049"/>
                    <a:pt x="7361" y="1049"/>
                    <a:pt x="7361" y="1049"/>
                  </a:cubicBezTo>
                  <a:cubicBezTo>
                    <a:pt x="7361" y="1089"/>
                    <a:pt x="7374" y="1115"/>
                    <a:pt x="7374" y="1155"/>
                  </a:cubicBezTo>
                  <a:cubicBezTo>
                    <a:pt x="7374" y="1201"/>
                    <a:pt x="7374" y="1227"/>
                    <a:pt x="7374" y="1273"/>
                  </a:cubicBezTo>
                  <a:cubicBezTo>
                    <a:pt x="7374" y="1306"/>
                    <a:pt x="7387" y="1319"/>
                    <a:pt x="7413" y="1346"/>
                  </a:cubicBezTo>
                  <a:cubicBezTo>
                    <a:pt x="7447" y="1379"/>
                    <a:pt x="7453" y="1412"/>
                    <a:pt x="7493" y="1438"/>
                  </a:cubicBezTo>
                  <a:cubicBezTo>
                    <a:pt x="7506" y="1458"/>
                    <a:pt x="7519" y="1458"/>
                    <a:pt x="7532" y="1478"/>
                  </a:cubicBezTo>
                  <a:cubicBezTo>
                    <a:pt x="7565" y="1517"/>
                    <a:pt x="7572" y="1557"/>
                    <a:pt x="7618" y="1570"/>
                  </a:cubicBezTo>
                  <a:cubicBezTo>
                    <a:pt x="7658" y="1577"/>
                    <a:pt x="7697" y="1583"/>
                    <a:pt x="7704" y="1616"/>
                  </a:cubicBezTo>
                  <a:cubicBezTo>
                    <a:pt x="7704" y="1649"/>
                    <a:pt x="7710" y="1662"/>
                    <a:pt x="7717" y="1689"/>
                  </a:cubicBezTo>
                  <a:cubicBezTo>
                    <a:pt x="7724" y="1715"/>
                    <a:pt x="7717" y="1735"/>
                    <a:pt x="7730" y="1761"/>
                  </a:cubicBezTo>
                  <a:cubicBezTo>
                    <a:pt x="7756" y="1788"/>
                    <a:pt x="7783" y="1794"/>
                    <a:pt x="7809" y="1814"/>
                  </a:cubicBezTo>
                  <a:cubicBezTo>
                    <a:pt x="7855" y="1854"/>
                    <a:pt x="7895" y="1860"/>
                    <a:pt x="7941" y="1900"/>
                  </a:cubicBezTo>
                  <a:cubicBezTo>
                    <a:pt x="7974" y="1920"/>
                    <a:pt x="7981" y="1959"/>
                    <a:pt x="8027" y="1959"/>
                  </a:cubicBezTo>
                  <a:cubicBezTo>
                    <a:pt x="8053" y="1959"/>
                    <a:pt x="8066" y="1953"/>
                    <a:pt x="8093" y="1953"/>
                  </a:cubicBezTo>
                  <a:cubicBezTo>
                    <a:pt x="8139" y="1953"/>
                    <a:pt x="8159" y="1959"/>
                    <a:pt x="8205" y="1959"/>
                  </a:cubicBezTo>
                  <a:cubicBezTo>
                    <a:pt x="8251" y="1966"/>
                    <a:pt x="8278" y="1946"/>
                    <a:pt x="8324" y="1959"/>
                  </a:cubicBezTo>
                  <a:cubicBezTo>
                    <a:pt x="8370" y="1979"/>
                    <a:pt x="8383" y="2012"/>
                    <a:pt x="8429" y="2038"/>
                  </a:cubicBezTo>
                  <a:cubicBezTo>
                    <a:pt x="8462" y="2071"/>
                    <a:pt x="8495" y="2071"/>
                    <a:pt x="8541" y="2091"/>
                  </a:cubicBezTo>
                  <a:cubicBezTo>
                    <a:pt x="8581" y="2104"/>
                    <a:pt x="8581" y="2137"/>
                    <a:pt x="8621" y="2157"/>
                  </a:cubicBezTo>
                  <a:cubicBezTo>
                    <a:pt x="8653" y="2177"/>
                    <a:pt x="8673" y="2164"/>
                    <a:pt x="8713" y="2164"/>
                  </a:cubicBezTo>
                  <a:cubicBezTo>
                    <a:pt x="8766" y="2177"/>
                    <a:pt x="8799" y="2190"/>
                    <a:pt x="8851" y="2210"/>
                  </a:cubicBezTo>
                  <a:cubicBezTo>
                    <a:pt x="8291" y="4446"/>
                    <a:pt x="8291" y="4446"/>
                    <a:pt x="8291" y="4446"/>
                  </a:cubicBezTo>
                  <a:cubicBezTo>
                    <a:pt x="8284" y="4446"/>
                    <a:pt x="8278" y="4439"/>
                    <a:pt x="8264" y="4439"/>
                  </a:cubicBezTo>
                  <a:cubicBezTo>
                    <a:pt x="8231" y="4439"/>
                    <a:pt x="8238" y="4479"/>
                    <a:pt x="8218" y="4505"/>
                  </a:cubicBezTo>
                  <a:cubicBezTo>
                    <a:pt x="8212" y="4518"/>
                    <a:pt x="8198" y="4518"/>
                    <a:pt x="8185" y="4525"/>
                  </a:cubicBezTo>
                  <a:cubicBezTo>
                    <a:pt x="8159" y="4551"/>
                    <a:pt x="8119" y="4564"/>
                    <a:pt x="8119" y="4611"/>
                  </a:cubicBezTo>
                  <a:cubicBezTo>
                    <a:pt x="8119" y="4650"/>
                    <a:pt x="8119" y="4677"/>
                    <a:pt x="8119" y="4716"/>
                  </a:cubicBezTo>
                  <a:cubicBezTo>
                    <a:pt x="8119" y="4749"/>
                    <a:pt x="8146" y="4756"/>
                    <a:pt x="8146" y="4782"/>
                  </a:cubicBezTo>
                  <a:cubicBezTo>
                    <a:pt x="8146" y="4802"/>
                    <a:pt x="8133" y="4815"/>
                    <a:pt x="8133" y="4835"/>
                  </a:cubicBezTo>
                  <a:cubicBezTo>
                    <a:pt x="8133" y="4861"/>
                    <a:pt x="8139" y="4875"/>
                    <a:pt x="8139" y="4901"/>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86" name="Freeform 36"/>
            <p:cNvSpPr>
              <a:spLocks noChangeArrowheads="1"/>
            </p:cNvSpPr>
            <p:nvPr/>
          </p:nvSpPr>
          <p:spPr bwMode="auto">
            <a:xfrm>
              <a:off x="7015500" y="6634157"/>
              <a:ext cx="1325476" cy="1314450"/>
            </a:xfrm>
            <a:custGeom>
              <a:avLst/>
              <a:gdLst>
                <a:gd name="T0" fmla="*/ 2915 w 3681"/>
                <a:gd name="T1" fmla="*/ 2215 h 3653"/>
                <a:gd name="T2" fmla="*/ 2915 w 3681"/>
                <a:gd name="T3" fmla="*/ 2492 h 3653"/>
                <a:gd name="T4" fmla="*/ 2875 w 3681"/>
                <a:gd name="T5" fmla="*/ 2762 h 3653"/>
                <a:gd name="T6" fmla="*/ 2823 w 3681"/>
                <a:gd name="T7" fmla="*/ 3138 h 3653"/>
                <a:gd name="T8" fmla="*/ 2480 w 3681"/>
                <a:gd name="T9" fmla="*/ 3217 h 3653"/>
                <a:gd name="T10" fmla="*/ 2163 w 3681"/>
                <a:gd name="T11" fmla="*/ 3217 h 3653"/>
                <a:gd name="T12" fmla="*/ 1952 w 3681"/>
                <a:gd name="T13" fmla="*/ 3197 h 3653"/>
                <a:gd name="T14" fmla="*/ 1767 w 3681"/>
                <a:gd name="T15" fmla="*/ 3224 h 3653"/>
                <a:gd name="T16" fmla="*/ 1398 w 3681"/>
                <a:gd name="T17" fmla="*/ 3329 h 3653"/>
                <a:gd name="T18" fmla="*/ 1279 w 3681"/>
                <a:gd name="T19" fmla="*/ 3441 h 3653"/>
                <a:gd name="T20" fmla="*/ 1147 w 3681"/>
                <a:gd name="T21" fmla="*/ 3547 h 3653"/>
                <a:gd name="T22" fmla="*/ 1022 w 3681"/>
                <a:gd name="T23" fmla="*/ 3613 h 3653"/>
                <a:gd name="T24" fmla="*/ 554 w 3681"/>
                <a:gd name="T25" fmla="*/ 3303 h 3653"/>
                <a:gd name="T26" fmla="*/ 125 w 3681"/>
                <a:gd name="T27" fmla="*/ 2960 h 3653"/>
                <a:gd name="T28" fmla="*/ 52 w 3681"/>
                <a:gd name="T29" fmla="*/ 2802 h 3653"/>
                <a:gd name="T30" fmla="*/ 26 w 3681"/>
                <a:gd name="T31" fmla="*/ 2518 h 3653"/>
                <a:gd name="T32" fmla="*/ 250 w 3681"/>
                <a:gd name="T33" fmla="*/ 2208 h 3653"/>
                <a:gd name="T34" fmla="*/ 343 w 3681"/>
                <a:gd name="T35" fmla="*/ 1931 h 3653"/>
                <a:gd name="T36" fmla="*/ 514 w 3681"/>
                <a:gd name="T37" fmla="*/ 1799 h 3653"/>
                <a:gd name="T38" fmla="*/ 811 w 3681"/>
                <a:gd name="T39" fmla="*/ 1628 h 3653"/>
                <a:gd name="T40" fmla="*/ 956 w 3681"/>
                <a:gd name="T41" fmla="*/ 1377 h 3653"/>
                <a:gd name="T42" fmla="*/ 1200 w 3681"/>
                <a:gd name="T43" fmla="*/ 1159 h 3653"/>
                <a:gd name="T44" fmla="*/ 1273 w 3681"/>
                <a:gd name="T45" fmla="*/ 765 h 3653"/>
                <a:gd name="T46" fmla="*/ 1411 w 3681"/>
                <a:gd name="T47" fmla="*/ 408 h 3653"/>
                <a:gd name="T48" fmla="*/ 1616 w 3681"/>
                <a:gd name="T49" fmla="*/ 0 h 3653"/>
                <a:gd name="T50" fmla="*/ 1741 w 3681"/>
                <a:gd name="T51" fmla="*/ 362 h 3653"/>
                <a:gd name="T52" fmla="*/ 2242 w 3681"/>
                <a:gd name="T53" fmla="*/ 349 h 3653"/>
                <a:gd name="T54" fmla="*/ 2288 w 3681"/>
                <a:gd name="T55" fmla="*/ 514 h 3653"/>
                <a:gd name="T56" fmla="*/ 2500 w 3681"/>
                <a:gd name="T57" fmla="*/ 468 h 3653"/>
                <a:gd name="T58" fmla="*/ 2796 w 3681"/>
                <a:gd name="T59" fmla="*/ 666 h 3653"/>
                <a:gd name="T60" fmla="*/ 3014 w 3681"/>
                <a:gd name="T61" fmla="*/ 639 h 3653"/>
                <a:gd name="T62" fmla="*/ 3364 w 3681"/>
                <a:gd name="T63" fmla="*/ 547 h 3653"/>
                <a:gd name="T64" fmla="*/ 3680 w 3681"/>
                <a:gd name="T65" fmla="*/ 428 h 3653"/>
                <a:gd name="T66" fmla="*/ 3641 w 3681"/>
                <a:gd name="T67" fmla="*/ 613 h 3653"/>
                <a:gd name="T68" fmla="*/ 3641 w 3681"/>
                <a:gd name="T69" fmla="*/ 1186 h 3653"/>
                <a:gd name="T70" fmla="*/ 3383 w 3681"/>
                <a:gd name="T71" fmla="*/ 1436 h 3653"/>
                <a:gd name="T72" fmla="*/ 3133 w 3681"/>
                <a:gd name="T73" fmla="*/ 1726 h 3653"/>
                <a:gd name="T74" fmla="*/ 3007 w 3681"/>
                <a:gd name="T75" fmla="*/ 2023 h 3653"/>
                <a:gd name="T76" fmla="*/ 2994 w 3681"/>
                <a:gd name="T77" fmla="*/ 1832 h 3653"/>
                <a:gd name="T78" fmla="*/ 2928 w 3681"/>
                <a:gd name="T79" fmla="*/ 1601 h 3653"/>
                <a:gd name="T80" fmla="*/ 2308 w 3681"/>
                <a:gd name="T81" fmla="*/ 1542 h 3653"/>
                <a:gd name="T82" fmla="*/ 2183 w 3681"/>
                <a:gd name="T83" fmla="*/ 1740 h 3653"/>
                <a:gd name="T84" fmla="*/ 2170 w 3681"/>
                <a:gd name="T85" fmla="*/ 1997 h 3653"/>
                <a:gd name="T86" fmla="*/ 2704 w 3681"/>
                <a:gd name="T87" fmla="*/ 2136 h 3653"/>
                <a:gd name="T88" fmla="*/ 3007 w 3681"/>
                <a:gd name="T89" fmla="*/ 2023 h 36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681" h="3653">
                  <a:moveTo>
                    <a:pt x="3007" y="2023"/>
                  </a:moveTo>
                  <a:lnTo>
                    <a:pt x="3007" y="2023"/>
                  </a:lnTo>
                  <a:cubicBezTo>
                    <a:pt x="3001" y="2103"/>
                    <a:pt x="2915" y="2136"/>
                    <a:pt x="2915" y="2215"/>
                  </a:cubicBezTo>
                  <a:cubicBezTo>
                    <a:pt x="2915" y="2267"/>
                    <a:pt x="2961" y="2294"/>
                    <a:pt x="2961" y="2347"/>
                  </a:cubicBezTo>
                  <a:cubicBezTo>
                    <a:pt x="2961" y="2373"/>
                    <a:pt x="2961" y="2393"/>
                    <a:pt x="2961" y="2419"/>
                  </a:cubicBezTo>
                  <a:cubicBezTo>
                    <a:pt x="2961" y="2452"/>
                    <a:pt x="2928" y="2465"/>
                    <a:pt x="2915" y="2492"/>
                  </a:cubicBezTo>
                  <a:cubicBezTo>
                    <a:pt x="2895" y="2544"/>
                    <a:pt x="2882" y="2571"/>
                    <a:pt x="2862" y="2623"/>
                  </a:cubicBezTo>
                  <a:cubicBezTo>
                    <a:pt x="2849" y="2650"/>
                    <a:pt x="2836" y="2657"/>
                    <a:pt x="2836" y="2690"/>
                  </a:cubicBezTo>
                  <a:cubicBezTo>
                    <a:pt x="2836" y="2722"/>
                    <a:pt x="2856" y="2729"/>
                    <a:pt x="2875" y="2762"/>
                  </a:cubicBezTo>
                  <a:cubicBezTo>
                    <a:pt x="2882" y="2782"/>
                    <a:pt x="2908" y="2795"/>
                    <a:pt x="2908" y="2821"/>
                  </a:cubicBezTo>
                  <a:cubicBezTo>
                    <a:pt x="2908" y="2901"/>
                    <a:pt x="2823" y="2927"/>
                    <a:pt x="2823" y="3006"/>
                  </a:cubicBezTo>
                  <a:cubicBezTo>
                    <a:pt x="2823" y="3059"/>
                    <a:pt x="2823" y="3085"/>
                    <a:pt x="2823" y="3138"/>
                  </a:cubicBezTo>
                  <a:cubicBezTo>
                    <a:pt x="2737" y="3138"/>
                    <a:pt x="2697" y="3171"/>
                    <a:pt x="2625" y="3211"/>
                  </a:cubicBezTo>
                  <a:cubicBezTo>
                    <a:pt x="2592" y="3224"/>
                    <a:pt x="2579" y="3250"/>
                    <a:pt x="2546" y="3250"/>
                  </a:cubicBezTo>
                  <a:cubicBezTo>
                    <a:pt x="2519" y="3250"/>
                    <a:pt x="2506" y="3224"/>
                    <a:pt x="2480" y="3217"/>
                  </a:cubicBezTo>
                  <a:cubicBezTo>
                    <a:pt x="2433" y="3211"/>
                    <a:pt x="2401" y="3211"/>
                    <a:pt x="2348" y="3211"/>
                  </a:cubicBezTo>
                  <a:cubicBezTo>
                    <a:pt x="2308" y="3211"/>
                    <a:pt x="2282" y="3217"/>
                    <a:pt x="2242" y="3217"/>
                  </a:cubicBezTo>
                  <a:cubicBezTo>
                    <a:pt x="2209" y="3217"/>
                    <a:pt x="2189" y="3217"/>
                    <a:pt x="2163" y="3217"/>
                  </a:cubicBezTo>
                  <a:cubicBezTo>
                    <a:pt x="2130" y="3217"/>
                    <a:pt x="2110" y="3217"/>
                    <a:pt x="2084" y="3204"/>
                  </a:cubicBezTo>
                  <a:cubicBezTo>
                    <a:pt x="2058" y="3191"/>
                    <a:pt x="2051" y="3158"/>
                    <a:pt x="2018" y="3158"/>
                  </a:cubicBezTo>
                  <a:cubicBezTo>
                    <a:pt x="1992" y="3158"/>
                    <a:pt x="1978" y="3184"/>
                    <a:pt x="1952" y="3197"/>
                  </a:cubicBezTo>
                  <a:cubicBezTo>
                    <a:pt x="1926" y="3211"/>
                    <a:pt x="1906" y="3217"/>
                    <a:pt x="1873" y="3230"/>
                  </a:cubicBezTo>
                  <a:cubicBezTo>
                    <a:pt x="1847" y="3250"/>
                    <a:pt x="1840" y="3277"/>
                    <a:pt x="1814" y="3296"/>
                  </a:cubicBezTo>
                  <a:cubicBezTo>
                    <a:pt x="1807" y="3263"/>
                    <a:pt x="1800" y="3224"/>
                    <a:pt x="1767" y="3224"/>
                  </a:cubicBezTo>
                  <a:cubicBezTo>
                    <a:pt x="1748" y="3224"/>
                    <a:pt x="1741" y="3250"/>
                    <a:pt x="1721" y="3257"/>
                  </a:cubicBezTo>
                  <a:cubicBezTo>
                    <a:pt x="1655" y="3277"/>
                    <a:pt x="1609" y="3290"/>
                    <a:pt x="1543" y="3316"/>
                  </a:cubicBezTo>
                  <a:cubicBezTo>
                    <a:pt x="1490" y="3316"/>
                    <a:pt x="1457" y="3323"/>
                    <a:pt x="1398" y="3329"/>
                  </a:cubicBezTo>
                  <a:cubicBezTo>
                    <a:pt x="1378" y="3336"/>
                    <a:pt x="1359" y="3336"/>
                    <a:pt x="1339" y="3349"/>
                  </a:cubicBezTo>
                  <a:cubicBezTo>
                    <a:pt x="1325" y="3356"/>
                    <a:pt x="1325" y="3369"/>
                    <a:pt x="1312" y="3389"/>
                  </a:cubicBezTo>
                  <a:cubicBezTo>
                    <a:pt x="1306" y="3408"/>
                    <a:pt x="1292" y="3422"/>
                    <a:pt x="1279" y="3441"/>
                  </a:cubicBezTo>
                  <a:cubicBezTo>
                    <a:pt x="1266" y="3474"/>
                    <a:pt x="1253" y="3488"/>
                    <a:pt x="1227" y="3507"/>
                  </a:cubicBezTo>
                  <a:cubicBezTo>
                    <a:pt x="1207" y="3514"/>
                    <a:pt x="1207" y="3534"/>
                    <a:pt x="1187" y="3540"/>
                  </a:cubicBezTo>
                  <a:cubicBezTo>
                    <a:pt x="1167" y="3547"/>
                    <a:pt x="1154" y="3540"/>
                    <a:pt x="1147" y="3547"/>
                  </a:cubicBezTo>
                  <a:cubicBezTo>
                    <a:pt x="1108" y="3573"/>
                    <a:pt x="1101" y="3606"/>
                    <a:pt x="1095" y="3652"/>
                  </a:cubicBezTo>
                  <a:lnTo>
                    <a:pt x="1095" y="3652"/>
                  </a:lnTo>
                  <a:cubicBezTo>
                    <a:pt x="1068" y="3633"/>
                    <a:pt x="1048" y="3626"/>
                    <a:pt x="1022" y="3613"/>
                  </a:cubicBezTo>
                  <a:cubicBezTo>
                    <a:pt x="943" y="3580"/>
                    <a:pt x="884" y="3567"/>
                    <a:pt x="844" y="3494"/>
                  </a:cubicBezTo>
                  <a:cubicBezTo>
                    <a:pt x="811" y="3441"/>
                    <a:pt x="765" y="3435"/>
                    <a:pt x="712" y="3402"/>
                  </a:cubicBezTo>
                  <a:cubicBezTo>
                    <a:pt x="646" y="3369"/>
                    <a:pt x="620" y="3343"/>
                    <a:pt x="554" y="3303"/>
                  </a:cubicBezTo>
                  <a:cubicBezTo>
                    <a:pt x="461" y="3244"/>
                    <a:pt x="422" y="3197"/>
                    <a:pt x="336" y="3132"/>
                  </a:cubicBezTo>
                  <a:cubicBezTo>
                    <a:pt x="296" y="3105"/>
                    <a:pt x="270" y="3092"/>
                    <a:pt x="244" y="3059"/>
                  </a:cubicBezTo>
                  <a:cubicBezTo>
                    <a:pt x="204" y="3013"/>
                    <a:pt x="184" y="2980"/>
                    <a:pt x="125" y="2960"/>
                  </a:cubicBezTo>
                  <a:cubicBezTo>
                    <a:pt x="92" y="2947"/>
                    <a:pt x="66" y="2953"/>
                    <a:pt x="33" y="2947"/>
                  </a:cubicBezTo>
                  <a:cubicBezTo>
                    <a:pt x="33" y="2934"/>
                    <a:pt x="33" y="2927"/>
                    <a:pt x="33" y="2914"/>
                  </a:cubicBezTo>
                  <a:cubicBezTo>
                    <a:pt x="33" y="2874"/>
                    <a:pt x="52" y="2848"/>
                    <a:pt x="52" y="2802"/>
                  </a:cubicBezTo>
                  <a:cubicBezTo>
                    <a:pt x="59" y="2755"/>
                    <a:pt x="59" y="2709"/>
                    <a:pt x="66" y="2663"/>
                  </a:cubicBezTo>
                  <a:lnTo>
                    <a:pt x="66" y="2663"/>
                  </a:lnTo>
                  <a:cubicBezTo>
                    <a:pt x="59" y="2604"/>
                    <a:pt x="46" y="2564"/>
                    <a:pt x="26" y="2518"/>
                  </a:cubicBezTo>
                  <a:cubicBezTo>
                    <a:pt x="13" y="2498"/>
                    <a:pt x="0" y="2478"/>
                    <a:pt x="0" y="2459"/>
                  </a:cubicBezTo>
                  <a:cubicBezTo>
                    <a:pt x="0" y="2406"/>
                    <a:pt x="33" y="2386"/>
                    <a:pt x="59" y="2347"/>
                  </a:cubicBezTo>
                  <a:cubicBezTo>
                    <a:pt x="112" y="2274"/>
                    <a:pt x="178" y="2254"/>
                    <a:pt x="250" y="2208"/>
                  </a:cubicBezTo>
                  <a:cubicBezTo>
                    <a:pt x="283" y="2182"/>
                    <a:pt x="290" y="2155"/>
                    <a:pt x="303" y="2116"/>
                  </a:cubicBezTo>
                  <a:cubicBezTo>
                    <a:pt x="323" y="2069"/>
                    <a:pt x="343" y="2050"/>
                    <a:pt x="343" y="2004"/>
                  </a:cubicBezTo>
                  <a:cubicBezTo>
                    <a:pt x="343" y="1977"/>
                    <a:pt x="343" y="1957"/>
                    <a:pt x="343" y="1931"/>
                  </a:cubicBezTo>
                  <a:cubicBezTo>
                    <a:pt x="343" y="1898"/>
                    <a:pt x="382" y="1892"/>
                    <a:pt x="415" y="1885"/>
                  </a:cubicBezTo>
                  <a:cubicBezTo>
                    <a:pt x="435" y="1878"/>
                    <a:pt x="448" y="1865"/>
                    <a:pt x="468" y="1852"/>
                  </a:cubicBezTo>
                  <a:cubicBezTo>
                    <a:pt x="488" y="1839"/>
                    <a:pt x="488" y="1806"/>
                    <a:pt x="514" y="1799"/>
                  </a:cubicBezTo>
                  <a:cubicBezTo>
                    <a:pt x="547" y="1793"/>
                    <a:pt x="567" y="1793"/>
                    <a:pt x="600" y="1793"/>
                  </a:cubicBezTo>
                  <a:cubicBezTo>
                    <a:pt x="653" y="1793"/>
                    <a:pt x="699" y="1812"/>
                    <a:pt x="738" y="1786"/>
                  </a:cubicBezTo>
                  <a:cubicBezTo>
                    <a:pt x="791" y="1746"/>
                    <a:pt x="811" y="1694"/>
                    <a:pt x="811" y="1628"/>
                  </a:cubicBezTo>
                  <a:cubicBezTo>
                    <a:pt x="811" y="1608"/>
                    <a:pt x="798" y="1601"/>
                    <a:pt x="798" y="1581"/>
                  </a:cubicBezTo>
                  <a:cubicBezTo>
                    <a:pt x="798" y="1515"/>
                    <a:pt x="837" y="1482"/>
                    <a:pt x="884" y="1436"/>
                  </a:cubicBezTo>
                  <a:cubicBezTo>
                    <a:pt x="903" y="1410"/>
                    <a:pt x="917" y="1377"/>
                    <a:pt x="956" y="1377"/>
                  </a:cubicBezTo>
                  <a:cubicBezTo>
                    <a:pt x="982" y="1377"/>
                    <a:pt x="996" y="1390"/>
                    <a:pt x="1029" y="1390"/>
                  </a:cubicBezTo>
                  <a:cubicBezTo>
                    <a:pt x="1081" y="1390"/>
                    <a:pt x="1095" y="1338"/>
                    <a:pt x="1114" y="1291"/>
                  </a:cubicBezTo>
                  <a:cubicBezTo>
                    <a:pt x="1134" y="1232"/>
                    <a:pt x="1200" y="1225"/>
                    <a:pt x="1200" y="1159"/>
                  </a:cubicBezTo>
                  <a:cubicBezTo>
                    <a:pt x="1200" y="1126"/>
                    <a:pt x="1200" y="1107"/>
                    <a:pt x="1200" y="1067"/>
                  </a:cubicBezTo>
                  <a:cubicBezTo>
                    <a:pt x="1200" y="995"/>
                    <a:pt x="1246" y="961"/>
                    <a:pt x="1266" y="890"/>
                  </a:cubicBezTo>
                  <a:cubicBezTo>
                    <a:pt x="1273" y="844"/>
                    <a:pt x="1266" y="811"/>
                    <a:pt x="1273" y="765"/>
                  </a:cubicBezTo>
                  <a:cubicBezTo>
                    <a:pt x="1279" y="718"/>
                    <a:pt x="1312" y="699"/>
                    <a:pt x="1325" y="659"/>
                  </a:cubicBezTo>
                  <a:cubicBezTo>
                    <a:pt x="1345" y="613"/>
                    <a:pt x="1345" y="580"/>
                    <a:pt x="1372" y="534"/>
                  </a:cubicBezTo>
                  <a:cubicBezTo>
                    <a:pt x="1398" y="488"/>
                    <a:pt x="1398" y="455"/>
                    <a:pt x="1411" y="408"/>
                  </a:cubicBezTo>
                  <a:cubicBezTo>
                    <a:pt x="1438" y="343"/>
                    <a:pt x="1477" y="310"/>
                    <a:pt x="1497" y="244"/>
                  </a:cubicBezTo>
                  <a:cubicBezTo>
                    <a:pt x="1530" y="138"/>
                    <a:pt x="1536" y="72"/>
                    <a:pt x="1616" y="0"/>
                  </a:cubicBezTo>
                  <a:lnTo>
                    <a:pt x="1616" y="0"/>
                  </a:lnTo>
                  <a:cubicBezTo>
                    <a:pt x="1741" y="59"/>
                    <a:pt x="1741" y="59"/>
                    <a:pt x="1741" y="59"/>
                  </a:cubicBezTo>
                  <a:cubicBezTo>
                    <a:pt x="1728" y="145"/>
                    <a:pt x="1642" y="171"/>
                    <a:pt x="1642" y="263"/>
                  </a:cubicBezTo>
                  <a:cubicBezTo>
                    <a:pt x="1642" y="316"/>
                    <a:pt x="1695" y="343"/>
                    <a:pt x="1741" y="362"/>
                  </a:cubicBezTo>
                  <a:cubicBezTo>
                    <a:pt x="1814" y="389"/>
                    <a:pt x="1853" y="408"/>
                    <a:pt x="1926" y="408"/>
                  </a:cubicBezTo>
                  <a:cubicBezTo>
                    <a:pt x="2038" y="408"/>
                    <a:pt x="2018" y="211"/>
                    <a:pt x="2130" y="211"/>
                  </a:cubicBezTo>
                  <a:cubicBezTo>
                    <a:pt x="2203" y="211"/>
                    <a:pt x="2242" y="283"/>
                    <a:pt x="2242" y="349"/>
                  </a:cubicBezTo>
                  <a:cubicBezTo>
                    <a:pt x="2242" y="408"/>
                    <a:pt x="2216" y="435"/>
                    <a:pt x="2216" y="494"/>
                  </a:cubicBezTo>
                  <a:cubicBezTo>
                    <a:pt x="2216" y="521"/>
                    <a:pt x="2222" y="560"/>
                    <a:pt x="2256" y="560"/>
                  </a:cubicBezTo>
                  <a:cubicBezTo>
                    <a:pt x="2275" y="560"/>
                    <a:pt x="2282" y="534"/>
                    <a:pt x="2288" y="514"/>
                  </a:cubicBezTo>
                  <a:cubicBezTo>
                    <a:pt x="2302" y="488"/>
                    <a:pt x="2315" y="474"/>
                    <a:pt x="2321" y="448"/>
                  </a:cubicBezTo>
                  <a:cubicBezTo>
                    <a:pt x="2368" y="461"/>
                    <a:pt x="2387" y="507"/>
                    <a:pt x="2433" y="507"/>
                  </a:cubicBezTo>
                  <a:cubicBezTo>
                    <a:pt x="2467" y="507"/>
                    <a:pt x="2467" y="468"/>
                    <a:pt x="2500" y="468"/>
                  </a:cubicBezTo>
                  <a:cubicBezTo>
                    <a:pt x="2532" y="468"/>
                    <a:pt x="2546" y="494"/>
                    <a:pt x="2572" y="521"/>
                  </a:cubicBezTo>
                  <a:cubicBezTo>
                    <a:pt x="2618" y="567"/>
                    <a:pt x="2658" y="580"/>
                    <a:pt x="2711" y="619"/>
                  </a:cubicBezTo>
                  <a:cubicBezTo>
                    <a:pt x="2737" y="646"/>
                    <a:pt x="2757" y="666"/>
                    <a:pt x="2796" y="666"/>
                  </a:cubicBezTo>
                  <a:cubicBezTo>
                    <a:pt x="2816" y="666"/>
                    <a:pt x="2816" y="646"/>
                    <a:pt x="2823" y="626"/>
                  </a:cubicBezTo>
                  <a:cubicBezTo>
                    <a:pt x="2843" y="600"/>
                    <a:pt x="2862" y="573"/>
                    <a:pt x="2895" y="573"/>
                  </a:cubicBezTo>
                  <a:cubicBezTo>
                    <a:pt x="2948" y="573"/>
                    <a:pt x="2961" y="639"/>
                    <a:pt x="3014" y="639"/>
                  </a:cubicBezTo>
                  <a:cubicBezTo>
                    <a:pt x="3034" y="639"/>
                    <a:pt x="3047" y="639"/>
                    <a:pt x="3073" y="639"/>
                  </a:cubicBezTo>
                  <a:cubicBezTo>
                    <a:pt x="3133" y="639"/>
                    <a:pt x="3159" y="619"/>
                    <a:pt x="3212" y="600"/>
                  </a:cubicBezTo>
                  <a:cubicBezTo>
                    <a:pt x="3271" y="580"/>
                    <a:pt x="3317" y="586"/>
                    <a:pt x="3364" y="547"/>
                  </a:cubicBezTo>
                  <a:cubicBezTo>
                    <a:pt x="3397" y="521"/>
                    <a:pt x="3383" y="481"/>
                    <a:pt x="3410" y="461"/>
                  </a:cubicBezTo>
                  <a:cubicBezTo>
                    <a:pt x="3443" y="428"/>
                    <a:pt x="3476" y="441"/>
                    <a:pt x="3522" y="435"/>
                  </a:cubicBezTo>
                  <a:cubicBezTo>
                    <a:pt x="3680" y="428"/>
                    <a:pt x="3680" y="428"/>
                    <a:pt x="3680" y="428"/>
                  </a:cubicBezTo>
                  <a:lnTo>
                    <a:pt x="3680" y="428"/>
                  </a:lnTo>
                  <a:cubicBezTo>
                    <a:pt x="3680" y="468"/>
                    <a:pt x="3641" y="488"/>
                    <a:pt x="3641" y="527"/>
                  </a:cubicBezTo>
                  <a:cubicBezTo>
                    <a:pt x="3641" y="560"/>
                    <a:pt x="3641" y="580"/>
                    <a:pt x="3641" y="613"/>
                  </a:cubicBezTo>
                  <a:cubicBezTo>
                    <a:pt x="3641" y="685"/>
                    <a:pt x="3575" y="718"/>
                    <a:pt x="3575" y="791"/>
                  </a:cubicBezTo>
                  <a:cubicBezTo>
                    <a:pt x="3575" y="850"/>
                    <a:pt x="3575" y="883"/>
                    <a:pt x="3575" y="942"/>
                  </a:cubicBezTo>
                  <a:cubicBezTo>
                    <a:pt x="3575" y="1041"/>
                    <a:pt x="3641" y="1087"/>
                    <a:pt x="3641" y="1186"/>
                  </a:cubicBezTo>
                  <a:cubicBezTo>
                    <a:pt x="3641" y="1298"/>
                    <a:pt x="3608" y="1357"/>
                    <a:pt x="3568" y="1463"/>
                  </a:cubicBezTo>
                  <a:lnTo>
                    <a:pt x="3568" y="1463"/>
                  </a:lnTo>
                  <a:cubicBezTo>
                    <a:pt x="3496" y="1463"/>
                    <a:pt x="3456" y="1436"/>
                    <a:pt x="3383" y="1436"/>
                  </a:cubicBezTo>
                  <a:cubicBezTo>
                    <a:pt x="3311" y="1436"/>
                    <a:pt x="3271" y="1482"/>
                    <a:pt x="3238" y="1542"/>
                  </a:cubicBezTo>
                  <a:cubicBezTo>
                    <a:pt x="3205" y="1601"/>
                    <a:pt x="3172" y="1634"/>
                    <a:pt x="3153" y="1700"/>
                  </a:cubicBezTo>
                  <a:cubicBezTo>
                    <a:pt x="3153" y="1713"/>
                    <a:pt x="3139" y="1713"/>
                    <a:pt x="3133" y="1726"/>
                  </a:cubicBezTo>
                  <a:cubicBezTo>
                    <a:pt x="3106" y="1799"/>
                    <a:pt x="3113" y="1852"/>
                    <a:pt x="3080" y="1924"/>
                  </a:cubicBezTo>
                  <a:cubicBezTo>
                    <a:pt x="3067" y="1944"/>
                    <a:pt x="3054" y="1957"/>
                    <a:pt x="3040" y="1977"/>
                  </a:cubicBezTo>
                  <a:cubicBezTo>
                    <a:pt x="3027" y="1997"/>
                    <a:pt x="3027" y="2017"/>
                    <a:pt x="3007" y="2023"/>
                  </a:cubicBezTo>
                  <a:lnTo>
                    <a:pt x="3007" y="2023"/>
                  </a:lnTo>
                  <a:cubicBezTo>
                    <a:pt x="2968" y="1990"/>
                    <a:pt x="2974" y="1951"/>
                    <a:pt x="2974" y="1905"/>
                  </a:cubicBezTo>
                  <a:cubicBezTo>
                    <a:pt x="2974" y="1872"/>
                    <a:pt x="2994" y="1858"/>
                    <a:pt x="2994" y="1832"/>
                  </a:cubicBezTo>
                  <a:cubicBezTo>
                    <a:pt x="3007" y="1779"/>
                    <a:pt x="3014" y="1746"/>
                    <a:pt x="3014" y="1687"/>
                  </a:cubicBezTo>
                  <a:cubicBezTo>
                    <a:pt x="3014" y="1661"/>
                    <a:pt x="3014" y="1641"/>
                    <a:pt x="2994" y="1628"/>
                  </a:cubicBezTo>
                  <a:cubicBezTo>
                    <a:pt x="2974" y="1608"/>
                    <a:pt x="2955" y="1614"/>
                    <a:pt x="2928" y="1601"/>
                  </a:cubicBezTo>
                  <a:cubicBezTo>
                    <a:pt x="2862" y="1575"/>
                    <a:pt x="2816" y="1562"/>
                    <a:pt x="2750" y="1562"/>
                  </a:cubicBezTo>
                  <a:cubicBezTo>
                    <a:pt x="2671" y="1562"/>
                    <a:pt x="2631" y="1562"/>
                    <a:pt x="2552" y="1562"/>
                  </a:cubicBezTo>
                  <a:cubicBezTo>
                    <a:pt x="2453" y="1562"/>
                    <a:pt x="2401" y="1542"/>
                    <a:pt x="2308" y="1542"/>
                  </a:cubicBezTo>
                  <a:cubicBezTo>
                    <a:pt x="2275" y="1542"/>
                    <a:pt x="2256" y="1529"/>
                    <a:pt x="2229" y="1542"/>
                  </a:cubicBezTo>
                  <a:cubicBezTo>
                    <a:pt x="2203" y="1555"/>
                    <a:pt x="2209" y="1581"/>
                    <a:pt x="2203" y="1608"/>
                  </a:cubicBezTo>
                  <a:cubicBezTo>
                    <a:pt x="2189" y="1661"/>
                    <a:pt x="2183" y="1687"/>
                    <a:pt x="2183" y="1740"/>
                  </a:cubicBezTo>
                  <a:cubicBezTo>
                    <a:pt x="2183" y="1773"/>
                    <a:pt x="2183" y="1786"/>
                    <a:pt x="2183" y="1812"/>
                  </a:cubicBezTo>
                  <a:cubicBezTo>
                    <a:pt x="2183" y="1825"/>
                    <a:pt x="2170" y="1832"/>
                    <a:pt x="2170" y="1845"/>
                  </a:cubicBezTo>
                  <a:cubicBezTo>
                    <a:pt x="2170" y="1905"/>
                    <a:pt x="2170" y="1938"/>
                    <a:pt x="2170" y="1997"/>
                  </a:cubicBezTo>
                  <a:cubicBezTo>
                    <a:pt x="2170" y="2043"/>
                    <a:pt x="2222" y="2056"/>
                    <a:pt x="2269" y="2063"/>
                  </a:cubicBezTo>
                  <a:cubicBezTo>
                    <a:pt x="2328" y="2069"/>
                    <a:pt x="2361" y="2083"/>
                    <a:pt x="2420" y="2089"/>
                  </a:cubicBezTo>
                  <a:cubicBezTo>
                    <a:pt x="2526" y="2103"/>
                    <a:pt x="2592" y="2136"/>
                    <a:pt x="2704" y="2136"/>
                  </a:cubicBezTo>
                  <a:cubicBezTo>
                    <a:pt x="2750" y="2136"/>
                    <a:pt x="2776" y="2129"/>
                    <a:pt x="2829" y="2122"/>
                  </a:cubicBezTo>
                  <a:cubicBezTo>
                    <a:pt x="2869" y="2122"/>
                    <a:pt x="2908" y="2116"/>
                    <a:pt x="2935" y="2083"/>
                  </a:cubicBezTo>
                  <a:cubicBezTo>
                    <a:pt x="2961" y="2063"/>
                    <a:pt x="2988" y="2050"/>
                    <a:pt x="3007" y="2023"/>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87" name="Freeform 37"/>
            <p:cNvSpPr>
              <a:spLocks noChangeArrowheads="1"/>
            </p:cNvSpPr>
            <p:nvPr/>
          </p:nvSpPr>
          <p:spPr bwMode="auto">
            <a:xfrm>
              <a:off x="7796500" y="7185020"/>
              <a:ext cx="304780" cy="219075"/>
            </a:xfrm>
            <a:custGeom>
              <a:avLst/>
              <a:gdLst>
                <a:gd name="T0" fmla="*/ 837 w 845"/>
                <a:gd name="T1" fmla="*/ 494 h 608"/>
                <a:gd name="T2" fmla="*/ 837 w 845"/>
                <a:gd name="T3" fmla="*/ 494 h 608"/>
                <a:gd name="T4" fmla="*/ 804 w 845"/>
                <a:gd name="T5" fmla="*/ 376 h 608"/>
                <a:gd name="T6" fmla="*/ 824 w 845"/>
                <a:gd name="T7" fmla="*/ 303 h 608"/>
                <a:gd name="T8" fmla="*/ 844 w 845"/>
                <a:gd name="T9" fmla="*/ 158 h 608"/>
                <a:gd name="T10" fmla="*/ 824 w 845"/>
                <a:gd name="T11" fmla="*/ 99 h 608"/>
                <a:gd name="T12" fmla="*/ 758 w 845"/>
                <a:gd name="T13" fmla="*/ 72 h 608"/>
                <a:gd name="T14" fmla="*/ 580 w 845"/>
                <a:gd name="T15" fmla="*/ 33 h 608"/>
                <a:gd name="T16" fmla="*/ 382 w 845"/>
                <a:gd name="T17" fmla="*/ 33 h 608"/>
                <a:gd name="T18" fmla="*/ 138 w 845"/>
                <a:gd name="T19" fmla="*/ 13 h 608"/>
                <a:gd name="T20" fmla="*/ 59 w 845"/>
                <a:gd name="T21" fmla="*/ 13 h 608"/>
                <a:gd name="T22" fmla="*/ 33 w 845"/>
                <a:gd name="T23" fmla="*/ 79 h 608"/>
                <a:gd name="T24" fmla="*/ 13 w 845"/>
                <a:gd name="T25" fmla="*/ 211 h 608"/>
                <a:gd name="T26" fmla="*/ 13 w 845"/>
                <a:gd name="T27" fmla="*/ 283 h 608"/>
                <a:gd name="T28" fmla="*/ 0 w 845"/>
                <a:gd name="T29" fmla="*/ 316 h 608"/>
                <a:gd name="T30" fmla="*/ 0 w 845"/>
                <a:gd name="T31" fmla="*/ 468 h 608"/>
                <a:gd name="T32" fmla="*/ 99 w 845"/>
                <a:gd name="T33" fmla="*/ 534 h 608"/>
                <a:gd name="T34" fmla="*/ 250 w 845"/>
                <a:gd name="T35" fmla="*/ 560 h 608"/>
                <a:gd name="T36" fmla="*/ 534 w 845"/>
                <a:gd name="T37" fmla="*/ 607 h 608"/>
                <a:gd name="T38" fmla="*/ 659 w 845"/>
                <a:gd name="T39" fmla="*/ 593 h 608"/>
                <a:gd name="T40" fmla="*/ 765 w 845"/>
                <a:gd name="T41" fmla="*/ 554 h 608"/>
                <a:gd name="T42" fmla="*/ 837 w 845"/>
                <a:gd name="T43" fmla="*/ 494 h 6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45" h="608">
                  <a:moveTo>
                    <a:pt x="837" y="494"/>
                  </a:moveTo>
                  <a:lnTo>
                    <a:pt x="837" y="494"/>
                  </a:lnTo>
                  <a:cubicBezTo>
                    <a:pt x="798" y="461"/>
                    <a:pt x="804" y="422"/>
                    <a:pt x="804" y="376"/>
                  </a:cubicBezTo>
                  <a:cubicBezTo>
                    <a:pt x="804" y="343"/>
                    <a:pt x="824" y="329"/>
                    <a:pt x="824" y="303"/>
                  </a:cubicBezTo>
                  <a:cubicBezTo>
                    <a:pt x="837" y="250"/>
                    <a:pt x="844" y="217"/>
                    <a:pt x="844" y="158"/>
                  </a:cubicBezTo>
                  <a:cubicBezTo>
                    <a:pt x="844" y="132"/>
                    <a:pt x="844" y="112"/>
                    <a:pt x="824" y="99"/>
                  </a:cubicBezTo>
                  <a:cubicBezTo>
                    <a:pt x="804" y="79"/>
                    <a:pt x="785" y="85"/>
                    <a:pt x="758" y="72"/>
                  </a:cubicBezTo>
                  <a:cubicBezTo>
                    <a:pt x="692" y="46"/>
                    <a:pt x="646" y="33"/>
                    <a:pt x="580" y="33"/>
                  </a:cubicBezTo>
                  <a:cubicBezTo>
                    <a:pt x="501" y="33"/>
                    <a:pt x="461" y="33"/>
                    <a:pt x="382" y="33"/>
                  </a:cubicBezTo>
                  <a:cubicBezTo>
                    <a:pt x="283" y="33"/>
                    <a:pt x="231" y="13"/>
                    <a:pt x="138" y="13"/>
                  </a:cubicBezTo>
                  <a:cubicBezTo>
                    <a:pt x="105" y="13"/>
                    <a:pt x="86" y="0"/>
                    <a:pt x="59" y="13"/>
                  </a:cubicBezTo>
                  <a:cubicBezTo>
                    <a:pt x="33" y="26"/>
                    <a:pt x="39" y="52"/>
                    <a:pt x="33" y="79"/>
                  </a:cubicBezTo>
                  <a:cubicBezTo>
                    <a:pt x="19" y="132"/>
                    <a:pt x="13" y="158"/>
                    <a:pt x="13" y="211"/>
                  </a:cubicBezTo>
                  <a:cubicBezTo>
                    <a:pt x="13" y="244"/>
                    <a:pt x="13" y="257"/>
                    <a:pt x="13" y="283"/>
                  </a:cubicBezTo>
                  <a:cubicBezTo>
                    <a:pt x="13" y="296"/>
                    <a:pt x="0" y="303"/>
                    <a:pt x="0" y="316"/>
                  </a:cubicBezTo>
                  <a:cubicBezTo>
                    <a:pt x="0" y="376"/>
                    <a:pt x="0" y="409"/>
                    <a:pt x="0" y="468"/>
                  </a:cubicBezTo>
                  <a:cubicBezTo>
                    <a:pt x="0" y="514"/>
                    <a:pt x="52" y="527"/>
                    <a:pt x="99" y="534"/>
                  </a:cubicBezTo>
                  <a:cubicBezTo>
                    <a:pt x="158" y="540"/>
                    <a:pt x="191" y="554"/>
                    <a:pt x="250" y="560"/>
                  </a:cubicBezTo>
                  <a:cubicBezTo>
                    <a:pt x="356" y="574"/>
                    <a:pt x="422" y="607"/>
                    <a:pt x="534" y="607"/>
                  </a:cubicBezTo>
                  <a:cubicBezTo>
                    <a:pt x="580" y="607"/>
                    <a:pt x="606" y="600"/>
                    <a:pt x="659" y="593"/>
                  </a:cubicBezTo>
                  <a:cubicBezTo>
                    <a:pt x="699" y="593"/>
                    <a:pt x="738" y="587"/>
                    <a:pt x="765" y="554"/>
                  </a:cubicBezTo>
                  <a:cubicBezTo>
                    <a:pt x="791" y="534"/>
                    <a:pt x="818" y="521"/>
                    <a:pt x="837" y="494"/>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88" name="Freeform 38"/>
            <p:cNvSpPr>
              <a:spLocks noChangeArrowheads="1"/>
            </p:cNvSpPr>
            <p:nvPr/>
          </p:nvSpPr>
          <p:spPr bwMode="auto">
            <a:xfrm>
              <a:off x="8348914" y="8348658"/>
              <a:ext cx="690517" cy="433387"/>
            </a:xfrm>
            <a:custGeom>
              <a:avLst/>
              <a:gdLst>
                <a:gd name="T0" fmla="*/ 1556 w 1920"/>
                <a:gd name="T1" fmla="*/ 0 h 1202"/>
                <a:gd name="T2" fmla="*/ 1556 w 1920"/>
                <a:gd name="T3" fmla="*/ 0 h 1202"/>
                <a:gd name="T4" fmla="*/ 1609 w 1920"/>
                <a:gd name="T5" fmla="*/ 152 h 1202"/>
                <a:gd name="T6" fmla="*/ 1820 w 1920"/>
                <a:gd name="T7" fmla="*/ 185 h 1202"/>
                <a:gd name="T8" fmla="*/ 1919 w 1920"/>
                <a:gd name="T9" fmla="*/ 297 h 1202"/>
                <a:gd name="T10" fmla="*/ 1919 w 1920"/>
                <a:gd name="T11" fmla="*/ 297 h 1202"/>
                <a:gd name="T12" fmla="*/ 1906 w 1920"/>
                <a:gd name="T13" fmla="*/ 330 h 1202"/>
                <a:gd name="T14" fmla="*/ 1866 w 1920"/>
                <a:gd name="T15" fmla="*/ 396 h 1202"/>
                <a:gd name="T16" fmla="*/ 1860 w 1920"/>
                <a:gd name="T17" fmla="*/ 561 h 1202"/>
                <a:gd name="T18" fmla="*/ 1860 w 1920"/>
                <a:gd name="T19" fmla="*/ 667 h 1202"/>
                <a:gd name="T20" fmla="*/ 1748 w 1920"/>
                <a:gd name="T21" fmla="*/ 713 h 1202"/>
                <a:gd name="T22" fmla="*/ 1622 w 1920"/>
                <a:gd name="T23" fmla="*/ 746 h 1202"/>
                <a:gd name="T24" fmla="*/ 1385 w 1920"/>
                <a:gd name="T25" fmla="*/ 891 h 1202"/>
                <a:gd name="T26" fmla="*/ 1345 w 1920"/>
                <a:gd name="T27" fmla="*/ 1023 h 1202"/>
                <a:gd name="T28" fmla="*/ 1299 w 1920"/>
                <a:gd name="T29" fmla="*/ 1036 h 1202"/>
                <a:gd name="T30" fmla="*/ 1220 w 1920"/>
                <a:gd name="T31" fmla="*/ 1043 h 1202"/>
                <a:gd name="T32" fmla="*/ 1022 w 1920"/>
                <a:gd name="T33" fmla="*/ 1016 h 1202"/>
                <a:gd name="T34" fmla="*/ 864 w 1920"/>
                <a:gd name="T35" fmla="*/ 1036 h 1202"/>
                <a:gd name="T36" fmla="*/ 791 w 1920"/>
                <a:gd name="T37" fmla="*/ 964 h 1202"/>
                <a:gd name="T38" fmla="*/ 666 w 1920"/>
                <a:gd name="T39" fmla="*/ 1043 h 1202"/>
                <a:gd name="T40" fmla="*/ 600 w 1920"/>
                <a:gd name="T41" fmla="*/ 1043 h 1202"/>
                <a:gd name="T42" fmla="*/ 415 w 1920"/>
                <a:gd name="T43" fmla="*/ 970 h 1202"/>
                <a:gd name="T44" fmla="*/ 369 w 1920"/>
                <a:gd name="T45" fmla="*/ 1003 h 1202"/>
                <a:gd name="T46" fmla="*/ 290 w 1920"/>
                <a:gd name="T47" fmla="*/ 1036 h 1202"/>
                <a:gd name="T48" fmla="*/ 204 w 1920"/>
                <a:gd name="T49" fmla="*/ 990 h 1202"/>
                <a:gd name="T50" fmla="*/ 145 w 1920"/>
                <a:gd name="T51" fmla="*/ 1023 h 1202"/>
                <a:gd name="T52" fmla="*/ 105 w 1920"/>
                <a:gd name="T53" fmla="*/ 1049 h 1202"/>
                <a:gd name="T54" fmla="*/ 105 w 1920"/>
                <a:gd name="T55" fmla="*/ 1049 h 1202"/>
                <a:gd name="T56" fmla="*/ 118 w 1920"/>
                <a:gd name="T57" fmla="*/ 1155 h 1202"/>
                <a:gd name="T58" fmla="*/ 118 w 1920"/>
                <a:gd name="T59" fmla="*/ 1201 h 1202"/>
                <a:gd name="T60" fmla="*/ 85 w 1920"/>
                <a:gd name="T61" fmla="*/ 1201 h 1202"/>
                <a:gd name="T62" fmla="*/ 85 w 1920"/>
                <a:gd name="T63" fmla="*/ 1201 h 1202"/>
                <a:gd name="T64" fmla="*/ 6 w 1920"/>
                <a:gd name="T65" fmla="*/ 1161 h 1202"/>
                <a:gd name="T66" fmla="*/ 6 w 1920"/>
                <a:gd name="T67" fmla="*/ 1161 h 1202"/>
                <a:gd name="T68" fmla="*/ 0 w 1920"/>
                <a:gd name="T69" fmla="*/ 1148 h 1202"/>
                <a:gd name="T70" fmla="*/ 19 w 1920"/>
                <a:gd name="T71" fmla="*/ 1056 h 1202"/>
                <a:gd name="T72" fmla="*/ 52 w 1920"/>
                <a:gd name="T73" fmla="*/ 977 h 1202"/>
                <a:gd name="T74" fmla="*/ 296 w 1920"/>
                <a:gd name="T75" fmla="*/ 897 h 1202"/>
                <a:gd name="T76" fmla="*/ 296 w 1920"/>
                <a:gd name="T77" fmla="*/ 865 h 1202"/>
                <a:gd name="T78" fmla="*/ 270 w 1920"/>
                <a:gd name="T79" fmla="*/ 825 h 1202"/>
                <a:gd name="T80" fmla="*/ 230 w 1920"/>
                <a:gd name="T81" fmla="*/ 799 h 1202"/>
                <a:gd name="T82" fmla="*/ 165 w 1920"/>
                <a:gd name="T83" fmla="*/ 799 h 1202"/>
                <a:gd name="T84" fmla="*/ 66 w 1920"/>
                <a:gd name="T85" fmla="*/ 766 h 1202"/>
                <a:gd name="T86" fmla="*/ 98 w 1920"/>
                <a:gd name="T87" fmla="*/ 647 h 1202"/>
                <a:gd name="T88" fmla="*/ 98 w 1920"/>
                <a:gd name="T89" fmla="*/ 647 h 1202"/>
                <a:gd name="T90" fmla="*/ 296 w 1920"/>
                <a:gd name="T91" fmla="*/ 574 h 1202"/>
                <a:gd name="T92" fmla="*/ 646 w 1920"/>
                <a:gd name="T93" fmla="*/ 515 h 1202"/>
                <a:gd name="T94" fmla="*/ 963 w 1920"/>
                <a:gd name="T95" fmla="*/ 515 h 1202"/>
                <a:gd name="T96" fmla="*/ 1088 w 1920"/>
                <a:gd name="T97" fmla="*/ 489 h 1202"/>
                <a:gd name="T98" fmla="*/ 1226 w 1920"/>
                <a:gd name="T99" fmla="*/ 442 h 1202"/>
                <a:gd name="T100" fmla="*/ 1286 w 1920"/>
                <a:gd name="T101" fmla="*/ 291 h 1202"/>
                <a:gd name="T102" fmla="*/ 1338 w 1920"/>
                <a:gd name="T103" fmla="*/ 166 h 1202"/>
                <a:gd name="T104" fmla="*/ 1405 w 1920"/>
                <a:gd name="T105" fmla="*/ 47 h 1202"/>
                <a:gd name="T106" fmla="*/ 1556 w 1920"/>
                <a:gd name="T107" fmla="*/ 0 h 1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920" h="1202">
                  <a:moveTo>
                    <a:pt x="1556" y="0"/>
                  </a:moveTo>
                  <a:lnTo>
                    <a:pt x="1556" y="0"/>
                  </a:lnTo>
                  <a:cubicBezTo>
                    <a:pt x="1576" y="60"/>
                    <a:pt x="1556" y="126"/>
                    <a:pt x="1609" y="152"/>
                  </a:cubicBezTo>
                  <a:cubicBezTo>
                    <a:pt x="1681" y="185"/>
                    <a:pt x="1734" y="166"/>
                    <a:pt x="1820" y="185"/>
                  </a:cubicBezTo>
                  <a:cubicBezTo>
                    <a:pt x="1873" y="198"/>
                    <a:pt x="1879" y="258"/>
                    <a:pt x="1919" y="297"/>
                  </a:cubicBezTo>
                  <a:lnTo>
                    <a:pt x="1919" y="297"/>
                  </a:lnTo>
                  <a:cubicBezTo>
                    <a:pt x="1912" y="311"/>
                    <a:pt x="1906" y="317"/>
                    <a:pt x="1906" y="330"/>
                  </a:cubicBezTo>
                  <a:cubicBezTo>
                    <a:pt x="1893" y="363"/>
                    <a:pt x="1879" y="377"/>
                    <a:pt x="1866" y="396"/>
                  </a:cubicBezTo>
                  <a:cubicBezTo>
                    <a:pt x="1833" y="449"/>
                    <a:pt x="1860" y="495"/>
                    <a:pt x="1860" y="561"/>
                  </a:cubicBezTo>
                  <a:cubicBezTo>
                    <a:pt x="1860" y="601"/>
                    <a:pt x="1879" y="627"/>
                    <a:pt x="1860" y="667"/>
                  </a:cubicBezTo>
                  <a:cubicBezTo>
                    <a:pt x="1833" y="700"/>
                    <a:pt x="1794" y="700"/>
                    <a:pt x="1748" y="713"/>
                  </a:cubicBezTo>
                  <a:cubicBezTo>
                    <a:pt x="1701" y="726"/>
                    <a:pt x="1675" y="739"/>
                    <a:pt x="1622" y="746"/>
                  </a:cubicBezTo>
                  <a:cubicBezTo>
                    <a:pt x="1523" y="772"/>
                    <a:pt x="1457" y="812"/>
                    <a:pt x="1385" y="891"/>
                  </a:cubicBezTo>
                  <a:cubicBezTo>
                    <a:pt x="1332" y="911"/>
                    <a:pt x="1378" y="977"/>
                    <a:pt x="1345" y="1023"/>
                  </a:cubicBezTo>
                  <a:cubicBezTo>
                    <a:pt x="1332" y="1036"/>
                    <a:pt x="1319" y="1029"/>
                    <a:pt x="1299" y="1036"/>
                  </a:cubicBezTo>
                  <a:cubicBezTo>
                    <a:pt x="1266" y="1043"/>
                    <a:pt x="1253" y="1043"/>
                    <a:pt x="1220" y="1043"/>
                  </a:cubicBezTo>
                  <a:cubicBezTo>
                    <a:pt x="1141" y="1043"/>
                    <a:pt x="1094" y="1016"/>
                    <a:pt x="1022" y="1016"/>
                  </a:cubicBezTo>
                  <a:cubicBezTo>
                    <a:pt x="956" y="1016"/>
                    <a:pt x="923" y="1036"/>
                    <a:pt x="864" y="1036"/>
                  </a:cubicBezTo>
                  <a:cubicBezTo>
                    <a:pt x="824" y="1036"/>
                    <a:pt x="831" y="964"/>
                    <a:pt x="791" y="964"/>
                  </a:cubicBezTo>
                  <a:cubicBezTo>
                    <a:pt x="738" y="964"/>
                    <a:pt x="725" y="1043"/>
                    <a:pt x="666" y="1043"/>
                  </a:cubicBezTo>
                  <a:cubicBezTo>
                    <a:pt x="639" y="1043"/>
                    <a:pt x="626" y="1043"/>
                    <a:pt x="600" y="1043"/>
                  </a:cubicBezTo>
                  <a:cubicBezTo>
                    <a:pt x="521" y="1043"/>
                    <a:pt x="488" y="970"/>
                    <a:pt x="415" y="970"/>
                  </a:cubicBezTo>
                  <a:cubicBezTo>
                    <a:pt x="395" y="970"/>
                    <a:pt x="389" y="990"/>
                    <a:pt x="369" y="1003"/>
                  </a:cubicBezTo>
                  <a:cubicBezTo>
                    <a:pt x="343" y="1023"/>
                    <a:pt x="323" y="1036"/>
                    <a:pt x="290" y="1036"/>
                  </a:cubicBezTo>
                  <a:cubicBezTo>
                    <a:pt x="250" y="1036"/>
                    <a:pt x="244" y="990"/>
                    <a:pt x="204" y="990"/>
                  </a:cubicBezTo>
                  <a:cubicBezTo>
                    <a:pt x="178" y="990"/>
                    <a:pt x="171" y="1010"/>
                    <a:pt x="145" y="1023"/>
                  </a:cubicBezTo>
                  <a:cubicBezTo>
                    <a:pt x="125" y="1029"/>
                    <a:pt x="112" y="1029"/>
                    <a:pt x="105" y="1049"/>
                  </a:cubicBezTo>
                  <a:lnTo>
                    <a:pt x="105" y="1049"/>
                  </a:lnTo>
                  <a:cubicBezTo>
                    <a:pt x="118" y="1155"/>
                    <a:pt x="118" y="1155"/>
                    <a:pt x="118" y="1155"/>
                  </a:cubicBezTo>
                  <a:cubicBezTo>
                    <a:pt x="118" y="1201"/>
                    <a:pt x="118" y="1201"/>
                    <a:pt x="118" y="1201"/>
                  </a:cubicBezTo>
                  <a:cubicBezTo>
                    <a:pt x="85" y="1201"/>
                    <a:pt x="85" y="1201"/>
                    <a:pt x="85" y="1201"/>
                  </a:cubicBezTo>
                  <a:lnTo>
                    <a:pt x="85" y="1201"/>
                  </a:lnTo>
                  <a:cubicBezTo>
                    <a:pt x="59" y="1175"/>
                    <a:pt x="39" y="1161"/>
                    <a:pt x="6" y="1161"/>
                  </a:cubicBezTo>
                  <a:lnTo>
                    <a:pt x="6" y="1161"/>
                  </a:lnTo>
                  <a:cubicBezTo>
                    <a:pt x="6" y="1155"/>
                    <a:pt x="0" y="1155"/>
                    <a:pt x="0" y="1148"/>
                  </a:cubicBezTo>
                  <a:cubicBezTo>
                    <a:pt x="0" y="1115"/>
                    <a:pt x="13" y="1089"/>
                    <a:pt x="19" y="1056"/>
                  </a:cubicBezTo>
                  <a:cubicBezTo>
                    <a:pt x="26" y="1023"/>
                    <a:pt x="26" y="996"/>
                    <a:pt x="52" y="977"/>
                  </a:cubicBezTo>
                  <a:cubicBezTo>
                    <a:pt x="132" y="917"/>
                    <a:pt x="197" y="897"/>
                    <a:pt x="296" y="897"/>
                  </a:cubicBezTo>
                  <a:cubicBezTo>
                    <a:pt x="296" y="884"/>
                    <a:pt x="296" y="878"/>
                    <a:pt x="296" y="865"/>
                  </a:cubicBezTo>
                  <a:cubicBezTo>
                    <a:pt x="296" y="845"/>
                    <a:pt x="283" y="838"/>
                    <a:pt x="270" y="825"/>
                  </a:cubicBezTo>
                  <a:cubicBezTo>
                    <a:pt x="257" y="812"/>
                    <a:pt x="250" y="799"/>
                    <a:pt x="230" y="799"/>
                  </a:cubicBezTo>
                  <a:cubicBezTo>
                    <a:pt x="204" y="799"/>
                    <a:pt x="191" y="799"/>
                    <a:pt x="165" y="799"/>
                  </a:cubicBezTo>
                  <a:cubicBezTo>
                    <a:pt x="125" y="799"/>
                    <a:pt x="66" y="805"/>
                    <a:pt x="66" y="766"/>
                  </a:cubicBezTo>
                  <a:cubicBezTo>
                    <a:pt x="66" y="720"/>
                    <a:pt x="79" y="686"/>
                    <a:pt x="98" y="647"/>
                  </a:cubicBezTo>
                  <a:lnTo>
                    <a:pt x="98" y="647"/>
                  </a:lnTo>
                  <a:cubicBezTo>
                    <a:pt x="171" y="607"/>
                    <a:pt x="217" y="588"/>
                    <a:pt x="296" y="574"/>
                  </a:cubicBezTo>
                  <a:cubicBezTo>
                    <a:pt x="428" y="541"/>
                    <a:pt x="507" y="515"/>
                    <a:pt x="646" y="515"/>
                  </a:cubicBezTo>
                  <a:cubicBezTo>
                    <a:pt x="765" y="515"/>
                    <a:pt x="837" y="515"/>
                    <a:pt x="963" y="515"/>
                  </a:cubicBezTo>
                  <a:cubicBezTo>
                    <a:pt x="1009" y="515"/>
                    <a:pt x="1042" y="502"/>
                    <a:pt x="1088" y="489"/>
                  </a:cubicBezTo>
                  <a:cubicBezTo>
                    <a:pt x="1141" y="475"/>
                    <a:pt x="1187" y="482"/>
                    <a:pt x="1226" y="442"/>
                  </a:cubicBezTo>
                  <a:cubicBezTo>
                    <a:pt x="1266" y="396"/>
                    <a:pt x="1253" y="343"/>
                    <a:pt x="1286" y="291"/>
                  </a:cubicBezTo>
                  <a:cubicBezTo>
                    <a:pt x="1306" y="245"/>
                    <a:pt x="1319" y="212"/>
                    <a:pt x="1338" y="166"/>
                  </a:cubicBezTo>
                  <a:cubicBezTo>
                    <a:pt x="1358" y="113"/>
                    <a:pt x="1358" y="73"/>
                    <a:pt x="1405" y="47"/>
                  </a:cubicBezTo>
                  <a:cubicBezTo>
                    <a:pt x="1457" y="14"/>
                    <a:pt x="1497" y="20"/>
                    <a:pt x="1556" y="0"/>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89" name="Freeform 39"/>
            <p:cNvSpPr>
              <a:spLocks noChangeArrowheads="1"/>
            </p:cNvSpPr>
            <p:nvPr/>
          </p:nvSpPr>
          <p:spPr bwMode="auto">
            <a:xfrm>
              <a:off x="8909264" y="7840657"/>
              <a:ext cx="434947" cy="615950"/>
            </a:xfrm>
            <a:custGeom>
              <a:avLst/>
              <a:gdLst>
                <a:gd name="T0" fmla="*/ 950 w 1208"/>
                <a:gd name="T1" fmla="*/ 0 h 1709"/>
                <a:gd name="T2" fmla="*/ 950 w 1208"/>
                <a:gd name="T3" fmla="*/ 0 h 1709"/>
                <a:gd name="T4" fmla="*/ 983 w 1208"/>
                <a:gd name="T5" fmla="*/ 106 h 1709"/>
                <a:gd name="T6" fmla="*/ 1023 w 1208"/>
                <a:gd name="T7" fmla="*/ 119 h 1709"/>
                <a:gd name="T8" fmla="*/ 1207 w 1208"/>
                <a:gd name="T9" fmla="*/ 211 h 1709"/>
                <a:gd name="T10" fmla="*/ 1207 w 1208"/>
                <a:gd name="T11" fmla="*/ 211 h 1709"/>
                <a:gd name="T12" fmla="*/ 1194 w 1208"/>
                <a:gd name="T13" fmla="*/ 284 h 1709"/>
                <a:gd name="T14" fmla="*/ 1194 w 1208"/>
                <a:gd name="T15" fmla="*/ 402 h 1709"/>
                <a:gd name="T16" fmla="*/ 1108 w 1208"/>
                <a:gd name="T17" fmla="*/ 772 h 1709"/>
                <a:gd name="T18" fmla="*/ 1082 w 1208"/>
                <a:gd name="T19" fmla="*/ 831 h 1709"/>
                <a:gd name="T20" fmla="*/ 1023 w 1208"/>
                <a:gd name="T21" fmla="*/ 857 h 1709"/>
                <a:gd name="T22" fmla="*/ 831 w 1208"/>
                <a:gd name="T23" fmla="*/ 1062 h 1709"/>
                <a:gd name="T24" fmla="*/ 726 w 1208"/>
                <a:gd name="T25" fmla="*/ 1220 h 1709"/>
                <a:gd name="T26" fmla="*/ 660 w 1208"/>
                <a:gd name="T27" fmla="*/ 1365 h 1709"/>
                <a:gd name="T28" fmla="*/ 535 w 1208"/>
                <a:gd name="T29" fmla="*/ 1484 h 1709"/>
                <a:gd name="T30" fmla="*/ 363 w 1208"/>
                <a:gd name="T31" fmla="*/ 1708 h 1709"/>
                <a:gd name="T32" fmla="*/ 363 w 1208"/>
                <a:gd name="T33" fmla="*/ 1708 h 1709"/>
                <a:gd name="T34" fmla="*/ 264 w 1208"/>
                <a:gd name="T35" fmla="*/ 1596 h 1709"/>
                <a:gd name="T36" fmla="*/ 53 w 1208"/>
                <a:gd name="T37" fmla="*/ 1563 h 1709"/>
                <a:gd name="T38" fmla="*/ 0 w 1208"/>
                <a:gd name="T39" fmla="*/ 1411 h 1709"/>
                <a:gd name="T40" fmla="*/ 0 w 1208"/>
                <a:gd name="T41" fmla="*/ 1411 h 1709"/>
                <a:gd name="T42" fmla="*/ 40 w 1208"/>
                <a:gd name="T43" fmla="*/ 1273 h 1709"/>
                <a:gd name="T44" fmla="*/ 40 w 1208"/>
                <a:gd name="T45" fmla="*/ 1200 h 1709"/>
                <a:gd name="T46" fmla="*/ 145 w 1208"/>
                <a:gd name="T47" fmla="*/ 1075 h 1709"/>
                <a:gd name="T48" fmla="*/ 238 w 1208"/>
                <a:gd name="T49" fmla="*/ 1003 h 1709"/>
                <a:gd name="T50" fmla="*/ 376 w 1208"/>
                <a:gd name="T51" fmla="*/ 950 h 1709"/>
                <a:gd name="T52" fmla="*/ 455 w 1208"/>
                <a:gd name="T53" fmla="*/ 831 h 1709"/>
                <a:gd name="T54" fmla="*/ 521 w 1208"/>
                <a:gd name="T55" fmla="*/ 673 h 1709"/>
                <a:gd name="T56" fmla="*/ 554 w 1208"/>
                <a:gd name="T57" fmla="*/ 541 h 1709"/>
                <a:gd name="T58" fmla="*/ 541 w 1208"/>
                <a:gd name="T59" fmla="*/ 488 h 1709"/>
                <a:gd name="T60" fmla="*/ 574 w 1208"/>
                <a:gd name="T61" fmla="*/ 462 h 1709"/>
                <a:gd name="T62" fmla="*/ 634 w 1208"/>
                <a:gd name="T63" fmla="*/ 416 h 1709"/>
                <a:gd name="T64" fmla="*/ 594 w 1208"/>
                <a:gd name="T65" fmla="*/ 310 h 1709"/>
                <a:gd name="T66" fmla="*/ 640 w 1208"/>
                <a:gd name="T67" fmla="*/ 264 h 1709"/>
                <a:gd name="T68" fmla="*/ 680 w 1208"/>
                <a:gd name="T69" fmla="*/ 191 h 1709"/>
                <a:gd name="T70" fmla="*/ 739 w 1208"/>
                <a:gd name="T71" fmla="*/ 66 h 1709"/>
                <a:gd name="T72" fmla="*/ 831 w 1208"/>
                <a:gd name="T73" fmla="*/ 26 h 1709"/>
                <a:gd name="T74" fmla="*/ 950 w 1208"/>
                <a:gd name="T75" fmla="*/ 0 h 17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08" h="1709">
                  <a:moveTo>
                    <a:pt x="950" y="0"/>
                  </a:moveTo>
                  <a:lnTo>
                    <a:pt x="950" y="0"/>
                  </a:lnTo>
                  <a:cubicBezTo>
                    <a:pt x="950" y="40"/>
                    <a:pt x="943" y="79"/>
                    <a:pt x="983" y="106"/>
                  </a:cubicBezTo>
                  <a:cubicBezTo>
                    <a:pt x="990" y="112"/>
                    <a:pt x="1009" y="112"/>
                    <a:pt x="1023" y="119"/>
                  </a:cubicBezTo>
                  <a:cubicBezTo>
                    <a:pt x="1095" y="145"/>
                    <a:pt x="1135" y="185"/>
                    <a:pt x="1207" y="211"/>
                  </a:cubicBezTo>
                  <a:lnTo>
                    <a:pt x="1207" y="211"/>
                  </a:lnTo>
                  <a:cubicBezTo>
                    <a:pt x="1201" y="231"/>
                    <a:pt x="1194" y="257"/>
                    <a:pt x="1194" y="284"/>
                  </a:cubicBezTo>
                  <a:cubicBezTo>
                    <a:pt x="1194" y="330"/>
                    <a:pt x="1194" y="356"/>
                    <a:pt x="1194" y="402"/>
                  </a:cubicBezTo>
                  <a:cubicBezTo>
                    <a:pt x="1194" y="554"/>
                    <a:pt x="1188" y="646"/>
                    <a:pt x="1108" y="772"/>
                  </a:cubicBezTo>
                  <a:cubicBezTo>
                    <a:pt x="1095" y="792"/>
                    <a:pt x="1089" y="811"/>
                    <a:pt x="1082" y="831"/>
                  </a:cubicBezTo>
                  <a:cubicBezTo>
                    <a:pt x="1069" y="851"/>
                    <a:pt x="1042" y="844"/>
                    <a:pt x="1023" y="857"/>
                  </a:cubicBezTo>
                  <a:cubicBezTo>
                    <a:pt x="930" y="917"/>
                    <a:pt x="864" y="963"/>
                    <a:pt x="831" y="1062"/>
                  </a:cubicBezTo>
                  <a:cubicBezTo>
                    <a:pt x="805" y="1135"/>
                    <a:pt x="765" y="1161"/>
                    <a:pt x="726" y="1220"/>
                  </a:cubicBezTo>
                  <a:cubicBezTo>
                    <a:pt x="693" y="1273"/>
                    <a:pt x="693" y="1313"/>
                    <a:pt x="660" y="1365"/>
                  </a:cubicBezTo>
                  <a:cubicBezTo>
                    <a:pt x="620" y="1418"/>
                    <a:pt x="587" y="1438"/>
                    <a:pt x="535" y="1484"/>
                  </a:cubicBezTo>
                  <a:cubicBezTo>
                    <a:pt x="449" y="1557"/>
                    <a:pt x="409" y="1616"/>
                    <a:pt x="363" y="1708"/>
                  </a:cubicBezTo>
                  <a:lnTo>
                    <a:pt x="363" y="1708"/>
                  </a:lnTo>
                  <a:cubicBezTo>
                    <a:pt x="323" y="1669"/>
                    <a:pt x="317" y="1609"/>
                    <a:pt x="264" y="1596"/>
                  </a:cubicBezTo>
                  <a:cubicBezTo>
                    <a:pt x="178" y="1577"/>
                    <a:pt x="125" y="1596"/>
                    <a:pt x="53" y="1563"/>
                  </a:cubicBezTo>
                  <a:cubicBezTo>
                    <a:pt x="0" y="1537"/>
                    <a:pt x="20" y="1471"/>
                    <a:pt x="0" y="1411"/>
                  </a:cubicBezTo>
                  <a:lnTo>
                    <a:pt x="0" y="1411"/>
                  </a:lnTo>
                  <a:cubicBezTo>
                    <a:pt x="7" y="1365"/>
                    <a:pt x="40" y="1319"/>
                    <a:pt x="40" y="1273"/>
                  </a:cubicBezTo>
                  <a:cubicBezTo>
                    <a:pt x="40" y="1247"/>
                    <a:pt x="40" y="1234"/>
                    <a:pt x="40" y="1200"/>
                  </a:cubicBezTo>
                  <a:cubicBezTo>
                    <a:pt x="40" y="1141"/>
                    <a:pt x="99" y="1115"/>
                    <a:pt x="145" y="1075"/>
                  </a:cubicBezTo>
                  <a:cubicBezTo>
                    <a:pt x="185" y="1049"/>
                    <a:pt x="198" y="1022"/>
                    <a:pt x="238" y="1003"/>
                  </a:cubicBezTo>
                  <a:cubicBezTo>
                    <a:pt x="297" y="983"/>
                    <a:pt x="330" y="983"/>
                    <a:pt x="376" y="950"/>
                  </a:cubicBezTo>
                  <a:cubicBezTo>
                    <a:pt x="422" y="917"/>
                    <a:pt x="422" y="877"/>
                    <a:pt x="455" y="831"/>
                  </a:cubicBezTo>
                  <a:cubicBezTo>
                    <a:pt x="502" y="785"/>
                    <a:pt x="508" y="739"/>
                    <a:pt x="521" y="673"/>
                  </a:cubicBezTo>
                  <a:cubicBezTo>
                    <a:pt x="535" y="620"/>
                    <a:pt x="554" y="594"/>
                    <a:pt x="554" y="541"/>
                  </a:cubicBezTo>
                  <a:cubicBezTo>
                    <a:pt x="554" y="521"/>
                    <a:pt x="548" y="508"/>
                    <a:pt x="541" y="488"/>
                  </a:cubicBezTo>
                  <a:cubicBezTo>
                    <a:pt x="561" y="475"/>
                    <a:pt x="561" y="468"/>
                    <a:pt x="574" y="462"/>
                  </a:cubicBezTo>
                  <a:cubicBezTo>
                    <a:pt x="600" y="449"/>
                    <a:pt x="634" y="442"/>
                    <a:pt x="634" y="416"/>
                  </a:cubicBezTo>
                  <a:cubicBezTo>
                    <a:pt x="634" y="369"/>
                    <a:pt x="594" y="356"/>
                    <a:pt x="594" y="310"/>
                  </a:cubicBezTo>
                  <a:cubicBezTo>
                    <a:pt x="594" y="284"/>
                    <a:pt x="627" y="284"/>
                    <a:pt x="640" y="264"/>
                  </a:cubicBezTo>
                  <a:cubicBezTo>
                    <a:pt x="653" y="238"/>
                    <a:pt x="666" y="224"/>
                    <a:pt x="680" y="191"/>
                  </a:cubicBezTo>
                  <a:cubicBezTo>
                    <a:pt x="693" y="139"/>
                    <a:pt x="706" y="112"/>
                    <a:pt x="739" y="66"/>
                  </a:cubicBezTo>
                  <a:cubicBezTo>
                    <a:pt x="759" y="33"/>
                    <a:pt x="792" y="33"/>
                    <a:pt x="831" y="26"/>
                  </a:cubicBezTo>
                  <a:cubicBezTo>
                    <a:pt x="891" y="13"/>
                    <a:pt x="891" y="7"/>
                    <a:pt x="950" y="0"/>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90" name="Freeform 40"/>
            <p:cNvSpPr>
              <a:spLocks noChangeArrowheads="1"/>
            </p:cNvSpPr>
            <p:nvPr/>
          </p:nvSpPr>
          <p:spPr bwMode="auto">
            <a:xfrm>
              <a:off x="7383776" y="7069132"/>
              <a:ext cx="1968372" cy="1562100"/>
            </a:xfrm>
            <a:custGeom>
              <a:avLst/>
              <a:gdLst>
                <a:gd name="T0" fmla="*/ 1893 w 5469"/>
                <a:gd name="T1" fmla="*/ 1009 h 4340"/>
                <a:gd name="T2" fmla="*/ 1893 w 5469"/>
                <a:gd name="T3" fmla="*/ 1286 h 4340"/>
                <a:gd name="T4" fmla="*/ 1853 w 5469"/>
                <a:gd name="T5" fmla="*/ 1556 h 4340"/>
                <a:gd name="T6" fmla="*/ 1801 w 5469"/>
                <a:gd name="T7" fmla="*/ 1932 h 4340"/>
                <a:gd name="T8" fmla="*/ 1458 w 5469"/>
                <a:gd name="T9" fmla="*/ 2011 h 4340"/>
                <a:gd name="T10" fmla="*/ 1141 w 5469"/>
                <a:gd name="T11" fmla="*/ 2011 h 4340"/>
                <a:gd name="T12" fmla="*/ 930 w 5469"/>
                <a:gd name="T13" fmla="*/ 1991 h 4340"/>
                <a:gd name="T14" fmla="*/ 745 w 5469"/>
                <a:gd name="T15" fmla="*/ 2018 h 4340"/>
                <a:gd name="T16" fmla="*/ 376 w 5469"/>
                <a:gd name="T17" fmla="*/ 2123 h 4340"/>
                <a:gd name="T18" fmla="*/ 257 w 5469"/>
                <a:gd name="T19" fmla="*/ 2235 h 4340"/>
                <a:gd name="T20" fmla="*/ 125 w 5469"/>
                <a:gd name="T21" fmla="*/ 2341 h 4340"/>
                <a:gd name="T22" fmla="*/ 0 w 5469"/>
                <a:gd name="T23" fmla="*/ 2605 h 4340"/>
                <a:gd name="T24" fmla="*/ 132 w 5469"/>
                <a:gd name="T25" fmla="*/ 2638 h 4340"/>
                <a:gd name="T26" fmla="*/ 541 w 5469"/>
                <a:gd name="T27" fmla="*/ 2691 h 4340"/>
                <a:gd name="T28" fmla="*/ 759 w 5469"/>
                <a:gd name="T29" fmla="*/ 2783 h 4340"/>
                <a:gd name="T30" fmla="*/ 792 w 5469"/>
                <a:gd name="T31" fmla="*/ 2948 h 4340"/>
                <a:gd name="T32" fmla="*/ 1247 w 5469"/>
                <a:gd name="T33" fmla="*/ 2882 h 4340"/>
                <a:gd name="T34" fmla="*/ 1524 w 5469"/>
                <a:gd name="T35" fmla="*/ 2862 h 4340"/>
                <a:gd name="T36" fmla="*/ 1741 w 5469"/>
                <a:gd name="T37" fmla="*/ 3073 h 4340"/>
                <a:gd name="T38" fmla="*/ 1761 w 5469"/>
                <a:gd name="T39" fmla="*/ 3449 h 4340"/>
                <a:gd name="T40" fmla="*/ 2025 w 5469"/>
                <a:gd name="T41" fmla="*/ 3693 h 4340"/>
                <a:gd name="T42" fmla="*/ 1999 w 5469"/>
                <a:gd name="T43" fmla="*/ 4161 h 4340"/>
                <a:gd name="T44" fmla="*/ 2309 w 5469"/>
                <a:gd name="T45" fmla="*/ 4201 h 4340"/>
                <a:gd name="T46" fmla="*/ 2553 w 5469"/>
                <a:gd name="T47" fmla="*/ 4188 h 4340"/>
                <a:gd name="T48" fmla="*/ 2783 w 5469"/>
                <a:gd name="T49" fmla="*/ 4201 h 4340"/>
                <a:gd name="T50" fmla="*/ 3648 w 5469"/>
                <a:gd name="T51" fmla="*/ 4069 h 4340"/>
                <a:gd name="T52" fmla="*/ 3971 w 5469"/>
                <a:gd name="T53" fmla="*/ 3845 h 4340"/>
                <a:gd name="T54" fmla="*/ 4241 w 5469"/>
                <a:gd name="T55" fmla="*/ 3554 h 4340"/>
                <a:gd name="T56" fmla="*/ 4281 w 5469"/>
                <a:gd name="T57" fmla="*/ 3343 h 4340"/>
                <a:gd name="T58" fmla="*/ 4617 w 5469"/>
                <a:gd name="T59" fmla="*/ 3093 h 4340"/>
                <a:gd name="T60" fmla="*/ 4795 w 5469"/>
                <a:gd name="T61" fmla="*/ 2684 h 4340"/>
                <a:gd name="T62" fmla="*/ 4875 w 5469"/>
                <a:gd name="T63" fmla="*/ 2559 h 4340"/>
                <a:gd name="T64" fmla="*/ 4921 w 5469"/>
                <a:gd name="T65" fmla="*/ 2334 h 4340"/>
                <a:gd name="T66" fmla="*/ 5191 w 5469"/>
                <a:gd name="T67" fmla="*/ 2143 h 4340"/>
                <a:gd name="T68" fmla="*/ 5257 w 5469"/>
                <a:gd name="T69" fmla="*/ 1939 h 4340"/>
                <a:gd name="T70" fmla="*/ 5369 w 5469"/>
                <a:gd name="T71" fmla="*/ 1516 h 4340"/>
                <a:gd name="T72" fmla="*/ 5231 w 5469"/>
                <a:gd name="T73" fmla="*/ 1002 h 4340"/>
                <a:gd name="T74" fmla="*/ 4888 w 5469"/>
                <a:gd name="T75" fmla="*/ 976 h 4340"/>
                <a:gd name="T76" fmla="*/ 4729 w 5469"/>
                <a:gd name="T77" fmla="*/ 725 h 4340"/>
                <a:gd name="T78" fmla="*/ 4386 w 5469"/>
                <a:gd name="T79" fmla="*/ 587 h 4340"/>
                <a:gd name="T80" fmla="*/ 4057 w 5469"/>
                <a:gd name="T81" fmla="*/ 329 h 4340"/>
                <a:gd name="T82" fmla="*/ 3733 w 5469"/>
                <a:gd name="T83" fmla="*/ 257 h 4340"/>
                <a:gd name="T84" fmla="*/ 3707 w 5469"/>
                <a:gd name="T85" fmla="*/ 59 h 4340"/>
                <a:gd name="T86" fmla="*/ 3509 w 5469"/>
                <a:gd name="T87" fmla="*/ 0 h 4340"/>
                <a:gd name="T88" fmla="*/ 3305 w 5469"/>
                <a:gd name="T89" fmla="*/ 59 h 4340"/>
                <a:gd name="T90" fmla="*/ 2737 w 5469"/>
                <a:gd name="T91" fmla="*/ 369 h 4340"/>
                <a:gd name="T92" fmla="*/ 2546 w 5469"/>
                <a:gd name="T93" fmla="*/ 257 h 4340"/>
                <a:gd name="T94" fmla="*/ 2131 w 5469"/>
                <a:gd name="T95" fmla="*/ 494 h 4340"/>
                <a:gd name="T96" fmla="*/ 2018 w 5469"/>
                <a:gd name="T97" fmla="*/ 771 h 4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469" h="4340">
                  <a:moveTo>
                    <a:pt x="1985" y="817"/>
                  </a:moveTo>
                  <a:lnTo>
                    <a:pt x="1985" y="817"/>
                  </a:lnTo>
                  <a:cubicBezTo>
                    <a:pt x="1979" y="897"/>
                    <a:pt x="1893" y="930"/>
                    <a:pt x="1893" y="1009"/>
                  </a:cubicBezTo>
                  <a:cubicBezTo>
                    <a:pt x="1893" y="1061"/>
                    <a:pt x="1939" y="1088"/>
                    <a:pt x="1939" y="1141"/>
                  </a:cubicBezTo>
                  <a:cubicBezTo>
                    <a:pt x="1939" y="1167"/>
                    <a:pt x="1939" y="1187"/>
                    <a:pt x="1939" y="1213"/>
                  </a:cubicBezTo>
                  <a:cubicBezTo>
                    <a:pt x="1939" y="1246"/>
                    <a:pt x="1906" y="1259"/>
                    <a:pt x="1893" y="1286"/>
                  </a:cubicBezTo>
                  <a:cubicBezTo>
                    <a:pt x="1873" y="1338"/>
                    <a:pt x="1860" y="1365"/>
                    <a:pt x="1840" y="1417"/>
                  </a:cubicBezTo>
                  <a:cubicBezTo>
                    <a:pt x="1827" y="1444"/>
                    <a:pt x="1814" y="1451"/>
                    <a:pt x="1814" y="1484"/>
                  </a:cubicBezTo>
                  <a:cubicBezTo>
                    <a:pt x="1814" y="1516"/>
                    <a:pt x="1834" y="1523"/>
                    <a:pt x="1853" y="1556"/>
                  </a:cubicBezTo>
                  <a:cubicBezTo>
                    <a:pt x="1860" y="1576"/>
                    <a:pt x="1886" y="1589"/>
                    <a:pt x="1886" y="1615"/>
                  </a:cubicBezTo>
                  <a:cubicBezTo>
                    <a:pt x="1886" y="1695"/>
                    <a:pt x="1801" y="1721"/>
                    <a:pt x="1801" y="1800"/>
                  </a:cubicBezTo>
                  <a:cubicBezTo>
                    <a:pt x="1801" y="1853"/>
                    <a:pt x="1801" y="1879"/>
                    <a:pt x="1801" y="1932"/>
                  </a:cubicBezTo>
                  <a:cubicBezTo>
                    <a:pt x="1715" y="1932"/>
                    <a:pt x="1675" y="1965"/>
                    <a:pt x="1603" y="2005"/>
                  </a:cubicBezTo>
                  <a:cubicBezTo>
                    <a:pt x="1570" y="2018"/>
                    <a:pt x="1557" y="2044"/>
                    <a:pt x="1524" y="2044"/>
                  </a:cubicBezTo>
                  <a:cubicBezTo>
                    <a:pt x="1497" y="2044"/>
                    <a:pt x="1484" y="2018"/>
                    <a:pt x="1458" y="2011"/>
                  </a:cubicBezTo>
                  <a:cubicBezTo>
                    <a:pt x="1411" y="2005"/>
                    <a:pt x="1379" y="2005"/>
                    <a:pt x="1326" y="2005"/>
                  </a:cubicBezTo>
                  <a:cubicBezTo>
                    <a:pt x="1286" y="2005"/>
                    <a:pt x="1260" y="2011"/>
                    <a:pt x="1220" y="2011"/>
                  </a:cubicBezTo>
                  <a:cubicBezTo>
                    <a:pt x="1187" y="2011"/>
                    <a:pt x="1167" y="2011"/>
                    <a:pt x="1141" y="2011"/>
                  </a:cubicBezTo>
                  <a:cubicBezTo>
                    <a:pt x="1108" y="2011"/>
                    <a:pt x="1088" y="2011"/>
                    <a:pt x="1062" y="1998"/>
                  </a:cubicBezTo>
                  <a:cubicBezTo>
                    <a:pt x="1036" y="1985"/>
                    <a:pt x="1029" y="1952"/>
                    <a:pt x="996" y="1952"/>
                  </a:cubicBezTo>
                  <a:cubicBezTo>
                    <a:pt x="970" y="1952"/>
                    <a:pt x="956" y="1978"/>
                    <a:pt x="930" y="1991"/>
                  </a:cubicBezTo>
                  <a:cubicBezTo>
                    <a:pt x="904" y="2005"/>
                    <a:pt x="884" y="2011"/>
                    <a:pt x="851" y="2024"/>
                  </a:cubicBezTo>
                  <a:cubicBezTo>
                    <a:pt x="825" y="2044"/>
                    <a:pt x="818" y="2071"/>
                    <a:pt x="792" y="2090"/>
                  </a:cubicBezTo>
                  <a:cubicBezTo>
                    <a:pt x="785" y="2057"/>
                    <a:pt x="778" y="2018"/>
                    <a:pt x="745" y="2018"/>
                  </a:cubicBezTo>
                  <a:cubicBezTo>
                    <a:pt x="726" y="2018"/>
                    <a:pt x="719" y="2044"/>
                    <a:pt x="699" y="2051"/>
                  </a:cubicBezTo>
                  <a:cubicBezTo>
                    <a:pt x="633" y="2071"/>
                    <a:pt x="587" y="2084"/>
                    <a:pt x="521" y="2110"/>
                  </a:cubicBezTo>
                  <a:cubicBezTo>
                    <a:pt x="468" y="2110"/>
                    <a:pt x="435" y="2117"/>
                    <a:pt x="376" y="2123"/>
                  </a:cubicBezTo>
                  <a:cubicBezTo>
                    <a:pt x="356" y="2130"/>
                    <a:pt x="337" y="2130"/>
                    <a:pt x="317" y="2143"/>
                  </a:cubicBezTo>
                  <a:cubicBezTo>
                    <a:pt x="303" y="2150"/>
                    <a:pt x="303" y="2163"/>
                    <a:pt x="290" y="2183"/>
                  </a:cubicBezTo>
                  <a:cubicBezTo>
                    <a:pt x="284" y="2202"/>
                    <a:pt x="270" y="2216"/>
                    <a:pt x="257" y="2235"/>
                  </a:cubicBezTo>
                  <a:cubicBezTo>
                    <a:pt x="244" y="2268"/>
                    <a:pt x="231" y="2282"/>
                    <a:pt x="205" y="2301"/>
                  </a:cubicBezTo>
                  <a:cubicBezTo>
                    <a:pt x="185" y="2308"/>
                    <a:pt x="185" y="2328"/>
                    <a:pt x="165" y="2334"/>
                  </a:cubicBezTo>
                  <a:cubicBezTo>
                    <a:pt x="145" y="2341"/>
                    <a:pt x="132" y="2334"/>
                    <a:pt x="125" y="2341"/>
                  </a:cubicBezTo>
                  <a:cubicBezTo>
                    <a:pt x="86" y="2367"/>
                    <a:pt x="79" y="2400"/>
                    <a:pt x="73" y="2446"/>
                  </a:cubicBezTo>
                  <a:lnTo>
                    <a:pt x="73" y="2446"/>
                  </a:lnTo>
                  <a:cubicBezTo>
                    <a:pt x="20" y="2493"/>
                    <a:pt x="0" y="2539"/>
                    <a:pt x="0" y="2605"/>
                  </a:cubicBezTo>
                  <a:cubicBezTo>
                    <a:pt x="0" y="2644"/>
                    <a:pt x="20" y="2664"/>
                    <a:pt x="13" y="2704"/>
                  </a:cubicBezTo>
                  <a:lnTo>
                    <a:pt x="13" y="2704"/>
                  </a:lnTo>
                  <a:cubicBezTo>
                    <a:pt x="46" y="2664"/>
                    <a:pt x="79" y="2638"/>
                    <a:pt x="132" y="2638"/>
                  </a:cubicBezTo>
                  <a:cubicBezTo>
                    <a:pt x="158" y="2638"/>
                    <a:pt x="178" y="2651"/>
                    <a:pt x="198" y="2664"/>
                  </a:cubicBezTo>
                  <a:cubicBezTo>
                    <a:pt x="257" y="2691"/>
                    <a:pt x="297" y="2691"/>
                    <a:pt x="356" y="2697"/>
                  </a:cubicBezTo>
                  <a:cubicBezTo>
                    <a:pt x="429" y="2697"/>
                    <a:pt x="468" y="2691"/>
                    <a:pt x="541" y="2691"/>
                  </a:cubicBezTo>
                  <a:cubicBezTo>
                    <a:pt x="587" y="2691"/>
                    <a:pt x="613" y="2691"/>
                    <a:pt x="660" y="2697"/>
                  </a:cubicBezTo>
                  <a:cubicBezTo>
                    <a:pt x="680" y="2704"/>
                    <a:pt x="693" y="2710"/>
                    <a:pt x="712" y="2710"/>
                  </a:cubicBezTo>
                  <a:cubicBezTo>
                    <a:pt x="739" y="2724"/>
                    <a:pt x="759" y="2750"/>
                    <a:pt x="759" y="2783"/>
                  </a:cubicBezTo>
                  <a:cubicBezTo>
                    <a:pt x="759" y="2823"/>
                    <a:pt x="739" y="2842"/>
                    <a:pt x="739" y="2882"/>
                  </a:cubicBezTo>
                  <a:cubicBezTo>
                    <a:pt x="739" y="2895"/>
                    <a:pt x="752" y="2902"/>
                    <a:pt x="759" y="2915"/>
                  </a:cubicBezTo>
                  <a:cubicBezTo>
                    <a:pt x="765" y="2928"/>
                    <a:pt x="772" y="2948"/>
                    <a:pt x="792" y="2948"/>
                  </a:cubicBezTo>
                  <a:cubicBezTo>
                    <a:pt x="825" y="2948"/>
                    <a:pt x="838" y="2902"/>
                    <a:pt x="871" y="2902"/>
                  </a:cubicBezTo>
                  <a:cubicBezTo>
                    <a:pt x="910" y="2902"/>
                    <a:pt x="917" y="2941"/>
                    <a:pt x="930" y="2974"/>
                  </a:cubicBezTo>
                  <a:cubicBezTo>
                    <a:pt x="1042" y="2908"/>
                    <a:pt x="1121" y="2882"/>
                    <a:pt x="1247" y="2882"/>
                  </a:cubicBezTo>
                  <a:cubicBezTo>
                    <a:pt x="1286" y="2882"/>
                    <a:pt x="1313" y="2895"/>
                    <a:pt x="1352" y="2895"/>
                  </a:cubicBezTo>
                  <a:cubicBezTo>
                    <a:pt x="1398" y="2895"/>
                    <a:pt x="1411" y="2849"/>
                    <a:pt x="1458" y="2849"/>
                  </a:cubicBezTo>
                  <a:cubicBezTo>
                    <a:pt x="1484" y="2849"/>
                    <a:pt x="1497" y="2862"/>
                    <a:pt x="1524" y="2862"/>
                  </a:cubicBezTo>
                  <a:cubicBezTo>
                    <a:pt x="1563" y="2862"/>
                    <a:pt x="1590" y="2849"/>
                    <a:pt x="1629" y="2849"/>
                  </a:cubicBezTo>
                  <a:cubicBezTo>
                    <a:pt x="1695" y="2849"/>
                    <a:pt x="1741" y="2915"/>
                    <a:pt x="1741" y="2981"/>
                  </a:cubicBezTo>
                  <a:cubicBezTo>
                    <a:pt x="1741" y="3020"/>
                    <a:pt x="1741" y="3034"/>
                    <a:pt x="1741" y="3073"/>
                  </a:cubicBezTo>
                  <a:cubicBezTo>
                    <a:pt x="1741" y="3093"/>
                    <a:pt x="1761" y="3106"/>
                    <a:pt x="1761" y="3126"/>
                  </a:cubicBezTo>
                  <a:cubicBezTo>
                    <a:pt x="1761" y="3198"/>
                    <a:pt x="1735" y="3238"/>
                    <a:pt x="1735" y="3304"/>
                  </a:cubicBezTo>
                  <a:cubicBezTo>
                    <a:pt x="1735" y="3363"/>
                    <a:pt x="1748" y="3396"/>
                    <a:pt x="1761" y="3449"/>
                  </a:cubicBezTo>
                  <a:cubicBezTo>
                    <a:pt x="1788" y="3502"/>
                    <a:pt x="1807" y="3541"/>
                    <a:pt x="1860" y="3548"/>
                  </a:cubicBezTo>
                  <a:cubicBezTo>
                    <a:pt x="1913" y="3554"/>
                    <a:pt x="1959" y="3535"/>
                    <a:pt x="1992" y="3574"/>
                  </a:cubicBezTo>
                  <a:cubicBezTo>
                    <a:pt x="2025" y="3607"/>
                    <a:pt x="2018" y="3647"/>
                    <a:pt x="2025" y="3693"/>
                  </a:cubicBezTo>
                  <a:cubicBezTo>
                    <a:pt x="1893" y="4029"/>
                    <a:pt x="1893" y="4029"/>
                    <a:pt x="1893" y="4029"/>
                  </a:cubicBezTo>
                  <a:cubicBezTo>
                    <a:pt x="1906" y="4056"/>
                    <a:pt x="1933" y="4062"/>
                    <a:pt x="1959" y="4076"/>
                  </a:cubicBezTo>
                  <a:cubicBezTo>
                    <a:pt x="1992" y="4095"/>
                    <a:pt x="1999" y="4128"/>
                    <a:pt x="1999" y="4161"/>
                  </a:cubicBezTo>
                  <a:cubicBezTo>
                    <a:pt x="1999" y="4194"/>
                    <a:pt x="1999" y="4214"/>
                    <a:pt x="1999" y="4247"/>
                  </a:cubicBezTo>
                  <a:cubicBezTo>
                    <a:pt x="1999" y="4320"/>
                    <a:pt x="2097" y="4339"/>
                    <a:pt x="2170" y="4339"/>
                  </a:cubicBezTo>
                  <a:cubicBezTo>
                    <a:pt x="2243" y="4339"/>
                    <a:pt x="2229" y="4201"/>
                    <a:pt x="2309" y="4201"/>
                  </a:cubicBezTo>
                  <a:cubicBezTo>
                    <a:pt x="2315" y="4201"/>
                    <a:pt x="2322" y="4221"/>
                    <a:pt x="2328" y="4227"/>
                  </a:cubicBezTo>
                  <a:cubicBezTo>
                    <a:pt x="2348" y="4234"/>
                    <a:pt x="2361" y="4234"/>
                    <a:pt x="2388" y="4234"/>
                  </a:cubicBezTo>
                  <a:cubicBezTo>
                    <a:pt x="2454" y="4234"/>
                    <a:pt x="2487" y="4188"/>
                    <a:pt x="2553" y="4188"/>
                  </a:cubicBezTo>
                  <a:cubicBezTo>
                    <a:pt x="2592" y="4188"/>
                    <a:pt x="2612" y="4188"/>
                    <a:pt x="2652" y="4188"/>
                  </a:cubicBezTo>
                  <a:cubicBezTo>
                    <a:pt x="2698" y="4188"/>
                    <a:pt x="2737" y="4201"/>
                    <a:pt x="2783" y="4201"/>
                  </a:cubicBezTo>
                  <a:lnTo>
                    <a:pt x="2783" y="4201"/>
                  </a:lnTo>
                  <a:cubicBezTo>
                    <a:pt x="2856" y="4161"/>
                    <a:pt x="2902" y="4142"/>
                    <a:pt x="2981" y="4128"/>
                  </a:cubicBezTo>
                  <a:cubicBezTo>
                    <a:pt x="3113" y="4095"/>
                    <a:pt x="3192" y="4069"/>
                    <a:pt x="3331" y="4069"/>
                  </a:cubicBezTo>
                  <a:cubicBezTo>
                    <a:pt x="3450" y="4069"/>
                    <a:pt x="3522" y="4069"/>
                    <a:pt x="3648" y="4069"/>
                  </a:cubicBezTo>
                  <a:cubicBezTo>
                    <a:pt x="3694" y="4069"/>
                    <a:pt x="3727" y="4056"/>
                    <a:pt x="3773" y="4043"/>
                  </a:cubicBezTo>
                  <a:cubicBezTo>
                    <a:pt x="3826" y="4029"/>
                    <a:pt x="3872" y="4036"/>
                    <a:pt x="3911" y="3996"/>
                  </a:cubicBezTo>
                  <a:cubicBezTo>
                    <a:pt x="3951" y="3950"/>
                    <a:pt x="3938" y="3897"/>
                    <a:pt x="3971" y="3845"/>
                  </a:cubicBezTo>
                  <a:cubicBezTo>
                    <a:pt x="3991" y="3799"/>
                    <a:pt x="4004" y="3766"/>
                    <a:pt x="4023" y="3720"/>
                  </a:cubicBezTo>
                  <a:cubicBezTo>
                    <a:pt x="4043" y="3667"/>
                    <a:pt x="4043" y="3627"/>
                    <a:pt x="4090" y="3601"/>
                  </a:cubicBezTo>
                  <a:cubicBezTo>
                    <a:pt x="4142" y="3568"/>
                    <a:pt x="4182" y="3574"/>
                    <a:pt x="4241" y="3554"/>
                  </a:cubicBezTo>
                  <a:lnTo>
                    <a:pt x="4241" y="3554"/>
                  </a:lnTo>
                  <a:cubicBezTo>
                    <a:pt x="4248" y="3508"/>
                    <a:pt x="4281" y="3462"/>
                    <a:pt x="4281" y="3416"/>
                  </a:cubicBezTo>
                  <a:cubicBezTo>
                    <a:pt x="4281" y="3390"/>
                    <a:pt x="4281" y="3377"/>
                    <a:pt x="4281" y="3343"/>
                  </a:cubicBezTo>
                  <a:cubicBezTo>
                    <a:pt x="4281" y="3284"/>
                    <a:pt x="4340" y="3258"/>
                    <a:pt x="4386" y="3218"/>
                  </a:cubicBezTo>
                  <a:cubicBezTo>
                    <a:pt x="4426" y="3192"/>
                    <a:pt x="4439" y="3165"/>
                    <a:pt x="4479" y="3146"/>
                  </a:cubicBezTo>
                  <a:cubicBezTo>
                    <a:pt x="4538" y="3126"/>
                    <a:pt x="4571" y="3126"/>
                    <a:pt x="4617" y="3093"/>
                  </a:cubicBezTo>
                  <a:cubicBezTo>
                    <a:pt x="4663" y="3060"/>
                    <a:pt x="4663" y="3020"/>
                    <a:pt x="4696" y="2974"/>
                  </a:cubicBezTo>
                  <a:cubicBezTo>
                    <a:pt x="4743" y="2928"/>
                    <a:pt x="4749" y="2882"/>
                    <a:pt x="4762" y="2816"/>
                  </a:cubicBezTo>
                  <a:cubicBezTo>
                    <a:pt x="4776" y="2763"/>
                    <a:pt x="4795" y="2737"/>
                    <a:pt x="4795" y="2684"/>
                  </a:cubicBezTo>
                  <a:cubicBezTo>
                    <a:pt x="4795" y="2664"/>
                    <a:pt x="4789" y="2651"/>
                    <a:pt x="4782" y="2631"/>
                  </a:cubicBezTo>
                  <a:cubicBezTo>
                    <a:pt x="4802" y="2618"/>
                    <a:pt x="4802" y="2611"/>
                    <a:pt x="4815" y="2605"/>
                  </a:cubicBezTo>
                  <a:cubicBezTo>
                    <a:pt x="4841" y="2592"/>
                    <a:pt x="4875" y="2585"/>
                    <a:pt x="4875" y="2559"/>
                  </a:cubicBezTo>
                  <a:cubicBezTo>
                    <a:pt x="4875" y="2512"/>
                    <a:pt x="4835" y="2499"/>
                    <a:pt x="4835" y="2453"/>
                  </a:cubicBezTo>
                  <a:cubicBezTo>
                    <a:pt x="4835" y="2427"/>
                    <a:pt x="4868" y="2427"/>
                    <a:pt x="4881" y="2407"/>
                  </a:cubicBezTo>
                  <a:cubicBezTo>
                    <a:pt x="4894" y="2381"/>
                    <a:pt x="4907" y="2367"/>
                    <a:pt x="4921" y="2334"/>
                  </a:cubicBezTo>
                  <a:cubicBezTo>
                    <a:pt x="4934" y="2282"/>
                    <a:pt x="4947" y="2255"/>
                    <a:pt x="4980" y="2209"/>
                  </a:cubicBezTo>
                  <a:cubicBezTo>
                    <a:pt x="5000" y="2176"/>
                    <a:pt x="5033" y="2176"/>
                    <a:pt x="5072" y="2169"/>
                  </a:cubicBezTo>
                  <a:cubicBezTo>
                    <a:pt x="5132" y="2156"/>
                    <a:pt x="5132" y="2150"/>
                    <a:pt x="5191" y="2143"/>
                  </a:cubicBezTo>
                  <a:lnTo>
                    <a:pt x="5191" y="2143"/>
                  </a:lnTo>
                  <a:cubicBezTo>
                    <a:pt x="5191" y="2130"/>
                    <a:pt x="5184" y="2137"/>
                    <a:pt x="5184" y="2123"/>
                  </a:cubicBezTo>
                  <a:cubicBezTo>
                    <a:pt x="5184" y="2051"/>
                    <a:pt x="5257" y="2018"/>
                    <a:pt x="5257" y="1939"/>
                  </a:cubicBezTo>
                  <a:cubicBezTo>
                    <a:pt x="5257" y="1912"/>
                    <a:pt x="5244" y="1899"/>
                    <a:pt x="5244" y="1879"/>
                  </a:cubicBezTo>
                  <a:cubicBezTo>
                    <a:pt x="5244" y="1827"/>
                    <a:pt x="5290" y="1813"/>
                    <a:pt x="5303" y="1767"/>
                  </a:cubicBezTo>
                  <a:cubicBezTo>
                    <a:pt x="5336" y="1668"/>
                    <a:pt x="5330" y="1609"/>
                    <a:pt x="5369" y="1516"/>
                  </a:cubicBezTo>
                  <a:cubicBezTo>
                    <a:pt x="5409" y="1424"/>
                    <a:pt x="5468" y="1378"/>
                    <a:pt x="5468" y="1279"/>
                  </a:cubicBezTo>
                  <a:cubicBezTo>
                    <a:pt x="5468" y="1187"/>
                    <a:pt x="5389" y="1154"/>
                    <a:pt x="5330" y="1081"/>
                  </a:cubicBezTo>
                  <a:cubicBezTo>
                    <a:pt x="5297" y="1048"/>
                    <a:pt x="5283" y="1009"/>
                    <a:pt x="5231" y="1002"/>
                  </a:cubicBezTo>
                  <a:cubicBezTo>
                    <a:pt x="5178" y="989"/>
                    <a:pt x="5145" y="1009"/>
                    <a:pt x="5092" y="982"/>
                  </a:cubicBezTo>
                  <a:cubicBezTo>
                    <a:pt x="5059" y="969"/>
                    <a:pt x="5039" y="949"/>
                    <a:pt x="5000" y="949"/>
                  </a:cubicBezTo>
                  <a:cubicBezTo>
                    <a:pt x="4954" y="949"/>
                    <a:pt x="4934" y="976"/>
                    <a:pt x="4888" y="976"/>
                  </a:cubicBezTo>
                  <a:cubicBezTo>
                    <a:pt x="4875" y="976"/>
                    <a:pt x="4875" y="956"/>
                    <a:pt x="4868" y="936"/>
                  </a:cubicBezTo>
                  <a:cubicBezTo>
                    <a:pt x="4861" y="903"/>
                    <a:pt x="4848" y="890"/>
                    <a:pt x="4828" y="863"/>
                  </a:cubicBezTo>
                  <a:cubicBezTo>
                    <a:pt x="4795" y="811"/>
                    <a:pt x="4776" y="771"/>
                    <a:pt x="4729" y="725"/>
                  </a:cubicBezTo>
                  <a:cubicBezTo>
                    <a:pt x="4683" y="672"/>
                    <a:pt x="4624" y="692"/>
                    <a:pt x="4558" y="666"/>
                  </a:cubicBezTo>
                  <a:cubicBezTo>
                    <a:pt x="4518" y="652"/>
                    <a:pt x="4498" y="639"/>
                    <a:pt x="4459" y="626"/>
                  </a:cubicBezTo>
                  <a:cubicBezTo>
                    <a:pt x="4433" y="613"/>
                    <a:pt x="4413" y="593"/>
                    <a:pt x="4386" y="587"/>
                  </a:cubicBezTo>
                  <a:cubicBezTo>
                    <a:pt x="4366" y="573"/>
                    <a:pt x="4347" y="573"/>
                    <a:pt x="4334" y="554"/>
                  </a:cubicBezTo>
                  <a:cubicBezTo>
                    <a:pt x="4314" y="527"/>
                    <a:pt x="4314" y="501"/>
                    <a:pt x="4287" y="474"/>
                  </a:cubicBezTo>
                  <a:cubicBezTo>
                    <a:pt x="4208" y="395"/>
                    <a:pt x="4149" y="369"/>
                    <a:pt x="4057" y="329"/>
                  </a:cubicBezTo>
                  <a:cubicBezTo>
                    <a:pt x="4017" y="309"/>
                    <a:pt x="4004" y="270"/>
                    <a:pt x="3964" y="270"/>
                  </a:cubicBezTo>
                  <a:cubicBezTo>
                    <a:pt x="3905" y="270"/>
                    <a:pt x="3878" y="316"/>
                    <a:pt x="3826" y="316"/>
                  </a:cubicBezTo>
                  <a:cubicBezTo>
                    <a:pt x="3786" y="316"/>
                    <a:pt x="3773" y="276"/>
                    <a:pt x="3733" y="257"/>
                  </a:cubicBezTo>
                  <a:cubicBezTo>
                    <a:pt x="3707" y="237"/>
                    <a:pt x="3661" y="237"/>
                    <a:pt x="3661" y="204"/>
                  </a:cubicBezTo>
                  <a:cubicBezTo>
                    <a:pt x="3661" y="171"/>
                    <a:pt x="3667" y="145"/>
                    <a:pt x="3680" y="118"/>
                  </a:cubicBezTo>
                  <a:cubicBezTo>
                    <a:pt x="3687" y="92"/>
                    <a:pt x="3707" y="85"/>
                    <a:pt x="3707" y="59"/>
                  </a:cubicBezTo>
                  <a:cubicBezTo>
                    <a:pt x="3707" y="33"/>
                    <a:pt x="3674" y="33"/>
                    <a:pt x="3648" y="26"/>
                  </a:cubicBezTo>
                  <a:cubicBezTo>
                    <a:pt x="3628" y="19"/>
                    <a:pt x="3615" y="0"/>
                    <a:pt x="3595" y="0"/>
                  </a:cubicBezTo>
                  <a:cubicBezTo>
                    <a:pt x="3562" y="0"/>
                    <a:pt x="3542" y="0"/>
                    <a:pt x="3509" y="0"/>
                  </a:cubicBezTo>
                  <a:cubicBezTo>
                    <a:pt x="3483" y="0"/>
                    <a:pt x="3469" y="19"/>
                    <a:pt x="3436" y="19"/>
                  </a:cubicBezTo>
                  <a:cubicBezTo>
                    <a:pt x="3410" y="19"/>
                    <a:pt x="3397" y="19"/>
                    <a:pt x="3371" y="19"/>
                  </a:cubicBezTo>
                  <a:cubicBezTo>
                    <a:pt x="3344" y="19"/>
                    <a:pt x="3331" y="39"/>
                    <a:pt x="3305" y="59"/>
                  </a:cubicBezTo>
                  <a:cubicBezTo>
                    <a:pt x="3265" y="85"/>
                    <a:pt x="3245" y="105"/>
                    <a:pt x="3212" y="132"/>
                  </a:cubicBezTo>
                  <a:cubicBezTo>
                    <a:pt x="3146" y="191"/>
                    <a:pt x="3100" y="197"/>
                    <a:pt x="3028" y="230"/>
                  </a:cubicBezTo>
                  <a:cubicBezTo>
                    <a:pt x="2909" y="276"/>
                    <a:pt x="2856" y="343"/>
                    <a:pt x="2737" y="369"/>
                  </a:cubicBezTo>
                  <a:cubicBezTo>
                    <a:pt x="2704" y="375"/>
                    <a:pt x="2691" y="402"/>
                    <a:pt x="2658" y="402"/>
                  </a:cubicBezTo>
                  <a:cubicBezTo>
                    <a:pt x="2586" y="402"/>
                    <a:pt x="2572" y="329"/>
                    <a:pt x="2546" y="257"/>
                  </a:cubicBezTo>
                  <a:lnTo>
                    <a:pt x="2546" y="257"/>
                  </a:lnTo>
                  <a:cubicBezTo>
                    <a:pt x="2474" y="257"/>
                    <a:pt x="2434" y="230"/>
                    <a:pt x="2361" y="230"/>
                  </a:cubicBezTo>
                  <a:cubicBezTo>
                    <a:pt x="2289" y="230"/>
                    <a:pt x="2249" y="276"/>
                    <a:pt x="2216" y="336"/>
                  </a:cubicBezTo>
                  <a:cubicBezTo>
                    <a:pt x="2183" y="395"/>
                    <a:pt x="2150" y="428"/>
                    <a:pt x="2131" y="494"/>
                  </a:cubicBezTo>
                  <a:cubicBezTo>
                    <a:pt x="2131" y="507"/>
                    <a:pt x="2117" y="507"/>
                    <a:pt x="2111" y="520"/>
                  </a:cubicBezTo>
                  <a:cubicBezTo>
                    <a:pt x="2084" y="593"/>
                    <a:pt x="2091" y="646"/>
                    <a:pt x="2058" y="718"/>
                  </a:cubicBezTo>
                  <a:cubicBezTo>
                    <a:pt x="2045" y="738"/>
                    <a:pt x="2032" y="751"/>
                    <a:pt x="2018" y="771"/>
                  </a:cubicBezTo>
                  <a:cubicBezTo>
                    <a:pt x="2005" y="791"/>
                    <a:pt x="2005" y="811"/>
                    <a:pt x="1985" y="817"/>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91" name="Freeform 41"/>
            <p:cNvSpPr>
              <a:spLocks noChangeArrowheads="1"/>
            </p:cNvSpPr>
            <p:nvPr/>
          </p:nvSpPr>
          <p:spPr bwMode="auto">
            <a:xfrm>
              <a:off x="6705958" y="8501057"/>
              <a:ext cx="1068318" cy="774700"/>
            </a:xfrm>
            <a:custGeom>
              <a:avLst/>
              <a:gdLst>
                <a:gd name="T0" fmla="*/ 738 w 2968"/>
                <a:gd name="T1" fmla="*/ 6 h 2151"/>
                <a:gd name="T2" fmla="*/ 481 w 2968"/>
                <a:gd name="T3" fmla="*/ 277 h 2151"/>
                <a:gd name="T4" fmla="*/ 310 w 2968"/>
                <a:gd name="T5" fmla="*/ 501 h 2151"/>
                <a:gd name="T6" fmla="*/ 159 w 2968"/>
                <a:gd name="T7" fmla="*/ 712 h 2151"/>
                <a:gd name="T8" fmla="*/ 139 w 2968"/>
                <a:gd name="T9" fmla="*/ 804 h 2151"/>
                <a:gd name="T10" fmla="*/ 33 w 2968"/>
                <a:gd name="T11" fmla="*/ 1391 h 2151"/>
                <a:gd name="T12" fmla="*/ 13 w 2968"/>
                <a:gd name="T13" fmla="*/ 1444 h 2151"/>
                <a:gd name="T14" fmla="*/ 7 w 2968"/>
                <a:gd name="T15" fmla="*/ 1503 h 2151"/>
                <a:gd name="T16" fmla="*/ 86 w 2968"/>
                <a:gd name="T17" fmla="*/ 1510 h 2151"/>
                <a:gd name="T18" fmla="*/ 224 w 2968"/>
                <a:gd name="T19" fmla="*/ 1484 h 2151"/>
                <a:gd name="T20" fmla="*/ 284 w 2968"/>
                <a:gd name="T21" fmla="*/ 1537 h 2151"/>
                <a:gd name="T22" fmla="*/ 363 w 2968"/>
                <a:gd name="T23" fmla="*/ 1741 h 2151"/>
                <a:gd name="T24" fmla="*/ 330 w 2968"/>
                <a:gd name="T25" fmla="*/ 1866 h 2151"/>
                <a:gd name="T26" fmla="*/ 455 w 2968"/>
                <a:gd name="T27" fmla="*/ 1873 h 2151"/>
                <a:gd name="T28" fmla="*/ 632 w 2968"/>
                <a:gd name="T29" fmla="*/ 1893 h 2151"/>
                <a:gd name="T30" fmla="*/ 857 w 2968"/>
                <a:gd name="T31" fmla="*/ 1932 h 2151"/>
                <a:gd name="T32" fmla="*/ 1226 w 2968"/>
                <a:gd name="T33" fmla="*/ 2071 h 2151"/>
                <a:gd name="T34" fmla="*/ 1358 w 2968"/>
                <a:gd name="T35" fmla="*/ 2150 h 2151"/>
                <a:gd name="T36" fmla="*/ 1463 w 2968"/>
                <a:gd name="T37" fmla="*/ 1978 h 2151"/>
                <a:gd name="T38" fmla="*/ 1734 w 2968"/>
                <a:gd name="T39" fmla="*/ 1813 h 2151"/>
                <a:gd name="T40" fmla="*/ 2321 w 2968"/>
                <a:gd name="T41" fmla="*/ 1932 h 2151"/>
                <a:gd name="T42" fmla="*/ 2631 w 2968"/>
                <a:gd name="T43" fmla="*/ 1945 h 2151"/>
                <a:gd name="T44" fmla="*/ 2664 w 2968"/>
                <a:gd name="T45" fmla="*/ 1906 h 2151"/>
                <a:gd name="T46" fmla="*/ 2750 w 2968"/>
                <a:gd name="T47" fmla="*/ 1721 h 2151"/>
                <a:gd name="T48" fmla="*/ 2763 w 2968"/>
                <a:gd name="T49" fmla="*/ 1602 h 2151"/>
                <a:gd name="T50" fmla="*/ 2895 w 2968"/>
                <a:gd name="T51" fmla="*/ 1583 h 2151"/>
                <a:gd name="T52" fmla="*/ 2967 w 2968"/>
                <a:gd name="T53" fmla="*/ 1569 h 2151"/>
                <a:gd name="T54" fmla="*/ 2842 w 2968"/>
                <a:gd name="T55" fmla="*/ 1405 h 2151"/>
                <a:gd name="T56" fmla="*/ 2756 w 2968"/>
                <a:gd name="T57" fmla="*/ 1411 h 2151"/>
                <a:gd name="T58" fmla="*/ 2684 w 2968"/>
                <a:gd name="T59" fmla="*/ 1180 h 2151"/>
                <a:gd name="T60" fmla="*/ 2446 w 2968"/>
                <a:gd name="T61" fmla="*/ 1154 h 2151"/>
                <a:gd name="T62" fmla="*/ 2440 w 2968"/>
                <a:gd name="T63" fmla="*/ 1028 h 2151"/>
                <a:gd name="T64" fmla="*/ 2374 w 2968"/>
                <a:gd name="T65" fmla="*/ 745 h 2151"/>
                <a:gd name="T66" fmla="*/ 2400 w 2968"/>
                <a:gd name="T67" fmla="*/ 633 h 2151"/>
                <a:gd name="T68" fmla="*/ 2387 w 2968"/>
                <a:gd name="T69" fmla="*/ 521 h 2151"/>
                <a:gd name="T70" fmla="*/ 2361 w 2968"/>
                <a:gd name="T71" fmla="*/ 409 h 2151"/>
                <a:gd name="T72" fmla="*/ 2235 w 2968"/>
                <a:gd name="T73" fmla="*/ 303 h 2151"/>
                <a:gd name="T74" fmla="*/ 2018 w 2968"/>
                <a:gd name="T75" fmla="*/ 244 h 2151"/>
                <a:gd name="T76" fmla="*/ 1833 w 2968"/>
                <a:gd name="T77" fmla="*/ 244 h 2151"/>
                <a:gd name="T78" fmla="*/ 1741 w 2968"/>
                <a:gd name="T79" fmla="*/ 125 h 2151"/>
                <a:gd name="T80" fmla="*/ 1411 w 2968"/>
                <a:gd name="T81" fmla="*/ 19 h 2151"/>
                <a:gd name="T82" fmla="*/ 1239 w 2968"/>
                <a:gd name="T83" fmla="*/ 0 h 2151"/>
                <a:gd name="T84" fmla="*/ 1088 w 2968"/>
                <a:gd name="T85" fmla="*/ 46 h 2151"/>
                <a:gd name="T86" fmla="*/ 929 w 2968"/>
                <a:gd name="T87" fmla="*/ 26 h 2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968" h="2151">
                  <a:moveTo>
                    <a:pt x="738" y="6"/>
                  </a:moveTo>
                  <a:lnTo>
                    <a:pt x="738" y="6"/>
                  </a:lnTo>
                  <a:cubicBezTo>
                    <a:pt x="672" y="79"/>
                    <a:pt x="613" y="99"/>
                    <a:pt x="534" y="151"/>
                  </a:cubicBezTo>
                  <a:cubicBezTo>
                    <a:pt x="487" y="178"/>
                    <a:pt x="487" y="224"/>
                    <a:pt x="481" y="277"/>
                  </a:cubicBezTo>
                  <a:cubicBezTo>
                    <a:pt x="474" y="316"/>
                    <a:pt x="462" y="336"/>
                    <a:pt x="449" y="376"/>
                  </a:cubicBezTo>
                  <a:cubicBezTo>
                    <a:pt x="416" y="442"/>
                    <a:pt x="363" y="448"/>
                    <a:pt x="310" y="501"/>
                  </a:cubicBezTo>
                  <a:cubicBezTo>
                    <a:pt x="284" y="534"/>
                    <a:pt x="290" y="560"/>
                    <a:pt x="264" y="593"/>
                  </a:cubicBezTo>
                  <a:cubicBezTo>
                    <a:pt x="218" y="640"/>
                    <a:pt x="178" y="653"/>
                    <a:pt x="159" y="712"/>
                  </a:cubicBezTo>
                  <a:cubicBezTo>
                    <a:pt x="152" y="752"/>
                    <a:pt x="145" y="765"/>
                    <a:pt x="139" y="804"/>
                  </a:cubicBezTo>
                  <a:lnTo>
                    <a:pt x="139" y="804"/>
                  </a:lnTo>
                  <a:cubicBezTo>
                    <a:pt x="33" y="1391"/>
                    <a:pt x="33" y="1391"/>
                    <a:pt x="33" y="1391"/>
                  </a:cubicBezTo>
                  <a:lnTo>
                    <a:pt x="33" y="1391"/>
                  </a:lnTo>
                  <a:cubicBezTo>
                    <a:pt x="33" y="1398"/>
                    <a:pt x="27" y="1405"/>
                    <a:pt x="27" y="1411"/>
                  </a:cubicBezTo>
                  <a:cubicBezTo>
                    <a:pt x="20" y="1424"/>
                    <a:pt x="13" y="1431"/>
                    <a:pt x="13" y="1444"/>
                  </a:cubicBezTo>
                  <a:cubicBezTo>
                    <a:pt x="7" y="1457"/>
                    <a:pt x="0" y="1464"/>
                    <a:pt x="0" y="1470"/>
                  </a:cubicBezTo>
                  <a:cubicBezTo>
                    <a:pt x="0" y="1484"/>
                    <a:pt x="7" y="1497"/>
                    <a:pt x="7" y="1503"/>
                  </a:cubicBezTo>
                  <a:lnTo>
                    <a:pt x="7" y="1503"/>
                  </a:lnTo>
                  <a:cubicBezTo>
                    <a:pt x="33" y="1503"/>
                    <a:pt x="60" y="1510"/>
                    <a:pt x="86" y="1510"/>
                  </a:cubicBezTo>
                  <a:cubicBezTo>
                    <a:pt x="132" y="1497"/>
                    <a:pt x="159" y="1477"/>
                    <a:pt x="205" y="1477"/>
                  </a:cubicBezTo>
                  <a:cubicBezTo>
                    <a:pt x="211" y="1477"/>
                    <a:pt x="218" y="1477"/>
                    <a:pt x="224" y="1484"/>
                  </a:cubicBezTo>
                  <a:cubicBezTo>
                    <a:pt x="231" y="1490"/>
                    <a:pt x="238" y="1497"/>
                    <a:pt x="244" y="1503"/>
                  </a:cubicBezTo>
                  <a:cubicBezTo>
                    <a:pt x="251" y="1523"/>
                    <a:pt x="277" y="1517"/>
                    <a:pt x="284" y="1537"/>
                  </a:cubicBezTo>
                  <a:cubicBezTo>
                    <a:pt x="290" y="1556"/>
                    <a:pt x="290" y="1576"/>
                    <a:pt x="297" y="1602"/>
                  </a:cubicBezTo>
                  <a:cubicBezTo>
                    <a:pt x="317" y="1662"/>
                    <a:pt x="363" y="1682"/>
                    <a:pt x="363" y="1741"/>
                  </a:cubicBezTo>
                  <a:cubicBezTo>
                    <a:pt x="363" y="1794"/>
                    <a:pt x="343" y="1827"/>
                    <a:pt x="330" y="1866"/>
                  </a:cubicBezTo>
                  <a:lnTo>
                    <a:pt x="330" y="1866"/>
                  </a:lnTo>
                  <a:cubicBezTo>
                    <a:pt x="350" y="1866"/>
                    <a:pt x="363" y="1873"/>
                    <a:pt x="376" y="1873"/>
                  </a:cubicBezTo>
                  <a:cubicBezTo>
                    <a:pt x="409" y="1873"/>
                    <a:pt x="422" y="1873"/>
                    <a:pt x="455" y="1873"/>
                  </a:cubicBezTo>
                  <a:cubicBezTo>
                    <a:pt x="494" y="1873"/>
                    <a:pt x="507" y="1840"/>
                    <a:pt x="547" y="1840"/>
                  </a:cubicBezTo>
                  <a:cubicBezTo>
                    <a:pt x="586" y="1840"/>
                    <a:pt x="599" y="1879"/>
                    <a:pt x="632" y="1893"/>
                  </a:cubicBezTo>
                  <a:cubicBezTo>
                    <a:pt x="685" y="1919"/>
                    <a:pt x="718" y="1932"/>
                    <a:pt x="777" y="1932"/>
                  </a:cubicBezTo>
                  <a:cubicBezTo>
                    <a:pt x="810" y="1932"/>
                    <a:pt x="824" y="1932"/>
                    <a:pt x="857" y="1932"/>
                  </a:cubicBezTo>
                  <a:cubicBezTo>
                    <a:pt x="909" y="1932"/>
                    <a:pt x="929" y="1959"/>
                    <a:pt x="982" y="1972"/>
                  </a:cubicBezTo>
                  <a:cubicBezTo>
                    <a:pt x="1081" y="1998"/>
                    <a:pt x="1134" y="2031"/>
                    <a:pt x="1226" y="2071"/>
                  </a:cubicBezTo>
                  <a:cubicBezTo>
                    <a:pt x="1252" y="2084"/>
                    <a:pt x="1272" y="2091"/>
                    <a:pt x="1299" y="2104"/>
                  </a:cubicBezTo>
                  <a:cubicBezTo>
                    <a:pt x="1318" y="2123"/>
                    <a:pt x="1332" y="2150"/>
                    <a:pt x="1358" y="2150"/>
                  </a:cubicBezTo>
                  <a:cubicBezTo>
                    <a:pt x="1404" y="2150"/>
                    <a:pt x="1431" y="2110"/>
                    <a:pt x="1444" y="2064"/>
                  </a:cubicBezTo>
                  <a:cubicBezTo>
                    <a:pt x="1457" y="2038"/>
                    <a:pt x="1444" y="2005"/>
                    <a:pt x="1463" y="1978"/>
                  </a:cubicBezTo>
                  <a:cubicBezTo>
                    <a:pt x="1477" y="1965"/>
                    <a:pt x="1496" y="1965"/>
                    <a:pt x="1516" y="1959"/>
                  </a:cubicBezTo>
                  <a:cubicBezTo>
                    <a:pt x="1615" y="1925"/>
                    <a:pt x="1635" y="1813"/>
                    <a:pt x="1734" y="1813"/>
                  </a:cubicBezTo>
                  <a:cubicBezTo>
                    <a:pt x="1899" y="1813"/>
                    <a:pt x="1985" y="1846"/>
                    <a:pt x="2143" y="1886"/>
                  </a:cubicBezTo>
                  <a:cubicBezTo>
                    <a:pt x="2216" y="1906"/>
                    <a:pt x="2248" y="1932"/>
                    <a:pt x="2321" y="1932"/>
                  </a:cubicBezTo>
                  <a:cubicBezTo>
                    <a:pt x="2354" y="1932"/>
                    <a:pt x="2367" y="1912"/>
                    <a:pt x="2393" y="1912"/>
                  </a:cubicBezTo>
                  <a:cubicBezTo>
                    <a:pt x="2492" y="1912"/>
                    <a:pt x="2532" y="1932"/>
                    <a:pt x="2631" y="1945"/>
                  </a:cubicBezTo>
                  <a:lnTo>
                    <a:pt x="2631" y="1945"/>
                  </a:lnTo>
                  <a:cubicBezTo>
                    <a:pt x="2644" y="1932"/>
                    <a:pt x="2657" y="1925"/>
                    <a:pt x="2664" y="1906"/>
                  </a:cubicBezTo>
                  <a:cubicBezTo>
                    <a:pt x="2684" y="1860"/>
                    <a:pt x="2671" y="1827"/>
                    <a:pt x="2697" y="1780"/>
                  </a:cubicBezTo>
                  <a:cubicBezTo>
                    <a:pt x="2710" y="1754"/>
                    <a:pt x="2750" y="1748"/>
                    <a:pt x="2750" y="1721"/>
                  </a:cubicBezTo>
                  <a:cubicBezTo>
                    <a:pt x="2750" y="1662"/>
                    <a:pt x="2690" y="1655"/>
                    <a:pt x="2651" y="1616"/>
                  </a:cubicBezTo>
                  <a:cubicBezTo>
                    <a:pt x="2690" y="1616"/>
                    <a:pt x="2717" y="1609"/>
                    <a:pt x="2763" y="1602"/>
                  </a:cubicBezTo>
                  <a:cubicBezTo>
                    <a:pt x="2783" y="1596"/>
                    <a:pt x="2789" y="1563"/>
                    <a:pt x="2816" y="1563"/>
                  </a:cubicBezTo>
                  <a:cubicBezTo>
                    <a:pt x="2849" y="1563"/>
                    <a:pt x="2862" y="1583"/>
                    <a:pt x="2895" y="1583"/>
                  </a:cubicBezTo>
                  <a:cubicBezTo>
                    <a:pt x="2921" y="1583"/>
                    <a:pt x="2948" y="1583"/>
                    <a:pt x="2967" y="1569"/>
                  </a:cubicBezTo>
                  <a:lnTo>
                    <a:pt x="2967" y="1569"/>
                  </a:lnTo>
                  <a:cubicBezTo>
                    <a:pt x="2948" y="1510"/>
                    <a:pt x="2928" y="1477"/>
                    <a:pt x="2915" y="1411"/>
                  </a:cubicBezTo>
                  <a:cubicBezTo>
                    <a:pt x="2888" y="1411"/>
                    <a:pt x="2875" y="1405"/>
                    <a:pt x="2842" y="1405"/>
                  </a:cubicBezTo>
                  <a:cubicBezTo>
                    <a:pt x="2829" y="1405"/>
                    <a:pt x="2822" y="1411"/>
                    <a:pt x="2809" y="1411"/>
                  </a:cubicBezTo>
                  <a:cubicBezTo>
                    <a:pt x="2789" y="1411"/>
                    <a:pt x="2776" y="1411"/>
                    <a:pt x="2756" y="1411"/>
                  </a:cubicBezTo>
                  <a:cubicBezTo>
                    <a:pt x="2763" y="1345"/>
                    <a:pt x="2789" y="1312"/>
                    <a:pt x="2789" y="1246"/>
                  </a:cubicBezTo>
                  <a:cubicBezTo>
                    <a:pt x="2789" y="1200"/>
                    <a:pt x="2730" y="1200"/>
                    <a:pt x="2684" y="1180"/>
                  </a:cubicBezTo>
                  <a:cubicBezTo>
                    <a:pt x="2644" y="1154"/>
                    <a:pt x="2618" y="1134"/>
                    <a:pt x="2572" y="1134"/>
                  </a:cubicBezTo>
                  <a:cubicBezTo>
                    <a:pt x="2519" y="1134"/>
                    <a:pt x="2499" y="1154"/>
                    <a:pt x="2446" y="1154"/>
                  </a:cubicBezTo>
                  <a:cubicBezTo>
                    <a:pt x="2440" y="1154"/>
                    <a:pt x="2433" y="1147"/>
                    <a:pt x="2433" y="1147"/>
                  </a:cubicBezTo>
                  <a:cubicBezTo>
                    <a:pt x="2433" y="1101"/>
                    <a:pt x="2440" y="1075"/>
                    <a:pt x="2440" y="1028"/>
                  </a:cubicBezTo>
                  <a:cubicBezTo>
                    <a:pt x="2440" y="969"/>
                    <a:pt x="2446" y="930"/>
                    <a:pt x="2427" y="870"/>
                  </a:cubicBezTo>
                  <a:cubicBezTo>
                    <a:pt x="2407" y="817"/>
                    <a:pt x="2374" y="798"/>
                    <a:pt x="2374" y="745"/>
                  </a:cubicBezTo>
                  <a:cubicBezTo>
                    <a:pt x="2374" y="712"/>
                    <a:pt x="2400" y="699"/>
                    <a:pt x="2413" y="666"/>
                  </a:cubicBezTo>
                  <a:cubicBezTo>
                    <a:pt x="2413" y="653"/>
                    <a:pt x="2407" y="646"/>
                    <a:pt x="2400" y="633"/>
                  </a:cubicBezTo>
                  <a:cubicBezTo>
                    <a:pt x="2400" y="613"/>
                    <a:pt x="2400" y="600"/>
                    <a:pt x="2400" y="580"/>
                  </a:cubicBezTo>
                  <a:cubicBezTo>
                    <a:pt x="2393" y="560"/>
                    <a:pt x="2387" y="541"/>
                    <a:pt x="2387" y="521"/>
                  </a:cubicBezTo>
                  <a:cubicBezTo>
                    <a:pt x="2380" y="488"/>
                    <a:pt x="2374" y="474"/>
                    <a:pt x="2374" y="448"/>
                  </a:cubicBezTo>
                  <a:cubicBezTo>
                    <a:pt x="2367" y="435"/>
                    <a:pt x="2367" y="422"/>
                    <a:pt x="2361" y="409"/>
                  </a:cubicBezTo>
                  <a:cubicBezTo>
                    <a:pt x="2354" y="389"/>
                    <a:pt x="2347" y="382"/>
                    <a:pt x="2341" y="362"/>
                  </a:cubicBezTo>
                  <a:cubicBezTo>
                    <a:pt x="2308" y="329"/>
                    <a:pt x="2268" y="329"/>
                    <a:pt x="2235" y="303"/>
                  </a:cubicBezTo>
                  <a:cubicBezTo>
                    <a:pt x="2202" y="277"/>
                    <a:pt x="2202" y="224"/>
                    <a:pt x="2156" y="224"/>
                  </a:cubicBezTo>
                  <a:cubicBezTo>
                    <a:pt x="2103" y="224"/>
                    <a:pt x="2070" y="244"/>
                    <a:pt x="2018" y="244"/>
                  </a:cubicBezTo>
                  <a:cubicBezTo>
                    <a:pt x="1978" y="244"/>
                    <a:pt x="1958" y="211"/>
                    <a:pt x="1919" y="211"/>
                  </a:cubicBezTo>
                  <a:cubicBezTo>
                    <a:pt x="1886" y="211"/>
                    <a:pt x="1873" y="244"/>
                    <a:pt x="1833" y="244"/>
                  </a:cubicBezTo>
                  <a:cubicBezTo>
                    <a:pt x="1800" y="244"/>
                    <a:pt x="1787" y="204"/>
                    <a:pt x="1767" y="171"/>
                  </a:cubicBezTo>
                  <a:cubicBezTo>
                    <a:pt x="1760" y="151"/>
                    <a:pt x="1760" y="125"/>
                    <a:pt x="1741" y="125"/>
                  </a:cubicBezTo>
                  <a:cubicBezTo>
                    <a:pt x="1701" y="125"/>
                    <a:pt x="1681" y="151"/>
                    <a:pt x="1642" y="151"/>
                  </a:cubicBezTo>
                  <a:cubicBezTo>
                    <a:pt x="1543" y="151"/>
                    <a:pt x="1510" y="19"/>
                    <a:pt x="1411" y="19"/>
                  </a:cubicBezTo>
                  <a:cubicBezTo>
                    <a:pt x="1378" y="19"/>
                    <a:pt x="1364" y="19"/>
                    <a:pt x="1338" y="19"/>
                  </a:cubicBezTo>
                  <a:cubicBezTo>
                    <a:pt x="1299" y="19"/>
                    <a:pt x="1279" y="0"/>
                    <a:pt x="1239" y="0"/>
                  </a:cubicBezTo>
                  <a:cubicBezTo>
                    <a:pt x="1206" y="0"/>
                    <a:pt x="1193" y="0"/>
                    <a:pt x="1160" y="0"/>
                  </a:cubicBezTo>
                  <a:cubicBezTo>
                    <a:pt x="1127" y="0"/>
                    <a:pt x="1120" y="46"/>
                    <a:pt x="1088" y="46"/>
                  </a:cubicBezTo>
                  <a:cubicBezTo>
                    <a:pt x="1061" y="46"/>
                    <a:pt x="1055" y="26"/>
                    <a:pt x="1028" y="26"/>
                  </a:cubicBezTo>
                  <a:cubicBezTo>
                    <a:pt x="989" y="26"/>
                    <a:pt x="969" y="26"/>
                    <a:pt x="929" y="26"/>
                  </a:cubicBezTo>
                  <a:cubicBezTo>
                    <a:pt x="738" y="6"/>
                    <a:pt x="738" y="6"/>
                    <a:pt x="738" y="6"/>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92" name="Freeform 42"/>
            <p:cNvSpPr>
              <a:spLocks noChangeArrowheads="1"/>
            </p:cNvSpPr>
            <p:nvPr/>
          </p:nvSpPr>
          <p:spPr bwMode="auto">
            <a:xfrm>
              <a:off x="6972641" y="8018457"/>
              <a:ext cx="1484216" cy="1047750"/>
            </a:xfrm>
            <a:custGeom>
              <a:avLst/>
              <a:gdLst>
                <a:gd name="T0" fmla="*/ 1154 w 4123"/>
                <a:gd name="T1" fmla="*/ 66 h 2909"/>
                <a:gd name="T2" fmla="*/ 1062 w 4123"/>
                <a:gd name="T3" fmla="*/ 198 h 2909"/>
                <a:gd name="T4" fmla="*/ 963 w 4123"/>
                <a:gd name="T5" fmla="*/ 257 h 2909"/>
                <a:gd name="T6" fmla="*/ 851 w 4123"/>
                <a:gd name="T7" fmla="*/ 356 h 2909"/>
                <a:gd name="T8" fmla="*/ 785 w 4123"/>
                <a:gd name="T9" fmla="*/ 501 h 2909"/>
                <a:gd name="T10" fmla="*/ 673 w 4123"/>
                <a:gd name="T11" fmla="*/ 620 h 2909"/>
                <a:gd name="T12" fmla="*/ 455 w 4123"/>
                <a:gd name="T13" fmla="*/ 1029 h 2909"/>
                <a:gd name="T14" fmla="*/ 152 w 4123"/>
                <a:gd name="T15" fmla="*/ 1213 h 2909"/>
                <a:gd name="T16" fmla="*/ 0 w 4123"/>
                <a:gd name="T17" fmla="*/ 1345 h 2909"/>
                <a:gd name="T18" fmla="*/ 290 w 4123"/>
                <a:gd name="T19" fmla="*/ 1365 h 2909"/>
                <a:gd name="T20" fmla="*/ 422 w 4123"/>
                <a:gd name="T21" fmla="*/ 1339 h 2909"/>
                <a:gd name="T22" fmla="*/ 600 w 4123"/>
                <a:gd name="T23" fmla="*/ 1358 h 2909"/>
                <a:gd name="T24" fmla="*/ 904 w 4123"/>
                <a:gd name="T25" fmla="*/ 1490 h 2909"/>
                <a:gd name="T26" fmla="*/ 1029 w 4123"/>
                <a:gd name="T27" fmla="*/ 1510 h 2909"/>
                <a:gd name="T28" fmla="*/ 1181 w 4123"/>
                <a:gd name="T29" fmla="*/ 1550 h 2909"/>
                <a:gd name="T30" fmla="*/ 1418 w 4123"/>
                <a:gd name="T31" fmla="*/ 1563 h 2909"/>
                <a:gd name="T32" fmla="*/ 1603 w 4123"/>
                <a:gd name="T33" fmla="*/ 1701 h 2909"/>
                <a:gd name="T34" fmla="*/ 1636 w 4123"/>
                <a:gd name="T35" fmla="*/ 1787 h 2909"/>
                <a:gd name="T36" fmla="*/ 1662 w 4123"/>
                <a:gd name="T37" fmla="*/ 1919 h 2909"/>
                <a:gd name="T38" fmla="*/ 1675 w 4123"/>
                <a:gd name="T39" fmla="*/ 2005 h 2909"/>
                <a:gd name="T40" fmla="*/ 1689 w 4123"/>
                <a:gd name="T41" fmla="*/ 2209 h 2909"/>
                <a:gd name="T42" fmla="*/ 1695 w 4123"/>
                <a:gd name="T43" fmla="*/ 2486 h 2909"/>
                <a:gd name="T44" fmla="*/ 1834 w 4123"/>
                <a:gd name="T45" fmla="*/ 2473 h 2909"/>
                <a:gd name="T46" fmla="*/ 2051 w 4123"/>
                <a:gd name="T47" fmla="*/ 2585 h 2909"/>
                <a:gd name="T48" fmla="*/ 2071 w 4123"/>
                <a:gd name="T49" fmla="*/ 2750 h 2909"/>
                <a:gd name="T50" fmla="*/ 2177 w 4123"/>
                <a:gd name="T51" fmla="*/ 2750 h 2909"/>
                <a:gd name="T52" fmla="*/ 2229 w 4123"/>
                <a:gd name="T53" fmla="*/ 2908 h 2909"/>
                <a:gd name="T54" fmla="*/ 2249 w 4123"/>
                <a:gd name="T55" fmla="*/ 2796 h 2909"/>
                <a:gd name="T56" fmla="*/ 2645 w 4123"/>
                <a:gd name="T57" fmla="*/ 2546 h 2909"/>
                <a:gd name="T58" fmla="*/ 3054 w 4123"/>
                <a:gd name="T59" fmla="*/ 2288 h 2909"/>
                <a:gd name="T60" fmla="*/ 3219 w 4123"/>
                <a:gd name="T61" fmla="*/ 2229 h 2909"/>
                <a:gd name="T62" fmla="*/ 3469 w 4123"/>
                <a:gd name="T63" fmla="*/ 2229 h 2909"/>
                <a:gd name="T64" fmla="*/ 3595 w 4123"/>
                <a:gd name="T65" fmla="*/ 2143 h 2909"/>
                <a:gd name="T66" fmla="*/ 3753 w 4123"/>
                <a:gd name="T67" fmla="*/ 2077 h 2909"/>
                <a:gd name="T68" fmla="*/ 3832 w 4123"/>
                <a:gd name="T69" fmla="*/ 2077 h 2909"/>
                <a:gd name="T70" fmla="*/ 3826 w 4123"/>
                <a:gd name="T71" fmla="*/ 2064 h 2909"/>
                <a:gd name="T72" fmla="*/ 3878 w 4123"/>
                <a:gd name="T73" fmla="*/ 1893 h 2909"/>
                <a:gd name="T74" fmla="*/ 4122 w 4123"/>
                <a:gd name="T75" fmla="*/ 1781 h 2909"/>
                <a:gd name="T76" fmla="*/ 4056 w 4123"/>
                <a:gd name="T77" fmla="*/ 1715 h 2909"/>
                <a:gd name="T78" fmla="*/ 3892 w 4123"/>
                <a:gd name="T79" fmla="*/ 1682 h 2909"/>
                <a:gd name="T80" fmla="*/ 3924 w 4123"/>
                <a:gd name="T81" fmla="*/ 1563 h 2909"/>
                <a:gd name="T82" fmla="*/ 3694 w 4123"/>
                <a:gd name="T83" fmla="*/ 1550 h 2909"/>
                <a:gd name="T84" fmla="*/ 3469 w 4123"/>
                <a:gd name="T85" fmla="*/ 1589 h 2909"/>
                <a:gd name="T86" fmla="*/ 3311 w 4123"/>
                <a:gd name="T87" fmla="*/ 1701 h 2909"/>
                <a:gd name="T88" fmla="*/ 3140 w 4123"/>
                <a:gd name="T89" fmla="*/ 1523 h 2909"/>
                <a:gd name="T90" fmla="*/ 3034 w 4123"/>
                <a:gd name="T91" fmla="*/ 1391 h 2909"/>
                <a:gd name="T92" fmla="*/ 3133 w 4123"/>
                <a:gd name="T93" fmla="*/ 936 h 2909"/>
                <a:gd name="T94" fmla="*/ 2902 w 4123"/>
                <a:gd name="T95" fmla="*/ 811 h 2909"/>
                <a:gd name="T96" fmla="*/ 2902 w 4123"/>
                <a:gd name="T97" fmla="*/ 488 h 2909"/>
                <a:gd name="T98" fmla="*/ 2882 w 4123"/>
                <a:gd name="T99" fmla="*/ 343 h 2909"/>
                <a:gd name="T100" fmla="*/ 2665 w 4123"/>
                <a:gd name="T101" fmla="*/ 224 h 2909"/>
                <a:gd name="T102" fmla="*/ 2493 w 4123"/>
                <a:gd name="T103" fmla="*/ 257 h 2909"/>
                <a:gd name="T104" fmla="*/ 2071 w 4123"/>
                <a:gd name="T105" fmla="*/ 336 h 2909"/>
                <a:gd name="T106" fmla="*/ 1933 w 4123"/>
                <a:gd name="T107" fmla="*/ 310 h 2909"/>
                <a:gd name="T108" fmla="*/ 1880 w 4123"/>
                <a:gd name="T109" fmla="*/ 244 h 2909"/>
                <a:gd name="T110" fmla="*/ 1853 w 4123"/>
                <a:gd name="T111" fmla="*/ 72 h 2909"/>
                <a:gd name="T112" fmla="*/ 1682 w 4123"/>
                <a:gd name="T113" fmla="*/ 53 h 2909"/>
                <a:gd name="T114" fmla="*/ 1339 w 4123"/>
                <a:gd name="T115" fmla="*/ 26 h 2909"/>
                <a:gd name="T116" fmla="*/ 1154 w 4123"/>
                <a:gd name="T117" fmla="*/ 66 h 29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123" h="2909">
                  <a:moveTo>
                    <a:pt x="1154" y="66"/>
                  </a:moveTo>
                  <a:lnTo>
                    <a:pt x="1154" y="66"/>
                  </a:lnTo>
                  <a:cubicBezTo>
                    <a:pt x="1148" y="92"/>
                    <a:pt x="1128" y="105"/>
                    <a:pt x="1108" y="132"/>
                  </a:cubicBezTo>
                  <a:cubicBezTo>
                    <a:pt x="1088" y="158"/>
                    <a:pt x="1088" y="178"/>
                    <a:pt x="1062" y="198"/>
                  </a:cubicBezTo>
                  <a:cubicBezTo>
                    <a:pt x="1042" y="204"/>
                    <a:pt x="1036" y="211"/>
                    <a:pt x="1016" y="217"/>
                  </a:cubicBezTo>
                  <a:cubicBezTo>
                    <a:pt x="996" y="231"/>
                    <a:pt x="989" y="244"/>
                    <a:pt x="963" y="257"/>
                  </a:cubicBezTo>
                  <a:cubicBezTo>
                    <a:pt x="943" y="264"/>
                    <a:pt x="930" y="257"/>
                    <a:pt x="910" y="270"/>
                  </a:cubicBezTo>
                  <a:cubicBezTo>
                    <a:pt x="871" y="283"/>
                    <a:pt x="864" y="316"/>
                    <a:pt x="851" y="356"/>
                  </a:cubicBezTo>
                  <a:cubicBezTo>
                    <a:pt x="831" y="402"/>
                    <a:pt x="824" y="428"/>
                    <a:pt x="805" y="475"/>
                  </a:cubicBezTo>
                  <a:cubicBezTo>
                    <a:pt x="798" y="488"/>
                    <a:pt x="792" y="494"/>
                    <a:pt x="785" y="501"/>
                  </a:cubicBezTo>
                  <a:cubicBezTo>
                    <a:pt x="772" y="521"/>
                    <a:pt x="772" y="527"/>
                    <a:pt x="758" y="547"/>
                  </a:cubicBezTo>
                  <a:cubicBezTo>
                    <a:pt x="725" y="573"/>
                    <a:pt x="693" y="587"/>
                    <a:pt x="673" y="620"/>
                  </a:cubicBezTo>
                  <a:cubicBezTo>
                    <a:pt x="633" y="686"/>
                    <a:pt x="646" y="732"/>
                    <a:pt x="640" y="804"/>
                  </a:cubicBezTo>
                  <a:cubicBezTo>
                    <a:pt x="620" y="916"/>
                    <a:pt x="501" y="930"/>
                    <a:pt x="455" y="1029"/>
                  </a:cubicBezTo>
                  <a:cubicBezTo>
                    <a:pt x="415" y="1101"/>
                    <a:pt x="389" y="1147"/>
                    <a:pt x="317" y="1180"/>
                  </a:cubicBezTo>
                  <a:cubicBezTo>
                    <a:pt x="257" y="1207"/>
                    <a:pt x="211" y="1194"/>
                    <a:pt x="152" y="1213"/>
                  </a:cubicBezTo>
                  <a:cubicBezTo>
                    <a:pt x="79" y="1246"/>
                    <a:pt x="46" y="1286"/>
                    <a:pt x="0" y="1345"/>
                  </a:cubicBezTo>
                  <a:lnTo>
                    <a:pt x="0" y="1345"/>
                  </a:lnTo>
                  <a:cubicBezTo>
                    <a:pt x="191" y="1365"/>
                    <a:pt x="191" y="1365"/>
                    <a:pt x="191" y="1365"/>
                  </a:cubicBezTo>
                  <a:cubicBezTo>
                    <a:pt x="231" y="1365"/>
                    <a:pt x="251" y="1365"/>
                    <a:pt x="290" y="1365"/>
                  </a:cubicBezTo>
                  <a:cubicBezTo>
                    <a:pt x="317" y="1365"/>
                    <a:pt x="323" y="1385"/>
                    <a:pt x="350" y="1385"/>
                  </a:cubicBezTo>
                  <a:cubicBezTo>
                    <a:pt x="382" y="1385"/>
                    <a:pt x="389" y="1339"/>
                    <a:pt x="422" y="1339"/>
                  </a:cubicBezTo>
                  <a:cubicBezTo>
                    <a:pt x="455" y="1339"/>
                    <a:pt x="468" y="1339"/>
                    <a:pt x="501" y="1339"/>
                  </a:cubicBezTo>
                  <a:cubicBezTo>
                    <a:pt x="541" y="1339"/>
                    <a:pt x="561" y="1358"/>
                    <a:pt x="600" y="1358"/>
                  </a:cubicBezTo>
                  <a:cubicBezTo>
                    <a:pt x="626" y="1358"/>
                    <a:pt x="640" y="1358"/>
                    <a:pt x="673" y="1358"/>
                  </a:cubicBezTo>
                  <a:cubicBezTo>
                    <a:pt x="772" y="1358"/>
                    <a:pt x="805" y="1490"/>
                    <a:pt x="904" y="1490"/>
                  </a:cubicBezTo>
                  <a:cubicBezTo>
                    <a:pt x="943" y="1490"/>
                    <a:pt x="963" y="1464"/>
                    <a:pt x="1003" y="1464"/>
                  </a:cubicBezTo>
                  <a:cubicBezTo>
                    <a:pt x="1022" y="1464"/>
                    <a:pt x="1022" y="1490"/>
                    <a:pt x="1029" y="1510"/>
                  </a:cubicBezTo>
                  <a:cubicBezTo>
                    <a:pt x="1049" y="1543"/>
                    <a:pt x="1062" y="1583"/>
                    <a:pt x="1095" y="1583"/>
                  </a:cubicBezTo>
                  <a:cubicBezTo>
                    <a:pt x="1135" y="1583"/>
                    <a:pt x="1148" y="1550"/>
                    <a:pt x="1181" y="1550"/>
                  </a:cubicBezTo>
                  <a:cubicBezTo>
                    <a:pt x="1220" y="1550"/>
                    <a:pt x="1240" y="1583"/>
                    <a:pt x="1280" y="1583"/>
                  </a:cubicBezTo>
                  <a:cubicBezTo>
                    <a:pt x="1332" y="1583"/>
                    <a:pt x="1365" y="1563"/>
                    <a:pt x="1418" y="1563"/>
                  </a:cubicBezTo>
                  <a:cubicBezTo>
                    <a:pt x="1464" y="1563"/>
                    <a:pt x="1464" y="1616"/>
                    <a:pt x="1497" y="1642"/>
                  </a:cubicBezTo>
                  <a:cubicBezTo>
                    <a:pt x="1530" y="1668"/>
                    <a:pt x="1570" y="1668"/>
                    <a:pt x="1603" y="1701"/>
                  </a:cubicBezTo>
                  <a:cubicBezTo>
                    <a:pt x="1609" y="1721"/>
                    <a:pt x="1616" y="1728"/>
                    <a:pt x="1623" y="1748"/>
                  </a:cubicBezTo>
                  <a:cubicBezTo>
                    <a:pt x="1629" y="1761"/>
                    <a:pt x="1629" y="1774"/>
                    <a:pt x="1636" y="1787"/>
                  </a:cubicBezTo>
                  <a:cubicBezTo>
                    <a:pt x="1636" y="1813"/>
                    <a:pt x="1642" y="1827"/>
                    <a:pt x="1649" y="1860"/>
                  </a:cubicBezTo>
                  <a:cubicBezTo>
                    <a:pt x="1649" y="1880"/>
                    <a:pt x="1655" y="1899"/>
                    <a:pt x="1662" y="1919"/>
                  </a:cubicBezTo>
                  <a:cubicBezTo>
                    <a:pt x="1662" y="1939"/>
                    <a:pt x="1662" y="1952"/>
                    <a:pt x="1662" y="1972"/>
                  </a:cubicBezTo>
                  <a:cubicBezTo>
                    <a:pt x="1669" y="1985"/>
                    <a:pt x="1675" y="1992"/>
                    <a:pt x="1675" y="2005"/>
                  </a:cubicBezTo>
                  <a:cubicBezTo>
                    <a:pt x="1662" y="2038"/>
                    <a:pt x="1636" y="2051"/>
                    <a:pt x="1636" y="2084"/>
                  </a:cubicBezTo>
                  <a:cubicBezTo>
                    <a:pt x="1636" y="2137"/>
                    <a:pt x="1669" y="2156"/>
                    <a:pt x="1689" y="2209"/>
                  </a:cubicBezTo>
                  <a:cubicBezTo>
                    <a:pt x="1708" y="2269"/>
                    <a:pt x="1702" y="2308"/>
                    <a:pt x="1702" y="2367"/>
                  </a:cubicBezTo>
                  <a:cubicBezTo>
                    <a:pt x="1702" y="2414"/>
                    <a:pt x="1695" y="2440"/>
                    <a:pt x="1695" y="2486"/>
                  </a:cubicBezTo>
                  <a:cubicBezTo>
                    <a:pt x="1695" y="2486"/>
                    <a:pt x="1702" y="2493"/>
                    <a:pt x="1708" y="2493"/>
                  </a:cubicBezTo>
                  <a:cubicBezTo>
                    <a:pt x="1761" y="2493"/>
                    <a:pt x="1781" y="2473"/>
                    <a:pt x="1834" y="2473"/>
                  </a:cubicBezTo>
                  <a:cubicBezTo>
                    <a:pt x="1880" y="2473"/>
                    <a:pt x="1906" y="2493"/>
                    <a:pt x="1946" y="2519"/>
                  </a:cubicBezTo>
                  <a:cubicBezTo>
                    <a:pt x="1992" y="2539"/>
                    <a:pt x="2051" y="2539"/>
                    <a:pt x="2051" y="2585"/>
                  </a:cubicBezTo>
                  <a:cubicBezTo>
                    <a:pt x="2051" y="2651"/>
                    <a:pt x="2025" y="2684"/>
                    <a:pt x="2018" y="2750"/>
                  </a:cubicBezTo>
                  <a:cubicBezTo>
                    <a:pt x="2038" y="2750"/>
                    <a:pt x="2051" y="2750"/>
                    <a:pt x="2071" y="2750"/>
                  </a:cubicBezTo>
                  <a:cubicBezTo>
                    <a:pt x="2084" y="2750"/>
                    <a:pt x="2091" y="2744"/>
                    <a:pt x="2104" y="2744"/>
                  </a:cubicBezTo>
                  <a:cubicBezTo>
                    <a:pt x="2137" y="2744"/>
                    <a:pt x="2150" y="2750"/>
                    <a:pt x="2177" y="2750"/>
                  </a:cubicBezTo>
                  <a:cubicBezTo>
                    <a:pt x="2190" y="2816"/>
                    <a:pt x="2210" y="2849"/>
                    <a:pt x="2229" y="2908"/>
                  </a:cubicBezTo>
                  <a:lnTo>
                    <a:pt x="2229" y="2908"/>
                  </a:lnTo>
                  <a:cubicBezTo>
                    <a:pt x="2256" y="2902"/>
                    <a:pt x="2269" y="2882"/>
                    <a:pt x="2269" y="2856"/>
                  </a:cubicBezTo>
                  <a:cubicBezTo>
                    <a:pt x="2269" y="2829"/>
                    <a:pt x="2262" y="2816"/>
                    <a:pt x="2249" y="2796"/>
                  </a:cubicBezTo>
                  <a:cubicBezTo>
                    <a:pt x="2308" y="2790"/>
                    <a:pt x="2322" y="2744"/>
                    <a:pt x="2368" y="2710"/>
                  </a:cubicBezTo>
                  <a:cubicBezTo>
                    <a:pt x="2473" y="2645"/>
                    <a:pt x="2533" y="2605"/>
                    <a:pt x="2645" y="2546"/>
                  </a:cubicBezTo>
                  <a:cubicBezTo>
                    <a:pt x="2770" y="2473"/>
                    <a:pt x="2823" y="2394"/>
                    <a:pt x="2955" y="2341"/>
                  </a:cubicBezTo>
                  <a:cubicBezTo>
                    <a:pt x="2994" y="2321"/>
                    <a:pt x="3008" y="2288"/>
                    <a:pt x="3054" y="2288"/>
                  </a:cubicBezTo>
                  <a:cubicBezTo>
                    <a:pt x="3067" y="2288"/>
                    <a:pt x="3074" y="2295"/>
                    <a:pt x="3093" y="2295"/>
                  </a:cubicBezTo>
                  <a:cubicBezTo>
                    <a:pt x="3146" y="2295"/>
                    <a:pt x="3173" y="2255"/>
                    <a:pt x="3219" y="2229"/>
                  </a:cubicBezTo>
                  <a:cubicBezTo>
                    <a:pt x="3265" y="2196"/>
                    <a:pt x="3298" y="2190"/>
                    <a:pt x="3351" y="2190"/>
                  </a:cubicBezTo>
                  <a:cubicBezTo>
                    <a:pt x="3397" y="2190"/>
                    <a:pt x="3417" y="2229"/>
                    <a:pt x="3469" y="2229"/>
                  </a:cubicBezTo>
                  <a:cubicBezTo>
                    <a:pt x="3502" y="2229"/>
                    <a:pt x="3522" y="2236"/>
                    <a:pt x="3549" y="2216"/>
                  </a:cubicBezTo>
                  <a:cubicBezTo>
                    <a:pt x="3575" y="2190"/>
                    <a:pt x="3575" y="2163"/>
                    <a:pt x="3595" y="2143"/>
                  </a:cubicBezTo>
                  <a:cubicBezTo>
                    <a:pt x="3634" y="2110"/>
                    <a:pt x="3667" y="2104"/>
                    <a:pt x="3720" y="2091"/>
                  </a:cubicBezTo>
                  <a:cubicBezTo>
                    <a:pt x="3733" y="2091"/>
                    <a:pt x="3740" y="2077"/>
                    <a:pt x="3753" y="2077"/>
                  </a:cubicBezTo>
                  <a:cubicBezTo>
                    <a:pt x="3779" y="2077"/>
                    <a:pt x="3793" y="2077"/>
                    <a:pt x="3819" y="2077"/>
                  </a:cubicBezTo>
                  <a:cubicBezTo>
                    <a:pt x="3826" y="2077"/>
                    <a:pt x="3826" y="2077"/>
                    <a:pt x="3832" y="2077"/>
                  </a:cubicBezTo>
                  <a:lnTo>
                    <a:pt x="3832" y="2077"/>
                  </a:lnTo>
                  <a:cubicBezTo>
                    <a:pt x="3832" y="2071"/>
                    <a:pt x="3826" y="2071"/>
                    <a:pt x="3826" y="2064"/>
                  </a:cubicBezTo>
                  <a:cubicBezTo>
                    <a:pt x="3826" y="2031"/>
                    <a:pt x="3839" y="2005"/>
                    <a:pt x="3845" y="1972"/>
                  </a:cubicBezTo>
                  <a:cubicBezTo>
                    <a:pt x="3852" y="1939"/>
                    <a:pt x="3852" y="1912"/>
                    <a:pt x="3878" y="1893"/>
                  </a:cubicBezTo>
                  <a:cubicBezTo>
                    <a:pt x="3958" y="1833"/>
                    <a:pt x="4023" y="1813"/>
                    <a:pt x="4122" y="1813"/>
                  </a:cubicBezTo>
                  <a:cubicBezTo>
                    <a:pt x="4122" y="1800"/>
                    <a:pt x="4122" y="1794"/>
                    <a:pt x="4122" y="1781"/>
                  </a:cubicBezTo>
                  <a:cubicBezTo>
                    <a:pt x="4122" y="1761"/>
                    <a:pt x="4109" y="1754"/>
                    <a:pt x="4096" y="1741"/>
                  </a:cubicBezTo>
                  <a:cubicBezTo>
                    <a:pt x="4083" y="1728"/>
                    <a:pt x="4076" y="1715"/>
                    <a:pt x="4056" y="1715"/>
                  </a:cubicBezTo>
                  <a:cubicBezTo>
                    <a:pt x="4030" y="1715"/>
                    <a:pt x="4017" y="1715"/>
                    <a:pt x="3991" y="1715"/>
                  </a:cubicBezTo>
                  <a:cubicBezTo>
                    <a:pt x="3951" y="1715"/>
                    <a:pt x="3892" y="1721"/>
                    <a:pt x="3892" y="1682"/>
                  </a:cubicBezTo>
                  <a:cubicBezTo>
                    <a:pt x="3892" y="1636"/>
                    <a:pt x="3905" y="1602"/>
                    <a:pt x="3924" y="1563"/>
                  </a:cubicBezTo>
                  <a:lnTo>
                    <a:pt x="3924" y="1563"/>
                  </a:lnTo>
                  <a:cubicBezTo>
                    <a:pt x="3878" y="1563"/>
                    <a:pt x="3839" y="1550"/>
                    <a:pt x="3793" y="1550"/>
                  </a:cubicBezTo>
                  <a:cubicBezTo>
                    <a:pt x="3753" y="1550"/>
                    <a:pt x="3733" y="1550"/>
                    <a:pt x="3694" y="1550"/>
                  </a:cubicBezTo>
                  <a:cubicBezTo>
                    <a:pt x="3628" y="1550"/>
                    <a:pt x="3595" y="1596"/>
                    <a:pt x="3529" y="1596"/>
                  </a:cubicBezTo>
                  <a:cubicBezTo>
                    <a:pt x="3502" y="1596"/>
                    <a:pt x="3489" y="1596"/>
                    <a:pt x="3469" y="1589"/>
                  </a:cubicBezTo>
                  <a:cubicBezTo>
                    <a:pt x="3463" y="1583"/>
                    <a:pt x="3456" y="1563"/>
                    <a:pt x="3450" y="1563"/>
                  </a:cubicBezTo>
                  <a:cubicBezTo>
                    <a:pt x="3370" y="1563"/>
                    <a:pt x="3384" y="1701"/>
                    <a:pt x="3311" y="1701"/>
                  </a:cubicBezTo>
                  <a:cubicBezTo>
                    <a:pt x="3238" y="1701"/>
                    <a:pt x="3140" y="1682"/>
                    <a:pt x="3140" y="1609"/>
                  </a:cubicBezTo>
                  <a:cubicBezTo>
                    <a:pt x="3140" y="1576"/>
                    <a:pt x="3140" y="1556"/>
                    <a:pt x="3140" y="1523"/>
                  </a:cubicBezTo>
                  <a:cubicBezTo>
                    <a:pt x="3140" y="1490"/>
                    <a:pt x="3133" y="1457"/>
                    <a:pt x="3100" y="1438"/>
                  </a:cubicBezTo>
                  <a:cubicBezTo>
                    <a:pt x="3074" y="1424"/>
                    <a:pt x="3047" y="1418"/>
                    <a:pt x="3034" y="1391"/>
                  </a:cubicBezTo>
                  <a:cubicBezTo>
                    <a:pt x="3166" y="1055"/>
                    <a:pt x="3166" y="1055"/>
                    <a:pt x="3166" y="1055"/>
                  </a:cubicBezTo>
                  <a:cubicBezTo>
                    <a:pt x="3159" y="1009"/>
                    <a:pt x="3166" y="969"/>
                    <a:pt x="3133" y="936"/>
                  </a:cubicBezTo>
                  <a:cubicBezTo>
                    <a:pt x="3100" y="897"/>
                    <a:pt x="3054" y="916"/>
                    <a:pt x="3001" y="910"/>
                  </a:cubicBezTo>
                  <a:cubicBezTo>
                    <a:pt x="2948" y="903"/>
                    <a:pt x="2929" y="864"/>
                    <a:pt x="2902" y="811"/>
                  </a:cubicBezTo>
                  <a:cubicBezTo>
                    <a:pt x="2889" y="758"/>
                    <a:pt x="2876" y="725"/>
                    <a:pt x="2876" y="666"/>
                  </a:cubicBezTo>
                  <a:cubicBezTo>
                    <a:pt x="2876" y="600"/>
                    <a:pt x="2902" y="560"/>
                    <a:pt x="2902" y="488"/>
                  </a:cubicBezTo>
                  <a:cubicBezTo>
                    <a:pt x="2902" y="468"/>
                    <a:pt x="2882" y="455"/>
                    <a:pt x="2882" y="435"/>
                  </a:cubicBezTo>
                  <a:cubicBezTo>
                    <a:pt x="2882" y="396"/>
                    <a:pt x="2882" y="382"/>
                    <a:pt x="2882" y="343"/>
                  </a:cubicBezTo>
                  <a:cubicBezTo>
                    <a:pt x="2882" y="277"/>
                    <a:pt x="2836" y="211"/>
                    <a:pt x="2770" y="211"/>
                  </a:cubicBezTo>
                  <a:cubicBezTo>
                    <a:pt x="2731" y="211"/>
                    <a:pt x="2704" y="224"/>
                    <a:pt x="2665" y="224"/>
                  </a:cubicBezTo>
                  <a:cubicBezTo>
                    <a:pt x="2638" y="224"/>
                    <a:pt x="2625" y="211"/>
                    <a:pt x="2599" y="211"/>
                  </a:cubicBezTo>
                  <a:cubicBezTo>
                    <a:pt x="2552" y="211"/>
                    <a:pt x="2539" y="257"/>
                    <a:pt x="2493" y="257"/>
                  </a:cubicBezTo>
                  <a:cubicBezTo>
                    <a:pt x="2454" y="257"/>
                    <a:pt x="2427" y="244"/>
                    <a:pt x="2388" y="244"/>
                  </a:cubicBezTo>
                  <a:cubicBezTo>
                    <a:pt x="2262" y="244"/>
                    <a:pt x="2183" y="270"/>
                    <a:pt x="2071" y="336"/>
                  </a:cubicBezTo>
                  <a:cubicBezTo>
                    <a:pt x="2058" y="303"/>
                    <a:pt x="2051" y="264"/>
                    <a:pt x="2012" y="264"/>
                  </a:cubicBezTo>
                  <a:cubicBezTo>
                    <a:pt x="1979" y="264"/>
                    <a:pt x="1966" y="310"/>
                    <a:pt x="1933" y="310"/>
                  </a:cubicBezTo>
                  <a:cubicBezTo>
                    <a:pt x="1913" y="310"/>
                    <a:pt x="1906" y="290"/>
                    <a:pt x="1900" y="277"/>
                  </a:cubicBezTo>
                  <a:cubicBezTo>
                    <a:pt x="1893" y="264"/>
                    <a:pt x="1880" y="257"/>
                    <a:pt x="1880" y="244"/>
                  </a:cubicBezTo>
                  <a:cubicBezTo>
                    <a:pt x="1880" y="204"/>
                    <a:pt x="1900" y="185"/>
                    <a:pt x="1900" y="145"/>
                  </a:cubicBezTo>
                  <a:cubicBezTo>
                    <a:pt x="1900" y="112"/>
                    <a:pt x="1880" y="86"/>
                    <a:pt x="1853" y="72"/>
                  </a:cubicBezTo>
                  <a:cubicBezTo>
                    <a:pt x="1834" y="72"/>
                    <a:pt x="1821" y="66"/>
                    <a:pt x="1801" y="59"/>
                  </a:cubicBezTo>
                  <a:cubicBezTo>
                    <a:pt x="1754" y="53"/>
                    <a:pt x="1728" y="53"/>
                    <a:pt x="1682" y="53"/>
                  </a:cubicBezTo>
                  <a:cubicBezTo>
                    <a:pt x="1609" y="53"/>
                    <a:pt x="1570" y="59"/>
                    <a:pt x="1497" y="59"/>
                  </a:cubicBezTo>
                  <a:cubicBezTo>
                    <a:pt x="1438" y="53"/>
                    <a:pt x="1398" y="53"/>
                    <a:pt x="1339" y="26"/>
                  </a:cubicBezTo>
                  <a:cubicBezTo>
                    <a:pt x="1319" y="13"/>
                    <a:pt x="1299" y="0"/>
                    <a:pt x="1273" y="0"/>
                  </a:cubicBezTo>
                  <a:cubicBezTo>
                    <a:pt x="1220" y="0"/>
                    <a:pt x="1187" y="26"/>
                    <a:pt x="1154" y="66"/>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93" name="Freeform 43"/>
            <p:cNvSpPr>
              <a:spLocks noChangeArrowheads="1"/>
            </p:cNvSpPr>
            <p:nvPr/>
          </p:nvSpPr>
          <p:spPr bwMode="auto">
            <a:xfrm>
              <a:off x="6150369" y="7512044"/>
              <a:ext cx="1258806" cy="1277938"/>
            </a:xfrm>
            <a:custGeom>
              <a:avLst/>
              <a:gdLst>
                <a:gd name="T0" fmla="*/ 3495 w 3496"/>
                <a:gd name="T1" fmla="*/ 1213 h 3549"/>
                <a:gd name="T2" fmla="*/ 3435 w 3496"/>
                <a:gd name="T3" fmla="*/ 1471 h 3549"/>
                <a:gd name="T4" fmla="*/ 3389 w 3496"/>
                <a:gd name="T5" fmla="*/ 1537 h 3549"/>
                <a:gd name="T6" fmla="*/ 3297 w 3496"/>
                <a:gd name="T7" fmla="*/ 1622 h 3549"/>
                <a:gd name="T8" fmla="*/ 3191 w 3496"/>
                <a:gd name="T9" fmla="*/ 1675 h 3549"/>
                <a:gd name="T10" fmla="*/ 3086 w 3496"/>
                <a:gd name="T11" fmla="*/ 1880 h 3549"/>
                <a:gd name="T12" fmla="*/ 3039 w 3496"/>
                <a:gd name="T13" fmla="*/ 1952 h 3549"/>
                <a:gd name="T14" fmla="*/ 2921 w 3496"/>
                <a:gd name="T15" fmla="*/ 2209 h 3549"/>
                <a:gd name="T16" fmla="*/ 2598 w 3496"/>
                <a:gd name="T17" fmla="*/ 2585 h 3549"/>
                <a:gd name="T18" fmla="*/ 2281 w 3496"/>
                <a:gd name="T19" fmla="*/ 2750 h 3549"/>
                <a:gd name="T20" fmla="*/ 2024 w 3496"/>
                <a:gd name="T21" fmla="*/ 3021 h 3549"/>
                <a:gd name="T22" fmla="*/ 1853 w 3496"/>
                <a:gd name="T23" fmla="*/ 3245 h 3549"/>
                <a:gd name="T24" fmla="*/ 1702 w 3496"/>
                <a:gd name="T25" fmla="*/ 3456 h 3549"/>
                <a:gd name="T26" fmla="*/ 1682 w 3496"/>
                <a:gd name="T27" fmla="*/ 3548 h 3549"/>
                <a:gd name="T28" fmla="*/ 1510 w 3496"/>
                <a:gd name="T29" fmla="*/ 3377 h 3549"/>
                <a:gd name="T30" fmla="*/ 1392 w 3496"/>
                <a:gd name="T31" fmla="*/ 3410 h 3549"/>
                <a:gd name="T32" fmla="*/ 1075 w 3496"/>
                <a:gd name="T33" fmla="*/ 3153 h 3549"/>
                <a:gd name="T34" fmla="*/ 1081 w 3496"/>
                <a:gd name="T35" fmla="*/ 3034 h 3549"/>
                <a:gd name="T36" fmla="*/ 1029 w 3496"/>
                <a:gd name="T37" fmla="*/ 2862 h 3549"/>
                <a:gd name="T38" fmla="*/ 1055 w 3496"/>
                <a:gd name="T39" fmla="*/ 2566 h 3549"/>
                <a:gd name="T40" fmla="*/ 824 w 3496"/>
                <a:gd name="T41" fmla="*/ 2473 h 3549"/>
                <a:gd name="T42" fmla="*/ 593 w 3496"/>
                <a:gd name="T43" fmla="*/ 2519 h 3549"/>
                <a:gd name="T44" fmla="*/ 316 w 3496"/>
                <a:gd name="T45" fmla="*/ 2420 h 3549"/>
                <a:gd name="T46" fmla="*/ 46 w 3496"/>
                <a:gd name="T47" fmla="*/ 2394 h 3549"/>
                <a:gd name="T48" fmla="*/ 0 w 3496"/>
                <a:gd name="T49" fmla="*/ 2289 h 3549"/>
                <a:gd name="T50" fmla="*/ 79 w 3496"/>
                <a:gd name="T51" fmla="*/ 2064 h 3549"/>
                <a:gd name="T52" fmla="*/ 105 w 3496"/>
                <a:gd name="T53" fmla="*/ 1860 h 3549"/>
                <a:gd name="T54" fmla="*/ 99 w 3496"/>
                <a:gd name="T55" fmla="*/ 1767 h 3549"/>
                <a:gd name="T56" fmla="*/ 85 w 3496"/>
                <a:gd name="T57" fmla="*/ 1636 h 3549"/>
                <a:gd name="T58" fmla="*/ 33 w 3496"/>
                <a:gd name="T59" fmla="*/ 1550 h 3549"/>
                <a:gd name="T60" fmla="*/ 6 w 3496"/>
                <a:gd name="T61" fmla="*/ 1424 h 3549"/>
                <a:gd name="T62" fmla="*/ 6 w 3496"/>
                <a:gd name="T63" fmla="*/ 1411 h 3549"/>
                <a:gd name="T64" fmla="*/ 138 w 3496"/>
                <a:gd name="T65" fmla="*/ 1260 h 3549"/>
                <a:gd name="T66" fmla="*/ 39 w 3496"/>
                <a:gd name="T67" fmla="*/ 1134 h 3549"/>
                <a:gd name="T68" fmla="*/ 165 w 3496"/>
                <a:gd name="T69" fmla="*/ 864 h 3549"/>
                <a:gd name="T70" fmla="*/ 277 w 3496"/>
                <a:gd name="T71" fmla="*/ 455 h 3549"/>
                <a:gd name="T72" fmla="*/ 330 w 3496"/>
                <a:gd name="T73" fmla="*/ 350 h 3549"/>
                <a:gd name="T74" fmla="*/ 217 w 3496"/>
                <a:gd name="T75" fmla="*/ 86 h 3549"/>
                <a:gd name="T76" fmla="*/ 270 w 3496"/>
                <a:gd name="T77" fmla="*/ 72 h 3549"/>
                <a:gd name="T78" fmla="*/ 389 w 3496"/>
                <a:gd name="T79" fmla="*/ 224 h 3549"/>
                <a:gd name="T80" fmla="*/ 646 w 3496"/>
                <a:gd name="T81" fmla="*/ 204 h 3549"/>
                <a:gd name="T82" fmla="*/ 824 w 3496"/>
                <a:gd name="T83" fmla="*/ 105 h 3549"/>
                <a:gd name="T84" fmla="*/ 1088 w 3496"/>
                <a:gd name="T85" fmla="*/ 20 h 3549"/>
                <a:gd name="T86" fmla="*/ 1128 w 3496"/>
                <a:gd name="T87" fmla="*/ 79 h 3549"/>
                <a:gd name="T88" fmla="*/ 1378 w 3496"/>
                <a:gd name="T89" fmla="*/ 152 h 3549"/>
                <a:gd name="T90" fmla="*/ 1622 w 3496"/>
                <a:gd name="T91" fmla="*/ 13 h 3549"/>
                <a:gd name="T92" fmla="*/ 1853 w 3496"/>
                <a:gd name="T93" fmla="*/ 7 h 3549"/>
                <a:gd name="T94" fmla="*/ 2215 w 3496"/>
                <a:gd name="T95" fmla="*/ 46 h 3549"/>
                <a:gd name="T96" fmla="*/ 2320 w 3496"/>
                <a:gd name="T97" fmla="*/ 158 h 3549"/>
                <a:gd name="T98" fmla="*/ 2466 w 3496"/>
                <a:gd name="T99" fmla="*/ 224 h 3549"/>
                <a:gd name="T100" fmla="*/ 2452 w 3496"/>
                <a:gd name="T101" fmla="*/ 363 h 3549"/>
                <a:gd name="T102" fmla="*/ 2433 w 3496"/>
                <a:gd name="T103" fmla="*/ 508 h 3549"/>
                <a:gd name="T104" fmla="*/ 2644 w 3496"/>
                <a:gd name="T105" fmla="*/ 620 h 3549"/>
                <a:gd name="T106" fmla="*/ 2954 w 3496"/>
                <a:gd name="T107" fmla="*/ 864 h 3549"/>
                <a:gd name="T108" fmla="*/ 3244 w 3496"/>
                <a:gd name="T109" fmla="*/ 1055 h 3549"/>
                <a:gd name="T110" fmla="*/ 3495 w 3496"/>
                <a:gd name="T111" fmla="*/ 1213 h 35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496" h="3549">
                  <a:moveTo>
                    <a:pt x="3495" y="1213"/>
                  </a:moveTo>
                  <a:lnTo>
                    <a:pt x="3495" y="1213"/>
                  </a:lnTo>
                  <a:cubicBezTo>
                    <a:pt x="3442" y="1260"/>
                    <a:pt x="3422" y="1306"/>
                    <a:pt x="3422" y="1372"/>
                  </a:cubicBezTo>
                  <a:cubicBezTo>
                    <a:pt x="3422" y="1411"/>
                    <a:pt x="3442" y="1431"/>
                    <a:pt x="3435" y="1471"/>
                  </a:cubicBezTo>
                  <a:lnTo>
                    <a:pt x="3435" y="1471"/>
                  </a:lnTo>
                  <a:cubicBezTo>
                    <a:pt x="3429" y="1497"/>
                    <a:pt x="3409" y="1510"/>
                    <a:pt x="3389" y="1537"/>
                  </a:cubicBezTo>
                  <a:cubicBezTo>
                    <a:pt x="3369" y="1563"/>
                    <a:pt x="3369" y="1583"/>
                    <a:pt x="3343" y="1603"/>
                  </a:cubicBezTo>
                  <a:cubicBezTo>
                    <a:pt x="3323" y="1609"/>
                    <a:pt x="3317" y="1616"/>
                    <a:pt x="3297" y="1622"/>
                  </a:cubicBezTo>
                  <a:cubicBezTo>
                    <a:pt x="3277" y="1636"/>
                    <a:pt x="3270" y="1649"/>
                    <a:pt x="3244" y="1662"/>
                  </a:cubicBezTo>
                  <a:cubicBezTo>
                    <a:pt x="3224" y="1669"/>
                    <a:pt x="3211" y="1662"/>
                    <a:pt x="3191" y="1675"/>
                  </a:cubicBezTo>
                  <a:cubicBezTo>
                    <a:pt x="3152" y="1688"/>
                    <a:pt x="3145" y="1721"/>
                    <a:pt x="3132" y="1761"/>
                  </a:cubicBezTo>
                  <a:cubicBezTo>
                    <a:pt x="3112" y="1807"/>
                    <a:pt x="3105" y="1833"/>
                    <a:pt x="3086" y="1880"/>
                  </a:cubicBezTo>
                  <a:cubicBezTo>
                    <a:pt x="3079" y="1893"/>
                    <a:pt x="3073" y="1899"/>
                    <a:pt x="3066" y="1906"/>
                  </a:cubicBezTo>
                  <a:cubicBezTo>
                    <a:pt x="3053" y="1926"/>
                    <a:pt x="3053" y="1932"/>
                    <a:pt x="3039" y="1952"/>
                  </a:cubicBezTo>
                  <a:cubicBezTo>
                    <a:pt x="3006" y="1978"/>
                    <a:pt x="2974" y="1992"/>
                    <a:pt x="2954" y="2025"/>
                  </a:cubicBezTo>
                  <a:cubicBezTo>
                    <a:pt x="2914" y="2091"/>
                    <a:pt x="2927" y="2137"/>
                    <a:pt x="2921" y="2209"/>
                  </a:cubicBezTo>
                  <a:cubicBezTo>
                    <a:pt x="2901" y="2321"/>
                    <a:pt x="2782" y="2335"/>
                    <a:pt x="2736" y="2434"/>
                  </a:cubicBezTo>
                  <a:cubicBezTo>
                    <a:pt x="2696" y="2506"/>
                    <a:pt x="2670" y="2552"/>
                    <a:pt x="2598" y="2585"/>
                  </a:cubicBezTo>
                  <a:cubicBezTo>
                    <a:pt x="2538" y="2612"/>
                    <a:pt x="2492" y="2599"/>
                    <a:pt x="2433" y="2618"/>
                  </a:cubicBezTo>
                  <a:cubicBezTo>
                    <a:pt x="2360" y="2651"/>
                    <a:pt x="2327" y="2691"/>
                    <a:pt x="2281" y="2750"/>
                  </a:cubicBezTo>
                  <a:cubicBezTo>
                    <a:pt x="2215" y="2823"/>
                    <a:pt x="2156" y="2843"/>
                    <a:pt x="2077" y="2895"/>
                  </a:cubicBezTo>
                  <a:cubicBezTo>
                    <a:pt x="2030" y="2922"/>
                    <a:pt x="2030" y="2968"/>
                    <a:pt x="2024" y="3021"/>
                  </a:cubicBezTo>
                  <a:cubicBezTo>
                    <a:pt x="2017" y="3060"/>
                    <a:pt x="2005" y="3080"/>
                    <a:pt x="1992" y="3120"/>
                  </a:cubicBezTo>
                  <a:cubicBezTo>
                    <a:pt x="1959" y="3186"/>
                    <a:pt x="1906" y="3192"/>
                    <a:pt x="1853" y="3245"/>
                  </a:cubicBezTo>
                  <a:cubicBezTo>
                    <a:pt x="1827" y="3278"/>
                    <a:pt x="1833" y="3304"/>
                    <a:pt x="1807" y="3337"/>
                  </a:cubicBezTo>
                  <a:cubicBezTo>
                    <a:pt x="1761" y="3384"/>
                    <a:pt x="1721" y="3397"/>
                    <a:pt x="1702" y="3456"/>
                  </a:cubicBezTo>
                  <a:cubicBezTo>
                    <a:pt x="1695" y="3496"/>
                    <a:pt x="1688" y="3509"/>
                    <a:pt x="1682" y="3548"/>
                  </a:cubicBezTo>
                  <a:lnTo>
                    <a:pt x="1682" y="3548"/>
                  </a:lnTo>
                  <a:cubicBezTo>
                    <a:pt x="1655" y="3509"/>
                    <a:pt x="1629" y="3496"/>
                    <a:pt x="1616" y="3463"/>
                  </a:cubicBezTo>
                  <a:cubicBezTo>
                    <a:pt x="1596" y="3416"/>
                    <a:pt x="1563" y="3377"/>
                    <a:pt x="1510" y="3377"/>
                  </a:cubicBezTo>
                  <a:cubicBezTo>
                    <a:pt x="1484" y="3377"/>
                    <a:pt x="1477" y="3397"/>
                    <a:pt x="1451" y="3403"/>
                  </a:cubicBezTo>
                  <a:cubicBezTo>
                    <a:pt x="1431" y="3410"/>
                    <a:pt x="1418" y="3410"/>
                    <a:pt x="1392" y="3410"/>
                  </a:cubicBezTo>
                  <a:cubicBezTo>
                    <a:pt x="1312" y="3410"/>
                    <a:pt x="1266" y="3416"/>
                    <a:pt x="1200" y="3377"/>
                  </a:cubicBezTo>
                  <a:cubicBezTo>
                    <a:pt x="1114" y="3324"/>
                    <a:pt x="1101" y="3252"/>
                    <a:pt x="1075" y="3153"/>
                  </a:cubicBezTo>
                  <a:cubicBezTo>
                    <a:pt x="1068" y="3139"/>
                    <a:pt x="1068" y="3126"/>
                    <a:pt x="1068" y="3113"/>
                  </a:cubicBezTo>
                  <a:cubicBezTo>
                    <a:pt x="1068" y="3080"/>
                    <a:pt x="1081" y="3067"/>
                    <a:pt x="1081" y="3034"/>
                  </a:cubicBezTo>
                  <a:cubicBezTo>
                    <a:pt x="1081" y="3001"/>
                    <a:pt x="1081" y="2974"/>
                    <a:pt x="1075" y="2942"/>
                  </a:cubicBezTo>
                  <a:cubicBezTo>
                    <a:pt x="1062" y="2909"/>
                    <a:pt x="1029" y="2902"/>
                    <a:pt x="1029" y="2862"/>
                  </a:cubicBezTo>
                  <a:cubicBezTo>
                    <a:pt x="1029" y="2803"/>
                    <a:pt x="1081" y="2777"/>
                    <a:pt x="1081" y="2717"/>
                  </a:cubicBezTo>
                  <a:cubicBezTo>
                    <a:pt x="1081" y="2658"/>
                    <a:pt x="1081" y="2618"/>
                    <a:pt x="1055" y="2566"/>
                  </a:cubicBezTo>
                  <a:cubicBezTo>
                    <a:pt x="1029" y="2526"/>
                    <a:pt x="996" y="2519"/>
                    <a:pt x="956" y="2506"/>
                  </a:cubicBezTo>
                  <a:cubicBezTo>
                    <a:pt x="910" y="2487"/>
                    <a:pt x="877" y="2473"/>
                    <a:pt x="824" y="2473"/>
                  </a:cubicBezTo>
                  <a:cubicBezTo>
                    <a:pt x="758" y="2473"/>
                    <a:pt x="719" y="2493"/>
                    <a:pt x="653" y="2500"/>
                  </a:cubicBezTo>
                  <a:cubicBezTo>
                    <a:pt x="626" y="2506"/>
                    <a:pt x="620" y="2519"/>
                    <a:pt x="593" y="2519"/>
                  </a:cubicBezTo>
                  <a:cubicBezTo>
                    <a:pt x="547" y="2519"/>
                    <a:pt x="534" y="2480"/>
                    <a:pt x="488" y="2473"/>
                  </a:cubicBezTo>
                  <a:cubicBezTo>
                    <a:pt x="422" y="2453"/>
                    <a:pt x="382" y="2447"/>
                    <a:pt x="316" y="2420"/>
                  </a:cubicBezTo>
                  <a:cubicBezTo>
                    <a:pt x="270" y="2407"/>
                    <a:pt x="250" y="2388"/>
                    <a:pt x="198" y="2388"/>
                  </a:cubicBezTo>
                  <a:cubicBezTo>
                    <a:pt x="151" y="2388"/>
                    <a:pt x="99" y="2394"/>
                    <a:pt x="46" y="2394"/>
                  </a:cubicBezTo>
                  <a:cubicBezTo>
                    <a:pt x="39" y="2361"/>
                    <a:pt x="26" y="2348"/>
                    <a:pt x="20" y="2315"/>
                  </a:cubicBezTo>
                  <a:cubicBezTo>
                    <a:pt x="13" y="2302"/>
                    <a:pt x="0" y="2302"/>
                    <a:pt x="0" y="2289"/>
                  </a:cubicBezTo>
                  <a:cubicBezTo>
                    <a:pt x="0" y="2269"/>
                    <a:pt x="13" y="2262"/>
                    <a:pt x="20" y="2242"/>
                  </a:cubicBezTo>
                  <a:cubicBezTo>
                    <a:pt x="39" y="2170"/>
                    <a:pt x="59" y="2137"/>
                    <a:pt x="79" y="2064"/>
                  </a:cubicBezTo>
                  <a:cubicBezTo>
                    <a:pt x="92" y="2031"/>
                    <a:pt x="85" y="2012"/>
                    <a:pt x="92" y="1972"/>
                  </a:cubicBezTo>
                  <a:cubicBezTo>
                    <a:pt x="92" y="1926"/>
                    <a:pt x="105" y="1899"/>
                    <a:pt x="105" y="1860"/>
                  </a:cubicBezTo>
                  <a:cubicBezTo>
                    <a:pt x="105" y="1840"/>
                    <a:pt x="105" y="1833"/>
                    <a:pt x="105" y="1814"/>
                  </a:cubicBezTo>
                  <a:cubicBezTo>
                    <a:pt x="105" y="1801"/>
                    <a:pt x="99" y="1787"/>
                    <a:pt x="99" y="1767"/>
                  </a:cubicBezTo>
                  <a:cubicBezTo>
                    <a:pt x="99" y="1748"/>
                    <a:pt x="99" y="1735"/>
                    <a:pt x="99" y="1715"/>
                  </a:cubicBezTo>
                  <a:cubicBezTo>
                    <a:pt x="99" y="1682"/>
                    <a:pt x="99" y="1662"/>
                    <a:pt x="85" y="1636"/>
                  </a:cubicBezTo>
                  <a:cubicBezTo>
                    <a:pt x="79" y="1616"/>
                    <a:pt x="66" y="1616"/>
                    <a:pt x="53" y="1603"/>
                  </a:cubicBezTo>
                  <a:cubicBezTo>
                    <a:pt x="39" y="1590"/>
                    <a:pt x="33" y="1570"/>
                    <a:pt x="33" y="1550"/>
                  </a:cubicBezTo>
                  <a:cubicBezTo>
                    <a:pt x="33" y="1517"/>
                    <a:pt x="33" y="1504"/>
                    <a:pt x="33" y="1471"/>
                  </a:cubicBezTo>
                  <a:cubicBezTo>
                    <a:pt x="33" y="1451"/>
                    <a:pt x="13" y="1444"/>
                    <a:pt x="6" y="1424"/>
                  </a:cubicBezTo>
                  <a:cubicBezTo>
                    <a:pt x="6" y="1418"/>
                    <a:pt x="6" y="1418"/>
                    <a:pt x="6" y="1411"/>
                  </a:cubicBezTo>
                  <a:lnTo>
                    <a:pt x="6" y="1411"/>
                  </a:lnTo>
                  <a:cubicBezTo>
                    <a:pt x="46" y="1398"/>
                    <a:pt x="72" y="1398"/>
                    <a:pt x="105" y="1372"/>
                  </a:cubicBezTo>
                  <a:cubicBezTo>
                    <a:pt x="138" y="1339"/>
                    <a:pt x="138" y="1306"/>
                    <a:pt x="138" y="1260"/>
                  </a:cubicBezTo>
                  <a:cubicBezTo>
                    <a:pt x="138" y="1240"/>
                    <a:pt x="112" y="1240"/>
                    <a:pt x="92" y="1227"/>
                  </a:cubicBezTo>
                  <a:cubicBezTo>
                    <a:pt x="59" y="1200"/>
                    <a:pt x="39" y="1174"/>
                    <a:pt x="39" y="1134"/>
                  </a:cubicBezTo>
                  <a:cubicBezTo>
                    <a:pt x="39" y="1062"/>
                    <a:pt x="79" y="1029"/>
                    <a:pt x="119" y="976"/>
                  </a:cubicBezTo>
                  <a:cubicBezTo>
                    <a:pt x="151" y="943"/>
                    <a:pt x="151" y="910"/>
                    <a:pt x="165" y="864"/>
                  </a:cubicBezTo>
                  <a:cubicBezTo>
                    <a:pt x="184" y="791"/>
                    <a:pt x="211" y="752"/>
                    <a:pt x="231" y="673"/>
                  </a:cubicBezTo>
                  <a:cubicBezTo>
                    <a:pt x="244" y="587"/>
                    <a:pt x="257" y="541"/>
                    <a:pt x="277" y="455"/>
                  </a:cubicBezTo>
                  <a:cubicBezTo>
                    <a:pt x="283" y="429"/>
                    <a:pt x="290" y="415"/>
                    <a:pt x="303" y="389"/>
                  </a:cubicBezTo>
                  <a:cubicBezTo>
                    <a:pt x="310" y="369"/>
                    <a:pt x="330" y="369"/>
                    <a:pt x="330" y="350"/>
                  </a:cubicBezTo>
                  <a:cubicBezTo>
                    <a:pt x="330" y="257"/>
                    <a:pt x="270" y="211"/>
                    <a:pt x="237" y="125"/>
                  </a:cubicBezTo>
                  <a:cubicBezTo>
                    <a:pt x="231" y="112"/>
                    <a:pt x="224" y="99"/>
                    <a:pt x="217" y="86"/>
                  </a:cubicBezTo>
                  <a:lnTo>
                    <a:pt x="217" y="86"/>
                  </a:lnTo>
                  <a:cubicBezTo>
                    <a:pt x="237" y="86"/>
                    <a:pt x="250" y="72"/>
                    <a:pt x="270" y="72"/>
                  </a:cubicBezTo>
                  <a:cubicBezTo>
                    <a:pt x="290" y="72"/>
                    <a:pt x="303" y="99"/>
                    <a:pt x="310" y="119"/>
                  </a:cubicBezTo>
                  <a:cubicBezTo>
                    <a:pt x="336" y="165"/>
                    <a:pt x="349" y="191"/>
                    <a:pt x="389" y="224"/>
                  </a:cubicBezTo>
                  <a:cubicBezTo>
                    <a:pt x="435" y="264"/>
                    <a:pt x="475" y="270"/>
                    <a:pt x="534" y="270"/>
                  </a:cubicBezTo>
                  <a:cubicBezTo>
                    <a:pt x="587" y="270"/>
                    <a:pt x="600" y="218"/>
                    <a:pt x="646" y="204"/>
                  </a:cubicBezTo>
                  <a:cubicBezTo>
                    <a:pt x="699" y="191"/>
                    <a:pt x="745" y="204"/>
                    <a:pt x="791" y="165"/>
                  </a:cubicBezTo>
                  <a:cubicBezTo>
                    <a:pt x="818" y="152"/>
                    <a:pt x="804" y="125"/>
                    <a:pt x="824" y="105"/>
                  </a:cubicBezTo>
                  <a:cubicBezTo>
                    <a:pt x="851" y="72"/>
                    <a:pt x="890" y="86"/>
                    <a:pt x="930" y="66"/>
                  </a:cubicBezTo>
                  <a:cubicBezTo>
                    <a:pt x="989" y="39"/>
                    <a:pt x="1022" y="20"/>
                    <a:pt x="1088" y="20"/>
                  </a:cubicBezTo>
                  <a:cubicBezTo>
                    <a:pt x="1101" y="20"/>
                    <a:pt x="1095" y="39"/>
                    <a:pt x="1101" y="46"/>
                  </a:cubicBezTo>
                  <a:cubicBezTo>
                    <a:pt x="1108" y="59"/>
                    <a:pt x="1121" y="66"/>
                    <a:pt x="1128" y="79"/>
                  </a:cubicBezTo>
                  <a:cubicBezTo>
                    <a:pt x="1187" y="119"/>
                    <a:pt x="1233" y="152"/>
                    <a:pt x="1306" y="152"/>
                  </a:cubicBezTo>
                  <a:cubicBezTo>
                    <a:pt x="1332" y="152"/>
                    <a:pt x="1352" y="152"/>
                    <a:pt x="1378" y="152"/>
                  </a:cubicBezTo>
                  <a:cubicBezTo>
                    <a:pt x="1451" y="152"/>
                    <a:pt x="1444" y="39"/>
                    <a:pt x="1517" y="13"/>
                  </a:cubicBezTo>
                  <a:cubicBezTo>
                    <a:pt x="1556" y="0"/>
                    <a:pt x="1583" y="13"/>
                    <a:pt x="1622" y="13"/>
                  </a:cubicBezTo>
                  <a:cubicBezTo>
                    <a:pt x="1649" y="13"/>
                    <a:pt x="1662" y="7"/>
                    <a:pt x="1688" y="7"/>
                  </a:cubicBezTo>
                  <a:cubicBezTo>
                    <a:pt x="1754" y="7"/>
                    <a:pt x="1787" y="7"/>
                    <a:pt x="1853" y="7"/>
                  </a:cubicBezTo>
                  <a:cubicBezTo>
                    <a:pt x="1866" y="53"/>
                    <a:pt x="1913" y="79"/>
                    <a:pt x="1959" y="79"/>
                  </a:cubicBezTo>
                  <a:cubicBezTo>
                    <a:pt x="2063" y="79"/>
                    <a:pt x="2116" y="46"/>
                    <a:pt x="2215" y="46"/>
                  </a:cubicBezTo>
                  <a:cubicBezTo>
                    <a:pt x="2248" y="46"/>
                    <a:pt x="2281" y="39"/>
                    <a:pt x="2294" y="72"/>
                  </a:cubicBezTo>
                  <a:cubicBezTo>
                    <a:pt x="2307" y="99"/>
                    <a:pt x="2294" y="132"/>
                    <a:pt x="2320" y="158"/>
                  </a:cubicBezTo>
                  <a:cubicBezTo>
                    <a:pt x="2334" y="178"/>
                    <a:pt x="2353" y="171"/>
                    <a:pt x="2373" y="184"/>
                  </a:cubicBezTo>
                  <a:cubicBezTo>
                    <a:pt x="2413" y="198"/>
                    <a:pt x="2426" y="224"/>
                    <a:pt x="2466" y="224"/>
                  </a:cubicBezTo>
                  <a:lnTo>
                    <a:pt x="2466" y="224"/>
                  </a:lnTo>
                  <a:cubicBezTo>
                    <a:pt x="2459" y="270"/>
                    <a:pt x="2459" y="316"/>
                    <a:pt x="2452" y="363"/>
                  </a:cubicBezTo>
                  <a:cubicBezTo>
                    <a:pt x="2452" y="409"/>
                    <a:pt x="2433" y="435"/>
                    <a:pt x="2433" y="475"/>
                  </a:cubicBezTo>
                  <a:cubicBezTo>
                    <a:pt x="2433" y="488"/>
                    <a:pt x="2433" y="495"/>
                    <a:pt x="2433" y="508"/>
                  </a:cubicBezTo>
                  <a:cubicBezTo>
                    <a:pt x="2466" y="514"/>
                    <a:pt x="2492" y="508"/>
                    <a:pt x="2525" y="521"/>
                  </a:cubicBezTo>
                  <a:cubicBezTo>
                    <a:pt x="2584" y="541"/>
                    <a:pt x="2604" y="574"/>
                    <a:pt x="2644" y="620"/>
                  </a:cubicBezTo>
                  <a:cubicBezTo>
                    <a:pt x="2670" y="653"/>
                    <a:pt x="2696" y="666"/>
                    <a:pt x="2736" y="693"/>
                  </a:cubicBezTo>
                  <a:cubicBezTo>
                    <a:pt x="2822" y="758"/>
                    <a:pt x="2861" y="805"/>
                    <a:pt x="2954" y="864"/>
                  </a:cubicBezTo>
                  <a:cubicBezTo>
                    <a:pt x="3020" y="904"/>
                    <a:pt x="3046" y="930"/>
                    <a:pt x="3112" y="963"/>
                  </a:cubicBezTo>
                  <a:cubicBezTo>
                    <a:pt x="3165" y="996"/>
                    <a:pt x="3211" y="1002"/>
                    <a:pt x="3244" y="1055"/>
                  </a:cubicBezTo>
                  <a:cubicBezTo>
                    <a:pt x="3284" y="1128"/>
                    <a:pt x="3343" y="1141"/>
                    <a:pt x="3422" y="1174"/>
                  </a:cubicBezTo>
                  <a:cubicBezTo>
                    <a:pt x="3448" y="1187"/>
                    <a:pt x="3468" y="1194"/>
                    <a:pt x="3495" y="1213"/>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94" name="Freeform 44"/>
            <p:cNvSpPr>
              <a:spLocks noChangeArrowheads="1"/>
            </p:cNvSpPr>
            <p:nvPr/>
          </p:nvSpPr>
          <p:spPr bwMode="auto">
            <a:xfrm>
              <a:off x="6150369" y="9329732"/>
              <a:ext cx="1268330" cy="1212850"/>
            </a:xfrm>
            <a:custGeom>
              <a:avLst/>
              <a:gdLst>
                <a:gd name="T0" fmla="*/ 1827 w 3522"/>
                <a:gd name="T1" fmla="*/ 39 h 3371"/>
                <a:gd name="T2" fmla="*/ 2142 w 3522"/>
                <a:gd name="T3" fmla="*/ 0 h 3371"/>
                <a:gd name="T4" fmla="*/ 2525 w 3522"/>
                <a:gd name="T5" fmla="*/ 79 h 3371"/>
                <a:gd name="T6" fmla="*/ 2743 w 3522"/>
                <a:gd name="T7" fmla="*/ 197 h 3371"/>
                <a:gd name="T8" fmla="*/ 3152 w 3522"/>
                <a:gd name="T9" fmla="*/ 652 h 3371"/>
                <a:gd name="T10" fmla="*/ 3382 w 3522"/>
                <a:gd name="T11" fmla="*/ 850 h 3371"/>
                <a:gd name="T12" fmla="*/ 3330 w 3522"/>
                <a:gd name="T13" fmla="*/ 1127 h 3371"/>
                <a:gd name="T14" fmla="*/ 3521 w 3522"/>
                <a:gd name="T15" fmla="*/ 1233 h 3371"/>
                <a:gd name="T16" fmla="*/ 3323 w 3522"/>
                <a:gd name="T17" fmla="*/ 1457 h 3371"/>
                <a:gd name="T18" fmla="*/ 2921 w 3522"/>
                <a:gd name="T19" fmla="*/ 2156 h 3371"/>
                <a:gd name="T20" fmla="*/ 2307 w 3522"/>
                <a:gd name="T21" fmla="*/ 2585 h 3371"/>
                <a:gd name="T22" fmla="*/ 2307 w 3522"/>
                <a:gd name="T23" fmla="*/ 2413 h 3371"/>
                <a:gd name="T24" fmla="*/ 2558 w 3522"/>
                <a:gd name="T25" fmla="*/ 2347 h 3371"/>
                <a:gd name="T26" fmla="*/ 2690 w 3522"/>
                <a:gd name="T27" fmla="*/ 2209 h 3371"/>
                <a:gd name="T28" fmla="*/ 2835 w 3522"/>
                <a:gd name="T29" fmla="*/ 2044 h 3371"/>
                <a:gd name="T30" fmla="*/ 2980 w 3522"/>
                <a:gd name="T31" fmla="*/ 1827 h 3371"/>
                <a:gd name="T32" fmla="*/ 3059 w 3522"/>
                <a:gd name="T33" fmla="*/ 1714 h 3371"/>
                <a:gd name="T34" fmla="*/ 3020 w 3522"/>
                <a:gd name="T35" fmla="*/ 1688 h 3371"/>
                <a:gd name="T36" fmla="*/ 2756 w 3522"/>
                <a:gd name="T37" fmla="*/ 1596 h 3371"/>
                <a:gd name="T38" fmla="*/ 2703 w 3522"/>
                <a:gd name="T39" fmla="*/ 1787 h 3371"/>
                <a:gd name="T40" fmla="*/ 2558 w 3522"/>
                <a:gd name="T41" fmla="*/ 2117 h 3371"/>
                <a:gd name="T42" fmla="*/ 2202 w 3522"/>
                <a:gd name="T43" fmla="*/ 2413 h 3371"/>
                <a:gd name="T44" fmla="*/ 2195 w 3522"/>
                <a:gd name="T45" fmla="*/ 2724 h 3371"/>
                <a:gd name="T46" fmla="*/ 2024 w 3522"/>
                <a:gd name="T47" fmla="*/ 3126 h 3371"/>
                <a:gd name="T48" fmla="*/ 1695 w 3522"/>
                <a:gd name="T49" fmla="*/ 3370 h 3371"/>
                <a:gd name="T50" fmla="*/ 1642 w 3522"/>
                <a:gd name="T51" fmla="*/ 3146 h 3371"/>
                <a:gd name="T52" fmla="*/ 1682 w 3522"/>
                <a:gd name="T53" fmla="*/ 3034 h 3371"/>
                <a:gd name="T54" fmla="*/ 1721 w 3522"/>
                <a:gd name="T55" fmla="*/ 2987 h 3371"/>
                <a:gd name="T56" fmla="*/ 1767 w 3522"/>
                <a:gd name="T57" fmla="*/ 2935 h 3371"/>
                <a:gd name="T58" fmla="*/ 1774 w 3522"/>
                <a:gd name="T59" fmla="*/ 2915 h 3371"/>
                <a:gd name="T60" fmla="*/ 1668 w 3522"/>
                <a:gd name="T61" fmla="*/ 2710 h 3371"/>
                <a:gd name="T62" fmla="*/ 1286 w 3522"/>
                <a:gd name="T63" fmla="*/ 2334 h 3371"/>
                <a:gd name="T64" fmla="*/ 1042 w 3522"/>
                <a:gd name="T65" fmla="*/ 2156 h 3371"/>
                <a:gd name="T66" fmla="*/ 910 w 3522"/>
                <a:gd name="T67" fmla="*/ 2011 h 3371"/>
                <a:gd name="T68" fmla="*/ 626 w 3522"/>
                <a:gd name="T69" fmla="*/ 1932 h 3371"/>
                <a:gd name="T70" fmla="*/ 415 w 3522"/>
                <a:gd name="T71" fmla="*/ 1602 h 3371"/>
                <a:gd name="T72" fmla="*/ 151 w 3522"/>
                <a:gd name="T73" fmla="*/ 1523 h 3371"/>
                <a:gd name="T74" fmla="*/ 0 w 3522"/>
                <a:gd name="T75" fmla="*/ 1444 h 3371"/>
                <a:gd name="T76" fmla="*/ 204 w 3522"/>
                <a:gd name="T77" fmla="*/ 1206 h 3371"/>
                <a:gd name="T78" fmla="*/ 462 w 3522"/>
                <a:gd name="T79" fmla="*/ 1015 h 3371"/>
                <a:gd name="T80" fmla="*/ 679 w 3522"/>
                <a:gd name="T81" fmla="*/ 811 h 3371"/>
                <a:gd name="T82" fmla="*/ 778 w 3522"/>
                <a:gd name="T83" fmla="*/ 633 h 3371"/>
                <a:gd name="T84" fmla="*/ 917 w 3522"/>
                <a:gd name="T85" fmla="*/ 633 h 3371"/>
                <a:gd name="T86" fmla="*/ 969 w 3522"/>
                <a:gd name="T87" fmla="*/ 468 h 3371"/>
                <a:gd name="T88" fmla="*/ 1207 w 3522"/>
                <a:gd name="T89" fmla="*/ 283 h 3371"/>
                <a:gd name="T90" fmla="*/ 1418 w 3522"/>
                <a:gd name="T91" fmla="*/ 98 h 3371"/>
                <a:gd name="T92" fmla="*/ 1622 w 3522"/>
                <a:gd name="T93" fmla="*/ 26 h 3371"/>
                <a:gd name="T94" fmla="*/ 1728 w 3522"/>
                <a:gd name="T95" fmla="*/ 19 h 33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522" h="3371">
                  <a:moveTo>
                    <a:pt x="1735" y="13"/>
                  </a:moveTo>
                  <a:lnTo>
                    <a:pt x="1735" y="13"/>
                  </a:lnTo>
                  <a:cubicBezTo>
                    <a:pt x="1767" y="13"/>
                    <a:pt x="1794" y="39"/>
                    <a:pt x="1827" y="39"/>
                  </a:cubicBezTo>
                  <a:cubicBezTo>
                    <a:pt x="1873" y="39"/>
                    <a:pt x="1893" y="13"/>
                    <a:pt x="1939" y="13"/>
                  </a:cubicBezTo>
                  <a:cubicBezTo>
                    <a:pt x="1979" y="13"/>
                    <a:pt x="1992" y="52"/>
                    <a:pt x="2030" y="52"/>
                  </a:cubicBezTo>
                  <a:cubicBezTo>
                    <a:pt x="2077" y="52"/>
                    <a:pt x="2096" y="0"/>
                    <a:pt x="2142" y="0"/>
                  </a:cubicBezTo>
                  <a:cubicBezTo>
                    <a:pt x="2182" y="0"/>
                    <a:pt x="2195" y="52"/>
                    <a:pt x="2235" y="52"/>
                  </a:cubicBezTo>
                  <a:cubicBezTo>
                    <a:pt x="2281" y="52"/>
                    <a:pt x="2307" y="52"/>
                    <a:pt x="2353" y="52"/>
                  </a:cubicBezTo>
                  <a:cubicBezTo>
                    <a:pt x="2419" y="52"/>
                    <a:pt x="2459" y="65"/>
                    <a:pt x="2525" y="79"/>
                  </a:cubicBezTo>
                  <a:cubicBezTo>
                    <a:pt x="2551" y="85"/>
                    <a:pt x="2584" y="85"/>
                    <a:pt x="2591" y="112"/>
                  </a:cubicBezTo>
                  <a:cubicBezTo>
                    <a:pt x="2598" y="138"/>
                    <a:pt x="2591" y="178"/>
                    <a:pt x="2617" y="184"/>
                  </a:cubicBezTo>
                  <a:cubicBezTo>
                    <a:pt x="2663" y="197"/>
                    <a:pt x="2696" y="178"/>
                    <a:pt x="2743" y="197"/>
                  </a:cubicBezTo>
                  <a:cubicBezTo>
                    <a:pt x="2769" y="204"/>
                    <a:pt x="2776" y="217"/>
                    <a:pt x="2795" y="237"/>
                  </a:cubicBezTo>
                  <a:cubicBezTo>
                    <a:pt x="2848" y="290"/>
                    <a:pt x="2881" y="316"/>
                    <a:pt x="2907" y="382"/>
                  </a:cubicBezTo>
                  <a:cubicBezTo>
                    <a:pt x="2960" y="514"/>
                    <a:pt x="3092" y="520"/>
                    <a:pt x="3152" y="652"/>
                  </a:cubicBezTo>
                  <a:cubicBezTo>
                    <a:pt x="3165" y="679"/>
                    <a:pt x="3178" y="712"/>
                    <a:pt x="3211" y="718"/>
                  </a:cubicBezTo>
                  <a:cubicBezTo>
                    <a:pt x="3250" y="738"/>
                    <a:pt x="3277" y="725"/>
                    <a:pt x="3317" y="738"/>
                  </a:cubicBezTo>
                  <a:cubicBezTo>
                    <a:pt x="3363" y="758"/>
                    <a:pt x="3382" y="804"/>
                    <a:pt x="3382" y="850"/>
                  </a:cubicBezTo>
                  <a:cubicBezTo>
                    <a:pt x="3382" y="903"/>
                    <a:pt x="3382" y="930"/>
                    <a:pt x="3382" y="976"/>
                  </a:cubicBezTo>
                  <a:cubicBezTo>
                    <a:pt x="3382" y="989"/>
                    <a:pt x="3389" y="995"/>
                    <a:pt x="3389" y="1009"/>
                  </a:cubicBezTo>
                  <a:cubicBezTo>
                    <a:pt x="3389" y="1061"/>
                    <a:pt x="3349" y="1081"/>
                    <a:pt x="3330" y="1127"/>
                  </a:cubicBezTo>
                  <a:cubicBezTo>
                    <a:pt x="3317" y="1154"/>
                    <a:pt x="3317" y="1174"/>
                    <a:pt x="3303" y="1193"/>
                  </a:cubicBezTo>
                  <a:cubicBezTo>
                    <a:pt x="3343" y="1200"/>
                    <a:pt x="3363" y="1193"/>
                    <a:pt x="3396" y="1193"/>
                  </a:cubicBezTo>
                  <a:cubicBezTo>
                    <a:pt x="3442" y="1193"/>
                    <a:pt x="3475" y="1206"/>
                    <a:pt x="3521" y="1233"/>
                  </a:cubicBezTo>
                  <a:lnTo>
                    <a:pt x="3521" y="1233"/>
                  </a:lnTo>
                  <a:cubicBezTo>
                    <a:pt x="3501" y="1259"/>
                    <a:pt x="3481" y="1292"/>
                    <a:pt x="3448" y="1325"/>
                  </a:cubicBezTo>
                  <a:cubicBezTo>
                    <a:pt x="3402" y="1378"/>
                    <a:pt x="3376" y="1411"/>
                    <a:pt x="3323" y="1457"/>
                  </a:cubicBezTo>
                  <a:cubicBezTo>
                    <a:pt x="3303" y="1484"/>
                    <a:pt x="3277" y="1497"/>
                    <a:pt x="3264" y="1523"/>
                  </a:cubicBezTo>
                  <a:cubicBezTo>
                    <a:pt x="3204" y="1629"/>
                    <a:pt x="3178" y="1695"/>
                    <a:pt x="3145" y="1813"/>
                  </a:cubicBezTo>
                  <a:cubicBezTo>
                    <a:pt x="3099" y="1965"/>
                    <a:pt x="3033" y="2044"/>
                    <a:pt x="2921" y="2156"/>
                  </a:cubicBezTo>
                  <a:cubicBezTo>
                    <a:pt x="2875" y="2202"/>
                    <a:pt x="2842" y="2229"/>
                    <a:pt x="2782" y="2268"/>
                  </a:cubicBezTo>
                  <a:cubicBezTo>
                    <a:pt x="2663" y="2354"/>
                    <a:pt x="2598" y="2407"/>
                    <a:pt x="2479" y="2486"/>
                  </a:cubicBezTo>
                  <a:cubicBezTo>
                    <a:pt x="2413" y="2526"/>
                    <a:pt x="2360" y="2526"/>
                    <a:pt x="2307" y="2585"/>
                  </a:cubicBezTo>
                  <a:lnTo>
                    <a:pt x="2307" y="2585"/>
                  </a:lnTo>
                  <a:cubicBezTo>
                    <a:pt x="2307" y="2413"/>
                    <a:pt x="2307" y="2413"/>
                    <a:pt x="2307" y="2413"/>
                  </a:cubicBezTo>
                  <a:lnTo>
                    <a:pt x="2307" y="2413"/>
                  </a:lnTo>
                  <a:cubicBezTo>
                    <a:pt x="2340" y="2433"/>
                    <a:pt x="2360" y="2446"/>
                    <a:pt x="2400" y="2446"/>
                  </a:cubicBezTo>
                  <a:cubicBezTo>
                    <a:pt x="2439" y="2440"/>
                    <a:pt x="2452" y="2400"/>
                    <a:pt x="2492" y="2381"/>
                  </a:cubicBezTo>
                  <a:cubicBezTo>
                    <a:pt x="2518" y="2367"/>
                    <a:pt x="2538" y="2361"/>
                    <a:pt x="2558" y="2347"/>
                  </a:cubicBezTo>
                  <a:cubicBezTo>
                    <a:pt x="2578" y="2341"/>
                    <a:pt x="2584" y="2314"/>
                    <a:pt x="2611" y="2308"/>
                  </a:cubicBezTo>
                  <a:cubicBezTo>
                    <a:pt x="2644" y="2295"/>
                    <a:pt x="2690" y="2288"/>
                    <a:pt x="2690" y="2255"/>
                  </a:cubicBezTo>
                  <a:cubicBezTo>
                    <a:pt x="2690" y="2235"/>
                    <a:pt x="2690" y="2222"/>
                    <a:pt x="2690" y="2209"/>
                  </a:cubicBezTo>
                  <a:cubicBezTo>
                    <a:pt x="2690" y="2169"/>
                    <a:pt x="2696" y="2143"/>
                    <a:pt x="2723" y="2117"/>
                  </a:cubicBezTo>
                  <a:cubicBezTo>
                    <a:pt x="2743" y="2090"/>
                    <a:pt x="2776" y="2117"/>
                    <a:pt x="2802" y="2103"/>
                  </a:cubicBezTo>
                  <a:cubicBezTo>
                    <a:pt x="2822" y="2084"/>
                    <a:pt x="2822" y="2064"/>
                    <a:pt x="2835" y="2044"/>
                  </a:cubicBezTo>
                  <a:cubicBezTo>
                    <a:pt x="2842" y="2024"/>
                    <a:pt x="2861" y="2011"/>
                    <a:pt x="2875" y="1998"/>
                  </a:cubicBezTo>
                  <a:cubicBezTo>
                    <a:pt x="2901" y="1958"/>
                    <a:pt x="2941" y="1952"/>
                    <a:pt x="2954" y="1906"/>
                  </a:cubicBezTo>
                  <a:cubicBezTo>
                    <a:pt x="2960" y="1873"/>
                    <a:pt x="2967" y="1853"/>
                    <a:pt x="2980" y="1827"/>
                  </a:cubicBezTo>
                  <a:cubicBezTo>
                    <a:pt x="2987" y="1800"/>
                    <a:pt x="2993" y="1767"/>
                    <a:pt x="3020" y="1767"/>
                  </a:cubicBezTo>
                  <a:cubicBezTo>
                    <a:pt x="3033" y="1767"/>
                    <a:pt x="3039" y="1774"/>
                    <a:pt x="3046" y="1774"/>
                  </a:cubicBezTo>
                  <a:cubicBezTo>
                    <a:pt x="3059" y="1754"/>
                    <a:pt x="3059" y="1741"/>
                    <a:pt x="3059" y="1714"/>
                  </a:cubicBezTo>
                  <a:cubicBezTo>
                    <a:pt x="3059" y="1701"/>
                    <a:pt x="3059" y="1688"/>
                    <a:pt x="3059" y="1675"/>
                  </a:cubicBezTo>
                  <a:cubicBezTo>
                    <a:pt x="3059" y="1675"/>
                    <a:pt x="3053" y="1668"/>
                    <a:pt x="3046" y="1668"/>
                  </a:cubicBezTo>
                  <a:cubicBezTo>
                    <a:pt x="3033" y="1668"/>
                    <a:pt x="3033" y="1681"/>
                    <a:pt x="3020" y="1688"/>
                  </a:cubicBezTo>
                  <a:cubicBezTo>
                    <a:pt x="2993" y="1695"/>
                    <a:pt x="2974" y="1701"/>
                    <a:pt x="2941" y="1701"/>
                  </a:cubicBezTo>
                  <a:cubicBezTo>
                    <a:pt x="2901" y="1701"/>
                    <a:pt x="2881" y="1681"/>
                    <a:pt x="2855" y="1655"/>
                  </a:cubicBezTo>
                  <a:cubicBezTo>
                    <a:pt x="2822" y="1622"/>
                    <a:pt x="2795" y="1622"/>
                    <a:pt x="2756" y="1596"/>
                  </a:cubicBezTo>
                  <a:cubicBezTo>
                    <a:pt x="2756" y="1615"/>
                    <a:pt x="2756" y="1629"/>
                    <a:pt x="2756" y="1648"/>
                  </a:cubicBezTo>
                  <a:cubicBezTo>
                    <a:pt x="2756" y="1675"/>
                    <a:pt x="2762" y="1695"/>
                    <a:pt x="2762" y="1721"/>
                  </a:cubicBezTo>
                  <a:cubicBezTo>
                    <a:pt x="2762" y="1760"/>
                    <a:pt x="2730" y="1760"/>
                    <a:pt x="2703" y="1787"/>
                  </a:cubicBezTo>
                  <a:cubicBezTo>
                    <a:pt x="2683" y="1813"/>
                    <a:pt x="2690" y="1833"/>
                    <a:pt x="2677" y="1859"/>
                  </a:cubicBezTo>
                  <a:cubicBezTo>
                    <a:pt x="2663" y="1886"/>
                    <a:pt x="2644" y="1892"/>
                    <a:pt x="2631" y="1912"/>
                  </a:cubicBezTo>
                  <a:cubicBezTo>
                    <a:pt x="2591" y="1985"/>
                    <a:pt x="2598" y="2044"/>
                    <a:pt x="2558" y="2117"/>
                  </a:cubicBezTo>
                  <a:cubicBezTo>
                    <a:pt x="2532" y="2169"/>
                    <a:pt x="2485" y="2169"/>
                    <a:pt x="2426" y="2196"/>
                  </a:cubicBezTo>
                  <a:cubicBezTo>
                    <a:pt x="2353" y="2229"/>
                    <a:pt x="2327" y="2275"/>
                    <a:pt x="2274" y="2328"/>
                  </a:cubicBezTo>
                  <a:cubicBezTo>
                    <a:pt x="2241" y="2354"/>
                    <a:pt x="2202" y="2367"/>
                    <a:pt x="2202" y="2413"/>
                  </a:cubicBezTo>
                  <a:cubicBezTo>
                    <a:pt x="2202" y="2440"/>
                    <a:pt x="2228" y="2453"/>
                    <a:pt x="2235" y="2480"/>
                  </a:cubicBezTo>
                  <a:cubicBezTo>
                    <a:pt x="2241" y="2539"/>
                    <a:pt x="2228" y="2592"/>
                    <a:pt x="2274" y="2631"/>
                  </a:cubicBezTo>
                  <a:cubicBezTo>
                    <a:pt x="2255" y="2677"/>
                    <a:pt x="2215" y="2684"/>
                    <a:pt x="2195" y="2724"/>
                  </a:cubicBezTo>
                  <a:cubicBezTo>
                    <a:pt x="2129" y="2842"/>
                    <a:pt x="2136" y="2935"/>
                    <a:pt x="2063" y="3047"/>
                  </a:cubicBezTo>
                  <a:cubicBezTo>
                    <a:pt x="2050" y="3066"/>
                    <a:pt x="2037" y="3080"/>
                    <a:pt x="2030" y="3099"/>
                  </a:cubicBezTo>
                  <a:cubicBezTo>
                    <a:pt x="2024" y="3106"/>
                    <a:pt x="2030" y="3119"/>
                    <a:pt x="2024" y="3126"/>
                  </a:cubicBezTo>
                  <a:cubicBezTo>
                    <a:pt x="1939" y="3198"/>
                    <a:pt x="1899" y="3251"/>
                    <a:pt x="1807" y="3297"/>
                  </a:cubicBezTo>
                  <a:cubicBezTo>
                    <a:pt x="1761" y="3317"/>
                    <a:pt x="1728" y="3337"/>
                    <a:pt x="1695" y="3370"/>
                  </a:cubicBezTo>
                  <a:lnTo>
                    <a:pt x="1695" y="3370"/>
                  </a:lnTo>
                  <a:cubicBezTo>
                    <a:pt x="1649" y="3245"/>
                    <a:pt x="1649" y="3245"/>
                    <a:pt x="1649" y="3245"/>
                  </a:cubicBezTo>
                  <a:cubicBezTo>
                    <a:pt x="1649" y="3225"/>
                    <a:pt x="1642" y="3205"/>
                    <a:pt x="1642" y="3185"/>
                  </a:cubicBezTo>
                  <a:cubicBezTo>
                    <a:pt x="1642" y="3172"/>
                    <a:pt x="1642" y="3159"/>
                    <a:pt x="1642" y="3146"/>
                  </a:cubicBezTo>
                  <a:cubicBezTo>
                    <a:pt x="1642" y="3132"/>
                    <a:pt x="1649" y="3126"/>
                    <a:pt x="1649" y="3113"/>
                  </a:cubicBezTo>
                  <a:cubicBezTo>
                    <a:pt x="1655" y="3086"/>
                    <a:pt x="1662" y="3073"/>
                    <a:pt x="1668" y="3053"/>
                  </a:cubicBezTo>
                  <a:cubicBezTo>
                    <a:pt x="1675" y="3047"/>
                    <a:pt x="1675" y="3040"/>
                    <a:pt x="1682" y="3034"/>
                  </a:cubicBezTo>
                  <a:cubicBezTo>
                    <a:pt x="1688" y="3020"/>
                    <a:pt x="1695" y="3014"/>
                    <a:pt x="1708" y="3000"/>
                  </a:cubicBezTo>
                  <a:cubicBezTo>
                    <a:pt x="1708" y="3000"/>
                    <a:pt x="1708" y="2994"/>
                    <a:pt x="1715" y="2994"/>
                  </a:cubicBezTo>
                  <a:cubicBezTo>
                    <a:pt x="1715" y="2987"/>
                    <a:pt x="1721" y="2987"/>
                    <a:pt x="1721" y="2987"/>
                  </a:cubicBezTo>
                  <a:cubicBezTo>
                    <a:pt x="1728" y="2981"/>
                    <a:pt x="1735" y="2981"/>
                    <a:pt x="1735" y="2974"/>
                  </a:cubicBezTo>
                  <a:cubicBezTo>
                    <a:pt x="1748" y="2961"/>
                    <a:pt x="1748" y="2954"/>
                    <a:pt x="1761" y="2941"/>
                  </a:cubicBezTo>
                  <a:cubicBezTo>
                    <a:pt x="1761" y="2935"/>
                    <a:pt x="1767" y="2935"/>
                    <a:pt x="1767" y="2935"/>
                  </a:cubicBezTo>
                  <a:cubicBezTo>
                    <a:pt x="1767" y="2928"/>
                    <a:pt x="1767" y="2928"/>
                    <a:pt x="1767" y="2928"/>
                  </a:cubicBezTo>
                  <a:lnTo>
                    <a:pt x="1767" y="2928"/>
                  </a:lnTo>
                  <a:cubicBezTo>
                    <a:pt x="1774" y="2921"/>
                    <a:pt x="1774" y="2921"/>
                    <a:pt x="1774" y="2915"/>
                  </a:cubicBezTo>
                  <a:cubicBezTo>
                    <a:pt x="1774" y="2908"/>
                    <a:pt x="1781" y="2902"/>
                    <a:pt x="1781" y="2888"/>
                  </a:cubicBezTo>
                  <a:cubicBezTo>
                    <a:pt x="1781" y="2869"/>
                    <a:pt x="1767" y="2855"/>
                    <a:pt x="1767" y="2836"/>
                  </a:cubicBezTo>
                  <a:cubicBezTo>
                    <a:pt x="1767" y="2776"/>
                    <a:pt x="1708" y="2756"/>
                    <a:pt x="1668" y="2710"/>
                  </a:cubicBezTo>
                  <a:cubicBezTo>
                    <a:pt x="1629" y="2664"/>
                    <a:pt x="1642" y="2598"/>
                    <a:pt x="1589" y="2565"/>
                  </a:cubicBezTo>
                  <a:cubicBezTo>
                    <a:pt x="1530" y="2532"/>
                    <a:pt x="1477" y="2532"/>
                    <a:pt x="1431" y="2480"/>
                  </a:cubicBezTo>
                  <a:cubicBezTo>
                    <a:pt x="1378" y="2420"/>
                    <a:pt x="1345" y="2387"/>
                    <a:pt x="1286" y="2334"/>
                  </a:cubicBezTo>
                  <a:cubicBezTo>
                    <a:pt x="1246" y="2301"/>
                    <a:pt x="1273" y="2249"/>
                    <a:pt x="1227" y="2222"/>
                  </a:cubicBezTo>
                  <a:cubicBezTo>
                    <a:pt x="1187" y="2189"/>
                    <a:pt x="1154" y="2183"/>
                    <a:pt x="1108" y="2163"/>
                  </a:cubicBezTo>
                  <a:cubicBezTo>
                    <a:pt x="1088" y="2150"/>
                    <a:pt x="1068" y="2163"/>
                    <a:pt x="1042" y="2156"/>
                  </a:cubicBezTo>
                  <a:cubicBezTo>
                    <a:pt x="1022" y="2150"/>
                    <a:pt x="1002" y="2156"/>
                    <a:pt x="989" y="2143"/>
                  </a:cubicBezTo>
                  <a:cubicBezTo>
                    <a:pt x="969" y="2130"/>
                    <a:pt x="976" y="2110"/>
                    <a:pt x="969" y="2084"/>
                  </a:cubicBezTo>
                  <a:cubicBezTo>
                    <a:pt x="956" y="2051"/>
                    <a:pt x="936" y="2038"/>
                    <a:pt x="910" y="2011"/>
                  </a:cubicBezTo>
                  <a:cubicBezTo>
                    <a:pt x="884" y="1965"/>
                    <a:pt x="857" y="1926"/>
                    <a:pt x="811" y="1926"/>
                  </a:cubicBezTo>
                  <a:cubicBezTo>
                    <a:pt x="745" y="1926"/>
                    <a:pt x="725" y="1978"/>
                    <a:pt x="659" y="1978"/>
                  </a:cubicBezTo>
                  <a:cubicBezTo>
                    <a:pt x="639" y="1978"/>
                    <a:pt x="633" y="1952"/>
                    <a:pt x="626" y="1932"/>
                  </a:cubicBezTo>
                  <a:cubicBezTo>
                    <a:pt x="620" y="1906"/>
                    <a:pt x="607" y="1892"/>
                    <a:pt x="607" y="1873"/>
                  </a:cubicBezTo>
                  <a:cubicBezTo>
                    <a:pt x="593" y="1807"/>
                    <a:pt x="580" y="1767"/>
                    <a:pt x="541" y="1721"/>
                  </a:cubicBezTo>
                  <a:cubicBezTo>
                    <a:pt x="494" y="1675"/>
                    <a:pt x="468" y="1648"/>
                    <a:pt x="415" y="1602"/>
                  </a:cubicBezTo>
                  <a:cubicBezTo>
                    <a:pt x="402" y="1589"/>
                    <a:pt x="382" y="1576"/>
                    <a:pt x="376" y="1549"/>
                  </a:cubicBezTo>
                  <a:cubicBezTo>
                    <a:pt x="363" y="1516"/>
                    <a:pt x="349" y="1490"/>
                    <a:pt x="310" y="1490"/>
                  </a:cubicBezTo>
                  <a:cubicBezTo>
                    <a:pt x="250" y="1490"/>
                    <a:pt x="211" y="1523"/>
                    <a:pt x="151" y="1523"/>
                  </a:cubicBezTo>
                  <a:cubicBezTo>
                    <a:pt x="92" y="1523"/>
                    <a:pt x="59" y="1503"/>
                    <a:pt x="6" y="1470"/>
                  </a:cubicBezTo>
                  <a:lnTo>
                    <a:pt x="6" y="1470"/>
                  </a:lnTo>
                  <a:cubicBezTo>
                    <a:pt x="6" y="1457"/>
                    <a:pt x="0" y="1450"/>
                    <a:pt x="0" y="1444"/>
                  </a:cubicBezTo>
                  <a:cubicBezTo>
                    <a:pt x="0" y="1398"/>
                    <a:pt x="53" y="1398"/>
                    <a:pt x="85" y="1378"/>
                  </a:cubicBezTo>
                  <a:cubicBezTo>
                    <a:pt x="125" y="1352"/>
                    <a:pt x="132" y="1325"/>
                    <a:pt x="158" y="1286"/>
                  </a:cubicBezTo>
                  <a:cubicBezTo>
                    <a:pt x="171" y="1253"/>
                    <a:pt x="171" y="1226"/>
                    <a:pt x="204" y="1206"/>
                  </a:cubicBezTo>
                  <a:cubicBezTo>
                    <a:pt x="244" y="1187"/>
                    <a:pt x="283" y="1180"/>
                    <a:pt x="303" y="1141"/>
                  </a:cubicBezTo>
                  <a:cubicBezTo>
                    <a:pt x="349" y="1121"/>
                    <a:pt x="363" y="1094"/>
                    <a:pt x="402" y="1068"/>
                  </a:cubicBezTo>
                  <a:cubicBezTo>
                    <a:pt x="428" y="1048"/>
                    <a:pt x="455" y="1048"/>
                    <a:pt x="462" y="1015"/>
                  </a:cubicBezTo>
                  <a:cubicBezTo>
                    <a:pt x="475" y="989"/>
                    <a:pt x="462" y="969"/>
                    <a:pt x="475" y="943"/>
                  </a:cubicBezTo>
                  <a:cubicBezTo>
                    <a:pt x="501" y="903"/>
                    <a:pt x="554" y="923"/>
                    <a:pt x="587" y="897"/>
                  </a:cubicBezTo>
                  <a:cubicBezTo>
                    <a:pt x="620" y="863"/>
                    <a:pt x="646" y="850"/>
                    <a:pt x="679" y="811"/>
                  </a:cubicBezTo>
                  <a:cubicBezTo>
                    <a:pt x="699" y="784"/>
                    <a:pt x="706" y="758"/>
                    <a:pt x="732" y="725"/>
                  </a:cubicBezTo>
                  <a:cubicBezTo>
                    <a:pt x="745" y="712"/>
                    <a:pt x="765" y="712"/>
                    <a:pt x="771" y="692"/>
                  </a:cubicBezTo>
                  <a:cubicBezTo>
                    <a:pt x="771" y="672"/>
                    <a:pt x="765" y="652"/>
                    <a:pt x="778" y="633"/>
                  </a:cubicBezTo>
                  <a:cubicBezTo>
                    <a:pt x="785" y="626"/>
                    <a:pt x="798" y="633"/>
                    <a:pt x="804" y="619"/>
                  </a:cubicBezTo>
                  <a:cubicBezTo>
                    <a:pt x="824" y="606"/>
                    <a:pt x="837" y="587"/>
                    <a:pt x="864" y="587"/>
                  </a:cubicBezTo>
                  <a:cubicBezTo>
                    <a:pt x="890" y="587"/>
                    <a:pt x="890" y="626"/>
                    <a:pt x="917" y="633"/>
                  </a:cubicBezTo>
                  <a:cubicBezTo>
                    <a:pt x="950" y="652"/>
                    <a:pt x="982" y="606"/>
                    <a:pt x="982" y="567"/>
                  </a:cubicBezTo>
                  <a:cubicBezTo>
                    <a:pt x="982" y="547"/>
                    <a:pt x="969" y="534"/>
                    <a:pt x="969" y="514"/>
                  </a:cubicBezTo>
                  <a:cubicBezTo>
                    <a:pt x="969" y="494"/>
                    <a:pt x="956" y="481"/>
                    <a:pt x="969" y="468"/>
                  </a:cubicBezTo>
                  <a:cubicBezTo>
                    <a:pt x="989" y="455"/>
                    <a:pt x="1009" y="481"/>
                    <a:pt x="1029" y="468"/>
                  </a:cubicBezTo>
                  <a:cubicBezTo>
                    <a:pt x="1114" y="422"/>
                    <a:pt x="1114" y="316"/>
                    <a:pt x="1207" y="296"/>
                  </a:cubicBezTo>
                  <a:cubicBezTo>
                    <a:pt x="1207" y="290"/>
                    <a:pt x="1207" y="290"/>
                    <a:pt x="1207" y="283"/>
                  </a:cubicBezTo>
                  <a:cubicBezTo>
                    <a:pt x="1207" y="257"/>
                    <a:pt x="1200" y="244"/>
                    <a:pt x="1213" y="230"/>
                  </a:cubicBezTo>
                  <a:cubicBezTo>
                    <a:pt x="1233" y="204"/>
                    <a:pt x="1266" y="224"/>
                    <a:pt x="1299" y="204"/>
                  </a:cubicBezTo>
                  <a:cubicBezTo>
                    <a:pt x="1352" y="178"/>
                    <a:pt x="1352" y="98"/>
                    <a:pt x="1418" y="98"/>
                  </a:cubicBezTo>
                  <a:cubicBezTo>
                    <a:pt x="1444" y="98"/>
                    <a:pt x="1464" y="105"/>
                    <a:pt x="1491" y="105"/>
                  </a:cubicBezTo>
                  <a:cubicBezTo>
                    <a:pt x="1510" y="105"/>
                    <a:pt x="1517" y="85"/>
                    <a:pt x="1530" y="79"/>
                  </a:cubicBezTo>
                  <a:cubicBezTo>
                    <a:pt x="1563" y="52"/>
                    <a:pt x="1583" y="46"/>
                    <a:pt x="1622" y="26"/>
                  </a:cubicBezTo>
                  <a:cubicBezTo>
                    <a:pt x="1642" y="19"/>
                    <a:pt x="1655" y="13"/>
                    <a:pt x="1675" y="13"/>
                  </a:cubicBezTo>
                  <a:lnTo>
                    <a:pt x="1682" y="6"/>
                  </a:lnTo>
                  <a:cubicBezTo>
                    <a:pt x="1702" y="6"/>
                    <a:pt x="1708" y="19"/>
                    <a:pt x="1728" y="19"/>
                  </a:cubicBezTo>
                  <a:lnTo>
                    <a:pt x="1735" y="13"/>
                  </a:ln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95" name="Freeform 45"/>
            <p:cNvSpPr>
              <a:spLocks noChangeArrowheads="1"/>
            </p:cNvSpPr>
            <p:nvPr/>
          </p:nvSpPr>
          <p:spPr bwMode="auto">
            <a:xfrm>
              <a:off x="6775804" y="9153520"/>
              <a:ext cx="887355" cy="620713"/>
            </a:xfrm>
            <a:custGeom>
              <a:avLst/>
              <a:gdLst>
                <a:gd name="T0" fmla="*/ 0 w 2466"/>
                <a:gd name="T1" fmla="*/ 502 h 1723"/>
                <a:gd name="T2" fmla="*/ 92 w 2466"/>
                <a:gd name="T3" fmla="*/ 357 h 1723"/>
                <a:gd name="T4" fmla="*/ 125 w 2466"/>
                <a:gd name="T5" fmla="*/ 112 h 1723"/>
                <a:gd name="T6" fmla="*/ 138 w 2466"/>
                <a:gd name="T7" fmla="*/ 53 h 1723"/>
                <a:gd name="T8" fmla="*/ 263 w 2466"/>
                <a:gd name="T9" fmla="*/ 60 h 1723"/>
                <a:gd name="T10" fmla="*/ 440 w 2466"/>
                <a:gd name="T11" fmla="*/ 80 h 1723"/>
                <a:gd name="T12" fmla="*/ 665 w 2466"/>
                <a:gd name="T13" fmla="*/ 119 h 1723"/>
                <a:gd name="T14" fmla="*/ 1034 w 2466"/>
                <a:gd name="T15" fmla="*/ 258 h 1723"/>
                <a:gd name="T16" fmla="*/ 1166 w 2466"/>
                <a:gd name="T17" fmla="*/ 337 h 1723"/>
                <a:gd name="T18" fmla="*/ 1271 w 2466"/>
                <a:gd name="T19" fmla="*/ 165 h 1723"/>
                <a:gd name="T20" fmla="*/ 1542 w 2466"/>
                <a:gd name="T21" fmla="*/ 0 h 1723"/>
                <a:gd name="T22" fmla="*/ 2129 w 2466"/>
                <a:gd name="T23" fmla="*/ 119 h 1723"/>
                <a:gd name="T24" fmla="*/ 2439 w 2466"/>
                <a:gd name="T25" fmla="*/ 132 h 1723"/>
                <a:gd name="T26" fmla="*/ 2393 w 2466"/>
                <a:gd name="T27" fmla="*/ 179 h 1723"/>
                <a:gd name="T28" fmla="*/ 2446 w 2466"/>
                <a:gd name="T29" fmla="*/ 317 h 1723"/>
                <a:gd name="T30" fmla="*/ 2465 w 2466"/>
                <a:gd name="T31" fmla="*/ 680 h 1723"/>
                <a:gd name="T32" fmla="*/ 2419 w 2466"/>
                <a:gd name="T33" fmla="*/ 766 h 1723"/>
                <a:gd name="T34" fmla="*/ 2360 w 2466"/>
                <a:gd name="T35" fmla="*/ 1003 h 1723"/>
                <a:gd name="T36" fmla="*/ 2294 w 2466"/>
                <a:gd name="T37" fmla="*/ 1207 h 1723"/>
                <a:gd name="T38" fmla="*/ 2188 w 2466"/>
                <a:gd name="T39" fmla="*/ 1300 h 1723"/>
                <a:gd name="T40" fmla="*/ 2208 w 2466"/>
                <a:gd name="T41" fmla="*/ 1386 h 1723"/>
                <a:gd name="T42" fmla="*/ 2142 w 2466"/>
                <a:gd name="T43" fmla="*/ 1392 h 1723"/>
                <a:gd name="T44" fmla="*/ 1911 w 2466"/>
                <a:gd name="T45" fmla="*/ 1577 h 1723"/>
                <a:gd name="T46" fmla="*/ 1786 w 2466"/>
                <a:gd name="T47" fmla="*/ 1722 h 1723"/>
                <a:gd name="T48" fmla="*/ 1568 w 2466"/>
                <a:gd name="T49" fmla="*/ 1682 h 1723"/>
                <a:gd name="T50" fmla="*/ 1654 w 2466"/>
                <a:gd name="T51" fmla="*/ 1498 h 1723"/>
                <a:gd name="T52" fmla="*/ 1647 w 2466"/>
                <a:gd name="T53" fmla="*/ 1339 h 1723"/>
                <a:gd name="T54" fmla="*/ 1476 w 2466"/>
                <a:gd name="T55" fmla="*/ 1207 h 1723"/>
                <a:gd name="T56" fmla="*/ 1172 w 2466"/>
                <a:gd name="T57" fmla="*/ 871 h 1723"/>
                <a:gd name="T58" fmla="*/ 1008 w 2466"/>
                <a:gd name="T59" fmla="*/ 686 h 1723"/>
                <a:gd name="T60" fmla="*/ 856 w 2466"/>
                <a:gd name="T61" fmla="*/ 601 h 1723"/>
                <a:gd name="T62" fmla="*/ 618 w 2466"/>
                <a:gd name="T63" fmla="*/ 541 h 1723"/>
                <a:gd name="T64" fmla="*/ 407 w 2466"/>
                <a:gd name="T65" fmla="*/ 489 h 1723"/>
                <a:gd name="T66" fmla="*/ 204 w 2466"/>
                <a:gd name="T67" fmla="*/ 502 h 1723"/>
                <a:gd name="T68" fmla="*/ 0 w 2466"/>
                <a:gd name="T69" fmla="*/ 502 h 17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466" h="1723">
                  <a:moveTo>
                    <a:pt x="0" y="502"/>
                  </a:moveTo>
                  <a:lnTo>
                    <a:pt x="0" y="502"/>
                  </a:lnTo>
                  <a:cubicBezTo>
                    <a:pt x="19" y="489"/>
                    <a:pt x="32" y="462"/>
                    <a:pt x="39" y="442"/>
                  </a:cubicBezTo>
                  <a:cubicBezTo>
                    <a:pt x="59" y="409"/>
                    <a:pt x="72" y="390"/>
                    <a:pt x="92" y="357"/>
                  </a:cubicBezTo>
                  <a:cubicBezTo>
                    <a:pt x="118" y="304"/>
                    <a:pt x="158" y="278"/>
                    <a:pt x="158" y="225"/>
                  </a:cubicBezTo>
                  <a:cubicBezTo>
                    <a:pt x="158" y="179"/>
                    <a:pt x="125" y="159"/>
                    <a:pt x="125" y="112"/>
                  </a:cubicBezTo>
                  <a:cubicBezTo>
                    <a:pt x="125" y="86"/>
                    <a:pt x="131" y="66"/>
                    <a:pt x="138" y="53"/>
                  </a:cubicBezTo>
                  <a:lnTo>
                    <a:pt x="138" y="53"/>
                  </a:lnTo>
                  <a:cubicBezTo>
                    <a:pt x="158" y="53"/>
                    <a:pt x="171" y="60"/>
                    <a:pt x="184" y="60"/>
                  </a:cubicBezTo>
                  <a:cubicBezTo>
                    <a:pt x="217" y="60"/>
                    <a:pt x="230" y="60"/>
                    <a:pt x="263" y="60"/>
                  </a:cubicBezTo>
                  <a:cubicBezTo>
                    <a:pt x="302" y="60"/>
                    <a:pt x="315" y="27"/>
                    <a:pt x="355" y="27"/>
                  </a:cubicBezTo>
                  <a:cubicBezTo>
                    <a:pt x="394" y="27"/>
                    <a:pt x="407" y="66"/>
                    <a:pt x="440" y="80"/>
                  </a:cubicBezTo>
                  <a:cubicBezTo>
                    <a:pt x="493" y="106"/>
                    <a:pt x="526" y="119"/>
                    <a:pt x="585" y="119"/>
                  </a:cubicBezTo>
                  <a:cubicBezTo>
                    <a:pt x="618" y="119"/>
                    <a:pt x="632" y="119"/>
                    <a:pt x="665" y="119"/>
                  </a:cubicBezTo>
                  <a:cubicBezTo>
                    <a:pt x="717" y="119"/>
                    <a:pt x="737" y="146"/>
                    <a:pt x="790" y="159"/>
                  </a:cubicBezTo>
                  <a:cubicBezTo>
                    <a:pt x="889" y="185"/>
                    <a:pt x="942" y="218"/>
                    <a:pt x="1034" y="258"/>
                  </a:cubicBezTo>
                  <a:cubicBezTo>
                    <a:pt x="1060" y="271"/>
                    <a:pt x="1080" y="278"/>
                    <a:pt x="1107" y="291"/>
                  </a:cubicBezTo>
                  <a:cubicBezTo>
                    <a:pt x="1126" y="310"/>
                    <a:pt x="1140" y="337"/>
                    <a:pt x="1166" y="337"/>
                  </a:cubicBezTo>
                  <a:cubicBezTo>
                    <a:pt x="1212" y="337"/>
                    <a:pt x="1239" y="297"/>
                    <a:pt x="1252" y="251"/>
                  </a:cubicBezTo>
                  <a:cubicBezTo>
                    <a:pt x="1265" y="225"/>
                    <a:pt x="1252" y="192"/>
                    <a:pt x="1271" y="165"/>
                  </a:cubicBezTo>
                  <a:cubicBezTo>
                    <a:pt x="1285" y="152"/>
                    <a:pt x="1304" y="152"/>
                    <a:pt x="1324" y="146"/>
                  </a:cubicBezTo>
                  <a:cubicBezTo>
                    <a:pt x="1423" y="112"/>
                    <a:pt x="1443" y="0"/>
                    <a:pt x="1542" y="0"/>
                  </a:cubicBezTo>
                  <a:cubicBezTo>
                    <a:pt x="1707" y="0"/>
                    <a:pt x="1793" y="33"/>
                    <a:pt x="1951" y="73"/>
                  </a:cubicBezTo>
                  <a:cubicBezTo>
                    <a:pt x="2024" y="93"/>
                    <a:pt x="2056" y="119"/>
                    <a:pt x="2129" y="119"/>
                  </a:cubicBezTo>
                  <a:cubicBezTo>
                    <a:pt x="2162" y="119"/>
                    <a:pt x="2175" y="99"/>
                    <a:pt x="2201" y="99"/>
                  </a:cubicBezTo>
                  <a:cubicBezTo>
                    <a:pt x="2300" y="99"/>
                    <a:pt x="2340" y="119"/>
                    <a:pt x="2439" y="132"/>
                  </a:cubicBezTo>
                  <a:lnTo>
                    <a:pt x="2439" y="132"/>
                  </a:lnTo>
                  <a:cubicBezTo>
                    <a:pt x="2419" y="146"/>
                    <a:pt x="2393" y="152"/>
                    <a:pt x="2393" y="179"/>
                  </a:cubicBezTo>
                  <a:cubicBezTo>
                    <a:pt x="2393" y="198"/>
                    <a:pt x="2413" y="205"/>
                    <a:pt x="2419" y="225"/>
                  </a:cubicBezTo>
                  <a:cubicBezTo>
                    <a:pt x="2432" y="258"/>
                    <a:pt x="2446" y="284"/>
                    <a:pt x="2446" y="317"/>
                  </a:cubicBezTo>
                  <a:cubicBezTo>
                    <a:pt x="2446" y="403"/>
                    <a:pt x="2446" y="449"/>
                    <a:pt x="2446" y="528"/>
                  </a:cubicBezTo>
                  <a:cubicBezTo>
                    <a:pt x="2446" y="587"/>
                    <a:pt x="2465" y="620"/>
                    <a:pt x="2465" y="680"/>
                  </a:cubicBezTo>
                  <a:cubicBezTo>
                    <a:pt x="2465" y="706"/>
                    <a:pt x="2419" y="706"/>
                    <a:pt x="2419" y="733"/>
                  </a:cubicBezTo>
                  <a:cubicBezTo>
                    <a:pt x="2419" y="746"/>
                    <a:pt x="2419" y="759"/>
                    <a:pt x="2419" y="766"/>
                  </a:cubicBezTo>
                  <a:cubicBezTo>
                    <a:pt x="2419" y="805"/>
                    <a:pt x="2406" y="825"/>
                    <a:pt x="2393" y="858"/>
                  </a:cubicBezTo>
                  <a:cubicBezTo>
                    <a:pt x="2373" y="911"/>
                    <a:pt x="2373" y="944"/>
                    <a:pt x="2360" y="1003"/>
                  </a:cubicBezTo>
                  <a:cubicBezTo>
                    <a:pt x="2353" y="1023"/>
                    <a:pt x="2333" y="1036"/>
                    <a:pt x="2333" y="1062"/>
                  </a:cubicBezTo>
                  <a:cubicBezTo>
                    <a:pt x="2314" y="1115"/>
                    <a:pt x="2300" y="1148"/>
                    <a:pt x="2294" y="1207"/>
                  </a:cubicBezTo>
                  <a:cubicBezTo>
                    <a:pt x="2287" y="1254"/>
                    <a:pt x="2281" y="1313"/>
                    <a:pt x="2235" y="1313"/>
                  </a:cubicBezTo>
                  <a:cubicBezTo>
                    <a:pt x="2215" y="1313"/>
                    <a:pt x="2208" y="1300"/>
                    <a:pt x="2188" y="1300"/>
                  </a:cubicBezTo>
                  <a:cubicBezTo>
                    <a:pt x="2188" y="1306"/>
                    <a:pt x="2188" y="1313"/>
                    <a:pt x="2188" y="1320"/>
                  </a:cubicBezTo>
                  <a:cubicBezTo>
                    <a:pt x="2188" y="1346"/>
                    <a:pt x="2208" y="1359"/>
                    <a:pt x="2208" y="1386"/>
                  </a:cubicBezTo>
                  <a:cubicBezTo>
                    <a:pt x="2208" y="1392"/>
                    <a:pt x="2208" y="1399"/>
                    <a:pt x="2208" y="1412"/>
                  </a:cubicBezTo>
                  <a:cubicBezTo>
                    <a:pt x="2182" y="1399"/>
                    <a:pt x="2169" y="1392"/>
                    <a:pt x="2142" y="1392"/>
                  </a:cubicBezTo>
                  <a:cubicBezTo>
                    <a:pt x="2096" y="1392"/>
                    <a:pt x="2089" y="1438"/>
                    <a:pt x="2056" y="1465"/>
                  </a:cubicBezTo>
                  <a:cubicBezTo>
                    <a:pt x="1997" y="1504"/>
                    <a:pt x="1964" y="1524"/>
                    <a:pt x="1911" y="1577"/>
                  </a:cubicBezTo>
                  <a:cubicBezTo>
                    <a:pt x="1852" y="1623"/>
                    <a:pt x="1819" y="1669"/>
                    <a:pt x="1786" y="1722"/>
                  </a:cubicBezTo>
                  <a:lnTo>
                    <a:pt x="1786" y="1722"/>
                  </a:lnTo>
                  <a:cubicBezTo>
                    <a:pt x="1740" y="1695"/>
                    <a:pt x="1707" y="1682"/>
                    <a:pt x="1661" y="1682"/>
                  </a:cubicBezTo>
                  <a:cubicBezTo>
                    <a:pt x="1628" y="1682"/>
                    <a:pt x="1608" y="1689"/>
                    <a:pt x="1568" y="1682"/>
                  </a:cubicBezTo>
                  <a:cubicBezTo>
                    <a:pt x="1582" y="1663"/>
                    <a:pt x="1582" y="1643"/>
                    <a:pt x="1595" y="1616"/>
                  </a:cubicBezTo>
                  <a:cubicBezTo>
                    <a:pt x="1614" y="1570"/>
                    <a:pt x="1654" y="1550"/>
                    <a:pt x="1654" y="1498"/>
                  </a:cubicBezTo>
                  <a:cubicBezTo>
                    <a:pt x="1654" y="1484"/>
                    <a:pt x="1647" y="1478"/>
                    <a:pt x="1647" y="1465"/>
                  </a:cubicBezTo>
                  <a:cubicBezTo>
                    <a:pt x="1647" y="1419"/>
                    <a:pt x="1647" y="1392"/>
                    <a:pt x="1647" y="1339"/>
                  </a:cubicBezTo>
                  <a:cubicBezTo>
                    <a:pt x="1647" y="1293"/>
                    <a:pt x="1628" y="1247"/>
                    <a:pt x="1582" y="1227"/>
                  </a:cubicBezTo>
                  <a:cubicBezTo>
                    <a:pt x="1542" y="1214"/>
                    <a:pt x="1515" y="1227"/>
                    <a:pt x="1476" y="1207"/>
                  </a:cubicBezTo>
                  <a:cubicBezTo>
                    <a:pt x="1443" y="1201"/>
                    <a:pt x="1430" y="1168"/>
                    <a:pt x="1417" y="1141"/>
                  </a:cubicBezTo>
                  <a:cubicBezTo>
                    <a:pt x="1357" y="1009"/>
                    <a:pt x="1225" y="1003"/>
                    <a:pt x="1172" y="871"/>
                  </a:cubicBezTo>
                  <a:cubicBezTo>
                    <a:pt x="1146" y="805"/>
                    <a:pt x="1113" y="779"/>
                    <a:pt x="1060" y="726"/>
                  </a:cubicBezTo>
                  <a:cubicBezTo>
                    <a:pt x="1041" y="706"/>
                    <a:pt x="1034" y="693"/>
                    <a:pt x="1008" y="686"/>
                  </a:cubicBezTo>
                  <a:cubicBezTo>
                    <a:pt x="961" y="667"/>
                    <a:pt x="928" y="686"/>
                    <a:pt x="882" y="673"/>
                  </a:cubicBezTo>
                  <a:cubicBezTo>
                    <a:pt x="856" y="667"/>
                    <a:pt x="863" y="627"/>
                    <a:pt x="856" y="601"/>
                  </a:cubicBezTo>
                  <a:cubicBezTo>
                    <a:pt x="849" y="574"/>
                    <a:pt x="816" y="574"/>
                    <a:pt x="790" y="568"/>
                  </a:cubicBezTo>
                  <a:cubicBezTo>
                    <a:pt x="724" y="554"/>
                    <a:pt x="684" y="541"/>
                    <a:pt x="618" y="541"/>
                  </a:cubicBezTo>
                  <a:cubicBezTo>
                    <a:pt x="572" y="541"/>
                    <a:pt x="546" y="541"/>
                    <a:pt x="500" y="541"/>
                  </a:cubicBezTo>
                  <a:cubicBezTo>
                    <a:pt x="460" y="541"/>
                    <a:pt x="447" y="489"/>
                    <a:pt x="407" y="489"/>
                  </a:cubicBezTo>
                  <a:cubicBezTo>
                    <a:pt x="361" y="489"/>
                    <a:pt x="342" y="541"/>
                    <a:pt x="295" y="541"/>
                  </a:cubicBezTo>
                  <a:cubicBezTo>
                    <a:pt x="257" y="541"/>
                    <a:pt x="244" y="502"/>
                    <a:pt x="204" y="502"/>
                  </a:cubicBezTo>
                  <a:cubicBezTo>
                    <a:pt x="158" y="502"/>
                    <a:pt x="138" y="528"/>
                    <a:pt x="92" y="528"/>
                  </a:cubicBezTo>
                  <a:cubicBezTo>
                    <a:pt x="59" y="528"/>
                    <a:pt x="32" y="502"/>
                    <a:pt x="0" y="502"/>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grpSp>
    </p:spTree>
    <p:extLst>
      <p:ext uri="{BB962C8B-B14F-4D97-AF65-F5344CB8AC3E}">
        <p14:creationId xmlns:p14="http://schemas.microsoft.com/office/powerpoint/2010/main" val="460333956"/>
      </p:ext>
    </p:extLst>
  </p:cSld>
  <p:clrMapOvr>
    <a:masterClrMapping/>
  </p:clrMapOvr>
  <mc:AlternateContent xmlns:mc="http://schemas.openxmlformats.org/markup-compatibility/2006" xmlns:p14="http://schemas.microsoft.com/office/powerpoint/2010/main">
    <mc:Choice Requires="p14">
      <p:transition p14:dur="0" advClick="0" advTm="1000"/>
    </mc:Choice>
    <mc:Fallback xmlns="">
      <p:transition advClick="0" advTm="1000"/>
    </mc:Fallback>
  </mc:AlternateContent>
  <p:timing>
    <p:tnLst>
      <p:par>
        <p:cTn id="1" dur="indefinite" restart="never" nodeType="tmRoot"/>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Rectangle 24"/>
          <p:cNvSpPr>
            <a:spLocks/>
          </p:cNvSpPr>
          <p:nvPr/>
        </p:nvSpPr>
        <p:spPr bwMode="auto">
          <a:xfrm>
            <a:off x="1558925" y="2070777"/>
            <a:ext cx="6432851" cy="109004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defTabSz="4572000">
              <a:lnSpc>
                <a:spcPts val="8500"/>
              </a:lnSpc>
            </a:pPr>
            <a:r>
              <a:rPr lang="en-US" sz="7400" b="1" spc="500" dirty="0" smtClean="0">
                <a:solidFill>
                  <a:schemeClr val="tx2"/>
                </a:solidFill>
                <a:latin typeface="Montserrat Semi" charset="0"/>
                <a:ea typeface="Montserrat Semi" charset="0"/>
                <a:cs typeface="Montserrat Semi" charset="0"/>
                <a:sym typeface="Bebas Neue" charset="0"/>
              </a:rPr>
              <a:t>OUR VISION</a:t>
            </a:r>
          </a:p>
        </p:txBody>
      </p:sp>
      <p:sp>
        <p:nvSpPr>
          <p:cNvPr id="48" name="Subtitle 2"/>
          <p:cNvSpPr txBox="1">
            <a:spLocks/>
          </p:cNvSpPr>
          <p:nvPr/>
        </p:nvSpPr>
        <p:spPr>
          <a:xfrm>
            <a:off x="1425113" y="3895454"/>
            <a:ext cx="9846070" cy="2784419"/>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just">
              <a:lnSpc>
                <a:spcPts val="4040"/>
              </a:lnSpc>
            </a:pPr>
            <a:r>
              <a:rPr lang="en-US" dirty="0" smtClean="0">
                <a:solidFill>
                  <a:schemeClr val="tx1"/>
                </a:solidFill>
                <a:latin typeface="Poppins Light" charset="0"/>
                <a:ea typeface="Poppins Light" charset="0"/>
                <a:cs typeface="Poppins Light" charset="0"/>
              </a:rPr>
              <a:t>Frequently, your initial font choice is taken out of your awesome hands</a:t>
            </a:r>
            <a:r>
              <a:rPr lang="en-US" dirty="0">
                <a:solidFill>
                  <a:schemeClr val="tx1"/>
                </a:solidFill>
                <a:latin typeface="Poppins Light" charset="0"/>
                <a:ea typeface="Poppins Light" charset="0"/>
                <a:cs typeface="Poppins Light" charset="0"/>
              </a:rPr>
              <a:t> </a:t>
            </a:r>
            <a:r>
              <a:rPr lang="en-US" dirty="0" smtClean="0">
                <a:solidFill>
                  <a:schemeClr val="tx1"/>
                </a:solidFill>
                <a:latin typeface="Poppins Light" charset="0"/>
                <a:ea typeface="Poppins Light" charset="0"/>
                <a:cs typeface="Poppins Light" charset="0"/>
              </a:rPr>
              <a:t>also we are companies often specify a typeface, or even a set of fonts,  part of their brand guides </a:t>
            </a:r>
            <a:r>
              <a:rPr lang="en-US" dirty="0">
                <a:solidFill>
                  <a:schemeClr val="tx1"/>
                </a:solidFill>
                <a:latin typeface="Poppins Light" charset="0"/>
                <a:ea typeface="Poppins Light" charset="0"/>
                <a:cs typeface="Poppins Light" charset="0"/>
              </a:rPr>
              <a:t>However, if you </a:t>
            </a:r>
            <a:r>
              <a:rPr lang="en-US" dirty="0" smtClean="0">
                <a:solidFill>
                  <a:schemeClr val="tx1"/>
                </a:solidFill>
                <a:latin typeface="Poppins Light" charset="0"/>
                <a:ea typeface="Poppins Light" charset="0"/>
                <a:cs typeface="Poppins Light" charset="0"/>
              </a:rPr>
              <a:t>a </a:t>
            </a:r>
            <a:r>
              <a:rPr lang="en-US" dirty="0">
                <a:solidFill>
                  <a:schemeClr val="tx1"/>
                </a:solidFill>
                <a:latin typeface="Poppins Light" charset="0"/>
                <a:ea typeface="Poppins Light" charset="0"/>
                <a:cs typeface="Poppins Light" charset="0"/>
              </a:rPr>
              <a:t>great Frequently, your initial font choice is taken out of your </a:t>
            </a:r>
            <a:r>
              <a:rPr lang="en-US" dirty="0" smtClean="0">
                <a:solidFill>
                  <a:schemeClr val="tx1"/>
                </a:solidFill>
                <a:latin typeface="Poppins Light" charset="0"/>
                <a:ea typeface="Poppins Light" charset="0"/>
                <a:cs typeface="Poppins Light" charset="0"/>
              </a:rPr>
              <a:t>hands.</a:t>
            </a:r>
            <a:endParaRPr lang="en-US" dirty="0">
              <a:solidFill>
                <a:schemeClr val="tx1"/>
              </a:solidFill>
              <a:latin typeface="Poppins Light" charset="0"/>
              <a:ea typeface="Poppins Light" charset="0"/>
              <a:cs typeface="Poppins Light" charset="0"/>
            </a:endParaRPr>
          </a:p>
        </p:txBody>
      </p:sp>
      <p:sp>
        <p:nvSpPr>
          <p:cNvPr id="51" name="Subtitle 2"/>
          <p:cNvSpPr txBox="1">
            <a:spLocks/>
          </p:cNvSpPr>
          <p:nvPr/>
        </p:nvSpPr>
        <p:spPr>
          <a:xfrm>
            <a:off x="2843047" y="8089139"/>
            <a:ext cx="8428136" cy="1245536"/>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dirty="0" smtClean="0">
                <a:solidFill>
                  <a:schemeClr val="tx1"/>
                </a:solidFill>
                <a:latin typeface="Poppins Light" charset="0"/>
                <a:ea typeface="Poppins Light" charset="0"/>
                <a:cs typeface="Poppins Light" charset="0"/>
              </a:rPr>
              <a:t>Frequently, your initial font choice is taken out of your awesome hands</a:t>
            </a:r>
            <a:r>
              <a:rPr lang="en-US" dirty="0">
                <a:solidFill>
                  <a:schemeClr val="tx1"/>
                </a:solidFill>
                <a:latin typeface="Poppins Light" charset="0"/>
                <a:ea typeface="Poppins Light" charset="0"/>
                <a:cs typeface="Poppins Light" charset="0"/>
              </a:rPr>
              <a:t> </a:t>
            </a:r>
            <a:r>
              <a:rPr lang="en-US" dirty="0" smtClean="0">
                <a:solidFill>
                  <a:schemeClr val="tx1"/>
                </a:solidFill>
                <a:latin typeface="Poppins Light" charset="0"/>
                <a:ea typeface="Poppins Light" charset="0"/>
                <a:cs typeface="Poppins Light" charset="0"/>
              </a:rPr>
              <a:t>also we are companies</a:t>
            </a:r>
            <a:endParaRPr lang="en-US" dirty="0">
              <a:solidFill>
                <a:schemeClr val="tx1"/>
              </a:solidFill>
              <a:latin typeface="Poppins Light" charset="0"/>
              <a:ea typeface="Poppins Light" charset="0"/>
              <a:cs typeface="Poppins Light" charset="0"/>
            </a:endParaRPr>
          </a:p>
        </p:txBody>
      </p:sp>
      <p:sp>
        <p:nvSpPr>
          <p:cNvPr id="52" name="TextBox 51"/>
          <p:cNvSpPr txBox="1"/>
          <p:nvPr/>
        </p:nvSpPr>
        <p:spPr>
          <a:xfrm>
            <a:off x="2960618" y="7515404"/>
            <a:ext cx="4363695" cy="461665"/>
          </a:xfrm>
          <a:prstGeom prst="rect">
            <a:avLst/>
          </a:prstGeom>
          <a:noFill/>
        </p:spPr>
        <p:txBody>
          <a:bodyPr wrap="none" rtlCol="0" anchor="ctr" anchorCtr="0">
            <a:spAutoFit/>
          </a:bodyPr>
          <a:lstStyle/>
          <a:p>
            <a:r>
              <a:rPr lang="en-US" sz="2400" b="1" dirty="0" smtClean="0">
                <a:solidFill>
                  <a:schemeClr val="tx2"/>
                </a:solidFill>
                <a:latin typeface="Poppins SemiBold" charset="0"/>
                <a:ea typeface="Poppins SemiBold" charset="0"/>
                <a:cs typeface="Poppins SemiBold" charset="0"/>
              </a:rPr>
              <a:t>OFFER AWESOME SERVICES</a:t>
            </a:r>
            <a:endParaRPr lang="en-US" sz="2400" b="1" dirty="0">
              <a:solidFill>
                <a:schemeClr val="tx2"/>
              </a:solidFill>
              <a:latin typeface="Poppins SemiBold" charset="0"/>
              <a:ea typeface="Poppins SemiBold" charset="0"/>
              <a:cs typeface="Poppins SemiBold" charset="0"/>
            </a:endParaRPr>
          </a:p>
        </p:txBody>
      </p:sp>
      <p:sp>
        <p:nvSpPr>
          <p:cNvPr id="53" name="Shape 2622"/>
          <p:cNvSpPr/>
          <p:nvPr/>
        </p:nvSpPr>
        <p:spPr>
          <a:xfrm>
            <a:off x="1632509" y="7481414"/>
            <a:ext cx="991310" cy="991310"/>
          </a:xfrm>
          <a:custGeom>
            <a:avLst/>
            <a:gdLst/>
            <a:ahLst/>
            <a:cxnLst>
              <a:cxn ang="0">
                <a:pos x="wd2" y="hd2"/>
              </a:cxn>
              <a:cxn ang="5400000">
                <a:pos x="wd2" y="hd2"/>
              </a:cxn>
              <a:cxn ang="10800000">
                <a:pos x="wd2" y="hd2"/>
              </a:cxn>
              <a:cxn ang="16200000">
                <a:pos x="wd2" y="hd2"/>
              </a:cxn>
            </a:cxnLst>
            <a:rect l="0" t="0" r="r" b="b"/>
            <a:pathLst>
              <a:path w="21600" h="21600" extrusionOk="0">
                <a:moveTo>
                  <a:pt x="9579" y="17044"/>
                </a:moveTo>
                <a:cubicBezTo>
                  <a:pt x="9428" y="17174"/>
                  <a:pt x="9252" y="17274"/>
                  <a:pt x="9050" y="17344"/>
                </a:cubicBezTo>
                <a:cubicBezTo>
                  <a:pt x="8849" y="17415"/>
                  <a:pt x="8636" y="17450"/>
                  <a:pt x="8413" y="17450"/>
                </a:cubicBezTo>
                <a:cubicBezTo>
                  <a:pt x="7887" y="17450"/>
                  <a:pt x="7488" y="17288"/>
                  <a:pt x="7214" y="16966"/>
                </a:cubicBezTo>
                <a:cubicBezTo>
                  <a:pt x="6941" y="16644"/>
                  <a:pt x="6797" y="16226"/>
                  <a:pt x="6782" y="15715"/>
                </a:cubicBezTo>
                <a:lnTo>
                  <a:pt x="5864" y="15715"/>
                </a:lnTo>
                <a:cubicBezTo>
                  <a:pt x="5857" y="16122"/>
                  <a:pt x="5913" y="16486"/>
                  <a:pt x="6032" y="16805"/>
                </a:cubicBezTo>
                <a:cubicBezTo>
                  <a:pt x="6151" y="17123"/>
                  <a:pt x="6321" y="17393"/>
                  <a:pt x="6545" y="17611"/>
                </a:cubicBezTo>
                <a:cubicBezTo>
                  <a:pt x="6767" y="17830"/>
                  <a:pt x="7038" y="17995"/>
                  <a:pt x="7355" y="18106"/>
                </a:cubicBezTo>
                <a:cubicBezTo>
                  <a:pt x="7671" y="18218"/>
                  <a:pt x="8024" y="18273"/>
                  <a:pt x="8413" y="18273"/>
                </a:cubicBezTo>
                <a:cubicBezTo>
                  <a:pt x="8773" y="18273"/>
                  <a:pt x="9113" y="18223"/>
                  <a:pt x="9434" y="18123"/>
                </a:cubicBezTo>
                <a:cubicBezTo>
                  <a:pt x="9754" y="18023"/>
                  <a:pt x="10033" y="17873"/>
                  <a:pt x="10271" y="17672"/>
                </a:cubicBezTo>
                <a:cubicBezTo>
                  <a:pt x="10509" y="17472"/>
                  <a:pt x="10697" y="17222"/>
                  <a:pt x="10837" y="16922"/>
                </a:cubicBezTo>
                <a:cubicBezTo>
                  <a:pt x="10978" y="16621"/>
                  <a:pt x="11048" y="16275"/>
                  <a:pt x="11048" y="15881"/>
                </a:cubicBezTo>
                <a:cubicBezTo>
                  <a:pt x="11048" y="15407"/>
                  <a:pt x="10935" y="14995"/>
                  <a:pt x="10708" y="14646"/>
                </a:cubicBezTo>
                <a:cubicBezTo>
                  <a:pt x="10481" y="14298"/>
                  <a:pt x="10134" y="14072"/>
                  <a:pt x="9666" y="13968"/>
                </a:cubicBezTo>
                <a:lnTo>
                  <a:pt x="9666" y="13946"/>
                </a:lnTo>
                <a:cubicBezTo>
                  <a:pt x="9968" y="13805"/>
                  <a:pt x="10220" y="13597"/>
                  <a:pt x="10422" y="13323"/>
                </a:cubicBezTo>
                <a:cubicBezTo>
                  <a:pt x="10624" y="13048"/>
                  <a:pt x="10724" y="12734"/>
                  <a:pt x="10724" y="12377"/>
                </a:cubicBezTo>
                <a:cubicBezTo>
                  <a:pt x="10724" y="12014"/>
                  <a:pt x="10665" y="11698"/>
                  <a:pt x="10546" y="11432"/>
                </a:cubicBezTo>
                <a:cubicBezTo>
                  <a:pt x="10427" y="11165"/>
                  <a:pt x="10263" y="10946"/>
                  <a:pt x="10055" y="10776"/>
                </a:cubicBezTo>
                <a:cubicBezTo>
                  <a:pt x="9846" y="10605"/>
                  <a:pt x="9599" y="10477"/>
                  <a:pt x="9315" y="10392"/>
                </a:cubicBezTo>
                <a:cubicBezTo>
                  <a:pt x="9030" y="10306"/>
                  <a:pt x="8722" y="10264"/>
                  <a:pt x="8391" y="10264"/>
                </a:cubicBezTo>
                <a:cubicBezTo>
                  <a:pt x="8010" y="10264"/>
                  <a:pt x="7673" y="10326"/>
                  <a:pt x="7382" y="10453"/>
                </a:cubicBezTo>
                <a:cubicBezTo>
                  <a:pt x="7090" y="10579"/>
                  <a:pt x="6847" y="10753"/>
                  <a:pt x="6653" y="10976"/>
                </a:cubicBezTo>
                <a:cubicBezTo>
                  <a:pt x="6459" y="11198"/>
                  <a:pt x="6309" y="11466"/>
                  <a:pt x="6204" y="11777"/>
                </a:cubicBezTo>
                <a:cubicBezTo>
                  <a:pt x="6100" y="12088"/>
                  <a:pt x="6040" y="12433"/>
                  <a:pt x="6026" y="12811"/>
                </a:cubicBezTo>
                <a:lnTo>
                  <a:pt x="6944" y="12811"/>
                </a:lnTo>
                <a:cubicBezTo>
                  <a:pt x="6944" y="12581"/>
                  <a:pt x="6972" y="12363"/>
                  <a:pt x="7031" y="12155"/>
                </a:cubicBezTo>
                <a:cubicBezTo>
                  <a:pt x="7088" y="11947"/>
                  <a:pt x="7177" y="11766"/>
                  <a:pt x="7296" y="11610"/>
                </a:cubicBezTo>
                <a:cubicBezTo>
                  <a:pt x="7414" y="11454"/>
                  <a:pt x="7565" y="11330"/>
                  <a:pt x="7749" y="11237"/>
                </a:cubicBezTo>
                <a:cubicBezTo>
                  <a:pt x="7932" y="11144"/>
                  <a:pt x="8147" y="11098"/>
                  <a:pt x="8391" y="11098"/>
                </a:cubicBezTo>
                <a:cubicBezTo>
                  <a:pt x="8780" y="11098"/>
                  <a:pt x="9104" y="11204"/>
                  <a:pt x="9364" y="11415"/>
                </a:cubicBezTo>
                <a:cubicBezTo>
                  <a:pt x="9623" y="11627"/>
                  <a:pt x="9752" y="11943"/>
                  <a:pt x="9752" y="12366"/>
                </a:cubicBezTo>
                <a:cubicBezTo>
                  <a:pt x="9752" y="12574"/>
                  <a:pt x="9713" y="12759"/>
                  <a:pt x="9634" y="12922"/>
                </a:cubicBezTo>
                <a:cubicBezTo>
                  <a:pt x="9554" y="13086"/>
                  <a:pt x="9448" y="13221"/>
                  <a:pt x="9315" y="13329"/>
                </a:cubicBezTo>
                <a:cubicBezTo>
                  <a:pt x="9182" y="13436"/>
                  <a:pt x="9027" y="13517"/>
                  <a:pt x="8851" y="13574"/>
                </a:cubicBezTo>
                <a:cubicBezTo>
                  <a:pt x="8674" y="13629"/>
                  <a:pt x="8488" y="13657"/>
                  <a:pt x="8294" y="13657"/>
                </a:cubicBezTo>
                <a:lnTo>
                  <a:pt x="7992" y="13657"/>
                </a:lnTo>
                <a:cubicBezTo>
                  <a:pt x="7963" y="13657"/>
                  <a:pt x="7930" y="13653"/>
                  <a:pt x="7895" y="13645"/>
                </a:cubicBezTo>
                <a:lnTo>
                  <a:pt x="7895" y="14447"/>
                </a:lnTo>
                <a:cubicBezTo>
                  <a:pt x="8067" y="14424"/>
                  <a:pt x="8251" y="14413"/>
                  <a:pt x="8445" y="14413"/>
                </a:cubicBezTo>
                <a:cubicBezTo>
                  <a:pt x="8676" y="14413"/>
                  <a:pt x="8890" y="14444"/>
                  <a:pt x="9088" y="14507"/>
                </a:cubicBezTo>
                <a:cubicBezTo>
                  <a:pt x="9286" y="14571"/>
                  <a:pt x="9457" y="14667"/>
                  <a:pt x="9601" y="14797"/>
                </a:cubicBezTo>
                <a:cubicBezTo>
                  <a:pt x="9745" y="14927"/>
                  <a:pt x="9860" y="15086"/>
                  <a:pt x="9947" y="15275"/>
                </a:cubicBezTo>
                <a:cubicBezTo>
                  <a:pt x="10033" y="15464"/>
                  <a:pt x="10076" y="15682"/>
                  <a:pt x="10076" y="15926"/>
                </a:cubicBezTo>
                <a:cubicBezTo>
                  <a:pt x="10076" y="16163"/>
                  <a:pt x="10031" y="16377"/>
                  <a:pt x="9941" y="16565"/>
                </a:cubicBezTo>
                <a:cubicBezTo>
                  <a:pt x="9851" y="16754"/>
                  <a:pt x="9731" y="16914"/>
                  <a:pt x="9579" y="17044"/>
                </a:cubicBezTo>
                <a:moveTo>
                  <a:pt x="14257" y="18151"/>
                </a:moveTo>
                <a:lnTo>
                  <a:pt x="15175" y="18151"/>
                </a:lnTo>
                <a:lnTo>
                  <a:pt x="15175" y="10264"/>
                </a:lnTo>
                <a:lnTo>
                  <a:pt x="14473" y="10264"/>
                </a:lnTo>
                <a:cubicBezTo>
                  <a:pt x="14422" y="10561"/>
                  <a:pt x="14329" y="10805"/>
                  <a:pt x="14192" y="10998"/>
                </a:cubicBezTo>
                <a:cubicBezTo>
                  <a:pt x="14055" y="11191"/>
                  <a:pt x="13888" y="11343"/>
                  <a:pt x="13690" y="11454"/>
                </a:cubicBezTo>
                <a:cubicBezTo>
                  <a:pt x="13492" y="11565"/>
                  <a:pt x="13271" y="11641"/>
                  <a:pt x="13026" y="11682"/>
                </a:cubicBezTo>
                <a:cubicBezTo>
                  <a:pt x="12781" y="11723"/>
                  <a:pt x="12529" y="11743"/>
                  <a:pt x="12270" y="11743"/>
                </a:cubicBezTo>
                <a:lnTo>
                  <a:pt x="12270" y="12499"/>
                </a:lnTo>
                <a:lnTo>
                  <a:pt x="14257" y="12499"/>
                </a:lnTo>
                <a:cubicBezTo>
                  <a:pt x="14257" y="12499"/>
                  <a:pt x="14257" y="18151"/>
                  <a:pt x="14257" y="18151"/>
                </a:cubicBezTo>
                <a:close/>
                <a:moveTo>
                  <a:pt x="20618" y="6873"/>
                </a:moveTo>
                <a:lnTo>
                  <a:pt x="982" y="6873"/>
                </a:lnTo>
                <a:lnTo>
                  <a:pt x="982" y="3928"/>
                </a:lnTo>
                <a:cubicBezTo>
                  <a:pt x="982" y="3385"/>
                  <a:pt x="1421" y="2945"/>
                  <a:pt x="1964" y="2945"/>
                </a:cubicBezTo>
                <a:lnTo>
                  <a:pt x="3927" y="2945"/>
                </a:lnTo>
                <a:lnTo>
                  <a:pt x="3927" y="4418"/>
                </a:lnTo>
                <a:cubicBezTo>
                  <a:pt x="3927" y="4690"/>
                  <a:pt x="4147" y="4909"/>
                  <a:pt x="4418" y="4909"/>
                </a:cubicBezTo>
                <a:cubicBezTo>
                  <a:pt x="4690" y="4909"/>
                  <a:pt x="4909" y="4690"/>
                  <a:pt x="4909" y="4418"/>
                </a:cubicBezTo>
                <a:lnTo>
                  <a:pt x="4909" y="2945"/>
                </a:lnTo>
                <a:lnTo>
                  <a:pt x="16691" y="2945"/>
                </a:lnTo>
                <a:lnTo>
                  <a:pt x="16691" y="4418"/>
                </a:lnTo>
                <a:cubicBezTo>
                  <a:pt x="16691" y="4690"/>
                  <a:pt x="16910" y="4909"/>
                  <a:pt x="17182" y="4909"/>
                </a:cubicBezTo>
                <a:cubicBezTo>
                  <a:pt x="17453" y="4909"/>
                  <a:pt x="17673" y="4690"/>
                  <a:pt x="17673" y="4418"/>
                </a:cubicBezTo>
                <a:lnTo>
                  <a:pt x="17673" y="2945"/>
                </a:lnTo>
                <a:lnTo>
                  <a:pt x="19636" y="2945"/>
                </a:lnTo>
                <a:cubicBezTo>
                  <a:pt x="20179" y="2945"/>
                  <a:pt x="20618" y="3385"/>
                  <a:pt x="20618" y="3928"/>
                </a:cubicBezTo>
                <a:cubicBezTo>
                  <a:pt x="20618" y="3928"/>
                  <a:pt x="20618" y="6873"/>
                  <a:pt x="20618" y="6873"/>
                </a:cubicBezTo>
                <a:close/>
                <a:moveTo>
                  <a:pt x="20618" y="19636"/>
                </a:moveTo>
                <a:cubicBezTo>
                  <a:pt x="20618" y="20179"/>
                  <a:pt x="20179" y="20618"/>
                  <a:pt x="19636" y="20618"/>
                </a:cubicBezTo>
                <a:lnTo>
                  <a:pt x="1964" y="20618"/>
                </a:lnTo>
                <a:cubicBezTo>
                  <a:pt x="1421" y="20618"/>
                  <a:pt x="982" y="20179"/>
                  <a:pt x="982" y="19636"/>
                </a:cubicBezTo>
                <a:lnTo>
                  <a:pt x="982" y="7855"/>
                </a:lnTo>
                <a:lnTo>
                  <a:pt x="20618" y="7855"/>
                </a:lnTo>
                <a:cubicBezTo>
                  <a:pt x="20618" y="7855"/>
                  <a:pt x="20618" y="19636"/>
                  <a:pt x="20618" y="19636"/>
                </a:cubicBezTo>
                <a:close/>
                <a:moveTo>
                  <a:pt x="19636" y="1964"/>
                </a:moveTo>
                <a:lnTo>
                  <a:pt x="17673" y="1964"/>
                </a:lnTo>
                <a:lnTo>
                  <a:pt x="17673" y="491"/>
                </a:lnTo>
                <a:cubicBezTo>
                  <a:pt x="17673" y="220"/>
                  <a:pt x="17453" y="0"/>
                  <a:pt x="17182" y="0"/>
                </a:cubicBezTo>
                <a:cubicBezTo>
                  <a:pt x="16910" y="0"/>
                  <a:pt x="16691" y="220"/>
                  <a:pt x="16691" y="491"/>
                </a:cubicBezTo>
                <a:lnTo>
                  <a:pt x="16691" y="1964"/>
                </a:lnTo>
                <a:lnTo>
                  <a:pt x="4909" y="1964"/>
                </a:lnTo>
                <a:lnTo>
                  <a:pt x="4909" y="491"/>
                </a:lnTo>
                <a:cubicBezTo>
                  <a:pt x="4909" y="220"/>
                  <a:pt x="4690" y="0"/>
                  <a:pt x="4418" y="0"/>
                </a:cubicBezTo>
                <a:cubicBezTo>
                  <a:pt x="4147" y="0"/>
                  <a:pt x="3927" y="220"/>
                  <a:pt x="3927" y="491"/>
                </a:cubicBezTo>
                <a:lnTo>
                  <a:pt x="3927" y="1964"/>
                </a:lnTo>
                <a:lnTo>
                  <a:pt x="1964" y="1964"/>
                </a:lnTo>
                <a:cubicBezTo>
                  <a:pt x="879" y="1964"/>
                  <a:pt x="0" y="2843"/>
                  <a:pt x="0" y="3928"/>
                </a:cubicBezTo>
                <a:lnTo>
                  <a:pt x="0" y="19636"/>
                </a:lnTo>
                <a:cubicBezTo>
                  <a:pt x="0" y="20721"/>
                  <a:pt x="879" y="21600"/>
                  <a:pt x="1964" y="21600"/>
                </a:cubicBezTo>
                <a:lnTo>
                  <a:pt x="19636" y="21600"/>
                </a:lnTo>
                <a:cubicBezTo>
                  <a:pt x="20721" y="21600"/>
                  <a:pt x="21600" y="20721"/>
                  <a:pt x="21600" y="19636"/>
                </a:cubicBezTo>
                <a:lnTo>
                  <a:pt x="21600" y="3928"/>
                </a:lnTo>
                <a:cubicBezTo>
                  <a:pt x="21600" y="2843"/>
                  <a:pt x="20721" y="1964"/>
                  <a:pt x="19636" y="1964"/>
                </a:cubicBezTo>
              </a:path>
            </a:pathLst>
          </a:custGeom>
          <a:solidFill>
            <a:schemeClr val="accent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54" name="Subtitle 2"/>
          <p:cNvSpPr txBox="1">
            <a:spLocks/>
          </p:cNvSpPr>
          <p:nvPr/>
        </p:nvSpPr>
        <p:spPr>
          <a:xfrm>
            <a:off x="2905968" y="10774652"/>
            <a:ext cx="8428136" cy="1245536"/>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dirty="0" smtClean="0">
                <a:solidFill>
                  <a:schemeClr val="tx1"/>
                </a:solidFill>
                <a:latin typeface="Poppins Light" charset="0"/>
                <a:ea typeface="Poppins Light" charset="0"/>
                <a:cs typeface="Poppins Light" charset="0"/>
              </a:rPr>
              <a:t>Frequently, your initial font choice is taken out of your awesome hands</a:t>
            </a:r>
            <a:r>
              <a:rPr lang="en-US" dirty="0">
                <a:solidFill>
                  <a:schemeClr val="tx1"/>
                </a:solidFill>
                <a:latin typeface="Poppins Light" charset="0"/>
                <a:ea typeface="Poppins Light" charset="0"/>
                <a:cs typeface="Poppins Light" charset="0"/>
              </a:rPr>
              <a:t> </a:t>
            </a:r>
            <a:r>
              <a:rPr lang="en-US" dirty="0" smtClean="0">
                <a:solidFill>
                  <a:schemeClr val="tx1"/>
                </a:solidFill>
                <a:latin typeface="Poppins Light" charset="0"/>
                <a:ea typeface="Poppins Light" charset="0"/>
                <a:cs typeface="Poppins Light" charset="0"/>
              </a:rPr>
              <a:t>also we are companies</a:t>
            </a:r>
            <a:endParaRPr lang="en-US" dirty="0">
              <a:solidFill>
                <a:schemeClr val="tx1"/>
              </a:solidFill>
              <a:latin typeface="Poppins Light" charset="0"/>
              <a:ea typeface="Poppins Light" charset="0"/>
              <a:cs typeface="Poppins Light" charset="0"/>
            </a:endParaRPr>
          </a:p>
        </p:txBody>
      </p:sp>
      <p:sp>
        <p:nvSpPr>
          <p:cNvPr id="55" name="TextBox 54"/>
          <p:cNvSpPr txBox="1"/>
          <p:nvPr/>
        </p:nvSpPr>
        <p:spPr>
          <a:xfrm>
            <a:off x="3023539" y="10200917"/>
            <a:ext cx="3485249" cy="461665"/>
          </a:xfrm>
          <a:prstGeom prst="rect">
            <a:avLst/>
          </a:prstGeom>
          <a:noFill/>
        </p:spPr>
        <p:txBody>
          <a:bodyPr wrap="none" rtlCol="0" anchor="ctr" anchorCtr="0">
            <a:spAutoFit/>
          </a:bodyPr>
          <a:lstStyle/>
          <a:p>
            <a:r>
              <a:rPr lang="en-US" sz="2400" b="1" dirty="0" smtClean="0">
                <a:solidFill>
                  <a:schemeClr val="tx2"/>
                </a:solidFill>
                <a:latin typeface="Poppins SemiBold" charset="0"/>
                <a:ea typeface="Poppins SemiBold" charset="0"/>
                <a:cs typeface="Poppins SemiBold" charset="0"/>
              </a:rPr>
              <a:t>GREAT SUPPORT 24/7</a:t>
            </a:r>
            <a:endParaRPr lang="en-US" sz="2400" b="1" dirty="0">
              <a:solidFill>
                <a:schemeClr val="tx2"/>
              </a:solidFill>
              <a:latin typeface="Poppins SemiBold" charset="0"/>
              <a:ea typeface="Poppins SemiBold" charset="0"/>
              <a:cs typeface="Poppins SemiBold" charset="0"/>
            </a:endParaRPr>
          </a:p>
        </p:txBody>
      </p:sp>
      <p:sp>
        <p:nvSpPr>
          <p:cNvPr id="56" name="Shape 2547"/>
          <p:cNvSpPr/>
          <p:nvPr/>
        </p:nvSpPr>
        <p:spPr>
          <a:xfrm>
            <a:off x="1632509" y="10166927"/>
            <a:ext cx="991310" cy="991310"/>
          </a:xfrm>
          <a:custGeom>
            <a:avLst/>
            <a:gdLst/>
            <a:ahLst/>
            <a:cxnLst>
              <a:cxn ang="0">
                <a:pos x="wd2" y="hd2"/>
              </a:cxn>
              <a:cxn ang="5400000">
                <a:pos x="wd2" y="hd2"/>
              </a:cxn>
              <a:cxn ang="10800000">
                <a:pos x="wd2" y="hd2"/>
              </a:cxn>
              <a:cxn ang="16200000">
                <a:pos x="wd2" y="hd2"/>
              </a:cxn>
            </a:cxnLst>
            <a:rect l="0" t="0" r="r" b="b"/>
            <a:pathLst>
              <a:path w="21600" h="21600" extrusionOk="0">
                <a:moveTo>
                  <a:pt x="18073" y="17379"/>
                </a:moveTo>
                <a:lnTo>
                  <a:pt x="15643" y="14949"/>
                </a:lnTo>
                <a:cubicBezTo>
                  <a:pt x="16600" y="13832"/>
                  <a:pt x="17182" y="12386"/>
                  <a:pt x="17182" y="10800"/>
                </a:cubicBezTo>
                <a:cubicBezTo>
                  <a:pt x="17182" y="9214"/>
                  <a:pt x="16600" y="7767"/>
                  <a:pt x="15643" y="6651"/>
                </a:cubicBezTo>
                <a:lnTo>
                  <a:pt x="18073" y="4221"/>
                </a:lnTo>
                <a:cubicBezTo>
                  <a:pt x="19649" y="5963"/>
                  <a:pt x="20618" y="8266"/>
                  <a:pt x="20618" y="10800"/>
                </a:cubicBezTo>
                <a:cubicBezTo>
                  <a:pt x="20618" y="13335"/>
                  <a:pt x="19649" y="15637"/>
                  <a:pt x="18073" y="17379"/>
                </a:cubicBezTo>
                <a:moveTo>
                  <a:pt x="10800" y="20619"/>
                </a:moveTo>
                <a:cubicBezTo>
                  <a:pt x="8265" y="20619"/>
                  <a:pt x="5963" y="19650"/>
                  <a:pt x="4221" y="18073"/>
                </a:cubicBezTo>
                <a:lnTo>
                  <a:pt x="6651" y="15643"/>
                </a:lnTo>
                <a:cubicBezTo>
                  <a:pt x="7767" y="16600"/>
                  <a:pt x="9214" y="17182"/>
                  <a:pt x="10800" y="17182"/>
                </a:cubicBezTo>
                <a:cubicBezTo>
                  <a:pt x="12386" y="17182"/>
                  <a:pt x="13833" y="16600"/>
                  <a:pt x="14949" y="15643"/>
                </a:cubicBezTo>
                <a:lnTo>
                  <a:pt x="17379" y="18073"/>
                </a:lnTo>
                <a:cubicBezTo>
                  <a:pt x="15637" y="19650"/>
                  <a:pt x="13334" y="20619"/>
                  <a:pt x="10800" y="20619"/>
                </a:cubicBezTo>
                <a:moveTo>
                  <a:pt x="982" y="10800"/>
                </a:moveTo>
                <a:cubicBezTo>
                  <a:pt x="982" y="8266"/>
                  <a:pt x="1950" y="5963"/>
                  <a:pt x="3527" y="4221"/>
                </a:cubicBezTo>
                <a:lnTo>
                  <a:pt x="5957" y="6651"/>
                </a:lnTo>
                <a:cubicBezTo>
                  <a:pt x="4999" y="7767"/>
                  <a:pt x="4418" y="9214"/>
                  <a:pt x="4418" y="10800"/>
                </a:cubicBezTo>
                <a:cubicBezTo>
                  <a:pt x="4418" y="12386"/>
                  <a:pt x="4999" y="13832"/>
                  <a:pt x="5957" y="14949"/>
                </a:cubicBezTo>
                <a:lnTo>
                  <a:pt x="3527" y="17379"/>
                </a:lnTo>
                <a:cubicBezTo>
                  <a:pt x="1950" y="15637"/>
                  <a:pt x="982" y="13335"/>
                  <a:pt x="982" y="10800"/>
                </a:cubicBezTo>
                <a:moveTo>
                  <a:pt x="16200" y="10800"/>
                </a:moveTo>
                <a:cubicBezTo>
                  <a:pt x="16200" y="13782"/>
                  <a:pt x="13782" y="16200"/>
                  <a:pt x="10800" y="16200"/>
                </a:cubicBezTo>
                <a:cubicBezTo>
                  <a:pt x="7817" y="16200"/>
                  <a:pt x="5400" y="13782"/>
                  <a:pt x="5400" y="10800"/>
                </a:cubicBezTo>
                <a:cubicBezTo>
                  <a:pt x="5400" y="7817"/>
                  <a:pt x="7817" y="5400"/>
                  <a:pt x="10800" y="5400"/>
                </a:cubicBezTo>
                <a:cubicBezTo>
                  <a:pt x="13782" y="5400"/>
                  <a:pt x="16200" y="7817"/>
                  <a:pt x="16200" y="10800"/>
                </a:cubicBezTo>
                <a:moveTo>
                  <a:pt x="10800" y="982"/>
                </a:moveTo>
                <a:cubicBezTo>
                  <a:pt x="13334" y="982"/>
                  <a:pt x="15637" y="1950"/>
                  <a:pt x="17379" y="3527"/>
                </a:cubicBezTo>
                <a:lnTo>
                  <a:pt x="14949" y="5957"/>
                </a:lnTo>
                <a:cubicBezTo>
                  <a:pt x="13832" y="4999"/>
                  <a:pt x="12386" y="4418"/>
                  <a:pt x="10800" y="4418"/>
                </a:cubicBezTo>
                <a:cubicBezTo>
                  <a:pt x="9214" y="4418"/>
                  <a:pt x="7767" y="4999"/>
                  <a:pt x="6651" y="5957"/>
                </a:cubicBezTo>
                <a:lnTo>
                  <a:pt x="4221" y="3527"/>
                </a:lnTo>
                <a:cubicBezTo>
                  <a:pt x="5963" y="1950"/>
                  <a:pt x="8265" y="982"/>
                  <a:pt x="10800" y="982"/>
                </a:cubicBezTo>
                <a:moveTo>
                  <a:pt x="10800" y="0"/>
                </a:moveTo>
                <a:cubicBezTo>
                  <a:pt x="4835" y="0"/>
                  <a:pt x="0" y="4835"/>
                  <a:pt x="0" y="10800"/>
                </a:cubicBezTo>
                <a:cubicBezTo>
                  <a:pt x="0" y="16764"/>
                  <a:pt x="4835" y="21600"/>
                  <a:pt x="10800" y="21600"/>
                </a:cubicBezTo>
                <a:cubicBezTo>
                  <a:pt x="16764" y="21600"/>
                  <a:pt x="21600" y="16764"/>
                  <a:pt x="21600" y="10800"/>
                </a:cubicBezTo>
                <a:cubicBezTo>
                  <a:pt x="21600" y="4835"/>
                  <a:pt x="16764" y="0"/>
                  <a:pt x="10800" y="0"/>
                </a:cubicBezTo>
              </a:path>
            </a:pathLst>
          </a:custGeom>
          <a:solidFill>
            <a:schemeClr val="accent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13" name="Freeform 12"/>
          <p:cNvSpPr>
            <a:spLocks noChangeArrowheads="1"/>
          </p:cNvSpPr>
          <p:nvPr/>
        </p:nvSpPr>
        <p:spPr bwMode="auto">
          <a:xfrm rot="9999149" flipH="1">
            <a:off x="11937444" y="972353"/>
            <a:ext cx="13551408" cy="13092145"/>
          </a:xfrm>
          <a:custGeom>
            <a:avLst/>
            <a:gdLst>
              <a:gd name="T0" fmla="*/ 5238 w 5376"/>
              <a:gd name="T1" fmla="*/ 6050 h 7502"/>
              <a:gd name="T2" fmla="*/ 5139 w 5376"/>
              <a:gd name="T3" fmla="*/ 4984 h 7502"/>
              <a:gd name="T4" fmla="*/ 4699 w 5376"/>
              <a:gd name="T5" fmla="*/ 4481 h 7502"/>
              <a:gd name="T6" fmla="*/ 4538 w 5376"/>
              <a:gd name="T7" fmla="*/ 3167 h 7502"/>
              <a:gd name="T8" fmla="*/ 4420 w 5376"/>
              <a:gd name="T9" fmla="*/ 2349 h 7502"/>
              <a:gd name="T10" fmla="*/ 4246 w 5376"/>
              <a:gd name="T11" fmla="*/ 1791 h 7502"/>
              <a:gd name="T12" fmla="*/ 4141 w 5376"/>
              <a:gd name="T13" fmla="*/ 1432 h 7502"/>
              <a:gd name="T14" fmla="*/ 4098 w 5376"/>
              <a:gd name="T15" fmla="*/ 985 h 7502"/>
              <a:gd name="T16" fmla="*/ 3992 w 5376"/>
              <a:gd name="T17" fmla="*/ 458 h 7502"/>
              <a:gd name="T18" fmla="*/ 3937 w 5376"/>
              <a:gd name="T19" fmla="*/ 93 h 7502"/>
              <a:gd name="T20" fmla="*/ 775 w 5376"/>
              <a:gd name="T21" fmla="*/ 1494 h 7502"/>
              <a:gd name="T22" fmla="*/ 1519 w 5376"/>
              <a:gd name="T23" fmla="*/ 1233 h 7502"/>
              <a:gd name="T24" fmla="*/ 732 w 5376"/>
              <a:gd name="T25" fmla="*/ 1915 h 7502"/>
              <a:gd name="T26" fmla="*/ 360 w 5376"/>
              <a:gd name="T27" fmla="*/ 2423 h 7502"/>
              <a:gd name="T28" fmla="*/ 93 w 5376"/>
              <a:gd name="T29" fmla="*/ 2851 h 7502"/>
              <a:gd name="T30" fmla="*/ 68 w 5376"/>
              <a:gd name="T31" fmla="*/ 3273 h 7502"/>
              <a:gd name="T32" fmla="*/ 291 w 5376"/>
              <a:gd name="T33" fmla="*/ 4116 h 7502"/>
              <a:gd name="T34" fmla="*/ 564 w 5376"/>
              <a:gd name="T35" fmla="*/ 4587 h 7502"/>
              <a:gd name="T36" fmla="*/ 1023 w 5376"/>
              <a:gd name="T37" fmla="*/ 4928 h 7502"/>
              <a:gd name="T38" fmla="*/ 1308 w 5376"/>
              <a:gd name="T39" fmla="*/ 5157 h 7502"/>
              <a:gd name="T40" fmla="*/ 1333 w 5376"/>
              <a:gd name="T41" fmla="*/ 5523 h 7502"/>
              <a:gd name="T42" fmla="*/ 1451 w 5376"/>
              <a:gd name="T43" fmla="*/ 6137 h 7502"/>
              <a:gd name="T44" fmla="*/ 1724 w 5376"/>
              <a:gd name="T45" fmla="*/ 7098 h 7502"/>
              <a:gd name="T46" fmla="*/ 5022 w 5376"/>
              <a:gd name="T47" fmla="*/ 6936 h 7502"/>
              <a:gd name="T48" fmla="*/ 5201 w 5376"/>
              <a:gd name="T49" fmla="*/ 7104 h 7502"/>
              <a:gd name="T50" fmla="*/ 341 w 5376"/>
              <a:gd name="T51" fmla="*/ 2541 h 7502"/>
              <a:gd name="T52" fmla="*/ 570 w 5376"/>
              <a:gd name="T53" fmla="*/ 4550 h 7502"/>
              <a:gd name="T54" fmla="*/ 1327 w 5376"/>
              <a:gd name="T55" fmla="*/ 1382 h 7502"/>
              <a:gd name="T56" fmla="*/ 4643 w 5376"/>
              <a:gd name="T57" fmla="*/ 5461 h 7502"/>
              <a:gd name="T58" fmla="*/ 3732 w 5376"/>
              <a:gd name="T59" fmla="*/ 6112 h 7502"/>
              <a:gd name="T60" fmla="*/ 4265 w 5376"/>
              <a:gd name="T61" fmla="*/ 5988 h 7502"/>
              <a:gd name="T62" fmla="*/ 3732 w 5376"/>
              <a:gd name="T63" fmla="*/ 6112 h 7502"/>
              <a:gd name="T64" fmla="*/ 4519 w 5376"/>
              <a:gd name="T65" fmla="*/ 5480 h 7502"/>
              <a:gd name="T66" fmla="*/ 3273 w 5376"/>
              <a:gd name="T67" fmla="*/ 4699 h 7502"/>
              <a:gd name="T68" fmla="*/ 2666 w 5376"/>
              <a:gd name="T69" fmla="*/ 6298 h 7502"/>
              <a:gd name="T70" fmla="*/ 2350 w 5376"/>
              <a:gd name="T71" fmla="*/ 3725 h 7502"/>
              <a:gd name="T72" fmla="*/ 2480 w 5376"/>
              <a:gd name="T73" fmla="*/ 6347 h 7502"/>
              <a:gd name="T74" fmla="*/ 2226 w 5376"/>
              <a:gd name="T75" fmla="*/ 3756 h 7502"/>
              <a:gd name="T76" fmla="*/ 2182 w 5376"/>
              <a:gd name="T77" fmla="*/ 3775 h 7502"/>
              <a:gd name="T78" fmla="*/ 2040 w 5376"/>
              <a:gd name="T79" fmla="*/ 1047 h 7502"/>
              <a:gd name="T80" fmla="*/ 1909 w 5376"/>
              <a:gd name="T81" fmla="*/ 4209 h 7502"/>
              <a:gd name="T82" fmla="*/ 1897 w 5376"/>
              <a:gd name="T83" fmla="*/ 1109 h 7502"/>
              <a:gd name="T84" fmla="*/ 1897 w 5376"/>
              <a:gd name="T85" fmla="*/ 3986 h 7502"/>
              <a:gd name="T86" fmla="*/ 1748 w 5376"/>
              <a:gd name="T87" fmla="*/ 1177 h 7502"/>
              <a:gd name="T88" fmla="*/ 1575 w 5376"/>
              <a:gd name="T89" fmla="*/ 1215 h 7502"/>
              <a:gd name="T90" fmla="*/ 1519 w 5376"/>
              <a:gd name="T91" fmla="*/ 1289 h 7502"/>
              <a:gd name="T92" fmla="*/ 1630 w 5376"/>
              <a:gd name="T93" fmla="*/ 6459 h 7502"/>
              <a:gd name="T94" fmla="*/ 1711 w 5376"/>
              <a:gd name="T95" fmla="*/ 7011 h 7502"/>
              <a:gd name="T96" fmla="*/ 1928 w 5376"/>
              <a:gd name="T97" fmla="*/ 6112 h 7502"/>
              <a:gd name="T98" fmla="*/ 1971 w 5376"/>
              <a:gd name="T99" fmla="*/ 6044 h 7502"/>
              <a:gd name="T100" fmla="*/ 2300 w 5376"/>
              <a:gd name="T101" fmla="*/ 3886 h 7502"/>
              <a:gd name="T102" fmla="*/ 5052 w 5376"/>
              <a:gd name="T103" fmla="*/ 4655 h 7502"/>
              <a:gd name="T104" fmla="*/ 5015 w 5376"/>
              <a:gd name="T105" fmla="*/ 4916 h 7502"/>
              <a:gd name="T106" fmla="*/ 5201 w 5376"/>
              <a:gd name="T107" fmla="*/ 7110 h 7502"/>
              <a:gd name="T108" fmla="*/ 837 w 5376"/>
              <a:gd name="T109" fmla="*/ 1692 h 7502"/>
              <a:gd name="T110" fmla="*/ 1135 w 5376"/>
              <a:gd name="T111" fmla="*/ 1177 h 7502"/>
              <a:gd name="T112" fmla="*/ 824 w 5376"/>
              <a:gd name="T113" fmla="*/ 1618 h 7502"/>
              <a:gd name="T114" fmla="*/ 99 w 5376"/>
              <a:gd name="T115" fmla="*/ 3694 h 7502"/>
              <a:gd name="T116" fmla="*/ 4835 w 5376"/>
              <a:gd name="T117" fmla="*/ 4556 h 7502"/>
              <a:gd name="T118" fmla="*/ 887 w 5376"/>
              <a:gd name="T119" fmla="*/ 4965 h 7502"/>
              <a:gd name="T120" fmla="*/ 1066 w 5376"/>
              <a:gd name="T121" fmla="*/ 4953 h 7502"/>
              <a:gd name="T122" fmla="*/ 3689 w 5376"/>
              <a:gd name="T123" fmla="*/ 6131 h 7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376" h="7502">
                <a:moveTo>
                  <a:pt x="5369" y="6961"/>
                </a:moveTo>
                <a:lnTo>
                  <a:pt x="5369" y="6961"/>
                </a:lnTo>
                <a:cubicBezTo>
                  <a:pt x="5362" y="6942"/>
                  <a:pt x="5344" y="6924"/>
                  <a:pt x="5338" y="6905"/>
                </a:cubicBezTo>
                <a:cubicBezTo>
                  <a:pt x="5338" y="6905"/>
                  <a:pt x="5350" y="6887"/>
                  <a:pt x="5344" y="6881"/>
                </a:cubicBezTo>
                <a:cubicBezTo>
                  <a:pt x="5338" y="6837"/>
                  <a:pt x="5307" y="6788"/>
                  <a:pt x="5319" y="6757"/>
                </a:cubicBezTo>
                <a:cubicBezTo>
                  <a:pt x="5319" y="6744"/>
                  <a:pt x="5338" y="6744"/>
                  <a:pt x="5338" y="6732"/>
                </a:cubicBezTo>
                <a:cubicBezTo>
                  <a:pt x="5338" y="6719"/>
                  <a:pt x="5319" y="6695"/>
                  <a:pt x="5319" y="6676"/>
                </a:cubicBezTo>
                <a:cubicBezTo>
                  <a:pt x="5319" y="6614"/>
                  <a:pt x="5300" y="6552"/>
                  <a:pt x="5288" y="6478"/>
                </a:cubicBezTo>
                <a:cubicBezTo>
                  <a:pt x="5282" y="6428"/>
                  <a:pt x="5276" y="6379"/>
                  <a:pt x="5270" y="6329"/>
                </a:cubicBezTo>
                <a:cubicBezTo>
                  <a:pt x="5263" y="6298"/>
                  <a:pt x="5251" y="6261"/>
                  <a:pt x="5257" y="6223"/>
                </a:cubicBezTo>
                <a:cubicBezTo>
                  <a:pt x="5257" y="6217"/>
                  <a:pt x="5276" y="6205"/>
                  <a:pt x="5276" y="6199"/>
                </a:cubicBezTo>
                <a:cubicBezTo>
                  <a:pt x="5282" y="6168"/>
                  <a:pt x="5251" y="6099"/>
                  <a:pt x="5238" y="6050"/>
                </a:cubicBezTo>
                <a:cubicBezTo>
                  <a:pt x="5226" y="5994"/>
                  <a:pt x="5214" y="5932"/>
                  <a:pt x="5214" y="5889"/>
                </a:cubicBezTo>
                <a:cubicBezTo>
                  <a:pt x="5214" y="5883"/>
                  <a:pt x="5226" y="5883"/>
                  <a:pt x="5226" y="5876"/>
                </a:cubicBezTo>
                <a:cubicBezTo>
                  <a:pt x="5226" y="5858"/>
                  <a:pt x="5214" y="5833"/>
                  <a:pt x="5214" y="5814"/>
                </a:cubicBezTo>
                <a:cubicBezTo>
                  <a:pt x="5207" y="5752"/>
                  <a:pt x="5214" y="5697"/>
                  <a:pt x="5207" y="5610"/>
                </a:cubicBezTo>
                <a:cubicBezTo>
                  <a:pt x="5201" y="5579"/>
                  <a:pt x="5189" y="5554"/>
                  <a:pt x="5183" y="5523"/>
                </a:cubicBezTo>
                <a:cubicBezTo>
                  <a:pt x="5176" y="5480"/>
                  <a:pt x="5195" y="5368"/>
                  <a:pt x="5183" y="5312"/>
                </a:cubicBezTo>
                <a:cubicBezTo>
                  <a:pt x="5183" y="5294"/>
                  <a:pt x="5158" y="5275"/>
                  <a:pt x="5158" y="5256"/>
                </a:cubicBezTo>
                <a:cubicBezTo>
                  <a:pt x="5158" y="5250"/>
                  <a:pt x="5170" y="5250"/>
                  <a:pt x="5170" y="5244"/>
                </a:cubicBezTo>
                <a:cubicBezTo>
                  <a:pt x="5170" y="5244"/>
                  <a:pt x="5158" y="5225"/>
                  <a:pt x="5164" y="5219"/>
                </a:cubicBezTo>
                <a:cubicBezTo>
                  <a:pt x="5170" y="5182"/>
                  <a:pt x="5183" y="5089"/>
                  <a:pt x="5164" y="5040"/>
                </a:cubicBezTo>
                <a:cubicBezTo>
                  <a:pt x="5158" y="5027"/>
                  <a:pt x="5139" y="5021"/>
                  <a:pt x="5133" y="5008"/>
                </a:cubicBezTo>
                <a:cubicBezTo>
                  <a:pt x="5133" y="5008"/>
                  <a:pt x="5146" y="4990"/>
                  <a:pt x="5139" y="4984"/>
                </a:cubicBezTo>
                <a:cubicBezTo>
                  <a:pt x="5139" y="4965"/>
                  <a:pt x="5108" y="4872"/>
                  <a:pt x="5108" y="4860"/>
                </a:cubicBezTo>
                <a:cubicBezTo>
                  <a:pt x="5108" y="4835"/>
                  <a:pt x="5133" y="4810"/>
                  <a:pt x="5127" y="4792"/>
                </a:cubicBezTo>
                <a:cubicBezTo>
                  <a:pt x="5127" y="4792"/>
                  <a:pt x="5077" y="4729"/>
                  <a:pt x="5083" y="4711"/>
                </a:cubicBezTo>
                <a:cubicBezTo>
                  <a:pt x="5090" y="4711"/>
                  <a:pt x="5121" y="4717"/>
                  <a:pt x="5121" y="4711"/>
                </a:cubicBezTo>
                <a:cubicBezTo>
                  <a:pt x="5127" y="4680"/>
                  <a:pt x="5096" y="4692"/>
                  <a:pt x="5108" y="4661"/>
                </a:cubicBezTo>
                <a:cubicBezTo>
                  <a:pt x="5114" y="4649"/>
                  <a:pt x="5146" y="4668"/>
                  <a:pt x="5133" y="4655"/>
                </a:cubicBezTo>
                <a:cubicBezTo>
                  <a:pt x="5121" y="4630"/>
                  <a:pt x="5040" y="4612"/>
                  <a:pt x="4978" y="4605"/>
                </a:cubicBezTo>
                <a:cubicBezTo>
                  <a:pt x="4904" y="4599"/>
                  <a:pt x="4854" y="4556"/>
                  <a:pt x="4749" y="4556"/>
                </a:cubicBezTo>
                <a:cubicBezTo>
                  <a:pt x="4767" y="4556"/>
                  <a:pt x="4674" y="4575"/>
                  <a:pt x="4674" y="4556"/>
                </a:cubicBezTo>
                <a:cubicBezTo>
                  <a:pt x="4674" y="4556"/>
                  <a:pt x="4711" y="4562"/>
                  <a:pt x="4699" y="4550"/>
                </a:cubicBezTo>
                <a:cubicBezTo>
                  <a:pt x="4699" y="4550"/>
                  <a:pt x="4668" y="4562"/>
                  <a:pt x="4656" y="4537"/>
                </a:cubicBezTo>
                <a:cubicBezTo>
                  <a:pt x="4662" y="4544"/>
                  <a:pt x="4693" y="4500"/>
                  <a:pt x="4699" y="4481"/>
                </a:cubicBezTo>
                <a:cubicBezTo>
                  <a:pt x="4730" y="4420"/>
                  <a:pt x="4742" y="4351"/>
                  <a:pt x="4730" y="4264"/>
                </a:cubicBezTo>
                <a:cubicBezTo>
                  <a:pt x="4718" y="4215"/>
                  <a:pt x="4718" y="4190"/>
                  <a:pt x="4693" y="4165"/>
                </a:cubicBezTo>
                <a:cubicBezTo>
                  <a:pt x="4681" y="4153"/>
                  <a:pt x="4681" y="4140"/>
                  <a:pt x="4681" y="4122"/>
                </a:cubicBezTo>
                <a:cubicBezTo>
                  <a:pt x="4668" y="4079"/>
                  <a:pt x="4693" y="3967"/>
                  <a:pt x="4674" y="3899"/>
                </a:cubicBezTo>
                <a:cubicBezTo>
                  <a:pt x="4662" y="3868"/>
                  <a:pt x="4631" y="3843"/>
                  <a:pt x="4625" y="3800"/>
                </a:cubicBezTo>
                <a:cubicBezTo>
                  <a:pt x="4612" y="3744"/>
                  <a:pt x="4631" y="3651"/>
                  <a:pt x="4606" y="3583"/>
                </a:cubicBezTo>
                <a:cubicBezTo>
                  <a:pt x="4600" y="3552"/>
                  <a:pt x="4569" y="3527"/>
                  <a:pt x="4563" y="3490"/>
                </a:cubicBezTo>
                <a:cubicBezTo>
                  <a:pt x="4557" y="3477"/>
                  <a:pt x="4569" y="3453"/>
                  <a:pt x="4569" y="3434"/>
                </a:cubicBezTo>
                <a:cubicBezTo>
                  <a:pt x="4569" y="3421"/>
                  <a:pt x="4557" y="3409"/>
                  <a:pt x="4550" y="3397"/>
                </a:cubicBezTo>
                <a:cubicBezTo>
                  <a:pt x="4550" y="3372"/>
                  <a:pt x="4557" y="3341"/>
                  <a:pt x="4550" y="3316"/>
                </a:cubicBezTo>
                <a:cubicBezTo>
                  <a:pt x="4550" y="3291"/>
                  <a:pt x="4532" y="3273"/>
                  <a:pt x="4532" y="3248"/>
                </a:cubicBezTo>
                <a:cubicBezTo>
                  <a:pt x="4532" y="3223"/>
                  <a:pt x="4544" y="3192"/>
                  <a:pt x="4538" y="3167"/>
                </a:cubicBezTo>
                <a:cubicBezTo>
                  <a:pt x="4538" y="3142"/>
                  <a:pt x="4513" y="3124"/>
                  <a:pt x="4507" y="3099"/>
                </a:cubicBezTo>
                <a:cubicBezTo>
                  <a:pt x="4488" y="3049"/>
                  <a:pt x="4507" y="3000"/>
                  <a:pt x="4494" y="2944"/>
                </a:cubicBezTo>
                <a:cubicBezTo>
                  <a:pt x="4488" y="2901"/>
                  <a:pt x="4463" y="2864"/>
                  <a:pt x="4457" y="2820"/>
                </a:cubicBezTo>
                <a:cubicBezTo>
                  <a:pt x="4451" y="2801"/>
                  <a:pt x="4463" y="2789"/>
                  <a:pt x="4463" y="2771"/>
                </a:cubicBezTo>
                <a:cubicBezTo>
                  <a:pt x="4463" y="2740"/>
                  <a:pt x="4439" y="2702"/>
                  <a:pt x="4439" y="2665"/>
                </a:cubicBezTo>
                <a:cubicBezTo>
                  <a:pt x="4439" y="2647"/>
                  <a:pt x="4451" y="2628"/>
                  <a:pt x="4445" y="2609"/>
                </a:cubicBezTo>
                <a:cubicBezTo>
                  <a:pt x="4445" y="2597"/>
                  <a:pt x="4433" y="2585"/>
                  <a:pt x="4433" y="2566"/>
                </a:cubicBezTo>
                <a:cubicBezTo>
                  <a:pt x="4433" y="2554"/>
                  <a:pt x="4445" y="2541"/>
                  <a:pt x="4439" y="2529"/>
                </a:cubicBezTo>
                <a:cubicBezTo>
                  <a:pt x="4439" y="2523"/>
                  <a:pt x="4426" y="2504"/>
                  <a:pt x="4420" y="2492"/>
                </a:cubicBezTo>
                <a:cubicBezTo>
                  <a:pt x="4414" y="2473"/>
                  <a:pt x="4426" y="2454"/>
                  <a:pt x="4420" y="2436"/>
                </a:cubicBezTo>
                <a:cubicBezTo>
                  <a:pt x="4414" y="2392"/>
                  <a:pt x="4395" y="2380"/>
                  <a:pt x="4402" y="2361"/>
                </a:cubicBezTo>
                <a:cubicBezTo>
                  <a:pt x="4402" y="2355"/>
                  <a:pt x="4420" y="2361"/>
                  <a:pt x="4420" y="2349"/>
                </a:cubicBezTo>
                <a:cubicBezTo>
                  <a:pt x="4420" y="2287"/>
                  <a:pt x="4358" y="2206"/>
                  <a:pt x="4321" y="2169"/>
                </a:cubicBezTo>
                <a:cubicBezTo>
                  <a:pt x="4302" y="2144"/>
                  <a:pt x="4271" y="2132"/>
                  <a:pt x="4271" y="2126"/>
                </a:cubicBezTo>
                <a:cubicBezTo>
                  <a:pt x="4271" y="2120"/>
                  <a:pt x="4302" y="2132"/>
                  <a:pt x="4302" y="2132"/>
                </a:cubicBezTo>
                <a:cubicBezTo>
                  <a:pt x="4296" y="2126"/>
                  <a:pt x="4271" y="2101"/>
                  <a:pt x="4271" y="2089"/>
                </a:cubicBezTo>
                <a:cubicBezTo>
                  <a:pt x="4271" y="2076"/>
                  <a:pt x="4296" y="2070"/>
                  <a:pt x="4296" y="2058"/>
                </a:cubicBezTo>
                <a:cubicBezTo>
                  <a:pt x="4290" y="2045"/>
                  <a:pt x="4271" y="2039"/>
                  <a:pt x="4265" y="2021"/>
                </a:cubicBezTo>
                <a:cubicBezTo>
                  <a:pt x="4259" y="1990"/>
                  <a:pt x="4296" y="1952"/>
                  <a:pt x="4284" y="1934"/>
                </a:cubicBezTo>
                <a:cubicBezTo>
                  <a:pt x="4284" y="1927"/>
                  <a:pt x="4209" y="1946"/>
                  <a:pt x="4197" y="1927"/>
                </a:cubicBezTo>
                <a:lnTo>
                  <a:pt x="4203" y="1866"/>
                </a:lnTo>
                <a:cubicBezTo>
                  <a:pt x="4209" y="1853"/>
                  <a:pt x="4234" y="1847"/>
                  <a:pt x="4240" y="1841"/>
                </a:cubicBezTo>
                <a:cubicBezTo>
                  <a:pt x="4240" y="1834"/>
                  <a:pt x="4240" y="1816"/>
                  <a:pt x="4240" y="1816"/>
                </a:cubicBezTo>
                <a:cubicBezTo>
                  <a:pt x="4240" y="1810"/>
                  <a:pt x="4246" y="1803"/>
                  <a:pt x="4246" y="1791"/>
                </a:cubicBezTo>
                <a:cubicBezTo>
                  <a:pt x="4240" y="1766"/>
                  <a:pt x="4222" y="1803"/>
                  <a:pt x="4209" y="1791"/>
                </a:cubicBezTo>
                <a:cubicBezTo>
                  <a:pt x="4216" y="1791"/>
                  <a:pt x="4228" y="1748"/>
                  <a:pt x="4216" y="1735"/>
                </a:cubicBezTo>
                <a:cubicBezTo>
                  <a:pt x="4209" y="1723"/>
                  <a:pt x="4197" y="1742"/>
                  <a:pt x="4197" y="1723"/>
                </a:cubicBezTo>
                <a:cubicBezTo>
                  <a:pt x="4197" y="1704"/>
                  <a:pt x="4209" y="1692"/>
                  <a:pt x="4209" y="1673"/>
                </a:cubicBezTo>
                <a:cubicBezTo>
                  <a:pt x="4209" y="1673"/>
                  <a:pt x="4185" y="1667"/>
                  <a:pt x="4185" y="1661"/>
                </a:cubicBezTo>
                <a:cubicBezTo>
                  <a:pt x="4178" y="1642"/>
                  <a:pt x="4203" y="1642"/>
                  <a:pt x="4203" y="1630"/>
                </a:cubicBezTo>
                <a:cubicBezTo>
                  <a:pt x="4203" y="1618"/>
                  <a:pt x="4197" y="1580"/>
                  <a:pt x="4197" y="1580"/>
                </a:cubicBezTo>
                <a:cubicBezTo>
                  <a:pt x="4191" y="1568"/>
                  <a:pt x="4172" y="1580"/>
                  <a:pt x="4166" y="1574"/>
                </a:cubicBezTo>
                <a:cubicBezTo>
                  <a:pt x="4160" y="1562"/>
                  <a:pt x="4191" y="1549"/>
                  <a:pt x="4147" y="1562"/>
                </a:cubicBezTo>
                <a:cubicBezTo>
                  <a:pt x="4098" y="1586"/>
                  <a:pt x="4160" y="1543"/>
                  <a:pt x="4166" y="1512"/>
                </a:cubicBezTo>
                <a:cubicBezTo>
                  <a:pt x="4172" y="1500"/>
                  <a:pt x="4172" y="1450"/>
                  <a:pt x="4166" y="1438"/>
                </a:cubicBezTo>
                <a:cubicBezTo>
                  <a:pt x="4160" y="1425"/>
                  <a:pt x="4141" y="1450"/>
                  <a:pt x="4141" y="1432"/>
                </a:cubicBezTo>
                <a:cubicBezTo>
                  <a:pt x="4135" y="1413"/>
                  <a:pt x="4172" y="1376"/>
                  <a:pt x="4154" y="1351"/>
                </a:cubicBezTo>
                <a:cubicBezTo>
                  <a:pt x="4147" y="1345"/>
                  <a:pt x="4129" y="1363"/>
                  <a:pt x="4122" y="1345"/>
                </a:cubicBezTo>
                <a:cubicBezTo>
                  <a:pt x="4122" y="1320"/>
                  <a:pt x="4154" y="1308"/>
                  <a:pt x="4147" y="1277"/>
                </a:cubicBezTo>
                <a:cubicBezTo>
                  <a:pt x="4147" y="1277"/>
                  <a:pt x="4116" y="1264"/>
                  <a:pt x="4116" y="1258"/>
                </a:cubicBezTo>
                <a:cubicBezTo>
                  <a:pt x="4116" y="1258"/>
                  <a:pt x="4135" y="1246"/>
                  <a:pt x="4135" y="1239"/>
                </a:cubicBezTo>
                <a:cubicBezTo>
                  <a:pt x="4110" y="1221"/>
                  <a:pt x="4085" y="1246"/>
                  <a:pt x="4085" y="1227"/>
                </a:cubicBezTo>
                <a:cubicBezTo>
                  <a:pt x="4079" y="1215"/>
                  <a:pt x="4110" y="1202"/>
                  <a:pt x="4116" y="1184"/>
                </a:cubicBezTo>
                <a:cubicBezTo>
                  <a:pt x="4135" y="1140"/>
                  <a:pt x="4098" y="1128"/>
                  <a:pt x="4116" y="1109"/>
                </a:cubicBezTo>
                <a:cubicBezTo>
                  <a:pt x="4141" y="1091"/>
                  <a:pt x="4098" y="1103"/>
                  <a:pt x="4104" y="1078"/>
                </a:cubicBezTo>
                <a:cubicBezTo>
                  <a:pt x="4104" y="1078"/>
                  <a:pt x="4122" y="1078"/>
                  <a:pt x="4116" y="1066"/>
                </a:cubicBezTo>
                <a:cubicBezTo>
                  <a:pt x="4110" y="1047"/>
                  <a:pt x="4085" y="1053"/>
                  <a:pt x="4085" y="1016"/>
                </a:cubicBezTo>
                <a:cubicBezTo>
                  <a:pt x="4085" y="1023"/>
                  <a:pt x="4098" y="991"/>
                  <a:pt x="4098" y="985"/>
                </a:cubicBezTo>
                <a:cubicBezTo>
                  <a:pt x="4098" y="979"/>
                  <a:pt x="4079" y="979"/>
                  <a:pt x="4079" y="973"/>
                </a:cubicBezTo>
                <a:cubicBezTo>
                  <a:pt x="4073" y="973"/>
                  <a:pt x="4085" y="967"/>
                  <a:pt x="4085" y="960"/>
                </a:cubicBezTo>
                <a:cubicBezTo>
                  <a:pt x="4073" y="948"/>
                  <a:pt x="4061" y="954"/>
                  <a:pt x="4061" y="936"/>
                </a:cubicBezTo>
                <a:cubicBezTo>
                  <a:pt x="4061" y="911"/>
                  <a:pt x="4110" y="843"/>
                  <a:pt x="4030" y="855"/>
                </a:cubicBezTo>
                <a:cubicBezTo>
                  <a:pt x="3980" y="861"/>
                  <a:pt x="4116" y="818"/>
                  <a:pt x="4061" y="787"/>
                </a:cubicBezTo>
                <a:cubicBezTo>
                  <a:pt x="4048" y="775"/>
                  <a:pt x="4036" y="768"/>
                  <a:pt x="4042" y="725"/>
                </a:cubicBezTo>
                <a:cubicBezTo>
                  <a:pt x="4042" y="712"/>
                  <a:pt x="4061" y="669"/>
                  <a:pt x="4042" y="644"/>
                </a:cubicBezTo>
                <a:cubicBezTo>
                  <a:pt x="4030" y="632"/>
                  <a:pt x="4005" y="638"/>
                  <a:pt x="4005" y="626"/>
                </a:cubicBezTo>
                <a:cubicBezTo>
                  <a:pt x="4005" y="607"/>
                  <a:pt x="4067" y="601"/>
                  <a:pt x="4054" y="570"/>
                </a:cubicBezTo>
                <a:cubicBezTo>
                  <a:pt x="4054" y="558"/>
                  <a:pt x="3999" y="564"/>
                  <a:pt x="3992" y="545"/>
                </a:cubicBezTo>
                <a:cubicBezTo>
                  <a:pt x="3986" y="539"/>
                  <a:pt x="3999" y="520"/>
                  <a:pt x="3999" y="508"/>
                </a:cubicBezTo>
                <a:cubicBezTo>
                  <a:pt x="3999" y="483"/>
                  <a:pt x="3992" y="471"/>
                  <a:pt x="3992" y="458"/>
                </a:cubicBezTo>
                <a:cubicBezTo>
                  <a:pt x="3992" y="446"/>
                  <a:pt x="4017" y="421"/>
                  <a:pt x="3992" y="403"/>
                </a:cubicBezTo>
                <a:cubicBezTo>
                  <a:pt x="3974" y="390"/>
                  <a:pt x="3968" y="396"/>
                  <a:pt x="3992" y="378"/>
                </a:cubicBezTo>
                <a:cubicBezTo>
                  <a:pt x="4036" y="347"/>
                  <a:pt x="3974" y="359"/>
                  <a:pt x="3974" y="341"/>
                </a:cubicBezTo>
                <a:cubicBezTo>
                  <a:pt x="3974" y="328"/>
                  <a:pt x="3999" y="328"/>
                  <a:pt x="3999" y="310"/>
                </a:cubicBezTo>
                <a:cubicBezTo>
                  <a:pt x="4005" y="247"/>
                  <a:pt x="3949" y="291"/>
                  <a:pt x="3943" y="260"/>
                </a:cubicBezTo>
                <a:cubicBezTo>
                  <a:pt x="3943" y="247"/>
                  <a:pt x="3974" y="254"/>
                  <a:pt x="3980" y="254"/>
                </a:cubicBezTo>
                <a:cubicBezTo>
                  <a:pt x="3974" y="254"/>
                  <a:pt x="3980" y="217"/>
                  <a:pt x="3986" y="210"/>
                </a:cubicBezTo>
                <a:cubicBezTo>
                  <a:pt x="3980" y="210"/>
                  <a:pt x="3961" y="210"/>
                  <a:pt x="3955" y="204"/>
                </a:cubicBezTo>
                <a:cubicBezTo>
                  <a:pt x="3943" y="179"/>
                  <a:pt x="3974" y="198"/>
                  <a:pt x="3974" y="179"/>
                </a:cubicBezTo>
                <a:cubicBezTo>
                  <a:pt x="3968" y="155"/>
                  <a:pt x="3943" y="186"/>
                  <a:pt x="3943" y="155"/>
                </a:cubicBezTo>
                <a:cubicBezTo>
                  <a:pt x="3943" y="142"/>
                  <a:pt x="3961" y="130"/>
                  <a:pt x="3955" y="111"/>
                </a:cubicBezTo>
                <a:cubicBezTo>
                  <a:pt x="3955" y="93"/>
                  <a:pt x="3937" y="117"/>
                  <a:pt x="3937" y="93"/>
                </a:cubicBezTo>
                <a:cubicBezTo>
                  <a:pt x="3930" y="68"/>
                  <a:pt x="3961" y="31"/>
                  <a:pt x="3937" y="18"/>
                </a:cubicBezTo>
                <a:cubicBezTo>
                  <a:pt x="3912" y="0"/>
                  <a:pt x="3701" y="74"/>
                  <a:pt x="3639" y="99"/>
                </a:cubicBezTo>
                <a:cubicBezTo>
                  <a:pt x="3360" y="210"/>
                  <a:pt x="3050" y="334"/>
                  <a:pt x="2740" y="440"/>
                </a:cubicBezTo>
                <a:cubicBezTo>
                  <a:pt x="2684" y="458"/>
                  <a:pt x="2635" y="477"/>
                  <a:pt x="2585" y="502"/>
                </a:cubicBezTo>
                <a:cubicBezTo>
                  <a:pt x="2529" y="520"/>
                  <a:pt x="2467" y="551"/>
                  <a:pt x="2430" y="570"/>
                </a:cubicBezTo>
                <a:cubicBezTo>
                  <a:pt x="2275" y="638"/>
                  <a:pt x="2133" y="675"/>
                  <a:pt x="2009" y="737"/>
                </a:cubicBezTo>
                <a:cubicBezTo>
                  <a:pt x="1990" y="750"/>
                  <a:pt x="1978" y="762"/>
                  <a:pt x="1959" y="775"/>
                </a:cubicBezTo>
                <a:cubicBezTo>
                  <a:pt x="1699" y="905"/>
                  <a:pt x="1413" y="1016"/>
                  <a:pt x="1159" y="1165"/>
                </a:cubicBezTo>
                <a:cubicBezTo>
                  <a:pt x="1246" y="1146"/>
                  <a:pt x="1178" y="1159"/>
                  <a:pt x="1135" y="1190"/>
                </a:cubicBezTo>
                <a:cubicBezTo>
                  <a:pt x="1122" y="1196"/>
                  <a:pt x="1116" y="1221"/>
                  <a:pt x="1104" y="1227"/>
                </a:cubicBezTo>
                <a:cubicBezTo>
                  <a:pt x="1011" y="1301"/>
                  <a:pt x="800" y="1388"/>
                  <a:pt x="763" y="1469"/>
                </a:cubicBezTo>
                <a:cubicBezTo>
                  <a:pt x="756" y="1475"/>
                  <a:pt x="775" y="1500"/>
                  <a:pt x="775" y="1494"/>
                </a:cubicBezTo>
                <a:cubicBezTo>
                  <a:pt x="775" y="1500"/>
                  <a:pt x="725" y="1549"/>
                  <a:pt x="725" y="1549"/>
                </a:cubicBezTo>
                <a:cubicBezTo>
                  <a:pt x="738" y="1562"/>
                  <a:pt x="812" y="1506"/>
                  <a:pt x="824" y="1494"/>
                </a:cubicBezTo>
                <a:cubicBezTo>
                  <a:pt x="911" y="1432"/>
                  <a:pt x="973" y="1388"/>
                  <a:pt x="1079" y="1339"/>
                </a:cubicBezTo>
                <a:cubicBezTo>
                  <a:pt x="1135" y="1314"/>
                  <a:pt x="1066" y="1363"/>
                  <a:pt x="1048" y="1376"/>
                </a:cubicBezTo>
                <a:cubicBezTo>
                  <a:pt x="930" y="1444"/>
                  <a:pt x="874" y="1475"/>
                  <a:pt x="763" y="1574"/>
                </a:cubicBezTo>
                <a:cubicBezTo>
                  <a:pt x="744" y="1586"/>
                  <a:pt x="707" y="1630"/>
                  <a:pt x="688" y="1649"/>
                </a:cubicBezTo>
                <a:cubicBezTo>
                  <a:pt x="670" y="1686"/>
                  <a:pt x="707" y="1673"/>
                  <a:pt x="744" y="1655"/>
                </a:cubicBezTo>
                <a:cubicBezTo>
                  <a:pt x="775" y="1642"/>
                  <a:pt x="787" y="1605"/>
                  <a:pt x="849" y="1599"/>
                </a:cubicBezTo>
                <a:cubicBezTo>
                  <a:pt x="843" y="1599"/>
                  <a:pt x="843" y="1605"/>
                  <a:pt x="843" y="1605"/>
                </a:cubicBezTo>
                <a:cubicBezTo>
                  <a:pt x="849" y="1605"/>
                  <a:pt x="849" y="1605"/>
                  <a:pt x="849" y="1599"/>
                </a:cubicBezTo>
                <a:cubicBezTo>
                  <a:pt x="942" y="1537"/>
                  <a:pt x="1054" y="1469"/>
                  <a:pt x="1159" y="1413"/>
                </a:cubicBezTo>
                <a:cubicBezTo>
                  <a:pt x="1246" y="1363"/>
                  <a:pt x="1389" y="1283"/>
                  <a:pt x="1519" y="1233"/>
                </a:cubicBezTo>
                <a:cubicBezTo>
                  <a:pt x="1618" y="1202"/>
                  <a:pt x="1482" y="1258"/>
                  <a:pt x="1451" y="1277"/>
                </a:cubicBezTo>
                <a:cubicBezTo>
                  <a:pt x="1339" y="1339"/>
                  <a:pt x="1246" y="1401"/>
                  <a:pt x="1147" y="1456"/>
                </a:cubicBezTo>
                <a:cubicBezTo>
                  <a:pt x="1041" y="1518"/>
                  <a:pt x="899" y="1593"/>
                  <a:pt x="800" y="1686"/>
                </a:cubicBezTo>
                <a:lnTo>
                  <a:pt x="769" y="1723"/>
                </a:lnTo>
                <a:cubicBezTo>
                  <a:pt x="769" y="1729"/>
                  <a:pt x="806" y="1704"/>
                  <a:pt x="837" y="1692"/>
                </a:cubicBezTo>
                <a:cubicBezTo>
                  <a:pt x="887" y="1649"/>
                  <a:pt x="942" y="1599"/>
                  <a:pt x="992" y="1574"/>
                </a:cubicBezTo>
                <a:cubicBezTo>
                  <a:pt x="1085" y="1512"/>
                  <a:pt x="1147" y="1481"/>
                  <a:pt x="1228" y="1438"/>
                </a:cubicBezTo>
                <a:cubicBezTo>
                  <a:pt x="1228" y="1432"/>
                  <a:pt x="1240" y="1432"/>
                  <a:pt x="1228" y="1438"/>
                </a:cubicBezTo>
                <a:cubicBezTo>
                  <a:pt x="1110" y="1562"/>
                  <a:pt x="887" y="1642"/>
                  <a:pt x="744" y="1791"/>
                </a:cubicBezTo>
                <a:cubicBezTo>
                  <a:pt x="732" y="1803"/>
                  <a:pt x="676" y="1866"/>
                  <a:pt x="738" y="1841"/>
                </a:cubicBezTo>
                <a:cubicBezTo>
                  <a:pt x="800" y="1810"/>
                  <a:pt x="750" y="1859"/>
                  <a:pt x="744" y="1878"/>
                </a:cubicBezTo>
                <a:cubicBezTo>
                  <a:pt x="750" y="1866"/>
                  <a:pt x="750" y="1921"/>
                  <a:pt x="732" y="1915"/>
                </a:cubicBezTo>
                <a:cubicBezTo>
                  <a:pt x="775" y="1934"/>
                  <a:pt x="806" y="1847"/>
                  <a:pt x="837" y="1872"/>
                </a:cubicBezTo>
                <a:cubicBezTo>
                  <a:pt x="843" y="1878"/>
                  <a:pt x="781" y="1915"/>
                  <a:pt x="824" y="1921"/>
                </a:cubicBezTo>
                <a:cubicBezTo>
                  <a:pt x="843" y="1927"/>
                  <a:pt x="930" y="1847"/>
                  <a:pt x="961" y="1828"/>
                </a:cubicBezTo>
                <a:cubicBezTo>
                  <a:pt x="998" y="1816"/>
                  <a:pt x="1029" y="1810"/>
                  <a:pt x="980" y="1847"/>
                </a:cubicBezTo>
                <a:cubicBezTo>
                  <a:pt x="917" y="1884"/>
                  <a:pt x="843" y="1927"/>
                  <a:pt x="787" y="1983"/>
                </a:cubicBezTo>
                <a:cubicBezTo>
                  <a:pt x="750" y="2027"/>
                  <a:pt x="868" y="1952"/>
                  <a:pt x="893" y="1934"/>
                </a:cubicBezTo>
                <a:cubicBezTo>
                  <a:pt x="942" y="1903"/>
                  <a:pt x="967" y="1872"/>
                  <a:pt x="992" y="1859"/>
                </a:cubicBezTo>
                <a:cubicBezTo>
                  <a:pt x="1023" y="1847"/>
                  <a:pt x="1122" y="1791"/>
                  <a:pt x="1041" y="1859"/>
                </a:cubicBezTo>
                <a:cubicBezTo>
                  <a:pt x="868" y="1990"/>
                  <a:pt x="694" y="2120"/>
                  <a:pt x="527" y="2256"/>
                </a:cubicBezTo>
                <a:cubicBezTo>
                  <a:pt x="502" y="2281"/>
                  <a:pt x="471" y="2299"/>
                  <a:pt x="452" y="2324"/>
                </a:cubicBezTo>
                <a:cubicBezTo>
                  <a:pt x="446" y="2324"/>
                  <a:pt x="452" y="2337"/>
                  <a:pt x="446" y="2349"/>
                </a:cubicBezTo>
                <a:cubicBezTo>
                  <a:pt x="446" y="2349"/>
                  <a:pt x="378" y="2411"/>
                  <a:pt x="360" y="2423"/>
                </a:cubicBezTo>
                <a:cubicBezTo>
                  <a:pt x="273" y="2504"/>
                  <a:pt x="452" y="2355"/>
                  <a:pt x="459" y="2361"/>
                </a:cubicBezTo>
                <a:cubicBezTo>
                  <a:pt x="459" y="2368"/>
                  <a:pt x="378" y="2436"/>
                  <a:pt x="366" y="2448"/>
                </a:cubicBezTo>
                <a:cubicBezTo>
                  <a:pt x="329" y="2479"/>
                  <a:pt x="291" y="2498"/>
                  <a:pt x="279" y="2523"/>
                </a:cubicBezTo>
                <a:cubicBezTo>
                  <a:pt x="273" y="2529"/>
                  <a:pt x="273" y="2566"/>
                  <a:pt x="273" y="2566"/>
                </a:cubicBezTo>
                <a:cubicBezTo>
                  <a:pt x="223" y="2628"/>
                  <a:pt x="161" y="2647"/>
                  <a:pt x="118" y="2715"/>
                </a:cubicBezTo>
                <a:cubicBezTo>
                  <a:pt x="174" y="2696"/>
                  <a:pt x="180" y="2665"/>
                  <a:pt x="236" y="2616"/>
                </a:cubicBezTo>
                <a:cubicBezTo>
                  <a:pt x="254" y="2597"/>
                  <a:pt x="316" y="2560"/>
                  <a:pt x="316" y="2560"/>
                </a:cubicBezTo>
                <a:cubicBezTo>
                  <a:pt x="322" y="2560"/>
                  <a:pt x="304" y="2597"/>
                  <a:pt x="298" y="2616"/>
                </a:cubicBezTo>
                <a:cubicBezTo>
                  <a:pt x="304" y="2609"/>
                  <a:pt x="310" y="2603"/>
                  <a:pt x="310" y="2597"/>
                </a:cubicBezTo>
                <a:cubicBezTo>
                  <a:pt x="291" y="2628"/>
                  <a:pt x="291" y="2628"/>
                  <a:pt x="298" y="2616"/>
                </a:cubicBezTo>
                <a:cubicBezTo>
                  <a:pt x="254" y="2665"/>
                  <a:pt x="180" y="2715"/>
                  <a:pt x="136" y="2777"/>
                </a:cubicBezTo>
                <a:cubicBezTo>
                  <a:pt x="124" y="2795"/>
                  <a:pt x="111" y="2826"/>
                  <a:pt x="93" y="2851"/>
                </a:cubicBezTo>
                <a:cubicBezTo>
                  <a:pt x="81" y="2876"/>
                  <a:pt x="37" y="2938"/>
                  <a:pt x="62" y="2975"/>
                </a:cubicBezTo>
                <a:cubicBezTo>
                  <a:pt x="81" y="2994"/>
                  <a:pt x="99" y="2888"/>
                  <a:pt x="93" y="2895"/>
                </a:cubicBezTo>
                <a:cubicBezTo>
                  <a:pt x="99" y="2888"/>
                  <a:pt x="118" y="2907"/>
                  <a:pt x="124" y="2901"/>
                </a:cubicBezTo>
                <a:cubicBezTo>
                  <a:pt x="118" y="2907"/>
                  <a:pt x="149" y="2864"/>
                  <a:pt x="155" y="2876"/>
                </a:cubicBezTo>
                <a:cubicBezTo>
                  <a:pt x="167" y="2888"/>
                  <a:pt x="130" y="2913"/>
                  <a:pt x="118" y="2950"/>
                </a:cubicBezTo>
                <a:cubicBezTo>
                  <a:pt x="105" y="2975"/>
                  <a:pt x="118" y="2994"/>
                  <a:pt x="118" y="3000"/>
                </a:cubicBezTo>
                <a:cubicBezTo>
                  <a:pt x="118" y="2994"/>
                  <a:pt x="130" y="2994"/>
                  <a:pt x="130" y="3000"/>
                </a:cubicBezTo>
                <a:cubicBezTo>
                  <a:pt x="136" y="3037"/>
                  <a:pt x="87" y="3081"/>
                  <a:pt x="81" y="3112"/>
                </a:cubicBezTo>
                <a:cubicBezTo>
                  <a:pt x="81" y="3118"/>
                  <a:pt x="99" y="3136"/>
                  <a:pt x="93" y="3149"/>
                </a:cubicBezTo>
                <a:cubicBezTo>
                  <a:pt x="93" y="3149"/>
                  <a:pt x="43" y="3248"/>
                  <a:pt x="81" y="3192"/>
                </a:cubicBezTo>
                <a:cubicBezTo>
                  <a:pt x="81" y="3186"/>
                  <a:pt x="130" y="3155"/>
                  <a:pt x="130" y="3155"/>
                </a:cubicBezTo>
                <a:cubicBezTo>
                  <a:pt x="136" y="3161"/>
                  <a:pt x="74" y="3260"/>
                  <a:pt x="68" y="3273"/>
                </a:cubicBezTo>
                <a:cubicBezTo>
                  <a:pt x="56" y="3291"/>
                  <a:pt x="62" y="3291"/>
                  <a:pt x="37" y="3304"/>
                </a:cubicBezTo>
                <a:cubicBezTo>
                  <a:pt x="62" y="3310"/>
                  <a:pt x="19" y="3353"/>
                  <a:pt x="25" y="3378"/>
                </a:cubicBezTo>
                <a:cubicBezTo>
                  <a:pt x="31" y="3397"/>
                  <a:pt x="68" y="3403"/>
                  <a:pt x="74" y="3421"/>
                </a:cubicBezTo>
                <a:cubicBezTo>
                  <a:pt x="74" y="3428"/>
                  <a:pt x="56" y="3453"/>
                  <a:pt x="62" y="3471"/>
                </a:cubicBezTo>
                <a:cubicBezTo>
                  <a:pt x="62" y="3508"/>
                  <a:pt x="111" y="3521"/>
                  <a:pt x="124" y="3564"/>
                </a:cubicBezTo>
                <a:cubicBezTo>
                  <a:pt x="130" y="3589"/>
                  <a:pt x="111" y="3663"/>
                  <a:pt x="130" y="3688"/>
                </a:cubicBezTo>
                <a:cubicBezTo>
                  <a:pt x="124" y="3682"/>
                  <a:pt x="180" y="3719"/>
                  <a:pt x="180" y="3725"/>
                </a:cubicBezTo>
                <a:cubicBezTo>
                  <a:pt x="161" y="3738"/>
                  <a:pt x="111" y="3682"/>
                  <a:pt x="99" y="3694"/>
                </a:cubicBezTo>
                <a:cubicBezTo>
                  <a:pt x="93" y="3719"/>
                  <a:pt x="167" y="3725"/>
                  <a:pt x="180" y="3744"/>
                </a:cubicBezTo>
                <a:cubicBezTo>
                  <a:pt x="192" y="3769"/>
                  <a:pt x="161" y="3806"/>
                  <a:pt x="167" y="3831"/>
                </a:cubicBezTo>
                <a:cubicBezTo>
                  <a:pt x="180" y="3911"/>
                  <a:pt x="291" y="3936"/>
                  <a:pt x="298" y="4017"/>
                </a:cubicBezTo>
                <a:cubicBezTo>
                  <a:pt x="304" y="4041"/>
                  <a:pt x="273" y="4079"/>
                  <a:pt x="291" y="4116"/>
                </a:cubicBezTo>
                <a:cubicBezTo>
                  <a:pt x="298" y="4128"/>
                  <a:pt x="329" y="4153"/>
                  <a:pt x="347" y="4159"/>
                </a:cubicBezTo>
                <a:cubicBezTo>
                  <a:pt x="397" y="4184"/>
                  <a:pt x="484" y="4153"/>
                  <a:pt x="440" y="4240"/>
                </a:cubicBezTo>
                <a:cubicBezTo>
                  <a:pt x="465" y="4234"/>
                  <a:pt x="440" y="4264"/>
                  <a:pt x="440" y="4240"/>
                </a:cubicBezTo>
                <a:cubicBezTo>
                  <a:pt x="428" y="4240"/>
                  <a:pt x="428" y="4246"/>
                  <a:pt x="422" y="4258"/>
                </a:cubicBezTo>
                <a:cubicBezTo>
                  <a:pt x="496" y="4227"/>
                  <a:pt x="434" y="4351"/>
                  <a:pt x="415" y="4351"/>
                </a:cubicBezTo>
                <a:cubicBezTo>
                  <a:pt x="391" y="4364"/>
                  <a:pt x="409" y="4296"/>
                  <a:pt x="422" y="4289"/>
                </a:cubicBezTo>
                <a:cubicBezTo>
                  <a:pt x="391" y="4302"/>
                  <a:pt x="378" y="4320"/>
                  <a:pt x="397" y="4370"/>
                </a:cubicBezTo>
                <a:cubicBezTo>
                  <a:pt x="409" y="4407"/>
                  <a:pt x="527" y="4413"/>
                  <a:pt x="546" y="4438"/>
                </a:cubicBezTo>
                <a:cubicBezTo>
                  <a:pt x="539" y="4432"/>
                  <a:pt x="564" y="4544"/>
                  <a:pt x="570" y="4537"/>
                </a:cubicBezTo>
                <a:cubicBezTo>
                  <a:pt x="564" y="4544"/>
                  <a:pt x="533" y="4531"/>
                  <a:pt x="521" y="4537"/>
                </a:cubicBezTo>
                <a:cubicBezTo>
                  <a:pt x="508" y="4550"/>
                  <a:pt x="558" y="4556"/>
                  <a:pt x="564" y="4562"/>
                </a:cubicBezTo>
                <a:cubicBezTo>
                  <a:pt x="564" y="4568"/>
                  <a:pt x="558" y="4581"/>
                  <a:pt x="564" y="4587"/>
                </a:cubicBezTo>
                <a:cubicBezTo>
                  <a:pt x="583" y="4599"/>
                  <a:pt x="595" y="4575"/>
                  <a:pt x="595" y="4599"/>
                </a:cubicBezTo>
                <a:cubicBezTo>
                  <a:pt x="595" y="4599"/>
                  <a:pt x="564" y="4612"/>
                  <a:pt x="558" y="4612"/>
                </a:cubicBezTo>
                <a:cubicBezTo>
                  <a:pt x="539" y="4612"/>
                  <a:pt x="477" y="4593"/>
                  <a:pt x="446" y="4575"/>
                </a:cubicBezTo>
                <a:cubicBezTo>
                  <a:pt x="452" y="4636"/>
                  <a:pt x="539" y="4624"/>
                  <a:pt x="564" y="4661"/>
                </a:cubicBezTo>
                <a:cubicBezTo>
                  <a:pt x="570" y="4668"/>
                  <a:pt x="552" y="4699"/>
                  <a:pt x="552" y="4699"/>
                </a:cubicBezTo>
                <a:cubicBezTo>
                  <a:pt x="552" y="4711"/>
                  <a:pt x="620" y="4760"/>
                  <a:pt x="651" y="4773"/>
                </a:cubicBezTo>
                <a:cubicBezTo>
                  <a:pt x="651" y="4773"/>
                  <a:pt x="663" y="4785"/>
                  <a:pt x="663" y="4792"/>
                </a:cubicBezTo>
                <a:cubicBezTo>
                  <a:pt x="657" y="4792"/>
                  <a:pt x="576" y="4773"/>
                  <a:pt x="576" y="4773"/>
                </a:cubicBezTo>
                <a:cubicBezTo>
                  <a:pt x="558" y="4798"/>
                  <a:pt x="682" y="4841"/>
                  <a:pt x="682" y="4847"/>
                </a:cubicBezTo>
                <a:cubicBezTo>
                  <a:pt x="700" y="4853"/>
                  <a:pt x="694" y="4878"/>
                  <a:pt x="725" y="4897"/>
                </a:cubicBezTo>
                <a:cubicBezTo>
                  <a:pt x="763" y="4909"/>
                  <a:pt x="806" y="4909"/>
                  <a:pt x="824" y="4934"/>
                </a:cubicBezTo>
                <a:cubicBezTo>
                  <a:pt x="849" y="4916"/>
                  <a:pt x="955" y="4934"/>
                  <a:pt x="1023" y="4928"/>
                </a:cubicBezTo>
                <a:cubicBezTo>
                  <a:pt x="1085" y="4922"/>
                  <a:pt x="1265" y="4884"/>
                  <a:pt x="1289" y="4916"/>
                </a:cubicBezTo>
                <a:cubicBezTo>
                  <a:pt x="1283" y="4916"/>
                  <a:pt x="1246" y="4953"/>
                  <a:pt x="1252" y="4971"/>
                </a:cubicBezTo>
                <a:cubicBezTo>
                  <a:pt x="1252" y="4971"/>
                  <a:pt x="1277" y="4965"/>
                  <a:pt x="1271" y="4977"/>
                </a:cubicBezTo>
                <a:cubicBezTo>
                  <a:pt x="1265" y="4996"/>
                  <a:pt x="1234" y="5008"/>
                  <a:pt x="1228" y="5027"/>
                </a:cubicBezTo>
                <a:cubicBezTo>
                  <a:pt x="1228" y="5033"/>
                  <a:pt x="1246" y="5070"/>
                  <a:pt x="1252" y="5070"/>
                </a:cubicBezTo>
                <a:lnTo>
                  <a:pt x="1252" y="5070"/>
                </a:lnTo>
                <a:cubicBezTo>
                  <a:pt x="1252" y="5070"/>
                  <a:pt x="1252" y="5077"/>
                  <a:pt x="1252" y="5070"/>
                </a:cubicBezTo>
                <a:cubicBezTo>
                  <a:pt x="1246" y="5077"/>
                  <a:pt x="1240" y="5089"/>
                  <a:pt x="1246" y="5089"/>
                </a:cubicBezTo>
                <a:cubicBezTo>
                  <a:pt x="1277" y="5108"/>
                  <a:pt x="1277" y="5077"/>
                  <a:pt x="1320" y="5077"/>
                </a:cubicBezTo>
                <a:lnTo>
                  <a:pt x="1320" y="5089"/>
                </a:lnTo>
                <a:cubicBezTo>
                  <a:pt x="1320" y="5089"/>
                  <a:pt x="1345" y="5077"/>
                  <a:pt x="1352" y="5083"/>
                </a:cubicBezTo>
                <a:cubicBezTo>
                  <a:pt x="1352" y="5095"/>
                  <a:pt x="1308" y="5139"/>
                  <a:pt x="1308" y="5157"/>
                </a:cubicBezTo>
                <a:cubicBezTo>
                  <a:pt x="1308" y="5170"/>
                  <a:pt x="1333" y="5132"/>
                  <a:pt x="1345" y="5145"/>
                </a:cubicBezTo>
                <a:cubicBezTo>
                  <a:pt x="1339" y="5145"/>
                  <a:pt x="1339" y="5194"/>
                  <a:pt x="1333" y="5207"/>
                </a:cubicBezTo>
                <a:cubicBezTo>
                  <a:pt x="1320" y="5244"/>
                  <a:pt x="1271" y="5263"/>
                  <a:pt x="1271" y="5287"/>
                </a:cubicBezTo>
                <a:cubicBezTo>
                  <a:pt x="1271" y="5294"/>
                  <a:pt x="1314" y="5287"/>
                  <a:pt x="1314" y="5294"/>
                </a:cubicBezTo>
                <a:cubicBezTo>
                  <a:pt x="1327" y="5312"/>
                  <a:pt x="1308" y="5325"/>
                  <a:pt x="1302" y="5337"/>
                </a:cubicBezTo>
                <a:cubicBezTo>
                  <a:pt x="1289" y="5356"/>
                  <a:pt x="1289" y="5343"/>
                  <a:pt x="1289" y="5362"/>
                </a:cubicBezTo>
                <a:cubicBezTo>
                  <a:pt x="1289" y="5349"/>
                  <a:pt x="1302" y="5368"/>
                  <a:pt x="1289" y="5399"/>
                </a:cubicBezTo>
                <a:cubicBezTo>
                  <a:pt x="1289" y="5393"/>
                  <a:pt x="1277" y="5418"/>
                  <a:pt x="1277" y="5418"/>
                </a:cubicBezTo>
                <a:lnTo>
                  <a:pt x="1302" y="5424"/>
                </a:lnTo>
                <a:cubicBezTo>
                  <a:pt x="1302" y="5449"/>
                  <a:pt x="1277" y="5461"/>
                  <a:pt x="1296" y="5480"/>
                </a:cubicBezTo>
                <a:cubicBezTo>
                  <a:pt x="1302" y="5492"/>
                  <a:pt x="1327" y="5473"/>
                  <a:pt x="1333" y="5480"/>
                </a:cubicBezTo>
                <a:cubicBezTo>
                  <a:pt x="1339" y="5486"/>
                  <a:pt x="1333" y="5517"/>
                  <a:pt x="1333" y="5523"/>
                </a:cubicBezTo>
                <a:cubicBezTo>
                  <a:pt x="1333" y="5517"/>
                  <a:pt x="1352" y="5523"/>
                  <a:pt x="1358" y="5523"/>
                </a:cubicBezTo>
                <a:cubicBezTo>
                  <a:pt x="1352" y="5517"/>
                  <a:pt x="1364" y="5554"/>
                  <a:pt x="1364" y="5560"/>
                </a:cubicBezTo>
                <a:cubicBezTo>
                  <a:pt x="1364" y="5579"/>
                  <a:pt x="1339" y="5579"/>
                  <a:pt x="1345" y="5610"/>
                </a:cubicBezTo>
                <a:cubicBezTo>
                  <a:pt x="1339" y="5591"/>
                  <a:pt x="1370" y="5622"/>
                  <a:pt x="1370" y="5653"/>
                </a:cubicBezTo>
                <a:cubicBezTo>
                  <a:pt x="1370" y="5684"/>
                  <a:pt x="1364" y="5666"/>
                  <a:pt x="1382" y="5684"/>
                </a:cubicBezTo>
                <a:cubicBezTo>
                  <a:pt x="1395" y="5697"/>
                  <a:pt x="1382" y="5715"/>
                  <a:pt x="1382" y="5740"/>
                </a:cubicBezTo>
                <a:cubicBezTo>
                  <a:pt x="1389" y="5827"/>
                  <a:pt x="1463" y="5895"/>
                  <a:pt x="1463" y="5920"/>
                </a:cubicBezTo>
                <a:cubicBezTo>
                  <a:pt x="1463" y="5926"/>
                  <a:pt x="1444" y="5938"/>
                  <a:pt x="1451" y="5944"/>
                </a:cubicBezTo>
                <a:cubicBezTo>
                  <a:pt x="1451" y="5951"/>
                  <a:pt x="1469" y="5932"/>
                  <a:pt x="1469" y="5944"/>
                </a:cubicBezTo>
                <a:cubicBezTo>
                  <a:pt x="1469" y="5957"/>
                  <a:pt x="1457" y="5969"/>
                  <a:pt x="1457" y="5988"/>
                </a:cubicBezTo>
                <a:cubicBezTo>
                  <a:pt x="1451" y="6013"/>
                  <a:pt x="1457" y="6050"/>
                  <a:pt x="1457" y="6068"/>
                </a:cubicBezTo>
                <a:cubicBezTo>
                  <a:pt x="1451" y="6093"/>
                  <a:pt x="1432" y="6118"/>
                  <a:pt x="1451" y="6137"/>
                </a:cubicBezTo>
                <a:cubicBezTo>
                  <a:pt x="1476" y="6168"/>
                  <a:pt x="1482" y="6106"/>
                  <a:pt x="1519" y="6155"/>
                </a:cubicBezTo>
                <a:cubicBezTo>
                  <a:pt x="1525" y="6168"/>
                  <a:pt x="1513" y="6211"/>
                  <a:pt x="1531" y="6223"/>
                </a:cubicBezTo>
                <a:cubicBezTo>
                  <a:pt x="1544" y="6236"/>
                  <a:pt x="1537" y="6174"/>
                  <a:pt x="1562" y="6192"/>
                </a:cubicBezTo>
                <a:cubicBezTo>
                  <a:pt x="1575" y="6199"/>
                  <a:pt x="1556" y="6310"/>
                  <a:pt x="1562" y="6329"/>
                </a:cubicBezTo>
                <a:cubicBezTo>
                  <a:pt x="1568" y="6366"/>
                  <a:pt x="1587" y="6347"/>
                  <a:pt x="1587" y="6385"/>
                </a:cubicBezTo>
                <a:cubicBezTo>
                  <a:pt x="1587" y="6434"/>
                  <a:pt x="1537" y="6478"/>
                  <a:pt x="1544" y="6546"/>
                </a:cubicBezTo>
                <a:cubicBezTo>
                  <a:pt x="1550" y="6608"/>
                  <a:pt x="1606" y="6626"/>
                  <a:pt x="1637" y="6676"/>
                </a:cubicBezTo>
                <a:cubicBezTo>
                  <a:pt x="1649" y="6701"/>
                  <a:pt x="1668" y="6750"/>
                  <a:pt x="1668" y="6775"/>
                </a:cubicBezTo>
                <a:cubicBezTo>
                  <a:pt x="1668" y="6775"/>
                  <a:pt x="1649" y="6769"/>
                  <a:pt x="1649" y="6781"/>
                </a:cubicBezTo>
                <a:cubicBezTo>
                  <a:pt x="1661" y="6831"/>
                  <a:pt x="1686" y="6837"/>
                  <a:pt x="1674" y="6899"/>
                </a:cubicBezTo>
                <a:cubicBezTo>
                  <a:pt x="1668" y="6924"/>
                  <a:pt x="1655" y="6961"/>
                  <a:pt x="1668" y="6998"/>
                </a:cubicBezTo>
                <a:cubicBezTo>
                  <a:pt x="1674" y="7042"/>
                  <a:pt x="1717" y="7060"/>
                  <a:pt x="1724" y="7098"/>
                </a:cubicBezTo>
                <a:cubicBezTo>
                  <a:pt x="1724" y="7110"/>
                  <a:pt x="1705" y="7129"/>
                  <a:pt x="1705" y="7153"/>
                </a:cubicBezTo>
                <a:cubicBezTo>
                  <a:pt x="1711" y="7172"/>
                  <a:pt x="1748" y="7240"/>
                  <a:pt x="1779" y="7259"/>
                </a:cubicBezTo>
                <a:cubicBezTo>
                  <a:pt x="1854" y="7296"/>
                  <a:pt x="1959" y="7346"/>
                  <a:pt x="2052" y="7352"/>
                </a:cubicBezTo>
                <a:cubicBezTo>
                  <a:pt x="2120" y="7358"/>
                  <a:pt x="2238" y="7364"/>
                  <a:pt x="2319" y="7339"/>
                </a:cubicBezTo>
                <a:cubicBezTo>
                  <a:pt x="2331" y="7339"/>
                  <a:pt x="2337" y="7321"/>
                  <a:pt x="2350" y="7321"/>
                </a:cubicBezTo>
                <a:cubicBezTo>
                  <a:pt x="2424" y="7296"/>
                  <a:pt x="2492" y="7296"/>
                  <a:pt x="2567" y="7277"/>
                </a:cubicBezTo>
                <a:cubicBezTo>
                  <a:pt x="2659" y="7259"/>
                  <a:pt x="2759" y="7228"/>
                  <a:pt x="2858" y="7203"/>
                </a:cubicBezTo>
                <a:cubicBezTo>
                  <a:pt x="3137" y="7129"/>
                  <a:pt x="3428" y="7048"/>
                  <a:pt x="3720" y="6974"/>
                </a:cubicBezTo>
                <a:cubicBezTo>
                  <a:pt x="3837" y="6949"/>
                  <a:pt x="3968" y="6905"/>
                  <a:pt x="4098" y="6881"/>
                </a:cubicBezTo>
                <a:cubicBezTo>
                  <a:pt x="4370" y="6825"/>
                  <a:pt x="4587" y="6775"/>
                  <a:pt x="4891" y="6732"/>
                </a:cubicBezTo>
                <a:cubicBezTo>
                  <a:pt x="4941" y="6726"/>
                  <a:pt x="4972" y="6719"/>
                  <a:pt x="4978" y="6775"/>
                </a:cubicBezTo>
                <a:cubicBezTo>
                  <a:pt x="4990" y="6837"/>
                  <a:pt x="4997" y="6887"/>
                  <a:pt x="5022" y="6936"/>
                </a:cubicBezTo>
                <a:cubicBezTo>
                  <a:pt x="5022" y="6930"/>
                  <a:pt x="5028" y="6912"/>
                  <a:pt x="5028" y="6912"/>
                </a:cubicBezTo>
                <a:cubicBezTo>
                  <a:pt x="5034" y="6918"/>
                  <a:pt x="5052" y="6974"/>
                  <a:pt x="5065" y="7005"/>
                </a:cubicBezTo>
                <a:cubicBezTo>
                  <a:pt x="5065" y="7011"/>
                  <a:pt x="5059" y="7029"/>
                  <a:pt x="5065" y="7029"/>
                </a:cubicBezTo>
                <a:cubicBezTo>
                  <a:pt x="5059" y="7023"/>
                  <a:pt x="5152" y="7110"/>
                  <a:pt x="5127" y="7060"/>
                </a:cubicBezTo>
                <a:cubicBezTo>
                  <a:pt x="5127" y="7060"/>
                  <a:pt x="5096" y="7042"/>
                  <a:pt x="5121" y="7023"/>
                </a:cubicBezTo>
                <a:cubicBezTo>
                  <a:pt x="5127" y="7023"/>
                  <a:pt x="5139" y="7036"/>
                  <a:pt x="5152" y="7054"/>
                </a:cubicBezTo>
                <a:lnTo>
                  <a:pt x="5152" y="7048"/>
                </a:lnTo>
                <a:cubicBezTo>
                  <a:pt x="5152" y="7054"/>
                  <a:pt x="5158" y="7060"/>
                  <a:pt x="5164" y="7060"/>
                </a:cubicBezTo>
                <a:cubicBezTo>
                  <a:pt x="5183" y="7085"/>
                  <a:pt x="5195" y="7110"/>
                  <a:pt x="5201" y="7110"/>
                </a:cubicBezTo>
                <a:lnTo>
                  <a:pt x="5201" y="7104"/>
                </a:lnTo>
                <a:cubicBezTo>
                  <a:pt x="5201" y="7104"/>
                  <a:pt x="5201" y="7104"/>
                  <a:pt x="5207" y="7104"/>
                </a:cubicBezTo>
                <a:cubicBezTo>
                  <a:pt x="5201" y="7104"/>
                  <a:pt x="5201" y="7104"/>
                  <a:pt x="5201" y="7104"/>
                </a:cubicBezTo>
                <a:cubicBezTo>
                  <a:pt x="5207" y="7110"/>
                  <a:pt x="5245" y="7135"/>
                  <a:pt x="5245" y="7129"/>
                </a:cubicBezTo>
                <a:cubicBezTo>
                  <a:pt x="5251" y="7122"/>
                  <a:pt x="5189" y="7066"/>
                  <a:pt x="5238" y="7060"/>
                </a:cubicBezTo>
                <a:cubicBezTo>
                  <a:pt x="5232" y="7060"/>
                  <a:pt x="5331" y="7153"/>
                  <a:pt x="5300" y="7110"/>
                </a:cubicBezTo>
                <a:cubicBezTo>
                  <a:pt x="5294" y="7091"/>
                  <a:pt x="5313" y="7098"/>
                  <a:pt x="5313" y="7098"/>
                </a:cubicBezTo>
                <a:cubicBezTo>
                  <a:pt x="5307" y="7079"/>
                  <a:pt x="5307" y="7066"/>
                  <a:pt x="5307" y="7066"/>
                </a:cubicBezTo>
                <a:cubicBezTo>
                  <a:pt x="5307" y="7066"/>
                  <a:pt x="5313" y="7073"/>
                  <a:pt x="5331" y="7066"/>
                </a:cubicBezTo>
                <a:cubicBezTo>
                  <a:pt x="5356" y="7060"/>
                  <a:pt x="5375" y="7011"/>
                  <a:pt x="5369" y="6961"/>
                </a:cubicBezTo>
                <a:close/>
                <a:moveTo>
                  <a:pt x="186" y="2969"/>
                </a:moveTo>
                <a:lnTo>
                  <a:pt x="186" y="2969"/>
                </a:lnTo>
                <a:cubicBezTo>
                  <a:pt x="180" y="2963"/>
                  <a:pt x="198" y="2950"/>
                  <a:pt x="198" y="2950"/>
                </a:cubicBezTo>
                <a:cubicBezTo>
                  <a:pt x="229" y="2932"/>
                  <a:pt x="198" y="2975"/>
                  <a:pt x="186" y="2969"/>
                </a:cubicBezTo>
                <a:close/>
                <a:moveTo>
                  <a:pt x="341" y="2541"/>
                </a:moveTo>
                <a:cubicBezTo>
                  <a:pt x="341" y="2541"/>
                  <a:pt x="329" y="2541"/>
                  <a:pt x="341" y="2541"/>
                </a:cubicBezTo>
                <a:close/>
                <a:moveTo>
                  <a:pt x="415" y="4376"/>
                </a:moveTo>
                <a:lnTo>
                  <a:pt x="415" y="4376"/>
                </a:lnTo>
                <a:cubicBezTo>
                  <a:pt x="415" y="4370"/>
                  <a:pt x="428" y="4364"/>
                  <a:pt x="434" y="4370"/>
                </a:cubicBezTo>
                <a:cubicBezTo>
                  <a:pt x="434" y="4370"/>
                  <a:pt x="422" y="4376"/>
                  <a:pt x="415" y="4376"/>
                </a:cubicBezTo>
                <a:close/>
                <a:moveTo>
                  <a:pt x="490" y="4382"/>
                </a:moveTo>
                <a:lnTo>
                  <a:pt x="490" y="4382"/>
                </a:lnTo>
                <a:cubicBezTo>
                  <a:pt x="490" y="4382"/>
                  <a:pt x="471" y="4333"/>
                  <a:pt x="465" y="4339"/>
                </a:cubicBezTo>
                <a:cubicBezTo>
                  <a:pt x="490" y="4314"/>
                  <a:pt x="552" y="4413"/>
                  <a:pt x="490" y="4382"/>
                </a:cubicBezTo>
                <a:close/>
                <a:moveTo>
                  <a:pt x="558" y="4556"/>
                </a:moveTo>
                <a:lnTo>
                  <a:pt x="558" y="4556"/>
                </a:lnTo>
                <a:cubicBezTo>
                  <a:pt x="552" y="4556"/>
                  <a:pt x="570" y="4550"/>
                  <a:pt x="570" y="4550"/>
                </a:cubicBezTo>
                <a:cubicBezTo>
                  <a:pt x="576" y="4556"/>
                  <a:pt x="558" y="4562"/>
                  <a:pt x="558" y="4556"/>
                </a:cubicBezTo>
                <a:close/>
                <a:moveTo>
                  <a:pt x="601" y="4692"/>
                </a:moveTo>
                <a:lnTo>
                  <a:pt x="601" y="4692"/>
                </a:lnTo>
                <a:cubicBezTo>
                  <a:pt x="601" y="4680"/>
                  <a:pt x="564" y="4674"/>
                  <a:pt x="601" y="4668"/>
                </a:cubicBezTo>
                <a:cubicBezTo>
                  <a:pt x="657" y="4668"/>
                  <a:pt x="601" y="4742"/>
                  <a:pt x="601" y="4692"/>
                </a:cubicBezTo>
                <a:close/>
                <a:moveTo>
                  <a:pt x="1296" y="1401"/>
                </a:moveTo>
                <a:cubicBezTo>
                  <a:pt x="1296" y="1401"/>
                  <a:pt x="1289" y="1401"/>
                  <a:pt x="1296" y="1401"/>
                </a:cubicBezTo>
                <a:close/>
                <a:moveTo>
                  <a:pt x="1320" y="5070"/>
                </a:moveTo>
                <a:lnTo>
                  <a:pt x="1320" y="5070"/>
                </a:lnTo>
                <a:cubicBezTo>
                  <a:pt x="1320" y="5064"/>
                  <a:pt x="1339" y="5058"/>
                  <a:pt x="1345" y="5064"/>
                </a:cubicBezTo>
                <a:cubicBezTo>
                  <a:pt x="1345" y="5064"/>
                  <a:pt x="1327" y="5070"/>
                  <a:pt x="1320" y="5070"/>
                </a:cubicBezTo>
                <a:close/>
                <a:moveTo>
                  <a:pt x="1327" y="1382"/>
                </a:moveTo>
                <a:lnTo>
                  <a:pt x="1327" y="1382"/>
                </a:lnTo>
                <a:cubicBezTo>
                  <a:pt x="1327" y="1388"/>
                  <a:pt x="1320" y="1388"/>
                  <a:pt x="1314" y="1388"/>
                </a:cubicBezTo>
                <a:cubicBezTo>
                  <a:pt x="1314" y="1401"/>
                  <a:pt x="1302" y="1394"/>
                  <a:pt x="1314" y="1388"/>
                </a:cubicBezTo>
                <a:cubicBezTo>
                  <a:pt x="1314" y="1382"/>
                  <a:pt x="1320" y="1382"/>
                  <a:pt x="1327" y="1382"/>
                </a:cubicBezTo>
                <a:cubicBezTo>
                  <a:pt x="1358" y="1363"/>
                  <a:pt x="1382" y="1345"/>
                  <a:pt x="1420" y="1339"/>
                </a:cubicBezTo>
                <a:cubicBezTo>
                  <a:pt x="1420" y="1332"/>
                  <a:pt x="1432" y="1339"/>
                  <a:pt x="1420" y="1339"/>
                </a:cubicBezTo>
                <a:cubicBezTo>
                  <a:pt x="1395" y="1357"/>
                  <a:pt x="1370" y="1376"/>
                  <a:pt x="1327" y="1382"/>
                </a:cubicBezTo>
                <a:close/>
                <a:moveTo>
                  <a:pt x="1401" y="4333"/>
                </a:moveTo>
                <a:lnTo>
                  <a:pt x="1401" y="4333"/>
                </a:lnTo>
                <a:cubicBezTo>
                  <a:pt x="1395" y="4327"/>
                  <a:pt x="1420" y="4320"/>
                  <a:pt x="1426" y="4327"/>
                </a:cubicBezTo>
                <a:cubicBezTo>
                  <a:pt x="1432" y="4333"/>
                  <a:pt x="1401" y="4339"/>
                  <a:pt x="1401" y="4333"/>
                </a:cubicBezTo>
                <a:close/>
                <a:moveTo>
                  <a:pt x="4643" y="5461"/>
                </a:moveTo>
                <a:lnTo>
                  <a:pt x="4643" y="5461"/>
                </a:lnTo>
                <a:cubicBezTo>
                  <a:pt x="4650" y="5467"/>
                  <a:pt x="4631" y="5473"/>
                  <a:pt x="4631" y="5467"/>
                </a:cubicBezTo>
                <a:cubicBezTo>
                  <a:pt x="4625" y="5467"/>
                  <a:pt x="4643" y="5461"/>
                  <a:pt x="4643" y="5461"/>
                </a:cubicBezTo>
                <a:close/>
                <a:moveTo>
                  <a:pt x="4693" y="5895"/>
                </a:moveTo>
                <a:lnTo>
                  <a:pt x="4693" y="5895"/>
                </a:lnTo>
                <a:cubicBezTo>
                  <a:pt x="4736" y="5889"/>
                  <a:pt x="4891" y="5883"/>
                  <a:pt x="4811" y="5895"/>
                </a:cubicBezTo>
                <a:cubicBezTo>
                  <a:pt x="4687" y="5920"/>
                  <a:pt x="4563" y="5926"/>
                  <a:pt x="4457" y="5944"/>
                </a:cubicBezTo>
                <a:cubicBezTo>
                  <a:pt x="4395" y="5957"/>
                  <a:pt x="4346" y="5975"/>
                  <a:pt x="4309" y="5975"/>
                </a:cubicBezTo>
                <a:cubicBezTo>
                  <a:pt x="4333" y="6007"/>
                  <a:pt x="4240" y="5963"/>
                  <a:pt x="4309" y="5975"/>
                </a:cubicBezTo>
                <a:cubicBezTo>
                  <a:pt x="4383" y="5951"/>
                  <a:pt x="4575" y="5914"/>
                  <a:pt x="4693" y="5895"/>
                </a:cubicBezTo>
                <a:close/>
                <a:moveTo>
                  <a:pt x="3732" y="6112"/>
                </a:moveTo>
                <a:lnTo>
                  <a:pt x="3732" y="6112"/>
                </a:lnTo>
                <a:cubicBezTo>
                  <a:pt x="3744" y="6112"/>
                  <a:pt x="3751" y="6112"/>
                  <a:pt x="3763" y="6112"/>
                </a:cubicBezTo>
                <a:cubicBezTo>
                  <a:pt x="3738" y="6112"/>
                  <a:pt x="3751" y="6087"/>
                  <a:pt x="3775" y="6099"/>
                </a:cubicBezTo>
                <a:cubicBezTo>
                  <a:pt x="3775" y="6087"/>
                  <a:pt x="3794" y="6093"/>
                  <a:pt x="3800" y="6093"/>
                </a:cubicBezTo>
                <a:cubicBezTo>
                  <a:pt x="3806" y="6081"/>
                  <a:pt x="3819" y="6087"/>
                  <a:pt x="3831" y="6087"/>
                </a:cubicBezTo>
                <a:cubicBezTo>
                  <a:pt x="3831" y="6106"/>
                  <a:pt x="3850" y="6087"/>
                  <a:pt x="3837" y="6087"/>
                </a:cubicBezTo>
                <a:cubicBezTo>
                  <a:pt x="3862" y="6081"/>
                  <a:pt x="3899" y="6068"/>
                  <a:pt x="3893" y="6068"/>
                </a:cubicBezTo>
                <a:lnTo>
                  <a:pt x="3887" y="6068"/>
                </a:lnTo>
                <a:cubicBezTo>
                  <a:pt x="3893" y="6068"/>
                  <a:pt x="3893" y="6068"/>
                  <a:pt x="3893" y="6068"/>
                </a:cubicBezTo>
                <a:cubicBezTo>
                  <a:pt x="3906" y="6068"/>
                  <a:pt x="3912" y="6068"/>
                  <a:pt x="3924" y="6062"/>
                </a:cubicBezTo>
                <a:cubicBezTo>
                  <a:pt x="3943" y="6062"/>
                  <a:pt x="3955" y="6050"/>
                  <a:pt x="3992" y="6056"/>
                </a:cubicBezTo>
                <a:cubicBezTo>
                  <a:pt x="3980" y="6044"/>
                  <a:pt x="3986" y="6044"/>
                  <a:pt x="4005" y="6044"/>
                </a:cubicBezTo>
                <a:cubicBezTo>
                  <a:pt x="4104" y="6025"/>
                  <a:pt x="4185" y="6000"/>
                  <a:pt x="4265" y="5988"/>
                </a:cubicBezTo>
                <a:cubicBezTo>
                  <a:pt x="4302" y="5982"/>
                  <a:pt x="4278" y="5988"/>
                  <a:pt x="4271" y="5994"/>
                </a:cubicBezTo>
                <a:cubicBezTo>
                  <a:pt x="4246" y="6007"/>
                  <a:pt x="4073" y="6044"/>
                  <a:pt x="3992" y="6056"/>
                </a:cubicBezTo>
                <a:cubicBezTo>
                  <a:pt x="3893" y="6081"/>
                  <a:pt x="3782" y="6124"/>
                  <a:pt x="3676" y="6143"/>
                </a:cubicBezTo>
                <a:cubicBezTo>
                  <a:pt x="3658" y="6143"/>
                  <a:pt x="3639" y="6137"/>
                  <a:pt x="3620" y="6143"/>
                </a:cubicBezTo>
                <a:cubicBezTo>
                  <a:pt x="3614" y="6143"/>
                  <a:pt x="3614" y="6155"/>
                  <a:pt x="3614" y="6155"/>
                </a:cubicBezTo>
                <a:cubicBezTo>
                  <a:pt x="3552" y="6174"/>
                  <a:pt x="3484" y="6180"/>
                  <a:pt x="3422" y="6192"/>
                </a:cubicBezTo>
                <a:cubicBezTo>
                  <a:pt x="3416" y="6192"/>
                  <a:pt x="3416" y="6205"/>
                  <a:pt x="3410" y="6205"/>
                </a:cubicBezTo>
                <a:cubicBezTo>
                  <a:pt x="3410" y="6205"/>
                  <a:pt x="3391" y="6192"/>
                  <a:pt x="3391" y="6199"/>
                </a:cubicBezTo>
                <a:cubicBezTo>
                  <a:pt x="3391" y="6186"/>
                  <a:pt x="3422" y="6186"/>
                  <a:pt x="3459" y="6174"/>
                </a:cubicBezTo>
                <a:cubicBezTo>
                  <a:pt x="3521" y="6162"/>
                  <a:pt x="3645" y="6124"/>
                  <a:pt x="3726" y="6118"/>
                </a:cubicBezTo>
                <a:cubicBezTo>
                  <a:pt x="3720" y="6118"/>
                  <a:pt x="3720" y="6118"/>
                  <a:pt x="3720" y="6118"/>
                </a:cubicBezTo>
                <a:cubicBezTo>
                  <a:pt x="3720" y="6124"/>
                  <a:pt x="3732" y="6118"/>
                  <a:pt x="3732" y="6112"/>
                </a:cubicBezTo>
                <a:close/>
                <a:moveTo>
                  <a:pt x="4618" y="5467"/>
                </a:moveTo>
                <a:lnTo>
                  <a:pt x="4618" y="5467"/>
                </a:lnTo>
                <a:cubicBezTo>
                  <a:pt x="4618" y="5467"/>
                  <a:pt x="4594" y="5492"/>
                  <a:pt x="4581" y="5473"/>
                </a:cubicBezTo>
                <a:cubicBezTo>
                  <a:pt x="4581" y="5473"/>
                  <a:pt x="4612" y="5467"/>
                  <a:pt x="4618" y="5467"/>
                </a:cubicBezTo>
                <a:close/>
                <a:moveTo>
                  <a:pt x="4569" y="5473"/>
                </a:moveTo>
                <a:lnTo>
                  <a:pt x="4569" y="5473"/>
                </a:lnTo>
                <a:cubicBezTo>
                  <a:pt x="4569" y="5473"/>
                  <a:pt x="4544" y="5498"/>
                  <a:pt x="4532" y="5480"/>
                </a:cubicBezTo>
                <a:cubicBezTo>
                  <a:pt x="4532" y="5480"/>
                  <a:pt x="4563" y="5473"/>
                  <a:pt x="4569" y="5473"/>
                </a:cubicBezTo>
                <a:close/>
                <a:moveTo>
                  <a:pt x="4519" y="5480"/>
                </a:moveTo>
                <a:lnTo>
                  <a:pt x="4519" y="5480"/>
                </a:lnTo>
                <a:cubicBezTo>
                  <a:pt x="4519" y="5486"/>
                  <a:pt x="4501" y="5492"/>
                  <a:pt x="4494" y="5492"/>
                </a:cubicBezTo>
                <a:cubicBezTo>
                  <a:pt x="4494" y="5486"/>
                  <a:pt x="4513" y="5480"/>
                  <a:pt x="4519" y="5480"/>
                </a:cubicBezTo>
                <a:close/>
                <a:moveTo>
                  <a:pt x="4309" y="5517"/>
                </a:moveTo>
                <a:lnTo>
                  <a:pt x="4309" y="5517"/>
                </a:lnTo>
                <a:cubicBezTo>
                  <a:pt x="4346" y="5511"/>
                  <a:pt x="4445" y="5486"/>
                  <a:pt x="4470" y="5486"/>
                </a:cubicBezTo>
                <a:cubicBezTo>
                  <a:pt x="4457" y="5486"/>
                  <a:pt x="4439" y="5504"/>
                  <a:pt x="4408" y="5511"/>
                </a:cubicBezTo>
                <a:cubicBezTo>
                  <a:pt x="3986" y="5597"/>
                  <a:pt x="3608" y="5690"/>
                  <a:pt x="3224" y="5783"/>
                </a:cubicBezTo>
                <a:cubicBezTo>
                  <a:pt x="3217" y="5808"/>
                  <a:pt x="3193" y="5777"/>
                  <a:pt x="3224" y="5783"/>
                </a:cubicBezTo>
                <a:cubicBezTo>
                  <a:pt x="3565" y="5697"/>
                  <a:pt x="3943" y="5585"/>
                  <a:pt x="4309" y="5517"/>
                </a:cubicBezTo>
                <a:close/>
                <a:moveTo>
                  <a:pt x="3025" y="4884"/>
                </a:moveTo>
                <a:lnTo>
                  <a:pt x="3025" y="4884"/>
                </a:lnTo>
                <a:cubicBezTo>
                  <a:pt x="3056" y="4847"/>
                  <a:pt x="3100" y="4829"/>
                  <a:pt x="3143" y="4798"/>
                </a:cubicBezTo>
                <a:cubicBezTo>
                  <a:pt x="3187" y="4760"/>
                  <a:pt x="3217" y="4723"/>
                  <a:pt x="3261" y="4705"/>
                </a:cubicBezTo>
                <a:cubicBezTo>
                  <a:pt x="3267" y="4705"/>
                  <a:pt x="3261" y="4699"/>
                  <a:pt x="3273" y="4699"/>
                </a:cubicBezTo>
                <a:cubicBezTo>
                  <a:pt x="3298" y="4692"/>
                  <a:pt x="3230" y="4742"/>
                  <a:pt x="3230" y="4742"/>
                </a:cubicBezTo>
                <a:cubicBezTo>
                  <a:pt x="3224" y="4742"/>
                  <a:pt x="3242" y="4748"/>
                  <a:pt x="3242" y="4748"/>
                </a:cubicBezTo>
                <a:cubicBezTo>
                  <a:pt x="3205" y="4785"/>
                  <a:pt x="3094" y="4884"/>
                  <a:pt x="3025" y="4916"/>
                </a:cubicBezTo>
                <a:cubicBezTo>
                  <a:pt x="3000" y="4922"/>
                  <a:pt x="3013" y="4903"/>
                  <a:pt x="3025" y="4884"/>
                </a:cubicBezTo>
                <a:close/>
                <a:moveTo>
                  <a:pt x="3019" y="5839"/>
                </a:moveTo>
                <a:cubicBezTo>
                  <a:pt x="3019" y="5839"/>
                  <a:pt x="3050" y="5845"/>
                  <a:pt x="3019" y="5839"/>
                </a:cubicBezTo>
                <a:close/>
                <a:moveTo>
                  <a:pt x="2697" y="6292"/>
                </a:moveTo>
                <a:lnTo>
                  <a:pt x="2697" y="6292"/>
                </a:lnTo>
                <a:lnTo>
                  <a:pt x="2684" y="6298"/>
                </a:lnTo>
                <a:cubicBezTo>
                  <a:pt x="2678" y="6292"/>
                  <a:pt x="2691" y="6285"/>
                  <a:pt x="2697" y="6292"/>
                </a:cubicBezTo>
                <a:close/>
                <a:moveTo>
                  <a:pt x="2666" y="6298"/>
                </a:moveTo>
                <a:lnTo>
                  <a:pt x="2666" y="6298"/>
                </a:lnTo>
                <a:cubicBezTo>
                  <a:pt x="2672" y="6298"/>
                  <a:pt x="2647" y="6304"/>
                  <a:pt x="2647" y="6304"/>
                </a:cubicBezTo>
                <a:cubicBezTo>
                  <a:pt x="2641" y="6298"/>
                  <a:pt x="2666" y="6292"/>
                  <a:pt x="2666" y="6298"/>
                </a:cubicBezTo>
                <a:close/>
                <a:moveTo>
                  <a:pt x="2641" y="6304"/>
                </a:moveTo>
                <a:lnTo>
                  <a:pt x="2641" y="6304"/>
                </a:lnTo>
                <a:cubicBezTo>
                  <a:pt x="2641" y="6304"/>
                  <a:pt x="2622" y="6316"/>
                  <a:pt x="2616" y="6310"/>
                </a:cubicBezTo>
                <a:cubicBezTo>
                  <a:pt x="2616" y="6304"/>
                  <a:pt x="2635" y="6298"/>
                  <a:pt x="2641" y="6304"/>
                </a:cubicBezTo>
                <a:close/>
                <a:moveTo>
                  <a:pt x="2610" y="3651"/>
                </a:moveTo>
                <a:lnTo>
                  <a:pt x="2610" y="3651"/>
                </a:lnTo>
                <a:cubicBezTo>
                  <a:pt x="2616" y="3657"/>
                  <a:pt x="2598" y="3663"/>
                  <a:pt x="2598" y="3657"/>
                </a:cubicBezTo>
                <a:cubicBezTo>
                  <a:pt x="2591" y="3657"/>
                  <a:pt x="2610" y="3651"/>
                  <a:pt x="2610" y="3651"/>
                </a:cubicBezTo>
                <a:close/>
                <a:moveTo>
                  <a:pt x="2350" y="3725"/>
                </a:moveTo>
                <a:lnTo>
                  <a:pt x="2350" y="3725"/>
                </a:lnTo>
                <a:cubicBezTo>
                  <a:pt x="2356" y="3713"/>
                  <a:pt x="2368" y="3719"/>
                  <a:pt x="2381" y="3719"/>
                </a:cubicBezTo>
                <a:cubicBezTo>
                  <a:pt x="2399" y="3701"/>
                  <a:pt x="2424" y="3701"/>
                  <a:pt x="2455" y="3694"/>
                </a:cubicBezTo>
                <a:cubicBezTo>
                  <a:pt x="2461" y="3682"/>
                  <a:pt x="2474" y="3688"/>
                  <a:pt x="2486" y="3688"/>
                </a:cubicBezTo>
                <a:cubicBezTo>
                  <a:pt x="2486" y="3676"/>
                  <a:pt x="2505" y="3682"/>
                  <a:pt x="2511" y="3682"/>
                </a:cubicBezTo>
                <a:cubicBezTo>
                  <a:pt x="2517" y="3669"/>
                  <a:pt x="2529" y="3676"/>
                  <a:pt x="2542" y="3676"/>
                </a:cubicBezTo>
                <a:cubicBezTo>
                  <a:pt x="2554" y="3651"/>
                  <a:pt x="2585" y="3682"/>
                  <a:pt x="2542" y="3676"/>
                </a:cubicBezTo>
                <a:cubicBezTo>
                  <a:pt x="2542" y="3682"/>
                  <a:pt x="2523" y="3682"/>
                  <a:pt x="2511" y="3682"/>
                </a:cubicBezTo>
                <a:cubicBezTo>
                  <a:pt x="2511" y="3694"/>
                  <a:pt x="2498" y="3688"/>
                  <a:pt x="2486" y="3688"/>
                </a:cubicBezTo>
                <a:cubicBezTo>
                  <a:pt x="2486" y="3701"/>
                  <a:pt x="2467" y="3694"/>
                  <a:pt x="2455" y="3694"/>
                </a:cubicBezTo>
                <a:cubicBezTo>
                  <a:pt x="2436" y="3707"/>
                  <a:pt x="2411" y="3713"/>
                  <a:pt x="2381" y="3719"/>
                </a:cubicBezTo>
                <a:cubicBezTo>
                  <a:pt x="2381" y="3725"/>
                  <a:pt x="2362" y="3725"/>
                  <a:pt x="2350" y="3725"/>
                </a:cubicBezTo>
                <a:close/>
                <a:moveTo>
                  <a:pt x="2480" y="6347"/>
                </a:moveTo>
                <a:cubicBezTo>
                  <a:pt x="2480" y="6347"/>
                  <a:pt x="2443" y="6335"/>
                  <a:pt x="2480" y="6347"/>
                </a:cubicBezTo>
                <a:close/>
                <a:moveTo>
                  <a:pt x="2319" y="3731"/>
                </a:moveTo>
                <a:lnTo>
                  <a:pt x="2319" y="3731"/>
                </a:lnTo>
                <a:cubicBezTo>
                  <a:pt x="2319" y="3731"/>
                  <a:pt x="2306" y="3738"/>
                  <a:pt x="2300" y="3738"/>
                </a:cubicBezTo>
                <a:cubicBezTo>
                  <a:pt x="2300" y="3731"/>
                  <a:pt x="2312" y="3725"/>
                  <a:pt x="2319" y="3731"/>
                </a:cubicBezTo>
                <a:close/>
                <a:moveTo>
                  <a:pt x="2275" y="3744"/>
                </a:moveTo>
                <a:lnTo>
                  <a:pt x="2275" y="3744"/>
                </a:lnTo>
                <a:cubicBezTo>
                  <a:pt x="2281" y="3750"/>
                  <a:pt x="2257" y="3756"/>
                  <a:pt x="2257" y="3750"/>
                </a:cubicBezTo>
                <a:cubicBezTo>
                  <a:pt x="2250" y="3750"/>
                  <a:pt x="2269" y="3738"/>
                  <a:pt x="2275" y="3744"/>
                </a:cubicBezTo>
                <a:close/>
                <a:moveTo>
                  <a:pt x="2244" y="3750"/>
                </a:moveTo>
                <a:lnTo>
                  <a:pt x="2244" y="3750"/>
                </a:lnTo>
                <a:cubicBezTo>
                  <a:pt x="2250" y="3756"/>
                  <a:pt x="2232" y="3762"/>
                  <a:pt x="2226" y="3756"/>
                </a:cubicBezTo>
                <a:cubicBezTo>
                  <a:pt x="2219" y="3756"/>
                  <a:pt x="2244" y="3750"/>
                  <a:pt x="2244" y="3750"/>
                </a:cubicBezTo>
                <a:close/>
                <a:moveTo>
                  <a:pt x="2219" y="3756"/>
                </a:moveTo>
                <a:lnTo>
                  <a:pt x="2219" y="3756"/>
                </a:lnTo>
                <a:cubicBezTo>
                  <a:pt x="2219" y="3762"/>
                  <a:pt x="2207" y="3769"/>
                  <a:pt x="2207" y="3762"/>
                </a:cubicBezTo>
                <a:cubicBezTo>
                  <a:pt x="2201" y="3762"/>
                  <a:pt x="2219" y="3756"/>
                  <a:pt x="2219" y="3756"/>
                </a:cubicBezTo>
                <a:close/>
                <a:moveTo>
                  <a:pt x="2151" y="998"/>
                </a:moveTo>
                <a:lnTo>
                  <a:pt x="2151" y="998"/>
                </a:lnTo>
                <a:cubicBezTo>
                  <a:pt x="2157" y="985"/>
                  <a:pt x="2164" y="979"/>
                  <a:pt x="2182" y="985"/>
                </a:cubicBezTo>
                <a:cubicBezTo>
                  <a:pt x="2207" y="954"/>
                  <a:pt x="2238" y="985"/>
                  <a:pt x="2182" y="985"/>
                </a:cubicBezTo>
                <a:cubicBezTo>
                  <a:pt x="2176" y="991"/>
                  <a:pt x="2164" y="998"/>
                  <a:pt x="2151" y="998"/>
                </a:cubicBezTo>
                <a:close/>
                <a:moveTo>
                  <a:pt x="2182" y="3775"/>
                </a:moveTo>
                <a:lnTo>
                  <a:pt x="2182" y="3775"/>
                </a:lnTo>
                <a:cubicBezTo>
                  <a:pt x="2182" y="3769"/>
                  <a:pt x="2195" y="3762"/>
                  <a:pt x="2201" y="3762"/>
                </a:cubicBezTo>
                <a:cubicBezTo>
                  <a:pt x="2201" y="3769"/>
                  <a:pt x="2188" y="3775"/>
                  <a:pt x="2182" y="3775"/>
                </a:cubicBezTo>
                <a:close/>
                <a:moveTo>
                  <a:pt x="2120" y="1010"/>
                </a:moveTo>
                <a:cubicBezTo>
                  <a:pt x="2120" y="1010"/>
                  <a:pt x="2126" y="1016"/>
                  <a:pt x="2120" y="1010"/>
                </a:cubicBezTo>
                <a:close/>
                <a:moveTo>
                  <a:pt x="2102" y="1016"/>
                </a:moveTo>
                <a:cubicBezTo>
                  <a:pt x="2102" y="1016"/>
                  <a:pt x="2126" y="1023"/>
                  <a:pt x="2102" y="1016"/>
                </a:cubicBezTo>
                <a:close/>
                <a:moveTo>
                  <a:pt x="2095" y="3793"/>
                </a:moveTo>
                <a:lnTo>
                  <a:pt x="2095" y="3793"/>
                </a:lnTo>
                <a:cubicBezTo>
                  <a:pt x="2095" y="3800"/>
                  <a:pt x="2083" y="3800"/>
                  <a:pt x="2077" y="3800"/>
                </a:cubicBezTo>
                <a:cubicBezTo>
                  <a:pt x="2077" y="3800"/>
                  <a:pt x="2089" y="3793"/>
                  <a:pt x="2095" y="3793"/>
                </a:cubicBezTo>
                <a:close/>
                <a:moveTo>
                  <a:pt x="2040" y="1047"/>
                </a:moveTo>
                <a:lnTo>
                  <a:pt x="2040" y="1047"/>
                </a:lnTo>
                <a:cubicBezTo>
                  <a:pt x="2040" y="1041"/>
                  <a:pt x="2040" y="1035"/>
                  <a:pt x="2052" y="1041"/>
                </a:cubicBezTo>
                <a:cubicBezTo>
                  <a:pt x="2052" y="1016"/>
                  <a:pt x="2077" y="1047"/>
                  <a:pt x="2052" y="1041"/>
                </a:cubicBezTo>
                <a:cubicBezTo>
                  <a:pt x="2052" y="1041"/>
                  <a:pt x="2046" y="1047"/>
                  <a:pt x="2040" y="1047"/>
                </a:cubicBezTo>
                <a:close/>
                <a:moveTo>
                  <a:pt x="1990" y="1066"/>
                </a:moveTo>
                <a:cubicBezTo>
                  <a:pt x="1990" y="1066"/>
                  <a:pt x="2015" y="1072"/>
                  <a:pt x="1990" y="1066"/>
                </a:cubicBezTo>
                <a:close/>
                <a:moveTo>
                  <a:pt x="1940" y="3837"/>
                </a:moveTo>
                <a:lnTo>
                  <a:pt x="1940" y="3837"/>
                </a:lnTo>
                <a:cubicBezTo>
                  <a:pt x="1940" y="3837"/>
                  <a:pt x="1928" y="3843"/>
                  <a:pt x="1922" y="3843"/>
                </a:cubicBezTo>
                <a:cubicBezTo>
                  <a:pt x="1922" y="3837"/>
                  <a:pt x="1934" y="3831"/>
                  <a:pt x="1940" y="3837"/>
                </a:cubicBezTo>
                <a:close/>
                <a:moveTo>
                  <a:pt x="1940" y="4203"/>
                </a:moveTo>
                <a:lnTo>
                  <a:pt x="1940" y="4203"/>
                </a:lnTo>
                <a:cubicBezTo>
                  <a:pt x="1940" y="4203"/>
                  <a:pt x="1916" y="4209"/>
                  <a:pt x="1909" y="4209"/>
                </a:cubicBezTo>
                <a:cubicBezTo>
                  <a:pt x="1909" y="4203"/>
                  <a:pt x="1934" y="4196"/>
                  <a:pt x="1940" y="4203"/>
                </a:cubicBezTo>
                <a:close/>
                <a:moveTo>
                  <a:pt x="1916" y="3843"/>
                </a:moveTo>
                <a:lnTo>
                  <a:pt x="1916" y="3843"/>
                </a:lnTo>
                <a:cubicBezTo>
                  <a:pt x="1922" y="3843"/>
                  <a:pt x="1903" y="3849"/>
                  <a:pt x="1903" y="3849"/>
                </a:cubicBezTo>
                <a:cubicBezTo>
                  <a:pt x="1897" y="3849"/>
                  <a:pt x="1916" y="3843"/>
                  <a:pt x="1916" y="3843"/>
                </a:cubicBezTo>
                <a:close/>
                <a:moveTo>
                  <a:pt x="1835" y="1134"/>
                </a:moveTo>
                <a:lnTo>
                  <a:pt x="1835" y="1134"/>
                </a:lnTo>
                <a:cubicBezTo>
                  <a:pt x="1835" y="1128"/>
                  <a:pt x="1847" y="1128"/>
                  <a:pt x="1854" y="1128"/>
                </a:cubicBezTo>
                <a:cubicBezTo>
                  <a:pt x="1854" y="1122"/>
                  <a:pt x="1860" y="1122"/>
                  <a:pt x="1866" y="1122"/>
                </a:cubicBezTo>
                <a:cubicBezTo>
                  <a:pt x="1872" y="1115"/>
                  <a:pt x="1872" y="1115"/>
                  <a:pt x="1885" y="1115"/>
                </a:cubicBezTo>
                <a:cubicBezTo>
                  <a:pt x="1885" y="1109"/>
                  <a:pt x="1891" y="1109"/>
                  <a:pt x="1897" y="1109"/>
                </a:cubicBezTo>
                <a:cubicBezTo>
                  <a:pt x="1897" y="1091"/>
                  <a:pt x="1928" y="1115"/>
                  <a:pt x="1897" y="1109"/>
                </a:cubicBezTo>
                <a:cubicBezTo>
                  <a:pt x="1897" y="1115"/>
                  <a:pt x="1891" y="1115"/>
                  <a:pt x="1885" y="1115"/>
                </a:cubicBezTo>
                <a:cubicBezTo>
                  <a:pt x="1878" y="1122"/>
                  <a:pt x="1878" y="1122"/>
                  <a:pt x="1866" y="1122"/>
                </a:cubicBezTo>
                <a:cubicBezTo>
                  <a:pt x="1866" y="1128"/>
                  <a:pt x="1860" y="1128"/>
                  <a:pt x="1854" y="1128"/>
                </a:cubicBezTo>
                <a:cubicBezTo>
                  <a:pt x="1854" y="1140"/>
                  <a:pt x="1841" y="1140"/>
                  <a:pt x="1835" y="1134"/>
                </a:cubicBezTo>
                <a:close/>
                <a:moveTo>
                  <a:pt x="1872" y="3855"/>
                </a:moveTo>
                <a:lnTo>
                  <a:pt x="1872" y="3855"/>
                </a:lnTo>
                <a:cubicBezTo>
                  <a:pt x="1872" y="3855"/>
                  <a:pt x="1885" y="3849"/>
                  <a:pt x="1891" y="3849"/>
                </a:cubicBezTo>
                <a:cubicBezTo>
                  <a:pt x="1891" y="3855"/>
                  <a:pt x="1878" y="3855"/>
                  <a:pt x="1872" y="3855"/>
                </a:cubicBezTo>
                <a:close/>
                <a:moveTo>
                  <a:pt x="1897" y="3986"/>
                </a:moveTo>
                <a:lnTo>
                  <a:pt x="1897" y="3986"/>
                </a:lnTo>
                <a:cubicBezTo>
                  <a:pt x="1953" y="3973"/>
                  <a:pt x="1829" y="4017"/>
                  <a:pt x="1816" y="4004"/>
                </a:cubicBezTo>
                <a:cubicBezTo>
                  <a:pt x="1816" y="3998"/>
                  <a:pt x="1872" y="3986"/>
                  <a:pt x="1897" y="3986"/>
                </a:cubicBezTo>
                <a:close/>
                <a:moveTo>
                  <a:pt x="1655" y="1221"/>
                </a:moveTo>
                <a:lnTo>
                  <a:pt x="1655" y="1221"/>
                </a:lnTo>
                <a:cubicBezTo>
                  <a:pt x="1686" y="1202"/>
                  <a:pt x="1711" y="1184"/>
                  <a:pt x="1748" y="1177"/>
                </a:cubicBezTo>
                <a:cubicBezTo>
                  <a:pt x="1748" y="1171"/>
                  <a:pt x="1754" y="1171"/>
                  <a:pt x="1761" y="1171"/>
                </a:cubicBezTo>
                <a:cubicBezTo>
                  <a:pt x="1767" y="1165"/>
                  <a:pt x="1767" y="1165"/>
                  <a:pt x="1779" y="1165"/>
                </a:cubicBezTo>
                <a:cubicBezTo>
                  <a:pt x="1779" y="1159"/>
                  <a:pt x="1785" y="1159"/>
                  <a:pt x="1792" y="1159"/>
                </a:cubicBezTo>
                <a:cubicBezTo>
                  <a:pt x="1792" y="1153"/>
                  <a:pt x="1798" y="1153"/>
                  <a:pt x="1804" y="1153"/>
                </a:cubicBezTo>
                <a:cubicBezTo>
                  <a:pt x="1804" y="1128"/>
                  <a:pt x="1835" y="1159"/>
                  <a:pt x="1804" y="1153"/>
                </a:cubicBezTo>
                <a:cubicBezTo>
                  <a:pt x="1804" y="1159"/>
                  <a:pt x="1798" y="1159"/>
                  <a:pt x="1792" y="1159"/>
                </a:cubicBezTo>
                <a:cubicBezTo>
                  <a:pt x="1792" y="1165"/>
                  <a:pt x="1785" y="1165"/>
                  <a:pt x="1779" y="1165"/>
                </a:cubicBezTo>
                <a:cubicBezTo>
                  <a:pt x="1773" y="1171"/>
                  <a:pt x="1773" y="1171"/>
                  <a:pt x="1761" y="1171"/>
                </a:cubicBezTo>
                <a:cubicBezTo>
                  <a:pt x="1761" y="1177"/>
                  <a:pt x="1754" y="1177"/>
                  <a:pt x="1748" y="1177"/>
                </a:cubicBezTo>
                <a:cubicBezTo>
                  <a:pt x="1724" y="1196"/>
                  <a:pt x="1699" y="1215"/>
                  <a:pt x="1655" y="1221"/>
                </a:cubicBezTo>
                <a:close/>
                <a:moveTo>
                  <a:pt x="1792" y="4010"/>
                </a:moveTo>
                <a:lnTo>
                  <a:pt x="1792" y="4010"/>
                </a:lnTo>
                <a:cubicBezTo>
                  <a:pt x="1785" y="4004"/>
                  <a:pt x="1810" y="3998"/>
                  <a:pt x="1810" y="4004"/>
                </a:cubicBezTo>
                <a:cubicBezTo>
                  <a:pt x="1816" y="4004"/>
                  <a:pt x="1798" y="4017"/>
                  <a:pt x="1792" y="4010"/>
                </a:cubicBezTo>
                <a:close/>
                <a:moveTo>
                  <a:pt x="1618" y="1239"/>
                </a:moveTo>
                <a:lnTo>
                  <a:pt x="1618" y="1239"/>
                </a:lnTo>
                <a:cubicBezTo>
                  <a:pt x="1618" y="1239"/>
                  <a:pt x="1624" y="1233"/>
                  <a:pt x="1630" y="1233"/>
                </a:cubicBezTo>
                <a:cubicBezTo>
                  <a:pt x="1630" y="1215"/>
                  <a:pt x="1661" y="1239"/>
                  <a:pt x="1630" y="1233"/>
                </a:cubicBezTo>
                <a:cubicBezTo>
                  <a:pt x="1630" y="1239"/>
                  <a:pt x="1624" y="1246"/>
                  <a:pt x="1618" y="1239"/>
                </a:cubicBezTo>
                <a:close/>
                <a:moveTo>
                  <a:pt x="1575" y="1215"/>
                </a:moveTo>
                <a:lnTo>
                  <a:pt x="1575" y="1215"/>
                </a:lnTo>
                <a:cubicBezTo>
                  <a:pt x="1575" y="1208"/>
                  <a:pt x="1581" y="1208"/>
                  <a:pt x="1587" y="1208"/>
                </a:cubicBezTo>
                <a:cubicBezTo>
                  <a:pt x="1587" y="1184"/>
                  <a:pt x="1618" y="1215"/>
                  <a:pt x="1587" y="1208"/>
                </a:cubicBezTo>
                <a:cubicBezTo>
                  <a:pt x="1587" y="1215"/>
                  <a:pt x="1581" y="1215"/>
                  <a:pt x="1575" y="1215"/>
                </a:cubicBezTo>
                <a:close/>
                <a:moveTo>
                  <a:pt x="1469" y="4320"/>
                </a:moveTo>
                <a:lnTo>
                  <a:pt x="1469" y="4320"/>
                </a:lnTo>
                <a:cubicBezTo>
                  <a:pt x="1463" y="4314"/>
                  <a:pt x="1482" y="4308"/>
                  <a:pt x="1482" y="4314"/>
                </a:cubicBezTo>
                <a:cubicBezTo>
                  <a:pt x="1488" y="4314"/>
                  <a:pt x="1469" y="4320"/>
                  <a:pt x="1469" y="4320"/>
                </a:cubicBezTo>
                <a:close/>
                <a:moveTo>
                  <a:pt x="1519" y="1289"/>
                </a:moveTo>
                <a:lnTo>
                  <a:pt x="1519" y="1289"/>
                </a:lnTo>
                <a:cubicBezTo>
                  <a:pt x="1519" y="1295"/>
                  <a:pt x="1513" y="1301"/>
                  <a:pt x="1506" y="1295"/>
                </a:cubicBezTo>
                <a:cubicBezTo>
                  <a:pt x="1500" y="1320"/>
                  <a:pt x="1476" y="1289"/>
                  <a:pt x="1506" y="1295"/>
                </a:cubicBezTo>
                <a:cubicBezTo>
                  <a:pt x="1506" y="1295"/>
                  <a:pt x="1513" y="1289"/>
                  <a:pt x="1519" y="1289"/>
                </a:cubicBezTo>
                <a:cubicBezTo>
                  <a:pt x="1519" y="1283"/>
                  <a:pt x="1525" y="1283"/>
                  <a:pt x="1531" y="1283"/>
                </a:cubicBezTo>
                <a:cubicBezTo>
                  <a:pt x="1531" y="1277"/>
                  <a:pt x="1537" y="1277"/>
                  <a:pt x="1544" y="1277"/>
                </a:cubicBezTo>
                <a:cubicBezTo>
                  <a:pt x="1550" y="1258"/>
                  <a:pt x="1575" y="1283"/>
                  <a:pt x="1544" y="1277"/>
                </a:cubicBezTo>
                <a:cubicBezTo>
                  <a:pt x="1544" y="1283"/>
                  <a:pt x="1537" y="1283"/>
                  <a:pt x="1531" y="1283"/>
                </a:cubicBezTo>
                <a:cubicBezTo>
                  <a:pt x="1531" y="1289"/>
                  <a:pt x="1525" y="1289"/>
                  <a:pt x="1519" y="1289"/>
                </a:cubicBezTo>
                <a:close/>
                <a:moveTo>
                  <a:pt x="1600" y="6595"/>
                </a:moveTo>
                <a:lnTo>
                  <a:pt x="1600" y="6595"/>
                </a:lnTo>
                <a:cubicBezTo>
                  <a:pt x="1606" y="6626"/>
                  <a:pt x="1643" y="6651"/>
                  <a:pt x="1612" y="6626"/>
                </a:cubicBezTo>
                <a:cubicBezTo>
                  <a:pt x="1600" y="6620"/>
                  <a:pt x="1581" y="6614"/>
                  <a:pt x="1575" y="6595"/>
                </a:cubicBezTo>
                <a:cubicBezTo>
                  <a:pt x="1562" y="6571"/>
                  <a:pt x="1568" y="6502"/>
                  <a:pt x="1575" y="6496"/>
                </a:cubicBezTo>
                <a:cubicBezTo>
                  <a:pt x="1581" y="6490"/>
                  <a:pt x="1600" y="6465"/>
                  <a:pt x="1618" y="6465"/>
                </a:cubicBezTo>
                <a:cubicBezTo>
                  <a:pt x="1612" y="6465"/>
                  <a:pt x="1630" y="6453"/>
                  <a:pt x="1630" y="6459"/>
                </a:cubicBezTo>
                <a:cubicBezTo>
                  <a:pt x="1630" y="6490"/>
                  <a:pt x="1587" y="6540"/>
                  <a:pt x="1600" y="6595"/>
                </a:cubicBezTo>
                <a:close/>
                <a:moveTo>
                  <a:pt x="1655" y="4376"/>
                </a:moveTo>
                <a:lnTo>
                  <a:pt x="1655" y="4376"/>
                </a:lnTo>
                <a:cubicBezTo>
                  <a:pt x="1624" y="4382"/>
                  <a:pt x="1537" y="4420"/>
                  <a:pt x="1525" y="4401"/>
                </a:cubicBezTo>
                <a:cubicBezTo>
                  <a:pt x="1519" y="4401"/>
                  <a:pt x="1637" y="4376"/>
                  <a:pt x="1643" y="4376"/>
                </a:cubicBezTo>
                <a:cubicBezTo>
                  <a:pt x="1692" y="4364"/>
                  <a:pt x="1717" y="4351"/>
                  <a:pt x="1761" y="4345"/>
                </a:cubicBezTo>
                <a:cubicBezTo>
                  <a:pt x="1816" y="4345"/>
                  <a:pt x="1717" y="4364"/>
                  <a:pt x="1655" y="4376"/>
                </a:cubicBezTo>
                <a:close/>
                <a:moveTo>
                  <a:pt x="1699" y="6868"/>
                </a:moveTo>
                <a:lnTo>
                  <a:pt x="1699" y="6868"/>
                </a:lnTo>
                <a:lnTo>
                  <a:pt x="1711" y="6862"/>
                </a:lnTo>
                <a:cubicBezTo>
                  <a:pt x="1717" y="6868"/>
                  <a:pt x="1705" y="6874"/>
                  <a:pt x="1699" y="6868"/>
                </a:cubicBezTo>
                <a:close/>
                <a:moveTo>
                  <a:pt x="1711" y="7011"/>
                </a:moveTo>
                <a:lnTo>
                  <a:pt x="1711" y="7011"/>
                </a:lnTo>
                <a:cubicBezTo>
                  <a:pt x="1699" y="7017"/>
                  <a:pt x="1674" y="6967"/>
                  <a:pt x="1692" y="6949"/>
                </a:cubicBezTo>
                <a:cubicBezTo>
                  <a:pt x="1717" y="6924"/>
                  <a:pt x="1748" y="7005"/>
                  <a:pt x="1711" y="7011"/>
                </a:cubicBezTo>
                <a:close/>
                <a:moveTo>
                  <a:pt x="1742" y="7160"/>
                </a:moveTo>
                <a:lnTo>
                  <a:pt x="1742" y="7160"/>
                </a:lnTo>
                <a:cubicBezTo>
                  <a:pt x="1736" y="7153"/>
                  <a:pt x="1754" y="7153"/>
                  <a:pt x="1754" y="7153"/>
                </a:cubicBezTo>
                <a:cubicBezTo>
                  <a:pt x="1754" y="7141"/>
                  <a:pt x="1711" y="7122"/>
                  <a:pt x="1730" y="7110"/>
                </a:cubicBezTo>
                <a:cubicBezTo>
                  <a:pt x="1736" y="7104"/>
                  <a:pt x="1773" y="7141"/>
                  <a:pt x="1792" y="7160"/>
                </a:cubicBezTo>
                <a:cubicBezTo>
                  <a:pt x="1835" y="7209"/>
                  <a:pt x="1773" y="7190"/>
                  <a:pt x="1742" y="7160"/>
                </a:cubicBezTo>
                <a:close/>
                <a:moveTo>
                  <a:pt x="1804" y="4339"/>
                </a:moveTo>
                <a:cubicBezTo>
                  <a:pt x="1804" y="4339"/>
                  <a:pt x="1798" y="4345"/>
                  <a:pt x="1804" y="4339"/>
                </a:cubicBezTo>
                <a:close/>
                <a:moveTo>
                  <a:pt x="1928" y="6112"/>
                </a:moveTo>
                <a:lnTo>
                  <a:pt x="1928" y="6112"/>
                </a:lnTo>
                <a:cubicBezTo>
                  <a:pt x="1928" y="6118"/>
                  <a:pt x="1928" y="6118"/>
                  <a:pt x="1922" y="6118"/>
                </a:cubicBezTo>
                <a:cubicBezTo>
                  <a:pt x="1922" y="6124"/>
                  <a:pt x="1922" y="6124"/>
                  <a:pt x="1922" y="6124"/>
                </a:cubicBezTo>
                <a:cubicBezTo>
                  <a:pt x="1847" y="6192"/>
                  <a:pt x="1730" y="6304"/>
                  <a:pt x="1903" y="6124"/>
                </a:cubicBezTo>
                <a:cubicBezTo>
                  <a:pt x="1878" y="6131"/>
                  <a:pt x="1823" y="6137"/>
                  <a:pt x="1829" y="6137"/>
                </a:cubicBezTo>
                <a:cubicBezTo>
                  <a:pt x="1823" y="6131"/>
                  <a:pt x="1866" y="6081"/>
                  <a:pt x="1866" y="6081"/>
                </a:cubicBezTo>
                <a:cubicBezTo>
                  <a:pt x="1872" y="6075"/>
                  <a:pt x="1909" y="6081"/>
                  <a:pt x="1916" y="6081"/>
                </a:cubicBezTo>
                <a:cubicBezTo>
                  <a:pt x="1928" y="6075"/>
                  <a:pt x="1953" y="6056"/>
                  <a:pt x="1965" y="6068"/>
                </a:cubicBezTo>
                <a:cubicBezTo>
                  <a:pt x="1965" y="6075"/>
                  <a:pt x="1953" y="6093"/>
                  <a:pt x="1928" y="6112"/>
                </a:cubicBezTo>
                <a:close/>
                <a:moveTo>
                  <a:pt x="1940" y="6050"/>
                </a:moveTo>
                <a:lnTo>
                  <a:pt x="1940" y="6050"/>
                </a:lnTo>
                <a:cubicBezTo>
                  <a:pt x="1940" y="6050"/>
                  <a:pt x="1971" y="6038"/>
                  <a:pt x="1971" y="6044"/>
                </a:cubicBezTo>
                <a:cubicBezTo>
                  <a:pt x="1971" y="6044"/>
                  <a:pt x="1953" y="6062"/>
                  <a:pt x="1940" y="6050"/>
                </a:cubicBezTo>
                <a:close/>
                <a:moveTo>
                  <a:pt x="1990" y="4184"/>
                </a:moveTo>
                <a:lnTo>
                  <a:pt x="1990" y="4184"/>
                </a:lnTo>
                <a:cubicBezTo>
                  <a:pt x="1984" y="4196"/>
                  <a:pt x="1971" y="4190"/>
                  <a:pt x="1959" y="4190"/>
                </a:cubicBezTo>
                <a:cubicBezTo>
                  <a:pt x="1959" y="4215"/>
                  <a:pt x="1928" y="4184"/>
                  <a:pt x="1959" y="4190"/>
                </a:cubicBezTo>
                <a:cubicBezTo>
                  <a:pt x="1959" y="4184"/>
                  <a:pt x="1978" y="4184"/>
                  <a:pt x="1990" y="4184"/>
                </a:cubicBezTo>
                <a:close/>
                <a:moveTo>
                  <a:pt x="2009" y="3967"/>
                </a:moveTo>
                <a:lnTo>
                  <a:pt x="2009" y="3967"/>
                </a:lnTo>
                <a:cubicBezTo>
                  <a:pt x="1934" y="3986"/>
                  <a:pt x="1897" y="3979"/>
                  <a:pt x="1978" y="3955"/>
                </a:cubicBezTo>
                <a:cubicBezTo>
                  <a:pt x="2033" y="3942"/>
                  <a:pt x="2095" y="3924"/>
                  <a:pt x="2151" y="3911"/>
                </a:cubicBezTo>
                <a:cubicBezTo>
                  <a:pt x="2238" y="3886"/>
                  <a:pt x="2294" y="3862"/>
                  <a:pt x="2374" y="3855"/>
                </a:cubicBezTo>
                <a:cubicBezTo>
                  <a:pt x="2443" y="3849"/>
                  <a:pt x="2331" y="3874"/>
                  <a:pt x="2300" y="3886"/>
                </a:cubicBezTo>
                <a:cubicBezTo>
                  <a:pt x="2219" y="3905"/>
                  <a:pt x="2071" y="3955"/>
                  <a:pt x="2009" y="3967"/>
                </a:cubicBezTo>
                <a:close/>
                <a:moveTo>
                  <a:pt x="4916" y="6701"/>
                </a:moveTo>
                <a:lnTo>
                  <a:pt x="4916" y="6701"/>
                </a:lnTo>
                <a:cubicBezTo>
                  <a:pt x="4048" y="6806"/>
                  <a:pt x="3366" y="7066"/>
                  <a:pt x="2560" y="7246"/>
                </a:cubicBezTo>
                <a:cubicBezTo>
                  <a:pt x="2517" y="7259"/>
                  <a:pt x="2461" y="7271"/>
                  <a:pt x="2387" y="7283"/>
                </a:cubicBezTo>
                <a:cubicBezTo>
                  <a:pt x="2319" y="7296"/>
                  <a:pt x="2108" y="7296"/>
                  <a:pt x="2232" y="7283"/>
                </a:cubicBezTo>
                <a:cubicBezTo>
                  <a:pt x="2474" y="7265"/>
                  <a:pt x="2691" y="7209"/>
                  <a:pt x="2876" y="7160"/>
                </a:cubicBezTo>
                <a:cubicBezTo>
                  <a:pt x="3323" y="7042"/>
                  <a:pt x="3738" y="6936"/>
                  <a:pt x="4197" y="6819"/>
                </a:cubicBezTo>
                <a:cubicBezTo>
                  <a:pt x="4420" y="6769"/>
                  <a:pt x="4650" y="6701"/>
                  <a:pt x="4891" y="6688"/>
                </a:cubicBezTo>
                <a:cubicBezTo>
                  <a:pt x="4947" y="6688"/>
                  <a:pt x="4984" y="6695"/>
                  <a:pt x="4916" y="6701"/>
                </a:cubicBezTo>
                <a:close/>
                <a:moveTo>
                  <a:pt x="5052" y="4655"/>
                </a:moveTo>
                <a:lnTo>
                  <a:pt x="5052" y="4655"/>
                </a:lnTo>
                <a:cubicBezTo>
                  <a:pt x="5052" y="4655"/>
                  <a:pt x="5028" y="4674"/>
                  <a:pt x="5015" y="4661"/>
                </a:cubicBezTo>
                <a:cubicBezTo>
                  <a:pt x="5015" y="4661"/>
                  <a:pt x="5046" y="4649"/>
                  <a:pt x="5052" y="4655"/>
                </a:cubicBezTo>
                <a:close/>
                <a:moveTo>
                  <a:pt x="4978" y="4655"/>
                </a:moveTo>
                <a:lnTo>
                  <a:pt x="4978" y="4655"/>
                </a:lnTo>
                <a:cubicBezTo>
                  <a:pt x="4978" y="4655"/>
                  <a:pt x="4997" y="4643"/>
                  <a:pt x="5003" y="4649"/>
                </a:cubicBezTo>
                <a:cubicBezTo>
                  <a:pt x="5003" y="4655"/>
                  <a:pt x="4984" y="4661"/>
                  <a:pt x="4978" y="4655"/>
                </a:cubicBezTo>
                <a:close/>
                <a:moveTo>
                  <a:pt x="5034" y="6856"/>
                </a:moveTo>
                <a:lnTo>
                  <a:pt x="5034" y="6856"/>
                </a:lnTo>
                <a:cubicBezTo>
                  <a:pt x="5034" y="6862"/>
                  <a:pt x="5022" y="6874"/>
                  <a:pt x="5009" y="6843"/>
                </a:cubicBezTo>
                <a:cubicBezTo>
                  <a:pt x="5009" y="6849"/>
                  <a:pt x="4984" y="6769"/>
                  <a:pt x="5003" y="6750"/>
                </a:cubicBezTo>
                <a:cubicBezTo>
                  <a:pt x="5015" y="6732"/>
                  <a:pt x="5040" y="6856"/>
                  <a:pt x="5034" y="6856"/>
                </a:cubicBezTo>
                <a:close/>
                <a:moveTo>
                  <a:pt x="5015" y="4916"/>
                </a:moveTo>
                <a:lnTo>
                  <a:pt x="5015" y="4916"/>
                </a:lnTo>
                <a:cubicBezTo>
                  <a:pt x="5015" y="4903"/>
                  <a:pt x="5046" y="4909"/>
                  <a:pt x="5046" y="4916"/>
                </a:cubicBezTo>
                <a:cubicBezTo>
                  <a:pt x="5046" y="4916"/>
                  <a:pt x="5022" y="4934"/>
                  <a:pt x="5015" y="4916"/>
                </a:cubicBezTo>
                <a:close/>
                <a:moveTo>
                  <a:pt x="5034" y="4742"/>
                </a:moveTo>
                <a:lnTo>
                  <a:pt x="5034" y="4742"/>
                </a:lnTo>
                <a:cubicBezTo>
                  <a:pt x="5034" y="4736"/>
                  <a:pt x="5052" y="4729"/>
                  <a:pt x="5059" y="4736"/>
                </a:cubicBezTo>
                <a:cubicBezTo>
                  <a:pt x="5059" y="4736"/>
                  <a:pt x="5040" y="4742"/>
                  <a:pt x="5034" y="4742"/>
                </a:cubicBezTo>
                <a:close/>
                <a:moveTo>
                  <a:pt x="5071" y="6936"/>
                </a:moveTo>
                <a:cubicBezTo>
                  <a:pt x="5071" y="6936"/>
                  <a:pt x="5071" y="6930"/>
                  <a:pt x="5071" y="6936"/>
                </a:cubicBezTo>
                <a:close/>
                <a:moveTo>
                  <a:pt x="5183" y="7104"/>
                </a:moveTo>
                <a:lnTo>
                  <a:pt x="5183" y="7104"/>
                </a:lnTo>
                <a:cubicBezTo>
                  <a:pt x="5195" y="7110"/>
                  <a:pt x="5195" y="7110"/>
                  <a:pt x="5201" y="7110"/>
                </a:cubicBezTo>
                <a:cubicBezTo>
                  <a:pt x="5195" y="7110"/>
                  <a:pt x="5183" y="7098"/>
                  <a:pt x="5164" y="7060"/>
                </a:cubicBezTo>
                <a:cubicBezTo>
                  <a:pt x="5158" y="7060"/>
                  <a:pt x="5158" y="7054"/>
                  <a:pt x="5152" y="7054"/>
                </a:cubicBezTo>
                <a:cubicBezTo>
                  <a:pt x="5164" y="7073"/>
                  <a:pt x="5170" y="7091"/>
                  <a:pt x="5183" y="7104"/>
                </a:cubicBezTo>
                <a:close/>
                <a:moveTo>
                  <a:pt x="1903" y="6124"/>
                </a:moveTo>
                <a:lnTo>
                  <a:pt x="1903" y="6124"/>
                </a:lnTo>
                <a:cubicBezTo>
                  <a:pt x="1909" y="6124"/>
                  <a:pt x="1916" y="6124"/>
                  <a:pt x="1922" y="6124"/>
                </a:cubicBezTo>
                <a:cubicBezTo>
                  <a:pt x="1922" y="6118"/>
                  <a:pt x="1928" y="6118"/>
                  <a:pt x="1928" y="6112"/>
                </a:cubicBezTo>
                <a:cubicBezTo>
                  <a:pt x="1934" y="6106"/>
                  <a:pt x="1934" y="6093"/>
                  <a:pt x="1940" y="6093"/>
                </a:cubicBezTo>
                <a:cubicBezTo>
                  <a:pt x="1928" y="6106"/>
                  <a:pt x="1916" y="6118"/>
                  <a:pt x="1903" y="6124"/>
                </a:cubicBezTo>
                <a:close/>
                <a:moveTo>
                  <a:pt x="3986" y="210"/>
                </a:moveTo>
                <a:lnTo>
                  <a:pt x="3986" y="210"/>
                </a:lnTo>
                <a:close/>
                <a:moveTo>
                  <a:pt x="837" y="1692"/>
                </a:moveTo>
                <a:lnTo>
                  <a:pt x="837" y="1692"/>
                </a:lnTo>
                <a:cubicBezTo>
                  <a:pt x="824" y="1698"/>
                  <a:pt x="812" y="1704"/>
                  <a:pt x="800" y="1710"/>
                </a:cubicBezTo>
                <a:cubicBezTo>
                  <a:pt x="905" y="1642"/>
                  <a:pt x="874" y="1667"/>
                  <a:pt x="837" y="1692"/>
                </a:cubicBezTo>
                <a:close/>
                <a:moveTo>
                  <a:pt x="1147" y="1171"/>
                </a:moveTo>
                <a:lnTo>
                  <a:pt x="1147" y="1171"/>
                </a:lnTo>
                <a:cubicBezTo>
                  <a:pt x="1153" y="1171"/>
                  <a:pt x="1159" y="1171"/>
                  <a:pt x="1159" y="1165"/>
                </a:cubicBezTo>
                <a:cubicBezTo>
                  <a:pt x="1153" y="1165"/>
                  <a:pt x="1147" y="1165"/>
                  <a:pt x="1147" y="1171"/>
                </a:cubicBezTo>
                <a:close/>
                <a:moveTo>
                  <a:pt x="1135" y="1177"/>
                </a:moveTo>
                <a:lnTo>
                  <a:pt x="1135" y="1177"/>
                </a:lnTo>
                <a:cubicBezTo>
                  <a:pt x="1141" y="1177"/>
                  <a:pt x="1147" y="1177"/>
                  <a:pt x="1147" y="1171"/>
                </a:cubicBezTo>
                <a:cubicBezTo>
                  <a:pt x="1141" y="1171"/>
                  <a:pt x="1135" y="1171"/>
                  <a:pt x="1135" y="1177"/>
                </a:cubicBezTo>
                <a:close/>
                <a:moveTo>
                  <a:pt x="1135" y="1177"/>
                </a:moveTo>
                <a:cubicBezTo>
                  <a:pt x="1135" y="1177"/>
                  <a:pt x="1128" y="1202"/>
                  <a:pt x="1135" y="1177"/>
                </a:cubicBezTo>
                <a:close/>
                <a:moveTo>
                  <a:pt x="831" y="1611"/>
                </a:moveTo>
                <a:lnTo>
                  <a:pt x="831" y="1611"/>
                </a:lnTo>
                <a:cubicBezTo>
                  <a:pt x="837" y="1618"/>
                  <a:pt x="843" y="1611"/>
                  <a:pt x="843" y="1605"/>
                </a:cubicBezTo>
                <a:cubicBezTo>
                  <a:pt x="837" y="1605"/>
                  <a:pt x="831" y="1605"/>
                  <a:pt x="831" y="1611"/>
                </a:cubicBezTo>
                <a:close/>
                <a:moveTo>
                  <a:pt x="824" y="1618"/>
                </a:moveTo>
                <a:lnTo>
                  <a:pt x="824" y="1618"/>
                </a:lnTo>
                <a:cubicBezTo>
                  <a:pt x="831" y="1624"/>
                  <a:pt x="831" y="1618"/>
                  <a:pt x="831" y="1611"/>
                </a:cubicBezTo>
                <a:cubicBezTo>
                  <a:pt x="824" y="1611"/>
                  <a:pt x="824" y="1618"/>
                  <a:pt x="824" y="1618"/>
                </a:cubicBezTo>
                <a:close/>
                <a:moveTo>
                  <a:pt x="818" y="1630"/>
                </a:moveTo>
                <a:lnTo>
                  <a:pt x="818" y="1630"/>
                </a:lnTo>
                <a:cubicBezTo>
                  <a:pt x="824" y="1630"/>
                  <a:pt x="824" y="1624"/>
                  <a:pt x="824" y="1618"/>
                </a:cubicBezTo>
                <a:cubicBezTo>
                  <a:pt x="818" y="1618"/>
                  <a:pt x="818" y="1624"/>
                  <a:pt x="818" y="1630"/>
                </a:cubicBezTo>
                <a:close/>
                <a:moveTo>
                  <a:pt x="818" y="1630"/>
                </a:moveTo>
                <a:cubicBezTo>
                  <a:pt x="818" y="1630"/>
                  <a:pt x="818" y="1636"/>
                  <a:pt x="818" y="1630"/>
                </a:cubicBezTo>
                <a:close/>
                <a:moveTo>
                  <a:pt x="118" y="2715"/>
                </a:moveTo>
                <a:cubicBezTo>
                  <a:pt x="118" y="2715"/>
                  <a:pt x="118" y="2721"/>
                  <a:pt x="118" y="2715"/>
                </a:cubicBezTo>
                <a:close/>
                <a:moveTo>
                  <a:pt x="19" y="3248"/>
                </a:moveTo>
                <a:cubicBezTo>
                  <a:pt x="19" y="3248"/>
                  <a:pt x="19" y="3236"/>
                  <a:pt x="19" y="3248"/>
                </a:cubicBezTo>
                <a:close/>
                <a:moveTo>
                  <a:pt x="19" y="3248"/>
                </a:moveTo>
                <a:cubicBezTo>
                  <a:pt x="19" y="3248"/>
                  <a:pt x="25" y="3285"/>
                  <a:pt x="19" y="3248"/>
                </a:cubicBezTo>
                <a:close/>
                <a:moveTo>
                  <a:pt x="37" y="3304"/>
                </a:moveTo>
                <a:cubicBezTo>
                  <a:pt x="37" y="3304"/>
                  <a:pt x="0" y="3291"/>
                  <a:pt x="37" y="3304"/>
                </a:cubicBezTo>
                <a:close/>
                <a:moveTo>
                  <a:pt x="99" y="3694"/>
                </a:moveTo>
                <a:cubicBezTo>
                  <a:pt x="99" y="3694"/>
                  <a:pt x="93" y="3694"/>
                  <a:pt x="99" y="3694"/>
                </a:cubicBezTo>
                <a:close/>
                <a:moveTo>
                  <a:pt x="422" y="4258"/>
                </a:moveTo>
                <a:cubicBezTo>
                  <a:pt x="422" y="4258"/>
                  <a:pt x="440" y="4296"/>
                  <a:pt x="422" y="4258"/>
                </a:cubicBezTo>
                <a:close/>
                <a:moveTo>
                  <a:pt x="546" y="4506"/>
                </a:moveTo>
                <a:lnTo>
                  <a:pt x="546" y="4506"/>
                </a:lnTo>
                <a:cubicBezTo>
                  <a:pt x="546" y="4512"/>
                  <a:pt x="521" y="4500"/>
                  <a:pt x="521" y="4494"/>
                </a:cubicBezTo>
                <a:cubicBezTo>
                  <a:pt x="521" y="4488"/>
                  <a:pt x="539" y="4488"/>
                  <a:pt x="539" y="4481"/>
                </a:cubicBezTo>
                <a:cubicBezTo>
                  <a:pt x="533" y="4475"/>
                  <a:pt x="515" y="4481"/>
                  <a:pt x="515" y="4469"/>
                </a:cubicBezTo>
                <a:cubicBezTo>
                  <a:pt x="515" y="4432"/>
                  <a:pt x="484" y="4494"/>
                  <a:pt x="521" y="4537"/>
                </a:cubicBezTo>
                <a:cubicBezTo>
                  <a:pt x="502" y="4506"/>
                  <a:pt x="539" y="4519"/>
                  <a:pt x="546" y="4506"/>
                </a:cubicBezTo>
                <a:close/>
                <a:moveTo>
                  <a:pt x="4835" y="4556"/>
                </a:moveTo>
                <a:cubicBezTo>
                  <a:pt x="4835" y="4556"/>
                  <a:pt x="4829" y="4556"/>
                  <a:pt x="4835" y="4556"/>
                </a:cubicBezTo>
                <a:close/>
                <a:moveTo>
                  <a:pt x="446" y="4575"/>
                </a:moveTo>
                <a:cubicBezTo>
                  <a:pt x="446" y="4575"/>
                  <a:pt x="434" y="4575"/>
                  <a:pt x="446" y="4575"/>
                </a:cubicBezTo>
                <a:close/>
                <a:moveTo>
                  <a:pt x="1259" y="4922"/>
                </a:moveTo>
                <a:lnTo>
                  <a:pt x="1259" y="4922"/>
                </a:lnTo>
                <a:cubicBezTo>
                  <a:pt x="1252" y="4916"/>
                  <a:pt x="1221" y="4928"/>
                  <a:pt x="1221" y="4928"/>
                </a:cubicBezTo>
                <a:cubicBezTo>
                  <a:pt x="1240" y="4940"/>
                  <a:pt x="1259" y="4922"/>
                  <a:pt x="1259" y="4922"/>
                </a:cubicBezTo>
                <a:close/>
                <a:moveTo>
                  <a:pt x="1184" y="4934"/>
                </a:moveTo>
                <a:lnTo>
                  <a:pt x="1184" y="4934"/>
                </a:lnTo>
                <a:cubicBezTo>
                  <a:pt x="1196" y="4953"/>
                  <a:pt x="1215" y="4928"/>
                  <a:pt x="1215" y="4928"/>
                </a:cubicBezTo>
                <a:lnTo>
                  <a:pt x="1184" y="4934"/>
                </a:lnTo>
                <a:close/>
                <a:moveTo>
                  <a:pt x="887" y="4965"/>
                </a:moveTo>
                <a:lnTo>
                  <a:pt x="887" y="4965"/>
                </a:lnTo>
                <a:cubicBezTo>
                  <a:pt x="911" y="4940"/>
                  <a:pt x="998" y="4971"/>
                  <a:pt x="1041" y="4959"/>
                </a:cubicBezTo>
                <a:cubicBezTo>
                  <a:pt x="1035" y="4959"/>
                  <a:pt x="1029" y="4953"/>
                  <a:pt x="1023" y="4953"/>
                </a:cubicBezTo>
                <a:cubicBezTo>
                  <a:pt x="1004" y="4946"/>
                  <a:pt x="868" y="4959"/>
                  <a:pt x="824" y="4934"/>
                </a:cubicBezTo>
                <a:cubicBezTo>
                  <a:pt x="812" y="4959"/>
                  <a:pt x="862" y="4959"/>
                  <a:pt x="887" y="4965"/>
                </a:cubicBezTo>
                <a:close/>
                <a:moveTo>
                  <a:pt x="1135" y="4940"/>
                </a:moveTo>
                <a:lnTo>
                  <a:pt x="1135" y="4940"/>
                </a:lnTo>
                <a:cubicBezTo>
                  <a:pt x="1135" y="4946"/>
                  <a:pt x="1153" y="4940"/>
                  <a:pt x="1153" y="4940"/>
                </a:cubicBezTo>
                <a:cubicBezTo>
                  <a:pt x="1215" y="4940"/>
                  <a:pt x="1122" y="4934"/>
                  <a:pt x="1135" y="4940"/>
                </a:cubicBezTo>
                <a:close/>
                <a:moveTo>
                  <a:pt x="1066" y="4953"/>
                </a:moveTo>
                <a:lnTo>
                  <a:pt x="1066" y="4953"/>
                </a:lnTo>
                <a:cubicBezTo>
                  <a:pt x="1072" y="4953"/>
                  <a:pt x="1091" y="4953"/>
                  <a:pt x="1097" y="4953"/>
                </a:cubicBezTo>
                <a:cubicBezTo>
                  <a:pt x="1165" y="4946"/>
                  <a:pt x="1060" y="4940"/>
                  <a:pt x="1066" y="4953"/>
                </a:cubicBezTo>
                <a:close/>
                <a:moveTo>
                  <a:pt x="887" y="4965"/>
                </a:moveTo>
                <a:cubicBezTo>
                  <a:pt x="887" y="4965"/>
                  <a:pt x="942" y="4953"/>
                  <a:pt x="887" y="4965"/>
                </a:cubicBezTo>
                <a:close/>
                <a:moveTo>
                  <a:pt x="4005" y="6044"/>
                </a:moveTo>
                <a:cubicBezTo>
                  <a:pt x="4005" y="6044"/>
                  <a:pt x="4017" y="6044"/>
                  <a:pt x="4005" y="6044"/>
                </a:cubicBezTo>
                <a:close/>
                <a:moveTo>
                  <a:pt x="3800" y="6093"/>
                </a:moveTo>
                <a:cubicBezTo>
                  <a:pt x="3800" y="6093"/>
                  <a:pt x="3813" y="6093"/>
                  <a:pt x="3800" y="6093"/>
                </a:cubicBezTo>
                <a:close/>
                <a:moveTo>
                  <a:pt x="3775" y="6099"/>
                </a:moveTo>
                <a:cubicBezTo>
                  <a:pt x="3775" y="6099"/>
                  <a:pt x="3782" y="6099"/>
                  <a:pt x="3775" y="6099"/>
                </a:cubicBezTo>
                <a:close/>
                <a:moveTo>
                  <a:pt x="3689" y="6131"/>
                </a:moveTo>
                <a:lnTo>
                  <a:pt x="3689" y="6131"/>
                </a:lnTo>
                <a:cubicBezTo>
                  <a:pt x="3695" y="6131"/>
                  <a:pt x="3707" y="6124"/>
                  <a:pt x="3707" y="6118"/>
                </a:cubicBezTo>
                <a:cubicBezTo>
                  <a:pt x="3701" y="6118"/>
                  <a:pt x="3689" y="6124"/>
                  <a:pt x="3689" y="6131"/>
                </a:cubicBezTo>
                <a:close/>
                <a:moveTo>
                  <a:pt x="3664" y="6137"/>
                </a:moveTo>
                <a:cubicBezTo>
                  <a:pt x="3664" y="6137"/>
                  <a:pt x="3658" y="6131"/>
                  <a:pt x="3664" y="6137"/>
                </a:cubicBezTo>
                <a:close/>
                <a:moveTo>
                  <a:pt x="1773" y="7160"/>
                </a:moveTo>
                <a:cubicBezTo>
                  <a:pt x="1773" y="7160"/>
                  <a:pt x="1767" y="7153"/>
                  <a:pt x="1773" y="7160"/>
                </a:cubicBezTo>
                <a:close/>
                <a:moveTo>
                  <a:pt x="1847" y="7494"/>
                </a:moveTo>
                <a:cubicBezTo>
                  <a:pt x="1847" y="7494"/>
                  <a:pt x="1854" y="7501"/>
                  <a:pt x="1847" y="7494"/>
                </a:cubicBezTo>
                <a:close/>
              </a:path>
            </a:pathLst>
          </a:custGeom>
          <a:solidFill>
            <a:schemeClr val="bg1">
              <a:lumMod val="95000"/>
            </a:schemeClr>
          </a:solidFill>
          <a:ln>
            <a:noFill/>
          </a:ln>
          <a:effectLst/>
          <a:extLst/>
        </p:spPr>
        <p:txBody>
          <a:bodyPr wrap="none" anchor="ctr"/>
          <a:lstStyle/>
          <a:p>
            <a:endParaRPr lang="en-US">
              <a:latin typeface="Poppins Light" charset="0"/>
            </a:endParaRPr>
          </a:p>
        </p:txBody>
      </p:sp>
      <p:sp>
        <p:nvSpPr>
          <p:cNvPr id="2" name="Picture Placeholder 1"/>
          <p:cNvSpPr>
            <a:spLocks noGrp="1"/>
          </p:cNvSpPr>
          <p:nvPr>
            <p:ph type="pic" sz="quarter" idx="25"/>
          </p:nvPr>
        </p:nvSpPr>
        <p:spPr/>
      </p:sp>
    </p:spTree>
    <p:extLst>
      <p:ext uri="{BB962C8B-B14F-4D97-AF65-F5344CB8AC3E}">
        <p14:creationId xmlns:p14="http://schemas.microsoft.com/office/powerpoint/2010/main" val="1831580101"/>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Rectangle 21"/>
          <p:cNvSpPr>
            <a:spLocks/>
          </p:cNvSpPr>
          <p:nvPr/>
        </p:nvSpPr>
        <p:spPr bwMode="auto">
          <a:xfrm>
            <a:off x="13127174" y="9575695"/>
            <a:ext cx="1984518" cy="3077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defTabSz="4572000"/>
            <a:r>
              <a:rPr lang="en-US" sz="2000" b="1" dirty="0" smtClean="0">
                <a:solidFill>
                  <a:schemeClr val="tx2">
                    <a:lumMod val="50000"/>
                  </a:schemeClr>
                </a:solidFill>
                <a:latin typeface="Montserrat Semi Bold" charset="0"/>
                <a:ea typeface="Montserrat Semi Bold" charset="0"/>
                <a:cs typeface="Montserrat Semi Bold" charset="0"/>
                <a:sym typeface="Bebas Neue" charset="0"/>
              </a:rPr>
              <a:t>BLACK PEOPLE</a:t>
            </a:r>
            <a:endParaRPr lang="en-US" sz="20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28" name="Rectangle 27"/>
          <p:cNvSpPr>
            <a:spLocks/>
          </p:cNvSpPr>
          <p:nvPr/>
        </p:nvSpPr>
        <p:spPr bwMode="auto">
          <a:xfrm>
            <a:off x="13127174" y="10566543"/>
            <a:ext cx="2372444" cy="3077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defTabSz="4572000"/>
            <a:r>
              <a:rPr lang="en-US" sz="2000" b="1" dirty="0" smtClean="0">
                <a:solidFill>
                  <a:schemeClr val="tx2">
                    <a:lumMod val="50000"/>
                  </a:schemeClr>
                </a:solidFill>
                <a:latin typeface="Montserrat Semi Bold" charset="0"/>
                <a:ea typeface="Montserrat Semi Bold" charset="0"/>
                <a:cs typeface="Montserrat Semi Bold" charset="0"/>
                <a:sym typeface="Bebas Neue" charset="0"/>
              </a:rPr>
              <a:t>HISPANIC PEOPLE</a:t>
            </a:r>
            <a:endParaRPr lang="en-US" sz="20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29" name="Rectangle 28"/>
          <p:cNvSpPr>
            <a:spLocks/>
          </p:cNvSpPr>
          <p:nvPr/>
        </p:nvSpPr>
        <p:spPr bwMode="auto">
          <a:xfrm>
            <a:off x="13127174" y="8588763"/>
            <a:ext cx="1981312" cy="3077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defTabSz="4572000"/>
            <a:r>
              <a:rPr lang="en-US" sz="2000" b="1" dirty="0" smtClean="0">
                <a:solidFill>
                  <a:schemeClr val="tx2">
                    <a:lumMod val="50000"/>
                  </a:schemeClr>
                </a:solidFill>
                <a:latin typeface="Montserrat Semi Bold" charset="0"/>
                <a:ea typeface="Montserrat Semi Bold" charset="0"/>
                <a:cs typeface="Montserrat Semi Bold" charset="0"/>
                <a:sym typeface="Bebas Neue" charset="0"/>
              </a:rPr>
              <a:t>WHITE PEOPLE</a:t>
            </a:r>
            <a:endParaRPr lang="en-US" sz="20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30" name="Rectangle 29"/>
          <p:cNvSpPr/>
          <p:nvPr/>
        </p:nvSpPr>
        <p:spPr>
          <a:xfrm>
            <a:off x="13149476" y="10227262"/>
            <a:ext cx="7177461" cy="45719"/>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sp>
        <p:nvSpPr>
          <p:cNvPr id="36" name="Rectangle 35"/>
          <p:cNvSpPr>
            <a:spLocks/>
          </p:cNvSpPr>
          <p:nvPr/>
        </p:nvSpPr>
        <p:spPr bwMode="auto">
          <a:xfrm>
            <a:off x="20729931" y="9167633"/>
            <a:ext cx="569067"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algn="r" defTabSz="4572000"/>
            <a:r>
              <a:rPr lang="en-US" sz="1800" b="1" dirty="0" smtClean="0">
                <a:solidFill>
                  <a:schemeClr val="tx2">
                    <a:lumMod val="50000"/>
                  </a:schemeClr>
                </a:solidFill>
                <a:latin typeface="Montserrat Semi Bold" charset="0"/>
                <a:ea typeface="Montserrat Semi Bold" charset="0"/>
                <a:cs typeface="Montserrat Semi Bold" charset="0"/>
                <a:sym typeface="Bebas Neue" charset="0"/>
              </a:rPr>
              <a:t>65 %</a:t>
            </a:r>
            <a:endParaRPr lang="en-US" sz="18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37" name="Rectangle 36"/>
          <p:cNvSpPr>
            <a:spLocks/>
          </p:cNvSpPr>
          <p:nvPr/>
        </p:nvSpPr>
        <p:spPr bwMode="auto">
          <a:xfrm>
            <a:off x="20729628" y="10156520"/>
            <a:ext cx="559449"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algn="r" defTabSz="4572000"/>
            <a:r>
              <a:rPr lang="en-US" sz="1800" b="1" dirty="0" smtClean="0">
                <a:solidFill>
                  <a:schemeClr val="tx2">
                    <a:lumMod val="50000"/>
                  </a:schemeClr>
                </a:solidFill>
                <a:latin typeface="Montserrat Semi Bold" charset="0"/>
                <a:ea typeface="Montserrat Semi Bold" charset="0"/>
                <a:cs typeface="Montserrat Semi Bold" charset="0"/>
                <a:sym typeface="Bebas Neue" charset="0"/>
              </a:rPr>
              <a:t>9</a:t>
            </a:r>
            <a:r>
              <a:rPr lang="en-US" sz="1800" b="1" dirty="0">
                <a:solidFill>
                  <a:schemeClr val="tx2">
                    <a:lumMod val="50000"/>
                  </a:schemeClr>
                </a:solidFill>
                <a:latin typeface="Montserrat Semi Bold" charset="0"/>
                <a:ea typeface="Montserrat Semi Bold" charset="0"/>
                <a:cs typeface="Montserrat Semi Bold" charset="0"/>
                <a:sym typeface="Bebas Neue" charset="0"/>
              </a:rPr>
              <a:t>3</a:t>
            </a:r>
            <a:r>
              <a:rPr lang="en-US" sz="1800" b="1" dirty="0" smtClean="0">
                <a:solidFill>
                  <a:schemeClr val="tx2">
                    <a:lumMod val="50000"/>
                  </a:schemeClr>
                </a:solidFill>
                <a:latin typeface="Montserrat Semi Bold" charset="0"/>
                <a:ea typeface="Montserrat Semi Bold" charset="0"/>
                <a:cs typeface="Montserrat Semi Bold" charset="0"/>
                <a:sym typeface="Bebas Neue" charset="0"/>
              </a:rPr>
              <a:t> %</a:t>
            </a:r>
            <a:endParaRPr lang="en-US" sz="18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38" name="Rectangle 37"/>
          <p:cNvSpPr/>
          <p:nvPr/>
        </p:nvSpPr>
        <p:spPr>
          <a:xfrm>
            <a:off x="13150035" y="10185383"/>
            <a:ext cx="4138441" cy="14906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sp>
        <p:nvSpPr>
          <p:cNvPr id="39" name="Rectangle 38"/>
          <p:cNvSpPr>
            <a:spLocks/>
          </p:cNvSpPr>
          <p:nvPr/>
        </p:nvSpPr>
        <p:spPr bwMode="auto">
          <a:xfrm>
            <a:off x="20728026" y="11147368"/>
            <a:ext cx="559449"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algn="r" defTabSz="4572000"/>
            <a:r>
              <a:rPr lang="en-US" sz="1800" b="1" dirty="0" smtClean="0">
                <a:solidFill>
                  <a:schemeClr val="tx2">
                    <a:lumMod val="50000"/>
                  </a:schemeClr>
                </a:solidFill>
                <a:latin typeface="Montserrat Semi Bold" charset="0"/>
                <a:ea typeface="Montserrat Semi Bold" charset="0"/>
                <a:cs typeface="Montserrat Semi Bold" charset="0"/>
                <a:sym typeface="Bebas Neue" charset="0"/>
              </a:rPr>
              <a:t>57 %</a:t>
            </a:r>
            <a:endParaRPr lang="en-US" sz="18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40" name="Subtitle 2"/>
          <p:cNvSpPr txBox="1">
            <a:spLocks/>
          </p:cNvSpPr>
          <p:nvPr/>
        </p:nvSpPr>
        <p:spPr>
          <a:xfrm>
            <a:off x="12885687" y="5311719"/>
            <a:ext cx="9162415" cy="2271458"/>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just">
              <a:lnSpc>
                <a:spcPts val="4040"/>
              </a:lnSpc>
            </a:pPr>
            <a:r>
              <a:rPr lang="en-US" dirty="0" smtClean="0">
                <a:solidFill>
                  <a:schemeClr val="tx1"/>
                </a:solidFill>
                <a:latin typeface="Poppins Light" charset="0"/>
                <a:ea typeface="Poppins Light" charset="0"/>
                <a:cs typeface="Poppins Light" charset="0"/>
              </a:rPr>
              <a:t>When </a:t>
            </a:r>
            <a:r>
              <a:rPr lang="en-US" dirty="0">
                <a:solidFill>
                  <a:schemeClr val="tx1"/>
                </a:solidFill>
                <a:latin typeface="Poppins Light" charset="0"/>
                <a:ea typeface="Poppins Light" charset="0"/>
                <a:cs typeface="Poppins Light" charset="0"/>
              </a:rPr>
              <a:t>selecting a typeface for body text, your primary concern should be readability. Don’t concern yourself with personality at this stage. I’m of the school of thought that believes that you’re better off mastering a few </a:t>
            </a:r>
            <a:r>
              <a:rPr lang="en-US" dirty="0" smtClean="0">
                <a:solidFill>
                  <a:schemeClr val="tx1"/>
                </a:solidFill>
                <a:latin typeface="Poppins Light" charset="0"/>
                <a:ea typeface="Poppins Light" charset="0"/>
                <a:cs typeface="Poppins Light" charset="0"/>
              </a:rPr>
              <a:t>typeface.</a:t>
            </a:r>
            <a:endParaRPr lang="en-US" dirty="0">
              <a:solidFill>
                <a:schemeClr val="tx1"/>
              </a:solidFill>
              <a:latin typeface="Poppins Light" charset="0"/>
              <a:ea typeface="Poppins Light" charset="0"/>
              <a:cs typeface="Poppins Light" charset="0"/>
            </a:endParaRPr>
          </a:p>
        </p:txBody>
      </p:sp>
      <p:sp>
        <p:nvSpPr>
          <p:cNvPr id="41" name="Rectangle 40"/>
          <p:cNvSpPr>
            <a:spLocks/>
          </p:cNvSpPr>
          <p:nvPr/>
        </p:nvSpPr>
        <p:spPr bwMode="auto">
          <a:xfrm>
            <a:off x="13125865" y="2408178"/>
            <a:ext cx="8736366" cy="20518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t" anchorCtr="0">
            <a:spAutoFit/>
          </a:bodyPr>
          <a:lstStyle/>
          <a:p>
            <a:pPr defTabSz="4572000">
              <a:lnSpc>
                <a:spcPts val="8000"/>
              </a:lnSpc>
            </a:pPr>
            <a:r>
              <a:rPr lang="en-US" sz="6000" b="1" spc="500" dirty="0" smtClean="0">
                <a:solidFill>
                  <a:schemeClr val="tx2">
                    <a:lumMod val="50000"/>
                  </a:schemeClr>
                </a:solidFill>
                <a:latin typeface="Poppins" charset="0"/>
                <a:ea typeface="Poppins" charset="0"/>
                <a:cs typeface="Poppins" charset="0"/>
                <a:sym typeface="Bebas Neue" charset="0"/>
              </a:rPr>
              <a:t>SPAIN</a:t>
            </a:r>
          </a:p>
          <a:p>
            <a:pPr defTabSz="4572000">
              <a:lnSpc>
                <a:spcPts val="8000"/>
              </a:lnSpc>
            </a:pPr>
            <a:r>
              <a:rPr lang="en-US" sz="6000" b="1" spc="500" dirty="0" smtClean="0">
                <a:solidFill>
                  <a:schemeClr val="tx2">
                    <a:lumMod val="50000"/>
                  </a:schemeClr>
                </a:solidFill>
                <a:latin typeface="Poppins" charset="0"/>
                <a:ea typeface="Poppins" charset="0"/>
                <a:cs typeface="Poppins" charset="0"/>
                <a:sym typeface="Bebas Neue" charset="0"/>
              </a:rPr>
              <a:t>Fully Editable Map</a:t>
            </a:r>
          </a:p>
        </p:txBody>
      </p:sp>
      <p:sp>
        <p:nvSpPr>
          <p:cNvPr id="42" name="Rectangle 41"/>
          <p:cNvSpPr/>
          <p:nvPr/>
        </p:nvSpPr>
        <p:spPr>
          <a:xfrm>
            <a:off x="13127174" y="9267889"/>
            <a:ext cx="7177461" cy="45719"/>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sp>
        <p:nvSpPr>
          <p:cNvPr id="43" name="Rectangle 42"/>
          <p:cNvSpPr/>
          <p:nvPr/>
        </p:nvSpPr>
        <p:spPr>
          <a:xfrm>
            <a:off x="13149476" y="11229902"/>
            <a:ext cx="7177461" cy="45719"/>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sp>
        <p:nvSpPr>
          <p:cNvPr id="44" name="Rectangle 43"/>
          <p:cNvSpPr/>
          <p:nvPr/>
        </p:nvSpPr>
        <p:spPr>
          <a:xfrm>
            <a:off x="13127175" y="9212963"/>
            <a:ext cx="4658426" cy="14525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sp>
        <p:nvSpPr>
          <p:cNvPr id="45" name="Rectangle 44"/>
          <p:cNvSpPr/>
          <p:nvPr/>
        </p:nvSpPr>
        <p:spPr>
          <a:xfrm>
            <a:off x="13150036" y="11190741"/>
            <a:ext cx="4138444" cy="14525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grpSp>
        <p:nvGrpSpPr>
          <p:cNvPr id="74" name="Group 73"/>
          <p:cNvGrpSpPr/>
          <p:nvPr/>
        </p:nvGrpSpPr>
        <p:grpSpPr>
          <a:xfrm>
            <a:off x="426619" y="2692401"/>
            <a:ext cx="11925612" cy="8461380"/>
            <a:chOff x="9708784" y="2997891"/>
            <a:chExt cx="13564358" cy="9624094"/>
          </a:xfrm>
          <a:solidFill>
            <a:schemeClr val="bg1">
              <a:lumMod val="85000"/>
            </a:schemeClr>
          </a:solidFill>
        </p:grpSpPr>
        <p:sp>
          <p:nvSpPr>
            <p:cNvPr id="75" name="Freeform 149"/>
            <p:cNvSpPr>
              <a:spLocks noChangeArrowheads="1"/>
            </p:cNvSpPr>
            <p:nvPr/>
          </p:nvSpPr>
          <p:spPr bwMode="auto">
            <a:xfrm>
              <a:off x="13625275" y="3650682"/>
              <a:ext cx="4480782" cy="3593401"/>
            </a:xfrm>
            <a:custGeom>
              <a:avLst/>
              <a:gdLst>
                <a:gd name="T0" fmla="*/ 4907 w 6476"/>
                <a:gd name="T1" fmla="*/ 1068 h 5194"/>
                <a:gd name="T2" fmla="*/ 4913 w 6476"/>
                <a:gd name="T3" fmla="*/ 1403 h 5194"/>
                <a:gd name="T4" fmla="*/ 4868 w 6476"/>
                <a:gd name="T5" fmla="*/ 1807 h 5194"/>
                <a:gd name="T6" fmla="*/ 5333 w 6476"/>
                <a:gd name="T7" fmla="*/ 1921 h 5194"/>
                <a:gd name="T8" fmla="*/ 5987 w 6476"/>
                <a:gd name="T9" fmla="*/ 1898 h 5194"/>
                <a:gd name="T10" fmla="*/ 6277 w 6476"/>
                <a:gd name="T11" fmla="*/ 2193 h 5194"/>
                <a:gd name="T12" fmla="*/ 6441 w 6476"/>
                <a:gd name="T13" fmla="*/ 2585 h 5194"/>
                <a:gd name="T14" fmla="*/ 6203 w 6476"/>
                <a:gd name="T15" fmla="*/ 3074 h 5194"/>
                <a:gd name="T16" fmla="*/ 6027 w 6476"/>
                <a:gd name="T17" fmla="*/ 3403 h 5194"/>
                <a:gd name="T18" fmla="*/ 6095 w 6476"/>
                <a:gd name="T19" fmla="*/ 3574 h 5194"/>
                <a:gd name="T20" fmla="*/ 5606 w 6476"/>
                <a:gd name="T21" fmla="*/ 3511 h 5194"/>
                <a:gd name="T22" fmla="*/ 5203 w 6476"/>
                <a:gd name="T23" fmla="*/ 3290 h 5194"/>
                <a:gd name="T24" fmla="*/ 4635 w 6476"/>
                <a:gd name="T25" fmla="*/ 3273 h 5194"/>
                <a:gd name="T26" fmla="*/ 4282 w 6476"/>
                <a:gd name="T27" fmla="*/ 3443 h 5194"/>
                <a:gd name="T28" fmla="*/ 3812 w 6476"/>
                <a:gd name="T29" fmla="*/ 3949 h 5194"/>
                <a:gd name="T30" fmla="*/ 3442 w 6476"/>
                <a:gd name="T31" fmla="*/ 4341 h 5194"/>
                <a:gd name="T32" fmla="*/ 3363 w 6476"/>
                <a:gd name="T33" fmla="*/ 4642 h 5194"/>
                <a:gd name="T34" fmla="*/ 3090 w 6476"/>
                <a:gd name="T35" fmla="*/ 4767 h 5194"/>
                <a:gd name="T36" fmla="*/ 2778 w 6476"/>
                <a:gd name="T37" fmla="*/ 4875 h 5194"/>
                <a:gd name="T38" fmla="*/ 2266 w 6476"/>
                <a:gd name="T39" fmla="*/ 5147 h 5194"/>
                <a:gd name="T40" fmla="*/ 2016 w 6476"/>
                <a:gd name="T41" fmla="*/ 4920 h 5194"/>
                <a:gd name="T42" fmla="*/ 1556 w 6476"/>
                <a:gd name="T43" fmla="*/ 4750 h 5194"/>
                <a:gd name="T44" fmla="*/ 1136 w 6476"/>
                <a:gd name="T45" fmla="*/ 4608 h 5194"/>
                <a:gd name="T46" fmla="*/ 630 w 6476"/>
                <a:gd name="T47" fmla="*/ 4852 h 5194"/>
                <a:gd name="T48" fmla="*/ 266 w 6476"/>
                <a:gd name="T49" fmla="*/ 4829 h 5194"/>
                <a:gd name="T50" fmla="*/ 312 w 6476"/>
                <a:gd name="T51" fmla="*/ 4312 h 5194"/>
                <a:gd name="T52" fmla="*/ 170 w 6476"/>
                <a:gd name="T53" fmla="*/ 3653 h 5194"/>
                <a:gd name="T54" fmla="*/ 522 w 6476"/>
                <a:gd name="T55" fmla="*/ 3301 h 5194"/>
                <a:gd name="T56" fmla="*/ 789 w 6476"/>
                <a:gd name="T57" fmla="*/ 3148 h 5194"/>
                <a:gd name="T58" fmla="*/ 965 w 6476"/>
                <a:gd name="T59" fmla="*/ 2932 h 5194"/>
                <a:gd name="T60" fmla="*/ 698 w 6476"/>
                <a:gd name="T61" fmla="*/ 2631 h 5194"/>
                <a:gd name="T62" fmla="*/ 619 w 6476"/>
                <a:gd name="T63" fmla="*/ 2227 h 5194"/>
                <a:gd name="T64" fmla="*/ 119 w 6476"/>
                <a:gd name="T65" fmla="*/ 2108 h 5194"/>
                <a:gd name="T66" fmla="*/ 261 w 6476"/>
                <a:gd name="T67" fmla="*/ 1688 h 5194"/>
                <a:gd name="T68" fmla="*/ 306 w 6476"/>
                <a:gd name="T69" fmla="*/ 1262 h 5194"/>
                <a:gd name="T70" fmla="*/ 22 w 6476"/>
                <a:gd name="T71" fmla="*/ 1046 h 5194"/>
                <a:gd name="T72" fmla="*/ 301 w 6476"/>
                <a:gd name="T73" fmla="*/ 608 h 5194"/>
                <a:gd name="T74" fmla="*/ 573 w 6476"/>
                <a:gd name="T75" fmla="*/ 546 h 5194"/>
                <a:gd name="T76" fmla="*/ 1221 w 6476"/>
                <a:gd name="T77" fmla="*/ 290 h 5194"/>
                <a:gd name="T78" fmla="*/ 1937 w 6476"/>
                <a:gd name="T79" fmla="*/ 341 h 5194"/>
                <a:gd name="T80" fmla="*/ 2545 w 6476"/>
                <a:gd name="T81" fmla="*/ 91 h 5194"/>
                <a:gd name="T82" fmla="*/ 2744 w 6476"/>
                <a:gd name="T83" fmla="*/ 245 h 5194"/>
                <a:gd name="T84" fmla="*/ 3175 w 6476"/>
                <a:gd name="T85" fmla="*/ 324 h 5194"/>
                <a:gd name="T86" fmla="*/ 3641 w 6476"/>
                <a:gd name="T87" fmla="*/ 773 h 5194"/>
                <a:gd name="T88" fmla="*/ 3971 w 6476"/>
                <a:gd name="T89" fmla="*/ 625 h 5194"/>
                <a:gd name="T90" fmla="*/ 3772 w 6476"/>
                <a:gd name="T91" fmla="*/ 506 h 5194"/>
                <a:gd name="T92" fmla="*/ 4368 w 6476"/>
                <a:gd name="T93" fmla="*/ 176 h 5194"/>
                <a:gd name="T94" fmla="*/ 4805 w 6476"/>
                <a:gd name="T95" fmla="*/ 120 h 5194"/>
                <a:gd name="T96" fmla="*/ 4930 w 6476"/>
                <a:gd name="T97" fmla="*/ 455 h 5194"/>
                <a:gd name="T98" fmla="*/ 4691 w 6476"/>
                <a:gd name="T99" fmla="*/ 517 h 5194"/>
                <a:gd name="T100" fmla="*/ 4845 w 6476"/>
                <a:gd name="T101" fmla="*/ 642 h 5194"/>
                <a:gd name="T102" fmla="*/ 5135 w 6476"/>
                <a:gd name="T103" fmla="*/ 994 h 5194"/>
                <a:gd name="T104" fmla="*/ 3431 w 6476"/>
                <a:gd name="T105" fmla="*/ 4273 h 5194"/>
                <a:gd name="T106" fmla="*/ 5288 w 6476"/>
                <a:gd name="T107" fmla="*/ 756 h 5194"/>
                <a:gd name="T108" fmla="*/ 5572 w 6476"/>
                <a:gd name="T109" fmla="*/ 994 h 5194"/>
                <a:gd name="T110" fmla="*/ 4987 w 6476"/>
                <a:gd name="T111" fmla="*/ 1057 h 5194"/>
                <a:gd name="T112" fmla="*/ 5066 w 6476"/>
                <a:gd name="T113" fmla="*/ 1057 h 5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476" h="5194">
                  <a:moveTo>
                    <a:pt x="5146" y="1017"/>
                  </a:moveTo>
                  <a:lnTo>
                    <a:pt x="5146" y="1017"/>
                  </a:lnTo>
                  <a:cubicBezTo>
                    <a:pt x="5106" y="1034"/>
                    <a:pt x="5106" y="1034"/>
                    <a:pt x="5106" y="1034"/>
                  </a:cubicBezTo>
                  <a:cubicBezTo>
                    <a:pt x="5083" y="1051"/>
                    <a:pt x="5066" y="1012"/>
                    <a:pt x="5044" y="1012"/>
                  </a:cubicBezTo>
                  <a:cubicBezTo>
                    <a:pt x="5027" y="1012"/>
                    <a:pt x="5004" y="1006"/>
                    <a:pt x="4992" y="1006"/>
                  </a:cubicBezTo>
                  <a:cubicBezTo>
                    <a:pt x="4975" y="1006"/>
                    <a:pt x="4964" y="1017"/>
                    <a:pt x="4953" y="1017"/>
                  </a:cubicBezTo>
                  <a:cubicBezTo>
                    <a:pt x="4930" y="1017"/>
                    <a:pt x="4902" y="1012"/>
                    <a:pt x="4885" y="1023"/>
                  </a:cubicBezTo>
                  <a:cubicBezTo>
                    <a:pt x="4879" y="1029"/>
                    <a:pt x="4902" y="1057"/>
                    <a:pt x="4907" y="1068"/>
                  </a:cubicBezTo>
                  <a:cubicBezTo>
                    <a:pt x="4913" y="1085"/>
                    <a:pt x="4885" y="1114"/>
                    <a:pt x="4879" y="1131"/>
                  </a:cubicBezTo>
                  <a:cubicBezTo>
                    <a:pt x="4868" y="1154"/>
                    <a:pt x="4828" y="1159"/>
                    <a:pt x="4828" y="1182"/>
                  </a:cubicBezTo>
                  <a:cubicBezTo>
                    <a:pt x="4828" y="1188"/>
                    <a:pt x="4828" y="1188"/>
                    <a:pt x="4828" y="1188"/>
                  </a:cubicBezTo>
                  <a:cubicBezTo>
                    <a:pt x="4868" y="1188"/>
                    <a:pt x="4896" y="1171"/>
                    <a:pt x="4885" y="1228"/>
                  </a:cubicBezTo>
                  <a:cubicBezTo>
                    <a:pt x="4885" y="1239"/>
                    <a:pt x="4862" y="1262"/>
                    <a:pt x="4868" y="1273"/>
                  </a:cubicBezTo>
                  <a:cubicBezTo>
                    <a:pt x="4873" y="1279"/>
                    <a:pt x="4907" y="1296"/>
                    <a:pt x="4913" y="1296"/>
                  </a:cubicBezTo>
                  <a:cubicBezTo>
                    <a:pt x="4919" y="1324"/>
                    <a:pt x="4919" y="1313"/>
                    <a:pt x="4913" y="1341"/>
                  </a:cubicBezTo>
                  <a:cubicBezTo>
                    <a:pt x="4902" y="1347"/>
                    <a:pt x="4913" y="1392"/>
                    <a:pt x="4913" y="1403"/>
                  </a:cubicBezTo>
                  <a:cubicBezTo>
                    <a:pt x="4919" y="1426"/>
                    <a:pt x="4907" y="1455"/>
                    <a:pt x="4890" y="1421"/>
                  </a:cubicBezTo>
                  <a:cubicBezTo>
                    <a:pt x="4885" y="1409"/>
                    <a:pt x="4868" y="1387"/>
                    <a:pt x="4856" y="1409"/>
                  </a:cubicBezTo>
                  <a:cubicBezTo>
                    <a:pt x="4850" y="1432"/>
                    <a:pt x="4913" y="1449"/>
                    <a:pt x="4873" y="1483"/>
                  </a:cubicBezTo>
                  <a:cubicBezTo>
                    <a:pt x="4850" y="1500"/>
                    <a:pt x="4845" y="1506"/>
                    <a:pt x="4856" y="1540"/>
                  </a:cubicBezTo>
                  <a:cubicBezTo>
                    <a:pt x="4862" y="1574"/>
                    <a:pt x="4856" y="1625"/>
                    <a:pt x="4856" y="1659"/>
                  </a:cubicBezTo>
                  <a:cubicBezTo>
                    <a:pt x="4856" y="1671"/>
                    <a:pt x="4856" y="1699"/>
                    <a:pt x="4850" y="1710"/>
                  </a:cubicBezTo>
                  <a:cubicBezTo>
                    <a:pt x="4839" y="1722"/>
                    <a:pt x="4822" y="1739"/>
                    <a:pt x="4822" y="1750"/>
                  </a:cubicBezTo>
                  <a:cubicBezTo>
                    <a:pt x="4833" y="1761"/>
                    <a:pt x="4862" y="1790"/>
                    <a:pt x="4868" y="1807"/>
                  </a:cubicBezTo>
                  <a:cubicBezTo>
                    <a:pt x="4873" y="1835"/>
                    <a:pt x="4902" y="1830"/>
                    <a:pt x="4907" y="1847"/>
                  </a:cubicBezTo>
                  <a:cubicBezTo>
                    <a:pt x="4924" y="1887"/>
                    <a:pt x="4930" y="1926"/>
                    <a:pt x="4987" y="1915"/>
                  </a:cubicBezTo>
                  <a:cubicBezTo>
                    <a:pt x="5027" y="1903"/>
                    <a:pt x="5049" y="1909"/>
                    <a:pt x="5061" y="1949"/>
                  </a:cubicBezTo>
                  <a:cubicBezTo>
                    <a:pt x="5066" y="1983"/>
                    <a:pt x="5083" y="2006"/>
                    <a:pt x="5095" y="2040"/>
                  </a:cubicBezTo>
                  <a:cubicBezTo>
                    <a:pt x="5117" y="2074"/>
                    <a:pt x="5157" y="2029"/>
                    <a:pt x="5180" y="2011"/>
                  </a:cubicBezTo>
                  <a:cubicBezTo>
                    <a:pt x="5208" y="1989"/>
                    <a:pt x="5220" y="2017"/>
                    <a:pt x="5231" y="1972"/>
                  </a:cubicBezTo>
                  <a:cubicBezTo>
                    <a:pt x="5237" y="1943"/>
                    <a:pt x="5248" y="1852"/>
                    <a:pt x="5294" y="1869"/>
                  </a:cubicBezTo>
                  <a:cubicBezTo>
                    <a:pt x="5322" y="1875"/>
                    <a:pt x="5345" y="1869"/>
                    <a:pt x="5333" y="1921"/>
                  </a:cubicBezTo>
                  <a:cubicBezTo>
                    <a:pt x="5322" y="1960"/>
                    <a:pt x="5259" y="2000"/>
                    <a:pt x="5282" y="2051"/>
                  </a:cubicBezTo>
                  <a:cubicBezTo>
                    <a:pt x="5294" y="2074"/>
                    <a:pt x="5396" y="2074"/>
                    <a:pt x="5419" y="2063"/>
                  </a:cubicBezTo>
                  <a:cubicBezTo>
                    <a:pt x="5481" y="2051"/>
                    <a:pt x="5487" y="2097"/>
                    <a:pt x="5527" y="2017"/>
                  </a:cubicBezTo>
                  <a:cubicBezTo>
                    <a:pt x="5555" y="1966"/>
                    <a:pt x="5589" y="1949"/>
                    <a:pt x="5589" y="1881"/>
                  </a:cubicBezTo>
                  <a:cubicBezTo>
                    <a:pt x="5612" y="1875"/>
                    <a:pt x="5629" y="1892"/>
                    <a:pt x="5657" y="1869"/>
                  </a:cubicBezTo>
                  <a:cubicBezTo>
                    <a:pt x="5708" y="1824"/>
                    <a:pt x="5794" y="1830"/>
                    <a:pt x="5850" y="1847"/>
                  </a:cubicBezTo>
                  <a:cubicBezTo>
                    <a:pt x="5856" y="1858"/>
                    <a:pt x="5862" y="1909"/>
                    <a:pt x="5867" y="1921"/>
                  </a:cubicBezTo>
                  <a:cubicBezTo>
                    <a:pt x="5879" y="1932"/>
                    <a:pt x="5958" y="1898"/>
                    <a:pt x="5987" y="1898"/>
                  </a:cubicBezTo>
                  <a:cubicBezTo>
                    <a:pt x="6004" y="1898"/>
                    <a:pt x="6021" y="1898"/>
                    <a:pt x="6038" y="1903"/>
                  </a:cubicBezTo>
                  <a:cubicBezTo>
                    <a:pt x="6049" y="1903"/>
                    <a:pt x="6078" y="1932"/>
                    <a:pt x="6049" y="1938"/>
                  </a:cubicBezTo>
                  <a:cubicBezTo>
                    <a:pt x="6049" y="1943"/>
                    <a:pt x="6015" y="1955"/>
                    <a:pt x="6004" y="1966"/>
                  </a:cubicBezTo>
                  <a:cubicBezTo>
                    <a:pt x="6004" y="1966"/>
                    <a:pt x="6044" y="2023"/>
                    <a:pt x="6055" y="2029"/>
                  </a:cubicBezTo>
                  <a:cubicBezTo>
                    <a:pt x="6078" y="2057"/>
                    <a:pt x="6055" y="2063"/>
                    <a:pt x="6061" y="2097"/>
                  </a:cubicBezTo>
                  <a:cubicBezTo>
                    <a:pt x="6083" y="2142"/>
                    <a:pt x="6072" y="2136"/>
                    <a:pt x="6123" y="2148"/>
                  </a:cubicBezTo>
                  <a:cubicBezTo>
                    <a:pt x="6146" y="2153"/>
                    <a:pt x="6169" y="2153"/>
                    <a:pt x="6186" y="2165"/>
                  </a:cubicBezTo>
                  <a:cubicBezTo>
                    <a:pt x="6225" y="2188"/>
                    <a:pt x="6220" y="2216"/>
                    <a:pt x="6277" y="2193"/>
                  </a:cubicBezTo>
                  <a:cubicBezTo>
                    <a:pt x="6311" y="2176"/>
                    <a:pt x="6345" y="2148"/>
                    <a:pt x="6385" y="2142"/>
                  </a:cubicBezTo>
                  <a:lnTo>
                    <a:pt x="6385" y="2142"/>
                  </a:lnTo>
                  <a:cubicBezTo>
                    <a:pt x="6385" y="2199"/>
                    <a:pt x="6385" y="2199"/>
                    <a:pt x="6385" y="2199"/>
                  </a:cubicBezTo>
                  <a:cubicBezTo>
                    <a:pt x="6385" y="2233"/>
                    <a:pt x="6390" y="2239"/>
                    <a:pt x="6413" y="2261"/>
                  </a:cubicBezTo>
                  <a:cubicBezTo>
                    <a:pt x="6458" y="2312"/>
                    <a:pt x="6401" y="2375"/>
                    <a:pt x="6401" y="2420"/>
                  </a:cubicBezTo>
                  <a:cubicBezTo>
                    <a:pt x="6447" y="2432"/>
                    <a:pt x="6419" y="2500"/>
                    <a:pt x="6475" y="2511"/>
                  </a:cubicBezTo>
                  <a:lnTo>
                    <a:pt x="6475" y="2511"/>
                  </a:lnTo>
                  <a:cubicBezTo>
                    <a:pt x="6475" y="2551"/>
                    <a:pt x="6441" y="2557"/>
                    <a:pt x="6441" y="2585"/>
                  </a:cubicBezTo>
                  <a:cubicBezTo>
                    <a:pt x="6441" y="2653"/>
                    <a:pt x="6430" y="2614"/>
                    <a:pt x="6385" y="2631"/>
                  </a:cubicBezTo>
                  <a:cubicBezTo>
                    <a:pt x="6379" y="2653"/>
                    <a:pt x="6373" y="2665"/>
                    <a:pt x="6350" y="2665"/>
                  </a:cubicBezTo>
                  <a:cubicBezTo>
                    <a:pt x="6339" y="2665"/>
                    <a:pt x="6328" y="2699"/>
                    <a:pt x="6311" y="2710"/>
                  </a:cubicBezTo>
                  <a:cubicBezTo>
                    <a:pt x="6311" y="2750"/>
                    <a:pt x="6242" y="2699"/>
                    <a:pt x="6220" y="2727"/>
                  </a:cubicBezTo>
                  <a:cubicBezTo>
                    <a:pt x="6191" y="2756"/>
                    <a:pt x="6254" y="2790"/>
                    <a:pt x="6242" y="2818"/>
                  </a:cubicBezTo>
                  <a:cubicBezTo>
                    <a:pt x="6231" y="2841"/>
                    <a:pt x="6220" y="2886"/>
                    <a:pt x="6237" y="2903"/>
                  </a:cubicBezTo>
                  <a:cubicBezTo>
                    <a:pt x="6254" y="2932"/>
                    <a:pt x="6288" y="3017"/>
                    <a:pt x="6259" y="3034"/>
                  </a:cubicBezTo>
                  <a:cubicBezTo>
                    <a:pt x="6203" y="3074"/>
                    <a:pt x="6203" y="3074"/>
                    <a:pt x="6203" y="3074"/>
                  </a:cubicBezTo>
                  <a:cubicBezTo>
                    <a:pt x="6163" y="3102"/>
                    <a:pt x="6163" y="3040"/>
                    <a:pt x="6146" y="3011"/>
                  </a:cubicBezTo>
                  <a:cubicBezTo>
                    <a:pt x="6140" y="3000"/>
                    <a:pt x="6095" y="2977"/>
                    <a:pt x="6083" y="2983"/>
                  </a:cubicBezTo>
                  <a:cubicBezTo>
                    <a:pt x="6061" y="2989"/>
                    <a:pt x="6072" y="3085"/>
                    <a:pt x="6044" y="3114"/>
                  </a:cubicBezTo>
                  <a:cubicBezTo>
                    <a:pt x="6032" y="3125"/>
                    <a:pt x="5992" y="3125"/>
                    <a:pt x="6004" y="3142"/>
                  </a:cubicBezTo>
                  <a:cubicBezTo>
                    <a:pt x="6015" y="3165"/>
                    <a:pt x="5992" y="3182"/>
                    <a:pt x="5992" y="3204"/>
                  </a:cubicBezTo>
                  <a:cubicBezTo>
                    <a:pt x="5998" y="3239"/>
                    <a:pt x="6015" y="3278"/>
                    <a:pt x="6027" y="3312"/>
                  </a:cubicBezTo>
                  <a:cubicBezTo>
                    <a:pt x="6032" y="3329"/>
                    <a:pt x="6027" y="3352"/>
                    <a:pt x="6027" y="3369"/>
                  </a:cubicBezTo>
                  <a:lnTo>
                    <a:pt x="6027" y="3403"/>
                  </a:lnTo>
                  <a:cubicBezTo>
                    <a:pt x="6032" y="3409"/>
                    <a:pt x="6066" y="3415"/>
                    <a:pt x="6072" y="3415"/>
                  </a:cubicBezTo>
                  <a:cubicBezTo>
                    <a:pt x="6083" y="3420"/>
                    <a:pt x="6106" y="3426"/>
                    <a:pt x="6123" y="3437"/>
                  </a:cubicBezTo>
                  <a:cubicBezTo>
                    <a:pt x="6146" y="3455"/>
                    <a:pt x="6146" y="3455"/>
                    <a:pt x="6146" y="3455"/>
                  </a:cubicBezTo>
                  <a:lnTo>
                    <a:pt x="6146" y="3455"/>
                  </a:lnTo>
                  <a:cubicBezTo>
                    <a:pt x="6140" y="3477"/>
                    <a:pt x="6146" y="3494"/>
                    <a:pt x="6140" y="3517"/>
                  </a:cubicBezTo>
                  <a:cubicBezTo>
                    <a:pt x="6135" y="3528"/>
                    <a:pt x="6123" y="3545"/>
                    <a:pt x="6135" y="3562"/>
                  </a:cubicBezTo>
                  <a:cubicBezTo>
                    <a:pt x="6135" y="3568"/>
                    <a:pt x="6140" y="3597"/>
                    <a:pt x="6129" y="3597"/>
                  </a:cubicBezTo>
                  <a:cubicBezTo>
                    <a:pt x="6123" y="3597"/>
                    <a:pt x="6100" y="3574"/>
                    <a:pt x="6095" y="3574"/>
                  </a:cubicBezTo>
                  <a:cubicBezTo>
                    <a:pt x="6083" y="3557"/>
                    <a:pt x="6072" y="3540"/>
                    <a:pt x="6055" y="3528"/>
                  </a:cubicBezTo>
                  <a:cubicBezTo>
                    <a:pt x="6021" y="3506"/>
                    <a:pt x="6021" y="3557"/>
                    <a:pt x="5992" y="3562"/>
                  </a:cubicBezTo>
                  <a:cubicBezTo>
                    <a:pt x="5970" y="3579"/>
                    <a:pt x="5953" y="3557"/>
                    <a:pt x="5930" y="3557"/>
                  </a:cubicBezTo>
                  <a:cubicBezTo>
                    <a:pt x="5919" y="3557"/>
                    <a:pt x="5901" y="3585"/>
                    <a:pt x="5890" y="3597"/>
                  </a:cubicBezTo>
                  <a:cubicBezTo>
                    <a:pt x="5850" y="3625"/>
                    <a:pt x="5799" y="3602"/>
                    <a:pt x="5765" y="3585"/>
                  </a:cubicBezTo>
                  <a:cubicBezTo>
                    <a:pt x="5731" y="3568"/>
                    <a:pt x="5720" y="3625"/>
                    <a:pt x="5691" y="3619"/>
                  </a:cubicBezTo>
                  <a:cubicBezTo>
                    <a:pt x="5669" y="3613"/>
                    <a:pt x="5623" y="3574"/>
                    <a:pt x="5617" y="3551"/>
                  </a:cubicBezTo>
                  <a:cubicBezTo>
                    <a:pt x="5612" y="3540"/>
                    <a:pt x="5612" y="3517"/>
                    <a:pt x="5606" y="3511"/>
                  </a:cubicBezTo>
                  <a:cubicBezTo>
                    <a:pt x="5589" y="3494"/>
                    <a:pt x="5572" y="3506"/>
                    <a:pt x="5572" y="3477"/>
                  </a:cubicBezTo>
                  <a:cubicBezTo>
                    <a:pt x="5572" y="3392"/>
                    <a:pt x="5464" y="3534"/>
                    <a:pt x="5492" y="3432"/>
                  </a:cubicBezTo>
                  <a:cubicBezTo>
                    <a:pt x="5504" y="3375"/>
                    <a:pt x="5453" y="3426"/>
                    <a:pt x="5458" y="3398"/>
                  </a:cubicBezTo>
                  <a:cubicBezTo>
                    <a:pt x="5458" y="3386"/>
                    <a:pt x="5475" y="3375"/>
                    <a:pt x="5481" y="3375"/>
                  </a:cubicBezTo>
                  <a:cubicBezTo>
                    <a:pt x="5527" y="3347"/>
                    <a:pt x="5436" y="3335"/>
                    <a:pt x="5424" y="3329"/>
                  </a:cubicBezTo>
                  <a:cubicBezTo>
                    <a:pt x="5401" y="3312"/>
                    <a:pt x="5385" y="3324"/>
                    <a:pt x="5362" y="3312"/>
                  </a:cubicBezTo>
                  <a:cubicBezTo>
                    <a:pt x="5350" y="3301"/>
                    <a:pt x="5333" y="3267"/>
                    <a:pt x="5328" y="3261"/>
                  </a:cubicBezTo>
                  <a:cubicBezTo>
                    <a:pt x="5271" y="3239"/>
                    <a:pt x="5254" y="3324"/>
                    <a:pt x="5203" y="3290"/>
                  </a:cubicBezTo>
                  <a:cubicBezTo>
                    <a:pt x="5174" y="3267"/>
                    <a:pt x="5140" y="3250"/>
                    <a:pt x="5140" y="3210"/>
                  </a:cubicBezTo>
                  <a:cubicBezTo>
                    <a:pt x="5140" y="3153"/>
                    <a:pt x="5083" y="3187"/>
                    <a:pt x="5055" y="3210"/>
                  </a:cubicBezTo>
                  <a:cubicBezTo>
                    <a:pt x="5009" y="3244"/>
                    <a:pt x="4913" y="3267"/>
                    <a:pt x="4856" y="3250"/>
                  </a:cubicBezTo>
                  <a:cubicBezTo>
                    <a:pt x="4799" y="3244"/>
                    <a:pt x="4708" y="3165"/>
                    <a:pt x="4680" y="3261"/>
                  </a:cubicBezTo>
                  <a:cubicBezTo>
                    <a:pt x="4669" y="3290"/>
                    <a:pt x="4663" y="3250"/>
                    <a:pt x="4663" y="3244"/>
                  </a:cubicBezTo>
                  <a:cubicBezTo>
                    <a:pt x="4663" y="3210"/>
                    <a:pt x="4629" y="3239"/>
                    <a:pt x="4629" y="3244"/>
                  </a:cubicBezTo>
                  <a:cubicBezTo>
                    <a:pt x="4629" y="3250"/>
                    <a:pt x="4640" y="3267"/>
                    <a:pt x="4635" y="3267"/>
                  </a:cubicBezTo>
                  <a:cubicBezTo>
                    <a:pt x="4635" y="3273"/>
                    <a:pt x="4635" y="3273"/>
                    <a:pt x="4635" y="3273"/>
                  </a:cubicBezTo>
                  <a:cubicBezTo>
                    <a:pt x="4595" y="3284"/>
                    <a:pt x="4572" y="3295"/>
                    <a:pt x="4527" y="3284"/>
                  </a:cubicBezTo>
                  <a:cubicBezTo>
                    <a:pt x="4476" y="3273"/>
                    <a:pt x="4492" y="3295"/>
                    <a:pt x="4492" y="3335"/>
                  </a:cubicBezTo>
                  <a:cubicBezTo>
                    <a:pt x="4492" y="3364"/>
                    <a:pt x="4464" y="3352"/>
                    <a:pt x="4447" y="3358"/>
                  </a:cubicBezTo>
                  <a:cubicBezTo>
                    <a:pt x="4413" y="3358"/>
                    <a:pt x="4413" y="3420"/>
                    <a:pt x="4368" y="3426"/>
                  </a:cubicBezTo>
                  <a:cubicBezTo>
                    <a:pt x="4322" y="3443"/>
                    <a:pt x="4322" y="3443"/>
                    <a:pt x="4322" y="3443"/>
                  </a:cubicBezTo>
                  <a:lnTo>
                    <a:pt x="4322" y="3443"/>
                  </a:lnTo>
                  <a:cubicBezTo>
                    <a:pt x="4316" y="3443"/>
                    <a:pt x="4305" y="3437"/>
                    <a:pt x="4299" y="3437"/>
                  </a:cubicBezTo>
                  <a:cubicBezTo>
                    <a:pt x="4294" y="3437"/>
                    <a:pt x="4288" y="3443"/>
                    <a:pt x="4282" y="3443"/>
                  </a:cubicBezTo>
                  <a:cubicBezTo>
                    <a:pt x="4271" y="3443"/>
                    <a:pt x="4254" y="3455"/>
                    <a:pt x="4248" y="3460"/>
                  </a:cubicBezTo>
                  <a:cubicBezTo>
                    <a:pt x="4242" y="3471"/>
                    <a:pt x="4237" y="3477"/>
                    <a:pt x="4226" y="3483"/>
                  </a:cubicBezTo>
                  <a:cubicBezTo>
                    <a:pt x="4169" y="3557"/>
                    <a:pt x="4169" y="3557"/>
                    <a:pt x="4169" y="3557"/>
                  </a:cubicBezTo>
                  <a:cubicBezTo>
                    <a:pt x="4147" y="3579"/>
                    <a:pt x="4124" y="3579"/>
                    <a:pt x="4101" y="3602"/>
                  </a:cubicBezTo>
                  <a:cubicBezTo>
                    <a:pt x="4067" y="3636"/>
                    <a:pt x="4045" y="3716"/>
                    <a:pt x="3988" y="3727"/>
                  </a:cubicBezTo>
                  <a:cubicBezTo>
                    <a:pt x="3948" y="3739"/>
                    <a:pt x="3920" y="3739"/>
                    <a:pt x="3891" y="3767"/>
                  </a:cubicBezTo>
                  <a:cubicBezTo>
                    <a:pt x="3863" y="3795"/>
                    <a:pt x="3834" y="3847"/>
                    <a:pt x="3823" y="3892"/>
                  </a:cubicBezTo>
                  <a:cubicBezTo>
                    <a:pt x="3823" y="3915"/>
                    <a:pt x="3829" y="3932"/>
                    <a:pt x="3812" y="3949"/>
                  </a:cubicBezTo>
                  <a:cubicBezTo>
                    <a:pt x="3800" y="3971"/>
                    <a:pt x="3812" y="3977"/>
                    <a:pt x="3806" y="4000"/>
                  </a:cubicBezTo>
                  <a:cubicBezTo>
                    <a:pt x="3800" y="4011"/>
                    <a:pt x="3783" y="4011"/>
                    <a:pt x="3783" y="4022"/>
                  </a:cubicBezTo>
                  <a:cubicBezTo>
                    <a:pt x="3772" y="4074"/>
                    <a:pt x="3715" y="4051"/>
                    <a:pt x="3675" y="4051"/>
                  </a:cubicBezTo>
                  <a:cubicBezTo>
                    <a:pt x="3670" y="4051"/>
                    <a:pt x="3630" y="4119"/>
                    <a:pt x="3619" y="4130"/>
                  </a:cubicBezTo>
                  <a:cubicBezTo>
                    <a:pt x="3590" y="4170"/>
                    <a:pt x="3573" y="4216"/>
                    <a:pt x="3550" y="4256"/>
                  </a:cubicBezTo>
                  <a:cubicBezTo>
                    <a:pt x="3550" y="4273"/>
                    <a:pt x="3545" y="4295"/>
                    <a:pt x="3556" y="4312"/>
                  </a:cubicBezTo>
                  <a:cubicBezTo>
                    <a:pt x="3567" y="4329"/>
                    <a:pt x="3545" y="4335"/>
                    <a:pt x="3533" y="4335"/>
                  </a:cubicBezTo>
                  <a:cubicBezTo>
                    <a:pt x="3516" y="4341"/>
                    <a:pt x="3454" y="4363"/>
                    <a:pt x="3442" y="4341"/>
                  </a:cubicBezTo>
                  <a:cubicBezTo>
                    <a:pt x="3437" y="4335"/>
                    <a:pt x="3420" y="4295"/>
                    <a:pt x="3414" y="4301"/>
                  </a:cubicBezTo>
                  <a:cubicBezTo>
                    <a:pt x="3397" y="4324"/>
                    <a:pt x="3420" y="4346"/>
                    <a:pt x="3420" y="4363"/>
                  </a:cubicBezTo>
                  <a:cubicBezTo>
                    <a:pt x="3414" y="4386"/>
                    <a:pt x="3408" y="4437"/>
                    <a:pt x="3380" y="4443"/>
                  </a:cubicBezTo>
                  <a:cubicBezTo>
                    <a:pt x="3369" y="4449"/>
                    <a:pt x="3357" y="4454"/>
                    <a:pt x="3357" y="4460"/>
                  </a:cubicBezTo>
                  <a:cubicBezTo>
                    <a:pt x="3357" y="4477"/>
                    <a:pt x="3369" y="4494"/>
                    <a:pt x="3363" y="4506"/>
                  </a:cubicBezTo>
                  <a:cubicBezTo>
                    <a:pt x="3363" y="4534"/>
                    <a:pt x="3363" y="4551"/>
                    <a:pt x="3369" y="4574"/>
                  </a:cubicBezTo>
                  <a:cubicBezTo>
                    <a:pt x="3363" y="4585"/>
                    <a:pt x="3346" y="4602"/>
                    <a:pt x="3346" y="4614"/>
                  </a:cubicBezTo>
                  <a:cubicBezTo>
                    <a:pt x="3346" y="4625"/>
                    <a:pt x="3357" y="4630"/>
                    <a:pt x="3363" y="4642"/>
                  </a:cubicBezTo>
                  <a:cubicBezTo>
                    <a:pt x="3363" y="4670"/>
                    <a:pt x="3329" y="4653"/>
                    <a:pt x="3312" y="4659"/>
                  </a:cubicBezTo>
                  <a:cubicBezTo>
                    <a:pt x="3295" y="4665"/>
                    <a:pt x="3272" y="4659"/>
                    <a:pt x="3255" y="4665"/>
                  </a:cubicBezTo>
                  <a:cubicBezTo>
                    <a:pt x="3215" y="4687"/>
                    <a:pt x="3232" y="4699"/>
                    <a:pt x="3227" y="4738"/>
                  </a:cubicBezTo>
                  <a:cubicBezTo>
                    <a:pt x="3221" y="4767"/>
                    <a:pt x="3221" y="4761"/>
                    <a:pt x="3198" y="4778"/>
                  </a:cubicBezTo>
                  <a:cubicBezTo>
                    <a:pt x="3192" y="4784"/>
                    <a:pt x="3198" y="4795"/>
                    <a:pt x="3198" y="4807"/>
                  </a:cubicBezTo>
                  <a:cubicBezTo>
                    <a:pt x="3198" y="4807"/>
                    <a:pt x="3153" y="4812"/>
                    <a:pt x="3147" y="4812"/>
                  </a:cubicBezTo>
                  <a:cubicBezTo>
                    <a:pt x="3119" y="4812"/>
                    <a:pt x="3124" y="4784"/>
                    <a:pt x="3113" y="4767"/>
                  </a:cubicBezTo>
                  <a:cubicBezTo>
                    <a:pt x="3113" y="4761"/>
                    <a:pt x="3096" y="4761"/>
                    <a:pt x="3090" y="4767"/>
                  </a:cubicBezTo>
                  <a:cubicBezTo>
                    <a:pt x="3084" y="4784"/>
                    <a:pt x="3119" y="4846"/>
                    <a:pt x="3096" y="4858"/>
                  </a:cubicBezTo>
                  <a:cubicBezTo>
                    <a:pt x="3050" y="4892"/>
                    <a:pt x="3090" y="4949"/>
                    <a:pt x="3056" y="4977"/>
                  </a:cubicBezTo>
                  <a:lnTo>
                    <a:pt x="3056" y="4977"/>
                  </a:lnTo>
                  <a:cubicBezTo>
                    <a:pt x="3016" y="4977"/>
                    <a:pt x="2994" y="5011"/>
                    <a:pt x="2960" y="5005"/>
                  </a:cubicBezTo>
                  <a:cubicBezTo>
                    <a:pt x="2920" y="5005"/>
                    <a:pt x="2914" y="4954"/>
                    <a:pt x="2908" y="4932"/>
                  </a:cubicBezTo>
                  <a:cubicBezTo>
                    <a:pt x="2903" y="4915"/>
                    <a:pt x="2880" y="4897"/>
                    <a:pt x="2897" y="4880"/>
                  </a:cubicBezTo>
                  <a:cubicBezTo>
                    <a:pt x="2903" y="4863"/>
                    <a:pt x="2829" y="4892"/>
                    <a:pt x="2823" y="4892"/>
                  </a:cubicBezTo>
                  <a:cubicBezTo>
                    <a:pt x="2812" y="4892"/>
                    <a:pt x="2783" y="4875"/>
                    <a:pt x="2778" y="4875"/>
                  </a:cubicBezTo>
                  <a:cubicBezTo>
                    <a:pt x="2766" y="4880"/>
                    <a:pt x="2766" y="4926"/>
                    <a:pt x="2761" y="4937"/>
                  </a:cubicBezTo>
                  <a:cubicBezTo>
                    <a:pt x="2761" y="4954"/>
                    <a:pt x="2738" y="5005"/>
                    <a:pt x="2715" y="4988"/>
                  </a:cubicBezTo>
                  <a:cubicBezTo>
                    <a:pt x="2698" y="5000"/>
                    <a:pt x="2653" y="5023"/>
                    <a:pt x="2641" y="5039"/>
                  </a:cubicBezTo>
                  <a:cubicBezTo>
                    <a:pt x="2624" y="5062"/>
                    <a:pt x="2664" y="5091"/>
                    <a:pt x="2624" y="5102"/>
                  </a:cubicBezTo>
                  <a:cubicBezTo>
                    <a:pt x="2584" y="5113"/>
                    <a:pt x="2516" y="5176"/>
                    <a:pt x="2516" y="5102"/>
                  </a:cubicBezTo>
                  <a:cubicBezTo>
                    <a:pt x="2516" y="5051"/>
                    <a:pt x="2494" y="5062"/>
                    <a:pt x="2460" y="5079"/>
                  </a:cubicBezTo>
                  <a:cubicBezTo>
                    <a:pt x="2414" y="5102"/>
                    <a:pt x="2391" y="5176"/>
                    <a:pt x="2329" y="5182"/>
                  </a:cubicBezTo>
                  <a:cubicBezTo>
                    <a:pt x="2300" y="5182"/>
                    <a:pt x="2261" y="5193"/>
                    <a:pt x="2266" y="5147"/>
                  </a:cubicBezTo>
                  <a:cubicBezTo>
                    <a:pt x="2124" y="5136"/>
                    <a:pt x="2124" y="5136"/>
                    <a:pt x="2124" y="5136"/>
                  </a:cubicBezTo>
                  <a:lnTo>
                    <a:pt x="2124" y="5136"/>
                  </a:lnTo>
                  <a:cubicBezTo>
                    <a:pt x="2119" y="5113"/>
                    <a:pt x="2107" y="5102"/>
                    <a:pt x="2096" y="5085"/>
                  </a:cubicBezTo>
                  <a:cubicBezTo>
                    <a:pt x="2079" y="5057"/>
                    <a:pt x="2084" y="5045"/>
                    <a:pt x="2090" y="5017"/>
                  </a:cubicBezTo>
                  <a:cubicBezTo>
                    <a:pt x="2090" y="5000"/>
                    <a:pt x="2084" y="4983"/>
                    <a:pt x="2084" y="4966"/>
                  </a:cubicBezTo>
                  <a:cubicBezTo>
                    <a:pt x="2084" y="4943"/>
                    <a:pt x="2102" y="4926"/>
                    <a:pt x="2113" y="4903"/>
                  </a:cubicBezTo>
                  <a:cubicBezTo>
                    <a:pt x="2124" y="4880"/>
                    <a:pt x="2056" y="4915"/>
                    <a:pt x="2050" y="4915"/>
                  </a:cubicBezTo>
                  <a:cubicBezTo>
                    <a:pt x="2039" y="4915"/>
                    <a:pt x="2022" y="4915"/>
                    <a:pt x="2016" y="4920"/>
                  </a:cubicBezTo>
                  <a:cubicBezTo>
                    <a:pt x="1999" y="4932"/>
                    <a:pt x="1988" y="4949"/>
                    <a:pt x="1977" y="4966"/>
                  </a:cubicBezTo>
                  <a:cubicBezTo>
                    <a:pt x="1965" y="4983"/>
                    <a:pt x="1937" y="4994"/>
                    <a:pt x="1914" y="4994"/>
                  </a:cubicBezTo>
                  <a:cubicBezTo>
                    <a:pt x="1863" y="5017"/>
                    <a:pt x="1840" y="4988"/>
                    <a:pt x="1800" y="4971"/>
                  </a:cubicBezTo>
                  <a:cubicBezTo>
                    <a:pt x="1772" y="4954"/>
                    <a:pt x="1778" y="4915"/>
                    <a:pt x="1744" y="4915"/>
                  </a:cubicBezTo>
                  <a:cubicBezTo>
                    <a:pt x="1721" y="4915"/>
                    <a:pt x="1715" y="4897"/>
                    <a:pt x="1704" y="4880"/>
                  </a:cubicBezTo>
                  <a:cubicBezTo>
                    <a:pt x="1687" y="4863"/>
                    <a:pt x="1653" y="4846"/>
                    <a:pt x="1630" y="4858"/>
                  </a:cubicBezTo>
                  <a:cubicBezTo>
                    <a:pt x="1585" y="4875"/>
                    <a:pt x="1551" y="4863"/>
                    <a:pt x="1562" y="4818"/>
                  </a:cubicBezTo>
                  <a:cubicBezTo>
                    <a:pt x="1568" y="4795"/>
                    <a:pt x="1556" y="4772"/>
                    <a:pt x="1556" y="4750"/>
                  </a:cubicBezTo>
                  <a:lnTo>
                    <a:pt x="1556" y="4750"/>
                  </a:lnTo>
                  <a:cubicBezTo>
                    <a:pt x="1528" y="4755"/>
                    <a:pt x="1516" y="4789"/>
                    <a:pt x="1494" y="4795"/>
                  </a:cubicBezTo>
                  <a:cubicBezTo>
                    <a:pt x="1460" y="4801"/>
                    <a:pt x="1448" y="4801"/>
                    <a:pt x="1431" y="4835"/>
                  </a:cubicBezTo>
                  <a:cubicBezTo>
                    <a:pt x="1374" y="4915"/>
                    <a:pt x="1380" y="4841"/>
                    <a:pt x="1312" y="4829"/>
                  </a:cubicBezTo>
                  <a:cubicBezTo>
                    <a:pt x="1283" y="4824"/>
                    <a:pt x="1289" y="4789"/>
                    <a:pt x="1278" y="4772"/>
                  </a:cubicBezTo>
                  <a:cubicBezTo>
                    <a:pt x="1272" y="4772"/>
                    <a:pt x="1210" y="4761"/>
                    <a:pt x="1198" y="4755"/>
                  </a:cubicBezTo>
                  <a:cubicBezTo>
                    <a:pt x="1164" y="4738"/>
                    <a:pt x="1249" y="4676"/>
                    <a:pt x="1170" y="4653"/>
                  </a:cubicBezTo>
                  <a:cubicBezTo>
                    <a:pt x="1119" y="4642"/>
                    <a:pt x="1193" y="4602"/>
                    <a:pt x="1136" y="4608"/>
                  </a:cubicBezTo>
                  <a:cubicBezTo>
                    <a:pt x="1124" y="4614"/>
                    <a:pt x="1113" y="4614"/>
                    <a:pt x="1107" y="4602"/>
                  </a:cubicBezTo>
                  <a:cubicBezTo>
                    <a:pt x="1073" y="4562"/>
                    <a:pt x="1073" y="4562"/>
                    <a:pt x="1073" y="4562"/>
                  </a:cubicBezTo>
                  <a:cubicBezTo>
                    <a:pt x="1033" y="4511"/>
                    <a:pt x="960" y="4591"/>
                    <a:pt x="909" y="4608"/>
                  </a:cubicBezTo>
                  <a:cubicBezTo>
                    <a:pt x="880" y="4614"/>
                    <a:pt x="857" y="4676"/>
                    <a:pt x="846" y="4676"/>
                  </a:cubicBezTo>
                  <a:cubicBezTo>
                    <a:pt x="823" y="4682"/>
                    <a:pt x="818" y="4682"/>
                    <a:pt x="795" y="4687"/>
                  </a:cubicBezTo>
                  <a:cubicBezTo>
                    <a:pt x="778" y="4716"/>
                    <a:pt x="766" y="4727"/>
                    <a:pt x="738" y="4727"/>
                  </a:cubicBezTo>
                  <a:cubicBezTo>
                    <a:pt x="710" y="4727"/>
                    <a:pt x="698" y="4744"/>
                    <a:pt x="675" y="4755"/>
                  </a:cubicBezTo>
                  <a:cubicBezTo>
                    <a:pt x="636" y="4767"/>
                    <a:pt x="630" y="4818"/>
                    <a:pt x="630" y="4852"/>
                  </a:cubicBezTo>
                  <a:cubicBezTo>
                    <a:pt x="630" y="4869"/>
                    <a:pt x="579" y="4886"/>
                    <a:pt x="562" y="4892"/>
                  </a:cubicBezTo>
                  <a:cubicBezTo>
                    <a:pt x="545" y="4897"/>
                    <a:pt x="528" y="4886"/>
                    <a:pt x="511" y="4892"/>
                  </a:cubicBezTo>
                  <a:cubicBezTo>
                    <a:pt x="465" y="4909"/>
                    <a:pt x="454" y="4949"/>
                    <a:pt x="437" y="4886"/>
                  </a:cubicBezTo>
                  <a:cubicBezTo>
                    <a:pt x="414" y="4880"/>
                    <a:pt x="391" y="4926"/>
                    <a:pt x="357" y="4926"/>
                  </a:cubicBezTo>
                  <a:cubicBezTo>
                    <a:pt x="318" y="4926"/>
                    <a:pt x="318" y="4926"/>
                    <a:pt x="283" y="4909"/>
                  </a:cubicBezTo>
                  <a:cubicBezTo>
                    <a:pt x="238" y="4892"/>
                    <a:pt x="238" y="4892"/>
                    <a:pt x="238" y="4892"/>
                  </a:cubicBezTo>
                  <a:lnTo>
                    <a:pt x="238" y="4892"/>
                  </a:lnTo>
                  <a:cubicBezTo>
                    <a:pt x="244" y="4880"/>
                    <a:pt x="255" y="4841"/>
                    <a:pt x="266" y="4829"/>
                  </a:cubicBezTo>
                  <a:cubicBezTo>
                    <a:pt x="278" y="4807"/>
                    <a:pt x="312" y="4807"/>
                    <a:pt x="335" y="4784"/>
                  </a:cubicBezTo>
                  <a:cubicBezTo>
                    <a:pt x="346" y="4778"/>
                    <a:pt x="329" y="4755"/>
                    <a:pt x="335" y="4744"/>
                  </a:cubicBezTo>
                  <a:cubicBezTo>
                    <a:pt x="357" y="4710"/>
                    <a:pt x="323" y="4716"/>
                    <a:pt x="318" y="4699"/>
                  </a:cubicBezTo>
                  <a:cubicBezTo>
                    <a:pt x="301" y="4693"/>
                    <a:pt x="272" y="4642"/>
                    <a:pt x="266" y="4625"/>
                  </a:cubicBezTo>
                  <a:cubicBezTo>
                    <a:pt x="261" y="4579"/>
                    <a:pt x="283" y="4562"/>
                    <a:pt x="306" y="4528"/>
                  </a:cubicBezTo>
                  <a:cubicBezTo>
                    <a:pt x="312" y="4506"/>
                    <a:pt x="352" y="4488"/>
                    <a:pt x="329" y="4466"/>
                  </a:cubicBezTo>
                  <a:cubicBezTo>
                    <a:pt x="312" y="4449"/>
                    <a:pt x="329" y="4426"/>
                    <a:pt x="301" y="4420"/>
                  </a:cubicBezTo>
                  <a:cubicBezTo>
                    <a:pt x="249" y="4415"/>
                    <a:pt x="306" y="4329"/>
                    <a:pt x="312" y="4312"/>
                  </a:cubicBezTo>
                  <a:cubicBezTo>
                    <a:pt x="329" y="4273"/>
                    <a:pt x="335" y="4221"/>
                    <a:pt x="318" y="4187"/>
                  </a:cubicBezTo>
                  <a:cubicBezTo>
                    <a:pt x="289" y="4130"/>
                    <a:pt x="283" y="4096"/>
                    <a:pt x="301" y="4034"/>
                  </a:cubicBezTo>
                  <a:cubicBezTo>
                    <a:pt x="318" y="4011"/>
                    <a:pt x="295" y="3988"/>
                    <a:pt x="301" y="3971"/>
                  </a:cubicBezTo>
                  <a:cubicBezTo>
                    <a:pt x="306" y="3960"/>
                    <a:pt x="329" y="3960"/>
                    <a:pt x="329" y="3943"/>
                  </a:cubicBezTo>
                  <a:cubicBezTo>
                    <a:pt x="329" y="3898"/>
                    <a:pt x="278" y="3886"/>
                    <a:pt x="266" y="3858"/>
                  </a:cubicBezTo>
                  <a:cubicBezTo>
                    <a:pt x="261" y="3829"/>
                    <a:pt x="266" y="3795"/>
                    <a:pt x="249" y="3778"/>
                  </a:cubicBezTo>
                  <a:cubicBezTo>
                    <a:pt x="238" y="3767"/>
                    <a:pt x="227" y="3767"/>
                    <a:pt x="221" y="3750"/>
                  </a:cubicBezTo>
                  <a:cubicBezTo>
                    <a:pt x="198" y="3721"/>
                    <a:pt x="164" y="3693"/>
                    <a:pt x="170" y="3653"/>
                  </a:cubicBezTo>
                  <a:cubicBezTo>
                    <a:pt x="175" y="3653"/>
                    <a:pt x="181" y="3653"/>
                    <a:pt x="193" y="3653"/>
                  </a:cubicBezTo>
                  <a:cubicBezTo>
                    <a:pt x="227" y="3653"/>
                    <a:pt x="255" y="3670"/>
                    <a:pt x="289" y="3659"/>
                  </a:cubicBezTo>
                  <a:cubicBezTo>
                    <a:pt x="318" y="3648"/>
                    <a:pt x="329" y="3625"/>
                    <a:pt x="340" y="3602"/>
                  </a:cubicBezTo>
                  <a:cubicBezTo>
                    <a:pt x="363" y="3568"/>
                    <a:pt x="380" y="3551"/>
                    <a:pt x="369" y="3506"/>
                  </a:cubicBezTo>
                  <a:cubicBezTo>
                    <a:pt x="357" y="3483"/>
                    <a:pt x="363" y="3477"/>
                    <a:pt x="386" y="3471"/>
                  </a:cubicBezTo>
                  <a:cubicBezTo>
                    <a:pt x="409" y="3460"/>
                    <a:pt x="425" y="3443"/>
                    <a:pt x="443" y="3420"/>
                  </a:cubicBezTo>
                  <a:cubicBezTo>
                    <a:pt x="460" y="3398"/>
                    <a:pt x="448" y="3369"/>
                    <a:pt x="477" y="3347"/>
                  </a:cubicBezTo>
                  <a:cubicBezTo>
                    <a:pt x="494" y="3335"/>
                    <a:pt x="505" y="3301"/>
                    <a:pt x="522" y="3301"/>
                  </a:cubicBezTo>
                  <a:cubicBezTo>
                    <a:pt x="545" y="3301"/>
                    <a:pt x="545" y="3307"/>
                    <a:pt x="573" y="3301"/>
                  </a:cubicBezTo>
                  <a:cubicBezTo>
                    <a:pt x="579" y="3295"/>
                    <a:pt x="596" y="3312"/>
                    <a:pt x="602" y="3312"/>
                  </a:cubicBezTo>
                  <a:cubicBezTo>
                    <a:pt x="636" y="3324"/>
                    <a:pt x="630" y="3256"/>
                    <a:pt x="670" y="3267"/>
                  </a:cubicBezTo>
                  <a:cubicBezTo>
                    <a:pt x="675" y="3267"/>
                    <a:pt x="732" y="3290"/>
                    <a:pt x="715" y="3261"/>
                  </a:cubicBezTo>
                  <a:cubicBezTo>
                    <a:pt x="715" y="3256"/>
                    <a:pt x="704" y="3233"/>
                    <a:pt x="715" y="3227"/>
                  </a:cubicBezTo>
                  <a:cubicBezTo>
                    <a:pt x="721" y="3216"/>
                    <a:pt x="738" y="3221"/>
                    <a:pt x="755" y="3216"/>
                  </a:cubicBezTo>
                  <a:cubicBezTo>
                    <a:pt x="766" y="3216"/>
                    <a:pt x="761" y="3204"/>
                    <a:pt x="772" y="3187"/>
                  </a:cubicBezTo>
                  <a:cubicBezTo>
                    <a:pt x="783" y="3170"/>
                    <a:pt x="789" y="3165"/>
                    <a:pt x="789" y="3148"/>
                  </a:cubicBezTo>
                  <a:cubicBezTo>
                    <a:pt x="789" y="3125"/>
                    <a:pt x="852" y="3153"/>
                    <a:pt x="835" y="3114"/>
                  </a:cubicBezTo>
                  <a:cubicBezTo>
                    <a:pt x="823" y="3091"/>
                    <a:pt x="829" y="3051"/>
                    <a:pt x="857" y="3074"/>
                  </a:cubicBezTo>
                  <a:cubicBezTo>
                    <a:pt x="880" y="3091"/>
                    <a:pt x="874" y="3097"/>
                    <a:pt x="909" y="3085"/>
                  </a:cubicBezTo>
                  <a:cubicBezTo>
                    <a:pt x="943" y="3074"/>
                    <a:pt x="874" y="3045"/>
                    <a:pt x="903" y="3028"/>
                  </a:cubicBezTo>
                  <a:cubicBezTo>
                    <a:pt x="914" y="3028"/>
                    <a:pt x="925" y="3034"/>
                    <a:pt x="937" y="3023"/>
                  </a:cubicBezTo>
                  <a:cubicBezTo>
                    <a:pt x="948" y="3006"/>
                    <a:pt x="937" y="3000"/>
                    <a:pt x="937" y="2983"/>
                  </a:cubicBezTo>
                  <a:cubicBezTo>
                    <a:pt x="943" y="2966"/>
                    <a:pt x="937" y="2966"/>
                    <a:pt x="948" y="2955"/>
                  </a:cubicBezTo>
                  <a:cubicBezTo>
                    <a:pt x="965" y="2949"/>
                    <a:pt x="960" y="2943"/>
                    <a:pt x="965" y="2932"/>
                  </a:cubicBezTo>
                  <a:cubicBezTo>
                    <a:pt x="971" y="2920"/>
                    <a:pt x="994" y="2915"/>
                    <a:pt x="999" y="2892"/>
                  </a:cubicBezTo>
                  <a:cubicBezTo>
                    <a:pt x="1005" y="2875"/>
                    <a:pt x="1016" y="2864"/>
                    <a:pt x="1028" y="2847"/>
                  </a:cubicBezTo>
                  <a:cubicBezTo>
                    <a:pt x="1039" y="2830"/>
                    <a:pt x="1039" y="2818"/>
                    <a:pt x="1045" y="2801"/>
                  </a:cubicBezTo>
                  <a:cubicBezTo>
                    <a:pt x="1051" y="2790"/>
                    <a:pt x="1062" y="2784"/>
                    <a:pt x="1068" y="2778"/>
                  </a:cubicBezTo>
                  <a:cubicBezTo>
                    <a:pt x="1073" y="2767"/>
                    <a:pt x="1073" y="2756"/>
                    <a:pt x="1079" y="2750"/>
                  </a:cubicBezTo>
                  <a:cubicBezTo>
                    <a:pt x="1022" y="2727"/>
                    <a:pt x="982" y="2642"/>
                    <a:pt x="925" y="2619"/>
                  </a:cubicBezTo>
                  <a:cubicBezTo>
                    <a:pt x="903" y="2608"/>
                    <a:pt x="772" y="2597"/>
                    <a:pt x="766" y="2585"/>
                  </a:cubicBezTo>
                  <a:cubicBezTo>
                    <a:pt x="749" y="2591"/>
                    <a:pt x="732" y="2653"/>
                    <a:pt x="698" y="2631"/>
                  </a:cubicBezTo>
                  <a:cubicBezTo>
                    <a:pt x="675" y="2614"/>
                    <a:pt x="653" y="2597"/>
                    <a:pt x="630" y="2580"/>
                  </a:cubicBezTo>
                  <a:cubicBezTo>
                    <a:pt x="613" y="2568"/>
                    <a:pt x="641" y="2557"/>
                    <a:pt x="636" y="2546"/>
                  </a:cubicBezTo>
                  <a:cubicBezTo>
                    <a:pt x="630" y="2517"/>
                    <a:pt x="613" y="2500"/>
                    <a:pt x="619" y="2472"/>
                  </a:cubicBezTo>
                  <a:cubicBezTo>
                    <a:pt x="630" y="2438"/>
                    <a:pt x="647" y="2420"/>
                    <a:pt x="647" y="2375"/>
                  </a:cubicBezTo>
                  <a:cubicBezTo>
                    <a:pt x="653" y="2358"/>
                    <a:pt x="670" y="2296"/>
                    <a:pt x="670" y="2278"/>
                  </a:cubicBezTo>
                  <a:cubicBezTo>
                    <a:pt x="613" y="2267"/>
                    <a:pt x="613" y="2267"/>
                    <a:pt x="613" y="2267"/>
                  </a:cubicBezTo>
                  <a:cubicBezTo>
                    <a:pt x="613" y="2261"/>
                    <a:pt x="613" y="2261"/>
                    <a:pt x="613" y="2261"/>
                  </a:cubicBezTo>
                  <a:cubicBezTo>
                    <a:pt x="607" y="2261"/>
                    <a:pt x="619" y="2233"/>
                    <a:pt x="619" y="2227"/>
                  </a:cubicBezTo>
                  <a:cubicBezTo>
                    <a:pt x="624" y="2210"/>
                    <a:pt x="630" y="2199"/>
                    <a:pt x="630" y="2182"/>
                  </a:cubicBezTo>
                  <a:cubicBezTo>
                    <a:pt x="630" y="2170"/>
                    <a:pt x="607" y="2131"/>
                    <a:pt x="590" y="2131"/>
                  </a:cubicBezTo>
                  <a:cubicBezTo>
                    <a:pt x="573" y="2176"/>
                    <a:pt x="477" y="2182"/>
                    <a:pt x="431" y="2170"/>
                  </a:cubicBezTo>
                  <a:cubicBezTo>
                    <a:pt x="363" y="2153"/>
                    <a:pt x="386" y="2085"/>
                    <a:pt x="318" y="2085"/>
                  </a:cubicBezTo>
                  <a:cubicBezTo>
                    <a:pt x="301" y="2142"/>
                    <a:pt x="312" y="2165"/>
                    <a:pt x="238" y="2165"/>
                  </a:cubicBezTo>
                  <a:cubicBezTo>
                    <a:pt x="198" y="2165"/>
                    <a:pt x="130" y="2159"/>
                    <a:pt x="119" y="2108"/>
                  </a:cubicBezTo>
                  <a:lnTo>
                    <a:pt x="119" y="2108"/>
                  </a:lnTo>
                  <a:lnTo>
                    <a:pt x="119" y="2108"/>
                  </a:lnTo>
                  <a:cubicBezTo>
                    <a:pt x="102" y="2074"/>
                    <a:pt x="102" y="2074"/>
                    <a:pt x="102" y="2074"/>
                  </a:cubicBezTo>
                  <a:cubicBezTo>
                    <a:pt x="119" y="2063"/>
                    <a:pt x="147" y="1989"/>
                    <a:pt x="113" y="1983"/>
                  </a:cubicBezTo>
                  <a:cubicBezTo>
                    <a:pt x="85" y="1983"/>
                    <a:pt x="68" y="1977"/>
                    <a:pt x="51" y="1960"/>
                  </a:cubicBezTo>
                  <a:cubicBezTo>
                    <a:pt x="28" y="1943"/>
                    <a:pt x="73" y="1926"/>
                    <a:pt x="85" y="1915"/>
                  </a:cubicBezTo>
                  <a:cubicBezTo>
                    <a:pt x="96" y="1903"/>
                    <a:pt x="90" y="1881"/>
                    <a:pt x="107" y="1875"/>
                  </a:cubicBezTo>
                  <a:cubicBezTo>
                    <a:pt x="130" y="1858"/>
                    <a:pt x="153" y="1852"/>
                    <a:pt x="153" y="1818"/>
                  </a:cubicBezTo>
                  <a:cubicBezTo>
                    <a:pt x="153" y="1784"/>
                    <a:pt x="170" y="1779"/>
                    <a:pt x="198" y="1761"/>
                  </a:cubicBezTo>
                  <a:cubicBezTo>
                    <a:pt x="221" y="1744"/>
                    <a:pt x="221" y="1688"/>
                    <a:pt x="261" y="1688"/>
                  </a:cubicBezTo>
                  <a:cubicBezTo>
                    <a:pt x="283" y="1688"/>
                    <a:pt x="312" y="1710"/>
                    <a:pt x="340" y="1710"/>
                  </a:cubicBezTo>
                  <a:cubicBezTo>
                    <a:pt x="340" y="1688"/>
                    <a:pt x="318" y="1682"/>
                    <a:pt x="340" y="1653"/>
                  </a:cubicBezTo>
                  <a:cubicBezTo>
                    <a:pt x="369" y="1625"/>
                    <a:pt x="409" y="1591"/>
                    <a:pt x="409" y="1546"/>
                  </a:cubicBezTo>
                  <a:cubicBezTo>
                    <a:pt x="409" y="1517"/>
                    <a:pt x="414" y="1489"/>
                    <a:pt x="391" y="1466"/>
                  </a:cubicBezTo>
                  <a:cubicBezTo>
                    <a:pt x="363" y="1443"/>
                    <a:pt x="312" y="1438"/>
                    <a:pt x="289" y="1409"/>
                  </a:cubicBezTo>
                  <a:cubicBezTo>
                    <a:pt x="272" y="1392"/>
                    <a:pt x="295" y="1387"/>
                    <a:pt x="306" y="1369"/>
                  </a:cubicBezTo>
                  <a:cubicBezTo>
                    <a:pt x="318" y="1352"/>
                    <a:pt x="295" y="1341"/>
                    <a:pt x="312" y="1313"/>
                  </a:cubicBezTo>
                  <a:cubicBezTo>
                    <a:pt x="318" y="1296"/>
                    <a:pt x="312" y="1279"/>
                    <a:pt x="306" y="1262"/>
                  </a:cubicBezTo>
                  <a:cubicBezTo>
                    <a:pt x="295" y="1262"/>
                    <a:pt x="278" y="1262"/>
                    <a:pt x="261" y="1262"/>
                  </a:cubicBezTo>
                  <a:cubicBezTo>
                    <a:pt x="249" y="1262"/>
                    <a:pt x="198" y="1222"/>
                    <a:pt x="187" y="1210"/>
                  </a:cubicBezTo>
                  <a:cubicBezTo>
                    <a:pt x="170" y="1193"/>
                    <a:pt x="147" y="1210"/>
                    <a:pt x="136" y="1228"/>
                  </a:cubicBezTo>
                  <a:cubicBezTo>
                    <a:pt x="102" y="1279"/>
                    <a:pt x="119" y="1233"/>
                    <a:pt x="73" y="1244"/>
                  </a:cubicBezTo>
                  <a:cubicBezTo>
                    <a:pt x="68" y="1244"/>
                    <a:pt x="11" y="1228"/>
                    <a:pt x="0" y="1228"/>
                  </a:cubicBezTo>
                  <a:cubicBezTo>
                    <a:pt x="0" y="1222"/>
                    <a:pt x="0" y="1222"/>
                    <a:pt x="0" y="1222"/>
                  </a:cubicBezTo>
                  <a:cubicBezTo>
                    <a:pt x="16" y="1210"/>
                    <a:pt x="5" y="1148"/>
                    <a:pt x="22" y="1120"/>
                  </a:cubicBezTo>
                  <a:cubicBezTo>
                    <a:pt x="45" y="1091"/>
                    <a:pt x="16" y="1074"/>
                    <a:pt x="22" y="1046"/>
                  </a:cubicBezTo>
                  <a:cubicBezTo>
                    <a:pt x="34" y="994"/>
                    <a:pt x="79" y="1012"/>
                    <a:pt x="39" y="949"/>
                  </a:cubicBezTo>
                  <a:cubicBezTo>
                    <a:pt x="5" y="881"/>
                    <a:pt x="85" y="887"/>
                    <a:pt x="113" y="875"/>
                  </a:cubicBezTo>
                  <a:cubicBezTo>
                    <a:pt x="113" y="864"/>
                    <a:pt x="119" y="847"/>
                    <a:pt x="124" y="835"/>
                  </a:cubicBezTo>
                  <a:cubicBezTo>
                    <a:pt x="136" y="801"/>
                    <a:pt x="136" y="824"/>
                    <a:pt x="147" y="835"/>
                  </a:cubicBezTo>
                  <a:cubicBezTo>
                    <a:pt x="164" y="858"/>
                    <a:pt x="215" y="784"/>
                    <a:pt x="227" y="773"/>
                  </a:cubicBezTo>
                  <a:cubicBezTo>
                    <a:pt x="238" y="756"/>
                    <a:pt x="272" y="722"/>
                    <a:pt x="272" y="705"/>
                  </a:cubicBezTo>
                  <a:cubicBezTo>
                    <a:pt x="272" y="688"/>
                    <a:pt x="215" y="608"/>
                    <a:pt x="261" y="608"/>
                  </a:cubicBezTo>
                  <a:cubicBezTo>
                    <a:pt x="278" y="608"/>
                    <a:pt x="295" y="625"/>
                    <a:pt x="301" y="608"/>
                  </a:cubicBezTo>
                  <a:cubicBezTo>
                    <a:pt x="312" y="597"/>
                    <a:pt x="278" y="585"/>
                    <a:pt x="278" y="568"/>
                  </a:cubicBezTo>
                  <a:cubicBezTo>
                    <a:pt x="289" y="546"/>
                    <a:pt x="289" y="546"/>
                    <a:pt x="289" y="546"/>
                  </a:cubicBezTo>
                  <a:lnTo>
                    <a:pt x="289" y="546"/>
                  </a:lnTo>
                  <a:cubicBezTo>
                    <a:pt x="312" y="546"/>
                    <a:pt x="335" y="557"/>
                    <a:pt x="346" y="580"/>
                  </a:cubicBezTo>
                  <a:cubicBezTo>
                    <a:pt x="357" y="597"/>
                    <a:pt x="357" y="608"/>
                    <a:pt x="374" y="597"/>
                  </a:cubicBezTo>
                  <a:cubicBezTo>
                    <a:pt x="403" y="574"/>
                    <a:pt x="425" y="551"/>
                    <a:pt x="460" y="546"/>
                  </a:cubicBezTo>
                  <a:cubicBezTo>
                    <a:pt x="477" y="540"/>
                    <a:pt x="494" y="540"/>
                    <a:pt x="516" y="540"/>
                  </a:cubicBezTo>
                  <a:cubicBezTo>
                    <a:pt x="533" y="540"/>
                    <a:pt x="556" y="546"/>
                    <a:pt x="573" y="546"/>
                  </a:cubicBezTo>
                  <a:cubicBezTo>
                    <a:pt x="596" y="546"/>
                    <a:pt x="613" y="557"/>
                    <a:pt x="636" y="551"/>
                  </a:cubicBezTo>
                  <a:cubicBezTo>
                    <a:pt x="664" y="546"/>
                    <a:pt x="727" y="529"/>
                    <a:pt x="749" y="517"/>
                  </a:cubicBezTo>
                  <a:cubicBezTo>
                    <a:pt x="789" y="489"/>
                    <a:pt x="818" y="415"/>
                    <a:pt x="840" y="370"/>
                  </a:cubicBezTo>
                  <a:cubicBezTo>
                    <a:pt x="846" y="353"/>
                    <a:pt x="880" y="319"/>
                    <a:pt x="897" y="341"/>
                  </a:cubicBezTo>
                  <a:cubicBezTo>
                    <a:pt x="920" y="358"/>
                    <a:pt x="965" y="364"/>
                    <a:pt x="999" y="387"/>
                  </a:cubicBezTo>
                  <a:cubicBezTo>
                    <a:pt x="1045" y="409"/>
                    <a:pt x="1068" y="267"/>
                    <a:pt x="1107" y="353"/>
                  </a:cubicBezTo>
                  <a:cubicBezTo>
                    <a:pt x="1119" y="375"/>
                    <a:pt x="1153" y="370"/>
                    <a:pt x="1175" y="358"/>
                  </a:cubicBezTo>
                  <a:cubicBezTo>
                    <a:pt x="1204" y="353"/>
                    <a:pt x="1170" y="290"/>
                    <a:pt x="1221" y="290"/>
                  </a:cubicBezTo>
                  <a:cubicBezTo>
                    <a:pt x="1249" y="296"/>
                    <a:pt x="1255" y="307"/>
                    <a:pt x="1278" y="313"/>
                  </a:cubicBezTo>
                  <a:cubicBezTo>
                    <a:pt x="1301" y="324"/>
                    <a:pt x="1312" y="301"/>
                    <a:pt x="1335" y="301"/>
                  </a:cubicBezTo>
                  <a:cubicBezTo>
                    <a:pt x="1346" y="347"/>
                    <a:pt x="1374" y="398"/>
                    <a:pt x="1420" y="421"/>
                  </a:cubicBezTo>
                  <a:cubicBezTo>
                    <a:pt x="1454" y="438"/>
                    <a:pt x="1505" y="460"/>
                    <a:pt x="1545" y="466"/>
                  </a:cubicBezTo>
                  <a:cubicBezTo>
                    <a:pt x="1619" y="478"/>
                    <a:pt x="1624" y="324"/>
                    <a:pt x="1698" y="319"/>
                  </a:cubicBezTo>
                  <a:cubicBezTo>
                    <a:pt x="1721" y="319"/>
                    <a:pt x="1749" y="341"/>
                    <a:pt x="1778" y="347"/>
                  </a:cubicBezTo>
                  <a:cubicBezTo>
                    <a:pt x="1818" y="353"/>
                    <a:pt x="1829" y="387"/>
                    <a:pt x="1869" y="375"/>
                  </a:cubicBezTo>
                  <a:cubicBezTo>
                    <a:pt x="1903" y="370"/>
                    <a:pt x="1937" y="387"/>
                    <a:pt x="1937" y="341"/>
                  </a:cubicBezTo>
                  <a:cubicBezTo>
                    <a:pt x="1948" y="262"/>
                    <a:pt x="2056" y="387"/>
                    <a:pt x="2056" y="307"/>
                  </a:cubicBezTo>
                  <a:cubicBezTo>
                    <a:pt x="2062" y="239"/>
                    <a:pt x="2096" y="250"/>
                    <a:pt x="2136" y="273"/>
                  </a:cubicBezTo>
                  <a:cubicBezTo>
                    <a:pt x="2181" y="296"/>
                    <a:pt x="2192" y="256"/>
                    <a:pt x="2221" y="262"/>
                  </a:cubicBezTo>
                  <a:cubicBezTo>
                    <a:pt x="2289" y="279"/>
                    <a:pt x="2300" y="222"/>
                    <a:pt x="2346" y="228"/>
                  </a:cubicBezTo>
                  <a:cubicBezTo>
                    <a:pt x="2363" y="228"/>
                    <a:pt x="2374" y="262"/>
                    <a:pt x="2397" y="245"/>
                  </a:cubicBezTo>
                  <a:cubicBezTo>
                    <a:pt x="2414" y="239"/>
                    <a:pt x="2420" y="182"/>
                    <a:pt x="2431" y="165"/>
                  </a:cubicBezTo>
                  <a:cubicBezTo>
                    <a:pt x="2442" y="148"/>
                    <a:pt x="2437" y="120"/>
                    <a:pt x="2448" y="103"/>
                  </a:cubicBezTo>
                  <a:cubicBezTo>
                    <a:pt x="2477" y="80"/>
                    <a:pt x="2516" y="120"/>
                    <a:pt x="2545" y="91"/>
                  </a:cubicBezTo>
                  <a:cubicBezTo>
                    <a:pt x="2568" y="74"/>
                    <a:pt x="2590" y="57"/>
                    <a:pt x="2607" y="40"/>
                  </a:cubicBezTo>
                  <a:cubicBezTo>
                    <a:pt x="2619" y="29"/>
                    <a:pt x="2636" y="0"/>
                    <a:pt x="2647" y="6"/>
                  </a:cubicBezTo>
                  <a:cubicBezTo>
                    <a:pt x="2653" y="6"/>
                    <a:pt x="2692" y="40"/>
                    <a:pt x="2698" y="46"/>
                  </a:cubicBezTo>
                  <a:cubicBezTo>
                    <a:pt x="2710" y="57"/>
                    <a:pt x="2710" y="91"/>
                    <a:pt x="2721" y="108"/>
                  </a:cubicBezTo>
                  <a:lnTo>
                    <a:pt x="2721" y="108"/>
                  </a:lnTo>
                  <a:cubicBezTo>
                    <a:pt x="2721" y="114"/>
                    <a:pt x="2738" y="148"/>
                    <a:pt x="2732" y="154"/>
                  </a:cubicBezTo>
                  <a:cubicBezTo>
                    <a:pt x="2715" y="171"/>
                    <a:pt x="2704" y="193"/>
                    <a:pt x="2715" y="216"/>
                  </a:cubicBezTo>
                  <a:cubicBezTo>
                    <a:pt x="2721" y="228"/>
                    <a:pt x="2732" y="239"/>
                    <a:pt x="2744" y="245"/>
                  </a:cubicBezTo>
                  <a:cubicBezTo>
                    <a:pt x="2755" y="250"/>
                    <a:pt x="2778" y="256"/>
                    <a:pt x="2789" y="267"/>
                  </a:cubicBezTo>
                  <a:cubicBezTo>
                    <a:pt x="2817" y="296"/>
                    <a:pt x="2812" y="296"/>
                    <a:pt x="2846" y="313"/>
                  </a:cubicBezTo>
                  <a:cubicBezTo>
                    <a:pt x="2863" y="324"/>
                    <a:pt x="2840" y="381"/>
                    <a:pt x="2869" y="381"/>
                  </a:cubicBezTo>
                  <a:cubicBezTo>
                    <a:pt x="2880" y="381"/>
                    <a:pt x="2897" y="375"/>
                    <a:pt x="2908" y="370"/>
                  </a:cubicBezTo>
                  <a:cubicBezTo>
                    <a:pt x="2937" y="364"/>
                    <a:pt x="2948" y="387"/>
                    <a:pt x="2982" y="375"/>
                  </a:cubicBezTo>
                  <a:cubicBezTo>
                    <a:pt x="2999" y="364"/>
                    <a:pt x="3016" y="341"/>
                    <a:pt x="3039" y="358"/>
                  </a:cubicBezTo>
                  <a:cubicBezTo>
                    <a:pt x="3096" y="398"/>
                    <a:pt x="3079" y="330"/>
                    <a:pt x="3119" y="330"/>
                  </a:cubicBezTo>
                  <a:cubicBezTo>
                    <a:pt x="3147" y="330"/>
                    <a:pt x="3147" y="364"/>
                    <a:pt x="3175" y="324"/>
                  </a:cubicBezTo>
                  <a:cubicBezTo>
                    <a:pt x="3198" y="301"/>
                    <a:pt x="3244" y="335"/>
                    <a:pt x="3272" y="353"/>
                  </a:cubicBezTo>
                  <a:cubicBezTo>
                    <a:pt x="3306" y="370"/>
                    <a:pt x="3295" y="449"/>
                    <a:pt x="3346" y="455"/>
                  </a:cubicBezTo>
                  <a:cubicBezTo>
                    <a:pt x="3369" y="449"/>
                    <a:pt x="3408" y="460"/>
                    <a:pt x="3431" y="466"/>
                  </a:cubicBezTo>
                  <a:cubicBezTo>
                    <a:pt x="3465" y="472"/>
                    <a:pt x="3471" y="534"/>
                    <a:pt x="3477" y="563"/>
                  </a:cubicBezTo>
                  <a:cubicBezTo>
                    <a:pt x="3482" y="591"/>
                    <a:pt x="3477" y="637"/>
                    <a:pt x="3493" y="665"/>
                  </a:cubicBezTo>
                  <a:cubicBezTo>
                    <a:pt x="3505" y="676"/>
                    <a:pt x="3505" y="682"/>
                    <a:pt x="3516" y="682"/>
                  </a:cubicBezTo>
                  <a:cubicBezTo>
                    <a:pt x="3539" y="682"/>
                    <a:pt x="3545" y="739"/>
                    <a:pt x="3573" y="756"/>
                  </a:cubicBezTo>
                  <a:cubicBezTo>
                    <a:pt x="3619" y="790"/>
                    <a:pt x="3619" y="705"/>
                    <a:pt x="3641" y="773"/>
                  </a:cubicBezTo>
                  <a:cubicBezTo>
                    <a:pt x="3658" y="813"/>
                    <a:pt x="3675" y="801"/>
                    <a:pt x="3698" y="767"/>
                  </a:cubicBezTo>
                  <a:cubicBezTo>
                    <a:pt x="3704" y="750"/>
                    <a:pt x="3715" y="750"/>
                    <a:pt x="3727" y="739"/>
                  </a:cubicBezTo>
                  <a:cubicBezTo>
                    <a:pt x="3727" y="733"/>
                    <a:pt x="3743" y="654"/>
                    <a:pt x="3755" y="705"/>
                  </a:cubicBezTo>
                  <a:cubicBezTo>
                    <a:pt x="3766" y="756"/>
                    <a:pt x="3766" y="830"/>
                    <a:pt x="3829" y="790"/>
                  </a:cubicBezTo>
                  <a:cubicBezTo>
                    <a:pt x="3851" y="779"/>
                    <a:pt x="3863" y="767"/>
                    <a:pt x="3874" y="744"/>
                  </a:cubicBezTo>
                  <a:cubicBezTo>
                    <a:pt x="3885" y="733"/>
                    <a:pt x="3931" y="784"/>
                    <a:pt x="3965" y="744"/>
                  </a:cubicBezTo>
                  <a:cubicBezTo>
                    <a:pt x="3988" y="722"/>
                    <a:pt x="3959" y="699"/>
                    <a:pt x="3965" y="676"/>
                  </a:cubicBezTo>
                  <a:cubicBezTo>
                    <a:pt x="3971" y="665"/>
                    <a:pt x="3982" y="642"/>
                    <a:pt x="3971" y="625"/>
                  </a:cubicBezTo>
                  <a:cubicBezTo>
                    <a:pt x="3959" y="620"/>
                    <a:pt x="3954" y="602"/>
                    <a:pt x="3942" y="602"/>
                  </a:cubicBezTo>
                  <a:cubicBezTo>
                    <a:pt x="3925" y="602"/>
                    <a:pt x="3948" y="648"/>
                    <a:pt x="3903" y="648"/>
                  </a:cubicBezTo>
                  <a:cubicBezTo>
                    <a:pt x="3885" y="648"/>
                    <a:pt x="3880" y="602"/>
                    <a:pt x="3885" y="602"/>
                  </a:cubicBezTo>
                  <a:cubicBezTo>
                    <a:pt x="3863" y="602"/>
                    <a:pt x="3846" y="585"/>
                    <a:pt x="3863" y="568"/>
                  </a:cubicBezTo>
                  <a:cubicBezTo>
                    <a:pt x="3880" y="551"/>
                    <a:pt x="3914" y="608"/>
                    <a:pt x="3937" y="557"/>
                  </a:cubicBezTo>
                  <a:cubicBezTo>
                    <a:pt x="3954" y="529"/>
                    <a:pt x="3954" y="540"/>
                    <a:pt x="3942" y="506"/>
                  </a:cubicBezTo>
                  <a:cubicBezTo>
                    <a:pt x="3931" y="466"/>
                    <a:pt x="3880" y="529"/>
                    <a:pt x="3863" y="540"/>
                  </a:cubicBezTo>
                  <a:cubicBezTo>
                    <a:pt x="3812" y="580"/>
                    <a:pt x="3778" y="568"/>
                    <a:pt x="3772" y="506"/>
                  </a:cubicBezTo>
                  <a:cubicBezTo>
                    <a:pt x="3795" y="489"/>
                    <a:pt x="3783" y="432"/>
                    <a:pt x="3817" y="415"/>
                  </a:cubicBezTo>
                  <a:cubicBezTo>
                    <a:pt x="3857" y="392"/>
                    <a:pt x="3891" y="353"/>
                    <a:pt x="3937" y="324"/>
                  </a:cubicBezTo>
                  <a:cubicBezTo>
                    <a:pt x="3971" y="301"/>
                    <a:pt x="3993" y="324"/>
                    <a:pt x="4028" y="284"/>
                  </a:cubicBezTo>
                  <a:cubicBezTo>
                    <a:pt x="4050" y="262"/>
                    <a:pt x="4084" y="245"/>
                    <a:pt x="4107" y="228"/>
                  </a:cubicBezTo>
                  <a:cubicBezTo>
                    <a:pt x="4141" y="199"/>
                    <a:pt x="4152" y="131"/>
                    <a:pt x="4186" y="114"/>
                  </a:cubicBezTo>
                  <a:cubicBezTo>
                    <a:pt x="4191" y="108"/>
                    <a:pt x="4237" y="120"/>
                    <a:pt x="4242" y="125"/>
                  </a:cubicBezTo>
                  <a:cubicBezTo>
                    <a:pt x="4254" y="165"/>
                    <a:pt x="4248" y="154"/>
                    <a:pt x="4288" y="154"/>
                  </a:cubicBezTo>
                  <a:cubicBezTo>
                    <a:pt x="4316" y="154"/>
                    <a:pt x="4345" y="171"/>
                    <a:pt x="4368" y="176"/>
                  </a:cubicBezTo>
                  <a:cubicBezTo>
                    <a:pt x="4402" y="188"/>
                    <a:pt x="4436" y="182"/>
                    <a:pt x="4470" y="182"/>
                  </a:cubicBezTo>
                  <a:lnTo>
                    <a:pt x="4470" y="182"/>
                  </a:lnTo>
                  <a:cubicBezTo>
                    <a:pt x="4532" y="159"/>
                    <a:pt x="4532" y="159"/>
                    <a:pt x="4532" y="159"/>
                  </a:cubicBezTo>
                  <a:cubicBezTo>
                    <a:pt x="4555" y="154"/>
                    <a:pt x="4583" y="125"/>
                    <a:pt x="4606" y="114"/>
                  </a:cubicBezTo>
                  <a:cubicBezTo>
                    <a:pt x="4623" y="108"/>
                    <a:pt x="4629" y="80"/>
                    <a:pt x="4652" y="74"/>
                  </a:cubicBezTo>
                  <a:cubicBezTo>
                    <a:pt x="4669" y="63"/>
                    <a:pt x="4691" y="108"/>
                    <a:pt x="4708" y="120"/>
                  </a:cubicBezTo>
                  <a:cubicBezTo>
                    <a:pt x="4737" y="131"/>
                    <a:pt x="4771" y="120"/>
                    <a:pt x="4799" y="120"/>
                  </a:cubicBezTo>
                  <a:cubicBezTo>
                    <a:pt x="4799" y="120"/>
                    <a:pt x="4799" y="120"/>
                    <a:pt x="4805" y="120"/>
                  </a:cubicBezTo>
                  <a:cubicBezTo>
                    <a:pt x="4805" y="125"/>
                    <a:pt x="4805" y="131"/>
                    <a:pt x="4799" y="131"/>
                  </a:cubicBezTo>
                  <a:cubicBezTo>
                    <a:pt x="4799" y="148"/>
                    <a:pt x="4760" y="182"/>
                    <a:pt x="4760" y="205"/>
                  </a:cubicBezTo>
                  <a:cubicBezTo>
                    <a:pt x="4760" y="233"/>
                    <a:pt x="4805" y="233"/>
                    <a:pt x="4828" y="239"/>
                  </a:cubicBezTo>
                  <a:cubicBezTo>
                    <a:pt x="4828" y="256"/>
                    <a:pt x="4799" y="262"/>
                    <a:pt x="4799" y="284"/>
                  </a:cubicBezTo>
                  <a:cubicBezTo>
                    <a:pt x="4816" y="330"/>
                    <a:pt x="4816" y="353"/>
                    <a:pt x="4771" y="364"/>
                  </a:cubicBezTo>
                  <a:cubicBezTo>
                    <a:pt x="4771" y="387"/>
                    <a:pt x="4833" y="392"/>
                    <a:pt x="4845" y="398"/>
                  </a:cubicBezTo>
                  <a:cubicBezTo>
                    <a:pt x="4868" y="409"/>
                    <a:pt x="4868" y="409"/>
                    <a:pt x="4896" y="398"/>
                  </a:cubicBezTo>
                  <a:cubicBezTo>
                    <a:pt x="4913" y="398"/>
                    <a:pt x="4924" y="438"/>
                    <a:pt x="4930" y="455"/>
                  </a:cubicBezTo>
                  <a:cubicBezTo>
                    <a:pt x="4936" y="466"/>
                    <a:pt x="4947" y="472"/>
                    <a:pt x="4958" y="478"/>
                  </a:cubicBezTo>
                  <a:cubicBezTo>
                    <a:pt x="4964" y="483"/>
                    <a:pt x="4998" y="489"/>
                    <a:pt x="4998" y="494"/>
                  </a:cubicBezTo>
                  <a:cubicBezTo>
                    <a:pt x="5015" y="500"/>
                    <a:pt x="4964" y="546"/>
                    <a:pt x="4958" y="551"/>
                  </a:cubicBezTo>
                  <a:cubicBezTo>
                    <a:pt x="4958" y="563"/>
                    <a:pt x="4873" y="608"/>
                    <a:pt x="4862" y="602"/>
                  </a:cubicBezTo>
                  <a:cubicBezTo>
                    <a:pt x="4845" y="597"/>
                    <a:pt x="4816" y="580"/>
                    <a:pt x="4805" y="568"/>
                  </a:cubicBezTo>
                  <a:cubicBezTo>
                    <a:pt x="4794" y="551"/>
                    <a:pt x="4805" y="529"/>
                    <a:pt x="4799" y="512"/>
                  </a:cubicBezTo>
                  <a:cubicBezTo>
                    <a:pt x="4777" y="506"/>
                    <a:pt x="4748" y="500"/>
                    <a:pt x="4731" y="500"/>
                  </a:cubicBezTo>
                  <a:cubicBezTo>
                    <a:pt x="4703" y="494"/>
                    <a:pt x="4703" y="489"/>
                    <a:pt x="4691" y="517"/>
                  </a:cubicBezTo>
                  <a:cubicBezTo>
                    <a:pt x="4686" y="529"/>
                    <a:pt x="4680" y="546"/>
                    <a:pt x="4663" y="563"/>
                  </a:cubicBezTo>
                  <a:cubicBezTo>
                    <a:pt x="4635" y="591"/>
                    <a:pt x="4629" y="602"/>
                    <a:pt x="4663" y="637"/>
                  </a:cubicBezTo>
                  <a:cubicBezTo>
                    <a:pt x="4680" y="654"/>
                    <a:pt x="4680" y="671"/>
                    <a:pt x="4691" y="693"/>
                  </a:cubicBezTo>
                  <a:cubicBezTo>
                    <a:pt x="4708" y="710"/>
                    <a:pt x="4731" y="688"/>
                    <a:pt x="4742" y="676"/>
                  </a:cubicBezTo>
                  <a:cubicBezTo>
                    <a:pt x="4754" y="665"/>
                    <a:pt x="4765" y="665"/>
                    <a:pt x="4777" y="659"/>
                  </a:cubicBezTo>
                  <a:cubicBezTo>
                    <a:pt x="4788" y="648"/>
                    <a:pt x="4794" y="631"/>
                    <a:pt x="4811" y="631"/>
                  </a:cubicBezTo>
                  <a:cubicBezTo>
                    <a:pt x="4845" y="637"/>
                    <a:pt x="4845" y="637"/>
                    <a:pt x="4845" y="637"/>
                  </a:cubicBezTo>
                  <a:cubicBezTo>
                    <a:pt x="4845" y="642"/>
                    <a:pt x="4845" y="642"/>
                    <a:pt x="4845" y="642"/>
                  </a:cubicBezTo>
                  <a:cubicBezTo>
                    <a:pt x="4828" y="665"/>
                    <a:pt x="4788" y="705"/>
                    <a:pt x="4788" y="733"/>
                  </a:cubicBezTo>
                  <a:cubicBezTo>
                    <a:pt x="4799" y="744"/>
                    <a:pt x="4816" y="739"/>
                    <a:pt x="4822" y="756"/>
                  </a:cubicBezTo>
                  <a:cubicBezTo>
                    <a:pt x="4816" y="796"/>
                    <a:pt x="4816" y="796"/>
                    <a:pt x="4816" y="796"/>
                  </a:cubicBezTo>
                  <a:cubicBezTo>
                    <a:pt x="4862" y="796"/>
                    <a:pt x="4907" y="796"/>
                    <a:pt x="4907" y="801"/>
                  </a:cubicBezTo>
                  <a:cubicBezTo>
                    <a:pt x="4924" y="813"/>
                    <a:pt x="4953" y="852"/>
                    <a:pt x="4992" y="881"/>
                  </a:cubicBezTo>
                  <a:cubicBezTo>
                    <a:pt x="5038" y="904"/>
                    <a:pt x="5089" y="915"/>
                    <a:pt x="5095" y="921"/>
                  </a:cubicBezTo>
                  <a:cubicBezTo>
                    <a:pt x="5100" y="926"/>
                    <a:pt x="5117" y="960"/>
                    <a:pt x="5117" y="960"/>
                  </a:cubicBezTo>
                  <a:cubicBezTo>
                    <a:pt x="5135" y="994"/>
                    <a:pt x="5135" y="994"/>
                    <a:pt x="5135" y="994"/>
                  </a:cubicBezTo>
                  <a:cubicBezTo>
                    <a:pt x="5146" y="1017"/>
                    <a:pt x="5146" y="1017"/>
                    <a:pt x="5146" y="1017"/>
                  </a:cubicBezTo>
                  <a:close/>
                  <a:moveTo>
                    <a:pt x="3437" y="4238"/>
                  </a:moveTo>
                  <a:lnTo>
                    <a:pt x="3437" y="4238"/>
                  </a:lnTo>
                  <a:cubicBezTo>
                    <a:pt x="3431" y="4227"/>
                    <a:pt x="3414" y="4221"/>
                    <a:pt x="3403" y="4233"/>
                  </a:cubicBezTo>
                  <a:cubicBezTo>
                    <a:pt x="3391" y="4238"/>
                    <a:pt x="3386" y="4238"/>
                    <a:pt x="3374" y="4250"/>
                  </a:cubicBezTo>
                  <a:cubicBezTo>
                    <a:pt x="3363" y="4261"/>
                    <a:pt x="3374" y="4284"/>
                    <a:pt x="3391" y="4273"/>
                  </a:cubicBezTo>
                  <a:cubicBezTo>
                    <a:pt x="3403" y="4273"/>
                    <a:pt x="3408" y="4267"/>
                    <a:pt x="3420" y="4273"/>
                  </a:cubicBezTo>
                  <a:cubicBezTo>
                    <a:pt x="3425" y="4273"/>
                    <a:pt x="3431" y="4273"/>
                    <a:pt x="3431" y="4273"/>
                  </a:cubicBezTo>
                  <a:cubicBezTo>
                    <a:pt x="3437" y="4267"/>
                    <a:pt x="3437" y="4256"/>
                    <a:pt x="3437" y="4250"/>
                  </a:cubicBezTo>
                  <a:cubicBezTo>
                    <a:pt x="3437" y="4238"/>
                    <a:pt x="3437" y="4238"/>
                    <a:pt x="3437" y="4238"/>
                  </a:cubicBezTo>
                  <a:close/>
                  <a:moveTo>
                    <a:pt x="5498" y="881"/>
                  </a:moveTo>
                  <a:lnTo>
                    <a:pt x="5498" y="881"/>
                  </a:lnTo>
                  <a:cubicBezTo>
                    <a:pt x="5521" y="864"/>
                    <a:pt x="5515" y="835"/>
                    <a:pt x="5527" y="818"/>
                  </a:cubicBezTo>
                  <a:cubicBezTo>
                    <a:pt x="5515" y="818"/>
                    <a:pt x="5504" y="824"/>
                    <a:pt x="5492" y="818"/>
                  </a:cubicBezTo>
                  <a:cubicBezTo>
                    <a:pt x="5464" y="807"/>
                    <a:pt x="5470" y="790"/>
                    <a:pt x="5430" y="790"/>
                  </a:cubicBezTo>
                  <a:cubicBezTo>
                    <a:pt x="5385" y="790"/>
                    <a:pt x="5328" y="762"/>
                    <a:pt x="5288" y="756"/>
                  </a:cubicBezTo>
                  <a:cubicBezTo>
                    <a:pt x="5254" y="744"/>
                    <a:pt x="5220" y="705"/>
                    <a:pt x="5203" y="750"/>
                  </a:cubicBezTo>
                  <a:cubicBezTo>
                    <a:pt x="5191" y="773"/>
                    <a:pt x="5174" y="807"/>
                    <a:pt x="5157" y="824"/>
                  </a:cubicBezTo>
                  <a:cubicBezTo>
                    <a:pt x="5151" y="835"/>
                    <a:pt x="5208" y="881"/>
                    <a:pt x="5220" y="898"/>
                  </a:cubicBezTo>
                  <a:cubicBezTo>
                    <a:pt x="5242" y="915"/>
                    <a:pt x="5259" y="949"/>
                    <a:pt x="5277" y="955"/>
                  </a:cubicBezTo>
                  <a:cubicBezTo>
                    <a:pt x="5311" y="972"/>
                    <a:pt x="5311" y="972"/>
                    <a:pt x="5345" y="960"/>
                  </a:cubicBezTo>
                  <a:cubicBezTo>
                    <a:pt x="5396" y="943"/>
                    <a:pt x="5396" y="978"/>
                    <a:pt x="5430" y="989"/>
                  </a:cubicBezTo>
                  <a:cubicBezTo>
                    <a:pt x="5458" y="1000"/>
                    <a:pt x="5498" y="978"/>
                    <a:pt x="5521" y="989"/>
                  </a:cubicBezTo>
                  <a:cubicBezTo>
                    <a:pt x="5532" y="994"/>
                    <a:pt x="5566" y="1017"/>
                    <a:pt x="5572" y="994"/>
                  </a:cubicBezTo>
                  <a:cubicBezTo>
                    <a:pt x="5572" y="989"/>
                    <a:pt x="5566" y="938"/>
                    <a:pt x="5561" y="938"/>
                  </a:cubicBezTo>
                  <a:cubicBezTo>
                    <a:pt x="5555" y="932"/>
                    <a:pt x="5544" y="949"/>
                    <a:pt x="5538" y="955"/>
                  </a:cubicBezTo>
                  <a:cubicBezTo>
                    <a:pt x="5492" y="966"/>
                    <a:pt x="5436" y="938"/>
                    <a:pt x="5481" y="892"/>
                  </a:cubicBezTo>
                  <a:cubicBezTo>
                    <a:pt x="5498" y="881"/>
                    <a:pt x="5498" y="881"/>
                    <a:pt x="5498" y="881"/>
                  </a:cubicBezTo>
                  <a:close/>
                  <a:moveTo>
                    <a:pt x="5004" y="1051"/>
                  </a:moveTo>
                  <a:lnTo>
                    <a:pt x="5004" y="1051"/>
                  </a:lnTo>
                  <a:cubicBezTo>
                    <a:pt x="4998" y="1051"/>
                    <a:pt x="4998" y="1051"/>
                    <a:pt x="4992" y="1051"/>
                  </a:cubicBezTo>
                  <a:cubicBezTo>
                    <a:pt x="4987" y="1051"/>
                    <a:pt x="4987" y="1051"/>
                    <a:pt x="4987" y="1057"/>
                  </a:cubicBezTo>
                  <a:cubicBezTo>
                    <a:pt x="4987" y="1057"/>
                    <a:pt x="4981" y="1068"/>
                    <a:pt x="4987" y="1068"/>
                  </a:cubicBezTo>
                  <a:lnTo>
                    <a:pt x="4992" y="1068"/>
                  </a:lnTo>
                  <a:cubicBezTo>
                    <a:pt x="4998" y="1063"/>
                    <a:pt x="5004" y="1063"/>
                    <a:pt x="5009" y="1063"/>
                  </a:cubicBezTo>
                  <a:cubicBezTo>
                    <a:pt x="5004" y="1051"/>
                    <a:pt x="5004" y="1051"/>
                    <a:pt x="5004" y="1051"/>
                  </a:cubicBezTo>
                  <a:close/>
                  <a:moveTo>
                    <a:pt x="5078" y="1080"/>
                  </a:moveTo>
                  <a:lnTo>
                    <a:pt x="5078" y="1080"/>
                  </a:lnTo>
                  <a:cubicBezTo>
                    <a:pt x="5078" y="1074"/>
                    <a:pt x="5078" y="1074"/>
                    <a:pt x="5078" y="1068"/>
                  </a:cubicBezTo>
                  <a:cubicBezTo>
                    <a:pt x="5078" y="1063"/>
                    <a:pt x="5072" y="1057"/>
                    <a:pt x="5066" y="1057"/>
                  </a:cubicBezTo>
                  <a:cubicBezTo>
                    <a:pt x="5066" y="1057"/>
                    <a:pt x="5061" y="1057"/>
                    <a:pt x="5055" y="1057"/>
                  </a:cubicBezTo>
                  <a:cubicBezTo>
                    <a:pt x="5049" y="1063"/>
                    <a:pt x="5044" y="1068"/>
                    <a:pt x="5049" y="1074"/>
                  </a:cubicBezTo>
                  <a:cubicBezTo>
                    <a:pt x="5055" y="1074"/>
                    <a:pt x="5049" y="1080"/>
                    <a:pt x="5049" y="1085"/>
                  </a:cubicBezTo>
                  <a:cubicBezTo>
                    <a:pt x="5055" y="1091"/>
                    <a:pt x="5061" y="1091"/>
                    <a:pt x="5066" y="1091"/>
                  </a:cubicBezTo>
                  <a:lnTo>
                    <a:pt x="5078" y="1080"/>
                  </a:lnTo>
                  <a:close/>
                </a:path>
              </a:pathLst>
            </a:custGeom>
            <a:grpFill/>
            <a:ln w="19050" cap="flat" cmpd="sng">
              <a:solidFill>
                <a:schemeClr val="bg1"/>
              </a:solidFill>
              <a:bevel/>
              <a:headEnd/>
              <a:tailEnd/>
            </a:ln>
            <a:effectLst/>
          </p:spPr>
          <p:txBody>
            <a:bodyPr wrap="none" anchor="ctr"/>
            <a:lstStyle/>
            <a:p>
              <a:endParaRPr lang="en-US">
                <a:latin typeface="Poppins Light" charset="0"/>
              </a:endParaRPr>
            </a:p>
          </p:txBody>
        </p:sp>
        <p:sp>
          <p:nvSpPr>
            <p:cNvPr id="76" name="Freeform 150"/>
            <p:cNvSpPr>
              <a:spLocks noChangeArrowheads="1"/>
            </p:cNvSpPr>
            <p:nvPr/>
          </p:nvSpPr>
          <p:spPr bwMode="auto">
            <a:xfrm>
              <a:off x="16962223" y="4346179"/>
              <a:ext cx="1226190" cy="838866"/>
            </a:xfrm>
            <a:custGeom>
              <a:avLst/>
              <a:gdLst>
                <a:gd name="T0" fmla="*/ 1563 w 1774"/>
                <a:gd name="T1" fmla="*/ 1136 h 1211"/>
                <a:gd name="T2" fmla="*/ 1364 w 1774"/>
                <a:gd name="T3" fmla="*/ 1159 h 1211"/>
                <a:gd name="T4" fmla="*/ 1239 w 1774"/>
                <a:gd name="T5" fmla="*/ 1091 h 1211"/>
                <a:gd name="T6" fmla="*/ 1182 w 1774"/>
                <a:gd name="T7" fmla="*/ 960 h 1211"/>
                <a:gd name="T8" fmla="*/ 1216 w 1774"/>
                <a:gd name="T9" fmla="*/ 897 h 1211"/>
                <a:gd name="T10" fmla="*/ 1045 w 1774"/>
                <a:gd name="T11" fmla="*/ 915 h 1211"/>
                <a:gd name="T12" fmla="*/ 835 w 1774"/>
                <a:gd name="T13" fmla="*/ 863 h 1211"/>
                <a:gd name="T14" fmla="*/ 705 w 1774"/>
                <a:gd name="T15" fmla="*/ 1011 h 1211"/>
                <a:gd name="T16" fmla="*/ 460 w 1774"/>
                <a:gd name="T17" fmla="*/ 1045 h 1211"/>
                <a:gd name="T18" fmla="*/ 472 w 1774"/>
                <a:gd name="T19" fmla="*/ 863 h 1211"/>
                <a:gd name="T20" fmla="*/ 358 w 1774"/>
                <a:gd name="T21" fmla="*/ 1005 h 1211"/>
                <a:gd name="T22" fmla="*/ 239 w 1774"/>
                <a:gd name="T23" fmla="*/ 943 h 1211"/>
                <a:gd name="T24" fmla="*/ 85 w 1774"/>
                <a:gd name="T25" fmla="*/ 841 h 1211"/>
                <a:gd name="T26" fmla="*/ 0 w 1774"/>
                <a:gd name="T27" fmla="*/ 744 h 1211"/>
                <a:gd name="T28" fmla="*/ 34 w 1774"/>
                <a:gd name="T29" fmla="*/ 653 h 1211"/>
                <a:gd name="T30" fmla="*/ 51 w 1774"/>
                <a:gd name="T31" fmla="*/ 477 h 1211"/>
                <a:gd name="T32" fmla="*/ 68 w 1774"/>
                <a:gd name="T33" fmla="*/ 415 h 1211"/>
                <a:gd name="T34" fmla="*/ 91 w 1774"/>
                <a:gd name="T35" fmla="*/ 335 h 1211"/>
                <a:gd name="T36" fmla="*/ 46 w 1774"/>
                <a:gd name="T37" fmla="*/ 267 h 1211"/>
                <a:gd name="T38" fmla="*/ 6 w 1774"/>
                <a:gd name="T39" fmla="*/ 182 h 1211"/>
                <a:gd name="T40" fmla="*/ 57 w 1774"/>
                <a:gd name="T41" fmla="*/ 125 h 1211"/>
                <a:gd name="T42" fmla="*/ 63 w 1774"/>
                <a:gd name="T43" fmla="*/ 17 h 1211"/>
                <a:gd name="T44" fmla="*/ 170 w 1774"/>
                <a:gd name="T45" fmla="*/ 0 h 1211"/>
                <a:gd name="T46" fmla="*/ 284 w 1774"/>
                <a:gd name="T47" fmla="*/ 28 h 1211"/>
                <a:gd name="T48" fmla="*/ 324 w 1774"/>
                <a:gd name="T49" fmla="*/ 11 h 1211"/>
                <a:gd name="T50" fmla="*/ 375 w 1774"/>
                <a:gd name="T51" fmla="*/ 57 h 1211"/>
                <a:gd name="T52" fmla="*/ 443 w 1774"/>
                <a:gd name="T53" fmla="*/ 68 h 1211"/>
                <a:gd name="T54" fmla="*/ 540 w 1774"/>
                <a:gd name="T55" fmla="*/ 96 h 1211"/>
                <a:gd name="T56" fmla="*/ 591 w 1774"/>
                <a:gd name="T57" fmla="*/ 250 h 1211"/>
                <a:gd name="T58" fmla="*/ 716 w 1774"/>
                <a:gd name="T59" fmla="*/ 250 h 1211"/>
                <a:gd name="T60" fmla="*/ 852 w 1774"/>
                <a:gd name="T61" fmla="*/ 250 h 1211"/>
                <a:gd name="T62" fmla="*/ 1068 w 1774"/>
                <a:gd name="T63" fmla="*/ 341 h 1211"/>
                <a:gd name="T64" fmla="*/ 1398 w 1774"/>
                <a:gd name="T65" fmla="*/ 483 h 1211"/>
                <a:gd name="T66" fmla="*/ 1710 w 1774"/>
                <a:gd name="T67" fmla="*/ 716 h 1211"/>
                <a:gd name="T68" fmla="*/ 1739 w 1774"/>
                <a:gd name="T69" fmla="*/ 824 h 1211"/>
                <a:gd name="T70" fmla="*/ 1653 w 1774"/>
                <a:gd name="T71" fmla="*/ 829 h 1211"/>
                <a:gd name="T72" fmla="*/ 1500 w 1774"/>
                <a:gd name="T73" fmla="*/ 983 h 1211"/>
                <a:gd name="T74" fmla="*/ 1585 w 1774"/>
                <a:gd name="T75" fmla="*/ 1074 h 1211"/>
                <a:gd name="T76" fmla="*/ 1574 w 1774"/>
                <a:gd name="T77" fmla="*/ 1085 h 1211"/>
                <a:gd name="T78" fmla="*/ 1563 w 1774"/>
                <a:gd name="T79" fmla="*/ 1136 h 1211"/>
                <a:gd name="T80" fmla="*/ 256 w 1774"/>
                <a:gd name="T81" fmla="*/ 74 h 1211"/>
                <a:gd name="T82" fmla="*/ 244 w 1774"/>
                <a:gd name="T83" fmla="*/ 51 h 1211"/>
                <a:gd name="T84" fmla="*/ 227 w 1774"/>
                <a:gd name="T85" fmla="*/ 68 h 1211"/>
                <a:gd name="T86" fmla="*/ 244 w 1774"/>
                <a:gd name="T87" fmla="*/ 85 h 1211"/>
                <a:gd name="T88" fmla="*/ 182 w 1774"/>
                <a:gd name="T89" fmla="*/ 45 h 1211"/>
                <a:gd name="T90" fmla="*/ 170 w 1774"/>
                <a:gd name="T91" fmla="*/ 45 h 1211"/>
                <a:gd name="T92" fmla="*/ 165 w 1774"/>
                <a:gd name="T93" fmla="*/ 62 h 1211"/>
                <a:gd name="T94" fmla="*/ 187 w 1774"/>
                <a:gd name="T95" fmla="*/ 57 h 1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774" h="1211">
                  <a:moveTo>
                    <a:pt x="1563" y="1136"/>
                  </a:moveTo>
                  <a:lnTo>
                    <a:pt x="1563" y="1136"/>
                  </a:lnTo>
                  <a:cubicBezTo>
                    <a:pt x="1523" y="1142"/>
                    <a:pt x="1489" y="1170"/>
                    <a:pt x="1455" y="1187"/>
                  </a:cubicBezTo>
                  <a:cubicBezTo>
                    <a:pt x="1398" y="1210"/>
                    <a:pt x="1403" y="1182"/>
                    <a:pt x="1364" y="1159"/>
                  </a:cubicBezTo>
                  <a:cubicBezTo>
                    <a:pt x="1347" y="1147"/>
                    <a:pt x="1324" y="1147"/>
                    <a:pt x="1301" y="1142"/>
                  </a:cubicBezTo>
                  <a:cubicBezTo>
                    <a:pt x="1250" y="1130"/>
                    <a:pt x="1261" y="1136"/>
                    <a:pt x="1239" y="1091"/>
                  </a:cubicBezTo>
                  <a:cubicBezTo>
                    <a:pt x="1233" y="1057"/>
                    <a:pt x="1256" y="1051"/>
                    <a:pt x="1233" y="1023"/>
                  </a:cubicBezTo>
                  <a:cubicBezTo>
                    <a:pt x="1222" y="1017"/>
                    <a:pt x="1182" y="960"/>
                    <a:pt x="1182" y="960"/>
                  </a:cubicBezTo>
                  <a:cubicBezTo>
                    <a:pt x="1193" y="949"/>
                    <a:pt x="1227" y="937"/>
                    <a:pt x="1227" y="932"/>
                  </a:cubicBezTo>
                  <a:cubicBezTo>
                    <a:pt x="1256" y="926"/>
                    <a:pt x="1227" y="897"/>
                    <a:pt x="1216" y="897"/>
                  </a:cubicBezTo>
                  <a:cubicBezTo>
                    <a:pt x="1199" y="892"/>
                    <a:pt x="1182" y="892"/>
                    <a:pt x="1165" y="892"/>
                  </a:cubicBezTo>
                  <a:cubicBezTo>
                    <a:pt x="1136" y="892"/>
                    <a:pt x="1057" y="926"/>
                    <a:pt x="1045" y="915"/>
                  </a:cubicBezTo>
                  <a:cubicBezTo>
                    <a:pt x="1040" y="903"/>
                    <a:pt x="1034" y="852"/>
                    <a:pt x="1028" y="841"/>
                  </a:cubicBezTo>
                  <a:cubicBezTo>
                    <a:pt x="972" y="824"/>
                    <a:pt x="886" y="818"/>
                    <a:pt x="835" y="863"/>
                  </a:cubicBezTo>
                  <a:cubicBezTo>
                    <a:pt x="807" y="886"/>
                    <a:pt x="790" y="869"/>
                    <a:pt x="767" y="875"/>
                  </a:cubicBezTo>
                  <a:cubicBezTo>
                    <a:pt x="767" y="943"/>
                    <a:pt x="733" y="960"/>
                    <a:pt x="705" y="1011"/>
                  </a:cubicBezTo>
                  <a:cubicBezTo>
                    <a:pt x="665" y="1091"/>
                    <a:pt x="659" y="1045"/>
                    <a:pt x="597" y="1057"/>
                  </a:cubicBezTo>
                  <a:cubicBezTo>
                    <a:pt x="574" y="1068"/>
                    <a:pt x="472" y="1068"/>
                    <a:pt x="460" y="1045"/>
                  </a:cubicBezTo>
                  <a:cubicBezTo>
                    <a:pt x="437" y="994"/>
                    <a:pt x="500" y="954"/>
                    <a:pt x="511" y="915"/>
                  </a:cubicBezTo>
                  <a:cubicBezTo>
                    <a:pt x="523" y="863"/>
                    <a:pt x="500" y="869"/>
                    <a:pt x="472" y="863"/>
                  </a:cubicBezTo>
                  <a:cubicBezTo>
                    <a:pt x="426" y="846"/>
                    <a:pt x="415" y="937"/>
                    <a:pt x="409" y="966"/>
                  </a:cubicBezTo>
                  <a:cubicBezTo>
                    <a:pt x="398" y="1011"/>
                    <a:pt x="386" y="983"/>
                    <a:pt x="358" y="1005"/>
                  </a:cubicBezTo>
                  <a:cubicBezTo>
                    <a:pt x="335" y="1023"/>
                    <a:pt x="295" y="1068"/>
                    <a:pt x="273" y="1034"/>
                  </a:cubicBezTo>
                  <a:cubicBezTo>
                    <a:pt x="261" y="1000"/>
                    <a:pt x="244" y="977"/>
                    <a:pt x="239" y="943"/>
                  </a:cubicBezTo>
                  <a:cubicBezTo>
                    <a:pt x="227" y="903"/>
                    <a:pt x="205" y="897"/>
                    <a:pt x="165" y="909"/>
                  </a:cubicBezTo>
                  <a:cubicBezTo>
                    <a:pt x="108" y="920"/>
                    <a:pt x="102" y="881"/>
                    <a:pt x="85" y="841"/>
                  </a:cubicBezTo>
                  <a:cubicBezTo>
                    <a:pt x="80" y="824"/>
                    <a:pt x="51" y="829"/>
                    <a:pt x="46" y="801"/>
                  </a:cubicBezTo>
                  <a:cubicBezTo>
                    <a:pt x="40" y="784"/>
                    <a:pt x="11" y="755"/>
                    <a:pt x="0" y="744"/>
                  </a:cubicBezTo>
                  <a:cubicBezTo>
                    <a:pt x="0" y="733"/>
                    <a:pt x="17" y="716"/>
                    <a:pt x="28" y="704"/>
                  </a:cubicBezTo>
                  <a:cubicBezTo>
                    <a:pt x="34" y="693"/>
                    <a:pt x="34" y="665"/>
                    <a:pt x="34" y="653"/>
                  </a:cubicBezTo>
                  <a:cubicBezTo>
                    <a:pt x="34" y="619"/>
                    <a:pt x="40" y="568"/>
                    <a:pt x="34" y="534"/>
                  </a:cubicBezTo>
                  <a:cubicBezTo>
                    <a:pt x="23" y="500"/>
                    <a:pt x="28" y="494"/>
                    <a:pt x="51" y="477"/>
                  </a:cubicBezTo>
                  <a:cubicBezTo>
                    <a:pt x="91" y="443"/>
                    <a:pt x="28" y="426"/>
                    <a:pt x="34" y="403"/>
                  </a:cubicBezTo>
                  <a:cubicBezTo>
                    <a:pt x="46" y="381"/>
                    <a:pt x="63" y="403"/>
                    <a:pt x="68" y="415"/>
                  </a:cubicBezTo>
                  <a:cubicBezTo>
                    <a:pt x="85" y="449"/>
                    <a:pt x="97" y="420"/>
                    <a:pt x="91" y="397"/>
                  </a:cubicBezTo>
                  <a:cubicBezTo>
                    <a:pt x="91" y="386"/>
                    <a:pt x="80" y="341"/>
                    <a:pt x="91" y="335"/>
                  </a:cubicBezTo>
                  <a:cubicBezTo>
                    <a:pt x="97" y="307"/>
                    <a:pt x="97" y="318"/>
                    <a:pt x="91" y="290"/>
                  </a:cubicBezTo>
                  <a:cubicBezTo>
                    <a:pt x="85" y="290"/>
                    <a:pt x="51" y="273"/>
                    <a:pt x="46" y="267"/>
                  </a:cubicBezTo>
                  <a:cubicBezTo>
                    <a:pt x="40" y="256"/>
                    <a:pt x="63" y="233"/>
                    <a:pt x="63" y="222"/>
                  </a:cubicBezTo>
                  <a:cubicBezTo>
                    <a:pt x="74" y="165"/>
                    <a:pt x="46" y="182"/>
                    <a:pt x="6" y="182"/>
                  </a:cubicBezTo>
                  <a:cubicBezTo>
                    <a:pt x="6" y="176"/>
                    <a:pt x="6" y="176"/>
                    <a:pt x="6" y="176"/>
                  </a:cubicBezTo>
                  <a:cubicBezTo>
                    <a:pt x="6" y="153"/>
                    <a:pt x="46" y="148"/>
                    <a:pt x="57" y="125"/>
                  </a:cubicBezTo>
                  <a:cubicBezTo>
                    <a:pt x="63" y="108"/>
                    <a:pt x="91" y="79"/>
                    <a:pt x="85" y="62"/>
                  </a:cubicBezTo>
                  <a:cubicBezTo>
                    <a:pt x="80" y="51"/>
                    <a:pt x="57" y="23"/>
                    <a:pt x="63" y="17"/>
                  </a:cubicBezTo>
                  <a:cubicBezTo>
                    <a:pt x="80" y="6"/>
                    <a:pt x="108" y="11"/>
                    <a:pt x="131" y="11"/>
                  </a:cubicBezTo>
                  <a:cubicBezTo>
                    <a:pt x="142" y="11"/>
                    <a:pt x="153" y="0"/>
                    <a:pt x="170" y="0"/>
                  </a:cubicBezTo>
                  <a:cubicBezTo>
                    <a:pt x="182" y="0"/>
                    <a:pt x="205" y="6"/>
                    <a:pt x="222" y="6"/>
                  </a:cubicBezTo>
                  <a:cubicBezTo>
                    <a:pt x="244" y="6"/>
                    <a:pt x="261" y="45"/>
                    <a:pt x="284" y="28"/>
                  </a:cubicBezTo>
                  <a:cubicBezTo>
                    <a:pt x="324" y="11"/>
                    <a:pt x="324" y="11"/>
                    <a:pt x="324" y="11"/>
                  </a:cubicBezTo>
                  <a:lnTo>
                    <a:pt x="324" y="11"/>
                  </a:lnTo>
                  <a:cubicBezTo>
                    <a:pt x="352" y="23"/>
                    <a:pt x="352" y="23"/>
                    <a:pt x="352" y="23"/>
                  </a:cubicBezTo>
                  <a:cubicBezTo>
                    <a:pt x="352" y="40"/>
                    <a:pt x="347" y="57"/>
                    <a:pt x="375" y="57"/>
                  </a:cubicBezTo>
                  <a:cubicBezTo>
                    <a:pt x="375" y="85"/>
                    <a:pt x="352" y="108"/>
                    <a:pt x="369" y="125"/>
                  </a:cubicBezTo>
                  <a:cubicBezTo>
                    <a:pt x="392" y="148"/>
                    <a:pt x="443" y="91"/>
                    <a:pt x="443" y="68"/>
                  </a:cubicBezTo>
                  <a:cubicBezTo>
                    <a:pt x="449" y="40"/>
                    <a:pt x="472" y="28"/>
                    <a:pt x="494" y="57"/>
                  </a:cubicBezTo>
                  <a:cubicBezTo>
                    <a:pt x="506" y="68"/>
                    <a:pt x="540" y="68"/>
                    <a:pt x="540" y="96"/>
                  </a:cubicBezTo>
                  <a:cubicBezTo>
                    <a:pt x="540" y="159"/>
                    <a:pt x="540" y="159"/>
                    <a:pt x="540" y="159"/>
                  </a:cubicBezTo>
                  <a:cubicBezTo>
                    <a:pt x="540" y="199"/>
                    <a:pt x="574" y="210"/>
                    <a:pt x="591" y="250"/>
                  </a:cubicBezTo>
                  <a:cubicBezTo>
                    <a:pt x="602" y="273"/>
                    <a:pt x="619" y="227"/>
                    <a:pt x="642" y="244"/>
                  </a:cubicBezTo>
                  <a:cubicBezTo>
                    <a:pt x="682" y="273"/>
                    <a:pt x="665" y="324"/>
                    <a:pt x="716" y="250"/>
                  </a:cubicBezTo>
                  <a:cubicBezTo>
                    <a:pt x="761" y="182"/>
                    <a:pt x="801" y="267"/>
                    <a:pt x="852" y="250"/>
                  </a:cubicBezTo>
                  <a:lnTo>
                    <a:pt x="852" y="250"/>
                  </a:lnTo>
                  <a:cubicBezTo>
                    <a:pt x="869" y="250"/>
                    <a:pt x="886" y="267"/>
                    <a:pt x="903" y="273"/>
                  </a:cubicBezTo>
                  <a:cubicBezTo>
                    <a:pt x="960" y="290"/>
                    <a:pt x="1023" y="324"/>
                    <a:pt x="1068" y="341"/>
                  </a:cubicBezTo>
                  <a:cubicBezTo>
                    <a:pt x="1114" y="363"/>
                    <a:pt x="1256" y="346"/>
                    <a:pt x="1267" y="403"/>
                  </a:cubicBezTo>
                  <a:cubicBezTo>
                    <a:pt x="1295" y="494"/>
                    <a:pt x="1318" y="454"/>
                    <a:pt x="1398" y="483"/>
                  </a:cubicBezTo>
                  <a:cubicBezTo>
                    <a:pt x="1437" y="500"/>
                    <a:pt x="1460" y="562"/>
                    <a:pt x="1483" y="591"/>
                  </a:cubicBezTo>
                  <a:cubicBezTo>
                    <a:pt x="1540" y="653"/>
                    <a:pt x="1636" y="676"/>
                    <a:pt x="1710" y="716"/>
                  </a:cubicBezTo>
                  <a:cubicBezTo>
                    <a:pt x="1722" y="721"/>
                    <a:pt x="1744" y="738"/>
                    <a:pt x="1773" y="755"/>
                  </a:cubicBezTo>
                  <a:cubicBezTo>
                    <a:pt x="1739" y="824"/>
                    <a:pt x="1739" y="824"/>
                    <a:pt x="1739" y="824"/>
                  </a:cubicBezTo>
                  <a:cubicBezTo>
                    <a:pt x="1739" y="858"/>
                    <a:pt x="1716" y="829"/>
                    <a:pt x="1699" y="824"/>
                  </a:cubicBezTo>
                  <a:cubicBezTo>
                    <a:pt x="1676" y="812"/>
                    <a:pt x="1670" y="835"/>
                    <a:pt x="1653" y="829"/>
                  </a:cubicBezTo>
                  <a:cubicBezTo>
                    <a:pt x="1597" y="790"/>
                    <a:pt x="1614" y="824"/>
                    <a:pt x="1579" y="852"/>
                  </a:cubicBezTo>
                  <a:cubicBezTo>
                    <a:pt x="1551" y="881"/>
                    <a:pt x="1489" y="943"/>
                    <a:pt x="1500" y="983"/>
                  </a:cubicBezTo>
                  <a:cubicBezTo>
                    <a:pt x="1506" y="1011"/>
                    <a:pt x="1511" y="1023"/>
                    <a:pt x="1534" y="1034"/>
                  </a:cubicBezTo>
                  <a:cubicBezTo>
                    <a:pt x="1563" y="1045"/>
                    <a:pt x="1579" y="1040"/>
                    <a:pt x="1585" y="1074"/>
                  </a:cubicBezTo>
                  <a:lnTo>
                    <a:pt x="1585" y="1074"/>
                  </a:lnTo>
                  <a:cubicBezTo>
                    <a:pt x="1574" y="1085"/>
                    <a:pt x="1574" y="1085"/>
                    <a:pt x="1574" y="1085"/>
                  </a:cubicBezTo>
                  <a:cubicBezTo>
                    <a:pt x="1568" y="1091"/>
                    <a:pt x="1557" y="1102"/>
                    <a:pt x="1557" y="1113"/>
                  </a:cubicBezTo>
                  <a:cubicBezTo>
                    <a:pt x="1557" y="1119"/>
                    <a:pt x="1563" y="1130"/>
                    <a:pt x="1563" y="1136"/>
                  </a:cubicBezTo>
                  <a:close/>
                  <a:moveTo>
                    <a:pt x="256" y="74"/>
                  </a:moveTo>
                  <a:lnTo>
                    <a:pt x="256" y="74"/>
                  </a:lnTo>
                  <a:cubicBezTo>
                    <a:pt x="256" y="68"/>
                    <a:pt x="256" y="68"/>
                    <a:pt x="256" y="62"/>
                  </a:cubicBezTo>
                  <a:cubicBezTo>
                    <a:pt x="256" y="57"/>
                    <a:pt x="250" y="51"/>
                    <a:pt x="244" y="51"/>
                  </a:cubicBezTo>
                  <a:cubicBezTo>
                    <a:pt x="244" y="51"/>
                    <a:pt x="239" y="51"/>
                    <a:pt x="233" y="51"/>
                  </a:cubicBezTo>
                  <a:cubicBezTo>
                    <a:pt x="227" y="57"/>
                    <a:pt x="222" y="62"/>
                    <a:pt x="227" y="68"/>
                  </a:cubicBezTo>
                  <a:cubicBezTo>
                    <a:pt x="233" y="68"/>
                    <a:pt x="227" y="74"/>
                    <a:pt x="227" y="79"/>
                  </a:cubicBezTo>
                  <a:cubicBezTo>
                    <a:pt x="233" y="85"/>
                    <a:pt x="239" y="85"/>
                    <a:pt x="244" y="85"/>
                  </a:cubicBezTo>
                  <a:cubicBezTo>
                    <a:pt x="256" y="74"/>
                    <a:pt x="256" y="74"/>
                    <a:pt x="256" y="74"/>
                  </a:cubicBezTo>
                  <a:close/>
                  <a:moveTo>
                    <a:pt x="182" y="45"/>
                  </a:moveTo>
                  <a:lnTo>
                    <a:pt x="182" y="45"/>
                  </a:lnTo>
                  <a:cubicBezTo>
                    <a:pt x="176" y="45"/>
                    <a:pt x="176" y="45"/>
                    <a:pt x="170" y="45"/>
                  </a:cubicBezTo>
                  <a:cubicBezTo>
                    <a:pt x="165" y="45"/>
                    <a:pt x="165" y="45"/>
                    <a:pt x="165" y="51"/>
                  </a:cubicBezTo>
                  <a:cubicBezTo>
                    <a:pt x="165" y="51"/>
                    <a:pt x="159" y="62"/>
                    <a:pt x="165" y="62"/>
                  </a:cubicBezTo>
                  <a:lnTo>
                    <a:pt x="170" y="62"/>
                  </a:lnTo>
                  <a:cubicBezTo>
                    <a:pt x="176" y="57"/>
                    <a:pt x="182" y="57"/>
                    <a:pt x="187" y="57"/>
                  </a:cubicBezTo>
                  <a:lnTo>
                    <a:pt x="182" y="45"/>
                  </a:lnTo>
                  <a:close/>
                </a:path>
              </a:pathLst>
            </a:custGeom>
            <a:grpFill/>
            <a:ln w="1905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77" name="Freeform 151"/>
            <p:cNvSpPr>
              <a:spLocks noChangeArrowheads="1"/>
            </p:cNvSpPr>
            <p:nvPr/>
          </p:nvSpPr>
          <p:spPr bwMode="auto">
            <a:xfrm>
              <a:off x="17770532" y="4028935"/>
              <a:ext cx="2501186" cy="3474434"/>
            </a:xfrm>
            <a:custGeom>
              <a:avLst/>
              <a:gdLst>
                <a:gd name="T0" fmla="*/ 461 w 3615"/>
                <a:gd name="T1" fmla="*/ 1539 h 5023"/>
                <a:gd name="T2" fmla="*/ 790 w 3615"/>
                <a:gd name="T3" fmla="*/ 1664 h 5023"/>
                <a:gd name="T4" fmla="*/ 1000 w 3615"/>
                <a:gd name="T5" fmla="*/ 1363 h 5023"/>
                <a:gd name="T6" fmla="*/ 949 w 3615"/>
                <a:gd name="T7" fmla="*/ 1130 h 5023"/>
                <a:gd name="T8" fmla="*/ 1046 w 3615"/>
                <a:gd name="T9" fmla="*/ 806 h 5023"/>
                <a:gd name="T10" fmla="*/ 1194 w 3615"/>
                <a:gd name="T11" fmla="*/ 608 h 5023"/>
                <a:gd name="T12" fmla="*/ 1262 w 3615"/>
                <a:gd name="T13" fmla="*/ 454 h 5023"/>
                <a:gd name="T14" fmla="*/ 1552 w 3615"/>
                <a:gd name="T15" fmla="*/ 289 h 5023"/>
                <a:gd name="T16" fmla="*/ 1648 w 3615"/>
                <a:gd name="T17" fmla="*/ 96 h 5023"/>
                <a:gd name="T18" fmla="*/ 1773 w 3615"/>
                <a:gd name="T19" fmla="*/ 22 h 5023"/>
                <a:gd name="T20" fmla="*/ 1909 w 3615"/>
                <a:gd name="T21" fmla="*/ 130 h 5023"/>
                <a:gd name="T22" fmla="*/ 2034 w 3615"/>
                <a:gd name="T23" fmla="*/ 176 h 5023"/>
                <a:gd name="T24" fmla="*/ 2421 w 3615"/>
                <a:gd name="T25" fmla="*/ 210 h 5023"/>
                <a:gd name="T26" fmla="*/ 2671 w 3615"/>
                <a:gd name="T27" fmla="*/ 380 h 5023"/>
                <a:gd name="T28" fmla="*/ 2887 w 3615"/>
                <a:gd name="T29" fmla="*/ 312 h 5023"/>
                <a:gd name="T30" fmla="*/ 3091 w 3615"/>
                <a:gd name="T31" fmla="*/ 335 h 5023"/>
                <a:gd name="T32" fmla="*/ 3267 w 3615"/>
                <a:gd name="T33" fmla="*/ 369 h 5023"/>
                <a:gd name="T34" fmla="*/ 3477 w 3615"/>
                <a:gd name="T35" fmla="*/ 380 h 5023"/>
                <a:gd name="T36" fmla="*/ 3591 w 3615"/>
                <a:gd name="T37" fmla="*/ 511 h 5023"/>
                <a:gd name="T38" fmla="*/ 3529 w 3615"/>
                <a:gd name="T39" fmla="*/ 750 h 5023"/>
                <a:gd name="T40" fmla="*/ 3603 w 3615"/>
                <a:gd name="T41" fmla="*/ 943 h 5023"/>
                <a:gd name="T42" fmla="*/ 3477 w 3615"/>
                <a:gd name="T43" fmla="*/ 1443 h 5023"/>
                <a:gd name="T44" fmla="*/ 3404 w 3615"/>
                <a:gd name="T45" fmla="*/ 1732 h 5023"/>
                <a:gd name="T46" fmla="*/ 3159 w 3615"/>
                <a:gd name="T47" fmla="*/ 1931 h 5023"/>
                <a:gd name="T48" fmla="*/ 3188 w 3615"/>
                <a:gd name="T49" fmla="*/ 2181 h 5023"/>
                <a:gd name="T50" fmla="*/ 3114 w 3615"/>
                <a:gd name="T51" fmla="*/ 2568 h 5023"/>
                <a:gd name="T52" fmla="*/ 3051 w 3615"/>
                <a:gd name="T53" fmla="*/ 2823 h 5023"/>
                <a:gd name="T54" fmla="*/ 2915 w 3615"/>
                <a:gd name="T55" fmla="*/ 2977 h 5023"/>
                <a:gd name="T56" fmla="*/ 3000 w 3615"/>
                <a:gd name="T57" fmla="*/ 3442 h 5023"/>
                <a:gd name="T58" fmla="*/ 2870 w 3615"/>
                <a:gd name="T59" fmla="*/ 3568 h 5023"/>
                <a:gd name="T60" fmla="*/ 2818 w 3615"/>
                <a:gd name="T61" fmla="*/ 3619 h 5023"/>
                <a:gd name="T62" fmla="*/ 2625 w 3615"/>
                <a:gd name="T63" fmla="*/ 3602 h 5023"/>
                <a:gd name="T64" fmla="*/ 2318 w 3615"/>
                <a:gd name="T65" fmla="*/ 3692 h 5023"/>
                <a:gd name="T66" fmla="*/ 2307 w 3615"/>
                <a:gd name="T67" fmla="*/ 3789 h 5023"/>
                <a:gd name="T68" fmla="*/ 2267 w 3615"/>
                <a:gd name="T69" fmla="*/ 4033 h 5023"/>
                <a:gd name="T70" fmla="*/ 2199 w 3615"/>
                <a:gd name="T71" fmla="*/ 4278 h 5023"/>
                <a:gd name="T72" fmla="*/ 1972 w 3615"/>
                <a:gd name="T73" fmla="*/ 4493 h 5023"/>
                <a:gd name="T74" fmla="*/ 1733 w 3615"/>
                <a:gd name="T75" fmla="*/ 4743 h 5023"/>
                <a:gd name="T76" fmla="*/ 1688 w 3615"/>
                <a:gd name="T77" fmla="*/ 4965 h 5023"/>
                <a:gd name="T78" fmla="*/ 1552 w 3615"/>
                <a:gd name="T79" fmla="*/ 4925 h 5023"/>
                <a:gd name="T80" fmla="*/ 1318 w 3615"/>
                <a:gd name="T81" fmla="*/ 4823 h 5023"/>
                <a:gd name="T82" fmla="*/ 1211 w 3615"/>
                <a:gd name="T83" fmla="*/ 4584 h 5023"/>
                <a:gd name="T84" fmla="*/ 1080 w 3615"/>
                <a:gd name="T85" fmla="*/ 4431 h 5023"/>
                <a:gd name="T86" fmla="*/ 904 w 3615"/>
                <a:gd name="T87" fmla="*/ 4454 h 5023"/>
                <a:gd name="T88" fmla="*/ 676 w 3615"/>
                <a:gd name="T89" fmla="*/ 4374 h 5023"/>
                <a:gd name="T90" fmla="*/ 557 w 3615"/>
                <a:gd name="T91" fmla="*/ 4226 h 5023"/>
                <a:gd name="T92" fmla="*/ 569 w 3615"/>
                <a:gd name="T93" fmla="*/ 4028 h 5023"/>
                <a:gd name="T94" fmla="*/ 767 w 3615"/>
                <a:gd name="T95" fmla="*/ 3738 h 5023"/>
                <a:gd name="T96" fmla="*/ 676 w 3615"/>
                <a:gd name="T97" fmla="*/ 3312 h 5023"/>
                <a:gd name="T98" fmla="*/ 375 w 3615"/>
                <a:gd name="T99" fmla="*/ 2988 h 5023"/>
                <a:gd name="T100" fmla="*/ 154 w 3615"/>
                <a:gd name="T101" fmla="*/ 2909 h 5023"/>
                <a:gd name="T102" fmla="*/ 35 w 3615"/>
                <a:gd name="T103" fmla="*/ 2857 h 5023"/>
                <a:gd name="T104" fmla="*/ 12 w 3615"/>
                <a:gd name="T105" fmla="*/ 2596 h 5023"/>
                <a:gd name="T106" fmla="*/ 211 w 3615"/>
                <a:gd name="T107" fmla="*/ 2528 h 5023"/>
                <a:gd name="T108" fmla="*/ 228 w 3615"/>
                <a:gd name="T109" fmla="*/ 2181 h 5023"/>
                <a:gd name="T110" fmla="*/ 449 w 3615"/>
                <a:gd name="T111" fmla="*/ 2039 h 5023"/>
                <a:gd name="T112" fmla="*/ 421 w 3615"/>
                <a:gd name="T113" fmla="*/ 1715 h 5023"/>
                <a:gd name="T114" fmla="*/ 387 w 3615"/>
                <a:gd name="T115" fmla="*/ 1573 h 5023"/>
                <a:gd name="T116" fmla="*/ 1256 w 3615"/>
                <a:gd name="T117" fmla="*/ 846 h 5023"/>
                <a:gd name="T118" fmla="*/ 1222 w 3615"/>
                <a:gd name="T119" fmla="*/ 846 h 5023"/>
                <a:gd name="T120" fmla="*/ 1358 w 3615"/>
                <a:gd name="T121" fmla="*/ 744 h 5023"/>
                <a:gd name="T122" fmla="*/ 1296 w 3615"/>
                <a:gd name="T123" fmla="*/ 789 h 50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615" h="5023">
                  <a:moveTo>
                    <a:pt x="415" y="1534"/>
                  </a:moveTo>
                  <a:lnTo>
                    <a:pt x="415" y="1534"/>
                  </a:lnTo>
                  <a:cubicBezTo>
                    <a:pt x="427" y="1534"/>
                    <a:pt x="432" y="1534"/>
                    <a:pt x="444" y="1534"/>
                  </a:cubicBezTo>
                  <a:cubicBezTo>
                    <a:pt x="449" y="1534"/>
                    <a:pt x="455" y="1534"/>
                    <a:pt x="461" y="1539"/>
                  </a:cubicBezTo>
                  <a:cubicBezTo>
                    <a:pt x="472" y="1551"/>
                    <a:pt x="483" y="1539"/>
                    <a:pt x="500" y="1539"/>
                  </a:cubicBezTo>
                  <a:cubicBezTo>
                    <a:pt x="512" y="1539"/>
                    <a:pt x="517" y="1545"/>
                    <a:pt x="523" y="1556"/>
                  </a:cubicBezTo>
                  <a:cubicBezTo>
                    <a:pt x="546" y="1613"/>
                    <a:pt x="591" y="1585"/>
                    <a:pt x="631" y="1585"/>
                  </a:cubicBezTo>
                  <a:cubicBezTo>
                    <a:pt x="688" y="1585"/>
                    <a:pt x="722" y="1693"/>
                    <a:pt x="790" y="1664"/>
                  </a:cubicBezTo>
                  <a:cubicBezTo>
                    <a:pt x="841" y="1647"/>
                    <a:pt x="875" y="1636"/>
                    <a:pt x="932" y="1636"/>
                  </a:cubicBezTo>
                  <a:cubicBezTo>
                    <a:pt x="978" y="1636"/>
                    <a:pt x="983" y="1585"/>
                    <a:pt x="995" y="1545"/>
                  </a:cubicBezTo>
                  <a:cubicBezTo>
                    <a:pt x="1000" y="1534"/>
                    <a:pt x="1091" y="1409"/>
                    <a:pt x="1052" y="1414"/>
                  </a:cubicBezTo>
                  <a:cubicBezTo>
                    <a:pt x="1000" y="1420"/>
                    <a:pt x="1029" y="1386"/>
                    <a:pt x="1000" y="1363"/>
                  </a:cubicBezTo>
                  <a:cubicBezTo>
                    <a:pt x="983" y="1352"/>
                    <a:pt x="949" y="1318"/>
                    <a:pt x="955" y="1295"/>
                  </a:cubicBezTo>
                  <a:cubicBezTo>
                    <a:pt x="955" y="1267"/>
                    <a:pt x="972" y="1238"/>
                    <a:pt x="961" y="1215"/>
                  </a:cubicBezTo>
                  <a:cubicBezTo>
                    <a:pt x="955" y="1198"/>
                    <a:pt x="938" y="1187"/>
                    <a:pt x="938" y="1170"/>
                  </a:cubicBezTo>
                  <a:cubicBezTo>
                    <a:pt x="932" y="1164"/>
                    <a:pt x="949" y="1142"/>
                    <a:pt x="949" y="1130"/>
                  </a:cubicBezTo>
                  <a:cubicBezTo>
                    <a:pt x="966" y="1091"/>
                    <a:pt x="955" y="1062"/>
                    <a:pt x="978" y="1022"/>
                  </a:cubicBezTo>
                  <a:cubicBezTo>
                    <a:pt x="983" y="1011"/>
                    <a:pt x="1063" y="920"/>
                    <a:pt x="1034" y="914"/>
                  </a:cubicBezTo>
                  <a:cubicBezTo>
                    <a:pt x="1006" y="914"/>
                    <a:pt x="1000" y="897"/>
                    <a:pt x="1012" y="880"/>
                  </a:cubicBezTo>
                  <a:cubicBezTo>
                    <a:pt x="1029" y="857"/>
                    <a:pt x="1029" y="823"/>
                    <a:pt x="1046" y="806"/>
                  </a:cubicBezTo>
                  <a:cubicBezTo>
                    <a:pt x="1063" y="778"/>
                    <a:pt x="1103" y="778"/>
                    <a:pt x="1103" y="738"/>
                  </a:cubicBezTo>
                  <a:cubicBezTo>
                    <a:pt x="1103" y="721"/>
                    <a:pt x="1086" y="693"/>
                    <a:pt x="1091" y="676"/>
                  </a:cubicBezTo>
                  <a:cubicBezTo>
                    <a:pt x="1097" y="659"/>
                    <a:pt x="1103" y="619"/>
                    <a:pt x="1108" y="608"/>
                  </a:cubicBezTo>
                  <a:cubicBezTo>
                    <a:pt x="1120" y="596"/>
                    <a:pt x="1165" y="653"/>
                    <a:pt x="1194" y="608"/>
                  </a:cubicBezTo>
                  <a:cubicBezTo>
                    <a:pt x="1199" y="596"/>
                    <a:pt x="1188" y="585"/>
                    <a:pt x="1199" y="568"/>
                  </a:cubicBezTo>
                  <a:cubicBezTo>
                    <a:pt x="1216" y="551"/>
                    <a:pt x="1245" y="551"/>
                    <a:pt x="1222" y="522"/>
                  </a:cubicBezTo>
                  <a:cubicBezTo>
                    <a:pt x="1211" y="500"/>
                    <a:pt x="1233" y="505"/>
                    <a:pt x="1245" y="505"/>
                  </a:cubicBezTo>
                  <a:cubicBezTo>
                    <a:pt x="1256" y="511"/>
                    <a:pt x="1250" y="466"/>
                    <a:pt x="1262" y="454"/>
                  </a:cubicBezTo>
                  <a:cubicBezTo>
                    <a:pt x="1284" y="443"/>
                    <a:pt x="1330" y="460"/>
                    <a:pt x="1353" y="454"/>
                  </a:cubicBezTo>
                  <a:cubicBezTo>
                    <a:pt x="1409" y="477"/>
                    <a:pt x="1392" y="420"/>
                    <a:pt x="1404" y="392"/>
                  </a:cubicBezTo>
                  <a:cubicBezTo>
                    <a:pt x="1415" y="346"/>
                    <a:pt x="1421" y="369"/>
                    <a:pt x="1461" y="363"/>
                  </a:cubicBezTo>
                  <a:cubicBezTo>
                    <a:pt x="1500" y="358"/>
                    <a:pt x="1523" y="306"/>
                    <a:pt x="1552" y="289"/>
                  </a:cubicBezTo>
                  <a:cubicBezTo>
                    <a:pt x="1574" y="278"/>
                    <a:pt x="1597" y="267"/>
                    <a:pt x="1614" y="255"/>
                  </a:cubicBezTo>
                  <a:cubicBezTo>
                    <a:pt x="1654" y="227"/>
                    <a:pt x="1614" y="227"/>
                    <a:pt x="1614" y="198"/>
                  </a:cubicBezTo>
                  <a:cubicBezTo>
                    <a:pt x="1625" y="187"/>
                    <a:pt x="1608" y="153"/>
                    <a:pt x="1620" y="136"/>
                  </a:cubicBezTo>
                  <a:cubicBezTo>
                    <a:pt x="1631" y="125"/>
                    <a:pt x="1642" y="113"/>
                    <a:pt x="1648" y="96"/>
                  </a:cubicBezTo>
                  <a:cubicBezTo>
                    <a:pt x="1665" y="74"/>
                    <a:pt x="1665" y="39"/>
                    <a:pt x="1688" y="22"/>
                  </a:cubicBezTo>
                  <a:cubicBezTo>
                    <a:pt x="1711" y="0"/>
                    <a:pt x="1745" y="0"/>
                    <a:pt x="1779" y="0"/>
                  </a:cubicBezTo>
                  <a:lnTo>
                    <a:pt x="1779" y="0"/>
                  </a:lnTo>
                  <a:cubicBezTo>
                    <a:pt x="1779" y="5"/>
                    <a:pt x="1773" y="11"/>
                    <a:pt x="1773" y="22"/>
                  </a:cubicBezTo>
                  <a:cubicBezTo>
                    <a:pt x="1773" y="39"/>
                    <a:pt x="1790" y="45"/>
                    <a:pt x="1796" y="56"/>
                  </a:cubicBezTo>
                  <a:cubicBezTo>
                    <a:pt x="1802" y="56"/>
                    <a:pt x="1847" y="56"/>
                    <a:pt x="1847" y="68"/>
                  </a:cubicBezTo>
                  <a:cubicBezTo>
                    <a:pt x="1858" y="68"/>
                    <a:pt x="1875" y="119"/>
                    <a:pt x="1898" y="125"/>
                  </a:cubicBezTo>
                  <a:lnTo>
                    <a:pt x="1909" y="130"/>
                  </a:lnTo>
                  <a:cubicBezTo>
                    <a:pt x="1926" y="136"/>
                    <a:pt x="1926" y="170"/>
                    <a:pt x="1932" y="182"/>
                  </a:cubicBezTo>
                  <a:cubicBezTo>
                    <a:pt x="1944" y="216"/>
                    <a:pt x="1961" y="159"/>
                    <a:pt x="1978" y="193"/>
                  </a:cubicBezTo>
                  <a:cubicBezTo>
                    <a:pt x="1955" y="267"/>
                    <a:pt x="2017" y="221"/>
                    <a:pt x="2023" y="198"/>
                  </a:cubicBezTo>
                  <a:cubicBezTo>
                    <a:pt x="2034" y="176"/>
                    <a:pt x="2034" y="176"/>
                    <a:pt x="2034" y="176"/>
                  </a:cubicBezTo>
                  <a:cubicBezTo>
                    <a:pt x="2046" y="136"/>
                    <a:pt x="2063" y="182"/>
                    <a:pt x="2091" y="182"/>
                  </a:cubicBezTo>
                  <a:cubicBezTo>
                    <a:pt x="2103" y="221"/>
                    <a:pt x="2148" y="182"/>
                    <a:pt x="2165" y="187"/>
                  </a:cubicBezTo>
                  <a:cubicBezTo>
                    <a:pt x="2171" y="221"/>
                    <a:pt x="2250" y="142"/>
                    <a:pt x="2262" y="136"/>
                  </a:cubicBezTo>
                  <a:cubicBezTo>
                    <a:pt x="2335" y="108"/>
                    <a:pt x="2370" y="204"/>
                    <a:pt x="2421" y="210"/>
                  </a:cubicBezTo>
                  <a:cubicBezTo>
                    <a:pt x="2432" y="210"/>
                    <a:pt x="2466" y="198"/>
                    <a:pt x="2466" y="204"/>
                  </a:cubicBezTo>
                  <a:cubicBezTo>
                    <a:pt x="2483" y="210"/>
                    <a:pt x="2540" y="312"/>
                    <a:pt x="2540" y="312"/>
                  </a:cubicBezTo>
                  <a:cubicBezTo>
                    <a:pt x="2546" y="329"/>
                    <a:pt x="2580" y="352"/>
                    <a:pt x="2597" y="358"/>
                  </a:cubicBezTo>
                  <a:cubicBezTo>
                    <a:pt x="2608" y="363"/>
                    <a:pt x="2659" y="392"/>
                    <a:pt x="2671" y="380"/>
                  </a:cubicBezTo>
                  <a:cubicBezTo>
                    <a:pt x="2693" y="352"/>
                    <a:pt x="2682" y="363"/>
                    <a:pt x="2711" y="369"/>
                  </a:cubicBezTo>
                  <a:cubicBezTo>
                    <a:pt x="2745" y="375"/>
                    <a:pt x="2750" y="358"/>
                    <a:pt x="2762" y="341"/>
                  </a:cubicBezTo>
                  <a:cubicBezTo>
                    <a:pt x="2773" y="324"/>
                    <a:pt x="2796" y="335"/>
                    <a:pt x="2807" y="341"/>
                  </a:cubicBezTo>
                  <a:cubicBezTo>
                    <a:pt x="2818" y="346"/>
                    <a:pt x="2875" y="318"/>
                    <a:pt x="2887" y="312"/>
                  </a:cubicBezTo>
                  <a:cubicBezTo>
                    <a:pt x="2915" y="295"/>
                    <a:pt x="2932" y="335"/>
                    <a:pt x="2955" y="329"/>
                  </a:cubicBezTo>
                  <a:cubicBezTo>
                    <a:pt x="3006" y="324"/>
                    <a:pt x="2989" y="392"/>
                    <a:pt x="3034" y="409"/>
                  </a:cubicBezTo>
                  <a:cubicBezTo>
                    <a:pt x="3051" y="414"/>
                    <a:pt x="3074" y="403"/>
                    <a:pt x="3068" y="380"/>
                  </a:cubicBezTo>
                  <a:cubicBezTo>
                    <a:pt x="3063" y="358"/>
                    <a:pt x="3080" y="352"/>
                    <a:pt x="3091" y="335"/>
                  </a:cubicBezTo>
                  <a:cubicBezTo>
                    <a:pt x="3131" y="324"/>
                    <a:pt x="3114" y="341"/>
                    <a:pt x="3137" y="346"/>
                  </a:cubicBezTo>
                  <a:lnTo>
                    <a:pt x="3142" y="352"/>
                  </a:lnTo>
                  <a:cubicBezTo>
                    <a:pt x="3142" y="369"/>
                    <a:pt x="3193" y="386"/>
                    <a:pt x="3205" y="380"/>
                  </a:cubicBezTo>
                  <a:cubicBezTo>
                    <a:pt x="3222" y="375"/>
                    <a:pt x="3250" y="369"/>
                    <a:pt x="3267" y="369"/>
                  </a:cubicBezTo>
                  <a:cubicBezTo>
                    <a:pt x="3301" y="380"/>
                    <a:pt x="3330" y="358"/>
                    <a:pt x="3364" y="369"/>
                  </a:cubicBezTo>
                  <a:cubicBezTo>
                    <a:pt x="3375" y="369"/>
                    <a:pt x="3392" y="369"/>
                    <a:pt x="3404" y="375"/>
                  </a:cubicBezTo>
                  <a:cubicBezTo>
                    <a:pt x="3421" y="380"/>
                    <a:pt x="3438" y="386"/>
                    <a:pt x="3455" y="386"/>
                  </a:cubicBezTo>
                  <a:cubicBezTo>
                    <a:pt x="3466" y="380"/>
                    <a:pt x="3472" y="380"/>
                    <a:pt x="3477" y="380"/>
                  </a:cubicBezTo>
                  <a:lnTo>
                    <a:pt x="3477" y="380"/>
                  </a:lnTo>
                  <a:cubicBezTo>
                    <a:pt x="3495" y="414"/>
                    <a:pt x="3495" y="414"/>
                    <a:pt x="3495" y="414"/>
                  </a:cubicBezTo>
                  <a:cubicBezTo>
                    <a:pt x="3517" y="437"/>
                    <a:pt x="3517" y="443"/>
                    <a:pt x="3529" y="477"/>
                  </a:cubicBezTo>
                  <a:cubicBezTo>
                    <a:pt x="3540" y="505"/>
                    <a:pt x="3568" y="511"/>
                    <a:pt x="3591" y="511"/>
                  </a:cubicBezTo>
                  <a:cubicBezTo>
                    <a:pt x="3608" y="545"/>
                    <a:pt x="3591" y="579"/>
                    <a:pt x="3574" y="613"/>
                  </a:cubicBezTo>
                  <a:cubicBezTo>
                    <a:pt x="3546" y="664"/>
                    <a:pt x="3568" y="642"/>
                    <a:pt x="3580" y="687"/>
                  </a:cubicBezTo>
                  <a:cubicBezTo>
                    <a:pt x="3580" y="704"/>
                    <a:pt x="3546" y="710"/>
                    <a:pt x="3534" y="716"/>
                  </a:cubicBezTo>
                  <a:cubicBezTo>
                    <a:pt x="3517" y="721"/>
                    <a:pt x="3517" y="738"/>
                    <a:pt x="3529" y="750"/>
                  </a:cubicBezTo>
                  <a:cubicBezTo>
                    <a:pt x="3546" y="772"/>
                    <a:pt x="3523" y="789"/>
                    <a:pt x="3551" y="806"/>
                  </a:cubicBezTo>
                  <a:cubicBezTo>
                    <a:pt x="3574" y="818"/>
                    <a:pt x="3563" y="841"/>
                    <a:pt x="3568" y="869"/>
                  </a:cubicBezTo>
                  <a:cubicBezTo>
                    <a:pt x="3574" y="886"/>
                    <a:pt x="3557" y="914"/>
                    <a:pt x="3563" y="920"/>
                  </a:cubicBezTo>
                  <a:cubicBezTo>
                    <a:pt x="3568" y="931"/>
                    <a:pt x="3614" y="926"/>
                    <a:pt x="3603" y="943"/>
                  </a:cubicBezTo>
                  <a:cubicBezTo>
                    <a:pt x="3568" y="994"/>
                    <a:pt x="3603" y="977"/>
                    <a:pt x="3585" y="1022"/>
                  </a:cubicBezTo>
                  <a:cubicBezTo>
                    <a:pt x="3568" y="1079"/>
                    <a:pt x="3529" y="1164"/>
                    <a:pt x="3529" y="1227"/>
                  </a:cubicBezTo>
                  <a:cubicBezTo>
                    <a:pt x="3529" y="1289"/>
                    <a:pt x="3529" y="1346"/>
                    <a:pt x="3500" y="1403"/>
                  </a:cubicBezTo>
                  <a:cubicBezTo>
                    <a:pt x="3500" y="1414"/>
                    <a:pt x="3483" y="1431"/>
                    <a:pt x="3477" y="1443"/>
                  </a:cubicBezTo>
                  <a:cubicBezTo>
                    <a:pt x="3466" y="1471"/>
                    <a:pt x="3489" y="1500"/>
                    <a:pt x="3461" y="1534"/>
                  </a:cubicBezTo>
                  <a:cubicBezTo>
                    <a:pt x="3455" y="1539"/>
                    <a:pt x="3415" y="1579"/>
                    <a:pt x="3404" y="1585"/>
                  </a:cubicBezTo>
                  <a:cubicBezTo>
                    <a:pt x="3387" y="1585"/>
                    <a:pt x="3364" y="1602"/>
                    <a:pt x="3375" y="1624"/>
                  </a:cubicBezTo>
                  <a:cubicBezTo>
                    <a:pt x="3392" y="1647"/>
                    <a:pt x="3404" y="1704"/>
                    <a:pt x="3404" y="1732"/>
                  </a:cubicBezTo>
                  <a:cubicBezTo>
                    <a:pt x="3404" y="1766"/>
                    <a:pt x="3347" y="1761"/>
                    <a:pt x="3347" y="1784"/>
                  </a:cubicBezTo>
                  <a:cubicBezTo>
                    <a:pt x="3341" y="1818"/>
                    <a:pt x="3324" y="1823"/>
                    <a:pt x="3296" y="1823"/>
                  </a:cubicBezTo>
                  <a:cubicBezTo>
                    <a:pt x="3262" y="1823"/>
                    <a:pt x="3250" y="1869"/>
                    <a:pt x="3250" y="1897"/>
                  </a:cubicBezTo>
                  <a:cubicBezTo>
                    <a:pt x="3250" y="1937"/>
                    <a:pt x="3182" y="1909"/>
                    <a:pt x="3159" y="1931"/>
                  </a:cubicBezTo>
                  <a:cubicBezTo>
                    <a:pt x="3165" y="1926"/>
                    <a:pt x="3165" y="1926"/>
                    <a:pt x="3159" y="1926"/>
                  </a:cubicBezTo>
                  <a:cubicBezTo>
                    <a:pt x="3148" y="1982"/>
                    <a:pt x="3023" y="2039"/>
                    <a:pt x="3080" y="2090"/>
                  </a:cubicBezTo>
                  <a:cubicBezTo>
                    <a:pt x="3108" y="2124"/>
                    <a:pt x="3091" y="2130"/>
                    <a:pt x="3097" y="2170"/>
                  </a:cubicBezTo>
                  <a:cubicBezTo>
                    <a:pt x="3108" y="2210"/>
                    <a:pt x="3159" y="2181"/>
                    <a:pt x="3188" y="2181"/>
                  </a:cubicBezTo>
                  <a:cubicBezTo>
                    <a:pt x="3205" y="2221"/>
                    <a:pt x="3205" y="2346"/>
                    <a:pt x="3148" y="2363"/>
                  </a:cubicBezTo>
                  <a:cubicBezTo>
                    <a:pt x="3125" y="2369"/>
                    <a:pt x="3051" y="2363"/>
                    <a:pt x="3091" y="2414"/>
                  </a:cubicBezTo>
                  <a:cubicBezTo>
                    <a:pt x="3108" y="2437"/>
                    <a:pt x="3103" y="2477"/>
                    <a:pt x="3074" y="2488"/>
                  </a:cubicBezTo>
                  <a:cubicBezTo>
                    <a:pt x="3057" y="2528"/>
                    <a:pt x="3091" y="2539"/>
                    <a:pt x="3114" y="2568"/>
                  </a:cubicBezTo>
                  <a:cubicBezTo>
                    <a:pt x="3131" y="2585"/>
                    <a:pt x="3120" y="2596"/>
                    <a:pt x="3108" y="2607"/>
                  </a:cubicBezTo>
                  <a:cubicBezTo>
                    <a:pt x="3091" y="2624"/>
                    <a:pt x="3108" y="2636"/>
                    <a:pt x="3120" y="2647"/>
                  </a:cubicBezTo>
                  <a:cubicBezTo>
                    <a:pt x="3137" y="2658"/>
                    <a:pt x="3131" y="2738"/>
                    <a:pt x="3125" y="2761"/>
                  </a:cubicBezTo>
                  <a:cubicBezTo>
                    <a:pt x="3114" y="2801"/>
                    <a:pt x="3063" y="2783"/>
                    <a:pt x="3051" y="2823"/>
                  </a:cubicBezTo>
                  <a:cubicBezTo>
                    <a:pt x="3040" y="2846"/>
                    <a:pt x="3057" y="2880"/>
                    <a:pt x="3034" y="2897"/>
                  </a:cubicBezTo>
                  <a:cubicBezTo>
                    <a:pt x="3017" y="2914"/>
                    <a:pt x="2995" y="2914"/>
                    <a:pt x="2983" y="2925"/>
                  </a:cubicBezTo>
                  <a:cubicBezTo>
                    <a:pt x="2972" y="2937"/>
                    <a:pt x="2983" y="2948"/>
                    <a:pt x="2966" y="2954"/>
                  </a:cubicBezTo>
                  <a:cubicBezTo>
                    <a:pt x="2949" y="2965"/>
                    <a:pt x="2915" y="2943"/>
                    <a:pt x="2915" y="2977"/>
                  </a:cubicBezTo>
                  <a:cubicBezTo>
                    <a:pt x="2915" y="2994"/>
                    <a:pt x="2921" y="3039"/>
                    <a:pt x="2932" y="3051"/>
                  </a:cubicBezTo>
                  <a:cubicBezTo>
                    <a:pt x="2955" y="3085"/>
                    <a:pt x="2983" y="3102"/>
                    <a:pt x="3000" y="3147"/>
                  </a:cubicBezTo>
                  <a:cubicBezTo>
                    <a:pt x="3040" y="3238"/>
                    <a:pt x="2955" y="3272"/>
                    <a:pt x="2966" y="3346"/>
                  </a:cubicBezTo>
                  <a:cubicBezTo>
                    <a:pt x="2972" y="3380"/>
                    <a:pt x="2989" y="3414"/>
                    <a:pt x="3000" y="3442"/>
                  </a:cubicBezTo>
                  <a:cubicBezTo>
                    <a:pt x="3006" y="3465"/>
                    <a:pt x="2966" y="3494"/>
                    <a:pt x="2961" y="3516"/>
                  </a:cubicBezTo>
                  <a:cubicBezTo>
                    <a:pt x="2955" y="3533"/>
                    <a:pt x="2949" y="3539"/>
                    <a:pt x="2932" y="3550"/>
                  </a:cubicBezTo>
                  <a:cubicBezTo>
                    <a:pt x="2921" y="3556"/>
                    <a:pt x="2909" y="3556"/>
                    <a:pt x="2892" y="3562"/>
                  </a:cubicBezTo>
                  <a:cubicBezTo>
                    <a:pt x="2887" y="3562"/>
                    <a:pt x="2875" y="3562"/>
                    <a:pt x="2870" y="3568"/>
                  </a:cubicBezTo>
                  <a:cubicBezTo>
                    <a:pt x="2864" y="3573"/>
                    <a:pt x="2870" y="3590"/>
                    <a:pt x="2875" y="3602"/>
                  </a:cubicBezTo>
                  <a:lnTo>
                    <a:pt x="2875" y="3602"/>
                  </a:lnTo>
                  <a:cubicBezTo>
                    <a:pt x="2853" y="3613"/>
                    <a:pt x="2853" y="3613"/>
                    <a:pt x="2853" y="3613"/>
                  </a:cubicBezTo>
                  <a:cubicBezTo>
                    <a:pt x="2841" y="3619"/>
                    <a:pt x="2830" y="3624"/>
                    <a:pt x="2818" y="3619"/>
                  </a:cubicBezTo>
                  <a:cubicBezTo>
                    <a:pt x="2807" y="3613"/>
                    <a:pt x="2807" y="3607"/>
                    <a:pt x="2796" y="3607"/>
                  </a:cubicBezTo>
                  <a:cubicBezTo>
                    <a:pt x="2773" y="3613"/>
                    <a:pt x="2756" y="3636"/>
                    <a:pt x="2733" y="3647"/>
                  </a:cubicBezTo>
                  <a:cubicBezTo>
                    <a:pt x="2733" y="3658"/>
                    <a:pt x="2722" y="3658"/>
                    <a:pt x="2716" y="3658"/>
                  </a:cubicBezTo>
                  <a:cubicBezTo>
                    <a:pt x="2682" y="3613"/>
                    <a:pt x="2699" y="3602"/>
                    <a:pt x="2625" y="3602"/>
                  </a:cubicBezTo>
                  <a:cubicBezTo>
                    <a:pt x="2585" y="3602"/>
                    <a:pt x="2512" y="3573"/>
                    <a:pt x="2495" y="3533"/>
                  </a:cubicBezTo>
                  <a:cubicBezTo>
                    <a:pt x="2489" y="3528"/>
                    <a:pt x="2489" y="3505"/>
                    <a:pt x="2477" y="3505"/>
                  </a:cubicBezTo>
                  <a:cubicBezTo>
                    <a:pt x="2438" y="3505"/>
                    <a:pt x="2409" y="3528"/>
                    <a:pt x="2398" y="3568"/>
                  </a:cubicBezTo>
                  <a:cubicBezTo>
                    <a:pt x="2375" y="3624"/>
                    <a:pt x="2387" y="3658"/>
                    <a:pt x="2318" y="3692"/>
                  </a:cubicBezTo>
                  <a:cubicBezTo>
                    <a:pt x="2273" y="3715"/>
                    <a:pt x="2284" y="3698"/>
                    <a:pt x="2245" y="3687"/>
                  </a:cubicBezTo>
                  <a:cubicBezTo>
                    <a:pt x="2194" y="3670"/>
                    <a:pt x="2216" y="3732"/>
                    <a:pt x="2205" y="3755"/>
                  </a:cubicBezTo>
                  <a:cubicBezTo>
                    <a:pt x="2188" y="3789"/>
                    <a:pt x="2273" y="3795"/>
                    <a:pt x="2290" y="3795"/>
                  </a:cubicBezTo>
                  <a:lnTo>
                    <a:pt x="2307" y="3789"/>
                  </a:lnTo>
                  <a:cubicBezTo>
                    <a:pt x="2318" y="3789"/>
                    <a:pt x="2307" y="3846"/>
                    <a:pt x="2307" y="3852"/>
                  </a:cubicBezTo>
                  <a:cubicBezTo>
                    <a:pt x="2307" y="3869"/>
                    <a:pt x="2301" y="3948"/>
                    <a:pt x="2307" y="3954"/>
                  </a:cubicBezTo>
                  <a:cubicBezTo>
                    <a:pt x="2330" y="3960"/>
                    <a:pt x="2347" y="3994"/>
                    <a:pt x="2324" y="4011"/>
                  </a:cubicBezTo>
                  <a:cubicBezTo>
                    <a:pt x="2307" y="4028"/>
                    <a:pt x="2279" y="4022"/>
                    <a:pt x="2267" y="4033"/>
                  </a:cubicBezTo>
                  <a:cubicBezTo>
                    <a:pt x="2239" y="4062"/>
                    <a:pt x="2262" y="4079"/>
                    <a:pt x="2273" y="4102"/>
                  </a:cubicBezTo>
                  <a:cubicBezTo>
                    <a:pt x="2279" y="4119"/>
                    <a:pt x="2330" y="4164"/>
                    <a:pt x="2324" y="4175"/>
                  </a:cubicBezTo>
                  <a:cubicBezTo>
                    <a:pt x="2324" y="4181"/>
                    <a:pt x="2284" y="4204"/>
                    <a:pt x="2273" y="4209"/>
                  </a:cubicBezTo>
                  <a:cubicBezTo>
                    <a:pt x="2245" y="4238"/>
                    <a:pt x="2239" y="4266"/>
                    <a:pt x="2199" y="4278"/>
                  </a:cubicBezTo>
                  <a:cubicBezTo>
                    <a:pt x="2171" y="4289"/>
                    <a:pt x="2199" y="4323"/>
                    <a:pt x="2199" y="4340"/>
                  </a:cubicBezTo>
                  <a:cubicBezTo>
                    <a:pt x="2199" y="4380"/>
                    <a:pt x="2074" y="4408"/>
                    <a:pt x="2046" y="4397"/>
                  </a:cubicBezTo>
                  <a:cubicBezTo>
                    <a:pt x="2034" y="4391"/>
                    <a:pt x="2017" y="4374"/>
                    <a:pt x="2006" y="4374"/>
                  </a:cubicBezTo>
                  <a:cubicBezTo>
                    <a:pt x="1989" y="4408"/>
                    <a:pt x="1983" y="4454"/>
                    <a:pt x="1972" y="4493"/>
                  </a:cubicBezTo>
                  <a:cubicBezTo>
                    <a:pt x="1961" y="4545"/>
                    <a:pt x="1938" y="4556"/>
                    <a:pt x="1909" y="4596"/>
                  </a:cubicBezTo>
                  <a:cubicBezTo>
                    <a:pt x="1892" y="4624"/>
                    <a:pt x="1915" y="4641"/>
                    <a:pt x="1915" y="4664"/>
                  </a:cubicBezTo>
                  <a:cubicBezTo>
                    <a:pt x="1904" y="4664"/>
                    <a:pt x="1892" y="4664"/>
                    <a:pt x="1875" y="4664"/>
                  </a:cubicBezTo>
                  <a:cubicBezTo>
                    <a:pt x="1830" y="4727"/>
                    <a:pt x="1767" y="4687"/>
                    <a:pt x="1733" y="4743"/>
                  </a:cubicBezTo>
                  <a:cubicBezTo>
                    <a:pt x="1705" y="4789"/>
                    <a:pt x="1642" y="4795"/>
                    <a:pt x="1637" y="4829"/>
                  </a:cubicBezTo>
                  <a:cubicBezTo>
                    <a:pt x="1631" y="4857"/>
                    <a:pt x="1642" y="4914"/>
                    <a:pt x="1659" y="4931"/>
                  </a:cubicBezTo>
                  <a:cubicBezTo>
                    <a:pt x="1665" y="4937"/>
                    <a:pt x="1694" y="4959"/>
                    <a:pt x="1688" y="4965"/>
                  </a:cubicBezTo>
                  <a:cubicBezTo>
                    <a:pt x="1688" y="4965"/>
                    <a:pt x="1694" y="4965"/>
                    <a:pt x="1688" y="4965"/>
                  </a:cubicBezTo>
                  <a:cubicBezTo>
                    <a:pt x="1688" y="4971"/>
                    <a:pt x="1648" y="4982"/>
                    <a:pt x="1642" y="4988"/>
                  </a:cubicBezTo>
                  <a:cubicBezTo>
                    <a:pt x="1631" y="4999"/>
                    <a:pt x="1608" y="5022"/>
                    <a:pt x="1591" y="5022"/>
                  </a:cubicBezTo>
                  <a:cubicBezTo>
                    <a:pt x="1591" y="5011"/>
                    <a:pt x="1563" y="4988"/>
                    <a:pt x="1552" y="4977"/>
                  </a:cubicBezTo>
                  <a:cubicBezTo>
                    <a:pt x="1546" y="4965"/>
                    <a:pt x="1563" y="4937"/>
                    <a:pt x="1552" y="4925"/>
                  </a:cubicBezTo>
                  <a:cubicBezTo>
                    <a:pt x="1552" y="4903"/>
                    <a:pt x="1563" y="4869"/>
                    <a:pt x="1540" y="4846"/>
                  </a:cubicBezTo>
                  <a:cubicBezTo>
                    <a:pt x="1523" y="4829"/>
                    <a:pt x="1466" y="4829"/>
                    <a:pt x="1461" y="4806"/>
                  </a:cubicBezTo>
                  <a:cubicBezTo>
                    <a:pt x="1432" y="4800"/>
                    <a:pt x="1415" y="4817"/>
                    <a:pt x="1381" y="4812"/>
                  </a:cubicBezTo>
                  <a:cubicBezTo>
                    <a:pt x="1375" y="4789"/>
                    <a:pt x="1330" y="4817"/>
                    <a:pt x="1318" y="4823"/>
                  </a:cubicBezTo>
                  <a:cubicBezTo>
                    <a:pt x="1267" y="4817"/>
                    <a:pt x="1267" y="4817"/>
                    <a:pt x="1267" y="4817"/>
                  </a:cubicBezTo>
                  <a:cubicBezTo>
                    <a:pt x="1245" y="4761"/>
                    <a:pt x="1245" y="4761"/>
                    <a:pt x="1245" y="4761"/>
                  </a:cubicBezTo>
                  <a:cubicBezTo>
                    <a:pt x="1279" y="4749"/>
                    <a:pt x="1370" y="4715"/>
                    <a:pt x="1347" y="4670"/>
                  </a:cubicBezTo>
                  <a:cubicBezTo>
                    <a:pt x="1330" y="4630"/>
                    <a:pt x="1256" y="4579"/>
                    <a:pt x="1211" y="4584"/>
                  </a:cubicBezTo>
                  <a:cubicBezTo>
                    <a:pt x="1148" y="4596"/>
                    <a:pt x="1154" y="4579"/>
                    <a:pt x="1137" y="4533"/>
                  </a:cubicBezTo>
                  <a:cubicBezTo>
                    <a:pt x="1131" y="4516"/>
                    <a:pt x="1114" y="4511"/>
                    <a:pt x="1103" y="4493"/>
                  </a:cubicBezTo>
                  <a:cubicBezTo>
                    <a:pt x="1086" y="4477"/>
                    <a:pt x="1086" y="4459"/>
                    <a:pt x="1086" y="4431"/>
                  </a:cubicBezTo>
                  <a:cubicBezTo>
                    <a:pt x="1080" y="4431"/>
                    <a:pt x="1080" y="4431"/>
                    <a:pt x="1080" y="4431"/>
                  </a:cubicBezTo>
                  <a:cubicBezTo>
                    <a:pt x="1000" y="4454"/>
                    <a:pt x="1097" y="4584"/>
                    <a:pt x="978" y="4556"/>
                  </a:cubicBezTo>
                  <a:cubicBezTo>
                    <a:pt x="898" y="4545"/>
                    <a:pt x="898" y="4545"/>
                    <a:pt x="898" y="4545"/>
                  </a:cubicBezTo>
                  <a:lnTo>
                    <a:pt x="898" y="4545"/>
                  </a:lnTo>
                  <a:cubicBezTo>
                    <a:pt x="898" y="4533"/>
                    <a:pt x="909" y="4459"/>
                    <a:pt x="904" y="4454"/>
                  </a:cubicBezTo>
                  <a:cubicBezTo>
                    <a:pt x="887" y="4448"/>
                    <a:pt x="858" y="4477"/>
                    <a:pt x="836" y="4465"/>
                  </a:cubicBezTo>
                  <a:cubicBezTo>
                    <a:pt x="824" y="4454"/>
                    <a:pt x="818" y="4448"/>
                    <a:pt x="802" y="4454"/>
                  </a:cubicBezTo>
                  <a:cubicBezTo>
                    <a:pt x="773" y="4465"/>
                    <a:pt x="762" y="4459"/>
                    <a:pt x="745" y="4437"/>
                  </a:cubicBezTo>
                  <a:cubicBezTo>
                    <a:pt x="722" y="4408"/>
                    <a:pt x="711" y="4386"/>
                    <a:pt x="676" y="4374"/>
                  </a:cubicBezTo>
                  <a:cubicBezTo>
                    <a:pt x="654" y="4363"/>
                    <a:pt x="620" y="4272"/>
                    <a:pt x="591" y="4278"/>
                  </a:cubicBezTo>
                  <a:cubicBezTo>
                    <a:pt x="580" y="4283"/>
                    <a:pt x="557" y="4334"/>
                    <a:pt x="557" y="4323"/>
                  </a:cubicBezTo>
                  <a:cubicBezTo>
                    <a:pt x="540" y="4323"/>
                    <a:pt x="552" y="4255"/>
                    <a:pt x="574" y="4255"/>
                  </a:cubicBezTo>
                  <a:cubicBezTo>
                    <a:pt x="574" y="4243"/>
                    <a:pt x="569" y="4232"/>
                    <a:pt x="557" y="4226"/>
                  </a:cubicBezTo>
                  <a:cubicBezTo>
                    <a:pt x="489" y="4141"/>
                    <a:pt x="489" y="4141"/>
                    <a:pt x="489" y="4141"/>
                  </a:cubicBezTo>
                  <a:cubicBezTo>
                    <a:pt x="438" y="4136"/>
                    <a:pt x="449" y="4107"/>
                    <a:pt x="483" y="4090"/>
                  </a:cubicBezTo>
                  <a:cubicBezTo>
                    <a:pt x="500" y="4084"/>
                    <a:pt x="506" y="4050"/>
                    <a:pt x="523" y="4039"/>
                  </a:cubicBezTo>
                  <a:cubicBezTo>
                    <a:pt x="535" y="4028"/>
                    <a:pt x="557" y="4056"/>
                    <a:pt x="569" y="4028"/>
                  </a:cubicBezTo>
                  <a:cubicBezTo>
                    <a:pt x="580" y="3999"/>
                    <a:pt x="591" y="3823"/>
                    <a:pt x="620" y="3823"/>
                  </a:cubicBezTo>
                  <a:cubicBezTo>
                    <a:pt x="620" y="3829"/>
                    <a:pt x="676" y="3852"/>
                    <a:pt x="688" y="3852"/>
                  </a:cubicBezTo>
                  <a:cubicBezTo>
                    <a:pt x="722" y="3863"/>
                    <a:pt x="722" y="3857"/>
                    <a:pt x="745" y="3834"/>
                  </a:cubicBezTo>
                  <a:cubicBezTo>
                    <a:pt x="773" y="3812"/>
                    <a:pt x="745" y="3738"/>
                    <a:pt x="767" y="3738"/>
                  </a:cubicBezTo>
                  <a:cubicBezTo>
                    <a:pt x="767" y="3732"/>
                    <a:pt x="767" y="3732"/>
                    <a:pt x="767" y="3732"/>
                  </a:cubicBezTo>
                  <a:cubicBezTo>
                    <a:pt x="802" y="3715"/>
                    <a:pt x="756" y="3602"/>
                    <a:pt x="756" y="3573"/>
                  </a:cubicBezTo>
                  <a:cubicBezTo>
                    <a:pt x="762" y="3533"/>
                    <a:pt x="790" y="3465"/>
                    <a:pt x="756" y="3442"/>
                  </a:cubicBezTo>
                  <a:cubicBezTo>
                    <a:pt x="722" y="3414"/>
                    <a:pt x="659" y="3363"/>
                    <a:pt x="676" y="3312"/>
                  </a:cubicBezTo>
                  <a:cubicBezTo>
                    <a:pt x="682" y="3272"/>
                    <a:pt x="699" y="3261"/>
                    <a:pt x="659" y="3232"/>
                  </a:cubicBezTo>
                  <a:cubicBezTo>
                    <a:pt x="642" y="3221"/>
                    <a:pt x="569" y="3159"/>
                    <a:pt x="563" y="3136"/>
                  </a:cubicBezTo>
                  <a:cubicBezTo>
                    <a:pt x="535" y="3119"/>
                    <a:pt x="495" y="3073"/>
                    <a:pt x="483" y="3045"/>
                  </a:cubicBezTo>
                  <a:cubicBezTo>
                    <a:pt x="455" y="2988"/>
                    <a:pt x="415" y="3016"/>
                    <a:pt x="375" y="2988"/>
                  </a:cubicBezTo>
                  <a:cubicBezTo>
                    <a:pt x="364" y="2977"/>
                    <a:pt x="364" y="2954"/>
                    <a:pt x="353" y="2943"/>
                  </a:cubicBezTo>
                  <a:cubicBezTo>
                    <a:pt x="330" y="2920"/>
                    <a:pt x="302" y="2977"/>
                    <a:pt x="290" y="2914"/>
                  </a:cubicBezTo>
                  <a:cubicBezTo>
                    <a:pt x="290" y="2909"/>
                    <a:pt x="273" y="2891"/>
                    <a:pt x="273" y="2886"/>
                  </a:cubicBezTo>
                  <a:cubicBezTo>
                    <a:pt x="233" y="2886"/>
                    <a:pt x="199" y="2920"/>
                    <a:pt x="154" y="2909"/>
                  </a:cubicBezTo>
                  <a:lnTo>
                    <a:pt x="154" y="2909"/>
                  </a:lnTo>
                  <a:cubicBezTo>
                    <a:pt x="131" y="2891"/>
                    <a:pt x="131" y="2891"/>
                    <a:pt x="131" y="2891"/>
                  </a:cubicBezTo>
                  <a:cubicBezTo>
                    <a:pt x="114" y="2880"/>
                    <a:pt x="91" y="2874"/>
                    <a:pt x="80" y="2869"/>
                  </a:cubicBezTo>
                  <a:cubicBezTo>
                    <a:pt x="74" y="2869"/>
                    <a:pt x="40" y="2863"/>
                    <a:pt x="35" y="2857"/>
                  </a:cubicBezTo>
                  <a:lnTo>
                    <a:pt x="35" y="2823"/>
                  </a:lnTo>
                  <a:cubicBezTo>
                    <a:pt x="35" y="2806"/>
                    <a:pt x="40" y="2783"/>
                    <a:pt x="35" y="2766"/>
                  </a:cubicBezTo>
                  <a:cubicBezTo>
                    <a:pt x="23" y="2732"/>
                    <a:pt x="6" y="2693"/>
                    <a:pt x="0" y="2658"/>
                  </a:cubicBezTo>
                  <a:cubicBezTo>
                    <a:pt x="0" y="2636"/>
                    <a:pt x="23" y="2619"/>
                    <a:pt x="12" y="2596"/>
                  </a:cubicBezTo>
                  <a:cubicBezTo>
                    <a:pt x="0" y="2579"/>
                    <a:pt x="40" y="2579"/>
                    <a:pt x="52" y="2568"/>
                  </a:cubicBezTo>
                  <a:cubicBezTo>
                    <a:pt x="80" y="2539"/>
                    <a:pt x="69" y="2443"/>
                    <a:pt x="91" y="2437"/>
                  </a:cubicBezTo>
                  <a:cubicBezTo>
                    <a:pt x="103" y="2431"/>
                    <a:pt x="148" y="2454"/>
                    <a:pt x="154" y="2465"/>
                  </a:cubicBezTo>
                  <a:cubicBezTo>
                    <a:pt x="171" y="2494"/>
                    <a:pt x="171" y="2556"/>
                    <a:pt x="211" y="2528"/>
                  </a:cubicBezTo>
                  <a:cubicBezTo>
                    <a:pt x="267" y="2488"/>
                    <a:pt x="267" y="2488"/>
                    <a:pt x="267" y="2488"/>
                  </a:cubicBezTo>
                  <a:cubicBezTo>
                    <a:pt x="296" y="2471"/>
                    <a:pt x="262" y="2386"/>
                    <a:pt x="245" y="2357"/>
                  </a:cubicBezTo>
                  <a:cubicBezTo>
                    <a:pt x="228" y="2340"/>
                    <a:pt x="239" y="2295"/>
                    <a:pt x="250" y="2272"/>
                  </a:cubicBezTo>
                  <a:cubicBezTo>
                    <a:pt x="262" y="2244"/>
                    <a:pt x="199" y="2210"/>
                    <a:pt x="228" y="2181"/>
                  </a:cubicBezTo>
                  <a:cubicBezTo>
                    <a:pt x="250" y="2153"/>
                    <a:pt x="319" y="2204"/>
                    <a:pt x="319" y="2164"/>
                  </a:cubicBezTo>
                  <a:cubicBezTo>
                    <a:pt x="336" y="2153"/>
                    <a:pt x="347" y="2119"/>
                    <a:pt x="358" y="2119"/>
                  </a:cubicBezTo>
                  <a:cubicBezTo>
                    <a:pt x="381" y="2119"/>
                    <a:pt x="387" y="2107"/>
                    <a:pt x="393" y="2085"/>
                  </a:cubicBezTo>
                  <a:cubicBezTo>
                    <a:pt x="438" y="2068"/>
                    <a:pt x="449" y="2107"/>
                    <a:pt x="449" y="2039"/>
                  </a:cubicBezTo>
                  <a:cubicBezTo>
                    <a:pt x="449" y="2011"/>
                    <a:pt x="483" y="2005"/>
                    <a:pt x="483" y="1965"/>
                  </a:cubicBezTo>
                  <a:lnTo>
                    <a:pt x="483" y="1965"/>
                  </a:lnTo>
                  <a:cubicBezTo>
                    <a:pt x="427" y="1954"/>
                    <a:pt x="455" y="1886"/>
                    <a:pt x="409" y="1874"/>
                  </a:cubicBezTo>
                  <a:cubicBezTo>
                    <a:pt x="409" y="1829"/>
                    <a:pt x="466" y="1766"/>
                    <a:pt x="421" y="1715"/>
                  </a:cubicBezTo>
                  <a:cubicBezTo>
                    <a:pt x="398" y="1693"/>
                    <a:pt x="393" y="1687"/>
                    <a:pt x="393" y="1653"/>
                  </a:cubicBezTo>
                  <a:cubicBezTo>
                    <a:pt x="393" y="1596"/>
                    <a:pt x="393" y="1596"/>
                    <a:pt x="393" y="1596"/>
                  </a:cubicBezTo>
                  <a:lnTo>
                    <a:pt x="393" y="1596"/>
                  </a:lnTo>
                  <a:cubicBezTo>
                    <a:pt x="393" y="1590"/>
                    <a:pt x="387" y="1579"/>
                    <a:pt x="387" y="1573"/>
                  </a:cubicBezTo>
                  <a:cubicBezTo>
                    <a:pt x="387" y="1562"/>
                    <a:pt x="398" y="1551"/>
                    <a:pt x="404" y="1545"/>
                  </a:cubicBezTo>
                  <a:cubicBezTo>
                    <a:pt x="415" y="1534"/>
                    <a:pt x="415" y="1534"/>
                    <a:pt x="415" y="1534"/>
                  </a:cubicBezTo>
                  <a:close/>
                  <a:moveTo>
                    <a:pt x="1256" y="846"/>
                  </a:moveTo>
                  <a:lnTo>
                    <a:pt x="1256" y="846"/>
                  </a:lnTo>
                  <a:cubicBezTo>
                    <a:pt x="1256" y="835"/>
                    <a:pt x="1256" y="829"/>
                    <a:pt x="1262" y="823"/>
                  </a:cubicBezTo>
                  <a:cubicBezTo>
                    <a:pt x="1262" y="818"/>
                    <a:pt x="1262" y="812"/>
                    <a:pt x="1262" y="801"/>
                  </a:cubicBezTo>
                  <a:cubicBezTo>
                    <a:pt x="1262" y="784"/>
                    <a:pt x="1245" y="801"/>
                    <a:pt x="1239" y="806"/>
                  </a:cubicBezTo>
                  <a:cubicBezTo>
                    <a:pt x="1228" y="818"/>
                    <a:pt x="1228" y="835"/>
                    <a:pt x="1222" y="846"/>
                  </a:cubicBezTo>
                  <a:cubicBezTo>
                    <a:pt x="1216" y="852"/>
                    <a:pt x="1216" y="863"/>
                    <a:pt x="1216" y="863"/>
                  </a:cubicBezTo>
                  <a:cubicBezTo>
                    <a:pt x="1228" y="869"/>
                    <a:pt x="1239" y="857"/>
                    <a:pt x="1245" y="852"/>
                  </a:cubicBezTo>
                  <a:cubicBezTo>
                    <a:pt x="1256" y="846"/>
                    <a:pt x="1256" y="846"/>
                    <a:pt x="1256" y="846"/>
                  </a:cubicBezTo>
                  <a:close/>
                  <a:moveTo>
                    <a:pt x="1358" y="744"/>
                  </a:moveTo>
                  <a:lnTo>
                    <a:pt x="1358" y="744"/>
                  </a:lnTo>
                  <a:cubicBezTo>
                    <a:pt x="1341" y="744"/>
                    <a:pt x="1330" y="698"/>
                    <a:pt x="1313" y="727"/>
                  </a:cubicBezTo>
                  <a:cubicBezTo>
                    <a:pt x="1307" y="733"/>
                    <a:pt x="1307" y="738"/>
                    <a:pt x="1307" y="744"/>
                  </a:cubicBezTo>
                  <a:cubicBezTo>
                    <a:pt x="1302" y="755"/>
                    <a:pt x="1284" y="772"/>
                    <a:pt x="1296" y="789"/>
                  </a:cubicBezTo>
                  <a:cubicBezTo>
                    <a:pt x="1307" y="806"/>
                    <a:pt x="1341" y="801"/>
                    <a:pt x="1364" y="801"/>
                  </a:cubicBezTo>
                  <a:cubicBezTo>
                    <a:pt x="1404" y="801"/>
                    <a:pt x="1358" y="778"/>
                    <a:pt x="1358" y="755"/>
                  </a:cubicBezTo>
                  <a:lnTo>
                    <a:pt x="1358" y="744"/>
                  </a:lnTo>
                  <a:close/>
                </a:path>
              </a:pathLst>
            </a:custGeom>
            <a:solidFill>
              <a:schemeClr val="accent2"/>
            </a:solidFill>
            <a:ln w="1905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78" name="Freeform 152"/>
            <p:cNvSpPr>
              <a:spLocks noChangeArrowheads="1"/>
            </p:cNvSpPr>
            <p:nvPr/>
          </p:nvSpPr>
          <p:spPr bwMode="auto">
            <a:xfrm>
              <a:off x="17508212" y="3574422"/>
              <a:ext cx="1494611" cy="1628927"/>
            </a:xfrm>
            <a:custGeom>
              <a:avLst/>
              <a:gdLst>
                <a:gd name="T0" fmla="*/ 2153 w 2160"/>
                <a:gd name="T1" fmla="*/ 642 h 2353"/>
                <a:gd name="T2" fmla="*/ 1914 w 2160"/>
                <a:gd name="T3" fmla="*/ 591 h 2353"/>
                <a:gd name="T4" fmla="*/ 1812 w 2160"/>
                <a:gd name="T5" fmla="*/ 556 h 2353"/>
                <a:gd name="T6" fmla="*/ 1716 w 2160"/>
                <a:gd name="T7" fmla="*/ 500 h 2353"/>
                <a:gd name="T8" fmla="*/ 1613 w 2160"/>
                <a:gd name="T9" fmla="*/ 466 h 2353"/>
                <a:gd name="T10" fmla="*/ 1483 w 2160"/>
                <a:gd name="T11" fmla="*/ 329 h 2353"/>
                <a:gd name="T12" fmla="*/ 1261 w 2160"/>
                <a:gd name="T13" fmla="*/ 352 h 2353"/>
                <a:gd name="T14" fmla="*/ 1233 w 2160"/>
                <a:gd name="T15" fmla="*/ 56 h 2353"/>
                <a:gd name="T16" fmla="*/ 1079 w 2160"/>
                <a:gd name="T17" fmla="*/ 85 h 2353"/>
                <a:gd name="T18" fmla="*/ 1000 w 2160"/>
                <a:gd name="T19" fmla="*/ 0 h 2353"/>
                <a:gd name="T20" fmla="*/ 863 w 2160"/>
                <a:gd name="T21" fmla="*/ 51 h 2353"/>
                <a:gd name="T22" fmla="*/ 699 w 2160"/>
                <a:gd name="T23" fmla="*/ 221 h 2353"/>
                <a:gd name="T24" fmla="*/ 585 w 2160"/>
                <a:gd name="T25" fmla="*/ 403 h 2353"/>
                <a:gd name="T26" fmla="*/ 488 w 2160"/>
                <a:gd name="T27" fmla="*/ 573 h 2353"/>
                <a:gd name="T28" fmla="*/ 301 w 2160"/>
                <a:gd name="T29" fmla="*/ 721 h 2353"/>
                <a:gd name="T30" fmla="*/ 216 w 2160"/>
                <a:gd name="T31" fmla="*/ 1051 h 2353"/>
                <a:gd name="T32" fmla="*/ 216 w 2160"/>
                <a:gd name="T33" fmla="*/ 1107 h 2353"/>
                <a:gd name="T34" fmla="*/ 34 w 2160"/>
                <a:gd name="T35" fmla="*/ 1147 h 2353"/>
                <a:gd name="T36" fmla="*/ 34 w 2160"/>
                <a:gd name="T37" fmla="*/ 1221 h 2353"/>
                <a:gd name="T38" fmla="*/ 108 w 2160"/>
                <a:gd name="T39" fmla="*/ 1198 h 2353"/>
                <a:gd name="T40" fmla="*/ 62 w 2160"/>
                <a:gd name="T41" fmla="*/ 1369 h 2353"/>
                <a:gd name="T42" fmla="*/ 278 w 2160"/>
                <a:gd name="T43" fmla="*/ 1460 h 2353"/>
                <a:gd name="T44" fmla="*/ 693 w 2160"/>
                <a:gd name="T45" fmla="*/ 1710 h 2353"/>
                <a:gd name="T46" fmla="*/ 949 w 2160"/>
                <a:gd name="T47" fmla="*/ 1943 h 2353"/>
                <a:gd name="T48" fmla="*/ 789 w 2160"/>
                <a:gd name="T49" fmla="*/ 1971 h 2353"/>
                <a:gd name="T50" fmla="*/ 795 w 2160"/>
                <a:gd name="T51" fmla="*/ 2193 h 2353"/>
                <a:gd name="T52" fmla="*/ 841 w 2160"/>
                <a:gd name="T53" fmla="*/ 2198 h 2353"/>
                <a:gd name="T54" fmla="*/ 1011 w 2160"/>
                <a:gd name="T55" fmla="*/ 2244 h 2353"/>
                <a:gd name="T56" fmla="*/ 1375 w 2160"/>
                <a:gd name="T57" fmla="*/ 2204 h 2353"/>
                <a:gd name="T58" fmla="*/ 1335 w 2160"/>
                <a:gd name="T59" fmla="*/ 1954 h 2353"/>
                <a:gd name="T60" fmla="*/ 1329 w 2160"/>
                <a:gd name="T61" fmla="*/ 1789 h 2353"/>
                <a:gd name="T62" fmla="*/ 1392 w 2160"/>
                <a:gd name="T63" fmla="*/ 1539 h 2353"/>
                <a:gd name="T64" fmla="*/ 1471 w 2160"/>
                <a:gd name="T65" fmla="*/ 1335 h 2353"/>
                <a:gd name="T66" fmla="*/ 1579 w 2160"/>
                <a:gd name="T67" fmla="*/ 1227 h 2353"/>
                <a:gd name="T68" fmla="*/ 1642 w 2160"/>
                <a:gd name="T69" fmla="*/ 1113 h 2353"/>
                <a:gd name="T70" fmla="*/ 1841 w 2160"/>
                <a:gd name="T71" fmla="*/ 1022 h 2353"/>
                <a:gd name="T72" fmla="*/ 1994 w 2160"/>
                <a:gd name="T73" fmla="*/ 857 h 2353"/>
                <a:gd name="T74" fmla="*/ 2068 w 2160"/>
                <a:gd name="T75" fmla="*/ 681 h 2353"/>
                <a:gd name="T76" fmla="*/ 1636 w 2160"/>
                <a:gd name="T77" fmla="*/ 1505 h 2353"/>
                <a:gd name="T78" fmla="*/ 1602 w 2160"/>
                <a:gd name="T79" fmla="*/ 1505 h 2353"/>
                <a:gd name="T80" fmla="*/ 1642 w 2160"/>
                <a:gd name="T81" fmla="*/ 1482 h 2353"/>
                <a:gd name="T82" fmla="*/ 1738 w 2160"/>
                <a:gd name="T83" fmla="*/ 1403 h 2353"/>
                <a:gd name="T84" fmla="*/ 1676 w 2160"/>
                <a:gd name="T85" fmla="*/ 1448 h 2353"/>
                <a:gd name="T86" fmla="*/ 1738 w 2160"/>
                <a:gd name="T87" fmla="*/ 1403 h 23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160" h="2353">
                  <a:moveTo>
                    <a:pt x="2159" y="659"/>
                  </a:moveTo>
                  <a:lnTo>
                    <a:pt x="2159" y="659"/>
                  </a:lnTo>
                  <a:cubicBezTo>
                    <a:pt x="2159" y="653"/>
                    <a:pt x="2153" y="647"/>
                    <a:pt x="2153" y="642"/>
                  </a:cubicBezTo>
                  <a:cubicBezTo>
                    <a:pt x="2153" y="625"/>
                    <a:pt x="2142" y="591"/>
                    <a:pt x="2130" y="579"/>
                  </a:cubicBezTo>
                  <a:cubicBezTo>
                    <a:pt x="2108" y="562"/>
                    <a:pt x="1971" y="642"/>
                    <a:pt x="1960" y="591"/>
                  </a:cubicBezTo>
                  <a:cubicBezTo>
                    <a:pt x="1948" y="591"/>
                    <a:pt x="1920" y="568"/>
                    <a:pt x="1914" y="591"/>
                  </a:cubicBezTo>
                  <a:cubicBezTo>
                    <a:pt x="1914" y="591"/>
                    <a:pt x="1914" y="591"/>
                    <a:pt x="1909" y="591"/>
                  </a:cubicBezTo>
                  <a:cubicBezTo>
                    <a:pt x="1909" y="613"/>
                    <a:pt x="1869" y="596"/>
                    <a:pt x="1863" y="585"/>
                  </a:cubicBezTo>
                  <a:cubicBezTo>
                    <a:pt x="1858" y="579"/>
                    <a:pt x="1818" y="562"/>
                    <a:pt x="1812" y="556"/>
                  </a:cubicBezTo>
                  <a:cubicBezTo>
                    <a:pt x="1806" y="551"/>
                    <a:pt x="1812" y="528"/>
                    <a:pt x="1795" y="528"/>
                  </a:cubicBezTo>
                  <a:cubicBezTo>
                    <a:pt x="1784" y="528"/>
                    <a:pt x="1772" y="534"/>
                    <a:pt x="1761" y="528"/>
                  </a:cubicBezTo>
                  <a:cubicBezTo>
                    <a:pt x="1733" y="522"/>
                    <a:pt x="1727" y="528"/>
                    <a:pt x="1716" y="500"/>
                  </a:cubicBezTo>
                  <a:cubicBezTo>
                    <a:pt x="1716" y="494"/>
                    <a:pt x="1693" y="488"/>
                    <a:pt x="1687" y="488"/>
                  </a:cubicBezTo>
                  <a:cubicBezTo>
                    <a:pt x="1659" y="471"/>
                    <a:pt x="1676" y="494"/>
                    <a:pt x="1653" y="505"/>
                  </a:cubicBezTo>
                  <a:cubicBezTo>
                    <a:pt x="1642" y="505"/>
                    <a:pt x="1642" y="466"/>
                    <a:pt x="1613" y="466"/>
                  </a:cubicBezTo>
                  <a:cubicBezTo>
                    <a:pt x="1585" y="466"/>
                    <a:pt x="1562" y="409"/>
                    <a:pt x="1534" y="437"/>
                  </a:cubicBezTo>
                  <a:cubicBezTo>
                    <a:pt x="1511" y="460"/>
                    <a:pt x="1448" y="414"/>
                    <a:pt x="1448" y="386"/>
                  </a:cubicBezTo>
                  <a:cubicBezTo>
                    <a:pt x="1448" y="369"/>
                    <a:pt x="1471" y="329"/>
                    <a:pt x="1483" y="329"/>
                  </a:cubicBezTo>
                  <a:cubicBezTo>
                    <a:pt x="1443" y="329"/>
                    <a:pt x="1432" y="329"/>
                    <a:pt x="1409" y="363"/>
                  </a:cubicBezTo>
                  <a:cubicBezTo>
                    <a:pt x="1397" y="386"/>
                    <a:pt x="1409" y="466"/>
                    <a:pt x="1386" y="466"/>
                  </a:cubicBezTo>
                  <a:cubicBezTo>
                    <a:pt x="1346" y="466"/>
                    <a:pt x="1187" y="403"/>
                    <a:pt x="1261" y="352"/>
                  </a:cubicBezTo>
                  <a:cubicBezTo>
                    <a:pt x="1306" y="318"/>
                    <a:pt x="1312" y="301"/>
                    <a:pt x="1329" y="250"/>
                  </a:cubicBezTo>
                  <a:cubicBezTo>
                    <a:pt x="1329" y="204"/>
                    <a:pt x="1375" y="170"/>
                    <a:pt x="1358" y="113"/>
                  </a:cubicBezTo>
                  <a:cubicBezTo>
                    <a:pt x="1341" y="56"/>
                    <a:pt x="1272" y="74"/>
                    <a:pt x="1233" y="56"/>
                  </a:cubicBezTo>
                  <a:cubicBezTo>
                    <a:pt x="1204" y="39"/>
                    <a:pt x="1170" y="22"/>
                    <a:pt x="1142" y="34"/>
                  </a:cubicBezTo>
                  <a:cubicBezTo>
                    <a:pt x="1142" y="39"/>
                    <a:pt x="1136" y="51"/>
                    <a:pt x="1142" y="56"/>
                  </a:cubicBezTo>
                  <a:cubicBezTo>
                    <a:pt x="1142" y="96"/>
                    <a:pt x="1113" y="113"/>
                    <a:pt x="1079" y="85"/>
                  </a:cubicBezTo>
                  <a:cubicBezTo>
                    <a:pt x="1039" y="62"/>
                    <a:pt x="1062" y="39"/>
                    <a:pt x="1062" y="11"/>
                  </a:cubicBezTo>
                  <a:cubicBezTo>
                    <a:pt x="1062" y="11"/>
                    <a:pt x="1056" y="11"/>
                    <a:pt x="1056" y="5"/>
                  </a:cubicBezTo>
                  <a:cubicBezTo>
                    <a:pt x="1039" y="5"/>
                    <a:pt x="1022" y="0"/>
                    <a:pt x="1000" y="0"/>
                  </a:cubicBezTo>
                  <a:cubicBezTo>
                    <a:pt x="971" y="0"/>
                    <a:pt x="949" y="11"/>
                    <a:pt x="926" y="11"/>
                  </a:cubicBezTo>
                  <a:lnTo>
                    <a:pt x="926" y="11"/>
                  </a:lnTo>
                  <a:cubicBezTo>
                    <a:pt x="863" y="51"/>
                    <a:pt x="863" y="51"/>
                    <a:pt x="863" y="51"/>
                  </a:cubicBezTo>
                  <a:cubicBezTo>
                    <a:pt x="846" y="91"/>
                    <a:pt x="841" y="113"/>
                    <a:pt x="801" y="142"/>
                  </a:cubicBezTo>
                  <a:cubicBezTo>
                    <a:pt x="767" y="159"/>
                    <a:pt x="755" y="159"/>
                    <a:pt x="716" y="159"/>
                  </a:cubicBezTo>
                  <a:cubicBezTo>
                    <a:pt x="710" y="159"/>
                    <a:pt x="699" y="210"/>
                    <a:pt x="699" y="221"/>
                  </a:cubicBezTo>
                  <a:cubicBezTo>
                    <a:pt x="693" y="261"/>
                    <a:pt x="704" y="250"/>
                    <a:pt x="710" y="278"/>
                  </a:cubicBezTo>
                  <a:cubicBezTo>
                    <a:pt x="716" y="289"/>
                    <a:pt x="665" y="352"/>
                    <a:pt x="659" y="363"/>
                  </a:cubicBezTo>
                  <a:cubicBezTo>
                    <a:pt x="642" y="380"/>
                    <a:pt x="602" y="386"/>
                    <a:pt x="585" y="403"/>
                  </a:cubicBezTo>
                  <a:cubicBezTo>
                    <a:pt x="568" y="426"/>
                    <a:pt x="579" y="437"/>
                    <a:pt x="568" y="454"/>
                  </a:cubicBezTo>
                  <a:cubicBezTo>
                    <a:pt x="539" y="494"/>
                    <a:pt x="551" y="471"/>
                    <a:pt x="557" y="522"/>
                  </a:cubicBezTo>
                  <a:cubicBezTo>
                    <a:pt x="557" y="568"/>
                    <a:pt x="517" y="551"/>
                    <a:pt x="488" y="573"/>
                  </a:cubicBezTo>
                  <a:cubicBezTo>
                    <a:pt x="471" y="602"/>
                    <a:pt x="443" y="625"/>
                    <a:pt x="409" y="630"/>
                  </a:cubicBezTo>
                  <a:cubicBezTo>
                    <a:pt x="380" y="630"/>
                    <a:pt x="375" y="607"/>
                    <a:pt x="352" y="607"/>
                  </a:cubicBezTo>
                  <a:cubicBezTo>
                    <a:pt x="312" y="613"/>
                    <a:pt x="289" y="687"/>
                    <a:pt x="301" y="721"/>
                  </a:cubicBezTo>
                  <a:cubicBezTo>
                    <a:pt x="335" y="801"/>
                    <a:pt x="238" y="823"/>
                    <a:pt x="267" y="903"/>
                  </a:cubicBezTo>
                  <a:cubicBezTo>
                    <a:pt x="278" y="943"/>
                    <a:pt x="255" y="960"/>
                    <a:pt x="221" y="965"/>
                  </a:cubicBezTo>
                  <a:cubicBezTo>
                    <a:pt x="187" y="971"/>
                    <a:pt x="216" y="1022"/>
                    <a:pt x="216" y="1051"/>
                  </a:cubicBezTo>
                  <a:cubicBezTo>
                    <a:pt x="216" y="1079"/>
                    <a:pt x="221" y="1062"/>
                    <a:pt x="233" y="1056"/>
                  </a:cubicBezTo>
                  <a:cubicBezTo>
                    <a:pt x="238" y="1056"/>
                    <a:pt x="238" y="1091"/>
                    <a:pt x="238" y="1096"/>
                  </a:cubicBezTo>
                  <a:cubicBezTo>
                    <a:pt x="238" y="1113"/>
                    <a:pt x="221" y="1102"/>
                    <a:pt x="216" y="1107"/>
                  </a:cubicBezTo>
                  <a:cubicBezTo>
                    <a:pt x="204" y="1107"/>
                    <a:pt x="187" y="1125"/>
                    <a:pt x="176" y="1125"/>
                  </a:cubicBezTo>
                  <a:cubicBezTo>
                    <a:pt x="142" y="1136"/>
                    <a:pt x="142" y="1125"/>
                    <a:pt x="125" y="1102"/>
                  </a:cubicBezTo>
                  <a:cubicBezTo>
                    <a:pt x="102" y="1056"/>
                    <a:pt x="51" y="1125"/>
                    <a:pt x="34" y="1147"/>
                  </a:cubicBezTo>
                  <a:cubicBezTo>
                    <a:pt x="23" y="1153"/>
                    <a:pt x="0" y="1153"/>
                    <a:pt x="0" y="1164"/>
                  </a:cubicBezTo>
                  <a:cubicBezTo>
                    <a:pt x="0" y="1170"/>
                    <a:pt x="5" y="1204"/>
                    <a:pt x="11" y="1204"/>
                  </a:cubicBezTo>
                  <a:cubicBezTo>
                    <a:pt x="23" y="1210"/>
                    <a:pt x="34" y="1204"/>
                    <a:pt x="34" y="1221"/>
                  </a:cubicBezTo>
                  <a:cubicBezTo>
                    <a:pt x="34" y="1221"/>
                    <a:pt x="28" y="1250"/>
                    <a:pt x="39" y="1244"/>
                  </a:cubicBezTo>
                  <a:cubicBezTo>
                    <a:pt x="62" y="1227"/>
                    <a:pt x="68" y="1204"/>
                    <a:pt x="85" y="1181"/>
                  </a:cubicBezTo>
                  <a:cubicBezTo>
                    <a:pt x="91" y="1176"/>
                    <a:pt x="108" y="1193"/>
                    <a:pt x="108" y="1198"/>
                  </a:cubicBezTo>
                  <a:cubicBezTo>
                    <a:pt x="113" y="1204"/>
                    <a:pt x="113" y="1255"/>
                    <a:pt x="108" y="1267"/>
                  </a:cubicBezTo>
                  <a:cubicBezTo>
                    <a:pt x="96" y="1323"/>
                    <a:pt x="96" y="1323"/>
                    <a:pt x="96" y="1323"/>
                  </a:cubicBezTo>
                  <a:cubicBezTo>
                    <a:pt x="62" y="1369"/>
                    <a:pt x="62" y="1369"/>
                    <a:pt x="62" y="1369"/>
                  </a:cubicBezTo>
                  <a:lnTo>
                    <a:pt x="62" y="1369"/>
                  </a:lnTo>
                  <a:cubicBezTo>
                    <a:pt x="79" y="1369"/>
                    <a:pt x="96" y="1386"/>
                    <a:pt x="113" y="1392"/>
                  </a:cubicBezTo>
                  <a:cubicBezTo>
                    <a:pt x="170" y="1409"/>
                    <a:pt x="233" y="1443"/>
                    <a:pt x="278" y="1460"/>
                  </a:cubicBezTo>
                  <a:cubicBezTo>
                    <a:pt x="324" y="1482"/>
                    <a:pt x="466" y="1465"/>
                    <a:pt x="477" y="1522"/>
                  </a:cubicBezTo>
                  <a:cubicBezTo>
                    <a:pt x="505" y="1613"/>
                    <a:pt x="528" y="1573"/>
                    <a:pt x="608" y="1602"/>
                  </a:cubicBezTo>
                  <a:cubicBezTo>
                    <a:pt x="647" y="1619"/>
                    <a:pt x="670" y="1681"/>
                    <a:pt x="693" y="1710"/>
                  </a:cubicBezTo>
                  <a:cubicBezTo>
                    <a:pt x="750" y="1772"/>
                    <a:pt x="846" y="1795"/>
                    <a:pt x="920" y="1835"/>
                  </a:cubicBezTo>
                  <a:cubicBezTo>
                    <a:pt x="932" y="1840"/>
                    <a:pt x="954" y="1857"/>
                    <a:pt x="983" y="1874"/>
                  </a:cubicBezTo>
                  <a:cubicBezTo>
                    <a:pt x="949" y="1943"/>
                    <a:pt x="949" y="1943"/>
                    <a:pt x="949" y="1943"/>
                  </a:cubicBezTo>
                  <a:cubicBezTo>
                    <a:pt x="949" y="1977"/>
                    <a:pt x="926" y="1948"/>
                    <a:pt x="909" y="1943"/>
                  </a:cubicBezTo>
                  <a:cubicBezTo>
                    <a:pt x="886" y="1931"/>
                    <a:pt x="880" y="1954"/>
                    <a:pt x="863" y="1948"/>
                  </a:cubicBezTo>
                  <a:cubicBezTo>
                    <a:pt x="807" y="1909"/>
                    <a:pt x="824" y="1943"/>
                    <a:pt x="789" y="1971"/>
                  </a:cubicBezTo>
                  <a:cubicBezTo>
                    <a:pt x="761" y="2000"/>
                    <a:pt x="699" y="2062"/>
                    <a:pt x="710" y="2102"/>
                  </a:cubicBezTo>
                  <a:cubicBezTo>
                    <a:pt x="716" y="2130"/>
                    <a:pt x="721" y="2142"/>
                    <a:pt x="744" y="2153"/>
                  </a:cubicBezTo>
                  <a:cubicBezTo>
                    <a:pt x="773" y="2164"/>
                    <a:pt x="789" y="2159"/>
                    <a:pt x="795" y="2193"/>
                  </a:cubicBezTo>
                  <a:lnTo>
                    <a:pt x="795" y="2193"/>
                  </a:lnTo>
                  <a:cubicBezTo>
                    <a:pt x="807" y="2193"/>
                    <a:pt x="812" y="2193"/>
                    <a:pt x="824" y="2193"/>
                  </a:cubicBezTo>
                  <a:cubicBezTo>
                    <a:pt x="829" y="2193"/>
                    <a:pt x="835" y="2193"/>
                    <a:pt x="841" y="2198"/>
                  </a:cubicBezTo>
                  <a:cubicBezTo>
                    <a:pt x="852" y="2210"/>
                    <a:pt x="863" y="2198"/>
                    <a:pt x="880" y="2198"/>
                  </a:cubicBezTo>
                  <a:cubicBezTo>
                    <a:pt x="892" y="2198"/>
                    <a:pt x="897" y="2204"/>
                    <a:pt x="903" y="2215"/>
                  </a:cubicBezTo>
                  <a:cubicBezTo>
                    <a:pt x="926" y="2272"/>
                    <a:pt x="971" y="2244"/>
                    <a:pt x="1011" y="2244"/>
                  </a:cubicBezTo>
                  <a:cubicBezTo>
                    <a:pt x="1068" y="2244"/>
                    <a:pt x="1102" y="2352"/>
                    <a:pt x="1170" y="2323"/>
                  </a:cubicBezTo>
                  <a:cubicBezTo>
                    <a:pt x="1221" y="2306"/>
                    <a:pt x="1255" y="2295"/>
                    <a:pt x="1312" y="2295"/>
                  </a:cubicBezTo>
                  <a:cubicBezTo>
                    <a:pt x="1358" y="2295"/>
                    <a:pt x="1363" y="2244"/>
                    <a:pt x="1375" y="2204"/>
                  </a:cubicBezTo>
                  <a:cubicBezTo>
                    <a:pt x="1380" y="2193"/>
                    <a:pt x="1471" y="2068"/>
                    <a:pt x="1432" y="2073"/>
                  </a:cubicBezTo>
                  <a:cubicBezTo>
                    <a:pt x="1380" y="2079"/>
                    <a:pt x="1409" y="2045"/>
                    <a:pt x="1380" y="2022"/>
                  </a:cubicBezTo>
                  <a:cubicBezTo>
                    <a:pt x="1363" y="2011"/>
                    <a:pt x="1329" y="1977"/>
                    <a:pt x="1335" y="1954"/>
                  </a:cubicBezTo>
                  <a:cubicBezTo>
                    <a:pt x="1335" y="1926"/>
                    <a:pt x="1352" y="1897"/>
                    <a:pt x="1341" y="1874"/>
                  </a:cubicBezTo>
                  <a:cubicBezTo>
                    <a:pt x="1335" y="1857"/>
                    <a:pt x="1318" y="1846"/>
                    <a:pt x="1318" y="1829"/>
                  </a:cubicBezTo>
                  <a:cubicBezTo>
                    <a:pt x="1312" y="1823"/>
                    <a:pt x="1329" y="1801"/>
                    <a:pt x="1329" y="1789"/>
                  </a:cubicBezTo>
                  <a:cubicBezTo>
                    <a:pt x="1346" y="1750"/>
                    <a:pt x="1335" y="1721"/>
                    <a:pt x="1358" y="1681"/>
                  </a:cubicBezTo>
                  <a:cubicBezTo>
                    <a:pt x="1363" y="1670"/>
                    <a:pt x="1443" y="1579"/>
                    <a:pt x="1414" y="1573"/>
                  </a:cubicBezTo>
                  <a:cubicBezTo>
                    <a:pt x="1386" y="1573"/>
                    <a:pt x="1380" y="1556"/>
                    <a:pt x="1392" y="1539"/>
                  </a:cubicBezTo>
                  <a:cubicBezTo>
                    <a:pt x="1409" y="1516"/>
                    <a:pt x="1409" y="1482"/>
                    <a:pt x="1426" y="1465"/>
                  </a:cubicBezTo>
                  <a:cubicBezTo>
                    <a:pt x="1443" y="1437"/>
                    <a:pt x="1483" y="1437"/>
                    <a:pt x="1483" y="1397"/>
                  </a:cubicBezTo>
                  <a:cubicBezTo>
                    <a:pt x="1483" y="1380"/>
                    <a:pt x="1466" y="1352"/>
                    <a:pt x="1471" y="1335"/>
                  </a:cubicBezTo>
                  <a:cubicBezTo>
                    <a:pt x="1477" y="1318"/>
                    <a:pt x="1483" y="1278"/>
                    <a:pt x="1488" y="1267"/>
                  </a:cubicBezTo>
                  <a:cubicBezTo>
                    <a:pt x="1500" y="1255"/>
                    <a:pt x="1545" y="1312"/>
                    <a:pt x="1574" y="1267"/>
                  </a:cubicBezTo>
                  <a:cubicBezTo>
                    <a:pt x="1579" y="1255"/>
                    <a:pt x="1568" y="1244"/>
                    <a:pt x="1579" y="1227"/>
                  </a:cubicBezTo>
                  <a:cubicBezTo>
                    <a:pt x="1596" y="1210"/>
                    <a:pt x="1625" y="1210"/>
                    <a:pt x="1602" y="1181"/>
                  </a:cubicBezTo>
                  <a:cubicBezTo>
                    <a:pt x="1591" y="1159"/>
                    <a:pt x="1613" y="1164"/>
                    <a:pt x="1625" y="1164"/>
                  </a:cubicBezTo>
                  <a:cubicBezTo>
                    <a:pt x="1636" y="1170"/>
                    <a:pt x="1630" y="1125"/>
                    <a:pt x="1642" y="1113"/>
                  </a:cubicBezTo>
                  <a:cubicBezTo>
                    <a:pt x="1664" y="1102"/>
                    <a:pt x="1710" y="1119"/>
                    <a:pt x="1733" y="1113"/>
                  </a:cubicBezTo>
                  <a:cubicBezTo>
                    <a:pt x="1789" y="1136"/>
                    <a:pt x="1772" y="1079"/>
                    <a:pt x="1784" y="1051"/>
                  </a:cubicBezTo>
                  <a:cubicBezTo>
                    <a:pt x="1795" y="1005"/>
                    <a:pt x="1801" y="1028"/>
                    <a:pt x="1841" y="1022"/>
                  </a:cubicBezTo>
                  <a:cubicBezTo>
                    <a:pt x="1880" y="1017"/>
                    <a:pt x="1903" y="965"/>
                    <a:pt x="1932" y="948"/>
                  </a:cubicBezTo>
                  <a:cubicBezTo>
                    <a:pt x="1954" y="937"/>
                    <a:pt x="1977" y="926"/>
                    <a:pt x="1994" y="914"/>
                  </a:cubicBezTo>
                  <a:cubicBezTo>
                    <a:pt x="2034" y="886"/>
                    <a:pt x="1994" y="886"/>
                    <a:pt x="1994" y="857"/>
                  </a:cubicBezTo>
                  <a:cubicBezTo>
                    <a:pt x="2005" y="846"/>
                    <a:pt x="1988" y="812"/>
                    <a:pt x="2000" y="795"/>
                  </a:cubicBezTo>
                  <a:cubicBezTo>
                    <a:pt x="2011" y="784"/>
                    <a:pt x="2022" y="772"/>
                    <a:pt x="2028" y="755"/>
                  </a:cubicBezTo>
                  <a:cubicBezTo>
                    <a:pt x="2045" y="733"/>
                    <a:pt x="2045" y="698"/>
                    <a:pt x="2068" y="681"/>
                  </a:cubicBezTo>
                  <a:cubicBezTo>
                    <a:pt x="2091" y="659"/>
                    <a:pt x="2125" y="659"/>
                    <a:pt x="2159" y="659"/>
                  </a:cubicBezTo>
                  <a:close/>
                  <a:moveTo>
                    <a:pt x="1636" y="1505"/>
                  </a:moveTo>
                  <a:lnTo>
                    <a:pt x="1636" y="1505"/>
                  </a:lnTo>
                  <a:cubicBezTo>
                    <a:pt x="1625" y="1511"/>
                    <a:pt x="1625" y="1511"/>
                    <a:pt x="1625" y="1511"/>
                  </a:cubicBezTo>
                  <a:cubicBezTo>
                    <a:pt x="1619" y="1516"/>
                    <a:pt x="1608" y="1528"/>
                    <a:pt x="1596" y="1522"/>
                  </a:cubicBezTo>
                  <a:cubicBezTo>
                    <a:pt x="1596" y="1522"/>
                    <a:pt x="1596" y="1511"/>
                    <a:pt x="1602" y="1505"/>
                  </a:cubicBezTo>
                  <a:cubicBezTo>
                    <a:pt x="1608" y="1494"/>
                    <a:pt x="1608" y="1477"/>
                    <a:pt x="1619" y="1465"/>
                  </a:cubicBezTo>
                  <a:cubicBezTo>
                    <a:pt x="1625" y="1460"/>
                    <a:pt x="1642" y="1443"/>
                    <a:pt x="1642" y="1460"/>
                  </a:cubicBezTo>
                  <a:cubicBezTo>
                    <a:pt x="1642" y="1471"/>
                    <a:pt x="1642" y="1477"/>
                    <a:pt x="1642" y="1482"/>
                  </a:cubicBezTo>
                  <a:cubicBezTo>
                    <a:pt x="1636" y="1488"/>
                    <a:pt x="1636" y="1494"/>
                    <a:pt x="1636" y="1505"/>
                  </a:cubicBezTo>
                  <a:close/>
                  <a:moveTo>
                    <a:pt x="1738" y="1403"/>
                  </a:moveTo>
                  <a:lnTo>
                    <a:pt x="1738" y="1403"/>
                  </a:lnTo>
                  <a:cubicBezTo>
                    <a:pt x="1738" y="1414"/>
                    <a:pt x="1738" y="1414"/>
                    <a:pt x="1738" y="1414"/>
                  </a:cubicBezTo>
                  <a:cubicBezTo>
                    <a:pt x="1738" y="1437"/>
                    <a:pt x="1784" y="1460"/>
                    <a:pt x="1744" y="1460"/>
                  </a:cubicBezTo>
                  <a:cubicBezTo>
                    <a:pt x="1721" y="1460"/>
                    <a:pt x="1687" y="1465"/>
                    <a:pt x="1676" y="1448"/>
                  </a:cubicBezTo>
                  <a:cubicBezTo>
                    <a:pt x="1664" y="1431"/>
                    <a:pt x="1682" y="1414"/>
                    <a:pt x="1687" y="1403"/>
                  </a:cubicBezTo>
                  <a:cubicBezTo>
                    <a:pt x="1687" y="1397"/>
                    <a:pt x="1687" y="1392"/>
                    <a:pt x="1693" y="1386"/>
                  </a:cubicBezTo>
                  <a:cubicBezTo>
                    <a:pt x="1710" y="1357"/>
                    <a:pt x="1721" y="1403"/>
                    <a:pt x="1738" y="1403"/>
                  </a:cubicBezTo>
                  <a:close/>
                </a:path>
              </a:pathLst>
            </a:custGeom>
            <a:grpFill/>
            <a:ln w="19050" cap="flat" cmpd="sng">
              <a:solidFill>
                <a:schemeClr val="bg1"/>
              </a:solidFill>
              <a:bevel/>
              <a:headEnd/>
              <a:tailEnd/>
            </a:ln>
            <a:effectLst/>
          </p:spPr>
          <p:txBody>
            <a:bodyPr wrap="none" anchor="ctr"/>
            <a:lstStyle/>
            <a:p>
              <a:endParaRPr lang="en-US">
                <a:latin typeface="Poppins Light" charset="0"/>
              </a:endParaRPr>
            </a:p>
          </p:txBody>
        </p:sp>
        <p:sp>
          <p:nvSpPr>
            <p:cNvPr id="79" name="Freeform 153"/>
            <p:cNvSpPr>
              <a:spLocks noChangeArrowheads="1"/>
            </p:cNvSpPr>
            <p:nvPr/>
          </p:nvSpPr>
          <p:spPr bwMode="auto">
            <a:xfrm>
              <a:off x="16693803" y="3403599"/>
              <a:ext cx="1454958" cy="1168314"/>
            </a:xfrm>
            <a:custGeom>
              <a:avLst/>
              <a:gdLst>
                <a:gd name="T0" fmla="*/ 96 w 2103"/>
                <a:gd name="T1" fmla="*/ 517 h 1689"/>
                <a:gd name="T2" fmla="*/ 272 w 2103"/>
                <a:gd name="T3" fmla="*/ 478 h 1689"/>
                <a:gd name="T4" fmla="*/ 363 w 2103"/>
                <a:gd name="T5" fmla="*/ 489 h 1689"/>
                <a:gd name="T6" fmla="*/ 363 w 2103"/>
                <a:gd name="T7" fmla="*/ 642 h 1689"/>
                <a:gd name="T8" fmla="*/ 460 w 2103"/>
                <a:gd name="T9" fmla="*/ 756 h 1689"/>
                <a:gd name="T10" fmla="*/ 562 w 2103"/>
                <a:gd name="T11" fmla="*/ 852 h 1689"/>
                <a:gd name="T12" fmla="*/ 369 w 2103"/>
                <a:gd name="T13" fmla="*/ 926 h 1689"/>
                <a:gd name="T14" fmla="*/ 255 w 2103"/>
                <a:gd name="T15" fmla="*/ 875 h 1689"/>
                <a:gd name="T16" fmla="*/ 255 w 2103"/>
                <a:gd name="T17" fmla="*/ 1051 h 1689"/>
                <a:gd name="T18" fmla="*/ 375 w 2103"/>
                <a:gd name="T19" fmla="*/ 989 h 1689"/>
                <a:gd name="T20" fmla="*/ 352 w 2103"/>
                <a:gd name="T21" fmla="*/ 1091 h 1689"/>
                <a:gd name="T22" fmla="*/ 471 w 2103"/>
                <a:gd name="T23" fmla="*/ 1159 h 1689"/>
                <a:gd name="T24" fmla="*/ 681 w 2103"/>
                <a:gd name="T25" fmla="*/ 1318 h 1689"/>
                <a:gd name="T26" fmla="*/ 710 w 2103"/>
                <a:gd name="T27" fmla="*/ 1375 h 1689"/>
                <a:gd name="T28" fmla="*/ 755 w 2103"/>
                <a:gd name="T29" fmla="*/ 1489 h 1689"/>
                <a:gd name="T30" fmla="*/ 926 w 2103"/>
                <a:gd name="T31" fmla="*/ 1460 h 1689"/>
                <a:gd name="T32" fmla="*/ 1028 w 2103"/>
                <a:gd name="T33" fmla="*/ 1608 h 1689"/>
                <a:gd name="T34" fmla="*/ 1238 w 2103"/>
                <a:gd name="T35" fmla="*/ 1614 h 1689"/>
                <a:gd name="T36" fmla="*/ 1284 w 2103"/>
                <a:gd name="T37" fmla="*/ 1443 h 1689"/>
                <a:gd name="T38" fmla="*/ 1210 w 2103"/>
                <a:gd name="T39" fmla="*/ 1466 h 1689"/>
                <a:gd name="T40" fmla="*/ 1210 w 2103"/>
                <a:gd name="T41" fmla="*/ 1392 h 1689"/>
                <a:gd name="T42" fmla="*/ 1392 w 2103"/>
                <a:gd name="T43" fmla="*/ 1352 h 1689"/>
                <a:gd name="T44" fmla="*/ 1392 w 2103"/>
                <a:gd name="T45" fmla="*/ 1296 h 1689"/>
                <a:gd name="T46" fmla="*/ 1477 w 2103"/>
                <a:gd name="T47" fmla="*/ 966 h 1689"/>
                <a:gd name="T48" fmla="*/ 1664 w 2103"/>
                <a:gd name="T49" fmla="*/ 818 h 1689"/>
                <a:gd name="T50" fmla="*/ 1761 w 2103"/>
                <a:gd name="T51" fmla="*/ 648 h 1689"/>
                <a:gd name="T52" fmla="*/ 1875 w 2103"/>
                <a:gd name="T53" fmla="*/ 466 h 1689"/>
                <a:gd name="T54" fmla="*/ 2039 w 2103"/>
                <a:gd name="T55" fmla="*/ 296 h 1689"/>
                <a:gd name="T56" fmla="*/ 2079 w 2103"/>
                <a:gd name="T57" fmla="*/ 199 h 1689"/>
                <a:gd name="T58" fmla="*/ 2028 w 2103"/>
                <a:gd name="T59" fmla="*/ 120 h 1689"/>
                <a:gd name="T60" fmla="*/ 1608 w 2103"/>
                <a:gd name="T61" fmla="*/ 273 h 1689"/>
                <a:gd name="T62" fmla="*/ 1261 w 2103"/>
                <a:gd name="T63" fmla="*/ 216 h 1689"/>
                <a:gd name="T64" fmla="*/ 943 w 2103"/>
                <a:gd name="T65" fmla="*/ 74 h 1689"/>
                <a:gd name="T66" fmla="*/ 699 w 2103"/>
                <a:gd name="T67" fmla="*/ 40 h 1689"/>
                <a:gd name="T68" fmla="*/ 522 w 2103"/>
                <a:gd name="T69" fmla="*/ 216 h 1689"/>
                <a:gd name="T70" fmla="*/ 369 w 2103"/>
                <a:gd name="T71" fmla="*/ 165 h 1689"/>
                <a:gd name="T72" fmla="*/ 312 w 2103"/>
                <a:gd name="T73" fmla="*/ 273 h 1689"/>
                <a:gd name="T74" fmla="*/ 255 w 2103"/>
                <a:gd name="T75" fmla="*/ 250 h 1689"/>
                <a:gd name="T76" fmla="*/ 108 w 2103"/>
                <a:gd name="T77" fmla="*/ 307 h 1689"/>
                <a:gd name="T78" fmla="*/ 5 w 2103"/>
                <a:gd name="T79" fmla="*/ 375 h 1689"/>
                <a:gd name="T80" fmla="*/ 34 w 2103"/>
                <a:gd name="T81" fmla="*/ 540 h 1689"/>
                <a:gd name="T82" fmla="*/ 221 w 2103"/>
                <a:gd name="T83" fmla="*/ 398 h 1689"/>
                <a:gd name="T84" fmla="*/ 182 w 2103"/>
                <a:gd name="T85" fmla="*/ 336 h 1689"/>
                <a:gd name="T86" fmla="*/ 244 w 2103"/>
                <a:gd name="T87" fmla="*/ 341 h 1689"/>
                <a:gd name="T88" fmla="*/ 1062 w 2103"/>
                <a:gd name="T89" fmla="*/ 1239 h 1689"/>
                <a:gd name="T90" fmla="*/ 1102 w 2103"/>
                <a:gd name="T91" fmla="*/ 1313 h 1689"/>
                <a:gd name="T92" fmla="*/ 1085 w 2103"/>
                <a:gd name="T93" fmla="*/ 1347 h 1689"/>
                <a:gd name="T94" fmla="*/ 841 w 2103"/>
                <a:gd name="T95" fmla="*/ 1313 h 1689"/>
                <a:gd name="T96" fmla="*/ 767 w 2103"/>
                <a:gd name="T97" fmla="*/ 1108 h 1689"/>
                <a:gd name="T98" fmla="*/ 1056 w 2103"/>
                <a:gd name="T99" fmla="*/ 1176 h 16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103" h="1689">
                  <a:moveTo>
                    <a:pt x="34" y="540"/>
                  </a:moveTo>
                  <a:lnTo>
                    <a:pt x="34" y="540"/>
                  </a:lnTo>
                  <a:cubicBezTo>
                    <a:pt x="96" y="517"/>
                    <a:pt x="96" y="517"/>
                    <a:pt x="96" y="517"/>
                  </a:cubicBezTo>
                  <a:cubicBezTo>
                    <a:pt x="119" y="512"/>
                    <a:pt x="147" y="483"/>
                    <a:pt x="170" y="472"/>
                  </a:cubicBezTo>
                  <a:cubicBezTo>
                    <a:pt x="187" y="466"/>
                    <a:pt x="193" y="438"/>
                    <a:pt x="216" y="432"/>
                  </a:cubicBezTo>
                  <a:cubicBezTo>
                    <a:pt x="233" y="421"/>
                    <a:pt x="255" y="466"/>
                    <a:pt x="272" y="478"/>
                  </a:cubicBezTo>
                  <a:cubicBezTo>
                    <a:pt x="301" y="489"/>
                    <a:pt x="335" y="478"/>
                    <a:pt x="363" y="478"/>
                  </a:cubicBezTo>
                  <a:cubicBezTo>
                    <a:pt x="363" y="478"/>
                    <a:pt x="363" y="478"/>
                    <a:pt x="369" y="478"/>
                  </a:cubicBezTo>
                  <a:cubicBezTo>
                    <a:pt x="369" y="483"/>
                    <a:pt x="369" y="489"/>
                    <a:pt x="363" y="489"/>
                  </a:cubicBezTo>
                  <a:cubicBezTo>
                    <a:pt x="363" y="506"/>
                    <a:pt x="324" y="540"/>
                    <a:pt x="324" y="563"/>
                  </a:cubicBezTo>
                  <a:cubicBezTo>
                    <a:pt x="324" y="591"/>
                    <a:pt x="369" y="591"/>
                    <a:pt x="392" y="597"/>
                  </a:cubicBezTo>
                  <a:cubicBezTo>
                    <a:pt x="392" y="614"/>
                    <a:pt x="363" y="620"/>
                    <a:pt x="363" y="642"/>
                  </a:cubicBezTo>
                  <a:cubicBezTo>
                    <a:pt x="380" y="688"/>
                    <a:pt x="380" y="711"/>
                    <a:pt x="335" y="722"/>
                  </a:cubicBezTo>
                  <a:cubicBezTo>
                    <a:pt x="335" y="745"/>
                    <a:pt x="397" y="750"/>
                    <a:pt x="409" y="756"/>
                  </a:cubicBezTo>
                  <a:cubicBezTo>
                    <a:pt x="432" y="767"/>
                    <a:pt x="432" y="767"/>
                    <a:pt x="460" y="756"/>
                  </a:cubicBezTo>
                  <a:cubicBezTo>
                    <a:pt x="477" y="756"/>
                    <a:pt x="488" y="796"/>
                    <a:pt x="494" y="813"/>
                  </a:cubicBezTo>
                  <a:cubicBezTo>
                    <a:pt x="500" y="824"/>
                    <a:pt x="511" y="830"/>
                    <a:pt x="522" y="836"/>
                  </a:cubicBezTo>
                  <a:cubicBezTo>
                    <a:pt x="528" y="841"/>
                    <a:pt x="562" y="847"/>
                    <a:pt x="562" y="852"/>
                  </a:cubicBezTo>
                  <a:cubicBezTo>
                    <a:pt x="579" y="858"/>
                    <a:pt x="528" y="904"/>
                    <a:pt x="522" y="909"/>
                  </a:cubicBezTo>
                  <a:cubicBezTo>
                    <a:pt x="522" y="921"/>
                    <a:pt x="437" y="966"/>
                    <a:pt x="426" y="960"/>
                  </a:cubicBezTo>
                  <a:cubicBezTo>
                    <a:pt x="409" y="955"/>
                    <a:pt x="380" y="938"/>
                    <a:pt x="369" y="926"/>
                  </a:cubicBezTo>
                  <a:cubicBezTo>
                    <a:pt x="358" y="909"/>
                    <a:pt x="369" y="887"/>
                    <a:pt x="363" y="870"/>
                  </a:cubicBezTo>
                  <a:cubicBezTo>
                    <a:pt x="341" y="864"/>
                    <a:pt x="312" y="858"/>
                    <a:pt x="295" y="858"/>
                  </a:cubicBezTo>
                  <a:cubicBezTo>
                    <a:pt x="267" y="852"/>
                    <a:pt x="267" y="847"/>
                    <a:pt x="255" y="875"/>
                  </a:cubicBezTo>
                  <a:cubicBezTo>
                    <a:pt x="250" y="887"/>
                    <a:pt x="244" y="904"/>
                    <a:pt x="227" y="921"/>
                  </a:cubicBezTo>
                  <a:cubicBezTo>
                    <a:pt x="199" y="949"/>
                    <a:pt x="193" y="960"/>
                    <a:pt x="227" y="995"/>
                  </a:cubicBezTo>
                  <a:cubicBezTo>
                    <a:pt x="244" y="1012"/>
                    <a:pt x="244" y="1029"/>
                    <a:pt x="255" y="1051"/>
                  </a:cubicBezTo>
                  <a:cubicBezTo>
                    <a:pt x="272" y="1068"/>
                    <a:pt x="295" y="1046"/>
                    <a:pt x="306" y="1034"/>
                  </a:cubicBezTo>
                  <a:cubicBezTo>
                    <a:pt x="318" y="1023"/>
                    <a:pt x="329" y="1023"/>
                    <a:pt x="341" y="1017"/>
                  </a:cubicBezTo>
                  <a:cubicBezTo>
                    <a:pt x="352" y="1006"/>
                    <a:pt x="358" y="989"/>
                    <a:pt x="375" y="989"/>
                  </a:cubicBezTo>
                  <a:cubicBezTo>
                    <a:pt x="409" y="995"/>
                    <a:pt x="409" y="995"/>
                    <a:pt x="409" y="995"/>
                  </a:cubicBezTo>
                  <a:cubicBezTo>
                    <a:pt x="409" y="1000"/>
                    <a:pt x="409" y="1000"/>
                    <a:pt x="409" y="1000"/>
                  </a:cubicBezTo>
                  <a:cubicBezTo>
                    <a:pt x="392" y="1023"/>
                    <a:pt x="352" y="1063"/>
                    <a:pt x="352" y="1091"/>
                  </a:cubicBezTo>
                  <a:cubicBezTo>
                    <a:pt x="363" y="1102"/>
                    <a:pt x="380" y="1097"/>
                    <a:pt x="386" y="1114"/>
                  </a:cubicBezTo>
                  <a:cubicBezTo>
                    <a:pt x="380" y="1154"/>
                    <a:pt x="380" y="1154"/>
                    <a:pt x="380" y="1154"/>
                  </a:cubicBezTo>
                  <a:cubicBezTo>
                    <a:pt x="426" y="1154"/>
                    <a:pt x="471" y="1154"/>
                    <a:pt x="471" y="1159"/>
                  </a:cubicBezTo>
                  <a:cubicBezTo>
                    <a:pt x="488" y="1171"/>
                    <a:pt x="517" y="1210"/>
                    <a:pt x="556" y="1239"/>
                  </a:cubicBezTo>
                  <a:cubicBezTo>
                    <a:pt x="602" y="1262"/>
                    <a:pt x="653" y="1273"/>
                    <a:pt x="659" y="1279"/>
                  </a:cubicBezTo>
                  <a:cubicBezTo>
                    <a:pt x="664" y="1284"/>
                    <a:pt x="681" y="1318"/>
                    <a:pt x="681" y="1318"/>
                  </a:cubicBezTo>
                  <a:cubicBezTo>
                    <a:pt x="699" y="1352"/>
                    <a:pt x="699" y="1352"/>
                    <a:pt x="699" y="1352"/>
                  </a:cubicBezTo>
                  <a:cubicBezTo>
                    <a:pt x="710" y="1375"/>
                    <a:pt x="710" y="1375"/>
                    <a:pt x="710" y="1375"/>
                  </a:cubicBezTo>
                  <a:lnTo>
                    <a:pt x="710" y="1375"/>
                  </a:lnTo>
                  <a:cubicBezTo>
                    <a:pt x="738" y="1387"/>
                    <a:pt x="738" y="1387"/>
                    <a:pt x="738" y="1387"/>
                  </a:cubicBezTo>
                  <a:cubicBezTo>
                    <a:pt x="738" y="1404"/>
                    <a:pt x="733" y="1421"/>
                    <a:pt x="761" y="1421"/>
                  </a:cubicBezTo>
                  <a:cubicBezTo>
                    <a:pt x="761" y="1449"/>
                    <a:pt x="738" y="1472"/>
                    <a:pt x="755" y="1489"/>
                  </a:cubicBezTo>
                  <a:cubicBezTo>
                    <a:pt x="778" y="1512"/>
                    <a:pt x="829" y="1455"/>
                    <a:pt x="829" y="1432"/>
                  </a:cubicBezTo>
                  <a:cubicBezTo>
                    <a:pt x="835" y="1404"/>
                    <a:pt x="858" y="1392"/>
                    <a:pt x="880" y="1421"/>
                  </a:cubicBezTo>
                  <a:cubicBezTo>
                    <a:pt x="892" y="1432"/>
                    <a:pt x="926" y="1432"/>
                    <a:pt x="926" y="1460"/>
                  </a:cubicBezTo>
                  <a:cubicBezTo>
                    <a:pt x="926" y="1523"/>
                    <a:pt x="926" y="1523"/>
                    <a:pt x="926" y="1523"/>
                  </a:cubicBezTo>
                  <a:cubicBezTo>
                    <a:pt x="926" y="1563"/>
                    <a:pt x="960" y="1574"/>
                    <a:pt x="977" y="1614"/>
                  </a:cubicBezTo>
                  <a:cubicBezTo>
                    <a:pt x="988" y="1637"/>
                    <a:pt x="1005" y="1591"/>
                    <a:pt x="1028" y="1608"/>
                  </a:cubicBezTo>
                  <a:cubicBezTo>
                    <a:pt x="1068" y="1637"/>
                    <a:pt x="1051" y="1688"/>
                    <a:pt x="1102" y="1614"/>
                  </a:cubicBezTo>
                  <a:cubicBezTo>
                    <a:pt x="1147" y="1546"/>
                    <a:pt x="1187" y="1631"/>
                    <a:pt x="1238" y="1614"/>
                  </a:cubicBezTo>
                  <a:lnTo>
                    <a:pt x="1238" y="1614"/>
                  </a:lnTo>
                  <a:cubicBezTo>
                    <a:pt x="1272" y="1568"/>
                    <a:pt x="1272" y="1568"/>
                    <a:pt x="1272" y="1568"/>
                  </a:cubicBezTo>
                  <a:cubicBezTo>
                    <a:pt x="1284" y="1512"/>
                    <a:pt x="1284" y="1512"/>
                    <a:pt x="1284" y="1512"/>
                  </a:cubicBezTo>
                  <a:cubicBezTo>
                    <a:pt x="1289" y="1500"/>
                    <a:pt x="1289" y="1449"/>
                    <a:pt x="1284" y="1443"/>
                  </a:cubicBezTo>
                  <a:cubicBezTo>
                    <a:pt x="1284" y="1438"/>
                    <a:pt x="1267" y="1421"/>
                    <a:pt x="1261" y="1426"/>
                  </a:cubicBezTo>
                  <a:cubicBezTo>
                    <a:pt x="1244" y="1449"/>
                    <a:pt x="1238" y="1472"/>
                    <a:pt x="1215" y="1489"/>
                  </a:cubicBezTo>
                  <a:cubicBezTo>
                    <a:pt x="1204" y="1495"/>
                    <a:pt x="1210" y="1466"/>
                    <a:pt x="1210" y="1466"/>
                  </a:cubicBezTo>
                  <a:cubicBezTo>
                    <a:pt x="1210" y="1449"/>
                    <a:pt x="1199" y="1455"/>
                    <a:pt x="1187" y="1449"/>
                  </a:cubicBezTo>
                  <a:cubicBezTo>
                    <a:pt x="1181" y="1449"/>
                    <a:pt x="1176" y="1415"/>
                    <a:pt x="1176" y="1409"/>
                  </a:cubicBezTo>
                  <a:cubicBezTo>
                    <a:pt x="1176" y="1398"/>
                    <a:pt x="1199" y="1398"/>
                    <a:pt x="1210" y="1392"/>
                  </a:cubicBezTo>
                  <a:cubicBezTo>
                    <a:pt x="1227" y="1370"/>
                    <a:pt x="1278" y="1301"/>
                    <a:pt x="1301" y="1347"/>
                  </a:cubicBezTo>
                  <a:cubicBezTo>
                    <a:pt x="1318" y="1370"/>
                    <a:pt x="1318" y="1381"/>
                    <a:pt x="1352" y="1370"/>
                  </a:cubicBezTo>
                  <a:cubicBezTo>
                    <a:pt x="1363" y="1370"/>
                    <a:pt x="1380" y="1352"/>
                    <a:pt x="1392" y="1352"/>
                  </a:cubicBezTo>
                  <a:cubicBezTo>
                    <a:pt x="1397" y="1347"/>
                    <a:pt x="1414" y="1358"/>
                    <a:pt x="1414" y="1341"/>
                  </a:cubicBezTo>
                  <a:cubicBezTo>
                    <a:pt x="1414" y="1336"/>
                    <a:pt x="1414" y="1301"/>
                    <a:pt x="1409" y="1301"/>
                  </a:cubicBezTo>
                  <a:cubicBezTo>
                    <a:pt x="1397" y="1307"/>
                    <a:pt x="1392" y="1324"/>
                    <a:pt x="1392" y="1296"/>
                  </a:cubicBezTo>
                  <a:cubicBezTo>
                    <a:pt x="1392" y="1267"/>
                    <a:pt x="1363" y="1216"/>
                    <a:pt x="1397" y="1210"/>
                  </a:cubicBezTo>
                  <a:cubicBezTo>
                    <a:pt x="1431" y="1205"/>
                    <a:pt x="1454" y="1188"/>
                    <a:pt x="1443" y="1148"/>
                  </a:cubicBezTo>
                  <a:cubicBezTo>
                    <a:pt x="1414" y="1068"/>
                    <a:pt x="1511" y="1046"/>
                    <a:pt x="1477" y="966"/>
                  </a:cubicBezTo>
                  <a:cubicBezTo>
                    <a:pt x="1465" y="932"/>
                    <a:pt x="1488" y="858"/>
                    <a:pt x="1528" y="852"/>
                  </a:cubicBezTo>
                  <a:cubicBezTo>
                    <a:pt x="1551" y="852"/>
                    <a:pt x="1556" y="875"/>
                    <a:pt x="1585" y="875"/>
                  </a:cubicBezTo>
                  <a:cubicBezTo>
                    <a:pt x="1619" y="870"/>
                    <a:pt x="1647" y="847"/>
                    <a:pt x="1664" y="818"/>
                  </a:cubicBezTo>
                  <a:cubicBezTo>
                    <a:pt x="1693" y="796"/>
                    <a:pt x="1733" y="813"/>
                    <a:pt x="1733" y="767"/>
                  </a:cubicBezTo>
                  <a:cubicBezTo>
                    <a:pt x="1727" y="716"/>
                    <a:pt x="1715" y="739"/>
                    <a:pt x="1744" y="699"/>
                  </a:cubicBezTo>
                  <a:cubicBezTo>
                    <a:pt x="1755" y="682"/>
                    <a:pt x="1744" y="671"/>
                    <a:pt x="1761" y="648"/>
                  </a:cubicBezTo>
                  <a:cubicBezTo>
                    <a:pt x="1778" y="631"/>
                    <a:pt x="1818" y="625"/>
                    <a:pt x="1835" y="608"/>
                  </a:cubicBezTo>
                  <a:cubicBezTo>
                    <a:pt x="1841" y="597"/>
                    <a:pt x="1892" y="534"/>
                    <a:pt x="1886" y="523"/>
                  </a:cubicBezTo>
                  <a:cubicBezTo>
                    <a:pt x="1880" y="495"/>
                    <a:pt x="1869" y="506"/>
                    <a:pt x="1875" y="466"/>
                  </a:cubicBezTo>
                  <a:cubicBezTo>
                    <a:pt x="1875" y="455"/>
                    <a:pt x="1886" y="404"/>
                    <a:pt x="1892" y="404"/>
                  </a:cubicBezTo>
                  <a:cubicBezTo>
                    <a:pt x="1931" y="404"/>
                    <a:pt x="1943" y="404"/>
                    <a:pt x="1977" y="387"/>
                  </a:cubicBezTo>
                  <a:cubicBezTo>
                    <a:pt x="2017" y="358"/>
                    <a:pt x="2022" y="336"/>
                    <a:pt x="2039" y="296"/>
                  </a:cubicBezTo>
                  <a:cubicBezTo>
                    <a:pt x="2102" y="256"/>
                    <a:pt x="2102" y="256"/>
                    <a:pt x="2102" y="256"/>
                  </a:cubicBezTo>
                  <a:lnTo>
                    <a:pt x="2102" y="256"/>
                  </a:lnTo>
                  <a:cubicBezTo>
                    <a:pt x="2096" y="233"/>
                    <a:pt x="2102" y="211"/>
                    <a:pt x="2079" y="199"/>
                  </a:cubicBezTo>
                  <a:cubicBezTo>
                    <a:pt x="2051" y="188"/>
                    <a:pt x="2039" y="182"/>
                    <a:pt x="2039" y="154"/>
                  </a:cubicBezTo>
                  <a:cubicBezTo>
                    <a:pt x="2045" y="148"/>
                    <a:pt x="2034" y="125"/>
                    <a:pt x="2028" y="120"/>
                  </a:cubicBezTo>
                  <a:lnTo>
                    <a:pt x="2028" y="120"/>
                  </a:lnTo>
                  <a:cubicBezTo>
                    <a:pt x="1965" y="108"/>
                    <a:pt x="1926" y="193"/>
                    <a:pt x="1869" y="205"/>
                  </a:cubicBezTo>
                  <a:cubicBezTo>
                    <a:pt x="1767" y="233"/>
                    <a:pt x="1767" y="233"/>
                    <a:pt x="1767" y="233"/>
                  </a:cubicBezTo>
                  <a:cubicBezTo>
                    <a:pt x="1733" y="245"/>
                    <a:pt x="1647" y="267"/>
                    <a:pt x="1608" y="273"/>
                  </a:cubicBezTo>
                  <a:cubicBezTo>
                    <a:pt x="1551" y="279"/>
                    <a:pt x="1522" y="262"/>
                    <a:pt x="1471" y="256"/>
                  </a:cubicBezTo>
                  <a:cubicBezTo>
                    <a:pt x="1443" y="256"/>
                    <a:pt x="1420" y="284"/>
                    <a:pt x="1380" y="279"/>
                  </a:cubicBezTo>
                  <a:cubicBezTo>
                    <a:pt x="1341" y="267"/>
                    <a:pt x="1295" y="245"/>
                    <a:pt x="1261" y="216"/>
                  </a:cubicBezTo>
                  <a:cubicBezTo>
                    <a:pt x="1221" y="188"/>
                    <a:pt x="1170" y="182"/>
                    <a:pt x="1125" y="142"/>
                  </a:cubicBezTo>
                  <a:cubicBezTo>
                    <a:pt x="1102" y="120"/>
                    <a:pt x="1085" y="120"/>
                    <a:pt x="1051" y="108"/>
                  </a:cubicBezTo>
                  <a:cubicBezTo>
                    <a:pt x="1005" y="103"/>
                    <a:pt x="1000" y="63"/>
                    <a:pt x="943" y="74"/>
                  </a:cubicBezTo>
                  <a:cubicBezTo>
                    <a:pt x="920" y="80"/>
                    <a:pt x="863" y="57"/>
                    <a:pt x="852" y="29"/>
                  </a:cubicBezTo>
                  <a:cubicBezTo>
                    <a:pt x="841" y="0"/>
                    <a:pt x="852" y="0"/>
                    <a:pt x="812" y="17"/>
                  </a:cubicBezTo>
                  <a:cubicBezTo>
                    <a:pt x="767" y="34"/>
                    <a:pt x="750" y="40"/>
                    <a:pt x="699" y="40"/>
                  </a:cubicBezTo>
                  <a:cubicBezTo>
                    <a:pt x="619" y="40"/>
                    <a:pt x="630" y="23"/>
                    <a:pt x="573" y="86"/>
                  </a:cubicBezTo>
                  <a:cubicBezTo>
                    <a:pt x="556" y="108"/>
                    <a:pt x="517" y="114"/>
                    <a:pt x="505" y="142"/>
                  </a:cubicBezTo>
                  <a:cubicBezTo>
                    <a:pt x="494" y="165"/>
                    <a:pt x="522" y="193"/>
                    <a:pt x="522" y="216"/>
                  </a:cubicBezTo>
                  <a:cubicBezTo>
                    <a:pt x="483" y="216"/>
                    <a:pt x="443" y="148"/>
                    <a:pt x="397" y="165"/>
                  </a:cubicBezTo>
                  <a:cubicBezTo>
                    <a:pt x="380" y="171"/>
                    <a:pt x="375" y="171"/>
                    <a:pt x="369" y="165"/>
                  </a:cubicBezTo>
                  <a:lnTo>
                    <a:pt x="369" y="165"/>
                  </a:lnTo>
                  <a:cubicBezTo>
                    <a:pt x="363" y="216"/>
                    <a:pt x="363" y="216"/>
                    <a:pt x="363" y="216"/>
                  </a:cubicBezTo>
                  <a:cubicBezTo>
                    <a:pt x="369" y="233"/>
                    <a:pt x="363" y="245"/>
                    <a:pt x="358" y="256"/>
                  </a:cubicBezTo>
                  <a:cubicBezTo>
                    <a:pt x="346" y="262"/>
                    <a:pt x="318" y="267"/>
                    <a:pt x="312" y="273"/>
                  </a:cubicBezTo>
                  <a:cubicBezTo>
                    <a:pt x="312" y="273"/>
                    <a:pt x="312" y="279"/>
                    <a:pt x="306" y="279"/>
                  </a:cubicBezTo>
                  <a:cubicBezTo>
                    <a:pt x="301" y="319"/>
                    <a:pt x="261" y="262"/>
                    <a:pt x="261" y="250"/>
                  </a:cubicBezTo>
                  <a:lnTo>
                    <a:pt x="255" y="250"/>
                  </a:lnTo>
                  <a:cubicBezTo>
                    <a:pt x="250" y="267"/>
                    <a:pt x="210" y="290"/>
                    <a:pt x="199" y="279"/>
                  </a:cubicBezTo>
                  <a:cubicBezTo>
                    <a:pt x="182" y="262"/>
                    <a:pt x="164" y="267"/>
                    <a:pt x="136" y="267"/>
                  </a:cubicBezTo>
                  <a:cubicBezTo>
                    <a:pt x="130" y="296"/>
                    <a:pt x="142" y="307"/>
                    <a:pt x="108" y="307"/>
                  </a:cubicBezTo>
                  <a:cubicBezTo>
                    <a:pt x="96" y="307"/>
                    <a:pt x="56" y="336"/>
                    <a:pt x="51" y="347"/>
                  </a:cubicBezTo>
                  <a:lnTo>
                    <a:pt x="51" y="353"/>
                  </a:lnTo>
                  <a:cubicBezTo>
                    <a:pt x="45" y="364"/>
                    <a:pt x="17" y="370"/>
                    <a:pt x="5" y="375"/>
                  </a:cubicBezTo>
                  <a:cubicBezTo>
                    <a:pt x="0" y="381"/>
                    <a:pt x="22" y="421"/>
                    <a:pt x="22" y="438"/>
                  </a:cubicBezTo>
                  <a:cubicBezTo>
                    <a:pt x="17" y="466"/>
                    <a:pt x="22" y="483"/>
                    <a:pt x="22" y="512"/>
                  </a:cubicBezTo>
                  <a:cubicBezTo>
                    <a:pt x="34" y="540"/>
                    <a:pt x="34" y="540"/>
                    <a:pt x="34" y="540"/>
                  </a:cubicBezTo>
                  <a:close/>
                  <a:moveTo>
                    <a:pt x="227" y="387"/>
                  </a:moveTo>
                  <a:lnTo>
                    <a:pt x="227" y="387"/>
                  </a:lnTo>
                  <a:cubicBezTo>
                    <a:pt x="221" y="398"/>
                    <a:pt x="221" y="398"/>
                    <a:pt x="221" y="398"/>
                  </a:cubicBezTo>
                  <a:cubicBezTo>
                    <a:pt x="210" y="409"/>
                    <a:pt x="187" y="415"/>
                    <a:pt x="187" y="398"/>
                  </a:cubicBezTo>
                  <a:cubicBezTo>
                    <a:pt x="187" y="387"/>
                    <a:pt x="193" y="370"/>
                    <a:pt x="187" y="358"/>
                  </a:cubicBezTo>
                  <a:cubicBezTo>
                    <a:pt x="182" y="353"/>
                    <a:pt x="176" y="341"/>
                    <a:pt x="182" y="336"/>
                  </a:cubicBezTo>
                  <a:cubicBezTo>
                    <a:pt x="182" y="330"/>
                    <a:pt x="210" y="330"/>
                    <a:pt x="216" y="324"/>
                  </a:cubicBezTo>
                  <a:cubicBezTo>
                    <a:pt x="221" y="319"/>
                    <a:pt x="227" y="324"/>
                    <a:pt x="233" y="330"/>
                  </a:cubicBezTo>
                  <a:cubicBezTo>
                    <a:pt x="233" y="330"/>
                    <a:pt x="244" y="336"/>
                    <a:pt x="244" y="341"/>
                  </a:cubicBezTo>
                  <a:cubicBezTo>
                    <a:pt x="244" y="347"/>
                    <a:pt x="238" y="358"/>
                    <a:pt x="238" y="364"/>
                  </a:cubicBezTo>
                  <a:cubicBezTo>
                    <a:pt x="233" y="370"/>
                    <a:pt x="227" y="381"/>
                    <a:pt x="227" y="387"/>
                  </a:cubicBezTo>
                  <a:close/>
                  <a:moveTo>
                    <a:pt x="1062" y="1239"/>
                  </a:moveTo>
                  <a:lnTo>
                    <a:pt x="1062" y="1239"/>
                  </a:lnTo>
                  <a:cubicBezTo>
                    <a:pt x="1045" y="1250"/>
                    <a:pt x="1045" y="1250"/>
                    <a:pt x="1045" y="1250"/>
                  </a:cubicBezTo>
                  <a:cubicBezTo>
                    <a:pt x="1000" y="1296"/>
                    <a:pt x="1056" y="1324"/>
                    <a:pt x="1102" y="1313"/>
                  </a:cubicBezTo>
                  <a:cubicBezTo>
                    <a:pt x="1108" y="1307"/>
                    <a:pt x="1119" y="1290"/>
                    <a:pt x="1125" y="1296"/>
                  </a:cubicBezTo>
                  <a:cubicBezTo>
                    <a:pt x="1130" y="1296"/>
                    <a:pt x="1136" y="1347"/>
                    <a:pt x="1136" y="1352"/>
                  </a:cubicBezTo>
                  <a:cubicBezTo>
                    <a:pt x="1130" y="1375"/>
                    <a:pt x="1096" y="1352"/>
                    <a:pt x="1085" y="1347"/>
                  </a:cubicBezTo>
                  <a:cubicBezTo>
                    <a:pt x="1062" y="1336"/>
                    <a:pt x="1022" y="1358"/>
                    <a:pt x="994" y="1347"/>
                  </a:cubicBezTo>
                  <a:cubicBezTo>
                    <a:pt x="960" y="1336"/>
                    <a:pt x="960" y="1301"/>
                    <a:pt x="909" y="1318"/>
                  </a:cubicBezTo>
                  <a:cubicBezTo>
                    <a:pt x="875" y="1330"/>
                    <a:pt x="875" y="1330"/>
                    <a:pt x="841" y="1313"/>
                  </a:cubicBezTo>
                  <a:cubicBezTo>
                    <a:pt x="823" y="1307"/>
                    <a:pt x="806" y="1273"/>
                    <a:pt x="784" y="1256"/>
                  </a:cubicBezTo>
                  <a:cubicBezTo>
                    <a:pt x="772" y="1239"/>
                    <a:pt x="715" y="1193"/>
                    <a:pt x="721" y="1182"/>
                  </a:cubicBezTo>
                  <a:cubicBezTo>
                    <a:pt x="738" y="1165"/>
                    <a:pt x="755" y="1131"/>
                    <a:pt x="767" y="1108"/>
                  </a:cubicBezTo>
                  <a:cubicBezTo>
                    <a:pt x="784" y="1063"/>
                    <a:pt x="818" y="1102"/>
                    <a:pt x="852" y="1114"/>
                  </a:cubicBezTo>
                  <a:cubicBezTo>
                    <a:pt x="892" y="1120"/>
                    <a:pt x="949" y="1148"/>
                    <a:pt x="994" y="1148"/>
                  </a:cubicBezTo>
                  <a:cubicBezTo>
                    <a:pt x="1034" y="1148"/>
                    <a:pt x="1028" y="1165"/>
                    <a:pt x="1056" y="1176"/>
                  </a:cubicBezTo>
                  <a:cubicBezTo>
                    <a:pt x="1068" y="1182"/>
                    <a:pt x="1079" y="1176"/>
                    <a:pt x="1091" y="1176"/>
                  </a:cubicBezTo>
                  <a:cubicBezTo>
                    <a:pt x="1079" y="1193"/>
                    <a:pt x="1085" y="1222"/>
                    <a:pt x="1062" y="1239"/>
                  </a:cubicBezTo>
                  <a:close/>
                </a:path>
              </a:pathLst>
            </a:custGeom>
            <a:grpFill/>
            <a:ln w="1905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80" name="Freeform 154"/>
            <p:cNvSpPr>
              <a:spLocks noChangeArrowheads="1"/>
            </p:cNvSpPr>
            <p:nvPr/>
          </p:nvSpPr>
          <p:spPr bwMode="auto">
            <a:xfrm>
              <a:off x="15498113" y="3324288"/>
              <a:ext cx="1454958" cy="899877"/>
            </a:xfrm>
            <a:custGeom>
              <a:avLst/>
              <a:gdLst>
                <a:gd name="T0" fmla="*/ 17 w 2102"/>
                <a:gd name="T1" fmla="*/ 579 h 1302"/>
                <a:gd name="T2" fmla="*/ 11 w 2102"/>
                <a:gd name="T3" fmla="*/ 687 h 1302"/>
                <a:gd name="T4" fmla="*/ 85 w 2102"/>
                <a:gd name="T5" fmla="*/ 738 h 1302"/>
                <a:gd name="T6" fmla="*/ 165 w 2102"/>
                <a:gd name="T7" fmla="*/ 852 h 1302"/>
                <a:gd name="T8" fmla="*/ 278 w 2102"/>
                <a:gd name="T9" fmla="*/ 846 h 1302"/>
                <a:gd name="T10" fmla="*/ 415 w 2102"/>
                <a:gd name="T11" fmla="*/ 801 h 1302"/>
                <a:gd name="T12" fmla="*/ 568 w 2102"/>
                <a:gd name="T13" fmla="*/ 824 h 1302"/>
                <a:gd name="T14" fmla="*/ 727 w 2102"/>
                <a:gd name="T15" fmla="*/ 937 h 1302"/>
                <a:gd name="T16" fmla="*/ 789 w 2102"/>
                <a:gd name="T17" fmla="*/ 1136 h 1302"/>
                <a:gd name="T18" fmla="*/ 869 w 2102"/>
                <a:gd name="T19" fmla="*/ 1227 h 1302"/>
                <a:gd name="T20" fmla="*/ 994 w 2102"/>
                <a:gd name="T21" fmla="*/ 1238 h 1302"/>
                <a:gd name="T22" fmla="*/ 1051 w 2102"/>
                <a:gd name="T23" fmla="*/ 1176 h 1302"/>
                <a:gd name="T24" fmla="*/ 1170 w 2102"/>
                <a:gd name="T25" fmla="*/ 1215 h 1302"/>
                <a:gd name="T26" fmla="*/ 1261 w 2102"/>
                <a:gd name="T27" fmla="*/ 1147 h 1302"/>
                <a:gd name="T28" fmla="*/ 1238 w 2102"/>
                <a:gd name="T29" fmla="*/ 1073 h 1302"/>
                <a:gd name="T30" fmla="*/ 1181 w 2102"/>
                <a:gd name="T31" fmla="*/ 1073 h 1302"/>
                <a:gd name="T32" fmla="*/ 1233 w 2102"/>
                <a:gd name="T33" fmla="*/ 1028 h 1302"/>
                <a:gd name="T34" fmla="*/ 1159 w 2102"/>
                <a:gd name="T35" fmla="*/ 1011 h 1302"/>
                <a:gd name="T36" fmla="*/ 1113 w 2102"/>
                <a:gd name="T37" fmla="*/ 886 h 1302"/>
                <a:gd name="T38" fmla="*/ 1324 w 2102"/>
                <a:gd name="T39" fmla="*/ 755 h 1302"/>
                <a:gd name="T40" fmla="*/ 1482 w 2102"/>
                <a:gd name="T41" fmla="*/ 585 h 1302"/>
                <a:gd name="T42" fmla="*/ 1584 w 2102"/>
                <a:gd name="T43" fmla="*/ 625 h 1302"/>
                <a:gd name="T44" fmla="*/ 1766 w 2102"/>
                <a:gd name="T45" fmla="*/ 653 h 1302"/>
                <a:gd name="T46" fmla="*/ 1754 w 2102"/>
                <a:gd name="T47" fmla="*/ 625 h 1302"/>
                <a:gd name="T48" fmla="*/ 1737 w 2102"/>
                <a:gd name="T49" fmla="*/ 488 h 1302"/>
                <a:gd name="T50" fmla="*/ 1783 w 2102"/>
                <a:gd name="T51" fmla="*/ 460 h 1302"/>
                <a:gd name="T52" fmla="*/ 1868 w 2102"/>
                <a:gd name="T53" fmla="*/ 380 h 1302"/>
                <a:gd name="T54" fmla="*/ 1987 w 2102"/>
                <a:gd name="T55" fmla="*/ 363 h 1302"/>
                <a:gd name="T56" fmla="*/ 2038 w 2102"/>
                <a:gd name="T57" fmla="*/ 392 h 1302"/>
                <a:gd name="T58" fmla="*/ 2090 w 2102"/>
                <a:gd name="T59" fmla="*/ 369 h 1302"/>
                <a:gd name="T60" fmla="*/ 2101 w 2102"/>
                <a:gd name="T61" fmla="*/ 278 h 1302"/>
                <a:gd name="T62" fmla="*/ 2067 w 2102"/>
                <a:gd name="T63" fmla="*/ 267 h 1302"/>
                <a:gd name="T64" fmla="*/ 1896 w 2102"/>
                <a:gd name="T65" fmla="*/ 176 h 1302"/>
                <a:gd name="T66" fmla="*/ 1646 w 2102"/>
                <a:gd name="T67" fmla="*/ 62 h 1302"/>
                <a:gd name="T68" fmla="*/ 1375 w 2102"/>
                <a:gd name="T69" fmla="*/ 119 h 1302"/>
                <a:gd name="T70" fmla="*/ 1278 w 2102"/>
                <a:gd name="T71" fmla="*/ 130 h 1302"/>
                <a:gd name="T72" fmla="*/ 1136 w 2102"/>
                <a:gd name="T73" fmla="*/ 102 h 1302"/>
                <a:gd name="T74" fmla="*/ 807 w 2102"/>
                <a:gd name="T75" fmla="*/ 216 h 1302"/>
                <a:gd name="T76" fmla="*/ 608 w 2102"/>
                <a:gd name="T77" fmla="*/ 210 h 1302"/>
                <a:gd name="T78" fmla="*/ 432 w 2102"/>
                <a:gd name="T79" fmla="*/ 227 h 1302"/>
                <a:gd name="T80" fmla="*/ 403 w 2102"/>
                <a:gd name="T81" fmla="*/ 306 h 1302"/>
                <a:gd name="T82" fmla="*/ 369 w 2102"/>
                <a:gd name="T83" fmla="*/ 397 h 1302"/>
                <a:gd name="T84" fmla="*/ 273 w 2102"/>
                <a:gd name="T85" fmla="*/ 426 h 1302"/>
                <a:gd name="T86" fmla="*/ 74 w 2102"/>
                <a:gd name="T87" fmla="*/ 568 h 1302"/>
                <a:gd name="T88" fmla="*/ 1959 w 2102"/>
                <a:gd name="T89" fmla="*/ 500 h 1302"/>
                <a:gd name="T90" fmla="*/ 1953 w 2102"/>
                <a:gd name="T91" fmla="*/ 511 h 1302"/>
                <a:gd name="T92" fmla="*/ 1919 w 2102"/>
                <a:gd name="T93" fmla="*/ 471 h 1302"/>
                <a:gd name="T94" fmla="*/ 1948 w 2102"/>
                <a:gd name="T95" fmla="*/ 437 h 1302"/>
                <a:gd name="T96" fmla="*/ 1976 w 2102"/>
                <a:gd name="T97" fmla="*/ 454 h 1302"/>
                <a:gd name="T98" fmla="*/ 1959 w 2102"/>
                <a:gd name="T99" fmla="*/ 500 h 1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102" h="1302">
                  <a:moveTo>
                    <a:pt x="17" y="579"/>
                  </a:moveTo>
                  <a:lnTo>
                    <a:pt x="17" y="579"/>
                  </a:lnTo>
                  <a:cubicBezTo>
                    <a:pt x="17" y="585"/>
                    <a:pt x="34" y="619"/>
                    <a:pt x="28" y="625"/>
                  </a:cubicBezTo>
                  <a:cubicBezTo>
                    <a:pt x="11" y="642"/>
                    <a:pt x="0" y="664"/>
                    <a:pt x="11" y="687"/>
                  </a:cubicBezTo>
                  <a:cubicBezTo>
                    <a:pt x="17" y="699"/>
                    <a:pt x="28" y="710"/>
                    <a:pt x="40" y="716"/>
                  </a:cubicBezTo>
                  <a:cubicBezTo>
                    <a:pt x="51" y="721"/>
                    <a:pt x="74" y="727"/>
                    <a:pt x="85" y="738"/>
                  </a:cubicBezTo>
                  <a:cubicBezTo>
                    <a:pt x="113" y="767"/>
                    <a:pt x="108" y="767"/>
                    <a:pt x="142" y="784"/>
                  </a:cubicBezTo>
                  <a:cubicBezTo>
                    <a:pt x="159" y="795"/>
                    <a:pt x="136" y="852"/>
                    <a:pt x="165" y="852"/>
                  </a:cubicBezTo>
                  <a:cubicBezTo>
                    <a:pt x="176" y="852"/>
                    <a:pt x="193" y="846"/>
                    <a:pt x="204" y="841"/>
                  </a:cubicBezTo>
                  <a:cubicBezTo>
                    <a:pt x="233" y="835"/>
                    <a:pt x="244" y="858"/>
                    <a:pt x="278" y="846"/>
                  </a:cubicBezTo>
                  <a:cubicBezTo>
                    <a:pt x="295" y="835"/>
                    <a:pt x="312" y="812"/>
                    <a:pt x="335" y="829"/>
                  </a:cubicBezTo>
                  <a:cubicBezTo>
                    <a:pt x="392" y="869"/>
                    <a:pt x="375" y="801"/>
                    <a:pt x="415" y="801"/>
                  </a:cubicBezTo>
                  <a:cubicBezTo>
                    <a:pt x="443" y="801"/>
                    <a:pt x="443" y="835"/>
                    <a:pt x="471" y="795"/>
                  </a:cubicBezTo>
                  <a:cubicBezTo>
                    <a:pt x="494" y="772"/>
                    <a:pt x="540" y="806"/>
                    <a:pt x="568" y="824"/>
                  </a:cubicBezTo>
                  <a:cubicBezTo>
                    <a:pt x="602" y="841"/>
                    <a:pt x="591" y="920"/>
                    <a:pt x="642" y="926"/>
                  </a:cubicBezTo>
                  <a:cubicBezTo>
                    <a:pt x="665" y="920"/>
                    <a:pt x="704" y="931"/>
                    <a:pt x="727" y="937"/>
                  </a:cubicBezTo>
                  <a:cubicBezTo>
                    <a:pt x="761" y="943"/>
                    <a:pt x="767" y="1005"/>
                    <a:pt x="773" y="1034"/>
                  </a:cubicBezTo>
                  <a:cubicBezTo>
                    <a:pt x="778" y="1062"/>
                    <a:pt x="773" y="1108"/>
                    <a:pt x="789" y="1136"/>
                  </a:cubicBezTo>
                  <a:cubicBezTo>
                    <a:pt x="801" y="1147"/>
                    <a:pt x="801" y="1153"/>
                    <a:pt x="812" y="1153"/>
                  </a:cubicBezTo>
                  <a:cubicBezTo>
                    <a:pt x="835" y="1153"/>
                    <a:pt x="841" y="1210"/>
                    <a:pt x="869" y="1227"/>
                  </a:cubicBezTo>
                  <a:cubicBezTo>
                    <a:pt x="915" y="1261"/>
                    <a:pt x="915" y="1176"/>
                    <a:pt x="937" y="1244"/>
                  </a:cubicBezTo>
                  <a:cubicBezTo>
                    <a:pt x="954" y="1284"/>
                    <a:pt x="971" y="1272"/>
                    <a:pt x="994" y="1238"/>
                  </a:cubicBezTo>
                  <a:cubicBezTo>
                    <a:pt x="1000" y="1221"/>
                    <a:pt x="1011" y="1221"/>
                    <a:pt x="1023" y="1210"/>
                  </a:cubicBezTo>
                  <a:cubicBezTo>
                    <a:pt x="1023" y="1204"/>
                    <a:pt x="1039" y="1125"/>
                    <a:pt x="1051" y="1176"/>
                  </a:cubicBezTo>
                  <a:cubicBezTo>
                    <a:pt x="1062" y="1227"/>
                    <a:pt x="1062" y="1301"/>
                    <a:pt x="1125" y="1261"/>
                  </a:cubicBezTo>
                  <a:cubicBezTo>
                    <a:pt x="1147" y="1250"/>
                    <a:pt x="1159" y="1238"/>
                    <a:pt x="1170" y="1215"/>
                  </a:cubicBezTo>
                  <a:cubicBezTo>
                    <a:pt x="1181" y="1204"/>
                    <a:pt x="1227" y="1255"/>
                    <a:pt x="1261" y="1215"/>
                  </a:cubicBezTo>
                  <a:cubicBezTo>
                    <a:pt x="1284" y="1193"/>
                    <a:pt x="1255" y="1170"/>
                    <a:pt x="1261" y="1147"/>
                  </a:cubicBezTo>
                  <a:cubicBezTo>
                    <a:pt x="1267" y="1136"/>
                    <a:pt x="1278" y="1113"/>
                    <a:pt x="1267" y="1096"/>
                  </a:cubicBezTo>
                  <a:cubicBezTo>
                    <a:pt x="1255" y="1091"/>
                    <a:pt x="1250" y="1073"/>
                    <a:pt x="1238" y="1073"/>
                  </a:cubicBezTo>
                  <a:cubicBezTo>
                    <a:pt x="1221" y="1073"/>
                    <a:pt x="1244" y="1119"/>
                    <a:pt x="1199" y="1119"/>
                  </a:cubicBezTo>
                  <a:cubicBezTo>
                    <a:pt x="1181" y="1119"/>
                    <a:pt x="1176" y="1073"/>
                    <a:pt x="1181" y="1073"/>
                  </a:cubicBezTo>
                  <a:cubicBezTo>
                    <a:pt x="1159" y="1073"/>
                    <a:pt x="1142" y="1056"/>
                    <a:pt x="1159" y="1039"/>
                  </a:cubicBezTo>
                  <a:cubicBezTo>
                    <a:pt x="1176" y="1022"/>
                    <a:pt x="1210" y="1079"/>
                    <a:pt x="1233" y="1028"/>
                  </a:cubicBezTo>
                  <a:cubicBezTo>
                    <a:pt x="1250" y="1000"/>
                    <a:pt x="1250" y="1011"/>
                    <a:pt x="1238" y="977"/>
                  </a:cubicBezTo>
                  <a:cubicBezTo>
                    <a:pt x="1227" y="937"/>
                    <a:pt x="1176" y="1000"/>
                    <a:pt x="1159" y="1011"/>
                  </a:cubicBezTo>
                  <a:cubicBezTo>
                    <a:pt x="1108" y="1051"/>
                    <a:pt x="1074" y="1039"/>
                    <a:pt x="1068" y="977"/>
                  </a:cubicBezTo>
                  <a:cubicBezTo>
                    <a:pt x="1091" y="960"/>
                    <a:pt x="1079" y="903"/>
                    <a:pt x="1113" y="886"/>
                  </a:cubicBezTo>
                  <a:cubicBezTo>
                    <a:pt x="1153" y="863"/>
                    <a:pt x="1187" y="824"/>
                    <a:pt x="1233" y="795"/>
                  </a:cubicBezTo>
                  <a:cubicBezTo>
                    <a:pt x="1267" y="772"/>
                    <a:pt x="1289" y="795"/>
                    <a:pt x="1324" y="755"/>
                  </a:cubicBezTo>
                  <a:cubicBezTo>
                    <a:pt x="1346" y="733"/>
                    <a:pt x="1380" y="716"/>
                    <a:pt x="1403" y="699"/>
                  </a:cubicBezTo>
                  <a:cubicBezTo>
                    <a:pt x="1437" y="670"/>
                    <a:pt x="1448" y="602"/>
                    <a:pt x="1482" y="585"/>
                  </a:cubicBezTo>
                  <a:cubicBezTo>
                    <a:pt x="1487" y="579"/>
                    <a:pt x="1533" y="591"/>
                    <a:pt x="1538" y="596"/>
                  </a:cubicBezTo>
                  <a:cubicBezTo>
                    <a:pt x="1550" y="636"/>
                    <a:pt x="1544" y="625"/>
                    <a:pt x="1584" y="625"/>
                  </a:cubicBezTo>
                  <a:cubicBezTo>
                    <a:pt x="1612" y="625"/>
                    <a:pt x="1641" y="642"/>
                    <a:pt x="1664" y="647"/>
                  </a:cubicBezTo>
                  <a:cubicBezTo>
                    <a:pt x="1698" y="659"/>
                    <a:pt x="1732" y="653"/>
                    <a:pt x="1766" y="653"/>
                  </a:cubicBezTo>
                  <a:lnTo>
                    <a:pt x="1766" y="653"/>
                  </a:lnTo>
                  <a:cubicBezTo>
                    <a:pt x="1754" y="625"/>
                    <a:pt x="1754" y="625"/>
                    <a:pt x="1754" y="625"/>
                  </a:cubicBezTo>
                  <a:cubicBezTo>
                    <a:pt x="1754" y="596"/>
                    <a:pt x="1749" y="579"/>
                    <a:pt x="1754" y="551"/>
                  </a:cubicBezTo>
                  <a:cubicBezTo>
                    <a:pt x="1754" y="534"/>
                    <a:pt x="1732" y="494"/>
                    <a:pt x="1737" y="488"/>
                  </a:cubicBezTo>
                  <a:cubicBezTo>
                    <a:pt x="1749" y="483"/>
                    <a:pt x="1777" y="477"/>
                    <a:pt x="1783" y="466"/>
                  </a:cubicBezTo>
                  <a:lnTo>
                    <a:pt x="1783" y="460"/>
                  </a:lnTo>
                  <a:cubicBezTo>
                    <a:pt x="1788" y="449"/>
                    <a:pt x="1828" y="420"/>
                    <a:pt x="1840" y="420"/>
                  </a:cubicBezTo>
                  <a:cubicBezTo>
                    <a:pt x="1874" y="420"/>
                    <a:pt x="1862" y="409"/>
                    <a:pt x="1868" y="380"/>
                  </a:cubicBezTo>
                  <a:cubicBezTo>
                    <a:pt x="1896" y="380"/>
                    <a:pt x="1914" y="375"/>
                    <a:pt x="1931" y="392"/>
                  </a:cubicBezTo>
                  <a:cubicBezTo>
                    <a:pt x="1942" y="403"/>
                    <a:pt x="1982" y="380"/>
                    <a:pt x="1987" y="363"/>
                  </a:cubicBezTo>
                  <a:lnTo>
                    <a:pt x="1993" y="363"/>
                  </a:lnTo>
                  <a:cubicBezTo>
                    <a:pt x="1993" y="375"/>
                    <a:pt x="2033" y="432"/>
                    <a:pt x="2038" y="392"/>
                  </a:cubicBezTo>
                  <a:cubicBezTo>
                    <a:pt x="2044" y="392"/>
                    <a:pt x="2044" y="386"/>
                    <a:pt x="2044" y="386"/>
                  </a:cubicBezTo>
                  <a:cubicBezTo>
                    <a:pt x="2050" y="380"/>
                    <a:pt x="2078" y="375"/>
                    <a:pt x="2090" y="369"/>
                  </a:cubicBezTo>
                  <a:cubicBezTo>
                    <a:pt x="2095" y="358"/>
                    <a:pt x="2101" y="346"/>
                    <a:pt x="2095" y="329"/>
                  </a:cubicBezTo>
                  <a:cubicBezTo>
                    <a:pt x="2101" y="278"/>
                    <a:pt x="2101" y="278"/>
                    <a:pt x="2101" y="278"/>
                  </a:cubicBezTo>
                  <a:lnTo>
                    <a:pt x="2101" y="278"/>
                  </a:lnTo>
                  <a:cubicBezTo>
                    <a:pt x="2090" y="278"/>
                    <a:pt x="2084" y="272"/>
                    <a:pt x="2067" y="267"/>
                  </a:cubicBezTo>
                  <a:cubicBezTo>
                    <a:pt x="2038" y="261"/>
                    <a:pt x="2022" y="221"/>
                    <a:pt x="1993" y="204"/>
                  </a:cubicBezTo>
                  <a:cubicBezTo>
                    <a:pt x="1965" y="193"/>
                    <a:pt x="1931" y="193"/>
                    <a:pt x="1896" y="176"/>
                  </a:cubicBezTo>
                  <a:cubicBezTo>
                    <a:pt x="1834" y="147"/>
                    <a:pt x="1737" y="204"/>
                    <a:pt x="1732" y="108"/>
                  </a:cubicBezTo>
                  <a:cubicBezTo>
                    <a:pt x="1726" y="68"/>
                    <a:pt x="1664" y="91"/>
                    <a:pt x="1646" y="62"/>
                  </a:cubicBezTo>
                  <a:cubicBezTo>
                    <a:pt x="1612" y="0"/>
                    <a:pt x="1561" y="22"/>
                    <a:pt x="1504" y="45"/>
                  </a:cubicBezTo>
                  <a:cubicBezTo>
                    <a:pt x="1453" y="56"/>
                    <a:pt x="1409" y="85"/>
                    <a:pt x="1375" y="119"/>
                  </a:cubicBezTo>
                  <a:cubicBezTo>
                    <a:pt x="1341" y="153"/>
                    <a:pt x="1301" y="221"/>
                    <a:pt x="1295" y="153"/>
                  </a:cubicBezTo>
                  <a:cubicBezTo>
                    <a:pt x="1289" y="142"/>
                    <a:pt x="1278" y="136"/>
                    <a:pt x="1278" y="130"/>
                  </a:cubicBezTo>
                  <a:cubicBezTo>
                    <a:pt x="1278" y="113"/>
                    <a:pt x="1335" y="85"/>
                    <a:pt x="1301" y="62"/>
                  </a:cubicBezTo>
                  <a:cubicBezTo>
                    <a:pt x="1289" y="56"/>
                    <a:pt x="1165" y="96"/>
                    <a:pt x="1136" y="102"/>
                  </a:cubicBezTo>
                  <a:cubicBezTo>
                    <a:pt x="1108" y="102"/>
                    <a:pt x="1108" y="136"/>
                    <a:pt x="1074" y="136"/>
                  </a:cubicBezTo>
                  <a:cubicBezTo>
                    <a:pt x="977" y="136"/>
                    <a:pt x="903" y="187"/>
                    <a:pt x="807" y="216"/>
                  </a:cubicBezTo>
                  <a:cubicBezTo>
                    <a:pt x="784" y="227"/>
                    <a:pt x="716" y="233"/>
                    <a:pt x="693" y="227"/>
                  </a:cubicBezTo>
                  <a:cubicBezTo>
                    <a:pt x="665" y="227"/>
                    <a:pt x="636" y="204"/>
                    <a:pt x="608" y="210"/>
                  </a:cubicBezTo>
                  <a:cubicBezTo>
                    <a:pt x="568" y="227"/>
                    <a:pt x="494" y="227"/>
                    <a:pt x="432" y="227"/>
                  </a:cubicBezTo>
                  <a:lnTo>
                    <a:pt x="432" y="227"/>
                  </a:lnTo>
                  <a:cubicBezTo>
                    <a:pt x="403" y="267"/>
                    <a:pt x="403" y="267"/>
                    <a:pt x="403" y="267"/>
                  </a:cubicBezTo>
                  <a:cubicBezTo>
                    <a:pt x="403" y="284"/>
                    <a:pt x="398" y="290"/>
                    <a:pt x="403" y="306"/>
                  </a:cubicBezTo>
                  <a:cubicBezTo>
                    <a:pt x="415" y="341"/>
                    <a:pt x="432" y="392"/>
                    <a:pt x="403" y="420"/>
                  </a:cubicBezTo>
                  <a:cubicBezTo>
                    <a:pt x="380" y="443"/>
                    <a:pt x="375" y="403"/>
                    <a:pt x="369" y="397"/>
                  </a:cubicBezTo>
                  <a:cubicBezTo>
                    <a:pt x="364" y="392"/>
                    <a:pt x="329" y="386"/>
                    <a:pt x="324" y="386"/>
                  </a:cubicBezTo>
                  <a:cubicBezTo>
                    <a:pt x="301" y="380"/>
                    <a:pt x="295" y="409"/>
                    <a:pt x="273" y="426"/>
                  </a:cubicBezTo>
                  <a:cubicBezTo>
                    <a:pt x="233" y="454"/>
                    <a:pt x="176" y="397"/>
                    <a:pt x="176" y="483"/>
                  </a:cubicBezTo>
                  <a:cubicBezTo>
                    <a:pt x="170" y="540"/>
                    <a:pt x="130" y="562"/>
                    <a:pt x="74" y="568"/>
                  </a:cubicBezTo>
                  <a:cubicBezTo>
                    <a:pt x="17" y="579"/>
                    <a:pt x="17" y="579"/>
                    <a:pt x="17" y="579"/>
                  </a:cubicBezTo>
                  <a:close/>
                  <a:moveTo>
                    <a:pt x="1959" y="500"/>
                  </a:moveTo>
                  <a:lnTo>
                    <a:pt x="1959" y="500"/>
                  </a:lnTo>
                  <a:cubicBezTo>
                    <a:pt x="1953" y="511"/>
                    <a:pt x="1953" y="511"/>
                    <a:pt x="1953" y="511"/>
                  </a:cubicBezTo>
                  <a:cubicBezTo>
                    <a:pt x="1942" y="522"/>
                    <a:pt x="1919" y="528"/>
                    <a:pt x="1919" y="511"/>
                  </a:cubicBezTo>
                  <a:cubicBezTo>
                    <a:pt x="1919" y="500"/>
                    <a:pt x="1925" y="483"/>
                    <a:pt x="1919" y="471"/>
                  </a:cubicBezTo>
                  <a:cubicBezTo>
                    <a:pt x="1914" y="466"/>
                    <a:pt x="1908" y="454"/>
                    <a:pt x="1914" y="449"/>
                  </a:cubicBezTo>
                  <a:cubicBezTo>
                    <a:pt x="1914" y="443"/>
                    <a:pt x="1942" y="443"/>
                    <a:pt x="1948" y="437"/>
                  </a:cubicBezTo>
                  <a:cubicBezTo>
                    <a:pt x="1953" y="432"/>
                    <a:pt x="1959" y="437"/>
                    <a:pt x="1965" y="443"/>
                  </a:cubicBezTo>
                  <a:cubicBezTo>
                    <a:pt x="1965" y="443"/>
                    <a:pt x="1976" y="449"/>
                    <a:pt x="1976" y="454"/>
                  </a:cubicBezTo>
                  <a:cubicBezTo>
                    <a:pt x="1976" y="460"/>
                    <a:pt x="1970" y="471"/>
                    <a:pt x="1970" y="477"/>
                  </a:cubicBezTo>
                  <a:cubicBezTo>
                    <a:pt x="1965" y="483"/>
                    <a:pt x="1959" y="494"/>
                    <a:pt x="1959" y="500"/>
                  </a:cubicBezTo>
                  <a:close/>
                </a:path>
              </a:pathLst>
            </a:custGeom>
            <a:grpFill/>
            <a:ln w="1905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81" name="Freeform 155"/>
            <p:cNvSpPr>
              <a:spLocks noChangeArrowheads="1"/>
            </p:cNvSpPr>
            <p:nvPr/>
          </p:nvSpPr>
          <p:spPr bwMode="auto">
            <a:xfrm>
              <a:off x="13530717" y="3168715"/>
              <a:ext cx="2263268" cy="902926"/>
            </a:xfrm>
            <a:custGeom>
              <a:avLst/>
              <a:gdLst>
                <a:gd name="T0" fmla="*/ 3273 w 3274"/>
                <a:gd name="T1" fmla="*/ 454 h 1307"/>
                <a:gd name="T2" fmla="*/ 3244 w 3274"/>
                <a:gd name="T3" fmla="*/ 533 h 1307"/>
                <a:gd name="T4" fmla="*/ 3210 w 3274"/>
                <a:gd name="T5" fmla="*/ 624 h 1307"/>
                <a:gd name="T6" fmla="*/ 3114 w 3274"/>
                <a:gd name="T7" fmla="*/ 653 h 1307"/>
                <a:gd name="T8" fmla="*/ 2915 w 3274"/>
                <a:gd name="T9" fmla="*/ 795 h 1307"/>
                <a:gd name="T10" fmla="*/ 2858 w 3274"/>
                <a:gd name="T11" fmla="*/ 806 h 1307"/>
                <a:gd name="T12" fmla="*/ 2784 w 3274"/>
                <a:gd name="T13" fmla="*/ 704 h 1307"/>
                <a:gd name="T14" fmla="*/ 2682 w 3274"/>
                <a:gd name="T15" fmla="*/ 789 h 1307"/>
                <a:gd name="T16" fmla="*/ 2568 w 3274"/>
                <a:gd name="T17" fmla="*/ 863 h 1307"/>
                <a:gd name="T18" fmla="*/ 2483 w 3274"/>
                <a:gd name="T19" fmla="*/ 926 h 1307"/>
                <a:gd name="T20" fmla="*/ 2273 w 3274"/>
                <a:gd name="T21" fmla="*/ 971 h 1307"/>
                <a:gd name="T22" fmla="*/ 2074 w 3274"/>
                <a:gd name="T23" fmla="*/ 1039 h 1307"/>
                <a:gd name="T24" fmla="*/ 1915 w 3274"/>
                <a:gd name="T25" fmla="*/ 1045 h 1307"/>
                <a:gd name="T26" fmla="*/ 1682 w 3274"/>
                <a:gd name="T27" fmla="*/ 1164 h 1307"/>
                <a:gd name="T28" fmla="*/ 1472 w 3274"/>
                <a:gd name="T29" fmla="*/ 999 h 1307"/>
                <a:gd name="T30" fmla="*/ 1358 w 3274"/>
                <a:gd name="T31" fmla="*/ 988 h 1307"/>
                <a:gd name="T32" fmla="*/ 1244 w 3274"/>
                <a:gd name="T33" fmla="*/ 1051 h 1307"/>
                <a:gd name="T34" fmla="*/ 1034 w 3274"/>
                <a:gd name="T35" fmla="*/ 1039 h 1307"/>
                <a:gd name="T36" fmla="*/ 886 w 3274"/>
                <a:gd name="T37" fmla="*/ 1215 h 1307"/>
                <a:gd name="T38" fmla="*/ 710 w 3274"/>
                <a:gd name="T39" fmla="*/ 1244 h 1307"/>
                <a:gd name="T40" fmla="*/ 597 w 3274"/>
                <a:gd name="T41" fmla="*/ 1244 h 1307"/>
                <a:gd name="T42" fmla="*/ 483 w 3274"/>
                <a:gd name="T43" fmla="*/ 1278 h 1307"/>
                <a:gd name="T44" fmla="*/ 426 w 3274"/>
                <a:gd name="T45" fmla="*/ 1244 h 1307"/>
                <a:gd name="T46" fmla="*/ 301 w 3274"/>
                <a:gd name="T47" fmla="*/ 1096 h 1307"/>
                <a:gd name="T48" fmla="*/ 267 w 3274"/>
                <a:gd name="T49" fmla="*/ 1005 h 1307"/>
                <a:gd name="T50" fmla="*/ 375 w 3274"/>
                <a:gd name="T51" fmla="*/ 795 h 1307"/>
                <a:gd name="T52" fmla="*/ 244 w 3274"/>
                <a:gd name="T53" fmla="*/ 818 h 1307"/>
                <a:gd name="T54" fmla="*/ 199 w 3274"/>
                <a:gd name="T55" fmla="*/ 744 h 1307"/>
                <a:gd name="T56" fmla="*/ 137 w 3274"/>
                <a:gd name="T57" fmla="*/ 590 h 1307"/>
                <a:gd name="T58" fmla="*/ 17 w 3274"/>
                <a:gd name="T59" fmla="*/ 386 h 1307"/>
                <a:gd name="T60" fmla="*/ 165 w 3274"/>
                <a:gd name="T61" fmla="*/ 272 h 1307"/>
                <a:gd name="T62" fmla="*/ 176 w 3274"/>
                <a:gd name="T63" fmla="*/ 170 h 1307"/>
                <a:gd name="T64" fmla="*/ 210 w 3274"/>
                <a:gd name="T65" fmla="*/ 170 h 1307"/>
                <a:gd name="T66" fmla="*/ 432 w 3274"/>
                <a:gd name="T67" fmla="*/ 164 h 1307"/>
                <a:gd name="T68" fmla="*/ 534 w 3274"/>
                <a:gd name="T69" fmla="*/ 170 h 1307"/>
                <a:gd name="T70" fmla="*/ 699 w 3274"/>
                <a:gd name="T71" fmla="*/ 170 h 1307"/>
                <a:gd name="T72" fmla="*/ 835 w 3274"/>
                <a:gd name="T73" fmla="*/ 176 h 1307"/>
                <a:gd name="T74" fmla="*/ 909 w 3274"/>
                <a:gd name="T75" fmla="*/ 176 h 1307"/>
                <a:gd name="T76" fmla="*/ 1165 w 3274"/>
                <a:gd name="T77" fmla="*/ 119 h 1307"/>
                <a:gd name="T78" fmla="*/ 1324 w 3274"/>
                <a:gd name="T79" fmla="*/ 164 h 1307"/>
                <a:gd name="T80" fmla="*/ 1546 w 3274"/>
                <a:gd name="T81" fmla="*/ 79 h 1307"/>
                <a:gd name="T82" fmla="*/ 1631 w 3274"/>
                <a:gd name="T83" fmla="*/ 0 h 1307"/>
                <a:gd name="T84" fmla="*/ 1801 w 3274"/>
                <a:gd name="T85" fmla="*/ 153 h 1307"/>
                <a:gd name="T86" fmla="*/ 1926 w 3274"/>
                <a:gd name="T87" fmla="*/ 176 h 1307"/>
                <a:gd name="T88" fmla="*/ 2187 w 3274"/>
                <a:gd name="T89" fmla="*/ 193 h 1307"/>
                <a:gd name="T90" fmla="*/ 2199 w 3274"/>
                <a:gd name="T91" fmla="*/ 238 h 1307"/>
                <a:gd name="T92" fmla="*/ 2324 w 3274"/>
                <a:gd name="T93" fmla="*/ 215 h 1307"/>
                <a:gd name="T94" fmla="*/ 2568 w 3274"/>
                <a:gd name="T95" fmla="*/ 323 h 1307"/>
                <a:gd name="T96" fmla="*/ 2932 w 3274"/>
                <a:gd name="T97" fmla="*/ 386 h 1307"/>
                <a:gd name="T98" fmla="*/ 3210 w 3274"/>
                <a:gd name="T99" fmla="*/ 448 h 1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274" h="1307">
                  <a:moveTo>
                    <a:pt x="3273" y="454"/>
                  </a:moveTo>
                  <a:lnTo>
                    <a:pt x="3273" y="454"/>
                  </a:lnTo>
                  <a:cubicBezTo>
                    <a:pt x="3244" y="494"/>
                    <a:pt x="3244" y="494"/>
                    <a:pt x="3244" y="494"/>
                  </a:cubicBezTo>
                  <a:cubicBezTo>
                    <a:pt x="3244" y="511"/>
                    <a:pt x="3239" y="517"/>
                    <a:pt x="3244" y="533"/>
                  </a:cubicBezTo>
                  <a:cubicBezTo>
                    <a:pt x="3256" y="568"/>
                    <a:pt x="3273" y="619"/>
                    <a:pt x="3244" y="647"/>
                  </a:cubicBezTo>
                  <a:cubicBezTo>
                    <a:pt x="3221" y="670"/>
                    <a:pt x="3216" y="630"/>
                    <a:pt x="3210" y="624"/>
                  </a:cubicBezTo>
                  <a:cubicBezTo>
                    <a:pt x="3205" y="619"/>
                    <a:pt x="3170" y="613"/>
                    <a:pt x="3165" y="613"/>
                  </a:cubicBezTo>
                  <a:cubicBezTo>
                    <a:pt x="3142" y="607"/>
                    <a:pt x="3136" y="636"/>
                    <a:pt x="3114" y="653"/>
                  </a:cubicBezTo>
                  <a:cubicBezTo>
                    <a:pt x="3074" y="681"/>
                    <a:pt x="3017" y="624"/>
                    <a:pt x="3017" y="710"/>
                  </a:cubicBezTo>
                  <a:cubicBezTo>
                    <a:pt x="3011" y="767"/>
                    <a:pt x="2971" y="789"/>
                    <a:pt x="2915" y="795"/>
                  </a:cubicBezTo>
                  <a:cubicBezTo>
                    <a:pt x="2858" y="806"/>
                    <a:pt x="2858" y="806"/>
                    <a:pt x="2858" y="806"/>
                  </a:cubicBezTo>
                  <a:lnTo>
                    <a:pt x="2858" y="806"/>
                  </a:lnTo>
                  <a:cubicBezTo>
                    <a:pt x="2847" y="789"/>
                    <a:pt x="2847" y="755"/>
                    <a:pt x="2835" y="744"/>
                  </a:cubicBezTo>
                  <a:cubicBezTo>
                    <a:pt x="2829" y="738"/>
                    <a:pt x="2790" y="704"/>
                    <a:pt x="2784" y="704"/>
                  </a:cubicBezTo>
                  <a:cubicBezTo>
                    <a:pt x="2773" y="698"/>
                    <a:pt x="2756" y="727"/>
                    <a:pt x="2744" y="738"/>
                  </a:cubicBezTo>
                  <a:cubicBezTo>
                    <a:pt x="2727" y="755"/>
                    <a:pt x="2705" y="772"/>
                    <a:pt x="2682" y="789"/>
                  </a:cubicBezTo>
                  <a:cubicBezTo>
                    <a:pt x="2653" y="818"/>
                    <a:pt x="2614" y="778"/>
                    <a:pt x="2585" y="801"/>
                  </a:cubicBezTo>
                  <a:cubicBezTo>
                    <a:pt x="2574" y="818"/>
                    <a:pt x="2579" y="846"/>
                    <a:pt x="2568" y="863"/>
                  </a:cubicBezTo>
                  <a:cubicBezTo>
                    <a:pt x="2557" y="880"/>
                    <a:pt x="2551" y="937"/>
                    <a:pt x="2534" y="943"/>
                  </a:cubicBezTo>
                  <a:cubicBezTo>
                    <a:pt x="2511" y="960"/>
                    <a:pt x="2500" y="926"/>
                    <a:pt x="2483" y="926"/>
                  </a:cubicBezTo>
                  <a:cubicBezTo>
                    <a:pt x="2437" y="920"/>
                    <a:pt x="2426" y="977"/>
                    <a:pt x="2358" y="960"/>
                  </a:cubicBezTo>
                  <a:cubicBezTo>
                    <a:pt x="2329" y="954"/>
                    <a:pt x="2318" y="994"/>
                    <a:pt x="2273" y="971"/>
                  </a:cubicBezTo>
                  <a:cubicBezTo>
                    <a:pt x="2233" y="948"/>
                    <a:pt x="2199" y="937"/>
                    <a:pt x="2193" y="1005"/>
                  </a:cubicBezTo>
                  <a:cubicBezTo>
                    <a:pt x="2193" y="1085"/>
                    <a:pt x="2085" y="960"/>
                    <a:pt x="2074" y="1039"/>
                  </a:cubicBezTo>
                  <a:cubicBezTo>
                    <a:pt x="2074" y="1085"/>
                    <a:pt x="2040" y="1068"/>
                    <a:pt x="2006" y="1073"/>
                  </a:cubicBezTo>
                  <a:cubicBezTo>
                    <a:pt x="1966" y="1085"/>
                    <a:pt x="1955" y="1051"/>
                    <a:pt x="1915" y="1045"/>
                  </a:cubicBezTo>
                  <a:cubicBezTo>
                    <a:pt x="1886" y="1039"/>
                    <a:pt x="1858" y="1017"/>
                    <a:pt x="1835" y="1017"/>
                  </a:cubicBezTo>
                  <a:cubicBezTo>
                    <a:pt x="1761" y="1022"/>
                    <a:pt x="1756" y="1176"/>
                    <a:pt x="1682" y="1164"/>
                  </a:cubicBezTo>
                  <a:cubicBezTo>
                    <a:pt x="1642" y="1158"/>
                    <a:pt x="1591" y="1136"/>
                    <a:pt x="1557" y="1119"/>
                  </a:cubicBezTo>
                  <a:cubicBezTo>
                    <a:pt x="1511" y="1096"/>
                    <a:pt x="1483" y="1045"/>
                    <a:pt x="1472" y="999"/>
                  </a:cubicBezTo>
                  <a:cubicBezTo>
                    <a:pt x="1449" y="999"/>
                    <a:pt x="1438" y="1022"/>
                    <a:pt x="1415" y="1011"/>
                  </a:cubicBezTo>
                  <a:cubicBezTo>
                    <a:pt x="1392" y="1005"/>
                    <a:pt x="1386" y="994"/>
                    <a:pt x="1358" y="988"/>
                  </a:cubicBezTo>
                  <a:cubicBezTo>
                    <a:pt x="1307" y="988"/>
                    <a:pt x="1341" y="1051"/>
                    <a:pt x="1312" y="1056"/>
                  </a:cubicBezTo>
                  <a:cubicBezTo>
                    <a:pt x="1290" y="1068"/>
                    <a:pt x="1256" y="1073"/>
                    <a:pt x="1244" y="1051"/>
                  </a:cubicBezTo>
                  <a:cubicBezTo>
                    <a:pt x="1205" y="965"/>
                    <a:pt x="1182" y="1107"/>
                    <a:pt x="1136" y="1085"/>
                  </a:cubicBezTo>
                  <a:cubicBezTo>
                    <a:pt x="1102" y="1062"/>
                    <a:pt x="1057" y="1056"/>
                    <a:pt x="1034" y="1039"/>
                  </a:cubicBezTo>
                  <a:cubicBezTo>
                    <a:pt x="1017" y="1017"/>
                    <a:pt x="983" y="1051"/>
                    <a:pt x="977" y="1068"/>
                  </a:cubicBezTo>
                  <a:cubicBezTo>
                    <a:pt x="955" y="1113"/>
                    <a:pt x="926" y="1187"/>
                    <a:pt x="886" y="1215"/>
                  </a:cubicBezTo>
                  <a:cubicBezTo>
                    <a:pt x="864" y="1227"/>
                    <a:pt x="801" y="1244"/>
                    <a:pt x="773" y="1249"/>
                  </a:cubicBezTo>
                  <a:cubicBezTo>
                    <a:pt x="750" y="1255"/>
                    <a:pt x="733" y="1244"/>
                    <a:pt x="710" y="1244"/>
                  </a:cubicBezTo>
                  <a:cubicBezTo>
                    <a:pt x="693" y="1244"/>
                    <a:pt x="670" y="1238"/>
                    <a:pt x="653" y="1238"/>
                  </a:cubicBezTo>
                  <a:cubicBezTo>
                    <a:pt x="631" y="1238"/>
                    <a:pt x="614" y="1238"/>
                    <a:pt x="597" y="1244"/>
                  </a:cubicBezTo>
                  <a:cubicBezTo>
                    <a:pt x="562" y="1249"/>
                    <a:pt x="540" y="1272"/>
                    <a:pt x="511" y="1295"/>
                  </a:cubicBezTo>
                  <a:cubicBezTo>
                    <a:pt x="494" y="1306"/>
                    <a:pt x="494" y="1295"/>
                    <a:pt x="483" y="1278"/>
                  </a:cubicBezTo>
                  <a:cubicBezTo>
                    <a:pt x="472" y="1255"/>
                    <a:pt x="449" y="1244"/>
                    <a:pt x="426" y="1244"/>
                  </a:cubicBezTo>
                  <a:lnTo>
                    <a:pt x="426" y="1244"/>
                  </a:lnTo>
                  <a:cubicBezTo>
                    <a:pt x="415" y="1170"/>
                    <a:pt x="415" y="1170"/>
                    <a:pt x="415" y="1170"/>
                  </a:cubicBezTo>
                  <a:cubicBezTo>
                    <a:pt x="392" y="1124"/>
                    <a:pt x="307" y="1130"/>
                    <a:pt x="301" y="1096"/>
                  </a:cubicBezTo>
                  <a:cubicBezTo>
                    <a:pt x="267" y="1096"/>
                    <a:pt x="250" y="1136"/>
                    <a:pt x="239" y="1079"/>
                  </a:cubicBezTo>
                  <a:cubicBezTo>
                    <a:pt x="233" y="1062"/>
                    <a:pt x="256" y="1022"/>
                    <a:pt x="267" y="1005"/>
                  </a:cubicBezTo>
                  <a:cubicBezTo>
                    <a:pt x="296" y="943"/>
                    <a:pt x="403" y="977"/>
                    <a:pt x="432" y="897"/>
                  </a:cubicBezTo>
                  <a:cubicBezTo>
                    <a:pt x="438" y="874"/>
                    <a:pt x="392" y="801"/>
                    <a:pt x="375" y="795"/>
                  </a:cubicBezTo>
                  <a:cubicBezTo>
                    <a:pt x="369" y="812"/>
                    <a:pt x="330" y="863"/>
                    <a:pt x="307" y="869"/>
                  </a:cubicBezTo>
                  <a:cubicBezTo>
                    <a:pt x="273" y="880"/>
                    <a:pt x="244" y="846"/>
                    <a:pt x="244" y="818"/>
                  </a:cubicBezTo>
                  <a:cubicBezTo>
                    <a:pt x="244" y="801"/>
                    <a:pt x="267" y="778"/>
                    <a:pt x="261" y="767"/>
                  </a:cubicBezTo>
                  <a:cubicBezTo>
                    <a:pt x="261" y="767"/>
                    <a:pt x="205" y="744"/>
                    <a:pt x="199" y="744"/>
                  </a:cubicBezTo>
                  <a:cubicBezTo>
                    <a:pt x="182" y="744"/>
                    <a:pt x="171" y="738"/>
                    <a:pt x="159" y="721"/>
                  </a:cubicBezTo>
                  <a:cubicBezTo>
                    <a:pt x="119" y="681"/>
                    <a:pt x="148" y="636"/>
                    <a:pt x="137" y="590"/>
                  </a:cubicBezTo>
                  <a:cubicBezTo>
                    <a:pt x="17" y="590"/>
                    <a:pt x="97" y="477"/>
                    <a:pt x="17" y="454"/>
                  </a:cubicBezTo>
                  <a:cubicBezTo>
                    <a:pt x="0" y="448"/>
                    <a:pt x="17" y="397"/>
                    <a:pt x="17" y="386"/>
                  </a:cubicBezTo>
                  <a:cubicBezTo>
                    <a:pt x="68" y="374"/>
                    <a:pt x="80" y="409"/>
                    <a:pt x="114" y="346"/>
                  </a:cubicBezTo>
                  <a:cubicBezTo>
                    <a:pt x="125" y="323"/>
                    <a:pt x="165" y="295"/>
                    <a:pt x="165" y="272"/>
                  </a:cubicBezTo>
                  <a:cubicBezTo>
                    <a:pt x="165" y="249"/>
                    <a:pt x="176" y="227"/>
                    <a:pt x="176" y="210"/>
                  </a:cubicBezTo>
                  <a:cubicBezTo>
                    <a:pt x="176" y="170"/>
                    <a:pt x="176" y="170"/>
                    <a:pt x="176" y="170"/>
                  </a:cubicBezTo>
                  <a:lnTo>
                    <a:pt x="176" y="170"/>
                  </a:lnTo>
                  <a:cubicBezTo>
                    <a:pt x="210" y="170"/>
                    <a:pt x="210" y="170"/>
                    <a:pt x="210" y="170"/>
                  </a:cubicBezTo>
                  <a:cubicBezTo>
                    <a:pt x="256" y="170"/>
                    <a:pt x="290" y="142"/>
                    <a:pt x="330" y="153"/>
                  </a:cubicBezTo>
                  <a:cubicBezTo>
                    <a:pt x="364" y="159"/>
                    <a:pt x="398" y="159"/>
                    <a:pt x="432" y="164"/>
                  </a:cubicBezTo>
                  <a:cubicBezTo>
                    <a:pt x="460" y="170"/>
                    <a:pt x="466" y="159"/>
                    <a:pt x="489" y="159"/>
                  </a:cubicBezTo>
                  <a:cubicBezTo>
                    <a:pt x="506" y="159"/>
                    <a:pt x="523" y="164"/>
                    <a:pt x="534" y="170"/>
                  </a:cubicBezTo>
                  <a:cubicBezTo>
                    <a:pt x="551" y="176"/>
                    <a:pt x="602" y="170"/>
                    <a:pt x="619" y="164"/>
                  </a:cubicBezTo>
                  <a:cubicBezTo>
                    <a:pt x="659" y="159"/>
                    <a:pt x="665" y="164"/>
                    <a:pt x="699" y="170"/>
                  </a:cubicBezTo>
                  <a:cubicBezTo>
                    <a:pt x="727" y="164"/>
                    <a:pt x="756" y="164"/>
                    <a:pt x="784" y="164"/>
                  </a:cubicBezTo>
                  <a:cubicBezTo>
                    <a:pt x="807" y="170"/>
                    <a:pt x="818" y="181"/>
                    <a:pt x="835" y="176"/>
                  </a:cubicBezTo>
                  <a:cubicBezTo>
                    <a:pt x="858" y="176"/>
                    <a:pt x="858" y="153"/>
                    <a:pt x="875" y="153"/>
                  </a:cubicBezTo>
                  <a:cubicBezTo>
                    <a:pt x="886" y="153"/>
                    <a:pt x="898" y="170"/>
                    <a:pt x="909" y="176"/>
                  </a:cubicBezTo>
                  <a:cubicBezTo>
                    <a:pt x="966" y="187"/>
                    <a:pt x="1040" y="164"/>
                    <a:pt x="1097" y="147"/>
                  </a:cubicBezTo>
                  <a:cubicBezTo>
                    <a:pt x="1114" y="142"/>
                    <a:pt x="1153" y="113"/>
                    <a:pt x="1165" y="119"/>
                  </a:cubicBezTo>
                  <a:cubicBezTo>
                    <a:pt x="1188" y="136"/>
                    <a:pt x="1227" y="153"/>
                    <a:pt x="1256" y="159"/>
                  </a:cubicBezTo>
                  <a:cubicBezTo>
                    <a:pt x="1273" y="153"/>
                    <a:pt x="1312" y="153"/>
                    <a:pt x="1324" y="164"/>
                  </a:cubicBezTo>
                  <a:cubicBezTo>
                    <a:pt x="1347" y="193"/>
                    <a:pt x="1381" y="136"/>
                    <a:pt x="1415" y="136"/>
                  </a:cubicBezTo>
                  <a:cubicBezTo>
                    <a:pt x="1455" y="136"/>
                    <a:pt x="1546" y="136"/>
                    <a:pt x="1546" y="79"/>
                  </a:cubicBezTo>
                  <a:cubicBezTo>
                    <a:pt x="1546" y="45"/>
                    <a:pt x="1580" y="62"/>
                    <a:pt x="1602" y="51"/>
                  </a:cubicBezTo>
                  <a:cubicBezTo>
                    <a:pt x="1614" y="45"/>
                    <a:pt x="1625" y="11"/>
                    <a:pt x="1631" y="0"/>
                  </a:cubicBezTo>
                  <a:cubicBezTo>
                    <a:pt x="1648" y="5"/>
                    <a:pt x="1705" y="62"/>
                    <a:pt x="1710" y="79"/>
                  </a:cubicBezTo>
                  <a:cubicBezTo>
                    <a:pt x="1722" y="119"/>
                    <a:pt x="1767" y="136"/>
                    <a:pt x="1801" y="153"/>
                  </a:cubicBezTo>
                  <a:cubicBezTo>
                    <a:pt x="1818" y="170"/>
                    <a:pt x="1818" y="198"/>
                    <a:pt x="1847" y="193"/>
                  </a:cubicBezTo>
                  <a:cubicBezTo>
                    <a:pt x="1875" y="193"/>
                    <a:pt x="1892" y="176"/>
                    <a:pt x="1926" y="176"/>
                  </a:cubicBezTo>
                  <a:cubicBezTo>
                    <a:pt x="1989" y="176"/>
                    <a:pt x="2045" y="193"/>
                    <a:pt x="2102" y="181"/>
                  </a:cubicBezTo>
                  <a:cubicBezTo>
                    <a:pt x="2119" y="181"/>
                    <a:pt x="2187" y="170"/>
                    <a:pt x="2187" y="193"/>
                  </a:cubicBezTo>
                  <a:cubicBezTo>
                    <a:pt x="2187" y="204"/>
                    <a:pt x="2170" y="221"/>
                    <a:pt x="2170" y="238"/>
                  </a:cubicBezTo>
                  <a:cubicBezTo>
                    <a:pt x="2170" y="244"/>
                    <a:pt x="2193" y="244"/>
                    <a:pt x="2199" y="238"/>
                  </a:cubicBezTo>
                  <a:cubicBezTo>
                    <a:pt x="2210" y="198"/>
                    <a:pt x="2205" y="215"/>
                    <a:pt x="2244" y="210"/>
                  </a:cubicBezTo>
                  <a:cubicBezTo>
                    <a:pt x="2267" y="204"/>
                    <a:pt x="2307" y="210"/>
                    <a:pt x="2324" y="215"/>
                  </a:cubicBezTo>
                  <a:cubicBezTo>
                    <a:pt x="2335" y="278"/>
                    <a:pt x="2386" y="306"/>
                    <a:pt x="2449" y="301"/>
                  </a:cubicBezTo>
                  <a:cubicBezTo>
                    <a:pt x="2500" y="283"/>
                    <a:pt x="2523" y="306"/>
                    <a:pt x="2568" y="323"/>
                  </a:cubicBezTo>
                  <a:cubicBezTo>
                    <a:pt x="2648" y="352"/>
                    <a:pt x="2721" y="329"/>
                    <a:pt x="2807" y="352"/>
                  </a:cubicBezTo>
                  <a:cubicBezTo>
                    <a:pt x="2932" y="386"/>
                    <a:pt x="2932" y="386"/>
                    <a:pt x="2932" y="386"/>
                  </a:cubicBezTo>
                  <a:cubicBezTo>
                    <a:pt x="2977" y="397"/>
                    <a:pt x="3017" y="426"/>
                    <a:pt x="3057" y="426"/>
                  </a:cubicBezTo>
                  <a:cubicBezTo>
                    <a:pt x="3108" y="420"/>
                    <a:pt x="3159" y="443"/>
                    <a:pt x="3210" y="448"/>
                  </a:cubicBezTo>
                  <a:cubicBezTo>
                    <a:pt x="3227" y="448"/>
                    <a:pt x="3250" y="448"/>
                    <a:pt x="3273" y="454"/>
                  </a:cubicBezTo>
                </a:path>
              </a:pathLst>
            </a:custGeom>
            <a:grpFill/>
            <a:ln w="1905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82" name="Freeform 156"/>
            <p:cNvSpPr>
              <a:spLocks noChangeArrowheads="1"/>
            </p:cNvSpPr>
            <p:nvPr/>
          </p:nvSpPr>
          <p:spPr bwMode="auto">
            <a:xfrm>
              <a:off x="11731083" y="2997891"/>
              <a:ext cx="2180913" cy="2315272"/>
            </a:xfrm>
            <a:custGeom>
              <a:avLst/>
              <a:gdLst>
                <a:gd name="T0" fmla="*/ 2767 w 3154"/>
                <a:gd name="T1" fmla="*/ 517 h 3347"/>
                <a:gd name="T2" fmla="*/ 2739 w 3154"/>
                <a:gd name="T3" fmla="*/ 835 h 3347"/>
                <a:gd name="T4" fmla="*/ 2846 w 3154"/>
                <a:gd name="T5" fmla="*/ 1063 h 3347"/>
                <a:gd name="T6" fmla="*/ 2869 w 3154"/>
                <a:gd name="T7" fmla="*/ 1250 h 3347"/>
                <a:gd name="T8" fmla="*/ 3028 w 3154"/>
                <a:gd name="T9" fmla="*/ 1489 h 3347"/>
                <a:gd name="T10" fmla="*/ 3000 w 3154"/>
                <a:gd name="T11" fmla="*/ 1551 h 3347"/>
                <a:gd name="T12" fmla="*/ 2863 w 3154"/>
                <a:gd name="T13" fmla="*/ 1778 h 3347"/>
                <a:gd name="T14" fmla="*/ 2761 w 3154"/>
                <a:gd name="T15" fmla="*/ 2063 h 3347"/>
                <a:gd name="T16" fmla="*/ 2875 w 3154"/>
                <a:gd name="T17" fmla="*/ 2171 h 3347"/>
                <a:gd name="T18" fmla="*/ 3051 w 3154"/>
                <a:gd name="T19" fmla="*/ 2256 h 3347"/>
                <a:gd name="T20" fmla="*/ 3148 w 3154"/>
                <a:gd name="T21" fmla="*/ 2489 h 3347"/>
                <a:gd name="T22" fmla="*/ 2937 w 3154"/>
                <a:gd name="T23" fmla="*/ 2704 h 3347"/>
                <a:gd name="T24" fmla="*/ 2790 w 3154"/>
                <a:gd name="T25" fmla="*/ 2903 h 3347"/>
                <a:gd name="T26" fmla="*/ 2858 w 3154"/>
                <a:gd name="T27" fmla="*/ 3051 h 3347"/>
                <a:gd name="T28" fmla="*/ 2596 w 3154"/>
                <a:gd name="T29" fmla="*/ 3068 h 3347"/>
                <a:gd name="T30" fmla="*/ 2324 w 3154"/>
                <a:gd name="T31" fmla="*/ 3312 h 3347"/>
                <a:gd name="T32" fmla="*/ 2204 w 3154"/>
                <a:gd name="T33" fmla="*/ 3227 h 3347"/>
                <a:gd name="T34" fmla="*/ 2102 w 3154"/>
                <a:gd name="T35" fmla="*/ 3210 h 3347"/>
                <a:gd name="T36" fmla="*/ 1841 w 3154"/>
                <a:gd name="T37" fmla="*/ 3216 h 3347"/>
                <a:gd name="T38" fmla="*/ 1710 w 3154"/>
                <a:gd name="T39" fmla="*/ 3142 h 3347"/>
                <a:gd name="T40" fmla="*/ 1409 w 3154"/>
                <a:gd name="T41" fmla="*/ 3324 h 3347"/>
                <a:gd name="T42" fmla="*/ 1358 w 3154"/>
                <a:gd name="T43" fmla="*/ 3125 h 3347"/>
                <a:gd name="T44" fmla="*/ 1460 w 3154"/>
                <a:gd name="T45" fmla="*/ 2886 h 3347"/>
                <a:gd name="T46" fmla="*/ 1170 w 3154"/>
                <a:gd name="T47" fmla="*/ 2864 h 3347"/>
                <a:gd name="T48" fmla="*/ 954 w 3154"/>
                <a:gd name="T49" fmla="*/ 2903 h 3347"/>
                <a:gd name="T50" fmla="*/ 670 w 3154"/>
                <a:gd name="T51" fmla="*/ 3125 h 3347"/>
                <a:gd name="T52" fmla="*/ 517 w 3154"/>
                <a:gd name="T53" fmla="*/ 3244 h 3347"/>
                <a:gd name="T54" fmla="*/ 568 w 3154"/>
                <a:gd name="T55" fmla="*/ 2830 h 3347"/>
                <a:gd name="T56" fmla="*/ 704 w 3154"/>
                <a:gd name="T57" fmla="*/ 2625 h 3347"/>
                <a:gd name="T58" fmla="*/ 795 w 3154"/>
                <a:gd name="T59" fmla="*/ 2517 h 3347"/>
                <a:gd name="T60" fmla="*/ 562 w 3154"/>
                <a:gd name="T61" fmla="*/ 2534 h 3347"/>
                <a:gd name="T62" fmla="*/ 761 w 3154"/>
                <a:gd name="T63" fmla="*/ 2312 h 3347"/>
                <a:gd name="T64" fmla="*/ 528 w 3154"/>
                <a:gd name="T65" fmla="*/ 2284 h 3347"/>
                <a:gd name="T66" fmla="*/ 596 w 3154"/>
                <a:gd name="T67" fmla="*/ 2182 h 3347"/>
                <a:gd name="T68" fmla="*/ 625 w 3154"/>
                <a:gd name="T69" fmla="*/ 1949 h 3347"/>
                <a:gd name="T70" fmla="*/ 557 w 3154"/>
                <a:gd name="T71" fmla="*/ 1960 h 3347"/>
                <a:gd name="T72" fmla="*/ 449 w 3154"/>
                <a:gd name="T73" fmla="*/ 2011 h 3347"/>
                <a:gd name="T74" fmla="*/ 330 w 3154"/>
                <a:gd name="T75" fmla="*/ 2153 h 3347"/>
                <a:gd name="T76" fmla="*/ 307 w 3154"/>
                <a:gd name="T77" fmla="*/ 2000 h 3347"/>
                <a:gd name="T78" fmla="*/ 466 w 3154"/>
                <a:gd name="T79" fmla="*/ 1710 h 3347"/>
                <a:gd name="T80" fmla="*/ 341 w 3154"/>
                <a:gd name="T81" fmla="*/ 1693 h 3347"/>
                <a:gd name="T82" fmla="*/ 227 w 3154"/>
                <a:gd name="T83" fmla="*/ 1676 h 3347"/>
                <a:gd name="T84" fmla="*/ 142 w 3154"/>
                <a:gd name="T85" fmla="*/ 1432 h 3347"/>
                <a:gd name="T86" fmla="*/ 34 w 3154"/>
                <a:gd name="T87" fmla="*/ 1545 h 3347"/>
                <a:gd name="T88" fmla="*/ 108 w 3154"/>
                <a:gd name="T89" fmla="*/ 1188 h 3347"/>
                <a:gd name="T90" fmla="*/ 131 w 3154"/>
                <a:gd name="T91" fmla="*/ 1125 h 3347"/>
                <a:gd name="T92" fmla="*/ 432 w 3154"/>
                <a:gd name="T93" fmla="*/ 955 h 3347"/>
                <a:gd name="T94" fmla="*/ 454 w 3154"/>
                <a:gd name="T95" fmla="*/ 869 h 3347"/>
                <a:gd name="T96" fmla="*/ 568 w 3154"/>
                <a:gd name="T97" fmla="*/ 778 h 3347"/>
                <a:gd name="T98" fmla="*/ 972 w 3154"/>
                <a:gd name="T99" fmla="*/ 801 h 3347"/>
                <a:gd name="T100" fmla="*/ 1227 w 3154"/>
                <a:gd name="T101" fmla="*/ 699 h 3347"/>
                <a:gd name="T102" fmla="*/ 1335 w 3154"/>
                <a:gd name="T103" fmla="*/ 705 h 3347"/>
                <a:gd name="T104" fmla="*/ 1375 w 3154"/>
                <a:gd name="T105" fmla="*/ 551 h 3347"/>
                <a:gd name="T106" fmla="*/ 1210 w 3154"/>
                <a:gd name="T107" fmla="*/ 512 h 3347"/>
                <a:gd name="T108" fmla="*/ 1363 w 3154"/>
                <a:gd name="T109" fmla="*/ 330 h 3347"/>
                <a:gd name="T110" fmla="*/ 1562 w 3154"/>
                <a:gd name="T111" fmla="*/ 154 h 3347"/>
                <a:gd name="T112" fmla="*/ 1835 w 3154"/>
                <a:gd name="T113" fmla="*/ 142 h 3347"/>
                <a:gd name="T114" fmla="*/ 2062 w 3154"/>
                <a:gd name="T115" fmla="*/ 148 h 3347"/>
                <a:gd name="T116" fmla="*/ 2244 w 3154"/>
                <a:gd name="T117" fmla="*/ 159 h 3347"/>
                <a:gd name="T118" fmla="*/ 2648 w 3154"/>
                <a:gd name="T119" fmla="*/ 415 h 33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154" h="3347">
                  <a:moveTo>
                    <a:pt x="2778" y="415"/>
                  </a:moveTo>
                  <a:lnTo>
                    <a:pt x="2778" y="415"/>
                  </a:lnTo>
                  <a:cubicBezTo>
                    <a:pt x="2778" y="455"/>
                    <a:pt x="2778" y="455"/>
                    <a:pt x="2778" y="455"/>
                  </a:cubicBezTo>
                  <a:cubicBezTo>
                    <a:pt x="2778" y="472"/>
                    <a:pt x="2767" y="494"/>
                    <a:pt x="2767" y="517"/>
                  </a:cubicBezTo>
                  <a:cubicBezTo>
                    <a:pt x="2767" y="540"/>
                    <a:pt x="2727" y="568"/>
                    <a:pt x="2716" y="591"/>
                  </a:cubicBezTo>
                  <a:cubicBezTo>
                    <a:pt x="2682" y="654"/>
                    <a:pt x="2670" y="619"/>
                    <a:pt x="2619" y="631"/>
                  </a:cubicBezTo>
                  <a:cubicBezTo>
                    <a:pt x="2619" y="642"/>
                    <a:pt x="2602" y="693"/>
                    <a:pt x="2619" y="699"/>
                  </a:cubicBezTo>
                  <a:cubicBezTo>
                    <a:pt x="2699" y="722"/>
                    <a:pt x="2619" y="835"/>
                    <a:pt x="2739" y="835"/>
                  </a:cubicBezTo>
                  <a:cubicBezTo>
                    <a:pt x="2750" y="881"/>
                    <a:pt x="2721" y="926"/>
                    <a:pt x="2761" y="966"/>
                  </a:cubicBezTo>
                  <a:cubicBezTo>
                    <a:pt x="2773" y="983"/>
                    <a:pt x="2784" y="989"/>
                    <a:pt x="2801" y="989"/>
                  </a:cubicBezTo>
                  <a:cubicBezTo>
                    <a:pt x="2807" y="989"/>
                    <a:pt x="2863" y="1012"/>
                    <a:pt x="2863" y="1012"/>
                  </a:cubicBezTo>
                  <a:cubicBezTo>
                    <a:pt x="2869" y="1023"/>
                    <a:pt x="2846" y="1046"/>
                    <a:pt x="2846" y="1063"/>
                  </a:cubicBezTo>
                  <a:cubicBezTo>
                    <a:pt x="2846" y="1091"/>
                    <a:pt x="2875" y="1125"/>
                    <a:pt x="2909" y="1114"/>
                  </a:cubicBezTo>
                  <a:cubicBezTo>
                    <a:pt x="2932" y="1108"/>
                    <a:pt x="2971" y="1057"/>
                    <a:pt x="2977" y="1040"/>
                  </a:cubicBezTo>
                  <a:cubicBezTo>
                    <a:pt x="2994" y="1046"/>
                    <a:pt x="3040" y="1119"/>
                    <a:pt x="3034" y="1142"/>
                  </a:cubicBezTo>
                  <a:cubicBezTo>
                    <a:pt x="3005" y="1222"/>
                    <a:pt x="2898" y="1188"/>
                    <a:pt x="2869" y="1250"/>
                  </a:cubicBezTo>
                  <a:cubicBezTo>
                    <a:pt x="2858" y="1267"/>
                    <a:pt x="2835" y="1307"/>
                    <a:pt x="2841" y="1324"/>
                  </a:cubicBezTo>
                  <a:cubicBezTo>
                    <a:pt x="2852" y="1381"/>
                    <a:pt x="2869" y="1341"/>
                    <a:pt x="2903" y="1341"/>
                  </a:cubicBezTo>
                  <a:cubicBezTo>
                    <a:pt x="2909" y="1375"/>
                    <a:pt x="2994" y="1369"/>
                    <a:pt x="3017" y="1415"/>
                  </a:cubicBezTo>
                  <a:cubicBezTo>
                    <a:pt x="3028" y="1489"/>
                    <a:pt x="3028" y="1489"/>
                    <a:pt x="3028" y="1489"/>
                  </a:cubicBezTo>
                  <a:lnTo>
                    <a:pt x="3028" y="1489"/>
                  </a:lnTo>
                  <a:cubicBezTo>
                    <a:pt x="3017" y="1511"/>
                    <a:pt x="3017" y="1511"/>
                    <a:pt x="3017" y="1511"/>
                  </a:cubicBezTo>
                  <a:cubicBezTo>
                    <a:pt x="3017" y="1528"/>
                    <a:pt x="3051" y="1540"/>
                    <a:pt x="3040" y="1551"/>
                  </a:cubicBezTo>
                  <a:cubicBezTo>
                    <a:pt x="3034" y="1568"/>
                    <a:pt x="3017" y="1551"/>
                    <a:pt x="3000" y="1551"/>
                  </a:cubicBezTo>
                  <a:cubicBezTo>
                    <a:pt x="2954" y="1551"/>
                    <a:pt x="3011" y="1631"/>
                    <a:pt x="3011" y="1648"/>
                  </a:cubicBezTo>
                  <a:cubicBezTo>
                    <a:pt x="3011" y="1665"/>
                    <a:pt x="2977" y="1699"/>
                    <a:pt x="2966" y="1716"/>
                  </a:cubicBezTo>
                  <a:cubicBezTo>
                    <a:pt x="2954" y="1727"/>
                    <a:pt x="2903" y="1801"/>
                    <a:pt x="2886" y="1778"/>
                  </a:cubicBezTo>
                  <a:cubicBezTo>
                    <a:pt x="2875" y="1767"/>
                    <a:pt x="2875" y="1744"/>
                    <a:pt x="2863" y="1778"/>
                  </a:cubicBezTo>
                  <a:cubicBezTo>
                    <a:pt x="2858" y="1790"/>
                    <a:pt x="2852" y="1807"/>
                    <a:pt x="2852" y="1818"/>
                  </a:cubicBezTo>
                  <a:cubicBezTo>
                    <a:pt x="2824" y="1830"/>
                    <a:pt x="2744" y="1824"/>
                    <a:pt x="2778" y="1892"/>
                  </a:cubicBezTo>
                  <a:cubicBezTo>
                    <a:pt x="2818" y="1955"/>
                    <a:pt x="2773" y="1937"/>
                    <a:pt x="2761" y="1989"/>
                  </a:cubicBezTo>
                  <a:cubicBezTo>
                    <a:pt x="2755" y="2017"/>
                    <a:pt x="2784" y="2034"/>
                    <a:pt x="2761" y="2063"/>
                  </a:cubicBezTo>
                  <a:cubicBezTo>
                    <a:pt x="2744" y="2091"/>
                    <a:pt x="2755" y="2153"/>
                    <a:pt x="2739" y="2165"/>
                  </a:cubicBezTo>
                  <a:cubicBezTo>
                    <a:pt x="2739" y="2165"/>
                    <a:pt x="2739" y="2165"/>
                    <a:pt x="2739" y="2171"/>
                  </a:cubicBezTo>
                  <a:cubicBezTo>
                    <a:pt x="2750" y="2171"/>
                    <a:pt x="2807" y="2187"/>
                    <a:pt x="2812" y="2187"/>
                  </a:cubicBezTo>
                  <a:cubicBezTo>
                    <a:pt x="2858" y="2176"/>
                    <a:pt x="2841" y="2222"/>
                    <a:pt x="2875" y="2171"/>
                  </a:cubicBezTo>
                  <a:cubicBezTo>
                    <a:pt x="2886" y="2153"/>
                    <a:pt x="2909" y="2136"/>
                    <a:pt x="2926" y="2153"/>
                  </a:cubicBezTo>
                  <a:cubicBezTo>
                    <a:pt x="2937" y="2165"/>
                    <a:pt x="2988" y="2205"/>
                    <a:pt x="3000" y="2205"/>
                  </a:cubicBezTo>
                  <a:cubicBezTo>
                    <a:pt x="3017" y="2205"/>
                    <a:pt x="3034" y="2205"/>
                    <a:pt x="3045" y="2205"/>
                  </a:cubicBezTo>
                  <a:cubicBezTo>
                    <a:pt x="3051" y="2222"/>
                    <a:pt x="3057" y="2239"/>
                    <a:pt x="3051" y="2256"/>
                  </a:cubicBezTo>
                  <a:cubicBezTo>
                    <a:pt x="3034" y="2284"/>
                    <a:pt x="3057" y="2295"/>
                    <a:pt x="3045" y="2312"/>
                  </a:cubicBezTo>
                  <a:cubicBezTo>
                    <a:pt x="3034" y="2330"/>
                    <a:pt x="3011" y="2335"/>
                    <a:pt x="3028" y="2352"/>
                  </a:cubicBezTo>
                  <a:cubicBezTo>
                    <a:pt x="3051" y="2381"/>
                    <a:pt x="3102" y="2386"/>
                    <a:pt x="3130" y="2409"/>
                  </a:cubicBezTo>
                  <a:cubicBezTo>
                    <a:pt x="3153" y="2432"/>
                    <a:pt x="3148" y="2460"/>
                    <a:pt x="3148" y="2489"/>
                  </a:cubicBezTo>
                  <a:cubicBezTo>
                    <a:pt x="3148" y="2534"/>
                    <a:pt x="3108" y="2568"/>
                    <a:pt x="3079" y="2596"/>
                  </a:cubicBezTo>
                  <a:cubicBezTo>
                    <a:pt x="3057" y="2625"/>
                    <a:pt x="3079" y="2631"/>
                    <a:pt x="3079" y="2653"/>
                  </a:cubicBezTo>
                  <a:cubicBezTo>
                    <a:pt x="3051" y="2653"/>
                    <a:pt x="3022" y="2631"/>
                    <a:pt x="3000" y="2631"/>
                  </a:cubicBezTo>
                  <a:cubicBezTo>
                    <a:pt x="2960" y="2631"/>
                    <a:pt x="2960" y="2687"/>
                    <a:pt x="2937" y="2704"/>
                  </a:cubicBezTo>
                  <a:cubicBezTo>
                    <a:pt x="2909" y="2722"/>
                    <a:pt x="2892" y="2727"/>
                    <a:pt x="2892" y="2761"/>
                  </a:cubicBezTo>
                  <a:cubicBezTo>
                    <a:pt x="2892" y="2795"/>
                    <a:pt x="2869" y="2801"/>
                    <a:pt x="2846" y="2818"/>
                  </a:cubicBezTo>
                  <a:cubicBezTo>
                    <a:pt x="2829" y="2824"/>
                    <a:pt x="2835" y="2846"/>
                    <a:pt x="2824" y="2858"/>
                  </a:cubicBezTo>
                  <a:cubicBezTo>
                    <a:pt x="2812" y="2869"/>
                    <a:pt x="2767" y="2886"/>
                    <a:pt x="2790" y="2903"/>
                  </a:cubicBezTo>
                  <a:cubicBezTo>
                    <a:pt x="2807" y="2920"/>
                    <a:pt x="2824" y="2926"/>
                    <a:pt x="2852" y="2926"/>
                  </a:cubicBezTo>
                  <a:cubicBezTo>
                    <a:pt x="2886" y="2932"/>
                    <a:pt x="2858" y="3006"/>
                    <a:pt x="2841" y="3017"/>
                  </a:cubicBezTo>
                  <a:cubicBezTo>
                    <a:pt x="2858" y="3051"/>
                    <a:pt x="2858" y="3051"/>
                    <a:pt x="2858" y="3051"/>
                  </a:cubicBezTo>
                  <a:lnTo>
                    <a:pt x="2858" y="3051"/>
                  </a:lnTo>
                  <a:cubicBezTo>
                    <a:pt x="2852" y="3062"/>
                    <a:pt x="2801" y="3096"/>
                    <a:pt x="2790" y="3096"/>
                  </a:cubicBezTo>
                  <a:cubicBezTo>
                    <a:pt x="2721" y="3108"/>
                    <a:pt x="2744" y="3079"/>
                    <a:pt x="2716" y="3051"/>
                  </a:cubicBezTo>
                  <a:cubicBezTo>
                    <a:pt x="2693" y="3034"/>
                    <a:pt x="2642" y="3028"/>
                    <a:pt x="2625" y="3051"/>
                  </a:cubicBezTo>
                  <a:cubicBezTo>
                    <a:pt x="2613" y="3068"/>
                    <a:pt x="2596" y="3028"/>
                    <a:pt x="2596" y="3068"/>
                  </a:cubicBezTo>
                  <a:cubicBezTo>
                    <a:pt x="2596" y="3096"/>
                    <a:pt x="2596" y="3125"/>
                    <a:pt x="2602" y="3148"/>
                  </a:cubicBezTo>
                  <a:cubicBezTo>
                    <a:pt x="2608" y="3193"/>
                    <a:pt x="2562" y="3216"/>
                    <a:pt x="2528" y="3227"/>
                  </a:cubicBezTo>
                  <a:cubicBezTo>
                    <a:pt x="2500" y="3233"/>
                    <a:pt x="2398" y="3301"/>
                    <a:pt x="2381" y="3261"/>
                  </a:cubicBezTo>
                  <a:cubicBezTo>
                    <a:pt x="2369" y="3239"/>
                    <a:pt x="2329" y="3307"/>
                    <a:pt x="2324" y="3312"/>
                  </a:cubicBezTo>
                  <a:cubicBezTo>
                    <a:pt x="2290" y="3346"/>
                    <a:pt x="2290" y="3290"/>
                    <a:pt x="2278" y="3267"/>
                  </a:cubicBezTo>
                  <a:cubicBezTo>
                    <a:pt x="2261" y="3261"/>
                    <a:pt x="2278" y="3239"/>
                    <a:pt x="2255" y="3239"/>
                  </a:cubicBezTo>
                  <a:cubicBezTo>
                    <a:pt x="2239" y="3239"/>
                    <a:pt x="2233" y="3233"/>
                    <a:pt x="2216" y="3233"/>
                  </a:cubicBezTo>
                  <a:cubicBezTo>
                    <a:pt x="2216" y="3227"/>
                    <a:pt x="2204" y="3227"/>
                    <a:pt x="2204" y="3227"/>
                  </a:cubicBezTo>
                  <a:cubicBezTo>
                    <a:pt x="2193" y="3239"/>
                    <a:pt x="2199" y="3250"/>
                    <a:pt x="2199" y="3261"/>
                  </a:cubicBezTo>
                  <a:cubicBezTo>
                    <a:pt x="2199" y="3278"/>
                    <a:pt x="2176" y="3278"/>
                    <a:pt x="2165" y="3284"/>
                  </a:cubicBezTo>
                  <a:cubicBezTo>
                    <a:pt x="2142" y="3290"/>
                    <a:pt x="2068" y="3307"/>
                    <a:pt x="2068" y="3273"/>
                  </a:cubicBezTo>
                  <a:cubicBezTo>
                    <a:pt x="2068" y="3255"/>
                    <a:pt x="2102" y="3216"/>
                    <a:pt x="2102" y="3210"/>
                  </a:cubicBezTo>
                  <a:lnTo>
                    <a:pt x="2102" y="3210"/>
                  </a:lnTo>
                  <a:cubicBezTo>
                    <a:pt x="2068" y="3210"/>
                    <a:pt x="2034" y="3216"/>
                    <a:pt x="2005" y="3199"/>
                  </a:cubicBezTo>
                  <a:cubicBezTo>
                    <a:pt x="1937" y="3148"/>
                    <a:pt x="1960" y="3204"/>
                    <a:pt x="1909" y="3193"/>
                  </a:cubicBezTo>
                  <a:cubicBezTo>
                    <a:pt x="1863" y="3187"/>
                    <a:pt x="1875" y="3216"/>
                    <a:pt x="1841" y="3216"/>
                  </a:cubicBezTo>
                  <a:cubicBezTo>
                    <a:pt x="1829" y="3216"/>
                    <a:pt x="1801" y="3210"/>
                    <a:pt x="1790" y="3210"/>
                  </a:cubicBezTo>
                  <a:cubicBezTo>
                    <a:pt x="1778" y="3216"/>
                    <a:pt x="1790" y="3233"/>
                    <a:pt x="1767" y="3244"/>
                  </a:cubicBezTo>
                  <a:cubicBezTo>
                    <a:pt x="1761" y="3250"/>
                    <a:pt x="1755" y="3267"/>
                    <a:pt x="1744" y="3261"/>
                  </a:cubicBezTo>
                  <a:cubicBezTo>
                    <a:pt x="1721" y="3244"/>
                    <a:pt x="1750" y="3096"/>
                    <a:pt x="1710" y="3142"/>
                  </a:cubicBezTo>
                  <a:cubicBezTo>
                    <a:pt x="1693" y="3165"/>
                    <a:pt x="1727" y="3221"/>
                    <a:pt x="1665" y="3227"/>
                  </a:cubicBezTo>
                  <a:cubicBezTo>
                    <a:pt x="1608" y="3227"/>
                    <a:pt x="1608" y="3250"/>
                    <a:pt x="1574" y="3290"/>
                  </a:cubicBezTo>
                  <a:cubicBezTo>
                    <a:pt x="1557" y="3312"/>
                    <a:pt x="1534" y="3295"/>
                    <a:pt x="1511" y="3318"/>
                  </a:cubicBezTo>
                  <a:cubicBezTo>
                    <a:pt x="1489" y="3335"/>
                    <a:pt x="1437" y="3335"/>
                    <a:pt x="1409" y="3324"/>
                  </a:cubicBezTo>
                  <a:cubicBezTo>
                    <a:pt x="1392" y="3312"/>
                    <a:pt x="1386" y="3290"/>
                    <a:pt x="1386" y="3267"/>
                  </a:cubicBezTo>
                  <a:cubicBezTo>
                    <a:pt x="1392" y="3250"/>
                    <a:pt x="1386" y="3239"/>
                    <a:pt x="1386" y="3221"/>
                  </a:cubicBezTo>
                  <a:cubicBezTo>
                    <a:pt x="1358" y="3216"/>
                    <a:pt x="1341" y="3239"/>
                    <a:pt x="1341" y="3193"/>
                  </a:cubicBezTo>
                  <a:cubicBezTo>
                    <a:pt x="1341" y="3165"/>
                    <a:pt x="1335" y="3148"/>
                    <a:pt x="1358" y="3125"/>
                  </a:cubicBezTo>
                  <a:cubicBezTo>
                    <a:pt x="1381" y="3091"/>
                    <a:pt x="1386" y="3062"/>
                    <a:pt x="1398" y="3034"/>
                  </a:cubicBezTo>
                  <a:cubicBezTo>
                    <a:pt x="1420" y="3034"/>
                    <a:pt x="1426" y="3028"/>
                    <a:pt x="1437" y="3011"/>
                  </a:cubicBezTo>
                  <a:cubicBezTo>
                    <a:pt x="1443" y="2989"/>
                    <a:pt x="1466" y="3006"/>
                    <a:pt x="1483" y="2989"/>
                  </a:cubicBezTo>
                  <a:cubicBezTo>
                    <a:pt x="1511" y="2966"/>
                    <a:pt x="1489" y="2898"/>
                    <a:pt x="1460" y="2886"/>
                  </a:cubicBezTo>
                  <a:cubicBezTo>
                    <a:pt x="1426" y="2869"/>
                    <a:pt x="1409" y="2892"/>
                    <a:pt x="1381" y="2903"/>
                  </a:cubicBezTo>
                  <a:cubicBezTo>
                    <a:pt x="1346" y="2909"/>
                    <a:pt x="1358" y="2835"/>
                    <a:pt x="1358" y="2818"/>
                  </a:cubicBezTo>
                  <a:cubicBezTo>
                    <a:pt x="1363" y="2790"/>
                    <a:pt x="1363" y="2778"/>
                    <a:pt x="1341" y="2778"/>
                  </a:cubicBezTo>
                  <a:cubicBezTo>
                    <a:pt x="1335" y="2784"/>
                    <a:pt x="1182" y="2869"/>
                    <a:pt x="1170" y="2864"/>
                  </a:cubicBezTo>
                  <a:cubicBezTo>
                    <a:pt x="1153" y="2864"/>
                    <a:pt x="1148" y="2858"/>
                    <a:pt x="1131" y="2881"/>
                  </a:cubicBezTo>
                  <a:cubicBezTo>
                    <a:pt x="1119" y="2903"/>
                    <a:pt x="1114" y="2869"/>
                    <a:pt x="1091" y="2881"/>
                  </a:cubicBezTo>
                  <a:cubicBezTo>
                    <a:pt x="1057" y="2909"/>
                    <a:pt x="1068" y="2881"/>
                    <a:pt x="1028" y="2881"/>
                  </a:cubicBezTo>
                  <a:cubicBezTo>
                    <a:pt x="1000" y="2881"/>
                    <a:pt x="977" y="2875"/>
                    <a:pt x="954" y="2903"/>
                  </a:cubicBezTo>
                  <a:cubicBezTo>
                    <a:pt x="937" y="2920"/>
                    <a:pt x="932" y="2943"/>
                    <a:pt x="903" y="2932"/>
                  </a:cubicBezTo>
                  <a:cubicBezTo>
                    <a:pt x="841" y="2920"/>
                    <a:pt x="818" y="2937"/>
                    <a:pt x="784" y="2989"/>
                  </a:cubicBezTo>
                  <a:cubicBezTo>
                    <a:pt x="761" y="3023"/>
                    <a:pt x="761" y="3023"/>
                    <a:pt x="722" y="3045"/>
                  </a:cubicBezTo>
                  <a:cubicBezTo>
                    <a:pt x="676" y="3074"/>
                    <a:pt x="693" y="3085"/>
                    <a:pt x="670" y="3125"/>
                  </a:cubicBezTo>
                  <a:cubicBezTo>
                    <a:pt x="659" y="3136"/>
                    <a:pt x="631" y="3148"/>
                    <a:pt x="614" y="3153"/>
                  </a:cubicBezTo>
                  <a:cubicBezTo>
                    <a:pt x="585" y="3170"/>
                    <a:pt x="585" y="3193"/>
                    <a:pt x="562" y="3210"/>
                  </a:cubicBezTo>
                  <a:cubicBezTo>
                    <a:pt x="545" y="3221"/>
                    <a:pt x="534" y="3233"/>
                    <a:pt x="517" y="3244"/>
                  </a:cubicBezTo>
                  <a:lnTo>
                    <a:pt x="517" y="3244"/>
                  </a:lnTo>
                  <a:cubicBezTo>
                    <a:pt x="517" y="3227"/>
                    <a:pt x="517" y="3204"/>
                    <a:pt x="517" y="3187"/>
                  </a:cubicBezTo>
                  <a:cubicBezTo>
                    <a:pt x="517" y="3113"/>
                    <a:pt x="500" y="3045"/>
                    <a:pt x="511" y="2972"/>
                  </a:cubicBezTo>
                  <a:cubicBezTo>
                    <a:pt x="517" y="2926"/>
                    <a:pt x="494" y="2886"/>
                    <a:pt x="494" y="2841"/>
                  </a:cubicBezTo>
                  <a:cubicBezTo>
                    <a:pt x="500" y="2835"/>
                    <a:pt x="557" y="2830"/>
                    <a:pt x="568" y="2830"/>
                  </a:cubicBezTo>
                  <a:cubicBezTo>
                    <a:pt x="568" y="2824"/>
                    <a:pt x="568" y="2824"/>
                    <a:pt x="574" y="2818"/>
                  </a:cubicBezTo>
                  <a:cubicBezTo>
                    <a:pt x="642" y="2767"/>
                    <a:pt x="540" y="2767"/>
                    <a:pt x="591" y="2744"/>
                  </a:cubicBezTo>
                  <a:cubicBezTo>
                    <a:pt x="596" y="2739"/>
                    <a:pt x="642" y="2676"/>
                    <a:pt x="642" y="2665"/>
                  </a:cubicBezTo>
                  <a:cubicBezTo>
                    <a:pt x="653" y="2636"/>
                    <a:pt x="676" y="2636"/>
                    <a:pt x="704" y="2625"/>
                  </a:cubicBezTo>
                  <a:cubicBezTo>
                    <a:pt x="733" y="2608"/>
                    <a:pt x="756" y="2585"/>
                    <a:pt x="773" y="2557"/>
                  </a:cubicBezTo>
                  <a:cubicBezTo>
                    <a:pt x="790" y="2528"/>
                    <a:pt x="852" y="2551"/>
                    <a:pt x="835" y="2511"/>
                  </a:cubicBezTo>
                  <a:cubicBezTo>
                    <a:pt x="830" y="2500"/>
                    <a:pt x="830" y="2449"/>
                    <a:pt x="824" y="2449"/>
                  </a:cubicBezTo>
                  <a:cubicBezTo>
                    <a:pt x="790" y="2466"/>
                    <a:pt x="790" y="2477"/>
                    <a:pt x="795" y="2517"/>
                  </a:cubicBezTo>
                  <a:cubicBezTo>
                    <a:pt x="801" y="2545"/>
                    <a:pt x="744" y="2545"/>
                    <a:pt x="722" y="2545"/>
                  </a:cubicBezTo>
                  <a:cubicBezTo>
                    <a:pt x="687" y="2545"/>
                    <a:pt x="631" y="2602"/>
                    <a:pt x="608" y="2585"/>
                  </a:cubicBezTo>
                  <a:cubicBezTo>
                    <a:pt x="591" y="2574"/>
                    <a:pt x="568" y="2591"/>
                    <a:pt x="557" y="2585"/>
                  </a:cubicBezTo>
                  <a:cubicBezTo>
                    <a:pt x="540" y="2574"/>
                    <a:pt x="562" y="2545"/>
                    <a:pt x="562" y="2534"/>
                  </a:cubicBezTo>
                  <a:cubicBezTo>
                    <a:pt x="574" y="2528"/>
                    <a:pt x="596" y="2523"/>
                    <a:pt x="602" y="2511"/>
                  </a:cubicBezTo>
                  <a:cubicBezTo>
                    <a:pt x="608" y="2483"/>
                    <a:pt x="574" y="2449"/>
                    <a:pt x="614" y="2466"/>
                  </a:cubicBezTo>
                  <a:cubicBezTo>
                    <a:pt x="670" y="2489"/>
                    <a:pt x="682" y="2415"/>
                    <a:pt x="710" y="2375"/>
                  </a:cubicBezTo>
                  <a:cubicBezTo>
                    <a:pt x="733" y="2346"/>
                    <a:pt x="778" y="2341"/>
                    <a:pt x="761" y="2312"/>
                  </a:cubicBezTo>
                  <a:cubicBezTo>
                    <a:pt x="727" y="2256"/>
                    <a:pt x="722" y="2324"/>
                    <a:pt x="676" y="2335"/>
                  </a:cubicBezTo>
                  <a:cubicBezTo>
                    <a:pt x="653" y="2352"/>
                    <a:pt x="653" y="2369"/>
                    <a:pt x="631" y="2358"/>
                  </a:cubicBezTo>
                  <a:cubicBezTo>
                    <a:pt x="608" y="2346"/>
                    <a:pt x="591" y="2364"/>
                    <a:pt x="568" y="2369"/>
                  </a:cubicBezTo>
                  <a:cubicBezTo>
                    <a:pt x="534" y="2375"/>
                    <a:pt x="534" y="2307"/>
                    <a:pt x="528" y="2284"/>
                  </a:cubicBezTo>
                  <a:cubicBezTo>
                    <a:pt x="528" y="2278"/>
                    <a:pt x="562" y="2256"/>
                    <a:pt x="562" y="2256"/>
                  </a:cubicBezTo>
                  <a:lnTo>
                    <a:pt x="568" y="2256"/>
                  </a:lnTo>
                  <a:cubicBezTo>
                    <a:pt x="596" y="2256"/>
                    <a:pt x="591" y="2250"/>
                    <a:pt x="585" y="2227"/>
                  </a:cubicBezTo>
                  <a:cubicBezTo>
                    <a:pt x="574" y="2193"/>
                    <a:pt x="591" y="2205"/>
                    <a:pt x="596" y="2182"/>
                  </a:cubicBezTo>
                  <a:cubicBezTo>
                    <a:pt x="602" y="2171"/>
                    <a:pt x="557" y="2080"/>
                    <a:pt x="580" y="2068"/>
                  </a:cubicBezTo>
                  <a:cubicBezTo>
                    <a:pt x="602" y="2045"/>
                    <a:pt x="625" y="2057"/>
                    <a:pt x="636" y="2017"/>
                  </a:cubicBezTo>
                  <a:cubicBezTo>
                    <a:pt x="648" y="1994"/>
                    <a:pt x="693" y="1937"/>
                    <a:pt x="693" y="1921"/>
                  </a:cubicBezTo>
                  <a:cubicBezTo>
                    <a:pt x="670" y="1921"/>
                    <a:pt x="642" y="1943"/>
                    <a:pt x="625" y="1949"/>
                  </a:cubicBezTo>
                  <a:cubicBezTo>
                    <a:pt x="602" y="1955"/>
                    <a:pt x="608" y="1909"/>
                    <a:pt x="580" y="1898"/>
                  </a:cubicBezTo>
                  <a:cubicBezTo>
                    <a:pt x="574" y="1898"/>
                    <a:pt x="574" y="1898"/>
                    <a:pt x="574" y="1898"/>
                  </a:cubicBezTo>
                  <a:cubicBezTo>
                    <a:pt x="568" y="1903"/>
                    <a:pt x="545" y="1926"/>
                    <a:pt x="545" y="1932"/>
                  </a:cubicBezTo>
                  <a:cubicBezTo>
                    <a:pt x="545" y="1943"/>
                    <a:pt x="557" y="1960"/>
                    <a:pt x="557" y="1960"/>
                  </a:cubicBezTo>
                  <a:cubicBezTo>
                    <a:pt x="557" y="1966"/>
                    <a:pt x="540" y="1966"/>
                    <a:pt x="534" y="1972"/>
                  </a:cubicBezTo>
                  <a:cubicBezTo>
                    <a:pt x="534" y="1977"/>
                    <a:pt x="540" y="1989"/>
                    <a:pt x="540" y="2000"/>
                  </a:cubicBezTo>
                  <a:cubicBezTo>
                    <a:pt x="506" y="2000"/>
                    <a:pt x="523" y="1966"/>
                    <a:pt x="523" y="1955"/>
                  </a:cubicBezTo>
                  <a:cubicBezTo>
                    <a:pt x="494" y="1949"/>
                    <a:pt x="460" y="1989"/>
                    <a:pt x="449" y="2011"/>
                  </a:cubicBezTo>
                  <a:cubicBezTo>
                    <a:pt x="443" y="2017"/>
                    <a:pt x="449" y="2028"/>
                    <a:pt x="443" y="2040"/>
                  </a:cubicBezTo>
                  <a:cubicBezTo>
                    <a:pt x="426" y="2057"/>
                    <a:pt x="415" y="2057"/>
                    <a:pt x="403" y="2068"/>
                  </a:cubicBezTo>
                  <a:cubicBezTo>
                    <a:pt x="381" y="2085"/>
                    <a:pt x="386" y="2125"/>
                    <a:pt x="364" y="2142"/>
                  </a:cubicBezTo>
                  <a:cubicBezTo>
                    <a:pt x="364" y="2142"/>
                    <a:pt x="335" y="2159"/>
                    <a:pt x="330" y="2153"/>
                  </a:cubicBezTo>
                  <a:cubicBezTo>
                    <a:pt x="324" y="2148"/>
                    <a:pt x="330" y="2091"/>
                    <a:pt x="330" y="2080"/>
                  </a:cubicBezTo>
                  <a:cubicBezTo>
                    <a:pt x="330" y="2074"/>
                    <a:pt x="330" y="2074"/>
                    <a:pt x="330" y="2074"/>
                  </a:cubicBezTo>
                  <a:cubicBezTo>
                    <a:pt x="318" y="2068"/>
                    <a:pt x="278" y="2057"/>
                    <a:pt x="278" y="2051"/>
                  </a:cubicBezTo>
                  <a:cubicBezTo>
                    <a:pt x="278" y="2028"/>
                    <a:pt x="301" y="2017"/>
                    <a:pt x="307" y="2000"/>
                  </a:cubicBezTo>
                  <a:cubicBezTo>
                    <a:pt x="330" y="1966"/>
                    <a:pt x="330" y="1909"/>
                    <a:pt x="335" y="1869"/>
                  </a:cubicBezTo>
                  <a:cubicBezTo>
                    <a:pt x="341" y="1858"/>
                    <a:pt x="358" y="1807"/>
                    <a:pt x="369" y="1801"/>
                  </a:cubicBezTo>
                  <a:cubicBezTo>
                    <a:pt x="386" y="1778"/>
                    <a:pt x="426" y="1784"/>
                    <a:pt x="437" y="1750"/>
                  </a:cubicBezTo>
                  <a:cubicBezTo>
                    <a:pt x="449" y="1727"/>
                    <a:pt x="443" y="1722"/>
                    <a:pt x="466" y="1710"/>
                  </a:cubicBezTo>
                  <a:cubicBezTo>
                    <a:pt x="477" y="1705"/>
                    <a:pt x="528" y="1710"/>
                    <a:pt x="506" y="1693"/>
                  </a:cubicBezTo>
                  <a:cubicBezTo>
                    <a:pt x="483" y="1682"/>
                    <a:pt x="449" y="1687"/>
                    <a:pt x="432" y="1705"/>
                  </a:cubicBezTo>
                  <a:cubicBezTo>
                    <a:pt x="432" y="1705"/>
                    <a:pt x="392" y="1710"/>
                    <a:pt x="386" y="1710"/>
                  </a:cubicBezTo>
                  <a:cubicBezTo>
                    <a:pt x="358" y="1716"/>
                    <a:pt x="358" y="1693"/>
                    <a:pt x="341" y="1693"/>
                  </a:cubicBezTo>
                  <a:cubicBezTo>
                    <a:pt x="318" y="1693"/>
                    <a:pt x="290" y="1722"/>
                    <a:pt x="284" y="1744"/>
                  </a:cubicBezTo>
                  <a:cubicBezTo>
                    <a:pt x="267" y="1784"/>
                    <a:pt x="267" y="1784"/>
                    <a:pt x="244" y="1756"/>
                  </a:cubicBezTo>
                  <a:cubicBezTo>
                    <a:pt x="233" y="1744"/>
                    <a:pt x="199" y="1705"/>
                    <a:pt x="199" y="1687"/>
                  </a:cubicBezTo>
                  <a:cubicBezTo>
                    <a:pt x="199" y="1676"/>
                    <a:pt x="222" y="1682"/>
                    <a:pt x="227" y="1676"/>
                  </a:cubicBezTo>
                  <a:cubicBezTo>
                    <a:pt x="267" y="1659"/>
                    <a:pt x="227" y="1619"/>
                    <a:pt x="210" y="1602"/>
                  </a:cubicBezTo>
                  <a:cubicBezTo>
                    <a:pt x="210" y="1608"/>
                    <a:pt x="210" y="1608"/>
                    <a:pt x="210" y="1608"/>
                  </a:cubicBezTo>
                  <a:cubicBezTo>
                    <a:pt x="176" y="1580"/>
                    <a:pt x="210" y="1545"/>
                    <a:pt x="210" y="1506"/>
                  </a:cubicBezTo>
                  <a:cubicBezTo>
                    <a:pt x="210" y="1506"/>
                    <a:pt x="142" y="1466"/>
                    <a:pt x="142" y="1432"/>
                  </a:cubicBezTo>
                  <a:lnTo>
                    <a:pt x="142" y="1432"/>
                  </a:lnTo>
                  <a:cubicBezTo>
                    <a:pt x="136" y="1443"/>
                    <a:pt x="159" y="1489"/>
                    <a:pt x="131" y="1489"/>
                  </a:cubicBezTo>
                  <a:cubicBezTo>
                    <a:pt x="125" y="1477"/>
                    <a:pt x="102" y="1466"/>
                    <a:pt x="96" y="1455"/>
                  </a:cubicBezTo>
                  <a:cubicBezTo>
                    <a:pt x="51" y="1455"/>
                    <a:pt x="57" y="1545"/>
                    <a:pt x="34" y="1545"/>
                  </a:cubicBezTo>
                  <a:cubicBezTo>
                    <a:pt x="34" y="1483"/>
                    <a:pt x="0" y="1449"/>
                    <a:pt x="51" y="1409"/>
                  </a:cubicBezTo>
                  <a:cubicBezTo>
                    <a:pt x="80" y="1381"/>
                    <a:pt x="57" y="1341"/>
                    <a:pt x="40" y="1324"/>
                  </a:cubicBezTo>
                  <a:cubicBezTo>
                    <a:pt x="6" y="1290"/>
                    <a:pt x="45" y="1296"/>
                    <a:pt x="51" y="1278"/>
                  </a:cubicBezTo>
                  <a:cubicBezTo>
                    <a:pt x="62" y="1256"/>
                    <a:pt x="80" y="1182"/>
                    <a:pt x="108" y="1188"/>
                  </a:cubicBezTo>
                  <a:cubicBezTo>
                    <a:pt x="142" y="1193"/>
                    <a:pt x="136" y="1199"/>
                    <a:pt x="159" y="1176"/>
                  </a:cubicBezTo>
                  <a:cubicBezTo>
                    <a:pt x="165" y="1171"/>
                    <a:pt x="187" y="1148"/>
                    <a:pt x="187" y="1142"/>
                  </a:cubicBezTo>
                  <a:cubicBezTo>
                    <a:pt x="182" y="1142"/>
                    <a:pt x="182" y="1114"/>
                    <a:pt x="176" y="1108"/>
                  </a:cubicBezTo>
                  <a:cubicBezTo>
                    <a:pt x="165" y="1102"/>
                    <a:pt x="142" y="1148"/>
                    <a:pt x="131" y="1125"/>
                  </a:cubicBezTo>
                  <a:cubicBezTo>
                    <a:pt x="108" y="1102"/>
                    <a:pt x="153" y="1068"/>
                    <a:pt x="176" y="1046"/>
                  </a:cubicBezTo>
                  <a:cubicBezTo>
                    <a:pt x="210" y="1017"/>
                    <a:pt x="256" y="1057"/>
                    <a:pt x="307" y="1034"/>
                  </a:cubicBezTo>
                  <a:cubicBezTo>
                    <a:pt x="335" y="1012"/>
                    <a:pt x="335" y="989"/>
                    <a:pt x="369" y="977"/>
                  </a:cubicBezTo>
                  <a:cubicBezTo>
                    <a:pt x="398" y="966"/>
                    <a:pt x="454" y="1006"/>
                    <a:pt x="432" y="955"/>
                  </a:cubicBezTo>
                  <a:cubicBezTo>
                    <a:pt x="426" y="932"/>
                    <a:pt x="437" y="921"/>
                    <a:pt x="420" y="909"/>
                  </a:cubicBezTo>
                  <a:cubicBezTo>
                    <a:pt x="403" y="904"/>
                    <a:pt x="381" y="898"/>
                    <a:pt x="381" y="881"/>
                  </a:cubicBezTo>
                  <a:cubicBezTo>
                    <a:pt x="381" y="875"/>
                    <a:pt x="381" y="875"/>
                    <a:pt x="381" y="875"/>
                  </a:cubicBezTo>
                  <a:cubicBezTo>
                    <a:pt x="409" y="875"/>
                    <a:pt x="432" y="869"/>
                    <a:pt x="454" y="869"/>
                  </a:cubicBezTo>
                  <a:cubicBezTo>
                    <a:pt x="494" y="869"/>
                    <a:pt x="483" y="847"/>
                    <a:pt x="483" y="824"/>
                  </a:cubicBezTo>
                  <a:lnTo>
                    <a:pt x="483" y="824"/>
                  </a:lnTo>
                  <a:lnTo>
                    <a:pt x="483" y="824"/>
                  </a:lnTo>
                  <a:cubicBezTo>
                    <a:pt x="528" y="824"/>
                    <a:pt x="551" y="830"/>
                    <a:pt x="568" y="778"/>
                  </a:cubicBezTo>
                  <a:cubicBezTo>
                    <a:pt x="568" y="778"/>
                    <a:pt x="574" y="796"/>
                    <a:pt x="585" y="801"/>
                  </a:cubicBezTo>
                  <a:cubicBezTo>
                    <a:pt x="602" y="813"/>
                    <a:pt x="614" y="830"/>
                    <a:pt x="631" y="841"/>
                  </a:cubicBezTo>
                  <a:cubicBezTo>
                    <a:pt x="733" y="898"/>
                    <a:pt x="767" y="824"/>
                    <a:pt x="864" y="824"/>
                  </a:cubicBezTo>
                  <a:cubicBezTo>
                    <a:pt x="903" y="813"/>
                    <a:pt x="937" y="835"/>
                    <a:pt x="972" y="801"/>
                  </a:cubicBezTo>
                  <a:cubicBezTo>
                    <a:pt x="994" y="778"/>
                    <a:pt x="1057" y="699"/>
                    <a:pt x="1096" y="733"/>
                  </a:cubicBezTo>
                  <a:cubicBezTo>
                    <a:pt x="1125" y="762"/>
                    <a:pt x="1102" y="807"/>
                    <a:pt x="1170" y="767"/>
                  </a:cubicBezTo>
                  <a:cubicBezTo>
                    <a:pt x="1204" y="750"/>
                    <a:pt x="1165" y="699"/>
                    <a:pt x="1182" y="693"/>
                  </a:cubicBezTo>
                  <a:cubicBezTo>
                    <a:pt x="1221" y="671"/>
                    <a:pt x="1204" y="688"/>
                    <a:pt x="1227" y="699"/>
                  </a:cubicBezTo>
                  <a:cubicBezTo>
                    <a:pt x="1239" y="710"/>
                    <a:pt x="1255" y="699"/>
                    <a:pt x="1267" y="716"/>
                  </a:cubicBezTo>
                  <a:cubicBezTo>
                    <a:pt x="1284" y="744"/>
                    <a:pt x="1301" y="790"/>
                    <a:pt x="1341" y="801"/>
                  </a:cubicBezTo>
                  <a:lnTo>
                    <a:pt x="1341" y="801"/>
                  </a:lnTo>
                  <a:cubicBezTo>
                    <a:pt x="1346" y="784"/>
                    <a:pt x="1341" y="722"/>
                    <a:pt x="1335" y="705"/>
                  </a:cubicBezTo>
                  <a:cubicBezTo>
                    <a:pt x="1324" y="682"/>
                    <a:pt x="1369" y="654"/>
                    <a:pt x="1386" y="648"/>
                  </a:cubicBezTo>
                  <a:cubicBezTo>
                    <a:pt x="1386" y="625"/>
                    <a:pt x="1261" y="636"/>
                    <a:pt x="1239" y="619"/>
                  </a:cubicBezTo>
                  <a:cubicBezTo>
                    <a:pt x="1193" y="580"/>
                    <a:pt x="1284" y="585"/>
                    <a:pt x="1307" y="580"/>
                  </a:cubicBezTo>
                  <a:cubicBezTo>
                    <a:pt x="1329" y="574"/>
                    <a:pt x="1352" y="574"/>
                    <a:pt x="1375" y="551"/>
                  </a:cubicBezTo>
                  <a:cubicBezTo>
                    <a:pt x="1381" y="546"/>
                    <a:pt x="1386" y="528"/>
                    <a:pt x="1375" y="534"/>
                  </a:cubicBezTo>
                  <a:cubicBezTo>
                    <a:pt x="1341" y="551"/>
                    <a:pt x="1307" y="551"/>
                    <a:pt x="1267" y="563"/>
                  </a:cubicBezTo>
                  <a:cubicBezTo>
                    <a:pt x="1239" y="574"/>
                    <a:pt x="1210" y="557"/>
                    <a:pt x="1182" y="557"/>
                  </a:cubicBezTo>
                  <a:cubicBezTo>
                    <a:pt x="1182" y="546"/>
                    <a:pt x="1221" y="534"/>
                    <a:pt x="1210" y="512"/>
                  </a:cubicBezTo>
                  <a:cubicBezTo>
                    <a:pt x="1187" y="472"/>
                    <a:pt x="1221" y="489"/>
                    <a:pt x="1227" y="455"/>
                  </a:cubicBezTo>
                  <a:cubicBezTo>
                    <a:pt x="1233" y="432"/>
                    <a:pt x="1199" y="426"/>
                    <a:pt x="1199" y="409"/>
                  </a:cubicBezTo>
                  <a:cubicBezTo>
                    <a:pt x="1210" y="409"/>
                    <a:pt x="1216" y="392"/>
                    <a:pt x="1227" y="409"/>
                  </a:cubicBezTo>
                  <a:cubicBezTo>
                    <a:pt x="1255" y="449"/>
                    <a:pt x="1358" y="364"/>
                    <a:pt x="1363" y="330"/>
                  </a:cubicBezTo>
                  <a:cubicBezTo>
                    <a:pt x="1375" y="296"/>
                    <a:pt x="1386" y="341"/>
                    <a:pt x="1403" y="313"/>
                  </a:cubicBezTo>
                  <a:cubicBezTo>
                    <a:pt x="1437" y="267"/>
                    <a:pt x="1449" y="273"/>
                    <a:pt x="1494" y="267"/>
                  </a:cubicBezTo>
                  <a:cubicBezTo>
                    <a:pt x="1545" y="262"/>
                    <a:pt x="1505" y="245"/>
                    <a:pt x="1517" y="205"/>
                  </a:cubicBezTo>
                  <a:cubicBezTo>
                    <a:pt x="1523" y="176"/>
                    <a:pt x="1517" y="137"/>
                    <a:pt x="1562" y="154"/>
                  </a:cubicBezTo>
                  <a:cubicBezTo>
                    <a:pt x="1613" y="171"/>
                    <a:pt x="1636" y="125"/>
                    <a:pt x="1676" y="114"/>
                  </a:cubicBezTo>
                  <a:cubicBezTo>
                    <a:pt x="1704" y="103"/>
                    <a:pt x="1716" y="46"/>
                    <a:pt x="1750" y="46"/>
                  </a:cubicBezTo>
                  <a:cubicBezTo>
                    <a:pt x="1750" y="171"/>
                    <a:pt x="1750" y="171"/>
                    <a:pt x="1750" y="171"/>
                  </a:cubicBezTo>
                  <a:cubicBezTo>
                    <a:pt x="1744" y="227"/>
                    <a:pt x="1824" y="154"/>
                    <a:pt x="1835" y="142"/>
                  </a:cubicBezTo>
                  <a:cubicBezTo>
                    <a:pt x="1875" y="114"/>
                    <a:pt x="1932" y="85"/>
                    <a:pt x="1971" y="57"/>
                  </a:cubicBezTo>
                  <a:cubicBezTo>
                    <a:pt x="2040" y="0"/>
                    <a:pt x="1960" y="103"/>
                    <a:pt x="1960" y="125"/>
                  </a:cubicBezTo>
                  <a:cubicBezTo>
                    <a:pt x="1983" y="131"/>
                    <a:pt x="2000" y="91"/>
                    <a:pt x="2028" y="91"/>
                  </a:cubicBezTo>
                  <a:cubicBezTo>
                    <a:pt x="2034" y="91"/>
                    <a:pt x="2062" y="142"/>
                    <a:pt x="2062" y="148"/>
                  </a:cubicBezTo>
                  <a:cubicBezTo>
                    <a:pt x="2074" y="159"/>
                    <a:pt x="2091" y="182"/>
                    <a:pt x="2091" y="193"/>
                  </a:cubicBezTo>
                  <a:cubicBezTo>
                    <a:pt x="2142" y="137"/>
                    <a:pt x="2142" y="137"/>
                    <a:pt x="2142" y="137"/>
                  </a:cubicBezTo>
                  <a:cubicBezTo>
                    <a:pt x="2159" y="119"/>
                    <a:pt x="2187" y="125"/>
                    <a:pt x="2204" y="131"/>
                  </a:cubicBezTo>
                  <a:cubicBezTo>
                    <a:pt x="2250" y="137"/>
                    <a:pt x="2221" y="148"/>
                    <a:pt x="2244" y="159"/>
                  </a:cubicBezTo>
                  <a:cubicBezTo>
                    <a:pt x="2261" y="171"/>
                    <a:pt x="2290" y="176"/>
                    <a:pt x="2307" y="182"/>
                  </a:cubicBezTo>
                  <a:cubicBezTo>
                    <a:pt x="2369" y="210"/>
                    <a:pt x="2415" y="301"/>
                    <a:pt x="2466" y="347"/>
                  </a:cubicBezTo>
                  <a:cubicBezTo>
                    <a:pt x="2489" y="369"/>
                    <a:pt x="2500" y="409"/>
                    <a:pt x="2534" y="409"/>
                  </a:cubicBezTo>
                  <a:cubicBezTo>
                    <a:pt x="2568" y="409"/>
                    <a:pt x="2613" y="426"/>
                    <a:pt x="2648" y="415"/>
                  </a:cubicBezTo>
                  <a:cubicBezTo>
                    <a:pt x="2778" y="415"/>
                    <a:pt x="2778" y="415"/>
                    <a:pt x="2778" y="415"/>
                  </a:cubicBezTo>
                </a:path>
              </a:pathLst>
            </a:custGeom>
            <a:grpFill/>
            <a:ln w="19050" cap="flat" cmpd="sng">
              <a:solidFill>
                <a:schemeClr val="bg1"/>
              </a:solidFill>
              <a:bevel/>
              <a:headEnd/>
              <a:tailEnd/>
            </a:ln>
            <a:effectLst/>
          </p:spPr>
          <p:txBody>
            <a:bodyPr wrap="none" anchor="ctr"/>
            <a:lstStyle/>
            <a:p>
              <a:endParaRPr lang="en-US">
                <a:latin typeface="Poppins Light" charset="0"/>
              </a:endParaRPr>
            </a:p>
          </p:txBody>
        </p:sp>
        <p:sp>
          <p:nvSpPr>
            <p:cNvPr id="83" name="Freeform 157"/>
            <p:cNvSpPr>
              <a:spLocks noChangeArrowheads="1"/>
            </p:cNvSpPr>
            <p:nvPr/>
          </p:nvSpPr>
          <p:spPr bwMode="auto">
            <a:xfrm>
              <a:off x="19753179" y="4096044"/>
              <a:ext cx="2681150" cy="2656920"/>
            </a:xfrm>
            <a:custGeom>
              <a:avLst/>
              <a:gdLst>
                <a:gd name="T0" fmla="*/ 574 w 3876"/>
                <a:gd name="T1" fmla="*/ 3733 h 3842"/>
                <a:gd name="T2" fmla="*/ 613 w 3876"/>
                <a:gd name="T3" fmla="*/ 3773 h 3842"/>
                <a:gd name="T4" fmla="*/ 2267 w 3876"/>
                <a:gd name="T5" fmla="*/ 688 h 3842"/>
                <a:gd name="T6" fmla="*/ 2199 w 3876"/>
                <a:gd name="T7" fmla="*/ 654 h 3842"/>
                <a:gd name="T8" fmla="*/ 2244 w 3876"/>
                <a:gd name="T9" fmla="*/ 631 h 3842"/>
                <a:gd name="T10" fmla="*/ 2272 w 3876"/>
                <a:gd name="T11" fmla="*/ 682 h 3842"/>
                <a:gd name="T12" fmla="*/ 426 w 3876"/>
                <a:gd name="T13" fmla="*/ 3841 h 3842"/>
                <a:gd name="T14" fmla="*/ 335 w 3876"/>
                <a:gd name="T15" fmla="*/ 3761 h 3842"/>
                <a:gd name="T16" fmla="*/ 136 w 3876"/>
                <a:gd name="T17" fmla="*/ 3631 h 3842"/>
                <a:gd name="T18" fmla="*/ 45 w 3876"/>
                <a:gd name="T19" fmla="*/ 3511 h 3842"/>
                <a:gd name="T20" fmla="*/ 6 w 3876"/>
                <a:gd name="T21" fmla="*/ 3472 h 3842"/>
                <a:gd name="T22" fmla="*/ 97 w 3876"/>
                <a:gd name="T23" fmla="*/ 3420 h 3842"/>
                <a:gd name="T24" fmla="*/ 136 w 3876"/>
                <a:gd name="T25" fmla="*/ 3051 h 3842"/>
                <a:gd name="T26" fmla="*/ 102 w 3876"/>
                <a:gd name="T27" fmla="*/ 2858 h 3842"/>
                <a:gd name="T28" fmla="*/ 187 w 3876"/>
                <a:gd name="T29" fmla="*/ 2727 h 3842"/>
                <a:gd name="T30" fmla="*/ 244 w 3876"/>
                <a:gd name="T31" fmla="*/ 2511 h 3842"/>
                <a:gd name="T32" fmla="*/ 227 w 3876"/>
                <a:gd name="T33" fmla="*/ 2318 h 3842"/>
                <a:gd name="T34" fmla="*/ 233 w 3876"/>
                <a:gd name="T35" fmla="*/ 2074 h 3842"/>
                <a:gd name="T36" fmla="*/ 295 w 3876"/>
                <a:gd name="T37" fmla="*/ 1835 h 3842"/>
                <a:gd name="T38" fmla="*/ 483 w 3876"/>
                <a:gd name="T39" fmla="*/ 1688 h 3842"/>
                <a:gd name="T40" fmla="*/ 540 w 3876"/>
                <a:gd name="T41" fmla="*/ 1489 h 3842"/>
                <a:gd name="T42" fmla="*/ 636 w 3876"/>
                <a:gd name="T43" fmla="*/ 1307 h 3842"/>
                <a:gd name="T44" fmla="*/ 739 w 3876"/>
                <a:gd name="T45" fmla="*/ 847 h 3842"/>
                <a:gd name="T46" fmla="*/ 687 w 3876"/>
                <a:gd name="T47" fmla="*/ 710 h 3842"/>
                <a:gd name="T48" fmla="*/ 716 w 3876"/>
                <a:gd name="T49" fmla="*/ 591 h 3842"/>
                <a:gd name="T50" fmla="*/ 665 w 3876"/>
                <a:gd name="T51" fmla="*/ 381 h 3842"/>
                <a:gd name="T52" fmla="*/ 613 w 3876"/>
                <a:gd name="T53" fmla="*/ 284 h 3842"/>
                <a:gd name="T54" fmla="*/ 613 w 3876"/>
                <a:gd name="T55" fmla="*/ 142 h 3842"/>
                <a:gd name="T56" fmla="*/ 744 w 3876"/>
                <a:gd name="T57" fmla="*/ 34 h 3842"/>
                <a:gd name="T58" fmla="*/ 1000 w 3876"/>
                <a:gd name="T59" fmla="*/ 114 h 3842"/>
                <a:gd name="T60" fmla="*/ 1318 w 3876"/>
                <a:gd name="T61" fmla="*/ 228 h 3842"/>
                <a:gd name="T62" fmla="*/ 1488 w 3876"/>
                <a:gd name="T63" fmla="*/ 279 h 3842"/>
                <a:gd name="T64" fmla="*/ 1568 w 3876"/>
                <a:gd name="T65" fmla="*/ 438 h 3842"/>
                <a:gd name="T66" fmla="*/ 1574 w 3876"/>
                <a:gd name="T67" fmla="*/ 489 h 3842"/>
                <a:gd name="T68" fmla="*/ 1562 w 3876"/>
                <a:gd name="T69" fmla="*/ 642 h 3842"/>
                <a:gd name="T70" fmla="*/ 1835 w 3876"/>
                <a:gd name="T71" fmla="*/ 642 h 3842"/>
                <a:gd name="T72" fmla="*/ 1954 w 3876"/>
                <a:gd name="T73" fmla="*/ 614 h 3842"/>
                <a:gd name="T74" fmla="*/ 2113 w 3876"/>
                <a:gd name="T75" fmla="*/ 682 h 3842"/>
                <a:gd name="T76" fmla="*/ 2403 w 3876"/>
                <a:gd name="T77" fmla="*/ 761 h 3842"/>
                <a:gd name="T78" fmla="*/ 2636 w 3876"/>
                <a:gd name="T79" fmla="*/ 722 h 3842"/>
                <a:gd name="T80" fmla="*/ 2903 w 3876"/>
                <a:gd name="T81" fmla="*/ 875 h 3842"/>
                <a:gd name="T82" fmla="*/ 3062 w 3876"/>
                <a:gd name="T83" fmla="*/ 824 h 3842"/>
                <a:gd name="T84" fmla="*/ 3324 w 3876"/>
                <a:gd name="T85" fmla="*/ 665 h 3842"/>
                <a:gd name="T86" fmla="*/ 3539 w 3876"/>
                <a:gd name="T87" fmla="*/ 676 h 3842"/>
                <a:gd name="T88" fmla="*/ 3744 w 3876"/>
                <a:gd name="T89" fmla="*/ 852 h 3842"/>
                <a:gd name="T90" fmla="*/ 3875 w 3876"/>
                <a:gd name="T91" fmla="*/ 898 h 3842"/>
                <a:gd name="T92" fmla="*/ 3716 w 3876"/>
                <a:gd name="T93" fmla="*/ 1029 h 3842"/>
                <a:gd name="T94" fmla="*/ 3733 w 3876"/>
                <a:gd name="T95" fmla="*/ 1301 h 3842"/>
                <a:gd name="T96" fmla="*/ 3721 w 3876"/>
                <a:gd name="T97" fmla="*/ 1614 h 3842"/>
                <a:gd name="T98" fmla="*/ 3551 w 3876"/>
                <a:gd name="T99" fmla="*/ 1784 h 3842"/>
                <a:gd name="T100" fmla="*/ 3187 w 3876"/>
                <a:gd name="T101" fmla="*/ 2011 h 3842"/>
                <a:gd name="T102" fmla="*/ 2625 w 3876"/>
                <a:gd name="T103" fmla="*/ 2296 h 3842"/>
                <a:gd name="T104" fmla="*/ 2216 w 3876"/>
                <a:gd name="T105" fmla="*/ 2631 h 3842"/>
                <a:gd name="T106" fmla="*/ 1676 w 3876"/>
                <a:gd name="T107" fmla="*/ 2778 h 3842"/>
                <a:gd name="T108" fmla="*/ 1267 w 3876"/>
                <a:gd name="T109" fmla="*/ 2932 h 3842"/>
                <a:gd name="T110" fmla="*/ 903 w 3876"/>
                <a:gd name="T111" fmla="*/ 3108 h 3842"/>
                <a:gd name="T112" fmla="*/ 699 w 3876"/>
                <a:gd name="T113" fmla="*/ 3341 h 3842"/>
                <a:gd name="T114" fmla="*/ 761 w 3876"/>
                <a:gd name="T115" fmla="*/ 3454 h 3842"/>
                <a:gd name="T116" fmla="*/ 739 w 3876"/>
                <a:gd name="T117" fmla="*/ 3642 h 38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876" h="3842">
                  <a:moveTo>
                    <a:pt x="625" y="3727"/>
                  </a:moveTo>
                  <a:lnTo>
                    <a:pt x="625" y="3727"/>
                  </a:lnTo>
                  <a:cubicBezTo>
                    <a:pt x="608" y="3727"/>
                    <a:pt x="591" y="3733"/>
                    <a:pt x="574" y="3733"/>
                  </a:cubicBezTo>
                  <a:cubicBezTo>
                    <a:pt x="562" y="3733"/>
                    <a:pt x="534" y="3738"/>
                    <a:pt x="540" y="3756"/>
                  </a:cubicBezTo>
                  <a:cubicBezTo>
                    <a:pt x="540" y="3761"/>
                    <a:pt x="551" y="3778"/>
                    <a:pt x="557" y="3778"/>
                  </a:cubicBezTo>
                  <a:cubicBezTo>
                    <a:pt x="579" y="3795"/>
                    <a:pt x="597" y="3778"/>
                    <a:pt x="613" y="3773"/>
                  </a:cubicBezTo>
                  <a:cubicBezTo>
                    <a:pt x="625" y="3767"/>
                    <a:pt x="659" y="3756"/>
                    <a:pt x="642" y="3733"/>
                  </a:cubicBezTo>
                  <a:cubicBezTo>
                    <a:pt x="625" y="3727"/>
                    <a:pt x="625" y="3727"/>
                    <a:pt x="625" y="3727"/>
                  </a:cubicBezTo>
                  <a:close/>
                  <a:moveTo>
                    <a:pt x="2267" y="688"/>
                  </a:moveTo>
                  <a:lnTo>
                    <a:pt x="2267" y="688"/>
                  </a:lnTo>
                  <a:cubicBezTo>
                    <a:pt x="2250" y="688"/>
                    <a:pt x="2221" y="688"/>
                    <a:pt x="2204" y="676"/>
                  </a:cubicBezTo>
                  <a:cubicBezTo>
                    <a:pt x="2199" y="671"/>
                    <a:pt x="2199" y="659"/>
                    <a:pt x="2199" y="654"/>
                  </a:cubicBezTo>
                  <a:cubicBezTo>
                    <a:pt x="2199" y="648"/>
                    <a:pt x="2210" y="642"/>
                    <a:pt x="2210" y="637"/>
                  </a:cubicBezTo>
                  <a:cubicBezTo>
                    <a:pt x="2216" y="631"/>
                    <a:pt x="2221" y="602"/>
                    <a:pt x="2233" y="614"/>
                  </a:cubicBezTo>
                  <a:cubicBezTo>
                    <a:pt x="2238" y="614"/>
                    <a:pt x="2250" y="625"/>
                    <a:pt x="2244" y="631"/>
                  </a:cubicBezTo>
                  <a:cubicBezTo>
                    <a:pt x="2244" y="637"/>
                    <a:pt x="2244" y="637"/>
                    <a:pt x="2244" y="642"/>
                  </a:cubicBezTo>
                  <a:cubicBezTo>
                    <a:pt x="2250" y="654"/>
                    <a:pt x="2256" y="654"/>
                    <a:pt x="2261" y="665"/>
                  </a:cubicBezTo>
                  <a:cubicBezTo>
                    <a:pt x="2267" y="671"/>
                    <a:pt x="2278" y="676"/>
                    <a:pt x="2272" y="682"/>
                  </a:cubicBezTo>
                  <a:cubicBezTo>
                    <a:pt x="2267" y="688"/>
                    <a:pt x="2267" y="688"/>
                    <a:pt x="2267" y="688"/>
                  </a:cubicBezTo>
                  <a:close/>
                  <a:moveTo>
                    <a:pt x="426" y="3841"/>
                  </a:moveTo>
                  <a:lnTo>
                    <a:pt x="426" y="3841"/>
                  </a:lnTo>
                  <a:lnTo>
                    <a:pt x="426" y="3841"/>
                  </a:lnTo>
                  <a:cubicBezTo>
                    <a:pt x="358" y="3812"/>
                    <a:pt x="358" y="3812"/>
                    <a:pt x="358" y="3812"/>
                  </a:cubicBezTo>
                  <a:cubicBezTo>
                    <a:pt x="324" y="3795"/>
                    <a:pt x="341" y="3795"/>
                    <a:pt x="335" y="3761"/>
                  </a:cubicBezTo>
                  <a:cubicBezTo>
                    <a:pt x="335" y="3750"/>
                    <a:pt x="312" y="3716"/>
                    <a:pt x="307" y="3710"/>
                  </a:cubicBezTo>
                  <a:cubicBezTo>
                    <a:pt x="284" y="3687"/>
                    <a:pt x="227" y="3710"/>
                    <a:pt x="199" y="3693"/>
                  </a:cubicBezTo>
                  <a:cubicBezTo>
                    <a:pt x="165" y="3676"/>
                    <a:pt x="148" y="3670"/>
                    <a:pt x="136" y="3631"/>
                  </a:cubicBezTo>
                  <a:cubicBezTo>
                    <a:pt x="131" y="3608"/>
                    <a:pt x="187" y="3551"/>
                    <a:pt x="125" y="3551"/>
                  </a:cubicBezTo>
                  <a:cubicBezTo>
                    <a:pt x="102" y="3551"/>
                    <a:pt x="91" y="3557"/>
                    <a:pt x="91" y="3528"/>
                  </a:cubicBezTo>
                  <a:cubicBezTo>
                    <a:pt x="91" y="3488"/>
                    <a:pt x="62" y="3523"/>
                    <a:pt x="45" y="3511"/>
                  </a:cubicBezTo>
                  <a:cubicBezTo>
                    <a:pt x="11" y="3506"/>
                    <a:pt x="11" y="3506"/>
                    <a:pt x="11" y="3506"/>
                  </a:cubicBezTo>
                  <a:lnTo>
                    <a:pt x="11" y="3506"/>
                  </a:lnTo>
                  <a:cubicBezTo>
                    <a:pt x="6" y="3494"/>
                    <a:pt x="0" y="3477"/>
                    <a:pt x="6" y="3472"/>
                  </a:cubicBezTo>
                  <a:cubicBezTo>
                    <a:pt x="11" y="3466"/>
                    <a:pt x="23" y="3466"/>
                    <a:pt x="28" y="3466"/>
                  </a:cubicBezTo>
                  <a:cubicBezTo>
                    <a:pt x="45" y="3460"/>
                    <a:pt x="57" y="3460"/>
                    <a:pt x="68" y="3454"/>
                  </a:cubicBezTo>
                  <a:cubicBezTo>
                    <a:pt x="85" y="3443"/>
                    <a:pt x="91" y="3437"/>
                    <a:pt x="97" y="3420"/>
                  </a:cubicBezTo>
                  <a:cubicBezTo>
                    <a:pt x="102" y="3398"/>
                    <a:pt x="142" y="3369"/>
                    <a:pt x="136" y="3346"/>
                  </a:cubicBezTo>
                  <a:cubicBezTo>
                    <a:pt x="125" y="3318"/>
                    <a:pt x="108" y="3284"/>
                    <a:pt x="102" y="3250"/>
                  </a:cubicBezTo>
                  <a:cubicBezTo>
                    <a:pt x="91" y="3176"/>
                    <a:pt x="176" y="3142"/>
                    <a:pt x="136" y="3051"/>
                  </a:cubicBezTo>
                  <a:cubicBezTo>
                    <a:pt x="119" y="3006"/>
                    <a:pt x="91" y="2989"/>
                    <a:pt x="68" y="2955"/>
                  </a:cubicBezTo>
                  <a:cubicBezTo>
                    <a:pt x="57" y="2943"/>
                    <a:pt x="51" y="2898"/>
                    <a:pt x="51" y="2881"/>
                  </a:cubicBezTo>
                  <a:cubicBezTo>
                    <a:pt x="51" y="2847"/>
                    <a:pt x="85" y="2869"/>
                    <a:pt x="102" y="2858"/>
                  </a:cubicBezTo>
                  <a:cubicBezTo>
                    <a:pt x="119" y="2852"/>
                    <a:pt x="108" y="2841"/>
                    <a:pt x="119" y="2829"/>
                  </a:cubicBezTo>
                  <a:cubicBezTo>
                    <a:pt x="131" y="2818"/>
                    <a:pt x="153" y="2818"/>
                    <a:pt x="170" y="2801"/>
                  </a:cubicBezTo>
                  <a:cubicBezTo>
                    <a:pt x="193" y="2784"/>
                    <a:pt x="176" y="2750"/>
                    <a:pt x="187" y="2727"/>
                  </a:cubicBezTo>
                  <a:cubicBezTo>
                    <a:pt x="199" y="2687"/>
                    <a:pt x="250" y="2705"/>
                    <a:pt x="261" y="2665"/>
                  </a:cubicBezTo>
                  <a:cubicBezTo>
                    <a:pt x="267" y="2642"/>
                    <a:pt x="273" y="2562"/>
                    <a:pt x="256" y="2551"/>
                  </a:cubicBezTo>
                  <a:cubicBezTo>
                    <a:pt x="244" y="2540"/>
                    <a:pt x="227" y="2528"/>
                    <a:pt x="244" y="2511"/>
                  </a:cubicBezTo>
                  <a:cubicBezTo>
                    <a:pt x="256" y="2500"/>
                    <a:pt x="267" y="2489"/>
                    <a:pt x="250" y="2472"/>
                  </a:cubicBezTo>
                  <a:cubicBezTo>
                    <a:pt x="227" y="2443"/>
                    <a:pt x="193" y="2432"/>
                    <a:pt x="210" y="2392"/>
                  </a:cubicBezTo>
                  <a:cubicBezTo>
                    <a:pt x="239" y="2381"/>
                    <a:pt x="244" y="2341"/>
                    <a:pt x="227" y="2318"/>
                  </a:cubicBezTo>
                  <a:cubicBezTo>
                    <a:pt x="187" y="2267"/>
                    <a:pt x="261" y="2273"/>
                    <a:pt x="284" y="2267"/>
                  </a:cubicBezTo>
                  <a:cubicBezTo>
                    <a:pt x="341" y="2250"/>
                    <a:pt x="341" y="2125"/>
                    <a:pt x="324" y="2085"/>
                  </a:cubicBezTo>
                  <a:cubicBezTo>
                    <a:pt x="295" y="2085"/>
                    <a:pt x="244" y="2114"/>
                    <a:pt x="233" y="2074"/>
                  </a:cubicBezTo>
                  <a:cubicBezTo>
                    <a:pt x="227" y="2034"/>
                    <a:pt x="244" y="2028"/>
                    <a:pt x="216" y="1994"/>
                  </a:cubicBezTo>
                  <a:cubicBezTo>
                    <a:pt x="159" y="1943"/>
                    <a:pt x="284" y="1886"/>
                    <a:pt x="295" y="1830"/>
                  </a:cubicBezTo>
                  <a:cubicBezTo>
                    <a:pt x="301" y="1830"/>
                    <a:pt x="301" y="1830"/>
                    <a:pt x="295" y="1835"/>
                  </a:cubicBezTo>
                  <a:cubicBezTo>
                    <a:pt x="318" y="1813"/>
                    <a:pt x="386" y="1841"/>
                    <a:pt x="386" y="1801"/>
                  </a:cubicBezTo>
                  <a:cubicBezTo>
                    <a:pt x="386" y="1773"/>
                    <a:pt x="398" y="1727"/>
                    <a:pt x="432" y="1727"/>
                  </a:cubicBezTo>
                  <a:cubicBezTo>
                    <a:pt x="460" y="1727"/>
                    <a:pt x="477" y="1722"/>
                    <a:pt x="483" y="1688"/>
                  </a:cubicBezTo>
                  <a:cubicBezTo>
                    <a:pt x="483" y="1665"/>
                    <a:pt x="540" y="1670"/>
                    <a:pt x="540" y="1636"/>
                  </a:cubicBezTo>
                  <a:cubicBezTo>
                    <a:pt x="540" y="1608"/>
                    <a:pt x="528" y="1551"/>
                    <a:pt x="511" y="1528"/>
                  </a:cubicBezTo>
                  <a:cubicBezTo>
                    <a:pt x="500" y="1506"/>
                    <a:pt x="523" y="1489"/>
                    <a:pt x="540" y="1489"/>
                  </a:cubicBezTo>
                  <a:cubicBezTo>
                    <a:pt x="551" y="1483"/>
                    <a:pt x="591" y="1443"/>
                    <a:pt x="597" y="1438"/>
                  </a:cubicBezTo>
                  <a:cubicBezTo>
                    <a:pt x="625" y="1404"/>
                    <a:pt x="602" y="1375"/>
                    <a:pt x="613" y="1347"/>
                  </a:cubicBezTo>
                  <a:cubicBezTo>
                    <a:pt x="619" y="1335"/>
                    <a:pt x="636" y="1318"/>
                    <a:pt x="636" y="1307"/>
                  </a:cubicBezTo>
                  <a:cubicBezTo>
                    <a:pt x="665" y="1250"/>
                    <a:pt x="665" y="1193"/>
                    <a:pt x="665" y="1131"/>
                  </a:cubicBezTo>
                  <a:cubicBezTo>
                    <a:pt x="665" y="1068"/>
                    <a:pt x="704" y="983"/>
                    <a:pt x="721" y="926"/>
                  </a:cubicBezTo>
                  <a:cubicBezTo>
                    <a:pt x="739" y="881"/>
                    <a:pt x="704" y="898"/>
                    <a:pt x="739" y="847"/>
                  </a:cubicBezTo>
                  <a:cubicBezTo>
                    <a:pt x="750" y="830"/>
                    <a:pt x="704" y="835"/>
                    <a:pt x="699" y="824"/>
                  </a:cubicBezTo>
                  <a:cubicBezTo>
                    <a:pt x="693" y="818"/>
                    <a:pt x="710" y="790"/>
                    <a:pt x="704" y="773"/>
                  </a:cubicBezTo>
                  <a:cubicBezTo>
                    <a:pt x="699" y="745"/>
                    <a:pt x="710" y="722"/>
                    <a:pt x="687" y="710"/>
                  </a:cubicBezTo>
                  <a:cubicBezTo>
                    <a:pt x="659" y="693"/>
                    <a:pt x="682" y="676"/>
                    <a:pt x="665" y="654"/>
                  </a:cubicBezTo>
                  <a:cubicBezTo>
                    <a:pt x="653" y="642"/>
                    <a:pt x="653" y="625"/>
                    <a:pt x="670" y="620"/>
                  </a:cubicBezTo>
                  <a:cubicBezTo>
                    <a:pt x="682" y="614"/>
                    <a:pt x="716" y="608"/>
                    <a:pt x="716" y="591"/>
                  </a:cubicBezTo>
                  <a:cubicBezTo>
                    <a:pt x="704" y="546"/>
                    <a:pt x="682" y="568"/>
                    <a:pt x="710" y="517"/>
                  </a:cubicBezTo>
                  <a:cubicBezTo>
                    <a:pt x="727" y="483"/>
                    <a:pt x="744" y="449"/>
                    <a:pt x="727" y="415"/>
                  </a:cubicBezTo>
                  <a:cubicBezTo>
                    <a:pt x="704" y="415"/>
                    <a:pt x="676" y="409"/>
                    <a:pt x="665" y="381"/>
                  </a:cubicBezTo>
                  <a:cubicBezTo>
                    <a:pt x="653" y="347"/>
                    <a:pt x="653" y="341"/>
                    <a:pt x="631" y="318"/>
                  </a:cubicBezTo>
                  <a:cubicBezTo>
                    <a:pt x="613" y="284"/>
                    <a:pt x="613" y="284"/>
                    <a:pt x="613" y="284"/>
                  </a:cubicBezTo>
                  <a:lnTo>
                    <a:pt x="613" y="284"/>
                  </a:lnTo>
                  <a:cubicBezTo>
                    <a:pt x="642" y="273"/>
                    <a:pt x="631" y="250"/>
                    <a:pt x="619" y="210"/>
                  </a:cubicBezTo>
                  <a:cubicBezTo>
                    <a:pt x="619" y="199"/>
                    <a:pt x="602" y="182"/>
                    <a:pt x="602" y="176"/>
                  </a:cubicBezTo>
                  <a:cubicBezTo>
                    <a:pt x="602" y="171"/>
                    <a:pt x="613" y="159"/>
                    <a:pt x="613" y="142"/>
                  </a:cubicBezTo>
                  <a:lnTo>
                    <a:pt x="613" y="142"/>
                  </a:lnTo>
                  <a:cubicBezTo>
                    <a:pt x="597" y="137"/>
                    <a:pt x="619" y="6"/>
                    <a:pt x="670" y="0"/>
                  </a:cubicBezTo>
                  <a:cubicBezTo>
                    <a:pt x="699" y="0"/>
                    <a:pt x="721" y="23"/>
                    <a:pt x="744" y="34"/>
                  </a:cubicBezTo>
                  <a:cubicBezTo>
                    <a:pt x="790" y="57"/>
                    <a:pt x="858" y="46"/>
                    <a:pt x="892" y="91"/>
                  </a:cubicBezTo>
                  <a:cubicBezTo>
                    <a:pt x="903" y="102"/>
                    <a:pt x="920" y="120"/>
                    <a:pt x="937" y="120"/>
                  </a:cubicBezTo>
                  <a:cubicBezTo>
                    <a:pt x="971" y="125"/>
                    <a:pt x="960" y="74"/>
                    <a:pt x="1000" y="114"/>
                  </a:cubicBezTo>
                  <a:cubicBezTo>
                    <a:pt x="1034" y="142"/>
                    <a:pt x="1096" y="120"/>
                    <a:pt x="1130" y="137"/>
                  </a:cubicBezTo>
                  <a:cubicBezTo>
                    <a:pt x="1187" y="159"/>
                    <a:pt x="1187" y="193"/>
                    <a:pt x="1216" y="239"/>
                  </a:cubicBezTo>
                  <a:cubicBezTo>
                    <a:pt x="1238" y="284"/>
                    <a:pt x="1284" y="210"/>
                    <a:pt x="1318" y="228"/>
                  </a:cubicBezTo>
                  <a:cubicBezTo>
                    <a:pt x="1346" y="250"/>
                    <a:pt x="1380" y="245"/>
                    <a:pt x="1415" y="239"/>
                  </a:cubicBezTo>
                  <a:cubicBezTo>
                    <a:pt x="1426" y="233"/>
                    <a:pt x="1443" y="233"/>
                    <a:pt x="1454" y="239"/>
                  </a:cubicBezTo>
                  <a:cubicBezTo>
                    <a:pt x="1460" y="245"/>
                    <a:pt x="1466" y="267"/>
                    <a:pt x="1488" y="279"/>
                  </a:cubicBezTo>
                  <a:cubicBezTo>
                    <a:pt x="1500" y="279"/>
                    <a:pt x="1528" y="341"/>
                    <a:pt x="1534" y="358"/>
                  </a:cubicBezTo>
                  <a:cubicBezTo>
                    <a:pt x="1551" y="387"/>
                    <a:pt x="1551" y="404"/>
                    <a:pt x="1568" y="438"/>
                  </a:cubicBezTo>
                  <a:lnTo>
                    <a:pt x="1568" y="438"/>
                  </a:lnTo>
                  <a:cubicBezTo>
                    <a:pt x="1568" y="438"/>
                    <a:pt x="1568" y="443"/>
                    <a:pt x="1562" y="443"/>
                  </a:cubicBezTo>
                  <a:cubicBezTo>
                    <a:pt x="1562" y="449"/>
                    <a:pt x="1551" y="455"/>
                    <a:pt x="1551" y="466"/>
                  </a:cubicBezTo>
                  <a:cubicBezTo>
                    <a:pt x="1551" y="478"/>
                    <a:pt x="1574" y="478"/>
                    <a:pt x="1574" y="489"/>
                  </a:cubicBezTo>
                  <a:cubicBezTo>
                    <a:pt x="1562" y="489"/>
                    <a:pt x="1528" y="534"/>
                    <a:pt x="1551" y="534"/>
                  </a:cubicBezTo>
                  <a:cubicBezTo>
                    <a:pt x="1596" y="534"/>
                    <a:pt x="1613" y="586"/>
                    <a:pt x="1574" y="608"/>
                  </a:cubicBezTo>
                  <a:cubicBezTo>
                    <a:pt x="1551" y="620"/>
                    <a:pt x="1540" y="614"/>
                    <a:pt x="1562" y="642"/>
                  </a:cubicBezTo>
                  <a:cubicBezTo>
                    <a:pt x="1585" y="676"/>
                    <a:pt x="1585" y="705"/>
                    <a:pt x="1630" y="710"/>
                  </a:cubicBezTo>
                  <a:cubicBezTo>
                    <a:pt x="1670" y="716"/>
                    <a:pt x="1687" y="682"/>
                    <a:pt x="1721" y="682"/>
                  </a:cubicBezTo>
                  <a:cubicBezTo>
                    <a:pt x="1756" y="676"/>
                    <a:pt x="1818" y="671"/>
                    <a:pt x="1835" y="642"/>
                  </a:cubicBezTo>
                  <a:cubicBezTo>
                    <a:pt x="1852" y="597"/>
                    <a:pt x="1880" y="625"/>
                    <a:pt x="1920" y="602"/>
                  </a:cubicBezTo>
                  <a:lnTo>
                    <a:pt x="1920" y="602"/>
                  </a:lnTo>
                  <a:cubicBezTo>
                    <a:pt x="1954" y="614"/>
                    <a:pt x="1954" y="614"/>
                    <a:pt x="1954" y="614"/>
                  </a:cubicBezTo>
                  <a:cubicBezTo>
                    <a:pt x="1977" y="620"/>
                    <a:pt x="2006" y="614"/>
                    <a:pt x="2034" y="620"/>
                  </a:cubicBezTo>
                  <a:cubicBezTo>
                    <a:pt x="2062" y="625"/>
                    <a:pt x="2051" y="654"/>
                    <a:pt x="2074" y="659"/>
                  </a:cubicBezTo>
                  <a:cubicBezTo>
                    <a:pt x="2096" y="671"/>
                    <a:pt x="2096" y="659"/>
                    <a:pt x="2113" y="682"/>
                  </a:cubicBezTo>
                  <a:cubicBezTo>
                    <a:pt x="2130" y="710"/>
                    <a:pt x="2165" y="654"/>
                    <a:pt x="2187" y="699"/>
                  </a:cubicBezTo>
                  <a:cubicBezTo>
                    <a:pt x="2204" y="745"/>
                    <a:pt x="2210" y="818"/>
                    <a:pt x="2272" y="830"/>
                  </a:cubicBezTo>
                  <a:cubicBezTo>
                    <a:pt x="2341" y="847"/>
                    <a:pt x="2369" y="813"/>
                    <a:pt x="2403" y="761"/>
                  </a:cubicBezTo>
                  <a:cubicBezTo>
                    <a:pt x="2420" y="750"/>
                    <a:pt x="2432" y="733"/>
                    <a:pt x="2449" y="727"/>
                  </a:cubicBezTo>
                  <a:cubicBezTo>
                    <a:pt x="2466" y="716"/>
                    <a:pt x="2488" y="745"/>
                    <a:pt x="2522" y="733"/>
                  </a:cubicBezTo>
                  <a:cubicBezTo>
                    <a:pt x="2551" y="716"/>
                    <a:pt x="2596" y="705"/>
                    <a:pt x="2636" y="722"/>
                  </a:cubicBezTo>
                  <a:cubicBezTo>
                    <a:pt x="2670" y="733"/>
                    <a:pt x="2681" y="767"/>
                    <a:pt x="2727" y="773"/>
                  </a:cubicBezTo>
                  <a:cubicBezTo>
                    <a:pt x="2778" y="784"/>
                    <a:pt x="2772" y="779"/>
                    <a:pt x="2789" y="824"/>
                  </a:cubicBezTo>
                  <a:cubicBezTo>
                    <a:pt x="2801" y="841"/>
                    <a:pt x="2880" y="881"/>
                    <a:pt x="2903" y="875"/>
                  </a:cubicBezTo>
                  <a:cubicBezTo>
                    <a:pt x="2920" y="864"/>
                    <a:pt x="2920" y="841"/>
                    <a:pt x="2937" y="841"/>
                  </a:cubicBezTo>
                  <a:cubicBezTo>
                    <a:pt x="2966" y="830"/>
                    <a:pt x="2977" y="852"/>
                    <a:pt x="3000" y="852"/>
                  </a:cubicBezTo>
                  <a:cubicBezTo>
                    <a:pt x="3028" y="852"/>
                    <a:pt x="3125" y="875"/>
                    <a:pt x="3062" y="824"/>
                  </a:cubicBezTo>
                  <a:cubicBezTo>
                    <a:pt x="3028" y="796"/>
                    <a:pt x="3147" y="710"/>
                    <a:pt x="3170" y="727"/>
                  </a:cubicBezTo>
                  <a:cubicBezTo>
                    <a:pt x="3187" y="739"/>
                    <a:pt x="3204" y="756"/>
                    <a:pt x="3233" y="733"/>
                  </a:cubicBezTo>
                  <a:cubicBezTo>
                    <a:pt x="3255" y="710"/>
                    <a:pt x="3289" y="665"/>
                    <a:pt x="3324" y="665"/>
                  </a:cubicBezTo>
                  <a:cubicBezTo>
                    <a:pt x="3335" y="665"/>
                    <a:pt x="3346" y="676"/>
                    <a:pt x="3358" y="676"/>
                  </a:cubicBezTo>
                  <a:cubicBezTo>
                    <a:pt x="3386" y="676"/>
                    <a:pt x="3392" y="620"/>
                    <a:pt x="3426" y="642"/>
                  </a:cubicBezTo>
                  <a:cubicBezTo>
                    <a:pt x="3466" y="676"/>
                    <a:pt x="3511" y="614"/>
                    <a:pt x="3539" y="676"/>
                  </a:cubicBezTo>
                  <a:cubicBezTo>
                    <a:pt x="3573" y="745"/>
                    <a:pt x="3630" y="705"/>
                    <a:pt x="3687" y="710"/>
                  </a:cubicBezTo>
                  <a:lnTo>
                    <a:pt x="3687" y="710"/>
                  </a:lnTo>
                  <a:cubicBezTo>
                    <a:pt x="3681" y="779"/>
                    <a:pt x="3670" y="881"/>
                    <a:pt x="3744" y="852"/>
                  </a:cubicBezTo>
                  <a:cubicBezTo>
                    <a:pt x="3784" y="835"/>
                    <a:pt x="3829" y="892"/>
                    <a:pt x="3875" y="892"/>
                  </a:cubicBezTo>
                  <a:lnTo>
                    <a:pt x="3875" y="892"/>
                  </a:lnTo>
                  <a:cubicBezTo>
                    <a:pt x="3875" y="898"/>
                    <a:pt x="3875" y="898"/>
                    <a:pt x="3875" y="898"/>
                  </a:cubicBezTo>
                  <a:cubicBezTo>
                    <a:pt x="3863" y="909"/>
                    <a:pt x="3846" y="938"/>
                    <a:pt x="3841" y="955"/>
                  </a:cubicBezTo>
                  <a:cubicBezTo>
                    <a:pt x="3829" y="989"/>
                    <a:pt x="3852" y="983"/>
                    <a:pt x="3818" y="1006"/>
                  </a:cubicBezTo>
                  <a:cubicBezTo>
                    <a:pt x="3784" y="1034"/>
                    <a:pt x="3750" y="1051"/>
                    <a:pt x="3716" y="1029"/>
                  </a:cubicBezTo>
                  <a:cubicBezTo>
                    <a:pt x="3693" y="1017"/>
                    <a:pt x="3670" y="995"/>
                    <a:pt x="3647" y="1029"/>
                  </a:cubicBezTo>
                  <a:cubicBezTo>
                    <a:pt x="3613" y="1085"/>
                    <a:pt x="3608" y="1171"/>
                    <a:pt x="3647" y="1222"/>
                  </a:cubicBezTo>
                  <a:cubicBezTo>
                    <a:pt x="3676" y="1256"/>
                    <a:pt x="3704" y="1250"/>
                    <a:pt x="3733" y="1301"/>
                  </a:cubicBezTo>
                  <a:cubicBezTo>
                    <a:pt x="3755" y="1352"/>
                    <a:pt x="3704" y="1404"/>
                    <a:pt x="3750" y="1455"/>
                  </a:cubicBezTo>
                  <a:cubicBezTo>
                    <a:pt x="3778" y="1483"/>
                    <a:pt x="3784" y="1489"/>
                    <a:pt x="3755" y="1528"/>
                  </a:cubicBezTo>
                  <a:cubicBezTo>
                    <a:pt x="3750" y="1551"/>
                    <a:pt x="3733" y="1602"/>
                    <a:pt x="3721" y="1614"/>
                  </a:cubicBezTo>
                  <a:cubicBezTo>
                    <a:pt x="3699" y="1631"/>
                    <a:pt x="3676" y="1676"/>
                    <a:pt x="3653" y="1682"/>
                  </a:cubicBezTo>
                  <a:cubicBezTo>
                    <a:pt x="3636" y="1688"/>
                    <a:pt x="3613" y="1688"/>
                    <a:pt x="3602" y="1705"/>
                  </a:cubicBezTo>
                  <a:cubicBezTo>
                    <a:pt x="3579" y="1727"/>
                    <a:pt x="3573" y="1761"/>
                    <a:pt x="3551" y="1784"/>
                  </a:cubicBezTo>
                  <a:cubicBezTo>
                    <a:pt x="3511" y="1818"/>
                    <a:pt x="3471" y="1813"/>
                    <a:pt x="3437" y="1858"/>
                  </a:cubicBezTo>
                  <a:cubicBezTo>
                    <a:pt x="3392" y="1920"/>
                    <a:pt x="3329" y="1898"/>
                    <a:pt x="3278" y="1938"/>
                  </a:cubicBezTo>
                  <a:cubicBezTo>
                    <a:pt x="3233" y="1966"/>
                    <a:pt x="3233" y="1994"/>
                    <a:pt x="3187" y="2011"/>
                  </a:cubicBezTo>
                  <a:cubicBezTo>
                    <a:pt x="3079" y="2063"/>
                    <a:pt x="3079" y="2063"/>
                    <a:pt x="3079" y="2063"/>
                  </a:cubicBezTo>
                  <a:cubicBezTo>
                    <a:pt x="2977" y="2102"/>
                    <a:pt x="2880" y="2136"/>
                    <a:pt x="2795" y="2210"/>
                  </a:cubicBezTo>
                  <a:cubicBezTo>
                    <a:pt x="2738" y="2256"/>
                    <a:pt x="2681" y="2261"/>
                    <a:pt x="2625" y="2296"/>
                  </a:cubicBezTo>
                  <a:cubicBezTo>
                    <a:pt x="2596" y="2307"/>
                    <a:pt x="2585" y="2335"/>
                    <a:pt x="2562" y="2352"/>
                  </a:cubicBezTo>
                  <a:cubicBezTo>
                    <a:pt x="2517" y="2392"/>
                    <a:pt x="2471" y="2494"/>
                    <a:pt x="2437" y="2551"/>
                  </a:cubicBezTo>
                  <a:cubicBezTo>
                    <a:pt x="2398" y="2619"/>
                    <a:pt x="2284" y="2625"/>
                    <a:pt x="2216" y="2631"/>
                  </a:cubicBezTo>
                  <a:cubicBezTo>
                    <a:pt x="2153" y="2642"/>
                    <a:pt x="2108" y="2659"/>
                    <a:pt x="2057" y="2682"/>
                  </a:cubicBezTo>
                  <a:cubicBezTo>
                    <a:pt x="2022" y="2699"/>
                    <a:pt x="1994" y="2699"/>
                    <a:pt x="1966" y="2705"/>
                  </a:cubicBezTo>
                  <a:cubicBezTo>
                    <a:pt x="1869" y="2750"/>
                    <a:pt x="1772" y="2756"/>
                    <a:pt x="1676" y="2778"/>
                  </a:cubicBezTo>
                  <a:cubicBezTo>
                    <a:pt x="1596" y="2795"/>
                    <a:pt x="1540" y="2852"/>
                    <a:pt x="1454" y="2852"/>
                  </a:cubicBezTo>
                  <a:cubicBezTo>
                    <a:pt x="1415" y="2852"/>
                    <a:pt x="1375" y="2875"/>
                    <a:pt x="1341" y="2892"/>
                  </a:cubicBezTo>
                  <a:cubicBezTo>
                    <a:pt x="1318" y="2898"/>
                    <a:pt x="1284" y="2915"/>
                    <a:pt x="1267" y="2932"/>
                  </a:cubicBezTo>
                  <a:cubicBezTo>
                    <a:pt x="1244" y="2949"/>
                    <a:pt x="1256" y="2966"/>
                    <a:pt x="1250" y="2977"/>
                  </a:cubicBezTo>
                  <a:cubicBezTo>
                    <a:pt x="1238" y="2989"/>
                    <a:pt x="1199" y="2943"/>
                    <a:pt x="1176" y="2943"/>
                  </a:cubicBezTo>
                  <a:cubicBezTo>
                    <a:pt x="1074" y="2943"/>
                    <a:pt x="971" y="3040"/>
                    <a:pt x="903" y="3108"/>
                  </a:cubicBezTo>
                  <a:cubicBezTo>
                    <a:pt x="869" y="3136"/>
                    <a:pt x="795" y="3273"/>
                    <a:pt x="761" y="3284"/>
                  </a:cubicBezTo>
                  <a:cubicBezTo>
                    <a:pt x="761" y="3284"/>
                    <a:pt x="761" y="3284"/>
                    <a:pt x="761" y="3278"/>
                  </a:cubicBezTo>
                  <a:cubicBezTo>
                    <a:pt x="699" y="3341"/>
                    <a:pt x="699" y="3341"/>
                    <a:pt x="699" y="3341"/>
                  </a:cubicBezTo>
                  <a:cubicBezTo>
                    <a:pt x="648" y="3386"/>
                    <a:pt x="648" y="3386"/>
                    <a:pt x="648" y="3386"/>
                  </a:cubicBezTo>
                  <a:cubicBezTo>
                    <a:pt x="653" y="3386"/>
                    <a:pt x="676" y="3420"/>
                    <a:pt x="693" y="3426"/>
                  </a:cubicBezTo>
                  <a:cubicBezTo>
                    <a:pt x="716" y="3437"/>
                    <a:pt x="739" y="3449"/>
                    <a:pt x="761" y="3454"/>
                  </a:cubicBezTo>
                  <a:cubicBezTo>
                    <a:pt x="818" y="3466"/>
                    <a:pt x="807" y="3511"/>
                    <a:pt x="881" y="3511"/>
                  </a:cubicBezTo>
                  <a:cubicBezTo>
                    <a:pt x="881" y="3545"/>
                    <a:pt x="852" y="3574"/>
                    <a:pt x="824" y="3591"/>
                  </a:cubicBezTo>
                  <a:cubicBezTo>
                    <a:pt x="739" y="3642"/>
                    <a:pt x="739" y="3642"/>
                    <a:pt x="739" y="3642"/>
                  </a:cubicBezTo>
                  <a:cubicBezTo>
                    <a:pt x="693" y="3665"/>
                    <a:pt x="545" y="3653"/>
                    <a:pt x="517" y="3693"/>
                  </a:cubicBezTo>
                  <a:cubicBezTo>
                    <a:pt x="489" y="3738"/>
                    <a:pt x="460" y="3807"/>
                    <a:pt x="426" y="3841"/>
                  </a:cubicBezTo>
                  <a:close/>
                </a:path>
              </a:pathLst>
            </a:custGeom>
            <a:grpFill/>
            <a:ln w="19050" cap="flat" cmpd="sng">
              <a:solidFill>
                <a:schemeClr val="bg1"/>
              </a:solidFill>
              <a:bevel/>
              <a:headEnd/>
              <a:tailEnd/>
            </a:ln>
            <a:effectLst/>
          </p:spPr>
          <p:txBody>
            <a:bodyPr wrap="none" anchor="ctr"/>
            <a:lstStyle/>
            <a:p>
              <a:endParaRPr lang="en-US">
                <a:latin typeface="Poppins Light" charset="0"/>
              </a:endParaRPr>
            </a:p>
          </p:txBody>
        </p:sp>
        <p:sp>
          <p:nvSpPr>
            <p:cNvPr id="84" name="Freeform 158"/>
            <p:cNvSpPr>
              <a:spLocks noChangeArrowheads="1"/>
            </p:cNvSpPr>
            <p:nvPr/>
          </p:nvSpPr>
          <p:spPr bwMode="auto">
            <a:xfrm>
              <a:off x="17630222" y="8689987"/>
              <a:ext cx="1400056" cy="1494709"/>
            </a:xfrm>
            <a:custGeom>
              <a:avLst/>
              <a:gdLst>
                <a:gd name="T0" fmla="*/ 0 w 2023"/>
                <a:gd name="T1" fmla="*/ 1147 h 2159"/>
                <a:gd name="T2" fmla="*/ 51 w 2023"/>
                <a:gd name="T3" fmla="*/ 1056 h 2159"/>
                <a:gd name="T4" fmla="*/ 148 w 2023"/>
                <a:gd name="T5" fmla="*/ 909 h 2159"/>
                <a:gd name="T6" fmla="*/ 347 w 2023"/>
                <a:gd name="T7" fmla="*/ 738 h 2159"/>
                <a:gd name="T8" fmla="*/ 636 w 2023"/>
                <a:gd name="T9" fmla="*/ 659 h 2159"/>
                <a:gd name="T10" fmla="*/ 824 w 2023"/>
                <a:gd name="T11" fmla="*/ 687 h 2159"/>
                <a:gd name="T12" fmla="*/ 1057 w 2023"/>
                <a:gd name="T13" fmla="*/ 522 h 2159"/>
                <a:gd name="T14" fmla="*/ 1045 w 2023"/>
                <a:gd name="T15" fmla="*/ 306 h 2159"/>
                <a:gd name="T16" fmla="*/ 1170 w 2023"/>
                <a:gd name="T17" fmla="*/ 108 h 2159"/>
                <a:gd name="T18" fmla="*/ 1295 w 2023"/>
                <a:gd name="T19" fmla="*/ 85 h 2159"/>
                <a:gd name="T20" fmla="*/ 1494 w 2023"/>
                <a:gd name="T21" fmla="*/ 39 h 2159"/>
                <a:gd name="T22" fmla="*/ 1568 w 2023"/>
                <a:gd name="T23" fmla="*/ 136 h 2159"/>
                <a:gd name="T24" fmla="*/ 1636 w 2023"/>
                <a:gd name="T25" fmla="*/ 164 h 2159"/>
                <a:gd name="T26" fmla="*/ 1636 w 2023"/>
                <a:gd name="T27" fmla="*/ 193 h 2159"/>
                <a:gd name="T28" fmla="*/ 1636 w 2023"/>
                <a:gd name="T29" fmla="*/ 250 h 2159"/>
                <a:gd name="T30" fmla="*/ 1625 w 2023"/>
                <a:gd name="T31" fmla="*/ 403 h 2159"/>
                <a:gd name="T32" fmla="*/ 1557 w 2023"/>
                <a:gd name="T33" fmla="*/ 647 h 2159"/>
                <a:gd name="T34" fmla="*/ 1602 w 2023"/>
                <a:gd name="T35" fmla="*/ 1028 h 2159"/>
                <a:gd name="T36" fmla="*/ 1824 w 2023"/>
                <a:gd name="T37" fmla="*/ 1375 h 2159"/>
                <a:gd name="T38" fmla="*/ 1943 w 2023"/>
                <a:gd name="T39" fmla="*/ 1443 h 2159"/>
                <a:gd name="T40" fmla="*/ 1903 w 2023"/>
                <a:gd name="T41" fmla="*/ 1494 h 2159"/>
                <a:gd name="T42" fmla="*/ 1846 w 2023"/>
                <a:gd name="T43" fmla="*/ 1664 h 2159"/>
                <a:gd name="T44" fmla="*/ 2017 w 2023"/>
                <a:gd name="T45" fmla="*/ 1755 h 2159"/>
                <a:gd name="T46" fmla="*/ 1818 w 2023"/>
                <a:gd name="T47" fmla="*/ 1840 h 2159"/>
                <a:gd name="T48" fmla="*/ 1653 w 2023"/>
                <a:gd name="T49" fmla="*/ 1840 h 2159"/>
                <a:gd name="T50" fmla="*/ 1534 w 2023"/>
                <a:gd name="T51" fmla="*/ 1840 h 2159"/>
                <a:gd name="T52" fmla="*/ 1511 w 2023"/>
                <a:gd name="T53" fmla="*/ 1908 h 2159"/>
                <a:gd name="T54" fmla="*/ 1324 w 2023"/>
                <a:gd name="T55" fmla="*/ 1869 h 2159"/>
                <a:gd name="T56" fmla="*/ 1091 w 2023"/>
                <a:gd name="T57" fmla="*/ 1988 h 2159"/>
                <a:gd name="T58" fmla="*/ 875 w 2023"/>
                <a:gd name="T59" fmla="*/ 2158 h 2159"/>
                <a:gd name="T60" fmla="*/ 750 w 2023"/>
                <a:gd name="T61" fmla="*/ 2050 h 2159"/>
                <a:gd name="T62" fmla="*/ 494 w 2023"/>
                <a:gd name="T63" fmla="*/ 1852 h 2159"/>
                <a:gd name="T64" fmla="*/ 415 w 2023"/>
                <a:gd name="T65" fmla="*/ 1647 h 2159"/>
                <a:gd name="T66" fmla="*/ 420 w 2023"/>
                <a:gd name="T67" fmla="*/ 1562 h 2159"/>
                <a:gd name="T68" fmla="*/ 454 w 2023"/>
                <a:gd name="T69" fmla="*/ 1380 h 2159"/>
                <a:gd name="T70" fmla="*/ 341 w 2023"/>
                <a:gd name="T71" fmla="*/ 1369 h 2159"/>
                <a:gd name="T72" fmla="*/ 102 w 2023"/>
                <a:gd name="T73" fmla="*/ 1278 h 2159"/>
                <a:gd name="T74" fmla="*/ 0 w 2023"/>
                <a:gd name="T75" fmla="*/ 1147 h 2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23" h="2159">
                  <a:moveTo>
                    <a:pt x="0" y="1147"/>
                  </a:moveTo>
                  <a:lnTo>
                    <a:pt x="0" y="1147"/>
                  </a:lnTo>
                  <a:cubicBezTo>
                    <a:pt x="6" y="1107"/>
                    <a:pt x="6" y="1107"/>
                    <a:pt x="6" y="1107"/>
                  </a:cubicBezTo>
                  <a:cubicBezTo>
                    <a:pt x="23" y="1096"/>
                    <a:pt x="40" y="1073"/>
                    <a:pt x="51" y="1056"/>
                  </a:cubicBezTo>
                  <a:cubicBezTo>
                    <a:pt x="79" y="1028"/>
                    <a:pt x="97" y="1022"/>
                    <a:pt x="119" y="988"/>
                  </a:cubicBezTo>
                  <a:cubicBezTo>
                    <a:pt x="136" y="960"/>
                    <a:pt x="142" y="943"/>
                    <a:pt x="148" y="909"/>
                  </a:cubicBezTo>
                  <a:cubicBezTo>
                    <a:pt x="153" y="863"/>
                    <a:pt x="210" y="835"/>
                    <a:pt x="250" y="829"/>
                  </a:cubicBezTo>
                  <a:cubicBezTo>
                    <a:pt x="312" y="818"/>
                    <a:pt x="312" y="789"/>
                    <a:pt x="347" y="738"/>
                  </a:cubicBezTo>
                  <a:cubicBezTo>
                    <a:pt x="381" y="710"/>
                    <a:pt x="375" y="727"/>
                    <a:pt x="403" y="738"/>
                  </a:cubicBezTo>
                  <a:cubicBezTo>
                    <a:pt x="420" y="795"/>
                    <a:pt x="613" y="676"/>
                    <a:pt x="636" y="659"/>
                  </a:cubicBezTo>
                  <a:cubicBezTo>
                    <a:pt x="716" y="619"/>
                    <a:pt x="716" y="602"/>
                    <a:pt x="795" y="613"/>
                  </a:cubicBezTo>
                  <a:cubicBezTo>
                    <a:pt x="812" y="642"/>
                    <a:pt x="795" y="653"/>
                    <a:pt x="824" y="687"/>
                  </a:cubicBezTo>
                  <a:cubicBezTo>
                    <a:pt x="869" y="738"/>
                    <a:pt x="954" y="687"/>
                    <a:pt x="994" y="659"/>
                  </a:cubicBezTo>
                  <a:cubicBezTo>
                    <a:pt x="1062" y="602"/>
                    <a:pt x="1034" y="596"/>
                    <a:pt x="1057" y="522"/>
                  </a:cubicBezTo>
                  <a:cubicBezTo>
                    <a:pt x="1051" y="494"/>
                    <a:pt x="1057" y="466"/>
                    <a:pt x="1051" y="437"/>
                  </a:cubicBezTo>
                  <a:cubicBezTo>
                    <a:pt x="1040" y="409"/>
                    <a:pt x="1022" y="335"/>
                    <a:pt x="1045" y="306"/>
                  </a:cubicBezTo>
                  <a:cubicBezTo>
                    <a:pt x="1079" y="272"/>
                    <a:pt x="1096" y="301"/>
                    <a:pt x="1096" y="238"/>
                  </a:cubicBezTo>
                  <a:cubicBezTo>
                    <a:pt x="1096" y="193"/>
                    <a:pt x="1125" y="125"/>
                    <a:pt x="1170" y="108"/>
                  </a:cubicBezTo>
                  <a:cubicBezTo>
                    <a:pt x="1199" y="90"/>
                    <a:pt x="1199" y="102"/>
                    <a:pt x="1216" y="119"/>
                  </a:cubicBezTo>
                  <a:cubicBezTo>
                    <a:pt x="1238" y="136"/>
                    <a:pt x="1278" y="96"/>
                    <a:pt x="1295" y="85"/>
                  </a:cubicBezTo>
                  <a:cubicBezTo>
                    <a:pt x="1312" y="73"/>
                    <a:pt x="1318" y="62"/>
                    <a:pt x="1335" y="45"/>
                  </a:cubicBezTo>
                  <a:cubicBezTo>
                    <a:pt x="1358" y="17"/>
                    <a:pt x="1483" y="0"/>
                    <a:pt x="1494" y="39"/>
                  </a:cubicBezTo>
                  <a:cubicBezTo>
                    <a:pt x="1506" y="73"/>
                    <a:pt x="1506" y="85"/>
                    <a:pt x="1534" y="108"/>
                  </a:cubicBezTo>
                  <a:cubicBezTo>
                    <a:pt x="1545" y="119"/>
                    <a:pt x="1557" y="125"/>
                    <a:pt x="1568" y="136"/>
                  </a:cubicBezTo>
                  <a:cubicBezTo>
                    <a:pt x="1579" y="147"/>
                    <a:pt x="1602" y="147"/>
                    <a:pt x="1608" y="159"/>
                  </a:cubicBezTo>
                  <a:cubicBezTo>
                    <a:pt x="1636" y="164"/>
                    <a:pt x="1636" y="164"/>
                    <a:pt x="1636" y="164"/>
                  </a:cubicBezTo>
                  <a:lnTo>
                    <a:pt x="1636" y="164"/>
                  </a:lnTo>
                  <a:cubicBezTo>
                    <a:pt x="1636" y="193"/>
                    <a:pt x="1636" y="193"/>
                    <a:pt x="1636" y="193"/>
                  </a:cubicBezTo>
                  <a:cubicBezTo>
                    <a:pt x="1630" y="198"/>
                    <a:pt x="1630" y="204"/>
                    <a:pt x="1630" y="216"/>
                  </a:cubicBezTo>
                  <a:cubicBezTo>
                    <a:pt x="1630" y="227"/>
                    <a:pt x="1636" y="238"/>
                    <a:pt x="1636" y="250"/>
                  </a:cubicBezTo>
                  <a:cubicBezTo>
                    <a:pt x="1642" y="272"/>
                    <a:pt x="1648" y="312"/>
                    <a:pt x="1630" y="329"/>
                  </a:cubicBezTo>
                  <a:cubicBezTo>
                    <a:pt x="1625" y="358"/>
                    <a:pt x="1619" y="375"/>
                    <a:pt x="1625" y="403"/>
                  </a:cubicBezTo>
                  <a:cubicBezTo>
                    <a:pt x="1636" y="426"/>
                    <a:pt x="1591" y="460"/>
                    <a:pt x="1574" y="471"/>
                  </a:cubicBezTo>
                  <a:cubicBezTo>
                    <a:pt x="1534" y="500"/>
                    <a:pt x="1511" y="636"/>
                    <a:pt x="1557" y="647"/>
                  </a:cubicBezTo>
                  <a:cubicBezTo>
                    <a:pt x="1602" y="659"/>
                    <a:pt x="1630" y="653"/>
                    <a:pt x="1659" y="698"/>
                  </a:cubicBezTo>
                  <a:cubicBezTo>
                    <a:pt x="1721" y="823"/>
                    <a:pt x="1602" y="920"/>
                    <a:pt x="1602" y="1028"/>
                  </a:cubicBezTo>
                  <a:cubicBezTo>
                    <a:pt x="1602" y="1073"/>
                    <a:pt x="1648" y="1102"/>
                    <a:pt x="1670" y="1141"/>
                  </a:cubicBezTo>
                  <a:cubicBezTo>
                    <a:pt x="1716" y="1215"/>
                    <a:pt x="1756" y="1318"/>
                    <a:pt x="1824" y="1375"/>
                  </a:cubicBezTo>
                  <a:cubicBezTo>
                    <a:pt x="1863" y="1409"/>
                    <a:pt x="1898" y="1420"/>
                    <a:pt x="1943" y="1443"/>
                  </a:cubicBezTo>
                  <a:lnTo>
                    <a:pt x="1943" y="1443"/>
                  </a:lnTo>
                  <a:cubicBezTo>
                    <a:pt x="1943" y="1477"/>
                    <a:pt x="1943" y="1511"/>
                    <a:pt x="1943" y="1511"/>
                  </a:cubicBezTo>
                  <a:cubicBezTo>
                    <a:pt x="1937" y="1505"/>
                    <a:pt x="1903" y="1471"/>
                    <a:pt x="1903" y="1494"/>
                  </a:cubicBezTo>
                  <a:cubicBezTo>
                    <a:pt x="1903" y="1511"/>
                    <a:pt x="1875" y="1551"/>
                    <a:pt x="1863" y="1556"/>
                  </a:cubicBezTo>
                  <a:cubicBezTo>
                    <a:pt x="1829" y="1607"/>
                    <a:pt x="1790" y="1613"/>
                    <a:pt x="1846" y="1664"/>
                  </a:cubicBezTo>
                  <a:cubicBezTo>
                    <a:pt x="1875" y="1693"/>
                    <a:pt x="1909" y="1727"/>
                    <a:pt x="1949" y="1738"/>
                  </a:cubicBezTo>
                  <a:cubicBezTo>
                    <a:pt x="1960" y="1738"/>
                    <a:pt x="2017" y="1749"/>
                    <a:pt x="2017" y="1755"/>
                  </a:cubicBezTo>
                  <a:cubicBezTo>
                    <a:pt x="2022" y="1755"/>
                    <a:pt x="2022" y="1755"/>
                    <a:pt x="2022" y="1755"/>
                  </a:cubicBezTo>
                  <a:cubicBezTo>
                    <a:pt x="2022" y="1818"/>
                    <a:pt x="1852" y="1829"/>
                    <a:pt x="1818" y="1840"/>
                  </a:cubicBezTo>
                  <a:cubicBezTo>
                    <a:pt x="1784" y="1857"/>
                    <a:pt x="1767" y="1880"/>
                    <a:pt x="1727" y="1874"/>
                  </a:cubicBezTo>
                  <a:cubicBezTo>
                    <a:pt x="1693" y="1869"/>
                    <a:pt x="1676" y="1840"/>
                    <a:pt x="1653" y="1840"/>
                  </a:cubicBezTo>
                  <a:cubicBezTo>
                    <a:pt x="1636" y="1840"/>
                    <a:pt x="1613" y="1857"/>
                    <a:pt x="1596" y="1846"/>
                  </a:cubicBezTo>
                  <a:cubicBezTo>
                    <a:pt x="1579" y="1829"/>
                    <a:pt x="1557" y="1823"/>
                    <a:pt x="1534" y="1840"/>
                  </a:cubicBezTo>
                  <a:cubicBezTo>
                    <a:pt x="1506" y="1869"/>
                    <a:pt x="1511" y="1880"/>
                    <a:pt x="1511" y="1908"/>
                  </a:cubicBezTo>
                  <a:lnTo>
                    <a:pt x="1511" y="1908"/>
                  </a:lnTo>
                  <a:cubicBezTo>
                    <a:pt x="1449" y="1886"/>
                    <a:pt x="1449" y="1886"/>
                    <a:pt x="1449" y="1886"/>
                  </a:cubicBezTo>
                  <a:cubicBezTo>
                    <a:pt x="1398" y="1863"/>
                    <a:pt x="1386" y="1829"/>
                    <a:pt x="1324" y="1869"/>
                  </a:cubicBezTo>
                  <a:cubicBezTo>
                    <a:pt x="1267" y="1903"/>
                    <a:pt x="1244" y="1852"/>
                    <a:pt x="1182" y="1914"/>
                  </a:cubicBezTo>
                  <a:cubicBezTo>
                    <a:pt x="1159" y="1942"/>
                    <a:pt x="1113" y="1960"/>
                    <a:pt x="1091" y="1988"/>
                  </a:cubicBezTo>
                  <a:cubicBezTo>
                    <a:pt x="1051" y="2050"/>
                    <a:pt x="1085" y="2073"/>
                    <a:pt x="1011" y="2090"/>
                  </a:cubicBezTo>
                  <a:cubicBezTo>
                    <a:pt x="960" y="2096"/>
                    <a:pt x="915" y="2124"/>
                    <a:pt x="875" y="2158"/>
                  </a:cubicBezTo>
                  <a:lnTo>
                    <a:pt x="875" y="2158"/>
                  </a:lnTo>
                  <a:cubicBezTo>
                    <a:pt x="750" y="2050"/>
                    <a:pt x="750" y="2050"/>
                    <a:pt x="750" y="2050"/>
                  </a:cubicBezTo>
                  <a:cubicBezTo>
                    <a:pt x="716" y="2056"/>
                    <a:pt x="710" y="2039"/>
                    <a:pt x="676" y="2050"/>
                  </a:cubicBezTo>
                  <a:cubicBezTo>
                    <a:pt x="625" y="2079"/>
                    <a:pt x="523" y="1897"/>
                    <a:pt x="494" y="1852"/>
                  </a:cubicBezTo>
                  <a:cubicBezTo>
                    <a:pt x="471" y="1818"/>
                    <a:pt x="432" y="1761"/>
                    <a:pt x="420" y="1721"/>
                  </a:cubicBezTo>
                  <a:cubicBezTo>
                    <a:pt x="415" y="1693"/>
                    <a:pt x="415" y="1676"/>
                    <a:pt x="415" y="1647"/>
                  </a:cubicBezTo>
                  <a:cubicBezTo>
                    <a:pt x="415" y="1636"/>
                    <a:pt x="420" y="1625"/>
                    <a:pt x="426" y="1607"/>
                  </a:cubicBezTo>
                  <a:cubicBezTo>
                    <a:pt x="432" y="1590"/>
                    <a:pt x="420" y="1579"/>
                    <a:pt x="420" y="1562"/>
                  </a:cubicBezTo>
                  <a:cubicBezTo>
                    <a:pt x="426" y="1534"/>
                    <a:pt x="409" y="1477"/>
                    <a:pt x="420" y="1454"/>
                  </a:cubicBezTo>
                  <a:cubicBezTo>
                    <a:pt x="432" y="1437"/>
                    <a:pt x="449" y="1403"/>
                    <a:pt x="454" y="1380"/>
                  </a:cubicBezTo>
                  <a:cubicBezTo>
                    <a:pt x="432" y="1380"/>
                    <a:pt x="415" y="1397"/>
                    <a:pt x="392" y="1391"/>
                  </a:cubicBezTo>
                  <a:cubicBezTo>
                    <a:pt x="375" y="1386"/>
                    <a:pt x="358" y="1369"/>
                    <a:pt x="341" y="1369"/>
                  </a:cubicBezTo>
                  <a:cubicBezTo>
                    <a:pt x="295" y="1375"/>
                    <a:pt x="290" y="1357"/>
                    <a:pt x="250" y="1352"/>
                  </a:cubicBezTo>
                  <a:cubicBezTo>
                    <a:pt x="204" y="1352"/>
                    <a:pt x="131" y="1318"/>
                    <a:pt x="102" y="1278"/>
                  </a:cubicBezTo>
                  <a:cubicBezTo>
                    <a:pt x="79" y="1249"/>
                    <a:pt x="74" y="1227"/>
                    <a:pt x="57" y="1198"/>
                  </a:cubicBezTo>
                  <a:cubicBezTo>
                    <a:pt x="45" y="1176"/>
                    <a:pt x="11" y="1170"/>
                    <a:pt x="0" y="1147"/>
                  </a:cubicBezTo>
                </a:path>
              </a:pathLst>
            </a:custGeom>
            <a:grpFill/>
            <a:ln w="1905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85" name="Freeform 159"/>
            <p:cNvSpPr>
              <a:spLocks noChangeArrowheads="1"/>
            </p:cNvSpPr>
            <p:nvPr/>
          </p:nvSpPr>
          <p:spPr bwMode="auto">
            <a:xfrm>
              <a:off x="15028379" y="5831737"/>
              <a:ext cx="3818885" cy="3654410"/>
            </a:xfrm>
            <a:custGeom>
              <a:avLst/>
              <a:gdLst>
                <a:gd name="T0" fmla="*/ 2464 w 5522"/>
                <a:gd name="T1" fmla="*/ 182 h 5284"/>
                <a:gd name="T2" fmla="*/ 2635 w 5522"/>
                <a:gd name="T3" fmla="*/ 91 h 5284"/>
                <a:gd name="T4" fmla="*/ 3175 w 5522"/>
                <a:gd name="T5" fmla="*/ 137 h 5284"/>
                <a:gd name="T6" fmla="*/ 3430 w 5522"/>
                <a:gd name="T7" fmla="*/ 245 h 5284"/>
                <a:gd name="T8" fmla="*/ 3663 w 5522"/>
                <a:gd name="T9" fmla="*/ 466 h 5284"/>
                <a:gd name="T10" fmla="*/ 4027 w 5522"/>
                <a:gd name="T11" fmla="*/ 375 h 5284"/>
                <a:gd name="T12" fmla="*/ 4118 w 5522"/>
                <a:gd name="T13" fmla="*/ 302 h 5284"/>
                <a:gd name="T14" fmla="*/ 4339 w 5522"/>
                <a:gd name="T15" fmla="*/ 381 h 5284"/>
                <a:gd name="T16" fmla="*/ 4720 w 5522"/>
                <a:gd name="T17" fmla="*/ 835 h 5284"/>
                <a:gd name="T18" fmla="*/ 4652 w 5522"/>
                <a:gd name="T19" fmla="*/ 1245 h 5284"/>
                <a:gd name="T20" fmla="*/ 4453 w 5522"/>
                <a:gd name="T21" fmla="*/ 1534 h 5284"/>
                <a:gd name="T22" fmla="*/ 4640 w 5522"/>
                <a:gd name="T23" fmla="*/ 1767 h 5284"/>
                <a:gd name="T24" fmla="*/ 4862 w 5522"/>
                <a:gd name="T25" fmla="*/ 1938 h 5284"/>
                <a:gd name="T26" fmla="*/ 4947 w 5522"/>
                <a:gd name="T27" fmla="*/ 2136 h 5284"/>
                <a:gd name="T28" fmla="*/ 5231 w 5522"/>
                <a:gd name="T29" fmla="*/ 2210 h 5284"/>
                <a:gd name="T30" fmla="*/ 5072 w 5522"/>
                <a:gd name="T31" fmla="*/ 2591 h 5284"/>
                <a:gd name="T32" fmla="*/ 4896 w 5522"/>
                <a:gd name="T33" fmla="*/ 3152 h 5284"/>
                <a:gd name="T34" fmla="*/ 5123 w 5522"/>
                <a:gd name="T35" fmla="*/ 3539 h 5284"/>
                <a:gd name="T36" fmla="*/ 5288 w 5522"/>
                <a:gd name="T37" fmla="*/ 3857 h 5284"/>
                <a:gd name="T38" fmla="*/ 5481 w 5522"/>
                <a:gd name="T39" fmla="*/ 4090 h 5284"/>
                <a:gd name="T40" fmla="*/ 5368 w 5522"/>
                <a:gd name="T41" fmla="*/ 4289 h 5284"/>
                <a:gd name="T42" fmla="*/ 5055 w 5522"/>
                <a:gd name="T43" fmla="*/ 4215 h 5284"/>
                <a:gd name="T44" fmla="*/ 4811 w 5522"/>
                <a:gd name="T45" fmla="*/ 4567 h 5284"/>
                <a:gd name="T46" fmla="*/ 4396 w 5522"/>
                <a:gd name="T47" fmla="*/ 4789 h 5284"/>
                <a:gd name="T48" fmla="*/ 3879 w 5522"/>
                <a:gd name="T49" fmla="*/ 5118 h 5284"/>
                <a:gd name="T50" fmla="*/ 3720 w 5522"/>
                <a:gd name="T51" fmla="*/ 5283 h 5284"/>
                <a:gd name="T52" fmla="*/ 3629 w 5522"/>
                <a:gd name="T53" fmla="*/ 4965 h 5284"/>
                <a:gd name="T54" fmla="*/ 3493 w 5522"/>
                <a:gd name="T55" fmla="*/ 4607 h 5284"/>
                <a:gd name="T56" fmla="*/ 3021 w 5522"/>
                <a:gd name="T57" fmla="*/ 4584 h 5284"/>
                <a:gd name="T58" fmla="*/ 2618 w 5522"/>
                <a:gd name="T59" fmla="*/ 4601 h 5284"/>
                <a:gd name="T60" fmla="*/ 2300 w 5522"/>
                <a:gd name="T61" fmla="*/ 4652 h 5284"/>
                <a:gd name="T62" fmla="*/ 1931 w 5522"/>
                <a:gd name="T63" fmla="*/ 4732 h 5284"/>
                <a:gd name="T64" fmla="*/ 1329 w 5522"/>
                <a:gd name="T65" fmla="*/ 4772 h 5284"/>
                <a:gd name="T66" fmla="*/ 863 w 5522"/>
                <a:gd name="T67" fmla="*/ 4431 h 5284"/>
                <a:gd name="T68" fmla="*/ 488 w 5522"/>
                <a:gd name="T69" fmla="*/ 4181 h 5284"/>
                <a:gd name="T70" fmla="*/ 687 w 5522"/>
                <a:gd name="T71" fmla="*/ 3937 h 5284"/>
                <a:gd name="T72" fmla="*/ 693 w 5522"/>
                <a:gd name="T73" fmla="*/ 3692 h 5284"/>
                <a:gd name="T74" fmla="*/ 937 w 5522"/>
                <a:gd name="T75" fmla="*/ 3488 h 5284"/>
                <a:gd name="T76" fmla="*/ 903 w 5522"/>
                <a:gd name="T77" fmla="*/ 3084 h 5284"/>
                <a:gd name="T78" fmla="*/ 511 w 5522"/>
                <a:gd name="T79" fmla="*/ 3084 h 5284"/>
                <a:gd name="T80" fmla="*/ 312 w 5522"/>
                <a:gd name="T81" fmla="*/ 2705 h 5284"/>
                <a:gd name="T82" fmla="*/ 272 w 5522"/>
                <a:gd name="T83" fmla="*/ 2489 h 5284"/>
                <a:gd name="T84" fmla="*/ 119 w 5522"/>
                <a:gd name="T85" fmla="*/ 2489 h 5284"/>
                <a:gd name="T86" fmla="*/ 56 w 5522"/>
                <a:gd name="T87" fmla="*/ 2171 h 5284"/>
                <a:gd name="T88" fmla="*/ 238 w 5522"/>
                <a:gd name="T89" fmla="*/ 1994 h 5284"/>
                <a:gd name="T90" fmla="*/ 613 w 5522"/>
                <a:gd name="T91" fmla="*/ 1886 h 5284"/>
                <a:gd name="T92" fmla="*/ 869 w 5522"/>
                <a:gd name="T93" fmla="*/ 1727 h 5284"/>
                <a:gd name="T94" fmla="*/ 1062 w 5522"/>
                <a:gd name="T95" fmla="*/ 1841 h 5284"/>
                <a:gd name="T96" fmla="*/ 1335 w 5522"/>
                <a:gd name="T97" fmla="*/ 1824 h 5284"/>
                <a:gd name="T98" fmla="*/ 1812 w 5522"/>
                <a:gd name="T99" fmla="*/ 1847 h 5284"/>
                <a:gd name="T100" fmla="*/ 2146 w 5522"/>
                <a:gd name="T101" fmla="*/ 2114 h 5284"/>
                <a:gd name="T102" fmla="*/ 1914 w 5522"/>
                <a:gd name="T103" fmla="*/ 2330 h 5284"/>
                <a:gd name="T104" fmla="*/ 2470 w 5522"/>
                <a:gd name="T105" fmla="*/ 2097 h 5284"/>
                <a:gd name="T106" fmla="*/ 2590 w 5522"/>
                <a:gd name="T107" fmla="*/ 2085 h 5284"/>
                <a:gd name="T108" fmla="*/ 2743 w 5522"/>
                <a:gd name="T109" fmla="*/ 1784 h 5284"/>
                <a:gd name="T110" fmla="*/ 2794 w 5522"/>
                <a:gd name="T111" fmla="*/ 1517 h 5284"/>
                <a:gd name="T112" fmla="*/ 2567 w 5522"/>
                <a:gd name="T113" fmla="*/ 1227 h 5284"/>
                <a:gd name="T114" fmla="*/ 2408 w 5522"/>
                <a:gd name="T115" fmla="*/ 989 h 5284"/>
                <a:gd name="T116" fmla="*/ 2408 w 5522"/>
                <a:gd name="T117" fmla="*/ 682 h 5284"/>
                <a:gd name="T118" fmla="*/ 2356 w 5522"/>
                <a:gd name="T119" fmla="*/ 392 h 5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522" h="5284">
                  <a:moveTo>
                    <a:pt x="2294" y="290"/>
                  </a:moveTo>
                  <a:lnTo>
                    <a:pt x="2294" y="290"/>
                  </a:lnTo>
                  <a:cubicBezTo>
                    <a:pt x="2340" y="273"/>
                    <a:pt x="2340" y="273"/>
                    <a:pt x="2340" y="273"/>
                  </a:cubicBezTo>
                  <a:cubicBezTo>
                    <a:pt x="2385" y="267"/>
                    <a:pt x="2385" y="205"/>
                    <a:pt x="2419" y="205"/>
                  </a:cubicBezTo>
                  <a:cubicBezTo>
                    <a:pt x="2436" y="199"/>
                    <a:pt x="2464" y="211"/>
                    <a:pt x="2464" y="182"/>
                  </a:cubicBezTo>
                  <a:cubicBezTo>
                    <a:pt x="2464" y="142"/>
                    <a:pt x="2448" y="120"/>
                    <a:pt x="2499" y="131"/>
                  </a:cubicBezTo>
                  <a:cubicBezTo>
                    <a:pt x="2544" y="142"/>
                    <a:pt x="2567" y="131"/>
                    <a:pt x="2607" y="120"/>
                  </a:cubicBezTo>
                  <a:cubicBezTo>
                    <a:pt x="2607" y="114"/>
                    <a:pt x="2607" y="114"/>
                    <a:pt x="2607" y="114"/>
                  </a:cubicBezTo>
                  <a:cubicBezTo>
                    <a:pt x="2612" y="114"/>
                    <a:pt x="2601" y="97"/>
                    <a:pt x="2601" y="91"/>
                  </a:cubicBezTo>
                  <a:cubicBezTo>
                    <a:pt x="2601" y="86"/>
                    <a:pt x="2635" y="57"/>
                    <a:pt x="2635" y="91"/>
                  </a:cubicBezTo>
                  <a:cubicBezTo>
                    <a:pt x="2635" y="97"/>
                    <a:pt x="2641" y="137"/>
                    <a:pt x="2652" y="108"/>
                  </a:cubicBezTo>
                  <a:cubicBezTo>
                    <a:pt x="2680" y="12"/>
                    <a:pt x="2771" y="91"/>
                    <a:pt x="2828" y="97"/>
                  </a:cubicBezTo>
                  <a:cubicBezTo>
                    <a:pt x="2885" y="114"/>
                    <a:pt x="2981" y="91"/>
                    <a:pt x="3027" y="57"/>
                  </a:cubicBezTo>
                  <a:cubicBezTo>
                    <a:pt x="3055" y="34"/>
                    <a:pt x="3112" y="0"/>
                    <a:pt x="3112" y="57"/>
                  </a:cubicBezTo>
                  <a:cubicBezTo>
                    <a:pt x="3112" y="97"/>
                    <a:pt x="3146" y="114"/>
                    <a:pt x="3175" y="137"/>
                  </a:cubicBezTo>
                  <a:cubicBezTo>
                    <a:pt x="3226" y="171"/>
                    <a:pt x="3243" y="86"/>
                    <a:pt x="3300" y="108"/>
                  </a:cubicBezTo>
                  <a:cubicBezTo>
                    <a:pt x="3305" y="114"/>
                    <a:pt x="3322" y="148"/>
                    <a:pt x="3334" y="159"/>
                  </a:cubicBezTo>
                  <a:cubicBezTo>
                    <a:pt x="3357" y="171"/>
                    <a:pt x="3373" y="159"/>
                    <a:pt x="3396" y="176"/>
                  </a:cubicBezTo>
                  <a:cubicBezTo>
                    <a:pt x="3408" y="182"/>
                    <a:pt x="3499" y="194"/>
                    <a:pt x="3453" y="222"/>
                  </a:cubicBezTo>
                  <a:cubicBezTo>
                    <a:pt x="3447" y="222"/>
                    <a:pt x="3430" y="233"/>
                    <a:pt x="3430" y="245"/>
                  </a:cubicBezTo>
                  <a:cubicBezTo>
                    <a:pt x="3425" y="273"/>
                    <a:pt x="3476" y="222"/>
                    <a:pt x="3464" y="279"/>
                  </a:cubicBezTo>
                  <a:cubicBezTo>
                    <a:pt x="3436" y="381"/>
                    <a:pt x="3544" y="239"/>
                    <a:pt x="3544" y="324"/>
                  </a:cubicBezTo>
                  <a:cubicBezTo>
                    <a:pt x="3544" y="353"/>
                    <a:pt x="3561" y="341"/>
                    <a:pt x="3578" y="358"/>
                  </a:cubicBezTo>
                  <a:cubicBezTo>
                    <a:pt x="3584" y="364"/>
                    <a:pt x="3584" y="387"/>
                    <a:pt x="3589" y="398"/>
                  </a:cubicBezTo>
                  <a:cubicBezTo>
                    <a:pt x="3595" y="421"/>
                    <a:pt x="3641" y="460"/>
                    <a:pt x="3663" y="466"/>
                  </a:cubicBezTo>
                  <a:cubicBezTo>
                    <a:pt x="3692" y="472"/>
                    <a:pt x="3703" y="415"/>
                    <a:pt x="3737" y="432"/>
                  </a:cubicBezTo>
                  <a:cubicBezTo>
                    <a:pt x="3771" y="449"/>
                    <a:pt x="3822" y="472"/>
                    <a:pt x="3862" y="444"/>
                  </a:cubicBezTo>
                  <a:cubicBezTo>
                    <a:pt x="3873" y="432"/>
                    <a:pt x="3891" y="404"/>
                    <a:pt x="3902" y="404"/>
                  </a:cubicBezTo>
                  <a:cubicBezTo>
                    <a:pt x="3925" y="404"/>
                    <a:pt x="3942" y="426"/>
                    <a:pt x="3964" y="409"/>
                  </a:cubicBezTo>
                  <a:cubicBezTo>
                    <a:pt x="3993" y="404"/>
                    <a:pt x="3993" y="353"/>
                    <a:pt x="4027" y="375"/>
                  </a:cubicBezTo>
                  <a:cubicBezTo>
                    <a:pt x="4044" y="387"/>
                    <a:pt x="4055" y="404"/>
                    <a:pt x="4067" y="421"/>
                  </a:cubicBezTo>
                  <a:cubicBezTo>
                    <a:pt x="4072" y="421"/>
                    <a:pt x="4095" y="444"/>
                    <a:pt x="4101" y="444"/>
                  </a:cubicBezTo>
                  <a:cubicBezTo>
                    <a:pt x="4112" y="444"/>
                    <a:pt x="4107" y="415"/>
                    <a:pt x="4107" y="409"/>
                  </a:cubicBezTo>
                  <a:cubicBezTo>
                    <a:pt x="4095" y="392"/>
                    <a:pt x="4107" y="375"/>
                    <a:pt x="4112" y="364"/>
                  </a:cubicBezTo>
                  <a:cubicBezTo>
                    <a:pt x="4118" y="341"/>
                    <a:pt x="4112" y="324"/>
                    <a:pt x="4118" y="302"/>
                  </a:cubicBezTo>
                  <a:lnTo>
                    <a:pt x="4118" y="302"/>
                  </a:lnTo>
                  <a:cubicBezTo>
                    <a:pt x="4163" y="313"/>
                    <a:pt x="4197" y="279"/>
                    <a:pt x="4237" y="279"/>
                  </a:cubicBezTo>
                  <a:cubicBezTo>
                    <a:pt x="4237" y="284"/>
                    <a:pt x="4254" y="302"/>
                    <a:pt x="4254" y="307"/>
                  </a:cubicBezTo>
                  <a:cubicBezTo>
                    <a:pt x="4266" y="370"/>
                    <a:pt x="4294" y="313"/>
                    <a:pt x="4317" y="336"/>
                  </a:cubicBezTo>
                  <a:cubicBezTo>
                    <a:pt x="4328" y="347"/>
                    <a:pt x="4328" y="370"/>
                    <a:pt x="4339" y="381"/>
                  </a:cubicBezTo>
                  <a:cubicBezTo>
                    <a:pt x="4379" y="409"/>
                    <a:pt x="4419" y="381"/>
                    <a:pt x="4447" y="438"/>
                  </a:cubicBezTo>
                  <a:cubicBezTo>
                    <a:pt x="4459" y="466"/>
                    <a:pt x="4499" y="512"/>
                    <a:pt x="4527" y="529"/>
                  </a:cubicBezTo>
                  <a:cubicBezTo>
                    <a:pt x="4533" y="552"/>
                    <a:pt x="4606" y="614"/>
                    <a:pt x="4623" y="625"/>
                  </a:cubicBezTo>
                  <a:cubicBezTo>
                    <a:pt x="4663" y="654"/>
                    <a:pt x="4646" y="665"/>
                    <a:pt x="4640" y="705"/>
                  </a:cubicBezTo>
                  <a:cubicBezTo>
                    <a:pt x="4623" y="756"/>
                    <a:pt x="4686" y="807"/>
                    <a:pt x="4720" y="835"/>
                  </a:cubicBezTo>
                  <a:cubicBezTo>
                    <a:pt x="4754" y="858"/>
                    <a:pt x="4726" y="926"/>
                    <a:pt x="4720" y="966"/>
                  </a:cubicBezTo>
                  <a:cubicBezTo>
                    <a:pt x="4720" y="995"/>
                    <a:pt x="4766" y="1108"/>
                    <a:pt x="4731" y="1125"/>
                  </a:cubicBezTo>
                  <a:cubicBezTo>
                    <a:pt x="4731" y="1131"/>
                    <a:pt x="4731" y="1131"/>
                    <a:pt x="4731" y="1131"/>
                  </a:cubicBezTo>
                  <a:cubicBezTo>
                    <a:pt x="4709" y="1131"/>
                    <a:pt x="4737" y="1205"/>
                    <a:pt x="4709" y="1227"/>
                  </a:cubicBezTo>
                  <a:cubicBezTo>
                    <a:pt x="4686" y="1250"/>
                    <a:pt x="4686" y="1256"/>
                    <a:pt x="4652" y="1245"/>
                  </a:cubicBezTo>
                  <a:cubicBezTo>
                    <a:pt x="4640" y="1245"/>
                    <a:pt x="4584" y="1222"/>
                    <a:pt x="4584" y="1216"/>
                  </a:cubicBezTo>
                  <a:cubicBezTo>
                    <a:pt x="4555" y="1216"/>
                    <a:pt x="4544" y="1392"/>
                    <a:pt x="4533" y="1421"/>
                  </a:cubicBezTo>
                  <a:cubicBezTo>
                    <a:pt x="4521" y="1449"/>
                    <a:pt x="4499" y="1421"/>
                    <a:pt x="4487" y="1432"/>
                  </a:cubicBezTo>
                  <a:cubicBezTo>
                    <a:pt x="4470" y="1443"/>
                    <a:pt x="4464" y="1477"/>
                    <a:pt x="4447" y="1483"/>
                  </a:cubicBezTo>
                  <a:cubicBezTo>
                    <a:pt x="4413" y="1500"/>
                    <a:pt x="4402" y="1529"/>
                    <a:pt x="4453" y="1534"/>
                  </a:cubicBezTo>
                  <a:cubicBezTo>
                    <a:pt x="4521" y="1619"/>
                    <a:pt x="4521" y="1619"/>
                    <a:pt x="4521" y="1619"/>
                  </a:cubicBezTo>
                  <a:cubicBezTo>
                    <a:pt x="4533" y="1625"/>
                    <a:pt x="4538" y="1636"/>
                    <a:pt x="4538" y="1648"/>
                  </a:cubicBezTo>
                  <a:cubicBezTo>
                    <a:pt x="4516" y="1648"/>
                    <a:pt x="4504" y="1716"/>
                    <a:pt x="4521" y="1716"/>
                  </a:cubicBezTo>
                  <a:cubicBezTo>
                    <a:pt x="4521" y="1727"/>
                    <a:pt x="4544" y="1676"/>
                    <a:pt x="4555" y="1671"/>
                  </a:cubicBezTo>
                  <a:cubicBezTo>
                    <a:pt x="4584" y="1665"/>
                    <a:pt x="4618" y="1756"/>
                    <a:pt x="4640" y="1767"/>
                  </a:cubicBezTo>
                  <a:cubicBezTo>
                    <a:pt x="4675" y="1779"/>
                    <a:pt x="4686" y="1801"/>
                    <a:pt x="4709" y="1830"/>
                  </a:cubicBezTo>
                  <a:cubicBezTo>
                    <a:pt x="4726" y="1852"/>
                    <a:pt x="4737" y="1858"/>
                    <a:pt x="4766" y="1847"/>
                  </a:cubicBezTo>
                  <a:cubicBezTo>
                    <a:pt x="4782" y="1841"/>
                    <a:pt x="4788" y="1847"/>
                    <a:pt x="4800" y="1858"/>
                  </a:cubicBezTo>
                  <a:cubicBezTo>
                    <a:pt x="4822" y="1870"/>
                    <a:pt x="4851" y="1841"/>
                    <a:pt x="4868" y="1847"/>
                  </a:cubicBezTo>
                  <a:cubicBezTo>
                    <a:pt x="4873" y="1852"/>
                    <a:pt x="4862" y="1926"/>
                    <a:pt x="4862" y="1938"/>
                  </a:cubicBezTo>
                  <a:lnTo>
                    <a:pt x="4862" y="1938"/>
                  </a:lnTo>
                  <a:cubicBezTo>
                    <a:pt x="4851" y="1955"/>
                    <a:pt x="4851" y="1966"/>
                    <a:pt x="4873" y="1983"/>
                  </a:cubicBezTo>
                  <a:cubicBezTo>
                    <a:pt x="4885" y="1989"/>
                    <a:pt x="4885" y="1994"/>
                    <a:pt x="4885" y="2006"/>
                  </a:cubicBezTo>
                  <a:cubicBezTo>
                    <a:pt x="4885" y="2029"/>
                    <a:pt x="4925" y="2057"/>
                    <a:pt x="4930" y="2080"/>
                  </a:cubicBezTo>
                  <a:cubicBezTo>
                    <a:pt x="4936" y="2097"/>
                    <a:pt x="4930" y="2125"/>
                    <a:pt x="4947" y="2136"/>
                  </a:cubicBezTo>
                  <a:cubicBezTo>
                    <a:pt x="4970" y="2154"/>
                    <a:pt x="5016" y="2148"/>
                    <a:pt x="5050" y="2159"/>
                  </a:cubicBezTo>
                  <a:cubicBezTo>
                    <a:pt x="5084" y="2176"/>
                    <a:pt x="5112" y="2176"/>
                    <a:pt x="5152" y="2165"/>
                  </a:cubicBezTo>
                  <a:cubicBezTo>
                    <a:pt x="5209" y="2154"/>
                    <a:pt x="5209" y="2154"/>
                    <a:pt x="5209" y="2154"/>
                  </a:cubicBezTo>
                  <a:lnTo>
                    <a:pt x="5209" y="2154"/>
                  </a:lnTo>
                  <a:cubicBezTo>
                    <a:pt x="5231" y="2210"/>
                    <a:pt x="5231" y="2210"/>
                    <a:pt x="5231" y="2210"/>
                  </a:cubicBezTo>
                  <a:lnTo>
                    <a:pt x="5231" y="2210"/>
                  </a:lnTo>
                  <a:cubicBezTo>
                    <a:pt x="5214" y="2239"/>
                    <a:pt x="5152" y="2233"/>
                    <a:pt x="5146" y="2267"/>
                  </a:cubicBezTo>
                  <a:cubicBezTo>
                    <a:pt x="5146" y="2279"/>
                    <a:pt x="5152" y="2290"/>
                    <a:pt x="5158" y="2301"/>
                  </a:cubicBezTo>
                  <a:cubicBezTo>
                    <a:pt x="5180" y="2352"/>
                    <a:pt x="5146" y="2404"/>
                    <a:pt x="5146" y="2449"/>
                  </a:cubicBezTo>
                  <a:cubicBezTo>
                    <a:pt x="5146" y="2500"/>
                    <a:pt x="5072" y="2540"/>
                    <a:pt x="5072" y="2591"/>
                  </a:cubicBezTo>
                  <a:cubicBezTo>
                    <a:pt x="5095" y="2659"/>
                    <a:pt x="5061" y="2716"/>
                    <a:pt x="4987" y="2676"/>
                  </a:cubicBezTo>
                  <a:cubicBezTo>
                    <a:pt x="4902" y="2625"/>
                    <a:pt x="4879" y="2830"/>
                    <a:pt x="4817" y="2858"/>
                  </a:cubicBezTo>
                  <a:cubicBezTo>
                    <a:pt x="4777" y="2875"/>
                    <a:pt x="4794" y="2942"/>
                    <a:pt x="4782" y="2976"/>
                  </a:cubicBezTo>
                  <a:cubicBezTo>
                    <a:pt x="4754" y="3062"/>
                    <a:pt x="4771" y="3056"/>
                    <a:pt x="4839" y="3113"/>
                  </a:cubicBezTo>
                  <a:cubicBezTo>
                    <a:pt x="4856" y="3158"/>
                    <a:pt x="4851" y="3152"/>
                    <a:pt x="4896" y="3152"/>
                  </a:cubicBezTo>
                  <a:cubicBezTo>
                    <a:pt x="4908" y="3158"/>
                    <a:pt x="4936" y="3192"/>
                    <a:pt x="4953" y="3204"/>
                  </a:cubicBezTo>
                  <a:cubicBezTo>
                    <a:pt x="4987" y="3215"/>
                    <a:pt x="5021" y="3215"/>
                    <a:pt x="5050" y="3221"/>
                  </a:cubicBezTo>
                  <a:cubicBezTo>
                    <a:pt x="5101" y="3238"/>
                    <a:pt x="5135" y="3249"/>
                    <a:pt x="5186" y="3255"/>
                  </a:cubicBezTo>
                  <a:cubicBezTo>
                    <a:pt x="5226" y="3255"/>
                    <a:pt x="5175" y="3419"/>
                    <a:pt x="5175" y="3448"/>
                  </a:cubicBezTo>
                  <a:cubicBezTo>
                    <a:pt x="5175" y="3488"/>
                    <a:pt x="5129" y="3505"/>
                    <a:pt x="5123" y="3539"/>
                  </a:cubicBezTo>
                  <a:cubicBezTo>
                    <a:pt x="5118" y="3550"/>
                    <a:pt x="5112" y="3573"/>
                    <a:pt x="5101" y="3579"/>
                  </a:cubicBezTo>
                  <a:cubicBezTo>
                    <a:pt x="5089" y="3596"/>
                    <a:pt x="5089" y="3618"/>
                    <a:pt x="5084" y="3635"/>
                  </a:cubicBezTo>
                  <a:cubicBezTo>
                    <a:pt x="5095" y="3669"/>
                    <a:pt x="5078" y="3687"/>
                    <a:pt x="5118" y="3703"/>
                  </a:cubicBezTo>
                  <a:cubicBezTo>
                    <a:pt x="5158" y="3721"/>
                    <a:pt x="5175" y="3777"/>
                    <a:pt x="5203" y="3811"/>
                  </a:cubicBezTo>
                  <a:cubicBezTo>
                    <a:pt x="5237" y="3863"/>
                    <a:pt x="5226" y="3851"/>
                    <a:pt x="5288" y="3857"/>
                  </a:cubicBezTo>
                  <a:cubicBezTo>
                    <a:pt x="5311" y="3863"/>
                    <a:pt x="5362" y="3857"/>
                    <a:pt x="5379" y="3846"/>
                  </a:cubicBezTo>
                  <a:cubicBezTo>
                    <a:pt x="5396" y="3834"/>
                    <a:pt x="5453" y="3817"/>
                    <a:pt x="5453" y="3851"/>
                  </a:cubicBezTo>
                  <a:cubicBezTo>
                    <a:pt x="5459" y="3891"/>
                    <a:pt x="5493" y="3908"/>
                    <a:pt x="5493" y="3959"/>
                  </a:cubicBezTo>
                  <a:cubicBezTo>
                    <a:pt x="5493" y="3976"/>
                    <a:pt x="5493" y="3999"/>
                    <a:pt x="5493" y="4016"/>
                  </a:cubicBezTo>
                  <a:cubicBezTo>
                    <a:pt x="5498" y="4044"/>
                    <a:pt x="5521" y="4079"/>
                    <a:pt x="5481" y="4090"/>
                  </a:cubicBezTo>
                  <a:cubicBezTo>
                    <a:pt x="5447" y="4096"/>
                    <a:pt x="5459" y="4113"/>
                    <a:pt x="5470" y="4135"/>
                  </a:cubicBezTo>
                  <a:cubicBezTo>
                    <a:pt x="5493" y="4164"/>
                    <a:pt x="5521" y="4306"/>
                    <a:pt x="5442" y="4289"/>
                  </a:cubicBezTo>
                  <a:cubicBezTo>
                    <a:pt x="5396" y="4294"/>
                    <a:pt x="5396" y="4294"/>
                    <a:pt x="5396" y="4294"/>
                  </a:cubicBezTo>
                  <a:lnTo>
                    <a:pt x="5396" y="4294"/>
                  </a:lnTo>
                  <a:cubicBezTo>
                    <a:pt x="5368" y="4289"/>
                    <a:pt x="5368" y="4289"/>
                    <a:pt x="5368" y="4289"/>
                  </a:cubicBezTo>
                  <a:cubicBezTo>
                    <a:pt x="5362" y="4277"/>
                    <a:pt x="5339" y="4277"/>
                    <a:pt x="5328" y="4266"/>
                  </a:cubicBezTo>
                  <a:cubicBezTo>
                    <a:pt x="5317" y="4255"/>
                    <a:pt x="5305" y="4249"/>
                    <a:pt x="5294" y="4238"/>
                  </a:cubicBezTo>
                  <a:cubicBezTo>
                    <a:pt x="5266" y="4215"/>
                    <a:pt x="5266" y="4203"/>
                    <a:pt x="5254" y="4169"/>
                  </a:cubicBezTo>
                  <a:cubicBezTo>
                    <a:pt x="5243" y="4130"/>
                    <a:pt x="5118" y="4147"/>
                    <a:pt x="5095" y="4175"/>
                  </a:cubicBezTo>
                  <a:cubicBezTo>
                    <a:pt x="5078" y="4192"/>
                    <a:pt x="5072" y="4203"/>
                    <a:pt x="5055" y="4215"/>
                  </a:cubicBezTo>
                  <a:cubicBezTo>
                    <a:pt x="5038" y="4226"/>
                    <a:pt x="4998" y="4266"/>
                    <a:pt x="4976" y="4249"/>
                  </a:cubicBezTo>
                  <a:cubicBezTo>
                    <a:pt x="4959" y="4232"/>
                    <a:pt x="4959" y="4220"/>
                    <a:pt x="4930" y="4238"/>
                  </a:cubicBezTo>
                  <a:cubicBezTo>
                    <a:pt x="4885" y="4255"/>
                    <a:pt x="4856" y="4323"/>
                    <a:pt x="4856" y="4368"/>
                  </a:cubicBezTo>
                  <a:cubicBezTo>
                    <a:pt x="4856" y="4431"/>
                    <a:pt x="4839" y="4402"/>
                    <a:pt x="4805" y="4436"/>
                  </a:cubicBezTo>
                  <a:cubicBezTo>
                    <a:pt x="4782" y="4465"/>
                    <a:pt x="4800" y="4539"/>
                    <a:pt x="4811" y="4567"/>
                  </a:cubicBezTo>
                  <a:cubicBezTo>
                    <a:pt x="4817" y="4596"/>
                    <a:pt x="4811" y="4624"/>
                    <a:pt x="4817" y="4652"/>
                  </a:cubicBezTo>
                  <a:cubicBezTo>
                    <a:pt x="4794" y="4726"/>
                    <a:pt x="4822" y="4732"/>
                    <a:pt x="4754" y="4789"/>
                  </a:cubicBezTo>
                  <a:cubicBezTo>
                    <a:pt x="4714" y="4817"/>
                    <a:pt x="4629" y="4868"/>
                    <a:pt x="4584" y="4817"/>
                  </a:cubicBezTo>
                  <a:cubicBezTo>
                    <a:pt x="4555" y="4783"/>
                    <a:pt x="4572" y="4772"/>
                    <a:pt x="4555" y="4743"/>
                  </a:cubicBezTo>
                  <a:cubicBezTo>
                    <a:pt x="4476" y="4732"/>
                    <a:pt x="4476" y="4749"/>
                    <a:pt x="4396" y="4789"/>
                  </a:cubicBezTo>
                  <a:cubicBezTo>
                    <a:pt x="4373" y="4806"/>
                    <a:pt x="4180" y="4925"/>
                    <a:pt x="4163" y="4868"/>
                  </a:cubicBezTo>
                  <a:cubicBezTo>
                    <a:pt x="4135" y="4857"/>
                    <a:pt x="4141" y="4840"/>
                    <a:pt x="4107" y="4868"/>
                  </a:cubicBezTo>
                  <a:cubicBezTo>
                    <a:pt x="4072" y="4919"/>
                    <a:pt x="4072" y="4948"/>
                    <a:pt x="4010" y="4959"/>
                  </a:cubicBezTo>
                  <a:cubicBezTo>
                    <a:pt x="3970" y="4965"/>
                    <a:pt x="3913" y="4993"/>
                    <a:pt x="3908" y="5039"/>
                  </a:cubicBezTo>
                  <a:cubicBezTo>
                    <a:pt x="3902" y="5073"/>
                    <a:pt x="3896" y="5090"/>
                    <a:pt x="3879" y="5118"/>
                  </a:cubicBezTo>
                  <a:cubicBezTo>
                    <a:pt x="3857" y="5152"/>
                    <a:pt x="3839" y="5158"/>
                    <a:pt x="3811" y="5186"/>
                  </a:cubicBezTo>
                  <a:cubicBezTo>
                    <a:pt x="3800" y="5203"/>
                    <a:pt x="3783" y="5226"/>
                    <a:pt x="3766" y="5237"/>
                  </a:cubicBezTo>
                  <a:cubicBezTo>
                    <a:pt x="3760" y="5277"/>
                    <a:pt x="3760" y="5277"/>
                    <a:pt x="3760" y="5277"/>
                  </a:cubicBezTo>
                  <a:lnTo>
                    <a:pt x="3760" y="5277"/>
                  </a:lnTo>
                  <a:cubicBezTo>
                    <a:pt x="3720" y="5283"/>
                    <a:pt x="3720" y="5283"/>
                    <a:pt x="3720" y="5283"/>
                  </a:cubicBezTo>
                  <a:cubicBezTo>
                    <a:pt x="3680" y="5283"/>
                    <a:pt x="3646" y="5266"/>
                    <a:pt x="3607" y="5249"/>
                  </a:cubicBezTo>
                  <a:cubicBezTo>
                    <a:pt x="3595" y="5237"/>
                    <a:pt x="3504" y="5192"/>
                    <a:pt x="3504" y="5181"/>
                  </a:cubicBezTo>
                  <a:cubicBezTo>
                    <a:pt x="3504" y="5169"/>
                    <a:pt x="3538" y="5141"/>
                    <a:pt x="3544" y="5135"/>
                  </a:cubicBezTo>
                  <a:cubicBezTo>
                    <a:pt x="3561" y="5118"/>
                    <a:pt x="3584" y="5090"/>
                    <a:pt x="3601" y="5067"/>
                  </a:cubicBezTo>
                  <a:cubicBezTo>
                    <a:pt x="3635" y="5022"/>
                    <a:pt x="3629" y="5016"/>
                    <a:pt x="3629" y="4965"/>
                  </a:cubicBezTo>
                  <a:cubicBezTo>
                    <a:pt x="3629" y="4942"/>
                    <a:pt x="3635" y="4925"/>
                    <a:pt x="3635" y="4908"/>
                  </a:cubicBezTo>
                  <a:cubicBezTo>
                    <a:pt x="3635" y="4868"/>
                    <a:pt x="3646" y="4874"/>
                    <a:pt x="3612" y="4862"/>
                  </a:cubicBezTo>
                  <a:cubicBezTo>
                    <a:pt x="3595" y="4857"/>
                    <a:pt x="3589" y="4851"/>
                    <a:pt x="3578" y="4840"/>
                  </a:cubicBezTo>
                  <a:cubicBezTo>
                    <a:pt x="3572" y="4800"/>
                    <a:pt x="3595" y="4709"/>
                    <a:pt x="3555" y="4692"/>
                  </a:cubicBezTo>
                  <a:cubicBezTo>
                    <a:pt x="3481" y="4664"/>
                    <a:pt x="3470" y="4698"/>
                    <a:pt x="3493" y="4607"/>
                  </a:cubicBezTo>
                  <a:cubicBezTo>
                    <a:pt x="3499" y="4590"/>
                    <a:pt x="3476" y="4544"/>
                    <a:pt x="3464" y="4533"/>
                  </a:cubicBezTo>
                  <a:cubicBezTo>
                    <a:pt x="3425" y="4499"/>
                    <a:pt x="3385" y="4544"/>
                    <a:pt x="3345" y="4544"/>
                  </a:cubicBezTo>
                  <a:cubicBezTo>
                    <a:pt x="3305" y="4544"/>
                    <a:pt x="3266" y="4470"/>
                    <a:pt x="3226" y="4499"/>
                  </a:cubicBezTo>
                  <a:cubicBezTo>
                    <a:pt x="3186" y="4533"/>
                    <a:pt x="3135" y="4624"/>
                    <a:pt x="3072" y="4601"/>
                  </a:cubicBezTo>
                  <a:cubicBezTo>
                    <a:pt x="3050" y="4596"/>
                    <a:pt x="3061" y="4573"/>
                    <a:pt x="3021" y="4584"/>
                  </a:cubicBezTo>
                  <a:cubicBezTo>
                    <a:pt x="3004" y="4596"/>
                    <a:pt x="2987" y="4607"/>
                    <a:pt x="2976" y="4624"/>
                  </a:cubicBezTo>
                  <a:cubicBezTo>
                    <a:pt x="2970" y="4635"/>
                    <a:pt x="2964" y="4664"/>
                    <a:pt x="2959" y="4669"/>
                  </a:cubicBezTo>
                  <a:cubicBezTo>
                    <a:pt x="2947" y="4675"/>
                    <a:pt x="2913" y="4618"/>
                    <a:pt x="2908" y="4612"/>
                  </a:cubicBezTo>
                  <a:cubicBezTo>
                    <a:pt x="2874" y="4533"/>
                    <a:pt x="2822" y="4641"/>
                    <a:pt x="2749" y="4624"/>
                  </a:cubicBezTo>
                  <a:cubicBezTo>
                    <a:pt x="2709" y="4618"/>
                    <a:pt x="2652" y="4618"/>
                    <a:pt x="2618" y="4601"/>
                  </a:cubicBezTo>
                  <a:cubicBezTo>
                    <a:pt x="2601" y="4596"/>
                    <a:pt x="2578" y="4567"/>
                    <a:pt x="2567" y="4567"/>
                  </a:cubicBezTo>
                  <a:cubicBezTo>
                    <a:pt x="2561" y="4567"/>
                    <a:pt x="2499" y="4584"/>
                    <a:pt x="2493" y="4590"/>
                  </a:cubicBezTo>
                  <a:cubicBezTo>
                    <a:pt x="2476" y="4612"/>
                    <a:pt x="2499" y="4630"/>
                    <a:pt x="2459" y="4658"/>
                  </a:cubicBezTo>
                  <a:cubicBezTo>
                    <a:pt x="2419" y="4681"/>
                    <a:pt x="2413" y="4709"/>
                    <a:pt x="2368" y="4692"/>
                  </a:cubicBezTo>
                  <a:cubicBezTo>
                    <a:pt x="2340" y="4692"/>
                    <a:pt x="2300" y="4686"/>
                    <a:pt x="2300" y="4652"/>
                  </a:cubicBezTo>
                  <a:cubicBezTo>
                    <a:pt x="2300" y="4630"/>
                    <a:pt x="2288" y="4618"/>
                    <a:pt x="2260" y="4618"/>
                  </a:cubicBezTo>
                  <a:cubicBezTo>
                    <a:pt x="2209" y="4618"/>
                    <a:pt x="2266" y="4726"/>
                    <a:pt x="2180" y="4692"/>
                  </a:cubicBezTo>
                  <a:cubicBezTo>
                    <a:pt x="2146" y="4681"/>
                    <a:pt x="2119" y="4664"/>
                    <a:pt x="2079" y="4658"/>
                  </a:cubicBezTo>
                  <a:cubicBezTo>
                    <a:pt x="2062" y="4658"/>
                    <a:pt x="2045" y="4675"/>
                    <a:pt x="2028" y="4664"/>
                  </a:cubicBezTo>
                  <a:cubicBezTo>
                    <a:pt x="1971" y="4630"/>
                    <a:pt x="1965" y="4715"/>
                    <a:pt x="1931" y="4732"/>
                  </a:cubicBezTo>
                  <a:cubicBezTo>
                    <a:pt x="1897" y="4743"/>
                    <a:pt x="1789" y="4749"/>
                    <a:pt x="1755" y="4743"/>
                  </a:cubicBezTo>
                  <a:cubicBezTo>
                    <a:pt x="1727" y="4743"/>
                    <a:pt x="1693" y="4732"/>
                    <a:pt x="1659" y="4726"/>
                  </a:cubicBezTo>
                  <a:cubicBezTo>
                    <a:pt x="1625" y="4715"/>
                    <a:pt x="1585" y="4726"/>
                    <a:pt x="1551" y="4726"/>
                  </a:cubicBezTo>
                  <a:cubicBezTo>
                    <a:pt x="1511" y="4726"/>
                    <a:pt x="1443" y="4681"/>
                    <a:pt x="1409" y="4703"/>
                  </a:cubicBezTo>
                  <a:cubicBezTo>
                    <a:pt x="1386" y="4720"/>
                    <a:pt x="1346" y="4772"/>
                    <a:pt x="1329" y="4772"/>
                  </a:cubicBezTo>
                  <a:cubicBezTo>
                    <a:pt x="1312" y="4772"/>
                    <a:pt x="1255" y="4715"/>
                    <a:pt x="1238" y="4703"/>
                  </a:cubicBezTo>
                  <a:cubicBezTo>
                    <a:pt x="1187" y="4681"/>
                    <a:pt x="1147" y="4664"/>
                    <a:pt x="1113" y="4618"/>
                  </a:cubicBezTo>
                  <a:cubicBezTo>
                    <a:pt x="1091" y="4596"/>
                    <a:pt x="1056" y="4567"/>
                    <a:pt x="1028" y="4561"/>
                  </a:cubicBezTo>
                  <a:cubicBezTo>
                    <a:pt x="966" y="4539"/>
                    <a:pt x="988" y="4510"/>
                    <a:pt x="943" y="4482"/>
                  </a:cubicBezTo>
                  <a:cubicBezTo>
                    <a:pt x="909" y="4465"/>
                    <a:pt x="892" y="4453"/>
                    <a:pt x="863" y="4431"/>
                  </a:cubicBezTo>
                  <a:cubicBezTo>
                    <a:pt x="846" y="4408"/>
                    <a:pt x="772" y="4397"/>
                    <a:pt x="744" y="4391"/>
                  </a:cubicBezTo>
                  <a:cubicBezTo>
                    <a:pt x="670" y="4374"/>
                    <a:pt x="670" y="4340"/>
                    <a:pt x="664" y="4277"/>
                  </a:cubicBezTo>
                  <a:cubicBezTo>
                    <a:pt x="653" y="4209"/>
                    <a:pt x="534" y="4300"/>
                    <a:pt x="505" y="4220"/>
                  </a:cubicBezTo>
                  <a:cubicBezTo>
                    <a:pt x="488" y="4181"/>
                    <a:pt x="488" y="4181"/>
                    <a:pt x="488" y="4181"/>
                  </a:cubicBezTo>
                  <a:lnTo>
                    <a:pt x="488" y="4181"/>
                  </a:lnTo>
                  <a:cubicBezTo>
                    <a:pt x="517" y="4164"/>
                    <a:pt x="517" y="4164"/>
                    <a:pt x="517" y="4164"/>
                  </a:cubicBezTo>
                  <a:cubicBezTo>
                    <a:pt x="556" y="4141"/>
                    <a:pt x="556" y="4107"/>
                    <a:pt x="556" y="4061"/>
                  </a:cubicBezTo>
                  <a:cubicBezTo>
                    <a:pt x="556" y="4022"/>
                    <a:pt x="574" y="3982"/>
                    <a:pt x="591" y="3948"/>
                  </a:cubicBezTo>
                  <a:cubicBezTo>
                    <a:pt x="602" y="3931"/>
                    <a:pt x="636" y="3925"/>
                    <a:pt x="653" y="3931"/>
                  </a:cubicBezTo>
                  <a:cubicBezTo>
                    <a:pt x="664" y="3937"/>
                    <a:pt x="676" y="3948"/>
                    <a:pt x="687" y="3937"/>
                  </a:cubicBezTo>
                  <a:cubicBezTo>
                    <a:pt x="710" y="3897"/>
                    <a:pt x="744" y="3851"/>
                    <a:pt x="670" y="3834"/>
                  </a:cubicBezTo>
                  <a:cubicBezTo>
                    <a:pt x="591" y="3817"/>
                    <a:pt x="608" y="3766"/>
                    <a:pt x="579" y="3709"/>
                  </a:cubicBezTo>
                  <a:cubicBezTo>
                    <a:pt x="574" y="3692"/>
                    <a:pt x="556" y="3675"/>
                    <a:pt x="556" y="3664"/>
                  </a:cubicBezTo>
                  <a:cubicBezTo>
                    <a:pt x="579" y="3664"/>
                    <a:pt x="596" y="3675"/>
                    <a:pt x="613" y="3675"/>
                  </a:cubicBezTo>
                  <a:cubicBezTo>
                    <a:pt x="619" y="3692"/>
                    <a:pt x="676" y="3703"/>
                    <a:pt x="693" y="3692"/>
                  </a:cubicBezTo>
                  <a:cubicBezTo>
                    <a:pt x="716" y="3681"/>
                    <a:pt x="716" y="3647"/>
                    <a:pt x="699" y="3635"/>
                  </a:cubicBezTo>
                  <a:cubicBezTo>
                    <a:pt x="636" y="3596"/>
                    <a:pt x="682" y="3561"/>
                    <a:pt x="687" y="3505"/>
                  </a:cubicBezTo>
                  <a:cubicBezTo>
                    <a:pt x="716" y="3493"/>
                    <a:pt x="710" y="3482"/>
                    <a:pt x="721" y="3453"/>
                  </a:cubicBezTo>
                  <a:cubicBezTo>
                    <a:pt x="733" y="3437"/>
                    <a:pt x="778" y="3459"/>
                    <a:pt x="795" y="3459"/>
                  </a:cubicBezTo>
                  <a:cubicBezTo>
                    <a:pt x="824" y="3459"/>
                    <a:pt x="932" y="3488"/>
                    <a:pt x="937" y="3488"/>
                  </a:cubicBezTo>
                  <a:cubicBezTo>
                    <a:pt x="943" y="3482"/>
                    <a:pt x="903" y="3431"/>
                    <a:pt x="897" y="3419"/>
                  </a:cubicBezTo>
                  <a:cubicBezTo>
                    <a:pt x="869" y="3380"/>
                    <a:pt x="841" y="3374"/>
                    <a:pt x="824" y="3323"/>
                  </a:cubicBezTo>
                  <a:cubicBezTo>
                    <a:pt x="818" y="3300"/>
                    <a:pt x="795" y="3260"/>
                    <a:pt x="795" y="3249"/>
                  </a:cubicBezTo>
                  <a:cubicBezTo>
                    <a:pt x="846" y="3249"/>
                    <a:pt x="858" y="3232"/>
                    <a:pt x="869" y="3187"/>
                  </a:cubicBezTo>
                  <a:cubicBezTo>
                    <a:pt x="880" y="3147"/>
                    <a:pt x="903" y="3130"/>
                    <a:pt x="903" y="3084"/>
                  </a:cubicBezTo>
                  <a:cubicBezTo>
                    <a:pt x="903" y="3062"/>
                    <a:pt x="880" y="3044"/>
                    <a:pt x="880" y="3039"/>
                  </a:cubicBezTo>
                  <a:cubicBezTo>
                    <a:pt x="875" y="3039"/>
                    <a:pt x="875" y="3039"/>
                    <a:pt x="875" y="3039"/>
                  </a:cubicBezTo>
                  <a:cubicBezTo>
                    <a:pt x="875" y="3056"/>
                    <a:pt x="767" y="3124"/>
                    <a:pt x="750" y="3130"/>
                  </a:cubicBezTo>
                  <a:cubicBezTo>
                    <a:pt x="687" y="3135"/>
                    <a:pt x="664" y="3181"/>
                    <a:pt x="596" y="3135"/>
                  </a:cubicBezTo>
                  <a:cubicBezTo>
                    <a:pt x="568" y="3118"/>
                    <a:pt x="528" y="3113"/>
                    <a:pt x="511" y="3084"/>
                  </a:cubicBezTo>
                  <a:cubicBezTo>
                    <a:pt x="460" y="3005"/>
                    <a:pt x="460" y="3005"/>
                    <a:pt x="460" y="3005"/>
                  </a:cubicBezTo>
                  <a:cubicBezTo>
                    <a:pt x="449" y="2982"/>
                    <a:pt x="426" y="2988"/>
                    <a:pt x="403" y="2976"/>
                  </a:cubicBezTo>
                  <a:cubicBezTo>
                    <a:pt x="358" y="2948"/>
                    <a:pt x="335" y="2885"/>
                    <a:pt x="301" y="2852"/>
                  </a:cubicBezTo>
                  <a:cubicBezTo>
                    <a:pt x="278" y="2818"/>
                    <a:pt x="238" y="2830"/>
                    <a:pt x="272" y="2795"/>
                  </a:cubicBezTo>
                  <a:cubicBezTo>
                    <a:pt x="290" y="2773"/>
                    <a:pt x="312" y="2733"/>
                    <a:pt x="312" y="2705"/>
                  </a:cubicBezTo>
                  <a:cubicBezTo>
                    <a:pt x="318" y="2682"/>
                    <a:pt x="341" y="2614"/>
                    <a:pt x="329" y="2591"/>
                  </a:cubicBezTo>
                  <a:cubicBezTo>
                    <a:pt x="324" y="2585"/>
                    <a:pt x="284" y="2551"/>
                    <a:pt x="306" y="2545"/>
                  </a:cubicBezTo>
                  <a:cubicBezTo>
                    <a:pt x="306" y="2534"/>
                    <a:pt x="306" y="2534"/>
                    <a:pt x="306" y="2534"/>
                  </a:cubicBezTo>
                  <a:cubicBezTo>
                    <a:pt x="301" y="2483"/>
                    <a:pt x="301" y="2483"/>
                    <a:pt x="301" y="2483"/>
                  </a:cubicBezTo>
                  <a:cubicBezTo>
                    <a:pt x="272" y="2489"/>
                    <a:pt x="272" y="2489"/>
                    <a:pt x="272" y="2489"/>
                  </a:cubicBezTo>
                  <a:cubicBezTo>
                    <a:pt x="233" y="2517"/>
                    <a:pt x="233" y="2517"/>
                    <a:pt x="233" y="2517"/>
                  </a:cubicBezTo>
                  <a:cubicBezTo>
                    <a:pt x="193" y="2545"/>
                    <a:pt x="193" y="2545"/>
                    <a:pt x="193" y="2545"/>
                  </a:cubicBezTo>
                  <a:cubicBezTo>
                    <a:pt x="153" y="2551"/>
                    <a:pt x="153" y="2551"/>
                    <a:pt x="153" y="2551"/>
                  </a:cubicBezTo>
                  <a:cubicBezTo>
                    <a:pt x="113" y="2523"/>
                    <a:pt x="113" y="2523"/>
                    <a:pt x="113" y="2523"/>
                  </a:cubicBezTo>
                  <a:cubicBezTo>
                    <a:pt x="119" y="2489"/>
                    <a:pt x="119" y="2489"/>
                    <a:pt x="119" y="2489"/>
                  </a:cubicBezTo>
                  <a:cubicBezTo>
                    <a:pt x="125" y="2466"/>
                    <a:pt x="142" y="2364"/>
                    <a:pt x="119" y="2352"/>
                  </a:cubicBezTo>
                  <a:cubicBezTo>
                    <a:pt x="102" y="2341"/>
                    <a:pt x="74" y="2347"/>
                    <a:pt x="56" y="2352"/>
                  </a:cubicBezTo>
                  <a:cubicBezTo>
                    <a:pt x="40" y="2358"/>
                    <a:pt x="28" y="2364"/>
                    <a:pt x="17" y="2364"/>
                  </a:cubicBezTo>
                  <a:cubicBezTo>
                    <a:pt x="0" y="2358"/>
                    <a:pt x="22" y="2290"/>
                    <a:pt x="28" y="2279"/>
                  </a:cubicBezTo>
                  <a:cubicBezTo>
                    <a:pt x="40" y="2244"/>
                    <a:pt x="51" y="2210"/>
                    <a:pt x="56" y="2171"/>
                  </a:cubicBezTo>
                  <a:cubicBezTo>
                    <a:pt x="62" y="2136"/>
                    <a:pt x="51" y="2108"/>
                    <a:pt x="51" y="2068"/>
                  </a:cubicBezTo>
                  <a:cubicBezTo>
                    <a:pt x="51" y="2051"/>
                    <a:pt x="62" y="2023"/>
                    <a:pt x="56" y="2006"/>
                  </a:cubicBezTo>
                  <a:cubicBezTo>
                    <a:pt x="96" y="1983"/>
                    <a:pt x="96" y="1983"/>
                    <a:pt x="96" y="1983"/>
                  </a:cubicBezTo>
                  <a:lnTo>
                    <a:pt x="96" y="1983"/>
                  </a:lnTo>
                  <a:cubicBezTo>
                    <a:pt x="238" y="1994"/>
                    <a:pt x="238" y="1994"/>
                    <a:pt x="238" y="1994"/>
                  </a:cubicBezTo>
                  <a:cubicBezTo>
                    <a:pt x="233" y="2040"/>
                    <a:pt x="272" y="2029"/>
                    <a:pt x="301" y="2029"/>
                  </a:cubicBezTo>
                  <a:cubicBezTo>
                    <a:pt x="363" y="2023"/>
                    <a:pt x="386" y="1949"/>
                    <a:pt x="432" y="1926"/>
                  </a:cubicBezTo>
                  <a:cubicBezTo>
                    <a:pt x="466" y="1909"/>
                    <a:pt x="488" y="1898"/>
                    <a:pt x="488" y="1949"/>
                  </a:cubicBezTo>
                  <a:cubicBezTo>
                    <a:pt x="488" y="2023"/>
                    <a:pt x="556" y="1960"/>
                    <a:pt x="596" y="1949"/>
                  </a:cubicBezTo>
                  <a:cubicBezTo>
                    <a:pt x="636" y="1938"/>
                    <a:pt x="596" y="1909"/>
                    <a:pt x="613" y="1886"/>
                  </a:cubicBezTo>
                  <a:cubicBezTo>
                    <a:pt x="625" y="1870"/>
                    <a:pt x="670" y="1847"/>
                    <a:pt x="687" y="1835"/>
                  </a:cubicBezTo>
                  <a:cubicBezTo>
                    <a:pt x="710" y="1852"/>
                    <a:pt x="733" y="1801"/>
                    <a:pt x="733" y="1784"/>
                  </a:cubicBezTo>
                  <a:cubicBezTo>
                    <a:pt x="738" y="1773"/>
                    <a:pt x="738" y="1727"/>
                    <a:pt x="750" y="1722"/>
                  </a:cubicBezTo>
                  <a:cubicBezTo>
                    <a:pt x="755" y="1722"/>
                    <a:pt x="784" y="1739"/>
                    <a:pt x="795" y="1739"/>
                  </a:cubicBezTo>
                  <a:cubicBezTo>
                    <a:pt x="801" y="1739"/>
                    <a:pt x="875" y="1710"/>
                    <a:pt x="869" y="1727"/>
                  </a:cubicBezTo>
                  <a:cubicBezTo>
                    <a:pt x="852" y="1744"/>
                    <a:pt x="875" y="1762"/>
                    <a:pt x="880" y="1779"/>
                  </a:cubicBezTo>
                  <a:cubicBezTo>
                    <a:pt x="886" y="1801"/>
                    <a:pt x="892" y="1852"/>
                    <a:pt x="932" y="1852"/>
                  </a:cubicBezTo>
                  <a:cubicBezTo>
                    <a:pt x="966" y="1858"/>
                    <a:pt x="988" y="1824"/>
                    <a:pt x="1028" y="1824"/>
                  </a:cubicBezTo>
                  <a:lnTo>
                    <a:pt x="1028" y="1824"/>
                  </a:lnTo>
                  <a:cubicBezTo>
                    <a:pt x="1062" y="1841"/>
                    <a:pt x="1062" y="1841"/>
                    <a:pt x="1062" y="1841"/>
                  </a:cubicBezTo>
                  <a:cubicBezTo>
                    <a:pt x="1091" y="1852"/>
                    <a:pt x="1102" y="1824"/>
                    <a:pt x="1119" y="1813"/>
                  </a:cubicBezTo>
                  <a:cubicBezTo>
                    <a:pt x="1136" y="1796"/>
                    <a:pt x="1159" y="1790"/>
                    <a:pt x="1176" y="1773"/>
                  </a:cubicBezTo>
                  <a:cubicBezTo>
                    <a:pt x="1193" y="1756"/>
                    <a:pt x="1267" y="1699"/>
                    <a:pt x="1267" y="1676"/>
                  </a:cubicBezTo>
                  <a:cubicBezTo>
                    <a:pt x="1267" y="1636"/>
                    <a:pt x="1301" y="1688"/>
                    <a:pt x="1301" y="1699"/>
                  </a:cubicBezTo>
                  <a:cubicBezTo>
                    <a:pt x="1301" y="1739"/>
                    <a:pt x="1312" y="1796"/>
                    <a:pt x="1335" y="1824"/>
                  </a:cubicBezTo>
                  <a:cubicBezTo>
                    <a:pt x="1358" y="1858"/>
                    <a:pt x="1431" y="1727"/>
                    <a:pt x="1449" y="1722"/>
                  </a:cubicBezTo>
                  <a:cubicBezTo>
                    <a:pt x="1511" y="1722"/>
                    <a:pt x="1568" y="1767"/>
                    <a:pt x="1636" y="1762"/>
                  </a:cubicBezTo>
                  <a:cubicBezTo>
                    <a:pt x="1647" y="1762"/>
                    <a:pt x="1681" y="1756"/>
                    <a:pt x="1681" y="1762"/>
                  </a:cubicBezTo>
                  <a:cubicBezTo>
                    <a:pt x="1687" y="1762"/>
                    <a:pt x="1715" y="1813"/>
                    <a:pt x="1744" y="1818"/>
                  </a:cubicBezTo>
                  <a:cubicBezTo>
                    <a:pt x="1772" y="1824"/>
                    <a:pt x="1795" y="1852"/>
                    <a:pt x="1812" y="1847"/>
                  </a:cubicBezTo>
                  <a:cubicBezTo>
                    <a:pt x="1863" y="1835"/>
                    <a:pt x="1920" y="1909"/>
                    <a:pt x="1960" y="1898"/>
                  </a:cubicBezTo>
                  <a:cubicBezTo>
                    <a:pt x="1983" y="1886"/>
                    <a:pt x="2005" y="1977"/>
                    <a:pt x="2062" y="1943"/>
                  </a:cubicBezTo>
                  <a:cubicBezTo>
                    <a:pt x="2102" y="1926"/>
                    <a:pt x="2146" y="1960"/>
                    <a:pt x="2186" y="1977"/>
                  </a:cubicBezTo>
                  <a:cubicBezTo>
                    <a:pt x="2203" y="2006"/>
                    <a:pt x="2226" y="2017"/>
                    <a:pt x="2198" y="2051"/>
                  </a:cubicBezTo>
                  <a:cubicBezTo>
                    <a:pt x="2180" y="2080"/>
                    <a:pt x="2180" y="2091"/>
                    <a:pt x="2146" y="2114"/>
                  </a:cubicBezTo>
                  <a:cubicBezTo>
                    <a:pt x="2102" y="2148"/>
                    <a:pt x="2062" y="2171"/>
                    <a:pt x="2034" y="2222"/>
                  </a:cubicBezTo>
                  <a:cubicBezTo>
                    <a:pt x="2022" y="2227"/>
                    <a:pt x="2034" y="2244"/>
                    <a:pt x="2017" y="2244"/>
                  </a:cubicBezTo>
                  <a:cubicBezTo>
                    <a:pt x="2000" y="2244"/>
                    <a:pt x="1983" y="2227"/>
                    <a:pt x="1965" y="2233"/>
                  </a:cubicBezTo>
                  <a:cubicBezTo>
                    <a:pt x="1949" y="2244"/>
                    <a:pt x="1926" y="2267"/>
                    <a:pt x="1909" y="2267"/>
                  </a:cubicBezTo>
                  <a:cubicBezTo>
                    <a:pt x="1886" y="2267"/>
                    <a:pt x="1909" y="2318"/>
                    <a:pt x="1914" y="2330"/>
                  </a:cubicBezTo>
                  <a:cubicBezTo>
                    <a:pt x="1949" y="2404"/>
                    <a:pt x="2022" y="2284"/>
                    <a:pt x="2056" y="2262"/>
                  </a:cubicBezTo>
                  <a:cubicBezTo>
                    <a:pt x="2096" y="2239"/>
                    <a:pt x="2152" y="2233"/>
                    <a:pt x="2180" y="2216"/>
                  </a:cubicBezTo>
                  <a:cubicBezTo>
                    <a:pt x="2192" y="2205"/>
                    <a:pt x="2203" y="2176"/>
                    <a:pt x="2220" y="2165"/>
                  </a:cubicBezTo>
                  <a:cubicBezTo>
                    <a:pt x="2260" y="2120"/>
                    <a:pt x="2305" y="2148"/>
                    <a:pt x="2351" y="2102"/>
                  </a:cubicBezTo>
                  <a:cubicBezTo>
                    <a:pt x="2385" y="2097"/>
                    <a:pt x="2425" y="2097"/>
                    <a:pt x="2470" y="2097"/>
                  </a:cubicBezTo>
                  <a:cubicBezTo>
                    <a:pt x="2476" y="2097"/>
                    <a:pt x="2482" y="2097"/>
                    <a:pt x="2493" y="2097"/>
                  </a:cubicBezTo>
                  <a:cubicBezTo>
                    <a:pt x="2499" y="2091"/>
                    <a:pt x="2499" y="2091"/>
                    <a:pt x="2499" y="2091"/>
                  </a:cubicBezTo>
                  <a:cubicBezTo>
                    <a:pt x="2499" y="2074"/>
                    <a:pt x="2504" y="2063"/>
                    <a:pt x="2504" y="2046"/>
                  </a:cubicBezTo>
                  <a:cubicBezTo>
                    <a:pt x="2504" y="2034"/>
                    <a:pt x="2521" y="2029"/>
                    <a:pt x="2533" y="2029"/>
                  </a:cubicBezTo>
                  <a:cubicBezTo>
                    <a:pt x="2567" y="2023"/>
                    <a:pt x="2578" y="2063"/>
                    <a:pt x="2590" y="2085"/>
                  </a:cubicBezTo>
                  <a:cubicBezTo>
                    <a:pt x="2629" y="2080"/>
                    <a:pt x="2669" y="2074"/>
                    <a:pt x="2714" y="2074"/>
                  </a:cubicBezTo>
                  <a:cubicBezTo>
                    <a:pt x="2885" y="2074"/>
                    <a:pt x="2834" y="1983"/>
                    <a:pt x="2879" y="1898"/>
                  </a:cubicBezTo>
                  <a:cubicBezTo>
                    <a:pt x="2857" y="1841"/>
                    <a:pt x="2857" y="1841"/>
                    <a:pt x="2857" y="1841"/>
                  </a:cubicBezTo>
                  <a:cubicBezTo>
                    <a:pt x="2857" y="1807"/>
                    <a:pt x="2845" y="1762"/>
                    <a:pt x="2828" y="1727"/>
                  </a:cubicBezTo>
                  <a:cubicBezTo>
                    <a:pt x="2805" y="1699"/>
                    <a:pt x="2754" y="1767"/>
                    <a:pt x="2743" y="1784"/>
                  </a:cubicBezTo>
                  <a:cubicBezTo>
                    <a:pt x="2732" y="1801"/>
                    <a:pt x="2714" y="1756"/>
                    <a:pt x="2720" y="1750"/>
                  </a:cubicBezTo>
                  <a:cubicBezTo>
                    <a:pt x="2720" y="1744"/>
                    <a:pt x="2732" y="1733"/>
                    <a:pt x="2732" y="1722"/>
                  </a:cubicBezTo>
                  <a:cubicBezTo>
                    <a:pt x="2732" y="1710"/>
                    <a:pt x="2732" y="1693"/>
                    <a:pt x="2737" y="1682"/>
                  </a:cubicBezTo>
                  <a:cubicBezTo>
                    <a:pt x="2743" y="1648"/>
                    <a:pt x="2783" y="1608"/>
                    <a:pt x="2771" y="1574"/>
                  </a:cubicBezTo>
                  <a:cubicBezTo>
                    <a:pt x="2760" y="1551"/>
                    <a:pt x="2788" y="1534"/>
                    <a:pt x="2794" y="1517"/>
                  </a:cubicBezTo>
                  <a:cubicBezTo>
                    <a:pt x="2794" y="1506"/>
                    <a:pt x="2777" y="1472"/>
                    <a:pt x="2766" y="1466"/>
                  </a:cubicBezTo>
                  <a:cubicBezTo>
                    <a:pt x="2743" y="1449"/>
                    <a:pt x="2714" y="1466"/>
                    <a:pt x="2714" y="1426"/>
                  </a:cubicBezTo>
                  <a:cubicBezTo>
                    <a:pt x="2714" y="1381"/>
                    <a:pt x="2709" y="1347"/>
                    <a:pt x="2675" y="1318"/>
                  </a:cubicBezTo>
                  <a:cubicBezTo>
                    <a:pt x="2646" y="1296"/>
                    <a:pt x="2601" y="1307"/>
                    <a:pt x="2601" y="1267"/>
                  </a:cubicBezTo>
                  <a:cubicBezTo>
                    <a:pt x="2601" y="1233"/>
                    <a:pt x="2584" y="1245"/>
                    <a:pt x="2567" y="1227"/>
                  </a:cubicBezTo>
                  <a:cubicBezTo>
                    <a:pt x="2533" y="1205"/>
                    <a:pt x="2567" y="1159"/>
                    <a:pt x="2555" y="1131"/>
                  </a:cubicBezTo>
                  <a:cubicBezTo>
                    <a:pt x="2555" y="1114"/>
                    <a:pt x="2521" y="1137"/>
                    <a:pt x="2510" y="1120"/>
                  </a:cubicBezTo>
                  <a:cubicBezTo>
                    <a:pt x="2499" y="1103"/>
                    <a:pt x="2510" y="1068"/>
                    <a:pt x="2487" y="1068"/>
                  </a:cubicBezTo>
                  <a:cubicBezTo>
                    <a:pt x="2459" y="1068"/>
                    <a:pt x="2430" y="1097"/>
                    <a:pt x="2408" y="1074"/>
                  </a:cubicBezTo>
                  <a:cubicBezTo>
                    <a:pt x="2385" y="1051"/>
                    <a:pt x="2402" y="1017"/>
                    <a:pt x="2408" y="989"/>
                  </a:cubicBezTo>
                  <a:cubicBezTo>
                    <a:pt x="2408" y="972"/>
                    <a:pt x="2413" y="921"/>
                    <a:pt x="2396" y="915"/>
                  </a:cubicBezTo>
                  <a:cubicBezTo>
                    <a:pt x="2379" y="909"/>
                    <a:pt x="2334" y="915"/>
                    <a:pt x="2340" y="892"/>
                  </a:cubicBezTo>
                  <a:cubicBezTo>
                    <a:pt x="2362" y="853"/>
                    <a:pt x="2368" y="818"/>
                    <a:pt x="2385" y="773"/>
                  </a:cubicBezTo>
                  <a:cubicBezTo>
                    <a:pt x="2391" y="745"/>
                    <a:pt x="2436" y="750"/>
                    <a:pt x="2402" y="716"/>
                  </a:cubicBezTo>
                  <a:cubicBezTo>
                    <a:pt x="2385" y="694"/>
                    <a:pt x="2402" y="699"/>
                    <a:pt x="2408" y="682"/>
                  </a:cubicBezTo>
                  <a:cubicBezTo>
                    <a:pt x="2419" y="665"/>
                    <a:pt x="2419" y="642"/>
                    <a:pt x="2425" y="620"/>
                  </a:cubicBezTo>
                  <a:cubicBezTo>
                    <a:pt x="2436" y="591"/>
                    <a:pt x="2448" y="568"/>
                    <a:pt x="2459" y="540"/>
                  </a:cubicBezTo>
                  <a:cubicBezTo>
                    <a:pt x="2459" y="512"/>
                    <a:pt x="2425" y="506"/>
                    <a:pt x="2419" y="483"/>
                  </a:cubicBezTo>
                  <a:cubicBezTo>
                    <a:pt x="2408" y="466"/>
                    <a:pt x="2430" y="438"/>
                    <a:pt x="2430" y="421"/>
                  </a:cubicBezTo>
                  <a:cubicBezTo>
                    <a:pt x="2413" y="415"/>
                    <a:pt x="2362" y="421"/>
                    <a:pt x="2356" y="392"/>
                  </a:cubicBezTo>
                  <a:cubicBezTo>
                    <a:pt x="2351" y="370"/>
                    <a:pt x="2345" y="341"/>
                    <a:pt x="2317" y="336"/>
                  </a:cubicBezTo>
                  <a:cubicBezTo>
                    <a:pt x="2294" y="324"/>
                    <a:pt x="2294" y="313"/>
                    <a:pt x="2294" y="290"/>
                  </a:cubicBezTo>
                </a:path>
              </a:pathLst>
            </a:custGeom>
            <a:grpFill/>
            <a:ln w="1905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86" name="Freeform 160"/>
            <p:cNvSpPr>
              <a:spLocks noChangeArrowheads="1"/>
            </p:cNvSpPr>
            <p:nvPr/>
          </p:nvSpPr>
          <p:spPr bwMode="auto">
            <a:xfrm>
              <a:off x="18316524" y="6454022"/>
              <a:ext cx="1729477" cy="3233451"/>
            </a:xfrm>
            <a:custGeom>
              <a:avLst/>
              <a:gdLst>
                <a:gd name="T0" fmla="*/ 955 w 2501"/>
                <a:gd name="T1" fmla="*/ 4629 h 4676"/>
                <a:gd name="T2" fmla="*/ 1091 w 2501"/>
                <a:gd name="T3" fmla="*/ 4322 h 4676"/>
                <a:gd name="T4" fmla="*/ 1250 w 2501"/>
                <a:gd name="T5" fmla="*/ 3936 h 4676"/>
                <a:gd name="T6" fmla="*/ 1386 w 2501"/>
                <a:gd name="T7" fmla="*/ 3868 h 4676"/>
                <a:gd name="T8" fmla="*/ 1608 w 2501"/>
                <a:gd name="T9" fmla="*/ 3629 h 4676"/>
                <a:gd name="T10" fmla="*/ 1807 w 2501"/>
                <a:gd name="T11" fmla="*/ 3510 h 4676"/>
                <a:gd name="T12" fmla="*/ 1955 w 2501"/>
                <a:gd name="T13" fmla="*/ 3430 h 4676"/>
                <a:gd name="T14" fmla="*/ 2125 w 2501"/>
                <a:gd name="T15" fmla="*/ 3288 h 4676"/>
                <a:gd name="T16" fmla="*/ 2085 w 2501"/>
                <a:gd name="T17" fmla="*/ 3135 h 4676"/>
                <a:gd name="T18" fmla="*/ 1619 w 2501"/>
                <a:gd name="T19" fmla="*/ 2561 h 4676"/>
                <a:gd name="T20" fmla="*/ 1494 w 2501"/>
                <a:gd name="T21" fmla="*/ 2164 h 4676"/>
                <a:gd name="T22" fmla="*/ 1563 w 2501"/>
                <a:gd name="T23" fmla="*/ 1881 h 4676"/>
                <a:gd name="T24" fmla="*/ 1886 w 2501"/>
                <a:gd name="T25" fmla="*/ 1358 h 4676"/>
                <a:gd name="T26" fmla="*/ 1943 w 2501"/>
                <a:gd name="T27" fmla="*/ 1216 h 4676"/>
                <a:gd name="T28" fmla="*/ 2159 w 2501"/>
                <a:gd name="T29" fmla="*/ 949 h 4676"/>
                <a:gd name="T30" fmla="*/ 2500 w 2501"/>
                <a:gd name="T31" fmla="*/ 432 h 4676"/>
                <a:gd name="T32" fmla="*/ 2409 w 2501"/>
                <a:gd name="T33" fmla="*/ 352 h 4676"/>
                <a:gd name="T34" fmla="*/ 2210 w 2501"/>
                <a:gd name="T35" fmla="*/ 222 h 4676"/>
                <a:gd name="T36" fmla="*/ 2119 w 2501"/>
                <a:gd name="T37" fmla="*/ 102 h 4676"/>
                <a:gd name="T38" fmla="*/ 2063 w 2501"/>
                <a:gd name="T39" fmla="*/ 108 h 4676"/>
                <a:gd name="T40" fmla="*/ 1943 w 2501"/>
                <a:gd name="T41" fmla="*/ 142 h 4676"/>
                <a:gd name="T42" fmla="*/ 1705 w 2501"/>
                <a:gd name="T43" fmla="*/ 28 h 4676"/>
                <a:gd name="T44" fmla="*/ 1528 w 2501"/>
                <a:gd name="T45" fmla="*/ 187 h 4676"/>
                <a:gd name="T46" fmla="*/ 1500 w 2501"/>
                <a:gd name="T47" fmla="*/ 290 h 4676"/>
                <a:gd name="T48" fmla="*/ 1517 w 2501"/>
                <a:gd name="T49" fmla="*/ 449 h 4676"/>
                <a:gd name="T50" fmla="*/ 1483 w 2501"/>
                <a:gd name="T51" fmla="*/ 597 h 4676"/>
                <a:gd name="T52" fmla="*/ 1409 w 2501"/>
                <a:gd name="T53" fmla="*/ 773 h 4676"/>
                <a:gd name="T54" fmla="*/ 1216 w 2501"/>
                <a:gd name="T55" fmla="*/ 869 h 4676"/>
                <a:gd name="T56" fmla="*/ 1125 w 2501"/>
                <a:gd name="T57" fmla="*/ 1159 h 4676"/>
                <a:gd name="T58" fmla="*/ 847 w 2501"/>
                <a:gd name="T59" fmla="*/ 1324 h 4676"/>
                <a:gd name="T60" fmla="*/ 898 w 2501"/>
                <a:gd name="T61" fmla="*/ 1460 h 4676"/>
                <a:gd name="T62" fmla="*/ 762 w 2501"/>
                <a:gd name="T63" fmla="*/ 1472 h 4676"/>
                <a:gd name="T64" fmla="*/ 671 w 2501"/>
                <a:gd name="T65" fmla="*/ 1301 h 4676"/>
                <a:gd name="T66" fmla="*/ 477 w 2501"/>
                <a:gd name="T67" fmla="*/ 1312 h 4676"/>
                <a:gd name="T68" fmla="*/ 404 w 2501"/>
                <a:gd name="T69" fmla="*/ 1403 h 4676"/>
                <a:gd name="T70" fmla="*/ 233 w 2501"/>
                <a:gd name="T71" fmla="*/ 1778 h 4676"/>
                <a:gd name="T72" fmla="*/ 85 w 2501"/>
                <a:gd name="T73" fmla="*/ 2215 h 4676"/>
                <a:gd name="T74" fmla="*/ 296 w 2501"/>
                <a:gd name="T75" fmla="*/ 2323 h 4676"/>
                <a:gd name="T76" fmla="*/ 369 w 2501"/>
                <a:gd name="T77" fmla="*/ 2641 h 4676"/>
                <a:gd name="T78" fmla="*/ 364 w 2501"/>
                <a:gd name="T79" fmla="*/ 2805 h 4676"/>
                <a:gd name="T80" fmla="*/ 625 w 2501"/>
                <a:gd name="T81" fmla="*/ 2948 h 4676"/>
                <a:gd name="T82" fmla="*/ 739 w 2501"/>
                <a:gd name="T83" fmla="*/ 3118 h 4676"/>
                <a:gd name="T84" fmla="*/ 688 w 2501"/>
                <a:gd name="T85" fmla="*/ 3391 h 4676"/>
                <a:gd name="T86" fmla="*/ 642 w 2501"/>
                <a:gd name="T87" fmla="*/ 3425 h 4676"/>
                <a:gd name="T88" fmla="*/ 636 w 2501"/>
                <a:gd name="T89" fmla="*/ 3561 h 4676"/>
                <a:gd name="T90" fmla="*/ 563 w 2501"/>
                <a:gd name="T91" fmla="*/ 3879 h 4676"/>
                <a:gd name="T92" fmla="*/ 676 w 2501"/>
                <a:gd name="T93" fmla="*/ 4373 h 4676"/>
                <a:gd name="T94" fmla="*/ 108 w 2501"/>
                <a:gd name="T95" fmla="*/ 1040 h 4676"/>
                <a:gd name="T96" fmla="*/ 290 w 2501"/>
                <a:gd name="T97" fmla="*/ 926 h 4676"/>
                <a:gd name="T98" fmla="*/ 347 w 2501"/>
                <a:gd name="T99" fmla="*/ 1028 h 4676"/>
                <a:gd name="T100" fmla="*/ 455 w 2501"/>
                <a:gd name="T101" fmla="*/ 1256 h 4676"/>
                <a:gd name="T102" fmla="*/ 296 w 2501"/>
                <a:gd name="T103" fmla="*/ 1261 h 4676"/>
                <a:gd name="T104" fmla="*/ 131 w 2501"/>
                <a:gd name="T105" fmla="*/ 1108 h 46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501" h="4676">
                  <a:moveTo>
                    <a:pt x="949" y="4675"/>
                  </a:moveTo>
                  <a:lnTo>
                    <a:pt x="949" y="4675"/>
                  </a:lnTo>
                  <a:cubicBezTo>
                    <a:pt x="949" y="4658"/>
                    <a:pt x="949" y="4641"/>
                    <a:pt x="955" y="4629"/>
                  </a:cubicBezTo>
                  <a:cubicBezTo>
                    <a:pt x="960" y="4578"/>
                    <a:pt x="1006" y="4521"/>
                    <a:pt x="1034" y="4476"/>
                  </a:cubicBezTo>
                  <a:cubicBezTo>
                    <a:pt x="1051" y="4459"/>
                    <a:pt x="1074" y="4442"/>
                    <a:pt x="1085" y="4419"/>
                  </a:cubicBezTo>
                  <a:cubicBezTo>
                    <a:pt x="1091" y="4396"/>
                    <a:pt x="1091" y="4345"/>
                    <a:pt x="1091" y="4322"/>
                  </a:cubicBezTo>
                  <a:cubicBezTo>
                    <a:pt x="1085" y="4277"/>
                    <a:pt x="1091" y="4146"/>
                    <a:pt x="1136" y="4129"/>
                  </a:cubicBezTo>
                  <a:cubicBezTo>
                    <a:pt x="1165" y="4112"/>
                    <a:pt x="1216" y="4146"/>
                    <a:pt x="1250" y="4112"/>
                  </a:cubicBezTo>
                  <a:cubicBezTo>
                    <a:pt x="1284" y="4072"/>
                    <a:pt x="1227" y="3987"/>
                    <a:pt x="1250" y="3936"/>
                  </a:cubicBezTo>
                  <a:cubicBezTo>
                    <a:pt x="1262" y="3908"/>
                    <a:pt x="1290" y="3879"/>
                    <a:pt x="1318" y="3868"/>
                  </a:cubicBezTo>
                  <a:cubicBezTo>
                    <a:pt x="1341" y="3851"/>
                    <a:pt x="1358" y="3868"/>
                    <a:pt x="1386" y="3868"/>
                  </a:cubicBezTo>
                  <a:lnTo>
                    <a:pt x="1386" y="3868"/>
                  </a:lnTo>
                  <a:cubicBezTo>
                    <a:pt x="1386" y="3862"/>
                    <a:pt x="1381" y="3834"/>
                    <a:pt x="1381" y="3828"/>
                  </a:cubicBezTo>
                  <a:cubicBezTo>
                    <a:pt x="1381" y="3805"/>
                    <a:pt x="1398" y="3771"/>
                    <a:pt x="1409" y="3760"/>
                  </a:cubicBezTo>
                  <a:cubicBezTo>
                    <a:pt x="1455" y="3686"/>
                    <a:pt x="1528" y="3652"/>
                    <a:pt x="1608" y="3629"/>
                  </a:cubicBezTo>
                  <a:cubicBezTo>
                    <a:pt x="1648" y="3618"/>
                    <a:pt x="1687" y="3584"/>
                    <a:pt x="1727" y="3590"/>
                  </a:cubicBezTo>
                  <a:cubicBezTo>
                    <a:pt x="1767" y="3595"/>
                    <a:pt x="1778" y="3601"/>
                    <a:pt x="1807" y="3567"/>
                  </a:cubicBezTo>
                  <a:cubicBezTo>
                    <a:pt x="1830" y="3544"/>
                    <a:pt x="1795" y="3538"/>
                    <a:pt x="1807" y="3510"/>
                  </a:cubicBezTo>
                  <a:cubicBezTo>
                    <a:pt x="1813" y="3493"/>
                    <a:pt x="1858" y="3419"/>
                    <a:pt x="1886" y="3430"/>
                  </a:cubicBezTo>
                  <a:cubicBezTo>
                    <a:pt x="1903" y="3436"/>
                    <a:pt x="1943" y="3408"/>
                    <a:pt x="1949" y="3419"/>
                  </a:cubicBezTo>
                  <a:lnTo>
                    <a:pt x="1955" y="3430"/>
                  </a:lnTo>
                  <a:cubicBezTo>
                    <a:pt x="1977" y="3430"/>
                    <a:pt x="1983" y="3379"/>
                    <a:pt x="2017" y="3357"/>
                  </a:cubicBezTo>
                  <a:cubicBezTo>
                    <a:pt x="2034" y="3351"/>
                    <a:pt x="2057" y="3357"/>
                    <a:pt x="2068" y="3351"/>
                  </a:cubicBezTo>
                  <a:cubicBezTo>
                    <a:pt x="2097" y="3328"/>
                    <a:pt x="2085" y="3305"/>
                    <a:pt x="2125" y="3288"/>
                  </a:cubicBezTo>
                  <a:cubicBezTo>
                    <a:pt x="2216" y="3243"/>
                    <a:pt x="2142" y="3243"/>
                    <a:pt x="2102" y="3192"/>
                  </a:cubicBezTo>
                  <a:cubicBezTo>
                    <a:pt x="2085" y="3175"/>
                    <a:pt x="2125" y="3175"/>
                    <a:pt x="2125" y="3158"/>
                  </a:cubicBezTo>
                  <a:cubicBezTo>
                    <a:pt x="2125" y="3152"/>
                    <a:pt x="2091" y="3141"/>
                    <a:pt x="2085" y="3135"/>
                  </a:cubicBezTo>
                  <a:cubicBezTo>
                    <a:pt x="2017" y="3095"/>
                    <a:pt x="1983" y="3084"/>
                    <a:pt x="1909" y="3067"/>
                  </a:cubicBezTo>
                  <a:cubicBezTo>
                    <a:pt x="1830" y="3055"/>
                    <a:pt x="1795" y="2982"/>
                    <a:pt x="1744" y="2931"/>
                  </a:cubicBezTo>
                  <a:cubicBezTo>
                    <a:pt x="1716" y="2879"/>
                    <a:pt x="1517" y="2590"/>
                    <a:pt x="1619" y="2561"/>
                  </a:cubicBezTo>
                  <a:cubicBezTo>
                    <a:pt x="1625" y="2539"/>
                    <a:pt x="1557" y="2425"/>
                    <a:pt x="1545" y="2391"/>
                  </a:cubicBezTo>
                  <a:cubicBezTo>
                    <a:pt x="1517" y="2345"/>
                    <a:pt x="1500" y="2294"/>
                    <a:pt x="1483" y="2249"/>
                  </a:cubicBezTo>
                  <a:cubicBezTo>
                    <a:pt x="1466" y="2209"/>
                    <a:pt x="1477" y="2192"/>
                    <a:pt x="1494" y="2164"/>
                  </a:cubicBezTo>
                  <a:cubicBezTo>
                    <a:pt x="1506" y="2146"/>
                    <a:pt x="1489" y="2112"/>
                    <a:pt x="1489" y="2095"/>
                  </a:cubicBezTo>
                  <a:cubicBezTo>
                    <a:pt x="1483" y="2056"/>
                    <a:pt x="1494" y="2022"/>
                    <a:pt x="1517" y="1987"/>
                  </a:cubicBezTo>
                  <a:cubicBezTo>
                    <a:pt x="1540" y="1960"/>
                    <a:pt x="1540" y="1903"/>
                    <a:pt x="1563" y="1881"/>
                  </a:cubicBezTo>
                  <a:cubicBezTo>
                    <a:pt x="1574" y="1829"/>
                    <a:pt x="1619" y="1852"/>
                    <a:pt x="1631" y="1801"/>
                  </a:cubicBezTo>
                  <a:cubicBezTo>
                    <a:pt x="1648" y="1716"/>
                    <a:pt x="1682" y="1631"/>
                    <a:pt x="1739" y="1557"/>
                  </a:cubicBezTo>
                  <a:cubicBezTo>
                    <a:pt x="1784" y="1500"/>
                    <a:pt x="1869" y="1426"/>
                    <a:pt x="1886" y="1358"/>
                  </a:cubicBezTo>
                  <a:cubicBezTo>
                    <a:pt x="1886" y="1352"/>
                    <a:pt x="1886" y="1335"/>
                    <a:pt x="1886" y="1324"/>
                  </a:cubicBezTo>
                  <a:cubicBezTo>
                    <a:pt x="1892" y="1324"/>
                    <a:pt x="1892" y="1324"/>
                    <a:pt x="1892" y="1324"/>
                  </a:cubicBezTo>
                  <a:cubicBezTo>
                    <a:pt x="1932" y="1318"/>
                    <a:pt x="1926" y="1256"/>
                    <a:pt x="1943" y="1216"/>
                  </a:cubicBezTo>
                  <a:cubicBezTo>
                    <a:pt x="1955" y="1182"/>
                    <a:pt x="1994" y="1187"/>
                    <a:pt x="2023" y="1165"/>
                  </a:cubicBezTo>
                  <a:cubicBezTo>
                    <a:pt x="2074" y="1125"/>
                    <a:pt x="2068" y="1040"/>
                    <a:pt x="2097" y="983"/>
                  </a:cubicBezTo>
                  <a:cubicBezTo>
                    <a:pt x="2108" y="960"/>
                    <a:pt x="2136" y="954"/>
                    <a:pt x="2159" y="949"/>
                  </a:cubicBezTo>
                  <a:cubicBezTo>
                    <a:pt x="2205" y="937"/>
                    <a:pt x="2199" y="920"/>
                    <a:pt x="2216" y="881"/>
                  </a:cubicBezTo>
                  <a:cubicBezTo>
                    <a:pt x="2273" y="812"/>
                    <a:pt x="2341" y="756"/>
                    <a:pt x="2375" y="670"/>
                  </a:cubicBezTo>
                  <a:cubicBezTo>
                    <a:pt x="2409" y="579"/>
                    <a:pt x="2460" y="517"/>
                    <a:pt x="2500" y="432"/>
                  </a:cubicBezTo>
                  <a:lnTo>
                    <a:pt x="2500" y="432"/>
                  </a:lnTo>
                  <a:cubicBezTo>
                    <a:pt x="2432" y="403"/>
                    <a:pt x="2432" y="403"/>
                    <a:pt x="2432" y="403"/>
                  </a:cubicBezTo>
                  <a:cubicBezTo>
                    <a:pt x="2398" y="386"/>
                    <a:pt x="2415" y="386"/>
                    <a:pt x="2409" y="352"/>
                  </a:cubicBezTo>
                  <a:cubicBezTo>
                    <a:pt x="2409" y="341"/>
                    <a:pt x="2386" y="307"/>
                    <a:pt x="2381" y="301"/>
                  </a:cubicBezTo>
                  <a:cubicBezTo>
                    <a:pt x="2358" y="278"/>
                    <a:pt x="2301" y="301"/>
                    <a:pt x="2273" y="284"/>
                  </a:cubicBezTo>
                  <a:cubicBezTo>
                    <a:pt x="2239" y="267"/>
                    <a:pt x="2222" y="261"/>
                    <a:pt x="2210" y="222"/>
                  </a:cubicBezTo>
                  <a:cubicBezTo>
                    <a:pt x="2205" y="199"/>
                    <a:pt x="2261" y="142"/>
                    <a:pt x="2199" y="142"/>
                  </a:cubicBezTo>
                  <a:cubicBezTo>
                    <a:pt x="2176" y="142"/>
                    <a:pt x="2165" y="148"/>
                    <a:pt x="2165" y="119"/>
                  </a:cubicBezTo>
                  <a:cubicBezTo>
                    <a:pt x="2165" y="79"/>
                    <a:pt x="2136" y="114"/>
                    <a:pt x="2119" y="102"/>
                  </a:cubicBezTo>
                  <a:cubicBezTo>
                    <a:pt x="2085" y="97"/>
                    <a:pt x="2085" y="97"/>
                    <a:pt x="2085" y="97"/>
                  </a:cubicBezTo>
                  <a:lnTo>
                    <a:pt x="2085" y="97"/>
                  </a:lnTo>
                  <a:cubicBezTo>
                    <a:pt x="2063" y="108"/>
                    <a:pt x="2063" y="108"/>
                    <a:pt x="2063" y="108"/>
                  </a:cubicBezTo>
                  <a:cubicBezTo>
                    <a:pt x="2051" y="114"/>
                    <a:pt x="2040" y="119"/>
                    <a:pt x="2028" y="114"/>
                  </a:cubicBezTo>
                  <a:cubicBezTo>
                    <a:pt x="2017" y="108"/>
                    <a:pt x="2017" y="102"/>
                    <a:pt x="2006" y="102"/>
                  </a:cubicBezTo>
                  <a:cubicBezTo>
                    <a:pt x="1983" y="108"/>
                    <a:pt x="1966" y="131"/>
                    <a:pt x="1943" y="142"/>
                  </a:cubicBezTo>
                  <a:cubicBezTo>
                    <a:pt x="1943" y="153"/>
                    <a:pt x="1932" y="153"/>
                    <a:pt x="1926" y="153"/>
                  </a:cubicBezTo>
                  <a:cubicBezTo>
                    <a:pt x="1892" y="108"/>
                    <a:pt x="1909" y="97"/>
                    <a:pt x="1835" y="97"/>
                  </a:cubicBezTo>
                  <a:cubicBezTo>
                    <a:pt x="1795" y="97"/>
                    <a:pt x="1722" y="68"/>
                    <a:pt x="1705" y="28"/>
                  </a:cubicBezTo>
                  <a:cubicBezTo>
                    <a:pt x="1699" y="23"/>
                    <a:pt x="1699" y="0"/>
                    <a:pt x="1687" y="0"/>
                  </a:cubicBezTo>
                  <a:cubicBezTo>
                    <a:pt x="1648" y="0"/>
                    <a:pt x="1619" y="23"/>
                    <a:pt x="1608" y="63"/>
                  </a:cubicBezTo>
                  <a:cubicBezTo>
                    <a:pt x="1585" y="119"/>
                    <a:pt x="1597" y="153"/>
                    <a:pt x="1528" y="187"/>
                  </a:cubicBezTo>
                  <a:cubicBezTo>
                    <a:pt x="1483" y="210"/>
                    <a:pt x="1494" y="193"/>
                    <a:pt x="1455" y="182"/>
                  </a:cubicBezTo>
                  <a:cubicBezTo>
                    <a:pt x="1404" y="165"/>
                    <a:pt x="1426" y="227"/>
                    <a:pt x="1415" y="250"/>
                  </a:cubicBezTo>
                  <a:cubicBezTo>
                    <a:pt x="1398" y="284"/>
                    <a:pt x="1483" y="290"/>
                    <a:pt x="1500" y="290"/>
                  </a:cubicBezTo>
                  <a:lnTo>
                    <a:pt x="1517" y="284"/>
                  </a:lnTo>
                  <a:cubicBezTo>
                    <a:pt x="1528" y="284"/>
                    <a:pt x="1517" y="341"/>
                    <a:pt x="1517" y="347"/>
                  </a:cubicBezTo>
                  <a:cubicBezTo>
                    <a:pt x="1517" y="364"/>
                    <a:pt x="1511" y="443"/>
                    <a:pt x="1517" y="449"/>
                  </a:cubicBezTo>
                  <a:cubicBezTo>
                    <a:pt x="1540" y="455"/>
                    <a:pt x="1557" y="489"/>
                    <a:pt x="1534" y="506"/>
                  </a:cubicBezTo>
                  <a:cubicBezTo>
                    <a:pt x="1517" y="523"/>
                    <a:pt x="1489" y="517"/>
                    <a:pt x="1477" y="528"/>
                  </a:cubicBezTo>
                  <a:cubicBezTo>
                    <a:pt x="1449" y="557"/>
                    <a:pt x="1472" y="574"/>
                    <a:pt x="1483" y="597"/>
                  </a:cubicBezTo>
                  <a:cubicBezTo>
                    <a:pt x="1489" y="614"/>
                    <a:pt x="1540" y="659"/>
                    <a:pt x="1534" y="670"/>
                  </a:cubicBezTo>
                  <a:cubicBezTo>
                    <a:pt x="1534" y="676"/>
                    <a:pt x="1494" y="699"/>
                    <a:pt x="1483" y="704"/>
                  </a:cubicBezTo>
                  <a:cubicBezTo>
                    <a:pt x="1455" y="733"/>
                    <a:pt x="1449" y="761"/>
                    <a:pt x="1409" y="773"/>
                  </a:cubicBezTo>
                  <a:cubicBezTo>
                    <a:pt x="1381" y="784"/>
                    <a:pt x="1409" y="818"/>
                    <a:pt x="1409" y="835"/>
                  </a:cubicBezTo>
                  <a:cubicBezTo>
                    <a:pt x="1409" y="875"/>
                    <a:pt x="1284" y="903"/>
                    <a:pt x="1256" y="892"/>
                  </a:cubicBezTo>
                  <a:cubicBezTo>
                    <a:pt x="1244" y="886"/>
                    <a:pt x="1227" y="869"/>
                    <a:pt x="1216" y="869"/>
                  </a:cubicBezTo>
                  <a:cubicBezTo>
                    <a:pt x="1199" y="903"/>
                    <a:pt x="1193" y="949"/>
                    <a:pt x="1182" y="988"/>
                  </a:cubicBezTo>
                  <a:cubicBezTo>
                    <a:pt x="1171" y="1040"/>
                    <a:pt x="1148" y="1051"/>
                    <a:pt x="1119" y="1091"/>
                  </a:cubicBezTo>
                  <a:cubicBezTo>
                    <a:pt x="1102" y="1119"/>
                    <a:pt x="1125" y="1136"/>
                    <a:pt x="1125" y="1159"/>
                  </a:cubicBezTo>
                  <a:cubicBezTo>
                    <a:pt x="1114" y="1159"/>
                    <a:pt x="1102" y="1159"/>
                    <a:pt x="1085" y="1159"/>
                  </a:cubicBezTo>
                  <a:cubicBezTo>
                    <a:pt x="1040" y="1222"/>
                    <a:pt x="977" y="1182"/>
                    <a:pt x="943" y="1238"/>
                  </a:cubicBezTo>
                  <a:cubicBezTo>
                    <a:pt x="915" y="1284"/>
                    <a:pt x="852" y="1290"/>
                    <a:pt x="847" y="1324"/>
                  </a:cubicBezTo>
                  <a:cubicBezTo>
                    <a:pt x="841" y="1352"/>
                    <a:pt x="852" y="1409"/>
                    <a:pt x="869" y="1426"/>
                  </a:cubicBezTo>
                  <a:cubicBezTo>
                    <a:pt x="875" y="1432"/>
                    <a:pt x="904" y="1454"/>
                    <a:pt x="898" y="1460"/>
                  </a:cubicBezTo>
                  <a:cubicBezTo>
                    <a:pt x="898" y="1460"/>
                    <a:pt x="904" y="1460"/>
                    <a:pt x="898" y="1460"/>
                  </a:cubicBezTo>
                  <a:cubicBezTo>
                    <a:pt x="898" y="1466"/>
                    <a:pt x="858" y="1477"/>
                    <a:pt x="852" y="1483"/>
                  </a:cubicBezTo>
                  <a:cubicBezTo>
                    <a:pt x="841" y="1494"/>
                    <a:pt x="818" y="1517"/>
                    <a:pt x="801" y="1517"/>
                  </a:cubicBezTo>
                  <a:cubicBezTo>
                    <a:pt x="801" y="1506"/>
                    <a:pt x="773" y="1483"/>
                    <a:pt x="762" y="1472"/>
                  </a:cubicBezTo>
                  <a:cubicBezTo>
                    <a:pt x="756" y="1460"/>
                    <a:pt x="773" y="1432"/>
                    <a:pt x="762" y="1420"/>
                  </a:cubicBezTo>
                  <a:cubicBezTo>
                    <a:pt x="762" y="1398"/>
                    <a:pt x="773" y="1364"/>
                    <a:pt x="750" y="1341"/>
                  </a:cubicBezTo>
                  <a:cubicBezTo>
                    <a:pt x="733" y="1324"/>
                    <a:pt x="676" y="1324"/>
                    <a:pt x="671" y="1301"/>
                  </a:cubicBezTo>
                  <a:cubicBezTo>
                    <a:pt x="642" y="1295"/>
                    <a:pt x="625" y="1312"/>
                    <a:pt x="591" y="1307"/>
                  </a:cubicBezTo>
                  <a:cubicBezTo>
                    <a:pt x="585" y="1284"/>
                    <a:pt x="540" y="1312"/>
                    <a:pt x="528" y="1318"/>
                  </a:cubicBezTo>
                  <a:cubicBezTo>
                    <a:pt x="477" y="1312"/>
                    <a:pt x="477" y="1312"/>
                    <a:pt x="477" y="1312"/>
                  </a:cubicBezTo>
                  <a:lnTo>
                    <a:pt x="477" y="1312"/>
                  </a:lnTo>
                  <a:cubicBezTo>
                    <a:pt x="460" y="1341"/>
                    <a:pt x="398" y="1335"/>
                    <a:pt x="392" y="1369"/>
                  </a:cubicBezTo>
                  <a:cubicBezTo>
                    <a:pt x="392" y="1381"/>
                    <a:pt x="398" y="1392"/>
                    <a:pt x="404" y="1403"/>
                  </a:cubicBezTo>
                  <a:cubicBezTo>
                    <a:pt x="426" y="1454"/>
                    <a:pt x="392" y="1506"/>
                    <a:pt x="392" y="1551"/>
                  </a:cubicBezTo>
                  <a:cubicBezTo>
                    <a:pt x="392" y="1602"/>
                    <a:pt x="318" y="1642"/>
                    <a:pt x="318" y="1693"/>
                  </a:cubicBezTo>
                  <a:cubicBezTo>
                    <a:pt x="341" y="1761"/>
                    <a:pt x="307" y="1818"/>
                    <a:pt x="233" y="1778"/>
                  </a:cubicBezTo>
                  <a:cubicBezTo>
                    <a:pt x="148" y="1727"/>
                    <a:pt x="125" y="1932"/>
                    <a:pt x="63" y="1960"/>
                  </a:cubicBezTo>
                  <a:cubicBezTo>
                    <a:pt x="23" y="1977"/>
                    <a:pt x="40" y="2044"/>
                    <a:pt x="28" y="2078"/>
                  </a:cubicBezTo>
                  <a:cubicBezTo>
                    <a:pt x="0" y="2164"/>
                    <a:pt x="17" y="2158"/>
                    <a:pt x="85" y="2215"/>
                  </a:cubicBezTo>
                  <a:cubicBezTo>
                    <a:pt x="102" y="2260"/>
                    <a:pt x="97" y="2254"/>
                    <a:pt x="142" y="2254"/>
                  </a:cubicBezTo>
                  <a:cubicBezTo>
                    <a:pt x="154" y="2260"/>
                    <a:pt x="182" y="2294"/>
                    <a:pt x="199" y="2306"/>
                  </a:cubicBezTo>
                  <a:cubicBezTo>
                    <a:pt x="233" y="2317"/>
                    <a:pt x="267" y="2317"/>
                    <a:pt x="296" y="2323"/>
                  </a:cubicBezTo>
                  <a:cubicBezTo>
                    <a:pt x="347" y="2340"/>
                    <a:pt x="381" y="2351"/>
                    <a:pt x="432" y="2357"/>
                  </a:cubicBezTo>
                  <a:cubicBezTo>
                    <a:pt x="472" y="2357"/>
                    <a:pt x="421" y="2521"/>
                    <a:pt x="421" y="2550"/>
                  </a:cubicBezTo>
                  <a:cubicBezTo>
                    <a:pt x="421" y="2590"/>
                    <a:pt x="375" y="2607"/>
                    <a:pt x="369" y="2641"/>
                  </a:cubicBezTo>
                  <a:cubicBezTo>
                    <a:pt x="364" y="2652"/>
                    <a:pt x="358" y="2675"/>
                    <a:pt x="347" y="2681"/>
                  </a:cubicBezTo>
                  <a:cubicBezTo>
                    <a:pt x="335" y="2698"/>
                    <a:pt x="335" y="2720"/>
                    <a:pt x="330" y="2737"/>
                  </a:cubicBezTo>
                  <a:cubicBezTo>
                    <a:pt x="341" y="2771"/>
                    <a:pt x="324" y="2789"/>
                    <a:pt x="364" y="2805"/>
                  </a:cubicBezTo>
                  <a:cubicBezTo>
                    <a:pt x="404" y="2823"/>
                    <a:pt x="421" y="2879"/>
                    <a:pt x="449" y="2913"/>
                  </a:cubicBezTo>
                  <a:cubicBezTo>
                    <a:pt x="483" y="2965"/>
                    <a:pt x="472" y="2953"/>
                    <a:pt x="534" y="2959"/>
                  </a:cubicBezTo>
                  <a:cubicBezTo>
                    <a:pt x="557" y="2965"/>
                    <a:pt x="608" y="2959"/>
                    <a:pt x="625" y="2948"/>
                  </a:cubicBezTo>
                  <a:cubicBezTo>
                    <a:pt x="642" y="2936"/>
                    <a:pt x="699" y="2919"/>
                    <a:pt x="699" y="2953"/>
                  </a:cubicBezTo>
                  <a:cubicBezTo>
                    <a:pt x="705" y="2993"/>
                    <a:pt x="739" y="3010"/>
                    <a:pt x="739" y="3061"/>
                  </a:cubicBezTo>
                  <a:cubicBezTo>
                    <a:pt x="739" y="3078"/>
                    <a:pt x="739" y="3101"/>
                    <a:pt x="739" y="3118"/>
                  </a:cubicBezTo>
                  <a:cubicBezTo>
                    <a:pt x="744" y="3146"/>
                    <a:pt x="767" y="3181"/>
                    <a:pt x="727" y="3192"/>
                  </a:cubicBezTo>
                  <a:cubicBezTo>
                    <a:pt x="693" y="3198"/>
                    <a:pt x="705" y="3215"/>
                    <a:pt x="716" y="3237"/>
                  </a:cubicBezTo>
                  <a:cubicBezTo>
                    <a:pt x="739" y="3266"/>
                    <a:pt x="767" y="3408"/>
                    <a:pt x="688" y="3391"/>
                  </a:cubicBezTo>
                  <a:cubicBezTo>
                    <a:pt x="642" y="3396"/>
                    <a:pt x="642" y="3396"/>
                    <a:pt x="642" y="3396"/>
                  </a:cubicBezTo>
                  <a:lnTo>
                    <a:pt x="642" y="3396"/>
                  </a:lnTo>
                  <a:cubicBezTo>
                    <a:pt x="642" y="3425"/>
                    <a:pt x="642" y="3425"/>
                    <a:pt x="642" y="3425"/>
                  </a:cubicBezTo>
                  <a:cubicBezTo>
                    <a:pt x="636" y="3430"/>
                    <a:pt x="636" y="3436"/>
                    <a:pt x="636" y="3448"/>
                  </a:cubicBezTo>
                  <a:cubicBezTo>
                    <a:pt x="636" y="3459"/>
                    <a:pt x="642" y="3470"/>
                    <a:pt x="642" y="3482"/>
                  </a:cubicBezTo>
                  <a:cubicBezTo>
                    <a:pt x="648" y="3504"/>
                    <a:pt x="654" y="3544"/>
                    <a:pt x="636" y="3561"/>
                  </a:cubicBezTo>
                  <a:cubicBezTo>
                    <a:pt x="631" y="3590"/>
                    <a:pt x="625" y="3607"/>
                    <a:pt x="631" y="3635"/>
                  </a:cubicBezTo>
                  <a:cubicBezTo>
                    <a:pt x="642" y="3658"/>
                    <a:pt x="597" y="3692"/>
                    <a:pt x="580" y="3703"/>
                  </a:cubicBezTo>
                  <a:cubicBezTo>
                    <a:pt x="540" y="3732"/>
                    <a:pt x="517" y="3868"/>
                    <a:pt x="563" y="3879"/>
                  </a:cubicBezTo>
                  <a:cubicBezTo>
                    <a:pt x="608" y="3891"/>
                    <a:pt x="636" y="3885"/>
                    <a:pt x="665" y="3930"/>
                  </a:cubicBezTo>
                  <a:cubicBezTo>
                    <a:pt x="727" y="4055"/>
                    <a:pt x="608" y="4152"/>
                    <a:pt x="608" y="4260"/>
                  </a:cubicBezTo>
                  <a:cubicBezTo>
                    <a:pt x="608" y="4305"/>
                    <a:pt x="654" y="4334"/>
                    <a:pt x="676" y="4373"/>
                  </a:cubicBezTo>
                  <a:cubicBezTo>
                    <a:pt x="722" y="4447"/>
                    <a:pt x="762" y="4550"/>
                    <a:pt x="830" y="4607"/>
                  </a:cubicBezTo>
                  <a:cubicBezTo>
                    <a:pt x="869" y="4641"/>
                    <a:pt x="904" y="4652"/>
                    <a:pt x="949" y="4675"/>
                  </a:cubicBezTo>
                  <a:close/>
                  <a:moveTo>
                    <a:pt x="108" y="1040"/>
                  </a:moveTo>
                  <a:lnTo>
                    <a:pt x="108" y="1040"/>
                  </a:lnTo>
                  <a:cubicBezTo>
                    <a:pt x="188" y="1051"/>
                    <a:pt x="188" y="1051"/>
                    <a:pt x="188" y="1051"/>
                  </a:cubicBezTo>
                  <a:cubicBezTo>
                    <a:pt x="307" y="1079"/>
                    <a:pt x="210" y="949"/>
                    <a:pt x="290" y="926"/>
                  </a:cubicBezTo>
                  <a:cubicBezTo>
                    <a:pt x="296" y="926"/>
                    <a:pt x="296" y="926"/>
                    <a:pt x="296" y="926"/>
                  </a:cubicBezTo>
                  <a:cubicBezTo>
                    <a:pt x="296" y="954"/>
                    <a:pt x="296" y="972"/>
                    <a:pt x="313" y="988"/>
                  </a:cubicBezTo>
                  <a:cubicBezTo>
                    <a:pt x="324" y="1006"/>
                    <a:pt x="341" y="1011"/>
                    <a:pt x="347" y="1028"/>
                  </a:cubicBezTo>
                  <a:cubicBezTo>
                    <a:pt x="364" y="1074"/>
                    <a:pt x="358" y="1091"/>
                    <a:pt x="421" y="1079"/>
                  </a:cubicBezTo>
                  <a:cubicBezTo>
                    <a:pt x="466" y="1074"/>
                    <a:pt x="540" y="1125"/>
                    <a:pt x="557" y="1165"/>
                  </a:cubicBezTo>
                  <a:cubicBezTo>
                    <a:pt x="580" y="1210"/>
                    <a:pt x="489" y="1244"/>
                    <a:pt x="455" y="1256"/>
                  </a:cubicBezTo>
                  <a:lnTo>
                    <a:pt x="455" y="1256"/>
                  </a:lnTo>
                  <a:cubicBezTo>
                    <a:pt x="398" y="1267"/>
                    <a:pt x="398" y="1267"/>
                    <a:pt x="398" y="1267"/>
                  </a:cubicBezTo>
                  <a:cubicBezTo>
                    <a:pt x="358" y="1278"/>
                    <a:pt x="330" y="1278"/>
                    <a:pt x="296" y="1261"/>
                  </a:cubicBezTo>
                  <a:cubicBezTo>
                    <a:pt x="262" y="1250"/>
                    <a:pt x="216" y="1256"/>
                    <a:pt x="193" y="1238"/>
                  </a:cubicBezTo>
                  <a:cubicBezTo>
                    <a:pt x="176" y="1227"/>
                    <a:pt x="182" y="1199"/>
                    <a:pt x="176" y="1182"/>
                  </a:cubicBezTo>
                  <a:cubicBezTo>
                    <a:pt x="171" y="1159"/>
                    <a:pt x="131" y="1131"/>
                    <a:pt x="131" y="1108"/>
                  </a:cubicBezTo>
                  <a:cubicBezTo>
                    <a:pt x="131" y="1096"/>
                    <a:pt x="131" y="1091"/>
                    <a:pt x="119" y="1085"/>
                  </a:cubicBezTo>
                  <a:cubicBezTo>
                    <a:pt x="97" y="1068"/>
                    <a:pt x="97" y="1057"/>
                    <a:pt x="108" y="1040"/>
                  </a:cubicBezTo>
                  <a:close/>
                </a:path>
              </a:pathLst>
            </a:custGeom>
            <a:grpFill/>
            <a:ln w="19050" cap="flat" cmpd="sng">
              <a:solidFill>
                <a:schemeClr val="bg1"/>
              </a:solidFill>
              <a:bevel/>
              <a:headEnd/>
              <a:tailEnd/>
            </a:ln>
            <a:effectLst/>
          </p:spPr>
          <p:txBody>
            <a:bodyPr wrap="none" anchor="ctr"/>
            <a:lstStyle/>
            <a:p>
              <a:endParaRPr lang="en-US">
                <a:latin typeface="Poppins Light" charset="0"/>
              </a:endParaRPr>
            </a:p>
          </p:txBody>
        </p:sp>
        <p:sp>
          <p:nvSpPr>
            <p:cNvPr id="87" name="Freeform 161"/>
            <p:cNvSpPr>
              <a:spLocks noChangeArrowheads="1"/>
            </p:cNvSpPr>
            <p:nvPr/>
          </p:nvSpPr>
          <p:spPr bwMode="auto">
            <a:xfrm>
              <a:off x="13228745" y="6771267"/>
              <a:ext cx="2452383" cy="2806392"/>
            </a:xfrm>
            <a:custGeom>
              <a:avLst/>
              <a:gdLst>
                <a:gd name="T0" fmla="*/ 2653 w 3546"/>
                <a:gd name="T1" fmla="*/ 710 h 4057"/>
                <a:gd name="T2" fmla="*/ 2658 w 3546"/>
                <a:gd name="T3" fmla="*/ 994 h 4057"/>
                <a:gd name="T4" fmla="*/ 2755 w 3546"/>
                <a:gd name="T5" fmla="*/ 1193 h 4057"/>
                <a:gd name="T6" fmla="*/ 2903 w 3546"/>
                <a:gd name="T7" fmla="*/ 1125 h 4057"/>
                <a:gd name="T8" fmla="*/ 2914 w 3546"/>
                <a:gd name="T9" fmla="*/ 1347 h 4057"/>
                <a:gd name="T10" fmla="*/ 3062 w 3546"/>
                <a:gd name="T11" fmla="*/ 1647 h 4057"/>
                <a:gd name="T12" fmla="*/ 3477 w 3546"/>
                <a:gd name="T13" fmla="*/ 1681 h 4057"/>
                <a:gd name="T14" fmla="*/ 3397 w 3546"/>
                <a:gd name="T15" fmla="*/ 1891 h 4057"/>
                <a:gd name="T16" fmla="*/ 3397 w 3546"/>
                <a:gd name="T17" fmla="*/ 2101 h 4057"/>
                <a:gd name="T18" fmla="*/ 3295 w 3546"/>
                <a:gd name="T19" fmla="*/ 2334 h 4057"/>
                <a:gd name="T20" fmla="*/ 3272 w 3546"/>
                <a:gd name="T21" fmla="*/ 2476 h 4057"/>
                <a:gd name="T22" fmla="*/ 3158 w 3546"/>
                <a:gd name="T23" fmla="*/ 2703 h 4057"/>
                <a:gd name="T24" fmla="*/ 3039 w 3546"/>
                <a:gd name="T25" fmla="*/ 2828 h 4057"/>
                <a:gd name="T26" fmla="*/ 2766 w 3546"/>
                <a:gd name="T27" fmla="*/ 2999 h 4057"/>
                <a:gd name="T28" fmla="*/ 2431 w 3546"/>
                <a:gd name="T29" fmla="*/ 3266 h 4057"/>
                <a:gd name="T30" fmla="*/ 2437 w 3546"/>
                <a:gd name="T31" fmla="*/ 3493 h 4057"/>
                <a:gd name="T32" fmla="*/ 2392 w 3546"/>
                <a:gd name="T33" fmla="*/ 3754 h 4057"/>
                <a:gd name="T34" fmla="*/ 2159 w 3546"/>
                <a:gd name="T35" fmla="*/ 3681 h 4057"/>
                <a:gd name="T36" fmla="*/ 1903 w 3546"/>
                <a:gd name="T37" fmla="*/ 3965 h 4057"/>
                <a:gd name="T38" fmla="*/ 1568 w 3546"/>
                <a:gd name="T39" fmla="*/ 4010 h 4057"/>
                <a:gd name="T40" fmla="*/ 1323 w 3546"/>
                <a:gd name="T41" fmla="*/ 3897 h 4057"/>
                <a:gd name="T42" fmla="*/ 1107 w 3546"/>
                <a:gd name="T43" fmla="*/ 3806 h 4057"/>
                <a:gd name="T44" fmla="*/ 880 w 3546"/>
                <a:gd name="T45" fmla="*/ 3686 h 4057"/>
                <a:gd name="T46" fmla="*/ 687 w 3546"/>
                <a:gd name="T47" fmla="*/ 3635 h 4057"/>
                <a:gd name="T48" fmla="*/ 420 w 3546"/>
                <a:gd name="T49" fmla="*/ 3459 h 4057"/>
                <a:gd name="T50" fmla="*/ 289 w 3546"/>
                <a:gd name="T51" fmla="*/ 3289 h 4057"/>
                <a:gd name="T52" fmla="*/ 272 w 3546"/>
                <a:gd name="T53" fmla="*/ 3152 h 4057"/>
                <a:gd name="T54" fmla="*/ 329 w 3546"/>
                <a:gd name="T55" fmla="*/ 2970 h 4057"/>
                <a:gd name="T56" fmla="*/ 414 w 3546"/>
                <a:gd name="T57" fmla="*/ 2766 h 4057"/>
                <a:gd name="T58" fmla="*/ 608 w 3546"/>
                <a:gd name="T59" fmla="*/ 2556 h 4057"/>
                <a:gd name="T60" fmla="*/ 710 w 3546"/>
                <a:gd name="T61" fmla="*/ 2345 h 4057"/>
                <a:gd name="T62" fmla="*/ 483 w 3546"/>
                <a:gd name="T63" fmla="*/ 2209 h 4057"/>
                <a:gd name="T64" fmla="*/ 335 w 3546"/>
                <a:gd name="T65" fmla="*/ 1925 h 4057"/>
                <a:gd name="T66" fmla="*/ 284 w 3546"/>
                <a:gd name="T67" fmla="*/ 1664 h 4057"/>
                <a:gd name="T68" fmla="*/ 62 w 3546"/>
                <a:gd name="T69" fmla="*/ 1472 h 4057"/>
                <a:gd name="T70" fmla="*/ 113 w 3546"/>
                <a:gd name="T71" fmla="*/ 1352 h 4057"/>
                <a:gd name="T72" fmla="*/ 460 w 3546"/>
                <a:gd name="T73" fmla="*/ 1364 h 4057"/>
                <a:gd name="T74" fmla="*/ 647 w 3546"/>
                <a:gd name="T75" fmla="*/ 1301 h 4057"/>
                <a:gd name="T76" fmla="*/ 698 w 3546"/>
                <a:gd name="T77" fmla="*/ 1085 h 4057"/>
                <a:gd name="T78" fmla="*/ 784 w 3546"/>
                <a:gd name="T79" fmla="*/ 710 h 4057"/>
                <a:gd name="T80" fmla="*/ 630 w 3546"/>
                <a:gd name="T81" fmla="*/ 477 h 4057"/>
                <a:gd name="T82" fmla="*/ 812 w 3546"/>
                <a:gd name="T83" fmla="*/ 381 h 4057"/>
                <a:gd name="T84" fmla="*/ 1011 w 3546"/>
                <a:gd name="T85" fmla="*/ 375 h 4057"/>
                <a:gd name="T86" fmla="*/ 1249 w 3546"/>
                <a:gd name="T87" fmla="*/ 244 h 4057"/>
                <a:gd name="T88" fmla="*/ 1483 w 3546"/>
                <a:gd name="T89" fmla="*/ 97 h 4057"/>
                <a:gd name="T90" fmla="*/ 1744 w 3546"/>
                <a:gd name="T91" fmla="*/ 142 h 4057"/>
                <a:gd name="T92" fmla="*/ 2005 w 3546"/>
                <a:gd name="T93" fmla="*/ 324 h 4057"/>
                <a:gd name="T94" fmla="*/ 2136 w 3546"/>
                <a:gd name="T95" fmla="*/ 307 h 4057"/>
                <a:gd name="T96" fmla="*/ 2374 w 3546"/>
                <a:gd name="T97" fmla="*/ 460 h 4057"/>
                <a:gd name="T98" fmla="*/ 2624 w 3546"/>
                <a:gd name="T99" fmla="*/ 404 h 4057"/>
                <a:gd name="T100" fmla="*/ 2670 w 3546"/>
                <a:gd name="T101" fmla="*/ 574 h 40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546" h="4057">
                  <a:moveTo>
                    <a:pt x="2698" y="625"/>
                  </a:moveTo>
                  <a:lnTo>
                    <a:pt x="2698" y="625"/>
                  </a:lnTo>
                  <a:cubicBezTo>
                    <a:pt x="2658" y="648"/>
                    <a:pt x="2658" y="648"/>
                    <a:pt x="2658" y="648"/>
                  </a:cubicBezTo>
                  <a:cubicBezTo>
                    <a:pt x="2664" y="665"/>
                    <a:pt x="2653" y="693"/>
                    <a:pt x="2653" y="710"/>
                  </a:cubicBezTo>
                  <a:cubicBezTo>
                    <a:pt x="2653" y="750"/>
                    <a:pt x="2664" y="778"/>
                    <a:pt x="2658" y="813"/>
                  </a:cubicBezTo>
                  <a:cubicBezTo>
                    <a:pt x="2653" y="852"/>
                    <a:pt x="2642" y="886"/>
                    <a:pt x="2630" y="921"/>
                  </a:cubicBezTo>
                  <a:cubicBezTo>
                    <a:pt x="2624" y="932"/>
                    <a:pt x="2602" y="1000"/>
                    <a:pt x="2619" y="1006"/>
                  </a:cubicBezTo>
                  <a:cubicBezTo>
                    <a:pt x="2630" y="1006"/>
                    <a:pt x="2642" y="1000"/>
                    <a:pt x="2658" y="994"/>
                  </a:cubicBezTo>
                  <a:cubicBezTo>
                    <a:pt x="2676" y="989"/>
                    <a:pt x="2704" y="983"/>
                    <a:pt x="2721" y="994"/>
                  </a:cubicBezTo>
                  <a:cubicBezTo>
                    <a:pt x="2744" y="1006"/>
                    <a:pt x="2727" y="1108"/>
                    <a:pt x="2721" y="1131"/>
                  </a:cubicBezTo>
                  <a:cubicBezTo>
                    <a:pt x="2715" y="1165"/>
                    <a:pt x="2715" y="1165"/>
                    <a:pt x="2715" y="1165"/>
                  </a:cubicBezTo>
                  <a:cubicBezTo>
                    <a:pt x="2755" y="1193"/>
                    <a:pt x="2755" y="1193"/>
                    <a:pt x="2755" y="1193"/>
                  </a:cubicBezTo>
                  <a:cubicBezTo>
                    <a:pt x="2795" y="1187"/>
                    <a:pt x="2795" y="1187"/>
                    <a:pt x="2795" y="1187"/>
                  </a:cubicBezTo>
                  <a:cubicBezTo>
                    <a:pt x="2835" y="1159"/>
                    <a:pt x="2835" y="1159"/>
                    <a:pt x="2835" y="1159"/>
                  </a:cubicBezTo>
                  <a:cubicBezTo>
                    <a:pt x="2874" y="1131"/>
                    <a:pt x="2874" y="1131"/>
                    <a:pt x="2874" y="1131"/>
                  </a:cubicBezTo>
                  <a:cubicBezTo>
                    <a:pt x="2903" y="1125"/>
                    <a:pt x="2903" y="1125"/>
                    <a:pt x="2903" y="1125"/>
                  </a:cubicBezTo>
                  <a:cubicBezTo>
                    <a:pt x="2908" y="1176"/>
                    <a:pt x="2908" y="1176"/>
                    <a:pt x="2908" y="1176"/>
                  </a:cubicBezTo>
                  <a:cubicBezTo>
                    <a:pt x="2908" y="1187"/>
                    <a:pt x="2908" y="1187"/>
                    <a:pt x="2908" y="1187"/>
                  </a:cubicBezTo>
                  <a:cubicBezTo>
                    <a:pt x="2886" y="1193"/>
                    <a:pt x="2926" y="1227"/>
                    <a:pt x="2931" y="1233"/>
                  </a:cubicBezTo>
                  <a:cubicBezTo>
                    <a:pt x="2943" y="1256"/>
                    <a:pt x="2920" y="1324"/>
                    <a:pt x="2914" y="1347"/>
                  </a:cubicBezTo>
                  <a:cubicBezTo>
                    <a:pt x="2914" y="1375"/>
                    <a:pt x="2892" y="1415"/>
                    <a:pt x="2874" y="1437"/>
                  </a:cubicBezTo>
                  <a:cubicBezTo>
                    <a:pt x="2840" y="1472"/>
                    <a:pt x="2880" y="1460"/>
                    <a:pt x="2903" y="1494"/>
                  </a:cubicBezTo>
                  <a:cubicBezTo>
                    <a:pt x="2937" y="1527"/>
                    <a:pt x="2960" y="1590"/>
                    <a:pt x="3005" y="1618"/>
                  </a:cubicBezTo>
                  <a:cubicBezTo>
                    <a:pt x="3028" y="1630"/>
                    <a:pt x="3051" y="1624"/>
                    <a:pt x="3062" y="1647"/>
                  </a:cubicBezTo>
                  <a:cubicBezTo>
                    <a:pt x="3113" y="1726"/>
                    <a:pt x="3113" y="1726"/>
                    <a:pt x="3113" y="1726"/>
                  </a:cubicBezTo>
                  <a:cubicBezTo>
                    <a:pt x="3130" y="1755"/>
                    <a:pt x="3170" y="1760"/>
                    <a:pt x="3198" y="1777"/>
                  </a:cubicBezTo>
                  <a:cubicBezTo>
                    <a:pt x="3266" y="1823"/>
                    <a:pt x="3289" y="1777"/>
                    <a:pt x="3352" y="1772"/>
                  </a:cubicBezTo>
                  <a:cubicBezTo>
                    <a:pt x="3369" y="1766"/>
                    <a:pt x="3477" y="1698"/>
                    <a:pt x="3477" y="1681"/>
                  </a:cubicBezTo>
                  <a:cubicBezTo>
                    <a:pt x="3482" y="1681"/>
                    <a:pt x="3482" y="1681"/>
                    <a:pt x="3482" y="1681"/>
                  </a:cubicBezTo>
                  <a:cubicBezTo>
                    <a:pt x="3482" y="1686"/>
                    <a:pt x="3505" y="1704"/>
                    <a:pt x="3505" y="1726"/>
                  </a:cubicBezTo>
                  <a:cubicBezTo>
                    <a:pt x="3505" y="1772"/>
                    <a:pt x="3482" y="1789"/>
                    <a:pt x="3471" y="1829"/>
                  </a:cubicBezTo>
                  <a:cubicBezTo>
                    <a:pt x="3460" y="1874"/>
                    <a:pt x="3448" y="1891"/>
                    <a:pt x="3397" y="1891"/>
                  </a:cubicBezTo>
                  <a:cubicBezTo>
                    <a:pt x="3397" y="1902"/>
                    <a:pt x="3420" y="1942"/>
                    <a:pt x="3426" y="1965"/>
                  </a:cubicBezTo>
                  <a:cubicBezTo>
                    <a:pt x="3443" y="2016"/>
                    <a:pt x="3471" y="2022"/>
                    <a:pt x="3499" y="2061"/>
                  </a:cubicBezTo>
                  <a:cubicBezTo>
                    <a:pt x="3505" y="2073"/>
                    <a:pt x="3545" y="2124"/>
                    <a:pt x="3539" y="2130"/>
                  </a:cubicBezTo>
                  <a:cubicBezTo>
                    <a:pt x="3534" y="2130"/>
                    <a:pt x="3426" y="2101"/>
                    <a:pt x="3397" y="2101"/>
                  </a:cubicBezTo>
                  <a:cubicBezTo>
                    <a:pt x="3380" y="2101"/>
                    <a:pt x="3335" y="2079"/>
                    <a:pt x="3323" y="2095"/>
                  </a:cubicBezTo>
                  <a:cubicBezTo>
                    <a:pt x="3312" y="2124"/>
                    <a:pt x="3318" y="2135"/>
                    <a:pt x="3289" y="2147"/>
                  </a:cubicBezTo>
                  <a:cubicBezTo>
                    <a:pt x="3284" y="2203"/>
                    <a:pt x="3238" y="2238"/>
                    <a:pt x="3301" y="2277"/>
                  </a:cubicBezTo>
                  <a:cubicBezTo>
                    <a:pt x="3318" y="2289"/>
                    <a:pt x="3318" y="2323"/>
                    <a:pt x="3295" y="2334"/>
                  </a:cubicBezTo>
                  <a:cubicBezTo>
                    <a:pt x="3278" y="2345"/>
                    <a:pt x="3221" y="2334"/>
                    <a:pt x="3215" y="2317"/>
                  </a:cubicBezTo>
                  <a:cubicBezTo>
                    <a:pt x="3198" y="2317"/>
                    <a:pt x="3181" y="2306"/>
                    <a:pt x="3158" y="2306"/>
                  </a:cubicBezTo>
                  <a:cubicBezTo>
                    <a:pt x="3158" y="2317"/>
                    <a:pt x="3176" y="2334"/>
                    <a:pt x="3181" y="2351"/>
                  </a:cubicBezTo>
                  <a:cubicBezTo>
                    <a:pt x="3210" y="2408"/>
                    <a:pt x="3193" y="2459"/>
                    <a:pt x="3272" y="2476"/>
                  </a:cubicBezTo>
                  <a:cubicBezTo>
                    <a:pt x="3346" y="2493"/>
                    <a:pt x="3312" y="2539"/>
                    <a:pt x="3289" y="2579"/>
                  </a:cubicBezTo>
                  <a:cubicBezTo>
                    <a:pt x="3278" y="2590"/>
                    <a:pt x="3266" y="2579"/>
                    <a:pt x="3255" y="2573"/>
                  </a:cubicBezTo>
                  <a:cubicBezTo>
                    <a:pt x="3238" y="2567"/>
                    <a:pt x="3204" y="2573"/>
                    <a:pt x="3193" y="2590"/>
                  </a:cubicBezTo>
                  <a:cubicBezTo>
                    <a:pt x="3176" y="2624"/>
                    <a:pt x="3158" y="2664"/>
                    <a:pt x="3158" y="2703"/>
                  </a:cubicBezTo>
                  <a:cubicBezTo>
                    <a:pt x="3158" y="2749"/>
                    <a:pt x="3158" y="2783"/>
                    <a:pt x="3119" y="2806"/>
                  </a:cubicBezTo>
                  <a:cubicBezTo>
                    <a:pt x="3090" y="2823"/>
                    <a:pt x="3090" y="2823"/>
                    <a:pt x="3090" y="2823"/>
                  </a:cubicBezTo>
                  <a:lnTo>
                    <a:pt x="3090" y="2823"/>
                  </a:lnTo>
                  <a:cubicBezTo>
                    <a:pt x="3039" y="2828"/>
                    <a:pt x="3039" y="2828"/>
                    <a:pt x="3039" y="2828"/>
                  </a:cubicBezTo>
                  <a:cubicBezTo>
                    <a:pt x="2977" y="2868"/>
                    <a:pt x="2988" y="2834"/>
                    <a:pt x="2937" y="2840"/>
                  </a:cubicBezTo>
                  <a:cubicBezTo>
                    <a:pt x="2880" y="2851"/>
                    <a:pt x="2892" y="2828"/>
                    <a:pt x="2892" y="2897"/>
                  </a:cubicBezTo>
                  <a:cubicBezTo>
                    <a:pt x="2892" y="2931"/>
                    <a:pt x="2863" y="2919"/>
                    <a:pt x="2846" y="2931"/>
                  </a:cubicBezTo>
                  <a:cubicBezTo>
                    <a:pt x="2818" y="2942"/>
                    <a:pt x="2795" y="2982"/>
                    <a:pt x="2766" y="2999"/>
                  </a:cubicBezTo>
                  <a:cubicBezTo>
                    <a:pt x="2721" y="3033"/>
                    <a:pt x="2727" y="3061"/>
                    <a:pt x="2670" y="3044"/>
                  </a:cubicBezTo>
                  <a:cubicBezTo>
                    <a:pt x="2647" y="3039"/>
                    <a:pt x="2596" y="3152"/>
                    <a:pt x="2568" y="3169"/>
                  </a:cubicBezTo>
                  <a:cubicBezTo>
                    <a:pt x="2534" y="3192"/>
                    <a:pt x="2539" y="3215"/>
                    <a:pt x="2516" y="3238"/>
                  </a:cubicBezTo>
                  <a:cubicBezTo>
                    <a:pt x="2494" y="3272"/>
                    <a:pt x="2460" y="3232"/>
                    <a:pt x="2431" y="3266"/>
                  </a:cubicBezTo>
                  <a:cubicBezTo>
                    <a:pt x="2414" y="3283"/>
                    <a:pt x="2397" y="3328"/>
                    <a:pt x="2397" y="3351"/>
                  </a:cubicBezTo>
                  <a:cubicBezTo>
                    <a:pt x="2397" y="3368"/>
                    <a:pt x="2414" y="3374"/>
                    <a:pt x="2414" y="3391"/>
                  </a:cubicBezTo>
                  <a:cubicBezTo>
                    <a:pt x="2420" y="3408"/>
                    <a:pt x="2397" y="3448"/>
                    <a:pt x="2414" y="3459"/>
                  </a:cubicBezTo>
                  <a:cubicBezTo>
                    <a:pt x="2426" y="3470"/>
                    <a:pt x="2437" y="3470"/>
                    <a:pt x="2437" y="3493"/>
                  </a:cubicBezTo>
                  <a:cubicBezTo>
                    <a:pt x="2437" y="3533"/>
                    <a:pt x="2471" y="3561"/>
                    <a:pt x="2471" y="3612"/>
                  </a:cubicBezTo>
                  <a:cubicBezTo>
                    <a:pt x="2465" y="3641"/>
                    <a:pt x="2443" y="3652"/>
                    <a:pt x="2443" y="3669"/>
                  </a:cubicBezTo>
                  <a:cubicBezTo>
                    <a:pt x="2443" y="3686"/>
                    <a:pt x="2448" y="3692"/>
                    <a:pt x="2443" y="3709"/>
                  </a:cubicBezTo>
                  <a:cubicBezTo>
                    <a:pt x="2437" y="3720"/>
                    <a:pt x="2403" y="3749"/>
                    <a:pt x="2392" y="3754"/>
                  </a:cubicBezTo>
                  <a:cubicBezTo>
                    <a:pt x="2374" y="3754"/>
                    <a:pt x="2363" y="3754"/>
                    <a:pt x="2346" y="3754"/>
                  </a:cubicBezTo>
                  <a:cubicBezTo>
                    <a:pt x="2312" y="3766"/>
                    <a:pt x="2261" y="3851"/>
                    <a:pt x="2227" y="3834"/>
                  </a:cubicBezTo>
                  <a:cubicBezTo>
                    <a:pt x="2210" y="3823"/>
                    <a:pt x="2181" y="3749"/>
                    <a:pt x="2210" y="3743"/>
                  </a:cubicBezTo>
                  <a:cubicBezTo>
                    <a:pt x="2289" y="3732"/>
                    <a:pt x="2255" y="3624"/>
                    <a:pt x="2159" y="3681"/>
                  </a:cubicBezTo>
                  <a:cubicBezTo>
                    <a:pt x="2125" y="3698"/>
                    <a:pt x="2045" y="3686"/>
                    <a:pt x="2034" y="3737"/>
                  </a:cubicBezTo>
                  <a:cubicBezTo>
                    <a:pt x="2022" y="3766"/>
                    <a:pt x="1988" y="3777"/>
                    <a:pt x="1971" y="3806"/>
                  </a:cubicBezTo>
                  <a:cubicBezTo>
                    <a:pt x="1954" y="3834"/>
                    <a:pt x="2011" y="3851"/>
                    <a:pt x="1965" y="3897"/>
                  </a:cubicBezTo>
                  <a:cubicBezTo>
                    <a:pt x="1931" y="3931"/>
                    <a:pt x="1960" y="3942"/>
                    <a:pt x="1903" y="3965"/>
                  </a:cubicBezTo>
                  <a:cubicBezTo>
                    <a:pt x="1857" y="3976"/>
                    <a:pt x="1806" y="3976"/>
                    <a:pt x="1761" y="3987"/>
                  </a:cubicBezTo>
                  <a:cubicBezTo>
                    <a:pt x="1727" y="3999"/>
                    <a:pt x="1698" y="4033"/>
                    <a:pt x="1670" y="4044"/>
                  </a:cubicBezTo>
                  <a:cubicBezTo>
                    <a:pt x="1647" y="4056"/>
                    <a:pt x="1642" y="4021"/>
                    <a:pt x="1619" y="4021"/>
                  </a:cubicBezTo>
                  <a:cubicBezTo>
                    <a:pt x="1596" y="4021"/>
                    <a:pt x="1585" y="4021"/>
                    <a:pt x="1568" y="4010"/>
                  </a:cubicBezTo>
                  <a:cubicBezTo>
                    <a:pt x="1545" y="3993"/>
                    <a:pt x="1522" y="4004"/>
                    <a:pt x="1499" y="3999"/>
                  </a:cubicBezTo>
                  <a:cubicBezTo>
                    <a:pt x="1483" y="3993"/>
                    <a:pt x="1437" y="3948"/>
                    <a:pt x="1437" y="3931"/>
                  </a:cubicBezTo>
                  <a:cubicBezTo>
                    <a:pt x="1420" y="3862"/>
                    <a:pt x="1403" y="3902"/>
                    <a:pt x="1357" y="3874"/>
                  </a:cubicBezTo>
                  <a:cubicBezTo>
                    <a:pt x="1323" y="3851"/>
                    <a:pt x="1335" y="3874"/>
                    <a:pt x="1323" y="3897"/>
                  </a:cubicBezTo>
                  <a:cubicBezTo>
                    <a:pt x="1301" y="3948"/>
                    <a:pt x="1301" y="3948"/>
                    <a:pt x="1301" y="3948"/>
                  </a:cubicBezTo>
                  <a:cubicBezTo>
                    <a:pt x="1301" y="3953"/>
                    <a:pt x="1233" y="3925"/>
                    <a:pt x="1221" y="3919"/>
                  </a:cubicBezTo>
                  <a:cubicBezTo>
                    <a:pt x="1170" y="3908"/>
                    <a:pt x="1164" y="3936"/>
                    <a:pt x="1164" y="3868"/>
                  </a:cubicBezTo>
                  <a:cubicBezTo>
                    <a:pt x="1164" y="3851"/>
                    <a:pt x="1119" y="3811"/>
                    <a:pt x="1107" y="3806"/>
                  </a:cubicBezTo>
                  <a:cubicBezTo>
                    <a:pt x="1085" y="3800"/>
                    <a:pt x="1051" y="3817"/>
                    <a:pt x="1028" y="3817"/>
                  </a:cubicBezTo>
                  <a:cubicBezTo>
                    <a:pt x="965" y="3817"/>
                    <a:pt x="977" y="3828"/>
                    <a:pt x="937" y="3789"/>
                  </a:cubicBezTo>
                  <a:cubicBezTo>
                    <a:pt x="920" y="3777"/>
                    <a:pt x="897" y="3794"/>
                    <a:pt x="886" y="3783"/>
                  </a:cubicBezTo>
                  <a:cubicBezTo>
                    <a:pt x="846" y="3737"/>
                    <a:pt x="960" y="3692"/>
                    <a:pt x="880" y="3686"/>
                  </a:cubicBezTo>
                  <a:cubicBezTo>
                    <a:pt x="846" y="3686"/>
                    <a:pt x="812" y="3681"/>
                    <a:pt x="789" y="3652"/>
                  </a:cubicBezTo>
                  <a:cubicBezTo>
                    <a:pt x="738" y="3641"/>
                    <a:pt x="738" y="3641"/>
                    <a:pt x="738" y="3641"/>
                  </a:cubicBezTo>
                  <a:lnTo>
                    <a:pt x="738" y="3641"/>
                  </a:lnTo>
                  <a:cubicBezTo>
                    <a:pt x="715" y="3595"/>
                    <a:pt x="721" y="3647"/>
                    <a:pt x="687" y="3635"/>
                  </a:cubicBezTo>
                  <a:cubicBezTo>
                    <a:pt x="653" y="3630"/>
                    <a:pt x="642" y="3681"/>
                    <a:pt x="596" y="3675"/>
                  </a:cubicBezTo>
                  <a:cubicBezTo>
                    <a:pt x="539" y="3675"/>
                    <a:pt x="539" y="3692"/>
                    <a:pt x="511" y="3630"/>
                  </a:cubicBezTo>
                  <a:cubicBezTo>
                    <a:pt x="500" y="3595"/>
                    <a:pt x="477" y="3533"/>
                    <a:pt x="454" y="3510"/>
                  </a:cubicBezTo>
                  <a:cubicBezTo>
                    <a:pt x="443" y="3499"/>
                    <a:pt x="420" y="3482"/>
                    <a:pt x="420" y="3459"/>
                  </a:cubicBezTo>
                  <a:lnTo>
                    <a:pt x="420" y="3465"/>
                  </a:lnTo>
                  <a:cubicBezTo>
                    <a:pt x="409" y="3436"/>
                    <a:pt x="380" y="3419"/>
                    <a:pt x="358" y="3391"/>
                  </a:cubicBezTo>
                  <a:cubicBezTo>
                    <a:pt x="346" y="3374"/>
                    <a:pt x="324" y="3340"/>
                    <a:pt x="318" y="3317"/>
                  </a:cubicBezTo>
                  <a:cubicBezTo>
                    <a:pt x="312" y="3294"/>
                    <a:pt x="312" y="3294"/>
                    <a:pt x="289" y="3289"/>
                  </a:cubicBezTo>
                  <a:cubicBezTo>
                    <a:pt x="272" y="3283"/>
                    <a:pt x="278" y="3243"/>
                    <a:pt x="284" y="3232"/>
                  </a:cubicBezTo>
                  <a:cubicBezTo>
                    <a:pt x="289" y="3226"/>
                    <a:pt x="295" y="3220"/>
                    <a:pt x="289" y="3209"/>
                  </a:cubicBezTo>
                  <a:cubicBezTo>
                    <a:pt x="289" y="3209"/>
                    <a:pt x="278" y="3215"/>
                    <a:pt x="267" y="3209"/>
                  </a:cubicBezTo>
                  <a:cubicBezTo>
                    <a:pt x="272" y="3152"/>
                    <a:pt x="272" y="3152"/>
                    <a:pt x="272" y="3152"/>
                  </a:cubicBezTo>
                  <a:cubicBezTo>
                    <a:pt x="278" y="3135"/>
                    <a:pt x="284" y="3124"/>
                    <a:pt x="284" y="3112"/>
                  </a:cubicBezTo>
                  <a:cubicBezTo>
                    <a:pt x="295" y="3078"/>
                    <a:pt x="324" y="3056"/>
                    <a:pt x="335" y="3027"/>
                  </a:cubicBezTo>
                  <a:cubicBezTo>
                    <a:pt x="340" y="3016"/>
                    <a:pt x="346" y="3010"/>
                    <a:pt x="352" y="2999"/>
                  </a:cubicBezTo>
                  <a:cubicBezTo>
                    <a:pt x="358" y="2982"/>
                    <a:pt x="324" y="2993"/>
                    <a:pt x="329" y="2970"/>
                  </a:cubicBezTo>
                  <a:cubicBezTo>
                    <a:pt x="329" y="2942"/>
                    <a:pt x="335" y="2908"/>
                    <a:pt x="335" y="2885"/>
                  </a:cubicBezTo>
                  <a:cubicBezTo>
                    <a:pt x="335" y="2868"/>
                    <a:pt x="340" y="2857"/>
                    <a:pt x="340" y="2840"/>
                  </a:cubicBezTo>
                  <a:cubicBezTo>
                    <a:pt x="346" y="2811"/>
                    <a:pt x="363" y="2823"/>
                    <a:pt x="380" y="2806"/>
                  </a:cubicBezTo>
                  <a:cubicBezTo>
                    <a:pt x="397" y="2794"/>
                    <a:pt x="403" y="2777"/>
                    <a:pt x="414" y="2766"/>
                  </a:cubicBezTo>
                  <a:cubicBezTo>
                    <a:pt x="426" y="2755"/>
                    <a:pt x="437" y="2760"/>
                    <a:pt x="443" y="2749"/>
                  </a:cubicBezTo>
                  <a:cubicBezTo>
                    <a:pt x="471" y="2726"/>
                    <a:pt x="460" y="2692"/>
                    <a:pt x="511" y="2692"/>
                  </a:cubicBezTo>
                  <a:cubicBezTo>
                    <a:pt x="539" y="2692"/>
                    <a:pt x="574" y="2613"/>
                    <a:pt x="596" y="2624"/>
                  </a:cubicBezTo>
                  <a:cubicBezTo>
                    <a:pt x="596" y="2613"/>
                    <a:pt x="613" y="2567"/>
                    <a:pt x="608" y="2556"/>
                  </a:cubicBezTo>
                  <a:cubicBezTo>
                    <a:pt x="602" y="2550"/>
                    <a:pt x="602" y="2539"/>
                    <a:pt x="602" y="2527"/>
                  </a:cubicBezTo>
                  <a:cubicBezTo>
                    <a:pt x="613" y="2527"/>
                    <a:pt x="625" y="2499"/>
                    <a:pt x="630" y="2493"/>
                  </a:cubicBezTo>
                  <a:cubicBezTo>
                    <a:pt x="630" y="2476"/>
                    <a:pt x="653" y="2459"/>
                    <a:pt x="664" y="2448"/>
                  </a:cubicBezTo>
                  <a:cubicBezTo>
                    <a:pt x="670" y="2431"/>
                    <a:pt x="715" y="2363"/>
                    <a:pt x="710" y="2345"/>
                  </a:cubicBezTo>
                  <a:cubicBezTo>
                    <a:pt x="710" y="2340"/>
                    <a:pt x="698" y="2334"/>
                    <a:pt x="698" y="2323"/>
                  </a:cubicBezTo>
                  <a:cubicBezTo>
                    <a:pt x="698" y="2306"/>
                    <a:pt x="704" y="2300"/>
                    <a:pt x="698" y="2283"/>
                  </a:cubicBezTo>
                  <a:cubicBezTo>
                    <a:pt x="681" y="2260"/>
                    <a:pt x="636" y="2215"/>
                    <a:pt x="608" y="2215"/>
                  </a:cubicBezTo>
                  <a:cubicBezTo>
                    <a:pt x="568" y="2215"/>
                    <a:pt x="511" y="2249"/>
                    <a:pt x="483" y="2209"/>
                  </a:cubicBezTo>
                  <a:cubicBezTo>
                    <a:pt x="477" y="2203"/>
                    <a:pt x="488" y="2158"/>
                    <a:pt x="488" y="2141"/>
                  </a:cubicBezTo>
                  <a:cubicBezTo>
                    <a:pt x="488" y="2107"/>
                    <a:pt x="448" y="2118"/>
                    <a:pt x="420" y="2107"/>
                  </a:cubicBezTo>
                  <a:cubicBezTo>
                    <a:pt x="369" y="2090"/>
                    <a:pt x="335" y="2027"/>
                    <a:pt x="358" y="1971"/>
                  </a:cubicBezTo>
                  <a:cubicBezTo>
                    <a:pt x="375" y="1942"/>
                    <a:pt x="352" y="1948"/>
                    <a:pt x="335" y="1925"/>
                  </a:cubicBezTo>
                  <a:cubicBezTo>
                    <a:pt x="324" y="1908"/>
                    <a:pt x="289" y="1874"/>
                    <a:pt x="284" y="1857"/>
                  </a:cubicBezTo>
                  <a:cubicBezTo>
                    <a:pt x="278" y="1840"/>
                    <a:pt x="278" y="1823"/>
                    <a:pt x="278" y="1806"/>
                  </a:cubicBezTo>
                  <a:cubicBezTo>
                    <a:pt x="272" y="1777"/>
                    <a:pt x="261" y="1800"/>
                    <a:pt x="278" y="1766"/>
                  </a:cubicBezTo>
                  <a:cubicBezTo>
                    <a:pt x="289" y="1749"/>
                    <a:pt x="301" y="1670"/>
                    <a:pt x="284" y="1664"/>
                  </a:cubicBezTo>
                  <a:cubicBezTo>
                    <a:pt x="261" y="1647"/>
                    <a:pt x="238" y="1635"/>
                    <a:pt x="216" y="1624"/>
                  </a:cubicBezTo>
                  <a:cubicBezTo>
                    <a:pt x="176" y="1607"/>
                    <a:pt x="187" y="1556"/>
                    <a:pt x="153" y="1556"/>
                  </a:cubicBezTo>
                  <a:cubicBezTo>
                    <a:pt x="130" y="1556"/>
                    <a:pt x="125" y="1544"/>
                    <a:pt x="113" y="1522"/>
                  </a:cubicBezTo>
                  <a:cubicBezTo>
                    <a:pt x="96" y="1500"/>
                    <a:pt x="85" y="1489"/>
                    <a:pt x="62" y="1472"/>
                  </a:cubicBezTo>
                  <a:cubicBezTo>
                    <a:pt x="51" y="1460"/>
                    <a:pt x="22" y="1409"/>
                    <a:pt x="17" y="1398"/>
                  </a:cubicBezTo>
                  <a:cubicBezTo>
                    <a:pt x="0" y="1347"/>
                    <a:pt x="0" y="1347"/>
                    <a:pt x="0" y="1347"/>
                  </a:cubicBezTo>
                  <a:cubicBezTo>
                    <a:pt x="17" y="1347"/>
                    <a:pt x="39" y="1335"/>
                    <a:pt x="56" y="1335"/>
                  </a:cubicBezTo>
                  <a:cubicBezTo>
                    <a:pt x="74" y="1335"/>
                    <a:pt x="96" y="1347"/>
                    <a:pt x="113" y="1352"/>
                  </a:cubicBezTo>
                  <a:cubicBezTo>
                    <a:pt x="130" y="1364"/>
                    <a:pt x="153" y="1364"/>
                    <a:pt x="176" y="1364"/>
                  </a:cubicBezTo>
                  <a:cubicBezTo>
                    <a:pt x="210" y="1358"/>
                    <a:pt x="233" y="1398"/>
                    <a:pt x="267" y="1369"/>
                  </a:cubicBezTo>
                  <a:cubicBezTo>
                    <a:pt x="312" y="1335"/>
                    <a:pt x="346" y="1330"/>
                    <a:pt x="397" y="1347"/>
                  </a:cubicBezTo>
                  <a:cubicBezTo>
                    <a:pt x="420" y="1352"/>
                    <a:pt x="437" y="1369"/>
                    <a:pt x="460" y="1364"/>
                  </a:cubicBezTo>
                  <a:cubicBezTo>
                    <a:pt x="494" y="1358"/>
                    <a:pt x="500" y="1341"/>
                    <a:pt x="539" y="1341"/>
                  </a:cubicBezTo>
                  <a:cubicBezTo>
                    <a:pt x="556" y="1341"/>
                    <a:pt x="579" y="1358"/>
                    <a:pt x="602" y="1352"/>
                  </a:cubicBezTo>
                  <a:cubicBezTo>
                    <a:pt x="613" y="1347"/>
                    <a:pt x="625" y="1341"/>
                    <a:pt x="642" y="1330"/>
                  </a:cubicBezTo>
                  <a:cubicBezTo>
                    <a:pt x="647" y="1301"/>
                    <a:pt x="647" y="1301"/>
                    <a:pt x="647" y="1301"/>
                  </a:cubicBezTo>
                  <a:cubicBezTo>
                    <a:pt x="647" y="1273"/>
                    <a:pt x="659" y="1261"/>
                    <a:pt x="670" y="1233"/>
                  </a:cubicBezTo>
                  <a:cubicBezTo>
                    <a:pt x="676" y="1216"/>
                    <a:pt x="664" y="1187"/>
                    <a:pt x="676" y="1171"/>
                  </a:cubicBezTo>
                  <a:cubicBezTo>
                    <a:pt x="687" y="1153"/>
                    <a:pt x="681" y="1148"/>
                    <a:pt x="676" y="1131"/>
                  </a:cubicBezTo>
                  <a:cubicBezTo>
                    <a:pt x="664" y="1114"/>
                    <a:pt x="681" y="1085"/>
                    <a:pt x="698" y="1085"/>
                  </a:cubicBezTo>
                  <a:cubicBezTo>
                    <a:pt x="727" y="1085"/>
                    <a:pt x="733" y="1051"/>
                    <a:pt x="755" y="1034"/>
                  </a:cubicBezTo>
                  <a:cubicBezTo>
                    <a:pt x="789" y="1017"/>
                    <a:pt x="772" y="972"/>
                    <a:pt x="772" y="949"/>
                  </a:cubicBezTo>
                  <a:cubicBezTo>
                    <a:pt x="772" y="915"/>
                    <a:pt x="812" y="904"/>
                    <a:pt x="806" y="875"/>
                  </a:cubicBezTo>
                  <a:cubicBezTo>
                    <a:pt x="789" y="824"/>
                    <a:pt x="835" y="762"/>
                    <a:pt x="784" y="710"/>
                  </a:cubicBezTo>
                  <a:cubicBezTo>
                    <a:pt x="772" y="699"/>
                    <a:pt x="761" y="705"/>
                    <a:pt x="755" y="682"/>
                  </a:cubicBezTo>
                  <a:cubicBezTo>
                    <a:pt x="727" y="591"/>
                    <a:pt x="698" y="654"/>
                    <a:pt x="647" y="608"/>
                  </a:cubicBezTo>
                  <a:cubicBezTo>
                    <a:pt x="625" y="597"/>
                    <a:pt x="630" y="551"/>
                    <a:pt x="642" y="534"/>
                  </a:cubicBezTo>
                  <a:cubicBezTo>
                    <a:pt x="636" y="506"/>
                    <a:pt x="613" y="517"/>
                    <a:pt x="630" y="477"/>
                  </a:cubicBezTo>
                  <a:cubicBezTo>
                    <a:pt x="642" y="466"/>
                    <a:pt x="653" y="443"/>
                    <a:pt x="653" y="426"/>
                  </a:cubicBezTo>
                  <a:cubicBezTo>
                    <a:pt x="664" y="426"/>
                    <a:pt x="687" y="426"/>
                    <a:pt x="698" y="426"/>
                  </a:cubicBezTo>
                  <a:cubicBezTo>
                    <a:pt x="710" y="421"/>
                    <a:pt x="710" y="404"/>
                    <a:pt x="721" y="398"/>
                  </a:cubicBezTo>
                  <a:cubicBezTo>
                    <a:pt x="738" y="386"/>
                    <a:pt x="795" y="386"/>
                    <a:pt x="812" y="381"/>
                  </a:cubicBezTo>
                  <a:lnTo>
                    <a:pt x="812" y="381"/>
                  </a:lnTo>
                  <a:cubicBezTo>
                    <a:pt x="857" y="398"/>
                    <a:pt x="857" y="398"/>
                    <a:pt x="857" y="398"/>
                  </a:cubicBezTo>
                  <a:cubicBezTo>
                    <a:pt x="892" y="415"/>
                    <a:pt x="892" y="415"/>
                    <a:pt x="931" y="415"/>
                  </a:cubicBezTo>
                  <a:cubicBezTo>
                    <a:pt x="965" y="415"/>
                    <a:pt x="988" y="369"/>
                    <a:pt x="1011" y="375"/>
                  </a:cubicBezTo>
                  <a:cubicBezTo>
                    <a:pt x="1028" y="438"/>
                    <a:pt x="1039" y="398"/>
                    <a:pt x="1085" y="381"/>
                  </a:cubicBezTo>
                  <a:cubicBezTo>
                    <a:pt x="1102" y="375"/>
                    <a:pt x="1119" y="386"/>
                    <a:pt x="1136" y="381"/>
                  </a:cubicBezTo>
                  <a:cubicBezTo>
                    <a:pt x="1153" y="375"/>
                    <a:pt x="1204" y="358"/>
                    <a:pt x="1204" y="341"/>
                  </a:cubicBezTo>
                  <a:cubicBezTo>
                    <a:pt x="1204" y="307"/>
                    <a:pt x="1210" y="256"/>
                    <a:pt x="1249" y="244"/>
                  </a:cubicBezTo>
                  <a:cubicBezTo>
                    <a:pt x="1272" y="233"/>
                    <a:pt x="1284" y="216"/>
                    <a:pt x="1312" y="216"/>
                  </a:cubicBezTo>
                  <a:cubicBezTo>
                    <a:pt x="1340" y="216"/>
                    <a:pt x="1352" y="205"/>
                    <a:pt x="1369" y="176"/>
                  </a:cubicBezTo>
                  <a:cubicBezTo>
                    <a:pt x="1392" y="171"/>
                    <a:pt x="1397" y="171"/>
                    <a:pt x="1420" y="165"/>
                  </a:cubicBezTo>
                  <a:cubicBezTo>
                    <a:pt x="1431" y="165"/>
                    <a:pt x="1454" y="103"/>
                    <a:pt x="1483" y="97"/>
                  </a:cubicBezTo>
                  <a:cubicBezTo>
                    <a:pt x="1534" y="80"/>
                    <a:pt x="1607" y="0"/>
                    <a:pt x="1647" y="51"/>
                  </a:cubicBezTo>
                  <a:cubicBezTo>
                    <a:pt x="1681" y="91"/>
                    <a:pt x="1681" y="91"/>
                    <a:pt x="1681" y="91"/>
                  </a:cubicBezTo>
                  <a:cubicBezTo>
                    <a:pt x="1687" y="103"/>
                    <a:pt x="1698" y="103"/>
                    <a:pt x="1710" y="97"/>
                  </a:cubicBezTo>
                  <a:cubicBezTo>
                    <a:pt x="1767" y="91"/>
                    <a:pt x="1693" y="131"/>
                    <a:pt x="1744" y="142"/>
                  </a:cubicBezTo>
                  <a:cubicBezTo>
                    <a:pt x="1823" y="165"/>
                    <a:pt x="1738" y="227"/>
                    <a:pt x="1772" y="244"/>
                  </a:cubicBezTo>
                  <a:cubicBezTo>
                    <a:pt x="1784" y="250"/>
                    <a:pt x="1846" y="261"/>
                    <a:pt x="1852" y="261"/>
                  </a:cubicBezTo>
                  <a:cubicBezTo>
                    <a:pt x="1863" y="278"/>
                    <a:pt x="1857" y="313"/>
                    <a:pt x="1886" y="318"/>
                  </a:cubicBezTo>
                  <a:cubicBezTo>
                    <a:pt x="1954" y="330"/>
                    <a:pt x="1948" y="404"/>
                    <a:pt x="2005" y="324"/>
                  </a:cubicBezTo>
                  <a:cubicBezTo>
                    <a:pt x="2022" y="290"/>
                    <a:pt x="2034" y="290"/>
                    <a:pt x="2068" y="284"/>
                  </a:cubicBezTo>
                  <a:cubicBezTo>
                    <a:pt x="2090" y="278"/>
                    <a:pt x="2102" y="244"/>
                    <a:pt x="2130" y="239"/>
                  </a:cubicBezTo>
                  <a:lnTo>
                    <a:pt x="2130" y="239"/>
                  </a:lnTo>
                  <a:cubicBezTo>
                    <a:pt x="2130" y="261"/>
                    <a:pt x="2142" y="284"/>
                    <a:pt x="2136" y="307"/>
                  </a:cubicBezTo>
                  <a:cubicBezTo>
                    <a:pt x="2125" y="352"/>
                    <a:pt x="2159" y="364"/>
                    <a:pt x="2204" y="347"/>
                  </a:cubicBezTo>
                  <a:cubicBezTo>
                    <a:pt x="2227" y="335"/>
                    <a:pt x="2261" y="352"/>
                    <a:pt x="2278" y="369"/>
                  </a:cubicBezTo>
                  <a:cubicBezTo>
                    <a:pt x="2289" y="386"/>
                    <a:pt x="2295" y="404"/>
                    <a:pt x="2318" y="404"/>
                  </a:cubicBezTo>
                  <a:cubicBezTo>
                    <a:pt x="2352" y="404"/>
                    <a:pt x="2346" y="443"/>
                    <a:pt x="2374" y="460"/>
                  </a:cubicBezTo>
                  <a:cubicBezTo>
                    <a:pt x="2414" y="477"/>
                    <a:pt x="2437" y="506"/>
                    <a:pt x="2488" y="483"/>
                  </a:cubicBezTo>
                  <a:cubicBezTo>
                    <a:pt x="2511" y="483"/>
                    <a:pt x="2539" y="472"/>
                    <a:pt x="2551" y="455"/>
                  </a:cubicBezTo>
                  <a:cubicBezTo>
                    <a:pt x="2562" y="438"/>
                    <a:pt x="2573" y="421"/>
                    <a:pt x="2590" y="409"/>
                  </a:cubicBezTo>
                  <a:cubicBezTo>
                    <a:pt x="2596" y="404"/>
                    <a:pt x="2613" y="404"/>
                    <a:pt x="2624" y="404"/>
                  </a:cubicBezTo>
                  <a:cubicBezTo>
                    <a:pt x="2630" y="404"/>
                    <a:pt x="2698" y="369"/>
                    <a:pt x="2687" y="392"/>
                  </a:cubicBezTo>
                  <a:cubicBezTo>
                    <a:pt x="2676" y="415"/>
                    <a:pt x="2658" y="432"/>
                    <a:pt x="2658" y="455"/>
                  </a:cubicBezTo>
                  <a:cubicBezTo>
                    <a:pt x="2658" y="472"/>
                    <a:pt x="2664" y="489"/>
                    <a:pt x="2664" y="506"/>
                  </a:cubicBezTo>
                  <a:cubicBezTo>
                    <a:pt x="2658" y="534"/>
                    <a:pt x="2653" y="546"/>
                    <a:pt x="2670" y="574"/>
                  </a:cubicBezTo>
                  <a:cubicBezTo>
                    <a:pt x="2681" y="591"/>
                    <a:pt x="2693" y="602"/>
                    <a:pt x="2698" y="625"/>
                  </a:cubicBezTo>
                </a:path>
              </a:pathLst>
            </a:custGeom>
            <a:grpFill/>
            <a:ln w="1905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88" name="Freeform 162"/>
            <p:cNvSpPr>
              <a:spLocks noChangeArrowheads="1"/>
            </p:cNvSpPr>
            <p:nvPr/>
          </p:nvSpPr>
          <p:spPr bwMode="auto">
            <a:xfrm>
              <a:off x="13240946" y="8723539"/>
              <a:ext cx="4996272" cy="2916207"/>
            </a:xfrm>
            <a:custGeom>
              <a:avLst/>
              <a:gdLst>
                <a:gd name="T0" fmla="*/ 3249 w 7221"/>
                <a:gd name="T1" fmla="*/ 96 h 4216"/>
                <a:gd name="T2" fmla="*/ 3613 w 7221"/>
                <a:gd name="T3" fmla="*/ 380 h 4216"/>
                <a:gd name="T4" fmla="*/ 3994 w 7221"/>
                <a:gd name="T5" fmla="*/ 522 h 4216"/>
                <a:gd name="T6" fmla="*/ 4516 w 7221"/>
                <a:gd name="T7" fmla="*/ 551 h 4216"/>
                <a:gd name="T8" fmla="*/ 4845 w 7221"/>
                <a:gd name="T9" fmla="*/ 437 h 4216"/>
                <a:gd name="T10" fmla="*/ 5078 w 7221"/>
                <a:gd name="T11" fmla="*/ 409 h 4216"/>
                <a:gd name="T12" fmla="*/ 5493 w 7221"/>
                <a:gd name="T13" fmla="*/ 431 h 4216"/>
                <a:gd name="T14" fmla="*/ 5657 w 7221"/>
                <a:gd name="T15" fmla="*/ 420 h 4216"/>
                <a:gd name="T16" fmla="*/ 6078 w 7221"/>
                <a:gd name="T17" fmla="*/ 426 h 4216"/>
                <a:gd name="T18" fmla="*/ 6220 w 7221"/>
                <a:gd name="T19" fmla="*/ 727 h 4216"/>
                <a:gd name="T20" fmla="*/ 6089 w 7221"/>
                <a:gd name="T21" fmla="*/ 1000 h 4216"/>
                <a:gd name="T22" fmla="*/ 6345 w 7221"/>
                <a:gd name="T23" fmla="*/ 1096 h 4216"/>
                <a:gd name="T24" fmla="*/ 6686 w 7221"/>
                <a:gd name="T25" fmla="*/ 1318 h 4216"/>
                <a:gd name="T26" fmla="*/ 6765 w 7221"/>
                <a:gd name="T27" fmla="*/ 1511 h 4216"/>
                <a:gd name="T28" fmla="*/ 6839 w 7221"/>
                <a:gd name="T29" fmla="*/ 1801 h 4216"/>
                <a:gd name="T30" fmla="*/ 7220 w 7221"/>
                <a:gd name="T31" fmla="*/ 2107 h 4216"/>
                <a:gd name="T32" fmla="*/ 6885 w 7221"/>
                <a:gd name="T33" fmla="*/ 2766 h 4216"/>
                <a:gd name="T34" fmla="*/ 6527 w 7221"/>
                <a:gd name="T35" fmla="*/ 3107 h 4216"/>
                <a:gd name="T36" fmla="*/ 6214 w 7221"/>
                <a:gd name="T37" fmla="*/ 2937 h 4216"/>
                <a:gd name="T38" fmla="*/ 5782 w 7221"/>
                <a:gd name="T39" fmla="*/ 3130 h 4216"/>
                <a:gd name="T40" fmla="*/ 5504 w 7221"/>
                <a:gd name="T41" fmla="*/ 3073 h 4216"/>
                <a:gd name="T42" fmla="*/ 4919 w 7221"/>
                <a:gd name="T43" fmla="*/ 3124 h 4216"/>
                <a:gd name="T44" fmla="*/ 4534 w 7221"/>
                <a:gd name="T45" fmla="*/ 3068 h 4216"/>
                <a:gd name="T46" fmla="*/ 3982 w 7221"/>
                <a:gd name="T47" fmla="*/ 3119 h 4216"/>
                <a:gd name="T48" fmla="*/ 3499 w 7221"/>
                <a:gd name="T49" fmla="*/ 3437 h 4216"/>
                <a:gd name="T50" fmla="*/ 2943 w 7221"/>
                <a:gd name="T51" fmla="*/ 3551 h 4216"/>
                <a:gd name="T52" fmla="*/ 2749 w 7221"/>
                <a:gd name="T53" fmla="*/ 3783 h 4216"/>
                <a:gd name="T54" fmla="*/ 2681 w 7221"/>
                <a:gd name="T55" fmla="*/ 3954 h 4216"/>
                <a:gd name="T56" fmla="*/ 2551 w 7221"/>
                <a:gd name="T57" fmla="*/ 4056 h 4216"/>
                <a:gd name="T58" fmla="*/ 2232 w 7221"/>
                <a:gd name="T59" fmla="*/ 4113 h 4216"/>
                <a:gd name="T60" fmla="*/ 1806 w 7221"/>
                <a:gd name="T61" fmla="*/ 3903 h 4216"/>
                <a:gd name="T62" fmla="*/ 1636 w 7221"/>
                <a:gd name="T63" fmla="*/ 3653 h 4216"/>
                <a:gd name="T64" fmla="*/ 1585 w 7221"/>
                <a:gd name="T65" fmla="*/ 3386 h 4216"/>
                <a:gd name="T66" fmla="*/ 1380 w 7221"/>
                <a:gd name="T67" fmla="*/ 3181 h 4216"/>
                <a:gd name="T68" fmla="*/ 1352 w 7221"/>
                <a:gd name="T69" fmla="*/ 2914 h 4216"/>
                <a:gd name="T70" fmla="*/ 937 w 7221"/>
                <a:gd name="T71" fmla="*/ 2528 h 4216"/>
                <a:gd name="T72" fmla="*/ 147 w 7221"/>
                <a:gd name="T73" fmla="*/ 2431 h 4216"/>
                <a:gd name="T74" fmla="*/ 113 w 7221"/>
                <a:gd name="T75" fmla="*/ 2323 h 4216"/>
                <a:gd name="T76" fmla="*/ 79 w 7221"/>
                <a:gd name="T77" fmla="*/ 2045 h 4216"/>
                <a:gd name="T78" fmla="*/ 22 w 7221"/>
                <a:gd name="T79" fmla="*/ 1795 h 4216"/>
                <a:gd name="T80" fmla="*/ 91 w 7221"/>
                <a:gd name="T81" fmla="*/ 1608 h 4216"/>
                <a:gd name="T82" fmla="*/ 289 w 7221"/>
                <a:gd name="T83" fmla="*/ 1306 h 4216"/>
                <a:gd name="T84" fmla="*/ 483 w 7221"/>
                <a:gd name="T85" fmla="*/ 1113 h 4216"/>
                <a:gd name="T86" fmla="*/ 653 w 7221"/>
                <a:gd name="T87" fmla="*/ 994 h 4216"/>
                <a:gd name="T88" fmla="*/ 721 w 7221"/>
                <a:gd name="T89" fmla="*/ 818 h 4216"/>
                <a:gd name="T90" fmla="*/ 920 w 7221"/>
                <a:gd name="T91" fmla="*/ 966 h 4216"/>
                <a:gd name="T92" fmla="*/ 1204 w 7221"/>
                <a:gd name="T93" fmla="*/ 1096 h 4216"/>
                <a:gd name="T94" fmla="*/ 1420 w 7221"/>
                <a:gd name="T95" fmla="*/ 1108 h 4216"/>
                <a:gd name="T96" fmla="*/ 1653 w 7221"/>
                <a:gd name="T97" fmla="*/ 1221 h 4216"/>
                <a:gd name="T98" fmla="*/ 1954 w 7221"/>
                <a:gd name="T99" fmla="*/ 983 h 4216"/>
                <a:gd name="T100" fmla="*/ 2210 w 7221"/>
                <a:gd name="T101" fmla="*/ 1011 h 4216"/>
                <a:gd name="T102" fmla="*/ 2426 w 7221"/>
                <a:gd name="T103" fmla="*/ 846 h 4216"/>
                <a:gd name="T104" fmla="*/ 2397 w 7221"/>
                <a:gd name="T105" fmla="*/ 568 h 4216"/>
                <a:gd name="T106" fmla="*/ 2551 w 7221"/>
                <a:gd name="T107" fmla="*/ 346 h 4216"/>
                <a:gd name="T108" fmla="*/ 2875 w 7221"/>
                <a:gd name="T109" fmla="*/ 74 h 4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221" h="4216">
                  <a:moveTo>
                    <a:pt x="3073" y="0"/>
                  </a:moveTo>
                  <a:lnTo>
                    <a:pt x="3073" y="0"/>
                  </a:lnTo>
                  <a:cubicBezTo>
                    <a:pt x="3090" y="39"/>
                    <a:pt x="3090" y="39"/>
                    <a:pt x="3090" y="39"/>
                  </a:cubicBezTo>
                  <a:cubicBezTo>
                    <a:pt x="3119" y="119"/>
                    <a:pt x="3238" y="28"/>
                    <a:pt x="3249" y="96"/>
                  </a:cubicBezTo>
                  <a:cubicBezTo>
                    <a:pt x="3255" y="159"/>
                    <a:pt x="3255" y="193"/>
                    <a:pt x="3329" y="210"/>
                  </a:cubicBezTo>
                  <a:cubicBezTo>
                    <a:pt x="3357" y="216"/>
                    <a:pt x="3431" y="227"/>
                    <a:pt x="3448" y="250"/>
                  </a:cubicBezTo>
                  <a:cubicBezTo>
                    <a:pt x="3477" y="272"/>
                    <a:pt x="3494" y="284"/>
                    <a:pt x="3528" y="301"/>
                  </a:cubicBezTo>
                  <a:cubicBezTo>
                    <a:pt x="3573" y="329"/>
                    <a:pt x="3551" y="358"/>
                    <a:pt x="3613" y="380"/>
                  </a:cubicBezTo>
                  <a:cubicBezTo>
                    <a:pt x="3641" y="386"/>
                    <a:pt x="3676" y="415"/>
                    <a:pt x="3698" y="437"/>
                  </a:cubicBezTo>
                  <a:cubicBezTo>
                    <a:pt x="3732" y="483"/>
                    <a:pt x="3772" y="500"/>
                    <a:pt x="3823" y="522"/>
                  </a:cubicBezTo>
                  <a:cubicBezTo>
                    <a:pt x="3840" y="534"/>
                    <a:pt x="3897" y="591"/>
                    <a:pt x="3914" y="591"/>
                  </a:cubicBezTo>
                  <a:cubicBezTo>
                    <a:pt x="3931" y="591"/>
                    <a:pt x="3971" y="539"/>
                    <a:pt x="3994" y="522"/>
                  </a:cubicBezTo>
                  <a:cubicBezTo>
                    <a:pt x="4028" y="500"/>
                    <a:pt x="4096" y="545"/>
                    <a:pt x="4136" y="545"/>
                  </a:cubicBezTo>
                  <a:cubicBezTo>
                    <a:pt x="4170" y="545"/>
                    <a:pt x="4210" y="534"/>
                    <a:pt x="4244" y="545"/>
                  </a:cubicBezTo>
                  <a:cubicBezTo>
                    <a:pt x="4278" y="551"/>
                    <a:pt x="4312" y="562"/>
                    <a:pt x="4340" y="562"/>
                  </a:cubicBezTo>
                  <a:cubicBezTo>
                    <a:pt x="4374" y="568"/>
                    <a:pt x="4482" y="562"/>
                    <a:pt x="4516" y="551"/>
                  </a:cubicBezTo>
                  <a:cubicBezTo>
                    <a:pt x="4550" y="534"/>
                    <a:pt x="4556" y="449"/>
                    <a:pt x="4613" y="483"/>
                  </a:cubicBezTo>
                  <a:cubicBezTo>
                    <a:pt x="4630" y="494"/>
                    <a:pt x="4647" y="477"/>
                    <a:pt x="4664" y="477"/>
                  </a:cubicBezTo>
                  <a:cubicBezTo>
                    <a:pt x="4704" y="483"/>
                    <a:pt x="4731" y="500"/>
                    <a:pt x="4765" y="511"/>
                  </a:cubicBezTo>
                  <a:cubicBezTo>
                    <a:pt x="4851" y="545"/>
                    <a:pt x="4794" y="437"/>
                    <a:pt x="4845" y="437"/>
                  </a:cubicBezTo>
                  <a:cubicBezTo>
                    <a:pt x="4873" y="437"/>
                    <a:pt x="4885" y="449"/>
                    <a:pt x="4885" y="471"/>
                  </a:cubicBezTo>
                  <a:cubicBezTo>
                    <a:pt x="4885" y="505"/>
                    <a:pt x="4925" y="511"/>
                    <a:pt x="4953" y="511"/>
                  </a:cubicBezTo>
                  <a:cubicBezTo>
                    <a:pt x="4998" y="528"/>
                    <a:pt x="5004" y="500"/>
                    <a:pt x="5044" y="477"/>
                  </a:cubicBezTo>
                  <a:cubicBezTo>
                    <a:pt x="5084" y="449"/>
                    <a:pt x="5061" y="431"/>
                    <a:pt x="5078" y="409"/>
                  </a:cubicBezTo>
                  <a:cubicBezTo>
                    <a:pt x="5084" y="403"/>
                    <a:pt x="5146" y="386"/>
                    <a:pt x="5152" y="386"/>
                  </a:cubicBezTo>
                  <a:cubicBezTo>
                    <a:pt x="5163" y="386"/>
                    <a:pt x="5186" y="415"/>
                    <a:pt x="5203" y="420"/>
                  </a:cubicBezTo>
                  <a:cubicBezTo>
                    <a:pt x="5237" y="437"/>
                    <a:pt x="5294" y="437"/>
                    <a:pt x="5334" y="443"/>
                  </a:cubicBezTo>
                  <a:cubicBezTo>
                    <a:pt x="5407" y="460"/>
                    <a:pt x="5459" y="352"/>
                    <a:pt x="5493" y="431"/>
                  </a:cubicBezTo>
                  <a:cubicBezTo>
                    <a:pt x="5498" y="437"/>
                    <a:pt x="5532" y="494"/>
                    <a:pt x="5544" y="488"/>
                  </a:cubicBezTo>
                  <a:cubicBezTo>
                    <a:pt x="5549" y="483"/>
                    <a:pt x="5555" y="454"/>
                    <a:pt x="5561" y="443"/>
                  </a:cubicBezTo>
                  <a:cubicBezTo>
                    <a:pt x="5572" y="426"/>
                    <a:pt x="5589" y="415"/>
                    <a:pt x="5606" y="403"/>
                  </a:cubicBezTo>
                  <a:cubicBezTo>
                    <a:pt x="5646" y="392"/>
                    <a:pt x="5635" y="415"/>
                    <a:pt x="5657" y="420"/>
                  </a:cubicBezTo>
                  <a:cubicBezTo>
                    <a:pt x="5720" y="443"/>
                    <a:pt x="5771" y="352"/>
                    <a:pt x="5811" y="318"/>
                  </a:cubicBezTo>
                  <a:cubicBezTo>
                    <a:pt x="5851" y="289"/>
                    <a:pt x="5890" y="363"/>
                    <a:pt x="5930" y="363"/>
                  </a:cubicBezTo>
                  <a:cubicBezTo>
                    <a:pt x="5970" y="363"/>
                    <a:pt x="6010" y="318"/>
                    <a:pt x="6049" y="352"/>
                  </a:cubicBezTo>
                  <a:cubicBezTo>
                    <a:pt x="6061" y="363"/>
                    <a:pt x="6084" y="409"/>
                    <a:pt x="6078" y="426"/>
                  </a:cubicBezTo>
                  <a:cubicBezTo>
                    <a:pt x="6055" y="517"/>
                    <a:pt x="6066" y="483"/>
                    <a:pt x="6140" y="511"/>
                  </a:cubicBezTo>
                  <a:cubicBezTo>
                    <a:pt x="6180" y="528"/>
                    <a:pt x="6157" y="619"/>
                    <a:pt x="6163" y="659"/>
                  </a:cubicBezTo>
                  <a:cubicBezTo>
                    <a:pt x="6174" y="670"/>
                    <a:pt x="6180" y="676"/>
                    <a:pt x="6197" y="681"/>
                  </a:cubicBezTo>
                  <a:cubicBezTo>
                    <a:pt x="6231" y="693"/>
                    <a:pt x="6220" y="687"/>
                    <a:pt x="6220" y="727"/>
                  </a:cubicBezTo>
                  <a:cubicBezTo>
                    <a:pt x="6220" y="744"/>
                    <a:pt x="6214" y="761"/>
                    <a:pt x="6214" y="784"/>
                  </a:cubicBezTo>
                  <a:cubicBezTo>
                    <a:pt x="6214" y="835"/>
                    <a:pt x="6220" y="841"/>
                    <a:pt x="6186" y="886"/>
                  </a:cubicBezTo>
                  <a:cubicBezTo>
                    <a:pt x="6169" y="909"/>
                    <a:pt x="6146" y="937"/>
                    <a:pt x="6129" y="954"/>
                  </a:cubicBezTo>
                  <a:cubicBezTo>
                    <a:pt x="6123" y="960"/>
                    <a:pt x="6089" y="988"/>
                    <a:pt x="6089" y="1000"/>
                  </a:cubicBezTo>
                  <a:cubicBezTo>
                    <a:pt x="6089" y="1011"/>
                    <a:pt x="6180" y="1056"/>
                    <a:pt x="6192" y="1068"/>
                  </a:cubicBezTo>
                  <a:cubicBezTo>
                    <a:pt x="6231" y="1085"/>
                    <a:pt x="6265" y="1102"/>
                    <a:pt x="6305" y="1102"/>
                  </a:cubicBezTo>
                  <a:cubicBezTo>
                    <a:pt x="6345" y="1096"/>
                    <a:pt x="6345" y="1096"/>
                    <a:pt x="6345" y="1096"/>
                  </a:cubicBezTo>
                  <a:lnTo>
                    <a:pt x="6345" y="1096"/>
                  </a:lnTo>
                  <a:cubicBezTo>
                    <a:pt x="6356" y="1119"/>
                    <a:pt x="6390" y="1125"/>
                    <a:pt x="6402" y="1147"/>
                  </a:cubicBezTo>
                  <a:cubicBezTo>
                    <a:pt x="6419" y="1176"/>
                    <a:pt x="6424" y="1198"/>
                    <a:pt x="6447" y="1227"/>
                  </a:cubicBezTo>
                  <a:cubicBezTo>
                    <a:pt x="6476" y="1267"/>
                    <a:pt x="6549" y="1301"/>
                    <a:pt x="6595" y="1301"/>
                  </a:cubicBezTo>
                  <a:cubicBezTo>
                    <a:pt x="6635" y="1306"/>
                    <a:pt x="6640" y="1324"/>
                    <a:pt x="6686" y="1318"/>
                  </a:cubicBezTo>
                  <a:cubicBezTo>
                    <a:pt x="6703" y="1318"/>
                    <a:pt x="6720" y="1335"/>
                    <a:pt x="6737" y="1340"/>
                  </a:cubicBezTo>
                  <a:cubicBezTo>
                    <a:pt x="6760" y="1346"/>
                    <a:pt x="6777" y="1329"/>
                    <a:pt x="6799" y="1329"/>
                  </a:cubicBezTo>
                  <a:cubicBezTo>
                    <a:pt x="6794" y="1352"/>
                    <a:pt x="6777" y="1386"/>
                    <a:pt x="6765" y="1403"/>
                  </a:cubicBezTo>
                  <a:cubicBezTo>
                    <a:pt x="6754" y="1426"/>
                    <a:pt x="6771" y="1483"/>
                    <a:pt x="6765" y="1511"/>
                  </a:cubicBezTo>
                  <a:cubicBezTo>
                    <a:pt x="6765" y="1528"/>
                    <a:pt x="6777" y="1539"/>
                    <a:pt x="6771" y="1556"/>
                  </a:cubicBezTo>
                  <a:cubicBezTo>
                    <a:pt x="6765" y="1574"/>
                    <a:pt x="6760" y="1585"/>
                    <a:pt x="6760" y="1596"/>
                  </a:cubicBezTo>
                  <a:cubicBezTo>
                    <a:pt x="6760" y="1625"/>
                    <a:pt x="6760" y="1642"/>
                    <a:pt x="6765" y="1670"/>
                  </a:cubicBezTo>
                  <a:cubicBezTo>
                    <a:pt x="6777" y="1710"/>
                    <a:pt x="6816" y="1767"/>
                    <a:pt x="6839" y="1801"/>
                  </a:cubicBezTo>
                  <a:cubicBezTo>
                    <a:pt x="6868" y="1846"/>
                    <a:pt x="6970" y="2028"/>
                    <a:pt x="7021" y="1999"/>
                  </a:cubicBezTo>
                  <a:cubicBezTo>
                    <a:pt x="7055" y="1988"/>
                    <a:pt x="7061" y="2005"/>
                    <a:pt x="7095" y="1999"/>
                  </a:cubicBezTo>
                  <a:cubicBezTo>
                    <a:pt x="7220" y="2107"/>
                    <a:pt x="7220" y="2107"/>
                    <a:pt x="7220" y="2107"/>
                  </a:cubicBezTo>
                  <a:lnTo>
                    <a:pt x="7220" y="2107"/>
                  </a:lnTo>
                  <a:cubicBezTo>
                    <a:pt x="7203" y="2119"/>
                    <a:pt x="7180" y="2136"/>
                    <a:pt x="7163" y="2147"/>
                  </a:cubicBezTo>
                  <a:cubicBezTo>
                    <a:pt x="7118" y="2227"/>
                    <a:pt x="7021" y="2295"/>
                    <a:pt x="6998" y="2386"/>
                  </a:cubicBezTo>
                  <a:cubicBezTo>
                    <a:pt x="6976" y="2477"/>
                    <a:pt x="6970" y="2562"/>
                    <a:pt x="6913" y="2636"/>
                  </a:cubicBezTo>
                  <a:cubicBezTo>
                    <a:pt x="6902" y="2676"/>
                    <a:pt x="6924" y="2727"/>
                    <a:pt x="6885" y="2766"/>
                  </a:cubicBezTo>
                  <a:cubicBezTo>
                    <a:pt x="6845" y="2806"/>
                    <a:pt x="6782" y="2812"/>
                    <a:pt x="6765" y="2874"/>
                  </a:cubicBezTo>
                  <a:cubicBezTo>
                    <a:pt x="6754" y="2926"/>
                    <a:pt x="6782" y="2914"/>
                    <a:pt x="6737" y="2937"/>
                  </a:cubicBezTo>
                  <a:cubicBezTo>
                    <a:pt x="6686" y="2965"/>
                    <a:pt x="6714" y="3011"/>
                    <a:pt x="6669" y="3034"/>
                  </a:cubicBezTo>
                  <a:cubicBezTo>
                    <a:pt x="6635" y="3051"/>
                    <a:pt x="6578" y="3130"/>
                    <a:pt x="6527" y="3107"/>
                  </a:cubicBezTo>
                  <a:cubicBezTo>
                    <a:pt x="6521" y="3102"/>
                    <a:pt x="6487" y="3051"/>
                    <a:pt x="6481" y="3039"/>
                  </a:cubicBezTo>
                  <a:cubicBezTo>
                    <a:pt x="6458" y="3005"/>
                    <a:pt x="6419" y="2948"/>
                    <a:pt x="6373" y="2943"/>
                  </a:cubicBezTo>
                  <a:cubicBezTo>
                    <a:pt x="6339" y="2926"/>
                    <a:pt x="6311" y="2931"/>
                    <a:pt x="6282" y="2960"/>
                  </a:cubicBezTo>
                  <a:cubicBezTo>
                    <a:pt x="6243" y="2988"/>
                    <a:pt x="6237" y="2960"/>
                    <a:pt x="6214" y="2937"/>
                  </a:cubicBezTo>
                  <a:cubicBezTo>
                    <a:pt x="6169" y="2897"/>
                    <a:pt x="6044" y="2994"/>
                    <a:pt x="6032" y="3039"/>
                  </a:cubicBezTo>
                  <a:cubicBezTo>
                    <a:pt x="6015" y="3107"/>
                    <a:pt x="5987" y="3124"/>
                    <a:pt x="5924" y="3158"/>
                  </a:cubicBezTo>
                  <a:cubicBezTo>
                    <a:pt x="5902" y="3170"/>
                    <a:pt x="5851" y="3153"/>
                    <a:pt x="5839" y="3164"/>
                  </a:cubicBezTo>
                  <a:cubicBezTo>
                    <a:pt x="5805" y="3176"/>
                    <a:pt x="5799" y="3142"/>
                    <a:pt x="5782" y="3130"/>
                  </a:cubicBezTo>
                  <a:cubicBezTo>
                    <a:pt x="5754" y="3107"/>
                    <a:pt x="5748" y="3147"/>
                    <a:pt x="5726" y="3147"/>
                  </a:cubicBezTo>
                  <a:cubicBezTo>
                    <a:pt x="5714" y="3147"/>
                    <a:pt x="5703" y="3130"/>
                    <a:pt x="5697" y="3119"/>
                  </a:cubicBezTo>
                  <a:cubicBezTo>
                    <a:pt x="5663" y="3107"/>
                    <a:pt x="5669" y="3062"/>
                    <a:pt x="5623" y="3062"/>
                  </a:cubicBezTo>
                  <a:cubicBezTo>
                    <a:pt x="5584" y="3062"/>
                    <a:pt x="5549" y="3090"/>
                    <a:pt x="5504" y="3073"/>
                  </a:cubicBezTo>
                  <a:cubicBezTo>
                    <a:pt x="5425" y="3045"/>
                    <a:pt x="5345" y="3090"/>
                    <a:pt x="5265" y="3062"/>
                  </a:cubicBezTo>
                  <a:cubicBezTo>
                    <a:pt x="5214" y="3045"/>
                    <a:pt x="5197" y="3085"/>
                    <a:pt x="5152" y="3073"/>
                  </a:cubicBezTo>
                  <a:cubicBezTo>
                    <a:pt x="5118" y="3068"/>
                    <a:pt x="5118" y="3102"/>
                    <a:pt x="5089" y="3107"/>
                  </a:cubicBezTo>
                  <a:cubicBezTo>
                    <a:pt x="5049" y="3124"/>
                    <a:pt x="4959" y="3193"/>
                    <a:pt x="4919" y="3124"/>
                  </a:cubicBezTo>
                  <a:cubicBezTo>
                    <a:pt x="4885" y="3090"/>
                    <a:pt x="4856" y="3130"/>
                    <a:pt x="4817" y="3090"/>
                  </a:cubicBezTo>
                  <a:cubicBezTo>
                    <a:pt x="4783" y="3062"/>
                    <a:pt x="4748" y="3090"/>
                    <a:pt x="4714" y="3096"/>
                  </a:cubicBezTo>
                  <a:cubicBezTo>
                    <a:pt x="4641" y="3107"/>
                    <a:pt x="4641" y="3107"/>
                    <a:pt x="4641" y="3107"/>
                  </a:cubicBezTo>
                  <a:cubicBezTo>
                    <a:pt x="4602" y="3113"/>
                    <a:pt x="4573" y="3073"/>
                    <a:pt x="4534" y="3068"/>
                  </a:cubicBezTo>
                  <a:cubicBezTo>
                    <a:pt x="4471" y="3056"/>
                    <a:pt x="4414" y="3102"/>
                    <a:pt x="4357" y="3102"/>
                  </a:cubicBezTo>
                  <a:cubicBezTo>
                    <a:pt x="4335" y="3102"/>
                    <a:pt x="4295" y="3073"/>
                    <a:pt x="4266" y="3068"/>
                  </a:cubicBezTo>
                  <a:cubicBezTo>
                    <a:pt x="4210" y="3056"/>
                    <a:pt x="4215" y="3102"/>
                    <a:pt x="4176" y="3102"/>
                  </a:cubicBezTo>
                  <a:cubicBezTo>
                    <a:pt x="4113" y="3113"/>
                    <a:pt x="4045" y="3130"/>
                    <a:pt x="3982" y="3119"/>
                  </a:cubicBezTo>
                  <a:cubicBezTo>
                    <a:pt x="3840" y="3102"/>
                    <a:pt x="3840" y="3102"/>
                    <a:pt x="3840" y="3102"/>
                  </a:cubicBezTo>
                  <a:cubicBezTo>
                    <a:pt x="3812" y="3096"/>
                    <a:pt x="3704" y="3278"/>
                    <a:pt x="3676" y="3306"/>
                  </a:cubicBezTo>
                  <a:cubicBezTo>
                    <a:pt x="3641" y="3340"/>
                    <a:pt x="3579" y="3318"/>
                    <a:pt x="3562" y="3386"/>
                  </a:cubicBezTo>
                  <a:cubicBezTo>
                    <a:pt x="3528" y="3437"/>
                    <a:pt x="3562" y="3431"/>
                    <a:pt x="3499" y="3437"/>
                  </a:cubicBezTo>
                  <a:cubicBezTo>
                    <a:pt x="3465" y="3437"/>
                    <a:pt x="3460" y="3482"/>
                    <a:pt x="3403" y="3471"/>
                  </a:cubicBezTo>
                  <a:cubicBezTo>
                    <a:pt x="3301" y="3454"/>
                    <a:pt x="3255" y="3408"/>
                    <a:pt x="3147" y="3465"/>
                  </a:cubicBezTo>
                  <a:cubicBezTo>
                    <a:pt x="3102" y="3494"/>
                    <a:pt x="3062" y="3511"/>
                    <a:pt x="3011" y="3522"/>
                  </a:cubicBezTo>
                  <a:cubicBezTo>
                    <a:pt x="2988" y="3522"/>
                    <a:pt x="2965" y="3539"/>
                    <a:pt x="2943" y="3551"/>
                  </a:cubicBezTo>
                  <a:cubicBezTo>
                    <a:pt x="2920" y="3562"/>
                    <a:pt x="2869" y="3562"/>
                    <a:pt x="2857" y="3585"/>
                  </a:cubicBezTo>
                  <a:cubicBezTo>
                    <a:pt x="2835" y="3624"/>
                    <a:pt x="2795" y="3636"/>
                    <a:pt x="2795" y="3687"/>
                  </a:cubicBezTo>
                  <a:cubicBezTo>
                    <a:pt x="2795" y="3727"/>
                    <a:pt x="2789" y="3721"/>
                    <a:pt x="2767" y="3744"/>
                  </a:cubicBezTo>
                  <a:cubicBezTo>
                    <a:pt x="2755" y="3755"/>
                    <a:pt x="2755" y="3772"/>
                    <a:pt x="2749" y="3783"/>
                  </a:cubicBezTo>
                  <a:cubicBezTo>
                    <a:pt x="2744" y="3801"/>
                    <a:pt x="2727" y="3812"/>
                    <a:pt x="2715" y="3829"/>
                  </a:cubicBezTo>
                  <a:cubicBezTo>
                    <a:pt x="2704" y="3840"/>
                    <a:pt x="2710" y="3869"/>
                    <a:pt x="2693" y="3880"/>
                  </a:cubicBezTo>
                  <a:cubicBezTo>
                    <a:pt x="2681" y="3891"/>
                    <a:pt x="2681" y="3925"/>
                    <a:pt x="2681" y="3954"/>
                  </a:cubicBezTo>
                  <a:lnTo>
                    <a:pt x="2681" y="3954"/>
                  </a:lnTo>
                  <a:cubicBezTo>
                    <a:pt x="2636" y="3960"/>
                    <a:pt x="2636" y="3960"/>
                    <a:pt x="2636" y="3960"/>
                  </a:cubicBezTo>
                  <a:lnTo>
                    <a:pt x="2636" y="3960"/>
                  </a:lnTo>
                  <a:cubicBezTo>
                    <a:pt x="2625" y="3943"/>
                    <a:pt x="2607" y="3931"/>
                    <a:pt x="2585" y="3925"/>
                  </a:cubicBezTo>
                  <a:cubicBezTo>
                    <a:pt x="2545" y="3925"/>
                    <a:pt x="2534" y="4033"/>
                    <a:pt x="2551" y="4056"/>
                  </a:cubicBezTo>
                  <a:cubicBezTo>
                    <a:pt x="2579" y="4102"/>
                    <a:pt x="2528" y="4130"/>
                    <a:pt x="2494" y="4136"/>
                  </a:cubicBezTo>
                  <a:cubicBezTo>
                    <a:pt x="2460" y="4141"/>
                    <a:pt x="2448" y="4158"/>
                    <a:pt x="2420" y="4170"/>
                  </a:cubicBezTo>
                  <a:cubicBezTo>
                    <a:pt x="2352" y="4215"/>
                    <a:pt x="2340" y="4147"/>
                    <a:pt x="2284" y="4136"/>
                  </a:cubicBezTo>
                  <a:cubicBezTo>
                    <a:pt x="2267" y="4124"/>
                    <a:pt x="2261" y="4107"/>
                    <a:pt x="2232" y="4113"/>
                  </a:cubicBezTo>
                  <a:cubicBezTo>
                    <a:pt x="2216" y="4119"/>
                    <a:pt x="2204" y="4113"/>
                    <a:pt x="2187" y="4096"/>
                  </a:cubicBezTo>
                  <a:cubicBezTo>
                    <a:pt x="2153" y="4073"/>
                    <a:pt x="2125" y="4090"/>
                    <a:pt x="2090" y="4051"/>
                  </a:cubicBezTo>
                  <a:cubicBezTo>
                    <a:pt x="2045" y="4005"/>
                    <a:pt x="2017" y="3897"/>
                    <a:pt x="1931" y="3925"/>
                  </a:cubicBezTo>
                  <a:cubicBezTo>
                    <a:pt x="1897" y="3937"/>
                    <a:pt x="1829" y="3925"/>
                    <a:pt x="1806" y="3903"/>
                  </a:cubicBezTo>
                  <a:cubicBezTo>
                    <a:pt x="1789" y="3886"/>
                    <a:pt x="1727" y="3778"/>
                    <a:pt x="1721" y="3755"/>
                  </a:cubicBezTo>
                  <a:cubicBezTo>
                    <a:pt x="1710" y="3755"/>
                    <a:pt x="1698" y="3761"/>
                    <a:pt x="1687" y="3761"/>
                  </a:cubicBezTo>
                  <a:cubicBezTo>
                    <a:pt x="1687" y="3749"/>
                    <a:pt x="1670" y="3715"/>
                    <a:pt x="1659" y="3698"/>
                  </a:cubicBezTo>
                  <a:cubicBezTo>
                    <a:pt x="1636" y="3653"/>
                    <a:pt x="1636" y="3653"/>
                    <a:pt x="1636" y="3653"/>
                  </a:cubicBezTo>
                  <a:cubicBezTo>
                    <a:pt x="1625" y="3624"/>
                    <a:pt x="1602" y="3602"/>
                    <a:pt x="1590" y="3573"/>
                  </a:cubicBezTo>
                  <a:cubicBezTo>
                    <a:pt x="1568" y="3511"/>
                    <a:pt x="1528" y="3460"/>
                    <a:pt x="1505" y="3397"/>
                  </a:cubicBezTo>
                  <a:cubicBezTo>
                    <a:pt x="1494" y="3363"/>
                    <a:pt x="1539" y="3420"/>
                    <a:pt x="1551" y="3420"/>
                  </a:cubicBezTo>
                  <a:cubicBezTo>
                    <a:pt x="1568" y="3420"/>
                    <a:pt x="1579" y="3403"/>
                    <a:pt x="1585" y="3386"/>
                  </a:cubicBezTo>
                  <a:cubicBezTo>
                    <a:pt x="1608" y="3363"/>
                    <a:pt x="1596" y="3329"/>
                    <a:pt x="1562" y="3318"/>
                  </a:cubicBezTo>
                  <a:cubicBezTo>
                    <a:pt x="1511" y="3306"/>
                    <a:pt x="1534" y="3284"/>
                    <a:pt x="1494" y="3266"/>
                  </a:cubicBezTo>
                  <a:cubicBezTo>
                    <a:pt x="1466" y="3249"/>
                    <a:pt x="1437" y="3249"/>
                    <a:pt x="1409" y="3249"/>
                  </a:cubicBezTo>
                  <a:cubicBezTo>
                    <a:pt x="1369" y="3244"/>
                    <a:pt x="1392" y="3204"/>
                    <a:pt x="1380" y="3181"/>
                  </a:cubicBezTo>
                  <a:cubicBezTo>
                    <a:pt x="1363" y="3147"/>
                    <a:pt x="1312" y="3090"/>
                    <a:pt x="1352" y="3073"/>
                  </a:cubicBezTo>
                  <a:cubicBezTo>
                    <a:pt x="1375" y="3062"/>
                    <a:pt x="1392" y="3045"/>
                    <a:pt x="1409" y="3028"/>
                  </a:cubicBezTo>
                  <a:cubicBezTo>
                    <a:pt x="1426" y="3005"/>
                    <a:pt x="1397" y="2999"/>
                    <a:pt x="1386" y="2982"/>
                  </a:cubicBezTo>
                  <a:cubicBezTo>
                    <a:pt x="1375" y="2960"/>
                    <a:pt x="1358" y="2937"/>
                    <a:pt x="1352" y="2914"/>
                  </a:cubicBezTo>
                  <a:cubicBezTo>
                    <a:pt x="1329" y="2852"/>
                    <a:pt x="1329" y="2852"/>
                    <a:pt x="1329" y="2852"/>
                  </a:cubicBezTo>
                  <a:cubicBezTo>
                    <a:pt x="1301" y="2795"/>
                    <a:pt x="1301" y="2795"/>
                    <a:pt x="1301" y="2795"/>
                  </a:cubicBezTo>
                  <a:cubicBezTo>
                    <a:pt x="1272" y="2755"/>
                    <a:pt x="1244" y="2727"/>
                    <a:pt x="1204" y="2698"/>
                  </a:cubicBezTo>
                  <a:cubicBezTo>
                    <a:pt x="1119" y="2636"/>
                    <a:pt x="1028" y="2568"/>
                    <a:pt x="937" y="2528"/>
                  </a:cubicBezTo>
                  <a:cubicBezTo>
                    <a:pt x="892" y="2511"/>
                    <a:pt x="812" y="2454"/>
                    <a:pt x="772" y="2454"/>
                  </a:cubicBezTo>
                  <a:cubicBezTo>
                    <a:pt x="687" y="2431"/>
                    <a:pt x="625" y="2369"/>
                    <a:pt x="534" y="2363"/>
                  </a:cubicBezTo>
                  <a:cubicBezTo>
                    <a:pt x="443" y="2352"/>
                    <a:pt x="352" y="2369"/>
                    <a:pt x="261" y="2386"/>
                  </a:cubicBezTo>
                  <a:cubicBezTo>
                    <a:pt x="233" y="2397"/>
                    <a:pt x="187" y="2426"/>
                    <a:pt x="147" y="2431"/>
                  </a:cubicBezTo>
                  <a:lnTo>
                    <a:pt x="147" y="2431"/>
                  </a:lnTo>
                  <a:cubicBezTo>
                    <a:pt x="142" y="2414"/>
                    <a:pt x="136" y="2392"/>
                    <a:pt x="136" y="2375"/>
                  </a:cubicBezTo>
                  <a:cubicBezTo>
                    <a:pt x="136" y="2369"/>
                    <a:pt x="136" y="2363"/>
                    <a:pt x="136" y="2357"/>
                  </a:cubicBezTo>
                  <a:cubicBezTo>
                    <a:pt x="130" y="2352"/>
                    <a:pt x="119" y="2329"/>
                    <a:pt x="113" y="2323"/>
                  </a:cubicBezTo>
                  <a:cubicBezTo>
                    <a:pt x="102" y="2306"/>
                    <a:pt x="119" y="2272"/>
                    <a:pt x="119" y="2249"/>
                  </a:cubicBezTo>
                  <a:cubicBezTo>
                    <a:pt x="119" y="2215"/>
                    <a:pt x="96" y="2187"/>
                    <a:pt x="96" y="2153"/>
                  </a:cubicBezTo>
                  <a:cubicBezTo>
                    <a:pt x="96" y="2130"/>
                    <a:pt x="108" y="2113"/>
                    <a:pt x="102" y="2090"/>
                  </a:cubicBezTo>
                  <a:cubicBezTo>
                    <a:pt x="96" y="2068"/>
                    <a:pt x="73" y="2073"/>
                    <a:pt x="79" y="2045"/>
                  </a:cubicBezTo>
                  <a:cubicBezTo>
                    <a:pt x="85" y="2022"/>
                    <a:pt x="79" y="2005"/>
                    <a:pt x="73" y="1983"/>
                  </a:cubicBezTo>
                  <a:cubicBezTo>
                    <a:pt x="68" y="1954"/>
                    <a:pt x="68" y="1937"/>
                    <a:pt x="51" y="1914"/>
                  </a:cubicBezTo>
                  <a:cubicBezTo>
                    <a:pt x="39" y="1903"/>
                    <a:pt x="11" y="1869"/>
                    <a:pt x="0" y="1857"/>
                  </a:cubicBezTo>
                  <a:cubicBezTo>
                    <a:pt x="5" y="1840"/>
                    <a:pt x="11" y="1806"/>
                    <a:pt x="22" y="1795"/>
                  </a:cubicBezTo>
                  <a:cubicBezTo>
                    <a:pt x="22" y="1789"/>
                    <a:pt x="28" y="1778"/>
                    <a:pt x="28" y="1767"/>
                  </a:cubicBezTo>
                  <a:cubicBezTo>
                    <a:pt x="17" y="1733"/>
                    <a:pt x="45" y="1744"/>
                    <a:pt x="57" y="1721"/>
                  </a:cubicBezTo>
                  <a:cubicBezTo>
                    <a:pt x="62" y="1704"/>
                    <a:pt x="73" y="1687"/>
                    <a:pt x="79" y="1676"/>
                  </a:cubicBezTo>
                  <a:cubicBezTo>
                    <a:pt x="91" y="1659"/>
                    <a:pt x="96" y="1630"/>
                    <a:pt x="91" y="1608"/>
                  </a:cubicBezTo>
                  <a:cubicBezTo>
                    <a:pt x="96" y="1579"/>
                    <a:pt x="136" y="1556"/>
                    <a:pt x="130" y="1528"/>
                  </a:cubicBezTo>
                  <a:cubicBezTo>
                    <a:pt x="119" y="1494"/>
                    <a:pt x="153" y="1505"/>
                    <a:pt x="164" y="1488"/>
                  </a:cubicBezTo>
                  <a:cubicBezTo>
                    <a:pt x="176" y="1477"/>
                    <a:pt x="187" y="1466"/>
                    <a:pt x="199" y="1454"/>
                  </a:cubicBezTo>
                  <a:cubicBezTo>
                    <a:pt x="250" y="1414"/>
                    <a:pt x="295" y="1375"/>
                    <a:pt x="289" y="1306"/>
                  </a:cubicBezTo>
                  <a:cubicBezTo>
                    <a:pt x="289" y="1284"/>
                    <a:pt x="341" y="1233"/>
                    <a:pt x="335" y="1193"/>
                  </a:cubicBezTo>
                  <a:cubicBezTo>
                    <a:pt x="329" y="1170"/>
                    <a:pt x="312" y="1159"/>
                    <a:pt x="346" y="1153"/>
                  </a:cubicBezTo>
                  <a:cubicBezTo>
                    <a:pt x="369" y="1147"/>
                    <a:pt x="403" y="1130"/>
                    <a:pt x="414" y="1136"/>
                  </a:cubicBezTo>
                  <a:cubicBezTo>
                    <a:pt x="431" y="1147"/>
                    <a:pt x="494" y="1142"/>
                    <a:pt x="483" y="1113"/>
                  </a:cubicBezTo>
                  <a:cubicBezTo>
                    <a:pt x="488" y="1090"/>
                    <a:pt x="483" y="1079"/>
                    <a:pt x="511" y="1074"/>
                  </a:cubicBezTo>
                  <a:cubicBezTo>
                    <a:pt x="522" y="1074"/>
                    <a:pt x="551" y="1085"/>
                    <a:pt x="562" y="1096"/>
                  </a:cubicBezTo>
                  <a:cubicBezTo>
                    <a:pt x="573" y="1102"/>
                    <a:pt x="573" y="1119"/>
                    <a:pt x="596" y="1113"/>
                  </a:cubicBezTo>
                  <a:cubicBezTo>
                    <a:pt x="647" y="1096"/>
                    <a:pt x="653" y="1051"/>
                    <a:pt x="653" y="994"/>
                  </a:cubicBezTo>
                  <a:cubicBezTo>
                    <a:pt x="653" y="971"/>
                    <a:pt x="664" y="977"/>
                    <a:pt x="676" y="966"/>
                  </a:cubicBezTo>
                  <a:cubicBezTo>
                    <a:pt x="698" y="931"/>
                    <a:pt x="676" y="892"/>
                    <a:pt x="687" y="869"/>
                  </a:cubicBezTo>
                  <a:cubicBezTo>
                    <a:pt x="693" y="858"/>
                    <a:pt x="727" y="824"/>
                    <a:pt x="721" y="818"/>
                  </a:cubicBezTo>
                  <a:lnTo>
                    <a:pt x="721" y="818"/>
                  </a:lnTo>
                  <a:cubicBezTo>
                    <a:pt x="772" y="829"/>
                    <a:pt x="772" y="829"/>
                    <a:pt x="772" y="829"/>
                  </a:cubicBezTo>
                  <a:cubicBezTo>
                    <a:pt x="795" y="858"/>
                    <a:pt x="829" y="863"/>
                    <a:pt x="863" y="863"/>
                  </a:cubicBezTo>
                  <a:cubicBezTo>
                    <a:pt x="943" y="869"/>
                    <a:pt x="829" y="914"/>
                    <a:pt x="869" y="960"/>
                  </a:cubicBezTo>
                  <a:cubicBezTo>
                    <a:pt x="880" y="971"/>
                    <a:pt x="903" y="954"/>
                    <a:pt x="920" y="966"/>
                  </a:cubicBezTo>
                  <a:cubicBezTo>
                    <a:pt x="960" y="1005"/>
                    <a:pt x="948" y="994"/>
                    <a:pt x="1011" y="994"/>
                  </a:cubicBezTo>
                  <a:cubicBezTo>
                    <a:pt x="1034" y="994"/>
                    <a:pt x="1068" y="977"/>
                    <a:pt x="1090" y="983"/>
                  </a:cubicBezTo>
                  <a:cubicBezTo>
                    <a:pt x="1102" y="988"/>
                    <a:pt x="1147" y="1028"/>
                    <a:pt x="1147" y="1045"/>
                  </a:cubicBezTo>
                  <a:cubicBezTo>
                    <a:pt x="1147" y="1113"/>
                    <a:pt x="1153" y="1085"/>
                    <a:pt x="1204" y="1096"/>
                  </a:cubicBezTo>
                  <a:cubicBezTo>
                    <a:pt x="1216" y="1102"/>
                    <a:pt x="1284" y="1130"/>
                    <a:pt x="1284" y="1125"/>
                  </a:cubicBezTo>
                  <a:cubicBezTo>
                    <a:pt x="1306" y="1074"/>
                    <a:pt x="1306" y="1074"/>
                    <a:pt x="1306" y="1074"/>
                  </a:cubicBezTo>
                  <a:cubicBezTo>
                    <a:pt x="1318" y="1051"/>
                    <a:pt x="1306" y="1028"/>
                    <a:pt x="1340" y="1051"/>
                  </a:cubicBezTo>
                  <a:cubicBezTo>
                    <a:pt x="1386" y="1079"/>
                    <a:pt x="1403" y="1039"/>
                    <a:pt x="1420" y="1108"/>
                  </a:cubicBezTo>
                  <a:cubicBezTo>
                    <a:pt x="1420" y="1125"/>
                    <a:pt x="1466" y="1170"/>
                    <a:pt x="1482" y="1176"/>
                  </a:cubicBezTo>
                  <a:cubicBezTo>
                    <a:pt x="1505" y="1181"/>
                    <a:pt x="1528" y="1170"/>
                    <a:pt x="1551" y="1187"/>
                  </a:cubicBezTo>
                  <a:cubicBezTo>
                    <a:pt x="1568" y="1198"/>
                    <a:pt x="1579" y="1198"/>
                    <a:pt x="1602" y="1198"/>
                  </a:cubicBezTo>
                  <a:cubicBezTo>
                    <a:pt x="1625" y="1198"/>
                    <a:pt x="1630" y="1233"/>
                    <a:pt x="1653" y="1221"/>
                  </a:cubicBezTo>
                  <a:cubicBezTo>
                    <a:pt x="1681" y="1210"/>
                    <a:pt x="1710" y="1176"/>
                    <a:pt x="1744" y="1164"/>
                  </a:cubicBezTo>
                  <a:cubicBezTo>
                    <a:pt x="1789" y="1153"/>
                    <a:pt x="1840" y="1153"/>
                    <a:pt x="1886" y="1142"/>
                  </a:cubicBezTo>
                  <a:cubicBezTo>
                    <a:pt x="1943" y="1119"/>
                    <a:pt x="1914" y="1108"/>
                    <a:pt x="1948" y="1074"/>
                  </a:cubicBezTo>
                  <a:cubicBezTo>
                    <a:pt x="1994" y="1028"/>
                    <a:pt x="1937" y="1011"/>
                    <a:pt x="1954" y="983"/>
                  </a:cubicBezTo>
                  <a:cubicBezTo>
                    <a:pt x="1971" y="954"/>
                    <a:pt x="2005" y="943"/>
                    <a:pt x="2017" y="914"/>
                  </a:cubicBezTo>
                  <a:cubicBezTo>
                    <a:pt x="2028" y="863"/>
                    <a:pt x="2108" y="875"/>
                    <a:pt x="2142" y="858"/>
                  </a:cubicBezTo>
                  <a:cubicBezTo>
                    <a:pt x="2238" y="801"/>
                    <a:pt x="2272" y="909"/>
                    <a:pt x="2193" y="920"/>
                  </a:cubicBezTo>
                  <a:cubicBezTo>
                    <a:pt x="2164" y="926"/>
                    <a:pt x="2193" y="1000"/>
                    <a:pt x="2210" y="1011"/>
                  </a:cubicBezTo>
                  <a:cubicBezTo>
                    <a:pt x="2244" y="1028"/>
                    <a:pt x="2295" y="943"/>
                    <a:pt x="2329" y="931"/>
                  </a:cubicBezTo>
                  <a:cubicBezTo>
                    <a:pt x="2346" y="931"/>
                    <a:pt x="2357" y="931"/>
                    <a:pt x="2375" y="931"/>
                  </a:cubicBezTo>
                  <a:cubicBezTo>
                    <a:pt x="2386" y="926"/>
                    <a:pt x="2420" y="897"/>
                    <a:pt x="2426" y="886"/>
                  </a:cubicBezTo>
                  <a:cubicBezTo>
                    <a:pt x="2431" y="869"/>
                    <a:pt x="2426" y="863"/>
                    <a:pt x="2426" y="846"/>
                  </a:cubicBezTo>
                  <a:cubicBezTo>
                    <a:pt x="2426" y="829"/>
                    <a:pt x="2448" y="818"/>
                    <a:pt x="2454" y="789"/>
                  </a:cubicBezTo>
                  <a:cubicBezTo>
                    <a:pt x="2454" y="738"/>
                    <a:pt x="2420" y="710"/>
                    <a:pt x="2420" y="670"/>
                  </a:cubicBezTo>
                  <a:cubicBezTo>
                    <a:pt x="2420" y="647"/>
                    <a:pt x="2409" y="647"/>
                    <a:pt x="2397" y="636"/>
                  </a:cubicBezTo>
                  <a:cubicBezTo>
                    <a:pt x="2380" y="625"/>
                    <a:pt x="2403" y="585"/>
                    <a:pt x="2397" y="568"/>
                  </a:cubicBezTo>
                  <a:cubicBezTo>
                    <a:pt x="2397" y="551"/>
                    <a:pt x="2380" y="545"/>
                    <a:pt x="2380" y="528"/>
                  </a:cubicBezTo>
                  <a:cubicBezTo>
                    <a:pt x="2380" y="505"/>
                    <a:pt x="2397" y="460"/>
                    <a:pt x="2414" y="443"/>
                  </a:cubicBezTo>
                  <a:cubicBezTo>
                    <a:pt x="2443" y="409"/>
                    <a:pt x="2477" y="449"/>
                    <a:pt x="2499" y="415"/>
                  </a:cubicBezTo>
                  <a:cubicBezTo>
                    <a:pt x="2522" y="392"/>
                    <a:pt x="2517" y="369"/>
                    <a:pt x="2551" y="346"/>
                  </a:cubicBezTo>
                  <a:cubicBezTo>
                    <a:pt x="2579" y="329"/>
                    <a:pt x="2630" y="216"/>
                    <a:pt x="2653" y="221"/>
                  </a:cubicBezTo>
                  <a:cubicBezTo>
                    <a:pt x="2710" y="238"/>
                    <a:pt x="2704" y="210"/>
                    <a:pt x="2749" y="176"/>
                  </a:cubicBezTo>
                  <a:cubicBezTo>
                    <a:pt x="2778" y="159"/>
                    <a:pt x="2801" y="119"/>
                    <a:pt x="2829" y="108"/>
                  </a:cubicBezTo>
                  <a:cubicBezTo>
                    <a:pt x="2846" y="96"/>
                    <a:pt x="2875" y="108"/>
                    <a:pt x="2875" y="74"/>
                  </a:cubicBezTo>
                  <a:cubicBezTo>
                    <a:pt x="2875" y="5"/>
                    <a:pt x="2863" y="28"/>
                    <a:pt x="2920" y="17"/>
                  </a:cubicBezTo>
                  <a:cubicBezTo>
                    <a:pt x="2971" y="11"/>
                    <a:pt x="2960" y="45"/>
                    <a:pt x="3022" y="5"/>
                  </a:cubicBezTo>
                  <a:cubicBezTo>
                    <a:pt x="3073" y="0"/>
                    <a:pt x="3073" y="0"/>
                    <a:pt x="3073" y="0"/>
                  </a:cubicBezTo>
                </a:path>
              </a:pathLst>
            </a:custGeom>
            <a:grpFill/>
            <a:ln w="19050" cap="flat" cmpd="sng">
              <a:solidFill>
                <a:schemeClr val="bg1"/>
              </a:solidFill>
              <a:bevel/>
              <a:headEnd/>
              <a:tailEnd/>
            </a:ln>
            <a:effectLst/>
          </p:spPr>
          <p:txBody>
            <a:bodyPr wrap="none" anchor="ctr"/>
            <a:lstStyle/>
            <a:p>
              <a:endParaRPr lang="en-US">
                <a:latin typeface="Poppins Light" charset="0"/>
              </a:endParaRPr>
            </a:p>
          </p:txBody>
        </p:sp>
        <p:sp>
          <p:nvSpPr>
            <p:cNvPr id="89" name="Freeform 163"/>
            <p:cNvSpPr>
              <a:spLocks noChangeArrowheads="1"/>
            </p:cNvSpPr>
            <p:nvPr/>
          </p:nvSpPr>
          <p:spPr bwMode="auto">
            <a:xfrm>
              <a:off x="20634696" y="7231882"/>
              <a:ext cx="2638446" cy="1586221"/>
            </a:xfrm>
            <a:custGeom>
              <a:avLst/>
              <a:gdLst>
                <a:gd name="T0" fmla="*/ 3528 w 3813"/>
                <a:gd name="T1" fmla="*/ 6 h 2295"/>
                <a:gd name="T2" fmla="*/ 3210 w 3813"/>
                <a:gd name="T3" fmla="*/ 62 h 2295"/>
                <a:gd name="T4" fmla="*/ 3216 w 3813"/>
                <a:gd name="T5" fmla="*/ 142 h 2295"/>
                <a:gd name="T6" fmla="*/ 3312 w 3813"/>
                <a:gd name="T7" fmla="*/ 267 h 2295"/>
                <a:gd name="T8" fmla="*/ 3653 w 3813"/>
                <a:gd name="T9" fmla="*/ 392 h 2295"/>
                <a:gd name="T10" fmla="*/ 3750 w 3813"/>
                <a:gd name="T11" fmla="*/ 136 h 2295"/>
                <a:gd name="T12" fmla="*/ 3580 w 3813"/>
                <a:gd name="T13" fmla="*/ 45 h 2295"/>
                <a:gd name="T14" fmla="*/ 3528 w 3813"/>
                <a:gd name="T15" fmla="*/ 6 h 2295"/>
                <a:gd name="T16" fmla="*/ 1784 w 3813"/>
                <a:gd name="T17" fmla="*/ 494 h 2295"/>
                <a:gd name="T18" fmla="*/ 1637 w 3813"/>
                <a:gd name="T19" fmla="*/ 619 h 2295"/>
                <a:gd name="T20" fmla="*/ 1443 w 3813"/>
                <a:gd name="T21" fmla="*/ 761 h 2295"/>
                <a:gd name="T22" fmla="*/ 1477 w 3813"/>
                <a:gd name="T23" fmla="*/ 897 h 2295"/>
                <a:gd name="T24" fmla="*/ 1534 w 3813"/>
                <a:gd name="T25" fmla="*/ 936 h 2295"/>
                <a:gd name="T26" fmla="*/ 1676 w 3813"/>
                <a:gd name="T27" fmla="*/ 885 h 2295"/>
                <a:gd name="T28" fmla="*/ 1722 w 3813"/>
                <a:gd name="T29" fmla="*/ 857 h 2295"/>
                <a:gd name="T30" fmla="*/ 1761 w 3813"/>
                <a:gd name="T31" fmla="*/ 829 h 2295"/>
                <a:gd name="T32" fmla="*/ 1869 w 3813"/>
                <a:gd name="T33" fmla="*/ 982 h 2295"/>
                <a:gd name="T34" fmla="*/ 1938 w 3813"/>
                <a:gd name="T35" fmla="*/ 1141 h 2295"/>
                <a:gd name="T36" fmla="*/ 2102 w 3813"/>
                <a:gd name="T37" fmla="*/ 1158 h 2295"/>
                <a:gd name="T38" fmla="*/ 2199 w 3813"/>
                <a:gd name="T39" fmla="*/ 1226 h 2295"/>
                <a:gd name="T40" fmla="*/ 2364 w 3813"/>
                <a:gd name="T41" fmla="*/ 1237 h 2295"/>
                <a:gd name="T42" fmla="*/ 2466 w 3813"/>
                <a:gd name="T43" fmla="*/ 1164 h 2295"/>
                <a:gd name="T44" fmla="*/ 2625 w 3813"/>
                <a:gd name="T45" fmla="*/ 874 h 2295"/>
                <a:gd name="T46" fmla="*/ 2693 w 3813"/>
                <a:gd name="T47" fmla="*/ 761 h 2295"/>
                <a:gd name="T48" fmla="*/ 2779 w 3813"/>
                <a:gd name="T49" fmla="*/ 574 h 2295"/>
                <a:gd name="T50" fmla="*/ 2563 w 3813"/>
                <a:gd name="T51" fmla="*/ 551 h 2295"/>
                <a:gd name="T52" fmla="*/ 2369 w 3813"/>
                <a:gd name="T53" fmla="*/ 460 h 2295"/>
                <a:gd name="T54" fmla="*/ 2432 w 3813"/>
                <a:gd name="T55" fmla="*/ 363 h 2295"/>
                <a:gd name="T56" fmla="*/ 2364 w 3813"/>
                <a:gd name="T57" fmla="*/ 352 h 2295"/>
                <a:gd name="T58" fmla="*/ 2392 w 3813"/>
                <a:gd name="T59" fmla="*/ 261 h 2295"/>
                <a:gd name="T60" fmla="*/ 2375 w 3813"/>
                <a:gd name="T61" fmla="*/ 221 h 2295"/>
                <a:gd name="T62" fmla="*/ 2199 w 3813"/>
                <a:gd name="T63" fmla="*/ 278 h 2295"/>
                <a:gd name="T64" fmla="*/ 2046 w 3813"/>
                <a:gd name="T65" fmla="*/ 329 h 2295"/>
                <a:gd name="T66" fmla="*/ 1932 w 3813"/>
                <a:gd name="T67" fmla="*/ 381 h 2295"/>
                <a:gd name="T68" fmla="*/ 1784 w 3813"/>
                <a:gd name="T69" fmla="*/ 494 h 2295"/>
                <a:gd name="T70" fmla="*/ 239 w 3813"/>
                <a:gd name="T71" fmla="*/ 1919 h 2295"/>
                <a:gd name="T72" fmla="*/ 426 w 3813"/>
                <a:gd name="T73" fmla="*/ 1749 h 2295"/>
                <a:gd name="T74" fmla="*/ 472 w 3813"/>
                <a:gd name="T75" fmla="*/ 1618 h 2295"/>
                <a:gd name="T76" fmla="*/ 404 w 3813"/>
                <a:gd name="T77" fmla="*/ 1550 h 2295"/>
                <a:gd name="T78" fmla="*/ 244 w 3813"/>
                <a:gd name="T79" fmla="*/ 1612 h 2295"/>
                <a:gd name="T80" fmla="*/ 108 w 3813"/>
                <a:gd name="T81" fmla="*/ 1749 h 2295"/>
                <a:gd name="T82" fmla="*/ 34 w 3813"/>
                <a:gd name="T83" fmla="*/ 1834 h 2295"/>
                <a:gd name="T84" fmla="*/ 74 w 3813"/>
                <a:gd name="T85" fmla="*/ 1914 h 2295"/>
                <a:gd name="T86" fmla="*/ 171 w 3813"/>
                <a:gd name="T87" fmla="*/ 1942 h 2295"/>
                <a:gd name="T88" fmla="*/ 216 w 3813"/>
                <a:gd name="T89" fmla="*/ 1982 h 2295"/>
                <a:gd name="T90" fmla="*/ 256 w 3813"/>
                <a:gd name="T91" fmla="*/ 1987 h 2295"/>
                <a:gd name="T92" fmla="*/ 239 w 3813"/>
                <a:gd name="T93" fmla="*/ 1919 h 2295"/>
                <a:gd name="T94" fmla="*/ 392 w 3813"/>
                <a:gd name="T95" fmla="*/ 2243 h 2295"/>
                <a:gd name="T96" fmla="*/ 313 w 3813"/>
                <a:gd name="T97" fmla="*/ 2175 h 2295"/>
                <a:gd name="T98" fmla="*/ 228 w 3813"/>
                <a:gd name="T99" fmla="*/ 2175 h 2295"/>
                <a:gd name="T100" fmla="*/ 233 w 3813"/>
                <a:gd name="T101" fmla="*/ 2294 h 2295"/>
                <a:gd name="T102" fmla="*/ 284 w 3813"/>
                <a:gd name="T103" fmla="*/ 2232 h 2295"/>
                <a:gd name="T104" fmla="*/ 409 w 3813"/>
                <a:gd name="T105" fmla="*/ 2277 h 2295"/>
                <a:gd name="T106" fmla="*/ 455 w 3813"/>
                <a:gd name="T107" fmla="*/ 2271 h 2295"/>
                <a:gd name="T108" fmla="*/ 421 w 3813"/>
                <a:gd name="T109" fmla="*/ 2237 h 2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813" h="2295">
                  <a:moveTo>
                    <a:pt x="3528" y="6"/>
                  </a:moveTo>
                  <a:lnTo>
                    <a:pt x="3528" y="6"/>
                  </a:lnTo>
                  <a:cubicBezTo>
                    <a:pt x="3500" y="62"/>
                    <a:pt x="3477" y="34"/>
                    <a:pt x="3415" y="45"/>
                  </a:cubicBezTo>
                  <a:cubicBezTo>
                    <a:pt x="3364" y="51"/>
                    <a:pt x="3256" y="34"/>
                    <a:pt x="3210" y="62"/>
                  </a:cubicBezTo>
                  <a:cubicBezTo>
                    <a:pt x="3199" y="62"/>
                    <a:pt x="3176" y="102"/>
                    <a:pt x="3176" y="108"/>
                  </a:cubicBezTo>
                  <a:cubicBezTo>
                    <a:pt x="3159" y="153"/>
                    <a:pt x="3188" y="142"/>
                    <a:pt x="3216" y="142"/>
                  </a:cubicBezTo>
                  <a:cubicBezTo>
                    <a:pt x="3216" y="176"/>
                    <a:pt x="3216" y="221"/>
                    <a:pt x="3205" y="256"/>
                  </a:cubicBezTo>
                  <a:cubicBezTo>
                    <a:pt x="3199" y="284"/>
                    <a:pt x="3296" y="273"/>
                    <a:pt x="3312" y="267"/>
                  </a:cubicBezTo>
                  <a:cubicBezTo>
                    <a:pt x="3358" y="261"/>
                    <a:pt x="3398" y="244"/>
                    <a:pt x="3443" y="267"/>
                  </a:cubicBezTo>
                  <a:cubicBezTo>
                    <a:pt x="3517" y="301"/>
                    <a:pt x="3580" y="363"/>
                    <a:pt x="3653" y="392"/>
                  </a:cubicBezTo>
                  <a:cubicBezTo>
                    <a:pt x="3744" y="437"/>
                    <a:pt x="3812" y="494"/>
                    <a:pt x="3807" y="347"/>
                  </a:cubicBezTo>
                  <a:cubicBezTo>
                    <a:pt x="3801" y="273"/>
                    <a:pt x="3767" y="199"/>
                    <a:pt x="3750" y="136"/>
                  </a:cubicBezTo>
                  <a:cubicBezTo>
                    <a:pt x="3710" y="136"/>
                    <a:pt x="3642" y="102"/>
                    <a:pt x="3636" y="68"/>
                  </a:cubicBezTo>
                  <a:cubicBezTo>
                    <a:pt x="3625" y="17"/>
                    <a:pt x="3614" y="23"/>
                    <a:pt x="3580" y="45"/>
                  </a:cubicBezTo>
                  <a:cubicBezTo>
                    <a:pt x="3528" y="68"/>
                    <a:pt x="3562" y="11"/>
                    <a:pt x="3540" y="0"/>
                  </a:cubicBezTo>
                  <a:cubicBezTo>
                    <a:pt x="3528" y="6"/>
                    <a:pt x="3528" y="6"/>
                    <a:pt x="3528" y="6"/>
                  </a:cubicBezTo>
                  <a:close/>
                  <a:moveTo>
                    <a:pt x="1784" y="494"/>
                  </a:moveTo>
                  <a:lnTo>
                    <a:pt x="1784" y="494"/>
                  </a:lnTo>
                  <a:cubicBezTo>
                    <a:pt x="1756" y="517"/>
                    <a:pt x="1722" y="568"/>
                    <a:pt x="1693" y="596"/>
                  </a:cubicBezTo>
                  <a:cubicBezTo>
                    <a:pt x="1676" y="608"/>
                    <a:pt x="1659" y="613"/>
                    <a:pt x="1637" y="619"/>
                  </a:cubicBezTo>
                  <a:cubicBezTo>
                    <a:pt x="1602" y="625"/>
                    <a:pt x="1563" y="670"/>
                    <a:pt x="1534" y="693"/>
                  </a:cubicBezTo>
                  <a:cubicBezTo>
                    <a:pt x="1443" y="761"/>
                    <a:pt x="1443" y="761"/>
                    <a:pt x="1443" y="761"/>
                  </a:cubicBezTo>
                  <a:cubicBezTo>
                    <a:pt x="1375" y="801"/>
                    <a:pt x="1375" y="801"/>
                    <a:pt x="1375" y="801"/>
                  </a:cubicBezTo>
                  <a:cubicBezTo>
                    <a:pt x="1364" y="807"/>
                    <a:pt x="1455" y="897"/>
                    <a:pt x="1477" y="897"/>
                  </a:cubicBezTo>
                  <a:cubicBezTo>
                    <a:pt x="1489" y="897"/>
                    <a:pt x="1534" y="891"/>
                    <a:pt x="1546" y="902"/>
                  </a:cubicBezTo>
                  <a:cubicBezTo>
                    <a:pt x="1546" y="902"/>
                    <a:pt x="1534" y="925"/>
                    <a:pt x="1534" y="936"/>
                  </a:cubicBezTo>
                  <a:cubicBezTo>
                    <a:pt x="1540" y="965"/>
                    <a:pt x="1614" y="1021"/>
                    <a:pt x="1631" y="970"/>
                  </a:cubicBezTo>
                  <a:cubicBezTo>
                    <a:pt x="1642" y="948"/>
                    <a:pt x="1653" y="897"/>
                    <a:pt x="1676" y="885"/>
                  </a:cubicBezTo>
                  <a:cubicBezTo>
                    <a:pt x="1688" y="879"/>
                    <a:pt x="1693" y="885"/>
                    <a:pt x="1705" y="879"/>
                  </a:cubicBezTo>
                  <a:cubicBezTo>
                    <a:pt x="1710" y="879"/>
                    <a:pt x="1716" y="857"/>
                    <a:pt x="1722" y="857"/>
                  </a:cubicBezTo>
                  <a:cubicBezTo>
                    <a:pt x="1722" y="852"/>
                    <a:pt x="1739" y="868"/>
                    <a:pt x="1744" y="862"/>
                  </a:cubicBezTo>
                  <a:cubicBezTo>
                    <a:pt x="1750" y="852"/>
                    <a:pt x="1756" y="835"/>
                    <a:pt x="1761" y="829"/>
                  </a:cubicBezTo>
                  <a:cubicBezTo>
                    <a:pt x="1790" y="824"/>
                    <a:pt x="1858" y="879"/>
                    <a:pt x="1875" y="897"/>
                  </a:cubicBezTo>
                  <a:cubicBezTo>
                    <a:pt x="1903" y="919"/>
                    <a:pt x="1869" y="953"/>
                    <a:pt x="1869" y="982"/>
                  </a:cubicBezTo>
                  <a:cubicBezTo>
                    <a:pt x="1869" y="1005"/>
                    <a:pt x="1903" y="1016"/>
                    <a:pt x="1892" y="1044"/>
                  </a:cubicBezTo>
                  <a:cubicBezTo>
                    <a:pt x="1881" y="1078"/>
                    <a:pt x="1909" y="1118"/>
                    <a:pt x="1938" y="1141"/>
                  </a:cubicBezTo>
                  <a:cubicBezTo>
                    <a:pt x="1966" y="1169"/>
                    <a:pt x="2023" y="1158"/>
                    <a:pt x="2063" y="1158"/>
                  </a:cubicBezTo>
                  <a:cubicBezTo>
                    <a:pt x="2085" y="1158"/>
                    <a:pt x="2085" y="1169"/>
                    <a:pt x="2102" y="1158"/>
                  </a:cubicBezTo>
                  <a:cubicBezTo>
                    <a:pt x="2137" y="1147"/>
                    <a:pt x="2142" y="1141"/>
                    <a:pt x="2171" y="1169"/>
                  </a:cubicBezTo>
                  <a:cubicBezTo>
                    <a:pt x="2188" y="1186"/>
                    <a:pt x="2171" y="1220"/>
                    <a:pt x="2199" y="1226"/>
                  </a:cubicBezTo>
                  <a:cubicBezTo>
                    <a:pt x="2222" y="1232"/>
                    <a:pt x="2250" y="1294"/>
                    <a:pt x="2273" y="1311"/>
                  </a:cubicBezTo>
                  <a:cubicBezTo>
                    <a:pt x="2290" y="1323"/>
                    <a:pt x="2347" y="1249"/>
                    <a:pt x="2364" y="1237"/>
                  </a:cubicBezTo>
                  <a:cubicBezTo>
                    <a:pt x="2375" y="1226"/>
                    <a:pt x="2432" y="1203"/>
                    <a:pt x="2432" y="1198"/>
                  </a:cubicBezTo>
                  <a:cubicBezTo>
                    <a:pt x="2438" y="1175"/>
                    <a:pt x="2443" y="1169"/>
                    <a:pt x="2466" y="1164"/>
                  </a:cubicBezTo>
                  <a:cubicBezTo>
                    <a:pt x="2529" y="1141"/>
                    <a:pt x="2534" y="1039"/>
                    <a:pt x="2551" y="987"/>
                  </a:cubicBezTo>
                  <a:cubicBezTo>
                    <a:pt x="2574" y="953"/>
                    <a:pt x="2591" y="897"/>
                    <a:pt x="2625" y="874"/>
                  </a:cubicBezTo>
                  <a:cubicBezTo>
                    <a:pt x="2648" y="852"/>
                    <a:pt x="2665" y="829"/>
                    <a:pt x="2688" y="818"/>
                  </a:cubicBezTo>
                  <a:cubicBezTo>
                    <a:pt x="2722" y="801"/>
                    <a:pt x="2676" y="790"/>
                    <a:pt x="2693" y="761"/>
                  </a:cubicBezTo>
                  <a:cubicBezTo>
                    <a:pt x="2705" y="727"/>
                    <a:pt x="2767" y="710"/>
                    <a:pt x="2767" y="659"/>
                  </a:cubicBezTo>
                  <a:cubicBezTo>
                    <a:pt x="2767" y="636"/>
                    <a:pt x="2790" y="585"/>
                    <a:pt x="2779" y="574"/>
                  </a:cubicBezTo>
                  <a:cubicBezTo>
                    <a:pt x="2739" y="540"/>
                    <a:pt x="2676" y="494"/>
                    <a:pt x="2619" y="483"/>
                  </a:cubicBezTo>
                  <a:cubicBezTo>
                    <a:pt x="2614" y="483"/>
                    <a:pt x="2580" y="540"/>
                    <a:pt x="2563" y="551"/>
                  </a:cubicBezTo>
                  <a:cubicBezTo>
                    <a:pt x="2517" y="585"/>
                    <a:pt x="2466" y="562"/>
                    <a:pt x="2426" y="534"/>
                  </a:cubicBezTo>
                  <a:cubicBezTo>
                    <a:pt x="2421" y="517"/>
                    <a:pt x="2387" y="471"/>
                    <a:pt x="2369" y="460"/>
                  </a:cubicBezTo>
                  <a:cubicBezTo>
                    <a:pt x="2324" y="420"/>
                    <a:pt x="2403" y="420"/>
                    <a:pt x="2426" y="403"/>
                  </a:cubicBezTo>
                  <a:cubicBezTo>
                    <a:pt x="2443" y="386"/>
                    <a:pt x="2443" y="375"/>
                    <a:pt x="2432" y="363"/>
                  </a:cubicBezTo>
                  <a:cubicBezTo>
                    <a:pt x="2421" y="347"/>
                    <a:pt x="2443" y="335"/>
                    <a:pt x="2443" y="318"/>
                  </a:cubicBezTo>
                  <a:cubicBezTo>
                    <a:pt x="2438" y="318"/>
                    <a:pt x="2375" y="347"/>
                    <a:pt x="2364" y="352"/>
                  </a:cubicBezTo>
                  <a:cubicBezTo>
                    <a:pt x="2347" y="352"/>
                    <a:pt x="2324" y="358"/>
                    <a:pt x="2324" y="335"/>
                  </a:cubicBezTo>
                  <a:cubicBezTo>
                    <a:pt x="2324" y="290"/>
                    <a:pt x="2352" y="273"/>
                    <a:pt x="2392" y="261"/>
                  </a:cubicBezTo>
                  <a:cubicBezTo>
                    <a:pt x="2409" y="250"/>
                    <a:pt x="2477" y="227"/>
                    <a:pt x="2477" y="204"/>
                  </a:cubicBezTo>
                  <a:cubicBezTo>
                    <a:pt x="2443" y="204"/>
                    <a:pt x="2403" y="199"/>
                    <a:pt x="2375" y="221"/>
                  </a:cubicBezTo>
                  <a:cubicBezTo>
                    <a:pt x="2330" y="267"/>
                    <a:pt x="2295" y="239"/>
                    <a:pt x="2244" y="244"/>
                  </a:cubicBezTo>
                  <a:cubicBezTo>
                    <a:pt x="2216" y="250"/>
                    <a:pt x="2216" y="267"/>
                    <a:pt x="2199" y="278"/>
                  </a:cubicBezTo>
                  <a:cubicBezTo>
                    <a:pt x="2176" y="290"/>
                    <a:pt x="2148" y="284"/>
                    <a:pt x="2125" y="284"/>
                  </a:cubicBezTo>
                  <a:cubicBezTo>
                    <a:pt x="2097" y="301"/>
                    <a:pt x="2068" y="312"/>
                    <a:pt x="2046" y="329"/>
                  </a:cubicBezTo>
                  <a:cubicBezTo>
                    <a:pt x="2023" y="347"/>
                    <a:pt x="2000" y="358"/>
                    <a:pt x="1972" y="358"/>
                  </a:cubicBezTo>
                  <a:cubicBezTo>
                    <a:pt x="1955" y="358"/>
                    <a:pt x="1943" y="363"/>
                    <a:pt x="1932" y="381"/>
                  </a:cubicBezTo>
                  <a:cubicBezTo>
                    <a:pt x="1903" y="420"/>
                    <a:pt x="1830" y="420"/>
                    <a:pt x="1801" y="471"/>
                  </a:cubicBezTo>
                  <a:cubicBezTo>
                    <a:pt x="1784" y="494"/>
                    <a:pt x="1784" y="494"/>
                    <a:pt x="1784" y="494"/>
                  </a:cubicBezTo>
                  <a:close/>
                  <a:moveTo>
                    <a:pt x="239" y="1919"/>
                  </a:moveTo>
                  <a:lnTo>
                    <a:pt x="239" y="1919"/>
                  </a:lnTo>
                  <a:cubicBezTo>
                    <a:pt x="233" y="1879"/>
                    <a:pt x="381" y="1857"/>
                    <a:pt x="398" y="1800"/>
                  </a:cubicBezTo>
                  <a:cubicBezTo>
                    <a:pt x="409" y="1766"/>
                    <a:pt x="392" y="1754"/>
                    <a:pt x="426" y="1749"/>
                  </a:cubicBezTo>
                  <a:cubicBezTo>
                    <a:pt x="472" y="1737"/>
                    <a:pt x="460" y="1692"/>
                    <a:pt x="494" y="1680"/>
                  </a:cubicBezTo>
                  <a:cubicBezTo>
                    <a:pt x="483" y="1664"/>
                    <a:pt x="466" y="1646"/>
                    <a:pt x="472" y="1618"/>
                  </a:cubicBezTo>
                  <a:cubicBezTo>
                    <a:pt x="472" y="1578"/>
                    <a:pt x="494" y="1578"/>
                    <a:pt x="438" y="1578"/>
                  </a:cubicBezTo>
                  <a:cubicBezTo>
                    <a:pt x="404" y="1578"/>
                    <a:pt x="421" y="1561"/>
                    <a:pt x="404" y="1550"/>
                  </a:cubicBezTo>
                  <a:cubicBezTo>
                    <a:pt x="404" y="1544"/>
                    <a:pt x="364" y="1578"/>
                    <a:pt x="341" y="1578"/>
                  </a:cubicBezTo>
                  <a:cubicBezTo>
                    <a:pt x="313" y="1578"/>
                    <a:pt x="273" y="1595"/>
                    <a:pt x="244" y="1612"/>
                  </a:cubicBezTo>
                  <a:cubicBezTo>
                    <a:pt x="228" y="1629"/>
                    <a:pt x="216" y="1624"/>
                    <a:pt x="193" y="1624"/>
                  </a:cubicBezTo>
                  <a:cubicBezTo>
                    <a:pt x="171" y="1624"/>
                    <a:pt x="80" y="1732"/>
                    <a:pt x="108" y="1749"/>
                  </a:cubicBezTo>
                  <a:cubicBezTo>
                    <a:pt x="154" y="1783"/>
                    <a:pt x="125" y="1788"/>
                    <a:pt x="85" y="1788"/>
                  </a:cubicBezTo>
                  <a:cubicBezTo>
                    <a:pt x="0" y="1788"/>
                    <a:pt x="46" y="1783"/>
                    <a:pt x="34" y="1834"/>
                  </a:cubicBezTo>
                  <a:cubicBezTo>
                    <a:pt x="34" y="1857"/>
                    <a:pt x="23" y="1874"/>
                    <a:pt x="23" y="1896"/>
                  </a:cubicBezTo>
                  <a:cubicBezTo>
                    <a:pt x="23" y="1936"/>
                    <a:pt x="57" y="1959"/>
                    <a:pt x="74" y="1914"/>
                  </a:cubicBezTo>
                  <a:cubicBezTo>
                    <a:pt x="91" y="1919"/>
                    <a:pt x="91" y="1919"/>
                    <a:pt x="91" y="1919"/>
                  </a:cubicBezTo>
                  <a:cubicBezTo>
                    <a:pt x="108" y="1925"/>
                    <a:pt x="159" y="1942"/>
                    <a:pt x="171" y="1942"/>
                  </a:cubicBezTo>
                  <a:cubicBezTo>
                    <a:pt x="182" y="1942"/>
                    <a:pt x="188" y="1953"/>
                    <a:pt x="188" y="1959"/>
                  </a:cubicBezTo>
                  <a:cubicBezTo>
                    <a:pt x="193" y="1970"/>
                    <a:pt x="205" y="1982"/>
                    <a:pt x="216" y="1982"/>
                  </a:cubicBezTo>
                  <a:cubicBezTo>
                    <a:pt x="222" y="1982"/>
                    <a:pt x="233" y="1982"/>
                    <a:pt x="239" y="1987"/>
                  </a:cubicBezTo>
                  <a:cubicBezTo>
                    <a:pt x="244" y="1987"/>
                    <a:pt x="250" y="1993"/>
                    <a:pt x="256" y="1987"/>
                  </a:cubicBezTo>
                  <a:cubicBezTo>
                    <a:pt x="262" y="1970"/>
                    <a:pt x="239" y="1948"/>
                    <a:pt x="239" y="1925"/>
                  </a:cubicBezTo>
                  <a:cubicBezTo>
                    <a:pt x="239" y="1919"/>
                    <a:pt x="239" y="1919"/>
                    <a:pt x="239" y="1919"/>
                  </a:cubicBezTo>
                  <a:close/>
                  <a:moveTo>
                    <a:pt x="392" y="2243"/>
                  </a:moveTo>
                  <a:lnTo>
                    <a:pt x="392" y="2243"/>
                  </a:lnTo>
                  <a:cubicBezTo>
                    <a:pt x="381" y="2243"/>
                    <a:pt x="364" y="2226"/>
                    <a:pt x="352" y="2220"/>
                  </a:cubicBezTo>
                  <a:cubicBezTo>
                    <a:pt x="347" y="2215"/>
                    <a:pt x="318" y="2180"/>
                    <a:pt x="313" y="2175"/>
                  </a:cubicBezTo>
                  <a:cubicBezTo>
                    <a:pt x="301" y="2175"/>
                    <a:pt x="290" y="2180"/>
                    <a:pt x="273" y="2175"/>
                  </a:cubicBezTo>
                  <a:cubicBezTo>
                    <a:pt x="262" y="2175"/>
                    <a:pt x="239" y="2169"/>
                    <a:pt x="228" y="2175"/>
                  </a:cubicBezTo>
                  <a:cubicBezTo>
                    <a:pt x="222" y="2192"/>
                    <a:pt x="228" y="2220"/>
                    <a:pt x="228" y="2237"/>
                  </a:cubicBezTo>
                  <a:cubicBezTo>
                    <a:pt x="228" y="2254"/>
                    <a:pt x="228" y="2277"/>
                    <a:pt x="233" y="2294"/>
                  </a:cubicBezTo>
                  <a:lnTo>
                    <a:pt x="233" y="2294"/>
                  </a:lnTo>
                  <a:cubicBezTo>
                    <a:pt x="239" y="2294"/>
                    <a:pt x="273" y="2243"/>
                    <a:pt x="284" y="2232"/>
                  </a:cubicBezTo>
                  <a:cubicBezTo>
                    <a:pt x="313" y="2215"/>
                    <a:pt x="352" y="2232"/>
                    <a:pt x="375" y="2254"/>
                  </a:cubicBezTo>
                  <a:cubicBezTo>
                    <a:pt x="387" y="2266"/>
                    <a:pt x="398" y="2277"/>
                    <a:pt x="409" y="2277"/>
                  </a:cubicBezTo>
                  <a:cubicBezTo>
                    <a:pt x="415" y="2277"/>
                    <a:pt x="449" y="2277"/>
                    <a:pt x="449" y="2271"/>
                  </a:cubicBezTo>
                  <a:lnTo>
                    <a:pt x="455" y="2271"/>
                  </a:lnTo>
                  <a:cubicBezTo>
                    <a:pt x="455" y="2260"/>
                    <a:pt x="466" y="2237"/>
                    <a:pt x="455" y="2226"/>
                  </a:cubicBezTo>
                  <a:cubicBezTo>
                    <a:pt x="449" y="2215"/>
                    <a:pt x="426" y="2232"/>
                    <a:pt x="421" y="2237"/>
                  </a:cubicBezTo>
                  <a:lnTo>
                    <a:pt x="392" y="2243"/>
                  </a:lnTo>
                  <a:close/>
                </a:path>
              </a:pathLst>
            </a:custGeom>
            <a:grpFill/>
            <a:ln w="19050" cap="flat" cmpd="sng">
              <a:solidFill>
                <a:schemeClr val="bg1"/>
              </a:solidFill>
              <a:bevel/>
              <a:headEnd/>
              <a:tailEnd/>
            </a:ln>
            <a:effectLst/>
          </p:spPr>
          <p:txBody>
            <a:bodyPr wrap="none" anchor="ctr"/>
            <a:lstStyle/>
            <a:p>
              <a:endParaRPr lang="en-US">
                <a:latin typeface="Poppins Light" charset="0"/>
              </a:endParaRPr>
            </a:p>
          </p:txBody>
        </p:sp>
        <p:sp>
          <p:nvSpPr>
            <p:cNvPr id="90" name="Freeform 164"/>
            <p:cNvSpPr>
              <a:spLocks noChangeArrowheads="1"/>
            </p:cNvSpPr>
            <p:nvPr/>
          </p:nvSpPr>
          <p:spPr bwMode="auto">
            <a:xfrm>
              <a:off x="9708784" y="10956453"/>
              <a:ext cx="4029348" cy="1665532"/>
            </a:xfrm>
            <a:custGeom>
              <a:avLst/>
              <a:gdLst>
                <a:gd name="T0" fmla="*/ 5716 w 5825"/>
                <a:gd name="T1" fmla="*/ 5 h 2409"/>
                <a:gd name="T2" fmla="*/ 5699 w 5825"/>
                <a:gd name="T3" fmla="*/ 28 h 2409"/>
                <a:gd name="T4" fmla="*/ 5699 w 5825"/>
                <a:gd name="T5" fmla="*/ 267 h 2409"/>
                <a:gd name="T6" fmla="*/ 5744 w 5825"/>
                <a:gd name="T7" fmla="*/ 210 h 2409"/>
                <a:gd name="T8" fmla="*/ 5710 w 5825"/>
                <a:gd name="T9" fmla="*/ 210 h 2409"/>
                <a:gd name="T10" fmla="*/ 5681 w 5825"/>
                <a:gd name="T11" fmla="*/ 267 h 2409"/>
                <a:gd name="T12" fmla="*/ 5806 w 5825"/>
                <a:gd name="T13" fmla="*/ 284 h 2409"/>
                <a:gd name="T14" fmla="*/ 5778 w 5825"/>
                <a:gd name="T15" fmla="*/ 494 h 2409"/>
                <a:gd name="T16" fmla="*/ 5608 w 5825"/>
                <a:gd name="T17" fmla="*/ 653 h 2409"/>
                <a:gd name="T18" fmla="*/ 5375 w 5825"/>
                <a:gd name="T19" fmla="*/ 801 h 2409"/>
                <a:gd name="T20" fmla="*/ 5318 w 5825"/>
                <a:gd name="T21" fmla="*/ 647 h 2409"/>
                <a:gd name="T22" fmla="*/ 5761 w 5825"/>
                <a:gd name="T23" fmla="*/ 261 h 2409"/>
                <a:gd name="T24" fmla="*/ 5301 w 5825"/>
                <a:gd name="T25" fmla="*/ 1039 h 2409"/>
                <a:gd name="T26" fmla="*/ 5301 w 5825"/>
                <a:gd name="T27" fmla="*/ 1261 h 2409"/>
                <a:gd name="T28" fmla="*/ 5136 w 5825"/>
                <a:gd name="T29" fmla="*/ 1659 h 2409"/>
                <a:gd name="T30" fmla="*/ 4591 w 5825"/>
                <a:gd name="T31" fmla="*/ 1880 h 2409"/>
                <a:gd name="T32" fmla="*/ 4858 w 5825"/>
                <a:gd name="T33" fmla="*/ 1545 h 2409"/>
                <a:gd name="T34" fmla="*/ 5000 w 5825"/>
                <a:gd name="T35" fmla="*/ 1306 h 2409"/>
                <a:gd name="T36" fmla="*/ 5238 w 5825"/>
                <a:gd name="T37" fmla="*/ 931 h 2409"/>
                <a:gd name="T38" fmla="*/ 5301 w 5825"/>
                <a:gd name="T39" fmla="*/ 1039 h 2409"/>
                <a:gd name="T40" fmla="*/ 3375 w 5825"/>
                <a:gd name="T41" fmla="*/ 2210 h 2409"/>
                <a:gd name="T42" fmla="*/ 3420 w 5825"/>
                <a:gd name="T43" fmla="*/ 1999 h 2409"/>
                <a:gd name="T44" fmla="*/ 3369 w 5825"/>
                <a:gd name="T45" fmla="*/ 1749 h 2409"/>
                <a:gd name="T46" fmla="*/ 3096 w 5825"/>
                <a:gd name="T47" fmla="*/ 1744 h 2409"/>
                <a:gd name="T48" fmla="*/ 2858 w 5825"/>
                <a:gd name="T49" fmla="*/ 2028 h 2409"/>
                <a:gd name="T50" fmla="*/ 2960 w 5825"/>
                <a:gd name="T51" fmla="*/ 2232 h 2409"/>
                <a:gd name="T52" fmla="*/ 3307 w 5825"/>
                <a:gd name="T53" fmla="*/ 2261 h 2409"/>
                <a:gd name="T54" fmla="*/ 1863 w 5825"/>
                <a:gd name="T55" fmla="*/ 1420 h 2409"/>
                <a:gd name="T56" fmla="*/ 1545 w 5825"/>
                <a:gd name="T57" fmla="*/ 1499 h 2409"/>
                <a:gd name="T58" fmla="*/ 1727 w 5825"/>
                <a:gd name="T59" fmla="*/ 1823 h 2409"/>
                <a:gd name="T60" fmla="*/ 1875 w 5825"/>
                <a:gd name="T61" fmla="*/ 1954 h 2409"/>
                <a:gd name="T62" fmla="*/ 2131 w 5825"/>
                <a:gd name="T63" fmla="*/ 1755 h 2409"/>
                <a:gd name="T64" fmla="*/ 2216 w 5825"/>
                <a:gd name="T65" fmla="*/ 1477 h 2409"/>
                <a:gd name="T66" fmla="*/ 2494 w 5825"/>
                <a:gd name="T67" fmla="*/ 1159 h 2409"/>
                <a:gd name="T68" fmla="*/ 2261 w 5825"/>
                <a:gd name="T69" fmla="*/ 1193 h 2409"/>
                <a:gd name="T70" fmla="*/ 2102 w 5825"/>
                <a:gd name="T71" fmla="*/ 1323 h 2409"/>
                <a:gd name="T72" fmla="*/ 330 w 5825"/>
                <a:gd name="T73" fmla="*/ 1170 h 2409"/>
                <a:gd name="T74" fmla="*/ 216 w 5825"/>
                <a:gd name="T75" fmla="*/ 914 h 2409"/>
                <a:gd name="T76" fmla="*/ 477 w 5825"/>
                <a:gd name="T77" fmla="*/ 824 h 2409"/>
                <a:gd name="T78" fmla="*/ 426 w 5825"/>
                <a:gd name="T79" fmla="*/ 1306 h 2409"/>
                <a:gd name="T80" fmla="*/ 1074 w 5825"/>
                <a:gd name="T81" fmla="*/ 1909 h 2409"/>
                <a:gd name="T82" fmla="*/ 1023 w 5825"/>
                <a:gd name="T83" fmla="*/ 1778 h 2409"/>
                <a:gd name="T84" fmla="*/ 1221 w 5825"/>
                <a:gd name="T85" fmla="*/ 1727 h 2409"/>
                <a:gd name="T86" fmla="*/ 1221 w 5825"/>
                <a:gd name="T87" fmla="*/ 1926 h 2409"/>
                <a:gd name="T88" fmla="*/ 1074 w 5825"/>
                <a:gd name="T89" fmla="*/ 1909 h 2409"/>
                <a:gd name="T90" fmla="*/ 51 w 5825"/>
                <a:gd name="T91" fmla="*/ 2363 h 2409"/>
                <a:gd name="T92" fmla="*/ 227 w 5825"/>
                <a:gd name="T93" fmla="*/ 2204 h 2409"/>
                <a:gd name="T94" fmla="*/ 261 w 5825"/>
                <a:gd name="T95" fmla="*/ 2374 h 24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825" h="2409">
                  <a:moveTo>
                    <a:pt x="5727" y="17"/>
                  </a:moveTo>
                  <a:lnTo>
                    <a:pt x="5727" y="17"/>
                  </a:lnTo>
                  <a:cubicBezTo>
                    <a:pt x="5727" y="11"/>
                    <a:pt x="5721" y="5"/>
                    <a:pt x="5716" y="5"/>
                  </a:cubicBezTo>
                  <a:cubicBezTo>
                    <a:pt x="5710" y="0"/>
                    <a:pt x="5699" y="5"/>
                    <a:pt x="5699" y="11"/>
                  </a:cubicBezTo>
                  <a:lnTo>
                    <a:pt x="5699" y="17"/>
                  </a:lnTo>
                  <a:cubicBezTo>
                    <a:pt x="5699" y="22"/>
                    <a:pt x="5693" y="28"/>
                    <a:pt x="5699" y="28"/>
                  </a:cubicBezTo>
                  <a:cubicBezTo>
                    <a:pt x="5704" y="34"/>
                    <a:pt x="5716" y="34"/>
                    <a:pt x="5721" y="34"/>
                  </a:cubicBezTo>
                  <a:cubicBezTo>
                    <a:pt x="5727" y="17"/>
                    <a:pt x="5727" y="17"/>
                    <a:pt x="5727" y="17"/>
                  </a:cubicBezTo>
                  <a:close/>
                  <a:moveTo>
                    <a:pt x="5699" y="267"/>
                  </a:moveTo>
                  <a:lnTo>
                    <a:pt x="5699" y="267"/>
                  </a:lnTo>
                  <a:cubicBezTo>
                    <a:pt x="5716" y="267"/>
                    <a:pt x="5727" y="238"/>
                    <a:pt x="5738" y="227"/>
                  </a:cubicBezTo>
                  <a:cubicBezTo>
                    <a:pt x="5738" y="221"/>
                    <a:pt x="5744" y="216"/>
                    <a:pt x="5744" y="210"/>
                  </a:cubicBezTo>
                  <a:cubicBezTo>
                    <a:pt x="5744" y="204"/>
                    <a:pt x="5733" y="204"/>
                    <a:pt x="5733" y="199"/>
                  </a:cubicBezTo>
                  <a:cubicBezTo>
                    <a:pt x="5727" y="193"/>
                    <a:pt x="5716" y="170"/>
                    <a:pt x="5710" y="187"/>
                  </a:cubicBezTo>
                  <a:cubicBezTo>
                    <a:pt x="5710" y="193"/>
                    <a:pt x="5710" y="204"/>
                    <a:pt x="5710" y="210"/>
                  </a:cubicBezTo>
                  <a:cubicBezTo>
                    <a:pt x="5704" y="221"/>
                    <a:pt x="5699" y="233"/>
                    <a:pt x="5687" y="238"/>
                  </a:cubicBezTo>
                  <a:cubicBezTo>
                    <a:pt x="5681" y="238"/>
                    <a:pt x="5681" y="244"/>
                    <a:pt x="5681" y="250"/>
                  </a:cubicBezTo>
                  <a:cubicBezTo>
                    <a:pt x="5676" y="261"/>
                    <a:pt x="5676" y="261"/>
                    <a:pt x="5681" y="267"/>
                  </a:cubicBezTo>
                  <a:cubicBezTo>
                    <a:pt x="5699" y="267"/>
                    <a:pt x="5699" y="267"/>
                    <a:pt x="5699" y="267"/>
                  </a:cubicBezTo>
                  <a:close/>
                  <a:moveTo>
                    <a:pt x="5806" y="284"/>
                  </a:moveTo>
                  <a:lnTo>
                    <a:pt x="5806" y="284"/>
                  </a:lnTo>
                  <a:cubicBezTo>
                    <a:pt x="5818" y="289"/>
                    <a:pt x="5818" y="289"/>
                    <a:pt x="5818" y="289"/>
                  </a:cubicBezTo>
                  <a:cubicBezTo>
                    <a:pt x="5818" y="329"/>
                    <a:pt x="5824" y="352"/>
                    <a:pt x="5795" y="375"/>
                  </a:cubicBezTo>
                  <a:cubicBezTo>
                    <a:pt x="5750" y="414"/>
                    <a:pt x="5795" y="448"/>
                    <a:pt x="5778" y="494"/>
                  </a:cubicBezTo>
                  <a:cubicBezTo>
                    <a:pt x="5761" y="528"/>
                    <a:pt x="5767" y="551"/>
                    <a:pt x="5744" y="579"/>
                  </a:cubicBezTo>
                  <a:cubicBezTo>
                    <a:pt x="5733" y="585"/>
                    <a:pt x="5659" y="647"/>
                    <a:pt x="5653" y="647"/>
                  </a:cubicBezTo>
                  <a:cubicBezTo>
                    <a:pt x="5636" y="642"/>
                    <a:pt x="5619" y="642"/>
                    <a:pt x="5608" y="653"/>
                  </a:cubicBezTo>
                  <a:cubicBezTo>
                    <a:pt x="5585" y="670"/>
                    <a:pt x="5562" y="693"/>
                    <a:pt x="5534" y="693"/>
                  </a:cubicBezTo>
                  <a:cubicBezTo>
                    <a:pt x="5460" y="693"/>
                    <a:pt x="5403" y="727"/>
                    <a:pt x="5380" y="801"/>
                  </a:cubicBezTo>
                  <a:cubicBezTo>
                    <a:pt x="5375" y="801"/>
                    <a:pt x="5375" y="801"/>
                    <a:pt x="5375" y="801"/>
                  </a:cubicBezTo>
                  <a:cubicBezTo>
                    <a:pt x="5375" y="812"/>
                    <a:pt x="5352" y="778"/>
                    <a:pt x="5346" y="778"/>
                  </a:cubicBezTo>
                  <a:cubicBezTo>
                    <a:pt x="5329" y="778"/>
                    <a:pt x="5278" y="789"/>
                    <a:pt x="5272" y="778"/>
                  </a:cubicBezTo>
                  <a:cubicBezTo>
                    <a:pt x="5255" y="727"/>
                    <a:pt x="5312" y="704"/>
                    <a:pt x="5318" y="647"/>
                  </a:cubicBezTo>
                  <a:cubicBezTo>
                    <a:pt x="5324" y="488"/>
                    <a:pt x="5454" y="471"/>
                    <a:pt x="5574" y="414"/>
                  </a:cubicBezTo>
                  <a:cubicBezTo>
                    <a:pt x="5619" y="392"/>
                    <a:pt x="5602" y="397"/>
                    <a:pt x="5642" y="420"/>
                  </a:cubicBezTo>
                  <a:cubicBezTo>
                    <a:pt x="5716" y="454"/>
                    <a:pt x="5693" y="238"/>
                    <a:pt x="5761" y="261"/>
                  </a:cubicBezTo>
                  <a:cubicBezTo>
                    <a:pt x="5772" y="261"/>
                    <a:pt x="5801" y="289"/>
                    <a:pt x="5806" y="284"/>
                  </a:cubicBezTo>
                  <a:close/>
                  <a:moveTo>
                    <a:pt x="5301" y="1039"/>
                  </a:moveTo>
                  <a:lnTo>
                    <a:pt x="5301" y="1039"/>
                  </a:lnTo>
                  <a:cubicBezTo>
                    <a:pt x="5307" y="1062"/>
                    <a:pt x="5312" y="1085"/>
                    <a:pt x="5318" y="1107"/>
                  </a:cubicBezTo>
                  <a:cubicBezTo>
                    <a:pt x="5324" y="1125"/>
                    <a:pt x="5318" y="1142"/>
                    <a:pt x="5318" y="1159"/>
                  </a:cubicBezTo>
                  <a:cubicBezTo>
                    <a:pt x="5318" y="1198"/>
                    <a:pt x="5324" y="1233"/>
                    <a:pt x="5301" y="1261"/>
                  </a:cubicBezTo>
                  <a:cubicBezTo>
                    <a:pt x="5261" y="1312"/>
                    <a:pt x="5289" y="1386"/>
                    <a:pt x="5278" y="1443"/>
                  </a:cubicBezTo>
                  <a:cubicBezTo>
                    <a:pt x="5233" y="1585"/>
                    <a:pt x="5233" y="1585"/>
                    <a:pt x="5233" y="1585"/>
                  </a:cubicBezTo>
                  <a:cubicBezTo>
                    <a:pt x="5204" y="1664"/>
                    <a:pt x="5193" y="1636"/>
                    <a:pt x="5136" y="1659"/>
                  </a:cubicBezTo>
                  <a:cubicBezTo>
                    <a:pt x="5039" y="1687"/>
                    <a:pt x="4858" y="1704"/>
                    <a:pt x="4812" y="1795"/>
                  </a:cubicBezTo>
                  <a:cubicBezTo>
                    <a:pt x="4795" y="1823"/>
                    <a:pt x="4716" y="1914"/>
                    <a:pt x="4693" y="1909"/>
                  </a:cubicBezTo>
                  <a:cubicBezTo>
                    <a:pt x="4659" y="1897"/>
                    <a:pt x="4619" y="1897"/>
                    <a:pt x="4591" y="1880"/>
                  </a:cubicBezTo>
                  <a:cubicBezTo>
                    <a:pt x="4545" y="1852"/>
                    <a:pt x="4511" y="1892"/>
                    <a:pt x="4511" y="1829"/>
                  </a:cubicBezTo>
                  <a:cubicBezTo>
                    <a:pt x="4642" y="1852"/>
                    <a:pt x="4778" y="1772"/>
                    <a:pt x="4846" y="1664"/>
                  </a:cubicBezTo>
                  <a:cubicBezTo>
                    <a:pt x="4869" y="1625"/>
                    <a:pt x="4852" y="1585"/>
                    <a:pt x="4858" y="1545"/>
                  </a:cubicBezTo>
                  <a:cubicBezTo>
                    <a:pt x="4863" y="1499"/>
                    <a:pt x="4915" y="1465"/>
                    <a:pt x="4926" y="1409"/>
                  </a:cubicBezTo>
                  <a:cubicBezTo>
                    <a:pt x="4931" y="1397"/>
                    <a:pt x="4926" y="1380"/>
                    <a:pt x="4937" y="1369"/>
                  </a:cubicBezTo>
                  <a:cubicBezTo>
                    <a:pt x="4960" y="1346"/>
                    <a:pt x="4983" y="1329"/>
                    <a:pt x="5000" y="1306"/>
                  </a:cubicBezTo>
                  <a:cubicBezTo>
                    <a:pt x="5051" y="1221"/>
                    <a:pt x="5062" y="1130"/>
                    <a:pt x="5102" y="1039"/>
                  </a:cubicBezTo>
                  <a:cubicBezTo>
                    <a:pt x="5108" y="1028"/>
                    <a:pt x="5102" y="1011"/>
                    <a:pt x="5102" y="994"/>
                  </a:cubicBezTo>
                  <a:cubicBezTo>
                    <a:pt x="5108" y="948"/>
                    <a:pt x="5204" y="943"/>
                    <a:pt x="5238" y="931"/>
                  </a:cubicBezTo>
                  <a:cubicBezTo>
                    <a:pt x="5261" y="926"/>
                    <a:pt x="5272" y="948"/>
                    <a:pt x="5289" y="960"/>
                  </a:cubicBezTo>
                  <a:cubicBezTo>
                    <a:pt x="5324" y="983"/>
                    <a:pt x="5295" y="994"/>
                    <a:pt x="5301" y="1022"/>
                  </a:cubicBezTo>
                  <a:cubicBezTo>
                    <a:pt x="5301" y="1039"/>
                    <a:pt x="5301" y="1039"/>
                    <a:pt x="5301" y="1039"/>
                  </a:cubicBezTo>
                  <a:close/>
                  <a:moveTo>
                    <a:pt x="3307" y="2261"/>
                  </a:moveTo>
                  <a:lnTo>
                    <a:pt x="3307" y="2261"/>
                  </a:lnTo>
                  <a:cubicBezTo>
                    <a:pt x="3335" y="2249"/>
                    <a:pt x="3375" y="2249"/>
                    <a:pt x="3375" y="2210"/>
                  </a:cubicBezTo>
                  <a:cubicBezTo>
                    <a:pt x="3375" y="2170"/>
                    <a:pt x="3415" y="2170"/>
                    <a:pt x="3403" y="2130"/>
                  </a:cubicBezTo>
                  <a:cubicBezTo>
                    <a:pt x="3398" y="2102"/>
                    <a:pt x="3403" y="2090"/>
                    <a:pt x="3420" y="2073"/>
                  </a:cubicBezTo>
                  <a:cubicBezTo>
                    <a:pt x="3432" y="2062"/>
                    <a:pt x="3420" y="2016"/>
                    <a:pt x="3420" y="1999"/>
                  </a:cubicBezTo>
                  <a:cubicBezTo>
                    <a:pt x="3420" y="1943"/>
                    <a:pt x="3403" y="1943"/>
                    <a:pt x="3380" y="1897"/>
                  </a:cubicBezTo>
                  <a:cubicBezTo>
                    <a:pt x="3369" y="1875"/>
                    <a:pt x="3369" y="1784"/>
                    <a:pt x="3369" y="1749"/>
                  </a:cubicBezTo>
                  <a:lnTo>
                    <a:pt x="3369" y="1749"/>
                  </a:lnTo>
                  <a:cubicBezTo>
                    <a:pt x="3352" y="1749"/>
                    <a:pt x="3335" y="1784"/>
                    <a:pt x="3318" y="1789"/>
                  </a:cubicBezTo>
                  <a:cubicBezTo>
                    <a:pt x="3295" y="1789"/>
                    <a:pt x="3272" y="1772"/>
                    <a:pt x="3250" y="1767"/>
                  </a:cubicBezTo>
                  <a:cubicBezTo>
                    <a:pt x="3221" y="1749"/>
                    <a:pt x="3108" y="1784"/>
                    <a:pt x="3096" y="1744"/>
                  </a:cubicBezTo>
                  <a:cubicBezTo>
                    <a:pt x="3022" y="1744"/>
                    <a:pt x="3034" y="1772"/>
                    <a:pt x="3017" y="1829"/>
                  </a:cubicBezTo>
                  <a:cubicBezTo>
                    <a:pt x="2988" y="1892"/>
                    <a:pt x="2954" y="1931"/>
                    <a:pt x="2880" y="1954"/>
                  </a:cubicBezTo>
                  <a:cubicBezTo>
                    <a:pt x="2880" y="1977"/>
                    <a:pt x="2869" y="2005"/>
                    <a:pt x="2858" y="2028"/>
                  </a:cubicBezTo>
                  <a:cubicBezTo>
                    <a:pt x="2846" y="2051"/>
                    <a:pt x="2875" y="2085"/>
                    <a:pt x="2880" y="2113"/>
                  </a:cubicBezTo>
                  <a:cubicBezTo>
                    <a:pt x="2892" y="2130"/>
                    <a:pt x="2898" y="2147"/>
                    <a:pt x="2898" y="2164"/>
                  </a:cubicBezTo>
                  <a:cubicBezTo>
                    <a:pt x="2898" y="2187"/>
                    <a:pt x="2943" y="2210"/>
                    <a:pt x="2960" y="2232"/>
                  </a:cubicBezTo>
                  <a:cubicBezTo>
                    <a:pt x="2994" y="2266"/>
                    <a:pt x="3057" y="2301"/>
                    <a:pt x="3102" y="2318"/>
                  </a:cubicBezTo>
                  <a:cubicBezTo>
                    <a:pt x="3182" y="2346"/>
                    <a:pt x="3204" y="2289"/>
                    <a:pt x="3272" y="2272"/>
                  </a:cubicBezTo>
                  <a:cubicBezTo>
                    <a:pt x="3307" y="2261"/>
                    <a:pt x="3307" y="2261"/>
                    <a:pt x="3307" y="2261"/>
                  </a:cubicBezTo>
                  <a:close/>
                  <a:moveTo>
                    <a:pt x="2102" y="1323"/>
                  </a:moveTo>
                  <a:lnTo>
                    <a:pt x="2102" y="1323"/>
                  </a:lnTo>
                  <a:cubicBezTo>
                    <a:pt x="2034" y="1392"/>
                    <a:pt x="1960" y="1437"/>
                    <a:pt x="1863" y="1420"/>
                  </a:cubicBezTo>
                  <a:cubicBezTo>
                    <a:pt x="1790" y="1414"/>
                    <a:pt x="1716" y="1505"/>
                    <a:pt x="1636" y="1431"/>
                  </a:cubicBezTo>
                  <a:cubicBezTo>
                    <a:pt x="1636" y="1431"/>
                    <a:pt x="1534" y="1471"/>
                    <a:pt x="1534" y="1488"/>
                  </a:cubicBezTo>
                  <a:cubicBezTo>
                    <a:pt x="1540" y="1488"/>
                    <a:pt x="1545" y="1499"/>
                    <a:pt x="1545" y="1499"/>
                  </a:cubicBezTo>
                  <a:cubicBezTo>
                    <a:pt x="1545" y="1499"/>
                    <a:pt x="1557" y="1505"/>
                    <a:pt x="1557" y="1511"/>
                  </a:cubicBezTo>
                  <a:cubicBezTo>
                    <a:pt x="1602" y="1517"/>
                    <a:pt x="1625" y="1607"/>
                    <a:pt x="1631" y="1647"/>
                  </a:cubicBezTo>
                  <a:cubicBezTo>
                    <a:pt x="1642" y="1710"/>
                    <a:pt x="1682" y="1778"/>
                    <a:pt x="1727" y="1823"/>
                  </a:cubicBezTo>
                  <a:cubicBezTo>
                    <a:pt x="1784" y="1903"/>
                    <a:pt x="1784" y="1903"/>
                    <a:pt x="1784" y="1903"/>
                  </a:cubicBezTo>
                  <a:cubicBezTo>
                    <a:pt x="1807" y="1931"/>
                    <a:pt x="1790" y="1954"/>
                    <a:pt x="1801" y="1971"/>
                  </a:cubicBezTo>
                  <a:cubicBezTo>
                    <a:pt x="1812" y="1994"/>
                    <a:pt x="1863" y="1960"/>
                    <a:pt x="1875" y="1954"/>
                  </a:cubicBezTo>
                  <a:cubicBezTo>
                    <a:pt x="1915" y="1931"/>
                    <a:pt x="1954" y="1909"/>
                    <a:pt x="1994" y="1943"/>
                  </a:cubicBezTo>
                  <a:cubicBezTo>
                    <a:pt x="1994" y="1943"/>
                    <a:pt x="2000" y="1920"/>
                    <a:pt x="2006" y="1914"/>
                  </a:cubicBezTo>
                  <a:cubicBezTo>
                    <a:pt x="2068" y="1863"/>
                    <a:pt x="2085" y="1818"/>
                    <a:pt x="2131" y="1755"/>
                  </a:cubicBezTo>
                  <a:cubicBezTo>
                    <a:pt x="2148" y="1733"/>
                    <a:pt x="2136" y="1698"/>
                    <a:pt x="2148" y="1676"/>
                  </a:cubicBezTo>
                  <a:cubicBezTo>
                    <a:pt x="2182" y="1590"/>
                    <a:pt x="2182" y="1590"/>
                    <a:pt x="2182" y="1590"/>
                  </a:cubicBezTo>
                  <a:cubicBezTo>
                    <a:pt x="2216" y="1545"/>
                    <a:pt x="2199" y="1522"/>
                    <a:pt x="2216" y="1477"/>
                  </a:cubicBezTo>
                  <a:cubicBezTo>
                    <a:pt x="2239" y="1431"/>
                    <a:pt x="2256" y="1426"/>
                    <a:pt x="2295" y="1397"/>
                  </a:cubicBezTo>
                  <a:cubicBezTo>
                    <a:pt x="2352" y="1346"/>
                    <a:pt x="2386" y="1295"/>
                    <a:pt x="2454" y="1261"/>
                  </a:cubicBezTo>
                  <a:cubicBezTo>
                    <a:pt x="2500" y="1238"/>
                    <a:pt x="2528" y="1210"/>
                    <a:pt x="2494" y="1159"/>
                  </a:cubicBezTo>
                  <a:cubicBezTo>
                    <a:pt x="2488" y="1153"/>
                    <a:pt x="2409" y="1187"/>
                    <a:pt x="2386" y="1187"/>
                  </a:cubicBezTo>
                  <a:cubicBezTo>
                    <a:pt x="2301" y="1187"/>
                    <a:pt x="2301" y="1187"/>
                    <a:pt x="2301" y="1187"/>
                  </a:cubicBezTo>
                  <a:cubicBezTo>
                    <a:pt x="2278" y="1187"/>
                    <a:pt x="2273" y="1176"/>
                    <a:pt x="2261" y="1193"/>
                  </a:cubicBezTo>
                  <a:cubicBezTo>
                    <a:pt x="2244" y="1221"/>
                    <a:pt x="2204" y="1210"/>
                    <a:pt x="2182" y="1233"/>
                  </a:cubicBezTo>
                  <a:cubicBezTo>
                    <a:pt x="2159" y="1255"/>
                    <a:pt x="2148" y="1284"/>
                    <a:pt x="2125" y="1301"/>
                  </a:cubicBezTo>
                  <a:cubicBezTo>
                    <a:pt x="2102" y="1323"/>
                    <a:pt x="2102" y="1323"/>
                    <a:pt x="2102" y="1323"/>
                  </a:cubicBezTo>
                  <a:close/>
                  <a:moveTo>
                    <a:pt x="369" y="1249"/>
                  </a:moveTo>
                  <a:lnTo>
                    <a:pt x="369" y="1249"/>
                  </a:lnTo>
                  <a:cubicBezTo>
                    <a:pt x="358" y="1210"/>
                    <a:pt x="352" y="1198"/>
                    <a:pt x="330" y="1170"/>
                  </a:cubicBezTo>
                  <a:cubicBezTo>
                    <a:pt x="312" y="1147"/>
                    <a:pt x="307" y="1142"/>
                    <a:pt x="295" y="1107"/>
                  </a:cubicBezTo>
                  <a:cubicBezTo>
                    <a:pt x="290" y="1079"/>
                    <a:pt x="267" y="1074"/>
                    <a:pt x="267" y="1051"/>
                  </a:cubicBezTo>
                  <a:cubicBezTo>
                    <a:pt x="267" y="1000"/>
                    <a:pt x="227" y="960"/>
                    <a:pt x="216" y="914"/>
                  </a:cubicBezTo>
                  <a:cubicBezTo>
                    <a:pt x="204" y="875"/>
                    <a:pt x="267" y="835"/>
                    <a:pt x="290" y="806"/>
                  </a:cubicBezTo>
                  <a:cubicBezTo>
                    <a:pt x="324" y="761"/>
                    <a:pt x="341" y="812"/>
                    <a:pt x="386" y="812"/>
                  </a:cubicBezTo>
                  <a:cubicBezTo>
                    <a:pt x="426" y="818"/>
                    <a:pt x="460" y="784"/>
                    <a:pt x="477" y="824"/>
                  </a:cubicBezTo>
                  <a:cubicBezTo>
                    <a:pt x="506" y="886"/>
                    <a:pt x="574" y="937"/>
                    <a:pt x="517" y="994"/>
                  </a:cubicBezTo>
                  <a:cubicBezTo>
                    <a:pt x="460" y="1051"/>
                    <a:pt x="545" y="1147"/>
                    <a:pt x="472" y="1221"/>
                  </a:cubicBezTo>
                  <a:cubicBezTo>
                    <a:pt x="466" y="1227"/>
                    <a:pt x="426" y="1301"/>
                    <a:pt x="426" y="1306"/>
                  </a:cubicBezTo>
                  <a:cubicBezTo>
                    <a:pt x="426" y="1363"/>
                    <a:pt x="369" y="1329"/>
                    <a:pt x="369" y="1272"/>
                  </a:cubicBezTo>
                  <a:cubicBezTo>
                    <a:pt x="369" y="1249"/>
                    <a:pt x="369" y="1249"/>
                    <a:pt x="369" y="1249"/>
                  </a:cubicBezTo>
                  <a:close/>
                  <a:moveTo>
                    <a:pt x="1074" y="1909"/>
                  </a:moveTo>
                  <a:lnTo>
                    <a:pt x="1074" y="1909"/>
                  </a:lnTo>
                  <a:cubicBezTo>
                    <a:pt x="1045" y="1897"/>
                    <a:pt x="1045" y="1869"/>
                    <a:pt x="1034" y="1852"/>
                  </a:cubicBezTo>
                  <a:cubicBezTo>
                    <a:pt x="1011" y="1818"/>
                    <a:pt x="1011" y="1818"/>
                    <a:pt x="1023" y="1778"/>
                  </a:cubicBezTo>
                  <a:cubicBezTo>
                    <a:pt x="1034" y="1738"/>
                    <a:pt x="1040" y="1681"/>
                    <a:pt x="1102" y="1681"/>
                  </a:cubicBezTo>
                  <a:cubicBezTo>
                    <a:pt x="1113" y="1681"/>
                    <a:pt x="1125" y="1693"/>
                    <a:pt x="1142" y="1693"/>
                  </a:cubicBezTo>
                  <a:cubicBezTo>
                    <a:pt x="1176" y="1704"/>
                    <a:pt x="1193" y="1704"/>
                    <a:pt x="1221" y="1727"/>
                  </a:cubicBezTo>
                  <a:cubicBezTo>
                    <a:pt x="1256" y="1761"/>
                    <a:pt x="1307" y="1767"/>
                    <a:pt x="1307" y="1823"/>
                  </a:cubicBezTo>
                  <a:cubicBezTo>
                    <a:pt x="1307" y="1846"/>
                    <a:pt x="1290" y="1857"/>
                    <a:pt x="1273" y="1875"/>
                  </a:cubicBezTo>
                  <a:cubicBezTo>
                    <a:pt x="1261" y="1886"/>
                    <a:pt x="1227" y="1914"/>
                    <a:pt x="1221" y="1926"/>
                  </a:cubicBezTo>
                  <a:cubicBezTo>
                    <a:pt x="1210" y="1926"/>
                    <a:pt x="1187" y="1943"/>
                    <a:pt x="1165" y="1943"/>
                  </a:cubicBezTo>
                  <a:cubicBezTo>
                    <a:pt x="1142" y="1943"/>
                    <a:pt x="1119" y="1937"/>
                    <a:pt x="1091" y="1926"/>
                  </a:cubicBezTo>
                  <a:cubicBezTo>
                    <a:pt x="1074" y="1909"/>
                    <a:pt x="1074" y="1909"/>
                    <a:pt x="1074" y="1909"/>
                  </a:cubicBezTo>
                  <a:close/>
                  <a:moveTo>
                    <a:pt x="153" y="2386"/>
                  </a:moveTo>
                  <a:lnTo>
                    <a:pt x="153" y="2386"/>
                  </a:lnTo>
                  <a:cubicBezTo>
                    <a:pt x="131" y="2369"/>
                    <a:pt x="80" y="2363"/>
                    <a:pt x="51" y="2363"/>
                  </a:cubicBezTo>
                  <a:cubicBezTo>
                    <a:pt x="0" y="2363"/>
                    <a:pt x="23" y="2346"/>
                    <a:pt x="23" y="2318"/>
                  </a:cubicBezTo>
                  <a:cubicBezTo>
                    <a:pt x="23" y="2261"/>
                    <a:pt x="45" y="2295"/>
                    <a:pt x="80" y="2295"/>
                  </a:cubicBezTo>
                  <a:cubicBezTo>
                    <a:pt x="153" y="2295"/>
                    <a:pt x="193" y="2261"/>
                    <a:pt x="227" y="2204"/>
                  </a:cubicBezTo>
                  <a:cubicBezTo>
                    <a:pt x="239" y="2181"/>
                    <a:pt x="295" y="2164"/>
                    <a:pt x="318" y="2170"/>
                  </a:cubicBezTo>
                  <a:cubicBezTo>
                    <a:pt x="347" y="2181"/>
                    <a:pt x="335" y="2249"/>
                    <a:pt x="330" y="2266"/>
                  </a:cubicBezTo>
                  <a:cubicBezTo>
                    <a:pt x="307" y="2306"/>
                    <a:pt x="267" y="2329"/>
                    <a:pt x="261" y="2374"/>
                  </a:cubicBezTo>
                  <a:cubicBezTo>
                    <a:pt x="261" y="2397"/>
                    <a:pt x="193" y="2408"/>
                    <a:pt x="170" y="2403"/>
                  </a:cubicBezTo>
                  <a:lnTo>
                    <a:pt x="153" y="2386"/>
                  </a:lnTo>
                  <a:close/>
                </a:path>
              </a:pathLst>
            </a:custGeom>
            <a:grpFill/>
            <a:ln w="19050" cap="flat" cmpd="sng">
              <a:solidFill>
                <a:schemeClr val="bg1"/>
              </a:solidFill>
              <a:bevel/>
              <a:headEnd/>
              <a:tailEnd/>
            </a:ln>
            <a:effectLst/>
          </p:spPr>
          <p:txBody>
            <a:bodyPr wrap="none" anchor="ctr"/>
            <a:lstStyle/>
            <a:p>
              <a:endParaRPr lang="en-US">
                <a:latin typeface="Poppins Light" charset="0"/>
              </a:endParaRPr>
            </a:p>
          </p:txBody>
        </p:sp>
        <p:sp>
          <p:nvSpPr>
            <p:cNvPr id="91" name="Freeform 165"/>
            <p:cNvSpPr>
              <a:spLocks noChangeArrowheads="1"/>
            </p:cNvSpPr>
            <p:nvPr/>
          </p:nvSpPr>
          <p:spPr bwMode="auto">
            <a:xfrm>
              <a:off x="15736031" y="6030016"/>
              <a:ext cx="1290245" cy="1467254"/>
            </a:xfrm>
            <a:custGeom>
              <a:avLst/>
              <a:gdLst>
                <a:gd name="T0" fmla="*/ 387 w 1864"/>
                <a:gd name="T1" fmla="*/ 801 h 2121"/>
                <a:gd name="T2" fmla="*/ 324 w 1864"/>
                <a:gd name="T3" fmla="*/ 813 h 2121"/>
                <a:gd name="T4" fmla="*/ 370 w 1864"/>
                <a:gd name="T5" fmla="*/ 836 h 2121"/>
                <a:gd name="T6" fmla="*/ 387 w 1864"/>
                <a:gd name="T7" fmla="*/ 813 h 2121"/>
                <a:gd name="T8" fmla="*/ 6 w 1864"/>
                <a:gd name="T9" fmla="*/ 1540 h 2121"/>
                <a:gd name="T10" fmla="*/ 46 w 1864"/>
                <a:gd name="T11" fmla="*/ 1421 h 2121"/>
                <a:gd name="T12" fmla="*/ 63 w 1864"/>
                <a:gd name="T13" fmla="*/ 1330 h 2121"/>
                <a:gd name="T14" fmla="*/ 148 w 1864"/>
                <a:gd name="T15" fmla="*/ 1370 h 2121"/>
                <a:gd name="T16" fmla="*/ 177 w 1864"/>
                <a:gd name="T17" fmla="*/ 1301 h 2121"/>
                <a:gd name="T18" fmla="*/ 262 w 1864"/>
                <a:gd name="T19" fmla="*/ 1222 h 2121"/>
                <a:gd name="T20" fmla="*/ 296 w 1864"/>
                <a:gd name="T21" fmla="*/ 1177 h 2121"/>
                <a:gd name="T22" fmla="*/ 313 w 1864"/>
                <a:gd name="T23" fmla="*/ 1069 h 2121"/>
                <a:gd name="T24" fmla="*/ 330 w 1864"/>
                <a:gd name="T25" fmla="*/ 1006 h 2121"/>
                <a:gd name="T26" fmla="*/ 364 w 1864"/>
                <a:gd name="T27" fmla="*/ 864 h 2121"/>
                <a:gd name="T28" fmla="*/ 483 w 1864"/>
                <a:gd name="T29" fmla="*/ 898 h 2121"/>
                <a:gd name="T30" fmla="*/ 500 w 1864"/>
                <a:gd name="T31" fmla="*/ 819 h 2121"/>
                <a:gd name="T32" fmla="*/ 625 w 1864"/>
                <a:gd name="T33" fmla="*/ 614 h 2121"/>
                <a:gd name="T34" fmla="*/ 756 w 1864"/>
                <a:gd name="T35" fmla="*/ 563 h 2121"/>
                <a:gd name="T36" fmla="*/ 773 w 1864"/>
                <a:gd name="T37" fmla="*/ 455 h 2121"/>
                <a:gd name="T38" fmla="*/ 938 w 1864"/>
                <a:gd name="T39" fmla="*/ 290 h 2121"/>
                <a:gd name="T40" fmla="*/ 1119 w 1864"/>
                <a:gd name="T41" fmla="*/ 120 h 2121"/>
                <a:gd name="T42" fmla="*/ 1198 w 1864"/>
                <a:gd name="T43" fmla="*/ 23 h 2121"/>
                <a:gd name="T44" fmla="*/ 1249 w 1864"/>
                <a:gd name="T45" fmla="*/ 0 h 2121"/>
                <a:gd name="T46" fmla="*/ 1272 w 1864"/>
                <a:gd name="T47" fmla="*/ 6 h 2121"/>
                <a:gd name="T48" fmla="*/ 1334 w 1864"/>
                <a:gd name="T49" fmla="*/ 108 h 2121"/>
                <a:gd name="T50" fmla="*/ 1397 w 1864"/>
                <a:gd name="T51" fmla="*/ 199 h 2121"/>
                <a:gd name="T52" fmla="*/ 1403 w 1864"/>
                <a:gd name="T53" fmla="*/ 336 h 2121"/>
                <a:gd name="T54" fmla="*/ 1380 w 1864"/>
                <a:gd name="T55" fmla="*/ 432 h 2121"/>
                <a:gd name="T56" fmla="*/ 1318 w 1864"/>
                <a:gd name="T57" fmla="*/ 608 h 2121"/>
                <a:gd name="T58" fmla="*/ 1386 w 1864"/>
                <a:gd name="T59" fmla="*/ 705 h 2121"/>
                <a:gd name="T60" fmla="*/ 1465 w 1864"/>
                <a:gd name="T61" fmla="*/ 784 h 2121"/>
                <a:gd name="T62" fmla="*/ 1533 w 1864"/>
                <a:gd name="T63" fmla="*/ 847 h 2121"/>
                <a:gd name="T64" fmla="*/ 1579 w 1864"/>
                <a:gd name="T65" fmla="*/ 983 h 2121"/>
                <a:gd name="T66" fmla="*/ 1692 w 1864"/>
                <a:gd name="T67" fmla="*/ 1142 h 2121"/>
                <a:gd name="T68" fmla="*/ 1772 w 1864"/>
                <a:gd name="T69" fmla="*/ 1233 h 2121"/>
                <a:gd name="T70" fmla="*/ 1715 w 1864"/>
                <a:gd name="T71" fmla="*/ 1398 h 2121"/>
                <a:gd name="T72" fmla="*/ 1698 w 1864"/>
                <a:gd name="T73" fmla="*/ 1466 h 2121"/>
                <a:gd name="T74" fmla="*/ 1806 w 1864"/>
                <a:gd name="T75" fmla="*/ 1443 h 2121"/>
                <a:gd name="T76" fmla="*/ 1857 w 1864"/>
                <a:gd name="T77" fmla="*/ 1614 h 2121"/>
                <a:gd name="T78" fmla="*/ 1568 w 1864"/>
                <a:gd name="T79" fmla="*/ 1801 h 2121"/>
                <a:gd name="T80" fmla="*/ 1482 w 1864"/>
                <a:gd name="T81" fmla="*/ 1762 h 2121"/>
                <a:gd name="T82" fmla="*/ 1471 w 1864"/>
                <a:gd name="T83" fmla="*/ 1813 h 2121"/>
                <a:gd name="T84" fmla="*/ 1329 w 1864"/>
                <a:gd name="T85" fmla="*/ 1818 h 2121"/>
                <a:gd name="T86" fmla="*/ 1158 w 1864"/>
                <a:gd name="T87" fmla="*/ 1932 h 2121"/>
                <a:gd name="T88" fmla="*/ 892 w 1864"/>
                <a:gd name="T89" fmla="*/ 2046 h 2121"/>
                <a:gd name="T90" fmla="*/ 943 w 1864"/>
                <a:gd name="T91" fmla="*/ 1949 h 2121"/>
                <a:gd name="T92" fmla="*/ 1012 w 1864"/>
                <a:gd name="T93" fmla="*/ 1938 h 2121"/>
                <a:gd name="T94" fmla="*/ 1176 w 1864"/>
                <a:gd name="T95" fmla="*/ 1767 h 2121"/>
                <a:gd name="T96" fmla="*/ 1040 w 1864"/>
                <a:gd name="T97" fmla="*/ 1659 h 2121"/>
                <a:gd name="T98" fmla="*/ 790 w 1864"/>
                <a:gd name="T99" fmla="*/ 1563 h 2121"/>
                <a:gd name="T100" fmla="*/ 659 w 1864"/>
                <a:gd name="T101" fmla="*/ 1478 h 2121"/>
                <a:gd name="T102" fmla="*/ 427 w 1864"/>
                <a:gd name="T103" fmla="*/ 1438 h 2121"/>
                <a:gd name="T104" fmla="*/ 279 w 1864"/>
                <a:gd name="T105" fmla="*/ 1415 h 2121"/>
                <a:gd name="T106" fmla="*/ 154 w 1864"/>
                <a:gd name="T107" fmla="*/ 1489 h 2121"/>
                <a:gd name="T108" fmla="*/ 40 w 1864"/>
                <a:gd name="T109" fmla="*/ 1557 h 2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864" h="2121">
                  <a:moveTo>
                    <a:pt x="387" y="801"/>
                  </a:moveTo>
                  <a:lnTo>
                    <a:pt x="387" y="801"/>
                  </a:lnTo>
                  <a:cubicBezTo>
                    <a:pt x="381" y="790"/>
                    <a:pt x="364" y="784"/>
                    <a:pt x="353" y="796"/>
                  </a:cubicBezTo>
                  <a:cubicBezTo>
                    <a:pt x="341" y="801"/>
                    <a:pt x="336" y="801"/>
                    <a:pt x="324" y="813"/>
                  </a:cubicBezTo>
                  <a:cubicBezTo>
                    <a:pt x="313" y="824"/>
                    <a:pt x="324" y="847"/>
                    <a:pt x="341" y="836"/>
                  </a:cubicBezTo>
                  <a:cubicBezTo>
                    <a:pt x="353" y="836"/>
                    <a:pt x="358" y="830"/>
                    <a:pt x="370" y="836"/>
                  </a:cubicBezTo>
                  <a:cubicBezTo>
                    <a:pt x="375" y="836"/>
                    <a:pt x="381" y="836"/>
                    <a:pt x="381" y="836"/>
                  </a:cubicBezTo>
                  <a:cubicBezTo>
                    <a:pt x="387" y="830"/>
                    <a:pt x="387" y="819"/>
                    <a:pt x="387" y="813"/>
                  </a:cubicBezTo>
                  <a:cubicBezTo>
                    <a:pt x="387" y="801"/>
                    <a:pt x="387" y="801"/>
                    <a:pt x="387" y="801"/>
                  </a:cubicBezTo>
                  <a:close/>
                  <a:moveTo>
                    <a:pt x="6" y="1540"/>
                  </a:moveTo>
                  <a:lnTo>
                    <a:pt x="6" y="1540"/>
                  </a:lnTo>
                  <a:cubicBezTo>
                    <a:pt x="40" y="1512"/>
                    <a:pt x="0" y="1455"/>
                    <a:pt x="46" y="1421"/>
                  </a:cubicBezTo>
                  <a:cubicBezTo>
                    <a:pt x="69" y="1409"/>
                    <a:pt x="34" y="1347"/>
                    <a:pt x="40" y="1330"/>
                  </a:cubicBezTo>
                  <a:cubicBezTo>
                    <a:pt x="46" y="1324"/>
                    <a:pt x="63" y="1324"/>
                    <a:pt x="63" y="1330"/>
                  </a:cubicBezTo>
                  <a:cubicBezTo>
                    <a:pt x="74" y="1347"/>
                    <a:pt x="69" y="1375"/>
                    <a:pt x="97" y="1375"/>
                  </a:cubicBezTo>
                  <a:cubicBezTo>
                    <a:pt x="103" y="1375"/>
                    <a:pt x="148" y="1370"/>
                    <a:pt x="148" y="1370"/>
                  </a:cubicBezTo>
                  <a:cubicBezTo>
                    <a:pt x="148" y="1358"/>
                    <a:pt x="142" y="1347"/>
                    <a:pt x="148" y="1341"/>
                  </a:cubicBezTo>
                  <a:cubicBezTo>
                    <a:pt x="171" y="1324"/>
                    <a:pt x="171" y="1330"/>
                    <a:pt x="177" y="1301"/>
                  </a:cubicBezTo>
                  <a:cubicBezTo>
                    <a:pt x="182" y="1262"/>
                    <a:pt x="165" y="1250"/>
                    <a:pt x="205" y="1228"/>
                  </a:cubicBezTo>
                  <a:cubicBezTo>
                    <a:pt x="222" y="1222"/>
                    <a:pt x="245" y="1228"/>
                    <a:pt x="262" y="1222"/>
                  </a:cubicBezTo>
                  <a:cubicBezTo>
                    <a:pt x="279" y="1216"/>
                    <a:pt x="313" y="1233"/>
                    <a:pt x="313" y="1205"/>
                  </a:cubicBezTo>
                  <a:cubicBezTo>
                    <a:pt x="307" y="1193"/>
                    <a:pt x="296" y="1188"/>
                    <a:pt x="296" y="1177"/>
                  </a:cubicBezTo>
                  <a:cubicBezTo>
                    <a:pt x="296" y="1165"/>
                    <a:pt x="313" y="1148"/>
                    <a:pt x="319" y="1137"/>
                  </a:cubicBezTo>
                  <a:cubicBezTo>
                    <a:pt x="313" y="1114"/>
                    <a:pt x="313" y="1097"/>
                    <a:pt x="313" y="1069"/>
                  </a:cubicBezTo>
                  <a:cubicBezTo>
                    <a:pt x="319" y="1057"/>
                    <a:pt x="307" y="1040"/>
                    <a:pt x="307" y="1023"/>
                  </a:cubicBezTo>
                  <a:cubicBezTo>
                    <a:pt x="307" y="1017"/>
                    <a:pt x="319" y="1012"/>
                    <a:pt x="330" y="1006"/>
                  </a:cubicBezTo>
                  <a:cubicBezTo>
                    <a:pt x="358" y="1000"/>
                    <a:pt x="364" y="949"/>
                    <a:pt x="370" y="926"/>
                  </a:cubicBezTo>
                  <a:cubicBezTo>
                    <a:pt x="370" y="909"/>
                    <a:pt x="347" y="887"/>
                    <a:pt x="364" y="864"/>
                  </a:cubicBezTo>
                  <a:cubicBezTo>
                    <a:pt x="370" y="858"/>
                    <a:pt x="387" y="898"/>
                    <a:pt x="392" y="904"/>
                  </a:cubicBezTo>
                  <a:cubicBezTo>
                    <a:pt x="404" y="926"/>
                    <a:pt x="466" y="904"/>
                    <a:pt x="483" y="898"/>
                  </a:cubicBezTo>
                  <a:cubicBezTo>
                    <a:pt x="495" y="898"/>
                    <a:pt x="517" y="892"/>
                    <a:pt x="506" y="875"/>
                  </a:cubicBezTo>
                  <a:cubicBezTo>
                    <a:pt x="495" y="858"/>
                    <a:pt x="500" y="836"/>
                    <a:pt x="500" y="819"/>
                  </a:cubicBezTo>
                  <a:cubicBezTo>
                    <a:pt x="523" y="779"/>
                    <a:pt x="540" y="733"/>
                    <a:pt x="569" y="693"/>
                  </a:cubicBezTo>
                  <a:cubicBezTo>
                    <a:pt x="580" y="682"/>
                    <a:pt x="620" y="614"/>
                    <a:pt x="625" y="614"/>
                  </a:cubicBezTo>
                  <a:cubicBezTo>
                    <a:pt x="665" y="614"/>
                    <a:pt x="722" y="637"/>
                    <a:pt x="733" y="585"/>
                  </a:cubicBezTo>
                  <a:cubicBezTo>
                    <a:pt x="733" y="574"/>
                    <a:pt x="750" y="574"/>
                    <a:pt x="756" y="563"/>
                  </a:cubicBezTo>
                  <a:cubicBezTo>
                    <a:pt x="762" y="540"/>
                    <a:pt x="750" y="534"/>
                    <a:pt x="762" y="512"/>
                  </a:cubicBezTo>
                  <a:cubicBezTo>
                    <a:pt x="779" y="495"/>
                    <a:pt x="773" y="478"/>
                    <a:pt x="773" y="455"/>
                  </a:cubicBezTo>
                  <a:cubicBezTo>
                    <a:pt x="784" y="410"/>
                    <a:pt x="813" y="358"/>
                    <a:pt x="841" y="330"/>
                  </a:cubicBezTo>
                  <a:cubicBezTo>
                    <a:pt x="870" y="302"/>
                    <a:pt x="898" y="302"/>
                    <a:pt x="938" y="290"/>
                  </a:cubicBezTo>
                  <a:cubicBezTo>
                    <a:pt x="995" y="279"/>
                    <a:pt x="1017" y="199"/>
                    <a:pt x="1051" y="165"/>
                  </a:cubicBezTo>
                  <a:cubicBezTo>
                    <a:pt x="1074" y="142"/>
                    <a:pt x="1097" y="142"/>
                    <a:pt x="1119" y="120"/>
                  </a:cubicBezTo>
                  <a:cubicBezTo>
                    <a:pt x="1176" y="46"/>
                    <a:pt x="1176" y="46"/>
                    <a:pt x="1176" y="46"/>
                  </a:cubicBezTo>
                  <a:cubicBezTo>
                    <a:pt x="1187" y="40"/>
                    <a:pt x="1192" y="34"/>
                    <a:pt x="1198" y="23"/>
                  </a:cubicBezTo>
                  <a:cubicBezTo>
                    <a:pt x="1204" y="18"/>
                    <a:pt x="1221" y="6"/>
                    <a:pt x="1232" y="6"/>
                  </a:cubicBezTo>
                  <a:cubicBezTo>
                    <a:pt x="1238" y="6"/>
                    <a:pt x="1244" y="0"/>
                    <a:pt x="1249" y="0"/>
                  </a:cubicBezTo>
                  <a:cubicBezTo>
                    <a:pt x="1255" y="0"/>
                    <a:pt x="1266" y="6"/>
                    <a:pt x="1272" y="6"/>
                  </a:cubicBezTo>
                  <a:lnTo>
                    <a:pt x="1272" y="6"/>
                  </a:lnTo>
                  <a:cubicBezTo>
                    <a:pt x="1272" y="29"/>
                    <a:pt x="1272" y="40"/>
                    <a:pt x="1295" y="52"/>
                  </a:cubicBezTo>
                  <a:cubicBezTo>
                    <a:pt x="1323" y="57"/>
                    <a:pt x="1329" y="86"/>
                    <a:pt x="1334" y="108"/>
                  </a:cubicBezTo>
                  <a:cubicBezTo>
                    <a:pt x="1340" y="137"/>
                    <a:pt x="1391" y="131"/>
                    <a:pt x="1408" y="137"/>
                  </a:cubicBezTo>
                  <a:cubicBezTo>
                    <a:pt x="1408" y="154"/>
                    <a:pt x="1386" y="182"/>
                    <a:pt x="1397" y="199"/>
                  </a:cubicBezTo>
                  <a:cubicBezTo>
                    <a:pt x="1403" y="222"/>
                    <a:pt x="1437" y="228"/>
                    <a:pt x="1437" y="256"/>
                  </a:cubicBezTo>
                  <a:cubicBezTo>
                    <a:pt x="1426" y="284"/>
                    <a:pt x="1414" y="307"/>
                    <a:pt x="1403" y="336"/>
                  </a:cubicBezTo>
                  <a:cubicBezTo>
                    <a:pt x="1397" y="358"/>
                    <a:pt x="1397" y="381"/>
                    <a:pt x="1386" y="398"/>
                  </a:cubicBezTo>
                  <a:cubicBezTo>
                    <a:pt x="1380" y="415"/>
                    <a:pt x="1363" y="410"/>
                    <a:pt x="1380" y="432"/>
                  </a:cubicBezTo>
                  <a:cubicBezTo>
                    <a:pt x="1414" y="466"/>
                    <a:pt x="1369" y="461"/>
                    <a:pt x="1363" y="489"/>
                  </a:cubicBezTo>
                  <a:cubicBezTo>
                    <a:pt x="1346" y="534"/>
                    <a:pt x="1340" y="569"/>
                    <a:pt x="1318" y="608"/>
                  </a:cubicBezTo>
                  <a:cubicBezTo>
                    <a:pt x="1312" y="631"/>
                    <a:pt x="1357" y="625"/>
                    <a:pt x="1374" y="631"/>
                  </a:cubicBezTo>
                  <a:cubicBezTo>
                    <a:pt x="1391" y="637"/>
                    <a:pt x="1386" y="688"/>
                    <a:pt x="1386" y="705"/>
                  </a:cubicBezTo>
                  <a:cubicBezTo>
                    <a:pt x="1380" y="733"/>
                    <a:pt x="1363" y="767"/>
                    <a:pt x="1386" y="790"/>
                  </a:cubicBezTo>
                  <a:cubicBezTo>
                    <a:pt x="1408" y="813"/>
                    <a:pt x="1437" y="784"/>
                    <a:pt x="1465" y="784"/>
                  </a:cubicBezTo>
                  <a:cubicBezTo>
                    <a:pt x="1488" y="784"/>
                    <a:pt x="1477" y="819"/>
                    <a:pt x="1488" y="836"/>
                  </a:cubicBezTo>
                  <a:cubicBezTo>
                    <a:pt x="1499" y="853"/>
                    <a:pt x="1533" y="830"/>
                    <a:pt x="1533" y="847"/>
                  </a:cubicBezTo>
                  <a:cubicBezTo>
                    <a:pt x="1545" y="875"/>
                    <a:pt x="1511" y="921"/>
                    <a:pt x="1545" y="943"/>
                  </a:cubicBezTo>
                  <a:cubicBezTo>
                    <a:pt x="1562" y="961"/>
                    <a:pt x="1579" y="949"/>
                    <a:pt x="1579" y="983"/>
                  </a:cubicBezTo>
                  <a:cubicBezTo>
                    <a:pt x="1579" y="1023"/>
                    <a:pt x="1624" y="1012"/>
                    <a:pt x="1653" y="1034"/>
                  </a:cubicBezTo>
                  <a:cubicBezTo>
                    <a:pt x="1687" y="1063"/>
                    <a:pt x="1692" y="1097"/>
                    <a:pt x="1692" y="1142"/>
                  </a:cubicBezTo>
                  <a:cubicBezTo>
                    <a:pt x="1692" y="1182"/>
                    <a:pt x="1721" y="1165"/>
                    <a:pt x="1744" y="1182"/>
                  </a:cubicBezTo>
                  <a:cubicBezTo>
                    <a:pt x="1755" y="1188"/>
                    <a:pt x="1772" y="1222"/>
                    <a:pt x="1772" y="1233"/>
                  </a:cubicBezTo>
                  <a:cubicBezTo>
                    <a:pt x="1766" y="1250"/>
                    <a:pt x="1738" y="1267"/>
                    <a:pt x="1749" y="1290"/>
                  </a:cubicBezTo>
                  <a:cubicBezTo>
                    <a:pt x="1761" y="1324"/>
                    <a:pt x="1721" y="1364"/>
                    <a:pt x="1715" y="1398"/>
                  </a:cubicBezTo>
                  <a:cubicBezTo>
                    <a:pt x="1710" y="1409"/>
                    <a:pt x="1710" y="1426"/>
                    <a:pt x="1710" y="1438"/>
                  </a:cubicBezTo>
                  <a:cubicBezTo>
                    <a:pt x="1710" y="1449"/>
                    <a:pt x="1698" y="1460"/>
                    <a:pt x="1698" y="1466"/>
                  </a:cubicBezTo>
                  <a:cubicBezTo>
                    <a:pt x="1692" y="1472"/>
                    <a:pt x="1710" y="1517"/>
                    <a:pt x="1721" y="1500"/>
                  </a:cubicBezTo>
                  <a:cubicBezTo>
                    <a:pt x="1732" y="1483"/>
                    <a:pt x="1783" y="1415"/>
                    <a:pt x="1806" y="1443"/>
                  </a:cubicBezTo>
                  <a:cubicBezTo>
                    <a:pt x="1823" y="1478"/>
                    <a:pt x="1835" y="1523"/>
                    <a:pt x="1835" y="1557"/>
                  </a:cubicBezTo>
                  <a:cubicBezTo>
                    <a:pt x="1857" y="1614"/>
                    <a:pt x="1857" y="1614"/>
                    <a:pt x="1857" y="1614"/>
                  </a:cubicBezTo>
                  <a:cubicBezTo>
                    <a:pt x="1812" y="1699"/>
                    <a:pt x="1863" y="1790"/>
                    <a:pt x="1692" y="1790"/>
                  </a:cubicBezTo>
                  <a:cubicBezTo>
                    <a:pt x="1647" y="1790"/>
                    <a:pt x="1607" y="1796"/>
                    <a:pt x="1568" y="1801"/>
                  </a:cubicBezTo>
                  <a:cubicBezTo>
                    <a:pt x="1556" y="1779"/>
                    <a:pt x="1545" y="1739"/>
                    <a:pt x="1511" y="1745"/>
                  </a:cubicBezTo>
                  <a:cubicBezTo>
                    <a:pt x="1499" y="1745"/>
                    <a:pt x="1482" y="1750"/>
                    <a:pt x="1482" y="1762"/>
                  </a:cubicBezTo>
                  <a:cubicBezTo>
                    <a:pt x="1482" y="1779"/>
                    <a:pt x="1477" y="1790"/>
                    <a:pt x="1477" y="1807"/>
                  </a:cubicBezTo>
                  <a:cubicBezTo>
                    <a:pt x="1471" y="1813"/>
                    <a:pt x="1471" y="1813"/>
                    <a:pt x="1471" y="1813"/>
                  </a:cubicBezTo>
                  <a:cubicBezTo>
                    <a:pt x="1460" y="1813"/>
                    <a:pt x="1454" y="1813"/>
                    <a:pt x="1448" y="1813"/>
                  </a:cubicBezTo>
                  <a:cubicBezTo>
                    <a:pt x="1403" y="1813"/>
                    <a:pt x="1363" y="1813"/>
                    <a:pt x="1329" y="1818"/>
                  </a:cubicBezTo>
                  <a:cubicBezTo>
                    <a:pt x="1283" y="1864"/>
                    <a:pt x="1238" y="1836"/>
                    <a:pt x="1198" y="1881"/>
                  </a:cubicBezTo>
                  <a:cubicBezTo>
                    <a:pt x="1181" y="1892"/>
                    <a:pt x="1170" y="1921"/>
                    <a:pt x="1158" y="1932"/>
                  </a:cubicBezTo>
                  <a:cubicBezTo>
                    <a:pt x="1130" y="1949"/>
                    <a:pt x="1074" y="1955"/>
                    <a:pt x="1034" y="1978"/>
                  </a:cubicBezTo>
                  <a:cubicBezTo>
                    <a:pt x="1000" y="2000"/>
                    <a:pt x="927" y="2120"/>
                    <a:pt x="892" y="2046"/>
                  </a:cubicBezTo>
                  <a:cubicBezTo>
                    <a:pt x="887" y="2034"/>
                    <a:pt x="864" y="1983"/>
                    <a:pt x="887" y="1983"/>
                  </a:cubicBezTo>
                  <a:cubicBezTo>
                    <a:pt x="904" y="1983"/>
                    <a:pt x="927" y="1960"/>
                    <a:pt x="943" y="1949"/>
                  </a:cubicBezTo>
                  <a:cubicBezTo>
                    <a:pt x="961" y="1943"/>
                    <a:pt x="978" y="1960"/>
                    <a:pt x="995" y="1960"/>
                  </a:cubicBezTo>
                  <a:cubicBezTo>
                    <a:pt x="1012" y="1960"/>
                    <a:pt x="1000" y="1943"/>
                    <a:pt x="1012" y="1938"/>
                  </a:cubicBezTo>
                  <a:cubicBezTo>
                    <a:pt x="1040" y="1887"/>
                    <a:pt x="1080" y="1864"/>
                    <a:pt x="1124" y="1830"/>
                  </a:cubicBezTo>
                  <a:cubicBezTo>
                    <a:pt x="1158" y="1807"/>
                    <a:pt x="1158" y="1796"/>
                    <a:pt x="1176" y="1767"/>
                  </a:cubicBezTo>
                  <a:cubicBezTo>
                    <a:pt x="1204" y="1733"/>
                    <a:pt x="1181" y="1722"/>
                    <a:pt x="1164" y="1693"/>
                  </a:cubicBezTo>
                  <a:cubicBezTo>
                    <a:pt x="1124" y="1676"/>
                    <a:pt x="1080" y="1642"/>
                    <a:pt x="1040" y="1659"/>
                  </a:cubicBezTo>
                  <a:cubicBezTo>
                    <a:pt x="983" y="1693"/>
                    <a:pt x="961" y="1602"/>
                    <a:pt x="938" y="1614"/>
                  </a:cubicBezTo>
                  <a:cubicBezTo>
                    <a:pt x="898" y="1625"/>
                    <a:pt x="841" y="1551"/>
                    <a:pt x="790" y="1563"/>
                  </a:cubicBezTo>
                  <a:cubicBezTo>
                    <a:pt x="773" y="1568"/>
                    <a:pt x="750" y="1540"/>
                    <a:pt x="722" y="1534"/>
                  </a:cubicBezTo>
                  <a:cubicBezTo>
                    <a:pt x="693" y="1529"/>
                    <a:pt x="665" y="1478"/>
                    <a:pt x="659" y="1478"/>
                  </a:cubicBezTo>
                  <a:cubicBezTo>
                    <a:pt x="659" y="1472"/>
                    <a:pt x="625" y="1478"/>
                    <a:pt x="614" y="1478"/>
                  </a:cubicBezTo>
                  <a:cubicBezTo>
                    <a:pt x="546" y="1483"/>
                    <a:pt x="489" y="1438"/>
                    <a:pt x="427" y="1438"/>
                  </a:cubicBezTo>
                  <a:cubicBezTo>
                    <a:pt x="409" y="1443"/>
                    <a:pt x="336" y="1574"/>
                    <a:pt x="313" y="1540"/>
                  </a:cubicBezTo>
                  <a:cubicBezTo>
                    <a:pt x="290" y="1512"/>
                    <a:pt x="279" y="1455"/>
                    <a:pt x="279" y="1415"/>
                  </a:cubicBezTo>
                  <a:cubicBezTo>
                    <a:pt x="279" y="1404"/>
                    <a:pt x="245" y="1352"/>
                    <a:pt x="245" y="1392"/>
                  </a:cubicBezTo>
                  <a:cubicBezTo>
                    <a:pt x="245" y="1415"/>
                    <a:pt x="171" y="1472"/>
                    <a:pt x="154" y="1489"/>
                  </a:cubicBezTo>
                  <a:cubicBezTo>
                    <a:pt x="137" y="1506"/>
                    <a:pt x="114" y="1512"/>
                    <a:pt x="97" y="1529"/>
                  </a:cubicBezTo>
                  <a:cubicBezTo>
                    <a:pt x="80" y="1540"/>
                    <a:pt x="69" y="1568"/>
                    <a:pt x="40" y="1557"/>
                  </a:cubicBezTo>
                  <a:cubicBezTo>
                    <a:pt x="6" y="1540"/>
                    <a:pt x="6" y="1540"/>
                    <a:pt x="6" y="1540"/>
                  </a:cubicBezTo>
                  <a:close/>
                </a:path>
              </a:pathLst>
            </a:custGeom>
            <a:grpFill/>
            <a:ln w="1905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grpSp>
    </p:spTree>
    <p:extLst>
      <p:ext uri="{BB962C8B-B14F-4D97-AF65-F5344CB8AC3E}">
        <p14:creationId xmlns:p14="http://schemas.microsoft.com/office/powerpoint/2010/main" val="814827474"/>
      </p:ext>
    </p:extLst>
  </p:cSld>
  <p:clrMapOvr>
    <a:masterClrMapping/>
  </p:clrMapOvr>
  <mc:AlternateContent xmlns:mc="http://schemas.openxmlformats.org/markup-compatibility/2006" xmlns:p14="http://schemas.microsoft.com/office/powerpoint/2010/main">
    <mc:Choice Requires="p14">
      <p:transition p14:dur="0" advClick="0" advTm="1000"/>
    </mc:Choice>
    <mc:Fallback xmlns="">
      <p:transition advClick="0" advTm="1000"/>
    </mc:Fallback>
  </mc:AlternateContent>
  <p:timing>
    <p:tnLst>
      <p:par>
        <p:cTn id="1" dur="indefinite" restart="never" nodeType="tmRoot"/>
      </p:par>
    </p:tn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Rectangle 21"/>
          <p:cNvSpPr>
            <a:spLocks/>
          </p:cNvSpPr>
          <p:nvPr/>
        </p:nvSpPr>
        <p:spPr bwMode="auto">
          <a:xfrm>
            <a:off x="1800412" y="9575695"/>
            <a:ext cx="1984518" cy="3077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defTabSz="4572000"/>
            <a:r>
              <a:rPr lang="en-US" sz="2000" b="1" dirty="0" smtClean="0">
                <a:solidFill>
                  <a:schemeClr val="tx2">
                    <a:lumMod val="50000"/>
                  </a:schemeClr>
                </a:solidFill>
                <a:latin typeface="Montserrat Semi Bold" charset="0"/>
                <a:ea typeface="Montserrat Semi Bold" charset="0"/>
                <a:cs typeface="Montserrat Semi Bold" charset="0"/>
                <a:sym typeface="Bebas Neue" charset="0"/>
              </a:rPr>
              <a:t>BLACK PEOPLE</a:t>
            </a:r>
            <a:endParaRPr lang="en-US" sz="20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28" name="Rectangle 27"/>
          <p:cNvSpPr>
            <a:spLocks/>
          </p:cNvSpPr>
          <p:nvPr/>
        </p:nvSpPr>
        <p:spPr bwMode="auto">
          <a:xfrm>
            <a:off x="1800412" y="10566543"/>
            <a:ext cx="2372444" cy="3077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defTabSz="4572000"/>
            <a:r>
              <a:rPr lang="en-US" sz="2000" b="1" dirty="0" smtClean="0">
                <a:solidFill>
                  <a:schemeClr val="tx2">
                    <a:lumMod val="50000"/>
                  </a:schemeClr>
                </a:solidFill>
                <a:latin typeface="Montserrat Semi Bold" charset="0"/>
                <a:ea typeface="Montserrat Semi Bold" charset="0"/>
                <a:cs typeface="Montserrat Semi Bold" charset="0"/>
                <a:sym typeface="Bebas Neue" charset="0"/>
              </a:rPr>
              <a:t>HISPANIC PEOPLE</a:t>
            </a:r>
            <a:endParaRPr lang="en-US" sz="20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29" name="Rectangle 28"/>
          <p:cNvSpPr>
            <a:spLocks/>
          </p:cNvSpPr>
          <p:nvPr/>
        </p:nvSpPr>
        <p:spPr bwMode="auto">
          <a:xfrm>
            <a:off x="1800412" y="8588763"/>
            <a:ext cx="1981312" cy="3077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defTabSz="4572000"/>
            <a:r>
              <a:rPr lang="en-US" sz="2000" b="1" dirty="0" smtClean="0">
                <a:solidFill>
                  <a:schemeClr val="tx2">
                    <a:lumMod val="50000"/>
                  </a:schemeClr>
                </a:solidFill>
                <a:latin typeface="Montserrat Semi Bold" charset="0"/>
                <a:ea typeface="Montserrat Semi Bold" charset="0"/>
                <a:cs typeface="Montserrat Semi Bold" charset="0"/>
                <a:sym typeface="Bebas Neue" charset="0"/>
              </a:rPr>
              <a:t>WHITE PEOPLE</a:t>
            </a:r>
            <a:endParaRPr lang="en-US" sz="20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30" name="Rectangle 29"/>
          <p:cNvSpPr/>
          <p:nvPr/>
        </p:nvSpPr>
        <p:spPr>
          <a:xfrm>
            <a:off x="1822714" y="10227262"/>
            <a:ext cx="7177461" cy="45719"/>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sp>
        <p:nvSpPr>
          <p:cNvPr id="36" name="Rectangle 35"/>
          <p:cNvSpPr>
            <a:spLocks/>
          </p:cNvSpPr>
          <p:nvPr/>
        </p:nvSpPr>
        <p:spPr bwMode="auto">
          <a:xfrm>
            <a:off x="9403169" y="9167633"/>
            <a:ext cx="569067"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algn="r" defTabSz="4572000"/>
            <a:r>
              <a:rPr lang="en-US" sz="1800" b="1" dirty="0" smtClean="0">
                <a:solidFill>
                  <a:schemeClr val="tx2">
                    <a:lumMod val="50000"/>
                  </a:schemeClr>
                </a:solidFill>
                <a:latin typeface="Montserrat Semi Bold" charset="0"/>
                <a:ea typeface="Montserrat Semi Bold" charset="0"/>
                <a:cs typeface="Montserrat Semi Bold" charset="0"/>
                <a:sym typeface="Bebas Neue" charset="0"/>
              </a:rPr>
              <a:t>65 %</a:t>
            </a:r>
            <a:endParaRPr lang="en-US" sz="18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37" name="Rectangle 36"/>
          <p:cNvSpPr>
            <a:spLocks/>
          </p:cNvSpPr>
          <p:nvPr/>
        </p:nvSpPr>
        <p:spPr bwMode="auto">
          <a:xfrm>
            <a:off x="9402866" y="10156520"/>
            <a:ext cx="559449"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algn="r" defTabSz="4572000"/>
            <a:r>
              <a:rPr lang="en-US" sz="1800" b="1" dirty="0" smtClean="0">
                <a:solidFill>
                  <a:schemeClr val="tx2">
                    <a:lumMod val="50000"/>
                  </a:schemeClr>
                </a:solidFill>
                <a:latin typeface="Montserrat Semi Bold" charset="0"/>
                <a:ea typeface="Montserrat Semi Bold" charset="0"/>
                <a:cs typeface="Montserrat Semi Bold" charset="0"/>
                <a:sym typeface="Bebas Neue" charset="0"/>
              </a:rPr>
              <a:t>9</a:t>
            </a:r>
            <a:r>
              <a:rPr lang="en-US" sz="1800" b="1" dirty="0">
                <a:solidFill>
                  <a:schemeClr val="tx2">
                    <a:lumMod val="50000"/>
                  </a:schemeClr>
                </a:solidFill>
                <a:latin typeface="Montserrat Semi Bold" charset="0"/>
                <a:ea typeface="Montserrat Semi Bold" charset="0"/>
                <a:cs typeface="Montserrat Semi Bold" charset="0"/>
                <a:sym typeface="Bebas Neue" charset="0"/>
              </a:rPr>
              <a:t>3</a:t>
            </a:r>
            <a:r>
              <a:rPr lang="en-US" sz="1800" b="1" dirty="0" smtClean="0">
                <a:solidFill>
                  <a:schemeClr val="tx2">
                    <a:lumMod val="50000"/>
                  </a:schemeClr>
                </a:solidFill>
                <a:latin typeface="Montserrat Semi Bold" charset="0"/>
                <a:ea typeface="Montserrat Semi Bold" charset="0"/>
                <a:cs typeface="Montserrat Semi Bold" charset="0"/>
                <a:sym typeface="Bebas Neue" charset="0"/>
              </a:rPr>
              <a:t> %</a:t>
            </a:r>
            <a:endParaRPr lang="en-US" sz="18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38" name="Rectangle 37"/>
          <p:cNvSpPr/>
          <p:nvPr/>
        </p:nvSpPr>
        <p:spPr>
          <a:xfrm>
            <a:off x="1823273" y="10185383"/>
            <a:ext cx="4138441" cy="14906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sp>
        <p:nvSpPr>
          <p:cNvPr id="39" name="Rectangle 38"/>
          <p:cNvSpPr>
            <a:spLocks/>
          </p:cNvSpPr>
          <p:nvPr/>
        </p:nvSpPr>
        <p:spPr bwMode="auto">
          <a:xfrm>
            <a:off x="9401264" y="11147368"/>
            <a:ext cx="559449"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algn="r" defTabSz="4572000"/>
            <a:r>
              <a:rPr lang="en-US" sz="1800" b="1" dirty="0" smtClean="0">
                <a:solidFill>
                  <a:schemeClr val="tx2">
                    <a:lumMod val="50000"/>
                  </a:schemeClr>
                </a:solidFill>
                <a:latin typeface="Montserrat Semi Bold" charset="0"/>
                <a:ea typeface="Montserrat Semi Bold" charset="0"/>
                <a:cs typeface="Montserrat Semi Bold" charset="0"/>
                <a:sym typeface="Bebas Neue" charset="0"/>
              </a:rPr>
              <a:t>57 %</a:t>
            </a:r>
            <a:endParaRPr lang="en-US" sz="18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40" name="Subtitle 2"/>
          <p:cNvSpPr txBox="1">
            <a:spLocks/>
          </p:cNvSpPr>
          <p:nvPr/>
        </p:nvSpPr>
        <p:spPr>
          <a:xfrm>
            <a:off x="1558925" y="5311719"/>
            <a:ext cx="9162415" cy="2271458"/>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just">
              <a:lnSpc>
                <a:spcPts val="4040"/>
              </a:lnSpc>
            </a:pPr>
            <a:r>
              <a:rPr lang="en-US" dirty="0" smtClean="0">
                <a:solidFill>
                  <a:schemeClr val="tx1"/>
                </a:solidFill>
                <a:latin typeface="Poppins Light" charset="0"/>
                <a:ea typeface="Poppins Light" charset="0"/>
                <a:cs typeface="Poppins Light" charset="0"/>
              </a:rPr>
              <a:t>When </a:t>
            </a:r>
            <a:r>
              <a:rPr lang="en-US" dirty="0">
                <a:solidFill>
                  <a:schemeClr val="tx1"/>
                </a:solidFill>
                <a:latin typeface="Poppins Light" charset="0"/>
                <a:ea typeface="Poppins Light" charset="0"/>
                <a:cs typeface="Poppins Light" charset="0"/>
              </a:rPr>
              <a:t>selecting a typeface for body text, your primary concern should be readability. Don’t concern yourself with personality at this stage. I’m of the school of thought that believes that you’re better off mastering a few </a:t>
            </a:r>
            <a:r>
              <a:rPr lang="en-US" dirty="0" smtClean="0">
                <a:solidFill>
                  <a:schemeClr val="tx1"/>
                </a:solidFill>
                <a:latin typeface="Poppins Light" charset="0"/>
                <a:ea typeface="Poppins Light" charset="0"/>
                <a:cs typeface="Poppins Light" charset="0"/>
              </a:rPr>
              <a:t>typeface.</a:t>
            </a:r>
            <a:endParaRPr lang="en-US" dirty="0">
              <a:solidFill>
                <a:schemeClr val="tx1"/>
              </a:solidFill>
              <a:latin typeface="Poppins Light" charset="0"/>
              <a:ea typeface="Poppins Light" charset="0"/>
              <a:cs typeface="Poppins Light" charset="0"/>
            </a:endParaRPr>
          </a:p>
        </p:txBody>
      </p:sp>
      <p:sp>
        <p:nvSpPr>
          <p:cNvPr id="41" name="Rectangle 40"/>
          <p:cNvSpPr>
            <a:spLocks/>
          </p:cNvSpPr>
          <p:nvPr/>
        </p:nvSpPr>
        <p:spPr bwMode="auto">
          <a:xfrm>
            <a:off x="1799103" y="2408178"/>
            <a:ext cx="8736366" cy="20518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t" anchorCtr="0">
            <a:spAutoFit/>
          </a:bodyPr>
          <a:lstStyle/>
          <a:p>
            <a:pPr defTabSz="4572000">
              <a:lnSpc>
                <a:spcPts val="8000"/>
              </a:lnSpc>
            </a:pPr>
            <a:r>
              <a:rPr lang="en-US" sz="6000" b="1" spc="500" dirty="0" smtClean="0">
                <a:solidFill>
                  <a:schemeClr val="tx2">
                    <a:lumMod val="50000"/>
                  </a:schemeClr>
                </a:solidFill>
                <a:latin typeface="Poppins" charset="0"/>
                <a:ea typeface="Poppins" charset="0"/>
                <a:cs typeface="Poppins" charset="0"/>
                <a:sym typeface="Bebas Neue" charset="0"/>
              </a:rPr>
              <a:t>CHINA</a:t>
            </a:r>
          </a:p>
          <a:p>
            <a:pPr defTabSz="4572000">
              <a:lnSpc>
                <a:spcPts val="8000"/>
              </a:lnSpc>
            </a:pPr>
            <a:r>
              <a:rPr lang="en-US" sz="6000" b="1" spc="500" dirty="0" smtClean="0">
                <a:solidFill>
                  <a:schemeClr val="tx2">
                    <a:lumMod val="50000"/>
                  </a:schemeClr>
                </a:solidFill>
                <a:latin typeface="Poppins" charset="0"/>
                <a:ea typeface="Poppins" charset="0"/>
                <a:cs typeface="Poppins" charset="0"/>
                <a:sym typeface="Bebas Neue" charset="0"/>
              </a:rPr>
              <a:t>Fully Editable Map</a:t>
            </a:r>
          </a:p>
        </p:txBody>
      </p:sp>
      <p:sp>
        <p:nvSpPr>
          <p:cNvPr id="42" name="Rectangle 41"/>
          <p:cNvSpPr/>
          <p:nvPr/>
        </p:nvSpPr>
        <p:spPr>
          <a:xfrm>
            <a:off x="1800412" y="9267889"/>
            <a:ext cx="7177461" cy="45719"/>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sp>
        <p:nvSpPr>
          <p:cNvPr id="43" name="Rectangle 42"/>
          <p:cNvSpPr/>
          <p:nvPr/>
        </p:nvSpPr>
        <p:spPr>
          <a:xfrm>
            <a:off x="1822714" y="11229902"/>
            <a:ext cx="7177461" cy="45719"/>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sp>
        <p:nvSpPr>
          <p:cNvPr id="44" name="Rectangle 43"/>
          <p:cNvSpPr/>
          <p:nvPr/>
        </p:nvSpPr>
        <p:spPr>
          <a:xfrm>
            <a:off x="1800413" y="9212963"/>
            <a:ext cx="4658426" cy="14525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sp>
        <p:nvSpPr>
          <p:cNvPr id="45" name="Rectangle 44"/>
          <p:cNvSpPr/>
          <p:nvPr/>
        </p:nvSpPr>
        <p:spPr>
          <a:xfrm>
            <a:off x="1823274" y="11190741"/>
            <a:ext cx="4138444" cy="14525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grpSp>
        <p:nvGrpSpPr>
          <p:cNvPr id="16" name="Group 4"/>
          <p:cNvGrpSpPr>
            <a:grpSpLocks noChangeAspect="1"/>
          </p:cNvGrpSpPr>
          <p:nvPr/>
        </p:nvGrpSpPr>
        <p:grpSpPr bwMode="auto">
          <a:xfrm>
            <a:off x="12906645" y="3399983"/>
            <a:ext cx="10636807" cy="7649857"/>
            <a:chOff x="-9" y="5"/>
            <a:chExt cx="5769" cy="4314"/>
          </a:xfrm>
          <a:solidFill>
            <a:schemeClr val="bg1">
              <a:lumMod val="85000"/>
            </a:schemeClr>
          </a:solidFill>
        </p:grpSpPr>
        <p:sp>
          <p:nvSpPr>
            <p:cNvPr id="17" name="Freeform 5"/>
            <p:cNvSpPr>
              <a:spLocks/>
            </p:cNvSpPr>
            <p:nvPr/>
          </p:nvSpPr>
          <p:spPr bwMode="auto">
            <a:xfrm>
              <a:off x="3679" y="4064"/>
              <a:ext cx="312" cy="255"/>
            </a:xfrm>
            <a:custGeom>
              <a:avLst/>
              <a:gdLst>
                <a:gd name="T0" fmla="*/ 553 w 673"/>
                <a:gd name="T1" fmla="*/ 13 h 550"/>
                <a:gd name="T2" fmla="*/ 520 w 673"/>
                <a:gd name="T3" fmla="*/ 52 h 550"/>
                <a:gd name="T4" fmla="*/ 454 w 673"/>
                <a:gd name="T5" fmla="*/ 35 h 550"/>
                <a:gd name="T6" fmla="*/ 411 w 673"/>
                <a:gd name="T7" fmla="*/ 61 h 550"/>
                <a:gd name="T8" fmla="*/ 358 w 673"/>
                <a:gd name="T9" fmla="*/ 78 h 550"/>
                <a:gd name="T10" fmla="*/ 319 w 673"/>
                <a:gd name="T11" fmla="*/ 70 h 550"/>
                <a:gd name="T12" fmla="*/ 284 w 673"/>
                <a:gd name="T13" fmla="*/ 48 h 550"/>
                <a:gd name="T14" fmla="*/ 260 w 673"/>
                <a:gd name="T15" fmla="*/ 89 h 550"/>
                <a:gd name="T16" fmla="*/ 232 w 673"/>
                <a:gd name="T17" fmla="*/ 111 h 550"/>
                <a:gd name="T18" fmla="*/ 160 w 673"/>
                <a:gd name="T19" fmla="*/ 102 h 550"/>
                <a:gd name="T20" fmla="*/ 175 w 673"/>
                <a:gd name="T21" fmla="*/ 148 h 550"/>
                <a:gd name="T22" fmla="*/ 120 w 673"/>
                <a:gd name="T23" fmla="*/ 185 h 550"/>
                <a:gd name="T24" fmla="*/ 53 w 673"/>
                <a:gd name="T25" fmla="*/ 246 h 550"/>
                <a:gd name="T26" fmla="*/ 20 w 673"/>
                <a:gd name="T27" fmla="*/ 280 h 550"/>
                <a:gd name="T28" fmla="*/ 33 w 673"/>
                <a:gd name="T29" fmla="*/ 317 h 550"/>
                <a:gd name="T30" fmla="*/ 33 w 673"/>
                <a:gd name="T31" fmla="*/ 387 h 550"/>
                <a:gd name="T32" fmla="*/ 55 w 673"/>
                <a:gd name="T33" fmla="*/ 437 h 550"/>
                <a:gd name="T34" fmla="*/ 81 w 673"/>
                <a:gd name="T35" fmla="*/ 476 h 550"/>
                <a:gd name="T36" fmla="*/ 138 w 673"/>
                <a:gd name="T37" fmla="*/ 498 h 550"/>
                <a:gd name="T38" fmla="*/ 219 w 673"/>
                <a:gd name="T39" fmla="*/ 500 h 550"/>
                <a:gd name="T40" fmla="*/ 341 w 673"/>
                <a:gd name="T41" fmla="*/ 534 h 550"/>
                <a:gd name="T42" fmla="*/ 374 w 673"/>
                <a:gd name="T43" fmla="*/ 476 h 550"/>
                <a:gd name="T44" fmla="*/ 459 w 673"/>
                <a:gd name="T45" fmla="*/ 426 h 550"/>
                <a:gd name="T46" fmla="*/ 507 w 673"/>
                <a:gd name="T47" fmla="*/ 395 h 550"/>
                <a:gd name="T48" fmla="*/ 568 w 673"/>
                <a:gd name="T49" fmla="*/ 356 h 550"/>
                <a:gd name="T50" fmla="*/ 551 w 673"/>
                <a:gd name="T51" fmla="*/ 306 h 550"/>
                <a:gd name="T52" fmla="*/ 592 w 673"/>
                <a:gd name="T53" fmla="*/ 272 h 550"/>
                <a:gd name="T54" fmla="*/ 572 w 673"/>
                <a:gd name="T55" fmla="*/ 228 h 550"/>
                <a:gd name="T56" fmla="*/ 633 w 673"/>
                <a:gd name="T57" fmla="*/ 156 h 550"/>
                <a:gd name="T58" fmla="*/ 671 w 673"/>
                <a:gd name="T59" fmla="*/ 124 h 550"/>
                <a:gd name="T60" fmla="*/ 649 w 673"/>
                <a:gd name="T61" fmla="*/ 43 h 550"/>
                <a:gd name="T62" fmla="*/ 590 w 673"/>
                <a:gd name="T63" fmla="*/ 31 h 550"/>
                <a:gd name="T64" fmla="*/ 553 w 673"/>
                <a:gd name="T65" fmla="*/ 13 h 5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73" h="550">
                  <a:moveTo>
                    <a:pt x="553" y="13"/>
                  </a:moveTo>
                  <a:cubicBezTo>
                    <a:pt x="553" y="13"/>
                    <a:pt x="540" y="59"/>
                    <a:pt x="520" y="52"/>
                  </a:cubicBezTo>
                  <a:cubicBezTo>
                    <a:pt x="500" y="44"/>
                    <a:pt x="476" y="33"/>
                    <a:pt x="454" y="35"/>
                  </a:cubicBezTo>
                  <a:cubicBezTo>
                    <a:pt x="433" y="37"/>
                    <a:pt x="426" y="46"/>
                    <a:pt x="411" y="61"/>
                  </a:cubicBezTo>
                  <a:cubicBezTo>
                    <a:pt x="395" y="76"/>
                    <a:pt x="378" y="85"/>
                    <a:pt x="358" y="78"/>
                  </a:cubicBezTo>
                  <a:cubicBezTo>
                    <a:pt x="339" y="70"/>
                    <a:pt x="330" y="85"/>
                    <a:pt x="319" y="70"/>
                  </a:cubicBezTo>
                  <a:cubicBezTo>
                    <a:pt x="308" y="55"/>
                    <a:pt x="297" y="35"/>
                    <a:pt x="284" y="48"/>
                  </a:cubicBezTo>
                  <a:cubicBezTo>
                    <a:pt x="271" y="61"/>
                    <a:pt x="258" y="68"/>
                    <a:pt x="260" y="89"/>
                  </a:cubicBezTo>
                  <a:cubicBezTo>
                    <a:pt x="262" y="109"/>
                    <a:pt x="245" y="119"/>
                    <a:pt x="232" y="111"/>
                  </a:cubicBezTo>
                  <a:cubicBezTo>
                    <a:pt x="219" y="104"/>
                    <a:pt x="162" y="83"/>
                    <a:pt x="160" y="102"/>
                  </a:cubicBezTo>
                  <a:cubicBezTo>
                    <a:pt x="157" y="120"/>
                    <a:pt x="194" y="135"/>
                    <a:pt x="175" y="148"/>
                  </a:cubicBezTo>
                  <a:cubicBezTo>
                    <a:pt x="155" y="161"/>
                    <a:pt x="140" y="178"/>
                    <a:pt x="120" y="185"/>
                  </a:cubicBezTo>
                  <a:cubicBezTo>
                    <a:pt x="101" y="193"/>
                    <a:pt x="72" y="230"/>
                    <a:pt x="53" y="246"/>
                  </a:cubicBezTo>
                  <a:cubicBezTo>
                    <a:pt x="33" y="263"/>
                    <a:pt x="0" y="261"/>
                    <a:pt x="20" y="280"/>
                  </a:cubicBezTo>
                  <a:cubicBezTo>
                    <a:pt x="39" y="298"/>
                    <a:pt x="44" y="296"/>
                    <a:pt x="33" y="317"/>
                  </a:cubicBezTo>
                  <a:cubicBezTo>
                    <a:pt x="22" y="337"/>
                    <a:pt x="35" y="371"/>
                    <a:pt x="33" y="387"/>
                  </a:cubicBezTo>
                  <a:cubicBezTo>
                    <a:pt x="31" y="404"/>
                    <a:pt x="48" y="413"/>
                    <a:pt x="55" y="437"/>
                  </a:cubicBezTo>
                  <a:cubicBezTo>
                    <a:pt x="61" y="461"/>
                    <a:pt x="50" y="459"/>
                    <a:pt x="81" y="476"/>
                  </a:cubicBezTo>
                  <a:cubicBezTo>
                    <a:pt x="112" y="493"/>
                    <a:pt x="103" y="484"/>
                    <a:pt x="138" y="498"/>
                  </a:cubicBezTo>
                  <a:cubicBezTo>
                    <a:pt x="173" y="513"/>
                    <a:pt x="197" y="487"/>
                    <a:pt x="219" y="500"/>
                  </a:cubicBezTo>
                  <a:cubicBezTo>
                    <a:pt x="240" y="513"/>
                    <a:pt x="332" y="550"/>
                    <a:pt x="341" y="534"/>
                  </a:cubicBezTo>
                  <a:cubicBezTo>
                    <a:pt x="350" y="517"/>
                    <a:pt x="341" y="476"/>
                    <a:pt x="374" y="476"/>
                  </a:cubicBezTo>
                  <a:cubicBezTo>
                    <a:pt x="406" y="476"/>
                    <a:pt x="452" y="441"/>
                    <a:pt x="459" y="426"/>
                  </a:cubicBezTo>
                  <a:cubicBezTo>
                    <a:pt x="465" y="411"/>
                    <a:pt x="489" y="395"/>
                    <a:pt x="507" y="395"/>
                  </a:cubicBezTo>
                  <a:cubicBezTo>
                    <a:pt x="524" y="395"/>
                    <a:pt x="588" y="371"/>
                    <a:pt x="568" y="356"/>
                  </a:cubicBezTo>
                  <a:cubicBezTo>
                    <a:pt x="548" y="341"/>
                    <a:pt x="531" y="309"/>
                    <a:pt x="551" y="306"/>
                  </a:cubicBezTo>
                  <a:cubicBezTo>
                    <a:pt x="570" y="302"/>
                    <a:pt x="609" y="283"/>
                    <a:pt x="592" y="272"/>
                  </a:cubicBezTo>
                  <a:cubicBezTo>
                    <a:pt x="575" y="261"/>
                    <a:pt x="531" y="267"/>
                    <a:pt x="572" y="228"/>
                  </a:cubicBezTo>
                  <a:cubicBezTo>
                    <a:pt x="614" y="189"/>
                    <a:pt x="609" y="159"/>
                    <a:pt x="633" y="156"/>
                  </a:cubicBezTo>
                  <a:cubicBezTo>
                    <a:pt x="658" y="152"/>
                    <a:pt x="673" y="156"/>
                    <a:pt x="671" y="124"/>
                  </a:cubicBezTo>
                  <a:cubicBezTo>
                    <a:pt x="668" y="93"/>
                    <a:pt x="668" y="52"/>
                    <a:pt x="649" y="43"/>
                  </a:cubicBezTo>
                  <a:cubicBezTo>
                    <a:pt x="629" y="33"/>
                    <a:pt x="599" y="41"/>
                    <a:pt x="590" y="31"/>
                  </a:cubicBezTo>
                  <a:cubicBezTo>
                    <a:pt x="581" y="22"/>
                    <a:pt x="555" y="0"/>
                    <a:pt x="553" y="13"/>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8" name="Freeform 6"/>
            <p:cNvSpPr>
              <a:spLocks/>
            </p:cNvSpPr>
            <p:nvPr/>
          </p:nvSpPr>
          <p:spPr bwMode="auto">
            <a:xfrm>
              <a:off x="-9" y="633"/>
              <a:ext cx="2307" cy="1593"/>
            </a:xfrm>
            <a:custGeom>
              <a:avLst/>
              <a:gdLst>
                <a:gd name="T0" fmla="*/ 4317 w 4981"/>
                <a:gd name="T1" fmla="*/ 2284 h 3440"/>
                <a:gd name="T2" fmla="*/ 4622 w 4981"/>
                <a:gd name="T3" fmla="*/ 2061 h 3440"/>
                <a:gd name="T4" fmla="*/ 4946 w 4981"/>
                <a:gd name="T5" fmla="*/ 1850 h 3440"/>
                <a:gd name="T6" fmla="*/ 4930 w 4981"/>
                <a:gd name="T7" fmla="*/ 1693 h 3440"/>
                <a:gd name="T8" fmla="*/ 4812 w 4981"/>
                <a:gd name="T9" fmla="*/ 1470 h 3440"/>
                <a:gd name="T10" fmla="*/ 4636 w 4981"/>
                <a:gd name="T11" fmla="*/ 1342 h 3440"/>
                <a:gd name="T12" fmla="*/ 4488 w 4981"/>
                <a:gd name="T13" fmla="*/ 1228 h 3440"/>
                <a:gd name="T14" fmla="*/ 4082 w 4981"/>
                <a:gd name="T15" fmla="*/ 1137 h 3440"/>
                <a:gd name="T16" fmla="*/ 3931 w 4981"/>
                <a:gd name="T17" fmla="*/ 906 h 3440"/>
                <a:gd name="T18" fmla="*/ 3984 w 4981"/>
                <a:gd name="T19" fmla="*/ 684 h 3440"/>
                <a:gd name="T20" fmla="*/ 3787 w 4981"/>
                <a:gd name="T21" fmla="*/ 408 h 3440"/>
                <a:gd name="T22" fmla="*/ 3607 w 4981"/>
                <a:gd name="T23" fmla="*/ 314 h 3440"/>
                <a:gd name="T24" fmla="*/ 3476 w 4981"/>
                <a:gd name="T25" fmla="*/ 141 h 3440"/>
                <a:gd name="T26" fmla="*/ 3472 w 4981"/>
                <a:gd name="T27" fmla="*/ 7 h 3440"/>
                <a:gd name="T28" fmla="*/ 3233 w 4981"/>
                <a:gd name="T29" fmla="*/ 27 h 3440"/>
                <a:gd name="T30" fmla="*/ 3096 w 4981"/>
                <a:gd name="T31" fmla="*/ 155 h 3440"/>
                <a:gd name="T32" fmla="*/ 2965 w 4981"/>
                <a:gd name="T33" fmla="*/ 333 h 3440"/>
                <a:gd name="T34" fmla="*/ 2876 w 4981"/>
                <a:gd name="T35" fmla="*/ 497 h 3440"/>
                <a:gd name="T36" fmla="*/ 2726 w 4981"/>
                <a:gd name="T37" fmla="*/ 478 h 3440"/>
                <a:gd name="T38" fmla="*/ 2359 w 4981"/>
                <a:gd name="T39" fmla="*/ 536 h 3440"/>
                <a:gd name="T40" fmla="*/ 2224 w 4981"/>
                <a:gd name="T41" fmla="*/ 781 h 3440"/>
                <a:gd name="T42" fmla="*/ 2175 w 4981"/>
                <a:gd name="T43" fmla="*/ 850 h 3440"/>
                <a:gd name="T44" fmla="*/ 2008 w 4981"/>
                <a:gd name="T45" fmla="*/ 809 h 3440"/>
                <a:gd name="T46" fmla="*/ 1710 w 4981"/>
                <a:gd name="T47" fmla="*/ 836 h 3440"/>
                <a:gd name="T48" fmla="*/ 1759 w 4981"/>
                <a:gd name="T49" fmla="*/ 1017 h 3440"/>
                <a:gd name="T50" fmla="*/ 1775 w 4981"/>
                <a:gd name="T51" fmla="*/ 1290 h 3440"/>
                <a:gd name="T52" fmla="*/ 1674 w 4981"/>
                <a:gd name="T53" fmla="*/ 1378 h 3440"/>
                <a:gd name="T54" fmla="*/ 1559 w 4981"/>
                <a:gd name="T55" fmla="*/ 1562 h 3440"/>
                <a:gd name="T56" fmla="*/ 1287 w 4981"/>
                <a:gd name="T57" fmla="*/ 1623 h 3440"/>
                <a:gd name="T58" fmla="*/ 1051 w 4981"/>
                <a:gd name="T59" fmla="*/ 1715 h 3440"/>
                <a:gd name="T60" fmla="*/ 760 w 4981"/>
                <a:gd name="T61" fmla="*/ 1768 h 3440"/>
                <a:gd name="T62" fmla="*/ 563 w 4981"/>
                <a:gd name="T63" fmla="*/ 1787 h 3440"/>
                <a:gd name="T64" fmla="*/ 370 w 4981"/>
                <a:gd name="T65" fmla="*/ 1723 h 3440"/>
                <a:gd name="T66" fmla="*/ 180 w 4981"/>
                <a:gd name="T67" fmla="*/ 1768 h 3440"/>
                <a:gd name="T68" fmla="*/ 42 w 4981"/>
                <a:gd name="T69" fmla="*/ 1934 h 3440"/>
                <a:gd name="T70" fmla="*/ 23 w 4981"/>
                <a:gd name="T71" fmla="*/ 2093 h 3440"/>
                <a:gd name="T72" fmla="*/ 232 w 4981"/>
                <a:gd name="T73" fmla="*/ 2199 h 3440"/>
                <a:gd name="T74" fmla="*/ 190 w 4981"/>
                <a:gd name="T75" fmla="*/ 2415 h 3440"/>
                <a:gd name="T76" fmla="*/ 105 w 4981"/>
                <a:gd name="T77" fmla="*/ 2454 h 3440"/>
                <a:gd name="T78" fmla="*/ 53 w 4981"/>
                <a:gd name="T79" fmla="*/ 2535 h 3440"/>
                <a:gd name="T80" fmla="*/ 219 w 4981"/>
                <a:gd name="T81" fmla="*/ 2595 h 3440"/>
                <a:gd name="T82" fmla="*/ 307 w 4981"/>
                <a:gd name="T83" fmla="*/ 2806 h 3440"/>
                <a:gd name="T84" fmla="*/ 442 w 4981"/>
                <a:gd name="T85" fmla="*/ 2962 h 3440"/>
                <a:gd name="T86" fmla="*/ 717 w 4981"/>
                <a:gd name="T87" fmla="*/ 3144 h 3440"/>
                <a:gd name="T88" fmla="*/ 861 w 4981"/>
                <a:gd name="T89" fmla="*/ 3385 h 3440"/>
                <a:gd name="T90" fmla="*/ 1054 w 4981"/>
                <a:gd name="T91" fmla="*/ 3422 h 3440"/>
                <a:gd name="T92" fmla="*/ 1241 w 4981"/>
                <a:gd name="T93" fmla="*/ 3196 h 3440"/>
                <a:gd name="T94" fmla="*/ 1547 w 4981"/>
                <a:gd name="T95" fmla="*/ 3325 h 3440"/>
                <a:gd name="T96" fmla="*/ 1779 w 4981"/>
                <a:gd name="T97" fmla="*/ 3247 h 3440"/>
                <a:gd name="T98" fmla="*/ 2063 w 4981"/>
                <a:gd name="T99" fmla="*/ 3348 h 3440"/>
                <a:gd name="T100" fmla="*/ 2355 w 4981"/>
                <a:gd name="T101" fmla="*/ 3325 h 3440"/>
                <a:gd name="T102" fmla="*/ 2823 w 4981"/>
                <a:gd name="T103" fmla="*/ 3221 h 3440"/>
                <a:gd name="T104" fmla="*/ 3303 w 4981"/>
                <a:gd name="T105" fmla="*/ 3314 h 3440"/>
                <a:gd name="T106" fmla="*/ 3657 w 4981"/>
                <a:gd name="T107" fmla="*/ 3310 h 3440"/>
                <a:gd name="T108" fmla="*/ 3683 w 4981"/>
                <a:gd name="T109" fmla="*/ 3162 h 3440"/>
                <a:gd name="T110" fmla="*/ 3640 w 4981"/>
                <a:gd name="T111" fmla="*/ 2988 h 3440"/>
                <a:gd name="T112" fmla="*/ 3701 w 4981"/>
                <a:gd name="T113" fmla="*/ 2721 h 3440"/>
                <a:gd name="T114" fmla="*/ 4129 w 4981"/>
                <a:gd name="T115" fmla="*/ 2651 h 3440"/>
                <a:gd name="T116" fmla="*/ 4380 w 4981"/>
                <a:gd name="T117" fmla="*/ 2630 h 3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981" h="3440">
                  <a:moveTo>
                    <a:pt x="4343" y="2565"/>
                  </a:moveTo>
                  <a:cubicBezTo>
                    <a:pt x="4365" y="2536"/>
                    <a:pt x="4347" y="2491"/>
                    <a:pt x="4343" y="2454"/>
                  </a:cubicBezTo>
                  <a:cubicBezTo>
                    <a:pt x="4339" y="2417"/>
                    <a:pt x="4317" y="2350"/>
                    <a:pt x="4317" y="2284"/>
                  </a:cubicBezTo>
                  <a:cubicBezTo>
                    <a:pt x="4317" y="2217"/>
                    <a:pt x="4391" y="2195"/>
                    <a:pt x="4430" y="2191"/>
                  </a:cubicBezTo>
                  <a:cubicBezTo>
                    <a:pt x="4470" y="2187"/>
                    <a:pt x="4500" y="2180"/>
                    <a:pt x="4513" y="2143"/>
                  </a:cubicBezTo>
                  <a:cubicBezTo>
                    <a:pt x="4526" y="2106"/>
                    <a:pt x="4592" y="2095"/>
                    <a:pt x="4622" y="2061"/>
                  </a:cubicBezTo>
                  <a:cubicBezTo>
                    <a:pt x="4653" y="2028"/>
                    <a:pt x="4701" y="2035"/>
                    <a:pt x="4745" y="2006"/>
                  </a:cubicBezTo>
                  <a:cubicBezTo>
                    <a:pt x="4788" y="1976"/>
                    <a:pt x="4841" y="1987"/>
                    <a:pt x="4911" y="1965"/>
                  </a:cubicBezTo>
                  <a:cubicBezTo>
                    <a:pt x="4981" y="1943"/>
                    <a:pt x="4933" y="1895"/>
                    <a:pt x="4946" y="1850"/>
                  </a:cubicBezTo>
                  <a:cubicBezTo>
                    <a:pt x="4951" y="1831"/>
                    <a:pt x="4965" y="1812"/>
                    <a:pt x="4978" y="1797"/>
                  </a:cubicBezTo>
                  <a:cubicBezTo>
                    <a:pt x="4972" y="1792"/>
                    <a:pt x="4980" y="1784"/>
                    <a:pt x="4976" y="1765"/>
                  </a:cubicBezTo>
                  <a:cubicBezTo>
                    <a:pt x="4970" y="1734"/>
                    <a:pt x="4947" y="1718"/>
                    <a:pt x="4930" y="1693"/>
                  </a:cubicBezTo>
                  <a:cubicBezTo>
                    <a:pt x="4914" y="1668"/>
                    <a:pt x="4891" y="1681"/>
                    <a:pt x="4885" y="1631"/>
                  </a:cubicBezTo>
                  <a:cubicBezTo>
                    <a:pt x="4878" y="1581"/>
                    <a:pt x="4852" y="1551"/>
                    <a:pt x="4845" y="1523"/>
                  </a:cubicBezTo>
                  <a:cubicBezTo>
                    <a:pt x="4839" y="1495"/>
                    <a:pt x="4852" y="1495"/>
                    <a:pt x="4812" y="1470"/>
                  </a:cubicBezTo>
                  <a:cubicBezTo>
                    <a:pt x="4773" y="1445"/>
                    <a:pt x="4803" y="1442"/>
                    <a:pt x="4796" y="1409"/>
                  </a:cubicBezTo>
                  <a:cubicBezTo>
                    <a:pt x="4790" y="1376"/>
                    <a:pt x="4757" y="1387"/>
                    <a:pt x="4721" y="1384"/>
                  </a:cubicBezTo>
                  <a:cubicBezTo>
                    <a:pt x="4685" y="1381"/>
                    <a:pt x="4675" y="1362"/>
                    <a:pt x="4636" y="1342"/>
                  </a:cubicBezTo>
                  <a:cubicBezTo>
                    <a:pt x="4596" y="1323"/>
                    <a:pt x="4629" y="1328"/>
                    <a:pt x="4596" y="1301"/>
                  </a:cubicBezTo>
                  <a:cubicBezTo>
                    <a:pt x="4563" y="1273"/>
                    <a:pt x="4560" y="1278"/>
                    <a:pt x="4524" y="1276"/>
                  </a:cubicBezTo>
                  <a:cubicBezTo>
                    <a:pt x="4488" y="1273"/>
                    <a:pt x="4495" y="1251"/>
                    <a:pt x="4488" y="1228"/>
                  </a:cubicBezTo>
                  <a:cubicBezTo>
                    <a:pt x="4482" y="1206"/>
                    <a:pt x="4452" y="1206"/>
                    <a:pt x="4416" y="1184"/>
                  </a:cubicBezTo>
                  <a:cubicBezTo>
                    <a:pt x="4380" y="1162"/>
                    <a:pt x="4252" y="1167"/>
                    <a:pt x="4210" y="1164"/>
                  </a:cubicBezTo>
                  <a:cubicBezTo>
                    <a:pt x="4167" y="1162"/>
                    <a:pt x="4147" y="1145"/>
                    <a:pt x="4082" y="1137"/>
                  </a:cubicBezTo>
                  <a:cubicBezTo>
                    <a:pt x="4016" y="1128"/>
                    <a:pt x="4056" y="1120"/>
                    <a:pt x="3957" y="1095"/>
                  </a:cubicBezTo>
                  <a:cubicBezTo>
                    <a:pt x="3859" y="1070"/>
                    <a:pt x="3885" y="1031"/>
                    <a:pt x="3879" y="1003"/>
                  </a:cubicBezTo>
                  <a:cubicBezTo>
                    <a:pt x="3872" y="975"/>
                    <a:pt x="3889" y="936"/>
                    <a:pt x="3931" y="906"/>
                  </a:cubicBezTo>
                  <a:cubicBezTo>
                    <a:pt x="3974" y="875"/>
                    <a:pt x="3974" y="850"/>
                    <a:pt x="3948" y="814"/>
                  </a:cubicBezTo>
                  <a:cubicBezTo>
                    <a:pt x="3921" y="778"/>
                    <a:pt x="3948" y="781"/>
                    <a:pt x="3977" y="753"/>
                  </a:cubicBezTo>
                  <a:cubicBezTo>
                    <a:pt x="4007" y="725"/>
                    <a:pt x="3990" y="714"/>
                    <a:pt x="3984" y="684"/>
                  </a:cubicBezTo>
                  <a:cubicBezTo>
                    <a:pt x="3977" y="653"/>
                    <a:pt x="3964" y="625"/>
                    <a:pt x="3928" y="595"/>
                  </a:cubicBezTo>
                  <a:cubicBezTo>
                    <a:pt x="3892" y="564"/>
                    <a:pt x="3885" y="481"/>
                    <a:pt x="3875" y="444"/>
                  </a:cubicBezTo>
                  <a:cubicBezTo>
                    <a:pt x="3866" y="408"/>
                    <a:pt x="3830" y="408"/>
                    <a:pt x="3787" y="408"/>
                  </a:cubicBezTo>
                  <a:cubicBezTo>
                    <a:pt x="3744" y="408"/>
                    <a:pt x="3751" y="369"/>
                    <a:pt x="3731" y="347"/>
                  </a:cubicBezTo>
                  <a:cubicBezTo>
                    <a:pt x="3712" y="325"/>
                    <a:pt x="3689" y="344"/>
                    <a:pt x="3653" y="364"/>
                  </a:cubicBezTo>
                  <a:cubicBezTo>
                    <a:pt x="3617" y="383"/>
                    <a:pt x="3626" y="358"/>
                    <a:pt x="3607" y="314"/>
                  </a:cubicBezTo>
                  <a:cubicBezTo>
                    <a:pt x="3587" y="269"/>
                    <a:pt x="3577" y="283"/>
                    <a:pt x="3564" y="239"/>
                  </a:cubicBezTo>
                  <a:cubicBezTo>
                    <a:pt x="3551" y="194"/>
                    <a:pt x="3499" y="203"/>
                    <a:pt x="3469" y="189"/>
                  </a:cubicBezTo>
                  <a:cubicBezTo>
                    <a:pt x="3440" y="175"/>
                    <a:pt x="3450" y="175"/>
                    <a:pt x="3476" y="141"/>
                  </a:cubicBezTo>
                  <a:cubicBezTo>
                    <a:pt x="3502" y="108"/>
                    <a:pt x="3450" y="108"/>
                    <a:pt x="3430" y="91"/>
                  </a:cubicBezTo>
                  <a:cubicBezTo>
                    <a:pt x="3410" y="75"/>
                    <a:pt x="3417" y="72"/>
                    <a:pt x="3453" y="50"/>
                  </a:cubicBezTo>
                  <a:cubicBezTo>
                    <a:pt x="3467" y="41"/>
                    <a:pt x="3471" y="24"/>
                    <a:pt x="3472" y="7"/>
                  </a:cubicBezTo>
                  <a:cubicBezTo>
                    <a:pt x="3467" y="9"/>
                    <a:pt x="3462" y="9"/>
                    <a:pt x="3436" y="11"/>
                  </a:cubicBezTo>
                  <a:cubicBezTo>
                    <a:pt x="3391" y="14"/>
                    <a:pt x="3351" y="25"/>
                    <a:pt x="3341" y="14"/>
                  </a:cubicBezTo>
                  <a:cubicBezTo>
                    <a:pt x="3332" y="2"/>
                    <a:pt x="3233" y="0"/>
                    <a:pt x="3233" y="27"/>
                  </a:cubicBezTo>
                  <a:cubicBezTo>
                    <a:pt x="3233" y="55"/>
                    <a:pt x="3256" y="58"/>
                    <a:pt x="3227" y="91"/>
                  </a:cubicBezTo>
                  <a:cubicBezTo>
                    <a:pt x="3197" y="125"/>
                    <a:pt x="3201" y="128"/>
                    <a:pt x="3171" y="139"/>
                  </a:cubicBezTo>
                  <a:cubicBezTo>
                    <a:pt x="3142" y="150"/>
                    <a:pt x="3125" y="158"/>
                    <a:pt x="3096" y="155"/>
                  </a:cubicBezTo>
                  <a:cubicBezTo>
                    <a:pt x="3066" y="153"/>
                    <a:pt x="3053" y="128"/>
                    <a:pt x="3027" y="158"/>
                  </a:cubicBezTo>
                  <a:cubicBezTo>
                    <a:pt x="3001" y="189"/>
                    <a:pt x="2965" y="236"/>
                    <a:pt x="2965" y="264"/>
                  </a:cubicBezTo>
                  <a:cubicBezTo>
                    <a:pt x="2965" y="292"/>
                    <a:pt x="2965" y="305"/>
                    <a:pt x="2965" y="333"/>
                  </a:cubicBezTo>
                  <a:cubicBezTo>
                    <a:pt x="2965" y="361"/>
                    <a:pt x="2955" y="367"/>
                    <a:pt x="2968" y="392"/>
                  </a:cubicBezTo>
                  <a:cubicBezTo>
                    <a:pt x="2981" y="417"/>
                    <a:pt x="2981" y="419"/>
                    <a:pt x="2965" y="442"/>
                  </a:cubicBezTo>
                  <a:cubicBezTo>
                    <a:pt x="2948" y="464"/>
                    <a:pt x="2893" y="494"/>
                    <a:pt x="2876" y="497"/>
                  </a:cubicBezTo>
                  <a:cubicBezTo>
                    <a:pt x="2860" y="500"/>
                    <a:pt x="2824" y="494"/>
                    <a:pt x="2814" y="511"/>
                  </a:cubicBezTo>
                  <a:cubicBezTo>
                    <a:pt x="2804" y="528"/>
                    <a:pt x="2778" y="517"/>
                    <a:pt x="2768" y="508"/>
                  </a:cubicBezTo>
                  <a:cubicBezTo>
                    <a:pt x="2758" y="500"/>
                    <a:pt x="2762" y="478"/>
                    <a:pt x="2726" y="478"/>
                  </a:cubicBezTo>
                  <a:cubicBezTo>
                    <a:pt x="2690" y="478"/>
                    <a:pt x="2621" y="489"/>
                    <a:pt x="2588" y="456"/>
                  </a:cubicBezTo>
                  <a:cubicBezTo>
                    <a:pt x="2555" y="422"/>
                    <a:pt x="2460" y="330"/>
                    <a:pt x="2444" y="400"/>
                  </a:cubicBezTo>
                  <a:cubicBezTo>
                    <a:pt x="2427" y="469"/>
                    <a:pt x="2382" y="503"/>
                    <a:pt x="2359" y="536"/>
                  </a:cubicBezTo>
                  <a:cubicBezTo>
                    <a:pt x="2336" y="570"/>
                    <a:pt x="2319" y="589"/>
                    <a:pt x="2293" y="631"/>
                  </a:cubicBezTo>
                  <a:cubicBezTo>
                    <a:pt x="2267" y="672"/>
                    <a:pt x="2290" y="689"/>
                    <a:pt x="2260" y="711"/>
                  </a:cubicBezTo>
                  <a:cubicBezTo>
                    <a:pt x="2231" y="734"/>
                    <a:pt x="2178" y="759"/>
                    <a:pt x="2224" y="781"/>
                  </a:cubicBezTo>
                  <a:cubicBezTo>
                    <a:pt x="2270" y="803"/>
                    <a:pt x="2293" y="823"/>
                    <a:pt x="2273" y="845"/>
                  </a:cubicBezTo>
                  <a:cubicBezTo>
                    <a:pt x="2254" y="867"/>
                    <a:pt x="2247" y="917"/>
                    <a:pt x="2224" y="884"/>
                  </a:cubicBezTo>
                  <a:cubicBezTo>
                    <a:pt x="2201" y="850"/>
                    <a:pt x="2205" y="842"/>
                    <a:pt x="2175" y="850"/>
                  </a:cubicBezTo>
                  <a:cubicBezTo>
                    <a:pt x="2146" y="859"/>
                    <a:pt x="2113" y="859"/>
                    <a:pt x="2106" y="836"/>
                  </a:cubicBezTo>
                  <a:cubicBezTo>
                    <a:pt x="2100" y="814"/>
                    <a:pt x="2113" y="784"/>
                    <a:pt x="2077" y="797"/>
                  </a:cubicBezTo>
                  <a:cubicBezTo>
                    <a:pt x="2041" y="811"/>
                    <a:pt x="2038" y="809"/>
                    <a:pt x="2008" y="809"/>
                  </a:cubicBezTo>
                  <a:cubicBezTo>
                    <a:pt x="1979" y="809"/>
                    <a:pt x="1949" y="836"/>
                    <a:pt x="1913" y="817"/>
                  </a:cubicBezTo>
                  <a:cubicBezTo>
                    <a:pt x="1877" y="797"/>
                    <a:pt x="1854" y="828"/>
                    <a:pt x="1825" y="828"/>
                  </a:cubicBezTo>
                  <a:cubicBezTo>
                    <a:pt x="1795" y="828"/>
                    <a:pt x="1713" y="814"/>
                    <a:pt x="1710" y="836"/>
                  </a:cubicBezTo>
                  <a:cubicBezTo>
                    <a:pt x="1707" y="859"/>
                    <a:pt x="1694" y="881"/>
                    <a:pt x="1733" y="886"/>
                  </a:cubicBezTo>
                  <a:cubicBezTo>
                    <a:pt x="1772" y="892"/>
                    <a:pt x="1821" y="895"/>
                    <a:pt x="1798" y="925"/>
                  </a:cubicBezTo>
                  <a:cubicBezTo>
                    <a:pt x="1775" y="956"/>
                    <a:pt x="1756" y="973"/>
                    <a:pt x="1759" y="1017"/>
                  </a:cubicBezTo>
                  <a:cubicBezTo>
                    <a:pt x="1762" y="1062"/>
                    <a:pt x="1746" y="1089"/>
                    <a:pt x="1766" y="1145"/>
                  </a:cubicBezTo>
                  <a:cubicBezTo>
                    <a:pt x="1785" y="1201"/>
                    <a:pt x="1782" y="1209"/>
                    <a:pt x="1782" y="1237"/>
                  </a:cubicBezTo>
                  <a:cubicBezTo>
                    <a:pt x="1782" y="1265"/>
                    <a:pt x="1759" y="1256"/>
                    <a:pt x="1775" y="1290"/>
                  </a:cubicBezTo>
                  <a:cubicBezTo>
                    <a:pt x="1792" y="1323"/>
                    <a:pt x="1779" y="1337"/>
                    <a:pt x="1759" y="1323"/>
                  </a:cubicBezTo>
                  <a:cubicBezTo>
                    <a:pt x="1739" y="1309"/>
                    <a:pt x="1716" y="1306"/>
                    <a:pt x="1707" y="1328"/>
                  </a:cubicBezTo>
                  <a:cubicBezTo>
                    <a:pt x="1697" y="1351"/>
                    <a:pt x="1707" y="1376"/>
                    <a:pt x="1674" y="1378"/>
                  </a:cubicBezTo>
                  <a:cubicBezTo>
                    <a:pt x="1641" y="1381"/>
                    <a:pt x="1621" y="1390"/>
                    <a:pt x="1625" y="1429"/>
                  </a:cubicBezTo>
                  <a:cubicBezTo>
                    <a:pt x="1628" y="1467"/>
                    <a:pt x="1648" y="1492"/>
                    <a:pt x="1625" y="1523"/>
                  </a:cubicBezTo>
                  <a:cubicBezTo>
                    <a:pt x="1602" y="1554"/>
                    <a:pt x="1602" y="1565"/>
                    <a:pt x="1559" y="1562"/>
                  </a:cubicBezTo>
                  <a:cubicBezTo>
                    <a:pt x="1517" y="1559"/>
                    <a:pt x="1513" y="1590"/>
                    <a:pt x="1481" y="1593"/>
                  </a:cubicBezTo>
                  <a:cubicBezTo>
                    <a:pt x="1448" y="1595"/>
                    <a:pt x="1395" y="1581"/>
                    <a:pt x="1369" y="1595"/>
                  </a:cubicBezTo>
                  <a:cubicBezTo>
                    <a:pt x="1343" y="1609"/>
                    <a:pt x="1323" y="1623"/>
                    <a:pt x="1287" y="1623"/>
                  </a:cubicBezTo>
                  <a:cubicBezTo>
                    <a:pt x="1251" y="1623"/>
                    <a:pt x="1241" y="1626"/>
                    <a:pt x="1209" y="1643"/>
                  </a:cubicBezTo>
                  <a:cubicBezTo>
                    <a:pt x="1176" y="1659"/>
                    <a:pt x="1150" y="1676"/>
                    <a:pt x="1124" y="1701"/>
                  </a:cubicBezTo>
                  <a:cubicBezTo>
                    <a:pt x="1097" y="1726"/>
                    <a:pt x="1074" y="1734"/>
                    <a:pt x="1051" y="1715"/>
                  </a:cubicBezTo>
                  <a:cubicBezTo>
                    <a:pt x="1028" y="1695"/>
                    <a:pt x="933" y="1732"/>
                    <a:pt x="920" y="1704"/>
                  </a:cubicBezTo>
                  <a:cubicBezTo>
                    <a:pt x="907" y="1676"/>
                    <a:pt x="868" y="1640"/>
                    <a:pt x="835" y="1676"/>
                  </a:cubicBezTo>
                  <a:cubicBezTo>
                    <a:pt x="802" y="1712"/>
                    <a:pt x="776" y="1737"/>
                    <a:pt x="760" y="1768"/>
                  </a:cubicBezTo>
                  <a:cubicBezTo>
                    <a:pt x="743" y="1798"/>
                    <a:pt x="691" y="1840"/>
                    <a:pt x="671" y="1812"/>
                  </a:cubicBezTo>
                  <a:cubicBezTo>
                    <a:pt x="652" y="1784"/>
                    <a:pt x="658" y="1782"/>
                    <a:pt x="632" y="1787"/>
                  </a:cubicBezTo>
                  <a:cubicBezTo>
                    <a:pt x="606" y="1793"/>
                    <a:pt x="573" y="1826"/>
                    <a:pt x="563" y="1787"/>
                  </a:cubicBezTo>
                  <a:cubicBezTo>
                    <a:pt x="553" y="1748"/>
                    <a:pt x="563" y="1709"/>
                    <a:pt x="537" y="1706"/>
                  </a:cubicBezTo>
                  <a:cubicBezTo>
                    <a:pt x="511" y="1704"/>
                    <a:pt x="475" y="1757"/>
                    <a:pt x="455" y="1734"/>
                  </a:cubicBezTo>
                  <a:cubicBezTo>
                    <a:pt x="436" y="1712"/>
                    <a:pt x="380" y="1698"/>
                    <a:pt x="370" y="1723"/>
                  </a:cubicBezTo>
                  <a:cubicBezTo>
                    <a:pt x="360" y="1748"/>
                    <a:pt x="344" y="1754"/>
                    <a:pt x="321" y="1754"/>
                  </a:cubicBezTo>
                  <a:cubicBezTo>
                    <a:pt x="298" y="1754"/>
                    <a:pt x="301" y="1784"/>
                    <a:pt x="268" y="1782"/>
                  </a:cubicBezTo>
                  <a:cubicBezTo>
                    <a:pt x="236" y="1779"/>
                    <a:pt x="213" y="1743"/>
                    <a:pt x="180" y="1768"/>
                  </a:cubicBezTo>
                  <a:cubicBezTo>
                    <a:pt x="147" y="1793"/>
                    <a:pt x="128" y="1793"/>
                    <a:pt x="128" y="1837"/>
                  </a:cubicBezTo>
                  <a:cubicBezTo>
                    <a:pt x="128" y="1882"/>
                    <a:pt x="147" y="1890"/>
                    <a:pt x="101" y="1896"/>
                  </a:cubicBezTo>
                  <a:cubicBezTo>
                    <a:pt x="55" y="1901"/>
                    <a:pt x="39" y="1904"/>
                    <a:pt x="42" y="1934"/>
                  </a:cubicBezTo>
                  <a:cubicBezTo>
                    <a:pt x="46" y="1965"/>
                    <a:pt x="0" y="1965"/>
                    <a:pt x="33" y="1987"/>
                  </a:cubicBezTo>
                  <a:cubicBezTo>
                    <a:pt x="65" y="2009"/>
                    <a:pt x="75" y="2015"/>
                    <a:pt x="49" y="2037"/>
                  </a:cubicBezTo>
                  <a:cubicBezTo>
                    <a:pt x="23" y="2060"/>
                    <a:pt x="19" y="2068"/>
                    <a:pt x="23" y="2093"/>
                  </a:cubicBezTo>
                  <a:cubicBezTo>
                    <a:pt x="26" y="2118"/>
                    <a:pt x="49" y="2165"/>
                    <a:pt x="72" y="2146"/>
                  </a:cubicBezTo>
                  <a:cubicBezTo>
                    <a:pt x="95" y="2126"/>
                    <a:pt x="88" y="2115"/>
                    <a:pt x="141" y="2132"/>
                  </a:cubicBezTo>
                  <a:cubicBezTo>
                    <a:pt x="193" y="2148"/>
                    <a:pt x="219" y="2168"/>
                    <a:pt x="232" y="2199"/>
                  </a:cubicBezTo>
                  <a:cubicBezTo>
                    <a:pt x="245" y="2229"/>
                    <a:pt x="203" y="2226"/>
                    <a:pt x="206" y="2265"/>
                  </a:cubicBezTo>
                  <a:cubicBezTo>
                    <a:pt x="209" y="2304"/>
                    <a:pt x="242" y="2335"/>
                    <a:pt x="216" y="2357"/>
                  </a:cubicBezTo>
                  <a:cubicBezTo>
                    <a:pt x="190" y="2379"/>
                    <a:pt x="180" y="2379"/>
                    <a:pt x="190" y="2415"/>
                  </a:cubicBezTo>
                  <a:cubicBezTo>
                    <a:pt x="200" y="2451"/>
                    <a:pt x="229" y="2479"/>
                    <a:pt x="196" y="2496"/>
                  </a:cubicBezTo>
                  <a:cubicBezTo>
                    <a:pt x="164" y="2513"/>
                    <a:pt x="150" y="2527"/>
                    <a:pt x="128" y="2499"/>
                  </a:cubicBezTo>
                  <a:cubicBezTo>
                    <a:pt x="114" y="2482"/>
                    <a:pt x="113" y="2466"/>
                    <a:pt x="105" y="2454"/>
                  </a:cubicBezTo>
                  <a:cubicBezTo>
                    <a:pt x="92" y="2456"/>
                    <a:pt x="80" y="2456"/>
                    <a:pt x="73" y="2456"/>
                  </a:cubicBezTo>
                  <a:cubicBezTo>
                    <a:pt x="55" y="2456"/>
                    <a:pt x="63" y="2479"/>
                    <a:pt x="52" y="2498"/>
                  </a:cubicBezTo>
                  <a:cubicBezTo>
                    <a:pt x="47" y="2506"/>
                    <a:pt x="49" y="2522"/>
                    <a:pt x="53" y="2535"/>
                  </a:cubicBezTo>
                  <a:cubicBezTo>
                    <a:pt x="56" y="2536"/>
                    <a:pt x="59" y="2536"/>
                    <a:pt x="62" y="2536"/>
                  </a:cubicBezTo>
                  <a:cubicBezTo>
                    <a:pt x="93" y="2536"/>
                    <a:pt x="106" y="2547"/>
                    <a:pt x="141" y="2565"/>
                  </a:cubicBezTo>
                  <a:cubicBezTo>
                    <a:pt x="176" y="2584"/>
                    <a:pt x="176" y="2580"/>
                    <a:pt x="219" y="2595"/>
                  </a:cubicBezTo>
                  <a:cubicBezTo>
                    <a:pt x="263" y="2610"/>
                    <a:pt x="245" y="2654"/>
                    <a:pt x="272" y="2658"/>
                  </a:cubicBezTo>
                  <a:cubicBezTo>
                    <a:pt x="298" y="2662"/>
                    <a:pt x="307" y="2677"/>
                    <a:pt x="333" y="2721"/>
                  </a:cubicBezTo>
                  <a:cubicBezTo>
                    <a:pt x="359" y="2766"/>
                    <a:pt x="328" y="2784"/>
                    <a:pt x="307" y="2806"/>
                  </a:cubicBezTo>
                  <a:cubicBezTo>
                    <a:pt x="285" y="2829"/>
                    <a:pt x="302" y="2836"/>
                    <a:pt x="320" y="2862"/>
                  </a:cubicBezTo>
                  <a:cubicBezTo>
                    <a:pt x="337" y="2888"/>
                    <a:pt x="337" y="2914"/>
                    <a:pt x="377" y="2914"/>
                  </a:cubicBezTo>
                  <a:cubicBezTo>
                    <a:pt x="416" y="2914"/>
                    <a:pt x="407" y="2918"/>
                    <a:pt x="442" y="2962"/>
                  </a:cubicBezTo>
                  <a:cubicBezTo>
                    <a:pt x="477" y="3007"/>
                    <a:pt x="538" y="3025"/>
                    <a:pt x="582" y="3055"/>
                  </a:cubicBezTo>
                  <a:cubicBezTo>
                    <a:pt x="626" y="3084"/>
                    <a:pt x="669" y="3073"/>
                    <a:pt x="722" y="3073"/>
                  </a:cubicBezTo>
                  <a:cubicBezTo>
                    <a:pt x="774" y="3073"/>
                    <a:pt x="713" y="3129"/>
                    <a:pt x="717" y="3144"/>
                  </a:cubicBezTo>
                  <a:cubicBezTo>
                    <a:pt x="722" y="3158"/>
                    <a:pt x="730" y="3214"/>
                    <a:pt x="726" y="3255"/>
                  </a:cubicBezTo>
                  <a:cubicBezTo>
                    <a:pt x="722" y="3296"/>
                    <a:pt x="752" y="3310"/>
                    <a:pt x="774" y="3333"/>
                  </a:cubicBezTo>
                  <a:cubicBezTo>
                    <a:pt x="796" y="3355"/>
                    <a:pt x="822" y="3362"/>
                    <a:pt x="861" y="3385"/>
                  </a:cubicBezTo>
                  <a:cubicBezTo>
                    <a:pt x="870" y="3389"/>
                    <a:pt x="874" y="3394"/>
                    <a:pt x="875" y="3399"/>
                  </a:cubicBezTo>
                  <a:cubicBezTo>
                    <a:pt x="901" y="3404"/>
                    <a:pt x="929" y="3410"/>
                    <a:pt x="949" y="3418"/>
                  </a:cubicBezTo>
                  <a:cubicBezTo>
                    <a:pt x="992" y="3436"/>
                    <a:pt x="1027" y="3440"/>
                    <a:pt x="1054" y="3422"/>
                  </a:cubicBezTo>
                  <a:cubicBezTo>
                    <a:pt x="1080" y="3403"/>
                    <a:pt x="1075" y="3396"/>
                    <a:pt x="1084" y="3366"/>
                  </a:cubicBezTo>
                  <a:cubicBezTo>
                    <a:pt x="1093" y="3336"/>
                    <a:pt x="1145" y="3303"/>
                    <a:pt x="1180" y="3270"/>
                  </a:cubicBezTo>
                  <a:cubicBezTo>
                    <a:pt x="1215" y="3236"/>
                    <a:pt x="1198" y="3155"/>
                    <a:pt x="1241" y="3196"/>
                  </a:cubicBezTo>
                  <a:cubicBezTo>
                    <a:pt x="1285" y="3236"/>
                    <a:pt x="1290" y="3251"/>
                    <a:pt x="1324" y="3255"/>
                  </a:cubicBezTo>
                  <a:cubicBezTo>
                    <a:pt x="1359" y="3259"/>
                    <a:pt x="1438" y="3247"/>
                    <a:pt x="1460" y="3281"/>
                  </a:cubicBezTo>
                  <a:cubicBezTo>
                    <a:pt x="1482" y="3314"/>
                    <a:pt x="1504" y="3351"/>
                    <a:pt x="1547" y="3325"/>
                  </a:cubicBezTo>
                  <a:cubicBezTo>
                    <a:pt x="1591" y="3299"/>
                    <a:pt x="1604" y="3247"/>
                    <a:pt x="1648" y="3244"/>
                  </a:cubicBezTo>
                  <a:cubicBezTo>
                    <a:pt x="1691" y="3240"/>
                    <a:pt x="1691" y="3210"/>
                    <a:pt x="1713" y="3236"/>
                  </a:cubicBezTo>
                  <a:cubicBezTo>
                    <a:pt x="1735" y="3262"/>
                    <a:pt x="1718" y="3240"/>
                    <a:pt x="1779" y="3247"/>
                  </a:cubicBezTo>
                  <a:cubicBezTo>
                    <a:pt x="1840" y="3255"/>
                    <a:pt x="1875" y="3255"/>
                    <a:pt x="1901" y="3273"/>
                  </a:cubicBezTo>
                  <a:cubicBezTo>
                    <a:pt x="1927" y="3292"/>
                    <a:pt x="1923" y="3325"/>
                    <a:pt x="1975" y="3333"/>
                  </a:cubicBezTo>
                  <a:cubicBezTo>
                    <a:pt x="2028" y="3340"/>
                    <a:pt x="2041" y="3325"/>
                    <a:pt x="2063" y="3348"/>
                  </a:cubicBezTo>
                  <a:cubicBezTo>
                    <a:pt x="2085" y="3370"/>
                    <a:pt x="2111" y="3381"/>
                    <a:pt x="2150" y="3351"/>
                  </a:cubicBezTo>
                  <a:cubicBezTo>
                    <a:pt x="2189" y="3322"/>
                    <a:pt x="2202" y="3322"/>
                    <a:pt x="2255" y="3322"/>
                  </a:cubicBezTo>
                  <a:cubicBezTo>
                    <a:pt x="2307" y="3322"/>
                    <a:pt x="2316" y="3318"/>
                    <a:pt x="2355" y="3325"/>
                  </a:cubicBezTo>
                  <a:cubicBezTo>
                    <a:pt x="2395" y="3333"/>
                    <a:pt x="2412" y="3336"/>
                    <a:pt x="2460" y="3307"/>
                  </a:cubicBezTo>
                  <a:cubicBezTo>
                    <a:pt x="2508" y="3277"/>
                    <a:pt x="2543" y="3233"/>
                    <a:pt x="2604" y="3236"/>
                  </a:cubicBezTo>
                  <a:cubicBezTo>
                    <a:pt x="2665" y="3240"/>
                    <a:pt x="2783" y="3247"/>
                    <a:pt x="2823" y="3221"/>
                  </a:cubicBezTo>
                  <a:cubicBezTo>
                    <a:pt x="2862" y="3196"/>
                    <a:pt x="2862" y="3181"/>
                    <a:pt x="2932" y="3192"/>
                  </a:cubicBezTo>
                  <a:cubicBezTo>
                    <a:pt x="3002" y="3203"/>
                    <a:pt x="3146" y="3247"/>
                    <a:pt x="3194" y="3273"/>
                  </a:cubicBezTo>
                  <a:cubicBezTo>
                    <a:pt x="3242" y="3299"/>
                    <a:pt x="3255" y="3322"/>
                    <a:pt x="3303" y="3314"/>
                  </a:cubicBezTo>
                  <a:cubicBezTo>
                    <a:pt x="3351" y="3307"/>
                    <a:pt x="3377" y="3292"/>
                    <a:pt x="3430" y="3314"/>
                  </a:cubicBezTo>
                  <a:cubicBezTo>
                    <a:pt x="3482" y="3336"/>
                    <a:pt x="3491" y="3362"/>
                    <a:pt x="3583" y="3340"/>
                  </a:cubicBezTo>
                  <a:cubicBezTo>
                    <a:pt x="3675" y="3318"/>
                    <a:pt x="3618" y="3310"/>
                    <a:pt x="3657" y="3310"/>
                  </a:cubicBezTo>
                  <a:cubicBezTo>
                    <a:pt x="3696" y="3310"/>
                    <a:pt x="3723" y="3292"/>
                    <a:pt x="3661" y="3277"/>
                  </a:cubicBezTo>
                  <a:cubicBezTo>
                    <a:pt x="3600" y="3262"/>
                    <a:pt x="3574" y="3244"/>
                    <a:pt x="3609" y="3207"/>
                  </a:cubicBezTo>
                  <a:cubicBezTo>
                    <a:pt x="3644" y="3170"/>
                    <a:pt x="3640" y="3181"/>
                    <a:pt x="3683" y="3162"/>
                  </a:cubicBezTo>
                  <a:cubicBezTo>
                    <a:pt x="3727" y="3144"/>
                    <a:pt x="3705" y="3129"/>
                    <a:pt x="3718" y="3110"/>
                  </a:cubicBezTo>
                  <a:cubicBezTo>
                    <a:pt x="3731" y="3092"/>
                    <a:pt x="3766" y="3084"/>
                    <a:pt x="3740" y="3051"/>
                  </a:cubicBezTo>
                  <a:cubicBezTo>
                    <a:pt x="3714" y="3018"/>
                    <a:pt x="3648" y="3018"/>
                    <a:pt x="3640" y="2988"/>
                  </a:cubicBezTo>
                  <a:cubicBezTo>
                    <a:pt x="3631" y="2958"/>
                    <a:pt x="3548" y="2969"/>
                    <a:pt x="3548" y="2921"/>
                  </a:cubicBezTo>
                  <a:cubicBezTo>
                    <a:pt x="3548" y="2873"/>
                    <a:pt x="3522" y="2814"/>
                    <a:pt x="3570" y="2784"/>
                  </a:cubicBezTo>
                  <a:cubicBezTo>
                    <a:pt x="3618" y="2754"/>
                    <a:pt x="3631" y="2714"/>
                    <a:pt x="3701" y="2721"/>
                  </a:cubicBezTo>
                  <a:cubicBezTo>
                    <a:pt x="3771" y="2729"/>
                    <a:pt x="3784" y="2717"/>
                    <a:pt x="3867" y="2714"/>
                  </a:cubicBezTo>
                  <a:cubicBezTo>
                    <a:pt x="3950" y="2710"/>
                    <a:pt x="3950" y="2677"/>
                    <a:pt x="4011" y="2673"/>
                  </a:cubicBezTo>
                  <a:cubicBezTo>
                    <a:pt x="4072" y="2669"/>
                    <a:pt x="4081" y="2647"/>
                    <a:pt x="4129" y="2651"/>
                  </a:cubicBezTo>
                  <a:cubicBezTo>
                    <a:pt x="4177" y="2654"/>
                    <a:pt x="4216" y="2677"/>
                    <a:pt x="4238" y="2647"/>
                  </a:cubicBezTo>
                  <a:cubicBezTo>
                    <a:pt x="4260" y="2617"/>
                    <a:pt x="4260" y="2588"/>
                    <a:pt x="4295" y="2617"/>
                  </a:cubicBezTo>
                  <a:cubicBezTo>
                    <a:pt x="4315" y="2634"/>
                    <a:pt x="4346" y="2633"/>
                    <a:pt x="4380" y="2630"/>
                  </a:cubicBezTo>
                  <a:cubicBezTo>
                    <a:pt x="4351" y="2567"/>
                    <a:pt x="4325" y="2590"/>
                    <a:pt x="4343" y="2565"/>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9" name="Freeform 7"/>
            <p:cNvSpPr>
              <a:spLocks/>
            </p:cNvSpPr>
            <p:nvPr/>
          </p:nvSpPr>
          <p:spPr bwMode="auto">
            <a:xfrm>
              <a:off x="271" y="2094"/>
              <a:ext cx="2249" cy="1097"/>
            </a:xfrm>
            <a:custGeom>
              <a:avLst/>
              <a:gdLst>
                <a:gd name="T0" fmla="*/ 4405 w 4857"/>
                <a:gd name="T1" fmla="*/ 1256 h 2368"/>
                <a:gd name="T2" fmla="*/ 4222 w 4857"/>
                <a:gd name="T3" fmla="*/ 1404 h 2368"/>
                <a:gd name="T4" fmla="*/ 4032 w 4857"/>
                <a:gd name="T5" fmla="*/ 1381 h 2368"/>
                <a:gd name="T6" fmla="*/ 3838 w 4857"/>
                <a:gd name="T7" fmla="*/ 1190 h 2368"/>
                <a:gd name="T8" fmla="*/ 3484 w 4857"/>
                <a:gd name="T9" fmla="*/ 1142 h 2368"/>
                <a:gd name="T10" fmla="*/ 3239 w 4857"/>
                <a:gd name="T11" fmla="*/ 1084 h 2368"/>
                <a:gd name="T12" fmla="*/ 2996 w 4857"/>
                <a:gd name="T13" fmla="*/ 984 h 2368"/>
                <a:gd name="T14" fmla="*/ 2787 w 4857"/>
                <a:gd name="T15" fmla="*/ 856 h 2368"/>
                <a:gd name="T16" fmla="*/ 2665 w 4857"/>
                <a:gd name="T17" fmla="*/ 620 h 2368"/>
                <a:gd name="T18" fmla="*/ 2737 w 4857"/>
                <a:gd name="T19" fmla="*/ 514 h 2368"/>
                <a:gd name="T20" fmla="*/ 2764 w 4857"/>
                <a:gd name="T21" fmla="*/ 339 h 2368"/>
                <a:gd name="T22" fmla="*/ 2718 w 4857"/>
                <a:gd name="T23" fmla="*/ 225 h 2368"/>
                <a:gd name="T24" fmla="*/ 2699 w 4857"/>
                <a:gd name="T25" fmla="*/ 159 h 2368"/>
                <a:gd name="T26" fmla="*/ 2219 w 4857"/>
                <a:gd name="T27" fmla="*/ 66 h 2368"/>
                <a:gd name="T28" fmla="*/ 1751 w 4857"/>
                <a:gd name="T29" fmla="*/ 170 h 2368"/>
                <a:gd name="T30" fmla="*/ 1459 w 4857"/>
                <a:gd name="T31" fmla="*/ 193 h 2368"/>
                <a:gd name="T32" fmla="*/ 1175 w 4857"/>
                <a:gd name="T33" fmla="*/ 92 h 2368"/>
                <a:gd name="T34" fmla="*/ 943 w 4857"/>
                <a:gd name="T35" fmla="*/ 170 h 2368"/>
                <a:gd name="T36" fmla="*/ 637 w 4857"/>
                <a:gd name="T37" fmla="*/ 41 h 2368"/>
                <a:gd name="T38" fmla="*/ 450 w 4857"/>
                <a:gd name="T39" fmla="*/ 267 h 2368"/>
                <a:gd name="T40" fmla="*/ 201 w 4857"/>
                <a:gd name="T41" fmla="*/ 304 h 2368"/>
                <a:gd name="T42" fmla="*/ 205 w 4857"/>
                <a:gd name="T43" fmla="*/ 493 h 2368"/>
                <a:gd name="T44" fmla="*/ 275 w 4857"/>
                <a:gd name="T45" fmla="*/ 689 h 2368"/>
                <a:gd name="T46" fmla="*/ 96 w 4857"/>
                <a:gd name="T47" fmla="*/ 678 h 2368"/>
                <a:gd name="T48" fmla="*/ 52 w 4857"/>
                <a:gd name="T49" fmla="*/ 837 h 2368"/>
                <a:gd name="T50" fmla="*/ 78 w 4857"/>
                <a:gd name="T51" fmla="*/ 975 h 2368"/>
                <a:gd name="T52" fmla="*/ 205 w 4857"/>
                <a:gd name="T53" fmla="*/ 1097 h 2368"/>
                <a:gd name="T54" fmla="*/ 406 w 4857"/>
                <a:gd name="T55" fmla="*/ 1275 h 2368"/>
                <a:gd name="T56" fmla="*/ 550 w 4857"/>
                <a:gd name="T57" fmla="*/ 1379 h 2368"/>
                <a:gd name="T58" fmla="*/ 768 w 4857"/>
                <a:gd name="T59" fmla="*/ 1445 h 2368"/>
                <a:gd name="T60" fmla="*/ 1039 w 4857"/>
                <a:gd name="T61" fmla="*/ 1731 h 2368"/>
                <a:gd name="T62" fmla="*/ 1175 w 4857"/>
                <a:gd name="T63" fmla="*/ 1809 h 2368"/>
                <a:gd name="T64" fmla="*/ 1380 w 4857"/>
                <a:gd name="T65" fmla="*/ 1923 h 2368"/>
                <a:gd name="T66" fmla="*/ 1511 w 4857"/>
                <a:gd name="T67" fmla="*/ 2012 h 2368"/>
                <a:gd name="T68" fmla="*/ 1651 w 4857"/>
                <a:gd name="T69" fmla="*/ 2105 h 2368"/>
                <a:gd name="T70" fmla="*/ 1856 w 4857"/>
                <a:gd name="T71" fmla="*/ 2164 h 2368"/>
                <a:gd name="T72" fmla="*/ 2131 w 4857"/>
                <a:gd name="T73" fmla="*/ 2172 h 2368"/>
                <a:gd name="T74" fmla="*/ 2245 w 4857"/>
                <a:gd name="T75" fmla="*/ 2316 h 2368"/>
                <a:gd name="T76" fmla="*/ 2586 w 4857"/>
                <a:gd name="T77" fmla="*/ 2127 h 2368"/>
                <a:gd name="T78" fmla="*/ 2795 w 4857"/>
                <a:gd name="T79" fmla="*/ 2227 h 2368"/>
                <a:gd name="T80" fmla="*/ 2983 w 4857"/>
                <a:gd name="T81" fmla="*/ 2309 h 2368"/>
                <a:gd name="T82" fmla="*/ 3241 w 4857"/>
                <a:gd name="T83" fmla="*/ 2268 h 2368"/>
                <a:gd name="T84" fmla="*/ 3538 w 4857"/>
                <a:gd name="T85" fmla="*/ 2101 h 2368"/>
                <a:gd name="T86" fmla="*/ 3914 w 4857"/>
                <a:gd name="T87" fmla="*/ 2057 h 2368"/>
                <a:gd name="T88" fmla="*/ 4154 w 4857"/>
                <a:gd name="T89" fmla="*/ 2001 h 2368"/>
                <a:gd name="T90" fmla="*/ 4211 w 4857"/>
                <a:gd name="T91" fmla="*/ 2094 h 2368"/>
                <a:gd name="T92" fmla="*/ 4246 w 4857"/>
                <a:gd name="T93" fmla="*/ 2220 h 2368"/>
                <a:gd name="T94" fmla="*/ 4447 w 4857"/>
                <a:gd name="T95" fmla="*/ 2220 h 2368"/>
                <a:gd name="T96" fmla="*/ 4594 w 4857"/>
                <a:gd name="T97" fmla="*/ 2315 h 2368"/>
                <a:gd name="T98" fmla="*/ 4722 w 4857"/>
                <a:gd name="T99" fmla="*/ 2268 h 2368"/>
                <a:gd name="T100" fmla="*/ 4770 w 4857"/>
                <a:gd name="T101" fmla="*/ 2072 h 2368"/>
                <a:gd name="T102" fmla="*/ 4822 w 4857"/>
                <a:gd name="T103" fmla="*/ 1820 h 2368"/>
                <a:gd name="T104" fmla="*/ 4730 w 4857"/>
                <a:gd name="T105" fmla="*/ 1564 h 2368"/>
                <a:gd name="T106" fmla="*/ 4704 w 4857"/>
                <a:gd name="T107" fmla="*/ 1367 h 2368"/>
                <a:gd name="T108" fmla="*/ 4481 w 4857"/>
                <a:gd name="T109" fmla="*/ 1186 h 2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857" h="2368">
                  <a:moveTo>
                    <a:pt x="4418" y="1148"/>
                  </a:moveTo>
                  <a:cubicBezTo>
                    <a:pt x="4385" y="1153"/>
                    <a:pt x="4402" y="1187"/>
                    <a:pt x="4415" y="1198"/>
                  </a:cubicBezTo>
                  <a:cubicBezTo>
                    <a:pt x="4428" y="1209"/>
                    <a:pt x="4418" y="1226"/>
                    <a:pt x="4405" y="1256"/>
                  </a:cubicBezTo>
                  <a:cubicBezTo>
                    <a:pt x="4392" y="1287"/>
                    <a:pt x="4392" y="1306"/>
                    <a:pt x="4366" y="1323"/>
                  </a:cubicBezTo>
                  <a:cubicBezTo>
                    <a:pt x="4339" y="1340"/>
                    <a:pt x="4343" y="1340"/>
                    <a:pt x="4303" y="1395"/>
                  </a:cubicBezTo>
                  <a:cubicBezTo>
                    <a:pt x="4264" y="1451"/>
                    <a:pt x="4244" y="1417"/>
                    <a:pt x="4222" y="1404"/>
                  </a:cubicBezTo>
                  <a:cubicBezTo>
                    <a:pt x="4199" y="1390"/>
                    <a:pt x="4199" y="1387"/>
                    <a:pt x="4166" y="1409"/>
                  </a:cubicBezTo>
                  <a:cubicBezTo>
                    <a:pt x="4133" y="1431"/>
                    <a:pt x="4127" y="1420"/>
                    <a:pt x="4104" y="1404"/>
                  </a:cubicBezTo>
                  <a:cubicBezTo>
                    <a:pt x="4081" y="1387"/>
                    <a:pt x="4068" y="1384"/>
                    <a:pt x="4032" y="1381"/>
                  </a:cubicBezTo>
                  <a:cubicBezTo>
                    <a:pt x="3995" y="1379"/>
                    <a:pt x="4012" y="1359"/>
                    <a:pt x="4002" y="1315"/>
                  </a:cubicBezTo>
                  <a:cubicBezTo>
                    <a:pt x="3992" y="1270"/>
                    <a:pt x="3943" y="1276"/>
                    <a:pt x="3920" y="1262"/>
                  </a:cubicBezTo>
                  <a:cubicBezTo>
                    <a:pt x="3897" y="1248"/>
                    <a:pt x="3881" y="1226"/>
                    <a:pt x="3838" y="1190"/>
                  </a:cubicBezTo>
                  <a:cubicBezTo>
                    <a:pt x="3796" y="1153"/>
                    <a:pt x="3740" y="1173"/>
                    <a:pt x="3701" y="1165"/>
                  </a:cubicBezTo>
                  <a:cubicBezTo>
                    <a:pt x="3661" y="1156"/>
                    <a:pt x="3648" y="1153"/>
                    <a:pt x="3609" y="1156"/>
                  </a:cubicBezTo>
                  <a:cubicBezTo>
                    <a:pt x="3570" y="1159"/>
                    <a:pt x="3537" y="1151"/>
                    <a:pt x="3484" y="1142"/>
                  </a:cubicBezTo>
                  <a:cubicBezTo>
                    <a:pt x="3432" y="1134"/>
                    <a:pt x="3435" y="1139"/>
                    <a:pt x="3393" y="1106"/>
                  </a:cubicBezTo>
                  <a:cubicBezTo>
                    <a:pt x="3350" y="1073"/>
                    <a:pt x="3344" y="1109"/>
                    <a:pt x="3301" y="1120"/>
                  </a:cubicBezTo>
                  <a:cubicBezTo>
                    <a:pt x="3258" y="1131"/>
                    <a:pt x="3258" y="1106"/>
                    <a:pt x="3239" y="1084"/>
                  </a:cubicBezTo>
                  <a:cubicBezTo>
                    <a:pt x="3219" y="1062"/>
                    <a:pt x="3193" y="1053"/>
                    <a:pt x="3173" y="1031"/>
                  </a:cubicBezTo>
                  <a:cubicBezTo>
                    <a:pt x="3154" y="1009"/>
                    <a:pt x="3111" y="1020"/>
                    <a:pt x="3078" y="1012"/>
                  </a:cubicBezTo>
                  <a:cubicBezTo>
                    <a:pt x="3045" y="1003"/>
                    <a:pt x="3016" y="1003"/>
                    <a:pt x="2996" y="984"/>
                  </a:cubicBezTo>
                  <a:cubicBezTo>
                    <a:pt x="2977" y="964"/>
                    <a:pt x="2914" y="975"/>
                    <a:pt x="2862" y="967"/>
                  </a:cubicBezTo>
                  <a:cubicBezTo>
                    <a:pt x="2810" y="959"/>
                    <a:pt x="2819" y="934"/>
                    <a:pt x="2816" y="906"/>
                  </a:cubicBezTo>
                  <a:cubicBezTo>
                    <a:pt x="2813" y="878"/>
                    <a:pt x="2806" y="875"/>
                    <a:pt x="2787" y="856"/>
                  </a:cubicBezTo>
                  <a:cubicBezTo>
                    <a:pt x="2767" y="836"/>
                    <a:pt x="2754" y="800"/>
                    <a:pt x="2747" y="773"/>
                  </a:cubicBezTo>
                  <a:cubicBezTo>
                    <a:pt x="2741" y="745"/>
                    <a:pt x="2711" y="709"/>
                    <a:pt x="2678" y="684"/>
                  </a:cubicBezTo>
                  <a:cubicBezTo>
                    <a:pt x="2646" y="659"/>
                    <a:pt x="2662" y="645"/>
                    <a:pt x="2665" y="620"/>
                  </a:cubicBezTo>
                  <a:cubicBezTo>
                    <a:pt x="2669" y="595"/>
                    <a:pt x="2656" y="564"/>
                    <a:pt x="2656" y="542"/>
                  </a:cubicBezTo>
                  <a:cubicBezTo>
                    <a:pt x="2656" y="520"/>
                    <a:pt x="2685" y="525"/>
                    <a:pt x="2708" y="533"/>
                  </a:cubicBezTo>
                  <a:cubicBezTo>
                    <a:pt x="2731" y="542"/>
                    <a:pt x="2737" y="531"/>
                    <a:pt x="2737" y="514"/>
                  </a:cubicBezTo>
                  <a:cubicBezTo>
                    <a:pt x="2737" y="497"/>
                    <a:pt x="2734" y="481"/>
                    <a:pt x="2721" y="456"/>
                  </a:cubicBezTo>
                  <a:cubicBezTo>
                    <a:pt x="2708" y="431"/>
                    <a:pt x="2734" y="420"/>
                    <a:pt x="2751" y="389"/>
                  </a:cubicBezTo>
                  <a:cubicBezTo>
                    <a:pt x="2767" y="358"/>
                    <a:pt x="2741" y="358"/>
                    <a:pt x="2764" y="339"/>
                  </a:cubicBezTo>
                  <a:cubicBezTo>
                    <a:pt x="2787" y="319"/>
                    <a:pt x="2793" y="303"/>
                    <a:pt x="2793" y="283"/>
                  </a:cubicBezTo>
                  <a:cubicBezTo>
                    <a:pt x="2793" y="264"/>
                    <a:pt x="2783" y="256"/>
                    <a:pt x="2760" y="247"/>
                  </a:cubicBezTo>
                  <a:cubicBezTo>
                    <a:pt x="2737" y="239"/>
                    <a:pt x="2728" y="247"/>
                    <a:pt x="2718" y="225"/>
                  </a:cubicBezTo>
                  <a:cubicBezTo>
                    <a:pt x="2708" y="203"/>
                    <a:pt x="2767" y="214"/>
                    <a:pt x="2787" y="186"/>
                  </a:cubicBezTo>
                  <a:cubicBezTo>
                    <a:pt x="2794" y="176"/>
                    <a:pt x="2794" y="162"/>
                    <a:pt x="2792" y="149"/>
                  </a:cubicBezTo>
                  <a:cubicBezTo>
                    <a:pt x="2760" y="144"/>
                    <a:pt x="2736" y="154"/>
                    <a:pt x="2699" y="159"/>
                  </a:cubicBezTo>
                  <a:cubicBezTo>
                    <a:pt x="2651" y="167"/>
                    <a:pt x="2638" y="144"/>
                    <a:pt x="2590" y="118"/>
                  </a:cubicBezTo>
                  <a:cubicBezTo>
                    <a:pt x="2542" y="92"/>
                    <a:pt x="2398" y="48"/>
                    <a:pt x="2328" y="37"/>
                  </a:cubicBezTo>
                  <a:cubicBezTo>
                    <a:pt x="2258" y="26"/>
                    <a:pt x="2258" y="41"/>
                    <a:pt x="2219" y="66"/>
                  </a:cubicBezTo>
                  <a:cubicBezTo>
                    <a:pt x="2179" y="92"/>
                    <a:pt x="2061" y="85"/>
                    <a:pt x="2000" y="81"/>
                  </a:cubicBezTo>
                  <a:cubicBezTo>
                    <a:pt x="1939" y="78"/>
                    <a:pt x="1904" y="122"/>
                    <a:pt x="1856" y="152"/>
                  </a:cubicBezTo>
                  <a:cubicBezTo>
                    <a:pt x="1808" y="181"/>
                    <a:pt x="1791" y="178"/>
                    <a:pt x="1751" y="170"/>
                  </a:cubicBezTo>
                  <a:cubicBezTo>
                    <a:pt x="1712" y="163"/>
                    <a:pt x="1703" y="167"/>
                    <a:pt x="1651" y="167"/>
                  </a:cubicBezTo>
                  <a:cubicBezTo>
                    <a:pt x="1598" y="167"/>
                    <a:pt x="1585" y="167"/>
                    <a:pt x="1546" y="196"/>
                  </a:cubicBezTo>
                  <a:cubicBezTo>
                    <a:pt x="1507" y="226"/>
                    <a:pt x="1481" y="215"/>
                    <a:pt x="1459" y="193"/>
                  </a:cubicBezTo>
                  <a:cubicBezTo>
                    <a:pt x="1437" y="170"/>
                    <a:pt x="1424" y="185"/>
                    <a:pt x="1371" y="178"/>
                  </a:cubicBezTo>
                  <a:cubicBezTo>
                    <a:pt x="1319" y="170"/>
                    <a:pt x="1323" y="137"/>
                    <a:pt x="1297" y="118"/>
                  </a:cubicBezTo>
                  <a:cubicBezTo>
                    <a:pt x="1271" y="100"/>
                    <a:pt x="1236" y="100"/>
                    <a:pt x="1175" y="92"/>
                  </a:cubicBezTo>
                  <a:cubicBezTo>
                    <a:pt x="1114" y="85"/>
                    <a:pt x="1131" y="107"/>
                    <a:pt x="1109" y="81"/>
                  </a:cubicBezTo>
                  <a:cubicBezTo>
                    <a:pt x="1087" y="55"/>
                    <a:pt x="1087" y="85"/>
                    <a:pt x="1044" y="89"/>
                  </a:cubicBezTo>
                  <a:cubicBezTo>
                    <a:pt x="1000" y="92"/>
                    <a:pt x="987" y="144"/>
                    <a:pt x="943" y="170"/>
                  </a:cubicBezTo>
                  <a:cubicBezTo>
                    <a:pt x="900" y="196"/>
                    <a:pt x="878" y="159"/>
                    <a:pt x="856" y="126"/>
                  </a:cubicBezTo>
                  <a:cubicBezTo>
                    <a:pt x="834" y="92"/>
                    <a:pt x="755" y="104"/>
                    <a:pt x="720" y="100"/>
                  </a:cubicBezTo>
                  <a:cubicBezTo>
                    <a:pt x="686" y="96"/>
                    <a:pt x="681" y="81"/>
                    <a:pt x="637" y="41"/>
                  </a:cubicBezTo>
                  <a:cubicBezTo>
                    <a:pt x="594" y="0"/>
                    <a:pt x="611" y="81"/>
                    <a:pt x="576" y="115"/>
                  </a:cubicBezTo>
                  <a:cubicBezTo>
                    <a:pt x="541" y="148"/>
                    <a:pt x="489" y="181"/>
                    <a:pt x="480" y="211"/>
                  </a:cubicBezTo>
                  <a:cubicBezTo>
                    <a:pt x="471" y="241"/>
                    <a:pt x="476" y="248"/>
                    <a:pt x="450" y="267"/>
                  </a:cubicBezTo>
                  <a:cubicBezTo>
                    <a:pt x="423" y="285"/>
                    <a:pt x="388" y="281"/>
                    <a:pt x="345" y="263"/>
                  </a:cubicBezTo>
                  <a:cubicBezTo>
                    <a:pt x="325" y="255"/>
                    <a:pt x="297" y="249"/>
                    <a:pt x="271" y="244"/>
                  </a:cubicBezTo>
                  <a:cubicBezTo>
                    <a:pt x="276" y="263"/>
                    <a:pt x="238" y="283"/>
                    <a:pt x="201" y="304"/>
                  </a:cubicBezTo>
                  <a:cubicBezTo>
                    <a:pt x="153" y="330"/>
                    <a:pt x="214" y="352"/>
                    <a:pt x="236" y="374"/>
                  </a:cubicBezTo>
                  <a:cubicBezTo>
                    <a:pt x="257" y="396"/>
                    <a:pt x="236" y="411"/>
                    <a:pt x="201" y="422"/>
                  </a:cubicBezTo>
                  <a:cubicBezTo>
                    <a:pt x="166" y="433"/>
                    <a:pt x="170" y="467"/>
                    <a:pt x="205" y="493"/>
                  </a:cubicBezTo>
                  <a:cubicBezTo>
                    <a:pt x="240" y="519"/>
                    <a:pt x="231" y="530"/>
                    <a:pt x="262" y="545"/>
                  </a:cubicBezTo>
                  <a:cubicBezTo>
                    <a:pt x="292" y="559"/>
                    <a:pt x="284" y="578"/>
                    <a:pt x="262" y="597"/>
                  </a:cubicBezTo>
                  <a:cubicBezTo>
                    <a:pt x="240" y="615"/>
                    <a:pt x="275" y="641"/>
                    <a:pt x="275" y="689"/>
                  </a:cubicBezTo>
                  <a:cubicBezTo>
                    <a:pt x="275" y="737"/>
                    <a:pt x="227" y="715"/>
                    <a:pt x="205" y="708"/>
                  </a:cubicBezTo>
                  <a:cubicBezTo>
                    <a:pt x="183" y="700"/>
                    <a:pt x="174" y="723"/>
                    <a:pt x="144" y="730"/>
                  </a:cubicBezTo>
                  <a:cubicBezTo>
                    <a:pt x="113" y="737"/>
                    <a:pt x="105" y="708"/>
                    <a:pt x="96" y="678"/>
                  </a:cubicBezTo>
                  <a:cubicBezTo>
                    <a:pt x="87" y="648"/>
                    <a:pt x="43" y="652"/>
                    <a:pt x="22" y="671"/>
                  </a:cubicBezTo>
                  <a:cubicBezTo>
                    <a:pt x="0" y="689"/>
                    <a:pt x="13" y="730"/>
                    <a:pt x="26" y="756"/>
                  </a:cubicBezTo>
                  <a:cubicBezTo>
                    <a:pt x="39" y="782"/>
                    <a:pt x="65" y="811"/>
                    <a:pt x="52" y="837"/>
                  </a:cubicBezTo>
                  <a:cubicBezTo>
                    <a:pt x="39" y="863"/>
                    <a:pt x="30" y="867"/>
                    <a:pt x="52" y="900"/>
                  </a:cubicBezTo>
                  <a:cubicBezTo>
                    <a:pt x="74" y="934"/>
                    <a:pt x="35" y="938"/>
                    <a:pt x="39" y="960"/>
                  </a:cubicBezTo>
                  <a:cubicBezTo>
                    <a:pt x="43" y="982"/>
                    <a:pt x="70" y="989"/>
                    <a:pt x="78" y="975"/>
                  </a:cubicBezTo>
                  <a:cubicBezTo>
                    <a:pt x="87" y="960"/>
                    <a:pt x="109" y="967"/>
                    <a:pt x="122" y="978"/>
                  </a:cubicBezTo>
                  <a:cubicBezTo>
                    <a:pt x="135" y="989"/>
                    <a:pt x="148" y="1049"/>
                    <a:pt x="153" y="1071"/>
                  </a:cubicBezTo>
                  <a:cubicBezTo>
                    <a:pt x="157" y="1093"/>
                    <a:pt x="188" y="1112"/>
                    <a:pt x="205" y="1097"/>
                  </a:cubicBezTo>
                  <a:cubicBezTo>
                    <a:pt x="222" y="1082"/>
                    <a:pt x="244" y="1112"/>
                    <a:pt x="266" y="1138"/>
                  </a:cubicBezTo>
                  <a:cubicBezTo>
                    <a:pt x="288" y="1164"/>
                    <a:pt x="327" y="1201"/>
                    <a:pt x="340" y="1230"/>
                  </a:cubicBezTo>
                  <a:cubicBezTo>
                    <a:pt x="354" y="1260"/>
                    <a:pt x="406" y="1264"/>
                    <a:pt x="406" y="1275"/>
                  </a:cubicBezTo>
                  <a:cubicBezTo>
                    <a:pt x="406" y="1286"/>
                    <a:pt x="445" y="1304"/>
                    <a:pt x="467" y="1327"/>
                  </a:cubicBezTo>
                  <a:cubicBezTo>
                    <a:pt x="489" y="1349"/>
                    <a:pt x="493" y="1342"/>
                    <a:pt x="493" y="1390"/>
                  </a:cubicBezTo>
                  <a:cubicBezTo>
                    <a:pt x="493" y="1438"/>
                    <a:pt x="541" y="1397"/>
                    <a:pt x="550" y="1379"/>
                  </a:cubicBezTo>
                  <a:cubicBezTo>
                    <a:pt x="559" y="1360"/>
                    <a:pt x="611" y="1345"/>
                    <a:pt x="637" y="1319"/>
                  </a:cubicBezTo>
                  <a:cubicBezTo>
                    <a:pt x="664" y="1293"/>
                    <a:pt x="672" y="1356"/>
                    <a:pt x="694" y="1390"/>
                  </a:cubicBezTo>
                  <a:cubicBezTo>
                    <a:pt x="716" y="1423"/>
                    <a:pt x="729" y="1397"/>
                    <a:pt x="768" y="1445"/>
                  </a:cubicBezTo>
                  <a:cubicBezTo>
                    <a:pt x="808" y="1493"/>
                    <a:pt x="812" y="1464"/>
                    <a:pt x="856" y="1505"/>
                  </a:cubicBezTo>
                  <a:cubicBezTo>
                    <a:pt x="900" y="1545"/>
                    <a:pt x="939" y="1564"/>
                    <a:pt x="974" y="1582"/>
                  </a:cubicBezTo>
                  <a:cubicBezTo>
                    <a:pt x="1009" y="1601"/>
                    <a:pt x="1017" y="1694"/>
                    <a:pt x="1039" y="1731"/>
                  </a:cubicBezTo>
                  <a:cubicBezTo>
                    <a:pt x="1061" y="1768"/>
                    <a:pt x="1109" y="1723"/>
                    <a:pt x="1135" y="1690"/>
                  </a:cubicBezTo>
                  <a:cubicBezTo>
                    <a:pt x="1162" y="1657"/>
                    <a:pt x="1170" y="1712"/>
                    <a:pt x="1170" y="1723"/>
                  </a:cubicBezTo>
                  <a:cubicBezTo>
                    <a:pt x="1170" y="1734"/>
                    <a:pt x="1175" y="1783"/>
                    <a:pt x="1175" y="1809"/>
                  </a:cubicBezTo>
                  <a:cubicBezTo>
                    <a:pt x="1175" y="1834"/>
                    <a:pt x="1236" y="1849"/>
                    <a:pt x="1271" y="1860"/>
                  </a:cubicBezTo>
                  <a:cubicBezTo>
                    <a:pt x="1306" y="1872"/>
                    <a:pt x="1310" y="1905"/>
                    <a:pt x="1358" y="1901"/>
                  </a:cubicBezTo>
                  <a:cubicBezTo>
                    <a:pt x="1406" y="1897"/>
                    <a:pt x="1389" y="1912"/>
                    <a:pt x="1380" y="1923"/>
                  </a:cubicBezTo>
                  <a:cubicBezTo>
                    <a:pt x="1371" y="1935"/>
                    <a:pt x="1398" y="1957"/>
                    <a:pt x="1398" y="1972"/>
                  </a:cubicBezTo>
                  <a:cubicBezTo>
                    <a:pt x="1398" y="1986"/>
                    <a:pt x="1441" y="2001"/>
                    <a:pt x="1459" y="1990"/>
                  </a:cubicBezTo>
                  <a:cubicBezTo>
                    <a:pt x="1476" y="1979"/>
                    <a:pt x="1494" y="1998"/>
                    <a:pt x="1511" y="2012"/>
                  </a:cubicBezTo>
                  <a:cubicBezTo>
                    <a:pt x="1529" y="2027"/>
                    <a:pt x="1559" y="2023"/>
                    <a:pt x="1555" y="2061"/>
                  </a:cubicBezTo>
                  <a:cubicBezTo>
                    <a:pt x="1594" y="2142"/>
                    <a:pt x="1598" y="2094"/>
                    <a:pt x="1612" y="2072"/>
                  </a:cubicBezTo>
                  <a:cubicBezTo>
                    <a:pt x="1625" y="2049"/>
                    <a:pt x="1633" y="2075"/>
                    <a:pt x="1651" y="2105"/>
                  </a:cubicBezTo>
                  <a:cubicBezTo>
                    <a:pt x="1668" y="2135"/>
                    <a:pt x="1725" y="2094"/>
                    <a:pt x="1747" y="2079"/>
                  </a:cubicBezTo>
                  <a:cubicBezTo>
                    <a:pt x="1769" y="2064"/>
                    <a:pt x="1782" y="2101"/>
                    <a:pt x="1786" y="2116"/>
                  </a:cubicBezTo>
                  <a:cubicBezTo>
                    <a:pt x="1791" y="2131"/>
                    <a:pt x="1843" y="2142"/>
                    <a:pt x="1856" y="2164"/>
                  </a:cubicBezTo>
                  <a:cubicBezTo>
                    <a:pt x="1869" y="2187"/>
                    <a:pt x="1895" y="2187"/>
                    <a:pt x="1948" y="2172"/>
                  </a:cubicBezTo>
                  <a:cubicBezTo>
                    <a:pt x="2000" y="2157"/>
                    <a:pt x="1992" y="2190"/>
                    <a:pt x="2040" y="2194"/>
                  </a:cubicBezTo>
                  <a:cubicBezTo>
                    <a:pt x="2088" y="2198"/>
                    <a:pt x="2079" y="2172"/>
                    <a:pt x="2131" y="2172"/>
                  </a:cubicBezTo>
                  <a:cubicBezTo>
                    <a:pt x="2184" y="2172"/>
                    <a:pt x="2179" y="2172"/>
                    <a:pt x="2214" y="2146"/>
                  </a:cubicBezTo>
                  <a:cubicBezTo>
                    <a:pt x="2249" y="2120"/>
                    <a:pt x="2267" y="2168"/>
                    <a:pt x="2284" y="2205"/>
                  </a:cubicBezTo>
                  <a:cubicBezTo>
                    <a:pt x="2302" y="2242"/>
                    <a:pt x="2241" y="2264"/>
                    <a:pt x="2245" y="2316"/>
                  </a:cubicBezTo>
                  <a:cubicBezTo>
                    <a:pt x="2249" y="2368"/>
                    <a:pt x="2337" y="2283"/>
                    <a:pt x="2350" y="2264"/>
                  </a:cubicBezTo>
                  <a:cubicBezTo>
                    <a:pt x="2363" y="2246"/>
                    <a:pt x="2420" y="2194"/>
                    <a:pt x="2446" y="2164"/>
                  </a:cubicBezTo>
                  <a:cubicBezTo>
                    <a:pt x="2472" y="2135"/>
                    <a:pt x="2542" y="2142"/>
                    <a:pt x="2586" y="2127"/>
                  </a:cubicBezTo>
                  <a:cubicBezTo>
                    <a:pt x="2629" y="2112"/>
                    <a:pt x="2647" y="2153"/>
                    <a:pt x="2660" y="2175"/>
                  </a:cubicBezTo>
                  <a:cubicBezTo>
                    <a:pt x="2673" y="2198"/>
                    <a:pt x="2664" y="2198"/>
                    <a:pt x="2704" y="2198"/>
                  </a:cubicBezTo>
                  <a:cubicBezTo>
                    <a:pt x="2743" y="2198"/>
                    <a:pt x="2773" y="2205"/>
                    <a:pt x="2795" y="2227"/>
                  </a:cubicBezTo>
                  <a:cubicBezTo>
                    <a:pt x="2817" y="2250"/>
                    <a:pt x="2861" y="2246"/>
                    <a:pt x="2874" y="2224"/>
                  </a:cubicBezTo>
                  <a:cubicBezTo>
                    <a:pt x="2887" y="2201"/>
                    <a:pt x="2922" y="2227"/>
                    <a:pt x="2966" y="2253"/>
                  </a:cubicBezTo>
                  <a:cubicBezTo>
                    <a:pt x="3009" y="2279"/>
                    <a:pt x="2974" y="2287"/>
                    <a:pt x="2983" y="2309"/>
                  </a:cubicBezTo>
                  <a:cubicBezTo>
                    <a:pt x="2992" y="2331"/>
                    <a:pt x="3057" y="2339"/>
                    <a:pt x="3071" y="2316"/>
                  </a:cubicBezTo>
                  <a:cubicBezTo>
                    <a:pt x="3084" y="2294"/>
                    <a:pt x="3114" y="2305"/>
                    <a:pt x="3140" y="2320"/>
                  </a:cubicBezTo>
                  <a:cubicBezTo>
                    <a:pt x="3167" y="2335"/>
                    <a:pt x="3223" y="2305"/>
                    <a:pt x="3241" y="2268"/>
                  </a:cubicBezTo>
                  <a:cubicBezTo>
                    <a:pt x="3258" y="2231"/>
                    <a:pt x="3237" y="2227"/>
                    <a:pt x="3285" y="2220"/>
                  </a:cubicBezTo>
                  <a:cubicBezTo>
                    <a:pt x="3333" y="2213"/>
                    <a:pt x="3341" y="2179"/>
                    <a:pt x="3376" y="2138"/>
                  </a:cubicBezTo>
                  <a:cubicBezTo>
                    <a:pt x="3411" y="2098"/>
                    <a:pt x="3481" y="2112"/>
                    <a:pt x="3538" y="2101"/>
                  </a:cubicBezTo>
                  <a:cubicBezTo>
                    <a:pt x="3595" y="2090"/>
                    <a:pt x="3630" y="2038"/>
                    <a:pt x="3700" y="1990"/>
                  </a:cubicBezTo>
                  <a:cubicBezTo>
                    <a:pt x="3769" y="1942"/>
                    <a:pt x="3796" y="2005"/>
                    <a:pt x="3813" y="2016"/>
                  </a:cubicBezTo>
                  <a:cubicBezTo>
                    <a:pt x="3831" y="2027"/>
                    <a:pt x="3887" y="2031"/>
                    <a:pt x="3914" y="2057"/>
                  </a:cubicBezTo>
                  <a:cubicBezTo>
                    <a:pt x="3940" y="2083"/>
                    <a:pt x="3949" y="2035"/>
                    <a:pt x="3975" y="2009"/>
                  </a:cubicBezTo>
                  <a:cubicBezTo>
                    <a:pt x="4001" y="1983"/>
                    <a:pt x="4023" y="1975"/>
                    <a:pt x="4058" y="1960"/>
                  </a:cubicBezTo>
                  <a:cubicBezTo>
                    <a:pt x="4093" y="1946"/>
                    <a:pt x="4132" y="1975"/>
                    <a:pt x="4154" y="2001"/>
                  </a:cubicBezTo>
                  <a:cubicBezTo>
                    <a:pt x="4176" y="2027"/>
                    <a:pt x="4132" y="2027"/>
                    <a:pt x="4119" y="2061"/>
                  </a:cubicBezTo>
                  <a:cubicBezTo>
                    <a:pt x="4106" y="2094"/>
                    <a:pt x="4154" y="2086"/>
                    <a:pt x="4167" y="2064"/>
                  </a:cubicBezTo>
                  <a:cubicBezTo>
                    <a:pt x="4180" y="2042"/>
                    <a:pt x="4202" y="2064"/>
                    <a:pt x="4211" y="2094"/>
                  </a:cubicBezTo>
                  <a:cubicBezTo>
                    <a:pt x="4219" y="2124"/>
                    <a:pt x="4228" y="2127"/>
                    <a:pt x="4206" y="2150"/>
                  </a:cubicBezTo>
                  <a:cubicBezTo>
                    <a:pt x="4184" y="2172"/>
                    <a:pt x="4167" y="2168"/>
                    <a:pt x="4158" y="2205"/>
                  </a:cubicBezTo>
                  <a:cubicBezTo>
                    <a:pt x="4149" y="2242"/>
                    <a:pt x="4228" y="2205"/>
                    <a:pt x="4246" y="2220"/>
                  </a:cubicBezTo>
                  <a:cubicBezTo>
                    <a:pt x="4263" y="2235"/>
                    <a:pt x="4285" y="2253"/>
                    <a:pt x="4320" y="2250"/>
                  </a:cubicBezTo>
                  <a:cubicBezTo>
                    <a:pt x="4355" y="2246"/>
                    <a:pt x="4346" y="2242"/>
                    <a:pt x="4385" y="2268"/>
                  </a:cubicBezTo>
                  <a:cubicBezTo>
                    <a:pt x="4425" y="2294"/>
                    <a:pt x="4425" y="2246"/>
                    <a:pt x="4447" y="2220"/>
                  </a:cubicBezTo>
                  <a:cubicBezTo>
                    <a:pt x="4468" y="2194"/>
                    <a:pt x="4495" y="2209"/>
                    <a:pt x="4508" y="2235"/>
                  </a:cubicBezTo>
                  <a:cubicBezTo>
                    <a:pt x="4521" y="2261"/>
                    <a:pt x="4530" y="2250"/>
                    <a:pt x="4564" y="2272"/>
                  </a:cubicBezTo>
                  <a:cubicBezTo>
                    <a:pt x="4585" y="2285"/>
                    <a:pt x="4590" y="2296"/>
                    <a:pt x="4594" y="2315"/>
                  </a:cubicBezTo>
                  <a:cubicBezTo>
                    <a:pt x="4599" y="2309"/>
                    <a:pt x="4605" y="2302"/>
                    <a:pt x="4613" y="2294"/>
                  </a:cubicBezTo>
                  <a:cubicBezTo>
                    <a:pt x="4656" y="2246"/>
                    <a:pt x="4639" y="2290"/>
                    <a:pt x="4674" y="2305"/>
                  </a:cubicBezTo>
                  <a:cubicBezTo>
                    <a:pt x="4709" y="2320"/>
                    <a:pt x="4717" y="2301"/>
                    <a:pt x="4722" y="2268"/>
                  </a:cubicBezTo>
                  <a:cubicBezTo>
                    <a:pt x="4726" y="2235"/>
                    <a:pt x="4713" y="2183"/>
                    <a:pt x="4713" y="2142"/>
                  </a:cubicBezTo>
                  <a:cubicBezTo>
                    <a:pt x="4713" y="2101"/>
                    <a:pt x="4726" y="2124"/>
                    <a:pt x="4770" y="2112"/>
                  </a:cubicBezTo>
                  <a:cubicBezTo>
                    <a:pt x="4813" y="2101"/>
                    <a:pt x="4770" y="2112"/>
                    <a:pt x="4770" y="2072"/>
                  </a:cubicBezTo>
                  <a:cubicBezTo>
                    <a:pt x="4770" y="2031"/>
                    <a:pt x="4796" y="2053"/>
                    <a:pt x="4827" y="2035"/>
                  </a:cubicBezTo>
                  <a:cubicBezTo>
                    <a:pt x="4857" y="2016"/>
                    <a:pt x="4827" y="2001"/>
                    <a:pt x="4818" y="1968"/>
                  </a:cubicBezTo>
                  <a:cubicBezTo>
                    <a:pt x="4809" y="1935"/>
                    <a:pt x="4827" y="1857"/>
                    <a:pt x="4822" y="1820"/>
                  </a:cubicBezTo>
                  <a:cubicBezTo>
                    <a:pt x="4818" y="1783"/>
                    <a:pt x="4822" y="1771"/>
                    <a:pt x="4818" y="1731"/>
                  </a:cubicBezTo>
                  <a:cubicBezTo>
                    <a:pt x="4813" y="1690"/>
                    <a:pt x="4796" y="1660"/>
                    <a:pt x="4792" y="1631"/>
                  </a:cubicBezTo>
                  <a:cubicBezTo>
                    <a:pt x="4787" y="1601"/>
                    <a:pt x="4752" y="1594"/>
                    <a:pt x="4730" y="1564"/>
                  </a:cubicBezTo>
                  <a:cubicBezTo>
                    <a:pt x="4709" y="1534"/>
                    <a:pt x="4744" y="1542"/>
                    <a:pt x="4792" y="1531"/>
                  </a:cubicBezTo>
                  <a:cubicBezTo>
                    <a:pt x="4840" y="1519"/>
                    <a:pt x="4774" y="1475"/>
                    <a:pt x="4744" y="1449"/>
                  </a:cubicBezTo>
                  <a:cubicBezTo>
                    <a:pt x="4713" y="1423"/>
                    <a:pt x="4709" y="1408"/>
                    <a:pt x="4704" y="1367"/>
                  </a:cubicBezTo>
                  <a:cubicBezTo>
                    <a:pt x="4700" y="1327"/>
                    <a:pt x="4656" y="1312"/>
                    <a:pt x="4647" y="1264"/>
                  </a:cubicBezTo>
                  <a:cubicBezTo>
                    <a:pt x="4639" y="1215"/>
                    <a:pt x="4608" y="1230"/>
                    <a:pt x="4582" y="1227"/>
                  </a:cubicBezTo>
                  <a:cubicBezTo>
                    <a:pt x="4556" y="1223"/>
                    <a:pt x="4516" y="1193"/>
                    <a:pt x="4481" y="1186"/>
                  </a:cubicBezTo>
                  <a:cubicBezTo>
                    <a:pt x="4454" y="1180"/>
                    <a:pt x="4462" y="1168"/>
                    <a:pt x="4478" y="1157"/>
                  </a:cubicBezTo>
                  <a:cubicBezTo>
                    <a:pt x="4460" y="1150"/>
                    <a:pt x="4440" y="1144"/>
                    <a:pt x="4418" y="1148"/>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20" name="Freeform 8"/>
            <p:cNvSpPr>
              <a:spLocks/>
            </p:cNvSpPr>
            <p:nvPr/>
          </p:nvSpPr>
          <p:spPr bwMode="auto">
            <a:xfrm>
              <a:off x="1496" y="1832"/>
              <a:ext cx="1455" cy="934"/>
            </a:xfrm>
            <a:custGeom>
              <a:avLst/>
              <a:gdLst>
                <a:gd name="T0" fmla="*/ 3054 w 3142"/>
                <a:gd name="T1" fmla="*/ 771 h 2018"/>
                <a:gd name="T2" fmla="*/ 2993 w 3142"/>
                <a:gd name="T3" fmla="*/ 656 h 2018"/>
                <a:gd name="T4" fmla="*/ 2875 w 3142"/>
                <a:gd name="T5" fmla="*/ 478 h 2018"/>
                <a:gd name="T6" fmla="*/ 2652 w 3142"/>
                <a:gd name="T7" fmla="*/ 396 h 2018"/>
                <a:gd name="T8" fmla="*/ 2460 w 3142"/>
                <a:gd name="T9" fmla="*/ 204 h 2018"/>
                <a:gd name="T10" fmla="*/ 2298 w 3142"/>
                <a:gd name="T11" fmla="*/ 200 h 2018"/>
                <a:gd name="T12" fmla="*/ 2023 w 3142"/>
                <a:gd name="T13" fmla="*/ 152 h 2018"/>
                <a:gd name="T14" fmla="*/ 1700 w 3142"/>
                <a:gd name="T15" fmla="*/ 185 h 2018"/>
                <a:gd name="T16" fmla="*/ 1482 w 3142"/>
                <a:gd name="T17" fmla="*/ 118 h 2018"/>
                <a:gd name="T18" fmla="*/ 1206 w 3142"/>
                <a:gd name="T19" fmla="*/ 40 h 2018"/>
                <a:gd name="T20" fmla="*/ 988 w 3142"/>
                <a:gd name="T21" fmla="*/ 59 h 2018"/>
                <a:gd name="T22" fmla="*/ 761 w 3142"/>
                <a:gd name="T23" fmla="*/ 85 h 2018"/>
                <a:gd name="T24" fmla="*/ 451 w 3142"/>
                <a:gd name="T25" fmla="*/ 133 h 2018"/>
                <a:gd name="T26" fmla="*/ 298 w 3142"/>
                <a:gd name="T27" fmla="*/ 333 h 2018"/>
                <a:gd name="T28" fmla="*/ 490 w 3142"/>
                <a:gd name="T29" fmla="*/ 463 h 2018"/>
                <a:gd name="T30" fmla="*/ 433 w 3142"/>
                <a:gd name="T31" fmla="*/ 574 h 2018"/>
                <a:gd name="T32" fmla="*/ 411 w 3142"/>
                <a:gd name="T33" fmla="*/ 689 h 2018"/>
                <a:gd name="T34" fmla="*/ 333 w 3142"/>
                <a:gd name="T35" fmla="*/ 752 h 2018"/>
                <a:gd name="T36" fmla="*/ 146 w 3142"/>
                <a:gd name="T37" fmla="*/ 716 h 2018"/>
                <a:gd name="T38" fmla="*/ 72 w 3142"/>
                <a:gd name="T39" fmla="*/ 792 h 2018"/>
                <a:gd name="T40" fmla="*/ 147 w 3142"/>
                <a:gd name="T41" fmla="*/ 850 h 2018"/>
                <a:gd name="T42" fmla="*/ 105 w 3142"/>
                <a:gd name="T43" fmla="*/ 956 h 2018"/>
                <a:gd name="T44" fmla="*/ 91 w 3142"/>
                <a:gd name="T45" fmla="*/ 1081 h 2018"/>
                <a:gd name="T46" fmla="*/ 10 w 3142"/>
                <a:gd name="T47" fmla="*/ 1109 h 2018"/>
                <a:gd name="T48" fmla="*/ 32 w 3142"/>
                <a:gd name="T49" fmla="*/ 1251 h 2018"/>
                <a:gd name="T50" fmla="*/ 141 w 3142"/>
                <a:gd name="T51" fmla="*/ 1423 h 2018"/>
                <a:gd name="T52" fmla="*/ 216 w 3142"/>
                <a:gd name="T53" fmla="*/ 1534 h 2018"/>
                <a:gd name="T54" fmla="*/ 432 w 3142"/>
                <a:gd name="T55" fmla="*/ 1579 h 2018"/>
                <a:gd name="T56" fmla="*/ 593 w 3142"/>
                <a:gd name="T57" fmla="*/ 1651 h 2018"/>
                <a:gd name="T58" fmla="*/ 747 w 3142"/>
                <a:gd name="T59" fmla="*/ 1673 h 2018"/>
                <a:gd name="T60" fmla="*/ 963 w 3142"/>
                <a:gd name="T61" fmla="*/ 1723 h 2018"/>
                <a:gd name="T62" fmla="*/ 1192 w 3142"/>
                <a:gd name="T63" fmla="*/ 1757 h 2018"/>
                <a:gd name="T64" fmla="*/ 1356 w 3142"/>
                <a:gd name="T65" fmla="*/ 1882 h 2018"/>
                <a:gd name="T66" fmla="*/ 1458 w 3142"/>
                <a:gd name="T67" fmla="*/ 1971 h 2018"/>
                <a:gd name="T68" fmla="*/ 1576 w 3142"/>
                <a:gd name="T69" fmla="*/ 1971 h 2018"/>
                <a:gd name="T70" fmla="*/ 1720 w 3142"/>
                <a:gd name="T71" fmla="*/ 1890 h 2018"/>
                <a:gd name="T72" fmla="*/ 1769 w 3142"/>
                <a:gd name="T73" fmla="*/ 1765 h 2018"/>
                <a:gd name="T74" fmla="*/ 1832 w 3142"/>
                <a:gd name="T75" fmla="*/ 1724 h 2018"/>
                <a:gd name="T76" fmla="*/ 1853 w 3142"/>
                <a:gd name="T77" fmla="*/ 1631 h 2018"/>
                <a:gd name="T78" fmla="*/ 2036 w 3142"/>
                <a:gd name="T79" fmla="*/ 1586 h 2018"/>
                <a:gd name="T80" fmla="*/ 2189 w 3142"/>
                <a:gd name="T81" fmla="*/ 1597 h 2018"/>
                <a:gd name="T82" fmla="*/ 2347 w 3142"/>
                <a:gd name="T83" fmla="*/ 1597 h 2018"/>
                <a:gd name="T84" fmla="*/ 2499 w 3142"/>
                <a:gd name="T85" fmla="*/ 1738 h 2018"/>
                <a:gd name="T86" fmla="*/ 2661 w 3142"/>
                <a:gd name="T87" fmla="*/ 1686 h 2018"/>
                <a:gd name="T88" fmla="*/ 2805 w 3142"/>
                <a:gd name="T89" fmla="*/ 1649 h 2018"/>
                <a:gd name="T90" fmla="*/ 2949 w 3142"/>
                <a:gd name="T91" fmla="*/ 1656 h 2018"/>
                <a:gd name="T92" fmla="*/ 3011 w 3142"/>
                <a:gd name="T93" fmla="*/ 1530 h 2018"/>
                <a:gd name="T94" fmla="*/ 2831 w 3142"/>
                <a:gd name="T95" fmla="*/ 1441 h 2018"/>
                <a:gd name="T96" fmla="*/ 2661 w 3142"/>
                <a:gd name="T97" fmla="*/ 1323 h 2018"/>
                <a:gd name="T98" fmla="*/ 2818 w 3142"/>
                <a:gd name="T99" fmla="*/ 1382 h 2018"/>
                <a:gd name="T100" fmla="*/ 2884 w 3142"/>
                <a:gd name="T101" fmla="*/ 1234 h 2018"/>
                <a:gd name="T102" fmla="*/ 2976 w 3142"/>
                <a:gd name="T103" fmla="*/ 1115 h 2018"/>
                <a:gd name="T104" fmla="*/ 3032 w 3142"/>
                <a:gd name="T105" fmla="*/ 1026 h 2018"/>
                <a:gd name="T106" fmla="*/ 3089 w 3142"/>
                <a:gd name="T107" fmla="*/ 997 h 2018"/>
                <a:gd name="T108" fmla="*/ 3085 w 3142"/>
                <a:gd name="T109" fmla="*/ 823 h 20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142" h="2018">
                  <a:moveTo>
                    <a:pt x="3085" y="823"/>
                  </a:moveTo>
                  <a:cubicBezTo>
                    <a:pt x="3054" y="797"/>
                    <a:pt x="3054" y="789"/>
                    <a:pt x="3054" y="771"/>
                  </a:cubicBezTo>
                  <a:cubicBezTo>
                    <a:pt x="3054" y="752"/>
                    <a:pt x="3063" y="726"/>
                    <a:pt x="3032" y="708"/>
                  </a:cubicBezTo>
                  <a:cubicBezTo>
                    <a:pt x="2962" y="682"/>
                    <a:pt x="2976" y="678"/>
                    <a:pt x="2993" y="656"/>
                  </a:cubicBezTo>
                  <a:cubicBezTo>
                    <a:pt x="3011" y="633"/>
                    <a:pt x="2980" y="604"/>
                    <a:pt x="2971" y="574"/>
                  </a:cubicBezTo>
                  <a:cubicBezTo>
                    <a:pt x="2962" y="545"/>
                    <a:pt x="2901" y="530"/>
                    <a:pt x="2875" y="478"/>
                  </a:cubicBezTo>
                  <a:cubicBezTo>
                    <a:pt x="2849" y="426"/>
                    <a:pt x="2796" y="489"/>
                    <a:pt x="2762" y="496"/>
                  </a:cubicBezTo>
                  <a:cubicBezTo>
                    <a:pt x="2727" y="504"/>
                    <a:pt x="2679" y="426"/>
                    <a:pt x="2652" y="396"/>
                  </a:cubicBezTo>
                  <a:cubicBezTo>
                    <a:pt x="2626" y="367"/>
                    <a:pt x="2547" y="348"/>
                    <a:pt x="2499" y="330"/>
                  </a:cubicBezTo>
                  <a:cubicBezTo>
                    <a:pt x="2451" y="311"/>
                    <a:pt x="2464" y="244"/>
                    <a:pt x="2460" y="204"/>
                  </a:cubicBezTo>
                  <a:cubicBezTo>
                    <a:pt x="2456" y="163"/>
                    <a:pt x="2403" y="207"/>
                    <a:pt x="2360" y="226"/>
                  </a:cubicBezTo>
                  <a:cubicBezTo>
                    <a:pt x="2316" y="244"/>
                    <a:pt x="2303" y="229"/>
                    <a:pt x="2298" y="200"/>
                  </a:cubicBezTo>
                  <a:cubicBezTo>
                    <a:pt x="2294" y="170"/>
                    <a:pt x="2224" y="170"/>
                    <a:pt x="2141" y="126"/>
                  </a:cubicBezTo>
                  <a:cubicBezTo>
                    <a:pt x="2058" y="81"/>
                    <a:pt x="2050" y="122"/>
                    <a:pt x="2023" y="152"/>
                  </a:cubicBezTo>
                  <a:cubicBezTo>
                    <a:pt x="1997" y="181"/>
                    <a:pt x="1910" y="144"/>
                    <a:pt x="1844" y="133"/>
                  </a:cubicBezTo>
                  <a:cubicBezTo>
                    <a:pt x="1779" y="122"/>
                    <a:pt x="1770" y="159"/>
                    <a:pt x="1700" y="185"/>
                  </a:cubicBezTo>
                  <a:cubicBezTo>
                    <a:pt x="1630" y="211"/>
                    <a:pt x="1639" y="215"/>
                    <a:pt x="1595" y="207"/>
                  </a:cubicBezTo>
                  <a:cubicBezTo>
                    <a:pt x="1552" y="200"/>
                    <a:pt x="1517" y="166"/>
                    <a:pt x="1482" y="118"/>
                  </a:cubicBezTo>
                  <a:cubicBezTo>
                    <a:pt x="1447" y="70"/>
                    <a:pt x="1420" y="96"/>
                    <a:pt x="1368" y="92"/>
                  </a:cubicBezTo>
                  <a:cubicBezTo>
                    <a:pt x="1316" y="89"/>
                    <a:pt x="1263" y="48"/>
                    <a:pt x="1206" y="40"/>
                  </a:cubicBezTo>
                  <a:cubicBezTo>
                    <a:pt x="1150" y="33"/>
                    <a:pt x="1080" y="59"/>
                    <a:pt x="1045" y="29"/>
                  </a:cubicBezTo>
                  <a:cubicBezTo>
                    <a:pt x="1010" y="0"/>
                    <a:pt x="1010" y="29"/>
                    <a:pt x="988" y="59"/>
                  </a:cubicBezTo>
                  <a:cubicBezTo>
                    <a:pt x="966" y="89"/>
                    <a:pt x="927" y="66"/>
                    <a:pt x="879" y="63"/>
                  </a:cubicBezTo>
                  <a:cubicBezTo>
                    <a:pt x="831" y="59"/>
                    <a:pt x="822" y="81"/>
                    <a:pt x="761" y="85"/>
                  </a:cubicBezTo>
                  <a:cubicBezTo>
                    <a:pt x="700" y="89"/>
                    <a:pt x="700" y="122"/>
                    <a:pt x="617" y="126"/>
                  </a:cubicBezTo>
                  <a:cubicBezTo>
                    <a:pt x="534" y="129"/>
                    <a:pt x="521" y="141"/>
                    <a:pt x="451" y="133"/>
                  </a:cubicBezTo>
                  <a:cubicBezTo>
                    <a:pt x="381" y="126"/>
                    <a:pt x="368" y="166"/>
                    <a:pt x="320" y="196"/>
                  </a:cubicBezTo>
                  <a:cubicBezTo>
                    <a:pt x="272" y="226"/>
                    <a:pt x="298" y="285"/>
                    <a:pt x="298" y="333"/>
                  </a:cubicBezTo>
                  <a:cubicBezTo>
                    <a:pt x="298" y="381"/>
                    <a:pt x="381" y="370"/>
                    <a:pt x="390" y="400"/>
                  </a:cubicBezTo>
                  <a:cubicBezTo>
                    <a:pt x="398" y="430"/>
                    <a:pt x="464" y="430"/>
                    <a:pt x="490" y="463"/>
                  </a:cubicBezTo>
                  <a:cubicBezTo>
                    <a:pt x="516" y="496"/>
                    <a:pt x="481" y="504"/>
                    <a:pt x="468" y="522"/>
                  </a:cubicBezTo>
                  <a:cubicBezTo>
                    <a:pt x="455" y="541"/>
                    <a:pt x="477" y="556"/>
                    <a:pt x="433" y="574"/>
                  </a:cubicBezTo>
                  <a:cubicBezTo>
                    <a:pt x="390" y="593"/>
                    <a:pt x="394" y="582"/>
                    <a:pt x="359" y="619"/>
                  </a:cubicBezTo>
                  <a:cubicBezTo>
                    <a:pt x="324" y="656"/>
                    <a:pt x="350" y="674"/>
                    <a:pt x="411" y="689"/>
                  </a:cubicBezTo>
                  <a:cubicBezTo>
                    <a:pt x="473" y="704"/>
                    <a:pt x="446" y="722"/>
                    <a:pt x="407" y="722"/>
                  </a:cubicBezTo>
                  <a:cubicBezTo>
                    <a:pt x="368" y="722"/>
                    <a:pt x="425" y="730"/>
                    <a:pt x="333" y="752"/>
                  </a:cubicBezTo>
                  <a:cubicBezTo>
                    <a:pt x="241" y="774"/>
                    <a:pt x="232" y="748"/>
                    <a:pt x="180" y="726"/>
                  </a:cubicBezTo>
                  <a:cubicBezTo>
                    <a:pt x="167" y="721"/>
                    <a:pt x="156" y="718"/>
                    <a:pt x="146" y="716"/>
                  </a:cubicBezTo>
                  <a:cubicBezTo>
                    <a:pt x="148" y="729"/>
                    <a:pt x="148" y="743"/>
                    <a:pt x="141" y="753"/>
                  </a:cubicBezTo>
                  <a:cubicBezTo>
                    <a:pt x="121" y="781"/>
                    <a:pt x="62" y="770"/>
                    <a:pt x="72" y="792"/>
                  </a:cubicBezTo>
                  <a:cubicBezTo>
                    <a:pt x="82" y="814"/>
                    <a:pt x="91" y="806"/>
                    <a:pt x="114" y="814"/>
                  </a:cubicBezTo>
                  <a:cubicBezTo>
                    <a:pt x="137" y="823"/>
                    <a:pt x="147" y="831"/>
                    <a:pt x="147" y="850"/>
                  </a:cubicBezTo>
                  <a:cubicBezTo>
                    <a:pt x="147" y="870"/>
                    <a:pt x="141" y="886"/>
                    <a:pt x="118" y="906"/>
                  </a:cubicBezTo>
                  <a:cubicBezTo>
                    <a:pt x="95" y="925"/>
                    <a:pt x="121" y="925"/>
                    <a:pt x="105" y="956"/>
                  </a:cubicBezTo>
                  <a:cubicBezTo>
                    <a:pt x="88" y="987"/>
                    <a:pt x="62" y="998"/>
                    <a:pt x="75" y="1023"/>
                  </a:cubicBezTo>
                  <a:cubicBezTo>
                    <a:pt x="88" y="1048"/>
                    <a:pt x="91" y="1064"/>
                    <a:pt x="91" y="1081"/>
                  </a:cubicBezTo>
                  <a:cubicBezTo>
                    <a:pt x="91" y="1098"/>
                    <a:pt x="85" y="1109"/>
                    <a:pt x="62" y="1100"/>
                  </a:cubicBezTo>
                  <a:cubicBezTo>
                    <a:pt x="39" y="1092"/>
                    <a:pt x="10" y="1087"/>
                    <a:pt x="10" y="1109"/>
                  </a:cubicBezTo>
                  <a:cubicBezTo>
                    <a:pt x="10" y="1131"/>
                    <a:pt x="23" y="1162"/>
                    <a:pt x="19" y="1187"/>
                  </a:cubicBezTo>
                  <a:cubicBezTo>
                    <a:pt x="16" y="1212"/>
                    <a:pt x="0" y="1226"/>
                    <a:pt x="32" y="1251"/>
                  </a:cubicBezTo>
                  <a:cubicBezTo>
                    <a:pt x="65" y="1276"/>
                    <a:pt x="95" y="1312"/>
                    <a:pt x="101" y="1340"/>
                  </a:cubicBezTo>
                  <a:cubicBezTo>
                    <a:pt x="108" y="1367"/>
                    <a:pt x="121" y="1403"/>
                    <a:pt x="141" y="1423"/>
                  </a:cubicBezTo>
                  <a:cubicBezTo>
                    <a:pt x="160" y="1442"/>
                    <a:pt x="167" y="1445"/>
                    <a:pt x="170" y="1473"/>
                  </a:cubicBezTo>
                  <a:cubicBezTo>
                    <a:pt x="173" y="1501"/>
                    <a:pt x="164" y="1526"/>
                    <a:pt x="216" y="1534"/>
                  </a:cubicBezTo>
                  <a:cubicBezTo>
                    <a:pt x="268" y="1542"/>
                    <a:pt x="331" y="1531"/>
                    <a:pt x="350" y="1551"/>
                  </a:cubicBezTo>
                  <a:cubicBezTo>
                    <a:pt x="370" y="1570"/>
                    <a:pt x="399" y="1570"/>
                    <a:pt x="432" y="1579"/>
                  </a:cubicBezTo>
                  <a:cubicBezTo>
                    <a:pt x="465" y="1587"/>
                    <a:pt x="508" y="1576"/>
                    <a:pt x="527" y="1598"/>
                  </a:cubicBezTo>
                  <a:cubicBezTo>
                    <a:pt x="547" y="1620"/>
                    <a:pt x="573" y="1629"/>
                    <a:pt x="593" y="1651"/>
                  </a:cubicBezTo>
                  <a:cubicBezTo>
                    <a:pt x="612" y="1673"/>
                    <a:pt x="612" y="1698"/>
                    <a:pt x="655" y="1687"/>
                  </a:cubicBezTo>
                  <a:cubicBezTo>
                    <a:pt x="698" y="1676"/>
                    <a:pt x="704" y="1640"/>
                    <a:pt x="747" y="1673"/>
                  </a:cubicBezTo>
                  <a:cubicBezTo>
                    <a:pt x="789" y="1706"/>
                    <a:pt x="786" y="1701"/>
                    <a:pt x="838" y="1709"/>
                  </a:cubicBezTo>
                  <a:cubicBezTo>
                    <a:pt x="891" y="1718"/>
                    <a:pt x="924" y="1726"/>
                    <a:pt x="963" y="1723"/>
                  </a:cubicBezTo>
                  <a:cubicBezTo>
                    <a:pt x="1002" y="1720"/>
                    <a:pt x="1015" y="1723"/>
                    <a:pt x="1055" y="1732"/>
                  </a:cubicBezTo>
                  <a:cubicBezTo>
                    <a:pt x="1094" y="1740"/>
                    <a:pt x="1150" y="1720"/>
                    <a:pt x="1192" y="1757"/>
                  </a:cubicBezTo>
                  <a:cubicBezTo>
                    <a:pt x="1235" y="1793"/>
                    <a:pt x="1251" y="1815"/>
                    <a:pt x="1274" y="1829"/>
                  </a:cubicBezTo>
                  <a:cubicBezTo>
                    <a:pt x="1297" y="1843"/>
                    <a:pt x="1346" y="1837"/>
                    <a:pt x="1356" y="1882"/>
                  </a:cubicBezTo>
                  <a:cubicBezTo>
                    <a:pt x="1366" y="1926"/>
                    <a:pt x="1349" y="1946"/>
                    <a:pt x="1386" y="1948"/>
                  </a:cubicBezTo>
                  <a:cubicBezTo>
                    <a:pt x="1422" y="1951"/>
                    <a:pt x="1435" y="1954"/>
                    <a:pt x="1458" y="1971"/>
                  </a:cubicBezTo>
                  <a:cubicBezTo>
                    <a:pt x="1481" y="1987"/>
                    <a:pt x="1487" y="1998"/>
                    <a:pt x="1520" y="1976"/>
                  </a:cubicBezTo>
                  <a:cubicBezTo>
                    <a:pt x="1553" y="1954"/>
                    <a:pt x="1553" y="1957"/>
                    <a:pt x="1576" y="1971"/>
                  </a:cubicBezTo>
                  <a:cubicBezTo>
                    <a:pt x="1598" y="1984"/>
                    <a:pt x="1618" y="2018"/>
                    <a:pt x="1657" y="1962"/>
                  </a:cubicBezTo>
                  <a:cubicBezTo>
                    <a:pt x="1697" y="1907"/>
                    <a:pt x="1693" y="1907"/>
                    <a:pt x="1720" y="1890"/>
                  </a:cubicBezTo>
                  <a:cubicBezTo>
                    <a:pt x="1746" y="1873"/>
                    <a:pt x="1746" y="1854"/>
                    <a:pt x="1759" y="1823"/>
                  </a:cubicBezTo>
                  <a:cubicBezTo>
                    <a:pt x="1772" y="1793"/>
                    <a:pt x="1782" y="1776"/>
                    <a:pt x="1769" y="1765"/>
                  </a:cubicBezTo>
                  <a:cubicBezTo>
                    <a:pt x="1756" y="1754"/>
                    <a:pt x="1739" y="1720"/>
                    <a:pt x="1772" y="1715"/>
                  </a:cubicBezTo>
                  <a:cubicBezTo>
                    <a:pt x="1794" y="1711"/>
                    <a:pt x="1814" y="1717"/>
                    <a:pt x="1832" y="1724"/>
                  </a:cubicBezTo>
                  <a:cubicBezTo>
                    <a:pt x="1837" y="1721"/>
                    <a:pt x="1843" y="1718"/>
                    <a:pt x="1849" y="1716"/>
                  </a:cubicBezTo>
                  <a:cubicBezTo>
                    <a:pt x="1875" y="1705"/>
                    <a:pt x="1840" y="1645"/>
                    <a:pt x="1853" y="1631"/>
                  </a:cubicBezTo>
                  <a:cubicBezTo>
                    <a:pt x="1866" y="1616"/>
                    <a:pt x="1879" y="1605"/>
                    <a:pt x="1918" y="1586"/>
                  </a:cubicBezTo>
                  <a:cubicBezTo>
                    <a:pt x="1958" y="1568"/>
                    <a:pt x="2015" y="1586"/>
                    <a:pt x="2036" y="1586"/>
                  </a:cubicBezTo>
                  <a:cubicBezTo>
                    <a:pt x="2058" y="1586"/>
                    <a:pt x="2102" y="1590"/>
                    <a:pt x="2124" y="1571"/>
                  </a:cubicBezTo>
                  <a:cubicBezTo>
                    <a:pt x="2146" y="1553"/>
                    <a:pt x="2163" y="1571"/>
                    <a:pt x="2189" y="1597"/>
                  </a:cubicBezTo>
                  <a:cubicBezTo>
                    <a:pt x="2215" y="1623"/>
                    <a:pt x="2233" y="1605"/>
                    <a:pt x="2264" y="1631"/>
                  </a:cubicBezTo>
                  <a:cubicBezTo>
                    <a:pt x="2294" y="1656"/>
                    <a:pt x="2316" y="1616"/>
                    <a:pt x="2347" y="1597"/>
                  </a:cubicBezTo>
                  <a:cubicBezTo>
                    <a:pt x="2377" y="1579"/>
                    <a:pt x="2399" y="1608"/>
                    <a:pt x="2412" y="1638"/>
                  </a:cubicBezTo>
                  <a:cubicBezTo>
                    <a:pt x="2425" y="1668"/>
                    <a:pt x="2469" y="1705"/>
                    <a:pt x="2499" y="1738"/>
                  </a:cubicBezTo>
                  <a:cubicBezTo>
                    <a:pt x="2530" y="1771"/>
                    <a:pt x="2574" y="1768"/>
                    <a:pt x="2626" y="1768"/>
                  </a:cubicBezTo>
                  <a:cubicBezTo>
                    <a:pt x="2679" y="1768"/>
                    <a:pt x="2661" y="1716"/>
                    <a:pt x="2661" y="1686"/>
                  </a:cubicBezTo>
                  <a:cubicBezTo>
                    <a:pt x="2661" y="1656"/>
                    <a:pt x="2705" y="1631"/>
                    <a:pt x="2735" y="1608"/>
                  </a:cubicBezTo>
                  <a:cubicBezTo>
                    <a:pt x="2766" y="1586"/>
                    <a:pt x="2779" y="1616"/>
                    <a:pt x="2805" y="1649"/>
                  </a:cubicBezTo>
                  <a:cubicBezTo>
                    <a:pt x="2831" y="1682"/>
                    <a:pt x="2862" y="1656"/>
                    <a:pt x="2888" y="1627"/>
                  </a:cubicBezTo>
                  <a:cubicBezTo>
                    <a:pt x="2914" y="1597"/>
                    <a:pt x="2932" y="1631"/>
                    <a:pt x="2949" y="1656"/>
                  </a:cubicBezTo>
                  <a:cubicBezTo>
                    <a:pt x="2967" y="1682"/>
                    <a:pt x="2997" y="1649"/>
                    <a:pt x="2997" y="1619"/>
                  </a:cubicBezTo>
                  <a:cubicBezTo>
                    <a:pt x="2997" y="1590"/>
                    <a:pt x="3015" y="1575"/>
                    <a:pt x="3011" y="1530"/>
                  </a:cubicBezTo>
                  <a:cubicBezTo>
                    <a:pt x="3006" y="1486"/>
                    <a:pt x="2971" y="1504"/>
                    <a:pt x="2928" y="1501"/>
                  </a:cubicBezTo>
                  <a:cubicBezTo>
                    <a:pt x="2884" y="1497"/>
                    <a:pt x="2853" y="1475"/>
                    <a:pt x="2831" y="1441"/>
                  </a:cubicBezTo>
                  <a:cubicBezTo>
                    <a:pt x="2810" y="1408"/>
                    <a:pt x="2753" y="1423"/>
                    <a:pt x="2696" y="1416"/>
                  </a:cubicBezTo>
                  <a:cubicBezTo>
                    <a:pt x="2639" y="1408"/>
                    <a:pt x="2644" y="1367"/>
                    <a:pt x="2661" y="1323"/>
                  </a:cubicBezTo>
                  <a:cubicBezTo>
                    <a:pt x="2679" y="1278"/>
                    <a:pt x="2692" y="1319"/>
                    <a:pt x="2722" y="1353"/>
                  </a:cubicBezTo>
                  <a:cubicBezTo>
                    <a:pt x="2753" y="1386"/>
                    <a:pt x="2779" y="1371"/>
                    <a:pt x="2818" y="1382"/>
                  </a:cubicBezTo>
                  <a:cubicBezTo>
                    <a:pt x="2858" y="1393"/>
                    <a:pt x="2866" y="1375"/>
                    <a:pt x="2875" y="1341"/>
                  </a:cubicBezTo>
                  <a:cubicBezTo>
                    <a:pt x="2884" y="1308"/>
                    <a:pt x="2888" y="1282"/>
                    <a:pt x="2884" y="1234"/>
                  </a:cubicBezTo>
                  <a:cubicBezTo>
                    <a:pt x="2879" y="1186"/>
                    <a:pt x="2932" y="1208"/>
                    <a:pt x="2958" y="1182"/>
                  </a:cubicBezTo>
                  <a:cubicBezTo>
                    <a:pt x="2984" y="1156"/>
                    <a:pt x="2997" y="1134"/>
                    <a:pt x="2976" y="1115"/>
                  </a:cubicBezTo>
                  <a:cubicBezTo>
                    <a:pt x="2954" y="1097"/>
                    <a:pt x="2976" y="1063"/>
                    <a:pt x="2993" y="1067"/>
                  </a:cubicBezTo>
                  <a:cubicBezTo>
                    <a:pt x="3011" y="1071"/>
                    <a:pt x="3024" y="1060"/>
                    <a:pt x="3032" y="1026"/>
                  </a:cubicBezTo>
                  <a:cubicBezTo>
                    <a:pt x="3041" y="993"/>
                    <a:pt x="3032" y="1026"/>
                    <a:pt x="3059" y="1045"/>
                  </a:cubicBezTo>
                  <a:cubicBezTo>
                    <a:pt x="3085" y="1063"/>
                    <a:pt x="3089" y="1012"/>
                    <a:pt x="3089" y="997"/>
                  </a:cubicBezTo>
                  <a:cubicBezTo>
                    <a:pt x="3089" y="982"/>
                    <a:pt x="3107" y="967"/>
                    <a:pt x="3124" y="926"/>
                  </a:cubicBezTo>
                  <a:cubicBezTo>
                    <a:pt x="3142" y="886"/>
                    <a:pt x="3115" y="848"/>
                    <a:pt x="3085" y="823"/>
                  </a:cubicBezTo>
                  <a:close/>
                </a:path>
              </a:pathLst>
            </a:custGeom>
            <a:solidFill>
              <a:schemeClr val="accent2"/>
            </a:solid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21" name="Freeform 9"/>
            <p:cNvSpPr>
              <a:spLocks/>
            </p:cNvSpPr>
            <p:nvPr/>
          </p:nvSpPr>
          <p:spPr bwMode="auto">
            <a:xfrm>
              <a:off x="4417" y="5"/>
              <a:ext cx="1343" cy="1064"/>
            </a:xfrm>
            <a:custGeom>
              <a:avLst/>
              <a:gdLst>
                <a:gd name="T0" fmla="*/ 2816 w 2901"/>
                <a:gd name="T1" fmla="*/ 823 h 2299"/>
                <a:gd name="T2" fmla="*/ 2595 w 2901"/>
                <a:gd name="T3" fmla="*/ 966 h 2299"/>
                <a:gd name="T4" fmla="*/ 2459 w 2901"/>
                <a:gd name="T5" fmla="*/ 1101 h 2299"/>
                <a:gd name="T6" fmla="*/ 2172 w 2901"/>
                <a:gd name="T7" fmla="*/ 1175 h 2299"/>
                <a:gd name="T8" fmla="*/ 2095 w 2901"/>
                <a:gd name="T9" fmla="*/ 1030 h 2299"/>
                <a:gd name="T10" fmla="*/ 1971 w 2901"/>
                <a:gd name="T11" fmla="*/ 915 h 2299"/>
                <a:gd name="T12" fmla="*/ 1823 w 2901"/>
                <a:gd name="T13" fmla="*/ 855 h 2299"/>
                <a:gd name="T14" fmla="*/ 1589 w 2901"/>
                <a:gd name="T15" fmla="*/ 817 h 2299"/>
                <a:gd name="T16" fmla="*/ 1344 w 2901"/>
                <a:gd name="T17" fmla="*/ 713 h 2299"/>
                <a:gd name="T18" fmla="*/ 1154 w 2901"/>
                <a:gd name="T19" fmla="*/ 491 h 2299"/>
                <a:gd name="T20" fmla="*/ 1073 w 2901"/>
                <a:gd name="T21" fmla="*/ 352 h 2299"/>
                <a:gd name="T22" fmla="*/ 954 w 2901"/>
                <a:gd name="T23" fmla="*/ 188 h 2299"/>
                <a:gd name="T24" fmla="*/ 814 w 2901"/>
                <a:gd name="T25" fmla="*/ 82 h 2299"/>
                <a:gd name="T26" fmla="*/ 641 w 2901"/>
                <a:gd name="T27" fmla="*/ 75 h 2299"/>
                <a:gd name="T28" fmla="*/ 330 w 2901"/>
                <a:gd name="T29" fmla="*/ 32 h 2299"/>
                <a:gd name="T30" fmla="*/ 64 w 2901"/>
                <a:gd name="T31" fmla="*/ 131 h 2299"/>
                <a:gd name="T32" fmla="*/ 99 w 2901"/>
                <a:gd name="T33" fmla="*/ 248 h 2299"/>
                <a:gd name="T34" fmla="*/ 210 w 2901"/>
                <a:gd name="T35" fmla="*/ 370 h 2299"/>
                <a:gd name="T36" fmla="*/ 348 w 2901"/>
                <a:gd name="T37" fmla="*/ 403 h 2299"/>
                <a:gd name="T38" fmla="*/ 623 w 2901"/>
                <a:gd name="T39" fmla="*/ 576 h 2299"/>
                <a:gd name="T40" fmla="*/ 920 w 2901"/>
                <a:gd name="T41" fmla="*/ 505 h 2299"/>
                <a:gd name="T42" fmla="*/ 970 w 2901"/>
                <a:gd name="T43" fmla="*/ 724 h 2299"/>
                <a:gd name="T44" fmla="*/ 961 w 2901"/>
                <a:gd name="T45" fmla="*/ 1069 h 2299"/>
                <a:gd name="T46" fmla="*/ 911 w 2901"/>
                <a:gd name="T47" fmla="*/ 1289 h 2299"/>
                <a:gd name="T48" fmla="*/ 835 w 2901"/>
                <a:gd name="T49" fmla="*/ 1269 h 2299"/>
                <a:gd name="T50" fmla="*/ 605 w 2901"/>
                <a:gd name="T51" fmla="*/ 1563 h 2299"/>
                <a:gd name="T52" fmla="*/ 721 w 2901"/>
                <a:gd name="T53" fmla="*/ 1730 h 2299"/>
                <a:gd name="T54" fmla="*/ 813 w 2901"/>
                <a:gd name="T55" fmla="*/ 1775 h 2299"/>
                <a:gd name="T56" fmla="*/ 766 w 2901"/>
                <a:gd name="T57" fmla="*/ 1889 h 2299"/>
                <a:gd name="T58" fmla="*/ 934 w 2901"/>
                <a:gd name="T59" fmla="*/ 1865 h 2299"/>
                <a:gd name="T60" fmla="*/ 1114 w 2901"/>
                <a:gd name="T61" fmla="*/ 2027 h 2299"/>
                <a:gd name="T62" fmla="*/ 1330 w 2901"/>
                <a:gd name="T63" fmla="*/ 1982 h 2299"/>
                <a:gd name="T64" fmla="*/ 1520 w 2901"/>
                <a:gd name="T65" fmla="*/ 1990 h 2299"/>
                <a:gd name="T66" fmla="*/ 1651 w 2901"/>
                <a:gd name="T67" fmla="*/ 2118 h 2299"/>
                <a:gd name="T68" fmla="*/ 1868 w 2901"/>
                <a:gd name="T69" fmla="*/ 2210 h 2299"/>
                <a:gd name="T70" fmla="*/ 1914 w 2901"/>
                <a:gd name="T71" fmla="*/ 2071 h 2299"/>
                <a:gd name="T72" fmla="*/ 1976 w 2901"/>
                <a:gd name="T73" fmla="*/ 2205 h 2299"/>
                <a:gd name="T74" fmla="*/ 2156 w 2901"/>
                <a:gd name="T75" fmla="*/ 2255 h 2299"/>
                <a:gd name="T76" fmla="*/ 2284 w 2901"/>
                <a:gd name="T77" fmla="*/ 2138 h 2299"/>
                <a:gd name="T78" fmla="*/ 2431 w 2901"/>
                <a:gd name="T79" fmla="*/ 2205 h 2299"/>
                <a:gd name="T80" fmla="*/ 2507 w 2901"/>
                <a:gd name="T81" fmla="*/ 1988 h 2299"/>
                <a:gd name="T82" fmla="*/ 2515 w 2901"/>
                <a:gd name="T83" fmla="*/ 1808 h 2299"/>
                <a:gd name="T84" fmla="*/ 2733 w 2901"/>
                <a:gd name="T85" fmla="*/ 1728 h 2299"/>
                <a:gd name="T86" fmla="*/ 2800 w 2901"/>
                <a:gd name="T87" fmla="*/ 1657 h 2299"/>
                <a:gd name="T88" fmla="*/ 2824 w 2901"/>
                <a:gd name="T89" fmla="*/ 1501 h 2299"/>
                <a:gd name="T90" fmla="*/ 2857 w 2901"/>
                <a:gd name="T91" fmla="*/ 1357 h 2299"/>
                <a:gd name="T92" fmla="*/ 2834 w 2901"/>
                <a:gd name="T93" fmla="*/ 1193 h 2299"/>
                <a:gd name="T94" fmla="*/ 2870 w 2901"/>
                <a:gd name="T95" fmla="*/ 1063 h 2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901" h="2299">
                  <a:moveTo>
                    <a:pt x="2867" y="958"/>
                  </a:moveTo>
                  <a:cubicBezTo>
                    <a:pt x="2834" y="938"/>
                    <a:pt x="2815" y="941"/>
                    <a:pt x="2819" y="905"/>
                  </a:cubicBezTo>
                  <a:cubicBezTo>
                    <a:pt x="2824" y="869"/>
                    <a:pt x="2841" y="823"/>
                    <a:pt x="2816" y="823"/>
                  </a:cubicBezTo>
                  <a:cubicBezTo>
                    <a:pt x="2792" y="823"/>
                    <a:pt x="2754" y="840"/>
                    <a:pt x="2728" y="859"/>
                  </a:cubicBezTo>
                  <a:cubicBezTo>
                    <a:pt x="2701" y="879"/>
                    <a:pt x="2665" y="895"/>
                    <a:pt x="2647" y="919"/>
                  </a:cubicBezTo>
                  <a:cubicBezTo>
                    <a:pt x="2629" y="942"/>
                    <a:pt x="2624" y="966"/>
                    <a:pt x="2595" y="966"/>
                  </a:cubicBezTo>
                  <a:cubicBezTo>
                    <a:pt x="2566" y="966"/>
                    <a:pt x="2538" y="976"/>
                    <a:pt x="2525" y="998"/>
                  </a:cubicBezTo>
                  <a:cubicBezTo>
                    <a:pt x="2511" y="1020"/>
                    <a:pt x="2475" y="1056"/>
                    <a:pt x="2479" y="1077"/>
                  </a:cubicBezTo>
                  <a:cubicBezTo>
                    <a:pt x="2482" y="1098"/>
                    <a:pt x="2485" y="1091"/>
                    <a:pt x="2459" y="1101"/>
                  </a:cubicBezTo>
                  <a:cubicBezTo>
                    <a:pt x="2433" y="1111"/>
                    <a:pt x="2377" y="1127"/>
                    <a:pt x="2351" y="1140"/>
                  </a:cubicBezTo>
                  <a:cubicBezTo>
                    <a:pt x="2325" y="1152"/>
                    <a:pt x="2258" y="1138"/>
                    <a:pt x="2238" y="1163"/>
                  </a:cubicBezTo>
                  <a:cubicBezTo>
                    <a:pt x="2218" y="1189"/>
                    <a:pt x="2194" y="1200"/>
                    <a:pt x="2172" y="1175"/>
                  </a:cubicBezTo>
                  <a:cubicBezTo>
                    <a:pt x="2151" y="1150"/>
                    <a:pt x="2140" y="1122"/>
                    <a:pt x="2113" y="1109"/>
                  </a:cubicBezTo>
                  <a:cubicBezTo>
                    <a:pt x="2087" y="1097"/>
                    <a:pt x="2076" y="1098"/>
                    <a:pt x="2090" y="1080"/>
                  </a:cubicBezTo>
                  <a:cubicBezTo>
                    <a:pt x="2105" y="1062"/>
                    <a:pt x="2113" y="1047"/>
                    <a:pt x="2095" y="1030"/>
                  </a:cubicBezTo>
                  <a:cubicBezTo>
                    <a:pt x="2077" y="1013"/>
                    <a:pt x="2035" y="1002"/>
                    <a:pt x="2035" y="977"/>
                  </a:cubicBezTo>
                  <a:cubicBezTo>
                    <a:pt x="2035" y="952"/>
                    <a:pt x="2036" y="926"/>
                    <a:pt x="2022" y="916"/>
                  </a:cubicBezTo>
                  <a:cubicBezTo>
                    <a:pt x="2007" y="906"/>
                    <a:pt x="1979" y="895"/>
                    <a:pt x="1971" y="915"/>
                  </a:cubicBezTo>
                  <a:cubicBezTo>
                    <a:pt x="1963" y="934"/>
                    <a:pt x="1964" y="934"/>
                    <a:pt x="1928" y="919"/>
                  </a:cubicBezTo>
                  <a:cubicBezTo>
                    <a:pt x="1892" y="904"/>
                    <a:pt x="1874" y="898"/>
                    <a:pt x="1863" y="888"/>
                  </a:cubicBezTo>
                  <a:cubicBezTo>
                    <a:pt x="1851" y="879"/>
                    <a:pt x="1828" y="865"/>
                    <a:pt x="1823" y="855"/>
                  </a:cubicBezTo>
                  <a:cubicBezTo>
                    <a:pt x="1819" y="845"/>
                    <a:pt x="1786" y="812"/>
                    <a:pt x="1763" y="829"/>
                  </a:cubicBezTo>
                  <a:cubicBezTo>
                    <a:pt x="1740" y="845"/>
                    <a:pt x="1715" y="863"/>
                    <a:pt x="1684" y="851"/>
                  </a:cubicBezTo>
                  <a:cubicBezTo>
                    <a:pt x="1653" y="838"/>
                    <a:pt x="1612" y="802"/>
                    <a:pt x="1589" y="817"/>
                  </a:cubicBezTo>
                  <a:cubicBezTo>
                    <a:pt x="1566" y="833"/>
                    <a:pt x="1479" y="873"/>
                    <a:pt x="1452" y="852"/>
                  </a:cubicBezTo>
                  <a:cubicBezTo>
                    <a:pt x="1424" y="831"/>
                    <a:pt x="1362" y="833"/>
                    <a:pt x="1362" y="792"/>
                  </a:cubicBezTo>
                  <a:cubicBezTo>
                    <a:pt x="1362" y="752"/>
                    <a:pt x="1378" y="733"/>
                    <a:pt x="1344" y="713"/>
                  </a:cubicBezTo>
                  <a:cubicBezTo>
                    <a:pt x="1309" y="694"/>
                    <a:pt x="1293" y="677"/>
                    <a:pt x="1291" y="655"/>
                  </a:cubicBezTo>
                  <a:cubicBezTo>
                    <a:pt x="1289" y="633"/>
                    <a:pt x="1276" y="596"/>
                    <a:pt x="1258" y="584"/>
                  </a:cubicBezTo>
                  <a:cubicBezTo>
                    <a:pt x="1240" y="571"/>
                    <a:pt x="1149" y="507"/>
                    <a:pt x="1154" y="491"/>
                  </a:cubicBezTo>
                  <a:cubicBezTo>
                    <a:pt x="1158" y="474"/>
                    <a:pt x="1176" y="462"/>
                    <a:pt x="1152" y="444"/>
                  </a:cubicBezTo>
                  <a:cubicBezTo>
                    <a:pt x="1127" y="425"/>
                    <a:pt x="1093" y="417"/>
                    <a:pt x="1093" y="399"/>
                  </a:cubicBezTo>
                  <a:cubicBezTo>
                    <a:pt x="1093" y="381"/>
                    <a:pt x="1103" y="366"/>
                    <a:pt x="1073" y="352"/>
                  </a:cubicBezTo>
                  <a:cubicBezTo>
                    <a:pt x="1044" y="338"/>
                    <a:pt x="1029" y="328"/>
                    <a:pt x="1029" y="298"/>
                  </a:cubicBezTo>
                  <a:cubicBezTo>
                    <a:pt x="1029" y="267"/>
                    <a:pt x="1004" y="256"/>
                    <a:pt x="991" y="245"/>
                  </a:cubicBezTo>
                  <a:cubicBezTo>
                    <a:pt x="978" y="234"/>
                    <a:pt x="985" y="204"/>
                    <a:pt x="954" y="188"/>
                  </a:cubicBezTo>
                  <a:cubicBezTo>
                    <a:pt x="923" y="171"/>
                    <a:pt x="896" y="181"/>
                    <a:pt x="896" y="159"/>
                  </a:cubicBezTo>
                  <a:cubicBezTo>
                    <a:pt x="896" y="136"/>
                    <a:pt x="900" y="121"/>
                    <a:pt x="870" y="111"/>
                  </a:cubicBezTo>
                  <a:cubicBezTo>
                    <a:pt x="841" y="102"/>
                    <a:pt x="826" y="97"/>
                    <a:pt x="814" y="82"/>
                  </a:cubicBezTo>
                  <a:cubicBezTo>
                    <a:pt x="803" y="67"/>
                    <a:pt x="773" y="56"/>
                    <a:pt x="759" y="49"/>
                  </a:cubicBezTo>
                  <a:cubicBezTo>
                    <a:pt x="744" y="42"/>
                    <a:pt x="724" y="32"/>
                    <a:pt x="711" y="39"/>
                  </a:cubicBezTo>
                  <a:cubicBezTo>
                    <a:pt x="698" y="46"/>
                    <a:pt x="669" y="72"/>
                    <a:pt x="641" y="75"/>
                  </a:cubicBezTo>
                  <a:cubicBezTo>
                    <a:pt x="613" y="78"/>
                    <a:pt x="569" y="56"/>
                    <a:pt x="539" y="42"/>
                  </a:cubicBezTo>
                  <a:cubicBezTo>
                    <a:pt x="510" y="28"/>
                    <a:pt x="447" y="0"/>
                    <a:pt x="426" y="6"/>
                  </a:cubicBezTo>
                  <a:cubicBezTo>
                    <a:pt x="405" y="11"/>
                    <a:pt x="344" y="17"/>
                    <a:pt x="330" y="32"/>
                  </a:cubicBezTo>
                  <a:cubicBezTo>
                    <a:pt x="315" y="47"/>
                    <a:pt x="285" y="67"/>
                    <a:pt x="246" y="68"/>
                  </a:cubicBezTo>
                  <a:cubicBezTo>
                    <a:pt x="207" y="70"/>
                    <a:pt x="164" y="68"/>
                    <a:pt x="138" y="88"/>
                  </a:cubicBezTo>
                  <a:cubicBezTo>
                    <a:pt x="112" y="107"/>
                    <a:pt x="97" y="120"/>
                    <a:pt x="64" y="131"/>
                  </a:cubicBezTo>
                  <a:cubicBezTo>
                    <a:pt x="56" y="134"/>
                    <a:pt x="46" y="136"/>
                    <a:pt x="36" y="137"/>
                  </a:cubicBezTo>
                  <a:cubicBezTo>
                    <a:pt x="45" y="150"/>
                    <a:pt x="55" y="162"/>
                    <a:pt x="66" y="170"/>
                  </a:cubicBezTo>
                  <a:cubicBezTo>
                    <a:pt x="105" y="198"/>
                    <a:pt x="131" y="209"/>
                    <a:pt x="99" y="248"/>
                  </a:cubicBezTo>
                  <a:cubicBezTo>
                    <a:pt x="66" y="286"/>
                    <a:pt x="0" y="342"/>
                    <a:pt x="66" y="353"/>
                  </a:cubicBezTo>
                  <a:cubicBezTo>
                    <a:pt x="131" y="364"/>
                    <a:pt x="138" y="353"/>
                    <a:pt x="164" y="387"/>
                  </a:cubicBezTo>
                  <a:cubicBezTo>
                    <a:pt x="190" y="420"/>
                    <a:pt x="210" y="403"/>
                    <a:pt x="210" y="370"/>
                  </a:cubicBezTo>
                  <a:cubicBezTo>
                    <a:pt x="210" y="336"/>
                    <a:pt x="236" y="309"/>
                    <a:pt x="256" y="336"/>
                  </a:cubicBezTo>
                  <a:cubicBezTo>
                    <a:pt x="275" y="364"/>
                    <a:pt x="282" y="375"/>
                    <a:pt x="308" y="375"/>
                  </a:cubicBezTo>
                  <a:cubicBezTo>
                    <a:pt x="334" y="375"/>
                    <a:pt x="348" y="353"/>
                    <a:pt x="348" y="403"/>
                  </a:cubicBezTo>
                  <a:cubicBezTo>
                    <a:pt x="348" y="453"/>
                    <a:pt x="361" y="492"/>
                    <a:pt x="367" y="526"/>
                  </a:cubicBezTo>
                  <a:cubicBezTo>
                    <a:pt x="374" y="559"/>
                    <a:pt x="400" y="598"/>
                    <a:pt x="452" y="603"/>
                  </a:cubicBezTo>
                  <a:cubicBezTo>
                    <a:pt x="505" y="609"/>
                    <a:pt x="570" y="587"/>
                    <a:pt x="623" y="576"/>
                  </a:cubicBezTo>
                  <a:cubicBezTo>
                    <a:pt x="675" y="564"/>
                    <a:pt x="701" y="581"/>
                    <a:pt x="741" y="542"/>
                  </a:cubicBezTo>
                  <a:cubicBezTo>
                    <a:pt x="780" y="503"/>
                    <a:pt x="773" y="448"/>
                    <a:pt x="839" y="453"/>
                  </a:cubicBezTo>
                  <a:cubicBezTo>
                    <a:pt x="905" y="459"/>
                    <a:pt x="878" y="474"/>
                    <a:pt x="920" y="505"/>
                  </a:cubicBezTo>
                  <a:cubicBezTo>
                    <a:pt x="961" y="537"/>
                    <a:pt x="1007" y="546"/>
                    <a:pt x="1009" y="574"/>
                  </a:cubicBezTo>
                  <a:cubicBezTo>
                    <a:pt x="1012" y="602"/>
                    <a:pt x="963" y="620"/>
                    <a:pt x="981" y="648"/>
                  </a:cubicBezTo>
                  <a:cubicBezTo>
                    <a:pt x="998" y="676"/>
                    <a:pt x="983" y="705"/>
                    <a:pt x="970" y="724"/>
                  </a:cubicBezTo>
                  <a:cubicBezTo>
                    <a:pt x="957" y="742"/>
                    <a:pt x="933" y="789"/>
                    <a:pt x="937" y="831"/>
                  </a:cubicBezTo>
                  <a:cubicBezTo>
                    <a:pt x="942" y="874"/>
                    <a:pt x="931" y="920"/>
                    <a:pt x="955" y="948"/>
                  </a:cubicBezTo>
                  <a:cubicBezTo>
                    <a:pt x="979" y="976"/>
                    <a:pt x="990" y="1050"/>
                    <a:pt x="961" y="1069"/>
                  </a:cubicBezTo>
                  <a:cubicBezTo>
                    <a:pt x="933" y="1087"/>
                    <a:pt x="911" y="1094"/>
                    <a:pt x="911" y="1119"/>
                  </a:cubicBezTo>
                  <a:cubicBezTo>
                    <a:pt x="911" y="1143"/>
                    <a:pt x="891" y="1174"/>
                    <a:pt x="896" y="1204"/>
                  </a:cubicBezTo>
                  <a:cubicBezTo>
                    <a:pt x="900" y="1233"/>
                    <a:pt x="896" y="1269"/>
                    <a:pt x="911" y="1289"/>
                  </a:cubicBezTo>
                  <a:cubicBezTo>
                    <a:pt x="926" y="1309"/>
                    <a:pt x="933" y="1367"/>
                    <a:pt x="911" y="1356"/>
                  </a:cubicBezTo>
                  <a:cubicBezTo>
                    <a:pt x="889" y="1345"/>
                    <a:pt x="867" y="1335"/>
                    <a:pt x="861" y="1309"/>
                  </a:cubicBezTo>
                  <a:cubicBezTo>
                    <a:pt x="854" y="1283"/>
                    <a:pt x="861" y="1239"/>
                    <a:pt x="835" y="1269"/>
                  </a:cubicBezTo>
                  <a:cubicBezTo>
                    <a:pt x="808" y="1298"/>
                    <a:pt x="806" y="1326"/>
                    <a:pt x="771" y="1365"/>
                  </a:cubicBezTo>
                  <a:cubicBezTo>
                    <a:pt x="736" y="1404"/>
                    <a:pt x="686" y="1452"/>
                    <a:pt x="666" y="1484"/>
                  </a:cubicBezTo>
                  <a:cubicBezTo>
                    <a:pt x="647" y="1515"/>
                    <a:pt x="629" y="1545"/>
                    <a:pt x="605" y="1563"/>
                  </a:cubicBezTo>
                  <a:cubicBezTo>
                    <a:pt x="581" y="1582"/>
                    <a:pt x="562" y="1624"/>
                    <a:pt x="579" y="1645"/>
                  </a:cubicBezTo>
                  <a:cubicBezTo>
                    <a:pt x="597" y="1665"/>
                    <a:pt x="640" y="1684"/>
                    <a:pt x="658" y="1699"/>
                  </a:cubicBezTo>
                  <a:cubicBezTo>
                    <a:pt x="675" y="1713"/>
                    <a:pt x="673" y="1721"/>
                    <a:pt x="721" y="1730"/>
                  </a:cubicBezTo>
                  <a:cubicBezTo>
                    <a:pt x="769" y="1739"/>
                    <a:pt x="776" y="1750"/>
                    <a:pt x="806" y="1732"/>
                  </a:cubicBezTo>
                  <a:cubicBezTo>
                    <a:pt x="837" y="1713"/>
                    <a:pt x="843" y="1712"/>
                    <a:pt x="843" y="1728"/>
                  </a:cubicBezTo>
                  <a:cubicBezTo>
                    <a:pt x="843" y="1745"/>
                    <a:pt x="835" y="1767"/>
                    <a:pt x="813" y="1775"/>
                  </a:cubicBezTo>
                  <a:cubicBezTo>
                    <a:pt x="791" y="1782"/>
                    <a:pt x="736" y="1776"/>
                    <a:pt x="730" y="1799"/>
                  </a:cubicBezTo>
                  <a:cubicBezTo>
                    <a:pt x="723" y="1821"/>
                    <a:pt x="712" y="1849"/>
                    <a:pt x="728" y="1864"/>
                  </a:cubicBezTo>
                  <a:cubicBezTo>
                    <a:pt x="739" y="1875"/>
                    <a:pt x="763" y="1878"/>
                    <a:pt x="766" y="1889"/>
                  </a:cubicBezTo>
                  <a:cubicBezTo>
                    <a:pt x="776" y="1887"/>
                    <a:pt x="789" y="1883"/>
                    <a:pt x="806" y="1879"/>
                  </a:cubicBezTo>
                  <a:cubicBezTo>
                    <a:pt x="852" y="1868"/>
                    <a:pt x="849" y="1854"/>
                    <a:pt x="878" y="1854"/>
                  </a:cubicBezTo>
                  <a:cubicBezTo>
                    <a:pt x="908" y="1854"/>
                    <a:pt x="918" y="1838"/>
                    <a:pt x="934" y="1865"/>
                  </a:cubicBezTo>
                  <a:cubicBezTo>
                    <a:pt x="950" y="1893"/>
                    <a:pt x="937" y="1932"/>
                    <a:pt x="970" y="1949"/>
                  </a:cubicBezTo>
                  <a:cubicBezTo>
                    <a:pt x="1003" y="1965"/>
                    <a:pt x="1000" y="1979"/>
                    <a:pt x="1039" y="2007"/>
                  </a:cubicBezTo>
                  <a:cubicBezTo>
                    <a:pt x="1078" y="2035"/>
                    <a:pt x="1085" y="2041"/>
                    <a:pt x="1114" y="2027"/>
                  </a:cubicBezTo>
                  <a:cubicBezTo>
                    <a:pt x="1144" y="2013"/>
                    <a:pt x="1144" y="1988"/>
                    <a:pt x="1176" y="1999"/>
                  </a:cubicBezTo>
                  <a:cubicBezTo>
                    <a:pt x="1209" y="2010"/>
                    <a:pt x="1212" y="2021"/>
                    <a:pt x="1242" y="2004"/>
                  </a:cubicBezTo>
                  <a:cubicBezTo>
                    <a:pt x="1271" y="1988"/>
                    <a:pt x="1304" y="1952"/>
                    <a:pt x="1330" y="1982"/>
                  </a:cubicBezTo>
                  <a:cubicBezTo>
                    <a:pt x="1357" y="2013"/>
                    <a:pt x="1334" y="2021"/>
                    <a:pt x="1383" y="2024"/>
                  </a:cubicBezTo>
                  <a:cubicBezTo>
                    <a:pt x="1432" y="2027"/>
                    <a:pt x="1435" y="2038"/>
                    <a:pt x="1455" y="2018"/>
                  </a:cubicBezTo>
                  <a:cubicBezTo>
                    <a:pt x="1475" y="1999"/>
                    <a:pt x="1475" y="1985"/>
                    <a:pt x="1520" y="1990"/>
                  </a:cubicBezTo>
                  <a:cubicBezTo>
                    <a:pt x="1566" y="1996"/>
                    <a:pt x="1609" y="2013"/>
                    <a:pt x="1625" y="2027"/>
                  </a:cubicBezTo>
                  <a:cubicBezTo>
                    <a:pt x="1642" y="2041"/>
                    <a:pt x="1632" y="2054"/>
                    <a:pt x="1619" y="2077"/>
                  </a:cubicBezTo>
                  <a:cubicBezTo>
                    <a:pt x="1606" y="2099"/>
                    <a:pt x="1619" y="2116"/>
                    <a:pt x="1651" y="2118"/>
                  </a:cubicBezTo>
                  <a:cubicBezTo>
                    <a:pt x="1684" y="2121"/>
                    <a:pt x="1737" y="2077"/>
                    <a:pt x="1746" y="2107"/>
                  </a:cubicBezTo>
                  <a:cubicBezTo>
                    <a:pt x="1756" y="2138"/>
                    <a:pt x="1766" y="2166"/>
                    <a:pt x="1796" y="2188"/>
                  </a:cubicBezTo>
                  <a:cubicBezTo>
                    <a:pt x="1825" y="2210"/>
                    <a:pt x="1851" y="2210"/>
                    <a:pt x="1868" y="2210"/>
                  </a:cubicBezTo>
                  <a:cubicBezTo>
                    <a:pt x="1884" y="2210"/>
                    <a:pt x="1907" y="2199"/>
                    <a:pt x="1891" y="2180"/>
                  </a:cubicBezTo>
                  <a:cubicBezTo>
                    <a:pt x="1874" y="2160"/>
                    <a:pt x="1851" y="2149"/>
                    <a:pt x="1855" y="2118"/>
                  </a:cubicBezTo>
                  <a:cubicBezTo>
                    <a:pt x="1858" y="2088"/>
                    <a:pt x="1874" y="2068"/>
                    <a:pt x="1914" y="2071"/>
                  </a:cubicBezTo>
                  <a:cubicBezTo>
                    <a:pt x="1953" y="2074"/>
                    <a:pt x="1943" y="2082"/>
                    <a:pt x="1943" y="2107"/>
                  </a:cubicBezTo>
                  <a:cubicBezTo>
                    <a:pt x="1943" y="2132"/>
                    <a:pt x="1923" y="2149"/>
                    <a:pt x="1946" y="2166"/>
                  </a:cubicBezTo>
                  <a:cubicBezTo>
                    <a:pt x="1969" y="2182"/>
                    <a:pt x="1976" y="2185"/>
                    <a:pt x="1976" y="2205"/>
                  </a:cubicBezTo>
                  <a:cubicBezTo>
                    <a:pt x="1976" y="2224"/>
                    <a:pt x="2041" y="2221"/>
                    <a:pt x="2054" y="2252"/>
                  </a:cubicBezTo>
                  <a:cubicBezTo>
                    <a:pt x="2068" y="2282"/>
                    <a:pt x="2081" y="2299"/>
                    <a:pt x="2110" y="2296"/>
                  </a:cubicBezTo>
                  <a:cubicBezTo>
                    <a:pt x="2140" y="2293"/>
                    <a:pt x="2159" y="2288"/>
                    <a:pt x="2156" y="2255"/>
                  </a:cubicBezTo>
                  <a:cubicBezTo>
                    <a:pt x="2153" y="2221"/>
                    <a:pt x="2136" y="2207"/>
                    <a:pt x="2169" y="2199"/>
                  </a:cubicBezTo>
                  <a:cubicBezTo>
                    <a:pt x="2202" y="2191"/>
                    <a:pt x="2228" y="2196"/>
                    <a:pt x="2241" y="2168"/>
                  </a:cubicBezTo>
                  <a:cubicBezTo>
                    <a:pt x="2254" y="2141"/>
                    <a:pt x="2274" y="2110"/>
                    <a:pt x="2284" y="2138"/>
                  </a:cubicBezTo>
                  <a:cubicBezTo>
                    <a:pt x="2294" y="2166"/>
                    <a:pt x="2297" y="2177"/>
                    <a:pt x="2330" y="2152"/>
                  </a:cubicBezTo>
                  <a:cubicBezTo>
                    <a:pt x="2362" y="2127"/>
                    <a:pt x="2336" y="2096"/>
                    <a:pt x="2376" y="2152"/>
                  </a:cubicBezTo>
                  <a:cubicBezTo>
                    <a:pt x="2415" y="2207"/>
                    <a:pt x="2395" y="2202"/>
                    <a:pt x="2431" y="2205"/>
                  </a:cubicBezTo>
                  <a:cubicBezTo>
                    <a:pt x="2460" y="2207"/>
                    <a:pt x="2517" y="2214"/>
                    <a:pt x="2587" y="2205"/>
                  </a:cubicBezTo>
                  <a:cubicBezTo>
                    <a:pt x="2577" y="2174"/>
                    <a:pt x="2552" y="2158"/>
                    <a:pt x="2552" y="2128"/>
                  </a:cubicBezTo>
                  <a:cubicBezTo>
                    <a:pt x="2552" y="2095"/>
                    <a:pt x="2539" y="2018"/>
                    <a:pt x="2507" y="1988"/>
                  </a:cubicBezTo>
                  <a:cubicBezTo>
                    <a:pt x="2474" y="1957"/>
                    <a:pt x="2457" y="1927"/>
                    <a:pt x="2438" y="1908"/>
                  </a:cubicBezTo>
                  <a:cubicBezTo>
                    <a:pt x="2418" y="1890"/>
                    <a:pt x="2405" y="1863"/>
                    <a:pt x="2436" y="1854"/>
                  </a:cubicBezTo>
                  <a:cubicBezTo>
                    <a:pt x="2467" y="1846"/>
                    <a:pt x="2510" y="1835"/>
                    <a:pt x="2515" y="1808"/>
                  </a:cubicBezTo>
                  <a:cubicBezTo>
                    <a:pt x="2520" y="1782"/>
                    <a:pt x="2533" y="1715"/>
                    <a:pt x="2559" y="1718"/>
                  </a:cubicBezTo>
                  <a:cubicBezTo>
                    <a:pt x="2585" y="1721"/>
                    <a:pt x="2621" y="1736"/>
                    <a:pt x="2661" y="1735"/>
                  </a:cubicBezTo>
                  <a:cubicBezTo>
                    <a:pt x="2700" y="1733"/>
                    <a:pt x="2718" y="1738"/>
                    <a:pt x="2733" y="1728"/>
                  </a:cubicBezTo>
                  <a:cubicBezTo>
                    <a:pt x="2747" y="1718"/>
                    <a:pt x="2751" y="1722"/>
                    <a:pt x="2760" y="1726"/>
                  </a:cubicBezTo>
                  <a:cubicBezTo>
                    <a:pt x="2770" y="1731"/>
                    <a:pt x="2806" y="1735"/>
                    <a:pt x="2810" y="1722"/>
                  </a:cubicBezTo>
                  <a:cubicBezTo>
                    <a:pt x="2813" y="1710"/>
                    <a:pt x="2811" y="1672"/>
                    <a:pt x="2800" y="1657"/>
                  </a:cubicBezTo>
                  <a:cubicBezTo>
                    <a:pt x="2788" y="1642"/>
                    <a:pt x="2775" y="1617"/>
                    <a:pt x="2795" y="1603"/>
                  </a:cubicBezTo>
                  <a:cubicBezTo>
                    <a:pt x="2815" y="1589"/>
                    <a:pt x="2847" y="1560"/>
                    <a:pt x="2831" y="1542"/>
                  </a:cubicBezTo>
                  <a:cubicBezTo>
                    <a:pt x="2815" y="1523"/>
                    <a:pt x="2805" y="1512"/>
                    <a:pt x="2824" y="1501"/>
                  </a:cubicBezTo>
                  <a:cubicBezTo>
                    <a:pt x="2844" y="1490"/>
                    <a:pt x="2857" y="1482"/>
                    <a:pt x="2851" y="1465"/>
                  </a:cubicBezTo>
                  <a:cubicBezTo>
                    <a:pt x="2844" y="1448"/>
                    <a:pt x="2813" y="1430"/>
                    <a:pt x="2839" y="1415"/>
                  </a:cubicBezTo>
                  <a:cubicBezTo>
                    <a:pt x="2865" y="1400"/>
                    <a:pt x="2877" y="1380"/>
                    <a:pt x="2857" y="1357"/>
                  </a:cubicBezTo>
                  <a:cubicBezTo>
                    <a:pt x="2837" y="1333"/>
                    <a:pt x="2811" y="1326"/>
                    <a:pt x="2836" y="1308"/>
                  </a:cubicBezTo>
                  <a:cubicBezTo>
                    <a:pt x="2860" y="1290"/>
                    <a:pt x="2851" y="1266"/>
                    <a:pt x="2836" y="1247"/>
                  </a:cubicBezTo>
                  <a:cubicBezTo>
                    <a:pt x="2821" y="1227"/>
                    <a:pt x="2826" y="1211"/>
                    <a:pt x="2834" y="1193"/>
                  </a:cubicBezTo>
                  <a:cubicBezTo>
                    <a:pt x="2842" y="1175"/>
                    <a:pt x="2859" y="1163"/>
                    <a:pt x="2841" y="1148"/>
                  </a:cubicBezTo>
                  <a:cubicBezTo>
                    <a:pt x="2823" y="1133"/>
                    <a:pt x="2810" y="1104"/>
                    <a:pt x="2828" y="1088"/>
                  </a:cubicBezTo>
                  <a:cubicBezTo>
                    <a:pt x="2846" y="1073"/>
                    <a:pt x="2854" y="1065"/>
                    <a:pt x="2870" y="1063"/>
                  </a:cubicBezTo>
                  <a:cubicBezTo>
                    <a:pt x="2887" y="1062"/>
                    <a:pt x="2901" y="1036"/>
                    <a:pt x="2901" y="1013"/>
                  </a:cubicBezTo>
                  <a:cubicBezTo>
                    <a:pt x="2901" y="991"/>
                    <a:pt x="2900" y="977"/>
                    <a:pt x="2867" y="958"/>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23" name="Freeform 10"/>
            <p:cNvSpPr>
              <a:spLocks/>
            </p:cNvSpPr>
            <p:nvPr/>
          </p:nvSpPr>
          <p:spPr bwMode="auto">
            <a:xfrm>
              <a:off x="4491" y="1174"/>
              <a:ext cx="677" cy="606"/>
            </a:xfrm>
            <a:custGeom>
              <a:avLst/>
              <a:gdLst>
                <a:gd name="T0" fmla="*/ 1410 w 1462"/>
                <a:gd name="T1" fmla="*/ 456 h 1310"/>
                <a:gd name="T2" fmla="*/ 1321 w 1462"/>
                <a:gd name="T3" fmla="*/ 328 h 1310"/>
                <a:gd name="T4" fmla="*/ 1288 w 1462"/>
                <a:gd name="T5" fmla="*/ 242 h 1310"/>
                <a:gd name="T6" fmla="*/ 1187 w 1462"/>
                <a:gd name="T7" fmla="*/ 148 h 1310"/>
                <a:gd name="T8" fmla="*/ 1125 w 1462"/>
                <a:gd name="T9" fmla="*/ 78 h 1310"/>
                <a:gd name="T10" fmla="*/ 1056 w 1462"/>
                <a:gd name="T11" fmla="*/ 117 h 1310"/>
                <a:gd name="T12" fmla="*/ 1013 w 1462"/>
                <a:gd name="T13" fmla="*/ 61 h 1310"/>
                <a:gd name="T14" fmla="*/ 935 w 1462"/>
                <a:gd name="T15" fmla="*/ 31 h 1310"/>
                <a:gd name="T16" fmla="*/ 895 w 1462"/>
                <a:gd name="T17" fmla="*/ 22 h 1310"/>
                <a:gd name="T18" fmla="*/ 886 w 1462"/>
                <a:gd name="T19" fmla="*/ 47 h 1310"/>
                <a:gd name="T20" fmla="*/ 891 w 1462"/>
                <a:gd name="T21" fmla="*/ 57 h 1310"/>
                <a:gd name="T22" fmla="*/ 873 w 1462"/>
                <a:gd name="T23" fmla="*/ 127 h 1310"/>
                <a:gd name="T24" fmla="*/ 817 w 1462"/>
                <a:gd name="T25" fmla="*/ 172 h 1310"/>
                <a:gd name="T26" fmla="*/ 775 w 1462"/>
                <a:gd name="T27" fmla="*/ 227 h 1310"/>
                <a:gd name="T28" fmla="*/ 718 w 1462"/>
                <a:gd name="T29" fmla="*/ 236 h 1310"/>
                <a:gd name="T30" fmla="*/ 668 w 1462"/>
                <a:gd name="T31" fmla="*/ 227 h 1310"/>
                <a:gd name="T32" fmla="*/ 640 w 1462"/>
                <a:gd name="T33" fmla="*/ 327 h 1310"/>
                <a:gd name="T34" fmla="*/ 557 w 1462"/>
                <a:gd name="T35" fmla="*/ 316 h 1310"/>
                <a:gd name="T36" fmla="*/ 493 w 1462"/>
                <a:gd name="T37" fmla="*/ 338 h 1310"/>
                <a:gd name="T38" fmla="*/ 454 w 1462"/>
                <a:gd name="T39" fmla="*/ 355 h 1310"/>
                <a:gd name="T40" fmla="*/ 413 w 1462"/>
                <a:gd name="T41" fmla="*/ 414 h 1310"/>
                <a:gd name="T42" fmla="*/ 356 w 1462"/>
                <a:gd name="T43" fmla="*/ 444 h 1310"/>
                <a:gd name="T44" fmla="*/ 290 w 1462"/>
                <a:gd name="T45" fmla="*/ 520 h 1310"/>
                <a:gd name="T46" fmla="*/ 233 w 1462"/>
                <a:gd name="T47" fmla="*/ 583 h 1310"/>
                <a:gd name="T48" fmla="*/ 179 w 1462"/>
                <a:gd name="T49" fmla="*/ 505 h 1310"/>
                <a:gd name="T50" fmla="*/ 107 w 1462"/>
                <a:gd name="T51" fmla="*/ 461 h 1310"/>
                <a:gd name="T52" fmla="*/ 65 w 1462"/>
                <a:gd name="T53" fmla="*/ 468 h 1310"/>
                <a:gd name="T54" fmla="*/ 61 w 1462"/>
                <a:gd name="T55" fmla="*/ 516 h 1310"/>
                <a:gd name="T56" fmla="*/ 78 w 1462"/>
                <a:gd name="T57" fmla="*/ 555 h 1310"/>
                <a:gd name="T58" fmla="*/ 94 w 1462"/>
                <a:gd name="T59" fmla="*/ 633 h 1310"/>
                <a:gd name="T60" fmla="*/ 107 w 1462"/>
                <a:gd name="T61" fmla="*/ 705 h 1310"/>
                <a:gd name="T62" fmla="*/ 54 w 1462"/>
                <a:gd name="T63" fmla="*/ 791 h 1310"/>
                <a:gd name="T64" fmla="*/ 24 w 1462"/>
                <a:gd name="T65" fmla="*/ 854 h 1310"/>
                <a:gd name="T66" fmla="*/ 94 w 1462"/>
                <a:gd name="T67" fmla="*/ 894 h 1310"/>
                <a:gd name="T68" fmla="*/ 198 w 1462"/>
                <a:gd name="T69" fmla="*/ 930 h 1310"/>
                <a:gd name="T70" fmla="*/ 295 w 1462"/>
                <a:gd name="T71" fmla="*/ 1052 h 1310"/>
                <a:gd name="T72" fmla="*/ 415 w 1462"/>
                <a:gd name="T73" fmla="*/ 928 h 1310"/>
                <a:gd name="T74" fmla="*/ 550 w 1462"/>
                <a:gd name="T75" fmla="*/ 757 h 1310"/>
                <a:gd name="T76" fmla="*/ 716 w 1462"/>
                <a:gd name="T77" fmla="*/ 791 h 1310"/>
                <a:gd name="T78" fmla="*/ 764 w 1462"/>
                <a:gd name="T79" fmla="*/ 872 h 1310"/>
                <a:gd name="T80" fmla="*/ 672 w 1462"/>
                <a:gd name="T81" fmla="*/ 991 h 1310"/>
                <a:gd name="T82" fmla="*/ 633 w 1462"/>
                <a:gd name="T83" fmla="*/ 1091 h 1310"/>
                <a:gd name="T84" fmla="*/ 699 w 1462"/>
                <a:gd name="T85" fmla="*/ 1139 h 1310"/>
                <a:gd name="T86" fmla="*/ 725 w 1462"/>
                <a:gd name="T87" fmla="*/ 1161 h 1310"/>
                <a:gd name="T88" fmla="*/ 664 w 1462"/>
                <a:gd name="T89" fmla="*/ 1228 h 1310"/>
                <a:gd name="T90" fmla="*/ 620 w 1462"/>
                <a:gd name="T91" fmla="*/ 1284 h 1310"/>
                <a:gd name="T92" fmla="*/ 712 w 1462"/>
                <a:gd name="T93" fmla="*/ 1269 h 1310"/>
                <a:gd name="T94" fmla="*/ 830 w 1462"/>
                <a:gd name="T95" fmla="*/ 1161 h 1310"/>
                <a:gd name="T96" fmla="*/ 956 w 1462"/>
                <a:gd name="T97" fmla="*/ 1028 h 1310"/>
                <a:gd name="T98" fmla="*/ 1061 w 1462"/>
                <a:gd name="T99" fmla="*/ 965 h 1310"/>
                <a:gd name="T100" fmla="*/ 1170 w 1462"/>
                <a:gd name="T101" fmla="*/ 920 h 1310"/>
                <a:gd name="T102" fmla="*/ 1239 w 1462"/>
                <a:gd name="T103" fmla="*/ 884 h 1310"/>
                <a:gd name="T104" fmla="*/ 1262 w 1462"/>
                <a:gd name="T105" fmla="*/ 802 h 1310"/>
                <a:gd name="T106" fmla="*/ 1411 w 1462"/>
                <a:gd name="T107" fmla="*/ 657 h 1310"/>
                <a:gd name="T108" fmla="*/ 1460 w 1462"/>
                <a:gd name="T109" fmla="*/ 630 h 1310"/>
                <a:gd name="T110" fmla="*/ 1462 w 1462"/>
                <a:gd name="T111" fmla="*/ 528 h 1310"/>
                <a:gd name="T112" fmla="*/ 1410 w 1462"/>
                <a:gd name="T113" fmla="*/ 456 h 1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462" h="1310">
                  <a:moveTo>
                    <a:pt x="1410" y="456"/>
                  </a:moveTo>
                  <a:cubicBezTo>
                    <a:pt x="1374" y="428"/>
                    <a:pt x="1321" y="384"/>
                    <a:pt x="1321" y="328"/>
                  </a:cubicBezTo>
                  <a:cubicBezTo>
                    <a:pt x="1321" y="273"/>
                    <a:pt x="1324" y="275"/>
                    <a:pt x="1288" y="242"/>
                  </a:cubicBezTo>
                  <a:cubicBezTo>
                    <a:pt x="1252" y="209"/>
                    <a:pt x="1213" y="195"/>
                    <a:pt x="1187" y="148"/>
                  </a:cubicBezTo>
                  <a:cubicBezTo>
                    <a:pt x="1161" y="100"/>
                    <a:pt x="1144" y="78"/>
                    <a:pt x="1125" y="78"/>
                  </a:cubicBezTo>
                  <a:cubicBezTo>
                    <a:pt x="1105" y="78"/>
                    <a:pt x="1098" y="173"/>
                    <a:pt x="1056" y="117"/>
                  </a:cubicBezTo>
                  <a:cubicBezTo>
                    <a:pt x="1013" y="61"/>
                    <a:pt x="1056" y="67"/>
                    <a:pt x="1013" y="61"/>
                  </a:cubicBezTo>
                  <a:cubicBezTo>
                    <a:pt x="971" y="56"/>
                    <a:pt x="957" y="47"/>
                    <a:pt x="935" y="31"/>
                  </a:cubicBezTo>
                  <a:cubicBezTo>
                    <a:pt x="912" y="14"/>
                    <a:pt x="908" y="0"/>
                    <a:pt x="895" y="22"/>
                  </a:cubicBezTo>
                  <a:cubicBezTo>
                    <a:pt x="890" y="31"/>
                    <a:pt x="888" y="40"/>
                    <a:pt x="886" y="47"/>
                  </a:cubicBezTo>
                  <a:cubicBezTo>
                    <a:pt x="888" y="49"/>
                    <a:pt x="890" y="52"/>
                    <a:pt x="891" y="57"/>
                  </a:cubicBezTo>
                  <a:cubicBezTo>
                    <a:pt x="895" y="81"/>
                    <a:pt x="908" y="105"/>
                    <a:pt x="873" y="127"/>
                  </a:cubicBezTo>
                  <a:cubicBezTo>
                    <a:pt x="838" y="149"/>
                    <a:pt x="817" y="140"/>
                    <a:pt x="817" y="172"/>
                  </a:cubicBezTo>
                  <a:cubicBezTo>
                    <a:pt x="817" y="203"/>
                    <a:pt x="797" y="222"/>
                    <a:pt x="775" y="227"/>
                  </a:cubicBezTo>
                  <a:cubicBezTo>
                    <a:pt x="753" y="233"/>
                    <a:pt x="734" y="246"/>
                    <a:pt x="718" y="236"/>
                  </a:cubicBezTo>
                  <a:cubicBezTo>
                    <a:pt x="703" y="227"/>
                    <a:pt x="675" y="211"/>
                    <a:pt x="668" y="227"/>
                  </a:cubicBezTo>
                  <a:cubicBezTo>
                    <a:pt x="662" y="244"/>
                    <a:pt x="681" y="331"/>
                    <a:pt x="640" y="327"/>
                  </a:cubicBezTo>
                  <a:cubicBezTo>
                    <a:pt x="598" y="324"/>
                    <a:pt x="576" y="285"/>
                    <a:pt x="557" y="316"/>
                  </a:cubicBezTo>
                  <a:cubicBezTo>
                    <a:pt x="537" y="348"/>
                    <a:pt x="513" y="338"/>
                    <a:pt x="493" y="338"/>
                  </a:cubicBezTo>
                  <a:cubicBezTo>
                    <a:pt x="474" y="338"/>
                    <a:pt x="458" y="331"/>
                    <a:pt x="454" y="355"/>
                  </a:cubicBezTo>
                  <a:cubicBezTo>
                    <a:pt x="450" y="379"/>
                    <a:pt x="441" y="401"/>
                    <a:pt x="413" y="414"/>
                  </a:cubicBezTo>
                  <a:cubicBezTo>
                    <a:pt x="384" y="427"/>
                    <a:pt x="373" y="424"/>
                    <a:pt x="356" y="444"/>
                  </a:cubicBezTo>
                  <a:cubicBezTo>
                    <a:pt x="338" y="464"/>
                    <a:pt x="297" y="494"/>
                    <a:pt x="290" y="520"/>
                  </a:cubicBezTo>
                  <a:cubicBezTo>
                    <a:pt x="284" y="546"/>
                    <a:pt x="260" y="620"/>
                    <a:pt x="233" y="583"/>
                  </a:cubicBezTo>
                  <a:cubicBezTo>
                    <a:pt x="207" y="546"/>
                    <a:pt x="209" y="535"/>
                    <a:pt x="179" y="505"/>
                  </a:cubicBezTo>
                  <a:cubicBezTo>
                    <a:pt x="148" y="476"/>
                    <a:pt x="124" y="487"/>
                    <a:pt x="107" y="461"/>
                  </a:cubicBezTo>
                  <a:cubicBezTo>
                    <a:pt x="89" y="435"/>
                    <a:pt x="72" y="453"/>
                    <a:pt x="65" y="468"/>
                  </a:cubicBezTo>
                  <a:cubicBezTo>
                    <a:pt x="59" y="483"/>
                    <a:pt x="35" y="503"/>
                    <a:pt x="61" y="516"/>
                  </a:cubicBezTo>
                  <a:cubicBezTo>
                    <a:pt x="87" y="529"/>
                    <a:pt x="78" y="539"/>
                    <a:pt x="78" y="555"/>
                  </a:cubicBezTo>
                  <a:cubicBezTo>
                    <a:pt x="78" y="572"/>
                    <a:pt x="70" y="600"/>
                    <a:pt x="94" y="633"/>
                  </a:cubicBezTo>
                  <a:cubicBezTo>
                    <a:pt x="118" y="666"/>
                    <a:pt x="129" y="681"/>
                    <a:pt x="107" y="705"/>
                  </a:cubicBezTo>
                  <a:cubicBezTo>
                    <a:pt x="85" y="729"/>
                    <a:pt x="59" y="763"/>
                    <a:pt x="54" y="791"/>
                  </a:cubicBezTo>
                  <a:cubicBezTo>
                    <a:pt x="50" y="818"/>
                    <a:pt x="0" y="818"/>
                    <a:pt x="24" y="854"/>
                  </a:cubicBezTo>
                  <a:cubicBezTo>
                    <a:pt x="48" y="889"/>
                    <a:pt x="63" y="891"/>
                    <a:pt x="94" y="894"/>
                  </a:cubicBezTo>
                  <a:cubicBezTo>
                    <a:pt x="124" y="898"/>
                    <a:pt x="190" y="907"/>
                    <a:pt x="198" y="930"/>
                  </a:cubicBezTo>
                  <a:cubicBezTo>
                    <a:pt x="206" y="949"/>
                    <a:pt x="264" y="1009"/>
                    <a:pt x="295" y="1052"/>
                  </a:cubicBezTo>
                  <a:cubicBezTo>
                    <a:pt x="330" y="1027"/>
                    <a:pt x="369" y="991"/>
                    <a:pt x="415" y="928"/>
                  </a:cubicBezTo>
                  <a:cubicBezTo>
                    <a:pt x="485" y="831"/>
                    <a:pt x="445" y="754"/>
                    <a:pt x="550" y="757"/>
                  </a:cubicBezTo>
                  <a:cubicBezTo>
                    <a:pt x="655" y="761"/>
                    <a:pt x="694" y="761"/>
                    <a:pt x="716" y="791"/>
                  </a:cubicBezTo>
                  <a:cubicBezTo>
                    <a:pt x="738" y="820"/>
                    <a:pt x="808" y="817"/>
                    <a:pt x="764" y="872"/>
                  </a:cubicBezTo>
                  <a:cubicBezTo>
                    <a:pt x="720" y="928"/>
                    <a:pt x="694" y="972"/>
                    <a:pt x="672" y="991"/>
                  </a:cubicBezTo>
                  <a:cubicBezTo>
                    <a:pt x="651" y="1009"/>
                    <a:pt x="594" y="1065"/>
                    <a:pt x="633" y="1091"/>
                  </a:cubicBezTo>
                  <a:cubicBezTo>
                    <a:pt x="672" y="1117"/>
                    <a:pt x="655" y="1135"/>
                    <a:pt x="699" y="1139"/>
                  </a:cubicBezTo>
                  <a:cubicBezTo>
                    <a:pt x="742" y="1143"/>
                    <a:pt x="738" y="1117"/>
                    <a:pt x="725" y="1161"/>
                  </a:cubicBezTo>
                  <a:cubicBezTo>
                    <a:pt x="712" y="1206"/>
                    <a:pt x="720" y="1213"/>
                    <a:pt x="664" y="1228"/>
                  </a:cubicBezTo>
                  <a:cubicBezTo>
                    <a:pt x="607" y="1243"/>
                    <a:pt x="616" y="1258"/>
                    <a:pt x="620" y="1284"/>
                  </a:cubicBezTo>
                  <a:cubicBezTo>
                    <a:pt x="624" y="1310"/>
                    <a:pt x="668" y="1295"/>
                    <a:pt x="712" y="1269"/>
                  </a:cubicBezTo>
                  <a:cubicBezTo>
                    <a:pt x="755" y="1243"/>
                    <a:pt x="803" y="1206"/>
                    <a:pt x="830" y="1161"/>
                  </a:cubicBezTo>
                  <a:cubicBezTo>
                    <a:pt x="856" y="1117"/>
                    <a:pt x="895" y="1057"/>
                    <a:pt x="956" y="1028"/>
                  </a:cubicBezTo>
                  <a:cubicBezTo>
                    <a:pt x="1018" y="998"/>
                    <a:pt x="1009" y="987"/>
                    <a:pt x="1061" y="965"/>
                  </a:cubicBezTo>
                  <a:cubicBezTo>
                    <a:pt x="1114" y="943"/>
                    <a:pt x="1127" y="935"/>
                    <a:pt x="1170" y="920"/>
                  </a:cubicBezTo>
                  <a:cubicBezTo>
                    <a:pt x="1202" y="909"/>
                    <a:pt x="1216" y="885"/>
                    <a:pt x="1239" y="884"/>
                  </a:cubicBezTo>
                  <a:cubicBezTo>
                    <a:pt x="1240" y="852"/>
                    <a:pt x="1245" y="812"/>
                    <a:pt x="1262" y="802"/>
                  </a:cubicBezTo>
                  <a:cubicBezTo>
                    <a:pt x="1293" y="783"/>
                    <a:pt x="1358" y="683"/>
                    <a:pt x="1411" y="657"/>
                  </a:cubicBezTo>
                  <a:cubicBezTo>
                    <a:pt x="1425" y="650"/>
                    <a:pt x="1443" y="640"/>
                    <a:pt x="1460" y="630"/>
                  </a:cubicBezTo>
                  <a:cubicBezTo>
                    <a:pt x="1461" y="592"/>
                    <a:pt x="1462" y="543"/>
                    <a:pt x="1462" y="528"/>
                  </a:cubicBezTo>
                  <a:cubicBezTo>
                    <a:pt x="1462" y="503"/>
                    <a:pt x="1446" y="484"/>
                    <a:pt x="1410" y="456"/>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24" name="Freeform 11"/>
            <p:cNvSpPr>
              <a:spLocks/>
            </p:cNvSpPr>
            <p:nvPr/>
          </p:nvSpPr>
          <p:spPr bwMode="auto">
            <a:xfrm>
              <a:off x="4637" y="856"/>
              <a:ext cx="985" cy="609"/>
            </a:xfrm>
            <a:custGeom>
              <a:avLst/>
              <a:gdLst>
                <a:gd name="T0" fmla="*/ 2111 w 2127"/>
                <a:gd name="T1" fmla="*/ 367 h 1316"/>
                <a:gd name="T2" fmla="*/ 1900 w 2127"/>
                <a:gd name="T3" fmla="*/ 314 h 1316"/>
                <a:gd name="T4" fmla="*/ 1808 w 2127"/>
                <a:gd name="T5" fmla="*/ 300 h 1316"/>
                <a:gd name="T6" fmla="*/ 1693 w 2127"/>
                <a:gd name="T7" fmla="*/ 361 h 1316"/>
                <a:gd name="T8" fmla="*/ 1634 w 2127"/>
                <a:gd name="T9" fmla="*/ 458 h 1316"/>
                <a:gd name="T10" fmla="*/ 1500 w 2127"/>
                <a:gd name="T11" fmla="*/ 367 h 1316"/>
                <a:gd name="T12" fmla="*/ 1467 w 2127"/>
                <a:gd name="T13" fmla="*/ 269 h 1316"/>
                <a:gd name="T14" fmla="*/ 1379 w 2127"/>
                <a:gd name="T15" fmla="*/ 280 h 1316"/>
                <a:gd name="T16" fmla="*/ 1392 w 2127"/>
                <a:gd name="T17" fmla="*/ 372 h 1316"/>
                <a:gd name="T18" fmla="*/ 1270 w 2127"/>
                <a:gd name="T19" fmla="*/ 269 h 1316"/>
                <a:gd name="T20" fmla="*/ 1143 w 2127"/>
                <a:gd name="T21" fmla="*/ 239 h 1316"/>
                <a:gd name="T22" fmla="*/ 1044 w 2127"/>
                <a:gd name="T23" fmla="*/ 152 h 1316"/>
                <a:gd name="T24" fmla="*/ 907 w 2127"/>
                <a:gd name="T25" fmla="*/ 186 h 1316"/>
                <a:gd name="T26" fmla="*/ 766 w 2127"/>
                <a:gd name="T27" fmla="*/ 166 h 1316"/>
                <a:gd name="T28" fmla="*/ 638 w 2127"/>
                <a:gd name="T29" fmla="*/ 189 h 1316"/>
                <a:gd name="T30" fmla="*/ 494 w 2127"/>
                <a:gd name="T31" fmla="*/ 111 h 1316"/>
                <a:gd name="T32" fmla="*/ 402 w 2127"/>
                <a:gd name="T33" fmla="*/ 16 h 1316"/>
                <a:gd name="T34" fmla="*/ 290 w 2127"/>
                <a:gd name="T35" fmla="*/ 51 h 1316"/>
                <a:gd name="T36" fmla="*/ 245 w 2127"/>
                <a:gd name="T37" fmla="*/ 114 h 1316"/>
                <a:gd name="T38" fmla="*/ 160 w 2127"/>
                <a:gd name="T39" fmla="*/ 157 h 1316"/>
                <a:gd name="T40" fmla="*/ 64 w 2127"/>
                <a:gd name="T41" fmla="*/ 146 h 1316"/>
                <a:gd name="T42" fmla="*/ 103 w 2127"/>
                <a:gd name="T43" fmla="*/ 239 h 1316"/>
                <a:gd name="T44" fmla="*/ 177 w 2127"/>
                <a:gd name="T45" fmla="*/ 316 h 1316"/>
                <a:gd name="T46" fmla="*/ 180 w 2127"/>
                <a:gd name="T47" fmla="*/ 478 h 1316"/>
                <a:gd name="T48" fmla="*/ 271 w 2127"/>
                <a:gd name="T49" fmla="*/ 569 h 1316"/>
                <a:gd name="T50" fmla="*/ 404 w 2127"/>
                <a:gd name="T51" fmla="*/ 493 h 1316"/>
                <a:gd name="T52" fmla="*/ 512 w 2127"/>
                <a:gd name="T53" fmla="*/ 637 h 1316"/>
                <a:gd name="T54" fmla="*/ 570 w 2127"/>
                <a:gd name="T55" fmla="*/ 733 h 1316"/>
                <a:gd name="T56" fmla="*/ 619 w 2127"/>
                <a:gd name="T57" fmla="*/ 717 h 1316"/>
                <a:gd name="T58" fmla="*/ 740 w 2127"/>
                <a:gd name="T59" fmla="*/ 803 h 1316"/>
                <a:gd name="T60" fmla="*/ 871 w 2127"/>
                <a:gd name="T61" fmla="*/ 834 h 1316"/>
                <a:gd name="T62" fmla="*/ 1005 w 2127"/>
                <a:gd name="T63" fmla="*/ 1014 h 1316"/>
                <a:gd name="T64" fmla="*/ 1146 w 2127"/>
                <a:gd name="T65" fmla="*/ 1214 h 1316"/>
                <a:gd name="T66" fmla="*/ 1243 w 2127"/>
                <a:gd name="T67" fmla="*/ 1228 h 1316"/>
                <a:gd name="T68" fmla="*/ 1339 w 2127"/>
                <a:gd name="T69" fmla="*/ 995 h 1316"/>
                <a:gd name="T70" fmla="*/ 1470 w 2127"/>
                <a:gd name="T71" fmla="*/ 1039 h 1316"/>
                <a:gd name="T72" fmla="*/ 1552 w 2127"/>
                <a:gd name="T73" fmla="*/ 1039 h 1316"/>
                <a:gd name="T74" fmla="*/ 1647 w 2127"/>
                <a:gd name="T75" fmla="*/ 1017 h 1316"/>
                <a:gd name="T76" fmla="*/ 1587 w 2127"/>
                <a:gd name="T77" fmla="*/ 911 h 1316"/>
                <a:gd name="T78" fmla="*/ 1693 w 2127"/>
                <a:gd name="T79" fmla="*/ 846 h 1316"/>
                <a:gd name="T80" fmla="*/ 1811 w 2127"/>
                <a:gd name="T81" fmla="*/ 714 h 1316"/>
                <a:gd name="T82" fmla="*/ 1862 w 2127"/>
                <a:gd name="T83" fmla="*/ 588 h 1316"/>
                <a:gd name="T84" fmla="*/ 1978 w 2127"/>
                <a:gd name="T85" fmla="*/ 596 h 1316"/>
                <a:gd name="T86" fmla="*/ 2127 w 2127"/>
                <a:gd name="T87" fmla="*/ 489 h 1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127" h="1316">
                  <a:moveTo>
                    <a:pt x="2114" y="376"/>
                  </a:moveTo>
                  <a:cubicBezTo>
                    <a:pt x="2113" y="373"/>
                    <a:pt x="2112" y="370"/>
                    <a:pt x="2111" y="367"/>
                  </a:cubicBezTo>
                  <a:cubicBezTo>
                    <a:pt x="2041" y="376"/>
                    <a:pt x="1984" y="369"/>
                    <a:pt x="1955" y="367"/>
                  </a:cubicBezTo>
                  <a:cubicBezTo>
                    <a:pt x="1919" y="364"/>
                    <a:pt x="1939" y="369"/>
                    <a:pt x="1900" y="314"/>
                  </a:cubicBezTo>
                  <a:cubicBezTo>
                    <a:pt x="1860" y="258"/>
                    <a:pt x="1886" y="289"/>
                    <a:pt x="1854" y="314"/>
                  </a:cubicBezTo>
                  <a:cubicBezTo>
                    <a:pt x="1821" y="339"/>
                    <a:pt x="1818" y="328"/>
                    <a:pt x="1808" y="300"/>
                  </a:cubicBezTo>
                  <a:cubicBezTo>
                    <a:pt x="1798" y="272"/>
                    <a:pt x="1778" y="303"/>
                    <a:pt x="1765" y="330"/>
                  </a:cubicBezTo>
                  <a:cubicBezTo>
                    <a:pt x="1752" y="358"/>
                    <a:pt x="1726" y="353"/>
                    <a:pt x="1693" y="361"/>
                  </a:cubicBezTo>
                  <a:cubicBezTo>
                    <a:pt x="1660" y="369"/>
                    <a:pt x="1677" y="383"/>
                    <a:pt x="1680" y="417"/>
                  </a:cubicBezTo>
                  <a:cubicBezTo>
                    <a:pt x="1683" y="450"/>
                    <a:pt x="1664" y="455"/>
                    <a:pt x="1634" y="458"/>
                  </a:cubicBezTo>
                  <a:cubicBezTo>
                    <a:pt x="1605" y="461"/>
                    <a:pt x="1592" y="444"/>
                    <a:pt x="1578" y="414"/>
                  </a:cubicBezTo>
                  <a:cubicBezTo>
                    <a:pt x="1565" y="383"/>
                    <a:pt x="1500" y="386"/>
                    <a:pt x="1500" y="367"/>
                  </a:cubicBezTo>
                  <a:cubicBezTo>
                    <a:pt x="1500" y="347"/>
                    <a:pt x="1493" y="344"/>
                    <a:pt x="1470" y="328"/>
                  </a:cubicBezTo>
                  <a:cubicBezTo>
                    <a:pt x="1447" y="311"/>
                    <a:pt x="1467" y="294"/>
                    <a:pt x="1467" y="269"/>
                  </a:cubicBezTo>
                  <a:cubicBezTo>
                    <a:pt x="1467" y="244"/>
                    <a:pt x="1477" y="236"/>
                    <a:pt x="1438" y="233"/>
                  </a:cubicBezTo>
                  <a:cubicBezTo>
                    <a:pt x="1398" y="230"/>
                    <a:pt x="1382" y="250"/>
                    <a:pt x="1379" y="280"/>
                  </a:cubicBezTo>
                  <a:cubicBezTo>
                    <a:pt x="1375" y="311"/>
                    <a:pt x="1398" y="322"/>
                    <a:pt x="1415" y="342"/>
                  </a:cubicBezTo>
                  <a:cubicBezTo>
                    <a:pt x="1431" y="361"/>
                    <a:pt x="1408" y="372"/>
                    <a:pt x="1392" y="372"/>
                  </a:cubicBezTo>
                  <a:cubicBezTo>
                    <a:pt x="1375" y="372"/>
                    <a:pt x="1349" y="372"/>
                    <a:pt x="1320" y="350"/>
                  </a:cubicBezTo>
                  <a:cubicBezTo>
                    <a:pt x="1290" y="328"/>
                    <a:pt x="1280" y="300"/>
                    <a:pt x="1270" y="269"/>
                  </a:cubicBezTo>
                  <a:cubicBezTo>
                    <a:pt x="1261" y="239"/>
                    <a:pt x="1208" y="283"/>
                    <a:pt x="1175" y="280"/>
                  </a:cubicBezTo>
                  <a:cubicBezTo>
                    <a:pt x="1143" y="278"/>
                    <a:pt x="1130" y="261"/>
                    <a:pt x="1143" y="239"/>
                  </a:cubicBezTo>
                  <a:cubicBezTo>
                    <a:pt x="1156" y="216"/>
                    <a:pt x="1166" y="203"/>
                    <a:pt x="1149" y="189"/>
                  </a:cubicBezTo>
                  <a:cubicBezTo>
                    <a:pt x="1133" y="175"/>
                    <a:pt x="1090" y="158"/>
                    <a:pt x="1044" y="152"/>
                  </a:cubicBezTo>
                  <a:cubicBezTo>
                    <a:pt x="999" y="147"/>
                    <a:pt x="999" y="161"/>
                    <a:pt x="979" y="180"/>
                  </a:cubicBezTo>
                  <a:cubicBezTo>
                    <a:pt x="959" y="200"/>
                    <a:pt x="956" y="189"/>
                    <a:pt x="907" y="186"/>
                  </a:cubicBezTo>
                  <a:cubicBezTo>
                    <a:pt x="858" y="183"/>
                    <a:pt x="881" y="175"/>
                    <a:pt x="854" y="144"/>
                  </a:cubicBezTo>
                  <a:cubicBezTo>
                    <a:pt x="828" y="114"/>
                    <a:pt x="795" y="150"/>
                    <a:pt x="766" y="166"/>
                  </a:cubicBezTo>
                  <a:cubicBezTo>
                    <a:pt x="736" y="183"/>
                    <a:pt x="733" y="172"/>
                    <a:pt x="700" y="161"/>
                  </a:cubicBezTo>
                  <a:cubicBezTo>
                    <a:pt x="668" y="150"/>
                    <a:pt x="668" y="175"/>
                    <a:pt x="638" y="189"/>
                  </a:cubicBezTo>
                  <a:cubicBezTo>
                    <a:pt x="609" y="203"/>
                    <a:pt x="602" y="197"/>
                    <a:pt x="563" y="169"/>
                  </a:cubicBezTo>
                  <a:cubicBezTo>
                    <a:pt x="524" y="141"/>
                    <a:pt x="527" y="127"/>
                    <a:pt x="494" y="111"/>
                  </a:cubicBezTo>
                  <a:cubicBezTo>
                    <a:pt x="461" y="94"/>
                    <a:pt x="474" y="55"/>
                    <a:pt x="458" y="27"/>
                  </a:cubicBezTo>
                  <a:cubicBezTo>
                    <a:pt x="442" y="0"/>
                    <a:pt x="432" y="16"/>
                    <a:pt x="402" y="16"/>
                  </a:cubicBezTo>
                  <a:cubicBezTo>
                    <a:pt x="373" y="16"/>
                    <a:pt x="376" y="30"/>
                    <a:pt x="330" y="41"/>
                  </a:cubicBezTo>
                  <a:cubicBezTo>
                    <a:pt x="313" y="45"/>
                    <a:pt x="300" y="49"/>
                    <a:pt x="290" y="51"/>
                  </a:cubicBezTo>
                  <a:cubicBezTo>
                    <a:pt x="291" y="55"/>
                    <a:pt x="290" y="59"/>
                    <a:pt x="287" y="64"/>
                  </a:cubicBezTo>
                  <a:cubicBezTo>
                    <a:pt x="271" y="89"/>
                    <a:pt x="243" y="81"/>
                    <a:pt x="245" y="114"/>
                  </a:cubicBezTo>
                  <a:cubicBezTo>
                    <a:pt x="247" y="148"/>
                    <a:pt x="265" y="213"/>
                    <a:pt x="221" y="189"/>
                  </a:cubicBezTo>
                  <a:cubicBezTo>
                    <a:pt x="177" y="165"/>
                    <a:pt x="180" y="139"/>
                    <a:pt x="160" y="157"/>
                  </a:cubicBezTo>
                  <a:cubicBezTo>
                    <a:pt x="140" y="176"/>
                    <a:pt x="142" y="183"/>
                    <a:pt x="116" y="170"/>
                  </a:cubicBezTo>
                  <a:cubicBezTo>
                    <a:pt x="90" y="157"/>
                    <a:pt x="73" y="131"/>
                    <a:pt x="64" y="146"/>
                  </a:cubicBezTo>
                  <a:cubicBezTo>
                    <a:pt x="55" y="161"/>
                    <a:pt x="0" y="215"/>
                    <a:pt x="35" y="226"/>
                  </a:cubicBezTo>
                  <a:cubicBezTo>
                    <a:pt x="70" y="237"/>
                    <a:pt x="99" y="211"/>
                    <a:pt x="103" y="239"/>
                  </a:cubicBezTo>
                  <a:cubicBezTo>
                    <a:pt x="107" y="266"/>
                    <a:pt x="110" y="266"/>
                    <a:pt x="134" y="278"/>
                  </a:cubicBezTo>
                  <a:cubicBezTo>
                    <a:pt x="158" y="289"/>
                    <a:pt x="180" y="292"/>
                    <a:pt x="177" y="316"/>
                  </a:cubicBezTo>
                  <a:cubicBezTo>
                    <a:pt x="175" y="341"/>
                    <a:pt x="136" y="392"/>
                    <a:pt x="147" y="420"/>
                  </a:cubicBezTo>
                  <a:cubicBezTo>
                    <a:pt x="158" y="448"/>
                    <a:pt x="169" y="457"/>
                    <a:pt x="180" y="478"/>
                  </a:cubicBezTo>
                  <a:cubicBezTo>
                    <a:pt x="190" y="498"/>
                    <a:pt x="219" y="502"/>
                    <a:pt x="225" y="535"/>
                  </a:cubicBezTo>
                  <a:cubicBezTo>
                    <a:pt x="232" y="569"/>
                    <a:pt x="236" y="593"/>
                    <a:pt x="271" y="569"/>
                  </a:cubicBezTo>
                  <a:cubicBezTo>
                    <a:pt x="306" y="544"/>
                    <a:pt x="341" y="537"/>
                    <a:pt x="352" y="515"/>
                  </a:cubicBezTo>
                  <a:cubicBezTo>
                    <a:pt x="363" y="493"/>
                    <a:pt x="398" y="463"/>
                    <a:pt x="404" y="493"/>
                  </a:cubicBezTo>
                  <a:cubicBezTo>
                    <a:pt x="411" y="522"/>
                    <a:pt x="463" y="531"/>
                    <a:pt x="468" y="567"/>
                  </a:cubicBezTo>
                  <a:cubicBezTo>
                    <a:pt x="472" y="602"/>
                    <a:pt x="498" y="607"/>
                    <a:pt x="512" y="637"/>
                  </a:cubicBezTo>
                  <a:cubicBezTo>
                    <a:pt x="525" y="667"/>
                    <a:pt x="503" y="721"/>
                    <a:pt x="522" y="730"/>
                  </a:cubicBezTo>
                  <a:cubicBezTo>
                    <a:pt x="538" y="737"/>
                    <a:pt x="560" y="726"/>
                    <a:pt x="570" y="733"/>
                  </a:cubicBezTo>
                  <a:cubicBezTo>
                    <a:pt x="572" y="726"/>
                    <a:pt x="574" y="717"/>
                    <a:pt x="579" y="708"/>
                  </a:cubicBezTo>
                  <a:cubicBezTo>
                    <a:pt x="592" y="686"/>
                    <a:pt x="596" y="700"/>
                    <a:pt x="619" y="717"/>
                  </a:cubicBezTo>
                  <a:cubicBezTo>
                    <a:pt x="641" y="733"/>
                    <a:pt x="655" y="742"/>
                    <a:pt x="697" y="747"/>
                  </a:cubicBezTo>
                  <a:cubicBezTo>
                    <a:pt x="740" y="753"/>
                    <a:pt x="697" y="747"/>
                    <a:pt x="740" y="803"/>
                  </a:cubicBezTo>
                  <a:cubicBezTo>
                    <a:pt x="782" y="859"/>
                    <a:pt x="789" y="764"/>
                    <a:pt x="809" y="764"/>
                  </a:cubicBezTo>
                  <a:cubicBezTo>
                    <a:pt x="828" y="764"/>
                    <a:pt x="845" y="786"/>
                    <a:pt x="871" y="834"/>
                  </a:cubicBezTo>
                  <a:cubicBezTo>
                    <a:pt x="897" y="881"/>
                    <a:pt x="936" y="895"/>
                    <a:pt x="972" y="928"/>
                  </a:cubicBezTo>
                  <a:cubicBezTo>
                    <a:pt x="1008" y="961"/>
                    <a:pt x="1005" y="959"/>
                    <a:pt x="1005" y="1014"/>
                  </a:cubicBezTo>
                  <a:cubicBezTo>
                    <a:pt x="1005" y="1070"/>
                    <a:pt x="1058" y="1114"/>
                    <a:pt x="1094" y="1142"/>
                  </a:cubicBezTo>
                  <a:cubicBezTo>
                    <a:pt x="1130" y="1170"/>
                    <a:pt x="1146" y="1189"/>
                    <a:pt x="1146" y="1214"/>
                  </a:cubicBezTo>
                  <a:cubicBezTo>
                    <a:pt x="1146" y="1229"/>
                    <a:pt x="1145" y="1278"/>
                    <a:pt x="1144" y="1316"/>
                  </a:cubicBezTo>
                  <a:cubicBezTo>
                    <a:pt x="1188" y="1289"/>
                    <a:pt x="1234" y="1255"/>
                    <a:pt x="1243" y="1228"/>
                  </a:cubicBezTo>
                  <a:cubicBezTo>
                    <a:pt x="1256" y="1191"/>
                    <a:pt x="1296" y="1139"/>
                    <a:pt x="1300" y="1106"/>
                  </a:cubicBezTo>
                  <a:cubicBezTo>
                    <a:pt x="1304" y="1073"/>
                    <a:pt x="1313" y="995"/>
                    <a:pt x="1339" y="995"/>
                  </a:cubicBezTo>
                  <a:cubicBezTo>
                    <a:pt x="1365" y="995"/>
                    <a:pt x="1392" y="1002"/>
                    <a:pt x="1409" y="1021"/>
                  </a:cubicBezTo>
                  <a:cubicBezTo>
                    <a:pt x="1427" y="1039"/>
                    <a:pt x="1440" y="1043"/>
                    <a:pt x="1470" y="1039"/>
                  </a:cubicBezTo>
                  <a:cubicBezTo>
                    <a:pt x="1501" y="1036"/>
                    <a:pt x="1492" y="1024"/>
                    <a:pt x="1515" y="1039"/>
                  </a:cubicBezTo>
                  <a:cubicBezTo>
                    <a:pt x="1537" y="1055"/>
                    <a:pt x="1544" y="1048"/>
                    <a:pt x="1552" y="1039"/>
                  </a:cubicBezTo>
                  <a:cubicBezTo>
                    <a:pt x="1560" y="1031"/>
                    <a:pt x="1580" y="1010"/>
                    <a:pt x="1595" y="1021"/>
                  </a:cubicBezTo>
                  <a:cubicBezTo>
                    <a:pt x="1610" y="1032"/>
                    <a:pt x="1639" y="1043"/>
                    <a:pt x="1647" y="1017"/>
                  </a:cubicBezTo>
                  <a:cubicBezTo>
                    <a:pt x="1655" y="991"/>
                    <a:pt x="1672" y="975"/>
                    <a:pt x="1649" y="960"/>
                  </a:cubicBezTo>
                  <a:cubicBezTo>
                    <a:pt x="1626" y="945"/>
                    <a:pt x="1587" y="936"/>
                    <a:pt x="1587" y="911"/>
                  </a:cubicBezTo>
                  <a:cubicBezTo>
                    <a:pt x="1587" y="886"/>
                    <a:pt x="1585" y="853"/>
                    <a:pt x="1613" y="854"/>
                  </a:cubicBezTo>
                  <a:cubicBezTo>
                    <a:pt x="1641" y="856"/>
                    <a:pt x="1657" y="863"/>
                    <a:pt x="1693" y="846"/>
                  </a:cubicBezTo>
                  <a:cubicBezTo>
                    <a:pt x="1729" y="829"/>
                    <a:pt x="1752" y="842"/>
                    <a:pt x="1773" y="802"/>
                  </a:cubicBezTo>
                  <a:cubicBezTo>
                    <a:pt x="1795" y="761"/>
                    <a:pt x="1777" y="722"/>
                    <a:pt x="1811" y="714"/>
                  </a:cubicBezTo>
                  <a:cubicBezTo>
                    <a:pt x="1845" y="706"/>
                    <a:pt x="1890" y="693"/>
                    <a:pt x="1881" y="667"/>
                  </a:cubicBezTo>
                  <a:cubicBezTo>
                    <a:pt x="1873" y="640"/>
                    <a:pt x="1859" y="604"/>
                    <a:pt x="1862" y="588"/>
                  </a:cubicBezTo>
                  <a:cubicBezTo>
                    <a:pt x="1865" y="571"/>
                    <a:pt x="1883" y="522"/>
                    <a:pt x="1922" y="546"/>
                  </a:cubicBezTo>
                  <a:cubicBezTo>
                    <a:pt x="1962" y="569"/>
                    <a:pt x="1937" y="586"/>
                    <a:pt x="1978" y="596"/>
                  </a:cubicBezTo>
                  <a:cubicBezTo>
                    <a:pt x="2019" y="606"/>
                    <a:pt x="1998" y="572"/>
                    <a:pt x="2034" y="553"/>
                  </a:cubicBezTo>
                  <a:cubicBezTo>
                    <a:pt x="2070" y="533"/>
                    <a:pt x="2127" y="526"/>
                    <a:pt x="2127" y="489"/>
                  </a:cubicBezTo>
                  <a:cubicBezTo>
                    <a:pt x="2127" y="451"/>
                    <a:pt x="2122" y="414"/>
                    <a:pt x="2114" y="376"/>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25" name="Freeform 12"/>
            <p:cNvSpPr>
              <a:spLocks/>
            </p:cNvSpPr>
            <p:nvPr/>
          </p:nvSpPr>
          <p:spPr bwMode="auto">
            <a:xfrm>
              <a:off x="2375" y="68"/>
              <a:ext cx="2536" cy="2030"/>
            </a:xfrm>
            <a:custGeom>
              <a:avLst/>
              <a:gdLst>
                <a:gd name="T0" fmla="*/ 318 w 5477"/>
                <a:gd name="T1" fmla="*/ 3541 h 4382"/>
                <a:gd name="T2" fmla="*/ 498 w 5477"/>
                <a:gd name="T3" fmla="*/ 3760 h 4382"/>
                <a:gd name="T4" fmla="*/ 1096 w 5477"/>
                <a:gd name="T5" fmla="*/ 4000 h 4382"/>
                <a:gd name="T6" fmla="*/ 1349 w 5477"/>
                <a:gd name="T7" fmla="*/ 4245 h 4382"/>
                <a:gd name="T8" fmla="*/ 1817 w 5477"/>
                <a:gd name="T9" fmla="*/ 4278 h 4382"/>
                <a:gd name="T10" fmla="*/ 2000 w 5477"/>
                <a:gd name="T11" fmla="*/ 3871 h 4382"/>
                <a:gd name="T12" fmla="*/ 2166 w 5477"/>
                <a:gd name="T13" fmla="*/ 4182 h 4382"/>
                <a:gd name="T14" fmla="*/ 2516 w 5477"/>
                <a:gd name="T15" fmla="*/ 4204 h 4382"/>
                <a:gd name="T16" fmla="*/ 2765 w 5477"/>
                <a:gd name="T17" fmla="*/ 3860 h 4382"/>
                <a:gd name="T18" fmla="*/ 3057 w 5477"/>
                <a:gd name="T19" fmla="*/ 3737 h 4382"/>
                <a:gd name="T20" fmla="*/ 3385 w 5477"/>
                <a:gd name="T21" fmla="*/ 3504 h 4382"/>
                <a:gd name="T22" fmla="*/ 3547 w 5477"/>
                <a:gd name="T23" fmla="*/ 3352 h 4382"/>
                <a:gd name="T24" fmla="*/ 3625 w 5477"/>
                <a:gd name="T25" fmla="*/ 3059 h 4382"/>
                <a:gd name="T26" fmla="*/ 4005 w 5477"/>
                <a:gd name="T27" fmla="*/ 3029 h 4382"/>
                <a:gd name="T28" fmla="*/ 4237 w 5477"/>
                <a:gd name="T29" fmla="*/ 2837 h 4382"/>
                <a:gd name="T30" fmla="*/ 4477 w 5477"/>
                <a:gd name="T31" fmla="*/ 3129 h 4382"/>
                <a:gd name="T32" fmla="*/ 4647 w 5477"/>
                <a:gd name="T33" fmla="*/ 2942 h 4382"/>
                <a:gd name="T34" fmla="*/ 4802 w 5477"/>
                <a:gd name="T35" fmla="*/ 2970 h 4382"/>
                <a:gd name="T36" fmla="*/ 5062 w 5477"/>
                <a:gd name="T37" fmla="*/ 2725 h 4382"/>
                <a:gd name="T38" fmla="*/ 5344 w 5477"/>
                <a:gd name="T39" fmla="*/ 2614 h 4382"/>
                <a:gd name="T40" fmla="*/ 5397 w 5477"/>
                <a:gd name="T41" fmla="*/ 2338 h 4382"/>
                <a:gd name="T42" fmla="*/ 5110 w 5477"/>
                <a:gd name="T43" fmla="*/ 2236 h 4382"/>
                <a:gd name="T44" fmla="*/ 4988 w 5477"/>
                <a:gd name="T45" fmla="*/ 1940 h 4382"/>
                <a:gd name="T46" fmla="*/ 5106 w 5477"/>
                <a:gd name="T47" fmla="*/ 1890 h 4382"/>
                <a:gd name="T48" fmla="*/ 5222 w 5477"/>
                <a:gd name="T49" fmla="*/ 1638 h 4382"/>
                <a:gd name="T50" fmla="*/ 4988 w 5477"/>
                <a:gd name="T51" fmla="*/ 1508 h 4382"/>
                <a:gd name="T52" fmla="*/ 5270 w 5477"/>
                <a:gd name="T53" fmla="*/ 1172 h 4382"/>
                <a:gd name="T54" fmla="*/ 5370 w 5477"/>
                <a:gd name="T55" fmla="*/ 932 h 4382"/>
                <a:gd name="T56" fmla="*/ 5418 w 5477"/>
                <a:gd name="T57" fmla="*/ 437 h 4382"/>
                <a:gd name="T58" fmla="*/ 4861 w 5477"/>
                <a:gd name="T59" fmla="*/ 466 h 4382"/>
                <a:gd name="T60" fmla="*/ 4619 w 5477"/>
                <a:gd name="T61" fmla="*/ 233 h 4382"/>
                <a:gd name="T62" fmla="*/ 4445 w 5477"/>
                <a:gd name="T63" fmla="*/ 0 h 4382"/>
                <a:gd name="T64" fmla="*/ 4370 w 5477"/>
                <a:gd name="T65" fmla="*/ 226 h 4382"/>
                <a:gd name="T66" fmla="*/ 4303 w 5477"/>
                <a:gd name="T67" fmla="*/ 541 h 4382"/>
                <a:gd name="T68" fmla="*/ 4239 w 5477"/>
                <a:gd name="T69" fmla="*/ 747 h 4382"/>
                <a:gd name="T70" fmla="*/ 4144 w 5477"/>
                <a:gd name="T71" fmla="*/ 957 h 4382"/>
                <a:gd name="T72" fmla="*/ 3764 w 5477"/>
                <a:gd name="T73" fmla="*/ 1100 h 4382"/>
                <a:gd name="T74" fmla="*/ 3630 w 5477"/>
                <a:gd name="T75" fmla="*/ 1506 h 4382"/>
                <a:gd name="T76" fmla="*/ 3970 w 5477"/>
                <a:gd name="T77" fmla="*/ 1564 h 4382"/>
                <a:gd name="T78" fmla="*/ 4314 w 5477"/>
                <a:gd name="T79" fmla="*/ 1498 h 4382"/>
                <a:gd name="T80" fmla="*/ 4429 w 5477"/>
                <a:gd name="T81" fmla="*/ 1778 h 4382"/>
                <a:gd name="T82" fmla="*/ 4108 w 5477"/>
                <a:gd name="T83" fmla="*/ 1831 h 4382"/>
                <a:gd name="T84" fmla="*/ 3843 w 5477"/>
                <a:gd name="T85" fmla="*/ 2098 h 4382"/>
                <a:gd name="T86" fmla="*/ 3361 w 5477"/>
                <a:gd name="T87" fmla="*/ 2387 h 4382"/>
                <a:gd name="T88" fmla="*/ 2945 w 5477"/>
                <a:gd name="T89" fmla="*/ 2498 h 4382"/>
                <a:gd name="T90" fmla="*/ 2883 w 5477"/>
                <a:gd name="T91" fmla="*/ 2807 h 4382"/>
                <a:gd name="T92" fmla="*/ 2381 w 5477"/>
                <a:gd name="T93" fmla="*/ 3068 h 4382"/>
                <a:gd name="T94" fmla="*/ 1756 w 5477"/>
                <a:gd name="T95" fmla="*/ 3241 h 4382"/>
                <a:gd name="T96" fmla="*/ 1372 w 5477"/>
                <a:gd name="T97" fmla="*/ 3280 h 4382"/>
                <a:gd name="T98" fmla="*/ 753 w 5477"/>
                <a:gd name="T99" fmla="*/ 3085 h 4382"/>
                <a:gd name="T100" fmla="*/ 137 w 5477"/>
                <a:gd name="T101" fmla="*/ 3043 h 43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477" h="4382">
                  <a:moveTo>
                    <a:pt x="26" y="3270"/>
                  </a:moveTo>
                  <a:cubicBezTo>
                    <a:pt x="0" y="3300"/>
                    <a:pt x="21" y="3322"/>
                    <a:pt x="21" y="3356"/>
                  </a:cubicBezTo>
                  <a:cubicBezTo>
                    <a:pt x="21" y="3389"/>
                    <a:pt x="61" y="3422"/>
                    <a:pt x="78" y="3459"/>
                  </a:cubicBezTo>
                  <a:cubicBezTo>
                    <a:pt x="96" y="3496"/>
                    <a:pt x="135" y="3519"/>
                    <a:pt x="187" y="3570"/>
                  </a:cubicBezTo>
                  <a:cubicBezTo>
                    <a:pt x="240" y="3622"/>
                    <a:pt x="292" y="3574"/>
                    <a:pt x="318" y="3541"/>
                  </a:cubicBezTo>
                  <a:cubicBezTo>
                    <a:pt x="345" y="3507"/>
                    <a:pt x="349" y="3500"/>
                    <a:pt x="375" y="3493"/>
                  </a:cubicBezTo>
                  <a:cubicBezTo>
                    <a:pt x="401" y="3485"/>
                    <a:pt x="546" y="3485"/>
                    <a:pt x="607" y="3507"/>
                  </a:cubicBezTo>
                  <a:cubicBezTo>
                    <a:pt x="668" y="3530"/>
                    <a:pt x="659" y="3567"/>
                    <a:pt x="655" y="3608"/>
                  </a:cubicBezTo>
                  <a:cubicBezTo>
                    <a:pt x="650" y="3648"/>
                    <a:pt x="607" y="3656"/>
                    <a:pt x="572" y="3667"/>
                  </a:cubicBezTo>
                  <a:cubicBezTo>
                    <a:pt x="537" y="3678"/>
                    <a:pt x="502" y="3741"/>
                    <a:pt x="498" y="3760"/>
                  </a:cubicBezTo>
                  <a:cubicBezTo>
                    <a:pt x="493" y="3778"/>
                    <a:pt x="581" y="3789"/>
                    <a:pt x="616" y="3826"/>
                  </a:cubicBezTo>
                  <a:cubicBezTo>
                    <a:pt x="650" y="3863"/>
                    <a:pt x="672" y="3848"/>
                    <a:pt x="720" y="3848"/>
                  </a:cubicBezTo>
                  <a:cubicBezTo>
                    <a:pt x="768" y="3848"/>
                    <a:pt x="733" y="3926"/>
                    <a:pt x="764" y="3963"/>
                  </a:cubicBezTo>
                  <a:cubicBezTo>
                    <a:pt x="795" y="4000"/>
                    <a:pt x="830" y="3982"/>
                    <a:pt x="891" y="4012"/>
                  </a:cubicBezTo>
                  <a:cubicBezTo>
                    <a:pt x="952" y="4041"/>
                    <a:pt x="1026" y="4015"/>
                    <a:pt x="1096" y="4000"/>
                  </a:cubicBezTo>
                  <a:cubicBezTo>
                    <a:pt x="1166" y="3986"/>
                    <a:pt x="1231" y="3904"/>
                    <a:pt x="1271" y="3871"/>
                  </a:cubicBezTo>
                  <a:cubicBezTo>
                    <a:pt x="1310" y="3837"/>
                    <a:pt x="1393" y="3874"/>
                    <a:pt x="1437" y="3904"/>
                  </a:cubicBezTo>
                  <a:cubicBezTo>
                    <a:pt x="1480" y="3934"/>
                    <a:pt x="1480" y="3974"/>
                    <a:pt x="1476" y="4034"/>
                  </a:cubicBezTo>
                  <a:cubicBezTo>
                    <a:pt x="1472" y="4093"/>
                    <a:pt x="1428" y="4119"/>
                    <a:pt x="1380" y="4134"/>
                  </a:cubicBezTo>
                  <a:cubicBezTo>
                    <a:pt x="1332" y="4149"/>
                    <a:pt x="1362" y="4201"/>
                    <a:pt x="1349" y="4245"/>
                  </a:cubicBezTo>
                  <a:cubicBezTo>
                    <a:pt x="1336" y="4290"/>
                    <a:pt x="1380" y="4293"/>
                    <a:pt x="1419" y="4323"/>
                  </a:cubicBezTo>
                  <a:cubicBezTo>
                    <a:pt x="1459" y="4353"/>
                    <a:pt x="1459" y="4382"/>
                    <a:pt x="1502" y="4375"/>
                  </a:cubicBezTo>
                  <a:cubicBezTo>
                    <a:pt x="1546" y="4367"/>
                    <a:pt x="1528" y="4330"/>
                    <a:pt x="1581" y="4345"/>
                  </a:cubicBezTo>
                  <a:cubicBezTo>
                    <a:pt x="1633" y="4360"/>
                    <a:pt x="1690" y="4315"/>
                    <a:pt x="1708" y="4282"/>
                  </a:cubicBezTo>
                  <a:cubicBezTo>
                    <a:pt x="1725" y="4249"/>
                    <a:pt x="1764" y="4282"/>
                    <a:pt x="1817" y="4278"/>
                  </a:cubicBezTo>
                  <a:cubicBezTo>
                    <a:pt x="1869" y="4275"/>
                    <a:pt x="1852" y="4208"/>
                    <a:pt x="1830" y="4197"/>
                  </a:cubicBezTo>
                  <a:cubicBezTo>
                    <a:pt x="1808" y="4186"/>
                    <a:pt x="1830" y="4138"/>
                    <a:pt x="1856" y="4112"/>
                  </a:cubicBezTo>
                  <a:cubicBezTo>
                    <a:pt x="1882" y="4086"/>
                    <a:pt x="1860" y="4037"/>
                    <a:pt x="1856" y="4004"/>
                  </a:cubicBezTo>
                  <a:cubicBezTo>
                    <a:pt x="1852" y="3971"/>
                    <a:pt x="1887" y="3960"/>
                    <a:pt x="1913" y="3923"/>
                  </a:cubicBezTo>
                  <a:cubicBezTo>
                    <a:pt x="1939" y="3886"/>
                    <a:pt x="1974" y="3889"/>
                    <a:pt x="2000" y="3871"/>
                  </a:cubicBezTo>
                  <a:cubicBezTo>
                    <a:pt x="2026" y="3852"/>
                    <a:pt x="2044" y="3889"/>
                    <a:pt x="2061" y="3904"/>
                  </a:cubicBezTo>
                  <a:cubicBezTo>
                    <a:pt x="2079" y="3919"/>
                    <a:pt x="2101" y="3949"/>
                    <a:pt x="2088" y="3978"/>
                  </a:cubicBezTo>
                  <a:cubicBezTo>
                    <a:pt x="2075" y="4008"/>
                    <a:pt x="2048" y="4023"/>
                    <a:pt x="2022" y="4049"/>
                  </a:cubicBezTo>
                  <a:cubicBezTo>
                    <a:pt x="1996" y="4075"/>
                    <a:pt x="2000" y="4134"/>
                    <a:pt x="2040" y="4160"/>
                  </a:cubicBezTo>
                  <a:cubicBezTo>
                    <a:pt x="2079" y="4186"/>
                    <a:pt x="2092" y="4160"/>
                    <a:pt x="2166" y="4182"/>
                  </a:cubicBezTo>
                  <a:cubicBezTo>
                    <a:pt x="2240" y="4204"/>
                    <a:pt x="2223" y="4252"/>
                    <a:pt x="2249" y="4252"/>
                  </a:cubicBezTo>
                  <a:cubicBezTo>
                    <a:pt x="2275" y="4252"/>
                    <a:pt x="2323" y="4264"/>
                    <a:pt x="2341" y="4241"/>
                  </a:cubicBezTo>
                  <a:cubicBezTo>
                    <a:pt x="2358" y="4219"/>
                    <a:pt x="2389" y="4252"/>
                    <a:pt x="2415" y="4278"/>
                  </a:cubicBezTo>
                  <a:cubicBezTo>
                    <a:pt x="2441" y="4304"/>
                    <a:pt x="2463" y="4256"/>
                    <a:pt x="2494" y="4256"/>
                  </a:cubicBezTo>
                  <a:cubicBezTo>
                    <a:pt x="2524" y="4256"/>
                    <a:pt x="2516" y="4241"/>
                    <a:pt x="2516" y="4204"/>
                  </a:cubicBezTo>
                  <a:cubicBezTo>
                    <a:pt x="2516" y="4167"/>
                    <a:pt x="2546" y="4156"/>
                    <a:pt x="2564" y="4130"/>
                  </a:cubicBezTo>
                  <a:cubicBezTo>
                    <a:pt x="2581" y="4104"/>
                    <a:pt x="2616" y="4082"/>
                    <a:pt x="2629" y="4052"/>
                  </a:cubicBezTo>
                  <a:cubicBezTo>
                    <a:pt x="2642" y="4023"/>
                    <a:pt x="2629" y="4023"/>
                    <a:pt x="2699" y="4015"/>
                  </a:cubicBezTo>
                  <a:cubicBezTo>
                    <a:pt x="2769" y="4008"/>
                    <a:pt x="2712" y="3960"/>
                    <a:pt x="2708" y="3923"/>
                  </a:cubicBezTo>
                  <a:cubicBezTo>
                    <a:pt x="2704" y="3886"/>
                    <a:pt x="2738" y="3882"/>
                    <a:pt x="2765" y="3860"/>
                  </a:cubicBezTo>
                  <a:cubicBezTo>
                    <a:pt x="2791" y="3837"/>
                    <a:pt x="2782" y="3823"/>
                    <a:pt x="2782" y="3797"/>
                  </a:cubicBezTo>
                  <a:cubicBezTo>
                    <a:pt x="2782" y="3771"/>
                    <a:pt x="2839" y="3811"/>
                    <a:pt x="2861" y="3826"/>
                  </a:cubicBezTo>
                  <a:cubicBezTo>
                    <a:pt x="2883" y="3841"/>
                    <a:pt x="2904" y="3830"/>
                    <a:pt x="2939" y="3774"/>
                  </a:cubicBezTo>
                  <a:cubicBezTo>
                    <a:pt x="2974" y="3719"/>
                    <a:pt x="2974" y="3774"/>
                    <a:pt x="3018" y="3793"/>
                  </a:cubicBezTo>
                  <a:cubicBezTo>
                    <a:pt x="3062" y="3811"/>
                    <a:pt x="3057" y="3774"/>
                    <a:pt x="3057" y="3737"/>
                  </a:cubicBezTo>
                  <a:cubicBezTo>
                    <a:pt x="3057" y="3700"/>
                    <a:pt x="3097" y="3726"/>
                    <a:pt x="3110" y="3734"/>
                  </a:cubicBezTo>
                  <a:cubicBezTo>
                    <a:pt x="3123" y="3741"/>
                    <a:pt x="3153" y="3722"/>
                    <a:pt x="3162" y="3697"/>
                  </a:cubicBezTo>
                  <a:cubicBezTo>
                    <a:pt x="3171" y="3671"/>
                    <a:pt x="3197" y="3589"/>
                    <a:pt x="3215" y="3563"/>
                  </a:cubicBezTo>
                  <a:cubicBezTo>
                    <a:pt x="3232" y="3537"/>
                    <a:pt x="3284" y="3548"/>
                    <a:pt x="3319" y="3563"/>
                  </a:cubicBezTo>
                  <a:cubicBezTo>
                    <a:pt x="3354" y="3578"/>
                    <a:pt x="3372" y="3530"/>
                    <a:pt x="3385" y="3504"/>
                  </a:cubicBezTo>
                  <a:cubicBezTo>
                    <a:pt x="3398" y="3478"/>
                    <a:pt x="3420" y="3500"/>
                    <a:pt x="3442" y="3519"/>
                  </a:cubicBezTo>
                  <a:cubicBezTo>
                    <a:pt x="3464" y="3537"/>
                    <a:pt x="3499" y="3515"/>
                    <a:pt x="3503" y="3489"/>
                  </a:cubicBezTo>
                  <a:cubicBezTo>
                    <a:pt x="3507" y="3463"/>
                    <a:pt x="3542" y="3478"/>
                    <a:pt x="3577" y="3470"/>
                  </a:cubicBezTo>
                  <a:cubicBezTo>
                    <a:pt x="3612" y="3463"/>
                    <a:pt x="3590" y="3411"/>
                    <a:pt x="3595" y="3396"/>
                  </a:cubicBezTo>
                  <a:cubicBezTo>
                    <a:pt x="3599" y="3381"/>
                    <a:pt x="3564" y="3381"/>
                    <a:pt x="3547" y="3352"/>
                  </a:cubicBezTo>
                  <a:cubicBezTo>
                    <a:pt x="3529" y="3322"/>
                    <a:pt x="3516" y="3311"/>
                    <a:pt x="3538" y="3300"/>
                  </a:cubicBezTo>
                  <a:cubicBezTo>
                    <a:pt x="3560" y="3289"/>
                    <a:pt x="3533" y="3270"/>
                    <a:pt x="3538" y="3233"/>
                  </a:cubicBezTo>
                  <a:cubicBezTo>
                    <a:pt x="3542" y="3196"/>
                    <a:pt x="3538" y="3189"/>
                    <a:pt x="3555" y="3185"/>
                  </a:cubicBezTo>
                  <a:cubicBezTo>
                    <a:pt x="3573" y="3181"/>
                    <a:pt x="3590" y="3159"/>
                    <a:pt x="3590" y="3129"/>
                  </a:cubicBezTo>
                  <a:cubicBezTo>
                    <a:pt x="3590" y="3100"/>
                    <a:pt x="3595" y="3089"/>
                    <a:pt x="3625" y="3059"/>
                  </a:cubicBezTo>
                  <a:cubicBezTo>
                    <a:pt x="3656" y="3029"/>
                    <a:pt x="3678" y="3026"/>
                    <a:pt x="3708" y="3048"/>
                  </a:cubicBezTo>
                  <a:cubicBezTo>
                    <a:pt x="3739" y="3070"/>
                    <a:pt x="3699" y="3129"/>
                    <a:pt x="3739" y="3166"/>
                  </a:cubicBezTo>
                  <a:cubicBezTo>
                    <a:pt x="3778" y="3204"/>
                    <a:pt x="3826" y="3118"/>
                    <a:pt x="3857" y="3085"/>
                  </a:cubicBezTo>
                  <a:cubicBezTo>
                    <a:pt x="3887" y="3052"/>
                    <a:pt x="3909" y="3048"/>
                    <a:pt x="3935" y="3070"/>
                  </a:cubicBezTo>
                  <a:cubicBezTo>
                    <a:pt x="3962" y="3092"/>
                    <a:pt x="3979" y="3066"/>
                    <a:pt x="4005" y="3029"/>
                  </a:cubicBezTo>
                  <a:cubicBezTo>
                    <a:pt x="4031" y="2992"/>
                    <a:pt x="4058" y="3018"/>
                    <a:pt x="4084" y="3033"/>
                  </a:cubicBezTo>
                  <a:cubicBezTo>
                    <a:pt x="4110" y="3048"/>
                    <a:pt x="4123" y="3018"/>
                    <a:pt x="4119" y="2996"/>
                  </a:cubicBezTo>
                  <a:cubicBezTo>
                    <a:pt x="4114" y="2974"/>
                    <a:pt x="4097" y="2959"/>
                    <a:pt x="4093" y="2929"/>
                  </a:cubicBezTo>
                  <a:cubicBezTo>
                    <a:pt x="4088" y="2900"/>
                    <a:pt x="4119" y="2885"/>
                    <a:pt x="4184" y="2870"/>
                  </a:cubicBezTo>
                  <a:cubicBezTo>
                    <a:pt x="4250" y="2855"/>
                    <a:pt x="4184" y="2870"/>
                    <a:pt x="4237" y="2837"/>
                  </a:cubicBezTo>
                  <a:cubicBezTo>
                    <a:pt x="4289" y="2803"/>
                    <a:pt x="4311" y="2855"/>
                    <a:pt x="4311" y="2855"/>
                  </a:cubicBezTo>
                  <a:cubicBezTo>
                    <a:pt x="4311" y="2855"/>
                    <a:pt x="4350" y="2914"/>
                    <a:pt x="4377" y="2929"/>
                  </a:cubicBezTo>
                  <a:cubicBezTo>
                    <a:pt x="4403" y="2944"/>
                    <a:pt x="4394" y="2959"/>
                    <a:pt x="4394" y="2992"/>
                  </a:cubicBezTo>
                  <a:cubicBezTo>
                    <a:pt x="4394" y="3026"/>
                    <a:pt x="4394" y="3037"/>
                    <a:pt x="4425" y="3052"/>
                  </a:cubicBezTo>
                  <a:cubicBezTo>
                    <a:pt x="4455" y="3066"/>
                    <a:pt x="4442" y="3103"/>
                    <a:pt x="4477" y="3129"/>
                  </a:cubicBezTo>
                  <a:cubicBezTo>
                    <a:pt x="4512" y="3155"/>
                    <a:pt x="4543" y="3129"/>
                    <a:pt x="4582" y="3129"/>
                  </a:cubicBezTo>
                  <a:cubicBezTo>
                    <a:pt x="4599" y="3129"/>
                    <a:pt x="4627" y="3126"/>
                    <a:pt x="4652" y="3122"/>
                  </a:cubicBezTo>
                  <a:cubicBezTo>
                    <a:pt x="4659" y="3111"/>
                    <a:pt x="4668" y="3101"/>
                    <a:pt x="4676" y="3092"/>
                  </a:cubicBezTo>
                  <a:cubicBezTo>
                    <a:pt x="4698" y="3068"/>
                    <a:pt x="4687" y="3053"/>
                    <a:pt x="4663" y="3020"/>
                  </a:cubicBezTo>
                  <a:cubicBezTo>
                    <a:pt x="4639" y="2987"/>
                    <a:pt x="4647" y="2959"/>
                    <a:pt x="4647" y="2942"/>
                  </a:cubicBezTo>
                  <a:cubicBezTo>
                    <a:pt x="4647" y="2926"/>
                    <a:pt x="4656" y="2916"/>
                    <a:pt x="4630" y="2903"/>
                  </a:cubicBezTo>
                  <a:cubicBezTo>
                    <a:pt x="4604" y="2890"/>
                    <a:pt x="4628" y="2870"/>
                    <a:pt x="4634" y="2855"/>
                  </a:cubicBezTo>
                  <a:cubicBezTo>
                    <a:pt x="4641" y="2840"/>
                    <a:pt x="4658" y="2822"/>
                    <a:pt x="4676" y="2848"/>
                  </a:cubicBezTo>
                  <a:cubicBezTo>
                    <a:pt x="4693" y="2874"/>
                    <a:pt x="4717" y="2863"/>
                    <a:pt x="4748" y="2892"/>
                  </a:cubicBezTo>
                  <a:cubicBezTo>
                    <a:pt x="4778" y="2922"/>
                    <a:pt x="4776" y="2933"/>
                    <a:pt x="4802" y="2970"/>
                  </a:cubicBezTo>
                  <a:cubicBezTo>
                    <a:pt x="4829" y="3007"/>
                    <a:pt x="4853" y="2933"/>
                    <a:pt x="4859" y="2907"/>
                  </a:cubicBezTo>
                  <a:cubicBezTo>
                    <a:pt x="4866" y="2881"/>
                    <a:pt x="4907" y="2851"/>
                    <a:pt x="4925" y="2831"/>
                  </a:cubicBezTo>
                  <a:cubicBezTo>
                    <a:pt x="4942" y="2811"/>
                    <a:pt x="4953" y="2814"/>
                    <a:pt x="4982" y="2801"/>
                  </a:cubicBezTo>
                  <a:cubicBezTo>
                    <a:pt x="5010" y="2788"/>
                    <a:pt x="5019" y="2766"/>
                    <a:pt x="5023" y="2742"/>
                  </a:cubicBezTo>
                  <a:cubicBezTo>
                    <a:pt x="5027" y="2718"/>
                    <a:pt x="5043" y="2725"/>
                    <a:pt x="5062" y="2725"/>
                  </a:cubicBezTo>
                  <a:cubicBezTo>
                    <a:pt x="5082" y="2725"/>
                    <a:pt x="5106" y="2735"/>
                    <a:pt x="5126" y="2703"/>
                  </a:cubicBezTo>
                  <a:cubicBezTo>
                    <a:pt x="5145" y="2672"/>
                    <a:pt x="5167" y="2711"/>
                    <a:pt x="5209" y="2714"/>
                  </a:cubicBezTo>
                  <a:cubicBezTo>
                    <a:pt x="5250" y="2718"/>
                    <a:pt x="5231" y="2631"/>
                    <a:pt x="5237" y="2614"/>
                  </a:cubicBezTo>
                  <a:cubicBezTo>
                    <a:pt x="5244" y="2598"/>
                    <a:pt x="5272" y="2614"/>
                    <a:pt x="5287" y="2623"/>
                  </a:cubicBezTo>
                  <a:cubicBezTo>
                    <a:pt x="5303" y="2633"/>
                    <a:pt x="5322" y="2620"/>
                    <a:pt x="5344" y="2614"/>
                  </a:cubicBezTo>
                  <a:cubicBezTo>
                    <a:pt x="5366" y="2609"/>
                    <a:pt x="5386" y="2590"/>
                    <a:pt x="5386" y="2559"/>
                  </a:cubicBezTo>
                  <a:cubicBezTo>
                    <a:pt x="5386" y="2527"/>
                    <a:pt x="5407" y="2536"/>
                    <a:pt x="5442" y="2514"/>
                  </a:cubicBezTo>
                  <a:cubicBezTo>
                    <a:pt x="5477" y="2492"/>
                    <a:pt x="5464" y="2468"/>
                    <a:pt x="5460" y="2444"/>
                  </a:cubicBezTo>
                  <a:cubicBezTo>
                    <a:pt x="5455" y="2420"/>
                    <a:pt x="5427" y="2440"/>
                    <a:pt x="5407" y="2431"/>
                  </a:cubicBezTo>
                  <a:cubicBezTo>
                    <a:pt x="5388" y="2422"/>
                    <a:pt x="5410" y="2368"/>
                    <a:pt x="5397" y="2338"/>
                  </a:cubicBezTo>
                  <a:cubicBezTo>
                    <a:pt x="5383" y="2308"/>
                    <a:pt x="5357" y="2303"/>
                    <a:pt x="5353" y="2268"/>
                  </a:cubicBezTo>
                  <a:cubicBezTo>
                    <a:pt x="5348" y="2232"/>
                    <a:pt x="5296" y="2223"/>
                    <a:pt x="5289" y="2194"/>
                  </a:cubicBezTo>
                  <a:cubicBezTo>
                    <a:pt x="5283" y="2164"/>
                    <a:pt x="5248" y="2194"/>
                    <a:pt x="5237" y="2216"/>
                  </a:cubicBezTo>
                  <a:cubicBezTo>
                    <a:pt x="5226" y="2238"/>
                    <a:pt x="5191" y="2245"/>
                    <a:pt x="5156" y="2270"/>
                  </a:cubicBezTo>
                  <a:cubicBezTo>
                    <a:pt x="5121" y="2294"/>
                    <a:pt x="5117" y="2270"/>
                    <a:pt x="5110" y="2236"/>
                  </a:cubicBezTo>
                  <a:cubicBezTo>
                    <a:pt x="5104" y="2203"/>
                    <a:pt x="5075" y="2199"/>
                    <a:pt x="5065" y="2179"/>
                  </a:cubicBezTo>
                  <a:cubicBezTo>
                    <a:pt x="5054" y="2158"/>
                    <a:pt x="5043" y="2149"/>
                    <a:pt x="5032" y="2121"/>
                  </a:cubicBezTo>
                  <a:cubicBezTo>
                    <a:pt x="5021" y="2093"/>
                    <a:pt x="5060" y="2042"/>
                    <a:pt x="5062" y="2017"/>
                  </a:cubicBezTo>
                  <a:cubicBezTo>
                    <a:pt x="5065" y="1993"/>
                    <a:pt x="5043" y="1990"/>
                    <a:pt x="5019" y="1979"/>
                  </a:cubicBezTo>
                  <a:cubicBezTo>
                    <a:pt x="4995" y="1967"/>
                    <a:pt x="4992" y="1967"/>
                    <a:pt x="4988" y="1940"/>
                  </a:cubicBezTo>
                  <a:cubicBezTo>
                    <a:pt x="4984" y="1912"/>
                    <a:pt x="4955" y="1938"/>
                    <a:pt x="4920" y="1927"/>
                  </a:cubicBezTo>
                  <a:cubicBezTo>
                    <a:pt x="4885" y="1916"/>
                    <a:pt x="4940" y="1862"/>
                    <a:pt x="4949" y="1847"/>
                  </a:cubicBezTo>
                  <a:cubicBezTo>
                    <a:pt x="4958" y="1832"/>
                    <a:pt x="4975" y="1858"/>
                    <a:pt x="5001" y="1871"/>
                  </a:cubicBezTo>
                  <a:cubicBezTo>
                    <a:pt x="5027" y="1884"/>
                    <a:pt x="5025" y="1877"/>
                    <a:pt x="5045" y="1858"/>
                  </a:cubicBezTo>
                  <a:cubicBezTo>
                    <a:pt x="5065" y="1840"/>
                    <a:pt x="5062" y="1866"/>
                    <a:pt x="5106" y="1890"/>
                  </a:cubicBezTo>
                  <a:cubicBezTo>
                    <a:pt x="5150" y="1914"/>
                    <a:pt x="5132" y="1849"/>
                    <a:pt x="5130" y="1815"/>
                  </a:cubicBezTo>
                  <a:cubicBezTo>
                    <a:pt x="5128" y="1782"/>
                    <a:pt x="5156" y="1790"/>
                    <a:pt x="5172" y="1765"/>
                  </a:cubicBezTo>
                  <a:cubicBezTo>
                    <a:pt x="5187" y="1741"/>
                    <a:pt x="5152" y="1741"/>
                    <a:pt x="5137" y="1727"/>
                  </a:cubicBezTo>
                  <a:cubicBezTo>
                    <a:pt x="5121" y="1712"/>
                    <a:pt x="5132" y="1684"/>
                    <a:pt x="5139" y="1662"/>
                  </a:cubicBezTo>
                  <a:cubicBezTo>
                    <a:pt x="5145" y="1639"/>
                    <a:pt x="5200" y="1645"/>
                    <a:pt x="5222" y="1638"/>
                  </a:cubicBezTo>
                  <a:cubicBezTo>
                    <a:pt x="5244" y="1630"/>
                    <a:pt x="5252" y="1608"/>
                    <a:pt x="5252" y="1591"/>
                  </a:cubicBezTo>
                  <a:cubicBezTo>
                    <a:pt x="5252" y="1575"/>
                    <a:pt x="5246" y="1576"/>
                    <a:pt x="5215" y="1595"/>
                  </a:cubicBezTo>
                  <a:cubicBezTo>
                    <a:pt x="5185" y="1613"/>
                    <a:pt x="5178" y="1602"/>
                    <a:pt x="5130" y="1593"/>
                  </a:cubicBezTo>
                  <a:cubicBezTo>
                    <a:pt x="5082" y="1584"/>
                    <a:pt x="5084" y="1576"/>
                    <a:pt x="5067" y="1562"/>
                  </a:cubicBezTo>
                  <a:cubicBezTo>
                    <a:pt x="5049" y="1547"/>
                    <a:pt x="5006" y="1528"/>
                    <a:pt x="4988" y="1508"/>
                  </a:cubicBezTo>
                  <a:cubicBezTo>
                    <a:pt x="4971" y="1487"/>
                    <a:pt x="4990" y="1445"/>
                    <a:pt x="5014" y="1426"/>
                  </a:cubicBezTo>
                  <a:cubicBezTo>
                    <a:pt x="5038" y="1408"/>
                    <a:pt x="5056" y="1378"/>
                    <a:pt x="5075" y="1347"/>
                  </a:cubicBezTo>
                  <a:cubicBezTo>
                    <a:pt x="5095" y="1315"/>
                    <a:pt x="5145" y="1267"/>
                    <a:pt x="5180" y="1228"/>
                  </a:cubicBezTo>
                  <a:cubicBezTo>
                    <a:pt x="5215" y="1189"/>
                    <a:pt x="5217" y="1161"/>
                    <a:pt x="5244" y="1132"/>
                  </a:cubicBezTo>
                  <a:cubicBezTo>
                    <a:pt x="5270" y="1102"/>
                    <a:pt x="5263" y="1146"/>
                    <a:pt x="5270" y="1172"/>
                  </a:cubicBezTo>
                  <a:cubicBezTo>
                    <a:pt x="5276" y="1198"/>
                    <a:pt x="5298" y="1208"/>
                    <a:pt x="5320" y="1219"/>
                  </a:cubicBezTo>
                  <a:cubicBezTo>
                    <a:pt x="5342" y="1230"/>
                    <a:pt x="5335" y="1172"/>
                    <a:pt x="5320" y="1152"/>
                  </a:cubicBezTo>
                  <a:cubicBezTo>
                    <a:pt x="5305" y="1132"/>
                    <a:pt x="5309" y="1096"/>
                    <a:pt x="5305" y="1067"/>
                  </a:cubicBezTo>
                  <a:cubicBezTo>
                    <a:pt x="5300" y="1037"/>
                    <a:pt x="5320" y="1006"/>
                    <a:pt x="5320" y="982"/>
                  </a:cubicBezTo>
                  <a:cubicBezTo>
                    <a:pt x="5320" y="957"/>
                    <a:pt x="5342" y="950"/>
                    <a:pt x="5370" y="932"/>
                  </a:cubicBezTo>
                  <a:cubicBezTo>
                    <a:pt x="5399" y="913"/>
                    <a:pt x="5388" y="839"/>
                    <a:pt x="5364" y="811"/>
                  </a:cubicBezTo>
                  <a:cubicBezTo>
                    <a:pt x="5340" y="783"/>
                    <a:pt x="5351" y="737"/>
                    <a:pt x="5346" y="694"/>
                  </a:cubicBezTo>
                  <a:cubicBezTo>
                    <a:pt x="5342" y="652"/>
                    <a:pt x="5366" y="605"/>
                    <a:pt x="5379" y="587"/>
                  </a:cubicBezTo>
                  <a:cubicBezTo>
                    <a:pt x="5392" y="568"/>
                    <a:pt x="5407" y="539"/>
                    <a:pt x="5390" y="511"/>
                  </a:cubicBezTo>
                  <a:cubicBezTo>
                    <a:pt x="5372" y="483"/>
                    <a:pt x="5421" y="465"/>
                    <a:pt x="5418" y="437"/>
                  </a:cubicBezTo>
                  <a:cubicBezTo>
                    <a:pt x="5416" y="409"/>
                    <a:pt x="5370" y="400"/>
                    <a:pt x="5329" y="368"/>
                  </a:cubicBezTo>
                  <a:cubicBezTo>
                    <a:pt x="5287" y="337"/>
                    <a:pt x="5314" y="322"/>
                    <a:pt x="5248" y="316"/>
                  </a:cubicBezTo>
                  <a:cubicBezTo>
                    <a:pt x="5182" y="311"/>
                    <a:pt x="5189" y="366"/>
                    <a:pt x="5150" y="405"/>
                  </a:cubicBezTo>
                  <a:cubicBezTo>
                    <a:pt x="5110" y="444"/>
                    <a:pt x="5084" y="427"/>
                    <a:pt x="5032" y="439"/>
                  </a:cubicBezTo>
                  <a:cubicBezTo>
                    <a:pt x="4979" y="450"/>
                    <a:pt x="4914" y="472"/>
                    <a:pt x="4861" y="466"/>
                  </a:cubicBezTo>
                  <a:cubicBezTo>
                    <a:pt x="4809" y="461"/>
                    <a:pt x="4783" y="422"/>
                    <a:pt x="4776" y="389"/>
                  </a:cubicBezTo>
                  <a:cubicBezTo>
                    <a:pt x="4770" y="355"/>
                    <a:pt x="4757" y="316"/>
                    <a:pt x="4757" y="266"/>
                  </a:cubicBezTo>
                  <a:cubicBezTo>
                    <a:pt x="4757" y="216"/>
                    <a:pt x="4743" y="238"/>
                    <a:pt x="4717" y="238"/>
                  </a:cubicBezTo>
                  <a:cubicBezTo>
                    <a:pt x="4691" y="238"/>
                    <a:pt x="4684" y="227"/>
                    <a:pt x="4665" y="199"/>
                  </a:cubicBezTo>
                  <a:cubicBezTo>
                    <a:pt x="4645" y="172"/>
                    <a:pt x="4619" y="199"/>
                    <a:pt x="4619" y="233"/>
                  </a:cubicBezTo>
                  <a:cubicBezTo>
                    <a:pt x="4619" y="266"/>
                    <a:pt x="4599" y="283"/>
                    <a:pt x="4573" y="250"/>
                  </a:cubicBezTo>
                  <a:cubicBezTo>
                    <a:pt x="4547" y="216"/>
                    <a:pt x="4540" y="227"/>
                    <a:pt x="4475" y="216"/>
                  </a:cubicBezTo>
                  <a:cubicBezTo>
                    <a:pt x="4409" y="205"/>
                    <a:pt x="4475" y="149"/>
                    <a:pt x="4508" y="111"/>
                  </a:cubicBezTo>
                  <a:cubicBezTo>
                    <a:pt x="4540" y="72"/>
                    <a:pt x="4514" y="61"/>
                    <a:pt x="4475" y="33"/>
                  </a:cubicBezTo>
                  <a:cubicBezTo>
                    <a:pt x="4464" y="25"/>
                    <a:pt x="4454" y="13"/>
                    <a:pt x="4445" y="0"/>
                  </a:cubicBezTo>
                  <a:cubicBezTo>
                    <a:pt x="4418" y="4"/>
                    <a:pt x="4389" y="5"/>
                    <a:pt x="4375" y="22"/>
                  </a:cubicBezTo>
                  <a:cubicBezTo>
                    <a:pt x="4355" y="44"/>
                    <a:pt x="4301" y="126"/>
                    <a:pt x="4280" y="147"/>
                  </a:cubicBezTo>
                  <a:cubicBezTo>
                    <a:pt x="4259" y="168"/>
                    <a:pt x="4231" y="179"/>
                    <a:pt x="4242" y="201"/>
                  </a:cubicBezTo>
                  <a:cubicBezTo>
                    <a:pt x="4254" y="223"/>
                    <a:pt x="4270" y="241"/>
                    <a:pt x="4291" y="226"/>
                  </a:cubicBezTo>
                  <a:cubicBezTo>
                    <a:pt x="4313" y="211"/>
                    <a:pt x="4360" y="198"/>
                    <a:pt x="4370" y="226"/>
                  </a:cubicBezTo>
                  <a:cubicBezTo>
                    <a:pt x="4380" y="254"/>
                    <a:pt x="4370" y="248"/>
                    <a:pt x="4372" y="269"/>
                  </a:cubicBezTo>
                  <a:cubicBezTo>
                    <a:pt x="4373" y="290"/>
                    <a:pt x="4399" y="291"/>
                    <a:pt x="4408" y="315"/>
                  </a:cubicBezTo>
                  <a:cubicBezTo>
                    <a:pt x="4416" y="338"/>
                    <a:pt x="4409" y="376"/>
                    <a:pt x="4396" y="393"/>
                  </a:cubicBezTo>
                  <a:cubicBezTo>
                    <a:pt x="4383" y="409"/>
                    <a:pt x="4332" y="437"/>
                    <a:pt x="4319" y="465"/>
                  </a:cubicBezTo>
                  <a:cubicBezTo>
                    <a:pt x="4306" y="493"/>
                    <a:pt x="4301" y="528"/>
                    <a:pt x="4303" y="541"/>
                  </a:cubicBezTo>
                  <a:cubicBezTo>
                    <a:pt x="4304" y="555"/>
                    <a:pt x="4303" y="565"/>
                    <a:pt x="4288" y="573"/>
                  </a:cubicBezTo>
                  <a:cubicBezTo>
                    <a:pt x="4273" y="582"/>
                    <a:pt x="4270" y="594"/>
                    <a:pt x="4277" y="615"/>
                  </a:cubicBezTo>
                  <a:cubicBezTo>
                    <a:pt x="4283" y="636"/>
                    <a:pt x="4277" y="644"/>
                    <a:pt x="4264" y="655"/>
                  </a:cubicBezTo>
                  <a:cubicBezTo>
                    <a:pt x="4250" y="667"/>
                    <a:pt x="4249" y="673"/>
                    <a:pt x="4254" y="696"/>
                  </a:cubicBezTo>
                  <a:cubicBezTo>
                    <a:pt x="4259" y="718"/>
                    <a:pt x="4254" y="730"/>
                    <a:pt x="4239" y="747"/>
                  </a:cubicBezTo>
                  <a:cubicBezTo>
                    <a:pt x="4224" y="764"/>
                    <a:pt x="4209" y="780"/>
                    <a:pt x="4211" y="799"/>
                  </a:cubicBezTo>
                  <a:cubicBezTo>
                    <a:pt x="4213" y="817"/>
                    <a:pt x="4205" y="826"/>
                    <a:pt x="4218" y="837"/>
                  </a:cubicBezTo>
                  <a:cubicBezTo>
                    <a:pt x="4231" y="849"/>
                    <a:pt x="4249" y="840"/>
                    <a:pt x="4252" y="867"/>
                  </a:cubicBezTo>
                  <a:cubicBezTo>
                    <a:pt x="4255" y="893"/>
                    <a:pt x="4247" y="918"/>
                    <a:pt x="4223" y="928"/>
                  </a:cubicBezTo>
                  <a:cubicBezTo>
                    <a:pt x="4198" y="938"/>
                    <a:pt x="4162" y="938"/>
                    <a:pt x="4144" y="957"/>
                  </a:cubicBezTo>
                  <a:cubicBezTo>
                    <a:pt x="4126" y="976"/>
                    <a:pt x="4069" y="1024"/>
                    <a:pt x="4047" y="1047"/>
                  </a:cubicBezTo>
                  <a:cubicBezTo>
                    <a:pt x="4026" y="1071"/>
                    <a:pt x="4011" y="1111"/>
                    <a:pt x="3957" y="1090"/>
                  </a:cubicBezTo>
                  <a:cubicBezTo>
                    <a:pt x="3903" y="1070"/>
                    <a:pt x="3938" y="1056"/>
                    <a:pt x="3888" y="1058"/>
                  </a:cubicBezTo>
                  <a:cubicBezTo>
                    <a:pt x="3850" y="1061"/>
                    <a:pt x="3806" y="1053"/>
                    <a:pt x="3777" y="1036"/>
                  </a:cubicBezTo>
                  <a:cubicBezTo>
                    <a:pt x="3771" y="1061"/>
                    <a:pt x="3765" y="1086"/>
                    <a:pt x="3764" y="1100"/>
                  </a:cubicBezTo>
                  <a:cubicBezTo>
                    <a:pt x="3761" y="1134"/>
                    <a:pt x="3738" y="1181"/>
                    <a:pt x="3725" y="1225"/>
                  </a:cubicBezTo>
                  <a:cubicBezTo>
                    <a:pt x="3711" y="1270"/>
                    <a:pt x="3705" y="1298"/>
                    <a:pt x="3695" y="1339"/>
                  </a:cubicBezTo>
                  <a:cubicBezTo>
                    <a:pt x="3685" y="1381"/>
                    <a:pt x="3675" y="1384"/>
                    <a:pt x="3675" y="1423"/>
                  </a:cubicBezTo>
                  <a:cubicBezTo>
                    <a:pt x="3675" y="1462"/>
                    <a:pt x="3666" y="1462"/>
                    <a:pt x="3636" y="1459"/>
                  </a:cubicBezTo>
                  <a:cubicBezTo>
                    <a:pt x="3607" y="1456"/>
                    <a:pt x="3623" y="1487"/>
                    <a:pt x="3630" y="1506"/>
                  </a:cubicBezTo>
                  <a:cubicBezTo>
                    <a:pt x="3636" y="1525"/>
                    <a:pt x="3649" y="1550"/>
                    <a:pt x="3682" y="1581"/>
                  </a:cubicBezTo>
                  <a:cubicBezTo>
                    <a:pt x="3715" y="1612"/>
                    <a:pt x="3725" y="1584"/>
                    <a:pt x="3751" y="1559"/>
                  </a:cubicBezTo>
                  <a:cubicBezTo>
                    <a:pt x="3777" y="1534"/>
                    <a:pt x="3787" y="1537"/>
                    <a:pt x="3810" y="1545"/>
                  </a:cubicBezTo>
                  <a:cubicBezTo>
                    <a:pt x="3833" y="1553"/>
                    <a:pt x="3872" y="1523"/>
                    <a:pt x="3892" y="1520"/>
                  </a:cubicBezTo>
                  <a:cubicBezTo>
                    <a:pt x="3911" y="1517"/>
                    <a:pt x="3951" y="1545"/>
                    <a:pt x="3970" y="1564"/>
                  </a:cubicBezTo>
                  <a:cubicBezTo>
                    <a:pt x="3990" y="1584"/>
                    <a:pt x="4016" y="1564"/>
                    <a:pt x="4016" y="1553"/>
                  </a:cubicBezTo>
                  <a:cubicBezTo>
                    <a:pt x="4016" y="1542"/>
                    <a:pt x="4042" y="1492"/>
                    <a:pt x="4055" y="1467"/>
                  </a:cubicBezTo>
                  <a:cubicBezTo>
                    <a:pt x="4069" y="1442"/>
                    <a:pt x="4101" y="1453"/>
                    <a:pt x="4134" y="1445"/>
                  </a:cubicBezTo>
                  <a:cubicBezTo>
                    <a:pt x="4167" y="1437"/>
                    <a:pt x="4213" y="1450"/>
                    <a:pt x="4223" y="1467"/>
                  </a:cubicBezTo>
                  <a:cubicBezTo>
                    <a:pt x="4232" y="1484"/>
                    <a:pt x="4291" y="1500"/>
                    <a:pt x="4314" y="1498"/>
                  </a:cubicBezTo>
                  <a:cubicBezTo>
                    <a:pt x="4337" y="1495"/>
                    <a:pt x="4344" y="1523"/>
                    <a:pt x="4344" y="1542"/>
                  </a:cubicBezTo>
                  <a:cubicBezTo>
                    <a:pt x="4344" y="1562"/>
                    <a:pt x="4399" y="1564"/>
                    <a:pt x="4439" y="1592"/>
                  </a:cubicBezTo>
                  <a:cubicBezTo>
                    <a:pt x="4478" y="1620"/>
                    <a:pt x="4481" y="1637"/>
                    <a:pt x="4511" y="1659"/>
                  </a:cubicBezTo>
                  <a:cubicBezTo>
                    <a:pt x="4540" y="1681"/>
                    <a:pt x="4544" y="1717"/>
                    <a:pt x="4527" y="1748"/>
                  </a:cubicBezTo>
                  <a:cubicBezTo>
                    <a:pt x="4511" y="1778"/>
                    <a:pt x="4491" y="1778"/>
                    <a:pt x="4429" y="1778"/>
                  </a:cubicBezTo>
                  <a:cubicBezTo>
                    <a:pt x="4367" y="1778"/>
                    <a:pt x="4373" y="1778"/>
                    <a:pt x="4360" y="1762"/>
                  </a:cubicBezTo>
                  <a:cubicBezTo>
                    <a:pt x="4347" y="1745"/>
                    <a:pt x="4311" y="1773"/>
                    <a:pt x="4311" y="1773"/>
                  </a:cubicBezTo>
                  <a:cubicBezTo>
                    <a:pt x="4311" y="1773"/>
                    <a:pt x="4282" y="1776"/>
                    <a:pt x="4229" y="1767"/>
                  </a:cubicBezTo>
                  <a:cubicBezTo>
                    <a:pt x="4177" y="1759"/>
                    <a:pt x="4183" y="1795"/>
                    <a:pt x="4147" y="1826"/>
                  </a:cubicBezTo>
                  <a:cubicBezTo>
                    <a:pt x="4111" y="1856"/>
                    <a:pt x="4114" y="1853"/>
                    <a:pt x="4108" y="1831"/>
                  </a:cubicBezTo>
                  <a:cubicBezTo>
                    <a:pt x="4101" y="1809"/>
                    <a:pt x="4055" y="1840"/>
                    <a:pt x="4052" y="1879"/>
                  </a:cubicBezTo>
                  <a:cubicBezTo>
                    <a:pt x="4049" y="1917"/>
                    <a:pt x="4036" y="1898"/>
                    <a:pt x="3980" y="1898"/>
                  </a:cubicBezTo>
                  <a:cubicBezTo>
                    <a:pt x="3924" y="1898"/>
                    <a:pt x="3977" y="1920"/>
                    <a:pt x="3918" y="1954"/>
                  </a:cubicBezTo>
                  <a:cubicBezTo>
                    <a:pt x="3859" y="1987"/>
                    <a:pt x="3852" y="2023"/>
                    <a:pt x="3865" y="2051"/>
                  </a:cubicBezTo>
                  <a:cubicBezTo>
                    <a:pt x="3879" y="2079"/>
                    <a:pt x="3885" y="2081"/>
                    <a:pt x="3843" y="2098"/>
                  </a:cubicBezTo>
                  <a:cubicBezTo>
                    <a:pt x="3800" y="2115"/>
                    <a:pt x="3813" y="2143"/>
                    <a:pt x="3748" y="2179"/>
                  </a:cubicBezTo>
                  <a:cubicBezTo>
                    <a:pt x="3682" y="2215"/>
                    <a:pt x="3646" y="2201"/>
                    <a:pt x="3594" y="2198"/>
                  </a:cubicBezTo>
                  <a:cubicBezTo>
                    <a:pt x="3541" y="2195"/>
                    <a:pt x="3551" y="2234"/>
                    <a:pt x="3518" y="2268"/>
                  </a:cubicBezTo>
                  <a:cubicBezTo>
                    <a:pt x="3485" y="2301"/>
                    <a:pt x="3505" y="2315"/>
                    <a:pt x="3453" y="2332"/>
                  </a:cubicBezTo>
                  <a:cubicBezTo>
                    <a:pt x="3400" y="2348"/>
                    <a:pt x="3410" y="2368"/>
                    <a:pt x="3361" y="2387"/>
                  </a:cubicBezTo>
                  <a:cubicBezTo>
                    <a:pt x="3312" y="2407"/>
                    <a:pt x="3266" y="2398"/>
                    <a:pt x="3227" y="2393"/>
                  </a:cubicBezTo>
                  <a:cubicBezTo>
                    <a:pt x="3187" y="2387"/>
                    <a:pt x="3174" y="2387"/>
                    <a:pt x="3148" y="2357"/>
                  </a:cubicBezTo>
                  <a:cubicBezTo>
                    <a:pt x="3122" y="2326"/>
                    <a:pt x="3105" y="2343"/>
                    <a:pt x="3060" y="2343"/>
                  </a:cubicBezTo>
                  <a:cubicBezTo>
                    <a:pt x="3014" y="2343"/>
                    <a:pt x="2991" y="2373"/>
                    <a:pt x="2981" y="2401"/>
                  </a:cubicBezTo>
                  <a:cubicBezTo>
                    <a:pt x="2971" y="2429"/>
                    <a:pt x="2965" y="2457"/>
                    <a:pt x="2945" y="2498"/>
                  </a:cubicBezTo>
                  <a:cubicBezTo>
                    <a:pt x="2925" y="2540"/>
                    <a:pt x="2945" y="2529"/>
                    <a:pt x="2961" y="2571"/>
                  </a:cubicBezTo>
                  <a:cubicBezTo>
                    <a:pt x="2978" y="2612"/>
                    <a:pt x="3004" y="2601"/>
                    <a:pt x="3037" y="2623"/>
                  </a:cubicBezTo>
                  <a:cubicBezTo>
                    <a:pt x="3069" y="2646"/>
                    <a:pt x="3073" y="2654"/>
                    <a:pt x="3063" y="2682"/>
                  </a:cubicBezTo>
                  <a:cubicBezTo>
                    <a:pt x="3053" y="2710"/>
                    <a:pt x="3007" y="2729"/>
                    <a:pt x="2974" y="2749"/>
                  </a:cubicBezTo>
                  <a:cubicBezTo>
                    <a:pt x="2942" y="2768"/>
                    <a:pt x="2915" y="2785"/>
                    <a:pt x="2883" y="2807"/>
                  </a:cubicBezTo>
                  <a:cubicBezTo>
                    <a:pt x="2850" y="2829"/>
                    <a:pt x="2850" y="2865"/>
                    <a:pt x="2804" y="2921"/>
                  </a:cubicBezTo>
                  <a:cubicBezTo>
                    <a:pt x="2758" y="2977"/>
                    <a:pt x="2758" y="2982"/>
                    <a:pt x="2702" y="2993"/>
                  </a:cubicBezTo>
                  <a:cubicBezTo>
                    <a:pt x="2647" y="3004"/>
                    <a:pt x="2657" y="3007"/>
                    <a:pt x="2614" y="3038"/>
                  </a:cubicBezTo>
                  <a:cubicBezTo>
                    <a:pt x="2571" y="3068"/>
                    <a:pt x="2529" y="3049"/>
                    <a:pt x="2483" y="3068"/>
                  </a:cubicBezTo>
                  <a:cubicBezTo>
                    <a:pt x="2437" y="3088"/>
                    <a:pt x="2414" y="3079"/>
                    <a:pt x="2381" y="3068"/>
                  </a:cubicBezTo>
                  <a:cubicBezTo>
                    <a:pt x="2349" y="3057"/>
                    <a:pt x="2332" y="3071"/>
                    <a:pt x="2306" y="3079"/>
                  </a:cubicBezTo>
                  <a:cubicBezTo>
                    <a:pt x="2280" y="3088"/>
                    <a:pt x="2234" y="3091"/>
                    <a:pt x="2178" y="3079"/>
                  </a:cubicBezTo>
                  <a:cubicBezTo>
                    <a:pt x="2123" y="3068"/>
                    <a:pt x="2149" y="3082"/>
                    <a:pt x="2116" y="3104"/>
                  </a:cubicBezTo>
                  <a:cubicBezTo>
                    <a:pt x="2083" y="3127"/>
                    <a:pt x="2070" y="3124"/>
                    <a:pt x="1992" y="3135"/>
                  </a:cubicBezTo>
                  <a:cubicBezTo>
                    <a:pt x="1913" y="3146"/>
                    <a:pt x="1824" y="3213"/>
                    <a:pt x="1756" y="3241"/>
                  </a:cubicBezTo>
                  <a:cubicBezTo>
                    <a:pt x="1687" y="3268"/>
                    <a:pt x="1713" y="3280"/>
                    <a:pt x="1661" y="3327"/>
                  </a:cubicBezTo>
                  <a:cubicBezTo>
                    <a:pt x="1608" y="3374"/>
                    <a:pt x="1592" y="3332"/>
                    <a:pt x="1553" y="3324"/>
                  </a:cubicBezTo>
                  <a:cubicBezTo>
                    <a:pt x="1513" y="3316"/>
                    <a:pt x="1543" y="3299"/>
                    <a:pt x="1536" y="3260"/>
                  </a:cubicBezTo>
                  <a:cubicBezTo>
                    <a:pt x="1530" y="3221"/>
                    <a:pt x="1494" y="3257"/>
                    <a:pt x="1467" y="3271"/>
                  </a:cubicBezTo>
                  <a:cubicBezTo>
                    <a:pt x="1441" y="3285"/>
                    <a:pt x="1405" y="3280"/>
                    <a:pt x="1372" y="3280"/>
                  </a:cubicBezTo>
                  <a:cubicBezTo>
                    <a:pt x="1340" y="3280"/>
                    <a:pt x="1245" y="3243"/>
                    <a:pt x="1215" y="3229"/>
                  </a:cubicBezTo>
                  <a:cubicBezTo>
                    <a:pt x="1186" y="3216"/>
                    <a:pt x="1123" y="3210"/>
                    <a:pt x="1051" y="3191"/>
                  </a:cubicBezTo>
                  <a:cubicBezTo>
                    <a:pt x="979" y="3171"/>
                    <a:pt x="1025" y="3152"/>
                    <a:pt x="989" y="3118"/>
                  </a:cubicBezTo>
                  <a:cubicBezTo>
                    <a:pt x="953" y="3085"/>
                    <a:pt x="907" y="3096"/>
                    <a:pt x="861" y="3093"/>
                  </a:cubicBezTo>
                  <a:cubicBezTo>
                    <a:pt x="815" y="3091"/>
                    <a:pt x="799" y="3091"/>
                    <a:pt x="753" y="3085"/>
                  </a:cubicBezTo>
                  <a:cubicBezTo>
                    <a:pt x="707" y="3079"/>
                    <a:pt x="707" y="3074"/>
                    <a:pt x="648" y="3057"/>
                  </a:cubicBezTo>
                  <a:cubicBezTo>
                    <a:pt x="589" y="3040"/>
                    <a:pt x="543" y="3071"/>
                    <a:pt x="491" y="3088"/>
                  </a:cubicBezTo>
                  <a:cubicBezTo>
                    <a:pt x="439" y="3104"/>
                    <a:pt x="435" y="3085"/>
                    <a:pt x="380" y="3082"/>
                  </a:cubicBezTo>
                  <a:cubicBezTo>
                    <a:pt x="324" y="3079"/>
                    <a:pt x="294" y="3077"/>
                    <a:pt x="245" y="3071"/>
                  </a:cubicBezTo>
                  <a:cubicBezTo>
                    <a:pt x="196" y="3065"/>
                    <a:pt x="173" y="3071"/>
                    <a:pt x="137" y="3043"/>
                  </a:cubicBezTo>
                  <a:cubicBezTo>
                    <a:pt x="101" y="3015"/>
                    <a:pt x="82" y="3049"/>
                    <a:pt x="59" y="3054"/>
                  </a:cubicBezTo>
                  <a:cubicBezTo>
                    <a:pt x="45" y="3058"/>
                    <a:pt x="34" y="3057"/>
                    <a:pt x="18" y="3050"/>
                  </a:cubicBezTo>
                  <a:cubicBezTo>
                    <a:pt x="19" y="3100"/>
                    <a:pt x="34" y="3164"/>
                    <a:pt x="43" y="3189"/>
                  </a:cubicBezTo>
                  <a:cubicBezTo>
                    <a:pt x="56" y="3222"/>
                    <a:pt x="52" y="3241"/>
                    <a:pt x="26" y="3270"/>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26" name="Freeform 13"/>
            <p:cNvSpPr>
              <a:spLocks/>
            </p:cNvSpPr>
            <p:nvPr/>
          </p:nvSpPr>
          <p:spPr bwMode="auto">
            <a:xfrm>
              <a:off x="3796" y="3407"/>
              <a:ext cx="875" cy="659"/>
            </a:xfrm>
            <a:custGeom>
              <a:avLst/>
              <a:gdLst>
                <a:gd name="T0" fmla="*/ 1778 w 1889"/>
                <a:gd name="T1" fmla="*/ 152 h 1423"/>
                <a:gd name="T2" fmla="*/ 1673 w 1889"/>
                <a:gd name="T3" fmla="*/ 115 h 1423"/>
                <a:gd name="T4" fmla="*/ 1507 w 1889"/>
                <a:gd name="T5" fmla="*/ 82 h 1423"/>
                <a:gd name="T6" fmla="*/ 1385 w 1889"/>
                <a:gd name="T7" fmla="*/ 134 h 1423"/>
                <a:gd name="T8" fmla="*/ 1127 w 1889"/>
                <a:gd name="T9" fmla="*/ 215 h 1423"/>
                <a:gd name="T10" fmla="*/ 1210 w 1889"/>
                <a:gd name="T11" fmla="*/ 59 h 1423"/>
                <a:gd name="T12" fmla="*/ 1127 w 1889"/>
                <a:gd name="T13" fmla="*/ 22 h 1423"/>
                <a:gd name="T14" fmla="*/ 1012 w 1889"/>
                <a:gd name="T15" fmla="*/ 3 h 1423"/>
                <a:gd name="T16" fmla="*/ 861 w 1889"/>
                <a:gd name="T17" fmla="*/ 28 h 1423"/>
                <a:gd name="T18" fmla="*/ 758 w 1889"/>
                <a:gd name="T19" fmla="*/ 56 h 1423"/>
                <a:gd name="T20" fmla="*/ 686 w 1889"/>
                <a:gd name="T21" fmla="*/ 126 h 1423"/>
                <a:gd name="T22" fmla="*/ 570 w 1889"/>
                <a:gd name="T23" fmla="*/ 193 h 1423"/>
                <a:gd name="T24" fmla="*/ 520 w 1889"/>
                <a:gd name="T25" fmla="*/ 263 h 1423"/>
                <a:gd name="T26" fmla="*/ 536 w 1889"/>
                <a:gd name="T27" fmla="*/ 356 h 1423"/>
                <a:gd name="T28" fmla="*/ 444 w 1889"/>
                <a:gd name="T29" fmla="*/ 514 h 1423"/>
                <a:gd name="T30" fmla="*/ 383 w 1889"/>
                <a:gd name="T31" fmla="*/ 743 h 1423"/>
                <a:gd name="T32" fmla="*/ 267 w 1889"/>
                <a:gd name="T33" fmla="*/ 853 h 1423"/>
                <a:gd name="T34" fmla="*/ 190 w 1889"/>
                <a:gd name="T35" fmla="*/ 912 h 1423"/>
                <a:gd name="T36" fmla="*/ 83 w 1889"/>
                <a:gd name="T37" fmla="*/ 997 h 1423"/>
                <a:gd name="T38" fmla="*/ 29 w 1889"/>
                <a:gd name="T39" fmla="*/ 1064 h 1423"/>
                <a:gd name="T40" fmla="*/ 44 w 1889"/>
                <a:gd name="T41" fmla="*/ 1116 h 1423"/>
                <a:gd name="T42" fmla="*/ 22 w 1889"/>
                <a:gd name="T43" fmla="*/ 1223 h 1423"/>
                <a:gd name="T44" fmla="*/ 70 w 1889"/>
                <a:gd name="T45" fmla="*/ 1353 h 1423"/>
                <a:gd name="T46" fmla="*/ 254 w 1889"/>
                <a:gd name="T47" fmla="*/ 1375 h 1423"/>
                <a:gd name="T48" fmla="*/ 201 w 1889"/>
                <a:gd name="T49" fmla="*/ 1249 h 1423"/>
                <a:gd name="T50" fmla="*/ 232 w 1889"/>
                <a:gd name="T51" fmla="*/ 1157 h 1423"/>
                <a:gd name="T52" fmla="*/ 346 w 1889"/>
                <a:gd name="T53" fmla="*/ 1097 h 1423"/>
                <a:gd name="T54" fmla="*/ 564 w 1889"/>
                <a:gd name="T55" fmla="*/ 1019 h 1423"/>
                <a:gd name="T56" fmla="*/ 743 w 1889"/>
                <a:gd name="T57" fmla="*/ 971 h 1423"/>
                <a:gd name="T58" fmla="*/ 883 w 1889"/>
                <a:gd name="T59" fmla="*/ 897 h 1423"/>
                <a:gd name="T60" fmla="*/ 1014 w 1889"/>
                <a:gd name="T61" fmla="*/ 827 h 1423"/>
                <a:gd name="T62" fmla="*/ 979 w 1889"/>
                <a:gd name="T63" fmla="*/ 693 h 1423"/>
                <a:gd name="T64" fmla="*/ 1088 w 1889"/>
                <a:gd name="T65" fmla="*/ 730 h 1423"/>
                <a:gd name="T66" fmla="*/ 1237 w 1889"/>
                <a:gd name="T67" fmla="*/ 738 h 1423"/>
                <a:gd name="T68" fmla="*/ 1328 w 1889"/>
                <a:gd name="T69" fmla="*/ 686 h 1423"/>
                <a:gd name="T70" fmla="*/ 1473 w 1889"/>
                <a:gd name="T71" fmla="*/ 634 h 1423"/>
                <a:gd name="T72" fmla="*/ 1538 w 1889"/>
                <a:gd name="T73" fmla="*/ 597 h 1423"/>
                <a:gd name="T74" fmla="*/ 1748 w 1889"/>
                <a:gd name="T75" fmla="*/ 556 h 1423"/>
                <a:gd name="T76" fmla="*/ 1835 w 1889"/>
                <a:gd name="T77" fmla="*/ 423 h 1423"/>
                <a:gd name="T78" fmla="*/ 1839 w 1889"/>
                <a:gd name="T79" fmla="*/ 267 h 14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89" h="1423">
                  <a:moveTo>
                    <a:pt x="1839" y="267"/>
                  </a:moveTo>
                  <a:cubicBezTo>
                    <a:pt x="1844" y="211"/>
                    <a:pt x="1787" y="182"/>
                    <a:pt x="1778" y="152"/>
                  </a:cubicBezTo>
                  <a:cubicBezTo>
                    <a:pt x="1770" y="123"/>
                    <a:pt x="1765" y="100"/>
                    <a:pt x="1743" y="119"/>
                  </a:cubicBezTo>
                  <a:cubicBezTo>
                    <a:pt x="1722" y="137"/>
                    <a:pt x="1687" y="134"/>
                    <a:pt x="1673" y="115"/>
                  </a:cubicBezTo>
                  <a:cubicBezTo>
                    <a:pt x="1660" y="97"/>
                    <a:pt x="1639" y="78"/>
                    <a:pt x="1617" y="82"/>
                  </a:cubicBezTo>
                  <a:cubicBezTo>
                    <a:pt x="1595" y="85"/>
                    <a:pt x="1521" y="52"/>
                    <a:pt x="1507" y="82"/>
                  </a:cubicBezTo>
                  <a:cubicBezTo>
                    <a:pt x="1494" y="111"/>
                    <a:pt x="1521" y="189"/>
                    <a:pt x="1486" y="174"/>
                  </a:cubicBezTo>
                  <a:cubicBezTo>
                    <a:pt x="1451" y="160"/>
                    <a:pt x="1420" y="104"/>
                    <a:pt x="1385" y="134"/>
                  </a:cubicBezTo>
                  <a:cubicBezTo>
                    <a:pt x="1350" y="163"/>
                    <a:pt x="1298" y="152"/>
                    <a:pt x="1254" y="186"/>
                  </a:cubicBezTo>
                  <a:cubicBezTo>
                    <a:pt x="1210" y="219"/>
                    <a:pt x="1162" y="245"/>
                    <a:pt x="1127" y="215"/>
                  </a:cubicBezTo>
                  <a:cubicBezTo>
                    <a:pt x="1093" y="186"/>
                    <a:pt x="1084" y="152"/>
                    <a:pt x="1132" y="126"/>
                  </a:cubicBezTo>
                  <a:cubicBezTo>
                    <a:pt x="1180" y="100"/>
                    <a:pt x="1206" y="82"/>
                    <a:pt x="1210" y="59"/>
                  </a:cubicBezTo>
                  <a:cubicBezTo>
                    <a:pt x="1215" y="37"/>
                    <a:pt x="1206" y="22"/>
                    <a:pt x="1189" y="11"/>
                  </a:cubicBezTo>
                  <a:cubicBezTo>
                    <a:pt x="1171" y="0"/>
                    <a:pt x="1167" y="0"/>
                    <a:pt x="1127" y="22"/>
                  </a:cubicBezTo>
                  <a:cubicBezTo>
                    <a:pt x="1088" y="45"/>
                    <a:pt x="1044" y="52"/>
                    <a:pt x="1031" y="30"/>
                  </a:cubicBezTo>
                  <a:cubicBezTo>
                    <a:pt x="1026" y="22"/>
                    <a:pt x="1019" y="13"/>
                    <a:pt x="1012" y="3"/>
                  </a:cubicBezTo>
                  <a:cubicBezTo>
                    <a:pt x="983" y="24"/>
                    <a:pt x="958" y="34"/>
                    <a:pt x="929" y="45"/>
                  </a:cubicBezTo>
                  <a:cubicBezTo>
                    <a:pt x="892" y="58"/>
                    <a:pt x="887" y="41"/>
                    <a:pt x="861" y="28"/>
                  </a:cubicBezTo>
                  <a:cubicBezTo>
                    <a:pt x="835" y="15"/>
                    <a:pt x="839" y="6"/>
                    <a:pt x="819" y="8"/>
                  </a:cubicBezTo>
                  <a:cubicBezTo>
                    <a:pt x="800" y="9"/>
                    <a:pt x="791" y="41"/>
                    <a:pt x="758" y="56"/>
                  </a:cubicBezTo>
                  <a:cubicBezTo>
                    <a:pt x="726" y="71"/>
                    <a:pt x="780" y="80"/>
                    <a:pt x="765" y="132"/>
                  </a:cubicBezTo>
                  <a:cubicBezTo>
                    <a:pt x="750" y="184"/>
                    <a:pt x="741" y="152"/>
                    <a:pt x="686" y="126"/>
                  </a:cubicBezTo>
                  <a:cubicBezTo>
                    <a:pt x="632" y="100"/>
                    <a:pt x="610" y="119"/>
                    <a:pt x="575" y="132"/>
                  </a:cubicBezTo>
                  <a:cubicBezTo>
                    <a:pt x="540" y="145"/>
                    <a:pt x="560" y="163"/>
                    <a:pt x="570" y="193"/>
                  </a:cubicBezTo>
                  <a:cubicBezTo>
                    <a:pt x="581" y="223"/>
                    <a:pt x="573" y="221"/>
                    <a:pt x="553" y="223"/>
                  </a:cubicBezTo>
                  <a:cubicBezTo>
                    <a:pt x="503" y="226"/>
                    <a:pt x="529" y="234"/>
                    <a:pt x="520" y="263"/>
                  </a:cubicBezTo>
                  <a:cubicBezTo>
                    <a:pt x="512" y="293"/>
                    <a:pt x="538" y="289"/>
                    <a:pt x="549" y="313"/>
                  </a:cubicBezTo>
                  <a:cubicBezTo>
                    <a:pt x="560" y="337"/>
                    <a:pt x="557" y="343"/>
                    <a:pt x="536" y="356"/>
                  </a:cubicBezTo>
                  <a:cubicBezTo>
                    <a:pt x="514" y="369"/>
                    <a:pt x="522" y="391"/>
                    <a:pt x="520" y="432"/>
                  </a:cubicBezTo>
                  <a:cubicBezTo>
                    <a:pt x="518" y="473"/>
                    <a:pt x="498" y="462"/>
                    <a:pt x="444" y="514"/>
                  </a:cubicBezTo>
                  <a:cubicBezTo>
                    <a:pt x="389" y="565"/>
                    <a:pt x="411" y="636"/>
                    <a:pt x="422" y="669"/>
                  </a:cubicBezTo>
                  <a:cubicBezTo>
                    <a:pt x="433" y="703"/>
                    <a:pt x="407" y="714"/>
                    <a:pt x="383" y="743"/>
                  </a:cubicBezTo>
                  <a:cubicBezTo>
                    <a:pt x="359" y="773"/>
                    <a:pt x="297" y="797"/>
                    <a:pt x="276" y="804"/>
                  </a:cubicBezTo>
                  <a:cubicBezTo>
                    <a:pt x="254" y="812"/>
                    <a:pt x="252" y="830"/>
                    <a:pt x="267" y="853"/>
                  </a:cubicBezTo>
                  <a:cubicBezTo>
                    <a:pt x="282" y="875"/>
                    <a:pt x="267" y="875"/>
                    <a:pt x="256" y="899"/>
                  </a:cubicBezTo>
                  <a:cubicBezTo>
                    <a:pt x="245" y="923"/>
                    <a:pt x="223" y="929"/>
                    <a:pt x="190" y="912"/>
                  </a:cubicBezTo>
                  <a:cubicBezTo>
                    <a:pt x="158" y="895"/>
                    <a:pt x="173" y="925"/>
                    <a:pt x="173" y="968"/>
                  </a:cubicBezTo>
                  <a:cubicBezTo>
                    <a:pt x="173" y="1010"/>
                    <a:pt x="114" y="997"/>
                    <a:pt x="83" y="997"/>
                  </a:cubicBezTo>
                  <a:cubicBezTo>
                    <a:pt x="53" y="997"/>
                    <a:pt x="68" y="1006"/>
                    <a:pt x="68" y="1027"/>
                  </a:cubicBezTo>
                  <a:cubicBezTo>
                    <a:pt x="68" y="1047"/>
                    <a:pt x="51" y="1055"/>
                    <a:pt x="29" y="1064"/>
                  </a:cubicBezTo>
                  <a:cubicBezTo>
                    <a:pt x="19" y="1068"/>
                    <a:pt x="12" y="1080"/>
                    <a:pt x="6" y="1092"/>
                  </a:cubicBezTo>
                  <a:cubicBezTo>
                    <a:pt x="11" y="1116"/>
                    <a:pt x="21" y="1116"/>
                    <a:pt x="44" y="1116"/>
                  </a:cubicBezTo>
                  <a:cubicBezTo>
                    <a:pt x="70" y="1116"/>
                    <a:pt x="92" y="1108"/>
                    <a:pt x="57" y="1145"/>
                  </a:cubicBezTo>
                  <a:cubicBezTo>
                    <a:pt x="22" y="1183"/>
                    <a:pt x="18" y="1190"/>
                    <a:pt x="22" y="1223"/>
                  </a:cubicBezTo>
                  <a:cubicBezTo>
                    <a:pt x="27" y="1257"/>
                    <a:pt x="0" y="1279"/>
                    <a:pt x="44" y="1301"/>
                  </a:cubicBezTo>
                  <a:cubicBezTo>
                    <a:pt x="88" y="1323"/>
                    <a:pt x="44" y="1309"/>
                    <a:pt x="70" y="1353"/>
                  </a:cubicBezTo>
                  <a:cubicBezTo>
                    <a:pt x="97" y="1398"/>
                    <a:pt x="40" y="1394"/>
                    <a:pt x="123" y="1398"/>
                  </a:cubicBezTo>
                  <a:cubicBezTo>
                    <a:pt x="206" y="1401"/>
                    <a:pt x="241" y="1423"/>
                    <a:pt x="254" y="1375"/>
                  </a:cubicBezTo>
                  <a:cubicBezTo>
                    <a:pt x="267" y="1327"/>
                    <a:pt x="197" y="1305"/>
                    <a:pt x="210" y="1286"/>
                  </a:cubicBezTo>
                  <a:cubicBezTo>
                    <a:pt x="223" y="1268"/>
                    <a:pt x="245" y="1246"/>
                    <a:pt x="201" y="1249"/>
                  </a:cubicBezTo>
                  <a:cubicBezTo>
                    <a:pt x="158" y="1253"/>
                    <a:pt x="132" y="1242"/>
                    <a:pt x="162" y="1216"/>
                  </a:cubicBezTo>
                  <a:cubicBezTo>
                    <a:pt x="193" y="1190"/>
                    <a:pt x="193" y="1153"/>
                    <a:pt x="232" y="1157"/>
                  </a:cubicBezTo>
                  <a:cubicBezTo>
                    <a:pt x="271" y="1160"/>
                    <a:pt x="267" y="1153"/>
                    <a:pt x="284" y="1131"/>
                  </a:cubicBezTo>
                  <a:cubicBezTo>
                    <a:pt x="302" y="1108"/>
                    <a:pt x="315" y="1097"/>
                    <a:pt x="346" y="1097"/>
                  </a:cubicBezTo>
                  <a:cubicBezTo>
                    <a:pt x="376" y="1097"/>
                    <a:pt x="450" y="1060"/>
                    <a:pt x="481" y="1057"/>
                  </a:cubicBezTo>
                  <a:cubicBezTo>
                    <a:pt x="512" y="1053"/>
                    <a:pt x="551" y="1060"/>
                    <a:pt x="564" y="1019"/>
                  </a:cubicBezTo>
                  <a:cubicBezTo>
                    <a:pt x="577" y="979"/>
                    <a:pt x="625" y="949"/>
                    <a:pt x="651" y="964"/>
                  </a:cubicBezTo>
                  <a:cubicBezTo>
                    <a:pt x="678" y="979"/>
                    <a:pt x="734" y="1008"/>
                    <a:pt x="743" y="971"/>
                  </a:cubicBezTo>
                  <a:cubicBezTo>
                    <a:pt x="752" y="934"/>
                    <a:pt x="787" y="971"/>
                    <a:pt x="822" y="942"/>
                  </a:cubicBezTo>
                  <a:cubicBezTo>
                    <a:pt x="857" y="912"/>
                    <a:pt x="878" y="938"/>
                    <a:pt x="883" y="897"/>
                  </a:cubicBezTo>
                  <a:cubicBezTo>
                    <a:pt x="887" y="856"/>
                    <a:pt x="922" y="853"/>
                    <a:pt x="935" y="864"/>
                  </a:cubicBezTo>
                  <a:cubicBezTo>
                    <a:pt x="948" y="875"/>
                    <a:pt x="992" y="849"/>
                    <a:pt x="1014" y="827"/>
                  </a:cubicBezTo>
                  <a:cubicBezTo>
                    <a:pt x="1036" y="804"/>
                    <a:pt x="1079" y="804"/>
                    <a:pt x="1040" y="764"/>
                  </a:cubicBezTo>
                  <a:cubicBezTo>
                    <a:pt x="1001" y="723"/>
                    <a:pt x="996" y="730"/>
                    <a:pt x="979" y="693"/>
                  </a:cubicBezTo>
                  <a:cubicBezTo>
                    <a:pt x="961" y="656"/>
                    <a:pt x="940" y="615"/>
                    <a:pt x="996" y="641"/>
                  </a:cubicBezTo>
                  <a:cubicBezTo>
                    <a:pt x="1053" y="667"/>
                    <a:pt x="1075" y="701"/>
                    <a:pt x="1088" y="730"/>
                  </a:cubicBezTo>
                  <a:cubicBezTo>
                    <a:pt x="1101" y="760"/>
                    <a:pt x="1175" y="790"/>
                    <a:pt x="1206" y="764"/>
                  </a:cubicBezTo>
                  <a:cubicBezTo>
                    <a:pt x="1237" y="738"/>
                    <a:pt x="1197" y="749"/>
                    <a:pt x="1237" y="738"/>
                  </a:cubicBezTo>
                  <a:cubicBezTo>
                    <a:pt x="1276" y="727"/>
                    <a:pt x="1285" y="716"/>
                    <a:pt x="1289" y="686"/>
                  </a:cubicBezTo>
                  <a:cubicBezTo>
                    <a:pt x="1293" y="656"/>
                    <a:pt x="1298" y="667"/>
                    <a:pt x="1328" y="686"/>
                  </a:cubicBezTo>
                  <a:cubicBezTo>
                    <a:pt x="1359" y="704"/>
                    <a:pt x="1363" y="686"/>
                    <a:pt x="1385" y="664"/>
                  </a:cubicBezTo>
                  <a:cubicBezTo>
                    <a:pt x="1407" y="641"/>
                    <a:pt x="1468" y="615"/>
                    <a:pt x="1473" y="634"/>
                  </a:cubicBezTo>
                  <a:cubicBezTo>
                    <a:pt x="1477" y="653"/>
                    <a:pt x="1560" y="660"/>
                    <a:pt x="1538" y="641"/>
                  </a:cubicBezTo>
                  <a:cubicBezTo>
                    <a:pt x="1516" y="623"/>
                    <a:pt x="1507" y="582"/>
                    <a:pt x="1538" y="597"/>
                  </a:cubicBezTo>
                  <a:cubicBezTo>
                    <a:pt x="1569" y="612"/>
                    <a:pt x="1586" y="638"/>
                    <a:pt x="1647" y="604"/>
                  </a:cubicBezTo>
                  <a:cubicBezTo>
                    <a:pt x="1708" y="571"/>
                    <a:pt x="1735" y="556"/>
                    <a:pt x="1748" y="556"/>
                  </a:cubicBezTo>
                  <a:cubicBezTo>
                    <a:pt x="1761" y="556"/>
                    <a:pt x="1778" y="526"/>
                    <a:pt x="1778" y="504"/>
                  </a:cubicBezTo>
                  <a:cubicBezTo>
                    <a:pt x="1778" y="482"/>
                    <a:pt x="1826" y="460"/>
                    <a:pt x="1835" y="423"/>
                  </a:cubicBezTo>
                  <a:cubicBezTo>
                    <a:pt x="1841" y="398"/>
                    <a:pt x="1861" y="375"/>
                    <a:pt x="1889" y="354"/>
                  </a:cubicBezTo>
                  <a:cubicBezTo>
                    <a:pt x="1864" y="331"/>
                    <a:pt x="1837" y="298"/>
                    <a:pt x="1839" y="267"/>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27" name="Freeform 14"/>
            <p:cNvSpPr>
              <a:spLocks/>
            </p:cNvSpPr>
            <p:nvPr/>
          </p:nvSpPr>
          <p:spPr bwMode="auto">
            <a:xfrm>
              <a:off x="3625" y="2903"/>
              <a:ext cx="665" cy="641"/>
            </a:xfrm>
            <a:custGeom>
              <a:avLst/>
              <a:gdLst>
                <a:gd name="T0" fmla="*/ 1367 w 1437"/>
                <a:gd name="T1" fmla="*/ 819 h 1384"/>
                <a:gd name="T2" fmla="*/ 1289 w 1437"/>
                <a:gd name="T3" fmla="*/ 678 h 1384"/>
                <a:gd name="T4" fmla="*/ 1236 w 1437"/>
                <a:gd name="T5" fmla="*/ 492 h 1384"/>
                <a:gd name="T6" fmla="*/ 1306 w 1437"/>
                <a:gd name="T7" fmla="*/ 277 h 1384"/>
                <a:gd name="T8" fmla="*/ 1175 w 1437"/>
                <a:gd name="T9" fmla="*/ 148 h 1384"/>
                <a:gd name="T10" fmla="*/ 1092 w 1437"/>
                <a:gd name="T11" fmla="*/ 48 h 1384"/>
                <a:gd name="T12" fmla="*/ 992 w 1437"/>
                <a:gd name="T13" fmla="*/ 59 h 1384"/>
                <a:gd name="T14" fmla="*/ 900 w 1437"/>
                <a:gd name="T15" fmla="*/ 77 h 1384"/>
                <a:gd name="T16" fmla="*/ 708 w 1437"/>
                <a:gd name="T17" fmla="*/ 29 h 1384"/>
                <a:gd name="T18" fmla="*/ 472 w 1437"/>
                <a:gd name="T19" fmla="*/ 0 h 1384"/>
                <a:gd name="T20" fmla="*/ 398 w 1437"/>
                <a:gd name="T21" fmla="*/ 133 h 1384"/>
                <a:gd name="T22" fmla="*/ 236 w 1437"/>
                <a:gd name="T23" fmla="*/ 100 h 1384"/>
                <a:gd name="T24" fmla="*/ 96 w 1437"/>
                <a:gd name="T25" fmla="*/ 281 h 1384"/>
                <a:gd name="T26" fmla="*/ 118 w 1437"/>
                <a:gd name="T27" fmla="*/ 470 h 1384"/>
                <a:gd name="T28" fmla="*/ 153 w 1437"/>
                <a:gd name="T29" fmla="*/ 615 h 1384"/>
                <a:gd name="T30" fmla="*/ 57 w 1437"/>
                <a:gd name="T31" fmla="*/ 756 h 1384"/>
                <a:gd name="T32" fmla="*/ 109 w 1437"/>
                <a:gd name="T33" fmla="*/ 782 h 1384"/>
                <a:gd name="T34" fmla="*/ 188 w 1437"/>
                <a:gd name="T35" fmla="*/ 863 h 1384"/>
                <a:gd name="T36" fmla="*/ 184 w 1437"/>
                <a:gd name="T37" fmla="*/ 941 h 1384"/>
                <a:gd name="T38" fmla="*/ 214 w 1437"/>
                <a:gd name="T39" fmla="*/ 1042 h 1384"/>
                <a:gd name="T40" fmla="*/ 318 w 1437"/>
                <a:gd name="T41" fmla="*/ 1042 h 1384"/>
                <a:gd name="T42" fmla="*/ 442 w 1437"/>
                <a:gd name="T43" fmla="*/ 1036 h 1384"/>
                <a:gd name="T44" fmla="*/ 531 w 1437"/>
                <a:gd name="T45" fmla="*/ 959 h 1384"/>
                <a:gd name="T46" fmla="*/ 629 w 1437"/>
                <a:gd name="T47" fmla="*/ 934 h 1384"/>
                <a:gd name="T48" fmla="*/ 668 w 1437"/>
                <a:gd name="T49" fmla="*/ 1039 h 1384"/>
                <a:gd name="T50" fmla="*/ 672 w 1437"/>
                <a:gd name="T51" fmla="*/ 1189 h 1384"/>
                <a:gd name="T52" fmla="*/ 747 w 1437"/>
                <a:gd name="T53" fmla="*/ 1267 h 1384"/>
                <a:gd name="T54" fmla="*/ 849 w 1437"/>
                <a:gd name="T55" fmla="*/ 1320 h 1384"/>
                <a:gd name="T56" fmla="*/ 924 w 1437"/>
                <a:gd name="T57" fmla="*/ 1312 h 1384"/>
                <a:gd name="T58" fmla="*/ 946 w 1437"/>
                <a:gd name="T59" fmla="*/ 1221 h 1384"/>
                <a:gd name="T60" fmla="*/ 1136 w 1437"/>
                <a:gd name="T61" fmla="*/ 1221 h 1384"/>
                <a:gd name="T62" fmla="*/ 1190 w 1437"/>
                <a:gd name="T63" fmla="*/ 1097 h 1384"/>
                <a:gd name="T64" fmla="*/ 1300 w 1437"/>
                <a:gd name="T65" fmla="*/ 1134 h 1384"/>
                <a:gd name="T66" fmla="*/ 1363 w 1437"/>
                <a:gd name="T67" fmla="*/ 1030 h 1384"/>
                <a:gd name="T68" fmla="*/ 1411 w 1437"/>
                <a:gd name="T69" fmla="*/ 885 h 1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37" h="1384">
                  <a:moveTo>
                    <a:pt x="1411" y="885"/>
                  </a:moveTo>
                  <a:cubicBezTo>
                    <a:pt x="1385" y="863"/>
                    <a:pt x="1389" y="841"/>
                    <a:pt x="1367" y="819"/>
                  </a:cubicBezTo>
                  <a:cubicBezTo>
                    <a:pt x="1346" y="796"/>
                    <a:pt x="1302" y="793"/>
                    <a:pt x="1302" y="756"/>
                  </a:cubicBezTo>
                  <a:cubicBezTo>
                    <a:pt x="1302" y="719"/>
                    <a:pt x="1289" y="711"/>
                    <a:pt x="1289" y="678"/>
                  </a:cubicBezTo>
                  <a:cubicBezTo>
                    <a:pt x="1289" y="644"/>
                    <a:pt x="1271" y="656"/>
                    <a:pt x="1241" y="615"/>
                  </a:cubicBezTo>
                  <a:cubicBezTo>
                    <a:pt x="1210" y="574"/>
                    <a:pt x="1193" y="530"/>
                    <a:pt x="1236" y="492"/>
                  </a:cubicBezTo>
                  <a:cubicBezTo>
                    <a:pt x="1280" y="455"/>
                    <a:pt x="1332" y="429"/>
                    <a:pt x="1337" y="381"/>
                  </a:cubicBezTo>
                  <a:cubicBezTo>
                    <a:pt x="1341" y="333"/>
                    <a:pt x="1298" y="296"/>
                    <a:pt x="1306" y="277"/>
                  </a:cubicBezTo>
                  <a:cubicBezTo>
                    <a:pt x="1315" y="259"/>
                    <a:pt x="1302" y="229"/>
                    <a:pt x="1276" y="207"/>
                  </a:cubicBezTo>
                  <a:cubicBezTo>
                    <a:pt x="1249" y="185"/>
                    <a:pt x="1175" y="203"/>
                    <a:pt x="1175" y="148"/>
                  </a:cubicBezTo>
                  <a:cubicBezTo>
                    <a:pt x="1175" y="92"/>
                    <a:pt x="1206" y="66"/>
                    <a:pt x="1166" y="44"/>
                  </a:cubicBezTo>
                  <a:cubicBezTo>
                    <a:pt x="1127" y="22"/>
                    <a:pt x="1123" y="14"/>
                    <a:pt x="1092" y="48"/>
                  </a:cubicBezTo>
                  <a:cubicBezTo>
                    <a:pt x="1062" y="81"/>
                    <a:pt x="1075" y="133"/>
                    <a:pt x="1031" y="111"/>
                  </a:cubicBezTo>
                  <a:cubicBezTo>
                    <a:pt x="987" y="88"/>
                    <a:pt x="974" y="70"/>
                    <a:pt x="992" y="59"/>
                  </a:cubicBezTo>
                  <a:cubicBezTo>
                    <a:pt x="1009" y="48"/>
                    <a:pt x="1000" y="14"/>
                    <a:pt x="970" y="25"/>
                  </a:cubicBezTo>
                  <a:cubicBezTo>
                    <a:pt x="939" y="37"/>
                    <a:pt x="948" y="59"/>
                    <a:pt x="900" y="77"/>
                  </a:cubicBezTo>
                  <a:cubicBezTo>
                    <a:pt x="852" y="96"/>
                    <a:pt x="821" y="111"/>
                    <a:pt x="791" y="81"/>
                  </a:cubicBezTo>
                  <a:cubicBezTo>
                    <a:pt x="760" y="51"/>
                    <a:pt x="778" y="18"/>
                    <a:pt x="708" y="29"/>
                  </a:cubicBezTo>
                  <a:cubicBezTo>
                    <a:pt x="638" y="40"/>
                    <a:pt x="603" y="37"/>
                    <a:pt x="577" y="22"/>
                  </a:cubicBezTo>
                  <a:cubicBezTo>
                    <a:pt x="551" y="7"/>
                    <a:pt x="511" y="0"/>
                    <a:pt x="472" y="0"/>
                  </a:cubicBezTo>
                  <a:cubicBezTo>
                    <a:pt x="433" y="0"/>
                    <a:pt x="350" y="11"/>
                    <a:pt x="380" y="40"/>
                  </a:cubicBezTo>
                  <a:cubicBezTo>
                    <a:pt x="411" y="70"/>
                    <a:pt x="446" y="137"/>
                    <a:pt x="398" y="133"/>
                  </a:cubicBezTo>
                  <a:cubicBezTo>
                    <a:pt x="350" y="129"/>
                    <a:pt x="337" y="107"/>
                    <a:pt x="315" y="126"/>
                  </a:cubicBezTo>
                  <a:cubicBezTo>
                    <a:pt x="293" y="144"/>
                    <a:pt x="275" y="81"/>
                    <a:pt x="236" y="100"/>
                  </a:cubicBezTo>
                  <a:cubicBezTo>
                    <a:pt x="197" y="118"/>
                    <a:pt x="144" y="137"/>
                    <a:pt x="127" y="174"/>
                  </a:cubicBezTo>
                  <a:cubicBezTo>
                    <a:pt x="109" y="211"/>
                    <a:pt x="96" y="229"/>
                    <a:pt x="96" y="281"/>
                  </a:cubicBezTo>
                  <a:cubicBezTo>
                    <a:pt x="96" y="333"/>
                    <a:pt x="105" y="385"/>
                    <a:pt x="122" y="411"/>
                  </a:cubicBezTo>
                  <a:cubicBezTo>
                    <a:pt x="140" y="437"/>
                    <a:pt x="92" y="441"/>
                    <a:pt x="118" y="470"/>
                  </a:cubicBezTo>
                  <a:cubicBezTo>
                    <a:pt x="144" y="500"/>
                    <a:pt x="153" y="496"/>
                    <a:pt x="140" y="533"/>
                  </a:cubicBezTo>
                  <a:cubicBezTo>
                    <a:pt x="127" y="570"/>
                    <a:pt x="131" y="581"/>
                    <a:pt x="153" y="615"/>
                  </a:cubicBezTo>
                  <a:cubicBezTo>
                    <a:pt x="175" y="648"/>
                    <a:pt x="201" y="681"/>
                    <a:pt x="166" y="689"/>
                  </a:cubicBezTo>
                  <a:cubicBezTo>
                    <a:pt x="131" y="696"/>
                    <a:pt x="79" y="730"/>
                    <a:pt x="57" y="756"/>
                  </a:cubicBezTo>
                  <a:cubicBezTo>
                    <a:pt x="35" y="782"/>
                    <a:pt x="0" y="789"/>
                    <a:pt x="39" y="804"/>
                  </a:cubicBezTo>
                  <a:cubicBezTo>
                    <a:pt x="79" y="819"/>
                    <a:pt x="66" y="774"/>
                    <a:pt x="109" y="782"/>
                  </a:cubicBezTo>
                  <a:cubicBezTo>
                    <a:pt x="153" y="789"/>
                    <a:pt x="197" y="752"/>
                    <a:pt x="201" y="796"/>
                  </a:cubicBezTo>
                  <a:cubicBezTo>
                    <a:pt x="205" y="841"/>
                    <a:pt x="210" y="852"/>
                    <a:pt x="188" y="863"/>
                  </a:cubicBezTo>
                  <a:cubicBezTo>
                    <a:pt x="166" y="874"/>
                    <a:pt x="184" y="889"/>
                    <a:pt x="197" y="908"/>
                  </a:cubicBezTo>
                  <a:cubicBezTo>
                    <a:pt x="210" y="926"/>
                    <a:pt x="201" y="919"/>
                    <a:pt x="184" y="941"/>
                  </a:cubicBezTo>
                  <a:cubicBezTo>
                    <a:pt x="166" y="963"/>
                    <a:pt x="192" y="1004"/>
                    <a:pt x="201" y="1015"/>
                  </a:cubicBezTo>
                  <a:cubicBezTo>
                    <a:pt x="205" y="1020"/>
                    <a:pt x="211" y="1030"/>
                    <a:pt x="214" y="1042"/>
                  </a:cubicBezTo>
                  <a:cubicBezTo>
                    <a:pt x="238" y="1043"/>
                    <a:pt x="262" y="1046"/>
                    <a:pt x="269" y="1059"/>
                  </a:cubicBezTo>
                  <a:cubicBezTo>
                    <a:pt x="282" y="1084"/>
                    <a:pt x="315" y="1070"/>
                    <a:pt x="318" y="1042"/>
                  </a:cubicBezTo>
                  <a:cubicBezTo>
                    <a:pt x="321" y="1014"/>
                    <a:pt x="347" y="945"/>
                    <a:pt x="377" y="992"/>
                  </a:cubicBezTo>
                  <a:cubicBezTo>
                    <a:pt x="406" y="1039"/>
                    <a:pt x="357" y="1050"/>
                    <a:pt x="442" y="1036"/>
                  </a:cubicBezTo>
                  <a:cubicBezTo>
                    <a:pt x="478" y="997"/>
                    <a:pt x="482" y="1011"/>
                    <a:pt x="488" y="984"/>
                  </a:cubicBezTo>
                  <a:cubicBezTo>
                    <a:pt x="495" y="956"/>
                    <a:pt x="505" y="953"/>
                    <a:pt x="531" y="959"/>
                  </a:cubicBezTo>
                  <a:cubicBezTo>
                    <a:pt x="557" y="964"/>
                    <a:pt x="567" y="967"/>
                    <a:pt x="580" y="956"/>
                  </a:cubicBezTo>
                  <a:cubicBezTo>
                    <a:pt x="593" y="945"/>
                    <a:pt x="596" y="922"/>
                    <a:pt x="629" y="934"/>
                  </a:cubicBezTo>
                  <a:cubicBezTo>
                    <a:pt x="662" y="945"/>
                    <a:pt x="688" y="942"/>
                    <a:pt x="672" y="972"/>
                  </a:cubicBezTo>
                  <a:cubicBezTo>
                    <a:pt x="655" y="1003"/>
                    <a:pt x="636" y="1039"/>
                    <a:pt x="668" y="1039"/>
                  </a:cubicBezTo>
                  <a:cubicBezTo>
                    <a:pt x="701" y="1039"/>
                    <a:pt x="714" y="1034"/>
                    <a:pt x="711" y="1067"/>
                  </a:cubicBezTo>
                  <a:cubicBezTo>
                    <a:pt x="708" y="1100"/>
                    <a:pt x="731" y="1145"/>
                    <a:pt x="672" y="1189"/>
                  </a:cubicBezTo>
                  <a:cubicBezTo>
                    <a:pt x="613" y="1234"/>
                    <a:pt x="613" y="1253"/>
                    <a:pt x="659" y="1253"/>
                  </a:cubicBezTo>
                  <a:cubicBezTo>
                    <a:pt x="705" y="1253"/>
                    <a:pt x="737" y="1237"/>
                    <a:pt x="747" y="1267"/>
                  </a:cubicBezTo>
                  <a:cubicBezTo>
                    <a:pt x="757" y="1298"/>
                    <a:pt x="754" y="1384"/>
                    <a:pt x="793" y="1353"/>
                  </a:cubicBezTo>
                  <a:cubicBezTo>
                    <a:pt x="832" y="1323"/>
                    <a:pt x="822" y="1314"/>
                    <a:pt x="849" y="1320"/>
                  </a:cubicBezTo>
                  <a:cubicBezTo>
                    <a:pt x="868" y="1324"/>
                    <a:pt x="866" y="1313"/>
                    <a:pt x="892" y="1322"/>
                  </a:cubicBezTo>
                  <a:cubicBezTo>
                    <a:pt x="893" y="1316"/>
                    <a:pt x="900" y="1313"/>
                    <a:pt x="924" y="1312"/>
                  </a:cubicBezTo>
                  <a:cubicBezTo>
                    <a:pt x="944" y="1310"/>
                    <a:pt x="952" y="1312"/>
                    <a:pt x="941" y="1282"/>
                  </a:cubicBezTo>
                  <a:cubicBezTo>
                    <a:pt x="931" y="1252"/>
                    <a:pt x="911" y="1234"/>
                    <a:pt x="946" y="1221"/>
                  </a:cubicBezTo>
                  <a:cubicBezTo>
                    <a:pt x="981" y="1208"/>
                    <a:pt x="1003" y="1189"/>
                    <a:pt x="1057" y="1215"/>
                  </a:cubicBezTo>
                  <a:cubicBezTo>
                    <a:pt x="1112" y="1241"/>
                    <a:pt x="1121" y="1273"/>
                    <a:pt x="1136" y="1221"/>
                  </a:cubicBezTo>
                  <a:cubicBezTo>
                    <a:pt x="1151" y="1169"/>
                    <a:pt x="1097" y="1160"/>
                    <a:pt x="1129" y="1145"/>
                  </a:cubicBezTo>
                  <a:cubicBezTo>
                    <a:pt x="1162" y="1130"/>
                    <a:pt x="1171" y="1098"/>
                    <a:pt x="1190" y="1097"/>
                  </a:cubicBezTo>
                  <a:cubicBezTo>
                    <a:pt x="1210" y="1095"/>
                    <a:pt x="1206" y="1104"/>
                    <a:pt x="1232" y="1117"/>
                  </a:cubicBezTo>
                  <a:cubicBezTo>
                    <a:pt x="1258" y="1130"/>
                    <a:pt x="1263" y="1147"/>
                    <a:pt x="1300" y="1134"/>
                  </a:cubicBezTo>
                  <a:cubicBezTo>
                    <a:pt x="1329" y="1123"/>
                    <a:pt x="1354" y="1113"/>
                    <a:pt x="1383" y="1092"/>
                  </a:cubicBezTo>
                  <a:cubicBezTo>
                    <a:pt x="1371" y="1075"/>
                    <a:pt x="1360" y="1055"/>
                    <a:pt x="1363" y="1030"/>
                  </a:cubicBezTo>
                  <a:cubicBezTo>
                    <a:pt x="1367" y="989"/>
                    <a:pt x="1337" y="971"/>
                    <a:pt x="1385" y="937"/>
                  </a:cubicBezTo>
                  <a:cubicBezTo>
                    <a:pt x="1433" y="904"/>
                    <a:pt x="1437" y="908"/>
                    <a:pt x="1411" y="885"/>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31" name="Freeform 15"/>
            <p:cNvSpPr>
              <a:spLocks/>
            </p:cNvSpPr>
            <p:nvPr/>
          </p:nvSpPr>
          <p:spPr bwMode="auto">
            <a:xfrm>
              <a:off x="2302" y="3034"/>
              <a:ext cx="1049" cy="967"/>
            </a:xfrm>
            <a:custGeom>
              <a:avLst/>
              <a:gdLst>
                <a:gd name="T0" fmla="*/ 2228 w 2266"/>
                <a:gd name="T1" fmla="*/ 1313 h 2088"/>
                <a:gd name="T2" fmla="*/ 2073 w 2266"/>
                <a:gd name="T3" fmla="*/ 1311 h 2088"/>
                <a:gd name="T4" fmla="*/ 1891 w 2266"/>
                <a:gd name="T5" fmla="*/ 1218 h 2088"/>
                <a:gd name="T6" fmla="*/ 1828 w 2266"/>
                <a:gd name="T7" fmla="*/ 1154 h 2088"/>
                <a:gd name="T8" fmla="*/ 1774 w 2266"/>
                <a:gd name="T9" fmla="*/ 939 h 2088"/>
                <a:gd name="T10" fmla="*/ 1831 w 2266"/>
                <a:gd name="T11" fmla="*/ 709 h 2088"/>
                <a:gd name="T12" fmla="*/ 1686 w 2266"/>
                <a:gd name="T13" fmla="*/ 690 h 2088"/>
                <a:gd name="T14" fmla="*/ 1608 w 2266"/>
                <a:gd name="T15" fmla="*/ 579 h 2088"/>
                <a:gd name="T16" fmla="*/ 1717 w 2266"/>
                <a:gd name="T17" fmla="*/ 509 h 2088"/>
                <a:gd name="T18" fmla="*/ 1957 w 2266"/>
                <a:gd name="T19" fmla="*/ 475 h 2088"/>
                <a:gd name="T20" fmla="*/ 1909 w 2266"/>
                <a:gd name="T21" fmla="*/ 312 h 2088"/>
                <a:gd name="T22" fmla="*/ 1743 w 2266"/>
                <a:gd name="T23" fmla="*/ 249 h 2088"/>
                <a:gd name="T24" fmla="*/ 1617 w 2266"/>
                <a:gd name="T25" fmla="*/ 205 h 2088"/>
                <a:gd name="T26" fmla="*/ 1516 w 2266"/>
                <a:gd name="T27" fmla="*/ 405 h 2088"/>
                <a:gd name="T28" fmla="*/ 1411 w 2266"/>
                <a:gd name="T29" fmla="*/ 635 h 2088"/>
                <a:gd name="T30" fmla="*/ 1280 w 2266"/>
                <a:gd name="T31" fmla="*/ 757 h 2088"/>
                <a:gd name="T32" fmla="*/ 1036 w 2266"/>
                <a:gd name="T33" fmla="*/ 709 h 2088"/>
                <a:gd name="T34" fmla="*/ 848 w 2266"/>
                <a:gd name="T35" fmla="*/ 397 h 2088"/>
                <a:gd name="T36" fmla="*/ 673 w 2266"/>
                <a:gd name="T37" fmla="*/ 190 h 2088"/>
                <a:gd name="T38" fmla="*/ 472 w 2266"/>
                <a:gd name="T39" fmla="*/ 223 h 2088"/>
                <a:gd name="T40" fmla="*/ 442 w 2266"/>
                <a:gd name="T41" fmla="*/ 5 h 2088"/>
                <a:gd name="T42" fmla="*/ 328 w 2266"/>
                <a:gd name="T43" fmla="*/ 112 h 2088"/>
                <a:gd name="T44" fmla="*/ 228 w 2266"/>
                <a:gd name="T45" fmla="*/ 264 h 2088"/>
                <a:gd name="T46" fmla="*/ 241 w 2266"/>
                <a:gd name="T47" fmla="*/ 409 h 2088"/>
                <a:gd name="T48" fmla="*/ 354 w 2266"/>
                <a:gd name="T49" fmla="*/ 546 h 2088"/>
                <a:gd name="T50" fmla="*/ 337 w 2266"/>
                <a:gd name="T51" fmla="*/ 861 h 2088"/>
                <a:gd name="T52" fmla="*/ 158 w 2266"/>
                <a:gd name="T53" fmla="*/ 1005 h 2088"/>
                <a:gd name="T54" fmla="*/ 31 w 2266"/>
                <a:gd name="T55" fmla="*/ 1213 h 2088"/>
                <a:gd name="T56" fmla="*/ 136 w 2266"/>
                <a:gd name="T57" fmla="*/ 1302 h 2088"/>
                <a:gd name="T58" fmla="*/ 332 w 2266"/>
                <a:gd name="T59" fmla="*/ 1343 h 2088"/>
                <a:gd name="T60" fmla="*/ 376 w 2266"/>
                <a:gd name="T61" fmla="*/ 1535 h 2088"/>
                <a:gd name="T62" fmla="*/ 503 w 2266"/>
                <a:gd name="T63" fmla="*/ 1635 h 2088"/>
                <a:gd name="T64" fmla="*/ 533 w 2266"/>
                <a:gd name="T65" fmla="*/ 1821 h 2088"/>
                <a:gd name="T66" fmla="*/ 660 w 2266"/>
                <a:gd name="T67" fmla="*/ 1932 h 2088"/>
                <a:gd name="T68" fmla="*/ 787 w 2266"/>
                <a:gd name="T69" fmla="*/ 1991 h 2088"/>
                <a:gd name="T70" fmla="*/ 988 w 2266"/>
                <a:gd name="T71" fmla="*/ 2047 h 2088"/>
                <a:gd name="T72" fmla="*/ 1114 w 2266"/>
                <a:gd name="T73" fmla="*/ 1995 h 2088"/>
                <a:gd name="T74" fmla="*/ 1075 w 2266"/>
                <a:gd name="T75" fmla="*/ 1743 h 2088"/>
                <a:gd name="T76" fmla="*/ 1206 w 2266"/>
                <a:gd name="T77" fmla="*/ 1750 h 2088"/>
                <a:gd name="T78" fmla="*/ 1433 w 2266"/>
                <a:gd name="T79" fmla="*/ 1728 h 2088"/>
                <a:gd name="T80" fmla="*/ 1603 w 2266"/>
                <a:gd name="T81" fmla="*/ 1650 h 2088"/>
                <a:gd name="T82" fmla="*/ 1783 w 2266"/>
                <a:gd name="T83" fmla="*/ 1658 h 2088"/>
                <a:gd name="T84" fmla="*/ 1918 w 2266"/>
                <a:gd name="T85" fmla="*/ 1558 h 2088"/>
                <a:gd name="T86" fmla="*/ 2093 w 2266"/>
                <a:gd name="T87" fmla="*/ 1528 h 2088"/>
                <a:gd name="T88" fmla="*/ 2240 w 2266"/>
                <a:gd name="T89" fmla="*/ 1453 h 20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266" h="2088">
                  <a:moveTo>
                    <a:pt x="2240" y="1453"/>
                  </a:moveTo>
                  <a:cubicBezTo>
                    <a:pt x="2266" y="1442"/>
                    <a:pt x="2264" y="1420"/>
                    <a:pt x="2263" y="1388"/>
                  </a:cubicBezTo>
                  <a:cubicBezTo>
                    <a:pt x="2261" y="1356"/>
                    <a:pt x="2251" y="1342"/>
                    <a:pt x="2228" y="1313"/>
                  </a:cubicBezTo>
                  <a:cubicBezTo>
                    <a:pt x="2205" y="1283"/>
                    <a:pt x="2192" y="1315"/>
                    <a:pt x="2164" y="1321"/>
                  </a:cubicBezTo>
                  <a:cubicBezTo>
                    <a:pt x="2136" y="1326"/>
                    <a:pt x="2131" y="1314"/>
                    <a:pt x="2115" y="1296"/>
                  </a:cubicBezTo>
                  <a:cubicBezTo>
                    <a:pt x="2099" y="1278"/>
                    <a:pt x="2097" y="1287"/>
                    <a:pt x="2073" y="1311"/>
                  </a:cubicBezTo>
                  <a:cubicBezTo>
                    <a:pt x="2048" y="1335"/>
                    <a:pt x="2004" y="1296"/>
                    <a:pt x="1996" y="1283"/>
                  </a:cubicBezTo>
                  <a:cubicBezTo>
                    <a:pt x="1987" y="1271"/>
                    <a:pt x="1982" y="1261"/>
                    <a:pt x="1976" y="1235"/>
                  </a:cubicBezTo>
                  <a:cubicBezTo>
                    <a:pt x="1969" y="1208"/>
                    <a:pt x="1915" y="1219"/>
                    <a:pt x="1891" y="1218"/>
                  </a:cubicBezTo>
                  <a:cubicBezTo>
                    <a:pt x="1866" y="1217"/>
                    <a:pt x="1873" y="1218"/>
                    <a:pt x="1866" y="1239"/>
                  </a:cubicBezTo>
                  <a:cubicBezTo>
                    <a:pt x="1860" y="1260"/>
                    <a:pt x="1838" y="1250"/>
                    <a:pt x="1819" y="1205"/>
                  </a:cubicBezTo>
                  <a:cubicBezTo>
                    <a:pt x="1810" y="1186"/>
                    <a:pt x="1817" y="1168"/>
                    <a:pt x="1828" y="1154"/>
                  </a:cubicBezTo>
                  <a:cubicBezTo>
                    <a:pt x="1813" y="1145"/>
                    <a:pt x="1809" y="1131"/>
                    <a:pt x="1831" y="1113"/>
                  </a:cubicBezTo>
                  <a:cubicBezTo>
                    <a:pt x="1870" y="1079"/>
                    <a:pt x="1883" y="1035"/>
                    <a:pt x="1857" y="1013"/>
                  </a:cubicBezTo>
                  <a:cubicBezTo>
                    <a:pt x="1831" y="991"/>
                    <a:pt x="1774" y="965"/>
                    <a:pt x="1774" y="939"/>
                  </a:cubicBezTo>
                  <a:cubicBezTo>
                    <a:pt x="1774" y="913"/>
                    <a:pt x="1739" y="887"/>
                    <a:pt x="1774" y="842"/>
                  </a:cubicBezTo>
                  <a:cubicBezTo>
                    <a:pt x="1809" y="798"/>
                    <a:pt x="1813" y="798"/>
                    <a:pt x="1831" y="776"/>
                  </a:cubicBezTo>
                  <a:cubicBezTo>
                    <a:pt x="1848" y="753"/>
                    <a:pt x="1848" y="724"/>
                    <a:pt x="1831" y="709"/>
                  </a:cubicBezTo>
                  <a:cubicBezTo>
                    <a:pt x="1813" y="694"/>
                    <a:pt x="1809" y="668"/>
                    <a:pt x="1783" y="664"/>
                  </a:cubicBezTo>
                  <a:cubicBezTo>
                    <a:pt x="1756" y="661"/>
                    <a:pt x="1739" y="698"/>
                    <a:pt x="1726" y="687"/>
                  </a:cubicBezTo>
                  <a:cubicBezTo>
                    <a:pt x="1713" y="675"/>
                    <a:pt x="1686" y="668"/>
                    <a:pt x="1686" y="690"/>
                  </a:cubicBezTo>
                  <a:cubicBezTo>
                    <a:pt x="1686" y="713"/>
                    <a:pt x="1652" y="709"/>
                    <a:pt x="1625" y="690"/>
                  </a:cubicBezTo>
                  <a:cubicBezTo>
                    <a:pt x="1599" y="672"/>
                    <a:pt x="1582" y="627"/>
                    <a:pt x="1603" y="616"/>
                  </a:cubicBezTo>
                  <a:cubicBezTo>
                    <a:pt x="1625" y="605"/>
                    <a:pt x="1634" y="601"/>
                    <a:pt x="1608" y="579"/>
                  </a:cubicBezTo>
                  <a:cubicBezTo>
                    <a:pt x="1582" y="557"/>
                    <a:pt x="1573" y="579"/>
                    <a:pt x="1608" y="535"/>
                  </a:cubicBezTo>
                  <a:cubicBezTo>
                    <a:pt x="1643" y="490"/>
                    <a:pt x="1652" y="446"/>
                    <a:pt x="1669" y="479"/>
                  </a:cubicBezTo>
                  <a:cubicBezTo>
                    <a:pt x="1686" y="512"/>
                    <a:pt x="1686" y="538"/>
                    <a:pt x="1717" y="509"/>
                  </a:cubicBezTo>
                  <a:cubicBezTo>
                    <a:pt x="1748" y="479"/>
                    <a:pt x="1682" y="464"/>
                    <a:pt x="1748" y="479"/>
                  </a:cubicBezTo>
                  <a:cubicBezTo>
                    <a:pt x="1813" y="494"/>
                    <a:pt x="1818" y="498"/>
                    <a:pt x="1866" y="490"/>
                  </a:cubicBezTo>
                  <a:cubicBezTo>
                    <a:pt x="1914" y="483"/>
                    <a:pt x="1931" y="479"/>
                    <a:pt x="1957" y="475"/>
                  </a:cubicBezTo>
                  <a:cubicBezTo>
                    <a:pt x="1984" y="472"/>
                    <a:pt x="1988" y="409"/>
                    <a:pt x="1992" y="379"/>
                  </a:cubicBezTo>
                  <a:cubicBezTo>
                    <a:pt x="1997" y="349"/>
                    <a:pt x="1984" y="320"/>
                    <a:pt x="1966" y="312"/>
                  </a:cubicBezTo>
                  <a:cubicBezTo>
                    <a:pt x="1949" y="305"/>
                    <a:pt x="1922" y="290"/>
                    <a:pt x="1909" y="312"/>
                  </a:cubicBezTo>
                  <a:cubicBezTo>
                    <a:pt x="1896" y="334"/>
                    <a:pt x="1857" y="368"/>
                    <a:pt x="1818" y="360"/>
                  </a:cubicBezTo>
                  <a:cubicBezTo>
                    <a:pt x="1778" y="353"/>
                    <a:pt x="1735" y="334"/>
                    <a:pt x="1756" y="316"/>
                  </a:cubicBezTo>
                  <a:cubicBezTo>
                    <a:pt x="1778" y="297"/>
                    <a:pt x="1765" y="268"/>
                    <a:pt x="1743" y="249"/>
                  </a:cubicBezTo>
                  <a:cubicBezTo>
                    <a:pt x="1721" y="231"/>
                    <a:pt x="1721" y="212"/>
                    <a:pt x="1730" y="201"/>
                  </a:cubicBezTo>
                  <a:cubicBezTo>
                    <a:pt x="1739" y="190"/>
                    <a:pt x="1761" y="160"/>
                    <a:pt x="1717" y="164"/>
                  </a:cubicBezTo>
                  <a:cubicBezTo>
                    <a:pt x="1673" y="168"/>
                    <a:pt x="1577" y="179"/>
                    <a:pt x="1617" y="205"/>
                  </a:cubicBezTo>
                  <a:cubicBezTo>
                    <a:pt x="1656" y="231"/>
                    <a:pt x="1643" y="257"/>
                    <a:pt x="1608" y="264"/>
                  </a:cubicBezTo>
                  <a:cubicBezTo>
                    <a:pt x="1573" y="271"/>
                    <a:pt x="1503" y="290"/>
                    <a:pt x="1525" y="316"/>
                  </a:cubicBezTo>
                  <a:cubicBezTo>
                    <a:pt x="1547" y="342"/>
                    <a:pt x="1542" y="379"/>
                    <a:pt x="1516" y="405"/>
                  </a:cubicBezTo>
                  <a:cubicBezTo>
                    <a:pt x="1490" y="431"/>
                    <a:pt x="1477" y="486"/>
                    <a:pt x="1437" y="490"/>
                  </a:cubicBezTo>
                  <a:cubicBezTo>
                    <a:pt x="1398" y="494"/>
                    <a:pt x="1389" y="516"/>
                    <a:pt x="1394" y="549"/>
                  </a:cubicBezTo>
                  <a:cubicBezTo>
                    <a:pt x="1398" y="583"/>
                    <a:pt x="1385" y="594"/>
                    <a:pt x="1411" y="635"/>
                  </a:cubicBezTo>
                  <a:cubicBezTo>
                    <a:pt x="1437" y="675"/>
                    <a:pt x="1442" y="727"/>
                    <a:pt x="1411" y="753"/>
                  </a:cubicBezTo>
                  <a:cubicBezTo>
                    <a:pt x="1381" y="779"/>
                    <a:pt x="1337" y="787"/>
                    <a:pt x="1333" y="776"/>
                  </a:cubicBezTo>
                  <a:cubicBezTo>
                    <a:pt x="1328" y="764"/>
                    <a:pt x="1315" y="720"/>
                    <a:pt x="1280" y="757"/>
                  </a:cubicBezTo>
                  <a:cubicBezTo>
                    <a:pt x="1245" y="794"/>
                    <a:pt x="1197" y="827"/>
                    <a:pt x="1158" y="824"/>
                  </a:cubicBezTo>
                  <a:cubicBezTo>
                    <a:pt x="1119" y="820"/>
                    <a:pt x="1071" y="790"/>
                    <a:pt x="1066" y="779"/>
                  </a:cubicBezTo>
                  <a:cubicBezTo>
                    <a:pt x="1062" y="768"/>
                    <a:pt x="1075" y="731"/>
                    <a:pt x="1036" y="709"/>
                  </a:cubicBezTo>
                  <a:cubicBezTo>
                    <a:pt x="996" y="687"/>
                    <a:pt x="1040" y="642"/>
                    <a:pt x="996" y="612"/>
                  </a:cubicBezTo>
                  <a:cubicBezTo>
                    <a:pt x="953" y="583"/>
                    <a:pt x="961" y="568"/>
                    <a:pt x="948" y="527"/>
                  </a:cubicBezTo>
                  <a:cubicBezTo>
                    <a:pt x="935" y="486"/>
                    <a:pt x="878" y="427"/>
                    <a:pt x="848" y="397"/>
                  </a:cubicBezTo>
                  <a:cubicBezTo>
                    <a:pt x="817" y="368"/>
                    <a:pt x="730" y="375"/>
                    <a:pt x="704" y="331"/>
                  </a:cubicBezTo>
                  <a:cubicBezTo>
                    <a:pt x="677" y="286"/>
                    <a:pt x="660" y="268"/>
                    <a:pt x="686" y="242"/>
                  </a:cubicBezTo>
                  <a:cubicBezTo>
                    <a:pt x="712" y="216"/>
                    <a:pt x="699" y="201"/>
                    <a:pt x="673" y="190"/>
                  </a:cubicBezTo>
                  <a:cubicBezTo>
                    <a:pt x="647" y="179"/>
                    <a:pt x="616" y="201"/>
                    <a:pt x="608" y="223"/>
                  </a:cubicBezTo>
                  <a:cubicBezTo>
                    <a:pt x="599" y="246"/>
                    <a:pt x="568" y="257"/>
                    <a:pt x="542" y="268"/>
                  </a:cubicBezTo>
                  <a:cubicBezTo>
                    <a:pt x="516" y="279"/>
                    <a:pt x="481" y="297"/>
                    <a:pt x="472" y="223"/>
                  </a:cubicBezTo>
                  <a:cubicBezTo>
                    <a:pt x="463" y="149"/>
                    <a:pt x="468" y="105"/>
                    <a:pt x="468" y="68"/>
                  </a:cubicBezTo>
                  <a:cubicBezTo>
                    <a:pt x="468" y="43"/>
                    <a:pt x="468" y="23"/>
                    <a:pt x="448" y="0"/>
                  </a:cubicBezTo>
                  <a:cubicBezTo>
                    <a:pt x="446" y="2"/>
                    <a:pt x="444" y="3"/>
                    <a:pt x="442" y="5"/>
                  </a:cubicBezTo>
                  <a:cubicBezTo>
                    <a:pt x="411" y="23"/>
                    <a:pt x="385" y="1"/>
                    <a:pt x="385" y="42"/>
                  </a:cubicBezTo>
                  <a:cubicBezTo>
                    <a:pt x="385" y="82"/>
                    <a:pt x="428" y="71"/>
                    <a:pt x="385" y="82"/>
                  </a:cubicBezTo>
                  <a:cubicBezTo>
                    <a:pt x="341" y="94"/>
                    <a:pt x="328" y="71"/>
                    <a:pt x="328" y="112"/>
                  </a:cubicBezTo>
                  <a:cubicBezTo>
                    <a:pt x="328" y="153"/>
                    <a:pt x="341" y="205"/>
                    <a:pt x="337" y="238"/>
                  </a:cubicBezTo>
                  <a:cubicBezTo>
                    <a:pt x="332" y="271"/>
                    <a:pt x="324" y="290"/>
                    <a:pt x="289" y="275"/>
                  </a:cubicBezTo>
                  <a:cubicBezTo>
                    <a:pt x="254" y="260"/>
                    <a:pt x="271" y="216"/>
                    <a:pt x="228" y="264"/>
                  </a:cubicBezTo>
                  <a:cubicBezTo>
                    <a:pt x="220" y="272"/>
                    <a:pt x="214" y="279"/>
                    <a:pt x="209" y="285"/>
                  </a:cubicBezTo>
                  <a:cubicBezTo>
                    <a:pt x="212" y="298"/>
                    <a:pt x="213" y="315"/>
                    <a:pt x="219" y="338"/>
                  </a:cubicBezTo>
                  <a:cubicBezTo>
                    <a:pt x="232" y="394"/>
                    <a:pt x="232" y="383"/>
                    <a:pt x="241" y="409"/>
                  </a:cubicBezTo>
                  <a:cubicBezTo>
                    <a:pt x="249" y="435"/>
                    <a:pt x="254" y="431"/>
                    <a:pt x="293" y="397"/>
                  </a:cubicBezTo>
                  <a:cubicBezTo>
                    <a:pt x="332" y="364"/>
                    <a:pt x="311" y="416"/>
                    <a:pt x="341" y="438"/>
                  </a:cubicBezTo>
                  <a:cubicBezTo>
                    <a:pt x="372" y="461"/>
                    <a:pt x="345" y="498"/>
                    <a:pt x="354" y="546"/>
                  </a:cubicBezTo>
                  <a:cubicBezTo>
                    <a:pt x="363" y="594"/>
                    <a:pt x="367" y="609"/>
                    <a:pt x="363" y="650"/>
                  </a:cubicBezTo>
                  <a:cubicBezTo>
                    <a:pt x="359" y="690"/>
                    <a:pt x="337" y="750"/>
                    <a:pt x="337" y="787"/>
                  </a:cubicBezTo>
                  <a:cubicBezTo>
                    <a:pt x="337" y="824"/>
                    <a:pt x="311" y="824"/>
                    <a:pt x="337" y="861"/>
                  </a:cubicBezTo>
                  <a:cubicBezTo>
                    <a:pt x="363" y="898"/>
                    <a:pt x="271" y="872"/>
                    <a:pt x="267" y="898"/>
                  </a:cubicBezTo>
                  <a:cubicBezTo>
                    <a:pt x="262" y="924"/>
                    <a:pt x="249" y="935"/>
                    <a:pt x="210" y="931"/>
                  </a:cubicBezTo>
                  <a:cubicBezTo>
                    <a:pt x="171" y="928"/>
                    <a:pt x="184" y="987"/>
                    <a:pt x="158" y="1005"/>
                  </a:cubicBezTo>
                  <a:cubicBezTo>
                    <a:pt x="131" y="1024"/>
                    <a:pt x="79" y="1042"/>
                    <a:pt x="79" y="1087"/>
                  </a:cubicBezTo>
                  <a:cubicBezTo>
                    <a:pt x="79" y="1131"/>
                    <a:pt x="53" y="1131"/>
                    <a:pt x="27" y="1146"/>
                  </a:cubicBezTo>
                  <a:cubicBezTo>
                    <a:pt x="0" y="1161"/>
                    <a:pt x="22" y="1191"/>
                    <a:pt x="31" y="1213"/>
                  </a:cubicBezTo>
                  <a:cubicBezTo>
                    <a:pt x="40" y="1235"/>
                    <a:pt x="75" y="1254"/>
                    <a:pt x="70" y="1280"/>
                  </a:cubicBezTo>
                  <a:cubicBezTo>
                    <a:pt x="66" y="1306"/>
                    <a:pt x="22" y="1298"/>
                    <a:pt x="27" y="1343"/>
                  </a:cubicBezTo>
                  <a:cubicBezTo>
                    <a:pt x="31" y="1387"/>
                    <a:pt x="105" y="1328"/>
                    <a:pt x="136" y="1302"/>
                  </a:cubicBezTo>
                  <a:cubicBezTo>
                    <a:pt x="166" y="1276"/>
                    <a:pt x="201" y="1294"/>
                    <a:pt x="236" y="1302"/>
                  </a:cubicBezTo>
                  <a:cubicBezTo>
                    <a:pt x="271" y="1309"/>
                    <a:pt x="311" y="1306"/>
                    <a:pt x="341" y="1287"/>
                  </a:cubicBezTo>
                  <a:cubicBezTo>
                    <a:pt x="372" y="1268"/>
                    <a:pt x="354" y="1320"/>
                    <a:pt x="332" y="1343"/>
                  </a:cubicBezTo>
                  <a:cubicBezTo>
                    <a:pt x="311" y="1365"/>
                    <a:pt x="328" y="1387"/>
                    <a:pt x="350" y="1413"/>
                  </a:cubicBezTo>
                  <a:cubicBezTo>
                    <a:pt x="372" y="1439"/>
                    <a:pt x="341" y="1465"/>
                    <a:pt x="372" y="1480"/>
                  </a:cubicBezTo>
                  <a:cubicBezTo>
                    <a:pt x="402" y="1495"/>
                    <a:pt x="363" y="1517"/>
                    <a:pt x="376" y="1535"/>
                  </a:cubicBezTo>
                  <a:cubicBezTo>
                    <a:pt x="389" y="1554"/>
                    <a:pt x="424" y="1565"/>
                    <a:pt x="442" y="1558"/>
                  </a:cubicBezTo>
                  <a:cubicBezTo>
                    <a:pt x="459" y="1550"/>
                    <a:pt x="490" y="1546"/>
                    <a:pt x="520" y="1572"/>
                  </a:cubicBezTo>
                  <a:cubicBezTo>
                    <a:pt x="551" y="1598"/>
                    <a:pt x="529" y="1613"/>
                    <a:pt x="503" y="1635"/>
                  </a:cubicBezTo>
                  <a:cubicBezTo>
                    <a:pt x="476" y="1658"/>
                    <a:pt x="481" y="1669"/>
                    <a:pt x="485" y="1698"/>
                  </a:cubicBezTo>
                  <a:cubicBezTo>
                    <a:pt x="490" y="1728"/>
                    <a:pt x="442" y="1780"/>
                    <a:pt x="437" y="1806"/>
                  </a:cubicBezTo>
                  <a:cubicBezTo>
                    <a:pt x="433" y="1832"/>
                    <a:pt x="507" y="1806"/>
                    <a:pt x="533" y="1821"/>
                  </a:cubicBezTo>
                  <a:cubicBezTo>
                    <a:pt x="559" y="1836"/>
                    <a:pt x="590" y="1839"/>
                    <a:pt x="621" y="1839"/>
                  </a:cubicBezTo>
                  <a:cubicBezTo>
                    <a:pt x="651" y="1839"/>
                    <a:pt x="647" y="1869"/>
                    <a:pt x="629" y="1895"/>
                  </a:cubicBezTo>
                  <a:cubicBezTo>
                    <a:pt x="612" y="1921"/>
                    <a:pt x="629" y="1928"/>
                    <a:pt x="660" y="1932"/>
                  </a:cubicBezTo>
                  <a:cubicBezTo>
                    <a:pt x="691" y="1936"/>
                    <a:pt x="691" y="1954"/>
                    <a:pt x="691" y="1976"/>
                  </a:cubicBezTo>
                  <a:cubicBezTo>
                    <a:pt x="691" y="1999"/>
                    <a:pt x="717" y="1999"/>
                    <a:pt x="730" y="1973"/>
                  </a:cubicBezTo>
                  <a:cubicBezTo>
                    <a:pt x="743" y="1947"/>
                    <a:pt x="756" y="1969"/>
                    <a:pt x="787" y="1991"/>
                  </a:cubicBezTo>
                  <a:cubicBezTo>
                    <a:pt x="817" y="2013"/>
                    <a:pt x="857" y="1958"/>
                    <a:pt x="896" y="1932"/>
                  </a:cubicBezTo>
                  <a:cubicBezTo>
                    <a:pt x="935" y="1906"/>
                    <a:pt x="957" y="1928"/>
                    <a:pt x="953" y="1939"/>
                  </a:cubicBezTo>
                  <a:cubicBezTo>
                    <a:pt x="948" y="1950"/>
                    <a:pt x="966" y="2006"/>
                    <a:pt x="988" y="2047"/>
                  </a:cubicBezTo>
                  <a:cubicBezTo>
                    <a:pt x="1009" y="2088"/>
                    <a:pt x="1018" y="2065"/>
                    <a:pt x="1044" y="2051"/>
                  </a:cubicBezTo>
                  <a:cubicBezTo>
                    <a:pt x="1071" y="2036"/>
                    <a:pt x="1088" y="2065"/>
                    <a:pt x="1123" y="2062"/>
                  </a:cubicBezTo>
                  <a:cubicBezTo>
                    <a:pt x="1158" y="2058"/>
                    <a:pt x="1132" y="2032"/>
                    <a:pt x="1114" y="1995"/>
                  </a:cubicBezTo>
                  <a:cubicBezTo>
                    <a:pt x="1097" y="1958"/>
                    <a:pt x="1119" y="1965"/>
                    <a:pt x="1123" y="1939"/>
                  </a:cubicBezTo>
                  <a:cubicBezTo>
                    <a:pt x="1127" y="1913"/>
                    <a:pt x="1079" y="1854"/>
                    <a:pt x="1071" y="1832"/>
                  </a:cubicBezTo>
                  <a:cubicBezTo>
                    <a:pt x="1062" y="1810"/>
                    <a:pt x="1053" y="1773"/>
                    <a:pt x="1075" y="1743"/>
                  </a:cubicBezTo>
                  <a:cubicBezTo>
                    <a:pt x="1097" y="1713"/>
                    <a:pt x="1114" y="1717"/>
                    <a:pt x="1123" y="1732"/>
                  </a:cubicBezTo>
                  <a:cubicBezTo>
                    <a:pt x="1132" y="1747"/>
                    <a:pt x="1132" y="1754"/>
                    <a:pt x="1145" y="1743"/>
                  </a:cubicBezTo>
                  <a:cubicBezTo>
                    <a:pt x="1158" y="1732"/>
                    <a:pt x="1167" y="1739"/>
                    <a:pt x="1206" y="1750"/>
                  </a:cubicBezTo>
                  <a:cubicBezTo>
                    <a:pt x="1245" y="1761"/>
                    <a:pt x="1228" y="1739"/>
                    <a:pt x="1267" y="1695"/>
                  </a:cubicBezTo>
                  <a:cubicBezTo>
                    <a:pt x="1306" y="1650"/>
                    <a:pt x="1324" y="1658"/>
                    <a:pt x="1350" y="1669"/>
                  </a:cubicBezTo>
                  <a:cubicBezTo>
                    <a:pt x="1376" y="1680"/>
                    <a:pt x="1403" y="1710"/>
                    <a:pt x="1433" y="1728"/>
                  </a:cubicBezTo>
                  <a:cubicBezTo>
                    <a:pt x="1464" y="1747"/>
                    <a:pt x="1494" y="1706"/>
                    <a:pt x="1512" y="1665"/>
                  </a:cubicBezTo>
                  <a:cubicBezTo>
                    <a:pt x="1529" y="1624"/>
                    <a:pt x="1547" y="1661"/>
                    <a:pt x="1560" y="1680"/>
                  </a:cubicBezTo>
                  <a:cubicBezTo>
                    <a:pt x="1573" y="1698"/>
                    <a:pt x="1595" y="1684"/>
                    <a:pt x="1603" y="1650"/>
                  </a:cubicBezTo>
                  <a:cubicBezTo>
                    <a:pt x="1612" y="1617"/>
                    <a:pt x="1656" y="1687"/>
                    <a:pt x="1686" y="1706"/>
                  </a:cubicBezTo>
                  <a:cubicBezTo>
                    <a:pt x="1717" y="1724"/>
                    <a:pt x="1708" y="1661"/>
                    <a:pt x="1721" y="1643"/>
                  </a:cubicBezTo>
                  <a:cubicBezTo>
                    <a:pt x="1735" y="1624"/>
                    <a:pt x="1769" y="1647"/>
                    <a:pt x="1783" y="1658"/>
                  </a:cubicBezTo>
                  <a:cubicBezTo>
                    <a:pt x="1796" y="1669"/>
                    <a:pt x="1822" y="1661"/>
                    <a:pt x="1839" y="1643"/>
                  </a:cubicBezTo>
                  <a:cubicBezTo>
                    <a:pt x="1857" y="1624"/>
                    <a:pt x="1879" y="1624"/>
                    <a:pt x="1909" y="1609"/>
                  </a:cubicBezTo>
                  <a:cubicBezTo>
                    <a:pt x="1940" y="1595"/>
                    <a:pt x="1918" y="1587"/>
                    <a:pt x="1918" y="1558"/>
                  </a:cubicBezTo>
                  <a:cubicBezTo>
                    <a:pt x="1918" y="1528"/>
                    <a:pt x="1940" y="1528"/>
                    <a:pt x="1975" y="1528"/>
                  </a:cubicBezTo>
                  <a:cubicBezTo>
                    <a:pt x="2010" y="1528"/>
                    <a:pt x="2010" y="1517"/>
                    <a:pt x="2036" y="1491"/>
                  </a:cubicBezTo>
                  <a:cubicBezTo>
                    <a:pt x="2062" y="1465"/>
                    <a:pt x="2067" y="1509"/>
                    <a:pt x="2093" y="1528"/>
                  </a:cubicBezTo>
                  <a:cubicBezTo>
                    <a:pt x="2093" y="1528"/>
                    <a:pt x="2094" y="1529"/>
                    <a:pt x="2094" y="1529"/>
                  </a:cubicBezTo>
                  <a:cubicBezTo>
                    <a:pt x="2116" y="1504"/>
                    <a:pt x="2145" y="1483"/>
                    <a:pt x="2154" y="1463"/>
                  </a:cubicBezTo>
                  <a:cubicBezTo>
                    <a:pt x="2168" y="1435"/>
                    <a:pt x="2213" y="1464"/>
                    <a:pt x="2240" y="1453"/>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32" name="Freeform 16"/>
            <p:cNvSpPr>
              <a:spLocks/>
            </p:cNvSpPr>
            <p:nvPr/>
          </p:nvSpPr>
          <p:spPr bwMode="auto">
            <a:xfrm>
              <a:off x="3140" y="3330"/>
              <a:ext cx="916" cy="601"/>
            </a:xfrm>
            <a:custGeom>
              <a:avLst/>
              <a:gdLst>
                <a:gd name="T0" fmla="*/ 1938 w 1978"/>
                <a:gd name="T1" fmla="*/ 430 h 1298"/>
                <a:gd name="T2" fmla="*/ 1896 w 1978"/>
                <a:gd name="T3" fmla="*/ 398 h 1298"/>
                <a:gd name="T4" fmla="*/ 1794 w 1978"/>
                <a:gd name="T5" fmla="*/ 345 h 1298"/>
                <a:gd name="T6" fmla="*/ 1719 w 1978"/>
                <a:gd name="T7" fmla="*/ 267 h 1298"/>
                <a:gd name="T8" fmla="*/ 1715 w 1978"/>
                <a:gd name="T9" fmla="*/ 117 h 1298"/>
                <a:gd name="T10" fmla="*/ 1676 w 1978"/>
                <a:gd name="T11" fmla="*/ 12 h 1298"/>
                <a:gd name="T12" fmla="*/ 1578 w 1978"/>
                <a:gd name="T13" fmla="*/ 37 h 1298"/>
                <a:gd name="T14" fmla="*/ 1489 w 1978"/>
                <a:gd name="T15" fmla="*/ 114 h 1298"/>
                <a:gd name="T16" fmla="*/ 1365 w 1978"/>
                <a:gd name="T17" fmla="*/ 120 h 1298"/>
                <a:gd name="T18" fmla="*/ 1261 w 1978"/>
                <a:gd name="T19" fmla="*/ 120 h 1298"/>
                <a:gd name="T20" fmla="*/ 1200 w 1978"/>
                <a:gd name="T21" fmla="*/ 197 h 1298"/>
                <a:gd name="T22" fmla="*/ 1135 w 1978"/>
                <a:gd name="T23" fmla="*/ 264 h 1298"/>
                <a:gd name="T24" fmla="*/ 1012 w 1978"/>
                <a:gd name="T25" fmla="*/ 290 h 1298"/>
                <a:gd name="T26" fmla="*/ 907 w 1978"/>
                <a:gd name="T27" fmla="*/ 360 h 1298"/>
                <a:gd name="T28" fmla="*/ 798 w 1978"/>
                <a:gd name="T29" fmla="*/ 349 h 1298"/>
                <a:gd name="T30" fmla="*/ 685 w 1978"/>
                <a:gd name="T31" fmla="*/ 301 h 1298"/>
                <a:gd name="T32" fmla="*/ 523 w 1978"/>
                <a:gd name="T33" fmla="*/ 412 h 1298"/>
                <a:gd name="T34" fmla="*/ 379 w 1978"/>
                <a:gd name="T35" fmla="*/ 516 h 1298"/>
                <a:gd name="T36" fmla="*/ 195 w 1978"/>
                <a:gd name="T37" fmla="*/ 445 h 1298"/>
                <a:gd name="T38" fmla="*/ 69 w 1978"/>
                <a:gd name="T39" fmla="*/ 527 h 1298"/>
                <a:gd name="T40" fmla="*/ 9 w 1978"/>
                <a:gd name="T41" fmla="*/ 567 h 1298"/>
                <a:gd name="T42" fmla="*/ 81 w 1978"/>
                <a:gd name="T43" fmla="*/ 580 h 1298"/>
                <a:gd name="T44" fmla="*/ 186 w 1978"/>
                <a:gd name="T45" fmla="*/ 645 h 1298"/>
                <a:gd name="T46" fmla="*/ 305 w 1978"/>
                <a:gd name="T47" fmla="*/ 658 h 1298"/>
                <a:gd name="T48" fmla="*/ 418 w 1978"/>
                <a:gd name="T49" fmla="*/ 675 h 1298"/>
                <a:gd name="T50" fmla="*/ 430 w 1978"/>
                <a:gd name="T51" fmla="*/ 815 h 1298"/>
                <a:gd name="T52" fmla="*/ 284 w 1978"/>
                <a:gd name="T53" fmla="*/ 891 h 1298"/>
                <a:gd name="T54" fmla="*/ 427 w 1978"/>
                <a:gd name="T55" fmla="*/ 931 h 1298"/>
                <a:gd name="T56" fmla="*/ 545 w 1978"/>
                <a:gd name="T57" fmla="*/ 957 h 1298"/>
                <a:gd name="T58" fmla="*/ 593 w 1978"/>
                <a:gd name="T59" fmla="*/ 1038 h 1298"/>
                <a:gd name="T60" fmla="*/ 623 w 1978"/>
                <a:gd name="T61" fmla="*/ 1153 h 1298"/>
                <a:gd name="T62" fmla="*/ 720 w 1978"/>
                <a:gd name="T63" fmla="*/ 1220 h 1298"/>
                <a:gd name="T64" fmla="*/ 929 w 1978"/>
                <a:gd name="T65" fmla="*/ 1253 h 1298"/>
                <a:gd name="T66" fmla="*/ 1065 w 1978"/>
                <a:gd name="T67" fmla="*/ 1264 h 1298"/>
                <a:gd name="T68" fmla="*/ 1161 w 1978"/>
                <a:gd name="T69" fmla="*/ 1220 h 1298"/>
                <a:gd name="T70" fmla="*/ 1296 w 1978"/>
                <a:gd name="T71" fmla="*/ 1294 h 1298"/>
                <a:gd name="T72" fmla="*/ 1423 w 1978"/>
                <a:gd name="T73" fmla="*/ 1249 h 1298"/>
                <a:gd name="T74" fmla="*/ 1447 w 1978"/>
                <a:gd name="T75" fmla="*/ 1231 h 1298"/>
                <a:gd name="T76" fmla="*/ 1501 w 1978"/>
                <a:gd name="T77" fmla="*/ 1164 h 1298"/>
                <a:gd name="T78" fmla="*/ 1608 w 1978"/>
                <a:gd name="T79" fmla="*/ 1079 h 1298"/>
                <a:gd name="T80" fmla="*/ 1685 w 1978"/>
                <a:gd name="T81" fmla="*/ 1020 h 1298"/>
                <a:gd name="T82" fmla="*/ 1801 w 1978"/>
                <a:gd name="T83" fmla="*/ 910 h 1298"/>
                <a:gd name="T84" fmla="*/ 1862 w 1978"/>
                <a:gd name="T85" fmla="*/ 681 h 1298"/>
                <a:gd name="T86" fmla="*/ 1954 w 1978"/>
                <a:gd name="T87" fmla="*/ 523 h 12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978" h="1298">
                  <a:moveTo>
                    <a:pt x="1967" y="480"/>
                  </a:moveTo>
                  <a:cubicBezTo>
                    <a:pt x="1956" y="456"/>
                    <a:pt x="1930" y="460"/>
                    <a:pt x="1938" y="430"/>
                  </a:cubicBezTo>
                  <a:cubicBezTo>
                    <a:pt x="1943" y="415"/>
                    <a:pt x="1938" y="406"/>
                    <a:pt x="1939" y="400"/>
                  </a:cubicBezTo>
                  <a:cubicBezTo>
                    <a:pt x="1913" y="391"/>
                    <a:pt x="1915" y="402"/>
                    <a:pt x="1896" y="398"/>
                  </a:cubicBezTo>
                  <a:cubicBezTo>
                    <a:pt x="1869" y="392"/>
                    <a:pt x="1879" y="401"/>
                    <a:pt x="1840" y="431"/>
                  </a:cubicBezTo>
                  <a:cubicBezTo>
                    <a:pt x="1801" y="462"/>
                    <a:pt x="1804" y="376"/>
                    <a:pt x="1794" y="345"/>
                  </a:cubicBezTo>
                  <a:cubicBezTo>
                    <a:pt x="1784" y="315"/>
                    <a:pt x="1752" y="331"/>
                    <a:pt x="1706" y="331"/>
                  </a:cubicBezTo>
                  <a:cubicBezTo>
                    <a:pt x="1660" y="331"/>
                    <a:pt x="1660" y="312"/>
                    <a:pt x="1719" y="267"/>
                  </a:cubicBezTo>
                  <a:cubicBezTo>
                    <a:pt x="1778" y="223"/>
                    <a:pt x="1755" y="178"/>
                    <a:pt x="1758" y="145"/>
                  </a:cubicBezTo>
                  <a:cubicBezTo>
                    <a:pt x="1761" y="112"/>
                    <a:pt x="1748" y="117"/>
                    <a:pt x="1715" y="117"/>
                  </a:cubicBezTo>
                  <a:cubicBezTo>
                    <a:pt x="1683" y="117"/>
                    <a:pt x="1702" y="81"/>
                    <a:pt x="1719" y="50"/>
                  </a:cubicBezTo>
                  <a:cubicBezTo>
                    <a:pt x="1735" y="20"/>
                    <a:pt x="1709" y="23"/>
                    <a:pt x="1676" y="12"/>
                  </a:cubicBezTo>
                  <a:cubicBezTo>
                    <a:pt x="1643" y="0"/>
                    <a:pt x="1640" y="23"/>
                    <a:pt x="1627" y="34"/>
                  </a:cubicBezTo>
                  <a:cubicBezTo>
                    <a:pt x="1614" y="45"/>
                    <a:pt x="1604" y="42"/>
                    <a:pt x="1578" y="37"/>
                  </a:cubicBezTo>
                  <a:cubicBezTo>
                    <a:pt x="1552" y="31"/>
                    <a:pt x="1542" y="34"/>
                    <a:pt x="1535" y="62"/>
                  </a:cubicBezTo>
                  <a:cubicBezTo>
                    <a:pt x="1529" y="89"/>
                    <a:pt x="1525" y="75"/>
                    <a:pt x="1489" y="114"/>
                  </a:cubicBezTo>
                  <a:cubicBezTo>
                    <a:pt x="1404" y="128"/>
                    <a:pt x="1453" y="117"/>
                    <a:pt x="1424" y="70"/>
                  </a:cubicBezTo>
                  <a:cubicBezTo>
                    <a:pt x="1394" y="23"/>
                    <a:pt x="1368" y="92"/>
                    <a:pt x="1365" y="120"/>
                  </a:cubicBezTo>
                  <a:cubicBezTo>
                    <a:pt x="1362" y="148"/>
                    <a:pt x="1329" y="162"/>
                    <a:pt x="1316" y="137"/>
                  </a:cubicBezTo>
                  <a:cubicBezTo>
                    <a:pt x="1309" y="124"/>
                    <a:pt x="1285" y="121"/>
                    <a:pt x="1261" y="120"/>
                  </a:cubicBezTo>
                  <a:cubicBezTo>
                    <a:pt x="1265" y="134"/>
                    <a:pt x="1264" y="150"/>
                    <a:pt x="1252" y="167"/>
                  </a:cubicBezTo>
                  <a:cubicBezTo>
                    <a:pt x="1231" y="201"/>
                    <a:pt x="1218" y="212"/>
                    <a:pt x="1200" y="197"/>
                  </a:cubicBezTo>
                  <a:cubicBezTo>
                    <a:pt x="1183" y="182"/>
                    <a:pt x="1135" y="178"/>
                    <a:pt x="1135" y="208"/>
                  </a:cubicBezTo>
                  <a:cubicBezTo>
                    <a:pt x="1135" y="238"/>
                    <a:pt x="1178" y="264"/>
                    <a:pt x="1135" y="264"/>
                  </a:cubicBezTo>
                  <a:cubicBezTo>
                    <a:pt x="1091" y="264"/>
                    <a:pt x="1073" y="249"/>
                    <a:pt x="1065" y="275"/>
                  </a:cubicBezTo>
                  <a:cubicBezTo>
                    <a:pt x="1056" y="301"/>
                    <a:pt x="1043" y="308"/>
                    <a:pt x="1012" y="290"/>
                  </a:cubicBezTo>
                  <a:cubicBezTo>
                    <a:pt x="982" y="271"/>
                    <a:pt x="942" y="278"/>
                    <a:pt x="934" y="304"/>
                  </a:cubicBezTo>
                  <a:cubicBezTo>
                    <a:pt x="925" y="330"/>
                    <a:pt x="938" y="353"/>
                    <a:pt x="907" y="360"/>
                  </a:cubicBezTo>
                  <a:cubicBezTo>
                    <a:pt x="877" y="367"/>
                    <a:pt x="877" y="404"/>
                    <a:pt x="851" y="378"/>
                  </a:cubicBezTo>
                  <a:cubicBezTo>
                    <a:pt x="824" y="353"/>
                    <a:pt x="816" y="338"/>
                    <a:pt x="798" y="349"/>
                  </a:cubicBezTo>
                  <a:cubicBezTo>
                    <a:pt x="781" y="360"/>
                    <a:pt x="750" y="360"/>
                    <a:pt x="733" y="327"/>
                  </a:cubicBezTo>
                  <a:cubicBezTo>
                    <a:pt x="715" y="293"/>
                    <a:pt x="724" y="264"/>
                    <a:pt x="685" y="301"/>
                  </a:cubicBezTo>
                  <a:cubicBezTo>
                    <a:pt x="645" y="338"/>
                    <a:pt x="658" y="367"/>
                    <a:pt x="610" y="371"/>
                  </a:cubicBezTo>
                  <a:cubicBezTo>
                    <a:pt x="562" y="375"/>
                    <a:pt x="545" y="390"/>
                    <a:pt x="523" y="412"/>
                  </a:cubicBezTo>
                  <a:cubicBezTo>
                    <a:pt x="501" y="434"/>
                    <a:pt x="436" y="423"/>
                    <a:pt x="436" y="460"/>
                  </a:cubicBezTo>
                  <a:cubicBezTo>
                    <a:pt x="436" y="497"/>
                    <a:pt x="414" y="538"/>
                    <a:pt x="379" y="516"/>
                  </a:cubicBezTo>
                  <a:cubicBezTo>
                    <a:pt x="344" y="493"/>
                    <a:pt x="313" y="479"/>
                    <a:pt x="287" y="482"/>
                  </a:cubicBezTo>
                  <a:cubicBezTo>
                    <a:pt x="261" y="486"/>
                    <a:pt x="230" y="441"/>
                    <a:pt x="195" y="445"/>
                  </a:cubicBezTo>
                  <a:cubicBezTo>
                    <a:pt x="160" y="449"/>
                    <a:pt x="156" y="464"/>
                    <a:pt x="139" y="486"/>
                  </a:cubicBezTo>
                  <a:cubicBezTo>
                    <a:pt x="121" y="508"/>
                    <a:pt x="112" y="527"/>
                    <a:pt x="69" y="527"/>
                  </a:cubicBezTo>
                  <a:cubicBezTo>
                    <a:pt x="49" y="527"/>
                    <a:pt x="30" y="523"/>
                    <a:pt x="18" y="516"/>
                  </a:cubicBezTo>
                  <a:cubicBezTo>
                    <a:pt x="7" y="530"/>
                    <a:pt x="0" y="548"/>
                    <a:pt x="9" y="567"/>
                  </a:cubicBezTo>
                  <a:cubicBezTo>
                    <a:pt x="28" y="612"/>
                    <a:pt x="50" y="622"/>
                    <a:pt x="56" y="601"/>
                  </a:cubicBezTo>
                  <a:cubicBezTo>
                    <a:pt x="63" y="580"/>
                    <a:pt x="56" y="579"/>
                    <a:pt x="81" y="580"/>
                  </a:cubicBezTo>
                  <a:cubicBezTo>
                    <a:pt x="105" y="581"/>
                    <a:pt x="159" y="570"/>
                    <a:pt x="166" y="597"/>
                  </a:cubicBezTo>
                  <a:cubicBezTo>
                    <a:pt x="172" y="623"/>
                    <a:pt x="177" y="633"/>
                    <a:pt x="186" y="645"/>
                  </a:cubicBezTo>
                  <a:cubicBezTo>
                    <a:pt x="194" y="658"/>
                    <a:pt x="238" y="697"/>
                    <a:pt x="263" y="673"/>
                  </a:cubicBezTo>
                  <a:cubicBezTo>
                    <a:pt x="287" y="649"/>
                    <a:pt x="289" y="640"/>
                    <a:pt x="305" y="658"/>
                  </a:cubicBezTo>
                  <a:cubicBezTo>
                    <a:pt x="321" y="676"/>
                    <a:pt x="326" y="688"/>
                    <a:pt x="354" y="683"/>
                  </a:cubicBezTo>
                  <a:cubicBezTo>
                    <a:pt x="382" y="677"/>
                    <a:pt x="395" y="645"/>
                    <a:pt x="418" y="675"/>
                  </a:cubicBezTo>
                  <a:cubicBezTo>
                    <a:pt x="441" y="704"/>
                    <a:pt x="451" y="718"/>
                    <a:pt x="453" y="750"/>
                  </a:cubicBezTo>
                  <a:cubicBezTo>
                    <a:pt x="454" y="782"/>
                    <a:pt x="456" y="804"/>
                    <a:pt x="430" y="815"/>
                  </a:cubicBezTo>
                  <a:cubicBezTo>
                    <a:pt x="403" y="826"/>
                    <a:pt x="358" y="797"/>
                    <a:pt x="344" y="825"/>
                  </a:cubicBezTo>
                  <a:cubicBezTo>
                    <a:pt x="335" y="845"/>
                    <a:pt x="306" y="866"/>
                    <a:pt x="284" y="891"/>
                  </a:cubicBezTo>
                  <a:cubicBezTo>
                    <a:pt x="310" y="908"/>
                    <a:pt x="331" y="902"/>
                    <a:pt x="361" y="938"/>
                  </a:cubicBezTo>
                  <a:cubicBezTo>
                    <a:pt x="392" y="975"/>
                    <a:pt x="405" y="949"/>
                    <a:pt x="427" y="931"/>
                  </a:cubicBezTo>
                  <a:cubicBezTo>
                    <a:pt x="449" y="912"/>
                    <a:pt x="466" y="938"/>
                    <a:pt x="488" y="957"/>
                  </a:cubicBezTo>
                  <a:cubicBezTo>
                    <a:pt x="510" y="975"/>
                    <a:pt x="527" y="975"/>
                    <a:pt x="545" y="957"/>
                  </a:cubicBezTo>
                  <a:cubicBezTo>
                    <a:pt x="562" y="938"/>
                    <a:pt x="593" y="953"/>
                    <a:pt x="619" y="964"/>
                  </a:cubicBezTo>
                  <a:cubicBezTo>
                    <a:pt x="645" y="975"/>
                    <a:pt x="619" y="1016"/>
                    <a:pt x="593" y="1038"/>
                  </a:cubicBezTo>
                  <a:cubicBezTo>
                    <a:pt x="567" y="1060"/>
                    <a:pt x="571" y="1075"/>
                    <a:pt x="588" y="1090"/>
                  </a:cubicBezTo>
                  <a:cubicBezTo>
                    <a:pt x="606" y="1105"/>
                    <a:pt x="610" y="1135"/>
                    <a:pt x="623" y="1153"/>
                  </a:cubicBezTo>
                  <a:cubicBezTo>
                    <a:pt x="637" y="1172"/>
                    <a:pt x="632" y="1190"/>
                    <a:pt x="654" y="1186"/>
                  </a:cubicBezTo>
                  <a:cubicBezTo>
                    <a:pt x="676" y="1183"/>
                    <a:pt x="698" y="1194"/>
                    <a:pt x="720" y="1220"/>
                  </a:cubicBezTo>
                  <a:cubicBezTo>
                    <a:pt x="741" y="1246"/>
                    <a:pt x="811" y="1257"/>
                    <a:pt x="842" y="1275"/>
                  </a:cubicBezTo>
                  <a:cubicBezTo>
                    <a:pt x="872" y="1294"/>
                    <a:pt x="907" y="1246"/>
                    <a:pt x="929" y="1253"/>
                  </a:cubicBezTo>
                  <a:cubicBezTo>
                    <a:pt x="939" y="1256"/>
                    <a:pt x="958" y="1273"/>
                    <a:pt x="976" y="1290"/>
                  </a:cubicBezTo>
                  <a:cubicBezTo>
                    <a:pt x="996" y="1262"/>
                    <a:pt x="1013" y="1264"/>
                    <a:pt x="1065" y="1264"/>
                  </a:cubicBezTo>
                  <a:cubicBezTo>
                    <a:pt x="1126" y="1264"/>
                    <a:pt x="1139" y="1275"/>
                    <a:pt x="1126" y="1238"/>
                  </a:cubicBezTo>
                  <a:cubicBezTo>
                    <a:pt x="1113" y="1201"/>
                    <a:pt x="1121" y="1168"/>
                    <a:pt x="1161" y="1220"/>
                  </a:cubicBezTo>
                  <a:cubicBezTo>
                    <a:pt x="1200" y="1272"/>
                    <a:pt x="1148" y="1249"/>
                    <a:pt x="1213" y="1253"/>
                  </a:cubicBezTo>
                  <a:cubicBezTo>
                    <a:pt x="1279" y="1257"/>
                    <a:pt x="1231" y="1290"/>
                    <a:pt x="1296" y="1294"/>
                  </a:cubicBezTo>
                  <a:cubicBezTo>
                    <a:pt x="1362" y="1298"/>
                    <a:pt x="1392" y="1279"/>
                    <a:pt x="1392" y="1264"/>
                  </a:cubicBezTo>
                  <a:cubicBezTo>
                    <a:pt x="1392" y="1249"/>
                    <a:pt x="1418" y="1216"/>
                    <a:pt x="1423" y="1249"/>
                  </a:cubicBezTo>
                  <a:cubicBezTo>
                    <a:pt x="1423" y="1253"/>
                    <a:pt x="1424" y="1256"/>
                    <a:pt x="1424" y="1259"/>
                  </a:cubicBezTo>
                  <a:cubicBezTo>
                    <a:pt x="1430" y="1247"/>
                    <a:pt x="1437" y="1235"/>
                    <a:pt x="1447" y="1231"/>
                  </a:cubicBezTo>
                  <a:cubicBezTo>
                    <a:pt x="1469" y="1222"/>
                    <a:pt x="1486" y="1214"/>
                    <a:pt x="1486" y="1194"/>
                  </a:cubicBezTo>
                  <a:cubicBezTo>
                    <a:pt x="1486" y="1173"/>
                    <a:pt x="1471" y="1164"/>
                    <a:pt x="1501" y="1164"/>
                  </a:cubicBezTo>
                  <a:cubicBezTo>
                    <a:pt x="1532" y="1164"/>
                    <a:pt x="1591" y="1177"/>
                    <a:pt x="1591" y="1135"/>
                  </a:cubicBezTo>
                  <a:cubicBezTo>
                    <a:pt x="1591" y="1092"/>
                    <a:pt x="1576" y="1062"/>
                    <a:pt x="1608" y="1079"/>
                  </a:cubicBezTo>
                  <a:cubicBezTo>
                    <a:pt x="1641" y="1096"/>
                    <a:pt x="1663" y="1090"/>
                    <a:pt x="1674" y="1066"/>
                  </a:cubicBezTo>
                  <a:cubicBezTo>
                    <a:pt x="1685" y="1042"/>
                    <a:pt x="1700" y="1042"/>
                    <a:pt x="1685" y="1020"/>
                  </a:cubicBezTo>
                  <a:cubicBezTo>
                    <a:pt x="1670" y="997"/>
                    <a:pt x="1672" y="979"/>
                    <a:pt x="1694" y="971"/>
                  </a:cubicBezTo>
                  <a:cubicBezTo>
                    <a:pt x="1715" y="964"/>
                    <a:pt x="1777" y="940"/>
                    <a:pt x="1801" y="910"/>
                  </a:cubicBezTo>
                  <a:cubicBezTo>
                    <a:pt x="1825" y="881"/>
                    <a:pt x="1851" y="870"/>
                    <a:pt x="1840" y="836"/>
                  </a:cubicBezTo>
                  <a:cubicBezTo>
                    <a:pt x="1829" y="803"/>
                    <a:pt x="1807" y="732"/>
                    <a:pt x="1862" y="681"/>
                  </a:cubicBezTo>
                  <a:cubicBezTo>
                    <a:pt x="1916" y="629"/>
                    <a:pt x="1936" y="640"/>
                    <a:pt x="1938" y="599"/>
                  </a:cubicBezTo>
                  <a:cubicBezTo>
                    <a:pt x="1940" y="558"/>
                    <a:pt x="1932" y="536"/>
                    <a:pt x="1954" y="523"/>
                  </a:cubicBezTo>
                  <a:cubicBezTo>
                    <a:pt x="1975" y="510"/>
                    <a:pt x="1978" y="504"/>
                    <a:pt x="1967" y="480"/>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33" name="Freeform 17"/>
            <p:cNvSpPr>
              <a:spLocks/>
            </p:cNvSpPr>
            <p:nvPr/>
          </p:nvSpPr>
          <p:spPr bwMode="auto">
            <a:xfrm>
              <a:off x="3238" y="1805"/>
              <a:ext cx="590" cy="922"/>
            </a:xfrm>
            <a:custGeom>
              <a:avLst/>
              <a:gdLst>
                <a:gd name="T0" fmla="*/ 1149 w 1273"/>
                <a:gd name="T1" fmla="*/ 1405 h 1992"/>
                <a:gd name="T2" fmla="*/ 1053 w 1273"/>
                <a:gd name="T3" fmla="*/ 1201 h 1992"/>
                <a:gd name="T4" fmla="*/ 1105 w 1273"/>
                <a:gd name="T5" fmla="*/ 957 h 1992"/>
                <a:gd name="T6" fmla="*/ 1044 w 1273"/>
                <a:gd name="T7" fmla="*/ 727 h 1992"/>
                <a:gd name="T8" fmla="*/ 1088 w 1273"/>
                <a:gd name="T9" fmla="*/ 590 h 1992"/>
                <a:gd name="T10" fmla="*/ 1088 w 1273"/>
                <a:gd name="T11" fmla="*/ 486 h 1992"/>
                <a:gd name="T12" fmla="*/ 1094 w 1273"/>
                <a:gd name="T13" fmla="*/ 280 h 1992"/>
                <a:gd name="T14" fmla="*/ 1131 w 1273"/>
                <a:gd name="T15" fmla="*/ 132 h 1992"/>
                <a:gd name="T16" fmla="*/ 1098 w 1273"/>
                <a:gd name="T17" fmla="*/ 0 h 1992"/>
                <a:gd name="T18" fmla="*/ 996 w 1273"/>
                <a:gd name="T19" fmla="*/ 76 h 1992"/>
                <a:gd name="T20" fmla="*/ 900 w 1273"/>
                <a:gd name="T21" fmla="*/ 110 h 1992"/>
                <a:gd name="T22" fmla="*/ 834 w 1273"/>
                <a:gd name="T23" fmla="*/ 265 h 1992"/>
                <a:gd name="T24" fmla="*/ 699 w 1273"/>
                <a:gd name="T25" fmla="*/ 380 h 1992"/>
                <a:gd name="T26" fmla="*/ 629 w 1273"/>
                <a:gd name="T27" fmla="*/ 506 h 1992"/>
                <a:gd name="T28" fmla="*/ 476 w 1273"/>
                <a:gd name="T29" fmla="*/ 491 h 1992"/>
                <a:gd name="T30" fmla="*/ 377 w 1273"/>
                <a:gd name="T31" fmla="*/ 501 h 1992"/>
                <a:gd name="T32" fmla="*/ 314 w 1273"/>
                <a:gd name="T33" fmla="*/ 595 h 1992"/>
                <a:gd name="T34" fmla="*/ 327 w 1273"/>
                <a:gd name="T35" fmla="*/ 704 h 1992"/>
                <a:gd name="T36" fmla="*/ 500 w 1273"/>
                <a:gd name="T37" fmla="*/ 784 h 1992"/>
                <a:gd name="T38" fmla="*/ 664 w 1273"/>
                <a:gd name="T39" fmla="*/ 901 h 1992"/>
                <a:gd name="T40" fmla="*/ 642 w 1273"/>
                <a:gd name="T41" fmla="*/ 1038 h 1992"/>
                <a:gd name="T42" fmla="*/ 563 w 1273"/>
                <a:gd name="T43" fmla="*/ 1120 h 1992"/>
                <a:gd name="T44" fmla="*/ 509 w 1273"/>
                <a:gd name="T45" fmla="*/ 1127 h 1992"/>
                <a:gd name="T46" fmla="*/ 472 w 1273"/>
                <a:gd name="T47" fmla="*/ 1196 h 1992"/>
                <a:gd name="T48" fmla="*/ 356 w 1273"/>
                <a:gd name="T49" fmla="*/ 1225 h 1992"/>
                <a:gd name="T50" fmla="*/ 205 w 1273"/>
                <a:gd name="T51" fmla="*/ 1183 h 1992"/>
                <a:gd name="T52" fmla="*/ 175 w 1273"/>
                <a:gd name="T53" fmla="*/ 1277 h 1992"/>
                <a:gd name="T54" fmla="*/ 179 w 1273"/>
                <a:gd name="T55" fmla="*/ 1331 h 1992"/>
                <a:gd name="T56" fmla="*/ 212 w 1273"/>
                <a:gd name="T57" fmla="*/ 1416 h 1992"/>
                <a:gd name="T58" fmla="*/ 179 w 1273"/>
                <a:gd name="T59" fmla="*/ 1481 h 1992"/>
                <a:gd name="T60" fmla="*/ 201 w 1273"/>
                <a:gd name="T61" fmla="*/ 1540 h 1992"/>
                <a:gd name="T62" fmla="*/ 148 w 1273"/>
                <a:gd name="T63" fmla="*/ 1551 h 1992"/>
                <a:gd name="T64" fmla="*/ 76 w 1273"/>
                <a:gd name="T65" fmla="*/ 1564 h 1992"/>
                <a:gd name="T66" fmla="*/ 61 w 1273"/>
                <a:gd name="T67" fmla="*/ 1624 h 1992"/>
                <a:gd name="T68" fmla="*/ 61 w 1273"/>
                <a:gd name="T69" fmla="*/ 1698 h 1992"/>
                <a:gd name="T70" fmla="*/ 46 w 1273"/>
                <a:gd name="T71" fmla="*/ 1735 h 1992"/>
                <a:gd name="T72" fmla="*/ 214 w 1273"/>
                <a:gd name="T73" fmla="*/ 1789 h 1992"/>
                <a:gd name="T74" fmla="*/ 349 w 1273"/>
                <a:gd name="T75" fmla="*/ 1823 h 1992"/>
                <a:gd name="T76" fmla="*/ 438 w 1273"/>
                <a:gd name="T77" fmla="*/ 1834 h 1992"/>
                <a:gd name="T78" fmla="*/ 536 w 1273"/>
                <a:gd name="T79" fmla="*/ 1890 h 1992"/>
                <a:gd name="T80" fmla="*/ 677 w 1273"/>
                <a:gd name="T81" fmla="*/ 1876 h 1992"/>
                <a:gd name="T82" fmla="*/ 805 w 1273"/>
                <a:gd name="T83" fmla="*/ 1929 h 1992"/>
                <a:gd name="T84" fmla="*/ 939 w 1273"/>
                <a:gd name="T85" fmla="*/ 1959 h 1992"/>
                <a:gd name="T86" fmla="*/ 970 w 1273"/>
                <a:gd name="T87" fmla="*/ 1909 h 1992"/>
                <a:gd name="T88" fmla="*/ 930 w 1273"/>
                <a:gd name="T89" fmla="*/ 1816 h 1992"/>
                <a:gd name="T90" fmla="*/ 1059 w 1273"/>
                <a:gd name="T91" fmla="*/ 1752 h 1992"/>
                <a:gd name="T92" fmla="*/ 974 w 1273"/>
                <a:gd name="T93" fmla="*/ 1679 h 1992"/>
                <a:gd name="T94" fmla="*/ 913 w 1273"/>
                <a:gd name="T95" fmla="*/ 1626 h 1992"/>
                <a:gd name="T96" fmla="*/ 1048 w 1273"/>
                <a:gd name="T97" fmla="*/ 1603 h 1992"/>
                <a:gd name="T98" fmla="*/ 1168 w 1273"/>
                <a:gd name="T99" fmla="*/ 1607 h 1992"/>
                <a:gd name="T100" fmla="*/ 1256 w 1273"/>
                <a:gd name="T101" fmla="*/ 1527 h 19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273" h="1992">
                  <a:moveTo>
                    <a:pt x="1256" y="1527"/>
                  </a:moveTo>
                  <a:cubicBezTo>
                    <a:pt x="1238" y="1499"/>
                    <a:pt x="1164" y="1449"/>
                    <a:pt x="1149" y="1405"/>
                  </a:cubicBezTo>
                  <a:cubicBezTo>
                    <a:pt x="1133" y="1360"/>
                    <a:pt x="1118" y="1342"/>
                    <a:pt x="1092" y="1314"/>
                  </a:cubicBezTo>
                  <a:cubicBezTo>
                    <a:pt x="1066" y="1286"/>
                    <a:pt x="1055" y="1257"/>
                    <a:pt x="1053" y="1201"/>
                  </a:cubicBezTo>
                  <a:cubicBezTo>
                    <a:pt x="1050" y="1146"/>
                    <a:pt x="1066" y="1110"/>
                    <a:pt x="1081" y="1075"/>
                  </a:cubicBezTo>
                  <a:cubicBezTo>
                    <a:pt x="1096" y="1040"/>
                    <a:pt x="1131" y="1016"/>
                    <a:pt x="1105" y="957"/>
                  </a:cubicBezTo>
                  <a:cubicBezTo>
                    <a:pt x="1079" y="897"/>
                    <a:pt x="1063" y="888"/>
                    <a:pt x="1063" y="853"/>
                  </a:cubicBezTo>
                  <a:cubicBezTo>
                    <a:pt x="1063" y="818"/>
                    <a:pt x="1070" y="753"/>
                    <a:pt x="1044" y="727"/>
                  </a:cubicBezTo>
                  <a:cubicBezTo>
                    <a:pt x="1018" y="701"/>
                    <a:pt x="1033" y="664"/>
                    <a:pt x="1048" y="638"/>
                  </a:cubicBezTo>
                  <a:cubicBezTo>
                    <a:pt x="1063" y="612"/>
                    <a:pt x="1107" y="617"/>
                    <a:pt x="1088" y="590"/>
                  </a:cubicBezTo>
                  <a:cubicBezTo>
                    <a:pt x="1068" y="562"/>
                    <a:pt x="1066" y="556"/>
                    <a:pt x="1085" y="540"/>
                  </a:cubicBezTo>
                  <a:cubicBezTo>
                    <a:pt x="1105" y="523"/>
                    <a:pt x="1103" y="504"/>
                    <a:pt x="1088" y="486"/>
                  </a:cubicBezTo>
                  <a:cubicBezTo>
                    <a:pt x="1072" y="467"/>
                    <a:pt x="989" y="395"/>
                    <a:pt x="1029" y="360"/>
                  </a:cubicBezTo>
                  <a:cubicBezTo>
                    <a:pt x="1068" y="325"/>
                    <a:pt x="1092" y="328"/>
                    <a:pt x="1094" y="280"/>
                  </a:cubicBezTo>
                  <a:cubicBezTo>
                    <a:pt x="1096" y="232"/>
                    <a:pt x="1101" y="236"/>
                    <a:pt x="1107" y="199"/>
                  </a:cubicBezTo>
                  <a:cubicBezTo>
                    <a:pt x="1114" y="161"/>
                    <a:pt x="1116" y="148"/>
                    <a:pt x="1131" y="132"/>
                  </a:cubicBezTo>
                  <a:cubicBezTo>
                    <a:pt x="1146" y="115"/>
                    <a:pt x="1155" y="84"/>
                    <a:pt x="1140" y="65"/>
                  </a:cubicBezTo>
                  <a:cubicBezTo>
                    <a:pt x="1128" y="51"/>
                    <a:pt x="1107" y="25"/>
                    <a:pt x="1098" y="0"/>
                  </a:cubicBezTo>
                  <a:cubicBezTo>
                    <a:pt x="1092" y="1"/>
                    <a:pt x="1085" y="8"/>
                    <a:pt x="1074" y="24"/>
                  </a:cubicBezTo>
                  <a:cubicBezTo>
                    <a:pt x="1039" y="80"/>
                    <a:pt x="1018" y="91"/>
                    <a:pt x="996" y="76"/>
                  </a:cubicBezTo>
                  <a:cubicBezTo>
                    <a:pt x="974" y="61"/>
                    <a:pt x="917" y="21"/>
                    <a:pt x="917" y="47"/>
                  </a:cubicBezTo>
                  <a:cubicBezTo>
                    <a:pt x="917" y="73"/>
                    <a:pt x="926" y="87"/>
                    <a:pt x="900" y="110"/>
                  </a:cubicBezTo>
                  <a:cubicBezTo>
                    <a:pt x="873" y="132"/>
                    <a:pt x="839" y="136"/>
                    <a:pt x="843" y="173"/>
                  </a:cubicBezTo>
                  <a:cubicBezTo>
                    <a:pt x="847" y="210"/>
                    <a:pt x="904" y="258"/>
                    <a:pt x="834" y="265"/>
                  </a:cubicBezTo>
                  <a:cubicBezTo>
                    <a:pt x="764" y="273"/>
                    <a:pt x="777" y="273"/>
                    <a:pt x="764" y="302"/>
                  </a:cubicBezTo>
                  <a:cubicBezTo>
                    <a:pt x="751" y="332"/>
                    <a:pt x="716" y="354"/>
                    <a:pt x="699" y="380"/>
                  </a:cubicBezTo>
                  <a:cubicBezTo>
                    <a:pt x="681" y="406"/>
                    <a:pt x="651" y="417"/>
                    <a:pt x="651" y="454"/>
                  </a:cubicBezTo>
                  <a:cubicBezTo>
                    <a:pt x="651" y="491"/>
                    <a:pt x="659" y="506"/>
                    <a:pt x="629" y="506"/>
                  </a:cubicBezTo>
                  <a:cubicBezTo>
                    <a:pt x="598" y="506"/>
                    <a:pt x="576" y="554"/>
                    <a:pt x="550" y="528"/>
                  </a:cubicBezTo>
                  <a:cubicBezTo>
                    <a:pt x="524" y="502"/>
                    <a:pt x="493" y="469"/>
                    <a:pt x="476" y="491"/>
                  </a:cubicBezTo>
                  <a:cubicBezTo>
                    <a:pt x="458" y="514"/>
                    <a:pt x="410" y="502"/>
                    <a:pt x="384" y="502"/>
                  </a:cubicBezTo>
                  <a:cubicBezTo>
                    <a:pt x="381" y="502"/>
                    <a:pt x="379" y="502"/>
                    <a:pt x="377" y="501"/>
                  </a:cubicBezTo>
                  <a:cubicBezTo>
                    <a:pt x="364" y="519"/>
                    <a:pt x="352" y="532"/>
                    <a:pt x="334" y="545"/>
                  </a:cubicBezTo>
                  <a:cubicBezTo>
                    <a:pt x="310" y="562"/>
                    <a:pt x="323" y="573"/>
                    <a:pt x="314" y="595"/>
                  </a:cubicBezTo>
                  <a:cubicBezTo>
                    <a:pt x="306" y="617"/>
                    <a:pt x="306" y="623"/>
                    <a:pt x="323" y="645"/>
                  </a:cubicBezTo>
                  <a:cubicBezTo>
                    <a:pt x="341" y="667"/>
                    <a:pt x="319" y="679"/>
                    <a:pt x="327" y="704"/>
                  </a:cubicBezTo>
                  <a:cubicBezTo>
                    <a:pt x="336" y="730"/>
                    <a:pt x="391" y="740"/>
                    <a:pt x="430" y="747"/>
                  </a:cubicBezTo>
                  <a:cubicBezTo>
                    <a:pt x="469" y="754"/>
                    <a:pt x="472" y="760"/>
                    <a:pt x="500" y="784"/>
                  </a:cubicBezTo>
                  <a:cubicBezTo>
                    <a:pt x="528" y="808"/>
                    <a:pt x="592" y="814"/>
                    <a:pt x="631" y="825"/>
                  </a:cubicBezTo>
                  <a:cubicBezTo>
                    <a:pt x="670" y="836"/>
                    <a:pt x="648" y="868"/>
                    <a:pt x="664" y="901"/>
                  </a:cubicBezTo>
                  <a:cubicBezTo>
                    <a:pt x="679" y="934"/>
                    <a:pt x="646" y="938"/>
                    <a:pt x="624" y="966"/>
                  </a:cubicBezTo>
                  <a:cubicBezTo>
                    <a:pt x="603" y="994"/>
                    <a:pt x="622" y="1016"/>
                    <a:pt x="642" y="1038"/>
                  </a:cubicBezTo>
                  <a:cubicBezTo>
                    <a:pt x="662" y="1060"/>
                    <a:pt x="668" y="1070"/>
                    <a:pt x="662" y="1095"/>
                  </a:cubicBezTo>
                  <a:cubicBezTo>
                    <a:pt x="655" y="1121"/>
                    <a:pt x="590" y="1123"/>
                    <a:pt x="563" y="1120"/>
                  </a:cubicBezTo>
                  <a:cubicBezTo>
                    <a:pt x="537" y="1116"/>
                    <a:pt x="544" y="1114"/>
                    <a:pt x="537" y="1127"/>
                  </a:cubicBezTo>
                  <a:cubicBezTo>
                    <a:pt x="531" y="1140"/>
                    <a:pt x="526" y="1138"/>
                    <a:pt x="509" y="1127"/>
                  </a:cubicBezTo>
                  <a:cubicBezTo>
                    <a:pt x="491" y="1116"/>
                    <a:pt x="489" y="1129"/>
                    <a:pt x="461" y="1136"/>
                  </a:cubicBezTo>
                  <a:cubicBezTo>
                    <a:pt x="432" y="1144"/>
                    <a:pt x="472" y="1162"/>
                    <a:pt x="472" y="1196"/>
                  </a:cubicBezTo>
                  <a:cubicBezTo>
                    <a:pt x="472" y="1229"/>
                    <a:pt x="445" y="1209"/>
                    <a:pt x="419" y="1209"/>
                  </a:cubicBezTo>
                  <a:cubicBezTo>
                    <a:pt x="393" y="1209"/>
                    <a:pt x="389" y="1222"/>
                    <a:pt x="356" y="1225"/>
                  </a:cubicBezTo>
                  <a:cubicBezTo>
                    <a:pt x="323" y="1229"/>
                    <a:pt x="297" y="1207"/>
                    <a:pt x="288" y="1188"/>
                  </a:cubicBezTo>
                  <a:cubicBezTo>
                    <a:pt x="279" y="1170"/>
                    <a:pt x="249" y="1179"/>
                    <a:pt x="205" y="1183"/>
                  </a:cubicBezTo>
                  <a:cubicBezTo>
                    <a:pt x="161" y="1186"/>
                    <a:pt x="172" y="1222"/>
                    <a:pt x="183" y="1238"/>
                  </a:cubicBezTo>
                  <a:cubicBezTo>
                    <a:pt x="194" y="1255"/>
                    <a:pt x="192" y="1270"/>
                    <a:pt x="175" y="1277"/>
                  </a:cubicBezTo>
                  <a:cubicBezTo>
                    <a:pt x="157" y="1285"/>
                    <a:pt x="144" y="1305"/>
                    <a:pt x="142" y="1320"/>
                  </a:cubicBezTo>
                  <a:cubicBezTo>
                    <a:pt x="140" y="1335"/>
                    <a:pt x="159" y="1335"/>
                    <a:pt x="179" y="1331"/>
                  </a:cubicBezTo>
                  <a:cubicBezTo>
                    <a:pt x="199" y="1327"/>
                    <a:pt x="207" y="1348"/>
                    <a:pt x="223" y="1362"/>
                  </a:cubicBezTo>
                  <a:cubicBezTo>
                    <a:pt x="238" y="1377"/>
                    <a:pt x="210" y="1394"/>
                    <a:pt x="212" y="1416"/>
                  </a:cubicBezTo>
                  <a:cubicBezTo>
                    <a:pt x="214" y="1438"/>
                    <a:pt x="199" y="1438"/>
                    <a:pt x="188" y="1455"/>
                  </a:cubicBezTo>
                  <a:cubicBezTo>
                    <a:pt x="177" y="1472"/>
                    <a:pt x="168" y="1474"/>
                    <a:pt x="179" y="1481"/>
                  </a:cubicBezTo>
                  <a:cubicBezTo>
                    <a:pt x="190" y="1488"/>
                    <a:pt x="199" y="1498"/>
                    <a:pt x="181" y="1514"/>
                  </a:cubicBezTo>
                  <a:cubicBezTo>
                    <a:pt x="164" y="1531"/>
                    <a:pt x="181" y="1525"/>
                    <a:pt x="201" y="1540"/>
                  </a:cubicBezTo>
                  <a:cubicBezTo>
                    <a:pt x="220" y="1555"/>
                    <a:pt x="214" y="1570"/>
                    <a:pt x="185" y="1572"/>
                  </a:cubicBezTo>
                  <a:cubicBezTo>
                    <a:pt x="157" y="1574"/>
                    <a:pt x="161" y="1562"/>
                    <a:pt x="148" y="1551"/>
                  </a:cubicBezTo>
                  <a:cubicBezTo>
                    <a:pt x="135" y="1540"/>
                    <a:pt x="129" y="1555"/>
                    <a:pt x="124" y="1568"/>
                  </a:cubicBezTo>
                  <a:cubicBezTo>
                    <a:pt x="120" y="1581"/>
                    <a:pt x="92" y="1568"/>
                    <a:pt x="76" y="1564"/>
                  </a:cubicBezTo>
                  <a:cubicBezTo>
                    <a:pt x="61" y="1561"/>
                    <a:pt x="48" y="1579"/>
                    <a:pt x="24" y="1592"/>
                  </a:cubicBezTo>
                  <a:cubicBezTo>
                    <a:pt x="0" y="1605"/>
                    <a:pt x="37" y="1616"/>
                    <a:pt x="61" y="1624"/>
                  </a:cubicBezTo>
                  <a:cubicBezTo>
                    <a:pt x="85" y="1631"/>
                    <a:pt x="83" y="1638"/>
                    <a:pt x="68" y="1655"/>
                  </a:cubicBezTo>
                  <a:cubicBezTo>
                    <a:pt x="52" y="1672"/>
                    <a:pt x="83" y="1685"/>
                    <a:pt x="61" y="1698"/>
                  </a:cubicBezTo>
                  <a:cubicBezTo>
                    <a:pt x="49" y="1705"/>
                    <a:pt x="34" y="1721"/>
                    <a:pt x="24" y="1734"/>
                  </a:cubicBezTo>
                  <a:cubicBezTo>
                    <a:pt x="32" y="1734"/>
                    <a:pt x="39" y="1735"/>
                    <a:pt x="46" y="1735"/>
                  </a:cubicBezTo>
                  <a:cubicBezTo>
                    <a:pt x="78" y="1735"/>
                    <a:pt x="81" y="1768"/>
                    <a:pt x="109" y="1800"/>
                  </a:cubicBezTo>
                  <a:cubicBezTo>
                    <a:pt x="137" y="1831"/>
                    <a:pt x="179" y="1807"/>
                    <a:pt x="214" y="1789"/>
                  </a:cubicBezTo>
                  <a:cubicBezTo>
                    <a:pt x="249" y="1770"/>
                    <a:pt x="271" y="1778"/>
                    <a:pt x="313" y="1776"/>
                  </a:cubicBezTo>
                  <a:cubicBezTo>
                    <a:pt x="356" y="1773"/>
                    <a:pt x="333" y="1803"/>
                    <a:pt x="349" y="1823"/>
                  </a:cubicBezTo>
                  <a:cubicBezTo>
                    <a:pt x="366" y="1842"/>
                    <a:pt x="382" y="1831"/>
                    <a:pt x="402" y="1823"/>
                  </a:cubicBezTo>
                  <a:cubicBezTo>
                    <a:pt x="421" y="1815"/>
                    <a:pt x="428" y="1817"/>
                    <a:pt x="438" y="1834"/>
                  </a:cubicBezTo>
                  <a:cubicBezTo>
                    <a:pt x="448" y="1851"/>
                    <a:pt x="457" y="1851"/>
                    <a:pt x="474" y="1845"/>
                  </a:cubicBezTo>
                  <a:cubicBezTo>
                    <a:pt x="490" y="1840"/>
                    <a:pt x="510" y="1867"/>
                    <a:pt x="536" y="1890"/>
                  </a:cubicBezTo>
                  <a:cubicBezTo>
                    <a:pt x="562" y="1912"/>
                    <a:pt x="585" y="1895"/>
                    <a:pt x="611" y="1876"/>
                  </a:cubicBezTo>
                  <a:cubicBezTo>
                    <a:pt x="638" y="1856"/>
                    <a:pt x="654" y="1876"/>
                    <a:pt x="677" y="1876"/>
                  </a:cubicBezTo>
                  <a:cubicBezTo>
                    <a:pt x="700" y="1876"/>
                    <a:pt x="723" y="1895"/>
                    <a:pt x="739" y="1912"/>
                  </a:cubicBezTo>
                  <a:cubicBezTo>
                    <a:pt x="756" y="1929"/>
                    <a:pt x="769" y="1931"/>
                    <a:pt x="805" y="1929"/>
                  </a:cubicBezTo>
                  <a:cubicBezTo>
                    <a:pt x="841" y="1926"/>
                    <a:pt x="828" y="1937"/>
                    <a:pt x="857" y="1965"/>
                  </a:cubicBezTo>
                  <a:cubicBezTo>
                    <a:pt x="887" y="1992"/>
                    <a:pt x="903" y="1976"/>
                    <a:pt x="939" y="1959"/>
                  </a:cubicBezTo>
                  <a:cubicBezTo>
                    <a:pt x="947" y="1955"/>
                    <a:pt x="955" y="1954"/>
                    <a:pt x="963" y="1952"/>
                  </a:cubicBezTo>
                  <a:cubicBezTo>
                    <a:pt x="968" y="1936"/>
                    <a:pt x="973" y="1918"/>
                    <a:pt x="970" y="1909"/>
                  </a:cubicBezTo>
                  <a:cubicBezTo>
                    <a:pt x="963" y="1891"/>
                    <a:pt x="948" y="1874"/>
                    <a:pt x="928" y="1859"/>
                  </a:cubicBezTo>
                  <a:cubicBezTo>
                    <a:pt x="908" y="1844"/>
                    <a:pt x="915" y="1837"/>
                    <a:pt x="930" y="1816"/>
                  </a:cubicBezTo>
                  <a:cubicBezTo>
                    <a:pt x="946" y="1796"/>
                    <a:pt x="943" y="1768"/>
                    <a:pt x="978" y="1770"/>
                  </a:cubicBezTo>
                  <a:cubicBezTo>
                    <a:pt x="1013" y="1772"/>
                    <a:pt x="1057" y="1774"/>
                    <a:pt x="1059" y="1752"/>
                  </a:cubicBezTo>
                  <a:cubicBezTo>
                    <a:pt x="1061" y="1729"/>
                    <a:pt x="1074" y="1696"/>
                    <a:pt x="1044" y="1694"/>
                  </a:cubicBezTo>
                  <a:cubicBezTo>
                    <a:pt x="1013" y="1692"/>
                    <a:pt x="972" y="1698"/>
                    <a:pt x="974" y="1679"/>
                  </a:cubicBezTo>
                  <a:cubicBezTo>
                    <a:pt x="976" y="1661"/>
                    <a:pt x="978" y="1644"/>
                    <a:pt x="952" y="1644"/>
                  </a:cubicBezTo>
                  <a:cubicBezTo>
                    <a:pt x="926" y="1644"/>
                    <a:pt x="913" y="1637"/>
                    <a:pt x="913" y="1626"/>
                  </a:cubicBezTo>
                  <a:cubicBezTo>
                    <a:pt x="913" y="1614"/>
                    <a:pt x="904" y="1592"/>
                    <a:pt x="965" y="1600"/>
                  </a:cubicBezTo>
                  <a:cubicBezTo>
                    <a:pt x="1026" y="1607"/>
                    <a:pt x="1042" y="1587"/>
                    <a:pt x="1048" y="1603"/>
                  </a:cubicBezTo>
                  <a:cubicBezTo>
                    <a:pt x="1055" y="1620"/>
                    <a:pt x="1059" y="1620"/>
                    <a:pt x="1092" y="1620"/>
                  </a:cubicBezTo>
                  <a:cubicBezTo>
                    <a:pt x="1125" y="1620"/>
                    <a:pt x="1127" y="1588"/>
                    <a:pt x="1168" y="1607"/>
                  </a:cubicBezTo>
                  <a:cubicBezTo>
                    <a:pt x="1210" y="1626"/>
                    <a:pt x="1210" y="1614"/>
                    <a:pt x="1232" y="1592"/>
                  </a:cubicBezTo>
                  <a:cubicBezTo>
                    <a:pt x="1254" y="1570"/>
                    <a:pt x="1273" y="1555"/>
                    <a:pt x="1256" y="1527"/>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34" name="Freeform 18"/>
            <p:cNvSpPr>
              <a:spLocks/>
            </p:cNvSpPr>
            <p:nvPr/>
          </p:nvSpPr>
          <p:spPr bwMode="auto">
            <a:xfrm>
              <a:off x="3030" y="3028"/>
              <a:ext cx="700" cy="551"/>
            </a:xfrm>
            <a:custGeom>
              <a:avLst/>
              <a:gdLst>
                <a:gd name="T0" fmla="*/ 1227 w 1511"/>
                <a:gd name="T1" fmla="*/ 158 h 1190"/>
                <a:gd name="T2" fmla="*/ 1173 w 1511"/>
                <a:gd name="T3" fmla="*/ 104 h 1190"/>
                <a:gd name="T4" fmla="*/ 1123 w 1511"/>
                <a:gd name="T5" fmla="*/ 32 h 1190"/>
                <a:gd name="T6" fmla="*/ 1024 w 1511"/>
                <a:gd name="T7" fmla="*/ 35 h 1190"/>
                <a:gd name="T8" fmla="*/ 943 w 1511"/>
                <a:gd name="T9" fmla="*/ 43 h 1190"/>
                <a:gd name="T10" fmla="*/ 880 w 1511"/>
                <a:gd name="T11" fmla="*/ 89 h 1190"/>
                <a:gd name="T12" fmla="*/ 756 w 1511"/>
                <a:gd name="T13" fmla="*/ 180 h 1190"/>
                <a:gd name="T14" fmla="*/ 592 w 1511"/>
                <a:gd name="T15" fmla="*/ 139 h 1190"/>
                <a:gd name="T16" fmla="*/ 500 w 1511"/>
                <a:gd name="T17" fmla="*/ 191 h 1190"/>
                <a:gd name="T18" fmla="*/ 620 w 1511"/>
                <a:gd name="T19" fmla="*/ 287 h 1190"/>
                <a:gd name="T20" fmla="*/ 675 w 1511"/>
                <a:gd name="T21" fmla="*/ 361 h 1190"/>
                <a:gd name="T22" fmla="*/ 572 w 1511"/>
                <a:gd name="T23" fmla="*/ 389 h 1190"/>
                <a:gd name="T24" fmla="*/ 469 w 1511"/>
                <a:gd name="T25" fmla="*/ 393 h 1190"/>
                <a:gd name="T26" fmla="*/ 419 w 1511"/>
                <a:gd name="T27" fmla="*/ 398 h 1190"/>
                <a:gd name="T28" fmla="*/ 293 w 1511"/>
                <a:gd name="T29" fmla="*/ 504 h 1190"/>
                <a:gd name="T30" fmla="*/ 144 w 1511"/>
                <a:gd name="T31" fmla="*/ 523 h 1190"/>
                <a:gd name="T32" fmla="*/ 35 w 1511"/>
                <a:gd name="T33" fmla="*/ 549 h 1190"/>
                <a:gd name="T34" fmla="*/ 30 w 1511"/>
                <a:gd name="T35" fmla="*/ 630 h 1190"/>
                <a:gd name="T36" fmla="*/ 113 w 1511"/>
                <a:gd name="T37" fmla="*/ 704 h 1190"/>
                <a:gd name="T38" fmla="*/ 210 w 1511"/>
                <a:gd name="T39" fmla="*/ 678 h 1190"/>
                <a:gd name="T40" fmla="*/ 258 w 1511"/>
                <a:gd name="T41" fmla="*/ 790 h 1190"/>
                <a:gd name="T42" fmla="*/ 201 w 1511"/>
                <a:gd name="T43" fmla="*/ 953 h 1190"/>
                <a:gd name="T44" fmla="*/ 258 w 1511"/>
                <a:gd name="T45" fmla="*/ 1127 h 1190"/>
                <a:gd name="T46" fmla="*/ 376 w 1511"/>
                <a:gd name="T47" fmla="*/ 1138 h 1190"/>
                <a:gd name="T48" fmla="*/ 524 w 1511"/>
                <a:gd name="T49" fmla="*/ 1134 h 1190"/>
                <a:gd name="T50" fmla="*/ 673 w 1511"/>
                <a:gd name="T51" fmla="*/ 1112 h 1190"/>
                <a:gd name="T52" fmla="*/ 847 w 1511"/>
                <a:gd name="T53" fmla="*/ 1023 h 1190"/>
                <a:gd name="T54" fmla="*/ 970 w 1511"/>
                <a:gd name="T55" fmla="*/ 979 h 1190"/>
                <a:gd name="T56" fmla="*/ 1088 w 1511"/>
                <a:gd name="T57" fmla="*/ 1030 h 1190"/>
                <a:gd name="T58" fmla="*/ 1171 w 1511"/>
                <a:gd name="T59" fmla="*/ 956 h 1190"/>
                <a:gd name="T60" fmla="*/ 1302 w 1511"/>
                <a:gd name="T61" fmla="*/ 927 h 1190"/>
                <a:gd name="T62" fmla="*/ 1372 w 1511"/>
                <a:gd name="T63" fmla="*/ 860 h 1190"/>
                <a:gd name="T64" fmla="*/ 1489 w 1511"/>
                <a:gd name="T65" fmla="*/ 819 h 1190"/>
                <a:gd name="T66" fmla="*/ 1468 w 1511"/>
                <a:gd name="T67" fmla="*/ 671 h 1190"/>
                <a:gd name="T68" fmla="*/ 1472 w 1511"/>
                <a:gd name="T69" fmla="*/ 593 h 1190"/>
                <a:gd name="T70" fmla="*/ 1393 w 1511"/>
                <a:gd name="T71" fmla="*/ 512 h 1190"/>
                <a:gd name="T72" fmla="*/ 1341 w 1511"/>
                <a:gd name="T73" fmla="*/ 486 h 1190"/>
                <a:gd name="T74" fmla="*/ 1437 w 1511"/>
                <a:gd name="T75" fmla="*/ 345 h 1190"/>
                <a:gd name="T76" fmla="*/ 1402 w 1511"/>
                <a:gd name="T77" fmla="*/ 200 h 1190"/>
                <a:gd name="T78" fmla="*/ 1352 w 1511"/>
                <a:gd name="T79" fmla="*/ 222 h 1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511" h="1190">
                  <a:moveTo>
                    <a:pt x="1275" y="219"/>
                  </a:moveTo>
                  <a:cubicBezTo>
                    <a:pt x="1234" y="202"/>
                    <a:pt x="1240" y="182"/>
                    <a:pt x="1227" y="158"/>
                  </a:cubicBezTo>
                  <a:cubicBezTo>
                    <a:pt x="1214" y="134"/>
                    <a:pt x="1195" y="132"/>
                    <a:pt x="1171" y="128"/>
                  </a:cubicBezTo>
                  <a:cubicBezTo>
                    <a:pt x="1147" y="124"/>
                    <a:pt x="1162" y="121"/>
                    <a:pt x="1173" y="104"/>
                  </a:cubicBezTo>
                  <a:cubicBezTo>
                    <a:pt x="1184" y="87"/>
                    <a:pt x="1160" y="80"/>
                    <a:pt x="1160" y="65"/>
                  </a:cubicBezTo>
                  <a:cubicBezTo>
                    <a:pt x="1160" y="50"/>
                    <a:pt x="1151" y="33"/>
                    <a:pt x="1123" y="32"/>
                  </a:cubicBezTo>
                  <a:cubicBezTo>
                    <a:pt x="1094" y="30"/>
                    <a:pt x="1083" y="33"/>
                    <a:pt x="1066" y="54"/>
                  </a:cubicBezTo>
                  <a:cubicBezTo>
                    <a:pt x="1048" y="74"/>
                    <a:pt x="1029" y="54"/>
                    <a:pt x="1024" y="35"/>
                  </a:cubicBezTo>
                  <a:cubicBezTo>
                    <a:pt x="1020" y="17"/>
                    <a:pt x="991" y="11"/>
                    <a:pt x="965" y="6"/>
                  </a:cubicBezTo>
                  <a:cubicBezTo>
                    <a:pt x="939" y="0"/>
                    <a:pt x="924" y="24"/>
                    <a:pt x="943" y="43"/>
                  </a:cubicBezTo>
                  <a:cubicBezTo>
                    <a:pt x="963" y="61"/>
                    <a:pt x="954" y="76"/>
                    <a:pt x="941" y="95"/>
                  </a:cubicBezTo>
                  <a:cubicBezTo>
                    <a:pt x="928" y="113"/>
                    <a:pt x="913" y="115"/>
                    <a:pt x="880" y="89"/>
                  </a:cubicBezTo>
                  <a:cubicBezTo>
                    <a:pt x="847" y="63"/>
                    <a:pt x="823" y="113"/>
                    <a:pt x="784" y="119"/>
                  </a:cubicBezTo>
                  <a:cubicBezTo>
                    <a:pt x="745" y="124"/>
                    <a:pt x="784" y="156"/>
                    <a:pt x="756" y="180"/>
                  </a:cubicBezTo>
                  <a:cubicBezTo>
                    <a:pt x="727" y="204"/>
                    <a:pt x="688" y="191"/>
                    <a:pt x="657" y="187"/>
                  </a:cubicBezTo>
                  <a:cubicBezTo>
                    <a:pt x="627" y="184"/>
                    <a:pt x="620" y="161"/>
                    <a:pt x="592" y="139"/>
                  </a:cubicBezTo>
                  <a:cubicBezTo>
                    <a:pt x="563" y="117"/>
                    <a:pt x="570" y="146"/>
                    <a:pt x="555" y="163"/>
                  </a:cubicBezTo>
                  <a:cubicBezTo>
                    <a:pt x="539" y="180"/>
                    <a:pt x="518" y="176"/>
                    <a:pt x="500" y="191"/>
                  </a:cubicBezTo>
                  <a:cubicBezTo>
                    <a:pt x="483" y="206"/>
                    <a:pt x="504" y="235"/>
                    <a:pt x="531" y="254"/>
                  </a:cubicBezTo>
                  <a:cubicBezTo>
                    <a:pt x="557" y="272"/>
                    <a:pt x="579" y="287"/>
                    <a:pt x="620" y="287"/>
                  </a:cubicBezTo>
                  <a:cubicBezTo>
                    <a:pt x="662" y="287"/>
                    <a:pt x="642" y="300"/>
                    <a:pt x="644" y="317"/>
                  </a:cubicBezTo>
                  <a:cubicBezTo>
                    <a:pt x="646" y="334"/>
                    <a:pt x="660" y="341"/>
                    <a:pt x="675" y="361"/>
                  </a:cubicBezTo>
                  <a:cubicBezTo>
                    <a:pt x="690" y="382"/>
                    <a:pt x="662" y="384"/>
                    <a:pt x="635" y="382"/>
                  </a:cubicBezTo>
                  <a:cubicBezTo>
                    <a:pt x="609" y="380"/>
                    <a:pt x="596" y="389"/>
                    <a:pt x="572" y="389"/>
                  </a:cubicBezTo>
                  <a:cubicBezTo>
                    <a:pt x="548" y="389"/>
                    <a:pt x="548" y="399"/>
                    <a:pt x="522" y="410"/>
                  </a:cubicBezTo>
                  <a:cubicBezTo>
                    <a:pt x="496" y="421"/>
                    <a:pt x="483" y="408"/>
                    <a:pt x="469" y="393"/>
                  </a:cubicBezTo>
                  <a:cubicBezTo>
                    <a:pt x="456" y="378"/>
                    <a:pt x="450" y="387"/>
                    <a:pt x="437" y="399"/>
                  </a:cubicBezTo>
                  <a:cubicBezTo>
                    <a:pt x="433" y="402"/>
                    <a:pt x="426" y="401"/>
                    <a:pt x="419" y="398"/>
                  </a:cubicBezTo>
                  <a:cubicBezTo>
                    <a:pt x="414" y="430"/>
                    <a:pt x="409" y="486"/>
                    <a:pt x="384" y="489"/>
                  </a:cubicBezTo>
                  <a:cubicBezTo>
                    <a:pt x="358" y="493"/>
                    <a:pt x="341" y="497"/>
                    <a:pt x="293" y="504"/>
                  </a:cubicBezTo>
                  <a:cubicBezTo>
                    <a:pt x="245" y="512"/>
                    <a:pt x="240" y="508"/>
                    <a:pt x="175" y="493"/>
                  </a:cubicBezTo>
                  <a:cubicBezTo>
                    <a:pt x="109" y="478"/>
                    <a:pt x="175" y="493"/>
                    <a:pt x="144" y="523"/>
                  </a:cubicBezTo>
                  <a:cubicBezTo>
                    <a:pt x="113" y="552"/>
                    <a:pt x="113" y="526"/>
                    <a:pt x="96" y="493"/>
                  </a:cubicBezTo>
                  <a:cubicBezTo>
                    <a:pt x="79" y="460"/>
                    <a:pt x="70" y="504"/>
                    <a:pt x="35" y="549"/>
                  </a:cubicBezTo>
                  <a:cubicBezTo>
                    <a:pt x="0" y="593"/>
                    <a:pt x="9" y="571"/>
                    <a:pt x="35" y="593"/>
                  </a:cubicBezTo>
                  <a:cubicBezTo>
                    <a:pt x="61" y="615"/>
                    <a:pt x="52" y="619"/>
                    <a:pt x="30" y="630"/>
                  </a:cubicBezTo>
                  <a:cubicBezTo>
                    <a:pt x="9" y="641"/>
                    <a:pt x="26" y="686"/>
                    <a:pt x="52" y="704"/>
                  </a:cubicBezTo>
                  <a:cubicBezTo>
                    <a:pt x="79" y="723"/>
                    <a:pt x="113" y="727"/>
                    <a:pt x="113" y="704"/>
                  </a:cubicBezTo>
                  <a:cubicBezTo>
                    <a:pt x="113" y="682"/>
                    <a:pt x="140" y="689"/>
                    <a:pt x="153" y="701"/>
                  </a:cubicBezTo>
                  <a:cubicBezTo>
                    <a:pt x="166" y="712"/>
                    <a:pt x="183" y="675"/>
                    <a:pt x="210" y="678"/>
                  </a:cubicBezTo>
                  <a:cubicBezTo>
                    <a:pt x="236" y="682"/>
                    <a:pt x="240" y="708"/>
                    <a:pt x="258" y="723"/>
                  </a:cubicBezTo>
                  <a:cubicBezTo>
                    <a:pt x="275" y="738"/>
                    <a:pt x="275" y="767"/>
                    <a:pt x="258" y="790"/>
                  </a:cubicBezTo>
                  <a:cubicBezTo>
                    <a:pt x="240" y="812"/>
                    <a:pt x="236" y="812"/>
                    <a:pt x="201" y="856"/>
                  </a:cubicBezTo>
                  <a:cubicBezTo>
                    <a:pt x="166" y="901"/>
                    <a:pt x="201" y="927"/>
                    <a:pt x="201" y="953"/>
                  </a:cubicBezTo>
                  <a:cubicBezTo>
                    <a:pt x="201" y="979"/>
                    <a:pt x="258" y="1005"/>
                    <a:pt x="284" y="1027"/>
                  </a:cubicBezTo>
                  <a:cubicBezTo>
                    <a:pt x="310" y="1049"/>
                    <a:pt x="297" y="1093"/>
                    <a:pt x="258" y="1127"/>
                  </a:cubicBezTo>
                  <a:cubicBezTo>
                    <a:pt x="218" y="1160"/>
                    <a:pt x="262" y="1179"/>
                    <a:pt x="306" y="1179"/>
                  </a:cubicBezTo>
                  <a:cubicBezTo>
                    <a:pt x="349" y="1179"/>
                    <a:pt x="358" y="1160"/>
                    <a:pt x="376" y="1138"/>
                  </a:cubicBezTo>
                  <a:cubicBezTo>
                    <a:pt x="393" y="1116"/>
                    <a:pt x="397" y="1101"/>
                    <a:pt x="432" y="1097"/>
                  </a:cubicBezTo>
                  <a:cubicBezTo>
                    <a:pt x="467" y="1093"/>
                    <a:pt x="498" y="1138"/>
                    <a:pt x="524" y="1134"/>
                  </a:cubicBezTo>
                  <a:cubicBezTo>
                    <a:pt x="550" y="1131"/>
                    <a:pt x="581" y="1145"/>
                    <a:pt x="616" y="1168"/>
                  </a:cubicBezTo>
                  <a:cubicBezTo>
                    <a:pt x="651" y="1190"/>
                    <a:pt x="673" y="1149"/>
                    <a:pt x="673" y="1112"/>
                  </a:cubicBezTo>
                  <a:cubicBezTo>
                    <a:pt x="673" y="1075"/>
                    <a:pt x="738" y="1086"/>
                    <a:pt x="760" y="1064"/>
                  </a:cubicBezTo>
                  <a:cubicBezTo>
                    <a:pt x="782" y="1042"/>
                    <a:pt x="799" y="1027"/>
                    <a:pt x="847" y="1023"/>
                  </a:cubicBezTo>
                  <a:cubicBezTo>
                    <a:pt x="895" y="1019"/>
                    <a:pt x="882" y="990"/>
                    <a:pt x="922" y="953"/>
                  </a:cubicBezTo>
                  <a:cubicBezTo>
                    <a:pt x="961" y="916"/>
                    <a:pt x="952" y="945"/>
                    <a:pt x="970" y="979"/>
                  </a:cubicBezTo>
                  <a:cubicBezTo>
                    <a:pt x="987" y="1012"/>
                    <a:pt x="1018" y="1012"/>
                    <a:pt x="1035" y="1001"/>
                  </a:cubicBezTo>
                  <a:cubicBezTo>
                    <a:pt x="1053" y="990"/>
                    <a:pt x="1061" y="1005"/>
                    <a:pt x="1088" y="1030"/>
                  </a:cubicBezTo>
                  <a:cubicBezTo>
                    <a:pt x="1114" y="1056"/>
                    <a:pt x="1114" y="1019"/>
                    <a:pt x="1144" y="1012"/>
                  </a:cubicBezTo>
                  <a:cubicBezTo>
                    <a:pt x="1175" y="1005"/>
                    <a:pt x="1162" y="982"/>
                    <a:pt x="1171" y="956"/>
                  </a:cubicBezTo>
                  <a:cubicBezTo>
                    <a:pt x="1179" y="930"/>
                    <a:pt x="1219" y="923"/>
                    <a:pt x="1249" y="942"/>
                  </a:cubicBezTo>
                  <a:cubicBezTo>
                    <a:pt x="1280" y="960"/>
                    <a:pt x="1293" y="953"/>
                    <a:pt x="1302" y="927"/>
                  </a:cubicBezTo>
                  <a:cubicBezTo>
                    <a:pt x="1310" y="901"/>
                    <a:pt x="1328" y="916"/>
                    <a:pt x="1372" y="916"/>
                  </a:cubicBezTo>
                  <a:cubicBezTo>
                    <a:pt x="1415" y="916"/>
                    <a:pt x="1372" y="890"/>
                    <a:pt x="1372" y="860"/>
                  </a:cubicBezTo>
                  <a:cubicBezTo>
                    <a:pt x="1372" y="830"/>
                    <a:pt x="1420" y="834"/>
                    <a:pt x="1437" y="849"/>
                  </a:cubicBezTo>
                  <a:cubicBezTo>
                    <a:pt x="1455" y="864"/>
                    <a:pt x="1468" y="853"/>
                    <a:pt x="1489" y="819"/>
                  </a:cubicBezTo>
                  <a:cubicBezTo>
                    <a:pt x="1511" y="786"/>
                    <a:pt x="1494" y="756"/>
                    <a:pt x="1485" y="745"/>
                  </a:cubicBezTo>
                  <a:cubicBezTo>
                    <a:pt x="1476" y="734"/>
                    <a:pt x="1450" y="693"/>
                    <a:pt x="1468" y="671"/>
                  </a:cubicBezTo>
                  <a:cubicBezTo>
                    <a:pt x="1485" y="649"/>
                    <a:pt x="1494" y="656"/>
                    <a:pt x="1481" y="638"/>
                  </a:cubicBezTo>
                  <a:cubicBezTo>
                    <a:pt x="1468" y="619"/>
                    <a:pt x="1450" y="604"/>
                    <a:pt x="1472" y="593"/>
                  </a:cubicBezTo>
                  <a:cubicBezTo>
                    <a:pt x="1494" y="582"/>
                    <a:pt x="1489" y="571"/>
                    <a:pt x="1485" y="526"/>
                  </a:cubicBezTo>
                  <a:cubicBezTo>
                    <a:pt x="1481" y="482"/>
                    <a:pt x="1437" y="519"/>
                    <a:pt x="1393" y="512"/>
                  </a:cubicBezTo>
                  <a:cubicBezTo>
                    <a:pt x="1350" y="504"/>
                    <a:pt x="1363" y="549"/>
                    <a:pt x="1323" y="534"/>
                  </a:cubicBezTo>
                  <a:cubicBezTo>
                    <a:pt x="1284" y="519"/>
                    <a:pt x="1319" y="512"/>
                    <a:pt x="1341" y="486"/>
                  </a:cubicBezTo>
                  <a:cubicBezTo>
                    <a:pt x="1363" y="460"/>
                    <a:pt x="1415" y="426"/>
                    <a:pt x="1450" y="419"/>
                  </a:cubicBezTo>
                  <a:cubicBezTo>
                    <a:pt x="1485" y="411"/>
                    <a:pt x="1459" y="378"/>
                    <a:pt x="1437" y="345"/>
                  </a:cubicBezTo>
                  <a:cubicBezTo>
                    <a:pt x="1415" y="311"/>
                    <a:pt x="1411" y="300"/>
                    <a:pt x="1424" y="263"/>
                  </a:cubicBezTo>
                  <a:cubicBezTo>
                    <a:pt x="1437" y="226"/>
                    <a:pt x="1428" y="230"/>
                    <a:pt x="1402" y="200"/>
                  </a:cubicBezTo>
                  <a:cubicBezTo>
                    <a:pt x="1401" y="199"/>
                    <a:pt x="1401" y="199"/>
                    <a:pt x="1400" y="198"/>
                  </a:cubicBezTo>
                  <a:cubicBezTo>
                    <a:pt x="1384" y="208"/>
                    <a:pt x="1373" y="217"/>
                    <a:pt x="1352" y="222"/>
                  </a:cubicBezTo>
                  <a:cubicBezTo>
                    <a:pt x="1319" y="232"/>
                    <a:pt x="1317" y="235"/>
                    <a:pt x="1275" y="219"/>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35" name="Freeform 19"/>
            <p:cNvSpPr>
              <a:spLocks/>
            </p:cNvSpPr>
            <p:nvPr/>
          </p:nvSpPr>
          <p:spPr bwMode="auto">
            <a:xfrm>
              <a:off x="2330" y="2463"/>
              <a:ext cx="1424" cy="954"/>
            </a:xfrm>
            <a:custGeom>
              <a:avLst/>
              <a:gdLst>
                <a:gd name="T0" fmla="*/ 3008 w 3074"/>
                <a:gd name="T1" fmla="*/ 534 h 2060"/>
                <a:gd name="T2" fmla="*/ 2766 w 3074"/>
                <a:gd name="T3" fmla="*/ 507 h 2060"/>
                <a:gd name="T4" fmla="*/ 2572 w 3074"/>
                <a:gd name="T5" fmla="*/ 454 h 2060"/>
                <a:gd name="T6" fmla="*/ 2399 w 3074"/>
                <a:gd name="T7" fmla="*/ 412 h 2060"/>
                <a:gd name="T8" fmla="*/ 2274 w 3074"/>
                <a:gd name="T9" fmla="*/ 354 h 2060"/>
                <a:gd name="T10" fmla="*/ 2007 w 3074"/>
                <a:gd name="T11" fmla="*/ 313 h 2060"/>
                <a:gd name="T12" fmla="*/ 1797 w 3074"/>
                <a:gd name="T13" fmla="*/ 402 h 2060"/>
                <a:gd name="T14" fmla="*/ 1646 w 3074"/>
                <a:gd name="T15" fmla="*/ 276 h 2060"/>
                <a:gd name="T16" fmla="*/ 1524 w 3074"/>
                <a:gd name="T17" fmla="*/ 248 h 2060"/>
                <a:gd name="T18" fmla="*/ 1413 w 3074"/>
                <a:gd name="T19" fmla="*/ 129 h 2060"/>
                <a:gd name="T20" fmla="*/ 1264 w 3074"/>
                <a:gd name="T21" fmla="*/ 22 h 2060"/>
                <a:gd name="T22" fmla="*/ 1179 w 3074"/>
                <a:gd name="T23" fmla="*/ 136 h 2060"/>
                <a:gd name="T24" fmla="*/ 1148 w 3074"/>
                <a:gd name="T25" fmla="*/ 292 h 2060"/>
                <a:gd name="T26" fmla="*/ 934 w 3074"/>
                <a:gd name="T27" fmla="*/ 244 h 2060"/>
                <a:gd name="T28" fmla="*/ 698 w 3074"/>
                <a:gd name="T29" fmla="*/ 374 h 2060"/>
                <a:gd name="T30" fmla="*/ 463 w 3074"/>
                <a:gd name="T31" fmla="*/ 267 h 2060"/>
                <a:gd name="T32" fmla="*/ 235 w 3074"/>
                <a:gd name="T33" fmla="*/ 222 h 2060"/>
                <a:gd name="T34" fmla="*/ 48 w 3074"/>
                <a:gd name="T35" fmla="*/ 352 h 2060"/>
                <a:gd name="T36" fmla="*/ 200 w 3074"/>
                <a:gd name="T37" fmla="*/ 467 h 2060"/>
                <a:gd name="T38" fmla="*/ 345 w 3074"/>
                <a:gd name="T39" fmla="*/ 734 h 2060"/>
                <a:gd name="T40" fmla="*/ 371 w 3074"/>
                <a:gd name="T41" fmla="*/ 934 h 2060"/>
                <a:gd name="T42" fmla="*/ 386 w 3074"/>
                <a:gd name="T43" fmla="*/ 1233 h 2060"/>
                <a:gd name="T44" fmla="*/ 480 w 3074"/>
                <a:gd name="T45" fmla="*/ 1501 h 2060"/>
                <a:gd name="T46" fmla="*/ 624 w 3074"/>
                <a:gd name="T47" fmla="*/ 1475 h 2060"/>
                <a:gd name="T48" fmla="*/ 886 w 3074"/>
                <a:gd name="T49" fmla="*/ 1760 h 2060"/>
                <a:gd name="T50" fmla="*/ 1004 w 3074"/>
                <a:gd name="T51" fmla="*/ 2012 h 2060"/>
                <a:gd name="T52" fmla="*/ 1271 w 3074"/>
                <a:gd name="T53" fmla="*/ 2009 h 2060"/>
                <a:gd name="T54" fmla="*/ 1332 w 3074"/>
                <a:gd name="T55" fmla="*/ 1782 h 2060"/>
                <a:gd name="T56" fmla="*/ 1463 w 3074"/>
                <a:gd name="T57" fmla="*/ 1549 h 2060"/>
                <a:gd name="T58" fmla="*/ 1655 w 3074"/>
                <a:gd name="T59" fmla="*/ 1397 h 2060"/>
                <a:gd name="T60" fmla="*/ 1694 w 3074"/>
                <a:gd name="T61" fmla="*/ 1549 h 2060"/>
                <a:gd name="T62" fmla="*/ 1904 w 3074"/>
                <a:gd name="T63" fmla="*/ 1545 h 2060"/>
                <a:gd name="T64" fmla="*/ 1948 w 3074"/>
                <a:gd name="T65" fmla="*/ 1618 h 2060"/>
                <a:gd name="T66" fmla="*/ 2083 w 3074"/>
                <a:gd name="T67" fmla="*/ 1608 h 2060"/>
                <a:gd name="T68" fmla="*/ 2155 w 3074"/>
                <a:gd name="T69" fmla="*/ 1536 h 2060"/>
                <a:gd name="T70" fmla="*/ 2011 w 3074"/>
                <a:gd name="T71" fmla="*/ 1410 h 2060"/>
                <a:gd name="T72" fmla="*/ 2168 w 3074"/>
                <a:gd name="T73" fmla="*/ 1406 h 2060"/>
                <a:gd name="T74" fmla="*/ 2391 w 3074"/>
                <a:gd name="T75" fmla="*/ 1308 h 2060"/>
                <a:gd name="T76" fmla="*/ 2476 w 3074"/>
                <a:gd name="T77" fmla="*/ 1225 h 2060"/>
                <a:gd name="T78" fmla="*/ 2634 w 3074"/>
                <a:gd name="T79" fmla="*/ 1251 h 2060"/>
                <a:gd name="T80" fmla="*/ 2682 w 3074"/>
                <a:gd name="T81" fmla="*/ 1347 h 2060"/>
                <a:gd name="T82" fmla="*/ 2863 w 3074"/>
                <a:gd name="T83" fmla="*/ 1441 h 2060"/>
                <a:gd name="T84" fmla="*/ 2891 w 3074"/>
                <a:gd name="T85" fmla="*/ 1230 h 2060"/>
                <a:gd name="T86" fmla="*/ 2785 w 3074"/>
                <a:gd name="T87" fmla="*/ 1126 h 2060"/>
                <a:gd name="T88" fmla="*/ 2697 w 3074"/>
                <a:gd name="T89" fmla="*/ 982 h 2060"/>
                <a:gd name="T90" fmla="*/ 2720 w 3074"/>
                <a:gd name="T91" fmla="*/ 873 h 2060"/>
                <a:gd name="T92" fmla="*/ 2946 w 3074"/>
                <a:gd name="T93" fmla="*/ 821 h 2060"/>
                <a:gd name="T94" fmla="*/ 3057 w 3074"/>
                <a:gd name="T95" fmla="*/ 643 h 20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074" h="2060">
                  <a:moveTo>
                    <a:pt x="3057" y="643"/>
                  </a:moveTo>
                  <a:cubicBezTo>
                    <a:pt x="3041" y="612"/>
                    <a:pt x="3008" y="604"/>
                    <a:pt x="3011" y="584"/>
                  </a:cubicBezTo>
                  <a:cubicBezTo>
                    <a:pt x="3015" y="565"/>
                    <a:pt x="3038" y="532"/>
                    <a:pt x="3008" y="534"/>
                  </a:cubicBezTo>
                  <a:cubicBezTo>
                    <a:pt x="2979" y="537"/>
                    <a:pt x="2936" y="520"/>
                    <a:pt x="2900" y="537"/>
                  </a:cubicBezTo>
                  <a:cubicBezTo>
                    <a:pt x="2864" y="554"/>
                    <a:pt x="2848" y="570"/>
                    <a:pt x="2818" y="543"/>
                  </a:cubicBezTo>
                  <a:cubicBezTo>
                    <a:pt x="2789" y="515"/>
                    <a:pt x="2802" y="504"/>
                    <a:pt x="2766" y="507"/>
                  </a:cubicBezTo>
                  <a:cubicBezTo>
                    <a:pt x="2730" y="509"/>
                    <a:pt x="2717" y="507"/>
                    <a:pt x="2700" y="490"/>
                  </a:cubicBezTo>
                  <a:cubicBezTo>
                    <a:pt x="2684" y="473"/>
                    <a:pt x="2661" y="454"/>
                    <a:pt x="2638" y="454"/>
                  </a:cubicBezTo>
                  <a:cubicBezTo>
                    <a:pt x="2615" y="454"/>
                    <a:pt x="2599" y="434"/>
                    <a:pt x="2572" y="454"/>
                  </a:cubicBezTo>
                  <a:cubicBezTo>
                    <a:pt x="2546" y="473"/>
                    <a:pt x="2523" y="490"/>
                    <a:pt x="2497" y="468"/>
                  </a:cubicBezTo>
                  <a:cubicBezTo>
                    <a:pt x="2471" y="445"/>
                    <a:pt x="2451" y="418"/>
                    <a:pt x="2435" y="423"/>
                  </a:cubicBezTo>
                  <a:cubicBezTo>
                    <a:pt x="2418" y="429"/>
                    <a:pt x="2409" y="429"/>
                    <a:pt x="2399" y="412"/>
                  </a:cubicBezTo>
                  <a:cubicBezTo>
                    <a:pt x="2389" y="395"/>
                    <a:pt x="2382" y="393"/>
                    <a:pt x="2363" y="401"/>
                  </a:cubicBezTo>
                  <a:cubicBezTo>
                    <a:pt x="2343" y="409"/>
                    <a:pt x="2327" y="420"/>
                    <a:pt x="2310" y="401"/>
                  </a:cubicBezTo>
                  <a:cubicBezTo>
                    <a:pt x="2294" y="381"/>
                    <a:pt x="2317" y="351"/>
                    <a:pt x="2274" y="354"/>
                  </a:cubicBezTo>
                  <a:cubicBezTo>
                    <a:pt x="2232" y="356"/>
                    <a:pt x="2210" y="348"/>
                    <a:pt x="2175" y="367"/>
                  </a:cubicBezTo>
                  <a:cubicBezTo>
                    <a:pt x="2140" y="385"/>
                    <a:pt x="2098" y="409"/>
                    <a:pt x="2070" y="378"/>
                  </a:cubicBezTo>
                  <a:cubicBezTo>
                    <a:pt x="2042" y="346"/>
                    <a:pt x="2039" y="313"/>
                    <a:pt x="2007" y="313"/>
                  </a:cubicBezTo>
                  <a:cubicBezTo>
                    <a:pt x="1974" y="313"/>
                    <a:pt x="1917" y="304"/>
                    <a:pt x="1915" y="320"/>
                  </a:cubicBezTo>
                  <a:cubicBezTo>
                    <a:pt x="1913" y="337"/>
                    <a:pt x="1935" y="376"/>
                    <a:pt x="1884" y="393"/>
                  </a:cubicBezTo>
                  <a:cubicBezTo>
                    <a:pt x="1834" y="409"/>
                    <a:pt x="1845" y="420"/>
                    <a:pt x="1797" y="402"/>
                  </a:cubicBezTo>
                  <a:cubicBezTo>
                    <a:pt x="1749" y="383"/>
                    <a:pt x="1747" y="402"/>
                    <a:pt x="1721" y="385"/>
                  </a:cubicBezTo>
                  <a:cubicBezTo>
                    <a:pt x="1694" y="368"/>
                    <a:pt x="1673" y="365"/>
                    <a:pt x="1670" y="344"/>
                  </a:cubicBezTo>
                  <a:cubicBezTo>
                    <a:pt x="1668" y="324"/>
                    <a:pt x="1673" y="296"/>
                    <a:pt x="1646" y="276"/>
                  </a:cubicBezTo>
                  <a:cubicBezTo>
                    <a:pt x="1620" y="255"/>
                    <a:pt x="1653" y="242"/>
                    <a:pt x="1629" y="228"/>
                  </a:cubicBezTo>
                  <a:cubicBezTo>
                    <a:pt x="1605" y="213"/>
                    <a:pt x="1587" y="222"/>
                    <a:pt x="1574" y="239"/>
                  </a:cubicBezTo>
                  <a:cubicBezTo>
                    <a:pt x="1561" y="255"/>
                    <a:pt x="1541" y="261"/>
                    <a:pt x="1524" y="248"/>
                  </a:cubicBezTo>
                  <a:cubicBezTo>
                    <a:pt x="1507" y="235"/>
                    <a:pt x="1496" y="218"/>
                    <a:pt x="1474" y="202"/>
                  </a:cubicBezTo>
                  <a:cubicBezTo>
                    <a:pt x="1452" y="185"/>
                    <a:pt x="1439" y="187"/>
                    <a:pt x="1437" y="172"/>
                  </a:cubicBezTo>
                  <a:cubicBezTo>
                    <a:pt x="1434" y="157"/>
                    <a:pt x="1448" y="133"/>
                    <a:pt x="1413" y="129"/>
                  </a:cubicBezTo>
                  <a:cubicBezTo>
                    <a:pt x="1378" y="126"/>
                    <a:pt x="1367" y="128"/>
                    <a:pt x="1367" y="105"/>
                  </a:cubicBezTo>
                  <a:cubicBezTo>
                    <a:pt x="1367" y="83"/>
                    <a:pt x="1378" y="20"/>
                    <a:pt x="1345" y="14"/>
                  </a:cubicBezTo>
                  <a:cubicBezTo>
                    <a:pt x="1312" y="9"/>
                    <a:pt x="1314" y="0"/>
                    <a:pt x="1264" y="22"/>
                  </a:cubicBezTo>
                  <a:cubicBezTo>
                    <a:pt x="1214" y="44"/>
                    <a:pt x="1214" y="50"/>
                    <a:pt x="1194" y="50"/>
                  </a:cubicBezTo>
                  <a:cubicBezTo>
                    <a:pt x="1175" y="50"/>
                    <a:pt x="1142" y="59"/>
                    <a:pt x="1146" y="79"/>
                  </a:cubicBezTo>
                  <a:cubicBezTo>
                    <a:pt x="1149" y="95"/>
                    <a:pt x="1172" y="115"/>
                    <a:pt x="1179" y="136"/>
                  </a:cubicBezTo>
                  <a:cubicBezTo>
                    <a:pt x="1196" y="137"/>
                    <a:pt x="1207" y="142"/>
                    <a:pt x="1210" y="166"/>
                  </a:cubicBezTo>
                  <a:cubicBezTo>
                    <a:pt x="1214" y="211"/>
                    <a:pt x="1196" y="226"/>
                    <a:pt x="1196" y="255"/>
                  </a:cubicBezTo>
                  <a:cubicBezTo>
                    <a:pt x="1196" y="285"/>
                    <a:pt x="1166" y="318"/>
                    <a:pt x="1148" y="292"/>
                  </a:cubicBezTo>
                  <a:cubicBezTo>
                    <a:pt x="1131" y="267"/>
                    <a:pt x="1113" y="233"/>
                    <a:pt x="1087" y="263"/>
                  </a:cubicBezTo>
                  <a:cubicBezTo>
                    <a:pt x="1061" y="292"/>
                    <a:pt x="1030" y="318"/>
                    <a:pt x="1004" y="285"/>
                  </a:cubicBezTo>
                  <a:cubicBezTo>
                    <a:pt x="978" y="252"/>
                    <a:pt x="965" y="222"/>
                    <a:pt x="934" y="244"/>
                  </a:cubicBezTo>
                  <a:cubicBezTo>
                    <a:pt x="904" y="267"/>
                    <a:pt x="860" y="292"/>
                    <a:pt x="860" y="322"/>
                  </a:cubicBezTo>
                  <a:cubicBezTo>
                    <a:pt x="860" y="352"/>
                    <a:pt x="878" y="404"/>
                    <a:pt x="825" y="404"/>
                  </a:cubicBezTo>
                  <a:cubicBezTo>
                    <a:pt x="773" y="404"/>
                    <a:pt x="729" y="407"/>
                    <a:pt x="698" y="374"/>
                  </a:cubicBezTo>
                  <a:cubicBezTo>
                    <a:pt x="668" y="341"/>
                    <a:pt x="624" y="304"/>
                    <a:pt x="611" y="274"/>
                  </a:cubicBezTo>
                  <a:cubicBezTo>
                    <a:pt x="598" y="244"/>
                    <a:pt x="576" y="215"/>
                    <a:pt x="546" y="233"/>
                  </a:cubicBezTo>
                  <a:cubicBezTo>
                    <a:pt x="515" y="252"/>
                    <a:pt x="493" y="292"/>
                    <a:pt x="463" y="267"/>
                  </a:cubicBezTo>
                  <a:cubicBezTo>
                    <a:pt x="432" y="241"/>
                    <a:pt x="414" y="259"/>
                    <a:pt x="388" y="233"/>
                  </a:cubicBezTo>
                  <a:cubicBezTo>
                    <a:pt x="362" y="207"/>
                    <a:pt x="345" y="189"/>
                    <a:pt x="323" y="207"/>
                  </a:cubicBezTo>
                  <a:cubicBezTo>
                    <a:pt x="301" y="226"/>
                    <a:pt x="257" y="222"/>
                    <a:pt x="235" y="222"/>
                  </a:cubicBezTo>
                  <a:cubicBezTo>
                    <a:pt x="214" y="222"/>
                    <a:pt x="157" y="204"/>
                    <a:pt x="117" y="222"/>
                  </a:cubicBezTo>
                  <a:cubicBezTo>
                    <a:pt x="78" y="241"/>
                    <a:pt x="65" y="252"/>
                    <a:pt x="52" y="267"/>
                  </a:cubicBezTo>
                  <a:cubicBezTo>
                    <a:pt x="39" y="281"/>
                    <a:pt x="74" y="341"/>
                    <a:pt x="48" y="352"/>
                  </a:cubicBezTo>
                  <a:cubicBezTo>
                    <a:pt x="21" y="363"/>
                    <a:pt x="0" y="381"/>
                    <a:pt x="34" y="389"/>
                  </a:cubicBezTo>
                  <a:cubicBezTo>
                    <a:pt x="69" y="396"/>
                    <a:pt x="109" y="426"/>
                    <a:pt x="135" y="430"/>
                  </a:cubicBezTo>
                  <a:cubicBezTo>
                    <a:pt x="161" y="433"/>
                    <a:pt x="192" y="418"/>
                    <a:pt x="200" y="467"/>
                  </a:cubicBezTo>
                  <a:cubicBezTo>
                    <a:pt x="209" y="515"/>
                    <a:pt x="253" y="530"/>
                    <a:pt x="257" y="570"/>
                  </a:cubicBezTo>
                  <a:cubicBezTo>
                    <a:pt x="262" y="611"/>
                    <a:pt x="266" y="626"/>
                    <a:pt x="297" y="652"/>
                  </a:cubicBezTo>
                  <a:cubicBezTo>
                    <a:pt x="327" y="678"/>
                    <a:pt x="393" y="722"/>
                    <a:pt x="345" y="734"/>
                  </a:cubicBezTo>
                  <a:cubicBezTo>
                    <a:pt x="297" y="745"/>
                    <a:pt x="262" y="737"/>
                    <a:pt x="283" y="767"/>
                  </a:cubicBezTo>
                  <a:cubicBezTo>
                    <a:pt x="305" y="797"/>
                    <a:pt x="340" y="804"/>
                    <a:pt x="345" y="834"/>
                  </a:cubicBezTo>
                  <a:cubicBezTo>
                    <a:pt x="349" y="863"/>
                    <a:pt x="366" y="893"/>
                    <a:pt x="371" y="934"/>
                  </a:cubicBezTo>
                  <a:cubicBezTo>
                    <a:pt x="375" y="974"/>
                    <a:pt x="371" y="986"/>
                    <a:pt x="375" y="1023"/>
                  </a:cubicBezTo>
                  <a:cubicBezTo>
                    <a:pt x="380" y="1060"/>
                    <a:pt x="362" y="1138"/>
                    <a:pt x="371" y="1171"/>
                  </a:cubicBezTo>
                  <a:cubicBezTo>
                    <a:pt x="379" y="1201"/>
                    <a:pt x="405" y="1216"/>
                    <a:pt x="386" y="1233"/>
                  </a:cubicBezTo>
                  <a:cubicBezTo>
                    <a:pt x="406" y="1256"/>
                    <a:pt x="406" y="1276"/>
                    <a:pt x="406" y="1301"/>
                  </a:cubicBezTo>
                  <a:cubicBezTo>
                    <a:pt x="406" y="1338"/>
                    <a:pt x="401" y="1382"/>
                    <a:pt x="410" y="1456"/>
                  </a:cubicBezTo>
                  <a:cubicBezTo>
                    <a:pt x="419" y="1530"/>
                    <a:pt x="454" y="1512"/>
                    <a:pt x="480" y="1501"/>
                  </a:cubicBezTo>
                  <a:cubicBezTo>
                    <a:pt x="506" y="1490"/>
                    <a:pt x="537" y="1479"/>
                    <a:pt x="546" y="1456"/>
                  </a:cubicBezTo>
                  <a:cubicBezTo>
                    <a:pt x="554" y="1434"/>
                    <a:pt x="585" y="1412"/>
                    <a:pt x="611" y="1423"/>
                  </a:cubicBezTo>
                  <a:cubicBezTo>
                    <a:pt x="637" y="1434"/>
                    <a:pt x="650" y="1449"/>
                    <a:pt x="624" y="1475"/>
                  </a:cubicBezTo>
                  <a:cubicBezTo>
                    <a:pt x="598" y="1501"/>
                    <a:pt x="615" y="1519"/>
                    <a:pt x="642" y="1564"/>
                  </a:cubicBezTo>
                  <a:cubicBezTo>
                    <a:pt x="668" y="1608"/>
                    <a:pt x="755" y="1601"/>
                    <a:pt x="786" y="1630"/>
                  </a:cubicBezTo>
                  <a:cubicBezTo>
                    <a:pt x="816" y="1660"/>
                    <a:pt x="873" y="1719"/>
                    <a:pt x="886" y="1760"/>
                  </a:cubicBezTo>
                  <a:cubicBezTo>
                    <a:pt x="899" y="1801"/>
                    <a:pt x="891" y="1816"/>
                    <a:pt x="934" y="1845"/>
                  </a:cubicBezTo>
                  <a:cubicBezTo>
                    <a:pt x="978" y="1875"/>
                    <a:pt x="934" y="1920"/>
                    <a:pt x="974" y="1942"/>
                  </a:cubicBezTo>
                  <a:cubicBezTo>
                    <a:pt x="1013" y="1964"/>
                    <a:pt x="1000" y="2001"/>
                    <a:pt x="1004" y="2012"/>
                  </a:cubicBezTo>
                  <a:cubicBezTo>
                    <a:pt x="1009" y="2023"/>
                    <a:pt x="1057" y="2053"/>
                    <a:pt x="1096" y="2057"/>
                  </a:cubicBezTo>
                  <a:cubicBezTo>
                    <a:pt x="1135" y="2060"/>
                    <a:pt x="1183" y="2027"/>
                    <a:pt x="1218" y="1990"/>
                  </a:cubicBezTo>
                  <a:cubicBezTo>
                    <a:pt x="1253" y="1953"/>
                    <a:pt x="1266" y="1997"/>
                    <a:pt x="1271" y="2009"/>
                  </a:cubicBezTo>
                  <a:cubicBezTo>
                    <a:pt x="1275" y="2020"/>
                    <a:pt x="1319" y="2012"/>
                    <a:pt x="1349" y="1986"/>
                  </a:cubicBezTo>
                  <a:cubicBezTo>
                    <a:pt x="1380" y="1960"/>
                    <a:pt x="1375" y="1908"/>
                    <a:pt x="1349" y="1868"/>
                  </a:cubicBezTo>
                  <a:cubicBezTo>
                    <a:pt x="1323" y="1827"/>
                    <a:pt x="1336" y="1816"/>
                    <a:pt x="1332" y="1782"/>
                  </a:cubicBezTo>
                  <a:cubicBezTo>
                    <a:pt x="1327" y="1749"/>
                    <a:pt x="1336" y="1727"/>
                    <a:pt x="1375" y="1723"/>
                  </a:cubicBezTo>
                  <a:cubicBezTo>
                    <a:pt x="1415" y="1719"/>
                    <a:pt x="1428" y="1664"/>
                    <a:pt x="1454" y="1638"/>
                  </a:cubicBezTo>
                  <a:cubicBezTo>
                    <a:pt x="1480" y="1612"/>
                    <a:pt x="1485" y="1575"/>
                    <a:pt x="1463" y="1549"/>
                  </a:cubicBezTo>
                  <a:cubicBezTo>
                    <a:pt x="1441" y="1523"/>
                    <a:pt x="1511" y="1504"/>
                    <a:pt x="1546" y="1497"/>
                  </a:cubicBezTo>
                  <a:cubicBezTo>
                    <a:pt x="1581" y="1490"/>
                    <a:pt x="1594" y="1464"/>
                    <a:pt x="1555" y="1438"/>
                  </a:cubicBezTo>
                  <a:cubicBezTo>
                    <a:pt x="1515" y="1412"/>
                    <a:pt x="1611" y="1401"/>
                    <a:pt x="1655" y="1397"/>
                  </a:cubicBezTo>
                  <a:cubicBezTo>
                    <a:pt x="1699" y="1393"/>
                    <a:pt x="1677" y="1423"/>
                    <a:pt x="1668" y="1434"/>
                  </a:cubicBezTo>
                  <a:cubicBezTo>
                    <a:pt x="1659" y="1445"/>
                    <a:pt x="1659" y="1464"/>
                    <a:pt x="1681" y="1482"/>
                  </a:cubicBezTo>
                  <a:cubicBezTo>
                    <a:pt x="1703" y="1501"/>
                    <a:pt x="1716" y="1530"/>
                    <a:pt x="1694" y="1549"/>
                  </a:cubicBezTo>
                  <a:cubicBezTo>
                    <a:pt x="1673" y="1567"/>
                    <a:pt x="1716" y="1586"/>
                    <a:pt x="1756" y="1593"/>
                  </a:cubicBezTo>
                  <a:cubicBezTo>
                    <a:pt x="1795" y="1601"/>
                    <a:pt x="1834" y="1567"/>
                    <a:pt x="1847" y="1545"/>
                  </a:cubicBezTo>
                  <a:cubicBezTo>
                    <a:pt x="1860" y="1523"/>
                    <a:pt x="1887" y="1538"/>
                    <a:pt x="1904" y="1545"/>
                  </a:cubicBezTo>
                  <a:cubicBezTo>
                    <a:pt x="1922" y="1553"/>
                    <a:pt x="1935" y="1582"/>
                    <a:pt x="1930" y="1612"/>
                  </a:cubicBezTo>
                  <a:cubicBezTo>
                    <a:pt x="1930" y="1614"/>
                    <a:pt x="1930" y="1615"/>
                    <a:pt x="1930" y="1617"/>
                  </a:cubicBezTo>
                  <a:cubicBezTo>
                    <a:pt x="1937" y="1620"/>
                    <a:pt x="1944" y="1621"/>
                    <a:pt x="1948" y="1618"/>
                  </a:cubicBezTo>
                  <a:cubicBezTo>
                    <a:pt x="1961" y="1606"/>
                    <a:pt x="1967" y="1597"/>
                    <a:pt x="1980" y="1612"/>
                  </a:cubicBezTo>
                  <a:cubicBezTo>
                    <a:pt x="1994" y="1627"/>
                    <a:pt x="2007" y="1640"/>
                    <a:pt x="2033" y="1629"/>
                  </a:cubicBezTo>
                  <a:cubicBezTo>
                    <a:pt x="2059" y="1618"/>
                    <a:pt x="2059" y="1608"/>
                    <a:pt x="2083" y="1608"/>
                  </a:cubicBezTo>
                  <a:cubicBezTo>
                    <a:pt x="2107" y="1608"/>
                    <a:pt x="2120" y="1599"/>
                    <a:pt x="2146" y="1601"/>
                  </a:cubicBezTo>
                  <a:cubicBezTo>
                    <a:pt x="2173" y="1603"/>
                    <a:pt x="2201" y="1601"/>
                    <a:pt x="2186" y="1580"/>
                  </a:cubicBezTo>
                  <a:cubicBezTo>
                    <a:pt x="2171" y="1560"/>
                    <a:pt x="2157" y="1553"/>
                    <a:pt x="2155" y="1536"/>
                  </a:cubicBezTo>
                  <a:cubicBezTo>
                    <a:pt x="2153" y="1519"/>
                    <a:pt x="2173" y="1506"/>
                    <a:pt x="2131" y="1506"/>
                  </a:cubicBezTo>
                  <a:cubicBezTo>
                    <a:pt x="2090" y="1506"/>
                    <a:pt x="2068" y="1491"/>
                    <a:pt x="2042" y="1473"/>
                  </a:cubicBezTo>
                  <a:cubicBezTo>
                    <a:pt x="2015" y="1454"/>
                    <a:pt x="1994" y="1425"/>
                    <a:pt x="2011" y="1410"/>
                  </a:cubicBezTo>
                  <a:cubicBezTo>
                    <a:pt x="2029" y="1395"/>
                    <a:pt x="2050" y="1399"/>
                    <a:pt x="2066" y="1382"/>
                  </a:cubicBezTo>
                  <a:cubicBezTo>
                    <a:pt x="2081" y="1365"/>
                    <a:pt x="2074" y="1336"/>
                    <a:pt x="2103" y="1358"/>
                  </a:cubicBezTo>
                  <a:cubicBezTo>
                    <a:pt x="2131" y="1380"/>
                    <a:pt x="2138" y="1403"/>
                    <a:pt x="2168" y="1406"/>
                  </a:cubicBezTo>
                  <a:cubicBezTo>
                    <a:pt x="2199" y="1410"/>
                    <a:pt x="2238" y="1423"/>
                    <a:pt x="2267" y="1399"/>
                  </a:cubicBezTo>
                  <a:cubicBezTo>
                    <a:pt x="2295" y="1375"/>
                    <a:pt x="2256" y="1343"/>
                    <a:pt x="2295" y="1338"/>
                  </a:cubicBezTo>
                  <a:cubicBezTo>
                    <a:pt x="2334" y="1332"/>
                    <a:pt x="2358" y="1282"/>
                    <a:pt x="2391" y="1308"/>
                  </a:cubicBezTo>
                  <a:cubicBezTo>
                    <a:pt x="2424" y="1334"/>
                    <a:pt x="2439" y="1332"/>
                    <a:pt x="2452" y="1314"/>
                  </a:cubicBezTo>
                  <a:cubicBezTo>
                    <a:pt x="2465" y="1295"/>
                    <a:pt x="2474" y="1280"/>
                    <a:pt x="2454" y="1262"/>
                  </a:cubicBezTo>
                  <a:cubicBezTo>
                    <a:pt x="2435" y="1243"/>
                    <a:pt x="2450" y="1219"/>
                    <a:pt x="2476" y="1225"/>
                  </a:cubicBezTo>
                  <a:cubicBezTo>
                    <a:pt x="2502" y="1230"/>
                    <a:pt x="2531" y="1236"/>
                    <a:pt x="2535" y="1254"/>
                  </a:cubicBezTo>
                  <a:cubicBezTo>
                    <a:pt x="2540" y="1273"/>
                    <a:pt x="2559" y="1293"/>
                    <a:pt x="2577" y="1273"/>
                  </a:cubicBezTo>
                  <a:cubicBezTo>
                    <a:pt x="2594" y="1252"/>
                    <a:pt x="2605" y="1249"/>
                    <a:pt x="2634" y="1251"/>
                  </a:cubicBezTo>
                  <a:cubicBezTo>
                    <a:pt x="2662" y="1252"/>
                    <a:pt x="2671" y="1269"/>
                    <a:pt x="2671" y="1284"/>
                  </a:cubicBezTo>
                  <a:cubicBezTo>
                    <a:pt x="2671" y="1299"/>
                    <a:pt x="2695" y="1306"/>
                    <a:pt x="2684" y="1323"/>
                  </a:cubicBezTo>
                  <a:cubicBezTo>
                    <a:pt x="2673" y="1340"/>
                    <a:pt x="2658" y="1343"/>
                    <a:pt x="2682" y="1347"/>
                  </a:cubicBezTo>
                  <a:cubicBezTo>
                    <a:pt x="2706" y="1351"/>
                    <a:pt x="2725" y="1353"/>
                    <a:pt x="2738" y="1377"/>
                  </a:cubicBezTo>
                  <a:cubicBezTo>
                    <a:pt x="2751" y="1401"/>
                    <a:pt x="2745" y="1421"/>
                    <a:pt x="2786" y="1438"/>
                  </a:cubicBezTo>
                  <a:cubicBezTo>
                    <a:pt x="2828" y="1454"/>
                    <a:pt x="2830" y="1451"/>
                    <a:pt x="2863" y="1441"/>
                  </a:cubicBezTo>
                  <a:cubicBezTo>
                    <a:pt x="2884" y="1436"/>
                    <a:pt x="2895" y="1427"/>
                    <a:pt x="2911" y="1417"/>
                  </a:cubicBezTo>
                  <a:cubicBezTo>
                    <a:pt x="2890" y="1389"/>
                    <a:pt x="2934" y="1385"/>
                    <a:pt x="2917" y="1360"/>
                  </a:cubicBezTo>
                  <a:cubicBezTo>
                    <a:pt x="2900" y="1334"/>
                    <a:pt x="2891" y="1282"/>
                    <a:pt x="2891" y="1230"/>
                  </a:cubicBezTo>
                  <a:cubicBezTo>
                    <a:pt x="2891" y="1226"/>
                    <a:pt x="2891" y="1221"/>
                    <a:pt x="2892" y="1217"/>
                  </a:cubicBezTo>
                  <a:cubicBezTo>
                    <a:pt x="2838" y="1185"/>
                    <a:pt x="2838" y="1185"/>
                    <a:pt x="2838" y="1185"/>
                  </a:cubicBezTo>
                  <a:cubicBezTo>
                    <a:pt x="2838" y="1185"/>
                    <a:pt x="2782" y="1157"/>
                    <a:pt x="2785" y="1126"/>
                  </a:cubicBezTo>
                  <a:cubicBezTo>
                    <a:pt x="2789" y="1096"/>
                    <a:pt x="2802" y="1113"/>
                    <a:pt x="2766" y="1093"/>
                  </a:cubicBezTo>
                  <a:cubicBezTo>
                    <a:pt x="2730" y="1074"/>
                    <a:pt x="2730" y="1068"/>
                    <a:pt x="2713" y="1049"/>
                  </a:cubicBezTo>
                  <a:cubicBezTo>
                    <a:pt x="2697" y="1029"/>
                    <a:pt x="2694" y="1004"/>
                    <a:pt x="2697" y="982"/>
                  </a:cubicBezTo>
                  <a:cubicBezTo>
                    <a:pt x="2700" y="960"/>
                    <a:pt x="2723" y="948"/>
                    <a:pt x="2697" y="940"/>
                  </a:cubicBezTo>
                  <a:cubicBezTo>
                    <a:pt x="2671" y="932"/>
                    <a:pt x="2631" y="921"/>
                    <a:pt x="2667" y="898"/>
                  </a:cubicBezTo>
                  <a:cubicBezTo>
                    <a:pt x="2703" y="876"/>
                    <a:pt x="2720" y="873"/>
                    <a:pt x="2720" y="873"/>
                  </a:cubicBezTo>
                  <a:cubicBezTo>
                    <a:pt x="2720" y="873"/>
                    <a:pt x="2736" y="871"/>
                    <a:pt x="2769" y="862"/>
                  </a:cubicBezTo>
                  <a:cubicBezTo>
                    <a:pt x="2802" y="854"/>
                    <a:pt x="2834" y="854"/>
                    <a:pt x="2857" y="854"/>
                  </a:cubicBezTo>
                  <a:cubicBezTo>
                    <a:pt x="2880" y="854"/>
                    <a:pt x="2929" y="840"/>
                    <a:pt x="2946" y="821"/>
                  </a:cubicBezTo>
                  <a:cubicBezTo>
                    <a:pt x="2962" y="801"/>
                    <a:pt x="3005" y="759"/>
                    <a:pt x="3021" y="771"/>
                  </a:cubicBezTo>
                  <a:cubicBezTo>
                    <a:pt x="3038" y="782"/>
                    <a:pt x="3074" y="779"/>
                    <a:pt x="3074" y="743"/>
                  </a:cubicBezTo>
                  <a:cubicBezTo>
                    <a:pt x="3074" y="707"/>
                    <a:pt x="3074" y="673"/>
                    <a:pt x="3057" y="643"/>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46" name="Freeform 20"/>
            <p:cNvSpPr>
              <a:spLocks/>
            </p:cNvSpPr>
            <p:nvPr/>
          </p:nvSpPr>
          <p:spPr bwMode="auto">
            <a:xfrm>
              <a:off x="1990" y="1454"/>
              <a:ext cx="1563" cy="1204"/>
            </a:xfrm>
            <a:custGeom>
              <a:avLst/>
              <a:gdLst>
                <a:gd name="T0" fmla="*/ 3326 w 3374"/>
                <a:gd name="T1" fmla="*/ 1582 h 2599"/>
                <a:gd name="T2" fmla="*/ 3022 w 3374"/>
                <a:gd name="T3" fmla="*/ 1461 h 2599"/>
                <a:gd name="T4" fmla="*/ 2905 w 3374"/>
                <a:gd name="T5" fmla="*/ 1423 h 2599"/>
                <a:gd name="T6" fmla="*/ 2850 w 3374"/>
                <a:gd name="T7" fmla="*/ 1556 h 2599"/>
                <a:gd name="T8" fmla="*/ 2957 w 3374"/>
                <a:gd name="T9" fmla="*/ 1714 h 2599"/>
                <a:gd name="T10" fmla="*/ 2863 w 3374"/>
                <a:gd name="T11" fmla="*/ 1817 h 2599"/>
                <a:gd name="T12" fmla="*/ 2804 w 3374"/>
                <a:gd name="T13" fmla="*/ 1882 h 2599"/>
                <a:gd name="T14" fmla="*/ 2651 w 3374"/>
                <a:gd name="T15" fmla="*/ 1793 h 2599"/>
                <a:gd name="T16" fmla="*/ 2573 w 3374"/>
                <a:gd name="T17" fmla="*/ 1593 h 2599"/>
                <a:gd name="T18" fmla="*/ 2448 w 3374"/>
                <a:gd name="T19" fmla="*/ 1424 h 2599"/>
                <a:gd name="T20" fmla="*/ 2411 w 3374"/>
                <a:gd name="T21" fmla="*/ 1352 h 2599"/>
                <a:gd name="T22" fmla="*/ 2179 w 3374"/>
                <a:gd name="T23" fmla="*/ 1252 h 2599"/>
                <a:gd name="T24" fmla="*/ 2267 w 3374"/>
                <a:gd name="T25" fmla="*/ 911 h 2599"/>
                <a:gd name="T26" fmla="*/ 1721 w 3374"/>
                <a:gd name="T27" fmla="*/ 1019 h 2599"/>
                <a:gd name="T28" fmla="*/ 1446 w 3374"/>
                <a:gd name="T29" fmla="*/ 833 h 2599"/>
                <a:gd name="T30" fmla="*/ 1485 w 3374"/>
                <a:gd name="T31" fmla="*/ 615 h 2599"/>
                <a:gd name="T32" fmla="*/ 1148 w 3374"/>
                <a:gd name="T33" fmla="*/ 548 h 2599"/>
                <a:gd name="T34" fmla="*/ 851 w 3374"/>
                <a:gd name="T35" fmla="*/ 363 h 2599"/>
                <a:gd name="T36" fmla="*/ 848 w 3374"/>
                <a:gd name="T37" fmla="*/ 57 h 2599"/>
                <a:gd name="T38" fmla="*/ 661 w 3374"/>
                <a:gd name="T39" fmla="*/ 24 h 2599"/>
                <a:gd name="T40" fmla="*/ 428 w 3374"/>
                <a:gd name="T41" fmla="*/ 233 h 2599"/>
                <a:gd name="T42" fmla="*/ 113 w 3374"/>
                <a:gd name="T43" fmla="*/ 418 h 2599"/>
                <a:gd name="T44" fmla="*/ 26 w 3374"/>
                <a:gd name="T45" fmla="*/ 792 h 2599"/>
                <a:gd name="T46" fmla="*/ 301 w 3374"/>
                <a:gd name="T47" fmla="*/ 907 h 2599"/>
                <a:gd name="T48" fmla="*/ 633 w 3374"/>
                <a:gd name="T49" fmla="*/ 1000 h 2599"/>
                <a:gd name="T50" fmla="*/ 1074 w 3374"/>
                <a:gd name="T51" fmla="*/ 941 h 2599"/>
                <a:gd name="T52" fmla="*/ 1393 w 3374"/>
                <a:gd name="T53" fmla="*/ 1019 h 2599"/>
                <a:gd name="T54" fmla="*/ 1695 w 3374"/>
                <a:gd name="T55" fmla="*/ 1311 h 2599"/>
                <a:gd name="T56" fmla="*/ 1926 w 3374"/>
                <a:gd name="T57" fmla="*/ 1471 h 2599"/>
                <a:gd name="T58" fmla="*/ 2018 w 3374"/>
                <a:gd name="T59" fmla="*/ 1638 h 2599"/>
                <a:gd name="T60" fmla="*/ 1992 w 3374"/>
                <a:gd name="T61" fmla="*/ 1860 h 2599"/>
                <a:gd name="T62" fmla="*/ 1909 w 3374"/>
                <a:gd name="T63" fmla="*/ 1930 h 2599"/>
                <a:gd name="T64" fmla="*/ 1808 w 3374"/>
                <a:gd name="T65" fmla="*/ 2156 h 2599"/>
                <a:gd name="T66" fmla="*/ 1594 w 3374"/>
                <a:gd name="T67" fmla="*/ 2138 h 2599"/>
                <a:gd name="T68" fmla="*/ 1861 w 3374"/>
                <a:gd name="T69" fmla="*/ 2316 h 2599"/>
                <a:gd name="T70" fmla="*/ 1928 w 3374"/>
                <a:gd name="T71" fmla="*/ 2229 h 2599"/>
                <a:gd name="T72" fmla="*/ 2101 w 3374"/>
                <a:gd name="T73" fmla="*/ 2284 h 2599"/>
                <a:gd name="T74" fmla="*/ 2208 w 3374"/>
                <a:gd name="T75" fmla="*/ 2381 h 2599"/>
                <a:gd name="T76" fmla="*/ 2363 w 3374"/>
                <a:gd name="T77" fmla="*/ 2407 h 2599"/>
                <a:gd name="T78" fmla="*/ 2455 w 3374"/>
                <a:gd name="T79" fmla="*/ 2564 h 2599"/>
                <a:gd name="T80" fmla="*/ 2649 w 3374"/>
                <a:gd name="T81" fmla="*/ 2499 h 2599"/>
                <a:gd name="T82" fmla="*/ 2763 w 3374"/>
                <a:gd name="T83" fmla="*/ 2412 h 2599"/>
                <a:gd name="T84" fmla="*/ 2771 w 3374"/>
                <a:gd name="T85" fmla="*/ 2321 h 2599"/>
                <a:gd name="T86" fmla="*/ 2880 w 3374"/>
                <a:gd name="T87" fmla="*/ 2329 h 2599"/>
                <a:gd name="T88" fmla="*/ 2874 w 3374"/>
                <a:gd name="T89" fmla="*/ 2238 h 2599"/>
                <a:gd name="T90" fmla="*/ 2918 w 3374"/>
                <a:gd name="T91" fmla="*/ 2119 h 2599"/>
                <a:gd name="T92" fmla="*/ 2870 w 3374"/>
                <a:gd name="T93" fmla="*/ 2034 h 2599"/>
                <a:gd name="T94" fmla="*/ 2983 w 3374"/>
                <a:gd name="T95" fmla="*/ 1945 h 2599"/>
                <a:gd name="T96" fmla="*/ 3167 w 3374"/>
                <a:gd name="T97" fmla="*/ 1953 h 2599"/>
                <a:gd name="T98" fmla="*/ 3232 w 3374"/>
                <a:gd name="T99" fmla="*/ 1884 h 2599"/>
                <a:gd name="T100" fmla="*/ 3337 w 3374"/>
                <a:gd name="T101" fmla="*/ 1795 h 25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374" h="2599">
                  <a:moveTo>
                    <a:pt x="3319" y="1723"/>
                  </a:moveTo>
                  <a:cubicBezTo>
                    <a:pt x="3341" y="1695"/>
                    <a:pt x="3374" y="1691"/>
                    <a:pt x="3359" y="1658"/>
                  </a:cubicBezTo>
                  <a:cubicBezTo>
                    <a:pt x="3343" y="1625"/>
                    <a:pt x="3365" y="1593"/>
                    <a:pt x="3326" y="1582"/>
                  </a:cubicBezTo>
                  <a:cubicBezTo>
                    <a:pt x="3287" y="1571"/>
                    <a:pt x="3223" y="1565"/>
                    <a:pt x="3195" y="1541"/>
                  </a:cubicBezTo>
                  <a:cubicBezTo>
                    <a:pt x="3167" y="1517"/>
                    <a:pt x="3164" y="1511"/>
                    <a:pt x="3125" y="1504"/>
                  </a:cubicBezTo>
                  <a:cubicBezTo>
                    <a:pt x="3086" y="1497"/>
                    <a:pt x="3031" y="1487"/>
                    <a:pt x="3022" y="1461"/>
                  </a:cubicBezTo>
                  <a:cubicBezTo>
                    <a:pt x="3017" y="1447"/>
                    <a:pt x="3023" y="1437"/>
                    <a:pt x="3024" y="1426"/>
                  </a:cubicBezTo>
                  <a:cubicBezTo>
                    <a:pt x="3009" y="1428"/>
                    <a:pt x="2990" y="1430"/>
                    <a:pt x="2972" y="1430"/>
                  </a:cubicBezTo>
                  <a:cubicBezTo>
                    <a:pt x="2924" y="1430"/>
                    <a:pt x="2918" y="1437"/>
                    <a:pt x="2905" y="1423"/>
                  </a:cubicBezTo>
                  <a:cubicBezTo>
                    <a:pt x="2891" y="1408"/>
                    <a:pt x="2885" y="1417"/>
                    <a:pt x="2874" y="1432"/>
                  </a:cubicBezTo>
                  <a:cubicBezTo>
                    <a:pt x="2863" y="1447"/>
                    <a:pt x="2870" y="1484"/>
                    <a:pt x="2874" y="1513"/>
                  </a:cubicBezTo>
                  <a:cubicBezTo>
                    <a:pt x="2878" y="1543"/>
                    <a:pt x="2867" y="1543"/>
                    <a:pt x="2850" y="1556"/>
                  </a:cubicBezTo>
                  <a:cubicBezTo>
                    <a:pt x="2832" y="1569"/>
                    <a:pt x="2848" y="1582"/>
                    <a:pt x="2846" y="1628"/>
                  </a:cubicBezTo>
                  <a:cubicBezTo>
                    <a:pt x="2843" y="1675"/>
                    <a:pt x="2887" y="1654"/>
                    <a:pt x="2920" y="1665"/>
                  </a:cubicBezTo>
                  <a:cubicBezTo>
                    <a:pt x="2953" y="1676"/>
                    <a:pt x="2963" y="1695"/>
                    <a:pt x="2957" y="1714"/>
                  </a:cubicBezTo>
                  <a:cubicBezTo>
                    <a:pt x="2950" y="1732"/>
                    <a:pt x="2961" y="1749"/>
                    <a:pt x="2948" y="1778"/>
                  </a:cubicBezTo>
                  <a:cubicBezTo>
                    <a:pt x="2935" y="1808"/>
                    <a:pt x="2902" y="1793"/>
                    <a:pt x="2870" y="1780"/>
                  </a:cubicBezTo>
                  <a:cubicBezTo>
                    <a:pt x="2837" y="1767"/>
                    <a:pt x="2865" y="1808"/>
                    <a:pt x="2863" y="1817"/>
                  </a:cubicBezTo>
                  <a:cubicBezTo>
                    <a:pt x="2861" y="1827"/>
                    <a:pt x="2839" y="1836"/>
                    <a:pt x="2861" y="1849"/>
                  </a:cubicBezTo>
                  <a:cubicBezTo>
                    <a:pt x="2883" y="1862"/>
                    <a:pt x="2867" y="1862"/>
                    <a:pt x="2843" y="1877"/>
                  </a:cubicBezTo>
                  <a:cubicBezTo>
                    <a:pt x="2819" y="1891"/>
                    <a:pt x="2811" y="1895"/>
                    <a:pt x="2804" y="1882"/>
                  </a:cubicBezTo>
                  <a:cubicBezTo>
                    <a:pt x="2797" y="1869"/>
                    <a:pt x="2782" y="1862"/>
                    <a:pt x="2763" y="1862"/>
                  </a:cubicBezTo>
                  <a:cubicBezTo>
                    <a:pt x="2712" y="1867"/>
                    <a:pt x="2710" y="1851"/>
                    <a:pt x="2704" y="1819"/>
                  </a:cubicBezTo>
                  <a:cubicBezTo>
                    <a:pt x="2697" y="1788"/>
                    <a:pt x="2675" y="1793"/>
                    <a:pt x="2651" y="1793"/>
                  </a:cubicBezTo>
                  <a:cubicBezTo>
                    <a:pt x="2627" y="1793"/>
                    <a:pt x="2629" y="1784"/>
                    <a:pt x="2597" y="1760"/>
                  </a:cubicBezTo>
                  <a:cubicBezTo>
                    <a:pt x="2564" y="1736"/>
                    <a:pt x="2592" y="1738"/>
                    <a:pt x="2607" y="1691"/>
                  </a:cubicBezTo>
                  <a:cubicBezTo>
                    <a:pt x="2623" y="1645"/>
                    <a:pt x="2594" y="1623"/>
                    <a:pt x="2573" y="1593"/>
                  </a:cubicBezTo>
                  <a:cubicBezTo>
                    <a:pt x="2551" y="1563"/>
                    <a:pt x="2549" y="1532"/>
                    <a:pt x="2542" y="1495"/>
                  </a:cubicBezTo>
                  <a:cubicBezTo>
                    <a:pt x="2535" y="1458"/>
                    <a:pt x="2490" y="1467"/>
                    <a:pt x="2485" y="1454"/>
                  </a:cubicBezTo>
                  <a:cubicBezTo>
                    <a:pt x="2481" y="1441"/>
                    <a:pt x="2479" y="1436"/>
                    <a:pt x="2448" y="1424"/>
                  </a:cubicBezTo>
                  <a:cubicBezTo>
                    <a:pt x="2417" y="1413"/>
                    <a:pt x="2426" y="1411"/>
                    <a:pt x="2424" y="1380"/>
                  </a:cubicBezTo>
                  <a:cubicBezTo>
                    <a:pt x="2423" y="1371"/>
                    <a:pt x="2421" y="1362"/>
                    <a:pt x="2418" y="1354"/>
                  </a:cubicBezTo>
                  <a:cubicBezTo>
                    <a:pt x="2415" y="1353"/>
                    <a:pt x="2413" y="1353"/>
                    <a:pt x="2411" y="1352"/>
                  </a:cubicBezTo>
                  <a:cubicBezTo>
                    <a:pt x="2358" y="1337"/>
                    <a:pt x="2376" y="1374"/>
                    <a:pt x="2332" y="1382"/>
                  </a:cubicBezTo>
                  <a:cubicBezTo>
                    <a:pt x="2289" y="1389"/>
                    <a:pt x="2289" y="1360"/>
                    <a:pt x="2249" y="1330"/>
                  </a:cubicBezTo>
                  <a:cubicBezTo>
                    <a:pt x="2210" y="1300"/>
                    <a:pt x="2166" y="1297"/>
                    <a:pt x="2179" y="1252"/>
                  </a:cubicBezTo>
                  <a:cubicBezTo>
                    <a:pt x="2192" y="1208"/>
                    <a:pt x="2162" y="1156"/>
                    <a:pt x="2210" y="1141"/>
                  </a:cubicBezTo>
                  <a:cubicBezTo>
                    <a:pt x="2258" y="1126"/>
                    <a:pt x="2302" y="1100"/>
                    <a:pt x="2306" y="1041"/>
                  </a:cubicBezTo>
                  <a:cubicBezTo>
                    <a:pt x="2310" y="981"/>
                    <a:pt x="2310" y="941"/>
                    <a:pt x="2267" y="911"/>
                  </a:cubicBezTo>
                  <a:cubicBezTo>
                    <a:pt x="2223" y="881"/>
                    <a:pt x="2140" y="844"/>
                    <a:pt x="2101" y="878"/>
                  </a:cubicBezTo>
                  <a:cubicBezTo>
                    <a:pt x="2061" y="911"/>
                    <a:pt x="1996" y="993"/>
                    <a:pt x="1926" y="1007"/>
                  </a:cubicBezTo>
                  <a:cubicBezTo>
                    <a:pt x="1856" y="1022"/>
                    <a:pt x="1782" y="1048"/>
                    <a:pt x="1721" y="1019"/>
                  </a:cubicBezTo>
                  <a:cubicBezTo>
                    <a:pt x="1660" y="989"/>
                    <a:pt x="1625" y="1007"/>
                    <a:pt x="1594" y="970"/>
                  </a:cubicBezTo>
                  <a:cubicBezTo>
                    <a:pt x="1563" y="933"/>
                    <a:pt x="1598" y="855"/>
                    <a:pt x="1550" y="855"/>
                  </a:cubicBezTo>
                  <a:cubicBezTo>
                    <a:pt x="1502" y="855"/>
                    <a:pt x="1480" y="870"/>
                    <a:pt x="1446" y="833"/>
                  </a:cubicBezTo>
                  <a:cubicBezTo>
                    <a:pt x="1411" y="796"/>
                    <a:pt x="1323" y="785"/>
                    <a:pt x="1328" y="767"/>
                  </a:cubicBezTo>
                  <a:cubicBezTo>
                    <a:pt x="1332" y="748"/>
                    <a:pt x="1367" y="685"/>
                    <a:pt x="1402" y="674"/>
                  </a:cubicBezTo>
                  <a:cubicBezTo>
                    <a:pt x="1437" y="663"/>
                    <a:pt x="1480" y="655"/>
                    <a:pt x="1485" y="615"/>
                  </a:cubicBezTo>
                  <a:cubicBezTo>
                    <a:pt x="1489" y="574"/>
                    <a:pt x="1498" y="537"/>
                    <a:pt x="1437" y="514"/>
                  </a:cubicBezTo>
                  <a:cubicBezTo>
                    <a:pt x="1376" y="492"/>
                    <a:pt x="1231" y="492"/>
                    <a:pt x="1205" y="500"/>
                  </a:cubicBezTo>
                  <a:cubicBezTo>
                    <a:pt x="1179" y="507"/>
                    <a:pt x="1175" y="514"/>
                    <a:pt x="1148" y="548"/>
                  </a:cubicBezTo>
                  <a:cubicBezTo>
                    <a:pt x="1122" y="581"/>
                    <a:pt x="1070" y="629"/>
                    <a:pt x="1017" y="577"/>
                  </a:cubicBezTo>
                  <a:cubicBezTo>
                    <a:pt x="965" y="526"/>
                    <a:pt x="926" y="503"/>
                    <a:pt x="908" y="466"/>
                  </a:cubicBezTo>
                  <a:cubicBezTo>
                    <a:pt x="891" y="429"/>
                    <a:pt x="851" y="396"/>
                    <a:pt x="851" y="363"/>
                  </a:cubicBezTo>
                  <a:cubicBezTo>
                    <a:pt x="851" y="329"/>
                    <a:pt x="830" y="307"/>
                    <a:pt x="856" y="277"/>
                  </a:cubicBezTo>
                  <a:cubicBezTo>
                    <a:pt x="882" y="248"/>
                    <a:pt x="886" y="229"/>
                    <a:pt x="873" y="196"/>
                  </a:cubicBezTo>
                  <a:cubicBezTo>
                    <a:pt x="864" y="171"/>
                    <a:pt x="849" y="107"/>
                    <a:pt x="848" y="57"/>
                  </a:cubicBezTo>
                  <a:cubicBezTo>
                    <a:pt x="836" y="52"/>
                    <a:pt x="821" y="44"/>
                    <a:pt x="800" y="31"/>
                  </a:cubicBezTo>
                  <a:cubicBezTo>
                    <a:pt x="751" y="0"/>
                    <a:pt x="744" y="36"/>
                    <a:pt x="692" y="31"/>
                  </a:cubicBezTo>
                  <a:cubicBezTo>
                    <a:pt x="673" y="29"/>
                    <a:pt x="664" y="27"/>
                    <a:pt x="661" y="24"/>
                  </a:cubicBezTo>
                  <a:cubicBezTo>
                    <a:pt x="648" y="39"/>
                    <a:pt x="634" y="58"/>
                    <a:pt x="629" y="77"/>
                  </a:cubicBezTo>
                  <a:cubicBezTo>
                    <a:pt x="616" y="122"/>
                    <a:pt x="664" y="170"/>
                    <a:pt x="594" y="192"/>
                  </a:cubicBezTo>
                  <a:cubicBezTo>
                    <a:pt x="524" y="214"/>
                    <a:pt x="471" y="203"/>
                    <a:pt x="428" y="233"/>
                  </a:cubicBezTo>
                  <a:cubicBezTo>
                    <a:pt x="384" y="262"/>
                    <a:pt x="336" y="255"/>
                    <a:pt x="305" y="288"/>
                  </a:cubicBezTo>
                  <a:cubicBezTo>
                    <a:pt x="275" y="322"/>
                    <a:pt x="209" y="333"/>
                    <a:pt x="196" y="370"/>
                  </a:cubicBezTo>
                  <a:cubicBezTo>
                    <a:pt x="183" y="407"/>
                    <a:pt x="153" y="414"/>
                    <a:pt x="113" y="418"/>
                  </a:cubicBezTo>
                  <a:cubicBezTo>
                    <a:pt x="74" y="422"/>
                    <a:pt x="0" y="444"/>
                    <a:pt x="0" y="511"/>
                  </a:cubicBezTo>
                  <a:cubicBezTo>
                    <a:pt x="0" y="577"/>
                    <a:pt x="22" y="644"/>
                    <a:pt x="26" y="681"/>
                  </a:cubicBezTo>
                  <a:cubicBezTo>
                    <a:pt x="30" y="718"/>
                    <a:pt x="48" y="763"/>
                    <a:pt x="26" y="792"/>
                  </a:cubicBezTo>
                  <a:cubicBezTo>
                    <a:pt x="8" y="817"/>
                    <a:pt x="34" y="794"/>
                    <a:pt x="63" y="857"/>
                  </a:cubicBezTo>
                  <a:cubicBezTo>
                    <a:pt x="88" y="855"/>
                    <a:pt x="115" y="852"/>
                    <a:pt x="139" y="855"/>
                  </a:cubicBezTo>
                  <a:cubicBezTo>
                    <a:pt x="196" y="863"/>
                    <a:pt x="249" y="904"/>
                    <a:pt x="301" y="907"/>
                  </a:cubicBezTo>
                  <a:cubicBezTo>
                    <a:pt x="353" y="911"/>
                    <a:pt x="380" y="885"/>
                    <a:pt x="415" y="933"/>
                  </a:cubicBezTo>
                  <a:cubicBezTo>
                    <a:pt x="450" y="981"/>
                    <a:pt x="485" y="1015"/>
                    <a:pt x="528" y="1022"/>
                  </a:cubicBezTo>
                  <a:cubicBezTo>
                    <a:pt x="572" y="1030"/>
                    <a:pt x="563" y="1026"/>
                    <a:pt x="633" y="1000"/>
                  </a:cubicBezTo>
                  <a:cubicBezTo>
                    <a:pt x="703" y="974"/>
                    <a:pt x="712" y="937"/>
                    <a:pt x="777" y="948"/>
                  </a:cubicBezTo>
                  <a:cubicBezTo>
                    <a:pt x="843" y="959"/>
                    <a:pt x="930" y="996"/>
                    <a:pt x="956" y="967"/>
                  </a:cubicBezTo>
                  <a:cubicBezTo>
                    <a:pt x="983" y="937"/>
                    <a:pt x="991" y="896"/>
                    <a:pt x="1074" y="941"/>
                  </a:cubicBezTo>
                  <a:cubicBezTo>
                    <a:pt x="1157" y="985"/>
                    <a:pt x="1227" y="985"/>
                    <a:pt x="1231" y="1015"/>
                  </a:cubicBezTo>
                  <a:cubicBezTo>
                    <a:pt x="1236" y="1044"/>
                    <a:pt x="1249" y="1059"/>
                    <a:pt x="1293" y="1041"/>
                  </a:cubicBezTo>
                  <a:cubicBezTo>
                    <a:pt x="1336" y="1022"/>
                    <a:pt x="1389" y="978"/>
                    <a:pt x="1393" y="1019"/>
                  </a:cubicBezTo>
                  <a:cubicBezTo>
                    <a:pt x="1397" y="1059"/>
                    <a:pt x="1384" y="1126"/>
                    <a:pt x="1432" y="1145"/>
                  </a:cubicBezTo>
                  <a:cubicBezTo>
                    <a:pt x="1480" y="1163"/>
                    <a:pt x="1559" y="1182"/>
                    <a:pt x="1585" y="1211"/>
                  </a:cubicBezTo>
                  <a:cubicBezTo>
                    <a:pt x="1612" y="1241"/>
                    <a:pt x="1660" y="1319"/>
                    <a:pt x="1695" y="1311"/>
                  </a:cubicBezTo>
                  <a:cubicBezTo>
                    <a:pt x="1729" y="1304"/>
                    <a:pt x="1782" y="1241"/>
                    <a:pt x="1808" y="1293"/>
                  </a:cubicBezTo>
                  <a:cubicBezTo>
                    <a:pt x="1834" y="1345"/>
                    <a:pt x="1895" y="1360"/>
                    <a:pt x="1904" y="1389"/>
                  </a:cubicBezTo>
                  <a:cubicBezTo>
                    <a:pt x="1913" y="1419"/>
                    <a:pt x="1944" y="1448"/>
                    <a:pt x="1926" y="1471"/>
                  </a:cubicBezTo>
                  <a:cubicBezTo>
                    <a:pt x="1909" y="1493"/>
                    <a:pt x="1895" y="1497"/>
                    <a:pt x="1965" y="1523"/>
                  </a:cubicBezTo>
                  <a:cubicBezTo>
                    <a:pt x="1996" y="1541"/>
                    <a:pt x="1987" y="1567"/>
                    <a:pt x="1987" y="1586"/>
                  </a:cubicBezTo>
                  <a:cubicBezTo>
                    <a:pt x="1987" y="1604"/>
                    <a:pt x="1987" y="1612"/>
                    <a:pt x="2018" y="1638"/>
                  </a:cubicBezTo>
                  <a:cubicBezTo>
                    <a:pt x="2048" y="1663"/>
                    <a:pt x="2075" y="1701"/>
                    <a:pt x="2057" y="1741"/>
                  </a:cubicBezTo>
                  <a:cubicBezTo>
                    <a:pt x="2040" y="1782"/>
                    <a:pt x="2022" y="1797"/>
                    <a:pt x="2022" y="1812"/>
                  </a:cubicBezTo>
                  <a:cubicBezTo>
                    <a:pt x="2022" y="1827"/>
                    <a:pt x="2018" y="1878"/>
                    <a:pt x="1992" y="1860"/>
                  </a:cubicBezTo>
                  <a:cubicBezTo>
                    <a:pt x="1965" y="1841"/>
                    <a:pt x="1974" y="1808"/>
                    <a:pt x="1965" y="1841"/>
                  </a:cubicBezTo>
                  <a:cubicBezTo>
                    <a:pt x="1957" y="1875"/>
                    <a:pt x="1944" y="1886"/>
                    <a:pt x="1926" y="1882"/>
                  </a:cubicBezTo>
                  <a:cubicBezTo>
                    <a:pt x="1909" y="1878"/>
                    <a:pt x="1887" y="1912"/>
                    <a:pt x="1909" y="1930"/>
                  </a:cubicBezTo>
                  <a:cubicBezTo>
                    <a:pt x="1930" y="1949"/>
                    <a:pt x="1917" y="1971"/>
                    <a:pt x="1891" y="1997"/>
                  </a:cubicBezTo>
                  <a:cubicBezTo>
                    <a:pt x="1865" y="2023"/>
                    <a:pt x="1812" y="2001"/>
                    <a:pt x="1817" y="2049"/>
                  </a:cubicBezTo>
                  <a:cubicBezTo>
                    <a:pt x="1821" y="2097"/>
                    <a:pt x="1817" y="2123"/>
                    <a:pt x="1808" y="2156"/>
                  </a:cubicBezTo>
                  <a:cubicBezTo>
                    <a:pt x="1799" y="2190"/>
                    <a:pt x="1791" y="2208"/>
                    <a:pt x="1751" y="2197"/>
                  </a:cubicBezTo>
                  <a:cubicBezTo>
                    <a:pt x="1712" y="2186"/>
                    <a:pt x="1686" y="2201"/>
                    <a:pt x="1655" y="2168"/>
                  </a:cubicBezTo>
                  <a:cubicBezTo>
                    <a:pt x="1625" y="2134"/>
                    <a:pt x="1612" y="2093"/>
                    <a:pt x="1594" y="2138"/>
                  </a:cubicBezTo>
                  <a:cubicBezTo>
                    <a:pt x="1577" y="2182"/>
                    <a:pt x="1572" y="2223"/>
                    <a:pt x="1629" y="2231"/>
                  </a:cubicBezTo>
                  <a:cubicBezTo>
                    <a:pt x="1686" y="2238"/>
                    <a:pt x="1743" y="2223"/>
                    <a:pt x="1764" y="2256"/>
                  </a:cubicBezTo>
                  <a:cubicBezTo>
                    <a:pt x="1786" y="2290"/>
                    <a:pt x="1817" y="2312"/>
                    <a:pt x="1861" y="2316"/>
                  </a:cubicBezTo>
                  <a:cubicBezTo>
                    <a:pt x="1881" y="2317"/>
                    <a:pt x="1899" y="2315"/>
                    <a:pt x="1913" y="2315"/>
                  </a:cubicBezTo>
                  <a:cubicBezTo>
                    <a:pt x="1906" y="2294"/>
                    <a:pt x="1883" y="2274"/>
                    <a:pt x="1880" y="2258"/>
                  </a:cubicBezTo>
                  <a:cubicBezTo>
                    <a:pt x="1876" y="2238"/>
                    <a:pt x="1909" y="2229"/>
                    <a:pt x="1928" y="2229"/>
                  </a:cubicBezTo>
                  <a:cubicBezTo>
                    <a:pt x="1948" y="2229"/>
                    <a:pt x="1948" y="2223"/>
                    <a:pt x="1998" y="2201"/>
                  </a:cubicBezTo>
                  <a:cubicBezTo>
                    <a:pt x="2048" y="2179"/>
                    <a:pt x="2046" y="2188"/>
                    <a:pt x="2079" y="2193"/>
                  </a:cubicBezTo>
                  <a:cubicBezTo>
                    <a:pt x="2112" y="2199"/>
                    <a:pt x="2101" y="2262"/>
                    <a:pt x="2101" y="2284"/>
                  </a:cubicBezTo>
                  <a:cubicBezTo>
                    <a:pt x="2101" y="2307"/>
                    <a:pt x="2112" y="2305"/>
                    <a:pt x="2147" y="2308"/>
                  </a:cubicBezTo>
                  <a:cubicBezTo>
                    <a:pt x="2182" y="2312"/>
                    <a:pt x="2168" y="2336"/>
                    <a:pt x="2171" y="2351"/>
                  </a:cubicBezTo>
                  <a:cubicBezTo>
                    <a:pt x="2173" y="2366"/>
                    <a:pt x="2186" y="2364"/>
                    <a:pt x="2208" y="2381"/>
                  </a:cubicBezTo>
                  <a:cubicBezTo>
                    <a:pt x="2230" y="2397"/>
                    <a:pt x="2241" y="2414"/>
                    <a:pt x="2258" y="2427"/>
                  </a:cubicBezTo>
                  <a:cubicBezTo>
                    <a:pt x="2275" y="2440"/>
                    <a:pt x="2295" y="2434"/>
                    <a:pt x="2308" y="2418"/>
                  </a:cubicBezTo>
                  <a:cubicBezTo>
                    <a:pt x="2321" y="2401"/>
                    <a:pt x="2339" y="2392"/>
                    <a:pt x="2363" y="2407"/>
                  </a:cubicBezTo>
                  <a:cubicBezTo>
                    <a:pt x="2387" y="2421"/>
                    <a:pt x="2354" y="2434"/>
                    <a:pt x="2380" y="2455"/>
                  </a:cubicBezTo>
                  <a:cubicBezTo>
                    <a:pt x="2407" y="2475"/>
                    <a:pt x="2402" y="2503"/>
                    <a:pt x="2404" y="2523"/>
                  </a:cubicBezTo>
                  <a:cubicBezTo>
                    <a:pt x="2407" y="2544"/>
                    <a:pt x="2428" y="2547"/>
                    <a:pt x="2455" y="2564"/>
                  </a:cubicBezTo>
                  <a:cubicBezTo>
                    <a:pt x="2481" y="2581"/>
                    <a:pt x="2483" y="2562"/>
                    <a:pt x="2531" y="2581"/>
                  </a:cubicBezTo>
                  <a:cubicBezTo>
                    <a:pt x="2579" y="2599"/>
                    <a:pt x="2568" y="2588"/>
                    <a:pt x="2618" y="2572"/>
                  </a:cubicBezTo>
                  <a:cubicBezTo>
                    <a:pt x="2669" y="2555"/>
                    <a:pt x="2647" y="2516"/>
                    <a:pt x="2649" y="2499"/>
                  </a:cubicBezTo>
                  <a:cubicBezTo>
                    <a:pt x="2651" y="2486"/>
                    <a:pt x="2687" y="2489"/>
                    <a:pt x="2719" y="2491"/>
                  </a:cubicBezTo>
                  <a:cubicBezTo>
                    <a:pt x="2729" y="2478"/>
                    <a:pt x="2744" y="2462"/>
                    <a:pt x="2756" y="2455"/>
                  </a:cubicBezTo>
                  <a:cubicBezTo>
                    <a:pt x="2778" y="2442"/>
                    <a:pt x="2747" y="2429"/>
                    <a:pt x="2763" y="2412"/>
                  </a:cubicBezTo>
                  <a:cubicBezTo>
                    <a:pt x="2778" y="2395"/>
                    <a:pt x="2780" y="2388"/>
                    <a:pt x="2756" y="2381"/>
                  </a:cubicBezTo>
                  <a:cubicBezTo>
                    <a:pt x="2732" y="2373"/>
                    <a:pt x="2695" y="2362"/>
                    <a:pt x="2719" y="2349"/>
                  </a:cubicBezTo>
                  <a:cubicBezTo>
                    <a:pt x="2743" y="2336"/>
                    <a:pt x="2756" y="2318"/>
                    <a:pt x="2771" y="2321"/>
                  </a:cubicBezTo>
                  <a:cubicBezTo>
                    <a:pt x="2787" y="2325"/>
                    <a:pt x="2815" y="2338"/>
                    <a:pt x="2819" y="2325"/>
                  </a:cubicBezTo>
                  <a:cubicBezTo>
                    <a:pt x="2824" y="2312"/>
                    <a:pt x="2830" y="2297"/>
                    <a:pt x="2843" y="2308"/>
                  </a:cubicBezTo>
                  <a:cubicBezTo>
                    <a:pt x="2856" y="2319"/>
                    <a:pt x="2852" y="2331"/>
                    <a:pt x="2880" y="2329"/>
                  </a:cubicBezTo>
                  <a:cubicBezTo>
                    <a:pt x="2909" y="2327"/>
                    <a:pt x="2915" y="2312"/>
                    <a:pt x="2896" y="2297"/>
                  </a:cubicBezTo>
                  <a:cubicBezTo>
                    <a:pt x="2876" y="2282"/>
                    <a:pt x="2859" y="2288"/>
                    <a:pt x="2876" y="2271"/>
                  </a:cubicBezTo>
                  <a:cubicBezTo>
                    <a:pt x="2894" y="2255"/>
                    <a:pt x="2885" y="2245"/>
                    <a:pt x="2874" y="2238"/>
                  </a:cubicBezTo>
                  <a:cubicBezTo>
                    <a:pt x="2863" y="2231"/>
                    <a:pt x="2872" y="2229"/>
                    <a:pt x="2883" y="2212"/>
                  </a:cubicBezTo>
                  <a:cubicBezTo>
                    <a:pt x="2894" y="2195"/>
                    <a:pt x="2909" y="2195"/>
                    <a:pt x="2907" y="2173"/>
                  </a:cubicBezTo>
                  <a:cubicBezTo>
                    <a:pt x="2905" y="2151"/>
                    <a:pt x="2933" y="2134"/>
                    <a:pt x="2918" y="2119"/>
                  </a:cubicBezTo>
                  <a:cubicBezTo>
                    <a:pt x="2902" y="2105"/>
                    <a:pt x="2894" y="2084"/>
                    <a:pt x="2874" y="2088"/>
                  </a:cubicBezTo>
                  <a:cubicBezTo>
                    <a:pt x="2854" y="2092"/>
                    <a:pt x="2835" y="2092"/>
                    <a:pt x="2837" y="2077"/>
                  </a:cubicBezTo>
                  <a:cubicBezTo>
                    <a:pt x="2839" y="2062"/>
                    <a:pt x="2852" y="2042"/>
                    <a:pt x="2870" y="2034"/>
                  </a:cubicBezTo>
                  <a:cubicBezTo>
                    <a:pt x="2887" y="2027"/>
                    <a:pt x="2889" y="2012"/>
                    <a:pt x="2878" y="1995"/>
                  </a:cubicBezTo>
                  <a:cubicBezTo>
                    <a:pt x="2867" y="1979"/>
                    <a:pt x="2856" y="1943"/>
                    <a:pt x="2900" y="1940"/>
                  </a:cubicBezTo>
                  <a:cubicBezTo>
                    <a:pt x="2944" y="1936"/>
                    <a:pt x="2974" y="1927"/>
                    <a:pt x="2983" y="1945"/>
                  </a:cubicBezTo>
                  <a:cubicBezTo>
                    <a:pt x="2992" y="1964"/>
                    <a:pt x="3018" y="1986"/>
                    <a:pt x="3051" y="1982"/>
                  </a:cubicBezTo>
                  <a:cubicBezTo>
                    <a:pt x="3084" y="1979"/>
                    <a:pt x="3088" y="1966"/>
                    <a:pt x="3114" y="1966"/>
                  </a:cubicBezTo>
                  <a:cubicBezTo>
                    <a:pt x="3140" y="1966"/>
                    <a:pt x="3167" y="1986"/>
                    <a:pt x="3167" y="1953"/>
                  </a:cubicBezTo>
                  <a:cubicBezTo>
                    <a:pt x="3167" y="1919"/>
                    <a:pt x="3127" y="1901"/>
                    <a:pt x="3156" y="1893"/>
                  </a:cubicBezTo>
                  <a:cubicBezTo>
                    <a:pt x="3184" y="1886"/>
                    <a:pt x="3186" y="1873"/>
                    <a:pt x="3204" y="1884"/>
                  </a:cubicBezTo>
                  <a:cubicBezTo>
                    <a:pt x="3221" y="1895"/>
                    <a:pt x="3226" y="1897"/>
                    <a:pt x="3232" y="1884"/>
                  </a:cubicBezTo>
                  <a:cubicBezTo>
                    <a:pt x="3239" y="1871"/>
                    <a:pt x="3232" y="1873"/>
                    <a:pt x="3258" y="1877"/>
                  </a:cubicBezTo>
                  <a:cubicBezTo>
                    <a:pt x="3285" y="1880"/>
                    <a:pt x="3350" y="1878"/>
                    <a:pt x="3357" y="1852"/>
                  </a:cubicBezTo>
                  <a:cubicBezTo>
                    <a:pt x="3363" y="1827"/>
                    <a:pt x="3357" y="1817"/>
                    <a:pt x="3337" y="1795"/>
                  </a:cubicBezTo>
                  <a:cubicBezTo>
                    <a:pt x="3317" y="1773"/>
                    <a:pt x="3298" y="1751"/>
                    <a:pt x="3319" y="1723"/>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47" name="Freeform 21"/>
            <p:cNvSpPr>
              <a:spLocks/>
            </p:cNvSpPr>
            <p:nvPr/>
          </p:nvSpPr>
          <p:spPr bwMode="auto">
            <a:xfrm>
              <a:off x="3110" y="1852"/>
              <a:ext cx="303" cy="480"/>
            </a:xfrm>
            <a:custGeom>
              <a:avLst/>
              <a:gdLst>
                <a:gd name="T0" fmla="*/ 31 w 655"/>
                <a:gd name="T1" fmla="*/ 565 h 1036"/>
                <a:gd name="T2" fmla="*/ 68 w 655"/>
                <a:gd name="T3" fmla="*/ 595 h 1036"/>
                <a:gd name="T4" fmla="*/ 125 w 655"/>
                <a:gd name="T5" fmla="*/ 636 h 1036"/>
                <a:gd name="T6" fmla="*/ 156 w 655"/>
                <a:gd name="T7" fmla="*/ 734 h 1036"/>
                <a:gd name="T8" fmla="*/ 190 w 655"/>
                <a:gd name="T9" fmla="*/ 832 h 1036"/>
                <a:gd name="T10" fmla="*/ 180 w 655"/>
                <a:gd name="T11" fmla="*/ 901 h 1036"/>
                <a:gd name="T12" fmla="*/ 234 w 655"/>
                <a:gd name="T13" fmla="*/ 934 h 1036"/>
                <a:gd name="T14" fmla="*/ 287 w 655"/>
                <a:gd name="T15" fmla="*/ 960 h 1036"/>
                <a:gd name="T16" fmla="*/ 346 w 655"/>
                <a:gd name="T17" fmla="*/ 1003 h 1036"/>
                <a:gd name="T18" fmla="*/ 387 w 655"/>
                <a:gd name="T19" fmla="*/ 1023 h 1036"/>
                <a:gd name="T20" fmla="*/ 426 w 655"/>
                <a:gd name="T21" fmla="*/ 1018 h 1036"/>
                <a:gd name="T22" fmla="*/ 444 w 655"/>
                <a:gd name="T23" fmla="*/ 990 h 1036"/>
                <a:gd name="T24" fmla="*/ 446 w 655"/>
                <a:gd name="T25" fmla="*/ 958 h 1036"/>
                <a:gd name="T26" fmla="*/ 453 w 655"/>
                <a:gd name="T27" fmla="*/ 921 h 1036"/>
                <a:gd name="T28" fmla="*/ 531 w 655"/>
                <a:gd name="T29" fmla="*/ 919 h 1036"/>
                <a:gd name="T30" fmla="*/ 540 w 655"/>
                <a:gd name="T31" fmla="*/ 855 h 1036"/>
                <a:gd name="T32" fmla="*/ 503 w 655"/>
                <a:gd name="T33" fmla="*/ 806 h 1036"/>
                <a:gd name="T34" fmla="*/ 429 w 655"/>
                <a:gd name="T35" fmla="*/ 769 h 1036"/>
                <a:gd name="T36" fmla="*/ 433 w 655"/>
                <a:gd name="T37" fmla="*/ 697 h 1036"/>
                <a:gd name="T38" fmla="*/ 457 w 655"/>
                <a:gd name="T39" fmla="*/ 654 h 1036"/>
                <a:gd name="T40" fmla="*/ 457 w 655"/>
                <a:gd name="T41" fmla="*/ 573 h 1036"/>
                <a:gd name="T42" fmla="*/ 488 w 655"/>
                <a:gd name="T43" fmla="*/ 564 h 1036"/>
                <a:gd name="T44" fmla="*/ 555 w 655"/>
                <a:gd name="T45" fmla="*/ 571 h 1036"/>
                <a:gd name="T46" fmla="*/ 607 w 655"/>
                <a:gd name="T47" fmla="*/ 567 h 1036"/>
                <a:gd name="T48" fmla="*/ 601 w 655"/>
                <a:gd name="T49" fmla="*/ 543 h 1036"/>
                <a:gd name="T50" fmla="*/ 592 w 655"/>
                <a:gd name="T51" fmla="*/ 493 h 1036"/>
                <a:gd name="T52" fmla="*/ 612 w 655"/>
                <a:gd name="T53" fmla="*/ 443 h 1036"/>
                <a:gd name="T54" fmla="*/ 655 w 655"/>
                <a:gd name="T55" fmla="*/ 399 h 1036"/>
                <a:gd name="T56" fmla="*/ 579 w 655"/>
                <a:gd name="T57" fmla="*/ 330 h 1036"/>
                <a:gd name="T58" fmla="*/ 453 w 655"/>
                <a:gd name="T59" fmla="*/ 308 h 1036"/>
                <a:gd name="T60" fmla="*/ 435 w 655"/>
                <a:gd name="T61" fmla="*/ 197 h 1036"/>
                <a:gd name="T62" fmla="*/ 501 w 655"/>
                <a:gd name="T63" fmla="*/ 126 h 1036"/>
                <a:gd name="T64" fmla="*/ 474 w 655"/>
                <a:gd name="T65" fmla="*/ 52 h 1036"/>
                <a:gd name="T66" fmla="*/ 413 w 655"/>
                <a:gd name="T67" fmla="*/ 19 h 1036"/>
                <a:gd name="T68" fmla="*/ 326 w 655"/>
                <a:gd name="T69" fmla="*/ 71 h 1036"/>
                <a:gd name="T70" fmla="*/ 269 w 655"/>
                <a:gd name="T71" fmla="*/ 152 h 1036"/>
                <a:gd name="T72" fmla="*/ 269 w 655"/>
                <a:gd name="T73" fmla="*/ 260 h 1036"/>
                <a:gd name="T74" fmla="*/ 243 w 655"/>
                <a:gd name="T75" fmla="*/ 345 h 1036"/>
                <a:gd name="T76" fmla="*/ 230 w 655"/>
                <a:gd name="T77" fmla="*/ 426 h 1036"/>
                <a:gd name="T78" fmla="*/ 121 w 655"/>
                <a:gd name="T79" fmla="*/ 430 h 1036"/>
                <a:gd name="T80" fmla="*/ 1 w 655"/>
                <a:gd name="T81" fmla="*/ 495 h 1036"/>
                <a:gd name="T82" fmla="*/ 7 w 655"/>
                <a:gd name="T83" fmla="*/ 521 h 1036"/>
                <a:gd name="T84" fmla="*/ 31 w 655"/>
                <a:gd name="T85" fmla="*/ 565 h 10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55" h="1036">
                  <a:moveTo>
                    <a:pt x="31" y="565"/>
                  </a:moveTo>
                  <a:cubicBezTo>
                    <a:pt x="62" y="577"/>
                    <a:pt x="64" y="582"/>
                    <a:pt x="68" y="595"/>
                  </a:cubicBezTo>
                  <a:cubicBezTo>
                    <a:pt x="73" y="608"/>
                    <a:pt x="118" y="599"/>
                    <a:pt x="125" y="636"/>
                  </a:cubicBezTo>
                  <a:cubicBezTo>
                    <a:pt x="132" y="673"/>
                    <a:pt x="134" y="704"/>
                    <a:pt x="156" y="734"/>
                  </a:cubicBezTo>
                  <a:cubicBezTo>
                    <a:pt x="177" y="764"/>
                    <a:pt x="206" y="786"/>
                    <a:pt x="190" y="832"/>
                  </a:cubicBezTo>
                  <a:cubicBezTo>
                    <a:pt x="175" y="879"/>
                    <a:pt x="147" y="877"/>
                    <a:pt x="180" y="901"/>
                  </a:cubicBezTo>
                  <a:cubicBezTo>
                    <a:pt x="212" y="925"/>
                    <a:pt x="210" y="934"/>
                    <a:pt x="234" y="934"/>
                  </a:cubicBezTo>
                  <a:cubicBezTo>
                    <a:pt x="258" y="934"/>
                    <a:pt x="280" y="929"/>
                    <a:pt x="287" y="960"/>
                  </a:cubicBezTo>
                  <a:cubicBezTo>
                    <a:pt x="293" y="992"/>
                    <a:pt x="295" y="1008"/>
                    <a:pt x="346" y="1003"/>
                  </a:cubicBezTo>
                  <a:cubicBezTo>
                    <a:pt x="365" y="1003"/>
                    <a:pt x="380" y="1010"/>
                    <a:pt x="387" y="1023"/>
                  </a:cubicBezTo>
                  <a:cubicBezTo>
                    <a:pt x="394" y="1036"/>
                    <a:pt x="402" y="1032"/>
                    <a:pt x="426" y="1018"/>
                  </a:cubicBezTo>
                  <a:cubicBezTo>
                    <a:pt x="450" y="1003"/>
                    <a:pt x="466" y="1003"/>
                    <a:pt x="444" y="990"/>
                  </a:cubicBezTo>
                  <a:cubicBezTo>
                    <a:pt x="422" y="977"/>
                    <a:pt x="444" y="968"/>
                    <a:pt x="446" y="958"/>
                  </a:cubicBezTo>
                  <a:cubicBezTo>
                    <a:pt x="448" y="949"/>
                    <a:pt x="420" y="908"/>
                    <a:pt x="453" y="921"/>
                  </a:cubicBezTo>
                  <a:cubicBezTo>
                    <a:pt x="485" y="934"/>
                    <a:pt x="518" y="949"/>
                    <a:pt x="531" y="919"/>
                  </a:cubicBezTo>
                  <a:cubicBezTo>
                    <a:pt x="544" y="890"/>
                    <a:pt x="533" y="873"/>
                    <a:pt x="540" y="855"/>
                  </a:cubicBezTo>
                  <a:cubicBezTo>
                    <a:pt x="546" y="836"/>
                    <a:pt x="536" y="817"/>
                    <a:pt x="503" y="806"/>
                  </a:cubicBezTo>
                  <a:cubicBezTo>
                    <a:pt x="470" y="795"/>
                    <a:pt x="426" y="816"/>
                    <a:pt x="429" y="769"/>
                  </a:cubicBezTo>
                  <a:cubicBezTo>
                    <a:pt x="431" y="723"/>
                    <a:pt x="415" y="710"/>
                    <a:pt x="433" y="697"/>
                  </a:cubicBezTo>
                  <a:cubicBezTo>
                    <a:pt x="450" y="684"/>
                    <a:pt x="461" y="684"/>
                    <a:pt x="457" y="654"/>
                  </a:cubicBezTo>
                  <a:cubicBezTo>
                    <a:pt x="453" y="625"/>
                    <a:pt x="446" y="588"/>
                    <a:pt x="457" y="573"/>
                  </a:cubicBezTo>
                  <a:cubicBezTo>
                    <a:pt x="468" y="558"/>
                    <a:pt x="474" y="549"/>
                    <a:pt x="488" y="564"/>
                  </a:cubicBezTo>
                  <a:cubicBezTo>
                    <a:pt x="501" y="578"/>
                    <a:pt x="507" y="571"/>
                    <a:pt x="555" y="571"/>
                  </a:cubicBezTo>
                  <a:cubicBezTo>
                    <a:pt x="573" y="571"/>
                    <a:pt x="592" y="569"/>
                    <a:pt x="607" y="567"/>
                  </a:cubicBezTo>
                  <a:cubicBezTo>
                    <a:pt x="609" y="560"/>
                    <a:pt x="608" y="553"/>
                    <a:pt x="601" y="543"/>
                  </a:cubicBezTo>
                  <a:cubicBezTo>
                    <a:pt x="584" y="521"/>
                    <a:pt x="584" y="515"/>
                    <a:pt x="592" y="493"/>
                  </a:cubicBezTo>
                  <a:cubicBezTo>
                    <a:pt x="601" y="471"/>
                    <a:pt x="588" y="460"/>
                    <a:pt x="612" y="443"/>
                  </a:cubicBezTo>
                  <a:cubicBezTo>
                    <a:pt x="630" y="430"/>
                    <a:pt x="642" y="417"/>
                    <a:pt x="655" y="399"/>
                  </a:cubicBezTo>
                  <a:cubicBezTo>
                    <a:pt x="639" y="390"/>
                    <a:pt x="645" y="350"/>
                    <a:pt x="579" y="330"/>
                  </a:cubicBezTo>
                  <a:cubicBezTo>
                    <a:pt x="505" y="308"/>
                    <a:pt x="492" y="334"/>
                    <a:pt x="453" y="308"/>
                  </a:cubicBezTo>
                  <a:cubicBezTo>
                    <a:pt x="413" y="282"/>
                    <a:pt x="409" y="223"/>
                    <a:pt x="435" y="197"/>
                  </a:cubicBezTo>
                  <a:cubicBezTo>
                    <a:pt x="461" y="171"/>
                    <a:pt x="488" y="156"/>
                    <a:pt x="501" y="126"/>
                  </a:cubicBezTo>
                  <a:cubicBezTo>
                    <a:pt x="514" y="97"/>
                    <a:pt x="492" y="67"/>
                    <a:pt x="474" y="52"/>
                  </a:cubicBezTo>
                  <a:cubicBezTo>
                    <a:pt x="457" y="37"/>
                    <a:pt x="439" y="0"/>
                    <a:pt x="413" y="19"/>
                  </a:cubicBezTo>
                  <a:cubicBezTo>
                    <a:pt x="387" y="37"/>
                    <a:pt x="352" y="34"/>
                    <a:pt x="326" y="71"/>
                  </a:cubicBezTo>
                  <a:cubicBezTo>
                    <a:pt x="300" y="108"/>
                    <a:pt x="265" y="119"/>
                    <a:pt x="269" y="152"/>
                  </a:cubicBezTo>
                  <a:cubicBezTo>
                    <a:pt x="273" y="185"/>
                    <a:pt x="295" y="234"/>
                    <a:pt x="269" y="260"/>
                  </a:cubicBezTo>
                  <a:cubicBezTo>
                    <a:pt x="243" y="286"/>
                    <a:pt x="221" y="334"/>
                    <a:pt x="243" y="345"/>
                  </a:cubicBezTo>
                  <a:cubicBezTo>
                    <a:pt x="265" y="356"/>
                    <a:pt x="282" y="423"/>
                    <a:pt x="230" y="426"/>
                  </a:cubicBezTo>
                  <a:cubicBezTo>
                    <a:pt x="177" y="430"/>
                    <a:pt x="138" y="397"/>
                    <a:pt x="121" y="430"/>
                  </a:cubicBezTo>
                  <a:cubicBezTo>
                    <a:pt x="104" y="462"/>
                    <a:pt x="51" y="504"/>
                    <a:pt x="1" y="495"/>
                  </a:cubicBezTo>
                  <a:cubicBezTo>
                    <a:pt x="4" y="503"/>
                    <a:pt x="6" y="512"/>
                    <a:pt x="7" y="521"/>
                  </a:cubicBezTo>
                  <a:cubicBezTo>
                    <a:pt x="9" y="552"/>
                    <a:pt x="0" y="554"/>
                    <a:pt x="31" y="565"/>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48" name="Freeform 22"/>
            <p:cNvSpPr>
              <a:spLocks/>
            </p:cNvSpPr>
            <p:nvPr/>
          </p:nvSpPr>
          <p:spPr bwMode="auto">
            <a:xfrm>
              <a:off x="4177" y="2831"/>
              <a:ext cx="568" cy="690"/>
            </a:xfrm>
            <a:custGeom>
              <a:avLst/>
              <a:gdLst>
                <a:gd name="T0" fmla="*/ 1135 w 1227"/>
                <a:gd name="T1" fmla="*/ 248 h 1490"/>
                <a:gd name="T2" fmla="*/ 1085 w 1227"/>
                <a:gd name="T3" fmla="*/ 118 h 1490"/>
                <a:gd name="T4" fmla="*/ 919 w 1227"/>
                <a:gd name="T5" fmla="*/ 94 h 1490"/>
                <a:gd name="T6" fmla="*/ 784 w 1227"/>
                <a:gd name="T7" fmla="*/ 102 h 1490"/>
                <a:gd name="T8" fmla="*/ 723 w 1227"/>
                <a:gd name="T9" fmla="*/ 89 h 1490"/>
                <a:gd name="T10" fmla="*/ 696 w 1227"/>
                <a:gd name="T11" fmla="*/ 17 h 1490"/>
                <a:gd name="T12" fmla="*/ 578 w 1227"/>
                <a:gd name="T13" fmla="*/ 92 h 1490"/>
                <a:gd name="T14" fmla="*/ 504 w 1227"/>
                <a:gd name="T15" fmla="*/ 120 h 1490"/>
                <a:gd name="T16" fmla="*/ 408 w 1227"/>
                <a:gd name="T17" fmla="*/ 126 h 1490"/>
                <a:gd name="T18" fmla="*/ 319 w 1227"/>
                <a:gd name="T19" fmla="*/ 181 h 1490"/>
                <a:gd name="T20" fmla="*/ 161 w 1227"/>
                <a:gd name="T21" fmla="*/ 257 h 1490"/>
                <a:gd name="T22" fmla="*/ 87 w 1227"/>
                <a:gd name="T23" fmla="*/ 307 h 1490"/>
                <a:gd name="T24" fmla="*/ 83 w 1227"/>
                <a:gd name="T25" fmla="*/ 363 h 1490"/>
                <a:gd name="T26" fmla="*/ 144 w 1227"/>
                <a:gd name="T27" fmla="*/ 537 h 1490"/>
                <a:gd name="T28" fmla="*/ 48 w 1227"/>
                <a:gd name="T29" fmla="*/ 771 h 1490"/>
                <a:gd name="T30" fmla="*/ 109 w 1227"/>
                <a:gd name="T31" fmla="*/ 912 h 1490"/>
                <a:gd name="T32" fmla="*/ 218 w 1227"/>
                <a:gd name="T33" fmla="*/ 1041 h 1490"/>
                <a:gd name="T34" fmla="*/ 170 w 1227"/>
                <a:gd name="T35" fmla="*/ 1186 h 1490"/>
                <a:gd name="T36" fmla="*/ 305 w 1227"/>
                <a:gd name="T37" fmla="*/ 1267 h 1490"/>
                <a:gd name="T38" fmla="*/ 388 w 1227"/>
                <a:gd name="T39" fmla="*/ 1304 h 1490"/>
                <a:gd name="T40" fmla="*/ 305 w 1227"/>
                <a:gd name="T41" fmla="*/ 1460 h 1490"/>
                <a:gd name="T42" fmla="*/ 563 w 1227"/>
                <a:gd name="T43" fmla="*/ 1379 h 1490"/>
                <a:gd name="T44" fmla="*/ 685 w 1227"/>
                <a:gd name="T45" fmla="*/ 1327 h 1490"/>
                <a:gd name="T46" fmla="*/ 681 w 1227"/>
                <a:gd name="T47" fmla="*/ 1269 h 1490"/>
                <a:gd name="T48" fmla="*/ 716 w 1227"/>
                <a:gd name="T49" fmla="*/ 1130 h 1490"/>
                <a:gd name="T50" fmla="*/ 779 w 1227"/>
                <a:gd name="T51" fmla="*/ 1045 h 1490"/>
                <a:gd name="T52" fmla="*/ 782 w 1227"/>
                <a:gd name="T53" fmla="*/ 951 h 1490"/>
                <a:gd name="T54" fmla="*/ 793 w 1227"/>
                <a:gd name="T55" fmla="*/ 795 h 1490"/>
                <a:gd name="T56" fmla="*/ 910 w 1227"/>
                <a:gd name="T57" fmla="*/ 635 h 1490"/>
                <a:gd name="T58" fmla="*/ 978 w 1227"/>
                <a:gd name="T59" fmla="*/ 528 h 1490"/>
                <a:gd name="T60" fmla="*/ 1072 w 1227"/>
                <a:gd name="T61" fmla="*/ 504 h 1490"/>
                <a:gd name="T62" fmla="*/ 1177 w 1227"/>
                <a:gd name="T63" fmla="*/ 448 h 1490"/>
                <a:gd name="T64" fmla="*/ 1201 w 1227"/>
                <a:gd name="T65" fmla="*/ 346 h 14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27" h="1490">
                  <a:moveTo>
                    <a:pt x="1201" y="346"/>
                  </a:moveTo>
                  <a:cubicBezTo>
                    <a:pt x="1175" y="313"/>
                    <a:pt x="1183" y="270"/>
                    <a:pt x="1135" y="248"/>
                  </a:cubicBezTo>
                  <a:cubicBezTo>
                    <a:pt x="1087" y="226"/>
                    <a:pt x="1044" y="217"/>
                    <a:pt x="1050" y="193"/>
                  </a:cubicBezTo>
                  <a:cubicBezTo>
                    <a:pt x="1057" y="168"/>
                    <a:pt x="1116" y="135"/>
                    <a:pt x="1085" y="118"/>
                  </a:cubicBezTo>
                  <a:cubicBezTo>
                    <a:pt x="1055" y="102"/>
                    <a:pt x="1059" y="85"/>
                    <a:pt x="1028" y="92"/>
                  </a:cubicBezTo>
                  <a:cubicBezTo>
                    <a:pt x="998" y="100"/>
                    <a:pt x="950" y="113"/>
                    <a:pt x="919" y="94"/>
                  </a:cubicBezTo>
                  <a:cubicBezTo>
                    <a:pt x="889" y="76"/>
                    <a:pt x="878" y="20"/>
                    <a:pt x="838" y="48"/>
                  </a:cubicBezTo>
                  <a:cubicBezTo>
                    <a:pt x="799" y="76"/>
                    <a:pt x="806" y="80"/>
                    <a:pt x="784" y="102"/>
                  </a:cubicBezTo>
                  <a:cubicBezTo>
                    <a:pt x="762" y="124"/>
                    <a:pt x="744" y="154"/>
                    <a:pt x="718" y="130"/>
                  </a:cubicBezTo>
                  <a:cubicBezTo>
                    <a:pt x="692" y="105"/>
                    <a:pt x="707" y="100"/>
                    <a:pt x="723" y="89"/>
                  </a:cubicBezTo>
                  <a:cubicBezTo>
                    <a:pt x="738" y="78"/>
                    <a:pt x="758" y="63"/>
                    <a:pt x="747" y="44"/>
                  </a:cubicBezTo>
                  <a:cubicBezTo>
                    <a:pt x="736" y="26"/>
                    <a:pt x="714" y="0"/>
                    <a:pt x="696" y="17"/>
                  </a:cubicBezTo>
                  <a:cubicBezTo>
                    <a:pt x="679" y="33"/>
                    <a:pt x="668" y="61"/>
                    <a:pt x="644" y="72"/>
                  </a:cubicBezTo>
                  <a:cubicBezTo>
                    <a:pt x="621" y="83"/>
                    <a:pt x="597" y="108"/>
                    <a:pt x="578" y="92"/>
                  </a:cubicBezTo>
                  <a:cubicBezTo>
                    <a:pt x="571" y="100"/>
                    <a:pt x="563" y="106"/>
                    <a:pt x="554" y="113"/>
                  </a:cubicBezTo>
                  <a:cubicBezTo>
                    <a:pt x="537" y="128"/>
                    <a:pt x="515" y="135"/>
                    <a:pt x="504" y="120"/>
                  </a:cubicBezTo>
                  <a:cubicBezTo>
                    <a:pt x="493" y="105"/>
                    <a:pt x="482" y="102"/>
                    <a:pt x="447" y="102"/>
                  </a:cubicBezTo>
                  <a:cubicBezTo>
                    <a:pt x="412" y="102"/>
                    <a:pt x="410" y="105"/>
                    <a:pt x="408" y="126"/>
                  </a:cubicBezTo>
                  <a:cubicBezTo>
                    <a:pt x="406" y="146"/>
                    <a:pt x="393" y="157"/>
                    <a:pt x="354" y="157"/>
                  </a:cubicBezTo>
                  <a:cubicBezTo>
                    <a:pt x="314" y="157"/>
                    <a:pt x="332" y="165"/>
                    <a:pt x="319" y="181"/>
                  </a:cubicBezTo>
                  <a:cubicBezTo>
                    <a:pt x="305" y="198"/>
                    <a:pt x="286" y="219"/>
                    <a:pt x="244" y="241"/>
                  </a:cubicBezTo>
                  <a:cubicBezTo>
                    <a:pt x="203" y="263"/>
                    <a:pt x="190" y="259"/>
                    <a:pt x="161" y="257"/>
                  </a:cubicBezTo>
                  <a:cubicBezTo>
                    <a:pt x="133" y="256"/>
                    <a:pt x="135" y="269"/>
                    <a:pt x="131" y="280"/>
                  </a:cubicBezTo>
                  <a:cubicBezTo>
                    <a:pt x="126" y="291"/>
                    <a:pt x="122" y="300"/>
                    <a:pt x="87" y="307"/>
                  </a:cubicBezTo>
                  <a:cubicBezTo>
                    <a:pt x="67" y="312"/>
                    <a:pt x="54" y="333"/>
                    <a:pt x="46" y="350"/>
                  </a:cubicBezTo>
                  <a:cubicBezTo>
                    <a:pt x="60" y="353"/>
                    <a:pt x="74" y="356"/>
                    <a:pt x="83" y="363"/>
                  </a:cubicBezTo>
                  <a:cubicBezTo>
                    <a:pt x="109" y="385"/>
                    <a:pt x="122" y="415"/>
                    <a:pt x="113" y="433"/>
                  </a:cubicBezTo>
                  <a:cubicBezTo>
                    <a:pt x="105" y="452"/>
                    <a:pt x="148" y="489"/>
                    <a:pt x="144" y="537"/>
                  </a:cubicBezTo>
                  <a:cubicBezTo>
                    <a:pt x="139" y="585"/>
                    <a:pt x="87" y="611"/>
                    <a:pt x="43" y="648"/>
                  </a:cubicBezTo>
                  <a:cubicBezTo>
                    <a:pt x="0" y="686"/>
                    <a:pt x="17" y="730"/>
                    <a:pt x="48" y="771"/>
                  </a:cubicBezTo>
                  <a:cubicBezTo>
                    <a:pt x="78" y="812"/>
                    <a:pt x="96" y="800"/>
                    <a:pt x="96" y="834"/>
                  </a:cubicBezTo>
                  <a:cubicBezTo>
                    <a:pt x="96" y="867"/>
                    <a:pt x="109" y="875"/>
                    <a:pt x="109" y="912"/>
                  </a:cubicBezTo>
                  <a:cubicBezTo>
                    <a:pt x="109" y="949"/>
                    <a:pt x="153" y="952"/>
                    <a:pt x="174" y="975"/>
                  </a:cubicBezTo>
                  <a:cubicBezTo>
                    <a:pt x="196" y="997"/>
                    <a:pt x="192" y="1019"/>
                    <a:pt x="218" y="1041"/>
                  </a:cubicBezTo>
                  <a:cubicBezTo>
                    <a:pt x="244" y="1064"/>
                    <a:pt x="240" y="1060"/>
                    <a:pt x="192" y="1093"/>
                  </a:cubicBezTo>
                  <a:cubicBezTo>
                    <a:pt x="144" y="1127"/>
                    <a:pt x="174" y="1145"/>
                    <a:pt x="170" y="1186"/>
                  </a:cubicBezTo>
                  <a:cubicBezTo>
                    <a:pt x="166" y="1227"/>
                    <a:pt x="196" y="1253"/>
                    <a:pt x="209" y="1275"/>
                  </a:cubicBezTo>
                  <a:cubicBezTo>
                    <a:pt x="222" y="1297"/>
                    <a:pt x="266" y="1290"/>
                    <a:pt x="305" y="1267"/>
                  </a:cubicBezTo>
                  <a:cubicBezTo>
                    <a:pt x="345" y="1245"/>
                    <a:pt x="349" y="1245"/>
                    <a:pt x="367" y="1256"/>
                  </a:cubicBezTo>
                  <a:cubicBezTo>
                    <a:pt x="384" y="1267"/>
                    <a:pt x="393" y="1282"/>
                    <a:pt x="388" y="1304"/>
                  </a:cubicBezTo>
                  <a:cubicBezTo>
                    <a:pt x="384" y="1327"/>
                    <a:pt x="358" y="1345"/>
                    <a:pt x="310" y="1371"/>
                  </a:cubicBezTo>
                  <a:cubicBezTo>
                    <a:pt x="262" y="1397"/>
                    <a:pt x="271" y="1431"/>
                    <a:pt x="305" y="1460"/>
                  </a:cubicBezTo>
                  <a:cubicBezTo>
                    <a:pt x="340" y="1490"/>
                    <a:pt x="388" y="1464"/>
                    <a:pt x="432" y="1431"/>
                  </a:cubicBezTo>
                  <a:cubicBezTo>
                    <a:pt x="476" y="1397"/>
                    <a:pt x="528" y="1408"/>
                    <a:pt x="563" y="1379"/>
                  </a:cubicBezTo>
                  <a:cubicBezTo>
                    <a:pt x="598" y="1349"/>
                    <a:pt x="629" y="1405"/>
                    <a:pt x="664" y="1419"/>
                  </a:cubicBezTo>
                  <a:cubicBezTo>
                    <a:pt x="699" y="1434"/>
                    <a:pt x="672" y="1356"/>
                    <a:pt x="685" y="1327"/>
                  </a:cubicBezTo>
                  <a:cubicBezTo>
                    <a:pt x="688" y="1322"/>
                    <a:pt x="692" y="1319"/>
                    <a:pt x="697" y="1317"/>
                  </a:cubicBezTo>
                  <a:cubicBezTo>
                    <a:pt x="687" y="1301"/>
                    <a:pt x="676" y="1281"/>
                    <a:pt x="681" y="1269"/>
                  </a:cubicBezTo>
                  <a:cubicBezTo>
                    <a:pt x="690" y="1249"/>
                    <a:pt x="703" y="1236"/>
                    <a:pt x="705" y="1212"/>
                  </a:cubicBezTo>
                  <a:cubicBezTo>
                    <a:pt x="707" y="1188"/>
                    <a:pt x="699" y="1151"/>
                    <a:pt x="716" y="1130"/>
                  </a:cubicBezTo>
                  <a:cubicBezTo>
                    <a:pt x="734" y="1110"/>
                    <a:pt x="734" y="1097"/>
                    <a:pt x="742" y="1082"/>
                  </a:cubicBezTo>
                  <a:cubicBezTo>
                    <a:pt x="751" y="1067"/>
                    <a:pt x="764" y="1062"/>
                    <a:pt x="779" y="1045"/>
                  </a:cubicBezTo>
                  <a:cubicBezTo>
                    <a:pt x="795" y="1028"/>
                    <a:pt x="793" y="1030"/>
                    <a:pt x="786" y="1006"/>
                  </a:cubicBezTo>
                  <a:cubicBezTo>
                    <a:pt x="779" y="982"/>
                    <a:pt x="760" y="967"/>
                    <a:pt x="782" y="951"/>
                  </a:cubicBezTo>
                  <a:cubicBezTo>
                    <a:pt x="803" y="934"/>
                    <a:pt x="834" y="921"/>
                    <a:pt x="801" y="891"/>
                  </a:cubicBezTo>
                  <a:cubicBezTo>
                    <a:pt x="768" y="862"/>
                    <a:pt x="768" y="808"/>
                    <a:pt x="793" y="795"/>
                  </a:cubicBezTo>
                  <a:cubicBezTo>
                    <a:pt x="817" y="782"/>
                    <a:pt x="871" y="789"/>
                    <a:pt x="893" y="743"/>
                  </a:cubicBezTo>
                  <a:cubicBezTo>
                    <a:pt x="915" y="697"/>
                    <a:pt x="921" y="678"/>
                    <a:pt x="910" y="635"/>
                  </a:cubicBezTo>
                  <a:cubicBezTo>
                    <a:pt x="900" y="593"/>
                    <a:pt x="891" y="569"/>
                    <a:pt x="913" y="548"/>
                  </a:cubicBezTo>
                  <a:cubicBezTo>
                    <a:pt x="934" y="528"/>
                    <a:pt x="928" y="524"/>
                    <a:pt x="978" y="528"/>
                  </a:cubicBezTo>
                  <a:cubicBezTo>
                    <a:pt x="1028" y="532"/>
                    <a:pt x="996" y="537"/>
                    <a:pt x="1028" y="532"/>
                  </a:cubicBezTo>
                  <a:cubicBezTo>
                    <a:pt x="1061" y="526"/>
                    <a:pt x="1068" y="522"/>
                    <a:pt x="1072" y="504"/>
                  </a:cubicBezTo>
                  <a:cubicBezTo>
                    <a:pt x="1076" y="485"/>
                    <a:pt x="1072" y="484"/>
                    <a:pt x="1100" y="482"/>
                  </a:cubicBezTo>
                  <a:cubicBezTo>
                    <a:pt x="1129" y="480"/>
                    <a:pt x="1164" y="465"/>
                    <a:pt x="1177" y="448"/>
                  </a:cubicBezTo>
                  <a:cubicBezTo>
                    <a:pt x="1190" y="432"/>
                    <a:pt x="1192" y="421"/>
                    <a:pt x="1194" y="404"/>
                  </a:cubicBezTo>
                  <a:cubicBezTo>
                    <a:pt x="1197" y="387"/>
                    <a:pt x="1227" y="380"/>
                    <a:pt x="1201" y="346"/>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49" name="Freeform 23"/>
            <p:cNvSpPr>
              <a:spLocks/>
            </p:cNvSpPr>
            <p:nvPr/>
          </p:nvSpPr>
          <p:spPr bwMode="auto">
            <a:xfrm>
              <a:off x="3549" y="2533"/>
              <a:ext cx="896" cy="494"/>
            </a:xfrm>
            <a:custGeom>
              <a:avLst/>
              <a:gdLst>
                <a:gd name="T0" fmla="*/ 1488 w 1935"/>
                <a:gd name="T1" fmla="*/ 922 h 1066"/>
                <a:gd name="T2" fmla="*/ 1601 w 1935"/>
                <a:gd name="T3" fmla="*/ 883 h 1066"/>
                <a:gd name="T4" fmla="*/ 1711 w 1935"/>
                <a:gd name="T5" fmla="*/ 799 h 1066"/>
                <a:gd name="T6" fmla="*/ 1804 w 1935"/>
                <a:gd name="T7" fmla="*/ 744 h 1066"/>
                <a:gd name="T8" fmla="*/ 1911 w 1935"/>
                <a:gd name="T9" fmla="*/ 755 h 1066"/>
                <a:gd name="T10" fmla="*/ 1931 w 1935"/>
                <a:gd name="T11" fmla="*/ 731 h 1066"/>
                <a:gd name="T12" fmla="*/ 1846 w 1935"/>
                <a:gd name="T13" fmla="*/ 575 h 1066"/>
                <a:gd name="T14" fmla="*/ 1835 w 1935"/>
                <a:gd name="T15" fmla="*/ 431 h 1066"/>
                <a:gd name="T16" fmla="*/ 1753 w 1935"/>
                <a:gd name="T17" fmla="*/ 402 h 1066"/>
                <a:gd name="T18" fmla="*/ 1671 w 1935"/>
                <a:gd name="T19" fmla="*/ 360 h 1066"/>
                <a:gd name="T20" fmla="*/ 1609 w 1935"/>
                <a:gd name="T21" fmla="*/ 338 h 1066"/>
                <a:gd name="T22" fmla="*/ 1498 w 1935"/>
                <a:gd name="T23" fmla="*/ 345 h 1066"/>
                <a:gd name="T24" fmla="*/ 1374 w 1935"/>
                <a:gd name="T25" fmla="*/ 296 h 1066"/>
                <a:gd name="T26" fmla="*/ 1276 w 1935"/>
                <a:gd name="T27" fmla="*/ 242 h 1066"/>
                <a:gd name="T28" fmla="*/ 1244 w 1935"/>
                <a:gd name="T29" fmla="*/ 156 h 1066"/>
                <a:gd name="T30" fmla="*/ 1151 w 1935"/>
                <a:gd name="T31" fmla="*/ 181 h 1066"/>
                <a:gd name="T32" fmla="*/ 1041 w 1935"/>
                <a:gd name="T33" fmla="*/ 192 h 1066"/>
                <a:gd name="T34" fmla="*/ 843 w 1935"/>
                <a:gd name="T35" fmla="*/ 187 h 1066"/>
                <a:gd name="T36" fmla="*/ 675 w 1935"/>
                <a:gd name="T37" fmla="*/ 103 h 1066"/>
                <a:gd name="T38" fmla="*/ 562 w 1935"/>
                <a:gd name="T39" fmla="*/ 19 h 1066"/>
                <a:gd name="T40" fmla="*/ 422 w 1935"/>
                <a:gd name="T41" fmla="*/ 47 h 1066"/>
                <a:gd name="T42" fmla="*/ 295 w 1935"/>
                <a:gd name="T43" fmla="*/ 27 h 1066"/>
                <a:gd name="T44" fmla="*/ 282 w 1935"/>
                <a:gd name="T45" fmla="*/ 71 h 1066"/>
                <a:gd name="T46" fmla="*/ 374 w 1935"/>
                <a:gd name="T47" fmla="*/ 121 h 1066"/>
                <a:gd name="T48" fmla="*/ 308 w 1935"/>
                <a:gd name="T49" fmla="*/ 197 h 1066"/>
                <a:gd name="T50" fmla="*/ 258 w 1935"/>
                <a:gd name="T51" fmla="*/ 286 h 1066"/>
                <a:gd name="T52" fmla="*/ 293 w 1935"/>
                <a:gd name="T53" fmla="*/ 379 h 1066"/>
                <a:gd name="T54" fmla="*/ 380 w 1935"/>
                <a:gd name="T55" fmla="*/ 433 h 1066"/>
                <a:gd name="T56" fmla="*/ 443 w 1935"/>
                <a:gd name="T57" fmla="*/ 592 h 1066"/>
                <a:gd name="T58" fmla="*/ 315 w 1935"/>
                <a:gd name="T59" fmla="*/ 670 h 1066"/>
                <a:gd name="T60" fmla="*/ 138 w 1935"/>
                <a:gd name="T61" fmla="*/ 711 h 1066"/>
                <a:gd name="T62" fmla="*/ 36 w 1935"/>
                <a:gd name="T63" fmla="*/ 747 h 1066"/>
                <a:gd name="T64" fmla="*/ 66 w 1935"/>
                <a:gd name="T65" fmla="*/ 831 h 1066"/>
                <a:gd name="T66" fmla="*/ 135 w 1935"/>
                <a:gd name="T67" fmla="*/ 942 h 1066"/>
                <a:gd name="T68" fmla="*/ 207 w 1935"/>
                <a:gd name="T69" fmla="*/ 1034 h 1066"/>
                <a:gd name="T70" fmla="*/ 291 w 1935"/>
                <a:gd name="T71" fmla="*/ 972 h 1066"/>
                <a:gd name="T72" fmla="*/ 479 w 1935"/>
                <a:gd name="T73" fmla="*/ 924 h 1066"/>
                <a:gd name="T74" fmla="*/ 544 w 1935"/>
                <a:gd name="T75" fmla="*/ 838 h 1066"/>
                <a:gd name="T76" fmla="*/ 741 w 1935"/>
                <a:gd name="T77" fmla="*/ 820 h 1066"/>
                <a:gd name="T78" fmla="*/ 955 w 1935"/>
                <a:gd name="T79" fmla="*/ 879 h 1066"/>
                <a:gd name="T80" fmla="*/ 1134 w 1935"/>
                <a:gd name="T81" fmla="*/ 823 h 1066"/>
                <a:gd name="T82" fmla="*/ 1195 w 1935"/>
                <a:gd name="T83" fmla="*/ 909 h 1066"/>
                <a:gd name="T84" fmla="*/ 1330 w 1935"/>
                <a:gd name="T85" fmla="*/ 842 h 1066"/>
                <a:gd name="T86" fmla="*/ 1403 w 1935"/>
                <a:gd name="T87" fmla="*/ 992 h 10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935" h="1066">
                  <a:moveTo>
                    <a:pt x="1444" y="949"/>
                  </a:moveTo>
                  <a:cubicBezTo>
                    <a:pt x="1479" y="942"/>
                    <a:pt x="1483" y="933"/>
                    <a:pt x="1488" y="922"/>
                  </a:cubicBezTo>
                  <a:cubicBezTo>
                    <a:pt x="1492" y="911"/>
                    <a:pt x="1490" y="898"/>
                    <a:pt x="1518" y="899"/>
                  </a:cubicBezTo>
                  <a:cubicBezTo>
                    <a:pt x="1547" y="901"/>
                    <a:pt x="1560" y="905"/>
                    <a:pt x="1601" y="883"/>
                  </a:cubicBezTo>
                  <a:cubicBezTo>
                    <a:pt x="1643" y="861"/>
                    <a:pt x="1662" y="840"/>
                    <a:pt x="1676" y="823"/>
                  </a:cubicBezTo>
                  <a:cubicBezTo>
                    <a:pt x="1689" y="807"/>
                    <a:pt x="1671" y="799"/>
                    <a:pt x="1711" y="799"/>
                  </a:cubicBezTo>
                  <a:cubicBezTo>
                    <a:pt x="1750" y="799"/>
                    <a:pt x="1763" y="788"/>
                    <a:pt x="1765" y="768"/>
                  </a:cubicBezTo>
                  <a:cubicBezTo>
                    <a:pt x="1767" y="747"/>
                    <a:pt x="1769" y="744"/>
                    <a:pt x="1804" y="744"/>
                  </a:cubicBezTo>
                  <a:cubicBezTo>
                    <a:pt x="1839" y="744"/>
                    <a:pt x="1850" y="747"/>
                    <a:pt x="1861" y="762"/>
                  </a:cubicBezTo>
                  <a:cubicBezTo>
                    <a:pt x="1872" y="777"/>
                    <a:pt x="1894" y="770"/>
                    <a:pt x="1911" y="755"/>
                  </a:cubicBezTo>
                  <a:cubicBezTo>
                    <a:pt x="1920" y="748"/>
                    <a:pt x="1928" y="742"/>
                    <a:pt x="1935" y="734"/>
                  </a:cubicBezTo>
                  <a:cubicBezTo>
                    <a:pt x="1934" y="733"/>
                    <a:pt x="1932" y="732"/>
                    <a:pt x="1931" y="731"/>
                  </a:cubicBezTo>
                  <a:cubicBezTo>
                    <a:pt x="1911" y="709"/>
                    <a:pt x="1918" y="690"/>
                    <a:pt x="1896" y="660"/>
                  </a:cubicBezTo>
                  <a:cubicBezTo>
                    <a:pt x="1874" y="631"/>
                    <a:pt x="1842" y="620"/>
                    <a:pt x="1846" y="575"/>
                  </a:cubicBezTo>
                  <a:cubicBezTo>
                    <a:pt x="1850" y="531"/>
                    <a:pt x="1804" y="512"/>
                    <a:pt x="1828" y="490"/>
                  </a:cubicBezTo>
                  <a:cubicBezTo>
                    <a:pt x="1852" y="468"/>
                    <a:pt x="1870" y="453"/>
                    <a:pt x="1835" y="431"/>
                  </a:cubicBezTo>
                  <a:cubicBezTo>
                    <a:pt x="1800" y="408"/>
                    <a:pt x="1813" y="420"/>
                    <a:pt x="1787" y="408"/>
                  </a:cubicBezTo>
                  <a:cubicBezTo>
                    <a:pt x="1761" y="396"/>
                    <a:pt x="1769" y="395"/>
                    <a:pt x="1753" y="402"/>
                  </a:cubicBezTo>
                  <a:cubicBezTo>
                    <a:pt x="1737" y="408"/>
                    <a:pt x="1729" y="415"/>
                    <a:pt x="1714" y="398"/>
                  </a:cubicBezTo>
                  <a:cubicBezTo>
                    <a:pt x="1698" y="381"/>
                    <a:pt x="1685" y="358"/>
                    <a:pt x="1671" y="360"/>
                  </a:cubicBezTo>
                  <a:cubicBezTo>
                    <a:pt x="1657" y="362"/>
                    <a:pt x="1650" y="354"/>
                    <a:pt x="1644" y="345"/>
                  </a:cubicBezTo>
                  <a:cubicBezTo>
                    <a:pt x="1637" y="337"/>
                    <a:pt x="1626" y="316"/>
                    <a:pt x="1609" y="338"/>
                  </a:cubicBezTo>
                  <a:cubicBezTo>
                    <a:pt x="1591" y="360"/>
                    <a:pt x="1579" y="359"/>
                    <a:pt x="1562" y="361"/>
                  </a:cubicBezTo>
                  <a:cubicBezTo>
                    <a:pt x="1545" y="363"/>
                    <a:pt x="1512" y="358"/>
                    <a:pt x="1498" y="345"/>
                  </a:cubicBezTo>
                  <a:cubicBezTo>
                    <a:pt x="1483" y="332"/>
                    <a:pt x="1447" y="281"/>
                    <a:pt x="1421" y="277"/>
                  </a:cubicBezTo>
                  <a:cubicBezTo>
                    <a:pt x="1395" y="272"/>
                    <a:pt x="1398" y="285"/>
                    <a:pt x="1374" y="296"/>
                  </a:cubicBezTo>
                  <a:cubicBezTo>
                    <a:pt x="1350" y="307"/>
                    <a:pt x="1336" y="308"/>
                    <a:pt x="1318" y="293"/>
                  </a:cubicBezTo>
                  <a:cubicBezTo>
                    <a:pt x="1301" y="279"/>
                    <a:pt x="1273" y="263"/>
                    <a:pt x="1276" y="242"/>
                  </a:cubicBezTo>
                  <a:cubicBezTo>
                    <a:pt x="1279" y="220"/>
                    <a:pt x="1285" y="212"/>
                    <a:pt x="1280" y="195"/>
                  </a:cubicBezTo>
                  <a:cubicBezTo>
                    <a:pt x="1276" y="179"/>
                    <a:pt x="1264" y="146"/>
                    <a:pt x="1244" y="156"/>
                  </a:cubicBezTo>
                  <a:cubicBezTo>
                    <a:pt x="1225" y="166"/>
                    <a:pt x="1228" y="197"/>
                    <a:pt x="1196" y="204"/>
                  </a:cubicBezTo>
                  <a:cubicBezTo>
                    <a:pt x="1164" y="210"/>
                    <a:pt x="1164" y="190"/>
                    <a:pt x="1151" y="181"/>
                  </a:cubicBezTo>
                  <a:cubicBezTo>
                    <a:pt x="1138" y="173"/>
                    <a:pt x="1126" y="169"/>
                    <a:pt x="1101" y="172"/>
                  </a:cubicBezTo>
                  <a:cubicBezTo>
                    <a:pt x="1076" y="175"/>
                    <a:pt x="1065" y="182"/>
                    <a:pt x="1041" y="192"/>
                  </a:cubicBezTo>
                  <a:cubicBezTo>
                    <a:pt x="1017" y="203"/>
                    <a:pt x="970" y="210"/>
                    <a:pt x="933" y="205"/>
                  </a:cubicBezTo>
                  <a:cubicBezTo>
                    <a:pt x="896" y="201"/>
                    <a:pt x="893" y="203"/>
                    <a:pt x="843" y="187"/>
                  </a:cubicBezTo>
                  <a:cubicBezTo>
                    <a:pt x="794" y="171"/>
                    <a:pt x="791" y="159"/>
                    <a:pt x="768" y="157"/>
                  </a:cubicBezTo>
                  <a:cubicBezTo>
                    <a:pt x="745" y="155"/>
                    <a:pt x="693" y="127"/>
                    <a:pt x="675" y="103"/>
                  </a:cubicBezTo>
                  <a:cubicBezTo>
                    <a:pt x="660" y="84"/>
                    <a:pt x="619" y="27"/>
                    <a:pt x="580" y="0"/>
                  </a:cubicBezTo>
                  <a:cubicBezTo>
                    <a:pt x="575" y="6"/>
                    <a:pt x="568" y="12"/>
                    <a:pt x="562" y="19"/>
                  </a:cubicBezTo>
                  <a:cubicBezTo>
                    <a:pt x="540" y="41"/>
                    <a:pt x="540" y="53"/>
                    <a:pt x="498" y="34"/>
                  </a:cubicBezTo>
                  <a:cubicBezTo>
                    <a:pt x="457" y="15"/>
                    <a:pt x="455" y="47"/>
                    <a:pt x="422" y="47"/>
                  </a:cubicBezTo>
                  <a:cubicBezTo>
                    <a:pt x="389" y="47"/>
                    <a:pt x="385" y="47"/>
                    <a:pt x="378" y="30"/>
                  </a:cubicBezTo>
                  <a:cubicBezTo>
                    <a:pt x="372" y="14"/>
                    <a:pt x="356" y="34"/>
                    <a:pt x="295" y="27"/>
                  </a:cubicBezTo>
                  <a:cubicBezTo>
                    <a:pt x="234" y="19"/>
                    <a:pt x="243" y="41"/>
                    <a:pt x="243" y="53"/>
                  </a:cubicBezTo>
                  <a:cubicBezTo>
                    <a:pt x="243" y="64"/>
                    <a:pt x="256" y="71"/>
                    <a:pt x="282" y="71"/>
                  </a:cubicBezTo>
                  <a:cubicBezTo>
                    <a:pt x="308" y="71"/>
                    <a:pt x="306" y="88"/>
                    <a:pt x="304" y="106"/>
                  </a:cubicBezTo>
                  <a:cubicBezTo>
                    <a:pt x="302" y="125"/>
                    <a:pt x="343" y="119"/>
                    <a:pt x="374" y="121"/>
                  </a:cubicBezTo>
                  <a:cubicBezTo>
                    <a:pt x="404" y="123"/>
                    <a:pt x="391" y="156"/>
                    <a:pt x="389" y="179"/>
                  </a:cubicBezTo>
                  <a:cubicBezTo>
                    <a:pt x="387" y="201"/>
                    <a:pt x="343" y="199"/>
                    <a:pt x="308" y="197"/>
                  </a:cubicBezTo>
                  <a:cubicBezTo>
                    <a:pt x="273" y="195"/>
                    <a:pt x="276" y="223"/>
                    <a:pt x="260" y="243"/>
                  </a:cubicBezTo>
                  <a:cubicBezTo>
                    <a:pt x="245" y="264"/>
                    <a:pt x="238" y="271"/>
                    <a:pt x="258" y="286"/>
                  </a:cubicBezTo>
                  <a:cubicBezTo>
                    <a:pt x="278" y="301"/>
                    <a:pt x="293" y="318"/>
                    <a:pt x="300" y="336"/>
                  </a:cubicBezTo>
                  <a:cubicBezTo>
                    <a:pt x="303" y="345"/>
                    <a:pt x="298" y="363"/>
                    <a:pt x="293" y="379"/>
                  </a:cubicBezTo>
                  <a:cubicBezTo>
                    <a:pt x="323" y="376"/>
                    <a:pt x="354" y="385"/>
                    <a:pt x="377" y="383"/>
                  </a:cubicBezTo>
                  <a:cubicBezTo>
                    <a:pt x="407" y="381"/>
                    <a:pt x="384" y="414"/>
                    <a:pt x="380" y="433"/>
                  </a:cubicBezTo>
                  <a:cubicBezTo>
                    <a:pt x="377" y="453"/>
                    <a:pt x="410" y="461"/>
                    <a:pt x="426" y="492"/>
                  </a:cubicBezTo>
                  <a:cubicBezTo>
                    <a:pt x="443" y="522"/>
                    <a:pt x="443" y="556"/>
                    <a:pt x="443" y="592"/>
                  </a:cubicBezTo>
                  <a:cubicBezTo>
                    <a:pt x="443" y="628"/>
                    <a:pt x="407" y="631"/>
                    <a:pt x="390" y="620"/>
                  </a:cubicBezTo>
                  <a:cubicBezTo>
                    <a:pt x="374" y="608"/>
                    <a:pt x="331" y="650"/>
                    <a:pt x="315" y="670"/>
                  </a:cubicBezTo>
                  <a:cubicBezTo>
                    <a:pt x="298" y="689"/>
                    <a:pt x="249" y="703"/>
                    <a:pt x="226" y="703"/>
                  </a:cubicBezTo>
                  <a:cubicBezTo>
                    <a:pt x="203" y="703"/>
                    <a:pt x="171" y="703"/>
                    <a:pt x="138" y="711"/>
                  </a:cubicBezTo>
                  <a:cubicBezTo>
                    <a:pt x="105" y="720"/>
                    <a:pt x="89" y="722"/>
                    <a:pt x="89" y="722"/>
                  </a:cubicBezTo>
                  <a:cubicBezTo>
                    <a:pt x="89" y="722"/>
                    <a:pt x="72" y="725"/>
                    <a:pt x="36" y="747"/>
                  </a:cubicBezTo>
                  <a:cubicBezTo>
                    <a:pt x="0" y="770"/>
                    <a:pt x="40" y="781"/>
                    <a:pt x="66" y="789"/>
                  </a:cubicBezTo>
                  <a:cubicBezTo>
                    <a:pt x="92" y="797"/>
                    <a:pt x="69" y="809"/>
                    <a:pt x="66" y="831"/>
                  </a:cubicBezTo>
                  <a:cubicBezTo>
                    <a:pt x="63" y="853"/>
                    <a:pt x="66" y="878"/>
                    <a:pt x="82" y="898"/>
                  </a:cubicBezTo>
                  <a:cubicBezTo>
                    <a:pt x="99" y="917"/>
                    <a:pt x="99" y="923"/>
                    <a:pt x="135" y="942"/>
                  </a:cubicBezTo>
                  <a:cubicBezTo>
                    <a:pt x="171" y="962"/>
                    <a:pt x="158" y="945"/>
                    <a:pt x="154" y="975"/>
                  </a:cubicBezTo>
                  <a:cubicBezTo>
                    <a:pt x="151" y="1006"/>
                    <a:pt x="207" y="1034"/>
                    <a:pt x="207" y="1034"/>
                  </a:cubicBezTo>
                  <a:cubicBezTo>
                    <a:pt x="261" y="1066"/>
                    <a:pt x="261" y="1066"/>
                    <a:pt x="261" y="1066"/>
                  </a:cubicBezTo>
                  <a:cubicBezTo>
                    <a:pt x="263" y="1024"/>
                    <a:pt x="275" y="1005"/>
                    <a:pt x="291" y="972"/>
                  </a:cubicBezTo>
                  <a:cubicBezTo>
                    <a:pt x="308" y="935"/>
                    <a:pt x="361" y="916"/>
                    <a:pt x="400" y="898"/>
                  </a:cubicBezTo>
                  <a:cubicBezTo>
                    <a:pt x="439" y="879"/>
                    <a:pt x="457" y="942"/>
                    <a:pt x="479" y="924"/>
                  </a:cubicBezTo>
                  <a:cubicBezTo>
                    <a:pt x="501" y="905"/>
                    <a:pt x="514" y="927"/>
                    <a:pt x="562" y="931"/>
                  </a:cubicBezTo>
                  <a:cubicBezTo>
                    <a:pt x="610" y="935"/>
                    <a:pt x="575" y="868"/>
                    <a:pt x="544" y="838"/>
                  </a:cubicBezTo>
                  <a:cubicBezTo>
                    <a:pt x="514" y="809"/>
                    <a:pt x="597" y="798"/>
                    <a:pt x="636" y="798"/>
                  </a:cubicBezTo>
                  <a:cubicBezTo>
                    <a:pt x="675" y="798"/>
                    <a:pt x="715" y="805"/>
                    <a:pt x="741" y="820"/>
                  </a:cubicBezTo>
                  <a:cubicBezTo>
                    <a:pt x="767" y="835"/>
                    <a:pt x="802" y="838"/>
                    <a:pt x="872" y="827"/>
                  </a:cubicBezTo>
                  <a:cubicBezTo>
                    <a:pt x="942" y="816"/>
                    <a:pt x="924" y="849"/>
                    <a:pt x="955" y="879"/>
                  </a:cubicBezTo>
                  <a:cubicBezTo>
                    <a:pt x="985" y="909"/>
                    <a:pt x="1016" y="894"/>
                    <a:pt x="1064" y="875"/>
                  </a:cubicBezTo>
                  <a:cubicBezTo>
                    <a:pt x="1112" y="857"/>
                    <a:pt x="1103" y="835"/>
                    <a:pt x="1134" y="823"/>
                  </a:cubicBezTo>
                  <a:cubicBezTo>
                    <a:pt x="1164" y="812"/>
                    <a:pt x="1173" y="846"/>
                    <a:pt x="1156" y="857"/>
                  </a:cubicBezTo>
                  <a:cubicBezTo>
                    <a:pt x="1138" y="868"/>
                    <a:pt x="1151" y="886"/>
                    <a:pt x="1195" y="909"/>
                  </a:cubicBezTo>
                  <a:cubicBezTo>
                    <a:pt x="1239" y="931"/>
                    <a:pt x="1226" y="879"/>
                    <a:pt x="1256" y="846"/>
                  </a:cubicBezTo>
                  <a:cubicBezTo>
                    <a:pt x="1287" y="812"/>
                    <a:pt x="1291" y="820"/>
                    <a:pt x="1330" y="842"/>
                  </a:cubicBezTo>
                  <a:cubicBezTo>
                    <a:pt x="1370" y="864"/>
                    <a:pt x="1339" y="890"/>
                    <a:pt x="1339" y="946"/>
                  </a:cubicBezTo>
                  <a:cubicBezTo>
                    <a:pt x="1339" y="983"/>
                    <a:pt x="1373" y="987"/>
                    <a:pt x="1403" y="992"/>
                  </a:cubicBezTo>
                  <a:cubicBezTo>
                    <a:pt x="1411" y="975"/>
                    <a:pt x="1424" y="954"/>
                    <a:pt x="1444" y="949"/>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50" name="Freeform 24"/>
            <p:cNvSpPr>
              <a:spLocks/>
            </p:cNvSpPr>
            <p:nvPr/>
          </p:nvSpPr>
          <p:spPr bwMode="auto">
            <a:xfrm>
              <a:off x="4490" y="2997"/>
              <a:ext cx="504" cy="574"/>
            </a:xfrm>
            <a:custGeom>
              <a:avLst/>
              <a:gdLst>
                <a:gd name="T0" fmla="*/ 1034 w 1088"/>
                <a:gd name="T1" fmla="*/ 190 h 1239"/>
                <a:gd name="T2" fmla="*/ 958 w 1088"/>
                <a:gd name="T3" fmla="*/ 203 h 1239"/>
                <a:gd name="T4" fmla="*/ 901 w 1088"/>
                <a:gd name="T5" fmla="*/ 215 h 1239"/>
                <a:gd name="T6" fmla="*/ 854 w 1088"/>
                <a:gd name="T7" fmla="*/ 167 h 1239"/>
                <a:gd name="T8" fmla="*/ 806 w 1088"/>
                <a:gd name="T9" fmla="*/ 176 h 1239"/>
                <a:gd name="T10" fmla="*/ 765 w 1088"/>
                <a:gd name="T11" fmla="*/ 212 h 1239"/>
                <a:gd name="T12" fmla="*/ 698 w 1088"/>
                <a:gd name="T13" fmla="*/ 207 h 1239"/>
                <a:gd name="T14" fmla="*/ 662 w 1088"/>
                <a:gd name="T15" fmla="*/ 158 h 1239"/>
                <a:gd name="T16" fmla="*/ 619 w 1088"/>
                <a:gd name="T17" fmla="*/ 101 h 1239"/>
                <a:gd name="T18" fmla="*/ 614 w 1088"/>
                <a:gd name="T19" fmla="*/ 35 h 1239"/>
                <a:gd name="T20" fmla="*/ 560 w 1088"/>
                <a:gd name="T21" fmla="*/ 30 h 1239"/>
                <a:gd name="T22" fmla="*/ 524 w 1088"/>
                <a:gd name="T23" fmla="*/ 33 h 1239"/>
                <a:gd name="T24" fmla="*/ 518 w 1088"/>
                <a:gd name="T25" fmla="*/ 44 h 1239"/>
                <a:gd name="T26" fmla="*/ 501 w 1088"/>
                <a:gd name="T27" fmla="*/ 88 h 1239"/>
                <a:gd name="T28" fmla="*/ 424 w 1088"/>
                <a:gd name="T29" fmla="*/ 122 h 1239"/>
                <a:gd name="T30" fmla="*/ 396 w 1088"/>
                <a:gd name="T31" fmla="*/ 144 h 1239"/>
                <a:gd name="T32" fmla="*/ 352 w 1088"/>
                <a:gd name="T33" fmla="*/ 172 h 1239"/>
                <a:gd name="T34" fmla="*/ 302 w 1088"/>
                <a:gd name="T35" fmla="*/ 168 h 1239"/>
                <a:gd name="T36" fmla="*/ 237 w 1088"/>
                <a:gd name="T37" fmla="*/ 188 h 1239"/>
                <a:gd name="T38" fmla="*/ 234 w 1088"/>
                <a:gd name="T39" fmla="*/ 275 h 1239"/>
                <a:gd name="T40" fmla="*/ 217 w 1088"/>
                <a:gd name="T41" fmla="*/ 383 h 1239"/>
                <a:gd name="T42" fmla="*/ 117 w 1088"/>
                <a:gd name="T43" fmla="*/ 435 h 1239"/>
                <a:gd name="T44" fmla="*/ 125 w 1088"/>
                <a:gd name="T45" fmla="*/ 531 h 1239"/>
                <a:gd name="T46" fmla="*/ 106 w 1088"/>
                <a:gd name="T47" fmla="*/ 591 h 1239"/>
                <a:gd name="T48" fmla="*/ 110 w 1088"/>
                <a:gd name="T49" fmla="*/ 646 h 1239"/>
                <a:gd name="T50" fmla="*/ 103 w 1088"/>
                <a:gd name="T51" fmla="*/ 685 h 1239"/>
                <a:gd name="T52" fmla="*/ 66 w 1088"/>
                <a:gd name="T53" fmla="*/ 722 h 1239"/>
                <a:gd name="T54" fmla="*/ 40 w 1088"/>
                <a:gd name="T55" fmla="*/ 770 h 1239"/>
                <a:gd name="T56" fmla="*/ 29 w 1088"/>
                <a:gd name="T57" fmla="*/ 852 h 1239"/>
                <a:gd name="T58" fmla="*/ 5 w 1088"/>
                <a:gd name="T59" fmla="*/ 909 h 1239"/>
                <a:gd name="T60" fmla="*/ 21 w 1088"/>
                <a:gd name="T61" fmla="*/ 957 h 1239"/>
                <a:gd name="T62" fmla="*/ 119 w 1088"/>
                <a:gd name="T63" fmla="*/ 967 h 1239"/>
                <a:gd name="T64" fmla="*/ 175 w 1088"/>
                <a:gd name="T65" fmla="*/ 1000 h 1239"/>
                <a:gd name="T66" fmla="*/ 245 w 1088"/>
                <a:gd name="T67" fmla="*/ 1004 h 1239"/>
                <a:gd name="T68" fmla="*/ 280 w 1088"/>
                <a:gd name="T69" fmla="*/ 1037 h 1239"/>
                <a:gd name="T70" fmla="*/ 341 w 1088"/>
                <a:gd name="T71" fmla="*/ 1152 h 1239"/>
                <a:gd name="T72" fmla="*/ 391 w 1088"/>
                <a:gd name="T73" fmla="*/ 1239 h 1239"/>
                <a:gd name="T74" fmla="*/ 438 w 1088"/>
                <a:gd name="T75" fmla="*/ 1211 h 1239"/>
                <a:gd name="T76" fmla="*/ 538 w 1088"/>
                <a:gd name="T77" fmla="*/ 1145 h 1239"/>
                <a:gd name="T78" fmla="*/ 617 w 1088"/>
                <a:gd name="T79" fmla="*/ 1033 h 1239"/>
                <a:gd name="T80" fmla="*/ 652 w 1088"/>
                <a:gd name="T81" fmla="*/ 967 h 1239"/>
                <a:gd name="T82" fmla="*/ 752 w 1088"/>
                <a:gd name="T83" fmla="*/ 919 h 1239"/>
                <a:gd name="T84" fmla="*/ 813 w 1088"/>
                <a:gd name="T85" fmla="*/ 859 h 1239"/>
                <a:gd name="T86" fmla="*/ 813 w 1088"/>
                <a:gd name="T87" fmla="*/ 781 h 1239"/>
                <a:gd name="T88" fmla="*/ 861 w 1088"/>
                <a:gd name="T89" fmla="*/ 730 h 1239"/>
                <a:gd name="T90" fmla="*/ 905 w 1088"/>
                <a:gd name="T91" fmla="*/ 678 h 1239"/>
                <a:gd name="T92" fmla="*/ 944 w 1088"/>
                <a:gd name="T93" fmla="*/ 600 h 1239"/>
                <a:gd name="T94" fmla="*/ 922 w 1088"/>
                <a:gd name="T95" fmla="*/ 515 h 1239"/>
                <a:gd name="T96" fmla="*/ 936 w 1088"/>
                <a:gd name="T97" fmla="*/ 448 h 1239"/>
                <a:gd name="T98" fmla="*/ 914 w 1088"/>
                <a:gd name="T99" fmla="*/ 377 h 1239"/>
                <a:gd name="T100" fmla="*/ 997 w 1088"/>
                <a:gd name="T101" fmla="*/ 351 h 1239"/>
                <a:gd name="T102" fmla="*/ 1062 w 1088"/>
                <a:gd name="T103" fmla="*/ 259 h 1239"/>
                <a:gd name="T104" fmla="*/ 1088 w 1088"/>
                <a:gd name="T105" fmla="*/ 225 h 1239"/>
                <a:gd name="T106" fmla="*/ 1081 w 1088"/>
                <a:gd name="T107" fmla="*/ 224 h 1239"/>
                <a:gd name="T108" fmla="*/ 1034 w 1088"/>
                <a:gd name="T109" fmla="*/ 190 h 1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88" h="1239">
                  <a:moveTo>
                    <a:pt x="1034" y="190"/>
                  </a:moveTo>
                  <a:cubicBezTo>
                    <a:pt x="1024" y="168"/>
                    <a:pt x="985" y="192"/>
                    <a:pt x="958" y="203"/>
                  </a:cubicBezTo>
                  <a:cubicBezTo>
                    <a:pt x="932" y="214"/>
                    <a:pt x="932" y="219"/>
                    <a:pt x="901" y="215"/>
                  </a:cubicBezTo>
                  <a:cubicBezTo>
                    <a:pt x="870" y="211"/>
                    <a:pt x="875" y="201"/>
                    <a:pt x="854" y="167"/>
                  </a:cubicBezTo>
                  <a:cubicBezTo>
                    <a:pt x="832" y="132"/>
                    <a:pt x="816" y="157"/>
                    <a:pt x="806" y="176"/>
                  </a:cubicBezTo>
                  <a:cubicBezTo>
                    <a:pt x="796" y="196"/>
                    <a:pt x="782" y="200"/>
                    <a:pt x="765" y="212"/>
                  </a:cubicBezTo>
                  <a:cubicBezTo>
                    <a:pt x="749" y="225"/>
                    <a:pt x="719" y="217"/>
                    <a:pt x="698" y="207"/>
                  </a:cubicBezTo>
                  <a:cubicBezTo>
                    <a:pt x="677" y="197"/>
                    <a:pt x="667" y="179"/>
                    <a:pt x="662" y="158"/>
                  </a:cubicBezTo>
                  <a:cubicBezTo>
                    <a:pt x="657" y="137"/>
                    <a:pt x="639" y="117"/>
                    <a:pt x="619" y="101"/>
                  </a:cubicBezTo>
                  <a:cubicBezTo>
                    <a:pt x="600" y="86"/>
                    <a:pt x="613" y="69"/>
                    <a:pt x="614" y="35"/>
                  </a:cubicBezTo>
                  <a:cubicBezTo>
                    <a:pt x="616" y="0"/>
                    <a:pt x="578" y="21"/>
                    <a:pt x="560" y="30"/>
                  </a:cubicBezTo>
                  <a:cubicBezTo>
                    <a:pt x="552" y="35"/>
                    <a:pt x="537" y="35"/>
                    <a:pt x="524" y="33"/>
                  </a:cubicBezTo>
                  <a:cubicBezTo>
                    <a:pt x="521" y="36"/>
                    <a:pt x="519" y="40"/>
                    <a:pt x="518" y="44"/>
                  </a:cubicBezTo>
                  <a:cubicBezTo>
                    <a:pt x="516" y="61"/>
                    <a:pt x="514" y="72"/>
                    <a:pt x="501" y="88"/>
                  </a:cubicBezTo>
                  <a:cubicBezTo>
                    <a:pt x="488" y="105"/>
                    <a:pt x="453" y="120"/>
                    <a:pt x="424" y="122"/>
                  </a:cubicBezTo>
                  <a:cubicBezTo>
                    <a:pt x="396" y="124"/>
                    <a:pt x="400" y="125"/>
                    <a:pt x="396" y="144"/>
                  </a:cubicBezTo>
                  <a:cubicBezTo>
                    <a:pt x="392" y="162"/>
                    <a:pt x="385" y="166"/>
                    <a:pt x="352" y="172"/>
                  </a:cubicBezTo>
                  <a:cubicBezTo>
                    <a:pt x="320" y="177"/>
                    <a:pt x="352" y="172"/>
                    <a:pt x="302" y="168"/>
                  </a:cubicBezTo>
                  <a:cubicBezTo>
                    <a:pt x="252" y="164"/>
                    <a:pt x="258" y="168"/>
                    <a:pt x="237" y="188"/>
                  </a:cubicBezTo>
                  <a:cubicBezTo>
                    <a:pt x="215" y="209"/>
                    <a:pt x="224" y="233"/>
                    <a:pt x="234" y="275"/>
                  </a:cubicBezTo>
                  <a:cubicBezTo>
                    <a:pt x="245" y="318"/>
                    <a:pt x="239" y="337"/>
                    <a:pt x="217" y="383"/>
                  </a:cubicBezTo>
                  <a:cubicBezTo>
                    <a:pt x="195" y="429"/>
                    <a:pt x="141" y="422"/>
                    <a:pt x="117" y="435"/>
                  </a:cubicBezTo>
                  <a:cubicBezTo>
                    <a:pt x="92" y="448"/>
                    <a:pt x="92" y="502"/>
                    <a:pt x="125" y="531"/>
                  </a:cubicBezTo>
                  <a:cubicBezTo>
                    <a:pt x="158" y="561"/>
                    <a:pt x="127" y="574"/>
                    <a:pt x="106" y="591"/>
                  </a:cubicBezTo>
                  <a:cubicBezTo>
                    <a:pt x="84" y="607"/>
                    <a:pt x="103" y="622"/>
                    <a:pt x="110" y="646"/>
                  </a:cubicBezTo>
                  <a:cubicBezTo>
                    <a:pt x="117" y="670"/>
                    <a:pt x="119" y="668"/>
                    <a:pt x="103" y="685"/>
                  </a:cubicBezTo>
                  <a:cubicBezTo>
                    <a:pt x="88" y="702"/>
                    <a:pt x="75" y="707"/>
                    <a:pt x="66" y="722"/>
                  </a:cubicBezTo>
                  <a:cubicBezTo>
                    <a:pt x="58" y="737"/>
                    <a:pt x="58" y="750"/>
                    <a:pt x="40" y="770"/>
                  </a:cubicBezTo>
                  <a:cubicBezTo>
                    <a:pt x="23" y="791"/>
                    <a:pt x="31" y="828"/>
                    <a:pt x="29" y="852"/>
                  </a:cubicBezTo>
                  <a:cubicBezTo>
                    <a:pt x="27" y="876"/>
                    <a:pt x="14" y="889"/>
                    <a:pt x="5" y="909"/>
                  </a:cubicBezTo>
                  <a:cubicBezTo>
                    <a:pt x="0" y="921"/>
                    <a:pt x="11" y="941"/>
                    <a:pt x="21" y="957"/>
                  </a:cubicBezTo>
                  <a:cubicBezTo>
                    <a:pt x="47" y="948"/>
                    <a:pt x="101" y="970"/>
                    <a:pt x="119" y="967"/>
                  </a:cubicBezTo>
                  <a:cubicBezTo>
                    <a:pt x="141" y="963"/>
                    <a:pt x="162" y="982"/>
                    <a:pt x="175" y="1000"/>
                  </a:cubicBezTo>
                  <a:cubicBezTo>
                    <a:pt x="189" y="1019"/>
                    <a:pt x="224" y="1022"/>
                    <a:pt x="245" y="1004"/>
                  </a:cubicBezTo>
                  <a:cubicBezTo>
                    <a:pt x="267" y="985"/>
                    <a:pt x="272" y="1008"/>
                    <a:pt x="280" y="1037"/>
                  </a:cubicBezTo>
                  <a:cubicBezTo>
                    <a:pt x="289" y="1067"/>
                    <a:pt x="346" y="1096"/>
                    <a:pt x="341" y="1152"/>
                  </a:cubicBezTo>
                  <a:cubicBezTo>
                    <a:pt x="339" y="1183"/>
                    <a:pt x="366" y="1216"/>
                    <a:pt x="391" y="1239"/>
                  </a:cubicBezTo>
                  <a:cubicBezTo>
                    <a:pt x="405" y="1229"/>
                    <a:pt x="420" y="1220"/>
                    <a:pt x="438" y="1211"/>
                  </a:cubicBezTo>
                  <a:cubicBezTo>
                    <a:pt x="490" y="1185"/>
                    <a:pt x="490" y="1189"/>
                    <a:pt x="538" y="1145"/>
                  </a:cubicBezTo>
                  <a:cubicBezTo>
                    <a:pt x="586" y="1100"/>
                    <a:pt x="608" y="1082"/>
                    <a:pt x="617" y="1033"/>
                  </a:cubicBezTo>
                  <a:cubicBezTo>
                    <a:pt x="625" y="985"/>
                    <a:pt x="582" y="978"/>
                    <a:pt x="652" y="967"/>
                  </a:cubicBezTo>
                  <a:cubicBezTo>
                    <a:pt x="721" y="956"/>
                    <a:pt x="756" y="959"/>
                    <a:pt x="752" y="919"/>
                  </a:cubicBezTo>
                  <a:cubicBezTo>
                    <a:pt x="748" y="878"/>
                    <a:pt x="813" y="889"/>
                    <a:pt x="813" y="859"/>
                  </a:cubicBezTo>
                  <a:cubicBezTo>
                    <a:pt x="813" y="830"/>
                    <a:pt x="770" y="793"/>
                    <a:pt x="813" y="781"/>
                  </a:cubicBezTo>
                  <a:cubicBezTo>
                    <a:pt x="857" y="770"/>
                    <a:pt x="866" y="770"/>
                    <a:pt x="861" y="730"/>
                  </a:cubicBezTo>
                  <a:cubicBezTo>
                    <a:pt x="857" y="689"/>
                    <a:pt x="874" y="681"/>
                    <a:pt x="905" y="678"/>
                  </a:cubicBezTo>
                  <a:cubicBezTo>
                    <a:pt x="936" y="674"/>
                    <a:pt x="944" y="637"/>
                    <a:pt x="944" y="600"/>
                  </a:cubicBezTo>
                  <a:cubicBezTo>
                    <a:pt x="944" y="563"/>
                    <a:pt x="866" y="563"/>
                    <a:pt x="922" y="515"/>
                  </a:cubicBezTo>
                  <a:cubicBezTo>
                    <a:pt x="979" y="466"/>
                    <a:pt x="962" y="474"/>
                    <a:pt x="936" y="448"/>
                  </a:cubicBezTo>
                  <a:cubicBezTo>
                    <a:pt x="909" y="422"/>
                    <a:pt x="857" y="377"/>
                    <a:pt x="914" y="377"/>
                  </a:cubicBezTo>
                  <a:cubicBezTo>
                    <a:pt x="970" y="377"/>
                    <a:pt x="970" y="400"/>
                    <a:pt x="997" y="351"/>
                  </a:cubicBezTo>
                  <a:cubicBezTo>
                    <a:pt x="1023" y="303"/>
                    <a:pt x="1049" y="285"/>
                    <a:pt x="1062" y="259"/>
                  </a:cubicBezTo>
                  <a:cubicBezTo>
                    <a:pt x="1068" y="247"/>
                    <a:pt x="1078" y="237"/>
                    <a:pt x="1088" y="225"/>
                  </a:cubicBezTo>
                  <a:cubicBezTo>
                    <a:pt x="1086" y="224"/>
                    <a:pt x="1084" y="224"/>
                    <a:pt x="1081" y="224"/>
                  </a:cubicBezTo>
                  <a:cubicBezTo>
                    <a:pt x="1062" y="221"/>
                    <a:pt x="1044" y="212"/>
                    <a:pt x="1034" y="190"/>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51" name="Freeform 25"/>
            <p:cNvSpPr>
              <a:spLocks/>
            </p:cNvSpPr>
            <p:nvPr/>
          </p:nvSpPr>
          <p:spPr bwMode="auto">
            <a:xfrm>
              <a:off x="3696" y="1645"/>
              <a:ext cx="410" cy="745"/>
            </a:xfrm>
            <a:custGeom>
              <a:avLst/>
              <a:gdLst>
                <a:gd name="T0" fmla="*/ 142 w 885"/>
                <a:gd name="T1" fmla="*/ 1606 h 1609"/>
                <a:gd name="T2" fmla="*/ 210 w 885"/>
                <a:gd name="T3" fmla="*/ 1575 h 1609"/>
                <a:gd name="T4" fmla="*/ 306 w 885"/>
                <a:gd name="T5" fmla="*/ 1527 h 1609"/>
                <a:gd name="T6" fmla="*/ 369 w 885"/>
                <a:gd name="T7" fmla="*/ 1504 h 1609"/>
                <a:gd name="T8" fmla="*/ 413 w 885"/>
                <a:gd name="T9" fmla="*/ 1460 h 1609"/>
                <a:gd name="T10" fmla="*/ 468 w 885"/>
                <a:gd name="T11" fmla="*/ 1451 h 1609"/>
                <a:gd name="T12" fmla="*/ 494 w 885"/>
                <a:gd name="T13" fmla="*/ 1410 h 1609"/>
                <a:gd name="T14" fmla="*/ 572 w 885"/>
                <a:gd name="T15" fmla="*/ 1397 h 1609"/>
                <a:gd name="T16" fmla="*/ 623 w 885"/>
                <a:gd name="T17" fmla="*/ 1380 h 1609"/>
                <a:gd name="T18" fmla="*/ 671 w 885"/>
                <a:gd name="T19" fmla="*/ 1382 h 1609"/>
                <a:gd name="T20" fmla="*/ 717 w 885"/>
                <a:gd name="T21" fmla="*/ 1349 h 1609"/>
                <a:gd name="T22" fmla="*/ 786 w 885"/>
                <a:gd name="T23" fmla="*/ 1297 h 1609"/>
                <a:gd name="T24" fmla="*/ 795 w 885"/>
                <a:gd name="T25" fmla="*/ 1236 h 1609"/>
                <a:gd name="T26" fmla="*/ 802 w 885"/>
                <a:gd name="T27" fmla="*/ 1158 h 1609"/>
                <a:gd name="T28" fmla="*/ 784 w 885"/>
                <a:gd name="T29" fmla="*/ 1082 h 1609"/>
                <a:gd name="T30" fmla="*/ 752 w 885"/>
                <a:gd name="T31" fmla="*/ 1000 h 1609"/>
                <a:gd name="T32" fmla="*/ 793 w 885"/>
                <a:gd name="T33" fmla="*/ 939 h 1609"/>
                <a:gd name="T34" fmla="*/ 808 w 885"/>
                <a:gd name="T35" fmla="*/ 869 h 1609"/>
                <a:gd name="T36" fmla="*/ 843 w 885"/>
                <a:gd name="T37" fmla="*/ 798 h 1609"/>
                <a:gd name="T38" fmla="*/ 821 w 885"/>
                <a:gd name="T39" fmla="*/ 737 h 1609"/>
                <a:gd name="T40" fmla="*/ 784 w 885"/>
                <a:gd name="T41" fmla="*/ 687 h 1609"/>
                <a:gd name="T42" fmla="*/ 745 w 885"/>
                <a:gd name="T43" fmla="*/ 645 h 1609"/>
                <a:gd name="T44" fmla="*/ 695 w 885"/>
                <a:gd name="T45" fmla="*/ 570 h 1609"/>
                <a:gd name="T46" fmla="*/ 734 w 885"/>
                <a:gd name="T47" fmla="*/ 509 h 1609"/>
                <a:gd name="T48" fmla="*/ 734 w 885"/>
                <a:gd name="T49" fmla="*/ 463 h 1609"/>
                <a:gd name="T50" fmla="*/ 749 w 885"/>
                <a:gd name="T51" fmla="*/ 409 h 1609"/>
                <a:gd name="T52" fmla="*/ 826 w 885"/>
                <a:gd name="T53" fmla="*/ 407 h 1609"/>
                <a:gd name="T54" fmla="*/ 861 w 885"/>
                <a:gd name="T55" fmla="*/ 354 h 1609"/>
                <a:gd name="T56" fmla="*/ 863 w 885"/>
                <a:gd name="T57" fmla="*/ 287 h 1609"/>
                <a:gd name="T58" fmla="*/ 841 w 885"/>
                <a:gd name="T59" fmla="*/ 241 h 1609"/>
                <a:gd name="T60" fmla="*/ 817 w 885"/>
                <a:gd name="T61" fmla="*/ 205 h 1609"/>
                <a:gd name="T62" fmla="*/ 743 w 885"/>
                <a:gd name="T63" fmla="*/ 165 h 1609"/>
                <a:gd name="T64" fmla="*/ 778 w 885"/>
                <a:gd name="T65" fmla="*/ 131 h 1609"/>
                <a:gd name="T66" fmla="*/ 826 w 885"/>
                <a:gd name="T67" fmla="*/ 96 h 1609"/>
                <a:gd name="T68" fmla="*/ 780 w 885"/>
                <a:gd name="T69" fmla="*/ 65 h 1609"/>
                <a:gd name="T70" fmla="*/ 740 w 885"/>
                <a:gd name="T71" fmla="*/ 0 h 1609"/>
                <a:gd name="T72" fmla="*/ 723 w 885"/>
                <a:gd name="T73" fmla="*/ 66 h 1609"/>
                <a:gd name="T74" fmla="*/ 649 w 885"/>
                <a:gd name="T75" fmla="*/ 85 h 1609"/>
                <a:gd name="T76" fmla="*/ 588 w 885"/>
                <a:gd name="T77" fmla="*/ 115 h 1609"/>
                <a:gd name="T78" fmla="*/ 531 w 885"/>
                <a:gd name="T79" fmla="*/ 100 h 1609"/>
                <a:gd name="T80" fmla="*/ 465 w 885"/>
                <a:gd name="T81" fmla="*/ 159 h 1609"/>
                <a:gd name="T82" fmla="*/ 361 w 885"/>
                <a:gd name="T83" fmla="*/ 159 h 1609"/>
                <a:gd name="T84" fmla="*/ 308 w 885"/>
                <a:gd name="T85" fmla="*/ 293 h 1609"/>
                <a:gd name="T86" fmla="*/ 256 w 885"/>
                <a:gd name="T87" fmla="*/ 330 h 1609"/>
                <a:gd name="T88" fmla="*/ 203 w 885"/>
                <a:gd name="T89" fmla="*/ 333 h 1609"/>
                <a:gd name="T90" fmla="*/ 164 w 885"/>
                <a:gd name="T91" fmla="*/ 389 h 1609"/>
                <a:gd name="T92" fmla="*/ 109 w 885"/>
                <a:gd name="T93" fmla="*/ 346 h 1609"/>
                <a:gd name="T94" fmla="*/ 151 w 885"/>
                <a:gd name="T95" fmla="*/ 411 h 1609"/>
                <a:gd name="T96" fmla="*/ 142 w 885"/>
                <a:gd name="T97" fmla="*/ 478 h 1609"/>
                <a:gd name="T98" fmla="*/ 118 w 885"/>
                <a:gd name="T99" fmla="*/ 545 h 1609"/>
                <a:gd name="T100" fmla="*/ 105 w 885"/>
                <a:gd name="T101" fmla="*/ 626 h 1609"/>
                <a:gd name="T102" fmla="*/ 40 w 885"/>
                <a:gd name="T103" fmla="*/ 706 h 1609"/>
                <a:gd name="T104" fmla="*/ 99 w 885"/>
                <a:gd name="T105" fmla="*/ 832 h 1609"/>
                <a:gd name="T106" fmla="*/ 96 w 885"/>
                <a:gd name="T107" fmla="*/ 886 h 1609"/>
                <a:gd name="T108" fmla="*/ 99 w 885"/>
                <a:gd name="T109" fmla="*/ 936 h 1609"/>
                <a:gd name="T110" fmla="*/ 59 w 885"/>
                <a:gd name="T111" fmla="*/ 984 h 1609"/>
                <a:gd name="T112" fmla="*/ 55 w 885"/>
                <a:gd name="T113" fmla="*/ 1073 h 1609"/>
                <a:gd name="T114" fmla="*/ 74 w 885"/>
                <a:gd name="T115" fmla="*/ 1199 h 1609"/>
                <a:gd name="T116" fmla="*/ 116 w 885"/>
                <a:gd name="T117" fmla="*/ 1303 h 1609"/>
                <a:gd name="T118" fmla="*/ 92 w 885"/>
                <a:gd name="T119" fmla="*/ 1421 h 1609"/>
                <a:gd name="T120" fmla="*/ 64 w 885"/>
                <a:gd name="T121" fmla="*/ 1547 h 1609"/>
                <a:gd name="T122" fmla="*/ 72 w 885"/>
                <a:gd name="T123" fmla="*/ 1606 h 1609"/>
                <a:gd name="T124" fmla="*/ 142 w 885"/>
                <a:gd name="T125" fmla="*/ 1606 h 16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85" h="1609">
                  <a:moveTo>
                    <a:pt x="142" y="1606"/>
                  </a:moveTo>
                  <a:cubicBezTo>
                    <a:pt x="175" y="1603"/>
                    <a:pt x="177" y="1597"/>
                    <a:pt x="210" y="1575"/>
                  </a:cubicBezTo>
                  <a:cubicBezTo>
                    <a:pt x="243" y="1553"/>
                    <a:pt x="265" y="1523"/>
                    <a:pt x="306" y="1527"/>
                  </a:cubicBezTo>
                  <a:cubicBezTo>
                    <a:pt x="347" y="1530"/>
                    <a:pt x="358" y="1519"/>
                    <a:pt x="369" y="1504"/>
                  </a:cubicBezTo>
                  <a:cubicBezTo>
                    <a:pt x="380" y="1490"/>
                    <a:pt x="387" y="1460"/>
                    <a:pt x="413" y="1460"/>
                  </a:cubicBezTo>
                  <a:cubicBezTo>
                    <a:pt x="439" y="1460"/>
                    <a:pt x="463" y="1469"/>
                    <a:pt x="468" y="1451"/>
                  </a:cubicBezTo>
                  <a:cubicBezTo>
                    <a:pt x="472" y="1432"/>
                    <a:pt x="459" y="1408"/>
                    <a:pt x="494" y="1410"/>
                  </a:cubicBezTo>
                  <a:cubicBezTo>
                    <a:pt x="529" y="1412"/>
                    <a:pt x="553" y="1404"/>
                    <a:pt x="572" y="1397"/>
                  </a:cubicBezTo>
                  <a:cubicBezTo>
                    <a:pt x="592" y="1390"/>
                    <a:pt x="612" y="1367"/>
                    <a:pt x="623" y="1380"/>
                  </a:cubicBezTo>
                  <a:cubicBezTo>
                    <a:pt x="634" y="1393"/>
                    <a:pt x="658" y="1399"/>
                    <a:pt x="671" y="1382"/>
                  </a:cubicBezTo>
                  <a:cubicBezTo>
                    <a:pt x="684" y="1366"/>
                    <a:pt x="682" y="1351"/>
                    <a:pt x="717" y="1349"/>
                  </a:cubicBezTo>
                  <a:cubicBezTo>
                    <a:pt x="752" y="1347"/>
                    <a:pt x="769" y="1321"/>
                    <a:pt x="786" y="1297"/>
                  </a:cubicBezTo>
                  <a:cubicBezTo>
                    <a:pt x="804" y="1273"/>
                    <a:pt x="808" y="1245"/>
                    <a:pt x="795" y="1236"/>
                  </a:cubicBezTo>
                  <a:cubicBezTo>
                    <a:pt x="782" y="1227"/>
                    <a:pt x="817" y="1186"/>
                    <a:pt x="802" y="1158"/>
                  </a:cubicBezTo>
                  <a:cubicBezTo>
                    <a:pt x="786" y="1130"/>
                    <a:pt x="826" y="1110"/>
                    <a:pt x="784" y="1082"/>
                  </a:cubicBezTo>
                  <a:cubicBezTo>
                    <a:pt x="743" y="1054"/>
                    <a:pt x="723" y="1021"/>
                    <a:pt x="752" y="1000"/>
                  </a:cubicBezTo>
                  <a:cubicBezTo>
                    <a:pt x="780" y="980"/>
                    <a:pt x="797" y="980"/>
                    <a:pt x="793" y="939"/>
                  </a:cubicBezTo>
                  <a:cubicBezTo>
                    <a:pt x="789" y="899"/>
                    <a:pt x="784" y="900"/>
                    <a:pt x="808" y="869"/>
                  </a:cubicBezTo>
                  <a:cubicBezTo>
                    <a:pt x="832" y="837"/>
                    <a:pt x="841" y="823"/>
                    <a:pt x="843" y="798"/>
                  </a:cubicBezTo>
                  <a:cubicBezTo>
                    <a:pt x="845" y="774"/>
                    <a:pt x="843" y="756"/>
                    <a:pt x="821" y="737"/>
                  </a:cubicBezTo>
                  <a:cubicBezTo>
                    <a:pt x="800" y="719"/>
                    <a:pt x="784" y="706"/>
                    <a:pt x="784" y="687"/>
                  </a:cubicBezTo>
                  <a:cubicBezTo>
                    <a:pt x="784" y="669"/>
                    <a:pt x="782" y="656"/>
                    <a:pt x="745" y="645"/>
                  </a:cubicBezTo>
                  <a:cubicBezTo>
                    <a:pt x="708" y="633"/>
                    <a:pt x="684" y="609"/>
                    <a:pt x="695" y="570"/>
                  </a:cubicBezTo>
                  <a:cubicBezTo>
                    <a:pt x="706" y="532"/>
                    <a:pt x="734" y="543"/>
                    <a:pt x="734" y="509"/>
                  </a:cubicBezTo>
                  <a:cubicBezTo>
                    <a:pt x="734" y="476"/>
                    <a:pt x="734" y="480"/>
                    <a:pt x="734" y="463"/>
                  </a:cubicBezTo>
                  <a:cubicBezTo>
                    <a:pt x="734" y="446"/>
                    <a:pt x="719" y="398"/>
                    <a:pt x="749" y="409"/>
                  </a:cubicBezTo>
                  <a:cubicBezTo>
                    <a:pt x="780" y="420"/>
                    <a:pt x="806" y="433"/>
                    <a:pt x="826" y="407"/>
                  </a:cubicBezTo>
                  <a:cubicBezTo>
                    <a:pt x="845" y="381"/>
                    <a:pt x="856" y="370"/>
                    <a:pt x="861" y="354"/>
                  </a:cubicBezTo>
                  <a:cubicBezTo>
                    <a:pt x="865" y="337"/>
                    <a:pt x="885" y="313"/>
                    <a:pt x="863" y="287"/>
                  </a:cubicBezTo>
                  <a:cubicBezTo>
                    <a:pt x="841" y="261"/>
                    <a:pt x="841" y="257"/>
                    <a:pt x="841" y="241"/>
                  </a:cubicBezTo>
                  <a:cubicBezTo>
                    <a:pt x="841" y="224"/>
                    <a:pt x="848" y="205"/>
                    <a:pt x="817" y="205"/>
                  </a:cubicBezTo>
                  <a:cubicBezTo>
                    <a:pt x="786" y="205"/>
                    <a:pt x="708" y="198"/>
                    <a:pt x="743" y="165"/>
                  </a:cubicBezTo>
                  <a:cubicBezTo>
                    <a:pt x="778" y="131"/>
                    <a:pt x="747" y="139"/>
                    <a:pt x="778" y="131"/>
                  </a:cubicBezTo>
                  <a:cubicBezTo>
                    <a:pt x="808" y="124"/>
                    <a:pt x="841" y="124"/>
                    <a:pt x="826" y="96"/>
                  </a:cubicBezTo>
                  <a:cubicBezTo>
                    <a:pt x="811" y="68"/>
                    <a:pt x="784" y="89"/>
                    <a:pt x="780" y="65"/>
                  </a:cubicBezTo>
                  <a:cubicBezTo>
                    <a:pt x="776" y="43"/>
                    <a:pt x="776" y="14"/>
                    <a:pt x="740" y="0"/>
                  </a:cubicBezTo>
                  <a:cubicBezTo>
                    <a:pt x="741" y="21"/>
                    <a:pt x="753" y="60"/>
                    <a:pt x="723" y="66"/>
                  </a:cubicBezTo>
                  <a:cubicBezTo>
                    <a:pt x="688" y="74"/>
                    <a:pt x="653" y="59"/>
                    <a:pt x="649" y="85"/>
                  </a:cubicBezTo>
                  <a:cubicBezTo>
                    <a:pt x="645" y="111"/>
                    <a:pt x="610" y="133"/>
                    <a:pt x="588" y="115"/>
                  </a:cubicBezTo>
                  <a:cubicBezTo>
                    <a:pt x="566" y="96"/>
                    <a:pt x="544" y="74"/>
                    <a:pt x="531" y="100"/>
                  </a:cubicBezTo>
                  <a:cubicBezTo>
                    <a:pt x="518" y="126"/>
                    <a:pt x="500" y="174"/>
                    <a:pt x="465" y="159"/>
                  </a:cubicBezTo>
                  <a:cubicBezTo>
                    <a:pt x="430" y="144"/>
                    <a:pt x="378" y="133"/>
                    <a:pt x="361" y="159"/>
                  </a:cubicBezTo>
                  <a:cubicBezTo>
                    <a:pt x="343" y="185"/>
                    <a:pt x="317" y="267"/>
                    <a:pt x="308" y="293"/>
                  </a:cubicBezTo>
                  <a:cubicBezTo>
                    <a:pt x="299" y="318"/>
                    <a:pt x="269" y="337"/>
                    <a:pt x="256" y="330"/>
                  </a:cubicBezTo>
                  <a:cubicBezTo>
                    <a:pt x="243" y="322"/>
                    <a:pt x="203" y="296"/>
                    <a:pt x="203" y="333"/>
                  </a:cubicBezTo>
                  <a:cubicBezTo>
                    <a:pt x="203" y="370"/>
                    <a:pt x="208" y="407"/>
                    <a:pt x="164" y="389"/>
                  </a:cubicBezTo>
                  <a:cubicBezTo>
                    <a:pt x="133" y="376"/>
                    <a:pt x="124" y="344"/>
                    <a:pt x="109" y="346"/>
                  </a:cubicBezTo>
                  <a:cubicBezTo>
                    <a:pt x="118" y="371"/>
                    <a:pt x="139" y="397"/>
                    <a:pt x="151" y="411"/>
                  </a:cubicBezTo>
                  <a:cubicBezTo>
                    <a:pt x="166" y="430"/>
                    <a:pt x="157" y="461"/>
                    <a:pt x="142" y="478"/>
                  </a:cubicBezTo>
                  <a:cubicBezTo>
                    <a:pt x="127" y="494"/>
                    <a:pt x="125" y="507"/>
                    <a:pt x="118" y="545"/>
                  </a:cubicBezTo>
                  <a:cubicBezTo>
                    <a:pt x="112" y="582"/>
                    <a:pt x="107" y="578"/>
                    <a:pt x="105" y="626"/>
                  </a:cubicBezTo>
                  <a:cubicBezTo>
                    <a:pt x="103" y="674"/>
                    <a:pt x="79" y="671"/>
                    <a:pt x="40" y="706"/>
                  </a:cubicBezTo>
                  <a:cubicBezTo>
                    <a:pt x="0" y="741"/>
                    <a:pt x="83" y="813"/>
                    <a:pt x="99" y="832"/>
                  </a:cubicBezTo>
                  <a:cubicBezTo>
                    <a:pt x="114" y="850"/>
                    <a:pt x="116" y="869"/>
                    <a:pt x="96" y="886"/>
                  </a:cubicBezTo>
                  <a:cubicBezTo>
                    <a:pt x="77" y="902"/>
                    <a:pt x="79" y="908"/>
                    <a:pt x="99" y="936"/>
                  </a:cubicBezTo>
                  <a:cubicBezTo>
                    <a:pt x="118" y="963"/>
                    <a:pt x="74" y="958"/>
                    <a:pt x="59" y="984"/>
                  </a:cubicBezTo>
                  <a:cubicBezTo>
                    <a:pt x="44" y="1010"/>
                    <a:pt x="29" y="1047"/>
                    <a:pt x="55" y="1073"/>
                  </a:cubicBezTo>
                  <a:cubicBezTo>
                    <a:pt x="81" y="1099"/>
                    <a:pt x="74" y="1164"/>
                    <a:pt x="74" y="1199"/>
                  </a:cubicBezTo>
                  <a:cubicBezTo>
                    <a:pt x="74" y="1234"/>
                    <a:pt x="90" y="1243"/>
                    <a:pt x="116" y="1303"/>
                  </a:cubicBezTo>
                  <a:cubicBezTo>
                    <a:pt x="142" y="1362"/>
                    <a:pt x="107" y="1386"/>
                    <a:pt x="92" y="1421"/>
                  </a:cubicBezTo>
                  <a:cubicBezTo>
                    <a:pt x="77" y="1456"/>
                    <a:pt x="61" y="1492"/>
                    <a:pt x="64" y="1547"/>
                  </a:cubicBezTo>
                  <a:cubicBezTo>
                    <a:pt x="65" y="1571"/>
                    <a:pt x="67" y="1590"/>
                    <a:pt x="72" y="1606"/>
                  </a:cubicBezTo>
                  <a:cubicBezTo>
                    <a:pt x="94" y="1608"/>
                    <a:pt x="123" y="1609"/>
                    <a:pt x="142" y="1606"/>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52" name="Freeform 26"/>
            <p:cNvSpPr>
              <a:spLocks/>
            </p:cNvSpPr>
            <p:nvPr/>
          </p:nvSpPr>
          <p:spPr bwMode="auto">
            <a:xfrm>
              <a:off x="3730" y="2139"/>
              <a:ext cx="699" cy="563"/>
            </a:xfrm>
            <a:custGeom>
              <a:avLst/>
              <a:gdLst>
                <a:gd name="T0" fmla="*/ 1378 w 1510"/>
                <a:gd name="T1" fmla="*/ 1097 h 1217"/>
                <a:gd name="T2" fmla="*/ 1389 w 1510"/>
                <a:gd name="T3" fmla="*/ 986 h 1217"/>
                <a:gd name="T4" fmla="*/ 1344 w 1510"/>
                <a:gd name="T5" fmla="*/ 936 h 1217"/>
                <a:gd name="T6" fmla="*/ 1241 w 1510"/>
                <a:gd name="T7" fmla="*/ 927 h 1217"/>
                <a:gd name="T8" fmla="*/ 1175 w 1510"/>
                <a:gd name="T9" fmla="*/ 854 h 1217"/>
                <a:gd name="T10" fmla="*/ 1156 w 1510"/>
                <a:gd name="T11" fmla="*/ 808 h 1217"/>
                <a:gd name="T12" fmla="*/ 1217 w 1510"/>
                <a:gd name="T13" fmla="*/ 682 h 1217"/>
                <a:gd name="T14" fmla="*/ 1256 w 1510"/>
                <a:gd name="T15" fmla="*/ 610 h 1217"/>
                <a:gd name="T16" fmla="*/ 1315 w 1510"/>
                <a:gd name="T17" fmla="*/ 558 h 1217"/>
                <a:gd name="T18" fmla="*/ 1424 w 1510"/>
                <a:gd name="T19" fmla="*/ 615 h 1217"/>
                <a:gd name="T20" fmla="*/ 1490 w 1510"/>
                <a:gd name="T21" fmla="*/ 538 h 1217"/>
                <a:gd name="T22" fmla="*/ 1424 w 1510"/>
                <a:gd name="T23" fmla="*/ 465 h 1217"/>
                <a:gd name="T24" fmla="*/ 1330 w 1510"/>
                <a:gd name="T25" fmla="*/ 397 h 1217"/>
                <a:gd name="T26" fmla="*/ 1182 w 1510"/>
                <a:gd name="T27" fmla="*/ 397 h 1217"/>
                <a:gd name="T28" fmla="*/ 1053 w 1510"/>
                <a:gd name="T29" fmla="*/ 330 h 1217"/>
                <a:gd name="T30" fmla="*/ 1090 w 1510"/>
                <a:gd name="T31" fmla="*/ 239 h 1217"/>
                <a:gd name="T32" fmla="*/ 1230 w 1510"/>
                <a:gd name="T33" fmla="*/ 84 h 1217"/>
                <a:gd name="T34" fmla="*/ 1114 w 1510"/>
                <a:gd name="T35" fmla="*/ 102 h 1217"/>
                <a:gd name="T36" fmla="*/ 1036 w 1510"/>
                <a:gd name="T37" fmla="*/ 50 h 1217"/>
                <a:gd name="T38" fmla="*/ 950 w 1510"/>
                <a:gd name="T39" fmla="*/ 56 h 1217"/>
                <a:gd name="T40" fmla="*/ 811 w 1510"/>
                <a:gd name="T41" fmla="*/ 33 h 1217"/>
                <a:gd name="T42" fmla="*/ 730 w 1510"/>
                <a:gd name="T43" fmla="*/ 91 h 1217"/>
                <a:gd name="T44" fmla="*/ 714 w 1510"/>
                <a:gd name="T45" fmla="*/ 230 h 1217"/>
                <a:gd name="T46" fmla="*/ 599 w 1510"/>
                <a:gd name="T47" fmla="*/ 315 h 1217"/>
                <a:gd name="T48" fmla="*/ 500 w 1510"/>
                <a:gd name="T49" fmla="*/ 330 h 1217"/>
                <a:gd name="T50" fmla="*/ 396 w 1510"/>
                <a:gd name="T51" fmla="*/ 384 h 1217"/>
                <a:gd name="T52" fmla="*/ 297 w 1510"/>
                <a:gd name="T53" fmla="*/ 437 h 1217"/>
                <a:gd name="T54" fmla="*/ 138 w 1510"/>
                <a:gd name="T55" fmla="*/ 508 h 1217"/>
                <a:gd name="T56" fmla="*/ 0 w 1510"/>
                <a:gd name="T57" fmla="*/ 539 h 1217"/>
                <a:gd name="T58" fmla="*/ 88 w 1510"/>
                <a:gd name="T59" fmla="*/ 684 h 1217"/>
                <a:gd name="T60" fmla="*/ 189 w 1510"/>
                <a:gd name="T61" fmla="*/ 852 h 1217"/>
                <a:gd name="T62" fmla="*/ 377 w 1510"/>
                <a:gd name="T63" fmla="*/ 1009 h 1217"/>
                <a:gd name="T64" fmla="*/ 542 w 1510"/>
                <a:gd name="T65" fmla="*/ 1057 h 1217"/>
                <a:gd name="T66" fmla="*/ 710 w 1510"/>
                <a:gd name="T67" fmla="*/ 1024 h 1217"/>
                <a:gd name="T68" fmla="*/ 805 w 1510"/>
                <a:gd name="T69" fmla="*/ 1056 h 1217"/>
                <a:gd name="T70" fmla="*/ 889 w 1510"/>
                <a:gd name="T71" fmla="*/ 1047 h 1217"/>
                <a:gd name="T72" fmla="*/ 927 w 1510"/>
                <a:gd name="T73" fmla="*/ 1145 h 1217"/>
                <a:gd name="T74" fmla="*/ 1030 w 1510"/>
                <a:gd name="T75" fmla="*/ 1129 h 1217"/>
                <a:gd name="T76" fmla="*/ 1171 w 1510"/>
                <a:gd name="T77" fmla="*/ 1213 h 1217"/>
                <a:gd name="T78" fmla="*/ 1253 w 1510"/>
                <a:gd name="T79" fmla="*/ 1197 h 1217"/>
                <a:gd name="T80" fmla="*/ 1293 w 1510"/>
                <a:gd name="T81" fmla="*/ 1217 h 1217"/>
                <a:gd name="T82" fmla="*/ 1320 w 1510"/>
                <a:gd name="T83" fmla="*/ 1127 h 1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510" h="1217">
                  <a:moveTo>
                    <a:pt x="1320" y="1127"/>
                  </a:moveTo>
                  <a:cubicBezTo>
                    <a:pt x="1352" y="1118"/>
                    <a:pt x="1352" y="1105"/>
                    <a:pt x="1378" y="1097"/>
                  </a:cubicBezTo>
                  <a:cubicBezTo>
                    <a:pt x="1405" y="1090"/>
                    <a:pt x="1407" y="1092"/>
                    <a:pt x="1405" y="1062"/>
                  </a:cubicBezTo>
                  <a:cubicBezTo>
                    <a:pt x="1402" y="1032"/>
                    <a:pt x="1407" y="1012"/>
                    <a:pt x="1389" y="986"/>
                  </a:cubicBezTo>
                  <a:cubicBezTo>
                    <a:pt x="1372" y="960"/>
                    <a:pt x="1372" y="953"/>
                    <a:pt x="1372" y="942"/>
                  </a:cubicBezTo>
                  <a:cubicBezTo>
                    <a:pt x="1372" y="930"/>
                    <a:pt x="1376" y="892"/>
                    <a:pt x="1344" y="936"/>
                  </a:cubicBezTo>
                  <a:cubicBezTo>
                    <a:pt x="1311" y="980"/>
                    <a:pt x="1298" y="966"/>
                    <a:pt x="1285" y="955"/>
                  </a:cubicBezTo>
                  <a:cubicBezTo>
                    <a:pt x="1271" y="943"/>
                    <a:pt x="1261" y="921"/>
                    <a:pt x="1241" y="927"/>
                  </a:cubicBezTo>
                  <a:cubicBezTo>
                    <a:pt x="1221" y="932"/>
                    <a:pt x="1202" y="925"/>
                    <a:pt x="1202" y="905"/>
                  </a:cubicBezTo>
                  <a:cubicBezTo>
                    <a:pt x="1202" y="884"/>
                    <a:pt x="1212" y="860"/>
                    <a:pt x="1175" y="854"/>
                  </a:cubicBezTo>
                  <a:cubicBezTo>
                    <a:pt x="1138" y="849"/>
                    <a:pt x="1121" y="849"/>
                    <a:pt x="1119" y="823"/>
                  </a:cubicBezTo>
                  <a:cubicBezTo>
                    <a:pt x="1116" y="797"/>
                    <a:pt x="1132" y="806"/>
                    <a:pt x="1156" y="808"/>
                  </a:cubicBezTo>
                  <a:cubicBezTo>
                    <a:pt x="1180" y="810"/>
                    <a:pt x="1210" y="806"/>
                    <a:pt x="1215" y="775"/>
                  </a:cubicBezTo>
                  <a:cubicBezTo>
                    <a:pt x="1219" y="743"/>
                    <a:pt x="1182" y="684"/>
                    <a:pt x="1217" y="682"/>
                  </a:cubicBezTo>
                  <a:cubicBezTo>
                    <a:pt x="1252" y="680"/>
                    <a:pt x="1285" y="686"/>
                    <a:pt x="1267" y="662"/>
                  </a:cubicBezTo>
                  <a:cubicBezTo>
                    <a:pt x="1250" y="638"/>
                    <a:pt x="1271" y="630"/>
                    <a:pt x="1256" y="610"/>
                  </a:cubicBezTo>
                  <a:cubicBezTo>
                    <a:pt x="1241" y="589"/>
                    <a:pt x="1232" y="571"/>
                    <a:pt x="1252" y="565"/>
                  </a:cubicBezTo>
                  <a:cubicBezTo>
                    <a:pt x="1271" y="560"/>
                    <a:pt x="1291" y="536"/>
                    <a:pt x="1315" y="558"/>
                  </a:cubicBezTo>
                  <a:cubicBezTo>
                    <a:pt x="1339" y="580"/>
                    <a:pt x="1357" y="575"/>
                    <a:pt x="1361" y="593"/>
                  </a:cubicBezTo>
                  <a:cubicBezTo>
                    <a:pt x="1365" y="612"/>
                    <a:pt x="1411" y="625"/>
                    <a:pt x="1424" y="615"/>
                  </a:cubicBezTo>
                  <a:cubicBezTo>
                    <a:pt x="1437" y="606"/>
                    <a:pt x="1422" y="591"/>
                    <a:pt x="1453" y="580"/>
                  </a:cubicBezTo>
                  <a:cubicBezTo>
                    <a:pt x="1483" y="569"/>
                    <a:pt x="1510" y="558"/>
                    <a:pt x="1490" y="538"/>
                  </a:cubicBezTo>
                  <a:cubicBezTo>
                    <a:pt x="1470" y="517"/>
                    <a:pt x="1464" y="512"/>
                    <a:pt x="1464" y="495"/>
                  </a:cubicBezTo>
                  <a:cubicBezTo>
                    <a:pt x="1464" y="478"/>
                    <a:pt x="1457" y="465"/>
                    <a:pt x="1424" y="465"/>
                  </a:cubicBezTo>
                  <a:cubicBezTo>
                    <a:pt x="1392" y="465"/>
                    <a:pt x="1378" y="458"/>
                    <a:pt x="1368" y="443"/>
                  </a:cubicBezTo>
                  <a:cubicBezTo>
                    <a:pt x="1357" y="428"/>
                    <a:pt x="1363" y="393"/>
                    <a:pt x="1330" y="397"/>
                  </a:cubicBezTo>
                  <a:cubicBezTo>
                    <a:pt x="1298" y="400"/>
                    <a:pt x="1282" y="432"/>
                    <a:pt x="1243" y="423"/>
                  </a:cubicBezTo>
                  <a:cubicBezTo>
                    <a:pt x="1204" y="413"/>
                    <a:pt x="1191" y="412"/>
                    <a:pt x="1182" y="397"/>
                  </a:cubicBezTo>
                  <a:cubicBezTo>
                    <a:pt x="1173" y="382"/>
                    <a:pt x="1173" y="369"/>
                    <a:pt x="1136" y="356"/>
                  </a:cubicBezTo>
                  <a:cubicBezTo>
                    <a:pt x="1099" y="343"/>
                    <a:pt x="1079" y="345"/>
                    <a:pt x="1053" y="330"/>
                  </a:cubicBezTo>
                  <a:cubicBezTo>
                    <a:pt x="1027" y="315"/>
                    <a:pt x="1031" y="308"/>
                    <a:pt x="1046" y="284"/>
                  </a:cubicBezTo>
                  <a:cubicBezTo>
                    <a:pt x="1062" y="260"/>
                    <a:pt x="1057" y="258"/>
                    <a:pt x="1090" y="239"/>
                  </a:cubicBezTo>
                  <a:cubicBezTo>
                    <a:pt x="1123" y="221"/>
                    <a:pt x="1132" y="187"/>
                    <a:pt x="1154" y="167"/>
                  </a:cubicBezTo>
                  <a:cubicBezTo>
                    <a:pt x="1175" y="147"/>
                    <a:pt x="1206" y="98"/>
                    <a:pt x="1230" y="84"/>
                  </a:cubicBezTo>
                  <a:cubicBezTo>
                    <a:pt x="1254" y="69"/>
                    <a:pt x="1300" y="0"/>
                    <a:pt x="1202" y="80"/>
                  </a:cubicBezTo>
                  <a:cubicBezTo>
                    <a:pt x="1167" y="91"/>
                    <a:pt x="1101" y="156"/>
                    <a:pt x="1114" y="102"/>
                  </a:cubicBezTo>
                  <a:cubicBezTo>
                    <a:pt x="1127" y="48"/>
                    <a:pt x="1145" y="48"/>
                    <a:pt x="1110" y="48"/>
                  </a:cubicBezTo>
                  <a:cubicBezTo>
                    <a:pt x="1075" y="48"/>
                    <a:pt x="1075" y="4"/>
                    <a:pt x="1036" y="50"/>
                  </a:cubicBezTo>
                  <a:cubicBezTo>
                    <a:pt x="1027" y="69"/>
                    <a:pt x="1016" y="72"/>
                    <a:pt x="994" y="63"/>
                  </a:cubicBezTo>
                  <a:cubicBezTo>
                    <a:pt x="972" y="54"/>
                    <a:pt x="977" y="50"/>
                    <a:pt x="950" y="56"/>
                  </a:cubicBezTo>
                  <a:cubicBezTo>
                    <a:pt x="924" y="61"/>
                    <a:pt x="920" y="59"/>
                    <a:pt x="887" y="54"/>
                  </a:cubicBezTo>
                  <a:cubicBezTo>
                    <a:pt x="854" y="48"/>
                    <a:pt x="835" y="37"/>
                    <a:pt x="811" y="33"/>
                  </a:cubicBezTo>
                  <a:cubicBezTo>
                    <a:pt x="794" y="31"/>
                    <a:pt x="760" y="23"/>
                    <a:pt x="727" y="29"/>
                  </a:cubicBezTo>
                  <a:cubicBezTo>
                    <a:pt x="741" y="50"/>
                    <a:pt x="717" y="68"/>
                    <a:pt x="730" y="91"/>
                  </a:cubicBezTo>
                  <a:cubicBezTo>
                    <a:pt x="745" y="119"/>
                    <a:pt x="710" y="160"/>
                    <a:pt x="723" y="169"/>
                  </a:cubicBezTo>
                  <a:cubicBezTo>
                    <a:pt x="736" y="178"/>
                    <a:pt x="732" y="206"/>
                    <a:pt x="714" y="230"/>
                  </a:cubicBezTo>
                  <a:cubicBezTo>
                    <a:pt x="697" y="254"/>
                    <a:pt x="680" y="280"/>
                    <a:pt x="645" y="282"/>
                  </a:cubicBezTo>
                  <a:cubicBezTo>
                    <a:pt x="610" y="284"/>
                    <a:pt x="612" y="299"/>
                    <a:pt x="599" y="315"/>
                  </a:cubicBezTo>
                  <a:cubicBezTo>
                    <a:pt x="586" y="332"/>
                    <a:pt x="562" y="326"/>
                    <a:pt x="551" y="313"/>
                  </a:cubicBezTo>
                  <a:cubicBezTo>
                    <a:pt x="540" y="300"/>
                    <a:pt x="520" y="323"/>
                    <a:pt x="500" y="330"/>
                  </a:cubicBezTo>
                  <a:cubicBezTo>
                    <a:pt x="481" y="337"/>
                    <a:pt x="457" y="345"/>
                    <a:pt x="422" y="343"/>
                  </a:cubicBezTo>
                  <a:cubicBezTo>
                    <a:pt x="387" y="341"/>
                    <a:pt x="400" y="365"/>
                    <a:pt x="396" y="384"/>
                  </a:cubicBezTo>
                  <a:cubicBezTo>
                    <a:pt x="391" y="402"/>
                    <a:pt x="367" y="393"/>
                    <a:pt x="341" y="393"/>
                  </a:cubicBezTo>
                  <a:cubicBezTo>
                    <a:pt x="315" y="393"/>
                    <a:pt x="308" y="423"/>
                    <a:pt x="297" y="437"/>
                  </a:cubicBezTo>
                  <a:cubicBezTo>
                    <a:pt x="286" y="452"/>
                    <a:pt x="275" y="463"/>
                    <a:pt x="234" y="460"/>
                  </a:cubicBezTo>
                  <a:cubicBezTo>
                    <a:pt x="193" y="456"/>
                    <a:pt x="171" y="486"/>
                    <a:pt x="138" y="508"/>
                  </a:cubicBezTo>
                  <a:cubicBezTo>
                    <a:pt x="105" y="530"/>
                    <a:pt x="103" y="536"/>
                    <a:pt x="70" y="539"/>
                  </a:cubicBezTo>
                  <a:cubicBezTo>
                    <a:pt x="51" y="542"/>
                    <a:pt x="22" y="541"/>
                    <a:pt x="0" y="539"/>
                  </a:cubicBezTo>
                  <a:cubicBezTo>
                    <a:pt x="6" y="561"/>
                    <a:pt x="16" y="577"/>
                    <a:pt x="31" y="593"/>
                  </a:cubicBezTo>
                  <a:cubicBezTo>
                    <a:pt x="57" y="621"/>
                    <a:pt x="72" y="639"/>
                    <a:pt x="88" y="684"/>
                  </a:cubicBezTo>
                  <a:cubicBezTo>
                    <a:pt x="103" y="728"/>
                    <a:pt x="177" y="778"/>
                    <a:pt x="195" y="806"/>
                  </a:cubicBezTo>
                  <a:cubicBezTo>
                    <a:pt x="207" y="825"/>
                    <a:pt x="201" y="839"/>
                    <a:pt x="189" y="852"/>
                  </a:cubicBezTo>
                  <a:cubicBezTo>
                    <a:pt x="228" y="879"/>
                    <a:pt x="269" y="936"/>
                    <a:pt x="284" y="955"/>
                  </a:cubicBezTo>
                  <a:cubicBezTo>
                    <a:pt x="302" y="979"/>
                    <a:pt x="354" y="1007"/>
                    <a:pt x="377" y="1009"/>
                  </a:cubicBezTo>
                  <a:cubicBezTo>
                    <a:pt x="400" y="1011"/>
                    <a:pt x="403" y="1023"/>
                    <a:pt x="452" y="1039"/>
                  </a:cubicBezTo>
                  <a:cubicBezTo>
                    <a:pt x="502" y="1055"/>
                    <a:pt x="505" y="1053"/>
                    <a:pt x="542" y="1057"/>
                  </a:cubicBezTo>
                  <a:cubicBezTo>
                    <a:pt x="579" y="1062"/>
                    <a:pt x="626" y="1055"/>
                    <a:pt x="650" y="1044"/>
                  </a:cubicBezTo>
                  <a:cubicBezTo>
                    <a:pt x="674" y="1034"/>
                    <a:pt x="685" y="1027"/>
                    <a:pt x="710" y="1024"/>
                  </a:cubicBezTo>
                  <a:cubicBezTo>
                    <a:pt x="735" y="1021"/>
                    <a:pt x="747" y="1025"/>
                    <a:pt x="760" y="1033"/>
                  </a:cubicBezTo>
                  <a:cubicBezTo>
                    <a:pt x="773" y="1042"/>
                    <a:pt x="773" y="1062"/>
                    <a:pt x="805" y="1056"/>
                  </a:cubicBezTo>
                  <a:cubicBezTo>
                    <a:pt x="837" y="1049"/>
                    <a:pt x="834" y="1018"/>
                    <a:pt x="853" y="1008"/>
                  </a:cubicBezTo>
                  <a:cubicBezTo>
                    <a:pt x="873" y="998"/>
                    <a:pt x="885" y="1031"/>
                    <a:pt x="889" y="1047"/>
                  </a:cubicBezTo>
                  <a:cubicBezTo>
                    <a:pt x="894" y="1064"/>
                    <a:pt x="888" y="1072"/>
                    <a:pt x="885" y="1094"/>
                  </a:cubicBezTo>
                  <a:cubicBezTo>
                    <a:pt x="882" y="1115"/>
                    <a:pt x="910" y="1131"/>
                    <a:pt x="927" y="1145"/>
                  </a:cubicBezTo>
                  <a:cubicBezTo>
                    <a:pt x="945" y="1160"/>
                    <a:pt x="959" y="1159"/>
                    <a:pt x="983" y="1148"/>
                  </a:cubicBezTo>
                  <a:cubicBezTo>
                    <a:pt x="1007" y="1137"/>
                    <a:pt x="1004" y="1124"/>
                    <a:pt x="1030" y="1129"/>
                  </a:cubicBezTo>
                  <a:cubicBezTo>
                    <a:pt x="1056" y="1133"/>
                    <a:pt x="1092" y="1184"/>
                    <a:pt x="1107" y="1197"/>
                  </a:cubicBezTo>
                  <a:cubicBezTo>
                    <a:pt x="1121" y="1210"/>
                    <a:pt x="1154" y="1215"/>
                    <a:pt x="1171" y="1213"/>
                  </a:cubicBezTo>
                  <a:cubicBezTo>
                    <a:pt x="1188" y="1211"/>
                    <a:pt x="1200" y="1212"/>
                    <a:pt x="1218" y="1190"/>
                  </a:cubicBezTo>
                  <a:cubicBezTo>
                    <a:pt x="1235" y="1168"/>
                    <a:pt x="1246" y="1189"/>
                    <a:pt x="1253" y="1197"/>
                  </a:cubicBezTo>
                  <a:cubicBezTo>
                    <a:pt x="1259" y="1206"/>
                    <a:pt x="1266" y="1214"/>
                    <a:pt x="1280" y="1212"/>
                  </a:cubicBezTo>
                  <a:cubicBezTo>
                    <a:pt x="1284" y="1212"/>
                    <a:pt x="1289" y="1213"/>
                    <a:pt x="1293" y="1217"/>
                  </a:cubicBezTo>
                  <a:cubicBezTo>
                    <a:pt x="1297" y="1206"/>
                    <a:pt x="1301" y="1191"/>
                    <a:pt x="1302" y="1177"/>
                  </a:cubicBezTo>
                  <a:cubicBezTo>
                    <a:pt x="1304" y="1147"/>
                    <a:pt x="1287" y="1136"/>
                    <a:pt x="1320" y="1127"/>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53" name="Freeform 27"/>
            <p:cNvSpPr>
              <a:spLocks/>
            </p:cNvSpPr>
            <p:nvPr/>
          </p:nvSpPr>
          <p:spPr bwMode="auto">
            <a:xfrm>
              <a:off x="4247" y="2313"/>
              <a:ext cx="563" cy="589"/>
            </a:xfrm>
            <a:custGeom>
              <a:avLst/>
              <a:gdLst>
                <a:gd name="T0" fmla="*/ 240 w 1217"/>
                <a:gd name="T1" fmla="*/ 33 h 1271"/>
                <a:gd name="T2" fmla="*/ 308 w 1217"/>
                <a:gd name="T3" fmla="*/ 88 h 1271"/>
                <a:gd name="T4" fmla="*/ 374 w 1217"/>
                <a:gd name="T5" fmla="*/ 161 h 1271"/>
                <a:gd name="T6" fmla="*/ 308 w 1217"/>
                <a:gd name="T7" fmla="*/ 238 h 1271"/>
                <a:gd name="T8" fmla="*/ 199 w 1217"/>
                <a:gd name="T9" fmla="*/ 181 h 1271"/>
                <a:gd name="T10" fmla="*/ 140 w 1217"/>
                <a:gd name="T11" fmla="*/ 233 h 1271"/>
                <a:gd name="T12" fmla="*/ 101 w 1217"/>
                <a:gd name="T13" fmla="*/ 305 h 1271"/>
                <a:gd name="T14" fmla="*/ 40 w 1217"/>
                <a:gd name="T15" fmla="*/ 431 h 1271"/>
                <a:gd name="T16" fmla="*/ 59 w 1217"/>
                <a:gd name="T17" fmla="*/ 477 h 1271"/>
                <a:gd name="T18" fmla="*/ 125 w 1217"/>
                <a:gd name="T19" fmla="*/ 550 h 1271"/>
                <a:gd name="T20" fmla="*/ 228 w 1217"/>
                <a:gd name="T21" fmla="*/ 559 h 1271"/>
                <a:gd name="T22" fmla="*/ 273 w 1217"/>
                <a:gd name="T23" fmla="*/ 609 h 1271"/>
                <a:gd name="T24" fmla="*/ 262 w 1217"/>
                <a:gd name="T25" fmla="*/ 720 h 1271"/>
                <a:gd name="T26" fmla="*/ 186 w 1217"/>
                <a:gd name="T27" fmla="*/ 800 h 1271"/>
                <a:gd name="T28" fmla="*/ 207 w 1217"/>
                <a:gd name="T29" fmla="*/ 873 h 1271"/>
                <a:gd name="T30" fmla="*/ 280 w 1217"/>
                <a:gd name="T31" fmla="*/ 883 h 1271"/>
                <a:gd name="T32" fmla="*/ 321 w 1217"/>
                <a:gd name="T33" fmla="*/ 965 h 1271"/>
                <a:gd name="T34" fmla="*/ 389 w 1217"/>
                <a:gd name="T35" fmla="*/ 1135 h 1271"/>
                <a:gd name="T36" fmla="*/ 494 w 1217"/>
                <a:gd name="T37" fmla="*/ 1189 h 1271"/>
                <a:gd name="T38" fmla="*/ 597 w 1217"/>
                <a:gd name="T39" fmla="*/ 1161 h 1271"/>
                <a:gd name="T40" fmla="*/ 568 w 1217"/>
                <a:gd name="T41" fmla="*/ 1247 h 1271"/>
                <a:gd name="T42" fmla="*/ 688 w 1217"/>
                <a:gd name="T43" fmla="*/ 1165 h 1271"/>
                <a:gd name="T44" fmla="*/ 878 w 1217"/>
                <a:gd name="T45" fmla="*/ 1209 h 1271"/>
                <a:gd name="T46" fmla="*/ 942 w 1217"/>
                <a:gd name="T47" fmla="*/ 1241 h 1271"/>
                <a:gd name="T48" fmla="*/ 1009 w 1217"/>
                <a:gd name="T49" fmla="*/ 1181 h 1271"/>
                <a:gd name="T50" fmla="*/ 1070 w 1217"/>
                <a:gd name="T51" fmla="*/ 1079 h 1271"/>
                <a:gd name="T52" fmla="*/ 1065 w 1217"/>
                <a:gd name="T53" fmla="*/ 992 h 1271"/>
                <a:gd name="T54" fmla="*/ 1175 w 1217"/>
                <a:gd name="T55" fmla="*/ 947 h 1271"/>
                <a:gd name="T56" fmla="*/ 1199 w 1217"/>
                <a:gd name="T57" fmla="*/ 803 h 1271"/>
                <a:gd name="T58" fmla="*/ 1081 w 1217"/>
                <a:gd name="T59" fmla="*/ 744 h 1271"/>
                <a:gd name="T60" fmla="*/ 991 w 1217"/>
                <a:gd name="T61" fmla="*/ 717 h 1271"/>
                <a:gd name="T62" fmla="*/ 906 w 1217"/>
                <a:gd name="T63" fmla="*/ 643 h 1271"/>
                <a:gd name="T64" fmla="*/ 872 w 1217"/>
                <a:gd name="T65" fmla="*/ 562 h 1271"/>
                <a:gd name="T66" fmla="*/ 888 w 1217"/>
                <a:gd name="T67" fmla="*/ 455 h 1271"/>
                <a:gd name="T68" fmla="*/ 1011 w 1217"/>
                <a:gd name="T69" fmla="*/ 444 h 1271"/>
                <a:gd name="T70" fmla="*/ 955 w 1217"/>
                <a:gd name="T71" fmla="*/ 338 h 1271"/>
                <a:gd name="T72" fmla="*/ 898 w 1217"/>
                <a:gd name="T73" fmla="*/ 402 h 1271"/>
                <a:gd name="T74" fmla="*/ 767 w 1217"/>
                <a:gd name="T75" fmla="*/ 315 h 1271"/>
                <a:gd name="T76" fmla="*/ 726 w 1217"/>
                <a:gd name="T77" fmla="*/ 243 h 1271"/>
                <a:gd name="T78" fmla="*/ 682 w 1217"/>
                <a:gd name="T79" fmla="*/ 180 h 1271"/>
                <a:gd name="T80" fmla="*/ 605 w 1217"/>
                <a:gd name="T81" fmla="*/ 138 h 1271"/>
                <a:gd name="T82" fmla="*/ 498 w 1217"/>
                <a:gd name="T83" fmla="*/ 98 h 1271"/>
                <a:gd name="T84" fmla="*/ 420 w 1217"/>
                <a:gd name="T85" fmla="*/ 72 h 1271"/>
                <a:gd name="T86" fmla="*/ 289 w 1217"/>
                <a:gd name="T87" fmla="*/ 5 h 1271"/>
                <a:gd name="T88" fmla="*/ 256 w 1217"/>
                <a:gd name="T89" fmla="*/ 26 h 12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217" h="1271">
                  <a:moveTo>
                    <a:pt x="256" y="26"/>
                  </a:moveTo>
                  <a:cubicBezTo>
                    <a:pt x="252" y="28"/>
                    <a:pt x="246" y="31"/>
                    <a:pt x="240" y="33"/>
                  </a:cubicBezTo>
                  <a:cubicBezTo>
                    <a:pt x="245" y="44"/>
                    <a:pt x="246" y="58"/>
                    <a:pt x="252" y="66"/>
                  </a:cubicBezTo>
                  <a:cubicBezTo>
                    <a:pt x="262" y="81"/>
                    <a:pt x="276" y="88"/>
                    <a:pt x="308" y="88"/>
                  </a:cubicBezTo>
                  <a:cubicBezTo>
                    <a:pt x="341" y="88"/>
                    <a:pt x="348" y="101"/>
                    <a:pt x="348" y="118"/>
                  </a:cubicBezTo>
                  <a:cubicBezTo>
                    <a:pt x="348" y="135"/>
                    <a:pt x="354" y="140"/>
                    <a:pt x="374" y="161"/>
                  </a:cubicBezTo>
                  <a:cubicBezTo>
                    <a:pt x="394" y="181"/>
                    <a:pt x="367" y="192"/>
                    <a:pt x="337" y="203"/>
                  </a:cubicBezTo>
                  <a:cubicBezTo>
                    <a:pt x="306" y="214"/>
                    <a:pt x="321" y="229"/>
                    <a:pt x="308" y="238"/>
                  </a:cubicBezTo>
                  <a:cubicBezTo>
                    <a:pt x="295" y="248"/>
                    <a:pt x="249" y="235"/>
                    <a:pt x="245" y="216"/>
                  </a:cubicBezTo>
                  <a:cubicBezTo>
                    <a:pt x="241" y="198"/>
                    <a:pt x="223" y="203"/>
                    <a:pt x="199" y="181"/>
                  </a:cubicBezTo>
                  <a:cubicBezTo>
                    <a:pt x="175" y="159"/>
                    <a:pt x="155" y="183"/>
                    <a:pt x="136" y="188"/>
                  </a:cubicBezTo>
                  <a:cubicBezTo>
                    <a:pt x="116" y="194"/>
                    <a:pt x="125" y="212"/>
                    <a:pt x="140" y="233"/>
                  </a:cubicBezTo>
                  <a:cubicBezTo>
                    <a:pt x="155" y="253"/>
                    <a:pt x="134" y="261"/>
                    <a:pt x="151" y="285"/>
                  </a:cubicBezTo>
                  <a:cubicBezTo>
                    <a:pt x="169" y="309"/>
                    <a:pt x="136" y="303"/>
                    <a:pt x="101" y="305"/>
                  </a:cubicBezTo>
                  <a:cubicBezTo>
                    <a:pt x="66" y="307"/>
                    <a:pt x="103" y="366"/>
                    <a:pt x="99" y="398"/>
                  </a:cubicBezTo>
                  <a:cubicBezTo>
                    <a:pt x="94" y="429"/>
                    <a:pt x="64" y="433"/>
                    <a:pt x="40" y="431"/>
                  </a:cubicBezTo>
                  <a:cubicBezTo>
                    <a:pt x="16" y="429"/>
                    <a:pt x="0" y="420"/>
                    <a:pt x="3" y="446"/>
                  </a:cubicBezTo>
                  <a:cubicBezTo>
                    <a:pt x="5" y="472"/>
                    <a:pt x="22" y="472"/>
                    <a:pt x="59" y="477"/>
                  </a:cubicBezTo>
                  <a:cubicBezTo>
                    <a:pt x="96" y="483"/>
                    <a:pt x="86" y="507"/>
                    <a:pt x="86" y="528"/>
                  </a:cubicBezTo>
                  <a:cubicBezTo>
                    <a:pt x="86" y="548"/>
                    <a:pt x="105" y="555"/>
                    <a:pt x="125" y="550"/>
                  </a:cubicBezTo>
                  <a:cubicBezTo>
                    <a:pt x="145" y="544"/>
                    <a:pt x="155" y="566"/>
                    <a:pt x="169" y="578"/>
                  </a:cubicBezTo>
                  <a:cubicBezTo>
                    <a:pt x="182" y="589"/>
                    <a:pt x="195" y="603"/>
                    <a:pt x="228" y="559"/>
                  </a:cubicBezTo>
                  <a:cubicBezTo>
                    <a:pt x="260" y="515"/>
                    <a:pt x="256" y="553"/>
                    <a:pt x="256" y="565"/>
                  </a:cubicBezTo>
                  <a:cubicBezTo>
                    <a:pt x="256" y="576"/>
                    <a:pt x="256" y="583"/>
                    <a:pt x="273" y="609"/>
                  </a:cubicBezTo>
                  <a:cubicBezTo>
                    <a:pt x="291" y="635"/>
                    <a:pt x="286" y="655"/>
                    <a:pt x="289" y="685"/>
                  </a:cubicBezTo>
                  <a:cubicBezTo>
                    <a:pt x="291" y="715"/>
                    <a:pt x="289" y="713"/>
                    <a:pt x="262" y="720"/>
                  </a:cubicBezTo>
                  <a:cubicBezTo>
                    <a:pt x="236" y="728"/>
                    <a:pt x="236" y="741"/>
                    <a:pt x="204" y="750"/>
                  </a:cubicBezTo>
                  <a:cubicBezTo>
                    <a:pt x="171" y="759"/>
                    <a:pt x="188" y="770"/>
                    <a:pt x="186" y="800"/>
                  </a:cubicBezTo>
                  <a:cubicBezTo>
                    <a:pt x="185" y="814"/>
                    <a:pt x="181" y="829"/>
                    <a:pt x="177" y="840"/>
                  </a:cubicBezTo>
                  <a:cubicBezTo>
                    <a:pt x="187" y="847"/>
                    <a:pt x="196" y="861"/>
                    <a:pt x="207" y="873"/>
                  </a:cubicBezTo>
                  <a:cubicBezTo>
                    <a:pt x="222" y="890"/>
                    <a:pt x="230" y="883"/>
                    <a:pt x="246" y="877"/>
                  </a:cubicBezTo>
                  <a:cubicBezTo>
                    <a:pt x="262" y="870"/>
                    <a:pt x="254" y="871"/>
                    <a:pt x="280" y="883"/>
                  </a:cubicBezTo>
                  <a:cubicBezTo>
                    <a:pt x="306" y="895"/>
                    <a:pt x="293" y="883"/>
                    <a:pt x="328" y="906"/>
                  </a:cubicBezTo>
                  <a:cubicBezTo>
                    <a:pt x="363" y="928"/>
                    <a:pt x="345" y="943"/>
                    <a:pt x="321" y="965"/>
                  </a:cubicBezTo>
                  <a:cubicBezTo>
                    <a:pt x="297" y="987"/>
                    <a:pt x="343" y="1006"/>
                    <a:pt x="339" y="1050"/>
                  </a:cubicBezTo>
                  <a:cubicBezTo>
                    <a:pt x="335" y="1095"/>
                    <a:pt x="367" y="1106"/>
                    <a:pt x="389" y="1135"/>
                  </a:cubicBezTo>
                  <a:cubicBezTo>
                    <a:pt x="411" y="1165"/>
                    <a:pt x="404" y="1184"/>
                    <a:pt x="424" y="1206"/>
                  </a:cubicBezTo>
                  <a:cubicBezTo>
                    <a:pt x="444" y="1228"/>
                    <a:pt x="470" y="1200"/>
                    <a:pt x="494" y="1189"/>
                  </a:cubicBezTo>
                  <a:cubicBezTo>
                    <a:pt x="518" y="1178"/>
                    <a:pt x="529" y="1150"/>
                    <a:pt x="546" y="1134"/>
                  </a:cubicBezTo>
                  <a:cubicBezTo>
                    <a:pt x="564" y="1117"/>
                    <a:pt x="586" y="1143"/>
                    <a:pt x="597" y="1161"/>
                  </a:cubicBezTo>
                  <a:cubicBezTo>
                    <a:pt x="608" y="1180"/>
                    <a:pt x="588" y="1195"/>
                    <a:pt x="573" y="1206"/>
                  </a:cubicBezTo>
                  <a:cubicBezTo>
                    <a:pt x="557" y="1217"/>
                    <a:pt x="542" y="1222"/>
                    <a:pt x="568" y="1247"/>
                  </a:cubicBezTo>
                  <a:cubicBezTo>
                    <a:pt x="594" y="1271"/>
                    <a:pt x="612" y="1241"/>
                    <a:pt x="634" y="1219"/>
                  </a:cubicBezTo>
                  <a:cubicBezTo>
                    <a:pt x="656" y="1197"/>
                    <a:pt x="649" y="1193"/>
                    <a:pt x="688" y="1165"/>
                  </a:cubicBezTo>
                  <a:cubicBezTo>
                    <a:pt x="728" y="1137"/>
                    <a:pt x="739" y="1193"/>
                    <a:pt x="769" y="1211"/>
                  </a:cubicBezTo>
                  <a:cubicBezTo>
                    <a:pt x="800" y="1230"/>
                    <a:pt x="848" y="1217"/>
                    <a:pt x="878" y="1209"/>
                  </a:cubicBezTo>
                  <a:cubicBezTo>
                    <a:pt x="909" y="1202"/>
                    <a:pt x="905" y="1219"/>
                    <a:pt x="935" y="1235"/>
                  </a:cubicBezTo>
                  <a:cubicBezTo>
                    <a:pt x="939" y="1237"/>
                    <a:pt x="941" y="1239"/>
                    <a:pt x="942" y="1241"/>
                  </a:cubicBezTo>
                  <a:cubicBezTo>
                    <a:pt x="956" y="1238"/>
                    <a:pt x="969" y="1232"/>
                    <a:pt x="973" y="1222"/>
                  </a:cubicBezTo>
                  <a:cubicBezTo>
                    <a:pt x="983" y="1200"/>
                    <a:pt x="995" y="1192"/>
                    <a:pt x="1009" y="1181"/>
                  </a:cubicBezTo>
                  <a:cubicBezTo>
                    <a:pt x="1024" y="1170"/>
                    <a:pt x="1049" y="1159"/>
                    <a:pt x="1052" y="1136"/>
                  </a:cubicBezTo>
                  <a:cubicBezTo>
                    <a:pt x="1055" y="1114"/>
                    <a:pt x="1057" y="1093"/>
                    <a:pt x="1070" y="1079"/>
                  </a:cubicBezTo>
                  <a:cubicBezTo>
                    <a:pt x="1083" y="1065"/>
                    <a:pt x="1096" y="1056"/>
                    <a:pt x="1083" y="1040"/>
                  </a:cubicBezTo>
                  <a:cubicBezTo>
                    <a:pt x="1070" y="1025"/>
                    <a:pt x="1029" y="1000"/>
                    <a:pt x="1065" y="992"/>
                  </a:cubicBezTo>
                  <a:cubicBezTo>
                    <a:pt x="1101" y="983"/>
                    <a:pt x="1113" y="982"/>
                    <a:pt x="1132" y="975"/>
                  </a:cubicBezTo>
                  <a:cubicBezTo>
                    <a:pt x="1152" y="968"/>
                    <a:pt x="1190" y="967"/>
                    <a:pt x="1175" y="947"/>
                  </a:cubicBezTo>
                  <a:cubicBezTo>
                    <a:pt x="1160" y="928"/>
                    <a:pt x="1132" y="915"/>
                    <a:pt x="1157" y="894"/>
                  </a:cubicBezTo>
                  <a:cubicBezTo>
                    <a:pt x="1181" y="874"/>
                    <a:pt x="1217" y="833"/>
                    <a:pt x="1199" y="803"/>
                  </a:cubicBezTo>
                  <a:cubicBezTo>
                    <a:pt x="1181" y="772"/>
                    <a:pt x="1190" y="760"/>
                    <a:pt x="1162" y="758"/>
                  </a:cubicBezTo>
                  <a:cubicBezTo>
                    <a:pt x="1134" y="757"/>
                    <a:pt x="1118" y="715"/>
                    <a:pt x="1081" y="744"/>
                  </a:cubicBezTo>
                  <a:cubicBezTo>
                    <a:pt x="1045" y="774"/>
                    <a:pt x="1011" y="776"/>
                    <a:pt x="998" y="764"/>
                  </a:cubicBezTo>
                  <a:cubicBezTo>
                    <a:pt x="985" y="751"/>
                    <a:pt x="986" y="742"/>
                    <a:pt x="991" y="717"/>
                  </a:cubicBezTo>
                  <a:cubicBezTo>
                    <a:pt x="996" y="692"/>
                    <a:pt x="1011" y="683"/>
                    <a:pt x="978" y="671"/>
                  </a:cubicBezTo>
                  <a:cubicBezTo>
                    <a:pt x="946" y="658"/>
                    <a:pt x="926" y="661"/>
                    <a:pt x="906" y="643"/>
                  </a:cubicBezTo>
                  <a:cubicBezTo>
                    <a:pt x="887" y="625"/>
                    <a:pt x="872" y="628"/>
                    <a:pt x="869" y="608"/>
                  </a:cubicBezTo>
                  <a:cubicBezTo>
                    <a:pt x="865" y="589"/>
                    <a:pt x="842" y="579"/>
                    <a:pt x="872" y="562"/>
                  </a:cubicBezTo>
                  <a:cubicBezTo>
                    <a:pt x="901" y="546"/>
                    <a:pt x="919" y="536"/>
                    <a:pt x="919" y="508"/>
                  </a:cubicBezTo>
                  <a:cubicBezTo>
                    <a:pt x="919" y="480"/>
                    <a:pt x="891" y="466"/>
                    <a:pt x="888" y="455"/>
                  </a:cubicBezTo>
                  <a:cubicBezTo>
                    <a:pt x="885" y="444"/>
                    <a:pt x="916" y="411"/>
                    <a:pt x="942" y="429"/>
                  </a:cubicBezTo>
                  <a:cubicBezTo>
                    <a:pt x="968" y="447"/>
                    <a:pt x="991" y="455"/>
                    <a:pt x="1011" y="444"/>
                  </a:cubicBezTo>
                  <a:cubicBezTo>
                    <a:pt x="1031" y="433"/>
                    <a:pt x="1027" y="415"/>
                    <a:pt x="1013" y="389"/>
                  </a:cubicBezTo>
                  <a:cubicBezTo>
                    <a:pt x="998" y="362"/>
                    <a:pt x="980" y="338"/>
                    <a:pt x="955" y="338"/>
                  </a:cubicBezTo>
                  <a:cubicBezTo>
                    <a:pt x="931" y="338"/>
                    <a:pt x="911" y="344"/>
                    <a:pt x="913" y="366"/>
                  </a:cubicBezTo>
                  <a:cubicBezTo>
                    <a:pt x="914" y="389"/>
                    <a:pt x="918" y="400"/>
                    <a:pt x="898" y="402"/>
                  </a:cubicBezTo>
                  <a:cubicBezTo>
                    <a:pt x="878" y="405"/>
                    <a:pt x="833" y="425"/>
                    <a:pt x="810" y="402"/>
                  </a:cubicBezTo>
                  <a:cubicBezTo>
                    <a:pt x="787" y="380"/>
                    <a:pt x="790" y="315"/>
                    <a:pt x="767" y="315"/>
                  </a:cubicBezTo>
                  <a:cubicBezTo>
                    <a:pt x="744" y="315"/>
                    <a:pt x="701" y="315"/>
                    <a:pt x="705" y="297"/>
                  </a:cubicBezTo>
                  <a:cubicBezTo>
                    <a:pt x="708" y="279"/>
                    <a:pt x="700" y="259"/>
                    <a:pt x="726" y="243"/>
                  </a:cubicBezTo>
                  <a:cubicBezTo>
                    <a:pt x="752" y="226"/>
                    <a:pt x="749" y="208"/>
                    <a:pt x="731" y="191"/>
                  </a:cubicBezTo>
                  <a:cubicBezTo>
                    <a:pt x="713" y="174"/>
                    <a:pt x="695" y="162"/>
                    <a:pt x="682" y="180"/>
                  </a:cubicBezTo>
                  <a:cubicBezTo>
                    <a:pt x="669" y="198"/>
                    <a:pt x="657" y="208"/>
                    <a:pt x="644" y="187"/>
                  </a:cubicBezTo>
                  <a:cubicBezTo>
                    <a:pt x="631" y="166"/>
                    <a:pt x="624" y="154"/>
                    <a:pt x="605" y="138"/>
                  </a:cubicBezTo>
                  <a:cubicBezTo>
                    <a:pt x="585" y="123"/>
                    <a:pt x="585" y="116"/>
                    <a:pt x="541" y="117"/>
                  </a:cubicBezTo>
                  <a:cubicBezTo>
                    <a:pt x="497" y="119"/>
                    <a:pt x="503" y="111"/>
                    <a:pt x="498" y="98"/>
                  </a:cubicBezTo>
                  <a:cubicBezTo>
                    <a:pt x="493" y="86"/>
                    <a:pt x="492" y="80"/>
                    <a:pt x="474" y="81"/>
                  </a:cubicBezTo>
                  <a:cubicBezTo>
                    <a:pt x="456" y="83"/>
                    <a:pt x="436" y="90"/>
                    <a:pt x="420" y="72"/>
                  </a:cubicBezTo>
                  <a:cubicBezTo>
                    <a:pt x="403" y="54"/>
                    <a:pt x="371" y="47"/>
                    <a:pt x="346" y="34"/>
                  </a:cubicBezTo>
                  <a:cubicBezTo>
                    <a:pt x="321" y="22"/>
                    <a:pt x="292" y="19"/>
                    <a:pt x="289" y="5"/>
                  </a:cubicBezTo>
                  <a:cubicBezTo>
                    <a:pt x="288" y="4"/>
                    <a:pt x="288" y="2"/>
                    <a:pt x="288" y="0"/>
                  </a:cubicBezTo>
                  <a:cubicBezTo>
                    <a:pt x="273" y="7"/>
                    <a:pt x="264" y="22"/>
                    <a:pt x="256" y="26"/>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54" name="Freeform 28"/>
            <p:cNvSpPr>
              <a:spLocks/>
            </p:cNvSpPr>
            <p:nvPr/>
          </p:nvSpPr>
          <p:spPr bwMode="auto">
            <a:xfrm>
              <a:off x="4378" y="2218"/>
              <a:ext cx="671" cy="469"/>
            </a:xfrm>
            <a:custGeom>
              <a:avLst/>
              <a:gdLst>
                <a:gd name="T0" fmla="*/ 963 w 1448"/>
                <a:gd name="T1" fmla="*/ 946 h 1013"/>
                <a:gd name="T2" fmla="*/ 1032 w 1448"/>
                <a:gd name="T3" fmla="*/ 991 h 1013"/>
                <a:gd name="T4" fmla="*/ 1119 w 1448"/>
                <a:gd name="T5" fmla="*/ 992 h 1013"/>
                <a:gd name="T6" fmla="*/ 1191 w 1448"/>
                <a:gd name="T7" fmla="*/ 977 h 1013"/>
                <a:gd name="T8" fmla="*/ 1232 w 1448"/>
                <a:gd name="T9" fmla="*/ 927 h 1013"/>
                <a:gd name="T10" fmla="*/ 1251 w 1448"/>
                <a:gd name="T11" fmla="*/ 843 h 1013"/>
                <a:gd name="T12" fmla="*/ 1246 w 1448"/>
                <a:gd name="T13" fmla="*/ 782 h 1013"/>
                <a:gd name="T14" fmla="*/ 1274 w 1448"/>
                <a:gd name="T15" fmla="*/ 742 h 1013"/>
                <a:gd name="T16" fmla="*/ 1440 w 1448"/>
                <a:gd name="T17" fmla="*/ 785 h 1013"/>
                <a:gd name="T18" fmla="*/ 1370 w 1448"/>
                <a:gd name="T19" fmla="*/ 656 h 1013"/>
                <a:gd name="T20" fmla="*/ 1221 w 1448"/>
                <a:gd name="T21" fmla="*/ 567 h 1013"/>
                <a:gd name="T22" fmla="*/ 1156 w 1448"/>
                <a:gd name="T23" fmla="*/ 474 h 1013"/>
                <a:gd name="T24" fmla="*/ 968 w 1448"/>
                <a:gd name="T25" fmla="*/ 266 h 1013"/>
                <a:gd name="T26" fmla="*/ 867 w 1448"/>
                <a:gd name="T27" fmla="*/ 148 h 1013"/>
                <a:gd name="T28" fmla="*/ 649 w 1448"/>
                <a:gd name="T29" fmla="*/ 52 h 1013"/>
                <a:gd name="T30" fmla="*/ 571 w 1448"/>
                <a:gd name="T31" fmla="*/ 29 h 1013"/>
                <a:gd name="T32" fmla="*/ 478 w 1448"/>
                <a:gd name="T33" fmla="*/ 133 h 1013"/>
                <a:gd name="T34" fmla="*/ 409 w 1448"/>
                <a:gd name="T35" fmla="*/ 191 h 1013"/>
                <a:gd name="T36" fmla="*/ 331 w 1448"/>
                <a:gd name="T37" fmla="*/ 176 h 1013"/>
                <a:gd name="T38" fmla="*/ 250 w 1448"/>
                <a:gd name="T39" fmla="*/ 211 h 1013"/>
                <a:gd name="T40" fmla="*/ 116 w 1448"/>
                <a:gd name="T41" fmla="*/ 134 h 1013"/>
                <a:gd name="T42" fmla="*/ 5 w 1448"/>
                <a:gd name="T43" fmla="*/ 151 h 1013"/>
                <a:gd name="T44" fmla="*/ 62 w 1448"/>
                <a:gd name="T45" fmla="*/ 240 h 1013"/>
                <a:gd name="T46" fmla="*/ 190 w 1448"/>
                <a:gd name="T47" fmla="*/ 287 h 1013"/>
                <a:gd name="T48" fmla="*/ 257 w 1448"/>
                <a:gd name="T49" fmla="*/ 323 h 1013"/>
                <a:gd name="T50" fmla="*/ 360 w 1448"/>
                <a:gd name="T51" fmla="*/ 393 h 1013"/>
                <a:gd name="T52" fmla="*/ 447 w 1448"/>
                <a:gd name="T53" fmla="*/ 397 h 1013"/>
                <a:gd name="T54" fmla="*/ 421 w 1448"/>
                <a:gd name="T55" fmla="*/ 503 h 1013"/>
                <a:gd name="T56" fmla="*/ 526 w 1448"/>
                <a:gd name="T57" fmla="*/ 608 h 1013"/>
                <a:gd name="T58" fmla="*/ 629 w 1448"/>
                <a:gd name="T59" fmla="*/ 572 h 1013"/>
                <a:gd name="T60" fmla="*/ 729 w 1448"/>
                <a:gd name="T61" fmla="*/ 595 h 1013"/>
                <a:gd name="T62" fmla="*/ 658 w 1448"/>
                <a:gd name="T63" fmla="*/ 635 h 1013"/>
                <a:gd name="T64" fmla="*/ 635 w 1448"/>
                <a:gd name="T65" fmla="*/ 714 h 1013"/>
                <a:gd name="T66" fmla="*/ 585 w 1448"/>
                <a:gd name="T67" fmla="*/ 814 h 1013"/>
                <a:gd name="T68" fmla="*/ 694 w 1448"/>
                <a:gd name="T69" fmla="*/ 877 h 1013"/>
                <a:gd name="T70" fmla="*/ 714 w 1448"/>
                <a:gd name="T71" fmla="*/ 970 h 1013"/>
                <a:gd name="T72" fmla="*/ 878 w 1448"/>
                <a:gd name="T73" fmla="*/ 964 h 1013"/>
                <a:gd name="T74" fmla="*/ 919 w 1448"/>
                <a:gd name="T75" fmla="*/ 963 h 10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448" h="1013">
                  <a:moveTo>
                    <a:pt x="919" y="963"/>
                  </a:moveTo>
                  <a:cubicBezTo>
                    <a:pt x="922" y="950"/>
                    <a:pt x="951" y="956"/>
                    <a:pt x="963" y="946"/>
                  </a:cubicBezTo>
                  <a:cubicBezTo>
                    <a:pt x="974" y="936"/>
                    <a:pt x="992" y="955"/>
                    <a:pt x="997" y="967"/>
                  </a:cubicBezTo>
                  <a:cubicBezTo>
                    <a:pt x="1002" y="980"/>
                    <a:pt x="1012" y="984"/>
                    <a:pt x="1032" y="991"/>
                  </a:cubicBezTo>
                  <a:cubicBezTo>
                    <a:pt x="1051" y="998"/>
                    <a:pt x="1051" y="1005"/>
                    <a:pt x="1073" y="996"/>
                  </a:cubicBezTo>
                  <a:cubicBezTo>
                    <a:pt x="1094" y="988"/>
                    <a:pt x="1102" y="971"/>
                    <a:pt x="1119" y="992"/>
                  </a:cubicBezTo>
                  <a:cubicBezTo>
                    <a:pt x="1135" y="1013"/>
                    <a:pt x="1140" y="1006"/>
                    <a:pt x="1160" y="1000"/>
                  </a:cubicBezTo>
                  <a:cubicBezTo>
                    <a:pt x="1179" y="995"/>
                    <a:pt x="1191" y="993"/>
                    <a:pt x="1191" y="977"/>
                  </a:cubicBezTo>
                  <a:cubicBezTo>
                    <a:pt x="1191" y="960"/>
                    <a:pt x="1196" y="960"/>
                    <a:pt x="1209" y="953"/>
                  </a:cubicBezTo>
                  <a:cubicBezTo>
                    <a:pt x="1222" y="946"/>
                    <a:pt x="1227" y="949"/>
                    <a:pt x="1232" y="927"/>
                  </a:cubicBezTo>
                  <a:cubicBezTo>
                    <a:pt x="1237" y="904"/>
                    <a:pt x="1255" y="910"/>
                    <a:pt x="1258" y="888"/>
                  </a:cubicBezTo>
                  <a:cubicBezTo>
                    <a:pt x="1261" y="866"/>
                    <a:pt x="1228" y="850"/>
                    <a:pt x="1251" y="843"/>
                  </a:cubicBezTo>
                  <a:cubicBezTo>
                    <a:pt x="1274" y="836"/>
                    <a:pt x="1294" y="838"/>
                    <a:pt x="1284" y="820"/>
                  </a:cubicBezTo>
                  <a:cubicBezTo>
                    <a:pt x="1274" y="802"/>
                    <a:pt x="1264" y="796"/>
                    <a:pt x="1246" y="782"/>
                  </a:cubicBezTo>
                  <a:cubicBezTo>
                    <a:pt x="1228" y="768"/>
                    <a:pt x="1223" y="749"/>
                    <a:pt x="1240" y="745"/>
                  </a:cubicBezTo>
                  <a:cubicBezTo>
                    <a:pt x="1252" y="741"/>
                    <a:pt x="1252" y="733"/>
                    <a:pt x="1274" y="742"/>
                  </a:cubicBezTo>
                  <a:cubicBezTo>
                    <a:pt x="1276" y="736"/>
                    <a:pt x="1285" y="734"/>
                    <a:pt x="1304" y="741"/>
                  </a:cubicBezTo>
                  <a:cubicBezTo>
                    <a:pt x="1365" y="763"/>
                    <a:pt x="1431" y="811"/>
                    <a:pt x="1440" y="785"/>
                  </a:cubicBezTo>
                  <a:cubicBezTo>
                    <a:pt x="1448" y="759"/>
                    <a:pt x="1413" y="730"/>
                    <a:pt x="1413" y="700"/>
                  </a:cubicBezTo>
                  <a:cubicBezTo>
                    <a:pt x="1413" y="670"/>
                    <a:pt x="1400" y="656"/>
                    <a:pt x="1370" y="656"/>
                  </a:cubicBezTo>
                  <a:cubicBezTo>
                    <a:pt x="1339" y="656"/>
                    <a:pt x="1304" y="659"/>
                    <a:pt x="1291" y="630"/>
                  </a:cubicBezTo>
                  <a:cubicBezTo>
                    <a:pt x="1278" y="600"/>
                    <a:pt x="1269" y="567"/>
                    <a:pt x="1221" y="567"/>
                  </a:cubicBezTo>
                  <a:cubicBezTo>
                    <a:pt x="1173" y="567"/>
                    <a:pt x="1147" y="552"/>
                    <a:pt x="1147" y="530"/>
                  </a:cubicBezTo>
                  <a:cubicBezTo>
                    <a:pt x="1147" y="507"/>
                    <a:pt x="1195" y="504"/>
                    <a:pt x="1156" y="474"/>
                  </a:cubicBezTo>
                  <a:cubicBezTo>
                    <a:pt x="1116" y="444"/>
                    <a:pt x="1042" y="374"/>
                    <a:pt x="1025" y="341"/>
                  </a:cubicBezTo>
                  <a:cubicBezTo>
                    <a:pt x="1007" y="307"/>
                    <a:pt x="1012" y="292"/>
                    <a:pt x="968" y="266"/>
                  </a:cubicBezTo>
                  <a:cubicBezTo>
                    <a:pt x="924" y="241"/>
                    <a:pt x="924" y="244"/>
                    <a:pt x="929" y="215"/>
                  </a:cubicBezTo>
                  <a:cubicBezTo>
                    <a:pt x="933" y="185"/>
                    <a:pt x="907" y="159"/>
                    <a:pt x="867" y="148"/>
                  </a:cubicBezTo>
                  <a:cubicBezTo>
                    <a:pt x="828" y="137"/>
                    <a:pt x="780" y="140"/>
                    <a:pt x="749" y="118"/>
                  </a:cubicBezTo>
                  <a:cubicBezTo>
                    <a:pt x="719" y="96"/>
                    <a:pt x="653" y="89"/>
                    <a:pt x="649" y="52"/>
                  </a:cubicBezTo>
                  <a:cubicBezTo>
                    <a:pt x="646" y="29"/>
                    <a:pt x="649" y="23"/>
                    <a:pt x="658" y="10"/>
                  </a:cubicBezTo>
                  <a:cubicBezTo>
                    <a:pt x="596" y="0"/>
                    <a:pt x="600" y="13"/>
                    <a:pt x="571" y="29"/>
                  </a:cubicBezTo>
                  <a:cubicBezTo>
                    <a:pt x="539" y="47"/>
                    <a:pt x="549" y="65"/>
                    <a:pt x="544" y="97"/>
                  </a:cubicBezTo>
                  <a:cubicBezTo>
                    <a:pt x="539" y="129"/>
                    <a:pt x="509" y="130"/>
                    <a:pt x="478" y="133"/>
                  </a:cubicBezTo>
                  <a:cubicBezTo>
                    <a:pt x="447" y="136"/>
                    <a:pt x="458" y="164"/>
                    <a:pt x="449" y="183"/>
                  </a:cubicBezTo>
                  <a:cubicBezTo>
                    <a:pt x="439" y="203"/>
                    <a:pt x="414" y="194"/>
                    <a:pt x="409" y="191"/>
                  </a:cubicBezTo>
                  <a:cubicBezTo>
                    <a:pt x="404" y="189"/>
                    <a:pt x="401" y="169"/>
                    <a:pt x="381" y="154"/>
                  </a:cubicBezTo>
                  <a:cubicBezTo>
                    <a:pt x="331" y="140"/>
                    <a:pt x="329" y="159"/>
                    <a:pt x="331" y="176"/>
                  </a:cubicBezTo>
                  <a:cubicBezTo>
                    <a:pt x="332" y="193"/>
                    <a:pt x="319" y="189"/>
                    <a:pt x="298" y="204"/>
                  </a:cubicBezTo>
                  <a:cubicBezTo>
                    <a:pt x="277" y="219"/>
                    <a:pt x="275" y="239"/>
                    <a:pt x="250" y="211"/>
                  </a:cubicBezTo>
                  <a:cubicBezTo>
                    <a:pt x="226" y="183"/>
                    <a:pt x="196" y="215"/>
                    <a:pt x="182" y="204"/>
                  </a:cubicBezTo>
                  <a:cubicBezTo>
                    <a:pt x="167" y="193"/>
                    <a:pt x="141" y="158"/>
                    <a:pt x="116" y="134"/>
                  </a:cubicBezTo>
                  <a:cubicBezTo>
                    <a:pt x="91" y="111"/>
                    <a:pt x="73" y="118"/>
                    <a:pt x="42" y="132"/>
                  </a:cubicBezTo>
                  <a:cubicBezTo>
                    <a:pt x="11" y="146"/>
                    <a:pt x="10" y="137"/>
                    <a:pt x="5" y="151"/>
                  </a:cubicBezTo>
                  <a:cubicBezTo>
                    <a:pt x="0" y="165"/>
                    <a:pt x="1" y="197"/>
                    <a:pt x="5" y="211"/>
                  </a:cubicBezTo>
                  <a:cubicBezTo>
                    <a:pt x="8" y="225"/>
                    <a:pt x="37" y="228"/>
                    <a:pt x="62" y="240"/>
                  </a:cubicBezTo>
                  <a:cubicBezTo>
                    <a:pt x="87" y="253"/>
                    <a:pt x="119" y="260"/>
                    <a:pt x="136" y="278"/>
                  </a:cubicBezTo>
                  <a:cubicBezTo>
                    <a:pt x="152" y="296"/>
                    <a:pt x="172" y="289"/>
                    <a:pt x="190" y="287"/>
                  </a:cubicBezTo>
                  <a:cubicBezTo>
                    <a:pt x="208" y="286"/>
                    <a:pt x="209" y="292"/>
                    <a:pt x="214" y="304"/>
                  </a:cubicBezTo>
                  <a:cubicBezTo>
                    <a:pt x="219" y="317"/>
                    <a:pt x="213" y="325"/>
                    <a:pt x="257" y="323"/>
                  </a:cubicBezTo>
                  <a:cubicBezTo>
                    <a:pt x="301" y="322"/>
                    <a:pt x="301" y="329"/>
                    <a:pt x="321" y="344"/>
                  </a:cubicBezTo>
                  <a:cubicBezTo>
                    <a:pt x="340" y="360"/>
                    <a:pt x="347" y="372"/>
                    <a:pt x="360" y="393"/>
                  </a:cubicBezTo>
                  <a:cubicBezTo>
                    <a:pt x="373" y="414"/>
                    <a:pt x="385" y="404"/>
                    <a:pt x="398" y="386"/>
                  </a:cubicBezTo>
                  <a:cubicBezTo>
                    <a:pt x="411" y="368"/>
                    <a:pt x="429" y="380"/>
                    <a:pt x="447" y="397"/>
                  </a:cubicBezTo>
                  <a:cubicBezTo>
                    <a:pt x="465" y="414"/>
                    <a:pt x="468" y="432"/>
                    <a:pt x="442" y="449"/>
                  </a:cubicBezTo>
                  <a:cubicBezTo>
                    <a:pt x="416" y="465"/>
                    <a:pt x="424" y="485"/>
                    <a:pt x="421" y="503"/>
                  </a:cubicBezTo>
                  <a:cubicBezTo>
                    <a:pt x="417" y="521"/>
                    <a:pt x="460" y="521"/>
                    <a:pt x="483" y="521"/>
                  </a:cubicBezTo>
                  <a:cubicBezTo>
                    <a:pt x="506" y="521"/>
                    <a:pt x="503" y="586"/>
                    <a:pt x="526" y="608"/>
                  </a:cubicBezTo>
                  <a:cubicBezTo>
                    <a:pt x="549" y="631"/>
                    <a:pt x="594" y="611"/>
                    <a:pt x="614" y="608"/>
                  </a:cubicBezTo>
                  <a:cubicBezTo>
                    <a:pt x="634" y="606"/>
                    <a:pt x="630" y="595"/>
                    <a:pt x="629" y="572"/>
                  </a:cubicBezTo>
                  <a:cubicBezTo>
                    <a:pt x="627" y="550"/>
                    <a:pt x="647" y="544"/>
                    <a:pt x="671" y="544"/>
                  </a:cubicBezTo>
                  <a:cubicBezTo>
                    <a:pt x="696" y="544"/>
                    <a:pt x="714" y="568"/>
                    <a:pt x="729" y="595"/>
                  </a:cubicBezTo>
                  <a:cubicBezTo>
                    <a:pt x="743" y="621"/>
                    <a:pt x="747" y="639"/>
                    <a:pt x="727" y="650"/>
                  </a:cubicBezTo>
                  <a:cubicBezTo>
                    <a:pt x="707" y="661"/>
                    <a:pt x="684" y="653"/>
                    <a:pt x="658" y="635"/>
                  </a:cubicBezTo>
                  <a:cubicBezTo>
                    <a:pt x="632" y="617"/>
                    <a:pt x="601" y="650"/>
                    <a:pt x="604" y="661"/>
                  </a:cubicBezTo>
                  <a:cubicBezTo>
                    <a:pt x="607" y="672"/>
                    <a:pt x="635" y="686"/>
                    <a:pt x="635" y="714"/>
                  </a:cubicBezTo>
                  <a:cubicBezTo>
                    <a:pt x="635" y="742"/>
                    <a:pt x="617" y="752"/>
                    <a:pt x="588" y="768"/>
                  </a:cubicBezTo>
                  <a:cubicBezTo>
                    <a:pt x="558" y="785"/>
                    <a:pt x="581" y="795"/>
                    <a:pt x="585" y="814"/>
                  </a:cubicBezTo>
                  <a:cubicBezTo>
                    <a:pt x="588" y="834"/>
                    <a:pt x="603" y="831"/>
                    <a:pt x="622" y="849"/>
                  </a:cubicBezTo>
                  <a:cubicBezTo>
                    <a:pt x="642" y="867"/>
                    <a:pt x="662" y="864"/>
                    <a:pt x="694" y="877"/>
                  </a:cubicBezTo>
                  <a:cubicBezTo>
                    <a:pt x="727" y="889"/>
                    <a:pt x="712" y="898"/>
                    <a:pt x="707" y="923"/>
                  </a:cubicBezTo>
                  <a:cubicBezTo>
                    <a:pt x="702" y="948"/>
                    <a:pt x="701" y="957"/>
                    <a:pt x="714" y="970"/>
                  </a:cubicBezTo>
                  <a:cubicBezTo>
                    <a:pt x="727" y="982"/>
                    <a:pt x="761" y="980"/>
                    <a:pt x="797" y="950"/>
                  </a:cubicBezTo>
                  <a:cubicBezTo>
                    <a:pt x="834" y="921"/>
                    <a:pt x="850" y="963"/>
                    <a:pt x="878" y="964"/>
                  </a:cubicBezTo>
                  <a:cubicBezTo>
                    <a:pt x="892" y="965"/>
                    <a:pt x="897" y="969"/>
                    <a:pt x="901" y="976"/>
                  </a:cubicBezTo>
                  <a:cubicBezTo>
                    <a:pt x="909" y="973"/>
                    <a:pt x="917" y="969"/>
                    <a:pt x="919" y="963"/>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55" name="Freeform 29"/>
            <p:cNvSpPr>
              <a:spLocks/>
            </p:cNvSpPr>
            <p:nvPr/>
          </p:nvSpPr>
          <p:spPr bwMode="auto">
            <a:xfrm>
              <a:off x="4661" y="2651"/>
              <a:ext cx="455" cy="451"/>
            </a:xfrm>
            <a:custGeom>
              <a:avLst/>
              <a:gdLst>
                <a:gd name="T0" fmla="*/ 913 w 983"/>
                <a:gd name="T1" fmla="*/ 416 h 972"/>
                <a:gd name="T2" fmla="*/ 965 w 983"/>
                <a:gd name="T3" fmla="*/ 379 h 972"/>
                <a:gd name="T4" fmla="*/ 926 w 983"/>
                <a:gd name="T5" fmla="*/ 298 h 972"/>
                <a:gd name="T6" fmla="*/ 948 w 983"/>
                <a:gd name="T7" fmla="*/ 227 h 972"/>
                <a:gd name="T8" fmla="*/ 830 w 983"/>
                <a:gd name="T9" fmla="*/ 205 h 972"/>
                <a:gd name="T10" fmla="*/ 707 w 983"/>
                <a:gd name="T11" fmla="*/ 179 h 972"/>
                <a:gd name="T12" fmla="*/ 607 w 983"/>
                <a:gd name="T13" fmla="*/ 253 h 972"/>
                <a:gd name="T14" fmla="*/ 572 w 983"/>
                <a:gd name="T15" fmla="*/ 216 h 972"/>
                <a:gd name="T16" fmla="*/ 559 w 983"/>
                <a:gd name="T17" fmla="*/ 168 h 972"/>
                <a:gd name="T18" fmla="*/ 668 w 983"/>
                <a:gd name="T19" fmla="*/ 164 h 972"/>
                <a:gd name="T20" fmla="*/ 706 w 983"/>
                <a:gd name="T21" fmla="*/ 85 h 972"/>
                <a:gd name="T22" fmla="*/ 677 w 983"/>
                <a:gd name="T23" fmla="*/ 63 h 972"/>
                <a:gd name="T24" fmla="*/ 620 w 983"/>
                <a:gd name="T25" fmla="*/ 31 h 972"/>
                <a:gd name="T26" fmla="*/ 601 w 983"/>
                <a:gd name="T27" fmla="*/ 16 h 972"/>
                <a:gd name="T28" fmla="*/ 599 w 983"/>
                <a:gd name="T29" fmla="*/ 17 h 972"/>
                <a:gd name="T30" fmla="*/ 581 w 983"/>
                <a:gd name="T31" fmla="*/ 41 h 972"/>
                <a:gd name="T32" fmla="*/ 550 w 983"/>
                <a:gd name="T33" fmla="*/ 64 h 972"/>
                <a:gd name="T34" fmla="*/ 509 w 983"/>
                <a:gd name="T35" fmla="*/ 56 h 972"/>
                <a:gd name="T36" fmla="*/ 463 w 983"/>
                <a:gd name="T37" fmla="*/ 60 h 972"/>
                <a:gd name="T38" fmla="*/ 422 w 983"/>
                <a:gd name="T39" fmla="*/ 55 h 972"/>
                <a:gd name="T40" fmla="*/ 387 w 983"/>
                <a:gd name="T41" fmla="*/ 31 h 972"/>
                <a:gd name="T42" fmla="*/ 353 w 983"/>
                <a:gd name="T43" fmla="*/ 10 h 972"/>
                <a:gd name="T44" fmla="*/ 309 w 983"/>
                <a:gd name="T45" fmla="*/ 27 h 972"/>
                <a:gd name="T46" fmla="*/ 291 w 983"/>
                <a:gd name="T47" fmla="*/ 40 h 972"/>
                <a:gd name="T48" fmla="*/ 305 w 983"/>
                <a:gd name="T49" fmla="*/ 73 h 972"/>
                <a:gd name="T50" fmla="*/ 263 w 983"/>
                <a:gd name="T51" fmla="*/ 164 h 972"/>
                <a:gd name="T52" fmla="*/ 281 w 983"/>
                <a:gd name="T53" fmla="*/ 217 h 972"/>
                <a:gd name="T54" fmla="*/ 238 w 983"/>
                <a:gd name="T55" fmla="*/ 245 h 972"/>
                <a:gd name="T56" fmla="*/ 171 w 983"/>
                <a:gd name="T57" fmla="*/ 262 h 972"/>
                <a:gd name="T58" fmla="*/ 189 w 983"/>
                <a:gd name="T59" fmla="*/ 310 h 972"/>
                <a:gd name="T60" fmla="*/ 176 w 983"/>
                <a:gd name="T61" fmla="*/ 349 h 972"/>
                <a:gd name="T62" fmla="*/ 158 w 983"/>
                <a:gd name="T63" fmla="*/ 406 h 972"/>
                <a:gd name="T64" fmla="*/ 115 w 983"/>
                <a:gd name="T65" fmla="*/ 451 h 972"/>
                <a:gd name="T66" fmla="*/ 79 w 983"/>
                <a:gd name="T67" fmla="*/ 492 h 972"/>
                <a:gd name="T68" fmla="*/ 48 w 983"/>
                <a:gd name="T69" fmla="*/ 511 h 972"/>
                <a:gd name="T70" fmla="*/ 6 w 983"/>
                <a:gd name="T71" fmla="*/ 580 h 972"/>
                <a:gd name="T72" fmla="*/ 91 w 983"/>
                <a:gd name="T73" fmla="*/ 635 h 972"/>
                <a:gd name="T74" fmla="*/ 157 w 983"/>
                <a:gd name="T75" fmla="*/ 733 h 972"/>
                <a:gd name="T76" fmla="*/ 156 w 983"/>
                <a:gd name="T77" fmla="*/ 780 h 972"/>
                <a:gd name="T78" fmla="*/ 192 w 983"/>
                <a:gd name="T79" fmla="*/ 777 h 972"/>
                <a:gd name="T80" fmla="*/ 246 w 983"/>
                <a:gd name="T81" fmla="*/ 782 h 972"/>
                <a:gd name="T82" fmla="*/ 251 w 983"/>
                <a:gd name="T83" fmla="*/ 848 h 972"/>
                <a:gd name="T84" fmla="*/ 294 w 983"/>
                <a:gd name="T85" fmla="*/ 905 h 972"/>
                <a:gd name="T86" fmla="*/ 330 w 983"/>
                <a:gd name="T87" fmla="*/ 954 h 972"/>
                <a:gd name="T88" fmla="*/ 397 w 983"/>
                <a:gd name="T89" fmla="*/ 959 h 972"/>
                <a:gd name="T90" fmla="*/ 438 w 983"/>
                <a:gd name="T91" fmla="*/ 923 h 972"/>
                <a:gd name="T92" fmla="*/ 486 w 983"/>
                <a:gd name="T93" fmla="*/ 914 h 972"/>
                <a:gd name="T94" fmla="*/ 533 w 983"/>
                <a:gd name="T95" fmla="*/ 962 h 972"/>
                <a:gd name="T96" fmla="*/ 590 w 983"/>
                <a:gd name="T97" fmla="*/ 950 h 972"/>
                <a:gd name="T98" fmla="*/ 666 w 983"/>
                <a:gd name="T99" fmla="*/ 937 h 972"/>
                <a:gd name="T100" fmla="*/ 713 w 983"/>
                <a:gd name="T101" fmla="*/ 971 h 972"/>
                <a:gd name="T102" fmla="*/ 720 w 983"/>
                <a:gd name="T103" fmla="*/ 972 h 972"/>
                <a:gd name="T104" fmla="*/ 747 w 983"/>
                <a:gd name="T105" fmla="*/ 906 h 972"/>
                <a:gd name="T106" fmla="*/ 768 w 983"/>
                <a:gd name="T107" fmla="*/ 791 h 972"/>
                <a:gd name="T108" fmla="*/ 812 w 983"/>
                <a:gd name="T109" fmla="*/ 706 h 972"/>
                <a:gd name="T110" fmla="*/ 851 w 983"/>
                <a:gd name="T111" fmla="*/ 665 h 972"/>
                <a:gd name="T112" fmla="*/ 900 w 983"/>
                <a:gd name="T113" fmla="*/ 680 h 972"/>
                <a:gd name="T114" fmla="*/ 948 w 983"/>
                <a:gd name="T115" fmla="*/ 635 h 972"/>
                <a:gd name="T116" fmla="*/ 913 w 983"/>
                <a:gd name="T117" fmla="*/ 535 h 972"/>
                <a:gd name="T118" fmla="*/ 900 w 983"/>
                <a:gd name="T119" fmla="*/ 472 h 972"/>
                <a:gd name="T120" fmla="*/ 913 w 983"/>
                <a:gd name="T121" fmla="*/ 416 h 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83" h="972">
                  <a:moveTo>
                    <a:pt x="913" y="416"/>
                  </a:moveTo>
                  <a:cubicBezTo>
                    <a:pt x="948" y="416"/>
                    <a:pt x="983" y="413"/>
                    <a:pt x="965" y="379"/>
                  </a:cubicBezTo>
                  <a:cubicBezTo>
                    <a:pt x="948" y="346"/>
                    <a:pt x="908" y="331"/>
                    <a:pt x="926" y="298"/>
                  </a:cubicBezTo>
                  <a:cubicBezTo>
                    <a:pt x="943" y="265"/>
                    <a:pt x="983" y="246"/>
                    <a:pt x="948" y="227"/>
                  </a:cubicBezTo>
                  <a:cubicBezTo>
                    <a:pt x="913" y="209"/>
                    <a:pt x="856" y="242"/>
                    <a:pt x="830" y="205"/>
                  </a:cubicBezTo>
                  <a:cubicBezTo>
                    <a:pt x="803" y="168"/>
                    <a:pt x="725" y="153"/>
                    <a:pt x="707" y="179"/>
                  </a:cubicBezTo>
                  <a:cubicBezTo>
                    <a:pt x="690" y="205"/>
                    <a:pt x="624" y="279"/>
                    <a:pt x="607" y="253"/>
                  </a:cubicBezTo>
                  <a:cubicBezTo>
                    <a:pt x="589" y="227"/>
                    <a:pt x="598" y="216"/>
                    <a:pt x="572" y="216"/>
                  </a:cubicBezTo>
                  <a:cubicBezTo>
                    <a:pt x="546" y="216"/>
                    <a:pt x="519" y="157"/>
                    <a:pt x="559" y="168"/>
                  </a:cubicBezTo>
                  <a:cubicBezTo>
                    <a:pt x="598" y="179"/>
                    <a:pt x="655" y="194"/>
                    <a:pt x="668" y="164"/>
                  </a:cubicBezTo>
                  <a:cubicBezTo>
                    <a:pt x="679" y="140"/>
                    <a:pt x="687" y="106"/>
                    <a:pt x="706" y="85"/>
                  </a:cubicBezTo>
                  <a:cubicBezTo>
                    <a:pt x="697" y="76"/>
                    <a:pt x="690" y="66"/>
                    <a:pt x="677" y="63"/>
                  </a:cubicBezTo>
                  <a:cubicBezTo>
                    <a:pt x="656" y="59"/>
                    <a:pt x="658" y="46"/>
                    <a:pt x="620" y="31"/>
                  </a:cubicBezTo>
                  <a:cubicBezTo>
                    <a:pt x="610" y="27"/>
                    <a:pt x="604" y="22"/>
                    <a:pt x="601" y="16"/>
                  </a:cubicBezTo>
                  <a:cubicBezTo>
                    <a:pt x="600" y="16"/>
                    <a:pt x="600" y="17"/>
                    <a:pt x="599" y="17"/>
                  </a:cubicBezTo>
                  <a:cubicBezTo>
                    <a:pt x="586" y="24"/>
                    <a:pt x="581" y="24"/>
                    <a:pt x="581" y="41"/>
                  </a:cubicBezTo>
                  <a:cubicBezTo>
                    <a:pt x="581" y="57"/>
                    <a:pt x="569" y="59"/>
                    <a:pt x="550" y="64"/>
                  </a:cubicBezTo>
                  <a:cubicBezTo>
                    <a:pt x="530" y="70"/>
                    <a:pt x="525" y="77"/>
                    <a:pt x="509" y="56"/>
                  </a:cubicBezTo>
                  <a:cubicBezTo>
                    <a:pt x="492" y="35"/>
                    <a:pt x="484" y="52"/>
                    <a:pt x="463" y="60"/>
                  </a:cubicBezTo>
                  <a:cubicBezTo>
                    <a:pt x="441" y="69"/>
                    <a:pt x="441" y="62"/>
                    <a:pt x="422" y="55"/>
                  </a:cubicBezTo>
                  <a:cubicBezTo>
                    <a:pt x="402" y="48"/>
                    <a:pt x="392" y="44"/>
                    <a:pt x="387" y="31"/>
                  </a:cubicBezTo>
                  <a:cubicBezTo>
                    <a:pt x="382" y="19"/>
                    <a:pt x="364" y="0"/>
                    <a:pt x="353" y="10"/>
                  </a:cubicBezTo>
                  <a:cubicBezTo>
                    <a:pt x="341" y="20"/>
                    <a:pt x="312" y="14"/>
                    <a:pt x="309" y="27"/>
                  </a:cubicBezTo>
                  <a:cubicBezTo>
                    <a:pt x="307" y="33"/>
                    <a:pt x="299" y="37"/>
                    <a:pt x="291" y="40"/>
                  </a:cubicBezTo>
                  <a:cubicBezTo>
                    <a:pt x="294" y="48"/>
                    <a:pt x="297" y="58"/>
                    <a:pt x="305" y="73"/>
                  </a:cubicBezTo>
                  <a:cubicBezTo>
                    <a:pt x="323" y="103"/>
                    <a:pt x="287" y="144"/>
                    <a:pt x="263" y="164"/>
                  </a:cubicBezTo>
                  <a:cubicBezTo>
                    <a:pt x="238" y="185"/>
                    <a:pt x="266" y="198"/>
                    <a:pt x="281" y="217"/>
                  </a:cubicBezTo>
                  <a:cubicBezTo>
                    <a:pt x="296" y="237"/>
                    <a:pt x="258" y="238"/>
                    <a:pt x="238" y="245"/>
                  </a:cubicBezTo>
                  <a:cubicBezTo>
                    <a:pt x="219" y="252"/>
                    <a:pt x="207" y="253"/>
                    <a:pt x="171" y="262"/>
                  </a:cubicBezTo>
                  <a:cubicBezTo>
                    <a:pt x="135" y="270"/>
                    <a:pt x="176" y="295"/>
                    <a:pt x="189" y="310"/>
                  </a:cubicBezTo>
                  <a:cubicBezTo>
                    <a:pt x="202" y="326"/>
                    <a:pt x="189" y="335"/>
                    <a:pt x="176" y="349"/>
                  </a:cubicBezTo>
                  <a:cubicBezTo>
                    <a:pt x="163" y="363"/>
                    <a:pt x="161" y="384"/>
                    <a:pt x="158" y="406"/>
                  </a:cubicBezTo>
                  <a:cubicBezTo>
                    <a:pt x="155" y="429"/>
                    <a:pt x="130" y="440"/>
                    <a:pt x="115" y="451"/>
                  </a:cubicBezTo>
                  <a:cubicBezTo>
                    <a:pt x="101" y="462"/>
                    <a:pt x="89" y="470"/>
                    <a:pt x="79" y="492"/>
                  </a:cubicBezTo>
                  <a:cubicBezTo>
                    <a:pt x="75" y="502"/>
                    <a:pt x="62" y="508"/>
                    <a:pt x="48" y="511"/>
                  </a:cubicBezTo>
                  <a:cubicBezTo>
                    <a:pt x="59" y="529"/>
                    <a:pt x="12" y="558"/>
                    <a:pt x="6" y="580"/>
                  </a:cubicBezTo>
                  <a:cubicBezTo>
                    <a:pt x="0" y="604"/>
                    <a:pt x="43" y="613"/>
                    <a:pt x="91" y="635"/>
                  </a:cubicBezTo>
                  <a:cubicBezTo>
                    <a:pt x="139" y="657"/>
                    <a:pt x="131" y="700"/>
                    <a:pt x="157" y="733"/>
                  </a:cubicBezTo>
                  <a:cubicBezTo>
                    <a:pt x="177" y="759"/>
                    <a:pt x="164" y="769"/>
                    <a:pt x="156" y="780"/>
                  </a:cubicBezTo>
                  <a:cubicBezTo>
                    <a:pt x="169" y="782"/>
                    <a:pt x="184" y="782"/>
                    <a:pt x="192" y="777"/>
                  </a:cubicBezTo>
                  <a:cubicBezTo>
                    <a:pt x="210" y="768"/>
                    <a:pt x="248" y="747"/>
                    <a:pt x="246" y="782"/>
                  </a:cubicBezTo>
                  <a:cubicBezTo>
                    <a:pt x="245" y="816"/>
                    <a:pt x="232" y="833"/>
                    <a:pt x="251" y="848"/>
                  </a:cubicBezTo>
                  <a:cubicBezTo>
                    <a:pt x="271" y="864"/>
                    <a:pt x="289" y="884"/>
                    <a:pt x="294" y="905"/>
                  </a:cubicBezTo>
                  <a:cubicBezTo>
                    <a:pt x="299" y="926"/>
                    <a:pt x="309" y="944"/>
                    <a:pt x="330" y="954"/>
                  </a:cubicBezTo>
                  <a:cubicBezTo>
                    <a:pt x="351" y="964"/>
                    <a:pt x="381" y="972"/>
                    <a:pt x="397" y="959"/>
                  </a:cubicBezTo>
                  <a:cubicBezTo>
                    <a:pt x="414" y="947"/>
                    <a:pt x="428" y="943"/>
                    <a:pt x="438" y="923"/>
                  </a:cubicBezTo>
                  <a:cubicBezTo>
                    <a:pt x="448" y="904"/>
                    <a:pt x="464" y="879"/>
                    <a:pt x="486" y="914"/>
                  </a:cubicBezTo>
                  <a:cubicBezTo>
                    <a:pt x="507" y="948"/>
                    <a:pt x="502" y="958"/>
                    <a:pt x="533" y="962"/>
                  </a:cubicBezTo>
                  <a:cubicBezTo>
                    <a:pt x="564" y="966"/>
                    <a:pt x="564" y="961"/>
                    <a:pt x="590" y="950"/>
                  </a:cubicBezTo>
                  <a:cubicBezTo>
                    <a:pt x="617" y="939"/>
                    <a:pt x="656" y="915"/>
                    <a:pt x="666" y="937"/>
                  </a:cubicBezTo>
                  <a:cubicBezTo>
                    <a:pt x="676" y="959"/>
                    <a:pt x="694" y="968"/>
                    <a:pt x="713" y="971"/>
                  </a:cubicBezTo>
                  <a:cubicBezTo>
                    <a:pt x="716" y="971"/>
                    <a:pt x="718" y="971"/>
                    <a:pt x="720" y="972"/>
                  </a:cubicBezTo>
                  <a:cubicBezTo>
                    <a:pt x="732" y="956"/>
                    <a:pt x="744" y="937"/>
                    <a:pt x="747" y="906"/>
                  </a:cubicBezTo>
                  <a:cubicBezTo>
                    <a:pt x="751" y="850"/>
                    <a:pt x="747" y="813"/>
                    <a:pt x="768" y="791"/>
                  </a:cubicBezTo>
                  <a:cubicBezTo>
                    <a:pt x="790" y="769"/>
                    <a:pt x="808" y="728"/>
                    <a:pt x="812" y="706"/>
                  </a:cubicBezTo>
                  <a:cubicBezTo>
                    <a:pt x="817" y="683"/>
                    <a:pt x="825" y="639"/>
                    <a:pt x="851" y="665"/>
                  </a:cubicBezTo>
                  <a:cubicBezTo>
                    <a:pt x="878" y="691"/>
                    <a:pt x="878" y="702"/>
                    <a:pt x="900" y="680"/>
                  </a:cubicBezTo>
                  <a:cubicBezTo>
                    <a:pt x="921" y="657"/>
                    <a:pt x="974" y="683"/>
                    <a:pt x="948" y="635"/>
                  </a:cubicBezTo>
                  <a:cubicBezTo>
                    <a:pt x="921" y="587"/>
                    <a:pt x="882" y="565"/>
                    <a:pt x="913" y="535"/>
                  </a:cubicBezTo>
                  <a:cubicBezTo>
                    <a:pt x="943" y="505"/>
                    <a:pt x="921" y="498"/>
                    <a:pt x="900" y="472"/>
                  </a:cubicBezTo>
                  <a:cubicBezTo>
                    <a:pt x="878" y="446"/>
                    <a:pt x="878" y="416"/>
                    <a:pt x="913" y="416"/>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56" name="Freeform 30"/>
            <p:cNvSpPr>
              <a:spLocks/>
            </p:cNvSpPr>
            <p:nvPr/>
          </p:nvSpPr>
          <p:spPr bwMode="auto">
            <a:xfrm>
              <a:off x="4939" y="2557"/>
              <a:ext cx="128" cy="134"/>
            </a:xfrm>
            <a:custGeom>
              <a:avLst/>
              <a:gdLst>
                <a:gd name="T0" fmla="*/ 19 w 277"/>
                <a:gd name="T1" fmla="*/ 234 h 288"/>
                <a:gd name="T2" fmla="*/ 76 w 277"/>
                <a:gd name="T3" fmla="*/ 266 h 288"/>
                <a:gd name="T4" fmla="*/ 105 w 277"/>
                <a:gd name="T5" fmla="*/ 288 h 288"/>
                <a:gd name="T6" fmla="*/ 119 w 277"/>
                <a:gd name="T7" fmla="*/ 275 h 288"/>
                <a:gd name="T8" fmla="*/ 264 w 277"/>
                <a:gd name="T9" fmla="*/ 197 h 288"/>
                <a:gd name="T10" fmla="*/ 207 w 277"/>
                <a:gd name="T11" fmla="*/ 112 h 288"/>
                <a:gd name="T12" fmla="*/ 102 w 277"/>
                <a:gd name="T13" fmla="*/ 64 h 288"/>
                <a:gd name="T14" fmla="*/ 63 w 277"/>
                <a:gd name="T15" fmla="*/ 9 h 288"/>
                <a:gd name="T16" fmla="*/ 29 w 277"/>
                <a:gd name="T17" fmla="*/ 12 h 288"/>
                <a:gd name="T18" fmla="*/ 35 w 277"/>
                <a:gd name="T19" fmla="*/ 49 h 288"/>
                <a:gd name="T20" fmla="*/ 73 w 277"/>
                <a:gd name="T21" fmla="*/ 87 h 288"/>
                <a:gd name="T22" fmla="*/ 40 w 277"/>
                <a:gd name="T23" fmla="*/ 110 h 288"/>
                <a:gd name="T24" fmla="*/ 47 w 277"/>
                <a:gd name="T25" fmla="*/ 155 h 288"/>
                <a:gd name="T26" fmla="*/ 21 w 277"/>
                <a:gd name="T27" fmla="*/ 194 h 288"/>
                <a:gd name="T28" fmla="*/ 0 w 277"/>
                <a:gd name="T29" fmla="*/ 219 h 288"/>
                <a:gd name="T30" fmla="*/ 19 w 277"/>
                <a:gd name="T31" fmla="*/ 234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77" h="288">
                  <a:moveTo>
                    <a:pt x="19" y="234"/>
                  </a:moveTo>
                  <a:cubicBezTo>
                    <a:pt x="57" y="249"/>
                    <a:pt x="55" y="262"/>
                    <a:pt x="76" y="266"/>
                  </a:cubicBezTo>
                  <a:cubicBezTo>
                    <a:pt x="89" y="269"/>
                    <a:pt x="96" y="279"/>
                    <a:pt x="105" y="288"/>
                  </a:cubicBezTo>
                  <a:cubicBezTo>
                    <a:pt x="109" y="283"/>
                    <a:pt x="114" y="278"/>
                    <a:pt x="119" y="275"/>
                  </a:cubicBezTo>
                  <a:cubicBezTo>
                    <a:pt x="150" y="256"/>
                    <a:pt x="277" y="227"/>
                    <a:pt x="264" y="197"/>
                  </a:cubicBezTo>
                  <a:cubicBezTo>
                    <a:pt x="250" y="167"/>
                    <a:pt x="233" y="130"/>
                    <a:pt x="207" y="112"/>
                  </a:cubicBezTo>
                  <a:cubicBezTo>
                    <a:pt x="181" y="93"/>
                    <a:pt x="128" y="75"/>
                    <a:pt x="102" y="64"/>
                  </a:cubicBezTo>
                  <a:cubicBezTo>
                    <a:pt x="84" y="56"/>
                    <a:pt x="58" y="22"/>
                    <a:pt x="63" y="9"/>
                  </a:cubicBezTo>
                  <a:cubicBezTo>
                    <a:pt x="41" y="0"/>
                    <a:pt x="41" y="8"/>
                    <a:pt x="29" y="12"/>
                  </a:cubicBezTo>
                  <a:cubicBezTo>
                    <a:pt x="12" y="16"/>
                    <a:pt x="17" y="35"/>
                    <a:pt x="35" y="49"/>
                  </a:cubicBezTo>
                  <a:cubicBezTo>
                    <a:pt x="53" y="63"/>
                    <a:pt x="63" y="69"/>
                    <a:pt x="73" y="87"/>
                  </a:cubicBezTo>
                  <a:cubicBezTo>
                    <a:pt x="83" y="105"/>
                    <a:pt x="63" y="103"/>
                    <a:pt x="40" y="110"/>
                  </a:cubicBezTo>
                  <a:cubicBezTo>
                    <a:pt x="17" y="117"/>
                    <a:pt x="50" y="133"/>
                    <a:pt x="47" y="155"/>
                  </a:cubicBezTo>
                  <a:cubicBezTo>
                    <a:pt x="44" y="177"/>
                    <a:pt x="26" y="171"/>
                    <a:pt x="21" y="194"/>
                  </a:cubicBezTo>
                  <a:cubicBezTo>
                    <a:pt x="16" y="214"/>
                    <a:pt x="11" y="214"/>
                    <a:pt x="0" y="219"/>
                  </a:cubicBezTo>
                  <a:cubicBezTo>
                    <a:pt x="3" y="225"/>
                    <a:pt x="9" y="230"/>
                    <a:pt x="19" y="234"/>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57" name="Freeform 31"/>
            <p:cNvSpPr>
              <a:spLocks/>
            </p:cNvSpPr>
            <p:nvPr/>
          </p:nvSpPr>
          <p:spPr bwMode="auto">
            <a:xfrm>
              <a:off x="4205" y="1864"/>
              <a:ext cx="781" cy="475"/>
            </a:xfrm>
            <a:custGeom>
              <a:avLst/>
              <a:gdLst>
                <a:gd name="T0" fmla="*/ 1555 w 1686"/>
                <a:gd name="T1" fmla="*/ 63 h 1025"/>
                <a:gd name="T2" fmla="*/ 1393 w 1686"/>
                <a:gd name="T3" fmla="*/ 100 h 1025"/>
                <a:gd name="T4" fmla="*/ 1262 w 1686"/>
                <a:gd name="T5" fmla="*/ 48 h 1025"/>
                <a:gd name="T6" fmla="*/ 1109 w 1686"/>
                <a:gd name="T7" fmla="*/ 119 h 1025"/>
                <a:gd name="T8" fmla="*/ 987 w 1686"/>
                <a:gd name="T9" fmla="*/ 260 h 1025"/>
                <a:gd name="T10" fmla="*/ 847 w 1686"/>
                <a:gd name="T11" fmla="*/ 185 h 1025"/>
                <a:gd name="T12" fmla="*/ 782 w 1686"/>
                <a:gd name="T13" fmla="*/ 41 h 1025"/>
                <a:gd name="T14" fmla="*/ 548 w 1686"/>
                <a:gd name="T15" fmla="*/ 35 h 1025"/>
                <a:gd name="T16" fmla="*/ 469 w 1686"/>
                <a:gd name="T17" fmla="*/ 144 h 1025"/>
                <a:gd name="T18" fmla="*/ 296 w 1686"/>
                <a:gd name="T19" fmla="*/ 238 h 1025"/>
                <a:gd name="T20" fmla="*/ 197 w 1686"/>
                <a:gd name="T21" fmla="*/ 313 h 1025"/>
                <a:gd name="T22" fmla="*/ 102 w 1686"/>
                <a:gd name="T23" fmla="*/ 469 h 1025"/>
                <a:gd name="T24" fmla="*/ 99 w 1686"/>
                <a:gd name="T25" fmla="*/ 600 h 1025"/>
                <a:gd name="T26" fmla="*/ 87 w 1686"/>
                <a:gd name="T27" fmla="*/ 695 h 1025"/>
                <a:gd name="T28" fmla="*/ 203 w 1686"/>
                <a:gd name="T29" fmla="*/ 677 h 1025"/>
                <a:gd name="T30" fmla="*/ 63 w 1686"/>
                <a:gd name="T31" fmla="*/ 832 h 1025"/>
                <a:gd name="T32" fmla="*/ 26 w 1686"/>
                <a:gd name="T33" fmla="*/ 923 h 1025"/>
                <a:gd name="T34" fmla="*/ 155 w 1686"/>
                <a:gd name="T35" fmla="*/ 990 h 1025"/>
                <a:gd name="T36" fmla="*/ 303 w 1686"/>
                <a:gd name="T37" fmla="*/ 990 h 1025"/>
                <a:gd name="T38" fmla="*/ 345 w 1686"/>
                <a:gd name="T39" fmla="*/ 996 h 1025"/>
                <a:gd name="T40" fmla="*/ 378 w 1686"/>
                <a:gd name="T41" fmla="*/ 915 h 1025"/>
                <a:gd name="T42" fmla="*/ 489 w 1686"/>
                <a:gd name="T43" fmla="*/ 898 h 1025"/>
                <a:gd name="T44" fmla="*/ 623 w 1686"/>
                <a:gd name="T45" fmla="*/ 975 h 1025"/>
                <a:gd name="T46" fmla="*/ 704 w 1686"/>
                <a:gd name="T47" fmla="*/ 940 h 1025"/>
                <a:gd name="T48" fmla="*/ 782 w 1686"/>
                <a:gd name="T49" fmla="*/ 955 h 1025"/>
                <a:gd name="T50" fmla="*/ 851 w 1686"/>
                <a:gd name="T51" fmla="*/ 897 h 1025"/>
                <a:gd name="T52" fmla="*/ 944 w 1686"/>
                <a:gd name="T53" fmla="*/ 793 h 1025"/>
                <a:gd name="T54" fmla="*/ 1057 w 1686"/>
                <a:gd name="T55" fmla="*/ 734 h 1025"/>
                <a:gd name="T56" fmla="*/ 1188 w 1686"/>
                <a:gd name="T57" fmla="*/ 556 h 1025"/>
                <a:gd name="T58" fmla="*/ 1297 w 1686"/>
                <a:gd name="T59" fmla="*/ 452 h 1025"/>
                <a:gd name="T60" fmla="*/ 1485 w 1686"/>
                <a:gd name="T61" fmla="*/ 248 h 1025"/>
                <a:gd name="T62" fmla="*/ 1651 w 1686"/>
                <a:gd name="T63" fmla="*/ 178 h 10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86" h="1025">
                  <a:moveTo>
                    <a:pt x="1638" y="71"/>
                  </a:moveTo>
                  <a:cubicBezTo>
                    <a:pt x="1590" y="63"/>
                    <a:pt x="1577" y="85"/>
                    <a:pt x="1555" y="63"/>
                  </a:cubicBezTo>
                  <a:cubicBezTo>
                    <a:pt x="1533" y="41"/>
                    <a:pt x="1516" y="59"/>
                    <a:pt x="1485" y="82"/>
                  </a:cubicBezTo>
                  <a:cubicBezTo>
                    <a:pt x="1454" y="104"/>
                    <a:pt x="1433" y="122"/>
                    <a:pt x="1393" y="100"/>
                  </a:cubicBezTo>
                  <a:cubicBezTo>
                    <a:pt x="1354" y="78"/>
                    <a:pt x="1363" y="74"/>
                    <a:pt x="1332" y="78"/>
                  </a:cubicBezTo>
                  <a:cubicBezTo>
                    <a:pt x="1302" y="82"/>
                    <a:pt x="1275" y="48"/>
                    <a:pt x="1262" y="48"/>
                  </a:cubicBezTo>
                  <a:cubicBezTo>
                    <a:pt x="1249" y="48"/>
                    <a:pt x="1214" y="0"/>
                    <a:pt x="1162" y="59"/>
                  </a:cubicBezTo>
                  <a:cubicBezTo>
                    <a:pt x="1109" y="119"/>
                    <a:pt x="1140" y="74"/>
                    <a:pt x="1109" y="119"/>
                  </a:cubicBezTo>
                  <a:cubicBezTo>
                    <a:pt x="1079" y="163"/>
                    <a:pt x="1057" y="189"/>
                    <a:pt x="1048" y="219"/>
                  </a:cubicBezTo>
                  <a:cubicBezTo>
                    <a:pt x="1039" y="248"/>
                    <a:pt x="1039" y="256"/>
                    <a:pt x="987" y="260"/>
                  </a:cubicBezTo>
                  <a:cubicBezTo>
                    <a:pt x="935" y="263"/>
                    <a:pt x="895" y="271"/>
                    <a:pt x="869" y="248"/>
                  </a:cubicBezTo>
                  <a:cubicBezTo>
                    <a:pt x="843" y="226"/>
                    <a:pt x="834" y="223"/>
                    <a:pt x="847" y="185"/>
                  </a:cubicBezTo>
                  <a:cubicBezTo>
                    <a:pt x="860" y="148"/>
                    <a:pt x="891" y="141"/>
                    <a:pt x="856" y="119"/>
                  </a:cubicBezTo>
                  <a:cubicBezTo>
                    <a:pt x="821" y="96"/>
                    <a:pt x="821" y="33"/>
                    <a:pt x="782" y="41"/>
                  </a:cubicBezTo>
                  <a:cubicBezTo>
                    <a:pt x="742" y="48"/>
                    <a:pt x="594" y="74"/>
                    <a:pt x="555" y="41"/>
                  </a:cubicBezTo>
                  <a:cubicBezTo>
                    <a:pt x="552" y="39"/>
                    <a:pt x="550" y="37"/>
                    <a:pt x="548" y="35"/>
                  </a:cubicBezTo>
                  <a:cubicBezTo>
                    <a:pt x="539" y="50"/>
                    <a:pt x="531" y="60"/>
                    <a:pt x="525" y="77"/>
                  </a:cubicBezTo>
                  <a:cubicBezTo>
                    <a:pt x="515" y="105"/>
                    <a:pt x="489" y="110"/>
                    <a:pt x="469" y="144"/>
                  </a:cubicBezTo>
                  <a:cubicBezTo>
                    <a:pt x="450" y="177"/>
                    <a:pt x="410" y="163"/>
                    <a:pt x="355" y="166"/>
                  </a:cubicBezTo>
                  <a:cubicBezTo>
                    <a:pt x="299" y="169"/>
                    <a:pt x="309" y="230"/>
                    <a:pt x="296" y="238"/>
                  </a:cubicBezTo>
                  <a:cubicBezTo>
                    <a:pt x="283" y="247"/>
                    <a:pt x="266" y="238"/>
                    <a:pt x="247" y="269"/>
                  </a:cubicBezTo>
                  <a:cubicBezTo>
                    <a:pt x="227" y="299"/>
                    <a:pt x="240" y="311"/>
                    <a:pt x="197" y="313"/>
                  </a:cubicBezTo>
                  <a:cubicBezTo>
                    <a:pt x="155" y="316"/>
                    <a:pt x="165" y="363"/>
                    <a:pt x="145" y="402"/>
                  </a:cubicBezTo>
                  <a:cubicBezTo>
                    <a:pt x="125" y="441"/>
                    <a:pt x="129" y="461"/>
                    <a:pt x="102" y="469"/>
                  </a:cubicBezTo>
                  <a:cubicBezTo>
                    <a:pt x="76" y="477"/>
                    <a:pt x="76" y="491"/>
                    <a:pt x="53" y="522"/>
                  </a:cubicBezTo>
                  <a:cubicBezTo>
                    <a:pt x="30" y="552"/>
                    <a:pt x="63" y="566"/>
                    <a:pt x="99" y="600"/>
                  </a:cubicBezTo>
                  <a:cubicBezTo>
                    <a:pt x="118" y="617"/>
                    <a:pt x="110" y="631"/>
                    <a:pt x="99" y="642"/>
                  </a:cubicBezTo>
                  <a:cubicBezTo>
                    <a:pt x="110" y="644"/>
                    <a:pt x="97" y="653"/>
                    <a:pt x="87" y="695"/>
                  </a:cubicBezTo>
                  <a:cubicBezTo>
                    <a:pt x="74" y="749"/>
                    <a:pt x="140" y="684"/>
                    <a:pt x="175" y="673"/>
                  </a:cubicBezTo>
                  <a:cubicBezTo>
                    <a:pt x="273" y="593"/>
                    <a:pt x="227" y="662"/>
                    <a:pt x="203" y="677"/>
                  </a:cubicBezTo>
                  <a:cubicBezTo>
                    <a:pt x="179" y="691"/>
                    <a:pt x="148" y="740"/>
                    <a:pt x="127" y="760"/>
                  </a:cubicBezTo>
                  <a:cubicBezTo>
                    <a:pt x="105" y="780"/>
                    <a:pt x="96" y="814"/>
                    <a:pt x="63" y="832"/>
                  </a:cubicBezTo>
                  <a:cubicBezTo>
                    <a:pt x="30" y="851"/>
                    <a:pt x="35" y="853"/>
                    <a:pt x="19" y="877"/>
                  </a:cubicBezTo>
                  <a:cubicBezTo>
                    <a:pt x="4" y="901"/>
                    <a:pt x="0" y="908"/>
                    <a:pt x="26" y="923"/>
                  </a:cubicBezTo>
                  <a:cubicBezTo>
                    <a:pt x="52" y="938"/>
                    <a:pt x="72" y="936"/>
                    <a:pt x="109" y="949"/>
                  </a:cubicBezTo>
                  <a:cubicBezTo>
                    <a:pt x="146" y="962"/>
                    <a:pt x="146" y="975"/>
                    <a:pt x="155" y="990"/>
                  </a:cubicBezTo>
                  <a:cubicBezTo>
                    <a:pt x="164" y="1005"/>
                    <a:pt x="177" y="1006"/>
                    <a:pt x="216" y="1016"/>
                  </a:cubicBezTo>
                  <a:cubicBezTo>
                    <a:pt x="255" y="1025"/>
                    <a:pt x="271" y="993"/>
                    <a:pt x="303" y="990"/>
                  </a:cubicBezTo>
                  <a:cubicBezTo>
                    <a:pt x="318" y="988"/>
                    <a:pt x="325" y="995"/>
                    <a:pt x="329" y="1003"/>
                  </a:cubicBezTo>
                  <a:cubicBezTo>
                    <a:pt x="335" y="1001"/>
                    <a:pt x="341" y="998"/>
                    <a:pt x="345" y="996"/>
                  </a:cubicBezTo>
                  <a:cubicBezTo>
                    <a:pt x="353" y="992"/>
                    <a:pt x="362" y="977"/>
                    <a:pt x="377" y="970"/>
                  </a:cubicBezTo>
                  <a:cubicBezTo>
                    <a:pt x="374" y="955"/>
                    <a:pt x="373" y="928"/>
                    <a:pt x="378" y="915"/>
                  </a:cubicBezTo>
                  <a:cubicBezTo>
                    <a:pt x="383" y="901"/>
                    <a:pt x="384" y="910"/>
                    <a:pt x="415" y="896"/>
                  </a:cubicBezTo>
                  <a:cubicBezTo>
                    <a:pt x="446" y="882"/>
                    <a:pt x="464" y="875"/>
                    <a:pt x="489" y="898"/>
                  </a:cubicBezTo>
                  <a:cubicBezTo>
                    <a:pt x="514" y="922"/>
                    <a:pt x="540" y="957"/>
                    <a:pt x="555" y="968"/>
                  </a:cubicBezTo>
                  <a:cubicBezTo>
                    <a:pt x="569" y="979"/>
                    <a:pt x="599" y="947"/>
                    <a:pt x="623" y="975"/>
                  </a:cubicBezTo>
                  <a:cubicBezTo>
                    <a:pt x="648" y="1003"/>
                    <a:pt x="650" y="983"/>
                    <a:pt x="671" y="968"/>
                  </a:cubicBezTo>
                  <a:cubicBezTo>
                    <a:pt x="692" y="953"/>
                    <a:pt x="705" y="957"/>
                    <a:pt x="704" y="940"/>
                  </a:cubicBezTo>
                  <a:cubicBezTo>
                    <a:pt x="702" y="923"/>
                    <a:pt x="704" y="904"/>
                    <a:pt x="754" y="918"/>
                  </a:cubicBezTo>
                  <a:cubicBezTo>
                    <a:pt x="774" y="933"/>
                    <a:pt x="777" y="953"/>
                    <a:pt x="782" y="955"/>
                  </a:cubicBezTo>
                  <a:cubicBezTo>
                    <a:pt x="787" y="958"/>
                    <a:pt x="812" y="967"/>
                    <a:pt x="822" y="947"/>
                  </a:cubicBezTo>
                  <a:cubicBezTo>
                    <a:pt x="831" y="928"/>
                    <a:pt x="820" y="900"/>
                    <a:pt x="851" y="897"/>
                  </a:cubicBezTo>
                  <a:cubicBezTo>
                    <a:pt x="882" y="894"/>
                    <a:pt x="912" y="893"/>
                    <a:pt x="917" y="861"/>
                  </a:cubicBezTo>
                  <a:cubicBezTo>
                    <a:pt x="922" y="829"/>
                    <a:pt x="912" y="811"/>
                    <a:pt x="944" y="793"/>
                  </a:cubicBezTo>
                  <a:cubicBezTo>
                    <a:pt x="973" y="777"/>
                    <a:pt x="969" y="764"/>
                    <a:pt x="1031" y="774"/>
                  </a:cubicBezTo>
                  <a:cubicBezTo>
                    <a:pt x="1037" y="765"/>
                    <a:pt x="1045" y="754"/>
                    <a:pt x="1057" y="734"/>
                  </a:cubicBezTo>
                  <a:cubicBezTo>
                    <a:pt x="1088" y="682"/>
                    <a:pt x="1092" y="649"/>
                    <a:pt x="1136" y="626"/>
                  </a:cubicBezTo>
                  <a:cubicBezTo>
                    <a:pt x="1179" y="604"/>
                    <a:pt x="1188" y="586"/>
                    <a:pt x="1188" y="556"/>
                  </a:cubicBezTo>
                  <a:cubicBezTo>
                    <a:pt x="1188" y="526"/>
                    <a:pt x="1136" y="530"/>
                    <a:pt x="1201" y="504"/>
                  </a:cubicBezTo>
                  <a:cubicBezTo>
                    <a:pt x="1267" y="478"/>
                    <a:pt x="1293" y="508"/>
                    <a:pt x="1297" y="452"/>
                  </a:cubicBezTo>
                  <a:cubicBezTo>
                    <a:pt x="1302" y="397"/>
                    <a:pt x="1284" y="360"/>
                    <a:pt x="1336" y="337"/>
                  </a:cubicBezTo>
                  <a:cubicBezTo>
                    <a:pt x="1389" y="315"/>
                    <a:pt x="1433" y="274"/>
                    <a:pt x="1485" y="248"/>
                  </a:cubicBezTo>
                  <a:cubicBezTo>
                    <a:pt x="1537" y="223"/>
                    <a:pt x="1520" y="171"/>
                    <a:pt x="1572" y="208"/>
                  </a:cubicBezTo>
                  <a:cubicBezTo>
                    <a:pt x="1625" y="245"/>
                    <a:pt x="1660" y="223"/>
                    <a:pt x="1651" y="178"/>
                  </a:cubicBezTo>
                  <a:cubicBezTo>
                    <a:pt x="1642" y="134"/>
                    <a:pt x="1686" y="78"/>
                    <a:pt x="1638" y="71"/>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58" name="Freeform 32"/>
            <p:cNvSpPr>
              <a:spLocks/>
            </p:cNvSpPr>
            <p:nvPr/>
          </p:nvSpPr>
          <p:spPr bwMode="auto">
            <a:xfrm>
              <a:off x="4003" y="1366"/>
              <a:ext cx="624" cy="806"/>
            </a:xfrm>
            <a:custGeom>
              <a:avLst/>
              <a:gdLst>
                <a:gd name="T0" fmla="*/ 1147 w 1348"/>
                <a:gd name="T1" fmla="*/ 478 h 1740"/>
                <a:gd name="T2" fmla="*/ 1107 w 1348"/>
                <a:gd name="T3" fmla="*/ 375 h 1740"/>
                <a:gd name="T4" fmla="*/ 1066 w 1348"/>
                <a:gd name="T5" fmla="*/ 326 h 1740"/>
                <a:gd name="T6" fmla="*/ 909 w 1348"/>
                <a:gd name="T7" fmla="*/ 249 h 1740"/>
                <a:gd name="T8" fmla="*/ 861 w 1348"/>
                <a:gd name="T9" fmla="*/ 126 h 1740"/>
                <a:gd name="T10" fmla="*/ 721 w 1348"/>
                <a:gd name="T11" fmla="*/ 34 h 1740"/>
                <a:gd name="T12" fmla="*/ 577 w 1348"/>
                <a:gd name="T13" fmla="*/ 126 h 1740"/>
                <a:gd name="T14" fmla="*/ 568 w 1348"/>
                <a:gd name="T15" fmla="*/ 230 h 1740"/>
                <a:gd name="T16" fmla="*/ 419 w 1348"/>
                <a:gd name="T17" fmla="*/ 267 h 1740"/>
                <a:gd name="T18" fmla="*/ 223 w 1348"/>
                <a:gd name="T19" fmla="*/ 363 h 1740"/>
                <a:gd name="T20" fmla="*/ 109 w 1348"/>
                <a:gd name="T21" fmla="*/ 256 h 1740"/>
                <a:gd name="T22" fmla="*/ 39 w 1348"/>
                <a:gd name="T23" fmla="*/ 382 h 1740"/>
                <a:gd name="T24" fmla="*/ 22 w 1348"/>
                <a:gd name="T25" fmla="*/ 497 h 1740"/>
                <a:gd name="T26" fmla="*/ 79 w 1348"/>
                <a:gd name="T27" fmla="*/ 593 h 1740"/>
                <a:gd name="T28" fmla="*/ 118 w 1348"/>
                <a:gd name="T29" fmla="*/ 666 h 1740"/>
                <a:gd name="T30" fmla="*/ 116 w 1348"/>
                <a:gd name="T31" fmla="*/ 732 h 1740"/>
                <a:gd name="T32" fmla="*/ 155 w 1348"/>
                <a:gd name="T33" fmla="*/ 806 h 1740"/>
                <a:gd name="T34" fmla="*/ 201 w 1348"/>
                <a:gd name="T35" fmla="*/ 888 h 1740"/>
                <a:gd name="T36" fmla="*/ 164 w 1348"/>
                <a:gd name="T37" fmla="*/ 1008 h 1740"/>
                <a:gd name="T38" fmla="*/ 72 w 1348"/>
                <a:gd name="T39" fmla="*/ 1064 h 1740"/>
                <a:gd name="T40" fmla="*/ 33 w 1348"/>
                <a:gd name="T41" fmla="*/ 1171 h 1740"/>
                <a:gd name="T42" fmla="*/ 122 w 1348"/>
                <a:gd name="T43" fmla="*/ 1288 h 1740"/>
                <a:gd name="T44" fmla="*/ 181 w 1348"/>
                <a:gd name="T45" fmla="*/ 1399 h 1740"/>
                <a:gd name="T46" fmla="*/ 131 w 1348"/>
                <a:gd name="T47" fmla="*/ 1540 h 1740"/>
                <a:gd name="T48" fmla="*/ 122 w 1348"/>
                <a:gd name="T49" fmla="*/ 1683 h 1740"/>
                <a:gd name="T50" fmla="*/ 221 w 1348"/>
                <a:gd name="T51" fmla="*/ 1701 h 1740"/>
                <a:gd name="T52" fmla="*/ 360 w 1348"/>
                <a:gd name="T53" fmla="*/ 1724 h 1740"/>
                <a:gd name="T54" fmla="*/ 446 w 1348"/>
                <a:gd name="T55" fmla="*/ 1718 h 1740"/>
                <a:gd name="T56" fmla="*/ 536 w 1348"/>
                <a:gd name="T57" fmla="*/ 1717 h 1740"/>
                <a:gd name="T58" fmla="*/ 490 w 1348"/>
                <a:gd name="T59" fmla="*/ 1597 h 1740"/>
                <a:gd name="T60" fmla="*/ 582 w 1348"/>
                <a:gd name="T61" fmla="*/ 1477 h 1740"/>
                <a:gd name="T62" fmla="*/ 684 w 1348"/>
                <a:gd name="T63" fmla="*/ 1344 h 1740"/>
                <a:gd name="T64" fmla="*/ 792 w 1348"/>
                <a:gd name="T65" fmla="*/ 1241 h 1740"/>
                <a:gd name="T66" fmla="*/ 962 w 1348"/>
                <a:gd name="T67" fmla="*/ 1152 h 1740"/>
                <a:gd name="T68" fmla="*/ 924 w 1348"/>
                <a:gd name="T69" fmla="*/ 1018 h 1740"/>
                <a:gd name="T70" fmla="*/ 841 w 1348"/>
                <a:gd name="T71" fmla="*/ 1049 h 1740"/>
                <a:gd name="T72" fmla="*/ 723 w 1348"/>
                <a:gd name="T73" fmla="*/ 1021 h 1740"/>
                <a:gd name="T74" fmla="*/ 723 w 1348"/>
                <a:gd name="T75" fmla="*/ 907 h 1740"/>
                <a:gd name="T76" fmla="*/ 680 w 1348"/>
                <a:gd name="T77" fmla="*/ 805 h 1740"/>
                <a:gd name="T78" fmla="*/ 602 w 1348"/>
                <a:gd name="T79" fmla="*/ 860 h 1740"/>
                <a:gd name="T80" fmla="*/ 444 w 1348"/>
                <a:gd name="T81" fmla="*/ 843 h 1740"/>
                <a:gd name="T82" fmla="*/ 412 w 1348"/>
                <a:gd name="T83" fmla="*/ 721 h 1740"/>
                <a:gd name="T84" fmla="*/ 484 w 1348"/>
                <a:gd name="T85" fmla="*/ 663 h 1740"/>
                <a:gd name="T86" fmla="*/ 546 w 1348"/>
                <a:gd name="T87" fmla="*/ 540 h 1740"/>
                <a:gd name="T88" fmla="*/ 634 w 1348"/>
                <a:gd name="T89" fmla="*/ 482 h 1740"/>
                <a:gd name="T90" fmla="*/ 798 w 1348"/>
                <a:gd name="T91" fmla="*/ 552 h 1740"/>
                <a:gd name="T92" fmla="*/ 838 w 1348"/>
                <a:gd name="T93" fmla="*/ 649 h 1740"/>
                <a:gd name="T94" fmla="*/ 867 w 1348"/>
                <a:gd name="T95" fmla="*/ 757 h 1740"/>
                <a:gd name="T96" fmla="*/ 962 w 1348"/>
                <a:gd name="T97" fmla="*/ 824 h 1740"/>
                <a:gd name="T98" fmla="*/ 996 w 1348"/>
                <a:gd name="T99" fmla="*/ 895 h 1740"/>
                <a:gd name="T100" fmla="*/ 1123 w 1348"/>
                <a:gd name="T101" fmla="*/ 875 h 1740"/>
                <a:gd name="T102" fmla="*/ 1293 w 1348"/>
                <a:gd name="T103" fmla="*/ 667 h 1740"/>
                <a:gd name="T104" fmla="*/ 1251 w 1348"/>
                <a:gd name="T105" fmla="*/ 514 h 17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48" h="1740">
                  <a:moveTo>
                    <a:pt x="1251" y="514"/>
                  </a:moveTo>
                  <a:cubicBezTo>
                    <a:pt x="1243" y="491"/>
                    <a:pt x="1177" y="482"/>
                    <a:pt x="1147" y="478"/>
                  </a:cubicBezTo>
                  <a:cubicBezTo>
                    <a:pt x="1116" y="475"/>
                    <a:pt x="1101" y="473"/>
                    <a:pt x="1077" y="438"/>
                  </a:cubicBezTo>
                  <a:cubicBezTo>
                    <a:pt x="1053" y="402"/>
                    <a:pt x="1103" y="402"/>
                    <a:pt x="1107" y="375"/>
                  </a:cubicBezTo>
                  <a:cubicBezTo>
                    <a:pt x="1110" y="357"/>
                    <a:pt x="1122" y="337"/>
                    <a:pt x="1136" y="319"/>
                  </a:cubicBezTo>
                  <a:cubicBezTo>
                    <a:pt x="1111" y="323"/>
                    <a:pt x="1083" y="326"/>
                    <a:pt x="1066" y="326"/>
                  </a:cubicBezTo>
                  <a:cubicBezTo>
                    <a:pt x="1027" y="326"/>
                    <a:pt x="996" y="352"/>
                    <a:pt x="961" y="326"/>
                  </a:cubicBezTo>
                  <a:cubicBezTo>
                    <a:pt x="926" y="300"/>
                    <a:pt x="939" y="263"/>
                    <a:pt x="909" y="249"/>
                  </a:cubicBezTo>
                  <a:cubicBezTo>
                    <a:pt x="878" y="234"/>
                    <a:pt x="878" y="223"/>
                    <a:pt x="878" y="189"/>
                  </a:cubicBezTo>
                  <a:cubicBezTo>
                    <a:pt x="878" y="156"/>
                    <a:pt x="887" y="141"/>
                    <a:pt x="861" y="126"/>
                  </a:cubicBezTo>
                  <a:cubicBezTo>
                    <a:pt x="834" y="111"/>
                    <a:pt x="795" y="52"/>
                    <a:pt x="795" y="52"/>
                  </a:cubicBezTo>
                  <a:cubicBezTo>
                    <a:pt x="795" y="52"/>
                    <a:pt x="773" y="0"/>
                    <a:pt x="721" y="34"/>
                  </a:cubicBezTo>
                  <a:cubicBezTo>
                    <a:pt x="668" y="67"/>
                    <a:pt x="734" y="52"/>
                    <a:pt x="668" y="67"/>
                  </a:cubicBezTo>
                  <a:cubicBezTo>
                    <a:pt x="603" y="82"/>
                    <a:pt x="572" y="97"/>
                    <a:pt x="577" y="126"/>
                  </a:cubicBezTo>
                  <a:cubicBezTo>
                    <a:pt x="581" y="156"/>
                    <a:pt x="598" y="171"/>
                    <a:pt x="603" y="193"/>
                  </a:cubicBezTo>
                  <a:cubicBezTo>
                    <a:pt x="607" y="215"/>
                    <a:pt x="594" y="245"/>
                    <a:pt x="568" y="230"/>
                  </a:cubicBezTo>
                  <a:cubicBezTo>
                    <a:pt x="542" y="215"/>
                    <a:pt x="515" y="189"/>
                    <a:pt x="489" y="226"/>
                  </a:cubicBezTo>
                  <a:cubicBezTo>
                    <a:pt x="463" y="263"/>
                    <a:pt x="446" y="289"/>
                    <a:pt x="419" y="267"/>
                  </a:cubicBezTo>
                  <a:cubicBezTo>
                    <a:pt x="393" y="245"/>
                    <a:pt x="371" y="249"/>
                    <a:pt x="341" y="282"/>
                  </a:cubicBezTo>
                  <a:cubicBezTo>
                    <a:pt x="310" y="315"/>
                    <a:pt x="262" y="401"/>
                    <a:pt x="223" y="363"/>
                  </a:cubicBezTo>
                  <a:cubicBezTo>
                    <a:pt x="183" y="326"/>
                    <a:pt x="223" y="267"/>
                    <a:pt x="192" y="245"/>
                  </a:cubicBezTo>
                  <a:cubicBezTo>
                    <a:pt x="162" y="223"/>
                    <a:pt x="140" y="226"/>
                    <a:pt x="109" y="256"/>
                  </a:cubicBezTo>
                  <a:cubicBezTo>
                    <a:pt x="79" y="286"/>
                    <a:pt x="74" y="297"/>
                    <a:pt x="74" y="326"/>
                  </a:cubicBezTo>
                  <a:cubicBezTo>
                    <a:pt x="74" y="356"/>
                    <a:pt x="57" y="378"/>
                    <a:pt x="39" y="382"/>
                  </a:cubicBezTo>
                  <a:cubicBezTo>
                    <a:pt x="22" y="386"/>
                    <a:pt x="26" y="393"/>
                    <a:pt x="22" y="430"/>
                  </a:cubicBezTo>
                  <a:cubicBezTo>
                    <a:pt x="17" y="467"/>
                    <a:pt x="44" y="486"/>
                    <a:pt x="22" y="497"/>
                  </a:cubicBezTo>
                  <a:cubicBezTo>
                    <a:pt x="0" y="508"/>
                    <a:pt x="13" y="519"/>
                    <a:pt x="31" y="549"/>
                  </a:cubicBezTo>
                  <a:cubicBezTo>
                    <a:pt x="48" y="578"/>
                    <a:pt x="83" y="578"/>
                    <a:pt x="79" y="593"/>
                  </a:cubicBezTo>
                  <a:cubicBezTo>
                    <a:pt x="78" y="595"/>
                    <a:pt x="78" y="598"/>
                    <a:pt x="78" y="601"/>
                  </a:cubicBezTo>
                  <a:cubicBezTo>
                    <a:pt x="114" y="615"/>
                    <a:pt x="114" y="644"/>
                    <a:pt x="118" y="666"/>
                  </a:cubicBezTo>
                  <a:cubicBezTo>
                    <a:pt x="122" y="690"/>
                    <a:pt x="149" y="669"/>
                    <a:pt x="164" y="697"/>
                  </a:cubicBezTo>
                  <a:cubicBezTo>
                    <a:pt x="179" y="725"/>
                    <a:pt x="146" y="725"/>
                    <a:pt x="116" y="732"/>
                  </a:cubicBezTo>
                  <a:cubicBezTo>
                    <a:pt x="85" y="740"/>
                    <a:pt x="116" y="732"/>
                    <a:pt x="81" y="766"/>
                  </a:cubicBezTo>
                  <a:cubicBezTo>
                    <a:pt x="46" y="799"/>
                    <a:pt x="124" y="806"/>
                    <a:pt x="155" y="806"/>
                  </a:cubicBezTo>
                  <a:cubicBezTo>
                    <a:pt x="186" y="806"/>
                    <a:pt x="179" y="825"/>
                    <a:pt x="179" y="842"/>
                  </a:cubicBezTo>
                  <a:cubicBezTo>
                    <a:pt x="179" y="858"/>
                    <a:pt x="179" y="862"/>
                    <a:pt x="201" y="888"/>
                  </a:cubicBezTo>
                  <a:cubicBezTo>
                    <a:pt x="223" y="914"/>
                    <a:pt x="203" y="938"/>
                    <a:pt x="199" y="955"/>
                  </a:cubicBezTo>
                  <a:cubicBezTo>
                    <a:pt x="194" y="971"/>
                    <a:pt x="183" y="982"/>
                    <a:pt x="164" y="1008"/>
                  </a:cubicBezTo>
                  <a:cubicBezTo>
                    <a:pt x="144" y="1034"/>
                    <a:pt x="118" y="1021"/>
                    <a:pt x="87" y="1010"/>
                  </a:cubicBezTo>
                  <a:cubicBezTo>
                    <a:pt x="57" y="999"/>
                    <a:pt x="72" y="1047"/>
                    <a:pt x="72" y="1064"/>
                  </a:cubicBezTo>
                  <a:cubicBezTo>
                    <a:pt x="72" y="1081"/>
                    <a:pt x="72" y="1077"/>
                    <a:pt x="72" y="1110"/>
                  </a:cubicBezTo>
                  <a:cubicBezTo>
                    <a:pt x="72" y="1144"/>
                    <a:pt x="44" y="1133"/>
                    <a:pt x="33" y="1171"/>
                  </a:cubicBezTo>
                  <a:cubicBezTo>
                    <a:pt x="22" y="1210"/>
                    <a:pt x="46" y="1234"/>
                    <a:pt x="83" y="1246"/>
                  </a:cubicBezTo>
                  <a:cubicBezTo>
                    <a:pt x="120" y="1257"/>
                    <a:pt x="122" y="1270"/>
                    <a:pt x="122" y="1288"/>
                  </a:cubicBezTo>
                  <a:cubicBezTo>
                    <a:pt x="122" y="1307"/>
                    <a:pt x="138" y="1320"/>
                    <a:pt x="159" y="1338"/>
                  </a:cubicBezTo>
                  <a:cubicBezTo>
                    <a:pt x="181" y="1357"/>
                    <a:pt x="183" y="1375"/>
                    <a:pt x="181" y="1399"/>
                  </a:cubicBezTo>
                  <a:cubicBezTo>
                    <a:pt x="179" y="1424"/>
                    <a:pt x="170" y="1438"/>
                    <a:pt x="146" y="1470"/>
                  </a:cubicBezTo>
                  <a:cubicBezTo>
                    <a:pt x="122" y="1501"/>
                    <a:pt x="127" y="1500"/>
                    <a:pt x="131" y="1540"/>
                  </a:cubicBezTo>
                  <a:cubicBezTo>
                    <a:pt x="135" y="1581"/>
                    <a:pt x="118" y="1581"/>
                    <a:pt x="90" y="1601"/>
                  </a:cubicBezTo>
                  <a:cubicBezTo>
                    <a:pt x="61" y="1622"/>
                    <a:pt x="81" y="1655"/>
                    <a:pt x="122" y="1683"/>
                  </a:cubicBezTo>
                  <a:cubicBezTo>
                    <a:pt x="130" y="1688"/>
                    <a:pt x="134" y="1693"/>
                    <a:pt x="137" y="1697"/>
                  </a:cubicBezTo>
                  <a:cubicBezTo>
                    <a:pt x="170" y="1691"/>
                    <a:pt x="204" y="1699"/>
                    <a:pt x="221" y="1701"/>
                  </a:cubicBezTo>
                  <a:cubicBezTo>
                    <a:pt x="245" y="1705"/>
                    <a:pt x="264" y="1716"/>
                    <a:pt x="297" y="1722"/>
                  </a:cubicBezTo>
                  <a:cubicBezTo>
                    <a:pt x="330" y="1727"/>
                    <a:pt x="334" y="1729"/>
                    <a:pt x="360" y="1724"/>
                  </a:cubicBezTo>
                  <a:cubicBezTo>
                    <a:pt x="387" y="1718"/>
                    <a:pt x="382" y="1722"/>
                    <a:pt x="404" y="1731"/>
                  </a:cubicBezTo>
                  <a:cubicBezTo>
                    <a:pt x="426" y="1740"/>
                    <a:pt x="437" y="1737"/>
                    <a:pt x="446" y="1718"/>
                  </a:cubicBezTo>
                  <a:cubicBezTo>
                    <a:pt x="485" y="1672"/>
                    <a:pt x="485" y="1716"/>
                    <a:pt x="520" y="1716"/>
                  </a:cubicBezTo>
                  <a:cubicBezTo>
                    <a:pt x="528" y="1716"/>
                    <a:pt x="533" y="1716"/>
                    <a:pt x="536" y="1717"/>
                  </a:cubicBezTo>
                  <a:cubicBezTo>
                    <a:pt x="547" y="1706"/>
                    <a:pt x="555" y="1692"/>
                    <a:pt x="536" y="1675"/>
                  </a:cubicBezTo>
                  <a:cubicBezTo>
                    <a:pt x="500" y="1641"/>
                    <a:pt x="467" y="1627"/>
                    <a:pt x="490" y="1597"/>
                  </a:cubicBezTo>
                  <a:cubicBezTo>
                    <a:pt x="513" y="1566"/>
                    <a:pt x="513" y="1552"/>
                    <a:pt x="539" y="1544"/>
                  </a:cubicBezTo>
                  <a:cubicBezTo>
                    <a:pt x="566" y="1536"/>
                    <a:pt x="562" y="1516"/>
                    <a:pt x="582" y="1477"/>
                  </a:cubicBezTo>
                  <a:cubicBezTo>
                    <a:pt x="602" y="1438"/>
                    <a:pt x="592" y="1391"/>
                    <a:pt x="634" y="1388"/>
                  </a:cubicBezTo>
                  <a:cubicBezTo>
                    <a:pt x="677" y="1386"/>
                    <a:pt x="664" y="1374"/>
                    <a:pt x="684" y="1344"/>
                  </a:cubicBezTo>
                  <a:cubicBezTo>
                    <a:pt x="703" y="1313"/>
                    <a:pt x="720" y="1322"/>
                    <a:pt x="733" y="1313"/>
                  </a:cubicBezTo>
                  <a:cubicBezTo>
                    <a:pt x="746" y="1305"/>
                    <a:pt x="736" y="1244"/>
                    <a:pt x="792" y="1241"/>
                  </a:cubicBezTo>
                  <a:cubicBezTo>
                    <a:pt x="847" y="1238"/>
                    <a:pt x="887" y="1252"/>
                    <a:pt x="906" y="1219"/>
                  </a:cubicBezTo>
                  <a:cubicBezTo>
                    <a:pt x="926" y="1185"/>
                    <a:pt x="952" y="1180"/>
                    <a:pt x="962" y="1152"/>
                  </a:cubicBezTo>
                  <a:cubicBezTo>
                    <a:pt x="968" y="1135"/>
                    <a:pt x="976" y="1125"/>
                    <a:pt x="985" y="1110"/>
                  </a:cubicBezTo>
                  <a:cubicBezTo>
                    <a:pt x="953" y="1082"/>
                    <a:pt x="922" y="1049"/>
                    <a:pt x="924" y="1018"/>
                  </a:cubicBezTo>
                  <a:cubicBezTo>
                    <a:pt x="913" y="1022"/>
                    <a:pt x="902" y="1028"/>
                    <a:pt x="897" y="1035"/>
                  </a:cubicBezTo>
                  <a:cubicBezTo>
                    <a:pt x="883" y="1052"/>
                    <a:pt x="874" y="1066"/>
                    <a:pt x="841" y="1049"/>
                  </a:cubicBezTo>
                  <a:cubicBezTo>
                    <a:pt x="808" y="1032"/>
                    <a:pt x="802" y="999"/>
                    <a:pt x="782" y="1024"/>
                  </a:cubicBezTo>
                  <a:cubicBezTo>
                    <a:pt x="762" y="1049"/>
                    <a:pt x="746" y="1044"/>
                    <a:pt x="723" y="1021"/>
                  </a:cubicBezTo>
                  <a:cubicBezTo>
                    <a:pt x="700" y="999"/>
                    <a:pt x="690" y="969"/>
                    <a:pt x="707" y="957"/>
                  </a:cubicBezTo>
                  <a:cubicBezTo>
                    <a:pt x="723" y="946"/>
                    <a:pt x="736" y="924"/>
                    <a:pt x="723" y="907"/>
                  </a:cubicBezTo>
                  <a:cubicBezTo>
                    <a:pt x="710" y="891"/>
                    <a:pt x="710" y="866"/>
                    <a:pt x="710" y="843"/>
                  </a:cubicBezTo>
                  <a:cubicBezTo>
                    <a:pt x="710" y="821"/>
                    <a:pt x="707" y="799"/>
                    <a:pt x="680" y="805"/>
                  </a:cubicBezTo>
                  <a:cubicBezTo>
                    <a:pt x="654" y="810"/>
                    <a:pt x="631" y="818"/>
                    <a:pt x="631" y="838"/>
                  </a:cubicBezTo>
                  <a:cubicBezTo>
                    <a:pt x="631" y="857"/>
                    <a:pt x="621" y="877"/>
                    <a:pt x="602" y="860"/>
                  </a:cubicBezTo>
                  <a:cubicBezTo>
                    <a:pt x="582" y="843"/>
                    <a:pt x="572" y="835"/>
                    <a:pt x="536" y="846"/>
                  </a:cubicBezTo>
                  <a:cubicBezTo>
                    <a:pt x="500" y="857"/>
                    <a:pt x="467" y="863"/>
                    <a:pt x="444" y="843"/>
                  </a:cubicBezTo>
                  <a:cubicBezTo>
                    <a:pt x="422" y="824"/>
                    <a:pt x="395" y="807"/>
                    <a:pt x="395" y="782"/>
                  </a:cubicBezTo>
                  <a:cubicBezTo>
                    <a:pt x="395" y="757"/>
                    <a:pt x="389" y="735"/>
                    <a:pt x="412" y="721"/>
                  </a:cubicBezTo>
                  <a:cubicBezTo>
                    <a:pt x="435" y="707"/>
                    <a:pt x="438" y="696"/>
                    <a:pt x="458" y="693"/>
                  </a:cubicBezTo>
                  <a:cubicBezTo>
                    <a:pt x="477" y="691"/>
                    <a:pt x="494" y="677"/>
                    <a:pt x="484" y="663"/>
                  </a:cubicBezTo>
                  <a:cubicBezTo>
                    <a:pt x="474" y="649"/>
                    <a:pt x="451" y="604"/>
                    <a:pt x="481" y="585"/>
                  </a:cubicBezTo>
                  <a:cubicBezTo>
                    <a:pt x="510" y="565"/>
                    <a:pt x="543" y="571"/>
                    <a:pt x="546" y="540"/>
                  </a:cubicBezTo>
                  <a:cubicBezTo>
                    <a:pt x="549" y="510"/>
                    <a:pt x="543" y="507"/>
                    <a:pt x="572" y="485"/>
                  </a:cubicBezTo>
                  <a:cubicBezTo>
                    <a:pt x="602" y="463"/>
                    <a:pt x="608" y="460"/>
                    <a:pt x="634" y="482"/>
                  </a:cubicBezTo>
                  <a:cubicBezTo>
                    <a:pt x="661" y="504"/>
                    <a:pt x="693" y="538"/>
                    <a:pt x="733" y="532"/>
                  </a:cubicBezTo>
                  <a:cubicBezTo>
                    <a:pt x="772" y="527"/>
                    <a:pt x="831" y="527"/>
                    <a:pt x="798" y="552"/>
                  </a:cubicBezTo>
                  <a:cubicBezTo>
                    <a:pt x="766" y="577"/>
                    <a:pt x="762" y="604"/>
                    <a:pt x="779" y="616"/>
                  </a:cubicBezTo>
                  <a:cubicBezTo>
                    <a:pt x="795" y="627"/>
                    <a:pt x="802" y="646"/>
                    <a:pt x="838" y="649"/>
                  </a:cubicBezTo>
                  <a:cubicBezTo>
                    <a:pt x="874" y="652"/>
                    <a:pt x="893" y="668"/>
                    <a:pt x="870" y="693"/>
                  </a:cubicBezTo>
                  <a:cubicBezTo>
                    <a:pt x="847" y="718"/>
                    <a:pt x="854" y="743"/>
                    <a:pt x="867" y="757"/>
                  </a:cubicBezTo>
                  <a:cubicBezTo>
                    <a:pt x="880" y="771"/>
                    <a:pt x="923" y="788"/>
                    <a:pt x="933" y="805"/>
                  </a:cubicBezTo>
                  <a:cubicBezTo>
                    <a:pt x="942" y="821"/>
                    <a:pt x="949" y="818"/>
                    <a:pt x="962" y="824"/>
                  </a:cubicBezTo>
                  <a:cubicBezTo>
                    <a:pt x="975" y="830"/>
                    <a:pt x="982" y="852"/>
                    <a:pt x="982" y="866"/>
                  </a:cubicBezTo>
                  <a:cubicBezTo>
                    <a:pt x="982" y="876"/>
                    <a:pt x="990" y="881"/>
                    <a:pt x="996" y="895"/>
                  </a:cubicBezTo>
                  <a:cubicBezTo>
                    <a:pt x="1007" y="897"/>
                    <a:pt x="1021" y="903"/>
                    <a:pt x="1035" y="908"/>
                  </a:cubicBezTo>
                  <a:cubicBezTo>
                    <a:pt x="1066" y="919"/>
                    <a:pt x="1079" y="886"/>
                    <a:pt x="1123" y="875"/>
                  </a:cubicBezTo>
                  <a:cubicBezTo>
                    <a:pt x="1166" y="864"/>
                    <a:pt x="1223" y="853"/>
                    <a:pt x="1232" y="823"/>
                  </a:cubicBezTo>
                  <a:cubicBezTo>
                    <a:pt x="1241" y="793"/>
                    <a:pt x="1241" y="693"/>
                    <a:pt x="1293" y="667"/>
                  </a:cubicBezTo>
                  <a:cubicBezTo>
                    <a:pt x="1311" y="659"/>
                    <a:pt x="1329" y="649"/>
                    <a:pt x="1348" y="636"/>
                  </a:cubicBezTo>
                  <a:cubicBezTo>
                    <a:pt x="1317" y="593"/>
                    <a:pt x="1259" y="533"/>
                    <a:pt x="1251" y="514"/>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59" name="Freeform 33"/>
            <p:cNvSpPr>
              <a:spLocks/>
            </p:cNvSpPr>
            <p:nvPr/>
          </p:nvSpPr>
          <p:spPr bwMode="auto">
            <a:xfrm>
              <a:off x="4183" y="1579"/>
              <a:ext cx="205" cy="193"/>
            </a:xfrm>
            <a:custGeom>
              <a:avLst/>
              <a:gdLst>
                <a:gd name="T0" fmla="*/ 347 w 442"/>
                <a:gd name="T1" fmla="*/ 322 h 417"/>
                <a:gd name="T2" fmla="*/ 399 w 442"/>
                <a:gd name="T3" fmla="*/ 286 h 417"/>
                <a:gd name="T4" fmla="*/ 393 w 442"/>
                <a:gd name="T5" fmla="*/ 219 h 417"/>
                <a:gd name="T6" fmla="*/ 424 w 442"/>
                <a:gd name="T7" fmla="*/ 183 h 417"/>
                <a:gd name="T8" fmla="*/ 390 w 442"/>
                <a:gd name="T9" fmla="*/ 156 h 417"/>
                <a:gd name="T10" fmla="*/ 409 w 442"/>
                <a:gd name="T11" fmla="*/ 92 h 417"/>
                <a:gd name="T12" fmla="*/ 344 w 442"/>
                <a:gd name="T13" fmla="*/ 72 h 417"/>
                <a:gd name="T14" fmla="*/ 245 w 442"/>
                <a:gd name="T15" fmla="*/ 22 h 417"/>
                <a:gd name="T16" fmla="*/ 183 w 442"/>
                <a:gd name="T17" fmla="*/ 25 h 417"/>
                <a:gd name="T18" fmla="*/ 157 w 442"/>
                <a:gd name="T19" fmla="*/ 80 h 417"/>
                <a:gd name="T20" fmla="*/ 92 w 442"/>
                <a:gd name="T21" fmla="*/ 125 h 417"/>
                <a:gd name="T22" fmla="*/ 95 w 442"/>
                <a:gd name="T23" fmla="*/ 203 h 417"/>
                <a:gd name="T24" fmla="*/ 69 w 442"/>
                <a:gd name="T25" fmla="*/ 233 h 417"/>
                <a:gd name="T26" fmla="*/ 23 w 442"/>
                <a:gd name="T27" fmla="*/ 261 h 417"/>
                <a:gd name="T28" fmla="*/ 6 w 442"/>
                <a:gd name="T29" fmla="*/ 322 h 417"/>
                <a:gd name="T30" fmla="*/ 55 w 442"/>
                <a:gd name="T31" fmla="*/ 383 h 417"/>
                <a:gd name="T32" fmla="*/ 147 w 442"/>
                <a:gd name="T33" fmla="*/ 386 h 417"/>
                <a:gd name="T34" fmla="*/ 213 w 442"/>
                <a:gd name="T35" fmla="*/ 400 h 417"/>
                <a:gd name="T36" fmla="*/ 242 w 442"/>
                <a:gd name="T37" fmla="*/ 378 h 417"/>
                <a:gd name="T38" fmla="*/ 291 w 442"/>
                <a:gd name="T39" fmla="*/ 345 h 417"/>
                <a:gd name="T40" fmla="*/ 306 w 442"/>
                <a:gd name="T41" fmla="*/ 345 h 417"/>
                <a:gd name="T42" fmla="*/ 347 w 442"/>
                <a:gd name="T43" fmla="*/ 322 h 4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42" h="417">
                  <a:moveTo>
                    <a:pt x="347" y="322"/>
                  </a:moveTo>
                  <a:cubicBezTo>
                    <a:pt x="383" y="325"/>
                    <a:pt x="406" y="311"/>
                    <a:pt x="399" y="286"/>
                  </a:cubicBezTo>
                  <a:cubicBezTo>
                    <a:pt x="393" y="261"/>
                    <a:pt x="367" y="247"/>
                    <a:pt x="393" y="219"/>
                  </a:cubicBezTo>
                  <a:cubicBezTo>
                    <a:pt x="408" y="204"/>
                    <a:pt x="416" y="194"/>
                    <a:pt x="424" y="183"/>
                  </a:cubicBezTo>
                  <a:cubicBezTo>
                    <a:pt x="408" y="176"/>
                    <a:pt x="401" y="163"/>
                    <a:pt x="390" y="156"/>
                  </a:cubicBezTo>
                  <a:cubicBezTo>
                    <a:pt x="373" y="144"/>
                    <a:pt x="377" y="117"/>
                    <a:pt x="409" y="92"/>
                  </a:cubicBezTo>
                  <a:cubicBezTo>
                    <a:pt x="442" y="67"/>
                    <a:pt x="383" y="67"/>
                    <a:pt x="344" y="72"/>
                  </a:cubicBezTo>
                  <a:cubicBezTo>
                    <a:pt x="304" y="78"/>
                    <a:pt x="272" y="44"/>
                    <a:pt x="245" y="22"/>
                  </a:cubicBezTo>
                  <a:cubicBezTo>
                    <a:pt x="219" y="0"/>
                    <a:pt x="213" y="3"/>
                    <a:pt x="183" y="25"/>
                  </a:cubicBezTo>
                  <a:cubicBezTo>
                    <a:pt x="154" y="47"/>
                    <a:pt x="160" y="50"/>
                    <a:pt x="157" y="80"/>
                  </a:cubicBezTo>
                  <a:cubicBezTo>
                    <a:pt x="154" y="111"/>
                    <a:pt x="121" y="105"/>
                    <a:pt x="92" y="125"/>
                  </a:cubicBezTo>
                  <a:cubicBezTo>
                    <a:pt x="62" y="144"/>
                    <a:pt x="85" y="189"/>
                    <a:pt x="95" y="203"/>
                  </a:cubicBezTo>
                  <a:cubicBezTo>
                    <a:pt x="105" y="217"/>
                    <a:pt x="88" y="231"/>
                    <a:pt x="69" y="233"/>
                  </a:cubicBezTo>
                  <a:cubicBezTo>
                    <a:pt x="49" y="236"/>
                    <a:pt x="46" y="247"/>
                    <a:pt x="23" y="261"/>
                  </a:cubicBezTo>
                  <a:cubicBezTo>
                    <a:pt x="0" y="275"/>
                    <a:pt x="6" y="297"/>
                    <a:pt x="6" y="322"/>
                  </a:cubicBezTo>
                  <a:cubicBezTo>
                    <a:pt x="6" y="347"/>
                    <a:pt x="33" y="364"/>
                    <a:pt x="55" y="383"/>
                  </a:cubicBezTo>
                  <a:cubicBezTo>
                    <a:pt x="78" y="403"/>
                    <a:pt x="111" y="397"/>
                    <a:pt x="147" y="386"/>
                  </a:cubicBezTo>
                  <a:cubicBezTo>
                    <a:pt x="183" y="375"/>
                    <a:pt x="193" y="383"/>
                    <a:pt x="213" y="400"/>
                  </a:cubicBezTo>
                  <a:cubicBezTo>
                    <a:pt x="232" y="417"/>
                    <a:pt x="242" y="397"/>
                    <a:pt x="242" y="378"/>
                  </a:cubicBezTo>
                  <a:cubicBezTo>
                    <a:pt x="242" y="358"/>
                    <a:pt x="265" y="350"/>
                    <a:pt x="291" y="345"/>
                  </a:cubicBezTo>
                  <a:cubicBezTo>
                    <a:pt x="297" y="343"/>
                    <a:pt x="302" y="344"/>
                    <a:pt x="306" y="345"/>
                  </a:cubicBezTo>
                  <a:cubicBezTo>
                    <a:pt x="318" y="332"/>
                    <a:pt x="333" y="321"/>
                    <a:pt x="347" y="322"/>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60" name="Freeform 34"/>
            <p:cNvSpPr>
              <a:spLocks/>
            </p:cNvSpPr>
            <p:nvPr/>
          </p:nvSpPr>
          <p:spPr bwMode="auto">
            <a:xfrm>
              <a:off x="4323" y="1664"/>
              <a:ext cx="141" cy="196"/>
            </a:xfrm>
            <a:custGeom>
              <a:avLst/>
              <a:gdLst>
                <a:gd name="T0" fmla="*/ 292 w 306"/>
                <a:gd name="T1" fmla="*/ 223 h 423"/>
                <a:gd name="T2" fmla="*/ 272 w 306"/>
                <a:gd name="T3" fmla="*/ 181 h 423"/>
                <a:gd name="T4" fmla="*/ 243 w 306"/>
                <a:gd name="T5" fmla="*/ 162 h 423"/>
                <a:gd name="T6" fmla="*/ 177 w 306"/>
                <a:gd name="T7" fmla="*/ 114 h 423"/>
                <a:gd name="T8" fmla="*/ 180 w 306"/>
                <a:gd name="T9" fmla="*/ 50 h 423"/>
                <a:gd name="T10" fmla="*/ 148 w 306"/>
                <a:gd name="T11" fmla="*/ 6 h 423"/>
                <a:gd name="T12" fmla="*/ 123 w 306"/>
                <a:gd name="T13" fmla="*/ 0 h 423"/>
                <a:gd name="T14" fmla="*/ 92 w 306"/>
                <a:gd name="T15" fmla="*/ 36 h 423"/>
                <a:gd name="T16" fmla="*/ 98 w 306"/>
                <a:gd name="T17" fmla="*/ 103 h 423"/>
                <a:gd name="T18" fmla="*/ 46 w 306"/>
                <a:gd name="T19" fmla="*/ 139 h 423"/>
                <a:gd name="T20" fmla="*/ 5 w 306"/>
                <a:gd name="T21" fmla="*/ 162 h 423"/>
                <a:gd name="T22" fmla="*/ 20 w 306"/>
                <a:gd name="T23" fmla="*/ 200 h 423"/>
                <a:gd name="T24" fmla="*/ 33 w 306"/>
                <a:gd name="T25" fmla="*/ 264 h 423"/>
                <a:gd name="T26" fmla="*/ 17 w 306"/>
                <a:gd name="T27" fmla="*/ 314 h 423"/>
                <a:gd name="T28" fmla="*/ 33 w 306"/>
                <a:gd name="T29" fmla="*/ 378 h 423"/>
                <a:gd name="T30" fmla="*/ 92 w 306"/>
                <a:gd name="T31" fmla="*/ 381 h 423"/>
                <a:gd name="T32" fmla="*/ 151 w 306"/>
                <a:gd name="T33" fmla="*/ 406 h 423"/>
                <a:gd name="T34" fmla="*/ 207 w 306"/>
                <a:gd name="T35" fmla="*/ 392 h 423"/>
                <a:gd name="T36" fmla="*/ 234 w 306"/>
                <a:gd name="T37" fmla="*/ 375 h 423"/>
                <a:gd name="T38" fmla="*/ 236 w 306"/>
                <a:gd name="T39" fmla="*/ 362 h 423"/>
                <a:gd name="T40" fmla="*/ 280 w 306"/>
                <a:gd name="T41" fmla="*/ 269 h 423"/>
                <a:gd name="T42" fmla="*/ 306 w 306"/>
                <a:gd name="T43" fmla="*/ 252 h 423"/>
                <a:gd name="T44" fmla="*/ 292 w 306"/>
                <a:gd name="T45" fmla="*/ 223 h 4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06" h="423">
                  <a:moveTo>
                    <a:pt x="292" y="223"/>
                  </a:moveTo>
                  <a:cubicBezTo>
                    <a:pt x="292" y="209"/>
                    <a:pt x="285" y="187"/>
                    <a:pt x="272" y="181"/>
                  </a:cubicBezTo>
                  <a:cubicBezTo>
                    <a:pt x="259" y="175"/>
                    <a:pt x="252" y="178"/>
                    <a:pt x="243" y="162"/>
                  </a:cubicBezTo>
                  <a:cubicBezTo>
                    <a:pt x="233" y="145"/>
                    <a:pt x="190" y="128"/>
                    <a:pt x="177" y="114"/>
                  </a:cubicBezTo>
                  <a:cubicBezTo>
                    <a:pt x="164" y="100"/>
                    <a:pt x="157" y="75"/>
                    <a:pt x="180" y="50"/>
                  </a:cubicBezTo>
                  <a:cubicBezTo>
                    <a:pt x="203" y="25"/>
                    <a:pt x="184" y="9"/>
                    <a:pt x="148" y="6"/>
                  </a:cubicBezTo>
                  <a:cubicBezTo>
                    <a:pt x="137" y="5"/>
                    <a:pt x="130" y="3"/>
                    <a:pt x="123" y="0"/>
                  </a:cubicBezTo>
                  <a:cubicBezTo>
                    <a:pt x="115" y="11"/>
                    <a:pt x="107" y="21"/>
                    <a:pt x="92" y="36"/>
                  </a:cubicBezTo>
                  <a:cubicBezTo>
                    <a:pt x="66" y="64"/>
                    <a:pt x="92" y="78"/>
                    <a:pt x="98" y="103"/>
                  </a:cubicBezTo>
                  <a:cubicBezTo>
                    <a:pt x="105" y="128"/>
                    <a:pt x="82" y="142"/>
                    <a:pt x="46" y="139"/>
                  </a:cubicBezTo>
                  <a:cubicBezTo>
                    <a:pt x="32" y="138"/>
                    <a:pt x="17" y="149"/>
                    <a:pt x="5" y="162"/>
                  </a:cubicBezTo>
                  <a:cubicBezTo>
                    <a:pt x="18" y="166"/>
                    <a:pt x="20" y="183"/>
                    <a:pt x="20" y="200"/>
                  </a:cubicBezTo>
                  <a:cubicBezTo>
                    <a:pt x="20" y="223"/>
                    <a:pt x="20" y="248"/>
                    <a:pt x="33" y="264"/>
                  </a:cubicBezTo>
                  <a:cubicBezTo>
                    <a:pt x="46" y="281"/>
                    <a:pt x="33" y="303"/>
                    <a:pt x="17" y="314"/>
                  </a:cubicBezTo>
                  <a:cubicBezTo>
                    <a:pt x="0" y="326"/>
                    <a:pt x="10" y="356"/>
                    <a:pt x="33" y="378"/>
                  </a:cubicBezTo>
                  <a:cubicBezTo>
                    <a:pt x="56" y="401"/>
                    <a:pt x="72" y="406"/>
                    <a:pt x="92" y="381"/>
                  </a:cubicBezTo>
                  <a:cubicBezTo>
                    <a:pt x="112" y="356"/>
                    <a:pt x="118" y="389"/>
                    <a:pt x="151" y="406"/>
                  </a:cubicBezTo>
                  <a:cubicBezTo>
                    <a:pt x="184" y="423"/>
                    <a:pt x="193" y="409"/>
                    <a:pt x="207" y="392"/>
                  </a:cubicBezTo>
                  <a:cubicBezTo>
                    <a:pt x="212" y="385"/>
                    <a:pt x="223" y="379"/>
                    <a:pt x="234" y="375"/>
                  </a:cubicBezTo>
                  <a:cubicBezTo>
                    <a:pt x="234" y="370"/>
                    <a:pt x="235" y="366"/>
                    <a:pt x="236" y="362"/>
                  </a:cubicBezTo>
                  <a:cubicBezTo>
                    <a:pt x="249" y="325"/>
                    <a:pt x="271" y="299"/>
                    <a:pt x="280" y="269"/>
                  </a:cubicBezTo>
                  <a:cubicBezTo>
                    <a:pt x="284" y="253"/>
                    <a:pt x="294" y="250"/>
                    <a:pt x="306" y="252"/>
                  </a:cubicBezTo>
                  <a:cubicBezTo>
                    <a:pt x="300" y="238"/>
                    <a:pt x="292" y="233"/>
                    <a:pt x="292" y="223"/>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61" name="Freeform 35"/>
            <p:cNvSpPr>
              <a:spLocks/>
            </p:cNvSpPr>
            <p:nvPr/>
          </p:nvSpPr>
          <p:spPr bwMode="auto">
            <a:xfrm>
              <a:off x="5023" y="3295"/>
              <a:ext cx="201" cy="412"/>
            </a:xfrm>
            <a:custGeom>
              <a:avLst/>
              <a:gdLst>
                <a:gd name="T0" fmla="*/ 172 w 434"/>
                <a:gd name="T1" fmla="*/ 136 h 890"/>
                <a:gd name="T2" fmla="*/ 137 w 434"/>
                <a:gd name="T3" fmla="*/ 212 h 890"/>
                <a:gd name="T4" fmla="*/ 102 w 434"/>
                <a:gd name="T5" fmla="*/ 249 h 890"/>
                <a:gd name="T6" fmla="*/ 78 w 434"/>
                <a:gd name="T7" fmla="*/ 336 h 890"/>
                <a:gd name="T8" fmla="*/ 50 w 434"/>
                <a:gd name="T9" fmla="*/ 406 h 890"/>
                <a:gd name="T10" fmla="*/ 43 w 434"/>
                <a:gd name="T11" fmla="*/ 445 h 890"/>
                <a:gd name="T12" fmla="*/ 13 w 434"/>
                <a:gd name="T13" fmla="*/ 506 h 890"/>
                <a:gd name="T14" fmla="*/ 32 w 434"/>
                <a:gd name="T15" fmla="*/ 545 h 890"/>
                <a:gd name="T16" fmla="*/ 28 w 434"/>
                <a:gd name="T17" fmla="*/ 625 h 890"/>
                <a:gd name="T18" fmla="*/ 72 w 434"/>
                <a:gd name="T19" fmla="*/ 668 h 890"/>
                <a:gd name="T20" fmla="*/ 111 w 434"/>
                <a:gd name="T21" fmla="*/ 734 h 890"/>
                <a:gd name="T22" fmla="*/ 185 w 434"/>
                <a:gd name="T23" fmla="*/ 773 h 890"/>
                <a:gd name="T24" fmla="*/ 244 w 434"/>
                <a:gd name="T25" fmla="*/ 834 h 890"/>
                <a:gd name="T26" fmla="*/ 284 w 434"/>
                <a:gd name="T27" fmla="*/ 888 h 890"/>
                <a:gd name="T28" fmla="*/ 312 w 434"/>
                <a:gd name="T29" fmla="*/ 855 h 890"/>
                <a:gd name="T30" fmla="*/ 301 w 434"/>
                <a:gd name="T31" fmla="*/ 788 h 890"/>
                <a:gd name="T32" fmla="*/ 318 w 434"/>
                <a:gd name="T33" fmla="*/ 705 h 890"/>
                <a:gd name="T34" fmla="*/ 364 w 434"/>
                <a:gd name="T35" fmla="*/ 619 h 890"/>
                <a:gd name="T36" fmla="*/ 377 w 434"/>
                <a:gd name="T37" fmla="*/ 580 h 890"/>
                <a:gd name="T38" fmla="*/ 388 w 434"/>
                <a:gd name="T39" fmla="*/ 492 h 890"/>
                <a:gd name="T40" fmla="*/ 401 w 434"/>
                <a:gd name="T41" fmla="*/ 438 h 890"/>
                <a:gd name="T42" fmla="*/ 397 w 434"/>
                <a:gd name="T43" fmla="*/ 386 h 890"/>
                <a:gd name="T44" fmla="*/ 419 w 434"/>
                <a:gd name="T45" fmla="*/ 336 h 890"/>
                <a:gd name="T46" fmla="*/ 404 w 434"/>
                <a:gd name="T47" fmla="*/ 278 h 890"/>
                <a:gd name="T48" fmla="*/ 432 w 434"/>
                <a:gd name="T49" fmla="*/ 206 h 890"/>
                <a:gd name="T50" fmla="*/ 406 w 434"/>
                <a:gd name="T51" fmla="*/ 115 h 890"/>
                <a:gd name="T52" fmla="*/ 406 w 434"/>
                <a:gd name="T53" fmla="*/ 45 h 890"/>
                <a:gd name="T54" fmla="*/ 329 w 434"/>
                <a:gd name="T55" fmla="*/ 30 h 890"/>
                <a:gd name="T56" fmla="*/ 294 w 434"/>
                <a:gd name="T57" fmla="*/ 15 h 890"/>
                <a:gd name="T58" fmla="*/ 238 w 434"/>
                <a:gd name="T59" fmla="*/ 62 h 890"/>
                <a:gd name="T60" fmla="*/ 183 w 434"/>
                <a:gd name="T61" fmla="*/ 93 h 890"/>
                <a:gd name="T62" fmla="*/ 172 w 434"/>
                <a:gd name="T63" fmla="*/ 136 h 8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4" h="890">
                  <a:moveTo>
                    <a:pt x="172" y="136"/>
                  </a:moveTo>
                  <a:cubicBezTo>
                    <a:pt x="172" y="136"/>
                    <a:pt x="166" y="208"/>
                    <a:pt x="137" y="212"/>
                  </a:cubicBezTo>
                  <a:cubicBezTo>
                    <a:pt x="109" y="215"/>
                    <a:pt x="111" y="225"/>
                    <a:pt x="102" y="249"/>
                  </a:cubicBezTo>
                  <a:cubicBezTo>
                    <a:pt x="93" y="273"/>
                    <a:pt x="93" y="317"/>
                    <a:pt x="78" y="336"/>
                  </a:cubicBezTo>
                  <a:cubicBezTo>
                    <a:pt x="63" y="354"/>
                    <a:pt x="48" y="391"/>
                    <a:pt x="50" y="406"/>
                  </a:cubicBezTo>
                  <a:cubicBezTo>
                    <a:pt x="52" y="421"/>
                    <a:pt x="56" y="434"/>
                    <a:pt x="43" y="445"/>
                  </a:cubicBezTo>
                  <a:cubicBezTo>
                    <a:pt x="30" y="456"/>
                    <a:pt x="8" y="484"/>
                    <a:pt x="13" y="506"/>
                  </a:cubicBezTo>
                  <a:cubicBezTo>
                    <a:pt x="17" y="529"/>
                    <a:pt x="32" y="516"/>
                    <a:pt x="32" y="545"/>
                  </a:cubicBezTo>
                  <a:cubicBezTo>
                    <a:pt x="32" y="575"/>
                    <a:pt x="0" y="595"/>
                    <a:pt x="28" y="625"/>
                  </a:cubicBezTo>
                  <a:cubicBezTo>
                    <a:pt x="56" y="655"/>
                    <a:pt x="67" y="649"/>
                    <a:pt x="72" y="668"/>
                  </a:cubicBezTo>
                  <a:cubicBezTo>
                    <a:pt x="76" y="686"/>
                    <a:pt x="83" y="710"/>
                    <a:pt x="111" y="734"/>
                  </a:cubicBezTo>
                  <a:cubicBezTo>
                    <a:pt x="139" y="758"/>
                    <a:pt x="166" y="747"/>
                    <a:pt x="185" y="773"/>
                  </a:cubicBezTo>
                  <a:cubicBezTo>
                    <a:pt x="205" y="799"/>
                    <a:pt x="240" y="808"/>
                    <a:pt x="244" y="834"/>
                  </a:cubicBezTo>
                  <a:cubicBezTo>
                    <a:pt x="249" y="860"/>
                    <a:pt x="266" y="886"/>
                    <a:pt x="284" y="888"/>
                  </a:cubicBezTo>
                  <a:cubicBezTo>
                    <a:pt x="301" y="890"/>
                    <a:pt x="325" y="881"/>
                    <a:pt x="312" y="855"/>
                  </a:cubicBezTo>
                  <a:cubicBezTo>
                    <a:pt x="299" y="829"/>
                    <a:pt x="308" y="816"/>
                    <a:pt x="301" y="788"/>
                  </a:cubicBezTo>
                  <a:cubicBezTo>
                    <a:pt x="294" y="760"/>
                    <a:pt x="294" y="727"/>
                    <a:pt x="318" y="705"/>
                  </a:cubicBezTo>
                  <a:cubicBezTo>
                    <a:pt x="342" y="682"/>
                    <a:pt x="362" y="645"/>
                    <a:pt x="364" y="619"/>
                  </a:cubicBezTo>
                  <a:cubicBezTo>
                    <a:pt x="366" y="593"/>
                    <a:pt x="358" y="593"/>
                    <a:pt x="377" y="580"/>
                  </a:cubicBezTo>
                  <a:cubicBezTo>
                    <a:pt x="397" y="568"/>
                    <a:pt x="371" y="512"/>
                    <a:pt x="388" y="492"/>
                  </a:cubicBezTo>
                  <a:cubicBezTo>
                    <a:pt x="406" y="471"/>
                    <a:pt x="415" y="451"/>
                    <a:pt x="401" y="438"/>
                  </a:cubicBezTo>
                  <a:cubicBezTo>
                    <a:pt x="388" y="425"/>
                    <a:pt x="380" y="395"/>
                    <a:pt x="397" y="386"/>
                  </a:cubicBezTo>
                  <a:cubicBezTo>
                    <a:pt x="415" y="377"/>
                    <a:pt x="432" y="356"/>
                    <a:pt x="419" y="336"/>
                  </a:cubicBezTo>
                  <a:cubicBezTo>
                    <a:pt x="406" y="315"/>
                    <a:pt x="397" y="306"/>
                    <a:pt x="404" y="278"/>
                  </a:cubicBezTo>
                  <a:cubicBezTo>
                    <a:pt x="410" y="251"/>
                    <a:pt x="430" y="239"/>
                    <a:pt x="432" y="206"/>
                  </a:cubicBezTo>
                  <a:cubicBezTo>
                    <a:pt x="434" y="173"/>
                    <a:pt x="401" y="149"/>
                    <a:pt x="406" y="115"/>
                  </a:cubicBezTo>
                  <a:cubicBezTo>
                    <a:pt x="410" y="82"/>
                    <a:pt x="423" y="58"/>
                    <a:pt x="406" y="45"/>
                  </a:cubicBezTo>
                  <a:cubicBezTo>
                    <a:pt x="388" y="32"/>
                    <a:pt x="340" y="41"/>
                    <a:pt x="329" y="30"/>
                  </a:cubicBezTo>
                  <a:cubicBezTo>
                    <a:pt x="318" y="19"/>
                    <a:pt x="312" y="0"/>
                    <a:pt x="294" y="15"/>
                  </a:cubicBezTo>
                  <a:cubicBezTo>
                    <a:pt x="277" y="30"/>
                    <a:pt x="259" y="56"/>
                    <a:pt x="238" y="62"/>
                  </a:cubicBezTo>
                  <a:cubicBezTo>
                    <a:pt x="216" y="67"/>
                    <a:pt x="198" y="78"/>
                    <a:pt x="183" y="93"/>
                  </a:cubicBezTo>
                  <a:cubicBezTo>
                    <a:pt x="168" y="108"/>
                    <a:pt x="172" y="113"/>
                    <a:pt x="172" y="136"/>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62" name="Freeform 36"/>
            <p:cNvSpPr>
              <a:spLocks/>
            </p:cNvSpPr>
            <p:nvPr/>
          </p:nvSpPr>
          <p:spPr bwMode="auto">
            <a:xfrm>
              <a:off x="5438" y="3349"/>
              <a:ext cx="38" cy="22"/>
            </a:xfrm>
            <a:custGeom>
              <a:avLst/>
              <a:gdLst>
                <a:gd name="T0" fmla="*/ 53 w 81"/>
                <a:gd name="T1" fmla="*/ 2 h 48"/>
                <a:gd name="T2" fmla="*/ 5 w 81"/>
                <a:gd name="T3" fmla="*/ 19 h 48"/>
                <a:gd name="T4" fmla="*/ 31 w 81"/>
                <a:gd name="T5" fmla="*/ 45 h 48"/>
                <a:gd name="T6" fmla="*/ 53 w 81"/>
                <a:gd name="T7" fmla="*/ 2 h 48"/>
              </a:gdLst>
              <a:ahLst/>
              <a:cxnLst>
                <a:cxn ang="0">
                  <a:pos x="T0" y="T1"/>
                </a:cxn>
                <a:cxn ang="0">
                  <a:pos x="T2" y="T3"/>
                </a:cxn>
                <a:cxn ang="0">
                  <a:pos x="T4" y="T5"/>
                </a:cxn>
                <a:cxn ang="0">
                  <a:pos x="T6" y="T7"/>
                </a:cxn>
              </a:cxnLst>
              <a:rect l="0" t="0" r="r" b="b"/>
              <a:pathLst>
                <a:path w="81" h="48">
                  <a:moveTo>
                    <a:pt x="53" y="2"/>
                  </a:moveTo>
                  <a:cubicBezTo>
                    <a:pt x="53" y="2"/>
                    <a:pt x="0" y="0"/>
                    <a:pt x="5" y="19"/>
                  </a:cubicBezTo>
                  <a:cubicBezTo>
                    <a:pt x="9" y="37"/>
                    <a:pt x="5" y="41"/>
                    <a:pt x="31" y="45"/>
                  </a:cubicBezTo>
                  <a:cubicBezTo>
                    <a:pt x="57" y="48"/>
                    <a:pt x="81" y="15"/>
                    <a:pt x="53" y="2"/>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63" name="Freeform 37"/>
            <p:cNvSpPr>
              <a:spLocks/>
            </p:cNvSpPr>
            <p:nvPr/>
          </p:nvSpPr>
          <p:spPr bwMode="auto">
            <a:xfrm>
              <a:off x="5489" y="3325"/>
              <a:ext cx="25" cy="32"/>
            </a:xfrm>
            <a:custGeom>
              <a:avLst/>
              <a:gdLst>
                <a:gd name="T0" fmla="*/ 33 w 55"/>
                <a:gd name="T1" fmla="*/ 0 h 69"/>
                <a:gd name="T2" fmla="*/ 3 w 55"/>
                <a:gd name="T3" fmla="*/ 34 h 69"/>
                <a:gd name="T4" fmla="*/ 35 w 55"/>
                <a:gd name="T5" fmla="*/ 50 h 69"/>
                <a:gd name="T6" fmla="*/ 33 w 55"/>
                <a:gd name="T7" fmla="*/ 0 h 69"/>
              </a:gdLst>
              <a:ahLst/>
              <a:cxnLst>
                <a:cxn ang="0">
                  <a:pos x="T0" y="T1"/>
                </a:cxn>
                <a:cxn ang="0">
                  <a:pos x="T2" y="T3"/>
                </a:cxn>
                <a:cxn ang="0">
                  <a:pos x="T4" y="T5"/>
                </a:cxn>
                <a:cxn ang="0">
                  <a:pos x="T6" y="T7"/>
                </a:cxn>
              </a:cxnLst>
              <a:rect l="0" t="0" r="r" b="b"/>
              <a:pathLst>
                <a:path w="55" h="69">
                  <a:moveTo>
                    <a:pt x="33" y="0"/>
                  </a:moveTo>
                  <a:cubicBezTo>
                    <a:pt x="33" y="0"/>
                    <a:pt x="0" y="15"/>
                    <a:pt x="3" y="34"/>
                  </a:cubicBezTo>
                  <a:cubicBezTo>
                    <a:pt x="5" y="52"/>
                    <a:pt x="31" y="69"/>
                    <a:pt x="35" y="50"/>
                  </a:cubicBezTo>
                  <a:cubicBezTo>
                    <a:pt x="40" y="32"/>
                    <a:pt x="55" y="4"/>
                    <a:pt x="33" y="0"/>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64" name="Freeform 38"/>
            <p:cNvSpPr>
              <a:spLocks/>
            </p:cNvSpPr>
            <p:nvPr/>
          </p:nvSpPr>
          <p:spPr bwMode="auto">
            <a:xfrm>
              <a:off x="5605" y="3264"/>
              <a:ext cx="36" cy="26"/>
            </a:xfrm>
            <a:custGeom>
              <a:avLst/>
              <a:gdLst>
                <a:gd name="T0" fmla="*/ 45 w 78"/>
                <a:gd name="T1" fmla="*/ 9 h 55"/>
                <a:gd name="T2" fmla="*/ 2 w 78"/>
                <a:gd name="T3" fmla="*/ 11 h 55"/>
                <a:gd name="T4" fmla="*/ 19 w 78"/>
                <a:gd name="T5" fmla="*/ 40 h 55"/>
                <a:gd name="T6" fmla="*/ 50 w 78"/>
                <a:gd name="T7" fmla="*/ 44 h 55"/>
                <a:gd name="T8" fmla="*/ 45 w 78"/>
                <a:gd name="T9" fmla="*/ 9 h 55"/>
              </a:gdLst>
              <a:ahLst/>
              <a:cxnLst>
                <a:cxn ang="0">
                  <a:pos x="T0" y="T1"/>
                </a:cxn>
                <a:cxn ang="0">
                  <a:pos x="T2" y="T3"/>
                </a:cxn>
                <a:cxn ang="0">
                  <a:pos x="T4" y="T5"/>
                </a:cxn>
                <a:cxn ang="0">
                  <a:pos x="T6" y="T7"/>
                </a:cxn>
                <a:cxn ang="0">
                  <a:pos x="T8" y="T9"/>
                </a:cxn>
              </a:cxnLst>
              <a:rect l="0" t="0" r="r" b="b"/>
              <a:pathLst>
                <a:path w="78" h="55">
                  <a:moveTo>
                    <a:pt x="45" y="9"/>
                  </a:moveTo>
                  <a:cubicBezTo>
                    <a:pt x="45" y="9"/>
                    <a:pt x="0" y="0"/>
                    <a:pt x="2" y="11"/>
                  </a:cubicBezTo>
                  <a:cubicBezTo>
                    <a:pt x="4" y="22"/>
                    <a:pt x="15" y="28"/>
                    <a:pt x="19" y="40"/>
                  </a:cubicBezTo>
                  <a:cubicBezTo>
                    <a:pt x="24" y="53"/>
                    <a:pt x="43" y="55"/>
                    <a:pt x="50" y="44"/>
                  </a:cubicBezTo>
                  <a:cubicBezTo>
                    <a:pt x="56" y="33"/>
                    <a:pt x="78" y="9"/>
                    <a:pt x="45" y="9"/>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grpSp>
    </p:spTree>
    <p:extLst>
      <p:ext uri="{BB962C8B-B14F-4D97-AF65-F5344CB8AC3E}">
        <p14:creationId xmlns:p14="http://schemas.microsoft.com/office/powerpoint/2010/main" val="1056433573"/>
      </p:ext>
    </p:extLst>
  </p:cSld>
  <p:clrMapOvr>
    <a:masterClrMapping/>
  </p:clrMapOvr>
  <mc:AlternateContent xmlns:mc="http://schemas.openxmlformats.org/markup-compatibility/2006" xmlns:p14="http://schemas.microsoft.com/office/powerpoint/2010/main">
    <mc:Choice Requires="p14">
      <p:transition p14:dur="0" advClick="0" advTm="1000"/>
    </mc:Choice>
    <mc:Fallback xmlns="">
      <p:transition advClick="0" advTm="1000"/>
    </mc:Fallback>
  </mc:AlternateContent>
  <p:timing>
    <p:tnLst>
      <p:par>
        <p:cTn id="1" dur="indefinite" restart="never" nodeType="tmRoot"/>
      </p:par>
    </p:tn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Rectangle 21"/>
          <p:cNvSpPr>
            <a:spLocks/>
          </p:cNvSpPr>
          <p:nvPr/>
        </p:nvSpPr>
        <p:spPr bwMode="auto">
          <a:xfrm>
            <a:off x="13127174" y="9575695"/>
            <a:ext cx="1984518" cy="3077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defTabSz="4572000"/>
            <a:r>
              <a:rPr lang="en-US" sz="2000" b="1" dirty="0" smtClean="0">
                <a:solidFill>
                  <a:schemeClr val="tx2">
                    <a:lumMod val="50000"/>
                  </a:schemeClr>
                </a:solidFill>
                <a:latin typeface="Montserrat Semi Bold" charset="0"/>
                <a:ea typeface="Montserrat Semi Bold" charset="0"/>
                <a:cs typeface="Montserrat Semi Bold" charset="0"/>
                <a:sym typeface="Bebas Neue" charset="0"/>
              </a:rPr>
              <a:t>BLACK PEOPLE</a:t>
            </a:r>
            <a:endParaRPr lang="en-US" sz="20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28" name="Rectangle 27"/>
          <p:cNvSpPr>
            <a:spLocks/>
          </p:cNvSpPr>
          <p:nvPr/>
        </p:nvSpPr>
        <p:spPr bwMode="auto">
          <a:xfrm>
            <a:off x="13127174" y="10566543"/>
            <a:ext cx="2372444" cy="3077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defTabSz="4572000"/>
            <a:r>
              <a:rPr lang="en-US" sz="2000" b="1" dirty="0" smtClean="0">
                <a:solidFill>
                  <a:schemeClr val="tx2">
                    <a:lumMod val="50000"/>
                  </a:schemeClr>
                </a:solidFill>
                <a:latin typeface="Montserrat Semi Bold" charset="0"/>
                <a:ea typeface="Montserrat Semi Bold" charset="0"/>
                <a:cs typeface="Montserrat Semi Bold" charset="0"/>
                <a:sym typeface="Bebas Neue" charset="0"/>
              </a:rPr>
              <a:t>HISPANIC PEOPLE</a:t>
            </a:r>
            <a:endParaRPr lang="en-US" sz="20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29" name="Rectangle 28"/>
          <p:cNvSpPr>
            <a:spLocks/>
          </p:cNvSpPr>
          <p:nvPr/>
        </p:nvSpPr>
        <p:spPr bwMode="auto">
          <a:xfrm>
            <a:off x="13127174" y="8588763"/>
            <a:ext cx="1981312" cy="3077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defTabSz="4572000"/>
            <a:r>
              <a:rPr lang="en-US" sz="2000" b="1" dirty="0" smtClean="0">
                <a:solidFill>
                  <a:schemeClr val="tx2">
                    <a:lumMod val="50000"/>
                  </a:schemeClr>
                </a:solidFill>
                <a:latin typeface="Montserrat Semi Bold" charset="0"/>
                <a:ea typeface="Montserrat Semi Bold" charset="0"/>
                <a:cs typeface="Montserrat Semi Bold" charset="0"/>
                <a:sym typeface="Bebas Neue" charset="0"/>
              </a:rPr>
              <a:t>WHITE PEOPLE</a:t>
            </a:r>
            <a:endParaRPr lang="en-US" sz="20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30" name="Rectangle 29"/>
          <p:cNvSpPr/>
          <p:nvPr/>
        </p:nvSpPr>
        <p:spPr>
          <a:xfrm>
            <a:off x="13149476" y="10227262"/>
            <a:ext cx="7177461" cy="45719"/>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sp>
        <p:nvSpPr>
          <p:cNvPr id="36" name="Rectangle 35"/>
          <p:cNvSpPr>
            <a:spLocks/>
          </p:cNvSpPr>
          <p:nvPr/>
        </p:nvSpPr>
        <p:spPr bwMode="auto">
          <a:xfrm>
            <a:off x="20729931" y="9167633"/>
            <a:ext cx="569067"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algn="r" defTabSz="4572000"/>
            <a:r>
              <a:rPr lang="en-US" sz="1800" b="1" dirty="0" smtClean="0">
                <a:solidFill>
                  <a:schemeClr val="tx2">
                    <a:lumMod val="50000"/>
                  </a:schemeClr>
                </a:solidFill>
                <a:latin typeface="Montserrat Semi Bold" charset="0"/>
                <a:ea typeface="Montserrat Semi Bold" charset="0"/>
                <a:cs typeface="Montserrat Semi Bold" charset="0"/>
                <a:sym typeface="Bebas Neue" charset="0"/>
              </a:rPr>
              <a:t>65 %</a:t>
            </a:r>
            <a:endParaRPr lang="en-US" sz="18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37" name="Rectangle 36"/>
          <p:cNvSpPr>
            <a:spLocks/>
          </p:cNvSpPr>
          <p:nvPr/>
        </p:nvSpPr>
        <p:spPr bwMode="auto">
          <a:xfrm>
            <a:off x="20729628" y="10156520"/>
            <a:ext cx="559449"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algn="r" defTabSz="4572000"/>
            <a:r>
              <a:rPr lang="en-US" sz="1800" b="1" dirty="0" smtClean="0">
                <a:solidFill>
                  <a:schemeClr val="tx2">
                    <a:lumMod val="50000"/>
                  </a:schemeClr>
                </a:solidFill>
                <a:latin typeface="Montserrat Semi Bold" charset="0"/>
                <a:ea typeface="Montserrat Semi Bold" charset="0"/>
                <a:cs typeface="Montserrat Semi Bold" charset="0"/>
                <a:sym typeface="Bebas Neue" charset="0"/>
              </a:rPr>
              <a:t>9</a:t>
            </a:r>
            <a:r>
              <a:rPr lang="en-US" sz="1800" b="1" dirty="0">
                <a:solidFill>
                  <a:schemeClr val="tx2">
                    <a:lumMod val="50000"/>
                  </a:schemeClr>
                </a:solidFill>
                <a:latin typeface="Montserrat Semi Bold" charset="0"/>
                <a:ea typeface="Montserrat Semi Bold" charset="0"/>
                <a:cs typeface="Montserrat Semi Bold" charset="0"/>
                <a:sym typeface="Bebas Neue" charset="0"/>
              </a:rPr>
              <a:t>3</a:t>
            </a:r>
            <a:r>
              <a:rPr lang="en-US" sz="1800" b="1" dirty="0" smtClean="0">
                <a:solidFill>
                  <a:schemeClr val="tx2">
                    <a:lumMod val="50000"/>
                  </a:schemeClr>
                </a:solidFill>
                <a:latin typeface="Montserrat Semi Bold" charset="0"/>
                <a:ea typeface="Montserrat Semi Bold" charset="0"/>
                <a:cs typeface="Montserrat Semi Bold" charset="0"/>
                <a:sym typeface="Bebas Neue" charset="0"/>
              </a:rPr>
              <a:t> %</a:t>
            </a:r>
            <a:endParaRPr lang="en-US" sz="18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38" name="Rectangle 37"/>
          <p:cNvSpPr/>
          <p:nvPr/>
        </p:nvSpPr>
        <p:spPr>
          <a:xfrm>
            <a:off x="13150035" y="10185383"/>
            <a:ext cx="4138441" cy="14906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sp>
        <p:nvSpPr>
          <p:cNvPr id="39" name="Rectangle 38"/>
          <p:cNvSpPr>
            <a:spLocks/>
          </p:cNvSpPr>
          <p:nvPr/>
        </p:nvSpPr>
        <p:spPr bwMode="auto">
          <a:xfrm>
            <a:off x="20728026" y="11147368"/>
            <a:ext cx="559449"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algn="r" defTabSz="4572000"/>
            <a:r>
              <a:rPr lang="en-US" sz="1800" b="1" dirty="0" smtClean="0">
                <a:solidFill>
                  <a:schemeClr val="tx2">
                    <a:lumMod val="50000"/>
                  </a:schemeClr>
                </a:solidFill>
                <a:latin typeface="Montserrat Semi Bold" charset="0"/>
                <a:ea typeface="Montserrat Semi Bold" charset="0"/>
                <a:cs typeface="Montserrat Semi Bold" charset="0"/>
                <a:sym typeface="Bebas Neue" charset="0"/>
              </a:rPr>
              <a:t>57 %</a:t>
            </a:r>
            <a:endParaRPr lang="en-US" sz="18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40" name="Subtitle 2"/>
          <p:cNvSpPr txBox="1">
            <a:spLocks/>
          </p:cNvSpPr>
          <p:nvPr/>
        </p:nvSpPr>
        <p:spPr>
          <a:xfrm>
            <a:off x="12885687" y="5311719"/>
            <a:ext cx="9162415" cy="2271458"/>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just">
              <a:lnSpc>
                <a:spcPts val="4040"/>
              </a:lnSpc>
            </a:pPr>
            <a:r>
              <a:rPr lang="en-US" dirty="0" smtClean="0">
                <a:solidFill>
                  <a:schemeClr val="tx1"/>
                </a:solidFill>
                <a:latin typeface="Poppins Light" charset="0"/>
                <a:ea typeface="Poppins Light" charset="0"/>
                <a:cs typeface="Poppins Light" charset="0"/>
              </a:rPr>
              <a:t>When </a:t>
            </a:r>
            <a:r>
              <a:rPr lang="en-US" dirty="0">
                <a:solidFill>
                  <a:schemeClr val="tx1"/>
                </a:solidFill>
                <a:latin typeface="Poppins Light" charset="0"/>
                <a:ea typeface="Poppins Light" charset="0"/>
                <a:cs typeface="Poppins Light" charset="0"/>
              </a:rPr>
              <a:t>selecting a typeface for body text, your primary concern should be readability. Don’t concern yourself with personality at this stage. I’m of the school of thought that believes that you’re better off mastering a few </a:t>
            </a:r>
            <a:r>
              <a:rPr lang="en-US" dirty="0" smtClean="0">
                <a:solidFill>
                  <a:schemeClr val="tx1"/>
                </a:solidFill>
                <a:latin typeface="Poppins Light" charset="0"/>
                <a:ea typeface="Poppins Light" charset="0"/>
                <a:cs typeface="Poppins Light" charset="0"/>
              </a:rPr>
              <a:t>typeface.</a:t>
            </a:r>
            <a:endParaRPr lang="en-US" dirty="0">
              <a:solidFill>
                <a:schemeClr val="tx1"/>
              </a:solidFill>
              <a:latin typeface="Poppins Light" charset="0"/>
              <a:ea typeface="Poppins Light" charset="0"/>
              <a:cs typeface="Poppins Light" charset="0"/>
            </a:endParaRPr>
          </a:p>
        </p:txBody>
      </p:sp>
      <p:sp>
        <p:nvSpPr>
          <p:cNvPr id="41" name="Rectangle 40"/>
          <p:cNvSpPr>
            <a:spLocks/>
          </p:cNvSpPr>
          <p:nvPr/>
        </p:nvSpPr>
        <p:spPr bwMode="auto">
          <a:xfrm>
            <a:off x="13125865" y="2408178"/>
            <a:ext cx="8736366" cy="20518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t" anchorCtr="0">
            <a:spAutoFit/>
          </a:bodyPr>
          <a:lstStyle/>
          <a:p>
            <a:pPr defTabSz="4572000">
              <a:lnSpc>
                <a:spcPts val="8000"/>
              </a:lnSpc>
            </a:pPr>
            <a:r>
              <a:rPr lang="en-US" sz="6000" b="1" spc="500" dirty="0" smtClean="0">
                <a:solidFill>
                  <a:schemeClr val="tx2">
                    <a:lumMod val="50000"/>
                  </a:schemeClr>
                </a:solidFill>
                <a:latin typeface="Poppins" charset="0"/>
                <a:ea typeface="Poppins" charset="0"/>
                <a:cs typeface="Poppins" charset="0"/>
                <a:sym typeface="Bebas Neue" charset="0"/>
              </a:rPr>
              <a:t>ITALY</a:t>
            </a:r>
          </a:p>
          <a:p>
            <a:pPr defTabSz="4572000">
              <a:lnSpc>
                <a:spcPts val="8000"/>
              </a:lnSpc>
            </a:pPr>
            <a:r>
              <a:rPr lang="en-US" sz="6000" b="1" spc="500" dirty="0" smtClean="0">
                <a:solidFill>
                  <a:schemeClr val="tx2">
                    <a:lumMod val="50000"/>
                  </a:schemeClr>
                </a:solidFill>
                <a:latin typeface="Poppins" charset="0"/>
                <a:ea typeface="Poppins" charset="0"/>
                <a:cs typeface="Poppins" charset="0"/>
                <a:sym typeface="Bebas Neue" charset="0"/>
              </a:rPr>
              <a:t>Fully Editable Map</a:t>
            </a:r>
          </a:p>
        </p:txBody>
      </p:sp>
      <p:sp>
        <p:nvSpPr>
          <p:cNvPr id="42" name="Rectangle 41"/>
          <p:cNvSpPr/>
          <p:nvPr/>
        </p:nvSpPr>
        <p:spPr>
          <a:xfrm>
            <a:off x="13127174" y="9267889"/>
            <a:ext cx="7177461" cy="45719"/>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sp>
        <p:nvSpPr>
          <p:cNvPr id="43" name="Rectangle 42"/>
          <p:cNvSpPr/>
          <p:nvPr/>
        </p:nvSpPr>
        <p:spPr>
          <a:xfrm>
            <a:off x="13149476" y="11229902"/>
            <a:ext cx="7177461" cy="45719"/>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sp>
        <p:nvSpPr>
          <p:cNvPr id="44" name="Rectangle 43"/>
          <p:cNvSpPr/>
          <p:nvPr/>
        </p:nvSpPr>
        <p:spPr>
          <a:xfrm>
            <a:off x="13127175" y="9212963"/>
            <a:ext cx="4658426" cy="14525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sp>
        <p:nvSpPr>
          <p:cNvPr id="45" name="Rectangle 44"/>
          <p:cNvSpPr/>
          <p:nvPr/>
        </p:nvSpPr>
        <p:spPr>
          <a:xfrm>
            <a:off x="13150036" y="11190741"/>
            <a:ext cx="4138444" cy="14525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grpSp>
        <p:nvGrpSpPr>
          <p:cNvPr id="16" name="Group 15"/>
          <p:cNvGrpSpPr/>
          <p:nvPr/>
        </p:nvGrpSpPr>
        <p:grpSpPr>
          <a:xfrm>
            <a:off x="1963174" y="1777115"/>
            <a:ext cx="9201937" cy="11610388"/>
            <a:chOff x="13051253" y="2529788"/>
            <a:chExt cx="9201937" cy="11610388"/>
          </a:xfrm>
          <a:solidFill>
            <a:schemeClr val="bg1">
              <a:lumMod val="85000"/>
            </a:schemeClr>
          </a:solidFill>
        </p:grpSpPr>
        <p:sp>
          <p:nvSpPr>
            <p:cNvPr id="17" name="Freeform 16"/>
            <p:cNvSpPr>
              <a:spLocks noChangeArrowheads="1"/>
            </p:cNvSpPr>
            <p:nvPr/>
          </p:nvSpPr>
          <p:spPr bwMode="auto">
            <a:xfrm>
              <a:off x="14221428" y="8532255"/>
              <a:ext cx="1306871" cy="2464781"/>
            </a:xfrm>
            <a:custGeom>
              <a:avLst/>
              <a:gdLst>
                <a:gd name="T0" fmla="*/ 577 w 2783"/>
                <a:gd name="T1" fmla="*/ 2595 h 5246"/>
                <a:gd name="T2" fmla="*/ 452 w 2783"/>
                <a:gd name="T3" fmla="*/ 2755 h 5246"/>
                <a:gd name="T4" fmla="*/ 542 w 2783"/>
                <a:gd name="T5" fmla="*/ 2977 h 5246"/>
                <a:gd name="T6" fmla="*/ 577 w 2783"/>
                <a:gd name="T7" fmla="*/ 2963 h 5246"/>
                <a:gd name="T8" fmla="*/ 681 w 2783"/>
                <a:gd name="T9" fmla="*/ 3179 h 5246"/>
                <a:gd name="T10" fmla="*/ 688 w 2783"/>
                <a:gd name="T11" fmla="*/ 3395 h 5246"/>
                <a:gd name="T12" fmla="*/ 591 w 2783"/>
                <a:gd name="T13" fmla="*/ 3374 h 5246"/>
                <a:gd name="T14" fmla="*/ 528 w 2783"/>
                <a:gd name="T15" fmla="*/ 3583 h 5246"/>
                <a:gd name="T16" fmla="*/ 431 w 2783"/>
                <a:gd name="T17" fmla="*/ 4069 h 5246"/>
                <a:gd name="T18" fmla="*/ 473 w 2783"/>
                <a:gd name="T19" fmla="*/ 4229 h 5246"/>
                <a:gd name="T20" fmla="*/ 452 w 2783"/>
                <a:gd name="T21" fmla="*/ 4598 h 5246"/>
                <a:gd name="T22" fmla="*/ 528 w 2783"/>
                <a:gd name="T23" fmla="*/ 4807 h 5246"/>
                <a:gd name="T24" fmla="*/ 389 w 2783"/>
                <a:gd name="T25" fmla="*/ 4897 h 5246"/>
                <a:gd name="T26" fmla="*/ 584 w 2783"/>
                <a:gd name="T27" fmla="*/ 4807 h 5246"/>
                <a:gd name="T28" fmla="*/ 619 w 2783"/>
                <a:gd name="T29" fmla="*/ 4800 h 5246"/>
                <a:gd name="T30" fmla="*/ 709 w 2783"/>
                <a:gd name="T31" fmla="*/ 4932 h 5246"/>
                <a:gd name="T32" fmla="*/ 779 w 2783"/>
                <a:gd name="T33" fmla="*/ 5182 h 5246"/>
                <a:gd name="T34" fmla="*/ 869 w 2783"/>
                <a:gd name="T35" fmla="*/ 5155 h 5246"/>
                <a:gd name="T36" fmla="*/ 1099 w 2783"/>
                <a:gd name="T37" fmla="*/ 5196 h 5246"/>
                <a:gd name="T38" fmla="*/ 1412 w 2783"/>
                <a:gd name="T39" fmla="*/ 4995 h 5246"/>
                <a:gd name="T40" fmla="*/ 1440 w 2783"/>
                <a:gd name="T41" fmla="*/ 4688 h 5246"/>
                <a:gd name="T42" fmla="*/ 1718 w 2783"/>
                <a:gd name="T43" fmla="*/ 4473 h 5246"/>
                <a:gd name="T44" fmla="*/ 2087 w 2783"/>
                <a:gd name="T45" fmla="*/ 4633 h 5246"/>
                <a:gd name="T46" fmla="*/ 2281 w 2783"/>
                <a:gd name="T47" fmla="*/ 4730 h 5246"/>
                <a:gd name="T48" fmla="*/ 2358 w 2783"/>
                <a:gd name="T49" fmla="*/ 4424 h 5246"/>
                <a:gd name="T50" fmla="*/ 2462 w 2783"/>
                <a:gd name="T51" fmla="*/ 3805 h 5246"/>
                <a:gd name="T52" fmla="*/ 2525 w 2783"/>
                <a:gd name="T53" fmla="*/ 3408 h 5246"/>
                <a:gd name="T54" fmla="*/ 2587 w 2783"/>
                <a:gd name="T55" fmla="*/ 2929 h 5246"/>
                <a:gd name="T56" fmla="*/ 2615 w 2783"/>
                <a:gd name="T57" fmla="*/ 2650 h 5246"/>
                <a:gd name="T58" fmla="*/ 2539 w 2783"/>
                <a:gd name="T59" fmla="*/ 2038 h 5246"/>
                <a:gd name="T60" fmla="*/ 2720 w 2783"/>
                <a:gd name="T61" fmla="*/ 1509 h 5246"/>
                <a:gd name="T62" fmla="*/ 2601 w 2783"/>
                <a:gd name="T63" fmla="*/ 1162 h 5246"/>
                <a:gd name="T64" fmla="*/ 2601 w 2783"/>
                <a:gd name="T65" fmla="*/ 925 h 5246"/>
                <a:gd name="T66" fmla="*/ 2490 w 2783"/>
                <a:gd name="T67" fmla="*/ 835 h 5246"/>
                <a:gd name="T68" fmla="*/ 2351 w 2783"/>
                <a:gd name="T69" fmla="*/ 737 h 5246"/>
                <a:gd name="T70" fmla="*/ 2323 w 2783"/>
                <a:gd name="T71" fmla="*/ 723 h 5246"/>
                <a:gd name="T72" fmla="*/ 2414 w 2783"/>
                <a:gd name="T73" fmla="*/ 584 h 5246"/>
                <a:gd name="T74" fmla="*/ 2406 w 2783"/>
                <a:gd name="T75" fmla="*/ 522 h 5246"/>
                <a:gd name="T76" fmla="*/ 2316 w 2783"/>
                <a:gd name="T77" fmla="*/ 501 h 5246"/>
                <a:gd name="T78" fmla="*/ 2309 w 2783"/>
                <a:gd name="T79" fmla="*/ 424 h 5246"/>
                <a:gd name="T80" fmla="*/ 2316 w 2783"/>
                <a:gd name="T81" fmla="*/ 271 h 5246"/>
                <a:gd name="T82" fmla="*/ 2219 w 2783"/>
                <a:gd name="T83" fmla="*/ 257 h 5246"/>
                <a:gd name="T84" fmla="*/ 2135 w 2783"/>
                <a:gd name="T85" fmla="*/ 243 h 5246"/>
                <a:gd name="T86" fmla="*/ 2045 w 2783"/>
                <a:gd name="T87" fmla="*/ 167 h 5246"/>
                <a:gd name="T88" fmla="*/ 1899 w 2783"/>
                <a:gd name="T89" fmla="*/ 139 h 5246"/>
                <a:gd name="T90" fmla="*/ 1822 w 2783"/>
                <a:gd name="T91" fmla="*/ 28 h 5246"/>
                <a:gd name="T92" fmla="*/ 1662 w 2783"/>
                <a:gd name="T93" fmla="*/ 35 h 5246"/>
                <a:gd name="T94" fmla="*/ 1634 w 2783"/>
                <a:gd name="T95" fmla="*/ 229 h 5246"/>
                <a:gd name="T96" fmla="*/ 1328 w 2783"/>
                <a:gd name="T97" fmla="*/ 452 h 5246"/>
                <a:gd name="T98" fmla="*/ 1050 w 2783"/>
                <a:gd name="T99" fmla="*/ 751 h 5246"/>
                <a:gd name="T100" fmla="*/ 473 w 2783"/>
                <a:gd name="T101" fmla="*/ 918 h 5246"/>
                <a:gd name="T102" fmla="*/ 69 w 2783"/>
                <a:gd name="T103" fmla="*/ 716 h 5246"/>
                <a:gd name="T104" fmla="*/ 34 w 2783"/>
                <a:gd name="T105" fmla="*/ 1092 h 5246"/>
                <a:gd name="T106" fmla="*/ 13 w 2783"/>
                <a:gd name="T107" fmla="*/ 1391 h 5246"/>
                <a:gd name="T108" fmla="*/ 125 w 2783"/>
                <a:gd name="T109" fmla="*/ 1454 h 5246"/>
                <a:gd name="T110" fmla="*/ 285 w 2783"/>
                <a:gd name="T111" fmla="*/ 1523 h 5246"/>
                <a:gd name="T112" fmla="*/ 410 w 2783"/>
                <a:gd name="T113" fmla="*/ 2003 h 5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783" h="5246">
                  <a:moveTo>
                    <a:pt x="556" y="2198"/>
                  </a:moveTo>
                  <a:lnTo>
                    <a:pt x="542" y="2240"/>
                  </a:lnTo>
                  <a:lnTo>
                    <a:pt x="542" y="2303"/>
                  </a:lnTo>
                  <a:lnTo>
                    <a:pt x="528" y="2372"/>
                  </a:lnTo>
                  <a:lnTo>
                    <a:pt x="528" y="2400"/>
                  </a:lnTo>
                  <a:lnTo>
                    <a:pt x="556" y="2476"/>
                  </a:lnTo>
                  <a:lnTo>
                    <a:pt x="584" y="2553"/>
                  </a:lnTo>
                  <a:lnTo>
                    <a:pt x="577" y="2595"/>
                  </a:lnTo>
                  <a:lnTo>
                    <a:pt x="549" y="2622"/>
                  </a:lnTo>
                  <a:lnTo>
                    <a:pt x="507" y="2650"/>
                  </a:lnTo>
                  <a:lnTo>
                    <a:pt x="445" y="2657"/>
                  </a:lnTo>
                  <a:lnTo>
                    <a:pt x="431" y="2650"/>
                  </a:lnTo>
                  <a:lnTo>
                    <a:pt x="396" y="2685"/>
                  </a:lnTo>
                  <a:lnTo>
                    <a:pt x="445" y="2692"/>
                  </a:lnTo>
                  <a:lnTo>
                    <a:pt x="452" y="2734"/>
                  </a:lnTo>
                  <a:lnTo>
                    <a:pt x="452" y="2755"/>
                  </a:lnTo>
                  <a:lnTo>
                    <a:pt x="424" y="2817"/>
                  </a:lnTo>
                  <a:lnTo>
                    <a:pt x="431" y="2935"/>
                  </a:lnTo>
                  <a:lnTo>
                    <a:pt x="445" y="2984"/>
                  </a:lnTo>
                  <a:lnTo>
                    <a:pt x="486" y="3012"/>
                  </a:lnTo>
                  <a:lnTo>
                    <a:pt x="486" y="3054"/>
                  </a:lnTo>
                  <a:lnTo>
                    <a:pt x="494" y="3061"/>
                  </a:lnTo>
                  <a:lnTo>
                    <a:pt x="521" y="2998"/>
                  </a:lnTo>
                  <a:lnTo>
                    <a:pt x="542" y="2977"/>
                  </a:lnTo>
                  <a:lnTo>
                    <a:pt x="514" y="2991"/>
                  </a:lnTo>
                  <a:lnTo>
                    <a:pt x="514" y="2984"/>
                  </a:lnTo>
                  <a:lnTo>
                    <a:pt x="494" y="2991"/>
                  </a:lnTo>
                  <a:lnTo>
                    <a:pt x="514" y="2963"/>
                  </a:lnTo>
                  <a:lnTo>
                    <a:pt x="556" y="2949"/>
                  </a:lnTo>
                  <a:lnTo>
                    <a:pt x="605" y="2949"/>
                  </a:lnTo>
                  <a:lnTo>
                    <a:pt x="612" y="2949"/>
                  </a:lnTo>
                  <a:lnTo>
                    <a:pt x="577" y="2963"/>
                  </a:lnTo>
                  <a:lnTo>
                    <a:pt x="640" y="2963"/>
                  </a:lnTo>
                  <a:lnTo>
                    <a:pt x="661" y="3012"/>
                  </a:lnTo>
                  <a:lnTo>
                    <a:pt x="674" y="3026"/>
                  </a:lnTo>
                  <a:lnTo>
                    <a:pt x="688" y="3130"/>
                  </a:lnTo>
                  <a:lnTo>
                    <a:pt x="723" y="3144"/>
                  </a:lnTo>
                  <a:lnTo>
                    <a:pt x="702" y="3158"/>
                  </a:lnTo>
                  <a:lnTo>
                    <a:pt x="688" y="3130"/>
                  </a:lnTo>
                  <a:lnTo>
                    <a:pt x="681" y="3179"/>
                  </a:lnTo>
                  <a:lnTo>
                    <a:pt x="619" y="3297"/>
                  </a:lnTo>
                  <a:lnTo>
                    <a:pt x="681" y="3221"/>
                  </a:lnTo>
                  <a:lnTo>
                    <a:pt x="605" y="3353"/>
                  </a:lnTo>
                  <a:lnTo>
                    <a:pt x="619" y="3374"/>
                  </a:lnTo>
                  <a:lnTo>
                    <a:pt x="626" y="3374"/>
                  </a:lnTo>
                  <a:lnTo>
                    <a:pt x="646" y="3388"/>
                  </a:lnTo>
                  <a:lnTo>
                    <a:pt x="653" y="3408"/>
                  </a:lnTo>
                  <a:lnTo>
                    <a:pt x="688" y="3395"/>
                  </a:lnTo>
                  <a:lnTo>
                    <a:pt x="702" y="3416"/>
                  </a:lnTo>
                  <a:lnTo>
                    <a:pt x="709" y="3443"/>
                  </a:lnTo>
                  <a:lnTo>
                    <a:pt x="674" y="3422"/>
                  </a:lnTo>
                  <a:lnTo>
                    <a:pt x="626" y="3429"/>
                  </a:lnTo>
                  <a:lnTo>
                    <a:pt x="626" y="3416"/>
                  </a:lnTo>
                  <a:lnTo>
                    <a:pt x="605" y="3388"/>
                  </a:lnTo>
                  <a:lnTo>
                    <a:pt x="577" y="3381"/>
                  </a:lnTo>
                  <a:lnTo>
                    <a:pt x="591" y="3374"/>
                  </a:lnTo>
                  <a:lnTo>
                    <a:pt x="521" y="3256"/>
                  </a:lnTo>
                  <a:lnTo>
                    <a:pt x="514" y="3283"/>
                  </a:lnTo>
                  <a:lnTo>
                    <a:pt x="514" y="3381"/>
                  </a:lnTo>
                  <a:lnTo>
                    <a:pt x="514" y="3443"/>
                  </a:lnTo>
                  <a:lnTo>
                    <a:pt x="514" y="3471"/>
                  </a:lnTo>
                  <a:lnTo>
                    <a:pt x="521" y="3492"/>
                  </a:lnTo>
                  <a:lnTo>
                    <a:pt x="521" y="3548"/>
                  </a:lnTo>
                  <a:lnTo>
                    <a:pt x="528" y="3583"/>
                  </a:lnTo>
                  <a:lnTo>
                    <a:pt x="542" y="3617"/>
                  </a:lnTo>
                  <a:lnTo>
                    <a:pt x="521" y="3742"/>
                  </a:lnTo>
                  <a:lnTo>
                    <a:pt x="424" y="3889"/>
                  </a:lnTo>
                  <a:lnTo>
                    <a:pt x="410" y="3937"/>
                  </a:lnTo>
                  <a:lnTo>
                    <a:pt x="417" y="3951"/>
                  </a:lnTo>
                  <a:lnTo>
                    <a:pt x="431" y="3972"/>
                  </a:lnTo>
                  <a:lnTo>
                    <a:pt x="452" y="3979"/>
                  </a:lnTo>
                  <a:lnTo>
                    <a:pt x="431" y="4069"/>
                  </a:lnTo>
                  <a:lnTo>
                    <a:pt x="396" y="4104"/>
                  </a:lnTo>
                  <a:lnTo>
                    <a:pt x="396" y="4132"/>
                  </a:lnTo>
                  <a:lnTo>
                    <a:pt x="396" y="4118"/>
                  </a:lnTo>
                  <a:lnTo>
                    <a:pt x="410" y="4139"/>
                  </a:lnTo>
                  <a:lnTo>
                    <a:pt x="417" y="4174"/>
                  </a:lnTo>
                  <a:lnTo>
                    <a:pt x="417" y="4195"/>
                  </a:lnTo>
                  <a:lnTo>
                    <a:pt x="431" y="4202"/>
                  </a:lnTo>
                  <a:lnTo>
                    <a:pt x="473" y="4229"/>
                  </a:lnTo>
                  <a:lnTo>
                    <a:pt x="486" y="4271"/>
                  </a:lnTo>
                  <a:lnTo>
                    <a:pt x="486" y="4327"/>
                  </a:lnTo>
                  <a:lnTo>
                    <a:pt x="424" y="4403"/>
                  </a:lnTo>
                  <a:lnTo>
                    <a:pt x="389" y="4438"/>
                  </a:lnTo>
                  <a:lnTo>
                    <a:pt x="389" y="4494"/>
                  </a:lnTo>
                  <a:lnTo>
                    <a:pt x="396" y="4501"/>
                  </a:lnTo>
                  <a:lnTo>
                    <a:pt x="424" y="4508"/>
                  </a:lnTo>
                  <a:lnTo>
                    <a:pt x="452" y="4598"/>
                  </a:lnTo>
                  <a:lnTo>
                    <a:pt x="445" y="4556"/>
                  </a:lnTo>
                  <a:lnTo>
                    <a:pt x="486" y="4598"/>
                  </a:lnTo>
                  <a:lnTo>
                    <a:pt x="486" y="4661"/>
                  </a:lnTo>
                  <a:lnTo>
                    <a:pt x="494" y="4696"/>
                  </a:lnTo>
                  <a:lnTo>
                    <a:pt x="542" y="4688"/>
                  </a:lnTo>
                  <a:lnTo>
                    <a:pt x="577" y="4758"/>
                  </a:lnTo>
                  <a:lnTo>
                    <a:pt x="549" y="4821"/>
                  </a:lnTo>
                  <a:lnTo>
                    <a:pt x="528" y="4807"/>
                  </a:lnTo>
                  <a:lnTo>
                    <a:pt x="507" y="4751"/>
                  </a:lnTo>
                  <a:lnTo>
                    <a:pt x="480" y="4716"/>
                  </a:lnTo>
                  <a:lnTo>
                    <a:pt x="410" y="4730"/>
                  </a:lnTo>
                  <a:lnTo>
                    <a:pt x="382" y="4702"/>
                  </a:lnTo>
                  <a:lnTo>
                    <a:pt x="361" y="4737"/>
                  </a:lnTo>
                  <a:lnTo>
                    <a:pt x="361" y="4758"/>
                  </a:lnTo>
                  <a:lnTo>
                    <a:pt x="354" y="4765"/>
                  </a:lnTo>
                  <a:lnTo>
                    <a:pt x="389" y="4897"/>
                  </a:lnTo>
                  <a:lnTo>
                    <a:pt x="410" y="4925"/>
                  </a:lnTo>
                  <a:lnTo>
                    <a:pt x="452" y="5036"/>
                  </a:lnTo>
                  <a:lnTo>
                    <a:pt x="480" y="5036"/>
                  </a:lnTo>
                  <a:lnTo>
                    <a:pt x="507" y="5015"/>
                  </a:lnTo>
                  <a:lnTo>
                    <a:pt x="521" y="4960"/>
                  </a:lnTo>
                  <a:lnTo>
                    <a:pt x="528" y="4855"/>
                  </a:lnTo>
                  <a:lnTo>
                    <a:pt x="528" y="4848"/>
                  </a:lnTo>
                  <a:lnTo>
                    <a:pt x="584" y="4807"/>
                  </a:lnTo>
                  <a:lnTo>
                    <a:pt x="563" y="4807"/>
                  </a:lnTo>
                  <a:lnTo>
                    <a:pt x="563" y="4793"/>
                  </a:lnTo>
                  <a:lnTo>
                    <a:pt x="584" y="4758"/>
                  </a:lnTo>
                  <a:lnTo>
                    <a:pt x="591" y="4765"/>
                  </a:lnTo>
                  <a:lnTo>
                    <a:pt x="612" y="4758"/>
                  </a:lnTo>
                  <a:lnTo>
                    <a:pt x="619" y="4765"/>
                  </a:lnTo>
                  <a:lnTo>
                    <a:pt x="626" y="4786"/>
                  </a:lnTo>
                  <a:lnTo>
                    <a:pt x="619" y="4800"/>
                  </a:lnTo>
                  <a:lnTo>
                    <a:pt x="619" y="4807"/>
                  </a:lnTo>
                  <a:lnTo>
                    <a:pt x="640" y="4807"/>
                  </a:lnTo>
                  <a:lnTo>
                    <a:pt x="640" y="4793"/>
                  </a:lnTo>
                  <a:lnTo>
                    <a:pt x="681" y="4848"/>
                  </a:lnTo>
                  <a:lnTo>
                    <a:pt x="681" y="4835"/>
                  </a:lnTo>
                  <a:lnTo>
                    <a:pt x="688" y="4848"/>
                  </a:lnTo>
                  <a:lnTo>
                    <a:pt x="723" y="4890"/>
                  </a:lnTo>
                  <a:lnTo>
                    <a:pt x="709" y="4932"/>
                  </a:lnTo>
                  <a:lnTo>
                    <a:pt x="723" y="5002"/>
                  </a:lnTo>
                  <a:lnTo>
                    <a:pt x="751" y="5036"/>
                  </a:lnTo>
                  <a:lnTo>
                    <a:pt x="779" y="5029"/>
                  </a:lnTo>
                  <a:lnTo>
                    <a:pt x="779" y="5036"/>
                  </a:lnTo>
                  <a:lnTo>
                    <a:pt x="786" y="5050"/>
                  </a:lnTo>
                  <a:lnTo>
                    <a:pt x="793" y="5113"/>
                  </a:lnTo>
                  <a:lnTo>
                    <a:pt x="786" y="5134"/>
                  </a:lnTo>
                  <a:lnTo>
                    <a:pt x="779" y="5182"/>
                  </a:lnTo>
                  <a:lnTo>
                    <a:pt x="834" y="5182"/>
                  </a:lnTo>
                  <a:lnTo>
                    <a:pt x="834" y="5217"/>
                  </a:lnTo>
                  <a:lnTo>
                    <a:pt x="820" y="5231"/>
                  </a:lnTo>
                  <a:lnTo>
                    <a:pt x="848" y="5245"/>
                  </a:lnTo>
                  <a:lnTo>
                    <a:pt x="855" y="5210"/>
                  </a:lnTo>
                  <a:lnTo>
                    <a:pt x="848" y="5182"/>
                  </a:lnTo>
                  <a:lnTo>
                    <a:pt x="876" y="5182"/>
                  </a:lnTo>
                  <a:lnTo>
                    <a:pt x="869" y="5155"/>
                  </a:lnTo>
                  <a:lnTo>
                    <a:pt x="876" y="5148"/>
                  </a:lnTo>
                  <a:lnTo>
                    <a:pt x="918" y="5127"/>
                  </a:lnTo>
                  <a:lnTo>
                    <a:pt x="953" y="5113"/>
                  </a:lnTo>
                  <a:lnTo>
                    <a:pt x="967" y="5092"/>
                  </a:lnTo>
                  <a:lnTo>
                    <a:pt x="973" y="5085"/>
                  </a:lnTo>
                  <a:lnTo>
                    <a:pt x="1050" y="5134"/>
                  </a:lnTo>
                  <a:lnTo>
                    <a:pt x="1071" y="5175"/>
                  </a:lnTo>
                  <a:lnTo>
                    <a:pt x="1099" y="5196"/>
                  </a:lnTo>
                  <a:lnTo>
                    <a:pt x="1106" y="5161"/>
                  </a:lnTo>
                  <a:lnTo>
                    <a:pt x="1113" y="5182"/>
                  </a:lnTo>
                  <a:lnTo>
                    <a:pt x="1140" y="5196"/>
                  </a:lnTo>
                  <a:lnTo>
                    <a:pt x="1147" y="5217"/>
                  </a:lnTo>
                  <a:lnTo>
                    <a:pt x="1196" y="5217"/>
                  </a:lnTo>
                  <a:lnTo>
                    <a:pt x="1273" y="5134"/>
                  </a:lnTo>
                  <a:lnTo>
                    <a:pt x="1280" y="5120"/>
                  </a:lnTo>
                  <a:lnTo>
                    <a:pt x="1412" y="4995"/>
                  </a:lnTo>
                  <a:lnTo>
                    <a:pt x="1433" y="4981"/>
                  </a:lnTo>
                  <a:lnTo>
                    <a:pt x="1440" y="4967"/>
                  </a:lnTo>
                  <a:lnTo>
                    <a:pt x="1447" y="4981"/>
                  </a:lnTo>
                  <a:lnTo>
                    <a:pt x="1467" y="4953"/>
                  </a:lnTo>
                  <a:lnTo>
                    <a:pt x="1467" y="4897"/>
                  </a:lnTo>
                  <a:lnTo>
                    <a:pt x="1495" y="4821"/>
                  </a:lnTo>
                  <a:lnTo>
                    <a:pt x="1447" y="4737"/>
                  </a:lnTo>
                  <a:lnTo>
                    <a:pt x="1440" y="4688"/>
                  </a:lnTo>
                  <a:lnTo>
                    <a:pt x="1467" y="4598"/>
                  </a:lnTo>
                  <a:lnTo>
                    <a:pt x="1530" y="4521"/>
                  </a:lnTo>
                  <a:lnTo>
                    <a:pt x="1599" y="4487"/>
                  </a:lnTo>
                  <a:lnTo>
                    <a:pt x="1669" y="4542"/>
                  </a:lnTo>
                  <a:lnTo>
                    <a:pt x="1697" y="4542"/>
                  </a:lnTo>
                  <a:lnTo>
                    <a:pt x="1697" y="4529"/>
                  </a:lnTo>
                  <a:lnTo>
                    <a:pt x="1697" y="4501"/>
                  </a:lnTo>
                  <a:lnTo>
                    <a:pt x="1718" y="4473"/>
                  </a:lnTo>
                  <a:lnTo>
                    <a:pt x="1801" y="4445"/>
                  </a:lnTo>
                  <a:lnTo>
                    <a:pt x="1850" y="4473"/>
                  </a:lnTo>
                  <a:lnTo>
                    <a:pt x="1920" y="4494"/>
                  </a:lnTo>
                  <a:lnTo>
                    <a:pt x="1954" y="4508"/>
                  </a:lnTo>
                  <a:lnTo>
                    <a:pt x="1989" y="4542"/>
                  </a:lnTo>
                  <a:lnTo>
                    <a:pt x="2059" y="4591"/>
                  </a:lnTo>
                  <a:lnTo>
                    <a:pt x="2066" y="4619"/>
                  </a:lnTo>
                  <a:lnTo>
                    <a:pt x="2087" y="4633"/>
                  </a:lnTo>
                  <a:lnTo>
                    <a:pt x="2087" y="4626"/>
                  </a:lnTo>
                  <a:lnTo>
                    <a:pt x="2121" y="4654"/>
                  </a:lnTo>
                  <a:lnTo>
                    <a:pt x="2149" y="4668"/>
                  </a:lnTo>
                  <a:lnTo>
                    <a:pt x="2198" y="4661"/>
                  </a:lnTo>
                  <a:lnTo>
                    <a:pt x="2247" y="4661"/>
                  </a:lnTo>
                  <a:lnTo>
                    <a:pt x="2260" y="4688"/>
                  </a:lnTo>
                  <a:lnTo>
                    <a:pt x="2260" y="4716"/>
                  </a:lnTo>
                  <a:lnTo>
                    <a:pt x="2281" y="4730"/>
                  </a:lnTo>
                  <a:lnTo>
                    <a:pt x="2288" y="4675"/>
                  </a:lnTo>
                  <a:lnTo>
                    <a:pt x="2323" y="4661"/>
                  </a:lnTo>
                  <a:lnTo>
                    <a:pt x="2344" y="4654"/>
                  </a:lnTo>
                  <a:lnTo>
                    <a:pt x="2358" y="4619"/>
                  </a:lnTo>
                  <a:lnTo>
                    <a:pt x="2358" y="4598"/>
                  </a:lnTo>
                  <a:lnTo>
                    <a:pt x="2379" y="4563"/>
                  </a:lnTo>
                  <a:lnTo>
                    <a:pt x="2358" y="4535"/>
                  </a:lnTo>
                  <a:lnTo>
                    <a:pt x="2358" y="4424"/>
                  </a:lnTo>
                  <a:lnTo>
                    <a:pt x="2420" y="4299"/>
                  </a:lnTo>
                  <a:lnTo>
                    <a:pt x="2462" y="4292"/>
                  </a:lnTo>
                  <a:lnTo>
                    <a:pt x="2414" y="4236"/>
                  </a:lnTo>
                  <a:lnTo>
                    <a:pt x="2427" y="4083"/>
                  </a:lnTo>
                  <a:lnTo>
                    <a:pt x="2448" y="4035"/>
                  </a:lnTo>
                  <a:lnTo>
                    <a:pt x="2483" y="3937"/>
                  </a:lnTo>
                  <a:lnTo>
                    <a:pt x="2476" y="3868"/>
                  </a:lnTo>
                  <a:lnTo>
                    <a:pt x="2462" y="3805"/>
                  </a:lnTo>
                  <a:lnTo>
                    <a:pt x="2483" y="3749"/>
                  </a:lnTo>
                  <a:lnTo>
                    <a:pt x="2490" y="3742"/>
                  </a:lnTo>
                  <a:lnTo>
                    <a:pt x="2504" y="3603"/>
                  </a:lnTo>
                  <a:lnTo>
                    <a:pt x="2490" y="3568"/>
                  </a:lnTo>
                  <a:lnTo>
                    <a:pt x="2490" y="3520"/>
                  </a:lnTo>
                  <a:lnTo>
                    <a:pt x="2504" y="3485"/>
                  </a:lnTo>
                  <a:lnTo>
                    <a:pt x="2511" y="3429"/>
                  </a:lnTo>
                  <a:lnTo>
                    <a:pt x="2525" y="3408"/>
                  </a:lnTo>
                  <a:lnTo>
                    <a:pt x="2539" y="3374"/>
                  </a:lnTo>
                  <a:lnTo>
                    <a:pt x="2539" y="3353"/>
                  </a:lnTo>
                  <a:lnTo>
                    <a:pt x="2525" y="3214"/>
                  </a:lnTo>
                  <a:lnTo>
                    <a:pt x="2539" y="3186"/>
                  </a:lnTo>
                  <a:lnTo>
                    <a:pt x="2560" y="3082"/>
                  </a:lnTo>
                  <a:lnTo>
                    <a:pt x="2546" y="3047"/>
                  </a:lnTo>
                  <a:lnTo>
                    <a:pt x="2553" y="2935"/>
                  </a:lnTo>
                  <a:lnTo>
                    <a:pt x="2587" y="2929"/>
                  </a:lnTo>
                  <a:lnTo>
                    <a:pt x="2608" y="2915"/>
                  </a:lnTo>
                  <a:lnTo>
                    <a:pt x="2587" y="2894"/>
                  </a:lnTo>
                  <a:lnTo>
                    <a:pt x="2573" y="2894"/>
                  </a:lnTo>
                  <a:lnTo>
                    <a:pt x="2553" y="2866"/>
                  </a:lnTo>
                  <a:lnTo>
                    <a:pt x="2553" y="2789"/>
                  </a:lnTo>
                  <a:lnTo>
                    <a:pt x="2560" y="2768"/>
                  </a:lnTo>
                  <a:lnTo>
                    <a:pt x="2587" y="2692"/>
                  </a:lnTo>
                  <a:lnTo>
                    <a:pt x="2615" y="2650"/>
                  </a:lnTo>
                  <a:lnTo>
                    <a:pt x="2622" y="2567"/>
                  </a:lnTo>
                  <a:lnTo>
                    <a:pt x="2580" y="2532"/>
                  </a:lnTo>
                  <a:lnTo>
                    <a:pt x="2539" y="2490"/>
                  </a:lnTo>
                  <a:lnTo>
                    <a:pt x="2504" y="2428"/>
                  </a:lnTo>
                  <a:lnTo>
                    <a:pt x="2476" y="2365"/>
                  </a:lnTo>
                  <a:lnTo>
                    <a:pt x="2455" y="2268"/>
                  </a:lnTo>
                  <a:lnTo>
                    <a:pt x="2462" y="2149"/>
                  </a:lnTo>
                  <a:lnTo>
                    <a:pt x="2539" y="2038"/>
                  </a:lnTo>
                  <a:lnTo>
                    <a:pt x="2643" y="1920"/>
                  </a:lnTo>
                  <a:lnTo>
                    <a:pt x="2678" y="1906"/>
                  </a:lnTo>
                  <a:lnTo>
                    <a:pt x="2713" y="1788"/>
                  </a:lnTo>
                  <a:lnTo>
                    <a:pt x="2733" y="1781"/>
                  </a:lnTo>
                  <a:lnTo>
                    <a:pt x="2754" y="1718"/>
                  </a:lnTo>
                  <a:lnTo>
                    <a:pt x="2782" y="1607"/>
                  </a:lnTo>
                  <a:lnTo>
                    <a:pt x="2740" y="1572"/>
                  </a:lnTo>
                  <a:lnTo>
                    <a:pt x="2720" y="1509"/>
                  </a:lnTo>
                  <a:lnTo>
                    <a:pt x="2685" y="1475"/>
                  </a:lnTo>
                  <a:lnTo>
                    <a:pt x="2657" y="1419"/>
                  </a:lnTo>
                  <a:lnTo>
                    <a:pt x="2643" y="1329"/>
                  </a:lnTo>
                  <a:lnTo>
                    <a:pt x="2650" y="1315"/>
                  </a:lnTo>
                  <a:lnTo>
                    <a:pt x="2650" y="1308"/>
                  </a:lnTo>
                  <a:lnTo>
                    <a:pt x="2650" y="1252"/>
                  </a:lnTo>
                  <a:lnTo>
                    <a:pt x="2615" y="1224"/>
                  </a:lnTo>
                  <a:lnTo>
                    <a:pt x="2601" y="1162"/>
                  </a:lnTo>
                  <a:lnTo>
                    <a:pt x="2601" y="1099"/>
                  </a:lnTo>
                  <a:lnTo>
                    <a:pt x="2560" y="1085"/>
                  </a:lnTo>
                  <a:lnTo>
                    <a:pt x="2525" y="1023"/>
                  </a:lnTo>
                  <a:lnTo>
                    <a:pt x="2546" y="988"/>
                  </a:lnTo>
                  <a:lnTo>
                    <a:pt x="2560" y="981"/>
                  </a:lnTo>
                  <a:lnTo>
                    <a:pt x="2546" y="946"/>
                  </a:lnTo>
                  <a:lnTo>
                    <a:pt x="2573" y="918"/>
                  </a:lnTo>
                  <a:lnTo>
                    <a:pt x="2601" y="925"/>
                  </a:lnTo>
                  <a:lnTo>
                    <a:pt x="2615" y="911"/>
                  </a:lnTo>
                  <a:lnTo>
                    <a:pt x="2573" y="897"/>
                  </a:lnTo>
                  <a:lnTo>
                    <a:pt x="2553" y="883"/>
                  </a:lnTo>
                  <a:lnTo>
                    <a:pt x="2525" y="869"/>
                  </a:lnTo>
                  <a:lnTo>
                    <a:pt x="2511" y="883"/>
                  </a:lnTo>
                  <a:lnTo>
                    <a:pt x="2504" y="856"/>
                  </a:lnTo>
                  <a:lnTo>
                    <a:pt x="2504" y="835"/>
                  </a:lnTo>
                  <a:lnTo>
                    <a:pt x="2490" y="835"/>
                  </a:lnTo>
                  <a:lnTo>
                    <a:pt x="2476" y="828"/>
                  </a:lnTo>
                  <a:lnTo>
                    <a:pt x="2462" y="821"/>
                  </a:lnTo>
                  <a:lnTo>
                    <a:pt x="2441" y="793"/>
                  </a:lnTo>
                  <a:lnTo>
                    <a:pt x="2483" y="751"/>
                  </a:lnTo>
                  <a:lnTo>
                    <a:pt x="2441" y="737"/>
                  </a:lnTo>
                  <a:lnTo>
                    <a:pt x="2386" y="786"/>
                  </a:lnTo>
                  <a:lnTo>
                    <a:pt x="2365" y="758"/>
                  </a:lnTo>
                  <a:lnTo>
                    <a:pt x="2351" y="737"/>
                  </a:lnTo>
                  <a:lnTo>
                    <a:pt x="2330" y="751"/>
                  </a:lnTo>
                  <a:lnTo>
                    <a:pt x="2323" y="737"/>
                  </a:lnTo>
                  <a:lnTo>
                    <a:pt x="2254" y="751"/>
                  </a:lnTo>
                  <a:lnTo>
                    <a:pt x="2247" y="737"/>
                  </a:lnTo>
                  <a:lnTo>
                    <a:pt x="2281" y="730"/>
                  </a:lnTo>
                  <a:lnTo>
                    <a:pt x="2254" y="723"/>
                  </a:lnTo>
                  <a:lnTo>
                    <a:pt x="2309" y="716"/>
                  </a:lnTo>
                  <a:lnTo>
                    <a:pt x="2323" y="723"/>
                  </a:lnTo>
                  <a:lnTo>
                    <a:pt x="2365" y="723"/>
                  </a:lnTo>
                  <a:lnTo>
                    <a:pt x="2365" y="689"/>
                  </a:lnTo>
                  <a:lnTo>
                    <a:pt x="2365" y="682"/>
                  </a:lnTo>
                  <a:lnTo>
                    <a:pt x="2379" y="661"/>
                  </a:lnTo>
                  <a:lnTo>
                    <a:pt x="2393" y="640"/>
                  </a:lnTo>
                  <a:lnTo>
                    <a:pt x="2386" y="626"/>
                  </a:lnTo>
                  <a:lnTo>
                    <a:pt x="2393" y="591"/>
                  </a:lnTo>
                  <a:lnTo>
                    <a:pt x="2414" y="584"/>
                  </a:lnTo>
                  <a:lnTo>
                    <a:pt x="2441" y="563"/>
                  </a:lnTo>
                  <a:lnTo>
                    <a:pt x="2455" y="570"/>
                  </a:lnTo>
                  <a:lnTo>
                    <a:pt x="2483" y="591"/>
                  </a:lnTo>
                  <a:lnTo>
                    <a:pt x="2504" y="591"/>
                  </a:lnTo>
                  <a:lnTo>
                    <a:pt x="2518" y="570"/>
                  </a:lnTo>
                  <a:lnTo>
                    <a:pt x="2483" y="563"/>
                  </a:lnTo>
                  <a:lnTo>
                    <a:pt x="2448" y="550"/>
                  </a:lnTo>
                  <a:lnTo>
                    <a:pt x="2406" y="522"/>
                  </a:lnTo>
                  <a:lnTo>
                    <a:pt x="2379" y="535"/>
                  </a:lnTo>
                  <a:lnTo>
                    <a:pt x="2365" y="556"/>
                  </a:lnTo>
                  <a:lnTo>
                    <a:pt x="2351" y="550"/>
                  </a:lnTo>
                  <a:lnTo>
                    <a:pt x="2344" y="556"/>
                  </a:lnTo>
                  <a:lnTo>
                    <a:pt x="2351" y="522"/>
                  </a:lnTo>
                  <a:lnTo>
                    <a:pt x="2351" y="501"/>
                  </a:lnTo>
                  <a:lnTo>
                    <a:pt x="2344" y="487"/>
                  </a:lnTo>
                  <a:lnTo>
                    <a:pt x="2316" y="501"/>
                  </a:lnTo>
                  <a:lnTo>
                    <a:pt x="2288" y="508"/>
                  </a:lnTo>
                  <a:lnTo>
                    <a:pt x="2288" y="522"/>
                  </a:lnTo>
                  <a:lnTo>
                    <a:pt x="2281" y="550"/>
                  </a:lnTo>
                  <a:lnTo>
                    <a:pt x="2260" y="535"/>
                  </a:lnTo>
                  <a:lnTo>
                    <a:pt x="2274" y="508"/>
                  </a:lnTo>
                  <a:lnTo>
                    <a:pt x="2288" y="452"/>
                  </a:lnTo>
                  <a:lnTo>
                    <a:pt x="2295" y="438"/>
                  </a:lnTo>
                  <a:lnTo>
                    <a:pt x="2309" y="424"/>
                  </a:lnTo>
                  <a:lnTo>
                    <a:pt x="2295" y="403"/>
                  </a:lnTo>
                  <a:lnTo>
                    <a:pt x="2323" y="375"/>
                  </a:lnTo>
                  <a:lnTo>
                    <a:pt x="2330" y="389"/>
                  </a:lnTo>
                  <a:lnTo>
                    <a:pt x="2358" y="355"/>
                  </a:lnTo>
                  <a:lnTo>
                    <a:pt x="2358" y="341"/>
                  </a:lnTo>
                  <a:lnTo>
                    <a:pt x="2351" y="306"/>
                  </a:lnTo>
                  <a:lnTo>
                    <a:pt x="2316" y="306"/>
                  </a:lnTo>
                  <a:lnTo>
                    <a:pt x="2316" y="271"/>
                  </a:lnTo>
                  <a:lnTo>
                    <a:pt x="2295" y="264"/>
                  </a:lnTo>
                  <a:lnTo>
                    <a:pt x="2309" y="257"/>
                  </a:lnTo>
                  <a:lnTo>
                    <a:pt x="2295" y="236"/>
                  </a:lnTo>
                  <a:lnTo>
                    <a:pt x="2281" y="223"/>
                  </a:lnTo>
                  <a:lnTo>
                    <a:pt x="2274" y="236"/>
                  </a:lnTo>
                  <a:lnTo>
                    <a:pt x="2274" y="257"/>
                  </a:lnTo>
                  <a:lnTo>
                    <a:pt x="2233" y="257"/>
                  </a:lnTo>
                  <a:lnTo>
                    <a:pt x="2219" y="257"/>
                  </a:lnTo>
                  <a:lnTo>
                    <a:pt x="2191" y="264"/>
                  </a:lnTo>
                  <a:lnTo>
                    <a:pt x="2198" y="278"/>
                  </a:lnTo>
                  <a:lnTo>
                    <a:pt x="2191" y="292"/>
                  </a:lnTo>
                  <a:lnTo>
                    <a:pt x="2163" y="341"/>
                  </a:lnTo>
                  <a:lnTo>
                    <a:pt x="2149" y="355"/>
                  </a:lnTo>
                  <a:lnTo>
                    <a:pt x="2135" y="271"/>
                  </a:lnTo>
                  <a:lnTo>
                    <a:pt x="2149" y="271"/>
                  </a:lnTo>
                  <a:lnTo>
                    <a:pt x="2135" y="243"/>
                  </a:lnTo>
                  <a:lnTo>
                    <a:pt x="2121" y="229"/>
                  </a:lnTo>
                  <a:lnTo>
                    <a:pt x="2087" y="223"/>
                  </a:lnTo>
                  <a:lnTo>
                    <a:pt x="2100" y="208"/>
                  </a:lnTo>
                  <a:lnTo>
                    <a:pt x="2121" y="181"/>
                  </a:lnTo>
                  <a:lnTo>
                    <a:pt x="2093" y="174"/>
                  </a:lnTo>
                  <a:lnTo>
                    <a:pt x="2066" y="174"/>
                  </a:lnTo>
                  <a:lnTo>
                    <a:pt x="2059" y="160"/>
                  </a:lnTo>
                  <a:lnTo>
                    <a:pt x="2045" y="167"/>
                  </a:lnTo>
                  <a:lnTo>
                    <a:pt x="2024" y="125"/>
                  </a:lnTo>
                  <a:lnTo>
                    <a:pt x="1996" y="111"/>
                  </a:lnTo>
                  <a:lnTo>
                    <a:pt x="1968" y="132"/>
                  </a:lnTo>
                  <a:lnTo>
                    <a:pt x="1982" y="146"/>
                  </a:lnTo>
                  <a:lnTo>
                    <a:pt x="1968" y="160"/>
                  </a:lnTo>
                  <a:lnTo>
                    <a:pt x="1947" y="132"/>
                  </a:lnTo>
                  <a:lnTo>
                    <a:pt x="1926" y="146"/>
                  </a:lnTo>
                  <a:lnTo>
                    <a:pt x="1899" y="139"/>
                  </a:lnTo>
                  <a:lnTo>
                    <a:pt x="1906" y="125"/>
                  </a:lnTo>
                  <a:lnTo>
                    <a:pt x="1899" y="97"/>
                  </a:lnTo>
                  <a:lnTo>
                    <a:pt x="1885" y="125"/>
                  </a:lnTo>
                  <a:lnTo>
                    <a:pt x="1899" y="160"/>
                  </a:lnTo>
                  <a:lnTo>
                    <a:pt x="1864" y="139"/>
                  </a:lnTo>
                  <a:lnTo>
                    <a:pt x="1885" y="97"/>
                  </a:lnTo>
                  <a:lnTo>
                    <a:pt x="1871" y="49"/>
                  </a:lnTo>
                  <a:lnTo>
                    <a:pt x="1822" y="28"/>
                  </a:lnTo>
                  <a:lnTo>
                    <a:pt x="1815" y="0"/>
                  </a:lnTo>
                  <a:lnTo>
                    <a:pt x="1766" y="14"/>
                  </a:lnTo>
                  <a:lnTo>
                    <a:pt x="1739" y="42"/>
                  </a:lnTo>
                  <a:lnTo>
                    <a:pt x="1739" y="35"/>
                  </a:lnTo>
                  <a:lnTo>
                    <a:pt x="1725" y="28"/>
                  </a:lnTo>
                  <a:lnTo>
                    <a:pt x="1697" y="42"/>
                  </a:lnTo>
                  <a:lnTo>
                    <a:pt x="1676" y="42"/>
                  </a:lnTo>
                  <a:lnTo>
                    <a:pt x="1662" y="35"/>
                  </a:lnTo>
                  <a:lnTo>
                    <a:pt x="1655" y="42"/>
                  </a:lnTo>
                  <a:lnTo>
                    <a:pt x="1669" y="49"/>
                  </a:lnTo>
                  <a:lnTo>
                    <a:pt x="1697" y="62"/>
                  </a:lnTo>
                  <a:lnTo>
                    <a:pt x="1676" y="125"/>
                  </a:lnTo>
                  <a:lnTo>
                    <a:pt x="1690" y="160"/>
                  </a:lnTo>
                  <a:lnTo>
                    <a:pt x="1704" y="174"/>
                  </a:lnTo>
                  <a:lnTo>
                    <a:pt x="1690" y="208"/>
                  </a:lnTo>
                  <a:lnTo>
                    <a:pt x="1634" y="229"/>
                  </a:lnTo>
                  <a:lnTo>
                    <a:pt x="1620" y="236"/>
                  </a:lnTo>
                  <a:lnTo>
                    <a:pt x="1607" y="264"/>
                  </a:lnTo>
                  <a:lnTo>
                    <a:pt x="1530" y="292"/>
                  </a:lnTo>
                  <a:lnTo>
                    <a:pt x="1509" y="264"/>
                  </a:lnTo>
                  <a:lnTo>
                    <a:pt x="1460" y="292"/>
                  </a:lnTo>
                  <a:lnTo>
                    <a:pt x="1426" y="334"/>
                  </a:lnTo>
                  <a:lnTo>
                    <a:pt x="1391" y="369"/>
                  </a:lnTo>
                  <a:lnTo>
                    <a:pt x="1328" y="452"/>
                  </a:lnTo>
                  <a:lnTo>
                    <a:pt x="1293" y="487"/>
                  </a:lnTo>
                  <a:lnTo>
                    <a:pt x="1238" y="501"/>
                  </a:lnTo>
                  <a:lnTo>
                    <a:pt x="1238" y="508"/>
                  </a:lnTo>
                  <a:lnTo>
                    <a:pt x="1231" y="529"/>
                  </a:lnTo>
                  <a:lnTo>
                    <a:pt x="1217" y="535"/>
                  </a:lnTo>
                  <a:lnTo>
                    <a:pt x="1203" y="591"/>
                  </a:lnTo>
                  <a:lnTo>
                    <a:pt x="1099" y="716"/>
                  </a:lnTo>
                  <a:lnTo>
                    <a:pt x="1050" y="751"/>
                  </a:lnTo>
                  <a:lnTo>
                    <a:pt x="946" y="751"/>
                  </a:lnTo>
                  <a:lnTo>
                    <a:pt x="939" y="751"/>
                  </a:lnTo>
                  <a:lnTo>
                    <a:pt x="813" y="828"/>
                  </a:lnTo>
                  <a:lnTo>
                    <a:pt x="807" y="856"/>
                  </a:lnTo>
                  <a:lnTo>
                    <a:pt x="716" y="925"/>
                  </a:lnTo>
                  <a:lnTo>
                    <a:pt x="549" y="960"/>
                  </a:lnTo>
                  <a:lnTo>
                    <a:pt x="528" y="960"/>
                  </a:lnTo>
                  <a:lnTo>
                    <a:pt x="473" y="918"/>
                  </a:lnTo>
                  <a:lnTo>
                    <a:pt x="424" y="918"/>
                  </a:lnTo>
                  <a:lnTo>
                    <a:pt x="292" y="911"/>
                  </a:lnTo>
                  <a:lnTo>
                    <a:pt x="167" y="779"/>
                  </a:lnTo>
                  <a:lnTo>
                    <a:pt x="153" y="702"/>
                  </a:lnTo>
                  <a:lnTo>
                    <a:pt x="167" y="668"/>
                  </a:lnTo>
                  <a:lnTo>
                    <a:pt x="118" y="633"/>
                  </a:lnTo>
                  <a:lnTo>
                    <a:pt x="104" y="633"/>
                  </a:lnTo>
                  <a:lnTo>
                    <a:pt x="69" y="716"/>
                  </a:lnTo>
                  <a:lnTo>
                    <a:pt x="90" y="737"/>
                  </a:lnTo>
                  <a:lnTo>
                    <a:pt x="132" y="793"/>
                  </a:lnTo>
                  <a:lnTo>
                    <a:pt x="132" y="828"/>
                  </a:lnTo>
                  <a:lnTo>
                    <a:pt x="97" y="925"/>
                  </a:lnTo>
                  <a:lnTo>
                    <a:pt x="69" y="981"/>
                  </a:lnTo>
                  <a:lnTo>
                    <a:pt x="69" y="988"/>
                  </a:lnTo>
                  <a:lnTo>
                    <a:pt x="48" y="1023"/>
                  </a:lnTo>
                  <a:lnTo>
                    <a:pt x="34" y="1092"/>
                  </a:lnTo>
                  <a:lnTo>
                    <a:pt x="20" y="1120"/>
                  </a:lnTo>
                  <a:lnTo>
                    <a:pt x="0" y="1155"/>
                  </a:lnTo>
                  <a:lnTo>
                    <a:pt x="62" y="1224"/>
                  </a:lnTo>
                  <a:lnTo>
                    <a:pt x="118" y="1259"/>
                  </a:lnTo>
                  <a:lnTo>
                    <a:pt x="104" y="1280"/>
                  </a:lnTo>
                  <a:lnTo>
                    <a:pt x="69" y="1356"/>
                  </a:lnTo>
                  <a:lnTo>
                    <a:pt x="48" y="1377"/>
                  </a:lnTo>
                  <a:lnTo>
                    <a:pt x="13" y="1391"/>
                  </a:lnTo>
                  <a:lnTo>
                    <a:pt x="34" y="1488"/>
                  </a:lnTo>
                  <a:lnTo>
                    <a:pt x="48" y="1516"/>
                  </a:lnTo>
                  <a:lnTo>
                    <a:pt x="55" y="1475"/>
                  </a:lnTo>
                  <a:lnTo>
                    <a:pt x="62" y="1454"/>
                  </a:lnTo>
                  <a:lnTo>
                    <a:pt x="90" y="1419"/>
                  </a:lnTo>
                  <a:lnTo>
                    <a:pt x="97" y="1405"/>
                  </a:lnTo>
                  <a:lnTo>
                    <a:pt x="132" y="1440"/>
                  </a:lnTo>
                  <a:lnTo>
                    <a:pt x="125" y="1454"/>
                  </a:lnTo>
                  <a:lnTo>
                    <a:pt x="118" y="1461"/>
                  </a:lnTo>
                  <a:lnTo>
                    <a:pt x="104" y="1509"/>
                  </a:lnTo>
                  <a:lnTo>
                    <a:pt x="180" y="1502"/>
                  </a:lnTo>
                  <a:lnTo>
                    <a:pt x="194" y="1475"/>
                  </a:lnTo>
                  <a:lnTo>
                    <a:pt x="215" y="1475"/>
                  </a:lnTo>
                  <a:lnTo>
                    <a:pt x="243" y="1454"/>
                  </a:lnTo>
                  <a:lnTo>
                    <a:pt x="278" y="1461"/>
                  </a:lnTo>
                  <a:lnTo>
                    <a:pt x="285" y="1523"/>
                  </a:lnTo>
                  <a:lnTo>
                    <a:pt x="299" y="1544"/>
                  </a:lnTo>
                  <a:lnTo>
                    <a:pt x="333" y="1655"/>
                  </a:lnTo>
                  <a:lnTo>
                    <a:pt x="361" y="1655"/>
                  </a:lnTo>
                  <a:lnTo>
                    <a:pt x="382" y="1676"/>
                  </a:lnTo>
                  <a:lnTo>
                    <a:pt x="410" y="1732"/>
                  </a:lnTo>
                  <a:lnTo>
                    <a:pt x="431" y="1864"/>
                  </a:lnTo>
                  <a:lnTo>
                    <a:pt x="396" y="1969"/>
                  </a:lnTo>
                  <a:lnTo>
                    <a:pt x="410" y="2003"/>
                  </a:lnTo>
                  <a:lnTo>
                    <a:pt x="473" y="2010"/>
                  </a:lnTo>
                  <a:lnTo>
                    <a:pt x="494" y="2045"/>
                  </a:lnTo>
                  <a:lnTo>
                    <a:pt x="521" y="2059"/>
                  </a:lnTo>
                  <a:lnTo>
                    <a:pt x="556" y="2128"/>
                  </a:lnTo>
                  <a:lnTo>
                    <a:pt x="563" y="2163"/>
                  </a:lnTo>
                  <a:lnTo>
                    <a:pt x="556" y="2198"/>
                  </a:lnTo>
                </a:path>
              </a:pathLst>
            </a:custGeom>
            <a:grpFill/>
            <a:ln w="19050" cap="flat" cmpd="sng">
              <a:solidFill>
                <a:schemeClr val="bg1"/>
              </a:solidFill>
              <a:bevel/>
              <a:headEnd/>
              <a:tailEnd/>
            </a:ln>
            <a:effectLst/>
          </p:spPr>
          <p:txBody>
            <a:bodyPr wrap="none" anchor="ctr"/>
            <a:lstStyle/>
            <a:p>
              <a:endParaRPr lang="en-US">
                <a:latin typeface="Poppins Light" charset="0"/>
              </a:endParaRPr>
            </a:p>
          </p:txBody>
        </p:sp>
        <p:sp>
          <p:nvSpPr>
            <p:cNvPr id="18" name="Freeform 17"/>
            <p:cNvSpPr>
              <a:spLocks noChangeArrowheads="1"/>
            </p:cNvSpPr>
            <p:nvPr/>
          </p:nvSpPr>
          <p:spPr bwMode="auto">
            <a:xfrm>
              <a:off x="14279419" y="8675169"/>
              <a:ext cx="107698" cy="134632"/>
            </a:xfrm>
            <a:custGeom>
              <a:avLst/>
              <a:gdLst>
                <a:gd name="T0" fmla="*/ 160 w 230"/>
                <a:gd name="T1" fmla="*/ 21 h 286"/>
                <a:gd name="T2" fmla="*/ 174 w 230"/>
                <a:gd name="T3" fmla="*/ 0 h 286"/>
                <a:gd name="T4" fmla="*/ 188 w 230"/>
                <a:gd name="T5" fmla="*/ 21 h 286"/>
                <a:gd name="T6" fmla="*/ 202 w 230"/>
                <a:gd name="T7" fmla="*/ 35 h 286"/>
                <a:gd name="T8" fmla="*/ 222 w 230"/>
                <a:gd name="T9" fmla="*/ 63 h 286"/>
                <a:gd name="T10" fmla="*/ 229 w 230"/>
                <a:gd name="T11" fmla="*/ 63 h 286"/>
                <a:gd name="T12" fmla="*/ 202 w 230"/>
                <a:gd name="T13" fmla="*/ 90 h 286"/>
                <a:gd name="T14" fmla="*/ 202 w 230"/>
                <a:gd name="T15" fmla="*/ 125 h 286"/>
                <a:gd name="T16" fmla="*/ 194 w 230"/>
                <a:gd name="T17" fmla="*/ 146 h 286"/>
                <a:gd name="T18" fmla="*/ 118 w 230"/>
                <a:gd name="T19" fmla="*/ 118 h 286"/>
                <a:gd name="T20" fmla="*/ 90 w 230"/>
                <a:gd name="T21" fmla="*/ 132 h 286"/>
                <a:gd name="T22" fmla="*/ 76 w 230"/>
                <a:gd name="T23" fmla="*/ 146 h 286"/>
                <a:gd name="T24" fmla="*/ 90 w 230"/>
                <a:gd name="T25" fmla="*/ 160 h 286"/>
                <a:gd name="T26" fmla="*/ 42 w 230"/>
                <a:gd name="T27" fmla="*/ 202 h 286"/>
                <a:gd name="T28" fmla="*/ 62 w 230"/>
                <a:gd name="T29" fmla="*/ 202 h 286"/>
                <a:gd name="T30" fmla="*/ 69 w 230"/>
                <a:gd name="T31" fmla="*/ 244 h 286"/>
                <a:gd name="T32" fmla="*/ 76 w 230"/>
                <a:gd name="T33" fmla="*/ 278 h 286"/>
                <a:gd name="T34" fmla="*/ 55 w 230"/>
                <a:gd name="T35" fmla="*/ 285 h 286"/>
                <a:gd name="T36" fmla="*/ 0 w 230"/>
                <a:gd name="T37" fmla="*/ 278 h 286"/>
                <a:gd name="T38" fmla="*/ 0 w 230"/>
                <a:gd name="T39" fmla="*/ 257 h 286"/>
                <a:gd name="T40" fmla="*/ 7 w 230"/>
                <a:gd name="T41" fmla="*/ 229 h 286"/>
                <a:gd name="T42" fmla="*/ 21 w 230"/>
                <a:gd name="T43" fmla="*/ 202 h 286"/>
                <a:gd name="T44" fmla="*/ 7 w 230"/>
                <a:gd name="T45" fmla="*/ 195 h 286"/>
                <a:gd name="T46" fmla="*/ 21 w 230"/>
                <a:gd name="T47" fmla="*/ 160 h 286"/>
                <a:gd name="T48" fmla="*/ 62 w 230"/>
                <a:gd name="T49" fmla="*/ 146 h 286"/>
                <a:gd name="T50" fmla="*/ 97 w 230"/>
                <a:gd name="T51" fmla="*/ 97 h 286"/>
                <a:gd name="T52" fmla="*/ 118 w 230"/>
                <a:gd name="T53" fmla="*/ 83 h 286"/>
                <a:gd name="T54" fmla="*/ 104 w 230"/>
                <a:gd name="T55" fmla="*/ 28 h 286"/>
                <a:gd name="T56" fmla="*/ 160 w 230"/>
                <a:gd name="T57" fmla="*/ 21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30" h="286">
                  <a:moveTo>
                    <a:pt x="160" y="21"/>
                  </a:moveTo>
                  <a:lnTo>
                    <a:pt x="174" y="0"/>
                  </a:lnTo>
                  <a:lnTo>
                    <a:pt x="188" y="21"/>
                  </a:lnTo>
                  <a:lnTo>
                    <a:pt x="202" y="35"/>
                  </a:lnTo>
                  <a:lnTo>
                    <a:pt x="222" y="63"/>
                  </a:lnTo>
                  <a:lnTo>
                    <a:pt x="229" y="63"/>
                  </a:lnTo>
                  <a:lnTo>
                    <a:pt x="202" y="90"/>
                  </a:lnTo>
                  <a:lnTo>
                    <a:pt x="202" y="125"/>
                  </a:lnTo>
                  <a:lnTo>
                    <a:pt x="194" y="146"/>
                  </a:lnTo>
                  <a:lnTo>
                    <a:pt x="118" y="118"/>
                  </a:lnTo>
                  <a:lnTo>
                    <a:pt x="90" y="132"/>
                  </a:lnTo>
                  <a:lnTo>
                    <a:pt x="76" y="146"/>
                  </a:lnTo>
                  <a:lnTo>
                    <a:pt x="90" y="160"/>
                  </a:lnTo>
                  <a:lnTo>
                    <a:pt x="42" y="202"/>
                  </a:lnTo>
                  <a:lnTo>
                    <a:pt x="62" y="202"/>
                  </a:lnTo>
                  <a:lnTo>
                    <a:pt x="69" y="244"/>
                  </a:lnTo>
                  <a:lnTo>
                    <a:pt x="76" y="278"/>
                  </a:lnTo>
                  <a:lnTo>
                    <a:pt x="55" y="285"/>
                  </a:lnTo>
                  <a:lnTo>
                    <a:pt x="0" y="278"/>
                  </a:lnTo>
                  <a:lnTo>
                    <a:pt x="0" y="257"/>
                  </a:lnTo>
                  <a:lnTo>
                    <a:pt x="7" y="229"/>
                  </a:lnTo>
                  <a:lnTo>
                    <a:pt x="21" y="202"/>
                  </a:lnTo>
                  <a:lnTo>
                    <a:pt x="7" y="195"/>
                  </a:lnTo>
                  <a:lnTo>
                    <a:pt x="21" y="160"/>
                  </a:lnTo>
                  <a:lnTo>
                    <a:pt x="62" y="146"/>
                  </a:lnTo>
                  <a:lnTo>
                    <a:pt x="97" y="97"/>
                  </a:lnTo>
                  <a:lnTo>
                    <a:pt x="118" y="83"/>
                  </a:lnTo>
                  <a:lnTo>
                    <a:pt x="104" y="28"/>
                  </a:lnTo>
                  <a:lnTo>
                    <a:pt x="160" y="21"/>
                  </a:lnTo>
                </a:path>
              </a:pathLst>
            </a:custGeom>
            <a:grpFill/>
            <a:ln w="1905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9" name="Freeform 18"/>
            <p:cNvSpPr>
              <a:spLocks noChangeArrowheads="1"/>
            </p:cNvSpPr>
            <p:nvPr/>
          </p:nvSpPr>
          <p:spPr bwMode="auto">
            <a:xfrm>
              <a:off x="14289776" y="10661494"/>
              <a:ext cx="68346" cy="95277"/>
            </a:xfrm>
            <a:custGeom>
              <a:avLst/>
              <a:gdLst>
                <a:gd name="T0" fmla="*/ 14 w 147"/>
                <a:gd name="T1" fmla="*/ 56 h 203"/>
                <a:gd name="T2" fmla="*/ 34 w 147"/>
                <a:gd name="T3" fmla="*/ 42 h 203"/>
                <a:gd name="T4" fmla="*/ 69 w 147"/>
                <a:gd name="T5" fmla="*/ 21 h 203"/>
                <a:gd name="T6" fmla="*/ 132 w 147"/>
                <a:gd name="T7" fmla="*/ 7 h 203"/>
                <a:gd name="T8" fmla="*/ 139 w 147"/>
                <a:gd name="T9" fmla="*/ 0 h 203"/>
                <a:gd name="T10" fmla="*/ 146 w 147"/>
                <a:gd name="T11" fmla="*/ 105 h 203"/>
                <a:gd name="T12" fmla="*/ 132 w 147"/>
                <a:gd name="T13" fmla="*/ 195 h 203"/>
                <a:gd name="T14" fmla="*/ 104 w 147"/>
                <a:gd name="T15" fmla="*/ 202 h 203"/>
                <a:gd name="T16" fmla="*/ 83 w 147"/>
                <a:gd name="T17" fmla="*/ 195 h 203"/>
                <a:gd name="T18" fmla="*/ 41 w 147"/>
                <a:gd name="T19" fmla="*/ 167 h 203"/>
                <a:gd name="T20" fmla="*/ 48 w 147"/>
                <a:gd name="T21" fmla="*/ 153 h 203"/>
                <a:gd name="T22" fmla="*/ 41 w 147"/>
                <a:gd name="T23" fmla="*/ 140 h 203"/>
                <a:gd name="T24" fmla="*/ 41 w 147"/>
                <a:gd name="T25" fmla="*/ 119 h 203"/>
                <a:gd name="T26" fmla="*/ 7 w 147"/>
                <a:gd name="T27" fmla="*/ 105 h 203"/>
                <a:gd name="T28" fmla="*/ 0 w 147"/>
                <a:gd name="T29" fmla="*/ 84 h 203"/>
                <a:gd name="T30" fmla="*/ 14 w 147"/>
                <a:gd name="T31" fmla="*/ 56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7" h="203">
                  <a:moveTo>
                    <a:pt x="14" y="56"/>
                  </a:moveTo>
                  <a:lnTo>
                    <a:pt x="34" y="42"/>
                  </a:lnTo>
                  <a:lnTo>
                    <a:pt x="69" y="21"/>
                  </a:lnTo>
                  <a:lnTo>
                    <a:pt x="132" y="7"/>
                  </a:lnTo>
                  <a:lnTo>
                    <a:pt x="139" y="0"/>
                  </a:lnTo>
                  <a:lnTo>
                    <a:pt x="146" y="105"/>
                  </a:lnTo>
                  <a:lnTo>
                    <a:pt x="132" y="195"/>
                  </a:lnTo>
                  <a:lnTo>
                    <a:pt x="104" y="202"/>
                  </a:lnTo>
                  <a:lnTo>
                    <a:pt x="83" y="195"/>
                  </a:lnTo>
                  <a:lnTo>
                    <a:pt x="41" y="167"/>
                  </a:lnTo>
                  <a:lnTo>
                    <a:pt x="48" y="153"/>
                  </a:lnTo>
                  <a:lnTo>
                    <a:pt x="41" y="140"/>
                  </a:lnTo>
                  <a:lnTo>
                    <a:pt x="41" y="119"/>
                  </a:lnTo>
                  <a:lnTo>
                    <a:pt x="7" y="105"/>
                  </a:lnTo>
                  <a:lnTo>
                    <a:pt x="0" y="84"/>
                  </a:lnTo>
                  <a:lnTo>
                    <a:pt x="14" y="56"/>
                  </a:lnTo>
                </a:path>
              </a:pathLst>
            </a:custGeom>
            <a:grpFill/>
            <a:ln w="1905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20" name="Freeform 19"/>
            <p:cNvSpPr>
              <a:spLocks noChangeArrowheads="1"/>
            </p:cNvSpPr>
            <p:nvPr/>
          </p:nvSpPr>
          <p:spPr bwMode="auto">
            <a:xfrm>
              <a:off x="15182423" y="8521897"/>
              <a:ext cx="84916" cy="101492"/>
            </a:xfrm>
            <a:custGeom>
              <a:avLst/>
              <a:gdLst>
                <a:gd name="T0" fmla="*/ 90 w 182"/>
                <a:gd name="T1" fmla="*/ 188 h 217"/>
                <a:gd name="T2" fmla="*/ 104 w 182"/>
                <a:gd name="T3" fmla="*/ 167 h 217"/>
                <a:gd name="T4" fmla="*/ 118 w 182"/>
                <a:gd name="T5" fmla="*/ 146 h 217"/>
                <a:gd name="T6" fmla="*/ 132 w 182"/>
                <a:gd name="T7" fmla="*/ 146 h 217"/>
                <a:gd name="T8" fmla="*/ 104 w 182"/>
                <a:gd name="T9" fmla="*/ 118 h 217"/>
                <a:gd name="T10" fmla="*/ 14 w 182"/>
                <a:gd name="T11" fmla="*/ 118 h 217"/>
                <a:gd name="T12" fmla="*/ 0 w 182"/>
                <a:gd name="T13" fmla="*/ 90 h 217"/>
                <a:gd name="T14" fmla="*/ 7 w 182"/>
                <a:gd name="T15" fmla="*/ 70 h 217"/>
                <a:gd name="T16" fmla="*/ 21 w 182"/>
                <a:gd name="T17" fmla="*/ 63 h 217"/>
                <a:gd name="T18" fmla="*/ 42 w 182"/>
                <a:gd name="T19" fmla="*/ 28 h 217"/>
                <a:gd name="T20" fmla="*/ 42 w 182"/>
                <a:gd name="T21" fmla="*/ 14 h 217"/>
                <a:gd name="T22" fmla="*/ 55 w 182"/>
                <a:gd name="T23" fmla="*/ 28 h 217"/>
                <a:gd name="T24" fmla="*/ 69 w 182"/>
                <a:gd name="T25" fmla="*/ 0 h 217"/>
                <a:gd name="T26" fmla="*/ 83 w 182"/>
                <a:gd name="T27" fmla="*/ 21 h 217"/>
                <a:gd name="T28" fmla="*/ 90 w 182"/>
                <a:gd name="T29" fmla="*/ 35 h 217"/>
                <a:gd name="T30" fmla="*/ 90 w 182"/>
                <a:gd name="T31" fmla="*/ 90 h 217"/>
                <a:gd name="T32" fmla="*/ 111 w 182"/>
                <a:gd name="T33" fmla="*/ 70 h 217"/>
                <a:gd name="T34" fmla="*/ 104 w 182"/>
                <a:gd name="T35" fmla="*/ 111 h 217"/>
                <a:gd name="T36" fmla="*/ 118 w 182"/>
                <a:gd name="T37" fmla="*/ 97 h 217"/>
                <a:gd name="T38" fmla="*/ 132 w 182"/>
                <a:gd name="T39" fmla="*/ 97 h 217"/>
                <a:gd name="T40" fmla="*/ 146 w 182"/>
                <a:gd name="T41" fmla="*/ 56 h 217"/>
                <a:gd name="T42" fmla="*/ 174 w 182"/>
                <a:gd name="T43" fmla="*/ 70 h 217"/>
                <a:gd name="T44" fmla="*/ 181 w 182"/>
                <a:gd name="T45" fmla="*/ 97 h 217"/>
                <a:gd name="T46" fmla="*/ 167 w 182"/>
                <a:gd name="T47" fmla="*/ 132 h 217"/>
                <a:gd name="T48" fmla="*/ 153 w 182"/>
                <a:gd name="T49" fmla="*/ 181 h 217"/>
                <a:gd name="T50" fmla="*/ 174 w 182"/>
                <a:gd name="T51" fmla="*/ 188 h 217"/>
                <a:gd name="T52" fmla="*/ 153 w 182"/>
                <a:gd name="T53" fmla="*/ 216 h 217"/>
                <a:gd name="T54" fmla="*/ 139 w 182"/>
                <a:gd name="T55" fmla="*/ 188 h 217"/>
                <a:gd name="T56" fmla="*/ 132 w 182"/>
                <a:gd name="T57" fmla="*/ 181 h 217"/>
                <a:gd name="T58" fmla="*/ 118 w 182"/>
                <a:gd name="T59" fmla="*/ 167 h 217"/>
                <a:gd name="T60" fmla="*/ 90 w 182"/>
                <a:gd name="T61" fmla="*/ 188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82" h="217">
                  <a:moveTo>
                    <a:pt x="90" y="188"/>
                  </a:moveTo>
                  <a:lnTo>
                    <a:pt x="104" y="167"/>
                  </a:lnTo>
                  <a:lnTo>
                    <a:pt x="118" y="146"/>
                  </a:lnTo>
                  <a:lnTo>
                    <a:pt x="132" y="146"/>
                  </a:lnTo>
                  <a:lnTo>
                    <a:pt x="104" y="118"/>
                  </a:lnTo>
                  <a:lnTo>
                    <a:pt x="14" y="118"/>
                  </a:lnTo>
                  <a:lnTo>
                    <a:pt x="0" y="90"/>
                  </a:lnTo>
                  <a:lnTo>
                    <a:pt x="7" y="70"/>
                  </a:lnTo>
                  <a:lnTo>
                    <a:pt x="21" y="63"/>
                  </a:lnTo>
                  <a:lnTo>
                    <a:pt x="42" y="28"/>
                  </a:lnTo>
                  <a:lnTo>
                    <a:pt x="42" y="14"/>
                  </a:lnTo>
                  <a:lnTo>
                    <a:pt x="55" y="28"/>
                  </a:lnTo>
                  <a:lnTo>
                    <a:pt x="69" y="0"/>
                  </a:lnTo>
                  <a:lnTo>
                    <a:pt x="83" y="21"/>
                  </a:lnTo>
                  <a:lnTo>
                    <a:pt x="90" y="35"/>
                  </a:lnTo>
                  <a:lnTo>
                    <a:pt x="90" y="90"/>
                  </a:lnTo>
                  <a:lnTo>
                    <a:pt x="111" y="70"/>
                  </a:lnTo>
                  <a:lnTo>
                    <a:pt x="104" y="111"/>
                  </a:lnTo>
                  <a:lnTo>
                    <a:pt x="118" y="97"/>
                  </a:lnTo>
                  <a:lnTo>
                    <a:pt x="132" y="97"/>
                  </a:lnTo>
                  <a:lnTo>
                    <a:pt x="146" y="56"/>
                  </a:lnTo>
                  <a:lnTo>
                    <a:pt x="174" y="70"/>
                  </a:lnTo>
                  <a:lnTo>
                    <a:pt x="181" y="97"/>
                  </a:lnTo>
                  <a:lnTo>
                    <a:pt x="167" y="132"/>
                  </a:lnTo>
                  <a:lnTo>
                    <a:pt x="153" y="181"/>
                  </a:lnTo>
                  <a:lnTo>
                    <a:pt x="174" y="188"/>
                  </a:lnTo>
                  <a:lnTo>
                    <a:pt x="153" y="216"/>
                  </a:lnTo>
                  <a:lnTo>
                    <a:pt x="139" y="188"/>
                  </a:lnTo>
                  <a:lnTo>
                    <a:pt x="132" y="181"/>
                  </a:lnTo>
                  <a:lnTo>
                    <a:pt x="118" y="167"/>
                  </a:lnTo>
                  <a:lnTo>
                    <a:pt x="90" y="188"/>
                  </a:lnTo>
                </a:path>
              </a:pathLst>
            </a:custGeom>
            <a:grpFill/>
            <a:ln w="1905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21" name="Freeform 20"/>
            <p:cNvSpPr>
              <a:spLocks noChangeArrowheads="1"/>
            </p:cNvSpPr>
            <p:nvPr/>
          </p:nvSpPr>
          <p:spPr bwMode="auto">
            <a:xfrm>
              <a:off x="15414387" y="8874010"/>
              <a:ext cx="49707" cy="39354"/>
            </a:xfrm>
            <a:custGeom>
              <a:avLst/>
              <a:gdLst>
                <a:gd name="T0" fmla="*/ 21 w 105"/>
                <a:gd name="T1" fmla="*/ 84 h 85"/>
                <a:gd name="T2" fmla="*/ 104 w 105"/>
                <a:gd name="T3" fmla="*/ 28 h 85"/>
                <a:gd name="T4" fmla="*/ 97 w 105"/>
                <a:gd name="T5" fmla="*/ 21 h 85"/>
                <a:gd name="T6" fmla="*/ 97 w 105"/>
                <a:gd name="T7" fmla="*/ 0 h 85"/>
                <a:gd name="T8" fmla="*/ 0 w 105"/>
                <a:gd name="T9" fmla="*/ 70 h 85"/>
                <a:gd name="T10" fmla="*/ 21 w 105"/>
                <a:gd name="T11" fmla="*/ 84 h 85"/>
              </a:gdLst>
              <a:ahLst/>
              <a:cxnLst>
                <a:cxn ang="0">
                  <a:pos x="T0" y="T1"/>
                </a:cxn>
                <a:cxn ang="0">
                  <a:pos x="T2" y="T3"/>
                </a:cxn>
                <a:cxn ang="0">
                  <a:pos x="T4" y="T5"/>
                </a:cxn>
                <a:cxn ang="0">
                  <a:pos x="T6" y="T7"/>
                </a:cxn>
                <a:cxn ang="0">
                  <a:pos x="T8" y="T9"/>
                </a:cxn>
                <a:cxn ang="0">
                  <a:pos x="T10" y="T11"/>
                </a:cxn>
              </a:cxnLst>
              <a:rect l="0" t="0" r="r" b="b"/>
              <a:pathLst>
                <a:path w="105" h="85">
                  <a:moveTo>
                    <a:pt x="21" y="84"/>
                  </a:moveTo>
                  <a:lnTo>
                    <a:pt x="104" y="28"/>
                  </a:lnTo>
                  <a:lnTo>
                    <a:pt x="97" y="21"/>
                  </a:lnTo>
                  <a:lnTo>
                    <a:pt x="97" y="0"/>
                  </a:lnTo>
                  <a:lnTo>
                    <a:pt x="0" y="70"/>
                  </a:lnTo>
                  <a:lnTo>
                    <a:pt x="21" y="84"/>
                  </a:lnTo>
                </a:path>
              </a:pathLst>
            </a:custGeom>
            <a:grpFill/>
            <a:ln w="1905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23" name="Freeform 22"/>
            <p:cNvSpPr>
              <a:spLocks noChangeArrowheads="1"/>
            </p:cNvSpPr>
            <p:nvPr/>
          </p:nvSpPr>
          <p:spPr bwMode="auto">
            <a:xfrm>
              <a:off x="15151358" y="8538468"/>
              <a:ext cx="10354" cy="22784"/>
            </a:xfrm>
            <a:custGeom>
              <a:avLst/>
              <a:gdLst>
                <a:gd name="T0" fmla="*/ 0 w 22"/>
                <a:gd name="T1" fmla="*/ 0 h 49"/>
                <a:gd name="T2" fmla="*/ 21 w 22"/>
                <a:gd name="T3" fmla="*/ 14 h 49"/>
                <a:gd name="T4" fmla="*/ 14 w 22"/>
                <a:gd name="T5" fmla="*/ 48 h 49"/>
                <a:gd name="T6" fmla="*/ 0 w 22"/>
                <a:gd name="T7" fmla="*/ 35 h 49"/>
                <a:gd name="T8" fmla="*/ 0 w 22"/>
                <a:gd name="T9" fmla="*/ 0 h 49"/>
              </a:gdLst>
              <a:ahLst/>
              <a:cxnLst>
                <a:cxn ang="0">
                  <a:pos x="T0" y="T1"/>
                </a:cxn>
                <a:cxn ang="0">
                  <a:pos x="T2" y="T3"/>
                </a:cxn>
                <a:cxn ang="0">
                  <a:pos x="T4" y="T5"/>
                </a:cxn>
                <a:cxn ang="0">
                  <a:pos x="T6" y="T7"/>
                </a:cxn>
                <a:cxn ang="0">
                  <a:pos x="T8" y="T9"/>
                </a:cxn>
              </a:cxnLst>
              <a:rect l="0" t="0" r="r" b="b"/>
              <a:pathLst>
                <a:path w="22" h="49">
                  <a:moveTo>
                    <a:pt x="0" y="0"/>
                  </a:moveTo>
                  <a:lnTo>
                    <a:pt x="21" y="14"/>
                  </a:lnTo>
                  <a:lnTo>
                    <a:pt x="14" y="48"/>
                  </a:lnTo>
                  <a:lnTo>
                    <a:pt x="0" y="35"/>
                  </a:lnTo>
                  <a:lnTo>
                    <a:pt x="0" y="0"/>
                  </a:lnTo>
                </a:path>
              </a:pathLst>
            </a:custGeom>
            <a:grpFill/>
            <a:ln w="1905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24" name="Freeform 23"/>
            <p:cNvSpPr>
              <a:spLocks noChangeArrowheads="1"/>
            </p:cNvSpPr>
            <p:nvPr/>
          </p:nvSpPr>
          <p:spPr bwMode="auto">
            <a:xfrm>
              <a:off x="15443384" y="8923719"/>
              <a:ext cx="20711" cy="16570"/>
            </a:xfrm>
            <a:custGeom>
              <a:avLst/>
              <a:gdLst>
                <a:gd name="T0" fmla="*/ 35 w 43"/>
                <a:gd name="T1" fmla="*/ 34 h 35"/>
                <a:gd name="T2" fmla="*/ 42 w 43"/>
                <a:gd name="T3" fmla="*/ 28 h 35"/>
                <a:gd name="T4" fmla="*/ 35 w 43"/>
                <a:gd name="T5" fmla="*/ 0 h 35"/>
                <a:gd name="T6" fmla="*/ 0 w 43"/>
                <a:gd name="T7" fmla="*/ 13 h 35"/>
                <a:gd name="T8" fmla="*/ 35 w 43"/>
                <a:gd name="T9" fmla="*/ 34 h 35"/>
              </a:gdLst>
              <a:ahLst/>
              <a:cxnLst>
                <a:cxn ang="0">
                  <a:pos x="T0" y="T1"/>
                </a:cxn>
                <a:cxn ang="0">
                  <a:pos x="T2" y="T3"/>
                </a:cxn>
                <a:cxn ang="0">
                  <a:pos x="T4" y="T5"/>
                </a:cxn>
                <a:cxn ang="0">
                  <a:pos x="T6" y="T7"/>
                </a:cxn>
                <a:cxn ang="0">
                  <a:pos x="T8" y="T9"/>
                </a:cxn>
              </a:cxnLst>
              <a:rect l="0" t="0" r="r" b="b"/>
              <a:pathLst>
                <a:path w="43" h="35">
                  <a:moveTo>
                    <a:pt x="35" y="34"/>
                  </a:moveTo>
                  <a:lnTo>
                    <a:pt x="42" y="28"/>
                  </a:lnTo>
                  <a:lnTo>
                    <a:pt x="35" y="0"/>
                  </a:lnTo>
                  <a:lnTo>
                    <a:pt x="0" y="13"/>
                  </a:lnTo>
                  <a:lnTo>
                    <a:pt x="35" y="34"/>
                  </a:lnTo>
                </a:path>
              </a:pathLst>
            </a:custGeom>
            <a:grpFill/>
            <a:ln w="1905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25" name="Freeform 24"/>
            <p:cNvSpPr>
              <a:spLocks noChangeArrowheads="1"/>
            </p:cNvSpPr>
            <p:nvPr/>
          </p:nvSpPr>
          <p:spPr bwMode="auto">
            <a:xfrm>
              <a:off x="15198992" y="8584034"/>
              <a:ext cx="16569" cy="16570"/>
            </a:xfrm>
            <a:custGeom>
              <a:avLst/>
              <a:gdLst>
                <a:gd name="T0" fmla="*/ 20 w 35"/>
                <a:gd name="T1" fmla="*/ 35 h 36"/>
                <a:gd name="T2" fmla="*/ 34 w 35"/>
                <a:gd name="T3" fmla="*/ 0 h 36"/>
                <a:gd name="T4" fmla="*/ 0 w 35"/>
                <a:gd name="T5" fmla="*/ 28 h 36"/>
                <a:gd name="T6" fmla="*/ 13 w 35"/>
                <a:gd name="T7" fmla="*/ 35 h 36"/>
                <a:gd name="T8" fmla="*/ 20 w 35"/>
                <a:gd name="T9" fmla="*/ 35 h 36"/>
              </a:gdLst>
              <a:ahLst/>
              <a:cxnLst>
                <a:cxn ang="0">
                  <a:pos x="T0" y="T1"/>
                </a:cxn>
                <a:cxn ang="0">
                  <a:pos x="T2" y="T3"/>
                </a:cxn>
                <a:cxn ang="0">
                  <a:pos x="T4" y="T5"/>
                </a:cxn>
                <a:cxn ang="0">
                  <a:pos x="T6" y="T7"/>
                </a:cxn>
                <a:cxn ang="0">
                  <a:pos x="T8" y="T9"/>
                </a:cxn>
              </a:cxnLst>
              <a:rect l="0" t="0" r="r" b="b"/>
              <a:pathLst>
                <a:path w="35" h="36">
                  <a:moveTo>
                    <a:pt x="20" y="35"/>
                  </a:moveTo>
                  <a:lnTo>
                    <a:pt x="34" y="0"/>
                  </a:lnTo>
                  <a:lnTo>
                    <a:pt x="0" y="28"/>
                  </a:lnTo>
                  <a:lnTo>
                    <a:pt x="13" y="35"/>
                  </a:lnTo>
                  <a:lnTo>
                    <a:pt x="20" y="35"/>
                  </a:lnTo>
                </a:path>
              </a:pathLst>
            </a:custGeom>
            <a:grpFill/>
            <a:ln w="1905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26" name="Freeform 25"/>
            <p:cNvSpPr>
              <a:spLocks noChangeArrowheads="1"/>
            </p:cNvSpPr>
            <p:nvPr/>
          </p:nvSpPr>
          <p:spPr bwMode="auto">
            <a:xfrm>
              <a:off x="15167926" y="8486688"/>
              <a:ext cx="16569" cy="12427"/>
            </a:xfrm>
            <a:custGeom>
              <a:avLst/>
              <a:gdLst>
                <a:gd name="T0" fmla="*/ 0 w 36"/>
                <a:gd name="T1" fmla="*/ 14 h 28"/>
                <a:gd name="T2" fmla="*/ 35 w 36"/>
                <a:gd name="T3" fmla="*/ 0 h 28"/>
                <a:gd name="T4" fmla="*/ 28 w 36"/>
                <a:gd name="T5" fmla="*/ 14 h 28"/>
                <a:gd name="T6" fmla="*/ 7 w 36"/>
                <a:gd name="T7" fmla="*/ 27 h 28"/>
                <a:gd name="T8" fmla="*/ 0 w 36"/>
                <a:gd name="T9" fmla="*/ 14 h 28"/>
              </a:gdLst>
              <a:ahLst/>
              <a:cxnLst>
                <a:cxn ang="0">
                  <a:pos x="T0" y="T1"/>
                </a:cxn>
                <a:cxn ang="0">
                  <a:pos x="T2" y="T3"/>
                </a:cxn>
                <a:cxn ang="0">
                  <a:pos x="T4" y="T5"/>
                </a:cxn>
                <a:cxn ang="0">
                  <a:pos x="T6" y="T7"/>
                </a:cxn>
                <a:cxn ang="0">
                  <a:pos x="T8" y="T9"/>
                </a:cxn>
              </a:cxnLst>
              <a:rect l="0" t="0" r="r" b="b"/>
              <a:pathLst>
                <a:path w="36" h="28">
                  <a:moveTo>
                    <a:pt x="0" y="14"/>
                  </a:moveTo>
                  <a:lnTo>
                    <a:pt x="35" y="0"/>
                  </a:lnTo>
                  <a:lnTo>
                    <a:pt x="28" y="14"/>
                  </a:lnTo>
                  <a:lnTo>
                    <a:pt x="7" y="27"/>
                  </a:lnTo>
                  <a:lnTo>
                    <a:pt x="0" y="14"/>
                  </a:lnTo>
                </a:path>
              </a:pathLst>
            </a:custGeom>
            <a:grpFill/>
            <a:ln w="1905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27" name="Freeform 26"/>
            <p:cNvSpPr>
              <a:spLocks noChangeArrowheads="1"/>
            </p:cNvSpPr>
            <p:nvPr/>
          </p:nvSpPr>
          <p:spPr bwMode="auto">
            <a:xfrm>
              <a:off x="15145143" y="8482545"/>
              <a:ext cx="16569" cy="10356"/>
            </a:xfrm>
            <a:custGeom>
              <a:avLst/>
              <a:gdLst>
                <a:gd name="T0" fmla="*/ 0 w 36"/>
                <a:gd name="T1" fmla="*/ 6 h 21"/>
                <a:gd name="T2" fmla="*/ 21 w 36"/>
                <a:gd name="T3" fmla="*/ 0 h 21"/>
                <a:gd name="T4" fmla="*/ 35 w 36"/>
                <a:gd name="T5" fmla="*/ 20 h 21"/>
                <a:gd name="T6" fmla="*/ 21 w 36"/>
                <a:gd name="T7" fmla="*/ 14 h 21"/>
                <a:gd name="T8" fmla="*/ 0 w 36"/>
                <a:gd name="T9" fmla="*/ 6 h 21"/>
              </a:gdLst>
              <a:ahLst/>
              <a:cxnLst>
                <a:cxn ang="0">
                  <a:pos x="T0" y="T1"/>
                </a:cxn>
                <a:cxn ang="0">
                  <a:pos x="T2" y="T3"/>
                </a:cxn>
                <a:cxn ang="0">
                  <a:pos x="T4" y="T5"/>
                </a:cxn>
                <a:cxn ang="0">
                  <a:pos x="T6" y="T7"/>
                </a:cxn>
                <a:cxn ang="0">
                  <a:pos x="T8" y="T9"/>
                </a:cxn>
              </a:cxnLst>
              <a:rect l="0" t="0" r="r" b="b"/>
              <a:pathLst>
                <a:path w="36" h="21">
                  <a:moveTo>
                    <a:pt x="0" y="6"/>
                  </a:moveTo>
                  <a:lnTo>
                    <a:pt x="21" y="0"/>
                  </a:lnTo>
                  <a:lnTo>
                    <a:pt x="35" y="20"/>
                  </a:lnTo>
                  <a:lnTo>
                    <a:pt x="21" y="14"/>
                  </a:lnTo>
                  <a:lnTo>
                    <a:pt x="0" y="6"/>
                  </a:lnTo>
                </a:path>
              </a:pathLst>
            </a:custGeom>
            <a:grpFill/>
            <a:ln w="1905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31" name="Freeform 30"/>
            <p:cNvSpPr>
              <a:spLocks noChangeArrowheads="1"/>
            </p:cNvSpPr>
            <p:nvPr/>
          </p:nvSpPr>
          <p:spPr bwMode="auto">
            <a:xfrm>
              <a:off x="14476176" y="9915845"/>
              <a:ext cx="20711" cy="6213"/>
            </a:xfrm>
            <a:custGeom>
              <a:avLst/>
              <a:gdLst>
                <a:gd name="T0" fmla="*/ 14 w 43"/>
                <a:gd name="T1" fmla="*/ 7 h 15"/>
                <a:gd name="T2" fmla="*/ 35 w 43"/>
                <a:gd name="T3" fmla="*/ 0 h 15"/>
                <a:gd name="T4" fmla="*/ 42 w 43"/>
                <a:gd name="T5" fmla="*/ 7 h 15"/>
                <a:gd name="T6" fmla="*/ 21 w 43"/>
                <a:gd name="T7" fmla="*/ 14 h 15"/>
                <a:gd name="T8" fmla="*/ 0 w 43"/>
                <a:gd name="T9" fmla="*/ 14 h 15"/>
                <a:gd name="T10" fmla="*/ 14 w 43"/>
                <a:gd name="T11" fmla="*/ 7 h 15"/>
              </a:gdLst>
              <a:ahLst/>
              <a:cxnLst>
                <a:cxn ang="0">
                  <a:pos x="T0" y="T1"/>
                </a:cxn>
                <a:cxn ang="0">
                  <a:pos x="T2" y="T3"/>
                </a:cxn>
                <a:cxn ang="0">
                  <a:pos x="T4" y="T5"/>
                </a:cxn>
                <a:cxn ang="0">
                  <a:pos x="T6" y="T7"/>
                </a:cxn>
                <a:cxn ang="0">
                  <a:pos x="T8" y="T9"/>
                </a:cxn>
                <a:cxn ang="0">
                  <a:pos x="T10" y="T11"/>
                </a:cxn>
              </a:cxnLst>
              <a:rect l="0" t="0" r="r" b="b"/>
              <a:pathLst>
                <a:path w="43" h="15">
                  <a:moveTo>
                    <a:pt x="14" y="7"/>
                  </a:moveTo>
                  <a:lnTo>
                    <a:pt x="35" y="0"/>
                  </a:lnTo>
                  <a:lnTo>
                    <a:pt x="42" y="7"/>
                  </a:lnTo>
                  <a:lnTo>
                    <a:pt x="21" y="14"/>
                  </a:lnTo>
                  <a:lnTo>
                    <a:pt x="0" y="14"/>
                  </a:lnTo>
                  <a:lnTo>
                    <a:pt x="14" y="7"/>
                  </a:lnTo>
                </a:path>
              </a:pathLst>
            </a:custGeom>
            <a:grpFill/>
            <a:ln w="1905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32" name="Freeform 31"/>
            <p:cNvSpPr>
              <a:spLocks noChangeArrowheads="1"/>
            </p:cNvSpPr>
            <p:nvPr/>
          </p:nvSpPr>
          <p:spPr bwMode="auto">
            <a:xfrm>
              <a:off x="15151358" y="8501186"/>
              <a:ext cx="10354" cy="6214"/>
            </a:xfrm>
            <a:custGeom>
              <a:avLst/>
              <a:gdLst>
                <a:gd name="T0" fmla="*/ 0 w 22"/>
                <a:gd name="T1" fmla="*/ 7 h 15"/>
                <a:gd name="T2" fmla="*/ 21 w 22"/>
                <a:gd name="T3" fmla="*/ 0 h 15"/>
                <a:gd name="T4" fmla="*/ 14 w 22"/>
                <a:gd name="T5" fmla="*/ 14 h 15"/>
                <a:gd name="T6" fmla="*/ 0 w 22"/>
                <a:gd name="T7" fmla="*/ 7 h 15"/>
              </a:gdLst>
              <a:ahLst/>
              <a:cxnLst>
                <a:cxn ang="0">
                  <a:pos x="T0" y="T1"/>
                </a:cxn>
                <a:cxn ang="0">
                  <a:pos x="T2" y="T3"/>
                </a:cxn>
                <a:cxn ang="0">
                  <a:pos x="T4" y="T5"/>
                </a:cxn>
                <a:cxn ang="0">
                  <a:pos x="T6" y="T7"/>
                </a:cxn>
              </a:cxnLst>
              <a:rect l="0" t="0" r="r" b="b"/>
              <a:pathLst>
                <a:path w="22" h="15">
                  <a:moveTo>
                    <a:pt x="0" y="7"/>
                  </a:moveTo>
                  <a:lnTo>
                    <a:pt x="21" y="0"/>
                  </a:lnTo>
                  <a:lnTo>
                    <a:pt x="14" y="14"/>
                  </a:lnTo>
                  <a:lnTo>
                    <a:pt x="0" y="7"/>
                  </a:lnTo>
                </a:path>
              </a:pathLst>
            </a:custGeom>
            <a:grpFill/>
            <a:ln w="1905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33" name="Freeform 32"/>
            <p:cNvSpPr>
              <a:spLocks noChangeArrowheads="1"/>
            </p:cNvSpPr>
            <p:nvPr/>
          </p:nvSpPr>
          <p:spPr bwMode="auto">
            <a:xfrm>
              <a:off x="14351908" y="9828853"/>
              <a:ext cx="6213" cy="16570"/>
            </a:xfrm>
            <a:custGeom>
              <a:avLst/>
              <a:gdLst>
                <a:gd name="T0" fmla="*/ 0 w 15"/>
                <a:gd name="T1" fmla="*/ 20 h 35"/>
                <a:gd name="T2" fmla="*/ 14 w 15"/>
                <a:gd name="T3" fmla="*/ 0 h 35"/>
                <a:gd name="T4" fmla="*/ 0 w 15"/>
                <a:gd name="T5" fmla="*/ 34 h 35"/>
                <a:gd name="T6" fmla="*/ 0 w 15"/>
                <a:gd name="T7" fmla="*/ 20 h 35"/>
              </a:gdLst>
              <a:ahLst/>
              <a:cxnLst>
                <a:cxn ang="0">
                  <a:pos x="T0" y="T1"/>
                </a:cxn>
                <a:cxn ang="0">
                  <a:pos x="T2" y="T3"/>
                </a:cxn>
                <a:cxn ang="0">
                  <a:pos x="T4" y="T5"/>
                </a:cxn>
                <a:cxn ang="0">
                  <a:pos x="T6" y="T7"/>
                </a:cxn>
              </a:cxnLst>
              <a:rect l="0" t="0" r="r" b="b"/>
              <a:pathLst>
                <a:path w="15" h="35">
                  <a:moveTo>
                    <a:pt x="0" y="20"/>
                  </a:moveTo>
                  <a:lnTo>
                    <a:pt x="14" y="0"/>
                  </a:lnTo>
                  <a:lnTo>
                    <a:pt x="0" y="34"/>
                  </a:lnTo>
                  <a:lnTo>
                    <a:pt x="0" y="20"/>
                  </a:lnTo>
                </a:path>
              </a:pathLst>
            </a:custGeom>
            <a:grpFill/>
            <a:ln w="1905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34" name="Freeform 33"/>
            <p:cNvSpPr>
              <a:spLocks noChangeArrowheads="1"/>
            </p:cNvSpPr>
            <p:nvPr/>
          </p:nvSpPr>
          <p:spPr bwMode="auto">
            <a:xfrm>
              <a:off x="15296336" y="10762985"/>
              <a:ext cx="10354" cy="6214"/>
            </a:xfrm>
            <a:custGeom>
              <a:avLst/>
              <a:gdLst>
                <a:gd name="T0" fmla="*/ 7 w 22"/>
                <a:gd name="T1" fmla="*/ 0 h 15"/>
                <a:gd name="T2" fmla="*/ 0 w 22"/>
                <a:gd name="T3" fmla="*/ 7 h 15"/>
                <a:gd name="T4" fmla="*/ 7 w 22"/>
                <a:gd name="T5" fmla="*/ 14 h 15"/>
                <a:gd name="T6" fmla="*/ 21 w 22"/>
                <a:gd name="T7" fmla="*/ 7 h 15"/>
                <a:gd name="T8" fmla="*/ 7 w 22"/>
                <a:gd name="T9" fmla="*/ 0 h 15"/>
              </a:gdLst>
              <a:ahLst/>
              <a:cxnLst>
                <a:cxn ang="0">
                  <a:pos x="T0" y="T1"/>
                </a:cxn>
                <a:cxn ang="0">
                  <a:pos x="T2" y="T3"/>
                </a:cxn>
                <a:cxn ang="0">
                  <a:pos x="T4" y="T5"/>
                </a:cxn>
                <a:cxn ang="0">
                  <a:pos x="T6" y="T7"/>
                </a:cxn>
                <a:cxn ang="0">
                  <a:pos x="T8" y="T9"/>
                </a:cxn>
              </a:cxnLst>
              <a:rect l="0" t="0" r="r" b="b"/>
              <a:pathLst>
                <a:path w="22" h="15">
                  <a:moveTo>
                    <a:pt x="7" y="0"/>
                  </a:moveTo>
                  <a:lnTo>
                    <a:pt x="0" y="7"/>
                  </a:lnTo>
                  <a:lnTo>
                    <a:pt x="7" y="14"/>
                  </a:lnTo>
                  <a:lnTo>
                    <a:pt x="21" y="7"/>
                  </a:lnTo>
                  <a:lnTo>
                    <a:pt x="7" y="0"/>
                  </a:lnTo>
                </a:path>
              </a:pathLst>
            </a:custGeom>
            <a:grpFill/>
            <a:ln w="1905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35" name="Freeform 34"/>
            <p:cNvSpPr>
              <a:spLocks noChangeArrowheads="1"/>
            </p:cNvSpPr>
            <p:nvPr/>
          </p:nvSpPr>
          <p:spPr bwMode="auto">
            <a:xfrm>
              <a:off x="14498958" y="10769199"/>
              <a:ext cx="6214" cy="10356"/>
            </a:xfrm>
            <a:custGeom>
              <a:avLst/>
              <a:gdLst>
                <a:gd name="T0" fmla="*/ 0 w 15"/>
                <a:gd name="T1" fmla="*/ 21 h 22"/>
                <a:gd name="T2" fmla="*/ 14 w 15"/>
                <a:gd name="T3" fmla="*/ 0 h 22"/>
                <a:gd name="T4" fmla="*/ 14 w 15"/>
                <a:gd name="T5" fmla="*/ 21 h 22"/>
                <a:gd name="T6" fmla="*/ 0 w 15"/>
                <a:gd name="T7" fmla="*/ 21 h 22"/>
              </a:gdLst>
              <a:ahLst/>
              <a:cxnLst>
                <a:cxn ang="0">
                  <a:pos x="T0" y="T1"/>
                </a:cxn>
                <a:cxn ang="0">
                  <a:pos x="T2" y="T3"/>
                </a:cxn>
                <a:cxn ang="0">
                  <a:pos x="T4" y="T5"/>
                </a:cxn>
                <a:cxn ang="0">
                  <a:pos x="T6" y="T7"/>
                </a:cxn>
              </a:cxnLst>
              <a:rect l="0" t="0" r="r" b="b"/>
              <a:pathLst>
                <a:path w="15" h="22">
                  <a:moveTo>
                    <a:pt x="0" y="21"/>
                  </a:moveTo>
                  <a:lnTo>
                    <a:pt x="14" y="0"/>
                  </a:lnTo>
                  <a:lnTo>
                    <a:pt x="14" y="21"/>
                  </a:lnTo>
                  <a:lnTo>
                    <a:pt x="0" y="21"/>
                  </a:lnTo>
                </a:path>
              </a:pathLst>
            </a:custGeom>
            <a:grpFill/>
            <a:ln w="1905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46" name="Freeform 45"/>
            <p:cNvSpPr>
              <a:spLocks noChangeArrowheads="1"/>
            </p:cNvSpPr>
            <p:nvPr/>
          </p:nvSpPr>
          <p:spPr bwMode="auto">
            <a:xfrm>
              <a:off x="15358469" y="10707062"/>
              <a:ext cx="4142" cy="10356"/>
            </a:xfrm>
            <a:custGeom>
              <a:avLst/>
              <a:gdLst>
                <a:gd name="T0" fmla="*/ 0 w 8"/>
                <a:gd name="T1" fmla="*/ 0 h 22"/>
                <a:gd name="T2" fmla="*/ 7 w 8"/>
                <a:gd name="T3" fmla="*/ 0 h 22"/>
                <a:gd name="T4" fmla="*/ 0 w 8"/>
                <a:gd name="T5" fmla="*/ 21 h 22"/>
                <a:gd name="T6" fmla="*/ 0 w 8"/>
                <a:gd name="T7" fmla="*/ 0 h 22"/>
              </a:gdLst>
              <a:ahLst/>
              <a:cxnLst>
                <a:cxn ang="0">
                  <a:pos x="T0" y="T1"/>
                </a:cxn>
                <a:cxn ang="0">
                  <a:pos x="T2" y="T3"/>
                </a:cxn>
                <a:cxn ang="0">
                  <a:pos x="T4" y="T5"/>
                </a:cxn>
                <a:cxn ang="0">
                  <a:pos x="T6" y="T7"/>
                </a:cxn>
              </a:cxnLst>
              <a:rect l="0" t="0" r="r" b="b"/>
              <a:pathLst>
                <a:path w="8" h="22">
                  <a:moveTo>
                    <a:pt x="0" y="0"/>
                  </a:moveTo>
                  <a:lnTo>
                    <a:pt x="7" y="0"/>
                  </a:lnTo>
                  <a:lnTo>
                    <a:pt x="0" y="21"/>
                  </a:lnTo>
                  <a:lnTo>
                    <a:pt x="0" y="0"/>
                  </a:lnTo>
                </a:path>
              </a:pathLst>
            </a:custGeom>
            <a:grpFill/>
            <a:ln w="1905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47" name="Freeform 46"/>
            <p:cNvSpPr>
              <a:spLocks noChangeArrowheads="1"/>
            </p:cNvSpPr>
            <p:nvPr/>
          </p:nvSpPr>
          <p:spPr bwMode="auto">
            <a:xfrm>
              <a:off x="14283562" y="8811871"/>
              <a:ext cx="6214" cy="16570"/>
            </a:xfrm>
            <a:custGeom>
              <a:avLst/>
              <a:gdLst>
                <a:gd name="T0" fmla="*/ 14 w 15"/>
                <a:gd name="T1" fmla="*/ 35 h 36"/>
                <a:gd name="T2" fmla="*/ 14 w 15"/>
                <a:gd name="T3" fmla="*/ 21 h 36"/>
                <a:gd name="T4" fmla="*/ 0 w 15"/>
                <a:gd name="T5" fmla="*/ 0 h 36"/>
                <a:gd name="T6" fmla="*/ 14 w 15"/>
                <a:gd name="T7" fmla="*/ 35 h 36"/>
              </a:gdLst>
              <a:ahLst/>
              <a:cxnLst>
                <a:cxn ang="0">
                  <a:pos x="T0" y="T1"/>
                </a:cxn>
                <a:cxn ang="0">
                  <a:pos x="T2" y="T3"/>
                </a:cxn>
                <a:cxn ang="0">
                  <a:pos x="T4" y="T5"/>
                </a:cxn>
                <a:cxn ang="0">
                  <a:pos x="T6" y="T7"/>
                </a:cxn>
              </a:cxnLst>
              <a:rect l="0" t="0" r="r" b="b"/>
              <a:pathLst>
                <a:path w="15" h="36">
                  <a:moveTo>
                    <a:pt x="14" y="35"/>
                  </a:moveTo>
                  <a:lnTo>
                    <a:pt x="14" y="21"/>
                  </a:lnTo>
                  <a:lnTo>
                    <a:pt x="0" y="0"/>
                  </a:lnTo>
                  <a:lnTo>
                    <a:pt x="14" y="35"/>
                  </a:lnTo>
                </a:path>
              </a:pathLst>
            </a:custGeom>
            <a:grpFill/>
            <a:ln w="1905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48" name="Freeform 47"/>
            <p:cNvSpPr>
              <a:spLocks noChangeArrowheads="1"/>
            </p:cNvSpPr>
            <p:nvPr/>
          </p:nvSpPr>
          <p:spPr bwMode="auto">
            <a:xfrm>
              <a:off x="15329473" y="8724879"/>
              <a:ext cx="4142" cy="10357"/>
            </a:xfrm>
            <a:custGeom>
              <a:avLst/>
              <a:gdLst>
                <a:gd name="T0" fmla="*/ 7 w 8"/>
                <a:gd name="T1" fmla="*/ 0 h 22"/>
                <a:gd name="T2" fmla="*/ 7 w 8"/>
                <a:gd name="T3" fmla="*/ 21 h 22"/>
                <a:gd name="T4" fmla="*/ 0 w 8"/>
                <a:gd name="T5" fmla="*/ 14 h 22"/>
                <a:gd name="T6" fmla="*/ 7 w 8"/>
                <a:gd name="T7" fmla="*/ 0 h 22"/>
              </a:gdLst>
              <a:ahLst/>
              <a:cxnLst>
                <a:cxn ang="0">
                  <a:pos x="T0" y="T1"/>
                </a:cxn>
                <a:cxn ang="0">
                  <a:pos x="T2" y="T3"/>
                </a:cxn>
                <a:cxn ang="0">
                  <a:pos x="T4" y="T5"/>
                </a:cxn>
                <a:cxn ang="0">
                  <a:pos x="T6" y="T7"/>
                </a:cxn>
              </a:cxnLst>
              <a:rect l="0" t="0" r="r" b="b"/>
              <a:pathLst>
                <a:path w="8" h="22">
                  <a:moveTo>
                    <a:pt x="7" y="0"/>
                  </a:moveTo>
                  <a:lnTo>
                    <a:pt x="7" y="21"/>
                  </a:lnTo>
                  <a:lnTo>
                    <a:pt x="0" y="14"/>
                  </a:lnTo>
                  <a:lnTo>
                    <a:pt x="7" y="0"/>
                  </a:lnTo>
                </a:path>
              </a:pathLst>
            </a:custGeom>
            <a:grpFill/>
            <a:ln w="1905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49" name="Freeform 48"/>
            <p:cNvSpPr>
              <a:spLocks noChangeArrowheads="1"/>
            </p:cNvSpPr>
            <p:nvPr/>
          </p:nvSpPr>
          <p:spPr bwMode="auto">
            <a:xfrm>
              <a:off x="15354326" y="8714523"/>
              <a:ext cx="4142" cy="6213"/>
            </a:xfrm>
            <a:custGeom>
              <a:avLst/>
              <a:gdLst>
                <a:gd name="T0" fmla="*/ 6 w 7"/>
                <a:gd name="T1" fmla="*/ 14 h 15"/>
                <a:gd name="T2" fmla="*/ 6 w 7"/>
                <a:gd name="T3" fmla="*/ 0 h 15"/>
                <a:gd name="T4" fmla="*/ 0 w 7"/>
                <a:gd name="T5" fmla="*/ 14 h 15"/>
                <a:gd name="T6" fmla="*/ 6 w 7"/>
                <a:gd name="T7" fmla="*/ 14 h 15"/>
              </a:gdLst>
              <a:ahLst/>
              <a:cxnLst>
                <a:cxn ang="0">
                  <a:pos x="T0" y="T1"/>
                </a:cxn>
                <a:cxn ang="0">
                  <a:pos x="T2" y="T3"/>
                </a:cxn>
                <a:cxn ang="0">
                  <a:pos x="T4" y="T5"/>
                </a:cxn>
                <a:cxn ang="0">
                  <a:pos x="T6" y="T7"/>
                </a:cxn>
              </a:cxnLst>
              <a:rect l="0" t="0" r="r" b="b"/>
              <a:pathLst>
                <a:path w="7" h="15">
                  <a:moveTo>
                    <a:pt x="6" y="14"/>
                  </a:moveTo>
                  <a:lnTo>
                    <a:pt x="6" y="0"/>
                  </a:lnTo>
                  <a:lnTo>
                    <a:pt x="0" y="14"/>
                  </a:lnTo>
                  <a:lnTo>
                    <a:pt x="6" y="14"/>
                  </a:lnTo>
                </a:path>
              </a:pathLst>
            </a:custGeom>
            <a:grpFill/>
            <a:ln w="1905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50" name="Freeform 49"/>
            <p:cNvSpPr>
              <a:spLocks noChangeArrowheads="1"/>
            </p:cNvSpPr>
            <p:nvPr/>
          </p:nvSpPr>
          <p:spPr bwMode="auto">
            <a:xfrm>
              <a:off x="14494816" y="10781627"/>
              <a:ext cx="4142" cy="4142"/>
            </a:xfrm>
            <a:custGeom>
              <a:avLst/>
              <a:gdLst>
                <a:gd name="T0" fmla="*/ 0 w 8"/>
                <a:gd name="T1" fmla="*/ 7 h 8"/>
                <a:gd name="T2" fmla="*/ 7 w 8"/>
                <a:gd name="T3" fmla="*/ 7 h 8"/>
                <a:gd name="T4" fmla="*/ 0 w 8"/>
                <a:gd name="T5" fmla="*/ 0 h 8"/>
                <a:gd name="T6" fmla="*/ 0 w 8"/>
                <a:gd name="T7" fmla="*/ 7 h 8"/>
              </a:gdLst>
              <a:ahLst/>
              <a:cxnLst>
                <a:cxn ang="0">
                  <a:pos x="T0" y="T1"/>
                </a:cxn>
                <a:cxn ang="0">
                  <a:pos x="T2" y="T3"/>
                </a:cxn>
                <a:cxn ang="0">
                  <a:pos x="T4" y="T5"/>
                </a:cxn>
                <a:cxn ang="0">
                  <a:pos x="T6" y="T7"/>
                </a:cxn>
              </a:cxnLst>
              <a:rect l="0" t="0" r="r" b="b"/>
              <a:pathLst>
                <a:path w="8" h="8">
                  <a:moveTo>
                    <a:pt x="0" y="7"/>
                  </a:moveTo>
                  <a:lnTo>
                    <a:pt x="7" y="7"/>
                  </a:lnTo>
                  <a:lnTo>
                    <a:pt x="0" y="0"/>
                  </a:lnTo>
                  <a:lnTo>
                    <a:pt x="0" y="7"/>
                  </a:lnTo>
                </a:path>
              </a:pathLst>
            </a:custGeom>
            <a:grpFill/>
            <a:ln w="1905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51" name="Freeform 50"/>
            <p:cNvSpPr>
              <a:spLocks noChangeArrowheads="1"/>
            </p:cNvSpPr>
            <p:nvPr/>
          </p:nvSpPr>
          <p:spPr bwMode="auto">
            <a:xfrm>
              <a:off x="14486531" y="10781627"/>
              <a:ext cx="6214" cy="4142"/>
            </a:xfrm>
            <a:custGeom>
              <a:avLst/>
              <a:gdLst>
                <a:gd name="T0" fmla="*/ 14 w 15"/>
                <a:gd name="T1" fmla="*/ 0 h 8"/>
                <a:gd name="T2" fmla="*/ 14 w 15"/>
                <a:gd name="T3" fmla="*/ 7 h 8"/>
                <a:gd name="T4" fmla="*/ 0 w 15"/>
                <a:gd name="T5" fmla="*/ 7 h 8"/>
                <a:gd name="T6" fmla="*/ 14 w 15"/>
                <a:gd name="T7" fmla="*/ 0 h 8"/>
              </a:gdLst>
              <a:ahLst/>
              <a:cxnLst>
                <a:cxn ang="0">
                  <a:pos x="T0" y="T1"/>
                </a:cxn>
                <a:cxn ang="0">
                  <a:pos x="T2" y="T3"/>
                </a:cxn>
                <a:cxn ang="0">
                  <a:pos x="T4" y="T5"/>
                </a:cxn>
                <a:cxn ang="0">
                  <a:pos x="T6" y="T7"/>
                </a:cxn>
              </a:cxnLst>
              <a:rect l="0" t="0" r="r" b="b"/>
              <a:pathLst>
                <a:path w="15" h="8">
                  <a:moveTo>
                    <a:pt x="14" y="0"/>
                  </a:moveTo>
                  <a:lnTo>
                    <a:pt x="14" y="7"/>
                  </a:lnTo>
                  <a:lnTo>
                    <a:pt x="0" y="7"/>
                  </a:lnTo>
                  <a:lnTo>
                    <a:pt x="14" y="0"/>
                  </a:lnTo>
                </a:path>
              </a:pathLst>
            </a:custGeom>
            <a:grpFill/>
            <a:ln w="1905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52" name="Freeform 51"/>
            <p:cNvSpPr>
              <a:spLocks noChangeArrowheads="1"/>
            </p:cNvSpPr>
            <p:nvPr/>
          </p:nvSpPr>
          <p:spPr bwMode="auto">
            <a:xfrm>
              <a:off x="14509314" y="10767127"/>
              <a:ext cx="2071" cy="6214"/>
            </a:xfrm>
            <a:custGeom>
              <a:avLst/>
              <a:gdLst>
                <a:gd name="T0" fmla="*/ 0 w 1"/>
                <a:gd name="T1" fmla="*/ 0 h 15"/>
                <a:gd name="T2" fmla="*/ 0 w 1"/>
                <a:gd name="T3" fmla="*/ 7 h 15"/>
                <a:gd name="T4" fmla="*/ 0 w 1"/>
                <a:gd name="T5" fmla="*/ 14 h 15"/>
                <a:gd name="T6" fmla="*/ 0 w 1"/>
                <a:gd name="T7" fmla="*/ 7 h 15"/>
                <a:gd name="T8" fmla="*/ 0 w 1"/>
                <a:gd name="T9" fmla="*/ 0 h 15"/>
              </a:gdLst>
              <a:ahLst/>
              <a:cxnLst>
                <a:cxn ang="0">
                  <a:pos x="T0" y="T1"/>
                </a:cxn>
                <a:cxn ang="0">
                  <a:pos x="T2" y="T3"/>
                </a:cxn>
                <a:cxn ang="0">
                  <a:pos x="T4" y="T5"/>
                </a:cxn>
                <a:cxn ang="0">
                  <a:pos x="T6" y="T7"/>
                </a:cxn>
                <a:cxn ang="0">
                  <a:pos x="T8" y="T9"/>
                </a:cxn>
              </a:cxnLst>
              <a:rect l="0" t="0" r="r" b="b"/>
              <a:pathLst>
                <a:path w="1" h="15">
                  <a:moveTo>
                    <a:pt x="0" y="0"/>
                  </a:moveTo>
                  <a:lnTo>
                    <a:pt x="0" y="7"/>
                  </a:lnTo>
                  <a:lnTo>
                    <a:pt x="0" y="14"/>
                  </a:lnTo>
                  <a:lnTo>
                    <a:pt x="0" y="7"/>
                  </a:lnTo>
                  <a:lnTo>
                    <a:pt x="0" y="0"/>
                  </a:lnTo>
                </a:path>
              </a:pathLst>
            </a:custGeom>
            <a:grpFill/>
            <a:ln w="1905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53" name="Freeform 52"/>
            <p:cNvSpPr>
              <a:spLocks noChangeArrowheads="1"/>
            </p:cNvSpPr>
            <p:nvPr/>
          </p:nvSpPr>
          <p:spPr bwMode="auto">
            <a:xfrm>
              <a:off x="14498957" y="10789912"/>
              <a:ext cx="10356" cy="2071"/>
            </a:xfrm>
            <a:custGeom>
              <a:avLst/>
              <a:gdLst>
                <a:gd name="T0" fmla="*/ 14 w 22"/>
                <a:gd name="T1" fmla="*/ 0 h 1"/>
                <a:gd name="T2" fmla="*/ 21 w 22"/>
                <a:gd name="T3" fmla="*/ 0 h 1"/>
                <a:gd name="T4" fmla="*/ 0 w 22"/>
                <a:gd name="T5" fmla="*/ 0 h 1"/>
                <a:gd name="T6" fmla="*/ 14 w 22"/>
                <a:gd name="T7" fmla="*/ 0 h 1"/>
              </a:gdLst>
              <a:ahLst/>
              <a:cxnLst>
                <a:cxn ang="0">
                  <a:pos x="T0" y="T1"/>
                </a:cxn>
                <a:cxn ang="0">
                  <a:pos x="T2" y="T3"/>
                </a:cxn>
                <a:cxn ang="0">
                  <a:pos x="T4" y="T5"/>
                </a:cxn>
                <a:cxn ang="0">
                  <a:pos x="T6" y="T7"/>
                </a:cxn>
              </a:cxnLst>
              <a:rect l="0" t="0" r="r" b="b"/>
              <a:pathLst>
                <a:path w="22" h="1">
                  <a:moveTo>
                    <a:pt x="14" y="0"/>
                  </a:moveTo>
                  <a:lnTo>
                    <a:pt x="21" y="0"/>
                  </a:lnTo>
                  <a:lnTo>
                    <a:pt x="0" y="0"/>
                  </a:lnTo>
                  <a:lnTo>
                    <a:pt x="14" y="0"/>
                  </a:lnTo>
                </a:path>
              </a:pathLst>
            </a:custGeom>
            <a:grpFill/>
            <a:ln w="1905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54" name="Freeform 53"/>
            <p:cNvSpPr>
              <a:spLocks noChangeArrowheads="1"/>
            </p:cNvSpPr>
            <p:nvPr/>
          </p:nvSpPr>
          <p:spPr bwMode="auto">
            <a:xfrm>
              <a:off x="15292193" y="8625461"/>
              <a:ext cx="4142" cy="4142"/>
            </a:xfrm>
            <a:custGeom>
              <a:avLst/>
              <a:gdLst>
                <a:gd name="T0" fmla="*/ 0 w 8"/>
                <a:gd name="T1" fmla="*/ 0 h 7"/>
                <a:gd name="T2" fmla="*/ 7 w 8"/>
                <a:gd name="T3" fmla="*/ 0 h 7"/>
                <a:gd name="T4" fmla="*/ 0 w 8"/>
                <a:gd name="T5" fmla="*/ 6 h 7"/>
                <a:gd name="T6" fmla="*/ 0 w 8"/>
                <a:gd name="T7" fmla="*/ 0 h 7"/>
              </a:gdLst>
              <a:ahLst/>
              <a:cxnLst>
                <a:cxn ang="0">
                  <a:pos x="T0" y="T1"/>
                </a:cxn>
                <a:cxn ang="0">
                  <a:pos x="T2" y="T3"/>
                </a:cxn>
                <a:cxn ang="0">
                  <a:pos x="T4" y="T5"/>
                </a:cxn>
                <a:cxn ang="0">
                  <a:pos x="T6" y="T7"/>
                </a:cxn>
              </a:cxnLst>
              <a:rect l="0" t="0" r="r" b="b"/>
              <a:pathLst>
                <a:path w="8" h="7">
                  <a:moveTo>
                    <a:pt x="0" y="0"/>
                  </a:moveTo>
                  <a:lnTo>
                    <a:pt x="7" y="0"/>
                  </a:lnTo>
                  <a:lnTo>
                    <a:pt x="0" y="6"/>
                  </a:lnTo>
                  <a:lnTo>
                    <a:pt x="0" y="0"/>
                  </a:lnTo>
                </a:path>
              </a:pathLst>
            </a:custGeom>
            <a:grpFill/>
            <a:ln w="1905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55" name="Freeform 54"/>
            <p:cNvSpPr>
              <a:spLocks noChangeArrowheads="1"/>
            </p:cNvSpPr>
            <p:nvPr/>
          </p:nvSpPr>
          <p:spPr bwMode="auto">
            <a:xfrm>
              <a:off x="17539346" y="11572842"/>
              <a:ext cx="2495687" cy="1702563"/>
            </a:xfrm>
            <a:custGeom>
              <a:avLst/>
              <a:gdLst>
                <a:gd name="T0" fmla="*/ 3464 w 5315"/>
                <a:gd name="T1" fmla="*/ 3332 h 3626"/>
                <a:gd name="T2" fmla="*/ 3846 w 5315"/>
                <a:gd name="T3" fmla="*/ 3492 h 3626"/>
                <a:gd name="T4" fmla="*/ 4222 w 5315"/>
                <a:gd name="T5" fmla="*/ 3513 h 3626"/>
                <a:gd name="T6" fmla="*/ 4445 w 5315"/>
                <a:gd name="T7" fmla="*/ 3562 h 3626"/>
                <a:gd name="T8" fmla="*/ 4396 w 5315"/>
                <a:gd name="T9" fmla="*/ 3367 h 3626"/>
                <a:gd name="T10" fmla="*/ 4493 w 5315"/>
                <a:gd name="T11" fmla="*/ 3040 h 3626"/>
                <a:gd name="T12" fmla="*/ 4646 w 5315"/>
                <a:gd name="T13" fmla="*/ 2915 h 3626"/>
                <a:gd name="T14" fmla="*/ 4674 w 5315"/>
                <a:gd name="T15" fmla="*/ 2852 h 3626"/>
                <a:gd name="T16" fmla="*/ 4695 w 5315"/>
                <a:gd name="T17" fmla="*/ 2783 h 3626"/>
                <a:gd name="T18" fmla="*/ 4716 w 5315"/>
                <a:gd name="T19" fmla="*/ 2616 h 3626"/>
                <a:gd name="T20" fmla="*/ 4626 w 5315"/>
                <a:gd name="T21" fmla="*/ 2512 h 3626"/>
                <a:gd name="T22" fmla="*/ 4542 w 5315"/>
                <a:gd name="T23" fmla="*/ 2379 h 3626"/>
                <a:gd name="T24" fmla="*/ 4598 w 5315"/>
                <a:gd name="T25" fmla="*/ 2345 h 3626"/>
                <a:gd name="T26" fmla="*/ 4563 w 5315"/>
                <a:gd name="T27" fmla="*/ 2212 h 3626"/>
                <a:gd name="T28" fmla="*/ 4389 w 5315"/>
                <a:gd name="T29" fmla="*/ 2101 h 3626"/>
                <a:gd name="T30" fmla="*/ 4445 w 5315"/>
                <a:gd name="T31" fmla="*/ 1677 h 3626"/>
                <a:gd name="T32" fmla="*/ 4563 w 5315"/>
                <a:gd name="T33" fmla="*/ 1378 h 3626"/>
                <a:gd name="T34" fmla="*/ 4688 w 5315"/>
                <a:gd name="T35" fmla="*/ 1051 h 3626"/>
                <a:gd name="T36" fmla="*/ 4730 w 5315"/>
                <a:gd name="T37" fmla="*/ 939 h 3626"/>
                <a:gd name="T38" fmla="*/ 4904 w 5315"/>
                <a:gd name="T39" fmla="*/ 703 h 3626"/>
                <a:gd name="T40" fmla="*/ 5168 w 5315"/>
                <a:gd name="T41" fmla="*/ 265 h 3626"/>
                <a:gd name="T42" fmla="*/ 5238 w 5315"/>
                <a:gd name="T43" fmla="*/ 98 h 3626"/>
                <a:gd name="T44" fmla="*/ 4973 w 5315"/>
                <a:gd name="T45" fmla="*/ 119 h 3626"/>
                <a:gd name="T46" fmla="*/ 4820 w 5315"/>
                <a:gd name="T47" fmla="*/ 188 h 3626"/>
                <a:gd name="T48" fmla="*/ 4632 w 5315"/>
                <a:gd name="T49" fmla="*/ 188 h 3626"/>
                <a:gd name="T50" fmla="*/ 4584 w 5315"/>
                <a:gd name="T51" fmla="*/ 258 h 3626"/>
                <a:gd name="T52" fmla="*/ 4319 w 5315"/>
                <a:gd name="T53" fmla="*/ 341 h 3626"/>
                <a:gd name="T54" fmla="*/ 4055 w 5315"/>
                <a:gd name="T55" fmla="*/ 286 h 3626"/>
                <a:gd name="T56" fmla="*/ 3756 w 5315"/>
                <a:gd name="T57" fmla="*/ 383 h 3626"/>
                <a:gd name="T58" fmla="*/ 3506 w 5315"/>
                <a:gd name="T59" fmla="*/ 529 h 3626"/>
                <a:gd name="T60" fmla="*/ 3144 w 5315"/>
                <a:gd name="T61" fmla="*/ 619 h 3626"/>
                <a:gd name="T62" fmla="*/ 2887 w 5315"/>
                <a:gd name="T63" fmla="*/ 613 h 3626"/>
                <a:gd name="T64" fmla="*/ 2622 w 5315"/>
                <a:gd name="T65" fmla="*/ 578 h 3626"/>
                <a:gd name="T66" fmla="*/ 2226 w 5315"/>
                <a:gd name="T67" fmla="*/ 724 h 3626"/>
                <a:gd name="T68" fmla="*/ 1940 w 5315"/>
                <a:gd name="T69" fmla="*/ 613 h 3626"/>
                <a:gd name="T70" fmla="*/ 1815 w 5315"/>
                <a:gd name="T71" fmla="*/ 418 h 3626"/>
                <a:gd name="T72" fmla="*/ 1683 w 5315"/>
                <a:gd name="T73" fmla="*/ 453 h 3626"/>
                <a:gd name="T74" fmla="*/ 1544 w 5315"/>
                <a:gd name="T75" fmla="*/ 383 h 3626"/>
                <a:gd name="T76" fmla="*/ 1565 w 5315"/>
                <a:gd name="T77" fmla="*/ 327 h 3626"/>
                <a:gd name="T78" fmla="*/ 1481 w 5315"/>
                <a:gd name="T79" fmla="*/ 223 h 3626"/>
                <a:gd name="T80" fmla="*/ 1398 w 5315"/>
                <a:gd name="T81" fmla="*/ 230 h 3626"/>
                <a:gd name="T82" fmla="*/ 1307 w 5315"/>
                <a:gd name="T83" fmla="*/ 286 h 3626"/>
                <a:gd name="T84" fmla="*/ 1078 w 5315"/>
                <a:gd name="T85" fmla="*/ 320 h 3626"/>
                <a:gd name="T86" fmla="*/ 911 w 5315"/>
                <a:gd name="T87" fmla="*/ 578 h 3626"/>
                <a:gd name="T88" fmla="*/ 633 w 5315"/>
                <a:gd name="T89" fmla="*/ 480 h 3626"/>
                <a:gd name="T90" fmla="*/ 514 w 5315"/>
                <a:gd name="T91" fmla="*/ 279 h 3626"/>
                <a:gd name="T92" fmla="*/ 417 w 5315"/>
                <a:gd name="T93" fmla="*/ 418 h 3626"/>
                <a:gd name="T94" fmla="*/ 237 w 5315"/>
                <a:gd name="T95" fmla="*/ 508 h 3626"/>
                <a:gd name="T96" fmla="*/ 161 w 5315"/>
                <a:gd name="T97" fmla="*/ 626 h 3626"/>
                <a:gd name="T98" fmla="*/ 105 w 5315"/>
                <a:gd name="T99" fmla="*/ 780 h 3626"/>
                <a:gd name="T100" fmla="*/ 63 w 5315"/>
                <a:gd name="T101" fmla="*/ 988 h 3626"/>
                <a:gd name="T102" fmla="*/ 7 w 5315"/>
                <a:gd name="T103" fmla="*/ 1127 h 3626"/>
                <a:gd name="T104" fmla="*/ 230 w 5315"/>
                <a:gd name="T105" fmla="*/ 1405 h 3626"/>
                <a:gd name="T106" fmla="*/ 751 w 5315"/>
                <a:gd name="T107" fmla="*/ 1586 h 3626"/>
                <a:gd name="T108" fmla="*/ 987 w 5315"/>
                <a:gd name="T109" fmla="*/ 1767 h 3626"/>
                <a:gd name="T110" fmla="*/ 1314 w 5315"/>
                <a:gd name="T111" fmla="*/ 1872 h 3626"/>
                <a:gd name="T112" fmla="*/ 1488 w 5315"/>
                <a:gd name="T113" fmla="*/ 2059 h 3626"/>
                <a:gd name="T114" fmla="*/ 1794 w 5315"/>
                <a:gd name="T115" fmla="*/ 2219 h 3626"/>
                <a:gd name="T116" fmla="*/ 2024 w 5315"/>
                <a:gd name="T117" fmla="*/ 2393 h 3626"/>
                <a:gd name="T118" fmla="*/ 2358 w 5315"/>
                <a:gd name="T119" fmla="*/ 2595 h 3626"/>
                <a:gd name="T120" fmla="*/ 2747 w 5315"/>
                <a:gd name="T121" fmla="*/ 2616 h 36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315" h="3626">
                  <a:moveTo>
                    <a:pt x="3144" y="2846"/>
                  </a:moveTo>
                  <a:lnTo>
                    <a:pt x="3234" y="2964"/>
                  </a:lnTo>
                  <a:lnTo>
                    <a:pt x="3311" y="3131"/>
                  </a:lnTo>
                  <a:lnTo>
                    <a:pt x="3352" y="3263"/>
                  </a:lnTo>
                  <a:lnTo>
                    <a:pt x="3415" y="3325"/>
                  </a:lnTo>
                  <a:lnTo>
                    <a:pt x="3464" y="3332"/>
                  </a:lnTo>
                  <a:lnTo>
                    <a:pt x="3568" y="3360"/>
                  </a:lnTo>
                  <a:lnTo>
                    <a:pt x="3645" y="3374"/>
                  </a:lnTo>
                  <a:lnTo>
                    <a:pt x="3714" y="3465"/>
                  </a:lnTo>
                  <a:lnTo>
                    <a:pt x="3763" y="3471"/>
                  </a:lnTo>
                  <a:lnTo>
                    <a:pt x="3833" y="3479"/>
                  </a:lnTo>
                  <a:lnTo>
                    <a:pt x="3846" y="3492"/>
                  </a:lnTo>
                  <a:lnTo>
                    <a:pt x="3874" y="3499"/>
                  </a:lnTo>
                  <a:lnTo>
                    <a:pt x="3944" y="3471"/>
                  </a:lnTo>
                  <a:lnTo>
                    <a:pt x="3992" y="3444"/>
                  </a:lnTo>
                  <a:lnTo>
                    <a:pt x="4062" y="3444"/>
                  </a:lnTo>
                  <a:lnTo>
                    <a:pt x="4167" y="3527"/>
                  </a:lnTo>
                  <a:lnTo>
                    <a:pt x="4222" y="3513"/>
                  </a:lnTo>
                  <a:lnTo>
                    <a:pt x="4236" y="3499"/>
                  </a:lnTo>
                  <a:lnTo>
                    <a:pt x="4306" y="3534"/>
                  </a:lnTo>
                  <a:lnTo>
                    <a:pt x="4333" y="3597"/>
                  </a:lnTo>
                  <a:lnTo>
                    <a:pt x="4354" y="3604"/>
                  </a:lnTo>
                  <a:lnTo>
                    <a:pt x="4368" y="3625"/>
                  </a:lnTo>
                  <a:lnTo>
                    <a:pt x="4445" y="3562"/>
                  </a:lnTo>
                  <a:lnTo>
                    <a:pt x="4459" y="3576"/>
                  </a:lnTo>
                  <a:lnTo>
                    <a:pt x="4465" y="3541"/>
                  </a:lnTo>
                  <a:lnTo>
                    <a:pt x="4459" y="3534"/>
                  </a:lnTo>
                  <a:lnTo>
                    <a:pt x="4445" y="3513"/>
                  </a:lnTo>
                  <a:lnTo>
                    <a:pt x="4431" y="3409"/>
                  </a:lnTo>
                  <a:lnTo>
                    <a:pt x="4396" y="3367"/>
                  </a:lnTo>
                  <a:lnTo>
                    <a:pt x="4396" y="3325"/>
                  </a:lnTo>
                  <a:lnTo>
                    <a:pt x="4396" y="3284"/>
                  </a:lnTo>
                  <a:lnTo>
                    <a:pt x="4417" y="3270"/>
                  </a:lnTo>
                  <a:lnTo>
                    <a:pt x="4424" y="3173"/>
                  </a:lnTo>
                  <a:lnTo>
                    <a:pt x="4465" y="3131"/>
                  </a:lnTo>
                  <a:lnTo>
                    <a:pt x="4493" y="3040"/>
                  </a:lnTo>
                  <a:lnTo>
                    <a:pt x="4521" y="3012"/>
                  </a:lnTo>
                  <a:lnTo>
                    <a:pt x="4549" y="2971"/>
                  </a:lnTo>
                  <a:lnTo>
                    <a:pt x="4584" y="2950"/>
                  </a:lnTo>
                  <a:lnTo>
                    <a:pt x="4577" y="2936"/>
                  </a:lnTo>
                  <a:lnTo>
                    <a:pt x="4612" y="2922"/>
                  </a:lnTo>
                  <a:lnTo>
                    <a:pt x="4646" y="2915"/>
                  </a:lnTo>
                  <a:lnTo>
                    <a:pt x="4674" y="2908"/>
                  </a:lnTo>
                  <a:lnTo>
                    <a:pt x="4660" y="2887"/>
                  </a:lnTo>
                  <a:lnTo>
                    <a:pt x="4681" y="2880"/>
                  </a:lnTo>
                  <a:lnTo>
                    <a:pt x="4674" y="2873"/>
                  </a:lnTo>
                  <a:lnTo>
                    <a:pt x="4681" y="2873"/>
                  </a:lnTo>
                  <a:lnTo>
                    <a:pt x="4674" y="2852"/>
                  </a:lnTo>
                  <a:lnTo>
                    <a:pt x="4730" y="2818"/>
                  </a:lnTo>
                  <a:lnTo>
                    <a:pt x="4758" y="2846"/>
                  </a:lnTo>
                  <a:lnTo>
                    <a:pt x="4793" y="2846"/>
                  </a:lnTo>
                  <a:lnTo>
                    <a:pt x="4744" y="2769"/>
                  </a:lnTo>
                  <a:lnTo>
                    <a:pt x="4716" y="2776"/>
                  </a:lnTo>
                  <a:lnTo>
                    <a:pt x="4695" y="2783"/>
                  </a:lnTo>
                  <a:lnTo>
                    <a:pt x="4681" y="2727"/>
                  </a:lnTo>
                  <a:lnTo>
                    <a:pt x="4709" y="2713"/>
                  </a:lnTo>
                  <a:lnTo>
                    <a:pt x="4723" y="2741"/>
                  </a:lnTo>
                  <a:lnTo>
                    <a:pt x="4723" y="2713"/>
                  </a:lnTo>
                  <a:lnTo>
                    <a:pt x="4730" y="2658"/>
                  </a:lnTo>
                  <a:lnTo>
                    <a:pt x="4716" y="2616"/>
                  </a:lnTo>
                  <a:lnTo>
                    <a:pt x="4653" y="2616"/>
                  </a:lnTo>
                  <a:lnTo>
                    <a:pt x="4626" y="2609"/>
                  </a:lnTo>
                  <a:lnTo>
                    <a:pt x="4598" y="2574"/>
                  </a:lnTo>
                  <a:lnTo>
                    <a:pt x="4612" y="2525"/>
                  </a:lnTo>
                  <a:lnTo>
                    <a:pt x="4632" y="2539"/>
                  </a:lnTo>
                  <a:lnTo>
                    <a:pt x="4626" y="2512"/>
                  </a:lnTo>
                  <a:lnTo>
                    <a:pt x="4612" y="2519"/>
                  </a:lnTo>
                  <a:lnTo>
                    <a:pt x="4577" y="2519"/>
                  </a:lnTo>
                  <a:lnTo>
                    <a:pt x="4563" y="2463"/>
                  </a:lnTo>
                  <a:lnTo>
                    <a:pt x="4549" y="2442"/>
                  </a:lnTo>
                  <a:lnTo>
                    <a:pt x="4542" y="2386"/>
                  </a:lnTo>
                  <a:lnTo>
                    <a:pt x="4542" y="2379"/>
                  </a:lnTo>
                  <a:lnTo>
                    <a:pt x="4556" y="2366"/>
                  </a:lnTo>
                  <a:lnTo>
                    <a:pt x="4549" y="2331"/>
                  </a:lnTo>
                  <a:lnTo>
                    <a:pt x="4591" y="2317"/>
                  </a:lnTo>
                  <a:lnTo>
                    <a:pt x="4598" y="2331"/>
                  </a:lnTo>
                  <a:lnTo>
                    <a:pt x="4612" y="2379"/>
                  </a:lnTo>
                  <a:lnTo>
                    <a:pt x="4598" y="2345"/>
                  </a:lnTo>
                  <a:lnTo>
                    <a:pt x="4619" y="2317"/>
                  </a:lnTo>
                  <a:lnTo>
                    <a:pt x="4646" y="2345"/>
                  </a:lnTo>
                  <a:lnTo>
                    <a:pt x="4660" y="2317"/>
                  </a:lnTo>
                  <a:lnTo>
                    <a:pt x="4626" y="2282"/>
                  </a:lnTo>
                  <a:lnTo>
                    <a:pt x="4584" y="2219"/>
                  </a:lnTo>
                  <a:lnTo>
                    <a:pt x="4563" y="2212"/>
                  </a:lnTo>
                  <a:lnTo>
                    <a:pt x="4556" y="2226"/>
                  </a:lnTo>
                  <a:lnTo>
                    <a:pt x="4528" y="2219"/>
                  </a:lnTo>
                  <a:lnTo>
                    <a:pt x="4514" y="2219"/>
                  </a:lnTo>
                  <a:lnTo>
                    <a:pt x="4480" y="2192"/>
                  </a:lnTo>
                  <a:lnTo>
                    <a:pt x="4417" y="2178"/>
                  </a:lnTo>
                  <a:lnTo>
                    <a:pt x="4389" y="2101"/>
                  </a:lnTo>
                  <a:lnTo>
                    <a:pt x="4389" y="2066"/>
                  </a:lnTo>
                  <a:lnTo>
                    <a:pt x="4382" y="1865"/>
                  </a:lnTo>
                  <a:lnTo>
                    <a:pt x="4389" y="1774"/>
                  </a:lnTo>
                  <a:lnTo>
                    <a:pt x="4389" y="1760"/>
                  </a:lnTo>
                  <a:lnTo>
                    <a:pt x="4431" y="1698"/>
                  </a:lnTo>
                  <a:lnTo>
                    <a:pt x="4445" y="1677"/>
                  </a:lnTo>
                  <a:lnTo>
                    <a:pt x="4486" y="1642"/>
                  </a:lnTo>
                  <a:lnTo>
                    <a:pt x="4521" y="1593"/>
                  </a:lnTo>
                  <a:lnTo>
                    <a:pt x="4528" y="1572"/>
                  </a:lnTo>
                  <a:lnTo>
                    <a:pt x="4528" y="1461"/>
                  </a:lnTo>
                  <a:lnTo>
                    <a:pt x="4563" y="1412"/>
                  </a:lnTo>
                  <a:lnTo>
                    <a:pt x="4563" y="1378"/>
                  </a:lnTo>
                  <a:lnTo>
                    <a:pt x="4598" y="1301"/>
                  </a:lnTo>
                  <a:lnTo>
                    <a:pt x="4577" y="1239"/>
                  </a:lnTo>
                  <a:lnTo>
                    <a:pt x="4612" y="1169"/>
                  </a:lnTo>
                  <a:lnTo>
                    <a:pt x="4626" y="1127"/>
                  </a:lnTo>
                  <a:lnTo>
                    <a:pt x="4660" y="1086"/>
                  </a:lnTo>
                  <a:lnTo>
                    <a:pt x="4688" y="1051"/>
                  </a:lnTo>
                  <a:lnTo>
                    <a:pt x="4695" y="1016"/>
                  </a:lnTo>
                  <a:lnTo>
                    <a:pt x="4695" y="1009"/>
                  </a:lnTo>
                  <a:lnTo>
                    <a:pt x="4723" y="1002"/>
                  </a:lnTo>
                  <a:lnTo>
                    <a:pt x="4730" y="981"/>
                  </a:lnTo>
                  <a:lnTo>
                    <a:pt x="4723" y="953"/>
                  </a:lnTo>
                  <a:lnTo>
                    <a:pt x="4730" y="939"/>
                  </a:lnTo>
                  <a:lnTo>
                    <a:pt x="4786" y="877"/>
                  </a:lnTo>
                  <a:lnTo>
                    <a:pt x="4807" y="856"/>
                  </a:lnTo>
                  <a:lnTo>
                    <a:pt x="4827" y="814"/>
                  </a:lnTo>
                  <a:lnTo>
                    <a:pt x="4862" y="759"/>
                  </a:lnTo>
                  <a:lnTo>
                    <a:pt x="4876" y="745"/>
                  </a:lnTo>
                  <a:lnTo>
                    <a:pt x="4904" y="703"/>
                  </a:lnTo>
                  <a:lnTo>
                    <a:pt x="4925" y="675"/>
                  </a:lnTo>
                  <a:lnTo>
                    <a:pt x="4959" y="605"/>
                  </a:lnTo>
                  <a:lnTo>
                    <a:pt x="4987" y="578"/>
                  </a:lnTo>
                  <a:lnTo>
                    <a:pt x="5015" y="550"/>
                  </a:lnTo>
                  <a:lnTo>
                    <a:pt x="5085" y="411"/>
                  </a:lnTo>
                  <a:lnTo>
                    <a:pt x="5168" y="265"/>
                  </a:lnTo>
                  <a:lnTo>
                    <a:pt x="5182" y="230"/>
                  </a:lnTo>
                  <a:lnTo>
                    <a:pt x="5168" y="230"/>
                  </a:lnTo>
                  <a:lnTo>
                    <a:pt x="5168" y="251"/>
                  </a:lnTo>
                  <a:lnTo>
                    <a:pt x="5154" y="244"/>
                  </a:lnTo>
                  <a:lnTo>
                    <a:pt x="5182" y="146"/>
                  </a:lnTo>
                  <a:lnTo>
                    <a:pt x="5238" y="98"/>
                  </a:lnTo>
                  <a:lnTo>
                    <a:pt x="5314" y="70"/>
                  </a:lnTo>
                  <a:lnTo>
                    <a:pt x="5272" y="63"/>
                  </a:lnTo>
                  <a:lnTo>
                    <a:pt x="5217" y="49"/>
                  </a:lnTo>
                  <a:lnTo>
                    <a:pt x="5133" y="0"/>
                  </a:lnTo>
                  <a:lnTo>
                    <a:pt x="5085" y="14"/>
                  </a:lnTo>
                  <a:lnTo>
                    <a:pt x="4973" y="119"/>
                  </a:lnTo>
                  <a:lnTo>
                    <a:pt x="4939" y="132"/>
                  </a:lnTo>
                  <a:lnTo>
                    <a:pt x="4925" y="132"/>
                  </a:lnTo>
                  <a:lnTo>
                    <a:pt x="4883" y="160"/>
                  </a:lnTo>
                  <a:lnTo>
                    <a:pt x="4848" y="167"/>
                  </a:lnTo>
                  <a:lnTo>
                    <a:pt x="4820" y="181"/>
                  </a:lnTo>
                  <a:lnTo>
                    <a:pt x="4820" y="188"/>
                  </a:lnTo>
                  <a:lnTo>
                    <a:pt x="4793" y="188"/>
                  </a:lnTo>
                  <a:lnTo>
                    <a:pt x="4786" y="188"/>
                  </a:lnTo>
                  <a:lnTo>
                    <a:pt x="4758" y="195"/>
                  </a:lnTo>
                  <a:lnTo>
                    <a:pt x="4723" y="209"/>
                  </a:lnTo>
                  <a:lnTo>
                    <a:pt x="4688" y="209"/>
                  </a:lnTo>
                  <a:lnTo>
                    <a:pt x="4632" y="188"/>
                  </a:lnTo>
                  <a:lnTo>
                    <a:pt x="4653" y="112"/>
                  </a:lnTo>
                  <a:lnTo>
                    <a:pt x="4632" y="70"/>
                  </a:lnTo>
                  <a:lnTo>
                    <a:pt x="4612" y="84"/>
                  </a:lnTo>
                  <a:lnTo>
                    <a:pt x="4626" y="98"/>
                  </a:lnTo>
                  <a:lnTo>
                    <a:pt x="4632" y="125"/>
                  </a:lnTo>
                  <a:lnTo>
                    <a:pt x="4584" y="258"/>
                  </a:lnTo>
                  <a:lnTo>
                    <a:pt x="4521" y="327"/>
                  </a:lnTo>
                  <a:lnTo>
                    <a:pt x="4431" y="376"/>
                  </a:lnTo>
                  <a:lnTo>
                    <a:pt x="4382" y="397"/>
                  </a:lnTo>
                  <a:lnTo>
                    <a:pt x="4354" y="383"/>
                  </a:lnTo>
                  <a:lnTo>
                    <a:pt x="4326" y="376"/>
                  </a:lnTo>
                  <a:lnTo>
                    <a:pt x="4319" y="341"/>
                  </a:lnTo>
                  <a:lnTo>
                    <a:pt x="4326" y="348"/>
                  </a:lnTo>
                  <a:lnTo>
                    <a:pt x="4319" y="341"/>
                  </a:lnTo>
                  <a:lnTo>
                    <a:pt x="4215" y="327"/>
                  </a:lnTo>
                  <a:lnTo>
                    <a:pt x="4173" y="313"/>
                  </a:lnTo>
                  <a:lnTo>
                    <a:pt x="4104" y="251"/>
                  </a:lnTo>
                  <a:lnTo>
                    <a:pt x="4055" y="286"/>
                  </a:lnTo>
                  <a:lnTo>
                    <a:pt x="3965" y="299"/>
                  </a:lnTo>
                  <a:lnTo>
                    <a:pt x="3930" y="313"/>
                  </a:lnTo>
                  <a:lnTo>
                    <a:pt x="3895" y="327"/>
                  </a:lnTo>
                  <a:lnTo>
                    <a:pt x="3860" y="327"/>
                  </a:lnTo>
                  <a:lnTo>
                    <a:pt x="3825" y="299"/>
                  </a:lnTo>
                  <a:lnTo>
                    <a:pt x="3756" y="383"/>
                  </a:lnTo>
                  <a:lnTo>
                    <a:pt x="3728" y="418"/>
                  </a:lnTo>
                  <a:lnTo>
                    <a:pt x="3673" y="473"/>
                  </a:lnTo>
                  <a:lnTo>
                    <a:pt x="3638" y="508"/>
                  </a:lnTo>
                  <a:lnTo>
                    <a:pt x="3596" y="508"/>
                  </a:lnTo>
                  <a:lnTo>
                    <a:pt x="3575" y="522"/>
                  </a:lnTo>
                  <a:lnTo>
                    <a:pt x="3506" y="529"/>
                  </a:lnTo>
                  <a:lnTo>
                    <a:pt x="3471" y="557"/>
                  </a:lnTo>
                  <a:lnTo>
                    <a:pt x="3346" y="592"/>
                  </a:lnTo>
                  <a:lnTo>
                    <a:pt x="3311" y="578"/>
                  </a:lnTo>
                  <a:lnTo>
                    <a:pt x="3220" y="613"/>
                  </a:lnTo>
                  <a:lnTo>
                    <a:pt x="3213" y="619"/>
                  </a:lnTo>
                  <a:lnTo>
                    <a:pt x="3144" y="619"/>
                  </a:lnTo>
                  <a:lnTo>
                    <a:pt x="3123" y="640"/>
                  </a:lnTo>
                  <a:lnTo>
                    <a:pt x="3109" y="640"/>
                  </a:lnTo>
                  <a:lnTo>
                    <a:pt x="3039" y="626"/>
                  </a:lnTo>
                  <a:lnTo>
                    <a:pt x="3026" y="640"/>
                  </a:lnTo>
                  <a:lnTo>
                    <a:pt x="2887" y="619"/>
                  </a:lnTo>
                  <a:lnTo>
                    <a:pt x="2887" y="613"/>
                  </a:lnTo>
                  <a:lnTo>
                    <a:pt x="2879" y="619"/>
                  </a:lnTo>
                  <a:lnTo>
                    <a:pt x="2831" y="605"/>
                  </a:lnTo>
                  <a:lnTo>
                    <a:pt x="2761" y="626"/>
                  </a:lnTo>
                  <a:lnTo>
                    <a:pt x="2699" y="619"/>
                  </a:lnTo>
                  <a:lnTo>
                    <a:pt x="2650" y="578"/>
                  </a:lnTo>
                  <a:lnTo>
                    <a:pt x="2622" y="578"/>
                  </a:lnTo>
                  <a:lnTo>
                    <a:pt x="2553" y="592"/>
                  </a:lnTo>
                  <a:lnTo>
                    <a:pt x="2518" y="592"/>
                  </a:lnTo>
                  <a:lnTo>
                    <a:pt x="2483" y="613"/>
                  </a:lnTo>
                  <a:lnTo>
                    <a:pt x="2448" y="640"/>
                  </a:lnTo>
                  <a:lnTo>
                    <a:pt x="2302" y="703"/>
                  </a:lnTo>
                  <a:lnTo>
                    <a:pt x="2226" y="724"/>
                  </a:lnTo>
                  <a:lnTo>
                    <a:pt x="2128" y="717"/>
                  </a:lnTo>
                  <a:lnTo>
                    <a:pt x="2100" y="703"/>
                  </a:lnTo>
                  <a:lnTo>
                    <a:pt x="2121" y="689"/>
                  </a:lnTo>
                  <a:lnTo>
                    <a:pt x="2059" y="675"/>
                  </a:lnTo>
                  <a:lnTo>
                    <a:pt x="2038" y="675"/>
                  </a:lnTo>
                  <a:lnTo>
                    <a:pt x="1940" y="613"/>
                  </a:lnTo>
                  <a:lnTo>
                    <a:pt x="1933" y="605"/>
                  </a:lnTo>
                  <a:lnTo>
                    <a:pt x="1857" y="550"/>
                  </a:lnTo>
                  <a:lnTo>
                    <a:pt x="1829" y="522"/>
                  </a:lnTo>
                  <a:lnTo>
                    <a:pt x="1836" y="508"/>
                  </a:lnTo>
                  <a:lnTo>
                    <a:pt x="1829" y="438"/>
                  </a:lnTo>
                  <a:lnTo>
                    <a:pt x="1815" y="418"/>
                  </a:lnTo>
                  <a:lnTo>
                    <a:pt x="1780" y="411"/>
                  </a:lnTo>
                  <a:lnTo>
                    <a:pt x="1773" y="418"/>
                  </a:lnTo>
                  <a:lnTo>
                    <a:pt x="1739" y="446"/>
                  </a:lnTo>
                  <a:lnTo>
                    <a:pt x="1704" y="453"/>
                  </a:lnTo>
                  <a:lnTo>
                    <a:pt x="1683" y="473"/>
                  </a:lnTo>
                  <a:lnTo>
                    <a:pt x="1683" y="453"/>
                  </a:lnTo>
                  <a:lnTo>
                    <a:pt x="1613" y="446"/>
                  </a:lnTo>
                  <a:lnTo>
                    <a:pt x="1579" y="425"/>
                  </a:lnTo>
                  <a:lnTo>
                    <a:pt x="1565" y="411"/>
                  </a:lnTo>
                  <a:lnTo>
                    <a:pt x="1551" y="397"/>
                  </a:lnTo>
                  <a:lnTo>
                    <a:pt x="1544" y="390"/>
                  </a:lnTo>
                  <a:lnTo>
                    <a:pt x="1544" y="383"/>
                  </a:lnTo>
                  <a:lnTo>
                    <a:pt x="1537" y="383"/>
                  </a:lnTo>
                  <a:lnTo>
                    <a:pt x="1544" y="376"/>
                  </a:lnTo>
                  <a:lnTo>
                    <a:pt x="1551" y="383"/>
                  </a:lnTo>
                  <a:lnTo>
                    <a:pt x="1551" y="362"/>
                  </a:lnTo>
                  <a:lnTo>
                    <a:pt x="1551" y="348"/>
                  </a:lnTo>
                  <a:lnTo>
                    <a:pt x="1565" y="327"/>
                  </a:lnTo>
                  <a:lnTo>
                    <a:pt x="1544" y="286"/>
                  </a:lnTo>
                  <a:lnTo>
                    <a:pt x="1537" y="258"/>
                  </a:lnTo>
                  <a:lnTo>
                    <a:pt x="1537" y="244"/>
                  </a:lnTo>
                  <a:lnTo>
                    <a:pt x="1516" y="251"/>
                  </a:lnTo>
                  <a:lnTo>
                    <a:pt x="1488" y="230"/>
                  </a:lnTo>
                  <a:lnTo>
                    <a:pt x="1481" y="223"/>
                  </a:lnTo>
                  <a:lnTo>
                    <a:pt x="1488" y="209"/>
                  </a:lnTo>
                  <a:lnTo>
                    <a:pt x="1481" y="195"/>
                  </a:lnTo>
                  <a:lnTo>
                    <a:pt x="1467" y="167"/>
                  </a:lnTo>
                  <a:lnTo>
                    <a:pt x="1440" y="188"/>
                  </a:lnTo>
                  <a:lnTo>
                    <a:pt x="1412" y="209"/>
                  </a:lnTo>
                  <a:lnTo>
                    <a:pt x="1398" y="230"/>
                  </a:lnTo>
                  <a:lnTo>
                    <a:pt x="1384" y="223"/>
                  </a:lnTo>
                  <a:lnTo>
                    <a:pt x="1370" y="230"/>
                  </a:lnTo>
                  <a:lnTo>
                    <a:pt x="1349" y="223"/>
                  </a:lnTo>
                  <a:lnTo>
                    <a:pt x="1335" y="258"/>
                  </a:lnTo>
                  <a:lnTo>
                    <a:pt x="1314" y="279"/>
                  </a:lnTo>
                  <a:lnTo>
                    <a:pt x="1307" y="286"/>
                  </a:lnTo>
                  <a:lnTo>
                    <a:pt x="1217" y="292"/>
                  </a:lnTo>
                  <a:lnTo>
                    <a:pt x="1210" y="265"/>
                  </a:lnTo>
                  <a:lnTo>
                    <a:pt x="1182" y="265"/>
                  </a:lnTo>
                  <a:lnTo>
                    <a:pt x="1140" y="251"/>
                  </a:lnTo>
                  <a:lnTo>
                    <a:pt x="1078" y="286"/>
                  </a:lnTo>
                  <a:lnTo>
                    <a:pt x="1078" y="320"/>
                  </a:lnTo>
                  <a:lnTo>
                    <a:pt x="1057" y="348"/>
                  </a:lnTo>
                  <a:lnTo>
                    <a:pt x="1029" y="355"/>
                  </a:lnTo>
                  <a:lnTo>
                    <a:pt x="1071" y="446"/>
                  </a:lnTo>
                  <a:lnTo>
                    <a:pt x="1071" y="480"/>
                  </a:lnTo>
                  <a:lnTo>
                    <a:pt x="987" y="529"/>
                  </a:lnTo>
                  <a:lnTo>
                    <a:pt x="911" y="578"/>
                  </a:lnTo>
                  <a:lnTo>
                    <a:pt x="792" y="605"/>
                  </a:lnTo>
                  <a:lnTo>
                    <a:pt x="751" y="592"/>
                  </a:lnTo>
                  <a:lnTo>
                    <a:pt x="730" y="550"/>
                  </a:lnTo>
                  <a:lnTo>
                    <a:pt x="716" y="557"/>
                  </a:lnTo>
                  <a:lnTo>
                    <a:pt x="695" y="543"/>
                  </a:lnTo>
                  <a:lnTo>
                    <a:pt x="633" y="480"/>
                  </a:lnTo>
                  <a:lnTo>
                    <a:pt x="612" y="446"/>
                  </a:lnTo>
                  <a:lnTo>
                    <a:pt x="591" y="383"/>
                  </a:lnTo>
                  <a:lnTo>
                    <a:pt x="591" y="348"/>
                  </a:lnTo>
                  <a:lnTo>
                    <a:pt x="570" y="327"/>
                  </a:lnTo>
                  <a:lnTo>
                    <a:pt x="563" y="279"/>
                  </a:lnTo>
                  <a:lnTo>
                    <a:pt x="514" y="279"/>
                  </a:lnTo>
                  <a:lnTo>
                    <a:pt x="500" y="251"/>
                  </a:lnTo>
                  <a:lnTo>
                    <a:pt x="473" y="279"/>
                  </a:lnTo>
                  <a:lnTo>
                    <a:pt x="514" y="348"/>
                  </a:lnTo>
                  <a:lnTo>
                    <a:pt x="466" y="425"/>
                  </a:lnTo>
                  <a:lnTo>
                    <a:pt x="452" y="438"/>
                  </a:lnTo>
                  <a:lnTo>
                    <a:pt x="417" y="418"/>
                  </a:lnTo>
                  <a:lnTo>
                    <a:pt x="382" y="418"/>
                  </a:lnTo>
                  <a:lnTo>
                    <a:pt x="389" y="446"/>
                  </a:lnTo>
                  <a:lnTo>
                    <a:pt x="361" y="487"/>
                  </a:lnTo>
                  <a:lnTo>
                    <a:pt x="340" y="494"/>
                  </a:lnTo>
                  <a:lnTo>
                    <a:pt x="264" y="515"/>
                  </a:lnTo>
                  <a:lnTo>
                    <a:pt x="237" y="508"/>
                  </a:lnTo>
                  <a:lnTo>
                    <a:pt x="174" y="585"/>
                  </a:lnTo>
                  <a:lnTo>
                    <a:pt x="167" y="605"/>
                  </a:lnTo>
                  <a:lnTo>
                    <a:pt x="161" y="613"/>
                  </a:lnTo>
                  <a:lnTo>
                    <a:pt x="112" y="619"/>
                  </a:lnTo>
                  <a:lnTo>
                    <a:pt x="112" y="626"/>
                  </a:lnTo>
                  <a:lnTo>
                    <a:pt x="161" y="626"/>
                  </a:lnTo>
                  <a:lnTo>
                    <a:pt x="133" y="640"/>
                  </a:lnTo>
                  <a:lnTo>
                    <a:pt x="133" y="668"/>
                  </a:lnTo>
                  <a:lnTo>
                    <a:pt x="133" y="675"/>
                  </a:lnTo>
                  <a:lnTo>
                    <a:pt x="112" y="703"/>
                  </a:lnTo>
                  <a:lnTo>
                    <a:pt x="112" y="717"/>
                  </a:lnTo>
                  <a:lnTo>
                    <a:pt x="105" y="780"/>
                  </a:lnTo>
                  <a:lnTo>
                    <a:pt x="91" y="814"/>
                  </a:lnTo>
                  <a:lnTo>
                    <a:pt x="56" y="856"/>
                  </a:lnTo>
                  <a:lnTo>
                    <a:pt x="70" y="877"/>
                  </a:lnTo>
                  <a:lnTo>
                    <a:pt x="63" y="884"/>
                  </a:lnTo>
                  <a:lnTo>
                    <a:pt x="98" y="939"/>
                  </a:lnTo>
                  <a:lnTo>
                    <a:pt x="63" y="988"/>
                  </a:lnTo>
                  <a:lnTo>
                    <a:pt x="63" y="1037"/>
                  </a:lnTo>
                  <a:lnTo>
                    <a:pt x="14" y="1086"/>
                  </a:lnTo>
                  <a:lnTo>
                    <a:pt x="28" y="1065"/>
                  </a:lnTo>
                  <a:lnTo>
                    <a:pt x="0" y="1099"/>
                  </a:lnTo>
                  <a:lnTo>
                    <a:pt x="7" y="1134"/>
                  </a:lnTo>
                  <a:lnTo>
                    <a:pt x="7" y="1127"/>
                  </a:lnTo>
                  <a:lnTo>
                    <a:pt x="28" y="1134"/>
                  </a:lnTo>
                  <a:lnTo>
                    <a:pt x="63" y="1204"/>
                  </a:lnTo>
                  <a:lnTo>
                    <a:pt x="63" y="1259"/>
                  </a:lnTo>
                  <a:lnTo>
                    <a:pt x="63" y="1294"/>
                  </a:lnTo>
                  <a:lnTo>
                    <a:pt x="161" y="1405"/>
                  </a:lnTo>
                  <a:lnTo>
                    <a:pt x="230" y="1405"/>
                  </a:lnTo>
                  <a:lnTo>
                    <a:pt x="306" y="1461"/>
                  </a:lnTo>
                  <a:lnTo>
                    <a:pt x="361" y="1572"/>
                  </a:lnTo>
                  <a:lnTo>
                    <a:pt x="368" y="1593"/>
                  </a:lnTo>
                  <a:lnTo>
                    <a:pt x="417" y="1628"/>
                  </a:lnTo>
                  <a:lnTo>
                    <a:pt x="556" y="1586"/>
                  </a:lnTo>
                  <a:lnTo>
                    <a:pt x="751" y="1586"/>
                  </a:lnTo>
                  <a:lnTo>
                    <a:pt x="779" y="1593"/>
                  </a:lnTo>
                  <a:lnTo>
                    <a:pt x="792" y="1593"/>
                  </a:lnTo>
                  <a:lnTo>
                    <a:pt x="883" y="1628"/>
                  </a:lnTo>
                  <a:lnTo>
                    <a:pt x="925" y="1670"/>
                  </a:lnTo>
                  <a:lnTo>
                    <a:pt x="959" y="1760"/>
                  </a:lnTo>
                  <a:lnTo>
                    <a:pt x="987" y="1767"/>
                  </a:lnTo>
                  <a:lnTo>
                    <a:pt x="1022" y="1760"/>
                  </a:lnTo>
                  <a:lnTo>
                    <a:pt x="1113" y="1760"/>
                  </a:lnTo>
                  <a:lnTo>
                    <a:pt x="1175" y="1767"/>
                  </a:lnTo>
                  <a:lnTo>
                    <a:pt x="1238" y="1788"/>
                  </a:lnTo>
                  <a:lnTo>
                    <a:pt x="1273" y="1837"/>
                  </a:lnTo>
                  <a:lnTo>
                    <a:pt x="1314" y="1872"/>
                  </a:lnTo>
                  <a:lnTo>
                    <a:pt x="1384" y="1969"/>
                  </a:lnTo>
                  <a:lnTo>
                    <a:pt x="1384" y="1990"/>
                  </a:lnTo>
                  <a:lnTo>
                    <a:pt x="1405" y="1997"/>
                  </a:lnTo>
                  <a:lnTo>
                    <a:pt x="1419" y="1997"/>
                  </a:lnTo>
                  <a:lnTo>
                    <a:pt x="1453" y="2025"/>
                  </a:lnTo>
                  <a:lnTo>
                    <a:pt x="1488" y="2059"/>
                  </a:lnTo>
                  <a:lnTo>
                    <a:pt x="1537" y="2087"/>
                  </a:lnTo>
                  <a:lnTo>
                    <a:pt x="1627" y="2150"/>
                  </a:lnTo>
                  <a:lnTo>
                    <a:pt x="1662" y="2192"/>
                  </a:lnTo>
                  <a:lnTo>
                    <a:pt x="1704" y="2212"/>
                  </a:lnTo>
                  <a:lnTo>
                    <a:pt x="1746" y="2219"/>
                  </a:lnTo>
                  <a:lnTo>
                    <a:pt x="1794" y="2219"/>
                  </a:lnTo>
                  <a:lnTo>
                    <a:pt x="1815" y="2233"/>
                  </a:lnTo>
                  <a:lnTo>
                    <a:pt x="1836" y="2219"/>
                  </a:lnTo>
                  <a:lnTo>
                    <a:pt x="1857" y="2226"/>
                  </a:lnTo>
                  <a:lnTo>
                    <a:pt x="1913" y="2282"/>
                  </a:lnTo>
                  <a:lnTo>
                    <a:pt x="1968" y="2345"/>
                  </a:lnTo>
                  <a:lnTo>
                    <a:pt x="2024" y="2393"/>
                  </a:lnTo>
                  <a:lnTo>
                    <a:pt x="2038" y="2428"/>
                  </a:lnTo>
                  <a:lnTo>
                    <a:pt x="2156" y="2498"/>
                  </a:lnTo>
                  <a:lnTo>
                    <a:pt x="2198" y="2539"/>
                  </a:lnTo>
                  <a:lnTo>
                    <a:pt x="2302" y="2546"/>
                  </a:lnTo>
                  <a:lnTo>
                    <a:pt x="2316" y="2553"/>
                  </a:lnTo>
                  <a:lnTo>
                    <a:pt x="2358" y="2595"/>
                  </a:lnTo>
                  <a:lnTo>
                    <a:pt x="2393" y="2637"/>
                  </a:lnTo>
                  <a:lnTo>
                    <a:pt x="2490" y="2651"/>
                  </a:lnTo>
                  <a:lnTo>
                    <a:pt x="2504" y="2651"/>
                  </a:lnTo>
                  <a:lnTo>
                    <a:pt x="2532" y="2616"/>
                  </a:lnTo>
                  <a:lnTo>
                    <a:pt x="2650" y="2623"/>
                  </a:lnTo>
                  <a:lnTo>
                    <a:pt x="2747" y="2616"/>
                  </a:lnTo>
                  <a:lnTo>
                    <a:pt x="2782" y="2623"/>
                  </a:lnTo>
                  <a:lnTo>
                    <a:pt x="2928" y="2679"/>
                  </a:lnTo>
                  <a:lnTo>
                    <a:pt x="3053" y="2755"/>
                  </a:lnTo>
                  <a:lnTo>
                    <a:pt x="3144" y="2846"/>
                  </a:lnTo>
                </a:path>
              </a:pathLst>
            </a:custGeom>
            <a:grpFill/>
            <a:ln w="1905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56" name="Freeform 55"/>
            <p:cNvSpPr>
              <a:spLocks noChangeArrowheads="1"/>
            </p:cNvSpPr>
            <p:nvPr/>
          </p:nvSpPr>
          <p:spPr bwMode="auto">
            <a:xfrm>
              <a:off x="19523469" y="12138291"/>
              <a:ext cx="6214" cy="4142"/>
            </a:xfrm>
            <a:custGeom>
              <a:avLst/>
              <a:gdLst>
                <a:gd name="T0" fmla="*/ 0 w 15"/>
                <a:gd name="T1" fmla="*/ 0 h 8"/>
                <a:gd name="T2" fmla="*/ 7 w 15"/>
                <a:gd name="T3" fmla="*/ 0 h 8"/>
                <a:gd name="T4" fmla="*/ 14 w 15"/>
                <a:gd name="T5" fmla="*/ 0 h 8"/>
                <a:gd name="T6" fmla="*/ 14 w 15"/>
                <a:gd name="T7" fmla="*/ 7 h 8"/>
                <a:gd name="T8" fmla="*/ 7 w 15"/>
                <a:gd name="T9" fmla="*/ 7 h 8"/>
                <a:gd name="T10" fmla="*/ 0 w 15"/>
                <a:gd name="T11" fmla="*/ 7 h 8"/>
                <a:gd name="T12" fmla="*/ 0 w 15"/>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15" h="8">
                  <a:moveTo>
                    <a:pt x="0" y="0"/>
                  </a:moveTo>
                  <a:lnTo>
                    <a:pt x="7" y="0"/>
                  </a:lnTo>
                  <a:lnTo>
                    <a:pt x="14" y="0"/>
                  </a:lnTo>
                  <a:lnTo>
                    <a:pt x="14" y="7"/>
                  </a:lnTo>
                  <a:lnTo>
                    <a:pt x="7" y="7"/>
                  </a:lnTo>
                  <a:lnTo>
                    <a:pt x="0" y="7"/>
                  </a:lnTo>
                  <a:lnTo>
                    <a:pt x="0" y="0"/>
                  </a:lnTo>
                </a:path>
              </a:pathLst>
            </a:custGeom>
            <a:grpFill/>
            <a:ln w="1905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57" name="Freeform 56"/>
            <p:cNvSpPr>
              <a:spLocks noChangeArrowheads="1"/>
            </p:cNvSpPr>
            <p:nvPr/>
          </p:nvSpPr>
          <p:spPr bwMode="auto">
            <a:xfrm>
              <a:off x="17154120" y="13078636"/>
              <a:ext cx="95271" cy="105634"/>
            </a:xfrm>
            <a:custGeom>
              <a:avLst/>
              <a:gdLst>
                <a:gd name="T0" fmla="*/ 0 w 203"/>
                <a:gd name="T1" fmla="*/ 77 h 224"/>
                <a:gd name="T2" fmla="*/ 42 w 203"/>
                <a:gd name="T3" fmla="*/ 139 h 224"/>
                <a:gd name="T4" fmla="*/ 77 w 203"/>
                <a:gd name="T5" fmla="*/ 188 h 224"/>
                <a:gd name="T6" fmla="*/ 98 w 203"/>
                <a:gd name="T7" fmla="*/ 209 h 224"/>
                <a:gd name="T8" fmla="*/ 167 w 203"/>
                <a:gd name="T9" fmla="*/ 223 h 224"/>
                <a:gd name="T10" fmla="*/ 202 w 203"/>
                <a:gd name="T11" fmla="*/ 188 h 224"/>
                <a:gd name="T12" fmla="*/ 202 w 203"/>
                <a:gd name="T13" fmla="*/ 98 h 224"/>
                <a:gd name="T14" fmla="*/ 195 w 203"/>
                <a:gd name="T15" fmla="*/ 77 h 224"/>
                <a:gd name="T16" fmla="*/ 126 w 203"/>
                <a:gd name="T17" fmla="*/ 28 h 224"/>
                <a:gd name="T18" fmla="*/ 112 w 203"/>
                <a:gd name="T19" fmla="*/ 35 h 224"/>
                <a:gd name="T20" fmla="*/ 77 w 203"/>
                <a:gd name="T21" fmla="*/ 21 h 224"/>
                <a:gd name="T22" fmla="*/ 35 w 203"/>
                <a:gd name="T23" fmla="*/ 0 h 224"/>
                <a:gd name="T24" fmla="*/ 15 w 203"/>
                <a:gd name="T25" fmla="*/ 7 h 224"/>
                <a:gd name="T26" fmla="*/ 0 w 203"/>
                <a:gd name="T27" fmla="*/ 77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3" h="224">
                  <a:moveTo>
                    <a:pt x="0" y="77"/>
                  </a:moveTo>
                  <a:lnTo>
                    <a:pt x="42" y="139"/>
                  </a:lnTo>
                  <a:lnTo>
                    <a:pt x="77" y="188"/>
                  </a:lnTo>
                  <a:lnTo>
                    <a:pt x="98" y="209"/>
                  </a:lnTo>
                  <a:lnTo>
                    <a:pt x="167" y="223"/>
                  </a:lnTo>
                  <a:lnTo>
                    <a:pt x="202" y="188"/>
                  </a:lnTo>
                  <a:lnTo>
                    <a:pt x="202" y="98"/>
                  </a:lnTo>
                  <a:lnTo>
                    <a:pt x="195" y="77"/>
                  </a:lnTo>
                  <a:lnTo>
                    <a:pt x="126" y="28"/>
                  </a:lnTo>
                  <a:lnTo>
                    <a:pt x="112" y="35"/>
                  </a:lnTo>
                  <a:lnTo>
                    <a:pt x="77" y="21"/>
                  </a:lnTo>
                  <a:lnTo>
                    <a:pt x="35" y="0"/>
                  </a:lnTo>
                  <a:lnTo>
                    <a:pt x="15" y="7"/>
                  </a:lnTo>
                  <a:lnTo>
                    <a:pt x="0" y="77"/>
                  </a:lnTo>
                </a:path>
              </a:pathLst>
            </a:custGeom>
            <a:grpFill/>
            <a:ln w="1905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58" name="Freeform 57"/>
            <p:cNvSpPr>
              <a:spLocks noChangeArrowheads="1"/>
            </p:cNvSpPr>
            <p:nvPr/>
          </p:nvSpPr>
          <p:spPr bwMode="auto">
            <a:xfrm>
              <a:off x="19450980" y="11347074"/>
              <a:ext cx="62133" cy="82850"/>
            </a:xfrm>
            <a:custGeom>
              <a:avLst/>
              <a:gdLst>
                <a:gd name="T0" fmla="*/ 56 w 133"/>
                <a:gd name="T1" fmla="*/ 139 h 175"/>
                <a:gd name="T2" fmla="*/ 84 w 133"/>
                <a:gd name="T3" fmla="*/ 174 h 175"/>
                <a:gd name="T4" fmla="*/ 104 w 133"/>
                <a:gd name="T5" fmla="*/ 153 h 175"/>
                <a:gd name="T6" fmla="*/ 98 w 133"/>
                <a:gd name="T7" fmla="*/ 105 h 175"/>
                <a:gd name="T8" fmla="*/ 132 w 133"/>
                <a:gd name="T9" fmla="*/ 84 h 175"/>
                <a:gd name="T10" fmla="*/ 104 w 133"/>
                <a:gd name="T11" fmla="*/ 77 h 175"/>
                <a:gd name="T12" fmla="*/ 98 w 133"/>
                <a:gd name="T13" fmla="*/ 0 h 175"/>
                <a:gd name="T14" fmla="*/ 28 w 133"/>
                <a:gd name="T15" fmla="*/ 7 h 175"/>
                <a:gd name="T16" fmla="*/ 0 w 133"/>
                <a:gd name="T17" fmla="*/ 70 h 175"/>
                <a:gd name="T18" fmla="*/ 21 w 133"/>
                <a:gd name="T19" fmla="*/ 119 h 175"/>
                <a:gd name="T20" fmla="*/ 35 w 133"/>
                <a:gd name="T21" fmla="*/ 132 h 175"/>
                <a:gd name="T22" fmla="*/ 56 w 133"/>
                <a:gd name="T23" fmla="*/ 139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3" h="175">
                  <a:moveTo>
                    <a:pt x="56" y="139"/>
                  </a:moveTo>
                  <a:lnTo>
                    <a:pt x="84" y="174"/>
                  </a:lnTo>
                  <a:lnTo>
                    <a:pt x="104" y="153"/>
                  </a:lnTo>
                  <a:lnTo>
                    <a:pt x="98" y="105"/>
                  </a:lnTo>
                  <a:lnTo>
                    <a:pt x="132" y="84"/>
                  </a:lnTo>
                  <a:lnTo>
                    <a:pt x="104" y="77"/>
                  </a:lnTo>
                  <a:lnTo>
                    <a:pt x="98" y="0"/>
                  </a:lnTo>
                  <a:lnTo>
                    <a:pt x="28" y="7"/>
                  </a:lnTo>
                  <a:lnTo>
                    <a:pt x="0" y="70"/>
                  </a:lnTo>
                  <a:lnTo>
                    <a:pt x="21" y="119"/>
                  </a:lnTo>
                  <a:lnTo>
                    <a:pt x="35" y="132"/>
                  </a:lnTo>
                  <a:lnTo>
                    <a:pt x="56" y="139"/>
                  </a:lnTo>
                </a:path>
              </a:pathLst>
            </a:custGeom>
            <a:grpFill/>
            <a:ln w="1905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59" name="Freeform 58"/>
            <p:cNvSpPr>
              <a:spLocks noChangeArrowheads="1"/>
            </p:cNvSpPr>
            <p:nvPr/>
          </p:nvSpPr>
          <p:spPr bwMode="auto">
            <a:xfrm>
              <a:off x="19372278" y="11284937"/>
              <a:ext cx="60062" cy="49710"/>
            </a:xfrm>
            <a:custGeom>
              <a:avLst/>
              <a:gdLst>
                <a:gd name="T0" fmla="*/ 84 w 126"/>
                <a:gd name="T1" fmla="*/ 91 h 105"/>
                <a:gd name="T2" fmla="*/ 0 w 126"/>
                <a:gd name="T3" fmla="*/ 42 h 105"/>
                <a:gd name="T4" fmla="*/ 0 w 126"/>
                <a:gd name="T5" fmla="*/ 35 h 105"/>
                <a:gd name="T6" fmla="*/ 21 w 126"/>
                <a:gd name="T7" fmla="*/ 0 h 105"/>
                <a:gd name="T8" fmla="*/ 125 w 126"/>
                <a:gd name="T9" fmla="*/ 7 h 105"/>
                <a:gd name="T10" fmla="*/ 125 w 126"/>
                <a:gd name="T11" fmla="*/ 49 h 105"/>
                <a:gd name="T12" fmla="*/ 125 w 126"/>
                <a:gd name="T13" fmla="*/ 104 h 105"/>
                <a:gd name="T14" fmla="*/ 84 w 126"/>
                <a:gd name="T15" fmla="*/ 91 h 1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6" h="105">
                  <a:moveTo>
                    <a:pt x="84" y="91"/>
                  </a:moveTo>
                  <a:lnTo>
                    <a:pt x="0" y="42"/>
                  </a:lnTo>
                  <a:lnTo>
                    <a:pt x="0" y="35"/>
                  </a:lnTo>
                  <a:lnTo>
                    <a:pt x="21" y="0"/>
                  </a:lnTo>
                  <a:lnTo>
                    <a:pt x="125" y="7"/>
                  </a:lnTo>
                  <a:lnTo>
                    <a:pt x="125" y="49"/>
                  </a:lnTo>
                  <a:lnTo>
                    <a:pt x="125" y="104"/>
                  </a:lnTo>
                  <a:lnTo>
                    <a:pt x="84" y="91"/>
                  </a:lnTo>
                </a:path>
              </a:pathLst>
            </a:custGeom>
            <a:grpFill/>
            <a:ln w="1905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60" name="Freeform 59"/>
            <p:cNvSpPr>
              <a:spLocks noChangeArrowheads="1"/>
            </p:cNvSpPr>
            <p:nvPr/>
          </p:nvSpPr>
          <p:spPr bwMode="auto">
            <a:xfrm>
              <a:off x="19482045" y="11442353"/>
              <a:ext cx="49707" cy="62137"/>
            </a:xfrm>
            <a:custGeom>
              <a:avLst/>
              <a:gdLst>
                <a:gd name="T0" fmla="*/ 83 w 105"/>
                <a:gd name="T1" fmla="*/ 42 h 133"/>
                <a:gd name="T2" fmla="*/ 104 w 105"/>
                <a:gd name="T3" fmla="*/ 97 h 133"/>
                <a:gd name="T4" fmla="*/ 104 w 105"/>
                <a:gd name="T5" fmla="*/ 132 h 133"/>
                <a:gd name="T6" fmla="*/ 62 w 105"/>
                <a:gd name="T7" fmla="*/ 132 h 133"/>
                <a:gd name="T8" fmla="*/ 27 w 105"/>
                <a:gd name="T9" fmla="*/ 97 h 133"/>
                <a:gd name="T10" fmla="*/ 0 w 105"/>
                <a:gd name="T11" fmla="*/ 63 h 133"/>
                <a:gd name="T12" fmla="*/ 21 w 105"/>
                <a:gd name="T13" fmla="*/ 28 h 133"/>
                <a:gd name="T14" fmla="*/ 27 w 105"/>
                <a:gd name="T15" fmla="*/ 14 h 133"/>
                <a:gd name="T16" fmla="*/ 35 w 105"/>
                <a:gd name="T17" fmla="*/ 0 h 133"/>
                <a:gd name="T18" fmla="*/ 55 w 105"/>
                <a:gd name="T19" fmla="*/ 14 h 133"/>
                <a:gd name="T20" fmla="*/ 35 w 105"/>
                <a:gd name="T21" fmla="*/ 28 h 133"/>
                <a:gd name="T22" fmla="*/ 69 w 105"/>
                <a:gd name="T23" fmla="*/ 49 h 133"/>
                <a:gd name="T24" fmla="*/ 83 w 105"/>
                <a:gd name="T25" fmla="*/ 42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5" h="133">
                  <a:moveTo>
                    <a:pt x="83" y="42"/>
                  </a:moveTo>
                  <a:lnTo>
                    <a:pt x="104" y="97"/>
                  </a:lnTo>
                  <a:lnTo>
                    <a:pt x="104" y="132"/>
                  </a:lnTo>
                  <a:lnTo>
                    <a:pt x="62" y="132"/>
                  </a:lnTo>
                  <a:lnTo>
                    <a:pt x="27" y="97"/>
                  </a:lnTo>
                  <a:lnTo>
                    <a:pt x="0" y="63"/>
                  </a:lnTo>
                  <a:lnTo>
                    <a:pt x="21" y="28"/>
                  </a:lnTo>
                  <a:lnTo>
                    <a:pt x="27" y="14"/>
                  </a:lnTo>
                  <a:lnTo>
                    <a:pt x="35" y="0"/>
                  </a:lnTo>
                  <a:lnTo>
                    <a:pt x="55" y="14"/>
                  </a:lnTo>
                  <a:lnTo>
                    <a:pt x="35" y="28"/>
                  </a:lnTo>
                  <a:lnTo>
                    <a:pt x="69" y="49"/>
                  </a:lnTo>
                  <a:lnTo>
                    <a:pt x="83" y="42"/>
                  </a:lnTo>
                </a:path>
              </a:pathLst>
            </a:custGeom>
            <a:grpFill/>
            <a:ln w="1905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61" name="Freeform 60"/>
            <p:cNvSpPr>
              <a:spLocks noChangeArrowheads="1"/>
            </p:cNvSpPr>
            <p:nvPr/>
          </p:nvSpPr>
          <p:spPr bwMode="auto">
            <a:xfrm>
              <a:off x="17423364" y="11935308"/>
              <a:ext cx="72489" cy="49710"/>
            </a:xfrm>
            <a:custGeom>
              <a:avLst/>
              <a:gdLst>
                <a:gd name="T0" fmla="*/ 146 w 154"/>
                <a:gd name="T1" fmla="*/ 98 h 106"/>
                <a:gd name="T2" fmla="*/ 153 w 154"/>
                <a:gd name="T3" fmla="*/ 49 h 106"/>
                <a:gd name="T4" fmla="*/ 125 w 154"/>
                <a:gd name="T5" fmla="*/ 42 h 106"/>
                <a:gd name="T6" fmla="*/ 97 w 154"/>
                <a:gd name="T7" fmla="*/ 35 h 106"/>
                <a:gd name="T8" fmla="*/ 84 w 154"/>
                <a:gd name="T9" fmla="*/ 42 h 106"/>
                <a:gd name="T10" fmla="*/ 49 w 154"/>
                <a:gd name="T11" fmla="*/ 0 h 106"/>
                <a:gd name="T12" fmla="*/ 21 w 154"/>
                <a:gd name="T13" fmla="*/ 8 h 106"/>
                <a:gd name="T14" fmla="*/ 0 w 154"/>
                <a:gd name="T15" fmla="*/ 28 h 106"/>
                <a:gd name="T16" fmla="*/ 0 w 154"/>
                <a:gd name="T17" fmla="*/ 35 h 106"/>
                <a:gd name="T18" fmla="*/ 21 w 154"/>
                <a:gd name="T19" fmla="*/ 77 h 106"/>
                <a:gd name="T20" fmla="*/ 77 w 154"/>
                <a:gd name="T21" fmla="*/ 70 h 106"/>
                <a:gd name="T22" fmla="*/ 77 w 154"/>
                <a:gd name="T23" fmla="*/ 77 h 106"/>
                <a:gd name="T24" fmla="*/ 97 w 154"/>
                <a:gd name="T25" fmla="*/ 70 h 106"/>
                <a:gd name="T26" fmla="*/ 132 w 154"/>
                <a:gd name="T27" fmla="*/ 105 h 106"/>
                <a:gd name="T28" fmla="*/ 146 w 154"/>
                <a:gd name="T29" fmla="*/ 98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4" h="106">
                  <a:moveTo>
                    <a:pt x="146" y="98"/>
                  </a:moveTo>
                  <a:lnTo>
                    <a:pt x="153" y="49"/>
                  </a:lnTo>
                  <a:lnTo>
                    <a:pt x="125" y="42"/>
                  </a:lnTo>
                  <a:lnTo>
                    <a:pt x="97" y="35"/>
                  </a:lnTo>
                  <a:lnTo>
                    <a:pt x="84" y="42"/>
                  </a:lnTo>
                  <a:lnTo>
                    <a:pt x="49" y="0"/>
                  </a:lnTo>
                  <a:lnTo>
                    <a:pt x="21" y="8"/>
                  </a:lnTo>
                  <a:lnTo>
                    <a:pt x="0" y="28"/>
                  </a:lnTo>
                  <a:lnTo>
                    <a:pt x="0" y="35"/>
                  </a:lnTo>
                  <a:lnTo>
                    <a:pt x="21" y="77"/>
                  </a:lnTo>
                  <a:lnTo>
                    <a:pt x="77" y="70"/>
                  </a:lnTo>
                  <a:lnTo>
                    <a:pt x="77" y="77"/>
                  </a:lnTo>
                  <a:lnTo>
                    <a:pt x="97" y="70"/>
                  </a:lnTo>
                  <a:lnTo>
                    <a:pt x="132" y="105"/>
                  </a:lnTo>
                  <a:lnTo>
                    <a:pt x="146" y="98"/>
                  </a:lnTo>
                </a:path>
              </a:pathLst>
            </a:custGeom>
            <a:grpFill/>
            <a:ln w="1905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62" name="Freeform 61"/>
            <p:cNvSpPr>
              <a:spLocks noChangeArrowheads="1"/>
            </p:cNvSpPr>
            <p:nvPr/>
          </p:nvSpPr>
          <p:spPr bwMode="auto">
            <a:xfrm>
              <a:off x="17236964" y="11889742"/>
              <a:ext cx="45565" cy="45567"/>
            </a:xfrm>
            <a:custGeom>
              <a:avLst/>
              <a:gdLst>
                <a:gd name="T0" fmla="*/ 55 w 98"/>
                <a:gd name="T1" fmla="*/ 0 h 98"/>
                <a:gd name="T2" fmla="*/ 62 w 98"/>
                <a:gd name="T3" fmla="*/ 42 h 98"/>
                <a:gd name="T4" fmla="*/ 90 w 98"/>
                <a:gd name="T5" fmla="*/ 84 h 98"/>
                <a:gd name="T6" fmla="*/ 97 w 98"/>
                <a:gd name="T7" fmla="*/ 97 h 98"/>
                <a:gd name="T8" fmla="*/ 20 w 98"/>
                <a:gd name="T9" fmla="*/ 70 h 98"/>
                <a:gd name="T10" fmla="*/ 13 w 98"/>
                <a:gd name="T11" fmla="*/ 14 h 98"/>
                <a:gd name="T12" fmla="*/ 0 w 98"/>
                <a:gd name="T13" fmla="*/ 0 h 98"/>
                <a:gd name="T14" fmla="*/ 55 w 98"/>
                <a:gd name="T15" fmla="*/ 0 h 9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8" h="98">
                  <a:moveTo>
                    <a:pt x="55" y="0"/>
                  </a:moveTo>
                  <a:lnTo>
                    <a:pt x="62" y="42"/>
                  </a:lnTo>
                  <a:lnTo>
                    <a:pt x="90" y="84"/>
                  </a:lnTo>
                  <a:lnTo>
                    <a:pt x="97" y="97"/>
                  </a:lnTo>
                  <a:lnTo>
                    <a:pt x="20" y="70"/>
                  </a:lnTo>
                  <a:lnTo>
                    <a:pt x="13" y="14"/>
                  </a:lnTo>
                  <a:lnTo>
                    <a:pt x="0" y="0"/>
                  </a:lnTo>
                  <a:lnTo>
                    <a:pt x="55" y="0"/>
                  </a:lnTo>
                </a:path>
              </a:pathLst>
            </a:custGeom>
            <a:grpFill/>
            <a:ln w="1905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63" name="Freeform 62"/>
            <p:cNvSpPr>
              <a:spLocks noChangeArrowheads="1"/>
            </p:cNvSpPr>
            <p:nvPr/>
          </p:nvSpPr>
          <p:spPr bwMode="auto">
            <a:xfrm>
              <a:off x="19676731" y="11050887"/>
              <a:ext cx="39352" cy="39353"/>
            </a:xfrm>
            <a:custGeom>
              <a:avLst/>
              <a:gdLst>
                <a:gd name="T0" fmla="*/ 42 w 84"/>
                <a:gd name="T1" fmla="*/ 84 h 85"/>
                <a:gd name="T2" fmla="*/ 70 w 84"/>
                <a:gd name="T3" fmla="*/ 49 h 85"/>
                <a:gd name="T4" fmla="*/ 83 w 84"/>
                <a:gd name="T5" fmla="*/ 14 h 85"/>
                <a:gd name="T6" fmla="*/ 35 w 84"/>
                <a:gd name="T7" fmla="*/ 0 h 85"/>
                <a:gd name="T8" fmla="*/ 0 w 84"/>
                <a:gd name="T9" fmla="*/ 49 h 85"/>
                <a:gd name="T10" fmla="*/ 42 w 84"/>
                <a:gd name="T11" fmla="*/ 84 h 85"/>
              </a:gdLst>
              <a:ahLst/>
              <a:cxnLst>
                <a:cxn ang="0">
                  <a:pos x="T0" y="T1"/>
                </a:cxn>
                <a:cxn ang="0">
                  <a:pos x="T2" y="T3"/>
                </a:cxn>
                <a:cxn ang="0">
                  <a:pos x="T4" y="T5"/>
                </a:cxn>
                <a:cxn ang="0">
                  <a:pos x="T6" y="T7"/>
                </a:cxn>
                <a:cxn ang="0">
                  <a:pos x="T8" y="T9"/>
                </a:cxn>
                <a:cxn ang="0">
                  <a:pos x="T10" y="T11"/>
                </a:cxn>
              </a:cxnLst>
              <a:rect l="0" t="0" r="r" b="b"/>
              <a:pathLst>
                <a:path w="84" h="85">
                  <a:moveTo>
                    <a:pt x="42" y="84"/>
                  </a:moveTo>
                  <a:lnTo>
                    <a:pt x="70" y="49"/>
                  </a:lnTo>
                  <a:lnTo>
                    <a:pt x="83" y="14"/>
                  </a:lnTo>
                  <a:lnTo>
                    <a:pt x="35" y="0"/>
                  </a:lnTo>
                  <a:lnTo>
                    <a:pt x="0" y="49"/>
                  </a:lnTo>
                  <a:lnTo>
                    <a:pt x="42" y="84"/>
                  </a:lnTo>
                </a:path>
              </a:pathLst>
            </a:custGeom>
            <a:grpFill/>
            <a:ln w="1905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64" name="Freeform 63"/>
            <p:cNvSpPr>
              <a:spLocks noChangeArrowheads="1"/>
            </p:cNvSpPr>
            <p:nvPr/>
          </p:nvSpPr>
          <p:spPr bwMode="auto">
            <a:xfrm>
              <a:off x="18104759" y="11142022"/>
              <a:ext cx="33137" cy="31068"/>
            </a:xfrm>
            <a:custGeom>
              <a:avLst/>
              <a:gdLst>
                <a:gd name="T0" fmla="*/ 0 w 71"/>
                <a:gd name="T1" fmla="*/ 63 h 64"/>
                <a:gd name="T2" fmla="*/ 49 w 71"/>
                <a:gd name="T3" fmla="*/ 56 h 64"/>
                <a:gd name="T4" fmla="*/ 70 w 71"/>
                <a:gd name="T5" fmla="*/ 21 h 64"/>
                <a:gd name="T6" fmla="*/ 35 w 71"/>
                <a:gd name="T7" fmla="*/ 0 h 64"/>
                <a:gd name="T8" fmla="*/ 0 w 71"/>
                <a:gd name="T9" fmla="*/ 21 h 64"/>
                <a:gd name="T10" fmla="*/ 0 w 71"/>
                <a:gd name="T11" fmla="*/ 56 h 64"/>
                <a:gd name="T12" fmla="*/ 0 w 71"/>
                <a:gd name="T13" fmla="*/ 63 h 64"/>
              </a:gdLst>
              <a:ahLst/>
              <a:cxnLst>
                <a:cxn ang="0">
                  <a:pos x="T0" y="T1"/>
                </a:cxn>
                <a:cxn ang="0">
                  <a:pos x="T2" y="T3"/>
                </a:cxn>
                <a:cxn ang="0">
                  <a:pos x="T4" y="T5"/>
                </a:cxn>
                <a:cxn ang="0">
                  <a:pos x="T6" y="T7"/>
                </a:cxn>
                <a:cxn ang="0">
                  <a:pos x="T8" y="T9"/>
                </a:cxn>
                <a:cxn ang="0">
                  <a:pos x="T10" y="T11"/>
                </a:cxn>
                <a:cxn ang="0">
                  <a:pos x="T12" y="T13"/>
                </a:cxn>
              </a:cxnLst>
              <a:rect l="0" t="0" r="r" b="b"/>
              <a:pathLst>
                <a:path w="71" h="64">
                  <a:moveTo>
                    <a:pt x="0" y="63"/>
                  </a:moveTo>
                  <a:lnTo>
                    <a:pt x="49" y="56"/>
                  </a:lnTo>
                  <a:lnTo>
                    <a:pt x="70" y="21"/>
                  </a:lnTo>
                  <a:lnTo>
                    <a:pt x="35" y="0"/>
                  </a:lnTo>
                  <a:lnTo>
                    <a:pt x="0" y="21"/>
                  </a:lnTo>
                  <a:lnTo>
                    <a:pt x="0" y="56"/>
                  </a:lnTo>
                  <a:lnTo>
                    <a:pt x="0" y="63"/>
                  </a:lnTo>
                </a:path>
              </a:pathLst>
            </a:custGeom>
            <a:grpFill/>
            <a:ln w="1905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65" name="Freeform 64"/>
            <p:cNvSpPr>
              <a:spLocks noChangeArrowheads="1"/>
            </p:cNvSpPr>
            <p:nvPr/>
          </p:nvSpPr>
          <p:spPr bwMode="auto">
            <a:xfrm>
              <a:off x="19173452" y="11284937"/>
              <a:ext cx="39350" cy="26927"/>
            </a:xfrm>
            <a:custGeom>
              <a:avLst/>
              <a:gdLst>
                <a:gd name="T0" fmla="*/ 69 w 84"/>
                <a:gd name="T1" fmla="*/ 21 h 57"/>
                <a:gd name="T2" fmla="*/ 83 w 84"/>
                <a:gd name="T3" fmla="*/ 49 h 57"/>
                <a:gd name="T4" fmla="*/ 83 w 84"/>
                <a:gd name="T5" fmla="*/ 56 h 57"/>
                <a:gd name="T6" fmla="*/ 49 w 84"/>
                <a:gd name="T7" fmla="*/ 49 h 57"/>
                <a:gd name="T8" fmla="*/ 7 w 84"/>
                <a:gd name="T9" fmla="*/ 35 h 57"/>
                <a:gd name="T10" fmla="*/ 0 w 84"/>
                <a:gd name="T11" fmla="*/ 0 h 57"/>
                <a:gd name="T12" fmla="*/ 55 w 84"/>
                <a:gd name="T13" fmla="*/ 0 h 57"/>
                <a:gd name="T14" fmla="*/ 69 w 84"/>
                <a:gd name="T15" fmla="*/ 21 h 5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4" h="57">
                  <a:moveTo>
                    <a:pt x="69" y="21"/>
                  </a:moveTo>
                  <a:lnTo>
                    <a:pt x="83" y="49"/>
                  </a:lnTo>
                  <a:lnTo>
                    <a:pt x="83" y="56"/>
                  </a:lnTo>
                  <a:lnTo>
                    <a:pt x="49" y="49"/>
                  </a:lnTo>
                  <a:lnTo>
                    <a:pt x="7" y="35"/>
                  </a:lnTo>
                  <a:lnTo>
                    <a:pt x="0" y="0"/>
                  </a:lnTo>
                  <a:lnTo>
                    <a:pt x="55" y="0"/>
                  </a:lnTo>
                  <a:lnTo>
                    <a:pt x="69" y="21"/>
                  </a:lnTo>
                </a:path>
              </a:pathLst>
            </a:custGeom>
            <a:grpFill/>
            <a:ln w="1905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66" name="Freeform 65"/>
            <p:cNvSpPr>
              <a:spLocks noChangeArrowheads="1"/>
            </p:cNvSpPr>
            <p:nvPr/>
          </p:nvSpPr>
          <p:spPr bwMode="auto">
            <a:xfrm>
              <a:off x="17539346" y="11980875"/>
              <a:ext cx="20711" cy="62137"/>
            </a:xfrm>
            <a:custGeom>
              <a:avLst/>
              <a:gdLst>
                <a:gd name="T0" fmla="*/ 28 w 43"/>
                <a:gd name="T1" fmla="*/ 28 h 133"/>
                <a:gd name="T2" fmla="*/ 42 w 43"/>
                <a:gd name="T3" fmla="*/ 14 h 133"/>
                <a:gd name="T4" fmla="*/ 42 w 43"/>
                <a:gd name="T5" fmla="*/ 0 h 133"/>
                <a:gd name="T6" fmla="*/ 0 w 43"/>
                <a:gd name="T7" fmla="*/ 35 h 133"/>
                <a:gd name="T8" fmla="*/ 35 w 43"/>
                <a:gd name="T9" fmla="*/ 132 h 133"/>
                <a:gd name="T10" fmla="*/ 35 w 43"/>
                <a:gd name="T11" fmla="*/ 62 h 133"/>
                <a:gd name="T12" fmla="*/ 28 w 43"/>
                <a:gd name="T13" fmla="*/ 28 h 133"/>
              </a:gdLst>
              <a:ahLst/>
              <a:cxnLst>
                <a:cxn ang="0">
                  <a:pos x="T0" y="T1"/>
                </a:cxn>
                <a:cxn ang="0">
                  <a:pos x="T2" y="T3"/>
                </a:cxn>
                <a:cxn ang="0">
                  <a:pos x="T4" y="T5"/>
                </a:cxn>
                <a:cxn ang="0">
                  <a:pos x="T6" y="T7"/>
                </a:cxn>
                <a:cxn ang="0">
                  <a:pos x="T8" y="T9"/>
                </a:cxn>
                <a:cxn ang="0">
                  <a:pos x="T10" y="T11"/>
                </a:cxn>
                <a:cxn ang="0">
                  <a:pos x="T12" y="T13"/>
                </a:cxn>
              </a:cxnLst>
              <a:rect l="0" t="0" r="r" b="b"/>
              <a:pathLst>
                <a:path w="43" h="133">
                  <a:moveTo>
                    <a:pt x="28" y="28"/>
                  </a:moveTo>
                  <a:lnTo>
                    <a:pt x="42" y="14"/>
                  </a:lnTo>
                  <a:lnTo>
                    <a:pt x="42" y="0"/>
                  </a:lnTo>
                  <a:lnTo>
                    <a:pt x="0" y="35"/>
                  </a:lnTo>
                  <a:lnTo>
                    <a:pt x="35" y="132"/>
                  </a:lnTo>
                  <a:lnTo>
                    <a:pt x="35" y="62"/>
                  </a:lnTo>
                  <a:lnTo>
                    <a:pt x="28" y="28"/>
                  </a:lnTo>
                </a:path>
              </a:pathLst>
            </a:custGeom>
            <a:grpFill/>
            <a:ln w="1905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67" name="Freeform 66"/>
            <p:cNvSpPr>
              <a:spLocks noChangeArrowheads="1"/>
            </p:cNvSpPr>
            <p:nvPr/>
          </p:nvSpPr>
          <p:spPr bwMode="auto">
            <a:xfrm>
              <a:off x="17462716" y="11860743"/>
              <a:ext cx="20711" cy="35212"/>
            </a:xfrm>
            <a:custGeom>
              <a:avLst/>
              <a:gdLst>
                <a:gd name="T0" fmla="*/ 6 w 42"/>
                <a:gd name="T1" fmla="*/ 76 h 77"/>
                <a:gd name="T2" fmla="*/ 41 w 42"/>
                <a:gd name="T3" fmla="*/ 69 h 77"/>
                <a:gd name="T4" fmla="*/ 13 w 42"/>
                <a:gd name="T5" fmla="*/ 0 h 77"/>
                <a:gd name="T6" fmla="*/ 0 w 42"/>
                <a:gd name="T7" fmla="*/ 27 h 77"/>
                <a:gd name="T8" fmla="*/ 6 w 42"/>
                <a:gd name="T9" fmla="*/ 76 h 77"/>
              </a:gdLst>
              <a:ahLst/>
              <a:cxnLst>
                <a:cxn ang="0">
                  <a:pos x="T0" y="T1"/>
                </a:cxn>
                <a:cxn ang="0">
                  <a:pos x="T2" y="T3"/>
                </a:cxn>
                <a:cxn ang="0">
                  <a:pos x="T4" y="T5"/>
                </a:cxn>
                <a:cxn ang="0">
                  <a:pos x="T6" y="T7"/>
                </a:cxn>
                <a:cxn ang="0">
                  <a:pos x="T8" y="T9"/>
                </a:cxn>
              </a:cxnLst>
              <a:rect l="0" t="0" r="r" b="b"/>
              <a:pathLst>
                <a:path w="42" h="77">
                  <a:moveTo>
                    <a:pt x="6" y="76"/>
                  </a:moveTo>
                  <a:lnTo>
                    <a:pt x="41" y="69"/>
                  </a:lnTo>
                  <a:lnTo>
                    <a:pt x="13" y="0"/>
                  </a:lnTo>
                  <a:lnTo>
                    <a:pt x="0" y="27"/>
                  </a:lnTo>
                  <a:lnTo>
                    <a:pt x="6" y="76"/>
                  </a:lnTo>
                </a:path>
              </a:pathLst>
            </a:custGeom>
            <a:grpFill/>
            <a:ln w="1905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68" name="Freeform 67"/>
            <p:cNvSpPr>
              <a:spLocks noChangeArrowheads="1"/>
            </p:cNvSpPr>
            <p:nvPr/>
          </p:nvSpPr>
          <p:spPr bwMode="auto">
            <a:xfrm>
              <a:off x="16569126" y="14113249"/>
              <a:ext cx="31065" cy="26927"/>
            </a:xfrm>
            <a:custGeom>
              <a:avLst/>
              <a:gdLst>
                <a:gd name="T0" fmla="*/ 21 w 64"/>
                <a:gd name="T1" fmla="*/ 56 h 57"/>
                <a:gd name="T2" fmla="*/ 63 w 64"/>
                <a:gd name="T3" fmla="*/ 35 h 57"/>
                <a:gd name="T4" fmla="*/ 42 w 64"/>
                <a:gd name="T5" fmla="*/ 0 h 57"/>
                <a:gd name="T6" fmla="*/ 0 w 64"/>
                <a:gd name="T7" fmla="*/ 14 h 57"/>
                <a:gd name="T8" fmla="*/ 21 w 64"/>
                <a:gd name="T9" fmla="*/ 56 h 57"/>
              </a:gdLst>
              <a:ahLst/>
              <a:cxnLst>
                <a:cxn ang="0">
                  <a:pos x="T0" y="T1"/>
                </a:cxn>
                <a:cxn ang="0">
                  <a:pos x="T2" y="T3"/>
                </a:cxn>
                <a:cxn ang="0">
                  <a:pos x="T4" y="T5"/>
                </a:cxn>
                <a:cxn ang="0">
                  <a:pos x="T6" y="T7"/>
                </a:cxn>
                <a:cxn ang="0">
                  <a:pos x="T8" y="T9"/>
                </a:cxn>
              </a:cxnLst>
              <a:rect l="0" t="0" r="r" b="b"/>
              <a:pathLst>
                <a:path w="64" h="57">
                  <a:moveTo>
                    <a:pt x="21" y="56"/>
                  </a:moveTo>
                  <a:lnTo>
                    <a:pt x="63" y="35"/>
                  </a:lnTo>
                  <a:lnTo>
                    <a:pt x="42" y="0"/>
                  </a:lnTo>
                  <a:lnTo>
                    <a:pt x="0" y="14"/>
                  </a:lnTo>
                  <a:lnTo>
                    <a:pt x="21" y="56"/>
                  </a:lnTo>
                </a:path>
              </a:pathLst>
            </a:custGeom>
            <a:grpFill/>
            <a:ln w="1905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69" name="Freeform 68"/>
            <p:cNvSpPr>
              <a:spLocks noChangeArrowheads="1"/>
            </p:cNvSpPr>
            <p:nvPr/>
          </p:nvSpPr>
          <p:spPr bwMode="auto">
            <a:xfrm>
              <a:off x="19020190" y="11311865"/>
              <a:ext cx="16569" cy="26926"/>
            </a:xfrm>
            <a:custGeom>
              <a:avLst/>
              <a:gdLst>
                <a:gd name="T0" fmla="*/ 28 w 35"/>
                <a:gd name="T1" fmla="*/ 56 h 57"/>
                <a:gd name="T2" fmla="*/ 34 w 35"/>
                <a:gd name="T3" fmla="*/ 0 h 57"/>
                <a:gd name="T4" fmla="*/ 0 w 35"/>
                <a:gd name="T5" fmla="*/ 21 h 57"/>
                <a:gd name="T6" fmla="*/ 7 w 35"/>
                <a:gd name="T7" fmla="*/ 56 h 57"/>
                <a:gd name="T8" fmla="*/ 28 w 35"/>
                <a:gd name="T9" fmla="*/ 56 h 57"/>
              </a:gdLst>
              <a:ahLst/>
              <a:cxnLst>
                <a:cxn ang="0">
                  <a:pos x="T0" y="T1"/>
                </a:cxn>
                <a:cxn ang="0">
                  <a:pos x="T2" y="T3"/>
                </a:cxn>
                <a:cxn ang="0">
                  <a:pos x="T4" y="T5"/>
                </a:cxn>
                <a:cxn ang="0">
                  <a:pos x="T6" y="T7"/>
                </a:cxn>
                <a:cxn ang="0">
                  <a:pos x="T8" y="T9"/>
                </a:cxn>
              </a:cxnLst>
              <a:rect l="0" t="0" r="r" b="b"/>
              <a:pathLst>
                <a:path w="35" h="57">
                  <a:moveTo>
                    <a:pt x="28" y="56"/>
                  </a:moveTo>
                  <a:lnTo>
                    <a:pt x="34" y="0"/>
                  </a:lnTo>
                  <a:lnTo>
                    <a:pt x="0" y="21"/>
                  </a:lnTo>
                  <a:lnTo>
                    <a:pt x="7" y="56"/>
                  </a:lnTo>
                  <a:lnTo>
                    <a:pt x="28" y="56"/>
                  </a:lnTo>
                </a:path>
              </a:pathLst>
            </a:custGeom>
            <a:grpFill/>
            <a:ln w="1905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70" name="Freeform 69"/>
            <p:cNvSpPr>
              <a:spLocks noChangeArrowheads="1"/>
            </p:cNvSpPr>
            <p:nvPr/>
          </p:nvSpPr>
          <p:spPr bwMode="auto">
            <a:xfrm>
              <a:off x="19575247" y="11220729"/>
              <a:ext cx="14497" cy="22783"/>
            </a:xfrm>
            <a:custGeom>
              <a:avLst/>
              <a:gdLst>
                <a:gd name="T0" fmla="*/ 0 w 29"/>
                <a:gd name="T1" fmla="*/ 0 h 50"/>
                <a:gd name="T2" fmla="*/ 28 w 29"/>
                <a:gd name="T3" fmla="*/ 0 h 50"/>
                <a:gd name="T4" fmla="*/ 21 w 29"/>
                <a:gd name="T5" fmla="*/ 28 h 50"/>
                <a:gd name="T6" fmla="*/ 0 w 29"/>
                <a:gd name="T7" fmla="*/ 49 h 50"/>
                <a:gd name="T8" fmla="*/ 0 w 29"/>
                <a:gd name="T9" fmla="*/ 0 h 50"/>
              </a:gdLst>
              <a:ahLst/>
              <a:cxnLst>
                <a:cxn ang="0">
                  <a:pos x="T0" y="T1"/>
                </a:cxn>
                <a:cxn ang="0">
                  <a:pos x="T2" y="T3"/>
                </a:cxn>
                <a:cxn ang="0">
                  <a:pos x="T4" y="T5"/>
                </a:cxn>
                <a:cxn ang="0">
                  <a:pos x="T6" y="T7"/>
                </a:cxn>
                <a:cxn ang="0">
                  <a:pos x="T8" y="T9"/>
                </a:cxn>
              </a:cxnLst>
              <a:rect l="0" t="0" r="r" b="b"/>
              <a:pathLst>
                <a:path w="29" h="50">
                  <a:moveTo>
                    <a:pt x="0" y="0"/>
                  </a:moveTo>
                  <a:lnTo>
                    <a:pt x="28" y="0"/>
                  </a:lnTo>
                  <a:lnTo>
                    <a:pt x="21" y="28"/>
                  </a:lnTo>
                  <a:lnTo>
                    <a:pt x="0" y="49"/>
                  </a:lnTo>
                  <a:lnTo>
                    <a:pt x="0" y="0"/>
                  </a:lnTo>
                </a:path>
              </a:pathLst>
            </a:custGeom>
            <a:grpFill/>
            <a:ln w="1905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71" name="Freeform 70"/>
            <p:cNvSpPr>
              <a:spLocks noChangeArrowheads="1"/>
            </p:cNvSpPr>
            <p:nvPr/>
          </p:nvSpPr>
          <p:spPr bwMode="auto">
            <a:xfrm>
              <a:off x="17570413" y="12018159"/>
              <a:ext cx="4142" cy="4142"/>
            </a:xfrm>
            <a:custGeom>
              <a:avLst/>
              <a:gdLst>
                <a:gd name="T0" fmla="*/ 0 w 8"/>
                <a:gd name="T1" fmla="*/ 0 h 8"/>
                <a:gd name="T2" fmla="*/ 7 w 8"/>
                <a:gd name="T3" fmla="*/ 7 h 8"/>
                <a:gd name="T4" fmla="*/ 0 w 8"/>
                <a:gd name="T5" fmla="*/ 7 h 8"/>
                <a:gd name="T6" fmla="*/ 0 w 8"/>
                <a:gd name="T7" fmla="*/ 0 h 8"/>
              </a:gdLst>
              <a:ahLst/>
              <a:cxnLst>
                <a:cxn ang="0">
                  <a:pos x="T0" y="T1"/>
                </a:cxn>
                <a:cxn ang="0">
                  <a:pos x="T2" y="T3"/>
                </a:cxn>
                <a:cxn ang="0">
                  <a:pos x="T4" y="T5"/>
                </a:cxn>
                <a:cxn ang="0">
                  <a:pos x="T6" y="T7"/>
                </a:cxn>
              </a:cxnLst>
              <a:rect l="0" t="0" r="r" b="b"/>
              <a:pathLst>
                <a:path w="8" h="8">
                  <a:moveTo>
                    <a:pt x="0" y="0"/>
                  </a:moveTo>
                  <a:lnTo>
                    <a:pt x="7" y="7"/>
                  </a:lnTo>
                  <a:lnTo>
                    <a:pt x="0" y="7"/>
                  </a:lnTo>
                  <a:lnTo>
                    <a:pt x="0" y="0"/>
                  </a:lnTo>
                </a:path>
              </a:pathLst>
            </a:custGeom>
            <a:grpFill/>
            <a:ln w="1905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72" name="Freeform 71"/>
            <p:cNvSpPr>
              <a:spLocks noChangeArrowheads="1"/>
            </p:cNvSpPr>
            <p:nvPr/>
          </p:nvSpPr>
          <p:spPr bwMode="auto">
            <a:xfrm>
              <a:off x="17560057" y="12001589"/>
              <a:ext cx="10356" cy="4142"/>
            </a:xfrm>
            <a:custGeom>
              <a:avLst/>
              <a:gdLst>
                <a:gd name="T0" fmla="*/ 0 w 22"/>
                <a:gd name="T1" fmla="*/ 0 h 8"/>
                <a:gd name="T2" fmla="*/ 21 w 22"/>
                <a:gd name="T3" fmla="*/ 7 h 8"/>
                <a:gd name="T4" fmla="*/ 0 w 22"/>
                <a:gd name="T5" fmla="*/ 0 h 8"/>
              </a:gdLst>
              <a:ahLst/>
              <a:cxnLst>
                <a:cxn ang="0">
                  <a:pos x="T0" y="T1"/>
                </a:cxn>
                <a:cxn ang="0">
                  <a:pos x="T2" y="T3"/>
                </a:cxn>
                <a:cxn ang="0">
                  <a:pos x="T4" y="T5"/>
                </a:cxn>
              </a:cxnLst>
              <a:rect l="0" t="0" r="r" b="b"/>
              <a:pathLst>
                <a:path w="22" h="8">
                  <a:moveTo>
                    <a:pt x="0" y="0"/>
                  </a:moveTo>
                  <a:lnTo>
                    <a:pt x="21" y="7"/>
                  </a:lnTo>
                  <a:lnTo>
                    <a:pt x="0" y="0"/>
                  </a:lnTo>
                </a:path>
              </a:pathLst>
            </a:custGeom>
            <a:grpFill/>
            <a:ln w="1905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73" name="Freeform 72"/>
            <p:cNvSpPr>
              <a:spLocks noChangeArrowheads="1"/>
            </p:cNvSpPr>
            <p:nvPr/>
          </p:nvSpPr>
          <p:spPr bwMode="auto">
            <a:xfrm>
              <a:off x="19643593" y="13233980"/>
              <a:ext cx="4142" cy="4142"/>
            </a:xfrm>
            <a:custGeom>
              <a:avLst/>
              <a:gdLst>
                <a:gd name="T0" fmla="*/ 0 w 7"/>
                <a:gd name="T1" fmla="*/ 7 h 8"/>
                <a:gd name="T2" fmla="*/ 6 w 7"/>
                <a:gd name="T3" fmla="*/ 7 h 8"/>
                <a:gd name="T4" fmla="*/ 0 w 7"/>
                <a:gd name="T5" fmla="*/ 0 h 8"/>
                <a:gd name="T6" fmla="*/ 0 w 7"/>
                <a:gd name="T7" fmla="*/ 7 h 8"/>
              </a:gdLst>
              <a:ahLst/>
              <a:cxnLst>
                <a:cxn ang="0">
                  <a:pos x="T0" y="T1"/>
                </a:cxn>
                <a:cxn ang="0">
                  <a:pos x="T2" y="T3"/>
                </a:cxn>
                <a:cxn ang="0">
                  <a:pos x="T4" y="T5"/>
                </a:cxn>
                <a:cxn ang="0">
                  <a:pos x="T6" y="T7"/>
                </a:cxn>
              </a:cxnLst>
              <a:rect l="0" t="0" r="r" b="b"/>
              <a:pathLst>
                <a:path w="7" h="8">
                  <a:moveTo>
                    <a:pt x="0" y="7"/>
                  </a:moveTo>
                  <a:lnTo>
                    <a:pt x="6" y="7"/>
                  </a:lnTo>
                  <a:lnTo>
                    <a:pt x="0" y="0"/>
                  </a:lnTo>
                  <a:lnTo>
                    <a:pt x="0" y="7"/>
                  </a:lnTo>
                </a:path>
              </a:pathLst>
            </a:custGeom>
            <a:grpFill/>
            <a:ln w="1905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74" name="Freeform 73"/>
            <p:cNvSpPr>
              <a:spLocks noChangeArrowheads="1"/>
            </p:cNvSpPr>
            <p:nvPr/>
          </p:nvSpPr>
          <p:spPr bwMode="auto">
            <a:xfrm>
              <a:off x="19618740" y="11197946"/>
              <a:ext cx="4142" cy="4142"/>
            </a:xfrm>
            <a:custGeom>
              <a:avLst/>
              <a:gdLst>
                <a:gd name="T0" fmla="*/ 0 w 8"/>
                <a:gd name="T1" fmla="*/ 7 h 8"/>
                <a:gd name="T2" fmla="*/ 7 w 8"/>
                <a:gd name="T3" fmla="*/ 0 h 8"/>
                <a:gd name="T4" fmla="*/ 0 w 8"/>
                <a:gd name="T5" fmla="*/ 0 h 8"/>
                <a:gd name="T6" fmla="*/ 0 w 8"/>
                <a:gd name="T7" fmla="*/ 7 h 8"/>
              </a:gdLst>
              <a:ahLst/>
              <a:cxnLst>
                <a:cxn ang="0">
                  <a:pos x="T0" y="T1"/>
                </a:cxn>
                <a:cxn ang="0">
                  <a:pos x="T2" y="T3"/>
                </a:cxn>
                <a:cxn ang="0">
                  <a:pos x="T4" y="T5"/>
                </a:cxn>
                <a:cxn ang="0">
                  <a:pos x="T6" y="T7"/>
                </a:cxn>
              </a:cxnLst>
              <a:rect l="0" t="0" r="r" b="b"/>
              <a:pathLst>
                <a:path w="8" h="8">
                  <a:moveTo>
                    <a:pt x="0" y="7"/>
                  </a:moveTo>
                  <a:lnTo>
                    <a:pt x="7" y="0"/>
                  </a:lnTo>
                  <a:lnTo>
                    <a:pt x="0" y="0"/>
                  </a:lnTo>
                  <a:lnTo>
                    <a:pt x="0" y="7"/>
                  </a:lnTo>
                </a:path>
              </a:pathLst>
            </a:custGeom>
            <a:grpFill/>
            <a:ln w="1905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75" name="Freeform 74"/>
            <p:cNvSpPr>
              <a:spLocks noChangeArrowheads="1"/>
            </p:cNvSpPr>
            <p:nvPr/>
          </p:nvSpPr>
          <p:spPr bwMode="auto">
            <a:xfrm>
              <a:off x="20016392" y="9677651"/>
              <a:ext cx="1219884" cy="2294939"/>
            </a:xfrm>
            <a:custGeom>
              <a:avLst/>
              <a:gdLst>
                <a:gd name="T0" fmla="*/ 2519 w 2596"/>
                <a:gd name="T1" fmla="*/ 1627 h 4884"/>
                <a:gd name="T2" fmla="*/ 2435 w 2596"/>
                <a:gd name="T3" fmla="*/ 1961 h 4884"/>
                <a:gd name="T4" fmla="*/ 2456 w 2596"/>
                <a:gd name="T5" fmla="*/ 2309 h 4884"/>
                <a:gd name="T6" fmla="*/ 2568 w 2596"/>
                <a:gd name="T7" fmla="*/ 2441 h 4884"/>
                <a:gd name="T8" fmla="*/ 2526 w 2596"/>
                <a:gd name="T9" fmla="*/ 2539 h 4884"/>
                <a:gd name="T10" fmla="*/ 2408 w 2596"/>
                <a:gd name="T11" fmla="*/ 2713 h 4884"/>
                <a:gd name="T12" fmla="*/ 2234 w 2596"/>
                <a:gd name="T13" fmla="*/ 2643 h 4884"/>
                <a:gd name="T14" fmla="*/ 1969 w 2596"/>
                <a:gd name="T15" fmla="*/ 2706 h 4884"/>
                <a:gd name="T16" fmla="*/ 1614 w 2596"/>
                <a:gd name="T17" fmla="*/ 2907 h 4884"/>
                <a:gd name="T18" fmla="*/ 1531 w 2596"/>
                <a:gd name="T19" fmla="*/ 3074 h 4884"/>
                <a:gd name="T20" fmla="*/ 1531 w 2596"/>
                <a:gd name="T21" fmla="*/ 3207 h 4884"/>
                <a:gd name="T22" fmla="*/ 1538 w 2596"/>
                <a:gd name="T23" fmla="*/ 3367 h 4884"/>
                <a:gd name="T24" fmla="*/ 1573 w 2596"/>
                <a:gd name="T25" fmla="*/ 3666 h 4884"/>
                <a:gd name="T26" fmla="*/ 1468 w 2596"/>
                <a:gd name="T27" fmla="*/ 3867 h 4884"/>
                <a:gd name="T28" fmla="*/ 1148 w 2596"/>
                <a:gd name="T29" fmla="*/ 4055 h 4884"/>
                <a:gd name="T30" fmla="*/ 995 w 2596"/>
                <a:gd name="T31" fmla="*/ 4264 h 4884"/>
                <a:gd name="T32" fmla="*/ 877 w 2596"/>
                <a:gd name="T33" fmla="*/ 4445 h 4884"/>
                <a:gd name="T34" fmla="*/ 724 w 2596"/>
                <a:gd name="T35" fmla="*/ 4855 h 4884"/>
                <a:gd name="T36" fmla="*/ 439 w 2596"/>
                <a:gd name="T37" fmla="*/ 4855 h 4884"/>
                <a:gd name="T38" fmla="*/ 188 w 2596"/>
                <a:gd name="T39" fmla="*/ 4855 h 4884"/>
                <a:gd name="T40" fmla="*/ 28 w 2596"/>
                <a:gd name="T41" fmla="*/ 4716 h 4884"/>
                <a:gd name="T42" fmla="*/ 28 w 2596"/>
                <a:gd name="T43" fmla="*/ 4542 h 4884"/>
                <a:gd name="T44" fmla="*/ 28 w 2596"/>
                <a:gd name="T45" fmla="*/ 4333 h 4884"/>
                <a:gd name="T46" fmla="*/ 147 w 2596"/>
                <a:gd name="T47" fmla="*/ 4146 h 4884"/>
                <a:gd name="T48" fmla="*/ 327 w 2596"/>
                <a:gd name="T49" fmla="*/ 4013 h 4884"/>
                <a:gd name="T50" fmla="*/ 404 w 2596"/>
                <a:gd name="T51" fmla="*/ 3784 h 4884"/>
                <a:gd name="T52" fmla="*/ 453 w 2596"/>
                <a:gd name="T53" fmla="*/ 3457 h 4884"/>
                <a:gd name="T54" fmla="*/ 397 w 2596"/>
                <a:gd name="T55" fmla="*/ 3227 h 4884"/>
                <a:gd name="T56" fmla="*/ 599 w 2596"/>
                <a:gd name="T57" fmla="*/ 3109 h 4884"/>
                <a:gd name="T58" fmla="*/ 821 w 2596"/>
                <a:gd name="T59" fmla="*/ 3116 h 4884"/>
                <a:gd name="T60" fmla="*/ 961 w 2596"/>
                <a:gd name="T61" fmla="*/ 2921 h 4884"/>
                <a:gd name="T62" fmla="*/ 947 w 2596"/>
                <a:gd name="T63" fmla="*/ 2643 h 4884"/>
                <a:gd name="T64" fmla="*/ 856 w 2596"/>
                <a:gd name="T65" fmla="*/ 2573 h 4884"/>
                <a:gd name="T66" fmla="*/ 717 w 2596"/>
                <a:gd name="T67" fmla="*/ 2177 h 4884"/>
                <a:gd name="T68" fmla="*/ 696 w 2596"/>
                <a:gd name="T69" fmla="*/ 1892 h 4884"/>
                <a:gd name="T70" fmla="*/ 564 w 2596"/>
                <a:gd name="T71" fmla="*/ 1488 h 4884"/>
                <a:gd name="T72" fmla="*/ 432 w 2596"/>
                <a:gd name="T73" fmla="*/ 1314 h 4884"/>
                <a:gd name="T74" fmla="*/ 321 w 2596"/>
                <a:gd name="T75" fmla="*/ 1029 h 4884"/>
                <a:gd name="T76" fmla="*/ 286 w 2596"/>
                <a:gd name="T77" fmla="*/ 841 h 4884"/>
                <a:gd name="T78" fmla="*/ 265 w 2596"/>
                <a:gd name="T79" fmla="*/ 626 h 4884"/>
                <a:gd name="T80" fmla="*/ 237 w 2596"/>
                <a:gd name="T81" fmla="*/ 438 h 4884"/>
                <a:gd name="T82" fmla="*/ 369 w 2596"/>
                <a:gd name="T83" fmla="*/ 313 h 4884"/>
                <a:gd name="T84" fmla="*/ 494 w 2596"/>
                <a:gd name="T85" fmla="*/ 313 h 4884"/>
                <a:gd name="T86" fmla="*/ 634 w 2596"/>
                <a:gd name="T87" fmla="*/ 320 h 4884"/>
                <a:gd name="T88" fmla="*/ 634 w 2596"/>
                <a:gd name="T89" fmla="*/ 389 h 4884"/>
                <a:gd name="T90" fmla="*/ 689 w 2596"/>
                <a:gd name="T91" fmla="*/ 549 h 4884"/>
                <a:gd name="T92" fmla="*/ 849 w 2596"/>
                <a:gd name="T93" fmla="*/ 521 h 4884"/>
                <a:gd name="T94" fmla="*/ 961 w 2596"/>
                <a:gd name="T95" fmla="*/ 542 h 4884"/>
                <a:gd name="T96" fmla="*/ 1128 w 2596"/>
                <a:gd name="T97" fmla="*/ 473 h 4884"/>
                <a:gd name="T98" fmla="*/ 1211 w 2596"/>
                <a:gd name="T99" fmla="*/ 487 h 4884"/>
                <a:gd name="T100" fmla="*/ 1239 w 2596"/>
                <a:gd name="T101" fmla="*/ 320 h 4884"/>
                <a:gd name="T102" fmla="*/ 1274 w 2596"/>
                <a:gd name="T103" fmla="*/ 187 h 4884"/>
                <a:gd name="T104" fmla="*/ 1336 w 2596"/>
                <a:gd name="T105" fmla="*/ 27 h 4884"/>
                <a:gd name="T106" fmla="*/ 1454 w 2596"/>
                <a:gd name="T107" fmla="*/ 34 h 4884"/>
                <a:gd name="T108" fmla="*/ 1649 w 2596"/>
                <a:gd name="T109" fmla="*/ 34 h 4884"/>
                <a:gd name="T110" fmla="*/ 1607 w 2596"/>
                <a:gd name="T111" fmla="*/ 208 h 4884"/>
                <a:gd name="T112" fmla="*/ 1566 w 2596"/>
                <a:gd name="T113" fmla="*/ 514 h 4884"/>
                <a:gd name="T114" fmla="*/ 1413 w 2596"/>
                <a:gd name="T115" fmla="*/ 786 h 4884"/>
                <a:gd name="T116" fmla="*/ 1566 w 2596"/>
                <a:gd name="T117" fmla="*/ 1106 h 4884"/>
                <a:gd name="T118" fmla="*/ 1962 w 2596"/>
                <a:gd name="T119" fmla="*/ 1210 h 4884"/>
                <a:gd name="T120" fmla="*/ 2143 w 2596"/>
                <a:gd name="T121" fmla="*/ 1391 h 48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596" h="4884">
                  <a:moveTo>
                    <a:pt x="2303" y="1447"/>
                  </a:moveTo>
                  <a:lnTo>
                    <a:pt x="2352" y="1544"/>
                  </a:lnTo>
                  <a:lnTo>
                    <a:pt x="2421" y="1593"/>
                  </a:lnTo>
                  <a:lnTo>
                    <a:pt x="2519" y="1627"/>
                  </a:lnTo>
                  <a:lnTo>
                    <a:pt x="2505" y="1655"/>
                  </a:lnTo>
                  <a:lnTo>
                    <a:pt x="2449" y="1801"/>
                  </a:lnTo>
                  <a:lnTo>
                    <a:pt x="2435" y="1864"/>
                  </a:lnTo>
                  <a:lnTo>
                    <a:pt x="2435" y="1961"/>
                  </a:lnTo>
                  <a:lnTo>
                    <a:pt x="2491" y="2031"/>
                  </a:lnTo>
                  <a:lnTo>
                    <a:pt x="2498" y="2079"/>
                  </a:lnTo>
                  <a:lnTo>
                    <a:pt x="2449" y="2233"/>
                  </a:lnTo>
                  <a:lnTo>
                    <a:pt x="2456" y="2309"/>
                  </a:lnTo>
                  <a:lnTo>
                    <a:pt x="2484" y="2323"/>
                  </a:lnTo>
                  <a:lnTo>
                    <a:pt x="2484" y="2330"/>
                  </a:lnTo>
                  <a:lnTo>
                    <a:pt x="2491" y="2386"/>
                  </a:lnTo>
                  <a:lnTo>
                    <a:pt x="2568" y="2441"/>
                  </a:lnTo>
                  <a:lnTo>
                    <a:pt x="2595" y="2448"/>
                  </a:lnTo>
                  <a:lnTo>
                    <a:pt x="2547" y="2490"/>
                  </a:lnTo>
                  <a:lnTo>
                    <a:pt x="2533" y="2511"/>
                  </a:lnTo>
                  <a:lnTo>
                    <a:pt x="2526" y="2539"/>
                  </a:lnTo>
                  <a:lnTo>
                    <a:pt x="2533" y="2594"/>
                  </a:lnTo>
                  <a:lnTo>
                    <a:pt x="2519" y="2622"/>
                  </a:lnTo>
                  <a:lnTo>
                    <a:pt x="2421" y="2740"/>
                  </a:lnTo>
                  <a:lnTo>
                    <a:pt x="2408" y="2713"/>
                  </a:lnTo>
                  <a:lnTo>
                    <a:pt x="2331" y="2678"/>
                  </a:lnTo>
                  <a:lnTo>
                    <a:pt x="2303" y="2706"/>
                  </a:lnTo>
                  <a:lnTo>
                    <a:pt x="2268" y="2685"/>
                  </a:lnTo>
                  <a:lnTo>
                    <a:pt x="2234" y="2643"/>
                  </a:lnTo>
                  <a:lnTo>
                    <a:pt x="2227" y="2643"/>
                  </a:lnTo>
                  <a:lnTo>
                    <a:pt x="2087" y="2657"/>
                  </a:lnTo>
                  <a:lnTo>
                    <a:pt x="2060" y="2671"/>
                  </a:lnTo>
                  <a:lnTo>
                    <a:pt x="1969" y="2706"/>
                  </a:lnTo>
                  <a:lnTo>
                    <a:pt x="1928" y="2719"/>
                  </a:lnTo>
                  <a:lnTo>
                    <a:pt x="1781" y="2803"/>
                  </a:lnTo>
                  <a:lnTo>
                    <a:pt x="1740" y="2838"/>
                  </a:lnTo>
                  <a:lnTo>
                    <a:pt x="1614" y="2907"/>
                  </a:lnTo>
                  <a:lnTo>
                    <a:pt x="1580" y="2970"/>
                  </a:lnTo>
                  <a:lnTo>
                    <a:pt x="1552" y="3012"/>
                  </a:lnTo>
                  <a:lnTo>
                    <a:pt x="1552" y="3019"/>
                  </a:lnTo>
                  <a:lnTo>
                    <a:pt x="1531" y="3074"/>
                  </a:lnTo>
                  <a:lnTo>
                    <a:pt x="1510" y="3102"/>
                  </a:lnTo>
                  <a:lnTo>
                    <a:pt x="1489" y="3137"/>
                  </a:lnTo>
                  <a:lnTo>
                    <a:pt x="1517" y="3179"/>
                  </a:lnTo>
                  <a:lnTo>
                    <a:pt x="1531" y="3207"/>
                  </a:lnTo>
                  <a:lnTo>
                    <a:pt x="1531" y="3234"/>
                  </a:lnTo>
                  <a:lnTo>
                    <a:pt x="1531" y="3262"/>
                  </a:lnTo>
                  <a:lnTo>
                    <a:pt x="1531" y="3297"/>
                  </a:lnTo>
                  <a:lnTo>
                    <a:pt x="1538" y="3367"/>
                  </a:lnTo>
                  <a:lnTo>
                    <a:pt x="1545" y="3401"/>
                  </a:lnTo>
                  <a:lnTo>
                    <a:pt x="1552" y="3471"/>
                  </a:lnTo>
                  <a:lnTo>
                    <a:pt x="1566" y="3596"/>
                  </a:lnTo>
                  <a:lnTo>
                    <a:pt x="1573" y="3666"/>
                  </a:lnTo>
                  <a:lnTo>
                    <a:pt x="1552" y="3763"/>
                  </a:lnTo>
                  <a:lnTo>
                    <a:pt x="1545" y="3770"/>
                  </a:lnTo>
                  <a:lnTo>
                    <a:pt x="1510" y="3819"/>
                  </a:lnTo>
                  <a:lnTo>
                    <a:pt x="1468" y="3867"/>
                  </a:lnTo>
                  <a:lnTo>
                    <a:pt x="1413" y="3923"/>
                  </a:lnTo>
                  <a:lnTo>
                    <a:pt x="1343" y="3965"/>
                  </a:lnTo>
                  <a:lnTo>
                    <a:pt x="1190" y="4027"/>
                  </a:lnTo>
                  <a:lnTo>
                    <a:pt x="1148" y="4055"/>
                  </a:lnTo>
                  <a:lnTo>
                    <a:pt x="1141" y="4062"/>
                  </a:lnTo>
                  <a:lnTo>
                    <a:pt x="1079" y="4153"/>
                  </a:lnTo>
                  <a:lnTo>
                    <a:pt x="1009" y="4250"/>
                  </a:lnTo>
                  <a:lnTo>
                    <a:pt x="995" y="4264"/>
                  </a:lnTo>
                  <a:lnTo>
                    <a:pt x="982" y="4285"/>
                  </a:lnTo>
                  <a:lnTo>
                    <a:pt x="926" y="4347"/>
                  </a:lnTo>
                  <a:lnTo>
                    <a:pt x="884" y="4417"/>
                  </a:lnTo>
                  <a:lnTo>
                    <a:pt x="877" y="4445"/>
                  </a:lnTo>
                  <a:lnTo>
                    <a:pt x="835" y="4653"/>
                  </a:lnTo>
                  <a:lnTo>
                    <a:pt x="821" y="4702"/>
                  </a:lnTo>
                  <a:lnTo>
                    <a:pt x="801" y="4744"/>
                  </a:lnTo>
                  <a:lnTo>
                    <a:pt x="724" y="4855"/>
                  </a:lnTo>
                  <a:lnTo>
                    <a:pt x="620" y="4876"/>
                  </a:lnTo>
                  <a:lnTo>
                    <a:pt x="571" y="4876"/>
                  </a:lnTo>
                  <a:lnTo>
                    <a:pt x="529" y="4869"/>
                  </a:lnTo>
                  <a:lnTo>
                    <a:pt x="439" y="4855"/>
                  </a:lnTo>
                  <a:lnTo>
                    <a:pt x="342" y="4876"/>
                  </a:lnTo>
                  <a:lnTo>
                    <a:pt x="293" y="4876"/>
                  </a:lnTo>
                  <a:lnTo>
                    <a:pt x="237" y="4883"/>
                  </a:lnTo>
                  <a:lnTo>
                    <a:pt x="188" y="4855"/>
                  </a:lnTo>
                  <a:lnTo>
                    <a:pt x="167" y="4855"/>
                  </a:lnTo>
                  <a:lnTo>
                    <a:pt x="105" y="4806"/>
                  </a:lnTo>
                  <a:lnTo>
                    <a:pt x="91" y="4806"/>
                  </a:lnTo>
                  <a:lnTo>
                    <a:pt x="28" y="4716"/>
                  </a:lnTo>
                  <a:lnTo>
                    <a:pt x="8" y="4660"/>
                  </a:lnTo>
                  <a:lnTo>
                    <a:pt x="42" y="4626"/>
                  </a:lnTo>
                  <a:lnTo>
                    <a:pt x="35" y="4563"/>
                  </a:lnTo>
                  <a:lnTo>
                    <a:pt x="28" y="4542"/>
                  </a:lnTo>
                  <a:lnTo>
                    <a:pt x="0" y="4493"/>
                  </a:lnTo>
                  <a:lnTo>
                    <a:pt x="35" y="4424"/>
                  </a:lnTo>
                  <a:lnTo>
                    <a:pt x="35" y="4382"/>
                  </a:lnTo>
                  <a:lnTo>
                    <a:pt x="28" y="4333"/>
                  </a:lnTo>
                  <a:lnTo>
                    <a:pt x="8" y="4250"/>
                  </a:lnTo>
                  <a:lnTo>
                    <a:pt x="14" y="4187"/>
                  </a:lnTo>
                  <a:lnTo>
                    <a:pt x="98" y="4153"/>
                  </a:lnTo>
                  <a:lnTo>
                    <a:pt x="147" y="4146"/>
                  </a:lnTo>
                  <a:lnTo>
                    <a:pt x="202" y="4125"/>
                  </a:lnTo>
                  <a:lnTo>
                    <a:pt x="230" y="4104"/>
                  </a:lnTo>
                  <a:lnTo>
                    <a:pt x="307" y="4034"/>
                  </a:lnTo>
                  <a:lnTo>
                    <a:pt x="327" y="4013"/>
                  </a:lnTo>
                  <a:lnTo>
                    <a:pt x="334" y="3951"/>
                  </a:lnTo>
                  <a:lnTo>
                    <a:pt x="355" y="3895"/>
                  </a:lnTo>
                  <a:lnTo>
                    <a:pt x="390" y="3832"/>
                  </a:lnTo>
                  <a:lnTo>
                    <a:pt x="404" y="3784"/>
                  </a:lnTo>
                  <a:lnTo>
                    <a:pt x="467" y="3666"/>
                  </a:lnTo>
                  <a:lnTo>
                    <a:pt x="474" y="3589"/>
                  </a:lnTo>
                  <a:lnTo>
                    <a:pt x="501" y="3506"/>
                  </a:lnTo>
                  <a:lnTo>
                    <a:pt x="453" y="3457"/>
                  </a:lnTo>
                  <a:lnTo>
                    <a:pt x="376" y="3373"/>
                  </a:lnTo>
                  <a:lnTo>
                    <a:pt x="327" y="3332"/>
                  </a:lnTo>
                  <a:lnTo>
                    <a:pt x="369" y="3241"/>
                  </a:lnTo>
                  <a:lnTo>
                    <a:pt x="397" y="3227"/>
                  </a:lnTo>
                  <a:lnTo>
                    <a:pt x="460" y="3207"/>
                  </a:lnTo>
                  <a:lnTo>
                    <a:pt x="550" y="3165"/>
                  </a:lnTo>
                  <a:lnTo>
                    <a:pt x="550" y="3151"/>
                  </a:lnTo>
                  <a:lnTo>
                    <a:pt x="599" y="3109"/>
                  </a:lnTo>
                  <a:lnTo>
                    <a:pt x="682" y="3102"/>
                  </a:lnTo>
                  <a:lnTo>
                    <a:pt x="731" y="3116"/>
                  </a:lnTo>
                  <a:lnTo>
                    <a:pt x="801" y="3130"/>
                  </a:lnTo>
                  <a:lnTo>
                    <a:pt x="821" y="3116"/>
                  </a:lnTo>
                  <a:lnTo>
                    <a:pt x="821" y="3130"/>
                  </a:lnTo>
                  <a:lnTo>
                    <a:pt x="856" y="3109"/>
                  </a:lnTo>
                  <a:lnTo>
                    <a:pt x="919" y="3040"/>
                  </a:lnTo>
                  <a:lnTo>
                    <a:pt x="961" y="2921"/>
                  </a:lnTo>
                  <a:lnTo>
                    <a:pt x="982" y="2838"/>
                  </a:lnTo>
                  <a:lnTo>
                    <a:pt x="974" y="2671"/>
                  </a:lnTo>
                  <a:lnTo>
                    <a:pt x="954" y="2650"/>
                  </a:lnTo>
                  <a:lnTo>
                    <a:pt x="947" y="2643"/>
                  </a:lnTo>
                  <a:lnTo>
                    <a:pt x="947" y="2650"/>
                  </a:lnTo>
                  <a:lnTo>
                    <a:pt x="926" y="2650"/>
                  </a:lnTo>
                  <a:lnTo>
                    <a:pt x="877" y="2622"/>
                  </a:lnTo>
                  <a:lnTo>
                    <a:pt x="856" y="2573"/>
                  </a:lnTo>
                  <a:lnTo>
                    <a:pt x="821" y="2504"/>
                  </a:lnTo>
                  <a:lnTo>
                    <a:pt x="787" y="2462"/>
                  </a:lnTo>
                  <a:lnTo>
                    <a:pt x="766" y="2406"/>
                  </a:lnTo>
                  <a:lnTo>
                    <a:pt x="717" y="2177"/>
                  </a:lnTo>
                  <a:lnTo>
                    <a:pt x="717" y="2093"/>
                  </a:lnTo>
                  <a:lnTo>
                    <a:pt x="703" y="2024"/>
                  </a:lnTo>
                  <a:lnTo>
                    <a:pt x="703" y="1947"/>
                  </a:lnTo>
                  <a:lnTo>
                    <a:pt x="696" y="1892"/>
                  </a:lnTo>
                  <a:lnTo>
                    <a:pt x="682" y="1794"/>
                  </a:lnTo>
                  <a:lnTo>
                    <a:pt x="648" y="1662"/>
                  </a:lnTo>
                  <a:lnTo>
                    <a:pt x="599" y="1530"/>
                  </a:lnTo>
                  <a:lnTo>
                    <a:pt x="564" y="1488"/>
                  </a:lnTo>
                  <a:lnTo>
                    <a:pt x="529" y="1412"/>
                  </a:lnTo>
                  <a:lnTo>
                    <a:pt x="460" y="1328"/>
                  </a:lnTo>
                  <a:lnTo>
                    <a:pt x="432" y="1328"/>
                  </a:lnTo>
                  <a:lnTo>
                    <a:pt x="432" y="1314"/>
                  </a:lnTo>
                  <a:lnTo>
                    <a:pt x="390" y="1238"/>
                  </a:lnTo>
                  <a:lnTo>
                    <a:pt x="376" y="1203"/>
                  </a:lnTo>
                  <a:lnTo>
                    <a:pt x="334" y="1043"/>
                  </a:lnTo>
                  <a:lnTo>
                    <a:pt x="321" y="1029"/>
                  </a:lnTo>
                  <a:lnTo>
                    <a:pt x="300" y="974"/>
                  </a:lnTo>
                  <a:lnTo>
                    <a:pt x="300" y="904"/>
                  </a:lnTo>
                  <a:lnTo>
                    <a:pt x="293" y="876"/>
                  </a:lnTo>
                  <a:lnTo>
                    <a:pt x="286" y="841"/>
                  </a:lnTo>
                  <a:lnTo>
                    <a:pt x="258" y="709"/>
                  </a:lnTo>
                  <a:lnTo>
                    <a:pt x="244" y="681"/>
                  </a:lnTo>
                  <a:lnTo>
                    <a:pt x="237" y="667"/>
                  </a:lnTo>
                  <a:lnTo>
                    <a:pt x="265" y="626"/>
                  </a:lnTo>
                  <a:lnTo>
                    <a:pt x="265" y="605"/>
                  </a:lnTo>
                  <a:lnTo>
                    <a:pt x="230" y="514"/>
                  </a:lnTo>
                  <a:lnTo>
                    <a:pt x="209" y="480"/>
                  </a:lnTo>
                  <a:lnTo>
                    <a:pt x="237" y="438"/>
                  </a:lnTo>
                  <a:lnTo>
                    <a:pt x="244" y="389"/>
                  </a:lnTo>
                  <a:lnTo>
                    <a:pt x="265" y="382"/>
                  </a:lnTo>
                  <a:lnTo>
                    <a:pt x="321" y="313"/>
                  </a:lnTo>
                  <a:lnTo>
                    <a:pt x="369" y="313"/>
                  </a:lnTo>
                  <a:lnTo>
                    <a:pt x="397" y="340"/>
                  </a:lnTo>
                  <a:lnTo>
                    <a:pt x="425" y="326"/>
                  </a:lnTo>
                  <a:lnTo>
                    <a:pt x="439" y="354"/>
                  </a:lnTo>
                  <a:lnTo>
                    <a:pt x="494" y="313"/>
                  </a:lnTo>
                  <a:lnTo>
                    <a:pt x="557" y="340"/>
                  </a:lnTo>
                  <a:lnTo>
                    <a:pt x="585" y="347"/>
                  </a:lnTo>
                  <a:lnTo>
                    <a:pt x="620" y="340"/>
                  </a:lnTo>
                  <a:lnTo>
                    <a:pt x="634" y="320"/>
                  </a:lnTo>
                  <a:lnTo>
                    <a:pt x="661" y="326"/>
                  </a:lnTo>
                  <a:lnTo>
                    <a:pt x="668" y="347"/>
                  </a:lnTo>
                  <a:lnTo>
                    <a:pt x="654" y="361"/>
                  </a:lnTo>
                  <a:lnTo>
                    <a:pt x="634" y="389"/>
                  </a:lnTo>
                  <a:lnTo>
                    <a:pt x="634" y="445"/>
                  </a:lnTo>
                  <a:lnTo>
                    <a:pt x="648" y="473"/>
                  </a:lnTo>
                  <a:lnTo>
                    <a:pt x="689" y="521"/>
                  </a:lnTo>
                  <a:lnTo>
                    <a:pt x="689" y="549"/>
                  </a:lnTo>
                  <a:lnTo>
                    <a:pt x="717" y="542"/>
                  </a:lnTo>
                  <a:lnTo>
                    <a:pt x="766" y="521"/>
                  </a:lnTo>
                  <a:lnTo>
                    <a:pt x="801" y="521"/>
                  </a:lnTo>
                  <a:lnTo>
                    <a:pt x="849" y="521"/>
                  </a:lnTo>
                  <a:lnTo>
                    <a:pt x="877" y="493"/>
                  </a:lnTo>
                  <a:lnTo>
                    <a:pt x="898" y="507"/>
                  </a:lnTo>
                  <a:lnTo>
                    <a:pt x="919" y="514"/>
                  </a:lnTo>
                  <a:lnTo>
                    <a:pt x="961" y="542"/>
                  </a:lnTo>
                  <a:lnTo>
                    <a:pt x="961" y="473"/>
                  </a:lnTo>
                  <a:lnTo>
                    <a:pt x="1009" y="480"/>
                  </a:lnTo>
                  <a:lnTo>
                    <a:pt x="1072" y="459"/>
                  </a:lnTo>
                  <a:lnTo>
                    <a:pt x="1128" y="473"/>
                  </a:lnTo>
                  <a:lnTo>
                    <a:pt x="1176" y="521"/>
                  </a:lnTo>
                  <a:lnTo>
                    <a:pt x="1204" y="535"/>
                  </a:lnTo>
                  <a:lnTo>
                    <a:pt x="1204" y="493"/>
                  </a:lnTo>
                  <a:lnTo>
                    <a:pt x="1211" y="487"/>
                  </a:lnTo>
                  <a:lnTo>
                    <a:pt x="1162" y="452"/>
                  </a:lnTo>
                  <a:lnTo>
                    <a:pt x="1211" y="389"/>
                  </a:lnTo>
                  <a:lnTo>
                    <a:pt x="1218" y="375"/>
                  </a:lnTo>
                  <a:lnTo>
                    <a:pt x="1239" y="320"/>
                  </a:lnTo>
                  <a:lnTo>
                    <a:pt x="1246" y="320"/>
                  </a:lnTo>
                  <a:lnTo>
                    <a:pt x="1260" y="257"/>
                  </a:lnTo>
                  <a:lnTo>
                    <a:pt x="1274" y="194"/>
                  </a:lnTo>
                  <a:lnTo>
                    <a:pt x="1274" y="187"/>
                  </a:lnTo>
                  <a:lnTo>
                    <a:pt x="1288" y="118"/>
                  </a:lnTo>
                  <a:lnTo>
                    <a:pt x="1288" y="34"/>
                  </a:lnTo>
                  <a:lnTo>
                    <a:pt x="1308" y="0"/>
                  </a:lnTo>
                  <a:lnTo>
                    <a:pt x="1336" y="27"/>
                  </a:lnTo>
                  <a:lnTo>
                    <a:pt x="1392" y="27"/>
                  </a:lnTo>
                  <a:lnTo>
                    <a:pt x="1434" y="34"/>
                  </a:lnTo>
                  <a:lnTo>
                    <a:pt x="1441" y="27"/>
                  </a:lnTo>
                  <a:lnTo>
                    <a:pt x="1454" y="34"/>
                  </a:lnTo>
                  <a:lnTo>
                    <a:pt x="1482" y="55"/>
                  </a:lnTo>
                  <a:lnTo>
                    <a:pt x="1545" y="34"/>
                  </a:lnTo>
                  <a:lnTo>
                    <a:pt x="1601" y="27"/>
                  </a:lnTo>
                  <a:lnTo>
                    <a:pt x="1649" y="34"/>
                  </a:lnTo>
                  <a:lnTo>
                    <a:pt x="1677" y="55"/>
                  </a:lnTo>
                  <a:lnTo>
                    <a:pt x="1607" y="153"/>
                  </a:lnTo>
                  <a:lnTo>
                    <a:pt x="1607" y="194"/>
                  </a:lnTo>
                  <a:lnTo>
                    <a:pt x="1607" y="208"/>
                  </a:lnTo>
                  <a:lnTo>
                    <a:pt x="1607" y="257"/>
                  </a:lnTo>
                  <a:lnTo>
                    <a:pt x="1642" y="382"/>
                  </a:lnTo>
                  <a:lnTo>
                    <a:pt x="1649" y="389"/>
                  </a:lnTo>
                  <a:lnTo>
                    <a:pt x="1566" y="514"/>
                  </a:lnTo>
                  <a:lnTo>
                    <a:pt x="1566" y="521"/>
                  </a:lnTo>
                  <a:lnTo>
                    <a:pt x="1468" y="653"/>
                  </a:lnTo>
                  <a:lnTo>
                    <a:pt x="1420" y="765"/>
                  </a:lnTo>
                  <a:lnTo>
                    <a:pt x="1413" y="786"/>
                  </a:lnTo>
                  <a:lnTo>
                    <a:pt x="1420" y="855"/>
                  </a:lnTo>
                  <a:lnTo>
                    <a:pt x="1482" y="918"/>
                  </a:lnTo>
                  <a:lnTo>
                    <a:pt x="1482" y="1043"/>
                  </a:lnTo>
                  <a:lnTo>
                    <a:pt x="1566" y="1106"/>
                  </a:lnTo>
                  <a:lnTo>
                    <a:pt x="1670" y="1147"/>
                  </a:lnTo>
                  <a:lnTo>
                    <a:pt x="1837" y="1147"/>
                  </a:lnTo>
                  <a:lnTo>
                    <a:pt x="1879" y="1141"/>
                  </a:lnTo>
                  <a:lnTo>
                    <a:pt x="1962" y="1210"/>
                  </a:lnTo>
                  <a:lnTo>
                    <a:pt x="1990" y="1273"/>
                  </a:lnTo>
                  <a:lnTo>
                    <a:pt x="2032" y="1314"/>
                  </a:lnTo>
                  <a:lnTo>
                    <a:pt x="2095" y="1356"/>
                  </a:lnTo>
                  <a:lnTo>
                    <a:pt x="2143" y="1391"/>
                  </a:lnTo>
                  <a:lnTo>
                    <a:pt x="2234" y="1433"/>
                  </a:lnTo>
                  <a:lnTo>
                    <a:pt x="2303" y="1447"/>
                  </a:lnTo>
                </a:path>
              </a:pathLst>
            </a:custGeom>
            <a:grpFill/>
            <a:ln w="1905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76" name="Freeform 75"/>
            <p:cNvSpPr>
              <a:spLocks noChangeArrowheads="1"/>
            </p:cNvSpPr>
            <p:nvPr/>
          </p:nvSpPr>
          <p:spPr bwMode="auto">
            <a:xfrm>
              <a:off x="20790987" y="9043851"/>
              <a:ext cx="10356" cy="10357"/>
            </a:xfrm>
            <a:custGeom>
              <a:avLst/>
              <a:gdLst>
                <a:gd name="T0" fmla="*/ 14 w 22"/>
                <a:gd name="T1" fmla="*/ 0 h 22"/>
                <a:gd name="T2" fmla="*/ 21 w 22"/>
                <a:gd name="T3" fmla="*/ 21 h 22"/>
                <a:gd name="T4" fmla="*/ 0 w 22"/>
                <a:gd name="T5" fmla="*/ 7 h 22"/>
                <a:gd name="T6" fmla="*/ 14 w 22"/>
                <a:gd name="T7" fmla="*/ 0 h 22"/>
              </a:gdLst>
              <a:ahLst/>
              <a:cxnLst>
                <a:cxn ang="0">
                  <a:pos x="T0" y="T1"/>
                </a:cxn>
                <a:cxn ang="0">
                  <a:pos x="T2" y="T3"/>
                </a:cxn>
                <a:cxn ang="0">
                  <a:pos x="T4" y="T5"/>
                </a:cxn>
                <a:cxn ang="0">
                  <a:pos x="T6" y="T7"/>
                </a:cxn>
              </a:cxnLst>
              <a:rect l="0" t="0" r="r" b="b"/>
              <a:pathLst>
                <a:path w="22" h="22">
                  <a:moveTo>
                    <a:pt x="14" y="0"/>
                  </a:moveTo>
                  <a:lnTo>
                    <a:pt x="21" y="21"/>
                  </a:lnTo>
                  <a:lnTo>
                    <a:pt x="0" y="7"/>
                  </a:lnTo>
                  <a:lnTo>
                    <a:pt x="14" y="0"/>
                  </a:lnTo>
                </a:path>
              </a:pathLst>
            </a:custGeom>
            <a:grpFill/>
            <a:ln w="1905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77" name="Freeform 76"/>
            <p:cNvSpPr>
              <a:spLocks noChangeArrowheads="1"/>
            </p:cNvSpPr>
            <p:nvPr/>
          </p:nvSpPr>
          <p:spPr bwMode="auto">
            <a:xfrm>
              <a:off x="19788570" y="8654458"/>
              <a:ext cx="1186747" cy="1282101"/>
            </a:xfrm>
            <a:custGeom>
              <a:avLst/>
              <a:gdLst>
                <a:gd name="T0" fmla="*/ 1822 w 2526"/>
                <a:gd name="T1" fmla="*/ 2205 h 2728"/>
                <a:gd name="T2" fmla="*/ 1968 w 2526"/>
                <a:gd name="T3" fmla="*/ 2233 h 2728"/>
                <a:gd name="T4" fmla="*/ 2191 w 2526"/>
                <a:gd name="T5" fmla="*/ 2205 h 2728"/>
                <a:gd name="T6" fmla="*/ 2434 w 2526"/>
                <a:gd name="T7" fmla="*/ 1781 h 2728"/>
                <a:gd name="T8" fmla="*/ 2476 w 2526"/>
                <a:gd name="T9" fmla="*/ 1586 h 2728"/>
                <a:gd name="T10" fmla="*/ 2358 w 2526"/>
                <a:gd name="T11" fmla="*/ 1454 h 2728"/>
                <a:gd name="T12" fmla="*/ 2288 w 2526"/>
                <a:gd name="T13" fmla="*/ 1322 h 2728"/>
                <a:gd name="T14" fmla="*/ 2267 w 2526"/>
                <a:gd name="T15" fmla="*/ 1113 h 2728"/>
                <a:gd name="T16" fmla="*/ 2288 w 2526"/>
                <a:gd name="T17" fmla="*/ 926 h 2728"/>
                <a:gd name="T18" fmla="*/ 2163 w 2526"/>
                <a:gd name="T19" fmla="*/ 863 h 2728"/>
                <a:gd name="T20" fmla="*/ 2066 w 2526"/>
                <a:gd name="T21" fmla="*/ 821 h 2728"/>
                <a:gd name="T22" fmla="*/ 2031 w 2526"/>
                <a:gd name="T23" fmla="*/ 884 h 2728"/>
                <a:gd name="T24" fmla="*/ 1989 w 2526"/>
                <a:gd name="T25" fmla="*/ 884 h 2728"/>
                <a:gd name="T26" fmla="*/ 1927 w 2526"/>
                <a:gd name="T27" fmla="*/ 821 h 2728"/>
                <a:gd name="T28" fmla="*/ 1739 w 2526"/>
                <a:gd name="T29" fmla="*/ 898 h 2728"/>
                <a:gd name="T30" fmla="*/ 1495 w 2526"/>
                <a:gd name="T31" fmla="*/ 661 h 2728"/>
                <a:gd name="T32" fmla="*/ 1301 w 2526"/>
                <a:gd name="T33" fmla="*/ 529 h 2728"/>
                <a:gd name="T34" fmla="*/ 1113 w 2526"/>
                <a:gd name="T35" fmla="*/ 362 h 2728"/>
                <a:gd name="T36" fmla="*/ 1113 w 2526"/>
                <a:gd name="T37" fmla="*/ 167 h 2728"/>
                <a:gd name="T38" fmla="*/ 1022 w 2526"/>
                <a:gd name="T39" fmla="*/ 70 h 2728"/>
                <a:gd name="T40" fmla="*/ 904 w 2526"/>
                <a:gd name="T41" fmla="*/ 0 h 2728"/>
                <a:gd name="T42" fmla="*/ 820 w 2526"/>
                <a:gd name="T43" fmla="*/ 14 h 2728"/>
                <a:gd name="T44" fmla="*/ 716 w 2526"/>
                <a:gd name="T45" fmla="*/ 111 h 2728"/>
                <a:gd name="T46" fmla="*/ 549 w 2526"/>
                <a:gd name="T47" fmla="*/ 105 h 2728"/>
                <a:gd name="T48" fmla="*/ 347 w 2526"/>
                <a:gd name="T49" fmla="*/ 174 h 2728"/>
                <a:gd name="T50" fmla="*/ 382 w 2526"/>
                <a:gd name="T51" fmla="*/ 376 h 2728"/>
                <a:gd name="T52" fmla="*/ 229 w 2526"/>
                <a:gd name="T53" fmla="*/ 536 h 2728"/>
                <a:gd name="T54" fmla="*/ 118 w 2526"/>
                <a:gd name="T55" fmla="*/ 571 h 2728"/>
                <a:gd name="T56" fmla="*/ 62 w 2526"/>
                <a:gd name="T57" fmla="*/ 661 h 2728"/>
                <a:gd name="T58" fmla="*/ 69 w 2526"/>
                <a:gd name="T59" fmla="*/ 717 h 2728"/>
                <a:gd name="T60" fmla="*/ 90 w 2526"/>
                <a:gd name="T61" fmla="*/ 814 h 2728"/>
                <a:gd name="T62" fmla="*/ 201 w 2526"/>
                <a:gd name="T63" fmla="*/ 1009 h 2728"/>
                <a:gd name="T64" fmla="*/ 222 w 2526"/>
                <a:gd name="T65" fmla="*/ 1106 h 2728"/>
                <a:gd name="T66" fmla="*/ 320 w 2526"/>
                <a:gd name="T67" fmla="*/ 1245 h 2728"/>
                <a:gd name="T68" fmla="*/ 334 w 2526"/>
                <a:gd name="T69" fmla="*/ 1350 h 2728"/>
                <a:gd name="T70" fmla="*/ 417 w 2526"/>
                <a:gd name="T71" fmla="*/ 1517 h 2728"/>
                <a:gd name="T72" fmla="*/ 619 w 2526"/>
                <a:gd name="T73" fmla="*/ 1677 h 2728"/>
                <a:gd name="T74" fmla="*/ 647 w 2526"/>
                <a:gd name="T75" fmla="*/ 1802 h 2728"/>
                <a:gd name="T76" fmla="*/ 779 w 2526"/>
                <a:gd name="T77" fmla="*/ 1885 h 2728"/>
                <a:gd name="T78" fmla="*/ 751 w 2526"/>
                <a:gd name="T79" fmla="*/ 2011 h 2728"/>
                <a:gd name="T80" fmla="*/ 626 w 2526"/>
                <a:gd name="T81" fmla="*/ 2129 h 2728"/>
                <a:gd name="T82" fmla="*/ 521 w 2526"/>
                <a:gd name="T83" fmla="*/ 2324 h 2728"/>
                <a:gd name="T84" fmla="*/ 563 w 2526"/>
                <a:gd name="T85" fmla="*/ 2456 h 2728"/>
                <a:gd name="T86" fmla="*/ 695 w 2526"/>
                <a:gd name="T87" fmla="*/ 2658 h 2728"/>
                <a:gd name="T88" fmla="*/ 855 w 2526"/>
                <a:gd name="T89" fmla="*/ 2491 h 2728"/>
                <a:gd name="T90" fmla="*/ 1043 w 2526"/>
                <a:gd name="T91" fmla="*/ 2518 h 2728"/>
                <a:gd name="T92" fmla="*/ 1154 w 2526"/>
                <a:gd name="T93" fmla="*/ 2525 h 2728"/>
                <a:gd name="T94" fmla="*/ 1175 w 2526"/>
                <a:gd name="T95" fmla="*/ 2699 h 2728"/>
                <a:gd name="T96" fmla="*/ 1335 w 2526"/>
                <a:gd name="T97" fmla="*/ 2699 h 2728"/>
                <a:gd name="T98" fmla="*/ 1447 w 2526"/>
                <a:gd name="T99" fmla="*/ 2651 h 2728"/>
                <a:gd name="T100" fmla="*/ 1690 w 2526"/>
                <a:gd name="T101" fmla="*/ 2713 h 2728"/>
                <a:gd name="T102" fmla="*/ 1704 w 2526"/>
                <a:gd name="T103" fmla="*/ 2553 h 2728"/>
                <a:gd name="T104" fmla="*/ 1760 w 2526"/>
                <a:gd name="T105" fmla="*/ 2365 h 27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526" h="2728">
                  <a:moveTo>
                    <a:pt x="1760" y="2365"/>
                  </a:moveTo>
                  <a:lnTo>
                    <a:pt x="1774" y="2296"/>
                  </a:lnTo>
                  <a:lnTo>
                    <a:pt x="1774" y="2212"/>
                  </a:lnTo>
                  <a:lnTo>
                    <a:pt x="1794" y="2178"/>
                  </a:lnTo>
                  <a:lnTo>
                    <a:pt x="1822" y="2205"/>
                  </a:lnTo>
                  <a:lnTo>
                    <a:pt x="1878" y="2205"/>
                  </a:lnTo>
                  <a:lnTo>
                    <a:pt x="1920" y="2212"/>
                  </a:lnTo>
                  <a:lnTo>
                    <a:pt x="1927" y="2205"/>
                  </a:lnTo>
                  <a:lnTo>
                    <a:pt x="1940" y="2212"/>
                  </a:lnTo>
                  <a:lnTo>
                    <a:pt x="1968" y="2233"/>
                  </a:lnTo>
                  <a:lnTo>
                    <a:pt x="2031" y="2212"/>
                  </a:lnTo>
                  <a:lnTo>
                    <a:pt x="2087" y="2205"/>
                  </a:lnTo>
                  <a:lnTo>
                    <a:pt x="2135" y="2212"/>
                  </a:lnTo>
                  <a:lnTo>
                    <a:pt x="2163" y="2233"/>
                  </a:lnTo>
                  <a:lnTo>
                    <a:pt x="2191" y="2205"/>
                  </a:lnTo>
                  <a:lnTo>
                    <a:pt x="2226" y="2178"/>
                  </a:lnTo>
                  <a:lnTo>
                    <a:pt x="2316" y="2031"/>
                  </a:lnTo>
                  <a:lnTo>
                    <a:pt x="2365" y="1899"/>
                  </a:lnTo>
                  <a:lnTo>
                    <a:pt x="2379" y="1878"/>
                  </a:lnTo>
                  <a:lnTo>
                    <a:pt x="2434" y="1781"/>
                  </a:lnTo>
                  <a:lnTo>
                    <a:pt x="2455" y="1746"/>
                  </a:lnTo>
                  <a:lnTo>
                    <a:pt x="2525" y="1614"/>
                  </a:lnTo>
                  <a:lnTo>
                    <a:pt x="2511" y="1607"/>
                  </a:lnTo>
                  <a:lnTo>
                    <a:pt x="2490" y="1600"/>
                  </a:lnTo>
                  <a:lnTo>
                    <a:pt x="2476" y="1586"/>
                  </a:lnTo>
                  <a:lnTo>
                    <a:pt x="2448" y="1551"/>
                  </a:lnTo>
                  <a:lnTo>
                    <a:pt x="2427" y="1524"/>
                  </a:lnTo>
                  <a:lnTo>
                    <a:pt x="2400" y="1475"/>
                  </a:lnTo>
                  <a:lnTo>
                    <a:pt x="2365" y="1454"/>
                  </a:lnTo>
                  <a:lnTo>
                    <a:pt x="2358" y="1454"/>
                  </a:lnTo>
                  <a:lnTo>
                    <a:pt x="2323" y="1475"/>
                  </a:lnTo>
                  <a:lnTo>
                    <a:pt x="2288" y="1447"/>
                  </a:lnTo>
                  <a:lnTo>
                    <a:pt x="2316" y="1385"/>
                  </a:lnTo>
                  <a:lnTo>
                    <a:pt x="2288" y="1350"/>
                  </a:lnTo>
                  <a:lnTo>
                    <a:pt x="2288" y="1322"/>
                  </a:lnTo>
                  <a:lnTo>
                    <a:pt x="2260" y="1287"/>
                  </a:lnTo>
                  <a:lnTo>
                    <a:pt x="2281" y="1218"/>
                  </a:lnTo>
                  <a:lnTo>
                    <a:pt x="2267" y="1190"/>
                  </a:lnTo>
                  <a:lnTo>
                    <a:pt x="2295" y="1176"/>
                  </a:lnTo>
                  <a:lnTo>
                    <a:pt x="2267" y="1113"/>
                  </a:lnTo>
                  <a:lnTo>
                    <a:pt x="2295" y="981"/>
                  </a:lnTo>
                  <a:lnTo>
                    <a:pt x="2267" y="967"/>
                  </a:lnTo>
                  <a:lnTo>
                    <a:pt x="2246" y="953"/>
                  </a:lnTo>
                  <a:lnTo>
                    <a:pt x="2260" y="946"/>
                  </a:lnTo>
                  <a:lnTo>
                    <a:pt x="2288" y="926"/>
                  </a:lnTo>
                  <a:lnTo>
                    <a:pt x="2191" y="849"/>
                  </a:lnTo>
                  <a:lnTo>
                    <a:pt x="2191" y="877"/>
                  </a:lnTo>
                  <a:lnTo>
                    <a:pt x="2170" y="884"/>
                  </a:lnTo>
                  <a:lnTo>
                    <a:pt x="2170" y="863"/>
                  </a:lnTo>
                  <a:lnTo>
                    <a:pt x="2163" y="863"/>
                  </a:lnTo>
                  <a:lnTo>
                    <a:pt x="2149" y="863"/>
                  </a:lnTo>
                  <a:lnTo>
                    <a:pt x="2149" y="856"/>
                  </a:lnTo>
                  <a:lnTo>
                    <a:pt x="2128" y="849"/>
                  </a:lnTo>
                  <a:lnTo>
                    <a:pt x="2073" y="849"/>
                  </a:lnTo>
                  <a:lnTo>
                    <a:pt x="2066" y="821"/>
                  </a:lnTo>
                  <a:lnTo>
                    <a:pt x="2038" y="828"/>
                  </a:lnTo>
                  <a:lnTo>
                    <a:pt x="2038" y="856"/>
                  </a:lnTo>
                  <a:lnTo>
                    <a:pt x="2038" y="884"/>
                  </a:lnTo>
                  <a:lnTo>
                    <a:pt x="2038" y="863"/>
                  </a:lnTo>
                  <a:lnTo>
                    <a:pt x="2031" y="884"/>
                  </a:lnTo>
                  <a:lnTo>
                    <a:pt x="2017" y="835"/>
                  </a:lnTo>
                  <a:lnTo>
                    <a:pt x="1996" y="835"/>
                  </a:lnTo>
                  <a:lnTo>
                    <a:pt x="1989" y="849"/>
                  </a:lnTo>
                  <a:lnTo>
                    <a:pt x="1975" y="863"/>
                  </a:lnTo>
                  <a:lnTo>
                    <a:pt x="1989" y="884"/>
                  </a:lnTo>
                  <a:lnTo>
                    <a:pt x="1989" y="898"/>
                  </a:lnTo>
                  <a:lnTo>
                    <a:pt x="1954" y="884"/>
                  </a:lnTo>
                  <a:lnTo>
                    <a:pt x="1954" y="877"/>
                  </a:lnTo>
                  <a:lnTo>
                    <a:pt x="1954" y="856"/>
                  </a:lnTo>
                  <a:lnTo>
                    <a:pt x="1927" y="821"/>
                  </a:lnTo>
                  <a:lnTo>
                    <a:pt x="1906" y="856"/>
                  </a:lnTo>
                  <a:lnTo>
                    <a:pt x="1801" y="953"/>
                  </a:lnTo>
                  <a:lnTo>
                    <a:pt x="1774" y="953"/>
                  </a:lnTo>
                  <a:lnTo>
                    <a:pt x="1760" y="946"/>
                  </a:lnTo>
                  <a:lnTo>
                    <a:pt x="1739" y="898"/>
                  </a:lnTo>
                  <a:lnTo>
                    <a:pt x="1676" y="849"/>
                  </a:lnTo>
                  <a:lnTo>
                    <a:pt x="1634" y="793"/>
                  </a:lnTo>
                  <a:lnTo>
                    <a:pt x="1558" y="745"/>
                  </a:lnTo>
                  <a:lnTo>
                    <a:pt x="1516" y="668"/>
                  </a:lnTo>
                  <a:lnTo>
                    <a:pt x="1495" y="661"/>
                  </a:lnTo>
                  <a:lnTo>
                    <a:pt x="1468" y="564"/>
                  </a:lnTo>
                  <a:lnTo>
                    <a:pt x="1433" y="487"/>
                  </a:lnTo>
                  <a:lnTo>
                    <a:pt x="1384" y="459"/>
                  </a:lnTo>
                  <a:lnTo>
                    <a:pt x="1342" y="466"/>
                  </a:lnTo>
                  <a:lnTo>
                    <a:pt x="1301" y="529"/>
                  </a:lnTo>
                  <a:lnTo>
                    <a:pt x="1273" y="494"/>
                  </a:lnTo>
                  <a:lnTo>
                    <a:pt x="1134" y="425"/>
                  </a:lnTo>
                  <a:lnTo>
                    <a:pt x="1057" y="390"/>
                  </a:lnTo>
                  <a:lnTo>
                    <a:pt x="1050" y="362"/>
                  </a:lnTo>
                  <a:lnTo>
                    <a:pt x="1113" y="362"/>
                  </a:lnTo>
                  <a:lnTo>
                    <a:pt x="1147" y="292"/>
                  </a:lnTo>
                  <a:lnTo>
                    <a:pt x="1147" y="244"/>
                  </a:lnTo>
                  <a:lnTo>
                    <a:pt x="1168" y="237"/>
                  </a:lnTo>
                  <a:lnTo>
                    <a:pt x="1154" y="209"/>
                  </a:lnTo>
                  <a:lnTo>
                    <a:pt x="1113" y="167"/>
                  </a:lnTo>
                  <a:lnTo>
                    <a:pt x="1092" y="188"/>
                  </a:lnTo>
                  <a:lnTo>
                    <a:pt x="1071" y="139"/>
                  </a:lnTo>
                  <a:lnTo>
                    <a:pt x="1071" y="105"/>
                  </a:lnTo>
                  <a:lnTo>
                    <a:pt x="1022" y="98"/>
                  </a:lnTo>
                  <a:lnTo>
                    <a:pt x="1022" y="70"/>
                  </a:lnTo>
                  <a:lnTo>
                    <a:pt x="1001" y="56"/>
                  </a:lnTo>
                  <a:lnTo>
                    <a:pt x="980" y="63"/>
                  </a:lnTo>
                  <a:lnTo>
                    <a:pt x="939" y="28"/>
                  </a:lnTo>
                  <a:lnTo>
                    <a:pt x="918" y="35"/>
                  </a:lnTo>
                  <a:lnTo>
                    <a:pt x="904" y="0"/>
                  </a:lnTo>
                  <a:lnTo>
                    <a:pt x="883" y="0"/>
                  </a:lnTo>
                  <a:lnTo>
                    <a:pt x="876" y="7"/>
                  </a:lnTo>
                  <a:lnTo>
                    <a:pt x="855" y="7"/>
                  </a:lnTo>
                  <a:lnTo>
                    <a:pt x="848" y="28"/>
                  </a:lnTo>
                  <a:lnTo>
                    <a:pt x="820" y="14"/>
                  </a:lnTo>
                  <a:lnTo>
                    <a:pt x="813" y="42"/>
                  </a:lnTo>
                  <a:lnTo>
                    <a:pt x="779" y="56"/>
                  </a:lnTo>
                  <a:lnTo>
                    <a:pt x="779" y="63"/>
                  </a:lnTo>
                  <a:lnTo>
                    <a:pt x="772" y="98"/>
                  </a:lnTo>
                  <a:lnTo>
                    <a:pt x="716" y="111"/>
                  </a:lnTo>
                  <a:lnTo>
                    <a:pt x="688" y="98"/>
                  </a:lnTo>
                  <a:lnTo>
                    <a:pt x="661" y="91"/>
                  </a:lnTo>
                  <a:lnTo>
                    <a:pt x="653" y="105"/>
                  </a:lnTo>
                  <a:lnTo>
                    <a:pt x="577" y="111"/>
                  </a:lnTo>
                  <a:lnTo>
                    <a:pt x="549" y="105"/>
                  </a:lnTo>
                  <a:lnTo>
                    <a:pt x="528" y="105"/>
                  </a:lnTo>
                  <a:lnTo>
                    <a:pt x="494" y="91"/>
                  </a:lnTo>
                  <a:lnTo>
                    <a:pt x="396" y="98"/>
                  </a:lnTo>
                  <a:lnTo>
                    <a:pt x="347" y="139"/>
                  </a:lnTo>
                  <a:lnTo>
                    <a:pt x="347" y="174"/>
                  </a:lnTo>
                  <a:lnTo>
                    <a:pt x="354" y="188"/>
                  </a:lnTo>
                  <a:lnTo>
                    <a:pt x="368" y="244"/>
                  </a:lnTo>
                  <a:lnTo>
                    <a:pt x="396" y="320"/>
                  </a:lnTo>
                  <a:lnTo>
                    <a:pt x="382" y="369"/>
                  </a:lnTo>
                  <a:lnTo>
                    <a:pt x="382" y="376"/>
                  </a:lnTo>
                  <a:lnTo>
                    <a:pt x="334" y="452"/>
                  </a:lnTo>
                  <a:lnTo>
                    <a:pt x="334" y="473"/>
                  </a:lnTo>
                  <a:lnTo>
                    <a:pt x="320" y="494"/>
                  </a:lnTo>
                  <a:lnTo>
                    <a:pt x="264" y="522"/>
                  </a:lnTo>
                  <a:lnTo>
                    <a:pt x="229" y="536"/>
                  </a:lnTo>
                  <a:lnTo>
                    <a:pt x="229" y="584"/>
                  </a:lnTo>
                  <a:lnTo>
                    <a:pt x="215" y="592"/>
                  </a:lnTo>
                  <a:lnTo>
                    <a:pt x="187" y="571"/>
                  </a:lnTo>
                  <a:lnTo>
                    <a:pt x="118" y="564"/>
                  </a:lnTo>
                  <a:lnTo>
                    <a:pt x="118" y="571"/>
                  </a:lnTo>
                  <a:lnTo>
                    <a:pt x="69" y="564"/>
                  </a:lnTo>
                  <a:lnTo>
                    <a:pt x="41" y="557"/>
                  </a:lnTo>
                  <a:lnTo>
                    <a:pt x="41" y="584"/>
                  </a:lnTo>
                  <a:lnTo>
                    <a:pt x="69" y="599"/>
                  </a:lnTo>
                  <a:lnTo>
                    <a:pt x="62" y="661"/>
                  </a:lnTo>
                  <a:lnTo>
                    <a:pt x="34" y="661"/>
                  </a:lnTo>
                  <a:lnTo>
                    <a:pt x="0" y="661"/>
                  </a:lnTo>
                  <a:lnTo>
                    <a:pt x="34" y="689"/>
                  </a:lnTo>
                  <a:lnTo>
                    <a:pt x="41" y="703"/>
                  </a:lnTo>
                  <a:lnTo>
                    <a:pt x="69" y="717"/>
                  </a:lnTo>
                  <a:lnTo>
                    <a:pt x="55" y="745"/>
                  </a:lnTo>
                  <a:lnTo>
                    <a:pt x="90" y="751"/>
                  </a:lnTo>
                  <a:lnTo>
                    <a:pt x="90" y="800"/>
                  </a:lnTo>
                  <a:lnTo>
                    <a:pt x="97" y="814"/>
                  </a:lnTo>
                  <a:lnTo>
                    <a:pt x="90" y="814"/>
                  </a:lnTo>
                  <a:lnTo>
                    <a:pt x="76" y="877"/>
                  </a:lnTo>
                  <a:lnTo>
                    <a:pt x="90" y="911"/>
                  </a:lnTo>
                  <a:lnTo>
                    <a:pt x="132" y="932"/>
                  </a:lnTo>
                  <a:lnTo>
                    <a:pt x="173" y="981"/>
                  </a:lnTo>
                  <a:lnTo>
                    <a:pt x="201" y="1009"/>
                  </a:lnTo>
                  <a:lnTo>
                    <a:pt x="257" y="1016"/>
                  </a:lnTo>
                  <a:lnTo>
                    <a:pt x="264" y="1030"/>
                  </a:lnTo>
                  <a:lnTo>
                    <a:pt x="285" y="1051"/>
                  </a:lnTo>
                  <a:lnTo>
                    <a:pt x="236" y="1085"/>
                  </a:lnTo>
                  <a:lnTo>
                    <a:pt x="222" y="1106"/>
                  </a:lnTo>
                  <a:lnTo>
                    <a:pt x="215" y="1113"/>
                  </a:lnTo>
                  <a:lnTo>
                    <a:pt x="194" y="1155"/>
                  </a:lnTo>
                  <a:lnTo>
                    <a:pt x="236" y="1190"/>
                  </a:lnTo>
                  <a:lnTo>
                    <a:pt x="299" y="1224"/>
                  </a:lnTo>
                  <a:lnTo>
                    <a:pt x="320" y="1245"/>
                  </a:lnTo>
                  <a:lnTo>
                    <a:pt x="327" y="1238"/>
                  </a:lnTo>
                  <a:lnTo>
                    <a:pt x="334" y="1245"/>
                  </a:lnTo>
                  <a:lnTo>
                    <a:pt x="327" y="1259"/>
                  </a:lnTo>
                  <a:lnTo>
                    <a:pt x="347" y="1322"/>
                  </a:lnTo>
                  <a:lnTo>
                    <a:pt x="334" y="1350"/>
                  </a:lnTo>
                  <a:lnTo>
                    <a:pt x="354" y="1378"/>
                  </a:lnTo>
                  <a:lnTo>
                    <a:pt x="334" y="1405"/>
                  </a:lnTo>
                  <a:lnTo>
                    <a:pt x="334" y="1419"/>
                  </a:lnTo>
                  <a:lnTo>
                    <a:pt x="403" y="1468"/>
                  </a:lnTo>
                  <a:lnTo>
                    <a:pt x="417" y="1517"/>
                  </a:lnTo>
                  <a:lnTo>
                    <a:pt x="521" y="1586"/>
                  </a:lnTo>
                  <a:lnTo>
                    <a:pt x="542" y="1635"/>
                  </a:lnTo>
                  <a:lnTo>
                    <a:pt x="563" y="1621"/>
                  </a:lnTo>
                  <a:lnTo>
                    <a:pt x="577" y="1635"/>
                  </a:lnTo>
                  <a:lnTo>
                    <a:pt x="619" y="1677"/>
                  </a:lnTo>
                  <a:lnTo>
                    <a:pt x="612" y="1746"/>
                  </a:lnTo>
                  <a:lnTo>
                    <a:pt x="633" y="1774"/>
                  </a:lnTo>
                  <a:lnTo>
                    <a:pt x="633" y="1781"/>
                  </a:lnTo>
                  <a:lnTo>
                    <a:pt x="647" y="1781"/>
                  </a:lnTo>
                  <a:lnTo>
                    <a:pt x="647" y="1802"/>
                  </a:lnTo>
                  <a:lnTo>
                    <a:pt x="661" y="1816"/>
                  </a:lnTo>
                  <a:lnTo>
                    <a:pt x="716" y="1844"/>
                  </a:lnTo>
                  <a:lnTo>
                    <a:pt x="744" y="1851"/>
                  </a:lnTo>
                  <a:lnTo>
                    <a:pt x="779" y="1878"/>
                  </a:lnTo>
                  <a:lnTo>
                    <a:pt x="779" y="1885"/>
                  </a:lnTo>
                  <a:lnTo>
                    <a:pt x="772" y="1906"/>
                  </a:lnTo>
                  <a:lnTo>
                    <a:pt x="779" y="1941"/>
                  </a:lnTo>
                  <a:lnTo>
                    <a:pt x="751" y="1962"/>
                  </a:lnTo>
                  <a:lnTo>
                    <a:pt x="758" y="1997"/>
                  </a:lnTo>
                  <a:lnTo>
                    <a:pt x="751" y="2011"/>
                  </a:lnTo>
                  <a:lnTo>
                    <a:pt x="716" y="2031"/>
                  </a:lnTo>
                  <a:lnTo>
                    <a:pt x="653" y="2059"/>
                  </a:lnTo>
                  <a:lnTo>
                    <a:pt x="653" y="2073"/>
                  </a:lnTo>
                  <a:lnTo>
                    <a:pt x="626" y="2101"/>
                  </a:lnTo>
                  <a:lnTo>
                    <a:pt x="626" y="2129"/>
                  </a:lnTo>
                  <a:lnTo>
                    <a:pt x="612" y="2157"/>
                  </a:lnTo>
                  <a:lnTo>
                    <a:pt x="612" y="2212"/>
                  </a:lnTo>
                  <a:lnTo>
                    <a:pt x="612" y="2233"/>
                  </a:lnTo>
                  <a:lnTo>
                    <a:pt x="577" y="2296"/>
                  </a:lnTo>
                  <a:lnTo>
                    <a:pt x="521" y="2324"/>
                  </a:lnTo>
                  <a:lnTo>
                    <a:pt x="563" y="2358"/>
                  </a:lnTo>
                  <a:lnTo>
                    <a:pt x="563" y="2372"/>
                  </a:lnTo>
                  <a:lnTo>
                    <a:pt x="514" y="2400"/>
                  </a:lnTo>
                  <a:lnTo>
                    <a:pt x="556" y="2421"/>
                  </a:lnTo>
                  <a:lnTo>
                    <a:pt x="563" y="2456"/>
                  </a:lnTo>
                  <a:lnTo>
                    <a:pt x="584" y="2491"/>
                  </a:lnTo>
                  <a:lnTo>
                    <a:pt x="626" y="2532"/>
                  </a:lnTo>
                  <a:lnTo>
                    <a:pt x="661" y="2602"/>
                  </a:lnTo>
                  <a:lnTo>
                    <a:pt x="681" y="2637"/>
                  </a:lnTo>
                  <a:lnTo>
                    <a:pt x="695" y="2658"/>
                  </a:lnTo>
                  <a:lnTo>
                    <a:pt x="723" y="2616"/>
                  </a:lnTo>
                  <a:lnTo>
                    <a:pt x="730" y="2567"/>
                  </a:lnTo>
                  <a:lnTo>
                    <a:pt x="751" y="2560"/>
                  </a:lnTo>
                  <a:lnTo>
                    <a:pt x="807" y="2491"/>
                  </a:lnTo>
                  <a:lnTo>
                    <a:pt x="855" y="2491"/>
                  </a:lnTo>
                  <a:lnTo>
                    <a:pt x="883" y="2518"/>
                  </a:lnTo>
                  <a:lnTo>
                    <a:pt x="911" y="2504"/>
                  </a:lnTo>
                  <a:lnTo>
                    <a:pt x="925" y="2532"/>
                  </a:lnTo>
                  <a:lnTo>
                    <a:pt x="980" y="2491"/>
                  </a:lnTo>
                  <a:lnTo>
                    <a:pt x="1043" y="2518"/>
                  </a:lnTo>
                  <a:lnTo>
                    <a:pt x="1071" y="2525"/>
                  </a:lnTo>
                  <a:lnTo>
                    <a:pt x="1106" y="2518"/>
                  </a:lnTo>
                  <a:lnTo>
                    <a:pt x="1120" y="2498"/>
                  </a:lnTo>
                  <a:lnTo>
                    <a:pt x="1147" y="2504"/>
                  </a:lnTo>
                  <a:lnTo>
                    <a:pt x="1154" y="2525"/>
                  </a:lnTo>
                  <a:lnTo>
                    <a:pt x="1140" y="2539"/>
                  </a:lnTo>
                  <a:lnTo>
                    <a:pt x="1120" y="2567"/>
                  </a:lnTo>
                  <a:lnTo>
                    <a:pt x="1120" y="2623"/>
                  </a:lnTo>
                  <a:lnTo>
                    <a:pt x="1134" y="2651"/>
                  </a:lnTo>
                  <a:lnTo>
                    <a:pt x="1175" y="2699"/>
                  </a:lnTo>
                  <a:lnTo>
                    <a:pt x="1175" y="2727"/>
                  </a:lnTo>
                  <a:lnTo>
                    <a:pt x="1203" y="2720"/>
                  </a:lnTo>
                  <a:lnTo>
                    <a:pt x="1252" y="2699"/>
                  </a:lnTo>
                  <a:lnTo>
                    <a:pt x="1287" y="2699"/>
                  </a:lnTo>
                  <a:lnTo>
                    <a:pt x="1335" y="2699"/>
                  </a:lnTo>
                  <a:lnTo>
                    <a:pt x="1363" y="2671"/>
                  </a:lnTo>
                  <a:lnTo>
                    <a:pt x="1384" y="2685"/>
                  </a:lnTo>
                  <a:lnTo>
                    <a:pt x="1405" y="2692"/>
                  </a:lnTo>
                  <a:lnTo>
                    <a:pt x="1447" y="2720"/>
                  </a:lnTo>
                  <a:lnTo>
                    <a:pt x="1447" y="2651"/>
                  </a:lnTo>
                  <a:lnTo>
                    <a:pt x="1495" y="2658"/>
                  </a:lnTo>
                  <a:lnTo>
                    <a:pt x="1558" y="2637"/>
                  </a:lnTo>
                  <a:lnTo>
                    <a:pt x="1614" y="2651"/>
                  </a:lnTo>
                  <a:lnTo>
                    <a:pt x="1662" y="2699"/>
                  </a:lnTo>
                  <a:lnTo>
                    <a:pt x="1690" y="2713"/>
                  </a:lnTo>
                  <a:lnTo>
                    <a:pt x="1690" y="2671"/>
                  </a:lnTo>
                  <a:lnTo>
                    <a:pt x="1697" y="2665"/>
                  </a:lnTo>
                  <a:lnTo>
                    <a:pt x="1648" y="2630"/>
                  </a:lnTo>
                  <a:lnTo>
                    <a:pt x="1697" y="2567"/>
                  </a:lnTo>
                  <a:lnTo>
                    <a:pt x="1704" y="2553"/>
                  </a:lnTo>
                  <a:lnTo>
                    <a:pt x="1725" y="2498"/>
                  </a:lnTo>
                  <a:lnTo>
                    <a:pt x="1732" y="2498"/>
                  </a:lnTo>
                  <a:lnTo>
                    <a:pt x="1746" y="2435"/>
                  </a:lnTo>
                  <a:lnTo>
                    <a:pt x="1760" y="2372"/>
                  </a:lnTo>
                  <a:lnTo>
                    <a:pt x="1760" y="2365"/>
                  </a:lnTo>
                </a:path>
              </a:pathLst>
            </a:custGeom>
            <a:grpFill/>
            <a:ln w="1905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78" name="Freeform 77"/>
            <p:cNvSpPr>
              <a:spLocks noChangeArrowheads="1"/>
            </p:cNvSpPr>
            <p:nvPr/>
          </p:nvSpPr>
          <p:spPr bwMode="auto">
            <a:xfrm>
              <a:off x="19477904" y="7821818"/>
              <a:ext cx="2775286" cy="2218303"/>
            </a:xfrm>
            <a:custGeom>
              <a:avLst/>
              <a:gdLst>
                <a:gd name="T0" fmla="*/ 5565 w 5907"/>
                <a:gd name="T1" fmla="*/ 3429 h 4724"/>
                <a:gd name="T2" fmla="*/ 5822 w 5907"/>
                <a:gd name="T3" fmla="*/ 3784 h 4724"/>
                <a:gd name="T4" fmla="*/ 5843 w 5907"/>
                <a:gd name="T5" fmla="*/ 4097 h 4724"/>
                <a:gd name="T6" fmla="*/ 5711 w 5907"/>
                <a:gd name="T7" fmla="*/ 4347 h 4724"/>
                <a:gd name="T8" fmla="*/ 5669 w 5907"/>
                <a:gd name="T9" fmla="*/ 4716 h 4724"/>
                <a:gd name="T10" fmla="*/ 5481 w 5907"/>
                <a:gd name="T11" fmla="*/ 4625 h 4724"/>
                <a:gd name="T12" fmla="*/ 5085 w 5907"/>
                <a:gd name="T13" fmla="*/ 4340 h 4724"/>
                <a:gd name="T14" fmla="*/ 5008 w 5907"/>
                <a:gd name="T15" fmla="*/ 4145 h 4724"/>
                <a:gd name="T16" fmla="*/ 4995 w 5907"/>
                <a:gd name="T17" fmla="*/ 3944 h 4724"/>
                <a:gd name="T18" fmla="*/ 4883 w 5907"/>
                <a:gd name="T19" fmla="*/ 3700 h 4724"/>
                <a:gd name="T20" fmla="*/ 4417 w 5907"/>
                <a:gd name="T21" fmla="*/ 3610 h 4724"/>
                <a:gd name="T22" fmla="*/ 4090 w 5907"/>
                <a:gd name="T23" fmla="*/ 3540 h 4724"/>
                <a:gd name="T24" fmla="*/ 3874 w 5907"/>
                <a:gd name="T25" fmla="*/ 3429 h 4724"/>
                <a:gd name="T26" fmla="*/ 3826 w 5907"/>
                <a:gd name="T27" fmla="*/ 3283 h 4724"/>
                <a:gd name="T28" fmla="*/ 3388 w 5907"/>
                <a:gd name="T29" fmla="*/ 3185 h 4724"/>
                <a:gd name="T30" fmla="*/ 3109 w 5907"/>
                <a:gd name="T31" fmla="*/ 3324 h 4724"/>
                <a:gd name="T32" fmla="*/ 2949 w 5907"/>
                <a:gd name="T33" fmla="*/ 3220 h 4724"/>
                <a:gd name="T34" fmla="*/ 2928 w 5907"/>
                <a:gd name="T35" fmla="*/ 2963 h 4724"/>
                <a:gd name="T36" fmla="*/ 2921 w 5907"/>
                <a:gd name="T37" fmla="*/ 2719 h 4724"/>
                <a:gd name="T38" fmla="*/ 2824 w 5907"/>
                <a:gd name="T39" fmla="*/ 2636 h 4724"/>
                <a:gd name="T40" fmla="*/ 2699 w 5907"/>
                <a:gd name="T41" fmla="*/ 2601 h 4724"/>
                <a:gd name="T42" fmla="*/ 2657 w 5907"/>
                <a:gd name="T43" fmla="*/ 2608 h 4724"/>
                <a:gd name="T44" fmla="*/ 2615 w 5907"/>
                <a:gd name="T45" fmla="*/ 2650 h 4724"/>
                <a:gd name="T46" fmla="*/ 2421 w 5907"/>
                <a:gd name="T47" fmla="*/ 2719 h 4724"/>
                <a:gd name="T48" fmla="*/ 2156 w 5907"/>
                <a:gd name="T49" fmla="*/ 2434 h 4724"/>
                <a:gd name="T50" fmla="*/ 1934 w 5907"/>
                <a:gd name="T51" fmla="*/ 2267 h 4724"/>
                <a:gd name="T52" fmla="*/ 1808 w 5907"/>
                <a:gd name="T53" fmla="*/ 2017 h 4724"/>
                <a:gd name="T54" fmla="*/ 1732 w 5907"/>
                <a:gd name="T55" fmla="*/ 1878 h 4724"/>
                <a:gd name="T56" fmla="*/ 1579 w 5907"/>
                <a:gd name="T57" fmla="*/ 1808 h 4724"/>
                <a:gd name="T58" fmla="*/ 1481 w 5907"/>
                <a:gd name="T59" fmla="*/ 1787 h 4724"/>
                <a:gd name="T60" fmla="*/ 1349 w 5907"/>
                <a:gd name="T61" fmla="*/ 1871 h 4724"/>
                <a:gd name="T62" fmla="*/ 1155 w 5907"/>
                <a:gd name="T63" fmla="*/ 1864 h 4724"/>
                <a:gd name="T64" fmla="*/ 862 w 5907"/>
                <a:gd name="T65" fmla="*/ 1905 h 4724"/>
                <a:gd name="T66" fmla="*/ 598 w 5907"/>
                <a:gd name="T67" fmla="*/ 1871 h 4724"/>
                <a:gd name="T68" fmla="*/ 473 w 5907"/>
                <a:gd name="T69" fmla="*/ 1766 h 4724"/>
                <a:gd name="T70" fmla="*/ 570 w 5907"/>
                <a:gd name="T71" fmla="*/ 1544 h 4724"/>
                <a:gd name="T72" fmla="*/ 361 w 5907"/>
                <a:gd name="T73" fmla="*/ 1460 h 4724"/>
                <a:gd name="T74" fmla="*/ 222 w 5907"/>
                <a:gd name="T75" fmla="*/ 1308 h 4724"/>
                <a:gd name="T76" fmla="*/ 271 w 5907"/>
                <a:gd name="T77" fmla="*/ 1127 h 4724"/>
                <a:gd name="T78" fmla="*/ 125 w 5907"/>
                <a:gd name="T79" fmla="*/ 1002 h 4724"/>
                <a:gd name="T80" fmla="*/ 28 w 5907"/>
                <a:gd name="T81" fmla="*/ 793 h 4724"/>
                <a:gd name="T82" fmla="*/ 104 w 5907"/>
                <a:gd name="T83" fmla="*/ 696 h 4724"/>
                <a:gd name="T84" fmla="*/ 264 w 5907"/>
                <a:gd name="T85" fmla="*/ 605 h 4724"/>
                <a:gd name="T86" fmla="*/ 368 w 5907"/>
                <a:gd name="T87" fmla="*/ 522 h 4724"/>
                <a:gd name="T88" fmla="*/ 292 w 5907"/>
                <a:gd name="T89" fmla="*/ 355 h 4724"/>
                <a:gd name="T90" fmla="*/ 334 w 5907"/>
                <a:gd name="T91" fmla="*/ 63 h 4724"/>
                <a:gd name="T92" fmla="*/ 716 w 5907"/>
                <a:gd name="T93" fmla="*/ 98 h 4724"/>
                <a:gd name="T94" fmla="*/ 1468 w 5907"/>
                <a:gd name="T95" fmla="*/ 49 h 4724"/>
                <a:gd name="T96" fmla="*/ 1941 w 5907"/>
                <a:gd name="T97" fmla="*/ 42 h 4724"/>
                <a:gd name="T98" fmla="*/ 2045 w 5907"/>
                <a:gd name="T99" fmla="*/ 202 h 4724"/>
                <a:gd name="T100" fmla="*/ 2038 w 5907"/>
                <a:gd name="T101" fmla="*/ 397 h 4724"/>
                <a:gd name="T102" fmla="*/ 1829 w 5907"/>
                <a:gd name="T103" fmla="*/ 585 h 4724"/>
                <a:gd name="T104" fmla="*/ 1718 w 5907"/>
                <a:gd name="T105" fmla="*/ 1093 h 4724"/>
                <a:gd name="T106" fmla="*/ 2462 w 5907"/>
                <a:gd name="T107" fmla="*/ 1474 h 4724"/>
                <a:gd name="T108" fmla="*/ 2748 w 5907"/>
                <a:gd name="T109" fmla="*/ 1620 h 4724"/>
                <a:gd name="T110" fmla="*/ 3151 w 5907"/>
                <a:gd name="T111" fmla="*/ 1773 h 4724"/>
                <a:gd name="T112" fmla="*/ 3596 w 5907"/>
                <a:gd name="T113" fmla="*/ 1961 h 4724"/>
                <a:gd name="T114" fmla="*/ 3909 w 5907"/>
                <a:gd name="T115" fmla="*/ 2191 h 4724"/>
                <a:gd name="T116" fmla="*/ 4522 w 5907"/>
                <a:gd name="T117" fmla="*/ 2587 h 4724"/>
                <a:gd name="T118" fmla="*/ 4946 w 5907"/>
                <a:gd name="T119" fmla="*/ 2768 h 4724"/>
                <a:gd name="T120" fmla="*/ 4946 w 5907"/>
                <a:gd name="T121" fmla="*/ 2865 h 4724"/>
                <a:gd name="T122" fmla="*/ 5071 w 5907"/>
                <a:gd name="T123" fmla="*/ 2858 h 4724"/>
                <a:gd name="T124" fmla="*/ 5175 w 5907"/>
                <a:gd name="T125" fmla="*/ 3081 h 47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907" h="4724">
                  <a:moveTo>
                    <a:pt x="5217" y="3130"/>
                  </a:moveTo>
                  <a:lnTo>
                    <a:pt x="5287" y="3199"/>
                  </a:lnTo>
                  <a:lnTo>
                    <a:pt x="5412" y="3262"/>
                  </a:lnTo>
                  <a:lnTo>
                    <a:pt x="5502" y="3359"/>
                  </a:lnTo>
                  <a:lnTo>
                    <a:pt x="5551" y="3415"/>
                  </a:lnTo>
                  <a:lnTo>
                    <a:pt x="5565" y="3429"/>
                  </a:lnTo>
                  <a:lnTo>
                    <a:pt x="5669" y="3547"/>
                  </a:lnTo>
                  <a:lnTo>
                    <a:pt x="5739" y="3617"/>
                  </a:lnTo>
                  <a:lnTo>
                    <a:pt x="5767" y="3651"/>
                  </a:lnTo>
                  <a:lnTo>
                    <a:pt x="5774" y="3672"/>
                  </a:lnTo>
                  <a:lnTo>
                    <a:pt x="5781" y="3707"/>
                  </a:lnTo>
                  <a:lnTo>
                    <a:pt x="5822" y="3784"/>
                  </a:lnTo>
                  <a:lnTo>
                    <a:pt x="5808" y="3839"/>
                  </a:lnTo>
                  <a:lnTo>
                    <a:pt x="5857" y="3937"/>
                  </a:lnTo>
                  <a:lnTo>
                    <a:pt x="5906" y="3971"/>
                  </a:lnTo>
                  <a:lnTo>
                    <a:pt x="5892" y="3999"/>
                  </a:lnTo>
                  <a:lnTo>
                    <a:pt x="5906" y="4041"/>
                  </a:lnTo>
                  <a:lnTo>
                    <a:pt x="5843" y="4097"/>
                  </a:lnTo>
                  <a:lnTo>
                    <a:pt x="5836" y="4173"/>
                  </a:lnTo>
                  <a:lnTo>
                    <a:pt x="5774" y="4208"/>
                  </a:lnTo>
                  <a:lnTo>
                    <a:pt x="5767" y="4264"/>
                  </a:lnTo>
                  <a:lnTo>
                    <a:pt x="5746" y="4264"/>
                  </a:lnTo>
                  <a:lnTo>
                    <a:pt x="5725" y="4326"/>
                  </a:lnTo>
                  <a:lnTo>
                    <a:pt x="5711" y="4347"/>
                  </a:lnTo>
                  <a:lnTo>
                    <a:pt x="5697" y="4472"/>
                  </a:lnTo>
                  <a:lnTo>
                    <a:pt x="5704" y="4493"/>
                  </a:lnTo>
                  <a:lnTo>
                    <a:pt x="5704" y="4563"/>
                  </a:lnTo>
                  <a:lnTo>
                    <a:pt x="5697" y="4570"/>
                  </a:lnTo>
                  <a:lnTo>
                    <a:pt x="5697" y="4653"/>
                  </a:lnTo>
                  <a:lnTo>
                    <a:pt x="5669" y="4716"/>
                  </a:lnTo>
                  <a:lnTo>
                    <a:pt x="5662" y="4723"/>
                  </a:lnTo>
                  <a:lnTo>
                    <a:pt x="5648" y="4716"/>
                  </a:lnTo>
                  <a:lnTo>
                    <a:pt x="5628" y="4723"/>
                  </a:lnTo>
                  <a:lnTo>
                    <a:pt x="5579" y="4688"/>
                  </a:lnTo>
                  <a:lnTo>
                    <a:pt x="5530" y="4653"/>
                  </a:lnTo>
                  <a:lnTo>
                    <a:pt x="5481" y="4625"/>
                  </a:lnTo>
                  <a:lnTo>
                    <a:pt x="5433" y="4625"/>
                  </a:lnTo>
                  <a:lnTo>
                    <a:pt x="5370" y="4598"/>
                  </a:lnTo>
                  <a:lnTo>
                    <a:pt x="5287" y="4563"/>
                  </a:lnTo>
                  <a:lnTo>
                    <a:pt x="5189" y="4486"/>
                  </a:lnTo>
                  <a:lnTo>
                    <a:pt x="5127" y="4403"/>
                  </a:lnTo>
                  <a:lnTo>
                    <a:pt x="5085" y="4340"/>
                  </a:lnTo>
                  <a:lnTo>
                    <a:pt x="5078" y="4333"/>
                  </a:lnTo>
                  <a:lnTo>
                    <a:pt x="5043" y="4271"/>
                  </a:lnTo>
                  <a:lnTo>
                    <a:pt x="5057" y="4271"/>
                  </a:lnTo>
                  <a:lnTo>
                    <a:pt x="5085" y="4215"/>
                  </a:lnTo>
                  <a:lnTo>
                    <a:pt x="5050" y="4159"/>
                  </a:lnTo>
                  <a:lnTo>
                    <a:pt x="5008" y="4145"/>
                  </a:lnTo>
                  <a:lnTo>
                    <a:pt x="5022" y="4131"/>
                  </a:lnTo>
                  <a:lnTo>
                    <a:pt x="5071" y="4069"/>
                  </a:lnTo>
                  <a:lnTo>
                    <a:pt x="5057" y="4013"/>
                  </a:lnTo>
                  <a:lnTo>
                    <a:pt x="5050" y="4006"/>
                  </a:lnTo>
                  <a:lnTo>
                    <a:pt x="5029" y="3971"/>
                  </a:lnTo>
                  <a:lnTo>
                    <a:pt x="4995" y="3944"/>
                  </a:lnTo>
                  <a:lnTo>
                    <a:pt x="4960" y="3888"/>
                  </a:lnTo>
                  <a:lnTo>
                    <a:pt x="4918" y="3832"/>
                  </a:lnTo>
                  <a:lnTo>
                    <a:pt x="4925" y="3770"/>
                  </a:lnTo>
                  <a:lnTo>
                    <a:pt x="4890" y="3721"/>
                  </a:lnTo>
                  <a:lnTo>
                    <a:pt x="4911" y="3735"/>
                  </a:lnTo>
                  <a:lnTo>
                    <a:pt x="4883" y="3700"/>
                  </a:lnTo>
                  <a:lnTo>
                    <a:pt x="4848" y="3672"/>
                  </a:lnTo>
                  <a:lnTo>
                    <a:pt x="4828" y="3651"/>
                  </a:lnTo>
                  <a:lnTo>
                    <a:pt x="4786" y="3645"/>
                  </a:lnTo>
                  <a:lnTo>
                    <a:pt x="4661" y="3617"/>
                  </a:lnTo>
                  <a:lnTo>
                    <a:pt x="4598" y="3610"/>
                  </a:lnTo>
                  <a:lnTo>
                    <a:pt x="4417" y="3610"/>
                  </a:lnTo>
                  <a:lnTo>
                    <a:pt x="4236" y="3617"/>
                  </a:lnTo>
                  <a:lnTo>
                    <a:pt x="4236" y="3603"/>
                  </a:lnTo>
                  <a:lnTo>
                    <a:pt x="4174" y="3575"/>
                  </a:lnTo>
                  <a:lnTo>
                    <a:pt x="4160" y="3568"/>
                  </a:lnTo>
                  <a:lnTo>
                    <a:pt x="4111" y="3540"/>
                  </a:lnTo>
                  <a:lnTo>
                    <a:pt x="4090" y="3540"/>
                  </a:lnTo>
                  <a:lnTo>
                    <a:pt x="4041" y="3526"/>
                  </a:lnTo>
                  <a:lnTo>
                    <a:pt x="4035" y="3512"/>
                  </a:lnTo>
                  <a:lnTo>
                    <a:pt x="3965" y="3478"/>
                  </a:lnTo>
                  <a:lnTo>
                    <a:pt x="3944" y="3478"/>
                  </a:lnTo>
                  <a:lnTo>
                    <a:pt x="3909" y="3450"/>
                  </a:lnTo>
                  <a:lnTo>
                    <a:pt x="3874" y="3429"/>
                  </a:lnTo>
                  <a:lnTo>
                    <a:pt x="3868" y="3429"/>
                  </a:lnTo>
                  <a:lnTo>
                    <a:pt x="3791" y="3380"/>
                  </a:lnTo>
                  <a:lnTo>
                    <a:pt x="3749" y="3373"/>
                  </a:lnTo>
                  <a:lnTo>
                    <a:pt x="3742" y="3352"/>
                  </a:lnTo>
                  <a:lnTo>
                    <a:pt x="3798" y="3338"/>
                  </a:lnTo>
                  <a:lnTo>
                    <a:pt x="3826" y="3283"/>
                  </a:lnTo>
                  <a:lnTo>
                    <a:pt x="3777" y="3220"/>
                  </a:lnTo>
                  <a:lnTo>
                    <a:pt x="3707" y="3220"/>
                  </a:lnTo>
                  <a:lnTo>
                    <a:pt x="3701" y="3178"/>
                  </a:lnTo>
                  <a:lnTo>
                    <a:pt x="3617" y="3130"/>
                  </a:lnTo>
                  <a:lnTo>
                    <a:pt x="3506" y="3130"/>
                  </a:lnTo>
                  <a:lnTo>
                    <a:pt x="3388" y="3185"/>
                  </a:lnTo>
                  <a:lnTo>
                    <a:pt x="3255" y="3297"/>
                  </a:lnTo>
                  <a:lnTo>
                    <a:pt x="3186" y="3387"/>
                  </a:lnTo>
                  <a:lnTo>
                    <a:pt x="3172" y="3380"/>
                  </a:lnTo>
                  <a:lnTo>
                    <a:pt x="3151" y="3373"/>
                  </a:lnTo>
                  <a:lnTo>
                    <a:pt x="3137" y="3359"/>
                  </a:lnTo>
                  <a:lnTo>
                    <a:pt x="3109" y="3324"/>
                  </a:lnTo>
                  <a:lnTo>
                    <a:pt x="3088" y="3297"/>
                  </a:lnTo>
                  <a:lnTo>
                    <a:pt x="3061" y="3248"/>
                  </a:lnTo>
                  <a:lnTo>
                    <a:pt x="3026" y="3227"/>
                  </a:lnTo>
                  <a:lnTo>
                    <a:pt x="3019" y="3227"/>
                  </a:lnTo>
                  <a:lnTo>
                    <a:pt x="2984" y="3248"/>
                  </a:lnTo>
                  <a:lnTo>
                    <a:pt x="2949" y="3220"/>
                  </a:lnTo>
                  <a:lnTo>
                    <a:pt x="2977" y="3158"/>
                  </a:lnTo>
                  <a:lnTo>
                    <a:pt x="2949" y="3123"/>
                  </a:lnTo>
                  <a:lnTo>
                    <a:pt x="2949" y="3095"/>
                  </a:lnTo>
                  <a:lnTo>
                    <a:pt x="2921" y="3060"/>
                  </a:lnTo>
                  <a:lnTo>
                    <a:pt x="2942" y="2991"/>
                  </a:lnTo>
                  <a:lnTo>
                    <a:pt x="2928" y="2963"/>
                  </a:lnTo>
                  <a:lnTo>
                    <a:pt x="2956" y="2949"/>
                  </a:lnTo>
                  <a:lnTo>
                    <a:pt x="2928" y="2886"/>
                  </a:lnTo>
                  <a:lnTo>
                    <a:pt x="2956" y="2754"/>
                  </a:lnTo>
                  <a:lnTo>
                    <a:pt x="2928" y="2740"/>
                  </a:lnTo>
                  <a:lnTo>
                    <a:pt x="2907" y="2726"/>
                  </a:lnTo>
                  <a:lnTo>
                    <a:pt x="2921" y="2719"/>
                  </a:lnTo>
                  <a:lnTo>
                    <a:pt x="2949" y="2699"/>
                  </a:lnTo>
                  <a:lnTo>
                    <a:pt x="2852" y="2622"/>
                  </a:lnTo>
                  <a:lnTo>
                    <a:pt x="2852" y="2650"/>
                  </a:lnTo>
                  <a:lnTo>
                    <a:pt x="2831" y="2657"/>
                  </a:lnTo>
                  <a:lnTo>
                    <a:pt x="2831" y="2636"/>
                  </a:lnTo>
                  <a:lnTo>
                    <a:pt x="2824" y="2636"/>
                  </a:lnTo>
                  <a:lnTo>
                    <a:pt x="2810" y="2636"/>
                  </a:lnTo>
                  <a:lnTo>
                    <a:pt x="2810" y="2629"/>
                  </a:lnTo>
                  <a:lnTo>
                    <a:pt x="2789" y="2622"/>
                  </a:lnTo>
                  <a:lnTo>
                    <a:pt x="2734" y="2622"/>
                  </a:lnTo>
                  <a:lnTo>
                    <a:pt x="2727" y="2594"/>
                  </a:lnTo>
                  <a:lnTo>
                    <a:pt x="2699" y="2601"/>
                  </a:lnTo>
                  <a:lnTo>
                    <a:pt x="2699" y="2629"/>
                  </a:lnTo>
                  <a:lnTo>
                    <a:pt x="2699" y="2657"/>
                  </a:lnTo>
                  <a:lnTo>
                    <a:pt x="2699" y="2636"/>
                  </a:lnTo>
                  <a:lnTo>
                    <a:pt x="2692" y="2657"/>
                  </a:lnTo>
                  <a:lnTo>
                    <a:pt x="2678" y="2608"/>
                  </a:lnTo>
                  <a:lnTo>
                    <a:pt x="2657" y="2608"/>
                  </a:lnTo>
                  <a:lnTo>
                    <a:pt x="2650" y="2622"/>
                  </a:lnTo>
                  <a:lnTo>
                    <a:pt x="2636" y="2636"/>
                  </a:lnTo>
                  <a:lnTo>
                    <a:pt x="2650" y="2657"/>
                  </a:lnTo>
                  <a:lnTo>
                    <a:pt x="2650" y="2671"/>
                  </a:lnTo>
                  <a:lnTo>
                    <a:pt x="2615" y="2657"/>
                  </a:lnTo>
                  <a:lnTo>
                    <a:pt x="2615" y="2650"/>
                  </a:lnTo>
                  <a:lnTo>
                    <a:pt x="2615" y="2629"/>
                  </a:lnTo>
                  <a:lnTo>
                    <a:pt x="2588" y="2594"/>
                  </a:lnTo>
                  <a:lnTo>
                    <a:pt x="2567" y="2629"/>
                  </a:lnTo>
                  <a:lnTo>
                    <a:pt x="2462" y="2726"/>
                  </a:lnTo>
                  <a:lnTo>
                    <a:pt x="2435" y="2726"/>
                  </a:lnTo>
                  <a:lnTo>
                    <a:pt x="2421" y="2719"/>
                  </a:lnTo>
                  <a:lnTo>
                    <a:pt x="2400" y="2671"/>
                  </a:lnTo>
                  <a:lnTo>
                    <a:pt x="2337" y="2622"/>
                  </a:lnTo>
                  <a:lnTo>
                    <a:pt x="2295" y="2566"/>
                  </a:lnTo>
                  <a:lnTo>
                    <a:pt x="2219" y="2518"/>
                  </a:lnTo>
                  <a:lnTo>
                    <a:pt x="2177" y="2441"/>
                  </a:lnTo>
                  <a:lnTo>
                    <a:pt x="2156" y="2434"/>
                  </a:lnTo>
                  <a:lnTo>
                    <a:pt x="2129" y="2337"/>
                  </a:lnTo>
                  <a:lnTo>
                    <a:pt x="2094" y="2260"/>
                  </a:lnTo>
                  <a:lnTo>
                    <a:pt x="2045" y="2232"/>
                  </a:lnTo>
                  <a:lnTo>
                    <a:pt x="2003" y="2239"/>
                  </a:lnTo>
                  <a:lnTo>
                    <a:pt x="1962" y="2302"/>
                  </a:lnTo>
                  <a:lnTo>
                    <a:pt x="1934" y="2267"/>
                  </a:lnTo>
                  <a:lnTo>
                    <a:pt x="1795" y="2198"/>
                  </a:lnTo>
                  <a:lnTo>
                    <a:pt x="1718" y="2163"/>
                  </a:lnTo>
                  <a:lnTo>
                    <a:pt x="1711" y="2135"/>
                  </a:lnTo>
                  <a:lnTo>
                    <a:pt x="1774" y="2135"/>
                  </a:lnTo>
                  <a:lnTo>
                    <a:pt x="1808" y="2065"/>
                  </a:lnTo>
                  <a:lnTo>
                    <a:pt x="1808" y="2017"/>
                  </a:lnTo>
                  <a:lnTo>
                    <a:pt x="1829" y="2010"/>
                  </a:lnTo>
                  <a:lnTo>
                    <a:pt x="1815" y="1982"/>
                  </a:lnTo>
                  <a:lnTo>
                    <a:pt x="1774" y="1940"/>
                  </a:lnTo>
                  <a:lnTo>
                    <a:pt x="1753" y="1961"/>
                  </a:lnTo>
                  <a:lnTo>
                    <a:pt x="1732" y="1912"/>
                  </a:lnTo>
                  <a:lnTo>
                    <a:pt x="1732" y="1878"/>
                  </a:lnTo>
                  <a:lnTo>
                    <a:pt x="1683" y="1871"/>
                  </a:lnTo>
                  <a:lnTo>
                    <a:pt x="1683" y="1843"/>
                  </a:lnTo>
                  <a:lnTo>
                    <a:pt x="1662" y="1829"/>
                  </a:lnTo>
                  <a:lnTo>
                    <a:pt x="1641" y="1836"/>
                  </a:lnTo>
                  <a:lnTo>
                    <a:pt x="1600" y="1801"/>
                  </a:lnTo>
                  <a:lnTo>
                    <a:pt x="1579" y="1808"/>
                  </a:lnTo>
                  <a:lnTo>
                    <a:pt x="1565" y="1773"/>
                  </a:lnTo>
                  <a:lnTo>
                    <a:pt x="1544" y="1773"/>
                  </a:lnTo>
                  <a:lnTo>
                    <a:pt x="1537" y="1780"/>
                  </a:lnTo>
                  <a:lnTo>
                    <a:pt x="1516" y="1780"/>
                  </a:lnTo>
                  <a:lnTo>
                    <a:pt x="1509" y="1801"/>
                  </a:lnTo>
                  <a:lnTo>
                    <a:pt x="1481" y="1787"/>
                  </a:lnTo>
                  <a:lnTo>
                    <a:pt x="1474" y="1815"/>
                  </a:lnTo>
                  <a:lnTo>
                    <a:pt x="1440" y="1829"/>
                  </a:lnTo>
                  <a:lnTo>
                    <a:pt x="1440" y="1836"/>
                  </a:lnTo>
                  <a:lnTo>
                    <a:pt x="1433" y="1871"/>
                  </a:lnTo>
                  <a:lnTo>
                    <a:pt x="1377" y="1884"/>
                  </a:lnTo>
                  <a:lnTo>
                    <a:pt x="1349" y="1871"/>
                  </a:lnTo>
                  <a:lnTo>
                    <a:pt x="1322" y="1864"/>
                  </a:lnTo>
                  <a:lnTo>
                    <a:pt x="1314" y="1878"/>
                  </a:lnTo>
                  <a:lnTo>
                    <a:pt x="1238" y="1884"/>
                  </a:lnTo>
                  <a:lnTo>
                    <a:pt x="1210" y="1878"/>
                  </a:lnTo>
                  <a:lnTo>
                    <a:pt x="1189" y="1878"/>
                  </a:lnTo>
                  <a:lnTo>
                    <a:pt x="1155" y="1864"/>
                  </a:lnTo>
                  <a:lnTo>
                    <a:pt x="1057" y="1871"/>
                  </a:lnTo>
                  <a:lnTo>
                    <a:pt x="1008" y="1912"/>
                  </a:lnTo>
                  <a:lnTo>
                    <a:pt x="1008" y="1947"/>
                  </a:lnTo>
                  <a:lnTo>
                    <a:pt x="995" y="1947"/>
                  </a:lnTo>
                  <a:lnTo>
                    <a:pt x="897" y="1905"/>
                  </a:lnTo>
                  <a:lnTo>
                    <a:pt x="862" y="1905"/>
                  </a:lnTo>
                  <a:lnTo>
                    <a:pt x="800" y="1864"/>
                  </a:lnTo>
                  <a:lnTo>
                    <a:pt x="765" y="1843"/>
                  </a:lnTo>
                  <a:lnTo>
                    <a:pt x="723" y="1884"/>
                  </a:lnTo>
                  <a:lnTo>
                    <a:pt x="695" y="1878"/>
                  </a:lnTo>
                  <a:lnTo>
                    <a:pt x="626" y="1843"/>
                  </a:lnTo>
                  <a:lnTo>
                    <a:pt x="598" y="1871"/>
                  </a:lnTo>
                  <a:lnTo>
                    <a:pt x="584" y="1864"/>
                  </a:lnTo>
                  <a:lnTo>
                    <a:pt x="549" y="1843"/>
                  </a:lnTo>
                  <a:lnTo>
                    <a:pt x="549" y="1829"/>
                  </a:lnTo>
                  <a:lnTo>
                    <a:pt x="501" y="1766"/>
                  </a:lnTo>
                  <a:lnTo>
                    <a:pt x="501" y="1773"/>
                  </a:lnTo>
                  <a:lnTo>
                    <a:pt x="473" y="1766"/>
                  </a:lnTo>
                  <a:lnTo>
                    <a:pt x="459" y="1732"/>
                  </a:lnTo>
                  <a:lnTo>
                    <a:pt x="487" y="1676"/>
                  </a:lnTo>
                  <a:lnTo>
                    <a:pt x="549" y="1641"/>
                  </a:lnTo>
                  <a:lnTo>
                    <a:pt x="521" y="1578"/>
                  </a:lnTo>
                  <a:lnTo>
                    <a:pt x="521" y="1558"/>
                  </a:lnTo>
                  <a:lnTo>
                    <a:pt x="570" y="1544"/>
                  </a:lnTo>
                  <a:lnTo>
                    <a:pt x="521" y="1481"/>
                  </a:lnTo>
                  <a:lnTo>
                    <a:pt x="473" y="1488"/>
                  </a:lnTo>
                  <a:lnTo>
                    <a:pt x="466" y="1474"/>
                  </a:lnTo>
                  <a:lnTo>
                    <a:pt x="452" y="1460"/>
                  </a:lnTo>
                  <a:lnTo>
                    <a:pt x="452" y="1446"/>
                  </a:lnTo>
                  <a:lnTo>
                    <a:pt x="361" y="1460"/>
                  </a:lnTo>
                  <a:lnTo>
                    <a:pt x="334" y="1446"/>
                  </a:lnTo>
                  <a:lnTo>
                    <a:pt x="340" y="1439"/>
                  </a:lnTo>
                  <a:lnTo>
                    <a:pt x="320" y="1406"/>
                  </a:lnTo>
                  <a:lnTo>
                    <a:pt x="327" y="1378"/>
                  </a:lnTo>
                  <a:lnTo>
                    <a:pt x="229" y="1350"/>
                  </a:lnTo>
                  <a:lnTo>
                    <a:pt x="222" y="1308"/>
                  </a:lnTo>
                  <a:lnTo>
                    <a:pt x="208" y="1259"/>
                  </a:lnTo>
                  <a:lnTo>
                    <a:pt x="236" y="1225"/>
                  </a:lnTo>
                  <a:lnTo>
                    <a:pt x="271" y="1218"/>
                  </a:lnTo>
                  <a:lnTo>
                    <a:pt x="257" y="1176"/>
                  </a:lnTo>
                  <a:lnTo>
                    <a:pt x="271" y="1155"/>
                  </a:lnTo>
                  <a:lnTo>
                    <a:pt x="271" y="1127"/>
                  </a:lnTo>
                  <a:lnTo>
                    <a:pt x="194" y="1099"/>
                  </a:lnTo>
                  <a:lnTo>
                    <a:pt x="181" y="1078"/>
                  </a:lnTo>
                  <a:lnTo>
                    <a:pt x="167" y="1086"/>
                  </a:lnTo>
                  <a:lnTo>
                    <a:pt x="167" y="1058"/>
                  </a:lnTo>
                  <a:lnTo>
                    <a:pt x="139" y="1023"/>
                  </a:lnTo>
                  <a:lnTo>
                    <a:pt x="125" y="1002"/>
                  </a:lnTo>
                  <a:lnTo>
                    <a:pt x="48" y="932"/>
                  </a:lnTo>
                  <a:lnTo>
                    <a:pt x="28" y="926"/>
                  </a:lnTo>
                  <a:lnTo>
                    <a:pt x="7" y="884"/>
                  </a:lnTo>
                  <a:lnTo>
                    <a:pt x="14" y="856"/>
                  </a:lnTo>
                  <a:lnTo>
                    <a:pt x="28" y="828"/>
                  </a:lnTo>
                  <a:lnTo>
                    <a:pt x="28" y="793"/>
                  </a:lnTo>
                  <a:lnTo>
                    <a:pt x="28" y="738"/>
                  </a:lnTo>
                  <a:lnTo>
                    <a:pt x="0" y="717"/>
                  </a:lnTo>
                  <a:lnTo>
                    <a:pt x="34" y="668"/>
                  </a:lnTo>
                  <a:lnTo>
                    <a:pt x="48" y="661"/>
                  </a:lnTo>
                  <a:lnTo>
                    <a:pt x="97" y="689"/>
                  </a:lnTo>
                  <a:lnTo>
                    <a:pt x="104" y="696"/>
                  </a:lnTo>
                  <a:lnTo>
                    <a:pt x="132" y="717"/>
                  </a:lnTo>
                  <a:lnTo>
                    <a:pt x="160" y="717"/>
                  </a:lnTo>
                  <a:lnTo>
                    <a:pt x="167" y="682"/>
                  </a:lnTo>
                  <a:lnTo>
                    <a:pt x="181" y="682"/>
                  </a:lnTo>
                  <a:lnTo>
                    <a:pt x="194" y="640"/>
                  </a:lnTo>
                  <a:lnTo>
                    <a:pt x="264" y="605"/>
                  </a:lnTo>
                  <a:lnTo>
                    <a:pt x="264" y="592"/>
                  </a:lnTo>
                  <a:lnTo>
                    <a:pt x="278" y="599"/>
                  </a:lnTo>
                  <a:lnTo>
                    <a:pt x="292" y="571"/>
                  </a:lnTo>
                  <a:lnTo>
                    <a:pt x="320" y="557"/>
                  </a:lnTo>
                  <a:lnTo>
                    <a:pt x="375" y="529"/>
                  </a:lnTo>
                  <a:lnTo>
                    <a:pt x="368" y="522"/>
                  </a:lnTo>
                  <a:lnTo>
                    <a:pt x="320" y="494"/>
                  </a:lnTo>
                  <a:lnTo>
                    <a:pt x="278" y="432"/>
                  </a:lnTo>
                  <a:lnTo>
                    <a:pt x="306" y="432"/>
                  </a:lnTo>
                  <a:lnTo>
                    <a:pt x="278" y="397"/>
                  </a:lnTo>
                  <a:lnTo>
                    <a:pt x="278" y="376"/>
                  </a:lnTo>
                  <a:lnTo>
                    <a:pt x="292" y="355"/>
                  </a:lnTo>
                  <a:lnTo>
                    <a:pt x="299" y="299"/>
                  </a:lnTo>
                  <a:lnTo>
                    <a:pt x="278" y="265"/>
                  </a:lnTo>
                  <a:lnTo>
                    <a:pt x="278" y="258"/>
                  </a:lnTo>
                  <a:lnTo>
                    <a:pt x="306" y="202"/>
                  </a:lnTo>
                  <a:lnTo>
                    <a:pt x="340" y="146"/>
                  </a:lnTo>
                  <a:lnTo>
                    <a:pt x="334" y="63"/>
                  </a:lnTo>
                  <a:lnTo>
                    <a:pt x="340" y="42"/>
                  </a:lnTo>
                  <a:lnTo>
                    <a:pt x="494" y="63"/>
                  </a:lnTo>
                  <a:lnTo>
                    <a:pt x="626" y="63"/>
                  </a:lnTo>
                  <a:lnTo>
                    <a:pt x="647" y="63"/>
                  </a:lnTo>
                  <a:lnTo>
                    <a:pt x="682" y="70"/>
                  </a:lnTo>
                  <a:lnTo>
                    <a:pt x="716" y="98"/>
                  </a:lnTo>
                  <a:lnTo>
                    <a:pt x="890" y="98"/>
                  </a:lnTo>
                  <a:lnTo>
                    <a:pt x="1120" y="42"/>
                  </a:lnTo>
                  <a:lnTo>
                    <a:pt x="1203" y="63"/>
                  </a:lnTo>
                  <a:lnTo>
                    <a:pt x="1273" y="70"/>
                  </a:lnTo>
                  <a:lnTo>
                    <a:pt x="1322" y="70"/>
                  </a:lnTo>
                  <a:lnTo>
                    <a:pt x="1468" y="49"/>
                  </a:lnTo>
                  <a:lnTo>
                    <a:pt x="1641" y="28"/>
                  </a:lnTo>
                  <a:lnTo>
                    <a:pt x="1739" y="0"/>
                  </a:lnTo>
                  <a:lnTo>
                    <a:pt x="1829" y="0"/>
                  </a:lnTo>
                  <a:lnTo>
                    <a:pt x="1899" y="14"/>
                  </a:lnTo>
                  <a:lnTo>
                    <a:pt x="1913" y="35"/>
                  </a:lnTo>
                  <a:lnTo>
                    <a:pt x="1941" y="42"/>
                  </a:lnTo>
                  <a:lnTo>
                    <a:pt x="1982" y="70"/>
                  </a:lnTo>
                  <a:lnTo>
                    <a:pt x="2010" y="98"/>
                  </a:lnTo>
                  <a:lnTo>
                    <a:pt x="2045" y="132"/>
                  </a:lnTo>
                  <a:lnTo>
                    <a:pt x="2059" y="132"/>
                  </a:lnTo>
                  <a:lnTo>
                    <a:pt x="2066" y="140"/>
                  </a:lnTo>
                  <a:lnTo>
                    <a:pt x="2045" y="202"/>
                  </a:lnTo>
                  <a:lnTo>
                    <a:pt x="2073" y="244"/>
                  </a:lnTo>
                  <a:lnTo>
                    <a:pt x="2080" y="265"/>
                  </a:lnTo>
                  <a:lnTo>
                    <a:pt x="2080" y="299"/>
                  </a:lnTo>
                  <a:lnTo>
                    <a:pt x="2073" y="355"/>
                  </a:lnTo>
                  <a:lnTo>
                    <a:pt x="2045" y="397"/>
                  </a:lnTo>
                  <a:lnTo>
                    <a:pt x="2038" y="397"/>
                  </a:lnTo>
                  <a:lnTo>
                    <a:pt x="2031" y="404"/>
                  </a:lnTo>
                  <a:lnTo>
                    <a:pt x="2031" y="411"/>
                  </a:lnTo>
                  <a:lnTo>
                    <a:pt x="1968" y="459"/>
                  </a:lnTo>
                  <a:lnTo>
                    <a:pt x="1899" y="508"/>
                  </a:lnTo>
                  <a:lnTo>
                    <a:pt x="1871" y="557"/>
                  </a:lnTo>
                  <a:lnTo>
                    <a:pt x="1829" y="585"/>
                  </a:lnTo>
                  <a:lnTo>
                    <a:pt x="1662" y="682"/>
                  </a:lnTo>
                  <a:lnTo>
                    <a:pt x="1586" y="738"/>
                  </a:lnTo>
                  <a:lnTo>
                    <a:pt x="1579" y="793"/>
                  </a:lnTo>
                  <a:lnTo>
                    <a:pt x="1607" y="926"/>
                  </a:lnTo>
                  <a:lnTo>
                    <a:pt x="1635" y="995"/>
                  </a:lnTo>
                  <a:lnTo>
                    <a:pt x="1718" y="1093"/>
                  </a:lnTo>
                  <a:lnTo>
                    <a:pt x="1801" y="1141"/>
                  </a:lnTo>
                  <a:lnTo>
                    <a:pt x="2080" y="1280"/>
                  </a:lnTo>
                  <a:lnTo>
                    <a:pt x="2101" y="1287"/>
                  </a:lnTo>
                  <a:lnTo>
                    <a:pt x="2198" y="1357"/>
                  </a:lnTo>
                  <a:lnTo>
                    <a:pt x="2351" y="1406"/>
                  </a:lnTo>
                  <a:lnTo>
                    <a:pt x="2462" y="1474"/>
                  </a:lnTo>
                  <a:lnTo>
                    <a:pt x="2497" y="1502"/>
                  </a:lnTo>
                  <a:lnTo>
                    <a:pt x="2525" y="1516"/>
                  </a:lnTo>
                  <a:lnTo>
                    <a:pt x="2594" y="1537"/>
                  </a:lnTo>
                  <a:lnTo>
                    <a:pt x="2650" y="1571"/>
                  </a:lnTo>
                  <a:lnTo>
                    <a:pt x="2657" y="1571"/>
                  </a:lnTo>
                  <a:lnTo>
                    <a:pt x="2748" y="1620"/>
                  </a:lnTo>
                  <a:lnTo>
                    <a:pt x="2817" y="1648"/>
                  </a:lnTo>
                  <a:lnTo>
                    <a:pt x="2880" y="1669"/>
                  </a:lnTo>
                  <a:lnTo>
                    <a:pt x="2963" y="1704"/>
                  </a:lnTo>
                  <a:lnTo>
                    <a:pt x="3061" y="1745"/>
                  </a:lnTo>
                  <a:lnTo>
                    <a:pt x="3137" y="1780"/>
                  </a:lnTo>
                  <a:lnTo>
                    <a:pt x="3151" y="1773"/>
                  </a:lnTo>
                  <a:lnTo>
                    <a:pt x="3179" y="1787"/>
                  </a:lnTo>
                  <a:lnTo>
                    <a:pt x="3193" y="1773"/>
                  </a:lnTo>
                  <a:lnTo>
                    <a:pt x="3207" y="1808"/>
                  </a:lnTo>
                  <a:lnTo>
                    <a:pt x="3339" y="1864"/>
                  </a:lnTo>
                  <a:lnTo>
                    <a:pt x="3464" y="1898"/>
                  </a:lnTo>
                  <a:lnTo>
                    <a:pt x="3596" y="1961"/>
                  </a:lnTo>
                  <a:lnTo>
                    <a:pt x="3645" y="1996"/>
                  </a:lnTo>
                  <a:lnTo>
                    <a:pt x="3707" y="2031"/>
                  </a:lnTo>
                  <a:lnTo>
                    <a:pt x="3735" y="2065"/>
                  </a:lnTo>
                  <a:lnTo>
                    <a:pt x="3826" y="2107"/>
                  </a:lnTo>
                  <a:lnTo>
                    <a:pt x="3833" y="2114"/>
                  </a:lnTo>
                  <a:lnTo>
                    <a:pt x="3909" y="2191"/>
                  </a:lnTo>
                  <a:lnTo>
                    <a:pt x="3972" y="2267"/>
                  </a:lnTo>
                  <a:lnTo>
                    <a:pt x="4041" y="2309"/>
                  </a:lnTo>
                  <a:lnTo>
                    <a:pt x="4139" y="2392"/>
                  </a:lnTo>
                  <a:lnTo>
                    <a:pt x="4174" y="2427"/>
                  </a:lnTo>
                  <a:lnTo>
                    <a:pt x="4257" y="2476"/>
                  </a:lnTo>
                  <a:lnTo>
                    <a:pt x="4522" y="2587"/>
                  </a:lnTo>
                  <a:lnTo>
                    <a:pt x="4626" y="2650"/>
                  </a:lnTo>
                  <a:lnTo>
                    <a:pt x="4709" y="2691"/>
                  </a:lnTo>
                  <a:lnTo>
                    <a:pt x="4723" y="2699"/>
                  </a:lnTo>
                  <a:lnTo>
                    <a:pt x="4723" y="2719"/>
                  </a:lnTo>
                  <a:lnTo>
                    <a:pt x="4821" y="2761"/>
                  </a:lnTo>
                  <a:lnTo>
                    <a:pt x="4946" y="2768"/>
                  </a:lnTo>
                  <a:lnTo>
                    <a:pt x="4988" y="2817"/>
                  </a:lnTo>
                  <a:lnTo>
                    <a:pt x="5008" y="2817"/>
                  </a:lnTo>
                  <a:lnTo>
                    <a:pt x="4995" y="2824"/>
                  </a:lnTo>
                  <a:lnTo>
                    <a:pt x="4988" y="2824"/>
                  </a:lnTo>
                  <a:lnTo>
                    <a:pt x="4960" y="2851"/>
                  </a:lnTo>
                  <a:lnTo>
                    <a:pt x="4946" y="2865"/>
                  </a:lnTo>
                  <a:lnTo>
                    <a:pt x="4974" y="2858"/>
                  </a:lnTo>
                  <a:lnTo>
                    <a:pt x="4974" y="2865"/>
                  </a:lnTo>
                  <a:lnTo>
                    <a:pt x="4988" y="2851"/>
                  </a:lnTo>
                  <a:lnTo>
                    <a:pt x="5050" y="2838"/>
                  </a:lnTo>
                  <a:lnTo>
                    <a:pt x="5057" y="2831"/>
                  </a:lnTo>
                  <a:lnTo>
                    <a:pt x="5071" y="2858"/>
                  </a:lnTo>
                  <a:lnTo>
                    <a:pt x="5085" y="2858"/>
                  </a:lnTo>
                  <a:lnTo>
                    <a:pt x="5085" y="2900"/>
                  </a:lnTo>
                  <a:lnTo>
                    <a:pt x="5120" y="2963"/>
                  </a:lnTo>
                  <a:lnTo>
                    <a:pt x="5113" y="3025"/>
                  </a:lnTo>
                  <a:lnTo>
                    <a:pt x="5127" y="3046"/>
                  </a:lnTo>
                  <a:lnTo>
                    <a:pt x="5175" y="3081"/>
                  </a:lnTo>
                  <a:lnTo>
                    <a:pt x="5217" y="3130"/>
                  </a:lnTo>
                </a:path>
              </a:pathLst>
            </a:custGeom>
            <a:grpFill/>
            <a:ln w="1905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79" name="Freeform 78"/>
            <p:cNvSpPr>
              <a:spLocks noChangeArrowheads="1"/>
            </p:cNvSpPr>
            <p:nvPr/>
          </p:nvSpPr>
          <p:spPr bwMode="auto">
            <a:xfrm>
              <a:off x="19906625" y="7639548"/>
              <a:ext cx="10354" cy="20712"/>
            </a:xfrm>
            <a:custGeom>
              <a:avLst/>
              <a:gdLst>
                <a:gd name="T0" fmla="*/ 0 w 22"/>
                <a:gd name="T1" fmla="*/ 35 h 42"/>
                <a:gd name="T2" fmla="*/ 14 w 22"/>
                <a:gd name="T3" fmla="*/ 0 h 42"/>
                <a:gd name="T4" fmla="*/ 21 w 22"/>
                <a:gd name="T5" fmla="*/ 7 h 42"/>
                <a:gd name="T6" fmla="*/ 0 w 22"/>
                <a:gd name="T7" fmla="*/ 41 h 42"/>
                <a:gd name="T8" fmla="*/ 0 w 22"/>
                <a:gd name="T9" fmla="*/ 35 h 42"/>
              </a:gdLst>
              <a:ahLst/>
              <a:cxnLst>
                <a:cxn ang="0">
                  <a:pos x="T0" y="T1"/>
                </a:cxn>
                <a:cxn ang="0">
                  <a:pos x="T2" y="T3"/>
                </a:cxn>
                <a:cxn ang="0">
                  <a:pos x="T4" y="T5"/>
                </a:cxn>
                <a:cxn ang="0">
                  <a:pos x="T6" y="T7"/>
                </a:cxn>
                <a:cxn ang="0">
                  <a:pos x="T8" y="T9"/>
                </a:cxn>
              </a:cxnLst>
              <a:rect l="0" t="0" r="r" b="b"/>
              <a:pathLst>
                <a:path w="22" h="42">
                  <a:moveTo>
                    <a:pt x="0" y="35"/>
                  </a:moveTo>
                  <a:lnTo>
                    <a:pt x="14" y="0"/>
                  </a:lnTo>
                  <a:lnTo>
                    <a:pt x="21" y="7"/>
                  </a:lnTo>
                  <a:lnTo>
                    <a:pt x="0" y="41"/>
                  </a:lnTo>
                  <a:lnTo>
                    <a:pt x="0" y="35"/>
                  </a:lnTo>
                </a:path>
              </a:pathLst>
            </a:custGeom>
            <a:grpFill/>
            <a:ln w="1905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80" name="Freeform 79"/>
            <p:cNvSpPr>
              <a:spLocks noChangeArrowheads="1"/>
            </p:cNvSpPr>
            <p:nvPr/>
          </p:nvSpPr>
          <p:spPr bwMode="auto">
            <a:xfrm>
              <a:off x="19921122" y="7629191"/>
              <a:ext cx="10356" cy="14498"/>
            </a:xfrm>
            <a:custGeom>
              <a:avLst/>
              <a:gdLst>
                <a:gd name="T0" fmla="*/ 0 w 22"/>
                <a:gd name="T1" fmla="*/ 28 h 29"/>
                <a:gd name="T2" fmla="*/ 21 w 22"/>
                <a:gd name="T3" fmla="*/ 0 h 29"/>
                <a:gd name="T4" fmla="*/ 14 w 22"/>
                <a:gd name="T5" fmla="*/ 0 h 29"/>
                <a:gd name="T6" fmla="*/ 0 w 22"/>
                <a:gd name="T7" fmla="*/ 28 h 29"/>
              </a:gdLst>
              <a:ahLst/>
              <a:cxnLst>
                <a:cxn ang="0">
                  <a:pos x="T0" y="T1"/>
                </a:cxn>
                <a:cxn ang="0">
                  <a:pos x="T2" y="T3"/>
                </a:cxn>
                <a:cxn ang="0">
                  <a:pos x="T4" y="T5"/>
                </a:cxn>
                <a:cxn ang="0">
                  <a:pos x="T6" y="T7"/>
                </a:cxn>
              </a:cxnLst>
              <a:rect l="0" t="0" r="r" b="b"/>
              <a:pathLst>
                <a:path w="22" h="29">
                  <a:moveTo>
                    <a:pt x="0" y="28"/>
                  </a:moveTo>
                  <a:lnTo>
                    <a:pt x="21" y="0"/>
                  </a:lnTo>
                  <a:lnTo>
                    <a:pt x="14" y="0"/>
                  </a:lnTo>
                  <a:lnTo>
                    <a:pt x="0" y="28"/>
                  </a:lnTo>
                </a:path>
              </a:pathLst>
            </a:custGeom>
            <a:grpFill/>
            <a:ln w="1905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81" name="Freeform 80"/>
            <p:cNvSpPr>
              <a:spLocks noChangeArrowheads="1"/>
            </p:cNvSpPr>
            <p:nvPr/>
          </p:nvSpPr>
          <p:spPr bwMode="auto">
            <a:xfrm>
              <a:off x="19925264" y="7620908"/>
              <a:ext cx="6214" cy="10356"/>
            </a:xfrm>
            <a:custGeom>
              <a:avLst/>
              <a:gdLst>
                <a:gd name="T0" fmla="*/ 0 w 15"/>
                <a:gd name="T1" fmla="*/ 14 h 22"/>
                <a:gd name="T2" fmla="*/ 14 w 15"/>
                <a:gd name="T3" fmla="*/ 0 h 22"/>
                <a:gd name="T4" fmla="*/ 0 w 15"/>
                <a:gd name="T5" fmla="*/ 21 h 22"/>
                <a:gd name="T6" fmla="*/ 0 w 15"/>
                <a:gd name="T7" fmla="*/ 14 h 22"/>
              </a:gdLst>
              <a:ahLst/>
              <a:cxnLst>
                <a:cxn ang="0">
                  <a:pos x="T0" y="T1"/>
                </a:cxn>
                <a:cxn ang="0">
                  <a:pos x="T2" y="T3"/>
                </a:cxn>
                <a:cxn ang="0">
                  <a:pos x="T4" y="T5"/>
                </a:cxn>
                <a:cxn ang="0">
                  <a:pos x="T6" y="T7"/>
                </a:cxn>
              </a:cxnLst>
              <a:rect l="0" t="0" r="r" b="b"/>
              <a:pathLst>
                <a:path w="15" h="22">
                  <a:moveTo>
                    <a:pt x="0" y="14"/>
                  </a:moveTo>
                  <a:lnTo>
                    <a:pt x="14" y="0"/>
                  </a:lnTo>
                  <a:lnTo>
                    <a:pt x="0" y="21"/>
                  </a:lnTo>
                  <a:lnTo>
                    <a:pt x="0" y="14"/>
                  </a:lnTo>
                </a:path>
              </a:pathLst>
            </a:custGeom>
            <a:grpFill/>
            <a:ln w="1905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82" name="Freeform 81"/>
            <p:cNvSpPr>
              <a:spLocks noChangeArrowheads="1"/>
            </p:cNvSpPr>
            <p:nvPr/>
          </p:nvSpPr>
          <p:spPr bwMode="auto">
            <a:xfrm>
              <a:off x="20122020" y="7521487"/>
              <a:ext cx="4142" cy="6213"/>
            </a:xfrm>
            <a:custGeom>
              <a:avLst/>
              <a:gdLst>
                <a:gd name="T0" fmla="*/ 0 w 8"/>
                <a:gd name="T1" fmla="*/ 0 h 15"/>
                <a:gd name="T2" fmla="*/ 7 w 8"/>
                <a:gd name="T3" fmla="*/ 0 h 15"/>
                <a:gd name="T4" fmla="*/ 0 w 8"/>
                <a:gd name="T5" fmla="*/ 14 h 15"/>
                <a:gd name="T6" fmla="*/ 0 w 8"/>
                <a:gd name="T7" fmla="*/ 0 h 15"/>
              </a:gdLst>
              <a:ahLst/>
              <a:cxnLst>
                <a:cxn ang="0">
                  <a:pos x="T0" y="T1"/>
                </a:cxn>
                <a:cxn ang="0">
                  <a:pos x="T2" y="T3"/>
                </a:cxn>
                <a:cxn ang="0">
                  <a:pos x="T4" y="T5"/>
                </a:cxn>
                <a:cxn ang="0">
                  <a:pos x="T6" y="T7"/>
                </a:cxn>
              </a:cxnLst>
              <a:rect l="0" t="0" r="r" b="b"/>
              <a:pathLst>
                <a:path w="8" h="15">
                  <a:moveTo>
                    <a:pt x="0" y="0"/>
                  </a:moveTo>
                  <a:lnTo>
                    <a:pt x="7" y="0"/>
                  </a:lnTo>
                  <a:lnTo>
                    <a:pt x="0" y="14"/>
                  </a:lnTo>
                  <a:lnTo>
                    <a:pt x="0" y="0"/>
                  </a:lnTo>
                </a:path>
              </a:pathLst>
            </a:custGeom>
            <a:grpFill/>
            <a:ln w="1905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83" name="Freeform 82"/>
            <p:cNvSpPr>
              <a:spLocks noChangeArrowheads="1"/>
            </p:cNvSpPr>
            <p:nvPr/>
          </p:nvSpPr>
          <p:spPr bwMode="auto">
            <a:xfrm>
              <a:off x="21807903" y="9775002"/>
              <a:ext cx="10354" cy="4142"/>
            </a:xfrm>
            <a:custGeom>
              <a:avLst/>
              <a:gdLst>
                <a:gd name="T0" fmla="*/ 0 w 22"/>
                <a:gd name="T1" fmla="*/ 7 h 8"/>
                <a:gd name="T2" fmla="*/ 21 w 22"/>
                <a:gd name="T3" fmla="*/ 0 h 8"/>
                <a:gd name="T4" fmla="*/ 0 w 22"/>
                <a:gd name="T5" fmla="*/ 7 h 8"/>
              </a:gdLst>
              <a:ahLst/>
              <a:cxnLst>
                <a:cxn ang="0">
                  <a:pos x="T0" y="T1"/>
                </a:cxn>
                <a:cxn ang="0">
                  <a:pos x="T2" y="T3"/>
                </a:cxn>
                <a:cxn ang="0">
                  <a:pos x="T4" y="T5"/>
                </a:cxn>
              </a:cxnLst>
              <a:rect l="0" t="0" r="r" b="b"/>
              <a:pathLst>
                <a:path w="22" h="8">
                  <a:moveTo>
                    <a:pt x="0" y="7"/>
                  </a:moveTo>
                  <a:lnTo>
                    <a:pt x="21" y="0"/>
                  </a:lnTo>
                  <a:lnTo>
                    <a:pt x="0" y="7"/>
                  </a:lnTo>
                </a:path>
              </a:pathLst>
            </a:custGeom>
            <a:grpFill/>
            <a:ln w="1905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84" name="Freeform 83"/>
            <p:cNvSpPr>
              <a:spLocks noChangeArrowheads="1"/>
            </p:cNvSpPr>
            <p:nvPr/>
          </p:nvSpPr>
          <p:spPr bwMode="auto">
            <a:xfrm>
              <a:off x="21188641" y="9354539"/>
              <a:ext cx="14498" cy="14499"/>
            </a:xfrm>
            <a:custGeom>
              <a:avLst/>
              <a:gdLst>
                <a:gd name="T0" fmla="*/ 28 w 29"/>
                <a:gd name="T1" fmla="*/ 0 h 29"/>
                <a:gd name="T2" fmla="*/ 28 w 29"/>
                <a:gd name="T3" fmla="*/ 28 h 29"/>
                <a:gd name="T4" fmla="*/ 0 w 29"/>
                <a:gd name="T5" fmla="*/ 21 h 29"/>
                <a:gd name="T6" fmla="*/ 28 w 29"/>
                <a:gd name="T7" fmla="*/ 0 h 29"/>
              </a:gdLst>
              <a:ahLst/>
              <a:cxnLst>
                <a:cxn ang="0">
                  <a:pos x="T0" y="T1"/>
                </a:cxn>
                <a:cxn ang="0">
                  <a:pos x="T2" y="T3"/>
                </a:cxn>
                <a:cxn ang="0">
                  <a:pos x="T4" y="T5"/>
                </a:cxn>
                <a:cxn ang="0">
                  <a:pos x="T6" y="T7"/>
                </a:cxn>
              </a:cxnLst>
              <a:rect l="0" t="0" r="r" b="b"/>
              <a:pathLst>
                <a:path w="29" h="29">
                  <a:moveTo>
                    <a:pt x="28" y="0"/>
                  </a:moveTo>
                  <a:lnTo>
                    <a:pt x="28" y="28"/>
                  </a:lnTo>
                  <a:lnTo>
                    <a:pt x="0" y="21"/>
                  </a:lnTo>
                  <a:lnTo>
                    <a:pt x="28" y="0"/>
                  </a:lnTo>
                </a:path>
              </a:pathLst>
            </a:custGeom>
            <a:grpFill/>
            <a:ln w="1905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85" name="Freeform 84"/>
            <p:cNvSpPr>
              <a:spLocks noChangeArrowheads="1"/>
            </p:cNvSpPr>
            <p:nvPr/>
          </p:nvSpPr>
          <p:spPr bwMode="auto">
            <a:xfrm>
              <a:off x="18297372" y="9004499"/>
              <a:ext cx="22783" cy="10356"/>
            </a:xfrm>
            <a:custGeom>
              <a:avLst/>
              <a:gdLst>
                <a:gd name="T0" fmla="*/ 49 w 50"/>
                <a:gd name="T1" fmla="*/ 0 h 21"/>
                <a:gd name="T2" fmla="*/ 49 w 50"/>
                <a:gd name="T3" fmla="*/ 6 h 21"/>
                <a:gd name="T4" fmla="*/ 0 w 50"/>
                <a:gd name="T5" fmla="*/ 20 h 21"/>
                <a:gd name="T6" fmla="*/ 28 w 50"/>
                <a:gd name="T7" fmla="*/ 6 h 21"/>
                <a:gd name="T8" fmla="*/ 49 w 50"/>
                <a:gd name="T9" fmla="*/ 0 h 21"/>
              </a:gdLst>
              <a:ahLst/>
              <a:cxnLst>
                <a:cxn ang="0">
                  <a:pos x="T0" y="T1"/>
                </a:cxn>
                <a:cxn ang="0">
                  <a:pos x="T2" y="T3"/>
                </a:cxn>
                <a:cxn ang="0">
                  <a:pos x="T4" y="T5"/>
                </a:cxn>
                <a:cxn ang="0">
                  <a:pos x="T6" y="T7"/>
                </a:cxn>
                <a:cxn ang="0">
                  <a:pos x="T8" y="T9"/>
                </a:cxn>
              </a:cxnLst>
              <a:rect l="0" t="0" r="r" b="b"/>
              <a:pathLst>
                <a:path w="50" h="21">
                  <a:moveTo>
                    <a:pt x="49" y="0"/>
                  </a:moveTo>
                  <a:lnTo>
                    <a:pt x="49" y="6"/>
                  </a:lnTo>
                  <a:lnTo>
                    <a:pt x="0" y="20"/>
                  </a:lnTo>
                  <a:lnTo>
                    <a:pt x="28" y="6"/>
                  </a:lnTo>
                  <a:lnTo>
                    <a:pt x="49" y="0"/>
                  </a:lnTo>
                </a:path>
              </a:pathLst>
            </a:custGeom>
            <a:grpFill/>
            <a:ln w="1905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86" name="Freeform 85"/>
            <p:cNvSpPr>
              <a:spLocks noChangeArrowheads="1"/>
            </p:cNvSpPr>
            <p:nvPr/>
          </p:nvSpPr>
          <p:spPr bwMode="auto">
            <a:xfrm>
              <a:off x="18330509" y="9012784"/>
              <a:ext cx="10356" cy="4142"/>
            </a:xfrm>
            <a:custGeom>
              <a:avLst/>
              <a:gdLst>
                <a:gd name="T0" fmla="*/ 14 w 22"/>
                <a:gd name="T1" fmla="*/ 0 h 7"/>
                <a:gd name="T2" fmla="*/ 21 w 22"/>
                <a:gd name="T3" fmla="*/ 6 h 7"/>
                <a:gd name="T4" fmla="*/ 0 w 22"/>
                <a:gd name="T5" fmla="*/ 6 h 7"/>
                <a:gd name="T6" fmla="*/ 14 w 22"/>
                <a:gd name="T7" fmla="*/ 0 h 7"/>
              </a:gdLst>
              <a:ahLst/>
              <a:cxnLst>
                <a:cxn ang="0">
                  <a:pos x="T0" y="T1"/>
                </a:cxn>
                <a:cxn ang="0">
                  <a:pos x="T2" y="T3"/>
                </a:cxn>
                <a:cxn ang="0">
                  <a:pos x="T4" y="T5"/>
                </a:cxn>
                <a:cxn ang="0">
                  <a:pos x="T6" y="T7"/>
                </a:cxn>
              </a:cxnLst>
              <a:rect l="0" t="0" r="r" b="b"/>
              <a:pathLst>
                <a:path w="22" h="7">
                  <a:moveTo>
                    <a:pt x="14" y="0"/>
                  </a:moveTo>
                  <a:lnTo>
                    <a:pt x="21" y="6"/>
                  </a:lnTo>
                  <a:lnTo>
                    <a:pt x="0" y="6"/>
                  </a:lnTo>
                  <a:lnTo>
                    <a:pt x="14" y="0"/>
                  </a:lnTo>
                </a:path>
              </a:pathLst>
            </a:custGeom>
            <a:grpFill/>
            <a:ln w="1905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87" name="Freeform 86"/>
            <p:cNvSpPr>
              <a:spLocks noChangeArrowheads="1"/>
            </p:cNvSpPr>
            <p:nvPr/>
          </p:nvSpPr>
          <p:spPr bwMode="auto">
            <a:xfrm>
              <a:off x="18572830" y="8273348"/>
              <a:ext cx="1582327" cy="1557576"/>
            </a:xfrm>
            <a:custGeom>
              <a:avLst/>
              <a:gdLst>
                <a:gd name="T0" fmla="*/ 2448 w 3368"/>
                <a:gd name="T1" fmla="*/ 521 h 3318"/>
                <a:gd name="T2" fmla="*/ 2386 w 3368"/>
                <a:gd name="T3" fmla="*/ 772 h 3318"/>
                <a:gd name="T4" fmla="*/ 2511 w 3368"/>
                <a:gd name="T5" fmla="*/ 904 h 3318"/>
                <a:gd name="T6" fmla="*/ 2727 w 3368"/>
                <a:gd name="T7" fmla="*/ 904 h 3318"/>
                <a:gd name="T8" fmla="*/ 2956 w 3368"/>
                <a:gd name="T9" fmla="*/ 1057 h 3318"/>
                <a:gd name="T10" fmla="*/ 2908 w 3368"/>
                <a:gd name="T11" fmla="*/ 1307 h 3318"/>
                <a:gd name="T12" fmla="*/ 2706 w 3368"/>
                <a:gd name="T13" fmla="*/ 1377 h 3318"/>
                <a:gd name="T14" fmla="*/ 2650 w 3368"/>
                <a:gd name="T15" fmla="*/ 1474 h 3318"/>
                <a:gd name="T16" fmla="*/ 2643 w 3368"/>
                <a:gd name="T17" fmla="*/ 1558 h 3318"/>
                <a:gd name="T18" fmla="*/ 2678 w 3368"/>
                <a:gd name="T19" fmla="*/ 1724 h 3318"/>
                <a:gd name="T20" fmla="*/ 2873 w 3368"/>
                <a:gd name="T21" fmla="*/ 1864 h 3318"/>
                <a:gd name="T22" fmla="*/ 2887 w 3368"/>
                <a:gd name="T23" fmla="*/ 2037 h 3318"/>
                <a:gd name="T24" fmla="*/ 2922 w 3368"/>
                <a:gd name="T25" fmla="*/ 2163 h 3318"/>
                <a:gd name="T26" fmla="*/ 3109 w 3368"/>
                <a:gd name="T27" fmla="*/ 2399 h 3318"/>
                <a:gd name="T28" fmla="*/ 3221 w 3368"/>
                <a:gd name="T29" fmla="*/ 2587 h 3318"/>
                <a:gd name="T30" fmla="*/ 3332 w 3368"/>
                <a:gd name="T31" fmla="*/ 2664 h 3318"/>
                <a:gd name="T32" fmla="*/ 3346 w 3368"/>
                <a:gd name="T33" fmla="*/ 2810 h 3318"/>
                <a:gd name="T34" fmla="*/ 3214 w 3368"/>
                <a:gd name="T35" fmla="*/ 2942 h 3318"/>
                <a:gd name="T36" fmla="*/ 3151 w 3368"/>
                <a:gd name="T37" fmla="*/ 3171 h 3318"/>
                <a:gd name="T38" fmla="*/ 2984 w 3368"/>
                <a:gd name="T39" fmla="*/ 3137 h 3318"/>
                <a:gd name="T40" fmla="*/ 2741 w 3368"/>
                <a:gd name="T41" fmla="*/ 3311 h 3318"/>
                <a:gd name="T42" fmla="*/ 2490 w 3368"/>
                <a:gd name="T43" fmla="*/ 3241 h 3318"/>
                <a:gd name="T44" fmla="*/ 2351 w 3368"/>
                <a:gd name="T45" fmla="*/ 3025 h 3318"/>
                <a:gd name="T46" fmla="*/ 2066 w 3368"/>
                <a:gd name="T47" fmla="*/ 2886 h 3318"/>
                <a:gd name="T48" fmla="*/ 1941 w 3368"/>
                <a:gd name="T49" fmla="*/ 2698 h 3318"/>
                <a:gd name="T50" fmla="*/ 1934 w 3368"/>
                <a:gd name="T51" fmla="*/ 2239 h 3318"/>
                <a:gd name="T52" fmla="*/ 1600 w 3368"/>
                <a:gd name="T53" fmla="*/ 1836 h 3318"/>
                <a:gd name="T54" fmla="*/ 1405 w 3368"/>
                <a:gd name="T55" fmla="*/ 1905 h 3318"/>
                <a:gd name="T56" fmla="*/ 1238 w 3368"/>
                <a:gd name="T57" fmla="*/ 1954 h 3318"/>
                <a:gd name="T58" fmla="*/ 1043 w 3368"/>
                <a:gd name="T59" fmla="*/ 2003 h 3318"/>
                <a:gd name="T60" fmla="*/ 960 w 3368"/>
                <a:gd name="T61" fmla="*/ 1933 h 3318"/>
                <a:gd name="T62" fmla="*/ 1057 w 3368"/>
                <a:gd name="T63" fmla="*/ 1878 h 3318"/>
                <a:gd name="T64" fmla="*/ 1134 w 3368"/>
                <a:gd name="T65" fmla="*/ 1662 h 3318"/>
                <a:gd name="T66" fmla="*/ 925 w 3368"/>
                <a:gd name="T67" fmla="*/ 1502 h 3318"/>
                <a:gd name="T68" fmla="*/ 848 w 3368"/>
                <a:gd name="T69" fmla="*/ 1467 h 3318"/>
                <a:gd name="T70" fmla="*/ 821 w 3368"/>
                <a:gd name="T71" fmla="*/ 1467 h 3318"/>
                <a:gd name="T72" fmla="*/ 751 w 3368"/>
                <a:gd name="T73" fmla="*/ 1502 h 3318"/>
                <a:gd name="T74" fmla="*/ 661 w 3368"/>
                <a:gd name="T75" fmla="*/ 1558 h 3318"/>
                <a:gd name="T76" fmla="*/ 522 w 3368"/>
                <a:gd name="T77" fmla="*/ 1495 h 3318"/>
                <a:gd name="T78" fmla="*/ 487 w 3368"/>
                <a:gd name="T79" fmla="*/ 1578 h 3318"/>
                <a:gd name="T80" fmla="*/ 368 w 3368"/>
                <a:gd name="T81" fmla="*/ 1189 h 3318"/>
                <a:gd name="T82" fmla="*/ 0 w 3368"/>
                <a:gd name="T83" fmla="*/ 625 h 3318"/>
                <a:gd name="T84" fmla="*/ 132 w 3368"/>
                <a:gd name="T85" fmla="*/ 542 h 3318"/>
                <a:gd name="T86" fmla="*/ 215 w 3368"/>
                <a:gd name="T87" fmla="*/ 418 h 3318"/>
                <a:gd name="T88" fmla="*/ 174 w 3368"/>
                <a:gd name="T89" fmla="*/ 230 h 3318"/>
                <a:gd name="T90" fmla="*/ 271 w 3368"/>
                <a:gd name="T91" fmla="*/ 153 h 3318"/>
                <a:gd name="T92" fmla="*/ 445 w 3368"/>
                <a:gd name="T93" fmla="*/ 216 h 3318"/>
                <a:gd name="T94" fmla="*/ 577 w 3368"/>
                <a:gd name="T95" fmla="*/ 251 h 3318"/>
                <a:gd name="T96" fmla="*/ 584 w 3368"/>
                <a:gd name="T97" fmla="*/ 21 h 3318"/>
                <a:gd name="T98" fmla="*/ 786 w 3368"/>
                <a:gd name="T99" fmla="*/ 35 h 3318"/>
                <a:gd name="T100" fmla="*/ 974 w 3368"/>
                <a:gd name="T101" fmla="*/ 133 h 3318"/>
                <a:gd name="T102" fmla="*/ 1141 w 3368"/>
                <a:gd name="T103" fmla="*/ 181 h 3318"/>
                <a:gd name="T104" fmla="*/ 1301 w 3368"/>
                <a:gd name="T105" fmla="*/ 285 h 3318"/>
                <a:gd name="T106" fmla="*/ 1475 w 3368"/>
                <a:gd name="T107" fmla="*/ 251 h 3318"/>
                <a:gd name="T108" fmla="*/ 1648 w 3368"/>
                <a:gd name="T109" fmla="*/ 202 h 3318"/>
                <a:gd name="T110" fmla="*/ 1864 w 3368"/>
                <a:gd name="T111" fmla="*/ 133 h 3318"/>
                <a:gd name="T112" fmla="*/ 2094 w 3368"/>
                <a:gd name="T113" fmla="*/ 98 h 3318"/>
                <a:gd name="T114" fmla="*/ 2184 w 3368"/>
                <a:gd name="T115" fmla="*/ 216 h 3318"/>
                <a:gd name="T116" fmla="*/ 2254 w 3368"/>
                <a:gd name="T117" fmla="*/ 418 h 3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368" h="3318">
                  <a:moveTo>
                    <a:pt x="2288" y="500"/>
                  </a:moveTo>
                  <a:lnTo>
                    <a:pt x="2379" y="486"/>
                  </a:lnTo>
                  <a:lnTo>
                    <a:pt x="2379" y="500"/>
                  </a:lnTo>
                  <a:lnTo>
                    <a:pt x="2393" y="514"/>
                  </a:lnTo>
                  <a:lnTo>
                    <a:pt x="2400" y="528"/>
                  </a:lnTo>
                  <a:lnTo>
                    <a:pt x="2448" y="521"/>
                  </a:lnTo>
                  <a:lnTo>
                    <a:pt x="2497" y="584"/>
                  </a:lnTo>
                  <a:lnTo>
                    <a:pt x="2448" y="598"/>
                  </a:lnTo>
                  <a:lnTo>
                    <a:pt x="2448" y="618"/>
                  </a:lnTo>
                  <a:lnTo>
                    <a:pt x="2476" y="681"/>
                  </a:lnTo>
                  <a:lnTo>
                    <a:pt x="2414" y="716"/>
                  </a:lnTo>
                  <a:lnTo>
                    <a:pt x="2386" y="772"/>
                  </a:lnTo>
                  <a:lnTo>
                    <a:pt x="2400" y="806"/>
                  </a:lnTo>
                  <a:lnTo>
                    <a:pt x="2428" y="813"/>
                  </a:lnTo>
                  <a:lnTo>
                    <a:pt x="2428" y="806"/>
                  </a:lnTo>
                  <a:lnTo>
                    <a:pt x="2476" y="869"/>
                  </a:lnTo>
                  <a:lnTo>
                    <a:pt x="2476" y="883"/>
                  </a:lnTo>
                  <a:lnTo>
                    <a:pt x="2511" y="904"/>
                  </a:lnTo>
                  <a:lnTo>
                    <a:pt x="2525" y="911"/>
                  </a:lnTo>
                  <a:lnTo>
                    <a:pt x="2553" y="883"/>
                  </a:lnTo>
                  <a:lnTo>
                    <a:pt x="2622" y="918"/>
                  </a:lnTo>
                  <a:lnTo>
                    <a:pt x="2650" y="924"/>
                  </a:lnTo>
                  <a:lnTo>
                    <a:pt x="2692" y="883"/>
                  </a:lnTo>
                  <a:lnTo>
                    <a:pt x="2727" y="904"/>
                  </a:lnTo>
                  <a:lnTo>
                    <a:pt x="2789" y="945"/>
                  </a:lnTo>
                  <a:lnTo>
                    <a:pt x="2824" y="945"/>
                  </a:lnTo>
                  <a:lnTo>
                    <a:pt x="2922" y="987"/>
                  </a:lnTo>
                  <a:lnTo>
                    <a:pt x="2935" y="987"/>
                  </a:lnTo>
                  <a:lnTo>
                    <a:pt x="2942" y="1001"/>
                  </a:lnTo>
                  <a:lnTo>
                    <a:pt x="2956" y="1057"/>
                  </a:lnTo>
                  <a:lnTo>
                    <a:pt x="2984" y="1133"/>
                  </a:lnTo>
                  <a:lnTo>
                    <a:pt x="2970" y="1182"/>
                  </a:lnTo>
                  <a:lnTo>
                    <a:pt x="2970" y="1189"/>
                  </a:lnTo>
                  <a:lnTo>
                    <a:pt x="2922" y="1265"/>
                  </a:lnTo>
                  <a:lnTo>
                    <a:pt x="2922" y="1286"/>
                  </a:lnTo>
                  <a:lnTo>
                    <a:pt x="2908" y="1307"/>
                  </a:lnTo>
                  <a:lnTo>
                    <a:pt x="2852" y="1335"/>
                  </a:lnTo>
                  <a:lnTo>
                    <a:pt x="2817" y="1349"/>
                  </a:lnTo>
                  <a:lnTo>
                    <a:pt x="2817" y="1397"/>
                  </a:lnTo>
                  <a:lnTo>
                    <a:pt x="2803" y="1405"/>
                  </a:lnTo>
                  <a:lnTo>
                    <a:pt x="2775" y="1384"/>
                  </a:lnTo>
                  <a:lnTo>
                    <a:pt x="2706" y="1377"/>
                  </a:lnTo>
                  <a:lnTo>
                    <a:pt x="2706" y="1384"/>
                  </a:lnTo>
                  <a:lnTo>
                    <a:pt x="2657" y="1377"/>
                  </a:lnTo>
                  <a:lnTo>
                    <a:pt x="2629" y="1370"/>
                  </a:lnTo>
                  <a:lnTo>
                    <a:pt x="2629" y="1397"/>
                  </a:lnTo>
                  <a:lnTo>
                    <a:pt x="2657" y="1412"/>
                  </a:lnTo>
                  <a:lnTo>
                    <a:pt x="2650" y="1474"/>
                  </a:lnTo>
                  <a:lnTo>
                    <a:pt x="2622" y="1474"/>
                  </a:lnTo>
                  <a:lnTo>
                    <a:pt x="2588" y="1474"/>
                  </a:lnTo>
                  <a:lnTo>
                    <a:pt x="2622" y="1502"/>
                  </a:lnTo>
                  <a:lnTo>
                    <a:pt x="2629" y="1516"/>
                  </a:lnTo>
                  <a:lnTo>
                    <a:pt x="2657" y="1530"/>
                  </a:lnTo>
                  <a:lnTo>
                    <a:pt x="2643" y="1558"/>
                  </a:lnTo>
                  <a:lnTo>
                    <a:pt x="2678" y="1564"/>
                  </a:lnTo>
                  <a:lnTo>
                    <a:pt x="2678" y="1613"/>
                  </a:lnTo>
                  <a:lnTo>
                    <a:pt x="2685" y="1627"/>
                  </a:lnTo>
                  <a:lnTo>
                    <a:pt x="2678" y="1627"/>
                  </a:lnTo>
                  <a:lnTo>
                    <a:pt x="2664" y="1690"/>
                  </a:lnTo>
                  <a:lnTo>
                    <a:pt x="2678" y="1724"/>
                  </a:lnTo>
                  <a:lnTo>
                    <a:pt x="2720" y="1745"/>
                  </a:lnTo>
                  <a:lnTo>
                    <a:pt x="2761" y="1794"/>
                  </a:lnTo>
                  <a:lnTo>
                    <a:pt x="2789" y="1822"/>
                  </a:lnTo>
                  <a:lnTo>
                    <a:pt x="2845" y="1829"/>
                  </a:lnTo>
                  <a:lnTo>
                    <a:pt x="2852" y="1843"/>
                  </a:lnTo>
                  <a:lnTo>
                    <a:pt x="2873" y="1864"/>
                  </a:lnTo>
                  <a:lnTo>
                    <a:pt x="2824" y="1898"/>
                  </a:lnTo>
                  <a:lnTo>
                    <a:pt x="2810" y="1919"/>
                  </a:lnTo>
                  <a:lnTo>
                    <a:pt x="2803" y="1926"/>
                  </a:lnTo>
                  <a:lnTo>
                    <a:pt x="2782" y="1968"/>
                  </a:lnTo>
                  <a:lnTo>
                    <a:pt x="2824" y="2003"/>
                  </a:lnTo>
                  <a:lnTo>
                    <a:pt x="2887" y="2037"/>
                  </a:lnTo>
                  <a:lnTo>
                    <a:pt x="2908" y="2058"/>
                  </a:lnTo>
                  <a:lnTo>
                    <a:pt x="2915" y="2051"/>
                  </a:lnTo>
                  <a:lnTo>
                    <a:pt x="2922" y="2058"/>
                  </a:lnTo>
                  <a:lnTo>
                    <a:pt x="2915" y="2072"/>
                  </a:lnTo>
                  <a:lnTo>
                    <a:pt x="2935" y="2135"/>
                  </a:lnTo>
                  <a:lnTo>
                    <a:pt x="2922" y="2163"/>
                  </a:lnTo>
                  <a:lnTo>
                    <a:pt x="2942" y="2191"/>
                  </a:lnTo>
                  <a:lnTo>
                    <a:pt x="2922" y="2218"/>
                  </a:lnTo>
                  <a:lnTo>
                    <a:pt x="2922" y="2232"/>
                  </a:lnTo>
                  <a:lnTo>
                    <a:pt x="2991" y="2281"/>
                  </a:lnTo>
                  <a:lnTo>
                    <a:pt x="3005" y="2330"/>
                  </a:lnTo>
                  <a:lnTo>
                    <a:pt x="3109" y="2399"/>
                  </a:lnTo>
                  <a:lnTo>
                    <a:pt x="3130" y="2448"/>
                  </a:lnTo>
                  <a:lnTo>
                    <a:pt x="3151" y="2434"/>
                  </a:lnTo>
                  <a:lnTo>
                    <a:pt x="3165" y="2448"/>
                  </a:lnTo>
                  <a:lnTo>
                    <a:pt x="3207" y="2490"/>
                  </a:lnTo>
                  <a:lnTo>
                    <a:pt x="3200" y="2559"/>
                  </a:lnTo>
                  <a:lnTo>
                    <a:pt x="3221" y="2587"/>
                  </a:lnTo>
                  <a:lnTo>
                    <a:pt x="3221" y="2594"/>
                  </a:lnTo>
                  <a:lnTo>
                    <a:pt x="3235" y="2594"/>
                  </a:lnTo>
                  <a:lnTo>
                    <a:pt x="3235" y="2615"/>
                  </a:lnTo>
                  <a:lnTo>
                    <a:pt x="3249" y="2629"/>
                  </a:lnTo>
                  <a:lnTo>
                    <a:pt x="3304" y="2657"/>
                  </a:lnTo>
                  <a:lnTo>
                    <a:pt x="3332" y="2664"/>
                  </a:lnTo>
                  <a:lnTo>
                    <a:pt x="3367" y="2691"/>
                  </a:lnTo>
                  <a:lnTo>
                    <a:pt x="3367" y="2698"/>
                  </a:lnTo>
                  <a:lnTo>
                    <a:pt x="3360" y="2719"/>
                  </a:lnTo>
                  <a:lnTo>
                    <a:pt x="3367" y="2754"/>
                  </a:lnTo>
                  <a:lnTo>
                    <a:pt x="3339" y="2775"/>
                  </a:lnTo>
                  <a:lnTo>
                    <a:pt x="3346" y="2810"/>
                  </a:lnTo>
                  <a:lnTo>
                    <a:pt x="3339" y="2824"/>
                  </a:lnTo>
                  <a:lnTo>
                    <a:pt x="3304" y="2844"/>
                  </a:lnTo>
                  <a:lnTo>
                    <a:pt x="3241" y="2872"/>
                  </a:lnTo>
                  <a:lnTo>
                    <a:pt x="3241" y="2886"/>
                  </a:lnTo>
                  <a:lnTo>
                    <a:pt x="3214" y="2914"/>
                  </a:lnTo>
                  <a:lnTo>
                    <a:pt x="3214" y="2942"/>
                  </a:lnTo>
                  <a:lnTo>
                    <a:pt x="3200" y="2970"/>
                  </a:lnTo>
                  <a:lnTo>
                    <a:pt x="3200" y="3025"/>
                  </a:lnTo>
                  <a:lnTo>
                    <a:pt x="3200" y="3046"/>
                  </a:lnTo>
                  <a:lnTo>
                    <a:pt x="3165" y="3109"/>
                  </a:lnTo>
                  <a:lnTo>
                    <a:pt x="3109" y="3137"/>
                  </a:lnTo>
                  <a:lnTo>
                    <a:pt x="3151" y="3171"/>
                  </a:lnTo>
                  <a:lnTo>
                    <a:pt x="3151" y="3185"/>
                  </a:lnTo>
                  <a:lnTo>
                    <a:pt x="3102" y="3213"/>
                  </a:lnTo>
                  <a:lnTo>
                    <a:pt x="3074" y="3185"/>
                  </a:lnTo>
                  <a:lnTo>
                    <a:pt x="3074" y="3150"/>
                  </a:lnTo>
                  <a:lnTo>
                    <a:pt x="3054" y="3158"/>
                  </a:lnTo>
                  <a:lnTo>
                    <a:pt x="2984" y="3137"/>
                  </a:lnTo>
                  <a:lnTo>
                    <a:pt x="2915" y="3144"/>
                  </a:lnTo>
                  <a:lnTo>
                    <a:pt x="2859" y="3178"/>
                  </a:lnTo>
                  <a:lnTo>
                    <a:pt x="2845" y="3206"/>
                  </a:lnTo>
                  <a:lnTo>
                    <a:pt x="2824" y="3220"/>
                  </a:lnTo>
                  <a:lnTo>
                    <a:pt x="2775" y="3269"/>
                  </a:lnTo>
                  <a:lnTo>
                    <a:pt x="2741" y="3311"/>
                  </a:lnTo>
                  <a:lnTo>
                    <a:pt x="2720" y="3317"/>
                  </a:lnTo>
                  <a:lnTo>
                    <a:pt x="2678" y="3311"/>
                  </a:lnTo>
                  <a:lnTo>
                    <a:pt x="2629" y="3311"/>
                  </a:lnTo>
                  <a:lnTo>
                    <a:pt x="2553" y="3241"/>
                  </a:lnTo>
                  <a:lnTo>
                    <a:pt x="2483" y="3255"/>
                  </a:lnTo>
                  <a:lnTo>
                    <a:pt x="2490" y="3241"/>
                  </a:lnTo>
                  <a:lnTo>
                    <a:pt x="2511" y="3234"/>
                  </a:lnTo>
                  <a:lnTo>
                    <a:pt x="2490" y="3158"/>
                  </a:lnTo>
                  <a:lnTo>
                    <a:pt x="2455" y="3116"/>
                  </a:lnTo>
                  <a:lnTo>
                    <a:pt x="2393" y="3053"/>
                  </a:lnTo>
                  <a:lnTo>
                    <a:pt x="2358" y="3025"/>
                  </a:lnTo>
                  <a:lnTo>
                    <a:pt x="2351" y="3025"/>
                  </a:lnTo>
                  <a:lnTo>
                    <a:pt x="2282" y="2956"/>
                  </a:lnTo>
                  <a:lnTo>
                    <a:pt x="2254" y="2921"/>
                  </a:lnTo>
                  <a:lnTo>
                    <a:pt x="2191" y="2921"/>
                  </a:lnTo>
                  <a:lnTo>
                    <a:pt x="2156" y="2942"/>
                  </a:lnTo>
                  <a:lnTo>
                    <a:pt x="2094" y="2921"/>
                  </a:lnTo>
                  <a:lnTo>
                    <a:pt x="2066" y="2886"/>
                  </a:lnTo>
                  <a:lnTo>
                    <a:pt x="2052" y="2852"/>
                  </a:lnTo>
                  <a:lnTo>
                    <a:pt x="2017" y="2824"/>
                  </a:lnTo>
                  <a:lnTo>
                    <a:pt x="1961" y="2796"/>
                  </a:lnTo>
                  <a:lnTo>
                    <a:pt x="1934" y="2796"/>
                  </a:lnTo>
                  <a:lnTo>
                    <a:pt x="1878" y="2754"/>
                  </a:lnTo>
                  <a:lnTo>
                    <a:pt x="1941" y="2698"/>
                  </a:lnTo>
                  <a:lnTo>
                    <a:pt x="1941" y="2615"/>
                  </a:lnTo>
                  <a:lnTo>
                    <a:pt x="1961" y="2559"/>
                  </a:lnTo>
                  <a:lnTo>
                    <a:pt x="2024" y="2525"/>
                  </a:lnTo>
                  <a:lnTo>
                    <a:pt x="2038" y="2469"/>
                  </a:lnTo>
                  <a:lnTo>
                    <a:pt x="2031" y="2434"/>
                  </a:lnTo>
                  <a:lnTo>
                    <a:pt x="1934" y="2239"/>
                  </a:lnTo>
                  <a:lnTo>
                    <a:pt x="1892" y="2107"/>
                  </a:lnTo>
                  <a:lnTo>
                    <a:pt x="1843" y="2037"/>
                  </a:lnTo>
                  <a:lnTo>
                    <a:pt x="1774" y="1933"/>
                  </a:lnTo>
                  <a:lnTo>
                    <a:pt x="1739" y="1898"/>
                  </a:lnTo>
                  <a:lnTo>
                    <a:pt x="1642" y="1822"/>
                  </a:lnTo>
                  <a:lnTo>
                    <a:pt x="1600" y="1836"/>
                  </a:lnTo>
                  <a:lnTo>
                    <a:pt x="1565" y="1864"/>
                  </a:lnTo>
                  <a:lnTo>
                    <a:pt x="1544" y="1891"/>
                  </a:lnTo>
                  <a:lnTo>
                    <a:pt x="1530" y="1919"/>
                  </a:lnTo>
                  <a:lnTo>
                    <a:pt x="1440" y="1878"/>
                  </a:lnTo>
                  <a:lnTo>
                    <a:pt x="1419" y="1878"/>
                  </a:lnTo>
                  <a:lnTo>
                    <a:pt x="1405" y="1905"/>
                  </a:lnTo>
                  <a:lnTo>
                    <a:pt x="1398" y="1919"/>
                  </a:lnTo>
                  <a:lnTo>
                    <a:pt x="1342" y="1954"/>
                  </a:lnTo>
                  <a:lnTo>
                    <a:pt x="1308" y="1961"/>
                  </a:lnTo>
                  <a:lnTo>
                    <a:pt x="1280" y="1961"/>
                  </a:lnTo>
                  <a:lnTo>
                    <a:pt x="1273" y="1968"/>
                  </a:lnTo>
                  <a:lnTo>
                    <a:pt x="1238" y="1954"/>
                  </a:lnTo>
                  <a:lnTo>
                    <a:pt x="1210" y="1933"/>
                  </a:lnTo>
                  <a:lnTo>
                    <a:pt x="1168" y="1940"/>
                  </a:lnTo>
                  <a:lnTo>
                    <a:pt x="1134" y="1954"/>
                  </a:lnTo>
                  <a:lnTo>
                    <a:pt x="1085" y="1968"/>
                  </a:lnTo>
                  <a:lnTo>
                    <a:pt x="1057" y="1996"/>
                  </a:lnTo>
                  <a:lnTo>
                    <a:pt x="1043" y="2003"/>
                  </a:lnTo>
                  <a:lnTo>
                    <a:pt x="960" y="2037"/>
                  </a:lnTo>
                  <a:lnTo>
                    <a:pt x="946" y="2051"/>
                  </a:lnTo>
                  <a:lnTo>
                    <a:pt x="939" y="2058"/>
                  </a:lnTo>
                  <a:lnTo>
                    <a:pt x="925" y="2024"/>
                  </a:lnTo>
                  <a:lnTo>
                    <a:pt x="953" y="1940"/>
                  </a:lnTo>
                  <a:lnTo>
                    <a:pt x="960" y="1933"/>
                  </a:lnTo>
                  <a:lnTo>
                    <a:pt x="974" y="1919"/>
                  </a:lnTo>
                  <a:lnTo>
                    <a:pt x="1015" y="1926"/>
                  </a:lnTo>
                  <a:lnTo>
                    <a:pt x="1036" y="1919"/>
                  </a:lnTo>
                  <a:lnTo>
                    <a:pt x="1050" y="1905"/>
                  </a:lnTo>
                  <a:lnTo>
                    <a:pt x="1057" y="1898"/>
                  </a:lnTo>
                  <a:lnTo>
                    <a:pt x="1057" y="1878"/>
                  </a:lnTo>
                  <a:lnTo>
                    <a:pt x="1057" y="1871"/>
                  </a:lnTo>
                  <a:lnTo>
                    <a:pt x="1078" y="1857"/>
                  </a:lnTo>
                  <a:lnTo>
                    <a:pt x="1120" y="1808"/>
                  </a:lnTo>
                  <a:lnTo>
                    <a:pt x="1175" y="1780"/>
                  </a:lnTo>
                  <a:lnTo>
                    <a:pt x="1168" y="1704"/>
                  </a:lnTo>
                  <a:lnTo>
                    <a:pt x="1134" y="1662"/>
                  </a:lnTo>
                  <a:lnTo>
                    <a:pt x="1120" y="1662"/>
                  </a:lnTo>
                  <a:lnTo>
                    <a:pt x="1092" y="1662"/>
                  </a:lnTo>
                  <a:lnTo>
                    <a:pt x="1071" y="1648"/>
                  </a:lnTo>
                  <a:lnTo>
                    <a:pt x="981" y="1572"/>
                  </a:lnTo>
                  <a:lnTo>
                    <a:pt x="953" y="1544"/>
                  </a:lnTo>
                  <a:lnTo>
                    <a:pt x="925" y="1502"/>
                  </a:lnTo>
                  <a:lnTo>
                    <a:pt x="918" y="1509"/>
                  </a:lnTo>
                  <a:lnTo>
                    <a:pt x="876" y="1474"/>
                  </a:lnTo>
                  <a:lnTo>
                    <a:pt x="862" y="1474"/>
                  </a:lnTo>
                  <a:lnTo>
                    <a:pt x="862" y="1467"/>
                  </a:lnTo>
                  <a:lnTo>
                    <a:pt x="855" y="1467"/>
                  </a:lnTo>
                  <a:lnTo>
                    <a:pt x="848" y="1467"/>
                  </a:lnTo>
                  <a:lnTo>
                    <a:pt x="848" y="1460"/>
                  </a:lnTo>
                  <a:lnTo>
                    <a:pt x="841" y="1467"/>
                  </a:lnTo>
                  <a:lnTo>
                    <a:pt x="841" y="1460"/>
                  </a:lnTo>
                  <a:lnTo>
                    <a:pt x="841" y="1467"/>
                  </a:lnTo>
                  <a:lnTo>
                    <a:pt x="828" y="1460"/>
                  </a:lnTo>
                  <a:lnTo>
                    <a:pt x="821" y="1467"/>
                  </a:lnTo>
                  <a:lnTo>
                    <a:pt x="814" y="1474"/>
                  </a:lnTo>
                  <a:lnTo>
                    <a:pt x="807" y="1481"/>
                  </a:lnTo>
                  <a:lnTo>
                    <a:pt x="807" y="1495"/>
                  </a:lnTo>
                  <a:lnTo>
                    <a:pt x="807" y="1481"/>
                  </a:lnTo>
                  <a:lnTo>
                    <a:pt x="779" y="1481"/>
                  </a:lnTo>
                  <a:lnTo>
                    <a:pt x="751" y="1502"/>
                  </a:lnTo>
                  <a:lnTo>
                    <a:pt x="730" y="1516"/>
                  </a:lnTo>
                  <a:lnTo>
                    <a:pt x="730" y="1544"/>
                  </a:lnTo>
                  <a:lnTo>
                    <a:pt x="695" y="1564"/>
                  </a:lnTo>
                  <a:lnTo>
                    <a:pt x="689" y="1558"/>
                  </a:lnTo>
                  <a:lnTo>
                    <a:pt x="681" y="1558"/>
                  </a:lnTo>
                  <a:lnTo>
                    <a:pt x="661" y="1558"/>
                  </a:lnTo>
                  <a:lnTo>
                    <a:pt x="674" y="1544"/>
                  </a:lnTo>
                  <a:lnTo>
                    <a:pt x="661" y="1516"/>
                  </a:lnTo>
                  <a:lnTo>
                    <a:pt x="654" y="1509"/>
                  </a:lnTo>
                  <a:lnTo>
                    <a:pt x="584" y="1502"/>
                  </a:lnTo>
                  <a:lnTo>
                    <a:pt x="584" y="1495"/>
                  </a:lnTo>
                  <a:lnTo>
                    <a:pt x="522" y="1495"/>
                  </a:lnTo>
                  <a:lnTo>
                    <a:pt x="522" y="1516"/>
                  </a:lnTo>
                  <a:lnTo>
                    <a:pt x="528" y="1572"/>
                  </a:lnTo>
                  <a:lnTo>
                    <a:pt x="522" y="1578"/>
                  </a:lnTo>
                  <a:lnTo>
                    <a:pt x="542" y="1599"/>
                  </a:lnTo>
                  <a:lnTo>
                    <a:pt x="494" y="1572"/>
                  </a:lnTo>
                  <a:lnTo>
                    <a:pt x="487" y="1578"/>
                  </a:lnTo>
                  <a:lnTo>
                    <a:pt x="459" y="1558"/>
                  </a:lnTo>
                  <a:lnTo>
                    <a:pt x="466" y="1530"/>
                  </a:lnTo>
                  <a:lnTo>
                    <a:pt x="466" y="1460"/>
                  </a:lnTo>
                  <a:lnTo>
                    <a:pt x="459" y="1377"/>
                  </a:lnTo>
                  <a:lnTo>
                    <a:pt x="445" y="1335"/>
                  </a:lnTo>
                  <a:lnTo>
                    <a:pt x="368" y="1189"/>
                  </a:lnTo>
                  <a:lnTo>
                    <a:pt x="271" y="1078"/>
                  </a:lnTo>
                  <a:lnTo>
                    <a:pt x="229" y="952"/>
                  </a:lnTo>
                  <a:lnTo>
                    <a:pt x="153" y="813"/>
                  </a:lnTo>
                  <a:lnTo>
                    <a:pt x="132" y="772"/>
                  </a:lnTo>
                  <a:lnTo>
                    <a:pt x="90" y="716"/>
                  </a:lnTo>
                  <a:lnTo>
                    <a:pt x="0" y="625"/>
                  </a:lnTo>
                  <a:lnTo>
                    <a:pt x="21" y="584"/>
                  </a:lnTo>
                  <a:lnTo>
                    <a:pt x="69" y="577"/>
                  </a:lnTo>
                  <a:lnTo>
                    <a:pt x="97" y="577"/>
                  </a:lnTo>
                  <a:lnTo>
                    <a:pt x="118" y="556"/>
                  </a:lnTo>
                  <a:lnTo>
                    <a:pt x="118" y="542"/>
                  </a:lnTo>
                  <a:lnTo>
                    <a:pt x="132" y="542"/>
                  </a:lnTo>
                  <a:lnTo>
                    <a:pt x="104" y="521"/>
                  </a:lnTo>
                  <a:lnTo>
                    <a:pt x="104" y="493"/>
                  </a:lnTo>
                  <a:lnTo>
                    <a:pt x="153" y="479"/>
                  </a:lnTo>
                  <a:lnTo>
                    <a:pt x="167" y="479"/>
                  </a:lnTo>
                  <a:lnTo>
                    <a:pt x="215" y="460"/>
                  </a:lnTo>
                  <a:lnTo>
                    <a:pt x="215" y="418"/>
                  </a:lnTo>
                  <a:lnTo>
                    <a:pt x="188" y="369"/>
                  </a:lnTo>
                  <a:lnTo>
                    <a:pt x="188" y="327"/>
                  </a:lnTo>
                  <a:lnTo>
                    <a:pt x="188" y="293"/>
                  </a:lnTo>
                  <a:lnTo>
                    <a:pt x="201" y="265"/>
                  </a:lnTo>
                  <a:lnTo>
                    <a:pt x="188" y="251"/>
                  </a:lnTo>
                  <a:lnTo>
                    <a:pt x="174" y="230"/>
                  </a:lnTo>
                  <a:lnTo>
                    <a:pt x="167" y="216"/>
                  </a:lnTo>
                  <a:lnTo>
                    <a:pt x="167" y="202"/>
                  </a:lnTo>
                  <a:lnTo>
                    <a:pt x="215" y="181"/>
                  </a:lnTo>
                  <a:lnTo>
                    <a:pt x="229" y="181"/>
                  </a:lnTo>
                  <a:lnTo>
                    <a:pt x="236" y="181"/>
                  </a:lnTo>
                  <a:lnTo>
                    <a:pt x="271" y="153"/>
                  </a:lnTo>
                  <a:lnTo>
                    <a:pt x="334" y="98"/>
                  </a:lnTo>
                  <a:lnTo>
                    <a:pt x="355" y="98"/>
                  </a:lnTo>
                  <a:lnTo>
                    <a:pt x="403" y="133"/>
                  </a:lnTo>
                  <a:lnTo>
                    <a:pt x="403" y="153"/>
                  </a:lnTo>
                  <a:lnTo>
                    <a:pt x="389" y="167"/>
                  </a:lnTo>
                  <a:lnTo>
                    <a:pt x="445" y="216"/>
                  </a:lnTo>
                  <a:lnTo>
                    <a:pt x="452" y="230"/>
                  </a:lnTo>
                  <a:lnTo>
                    <a:pt x="459" y="258"/>
                  </a:lnTo>
                  <a:lnTo>
                    <a:pt x="542" y="237"/>
                  </a:lnTo>
                  <a:lnTo>
                    <a:pt x="577" y="265"/>
                  </a:lnTo>
                  <a:lnTo>
                    <a:pt x="584" y="265"/>
                  </a:lnTo>
                  <a:lnTo>
                    <a:pt x="577" y="251"/>
                  </a:lnTo>
                  <a:lnTo>
                    <a:pt x="563" y="195"/>
                  </a:lnTo>
                  <a:lnTo>
                    <a:pt x="522" y="133"/>
                  </a:lnTo>
                  <a:lnTo>
                    <a:pt x="542" y="105"/>
                  </a:lnTo>
                  <a:lnTo>
                    <a:pt x="528" y="105"/>
                  </a:lnTo>
                  <a:lnTo>
                    <a:pt x="563" y="56"/>
                  </a:lnTo>
                  <a:lnTo>
                    <a:pt x="584" y="21"/>
                  </a:lnTo>
                  <a:lnTo>
                    <a:pt x="598" y="0"/>
                  </a:lnTo>
                  <a:lnTo>
                    <a:pt x="661" y="63"/>
                  </a:lnTo>
                  <a:lnTo>
                    <a:pt x="681" y="21"/>
                  </a:lnTo>
                  <a:lnTo>
                    <a:pt x="716" y="21"/>
                  </a:lnTo>
                  <a:lnTo>
                    <a:pt x="751" y="28"/>
                  </a:lnTo>
                  <a:lnTo>
                    <a:pt x="786" y="35"/>
                  </a:lnTo>
                  <a:lnTo>
                    <a:pt x="814" y="56"/>
                  </a:lnTo>
                  <a:lnTo>
                    <a:pt x="848" y="56"/>
                  </a:lnTo>
                  <a:lnTo>
                    <a:pt x="862" y="63"/>
                  </a:lnTo>
                  <a:lnTo>
                    <a:pt x="855" y="84"/>
                  </a:lnTo>
                  <a:lnTo>
                    <a:pt x="946" y="126"/>
                  </a:lnTo>
                  <a:lnTo>
                    <a:pt x="974" y="133"/>
                  </a:lnTo>
                  <a:lnTo>
                    <a:pt x="1015" y="139"/>
                  </a:lnTo>
                  <a:lnTo>
                    <a:pt x="1050" y="160"/>
                  </a:lnTo>
                  <a:lnTo>
                    <a:pt x="1071" y="153"/>
                  </a:lnTo>
                  <a:lnTo>
                    <a:pt x="1078" y="160"/>
                  </a:lnTo>
                  <a:lnTo>
                    <a:pt x="1092" y="167"/>
                  </a:lnTo>
                  <a:lnTo>
                    <a:pt x="1141" y="181"/>
                  </a:lnTo>
                  <a:lnTo>
                    <a:pt x="1175" y="195"/>
                  </a:lnTo>
                  <a:lnTo>
                    <a:pt x="1175" y="223"/>
                  </a:lnTo>
                  <a:lnTo>
                    <a:pt x="1182" y="230"/>
                  </a:lnTo>
                  <a:lnTo>
                    <a:pt x="1217" y="272"/>
                  </a:lnTo>
                  <a:lnTo>
                    <a:pt x="1266" y="272"/>
                  </a:lnTo>
                  <a:lnTo>
                    <a:pt x="1301" y="285"/>
                  </a:lnTo>
                  <a:lnTo>
                    <a:pt x="1329" y="258"/>
                  </a:lnTo>
                  <a:lnTo>
                    <a:pt x="1363" y="293"/>
                  </a:lnTo>
                  <a:lnTo>
                    <a:pt x="1363" y="299"/>
                  </a:lnTo>
                  <a:lnTo>
                    <a:pt x="1384" y="320"/>
                  </a:lnTo>
                  <a:lnTo>
                    <a:pt x="1405" y="313"/>
                  </a:lnTo>
                  <a:lnTo>
                    <a:pt x="1475" y="251"/>
                  </a:lnTo>
                  <a:lnTo>
                    <a:pt x="1481" y="258"/>
                  </a:lnTo>
                  <a:lnTo>
                    <a:pt x="1495" y="223"/>
                  </a:lnTo>
                  <a:lnTo>
                    <a:pt x="1544" y="216"/>
                  </a:lnTo>
                  <a:lnTo>
                    <a:pt x="1565" y="237"/>
                  </a:lnTo>
                  <a:lnTo>
                    <a:pt x="1642" y="202"/>
                  </a:lnTo>
                  <a:lnTo>
                    <a:pt x="1648" y="202"/>
                  </a:lnTo>
                  <a:lnTo>
                    <a:pt x="1669" y="139"/>
                  </a:lnTo>
                  <a:lnTo>
                    <a:pt x="1697" y="126"/>
                  </a:lnTo>
                  <a:lnTo>
                    <a:pt x="1802" y="188"/>
                  </a:lnTo>
                  <a:lnTo>
                    <a:pt x="1808" y="181"/>
                  </a:lnTo>
                  <a:lnTo>
                    <a:pt x="1829" y="167"/>
                  </a:lnTo>
                  <a:lnTo>
                    <a:pt x="1864" y="133"/>
                  </a:lnTo>
                  <a:lnTo>
                    <a:pt x="1961" y="105"/>
                  </a:lnTo>
                  <a:lnTo>
                    <a:pt x="2003" y="91"/>
                  </a:lnTo>
                  <a:lnTo>
                    <a:pt x="2017" y="63"/>
                  </a:lnTo>
                  <a:lnTo>
                    <a:pt x="2052" y="42"/>
                  </a:lnTo>
                  <a:lnTo>
                    <a:pt x="2066" y="63"/>
                  </a:lnTo>
                  <a:lnTo>
                    <a:pt x="2094" y="98"/>
                  </a:lnTo>
                  <a:lnTo>
                    <a:pt x="2094" y="126"/>
                  </a:lnTo>
                  <a:lnTo>
                    <a:pt x="2108" y="118"/>
                  </a:lnTo>
                  <a:lnTo>
                    <a:pt x="2121" y="139"/>
                  </a:lnTo>
                  <a:lnTo>
                    <a:pt x="2198" y="167"/>
                  </a:lnTo>
                  <a:lnTo>
                    <a:pt x="2198" y="195"/>
                  </a:lnTo>
                  <a:lnTo>
                    <a:pt x="2184" y="216"/>
                  </a:lnTo>
                  <a:lnTo>
                    <a:pt x="2198" y="258"/>
                  </a:lnTo>
                  <a:lnTo>
                    <a:pt x="2163" y="265"/>
                  </a:lnTo>
                  <a:lnTo>
                    <a:pt x="2135" y="299"/>
                  </a:lnTo>
                  <a:lnTo>
                    <a:pt x="2149" y="348"/>
                  </a:lnTo>
                  <a:lnTo>
                    <a:pt x="2156" y="390"/>
                  </a:lnTo>
                  <a:lnTo>
                    <a:pt x="2254" y="418"/>
                  </a:lnTo>
                  <a:lnTo>
                    <a:pt x="2247" y="446"/>
                  </a:lnTo>
                  <a:lnTo>
                    <a:pt x="2267" y="479"/>
                  </a:lnTo>
                  <a:lnTo>
                    <a:pt x="2261" y="486"/>
                  </a:lnTo>
                  <a:lnTo>
                    <a:pt x="2288" y="500"/>
                  </a:lnTo>
                </a:path>
              </a:pathLst>
            </a:custGeom>
            <a:grpFill/>
            <a:ln w="19050" cap="flat" cmpd="sng">
              <a:solidFill>
                <a:schemeClr val="bg1"/>
              </a:solidFill>
              <a:bevel/>
              <a:headEnd/>
              <a:tailEnd/>
            </a:ln>
            <a:effectLst/>
          </p:spPr>
          <p:txBody>
            <a:bodyPr wrap="none" anchor="ctr"/>
            <a:lstStyle/>
            <a:p>
              <a:endParaRPr lang="en-US">
                <a:latin typeface="Poppins Light" charset="0"/>
              </a:endParaRPr>
            </a:p>
          </p:txBody>
        </p:sp>
        <p:sp>
          <p:nvSpPr>
            <p:cNvPr id="88" name="Freeform 87"/>
            <p:cNvSpPr>
              <a:spLocks noChangeArrowheads="1"/>
            </p:cNvSpPr>
            <p:nvPr/>
          </p:nvSpPr>
          <p:spPr bwMode="auto">
            <a:xfrm>
              <a:off x="18645318" y="9043851"/>
              <a:ext cx="84916" cy="66280"/>
            </a:xfrm>
            <a:custGeom>
              <a:avLst/>
              <a:gdLst>
                <a:gd name="T0" fmla="*/ 76 w 182"/>
                <a:gd name="T1" fmla="*/ 125 h 140"/>
                <a:gd name="T2" fmla="*/ 118 w 182"/>
                <a:gd name="T3" fmla="*/ 132 h 140"/>
                <a:gd name="T4" fmla="*/ 153 w 182"/>
                <a:gd name="T5" fmla="*/ 118 h 140"/>
                <a:gd name="T6" fmla="*/ 167 w 182"/>
                <a:gd name="T7" fmla="*/ 125 h 140"/>
                <a:gd name="T8" fmla="*/ 167 w 182"/>
                <a:gd name="T9" fmla="*/ 118 h 140"/>
                <a:gd name="T10" fmla="*/ 181 w 182"/>
                <a:gd name="T11" fmla="*/ 90 h 140"/>
                <a:gd name="T12" fmla="*/ 181 w 182"/>
                <a:gd name="T13" fmla="*/ 63 h 140"/>
                <a:gd name="T14" fmla="*/ 139 w 182"/>
                <a:gd name="T15" fmla="*/ 28 h 140"/>
                <a:gd name="T16" fmla="*/ 132 w 182"/>
                <a:gd name="T17" fmla="*/ 28 h 140"/>
                <a:gd name="T18" fmla="*/ 69 w 182"/>
                <a:gd name="T19" fmla="*/ 7 h 140"/>
                <a:gd name="T20" fmla="*/ 48 w 182"/>
                <a:gd name="T21" fmla="*/ 0 h 140"/>
                <a:gd name="T22" fmla="*/ 42 w 182"/>
                <a:gd name="T23" fmla="*/ 0 h 140"/>
                <a:gd name="T24" fmla="*/ 14 w 182"/>
                <a:gd name="T25" fmla="*/ 0 h 140"/>
                <a:gd name="T26" fmla="*/ 7 w 182"/>
                <a:gd name="T27" fmla="*/ 49 h 140"/>
                <a:gd name="T28" fmla="*/ 0 w 182"/>
                <a:gd name="T29" fmla="*/ 98 h 140"/>
                <a:gd name="T30" fmla="*/ 14 w 182"/>
                <a:gd name="T31" fmla="*/ 125 h 140"/>
                <a:gd name="T32" fmla="*/ 42 w 182"/>
                <a:gd name="T33" fmla="*/ 132 h 140"/>
                <a:gd name="T34" fmla="*/ 62 w 182"/>
                <a:gd name="T35" fmla="*/ 139 h 140"/>
                <a:gd name="T36" fmla="*/ 76 w 182"/>
                <a:gd name="T37" fmla="*/ 125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82" h="140">
                  <a:moveTo>
                    <a:pt x="76" y="125"/>
                  </a:moveTo>
                  <a:lnTo>
                    <a:pt x="118" y="132"/>
                  </a:lnTo>
                  <a:lnTo>
                    <a:pt x="153" y="118"/>
                  </a:lnTo>
                  <a:lnTo>
                    <a:pt x="167" y="125"/>
                  </a:lnTo>
                  <a:lnTo>
                    <a:pt x="167" y="118"/>
                  </a:lnTo>
                  <a:lnTo>
                    <a:pt x="181" y="90"/>
                  </a:lnTo>
                  <a:lnTo>
                    <a:pt x="181" y="63"/>
                  </a:lnTo>
                  <a:lnTo>
                    <a:pt x="139" y="28"/>
                  </a:lnTo>
                  <a:lnTo>
                    <a:pt x="132" y="28"/>
                  </a:lnTo>
                  <a:lnTo>
                    <a:pt x="69" y="7"/>
                  </a:lnTo>
                  <a:lnTo>
                    <a:pt x="48" y="0"/>
                  </a:lnTo>
                  <a:lnTo>
                    <a:pt x="42" y="0"/>
                  </a:lnTo>
                  <a:lnTo>
                    <a:pt x="14" y="0"/>
                  </a:lnTo>
                  <a:lnTo>
                    <a:pt x="7" y="49"/>
                  </a:lnTo>
                  <a:lnTo>
                    <a:pt x="0" y="98"/>
                  </a:lnTo>
                  <a:lnTo>
                    <a:pt x="14" y="125"/>
                  </a:lnTo>
                  <a:lnTo>
                    <a:pt x="42" y="132"/>
                  </a:lnTo>
                  <a:lnTo>
                    <a:pt x="62" y="139"/>
                  </a:lnTo>
                  <a:lnTo>
                    <a:pt x="76" y="125"/>
                  </a:lnTo>
                </a:path>
              </a:pathLst>
            </a:custGeom>
            <a:grpFill/>
            <a:ln w="1905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89" name="Freeform 88"/>
            <p:cNvSpPr>
              <a:spLocks noChangeArrowheads="1"/>
            </p:cNvSpPr>
            <p:nvPr/>
          </p:nvSpPr>
          <p:spPr bwMode="auto">
            <a:xfrm>
              <a:off x="18908351" y="9246833"/>
              <a:ext cx="53848" cy="26927"/>
            </a:xfrm>
            <a:custGeom>
              <a:avLst/>
              <a:gdLst>
                <a:gd name="T0" fmla="*/ 35 w 113"/>
                <a:gd name="T1" fmla="*/ 0 h 57"/>
                <a:gd name="T2" fmla="*/ 0 w 113"/>
                <a:gd name="T3" fmla="*/ 14 h 57"/>
                <a:gd name="T4" fmla="*/ 7 w 113"/>
                <a:gd name="T5" fmla="*/ 56 h 57"/>
                <a:gd name="T6" fmla="*/ 56 w 113"/>
                <a:gd name="T7" fmla="*/ 49 h 57"/>
                <a:gd name="T8" fmla="*/ 98 w 113"/>
                <a:gd name="T9" fmla="*/ 49 h 57"/>
                <a:gd name="T10" fmla="*/ 112 w 113"/>
                <a:gd name="T11" fmla="*/ 0 h 57"/>
                <a:gd name="T12" fmla="*/ 56 w 113"/>
                <a:gd name="T13" fmla="*/ 14 h 57"/>
                <a:gd name="T14" fmla="*/ 35 w 113"/>
                <a:gd name="T15" fmla="*/ 0 h 5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3" h="57">
                  <a:moveTo>
                    <a:pt x="35" y="0"/>
                  </a:moveTo>
                  <a:lnTo>
                    <a:pt x="0" y="14"/>
                  </a:lnTo>
                  <a:lnTo>
                    <a:pt x="7" y="56"/>
                  </a:lnTo>
                  <a:lnTo>
                    <a:pt x="56" y="49"/>
                  </a:lnTo>
                  <a:lnTo>
                    <a:pt x="98" y="49"/>
                  </a:lnTo>
                  <a:lnTo>
                    <a:pt x="112" y="0"/>
                  </a:lnTo>
                  <a:lnTo>
                    <a:pt x="56" y="14"/>
                  </a:lnTo>
                  <a:lnTo>
                    <a:pt x="35" y="0"/>
                  </a:lnTo>
                </a:path>
              </a:pathLst>
            </a:custGeom>
            <a:grpFill/>
            <a:ln w="1905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90" name="Freeform 89"/>
            <p:cNvSpPr>
              <a:spLocks noChangeArrowheads="1"/>
            </p:cNvSpPr>
            <p:nvPr/>
          </p:nvSpPr>
          <p:spPr bwMode="auto">
            <a:xfrm>
              <a:off x="18753016" y="9037638"/>
              <a:ext cx="33137" cy="22783"/>
            </a:xfrm>
            <a:custGeom>
              <a:avLst/>
              <a:gdLst>
                <a:gd name="T0" fmla="*/ 35 w 71"/>
                <a:gd name="T1" fmla="*/ 42 h 50"/>
                <a:gd name="T2" fmla="*/ 35 w 71"/>
                <a:gd name="T3" fmla="*/ 49 h 50"/>
                <a:gd name="T4" fmla="*/ 21 w 71"/>
                <a:gd name="T5" fmla="*/ 49 h 50"/>
                <a:gd name="T6" fmla="*/ 7 w 71"/>
                <a:gd name="T7" fmla="*/ 42 h 50"/>
                <a:gd name="T8" fmla="*/ 0 w 71"/>
                <a:gd name="T9" fmla="*/ 49 h 50"/>
                <a:gd name="T10" fmla="*/ 7 w 71"/>
                <a:gd name="T11" fmla="*/ 35 h 50"/>
                <a:gd name="T12" fmla="*/ 21 w 71"/>
                <a:gd name="T13" fmla="*/ 0 h 50"/>
                <a:gd name="T14" fmla="*/ 70 w 71"/>
                <a:gd name="T15" fmla="*/ 0 h 50"/>
                <a:gd name="T16" fmla="*/ 70 w 71"/>
                <a:gd name="T17" fmla="*/ 14 h 50"/>
                <a:gd name="T18" fmla="*/ 42 w 71"/>
                <a:gd name="T19" fmla="*/ 21 h 50"/>
                <a:gd name="T20" fmla="*/ 35 w 71"/>
                <a:gd name="T21" fmla="*/ 4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1" h="50">
                  <a:moveTo>
                    <a:pt x="35" y="42"/>
                  </a:moveTo>
                  <a:lnTo>
                    <a:pt x="35" y="49"/>
                  </a:lnTo>
                  <a:lnTo>
                    <a:pt x="21" y="49"/>
                  </a:lnTo>
                  <a:lnTo>
                    <a:pt x="7" y="42"/>
                  </a:lnTo>
                  <a:lnTo>
                    <a:pt x="0" y="49"/>
                  </a:lnTo>
                  <a:lnTo>
                    <a:pt x="7" y="35"/>
                  </a:lnTo>
                  <a:lnTo>
                    <a:pt x="21" y="0"/>
                  </a:lnTo>
                  <a:lnTo>
                    <a:pt x="70" y="0"/>
                  </a:lnTo>
                  <a:lnTo>
                    <a:pt x="70" y="14"/>
                  </a:lnTo>
                  <a:lnTo>
                    <a:pt x="42" y="21"/>
                  </a:lnTo>
                  <a:lnTo>
                    <a:pt x="35" y="42"/>
                  </a:lnTo>
                </a:path>
              </a:pathLst>
            </a:custGeom>
            <a:grpFill/>
            <a:ln w="1905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91" name="Freeform 90"/>
            <p:cNvSpPr>
              <a:spLocks noChangeArrowheads="1"/>
            </p:cNvSpPr>
            <p:nvPr/>
          </p:nvSpPr>
          <p:spPr bwMode="auto">
            <a:xfrm>
              <a:off x="18709523" y="7691330"/>
              <a:ext cx="944426" cy="733220"/>
            </a:xfrm>
            <a:custGeom>
              <a:avLst/>
              <a:gdLst>
                <a:gd name="T0" fmla="*/ 974 w 2011"/>
                <a:gd name="T1" fmla="*/ 605 h 1559"/>
                <a:gd name="T2" fmla="*/ 1078 w 2011"/>
                <a:gd name="T3" fmla="*/ 501 h 1559"/>
                <a:gd name="T4" fmla="*/ 1120 w 2011"/>
                <a:gd name="T5" fmla="*/ 404 h 1559"/>
                <a:gd name="T6" fmla="*/ 1189 w 2011"/>
                <a:gd name="T7" fmla="*/ 327 h 1559"/>
                <a:gd name="T8" fmla="*/ 1273 w 2011"/>
                <a:gd name="T9" fmla="*/ 181 h 1559"/>
                <a:gd name="T10" fmla="*/ 1377 w 2011"/>
                <a:gd name="T11" fmla="*/ 77 h 1559"/>
                <a:gd name="T12" fmla="*/ 1579 w 2011"/>
                <a:gd name="T13" fmla="*/ 118 h 1559"/>
                <a:gd name="T14" fmla="*/ 1878 w 2011"/>
                <a:gd name="T15" fmla="*/ 292 h 1559"/>
                <a:gd name="T16" fmla="*/ 1941 w 2011"/>
                <a:gd name="T17" fmla="*/ 480 h 1559"/>
                <a:gd name="T18" fmla="*/ 1927 w 2011"/>
                <a:gd name="T19" fmla="*/ 633 h 1559"/>
                <a:gd name="T20" fmla="*/ 1913 w 2011"/>
                <a:gd name="T21" fmla="*/ 710 h 1559"/>
                <a:gd name="T22" fmla="*/ 1955 w 2011"/>
                <a:gd name="T23" fmla="*/ 835 h 1559"/>
                <a:gd name="T24" fmla="*/ 1899 w 2011"/>
                <a:gd name="T25" fmla="*/ 883 h 1559"/>
                <a:gd name="T26" fmla="*/ 1795 w 2011"/>
                <a:gd name="T27" fmla="*/ 995 h 1559"/>
                <a:gd name="T28" fmla="*/ 1683 w 2011"/>
                <a:gd name="T29" fmla="*/ 939 h 1559"/>
                <a:gd name="T30" fmla="*/ 1663 w 2011"/>
                <a:gd name="T31" fmla="*/ 1071 h 1559"/>
                <a:gd name="T32" fmla="*/ 1663 w 2011"/>
                <a:gd name="T33" fmla="*/ 1204 h 1559"/>
                <a:gd name="T34" fmla="*/ 1711 w 2011"/>
                <a:gd name="T35" fmla="*/ 1329 h 1559"/>
                <a:gd name="T36" fmla="*/ 1516 w 2011"/>
                <a:gd name="T37" fmla="*/ 1419 h 1559"/>
                <a:gd name="T38" fmla="*/ 1356 w 2011"/>
                <a:gd name="T39" fmla="*/ 1440 h 1559"/>
                <a:gd name="T40" fmla="*/ 1203 w 2011"/>
                <a:gd name="T41" fmla="*/ 1461 h 1559"/>
                <a:gd name="T42" fmla="*/ 1092 w 2011"/>
                <a:gd name="T43" fmla="*/ 1558 h 1559"/>
                <a:gd name="T44" fmla="*/ 1009 w 2011"/>
                <a:gd name="T45" fmla="*/ 1523 h 1559"/>
                <a:gd name="T46" fmla="*/ 883 w 2011"/>
                <a:gd name="T47" fmla="*/ 1461 h 1559"/>
                <a:gd name="T48" fmla="*/ 786 w 2011"/>
                <a:gd name="T49" fmla="*/ 1398 h 1559"/>
                <a:gd name="T50" fmla="*/ 682 w 2011"/>
                <a:gd name="T51" fmla="*/ 1371 h 1559"/>
                <a:gd name="T52" fmla="*/ 556 w 2011"/>
                <a:gd name="T53" fmla="*/ 1294 h 1559"/>
                <a:gd name="T54" fmla="*/ 424 w 2011"/>
                <a:gd name="T55" fmla="*/ 1259 h 1559"/>
                <a:gd name="T56" fmla="*/ 292 w 2011"/>
                <a:gd name="T57" fmla="*/ 1259 h 1559"/>
                <a:gd name="T58" fmla="*/ 230 w 2011"/>
                <a:gd name="T59" fmla="*/ 1371 h 1559"/>
                <a:gd name="T60" fmla="*/ 285 w 2011"/>
                <a:gd name="T61" fmla="*/ 1503 h 1559"/>
                <a:gd name="T62" fmla="*/ 153 w 2011"/>
                <a:gd name="T63" fmla="*/ 1454 h 1559"/>
                <a:gd name="T64" fmla="*/ 63 w 2011"/>
                <a:gd name="T65" fmla="*/ 1336 h 1559"/>
                <a:gd name="T66" fmla="*/ 90 w 2011"/>
                <a:gd name="T67" fmla="*/ 1231 h 1559"/>
                <a:gd name="T68" fmla="*/ 132 w 2011"/>
                <a:gd name="T69" fmla="*/ 1162 h 1559"/>
                <a:gd name="T70" fmla="*/ 111 w 2011"/>
                <a:gd name="T71" fmla="*/ 1064 h 1559"/>
                <a:gd name="T72" fmla="*/ 76 w 2011"/>
                <a:gd name="T73" fmla="*/ 918 h 1559"/>
                <a:gd name="T74" fmla="*/ 132 w 2011"/>
                <a:gd name="T75" fmla="*/ 863 h 1559"/>
                <a:gd name="T76" fmla="*/ 209 w 2011"/>
                <a:gd name="T77" fmla="*/ 737 h 1559"/>
                <a:gd name="T78" fmla="*/ 292 w 2011"/>
                <a:gd name="T79" fmla="*/ 744 h 1559"/>
                <a:gd name="T80" fmla="*/ 382 w 2011"/>
                <a:gd name="T81" fmla="*/ 675 h 1559"/>
                <a:gd name="T82" fmla="*/ 424 w 2011"/>
                <a:gd name="T83" fmla="*/ 654 h 1559"/>
                <a:gd name="T84" fmla="*/ 355 w 2011"/>
                <a:gd name="T85" fmla="*/ 515 h 1559"/>
                <a:gd name="T86" fmla="*/ 431 w 2011"/>
                <a:gd name="T87" fmla="*/ 487 h 1559"/>
                <a:gd name="T88" fmla="*/ 515 w 2011"/>
                <a:gd name="T89" fmla="*/ 404 h 1559"/>
                <a:gd name="T90" fmla="*/ 598 w 2011"/>
                <a:gd name="T91" fmla="*/ 404 h 1559"/>
                <a:gd name="T92" fmla="*/ 695 w 2011"/>
                <a:gd name="T93" fmla="*/ 438 h 1559"/>
                <a:gd name="T94" fmla="*/ 800 w 2011"/>
                <a:gd name="T95" fmla="*/ 480 h 1559"/>
                <a:gd name="T96" fmla="*/ 849 w 2011"/>
                <a:gd name="T97" fmla="*/ 557 h 1559"/>
                <a:gd name="T98" fmla="*/ 883 w 2011"/>
                <a:gd name="T99" fmla="*/ 682 h 1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11" h="1559">
                  <a:moveTo>
                    <a:pt x="897" y="689"/>
                  </a:moveTo>
                  <a:lnTo>
                    <a:pt x="939" y="654"/>
                  </a:lnTo>
                  <a:lnTo>
                    <a:pt x="974" y="633"/>
                  </a:lnTo>
                  <a:lnTo>
                    <a:pt x="974" y="605"/>
                  </a:lnTo>
                  <a:lnTo>
                    <a:pt x="995" y="577"/>
                  </a:lnTo>
                  <a:lnTo>
                    <a:pt x="1043" y="557"/>
                  </a:lnTo>
                  <a:lnTo>
                    <a:pt x="1043" y="550"/>
                  </a:lnTo>
                  <a:lnTo>
                    <a:pt x="1078" y="501"/>
                  </a:lnTo>
                  <a:lnTo>
                    <a:pt x="1092" y="445"/>
                  </a:lnTo>
                  <a:lnTo>
                    <a:pt x="1113" y="418"/>
                  </a:lnTo>
                  <a:lnTo>
                    <a:pt x="1113" y="410"/>
                  </a:lnTo>
                  <a:lnTo>
                    <a:pt x="1120" y="404"/>
                  </a:lnTo>
                  <a:lnTo>
                    <a:pt x="1155" y="362"/>
                  </a:lnTo>
                  <a:lnTo>
                    <a:pt x="1176" y="376"/>
                  </a:lnTo>
                  <a:lnTo>
                    <a:pt x="1189" y="348"/>
                  </a:lnTo>
                  <a:lnTo>
                    <a:pt x="1189" y="327"/>
                  </a:lnTo>
                  <a:lnTo>
                    <a:pt x="1189" y="320"/>
                  </a:lnTo>
                  <a:lnTo>
                    <a:pt x="1210" y="271"/>
                  </a:lnTo>
                  <a:lnTo>
                    <a:pt x="1252" y="209"/>
                  </a:lnTo>
                  <a:lnTo>
                    <a:pt x="1273" y="181"/>
                  </a:lnTo>
                  <a:lnTo>
                    <a:pt x="1301" y="160"/>
                  </a:lnTo>
                  <a:lnTo>
                    <a:pt x="1343" y="125"/>
                  </a:lnTo>
                  <a:lnTo>
                    <a:pt x="1384" y="97"/>
                  </a:lnTo>
                  <a:lnTo>
                    <a:pt x="1377" y="77"/>
                  </a:lnTo>
                  <a:lnTo>
                    <a:pt x="1356" y="63"/>
                  </a:lnTo>
                  <a:lnTo>
                    <a:pt x="1384" y="0"/>
                  </a:lnTo>
                  <a:lnTo>
                    <a:pt x="1468" y="56"/>
                  </a:lnTo>
                  <a:lnTo>
                    <a:pt x="1579" y="118"/>
                  </a:lnTo>
                  <a:lnTo>
                    <a:pt x="1746" y="160"/>
                  </a:lnTo>
                  <a:lnTo>
                    <a:pt x="1746" y="181"/>
                  </a:lnTo>
                  <a:lnTo>
                    <a:pt x="1795" y="209"/>
                  </a:lnTo>
                  <a:lnTo>
                    <a:pt x="1878" y="292"/>
                  </a:lnTo>
                  <a:lnTo>
                    <a:pt x="1975" y="320"/>
                  </a:lnTo>
                  <a:lnTo>
                    <a:pt x="1969" y="341"/>
                  </a:lnTo>
                  <a:lnTo>
                    <a:pt x="1975" y="424"/>
                  </a:lnTo>
                  <a:lnTo>
                    <a:pt x="1941" y="480"/>
                  </a:lnTo>
                  <a:lnTo>
                    <a:pt x="1913" y="536"/>
                  </a:lnTo>
                  <a:lnTo>
                    <a:pt x="1913" y="543"/>
                  </a:lnTo>
                  <a:lnTo>
                    <a:pt x="1934" y="577"/>
                  </a:lnTo>
                  <a:lnTo>
                    <a:pt x="1927" y="633"/>
                  </a:lnTo>
                  <a:lnTo>
                    <a:pt x="1913" y="654"/>
                  </a:lnTo>
                  <a:lnTo>
                    <a:pt x="1913" y="675"/>
                  </a:lnTo>
                  <a:lnTo>
                    <a:pt x="1941" y="710"/>
                  </a:lnTo>
                  <a:lnTo>
                    <a:pt x="1913" y="710"/>
                  </a:lnTo>
                  <a:lnTo>
                    <a:pt x="1955" y="772"/>
                  </a:lnTo>
                  <a:lnTo>
                    <a:pt x="2003" y="800"/>
                  </a:lnTo>
                  <a:lnTo>
                    <a:pt x="2010" y="807"/>
                  </a:lnTo>
                  <a:lnTo>
                    <a:pt x="1955" y="835"/>
                  </a:lnTo>
                  <a:lnTo>
                    <a:pt x="1927" y="849"/>
                  </a:lnTo>
                  <a:lnTo>
                    <a:pt x="1913" y="877"/>
                  </a:lnTo>
                  <a:lnTo>
                    <a:pt x="1899" y="870"/>
                  </a:lnTo>
                  <a:lnTo>
                    <a:pt x="1899" y="883"/>
                  </a:lnTo>
                  <a:lnTo>
                    <a:pt x="1829" y="918"/>
                  </a:lnTo>
                  <a:lnTo>
                    <a:pt x="1816" y="960"/>
                  </a:lnTo>
                  <a:lnTo>
                    <a:pt x="1802" y="960"/>
                  </a:lnTo>
                  <a:lnTo>
                    <a:pt x="1795" y="995"/>
                  </a:lnTo>
                  <a:lnTo>
                    <a:pt x="1767" y="995"/>
                  </a:lnTo>
                  <a:lnTo>
                    <a:pt x="1739" y="974"/>
                  </a:lnTo>
                  <a:lnTo>
                    <a:pt x="1732" y="967"/>
                  </a:lnTo>
                  <a:lnTo>
                    <a:pt x="1683" y="939"/>
                  </a:lnTo>
                  <a:lnTo>
                    <a:pt x="1669" y="946"/>
                  </a:lnTo>
                  <a:lnTo>
                    <a:pt x="1635" y="995"/>
                  </a:lnTo>
                  <a:lnTo>
                    <a:pt x="1663" y="1016"/>
                  </a:lnTo>
                  <a:lnTo>
                    <a:pt x="1663" y="1071"/>
                  </a:lnTo>
                  <a:lnTo>
                    <a:pt x="1663" y="1106"/>
                  </a:lnTo>
                  <a:lnTo>
                    <a:pt x="1649" y="1134"/>
                  </a:lnTo>
                  <a:lnTo>
                    <a:pt x="1642" y="1162"/>
                  </a:lnTo>
                  <a:lnTo>
                    <a:pt x="1663" y="1204"/>
                  </a:lnTo>
                  <a:lnTo>
                    <a:pt x="1683" y="1210"/>
                  </a:lnTo>
                  <a:lnTo>
                    <a:pt x="1760" y="1280"/>
                  </a:lnTo>
                  <a:lnTo>
                    <a:pt x="1725" y="1301"/>
                  </a:lnTo>
                  <a:lnTo>
                    <a:pt x="1711" y="1329"/>
                  </a:lnTo>
                  <a:lnTo>
                    <a:pt x="1669" y="1343"/>
                  </a:lnTo>
                  <a:lnTo>
                    <a:pt x="1572" y="1371"/>
                  </a:lnTo>
                  <a:lnTo>
                    <a:pt x="1537" y="1405"/>
                  </a:lnTo>
                  <a:lnTo>
                    <a:pt x="1516" y="1419"/>
                  </a:lnTo>
                  <a:lnTo>
                    <a:pt x="1510" y="1426"/>
                  </a:lnTo>
                  <a:lnTo>
                    <a:pt x="1405" y="1364"/>
                  </a:lnTo>
                  <a:lnTo>
                    <a:pt x="1377" y="1377"/>
                  </a:lnTo>
                  <a:lnTo>
                    <a:pt x="1356" y="1440"/>
                  </a:lnTo>
                  <a:lnTo>
                    <a:pt x="1350" y="1440"/>
                  </a:lnTo>
                  <a:lnTo>
                    <a:pt x="1273" y="1475"/>
                  </a:lnTo>
                  <a:lnTo>
                    <a:pt x="1252" y="1454"/>
                  </a:lnTo>
                  <a:lnTo>
                    <a:pt x="1203" y="1461"/>
                  </a:lnTo>
                  <a:lnTo>
                    <a:pt x="1189" y="1496"/>
                  </a:lnTo>
                  <a:lnTo>
                    <a:pt x="1183" y="1489"/>
                  </a:lnTo>
                  <a:lnTo>
                    <a:pt x="1113" y="1551"/>
                  </a:lnTo>
                  <a:lnTo>
                    <a:pt x="1092" y="1558"/>
                  </a:lnTo>
                  <a:lnTo>
                    <a:pt x="1071" y="1537"/>
                  </a:lnTo>
                  <a:lnTo>
                    <a:pt x="1071" y="1531"/>
                  </a:lnTo>
                  <a:lnTo>
                    <a:pt x="1037" y="1496"/>
                  </a:lnTo>
                  <a:lnTo>
                    <a:pt x="1009" y="1523"/>
                  </a:lnTo>
                  <a:lnTo>
                    <a:pt x="974" y="1510"/>
                  </a:lnTo>
                  <a:lnTo>
                    <a:pt x="925" y="1510"/>
                  </a:lnTo>
                  <a:lnTo>
                    <a:pt x="890" y="1468"/>
                  </a:lnTo>
                  <a:lnTo>
                    <a:pt x="883" y="1461"/>
                  </a:lnTo>
                  <a:lnTo>
                    <a:pt x="883" y="1433"/>
                  </a:lnTo>
                  <a:lnTo>
                    <a:pt x="849" y="1419"/>
                  </a:lnTo>
                  <a:lnTo>
                    <a:pt x="800" y="1405"/>
                  </a:lnTo>
                  <a:lnTo>
                    <a:pt x="786" y="1398"/>
                  </a:lnTo>
                  <a:lnTo>
                    <a:pt x="779" y="1391"/>
                  </a:lnTo>
                  <a:lnTo>
                    <a:pt x="758" y="1398"/>
                  </a:lnTo>
                  <a:lnTo>
                    <a:pt x="723" y="1377"/>
                  </a:lnTo>
                  <a:lnTo>
                    <a:pt x="682" y="1371"/>
                  </a:lnTo>
                  <a:lnTo>
                    <a:pt x="654" y="1364"/>
                  </a:lnTo>
                  <a:lnTo>
                    <a:pt x="563" y="1322"/>
                  </a:lnTo>
                  <a:lnTo>
                    <a:pt x="570" y="1301"/>
                  </a:lnTo>
                  <a:lnTo>
                    <a:pt x="556" y="1294"/>
                  </a:lnTo>
                  <a:lnTo>
                    <a:pt x="522" y="1294"/>
                  </a:lnTo>
                  <a:lnTo>
                    <a:pt x="494" y="1273"/>
                  </a:lnTo>
                  <a:lnTo>
                    <a:pt x="459" y="1266"/>
                  </a:lnTo>
                  <a:lnTo>
                    <a:pt x="424" y="1259"/>
                  </a:lnTo>
                  <a:lnTo>
                    <a:pt x="389" y="1259"/>
                  </a:lnTo>
                  <a:lnTo>
                    <a:pt x="369" y="1301"/>
                  </a:lnTo>
                  <a:lnTo>
                    <a:pt x="306" y="1238"/>
                  </a:lnTo>
                  <a:lnTo>
                    <a:pt x="292" y="1259"/>
                  </a:lnTo>
                  <a:lnTo>
                    <a:pt x="271" y="1294"/>
                  </a:lnTo>
                  <a:lnTo>
                    <a:pt x="236" y="1343"/>
                  </a:lnTo>
                  <a:lnTo>
                    <a:pt x="250" y="1343"/>
                  </a:lnTo>
                  <a:lnTo>
                    <a:pt x="230" y="1371"/>
                  </a:lnTo>
                  <a:lnTo>
                    <a:pt x="271" y="1433"/>
                  </a:lnTo>
                  <a:lnTo>
                    <a:pt x="285" y="1489"/>
                  </a:lnTo>
                  <a:lnTo>
                    <a:pt x="292" y="1503"/>
                  </a:lnTo>
                  <a:lnTo>
                    <a:pt x="285" y="1503"/>
                  </a:lnTo>
                  <a:lnTo>
                    <a:pt x="250" y="1475"/>
                  </a:lnTo>
                  <a:lnTo>
                    <a:pt x="167" y="1496"/>
                  </a:lnTo>
                  <a:lnTo>
                    <a:pt x="160" y="1468"/>
                  </a:lnTo>
                  <a:lnTo>
                    <a:pt x="153" y="1454"/>
                  </a:lnTo>
                  <a:lnTo>
                    <a:pt x="97" y="1405"/>
                  </a:lnTo>
                  <a:lnTo>
                    <a:pt x="111" y="1391"/>
                  </a:lnTo>
                  <a:lnTo>
                    <a:pt x="111" y="1371"/>
                  </a:lnTo>
                  <a:lnTo>
                    <a:pt x="63" y="1336"/>
                  </a:lnTo>
                  <a:lnTo>
                    <a:pt x="90" y="1294"/>
                  </a:lnTo>
                  <a:lnTo>
                    <a:pt x="55" y="1273"/>
                  </a:lnTo>
                  <a:lnTo>
                    <a:pt x="63" y="1266"/>
                  </a:lnTo>
                  <a:lnTo>
                    <a:pt x="90" y="1231"/>
                  </a:lnTo>
                  <a:lnTo>
                    <a:pt x="132" y="1210"/>
                  </a:lnTo>
                  <a:lnTo>
                    <a:pt x="139" y="1204"/>
                  </a:lnTo>
                  <a:lnTo>
                    <a:pt x="104" y="1169"/>
                  </a:lnTo>
                  <a:lnTo>
                    <a:pt x="132" y="1162"/>
                  </a:lnTo>
                  <a:lnTo>
                    <a:pt x="139" y="1134"/>
                  </a:lnTo>
                  <a:lnTo>
                    <a:pt x="104" y="1106"/>
                  </a:lnTo>
                  <a:lnTo>
                    <a:pt x="97" y="1078"/>
                  </a:lnTo>
                  <a:lnTo>
                    <a:pt x="111" y="1064"/>
                  </a:lnTo>
                  <a:lnTo>
                    <a:pt x="104" y="1002"/>
                  </a:lnTo>
                  <a:lnTo>
                    <a:pt x="97" y="995"/>
                  </a:lnTo>
                  <a:lnTo>
                    <a:pt x="90" y="960"/>
                  </a:lnTo>
                  <a:lnTo>
                    <a:pt x="76" y="918"/>
                  </a:lnTo>
                  <a:lnTo>
                    <a:pt x="63" y="897"/>
                  </a:lnTo>
                  <a:lnTo>
                    <a:pt x="0" y="842"/>
                  </a:lnTo>
                  <a:lnTo>
                    <a:pt x="63" y="835"/>
                  </a:lnTo>
                  <a:lnTo>
                    <a:pt x="132" y="863"/>
                  </a:lnTo>
                  <a:lnTo>
                    <a:pt x="139" y="814"/>
                  </a:lnTo>
                  <a:lnTo>
                    <a:pt x="188" y="814"/>
                  </a:lnTo>
                  <a:lnTo>
                    <a:pt x="188" y="779"/>
                  </a:lnTo>
                  <a:lnTo>
                    <a:pt x="209" y="737"/>
                  </a:lnTo>
                  <a:lnTo>
                    <a:pt x="257" y="737"/>
                  </a:lnTo>
                  <a:lnTo>
                    <a:pt x="285" y="807"/>
                  </a:lnTo>
                  <a:lnTo>
                    <a:pt x="299" y="751"/>
                  </a:lnTo>
                  <a:lnTo>
                    <a:pt x="292" y="744"/>
                  </a:lnTo>
                  <a:lnTo>
                    <a:pt x="299" y="717"/>
                  </a:lnTo>
                  <a:lnTo>
                    <a:pt x="327" y="731"/>
                  </a:lnTo>
                  <a:lnTo>
                    <a:pt x="369" y="710"/>
                  </a:lnTo>
                  <a:lnTo>
                    <a:pt x="382" y="675"/>
                  </a:lnTo>
                  <a:lnTo>
                    <a:pt x="397" y="710"/>
                  </a:lnTo>
                  <a:lnTo>
                    <a:pt x="417" y="717"/>
                  </a:lnTo>
                  <a:lnTo>
                    <a:pt x="431" y="682"/>
                  </a:lnTo>
                  <a:lnTo>
                    <a:pt x="424" y="654"/>
                  </a:lnTo>
                  <a:lnTo>
                    <a:pt x="397" y="654"/>
                  </a:lnTo>
                  <a:lnTo>
                    <a:pt x="382" y="619"/>
                  </a:lnTo>
                  <a:lnTo>
                    <a:pt x="341" y="543"/>
                  </a:lnTo>
                  <a:lnTo>
                    <a:pt x="355" y="515"/>
                  </a:lnTo>
                  <a:lnTo>
                    <a:pt x="369" y="508"/>
                  </a:lnTo>
                  <a:lnTo>
                    <a:pt x="403" y="501"/>
                  </a:lnTo>
                  <a:lnTo>
                    <a:pt x="424" y="508"/>
                  </a:lnTo>
                  <a:lnTo>
                    <a:pt x="431" y="487"/>
                  </a:lnTo>
                  <a:lnTo>
                    <a:pt x="459" y="487"/>
                  </a:lnTo>
                  <a:lnTo>
                    <a:pt x="480" y="452"/>
                  </a:lnTo>
                  <a:lnTo>
                    <a:pt x="480" y="438"/>
                  </a:lnTo>
                  <a:lnTo>
                    <a:pt x="515" y="404"/>
                  </a:lnTo>
                  <a:lnTo>
                    <a:pt x="563" y="362"/>
                  </a:lnTo>
                  <a:lnTo>
                    <a:pt x="570" y="355"/>
                  </a:lnTo>
                  <a:lnTo>
                    <a:pt x="598" y="383"/>
                  </a:lnTo>
                  <a:lnTo>
                    <a:pt x="598" y="404"/>
                  </a:lnTo>
                  <a:lnTo>
                    <a:pt x="633" y="390"/>
                  </a:lnTo>
                  <a:lnTo>
                    <a:pt x="661" y="459"/>
                  </a:lnTo>
                  <a:lnTo>
                    <a:pt x="689" y="473"/>
                  </a:lnTo>
                  <a:lnTo>
                    <a:pt x="695" y="438"/>
                  </a:lnTo>
                  <a:lnTo>
                    <a:pt x="723" y="424"/>
                  </a:lnTo>
                  <a:lnTo>
                    <a:pt x="723" y="452"/>
                  </a:lnTo>
                  <a:lnTo>
                    <a:pt x="751" y="445"/>
                  </a:lnTo>
                  <a:lnTo>
                    <a:pt x="800" y="480"/>
                  </a:lnTo>
                  <a:lnTo>
                    <a:pt x="814" y="515"/>
                  </a:lnTo>
                  <a:lnTo>
                    <a:pt x="828" y="508"/>
                  </a:lnTo>
                  <a:lnTo>
                    <a:pt x="842" y="536"/>
                  </a:lnTo>
                  <a:lnTo>
                    <a:pt x="849" y="557"/>
                  </a:lnTo>
                  <a:lnTo>
                    <a:pt x="856" y="612"/>
                  </a:lnTo>
                  <a:lnTo>
                    <a:pt x="876" y="654"/>
                  </a:lnTo>
                  <a:lnTo>
                    <a:pt x="856" y="682"/>
                  </a:lnTo>
                  <a:lnTo>
                    <a:pt x="883" y="682"/>
                  </a:lnTo>
                  <a:lnTo>
                    <a:pt x="897" y="689"/>
                  </a:lnTo>
                </a:path>
              </a:pathLst>
            </a:custGeom>
            <a:grpFill/>
            <a:ln w="1905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92" name="Freeform 91"/>
            <p:cNvSpPr>
              <a:spLocks noChangeArrowheads="1"/>
            </p:cNvSpPr>
            <p:nvPr/>
          </p:nvSpPr>
          <p:spPr bwMode="auto">
            <a:xfrm>
              <a:off x="18001204" y="6848333"/>
              <a:ext cx="1360718" cy="1248961"/>
            </a:xfrm>
            <a:custGeom>
              <a:avLst/>
              <a:gdLst>
                <a:gd name="T0" fmla="*/ 585 w 2895"/>
                <a:gd name="T1" fmla="*/ 529 h 2659"/>
                <a:gd name="T2" fmla="*/ 557 w 2895"/>
                <a:gd name="T3" fmla="*/ 432 h 2659"/>
                <a:gd name="T4" fmla="*/ 731 w 2895"/>
                <a:gd name="T5" fmla="*/ 348 h 2659"/>
                <a:gd name="T6" fmla="*/ 849 w 2895"/>
                <a:gd name="T7" fmla="*/ 167 h 2659"/>
                <a:gd name="T8" fmla="*/ 1009 w 2895"/>
                <a:gd name="T9" fmla="*/ 202 h 2659"/>
                <a:gd name="T10" fmla="*/ 1127 w 2895"/>
                <a:gd name="T11" fmla="*/ 98 h 2659"/>
                <a:gd name="T12" fmla="*/ 1301 w 2895"/>
                <a:gd name="T13" fmla="*/ 42 h 2659"/>
                <a:gd name="T14" fmla="*/ 1489 w 2895"/>
                <a:gd name="T15" fmla="*/ 118 h 2659"/>
                <a:gd name="T16" fmla="*/ 1677 w 2895"/>
                <a:gd name="T17" fmla="*/ 529 h 2659"/>
                <a:gd name="T18" fmla="*/ 1976 w 2895"/>
                <a:gd name="T19" fmla="*/ 933 h 2659"/>
                <a:gd name="T20" fmla="*/ 2289 w 2895"/>
                <a:gd name="T21" fmla="*/ 1169 h 2659"/>
                <a:gd name="T22" fmla="*/ 2393 w 2895"/>
                <a:gd name="T23" fmla="*/ 1322 h 2659"/>
                <a:gd name="T24" fmla="*/ 2616 w 2895"/>
                <a:gd name="T25" fmla="*/ 1510 h 2659"/>
                <a:gd name="T26" fmla="*/ 2853 w 2895"/>
                <a:gd name="T27" fmla="*/ 1781 h 2659"/>
                <a:gd name="T28" fmla="*/ 2853 w 2895"/>
                <a:gd name="T29" fmla="*/ 1920 h 2659"/>
                <a:gd name="T30" fmla="*/ 2699 w 2895"/>
                <a:gd name="T31" fmla="*/ 2115 h 2659"/>
                <a:gd name="T32" fmla="*/ 2630 w 2895"/>
                <a:gd name="T33" fmla="*/ 2199 h 2659"/>
                <a:gd name="T34" fmla="*/ 2553 w 2895"/>
                <a:gd name="T35" fmla="*/ 2345 h 2659"/>
                <a:gd name="T36" fmla="*/ 2449 w 2895"/>
                <a:gd name="T37" fmla="*/ 2449 h 2659"/>
                <a:gd name="T38" fmla="*/ 2366 w 2895"/>
                <a:gd name="T39" fmla="*/ 2407 h 2659"/>
                <a:gd name="T40" fmla="*/ 2310 w 2895"/>
                <a:gd name="T41" fmla="*/ 2275 h 2659"/>
                <a:gd name="T42" fmla="*/ 2199 w 2895"/>
                <a:gd name="T43" fmla="*/ 2268 h 2659"/>
                <a:gd name="T44" fmla="*/ 2080 w 2895"/>
                <a:gd name="T45" fmla="*/ 2150 h 2659"/>
                <a:gd name="T46" fmla="*/ 1969 w 2895"/>
                <a:gd name="T47" fmla="*/ 2282 h 2659"/>
                <a:gd name="T48" fmla="*/ 1865 w 2895"/>
                <a:gd name="T49" fmla="*/ 2310 h 2659"/>
                <a:gd name="T50" fmla="*/ 1941 w 2895"/>
                <a:gd name="T51" fmla="*/ 2477 h 2659"/>
                <a:gd name="T52" fmla="*/ 1837 w 2895"/>
                <a:gd name="T53" fmla="*/ 2526 h 2659"/>
                <a:gd name="T54" fmla="*/ 1767 w 2895"/>
                <a:gd name="T55" fmla="*/ 2532 h 2659"/>
                <a:gd name="T56" fmla="*/ 1642 w 2895"/>
                <a:gd name="T57" fmla="*/ 2658 h 2659"/>
                <a:gd name="T58" fmla="*/ 1454 w 2895"/>
                <a:gd name="T59" fmla="*/ 2574 h 2659"/>
                <a:gd name="T60" fmla="*/ 1378 w 2895"/>
                <a:gd name="T61" fmla="*/ 2546 h 2659"/>
                <a:gd name="T62" fmla="*/ 1218 w 2895"/>
                <a:gd name="T63" fmla="*/ 2484 h 2659"/>
                <a:gd name="T64" fmla="*/ 1092 w 2895"/>
                <a:gd name="T65" fmla="*/ 2407 h 2659"/>
                <a:gd name="T66" fmla="*/ 925 w 2895"/>
                <a:gd name="T67" fmla="*/ 2470 h 2659"/>
                <a:gd name="T68" fmla="*/ 779 w 2895"/>
                <a:gd name="T69" fmla="*/ 2386 h 2659"/>
                <a:gd name="T70" fmla="*/ 619 w 2895"/>
                <a:gd name="T71" fmla="*/ 2317 h 2659"/>
                <a:gd name="T72" fmla="*/ 564 w 2895"/>
                <a:gd name="T73" fmla="*/ 2254 h 2659"/>
                <a:gd name="T74" fmla="*/ 536 w 2895"/>
                <a:gd name="T75" fmla="*/ 2122 h 2659"/>
                <a:gd name="T76" fmla="*/ 355 w 2895"/>
                <a:gd name="T77" fmla="*/ 2011 h 2659"/>
                <a:gd name="T78" fmla="*/ 98 w 2895"/>
                <a:gd name="T79" fmla="*/ 1941 h 2659"/>
                <a:gd name="T80" fmla="*/ 0 w 2895"/>
                <a:gd name="T81" fmla="*/ 1781 h 2659"/>
                <a:gd name="T82" fmla="*/ 35 w 2895"/>
                <a:gd name="T83" fmla="*/ 1698 h 2659"/>
                <a:gd name="T84" fmla="*/ 244 w 2895"/>
                <a:gd name="T85" fmla="*/ 1628 h 2659"/>
                <a:gd name="T86" fmla="*/ 418 w 2895"/>
                <a:gd name="T87" fmla="*/ 1656 h 2659"/>
                <a:gd name="T88" fmla="*/ 550 w 2895"/>
                <a:gd name="T89" fmla="*/ 1593 h 2659"/>
                <a:gd name="T90" fmla="*/ 522 w 2895"/>
                <a:gd name="T91" fmla="*/ 1482 h 2659"/>
                <a:gd name="T92" fmla="*/ 355 w 2895"/>
                <a:gd name="T93" fmla="*/ 1350 h 2659"/>
                <a:gd name="T94" fmla="*/ 209 w 2895"/>
                <a:gd name="T95" fmla="*/ 1169 h 2659"/>
                <a:gd name="T96" fmla="*/ 160 w 2895"/>
                <a:gd name="T97" fmla="*/ 988 h 2659"/>
                <a:gd name="T98" fmla="*/ 258 w 2895"/>
                <a:gd name="T99" fmla="*/ 842 h 2659"/>
                <a:gd name="T100" fmla="*/ 244 w 2895"/>
                <a:gd name="T101" fmla="*/ 766 h 2659"/>
                <a:gd name="T102" fmla="*/ 376 w 2895"/>
                <a:gd name="T103" fmla="*/ 696 h 2659"/>
                <a:gd name="T104" fmla="*/ 599 w 2895"/>
                <a:gd name="T105" fmla="*/ 668 h 26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895" h="2659">
                  <a:moveTo>
                    <a:pt x="606" y="661"/>
                  </a:moveTo>
                  <a:lnTo>
                    <a:pt x="619" y="599"/>
                  </a:lnTo>
                  <a:lnTo>
                    <a:pt x="633" y="557"/>
                  </a:lnTo>
                  <a:lnTo>
                    <a:pt x="633" y="543"/>
                  </a:lnTo>
                  <a:lnTo>
                    <a:pt x="585" y="529"/>
                  </a:lnTo>
                  <a:lnTo>
                    <a:pt x="585" y="536"/>
                  </a:lnTo>
                  <a:lnTo>
                    <a:pt x="536" y="494"/>
                  </a:lnTo>
                  <a:lnTo>
                    <a:pt x="536" y="466"/>
                  </a:lnTo>
                  <a:lnTo>
                    <a:pt x="550" y="439"/>
                  </a:lnTo>
                  <a:lnTo>
                    <a:pt x="557" y="432"/>
                  </a:lnTo>
                  <a:lnTo>
                    <a:pt x="599" y="445"/>
                  </a:lnTo>
                  <a:lnTo>
                    <a:pt x="668" y="404"/>
                  </a:lnTo>
                  <a:lnTo>
                    <a:pt x="682" y="418"/>
                  </a:lnTo>
                  <a:lnTo>
                    <a:pt x="689" y="362"/>
                  </a:lnTo>
                  <a:lnTo>
                    <a:pt x="731" y="348"/>
                  </a:lnTo>
                  <a:lnTo>
                    <a:pt x="779" y="341"/>
                  </a:lnTo>
                  <a:lnTo>
                    <a:pt x="793" y="306"/>
                  </a:lnTo>
                  <a:lnTo>
                    <a:pt x="793" y="265"/>
                  </a:lnTo>
                  <a:lnTo>
                    <a:pt x="849" y="188"/>
                  </a:lnTo>
                  <a:lnTo>
                    <a:pt x="849" y="167"/>
                  </a:lnTo>
                  <a:lnTo>
                    <a:pt x="891" y="202"/>
                  </a:lnTo>
                  <a:lnTo>
                    <a:pt x="912" y="202"/>
                  </a:lnTo>
                  <a:lnTo>
                    <a:pt x="981" y="174"/>
                  </a:lnTo>
                  <a:lnTo>
                    <a:pt x="995" y="174"/>
                  </a:lnTo>
                  <a:lnTo>
                    <a:pt x="1009" y="202"/>
                  </a:lnTo>
                  <a:lnTo>
                    <a:pt x="1051" y="188"/>
                  </a:lnTo>
                  <a:lnTo>
                    <a:pt x="1092" y="167"/>
                  </a:lnTo>
                  <a:lnTo>
                    <a:pt x="1120" y="167"/>
                  </a:lnTo>
                  <a:lnTo>
                    <a:pt x="1127" y="133"/>
                  </a:lnTo>
                  <a:lnTo>
                    <a:pt x="1127" y="98"/>
                  </a:lnTo>
                  <a:lnTo>
                    <a:pt x="1155" y="84"/>
                  </a:lnTo>
                  <a:lnTo>
                    <a:pt x="1190" y="84"/>
                  </a:lnTo>
                  <a:lnTo>
                    <a:pt x="1218" y="77"/>
                  </a:lnTo>
                  <a:lnTo>
                    <a:pt x="1225" y="77"/>
                  </a:lnTo>
                  <a:lnTo>
                    <a:pt x="1301" y="42"/>
                  </a:lnTo>
                  <a:lnTo>
                    <a:pt x="1336" y="21"/>
                  </a:lnTo>
                  <a:lnTo>
                    <a:pt x="1413" y="7"/>
                  </a:lnTo>
                  <a:lnTo>
                    <a:pt x="1433" y="7"/>
                  </a:lnTo>
                  <a:lnTo>
                    <a:pt x="1475" y="0"/>
                  </a:lnTo>
                  <a:lnTo>
                    <a:pt x="1489" y="118"/>
                  </a:lnTo>
                  <a:lnTo>
                    <a:pt x="1510" y="174"/>
                  </a:lnTo>
                  <a:lnTo>
                    <a:pt x="1538" y="244"/>
                  </a:lnTo>
                  <a:lnTo>
                    <a:pt x="1565" y="299"/>
                  </a:lnTo>
                  <a:lnTo>
                    <a:pt x="1580" y="334"/>
                  </a:lnTo>
                  <a:lnTo>
                    <a:pt x="1677" y="529"/>
                  </a:lnTo>
                  <a:lnTo>
                    <a:pt x="1767" y="689"/>
                  </a:lnTo>
                  <a:lnTo>
                    <a:pt x="1851" y="793"/>
                  </a:lnTo>
                  <a:lnTo>
                    <a:pt x="1865" y="800"/>
                  </a:lnTo>
                  <a:lnTo>
                    <a:pt x="1913" y="870"/>
                  </a:lnTo>
                  <a:lnTo>
                    <a:pt x="1976" y="933"/>
                  </a:lnTo>
                  <a:lnTo>
                    <a:pt x="1990" y="933"/>
                  </a:lnTo>
                  <a:lnTo>
                    <a:pt x="2032" y="988"/>
                  </a:lnTo>
                  <a:lnTo>
                    <a:pt x="2136" y="1072"/>
                  </a:lnTo>
                  <a:lnTo>
                    <a:pt x="2303" y="1190"/>
                  </a:lnTo>
                  <a:lnTo>
                    <a:pt x="2289" y="1169"/>
                  </a:lnTo>
                  <a:lnTo>
                    <a:pt x="2275" y="1190"/>
                  </a:lnTo>
                  <a:lnTo>
                    <a:pt x="2303" y="1197"/>
                  </a:lnTo>
                  <a:lnTo>
                    <a:pt x="2289" y="1197"/>
                  </a:lnTo>
                  <a:lnTo>
                    <a:pt x="2338" y="1266"/>
                  </a:lnTo>
                  <a:lnTo>
                    <a:pt x="2393" y="1322"/>
                  </a:lnTo>
                  <a:lnTo>
                    <a:pt x="2435" y="1364"/>
                  </a:lnTo>
                  <a:lnTo>
                    <a:pt x="2435" y="1378"/>
                  </a:lnTo>
                  <a:lnTo>
                    <a:pt x="2470" y="1426"/>
                  </a:lnTo>
                  <a:lnTo>
                    <a:pt x="2505" y="1433"/>
                  </a:lnTo>
                  <a:lnTo>
                    <a:pt x="2616" y="1510"/>
                  </a:lnTo>
                  <a:lnTo>
                    <a:pt x="2679" y="1531"/>
                  </a:lnTo>
                  <a:lnTo>
                    <a:pt x="2783" y="1579"/>
                  </a:lnTo>
                  <a:lnTo>
                    <a:pt x="2797" y="1698"/>
                  </a:lnTo>
                  <a:lnTo>
                    <a:pt x="2790" y="1719"/>
                  </a:lnTo>
                  <a:lnTo>
                    <a:pt x="2853" y="1781"/>
                  </a:lnTo>
                  <a:lnTo>
                    <a:pt x="2894" y="1795"/>
                  </a:lnTo>
                  <a:lnTo>
                    <a:pt x="2866" y="1858"/>
                  </a:lnTo>
                  <a:lnTo>
                    <a:pt x="2887" y="1872"/>
                  </a:lnTo>
                  <a:lnTo>
                    <a:pt x="2894" y="1892"/>
                  </a:lnTo>
                  <a:lnTo>
                    <a:pt x="2853" y="1920"/>
                  </a:lnTo>
                  <a:lnTo>
                    <a:pt x="2811" y="1955"/>
                  </a:lnTo>
                  <a:lnTo>
                    <a:pt x="2783" y="1976"/>
                  </a:lnTo>
                  <a:lnTo>
                    <a:pt x="2762" y="2004"/>
                  </a:lnTo>
                  <a:lnTo>
                    <a:pt x="2720" y="2066"/>
                  </a:lnTo>
                  <a:lnTo>
                    <a:pt x="2699" y="2115"/>
                  </a:lnTo>
                  <a:lnTo>
                    <a:pt x="2699" y="2122"/>
                  </a:lnTo>
                  <a:lnTo>
                    <a:pt x="2699" y="2143"/>
                  </a:lnTo>
                  <a:lnTo>
                    <a:pt x="2686" y="2171"/>
                  </a:lnTo>
                  <a:lnTo>
                    <a:pt x="2665" y="2157"/>
                  </a:lnTo>
                  <a:lnTo>
                    <a:pt x="2630" y="2199"/>
                  </a:lnTo>
                  <a:lnTo>
                    <a:pt x="2623" y="2205"/>
                  </a:lnTo>
                  <a:lnTo>
                    <a:pt x="2623" y="2213"/>
                  </a:lnTo>
                  <a:lnTo>
                    <a:pt x="2602" y="2240"/>
                  </a:lnTo>
                  <a:lnTo>
                    <a:pt x="2588" y="2296"/>
                  </a:lnTo>
                  <a:lnTo>
                    <a:pt x="2553" y="2345"/>
                  </a:lnTo>
                  <a:lnTo>
                    <a:pt x="2553" y="2352"/>
                  </a:lnTo>
                  <a:lnTo>
                    <a:pt x="2505" y="2372"/>
                  </a:lnTo>
                  <a:lnTo>
                    <a:pt x="2484" y="2400"/>
                  </a:lnTo>
                  <a:lnTo>
                    <a:pt x="2484" y="2428"/>
                  </a:lnTo>
                  <a:lnTo>
                    <a:pt x="2449" y="2449"/>
                  </a:lnTo>
                  <a:lnTo>
                    <a:pt x="2407" y="2484"/>
                  </a:lnTo>
                  <a:lnTo>
                    <a:pt x="2393" y="2477"/>
                  </a:lnTo>
                  <a:lnTo>
                    <a:pt x="2366" y="2477"/>
                  </a:lnTo>
                  <a:lnTo>
                    <a:pt x="2386" y="2449"/>
                  </a:lnTo>
                  <a:lnTo>
                    <a:pt x="2366" y="2407"/>
                  </a:lnTo>
                  <a:lnTo>
                    <a:pt x="2359" y="2352"/>
                  </a:lnTo>
                  <a:lnTo>
                    <a:pt x="2352" y="2331"/>
                  </a:lnTo>
                  <a:lnTo>
                    <a:pt x="2338" y="2303"/>
                  </a:lnTo>
                  <a:lnTo>
                    <a:pt x="2324" y="2310"/>
                  </a:lnTo>
                  <a:lnTo>
                    <a:pt x="2310" y="2275"/>
                  </a:lnTo>
                  <a:lnTo>
                    <a:pt x="2261" y="2240"/>
                  </a:lnTo>
                  <a:lnTo>
                    <a:pt x="2233" y="2247"/>
                  </a:lnTo>
                  <a:lnTo>
                    <a:pt x="2233" y="2219"/>
                  </a:lnTo>
                  <a:lnTo>
                    <a:pt x="2205" y="2233"/>
                  </a:lnTo>
                  <a:lnTo>
                    <a:pt x="2199" y="2268"/>
                  </a:lnTo>
                  <a:lnTo>
                    <a:pt x="2171" y="2254"/>
                  </a:lnTo>
                  <a:lnTo>
                    <a:pt x="2143" y="2185"/>
                  </a:lnTo>
                  <a:lnTo>
                    <a:pt x="2108" y="2199"/>
                  </a:lnTo>
                  <a:lnTo>
                    <a:pt x="2108" y="2178"/>
                  </a:lnTo>
                  <a:lnTo>
                    <a:pt x="2080" y="2150"/>
                  </a:lnTo>
                  <a:lnTo>
                    <a:pt x="2073" y="2157"/>
                  </a:lnTo>
                  <a:lnTo>
                    <a:pt x="2025" y="2199"/>
                  </a:lnTo>
                  <a:lnTo>
                    <a:pt x="1990" y="2233"/>
                  </a:lnTo>
                  <a:lnTo>
                    <a:pt x="1990" y="2247"/>
                  </a:lnTo>
                  <a:lnTo>
                    <a:pt x="1969" y="2282"/>
                  </a:lnTo>
                  <a:lnTo>
                    <a:pt x="1941" y="2282"/>
                  </a:lnTo>
                  <a:lnTo>
                    <a:pt x="1934" y="2303"/>
                  </a:lnTo>
                  <a:lnTo>
                    <a:pt x="1913" y="2296"/>
                  </a:lnTo>
                  <a:lnTo>
                    <a:pt x="1879" y="2303"/>
                  </a:lnTo>
                  <a:lnTo>
                    <a:pt x="1865" y="2310"/>
                  </a:lnTo>
                  <a:lnTo>
                    <a:pt x="1851" y="2338"/>
                  </a:lnTo>
                  <a:lnTo>
                    <a:pt x="1892" y="2414"/>
                  </a:lnTo>
                  <a:lnTo>
                    <a:pt x="1907" y="2449"/>
                  </a:lnTo>
                  <a:lnTo>
                    <a:pt x="1934" y="2449"/>
                  </a:lnTo>
                  <a:lnTo>
                    <a:pt x="1941" y="2477"/>
                  </a:lnTo>
                  <a:lnTo>
                    <a:pt x="1927" y="2512"/>
                  </a:lnTo>
                  <a:lnTo>
                    <a:pt x="1907" y="2505"/>
                  </a:lnTo>
                  <a:lnTo>
                    <a:pt x="1892" y="2470"/>
                  </a:lnTo>
                  <a:lnTo>
                    <a:pt x="1879" y="2505"/>
                  </a:lnTo>
                  <a:lnTo>
                    <a:pt x="1837" y="2526"/>
                  </a:lnTo>
                  <a:lnTo>
                    <a:pt x="1809" y="2512"/>
                  </a:lnTo>
                  <a:lnTo>
                    <a:pt x="1802" y="2539"/>
                  </a:lnTo>
                  <a:lnTo>
                    <a:pt x="1809" y="2546"/>
                  </a:lnTo>
                  <a:lnTo>
                    <a:pt x="1795" y="2602"/>
                  </a:lnTo>
                  <a:lnTo>
                    <a:pt x="1767" y="2532"/>
                  </a:lnTo>
                  <a:lnTo>
                    <a:pt x="1719" y="2532"/>
                  </a:lnTo>
                  <a:lnTo>
                    <a:pt x="1698" y="2574"/>
                  </a:lnTo>
                  <a:lnTo>
                    <a:pt x="1698" y="2609"/>
                  </a:lnTo>
                  <a:lnTo>
                    <a:pt x="1649" y="2609"/>
                  </a:lnTo>
                  <a:lnTo>
                    <a:pt x="1642" y="2658"/>
                  </a:lnTo>
                  <a:lnTo>
                    <a:pt x="1573" y="2630"/>
                  </a:lnTo>
                  <a:lnTo>
                    <a:pt x="1510" y="2637"/>
                  </a:lnTo>
                  <a:lnTo>
                    <a:pt x="1489" y="2602"/>
                  </a:lnTo>
                  <a:lnTo>
                    <a:pt x="1482" y="2581"/>
                  </a:lnTo>
                  <a:lnTo>
                    <a:pt x="1454" y="2574"/>
                  </a:lnTo>
                  <a:lnTo>
                    <a:pt x="1440" y="2560"/>
                  </a:lnTo>
                  <a:lnTo>
                    <a:pt x="1440" y="2539"/>
                  </a:lnTo>
                  <a:lnTo>
                    <a:pt x="1433" y="2532"/>
                  </a:lnTo>
                  <a:lnTo>
                    <a:pt x="1419" y="2539"/>
                  </a:lnTo>
                  <a:lnTo>
                    <a:pt x="1378" y="2546"/>
                  </a:lnTo>
                  <a:lnTo>
                    <a:pt x="1315" y="2526"/>
                  </a:lnTo>
                  <a:lnTo>
                    <a:pt x="1308" y="2498"/>
                  </a:lnTo>
                  <a:lnTo>
                    <a:pt x="1259" y="2526"/>
                  </a:lnTo>
                  <a:lnTo>
                    <a:pt x="1239" y="2505"/>
                  </a:lnTo>
                  <a:lnTo>
                    <a:pt x="1218" y="2484"/>
                  </a:lnTo>
                  <a:lnTo>
                    <a:pt x="1204" y="2477"/>
                  </a:lnTo>
                  <a:lnTo>
                    <a:pt x="1190" y="2449"/>
                  </a:lnTo>
                  <a:lnTo>
                    <a:pt x="1162" y="2400"/>
                  </a:lnTo>
                  <a:lnTo>
                    <a:pt x="1127" y="2428"/>
                  </a:lnTo>
                  <a:lnTo>
                    <a:pt x="1092" y="2407"/>
                  </a:lnTo>
                  <a:lnTo>
                    <a:pt x="1051" y="2372"/>
                  </a:lnTo>
                  <a:lnTo>
                    <a:pt x="1016" y="2386"/>
                  </a:lnTo>
                  <a:lnTo>
                    <a:pt x="1023" y="2414"/>
                  </a:lnTo>
                  <a:lnTo>
                    <a:pt x="974" y="2442"/>
                  </a:lnTo>
                  <a:lnTo>
                    <a:pt x="925" y="2470"/>
                  </a:lnTo>
                  <a:lnTo>
                    <a:pt x="912" y="2498"/>
                  </a:lnTo>
                  <a:lnTo>
                    <a:pt x="821" y="2449"/>
                  </a:lnTo>
                  <a:lnTo>
                    <a:pt x="821" y="2442"/>
                  </a:lnTo>
                  <a:lnTo>
                    <a:pt x="793" y="2400"/>
                  </a:lnTo>
                  <a:lnTo>
                    <a:pt x="779" y="2386"/>
                  </a:lnTo>
                  <a:lnTo>
                    <a:pt x="766" y="2386"/>
                  </a:lnTo>
                  <a:lnTo>
                    <a:pt x="759" y="2386"/>
                  </a:lnTo>
                  <a:lnTo>
                    <a:pt x="703" y="2345"/>
                  </a:lnTo>
                  <a:lnTo>
                    <a:pt x="647" y="2317"/>
                  </a:lnTo>
                  <a:lnTo>
                    <a:pt x="619" y="2317"/>
                  </a:lnTo>
                  <a:lnTo>
                    <a:pt x="606" y="2352"/>
                  </a:lnTo>
                  <a:lnTo>
                    <a:pt x="592" y="2352"/>
                  </a:lnTo>
                  <a:lnTo>
                    <a:pt x="571" y="2338"/>
                  </a:lnTo>
                  <a:lnTo>
                    <a:pt x="564" y="2310"/>
                  </a:lnTo>
                  <a:lnTo>
                    <a:pt x="564" y="2254"/>
                  </a:lnTo>
                  <a:lnTo>
                    <a:pt x="557" y="2240"/>
                  </a:lnTo>
                  <a:lnTo>
                    <a:pt x="592" y="2171"/>
                  </a:lnTo>
                  <a:lnTo>
                    <a:pt x="585" y="2150"/>
                  </a:lnTo>
                  <a:lnTo>
                    <a:pt x="550" y="2115"/>
                  </a:lnTo>
                  <a:lnTo>
                    <a:pt x="536" y="2122"/>
                  </a:lnTo>
                  <a:lnTo>
                    <a:pt x="494" y="2080"/>
                  </a:lnTo>
                  <a:lnTo>
                    <a:pt x="460" y="2066"/>
                  </a:lnTo>
                  <a:lnTo>
                    <a:pt x="452" y="2073"/>
                  </a:lnTo>
                  <a:lnTo>
                    <a:pt x="432" y="2052"/>
                  </a:lnTo>
                  <a:lnTo>
                    <a:pt x="355" y="2011"/>
                  </a:lnTo>
                  <a:lnTo>
                    <a:pt x="293" y="1983"/>
                  </a:lnTo>
                  <a:lnTo>
                    <a:pt x="133" y="1892"/>
                  </a:lnTo>
                  <a:lnTo>
                    <a:pt x="133" y="1927"/>
                  </a:lnTo>
                  <a:lnTo>
                    <a:pt x="112" y="1941"/>
                  </a:lnTo>
                  <a:lnTo>
                    <a:pt x="98" y="1941"/>
                  </a:lnTo>
                  <a:lnTo>
                    <a:pt x="42" y="1906"/>
                  </a:lnTo>
                  <a:lnTo>
                    <a:pt x="42" y="1892"/>
                  </a:lnTo>
                  <a:lnTo>
                    <a:pt x="7" y="1851"/>
                  </a:lnTo>
                  <a:lnTo>
                    <a:pt x="0" y="1816"/>
                  </a:lnTo>
                  <a:lnTo>
                    <a:pt x="0" y="1781"/>
                  </a:lnTo>
                  <a:lnTo>
                    <a:pt x="0" y="1753"/>
                  </a:lnTo>
                  <a:lnTo>
                    <a:pt x="7" y="1746"/>
                  </a:lnTo>
                  <a:lnTo>
                    <a:pt x="14" y="1698"/>
                  </a:lnTo>
                  <a:lnTo>
                    <a:pt x="14" y="1691"/>
                  </a:lnTo>
                  <a:lnTo>
                    <a:pt x="35" y="1698"/>
                  </a:lnTo>
                  <a:lnTo>
                    <a:pt x="91" y="1656"/>
                  </a:lnTo>
                  <a:lnTo>
                    <a:pt x="112" y="1593"/>
                  </a:lnTo>
                  <a:lnTo>
                    <a:pt x="105" y="1565"/>
                  </a:lnTo>
                  <a:lnTo>
                    <a:pt x="174" y="1579"/>
                  </a:lnTo>
                  <a:lnTo>
                    <a:pt x="244" y="1628"/>
                  </a:lnTo>
                  <a:lnTo>
                    <a:pt x="265" y="1614"/>
                  </a:lnTo>
                  <a:lnTo>
                    <a:pt x="334" y="1656"/>
                  </a:lnTo>
                  <a:lnTo>
                    <a:pt x="355" y="1677"/>
                  </a:lnTo>
                  <a:lnTo>
                    <a:pt x="369" y="1684"/>
                  </a:lnTo>
                  <a:lnTo>
                    <a:pt x="418" y="1656"/>
                  </a:lnTo>
                  <a:lnTo>
                    <a:pt x="432" y="1677"/>
                  </a:lnTo>
                  <a:lnTo>
                    <a:pt x="460" y="1677"/>
                  </a:lnTo>
                  <a:lnTo>
                    <a:pt x="501" y="1621"/>
                  </a:lnTo>
                  <a:lnTo>
                    <a:pt x="494" y="1607"/>
                  </a:lnTo>
                  <a:lnTo>
                    <a:pt x="550" y="1593"/>
                  </a:lnTo>
                  <a:lnTo>
                    <a:pt x="529" y="1579"/>
                  </a:lnTo>
                  <a:lnTo>
                    <a:pt x="585" y="1565"/>
                  </a:lnTo>
                  <a:lnTo>
                    <a:pt x="564" y="1552"/>
                  </a:lnTo>
                  <a:lnTo>
                    <a:pt x="508" y="1496"/>
                  </a:lnTo>
                  <a:lnTo>
                    <a:pt x="522" y="1482"/>
                  </a:lnTo>
                  <a:lnTo>
                    <a:pt x="508" y="1468"/>
                  </a:lnTo>
                  <a:lnTo>
                    <a:pt x="460" y="1454"/>
                  </a:lnTo>
                  <a:lnTo>
                    <a:pt x="418" y="1412"/>
                  </a:lnTo>
                  <a:lnTo>
                    <a:pt x="362" y="1364"/>
                  </a:lnTo>
                  <a:lnTo>
                    <a:pt x="355" y="1350"/>
                  </a:lnTo>
                  <a:lnTo>
                    <a:pt x="341" y="1252"/>
                  </a:lnTo>
                  <a:lnTo>
                    <a:pt x="293" y="1225"/>
                  </a:lnTo>
                  <a:lnTo>
                    <a:pt x="258" y="1204"/>
                  </a:lnTo>
                  <a:lnTo>
                    <a:pt x="244" y="1197"/>
                  </a:lnTo>
                  <a:lnTo>
                    <a:pt x="209" y="1169"/>
                  </a:lnTo>
                  <a:lnTo>
                    <a:pt x="265" y="1127"/>
                  </a:lnTo>
                  <a:lnTo>
                    <a:pt x="279" y="1092"/>
                  </a:lnTo>
                  <a:lnTo>
                    <a:pt x="272" y="1072"/>
                  </a:lnTo>
                  <a:lnTo>
                    <a:pt x="237" y="1065"/>
                  </a:lnTo>
                  <a:lnTo>
                    <a:pt x="160" y="988"/>
                  </a:lnTo>
                  <a:lnTo>
                    <a:pt x="195" y="939"/>
                  </a:lnTo>
                  <a:lnTo>
                    <a:pt x="223" y="939"/>
                  </a:lnTo>
                  <a:lnTo>
                    <a:pt x="258" y="905"/>
                  </a:lnTo>
                  <a:lnTo>
                    <a:pt x="244" y="898"/>
                  </a:lnTo>
                  <a:lnTo>
                    <a:pt x="258" y="842"/>
                  </a:lnTo>
                  <a:lnTo>
                    <a:pt x="237" y="828"/>
                  </a:lnTo>
                  <a:lnTo>
                    <a:pt x="230" y="800"/>
                  </a:lnTo>
                  <a:lnTo>
                    <a:pt x="223" y="773"/>
                  </a:lnTo>
                  <a:lnTo>
                    <a:pt x="237" y="786"/>
                  </a:lnTo>
                  <a:lnTo>
                    <a:pt x="244" y="766"/>
                  </a:lnTo>
                  <a:lnTo>
                    <a:pt x="258" y="710"/>
                  </a:lnTo>
                  <a:lnTo>
                    <a:pt x="279" y="696"/>
                  </a:lnTo>
                  <a:lnTo>
                    <a:pt x="279" y="668"/>
                  </a:lnTo>
                  <a:lnTo>
                    <a:pt x="341" y="689"/>
                  </a:lnTo>
                  <a:lnTo>
                    <a:pt x="376" y="696"/>
                  </a:lnTo>
                  <a:lnTo>
                    <a:pt x="425" y="675"/>
                  </a:lnTo>
                  <a:lnTo>
                    <a:pt x="452" y="703"/>
                  </a:lnTo>
                  <a:lnTo>
                    <a:pt x="508" y="689"/>
                  </a:lnTo>
                  <a:lnTo>
                    <a:pt x="550" y="696"/>
                  </a:lnTo>
                  <a:lnTo>
                    <a:pt x="599" y="668"/>
                  </a:lnTo>
                  <a:lnTo>
                    <a:pt x="606" y="661"/>
                  </a:lnTo>
                </a:path>
              </a:pathLst>
            </a:custGeom>
            <a:grpFill/>
            <a:ln w="19050" cap="flat" cmpd="sng">
              <a:solidFill>
                <a:schemeClr val="bg1"/>
              </a:solidFill>
              <a:bevel/>
              <a:headEnd/>
              <a:tailEnd/>
            </a:ln>
            <a:effectLst/>
          </p:spPr>
          <p:txBody>
            <a:bodyPr wrap="none" anchor="ctr"/>
            <a:lstStyle/>
            <a:p>
              <a:endParaRPr lang="en-US">
                <a:latin typeface="Poppins Light" charset="0"/>
              </a:endParaRPr>
            </a:p>
          </p:txBody>
        </p:sp>
        <p:sp>
          <p:nvSpPr>
            <p:cNvPr id="93" name="Freeform 92"/>
            <p:cNvSpPr>
              <a:spLocks noChangeArrowheads="1"/>
            </p:cNvSpPr>
            <p:nvPr/>
          </p:nvSpPr>
          <p:spPr bwMode="auto">
            <a:xfrm>
              <a:off x="16785462" y="6904256"/>
              <a:ext cx="1990337" cy="1679778"/>
            </a:xfrm>
            <a:custGeom>
              <a:avLst/>
              <a:gdLst>
                <a:gd name="T0" fmla="*/ 3972 w 4237"/>
                <a:gd name="T1" fmla="*/ 3131 h 3576"/>
                <a:gd name="T2" fmla="*/ 4160 w 4237"/>
                <a:gd name="T3" fmla="*/ 3013 h 3576"/>
                <a:gd name="T4" fmla="*/ 4201 w 4237"/>
                <a:gd name="T5" fmla="*/ 2846 h 3576"/>
                <a:gd name="T6" fmla="*/ 4194 w 4237"/>
                <a:gd name="T7" fmla="*/ 2672 h 3576"/>
                <a:gd name="T8" fmla="*/ 4041 w 4237"/>
                <a:gd name="T9" fmla="*/ 2456 h 3576"/>
                <a:gd name="T10" fmla="*/ 3895 w 4237"/>
                <a:gd name="T11" fmla="*/ 2380 h 3576"/>
                <a:gd name="T12" fmla="*/ 3714 w 4237"/>
                <a:gd name="T13" fmla="*/ 2310 h 3576"/>
                <a:gd name="T14" fmla="*/ 3499 w 4237"/>
                <a:gd name="T15" fmla="*/ 2380 h 3576"/>
                <a:gd name="T16" fmla="*/ 3290 w 4237"/>
                <a:gd name="T17" fmla="*/ 2227 h 3576"/>
                <a:gd name="T18" fmla="*/ 3151 w 4237"/>
                <a:gd name="T19" fmla="*/ 2136 h 3576"/>
                <a:gd name="T20" fmla="*/ 3047 w 4237"/>
                <a:gd name="T21" fmla="*/ 1948 h 3576"/>
                <a:gd name="T22" fmla="*/ 2699 w 4237"/>
                <a:gd name="T23" fmla="*/ 1823 h 3576"/>
                <a:gd name="T24" fmla="*/ 2587 w 4237"/>
                <a:gd name="T25" fmla="*/ 1635 h 3576"/>
                <a:gd name="T26" fmla="*/ 2692 w 4237"/>
                <a:gd name="T27" fmla="*/ 1447 h 3576"/>
                <a:gd name="T28" fmla="*/ 3005 w 4237"/>
                <a:gd name="T29" fmla="*/ 1538 h 3576"/>
                <a:gd name="T30" fmla="*/ 3172 w 4237"/>
                <a:gd name="T31" fmla="*/ 1447 h 3576"/>
                <a:gd name="T32" fmla="*/ 2949 w 4237"/>
                <a:gd name="T33" fmla="*/ 1246 h 3576"/>
                <a:gd name="T34" fmla="*/ 2852 w 4237"/>
                <a:gd name="T35" fmla="*/ 1009 h 3576"/>
                <a:gd name="T36" fmla="*/ 2845 w 4237"/>
                <a:gd name="T37" fmla="*/ 787 h 3576"/>
                <a:gd name="T38" fmla="*/ 2831 w 4237"/>
                <a:gd name="T39" fmla="*/ 648 h 3576"/>
                <a:gd name="T40" fmla="*/ 3039 w 4237"/>
                <a:gd name="T41" fmla="*/ 585 h 3576"/>
                <a:gd name="T42" fmla="*/ 3220 w 4237"/>
                <a:gd name="T43" fmla="*/ 425 h 3576"/>
                <a:gd name="T44" fmla="*/ 3039 w 4237"/>
                <a:gd name="T45" fmla="*/ 244 h 3576"/>
                <a:gd name="T46" fmla="*/ 2852 w 4237"/>
                <a:gd name="T47" fmla="*/ 348 h 3576"/>
                <a:gd name="T48" fmla="*/ 2601 w 4237"/>
                <a:gd name="T49" fmla="*/ 446 h 3576"/>
                <a:gd name="T50" fmla="*/ 2372 w 4237"/>
                <a:gd name="T51" fmla="*/ 606 h 3576"/>
                <a:gd name="T52" fmla="*/ 2135 w 4237"/>
                <a:gd name="T53" fmla="*/ 724 h 3576"/>
                <a:gd name="T54" fmla="*/ 1996 w 4237"/>
                <a:gd name="T55" fmla="*/ 877 h 3576"/>
                <a:gd name="T56" fmla="*/ 1906 w 4237"/>
                <a:gd name="T57" fmla="*/ 954 h 3576"/>
                <a:gd name="T58" fmla="*/ 1747 w 4237"/>
                <a:gd name="T59" fmla="*/ 954 h 3576"/>
                <a:gd name="T60" fmla="*/ 1670 w 4237"/>
                <a:gd name="T61" fmla="*/ 905 h 3576"/>
                <a:gd name="T62" fmla="*/ 1601 w 4237"/>
                <a:gd name="T63" fmla="*/ 780 h 3576"/>
                <a:gd name="T64" fmla="*/ 1406 w 4237"/>
                <a:gd name="T65" fmla="*/ 773 h 3576"/>
                <a:gd name="T66" fmla="*/ 1378 w 4237"/>
                <a:gd name="T67" fmla="*/ 710 h 3576"/>
                <a:gd name="T68" fmla="*/ 1287 w 4237"/>
                <a:gd name="T69" fmla="*/ 557 h 3576"/>
                <a:gd name="T70" fmla="*/ 1253 w 4237"/>
                <a:gd name="T71" fmla="*/ 411 h 3576"/>
                <a:gd name="T72" fmla="*/ 1065 w 4237"/>
                <a:gd name="T73" fmla="*/ 390 h 3576"/>
                <a:gd name="T74" fmla="*/ 780 w 4237"/>
                <a:gd name="T75" fmla="*/ 293 h 3576"/>
                <a:gd name="T76" fmla="*/ 752 w 4237"/>
                <a:gd name="T77" fmla="*/ 21 h 3576"/>
                <a:gd name="T78" fmla="*/ 522 w 4237"/>
                <a:gd name="T79" fmla="*/ 49 h 3576"/>
                <a:gd name="T80" fmla="*/ 571 w 4237"/>
                <a:gd name="T81" fmla="*/ 286 h 3576"/>
                <a:gd name="T82" fmla="*/ 501 w 4237"/>
                <a:gd name="T83" fmla="*/ 439 h 3576"/>
                <a:gd name="T84" fmla="*/ 327 w 4237"/>
                <a:gd name="T85" fmla="*/ 592 h 3576"/>
                <a:gd name="T86" fmla="*/ 188 w 4237"/>
                <a:gd name="T87" fmla="*/ 703 h 3576"/>
                <a:gd name="T88" fmla="*/ 63 w 4237"/>
                <a:gd name="T89" fmla="*/ 877 h 3576"/>
                <a:gd name="T90" fmla="*/ 432 w 4237"/>
                <a:gd name="T91" fmla="*/ 1399 h 3576"/>
                <a:gd name="T92" fmla="*/ 766 w 4237"/>
                <a:gd name="T93" fmla="*/ 1754 h 3576"/>
                <a:gd name="T94" fmla="*/ 1114 w 4237"/>
                <a:gd name="T95" fmla="*/ 2004 h 3576"/>
                <a:gd name="T96" fmla="*/ 1280 w 4237"/>
                <a:gd name="T97" fmla="*/ 2394 h 3576"/>
                <a:gd name="T98" fmla="*/ 1587 w 4237"/>
                <a:gd name="T99" fmla="*/ 2588 h 3576"/>
                <a:gd name="T100" fmla="*/ 2163 w 4237"/>
                <a:gd name="T101" fmla="*/ 3138 h 3576"/>
                <a:gd name="T102" fmla="*/ 2699 w 4237"/>
                <a:gd name="T103" fmla="*/ 3540 h 3576"/>
                <a:gd name="T104" fmla="*/ 3325 w 4237"/>
                <a:gd name="T105" fmla="*/ 3506 h 3576"/>
                <a:gd name="T106" fmla="*/ 3485 w 4237"/>
                <a:gd name="T107" fmla="*/ 3533 h 3576"/>
                <a:gd name="T108" fmla="*/ 3874 w 4237"/>
                <a:gd name="T109" fmla="*/ 3492 h 3576"/>
                <a:gd name="T110" fmla="*/ 3958 w 4237"/>
                <a:gd name="T111" fmla="*/ 3394 h 35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237" h="3576">
                  <a:moveTo>
                    <a:pt x="3993" y="3284"/>
                  </a:moveTo>
                  <a:lnTo>
                    <a:pt x="3993" y="3242"/>
                  </a:lnTo>
                  <a:lnTo>
                    <a:pt x="3993" y="3208"/>
                  </a:lnTo>
                  <a:lnTo>
                    <a:pt x="4006" y="3180"/>
                  </a:lnTo>
                  <a:lnTo>
                    <a:pt x="3993" y="3166"/>
                  </a:lnTo>
                  <a:lnTo>
                    <a:pt x="3979" y="3145"/>
                  </a:lnTo>
                  <a:lnTo>
                    <a:pt x="3972" y="3131"/>
                  </a:lnTo>
                  <a:lnTo>
                    <a:pt x="3972" y="3117"/>
                  </a:lnTo>
                  <a:lnTo>
                    <a:pt x="4020" y="3096"/>
                  </a:lnTo>
                  <a:lnTo>
                    <a:pt x="4034" y="3096"/>
                  </a:lnTo>
                  <a:lnTo>
                    <a:pt x="4041" y="3096"/>
                  </a:lnTo>
                  <a:lnTo>
                    <a:pt x="4076" y="3068"/>
                  </a:lnTo>
                  <a:lnTo>
                    <a:pt x="4139" y="3013"/>
                  </a:lnTo>
                  <a:lnTo>
                    <a:pt x="4160" y="3013"/>
                  </a:lnTo>
                  <a:lnTo>
                    <a:pt x="4187" y="2971"/>
                  </a:lnTo>
                  <a:lnTo>
                    <a:pt x="4152" y="2950"/>
                  </a:lnTo>
                  <a:lnTo>
                    <a:pt x="4160" y="2943"/>
                  </a:lnTo>
                  <a:lnTo>
                    <a:pt x="4187" y="2908"/>
                  </a:lnTo>
                  <a:lnTo>
                    <a:pt x="4229" y="2887"/>
                  </a:lnTo>
                  <a:lnTo>
                    <a:pt x="4236" y="2881"/>
                  </a:lnTo>
                  <a:lnTo>
                    <a:pt x="4201" y="2846"/>
                  </a:lnTo>
                  <a:lnTo>
                    <a:pt x="4229" y="2839"/>
                  </a:lnTo>
                  <a:lnTo>
                    <a:pt x="4236" y="2811"/>
                  </a:lnTo>
                  <a:lnTo>
                    <a:pt x="4201" y="2783"/>
                  </a:lnTo>
                  <a:lnTo>
                    <a:pt x="4194" y="2755"/>
                  </a:lnTo>
                  <a:lnTo>
                    <a:pt x="4208" y="2741"/>
                  </a:lnTo>
                  <a:lnTo>
                    <a:pt x="4201" y="2679"/>
                  </a:lnTo>
                  <a:lnTo>
                    <a:pt x="4194" y="2672"/>
                  </a:lnTo>
                  <a:lnTo>
                    <a:pt x="4187" y="2637"/>
                  </a:lnTo>
                  <a:lnTo>
                    <a:pt x="4173" y="2595"/>
                  </a:lnTo>
                  <a:lnTo>
                    <a:pt x="4160" y="2574"/>
                  </a:lnTo>
                  <a:lnTo>
                    <a:pt x="4097" y="2519"/>
                  </a:lnTo>
                  <a:lnTo>
                    <a:pt x="4076" y="2484"/>
                  </a:lnTo>
                  <a:lnTo>
                    <a:pt x="4069" y="2463"/>
                  </a:lnTo>
                  <a:lnTo>
                    <a:pt x="4041" y="2456"/>
                  </a:lnTo>
                  <a:lnTo>
                    <a:pt x="4027" y="2442"/>
                  </a:lnTo>
                  <a:lnTo>
                    <a:pt x="4027" y="2421"/>
                  </a:lnTo>
                  <a:lnTo>
                    <a:pt x="4020" y="2414"/>
                  </a:lnTo>
                  <a:lnTo>
                    <a:pt x="4006" y="2421"/>
                  </a:lnTo>
                  <a:lnTo>
                    <a:pt x="3965" y="2428"/>
                  </a:lnTo>
                  <a:lnTo>
                    <a:pt x="3902" y="2408"/>
                  </a:lnTo>
                  <a:lnTo>
                    <a:pt x="3895" y="2380"/>
                  </a:lnTo>
                  <a:lnTo>
                    <a:pt x="3846" y="2408"/>
                  </a:lnTo>
                  <a:lnTo>
                    <a:pt x="3826" y="2387"/>
                  </a:lnTo>
                  <a:lnTo>
                    <a:pt x="3805" y="2366"/>
                  </a:lnTo>
                  <a:lnTo>
                    <a:pt x="3791" y="2359"/>
                  </a:lnTo>
                  <a:lnTo>
                    <a:pt x="3777" y="2331"/>
                  </a:lnTo>
                  <a:lnTo>
                    <a:pt x="3749" y="2282"/>
                  </a:lnTo>
                  <a:lnTo>
                    <a:pt x="3714" y="2310"/>
                  </a:lnTo>
                  <a:lnTo>
                    <a:pt x="3679" y="2289"/>
                  </a:lnTo>
                  <a:lnTo>
                    <a:pt x="3638" y="2254"/>
                  </a:lnTo>
                  <a:lnTo>
                    <a:pt x="3603" y="2268"/>
                  </a:lnTo>
                  <a:lnTo>
                    <a:pt x="3610" y="2296"/>
                  </a:lnTo>
                  <a:lnTo>
                    <a:pt x="3561" y="2324"/>
                  </a:lnTo>
                  <a:lnTo>
                    <a:pt x="3512" y="2352"/>
                  </a:lnTo>
                  <a:lnTo>
                    <a:pt x="3499" y="2380"/>
                  </a:lnTo>
                  <a:lnTo>
                    <a:pt x="3408" y="2331"/>
                  </a:lnTo>
                  <a:lnTo>
                    <a:pt x="3408" y="2324"/>
                  </a:lnTo>
                  <a:lnTo>
                    <a:pt x="3380" y="2282"/>
                  </a:lnTo>
                  <a:lnTo>
                    <a:pt x="3366" y="2268"/>
                  </a:lnTo>
                  <a:lnTo>
                    <a:pt x="3353" y="2268"/>
                  </a:lnTo>
                  <a:lnTo>
                    <a:pt x="3346" y="2268"/>
                  </a:lnTo>
                  <a:lnTo>
                    <a:pt x="3290" y="2227"/>
                  </a:lnTo>
                  <a:lnTo>
                    <a:pt x="3234" y="2199"/>
                  </a:lnTo>
                  <a:lnTo>
                    <a:pt x="3206" y="2199"/>
                  </a:lnTo>
                  <a:lnTo>
                    <a:pt x="3193" y="2234"/>
                  </a:lnTo>
                  <a:lnTo>
                    <a:pt x="3179" y="2234"/>
                  </a:lnTo>
                  <a:lnTo>
                    <a:pt x="3158" y="2220"/>
                  </a:lnTo>
                  <a:lnTo>
                    <a:pt x="3151" y="2192"/>
                  </a:lnTo>
                  <a:lnTo>
                    <a:pt x="3151" y="2136"/>
                  </a:lnTo>
                  <a:lnTo>
                    <a:pt x="3144" y="2122"/>
                  </a:lnTo>
                  <a:lnTo>
                    <a:pt x="3179" y="2053"/>
                  </a:lnTo>
                  <a:lnTo>
                    <a:pt x="3172" y="2032"/>
                  </a:lnTo>
                  <a:lnTo>
                    <a:pt x="3137" y="1997"/>
                  </a:lnTo>
                  <a:lnTo>
                    <a:pt x="3123" y="2004"/>
                  </a:lnTo>
                  <a:lnTo>
                    <a:pt x="3081" y="1962"/>
                  </a:lnTo>
                  <a:lnTo>
                    <a:pt x="3047" y="1948"/>
                  </a:lnTo>
                  <a:lnTo>
                    <a:pt x="3039" y="1955"/>
                  </a:lnTo>
                  <a:lnTo>
                    <a:pt x="3019" y="1934"/>
                  </a:lnTo>
                  <a:lnTo>
                    <a:pt x="2942" y="1893"/>
                  </a:lnTo>
                  <a:lnTo>
                    <a:pt x="2880" y="1865"/>
                  </a:lnTo>
                  <a:lnTo>
                    <a:pt x="2720" y="1774"/>
                  </a:lnTo>
                  <a:lnTo>
                    <a:pt x="2720" y="1809"/>
                  </a:lnTo>
                  <a:lnTo>
                    <a:pt x="2699" y="1823"/>
                  </a:lnTo>
                  <a:lnTo>
                    <a:pt x="2685" y="1823"/>
                  </a:lnTo>
                  <a:lnTo>
                    <a:pt x="2629" y="1788"/>
                  </a:lnTo>
                  <a:lnTo>
                    <a:pt x="2629" y="1774"/>
                  </a:lnTo>
                  <a:lnTo>
                    <a:pt x="2594" y="1733"/>
                  </a:lnTo>
                  <a:lnTo>
                    <a:pt x="2587" y="1698"/>
                  </a:lnTo>
                  <a:lnTo>
                    <a:pt x="2587" y="1663"/>
                  </a:lnTo>
                  <a:lnTo>
                    <a:pt x="2587" y="1635"/>
                  </a:lnTo>
                  <a:lnTo>
                    <a:pt x="2594" y="1628"/>
                  </a:lnTo>
                  <a:lnTo>
                    <a:pt x="2601" y="1580"/>
                  </a:lnTo>
                  <a:lnTo>
                    <a:pt x="2601" y="1573"/>
                  </a:lnTo>
                  <a:lnTo>
                    <a:pt x="2622" y="1580"/>
                  </a:lnTo>
                  <a:lnTo>
                    <a:pt x="2678" y="1538"/>
                  </a:lnTo>
                  <a:lnTo>
                    <a:pt x="2699" y="1475"/>
                  </a:lnTo>
                  <a:lnTo>
                    <a:pt x="2692" y="1447"/>
                  </a:lnTo>
                  <a:lnTo>
                    <a:pt x="2761" y="1461"/>
                  </a:lnTo>
                  <a:lnTo>
                    <a:pt x="2831" y="1510"/>
                  </a:lnTo>
                  <a:lnTo>
                    <a:pt x="2852" y="1496"/>
                  </a:lnTo>
                  <a:lnTo>
                    <a:pt x="2921" y="1538"/>
                  </a:lnTo>
                  <a:lnTo>
                    <a:pt x="2942" y="1559"/>
                  </a:lnTo>
                  <a:lnTo>
                    <a:pt x="2956" y="1566"/>
                  </a:lnTo>
                  <a:lnTo>
                    <a:pt x="3005" y="1538"/>
                  </a:lnTo>
                  <a:lnTo>
                    <a:pt x="3019" y="1559"/>
                  </a:lnTo>
                  <a:lnTo>
                    <a:pt x="3047" y="1559"/>
                  </a:lnTo>
                  <a:lnTo>
                    <a:pt x="3088" y="1503"/>
                  </a:lnTo>
                  <a:lnTo>
                    <a:pt x="3081" y="1489"/>
                  </a:lnTo>
                  <a:lnTo>
                    <a:pt x="3137" y="1475"/>
                  </a:lnTo>
                  <a:lnTo>
                    <a:pt x="3116" y="1461"/>
                  </a:lnTo>
                  <a:lnTo>
                    <a:pt x="3172" y="1447"/>
                  </a:lnTo>
                  <a:lnTo>
                    <a:pt x="3151" y="1434"/>
                  </a:lnTo>
                  <a:lnTo>
                    <a:pt x="3095" y="1378"/>
                  </a:lnTo>
                  <a:lnTo>
                    <a:pt x="3109" y="1364"/>
                  </a:lnTo>
                  <a:lnTo>
                    <a:pt x="3095" y="1350"/>
                  </a:lnTo>
                  <a:lnTo>
                    <a:pt x="3047" y="1336"/>
                  </a:lnTo>
                  <a:lnTo>
                    <a:pt x="3005" y="1294"/>
                  </a:lnTo>
                  <a:lnTo>
                    <a:pt x="2949" y="1246"/>
                  </a:lnTo>
                  <a:lnTo>
                    <a:pt x="2942" y="1232"/>
                  </a:lnTo>
                  <a:lnTo>
                    <a:pt x="2928" y="1134"/>
                  </a:lnTo>
                  <a:lnTo>
                    <a:pt x="2880" y="1107"/>
                  </a:lnTo>
                  <a:lnTo>
                    <a:pt x="2845" y="1086"/>
                  </a:lnTo>
                  <a:lnTo>
                    <a:pt x="2831" y="1079"/>
                  </a:lnTo>
                  <a:lnTo>
                    <a:pt x="2796" y="1051"/>
                  </a:lnTo>
                  <a:lnTo>
                    <a:pt x="2852" y="1009"/>
                  </a:lnTo>
                  <a:lnTo>
                    <a:pt x="2866" y="974"/>
                  </a:lnTo>
                  <a:lnTo>
                    <a:pt x="2859" y="954"/>
                  </a:lnTo>
                  <a:lnTo>
                    <a:pt x="2824" y="947"/>
                  </a:lnTo>
                  <a:lnTo>
                    <a:pt x="2747" y="870"/>
                  </a:lnTo>
                  <a:lnTo>
                    <a:pt x="2782" y="821"/>
                  </a:lnTo>
                  <a:lnTo>
                    <a:pt x="2810" y="821"/>
                  </a:lnTo>
                  <a:lnTo>
                    <a:pt x="2845" y="787"/>
                  </a:lnTo>
                  <a:lnTo>
                    <a:pt x="2831" y="780"/>
                  </a:lnTo>
                  <a:lnTo>
                    <a:pt x="2845" y="724"/>
                  </a:lnTo>
                  <a:lnTo>
                    <a:pt x="2824" y="710"/>
                  </a:lnTo>
                  <a:lnTo>
                    <a:pt x="2817" y="682"/>
                  </a:lnTo>
                  <a:lnTo>
                    <a:pt x="2810" y="655"/>
                  </a:lnTo>
                  <a:lnTo>
                    <a:pt x="2824" y="668"/>
                  </a:lnTo>
                  <a:lnTo>
                    <a:pt x="2831" y="648"/>
                  </a:lnTo>
                  <a:lnTo>
                    <a:pt x="2845" y="592"/>
                  </a:lnTo>
                  <a:lnTo>
                    <a:pt x="2866" y="578"/>
                  </a:lnTo>
                  <a:lnTo>
                    <a:pt x="2866" y="550"/>
                  </a:lnTo>
                  <a:lnTo>
                    <a:pt x="2928" y="571"/>
                  </a:lnTo>
                  <a:lnTo>
                    <a:pt x="2963" y="578"/>
                  </a:lnTo>
                  <a:lnTo>
                    <a:pt x="3012" y="557"/>
                  </a:lnTo>
                  <a:lnTo>
                    <a:pt x="3039" y="585"/>
                  </a:lnTo>
                  <a:lnTo>
                    <a:pt x="3095" y="571"/>
                  </a:lnTo>
                  <a:lnTo>
                    <a:pt x="3137" y="578"/>
                  </a:lnTo>
                  <a:lnTo>
                    <a:pt x="3186" y="550"/>
                  </a:lnTo>
                  <a:lnTo>
                    <a:pt x="3193" y="543"/>
                  </a:lnTo>
                  <a:lnTo>
                    <a:pt x="3206" y="481"/>
                  </a:lnTo>
                  <a:lnTo>
                    <a:pt x="3220" y="439"/>
                  </a:lnTo>
                  <a:lnTo>
                    <a:pt x="3220" y="425"/>
                  </a:lnTo>
                  <a:lnTo>
                    <a:pt x="3172" y="411"/>
                  </a:lnTo>
                  <a:lnTo>
                    <a:pt x="3172" y="418"/>
                  </a:lnTo>
                  <a:lnTo>
                    <a:pt x="3123" y="376"/>
                  </a:lnTo>
                  <a:lnTo>
                    <a:pt x="3123" y="348"/>
                  </a:lnTo>
                  <a:lnTo>
                    <a:pt x="3137" y="321"/>
                  </a:lnTo>
                  <a:lnTo>
                    <a:pt x="3095" y="286"/>
                  </a:lnTo>
                  <a:lnTo>
                    <a:pt x="3039" y="244"/>
                  </a:lnTo>
                  <a:lnTo>
                    <a:pt x="3019" y="216"/>
                  </a:lnTo>
                  <a:lnTo>
                    <a:pt x="2991" y="216"/>
                  </a:lnTo>
                  <a:lnTo>
                    <a:pt x="2963" y="258"/>
                  </a:lnTo>
                  <a:lnTo>
                    <a:pt x="2859" y="230"/>
                  </a:lnTo>
                  <a:lnTo>
                    <a:pt x="2866" y="279"/>
                  </a:lnTo>
                  <a:lnTo>
                    <a:pt x="2831" y="327"/>
                  </a:lnTo>
                  <a:lnTo>
                    <a:pt x="2852" y="348"/>
                  </a:lnTo>
                  <a:lnTo>
                    <a:pt x="2817" y="397"/>
                  </a:lnTo>
                  <a:lnTo>
                    <a:pt x="2789" y="418"/>
                  </a:lnTo>
                  <a:lnTo>
                    <a:pt x="2761" y="390"/>
                  </a:lnTo>
                  <a:lnTo>
                    <a:pt x="2720" y="446"/>
                  </a:lnTo>
                  <a:lnTo>
                    <a:pt x="2650" y="474"/>
                  </a:lnTo>
                  <a:lnTo>
                    <a:pt x="2615" y="460"/>
                  </a:lnTo>
                  <a:lnTo>
                    <a:pt x="2601" y="446"/>
                  </a:lnTo>
                  <a:lnTo>
                    <a:pt x="2587" y="446"/>
                  </a:lnTo>
                  <a:lnTo>
                    <a:pt x="2580" y="481"/>
                  </a:lnTo>
                  <a:lnTo>
                    <a:pt x="2469" y="481"/>
                  </a:lnTo>
                  <a:lnTo>
                    <a:pt x="2427" y="515"/>
                  </a:lnTo>
                  <a:lnTo>
                    <a:pt x="2372" y="488"/>
                  </a:lnTo>
                  <a:lnTo>
                    <a:pt x="2351" y="508"/>
                  </a:lnTo>
                  <a:lnTo>
                    <a:pt x="2372" y="606"/>
                  </a:lnTo>
                  <a:lnTo>
                    <a:pt x="2337" y="613"/>
                  </a:lnTo>
                  <a:lnTo>
                    <a:pt x="2323" y="620"/>
                  </a:lnTo>
                  <a:lnTo>
                    <a:pt x="2253" y="675"/>
                  </a:lnTo>
                  <a:lnTo>
                    <a:pt x="2198" y="675"/>
                  </a:lnTo>
                  <a:lnTo>
                    <a:pt x="2177" y="675"/>
                  </a:lnTo>
                  <a:lnTo>
                    <a:pt x="2177" y="717"/>
                  </a:lnTo>
                  <a:lnTo>
                    <a:pt x="2135" y="724"/>
                  </a:lnTo>
                  <a:lnTo>
                    <a:pt x="2128" y="724"/>
                  </a:lnTo>
                  <a:lnTo>
                    <a:pt x="2073" y="745"/>
                  </a:lnTo>
                  <a:lnTo>
                    <a:pt x="2128" y="807"/>
                  </a:lnTo>
                  <a:lnTo>
                    <a:pt x="2100" y="835"/>
                  </a:lnTo>
                  <a:lnTo>
                    <a:pt x="2073" y="821"/>
                  </a:lnTo>
                  <a:lnTo>
                    <a:pt x="2059" y="842"/>
                  </a:lnTo>
                  <a:lnTo>
                    <a:pt x="1996" y="877"/>
                  </a:lnTo>
                  <a:lnTo>
                    <a:pt x="1975" y="856"/>
                  </a:lnTo>
                  <a:lnTo>
                    <a:pt x="1961" y="815"/>
                  </a:lnTo>
                  <a:lnTo>
                    <a:pt x="1913" y="821"/>
                  </a:lnTo>
                  <a:lnTo>
                    <a:pt x="1926" y="849"/>
                  </a:lnTo>
                  <a:lnTo>
                    <a:pt x="1906" y="905"/>
                  </a:lnTo>
                  <a:lnTo>
                    <a:pt x="1913" y="933"/>
                  </a:lnTo>
                  <a:lnTo>
                    <a:pt x="1906" y="954"/>
                  </a:lnTo>
                  <a:lnTo>
                    <a:pt x="1899" y="954"/>
                  </a:lnTo>
                  <a:lnTo>
                    <a:pt x="1850" y="982"/>
                  </a:lnTo>
                  <a:lnTo>
                    <a:pt x="1809" y="1002"/>
                  </a:lnTo>
                  <a:lnTo>
                    <a:pt x="1768" y="1044"/>
                  </a:lnTo>
                  <a:lnTo>
                    <a:pt x="1760" y="1037"/>
                  </a:lnTo>
                  <a:lnTo>
                    <a:pt x="1747" y="982"/>
                  </a:lnTo>
                  <a:lnTo>
                    <a:pt x="1747" y="954"/>
                  </a:lnTo>
                  <a:lnTo>
                    <a:pt x="1712" y="967"/>
                  </a:lnTo>
                  <a:lnTo>
                    <a:pt x="1698" y="954"/>
                  </a:lnTo>
                  <a:lnTo>
                    <a:pt x="1670" y="974"/>
                  </a:lnTo>
                  <a:lnTo>
                    <a:pt x="1670" y="967"/>
                  </a:lnTo>
                  <a:lnTo>
                    <a:pt x="1635" y="967"/>
                  </a:lnTo>
                  <a:lnTo>
                    <a:pt x="1663" y="947"/>
                  </a:lnTo>
                  <a:lnTo>
                    <a:pt x="1670" y="905"/>
                  </a:lnTo>
                  <a:lnTo>
                    <a:pt x="1649" y="905"/>
                  </a:lnTo>
                  <a:lnTo>
                    <a:pt x="1587" y="912"/>
                  </a:lnTo>
                  <a:lnTo>
                    <a:pt x="1580" y="842"/>
                  </a:lnTo>
                  <a:lnTo>
                    <a:pt x="1607" y="835"/>
                  </a:lnTo>
                  <a:lnTo>
                    <a:pt x="1601" y="815"/>
                  </a:lnTo>
                  <a:lnTo>
                    <a:pt x="1580" y="807"/>
                  </a:lnTo>
                  <a:lnTo>
                    <a:pt x="1601" y="780"/>
                  </a:lnTo>
                  <a:lnTo>
                    <a:pt x="1587" y="759"/>
                  </a:lnTo>
                  <a:lnTo>
                    <a:pt x="1545" y="745"/>
                  </a:lnTo>
                  <a:lnTo>
                    <a:pt x="1545" y="759"/>
                  </a:lnTo>
                  <a:lnTo>
                    <a:pt x="1482" y="801"/>
                  </a:lnTo>
                  <a:lnTo>
                    <a:pt x="1454" y="759"/>
                  </a:lnTo>
                  <a:lnTo>
                    <a:pt x="1447" y="759"/>
                  </a:lnTo>
                  <a:lnTo>
                    <a:pt x="1406" y="773"/>
                  </a:lnTo>
                  <a:lnTo>
                    <a:pt x="1392" y="773"/>
                  </a:lnTo>
                  <a:lnTo>
                    <a:pt x="1378" y="752"/>
                  </a:lnTo>
                  <a:lnTo>
                    <a:pt x="1413" y="752"/>
                  </a:lnTo>
                  <a:lnTo>
                    <a:pt x="1392" y="738"/>
                  </a:lnTo>
                  <a:lnTo>
                    <a:pt x="1378" y="724"/>
                  </a:lnTo>
                  <a:lnTo>
                    <a:pt x="1357" y="717"/>
                  </a:lnTo>
                  <a:lnTo>
                    <a:pt x="1378" y="710"/>
                  </a:lnTo>
                  <a:lnTo>
                    <a:pt x="1357" y="689"/>
                  </a:lnTo>
                  <a:lnTo>
                    <a:pt x="1343" y="668"/>
                  </a:lnTo>
                  <a:lnTo>
                    <a:pt x="1357" y="648"/>
                  </a:lnTo>
                  <a:lnTo>
                    <a:pt x="1357" y="613"/>
                  </a:lnTo>
                  <a:lnTo>
                    <a:pt x="1343" y="613"/>
                  </a:lnTo>
                  <a:lnTo>
                    <a:pt x="1308" y="592"/>
                  </a:lnTo>
                  <a:lnTo>
                    <a:pt x="1287" y="557"/>
                  </a:lnTo>
                  <a:lnTo>
                    <a:pt x="1308" y="529"/>
                  </a:lnTo>
                  <a:lnTo>
                    <a:pt x="1294" y="508"/>
                  </a:lnTo>
                  <a:lnTo>
                    <a:pt x="1287" y="488"/>
                  </a:lnTo>
                  <a:lnTo>
                    <a:pt x="1294" y="474"/>
                  </a:lnTo>
                  <a:lnTo>
                    <a:pt x="1308" y="460"/>
                  </a:lnTo>
                  <a:lnTo>
                    <a:pt x="1274" y="446"/>
                  </a:lnTo>
                  <a:lnTo>
                    <a:pt x="1253" y="411"/>
                  </a:lnTo>
                  <a:lnTo>
                    <a:pt x="1225" y="383"/>
                  </a:lnTo>
                  <a:lnTo>
                    <a:pt x="1162" y="355"/>
                  </a:lnTo>
                  <a:lnTo>
                    <a:pt x="1141" y="397"/>
                  </a:lnTo>
                  <a:lnTo>
                    <a:pt x="1120" y="390"/>
                  </a:lnTo>
                  <a:lnTo>
                    <a:pt x="1114" y="411"/>
                  </a:lnTo>
                  <a:lnTo>
                    <a:pt x="1079" y="383"/>
                  </a:lnTo>
                  <a:lnTo>
                    <a:pt x="1065" y="390"/>
                  </a:lnTo>
                  <a:lnTo>
                    <a:pt x="1030" y="397"/>
                  </a:lnTo>
                  <a:lnTo>
                    <a:pt x="988" y="418"/>
                  </a:lnTo>
                  <a:lnTo>
                    <a:pt x="953" y="425"/>
                  </a:lnTo>
                  <a:lnTo>
                    <a:pt x="919" y="383"/>
                  </a:lnTo>
                  <a:lnTo>
                    <a:pt x="814" y="342"/>
                  </a:lnTo>
                  <a:lnTo>
                    <a:pt x="821" y="314"/>
                  </a:lnTo>
                  <a:lnTo>
                    <a:pt x="780" y="293"/>
                  </a:lnTo>
                  <a:lnTo>
                    <a:pt x="814" y="251"/>
                  </a:lnTo>
                  <a:lnTo>
                    <a:pt x="835" y="244"/>
                  </a:lnTo>
                  <a:lnTo>
                    <a:pt x="856" y="223"/>
                  </a:lnTo>
                  <a:lnTo>
                    <a:pt x="877" y="181"/>
                  </a:lnTo>
                  <a:lnTo>
                    <a:pt x="877" y="167"/>
                  </a:lnTo>
                  <a:lnTo>
                    <a:pt x="793" y="133"/>
                  </a:lnTo>
                  <a:lnTo>
                    <a:pt x="752" y="21"/>
                  </a:lnTo>
                  <a:lnTo>
                    <a:pt x="731" y="15"/>
                  </a:lnTo>
                  <a:lnTo>
                    <a:pt x="661" y="0"/>
                  </a:lnTo>
                  <a:lnTo>
                    <a:pt x="606" y="28"/>
                  </a:lnTo>
                  <a:lnTo>
                    <a:pt x="592" y="70"/>
                  </a:lnTo>
                  <a:lnTo>
                    <a:pt x="585" y="98"/>
                  </a:lnTo>
                  <a:lnTo>
                    <a:pt x="536" y="35"/>
                  </a:lnTo>
                  <a:lnTo>
                    <a:pt x="522" y="49"/>
                  </a:lnTo>
                  <a:lnTo>
                    <a:pt x="487" y="119"/>
                  </a:lnTo>
                  <a:lnTo>
                    <a:pt x="515" y="133"/>
                  </a:lnTo>
                  <a:lnTo>
                    <a:pt x="550" y="161"/>
                  </a:lnTo>
                  <a:lnTo>
                    <a:pt x="550" y="181"/>
                  </a:lnTo>
                  <a:lnTo>
                    <a:pt x="606" y="209"/>
                  </a:lnTo>
                  <a:lnTo>
                    <a:pt x="592" y="230"/>
                  </a:lnTo>
                  <a:lnTo>
                    <a:pt x="571" y="286"/>
                  </a:lnTo>
                  <a:lnTo>
                    <a:pt x="536" y="286"/>
                  </a:lnTo>
                  <a:lnTo>
                    <a:pt x="550" y="355"/>
                  </a:lnTo>
                  <a:lnTo>
                    <a:pt x="585" y="376"/>
                  </a:lnTo>
                  <a:lnTo>
                    <a:pt x="585" y="425"/>
                  </a:lnTo>
                  <a:lnTo>
                    <a:pt x="571" y="439"/>
                  </a:lnTo>
                  <a:lnTo>
                    <a:pt x="550" y="453"/>
                  </a:lnTo>
                  <a:lnTo>
                    <a:pt x="501" y="439"/>
                  </a:lnTo>
                  <a:lnTo>
                    <a:pt x="494" y="453"/>
                  </a:lnTo>
                  <a:lnTo>
                    <a:pt x="467" y="508"/>
                  </a:lnTo>
                  <a:lnTo>
                    <a:pt x="432" y="508"/>
                  </a:lnTo>
                  <a:lnTo>
                    <a:pt x="376" y="529"/>
                  </a:lnTo>
                  <a:lnTo>
                    <a:pt x="390" y="550"/>
                  </a:lnTo>
                  <a:lnTo>
                    <a:pt x="355" y="578"/>
                  </a:lnTo>
                  <a:lnTo>
                    <a:pt x="327" y="592"/>
                  </a:lnTo>
                  <a:lnTo>
                    <a:pt x="300" y="592"/>
                  </a:lnTo>
                  <a:lnTo>
                    <a:pt x="272" y="613"/>
                  </a:lnTo>
                  <a:lnTo>
                    <a:pt x="244" y="592"/>
                  </a:lnTo>
                  <a:lnTo>
                    <a:pt x="209" y="606"/>
                  </a:lnTo>
                  <a:lnTo>
                    <a:pt x="223" y="640"/>
                  </a:lnTo>
                  <a:lnTo>
                    <a:pt x="223" y="648"/>
                  </a:lnTo>
                  <a:lnTo>
                    <a:pt x="188" y="703"/>
                  </a:lnTo>
                  <a:lnTo>
                    <a:pt x="202" y="717"/>
                  </a:lnTo>
                  <a:lnTo>
                    <a:pt x="223" y="745"/>
                  </a:lnTo>
                  <a:lnTo>
                    <a:pt x="272" y="773"/>
                  </a:lnTo>
                  <a:lnTo>
                    <a:pt x="272" y="884"/>
                  </a:lnTo>
                  <a:lnTo>
                    <a:pt x="161" y="877"/>
                  </a:lnTo>
                  <a:lnTo>
                    <a:pt x="112" y="884"/>
                  </a:lnTo>
                  <a:lnTo>
                    <a:pt x="63" y="877"/>
                  </a:lnTo>
                  <a:lnTo>
                    <a:pt x="49" y="912"/>
                  </a:lnTo>
                  <a:lnTo>
                    <a:pt x="7" y="954"/>
                  </a:lnTo>
                  <a:lnTo>
                    <a:pt x="0" y="1009"/>
                  </a:lnTo>
                  <a:lnTo>
                    <a:pt x="202" y="1128"/>
                  </a:lnTo>
                  <a:lnTo>
                    <a:pt x="300" y="1197"/>
                  </a:lnTo>
                  <a:lnTo>
                    <a:pt x="397" y="1315"/>
                  </a:lnTo>
                  <a:lnTo>
                    <a:pt x="432" y="1399"/>
                  </a:lnTo>
                  <a:lnTo>
                    <a:pt x="473" y="1461"/>
                  </a:lnTo>
                  <a:lnTo>
                    <a:pt x="467" y="1496"/>
                  </a:lnTo>
                  <a:lnTo>
                    <a:pt x="536" y="1607"/>
                  </a:lnTo>
                  <a:lnTo>
                    <a:pt x="599" y="1705"/>
                  </a:lnTo>
                  <a:lnTo>
                    <a:pt x="599" y="1719"/>
                  </a:lnTo>
                  <a:lnTo>
                    <a:pt x="647" y="1774"/>
                  </a:lnTo>
                  <a:lnTo>
                    <a:pt x="766" y="1754"/>
                  </a:lnTo>
                  <a:lnTo>
                    <a:pt x="849" y="1809"/>
                  </a:lnTo>
                  <a:lnTo>
                    <a:pt x="877" y="1851"/>
                  </a:lnTo>
                  <a:lnTo>
                    <a:pt x="919" y="1858"/>
                  </a:lnTo>
                  <a:lnTo>
                    <a:pt x="961" y="1893"/>
                  </a:lnTo>
                  <a:lnTo>
                    <a:pt x="981" y="1934"/>
                  </a:lnTo>
                  <a:lnTo>
                    <a:pt x="1009" y="1948"/>
                  </a:lnTo>
                  <a:lnTo>
                    <a:pt x="1114" y="2004"/>
                  </a:lnTo>
                  <a:lnTo>
                    <a:pt x="1141" y="2025"/>
                  </a:lnTo>
                  <a:lnTo>
                    <a:pt x="1162" y="2067"/>
                  </a:lnTo>
                  <a:lnTo>
                    <a:pt x="1204" y="2122"/>
                  </a:lnTo>
                  <a:lnTo>
                    <a:pt x="1246" y="2227"/>
                  </a:lnTo>
                  <a:lnTo>
                    <a:pt x="1274" y="2317"/>
                  </a:lnTo>
                  <a:lnTo>
                    <a:pt x="1260" y="2345"/>
                  </a:lnTo>
                  <a:lnTo>
                    <a:pt x="1280" y="2394"/>
                  </a:lnTo>
                  <a:lnTo>
                    <a:pt x="1274" y="2394"/>
                  </a:lnTo>
                  <a:lnTo>
                    <a:pt x="1287" y="2408"/>
                  </a:lnTo>
                  <a:lnTo>
                    <a:pt x="1308" y="2414"/>
                  </a:lnTo>
                  <a:lnTo>
                    <a:pt x="1378" y="2442"/>
                  </a:lnTo>
                  <a:lnTo>
                    <a:pt x="1441" y="2477"/>
                  </a:lnTo>
                  <a:lnTo>
                    <a:pt x="1510" y="2519"/>
                  </a:lnTo>
                  <a:lnTo>
                    <a:pt x="1587" y="2588"/>
                  </a:lnTo>
                  <a:lnTo>
                    <a:pt x="1705" y="2721"/>
                  </a:lnTo>
                  <a:lnTo>
                    <a:pt x="1809" y="2867"/>
                  </a:lnTo>
                  <a:lnTo>
                    <a:pt x="1933" y="3054"/>
                  </a:lnTo>
                  <a:lnTo>
                    <a:pt x="1940" y="3054"/>
                  </a:lnTo>
                  <a:lnTo>
                    <a:pt x="1947" y="3041"/>
                  </a:lnTo>
                  <a:lnTo>
                    <a:pt x="2010" y="3033"/>
                  </a:lnTo>
                  <a:lnTo>
                    <a:pt x="2163" y="3138"/>
                  </a:lnTo>
                  <a:lnTo>
                    <a:pt x="2177" y="3117"/>
                  </a:lnTo>
                  <a:lnTo>
                    <a:pt x="2309" y="3131"/>
                  </a:lnTo>
                  <a:lnTo>
                    <a:pt x="2407" y="3187"/>
                  </a:lnTo>
                  <a:lnTo>
                    <a:pt x="2518" y="3298"/>
                  </a:lnTo>
                  <a:lnTo>
                    <a:pt x="2601" y="3492"/>
                  </a:lnTo>
                  <a:lnTo>
                    <a:pt x="2629" y="3533"/>
                  </a:lnTo>
                  <a:lnTo>
                    <a:pt x="2699" y="3540"/>
                  </a:lnTo>
                  <a:lnTo>
                    <a:pt x="2775" y="3464"/>
                  </a:lnTo>
                  <a:lnTo>
                    <a:pt x="2886" y="3408"/>
                  </a:lnTo>
                  <a:lnTo>
                    <a:pt x="2977" y="3401"/>
                  </a:lnTo>
                  <a:lnTo>
                    <a:pt x="3012" y="3375"/>
                  </a:lnTo>
                  <a:lnTo>
                    <a:pt x="3172" y="3408"/>
                  </a:lnTo>
                  <a:lnTo>
                    <a:pt x="3214" y="3436"/>
                  </a:lnTo>
                  <a:lnTo>
                    <a:pt x="3325" y="3506"/>
                  </a:lnTo>
                  <a:lnTo>
                    <a:pt x="3346" y="3506"/>
                  </a:lnTo>
                  <a:lnTo>
                    <a:pt x="3380" y="3533"/>
                  </a:lnTo>
                  <a:lnTo>
                    <a:pt x="3387" y="3540"/>
                  </a:lnTo>
                  <a:lnTo>
                    <a:pt x="3443" y="3561"/>
                  </a:lnTo>
                  <a:lnTo>
                    <a:pt x="3485" y="3575"/>
                  </a:lnTo>
                  <a:lnTo>
                    <a:pt x="3520" y="3575"/>
                  </a:lnTo>
                  <a:lnTo>
                    <a:pt x="3485" y="3533"/>
                  </a:lnTo>
                  <a:lnTo>
                    <a:pt x="3506" y="3492"/>
                  </a:lnTo>
                  <a:lnTo>
                    <a:pt x="3582" y="3457"/>
                  </a:lnTo>
                  <a:lnTo>
                    <a:pt x="3679" y="3492"/>
                  </a:lnTo>
                  <a:lnTo>
                    <a:pt x="3714" y="3471"/>
                  </a:lnTo>
                  <a:lnTo>
                    <a:pt x="3805" y="3540"/>
                  </a:lnTo>
                  <a:lnTo>
                    <a:pt x="3826" y="3499"/>
                  </a:lnTo>
                  <a:lnTo>
                    <a:pt x="3874" y="3492"/>
                  </a:lnTo>
                  <a:lnTo>
                    <a:pt x="3902" y="3492"/>
                  </a:lnTo>
                  <a:lnTo>
                    <a:pt x="3923" y="3471"/>
                  </a:lnTo>
                  <a:lnTo>
                    <a:pt x="3923" y="3457"/>
                  </a:lnTo>
                  <a:lnTo>
                    <a:pt x="3937" y="3457"/>
                  </a:lnTo>
                  <a:lnTo>
                    <a:pt x="3909" y="3436"/>
                  </a:lnTo>
                  <a:lnTo>
                    <a:pt x="3909" y="3408"/>
                  </a:lnTo>
                  <a:lnTo>
                    <a:pt x="3958" y="3394"/>
                  </a:lnTo>
                  <a:lnTo>
                    <a:pt x="3972" y="3394"/>
                  </a:lnTo>
                  <a:lnTo>
                    <a:pt x="4020" y="3375"/>
                  </a:lnTo>
                  <a:lnTo>
                    <a:pt x="4020" y="3333"/>
                  </a:lnTo>
                  <a:lnTo>
                    <a:pt x="3993" y="3284"/>
                  </a:lnTo>
                </a:path>
              </a:pathLst>
            </a:custGeom>
            <a:grpFill/>
            <a:ln w="1905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94" name="Freeform 93"/>
            <p:cNvSpPr>
              <a:spLocks noChangeArrowheads="1"/>
            </p:cNvSpPr>
            <p:nvPr/>
          </p:nvSpPr>
          <p:spPr bwMode="auto">
            <a:xfrm>
              <a:off x="17553844" y="7869456"/>
              <a:ext cx="14497" cy="6213"/>
            </a:xfrm>
            <a:custGeom>
              <a:avLst/>
              <a:gdLst>
                <a:gd name="T0" fmla="*/ 28 w 29"/>
                <a:gd name="T1" fmla="*/ 14 h 15"/>
                <a:gd name="T2" fmla="*/ 0 w 29"/>
                <a:gd name="T3" fmla="*/ 7 h 15"/>
                <a:gd name="T4" fmla="*/ 14 w 29"/>
                <a:gd name="T5" fmla="*/ 0 h 15"/>
                <a:gd name="T6" fmla="*/ 28 w 29"/>
                <a:gd name="T7" fmla="*/ 0 h 15"/>
                <a:gd name="T8" fmla="*/ 28 w 29"/>
                <a:gd name="T9" fmla="*/ 14 h 15"/>
              </a:gdLst>
              <a:ahLst/>
              <a:cxnLst>
                <a:cxn ang="0">
                  <a:pos x="T0" y="T1"/>
                </a:cxn>
                <a:cxn ang="0">
                  <a:pos x="T2" y="T3"/>
                </a:cxn>
                <a:cxn ang="0">
                  <a:pos x="T4" y="T5"/>
                </a:cxn>
                <a:cxn ang="0">
                  <a:pos x="T6" y="T7"/>
                </a:cxn>
                <a:cxn ang="0">
                  <a:pos x="T8" y="T9"/>
                </a:cxn>
              </a:cxnLst>
              <a:rect l="0" t="0" r="r" b="b"/>
              <a:pathLst>
                <a:path w="29" h="15">
                  <a:moveTo>
                    <a:pt x="28" y="14"/>
                  </a:moveTo>
                  <a:lnTo>
                    <a:pt x="0" y="7"/>
                  </a:lnTo>
                  <a:lnTo>
                    <a:pt x="14" y="0"/>
                  </a:lnTo>
                  <a:lnTo>
                    <a:pt x="28" y="0"/>
                  </a:lnTo>
                  <a:lnTo>
                    <a:pt x="28" y="14"/>
                  </a:lnTo>
                </a:path>
              </a:pathLst>
            </a:custGeom>
            <a:grpFill/>
            <a:ln w="1905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95" name="Freeform 94"/>
            <p:cNvSpPr>
              <a:spLocks noChangeArrowheads="1"/>
            </p:cNvSpPr>
            <p:nvPr/>
          </p:nvSpPr>
          <p:spPr bwMode="auto">
            <a:xfrm>
              <a:off x="17713319" y="8024798"/>
              <a:ext cx="10356" cy="16570"/>
            </a:xfrm>
            <a:custGeom>
              <a:avLst/>
              <a:gdLst>
                <a:gd name="T0" fmla="*/ 14 w 22"/>
                <a:gd name="T1" fmla="*/ 27 h 35"/>
                <a:gd name="T2" fmla="*/ 14 w 22"/>
                <a:gd name="T3" fmla="*/ 34 h 35"/>
                <a:gd name="T4" fmla="*/ 21 w 22"/>
                <a:gd name="T5" fmla="*/ 34 h 35"/>
                <a:gd name="T6" fmla="*/ 21 w 22"/>
                <a:gd name="T7" fmla="*/ 27 h 35"/>
                <a:gd name="T8" fmla="*/ 14 w 22"/>
                <a:gd name="T9" fmla="*/ 27 h 35"/>
                <a:gd name="T10" fmla="*/ 0 w 22"/>
                <a:gd name="T11" fmla="*/ 21 h 35"/>
                <a:gd name="T12" fmla="*/ 0 w 22"/>
                <a:gd name="T13" fmla="*/ 7 h 35"/>
                <a:gd name="T14" fmla="*/ 0 w 22"/>
                <a:gd name="T15" fmla="*/ 0 h 35"/>
                <a:gd name="T16" fmla="*/ 0 w 22"/>
                <a:gd name="T17" fmla="*/ 7 h 35"/>
                <a:gd name="T18" fmla="*/ 0 w 22"/>
                <a:gd name="T19" fmla="*/ 21 h 35"/>
                <a:gd name="T20" fmla="*/ 0 w 22"/>
                <a:gd name="T21" fmla="*/ 27 h 35"/>
                <a:gd name="T22" fmla="*/ 14 w 22"/>
                <a:gd name="T23" fmla="*/ 27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2" h="35">
                  <a:moveTo>
                    <a:pt x="14" y="27"/>
                  </a:moveTo>
                  <a:lnTo>
                    <a:pt x="14" y="34"/>
                  </a:lnTo>
                  <a:lnTo>
                    <a:pt x="21" y="34"/>
                  </a:lnTo>
                  <a:lnTo>
                    <a:pt x="21" y="27"/>
                  </a:lnTo>
                  <a:lnTo>
                    <a:pt x="14" y="27"/>
                  </a:lnTo>
                  <a:lnTo>
                    <a:pt x="0" y="21"/>
                  </a:lnTo>
                  <a:lnTo>
                    <a:pt x="0" y="7"/>
                  </a:lnTo>
                  <a:lnTo>
                    <a:pt x="0" y="0"/>
                  </a:lnTo>
                  <a:lnTo>
                    <a:pt x="0" y="7"/>
                  </a:lnTo>
                  <a:lnTo>
                    <a:pt x="0" y="21"/>
                  </a:lnTo>
                  <a:lnTo>
                    <a:pt x="0" y="27"/>
                  </a:lnTo>
                  <a:lnTo>
                    <a:pt x="14" y="27"/>
                  </a:lnTo>
                </a:path>
              </a:pathLst>
            </a:custGeom>
            <a:grpFill/>
            <a:ln w="1905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96" name="Freeform 95"/>
            <p:cNvSpPr>
              <a:spLocks noChangeArrowheads="1"/>
            </p:cNvSpPr>
            <p:nvPr/>
          </p:nvSpPr>
          <p:spPr bwMode="auto">
            <a:xfrm>
              <a:off x="17941141" y="8861581"/>
              <a:ext cx="39352" cy="60067"/>
            </a:xfrm>
            <a:custGeom>
              <a:avLst/>
              <a:gdLst>
                <a:gd name="T0" fmla="*/ 28 w 85"/>
                <a:gd name="T1" fmla="*/ 91 h 127"/>
                <a:gd name="T2" fmla="*/ 35 w 85"/>
                <a:gd name="T3" fmla="*/ 91 h 127"/>
                <a:gd name="T4" fmla="*/ 7 w 85"/>
                <a:gd name="T5" fmla="*/ 126 h 127"/>
                <a:gd name="T6" fmla="*/ 7 w 85"/>
                <a:gd name="T7" fmla="*/ 112 h 127"/>
                <a:gd name="T8" fmla="*/ 7 w 85"/>
                <a:gd name="T9" fmla="*/ 91 h 127"/>
                <a:gd name="T10" fmla="*/ 0 w 85"/>
                <a:gd name="T11" fmla="*/ 77 h 127"/>
                <a:gd name="T12" fmla="*/ 7 w 85"/>
                <a:gd name="T13" fmla="*/ 35 h 127"/>
                <a:gd name="T14" fmla="*/ 35 w 85"/>
                <a:gd name="T15" fmla="*/ 28 h 127"/>
                <a:gd name="T16" fmla="*/ 35 w 85"/>
                <a:gd name="T17" fmla="*/ 14 h 127"/>
                <a:gd name="T18" fmla="*/ 70 w 85"/>
                <a:gd name="T19" fmla="*/ 0 h 127"/>
                <a:gd name="T20" fmla="*/ 84 w 85"/>
                <a:gd name="T21" fmla="*/ 14 h 127"/>
                <a:gd name="T22" fmla="*/ 35 w 85"/>
                <a:gd name="T23" fmla="*/ 35 h 127"/>
                <a:gd name="T24" fmla="*/ 28 w 85"/>
                <a:gd name="T25" fmla="*/ 91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5" h="127">
                  <a:moveTo>
                    <a:pt x="28" y="91"/>
                  </a:moveTo>
                  <a:lnTo>
                    <a:pt x="35" y="91"/>
                  </a:lnTo>
                  <a:lnTo>
                    <a:pt x="7" y="126"/>
                  </a:lnTo>
                  <a:lnTo>
                    <a:pt x="7" y="112"/>
                  </a:lnTo>
                  <a:lnTo>
                    <a:pt x="7" y="91"/>
                  </a:lnTo>
                  <a:lnTo>
                    <a:pt x="0" y="77"/>
                  </a:lnTo>
                  <a:lnTo>
                    <a:pt x="7" y="35"/>
                  </a:lnTo>
                  <a:lnTo>
                    <a:pt x="35" y="28"/>
                  </a:lnTo>
                  <a:lnTo>
                    <a:pt x="35" y="14"/>
                  </a:lnTo>
                  <a:lnTo>
                    <a:pt x="70" y="0"/>
                  </a:lnTo>
                  <a:lnTo>
                    <a:pt x="84" y="14"/>
                  </a:lnTo>
                  <a:lnTo>
                    <a:pt x="35" y="35"/>
                  </a:lnTo>
                  <a:lnTo>
                    <a:pt x="28" y="91"/>
                  </a:lnTo>
                </a:path>
              </a:pathLst>
            </a:custGeom>
            <a:grpFill/>
            <a:ln w="1905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97" name="Freeform 96"/>
            <p:cNvSpPr>
              <a:spLocks noChangeArrowheads="1"/>
            </p:cNvSpPr>
            <p:nvPr/>
          </p:nvSpPr>
          <p:spPr bwMode="auto">
            <a:xfrm>
              <a:off x="17866581" y="8851227"/>
              <a:ext cx="10356" cy="20712"/>
            </a:xfrm>
            <a:custGeom>
              <a:avLst/>
              <a:gdLst>
                <a:gd name="T0" fmla="*/ 21 w 22"/>
                <a:gd name="T1" fmla="*/ 0 h 42"/>
                <a:gd name="T2" fmla="*/ 21 w 22"/>
                <a:gd name="T3" fmla="*/ 7 h 42"/>
                <a:gd name="T4" fmla="*/ 7 w 22"/>
                <a:gd name="T5" fmla="*/ 41 h 42"/>
                <a:gd name="T6" fmla="*/ 0 w 22"/>
                <a:gd name="T7" fmla="*/ 34 h 42"/>
                <a:gd name="T8" fmla="*/ 21 w 22"/>
                <a:gd name="T9" fmla="*/ 0 h 42"/>
              </a:gdLst>
              <a:ahLst/>
              <a:cxnLst>
                <a:cxn ang="0">
                  <a:pos x="T0" y="T1"/>
                </a:cxn>
                <a:cxn ang="0">
                  <a:pos x="T2" y="T3"/>
                </a:cxn>
                <a:cxn ang="0">
                  <a:pos x="T4" y="T5"/>
                </a:cxn>
                <a:cxn ang="0">
                  <a:pos x="T6" y="T7"/>
                </a:cxn>
                <a:cxn ang="0">
                  <a:pos x="T8" y="T9"/>
                </a:cxn>
              </a:cxnLst>
              <a:rect l="0" t="0" r="r" b="b"/>
              <a:pathLst>
                <a:path w="22" h="42">
                  <a:moveTo>
                    <a:pt x="21" y="0"/>
                  </a:moveTo>
                  <a:lnTo>
                    <a:pt x="21" y="7"/>
                  </a:lnTo>
                  <a:lnTo>
                    <a:pt x="7" y="41"/>
                  </a:lnTo>
                  <a:lnTo>
                    <a:pt x="0" y="34"/>
                  </a:lnTo>
                  <a:lnTo>
                    <a:pt x="21" y="0"/>
                  </a:lnTo>
                </a:path>
              </a:pathLst>
            </a:custGeom>
            <a:grpFill/>
            <a:ln w="1905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98" name="Freeform 97"/>
            <p:cNvSpPr>
              <a:spLocks noChangeArrowheads="1"/>
            </p:cNvSpPr>
            <p:nvPr/>
          </p:nvSpPr>
          <p:spPr bwMode="auto">
            <a:xfrm>
              <a:off x="18019844" y="8826371"/>
              <a:ext cx="14498" cy="6213"/>
            </a:xfrm>
            <a:custGeom>
              <a:avLst/>
              <a:gdLst>
                <a:gd name="T0" fmla="*/ 21 w 29"/>
                <a:gd name="T1" fmla="*/ 14 h 15"/>
                <a:gd name="T2" fmla="*/ 28 w 29"/>
                <a:gd name="T3" fmla="*/ 0 h 15"/>
                <a:gd name="T4" fmla="*/ 0 w 29"/>
                <a:gd name="T5" fmla="*/ 0 h 15"/>
                <a:gd name="T6" fmla="*/ 21 w 29"/>
                <a:gd name="T7" fmla="*/ 14 h 15"/>
              </a:gdLst>
              <a:ahLst/>
              <a:cxnLst>
                <a:cxn ang="0">
                  <a:pos x="T0" y="T1"/>
                </a:cxn>
                <a:cxn ang="0">
                  <a:pos x="T2" y="T3"/>
                </a:cxn>
                <a:cxn ang="0">
                  <a:pos x="T4" y="T5"/>
                </a:cxn>
                <a:cxn ang="0">
                  <a:pos x="T6" y="T7"/>
                </a:cxn>
              </a:cxnLst>
              <a:rect l="0" t="0" r="r" b="b"/>
              <a:pathLst>
                <a:path w="29" h="15">
                  <a:moveTo>
                    <a:pt x="21" y="14"/>
                  </a:moveTo>
                  <a:lnTo>
                    <a:pt x="28" y="0"/>
                  </a:lnTo>
                  <a:lnTo>
                    <a:pt x="0" y="0"/>
                  </a:lnTo>
                  <a:lnTo>
                    <a:pt x="21" y="14"/>
                  </a:lnTo>
                </a:path>
              </a:pathLst>
            </a:custGeom>
            <a:grpFill/>
            <a:ln w="1905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99" name="Freeform 98"/>
            <p:cNvSpPr>
              <a:spLocks noChangeArrowheads="1"/>
            </p:cNvSpPr>
            <p:nvPr/>
          </p:nvSpPr>
          <p:spPr bwMode="auto">
            <a:xfrm>
              <a:off x="17984636" y="8861581"/>
              <a:ext cx="4142" cy="2072"/>
            </a:xfrm>
            <a:custGeom>
              <a:avLst/>
              <a:gdLst>
                <a:gd name="T0" fmla="*/ 0 w 7"/>
                <a:gd name="T1" fmla="*/ 0 h 1"/>
                <a:gd name="T2" fmla="*/ 6 w 7"/>
                <a:gd name="T3" fmla="*/ 0 h 1"/>
                <a:gd name="T4" fmla="*/ 0 w 7"/>
                <a:gd name="T5" fmla="*/ 0 h 1"/>
              </a:gdLst>
              <a:ahLst/>
              <a:cxnLst>
                <a:cxn ang="0">
                  <a:pos x="T0" y="T1"/>
                </a:cxn>
                <a:cxn ang="0">
                  <a:pos x="T2" y="T3"/>
                </a:cxn>
                <a:cxn ang="0">
                  <a:pos x="T4" y="T5"/>
                </a:cxn>
              </a:cxnLst>
              <a:rect l="0" t="0" r="r" b="b"/>
              <a:pathLst>
                <a:path w="7" h="1">
                  <a:moveTo>
                    <a:pt x="0" y="0"/>
                  </a:moveTo>
                  <a:lnTo>
                    <a:pt x="6" y="0"/>
                  </a:lnTo>
                  <a:lnTo>
                    <a:pt x="0" y="0"/>
                  </a:lnTo>
                </a:path>
              </a:pathLst>
            </a:custGeom>
            <a:grpFill/>
            <a:ln w="1905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00" name="Freeform 99"/>
            <p:cNvSpPr>
              <a:spLocks noChangeArrowheads="1"/>
            </p:cNvSpPr>
            <p:nvPr/>
          </p:nvSpPr>
          <p:spPr bwMode="auto">
            <a:xfrm>
              <a:off x="17125123" y="6104756"/>
              <a:ext cx="1062480" cy="1290385"/>
            </a:xfrm>
            <a:custGeom>
              <a:avLst/>
              <a:gdLst>
                <a:gd name="T0" fmla="*/ 0 w 2261"/>
                <a:gd name="T1" fmla="*/ 1698 h 2749"/>
                <a:gd name="T2" fmla="*/ 153 w 2261"/>
                <a:gd name="T3" fmla="*/ 1885 h 2749"/>
                <a:gd name="T4" fmla="*/ 97 w 2261"/>
                <a:gd name="T5" fmla="*/ 2018 h 2749"/>
                <a:gd name="T6" fmla="*/ 306 w 2261"/>
                <a:gd name="T7" fmla="*/ 2101 h 2749"/>
                <a:gd name="T8" fmla="*/ 417 w 2261"/>
                <a:gd name="T9" fmla="*/ 2101 h 2749"/>
                <a:gd name="T10" fmla="*/ 584 w 2261"/>
                <a:gd name="T11" fmla="*/ 2164 h 2749"/>
                <a:gd name="T12" fmla="*/ 563 w 2261"/>
                <a:gd name="T13" fmla="*/ 2261 h 2749"/>
                <a:gd name="T14" fmla="*/ 619 w 2261"/>
                <a:gd name="T15" fmla="*/ 2372 h 2749"/>
                <a:gd name="T16" fmla="*/ 668 w 2261"/>
                <a:gd name="T17" fmla="*/ 2442 h 2749"/>
                <a:gd name="T18" fmla="*/ 723 w 2261"/>
                <a:gd name="T19" fmla="*/ 2463 h 2749"/>
                <a:gd name="T20" fmla="*/ 863 w 2261"/>
                <a:gd name="T21" fmla="*/ 2463 h 2749"/>
                <a:gd name="T22" fmla="*/ 856 w 2261"/>
                <a:gd name="T23" fmla="*/ 2546 h 2749"/>
                <a:gd name="T24" fmla="*/ 911 w 2261"/>
                <a:gd name="T25" fmla="*/ 2671 h 2749"/>
                <a:gd name="T26" fmla="*/ 1023 w 2261"/>
                <a:gd name="T27" fmla="*/ 2658 h 2749"/>
                <a:gd name="T28" fmla="*/ 1126 w 2261"/>
                <a:gd name="T29" fmla="*/ 2686 h 2749"/>
                <a:gd name="T30" fmla="*/ 1202 w 2261"/>
                <a:gd name="T31" fmla="*/ 2553 h 2749"/>
                <a:gd name="T32" fmla="*/ 1335 w 2261"/>
                <a:gd name="T33" fmla="*/ 2546 h 2749"/>
                <a:gd name="T34" fmla="*/ 1404 w 2261"/>
                <a:gd name="T35" fmla="*/ 2428 h 2749"/>
                <a:gd name="T36" fmla="*/ 1529 w 2261"/>
                <a:gd name="T37" fmla="*/ 2379 h 2749"/>
                <a:gd name="T38" fmla="*/ 1648 w 2261"/>
                <a:gd name="T39" fmla="*/ 2192 h 2749"/>
                <a:gd name="T40" fmla="*/ 1877 w 2261"/>
                <a:gd name="T41" fmla="*/ 2150 h 2749"/>
                <a:gd name="T42" fmla="*/ 2065 w 2261"/>
                <a:gd name="T43" fmla="*/ 2122 h 2749"/>
                <a:gd name="T44" fmla="*/ 2135 w 2261"/>
                <a:gd name="T45" fmla="*/ 1934 h 2749"/>
                <a:gd name="T46" fmla="*/ 2218 w 2261"/>
                <a:gd name="T47" fmla="*/ 1871 h 2749"/>
                <a:gd name="T48" fmla="*/ 2260 w 2261"/>
                <a:gd name="T49" fmla="*/ 1760 h 2749"/>
                <a:gd name="T50" fmla="*/ 2093 w 2261"/>
                <a:gd name="T51" fmla="*/ 1725 h 2749"/>
                <a:gd name="T52" fmla="*/ 1912 w 2261"/>
                <a:gd name="T53" fmla="*/ 1531 h 2749"/>
                <a:gd name="T54" fmla="*/ 1829 w 2261"/>
                <a:gd name="T55" fmla="*/ 1572 h 2749"/>
                <a:gd name="T56" fmla="*/ 1794 w 2261"/>
                <a:gd name="T57" fmla="*/ 1510 h 2749"/>
                <a:gd name="T58" fmla="*/ 1648 w 2261"/>
                <a:gd name="T59" fmla="*/ 1433 h 2749"/>
                <a:gd name="T60" fmla="*/ 1662 w 2261"/>
                <a:gd name="T61" fmla="*/ 1259 h 2749"/>
                <a:gd name="T62" fmla="*/ 1599 w 2261"/>
                <a:gd name="T63" fmla="*/ 1079 h 2749"/>
                <a:gd name="T64" fmla="*/ 1606 w 2261"/>
                <a:gd name="T65" fmla="*/ 884 h 2749"/>
                <a:gd name="T66" fmla="*/ 1536 w 2261"/>
                <a:gd name="T67" fmla="*/ 766 h 2749"/>
                <a:gd name="T68" fmla="*/ 1467 w 2261"/>
                <a:gd name="T69" fmla="*/ 605 h 2749"/>
                <a:gd name="T70" fmla="*/ 1418 w 2261"/>
                <a:gd name="T71" fmla="*/ 508 h 2749"/>
                <a:gd name="T72" fmla="*/ 1453 w 2261"/>
                <a:gd name="T73" fmla="*/ 397 h 2749"/>
                <a:gd name="T74" fmla="*/ 1369 w 2261"/>
                <a:gd name="T75" fmla="*/ 355 h 2749"/>
                <a:gd name="T76" fmla="*/ 1202 w 2261"/>
                <a:gd name="T77" fmla="*/ 439 h 2749"/>
                <a:gd name="T78" fmla="*/ 1009 w 2261"/>
                <a:gd name="T79" fmla="*/ 216 h 2749"/>
                <a:gd name="T80" fmla="*/ 883 w 2261"/>
                <a:gd name="T81" fmla="*/ 181 h 2749"/>
                <a:gd name="T82" fmla="*/ 786 w 2261"/>
                <a:gd name="T83" fmla="*/ 181 h 2749"/>
                <a:gd name="T84" fmla="*/ 751 w 2261"/>
                <a:gd name="T85" fmla="*/ 146 h 2749"/>
                <a:gd name="T86" fmla="*/ 758 w 2261"/>
                <a:gd name="T87" fmla="*/ 21 h 2749"/>
                <a:gd name="T88" fmla="*/ 661 w 2261"/>
                <a:gd name="T89" fmla="*/ 77 h 2749"/>
                <a:gd name="T90" fmla="*/ 459 w 2261"/>
                <a:gd name="T91" fmla="*/ 112 h 2749"/>
                <a:gd name="T92" fmla="*/ 396 w 2261"/>
                <a:gd name="T93" fmla="*/ 285 h 2749"/>
                <a:gd name="T94" fmla="*/ 327 w 2261"/>
                <a:gd name="T95" fmla="*/ 390 h 2749"/>
                <a:gd name="T96" fmla="*/ 299 w 2261"/>
                <a:gd name="T97" fmla="*/ 473 h 2749"/>
                <a:gd name="T98" fmla="*/ 404 w 2261"/>
                <a:gd name="T99" fmla="*/ 710 h 2749"/>
                <a:gd name="T100" fmla="*/ 522 w 2261"/>
                <a:gd name="T101" fmla="*/ 738 h 2749"/>
                <a:gd name="T102" fmla="*/ 271 w 2261"/>
                <a:gd name="T103" fmla="*/ 807 h 2749"/>
                <a:gd name="T104" fmla="*/ 111 w 2261"/>
                <a:gd name="T105" fmla="*/ 981 h 2749"/>
                <a:gd name="T106" fmla="*/ 77 w 2261"/>
                <a:gd name="T107" fmla="*/ 1231 h 2749"/>
                <a:gd name="T108" fmla="*/ 97 w 2261"/>
                <a:gd name="T109" fmla="*/ 1398 h 2749"/>
                <a:gd name="T110" fmla="*/ 111 w 2261"/>
                <a:gd name="T111" fmla="*/ 1628 h 27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261" h="2749">
                  <a:moveTo>
                    <a:pt x="111" y="1628"/>
                  </a:moveTo>
                  <a:lnTo>
                    <a:pt x="111" y="1642"/>
                  </a:lnTo>
                  <a:lnTo>
                    <a:pt x="69" y="1635"/>
                  </a:lnTo>
                  <a:lnTo>
                    <a:pt x="21" y="1691"/>
                  </a:lnTo>
                  <a:lnTo>
                    <a:pt x="0" y="1698"/>
                  </a:lnTo>
                  <a:lnTo>
                    <a:pt x="7" y="1719"/>
                  </a:lnTo>
                  <a:lnTo>
                    <a:pt x="28" y="1725"/>
                  </a:lnTo>
                  <a:lnTo>
                    <a:pt x="69" y="1837"/>
                  </a:lnTo>
                  <a:lnTo>
                    <a:pt x="153" y="1871"/>
                  </a:lnTo>
                  <a:lnTo>
                    <a:pt x="153" y="1885"/>
                  </a:lnTo>
                  <a:lnTo>
                    <a:pt x="132" y="1927"/>
                  </a:lnTo>
                  <a:lnTo>
                    <a:pt x="111" y="1948"/>
                  </a:lnTo>
                  <a:lnTo>
                    <a:pt x="90" y="1955"/>
                  </a:lnTo>
                  <a:lnTo>
                    <a:pt x="56" y="1997"/>
                  </a:lnTo>
                  <a:lnTo>
                    <a:pt x="97" y="2018"/>
                  </a:lnTo>
                  <a:lnTo>
                    <a:pt x="90" y="2046"/>
                  </a:lnTo>
                  <a:lnTo>
                    <a:pt x="195" y="2087"/>
                  </a:lnTo>
                  <a:lnTo>
                    <a:pt x="229" y="2129"/>
                  </a:lnTo>
                  <a:lnTo>
                    <a:pt x="264" y="2122"/>
                  </a:lnTo>
                  <a:lnTo>
                    <a:pt x="306" y="2101"/>
                  </a:lnTo>
                  <a:lnTo>
                    <a:pt x="341" y="2094"/>
                  </a:lnTo>
                  <a:lnTo>
                    <a:pt x="355" y="2087"/>
                  </a:lnTo>
                  <a:lnTo>
                    <a:pt x="390" y="2115"/>
                  </a:lnTo>
                  <a:lnTo>
                    <a:pt x="396" y="2094"/>
                  </a:lnTo>
                  <a:lnTo>
                    <a:pt x="417" y="2101"/>
                  </a:lnTo>
                  <a:lnTo>
                    <a:pt x="438" y="2059"/>
                  </a:lnTo>
                  <a:lnTo>
                    <a:pt x="501" y="2087"/>
                  </a:lnTo>
                  <a:lnTo>
                    <a:pt x="529" y="2115"/>
                  </a:lnTo>
                  <a:lnTo>
                    <a:pt x="550" y="2150"/>
                  </a:lnTo>
                  <a:lnTo>
                    <a:pt x="584" y="2164"/>
                  </a:lnTo>
                  <a:lnTo>
                    <a:pt x="570" y="2178"/>
                  </a:lnTo>
                  <a:lnTo>
                    <a:pt x="563" y="2192"/>
                  </a:lnTo>
                  <a:lnTo>
                    <a:pt x="570" y="2212"/>
                  </a:lnTo>
                  <a:lnTo>
                    <a:pt x="584" y="2233"/>
                  </a:lnTo>
                  <a:lnTo>
                    <a:pt x="563" y="2261"/>
                  </a:lnTo>
                  <a:lnTo>
                    <a:pt x="584" y="2296"/>
                  </a:lnTo>
                  <a:lnTo>
                    <a:pt x="619" y="2317"/>
                  </a:lnTo>
                  <a:lnTo>
                    <a:pt x="633" y="2317"/>
                  </a:lnTo>
                  <a:lnTo>
                    <a:pt x="633" y="2352"/>
                  </a:lnTo>
                  <a:lnTo>
                    <a:pt x="619" y="2372"/>
                  </a:lnTo>
                  <a:lnTo>
                    <a:pt x="633" y="2393"/>
                  </a:lnTo>
                  <a:lnTo>
                    <a:pt x="654" y="2414"/>
                  </a:lnTo>
                  <a:lnTo>
                    <a:pt x="633" y="2421"/>
                  </a:lnTo>
                  <a:lnTo>
                    <a:pt x="654" y="2428"/>
                  </a:lnTo>
                  <a:lnTo>
                    <a:pt x="668" y="2442"/>
                  </a:lnTo>
                  <a:lnTo>
                    <a:pt x="689" y="2456"/>
                  </a:lnTo>
                  <a:lnTo>
                    <a:pt x="654" y="2456"/>
                  </a:lnTo>
                  <a:lnTo>
                    <a:pt x="668" y="2477"/>
                  </a:lnTo>
                  <a:lnTo>
                    <a:pt x="682" y="2477"/>
                  </a:lnTo>
                  <a:lnTo>
                    <a:pt x="723" y="2463"/>
                  </a:lnTo>
                  <a:lnTo>
                    <a:pt x="730" y="2463"/>
                  </a:lnTo>
                  <a:lnTo>
                    <a:pt x="758" y="2505"/>
                  </a:lnTo>
                  <a:lnTo>
                    <a:pt x="821" y="2463"/>
                  </a:lnTo>
                  <a:lnTo>
                    <a:pt x="821" y="2449"/>
                  </a:lnTo>
                  <a:lnTo>
                    <a:pt x="863" y="2463"/>
                  </a:lnTo>
                  <a:lnTo>
                    <a:pt x="877" y="2484"/>
                  </a:lnTo>
                  <a:lnTo>
                    <a:pt x="856" y="2511"/>
                  </a:lnTo>
                  <a:lnTo>
                    <a:pt x="877" y="2519"/>
                  </a:lnTo>
                  <a:lnTo>
                    <a:pt x="883" y="2539"/>
                  </a:lnTo>
                  <a:lnTo>
                    <a:pt x="856" y="2546"/>
                  </a:lnTo>
                  <a:lnTo>
                    <a:pt x="863" y="2616"/>
                  </a:lnTo>
                  <a:lnTo>
                    <a:pt x="925" y="2609"/>
                  </a:lnTo>
                  <a:lnTo>
                    <a:pt x="946" y="2609"/>
                  </a:lnTo>
                  <a:lnTo>
                    <a:pt x="939" y="2651"/>
                  </a:lnTo>
                  <a:lnTo>
                    <a:pt x="911" y="2671"/>
                  </a:lnTo>
                  <a:lnTo>
                    <a:pt x="946" y="2671"/>
                  </a:lnTo>
                  <a:lnTo>
                    <a:pt x="946" y="2678"/>
                  </a:lnTo>
                  <a:lnTo>
                    <a:pt x="974" y="2658"/>
                  </a:lnTo>
                  <a:lnTo>
                    <a:pt x="988" y="2671"/>
                  </a:lnTo>
                  <a:lnTo>
                    <a:pt x="1023" y="2658"/>
                  </a:lnTo>
                  <a:lnTo>
                    <a:pt x="1023" y="2686"/>
                  </a:lnTo>
                  <a:lnTo>
                    <a:pt x="1036" y="2741"/>
                  </a:lnTo>
                  <a:lnTo>
                    <a:pt x="1044" y="2748"/>
                  </a:lnTo>
                  <a:lnTo>
                    <a:pt x="1085" y="2706"/>
                  </a:lnTo>
                  <a:lnTo>
                    <a:pt x="1126" y="2686"/>
                  </a:lnTo>
                  <a:lnTo>
                    <a:pt x="1175" y="2658"/>
                  </a:lnTo>
                  <a:lnTo>
                    <a:pt x="1182" y="2658"/>
                  </a:lnTo>
                  <a:lnTo>
                    <a:pt x="1189" y="2637"/>
                  </a:lnTo>
                  <a:lnTo>
                    <a:pt x="1182" y="2609"/>
                  </a:lnTo>
                  <a:lnTo>
                    <a:pt x="1202" y="2553"/>
                  </a:lnTo>
                  <a:lnTo>
                    <a:pt x="1189" y="2525"/>
                  </a:lnTo>
                  <a:lnTo>
                    <a:pt x="1237" y="2519"/>
                  </a:lnTo>
                  <a:lnTo>
                    <a:pt x="1251" y="2560"/>
                  </a:lnTo>
                  <a:lnTo>
                    <a:pt x="1272" y="2581"/>
                  </a:lnTo>
                  <a:lnTo>
                    <a:pt x="1335" y="2546"/>
                  </a:lnTo>
                  <a:lnTo>
                    <a:pt x="1349" y="2525"/>
                  </a:lnTo>
                  <a:lnTo>
                    <a:pt x="1376" y="2539"/>
                  </a:lnTo>
                  <a:lnTo>
                    <a:pt x="1404" y="2511"/>
                  </a:lnTo>
                  <a:lnTo>
                    <a:pt x="1349" y="2449"/>
                  </a:lnTo>
                  <a:lnTo>
                    <a:pt x="1404" y="2428"/>
                  </a:lnTo>
                  <a:lnTo>
                    <a:pt x="1411" y="2428"/>
                  </a:lnTo>
                  <a:lnTo>
                    <a:pt x="1453" y="2421"/>
                  </a:lnTo>
                  <a:lnTo>
                    <a:pt x="1453" y="2379"/>
                  </a:lnTo>
                  <a:lnTo>
                    <a:pt x="1474" y="2379"/>
                  </a:lnTo>
                  <a:lnTo>
                    <a:pt x="1529" y="2379"/>
                  </a:lnTo>
                  <a:lnTo>
                    <a:pt x="1599" y="2324"/>
                  </a:lnTo>
                  <a:lnTo>
                    <a:pt x="1613" y="2317"/>
                  </a:lnTo>
                  <a:lnTo>
                    <a:pt x="1648" y="2310"/>
                  </a:lnTo>
                  <a:lnTo>
                    <a:pt x="1627" y="2212"/>
                  </a:lnTo>
                  <a:lnTo>
                    <a:pt x="1648" y="2192"/>
                  </a:lnTo>
                  <a:lnTo>
                    <a:pt x="1703" y="2219"/>
                  </a:lnTo>
                  <a:lnTo>
                    <a:pt x="1745" y="2185"/>
                  </a:lnTo>
                  <a:lnTo>
                    <a:pt x="1856" y="2185"/>
                  </a:lnTo>
                  <a:lnTo>
                    <a:pt x="1863" y="2150"/>
                  </a:lnTo>
                  <a:lnTo>
                    <a:pt x="1877" y="2150"/>
                  </a:lnTo>
                  <a:lnTo>
                    <a:pt x="1891" y="2164"/>
                  </a:lnTo>
                  <a:lnTo>
                    <a:pt x="1926" y="2178"/>
                  </a:lnTo>
                  <a:lnTo>
                    <a:pt x="1996" y="2150"/>
                  </a:lnTo>
                  <a:lnTo>
                    <a:pt x="2037" y="2094"/>
                  </a:lnTo>
                  <a:lnTo>
                    <a:pt x="2065" y="2122"/>
                  </a:lnTo>
                  <a:lnTo>
                    <a:pt x="2093" y="2101"/>
                  </a:lnTo>
                  <a:lnTo>
                    <a:pt x="2128" y="2052"/>
                  </a:lnTo>
                  <a:lnTo>
                    <a:pt x="2107" y="2031"/>
                  </a:lnTo>
                  <a:lnTo>
                    <a:pt x="2142" y="1983"/>
                  </a:lnTo>
                  <a:lnTo>
                    <a:pt x="2135" y="1934"/>
                  </a:lnTo>
                  <a:lnTo>
                    <a:pt x="2156" y="1892"/>
                  </a:lnTo>
                  <a:lnTo>
                    <a:pt x="2142" y="1871"/>
                  </a:lnTo>
                  <a:lnTo>
                    <a:pt x="2197" y="1858"/>
                  </a:lnTo>
                  <a:lnTo>
                    <a:pt x="2218" y="1858"/>
                  </a:lnTo>
                  <a:lnTo>
                    <a:pt x="2218" y="1871"/>
                  </a:lnTo>
                  <a:lnTo>
                    <a:pt x="2239" y="1816"/>
                  </a:lnTo>
                  <a:lnTo>
                    <a:pt x="2253" y="1816"/>
                  </a:lnTo>
                  <a:lnTo>
                    <a:pt x="2239" y="1802"/>
                  </a:lnTo>
                  <a:lnTo>
                    <a:pt x="2260" y="1774"/>
                  </a:lnTo>
                  <a:lnTo>
                    <a:pt x="2260" y="1760"/>
                  </a:lnTo>
                  <a:lnTo>
                    <a:pt x="2218" y="1642"/>
                  </a:lnTo>
                  <a:lnTo>
                    <a:pt x="2190" y="1691"/>
                  </a:lnTo>
                  <a:lnTo>
                    <a:pt x="2142" y="1704"/>
                  </a:lnTo>
                  <a:lnTo>
                    <a:pt x="2128" y="1704"/>
                  </a:lnTo>
                  <a:lnTo>
                    <a:pt x="2093" y="1725"/>
                  </a:lnTo>
                  <a:lnTo>
                    <a:pt x="2009" y="1600"/>
                  </a:lnTo>
                  <a:lnTo>
                    <a:pt x="1975" y="1586"/>
                  </a:lnTo>
                  <a:lnTo>
                    <a:pt x="1968" y="1565"/>
                  </a:lnTo>
                  <a:lnTo>
                    <a:pt x="1961" y="1572"/>
                  </a:lnTo>
                  <a:lnTo>
                    <a:pt x="1912" y="1531"/>
                  </a:lnTo>
                  <a:lnTo>
                    <a:pt x="1891" y="1558"/>
                  </a:lnTo>
                  <a:lnTo>
                    <a:pt x="1842" y="1565"/>
                  </a:lnTo>
                  <a:lnTo>
                    <a:pt x="1835" y="1538"/>
                  </a:lnTo>
                  <a:lnTo>
                    <a:pt x="1808" y="1572"/>
                  </a:lnTo>
                  <a:lnTo>
                    <a:pt x="1829" y="1572"/>
                  </a:lnTo>
                  <a:lnTo>
                    <a:pt x="1808" y="1635"/>
                  </a:lnTo>
                  <a:lnTo>
                    <a:pt x="1794" y="1635"/>
                  </a:lnTo>
                  <a:lnTo>
                    <a:pt x="1780" y="1635"/>
                  </a:lnTo>
                  <a:lnTo>
                    <a:pt x="1773" y="1586"/>
                  </a:lnTo>
                  <a:lnTo>
                    <a:pt x="1794" y="1510"/>
                  </a:lnTo>
                  <a:lnTo>
                    <a:pt x="1738" y="1503"/>
                  </a:lnTo>
                  <a:lnTo>
                    <a:pt x="1738" y="1489"/>
                  </a:lnTo>
                  <a:lnTo>
                    <a:pt x="1738" y="1475"/>
                  </a:lnTo>
                  <a:lnTo>
                    <a:pt x="1696" y="1454"/>
                  </a:lnTo>
                  <a:lnTo>
                    <a:pt x="1648" y="1433"/>
                  </a:lnTo>
                  <a:lnTo>
                    <a:pt x="1669" y="1398"/>
                  </a:lnTo>
                  <a:lnTo>
                    <a:pt x="1641" y="1329"/>
                  </a:lnTo>
                  <a:lnTo>
                    <a:pt x="1662" y="1301"/>
                  </a:lnTo>
                  <a:lnTo>
                    <a:pt x="1669" y="1308"/>
                  </a:lnTo>
                  <a:lnTo>
                    <a:pt x="1662" y="1259"/>
                  </a:lnTo>
                  <a:lnTo>
                    <a:pt x="1641" y="1225"/>
                  </a:lnTo>
                  <a:lnTo>
                    <a:pt x="1662" y="1141"/>
                  </a:lnTo>
                  <a:lnTo>
                    <a:pt x="1648" y="1148"/>
                  </a:lnTo>
                  <a:lnTo>
                    <a:pt x="1634" y="1085"/>
                  </a:lnTo>
                  <a:lnTo>
                    <a:pt x="1599" y="1079"/>
                  </a:lnTo>
                  <a:lnTo>
                    <a:pt x="1571" y="1085"/>
                  </a:lnTo>
                  <a:lnTo>
                    <a:pt x="1543" y="1037"/>
                  </a:lnTo>
                  <a:lnTo>
                    <a:pt x="1585" y="1009"/>
                  </a:lnTo>
                  <a:lnTo>
                    <a:pt x="1606" y="967"/>
                  </a:lnTo>
                  <a:lnTo>
                    <a:pt x="1606" y="884"/>
                  </a:lnTo>
                  <a:lnTo>
                    <a:pt x="1599" y="898"/>
                  </a:lnTo>
                  <a:lnTo>
                    <a:pt x="1550" y="877"/>
                  </a:lnTo>
                  <a:lnTo>
                    <a:pt x="1536" y="807"/>
                  </a:lnTo>
                  <a:lnTo>
                    <a:pt x="1550" y="779"/>
                  </a:lnTo>
                  <a:lnTo>
                    <a:pt x="1536" y="766"/>
                  </a:lnTo>
                  <a:lnTo>
                    <a:pt x="1502" y="766"/>
                  </a:lnTo>
                  <a:lnTo>
                    <a:pt x="1481" y="738"/>
                  </a:lnTo>
                  <a:lnTo>
                    <a:pt x="1502" y="717"/>
                  </a:lnTo>
                  <a:lnTo>
                    <a:pt x="1481" y="619"/>
                  </a:lnTo>
                  <a:lnTo>
                    <a:pt x="1467" y="605"/>
                  </a:lnTo>
                  <a:lnTo>
                    <a:pt x="1453" y="585"/>
                  </a:lnTo>
                  <a:lnTo>
                    <a:pt x="1446" y="557"/>
                  </a:lnTo>
                  <a:lnTo>
                    <a:pt x="1432" y="550"/>
                  </a:lnTo>
                  <a:lnTo>
                    <a:pt x="1411" y="515"/>
                  </a:lnTo>
                  <a:lnTo>
                    <a:pt x="1418" y="508"/>
                  </a:lnTo>
                  <a:lnTo>
                    <a:pt x="1411" y="494"/>
                  </a:lnTo>
                  <a:lnTo>
                    <a:pt x="1446" y="473"/>
                  </a:lnTo>
                  <a:lnTo>
                    <a:pt x="1467" y="439"/>
                  </a:lnTo>
                  <a:lnTo>
                    <a:pt x="1439" y="397"/>
                  </a:lnTo>
                  <a:lnTo>
                    <a:pt x="1453" y="397"/>
                  </a:lnTo>
                  <a:lnTo>
                    <a:pt x="1439" y="376"/>
                  </a:lnTo>
                  <a:lnTo>
                    <a:pt x="1453" y="362"/>
                  </a:lnTo>
                  <a:lnTo>
                    <a:pt x="1439" y="341"/>
                  </a:lnTo>
                  <a:lnTo>
                    <a:pt x="1383" y="327"/>
                  </a:lnTo>
                  <a:lnTo>
                    <a:pt x="1369" y="355"/>
                  </a:lnTo>
                  <a:lnTo>
                    <a:pt x="1356" y="376"/>
                  </a:lnTo>
                  <a:lnTo>
                    <a:pt x="1341" y="418"/>
                  </a:lnTo>
                  <a:lnTo>
                    <a:pt x="1300" y="397"/>
                  </a:lnTo>
                  <a:lnTo>
                    <a:pt x="1244" y="397"/>
                  </a:lnTo>
                  <a:lnTo>
                    <a:pt x="1202" y="439"/>
                  </a:lnTo>
                  <a:lnTo>
                    <a:pt x="1209" y="425"/>
                  </a:lnTo>
                  <a:lnTo>
                    <a:pt x="1140" y="376"/>
                  </a:lnTo>
                  <a:lnTo>
                    <a:pt x="1078" y="306"/>
                  </a:lnTo>
                  <a:lnTo>
                    <a:pt x="1044" y="251"/>
                  </a:lnTo>
                  <a:lnTo>
                    <a:pt x="1009" y="216"/>
                  </a:lnTo>
                  <a:lnTo>
                    <a:pt x="974" y="195"/>
                  </a:lnTo>
                  <a:lnTo>
                    <a:pt x="960" y="223"/>
                  </a:lnTo>
                  <a:lnTo>
                    <a:pt x="939" y="223"/>
                  </a:lnTo>
                  <a:lnTo>
                    <a:pt x="890" y="174"/>
                  </a:lnTo>
                  <a:lnTo>
                    <a:pt x="883" y="181"/>
                  </a:lnTo>
                  <a:lnTo>
                    <a:pt x="877" y="174"/>
                  </a:lnTo>
                  <a:lnTo>
                    <a:pt x="842" y="230"/>
                  </a:lnTo>
                  <a:lnTo>
                    <a:pt x="814" y="230"/>
                  </a:lnTo>
                  <a:lnTo>
                    <a:pt x="821" y="209"/>
                  </a:lnTo>
                  <a:lnTo>
                    <a:pt x="786" y="181"/>
                  </a:lnTo>
                  <a:lnTo>
                    <a:pt x="758" y="209"/>
                  </a:lnTo>
                  <a:lnTo>
                    <a:pt x="723" y="195"/>
                  </a:lnTo>
                  <a:lnTo>
                    <a:pt x="696" y="160"/>
                  </a:lnTo>
                  <a:lnTo>
                    <a:pt x="710" y="132"/>
                  </a:lnTo>
                  <a:lnTo>
                    <a:pt x="751" y="146"/>
                  </a:lnTo>
                  <a:lnTo>
                    <a:pt x="793" y="77"/>
                  </a:lnTo>
                  <a:lnTo>
                    <a:pt x="779" y="28"/>
                  </a:lnTo>
                  <a:lnTo>
                    <a:pt x="793" y="14"/>
                  </a:lnTo>
                  <a:lnTo>
                    <a:pt x="765" y="0"/>
                  </a:lnTo>
                  <a:lnTo>
                    <a:pt x="758" y="21"/>
                  </a:lnTo>
                  <a:lnTo>
                    <a:pt x="730" y="14"/>
                  </a:lnTo>
                  <a:lnTo>
                    <a:pt x="717" y="35"/>
                  </a:lnTo>
                  <a:lnTo>
                    <a:pt x="696" y="28"/>
                  </a:lnTo>
                  <a:lnTo>
                    <a:pt x="689" y="56"/>
                  </a:lnTo>
                  <a:lnTo>
                    <a:pt x="661" y="77"/>
                  </a:lnTo>
                  <a:lnTo>
                    <a:pt x="668" y="56"/>
                  </a:lnTo>
                  <a:lnTo>
                    <a:pt x="598" y="56"/>
                  </a:lnTo>
                  <a:lnTo>
                    <a:pt x="550" y="56"/>
                  </a:lnTo>
                  <a:lnTo>
                    <a:pt x="529" y="14"/>
                  </a:lnTo>
                  <a:lnTo>
                    <a:pt x="459" y="112"/>
                  </a:lnTo>
                  <a:lnTo>
                    <a:pt x="431" y="195"/>
                  </a:lnTo>
                  <a:lnTo>
                    <a:pt x="417" y="188"/>
                  </a:lnTo>
                  <a:lnTo>
                    <a:pt x="355" y="188"/>
                  </a:lnTo>
                  <a:lnTo>
                    <a:pt x="327" y="244"/>
                  </a:lnTo>
                  <a:lnTo>
                    <a:pt x="396" y="285"/>
                  </a:lnTo>
                  <a:lnTo>
                    <a:pt x="417" y="306"/>
                  </a:lnTo>
                  <a:lnTo>
                    <a:pt x="417" y="320"/>
                  </a:lnTo>
                  <a:lnTo>
                    <a:pt x="396" y="320"/>
                  </a:lnTo>
                  <a:lnTo>
                    <a:pt x="341" y="362"/>
                  </a:lnTo>
                  <a:lnTo>
                    <a:pt x="327" y="390"/>
                  </a:lnTo>
                  <a:lnTo>
                    <a:pt x="271" y="397"/>
                  </a:lnTo>
                  <a:lnTo>
                    <a:pt x="223" y="445"/>
                  </a:lnTo>
                  <a:lnTo>
                    <a:pt x="229" y="473"/>
                  </a:lnTo>
                  <a:lnTo>
                    <a:pt x="285" y="473"/>
                  </a:lnTo>
                  <a:lnTo>
                    <a:pt x="299" y="473"/>
                  </a:lnTo>
                  <a:lnTo>
                    <a:pt x="306" y="550"/>
                  </a:lnTo>
                  <a:lnTo>
                    <a:pt x="355" y="543"/>
                  </a:lnTo>
                  <a:lnTo>
                    <a:pt x="404" y="605"/>
                  </a:lnTo>
                  <a:lnTo>
                    <a:pt x="390" y="675"/>
                  </a:lnTo>
                  <a:lnTo>
                    <a:pt x="404" y="710"/>
                  </a:lnTo>
                  <a:lnTo>
                    <a:pt x="466" y="738"/>
                  </a:lnTo>
                  <a:lnTo>
                    <a:pt x="487" y="689"/>
                  </a:lnTo>
                  <a:lnTo>
                    <a:pt x="501" y="668"/>
                  </a:lnTo>
                  <a:lnTo>
                    <a:pt x="550" y="710"/>
                  </a:lnTo>
                  <a:lnTo>
                    <a:pt x="522" y="738"/>
                  </a:lnTo>
                  <a:lnTo>
                    <a:pt x="515" y="738"/>
                  </a:lnTo>
                  <a:lnTo>
                    <a:pt x="431" y="786"/>
                  </a:lnTo>
                  <a:lnTo>
                    <a:pt x="390" y="800"/>
                  </a:lnTo>
                  <a:lnTo>
                    <a:pt x="334" y="835"/>
                  </a:lnTo>
                  <a:lnTo>
                    <a:pt x="271" y="807"/>
                  </a:lnTo>
                  <a:lnTo>
                    <a:pt x="250" y="807"/>
                  </a:lnTo>
                  <a:lnTo>
                    <a:pt x="250" y="842"/>
                  </a:lnTo>
                  <a:lnTo>
                    <a:pt x="209" y="946"/>
                  </a:lnTo>
                  <a:lnTo>
                    <a:pt x="174" y="953"/>
                  </a:lnTo>
                  <a:lnTo>
                    <a:pt x="111" y="981"/>
                  </a:lnTo>
                  <a:lnTo>
                    <a:pt x="56" y="1037"/>
                  </a:lnTo>
                  <a:lnTo>
                    <a:pt x="42" y="1079"/>
                  </a:lnTo>
                  <a:lnTo>
                    <a:pt x="62" y="1162"/>
                  </a:lnTo>
                  <a:lnTo>
                    <a:pt x="56" y="1183"/>
                  </a:lnTo>
                  <a:lnTo>
                    <a:pt x="77" y="1231"/>
                  </a:lnTo>
                  <a:lnTo>
                    <a:pt x="104" y="1204"/>
                  </a:lnTo>
                  <a:lnTo>
                    <a:pt x="153" y="1231"/>
                  </a:lnTo>
                  <a:lnTo>
                    <a:pt x="132" y="1308"/>
                  </a:lnTo>
                  <a:lnTo>
                    <a:pt x="125" y="1315"/>
                  </a:lnTo>
                  <a:lnTo>
                    <a:pt x="97" y="1398"/>
                  </a:lnTo>
                  <a:lnTo>
                    <a:pt x="97" y="1475"/>
                  </a:lnTo>
                  <a:lnTo>
                    <a:pt x="69" y="1558"/>
                  </a:lnTo>
                  <a:lnTo>
                    <a:pt x="97" y="1565"/>
                  </a:lnTo>
                  <a:lnTo>
                    <a:pt x="111" y="1593"/>
                  </a:lnTo>
                  <a:lnTo>
                    <a:pt x="111" y="1628"/>
                  </a:lnTo>
                </a:path>
              </a:pathLst>
            </a:custGeom>
            <a:grpFill/>
            <a:ln w="1905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01" name="Freeform 100"/>
            <p:cNvSpPr>
              <a:spLocks noChangeArrowheads="1"/>
            </p:cNvSpPr>
            <p:nvPr/>
          </p:nvSpPr>
          <p:spPr bwMode="auto">
            <a:xfrm>
              <a:off x="17282528" y="5742287"/>
              <a:ext cx="1410427" cy="1317311"/>
            </a:xfrm>
            <a:custGeom>
              <a:avLst/>
              <a:gdLst>
                <a:gd name="T0" fmla="*/ 2552 w 3005"/>
                <a:gd name="T1" fmla="*/ 1085 h 2804"/>
                <a:gd name="T2" fmla="*/ 2462 w 3005"/>
                <a:gd name="T3" fmla="*/ 890 h 2804"/>
                <a:gd name="T4" fmla="*/ 2308 w 3005"/>
                <a:gd name="T5" fmla="*/ 751 h 2804"/>
                <a:gd name="T6" fmla="*/ 2295 w 3005"/>
                <a:gd name="T7" fmla="*/ 793 h 2804"/>
                <a:gd name="T8" fmla="*/ 2065 w 3005"/>
                <a:gd name="T9" fmla="*/ 689 h 2804"/>
                <a:gd name="T10" fmla="*/ 1508 w 3005"/>
                <a:gd name="T11" fmla="*/ 264 h 2804"/>
                <a:gd name="T12" fmla="*/ 1084 w 3005"/>
                <a:gd name="T13" fmla="*/ 0 h 2804"/>
                <a:gd name="T14" fmla="*/ 1063 w 3005"/>
                <a:gd name="T15" fmla="*/ 167 h 2804"/>
                <a:gd name="T16" fmla="*/ 1001 w 3005"/>
                <a:gd name="T17" fmla="*/ 258 h 2804"/>
                <a:gd name="T18" fmla="*/ 855 w 3005"/>
                <a:gd name="T19" fmla="*/ 306 h 2804"/>
                <a:gd name="T20" fmla="*/ 813 w 3005"/>
                <a:gd name="T21" fmla="*/ 230 h 2804"/>
                <a:gd name="T22" fmla="*/ 737 w 3005"/>
                <a:gd name="T23" fmla="*/ 230 h 2804"/>
                <a:gd name="T24" fmla="*/ 716 w 3005"/>
                <a:gd name="T25" fmla="*/ 160 h 2804"/>
                <a:gd name="T26" fmla="*/ 577 w 3005"/>
                <a:gd name="T27" fmla="*/ 139 h 2804"/>
                <a:gd name="T28" fmla="*/ 529 w 3005"/>
                <a:gd name="T29" fmla="*/ 83 h 2804"/>
                <a:gd name="T30" fmla="*/ 424 w 3005"/>
                <a:gd name="T31" fmla="*/ 42 h 2804"/>
                <a:gd name="T32" fmla="*/ 292 w 3005"/>
                <a:gd name="T33" fmla="*/ 83 h 2804"/>
                <a:gd name="T34" fmla="*/ 216 w 3005"/>
                <a:gd name="T35" fmla="*/ 132 h 2804"/>
                <a:gd name="T36" fmla="*/ 104 w 3005"/>
                <a:gd name="T37" fmla="*/ 139 h 2804"/>
                <a:gd name="T38" fmla="*/ 90 w 3005"/>
                <a:gd name="T39" fmla="*/ 299 h 2804"/>
                <a:gd name="T40" fmla="*/ 21 w 3005"/>
                <a:gd name="T41" fmla="*/ 473 h 2804"/>
                <a:gd name="T42" fmla="*/ 202 w 3005"/>
                <a:gd name="T43" fmla="*/ 466 h 2804"/>
                <a:gd name="T44" fmla="*/ 389 w 3005"/>
                <a:gd name="T45" fmla="*/ 494 h 2804"/>
                <a:gd name="T46" fmla="*/ 396 w 3005"/>
                <a:gd name="T47" fmla="*/ 633 h 2804"/>
                <a:gd name="T48" fmla="*/ 320 w 3005"/>
                <a:gd name="T49" fmla="*/ 633 h 2804"/>
                <a:gd name="T50" fmla="*/ 153 w 3005"/>
                <a:gd name="T51" fmla="*/ 723 h 2804"/>
                <a:gd name="T52" fmla="*/ 327 w 3005"/>
                <a:gd name="T53" fmla="*/ 849 h 2804"/>
                <a:gd name="T54" fmla="*/ 424 w 3005"/>
                <a:gd name="T55" fmla="*/ 793 h 2804"/>
                <a:gd name="T56" fmla="*/ 417 w 3005"/>
                <a:gd name="T57" fmla="*/ 918 h 2804"/>
                <a:gd name="T58" fmla="*/ 452 w 3005"/>
                <a:gd name="T59" fmla="*/ 953 h 2804"/>
                <a:gd name="T60" fmla="*/ 549 w 3005"/>
                <a:gd name="T61" fmla="*/ 953 h 2804"/>
                <a:gd name="T62" fmla="*/ 675 w 3005"/>
                <a:gd name="T63" fmla="*/ 988 h 2804"/>
                <a:gd name="T64" fmla="*/ 868 w 3005"/>
                <a:gd name="T65" fmla="*/ 1211 h 2804"/>
                <a:gd name="T66" fmla="*/ 1035 w 3005"/>
                <a:gd name="T67" fmla="*/ 1127 h 2804"/>
                <a:gd name="T68" fmla="*/ 1119 w 3005"/>
                <a:gd name="T69" fmla="*/ 1169 h 2804"/>
                <a:gd name="T70" fmla="*/ 1084 w 3005"/>
                <a:gd name="T71" fmla="*/ 1280 h 2804"/>
                <a:gd name="T72" fmla="*/ 1133 w 3005"/>
                <a:gd name="T73" fmla="*/ 1377 h 2804"/>
                <a:gd name="T74" fmla="*/ 1202 w 3005"/>
                <a:gd name="T75" fmla="*/ 1538 h 2804"/>
                <a:gd name="T76" fmla="*/ 1272 w 3005"/>
                <a:gd name="T77" fmla="*/ 1656 h 2804"/>
                <a:gd name="T78" fmla="*/ 1265 w 3005"/>
                <a:gd name="T79" fmla="*/ 1851 h 2804"/>
                <a:gd name="T80" fmla="*/ 1328 w 3005"/>
                <a:gd name="T81" fmla="*/ 2031 h 2804"/>
                <a:gd name="T82" fmla="*/ 1314 w 3005"/>
                <a:gd name="T83" fmla="*/ 2205 h 2804"/>
                <a:gd name="T84" fmla="*/ 1460 w 3005"/>
                <a:gd name="T85" fmla="*/ 2282 h 2804"/>
                <a:gd name="T86" fmla="*/ 1495 w 3005"/>
                <a:gd name="T87" fmla="*/ 2344 h 2804"/>
                <a:gd name="T88" fmla="*/ 1578 w 3005"/>
                <a:gd name="T89" fmla="*/ 2303 h 2804"/>
                <a:gd name="T90" fmla="*/ 1759 w 3005"/>
                <a:gd name="T91" fmla="*/ 2497 h 2804"/>
                <a:gd name="T92" fmla="*/ 1926 w 3005"/>
                <a:gd name="T93" fmla="*/ 2532 h 2804"/>
                <a:gd name="T94" fmla="*/ 1884 w 3005"/>
                <a:gd name="T95" fmla="*/ 2643 h 2804"/>
                <a:gd name="T96" fmla="*/ 1801 w 3005"/>
                <a:gd name="T97" fmla="*/ 2706 h 2804"/>
                <a:gd name="T98" fmla="*/ 2037 w 3005"/>
                <a:gd name="T99" fmla="*/ 2762 h 2804"/>
                <a:gd name="T100" fmla="*/ 2211 w 3005"/>
                <a:gd name="T101" fmla="*/ 2776 h 2804"/>
                <a:gd name="T102" fmla="*/ 2322 w 3005"/>
                <a:gd name="T103" fmla="*/ 2623 h 2804"/>
                <a:gd name="T104" fmla="*/ 2510 w 3005"/>
                <a:gd name="T105" fmla="*/ 2532 h 2804"/>
                <a:gd name="T106" fmla="*/ 2649 w 3005"/>
                <a:gd name="T107" fmla="*/ 2525 h 2804"/>
                <a:gd name="T108" fmla="*/ 2747 w 3005"/>
                <a:gd name="T109" fmla="*/ 2435 h 2804"/>
                <a:gd name="T110" fmla="*/ 2962 w 3005"/>
                <a:gd name="T111" fmla="*/ 2365 h 2804"/>
                <a:gd name="T112" fmla="*/ 2948 w 3005"/>
                <a:gd name="T113" fmla="*/ 2212 h 2804"/>
                <a:gd name="T114" fmla="*/ 2886 w 3005"/>
                <a:gd name="T115" fmla="*/ 1948 h 2804"/>
                <a:gd name="T116" fmla="*/ 2775 w 3005"/>
                <a:gd name="T117" fmla="*/ 1614 h 2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005" h="2804">
                  <a:moveTo>
                    <a:pt x="2719" y="1475"/>
                  </a:moveTo>
                  <a:lnTo>
                    <a:pt x="2705" y="1447"/>
                  </a:lnTo>
                  <a:lnTo>
                    <a:pt x="2649" y="1357"/>
                  </a:lnTo>
                  <a:lnTo>
                    <a:pt x="2615" y="1231"/>
                  </a:lnTo>
                  <a:lnTo>
                    <a:pt x="2552" y="1085"/>
                  </a:lnTo>
                  <a:lnTo>
                    <a:pt x="2517" y="1016"/>
                  </a:lnTo>
                  <a:lnTo>
                    <a:pt x="2517" y="988"/>
                  </a:lnTo>
                  <a:lnTo>
                    <a:pt x="2524" y="918"/>
                  </a:lnTo>
                  <a:lnTo>
                    <a:pt x="2503" y="898"/>
                  </a:lnTo>
                  <a:lnTo>
                    <a:pt x="2462" y="890"/>
                  </a:lnTo>
                  <a:lnTo>
                    <a:pt x="2427" y="849"/>
                  </a:lnTo>
                  <a:lnTo>
                    <a:pt x="2441" y="856"/>
                  </a:lnTo>
                  <a:lnTo>
                    <a:pt x="2406" y="800"/>
                  </a:lnTo>
                  <a:lnTo>
                    <a:pt x="2329" y="751"/>
                  </a:lnTo>
                  <a:lnTo>
                    <a:pt x="2308" y="751"/>
                  </a:lnTo>
                  <a:lnTo>
                    <a:pt x="2322" y="751"/>
                  </a:lnTo>
                  <a:lnTo>
                    <a:pt x="2322" y="772"/>
                  </a:lnTo>
                  <a:lnTo>
                    <a:pt x="2315" y="758"/>
                  </a:lnTo>
                  <a:lnTo>
                    <a:pt x="2322" y="772"/>
                  </a:lnTo>
                  <a:lnTo>
                    <a:pt x="2295" y="793"/>
                  </a:lnTo>
                  <a:lnTo>
                    <a:pt x="2190" y="765"/>
                  </a:lnTo>
                  <a:lnTo>
                    <a:pt x="2128" y="723"/>
                  </a:lnTo>
                  <a:lnTo>
                    <a:pt x="2135" y="703"/>
                  </a:lnTo>
                  <a:lnTo>
                    <a:pt x="2121" y="723"/>
                  </a:lnTo>
                  <a:lnTo>
                    <a:pt x="2065" y="689"/>
                  </a:lnTo>
                  <a:lnTo>
                    <a:pt x="1995" y="640"/>
                  </a:lnTo>
                  <a:lnTo>
                    <a:pt x="1787" y="473"/>
                  </a:lnTo>
                  <a:lnTo>
                    <a:pt x="1717" y="431"/>
                  </a:lnTo>
                  <a:lnTo>
                    <a:pt x="1578" y="306"/>
                  </a:lnTo>
                  <a:lnTo>
                    <a:pt x="1508" y="264"/>
                  </a:lnTo>
                  <a:lnTo>
                    <a:pt x="1432" y="195"/>
                  </a:lnTo>
                  <a:lnTo>
                    <a:pt x="1335" y="104"/>
                  </a:lnTo>
                  <a:lnTo>
                    <a:pt x="1161" y="7"/>
                  </a:lnTo>
                  <a:lnTo>
                    <a:pt x="1140" y="7"/>
                  </a:lnTo>
                  <a:lnTo>
                    <a:pt x="1084" y="0"/>
                  </a:lnTo>
                  <a:lnTo>
                    <a:pt x="1077" y="35"/>
                  </a:lnTo>
                  <a:lnTo>
                    <a:pt x="1070" y="63"/>
                  </a:lnTo>
                  <a:lnTo>
                    <a:pt x="1049" y="83"/>
                  </a:lnTo>
                  <a:lnTo>
                    <a:pt x="1049" y="118"/>
                  </a:lnTo>
                  <a:lnTo>
                    <a:pt x="1063" y="167"/>
                  </a:lnTo>
                  <a:lnTo>
                    <a:pt x="1035" y="195"/>
                  </a:lnTo>
                  <a:lnTo>
                    <a:pt x="1063" y="209"/>
                  </a:lnTo>
                  <a:lnTo>
                    <a:pt x="1049" y="216"/>
                  </a:lnTo>
                  <a:lnTo>
                    <a:pt x="1035" y="237"/>
                  </a:lnTo>
                  <a:lnTo>
                    <a:pt x="1001" y="258"/>
                  </a:lnTo>
                  <a:lnTo>
                    <a:pt x="973" y="258"/>
                  </a:lnTo>
                  <a:lnTo>
                    <a:pt x="973" y="313"/>
                  </a:lnTo>
                  <a:lnTo>
                    <a:pt x="903" y="313"/>
                  </a:lnTo>
                  <a:lnTo>
                    <a:pt x="868" y="313"/>
                  </a:lnTo>
                  <a:lnTo>
                    <a:pt x="855" y="306"/>
                  </a:lnTo>
                  <a:lnTo>
                    <a:pt x="868" y="271"/>
                  </a:lnTo>
                  <a:lnTo>
                    <a:pt x="855" y="271"/>
                  </a:lnTo>
                  <a:lnTo>
                    <a:pt x="841" y="271"/>
                  </a:lnTo>
                  <a:lnTo>
                    <a:pt x="841" y="230"/>
                  </a:lnTo>
                  <a:lnTo>
                    <a:pt x="813" y="230"/>
                  </a:lnTo>
                  <a:lnTo>
                    <a:pt x="813" y="174"/>
                  </a:lnTo>
                  <a:lnTo>
                    <a:pt x="786" y="181"/>
                  </a:lnTo>
                  <a:lnTo>
                    <a:pt x="772" y="216"/>
                  </a:lnTo>
                  <a:lnTo>
                    <a:pt x="751" y="230"/>
                  </a:lnTo>
                  <a:lnTo>
                    <a:pt x="737" y="230"/>
                  </a:lnTo>
                  <a:lnTo>
                    <a:pt x="723" y="216"/>
                  </a:lnTo>
                  <a:lnTo>
                    <a:pt x="716" y="202"/>
                  </a:lnTo>
                  <a:lnTo>
                    <a:pt x="723" y="195"/>
                  </a:lnTo>
                  <a:lnTo>
                    <a:pt x="723" y="160"/>
                  </a:lnTo>
                  <a:lnTo>
                    <a:pt x="716" y="160"/>
                  </a:lnTo>
                  <a:lnTo>
                    <a:pt x="654" y="111"/>
                  </a:lnTo>
                  <a:lnTo>
                    <a:pt x="647" y="160"/>
                  </a:lnTo>
                  <a:lnTo>
                    <a:pt x="619" y="160"/>
                  </a:lnTo>
                  <a:lnTo>
                    <a:pt x="584" y="160"/>
                  </a:lnTo>
                  <a:lnTo>
                    <a:pt x="577" y="139"/>
                  </a:lnTo>
                  <a:lnTo>
                    <a:pt x="529" y="160"/>
                  </a:lnTo>
                  <a:lnTo>
                    <a:pt x="508" y="174"/>
                  </a:lnTo>
                  <a:lnTo>
                    <a:pt x="487" y="146"/>
                  </a:lnTo>
                  <a:lnTo>
                    <a:pt x="515" y="139"/>
                  </a:lnTo>
                  <a:lnTo>
                    <a:pt x="529" y="83"/>
                  </a:lnTo>
                  <a:lnTo>
                    <a:pt x="515" y="35"/>
                  </a:lnTo>
                  <a:lnTo>
                    <a:pt x="508" y="14"/>
                  </a:lnTo>
                  <a:lnTo>
                    <a:pt x="487" y="14"/>
                  </a:lnTo>
                  <a:lnTo>
                    <a:pt x="459" y="14"/>
                  </a:lnTo>
                  <a:lnTo>
                    <a:pt x="424" y="42"/>
                  </a:lnTo>
                  <a:lnTo>
                    <a:pt x="417" y="35"/>
                  </a:lnTo>
                  <a:lnTo>
                    <a:pt x="383" y="14"/>
                  </a:lnTo>
                  <a:lnTo>
                    <a:pt x="362" y="49"/>
                  </a:lnTo>
                  <a:lnTo>
                    <a:pt x="327" y="83"/>
                  </a:lnTo>
                  <a:lnTo>
                    <a:pt x="292" y="83"/>
                  </a:lnTo>
                  <a:lnTo>
                    <a:pt x="264" y="104"/>
                  </a:lnTo>
                  <a:lnTo>
                    <a:pt x="264" y="118"/>
                  </a:lnTo>
                  <a:lnTo>
                    <a:pt x="229" y="111"/>
                  </a:lnTo>
                  <a:lnTo>
                    <a:pt x="216" y="111"/>
                  </a:lnTo>
                  <a:lnTo>
                    <a:pt x="216" y="132"/>
                  </a:lnTo>
                  <a:lnTo>
                    <a:pt x="181" y="118"/>
                  </a:lnTo>
                  <a:lnTo>
                    <a:pt x="167" y="111"/>
                  </a:lnTo>
                  <a:lnTo>
                    <a:pt x="125" y="98"/>
                  </a:lnTo>
                  <a:lnTo>
                    <a:pt x="118" y="98"/>
                  </a:lnTo>
                  <a:lnTo>
                    <a:pt x="104" y="139"/>
                  </a:lnTo>
                  <a:lnTo>
                    <a:pt x="125" y="160"/>
                  </a:lnTo>
                  <a:lnTo>
                    <a:pt x="104" y="202"/>
                  </a:lnTo>
                  <a:lnTo>
                    <a:pt x="83" y="237"/>
                  </a:lnTo>
                  <a:lnTo>
                    <a:pt x="70" y="264"/>
                  </a:lnTo>
                  <a:lnTo>
                    <a:pt x="90" y="299"/>
                  </a:lnTo>
                  <a:lnTo>
                    <a:pt x="35" y="341"/>
                  </a:lnTo>
                  <a:lnTo>
                    <a:pt x="35" y="376"/>
                  </a:lnTo>
                  <a:lnTo>
                    <a:pt x="7" y="397"/>
                  </a:lnTo>
                  <a:lnTo>
                    <a:pt x="0" y="445"/>
                  </a:lnTo>
                  <a:lnTo>
                    <a:pt x="21" y="473"/>
                  </a:lnTo>
                  <a:lnTo>
                    <a:pt x="70" y="473"/>
                  </a:lnTo>
                  <a:lnTo>
                    <a:pt x="118" y="459"/>
                  </a:lnTo>
                  <a:lnTo>
                    <a:pt x="160" y="522"/>
                  </a:lnTo>
                  <a:lnTo>
                    <a:pt x="167" y="494"/>
                  </a:lnTo>
                  <a:lnTo>
                    <a:pt x="202" y="466"/>
                  </a:lnTo>
                  <a:lnTo>
                    <a:pt x="264" y="473"/>
                  </a:lnTo>
                  <a:lnTo>
                    <a:pt x="264" y="459"/>
                  </a:lnTo>
                  <a:lnTo>
                    <a:pt x="313" y="445"/>
                  </a:lnTo>
                  <a:lnTo>
                    <a:pt x="348" y="466"/>
                  </a:lnTo>
                  <a:lnTo>
                    <a:pt x="389" y="494"/>
                  </a:lnTo>
                  <a:lnTo>
                    <a:pt x="396" y="508"/>
                  </a:lnTo>
                  <a:lnTo>
                    <a:pt x="459" y="571"/>
                  </a:lnTo>
                  <a:lnTo>
                    <a:pt x="424" y="577"/>
                  </a:lnTo>
                  <a:lnTo>
                    <a:pt x="396" y="571"/>
                  </a:lnTo>
                  <a:lnTo>
                    <a:pt x="396" y="633"/>
                  </a:lnTo>
                  <a:lnTo>
                    <a:pt x="362" y="633"/>
                  </a:lnTo>
                  <a:lnTo>
                    <a:pt x="362" y="591"/>
                  </a:lnTo>
                  <a:lnTo>
                    <a:pt x="355" y="529"/>
                  </a:lnTo>
                  <a:lnTo>
                    <a:pt x="348" y="591"/>
                  </a:lnTo>
                  <a:lnTo>
                    <a:pt x="320" y="633"/>
                  </a:lnTo>
                  <a:lnTo>
                    <a:pt x="250" y="626"/>
                  </a:lnTo>
                  <a:lnTo>
                    <a:pt x="250" y="668"/>
                  </a:lnTo>
                  <a:lnTo>
                    <a:pt x="195" y="703"/>
                  </a:lnTo>
                  <a:lnTo>
                    <a:pt x="167" y="717"/>
                  </a:lnTo>
                  <a:lnTo>
                    <a:pt x="153" y="723"/>
                  </a:lnTo>
                  <a:lnTo>
                    <a:pt x="195" y="786"/>
                  </a:lnTo>
                  <a:lnTo>
                    <a:pt x="216" y="828"/>
                  </a:lnTo>
                  <a:lnTo>
                    <a:pt x="264" y="828"/>
                  </a:lnTo>
                  <a:lnTo>
                    <a:pt x="334" y="828"/>
                  </a:lnTo>
                  <a:lnTo>
                    <a:pt x="327" y="849"/>
                  </a:lnTo>
                  <a:lnTo>
                    <a:pt x="355" y="828"/>
                  </a:lnTo>
                  <a:lnTo>
                    <a:pt x="362" y="800"/>
                  </a:lnTo>
                  <a:lnTo>
                    <a:pt x="383" y="807"/>
                  </a:lnTo>
                  <a:lnTo>
                    <a:pt x="396" y="786"/>
                  </a:lnTo>
                  <a:lnTo>
                    <a:pt x="424" y="793"/>
                  </a:lnTo>
                  <a:lnTo>
                    <a:pt x="431" y="772"/>
                  </a:lnTo>
                  <a:lnTo>
                    <a:pt x="459" y="786"/>
                  </a:lnTo>
                  <a:lnTo>
                    <a:pt x="445" y="800"/>
                  </a:lnTo>
                  <a:lnTo>
                    <a:pt x="459" y="849"/>
                  </a:lnTo>
                  <a:lnTo>
                    <a:pt x="417" y="918"/>
                  </a:lnTo>
                  <a:lnTo>
                    <a:pt x="376" y="904"/>
                  </a:lnTo>
                  <a:lnTo>
                    <a:pt x="362" y="932"/>
                  </a:lnTo>
                  <a:lnTo>
                    <a:pt x="389" y="967"/>
                  </a:lnTo>
                  <a:lnTo>
                    <a:pt x="424" y="981"/>
                  </a:lnTo>
                  <a:lnTo>
                    <a:pt x="452" y="953"/>
                  </a:lnTo>
                  <a:lnTo>
                    <a:pt x="487" y="981"/>
                  </a:lnTo>
                  <a:lnTo>
                    <a:pt x="480" y="1002"/>
                  </a:lnTo>
                  <a:lnTo>
                    <a:pt x="508" y="1002"/>
                  </a:lnTo>
                  <a:lnTo>
                    <a:pt x="543" y="946"/>
                  </a:lnTo>
                  <a:lnTo>
                    <a:pt x="549" y="953"/>
                  </a:lnTo>
                  <a:lnTo>
                    <a:pt x="556" y="946"/>
                  </a:lnTo>
                  <a:lnTo>
                    <a:pt x="605" y="995"/>
                  </a:lnTo>
                  <a:lnTo>
                    <a:pt x="626" y="995"/>
                  </a:lnTo>
                  <a:lnTo>
                    <a:pt x="640" y="967"/>
                  </a:lnTo>
                  <a:lnTo>
                    <a:pt x="675" y="988"/>
                  </a:lnTo>
                  <a:lnTo>
                    <a:pt x="710" y="1023"/>
                  </a:lnTo>
                  <a:lnTo>
                    <a:pt x="744" y="1078"/>
                  </a:lnTo>
                  <a:lnTo>
                    <a:pt x="806" y="1148"/>
                  </a:lnTo>
                  <a:lnTo>
                    <a:pt x="875" y="1197"/>
                  </a:lnTo>
                  <a:lnTo>
                    <a:pt x="868" y="1211"/>
                  </a:lnTo>
                  <a:lnTo>
                    <a:pt x="910" y="1169"/>
                  </a:lnTo>
                  <a:lnTo>
                    <a:pt x="966" y="1169"/>
                  </a:lnTo>
                  <a:lnTo>
                    <a:pt x="1007" y="1190"/>
                  </a:lnTo>
                  <a:lnTo>
                    <a:pt x="1022" y="1148"/>
                  </a:lnTo>
                  <a:lnTo>
                    <a:pt x="1035" y="1127"/>
                  </a:lnTo>
                  <a:lnTo>
                    <a:pt x="1049" y="1099"/>
                  </a:lnTo>
                  <a:lnTo>
                    <a:pt x="1105" y="1113"/>
                  </a:lnTo>
                  <a:lnTo>
                    <a:pt x="1119" y="1134"/>
                  </a:lnTo>
                  <a:lnTo>
                    <a:pt x="1105" y="1148"/>
                  </a:lnTo>
                  <a:lnTo>
                    <a:pt x="1119" y="1169"/>
                  </a:lnTo>
                  <a:lnTo>
                    <a:pt x="1105" y="1169"/>
                  </a:lnTo>
                  <a:lnTo>
                    <a:pt x="1133" y="1211"/>
                  </a:lnTo>
                  <a:lnTo>
                    <a:pt x="1112" y="1245"/>
                  </a:lnTo>
                  <a:lnTo>
                    <a:pt x="1077" y="1266"/>
                  </a:lnTo>
                  <a:lnTo>
                    <a:pt x="1084" y="1280"/>
                  </a:lnTo>
                  <a:lnTo>
                    <a:pt x="1077" y="1287"/>
                  </a:lnTo>
                  <a:lnTo>
                    <a:pt x="1098" y="1322"/>
                  </a:lnTo>
                  <a:lnTo>
                    <a:pt x="1112" y="1329"/>
                  </a:lnTo>
                  <a:lnTo>
                    <a:pt x="1119" y="1357"/>
                  </a:lnTo>
                  <a:lnTo>
                    <a:pt x="1133" y="1377"/>
                  </a:lnTo>
                  <a:lnTo>
                    <a:pt x="1147" y="1391"/>
                  </a:lnTo>
                  <a:lnTo>
                    <a:pt x="1168" y="1489"/>
                  </a:lnTo>
                  <a:lnTo>
                    <a:pt x="1147" y="1510"/>
                  </a:lnTo>
                  <a:lnTo>
                    <a:pt x="1168" y="1538"/>
                  </a:lnTo>
                  <a:lnTo>
                    <a:pt x="1202" y="1538"/>
                  </a:lnTo>
                  <a:lnTo>
                    <a:pt x="1216" y="1551"/>
                  </a:lnTo>
                  <a:lnTo>
                    <a:pt x="1202" y="1579"/>
                  </a:lnTo>
                  <a:lnTo>
                    <a:pt x="1216" y="1649"/>
                  </a:lnTo>
                  <a:lnTo>
                    <a:pt x="1265" y="1670"/>
                  </a:lnTo>
                  <a:lnTo>
                    <a:pt x="1272" y="1656"/>
                  </a:lnTo>
                  <a:lnTo>
                    <a:pt x="1272" y="1739"/>
                  </a:lnTo>
                  <a:lnTo>
                    <a:pt x="1251" y="1781"/>
                  </a:lnTo>
                  <a:lnTo>
                    <a:pt x="1209" y="1809"/>
                  </a:lnTo>
                  <a:lnTo>
                    <a:pt x="1237" y="1857"/>
                  </a:lnTo>
                  <a:lnTo>
                    <a:pt x="1265" y="1851"/>
                  </a:lnTo>
                  <a:lnTo>
                    <a:pt x="1300" y="1857"/>
                  </a:lnTo>
                  <a:lnTo>
                    <a:pt x="1314" y="1920"/>
                  </a:lnTo>
                  <a:lnTo>
                    <a:pt x="1328" y="1913"/>
                  </a:lnTo>
                  <a:lnTo>
                    <a:pt x="1307" y="1997"/>
                  </a:lnTo>
                  <a:lnTo>
                    <a:pt x="1328" y="2031"/>
                  </a:lnTo>
                  <a:lnTo>
                    <a:pt x="1335" y="2080"/>
                  </a:lnTo>
                  <a:lnTo>
                    <a:pt x="1328" y="2073"/>
                  </a:lnTo>
                  <a:lnTo>
                    <a:pt x="1307" y="2101"/>
                  </a:lnTo>
                  <a:lnTo>
                    <a:pt x="1335" y="2170"/>
                  </a:lnTo>
                  <a:lnTo>
                    <a:pt x="1314" y="2205"/>
                  </a:lnTo>
                  <a:lnTo>
                    <a:pt x="1362" y="2226"/>
                  </a:lnTo>
                  <a:lnTo>
                    <a:pt x="1404" y="2247"/>
                  </a:lnTo>
                  <a:lnTo>
                    <a:pt x="1404" y="2261"/>
                  </a:lnTo>
                  <a:lnTo>
                    <a:pt x="1404" y="2275"/>
                  </a:lnTo>
                  <a:lnTo>
                    <a:pt x="1460" y="2282"/>
                  </a:lnTo>
                  <a:lnTo>
                    <a:pt x="1439" y="2358"/>
                  </a:lnTo>
                  <a:lnTo>
                    <a:pt x="1446" y="2407"/>
                  </a:lnTo>
                  <a:lnTo>
                    <a:pt x="1460" y="2407"/>
                  </a:lnTo>
                  <a:lnTo>
                    <a:pt x="1474" y="2407"/>
                  </a:lnTo>
                  <a:lnTo>
                    <a:pt x="1495" y="2344"/>
                  </a:lnTo>
                  <a:lnTo>
                    <a:pt x="1474" y="2344"/>
                  </a:lnTo>
                  <a:lnTo>
                    <a:pt x="1501" y="2310"/>
                  </a:lnTo>
                  <a:lnTo>
                    <a:pt x="1508" y="2337"/>
                  </a:lnTo>
                  <a:lnTo>
                    <a:pt x="1557" y="2330"/>
                  </a:lnTo>
                  <a:lnTo>
                    <a:pt x="1578" y="2303"/>
                  </a:lnTo>
                  <a:lnTo>
                    <a:pt x="1627" y="2344"/>
                  </a:lnTo>
                  <a:lnTo>
                    <a:pt x="1634" y="2337"/>
                  </a:lnTo>
                  <a:lnTo>
                    <a:pt x="1641" y="2358"/>
                  </a:lnTo>
                  <a:lnTo>
                    <a:pt x="1675" y="2372"/>
                  </a:lnTo>
                  <a:lnTo>
                    <a:pt x="1759" y="2497"/>
                  </a:lnTo>
                  <a:lnTo>
                    <a:pt x="1794" y="2476"/>
                  </a:lnTo>
                  <a:lnTo>
                    <a:pt x="1808" y="2476"/>
                  </a:lnTo>
                  <a:lnTo>
                    <a:pt x="1856" y="2463"/>
                  </a:lnTo>
                  <a:lnTo>
                    <a:pt x="1884" y="2414"/>
                  </a:lnTo>
                  <a:lnTo>
                    <a:pt x="1926" y="2532"/>
                  </a:lnTo>
                  <a:lnTo>
                    <a:pt x="1926" y="2546"/>
                  </a:lnTo>
                  <a:lnTo>
                    <a:pt x="1905" y="2574"/>
                  </a:lnTo>
                  <a:lnTo>
                    <a:pt x="1919" y="2588"/>
                  </a:lnTo>
                  <a:lnTo>
                    <a:pt x="1905" y="2588"/>
                  </a:lnTo>
                  <a:lnTo>
                    <a:pt x="1884" y="2643"/>
                  </a:lnTo>
                  <a:lnTo>
                    <a:pt x="1884" y="2630"/>
                  </a:lnTo>
                  <a:lnTo>
                    <a:pt x="1863" y="2630"/>
                  </a:lnTo>
                  <a:lnTo>
                    <a:pt x="1808" y="2643"/>
                  </a:lnTo>
                  <a:lnTo>
                    <a:pt x="1822" y="2664"/>
                  </a:lnTo>
                  <a:lnTo>
                    <a:pt x="1801" y="2706"/>
                  </a:lnTo>
                  <a:lnTo>
                    <a:pt x="1905" y="2734"/>
                  </a:lnTo>
                  <a:lnTo>
                    <a:pt x="1933" y="2692"/>
                  </a:lnTo>
                  <a:lnTo>
                    <a:pt x="1961" y="2692"/>
                  </a:lnTo>
                  <a:lnTo>
                    <a:pt x="1981" y="2720"/>
                  </a:lnTo>
                  <a:lnTo>
                    <a:pt x="2037" y="2762"/>
                  </a:lnTo>
                  <a:lnTo>
                    <a:pt x="2079" y="2797"/>
                  </a:lnTo>
                  <a:lnTo>
                    <a:pt x="2086" y="2790"/>
                  </a:lnTo>
                  <a:lnTo>
                    <a:pt x="2128" y="2803"/>
                  </a:lnTo>
                  <a:lnTo>
                    <a:pt x="2197" y="2762"/>
                  </a:lnTo>
                  <a:lnTo>
                    <a:pt x="2211" y="2776"/>
                  </a:lnTo>
                  <a:lnTo>
                    <a:pt x="2218" y="2720"/>
                  </a:lnTo>
                  <a:lnTo>
                    <a:pt x="2260" y="2706"/>
                  </a:lnTo>
                  <a:lnTo>
                    <a:pt x="2308" y="2699"/>
                  </a:lnTo>
                  <a:lnTo>
                    <a:pt x="2322" y="2664"/>
                  </a:lnTo>
                  <a:lnTo>
                    <a:pt x="2322" y="2623"/>
                  </a:lnTo>
                  <a:lnTo>
                    <a:pt x="2378" y="2546"/>
                  </a:lnTo>
                  <a:lnTo>
                    <a:pt x="2378" y="2525"/>
                  </a:lnTo>
                  <a:lnTo>
                    <a:pt x="2420" y="2560"/>
                  </a:lnTo>
                  <a:lnTo>
                    <a:pt x="2441" y="2560"/>
                  </a:lnTo>
                  <a:lnTo>
                    <a:pt x="2510" y="2532"/>
                  </a:lnTo>
                  <a:lnTo>
                    <a:pt x="2524" y="2532"/>
                  </a:lnTo>
                  <a:lnTo>
                    <a:pt x="2538" y="2560"/>
                  </a:lnTo>
                  <a:lnTo>
                    <a:pt x="2580" y="2546"/>
                  </a:lnTo>
                  <a:lnTo>
                    <a:pt x="2621" y="2525"/>
                  </a:lnTo>
                  <a:lnTo>
                    <a:pt x="2649" y="2525"/>
                  </a:lnTo>
                  <a:lnTo>
                    <a:pt x="2656" y="2491"/>
                  </a:lnTo>
                  <a:lnTo>
                    <a:pt x="2656" y="2456"/>
                  </a:lnTo>
                  <a:lnTo>
                    <a:pt x="2684" y="2442"/>
                  </a:lnTo>
                  <a:lnTo>
                    <a:pt x="2719" y="2442"/>
                  </a:lnTo>
                  <a:lnTo>
                    <a:pt x="2747" y="2435"/>
                  </a:lnTo>
                  <a:lnTo>
                    <a:pt x="2754" y="2435"/>
                  </a:lnTo>
                  <a:lnTo>
                    <a:pt x="2830" y="2400"/>
                  </a:lnTo>
                  <a:lnTo>
                    <a:pt x="2865" y="2379"/>
                  </a:lnTo>
                  <a:lnTo>
                    <a:pt x="2942" y="2365"/>
                  </a:lnTo>
                  <a:lnTo>
                    <a:pt x="2962" y="2365"/>
                  </a:lnTo>
                  <a:lnTo>
                    <a:pt x="3004" y="2358"/>
                  </a:lnTo>
                  <a:lnTo>
                    <a:pt x="2976" y="2282"/>
                  </a:lnTo>
                  <a:lnTo>
                    <a:pt x="2962" y="2226"/>
                  </a:lnTo>
                  <a:lnTo>
                    <a:pt x="2962" y="2233"/>
                  </a:lnTo>
                  <a:lnTo>
                    <a:pt x="2948" y="2212"/>
                  </a:lnTo>
                  <a:lnTo>
                    <a:pt x="2942" y="2205"/>
                  </a:lnTo>
                  <a:lnTo>
                    <a:pt x="2914" y="2101"/>
                  </a:lnTo>
                  <a:lnTo>
                    <a:pt x="2900" y="2003"/>
                  </a:lnTo>
                  <a:lnTo>
                    <a:pt x="2886" y="1976"/>
                  </a:lnTo>
                  <a:lnTo>
                    <a:pt x="2886" y="1948"/>
                  </a:lnTo>
                  <a:lnTo>
                    <a:pt x="2879" y="1899"/>
                  </a:lnTo>
                  <a:lnTo>
                    <a:pt x="2851" y="1844"/>
                  </a:lnTo>
                  <a:lnTo>
                    <a:pt x="2830" y="1767"/>
                  </a:lnTo>
                  <a:lnTo>
                    <a:pt x="2788" y="1684"/>
                  </a:lnTo>
                  <a:lnTo>
                    <a:pt x="2775" y="1614"/>
                  </a:lnTo>
                  <a:lnTo>
                    <a:pt x="2719" y="1475"/>
                  </a:lnTo>
                </a:path>
              </a:pathLst>
            </a:custGeom>
            <a:grpFill/>
            <a:ln w="1905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02" name="Freeform 101"/>
            <p:cNvSpPr>
              <a:spLocks noChangeArrowheads="1"/>
            </p:cNvSpPr>
            <p:nvPr/>
          </p:nvSpPr>
          <p:spPr bwMode="auto">
            <a:xfrm>
              <a:off x="17344662" y="5903844"/>
              <a:ext cx="55920" cy="43497"/>
            </a:xfrm>
            <a:custGeom>
              <a:avLst/>
              <a:gdLst>
                <a:gd name="T0" fmla="*/ 0 w 119"/>
                <a:gd name="T1" fmla="*/ 0 h 91"/>
                <a:gd name="T2" fmla="*/ 0 w 119"/>
                <a:gd name="T3" fmla="*/ 28 h 91"/>
                <a:gd name="T4" fmla="*/ 14 w 119"/>
                <a:gd name="T5" fmla="*/ 62 h 91"/>
                <a:gd name="T6" fmla="*/ 35 w 119"/>
                <a:gd name="T7" fmla="*/ 90 h 91"/>
                <a:gd name="T8" fmla="*/ 90 w 119"/>
                <a:gd name="T9" fmla="*/ 56 h 91"/>
                <a:gd name="T10" fmla="*/ 118 w 119"/>
                <a:gd name="T11" fmla="*/ 49 h 91"/>
                <a:gd name="T12" fmla="*/ 84 w 119"/>
                <a:gd name="T13" fmla="*/ 0 h 91"/>
                <a:gd name="T14" fmla="*/ 70 w 119"/>
                <a:gd name="T15" fmla="*/ 14 h 91"/>
                <a:gd name="T16" fmla="*/ 0 w 119"/>
                <a:gd name="T17"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9" h="91">
                  <a:moveTo>
                    <a:pt x="0" y="0"/>
                  </a:moveTo>
                  <a:lnTo>
                    <a:pt x="0" y="28"/>
                  </a:lnTo>
                  <a:lnTo>
                    <a:pt x="14" y="62"/>
                  </a:lnTo>
                  <a:lnTo>
                    <a:pt x="35" y="90"/>
                  </a:lnTo>
                  <a:lnTo>
                    <a:pt x="90" y="56"/>
                  </a:lnTo>
                  <a:lnTo>
                    <a:pt x="118" y="49"/>
                  </a:lnTo>
                  <a:lnTo>
                    <a:pt x="84" y="0"/>
                  </a:lnTo>
                  <a:lnTo>
                    <a:pt x="70" y="14"/>
                  </a:lnTo>
                  <a:lnTo>
                    <a:pt x="0" y="0"/>
                  </a:lnTo>
                </a:path>
              </a:pathLst>
            </a:custGeom>
            <a:grpFill/>
            <a:ln w="1905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03" name="Freeform 102"/>
            <p:cNvSpPr>
              <a:spLocks noChangeArrowheads="1"/>
            </p:cNvSpPr>
            <p:nvPr/>
          </p:nvSpPr>
          <p:spPr bwMode="auto">
            <a:xfrm>
              <a:off x="15420601" y="5222407"/>
              <a:ext cx="2077322" cy="2172735"/>
            </a:xfrm>
            <a:custGeom>
              <a:avLst/>
              <a:gdLst>
                <a:gd name="T0" fmla="*/ 2247 w 4425"/>
                <a:gd name="T1" fmla="*/ 842 h 4627"/>
                <a:gd name="T2" fmla="*/ 2031 w 4425"/>
                <a:gd name="T3" fmla="*/ 904 h 4627"/>
                <a:gd name="T4" fmla="*/ 1899 w 4425"/>
                <a:gd name="T5" fmla="*/ 793 h 4627"/>
                <a:gd name="T6" fmla="*/ 1579 w 4425"/>
                <a:gd name="T7" fmla="*/ 696 h 4627"/>
                <a:gd name="T8" fmla="*/ 1474 w 4425"/>
                <a:gd name="T9" fmla="*/ 758 h 4627"/>
                <a:gd name="T10" fmla="*/ 1335 w 4425"/>
                <a:gd name="T11" fmla="*/ 564 h 4627"/>
                <a:gd name="T12" fmla="*/ 1099 w 4425"/>
                <a:gd name="T13" fmla="*/ 445 h 4627"/>
                <a:gd name="T14" fmla="*/ 841 w 4425"/>
                <a:gd name="T15" fmla="*/ 348 h 4627"/>
                <a:gd name="T16" fmla="*/ 598 w 4425"/>
                <a:gd name="T17" fmla="*/ 223 h 4627"/>
                <a:gd name="T18" fmla="*/ 466 w 4425"/>
                <a:gd name="T19" fmla="*/ 28 h 4627"/>
                <a:gd name="T20" fmla="*/ 118 w 4425"/>
                <a:gd name="T21" fmla="*/ 188 h 4627"/>
                <a:gd name="T22" fmla="*/ 69 w 4425"/>
                <a:gd name="T23" fmla="*/ 320 h 4627"/>
                <a:gd name="T24" fmla="*/ 278 w 4425"/>
                <a:gd name="T25" fmla="*/ 452 h 4627"/>
                <a:gd name="T26" fmla="*/ 333 w 4425"/>
                <a:gd name="T27" fmla="*/ 584 h 4627"/>
                <a:gd name="T28" fmla="*/ 347 w 4425"/>
                <a:gd name="T29" fmla="*/ 682 h 4627"/>
                <a:gd name="T30" fmla="*/ 487 w 4425"/>
                <a:gd name="T31" fmla="*/ 828 h 4627"/>
                <a:gd name="T32" fmla="*/ 563 w 4425"/>
                <a:gd name="T33" fmla="*/ 904 h 4627"/>
                <a:gd name="T34" fmla="*/ 814 w 4425"/>
                <a:gd name="T35" fmla="*/ 1169 h 4627"/>
                <a:gd name="T36" fmla="*/ 966 w 4425"/>
                <a:gd name="T37" fmla="*/ 1579 h 4627"/>
                <a:gd name="T38" fmla="*/ 1043 w 4425"/>
                <a:gd name="T39" fmla="*/ 2136 h 4627"/>
                <a:gd name="T40" fmla="*/ 1217 w 4425"/>
                <a:gd name="T41" fmla="*/ 2365 h 4627"/>
                <a:gd name="T42" fmla="*/ 1405 w 4425"/>
                <a:gd name="T43" fmla="*/ 2984 h 4627"/>
                <a:gd name="T44" fmla="*/ 1342 w 4425"/>
                <a:gd name="T45" fmla="*/ 3381 h 4627"/>
                <a:gd name="T46" fmla="*/ 1739 w 4425"/>
                <a:gd name="T47" fmla="*/ 3388 h 4627"/>
                <a:gd name="T48" fmla="*/ 1739 w 4425"/>
                <a:gd name="T49" fmla="*/ 3652 h 4627"/>
                <a:gd name="T50" fmla="*/ 2184 w 4425"/>
                <a:gd name="T51" fmla="*/ 3993 h 4627"/>
                <a:gd name="T52" fmla="*/ 2421 w 4425"/>
                <a:gd name="T53" fmla="*/ 4188 h 4627"/>
                <a:gd name="T54" fmla="*/ 2316 w 4425"/>
                <a:gd name="T55" fmla="*/ 4487 h 4627"/>
                <a:gd name="T56" fmla="*/ 2476 w 4425"/>
                <a:gd name="T57" fmla="*/ 4626 h 4627"/>
                <a:gd name="T58" fmla="*/ 2615 w 4425"/>
                <a:gd name="T59" fmla="*/ 4501 h 4627"/>
                <a:gd name="T60" fmla="*/ 2970 w 4425"/>
                <a:gd name="T61" fmla="*/ 4459 h 4627"/>
                <a:gd name="T62" fmla="*/ 3109 w 4425"/>
                <a:gd name="T63" fmla="*/ 4299 h 4627"/>
                <a:gd name="T64" fmla="*/ 3179 w 4425"/>
                <a:gd name="T65" fmla="*/ 4195 h 4627"/>
                <a:gd name="T66" fmla="*/ 3339 w 4425"/>
                <a:gd name="T67" fmla="*/ 4090 h 4627"/>
                <a:gd name="T68" fmla="*/ 3492 w 4425"/>
                <a:gd name="T69" fmla="*/ 4007 h 4627"/>
                <a:gd name="T70" fmla="*/ 3513 w 4425"/>
                <a:gd name="T71" fmla="*/ 3791 h 4627"/>
                <a:gd name="T72" fmla="*/ 3443 w 4425"/>
                <a:gd name="T73" fmla="*/ 3617 h 4627"/>
                <a:gd name="T74" fmla="*/ 3631 w 4425"/>
                <a:gd name="T75" fmla="*/ 3576 h 4627"/>
                <a:gd name="T76" fmla="*/ 3728 w 4425"/>
                <a:gd name="T77" fmla="*/ 3443 h 4627"/>
                <a:gd name="T78" fmla="*/ 3784 w 4425"/>
                <a:gd name="T79" fmla="*/ 3109 h 4627"/>
                <a:gd name="T80" fmla="*/ 3687 w 4425"/>
                <a:gd name="T81" fmla="*/ 2915 h 4627"/>
                <a:gd name="T82" fmla="*/ 3902 w 4425"/>
                <a:gd name="T83" fmla="*/ 2685 h 4627"/>
                <a:gd name="T84" fmla="*/ 4181 w 4425"/>
                <a:gd name="T85" fmla="*/ 2588 h 4627"/>
                <a:gd name="T86" fmla="*/ 4035 w 4425"/>
                <a:gd name="T87" fmla="*/ 2483 h 4627"/>
                <a:gd name="T88" fmla="*/ 3854 w 4425"/>
                <a:gd name="T89" fmla="*/ 2323 h 4627"/>
                <a:gd name="T90" fmla="*/ 4048 w 4425"/>
                <a:gd name="T91" fmla="*/ 2184 h 4627"/>
                <a:gd name="T92" fmla="*/ 4090 w 4425"/>
                <a:gd name="T93" fmla="*/ 1990 h 4627"/>
                <a:gd name="T94" fmla="*/ 4215 w 4425"/>
                <a:gd name="T95" fmla="*/ 1732 h 4627"/>
                <a:gd name="T96" fmla="*/ 4361 w 4425"/>
                <a:gd name="T97" fmla="*/ 1677 h 4627"/>
                <a:gd name="T98" fmla="*/ 4278 w 4425"/>
                <a:gd name="T99" fmla="*/ 1551 h 4627"/>
                <a:gd name="T100" fmla="*/ 4083 w 4425"/>
                <a:gd name="T101" fmla="*/ 1565 h 4627"/>
                <a:gd name="T102" fmla="*/ 3833 w 4425"/>
                <a:gd name="T103" fmla="*/ 1565 h 4627"/>
                <a:gd name="T104" fmla="*/ 3603 w 4425"/>
                <a:gd name="T105" fmla="*/ 1447 h 4627"/>
                <a:gd name="T106" fmla="*/ 3339 w 4425"/>
                <a:gd name="T107" fmla="*/ 1308 h 4627"/>
                <a:gd name="T108" fmla="*/ 3228 w 4425"/>
                <a:gd name="T109" fmla="*/ 1050 h 4627"/>
                <a:gd name="T110" fmla="*/ 3367 w 4425"/>
                <a:gd name="T111" fmla="*/ 856 h 4627"/>
                <a:gd name="T112" fmla="*/ 3248 w 4425"/>
                <a:gd name="T113" fmla="*/ 807 h 4627"/>
                <a:gd name="T114" fmla="*/ 3179 w 4425"/>
                <a:gd name="T115" fmla="*/ 724 h 4627"/>
                <a:gd name="T116" fmla="*/ 3019 w 4425"/>
                <a:gd name="T117" fmla="*/ 696 h 4627"/>
                <a:gd name="T118" fmla="*/ 2866 w 4425"/>
                <a:gd name="T119" fmla="*/ 522 h 4627"/>
                <a:gd name="T120" fmla="*/ 2650 w 4425"/>
                <a:gd name="T121" fmla="*/ 661 h 4627"/>
                <a:gd name="T122" fmla="*/ 2594 w 4425"/>
                <a:gd name="T123" fmla="*/ 814 h 46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425" h="4627">
                  <a:moveTo>
                    <a:pt x="2490" y="821"/>
                  </a:moveTo>
                  <a:lnTo>
                    <a:pt x="2483" y="814"/>
                  </a:lnTo>
                  <a:lnTo>
                    <a:pt x="2379" y="793"/>
                  </a:lnTo>
                  <a:lnTo>
                    <a:pt x="2323" y="828"/>
                  </a:lnTo>
                  <a:lnTo>
                    <a:pt x="2316" y="842"/>
                  </a:lnTo>
                  <a:lnTo>
                    <a:pt x="2247" y="842"/>
                  </a:lnTo>
                  <a:lnTo>
                    <a:pt x="2219" y="828"/>
                  </a:lnTo>
                  <a:lnTo>
                    <a:pt x="2170" y="807"/>
                  </a:lnTo>
                  <a:lnTo>
                    <a:pt x="2191" y="751"/>
                  </a:lnTo>
                  <a:lnTo>
                    <a:pt x="2170" y="730"/>
                  </a:lnTo>
                  <a:lnTo>
                    <a:pt x="2115" y="807"/>
                  </a:lnTo>
                  <a:lnTo>
                    <a:pt x="2031" y="904"/>
                  </a:lnTo>
                  <a:lnTo>
                    <a:pt x="2003" y="904"/>
                  </a:lnTo>
                  <a:lnTo>
                    <a:pt x="2003" y="863"/>
                  </a:lnTo>
                  <a:lnTo>
                    <a:pt x="1968" y="821"/>
                  </a:lnTo>
                  <a:lnTo>
                    <a:pt x="1940" y="821"/>
                  </a:lnTo>
                  <a:lnTo>
                    <a:pt x="1927" y="821"/>
                  </a:lnTo>
                  <a:lnTo>
                    <a:pt x="1899" y="793"/>
                  </a:lnTo>
                  <a:lnTo>
                    <a:pt x="1864" y="786"/>
                  </a:lnTo>
                  <a:lnTo>
                    <a:pt x="1801" y="751"/>
                  </a:lnTo>
                  <a:lnTo>
                    <a:pt x="1767" y="710"/>
                  </a:lnTo>
                  <a:lnTo>
                    <a:pt x="1690" y="696"/>
                  </a:lnTo>
                  <a:lnTo>
                    <a:pt x="1634" y="696"/>
                  </a:lnTo>
                  <a:lnTo>
                    <a:pt x="1579" y="696"/>
                  </a:lnTo>
                  <a:lnTo>
                    <a:pt x="1544" y="724"/>
                  </a:lnTo>
                  <a:lnTo>
                    <a:pt x="1544" y="765"/>
                  </a:lnTo>
                  <a:lnTo>
                    <a:pt x="1544" y="779"/>
                  </a:lnTo>
                  <a:lnTo>
                    <a:pt x="1523" y="779"/>
                  </a:lnTo>
                  <a:lnTo>
                    <a:pt x="1474" y="779"/>
                  </a:lnTo>
                  <a:lnTo>
                    <a:pt x="1474" y="758"/>
                  </a:lnTo>
                  <a:lnTo>
                    <a:pt x="1384" y="696"/>
                  </a:lnTo>
                  <a:lnTo>
                    <a:pt x="1377" y="682"/>
                  </a:lnTo>
                  <a:lnTo>
                    <a:pt x="1377" y="654"/>
                  </a:lnTo>
                  <a:lnTo>
                    <a:pt x="1349" y="626"/>
                  </a:lnTo>
                  <a:lnTo>
                    <a:pt x="1328" y="612"/>
                  </a:lnTo>
                  <a:lnTo>
                    <a:pt x="1335" y="564"/>
                  </a:lnTo>
                  <a:lnTo>
                    <a:pt x="1294" y="536"/>
                  </a:lnTo>
                  <a:lnTo>
                    <a:pt x="1238" y="536"/>
                  </a:lnTo>
                  <a:lnTo>
                    <a:pt x="1203" y="522"/>
                  </a:lnTo>
                  <a:lnTo>
                    <a:pt x="1182" y="494"/>
                  </a:lnTo>
                  <a:lnTo>
                    <a:pt x="1141" y="459"/>
                  </a:lnTo>
                  <a:lnTo>
                    <a:pt x="1099" y="445"/>
                  </a:lnTo>
                  <a:lnTo>
                    <a:pt x="1008" y="403"/>
                  </a:lnTo>
                  <a:lnTo>
                    <a:pt x="939" y="452"/>
                  </a:lnTo>
                  <a:lnTo>
                    <a:pt x="904" y="397"/>
                  </a:lnTo>
                  <a:lnTo>
                    <a:pt x="876" y="369"/>
                  </a:lnTo>
                  <a:lnTo>
                    <a:pt x="848" y="355"/>
                  </a:lnTo>
                  <a:lnTo>
                    <a:pt x="841" y="348"/>
                  </a:lnTo>
                  <a:lnTo>
                    <a:pt x="834" y="334"/>
                  </a:lnTo>
                  <a:lnTo>
                    <a:pt x="786" y="299"/>
                  </a:lnTo>
                  <a:lnTo>
                    <a:pt x="751" y="264"/>
                  </a:lnTo>
                  <a:lnTo>
                    <a:pt x="681" y="271"/>
                  </a:lnTo>
                  <a:lnTo>
                    <a:pt x="647" y="257"/>
                  </a:lnTo>
                  <a:lnTo>
                    <a:pt x="598" y="223"/>
                  </a:lnTo>
                  <a:lnTo>
                    <a:pt x="542" y="195"/>
                  </a:lnTo>
                  <a:lnTo>
                    <a:pt x="493" y="153"/>
                  </a:lnTo>
                  <a:lnTo>
                    <a:pt x="521" y="76"/>
                  </a:lnTo>
                  <a:lnTo>
                    <a:pt x="493" y="63"/>
                  </a:lnTo>
                  <a:lnTo>
                    <a:pt x="466" y="42"/>
                  </a:lnTo>
                  <a:lnTo>
                    <a:pt x="466" y="28"/>
                  </a:lnTo>
                  <a:lnTo>
                    <a:pt x="382" y="0"/>
                  </a:lnTo>
                  <a:lnTo>
                    <a:pt x="347" y="0"/>
                  </a:lnTo>
                  <a:lnTo>
                    <a:pt x="222" y="7"/>
                  </a:lnTo>
                  <a:lnTo>
                    <a:pt x="215" y="42"/>
                  </a:lnTo>
                  <a:lnTo>
                    <a:pt x="118" y="153"/>
                  </a:lnTo>
                  <a:lnTo>
                    <a:pt x="118" y="188"/>
                  </a:lnTo>
                  <a:lnTo>
                    <a:pt x="97" y="188"/>
                  </a:lnTo>
                  <a:lnTo>
                    <a:pt x="90" y="202"/>
                  </a:lnTo>
                  <a:lnTo>
                    <a:pt x="62" y="202"/>
                  </a:lnTo>
                  <a:lnTo>
                    <a:pt x="0" y="230"/>
                  </a:lnTo>
                  <a:lnTo>
                    <a:pt x="34" y="237"/>
                  </a:lnTo>
                  <a:lnTo>
                    <a:pt x="69" y="320"/>
                  </a:lnTo>
                  <a:lnTo>
                    <a:pt x="118" y="348"/>
                  </a:lnTo>
                  <a:lnTo>
                    <a:pt x="160" y="390"/>
                  </a:lnTo>
                  <a:lnTo>
                    <a:pt x="201" y="417"/>
                  </a:lnTo>
                  <a:lnTo>
                    <a:pt x="215" y="417"/>
                  </a:lnTo>
                  <a:lnTo>
                    <a:pt x="222" y="424"/>
                  </a:lnTo>
                  <a:lnTo>
                    <a:pt x="278" y="452"/>
                  </a:lnTo>
                  <a:lnTo>
                    <a:pt x="292" y="536"/>
                  </a:lnTo>
                  <a:lnTo>
                    <a:pt x="313" y="549"/>
                  </a:lnTo>
                  <a:lnTo>
                    <a:pt x="285" y="612"/>
                  </a:lnTo>
                  <a:lnTo>
                    <a:pt x="292" y="647"/>
                  </a:lnTo>
                  <a:lnTo>
                    <a:pt x="326" y="591"/>
                  </a:lnTo>
                  <a:lnTo>
                    <a:pt x="333" y="584"/>
                  </a:lnTo>
                  <a:lnTo>
                    <a:pt x="361" y="577"/>
                  </a:lnTo>
                  <a:lnTo>
                    <a:pt x="389" y="598"/>
                  </a:lnTo>
                  <a:lnTo>
                    <a:pt x="410" y="612"/>
                  </a:lnTo>
                  <a:lnTo>
                    <a:pt x="396" y="612"/>
                  </a:lnTo>
                  <a:lnTo>
                    <a:pt x="347" y="661"/>
                  </a:lnTo>
                  <a:lnTo>
                    <a:pt x="347" y="682"/>
                  </a:lnTo>
                  <a:lnTo>
                    <a:pt x="396" y="675"/>
                  </a:lnTo>
                  <a:lnTo>
                    <a:pt x="452" y="675"/>
                  </a:lnTo>
                  <a:lnTo>
                    <a:pt x="480" y="689"/>
                  </a:lnTo>
                  <a:lnTo>
                    <a:pt x="487" y="765"/>
                  </a:lnTo>
                  <a:lnTo>
                    <a:pt x="507" y="793"/>
                  </a:lnTo>
                  <a:lnTo>
                    <a:pt x="487" y="828"/>
                  </a:lnTo>
                  <a:lnTo>
                    <a:pt x="507" y="842"/>
                  </a:lnTo>
                  <a:lnTo>
                    <a:pt x="542" y="779"/>
                  </a:lnTo>
                  <a:lnTo>
                    <a:pt x="591" y="786"/>
                  </a:lnTo>
                  <a:lnTo>
                    <a:pt x="626" y="821"/>
                  </a:lnTo>
                  <a:lnTo>
                    <a:pt x="626" y="849"/>
                  </a:lnTo>
                  <a:lnTo>
                    <a:pt x="563" y="904"/>
                  </a:lnTo>
                  <a:lnTo>
                    <a:pt x="549" y="939"/>
                  </a:lnTo>
                  <a:lnTo>
                    <a:pt x="549" y="946"/>
                  </a:lnTo>
                  <a:lnTo>
                    <a:pt x="619" y="974"/>
                  </a:lnTo>
                  <a:lnTo>
                    <a:pt x="744" y="1078"/>
                  </a:lnTo>
                  <a:lnTo>
                    <a:pt x="751" y="1092"/>
                  </a:lnTo>
                  <a:lnTo>
                    <a:pt x="814" y="1169"/>
                  </a:lnTo>
                  <a:lnTo>
                    <a:pt x="869" y="1238"/>
                  </a:lnTo>
                  <a:lnTo>
                    <a:pt x="890" y="1287"/>
                  </a:lnTo>
                  <a:lnTo>
                    <a:pt x="918" y="1343"/>
                  </a:lnTo>
                  <a:lnTo>
                    <a:pt x="946" y="1447"/>
                  </a:lnTo>
                  <a:lnTo>
                    <a:pt x="953" y="1516"/>
                  </a:lnTo>
                  <a:lnTo>
                    <a:pt x="966" y="1579"/>
                  </a:lnTo>
                  <a:lnTo>
                    <a:pt x="981" y="1725"/>
                  </a:lnTo>
                  <a:lnTo>
                    <a:pt x="966" y="1739"/>
                  </a:lnTo>
                  <a:lnTo>
                    <a:pt x="1008" y="1962"/>
                  </a:lnTo>
                  <a:lnTo>
                    <a:pt x="1008" y="2010"/>
                  </a:lnTo>
                  <a:lnTo>
                    <a:pt x="1015" y="2066"/>
                  </a:lnTo>
                  <a:lnTo>
                    <a:pt x="1043" y="2136"/>
                  </a:lnTo>
                  <a:lnTo>
                    <a:pt x="1064" y="2191"/>
                  </a:lnTo>
                  <a:lnTo>
                    <a:pt x="1099" y="2219"/>
                  </a:lnTo>
                  <a:lnTo>
                    <a:pt x="1141" y="2254"/>
                  </a:lnTo>
                  <a:lnTo>
                    <a:pt x="1182" y="2337"/>
                  </a:lnTo>
                  <a:lnTo>
                    <a:pt x="1196" y="2351"/>
                  </a:lnTo>
                  <a:lnTo>
                    <a:pt x="1217" y="2365"/>
                  </a:lnTo>
                  <a:lnTo>
                    <a:pt x="1273" y="2497"/>
                  </a:lnTo>
                  <a:lnTo>
                    <a:pt x="1280" y="2532"/>
                  </a:lnTo>
                  <a:lnTo>
                    <a:pt x="1335" y="2588"/>
                  </a:lnTo>
                  <a:lnTo>
                    <a:pt x="1363" y="2630"/>
                  </a:lnTo>
                  <a:lnTo>
                    <a:pt x="1384" y="2720"/>
                  </a:lnTo>
                  <a:lnTo>
                    <a:pt x="1405" y="2984"/>
                  </a:lnTo>
                  <a:lnTo>
                    <a:pt x="1370" y="3193"/>
                  </a:lnTo>
                  <a:lnTo>
                    <a:pt x="1363" y="3193"/>
                  </a:lnTo>
                  <a:lnTo>
                    <a:pt x="1363" y="3235"/>
                  </a:lnTo>
                  <a:lnTo>
                    <a:pt x="1328" y="3249"/>
                  </a:lnTo>
                  <a:lnTo>
                    <a:pt x="1314" y="3290"/>
                  </a:lnTo>
                  <a:lnTo>
                    <a:pt x="1342" y="3381"/>
                  </a:lnTo>
                  <a:lnTo>
                    <a:pt x="1370" y="3388"/>
                  </a:lnTo>
                  <a:lnTo>
                    <a:pt x="1405" y="3409"/>
                  </a:lnTo>
                  <a:lnTo>
                    <a:pt x="1405" y="3367"/>
                  </a:lnTo>
                  <a:lnTo>
                    <a:pt x="1447" y="3339"/>
                  </a:lnTo>
                  <a:lnTo>
                    <a:pt x="1600" y="3339"/>
                  </a:lnTo>
                  <a:lnTo>
                    <a:pt x="1739" y="3388"/>
                  </a:lnTo>
                  <a:lnTo>
                    <a:pt x="1787" y="3423"/>
                  </a:lnTo>
                  <a:lnTo>
                    <a:pt x="1801" y="3485"/>
                  </a:lnTo>
                  <a:lnTo>
                    <a:pt x="1787" y="3541"/>
                  </a:lnTo>
                  <a:lnTo>
                    <a:pt x="1794" y="3576"/>
                  </a:lnTo>
                  <a:lnTo>
                    <a:pt x="1773" y="3638"/>
                  </a:lnTo>
                  <a:lnTo>
                    <a:pt x="1739" y="3652"/>
                  </a:lnTo>
                  <a:lnTo>
                    <a:pt x="1711" y="3666"/>
                  </a:lnTo>
                  <a:lnTo>
                    <a:pt x="1822" y="3729"/>
                  </a:lnTo>
                  <a:lnTo>
                    <a:pt x="1989" y="3763"/>
                  </a:lnTo>
                  <a:lnTo>
                    <a:pt x="2121" y="3833"/>
                  </a:lnTo>
                  <a:lnTo>
                    <a:pt x="2163" y="3930"/>
                  </a:lnTo>
                  <a:lnTo>
                    <a:pt x="2184" y="3993"/>
                  </a:lnTo>
                  <a:lnTo>
                    <a:pt x="2309" y="4042"/>
                  </a:lnTo>
                  <a:lnTo>
                    <a:pt x="2295" y="4070"/>
                  </a:lnTo>
                  <a:lnTo>
                    <a:pt x="2330" y="4111"/>
                  </a:lnTo>
                  <a:lnTo>
                    <a:pt x="2358" y="4188"/>
                  </a:lnTo>
                  <a:lnTo>
                    <a:pt x="2386" y="4202"/>
                  </a:lnTo>
                  <a:lnTo>
                    <a:pt x="2421" y="4188"/>
                  </a:lnTo>
                  <a:lnTo>
                    <a:pt x="2476" y="4292"/>
                  </a:lnTo>
                  <a:lnTo>
                    <a:pt x="2462" y="4424"/>
                  </a:lnTo>
                  <a:lnTo>
                    <a:pt x="2421" y="4466"/>
                  </a:lnTo>
                  <a:lnTo>
                    <a:pt x="2379" y="4459"/>
                  </a:lnTo>
                  <a:lnTo>
                    <a:pt x="2330" y="4438"/>
                  </a:lnTo>
                  <a:lnTo>
                    <a:pt x="2316" y="4487"/>
                  </a:lnTo>
                  <a:lnTo>
                    <a:pt x="2316" y="4515"/>
                  </a:lnTo>
                  <a:lnTo>
                    <a:pt x="2323" y="4556"/>
                  </a:lnTo>
                  <a:lnTo>
                    <a:pt x="2393" y="4591"/>
                  </a:lnTo>
                  <a:lnTo>
                    <a:pt x="2413" y="4626"/>
                  </a:lnTo>
                  <a:lnTo>
                    <a:pt x="2427" y="4619"/>
                  </a:lnTo>
                  <a:lnTo>
                    <a:pt x="2476" y="4626"/>
                  </a:lnTo>
                  <a:lnTo>
                    <a:pt x="2476" y="4612"/>
                  </a:lnTo>
                  <a:lnTo>
                    <a:pt x="2511" y="4570"/>
                  </a:lnTo>
                  <a:lnTo>
                    <a:pt x="2497" y="4556"/>
                  </a:lnTo>
                  <a:lnTo>
                    <a:pt x="2497" y="4536"/>
                  </a:lnTo>
                  <a:lnTo>
                    <a:pt x="2518" y="4522"/>
                  </a:lnTo>
                  <a:lnTo>
                    <a:pt x="2615" y="4501"/>
                  </a:lnTo>
                  <a:lnTo>
                    <a:pt x="2643" y="4536"/>
                  </a:lnTo>
                  <a:lnTo>
                    <a:pt x="2685" y="4529"/>
                  </a:lnTo>
                  <a:lnTo>
                    <a:pt x="2907" y="4591"/>
                  </a:lnTo>
                  <a:lnTo>
                    <a:pt x="2914" y="4536"/>
                  </a:lnTo>
                  <a:lnTo>
                    <a:pt x="2956" y="4494"/>
                  </a:lnTo>
                  <a:lnTo>
                    <a:pt x="2970" y="4459"/>
                  </a:lnTo>
                  <a:lnTo>
                    <a:pt x="3019" y="4466"/>
                  </a:lnTo>
                  <a:lnTo>
                    <a:pt x="3068" y="4459"/>
                  </a:lnTo>
                  <a:lnTo>
                    <a:pt x="3179" y="4466"/>
                  </a:lnTo>
                  <a:lnTo>
                    <a:pt x="3179" y="4355"/>
                  </a:lnTo>
                  <a:lnTo>
                    <a:pt x="3130" y="4327"/>
                  </a:lnTo>
                  <a:lnTo>
                    <a:pt x="3109" y="4299"/>
                  </a:lnTo>
                  <a:lnTo>
                    <a:pt x="3095" y="4285"/>
                  </a:lnTo>
                  <a:lnTo>
                    <a:pt x="3130" y="4230"/>
                  </a:lnTo>
                  <a:lnTo>
                    <a:pt x="3130" y="4222"/>
                  </a:lnTo>
                  <a:lnTo>
                    <a:pt x="3116" y="4188"/>
                  </a:lnTo>
                  <a:lnTo>
                    <a:pt x="3151" y="4174"/>
                  </a:lnTo>
                  <a:lnTo>
                    <a:pt x="3179" y="4195"/>
                  </a:lnTo>
                  <a:lnTo>
                    <a:pt x="3207" y="4174"/>
                  </a:lnTo>
                  <a:lnTo>
                    <a:pt x="3234" y="4174"/>
                  </a:lnTo>
                  <a:lnTo>
                    <a:pt x="3262" y="4160"/>
                  </a:lnTo>
                  <a:lnTo>
                    <a:pt x="3297" y="4132"/>
                  </a:lnTo>
                  <a:lnTo>
                    <a:pt x="3283" y="4111"/>
                  </a:lnTo>
                  <a:lnTo>
                    <a:pt x="3339" y="4090"/>
                  </a:lnTo>
                  <a:lnTo>
                    <a:pt x="3374" y="4090"/>
                  </a:lnTo>
                  <a:lnTo>
                    <a:pt x="3401" y="4035"/>
                  </a:lnTo>
                  <a:lnTo>
                    <a:pt x="3408" y="4021"/>
                  </a:lnTo>
                  <a:lnTo>
                    <a:pt x="3457" y="4035"/>
                  </a:lnTo>
                  <a:lnTo>
                    <a:pt x="3478" y="4021"/>
                  </a:lnTo>
                  <a:lnTo>
                    <a:pt x="3492" y="4007"/>
                  </a:lnTo>
                  <a:lnTo>
                    <a:pt x="3492" y="3958"/>
                  </a:lnTo>
                  <a:lnTo>
                    <a:pt x="3457" y="3937"/>
                  </a:lnTo>
                  <a:lnTo>
                    <a:pt x="3443" y="3868"/>
                  </a:lnTo>
                  <a:lnTo>
                    <a:pt x="3478" y="3868"/>
                  </a:lnTo>
                  <a:lnTo>
                    <a:pt x="3499" y="3812"/>
                  </a:lnTo>
                  <a:lnTo>
                    <a:pt x="3513" y="3791"/>
                  </a:lnTo>
                  <a:lnTo>
                    <a:pt x="3457" y="3763"/>
                  </a:lnTo>
                  <a:lnTo>
                    <a:pt x="3457" y="3743"/>
                  </a:lnTo>
                  <a:lnTo>
                    <a:pt x="3422" y="3715"/>
                  </a:lnTo>
                  <a:lnTo>
                    <a:pt x="3394" y="3701"/>
                  </a:lnTo>
                  <a:lnTo>
                    <a:pt x="3429" y="3631"/>
                  </a:lnTo>
                  <a:lnTo>
                    <a:pt x="3443" y="3617"/>
                  </a:lnTo>
                  <a:lnTo>
                    <a:pt x="3492" y="3680"/>
                  </a:lnTo>
                  <a:lnTo>
                    <a:pt x="3499" y="3652"/>
                  </a:lnTo>
                  <a:lnTo>
                    <a:pt x="3513" y="3610"/>
                  </a:lnTo>
                  <a:lnTo>
                    <a:pt x="3568" y="3582"/>
                  </a:lnTo>
                  <a:lnTo>
                    <a:pt x="3638" y="3597"/>
                  </a:lnTo>
                  <a:lnTo>
                    <a:pt x="3631" y="3576"/>
                  </a:lnTo>
                  <a:lnTo>
                    <a:pt x="3652" y="3569"/>
                  </a:lnTo>
                  <a:lnTo>
                    <a:pt x="3700" y="3513"/>
                  </a:lnTo>
                  <a:lnTo>
                    <a:pt x="3742" y="3520"/>
                  </a:lnTo>
                  <a:lnTo>
                    <a:pt x="3742" y="3506"/>
                  </a:lnTo>
                  <a:lnTo>
                    <a:pt x="3742" y="3471"/>
                  </a:lnTo>
                  <a:lnTo>
                    <a:pt x="3728" y="3443"/>
                  </a:lnTo>
                  <a:lnTo>
                    <a:pt x="3700" y="3436"/>
                  </a:lnTo>
                  <a:lnTo>
                    <a:pt x="3728" y="3353"/>
                  </a:lnTo>
                  <a:lnTo>
                    <a:pt x="3728" y="3276"/>
                  </a:lnTo>
                  <a:lnTo>
                    <a:pt x="3756" y="3193"/>
                  </a:lnTo>
                  <a:lnTo>
                    <a:pt x="3763" y="3186"/>
                  </a:lnTo>
                  <a:lnTo>
                    <a:pt x="3784" y="3109"/>
                  </a:lnTo>
                  <a:lnTo>
                    <a:pt x="3735" y="3082"/>
                  </a:lnTo>
                  <a:lnTo>
                    <a:pt x="3708" y="3109"/>
                  </a:lnTo>
                  <a:lnTo>
                    <a:pt x="3687" y="3061"/>
                  </a:lnTo>
                  <a:lnTo>
                    <a:pt x="3693" y="3040"/>
                  </a:lnTo>
                  <a:lnTo>
                    <a:pt x="3673" y="2957"/>
                  </a:lnTo>
                  <a:lnTo>
                    <a:pt x="3687" y="2915"/>
                  </a:lnTo>
                  <a:lnTo>
                    <a:pt x="3742" y="2859"/>
                  </a:lnTo>
                  <a:lnTo>
                    <a:pt x="3805" y="2831"/>
                  </a:lnTo>
                  <a:lnTo>
                    <a:pt x="3840" y="2824"/>
                  </a:lnTo>
                  <a:lnTo>
                    <a:pt x="3881" y="2720"/>
                  </a:lnTo>
                  <a:lnTo>
                    <a:pt x="3881" y="2685"/>
                  </a:lnTo>
                  <a:lnTo>
                    <a:pt x="3902" y="2685"/>
                  </a:lnTo>
                  <a:lnTo>
                    <a:pt x="3965" y="2713"/>
                  </a:lnTo>
                  <a:lnTo>
                    <a:pt x="4021" y="2678"/>
                  </a:lnTo>
                  <a:lnTo>
                    <a:pt x="4062" y="2664"/>
                  </a:lnTo>
                  <a:lnTo>
                    <a:pt x="4146" y="2616"/>
                  </a:lnTo>
                  <a:lnTo>
                    <a:pt x="4153" y="2616"/>
                  </a:lnTo>
                  <a:lnTo>
                    <a:pt x="4181" y="2588"/>
                  </a:lnTo>
                  <a:lnTo>
                    <a:pt x="4132" y="2546"/>
                  </a:lnTo>
                  <a:lnTo>
                    <a:pt x="4118" y="2567"/>
                  </a:lnTo>
                  <a:lnTo>
                    <a:pt x="4097" y="2616"/>
                  </a:lnTo>
                  <a:lnTo>
                    <a:pt x="4035" y="2588"/>
                  </a:lnTo>
                  <a:lnTo>
                    <a:pt x="4021" y="2553"/>
                  </a:lnTo>
                  <a:lnTo>
                    <a:pt x="4035" y="2483"/>
                  </a:lnTo>
                  <a:lnTo>
                    <a:pt x="3986" y="2421"/>
                  </a:lnTo>
                  <a:lnTo>
                    <a:pt x="3937" y="2428"/>
                  </a:lnTo>
                  <a:lnTo>
                    <a:pt x="3930" y="2351"/>
                  </a:lnTo>
                  <a:lnTo>
                    <a:pt x="3916" y="2351"/>
                  </a:lnTo>
                  <a:lnTo>
                    <a:pt x="3860" y="2351"/>
                  </a:lnTo>
                  <a:lnTo>
                    <a:pt x="3854" y="2323"/>
                  </a:lnTo>
                  <a:lnTo>
                    <a:pt x="3902" y="2275"/>
                  </a:lnTo>
                  <a:lnTo>
                    <a:pt x="3958" y="2268"/>
                  </a:lnTo>
                  <a:lnTo>
                    <a:pt x="3972" y="2240"/>
                  </a:lnTo>
                  <a:lnTo>
                    <a:pt x="4027" y="2198"/>
                  </a:lnTo>
                  <a:lnTo>
                    <a:pt x="4048" y="2198"/>
                  </a:lnTo>
                  <a:lnTo>
                    <a:pt x="4048" y="2184"/>
                  </a:lnTo>
                  <a:lnTo>
                    <a:pt x="4027" y="2163"/>
                  </a:lnTo>
                  <a:lnTo>
                    <a:pt x="3958" y="2122"/>
                  </a:lnTo>
                  <a:lnTo>
                    <a:pt x="3986" y="2066"/>
                  </a:lnTo>
                  <a:lnTo>
                    <a:pt x="4048" y="2066"/>
                  </a:lnTo>
                  <a:lnTo>
                    <a:pt x="4062" y="2073"/>
                  </a:lnTo>
                  <a:lnTo>
                    <a:pt x="4090" y="1990"/>
                  </a:lnTo>
                  <a:lnTo>
                    <a:pt x="4160" y="1892"/>
                  </a:lnTo>
                  <a:lnTo>
                    <a:pt x="4118" y="1829"/>
                  </a:lnTo>
                  <a:lnTo>
                    <a:pt x="4132" y="1823"/>
                  </a:lnTo>
                  <a:lnTo>
                    <a:pt x="4160" y="1809"/>
                  </a:lnTo>
                  <a:lnTo>
                    <a:pt x="4215" y="1774"/>
                  </a:lnTo>
                  <a:lnTo>
                    <a:pt x="4215" y="1732"/>
                  </a:lnTo>
                  <a:lnTo>
                    <a:pt x="4285" y="1739"/>
                  </a:lnTo>
                  <a:lnTo>
                    <a:pt x="4313" y="1697"/>
                  </a:lnTo>
                  <a:lnTo>
                    <a:pt x="4327" y="1697"/>
                  </a:lnTo>
                  <a:lnTo>
                    <a:pt x="4327" y="1739"/>
                  </a:lnTo>
                  <a:lnTo>
                    <a:pt x="4361" y="1739"/>
                  </a:lnTo>
                  <a:lnTo>
                    <a:pt x="4361" y="1677"/>
                  </a:lnTo>
                  <a:lnTo>
                    <a:pt x="4389" y="1683"/>
                  </a:lnTo>
                  <a:lnTo>
                    <a:pt x="4424" y="1677"/>
                  </a:lnTo>
                  <a:lnTo>
                    <a:pt x="4361" y="1614"/>
                  </a:lnTo>
                  <a:lnTo>
                    <a:pt x="4354" y="1600"/>
                  </a:lnTo>
                  <a:lnTo>
                    <a:pt x="4313" y="1572"/>
                  </a:lnTo>
                  <a:lnTo>
                    <a:pt x="4278" y="1551"/>
                  </a:lnTo>
                  <a:lnTo>
                    <a:pt x="4229" y="1565"/>
                  </a:lnTo>
                  <a:lnTo>
                    <a:pt x="4229" y="1579"/>
                  </a:lnTo>
                  <a:lnTo>
                    <a:pt x="4167" y="1572"/>
                  </a:lnTo>
                  <a:lnTo>
                    <a:pt x="4132" y="1600"/>
                  </a:lnTo>
                  <a:lnTo>
                    <a:pt x="4125" y="1628"/>
                  </a:lnTo>
                  <a:lnTo>
                    <a:pt x="4083" y="1565"/>
                  </a:lnTo>
                  <a:lnTo>
                    <a:pt x="4035" y="1579"/>
                  </a:lnTo>
                  <a:lnTo>
                    <a:pt x="3986" y="1579"/>
                  </a:lnTo>
                  <a:lnTo>
                    <a:pt x="3930" y="1607"/>
                  </a:lnTo>
                  <a:lnTo>
                    <a:pt x="3916" y="1593"/>
                  </a:lnTo>
                  <a:lnTo>
                    <a:pt x="3881" y="1572"/>
                  </a:lnTo>
                  <a:lnTo>
                    <a:pt x="3833" y="1565"/>
                  </a:lnTo>
                  <a:lnTo>
                    <a:pt x="3791" y="1565"/>
                  </a:lnTo>
                  <a:lnTo>
                    <a:pt x="3728" y="1510"/>
                  </a:lnTo>
                  <a:lnTo>
                    <a:pt x="3673" y="1482"/>
                  </a:lnTo>
                  <a:lnTo>
                    <a:pt x="3673" y="1454"/>
                  </a:lnTo>
                  <a:lnTo>
                    <a:pt x="3652" y="1454"/>
                  </a:lnTo>
                  <a:lnTo>
                    <a:pt x="3603" y="1447"/>
                  </a:lnTo>
                  <a:lnTo>
                    <a:pt x="3561" y="1454"/>
                  </a:lnTo>
                  <a:lnTo>
                    <a:pt x="3554" y="1454"/>
                  </a:lnTo>
                  <a:lnTo>
                    <a:pt x="3499" y="1412"/>
                  </a:lnTo>
                  <a:lnTo>
                    <a:pt x="3464" y="1377"/>
                  </a:lnTo>
                  <a:lnTo>
                    <a:pt x="3422" y="1364"/>
                  </a:lnTo>
                  <a:lnTo>
                    <a:pt x="3339" y="1308"/>
                  </a:lnTo>
                  <a:lnTo>
                    <a:pt x="3339" y="1252"/>
                  </a:lnTo>
                  <a:lnTo>
                    <a:pt x="3339" y="1210"/>
                  </a:lnTo>
                  <a:lnTo>
                    <a:pt x="3283" y="1176"/>
                  </a:lnTo>
                  <a:lnTo>
                    <a:pt x="3304" y="1141"/>
                  </a:lnTo>
                  <a:lnTo>
                    <a:pt x="3248" y="1092"/>
                  </a:lnTo>
                  <a:lnTo>
                    <a:pt x="3228" y="1050"/>
                  </a:lnTo>
                  <a:lnTo>
                    <a:pt x="3234" y="1037"/>
                  </a:lnTo>
                  <a:lnTo>
                    <a:pt x="3248" y="1037"/>
                  </a:lnTo>
                  <a:lnTo>
                    <a:pt x="3241" y="995"/>
                  </a:lnTo>
                  <a:lnTo>
                    <a:pt x="3283" y="988"/>
                  </a:lnTo>
                  <a:lnTo>
                    <a:pt x="3311" y="939"/>
                  </a:lnTo>
                  <a:lnTo>
                    <a:pt x="3367" y="856"/>
                  </a:lnTo>
                  <a:lnTo>
                    <a:pt x="3401" y="786"/>
                  </a:lnTo>
                  <a:lnTo>
                    <a:pt x="3401" y="779"/>
                  </a:lnTo>
                  <a:lnTo>
                    <a:pt x="3394" y="765"/>
                  </a:lnTo>
                  <a:lnTo>
                    <a:pt x="3339" y="765"/>
                  </a:lnTo>
                  <a:lnTo>
                    <a:pt x="3297" y="765"/>
                  </a:lnTo>
                  <a:lnTo>
                    <a:pt x="3248" y="807"/>
                  </a:lnTo>
                  <a:lnTo>
                    <a:pt x="3228" y="814"/>
                  </a:lnTo>
                  <a:lnTo>
                    <a:pt x="3179" y="779"/>
                  </a:lnTo>
                  <a:lnTo>
                    <a:pt x="3130" y="793"/>
                  </a:lnTo>
                  <a:lnTo>
                    <a:pt x="3130" y="786"/>
                  </a:lnTo>
                  <a:lnTo>
                    <a:pt x="3151" y="751"/>
                  </a:lnTo>
                  <a:lnTo>
                    <a:pt x="3179" y="724"/>
                  </a:lnTo>
                  <a:lnTo>
                    <a:pt x="3172" y="696"/>
                  </a:lnTo>
                  <a:lnTo>
                    <a:pt x="3165" y="689"/>
                  </a:lnTo>
                  <a:lnTo>
                    <a:pt x="3081" y="675"/>
                  </a:lnTo>
                  <a:lnTo>
                    <a:pt x="3068" y="696"/>
                  </a:lnTo>
                  <a:lnTo>
                    <a:pt x="3033" y="689"/>
                  </a:lnTo>
                  <a:lnTo>
                    <a:pt x="3019" y="696"/>
                  </a:lnTo>
                  <a:lnTo>
                    <a:pt x="3005" y="682"/>
                  </a:lnTo>
                  <a:lnTo>
                    <a:pt x="2970" y="647"/>
                  </a:lnTo>
                  <a:lnTo>
                    <a:pt x="2921" y="619"/>
                  </a:lnTo>
                  <a:lnTo>
                    <a:pt x="2907" y="612"/>
                  </a:lnTo>
                  <a:lnTo>
                    <a:pt x="2914" y="577"/>
                  </a:lnTo>
                  <a:lnTo>
                    <a:pt x="2866" y="522"/>
                  </a:lnTo>
                  <a:lnTo>
                    <a:pt x="2803" y="577"/>
                  </a:lnTo>
                  <a:lnTo>
                    <a:pt x="2803" y="591"/>
                  </a:lnTo>
                  <a:lnTo>
                    <a:pt x="2768" y="591"/>
                  </a:lnTo>
                  <a:lnTo>
                    <a:pt x="2713" y="598"/>
                  </a:lnTo>
                  <a:lnTo>
                    <a:pt x="2692" y="633"/>
                  </a:lnTo>
                  <a:lnTo>
                    <a:pt x="2650" y="661"/>
                  </a:lnTo>
                  <a:lnTo>
                    <a:pt x="2629" y="689"/>
                  </a:lnTo>
                  <a:lnTo>
                    <a:pt x="2615" y="689"/>
                  </a:lnTo>
                  <a:lnTo>
                    <a:pt x="2490" y="710"/>
                  </a:lnTo>
                  <a:lnTo>
                    <a:pt x="2518" y="751"/>
                  </a:lnTo>
                  <a:lnTo>
                    <a:pt x="2594" y="793"/>
                  </a:lnTo>
                  <a:lnTo>
                    <a:pt x="2594" y="814"/>
                  </a:lnTo>
                  <a:lnTo>
                    <a:pt x="2574" y="821"/>
                  </a:lnTo>
                  <a:lnTo>
                    <a:pt x="2490" y="821"/>
                  </a:lnTo>
                </a:path>
              </a:pathLst>
            </a:custGeom>
            <a:grpFill/>
            <a:ln w="19050" cap="flat" cmpd="sng">
              <a:solidFill>
                <a:schemeClr val="bg1"/>
              </a:solidFill>
              <a:bevel/>
              <a:headEnd/>
              <a:tailEnd/>
            </a:ln>
            <a:effectLst/>
          </p:spPr>
          <p:txBody>
            <a:bodyPr wrap="none" anchor="ctr"/>
            <a:lstStyle/>
            <a:p>
              <a:endParaRPr lang="en-US">
                <a:latin typeface="Poppins Light" charset="0"/>
              </a:endParaRPr>
            </a:p>
          </p:txBody>
        </p:sp>
        <p:sp>
          <p:nvSpPr>
            <p:cNvPr id="104" name="Freeform 103"/>
            <p:cNvSpPr>
              <a:spLocks noChangeArrowheads="1"/>
            </p:cNvSpPr>
            <p:nvPr/>
          </p:nvSpPr>
          <p:spPr bwMode="auto">
            <a:xfrm>
              <a:off x="15743696" y="6871116"/>
              <a:ext cx="258888" cy="163628"/>
            </a:xfrm>
            <a:custGeom>
              <a:avLst/>
              <a:gdLst>
                <a:gd name="T0" fmla="*/ 425 w 551"/>
                <a:gd name="T1" fmla="*/ 132 h 349"/>
                <a:gd name="T2" fmla="*/ 411 w 551"/>
                <a:gd name="T3" fmla="*/ 160 h 349"/>
                <a:gd name="T4" fmla="*/ 348 w 551"/>
                <a:gd name="T5" fmla="*/ 132 h 349"/>
                <a:gd name="T6" fmla="*/ 376 w 551"/>
                <a:gd name="T7" fmla="*/ 118 h 349"/>
                <a:gd name="T8" fmla="*/ 265 w 551"/>
                <a:gd name="T9" fmla="*/ 97 h 349"/>
                <a:gd name="T10" fmla="*/ 258 w 551"/>
                <a:gd name="T11" fmla="*/ 97 h 349"/>
                <a:gd name="T12" fmla="*/ 278 w 551"/>
                <a:gd name="T13" fmla="*/ 118 h 349"/>
                <a:gd name="T14" fmla="*/ 265 w 551"/>
                <a:gd name="T15" fmla="*/ 139 h 349"/>
                <a:gd name="T16" fmla="*/ 265 w 551"/>
                <a:gd name="T17" fmla="*/ 153 h 349"/>
                <a:gd name="T18" fmla="*/ 258 w 551"/>
                <a:gd name="T19" fmla="*/ 160 h 349"/>
                <a:gd name="T20" fmla="*/ 237 w 551"/>
                <a:gd name="T21" fmla="*/ 160 h 349"/>
                <a:gd name="T22" fmla="*/ 237 w 551"/>
                <a:gd name="T23" fmla="*/ 181 h 349"/>
                <a:gd name="T24" fmla="*/ 202 w 551"/>
                <a:gd name="T25" fmla="*/ 181 h 349"/>
                <a:gd name="T26" fmla="*/ 153 w 551"/>
                <a:gd name="T27" fmla="*/ 132 h 349"/>
                <a:gd name="T28" fmla="*/ 105 w 551"/>
                <a:gd name="T29" fmla="*/ 139 h 349"/>
                <a:gd name="T30" fmla="*/ 63 w 551"/>
                <a:gd name="T31" fmla="*/ 139 h 349"/>
                <a:gd name="T32" fmla="*/ 21 w 551"/>
                <a:gd name="T33" fmla="*/ 167 h 349"/>
                <a:gd name="T34" fmla="*/ 0 w 551"/>
                <a:gd name="T35" fmla="*/ 216 h 349"/>
                <a:gd name="T36" fmla="*/ 28 w 551"/>
                <a:gd name="T37" fmla="*/ 278 h 349"/>
                <a:gd name="T38" fmla="*/ 28 w 551"/>
                <a:gd name="T39" fmla="*/ 285 h 349"/>
                <a:gd name="T40" fmla="*/ 91 w 551"/>
                <a:gd name="T41" fmla="*/ 320 h 349"/>
                <a:gd name="T42" fmla="*/ 91 w 551"/>
                <a:gd name="T43" fmla="*/ 313 h 349"/>
                <a:gd name="T44" fmla="*/ 132 w 551"/>
                <a:gd name="T45" fmla="*/ 292 h 349"/>
                <a:gd name="T46" fmla="*/ 223 w 551"/>
                <a:gd name="T47" fmla="*/ 320 h 349"/>
                <a:gd name="T48" fmla="*/ 216 w 551"/>
                <a:gd name="T49" fmla="*/ 278 h 349"/>
                <a:gd name="T50" fmla="*/ 265 w 551"/>
                <a:gd name="T51" fmla="*/ 278 h 349"/>
                <a:gd name="T52" fmla="*/ 286 w 551"/>
                <a:gd name="T53" fmla="*/ 292 h 349"/>
                <a:gd name="T54" fmla="*/ 299 w 551"/>
                <a:gd name="T55" fmla="*/ 285 h 349"/>
                <a:gd name="T56" fmla="*/ 320 w 551"/>
                <a:gd name="T57" fmla="*/ 250 h 349"/>
                <a:gd name="T58" fmla="*/ 348 w 551"/>
                <a:gd name="T59" fmla="*/ 257 h 349"/>
                <a:gd name="T60" fmla="*/ 355 w 551"/>
                <a:gd name="T61" fmla="*/ 292 h 349"/>
                <a:gd name="T62" fmla="*/ 362 w 551"/>
                <a:gd name="T63" fmla="*/ 236 h 349"/>
                <a:gd name="T64" fmla="*/ 418 w 551"/>
                <a:gd name="T65" fmla="*/ 250 h 349"/>
                <a:gd name="T66" fmla="*/ 432 w 551"/>
                <a:gd name="T67" fmla="*/ 313 h 349"/>
                <a:gd name="T68" fmla="*/ 466 w 551"/>
                <a:gd name="T69" fmla="*/ 348 h 349"/>
                <a:gd name="T70" fmla="*/ 487 w 551"/>
                <a:gd name="T71" fmla="*/ 348 h 349"/>
                <a:gd name="T72" fmla="*/ 515 w 551"/>
                <a:gd name="T73" fmla="*/ 348 h 349"/>
                <a:gd name="T74" fmla="*/ 529 w 551"/>
                <a:gd name="T75" fmla="*/ 348 h 349"/>
                <a:gd name="T76" fmla="*/ 543 w 551"/>
                <a:gd name="T77" fmla="*/ 299 h 349"/>
                <a:gd name="T78" fmla="*/ 494 w 551"/>
                <a:gd name="T79" fmla="*/ 264 h 349"/>
                <a:gd name="T80" fmla="*/ 494 w 551"/>
                <a:gd name="T81" fmla="*/ 250 h 349"/>
                <a:gd name="T82" fmla="*/ 466 w 551"/>
                <a:gd name="T83" fmla="*/ 236 h 349"/>
                <a:gd name="T84" fmla="*/ 494 w 551"/>
                <a:gd name="T85" fmla="*/ 230 h 349"/>
                <a:gd name="T86" fmla="*/ 522 w 551"/>
                <a:gd name="T87" fmla="*/ 216 h 349"/>
                <a:gd name="T88" fmla="*/ 550 w 551"/>
                <a:gd name="T89" fmla="*/ 195 h 349"/>
                <a:gd name="T90" fmla="*/ 550 w 551"/>
                <a:gd name="T91" fmla="*/ 160 h 349"/>
                <a:gd name="T92" fmla="*/ 543 w 551"/>
                <a:gd name="T93" fmla="*/ 97 h 349"/>
                <a:gd name="T94" fmla="*/ 550 w 551"/>
                <a:gd name="T95" fmla="*/ 49 h 349"/>
                <a:gd name="T96" fmla="*/ 522 w 551"/>
                <a:gd name="T97" fmla="*/ 7 h 349"/>
                <a:gd name="T98" fmla="*/ 494 w 551"/>
                <a:gd name="T99" fmla="*/ 0 h 349"/>
                <a:gd name="T100" fmla="*/ 466 w 551"/>
                <a:gd name="T101" fmla="*/ 56 h 349"/>
                <a:gd name="T102" fmla="*/ 459 w 551"/>
                <a:gd name="T103" fmla="*/ 84 h 349"/>
                <a:gd name="T104" fmla="*/ 425 w 551"/>
                <a:gd name="T105" fmla="*/ 118 h 349"/>
                <a:gd name="T106" fmla="*/ 425 w 551"/>
                <a:gd name="T107" fmla="*/ 132 h 3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51" h="349">
                  <a:moveTo>
                    <a:pt x="425" y="132"/>
                  </a:moveTo>
                  <a:lnTo>
                    <a:pt x="411" y="160"/>
                  </a:lnTo>
                  <a:lnTo>
                    <a:pt x="348" y="132"/>
                  </a:lnTo>
                  <a:lnTo>
                    <a:pt x="376" y="118"/>
                  </a:lnTo>
                  <a:lnTo>
                    <a:pt x="265" y="97"/>
                  </a:lnTo>
                  <a:lnTo>
                    <a:pt x="258" y="97"/>
                  </a:lnTo>
                  <a:lnTo>
                    <a:pt x="278" y="118"/>
                  </a:lnTo>
                  <a:lnTo>
                    <a:pt x="265" y="139"/>
                  </a:lnTo>
                  <a:lnTo>
                    <a:pt x="265" y="153"/>
                  </a:lnTo>
                  <a:lnTo>
                    <a:pt x="258" y="160"/>
                  </a:lnTo>
                  <a:lnTo>
                    <a:pt x="237" y="160"/>
                  </a:lnTo>
                  <a:lnTo>
                    <a:pt x="237" y="181"/>
                  </a:lnTo>
                  <a:lnTo>
                    <a:pt x="202" y="181"/>
                  </a:lnTo>
                  <a:lnTo>
                    <a:pt x="153" y="132"/>
                  </a:lnTo>
                  <a:lnTo>
                    <a:pt x="105" y="139"/>
                  </a:lnTo>
                  <a:lnTo>
                    <a:pt x="63" y="139"/>
                  </a:lnTo>
                  <a:lnTo>
                    <a:pt x="21" y="167"/>
                  </a:lnTo>
                  <a:lnTo>
                    <a:pt x="0" y="216"/>
                  </a:lnTo>
                  <a:lnTo>
                    <a:pt x="28" y="278"/>
                  </a:lnTo>
                  <a:lnTo>
                    <a:pt x="28" y="285"/>
                  </a:lnTo>
                  <a:lnTo>
                    <a:pt x="91" y="320"/>
                  </a:lnTo>
                  <a:lnTo>
                    <a:pt x="91" y="313"/>
                  </a:lnTo>
                  <a:lnTo>
                    <a:pt x="132" y="292"/>
                  </a:lnTo>
                  <a:lnTo>
                    <a:pt x="223" y="320"/>
                  </a:lnTo>
                  <a:lnTo>
                    <a:pt x="216" y="278"/>
                  </a:lnTo>
                  <a:lnTo>
                    <a:pt x="265" y="278"/>
                  </a:lnTo>
                  <a:lnTo>
                    <a:pt x="286" y="292"/>
                  </a:lnTo>
                  <a:lnTo>
                    <a:pt x="299" y="285"/>
                  </a:lnTo>
                  <a:lnTo>
                    <a:pt x="320" y="250"/>
                  </a:lnTo>
                  <a:lnTo>
                    <a:pt x="348" y="257"/>
                  </a:lnTo>
                  <a:lnTo>
                    <a:pt x="355" y="292"/>
                  </a:lnTo>
                  <a:lnTo>
                    <a:pt x="362" y="236"/>
                  </a:lnTo>
                  <a:lnTo>
                    <a:pt x="418" y="250"/>
                  </a:lnTo>
                  <a:lnTo>
                    <a:pt x="432" y="313"/>
                  </a:lnTo>
                  <a:lnTo>
                    <a:pt x="466" y="348"/>
                  </a:lnTo>
                  <a:lnTo>
                    <a:pt x="487" y="348"/>
                  </a:lnTo>
                  <a:lnTo>
                    <a:pt x="515" y="348"/>
                  </a:lnTo>
                  <a:lnTo>
                    <a:pt x="529" y="348"/>
                  </a:lnTo>
                  <a:lnTo>
                    <a:pt x="543" y="299"/>
                  </a:lnTo>
                  <a:lnTo>
                    <a:pt x="494" y="264"/>
                  </a:lnTo>
                  <a:lnTo>
                    <a:pt x="494" y="250"/>
                  </a:lnTo>
                  <a:lnTo>
                    <a:pt x="466" y="236"/>
                  </a:lnTo>
                  <a:lnTo>
                    <a:pt x="494" y="230"/>
                  </a:lnTo>
                  <a:lnTo>
                    <a:pt x="522" y="216"/>
                  </a:lnTo>
                  <a:lnTo>
                    <a:pt x="550" y="195"/>
                  </a:lnTo>
                  <a:lnTo>
                    <a:pt x="550" y="160"/>
                  </a:lnTo>
                  <a:lnTo>
                    <a:pt x="543" y="97"/>
                  </a:lnTo>
                  <a:lnTo>
                    <a:pt x="550" y="49"/>
                  </a:lnTo>
                  <a:lnTo>
                    <a:pt x="522" y="7"/>
                  </a:lnTo>
                  <a:lnTo>
                    <a:pt x="494" y="0"/>
                  </a:lnTo>
                  <a:lnTo>
                    <a:pt x="466" y="56"/>
                  </a:lnTo>
                  <a:lnTo>
                    <a:pt x="459" y="84"/>
                  </a:lnTo>
                  <a:lnTo>
                    <a:pt x="425" y="118"/>
                  </a:lnTo>
                  <a:lnTo>
                    <a:pt x="425" y="132"/>
                  </a:lnTo>
                </a:path>
              </a:pathLst>
            </a:custGeom>
            <a:grpFill/>
            <a:ln w="1905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05" name="Freeform 104"/>
            <p:cNvSpPr>
              <a:spLocks noChangeArrowheads="1"/>
            </p:cNvSpPr>
            <p:nvPr/>
          </p:nvSpPr>
          <p:spPr bwMode="auto">
            <a:xfrm>
              <a:off x="16331890" y="7368215"/>
              <a:ext cx="53848" cy="72493"/>
            </a:xfrm>
            <a:custGeom>
              <a:avLst/>
              <a:gdLst>
                <a:gd name="T0" fmla="*/ 56 w 113"/>
                <a:gd name="T1" fmla="*/ 14 h 154"/>
                <a:gd name="T2" fmla="*/ 84 w 113"/>
                <a:gd name="T3" fmla="*/ 42 h 154"/>
                <a:gd name="T4" fmla="*/ 98 w 113"/>
                <a:gd name="T5" fmla="*/ 77 h 154"/>
                <a:gd name="T6" fmla="*/ 112 w 113"/>
                <a:gd name="T7" fmla="*/ 112 h 154"/>
                <a:gd name="T8" fmla="*/ 91 w 113"/>
                <a:gd name="T9" fmla="*/ 153 h 154"/>
                <a:gd name="T10" fmla="*/ 77 w 113"/>
                <a:gd name="T11" fmla="*/ 146 h 154"/>
                <a:gd name="T12" fmla="*/ 28 w 113"/>
                <a:gd name="T13" fmla="*/ 91 h 154"/>
                <a:gd name="T14" fmla="*/ 14 w 113"/>
                <a:gd name="T15" fmla="*/ 77 h 154"/>
                <a:gd name="T16" fmla="*/ 0 w 113"/>
                <a:gd name="T17" fmla="*/ 49 h 154"/>
                <a:gd name="T18" fmla="*/ 21 w 113"/>
                <a:gd name="T19" fmla="*/ 49 h 154"/>
                <a:gd name="T20" fmla="*/ 28 w 113"/>
                <a:gd name="T21" fmla="*/ 0 h 154"/>
                <a:gd name="T22" fmla="*/ 56 w 113"/>
                <a:gd name="T23" fmla="*/ 1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3" h="154">
                  <a:moveTo>
                    <a:pt x="56" y="14"/>
                  </a:moveTo>
                  <a:lnTo>
                    <a:pt x="84" y="42"/>
                  </a:lnTo>
                  <a:lnTo>
                    <a:pt x="98" y="77"/>
                  </a:lnTo>
                  <a:lnTo>
                    <a:pt x="112" y="112"/>
                  </a:lnTo>
                  <a:lnTo>
                    <a:pt x="91" y="153"/>
                  </a:lnTo>
                  <a:lnTo>
                    <a:pt x="77" y="146"/>
                  </a:lnTo>
                  <a:lnTo>
                    <a:pt x="28" y="91"/>
                  </a:lnTo>
                  <a:lnTo>
                    <a:pt x="14" y="77"/>
                  </a:lnTo>
                  <a:lnTo>
                    <a:pt x="0" y="49"/>
                  </a:lnTo>
                  <a:lnTo>
                    <a:pt x="21" y="49"/>
                  </a:lnTo>
                  <a:lnTo>
                    <a:pt x="28" y="0"/>
                  </a:lnTo>
                  <a:lnTo>
                    <a:pt x="56" y="14"/>
                  </a:lnTo>
                </a:path>
              </a:pathLst>
            </a:custGeom>
            <a:grpFill/>
            <a:ln w="1905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06" name="Freeform 105"/>
            <p:cNvSpPr>
              <a:spLocks noChangeArrowheads="1"/>
            </p:cNvSpPr>
            <p:nvPr/>
          </p:nvSpPr>
          <p:spPr bwMode="auto">
            <a:xfrm>
              <a:off x="15505518" y="6670205"/>
              <a:ext cx="37280" cy="66280"/>
            </a:xfrm>
            <a:custGeom>
              <a:avLst/>
              <a:gdLst>
                <a:gd name="T0" fmla="*/ 56 w 78"/>
                <a:gd name="T1" fmla="*/ 0 h 140"/>
                <a:gd name="T2" fmla="*/ 77 w 78"/>
                <a:gd name="T3" fmla="*/ 41 h 140"/>
                <a:gd name="T4" fmla="*/ 77 w 78"/>
                <a:gd name="T5" fmla="*/ 69 h 140"/>
                <a:gd name="T6" fmla="*/ 70 w 78"/>
                <a:gd name="T7" fmla="*/ 90 h 140"/>
                <a:gd name="T8" fmla="*/ 21 w 78"/>
                <a:gd name="T9" fmla="*/ 139 h 140"/>
                <a:gd name="T10" fmla="*/ 0 w 78"/>
                <a:gd name="T11" fmla="*/ 90 h 140"/>
                <a:gd name="T12" fmla="*/ 21 w 78"/>
                <a:gd name="T13" fmla="*/ 7 h 140"/>
                <a:gd name="T14" fmla="*/ 42 w 78"/>
                <a:gd name="T15" fmla="*/ 0 h 140"/>
                <a:gd name="T16" fmla="*/ 56 w 78"/>
                <a:gd name="T17" fmla="*/ 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8" h="140">
                  <a:moveTo>
                    <a:pt x="56" y="0"/>
                  </a:moveTo>
                  <a:lnTo>
                    <a:pt x="77" y="41"/>
                  </a:lnTo>
                  <a:lnTo>
                    <a:pt x="77" y="69"/>
                  </a:lnTo>
                  <a:lnTo>
                    <a:pt x="70" y="90"/>
                  </a:lnTo>
                  <a:lnTo>
                    <a:pt x="21" y="139"/>
                  </a:lnTo>
                  <a:lnTo>
                    <a:pt x="0" y="90"/>
                  </a:lnTo>
                  <a:lnTo>
                    <a:pt x="21" y="7"/>
                  </a:lnTo>
                  <a:lnTo>
                    <a:pt x="42" y="0"/>
                  </a:lnTo>
                  <a:lnTo>
                    <a:pt x="56" y="0"/>
                  </a:lnTo>
                </a:path>
              </a:pathLst>
            </a:custGeom>
            <a:grpFill/>
            <a:ln w="1905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07" name="Freeform 106"/>
            <p:cNvSpPr>
              <a:spLocks noChangeArrowheads="1"/>
            </p:cNvSpPr>
            <p:nvPr/>
          </p:nvSpPr>
          <p:spPr bwMode="auto">
            <a:xfrm>
              <a:off x="15698131" y="7134165"/>
              <a:ext cx="43493" cy="45567"/>
            </a:xfrm>
            <a:custGeom>
              <a:avLst/>
              <a:gdLst>
                <a:gd name="T0" fmla="*/ 21 w 91"/>
                <a:gd name="T1" fmla="*/ 62 h 98"/>
                <a:gd name="T2" fmla="*/ 56 w 91"/>
                <a:gd name="T3" fmla="*/ 41 h 98"/>
                <a:gd name="T4" fmla="*/ 63 w 91"/>
                <a:gd name="T5" fmla="*/ 0 h 98"/>
                <a:gd name="T6" fmla="*/ 69 w 91"/>
                <a:gd name="T7" fmla="*/ 34 h 98"/>
                <a:gd name="T8" fmla="*/ 90 w 91"/>
                <a:gd name="T9" fmla="*/ 69 h 98"/>
                <a:gd name="T10" fmla="*/ 90 w 91"/>
                <a:gd name="T11" fmla="*/ 90 h 98"/>
                <a:gd name="T12" fmla="*/ 63 w 91"/>
                <a:gd name="T13" fmla="*/ 97 h 98"/>
                <a:gd name="T14" fmla="*/ 0 w 91"/>
                <a:gd name="T15" fmla="*/ 83 h 98"/>
                <a:gd name="T16" fmla="*/ 21 w 91"/>
                <a:gd name="T17" fmla="*/ 62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1" h="98">
                  <a:moveTo>
                    <a:pt x="21" y="62"/>
                  </a:moveTo>
                  <a:lnTo>
                    <a:pt x="56" y="41"/>
                  </a:lnTo>
                  <a:lnTo>
                    <a:pt x="63" y="0"/>
                  </a:lnTo>
                  <a:lnTo>
                    <a:pt x="69" y="34"/>
                  </a:lnTo>
                  <a:lnTo>
                    <a:pt x="90" y="69"/>
                  </a:lnTo>
                  <a:lnTo>
                    <a:pt x="90" y="90"/>
                  </a:lnTo>
                  <a:lnTo>
                    <a:pt x="63" y="97"/>
                  </a:lnTo>
                  <a:lnTo>
                    <a:pt x="0" y="83"/>
                  </a:lnTo>
                  <a:lnTo>
                    <a:pt x="21" y="62"/>
                  </a:lnTo>
                </a:path>
              </a:pathLst>
            </a:custGeom>
            <a:grpFill/>
            <a:ln w="1905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08" name="Freeform 107"/>
            <p:cNvSpPr>
              <a:spLocks noChangeArrowheads="1"/>
            </p:cNvSpPr>
            <p:nvPr/>
          </p:nvSpPr>
          <p:spPr bwMode="auto">
            <a:xfrm>
              <a:off x="15890743" y="7407568"/>
              <a:ext cx="22783" cy="33140"/>
            </a:xfrm>
            <a:custGeom>
              <a:avLst/>
              <a:gdLst>
                <a:gd name="T0" fmla="*/ 42 w 50"/>
                <a:gd name="T1" fmla="*/ 69 h 70"/>
                <a:gd name="T2" fmla="*/ 49 w 50"/>
                <a:gd name="T3" fmla="*/ 69 h 70"/>
                <a:gd name="T4" fmla="*/ 49 w 50"/>
                <a:gd name="T5" fmla="*/ 28 h 70"/>
                <a:gd name="T6" fmla="*/ 35 w 50"/>
                <a:gd name="T7" fmla="*/ 0 h 70"/>
                <a:gd name="T8" fmla="*/ 7 w 50"/>
                <a:gd name="T9" fmla="*/ 7 h 70"/>
                <a:gd name="T10" fmla="*/ 0 w 50"/>
                <a:gd name="T11" fmla="*/ 69 h 70"/>
                <a:gd name="T12" fmla="*/ 42 w 50"/>
                <a:gd name="T13" fmla="*/ 69 h 70"/>
              </a:gdLst>
              <a:ahLst/>
              <a:cxnLst>
                <a:cxn ang="0">
                  <a:pos x="T0" y="T1"/>
                </a:cxn>
                <a:cxn ang="0">
                  <a:pos x="T2" y="T3"/>
                </a:cxn>
                <a:cxn ang="0">
                  <a:pos x="T4" y="T5"/>
                </a:cxn>
                <a:cxn ang="0">
                  <a:pos x="T6" y="T7"/>
                </a:cxn>
                <a:cxn ang="0">
                  <a:pos x="T8" y="T9"/>
                </a:cxn>
                <a:cxn ang="0">
                  <a:pos x="T10" y="T11"/>
                </a:cxn>
                <a:cxn ang="0">
                  <a:pos x="T12" y="T13"/>
                </a:cxn>
              </a:cxnLst>
              <a:rect l="0" t="0" r="r" b="b"/>
              <a:pathLst>
                <a:path w="50" h="70">
                  <a:moveTo>
                    <a:pt x="42" y="69"/>
                  </a:moveTo>
                  <a:lnTo>
                    <a:pt x="49" y="69"/>
                  </a:lnTo>
                  <a:lnTo>
                    <a:pt x="49" y="28"/>
                  </a:lnTo>
                  <a:lnTo>
                    <a:pt x="35" y="0"/>
                  </a:lnTo>
                  <a:lnTo>
                    <a:pt x="7" y="7"/>
                  </a:lnTo>
                  <a:lnTo>
                    <a:pt x="0" y="69"/>
                  </a:lnTo>
                  <a:lnTo>
                    <a:pt x="42" y="69"/>
                  </a:lnTo>
                </a:path>
              </a:pathLst>
            </a:custGeom>
            <a:grpFill/>
            <a:ln w="1905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09" name="Freeform 108"/>
            <p:cNvSpPr>
              <a:spLocks noChangeArrowheads="1"/>
            </p:cNvSpPr>
            <p:nvPr/>
          </p:nvSpPr>
          <p:spPr bwMode="auto">
            <a:xfrm>
              <a:off x="16512076" y="7498704"/>
              <a:ext cx="14498" cy="22784"/>
            </a:xfrm>
            <a:custGeom>
              <a:avLst/>
              <a:gdLst>
                <a:gd name="T0" fmla="*/ 21 w 29"/>
                <a:gd name="T1" fmla="*/ 0 h 49"/>
                <a:gd name="T2" fmla="*/ 28 w 29"/>
                <a:gd name="T3" fmla="*/ 7 h 49"/>
                <a:gd name="T4" fmla="*/ 7 w 29"/>
                <a:gd name="T5" fmla="*/ 27 h 49"/>
                <a:gd name="T6" fmla="*/ 21 w 29"/>
                <a:gd name="T7" fmla="*/ 34 h 49"/>
                <a:gd name="T8" fmla="*/ 7 w 29"/>
                <a:gd name="T9" fmla="*/ 48 h 49"/>
                <a:gd name="T10" fmla="*/ 0 w 29"/>
                <a:gd name="T11" fmla="*/ 27 h 49"/>
                <a:gd name="T12" fmla="*/ 21 w 29"/>
                <a:gd name="T13" fmla="*/ 0 h 49"/>
              </a:gdLst>
              <a:ahLst/>
              <a:cxnLst>
                <a:cxn ang="0">
                  <a:pos x="T0" y="T1"/>
                </a:cxn>
                <a:cxn ang="0">
                  <a:pos x="T2" y="T3"/>
                </a:cxn>
                <a:cxn ang="0">
                  <a:pos x="T4" y="T5"/>
                </a:cxn>
                <a:cxn ang="0">
                  <a:pos x="T6" y="T7"/>
                </a:cxn>
                <a:cxn ang="0">
                  <a:pos x="T8" y="T9"/>
                </a:cxn>
                <a:cxn ang="0">
                  <a:pos x="T10" y="T11"/>
                </a:cxn>
                <a:cxn ang="0">
                  <a:pos x="T12" y="T13"/>
                </a:cxn>
              </a:cxnLst>
              <a:rect l="0" t="0" r="r" b="b"/>
              <a:pathLst>
                <a:path w="29" h="49">
                  <a:moveTo>
                    <a:pt x="21" y="0"/>
                  </a:moveTo>
                  <a:lnTo>
                    <a:pt x="28" y="7"/>
                  </a:lnTo>
                  <a:lnTo>
                    <a:pt x="7" y="27"/>
                  </a:lnTo>
                  <a:lnTo>
                    <a:pt x="21" y="34"/>
                  </a:lnTo>
                  <a:lnTo>
                    <a:pt x="7" y="48"/>
                  </a:lnTo>
                  <a:lnTo>
                    <a:pt x="0" y="27"/>
                  </a:lnTo>
                  <a:lnTo>
                    <a:pt x="21" y="0"/>
                  </a:lnTo>
                </a:path>
              </a:pathLst>
            </a:custGeom>
            <a:grpFill/>
            <a:ln w="1905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10" name="Freeform 109"/>
            <p:cNvSpPr>
              <a:spLocks noChangeArrowheads="1"/>
            </p:cNvSpPr>
            <p:nvPr/>
          </p:nvSpPr>
          <p:spPr bwMode="auto">
            <a:xfrm>
              <a:off x="15575935" y="6287025"/>
              <a:ext cx="14498" cy="16570"/>
            </a:xfrm>
            <a:custGeom>
              <a:avLst/>
              <a:gdLst>
                <a:gd name="T0" fmla="*/ 0 w 29"/>
                <a:gd name="T1" fmla="*/ 21 h 36"/>
                <a:gd name="T2" fmla="*/ 14 w 29"/>
                <a:gd name="T3" fmla="*/ 35 h 36"/>
                <a:gd name="T4" fmla="*/ 28 w 29"/>
                <a:gd name="T5" fmla="*/ 7 h 36"/>
                <a:gd name="T6" fmla="*/ 14 w 29"/>
                <a:gd name="T7" fmla="*/ 0 h 36"/>
                <a:gd name="T8" fmla="*/ 0 w 29"/>
                <a:gd name="T9" fmla="*/ 21 h 36"/>
              </a:gdLst>
              <a:ahLst/>
              <a:cxnLst>
                <a:cxn ang="0">
                  <a:pos x="T0" y="T1"/>
                </a:cxn>
                <a:cxn ang="0">
                  <a:pos x="T2" y="T3"/>
                </a:cxn>
                <a:cxn ang="0">
                  <a:pos x="T4" y="T5"/>
                </a:cxn>
                <a:cxn ang="0">
                  <a:pos x="T6" y="T7"/>
                </a:cxn>
                <a:cxn ang="0">
                  <a:pos x="T8" y="T9"/>
                </a:cxn>
              </a:cxnLst>
              <a:rect l="0" t="0" r="r" b="b"/>
              <a:pathLst>
                <a:path w="29" h="36">
                  <a:moveTo>
                    <a:pt x="0" y="21"/>
                  </a:moveTo>
                  <a:lnTo>
                    <a:pt x="14" y="35"/>
                  </a:lnTo>
                  <a:lnTo>
                    <a:pt x="28" y="7"/>
                  </a:lnTo>
                  <a:lnTo>
                    <a:pt x="14" y="0"/>
                  </a:lnTo>
                  <a:lnTo>
                    <a:pt x="0" y="21"/>
                  </a:lnTo>
                </a:path>
              </a:pathLst>
            </a:custGeom>
            <a:grpFill/>
            <a:ln w="1905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11" name="Freeform 110"/>
            <p:cNvSpPr>
              <a:spLocks noChangeArrowheads="1"/>
            </p:cNvSpPr>
            <p:nvPr/>
          </p:nvSpPr>
          <p:spPr bwMode="auto">
            <a:xfrm>
              <a:off x="16083356" y="6881473"/>
              <a:ext cx="6213" cy="6214"/>
            </a:xfrm>
            <a:custGeom>
              <a:avLst/>
              <a:gdLst>
                <a:gd name="T0" fmla="*/ 0 w 15"/>
                <a:gd name="T1" fmla="*/ 7 h 15"/>
                <a:gd name="T2" fmla="*/ 0 w 15"/>
                <a:gd name="T3" fmla="*/ 14 h 15"/>
                <a:gd name="T4" fmla="*/ 14 w 15"/>
                <a:gd name="T5" fmla="*/ 0 h 15"/>
                <a:gd name="T6" fmla="*/ 0 w 15"/>
                <a:gd name="T7" fmla="*/ 0 h 15"/>
                <a:gd name="T8" fmla="*/ 0 w 15"/>
                <a:gd name="T9" fmla="*/ 7 h 15"/>
              </a:gdLst>
              <a:ahLst/>
              <a:cxnLst>
                <a:cxn ang="0">
                  <a:pos x="T0" y="T1"/>
                </a:cxn>
                <a:cxn ang="0">
                  <a:pos x="T2" y="T3"/>
                </a:cxn>
                <a:cxn ang="0">
                  <a:pos x="T4" y="T5"/>
                </a:cxn>
                <a:cxn ang="0">
                  <a:pos x="T6" y="T7"/>
                </a:cxn>
                <a:cxn ang="0">
                  <a:pos x="T8" y="T9"/>
                </a:cxn>
              </a:cxnLst>
              <a:rect l="0" t="0" r="r" b="b"/>
              <a:pathLst>
                <a:path w="15" h="15">
                  <a:moveTo>
                    <a:pt x="0" y="7"/>
                  </a:moveTo>
                  <a:lnTo>
                    <a:pt x="0" y="14"/>
                  </a:lnTo>
                  <a:lnTo>
                    <a:pt x="14" y="0"/>
                  </a:lnTo>
                  <a:lnTo>
                    <a:pt x="0" y="0"/>
                  </a:lnTo>
                  <a:lnTo>
                    <a:pt x="0" y="7"/>
                  </a:lnTo>
                </a:path>
              </a:pathLst>
            </a:custGeom>
            <a:grpFill/>
            <a:ln w="1905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12" name="Freeform 111"/>
            <p:cNvSpPr>
              <a:spLocks noChangeArrowheads="1"/>
            </p:cNvSpPr>
            <p:nvPr/>
          </p:nvSpPr>
          <p:spPr bwMode="auto">
            <a:xfrm>
              <a:off x="15538655" y="5655295"/>
              <a:ext cx="14498" cy="16570"/>
            </a:xfrm>
            <a:custGeom>
              <a:avLst/>
              <a:gdLst>
                <a:gd name="T0" fmla="*/ 14 w 29"/>
                <a:gd name="T1" fmla="*/ 0 h 36"/>
                <a:gd name="T2" fmla="*/ 28 w 29"/>
                <a:gd name="T3" fmla="*/ 14 h 36"/>
                <a:gd name="T4" fmla="*/ 7 w 29"/>
                <a:gd name="T5" fmla="*/ 35 h 36"/>
                <a:gd name="T6" fmla="*/ 0 w 29"/>
                <a:gd name="T7" fmla="*/ 14 h 36"/>
                <a:gd name="T8" fmla="*/ 14 w 29"/>
                <a:gd name="T9" fmla="*/ 0 h 36"/>
              </a:gdLst>
              <a:ahLst/>
              <a:cxnLst>
                <a:cxn ang="0">
                  <a:pos x="T0" y="T1"/>
                </a:cxn>
                <a:cxn ang="0">
                  <a:pos x="T2" y="T3"/>
                </a:cxn>
                <a:cxn ang="0">
                  <a:pos x="T4" y="T5"/>
                </a:cxn>
                <a:cxn ang="0">
                  <a:pos x="T6" y="T7"/>
                </a:cxn>
                <a:cxn ang="0">
                  <a:pos x="T8" y="T9"/>
                </a:cxn>
              </a:cxnLst>
              <a:rect l="0" t="0" r="r" b="b"/>
              <a:pathLst>
                <a:path w="29" h="36">
                  <a:moveTo>
                    <a:pt x="14" y="0"/>
                  </a:moveTo>
                  <a:lnTo>
                    <a:pt x="28" y="14"/>
                  </a:lnTo>
                  <a:lnTo>
                    <a:pt x="7" y="35"/>
                  </a:lnTo>
                  <a:lnTo>
                    <a:pt x="0" y="14"/>
                  </a:lnTo>
                  <a:lnTo>
                    <a:pt x="14" y="0"/>
                  </a:lnTo>
                </a:path>
              </a:pathLst>
            </a:custGeom>
            <a:grpFill/>
            <a:ln w="1905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13" name="Freeform 112"/>
            <p:cNvSpPr>
              <a:spLocks noChangeArrowheads="1"/>
            </p:cNvSpPr>
            <p:nvPr/>
          </p:nvSpPr>
          <p:spPr bwMode="auto">
            <a:xfrm>
              <a:off x="17344662" y="5903844"/>
              <a:ext cx="55920" cy="43497"/>
            </a:xfrm>
            <a:custGeom>
              <a:avLst/>
              <a:gdLst>
                <a:gd name="T0" fmla="*/ 35 w 119"/>
                <a:gd name="T1" fmla="*/ 90 h 91"/>
                <a:gd name="T2" fmla="*/ 90 w 119"/>
                <a:gd name="T3" fmla="*/ 56 h 91"/>
                <a:gd name="T4" fmla="*/ 118 w 119"/>
                <a:gd name="T5" fmla="*/ 49 h 91"/>
                <a:gd name="T6" fmla="*/ 84 w 119"/>
                <a:gd name="T7" fmla="*/ 0 h 91"/>
                <a:gd name="T8" fmla="*/ 70 w 119"/>
                <a:gd name="T9" fmla="*/ 14 h 91"/>
                <a:gd name="T10" fmla="*/ 0 w 119"/>
                <a:gd name="T11" fmla="*/ 0 h 91"/>
                <a:gd name="T12" fmla="*/ 0 w 119"/>
                <a:gd name="T13" fmla="*/ 28 h 91"/>
                <a:gd name="T14" fmla="*/ 14 w 119"/>
                <a:gd name="T15" fmla="*/ 62 h 91"/>
                <a:gd name="T16" fmla="*/ 35 w 119"/>
                <a:gd name="T17" fmla="*/ 9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9" h="91">
                  <a:moveTo>
                    <a:pt x="35" y="90"/>
                  </a:moveTo>
                  <a:lnTo>
                    <a:pt x="90" y="56"/>
                  </a:lnTo>
                  <a:lnTo>
                    <a:pt x="118" y="49"/>
                  </a:lnTo>
                  <a:lnTo>
                    <a:pt x="84" y="0"/>
                  </a:lnTo>
                  <a:lnTo>
                    <a:pt x="70" y="14"/>
                  </a:lnTo>
                  <a:lnTo>
                    <a:pt x="0" y="0"/>
                  </a:lnTo>
                  <a:lnTo>
                    <a:pt x="0" y="28"/>
                  </a:lnTo>
                  <a:lnTo>
                    <a:pt x="14" y="62"/>
                  </a:lnTo>
                  <a:lnTo>
                    <a:pt x="35" y="90"/>
                  </a:lnTo>
                </a:path>
              </a:pathLst>
            </a:custGeom>
            <a:grpFill/>
            <a:ln w="1905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14" name="Freeform 113"/>
            <p:cNvSpPr>
              <a:spLocks noChangeArrowheads="1"/>
            </p:cNvSpPr>
            <p:nvPr/>
          </p:nvSpPr>
          <p:spPr bwMode="auto">
            <a:xfrm>
              <a:off x="17526919" y="6110970"/>
              <a:ext cx="16569" cy="20712"/>
            </a:xfrm>
            <a:custGeom>
              <a:avLst/>
              <a:gdLst>
                <a:gd name="T0" fmla="*/ 34 w 35"/>
                <a:gd name="T1" fmla="*/ 7 h 43"/>
                <a:gd name="T2" fmla="*/ 34 w 35"/>
                <a:gd name="T3" fmla="*/ 42 h 43"/>
                <a:gd name="T4" fmla="*/ 0 w 35"/>
                <a:gd name="T5" fmla="*/ 14 h 43"/>
                <a:gd name="T6" fmla="*/ 21 w 35"/>
                <a:gd name="T7" fmla="*/ 0 h 43"/>
                <a:gd name="T8" fmla="*/ 34 w 35"/>
                <a:gd name="T9" fmla="*/ 7 h 43"/>
              </a:gdLst>
              <a:ahLst/>
              <a:cxnLst>
                <a:cxn ang="0">
                  <a:pos x="T0" y="T1"/>
                </a:cxn>
                <a:cxn ang="0">
                  <a:pos x="T2" y="T3"/>
                </a:cxn>
                <a:cxn ang="0">
                  <a:pos x="T4" y="T5"/>
                </a:cxn>
                <a:cxn ang="0">
                  <a:pos x="T6" y="T7"/>
                </a:cxn>
                <a:cxn ang="0">
                  <a:pos x="T8" y="T9"/>
                </a:cxn>
              </a:cxnLst>
              <a:rect l="0" t="0" r="r" b="b"/>
              <a:pathLst>
                <a:path w="35" h="43">
                  <a:moveTo>
                    <a:pt x="34" y="7"/>
                  </a:moveTo>
                  <a:lnTo>
                    <a:pt x="34" y="42"/>
                  </a:lnTo>
                  <a:lnTo>
                    <a:pt x="0" y="14"/>
                  </a:lnTo>
                  <a:lnTo>
                    <a:pt x="21" y="0"/>
                  </a:lnTo>
                  <a:lnTo>
                    <a:pt x="34" y="7"/>
                  </a:lnTo>
                </a:path>
              </a:pathLst>
            </a:custGeom>
            <a:grpFill/>
            <a:ln w="1905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15" name="Freeform 114"/>
            <p:cNvSpPr>
              <a:spLocks noChangeArrowheads="1"/>
            </p:cNvSpPr>
            <p:nvPr/>
          </p:nvSpPr>
          <p:spPr bwMode="auto">
            <a:xfrm>
              <a:off x="15114078" y="4986285"/>
              <a:ext cx="12426" cy="4142"/>
            </a:xfrm>
            <a:custGeom>
              <a:avLst/>
              <a:gdLst>
                <a:gd name="T0" fmla="*/ 0 w 28"/>
                <a:gd name="T1" fmla="*/ 7 h 8"/>
                <a:gd name="T2" fmla="*/ 27 w 28"/>
                <a:gd name="T3" fmla="*/ 0 h 8"/>
                <a:gd name="T4" fmla="*/ 7 w 28"/>
                <a:gd name="T5" fmla="*/ 0 h 8"/>
                <a:gd name="T6" fmla="*/ 0 w 28"/>
                <a:gd name="T7" fmla="*/ 7 h 8"/>
              </a:gdLst>
              <a:ahLst/>
              <a:cxnLst>
                <a:cxn ang="0">
                  <a:pos x="T0" y="T1"/>
                </a:cxn>
                <a:cxn ang="0">
                  <a:pos x="T2" y="T3"/>
                </a:cxn>
                <a:cxn ang="0">
                  <a:pos x="T4" y="T5"/>
                </a:cxn>
                <a:cxn ang="0">
                  <a:pos x="T6" y="T7"/>
                </a:cxn>
              </a:cxnLst>
              <a:rect l="0" t="0" r="r" b="b"/>
              <a:pathLst>
                <a:path w="28" h="8">
                  <a:moveTo>
                    <a:pt x="0" y="7"/>
                  </a:moveTo>
                  <a:lnTo>
                    <a:pt x="27" y="0"/>
                  </a:lnTo>
                  <a:lnTo>
                    <a:pt x="7" y="0"/>
                  </a:lnTo>
                  <a:lnTo>
                    <a:pt x="0" y="7"/>
                  </a:lnTo>
                </a:path>
              </a:pathLst>
            </a:custGeom>
            <a:grpFill/>
            <a:ln w="1905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16" name="Freeform 115"/>
            <p:cNvSpPr>
              <a:spLocks noChangeArrowheads="1"/>
            </p:cNvSpPr>
            <p:nvPr/>
          </p:nvSpPr>
          <p:spPr bwMode="auto">
            <a:xfrm>
              <a:off x="15122363" y="4992498"/>
              <a:ext cx="4142" cy="6214"/>
            </a:xfrm>
            <a:custGeom>
              <a:avLst/>
              <a:gdLst>
                <a:gd name="T0" fmla="*/ 0 w 7"/>
                <a:gd name="T1" fmla="*/ 14 h 15"/>
                <a:gd name="T2" fmla="*/ 6 w 7"/>
                <a:gd name="T3" fmla="*/ 14 h 15"/>
                <a:gd name="T4" fmla="*/ 6 w 7"/>
                <a:gd name="T5" fmla="*/ 0 h 15"/>
                <a:gd name="T6" fmla="*/ 0 w 7"/>
                <a:gd name="T7" fmla="*/ 14 h 15"/>
              </a:gdLst>
              <a:ahLst/>
              <a:cxnLst>
                <a:cxn ang="0">
                  <a:pos x="T0" y="T1"/>
                </a:cxn>
                <a:cxn ang="0">
                  <a:pos x="T2" y="T3"/>
                </a:cxn>
                <a:cxn ang="0">
                  <a:pos x="T4" y="T5"/>
                </a:cxn>
                <a:cxn ang="0">
                  <a:pos x="T6" y="T7"/>
                </a:cxn>
              </a:cxnLst>
              <a:rect l="0" t="0" r="r" b="b"/>
              <a:pathLst>
                <a:path w="7" h="15">
                  <a:moveTo>
                    <a:pt x="0" y="14"/>
                  </a:moveTo>
                  <a:lnTo>
                    <a:pt x="6" y="14"/>
                  </a:lnTo>
                  <a:lnTo>
                    <a:pt x="6" y="0"/>
                  </a:lnTo>
                  <a:lnTo>
                    <a:pt x="0" y="14"/>
                  </a:lnTo>
                </a:path>
              </a:pathLst>
            </a:custGeom>
            <a:grpFill/>
            <a:ln w="1905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17" name="Freeform 116"/>
            <p:cNvSpPr>
              <a:spLocks noChangeArrowheads="1"/>
            </p:cNvSpPr>
            <p:nvPr/>
          </p:nvSpPr>
          <p:spPr bwMode="auto">
            <a:xfrm>
              <a:off x="15114078" y="4986285"/>
              <a:ext cx="12426" cy="4142"/>
            </a:xfrm>
            <a:custGeom>
              <a:avLst/>
              <a:gdLst>
                <a:gd name="T0" fmla="*/ 0 w 28"/>
                <a:gd name="T1" fmla="*/ 7 h 8"/>
                <a:gd name="T2" fmla="*/ 27 w 28"/>
                <a:gd name="T3" fmla="*/ 0 h 8"/>
                <a:gd name="T4" fmla="*/ 7 w 28"/>
                <a:gd name="T5" fmla="*/ 0 h 8"/>
                <a:gd name="T6" fmla="*/ 0 w 28"/>
                <a:gd name="T7" fmla="*/ 7 h 8"/>
              </a:gdLst>
              <a:ahLst/>
              <a:cxnLst>
                <a:cxn ang="0">
                  <a:pos x="T0" y="T1"/>
                </a:cxn>
                <a:cxn ang="0">
                  <a:pos x="T2" y="T3"/>
                </a:cxn>
                <a:cxn ang="0">
                  <a:pos x="T4" y="T5"/>
                </a:cxn>
                <a:cxn ang="0">
                  <a:pos x="T6" y="T7"/>
                </a:cxn>
              </a:cxnLst>
              <a:rect l="0" t="0" r="r" b="b"/>
              <a:pathLst>
                <a:path w="28" h="8">
                  <a:moveTo>
                    <a:pt x="0" y="7"/>
                  </a:moveTo>
                  <a:lnTo>
                    <a:pt x="27" y="0"/>
                  </a:lnTo>
                  <a:lnTo>
                    <a:pt x="7" y="0"/>
                  </a:lnTo>
                  <a:lnTo>
                    <a:pt x="0" y="7"/>
                  </a:lnTo>
                </a:path>
              </a:pathLst>
            </a:custGeom>
            <a:grpFill/>
            <a:ln w="1905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18" name="Freeform 117"/>
            <p:cNvSpPr>
              <a:spLocks noChangeArrowheads="1"/>
            </p:cNvSpPr>
            <p:nvPr/>
          </p:nvSpPr>
          <p:spPr bwMode="auto">
            <a:xfrm>
              <a:off x="15122363" y="4992498"/>
              <a:ext cx="4142" cy="6214"/>
            </a:xfrm>
            <a:custGeom>
              <a:avLst/>
              <a:gdLst>
                <a:gd name="T0" fmla="*/ 0 w 7"/>
                <a:gd name="T1" fmla="*/ 14 h 15"/>
                <a:gd name="T2" fmla="*/ 6 w 7"/>
                <a:gd name="T3" fmla="*/ 14 h 15"/>
                <a:gd name="T4" fmla="*/ 6 w 7"/>
                <a:gd name="T5" fmla="*/ 0 h 15"/>
                <a:gd name="T6" fmla="*/ 0 w 7"/>
                <a:gd name="T7" fmla="*/ 14 h 15"/>
              </a:gdLst>
              <a:ahLst/>
              <a:cxnLst>
                <a:cxn ang="0">
                  <a:pos x="T0" y="T1"/>
                </a:cxn>
                <a:cxn ang="0">
                  <a:pos x="T2" y="T3"/>
                </a:cxn>
                <a:cxn ang="0">
                  <a:pos x="T4" y="T5"/>
                </a:cxn>
                <a:cxn ang="0">
                  <a:pos x="T6" y="T7"/>
                </a:cxn>
              </a:cxnLst>
              <a:rect l="0" t="0" r="r" b="b"/>
              <a:pathLst>
                <a:path w="7" h="15">
                  <a:moveTo>
                    <a:pt x="0" y="14"/>
                  </a:moveTo>
                  <a:lnTo>
                    <a:pt x="6" y="14"/>
                  </a:lnTo>
                  <a:lnTo>
                    <a:pt x="6" y="0"/>
                  </a:lnTo>
                  <a:lnTo>
                    <a:pt x="0" y="14"/>
                  </a:lnTo>
                </a:path>
              </a:pathLst>
            </a:custGeom>
            <a:grpFill/>
            <a:ln w="1905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19" name="Freeform 118"/>
            <p:cNvSpPr>
              <a:spLocks noChangeArrowheads="1"/>
            </p:cNvSpPr>
            <p:nvPr/>
          </p:nvSpPr>
          <p:spPr bwMode="auto">
            <a:xfrm>
              <a:off x="15043659" y="4538896"/>
              <a:ext cx="2748362" cy="1437444"/>
            </a:xfrm>
            <a:custGeom>
              <a:avLst/>
              <a:gdLst>
                <a:gd name="T0" fmla="*/ 3081 w 5850"/>
                <a:gd name="T1" fmla="*/ 390 h 3062"/>
                <a:gd name="T2" fmla="*/ 2782 w 5850"/>
                <a:gd name="T3" fmla="*/ 494 h 3062"/>
                <a:gd name="T4" fmla="*/ 2650 w 5850"/>
                <a:gd name="T5" fmla="*/ 445 h 3062"/>
                <a:gd name="T6" fmla="*/ 2462 w 5850"/>
                <a:gd name="T7" fmla="*/ 390 h 3062"/>
                <a:gd name="T8" fmla="*/ 2184 w 5850"/>
                <a:gd name="T9" fmla="*/ 494 h 3062"/>
                <a:gd name="T10" fmla="*/ 1843 w 5850"/>
                <a:gd name="T11" fmla="*/ 334 h 3062"/>
                <a:gd name="T12" fmla="*/ 1593 w 5850"/>
                <a:gd name="T13" fmla="*/ 209 h 3062"/>
                <a:gd name="T14" fmla="*/ 1384 w 5850"/>
                <a:gd name="T15" fmla="*/ 160 h 3062"/>
                <a:gd name="T16" fmla="*/ 1182 w 5850"/>
                <a:gd name="T17" fmla="*/ 84 h 3062"/>
                <a:gd name="T18" fmla="*/ 1064 w 5850"/>
                <a:gd name="T19" fmla="*/ 84 h 3062"/>
                <a:gd name="T20" fmla="*/ 904 w 5850"/>
                <a:gd name="T21" fmla="*/ 63 h 3062"/>
                <a:gd name="T22" fmla="*/ 709 w 5850"/>
                <a:gd name="T23" fmla="*/ 14 h 3062"/>
                <a:gd name="T24" fmla="*/ 577 w 5850"/>
                <a:gd name="T25" fmla="*/ 98 h 3062"/>
                <a:gd name="T26" fmla="*/ 306 w 5850"/>
                <a:gd name="T27" fmla="*/ 160 h 3062"/>
                <a:gd name="T28" fmla="*/ 208 w 5850"/>
                <a:gd name="T29" fmla="*/ 397 h 3062"/>
                <a:gd name="T30" fmla="*/ 132 w 5850"/>
                <a:gd name="T31" fmla="*/ 529 h 3062"/>
                <a:gd name="T32" fmla="*/ 271 w 5850"/>
                <a:gd name="T33" fmla="*/ 696 h 3062"/>
                <a:gd name="T34" fmla="*/ 180 w 5850"/>
                <a:gd name="T35" fmla="*/ 960 h 3062"/>
                <a:gd name="T36" fmla="*/ 7 w 5850"/>
                <a:gd name="T37" fmla="*/ 988 h 3062"/>
                <a:gd name="T38" fmla="*/ 139 w 5850"/>
                <a:gd name="T39" fmla="*/ 1155 h 3062"/>
                <a:gd name="T40" fmla="*/ 334 w 5850"/>
                <a:gd name="T41" fmla="*/ 1183 h 3062"/>
                <a:gd name="T42" fmla="*/ 473 w 5850"/>
                <a:gd name="T43" fmla="*/ 1294 h 3062"/>
                <a:gd name="T44" fmla="*/ 396 w 5850"/>
                <a:gd name="T45" fmla="*/ 1579 h 3062"/>
                <a:gd name="T46" fmla="*/ 667 w 5850"/>
                <a:gd name="T47" fmla="*/ 1530 h 3062"/>
                <a:gd name="T48" fmla="*/ 918 w 5850"/>
                <a:gd name="T49" fmla="*/ 1642 h 3062"/>
                <a:gd name="T50" fmla="*/ 1293 w 5850"/>
                <a:gd name="T51" fmla="*/ 1517 h 3062"/>
                <a:gd name="T52" fmla="*/ 1586 w 5850"/>
                <a:gd name="T53" fmla="*/ 1753 h 3062"/>
                <a:gd name="T54" fmla="*/ 1899 w 5850"/>
                <a:gd name="T55" fmla="*/ 1899 h 3062"/>
                <a:gd name="T56" fmla="*/ 2149 w 5850"/>
                <a:gd name="T57" fmla="*/ 2080 h 3062"/>
                <a:gd name="T58" fmla="*/ 2344 w 5850"/>
                <a:gd name="T59" fmla="*/ 2219 h 3062"/>
                <a:gd name="T60" fmla="*/ 2699 w 5850"/>
                <a:gd name="T61" fmla="*/ 2247 h 3062"/>
                <a:gd name="T62" fmla="*/ 2970 w 5850"/>
                <a:gd name="T63" fmla="*/ 2184 h 3062"/>
                <a:gd name="T64" fmla="*/ 3283 w 5850"/>
                <a:gd name="T65" fmla="*/ 2268 h 3062"/>
                <a:gd name="T66" fmla="*/ 3429 w 5850"/>
                <a:gd name="T67" fmla="*/ 2143 h 3062"/>
                <a:gd name="T68" fmla="*/ 3714 w 5850"/>
                <a:gd name="T69" fmla="*/ 2031 h 3062"/>
                <a:gd name="T70" fmla="*/ 3881 w 5850"/>
                <a:gd name="T71" fmla="*/ 2129 h 3062"/>
                <a:gd name="T72" fmla="*/ 4028 w 5850"/>
                <a:gd name="T73" fmla="*/ 2268 h 3062"/>
                <a:gd name="T74" fmla="*/ 4111 w 5850"/>
                <a:gd name="T75" fmla="*/ 2393 h 3062"/>
                <a:gd name="T76" fmla="*/ 4083 w 5850"/>
                <a:gd name="T77" fmla="*/ 2630 h 3062"/>
                <a:gd name="T78" fmla="*/ 4361 w 5850"/>
                <a:gd name="T79" fmla="*/ 2908 h 3062"/>
                <a:gd name="T80" fmla="*/ 4681 w 5850"/>
                <a:gd name="T81" fmla="*/ 3026 h 3062"/>
                <a:gd name="T82" fmla="*/ 4855 w 5850"/>
                <a:gd name="T83" fmla="*/ 2859 h 3062"/>
                <a:gd name="T84" fmla="*/ 4932 w 5850"/>
                <a:gd name="T85" fmla="*/ 2671 h 3062"/>
                <a:gd name="T86" fmla="*/ 5092 w 5850"/>
                <a:gd name="T87" fmla="*/ 2643 h 3062"/>
                <a:gd name="T88" fmla="*/ 5280 w 5850"/>
                <a:gd name="T89" fmla="*/ 2595 h 3062"/>
                <a:gd name="T90" fmla="*/ 5467 w 5850"/>
                <a:gd name="T91" fmla="*/ 2623 h 3062"/>
                <a:gd name="T92" fmla="*/ 5502 w 5850"/>
                <a:gd name="T93" fmla="*/ 2790 h 3062"/>
                <a:gd name="T94" fmla="*/ 5620 w 5850"/>
                <a:gd name="T95" fmla="*/ 2831 h 3062"/>
                <a:gd name="T96" fmla="*/ 5800 w 5850"/>
                <a:gd name="T97" fmla="*/ 2797 h 3062"/>
                <a:gd name="T98" fmla="*/ 5842 w 5850"/>
                <a:gd name="T99" fmla="*/ 2595 h 3062"/>
                <a:gd name="T100" fmla="*/ 5440 w 5850"/>
                <a:gd name="T101" fmla="*/ 2240 h 3062"/>
                <a:gd name="T102" fmla="*/ 5141 w 5850"/>
                <a:gd name="T103" fmla="*/ 1607 h 3062"/>
                <a:gd name="T104" fmla="*/ 5022 w 5850"/>
                <a:gd name="T105" fmla="*/ 828 h 3062"/>
                <a:gd name="T106" fmla="*/ 5182 w 5850"/>
                <a:gd name="T107" fmla="*/ 696 h 3062"/>
                <a:gd name="T108" fmla="*/ 5085 w 5850"/>
                <a:gd name="T109" fmla="*/ 536 h 3062"/>
                <a:gd name="T110" fmla="*/ 4987 w 5850"/>
                <a:gd name="T111" fmla="*/ 466 h 3062"/>
                <a:gd name="T112" fmla="*/ 4772 w 5850"/>
                <a:gd name="T113" fmla="*/ 362 h 3062"/>
                <a:gd name="T114" fmla="*/ 4493 w 5850"/>
                <a:gd name="T115" fmla="*/ 348 h 3062"/>
                <a:gd name="T116" fmla="*/ 4160 w 5850"/>
                <a:gd name="T117" fmla="*/ 459 h 3062"/>
                <a:gd name="T118" fmla="*/ 3721 w 5850"/>
                <a:gd name="T119" fmla="*/ 438 h 3062"/>
                <a:gd name="T120" fmla="*/ 3471 w 5850"/>
                <a:gd name="T121" fmla="*/ 390 h 3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850" h="3062">
                  <a:moveTo>
                    <a:pt x="3374" y="411"/>
                  </a:moveTo>
                  <a:lnTo>
                    <a:pt x="3318" y="431"/>
                  </a:lnTo>
                  <a:lnTo>
                    <a:pt x="3297" y="431"/>
                  </a:lnTo>
                  <a:lnTo>
                    <a:pt x="3227" y="431"/>
                  </a:lnTo>
                  <a:lnTo>
                    <a:pt x="3213" y="445"/>
                  </a:lnTo>
                  <a:lnTo>
                    <a:pt x="3165" y="411"/>
                  </a:lnTo>
                  <a:lnTo>
                    <a:pt x="3116" y="390"/>
                  </a:lnTo>
                  <a:lnTo>
                    <a:pt x="3081" y="390"/>
                  </a:lnTo>
                  <a:lnTo>
                    <a:pt x="3061" y="411"/>
                  </a:lnTo>
                  <a:lnTo>
                    <a:pt x="3012" y="404"/>
                  </a:lnTo>
                  <a:lnTo>
                    <a:pt x="2970" y="397"/>
                  </a:lnTo>
                  <a:lnTo>
                    <a:pt x="2928" y="431"/>
                  </a:lnTo>
                  <a:lnTo>
                    <a:pt x="2887" y="445"/>
                  </a:lnTo>
                  <a:lnTo>
                    <a:pt x="2880" y="466"/>
                  </a:lnTo>
                  <a:lnTo>
                    <a:pt x="2824" y="466"/>
                  </a:lnTo>
                  <a:lnTo>
                    <a:pt x="2782" y="494"/>
                  </a:lnTo>
                  <a:lnTo>
                    <a:pt x="2796" y="473"/>
                  </a:lnTo>
                  <a:lnTo>
                    <a:pt x="2761" y="480"/>
                  </a:lnTo>
                  <a:lnTo>
                    <a:pt x="2761" y="473"/>
                  </a:lnTo>
                  <a:lnTo>
                    <a:pt x="2754" y="473"/>
                  </a:lnTo>
                  <a:lnTo>
                    <a:pt x="2740" y="459"/>
                  </a:lnTo>
                  <a:lnTo>
                    <a:pt x="2706" y="459"/>
                  </a:lnTo>
                  <a:lnTo>
                    <a:pt x="2671" y="438"/>
                  </a:lnTo>
                  <a:lnTo>
                    <a:pt x="2650" y="445"/>
                  </a:lnTo>
                  <a:lnTo>
                    <a:pt x="2636" y="438"/>
                  </a:lnTo>
                  <a:lnTo>
                    <a:pt x="2587" y="431"/>
                  </a:lnTo>
                  <a:lnTo>
                    <a:pt x="2539" y="404"/>
                  </a:lnTo>
                  <a:lnTo>
                    <a:pt x="2553" y="390"/>
                  </a:lnTo>
                  <a:lnTo>
                    <a:pt x="2525" y="327"/>
                  </a:lnTo>
                  <a:lnTo>
                    <a:pt x="2504" y="327"/>
                  </a:lnTo>
                  <a:lnTo>
                    <a:pt x="2490" y="348"/>
                  </a:lnTo>
                  <a:lnTo>
                    <a:pt x="2462" y="390"/>
                  </a:lnTo>
                  <a:lnTo>
                    <a:pt x="2462" y="369"/>
                  </a:lnTo>
                  <a:lnTo>
                    <a:pt x="2441" y="334"/>
                  </a:lnTo>
                  <a:lnTo>
                    <a:pt x="2379" y="411"/>
                  </a:lnTo>
                  <a:lnTo>
                    <a:pt x="2358" y="459"/>
                  </a:lnTo>
                  <a:lnTo>
                    <a:pt x="2330" y="473"/>
                  </a:lnTo>
                  <a:lnTo>
                    <a:pt x="2295" y="494"/>
                  </a:lnTo>
                  <a:lnTo>
                    <a:pt x="2274" y="494"/>
                  </a:lnTo>
                  <a:lnTo>
                    <a:pt x="2184" y="494"/>
                  </a:lnTo>
                  <a:lnTo>
                    <a:pt x="2149" y="473"/>
                  </a:lnTo>
                  <a:lnTo>
                    <a:pt x="2080" y="438"/>
                  </a:lnTo>
                  <a:lnTo>
                    <a:pt x="2045" y="431"/>
                  </a:lnTo>
                  <a:lnTo>
                    <a:pt x="2017" y="390"/>
                  </a:lnTo>
                  <a:lnTo>
                    <a:pt x="2003" y="348"/>
                  </a:lnTo>
                  <a:lnTo>
                    <a:pt x="1968" y="334"/>
                  </a:lnTo>
                  <a:lnTo>
                    <a:pt x="1906" y="376"/>
                  </a:lnTo>
                  <a:lnTo>
                    <a:pt x="1843" y="334"/>
                  </a:lnTo>
                  <a:lnTo>
                    <a:pt x="1822" y="334"/>
                  </a:lnTo>
                  <a:lnTo>
                    <a:pt x="1815" y="313"/>
                  </a:lnTo>
                  <a:lnTo>
                    <a:pt x="1766" y="299"/>
                  </a:lnTo>
                  <a:lnTo>
                    <a:pt x="1753" y="292"/>
                  </a:lnTo>
                  <a:lnTo>
                    <a:pt x="1718" y="250"/>
                  </a:lnTo>
                  <a:lnTo>
                    <a:pt x="1669" y="230"/>
                  </a:lnTo>
                  <a:lnTo>
                    <a:pt x="1614" y="237"/>
                  </a:lnTo>
                  <a:lnTo>
                    <a:pt x="1593" y="209"/>
                  </a:lnTo>
                  <a:lnTo>
                    <a:pt x="1572" y="209"/>
                  </a:lnTo>
                  <a:lnTo>
                    <a:pt x="1537" y="237"/>
                  </a:lnTo>
                  <a:lnTo>
                    <a:pt x="1516" y="244"/>
                  </a:lnTo>
                  <a:lnTo>
                    <a:pt x="1474" y="244"/>
                  </a:lnTo>
                  <a:lnTo>
                    <a:pt x="1454" y="202"/>
                  </a:lnTo>
                  <a:lnTo>
                    <a:pt x="1398" y="209"/>
                  </a:lnTo>
                  <a:lnTo>
                    <a:pt x="1398" y="195"/>
                  </a:lnTo>
                  <a:lnTo>
                    <a:pt x="1384" y="160"/>
                  </a:lnTo>
                  <a:lnTo>
                    <a:pt x="1356" y="146"/>
                  </a:lnTo>
                  <a:lnTo>
                    <a:pt x="1363" y="111"/>
                  </a:lnTo>
                  <a:lnTo>
                    <a:pt x="1349" y="70"/>
                  </a:lnTo>
                  <a:lnTo>
                    <a:pt x="1293" y="14"/>
                  </a:lnTo>
                  <a:lnTo>
                    <a:pt x="1266" y="14"/>
                  </a:lnTo>
                  <a:lnTo>
                    <a:pt x="1266" y="21"/>
                  </a:lnTo>
                  <a:lnTo>
                    <a:pt x="1224" y="63"/>
                  </a:lnTo>
                  <a:lnTo>
                    <a:pt x="1182" y="84"/>
                  </a:lnTo>
                  <a:lnTo>
                    <a:pt x="1189" y="63"/>
                  </a:lnTo>
                  <a:lnTo>
                    <a:pt x="1196" y="14"/>
                  </a:lnTo>
                  <a:lnTo>
                    <a:pt x="1161" y="0"/>
                  </a:lnTo>
                  <a:lnTo>
                    <a:pt x="1133" y="14"/>
                  </a:lnTo>
                  <a:lnTo>
                    <a:pt x="1113" y="42"/>
                  </a:lnTo>
                  <a:lnTo>
                    <a:pt x="1154" y="104"/>
                  </a:lnTo>
                  <a:lnTo>
                    <a:pt x="1126" y="139"/>
                  </a:lnTo>
                  <a:lnTo>
                    <a:pt x="1064" y="84"/>
                  </a:lnTo>
                  <a:lnTo>
                    <a:pt x="1057" y="84"/>
                  </a:lnTo>
                  <a:lnTo>
                    <a:pt x="1036" y="132"/>
                  </a:lnTo>
                  <a:lnTo>
                    <a:pt x="1029" y="174"/>
                  </a:lnTo>
                  <a:lnTo>
                    <a:pt x="1022" y="139"/>
                  </a:lnTo>
                  <a:lnTo>
                    <a:pt x="960" y="104"/>
                  </a:lnTo>
                  <a:lnTo>
                    <a:pt x="925" y="63"/>
                  </a:lnTo>
                  <a:lnTo>
                    <a:pt x="918" y="49"/>
                  </a:lnTo>
                  <a:lnTo>
                    <a:pt x="904" y="63"/>
                  </a:lnTo>
                  <a:lnTo>
                    <a:pt x="897" y="70"/>
                  </a:lnTo>
                  <a:lnTo>
                    <a:pt x="925" y="104"/>
                  </a:lnTo>
                  <a:lnTo>
                    <a:pt x="855" y="167"/>
                  </a:lnTo>
                  <a:lnTo>
                    <a:pt x="772" y="132"/>
                  </a:lnTo>
                  <a:lnTo>
                    <a:pt x="709" y="111"/>
                  </a:lnTo>
                  <a:lnTo>
                    <a:pt x="723" y="70"/>
                  </a:lnTo>
                  <a:lnTo>
                    <a:pt x="723" y="21"/>
                  </a:lnTo>
                  <a:lnTo>
                    <a:pt x="709" y="14"/>
                  </a:lnTo>
                  <a:lnTo>
                    <a:pt x="688" y="7"/>
                  </a:lnTo>
                  <a:lnTo>
                    <a:pt x="674" y="63"/>
                  </a:lnTo>
                  <a:lnTo>
                    <a:pt x="612" y="77"/>
                  </a:lnTo>
                  <a:lnTo>
                    <a:pt x="577" y="14"/>
                  </a:lnTo>
                  <a:lnTo>
                    <a:pt x="563" y="14"/>
                  </a:lnTo>
                  <a:lnTo>
                    <a:pt x="556" y="21"/>
                  </a:lnTo>
                  <a:lnTo>
                    <a:pt x="556" y="35"/>
                  </a:lnTo>
                  <a:lnTo>
                    <a:pt x="577" y="98"/>
                  </a:lnTo>
                  <a:lnTo>
                    <a:pt x="542" y="132"/>
                  </a:lnTo>
                  <a:lnTo>
                    <a:pt x="535" y="132"/>
                  </a:lnTo>
                  <a:lnTo>
                    <a:pt x="501" y="77"/>
                  </a:lnTo>
                  <a:lnTo>
                    <a:pt x="466" y="84"/>
                  </a:lnTo>
                  <a:lnTo>
                    <a:pt x="396" y="98"/>
                  </a:lnTo>
                  <a:lnTo>
                    <a:pt x="382" y="111"/>
                  </a:lnTo>
                  <a:lnTo>
                    <a:pt x="347" y="132"/>
                  </a:lnTo>
                  <a:lnTo>
                    <a:pt x="306" y="160"/>
                  </a:lnTo>
                  <a:lnTo>
                    <a:pt x="278" y="202"/>
                  </a:lnTo>
                  <a:lnTo>
                    <a:pt x="292" y="202"/>
                  </a:lnTo>
                  <a:lnTo>
                    <a:pt x="278" y="244"/>
                  </a:lnTo>
                  <a:lnTo>
                    <a:pt x="292" y="250"/>
                  </a:lnTo>
                  <a:lnTo>
                    <a:pt x="278" y="271"/>
                  </a:lnTo>
                  <a:lnTo>
                    <a:pt x="243" y="306"/>
                  </a:lnTo>
                  <a:lnTo>
                    <a:pt x="229" y="376"/>
                  </a:lnTo>
                  <a:lnTo>
                    <a:pt x="208" y="397"/>
                  </a:lnTo>
                  <a:lnTo>
                    <a:pt x="201" y="411"/>
                  </a:lnTo>
                  <a:lnTo>
                    <a:pt x="180" y="438"/>
                  </a:lnTo>
                  <a:lnTo>
                    <a:pt x="173" y="445"/>
                  </a:lnTo>
                  <a:lnTo>
                    <a:pt x="146" y="445"/>
                  </a:lnTo>
                  <a:lnTo>
                    <a:pt x="146" y="466"/>
                  </a:lnTo>
                  <a:lnTo>
                    <a:pt x="153" y="473"/>
                  </a:lnTo>
                  <a:lnTo>
                    <a:pt x="146" y="501"/>
                  </a:lnTo>
                  <a:lnTo>
                    <a:pt x="132" y="529"/>
                  </a:lnTo>
                  <a:lnTo>
                    <a:pt x="132" y="536"/>
                  </a:lnTo>
                  <a:lnTo>
                    <a:pt x="153" y="543"/>
                  </a:lnTo>
                  <a:lnTo>
                    <a:pt x="153" y="571"/>
                  </a:lnTo>
                  <a:lnTo>
                    <a:pt x="194" y="563"/>
                  </a:lnTo>
                  <a:lnTo>
                    <a:pt x="208" y="577"/>
                  </a:lnTo>
                  <a:lnTo>
                    <a:pt x="236" y="591"/>
                  </a:lnTo>
                  <a:lnTo>
                    <a:pt x="264" y="689"/>
                  </a:lnTo>
                  <a:lnTo>
                    <a:pt x="271" y="696"/>
                  </a:lnTo>
                  <a:lnTo>
                    <a:pt x="250" y="710"/>
                  </a:lnTo>
                  <a:lnTo>
                    <a:pt x="201" y="738"/>
                  </a:lnTo>
                  <a:lnTo>
                    <a:pt x="194" y="765"/>
                  </a:lnTo>
                  <a:lnTo>
                    <a:pt x="146" y="800"/>
                  </a:lnTo>
                  <a:lnTo>
                    <a:pt x="146" y="828"/>
                  </a:lnTo>
                  <a:lnTo>
                    <a:pt x="201" y="863"/>
                  </a:lnTo>
                  <a:lnTo>
                    <a:pt x="208" y="890"/>
                  </a:lnTo>
                  <a:lnTo>
                    <a:pt x="180" y="960"/>
                  </a:lnTo>
                  <a:lnTo>
                    <a:pt x="201" y="981"/>
                  </a:lnTo>
                  <a:lnTo>
                    <a:pt x="167" y="988"/>
                  </a:lnTo>
                  <a:lnTo>
                    <a:pt x="167" y="1002"/>
                  </a:lnTo>
                  <a:lnTo>
                    <a:pt x="104" y="1002"/>
                  </a:lnTo>
                  <a:lnTo>
                    <a:pt x="97" y="981"/>
                  </a:lnTo>
                  <a:lnTo>
                    <a:pt x="62" y="925"/>
                  </a:lnTo>
                  <a:lnTo>
                    <a:pt x="69" y="995"/>
                  </a:lnTo>
                  <a:lnTo>
                    <a:pt x="7" y="988"/>
                  </a:lnTo>
                  <a:lnTo>
                    <a:pt x="13" y="1023"/>
                  </a:lnTo>
                  <a:lnTo>
                    <a:pt x="0" y="1065"/>
                  </a:lnTo>
                  <a:lnTo>
                    <a:pt x="7" y="1148"/>
                  </a:lnTo>
                  <a:lnTo>
                    <a:pt x="76" y="1127"/>
                  </a:lnTo>
                  <a:lnTo>
                    <a:pt x="97" y="1155"/>
                  </a:lnTo>
                  <a:lnTo>
                    <a:pt x="69" y="1183"/>
                  </a:lnTo>
                  <a:lnTo>
                    <a:pt x="139" y="1183"/>
                  </a:lnTo>
                  <a:lnTo>
                    <a:pt x="139" y="1155"/>
                  </a:lnTo>
                  <a:lnTo>
                    <a:pt x="167" y="1162"/>
                  </a:lnTo>
                  <a:lnTo>
                    <a:pt x="180" y="1183"/>
                  </a:lnTo>
                  <a:lnTo>
                    <a:pt x="250" y="1231"/>
                  </a:lnTo>
                  <a:lnTo>
                    <a:pt x="278" y="1217"/>
                  </a:lnTo>
                  <a:lnTo>
                    <a:pt x="299" y="1224"/>
                  </a:lnTo>
                  <a:lnTo>
                    <a:pt x="313" y="1197"/>
                  </a:lnTo>
                  <a:lnTo>
                    <a:pt x="327" y="1211"/>
                  </a:lnTo>
                  <a:lnTo>
                    <a:pt x="334" y="1183"/>
                  </a:lnTo>
                  <a:lnTo>
                    <a:pt x="361" y="1197"/>
                  </a:lnTo>
                  <a:lnTo>
                    <a:pt x="361" y="1231"/>
                  </a:lnTo>
                  <a:lnTo>
                    <a:pt x="396" y="1245"/>
                  </a:lnTo>
                  <a:lnTo>
                    <a:pt x="410" y="1231"/>
                  </a:lnTo>
                  <a:lnTo>
                    <a:pt x="424" y="1259"/>
                  </a:lnTo>
                  <a:lnTo>
                    <a:pt x="480" y="1266"/>
                  </a:lnTo>
                  <a:lnTo>
                    <a:pt x="480" y="1280"/>
                  </a:lnTo>
                  <a:lnTo>
                    <a:pt x="473" y="1294"/>
                  </a:lnTo>
                  <a:lnTo>
                    <a:pt x="501" y="1329"/>
                  </a:lnTo>
                  <a:lnTo>
                    <a:pt x="480" y="1391"/>
                  </a:lnTo>
                  <a:lnTo>
                    <a:pt x="480" y="1440"/>
                  </a:lnTo>
                  <a:lnTo>
                    <a:pt x="445" y="1440"/>
                  </a:lnTo>
                  <a:lnTo>
                    <a:pt x="445" y="1447"/>
                  </a:lnTo>
                  <a:lnTo>
                    <a:pt x="410" y="1524"/>
                  </a:lnTo>
                  <a:lnTo>
                    <a:pt x="382" y="1579"/>
                  </a:lnTo>
                  <a:lnTo>
                    <a:pt x="396" y="1579"/>
                  </a:lnTo>
                  <a:lnTo>
                    <a:pt x="445" y="1558"/>
                  </a:lnTo>
                  <a:lnTo>
                    <a:pt x="459" y="1593"/>
                  </a:lnTo>
                  <a:lnTo>
                    <a:pt x="494" y="1558"/>
                  </a:lnTo>
                  <a:lnTo>
                    <a:pt x="577" y="1551"/>
                  </a:lnTo>
                  <a:lnTo>
                    <a:pt x="591" y="1530"/>
                  </a:lnTo>
                  <a:lnTo>
                    <a:pt x="626" y="1544"/>
                  </a:lnTo>
                  <a:lnTo>
                    <a:pt x="626" y="1551"/>
                  </a:lnTo>
                  <a:lnTo>
                    <a:pt x="667" y="1530"/>
                  </a:lnTo>
                  <a:lnTo>
                    <a:pt x="695" y="1572"/>
                  </a:lnTo>
                  <a:lnTo>
                    <a:pt x="751" y="1586"/>
                  </a:lnTo>
                  <a:lnTo>
                    <a:pt x="786" y="1684"/>
                  </a:lnTo>
                  <a:lnTo>
                    <a:pt x="800" y="1684"/>
                  </a:lnTo>
                  <a:lnTo>
                    <a:pt x="862" y="1656"/>
                  </a:lnTo>
                  <a:lnTo>
                    <a:pt x="890" y="1656"/>
                  </a:lnTo>
                  <a:lnTo>
                    <a:pt x="897" y="1642"/>
                  </a:lnTo>
                  <a:lnTo>
                    <a:pt x="918" y="1642"/>
                  </a:lnTo>
                  <a:lnTo>
                    <a:pt x="918" y="1607"/>
                  </a:lnTo>
                  <a:lnTo>
                    <a:pt x="1015" y="1496"/>
                  </a:lnTo>
                  <a:lnTo>
                    <a:pt x="1022" y="1461"/>
                  </a:lnTo>
                  <a:lnTo>
                    <a:pt x="1147" y="1454"/>
                  </a:lnTo>
                  <a:lnTo>
                    <a:pt x="1182" y="1454"/>
                  </a:lnTo>
                  <a:lnTo>
                    <a:pt x="1266" y="1482"/>
                  </a:lnTo>
                  <a:lnTo>
                    <a:pt x="1266" y="1496"/>
                  </a:lnTo>
                  <a:lnTo>
                    <a:pt x="1293" y="1517"/>
                  </a:lnTo>
                  <a:lnTo>
                    <a:pt x="1321" y="1530"/>
                  </a:lnTo>
                  <a:lnTo>
                    <a:pt x="1293" y="1607"/>
                  </a:lnTo>
                  <a:lnTo>
                    <a:pt x="1342" y="1649"/>
                  </a:lnTo>
                  <a:lnTo>
                    <a:pt x="1398" y="1677"/>
                  </a:lnTo>
                  <a:lnTo>
                    <a:pt x="1447" y="1711"/>
                  </a:lnTo>
                  <a:lnTo>
                    <a:pt x="1481" y="1725"/>
                  </a:lnTo>
                  <a:lnTo>
                    <a:pt x="1551" y="1718"/>
                  </a:lnTo>
                  <a:lnTo>
                    <a:pt x="1586" y="1753"/>
                  </a:lnTo>
                  <a:lnTo>
                    <a:pt x="1634" y="1788"/>
                  </a:lnTo>
                  <a:lnTo>
                    <a:pt x="1641" y="1802"/>
                  </a:lnTo>
                  <a:lnTo>
                    <a:pt x="1648" y="1809"/>
                  </a:lnTo>
                  <a:lnTo>
                    <a:pt x="1676" y="1823"/>
                  </a:lnTo>
                  <a:lnTo>
                    <a:pt x="1704" y="1851"/>
                  </a:lnTo>
                  <a:lnTo>
                    <a:pt x="1739" y="1906"/>
                  </a:lnTo>
                  <a:lnTo>
                    <a:pt x="1808" y="1857"/>
                  </a:lnTo>
                  <a:lnTo>
                    <a:pt x="1899" y="1899"/>
                  </a:lnTo>
                  <a:lnTo>
                    <a:pt x="1941" y="1913"/>
                  </a:lnTo>
                  <a:lnTo>
                    <a:pt x="1982" y="1948"/>
                  </a:lnTo>
                  <a:lnTo>
                    <a:pt x="2003" y="1976"/>
                  </a:lnTo>
                  <a:lnTo>
                    <a:pt x="2038" y="1990"/>
                  </a:lnTo>
                  <a:lnTo>
                    <a:pt x="2094" y="1990"/>
                  </a:lnTo>
                  <a:lnTo>
                    <a:pt x="2135" y="2018"/>
                  </a:lnTo>
                  <a:lnTo>
                    <a:pt x="2128" y="2066"/>
                  </a:lnTo>
                  <a:lnTo>
                    <a:pt x="2149" y="2080"/>
                  </a:lnTo>
                  <a:lnTo>
                    <a:pt x="2177" y="2108"/>
                  </a:lnTo>
                  <a:lnTo>
                    <a:pt x="2177" y="2136"/>
                  </a:lnTo>
                  <a:lnTo>
                    <a:pt x="2184" y="2150"/>
                  </a:lnTo>
                  <a:lnTo>
                    <a:pt x="2274" y="2212"/>
                  </a:lnTo>
                  <a:lnTo>
                    <a:pt x="2274" y="2233"/>
                  </a:lnTo>
                  <a:lnTo>
                    <a:pt x="2323" y="2233"/>
                  </a:lnTo>
                  <a:lnTo>
                    <a:pt x="2344" y="2233"/>
                  </a:lnTo>
                  <a:lnTo>
                    <a:pt x="2344" y="2219"/>
                  </a:lnTo>
                  <a:lnTo>
                    <a:pt x="2344" y="2178"/>
                  </a:lnTo>
                  <a:lnTo>
                    <a:pt x="2379" y="2150"/>
                  </a:lnTo>
                  <a:lnTo>
                    <a:pt x="2434" y="2150"/>
                  </a:lnTo>
                  <a:lnTo>
                    <a:pt x="2490" y="2150"/>
                  </a:lnTo>
                  <a:lnTo>
                    <a:pt x="2567" y="2164"/>
                  </a:lnTo>
                  <a:lnTo>
                    <a:pt x="2601" y="2205"/>
                  </a:lnTo>
                  <a:lnTo>
                    <a:pt x="2664" y="2240"/>
                  </a:lnTo>
                  <a:lnTo>
                    <a:pt x="2699" y="2247"/>
                  </a:lnTo>
                  <a:lnTo>
                    <a:pt x="2727" y="2275"/>
                  </a:lnTo>
                  <a:lnTo>
                    <a:pt x="2740" y="2275"/>
                  </a:lnTo>
                  <a:lnTo>
                    <a:pt x="2768" y="2275"/>
                  </a:lnTo>
                  <a:lnTo>
                    <a:pt x="2803" y="2317"/>
                  </a:lnTo>
                  <a:lnTo>
                    <a:pt x="2803" y="2358"/>
                  </a:lnTo>
                  <a:lnTo>
                    <a:pt x="2831" y="2358"/>
                  </a:lnTo>
                  <a:lnTo>
                    <a:pt x="2915" y="2261"/>
                  </a:lnTo>
                  <a:lnTo>
                    <a:pt x="2970" y="2184"/>
                  </a:lnTo>
                  <a:lnTo>
                    <a:pt x="2991" y="2205"/>
                  </a:lnTo>
                  <a:lnTo>
                    <a:pt x="2970" y="2261"/>
                  </a:lnTo>
                  <a:lnTo>
                    <a:pt x="3019" y="2282"/>
                  </a:lnTo>
                  <a:lnTo>
                    <a:pt x="3047" y="2296"/>
                  </a:lnTo>
                  <a:lnTo>
                    <a:pt x="3116" y="2296"/>
                  </a:lnTo>
                  <a:lnTo>
                    <a:pt x="3123" y="2282"/>
                  </a:lnTo>
                  <a:lnTo>
                    <a:pt x="3179" y="2247"/>
                  </a:lnTo>
                  <a:lnTo>
                    <a:pt x="3283" y="2268"/>
                  </a:lnTo>
                  <a:lnTo>
                    <a:pt x="3290" y="2275"/>
                  </a:lnTo>
                  <a:lnTo>
                    <a:pt x="3374" y="2275"/>
                  </a:lnTo>
                  <a:lnTo>
                    <a:pt x="3394" y="2268"/>
                  </a:lnTo>
                  <a:lnTo>
                    <a:pt x="3394" y="2247"/>
                  </a:lnTo>
                  <a:lnTo>
                    <a:pt x="3318" y="2205"/>
                  </a:lnTo>
                  <a:lnTo>
                    <a:pt x="3290" y="2164"/>
                  </a:lnTo>
                  <a:lnTo>
                    <a:pt x="3415" y="2143"/>
                  </a:lnTo>
                  <a:lnTo>
                    <a:pt x="3429" y="2143"/>
                  </a:lnTo>
                  <a:lnTo>
                    <a:pt x="3450" y="2115"/>
                  </a:lnTo>
                  <a:lnTo>
                    <a:pt x="3492" y="2087"/>
                  </a:lnTo>
                  <a:lnTo>
                    <a:pt x="3513" y="2052"/>
                  </a:lnTo>
                  <a:lnTo>
                    <a:pt x="3568" y="2045"/>
                  </a:lnTo>
                  <a:lnTo>
                    <a:pt x="3603" y="2045"/>
                  </a:lnTo>
                  <a:lnTo>
                    <a:pt x="3603" y="2031"/>
                  </a:lnTo>
                  <a:lnTo>
                    <a:pt x="3666" y="1976"/>
                  </a:lnTo>
                  <a:lnTo>
                    <a:pt x="3714" y="2031"/>
                  </a:lnTo>
                  <a:lnTo>
                    <a:pt x="3707" y="2066"/>
                  </a:lnTo>
                  <a:lnTo>
                    <a:pt x="3721" y="2073"/>
                  </a:lnTo>
                  <a:lnTo>
                    <a:pt x="3770" y="2101"/>
                  </a:lnTo>
                  <a:lnTo>
                    <a:pt x="3805" y="2136"/>
                  </a:lnTo>
                  <a:lnTo>
                    <a:pt x="3819" y="2150"/>
                  </a:lnTo>
                  <a:lnTo>
                    <a:pt x="3833" y="2143"/>
                  </a:lnTo>
                  <a:lnTo>
                    <a:pt x="3868" y="2150"/>
                  </a:lnTo>
                  <a:lnTo>
                    <a:pt x="3881" y="2129"/>
                  </a:lnTo>
                  <a:lnTo>
                    <a:pt x="3965" y="2143"/>
                  </a:lnTo>
                  <a:lnTo>
                    <a:pt x="3972" y="2150"/>
                  </a:lnTo>
                  <a:lnTo>
                    <a:pt x="3979" y="2178"/>
                  </a:lnTo>
                  <a:lnTo>
                    <a:pt x="3951" y="2205"/>
                  </a:lnTo>
                  <a:lnTo>
                    <a:pt x="3930" y="2240"/>
                  </a:lnTo>
                  <a:lnTo>
                    <a:pt x="3930" y="2247"/>
                  </a:lnTo>
                  <a:lnTo>
                    <a:pt x="3979" y="2233"/>
                  </a:lnTo>
                  <a:lnTo>
                    <a:pt x="4028" y="2268"/>
                  </a:lnTo>
                  <a:lnTo>
                    <a:pt x="4048" y="2261"/>
                  </a:lnTo>
                  <a:lnTo>
                    <a:pt x="4097" y="2219"/>
                  </a:lnTo>
                  <a:lnTo>
                    <a:pt x="4139" y="2219"/>
                  </a:lnTo>
                  <a:lnTo>
                    <a:pt x="4194" y="2219"/>
                  </a:lnTo>
                  <a:lnTo>
                    <a:pt x="4201" y="2233"/>
                  </a:lnTo>
                  <a:lnTo>
                    <a:pt x="4201" y="2240"/>
                  </a:lnTo>
                  <a:lnTo>
                    <a:pt x="4167" y="2310"/>
                  </a:lnTo>
                  <a:lnTo>
                    <a:pt x="4111" y="2393"/>
                  </a:lnTo>
                  <a:lnTo>
                    <a:pt x="4083" y="2442"/>
                  </a:lnTo>
                  <a:lnTo>
                    <a:pt x="4041" y="2449"/>
                  </a:lnTo>
                  <a:lnTo>
                    <a:pt x="4048" y="2491"/>
                  </a:lnTo>
                  <a:lnTo>
                    <a:pt x="4034" y="2491"/>
                  </a:lnTo>
                  <a:lnTo>
                    <a:pt x="4028" y="2504"/>
                  </a:lnTo>
                  <a:lnTo>
                    <a:pt x="4048" y="2546"/>
                  </a:lnTo>
                  <a:lnTo>
                    <a:pt x="4104" y="2595"/>
                  </a:lnTo>
                  <a:lnTo>
                    <a:pt x="4083" y="2630"/>
                  </a:lnTo>
                  <a:lnTo>
                    <a:pt x="4139" y="2664"/>
                  </a:lnTo>
                  <a:lnTo>
                    <a:pt x="4139" y="2706"/>
                  </a:lnTo>
                  <a:lnTo>
                    <a:pt x="4139" y="2762"/>
                  </a:lnTo>
                  <a:lnTo>
                    <a:pt x="4222" y="2818"/>
                  </a:lnTo>
                  <a:lnTo>
                    <a:pt x="4264" y="2831"/>
                  </a:lnTo>
                  <a:lnTo>
                    <a:pt x="4299" y="2866"/>
                  </a:lnTo>
                  <a:lnTo>
                    <a:pt x="4354" y="2908"/>
                  </a:lnTo>
                  <a:lnTo>
                    <a:pt x="4361" y="2908"/>
                  </a:lnTo>
                  <a:lnTo>
                    <a:pt x="4403" y="2901"/>
                  </a:lnTo>
                  <a:lnTo>
                    <a:pt x="4452" y="2908"/>
                  </a:lnTo>
                  <a:lnTo>
                    <a:pt x="4473" y="2908"/>
                  </a:lnTo>
                  <a:lnTo>
                    <a:pt x="4473" y="2936"/>
                  </a:lnTo>
                  <a:lnTo>
                    <a:pt x="4528" y="2964"/>
                  </a:lnTo>
                  <a:lnTo>
                    <a:pt x="4591" y="3019"/>
                  </a:lnTo>
                  <a:lnTo>
                    <a:pt x="4633" y="3019"/>
                  </a:lnTo>
                  <a:lnTo>
                    <a:pt x="4681" y="3026"/>
                  </a:lnTo>
                  <a:lnTo>
                    <a:pt x="4716" y="3047"/>
                  </a:lnTo>
                  <a:lnTo>
                    <a:pt x="4730" y="3061"/>
                  </a:lnTo>
                  <a:lnTo>
                    <a:pt x="4786" y="3033"/>
                  </a:lnTo>
                  <a:lnTo>
                    <a:pt x="4765" y="3005"/>
                  </a:lnTo>
                  <a:lnTo>
                    <a:pt x="4772" y="2957"/>
                  </a:lnTo>
                  <a:lnTo>
                    <a:pt x="4800" y="2936"/>
                  </a:lnTo>
                  <a:lnTo>
                    <a:pt x="4800" y="2901"/>
                  </a:lnTo>
                  <a:lnTo>
                    <a:pt x="4855" y="2859"/>
                  </a:lnTo>
                  <a:lnTo>
                    <a:pt x="4835" y="2824"/>
                  </a:lnTo>
                  <a:lnTo>
                    <a:pt x="4848" y="2797"/>
                  </a:lnTo>
                  <a:lnTo>
                    <a:pt x="4869" y="2762"/>
                  </a:lnTo>
                  <a:lnTo>
                    <a:pt x="4890" y="2720"/>
                  </a:lnTo>
                  <a:lnTo>
                    <a:pt x="4869" y="2699"/>
                  </a:lnTo>
                  <a:lnTo>
                    <a:pt x="4883" y="2658"/>
                  </a:lnTo>
                  <a:lnTo>
                    <a:pt x="4890" y="2658"/>
                  </a:lnTo>
                  <a:lnTo>
                    <a:pt x="4932" y="2671"/>
                  </a:lnTo>
                  <a:lnTo>
                    <a:pt x="4946" y="2678"/>
                  </a:lnTo>
                  <a:lnTo>
                    <a:pt x="4981" y="2692"/>
                  </a:lnTo>
                  <a:lnTo>
                    <a:pt x="4981" y="2671"/>
                  </a:lnTo>
                  <a:lnTo>
                    <a:pt x="4994" y="2671"/>
                  </a:lnTo>
                  <a:lnTo>
                    <a:pt x="5029" y="2678"/>
                  </a:lnTo>
                  <a:lnTo>
                    <a:pt x="5029" y="2664"/>
                  </a:lnTo>
                  <a:lnTo>
                    <a:pt x="5057" y="2643"/>
                  </a:lnTo>
                  <a:lnTo>
                    <a:pt x="5092" y="2643"/>
                  </a:lnTo>
                  <a:lnTo>
                    <a:pt x="5127" y="2609"/>
                  </a:lnTo>
                  <a:lnTo>
                    <a:pt x="5148" y="2574"/>
                  </a:lnTo>
                  <a:lnTo>
                    <a:pt x="5182" y="2595"/>
                  </a:lnTo>
                  <a:lnTo>
                    <a:pt x="5189" y="2602"/>
                  </a:lnTo>
                  <a:lnTo>
                    <a:pt x="5224" y="2574"/>
                  </a:lnTo>
                  <a:lnTo>
                    <a:pt x="5252" y="2574"/>
                  </a:lnTo>
                  <a:lnTo>
                    <a:pt x="5273" y="2574"/>
                  </a:lnTo>
                  <a:lnTo>
                    <a:pt x="5280" y="2595"/>
                  </a:lnTo>
                  <a:lnTo>
                    <a:pt x="5294" y="2595"/>
                  </a:lnTo>
                  <a:lnTo>
                    <a:pt x="5308" y="2574"/>
                  </a:lnTo>
                  <a:lnTo>
                    <a:pt x="5328" y="2588"/>
                  </a:lnTo>
                  <a:lnTo>
                    <a:pt x="5356" y="2560"/>
                  </a:lnTo>
                  <a:lnTo>
                    <a:pt x="5454" y="2511"/>
                  </a:lnTo>
                  <a:lnTo>
                    <a:pt x="5454" y="2546"/>
                  </a:lnTo>
                  <a:lnTo>
                    <a:pt x="5447" y="2588"/>
                  </a:lnTo>
                  <a:lnTo>
                    <a:pt x="5467" y="2623"/>
                  </a:lnTo>
                  <a:lnTo>
                    <a:pt x="5440" y="2664"/>
                  </a:lnTo>
                  <a:lnTo>
                    <a:pt x="5419" y="2671"/>
                  </a:lnTo>
                  <a:lnTo>
                    <a:pt x="5481" y="2720"/>
                  </a:lnTo>
                  <a:lnTo>
                    <a:pt x="5488" y="2720"/>
                  </a:lnTo>
                  <a:lnTo>
                    <a:pt x="5488" y="2755"/>
                  </a:lnTo>
                  <a:lnTo>
                    <a:pt x="5481" y="2762"/>
                  </a:lnTo>
                  <a:lnTo>
                    <a:pt x="5488" y="2776"/>
                  </a:lnTo>
                  <a:lnTo>
                    <a:pt x="5502" y="2790"/>
                  </a:lnTo>
                  <a:lnTo>
                    <a:pt x="5516" y="2790"/>
                  </a:lnTo>
                  <a:lnTo>
                    <a:pt x="5537" y="2776"/>
                  </a:lnTo>
                  <a:lnTo>
                    <a:pt x="5551" y="2741"/>
                  </a:lnTo>
                  <a:lnTo>
                    <a:pt x="5578" y="2734"/>
                  </a:lnTo>
                  <a:lnTo>
                    <a:pt x="5578" y="2790"/>
                  </a:lnTo>
                  <a:lnTo>
                    <a:pt x="5606" y="2790"/>
                  </a:lnTo>
                  <a:lnTo>
                    <a:pt x="5606" y="2831"/>
                  </a:lnTo>
                  <a:lnTo>
                    <a:pt x="5620" y="2831"/>
                  </a:lnTo>
                  <a:lnTo>
                    <a:pt x="5633" y="2831"/>
                  </a:lnTo>
                  <a:lnTo>
                    <a:pt x="5620" y="2866"/>
                  </a:lnTo>
                  <a:lnTo>
                    <a:pt x="5633" y="2873"/>
                  </a:lnTo>
                  <a:lnTo>
                    <a:pt x="5668" y="2873"/>
                  </a:lnTo>
                  <a:lnTo>
                    <a:pt x="5738" y="2873"/>
                  </a:lnTo>
                  <a:lnTo>
                    <a:pt x="5738" y="2818"/>
                  </a:lnTo>
                  <a:lnTo>
                    <a:pt x="5766" y="2818"/>
                  </a:lnTo>
                  <a:lnTo>
                    <a:pt x="5800" y="2797"/>
                  </a:lnTo>
                  <a:lnTo>
                    <a:pt x="5814" y="2776"/>
                  </a:lnTo>
                  <a:lnTo>
                    <a:pt x="5828" y="2769"/>
                  </a:lnTo>
                  <a:lnTo>
                    <a:pt x="5800" y="2755"/>
                  </a:lnTo>
                  <a:lnTo>
                    <a:pt x="5828" y="2727"/>
                  </a:lnTo>
                  <a:lnTo>
                    <a:pt x="5814" y="2678"/>
                  </a:lnTo>
                  <a:lnTo>
                    <a:pt x="5814" y="2643"/>
                  </a:lnTo>
                  <a:lnTo>
                    <a:pt x="5835" y="2623"/>
                  </a:lnTo>
                  <a:lnTo>
                    <a:pt x="5842" y="2595"/>
                  </a:lnTo>
                  <a:lnTo>
                    <a:pt x="5849" y="2560"/>
                  </a:lnTo>
                  <a:lnTo>
                    <a:pt x="5842" y="2560"/>
                  </a:lnTo>
                  <a:lnTo>
                    <a:pt x="5800" y="2546"/>
                  </a:lnTo>
                  <a:lnTo>
                    <a:pt x="5745" y="2525"/>
                  </a:lnTo>
                  <a:lnTo>
                    <a:pt x="5647" y="2435"/>
                  </a:lnTo>
                  <a:lnTo>
                    <a:pt x="5557" y="2317"/>
                  </a:lnTo>
                  <a:lnTo>
                    <a:pt x="5537" y="2330"/>
                  </a:lnTo>
                  <a:lnTo>
                    <a:pt x="5440" y="2240"/>
                  </a:lnTo>
                  <a:lnTo>
                    <a:pt x="5349" y="2136"/>
                  </a:lnTo>
                  <a:lnTo>
                    <a:pt x="5342" y="2129"/>
                  </a:lnTo>
                  <a:lnTo>
                    <a:pt x="5342" y="2115"/>
                  </a:lnTo>
                  <a:lnTo>
                    <a:pt x="5321" y="2108"/>
                  </a:lnTo>
                  <a:lnTo>
                    <a:pt x="5245" y="2003"/>
                  </a:lnTo>
                  <a:lnTo>
                    <a:pt x="5189" y="1837"/>
                  </a:lnTo>
                  <a:lnTo>
                    <a:pt x="5148" y="1705"/>
                  </a:lnTo>
                  <a:lnTo>
                    <a:pt x="5141" y="1607"/>
                  </a:lnTo>
                  <a:lnTo>
                    <a:pt x="5113" y="1530"/>
                  </a:lnTo>
                  <a:lnTo>
                    <a:pt x="5078" y="1412"/>
                  </a:lnTo>
                  <a:lnTo>
                    <a:pt x="5085" y="1155"/>
                  </a:lnTo>
                  <a:lnTo>
                    <a:pt x="5064" y="1113"/>
                  </a:lnTo>
                  <a:lnTo>
                    <a:pt x="5057" y="1127"/>
                  </a:lnTo>
                  <a:lnTo>
                    <a:pt x="5050" y="1120"/>
                  </a:lnTo>
                  <a:lnTo>
                    <a:pt x="5015" y="1002"/>
                  </a:lnTo>
                  <a:lnTo>
                    <a:pt x="5022" y="828"/>
                  </a:lnTo>
                  <a:lnTo>
                    <a:pt x="5078" y="696"/>
                  </a:lnTo>
                  <a:lnTo>
                    <a:pt x="5078" y="689"/>
                  </a:lnTo>
                  <a:lnTo>
                    <a:pt x="5029" y="703"/>
                  </a:lnTo>
                  <a:lnTo>
                    <a:pt x="5078" y="668"/>
                  </a:lnTo>
                  <a:lnTo>
                    <a:pt x="5078" y="640"/>
                  </a:lnTo>
                  <a:lnTo>
                    <a:pt x="5113" y="626"/>
                  </a:lnTo>
                  <a:lnTo>
                    <a:pt x="5161" y="640"/>
                  </a:lnTo>
                  <a:lnTo>
                    <a:pt x="5182" y="696"/>
                  </a:lnTo>
                  <a:lnTo>
                    <a:pt x="5210" y="731"/>
                  </a:lnTo>
                  <a:lnTo>
                    <a:pt x="5189" y="731"/>
                  </a:lnTo>
                  <a:lnTo>
                    <a:pt x="5259" y="758"/>
                  </a:lnTo>
                  <a:lnTo>
                    <a:pt x="5182" y="689"/>
                  </a:lnTo>
                  <a:lnTo>
                    <a:pt x="5175" y="626"/>
                  </a:lnTo>
                  <a:lnTo>
                    <a:pt x="5099" y="612"/>
                  </a:lnTo>
                  <a:lnTo>
                    <a:pt x="5078" y="577"/>
                  </a:lnTo>
                  <a:lnTo>
                    <a:pt x="5085" y="536"/>
                  </a:lnTo>
                  <a:lnTo>
                    <a:pt x="5078" y="501"/>
                  </a:lnTo>
                  <a:lnTo>
                    <a:pt x="5092" y="459"/>
                  </a:lnTo>
                  <a:lnTo>
                    <a:pt x="5064" y="425"/>
                  </a:lnTo>
                  <a:lnTo>
                    <a:pt x="5043" y="438"/>
                  </a:lnTo>
                  <a:lnTo>
                    <a:pt x="5043" y="425"/>
                  </a:lnTo>
                  <a:lnTo>
                    <a:pt x="5029" y="431"/>
                  </a:lnTo>
                  <a:lnTo>
                    <a:pt x="5015" y="438"/>
                  </a:lnTo>
                  <a:lnTo>
                    <a:pt x="4987" y="466"/>
                  </a:lnTo>
                  <a:lnTo>
                    <a:pt x="4925" y="466"/>
                  </a:lnTo>
                  <a:lnTo>
                    <a:pt x="4890" y="431"/>
                  </a:lnTo>
                  <a:lnTo>
                    <a:pt x="4869" y="445"/>
                  </a:lnTo>
                  <a:lnTo>
                    <a:pt x="4848" y="459"/>
                  </a:lnTo>
                  <a:lnTo>
                    <a:pt x="4800" y="425"/>
                  </a:lnTo>
                  <a:lnTo>
                    <a:pt x="4800" y="397"/>
                  </a:lnTo>
                  <a:lnTo>
                    <a:pt x="4772" y="390"/>
                  </a:lnTo>
                  <a:lnTo>
                    <a:pt x="4772" y="362"/>
                  </a:lnTo>
                  <a:lnTo>
                    <a:pt x="4751" y="369"/>
                  </a:lnTo>
                  <a:lnTo>
                    <a:pt x="4737" y="362"/>
                  </a:lnTo>
                  <a:lnTo>
                    <a:pt x="4716" y="369"/>
                  </a:lnTo>
                  <a:lnTo>
                    <a:pt x="4695" y="348"/>
                  </a:lnTo>
                  <a:lnTo>
                    <a:pt x="4633" y="348"/>
                  </a:lnTo>
                  <a:lnTo>
                    <a:pt x="4591" y="334"/>
                  </a:lnTo>
                  <a:lnTo>
                    <a:pt x="4556" y="327"/>
                  </a:lnTo>
                  <a:lnTo>
                    <a:pt x="4493" y="348"/>
                  </a:lnTo>
                  <a:lnTo>
                    <a:pt x="4361" y="362"/>
                  </a:lnTo>
                  <a:lnTo>
                    <a:pt x="4341" y="362"/>
                  </a:lnTo>
                  <a:lnTo>
                    <a:pt x="4278" y="348"/>
                  </a:lnTo>
                  <a:lnTo>
                    <a:pt x="4236" y="390"/>
                  </a:lnTo>
                  <a:lnTo>
                    <a:pt x="4194" y="397"/>
                  </a:lnTo>
                  <a:lnTo>
                    <a:pt x="4180" y="411"/>
                  </a:lnTo>
                  <a:lnTo>
                    <a:pt x="4180" y="445"/>
                  </a:lnTo>
                  <a:lnTo>
                    <a:pt x="4160" y="459"/>
                  </a:lnTo>
                  <a:lnTo>
                    <a:pt x="4041" y="501"/>
                  </a:lnTo>
                  <a:lnTo>
                    <a:pt x="4000" y="536"/>
                  </a:lnTo>
                  <a:lnTo>
                    <a:pt x="3937" y="536"/>
                  </a:lnTo>
                  <a:lnTo>
                    <a:pt x="3930" y="494"/>
                  </a:lnTo>
                  <a:lnTo>
                    <a:pt x="3868" y="459"/>
                  </a:lnTo>
                  <a:lnTo>
                    <a:pt x="3833" y="438"/>
                  </a:lnTo>
                  <a:lnTo>
                    <a:pt x="3735" y="438"/>
                  </a:lnTo>
                  <a:lnTo>
                    <a:pt x="3721" y="438"/>
                  </a:lnTo>
                  <a:lnTo>
                    <a:pt x="3666" y="459"/>
                  </a:lnTo>
                  <a:lnTo>
                    <a:pt x="3666" y="411"/>
                  </a:lnTo>
                  <a:lnTo>
                    <a:pt x="3617" y="404"/>
                  </a:lnTo>
                  <a:lnTo>
                    <a:pt x="3582" y="397"/>
                  </a:lnTo>
                  <a:lnTo>
                    <a:pt x="3555" y="411"/>
                  </a:lnTo>
                  <a:lnTo>
                    <a:pt x="3506" y="390"/>
                  </a:lnTo>
                  <a:lnTo>
                    <a:pt x="3478" y="397"/>
                  </a:lnTo>
                  <a:lnTo>
                    <a:pt x="3471" y="390"/>
                  </a:lnTo>
                  <a:lnTo>
                    <a:pt x="3471" y="397"/>
                  </a:lnTo>
                  <a:lnTo>
                    <a:pt x="3429" y="397"/>
                  </a:lnTo>
                  <a:lnTo>
                    <a:pt x="3415" y="431"/>
                  </a:lnTo>
                  <a:lnTo>
                    <a:pt x="3374" y="411"/>
                  </a:lnTo>
                </a:path>
              </a:pathLst>
            </a:custGeom>
            <a:grpFill/>
            <a:ln w="1905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20" name="Freeform 119"/>
            <p:cNvSpPr>
              <a:spLocks noChangeArrowheads="1"/>
            </p:cNvSpPr>
            <p:nvPr/>
          </p:nvSpPr>
          <p:spPr bwMode="auto">
            <a:xfrm>
              <a:off x="13724362" y="5015281"/>
              <a:ext cx="1990337" cy="917561"/>
            </a:xfrm>
            <a:custGeom>
              <a:avLst/>
              <a:gdLst>
                <a:gd name="T0" fmla="*/ 877 w 4238"/>
                <a:gd name="T1" fmla="*/ 1134 h 1955"/>
                <a:gd name="T2" fmla="*/ 953 w 4238"/>
                <a:gd name="T3" fmla="*/ 1015 h 1955"/>
                <a:gd name="T4" fmla="*/ 932 w 4238"/>
                <a:gd name="T5" fmla="*/ 807 h 1955"/>
                <a:gd name="T6" fmla="*/ 1078 w 4238"/>
                <a:gd name="T7" fmla="*/ 695 h 1955"/>
                <a:gd name="T8" fmla="*/ 1141 w 4238"/>
                <a:gd name="T9" fmla="*/ 605 h 1955"/>
                <a:gd name="T10" fmla="*/ 1204 w 4238"/>
                <a:gd name="T11" fmla="*/ 410 h 1955"/>
                <a:gd name="T12" fmla="*/ 1343 w 4238"/>
                <a:gd name="T13" fmla="*/ 382 h 1955"/>
                <a:gd name="T14" fmla="*/ 1447 w 4238"/>
                <a:gd name="T15" fmla="*/ 438 h 1955"/>
                <a:gd name="T16" fmla="*/ 1572 w 4238"/>
                <a:gd name="T17" fmla="*/ 382 h 1955"/>
                <a:gd name="T18" fmla="*/ 1802 w 4238"/>
                <a:gd name="T19" fmla="*/ 313 h 1955"/>
                <a:gd name="T20" fmla="*/ 1865 w 4238"/>
                <a:gd name="T21" fmla="*/ 195 h 1955"/>
                <a:gd name="T22" fmla="*/ 2045 w 4238"/>
                <a:gd name="T23" fmla="*/ 271 h 1955"/>
                <a:gd name="T24" fmla="*/ 2143 w 4238"/>
                <a:gd name="T25" fmla="*/ 368 h 1955"/>
                <a:gd name="T26" fmla="*/ 2351 w 4238"/>
                <a:gd name="T27" fmla="*/ 236 h 1955"/>
                <a:gd name="T28" fmla="*/ 2338 w 4238"/>
                <a:gd name="T29" fmla="*/ 41 h 1955"/>
                <a:gd name="T30" fmla="*/ 2532 w 4238"/>
                <a:gd name="T31" fmla="*/ 69 h 1955"/>
                <a:gd name="T32" fmla="*/ 2811 w 4238"/>
                <a:gd name="T33" fmla="*/ 174 h 1955"/>
                <a:gd name="T34" fmla="*/ 2950 w 4238"/>
                <a:gd name="T35" fmla="*/ 139 h 1955"/>
                <a:gd name="T36" fmla="*/ 3138 w 4238"/>
                <a:gd name="T37" fmla="*/ 195 h 1955"/>
                <a:gd name="T38" fmla="*/ 3291 w 4238"/>
                <a:gd name="T39" fmla="*/ 250 h 1955"/>
                <a:gd name="T40" fmla="*/ 3256 w 4238"/>
                <a:gd name="T41" fmla="*/ 431 h 1955"/>
                <a:gd name="T42" fmla="*/ 3388 w 4238"/>
                <a:gd name="T43" fmla="*/ 535 h 1955"/>
                <a:gd name="T44" fmla="*/ 3597 w 4238"/>
                <a:gd name="T45" fmla="*/ 668 h 1955"/>
                <a:gd name="T46" fmla="*/ 3826 w 4238"/>
                <a:gd name="T47" fmla="*/ 855 h 1955"/>
                <a:gd name="T48" fmla="*/ 3937 w 4238"/>
                <a:gd name="T49" fmla="*/ 1029 h 1955"/>
                <a:gd name="T50" fmla="*/ 3958 w 4238"/>
                <a:gd name="T51" fmla="*/ 1120 h 1955"/>
                <a:gd name="T52" fmla="*/ 4118 w 4238"/>
                <a:gd name="T53" fmla="*/ 1280 h 1955"/>
                <a:gd name="T54" fmla="*/ 4160 w 4238"/>
                <a:gd name="T55" fmla="*/ 1377 h 1955"/>
                <a:gd name="T56" fmla="*/ 3972 w 4238"/>
                <a:gd name="T57" fmla="*/ 1301 h 1955"/>
                <a:gd name="T58" fmla="*/ 3833 w 4238"/>
                <a:gd name="T59" fmla="*/ 1280 h 1955"/>
                <a:gd name="T60" fmla="*/ 3847 w 4238"/>
                <a:gd name="T61" fmla="*/ 1363 h 1955"/>
                <a:gd name="T62" fmla="*/ 3576 w 4238"/>
                <a:gd name="T63" fmla="*/ 1162 h 1955"/>
                <a:gd name="T64" fmla="*/ 3402 w 4238"/>
                <a:gd name="T65" fmla="*/ 1050 h 1955"/>
                <a:gd name="T66" fmla="*/ 3151 w 4238"/>
                <a:gd name="T67" fmla="*/ 925 h 1955"/>
                <a:gd name="T68" fmla="*/ 2880 w 4238"/>
                <a:gd name="T69" fmla="*/ 723 h 1955"/>
                <a:gd name="T70" fmla="*/ 2720 w 4238"/>
                <a:gd name="T71" fmla="*/ 765 h 1955"/>
                <a:gd name="T72" fmla="*/ 2518 w 4238"/>
                <a:gd name="T73" fmla="*/ 640 h 1955"/>
                <a:gd name="T74" fmla="*/ 2386 w 4238"/>
                <a:gd name="T75" fmla="*/ 605 h 1955"/>
                <a:gd name="T76" fmla="*/ 2338 w 4238"/>
                <a:gd name="T77" fmla="*/ 570 h 1955"/>
                <a:gd name="T78" fmla="*/ 2331 w 4238"/>
                <a:gd name="T79" fmla="*/ 598 h 1955"/>
                <a:gd name="T80" fmla="*/ 2296 w 4238"/>
                <a:gd name="T81" fmla="*/ 591 h 1955"/>
                <a:gd name="T82" fmla="*/ 2275 w 4238"/>
                <a:gd name="T83" fmla="*/ 570 h 1955"/>
                <a:gd name="T84" fmla="*/ 2219 w 4238"/>
                <a:gd name="T85" fmla="*/ 542 h 1955"/>
                <a:gd name="T86" fmla="*/ 2143 w 4238"/>
                <a:gd name="T87" fmla="*/ 542 h 1955"/>
                <a:gd name="T88" fmla="*/ 1871 w 4238"/>
                <a:gd name="T89" fmla="*/ 640 h 1955"/>
                <a:gd name="T90" fmla="*/ 1635 w 4238"/>
                <a:gd name="T91" fmla="*/ 793 h 1955"/>
                <a:gd name="T92" fmla="*/ 1531 w 4238"/>
                <a:gd name="T93" fmla="*/ 1036 h 1955"/>
                <a:gd name="T94" fmla="*/ 1225 w 4238"/>
                <a:gd name="T95" fmla="*/ 1252 h 1955"/>
                <a:gd name="T96" fmla="*/ 1120 w 4238"/>
                <a:gd name="T97" fmla="*/ 1572 h 1955"/>
                <a:gd name="T98" fmla="*/ 912 w 4238"/>
                <a:gd name="T99" fmla="*/ 1725 h 1955"/>
                <a:gd name="T100" fmla="*/ 605 w 4238"/>
                <a:gd name="T101" fmla="*/ 1836 h 1955"/>
                <a:gd name="T102" fmla="*/ 258 w 4238"/>
                <a:gd name="T103" fmla="*/ 1954 h 1955"/>
                <a:gd name="T104" fmla="*/ 42 w 4238"/>
                <a:gd name="T105" fmla="*/ 1718 h 1955"/>
                <a:gd name="T106" fmla="*/ 237 w 4238"/>
                <a:gd name="T107" fmla="*/ 1544 h 1955"/>
                <a:gd name="T108" fmla="*/ 418 w 4238"/>
                <a:gd name="T109" fmla="*/ 1301 h 1955"/>
                <a:gd name="T110" fmla="*/ 564 w 4238"/>
                <a:gd name="T111" fmla="*/ 1217 h 1955"/>
                <a:gd name="T112" fmla="*/ 779 w 4238"/>
                <a:gd name="T113" fmla="*/ 1231 h 19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238" h="1955">
                  <a:moveTo>
                    <a:pt x="856" y="1231"/>
                  </a:moveTo>
                  <a:lnTo>
                    <a:pt x="856" y="1217"/>
                  </a:lnTo>
                  <a:lnTo>
                    <a:pt x="821" y="1196"/>
                  </a:lnTo>
                  <a:lnTo>
                    <a:pt x="821" y="1189"/>
                  </a:lnTo>
                  <a:lnTo>
                    <a:pt x="800" y="1182"/>
                  </a:lnTo>
                  <a:lnTo>
                    <a:pt x="828" y="1148"/>
                  </a:lnTo>
                  <a:lnTo>
                    <a:pt x="877" y="1134"/>
                  </a:lnTo>
                  <a:lnTo>
                    <a:pt x="912" y="1162"/>
                  </a:lnTo>
                  <a:lnTo>
                    <a:pt x="953" y="1148"/>
                  </a:lnTo>
                  <a:lnTo>
                    <a:pt x="974" y="1113"/>
                  </a:lnTo>
                  <a:lnTo>
                    <a:pt x="988" y="1099"/>
                  </a:lnTo>
                  <a:lnTo>
                    <a:pt x="988" y="1057"/>
                  </a:lnTo>
                  <a:lnTo>
                    <a:pt x="981" y="1029"/>
                  </a:lnTo>
                  <a:lnTo>
                    <a:pt x="953" y="1015"/>
                  </a:lnTo>
                  <a:lnTo>
                    <a:pt x="946" y="987"/>
                  </a:lnTo>
                  <a:lnTo>
                    <a:pt x="946" y="974"/>
                  </a:lnTo>
                  <a:lnTo>
                    <a:pt x="960" y="960"/>
                  </a:lnTo>
                  <a:lnTo>
                    <a:pt x="932" y="925"/>
                  </a:lnTo>
                  <a:lnTo>
                    <a:pt x="981" y="869"/>
                  </a:lnTo>
                  <a:lnTo>
                    <a:pt x="932" y="841"/>
                  </a:lnTo>
                  <a:lnTo>
                    <a:pt x="932" y="807"/>
                  </a:lnTo>
                  <a:lnTo>
                    <a:pt x="974" y="793"/>
                  </a:lnTo>
                  <a:lnTo>
                    <a:pt x="1009" y="821"/>
                  </a:lnTo>
                  <a:lnTo>
                    <a:pt x="1009" y="765"/>
                  </a:lnTo>
                  <a:lnTo>
                    <a:pt x="1023" y="744"/>
                  </a:lnTo>
                  <a:lnTo>
                    <a:pt x="1030" y="744"/>
                  </a:lnTo>
                  <a:lnTo>
                    <a:pt x="1058" y="744"/>
                  </a:lnTo>
                  <a:lnTo>
                    <a:pt x="1078" y="695"/>
                  </a:lnTo>
                  <a:lnTo>
                    <a:pt x="1071" y="668"/>
                  </a:lnTo>
                  <a:lnTo>
                    <a:pt x="1078" y="661"/>
                  </a:lnTo>
                  <a:lnTo>
                    <a:pt x="1078" y="640"/>
                  </a:lnTo>
                  <a:lnTo>
                    <a:pt x="1078" y="633"/>
                  </a:lnTo>
                  <a:lnTo>
                    <a:pt x="1085" y="633"/>
                  </a:lnTo>
                  <a:lnTo>
                    <a:pt x="1113" y="612"/>
                  </a:lnTo>
                  <a:lnTo>
                    <a:pt x="1141" y="605"/>
                  </a:lnTo>
                  <a:lnTo>
                    <a:pt x="1176" y="577"/>
                  </a:lnTo>
                  <a:lnTo>
                    <a:pt x="1190" y="542"/>
                  </a:lnTo>
                  <a:lnTo>
                    <a:pt x="1176" y="494"/>
                  </a:lnTo>
                  <a:lnTo>
                    <a:pt x="1176" y="480"/>
                  </a:lnTo>
                  <a:lnTo>
                    <a:pt x="1155" y="459"/>
                  </a:lnTo>
                  <a:lnTo>
                    <a:pt x="1162" y="431"/>
                  </a:lnTo>
                  <a:lnTo>
                    <a:pt x="1204" y="410"/>
                  </a:lnTo>
                  <a:lnTo>
                    <a:pt x="1211" y="396"/>
                  </a:lnTo>
                  <a:lnTo>
                    <a:pt x="1190" y="396"/>
                  </a:lnTo>
                  <a:lnTo>
                    <a:pt x="1218" y="341"/>
                  </a:lnTo>
                  <a:lnTo>
                    <a:pt x="1252" y="313"/>
                  </a:lnTo>
                  <a:lnTo>
                    <a:pt x="1259" y="341"/>
                  </a:lnTo>
                  <a:lnTo>
                    <a:pt x="1287" y="368"/>
                  </a:lnTo>
                  <a:lnTo>
                    <a:pt x="1343" y="382"/>
                  </a:lnTo>
                  <a:lnTo>
                    <a:pt x="1350" y="382"/>
                  </a:lnTo>
                  <a:lnTo>
                    <a:pt x="1357" y="403"/>
                  </a:lnTo>
                  <a:lnTo>
                    <a:pt x="1385" y="410"/>
                  </a:lnTo>
                  <a:lnTo>
                    <a:pt x="1412" y="431"/>
                  </a:lnTo>
                  <a:lnTo>
                    <a:pt x="1433" y="445"/>
                  </a:lnTo>
                  <a:lnTo>
                    <a:pt x="1440" y="445"/>
                  </a:lnTo>
                  <a:lnTo>
                    <a:pt x="1447" y="438"/>
                  </a:lnTo>
                  <a:lnTo>
                    <a:pt x="1475" y="431"/>
                  </a:lnTo>
                  <a:lnTo>
                    <a:pt x="1489" y="403"/>
                  </a:lnTo>
                  <a:lnTo>
                    <a:pt x="1503" y="362"/>
                  </a:lnTo>
                  <a:lnTo>
                    <a:pt x="1531" y="362"/>
                  </a:lnTo>
                  <a:lnTo>
                    <a:pt x="1544" y="375"/>
                  </a:lnTo>
                  <a:lnTo>
                    <a:pt x="1565" y="375"/>
                  </a:lnTo>
                  <a:lnTo>
                    <a:pt x="1572" y="382"/>
                  </a:lnTo>
                  <a:lnTo>
                    <a:pt x="1607" y="334"/>
                  </a:lnTo>
                  <a:lnTo>
                    <a:pt x="1621" y="362"/>
                  </a:lnTo>
                  <a:lnTo>
                    <a:pt x="1732" y="362"/>
                  </a:lnTo>
                  <a:lnTo>
                    <a:pt x="1760" y="368"/>
                  </a:lnTo>
                  <a:lnTo>
                    <a:pt x="1781" y="368"/>
                  </a:lnTo>
                  <a:lnTo>
                    <a:pt x="1774" y="334"/>
                  </a:lnTo>
                  <a:lnTo>
                    <a:pt x="1802" y="313"/>
                  </a:lnTo>
                  <a:lnTo>
                    <a:pt x="1830" y="299"/>
                  </a:lnTo>
                  <a:lnTo>
                    <a:pt x="1837" y="271"/>
                  </a:lnTo>
                  <a:lnTo>
                    <a:pt x="1816" y="243"/>
                  </a:lnTo>
                  <a:lnTo>
                    <a:pt x="1837" y="229"/>
                  </a:lnTo>
                  <a:lnTo>
                    <a:pt x="1837" y="215"/>
                  </a:lnTo>
                  <a:lnTo>
                    <a:pt x="1851" y="201"/>
                  </a:lnTo>
                  <a:lnTo>
                    <a:pt x="1865" y="195"/>
                  </a:lnTo>
                  <a:lnTo>
                    <a:pt x="1865" y="201"/>
                  </a:lnTo>
                  <a:lnTo>
                    <a:pt x="1927" y="201"/>
                  </a:lnTo>
                  <a:lnTo>
                    <a:pt x="1969" y="208"/>
                  </a:lnTo>
                  <a:lnTo>
                    <a:pt x="1969" y="201"/>
                  </a:lnTo>
                  <a:lnTo>
                    <a:pt x="2031" y="215"/>
                  </a:lnTo>
                  <a:lnTo>
                    <a:pt x="2038" y="229"/>
                  </a:lnTo>
                  <a:lnTo>
                    <a:pt x="2045" y="271"/>
                  </a:lnTo>
                  <a:lnTo>
                    <a:pt x="2066" y="285"/>
                  </a:lnTo>
                  <a:lnTo>
                    <a:pt x="2066" y="327"/>
                  </a:lnTo>
                  <a:lnTo>
                    <a:pt x="2094" y="327"/>
                  </a:lnTo>
                  <a:lnTo>
                    <a:pt x="2101" y="382"/>
                  </a:lnTo>
                  <a:lnTo>
                    <a:pt x="2108" y="396"/>
                  </a:lnTo>
                  <a:lnTo>
                    <a:pt x="2136" y="382"/>
                  </a:lnTo>
                  <a:lnTo>
                    <a:pt x="2143" y="368"/>
                  </a:lnTo>
                  <a:lnTo>
                    <a:pt x="2143" y="313"/>
                  </a:lnTo>
                  <a:lnTo>
                    <a:pt x="2192" y="285"/>
                  </a:lnTo>
                  <a:lnTo>
                    <a:pt x="2192" y="243"/>
                  </a:lnTo>
                  <a:lnTo>
                    <a:pt x="2254" y="243"/>
                  </a:lnTo>
                  <a:lnTo>
                    <a:pt x="2296" y="271"/>
                  </a:lnTo>
                  <a:lnTo>
                    <a:pt x="2331" y="250"/>
                  </a:lnTo>
                  <a:lnTo>
                    <a:pt x="2351" y="236"/>
                  </a:lnTo>
                  <a:lnTo>
                    <a:pt x="2338" y="215"/>
                  </a:lnTo>
                  <a:lnTo>
                    <a:pt x="2324" y="132"/>
                  </a:lnTo>
                  <a:lnTo>
                    <a:pt x="2303" y="104"/>
                  </a:lnTo>
                  <a:lnTo>
                    <a:pt x="2296" y="104"/>
                  </a:lnTo>
                  <a:lnTo>
                    <a:pt x="2289" y="76"/>
                  </a:lnTo>
                  <a:lnTo>
                    <a:pt x="2296" y="69"/>
                  </a:lnTo>
                  <a:lnTo>
                    <a:pt x="2338" y="41"/>
                  </a:lnTo>
                  <a:lnTo>
                    <a:pt x="2359" y="0"/>
                  </a:lnTo>
                  <a:lnTo>
                    <a:pt x="2428" y="7"/>
                  </a:lnTo>
                  <a:lnTo>
                    <a:pt x="2435" y="21"/>
                  </a:lnTo>
                  <a:lnTo>
                    <a:pt x="2456" y="21"/>
                  </a:lnTo>
                  <a:lnTo>
                    <a:pt x="2498" y="14"/>
                  </a:lnTo>
                  <a:lnTo>
                    <a:pt x="2532" y="55"/>
                  </a:lnTo>
                  <a:lnTo>
                    <a:pt x="2532" y="69"/>
                  </a:lnTo>
                  <a:lnTo>
                    <a:pt x="2553" y="111"/>
                  </a:lnTo>
                  <a:lnTo>
                    <a:pt x="2553" y="132"/>
                  </a:lnTo>
                  <a:lnTo>
                    <a:pt x="2602" y="111"/>
                  </a:lnTo>
                  <a:lnTo>
                    <a:pt x="2651" y="139"/>
                  </a:lnTo>
                  <a:lnTo>
                    <a:pt x="2665" y="201"/>
                  </a:lnTo>
                  <a:lnTo>
                    <a:pt x="2727" y="215"/>
                  </a:lnTo>
                  <a:lnTo>
                    <a:pt x="2811" y="174"/>
                  </a:lnTo>
                  <a:lnTo>
                    <a:pt x="2818" y="174"/>
                  </a:lnTo>
                  <a:lnTo>
                    <a:pt x="2818" y="132"/>
                  </a:lnTo>
                  <a:lnTo>
                    <a:pt x="2887" y="111"/>
                  </a:lnTo>
                  <a:lnTo>
                    <a:pt x="2908" y="139"/>
                  </a:lnTo>
                  <a:lnTo>
                    <a:pt x="2880" y="167"/>
                  </a:lnTo>
                  <a:lnTo>
                    <a:pt x="2950" y="167"/>
                  </a:lnTo>
                  <a:lnTo>
                    <a:pt x="2950" y="139"/>
                  </a:lnTo>
                  <a:lnTo>
                    <a:pt x="2978" y="146"/>
                  </a:lnTo>
                  <a:lnTo>
                    <a:pt x="2991" y="167"/>
                  </a:lnTo>
                  <a:lnTo>
                    <a:pt x="3061" y="215"/>
                  </a:lnTo>
                  <a:lnTo>
                    <a:pt x="3089" y="201"/>
                  </a:lnTo>
                  <a:lnTo>
                    <a:pt x="3110" y="208"/>
                  </a:lnTo>
                  <a:lnTo>
                    <a:pt x="3124" y="181"/>
                  </a:lnTo>
                  <a:lnTo>
                    <a:pt x="3138" y="195"/>
                  </a:lnTo>
                  <a:lnTo>
                    <a:pt x="3145" y="167"/>
                  </a:lnTo>
                  <a:lnTo>
                    <a:pt x="3172" y="181"/>
                  </a:lnTo>
                  <a:lnTo>
                    <a:pt x="3172" y="215"/>
                  </a:lnTo>
                  <a:lnTo>
                    <a:pt x="3207" y="229"/>
                  </a:lnTo>
                  <a:lnTo>
                    <a:pt x="3221" y="215"/>
                  </a:lnTo>
                  <a:lnTo>
                    <a:pt x="3235" y="243"/>
                  </a:lnTo>
                  <a:lnTo>
                    <a:pt x="3291" y="250"/>
                  </a:lnTo>
                  <a:lnTo>
                    <a:pt x="3291" y="264"/>
                  </a:lnTo>
                  <a:lnTo>
                    <a:pt x="3284" y="278"/>
                  </a:lnTo>
                  <a:lnTo>
                    <a:pt x="3312" y="313"/>
                  </a:lnTo>
                  <a:lnTo>
                    <a:pt x="3291" y="375"/>
                  </a:lnTo>
                  <a:lnTo>
                    <a:pt x="3291" y="424"/>
                  </a:lnTo>
                  <a:lnTo>
                    <a:pt x="3256" y="424"/>
                  </a:lnTo>
                  <a:lnTo>
                    <a:pt x="3256" y="431"/>
                  </a:lnTo>
                  <a:lnTo>
                    <a:pt x="3221" y="508"/>
                  </a:lnTo>
                  <a:lnTo>
                    <a:pt x="3193" y="563"/>
                  </a:lnTo>
                  <a:lnTo>
                    <a:pt x="3207" y="563"/>
                  </a:lnTo>
                  <a:lnTo>
                    <a:pt x="3256" y="542"/>
                  </a:lnTo>
                  <a:lnTo>
                    <a:pt x="3270" y="577"/>
                  </a:lnTo>
                  <a:lnTo>
                    <a:pt x="3305" y="542"/>
                  </a:lnTo>
                  <a:lnTo>
                    <a:pt x="3388" y="535"/>
                  </a:lnTo>
                  <a:lnTo>
                    <a:pt x="3402" y="514"/>
                  </a:lnTo>
                  <a:lnTo>
                    <a:pt x="3437" y="528"/>
                  </a:lnTo>
                  <a:lnTo>
                    <a:pt x="3437" y="535"/>
                  </a:lnTo>
                  <a:lnTo>
                    <a:pt x="3478" y="514"/>
                  </a:lnTo>
                  <a:lnTo>
                    <a:pt x="3506" y="556"/>
                  </a:lnTo>
                  <a:lnTo>
                    <a:pt x="3562" y="570"/>
                  </a:lnTo>
                  <a:lnTo>
                    <a:pt x="3597" y="668"/>
                  </a:lnTo>
                  <a:lnTo>
                    <a:pt x="3611" y="668"/>
                  </a:lnTo>
                  <a:lnTo>
                    <a:pt x="3645" y="675"/>
                  </a:lnTo>
                  <a:lnTo>
                    <a:pt x="3680" y="758"/>
                  </a:lnTo>
                  <a:lnTo>
                    <a:pt x="3729" y="786"/>
                  </a:lnTo>
                  <a:lnTo>
                    <a:pt x="3771" y="828"/>
                  </a:lnTo>
                  <a:lnTo>
                    <a:pt x="3812" y="855"/>
                  </a:lnTo>
                  <a:lnTo>
                    <a:pt x="3826" y="855"/>
                  </a:lnTo>
                  <a:lnTo>
                    <a:pt x="3833" y="862"/>
                  </a:lnTo>
                  <a:lnTo>
                    <a:pt x="3889" y="890"/>
                  </a:lnTo>
                  <a:lnTo>
                    <a:pt x="3903" y="974"/>
                  </a:lnTo>
                  <a:lnTo>
                    <a:pt x="3924" y="987"/>
                  </a:lnTo>
                  <a:lnTo>
                    <a:pt x="3896" y="1050"/>
                  </a:lnTo>
                  <a:lnTo>
                    <a:pt x="3903" y="1085"/>
                  </a:lnTo>
                  <a:lnTo>
                    <a:pt x="3937" y="1029"/>
                  </a:lnTo>
                  <a:lnTo>
                    <a:pt x="3944" y="1022"/>
                  </a:lnTo>
                  <a:lnTo>
                    <a:pt x="3972" y="1015"/>
                  </a:lnTo>
                  <a:lnTo>
                    <a:pt x="4000" y="1036"/>
                  </a:lnTo>
                  <a:lnTo>
                    <a:pt x="4021" y="1050"/>
                  </a:lnTo>
                  <a:lnTo>
                    <a:pt x="4007" y="1050"/>
                  </a:lnTo>
                  <a:lnTo>
                    <a:pt x="3958" y="1099"/>
                  </a:lnTo>
                  <a:lnTo>
                    <a:pt x="3958" y="1120"/>
                  </a:lnTo>
                  <a:lnTo>
                    <a:pt x="4007" y="1113"/>
                  </a:lnTo>
                  <a:lnTo>
                    <a:pt x="4063" y="1113"/>
                  </a:lnTo>
                  <a:lnTo>
                    <a:pt x="4091" y="1127"/>
                  </a:lnTo>
                  <a:lnTo>
                    <a:pt x="4098" y="1203"/>
                  </a:lnTo>
                  <a:lnTo>
                    <a:pt x="4118" y="1231"/>
                  </a:lnTo>
                  <a:lnTo>
                    <a:pt x="4098" y="1266"/>
                  </a:lnTo>
                  <a:lnTo>
                    <a:pt x="4118" y="1280"/>
                  </a:lnTo>
                  <a:lnTo>
                    <a:pt x="4153" y="1217"/>
                  </a:lnTo>
                  <a:lnTo>
                    <a:pt x="4202" y="1224"/>
                  </a:lnTo>
                  <a:lnTo>
                    <a:pt x="4237" y="1259"/>
                  </a:lnTo>
                  <a:lnTo>
                    <a:pt x="4237" y="1287"/>
                  </a:lnTo>
                  <a:lnTo>
                    <a:pt x="4174" y="1342"/>
                  </a:lnTo>
                  <a:lnTo>
                    <a:pt x="4167" y="1349"/>
                  </a:lnTo>
                  <a:lnTo>
                    <a:pt x="4160" y="1377"/>
                  </a:lnTo>
                  <a:lnTo>
                    <a:pt x="4160" y="1384"/>
                  </a:lnTo>
                  <a:lnTo>
                    <a:pt x="4132" y="1363"/>
                  </a:lnTo>
                  <a:lnTo>
                    <a:pt x="4125" y="1363"/>
                  </a:lnTo>
                  <a:lnTo>
                    <a:pt x="4091" y="1398"/>
                  </a:lnTo>
                  <a:lnTo>
                    <a:pt x="4042" y="1377"/>
                  </a:lnTo>
                  <a:lnTo>
                    <a:pt x="3972" y="1321"/>
                  </a:lnTo>
                  <a:lnTo>
                    <a:pt x="3972" y="1301"/>
                  </a:lnTo>
                  <a:lnTo>
                    <a:pt x="3944" y="1294"/>
                  </a:lnTo>
                  <a:lnTo>
                    <a:pt x="3924" y="1287"/>
                  </a:lnTo>
                  <a:lnTo>
                    <a:pt x="3903" y="1266"/>
                  </a:lnTo>
                  <a:lnTo>
                    <a:pt x="3875" y="1231"/>
                  </a:lnTo>
                  <a:lnTo>
                    <a:pt x="3861" y="1245"/>
                  </a:lnTo>
                  <a:lnTo>
                    <a:pt x="3847" y="1245"/>
                  </a:lnTo>
                  <a:lnTo>
                    <a:pt x="3833" y="1280"/>
                  </a:lnTo>
                  <a:lnTo>
                    <a:pt x="3833" y="1294"/>
                  </a:lnTo>
                  <a:lnTo>
                    <a:pt x="3861" y="1314"/>
                  </a:lnTo>
                  <a:lnTo>
                    <a:pt x="3861" y="1329"/>
                  </a:lnTo>
                  <a:lnTo>
                    <a:pt x="3868" y="1329"/>
                  </a:lnTo>
                  <a:lnTo>
                    <a:pt x="3875" y="1342"/>
                  </a:lnTo>
                  <a:lnTo>
                    <a:pt x="3875" y="1349"/>
                  </a:lnTo>
                  <a:lnTo>
                    <a:pt x="3847" y="1363"/>
                  </a:lnTo>
                  <a:lnTo>
                    <a:pt x="3805" y="1342"/>
                  </a:lnTo>
                  <a:lnTo>
                    <a:pt x="3736" y="1294"/>
                  </a:lnTo>
                  <a:lnTo>
                    <a:pt x="3736" y="1287"/>
                  </a:lnTo>
                  <a:lnTo>
                    <a:pt x="3708" y="1280"/>
                  </a:lnTo>
                  <a:lnTo>
                    <a:pt x="3659" y="1217"/>
                  </a:lnTo>
                  <a:lnTo>
                    <a:pt x="3638" y="1217"/>
                  </a:lnTo>
                  <a:lnTo>
                    <a:pt x="3576" y="1162"/>
                  </a:lnTo>
                  <a:lnTo>
                    <a:pt x="3548" y="1162"/>
                  </a:lnTo>
                  <a:lnTo>
                    <a:pt x="3520" y="1182"/>
                  </a:lnTo>
                  <a:lnTo>
                    <a:pt x="3478" y="1120"/>
                  </a:lnTo>
                  <a:lnTo>
                    <a:pt x="3472" y="1099"/>
                  </a:lnTo>
                  <a:lnTo>
                    <a:pt x="3444" y="1092"/>
                  </a:lnTo>
                  <a:lnTo>
                    <a:pt x="3423" y="1085"/>
                  </a:lnTo>
                  <a:lnTo>
                    <a:pt x="3402" y="1050"/>
                  </a:lnTo>
                  <a:lnTo>
                    <a:pt x="3388" y="1036"/>
                  </a:lnTo>
                  <a:lnTo>
                    <a:pt x="3332" y="1002"/>
                  </a:lnTo>
                  <a:lnTo>
                    <a:pt x="3284" y="960"/>
                  </a:lnTo>
                  <a:lnTo>
                    <a:pt x="3270" y="960"/>
                  </a:lnTo>
                  <a:lnTo>
                    <a:pt x="3221" y="953"/>
                  </a:lnTo>
                  <a:lnTo>
                    <a:pt x="3179" y="918"/>
                  </a:lnTo>
                  <a:lnTo>
                    <a:pt x="3151" y="925"/>
                  </a:lnTo>
                  <a:lnTo>
                    <a:pt x="3138" y="904"/>
                  </a:lnTo>
                  <a:lnTo>
                    <a:pt x="3117" y="890"/>
                  </a:lnTo>
                  <a:lnTo>
                    <a:pt x="3117" y="883"/>
                  </a:lnTo>
                  <a:lnTo>
                    <a:pt x="3117" y="855"/>
                  </a:lnTo>
                  <a:lnTo>
                    <a:pt x="3026" y="793"/>
                  </a:lnTo>
                  <a:lnTo>
                    <a:pt x="2943" y="758"/>
                  </a:lnTo>
                  <a:lnTo>
                    <a:pt x="2880" y="723"/>
                  </a:lnTo>
                  <a:lnTo>
                    <a:pt x="2873" y="709"/>
                  </a:lnTo>
                  <a:lnTo>
                    <a:pt x="2845" y="737"/>
                  </a:lnTo>
                  <a:lnTo>
                    <a:pt x="2824" y="800"/>
                  </a:lnTo>
                  <a:lnTo>
                    <a:pt x="2824" y="821"/>
                  </a:lnTo>
                  <a:lnTo>
                    <a:pt x="2790" y="800"/>
                  </a:lnTo>
                  <a:lnTo>
                    <a:pt x="2755" y="793"/>
                  </a:lnTo>
                  <a:lnTo>
                    <a:pt x="2720" y="765"/>
                  </a:lnTo>
                  <a:lnTo>
                    <a:pt x="2734" y="709"/>
                  </a:lnTo>
                  <a:lnTo>
                    <a:pt x="2720" y="695"/>
                  </a:lnTo>
                  <a:lnTo>
                    <a:pt x="2685" y="675"/>
                  </a:lnTo>
                  <a:lnTo>
                    <a:pt x="2644" y="661"/>
                  </a:lnTo>
                  <a:lnTo>
                    <a:pt x="2602" y="654"/>
                  </a:lnTo>
                  <a:lnTo>
                    <a:pt x="2581" y="654"/>
                  </a:lnTo>
                  <a:lnTo>
                    <a:pt x="2518" y="640"/>
                  </a:lnTo>
                  <a:lnTo>
                    <a:pt x="2491" y="633"/>
                  </a:lnTo>
                  <a:lnTo>
                    <a:pt x="2470" y="626"/>
                  </a:lnTo>
                  <a:lnTo>
                    <a:pt x="2449" y="626"/>
                  </a:lnTo>
                  <a:lnTo>
                    <a:pt x="2428" y="626"/>
                  </a:lnTo>
                  <a:lnTo>
                    <a:pt x="2400" y="612"/>
                  </a:lnTo>
                  <a:lnTo>
                    <a:pt x="2393" y="612"/>
                  </a:lnTo>
                  <a:lnTo>
                    <a:pt x="2386" y="605"/>
                  </a:lnTo>
                  <a:lnTo>
                    <a:pt x="2359" y="605"/>
                  </a:lnTo>
                  <a:lnTo>
                    <a:pt x="2359" y="598"/>
                  </a:lnTo>
                  <a:lnTo>
                    <a:pt x="2338" y="577"/>
                  </a:lnTo>
                  <a:lnTo>
                    <a:pt x="2359" y="577"/>
                  </a:lnTo>
                  <a:lnTo>
                    <a:pt x="2359" y="570"/>
                  </a:lnTo>
                  <a:lnTo>
                    <a:pt x="2351" y="570"/>
                  </a:lnTo>
                  <a:lnTo>
                    <a:pt x="2338" y="570"/>
                  </a:lnTo>
                  <a:lnTo>
                    <a:pt x="2331" y="577"/>
                  </a:lnTo>
                  <a:lnTo>
                    <a:pt x="2324" y="577"/>
                  </a:lnTo>
                  <a:lnTo>
                    <a:pt x="2331" y="591"/>
                  </a:lnTo>
                  <a:lnTo>
                    <a:pt x="2338" y="591"/>
                  </a:lnTo>
                  <a:lnTo>
                    <a:pt x="2338" y="605"/>
                  </a:lnTo>
                  <a:lnTo>
                    <a:pt x="2331" y="591"/>
                  </a:lnTo>
                  <a:lnTo>
                    <a:pt x="2331" y="598"/>
                  </a:lnTo>
                  <a:lnTo>
                    <a:pt x="2324" y="591"/>
                  </a:lnTo>
                  <a:lnTo>
                    <a:pt x="2324" y="598"/>
                  </a:lnTo>
                  <a:lnTo>
                    <a:pt x="2317" y="598"/>
                  </a:lnTo>
                  <a:lnTo>
                    <a:pt x="2317" y="591"/>
                  </a:lnTo>
                  <a:lnTo>
                    <a:pt x="2317" y="598"/>
                  </a:lnTo>
                  <a:lnTo>
                    <a:pt x="2303" y="591"/>
                  </a:lnTo>
                  <a:lnTo>
                    <a:pt x="2296" y="591"/>
                  </a:lnTo>
                  <a:lnTo>
                    <a:pt x="2296" y="577"/>
                  </a:lnTo>
                  <a:lnTo>
                    <a:pt x="2289" y="591"/>
                  </a:lnTo>
                  <a:lnTo>
                    <a:pt x="2289" y="577"/>
                  </a:lnTo>
                  <a:lnTo>
                    <a:pt x="2289" y="591"/>
                  </a:lnTo>
                  <a:lnTo>
                    <a:pt x="2275" y="577"/>
                  </a:lnTo>
                  <a:lnTo>
                    <a:pt x="2275" y="591"/>
                  </a:lnTo>
                  <a:lnTo>
                    <a:pt x="2275" y="570"/>
                  </a:lnTo>
                  <a:lnTo>
                    <a:pt x="2261" y="591"/>
                  </a:lnTo>
                  <a:lnTo>
                    <a:pt x="2198" y="570"/>
                  </a:lnTo>
                  <a:lnTo>
                    <a:pt x="2198" y="563"/>
                  </a:lnTo>
                  <a:lnTo>
                    <a:pt x="2226" y="563"/>
                  </a:lnTo>
                  <a:lnTo>
                    <a:pt x="2233" y="556"/>
                  </a:lnTo>
                  <a:lnTo>
                    <a:pt x="2219" y="556"/>
                  </a:lnTo>
                  <a:lnTo>
                    <a:pt x="2219" y="542"/>
                  </a:lnTo>
                  <a:lnTo>
                    <a:pt x="2219" y="556"/>
                  </a:lnTo>
                  <a:lnTo>
                    <a:pt x="2205" y="542"/>
                  </a:lnTo>
                  <a:lnTo>
                    <a:pt x="2205" y="556"/>
                  </a:lnTo>
                  <a:lnTo>
                    <a:pt x="2198" y="556"/>
                  </a:lnTo>
                  <a:lnTo>
                    <a:pt x="2198" y="542"/>
                  </a:lnTo>
                  <a:lnTo>
                    <a:pt x="2171" y="542"/>
                  </a:lnTo>
                  <a:lnTo>
                    <a:pt x="2143" y="542"/>
                  </a:lnTo>
                  <a:lnTo>
                    <a:pt x="2087" y="542"/>
                  </a:lnTo>
                  <a:lnTo>
                    <a:pt x="2045" y="542"/>
                  </a:lnTo>
                  <a:lnTo>
                    <a:pt x="2025" y="563"/>
                  </a:lnTo>
                  <a:lnTo>
                    <a:pt x="1997" y="563"/>
                  </a:lnTo>
                  <a:lnTo>
                    <a:pt x="1948" y="612"/>
                  </a:lnTo>
                  <a:lnTo>
                    <a:pt x="1927" y="626"/>
                  </a:lnTo>
                  <a:lnTo>
                    <a:pt x="1871" y="640"/>
                  </a:lnTo>
                  <a:lnTo>
                    <a:pt x="1871" y="654"/>
                  </a:lnTo>
                  <a:lnTo>
                    <a:pt x="1781" y="689"/>
                  </a:lnTo>
                  <a:lnTo>
                    <a:pt x="1767" y="709"/>
                  </a:lnTo>
                  <a:lnTo>
                    <a:pt x="1704" y="744"/>
                  </a:lnTo>
                  <a:lnTo>
                    <a:pt x="1677" y="758"/>
                  </a:lnTo>
                  <a:lnTo>
                    <a:pt x="1649" y="772"/>
                  </a:lnTo>
                  <a:lnTo>
                    <a:pt x="1635" y="793"/>
                  </a:lnTo>
                  <a:lnTo>
                    <a:pt x="1642" y="793"/>
                  </a:lnTo>
                  <a:lnTo>
                    <a:pt x="1572" y="862"/>
                  </a:lnTo>
                  <a:lnTo>
                    <a:pt x="1572" y="897"/>
                  </a:lnTo>
                  <a:lnTo>
                    <a:pt x="1579" y="918"/>
                  </a:lnTo>
                  <a:lnTo>
                    <a:pt x="1552" y="960"/>
                  </a:lnTo>
                  <a:lnTo>
                    <a:pt x="1517" y="995"/>
                  </a:lnTo>
                  <a:lnTo>
                    <a:pt x="1531" y="1036"/>
                  </a:lnTo>
                  <a:lnTo>
                    <a:pt x="1517" y="1057"/>
                  </a:lnTo>
                  <a:lnTo>
                    <a:pt x="1489" y="1085"/>
                  </a:lnTo>
                  <a:lnTo>
                    <a:pt x="1371" y="1127"/>
                  </a:lnTo>
                  <a:lnTo>
                    <a:pt x="1336" y="1134"/>
                  </a:lnTo>
                  <a:lnTo>
                    <a:pt x="1280" y="1168"/>
                  </a:lnTo>
                  <a:lnTo>
                    <a:pt x="1245" y="1224"/>
                  </a:lnTo>
                  <a:lnTo>
                    <a:pt x="1225" y="1252"/>
                  </a:lnTo>
                  <a:lnTo>
                    <a:pt x="1211" y="1321"/>
                  </a:lnTo>
                  <a:lnTo>
                    <a:pt x="1211" y="1377"/>
                  </a:lnTo>
                  <a:lnTo>
                    <a:pt x="1183" y="1398"/>
                  </a:lnTo>
                  <a:lnTo>
                    <a:pt x="1148" y="1447"/>
                  </a:lnTo>
                  <a:lnTo>
                    <a:pt x="1106" y="1495"/>
                  </a:lnTo>
                  <a:lnTo>
                    <a:pt x="1113" y="1558"/>
                  </a:lnTo>
                  <a:lnTo>
                    <a:pt x="1120" y="1572"/>
                  </a:lnTo>
                  <a:lnTo>
                    <a:pt x="1092" y="1579"/>
                  </a:lnTo>
                  <a:lnTo>
                    <a:pt x="1058" y="1614"/>
                  </a:lnTo>
                  <a:lnTo>
                    <a:pt x="1051" y="1621"/>
                  </a:lnTo>
                  <a:lnTo>
                    <a:pt x="1009" y="1648"/>
                  </a:lnTo>
                  <a:lnTo>
                    <a:pt x="988" y="1655"/>
                  </a:lnTo>
                  <a:lnTo>
                    <a:pt x="953" y="1718"/>
                  </a:lnTo>
                  <a:lnTo>
                    <a:pt x="912" y="1725"/>
                  </a:lnTo>
                  <a:lnTo>
                    <a:pt x="863" y="1753"/>
                  </a:lnTo>
                  <a:lnTo>
                    <a:pt x="786" y="1781"/>
                  </a:lnTo>
                  <a:lnTo>
                    <a:pt x="779" y="1802"/>
                  </a:lnTo>
                  <a:lnTo>
                    <a:pt x="751" y="1808"/>
                  </a:lnTo>
                  <a:lnTo>
                    <a:pt x="689" y="1822"/>
                  </a:lnTo>
                  <a:lnTo>
                    <a:pt x="647" y="1836"/>
                  </a:lnTo>
                  <a:lnTo>
                    <a:pt x="605" y="1836"/>
                  </a:lnTo>
                  <a:lnTo>
                    <a:pt x="585" y="1850"/>
                  </a:lnTo>
                  <a:lnTo>
                    <a:pt x="564" y="1871"/>
                  </a:lnTo>
                  <a:lnTo>
                    <a:pt x="515" y="1857"/>
                  </a:lnTo>
                  <a:lnTo>
                    <a:pt x="397" y="1920"/>
                  </a:lnTo>
                  <a:lnTo>
                    <a:pt x="341" y="1913"/>
                  </a:lnTo>
                  <a:lnTo>
                    <a:pt x="292" y="1954"/>
                  </a:lnTo>
                  <a:lnTo>
                    <a:pt x="258" y="1954"/>
                  </a:lnTo>
                  <a:lnTo>
                    <a:pt x="230" y="1948"/>
                  </a:lnTo>
                  <a:lnTo>
                    <a:pt x="139" y="1934"/>
                  </a:lnTo>
                  <a:lnTo>
                    <a:pt x="105" y="1948"/>
                  </a:lnTo>
                  <a:lnTo>
                    <a:pt x="70" y="1948"/>
                  </a:lnTo>
                  <a:lnTo>
                    <a:pt x="7" y="1815"/>
                  </a:lnTo>
                  <a:lnTo>
                    <a:pt x="0" y="1788"/>
                  </a:lnTo>
                  <a:lnTo>
                    <a:pt x="42" y="1718"/>
                  </a:lnTo>
                  <a:lnTo>
                    <a:pt x="97" y="1711"/>
                  </a:lnTo>
                  <a:lnTo>
                    <a:pt x="105" y="1704"/>
                  </a:lnTo>
                  <a:lnTo>
                    <a:pt x="125" y="1648"/>
                  </a:lnTo>
                  <a:lnTo>
                    <a:pt x="125" y="1607"/>
                  </a:lnTo>
                  <a:lnTo>
                    <a:pt x="139" y="1586"/>
                  </a:lnTo>
                  <a:lnTo>
                    <a:pt x="174" y="1572"/>
                  </a:lnTo>
                  <a:lnTo>
                    <a:pt x="237" y="1544"/>
                  </a:lnTo>
                  <a:lnTo>
                    <a:pt x="264" y="1516"/>
                  </a:lnTo>
                  <a:lnTo>
                    <a:pt x="292" y="1481"/>
                  </a:lnTo>
                  <a:lnTo>
                    <a:pt x="285" y="1412"/>
                  </a:lnTo>
                  <a:lnTo>
                    <a:pt x="341" y="1384"/>
                  </a:lnTo>
                  <a:lnTo>
                    <a:pt x="362" y="1342"/>
                  </a:lnTo>
                  <a:lnTo>
                    <a:pt x="390" y="1329"/>
                  </a:lnTo>
                  <a:lnTo>
                    <a:pt x="418" y="1301"/>
                  </a:lnTo>
                  <a:lnTo>
                    <a:pt x="431" y="1287"/>
                  </a:lnTo>
                  <a:lnTo>
                    <a:pt x="397" y="1294"/>
                  </a:lnTo>
                  <a:lnTo>
                    <a:pt x="362" y="1245"/>
                  </a:lnTo>
                  <a:lnTo>
                    <a:pt x="376" y="1203"/>
                  </a:lnTo>
                  <a:lnTo>
                    <a:pt x="418" y="1182"/>
                  </a:lnTo>
                  <a:lnTo>
                    <a:pt x="459" y="1168"/>
                  </a:lnTo>
                  <a:lnTo>
                    <a:pt x="564" y="1217"/>
                  </a:lnTo>
                  <a:lnTo>
                    <a:pt x="570" y="1217"/>
                  </a:lnTo>
                  <a:lnTo>
                    <a:pt x="633" y="1231"/>
                  </a:lnTo>
                  <a:lnTo>
                    <a:pt x="647" y="1252"/>
                  </a:lnTo>
                  <a:lnTo>
                    <a:pt x="703" y="1231"/>
                  </a:lnTo>
                  <a:lnTo>
                    <a:pt x="724" y="1252"/>
                  </a:lnTo>
                  <a:lnTo>
                    <a:pt x="731" y="1252"/>
                  </a:lnTo>
                  <a:lnTo>
                    <a:pt x="779" y="1231"/>
                  </a:lnTo>
                  <a:lnTo>
                    <a:pt x="786" y="1231"/>
                  </a:lnTo>
                  <a:lnTo>
                    <a:pt x="849" y="1252"/>
                  </a:lnTo>
                  <a:lnTo>
                    <a:pt x="856" y="1231"/>
                  </a:lnTo>
                </a:path>
              </a:pathLst>
            </a:custGeom>
            <a:grpFill/>
            <a:ln w="1905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21" name="Freeform 120"/>
            <p:cNvSpPr>
              <a:spLocks noChangeArrowheads="1"/>
            </p:cNvSpPr>
            <p:nvPr/>
          </p:nvSpPr>
          <p:spPr bwMode="auto">
            <a:xfrm>
              <a:off x="17458574" y="2987532"/>
              <a:ext cx="1234381" cy="1095689"/>
            </a:xfrm>
            <a:custGeom>
              <a:avLst/>
              <a:gdLst>
                <a:gd name="T0" fmla="*/ 1112 w 2629"/>
                <a:gd name="T1" fmla="*/ 1829 h 2331"/>
                <a:gd name="T2" fmla="*/ 1070 w 2629"/>
                <a:gd name="T3" fmla="*/ 1878 h 2331"/>
                <a:gd name="T4" fmla="*/ 1132 w 2629"/>
                <a:gd name="T5" fmla="*/ 2003 h 2331"/>
                <a:gd name="T6" fmla="*/ 1202 w 2629"/>
                <a:gd name="T7" fmla="*/ 2094 h 2331"/>
                <a:gd name="T8" fmla="*/ 1258 w 2629"/>
                <a:gd name="T9" fmla="*/ 2177 h 2331"/>
                <a:gd name="T10" fmla="*/ 1279 w 2629"/>
                <a:gd name="T11" fmla="*/ 2094 h 2331"/>
                <a:gd name="T12" fmla="*/ 1265 w 2629"/>
                <a:gd name="T13" fmla="*/ 2003 h 2331"/>
                <a:gd name="T14" fmla="*/ 1299 w 2629"/>
                <a:gd name="T15" fmla="*/ 1941 h 2331"/>
                <a:gd name="T16" fmla="*/ 1376 w 2629"/>
                <a:gd name="T17" fmla="*/ 1962 h 2331"/>
                <a:gd name="T18" fmla="*/ 1480 w 2629"/>
                <a:gd name="T19" fmla="*/ 1913 h 2331"/>
                <a:gd name="T20" fmla="*/ 1654 w 2629"/>
                <a:gd name="T21" fmla="*/ 1976 h 2331"/>
                <a:gd name="T22" fmla="*/ 1738 w 2629"/>
                <a:gd name="T23" fmla="*/ 2122 h 2331"/>
                <a:gd name="T24" fmla="*/ 2016 w 2629"/>
                <a:gd name="T25" fmla="*/ 2024 h 2331"/>
                <a:gd name="T26" fmla="*/ 2009 w 2629"/>
                <a:gd name="T27" fmla="*/ 1878 h 2331"/>
                <a:gd name="T28" fmla="*/ 2072 w 2629"/>
                <a:gd name="T29" fmla="*/ 1899 h 2331"/>
                <a:gd name="T30" fmla="*/ 2378 w 2629"/>
                <a:gd name="T31" fmla="*/ 2163 h 2331"/>
                <a:gd name="T32" fmla="*/ 2405 w 2629"/>
                <a:gd name="T33" fmla="*/ 2261 h 2331"/>
                <a:gd name="T34" fmla="*/ 2301 w 2629"/>
                <a:gd name="T35" fmla="*/ 2289 h 2331"/>
                <a:gd name="T36" fmla="*/ 2524 w 2629"/>
                <a:gd name="T37" fmla="*/ 2316 h 2331"/>
                <a:gd name="T38" fmla="*/ 2489 w 2629"/>
                <a:gd name="T39" fmla="*/ 2094 h 2331"/>
                <a:gd name="T40" fmla="*/ 2218 w 2629"/>
                <a:gd name="T41" fmla="*/ 1864 h 2331"/>
                <a:gd name="T42" fmla="*/ 2078 w 2629"/>
                <a:gd name="T43" fmla="*/ 1704 h 2331"/>
                <a:gd name="T44" fmla="*/ 2086 w 2629"/>
                <a:gd name="T45" fmla="*/ 1440 h 2331"/>
                <a:gd name="T46" fmla="*/ 1953 w 2629"/>
                <a:gd name="T47" fmla="*/ 1454 h 2331"/>
                <a:gd name="T48" fmla="*/ 1967 w 2629"/>
                <a:gd name="T49" fmla="*/ 1315 h 2331"/>
                <a:gd name="T50" fmla="*/ 2197 w 2629"/>
                <a:gd name="T51" fmla="*/ 1092 h 2331"/>
                <a:gd name="T52" fmla="*/ 2099 w 2629"/>
                <a:gd name="T53" fmla="*/ 1009 h 2331"/>
                <a:gd name="T54" fmla="*/ 1939 w 2629"/>
                <a:gd name="T55" fmla="*/ 939 h 2331"/>
                <a:gd name="T56" fmla="*/ 1800 w 2629"/>
                <a:gd name="T57" fmla="*/ 953 h 2331"/>
                <a:gd name="T58" fmla="*/ 1738 w 2629"/>
                <a:gd name="T59" fmla="*/ 765 h 2331"/>
                <a:gd name="T60" fmla="*/ 1849 w 2629"/>
                <a:gd name="T61" fmla="*/ 688 h 2331"/>
                <a:gd name="T62" fmla="*/ 1974 w 2629"/>
                <a:gd name="T63" fmla="*/ 577 h 2331"/>
                <a:gd name="T64" fmla="*/ 2245 w 2629"/>
                <a:gd name="T65" fmla="*/ 452 h 2331"/>
                <a:gd name="T66" fmla="*/ 2294 w 2629"/>
                <a:gd name="T67" fmla="*/ 271 h 2331"/>
                <a:gd name="T68" fmla="*/ 1974 w 2629"/>
                <a:gd name="T69" fmla="*/ 223 h 2331"/>
                <a:gd name="T70" fmla="*/ 1745 w 2629"/>
                <a:gd name="T71" fmla="*/ 153 h 2331"/>
                <a:gd name="T72" fmla="*/ 1578 w 2629"/>
                <a:gd name="T73" fmla="*/ 195 h 2331"/>
                <a:gd name="T74" fmla="*/ 1265 w 2629"/>
                <a:gd name="T75" fmla="*/ 104 h 2331"/>
                <a:gd name="T76" fmla="*/ 840 w 2629"/>
                <a:gd name="T77" fmla="*/ 76 h 2331"/>
                <a:gd name="T78" fmla="*/ 673 w 2629"/>
                <a:gd name="T79" fmla="*/ 21 h 2331"/>
                <a:gd name="T80" fmla="*/ 701 w 2629"/>
                <a:gd name="T81" fmla="*/ 223 h 2331"/>
                <a:gd name="T82" fmla="*/ 499 w 2629"/>
                <a:gd name="T83" fmla="*/ 320 h 2331"/>
                <a:gd name="T84" fmla="*/ 410 w 2629"/>
                <a:gd name="T85" fmla="*/ 369 h 2331"/>
                <a:gd name="T86" fmla="*/ 285 w 2629"/>
                <a:gd name="T87" fmla="*/ 480 h 2331"/>
                <a:gd name="T88" fmla="*/ 215 w 2629"/>
                <a:gd name="T89" fmla="*/ 591 h 2331"/>
                <a:gd name="T90" fmla="*/ 90 w 2629"/>
                <a:gd name="T91" fmla="*/ 688 h 2331"/>
                <a:gd name="T92" fmla="*/ 20 w 2629"/>
                <a:gd name="T93" fmla="*/ 786 h 2331"/>
                <a:gd name="T94" fmla="*/ 132 w 2629"/>
                <a:gd name="T95" fmla="*/ 918 h 2331"/>
                <a:gd name="T96" fmla="*/ 285 w 2629"/>
                <a:gd name="T97" fmla="*/ 1092 h 2331"/>
                <a:gd name="T98" fmla="*/ 215 w 2629"/>
                <a:gd name="T99" fmla="*/ 1217 h 2331"/>
                <a:gd name="T100" fmla="*/ 132 w 2629"/>
                <a:gd name="T101" fmla="*/ 1336 h 2331"/>
                <a:gd name="T102" fmla="*/ 236 w 2629"/>
                <a:gd name="T103" fmla="*/ 1551 h 2331"/>
                <a:gd name="T104" fmla="*/ 313 w 2629"/>
                <a:gd name="T105" fmla="*/ 1642 h 2331"/>
                <a:gd name="T106" fmla="*/ 375 w 2629"/>
                <a:gd name="T107" fmla="*/ 1767 h 2331"/>
                <a:gd name="T108" fmla="*/ 430 w 2629"/>
                <a:gd name="T109" fmla="*/ 1801 h 2331"/>
                <a:gd name="T110" fmla="*/ 506 w 2629"/>
                <a:gd name="T111" fmla="*/ 1801 h 2331"/>
                <a:gd name="T112" fmla="*/ 562 w 2629"/>
                <a:gd name="T113" fmla="*/ 1871 h 2331"/>
                <a:gd name="T114" fmla="*/ 694 w 2629"/>
                <a:gd name="T115" fmla="*/ 1795 h 2331"/>
                <a:gd name="T116" fmla="*/ 826 w 2629"/>
                <a:gd name="T117" fmla="*/ 1774 h 2331"/>
                <a:gd name="T118" fmla="*/ 896 w 2629"/>
                <a:gd name="T119" fmla="*/ 1781 h 2331"/>
                <a:gd name="T120" fmla="*/ 1000 w 2629"/>
                <a:gd name="T121" fmla="*/ 1815 h 2331"/>
                <a:gd name="T122" fmla="*/ 1084 w 2629"/>
                <a:gd name="T123" fmla="*/ 1781 h 2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629" h="2331">
                  <a:moveTo>
                    <a:pt x="1084" y="1781"/>
                  </a:moveTo>
                  <a:lnTo>
                    <a:pt x="1070" y="1801"/>
                  </a:lnTo>
                  <a:lnTo>
                    <a:pt x="1091" y="1795"/>
                  </a:lnTo>
                  <a:lnTo>
                    <a:pt x="1084" y="1801"/>
                  </a:lnTo>
                  <a:lnTo>
                    <a:pt x="1112" y="1829"/>
                  </a:lnTo>
                  <a:lnTo>
                    <a:pt x="1084" y="1829"/>
                  </a:lnTo>
                  <a:lnTo>
                    <a:pt x="1084" y="1857"/>
                  </a:lnTo>
                  <a:lnTo>
                    <a:pt x="1098" y="1857"/>
                  </a:lnTo>
                  <a:lnTo>
                    <a:pt x="1098" y="1864"/>
                  </a:lnTo>
                  <a:lnTo>
                    <a:pt x="1070" y="1878"/>
                  </a:lnTo>
                  <a:lnTo>
                    <a:pt x="1091" y="1899"/>
                  </a:lnTo>
                  <a:lnTo>
                    <a:pt x="1125" y="1941"/>
                  </a:lnTo>
                  <a:lnTo>
                    <a:pt x="1125" y="1948"/>
                  </a:lnTo>
                  <a:lnTo>
                    <a:pt x="1132" y="1976"/>
                  </a:lnTo>
                  <a:lnTo>
                    <a:pt x="1132" y="2003"/>
                  </a:lnTo>
                  <a:lnTo>
                    <a:pt x="1132" y="2024"/>
                  </a:lnTo>
                  <a:lnTo>
                    <a:pt x="1160" y="2003"/>
                  </a:lnTo>
                  <a:lnTo>
                    <a:pt x="1188" y="2066"/>
                  </a:lnTo>
                  <a:lnTo>
                    <a:pt x="1181" y="2073"/>
                  </a:lnTo>
                  <a:lnTo>
                    <a:pt x="1202" y="2094"/>
                  </a:lnTo>
                  <a:lnTo>
                    <a:pt x="1188" y="2101"/>
                  </a:lnTo>
                  <a:lnTo>
                    <a:pt x="1223" y="2135"/>
                  </a:lnTo>
                  <a:lnTo>
                    <a:pt x="1223" y="2170"/>
                  </a:lnTo>
                  <a:lnTo>
                    <a:pt x="1258" y="2163"/>
                  </a:lnTo>
                  <a:lnTo>
                    <a:pt x="1258" y="2177"/>
                  </a:lnTo>
                  <a:lnTo>
                    <a:pt x="1286" y="2198"/>
                  </a:lnTo>
                  <a:lnTo>
                    <a:pt x="1292" y="2163"/>
                  </a:lnTo>
                  <a:lnTo>
                    <a:pt x="1362" y="2073"/>
                  </a:lnTo>
                  <a:lnTo>
                    <a:pt x="1320" y="2094"/>
                  </a:lnTo>
                  <a:lnTo>
                    <a:pt x="1279" y="2094"/>
                  </a:lnTo>
                  <a:lnTo>
                    <a:pt x="1258" y="2094"/>
                  </a:lnTo>
                  <a:lnTo>
                    <a:pt x="1230" y="2038"/>
                  </a:lnTo>
                  <a:lnTo>
                    <a:pt x="1251" y="2038"/>
                  </a:lnTo>
                  <a:lnTo>
                    <a:pt x="1251" y="2031"/>
                  </a:lnTo>
                  <a:lnTo>
                    <a:pt x="1265" y="2003"/>
                  </a:lnTo>
                  <a:lnTo>
                    <a:pt x="1299" y="2003"/>
                  </a:lnTo>
                  <a:lnTo>
                    <a:pt x="1320" y="2003"/>
                  </a:lnTo>
                  <a:lnTo>
                    <a:pt x="1313" y="1989"/>
                  </a:lnTo>
                  <a:lnTo>
                    <a:pt x="1299" y="1976"/>
                  </a:lnTo>
                  <a:lnTo>
                    <a:pt x="1299" y="1941"/>
                  </a:lnTo>
                  <a:lnTo>
                    <a:pt x="1320" y="1934"/>
                  </a:lnTo>
                  <a:lnTo>
                    <a:pt x="1341" y="1934"/>
                  </a:lnTo>
                  <a:lnTo>
                    <a:pt x="1355" y="1968"/>
                  </a:lnTo>
                  <a:lnTo>
                    <a:pt x="1376" y="1934"/>
                  </a:lnTo>
                  <a:lnTo>
                    <a:pt x="1376" y="1962"/>
                  </a:lnTo>
                  <a:lnTo>
                    <a:pt x="1390" y="1941"/>
                  </a:lnTo>
                  <a:lnTo>
                    <a:pt x="1418" y="1934"/>
                  </a:lnTo>
                  <a:lnTo>
                    <a:pt x="1425" y="1913"/>
                  </a:lnTo>
                  <a:lnTo>
                    <a:pt x="1459" y="1927"/>
                  </a:lnTo>
                  <a:lnTo>
                    <a:pt x="1480" y="1913"/>
                  </a:lnTo>
                  <a:lnTo>
                    <a:pt x="1487" y="1934"/>
                  </a:lnTo>
                  <a:lnTo>
                    <a:pt x="1508" y="1948"/>
                  </a:lnTo>
                  <a:lnTo>
                    <a:pt x="1529" y="1962"/>
                  </a:lnTo>
                  <a:lnTo>
                    <a:pt x="1557" y="1962"/>
                  </a:lnTo>
                  <a:lnTo>
                    <a:pt x="1654" y="1976"/>
                  </a:lnTo>
                  <a:lnTo>
                    <a:pt x="1703" y="1996"/>
                  </a:lnTo>
                  <a:lnTo>
                    <a:pt x="1717" y="2003"/>
                  </a:lnTo>
                  <a:lnTo>
                    <a:pt x="1752" y="2010"/>
                  </a:lnTo>
                  <a:lnTo>
                    <a:pt x="1752" y="2108"/>
                  </a:lnTo>
                  <a:lnTo>
                    <a:pt x="1738" y="2122"/>
                  </a:lnTo>
                  <a:lnTo>
                    <a:pt x="1759" y="2128"/>
                  </a:lnTo>
                  <a:lnTo>
                    <a:pt x="1821" y="2108"/>
                  </a:lnTo>
                  <a:lnTo>
                    <a:pt x="1877" y="2073"/>
                  </a:lnTo>
                  <a:lnTo>
                    <a:pt x="1967" y="2038"/>
                  </a:lnTo>
                  <a:lnTo>
                    <a:pt x="2016" y="2024"/>
                  </a:lnTo>
                  <a:lnTo>
                    <a:pt x="2030" y="2010"/>
                  </a:lnTo>
                  <a:lnTo>
                    <a:pt x="1967" y="1962"/>
                  </a:lnTo>
                  <a:lnTo>
                    <a:pt x="1981" y="1968"/>
                  </a:lnTo>
                  <a:lnTo>
                    <a:pt x="1981" y="1913"/>
                  </a:lnTo>
                  <a:lnTo>
                    <a:pt x="2009" y="1878"/>
                  </a:lnTo>
                  <a:lnTo>
                    <a:pt x="1988" y="1892"/>
                  </a:lnTo>
                  <a:lnTo>
                    <a:pt x="2009" y="1871"/>
                  </a:lnTo>
                  <a:lnTo>
                    <a:pt x="2016" y="1864"/>
                  </a:lnTo>
                  <a:lnTo>
                    <a:pt x="2037" y="1892"/>
                  </a:lnTo>
                  <a:lnTo>
                    <a:pt x="2072" y="1899"/>
                  </a:lnTo>
                  <a:lnTo>
                    <a:pt x="2148" y="1927"/>
                  </a:lnTo>
                  <a:lnTo>
                    <a:pt x="2218" y="1976"/>
                  </a:lnTo>
                  <a:lnTo>
                    <a:pt x="2294" y="2059"/>
                  </a:lnTo>
                  <a:lnTo>
                    <a:pt x="2329" y="2073"/>
                  </a:lnTo>
                  <a:lnTo>
                    <a:pt x="2378" y="2163"/>
                  </a:lnTo>
                  <a:lnTo>
                    <a:pt x="2364" y="2191"/>
                  </a:lnTo>
                  <a:lnTo>
                    <a:pt x="2336" y="2198"/>
                  </a:lnTo>
                  <a:lnTo>
                    <a:pt x="2392" y="2219"/>
                  </a:lnTo>
                  <a:lnTo>
                    <a:pt x="2392" y="2233"/>
                  </a:lnTo>
                  <a:lnTo>
                    <a:pt x="2405" y="2261"/>
                  </a:lnTo>
                  <a:lnTo>
                    <a:pt x="2454" y="2261"/>
                  </a:lnTo>
                  <a:lnTo>
                    <a:pt x="2433" y="2274"/>
                  </a:lnTo>
                  <a:lnTo>
                    <a:pt x="2399" y="2289"/>
                  </a:lnTo>
                  <a:lnTo>
                    <a:pt x="2329" y="2268"/>
                  </a:lnTo>
                  <a:lnTo>
                    <a:pt x="2301" y="2289"/>
                  </a:lnTo>
                  <a:lnTo>
                    <a:pt x="2315" y="2302"/>
                  </a:lnTo>
                  <a:lnTo>
                    <a:pt x="2371" y="2316"/>
                  </a:lnTo>
                  <a:lnTo>
                    <a:pt x="2461" y="2330"/>
                  </a:lnTo>
                  <a:lnTo>
                    <a:pt x="2468" y="2330"/>
                  </a:lnTo>
                  <a:lnTo>
                    <a:pt x="2524" y="2316"/>
                  </a:lnTo>
                  <a:lnTo>
                    <a:pt x="2559" y="2268"/>
                  </a:lnTo>
                  <a:lnTo>
                    <a:pt x="2628" y="2219"/>
                  </a:lnTo>
                  <a:lnTo>
                    <a:pt x="2593" y="2191"/>
                  </a:lnTo>
                  <a:lnTo>
                    <a:pt x="2586" y="2191"/>
                  </a:lnTo>
                  <a:lnTo>
                    <a:pt x="2489" y="2094"/>
                  </a:lnTo>
                  <a:lnTo>
                    <a:pt x="2489" y="2066"/>
                  </a:lnTo>
                  <a:lnTo>
                    <a:pt x="2412" y="1968"/>
                  </a:lnTo>
                  <a:lnTo>
                    <a:pt x="2357" y="1948"/>
                  </a:lnTo>
                  <a:lnTo>
                    <a:pt x="2308" y="1927"/>
                  </a:lnTo>
                  <a:lnTo>
                    <a:pt x="2218" y="1864"/>
                  </a:lnTo>
                  <a:lnTo>
                    <a:pt x="2148" y="1857"/>
                  </a:lnTo>
                  <a:lnTo>
                    <a:pt x="2099" y="1836"/>
                  </a:lnTo>
                  <a:lnTo>
                    <a:pt x="2072" y="1774"/>
                  </a:lnTo>
                  <a:lnTo>
                    <a:pt x="2072" y="1739"/>
                  </a:lnTo>
                  <a:lnTo>
                    <a:pt x="2078" y="1704"/>
                  </a:lnTo>
                  <a:lnTo>
                    <a:pt x="2134" y="1614"/>
                  </a:lnTo>
                  <a:lnTo>
                    <a:pt x="2162" y="1544"/>
                  </a:lnTo>
                  <a:lnTo>
                    <a:pt x="2148" y="1440"/>
                  </a:lnTo>
                  <a:lnTo>
                    <a:pt x="2113" y="1447"/>
                  </a:lnTo>
                  <a:lnTo>
                    <a:pt x="2086" y="1440"/>
                  </a:lnTo>
                  <a:lnTo>
                    <a:pt x="2065" y="1475"/>
                  </a:lnTo>
                  <a:lnTo>
                    <a:pt x="2009" y="1482"/>
                  </a:lnTo>
                  <a:lnTo>
                    <a:pt x="1981" y="1482"/>
                  </a:lnTo>
                  <a:lnTo>
                    <a:pt x="1981" y="1468"/>
                  </a:lnTo>
                  <a:lnTo>
                    <a:pt x="1953" y="1454"/>
                  </a:lnTo>
                  <a:lnTo>
                    <a:pt x="1932" y="1447"/>
                  </a:lnTo>
                  <a:lnTo>
                    <a:pt x="1912" y="1412"/>
                  </a:lnTo>
                  <a:lnTo>
                    <a:pt x="1891" y="1405"/>
                  </a:lnTo>
                  <a:lnTo>
                    <a:pt x="1919" y="1384"/>
                  </a:lnTo>
                  <a:lnTo>
                    <a:pt x="1967" y="1315"/>
                  </a:lnTo>
                  <a:lnTo>
                    <a:pt x="1939" y="1301"/>
                  </a:lnTo>
                  <a:lnTo>
                    <a:pt x="1953" y="1280"/>
                  </a:lnTo>
                  <a:lnTo>
                    <a:pt x="2037" y="1224"/>
                  </a:lnTo>
                  <a:lnTo>
                    <a:pt x="2106" y="1169"/>
                  </a:lnTo>
                  <a:lnTo>
                    <a:pt x="2197" y="1092"/>
                  </a:lnTo>
                  <a:lnTo>
                    <a:pt x="2197" y="1071"/>
                  </a:lnTo>
                  <a:lnTo>
                    <a:pt x="2218" y="1036"/>
                  </a:lnTo>
                  <a:lnTo>
                    <a:pt x="2162" y="1009"/>
                  </a:lnTo>
                  <a:lnTo>
                    <a:pt x="2134" y="1015"/>
                  </a:lnTo>
                  <a:lnTo>
                    <a:pt x="2099" y="1009"/>
                  </a:lnTo>
                  <a:lnTo>
                    <a:pt x="2051" y="1009"/>
                  </a:lnTo>
                  <a:lnTo>
                    <a:pt x="2044" y="974"/>
                  </a:lnTo>
                  <a:lnTo>
                    <a:pt x="1988" y="953"/>
                  </a:lnTo>
                  <a:lnTo>
                    <a:pt x="1988" y="946"/>
                  </a:lnTo>
                  <a:lnTo>
                    <a:pt x="1939" y="939"/>
                  </a:lnTo>
                  <a:lnTo>
                    <a:pt x="1856" y="918"/>
                  </a:lnTo>
                  <a:lnTo>
                    <a:pt x="1877" y="953"/>
                  </a:lnTo>
                  <a:lnTo>
                    <a:pt x="1856" y="953"/>
                  </a:lnTo>
                  <a:lnTo>
                    <a:pt x="1814" y="960"/>
                  </a:lnTo>
                  <a:lnTo>
                    <a:pt x="1800" y="953"/>
                  </a:lnTo>
                  <a:lnTo>
                    <a:pt x="1800" y="918"/>
                  </a:lnTo>
                  <a:lnTo>
                    <a:pt x="1814" y="911"/>
                  </a:lnTo>
                  <a:lnTo>
                    <a:pt x="1800" y="890"/>
                  </a:lnTo>
                  <a:lnTo>
                    <a:pt x="1759" y="814"/>
                  </a:lnTo>
                  <a:lnTo>
                    <a:pt x="1738" y="765"/>
                  </a:lnTo>
                  <a:lnTo>
                    <a:pt x="1738" y="758"/>
                  </a:lnTo>
                  <a:lnTo>
                    <a:pt x="1752" y="758"/>
                  </a:lnTo>
                  <a:lnTo>
                    <a:pt x="1807" y="730"/>
                  </a:lnTo>
                  <a:lnTo>
                    <a:pt x="1821" y="709"/>
                  </a:lnTo>
                  <a:lnTo>
                    <a:pt x="1849" y="688"/>
                  </a:lnTo>
                  <a:lnTo>
                    <a:pt x="1835" y="626"/>
                  </a:lnTo>
                  <a:lnTo>
                    <a:pt x="1877" y="619"/>
                  </a:lnTo>
                  <a:lnTo>
                    <a:pt x="1912" y="612"/>
                  </a:lnTo>
                  <a:lnTo>
                    <a:pt x="1967" y="584"/>
                  </a:lnTo>
                  <a:lnTo>
                    <a:pt x="1974" y="577"/>
                  </a:lnTo>
                  <a:lnTo>
                    <a:pt x="2030" y="549"/>
                  </a:lnTo>
                  <a:lnTo>
                    <a:pt x="2065" y="515"/>
                  </a:lnTo>
                  <a:lnTo>
                    <a:pt x="2086" y="459"/>
                  </a:lnTo>
                  <a:lnTo>
                    <a:pt x="2197" y="438"/>
                  </a:lnTo>
                  <a:lnTo>
                    <a:pt x="2245" y="452"/>
                  </a:lnTo>
                  <a:lnTo>
                    <a:pt x="2266" y="403"/>
                  </a:lnTo>
                  <a:lnTo>
                    <a:pt x="2273" y="369"/>
                  </a:lnTo>
                  <a:lnTo>
                    <a:pt x="2273" y="348"/>
                  </a:lnTo>
                  <a:lnTo>
                    <a:pt x="2280" y="306"/>
                  </a:lnTo>
                  <a:lnTo>
                    <a:pt x="2294" y="271"/>
                  </a:lnTo>
                  <a:lnTo>
                    <a:pt x="2218" y="264"/>
                  </a:lnTo>
                  <a:lnTo>
                    <a:pt x="2106" y="223"/>
                  </a:lnTo>
                  <a:lnTo>
                    <a:pt x="2065" y="236"/>
                  </a:lnTo>
                  <a:lnTo>
                    <a:pt x="2044" y="208"/>
                  </a:lnTo>
                  <a:lnTo>
                    <a:pt x="1974" y="223"/>
                  </a:lnTo>
                  <a:lnTo>
                    <a:pt x="1946" y="174"/>
                  </a:lnTo>
                  <a:lnTo>
                    <a:pt x="1912" y="188"/>
                  </a:lnTo>
                  <a:lnTo>
                    <a:pt x="1800" y="188"/>
                  </a:lnTo>
                  <a:lnTo>
                    <a:pt x="1786" y="167"/>
                  </a:lnTo>
                  <a:lnTo>
                    <a:pt x="1745" y="153"/>
                  </a:lnTo>
                  <a:lnTo>
                    <a:pt x="1724" y="167"/>
                  </a:lnTo>
                  <a:lnTo>
                    <a:pt x="1717" y="167"/>
                  </a:lnTo>
                  <a:lnTo>
                    <a:pt x="1689" y="167"/>
                  </a:lnTo>
                  <a:lnTo>
                    <a:pt x="1647" y="202"/>
                  </a:lnTo>
                  <a:lnTo>
                    <a:pt x="1578" y="195"/>
                  </a:lnTo>
                  <a:lnTo>
                    <a:pt x="1494" y="202"/>
                  </a:lnTo>
                  <a:lnTo>
                    <a:pt x="1494" y="188"/>
                  </a:lnTo>
                  <a:lnTo>
                    <a:pt x="1452" y="167"/>
                  </a:lnTo>
                  <a:lnTo>
                    <a:pt x="1383" y="125"/>
                  </a:lnTo>
                  <a:lnTo>
                    <a:pt x="1265" y="104"/>
                  </a:lnTo>
                  <a:lnTo>
                    <a:pt x="1202" y="104"/>
                  </a:lnTo>
                  <a:lnTo>
                    <a:pt x="1014" y="90"/>
                  </a:lnTo>
                  <a:lnTo>
                    <a:pt x="931" y="76"/>
                  </a:lnTo>
                  <a:lnTo>
                    <a:pt x="889" y="90"/>
                  </a:lnTo>
                  <a:lnTo>
                    <a:pt x="840" y="76"/>
                  </a:lnTo>
                  <a:lnTo>
                    <a:pt x="840" y="42"/>
                  </a:lnTo>
                  <a:lnTo>
                    <a:pt x="826" y="35"/>
                  </a:lnTo>
                  <a:lnTo>
                    <a:pt x="785" y="21"/>
                  </a:lnTo>
                  <a:lnTo>
                    <a:pt x="729" y="0"/>
                  </a:lnTo>
                  <a:lnTo>
                    <a:pt x="673" y="21"/>
                  </a:lnTo>
                  <a:lnTo>
                    <a:pt x="666" y="35"/>
                  </a:lnTo>
                  <a:lnTo>
                    <a:pt x="673" y="90"/>
                  </a:lnTo>
                  <a:lnTo>
                    <a:pt x="694" y="125"/>
                  </a:lnTo>
                  <a:lnTo>
                    <a:pt x="673" y="195"/>
                  </a:lnTo>
                  <a:lnTo>
                    <a:pt x="701" y="223"/>
                  </a:lnTo>
                  <a:lnTo>
                    <a:pt x="673" y="229"/>
                  </a:lnTo>
                  <a:lnTo>
                    <a:pt x="646" y="223"/>
                  </a:lnTo>
                  <a:lnTo>
                    <a:pt x="590" y="257"/>
                  </a:lnTo>
                  <a:lnTo>
                    <a:pt x="506" y="292"/>
                  </a:lnTo>
                  <a:lnTo>
                    <a:pt x="499" y="320"/>
                  </a:lnTo>
                  <a:lnTo>
                    <a:pt x="541" y="355"/>
                  </a:lnTo>
                  <a:lnTo>
                    <a:pt x="555" y="396"/>
                  </a:lnTo>
                  <a:lnTo>
                    <a:pt x="492" y="369"/>
                  </a:lnTo>
                  <a:lnTo>
                    <a:pt x="465" y="396"/>
                  </a:lnTo>
                  <a:lnTo>
                    <a:pt x="410" y="369"/>
                  </a:lnTo>
                  <a:lnTo>
                    <a:pt x="368" y="403"/>
                  </a:lnTo>
                  <a:lnTo>
                    <a:pt x="347" y="396"/>
                  </a:lnTo>
                  <a:lnTo>
                    <a:pt x="340" y="417"/>
                  </a:lnTo>
                  <a:lnTo>
                    <a:pt x="326" y="431"/>
                  </a:lnTo>
                  <a:lnTo>
                    <a:pt x="285" y="480"/>
                  </a:lnTo>
                  <a:lnTo>
                    <a:pt x="285" y="501"/>
                  </a:lnTo>
                  <a:lnTo>
                    <a:pt x="250" y="549"/>
                  </a:lnTo>
                  <a:lnTo>
                    <a:pt x="229" y="556"/>
                  </a:lnTo>
                  <a:lnTo>
                    <a:pt x="236" y="598"/>
                  </a:lnTo>
                  <a:lnTo>
                    <a:pt x="215" y="591"/>
                  </a:lnTo>
                  <a:lnTo>
                    <a:pt x="215" y="619"/>
                  </a:lnTo>
                  <a:lnTo>
                    <a:pt x="153" y="633"/>
                  </a:lnTo>
                  <a:lnTo>
                    <a:pt x="153" y="688"/>
                  </a:lnTo>
                  <a:lnTo>
                    <a:pt x="139" y="688"/>
                  </a:lnTo>
                  <a:lnTo>
                    <a:pt x="90" y="688"/>
                  </a:lnTo>
                  <a:lnTo>
                    <a:pt x="83" y="696"/>
                  </a:lnTo>
                  <a:lnTo>
                    <a:pt x="55" y="709"/>
                  </a:lnTo>
                  <a:lnTo>
                    <a:pt x="48" y="765"/>
                  </a:lnTo>
                  <a:lnTo>
                    <a:pt x="41" y="779"/>
                  </a:lnTo>
                  <a:lnTo>
                    <a:pt x="20" y="786"/>
                  </a:lnTo>
                  <a:lnTo>
                    <a:pt x="0" y="828"/>
                  </a:lnTo>
                  <a:lnTo>
                    <a:pt x="34" y="890"/>
                  </a:lnTo>
                  <a:lnTo>
                    <a:pt x="83" y="925"/>
                  </a:lnTo>
                  <a:lnTo>
                    <a:pt x="111" y="918"/>
                  </a:lnTo>
                  <a:lnTo>
                    <a:pt x="132" y="918"/>
                  </a:lnTo>
                  <a:lnTo>
                    <a:pt x="139" y="918"/>
                  </a:lnTo>
                  <a:lnTo>
                    <a:pt x="132" y="953"/>
                  </a:lnTo>
                  <a:lnTo>
                    <a:pt x="208" y="960"/>
                  </a:lnTo>
                  <a:lnTo>
                    <a:pt x="215" y="1036"/>
                  </a:lnTo>
                  <a:lnTo>
                    <a:pt x="285" y="1092"/>
                  </a:lnTo>
                  <a:lnTo>
                    <a:pt x="285" y="1120"/>
                  </a:lnTo>
                  <a:lnTo>
                    <a:pt x="285" y="1127"/>
                  </a:lnTo>
                  <a:lnTo>
                    <a:pt x="278" y="1169"/>
                  </a:lnTo>
                  <a:lnTo>
                    <a:pt x="271" y="1175"/>
                  </a:lnTo>
                  <a:lnTo>
                    <a:pt x="215" y="1217"/>
                  </a:lnTo>
                  <a:lnTo>
                    <a:pt x="208" y="1224"/>
                  </a:lnTo>
                  <a:lnTo>
                    <a:pt x="146" y="1280"/>
                  </a:lnTo>
                  <a:lnTo>
                    <a:pt x="146" y="1287"/>
                  </a:lnTo>
                  <a:lnTo>
                    <a:pt x="132" y="1322"/>
                  </a:lnTo>
                  <a:lnTo>
                    <a:pt x="132" y="1336"/>
                  </a:lnTo>
                  <a:lnTo>
                    <a:pt x="153" y="1370"/>
                  </a:lnTo>
                  <a:lnTo>
                    <a:pt x="173" y="1447"/>
                  </a:lnTo>
                  <a:lnTo>
                    <a:pt x="173" y="1530"/>
                  </a:lnTo>
                  <a:lnTo>
                    <a:pt x="229" y="1537"/>
                  </a:lnTo>
                  <a:lnTo>
                    <a:pt x="236" y="1551"/>
                  </a:lnTo>
                  <a:lnTo>
                    <a:pt x="271" y="1579"/>
                  </a:lnTo>
                  <a:lnTo>
                    <a:pt x="306" y="1586"/>
                  </a:lnTo>
                  <a:lnTo>
                    <a:pt x="326" y="1628"/>
                  </a:lnTo>
                  <a:lnTo>
                    <a:pt x="334" y="1628"/>
                  </a:lnTo>
                  <a:lnTo>
                    <a:pt x="313" y="1642"/>
                  </a:lnTo>
                  <a:lnTo>
                    <a:pt x="340" y="1669"/>
                  </a:lnTo>
                  <a:lnTo>
                    <a:pt x="347" y="1711"/>
                  </a:lnTo>
                  <a:lnTo>
                    <a:pt x="375" y="1718"/>
                  </a:lnTo>
                  <a:lnTo>
                    <a:pt x="382" y="1760"/>
                  </a:lnTo>
                  <a:lnTo>
                    <a:pt x="375" y="1767"/>
                  </a:lnTo>
                  <a:lnTo>
                    <a:pt x="396" y="1795"/>
                  </a:lnTo>
                  <a:lnTo>
                    <a:pt x="403" y="1795"/>
                  </a:lnTo>
                  <a:lnTo>
                    <a:pt x="410" y="1795"/>
                  </a:lnTo>
                  <a:lnTo>
                    <a:pt x="410" y="1801"/>
                  </a:lnTo>
                  <a:lnTo>
                    <a:pt x="430" y="1801"/>
                  </a:lnTo>
                  <a:lnTo>
                    <a:pt x="458" y="1815"/>
                  </a:lnTo>
                  <a:lnTo>
                    <a:pt x="458" y="1809"/>
                  </a:lnTo>
                  <a:lnTo>
                    <a:pt x="465" y="1767"/>
                  </a:lnTo>
                  <a:lnTo>
                    <a:pt x="492" y="1795"/>
                  </a:lnTo>
                  <a:lnTo>
                    <a:pt x="506" y="1801"/>
                  </a:lnTo>
                  <a:lnTo>
                    <a:pt x="513" y="1809"/>
                  </a:lnTo>
                  <a:lnTo>
                    <a:pt x="534" y="1815"/>
                  </a:lnTo>
                  <a:lnTo>
                    <a:pt x="541" y="1836"/>
                  </a:lnTo>
                  <a:lnTo>
                    <a:pt x="541" y="1843"/>
                  </a:lnTo>
                  <a:lnTo>
                    <a:pt x="562" y="1871"/>
                  </a:lnTo>
                  <a:lnTo>
                    <a:pt x="597" y="1843"/>
                  </a:lnTo>
                  <a:lnTo>
                    <a:pt x="611" y="1836"/>
                  </a:lnTo>
                  <a:lnTo>
                    <a:pt x="646" y="1795"/>
                  </a:lnTo>
                  <a:lnTo>
                    <a:pt x="673" y="1774"/>
                  </a:lnTo>
                  <a:lnTo>
                    <a:pt x="694" y="1795"/>
                  </a:lnTo>
                  <a:lnTo>
                    <a:pt x="757" y="1732"/>
                  </a:lnTo>
                  <a:lnTo>
                    <a:pt x="785" y="1760"/>
                  </a:lnTo>
                  <a:lnTo>
                    <a:pt x="792" y="1801"/>
                  </a:lnTo>
                  <a:lnTo>
                    <a:pt x="819" y="1801"/>
                  </a:lnTo>
                  <a:lnTo>
                    <a:pt x="826" y="1774"/>
                  </a:lnTo>
                  <a:lnTo>
                    <a:pt x="854" y="1760"/>
                  </a:lnTo>
                  <a:lnTo>
                    <a:pt x="889" y="1746"/>
                  </a:lnTo>
                  <a:lnTo>
                    <a:pt x="917" y="1746"/>
                  </a:lnTo>
                  <a:lnTo>
                    <a:pt x="917" y="1760"/>
                  </a:lnTo>
                  <a:lnTo>
                    <a:pt x="896" y="1781"/>
                  </a:lnTo>
                  <a:lnTo>
                    <a:pt x="924" y="1795"/>
                  </a:lnTo>
                  <a:lnTo>
                    <a:pt x="952" y="1801"/>
                  </a:lnTo>
                  <a:lnTo>
                    <a:pt x="965" y="1795"/>
                  </a:lnTo>
                  <a:lnTo>
                    <a:pt x="986" y="1781"/>
                  </a:lnTo>
                  <a:lnTo>
                    <a:pt x="1000" y="1815"/>
                  </a:lnTo>
                  <a:lnTo>
                    <a:pt x="1021" y="1809"/>
                  </a:lnTo>
                  <a:lnTo>
                    <a:pt x="1049" y="1801"/>
                  </a:lnTo>
                  <a:lnTo>
                    <a:pt x="1049" y="1760"/>
                  </a:lnTo>
                  <a:lnTo>
                    <a:pt x="1063" y="1767"/>
                  </a:lnTo>
                  <a:lnTo>
                    <a:pt x="1084" y="1781"/>
                  </a:lnTo>
                </a:path>
              </a:pathLst>
            </a:custGeom>
            <a:grpFill/>
            <a:ln w="1905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22" name="Freeform 121"/>
            <p:cNvSpPr>
              <a:spLocks noChangeArrowheads="1"/>
            </p:cNvSpPr>
            <p:nvPr/>
          </p:nvSpPr>
          <p:spPr bwMode="auto">
            <a:xfrm>
              <a:off x="18197959" y="3921665"/>
              <a:ext cx="35209" cy="37282"/>
            </a:xfrm>
            <a:custGeom>
              <a:avLst/>
              <a:gdLst>
                <a:gd name="T0" fmla="*/ 42 w 77"/>
                <a:gd name="T1" fmla="*/ 56 h 78"/>
                <a:gd name="T2" fmla="*/ 69 w 77"/>
                <a:gd name="T3" fmla="*/ 49 h 78"/>
                <a:gd name="T4" fmla="*/ 76 w 77"/>
                <a:gd name="T5" fmla="*/ 77 h 78"/>
                <a:gd name="T6" fmla="*/ 0 w 77"/>
                <a:gd name="T7" fmla="*/ 49 h 78"/>
                <a:gd name="T8" fmla="*/ 7 w 77"/>
                <a:gd name="T9" fmla="*/ 35 h 78"/>
                <a:gd name="T10" fmla="*/ 14 w 77"/>
                <a:gd name="T11" fmla="*/ 14 h 78"/>
                <a:gd name="T12" fmla="*/ 34 w 77"/>
                <a:gd name="T13" fmla="*/ 14 h 78"/>
                <a:gd name="T14" fmla="*/ 55 w 77"/>
                <a:gd name="T15" fmla="*/ 0 h 78"/>
                <a:gd name="T16" fmla="*/ 48 w 77"/>
                <a:gd name="T17" fmla="*/ 21 h 78"/>
                <a:gd name="T18" fmla="*/ 76 w 77"/>
                <a:gd name="T19" fmla="*/ 35 h 78"/>
                <a:gd name="T20" fmla="*/ 69 w 77"/>
                <a:gd name="T21" fmla="*/ 42 h 78"/>
                <a:gd name="T22" fmla="*/ 34 w 77"/>
                <a:gd name="T23" fmla="*/ 42 h 78"/>
                <a:gd name="T24" fmla="*/ 42 w 77"/>
                <a:gd name="T25" fmla="*/ 56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7" h="78">
                  <a:moveTo>
                    <a:pt x="42" y="56"/>
                  </a:moveTo>
                  <a:lnTo>
                    <a:pt x="69" y="49"/>
                  </a:lnTo>
                  <a:lnTo>
                    <a:pt x="76" y="77"/>
                  </a:lnTo>
                  <a:lnTo>
                    <a:pt x="0" y="49"/>
                  </a:lnTo>
                  <a:lnTo>
                    <a:pt x="7" y="35"/>
                  </a:lnTo>
                  <a:lnTo>
                    <a:pt x="14" y="14"/>
                  </a:lnTo>
                  <a:lnTo>
                    <a:pt x="34" y="14"/>
                  </a:lnTo>
                  <a:lnTo>
                    <a:pt x="55" y="0"/>
                  </a:lnTo>
                  <a:lnTo>
                    <a:pt x="48" y="21"/>
                  </a:lnTo>
                  <a:lnTo>
                    <a:pt x="76" y="35"/>
                  </a:lnTo>
                  <a:lnTo>
                    <a:pt x="69" y="42"/>
                  </a:lnTo>
                  <a:lnTo>
                    <a:pt x="34" y="42"/>
                  </a:lnTo>
                  <a:lnTo>
                    <a:pt x="42" y="56"/>
                  </a:lnTo>
                </a:path>
              </a:pathLst>
            </a:custGeom>
            <a:grpFill/>
            <a:ln w="1905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23" name="Freeform 122"/>
            <p:cNvSpPr>
              <a:spLocks noChangeArrowheads="1"/>
            </p:cNvSpPr>
            <p:nvPr/>
          </p:nvSpPr>
          <p:spPr bwMode="auto">
            <a:xfrm>
              <a:off x="18104759" y="3932020"/>
              <a:ext cx="16569" cy="26927"/>
            </a:xfrm>
            <a:custGeom>
              <a:avLst/>
              <a:gdLst>
                <a:gd name="T0" fmla="*/ 14 w 36"/>
                <a:gd name="T1" fmla="*/ 35 h 57"/>
                <a:gd name="T2" fmla="*/ 21 w 36"/>
                <a:gd name="T3" fmla="*/ 49 h 57"/>
                <a:gd name="T4" fmla="*/ 7 w 36"/>
                <a:gd name="T5" fmla="*/ 56 h 57"/>
                <a:gd name="T6" fmla="*/ 21 w 36"/>
                <a:gd name="T7" fmla="*/ 56 h 57"/>
                <a:gd name="T8" fmla="*/ 35 w 36"/>
                <a:gd name="T9" fmla="*/ 14 h 57"/>
                <a:gd name="T10" fmla="*/ 14 w 36"/>
                <a:gd name="T11" fmla="*/ 0 h 57"/>
                <a:gd name="T12" fmla="*/ 0 w 36"/>
                <a:gd name="T13" fmla="*/ 28 h 57"/>
                <a:gd name="T14" fmla="*/ 0 w 36"/>
                <a:gd name="T15" fmla="*/ 35 h 57"/>
                <a:gd name="T16" fmla="*/ 14 w 36"/>
                <a:gd name="T17" fmla="*/ 3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6" h="57">
                  <a:moveTo>
                    <a:pt x="14" y="35"/>
                  </a:moveTo>
                  <a:lnTo>
                    <a:pt x="21" y="49"/>
                  </a:lnTo>
                  <a:lnTo>
                    <a:pt x="7" y="56"/>
                  </a:lnTo>
                  <a:lnTo>
                    <a:pt x="21" y="56"/>
                  </a:lnTo>
                  <a:lnTo>
                    <a:pt x="35" y="14"/>
                  </a:lnTo>
                  <a:lnTo>
                    <a:pt x="14" y="0"/>
                  </a:lnTo>
                  <a:lnTo>
                    <a:pt x="0" y="28"/>
                  </a:lnTo>
                  <a:lnTo>
                    <a:pt x="0" y="35"/>
                  </a:lnTo>
                  <a:lnTo>
                    <a:pt x="14" y="35"/>
                  </a:lnTo>
                </a:path>
              </a:pathLst>
            </a:custGeom>
            <a:grpFill/>
            <a:ln w="1905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24" name="Freeform 123"/>
            <p:cNvSpPr>
              <a:spLocks noChangeArrowheads="1"/>
            </p:cNvSpPr>
            <p:nvPr/>
          </p:nvSpPr>
          <p:spPr bwMode="auto">
            <a:xfrm>
              <a:off x="18262163" y="3944447"/>
              <a:ext cx="16569" cy="26927"/>
            </a:xfrm>
            <a:custGeom>
              <a:avLst/>
              <a:gdLst>
                <a:gd name="T0" fmla="*/ 0 w 36"/>
                <a:gd name="T1" fmla="*/ 56 h 57"/>
                <a:gd name="T2" fmla="*/ 28 w 36"/>
                <a:gd name="T3" fmla="*/ 21 h 57"/>
                <a:gd name="T4" fmla="*/ 35 w 36"/>
                <a:gd name="T5" fmla="*/ 7 h 57"/>
                <a:gd name="T6" fmla="*/ 28 w 36"/>
                <a:gd name="T7" fmla="*/ 0 h 57"/>
                <a:gd name="T8" fmla="*/ 14 w 36"/>
                <a:gd name="T9" fmla="*/ 21 h 57"/>
                <a:gd name="T10" fmla="*/ 0 w 36"/>
                <a:gd name="T11" fmla="*/ 28 h 57"/>
                <a:gd name="T12" fmla="*/ 0 w 36"/>
                <a:gd name="T13" fmla="*/ 56 h 57"/>
              </a:gdLst>
              <a:ahLst/>
              <a:cxnLst>
                <a:cxn ang="0">
                  <a:pos x="T0" y="T1"/>
                </a:cxn>
                <a:cxn ang="0">
                  <a:pos x="T2" y="T3"/>
                </a:cxn>
                <a:cxn ang="0">
                  <a:pos x="T4" y="T5"/>
                </a:cxn>
                <a:cxn ang="0">
                  <a:pos x="T6" y="T7"/>
                </a:cxn>
                <a:cxn ang="0">
                  <a:pos x="T8" y="T9"/>
                </a:cxn>
                <a:cxn ang="0">
                  <a:pos x="T10" y="T11"/>
                </a:cxn>
                <a:cxn ang="0">
                  <a:pos x="T12" y="T13"/>
                </a:cxn>
              </a:cxnLst>
              <a:rect l="0" t="0" r="r" b="b"/>
              <a:pathLst>
                <a:path w="36" h="57">
                  <a:moveTo>
                    <a:pt x="0" y="56"/>
                  </a:moveTo>
                  <a:lnTo>
                    <a:pt x="28" y="21"/>
                  </a:lnTo>
                  <a:lnTo>
                    <a:pt x="35" y="7"/>
                  </a:lnTo>
                  <a:lnTo>
                    <a:pt x="28" y="0"/>
                  </a:lnTo>
                  <a:lnTo>
                    <a:pt x="14" y="21"/>
                  </a:lnTo>
                  <a:lnTo>
                    <a:pt x="0" y="28"/>
                  </a:lnTo>
                  <a:lnTo>
                    <a:pt x="0" y="56"/>
                  </a:lnTo>
                </a:path>
              </a:pathLst>
            </a:custGeom>
            <a:grpFill/>
            <a:ln w="1905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25" name="Freeform 124"/>
            <p:cNvSpPr>
              <a:spLocks noChangeArrowheads="1"/>
            </p:cNvSpPr>
            <p:nvPr/>
          </p:nvSpPr>
          <p:spPr bwMode="auto">
            <a:xfrm>
              <a:off x="18125471" y="3938235"/>
              <a:ext cx="45565" cy="10356"/>
            </a:xfrm>
            <a:custGeom>
              <a:avLst/>
              <a:gdLst>
                <a:gd name="T0" fmla="*/ 76 w 98"/>
                <a:gd name="T1" fmla="*/ 14 h 22"/>
                <a:gd name="T2" fmla="*/ 97 w 98"/>
                <a:gd name="T3" fmla="*/ 0 h 22"/>
                <a:gd name="T4" fmla="*/ 0 w 98"/>
                <a:gd name="T5" fmla="*/ 21 h 22"/>
                <a:gd name="T6" fmla="*/ 41 w 98"/>
                <a:gd name="T7" fmla="*/ 14 h 22"/>
                <a:gd name="T8" fmla="*/ 76 w 98"/>
                <a:gd name="T9" fmla="*/ 14 h 22"/>
              </a:gdLst>
              <a:ahLst/>
              <a:cxnLst>
                <a:cxn ang="0">
                  <a:pos x="T0" y="T1"/>
                </a:cxn>
                <a:cxn ang="0">
                  <a:pos x="T2" y="T3"/>
                </a:cxn>
                <a:cxn ang="0">
                  <a:pos x="T4" y="T5"/>
                </a:cxn>
                <a:cxn ang="0">
                  <a:pos x="T6" y="T7"/>
                </a:cxn>
                <a:cxn ang="0">
                  <a:pos x="T8" y="T9"/>
                </a:cxn>
              </a:cxnLst>
              <a:rect l="0" t="0" r="r" b="b"/>
              <a:pathLst>
                <a:path w="98" h="22">
                  <a:moveTo>
                    <a:pt x="76" y="14"/>
                  </a:moveTo>
                  <a:lnTo>
                    <a:pt x="97" y="0"/>
                  </a:lnTo>
                  <a:lnTo>
                    <a:pt x="0" y="21"/>
                  </a:lnTo>
                  <a:lnTo>
                    <a:pt x="41" y="14"/>
                  </a:lnTo>
                  <a:lnTo>
                    <a:pt x="76" y="14"/>
                  </a:lnTo>
                </a:path>
              </a:pathLst>
            </a:custGeom>
            <a:grpFill/>
            <a:ln w="1905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26" name="Freeform 125"/>
            <p:cNvSpPr>
              <a:spLocks noChangeArrowheads="1"/>
            </p:cNvSpPr>
            <p:nvPr/>
          </p:nvSpPr>
          <p:spPr bwMode="auto">
            <a:xfrm>
              <a:off x="18104759" y="3921664"/>
              <a:ext cx="16569" cy="6213"/>
            </a:xfrm>
            <a:custGeom>
              <a:avLst/>
              <a:gdLst>
                <a:gd name="T0" fmla="*/ 14 w 36"/>
                <a:gd name="T1" fmla="*/ 14 h 15"/>
                <a:gd name="T2" fmla="*/ 35 w 36"/>
                <a:gd name="T3" fmla="*/ 0 h 15"/>
                <a:gd name="T4" fmla="*/ 0 w 36"/>
                <a:gd name="T5" fmla="*/ 7 h 15"/>
                <a:gd name="T6" fmla="*/ 14 w 36"/>
                <a:gd name="T7" fmla="*/ 14 h 15"/>
              </a:gdLst>
              <a:ahLst/>
              <a:cxnLst>
                <a:cxn ang="0">
                  <a:pos x="T0" y="T1"/>
                </a:cxn>
                <a:cxn ang="0">
                  <a:pos x="T2" y="T3"/>
                </a:cxn>
                <a:cxn ang="0">
                  <a:pos x="T4" y="T5"/>
                </a:cxn>
                <a:cxn ang="0">
                  <a:pos x="T6" y="T7"/>
                </a:cxn>
              </a:cxnLst>
              <a:rect l="0" t="0" r="r" b="b"/>
              <a:pathLst>
                <a:path w="36" h="15">
                  <a:moveTo>
                    <a:pt x="14" y="14"/>
                  </a:moveTo>
                  <a:lnTo>
                    <a:pt x="35" y="0"/>
                  </a:lnTo>
                  <a:lnTo>
                    <a:pt x="0" y="7"/>
                  </a:lnTo>
                  <a:lnTo>
                    <a:pt x="14" y="14"/>
                  </a:lnTo>
                </a:path>
              </a:pathLst>
            </a:custGeom>
            <a:grpFill/>
            <a:ln w="1905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27" name="Freeform 126"/>
            <p:cNvSpPr>
              <a:spLocks noChangeArrowheads="1"/>
            </p:cNvSpPr>
            <p:nvPr/>
          </p:nvSpPr>
          <p:spPr bwMode="auto">
            <a:xfrm>
              <a:off x="18262164" y="3932020"/>
              <a:ext cx="4142" cy="10357"/>
            </a:xfrm>
            <a:custGeom>
              <a:avLst/>
              <a:gdLst>
                <a:gd name="T0" fmla="*/ 0 w 8"/>
                <a:gd name="T1" fmla="*/ 0 h 22"/>
                <a:gd name="T2" fmla="*/ 7 w 8"/>
                <a:gd name="T3" fmla="*/ 0 h 22"/>
                <a:gd name="T4" fmla="*/ 0 w 8"/>
                <a:gd name="T5" fmla="*/ 21 h 22"/>
                <a:gd name="T6" fmla="*/ 0 w 8"/>
                <a:gd name="T7" fmla="*/ 0 h 22"/>
              </a:gdLst>
              <a:ahLst/>
              <a:cxnLst>
                <a:cxn ang="0">
                  <a:pos x="T0" y="T1"/>
                </a:cxn>
                <a:cxn ang="0">
                  <a:pos x="T2" y="T3"/>
                </a:cxn>
                <a:cxn ang="0">
                  <a:pos x="T4" y="T5"/>
                </a:cxn>
                <a:cxn ang="0">
                  <a:pos x="T6" y="T7"/>
                </a:cxn>
              </a:cxnLst>
              <a:rect l="0" t="0" r="r" b="b"/>
              <a:pathLst>
                <a:path w="8" h="22">
                  <a:moveTo>
                    <a:pt x="0" y="0"/>
                  </a:moveTo>
                  <a:lnTo>
                    <a:pt x="7" y="0"/>
                  </a:lnTo>
                  <a:lnTo>
                    <a:pt x="0" y="21"/>
                  </a:lnTo>
                  <a:lnTo>
                    <a:pt x="0" y="0"/>
                  </a:lnTo>
                </a:path>
              </a:pathLst>
            </a:custGeom>
            <a:grpFill/>
            <a:ln w="1905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28" name="Freeform 127"/>
            <p:cNvSpPr>
              <a:spLocks noChangeArrowheads="1"/>
            </p:cNvSpPr>
            <p:nvPr/>
          </p:nvSpPr>
          <p:spPr bwMode="auto">
            <a:xfrm>
              <a:off x="18125470" y="3932021"/>
              <a:ext cx="6213" cy="6214"/>
            </a:xfrm>
            <a:custGeom>
              <a:avLst/>
              <a:gdLst>
                <a:gd name="T0" fmla="*/ 0 w 15"/>
                <a:gd name="T1" fmla="*/ 0 h 15"/>
                <a:gd name="T2" fmla="*/ 14 w 15"/>
                <a:gd name="T3" fmla="*/ 0 h 15"/>
                <a:gd name="T4" fmla="*/ 7 w 15"/>
                <a:gd name="T5" fmla="*/ 14 h 15"/>
                <a:gd name="T6" fmla="*/ 0 w 15"/>
                <a:gd name="T7" fmla="*/ 0 h 15"/>
              </a:gdLst>
              <a:ahLst/>
              <a:cxnLst>
                <a:cxn ang="0">
                  <a:pos x="T0" y="T1"/>
                </a:cxn>
                <a:cxn ang="0">
                  <a:pos x="T2" y="T3"/>
                </a:cxn>
                <a:cxn ang="0">
                  <a:pos x="T4" y="T5"/>
                </a:cxn>
                <a:cxn ang="0">
                  <a:pos x="T6" y="T7"/>
                </a:cxn>
              </a:cxnLst>
              <a:rect l="0" t="0" r="r" b="b"/>
              <a:pathLst>
                <a:path w="15" h="15">
                  <a:moveTo>
                    <a:pt x="0" y="0"/>
                  </a:moveTo>
                  <a:lnTo>
                    <a:pt x="14" y="0"/>
                  </a:lnTo>
                  <a:lnTo>
                    <a:pt x="7" y="14"/>
                  </a:lnTo>
                  <a:lnTo>
                    <a:pt x="0" y="0"/>
                  </a:lnTo>
                </a:path>
              </a:pathLst>
            </a:custGeom>
            <a:grpFill/>
            <a:ln w="1905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29" name="Freeform 128"/>
            <p:cNvSpPr>
              <a:spLocks noChangeArrowheads="1"/>
            </p:cNvSpPr>
            <p:nvPr/>
          </p:nvSpPr>
          <p:spPr bwMode="auto">
            <a:xfrm>
              <a:off x="18235239" y="3927879"/>
              <a:ext cx="4142" cy="4142"/>
            </a:xfrm>
            <a:custGeom>
              <a:avLst/>
              <a:gdLst>
                <a:gd name="T0" fmla="*/ 0 w 8"/>
                <a:gd name="T1" fmla="*/ 7 h 8"/>
                <a:gd name="T2" fmla="*/ 7 w 8"/>
                <a:gd name="T3" fmla="*/ 0 h 8"/>
                <a:gd name="T4" fmla="*/ 0 w 8"/>
                <a:gd name="T5" fmla="*/ 7 h 8"/>
              </a:gdLst>
              <a:ahLst/>
              <a:cxnLst>
                <a:cxn ang="0">
                  <a:pos x="T0" y="T1"/>
                </a:cxn>
                <a:cxn ang="0">
                  <a:pos x="T2" y="T3"/>
                </a:cxn>
                <a:cxn ang="0">
                  <a:pos x="T4" y="T5"/>
                </a:cxn>
              </a:cxnLst>
              <a:rect l="0" t="0" r="r" b="b"/>
              <a:pathLst>
                <a:path w="8" h="8">
                  <a:moveTo>
                    <a:pt x="0" y="7"/>
                  </a:moveTo>
                  <a:lnTo>
                    <a:pt x="7" y="0"/>
                  </a:lnTo>
                  <a:lnTo>
                    <a:pt x="0" y="7"/>
                  </a:lnTo>
                </a:path>
              </a:pathLst>
            </a:custGeom>
            <a:grpFill/>
            <a:ln w="1905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30" name="Freeform 129"/>
            <p:cNvSpPr>
              <a:spLocks noChangeArrowheads="1"/>
            </p:cNvSpPr>
            <p:nvPr/>
          </p:nvSpPr>
          <p:spPr bwMode="auto">
            <a:xfrm>
              <a:off x="17905932" y="3961018"/>
              <a:ext cx="6213" cy="39354"/>
            </a:xfrm>
            <a:custGeom>
              <a:avLst/>
              <a:gdLst>
                <a:gd name="T0" fmla="*/ 0 w 14"/>
                <a:gd name="T1" fmla="*/ 21 h 84"/>
                <a:gd name="T2" fmla="*/ 0 w 14"/>
                <a:gd name="T3" fmla="*/ 35 h 84"/>
                <a:gd name="T4" fmla="*/ 7 w 14"/>
                <a:gd name="T5" fmla="*/ 83 h 84"/>
                <a:gd name="T6" fmla="*/ 13 w 14"/>
                <a:gd name="T7" fmla="*/ 49 h 84"/>
                <a:gd name="T8" fmla="*/ 7 w 14"/>
                <a:gd name="T9" fmla="*/ 21 h 84"/>
                <a:gd name="T10" fmla="*/ 7 w 14"/>
                <a:gd name="T11" fmla="*/ 0 h 84"/>
                <a:gd name="T12" fmla="*/ 0 w 14"/>
                <a:gd name="T13" fmla="*/ 21 h 84"/>
              </a:gdLst>
              <a:ahLst/>
              <a:cxnLst>
                <a:cxn ang="0">
                  <a:pos x="T0" y="T1"/>
                </a:cxn>
                <a:cxn ang="0">
                  <a:pos x="T2" y="T3"/>
                </a:cxn>
                <a:cxn ang="0">
                  <a:pos x="T4" y="T5"/>
                </a:cxn>
                <a:cxn ang="0">
                  <a:pos x="T6" y="T7"/>
                </a:cxn>
                <a:cxn ang="0">
                  <a:pos x="T8" y="T9"/>
                </a:cxn>
                <a:cxn ang="0">
                  <a:pos x="T10" y="T11"/>
                </a:cxn>
                <a:cxn ang="0">
                  <a:pos x="T12" y="T13"/>
                </a:cxn>
              </a:cxnLst>
              <a:rect l="0" t="0" r="r" b="b"/>
              <a:pathLst>
                <a:path w="14" h="84">
                  <a:moveTo>
                    <a:pt x="0" y="21"/>
                  </a:moveTo>
                  <a:lnTo>
                    <a:pt x="0" y="35"/>
                  </a:lnTo>
                  <a:lnTo>
                    <a:pt x="7" y="83"/>
                  </a:lnTo>
                  <a:lnTo>
                    <a:pt x="13" y="49"/>
                  </a:lnTo>
                  <a:lnTo>
                    <a:pt x="7" y="21"/>
                  </a:lnTo>
                  <a:lnTo>
                    <a:pt x="7" y="0"/>
                  </a:lnTo>
                  <a:lnTo>
                    <a:pt x="0" y="21"/>
                  </a:lnTo>
                </a:path>
              </a:pathLst>
            </a:custGeom>
            <a:grpFill/>
            <a:ln w="1905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31" name="Freeform 130"/>
            <p:cNvSpPr>
              <a:spLocks noChangeArrowheads="1"/>
            </p:cNvSpPr>
            <p:nvPr/>
          </p:nvSpPr>
          <p:spPr bwMode="auto">
            <a:xfrm>
              <a:off x="17433719" y="4234423"/>
              <a:ext cx="89058" cy="202982"/>
            </a:xfrm>
            <a:custGeom>
              <a:avLst/>
              <a:gdLst>
                <a:gd name="T0" fmla="*/ 90 w 189"/>
                <a:gd name="T1" fmla="*/ 118 h 433"/>
                <a:gd name="T2" fmla="*/ 139 w 189"/>
                <a:gd name="T3" fmla="*/ 35 h 433"/>
                <a:gd name="T4" fmla="*/ 167 w 189"/>
                <a:gd name="T5" fmla="*/ 0 h 433"/>
                <a:gd name="T6" fmla="*/ 188 w 189"/>
                <a:gd name="T7" fmla="*/ 7 h 433"/>
                <a:gd name="T8" fmla="*/ 111 w 189"/>
                <a:gd name="T9" fmla="*/ 91 h 433"/>
                <a:gd name="T10" fmla="*/ 97 w 189"/>
                <a:gd name="T11" fmla="*/ 125 h 433"/>
                <a:gd name="T12" fmla="*/ 69 w 189"/>
                <a:gd name="T13" fmla="*/ 167 h 433"/>
                <a:gd name="T14" fmla="*/ 69 w 189"/>
                <a:gd name="T15" fmla="*/ 195 h 433"/>
                <a:gd name="T16" fmla="*/ 63 w 189"/>
                <a:gd name="T17" fmla="*/ 223 h 433"/>
                <a:gd name="T18" fmla="*/ 28 w 189"/>
                <a:gd name="T19" fmla="*/ 355 h 433"/>
                <a:gd name="T20" fmla="*/ 14 w 189"/>
                <a:gd name="T21" fmla="*/ 404 h 433"/>
                <a:gd name="T22" fmla="*/ 7 w 189"/>
                <a:gd name="T23" fmla="*/ 424 h 433"/>
                <a:gd name="T24" fmla="*/ 7 w 189"/>
                <a:gd name="T25" fmla="*/ 432 h 433"/>
                <a:gd name="T26" fmla="*/ 0 w 189"/>
                <a:gd name="T27" fmla="*/ 432 h 433"/>
                <a:gd name="T28" fmla="*/ 0 w 189"/>
                <a:gd name="T29" fmla="*/ 424 h 433"/>
                <a:gd name="T30" fmla="*/ 14 w 189"/>
                <a:gd name="T31" fmla="*/ 397 h 433"/>
                <a:gd name="T32" fmla="*/ 14 w 189"/>
                <a:gd name="T33" fmla="*/ 327 h 433"/>
                <a:gd name="T34" fmla="*/ 42 w 189"/>
                <a:gd name="T35" fmla="*/ 230 h 433"/>
                <a:gd name="T36" fmla="*/ 56 w 189"/>
                <a:gd name="T37" fmla="*/ 223 h 433"/>
                <a:gd name="T38" fmla="*/ 42 w 189"/>
                <a:gd name="T39" fmla="*/ 223 h 433"/>
                <a:gd name="T40" fmla="*/ 56 w 189"/>
                <a:gd name="T41" fmla="*/ 202 h 433"/>
                <a:gd name="T42" fmla="*/ 35 w 189"/>
                <a:gd name="T43" fmla="*/ 202 h 433"/>
                <a:gd name="T44" fmla="*/ 42 w 189"/>
                <a:gd name="T45" fmla="*/ 188 h 433"/>
                <a:gd name="T46" fmla="*/ 69 w 189"/>
                <a:gd name="T47" fmla="*/ 160 h 433"/>
                <a:gd name="T48" fmla="*/ 90 w 189"/>
                <a:gd name="T49" fmla="*/ 118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9" h="433">
                  <a:moveTo>
                    <a:pt x="90" y="118"/>
                  </a:moveTo>
                  <a:lnTo>
                    <a:pt x="139" y="35"/>
                  </a:lnTo>
                  <a:lnTo>
                    <a:pt x="167" y="0"/>
                  </a:lnTo>
                  <a:lnTo>
                    <a:pt x="188" y="7"/>
                  </a:lnTo>
                  <a:lnTo>
                    <a:pt x="111" y="91"/>
                  </a:lnTo>
                  <a:lnTo>
                    <a:pt x="97" y="125"/>
                  </a:lnTo>
                  <a:lnTo>
                    <a:pt x="69" y="167"/>
                  </a:lnTo>
                  <a:lnTo>
                    <a:pt x="69" y="195"/>
                  </a:lnTo>
                  <a:lnTo>
                    <a:pt x="63" y="223"/>
                  </a:lnTo>
                  <a:lnTo>
                    <a:pt x="28" y="355"/>
                  </a:lnTo>
                  <a:lnTo>
                    <a:pt x="14" y="404"/>
                  </a:lnTo>
                  <a:lnTo>
                    <a:pt x="7" y="424"/>
                  </a:lnTo>
                  <a:lnTo>
                    <a:pt x="7" y="432"/>
                  </a:lnTo>
                  <a:lnTo>
                    <a:pt x="0" y="432"/>
                  </a:lnTo>
                  <a:lnTo>
                    <a:pt x="0" y="424"/>
                  </a:lnTo>
                  <a:lnTo>
                    <a:pt x="14" y="397"/>
                  </a:lnTo>
                  <a:lnTo>
                    <a:pt x="14" y="327"/>
                  </a:lnTo>
                  <a:lnTo>
                    <a:pt x="42" y="230"/>
                  </a:lnTo>
                  <a:lnTo>
                    <a:pt x="56" y="223"/>
                  </a:lnTo>
                  <a:lnTo>
                    <a:pt x="42" y="223"/>
                  </a:lnTo>
                  <a:lnTo>
                    <a:pt x="56" y="202"/>
                  </a:lnTo>
                  <a:lnTo>
                    <a:pt x="35" y="202"/>
                  </a:lnTo>
                  <a:lnTo>
                    <a:pt x="42" y="188"/>
                  </a:lnTo>
                  <a:lnTo>
                    <a:pt x="69" y="160"/>
                  </a:lnTo>
                  <a:lnTo>
                    <a:pt x="90" y="118"/>
                  </a:lnTo>
                </a:path>
              </a:pathLst>
            </a:custGeom>
            <a:grpFill/>
            <a:ln w="1905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32" name="Freeform 131"/>
            <p:cNvSpPr>
              <a:spLocks noChangeArrowheads="1"/>
            </p:cNvSpPr>
            <p:nvPr/>
          </p:nvSpPr>
          <p:spPr bwMode="auto">
            <a:xfrm>
              <a:off x="17475142" y="4205424"/>
              <a:ext cx="16569" cy="10357"/>
            </a:xfrm>
            <a:custGeom>
              <a:avLst/>
              <a:gdLst>
                <a:gd name="T0" fmla="*/ 14 w 36"/>
                <a:gd name="T1" fmla="*/ 0 h 22"/>
                <a:gd name="T2" fmla="*/ 0 w 36"/>
                <a:gd name="T3" fmla="*/ 6 h 22"/>
                <a:gd name="T4" fmla="*/ 7 w 36"/>
                <a:gd name="T5" fmla="*/ 21 h 22"/>
                <a:gd name="T6" fmla="*/ 35 w 36"/>
                <a:gd name="T7" fmla="*/ 6 h 22"/>
                <a:gd name="T8" fmla="*/ 14 w 36"/>
                <a:gd name="T9" fmla="*/ 0 h 22"/>
              </a:gdLst>
              <a:ahLst/>
              <a:cxnLst>
                <a:cxn ang="0">
                  <a:pos x="T0" y="T1"/>
                </a:cxn>
                <a:cxn ang="0">
                  <a:pos x="T2" y="T3"/>
                </a:cxn>
                <a:cxn ang="0">
                  <a:pos x="T4" y="T5"/>
                </a:cxn>
                <a:cxn ang="0">
                  <a:pos x="T6" y="T7"/>
                </a:cxn>
                <a:cxn ang="0">
                  <a:pos x="T8" y="T9"/>
                </a:cxn>
              </a:cxnLst>
              <a:rect l="0" t="0" r="r" b="b"/>
              <a:pathLst>
                <a:path w="36" h="22">
                  <a:moveTo>
                    <a:pt x="14" y="0"/>
                  </a:moveTo>
                  <a:lnTo>
                    <a:pt x="0" y="6"/>
                  </a:lnTo>
                  <a:lnTo>
                    <a:pt x="7" y="21"/>
                  </a:lnTo>
                  <a:lnTo>
                    <a:pt x="35" y="6"/>
                  </a:lnTo>
                  <a:lnTo>
                    <a:pt x="14" y="0"/>
                  </a:lnTo>
                </a:path>
              </a:pathLst>
            </a:custGeom>
            <a:grpFill/>
            <a:ln w="1905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33" name="Freeform 132"/>
            <p:cNvSpPr>
              <a:spLocks noChangeArrowheads="1"/>
            </p:cNvSpPr>
            <p:nvPr/>
          </p:nvSpPr>
          <p:spPr bwMode="auto">
            <a:xfrm>
              <a:off x="17452359" y="4238565"/>
              <a:ext cx="16569" cy="6214"/>
            </a:xfrm>
            <a:custGeom>
              <a:avLst/>
              <a:gdLst>
                <a:gd name="T0" fmla="*/ 14 w 35"/>
                <a:gd name="T1" fmla="*/ 0 h 15"/>
                <a:gd name="T2" fmla="*/ 34 w 35"/>
                <a:gd name="T3" fmla="*/ 0 h 15"/>
                <a:gd name="T4" fmla="*/ 34 w 35"/>
                <a:gd name="T5" fmla="*/ 14 h 15"/>
                <a:gd name="T6" fmla="*/ 0 w 35"/>
                <a:gd name="T7" fmla="*/ 0 h 15"/>
                <a:gd name="T8" fmla="*/ 14 w 35"/>
                <a:gd name="T9" fmla="*/ 0 h 15"/>
              </a:gdLst>
              <a:ahLst/>
              <a:cxnLst>
                <a:cxn ang="0">
                  <a:pos x="T0" y="T1"/>
                </a:cxn>
                <a:cxn ang="0">
                  <a:pos x="T2" y="T3"/>
                </a:cxn>
                <a:cxn ang="0">
                  <a:pos x="T4" y="T5"/>
                </a:cxn>
                <a:cxn ang="0">
                  <a:pos x="T6" y="T7"/>
                </a:cxn>
                <a:cxn ang="0">
                  <a:pos x="T8" y="T9"/>
                </a:cxn>
              </a:cxnLst>
              <a:rect l="0" t="0" r="r" b="b"/>
              <a:pathLst>
                <a:path w="35" h="15">
                  <a:moveTo>
                    <a:pt x="14" y="0"/>
                  </a:moveTo>
                  <a:lnTo>
                    <a:pt x="34" y="0"/>
                  </a:lnTo>
                  <a:lnTo>
                    <a:pt x="34" y="14"/>
                  </a:lnTo>
                  <a:lnTo>
                    <a:pt x="0" y="0"/>
                  </a:lnTo>
                  <a:lnTo>
                    <a:pt x="14" y="0"/>
                  </a:lnTo>
                </a:path>
              </a:pathLst>
            </a:custGeom>
            <a:grpFill/>
            <a:ln w="1905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34" name="Freeform 133"/>
            <p:cNvSpPr>
              <a:spLocks noChangeArrowheads="1"/>
            </p:cNvSpPr>
            <p:nvPr/>
          </p:nvSpPr>
          <p:spPr bwMode="auto">
            <a:xfrm>
              <a:off x="17475142" y="4238564"/>
              <a:ext cx="4142" cy="2072"/>
            </a:xfrm>
            <a:custGeom>
              <a:avLst/>
              <a:gdLst>
                <a:gd name="T0" fmla="*/ 0 w 8"/>
                <a:gd name="T1" fmla="*/ 0 h 1"/>
                <a:gd name="T2" fmla="*/ 7 w 8"/>
                <a:gd name="T3" fmla="*/ 0 h 1"/>
                <a:gd name="T4" fmla="*/ 0 w 8"/>
                <a:gd name="T5" fmla="*/ 0 h 1"/>
              </a:gdLst>
              <a:ahLst/>
              <a:cxnLst>
                <a:cxn ang="0">
                  <a:pos x="T0" y="T1"/>
                </a:cxn>
                <a:cxn ang="0">
                  <a:pos x="T2" y="T3"/>
                </a:cxn>
                <a:cxn ang="0">
                  <a:pos x="T4" y="T5"/>
                </a:cxn>
              </a:cxnLst>
              <a:rect l="0" t="0" r="r" b="b"/>
              <a:pathLst>
                <a:path w="8" h="1">
                  <a:moveTo>
                    <a:pt x="0" y="0"/>
                  </a:moveTo>
                  <a:lnTo>
                    <a:pt x="7" y="0"/>
                  </a:lnTo>
                  <a:lnTo>
                    <a:pt x="0" y="0"/>
                  </a:lnTo>
                </a:path>
              </a:pathLst>
            </a:custGeom>
            <a:grpFill/>
            <a:ln w="1905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35" name="Freeform 134"/>
            <p:cNvSpPr>
              <a:spLocks noChangeArrowheads="1"/>
            </p:cNvSpPr>
            <p:nvPr/>
          </p:nvSpPr>
          <p:spPr bwMode="auto">
            <a:xfrm>
              <a:off x="16141347" y="2950251"/>
              <a:ext cx="1921989" cy="1944899"/>
            </a:xfrm>
            <a:custGeom>
              <a:avLst/>
              <a:gdLst>
                <a:gd name="T0" fmla="*/ 3262 w 4091"/>
                <a:gd name="T1" fmla="*/ 1886 h 4140"/>
                <a:gd name="T2" fmla="*/ 3415 w 4091"/>
                <a:gd name="T3" fmla="*/ 1913 h 4140"/>
                <a:gd name="T4" fmla="*/ 3693 w 4091"/>
                <a:gd name="T5" fmla="*/ 1823 h 4140"/>
                <a:gd name="T6" fmla="*/ 3853 w 4091"/>
                <a:gd name="T7" fmla="*/ 1878 h 4140"/>
                <a:gd name="T8" fmla="*/ 3902 w 4091"/>
                <a:gd name="T9" fmla="*/ 1934 h 4140"/>
                <a:gd name="T10" fmla="*/ 3992 w 4091"/>
                <a:gd name="T11" fmla="*/ 2143 h 4140"/>
                <a:gd name="T12" fmla="*/ 3902 w 4091"/>
                <a:gd name="T13" fmla="*/ 2310 h 4140"/>
                <a:gd name="T14" fmla="*/ 3763 w 4091"/>
                <a:gd name="T15" fmla="*/ 2171 h 4140"/>
                <a:gd name="T16" fmla="*/ 3763 w 4091"/>
                <a:gd name="T17" fmla="*/ 2338 h 4140"/>
                <a:gd name="T18" fmla="*/ 2984 w 4091"/>
                <a:gd name="T19" fmla="*/ 2741 h 4140"/>
                <a:gd name="T20" fmla="*/ 3117 w 4091"/>
                <a:gd name="T21" fmla="*/ 2595 h 4140"/>
                <a:gd name="T22" fmla="*/ 3179 w 4091"/>
                <a:gd name="T23" fmla="*/ 2428 h 4140"/>
                <a:gd name="T24" fmla="*/ 3033 w 4091"/>
                <a:gd name="T25" fmla="*/ 2567 h 4140"/>
                <a:gd name="T26" fmla="*/ 3040 w 4091"/>
                <a:gd name="T27" fmla="*/ 2637 h 4140"/>
                <a:gd name="T28" fmla="*/ 2880 w 4091"/>
                <a:gd name="T29" fmla="*/ 2567 h 4140"/>
                <a:gd name="T30" fmla="*/ 2817 w 4091"/>
                <a:gd name="T31" fmla="*/ 2699 h 4140"/>
                <a:gd name="T32" fmla="*/ 2824 w 4091"/>
                <a:gd name="T33" fmla="*/ 2741 h 4140"/>
                <a:gd name="T34" fmla="*/ 2727 w 4091"/>
                <a:gd name="T35" fmla="*/ 2665 h 4140"/>
                <a:gd name="T36" fmla="*/ 2644 w 4091"/>
                <a:gd name="T37" fmla="*/ 3006 h 4140"/>
                <a:gd name="T38" fmla="*/ 2657 w 4091"/>
                <a:gd name="T39" fmla="*/ 3158 h 4140"/>
                <a:gd name="T40" fmla="*/ 2720 w 4091"/>
                <a:gd name="T41" fmla="*/ 3228 h 4140"/>
                <a:gd name="T42" fmla="*/ 2817 w 4091"/>
                <a:gd name="T43" fmla="*/ 3485 h 4140"/>
                <a:gd name="T44" fmla="*/ 3054 w 4091"/>
                <a:gd name="T45" fmla="*/ 3694 h 4140"/>
                <a:gd name="T46" fmla="*/ 3089 w 4091"/>
                <a:gd name="T47" fmla="*/ 3826 h 4140"/>
                <a:gd name="T48" fmla="*/ 2991 w 4091"/>
                <a:gd name="T49" fmla="*/ 4035 h 4140"/>
                <a:gd name="T50" fmla="*/ 2922 w 4091"/>
                <a:gd name="T51" fmla="*/ 4042 h 4140"/>
                <a:gd name="T52" fmla="*/ 2741 w 4091"/>
                <a:gd name="T53" fmla="*/ 3958 h 4140"/>
                <a:gd name="T54" fmla="*/ 2588 w 4091"/>
                <a:gd name="T55" fmla="*/ 3847 h 4140"/>
                <a:gd name="T56" fmla="*/ 2379 w 4091"/>
                <a:gd name="T57" fmla="*/ 3750 h 4140"/>
                <a:gd name="T58" fmla="*/ 1857 w 4091"/>
                <a:gd name="T59" fmla="*/ 3778 h 4140"/>
                <a:gd name="T60" fmla="*/ 1398 w 4091"/>
                <a:gd name="T61" fmla="*/ 3819 h 4140"/>
                <a:gd name="T62" fmla="*/ 1057 w 4091"/>
                <a:gd name="T63" fmla="*/ 3618 h 4140"/>
                <a:gd name="T64" fmla="*/ 918 w 4091"/>
                <a:gd name="T65" fmla="*/ 3479 h 4140"/>
                <a:gd name="T66" fmla="*/ 682 w 4091"/>
                <a:gd name="T67" fmla="*/ 3416 h 4140"/>
                <a:gd name="T68" fmla="*/ 522 w 4091"/>
                <a:gd name="T69" fmla="*/ 3214 h 4140"/>
                <a:gd name="T70" fmla="*/ 216 w 4091"/>
                <a:gd name="T71" fmla="*/ 3040 h 4140"/>
                <a:gd name="T72" fmla="*/ 167 w 4091"/>
                <a:gd name="T73" fmla="*/ 2804 h 4140"/>
                <a:gd name="T74" fmla="*/ 35 w 4091"/>
                <a:gd name="T75" fmla="*/ 2630 h 4140"/>
                <a:gd name="T76" fmla="*/ 369 w 4091"/>
                <a:gd name="T77" fmla="*/ 1858 h 4140"/>
                <a:gd name="T78" fmla="*/ 529 w 4091"/>
                <a:gd name="T79" fmla="*/ 2205 h 4140"/>
                <a:gd name="T80" fmla="*/ 724 w 4091"/>
                <a:gd name="T81" fmla="*/ 2108 h 4140"/>
                <a:gd name="T82" fmla="*/ 953 w 4091"/>
                <a:gd name="T83" fmla="*/ 1941 h 4140"/>
                <a:gd name="T84" fmla="*/ 1057 w 4091"/>
                <a:gd name="T85" fmla="*/ 1677 h 4140"/>
                <a:gd name="T86" fmla="*/ 1203 w 4091"/>
                <a:gd name="T87" fmla="*/ 1656 h 4140"/>
                <a:gd name="T88" fmla="*/ 1531 w 4091"/>
                <a:gd name="T89" fmla="*/ 1461 h 4140"/>
                <a:gd name="T90" fmla="*/ 1725 w 4091"/>
                <a:gd name="T91" fmla="*/ 1413 h 4140"/>
                <a:gd name="T92" fmla="*/ 1969 w 4091"/>
                <a:gd name="T93" fmla="*/ 1259 h 4140"/>
                <a:gd name="T94" fmla="*/ 2184 w 4091"/>
                <a:gd name="T95" fmla="*/ 1058 h 4140"/>
                <a:gd name="T96" fmla="*/ 1997 w 4091"/>
                <a:gd name="T97" fmla="*/ 793 h 4140"/>
                <a:gd name="T98" fmla="*/ 2066 w 4091"/>
                <a:gd name="T99" fmla="*/ 515 h 4140"/>
                <a:gd name="T100" fmla="*/ 2261 w 4091"/>
                <a:gd name="T101" fmla="*/ 327 h 4140"/>
                <a:gd name="T102" fmla="*/ 2553 w 4091"/>
                <a:gd name="T103" fmla="*/ 105 h 4140"/>
                <a:gd name="T104" fmla="*/ 2838 w 4091"/>
                <a:gd name="T105" fmla="*/ 112 h 4140"/>
                <a:gd name="T106" fmla="*/ 3220 w 4091"/>
                <a:gd name="T107" fmla="*/ 49 h 4140"/>
                <a:gd name="T108" fmla="*/ 3505 w 4091"/>
                <a:gd name="T109" fmla="*/ 300 h 4140"/>
                <a:gd name="T110" fmla="*/ 3214 w 4091"/>
                <a:gd name="T111" fmla="*/ 446 h 4140"/>
                <a:gd name="T112" fmla="*/ 3019 w 4091"/>
                <a:gd name="T113" fmla="*/ 668 h 4140"/>
                <a:gd name="T114" fmla="*/ 2824 w 4091"/>
                <a:gd name="T115" fmla="*/ 863 h 4140"/>
                <a:gd name="T116" fmla="*/ 3089 w 4091"/>
                <a:gd name="T117" fmla="*/ 1169 h 4140"/>
                <a:gd name="T118" fmla="*/ 2936 w 4091"/>
                <a:gd name="T119" fmla="*/ 1413 h 4140"/>
                <a:gd name="T120" fmla="*/ 3117 w 4091"/>
                <a:gd name="T121" fmla="*/ 1719 h 4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091" h="4140">
                  <a:moveTo>
                    <a:pt x="3179" y="1795"/>
                  </a:moveTo>
                  <a:lnTo>
                    <a:pt x="3186" y="1837"/>
                  </a:lnTo>
                  <a:lnTo>
                    <a:pt x="3179" y="1844"/>
                  </a:lnTo>
                  <a:lnTo>
                    <a:pt x="3200" y="1872"/>
                  </a:lnTo>
                  <a:lnTo>
                    <a:pt x="3207" y="1872"/>
                  </a:lnTo>
                  <a:lnTo>
                    <a:pt x="3214" y="1872"/>
                  </a:lnTo>
                  <a:lnTo>
                    <a:pt x="3214" y="1878"/>
                  </a:lnTo>
                  <a:lnTo>
                    <a:pt x="3234" y="1878"/>
                  </a:lnTo>
                  <a:lnTo>
                    <a:pt x="3262" y="1892"/>
                  </a:lnTo>
                  <a:lnTo>
                    <a:pt x="3262" y="1886"/>
                  </a:lnTo>
                  <a:lnTo>
                    <a:pt x="3269" y="1844"/>
                  </a:lnTo>
                  <a:lnTo>
                    <a:pt x="3296" y="1872"/>
                  </a:lnTo>
                  <a:lnTo>
                    <a:pt x="3310" y="1878"/>
                  </a:lnTo>
                  <a:lnTo>
                    <a:pt x="3317" y="1886"/>
                  </a:lnTo>
                  <a:lnTo>
                    <a:pt x="3338" y="1892"/>
                  </a:lnTo>
                  <a:lnTo>
                    <a:pt x="3345" y="1913"/>
                  </a:lnTo>
                  <a:lnTo>
                    <a:pt x="3345" y="1920"/>
                  </a:lnTo>
                  <a:lnTo>
                    <a:pt x="3366" y="1948"/>
                  </a:lnTo>
                  <a:lnTo>
                    <a:pt x="3401" y="1920"/>
                  </a:lnTo>
                  <a:lnTo>
                    <a:pt x="3415" y="1913"/>
                  </a:lnTo>
                  <a:lnTo>
                    <a:pt x="3450" y="1872"/>
                  </a:lnTo>
                  <a:lnTo>
                    <a:pt x="3477" y="1851"/>
                  </a:lnTo>
                  <a:lnTo>
                    <a:pt x="3498" y="1872"/>
                  </a:lnTo>
                  <a:lnTo>
                    <a:pt x="3561" y="1809"/>
                  </a:lnTo>
                  <a:lnTo>
                    <a:pt x="3589" y="1837"/>
                  </a:lnTo>
                  <a:lnTo>
                    <a:pt x="3596" y="1878"/>
                  </a:lnTo>
                  <a:lnTo>
                    <a:pt x="3623" y="1878"/>
                  </a:lnTo>
                  <a:lnTo>
                    <a:pt x="3630" y="1851"/>
                  </a:lnTo>
                  <a:lnTo>
                    <a:pt x="3658" y="1837"/>
                  </a:lnTo>
                  <a:lnTo>
                    <a:pt x="3693" y="1823"/>
                  </a:lnTo>
                  <a:lnTo>
                    <a:pt x="3721" y="1823"/>
                  </a:lnTo>
                  <a:lnTo>
                    <a:pt x="3721" y="1837"/>
                  </a:lnTo>
                  <a:lnTo>
                    <a:pt x="3700" y="1858"/>
                  </a:lnTo>
                  <a:lnTo>
                    <a:pt x="3728" y="1872"/>
                  </a:lnTo>
                  <a:lnTo>
                    <a:pt x="3756" y="1878"/>
                  </a:lnTo>
                  <a:lnTo>
                    <a:pt x="3769" y="1872"/>
                  </a:lnTo>
                  <a:lnTo>
                    <a:pt x="3790" y="1858"/>
                  </a:lnTo>
                  <a:lnTo>
                    <a:pt x="3804" y="1892"/>
                  </a:lnTo>
                  <a:lnTo>
                    <a:pt x="3825" y="1886"/>
                  </a:lnTo>
                  <a:lnTo>
                    <a:pt x="3853" y="1878"/>
                  </a:lnTo>
                  <a:lnTo>
                    <a:pt x="3853" y="1837"/>
                  </a:lnTo>
                  <a:lnTo>
                    <a:pt x="3867" y="1844"/>
                  </a:lnTo>
                  <a:lnTo>
                    <a:pt x="3888" y="1858"/>
                  </a:lnTo>
                  <a:lnTo>
                    <a:pt x="3874" y="1878"/>
                  </a:lnTo>
                  <a:lnTo>
                    <a:pt x="3895" y="1872"/>
                  </a:lnTo>
                  <a:lnTo>
                    <a:pt x="3888" y="1878"/>
                  </a:lnTo>
                  <a:lnTo>
                    <a:pt x="3916" y="1906"/>
                  </a:lnTo>
                  <a:lnTo>
                    <a:pt x="3888" y="1906"/>
                  </a:lnTo>
                  <a:lnTo>
                    <a:pt x="3888" y="1934"/>
                  </a:lnTo>
                  <a:lnTo>
                    <a:pt x="3902" y="1934"/>
                  </a:lnTo>
                  <a:lnTo>
                    <a:pt x="3902" y="1941"/>
                  </a:lnTo>
                  <a:lnTo>
                    <a:pt x="3874" y="1955"/>
                  </a:lnTo>
                  <a:lnTo>
                    <a:pt x="3895" y="1976"/>
                  </a:lnTo>
                  <a:lnTo>
                    <a:pt x="3929" y="2018"/>
                  </a:lnTo>
                  <a:lnTo>
                    <a:pt x="3929" y="2025"/>
                  </a:lnTo>
                  <a:lnTo>
                    <a:pt x="3936" y="2053"/>
                  </a:lnTo>
                  <a:lnTo>
                    <a:pt x="3936" y="2080"/>
                  </a:lnTo>
                  <a:lnTo>
                    <a:pt x="3936" y="2101"/>
                  </a:lnTo>
                  <a:lnTo>
                    <a:pt x="3964" y="2080"/>
                  </a:lnTo>
                  <a:lnTo>
                    <a:pt x="3992" y="2143"/>
                  </a:lnTo>
                  <a:lnTo>
                    <a:pt x="3985" y="2150"/>
                  </a:lnTo>
                  <a:lnTo>
                    <a:pt x="4006" y="2171"/>
                  </a:lnTo>
                  <a:lnTo>
                    <a:pt x="3992" y="2178"/>
                  </a:lnTo>
                  <a:lnTo>
                    <a:pt x="4027" y="2212"/>
                  </a:lnTo>
                  <a:lnTo>
                    <a:pt x="4027" y="2247"/>
                  </a:lnTo>
                  <a:lnTo>
                    <a:pt x="4062" y="2240"/>
                  </a:lnTo>
                  <a:lnTo>
                    <a:pt x="4062" y="2254"/>
                  </a:lnTo>
                  <a:lnTo>
                    <a:pt x="4090" y="2275"/>
                  </a:lnTo>
                  <a:lnTo>
                    <a:pt x="4083" y="2296"/>
                  </a:lnTo>
                  <a:lnTo>
                    <a:pt x="3902" y="2310"/>
                  </a:lnTo>
                  <a:lnTo>
                    <a:pt x="3916" y="2296"/>
                  </a:lnTo>
                  <a:lnTo>
                    <a:pt x="3874" y="2268"/>
                  </a:lnTo>
                  <a:lnTo>
                    <a:pt x="3874" y="2310"/>
                  </a:lnTo>
                  <a:lnTo>
                    <a:pt x="3777" y="2331"/>
                  </a:lnTo>
                  <a:lnTo>
                    <a:pt x="3790" y="2310"/>
                  </a:lnTo>
                  <a:lnTo>
                    <a:pt x="3825" y="2296"/>
                  </a:lnTo>
                  <a:lnTo>
                    <a:pt x="3777" y="2233"/>
                  </a:lnTo>
                  <a:lnTo>
                    <a:pt x="3804" y="2212"/>
                  </a:lnTo>
                  <a:lnTo>
                    <a:pt x="3777" y="2199"/>
                  </a:lnTo>
                  <a:lnTo>
                    <a:pt x="3763" y="2171"/>
                  </a:lnTo>
                  <a:lnTo>
                    <a:pt x="3763" y="2150"/>
                  </a:lnTo>
                  <a:lnTo>
                    <a:pt x="3742" y="2164"/>
                  </a:lnTo>
                  <a:lnTo>
                    <a:pt x="3735" y="2164"/>
                  </a:lnTo>
                  <a:lnTo>
                    <a:pt x="3721" y="2171"/>
                  </a:lnTo>
                  <a:lnTo>
                    <a:pt x="3721" y="2199"/>
                  </a:lnTo>
                  <a:lnTo>
                    <a:pt x="3769" y="2240"/>
                  </a:lnTo>
                  <a:lnTo>
                    <a:pt x="3769" y="2254"/>
                  </a:lnTo>
                  <a:lnTo>
                    <a:pt x="3777" y="2275"/>
                  </a:lnTo>
                  <a:lnTo>
                    <a:pt x="3742" y="2310"/>
                  </a:lnTo>
                  <a:lnTo>
                    <a:pt x="3763" y="2338"/>
                  </a:lnTo>
                  <a:lnTo>
                    <a:pt x="3721" y="2379"/>
                  </a:lnTo>
                  <a:lnTo>
                    <a:pt x="3568" y="2463"/>
                  </a:lnTo>
                  <a:lnTo>
                    <a:pt x="3491" y="2505"/>
                  </a:lnTo>
                  <a:lnTo>
                    <a:pt x="3526" y="2498"/>
                  </a:lnTo>
                  <a:lnTo>
                    <a:pt x="3477" y="2512"/>
                  </a:lnTo>
                  <a:lnTo>
                    <a:pt x="3234" y="2623"/>
                  </a:lnTo>
                  <a:lnTo>
                    <a:pt x="3234" y="2630"/>
                  </a:lnTo>
                  <a:lnTo>
                    <a:pt x="3130" y="2678"/>
                  </a:lnTo>
                  <a:lnTo>
                    <a:pt x="3005" y="2713"/>
                  </a:lnTo>
                  <a:lnTo>
                    <a:pt x="2984" y="2741"/>
                  </a:lnTo>
                  <a:lnTo>
                    <a:pt x="2971" y="2713"/>
                  </a:lnTo>
                  <a:lnTo>
                    <a:pt x="2977" y="2693"/>
                  </a:lnTo>
                  <a:lnTo>
                    <a:pt x="3012" y="2644"/>
                  </a:lnTo>
                  <a:lnTo>
                    <a:pt x="3054" y="2637"/>
                  </a:lnTo>
                  <a:lnTo>
                    <a:pt x="3068" y="2623"/>
                  </a:lnTo>
                  <a:lnTo>
                    <a:pt x="3054" y="2602"/>
                  </a:lnTo>
                  <a:lnTo>
                    <a:pt x="3068" y="2602"/>
                  </a:lnTo>
                  <a:lnTo>
                    <a:pt x="3075" y="2581"/>
                  </a:lnTo>
                  <a:lnTo>
                    <a:pt x="3103" y="2595"/>
                  </a:lnTo>
                  <a:lnTo>
                    <a:pt x="3117" y="2595"/>
                  </a:lnTo>
                  <a:lnTo>
                    <a:pt x="3110" y="2602"/>
                  </a:lnTo>
                  <a:lnTo>
                    <a:pt x="3138" y="2595"/>
                  </a:lnTo>
                  <a:lnTo>
                    <a:pt x="3138" y="2581"/>
                  </a:lnTo>
                  <a:lnTo>
                    <a:pt x="3144" y="2574"/>
                  </a:lnTo>
                  <a:lnTo>
                    <a:pt x="3138" y="2560"/>
                  </a:lnTo>
                  <a:lnTo>
                    <a:pt x="3151" y="2560"/>
                  </a:lnTo>
                  <a:lnTo>
                    <a:pt x="3234" y="2505"/>
                  </a:lnTo>
                  <a:lnTo>
                    <a:pt x="3248" y="2484"/>
                  </a:lnTo>
                  <a:lnTo>
                    <a:pt x="3214" y="2470"/>
                  </a:lnTo>
                  <a:lnTo>
                    <a:pt x="3179" y="2428"/>
                  </a:lnTo>
                  <a:lnTo>
                    <a:pt x="3103" y="2435"/>
                  </a:lnTo>
                  <a:lnTo>
                    <a:pt x="3047" y="2449"/>
                  </a:lnTo>
                  <a:lnTo>
                    <a:pt x="3068" y="2470"/>
                  </a:lnTo>
                  <a:lnTo>
                    <a:pt x="3075" y="2477"/>
                  </a:lnTo>
                  <a:lnTo>
                    <a:pt x="3054" y="2477"/>
                  </a:lnTo>
                  <a:lnTo>
                    <a:pt x="3033" y="2505"/>
                  </a:lnTo>
                  <a:lnTo>
                    <a:pt x="3012" y="2526"/>
                  </a:lnTo>
                  <a:lnTo>
                    <a:pt x="2991" y="2532"/>
                  </a:lnTo>
                  <a:lnTo>
                    <a:pt x="3005" y="2539"/>
                  </a:lnTo>
                  <a:lnTo>
                    <a:pt x="3033" y="2567"/>
                  </a:lnTo>
                  <a:lnTo>
                    <a:pt x="3005" y="2567"/>
                  </a:lnTo>
                  <a:lnTo>
                    <a:pt x="2991" y="2595"/>
                  </a:lnTo>
                  <a:lnTo>
                    <a:pt x="2977" y="2595"/>
                  </a:lnTo>
                  <a:lnTo>
                    <a:pt x="3012" y="2630"/>
                  </a:lnTo>
                  <a:lnTo>
                    <a:pt x="3040" y="2609"/>
                  </a:lnTo>
                  <a:lnTo>
                    <a:pt x="3040" y="2630"/>
                  </a:lnTo>
                  <a:lnTo>
                    <a:pt x="3047" y="2623"/>
                  </a:lnTo>
                  <a:lnTo>
                    <a:pt x="3054" y="2602"/>
                  </a:lnTo>
                  <a:lnTo>
                    <a:pt x="3054" y="2623"/>
                  </a:lnTo>
                  <a:lnTo>
                    <a:pt x="3040" y="2637"/>
                  </a:lnTo>
                  <a:lnTo>
                    <a:pt x="3019" y="2637"/>
                  </a:lnTo>
                  <a:lnTo>
                    <a:pt x="2991" y="2644"/>
                  </a:lnTo>
                  <a:lnTo>
                    <a:pt x="2984" y="2609"/>
                  </a:lnTo>
                  <a:lnTo>
                    <a:pt x="2950" y="2623"/>
                  </a:lnTo>
                  <a:lnTo>
                    <a:pt x="2936" y="2623"/>
                  </a:lnTo>
                  <a:lnTo>
                    <a:pt x="2922" y="2609"/>
                  </a:lnTo>
                  <a:lnTo>
                    <a:pt x="2894" y="2602"/>
                  </a:lnTo>
                  <a:lnTo>
                    <a:pt x="2908" y="2595"/>
                  </a:lnTo>
                  <a:lnTo>
                    <a:pt x="2922" y="2602"/>
                  </a:lnTo>
                  <a:lnTo>
                    <a:pt x="2880" y="2567"/>
                  </a:lnTo>
                  <a:lnTo>
                    <a:pt x="2873" y="2574"/>
                  </a:lnTo>
                  <a:lnTo>
                    <a:pt x="2873" y="2560"/>
                  </a:lnTo>
                  <a:lnTo>
                    <a:pt x="2838" y="2609"/>
                  </a:lnTo>
                  <a:lnTo>
                    <a:pt x="2790" y="2630"/>
                  </a:lnTo>
                  <a:lnTo>
                    <a:pt x="2762" y="2644"/>
                  </a:lnTo>
                  <a:lnTo>
                    <a:pt x="2748" y="2637"/>
                  </a:lnTo>
                  <a:lnTo>
                    <a:pt x="2741" y="2644"/>
                  </a:lnTo>
                  <a:lnTo>
                    <a:pt x="2741" y="2665"/>
                  </a:lnTo>
                  <a:lnTo>
                    <a:pt x="2804" y="2699"/>
                  </a:lnTo>
                  <a:lnTo>
                    <a:pt x="2817" y="2699"/>
                  </a:lnTo>
                  <a:lnTo>
                    <a:pt x="2838" y="2713"/>
                  </a:lnTo>
                  <a:lnTo>
                    <a:pt x="2859" y="2713"/>
                  </a:lnTo>
                  <a:lnTo>
                    <a:pt x="2873" y="2713"/>
                  </a:lnTo>
                  <a:lnTo>
                    <a:pt x="2852" y="2734"/>
                  </a:lnTo>
                  <a:lnTo>
                    <a:pt x="2873" y="2734"/>
                  </a:lnTo>
                  <a:lnTo>
                    <a:pt x="2873" y="2755"/>
                  </a:lnTo>
                  <a:lnTo>
                    <a:pt x="2859" y="2741"/>
                  </a:lnTo>
                  <a:lnTo>
                    <a:pt x="2838" y="2734"/>
                  </a:lnTo>
                  <a:lnTo>
                    <a:pt x="2824" y="2734"/>
                  </a:lnTo>
                  <a:lnTo>
                    <a:pt x="2824" y="2741"/>
                  </a:lnTo>
                  <a:lnTo>
                    <a:pt x="2783" y="2734"/>
                  </a:lnTo>
                  <a:lnTo>
                    <a:pt x="2790" y="2727"/>
                  </a:lnTo>
                  <a:lnTo>
                    <a:pt x="2783" y="2734"/>
                  </a:lnTo>
                  <a:lnTo>
                    <a:pt x="2790" y="2727"/>
                  </a:lnTo>
                  <a:lnTo>
                    <a:pt x="2776" y="2734"/>
                  </a:lnTo>
                  <a:lnTo>
                    <a:pt x="2783" y="2713"/>
                  </a:lnTo>
                  <a:lnTo>
                    <a:pt x="2776" y="2727"/>
                  </a:lnTo>
                  <a:lnTo>
                    <a:pt x="2776" y="2706"/>
                  </a:lnTo>
                  <a:lnTo>
                    <a:pt x="2790" y="2713"/>
                  </a:lnTo>
                  <a:lnTo>
                    <a:pt x="2727" y="2665"/>
                  </a:lnTo>
                  <a:lnTo>
                    <a:pt x="2720" y="2665"/>
                  </a:lnTo>
                  <a:lnTo>
                    <a:pt x="2727" y="2672"/>
                  </a:lnTo>
                  <a:lnTo>
                    <a:pt x="2727" y="2699"/>
                  </a:lnTo>
                  <a:lnTo>
                    <a:pt x="2692" y="2699"/>
                  </a:lnTo>
                  <a:lnTo>
                    <a:pt x="2706" y="2769"/>
                  </a:lnTo>
                  <a:lnTo>
                    <a:pt x="2685" y="2811"/>
                  </a:lnTo>
                  <a:lnTo>
                    <a:pt x="2713" y="2811"/>
                  </a:lnTo>
                  <a:lnTo>
                    <a:pt x="2713" y="2894"/>
                  </a:lnTo>
                  <a:lnTo>
                    <a:pt x="2692" y="2929"/>
                  </a:lnTo>
                  <a:lnTo>
                    <a:pt x="2644" y="3006"/>
                  </a:lnTo>
                  <a:lnTo>
                    <a:pt x="2630" y="3026"/>
                  </a:lnTo>
                  <a:lnTo>
                    <a:pt x="2623" y="3033"/>
                  </a:lnTo>
                  <a:lnTo>
                    <a:pt x="2616" y="3040"/>
                  </a:lnTo>
                  <a:lnTo>
                    <a:pt x="2630" y="3061"/>
                  </a:lnTo>
                  <a:lnTo>
                    <a:pt x="2650" y="3061"/>
                  </a:lnTo>
                  <a:lnTo>
                    <a:pt x="2623" y="3103"/>
                  </a:lnTo>
                  <a:lnTo>
                    <a:pt x="2630" y="3096"/>
                  </a:lnTo>
                  <a:lnTo>
                    <a:pt x="2630" y="3124"/>
                  </a:lnTo>
                  <a:lnTo>
                    <a:pt x="2650" y="3124"/>
                  </a:lnTo>
                  <a:lnTo>
                    <a:pt x="2657" y="3158"/>
                  </a:lnTo>
                  <a:lnTo>
                    <a:pt x="2623" y="3158"/>
                  </a:lnTo>
                  <a:lnTo>
                    <a:pt x="2623" y="3186"/>
                  </a:lnTo>
                  <a:lnTo>
                    <a:pt x="2650" y="3193"/>
                  </a:lnTo>
                  <a:lnTo>
                    <a:pt x="2644" y="3221"/>
                  </a:lnTo>
                  <a:lnTo>
                    <a:pt x="2657" y="3228"/>
                  </a:lnTo>
                  <a:lnTo>
                    <a:pt x="2657" y="3263"/>
                  </a:lnTo>
                  <a:lnTo>
                    <a:pt x="2713" y="3270"/>
                  </a:lnTo>
                  <a:lnTo>
                    <a:pt x="2720" y="3263"/>
                  </a:lnTo>
                  <a:lnTo>
                    <a:pt x="2706" y="3221"/>
                  </a:lnTo>
                  <a:lnTo>
                    <a:pt x="2720" y="3228"/>
                  </a:lnTo>
                  <a:lnTo>
                    <a:pt x="2727" y="3186"/>
                  </a:lnTo>
                  <a:lnTo>
                    <a:pt x="2748" y="3193"/>
                  </a:lnTo>
                  <a:lnTo>
                    <a:pt x="2741" y="3235"/>
                  </a:lnTo>
                  <a:lnTo>
                    <a:pt x="2748" y="3172"/>
                  </a:lnTo>
                  <a:lnTo>
                    <a:pt x="2790" y="3186"/>
                  </a:lnTo>
                  <a:lnTo>
                    <a:pt x="2762" y="3186"/>
                  </a:lnTo>
                  <a:lnTo>
                    <a:pt x="2783" y="3284"/>
                  </a:lnTo>
                  <a:lnTo>
                    <a:pt x="2824" y="3318"/>
                  </a:lnTo>
                  <a:lnTo>
                    <a:pt x="2811" y="3423"/>
                  </a:lnTo>
                  <a:lnTo>
                    <a:pt x="2817" y="3485"/>
                  </a:lnTo>
                  <a:lnTo>
                    <a:pt x="2873" y="3541"/>
                  </a:lnTo>
                  <a:lnTo>
                    <a:pt x="2950" y="3590"/>
                  </a:lnTo>
                  <a:lnTo>
                    <a:pt x="2971" y="3611"/>
                  </a:lnTo>
                  <a:lnTo>
                    <a:pt x="2957" y="3611"/>
                  </a:lnTo>
                  <a:lnTo>
                    <a:pt x="2991" y="3645"/>
                  </a:lnTo>
                  <a:lnTo>
                    <a:pt x="2991" y="3631"/>
                  </a:lnTo>
                  <a:lnTo>
                    <a:pt x="2984" y="3611"/>
                  </a:lnTo>
                  <a:lnTo>
                    <a:pt x="3068" y="3722"/>
                  </a:lnTo>
                  <a:lnTo>
                    <a:pt x="3075" y="3708"/>
                  </a:lnTo>
                  <a:lnTo>
                    <a:pt x="3054" y="3694"/>
                  </a:lnTo>
                  <a:lnTo>
                    <a:pt x="3130" y="3708"/>
                  </a:lnTo>
                  <a:lnTo>
                    <a:pt x="3138" y="3722"/>
                  </a:lnTo>
                  <a:lnTo>
                    <a:pt x="3165" y="3750"/>
                  </a:lnTo>
                  <a:lnTo>
                    <a:pt x="3165" y="3778"/>
                  </a:lnTo>
                  <a:lnTo>
                    <a:pt x="3138" y="3792"/>
                  </a:lnTo>
                  <a:lnTo>
                    <a:pt x="3138" y="3812"/>
                  </a:lnTo>
                  <a:lnTo>
                    <a:pt x="3144" y="3812"/>
                  </a:lnTo>
                  <a:lnTo>
                    <a:pt x="3103" y="3875"/>
                  </a:lnTo>
                  <a:lnTo>
                    <a:pt x="3103" y="3854"/>
                  </a:lnTo>
                  <a:lnTo>
                    <a:pt x="3089" y="3826"/>
                  </a:lnTo>
                  <a:lnTo>
                    <a:pt x="3089" y="3882"/>
                  </a:lnTo>
                  <a:lnTo>
                    <a:pt x="3089" y="3861"/>
                  </a:lnTo>
                  <a:lnTo>
                    <a:pt x="3103" y="3903"/>
                  </a:lnTo>
                  <a:lnTo>
                    <a:pt x="3089" y="3903"/>
                  </a:lnTo>
                  <a:lnTo>
                    <a:pt x="3103" y="3917"/>
                  </a:lnTo>
                  <a:lnTo>
                    <a:pt x="3054" y="3993"/>
                  </a:lnTo>
                  <a:lnTo>
                    <a:pt x="3054" y="4007"/>
                  </a:lnTo>
                  <a:lnTo>
                    <a:pt x="3068" y="4007"/>
                  </a:lnTo>
                  <a:lnTo>
                    <a:pt x="3012" y="4070"/>
                  </a:lnTo>
                  <a:lnTo>
                    <a:pt x="2991" y="4035"/>
                  </a:lnTo>
                  <a:lnTo>
                    <a:pt x="2977" y="4014"/>
                  </a:lnTo>
                  <a:lnTo>
                    <a:pt x="3005" y="3952"/>
                  </a:lnTo>
                  <a:lnTo>
                    <a:pt x="2991" y="3910"/>
                  </a:lnTo>
                  <a:lnTo>
                    <a:pt x="2957" y="3910"/>
                  </a:lnTo>
                  <a:lnTo>
                    <a:pt x="2950" y="3917"/>
                  </a:lnTo>
                  <a:lnTo>
                    <a:pt x="2915" y="3979"/>
                  </a:lnTo>
                  <a:lnTo>
                    <a:pt x="2936" y="3993"/>
                  </a:lnTo>
                  <a:lnTo>
                    <a:pt x="2936" y="3986"/>
                  </a:lnTo>
                  <a:lnTo>
                    <a:pt x="2971" y="4035"/>
                  </a:lnTo>
                  <a:lnTo>
                    <a:pt x="2922" y="4042"/>
                  </a:lnTo>
                  <a:lnTo>
                    <a:pt x="2936" y="4070"/>
                  </a:lnTo>
                  <a:lnTo>
                    <a:pt x="2957" y="4070"/>
                  </a:lnTo>
                  <a:lnTo>
                    <a:pt x="2977" y="4084"/>
                  </a:lnTo>
                  <a:lnTo>
                    <a:pt x="2957" y="4112"/>
                  </a:lnTo>
                  <a:lnTo>
                    <a:pt x="2950" y="4119"/>
                  </a:lnTo>
                  <a:lnTo>
                    <a:pt x="2922" y="4139"/>
                  </a:lnTo>
                  <a:lnTo>
                    <a:pt x="2845" y="4070"/>
                  </a:lnTo>
                  <a:lnTo>
                    <a:pt x="2838" y="4007"/>
                  </a:lnTo>
                  <a:lnTo>
                    <a:pt x="2762" y="3993"/>
                  </a:lnTo>
                  <a:lnTo>
                    <a:pt x="2741" y="3958"/>
                  </a:lnTo>
                  <a:lnTo>
                    <a:pt x="2748" y="3917"/>
                  </a:lnTo>
                  <a:lnTo>
                    <a:pt x="2741" y="3882"/>
                  </a:lnTo>
                  <a:lnTo>
                    <a:pt x="2755" y="3840"/>
                  </a:lnTo>
                  <a:lnTo>
                    <a:pt x="2727" y="3806"/>
                  </a:lnTo>
                  <a:lnTo>
                    <a:pt x="2706" y="3819"/>
                  </a:lnTo>
                  <a:lnTo>
                    <a:pt x="2706" y="3806"/>
                  </a:lnTo>
                  <a:lnTo>
                    <a:pt x="2692" y="3812"/>
                  </a:lnTo>
                  <a:lnTo>
                    <a:pt x="2678" y="3819"/>
                  </a:lnTo>
                  <a:lnTo>
                    <a:pt x="2650" y="3847"/>
                  </a:lnTo>
                  <a:lnTo>
                    <a:pt x="2588" y="3847"/>
                  </a:lnTo>
                  <a:lnTo>
                    <a:pt x="2553" y="3812"/>
                  </a:lnTo>
                  <a:lnTo>
                    <a:pt x="2532" y="3826"/>
                  </a:lnTo>
                  <a:lnTo>
                    <a:pt x="2511" y="3840"/>
                  </a:lnTo>
                  <a:lnTo>
                    <a:pt x="2463" y="3806"/>
                  </a:lnTo>
                  <a:lnTo>
                    <a:pt x="2463" y="3778"/>
                  </a:lnTo>
                  <a:lnTo>
                    <a:pt x="2435" y="3771"/>
                  </a:lnTo>
                  <a:lnTo>
                    <a:pt x="2435" y="3743"/>
                  </a:lnTo>
                  <a:lnTo>
                    <a:pt x="2414" y="3750"/>
                  </a:lnTo>
                  <a:lnTo>
                    <a:pt x="2400" y="3743"/>
                  </a:lnTo>
                  <a:lnTo>
                    <a:pt x="2379" y="3750"/>
                  </a:lnTo>
                  <a:lnTo>
                    <a:pt x="2358" y="3729"/>
                  </a:lnTo>
                  <a:lnTo>
                    <a:pt x="2296" y="3729"/>
                  </a:lnTo>
                  <a:lnTo>
                    <a:pt x="2254" y="3715"/>
                  </a:lnTo>
                  <a:lnTo>
                    <a:pt x="2219" y="3708"/>
                  </a:lnTo>
                  <a:lnTo>
                    <a:pt x="2156" y="3729"/>
                  </a:lnTo>
                  <a:lnTo>
                    <a:pt x="2024" y="3743"/>
                  </a:lnTo>
                  <a:lnTo>
                    <a:pt x="2004" y="3743"/>
                  </a:lnTo>
                  <a:lnTo>
                    <a:pt x="1941" y="3729"/>
                  </a:lnTo>
                  <a:lnTo>
                    <a:pt x="1899" y="3771"/>
                  </a:lnTo>
                  <a:lnTo>
                    <a:pt x="1857" y="3778"/>
                  </a:lnTo>
                  <a:lnTo>
                    <a:pt x="1843" y="3792"/>
                  </a:lnTo>
                  <a:lnTo>
                    <a:pt x="1843" y="3826"/>
                  </a:lnTo>
                  <a:lnTo>
                    <a:pt x="1823" y="3840"/>
                  </a:lnTo>
                  <a:lnTo>
                    <a:pt x="1704" y="3882"/>
                  </a:lnTo>
                  <a:lnTo>
                    <a:pt x="1663" y="3917"/>
                  </a:lnTo>
                  <a:lnTo>
                    <a:pt x="1600" y="3917"/>
                  </a:lnTo>
                  <a:lnTo>
                    <a:pt x="1593" y="3875"/>
                  </a:lnTo>
                  <a:lnTo>
                    <a:pt x="1531" y="3840"/>
                  </a:lnTo>
                  <a:lnTo>
                    <a:pt x="1496" y="3819"/>
                  </a:lnTo>
                  <a:lnTo>
                    <a:pt x="1398" y="3819"/>
                  </a:lnTo>
                  <a:lnTo>
                    <a:pt x="1384" y="3819"/>
                  </a:lnTo>
                  <a:lnTo>
                    <a:pt x="1329" y="3840"/>
                  </a:lnTo>
                  <a:lnTo>
                    <a:pt x="1329" y="3792"/>
                  </a:lnTo>
                  <a:lnTo>
                    <a:pt x="1336" y="3778"/>
                  </a:lnTo>
                  <a:lnTo>
                    <a:pt x="1308" y="3750"/>
                  </a:lnTo>
                  <a:lnTo>
                    <a:pt x="1266" y="3743"/>
                  </a:lnTo>
                  <a:lnTo>
                    <a:pt x="1169" y="3687"/>
                  </a:lnTo>
                  <a:lnTo>
                    <a:pt x="1120" y="3652"/>
                  </a:lnTo>
                  <a:lnTo>
                    <a:pt x="1092" y="3652"/>
                  </a:lnTo>
                  <a:lnTo>
                    <a:pt x="1057" y="3618"/>
                  </a:lnTo>
                  <a:lnTo>
                    <a:pt x="1071" y="3590"/>
                  </a:lnTo>
                  <a:lnTo>
                    <a:pt x="1071" y="3562"/>
                  </a:lnTo>
                  <a:lnTo>
                    <a:pt x="1037" y="3583"/>
                  </a:lnTo>
                  <a:lnTo>
                    <a:pt x="1009" y="3583"/>
                  </a:lnTo>
                  <a:lnTo>
                    <a:pt x="1002" y="3576"/>
                  </a:lnTo>
                  <a:lnTo>
                    <a:pt x="960" y="3555"/>
                  </a:lnTo>
                  <a:lnTo>
                    <a:pt x="918" y="3555"/>
                  </a:lnTo>
                  <a:lnTo>
                    <a:pt x="911" y="3548"/>
                  </a:lnTo>
                  <a:lnTo>
                    <a:pt x="925" y="3499"/>
                  </a:lnTo>
                  <a:lnTo>
                    <a:pt x="918" y="3479"/>
                  </a:lnTo>
                  <a:lnTo>
                    <a:pt x="960" y="3444"/>
                  </a:lnTo>
                  <a:lnTo>
                    <a:pt x="953" y="3444"/>
                  </a:lnTo>
                  <a:lnTo>
                    <a:pt x="863" y="3402"/>
                  </a:lnTo>
                  <a:lnTo>
                    <a:pt x="856" y="3416"/>
                  </a:lnTo>
                  <a:lnTo>
                    <a:pt x="842" y="3458"/>
                  </a:lnTo>
                  <a:lnTo>
                    <a:pt x="793" y="3430"/>
                  </a:lnTo>
                  <a:lnTo>
                    <a:pt x="786" y="3479"/>
                  </a:lnTo>
                  <a:lnTo>
                    <a:pt x="751" y="3465"/>
                  </a:lnTo>
                  <a:lnTo>
                    <a:pt x="710" y="3444"/>
                  </a:lnTo>
                  <a:lnTo>
                    <a:pt x="682" y="3416"/>
                  </a:lnTo>
                  <a:lnTo>
                    <a:pt x="696" y="3388"/>
                  </a:lnTo>
                  <a:lnTo>
                    <a:pt x="710" y="3353"/>
                  </a:lnTo>
                  <a:lnTo>
                    <a:pt x="689" y="3353"/>
                  </a:lnTo>
                  <a:lnTo>
                    <a:pt x="682" y="3346"/>
                  </a:lnTo>
                  <a:lnTo>
                    <a:pt x="647" y="3353"/>
                  </a:lnTo>
                  <a:lnTo>
                    <a:pt x="619" y="3346"/>
                  </a:lnTo>
                  <a:lnTo>
                    <a:pt x="626" y="3270"/>
                  </a:lnTo>
                  <a:lnTo>
                    <a:pt x="591" y="3249"/>
                  </a:lnTo>
                  <a:lnTo>
                    <a:pt x="543" y="3228"/>
                  </a:lnTo>
                  <a:lnTo>
                    <a:pt x="522" y="3214"/>
                  </a:lnTo>
                  <a:lnTo>
                    <a:pt x="522" y="3172"/>
                  </a:lnTo>
                  <a:lnTo>
                    <a:pt x="466" y="3166"/>
                  </a:lnTo>
                  <a:lnTo>
                    <a:pt x="459" y="3138"/>
                  </a:lnTo>
                  <a:lnTo>
                    <a:pt x="445" y="3138"/>
                  </a:lnTo>
                  <a:lnTo>
                    <a:pt x="424" y="3138"/>
                  </a:lnTo>
                  <a:lnTo>
                    <a:pt x="369" y="3124"/>
                  </a:lnTo>
                  <a:lnTo>
                    <a:pt x="362" y="3089"/>
                  </a:lnTo>
                  <a:lnTo>
                    <a:pt x="355" y="3082"/>
                  </a:lnTo>
                  <a:lnTo>
                    <a:pt x="264" y="2991"/>
                  </a:lnTo>
                  <a:lnTo>
                    <a:pt x="216" y="3040"/>
                  </a:lnTo>
                  <a:lnTo>
                    <a:pt x="195" y="3054"/>
                  </a:lnTo>
                  <a:lnTo>
                    <a:pt x="174" y="3040"/>
                  </a:lnTo>
                  <a:lnTo>
                    <a:pt x="188" y="2991"/>
                  </a:lnTo>
                  <a:lnTo>
                    <a:pt x="139" y="2991"/>
                  </a:lnTo>
                  <a:lnTo>
                    <a:pt x="153" y="2943"/>
                  </a:lnTo>
                  <a:lnTo>
                    <a:pt x="104" y="2936"/>
                  </a:lnTo>
                  <a:lnTo>
                    <a:pt x="104" y="2908"/>
                  </a:lnTo>
                  <a:lnTo>
                    <a:pt x="153" y="2873"/>
                  </a:lnTo>
                  <a:lnTo>
                    <a:pt x="132" y="2852"/>
                  </a:lnTo>
                  <a:lnTo>
                    <a:pt x="167" y="2804"/>
                  </a:lnTo>
                  <a:lnTo>
                    <a:pt x="160" y="2804"/>
                  </a:lnTo>
                  <a:lnTo>
                    <a:pt x="153" y="2769"/>
                  </a:lnTo>
                  <a:lnTo>
                    <a:pt x="77" y="2755"/>
                  </a:lnTo>
                  <a:lnTo>
                    <a:pt x="63" y="2769"/>
                  </a:lnTo>
                  <a:lnTo>
                    <a:pt x="42" y="2769"/>
                  </a:lnTo>
                  <a:lnTo>
                    <a:pt x="56" y="2713"/>
                  </a:lnTo>
                  <a:lnTo>
                    <a:pt x="7" y="2727"/>
                  </a:lnTo>
                  <a:lnTo>
                    <a:pt x="0" y="2706"/>
                  </a:lnTo>
                  <a:lnTo>
                    <a:pt x="35" y="2706"/>
                  </a:lnTo>
                  <a:lnTo>
                    <a:pt x="35" y="2630"/>
                  </a:lnTo>
                  <a:lnTo>
                    <a:pt x="28" y="2560"/>
                  </a:lnTo>
                  <a:lnTo>
                    <a:pt x="28" y="2526"/>
                  </a:lnTo>
                  <a:lnTo>
                    <a:pt x="21" y="2449"/>
                  </a:lnTo>
                  <a:lnTo>
                    <a:pt x="21" y="2414"/>
                  </a:lnTo>
                  <a:lnTo>
                    <a:pt x="7" y="2351"/>
                  </a:lnTo>
                  <a:lnTo>
                    <a:pt x="118" y="2233"/>
                  </a:lnTo>
                  <a:lnTo>
                    <a:pt x="188" y="2136"/>
                  </a:lnTo>
                  <a:lnTo>
                    <a:pt x="236" y="2053"/>
                  </a:lnTo>
                  <a:lnTo>
                    <a:pt x="313" y="1948"/>
                  </a:lnTo>
                  <a:lnTo>
                    <a:pt x="369" y="1858"/>
                  </a:lnTo>
                  <a:lnTo>
                    <a:pt x="445" y="1906"/>
                  </a:lnTo>
                  <a:lnTo>
                    <a:pt x="431" y="1913"/>
                  </a:lnTo>
                  <a:lnTo>
                    <a:pt x="424" y="1941"/>
                  </a:lnTo>
                  <a:lnTo>
                    <a:pt x="445" y="1976"/>
                  </a:lnTo>
                  <a:lnTo>
                    <a:pt x="403" y="2025"/>
                  </a:lnTo>
                  <a:lnTo>
                    <a:pt x="369" y="2108"/>
                  </a:lnTo>
                  <a:lnTo>
                    <a:pt x="424" y="2108"/>
                  </a:lnTo>
                  <a:lnTo>
                    <a:pt x="501" y="2143"/>
                  </a:lnTo>
                  <a:lnTo>
                    <a:pt x="487" y="2171"/>
                  </a:lnTo>
                  <a:lnTo>
                    <a:pt x="529" y="2205"/>
                  </a:lnTo>
                  <a:lnTo>
                    <a:pt x="557" y="2178"/>
                  </a:lnTo>
                  <a:lnTo>
                    <a:pt x="563" y="2178"/>
                  </a:lnTo>
                  <a:lnTo>
                    <a:pt x="584" y="2150"/>
                  </a:lnTo>
                  <a:lnTo>
                    <a:pt x="578" y="2185"/>
                  </a:lnTo>
                  <a:lnTo>
                    <a:pt x="626" y="2143"/>
                  </a:lnTo>
                  <a:lnTo>
                    <a:pt x="626" y="2136"/>
                  </a:lnTo>
                  <a:lnTo>
                    <a:pt x="654" y="2108"/>
                  </a:lnTo>
                  <a:lnTo>
                    <a:pt x="654" y="2136"/>
                  </a:lnTo>
                  <a:lnTo>
                    <a:pt x="696" y="2136"/>
                  </a:lnTo>
                  <a:lnTo>
                    <a:pt x="724" y="2108"/>
                  </a:lnTo>
                  <a:lnTo>
                    <a:pt x="786" y="2164"/>
                  </a:lnTo>
                  <a:lnTo>
                    <a:pt x="807" y="2164"/>
                  </a:lnTo>
                  <a:lnTo>
                    <a:pt x="828" y="2164"/>
                  </a:lnTo>
                  <a:lnTo>
                    <a:pt x="856" y="2150"/>
                  </a:lnTo>
                  <a:lnTo>
                    <a:pt x="863" y="2115"/>
                  </a:lnTo>
                  <a:lnTo>
                    <a:pt x="911" y="2080"/>
                  </a:lnTo>
                  <a:lnTo>
                    <a:pt x="918" y="1983"/>
                  </a:lnTo>
                  <a:lnTo>
                    <a:pt x="918" y="1955"/>
                  </a:lnTo>
                  <a:lnTo>
                    <a:pt x="960" y="1969"/>
                  </a:lnTo>
                  <a:lnTo>
                    <a:pt x="953" y="1941"/>
                  </a:lnTo>
                  <a:lnTo>
                    <a:pt x="946" y="1892"/>
                  </a:lnTo>
                  <a:lnTo>
                    <a:pt x="953" y="1878"/>
                  </a:lnTo>
                  <a:lnTo>
                    <a:pt x="988" y="1858"/>
                  </a:lnTo>
                  <a:lnTo>
                    <a:pt x="988" y="1823"/>
                  </a:lnTo>
                  <a:lnTo>
                    <a:pt x="1023" y="1788"/>
                  </a:lnTo>
                  <a:lnTo>
                    <a:pt x="1023" y="1760"/>
                  </a:lnTo>
                  <a:lnTo>
                    <a:pt x="1016" y="1753"/>
                  </a:lnTo>
                  <a:lnTo>
                    <a:pt x="1043" y="1739"/>
                  </a:lnTo>
                  <a:lnTo>
                    <a:pt x="1043" y="1711"/>
                  </a:lnTo>
                  <a:lnTo>
                    <a:pt x="1057" y="1677"/>
                  </a:lnTo>
                  <a:lnTo>
                    <a:pt x="1051" y="1663"/>
                  </a:lnTo>
                  <a:lnTo>
                    <a:pt x="1071" y="1677"/>
                  </a:lnTo>
                  <a:lnTo>
                    <a:pt x="1120" y="1663"/>
                  </a:lnTo>
                  <a:lnTo>
                    <a:pt x="1120" y="1628"/>
                  </a:lnTo>
                  <a:lnTo>
                    <a:pt x="1134" y="1649"/>
                  </a:lnTo>
                  <a:lnTo>
                    <a:pt x="1141" y="1642"/>
                  </a:lnTo>
                  <a:lnTo>
                    <a:pt x="1169" y="1677"/>
                  </a:lnTo>
                  <a:lnTo>
                    <a:pt x="1190" y="1684"/>
                  </a:lnTo>
                  <a:lnTo>
                    <a:pt x="1203" y="1684"/>
                  </a:lnTo>
                  <a:lnTo>
                    <a:pt x="1203" y="1656"/>
                  </a:lnTo>
                  <a:lnTo>
                    <a:pt x="1218" y="1649"/>
                  </a:lnTo>
                  <a:lnTo>
                    <a:pt x="1218" y="1614"/>
                  </a:lnTo>
                  <a:lnTo>
                    <a:pt x="1266" y="1607"/>
                  </a:lnTo>
                  <a:lnTo>
                    <a:pt x="1266" y="1593"/>
                  </a:lnTo>
                  <a:lnTo>
                    <a:pt x="1245" y="1524"/>
                  </a:lnTo>
                  <a:lnTo>
                    <a:pt x="1370" y="1531"/>
                  </a:lnTo>
                  <a:lnTo>
                    <a:pt x="1412" y="1489"/>
                  </a:lnTo>
                  <a:lnTo>
                    <a:pt x="1440" y="1475"/>
                  </a:lnTo>
                  <a:lnTo>
                    <a:pt x="1468" y="1461"/>
                  </a:lnTo>
                  <a:lnTo>
                    <a:pt x="1531" y="1461"/>
                  </a:lnTo>
                  <a:lnTo>
                    <a:pt x="1579" y="1475"/>
                  </a:lnTo>
                  <a:lnTo>
                    <a:pt x="1593" y="1559"/>
                  </a:lnTo>
                  <a:lnTo>
                    <a:pt x="1663" y="1559"/>
                  </a:lnTo>
                  <a:lnTo>
                    <a:pt x="1663" y="1579"/>
                  </a:lnTo>
                  <a:lnTo>
                    <a:pt x="1760" y="1559"/>
                  </a:lnTo>
                  <a:lnTo>
                    <a:pt x="1746" y="1524"/>
                  </a:lnTo>
                  <a:lnTo>
                    <a:pt x="1760" y="1517"/>
                  </a:lnTo>
                  <a:lnTo>
                    <a:pt x="1732" y="1454"/>
                  </a:lnTo>
                  <a:lnTo>
                    <a:pt x="1746" y="1426"/>
                  </a:lnTo>
                  <a:lnTo>
                    <a:pt x="1725" y="1413"/>
                  </a:lnTo>
                  <a:lnTo>
                    <a:pt x="1767" y="1392"/>
                  </a:lnTo>
                  <a:lnTo>
                    <a:pt x="1795" y="1392"/>
                  </a:lnTo>
                  <a:lnTo>
                    <a:pt x="1774" y="1357"/>
                  </a:lnTo>
                  <a:lnTo>
                    <a:pt x="1746" y="1294"/>
                  </a:lnTo>
                  <a:lnTo>
                    <a:pt x="1774" y="1287"/>
                  </a:lnTo>
                  <a:lnTo>
                    <a:pt x="1843" y="1259"/>
                  </a:lnTo>
                  <a:lnTo>
                    <a:pt x="1864" y="1259"/>
                  </a:lnTo>
                  <a:lnTo>
                    <a:pt x="1885" y="1287"/>
                  </a:lnTo>
                  <a:lnTo>
                    <a:pt x="1899" y="1259"/>
                  </a:lnTo>
                  <a:lnTo>
                    <a:pt x="1969" y="1259"/>
                  </a:lnTo>
                  <a:lnTo>
                    <a:pt x="1990" y="1252"/>
                  </a:lnTo>
                  <a:lnTo>
                    <a:pt x="2017" y="1252"/>
                  </a:lnTo>
                  <a:lnTo>
                    <a:pt x="2094" y="1225"/>
                  </a:lnTo>
                  <a:lnTo>
                    <a:pt x="2122" y="1197"/>
                  </a:lnTo>
                  <a:lnTo>
                    <a:pt x="2115" y="1190"/>
                  </a:lnTo>
                  <a:lnTo>
                    <a:pt x="2136" y="1155"/>
                  </a:lnTo>
                  <a:lnTo>
                    <a:pt x="2156" y="1113"/>
                  </a:lnTo>
                  <a:lnTo>
                    <a:pt x="2191" y="1120"/>
                  </a:lnTo>
                  <a:lnTo>
                    <a:pt x="2205" y="1065"/>
                  </a:lnTo>
                  <a:lnTo>
                    <a:pt x="2184" y="1058"/>
                  </a:lnTo>
                  <a:lnTo>
                    <a:pt x="2129" y="1002"/>
                  </a:lnTo>
                  <a:lnTo>
                    <a:pt x="2156" y="939"/>
                  </a:lnTo>
                  <a:lnTo>
                    <a:pt x="2136" y="939"/>
                  </a:lnTo>
                  <a:lnTo>
                    <a:pt x="2101" y="939"/>
                  </a:lnTo>
                  <a:lnTo>
                    <a:pt x="2087" y="884"/>
                  </a:lnTo>
                  <a:lnTo>
                    <a:pt x="2052" y="898"/>
                  </a:lnTo>
                  <a:lnTo>
                    <a:pt x="2004" y="898"/>
                  </a:lnTo>
                  <a:lnTo>
                    <a:pt x="1997" y="870"/>
                  </a:lnTo>
                  <a:lnTo>
                    <a:pt x="2017" y="821"/>
                  </a:lnTo>
                  <a:lnTo>
                    <a:pt x="1997" y="793"/>
                  </a:lnTo>
                  <a:lnTo>
                    <a:pt x="1941" y="745"/>
                  </a:lnTo>
                  <a:lnTo>
                    <a:pt x="1899" y="703"/>
                  </a:lnTo>
                  <a:lnTo>
                    <a:pt x="1941" y="689"/>
                  </a:lnTo>
                  <a:lnTo>
                    <a:pt x="1969" y="668"/>
                  </a:lnTo>
                  <a:lnTo>
                    <a:pt x="1976" y="661"/>
                  </a:lnTo>
                  <a:lnTo>
                    <a:pt x="1997" y="675"/>
                  </a:lnTo>
                  <a:lnTo>
                    <a:pt x="2017" y="592"/>
                  </a:lnTo>
                  <a:lnTo>
                    <a:pt x="2004" y="578"/>
                  </a:lnTo>
                  <a:lnTo>
                    <a:pt x="2024" y="543"/>
                  </a:lnTo>
                  <a:lnTo>
                    <a:pt x="2066" y="515"/>
                  </a:lnTo>
                  <a:lnTo>
                    <a:pt x="2087" y="480"/>
                  </a:lnTo>
                  <a:lnTo>
                    <a:pt x="2031" y="459"/>
                  </a:lnTo>
                  <a:lnTo>
                    <a:pt x="1962" y="446"/>
                  </a:lnTo>
                  <a:lnTo>
                    <a:pt x="1969" y="397"/>
                  </a:lnTo>
                  <a:lnTo>
                    <a:pt x="1990" y="376"/>
                  </a:lnTo>
                  <a:lnTo>
                    <a:pt x="2136" y="327"/>
                  </a:lnTo>
                  <a:lnTo>
                    <a:pt x="2184" y="327"/>
                  </a:lnTo>
                  <a:lnTo>
                    <a:pt x="2205" y="300"/>
                  </a:lnTo>
                  <a:lnTo>
                    <a:pt x="2254" y="300"/>
                  </a:lnTo>
                  <a:lnTo>
                    <a:pt x="2261" y="327"/>
                  </a:lnTo>
                  <a:lnTo>
                    <a:pt x="2296" y="285"/>
                  </a:lnTo>
                  <a:lnTo>
                    <a:pt x="2351" y="181"/>
                  </a:lnTo>
                  <a:lnTo>
                    <a:pt x="2351" y="153"/>
                  </a:lnTo>
                  <a:lnTo>
                    <a:pt x="2379" y="105"/>
                  </a:lnTo>
                  <a:lnTo>
                    <a:pt x="2393" y="84"/>
                  </a:lnTo>
                  <a:lnTo>
                    <a:pt x="2386" y="42"/>
                  </a:lnTo>
                  <a:lnTo>
                    <a:pt x="2386" y="14"/>
                  </a:lnTo>
                  <a:lnTo>
                    <a:pt x="2498" y="98"/>
                  </a:lnTo>
                  <a:lnTo>
                    <a:pt x="2511" y="105"/>
                  </a:lnTo>
                  <a:lnTo>
                    <a:pt x="2553" y="105"/>
                  </a:lnTo>
                  <a:lnTo>
                    <a:pt x="2581" y="133"/>
                  </a:lnTo>
                  <a:lnTo>
                    <a:pt x="2595" y="153"/>
                  </a:lnTo>
                  <a:lnTo>
                    <a:pt x="2588" y="167"/>
                  </a:lnTo>
                  <a:lnTo>
                    <a:pt x="2588" y="195"/>
                  </a:lnTo>
                  <a:lnTo>
                    <a:pt x="2644" y="146"/>
                  </a:lnTo>
                  <a:lnTo>
                    <a:pt x="2664" y="139"/>
                  </a:lnTo>
                  <a:lnTo>
                    <a:pt x="2685" y="119"/>
                  </a:lnTo>
                  <a:lnTo>
                    <a:pt x="2762" y="133"/>
                  </a:lnTo>
                  <a:lnTo>
                    <a:pt x="2790" y="112"/>
                  </a:lnTo>
                  <a:lnTo>
                    <a:pt x="2838" y="112"/>
                  </a:lnTo>
                  <a:lnTo>
                    <a:pt x="2873" y="133"/>
                  </a:lnTo>
                  <a:lnTo>
                    <a:pt x="2915" y="112"/>
                  </a:lnTo>
                  <a:lnTo>
                    <a:pt x="2894" y="77"/>
                  </a:lnTo>
                  <a:lnTo>
                    <a:pt x="2950" y="70"/>
                  </a:lnTo>
                  <a:lnTo>
                    <a:pt x="3012" y="14"/>
                  </a:lnTo>
                  <a:lnTo>
                    <a:pt x="3068" y="0"/>
                  </a:lnTo>
                  <a:lnTo>
                    <a:pt x="3144" y="14"/>
                  </a:lnTo>
                  <a:lnTo>
                    <a:pt x="3172" y="42"/>
                  </a:lnTo>
                  <a:lnTo>
                    <a:pt x="3214" y="56"/>
                  </a:lnTo>
                  <a:lnTo>
                    <a:pt x="3220" y="49"/>
                  </a:lnTo>
                  <a:lnTo>
                    <a:pt x="3310" y="49"/>
                  </a:lnTo>
                  <a:lnTo>
                    <a:pt x="3345" y="56"/>
                  </a:lnTo>
                  <a:lnTo>
                    <a:pt x="3366" y="49"/>
                  </a:lnTo>
                  <a:lnTo>
                    <a:pt x="3450" y="70"/>
                  </a:lnTo>
                  <a:lnTo>
                    <a:pt x="3477" y="98"/>
                  </a:lnTo>
                  <a:lnTo>
                    <a:pt x="3470" y="112"/>
                  </a:lnTo>
                  <a:lnTo>
                    <a:pt x="3477" y="167"/>
                  </a:lnTo>
                  <a:lnTo>
                    <a:pt x="3498" y="202"/>
                  </a:lnTo>
                  <a:lnTo>
                    <a:pt x="3477" y="272"/>
                  </a:lnTo>
                  <a:lnTo>
                    <a:pt x="3505" y="300"/>
                  </a:lnTo>
                  <a:lnTo>
                    <a:pt x="3477" y="306"/>
                  </a:lnTo>
                  <a:lnTo>
                    <a:pt x="3450" y="300"/>
                  </a:lnTo>
                  <a:lnTo>
                    <a:pt x="3394" y="334"/>
                  </a:lnTo>
                  <a:lnTo>
                    <a:pt x="3310" y="369"/>
                  </a:lnTo>
                  <a:lnTo>
                    <a:pt x="3303" y="397"/>
                  </a:lnTo>
                  <a:lnTo>
                    <a:pt x="3345" y="432"/>
                  </a:lnTo>
                  <a:lnTo>
                    <a:pt x="3359" y="473"/>
                  </a:lnTo>
                  <a:lnTo>
                    <a:pt x="3296" y="446"/>
                  </a:lnTo>
                  <a:lnTo>
                    <a:pt x="3269" y="473"/>
                  </a:lnTo>
                  <a:lnTo>
                    <a:pt x="3214" y="446"/>
                  </a:lnTo>
                  <a:lnTo>
                    <a:pt x="3172" y="480"/>
                  </a:lnTo>
                  <a:lnTo>
                    <a:pt x="3151" y="473"/>
                  </a:lnTo>
                  <a:lnTo>
                    <a:pt x="3144" y="494"/>
                  </a:lnTo>
                  <a:lnTo>
                    <a:pt x="3130" y="508"/>
                  </a:lnTo>
                  <a:lnTo>
                    <a:pt x="3089" y="557"/>
                  </a:lnTo>
                  <a:lnTo>
                    <a:pt x="3089" y="578"/>
                  </a:lnTo>
                  <a:lnTo>
                    <a:pt x="3054" y="626"/>
                  </a:lnTo>
                  <a:lnTo>
                    <a:pt x="3033" y="633"/>
                  </a:lnTo>
                  <a:lnTo>
                    <a:pt x="3040" y="675"/>
                  </a:lnTo>
                  <a:lnTo>
                    <a:pt x="3019" y="668"/>
                  </a:lnTo>
                  <a:lnTo>
                    <a:pt x="3019" y="696"/>
                  </a:lnTo>
                  <a:lnTo>
                    <a:pt x="2957" y="710"/>
                  </a:lnTo>
                  <a:lnTo>
                    <a:pt x="2957" y="765"/>
                  </a:lnTo>
                  <a:lnTo>
                    <a:pt x="2943" y="765"/>
                  </a:lnTo>
                  <a:lnTo>
                    <a:pt x="2894" y="765"/>
                  </a:lnTo>
                  <a:lnTo>
                    <a:pt x="2887" y="773"/>
                  </a:lnTo>
                  <a:lnTo>
                    <a:pt x="2859" y="786"/>
                  </a:lnTo>
                  <a:lnTo>
                    <a:pt x="2852" y="842"/>
                  </a:lnTo>
                  <a:lnTo>
                    <a:pt x="2845" y="856"/>
                  </a:lnTo>
                  <a:lnTo>
                    <a:pt x="2824" y="863"/>
                  </a:lnTo>
                  <a:lnTo>
                    <a:pt x="2804" y="905"/>
                  </a:lnTo>
                  <a:lnTo>
                    <a:pt x="2838" y="967"/>
                  </a:lnTo>
                  <a:lnTo>
                    <a:pt x="2887" y="1002"/>
                  </a:lnTo>
                  <a:lnTo>
                    <a:pt x="2915" y="995"/>
                  </a:lnTo>
                  <a:lnTo>
                    <a:pt x="2936" y="995"/>
                  </a:lnTo>
                  <a:lnTo>
                    <a:pt x="2943" y="995"/>
                  </a:lnTo>
                  <a:lnTo>
                    <a:pt x="2936" y="1030"/>
                  </a:lnTo>
                  <a:lnTo>
                    <a:pt x="3012" y="1037"/>
                  </a:lnTo>
                  <a:lnTo>
                    <a:pt x="3019" y="1113"/>
                  </a:lnTo>
                  <a:lnTo>
                    <a:pt x="3089" y="1169"/>
                  </a:lnTo>
                  <a:lnTo>
                    <a:pt x="3089" y="1197"/>
                  </a:lnTo>
                  <a:lnTo>
                    <a:pt x="3089" y="1204"/>
                  </a:lnTo>
                  <a:lnTo>
                    <a:pt x="3082" y="1246"/>
                  </a:lnTo>
                  <a:lnTo>
                    <a:pt x="3075" y="1252"/>
                  </a:lnTo>
                  <a:lnTo>
                    <a:pt x="3019" y="1294"/>
                  </a:lnTo>
                  <a:lnTo>
                    <a:pt x="3012" y="1301"/>
                  </a:lnTo>
                  <a:lnTo>
                    <a:pt x="2950" y="1357"/>
                  </a:lnTo>
                  <a:lnTo>
                    <a:pt x="2950" y="1364"/>
                  </a:lnTo>
                  <a:lnTo>
                    <a:pt x="2936" y="1399"/>
                  </a:lnTo>
                  <a:lnTo>
                    <a:pt x="2936" y="1413"/>
                  </a:lnTo>
                  <a:lnTo>
                    <a:pt x="2957" y="1447"/>
                  </a:lnTo>
                  <a:lnTo>
                    <a:pt x="2977" y="1524"/>
                  </a:lnTo>
                  <a:lnTo>
                    <a:pt x="2977" y="1607"/>
                  </a:lnTo>
                  <a:lnTo>
                    <a:pt x="3033" y="1614"/>
                  </a:lnTo>
                  <a:lnTo>
                    <a:pt x="3040" y="1628"/>
                  </a:lnTo>
                  <a:lnTo>
                    <a:pt x="3075" y="1656"/>
                  </a:lnTo>
                  <a:lnTo>
                    <a:pt x="3110" y="1663"/>
                  </a:lnTo>
                  <a:lnTo>
                    <a:pt x="3130" y="1705"/>
                  </a:lnTo>
                  <a:lnTo>
                    <a:pt x="3138" y="1705"/>
                  </a:lnTo>
                  <a:lnTo>
                    <a:pt x="3117" y="1719"/>
                  </a:lnTo>
                  <a:lnTo>
                    <a:pt x="3144" y="1746"/>
                  </a:lnTo>
                  <a:lnTo>
                    <a:pt x="3151" y="1788"/>
                  </a:lnTo>
                  <a:lnTo>
                    <a:pt x="3179" y="1795"/>
                  </a:lnTo>
                </a:path>
              </a:pathLst>
            </a:custGeom>
            <a:grpFill/>
            <a:ln w="19050" cap="flat" cmpd="sng">
              <a:solidFill>
                <a:srgbClr val="01010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36" name="Freeform 135"/>
            <p:cNvSpPr>
              <a:spLocks noChangeArrowheads="1"/>
            </p:cNvSpPr>
            <p:nvPr/>
          </p:nvSpPr>
          <p:spPr bwMode="auto">
            <a:xfrm>
              <a:off x="16141347" y="2950251"/>
              <a:ext cx="1921989" cy="1944899"/>
            </a:xfrm>
            <a:custGeom>
              <a:avLst/>
              <a:gdLst>
                <a:gd name="T0" fmla="*/ 3262 w 4091"/>
                <a:gd name="T1" fmla="*/ 1886 h 4140"/>
                <a:gd name="T2" fmla="*/ 3415 w 4091"/>
                <a:gd name="T3" fmla="*/ 1913 h 4140"/>
                <a:gd name="T4" fmla="*/ 3693 w 4091"/>
                <a:gd name="T5" fmla="*/ 1823 h 4140"/>
                <a:gd name="T6" fmla="*/ 3853 w 4091"/>
                <a:gd name="T7" fmla="*/ 1878 h 4140"/>
                <a:gd name="T8" fmla="*/ 3902 w 4091"/>
                <a:gd name="T9" fmla="*/ 1934 h 4140"/>
                <a:gd name="T10" fmla="*/ 3992 w 4091"/>
                <a:gd name="T11" fmla="*/ 2143 h 4140"/>
                <a:gd name="T12" fmla="*/ 3902 w 4091"/>
                <a:gd name="T13" fmla="*/ 2310 h 4140"/>
                <a:gd name="T14" fmla="*/ 3763 w 4091"/>
                <a:gd name="T15" fmla="*/ 2171 h 4140"/>
                <a:gd name="T16" fmla="*/ 3763 w 4091"/>
                <a:gd name="T17" fmla="*/ 2338 h 4140"/>
                <a:gd name="T18" fmla="*/ 2984 w 4091"/>
                <a:gd name="T19" fmla="*/ 2741 h 4140"/>
                <a:gd name="T20" fmla="*/ 3117 w 4091"/>
                <a:gd name="T21" fmla="*/ 2595 h 4140"/>
                <a:gd name="T22" fmla="*/ 3179 w 4091"/>
                <a:gd name="T23" fmla="*/ 2428 h 4140"/>
                <a:gd name="T24" fmla="*/ 3033 w 4091"/>
                <a:gd name="T25" fmla="*/ 2567 h 4140"/>
                <a:gd name="T26" fmla="*/ 3040 w 4091"/>
                <a:gd name="T27" fmla="*/ 2637 h 4140"/>
                <a:gd name="T28" fmla="*/ 2880 w 4091"/>
                <a:gd name="T29" fmla="*/ 2567 h 4140"/>
                <a:gd name="T30" fmla="*/ 2817 w 4091"/>
                <a:gd name="T31" fmla="*/ 2699 h 4140"/>
                <a:gd name="T32" fmla="*/ 2824 w 4091"/>
                <a:gd name="T33" fmla="*/ 2741 h 4140"/>
                <a:gd name="T34" fmla="*/ 2727 w 4091"/>
                <a:gd name="T35" fmla="*/ 2665 h 4140"/>
                <a:gd name="T36" fmla="*/ 2644 w 4091"/>
                <a:gd name="T37" fmla="*/ 3006 h 4140"/>
                <a:gd name="T38" fmla="*/ 2657 w 4091"/>
                <a:gd name="T39" fmla="*/ 3158 h 4140"/>
                <a:gd name="T40" fmla="*/ 2720 w 4091"/>
                <a:gd name="T41" fmla="*/ 3228 h 4140"/>
                <a:gd name="T42" fmla="*/ 2817 w 4091"/>
                <a:gd name="T43" fmla="*/ 3485 h 4140"/>
                <a:gd name="T44" fmla="*/ 3054 w 4091"/>
                <a:gd name="T45" fmla="*/ 3694 h 4140"/>
                <a:gd name="T46" fmla="*/ 3089 w 4091"/>
                <a:gd name="T47" fmla="*/ 3826 h 4140"/>
                <a:gd name="T48" fmla="*/ 2991 w 4091"/>
                <a:gd name="T49" fmla="*/ 4035 h 4140"/>
                <a:gd name="T50" fmla="*/ 2922 w 4091"/>
                <a:gd name="T51" fmla="*/ 4042 h 4140"/>
                <a:gd name="T52" fmla="*/ 2741 w 4091"/>
                <a:gd name="T53" fmla="*/ 3958 h 4140"/>
                <a:gd name="T54" fmla="*/ 2588 w 4091"/>
                <a:gd name="T55" fmla="*/ 3847 h 4140"/>
                <a:gd name="T56" fmla="*/ 2379 w 4091"/>
                <a:gd name="T57" fmla="*/ 3750 h 4140"/>
                <a:gd name="T58" fmla="*/ 1857 w 4091"/>
                <a:gd name="T59" fmla="*/ 3778 h 4140"/>
                <a:gd name="T60" fmla="*/ 1398 w 4091"/>
                <a:gd name="T61" fmla="*/ 3819 h 4140"/>
                <a:gd name="T62" fmla="*/ 1057 w 4091"/>
                <a:gd name="T63" fmla="*/ 3618 h 4140"/>
                <a:gd name="T64" fmla="*/ 918 w 4091"/>
                <a:gd name="T65" fmla="*/ 3479 h 4140"/>
                <a:gd name="T66" fmla="*/ 682 w 4091"/>
                <a:gd name="T67" fmla="*/ 3416 h 4140"/>
                <a:gd name="T68" fmla="*/ 522 w 4091"/>
                <a:gd name="T69" fmla="*/ 3214 h 4140"/>
                <a:gd name="T70" fmla="*/ 216 w 4091"/>
                <a:gd name="T71" fmla="*/ 3040 h 4140"/>
                <a:gd name="T72" fmla="*/ 167 w 4091"/>
                <a:gd name="T73" fmla="*/ 2804 h 4140"/>
                <a:gd name="T74" fmla="*/ 35 w 4091"/>
                <a:gd name="T75" fmla="*/ 2630 h 4140"/>
                <a:gd name="T76" fmla="*/ 369 w 4091"/>
                <a:gd name="T77" fmla="*/ 1858 h 4140"/>
                <a:gd name="T78" fmla="*/ 529 w 4091"/>
                <a:gd name="T79" fmla="*/ 2205 h 4140"/>
                <a:gd name="T80" fmla="*/ 724 w 4091"/>
                <a:gd name="T81" fmla="*/ 2108 h 4140"/>
                <a:gd name="T82" fmla="*/ 953 w 4091"/>
                <a:gd name="T83" fmla="*/ 1941 h 4140"/>
                <a:gd name="T84" fmla="*/ 1057 w 4091"/>
                <a:gd name="T85" fmla="*/ 1677 h 4140"/>
                <a:gd name="T86" fmla="*/ 1203 w 4091"/>
                <a:gd name="T87" fmla="*/ 1656 h 4140"/>
                <a:gd name="T88" fmla="*/ 1531 w 4091"/>
                <a:gd name="T89" fmla="*/ 1461 h 4140"/>
                <a:gd name="T90" fmla="*/ 1725 w 4091"/>
                <a:gd name="T91" fmla="*/ 1413 h 4140"/>
                <a:gd name="T92" fmla="*/ 1969 w 4091"/>
                <a:gd name="T93" fmla="*/ 1259 h 4140"/>
                <a:gd name="T94" fmla="*/ 2184 w 4091"/>
                <a:gd name="T95" fmla="*/ 1058 h 4140"/>
                <a:gd name="T96" fmla="*/ 1997 w 4091"/>
                <a:gd name="T97" fmla="*/ 793 h 4140"/>
                <a:gd name="T98" fmla="*/ 2066 w 4091"/>
                <a:gd name="T99" fmla="*/ 515 h 4140"/>
                <a:gd name="T100" fmla="*/ 2261 w 4091"/>
                <a:gd name="T101" fmla="*/ 327 h 4140"/>
                <a:gd name="T102" fmla="*/ 2553 w 4091"/>
                <a:gd name="T103" fmla="*/ 105 h 4140"/>
                <a:gd name="T104" fmla="*/ 2838 w 4091"/>
                <a:gd name="T105" fmla="*/ 112 h 4140"/>
                <a:gd name="T106" fmla="*/ 3220 w 4091"/>
                <a:gd name="T107" fmla="*/ 49 h 4140"/>
                <a:gd name="T108" fmla="*/ 3505 w 4091"/>
                <a:gd name="T109" fmla="*/ 300 h 4140"/>
                <a:gd name="T110" fmla="*/ 3214 w 4091"/>
                <a:gd name="T111" fmla="*/ 446 h 4140"/>
                <a:gd name="T112" fmla="*/ 3019 w 4091"/>
                <a:gd name="T113" fmla="*/ 668 h 4140"/>
                <a:gd name="T114" fmla="*/ 2824 w 4091"/>
                <a:gd name="T115" fmla="*/ 863 h 4140"/>
                <a:gd name="T116" fmla="*/ 3089 w 4091"/>
                <a:gd name="T117" fmla="*/ 1169 h 4140"/>
                <a:gd name="T118" fmla="*/ 2936 w 4091"/>
                <a:gd name="T119" fmla="*/ 1413 h 4140"/>
                <a:gd name="T120" fmla="*/ 3117 w 4091"/>
                <a:gd name="T121" fmla="*/ 1719 h 4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091" h="4140">
                  <a:moveTo>
                    <a:pt x="3179" y="1795"/>
                  </a:moveTo>
                  <a:lnTo>
                    <a:pt x="3186" y="1837"/>
                  </a:lnTo>
                  <a:lnTo>
                    <a:pt x="3179" y="1844"/>
                  </a:lnTo>
                  <a:lnTo>
                    <a:pt x="3200" y="1872"/>
                  </a:lnTo>
                  <a:lnTo>
                    <a:pt x="3207" y="1872"/>
                  </a:lnTo>
                  <a:lnTo>
                    <a:pt x="3214" y="1872"/>
                  </a:lnTo>
                  <a:lnTo>
                    <a:pt x="3214" y="1878"/>
                  </a:lnTo>
                  <a:lnTo>
                    <a:pt x="3234" y="1878"/>
                  </a:lnTo>
                  <a:lnTo>
                    <a:pt x="3262" y="1892"/>
                  </a:lnTo>
                  <a:lnTo>
                    <a:pt x="3262" y="1886"/>
                  </a:lnTo>
                  <a:lnTo>
                    <a:pt x="3269" y="1844"/>
                  </a:lnTo>
                  <a:lnTo>
                    <a:pt x="3296" y="1872"/>
                  </a:lnTo>
                  <a:lnTo>
                    <a:pt x="3310" y="1878"/>
                  </a:lnTo>
                  <a:lnTo>
                    <a:pt x="3317" y="1886"/>
                  </a:lnTo>
                  <a:lnTo>
                    <a:pt x="3338" y="1892"/>
                  </a:lnTo>
                  <a:lnTo>
                    <a:pt x="3345" y="1913"/>
                  </a:lnTo>
                  <a:lnTo>
                    <a:pt x="3345" y="1920"/>
                  </a:lnTo>
                  <a:lnTo>
                    <a:pt x="3366" y="1948"/>
                  </a:lnTo>
                  <a:lnTo>
                    <a:pt x="3401" y="1920"/>
                  </a:lnTo>
                  <a:lnTo>
                    <a:pt x="3415" y="1913"/>
                  </a:lnTo>
                  <a:lnTo>
                    <a:pt x="3450" y="1872"/>
                  </a:lnTo>
                  <a:lnTo>
                    <a:pt x="3477" y="1851"/>
                  </a:lnTo>
                  <a:lnTo>
                    <a:pt x="3498" y="1872"/>
                  </a:lnTo>
                  <a:lnTo>
                    <a:pt x="3561" y="1809"/>
                  </a:lnTo>
                  <a:lnTo>
                    <a:pt x="3589" y="1837"/>
                  </a:lnTo>
                  <a:lnTo>
                    <a:pt x="3596" y="1878"/>
                  </a:lnTo>
                  <a:lnTo>
                    <a:pt x="3623" y="1878"/>
                  </a:lnTo>
                  <a:lnTo>
                    <a:pt x="3630" y="1851"/>
                  </a:lnTo>
                  <a:lnTo>
                    <a:pt x="3658" y="1837"/>
                  </a:lnTo>
                  <a:lnTo>
                    <a:pt x="3693" y="1823"/>
                  </a:lnTo>
                  <a:lnTo>
                    <a:pt x="3721" y="1823"/>
                  </a:lnTo>
                  <a:lnTo>
                    <a:pt x="3721" y="1837"/>
                  </a:lnTo>
                  <a:lnTo>
                    <a:pt x="3700" y="1858"/>
                  </a:lnTo>
                  <a:lnTo>
                    <a:pt x="3728" y="1872"/>
                  </a:lnTo>
                  <a:lnTo>
                    <a:pt x="3756" y="1878"/>
                  </a:lnTo>
                  <a:lnTo>
                    <a:pt x="3769" y="1872"/>
                  </a:lnTo>
                  <a:lnTo>
                    <a:pt x="3790" y="1858"/>
                  </a:lnTo>
                  <a:lnTo>
                    <a:pt x="3804" y="1892"/>
                  </a:lnTo>
                  <a:lnTo>
                    <a:pt x="3825" y="1886"/>
                  </a:lnTo>
                  <a:lnTo>
                    <a:pt x="3853" y="1878"/>
                  </a:lnTo>
                  <a:lnTo>
                    <a:pt x="3853" y="1837"/>
                  </a:lnTo>
                  <a:lnTo>
                    <a:pt x="3867" y="1844"/>
                  </a:lnTo>
                  <a:lnTo>
                    <a:pt x="3888" y="1858"/>
                  </a:lnTo>
                  <a:lnTo>
                    <a:pt x="3874" y="1878"/>
                  </a:lnTo>
                  <a:lnTo>
                    <a:pt x="3895" y="1872"/>
                  </a:lnTo>
                  <a:lnTo>
                    <a:pt x="3888" y="1878"/>
                  </a:lnTo>
                  <a:lnTo>
                    <a:pt x="3916" y="1906"/>
                  </a:lnTo>
                  <a:lnTo>
                    <a:pt x="3888" y="1906"/>
                  </a:lnTo>
                  <a:lnTo>
                    <a:pt x="3888" y="1934"/>
                  </a:lnTo>
                  <a:lnTo>
                    <a:pt x="3902" y="1934"/>
                  </a:lnTo>
                  <a:lnTo>
                    <a:pt x="3902" y="1941"/>
                  </a:lnTo>
                  <a:lnTo>
                    <a:pt x="3874" y="1955"/>
                  </a:lnTo>
                  <a:lnTo>
                    <a:pt x="3895" y="1976"/>
                  </a:lnTo>
                  <a:lnTo>
                    <a:pt x="3929" y="2018"/>
                  </a:lnTo>
                  <a:lnTo>
                    <a:pt x="3929" y="2025"/>
                  </a:lnTo>
                  <a:lnTo>
                    <a:pt x="3936" y="2053"/>
                  </a:lnTo>
                  <a:lnTo>
                    <a:pt x="3936" y="2080"/>
                  </a:lnTo>
                  <a:lnTo>
                    <a:pt x="3936" y="2101"/>
                  </a:lnTo>
                  <a:lnTo>
                    <a:pt x="3964" y="2080"/>
                  </a:lnTo>
                  <a:lnTo>
                    <a:pt x="3992" y="2143"/>
                  </a:lnTo>
                  <a:lnTo>
                    <a:pt x="3985" y="2150"/>
                  </a:lnTo>
                  <a:lnTo>
                    <a:pt x="4006" y="2171"/>
                  </a:lnTo>
                  <a:lnTo>
                    <a:pt x="3992" y="2178"/>
                  </a:lnTo>
                  <a:lnTo>
                    <a:pt x="4027" y="2212"/>
                  </a:lnTo>
                  <a:lnTo>
                    <a:pt x="4027" y="2247"/>
                  </a:lnTo>
                  <a:lnTo>
                    <a:pt x="4062" y="2240"/>
                  </a:lnTo>
                  <a:lnTo>
                    <a:pt x="4062" y="2254"/>
                  </a:lnTo>
                  <a:lnTo>
                    <a:pt x="4090" y="2275"/>
                  </a:lnTo>
                  <a:lnTo>
                    <a:pt x="4083" y="2296"/>
                  </a:lnTo>
                  <a:lnTo>
                    <a:pt x="3902" y="2310"/>
                  </a:lnTo>
                  <a:lnTo>
                    <a:pt x="3916" y="2296"/>
                  </a:lnTo>
                  <a:lnTo>
                    <a:pt x="3874" y="2268"/>
                  </a:lnTo>
                  <a:lnTo>
                    <a:pt x="3874" y="2310"/>
                  </a:lnTo>
                  <a:lnTo>
                    <a:pt x="3777" y="2331"/>
                  </a:lnTo>
                  <a:lnTo>
                    <a:pt x="3790" y="2310"/>
                  </a:lnTo>
                  <a:lnTo>
                    <a:pt x="3825" y="2296"/>
                  </a:lnTo>
                  <a:lnTo>
                    <a:pt x="3777" y="2233"/>
                  </a:lnTo>
                  <a:lnTo>
                    <a:pt x="3804" y="2212"/>
                  </a:lnTo>
                  <a:lnTo>
                    <a:pt x="3777" y="2199"/>
                  </a:lnTo>
                  <a:lnTo>
                    <a:pt x="3763" y="2171"/>
                  </a:lnTo>
                  <a:lnTo>
                    <a:pt x="3763" y="2150"/>
                  </a:lnTo>
                  <a:lnTo>
                    <a:pt x="3742" y="2164"/>
                  </a:lnTo>
                  <a:lnTo>
                    <a:pt x="3735" y="2164"/>
                  </a:lnTo>
                  <a:lnTo>
                    <a:pt x="3721" y="2171"/>
                  </a:lnTo>
                  <a:lnTo>
                    <a:pt x="3721" y="2199"/>
                  </a:lnTo>
                  <a:lnTo>
                    <a:pt x="3769" y="2240"/>
                  </a:lnTo>
                  <a:lnTo>
                    <a:pt x="3769" y="2254"/>
                  </a:lnTo>
                  <a:lnTo>
                    <a:pt x="3777" y="2275"/>
                  </a:lnTo>
                  <a:lnTo>
                    <a:pt x="3742" y="2310"/>
                  </a:lnTo>
                  <a:lnTo>
                    <a:pt x="3763" y="2338"/>
                  </a:lnTo>
                  <a:lnTo>
                    <a:pt x="3721" y="2379"/>
                  </a:lnTo>
                  <a:lnTo>
                    <a:pt x="3568" y="2463"/>
                  </a:lnTo>
                  <a:lnTo>
                    <a:pt x="3491" y="2505"/>
                  </a:lnTo>
                  <a:lnTo>
                    <a:pt x="3526" y="2498"/>
                  </a:lnTo>
                  <a:lnTo>
                    <a:pt x="3477" y="2512"/>
                  </a:lnTo>
                  <a:lnTo>
                    <a:pt x="3234" y="2623"/>
                  </a:lnTo>
                  <a:lnTo>
                    <a:pt x="3234" y="2630"/>
                  </a:lnTo>
                  <a:lnTo>
                    <a:pt x="3130" y="2678"/>
                  </a:lnTo>
                  <a:lnTo>
                    <a:pt x="3005" y="2713"/>
                  </a:lnTo>
                  <a:lnTo>
                    <a:pt x="2984" y="2741"/>
                  </a:lnTo>
                  <a:lnTo>
                    <a:pt x="2971" y="2713"/>
                  </a:lnTo>
                  <a:lnTo>
                    <a:pt x="2977" y="2693"/>
                  </a:lnTo>
                  <a:lnTo>
                    <a:pt x="3012" y="2644"/>
                  </a:lnTo>
                  <a:lnTo>
                    <a:pt x="3054" y="2637"/>
                  </a:lnTo>
                  <a:lnTo>
                    <a:pt x="3068" y="2623"/>
                  </a:lnTo>
                  <a:lnTo>
                    <a:pt x="3054" y="2602"/>
                  </a:lnTo>
                  <a:lnTo>
                    <a:pt x="3068" y="2602"/>
                  </a:lnTo>
                  <a:lnTo>
                    <a:pt x="3075" y="2581"/>
                  </a:lnTo>
                  <a:lnTo>
                    <a:pt x="3103" y="2595"/>
                  </a:lnTo>
                  <a:lnTo>
                    <a:pt x="3117" y="2595"/>
                  </a:lnTo>
                  <a:lnTo>
                    <a:pt x="3110" y="2602"/>
                  </a:lnTo>
                  <a:lnTo>
                    <a:pt x="3138" y="2595"/>
                  </a:lnTo>
                  <a:lnTo>
                    <a:pt x="3138" y="2581"/>
                  </a:lnTo>
                  <a:lnTo>
                    <a:pt x="3144" y="2574"/>
                  </a:lnTo>
                  <a:lnTo>
                    <a:pt x="3138" y="2560"/>
                  </a:lnTo>
                  <a:lnTo>
                    <a:pt x="3151" y="2560"/>
                  </a:lnTo>
                  <a:lnTo>
                    <a:pt x="3234" y="2505"/>
                  </a:lnTo>
                  <a:lnTo>
                    <a:pt x="3248" y="2484"/>
                  </a:lnTo>
                  <a:lnTo>
                    <a:pt x="3214" y="2470"/>
                  </a:lnTo>
                  <a:lnTo>
                    <a:pt x="3179" y="2428"/>
                  </a:lnTo>
                  <a:lnTo>
                    <a:pt x="3103" y="2435"/>
                  </a:lnTo>
                  <a:lnTo>
                    <a:pt x="3047" y="2449"/>
                  </a:lnTo>
                  <a:lnTo>
                    <a:pt x="3068" y="2470"/>
                  </a:lnTo>
                  <a:lnTo>
                    <a:pt x="3075" y="2477"/>
                  </a:lnTo>
                  <a:lnTo>
                    <a:pt x="3054" y="2477"/>
                  </a:lnTo>
                  <a:lnTo>
                    <a:pt x="3033" y="2505"/>
                  </a:lnTo>
                  <a:lnTo>
                    <a:pt x="3012" y="2526"/>
                  </a:lnTo>
                  <a:lnTo>
                    <a:pt x="2991" y="2532"/>
                  </a:lnTo>
                  <a:lnTo>
                    <a:pt x="3005" y="2539"/>
                  </a:lnTo>
                  <a:lnTo>
                    <a:pt x="3033" y="2567"/>
                  </a:lnTo>
                  <a:lnTo>
                    <a:pt x="3005" y="2567"/>
                  </a:lnTo>
                  <a:lnTo>
                    <a:pt x="2991" y="2595"/>
                  </a:lnTo>
                  <a:lnTo>
                    <a:pt x="2977" y="2595"/>
                  </a:lnTo>
                  <a:lnTo>
                    <a:pt x="3012" y="2630"/>
                  </a:lnTo>
                  <a:lnTo>
                    <a:pt x="3040" y="2609"/>
                  </a:lnTo>
                  <a:lnTo>
                    <a:pt x="3040" y="2630"/>
                  </a:lnTo>
                  <a:lnTo>
                    <a:pt x="3047" y="2623"/>
                  </a:lnTo>
                  <a:lnTo>
                    <a:pt x="3054" y="2602"/>
                  </a:lnTo>
                  <a:lnTo>
                    <a:pt x="3054" y="2623"/>
                  </a:lnTo>
                  <a:lnTo>
                    <a:pt x="3040" y="2637"/>
                  </a:lnTo>
                  <a:lnTo>
                    <a:pt x="3019" y="2637"/>
                  </a:lnTo>
                  <a:lnTo>
                    <a:pt x="2991" y="2644"/>
                  </a:lnTo>
                  <a:lnTo>
                    <a:pt x="2984" y="2609"/>
                  </a:lnTo>
                  <a:lnTo>
                    <a:pt x="2950" y="2623"/>
                  </a:lnTo>
                  <a:lnTo>
                    <a:pt x="2936" y="2623"/>
                  </a:lnTo>
                  <a:lnTo>
                    <a:pt x="2922" y="2609"/>
                  </a:lnTo>
                  <a:lnTo>
                    <a:pt x="2894" y="2602"/>
                  </a:lnTo>
                  <a:lnTo>
                    <a:pt x="2908" y="2595"/>
                  </a:lnTo>
                  <a:lnTo>
                    <a:pt x="2922" y="2602"/>
                  </a:lnTo>
                  <a:lnTo>
                    <a:pt x="2880" y="2567"/>
                  </a:lnTo>
                  <a:lnTo>
                    <a:pt x="2873" y="2574"/>
                  </a:lnTo>
                  <a:lnTo>
                    <a:pt x="2873" y="2560"/>
                  </a:lnTo>
                  <a:lnTo>
                    <a:pt x="2838" y="2609"/>
                  </a:lnTo>
                  <a:lnTo>
                    <a:pt x="2790" y="2630"/>
                  </a:lnTo>
                  <a:lnTo>
                    <a:pt x="2762" y="2644"/>
                  </a:lnTo>
                  <a:lnTo>
                    <a:pt x="2748" y="2637"/>
                  </a:lnTo>
                  <a:lnTo>
                    <a:pt x="2741" y="2644"/>
                  </a:lnTo>
                  <a:lnTo>
                    <a:pt x="2741" y="2665"/>
                  </a:lnTo>
                  <a:lnTo>
                    <a:pt x="2804" y="2699"/>
                  </a:lnTo>
                  <a:lnTo>
                    <a:pt x="2817" y="2699"/>
                  </a:lnTo>
                  <a:lnTo>
                    <a:pt x="2838" y="2713"/>
                  </a:lnTo>
                  <a:lnTo>
                    <a:pt x="2859" y="2713"/>
                  </a:lnTo>
                  <a:lnTo>
                    <a:pt x="2873" y="2713"/>
                  </a:lnTo>
                  <a:lnTo>
                    <a:pt x="2852" y="2734"/>
                  </a:lnTo>
                  <a:lnTo>
                    <a:pt x="2873" y="2734"/>
                  </a:lnTo>
                  <a:lnTo>
                    <a:pt x="2873" y="2755"/>
                  </a:lnTo>
                  <a:lnTo>
                    <a:pt x="2859" y="2741"/>
                  </a:lnTo>
                  <a:lnTo>
                    <a:pt x="2838" y="2734"/>
                  </a:lnTo>
                  <a:lnTo>
                    <a:pt x="2824" y="2734"/>
                  </a:lnTo>
                  <a:lnTo>
                    <a:pt x="2824" y="2741"/>
                  </a:lnTo>
                  <a:lnTo>
                    <a:pt x="2783" y="2734"/>
                  </a:lnTo>
                  <a:lnTo>
                    <a:pt x="2790" y="2727"/>
                  </a:lnTo>
                  <a:lnTo>
                    <a:pt x="2783" y="2734"/>
                  </a:lnTo>
                  <a:lnTo>
                    <a:pt x="2790" y="2727"/>
                  </a:lnTo>
                  <a:lnTo>
                    <a:pt x="2776" y="2734"/>
                  </a:lnTo>
                  <a:lnTo>
                    <a:pt x="2783" y="2713"/>
                  </a:lnTo>
                  <a:lnTo>
                    <a:pt x="2776" y="2727"/>
                  </a:lnTo>
                  <a:lnTo>
                    <a:pt x="2776" y="2706"/>
                  </a:lnTo>
                  <a:lnTo>
                    <a:pt x="2790" y="2713"/>
                  </a:lnTo>
                  <a:lnTo>
                    <a:pt x="2727" y="2665"/>
                  </a:lnTo>
                  <a:lnTo>
                    <a:pt x="2720" y="2665"/>
                  </a:lnTo>
                  <a:lnTo>
                    <a:pt x="2727" y="2672"/>
                  </a:lnTo>
                  <a:lnTo>
                    <a:pt x="2727" y="2699"/>
                  </a:lnTo>
                  <a:lnTo>
                    <a:pt x="2692" y="2699"/>
                  </a:lnTo>
                  <a:lnTo>
                    <a:pt x="2706" y="2769"/>
                  </a:lnTo>
                  <a:lnTo>
                    <a:pt x="2685" y="2811"/>
                  </a:lnTo>
                  <a:lnTo>
                    <a:pt x="2713" y="2811"/>
                  </a:lnTo>
                  <a:lnTo>
                    <a:pt x="2713" y="2894"/>
                  </a:lnTo>
                  <a:lnTo>
                    <a:pt x="2692" y="2929"/>
                  </a:lnTo>
                  <a:lnTo>
                    <a:pt x="2644" y="3006"/>
                  </a:lnTo>
                  <a:lnTo>
                    <a:pt x="2630" y="3026"/>
                  </a:lnTo>
                  <a:lnTo>
                    <a:pt x="2623" y="3033"/>
                  </a:lnTo>
                  <a:lnTo>
                    <a:pt x="2616" y="3040"/>
                  </a:lnTo>
                  <a:lnTo>
                    <a:pt x="2630" y="3061"/>
                  </a:lnTo>
                  <a:lnTo>
                    <a:pt x="2650" y="3061"/>
                  </a:lnTo>
                  <a:lnTo>
                    <a:pt x="2623" y="3103"/>
                  </a:lnTo>
                  <a:lnTo>
                    <a:pt x="2630" y="3096"/>
                  </a:lnTo>
                  <a:lnTo>
                    <a:pt x="2630" y="3124"/>
                  </a:lnTo>
                  <a:lnTo>
                    <a:pt x="2650" y="3124"/>
                  </a:lnTo>
                  <a:lnTo>
                    <a:pt x="2657" y="3158"/>
                  </a:lnTo>
                  <a:lnTo>
                    <a:pt x="2623" y="3158"/>
                  </a:lnTo>
                  <a:lnTo>
                    <a:pt x="2623" y="3186"/>
                  </a:lnTo>
                  <a:lnTo>
                    <a:pt x="2650" y="3193"/>
                  </a:lnTo>
                  <a:lnTo>
                    <a:pt x="2644" y="3221"/>
                  </a:lnTo>
                  <a:lnTo>
                    <a:pt x="2657" y="3228"/>
                  </a:lnTo>
                  <a:lnTo>
                    <a:pt x="2657" y="3263"/>
                  </a:lnTo>
                  <a:lnTo>
                    <a:pt x="2713" y="3270"/>
                  </a:lnTo>
                  <a:lnTo>
                    <a:pt x="2720" y="3263"/>
                  </a:lnTo>
                  <a:lnTo>
                    <a:pt x="2706" y="3221"/>
                  </a:lnTo>
                  <a:lnTo>
                    <a:pt x="2720" y="3228"/>
                  </a:lnTo>
                  <a:lnTo>
                    <a:pt x="2727" y="3186"/>
                  </a:lnTo>
                  <a:lnTo>
                    <a:pt x="2748" y="3193"/>
                  </a:lnTo>
                  <a:lnTo>
                    <a:pt x="2741" y="3235"/>
                  </a:lnTo>
                  <a:lnTo>
                    <a:pt x="2748" y="3172"/>
                  </a:lnTo>
                  <a:lnTo>
                    <a:pt x="2790" y="3186"/>
                  </a:lnTo>
                  <a:lnTo>
                    <a:pt x="2762" y="3186"/>
                  </a:lnTo>
                  <a:lnTo>
                    <a:pt x="2783" y="3284"/>
                  </a:lnTo>
                  <a:lnTo>
                    <a:pt x="2824" y="3318"/>
                  </a:lnTo>
                  <a:lnTo>
                    <a:pt x="2811" y="3423"/>
                  </a:lnTo>
                  <a:lnTo>
                    <a:pt x="2817" y="3485"/>
                  </a:lnTo>
                  <a:lnTo>
                    <a:pt x="2873" y="3541"/>
                  </a:lnTo>
                  <a:lnTo>
                    <a:pt x="2950" y="3590"/>
                  </a:lnTo>
                  <a:lnTo>
                    <a:pt x="2971" y="3611"/>
                  </a:lnTo>
                  <a:lnTo>
                    <a:pt x="2957" y="3611"/>
                  </a:lnTo>
                  <a:lnTo>
                    <a:pt x="2991" y="3645"/>
                  </a:lnTo>
                  <a:lnTo>
                    <a:pt x="2991" y="3631"/>
                  </a:lnTo>
                  <a:lnTo>
                    <a:pt x="2984" y="3611"/>
                  </a:lnTo>
                  <a:lnTo>
                    <a:pt x="3068" y="3722"/>
                  </a:lnTo>
                  <a:lnTo>
                    <a:pt x="3075" y="3708"/>
                  </a:lnTo>
                  <a:lnTo>
                    <a:pt x="3054" y="3694"/>
                  </a:lnTo>
                  <a:lnTo>
                    <a:pt x="3130" y="3708"/>
                  </a:lnTo>
                  <a:lnTo>
                    <a:pt x="3138" y="3722"/>
                  </a:lnTo>
                  <a:lnTo>
                    <a:pt x="3165" y="3750"/>
                  </a:lnTo>
                  <a:lnTo>
                    <a:pt x="3165" y="3778"/>
                  </a:lnTo>
                  <a:lnTo>
                    <a:pt x="3138" y="3792"/>
                  </a:lnTo>
                  <a:lnTo>
                    <a:pt x="3138" y="3812"/>
                  </a:lnTo>
                  <a:lnTo>
                    <a:pt x="3144" y="3812"/>
                  </a:lnTo>
                  <a:lnTo>
                    <a:pt x="3103" y="3875"/>
                  </a:lnTo>
                  <a:lnTo>
                    <a:pt x="3103" y="3854"/>
                  </a:lnTo>
                  <a:lnTo>
                    <a:pt x="3089" y="3826"/>
                  </a:lnTo>
                  <a:lnTo>
                    <a:pt x="3089" y="3882"/>
                  </a:lnTo>
                  <a:lnTo>
                    <a:pt x="3089" y="3861"/>
                  </a:lnTo>
                  <a:lnTo>
                    <a:pt x="3103" y="3903"/>
                  </a:lnTo>
                  <a:lnTo>
                    <a:pt x="3089" y="3903"/>
                  </a:lnTo>
                  <a:lnTo>
                    <a:pt x="3103" y="3917"/>
                  </a:lnTo>
                  <a:lnTo>
                    <a:pt x="3054" y="3993"/>
                  </a:lnTo>
                  <a:lnTo>
                    <a:pt x="3054" y="4007"/>
                  </a:lnTo>
                  <a:lnTo>
                    <a:pt x="3068" y="4007"/>
                  </a:lnTo>
                  <a:lnTo>
                    <a:pt x="3012" y="4070"/>
                  </a:lnTo>
                  <a:lnTo>
                    <a:pt x="2991" y="4035"/>
                  </a:lnTo>
                  <a:lnTo>
                    <a:pt x="2977" y="4014"/>
                  </a:lnTo>
                  <a:lnTo>
                    <a:pt x="3005" y="3952"/>
                  </a:lnTo>
                  <a:lnTo>
                    <a:pt x="2991" y="3910"/>
                  </a:lnTo>
                  <a:lnTo>
                    <a:pt x="2957" y="3910"/>
                  </a:lnTo>
                  <a:lnTo>
                    <a:pt x="2950" y="3917"/>
                  </a:lnTo>
                  <a:lnTo>
                    <a:pt x="2915" y="3979"/>
                  </a:lnTo>
                  <a:lnTo>
                    <a:pt x="2936" y="3993"/>
                  </a:lnTo>
                  <a:lnTo>
                    <a:pt x="2936" y="3986"/>
                  </a:lnTo>
                  <a:lnTo>
                    <a:pt x="2971" y="4035"/>
                  </a:lnTo>
                  <a:lnTo>
                    <a:pt x="2922" y="4042"/>
                  </a:lnTo>
                  <a:lnTo>
                    <a:pt x="2936" y="4070"/>
                  </a:lnTo>
                  <a:lnTo>
                    <a:pt x="2957" y="4070"/>
                  </a:lnTo>
                  <a:lnTo>
                    <a:pt x="2977" y="4084"/>
                  </a:lnTo>
                  <a:lnTo>
                    <a:pt x="2957" y="4112"/>
                  </a:lnTo>
                  <a:lnTo>
                    <a:pt x="2950" y="4119"/>
                  </a:lnTo>
                  <a:lnTo>
                    <a:pt x="2922" y="4139"/>
                  </a:lnTo>
                  <a:lnTo>
                    <a:pt x="2845" y="4070"/>
                  </a:lnTo>
                  <a:lnTo>
                    <a:pt x="2838" y="4007"/>
                  </a:lnTo>
                  <a:lnTo>
                    <a:pt x="2762" y="3993"/>
                  </a:lnTo>
                  <a:lnTo>
                    <a:pt x="2741" y="3958"/>
                  </a:lnTo>
                  <a:lnTo>
                    <a:pt x="2748" y="3917"/>
                  </a:lnTo>
                  <a:lnTo>
                    <a:pt x="2741" y="3882"/>
                  </a:lnTo>
                  <a:lnTo>
                    <a:pt x="2755" y="3840"/>
                  </a:lnTo>
                  <a:lnTo>
                    <a:pt x="2727" y="3806"/>
                  </a:lnTo>
                  <a:lnTo>
                    <a:pt x="2706" y="3819"/>
                  </a:lnTo>
                  <a:lnTo>
                    <a:pt x="2706" y="3806"/>
                  </a:lnTo>
                  <a:lnTo>
                    <a:pt x="2692" y="3812"/>
                  </a:lnTo>
                  <a:lnTo>
                    <a:pt x="2678" y="3819"/>
                  </a:lnTo>
                  <a:lnTo>
                    <a:pt x="2650" y="3847"/>
                  </a:lnTo>
                  <a:lnTo>
                    <a:pt x="2588" y="3847"/>
                  </a:lnTo>
                  <a:lnTo>
                    <a:pt x="2553" y="3812"/>
                  </a:lnTo>
                  <a:lnTo>
                    <a:pt x="2532" y="3826"/>
                  </a:lnTo>
                  <a:lnTo>
                    <a:pt x="2511" y="3840"/>
                  </a:lnTo>
                  <a:lnTo>
                    <a:pt x="2463" y="3806"/>
                  </a:lnTo>
                  <a:lnTo>
                    <a:pt x="2463" y="3778"/>
                  </a:lnTo>
                  <a:lnTo>
                    <a:pt x="2435" y="3771"/>
                  </a:lnTo>
                  <a:lnTo>
                    <a:pt x="2435" y="3743"/>
                  </a:lnTo>
                  <a:lnTo>
                    <a:pt x="2414" y="3750"/>
                  </a:lnTo>
                  <a:lnTo>
                    <a:pt x="2400" y="3743"/>
                  </a:lnTo>
                  <a:lnTo>
                    <a:pt x="2379" y="3750"/>
                  </a:lnTo>
                  <a:lnTo>
                    <a:pt x="2358" y="3729"/>
                  </a:lnTo>
                  <a:lnTo>
                    <a:pt x="2296" y="3729"/>
                  </a:lnTo>
                  <a:lnTo>
                    <a:pt x="2254" y="3715"/>
                  </a:lnTo>
                  <a:lnTo>
                    <a:pt x="2219" y="3708"/>
                  </a:lnTo>
                  <a:lnTo>
                    <a:pt x="2156" y="3729"/>
                  </a:lnTo>
                  <a:lnTo>
                    <a:pt x="2024" y="3743"/>
                  </a:lnTo>
                  <a:lnTo>
                    <a:pt x="2004" y="3743"/>
                  </a:lnTo>
                  <a:lnTo>
                    <a:pt x="1941" y="3729"/>
                  </a:lnTo>
                  <a:lnTo>
                    <a:pt x="1899" y="3771"/>
                  </a:lnTo>
                  <a:lnTo>
                    <a:pt x="1857" y="3778"/>
                  </a:lnTo>
                  <a:lnTo>
                    <a:pt x="1843" y="3792"/>
                  </a:lnTo>
                  <a:lnTo>
                    <a:pt x="1843" y="3826"/>
                  </a:lnTo>
                  <a:lnTo>
                    <a:pt x="1823" y="3840"/>
                  </a:lnTo>
                  <a:lnTo>
                    <a:pt x="1704" y="3882"/>
                  </a:lnTo>
                  <a:lnTo>
                    <a:pt x="1663" y="3917"/>
                  </a:lnTo>
                  <a:lnTo>
                    <a:pt x="1600" y="3917"/>
                  </a:lnTo>
                  <a:lnTo>
                    <a:pt x="1593" y="3875"/>
                  </a:lnTo>
                  <a:lnTo>
                    <a:pt x="1531" y="3840"/>
                  </a:lnTo>
                  <a:lnTo>
                    <a:pt x="1496" y="3819"/>
                  </a:lnTo>
                  <a:lnTo>
                    <a:pt x="1398" y="3819"/>
                  </a:lnTo>
                  <a:lnTo>
                    <a:pt x="1384" y="3819"/>
                  </a:lnTo>
                  <a:lnTo>
                    <a:pt x="1329" y="3840"/>
                  </a:lnTo>
                  <a:lnTo>
                    <a:pt x="1329" y="3792"/>
                  </a:lnTo>
                  <a:lnTo>
                    <a:pt x="1336" y="3778"/>
                  </a:lnTo>
                  <a:lnTo>
                    <a:pt x="1308" y="3750"/>
                  </a:lnTo>
                  <a:lnTo>
                    <a:pt x="1266" y="3743"/>
                  </a:lnTo>
                  <a:lnTo>
                    <a:pt x="1169" y="3687"/>
                  </a:lnTo>
                  <a:lnTo>
                    <a:pt x="1120" y="3652"/>
                  </a:lnTo>
                  <a:lnTo>
                    <a:pt x="1092" y="3652"/>
                  </a:lnTo>
                  <a:lnTo>
                    <a:pt x="1057" y="3618"/>
                  </a:lnTo>
                  <a:lnTo>
                    <a:pt x="1071" y="3590"/>
                  </a:lnTo>
                  <a:lnTo>
                    <a:pt x="1071" y="3562"/>
                  </a:lnTo>
                  <a:lnTo>
                    <a:pt x="1037" y="3583"/>
                  </a:lnTo>
                  <a:lnTo>
                    <a:pt x="1009" y="3583"/>
                  </a:lnTo>
                  <a:lnTo>
                    <a:pt x="1002" y="3576"/>
                  </a:lnTo>
                  <a:lnTo>
                    <a:pt x="960" y="3555"/>
                  </a:lnTo>
                  <a:lnTo>
                    <a:pt x="918" y="3555"/>
                  </a:lnTo>
                  <a:lnTo>
                    <a:pt x="911" y="3548"/>
                  </a:lnTo>
                  <a:lnTo>
                    <a:pt x="925" y="3499"/>
                  </a:lnTo>
                  <a:lnTo>
                    <a:pt x="918" y="3479"/>
                  </a:lnTo>
                  <a:lnTo>
                    <a:pt x="960" y="3444"/>
                  </a:lnTo>
                  <a:lnTo>
                    <a:pt x="953" y="3444"/>
                  </a:lnTo>
                  <a:lnTo>
                    <a:pt x="863" y="3402"/>
                  </a:lnTo>
                  <a:lnTo>
                    <a:pt x="856" y="3416"/>
                  </a:lnTo>
                  <a:lnTo>
                    <a:pt x="842" y="3458"/>
                  </a:lnTo>
                  <a:lnTo>
                    <a:pt x="793" y="3430"/>
                  </a:lnTo>
                  <a:lnTo>
                    <a:pt x="786" y="3479"/>
                  </a:lnTo>
                  <a:lnTo>
                    <a:pt x="751" y="3465"/>
                  </a:lnTo>
                  <a:lnTo>
                    <a:pt x="710" y="3444"/>
                  </a:lnTo>
                  <a:lnTo>
                    <a:pt x="682" y="3416"/>
                  </a:lnTo>
                  <a:lnTo>
                    <a:pt x="696" y="3388"/>
                  </a:lnTo>
                  <a:lnTo>
                    <a:pt x="710" y="3353"/>
                  </a:lnTo>
                  <a:lnTo>
                    <a:pt x="689" y="3353"/>
                  </a:lnTo>
                  <a:lnTo>
                    <a:pt x="682" y="3346"/>
                  </a:lnTo>
                  <a:lnTo>
                    <a:pt x="647" y="3353"/>
                  </a:lnTo>
                  <a:lnTo>
                    <a:pt x="619" y="3346"/>
                  </a:lnTo>
                  <a:lnTo>
                    <a:pt x="626" y="3270"/>
                  </a:lnTo>
                  <a:lnTo>
                    <a:pt x="591" y="3249"/>
                  </a:lnTo>
                  <a:lnTo>
                    <a:pt x="543" y="3228"/>
                  </a:lnTo>
                  <a:lnTo>
                    <a:pt x="522" y="3214"/>
                  </a:lnTo>
                  <a:lnTo>
                    <a:pt x="522" y="3172"/>
                  </a:lnTo>
                  <a:lnTo>
                    <a:pt x="466" y="3166"/>
                  </a:lnTo>
                  <a:lnTo>
                    <a:pt x="459" y="3138"/>
                  </a:lnTo>
                  <a:lnTo>
                    <a:pt x="445" y="3138"/>
                  </a:lnTo>
                  <a:lnTo>
                    <a:pt x="424" y="3138"/>
                  </a:lnTo>
                  <a:lnTo>
                    <a:pt x="369" y="3124"/>
                  </a:lnTo>
                  <a:lnTo>
                    <a:pt x="362" y="3089"/>
                  </a:lnTo>
                  <a:lnTo>
                    <a:pt x="355" y="3082"/>
                  </a:lnTo>
                  <a:lnTo>
                    <a:pt x="264" y="2991"/>
                  </a:lnTo>
                  <a:lnTo>
                    <a:pt x="216" y="3040"/>
                  </a:lnTo>
                  <a:lnTo>
                    <a:pt x="195" y="3054"/>
                  </a:lnTo>
                  <a:lnTo>
                    <a:pt x="174" y="3040"/>
                  </a:lnTo>
                  <a:lnTo>
                    <a:pt x="188" y="2991"/>
                  </a:lnTo>
                  <a:lnTo>
                    <a:pt x="139" y="2991"/>
                  </a:lnTo>
                  <a:lnTo>
                    <a:pt x="153" y="2943"/>
                  </a:lnTo>
                  <a:lnTo>
                    <a:pt x="104" y="2936"/>
                  </a:lnTo>
                  <a:lnTo>
                    <a:pt x="104" y="2908"/>
                  </a:lnTo>
                  <a:lnTo>
                    <a:pt x="153" y="2873"/>
                  </a:lnTo>
                  <a:lnTo>
                    <a:pt x="132" y="2852"/>
                  </a:lnTo>
                  <a:lnTo>
                    <a:pt x="167" y="2804"/>
                  </a:lnTo>
                  <a:lnTo>
                    <a:pt x="160" y="2804"/>
                  </a:lnTo>
                  <a:lnTo>
                    <a:pt x="153" y="2769"/>
                  </a:lnTo>
                  <a:lnTo>
                    <a:pt x="77" y="2755"/>
                  </a:lnTo>
                  <a:lnTo>
                    <a:pt x="63" y="2769"/>
                  </a:lnTo>
                  <a:lnTo>
                    <a:pt x="42" y="2769"/>
                  </a:lnTo>
                  <a:lnTo>
                    <a:pt x="56" y="2713"/>
                  </a:lnTo>
                  <a:lnTo>
                    <a:pt x="7" y="2727"/>
                  </a:lnTo>
                  <a:lnTo>
                    <a:pt x="0" y="2706"/>
                  </a:lnTo>
                  <a:lnTo>
                    <a:pt x="35" y="2706"/>
                  </a:lnTo>
                  <a:lnTo>
                    <a:pt x="35" y="2630"/>
                  </a:lnTo>
                  <a:lnTo>
                    <a:pt x="28" y="2560"/>
                  </a:lnTo>
                  <a:lnTo>
                    <a:pt x="28" y="2526"/>
                  </a:lnTo>
                  <a:lnTo>
                    <a:pt x="21" y="2449"/>
                  </a:lnTo>
                  <a:lnTo>
                    <a:pt x="21" y="2414"/>
                  </a:lnTo>
                  <a:lnTo>
                    <a:pt x="7" y="2351"/>
                  </a:lnTo>
                  <a:lnTo>
                    <a:pt x="118" y="2233"/>
                  </a:lnTo>
                  <a:lnTo>
                    <a:pt x="188" y="2136"/>
                  </a:lnTo>
                  <a:lnTo>
                    <a:pt x="236" y="2053"/>
                  </a:lnTo>
                  <a:lnTo>
                    <a:pt x="313" y="1948"/>
                  </a:lnTo>
                  <a:lnTo>
                    <a:pt x="369" y="1858"/>
                  </a:lnTo>
                  <a:lnTo>
                    <a:pt x="445" y="1906"/>
                  </a:lnTo>
                  <a:lnTo>
                    <a:pt x="431" y="1913"/>
                  </a:lnTo>
                  <a:lnTo>
                    <a:pt x="424" y="1941"/>
                  </a:lnTo>
                  <a:lnTo>
                    <a:pt x="445" y="1976"/>
                  </a:lnTo>
                  <a:lnTo>
                    <a:pt x="403" y="2025"/>
                  </a:lnTo>
                  <a:lnTo>
                    <a:pt x="369" y="2108"/>
                  </a:lnTo>
                  <a:lnTo>
                    <a:pt x="424" y="2108"/>
                  </a:lnTo>
                  <a:lnTo>
                    <a:pt x="501" y="2143"/>
                  </a:lnTo>
                  <a:lnTo>
                    <a:pt x="487" y="2171"/>
                  </a:lnTo>
                  <a:lnTo>
                    <a:pt x="529" y="2205"/>
                  </a:lnTo>
                  <a:lnTo>
                    <a:pt x="557" y="2178"/>
                  </a:lnTo>
                  <a:lnTo>
                    <a:pt x="563" y="2178"/>
                  </a:lnTo>
                  <a:lnTo>
                    <a:pt x="584" y="2150"/>
                  </a:lnTo>
                  <a:lnTo>
                    <a:pt x="578" y="2185"/>
                  </a:lnTo>
                  <a:lnTo>
                    <a:pt x="626" y="2143"/>
                  </a:lnTo>
                  <a:lnTo>
                    <a:pt x="626" y="2136"/>
                  </a:lnTo>
                  <a:lnTo>
                    <a:pt x="654" y="2108"/>
                  </a:lnTo>
                  <a:lnTo>
                    <a:pt x="654" y="2136"/>
                  </a:lnTo>
                  <a:lnTo>
                    <a:pt x="696" y="2136"/>
                  </a:lnTo>
                  <a:lnTo>
                    <a:pt x="724" y="2108"/>
                  </a:lnTo>
                  <a:lnTo>
                    <a:pt x="786" y="2164"/>
                  </a:lnTo>
                  <a:lnTo>
                    <a:pt x="807" y="2164"/>
                  </a:lnTo>
                  <a:lnTo>
                    <a:pt x="828" y="2164"/>
                  </a:lnTo>
                  <a:lnTo>
                    <a:pt x="856" y="2150"/>
                  </a:lnTo>
                  <a:lnTo>
                    <a:pt x="863" y="2115"/>
                  </a:lnTo>
                  <a:lnTo>
                    <a:pt x="911" y="2080"/>
                  </a:lnTo>
                  <a:lnTo>
                    <a:pt x="918" y="1983"/>
                  </a:lnTo>
                  <a:lnTo>
                    <a:pt x="918" y="1955"/>
                  </a:lnTo>
                  <a:lnTo>
                    <a:pt x="960" y="1969"/>
                  </a:lnTo>
                  <a:lnTo>
                    <a:pt x="953" y="1941"/>
                  </a:lnTo>
                  <a:lnTo>
                    <a:pt x="946" y="1892"/>
                  </a:lnTo>
                  <a:lnTo>
                    <a:pt x="953" y="1878"/>
                  </a:lnTo>
                  <a:lnTo>
                    <a:pt x="988" y="1858"/>
                  </a:lnTo>
                  <a:lnTo>
                    <a:pt x="988" y="1823"/>
                  </a:lnTo>
                  <a:lnTo>
                    <a:pt x="1023" y="1788"/>
                  </a:lnTo>
                  <a:lnTo>
                    <a:pt x="1023" y="1760"/>
                  </a:lnTo>
                  <a:lnTo>
                    <a:pt x="1016" y="1753"/>
                  </a:lnTo>
                  <a:lnTo>
                    <a:pt x="1043" y="1739"/>
                  </a:lnTo>
                  <a:lnTo>
                    <a:pt x="1043" y="1711"/>
                  </a:lnTo>
                  <a:lnTo>
                    <a:pt x="1057" y="1677"/>
                  </a:lnTo>
                  <a:lnTo>
                    <a:pt x="1051" y="1663"/>
                  </a:lnTo>
                  <a:lnTo>
                    <a:pt x="1071" y="1677"/>
                  </a:lnTo>
                  <a:lnTo>
                    <a:pt x="1120" y="1663"/>
                  </a:lnTo>
                  <a:lnTo>
                    <a:pt x="1120" y="1628"/>
                  </a:lnTo>
                  <a:lnTo>
                    <a:pt x="1134" y="1649"/>
                  </a:lnTo>
                  <a:lnTo>
                    <a:pt x="1141" y="1642"/>
                  </a:lnTo>
                  <a:lnTo>
                    <a:pt x="1169" y="1677"/>
                  </a:lnTo>
                  <a:lnTo>
                    <a:pt x="1190" y="1684"/>
                  </a:lnTo>
                  <a:lnTo>
                    <a:pt x="1203" y="1684"/>
                  </a:lnTo>
                  <a:lnTo>
                    <a:pt x="1203" y="1656"/>
                  </a:lnTo>
                  <a:lnTo>
                    <a:pt x="1218" y="1649"/>
                  </a:lnTo>
                  <a:lnTo>
                    <a:pt x="1218" y="1614"/>
                  </a:lnTo>
                  <a:lnTo>
                    <a:pt x="1266" y="1607"/>
                  </a:lnTo>
                  <a:lnTo>
                    <a:pt x="1266" y="1593"/>
                  </a:lnTo>
                  <a:lnTo>
                    <a:pt x="1245" y="1524"/>
                  </a:lnTo>
                  <a:lnTo>
                    <a:pt x="1370" y="1531"/>
                  </a:lnTo>
                  <a:lnTo>
                    <a:pt x="1412" y="1489"/>
                  </a:lnTo>
                  <a:lnTo>
                    <a:pt x="1440" y="1475"/>
                  </a:lnTo>
                  <a:lnTo>
                    <a:pt x="1468" y="1461"/>
                  </a:lnTo>
                  <a:lnTo>
                    <a:pt x="1531" y="1461"/>
                  </a:lnTo>
                  <a:lnTo>
                    <a:pt x="1579" y="1475"/>
                  </a:lnTo>
                  <a:lnTo>
                    <a:pt x="1593" y="1559"/>
                  </a:lnTo>
                  <a:lnTo>
                    <a:pt x="1663" y="1559"/>
                  </a:lnTo>
                  <a:lnTo>
                    <a:pt x="1663" y="1579"/>
                  </a:lnTo>
                  <a:lnTo>
                    <a:pt x="1760" y="1559"/>
                  </a:lnTo>
                  <a:lnTo>
                    <a:pt x="1746" y="1524"/>
                  </a:lnTo>
                  <a:lnTo>
                    <a:pt x="1760" y="1517"/>
                  </a:lnTo>
                  <a:lnTo>
                    <a:pt x="1732" y="1454"/>
                  </a:lnTo>
                  <a:lnTo>
                    <a:pt x="1746" y="1426"/>
                  </a:lnTo>
                  <a:lnTo>
                    <a:pt x="1725" y="1413"/>
                  </a:lnTo>
                  <a:lnTo>
                    <a:pt x="1767" y="1392"/>
                  </a:lnTo>
                  <a:lnTo>
                    <a:pt x="1795" y="1392"/>
                  </a:lnTo>
                  <a:lnTo>
                    <a:pt x="1774" y="1357"/>
                  </a:lnTo>
                  <a:lnTo>
                    <a:pt x="1746" y="1294"/>
                  </a:lnTo>
                  <a:lnTo>
                    <a:pt x="1774" y="1287"/>
                  </a:lnTo>
                  <a:lnTo>
                    <a:pt x="1843" y="1259"/>
                  </a:lnTo>
                  <a:lnTo>
                    <a:pt x="1864" y="1259"/>
                  </a:lnTo>
                  <a:lnTo>
                    <a:pt x="1885" y="1287"/>
                  </a:lnTo>
                  <a:lnTo>
                    <a:pt x="1899" y="1259"/>
                  </a:lnTo>
                  <a:lnTo>
                    <a:pt x="1969" y="1259"/>
                  </a:lnTo>
                  <a:lnTo>
                    <a:pt x="1990" y="1252"/>
                  </a:lnTo>
                  <a:lnTo>
                    <a:pt x="2017" y="1252"/>
                  </a:lnTo>
                  <a:lnTo>
                    <a:pt x="2094" y="1225"/>
                  </a:lnTo>
                  <a:lnTo>
                    <a:pt x="2122" y="1197"/>
                  </a:lnTo>
                  <a:lnTo>
                    <a:pt x="2115" y="1190"/>
                  </a:lnTo>
                  <a:lnTo>
                    <a:pt x="2136" y="1155"/>
                  </a:lnTo>
                  <a:lnTo>
                    <a:pt x="2156" y="1113"/>
                  </a:lnTo>
                  <a:lnTo>
                    <a:pt x="2191" y="1120"/>
                  </a:lnTo>
                  <a:lnTo>
                    <a:pt x="2205" y="1065"/>
                  </a:lnTo>
                  <a:lnTo>
                    <a:pt x="2184" y="1058"/>
                  </a:lnTo>
                  <a:lnTo>
                    <a:pt x="2129" y="1002"/>
                  </a:lnTo>
                  <a:lnTo>
                    <a:pt x="2156" y="939"/>
                  </a:lnTo>
                  <a:lnTo>
                    <a:pt x="2136" y="939"/>
                  </a:lnTo>
                  <a:lnTo>
                    <a:pt x="2101" y="939"/>
                  </a:lnTo>
                  <a:lnTo>
                    <a:pt x="2087" y="884"/>
                  </a:lnTo>
                  <a:lnTo>
                    <a:pt x="2052" y="898"/>
                  </a:lnTo>
                  <a:lnTo>
                    <a:pt x="2004" y="898"/>
                  </a:lnTo>
                  <a:lnTo>
                    <a:pt x="1997" y="870"/>
                  </a:lnTo>
                  <a:lnTo>
                    <a:pt x="2017" y="821"/>
                  </a:lnTo>
                  <a:lnTo>
                    <a:pt x="1997" y="793"/>
                  </a:lnTo>
                  <a:lnTo>
                    <a:pt x="1941" y="745"/>
                  </a:lnTo>
                  <a:lnTo>
                    <a:pt x="1899" y="703"/>
                  </a:lnTo>
                  <a:lnTo>
                    <a:pt x="1941" y="689"/>
                  </a:lnTo>
                  <a:lnTo>
                    <a:pt x="1969" y="668"/>
                  </a:lnTo>
                  <a:lnTo>
                    <a:pt x="1976" y="661"/>
                  </a:lnTo>
                  <a:lnTo>
                    <a:pt x="1997" y="675"/>
                  </a:lnTo>
                  <a:lnTo>
                    <a:pt x="2017" y="592"/>
                  </a:lnTo>
                  <a:lnTo>
                    <a:pt x="2004" y="578"/>
                  </a:lnTo>
                  <a:lnTo>
                    <a:pt x="2024" y="543"/>
                  </a:lnTo>
                  <a:lnTo>
                    <a:pt x="2066" y="515"/>
                  </a:lnTo>
                  <a:lnTo>
                    <a:pt x="2087" y="480"/>
                  </a:lnTo>
                  <a:lnTo>
                    <a:pt x="2031" y="459"/>
                  </a:lnTo>
                  <a:lnTo>
                    <a:pt x="1962" y="446"/>
                  </a:lnTo>
                  <a:lnTo>
                    <a:pt x="1969" y="397"/>
                  </a:lnTo>
                  <a:lnTo>
                    <a:pt x="1990" y="376"/>
                  </a:lnTo>
                  <a:lnTo>
                    <a:pt x="2136" y="327"/>
                  </a:lnTo>
                  <a:lnTo>
                    <a:pt x="2184" y="327"/>
                  </a:lnTo>
                  <a:lnTo>
                    <a:pt x="2205" y="300"/>
                  </a:lnTo>
                  <a:lnTo>
                    <a:pt x="2254" y="300"/>
                  </a:lnTo>
                  <a:lnTo>
                    <a:pt x="2261" y="327"/>
                  </a:lnTo>
                  <a:lnTo>
                    <a:pt x="2296" y="285"/>
                  </a:lnTo>
                  <a:lnTo>
                    <a:pt x="2351" y="181"/>
                  </a:lnTo>
                  <a:lnTo>
                    <a:pt x="2351" y="153"/>
                  </a:lnTo>
                  <a:lnTo>
                    <a:pt x="2379" y="105"/>
                  </a:lnTo>
                  <a:lnTo>
                    <a:pt x="2393" y="84"/>
                  </a:lnTo>
                  <a:lnTo>
                    <a:pt x="2386" y="42"/>
                  </a:lnTo>
                  <a:lnTo>
                    <a:pt x="2386" y="14"/>
                  </a:lnTo>
                  <a:lnTo>
                    <a:pt x="2498" y="98"/>
                  </a:lnTo>
                  <a:lnTo>
                    <a:pt x="2511" y="105"/>
                  </a:lnTo>
                  <a:lnTo>
                    <a:pt x="2553" y="105"/>
                  </a:lnTo>
                  <a:lnTo>
                    <a:pt x="2581" y="133"/>
                  </a:lnTo>
                  <a:lnTo>
                    <a:pt x="2595" y="153"/>
                  </a:lnTo>
                  <a:lnTo>
                    <a:pt x="2588" y="167"/>
                  </a:lnTo>
                  <a:lnTo>
                    <a:pt x="2588" y="195"/>
                  </a:lnTo>
                  <a:lnTo>
                    <a:pt x="2644" y="146"/>
                  </a:lnTo>
                  <a:lnTo>
                    <a:pt x="2664" y="139"/>
                  </a:lnTo>
                  <a:lnTo>
                    <a:pt x="2685" y="119"/>
                  </a:lnTo>
                  <a:lnTo>
                    <a:pt x="2762" y="133"/>
                  </a:lnTo>
                  <a:lnTo>
                    <a:pt x="2790" y="112"/>
                  </a:lnTo>
                  <a:lnTo>
                    <a:pt x="2838" y="112"/>
                  </a:lnTo>
                  <a:lnTo>
                    <a:pt x="2873" y="133"/>
                  </a:lnTo>
                  <a:lnTo>
                    <a:pt x="2915" y="112"/>
                  </a:lnTo>
                  <a:lnTo>
                    <a:pt x="2894" y="77"/>
                  </a:lnTo>
                  <a:lnTo>
                    <a:pt x="2950" y="70"/>
                  </a:lnTo>
                  <a:lnTo>
                    <a:pt x="3012" y="14"/>
                  </a:lnTo>
                  <a:lnTo>
                    <a:pt x="3068" y="0"/>
                  </a:lnTo>
                  <a:lnTo>
                    <a:pt x="3144" y="14"/>
                  </a:lnTo>
                  <a:lnTo>
                    <a:pt x="3172" y="42"/>
                  </a:lnTo>
                  <a:lnTo>
                    <a:pt x="3214" y="56"/>
                  </a:lnTo>
                  <a:lnTo>
                    <a:pt x="3220" y="49"/>
                  </a:lnTo>
                  <a:lnTo>
                    <a:pt x="3310" y="49"/>
                  </a:lnTo>
                  <a:lnTo>
                    <a:pt x="3345" y="56"/>
                  </a:lnTo>
                  <a:lnTo>
                    <a:pt x="3366" y="49"/>
                  </a:lnTo>
                  <a:lnTo>
                    <a:pt x="3450" y="70"/>
                  </a:lnTo>
                  <a:lnTo>
                    <a:pt x="3477" y="98"/>
                  </a:lnTo>
                  <a:lnTo>
                    <a:pt x="3470" y="112"/>
                  </a:lnTo>
                  <a:lnTo>
                    <a:pt x="3477" y="167"/>
                  </a:lnTo>
                  <a:lnTo>
                    <a:pt x="3498" y="202"/>
                  </a:lnTo>
                  <a:lnTo>
                    <a:pt x="3477" y="272"/>
                  </a:lnTo>
                  <a:lnTo>
                    <a:pt x="3505" y="300"/>
                  </a:lnTo>
                  <a:lnTo>
                    <a:pt x="3477" y="306"/>
                  </a:lnTo>
                  <a:lnTo>
                    <a:pt x="3450" y="300"/>
                  </a:lnTo>
                  <a:lnTo>
                    <a:pt x="3394" y="334"/>
                  </a:lnTo>
                  <a:lnTo>
                    <a:pt x="3310" y="369"/>
                  </a:lnTo>
                  <a:lnTo>
                    <a:pt x="3303" y="397"/>
                  </a:lnTo>
                  <a:lnTo>
                    <a:pt x="3345" y="432"/>
                  </a:lnTo>
                  <a:lnTo>
                    <a:pt x="3359" y="473"/>
                  </a:lnTo>
                  <a:lnTo>
                    <a:pt x="3296" y="446"/>
                  </a:lnTo>
                  <a:lnTo>
                    <a:pt x="3269" y="473"/>
                  </a:lnTo>
                  <a:lnTo>
                    <a:pt x="3214" y="446"/>
                  </a:lnTo>
                  <a:lnTo>
                    <a:pt x="3172" y="480"/>
                  </a:lnTo>
                  <a:lnTo>
                    <a:pt x="3151" y="473"/>
                  </a:lnTo>
                  <a:lnTo>
                    <a:pt x="3144" y="494"/>
                  </a:lnTo>
                  <a:lnTo>
                    <a:pt x="3130" y="508"/>
                  </a:lnTo>
                  <a:lnTo>
                    <a:pt x="3089" y="557"/>
                  </a:lnTo>
                  <a:lnTo>
                    <a:pt x="3089" y="578"/>
                  </a:lnTo>
                  <a:lnTo>
                    <a:pt x="3054" y="626"/>
                  </a:lnTo>
                  <a:lnTo>
                    <a:pt x="3033" y="633"/>
                  </a:lnTo>
                  <a:lnTo>
                    <a:pt x="3040" y="675"/>
                  </a:lnTo>
                  <a:lnTo>
                    <a:pt x="3019" y="668"/>
                  </a:lnTo>
                  <a:lnTo>
                    <a:pt x="3019" y="696"/>
                  </a:lnTo>
                  <a:lnTo>
                    <a:pt x="2957" y="710"/>
                  </a:lnTo>
                  <a:lnTo>
                    <a:pt x="2957" y="765"/>
                  </a:lnTo>
                  <a:lnTo>
                    <a:pt x="2943" y="765"/>
                  </a:lnTo>
                  <a:lnTo>
                    <a:pt x="2894" y="765"/>
                  </a:lnTo>
                  <a:lnTo>
                    <a:pt x="2887" y="773"/>
                  </a:lnTo>
                  <a:lnTo>
                    <a:pt x="2859" y="786"/>
                  </a:lnTo>
                  <a:lnTo>
                    <a:pt x="2852" y="842"/>
                  </a:lnTo>
                  <a:lnTo>
                    <a:pt x="2845" y="856"/>
                  </a:lnTo>
                  <a:lnTo>
                    <a:pt x="2824" y="863"/>
                  </a:lnTo>
                  <a:lnTo>
                    <a:pt x="2804" y="905"/>
                  </a:lnTo>
                  <a:lnTo>
                    <a:pt x="2838" y="967"/>
                  </a:lnTo>
                  <a:lnTo>
                    <a:pt x="2887" y="1002"/>
                  </a:lnTo>
                  <a:lnTo>
                    <a:pt x="2915" y="995"/>
                  </a:lnTo>
                  <a:lnTo>
                    <a:pt x="2936" y="995"/>
                  </a:lnTo>
                  <a:lnTo>
                    <a:pt x="2943" y="995"/>
                  </a:lnTo>
                  <a:lnTo>
                    <a:pt x="2936" y="1030"/>
                  </a:lnTo>
                  <a:lnTo>
                    <a:pt x="3012" y="1037"/>
                  </a:lnTo>
                  <a:lnTo>
                    <a:pt x="3019" y="1113"/>
                  </a:lnTo>
                  <a:lnTo>
                    <a:pt x="3089" y="1169"/>
                  </a:lnTo>
                  <a:lnTo>
                    <a:pt x="3089" y="1197"/>
                  </a:lnTo>
                  <a:lnTo>
                    <a:pt x="3089" y="1204"/>
                  </a:lnTo>
                  <a:lnTo>
                    <a:pt x="3082" y="1246"/>
                  </a:lnTo>
                  <a:lnTo>
                    <a:pt x="3075" y="1252"/>
                  </a:lnTo>
                  <a:lnTo>
                    <a:pt x="3019" y="1294"/>
                  </a:lnTo>
                  <a:lnTo>
                    <a:pt x="3012" y="1301"/>
                  </a:lnTo>
                  <a:lnTo>
                    <a:pt x="2950" y="1357"/>
                  </a:lnTo>
                  <a:lnTo>
                    <a:pt x="2950" y="1364"/>
                  </a:lnTo>
                  <a:lnTo>
                    <a:pt x="2936" y="1399"/>
                  </a:lnTo>
                  <a:lnTo>
                    <a:pt x="2936" y="1413"/>
                  </a:lnTo>
                  <a:lnTo>
                    <a:pt x="2957" y="1447"/>
                  </a:lnTo>
                  <a:lnTo>
                    <a:pt x="2977" y="1524"/>
                  </a:lnTo>
                  <a:lnTo>
                    <a:pt x="2977" y="1607"/>
                  </a:lnTo>
                  <a:lnTo>
                    <a:pt x="3033" y="1614"/>
                  </a:lnTo>
                  <a:lnTo>
                    <a:pt x="3040" y="1628"/>
                  </a:lnTo>
                  <a:lnTo>
                    <a:pt x="3075" y="1656"/>
                  </a:lnTo>
                  <a:lnTo>
                    <a:pt x="3110" y="1663"/>
                  </a:lnTo>
                  <a:lnTo>
                    <a:pt x="3130" y="1705"/>
                  </a:lnTo>
                  <a:lnTo>
                    <a:pt x="3138" y="1705"/>
                  </a:lnTo>
                  <a:lnTo>
                    <a:pt x="3117" y="1719"/>
                  </a:lnTo>
                  <a:lnTo>
                    <a:pt x="3144" y="1746"/>
                  </a:lnTo>
                  <a:lnTo>
                    <a:pt x="3151" y="1788"/>
                  </a:lnTo>
                  <a:lnTo>
                    <a:pt x="3179" y="1795"/>
                  </a:lnTo>
                </a:path>
              </a:pathLst>
            </a:custGeom>
            <a:solidFill>
              <a:schemeClr val="accent2"/>
            </a:solidFill>
            <a:ln w="19050" cap="flat" cmpd="sng">
              <a:solidFill>
                <a:schemeClr val="bg1"/>
              </a:solidFill>
              <a:round/>
              <a:headEnd/>
              <a:tailEnd/>
            </a:ln>
            <a:effectLst/>
          </p:spPr>
          <p:txBody>
            <a:bodyPr wrap="none" anchor="ctr"/>
            <a:lstStyle/>
            <a:p>
              <a:endParaRPr lang="en-US">
                <a:latin typeface="Poppins Light" charset="0"/>
              </a:endParaRPr>
            </a:p>
          </p:txBody>
        </p:sp>
        <p:sp>
          <p:nvSpPr>
            <p:cNvPr id="137" name="Freeform 136"/>
            <p:cNvSpPr>
              <a:spLocks noChangeArrowheads="1"/>
            </p:cNvSpPr>
            <p:nvPr/>
          </p:nvSpPr>
          <p:spPr bwMode="auto">
            <a:xfrm>
              <a:off x="15959089" y="2529788"/>
              <a:ext cx="1623750" cy="1458156"/>
            </a:xfrm>
            <a:custGeom>
              <a:avLst/>
              <a:gdLst>
                <a:gd name="T0" fmla="*/ 153 w 3459"/>
                <a:gd name="T1" fmla="*/ 1301 h 3103"/>
                <a:gd name="T2" fmla="*/ 98 w 3459"/>
                <a:gd name="T3" fmla="*/ 981 h 3103"/>
                <a:gd name="T4" fmla="*/ 56 w 3459"/>
                <a:gd name="T5" fmla="*/ 807 h 3103"/>
                <a:gd name="T6" fmla="*/ 63 w 3459"/>
                <a:gd name="T7" fmla="*/ 640 h 3103"/>
                <a:gd name="T8" fmla="*/ 279 w 3459"/>
                <a:gd name="T9" fmla="*/ 542 h 3103"/>
                <a:gd name="T10" fmla="*/ 550 w 3459"/>
                <a:gd name="T11" fmla="*/ 542 h 3103"/>
                <a:gd name="T12" fmla="*/ 661 w 3459"/>
                <a:gd name="T13" fmla="*/ 647 h 3103"/>
                <a:gd name="T14" fmla="*/ 1023 w 3459"/>
                <a:gd name="T15" fmla="*/ 703 h 3103"/>
                <a:gd name="T16" fmla="*/ 1134 w 3459"/>
                <a:gd name="T17" fmla="*/ 515 h 3103"/>
                <a:gd name="T18" fmla="*/ 1266 w 3459"/>
                <a:gd name="T19" fmla="*/ 341 h 3103"/>
                <a:gd name="T20" fmla="*/ 1413 w 3459"/>
                <a:gd name="T21" fmla="*/ 257 h 3103"/>
                <a:gd name="T22" fmla="*/ 1621 w 3459"/>
                <a:gd name="T23" fmla="*/ 223 h 3103"/>
                <a:gd name="T24" fmla="*/ 1788 w 3459"/>
                <a:gd name="T25" fmla="*/ 209 h 3103"/>
                <a:gd name="T26" fmla="*/ 2053 w 3459"/>
                <a:gd name="T27" fmla="*/ 174 h 3103"/>
                <a:gd name="T28" fmla="*/ 2282 w 3459"/>
                <a:gd name="T29" fmla="*/ 243 h 3103"/>
                <a:gd name="T30" fmla="*/ 2463 w 3459"/>
                <a:gd name="T31" fmla="*/ 174 h 3103"/>
                <a:gd name="T32" fmla="*/ 2755 w 3459"/>
                <a:gd name="T33" fmla="*/ 63 h 3103"/>
                <a:gd name="T34" fmla="*/ 2985 w 3459"/>
                <a:gd name="T35" fmla="*/ 0 h 3103"/>
                <a:gd name="T36" fmla="*/ 2922 w 3459"/>
                <a:gd name="T37" fmla="*/ 146 h 3103"/>
                <a:gd name="T38" fmla="*/ 2943 w 3459"/>
                <a:gd name="T39" fmla="*/ 341 h 3103"/>
                <a:gd name="T40" fmla="*/ 3103 w 3459"/>
                <a:gd name="T41" fmla="*/ 445 h 3103"/>
                <a:gd name="T42" fmla="*/ 3131 w 3459"/>
                <a:gd name="T43" fmla="*/ 654 h 3103"/>
                <a:gd name="T44" fmla="*/ 3409 w 3459"/>
                <a:gd name="T45" fmla="*/ 876 h 3103"/>
                <a:gd name="T46" fmla="*/ 3284 w 3459"/>
                <a:gd name="T47" fmla="*/ 974 h 3103"/>
                <a:gd name="T48" fmla="*/ 3152 w 3459"/>
                <a:gd name="T49" fmla="*/ 1030 h 3103"/>
                <a:gd name="T50" fmla="*/ 2978 w 3459"/>
                <a:gd name="T51" fmla="*/ 1064 h 3103"/>
                <a:gd name="T52" fmla="*/ 2888 w 3459"/>
                <a:gd name="T53" fmla="*/ 995 h 3103"/>
                <a:gd name="T54" fmla="*/ 2741 w 3459"/>
                <a:gd name="T55" fmla="*/ 1050 h 3103"/>
                <a:gd name="T56" fmla="*/ 2595 w 3459"/>
                <a:gd name="T57" fmla="*/ 1197 h 3103"/>
                <a:gd name="T58" fmla="*/ 2352 w 3459"/>
                <a:gd name="T59" fmla="*/ 1343 h 3103"/>
                <a:gd name="T60" fmla="*/ 2394 w 3459"/>
                <a:gd name="T61" fmla="*/ 1475 h 3103"/>
                <a:gd name="T62" fmla="*/ 2331 w 3459"/>
                <a:gd name="T63" fmla="*/ 1586 h 3103"/>
                <a:gd name="T64" fmla="*/ 2387 w 3459"/>
                <a:gd name="T65" fmla="*/ 1767 h 3103"/>
                <a:gd name="T66" fmla="*/ 2526 w 3459"/>
                <a:gd name="T67" fmla="*/ 1836 h 3103"/>
                <a:gd name="T68" fmla="*/ 2581 w 3459"/>
                <a:gd name="T69" fmla="*/ 2017 h 3103"/>
                <a:gd name="T70" fmla="*/ 2484 w 3459"/>
                <a:gd name="T71" fmla="*/ 2122 h 3103"/>
                <a:gd name="T72" fmla="*/ 2275 w 3459"/>
                <a:gd name="T73" fmla="*/ 2184 h 3103"/>
                <a:gd name="T74" fmla="*/ 2164 w 3459"/>
                <a:gd name="T75" fmla="*/ 2254 h 3103"/>
                <a:gd name="T76" fmla="*/ 2122 w 3459"/>
                <a:gd name="T77" fmla="*/ 2351 h 3103"/>
                <a:gd name="T78" fmla="*/ 2053 w 3459"/>
                <a:gd name="T79" fmla="*/ 2456 h 3103"/>
                <a:gd name="T80" fmla="*/ 1830 w 3459"/>
                <a:gd name="T81" fmla="*/ 2372 h 3103"/>
                <a:gd name="T82" fmla="*/ 1656 w 3459"/>
                <a:gd name="T83" fmla="*/ 2504 h 3103"/>
                <a:gd name="T84" fmla="*/ 1580 w 3459"/>
                <a:gd name="T85" fmla="*/ 2581 h 3103"/>
                <a:gd name="T86" fmla="*/ 1510 w 3459"/>
                <a:gd name="T87" fmla="*/ 2560 h 3103"/>
                <a:gd name="T88" fmla="*/ 1433 w 3459"/>
                <a:gd name="T89" fmla="*/ 2636 h 3103"/>
                <a:gd name="T90" fmla="*/ 1378 w 3459"/>
                <a:gd name="T91" fmla="*/ 2755 h 3103"/>
                <a:gd name="T92" fmla="*/ 1308 w 3459"/>
                <a:gd name="T93" fmla="*/ 2852 h 3103"/>
                <a:gd name="T94" fmla="*/ 1218 w 3459"/>
                <a:gd name="T95" fmla="*/ 3061 h 3103"/>
                <a:gd name="T96" fmla="*/ 1044 w 3459"/>
                <a:gd name="T97" fmla="*/ 3033 h 3103"/>
                <a:gd name="T98" fmla="*/ 974 w 3459"/>
                <a:gd name="T99" fmla="*/ 3047 h 3103"/>
                <a:gd name="T100" fmla="*/ 891 w 3459"/>
                <a:gd name="T101" fmla="*/ 3040 h 3103"/>
                <a:gd name="T102" fmla="*/ 814 w 3459"/>
                <a:gd name="T103" fmla="*/ 2838 h 3103"/>
                <a:gd name="T104" fmla="*/ 682 w 3459"/>
                <a:gd name="T105" fmla="*/ 2748 h 3103"/>
                <a:gd name="T106" fmla="*/ 522 w 3459"/>
                <a:gd name="T107" fmla="*/ 2741 h 3103"/>
                <a:gd name="T108" fmla="*/ 418 w 3459"/>
                <a:gd name="T109" fmla="*/ 2810 h 3103"/>
                <a:gd name="T110" fmla="*/ 237 w 3459"/>
                <a:gd name="T111" fmla="*/ 2810 h 3103"/>
                <a:gd name="T112" fmla="*/ 181 w 3459"/>
                <a:gd name="T113" fmla="*/ 2636 h 3103"/>
                <a:gd name="T114" fmla="*/ 181 w 3459"/>
                <a:gd name="T115" fmla="*/ 2518 h 3103"/>
                <a:gd name="T116" fmla="*/ 167 w 3459"/>
                <a:gd name="T117" fmla="*/ 2323 h 3103"/>
                <a:gd name="T118" fmla="*/ 293 w 3459"/>
                <a:gd name="T119" fmla="*/ 2031 h 3103"/>
                <a:gd name="T120" fmla="*/ 320 w 3459"/>
                <a:gd name="T121" fmla="*/ 1802 h 3103"/>
                <a:gd name="T122" fmla="*/ 237 w 3459"/>
                <a:gd name="T123" fmla="*/ 1607 h 3103"/>
                <a:gd name="T124" fmla="*/ 411 w 3459"/>
                <a:gd name="T125" fmla="*/ 1495 h 3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459" h="3103">
                  <a:moveTo>
                    <a:pt x="397" y="1405"/>
                  </a:moveTo>
                  <a:lnTo>
                    <a:pt x="355" y="1363"/>
                  </a:lnTo>
                  <a:lnTo>
                    <a:pt x="286" y="1329"/>
                  </a:lnTo>
                  <a:lnTo>
                    <a:pt x="237" y="1301"/>
                  </a:lnTo>
                  <a:lnTo>
                    <a:pt x="153" y="1301"/>
                  </a:lnTo>
                  <a:lnTo>
                    <a:pt x="119" y="1266"/>
                  </a:lnTo>
                  <a:lnTo>
                    <a:pt x="105" y="1224"/>
                  </a:lnTo>
                  <a:lnTo>
                    <a:pt x="153" y="1176"/>
                  </a:lnTo>
                  <a:lnTo>
                    <a:pt x="181" y="1043"/>
                  </a:lnTo>
                  <a:lnTo>
                    <a:pt x="98" y="981"/>
                  </a:lnTo>
                  <a:lnTo>
                    <a:pt x="35" y="995"/>
                  </a:lnTo>
                  <a:lnTo>
                    <a:pt x="21" y="918"/>
                  </a:lnTo>
                  <a:lnTo>
                    <a:pt x="0" y="876"/>
                  </a:lnTo>
                  <a:lnTo>
                    <a:pt x="49" y="842"/>
                  </a:lnTo>
                  <a:lnTo>
                    <a:pt x="56" y="807"/>
                  </a:lnTo>
                  <a:lnTo>
                    <a:pt x="28" y="772"/>
                  </a:lnTo>
                  <a:lnTo>
                    <a:pt x="91" y="737"/>
                  </a:lnTo>
                  <a:lnTo>
                    <a:pt x="98" y="737"/>
                  </a:lnTo>
                  <a:lnTo>
                    <a:pt x="70" y="668"/>
                  </a:lnTo>
                  <a:lnTo>
                    <a:pt x="63" y="640"/>
                  </a:lnTo>
                  <a:lnTo>
                    <a:pt x="105" y="619"/>
                  </a:lnTo>
                  <a:lnTo>
                    <a:pt x="147" y="508"/>
                  </a:lnTo>
                  <a:lnTo>
                    <a:pt x="223" y="536"/>
                  </a:lnTo>
                  <a:lnTo>
                    <a:pt x="279" y="522"/>
                  </a:lnTo>
                  <a:lnTo>
                    <a:pt x="279" y="542"/>
                  </a:lnTo>
                  <a:lnTo>
                    <a:pt x="397" y="487"/>
                  </a:lnTo>
                  <a:lnTo>
                    <a:pt x="453" y="473"/>
                  </a:lnTo>
                  <a:lnTo>
                    <a:pt x="515" y="494"/>
                  </a:lnTo>
                  <a:lnTo>
                    <a:pt x="522" y="522"/>
                  </a:lnTo>
                  <a:lnTo>
                    <a:pt x="550" y="542"/>
                  </a:lnTo>
                  <a:lnTo>
                    <a:pt x="626" y="584"/>
                  </a:lnTo>
                  <a:lnTo>
                    <a:pt x="564" y="640"/>
                  </a:lnTo>
                  <a:lnTo>
                    <a:pt x="564" y="654"/>
                  </a:lnTo>
                  <a:lnTo>
                    <a:pt x="640" y="654"/>
                  </a:lnTo>
                  <a:lnTo>
                    <a:pt x="661" y="647"/>
                  </a:lnTo>
                  <a:lnTo>
                    <a:pt x="724" y="689"/>
                  </a:lnTo>
                  <a:lnTo>
                    <a:pt x="752" y="682"/>
                  </a:lnTo>
                  <a:lnTo>
                    <a:pt x="835" y="716"/>
                  </a:lnTo>
                  <a:lnTo>
                    <a:pt x="912" y="689"/>
                  </a:lnTo>
                  <a:lnTo>
                    <a:pt x="1023" y="703"/>
                  </a:lnTo>
                  <a:lnTo>
                    <a:pt x="1037" y="703"/>
                  </a:lnTo>
                  <a:lnTo>
                    <a:pt x="1051" y="709"/>
                  </a:lnTo>
                  <a:lnTo>
                    <a:pt x="1100" y="619"/>
                  </a:lnTo>
                  <a:lnTo>
                    <a:pt x="1162" y="584"/>
                  </a:lnTo>
                  <a:lnTo>
                    <a:pt x="1134" y="515"/>
                  </a:lnTo>
                  <a:lnTo>
                    <a:pt x="1176" y="424"/>
                  </a:lnTo>
                  <a:lnTo>
                    <a:pt x="1183" y="382"/>
                  </a:lnTo>
                  <a:lnTo>
                    <a:pt x="1197" y="355"/>
                  </a:lnTo>
                  <a:lnTo>
                    <a:pt x="1218" y="348"/>
                  </a:lnTo>
                  <a:lnTo>
                    <a:pt x="1266" y="341"/>
                  </a:lnTo>
                  <a:lnTo>
                    <a:pt x="1294" y="313"/>
                  </a:lnTo>
                  <a:lnTo>
                    <a:pt x="1294" y="264"/>
                  </a:lnTo>
                  <a:lnTo>
                    <a:pt x="1350" y="257"/>
                  </a:lnTo>
                  <a:lnTo>
                    <a:pt x="1371" y="264"/>
                  </a:lnTo>
                  <a:lnTo>
                    <a:pt x="1413" y="257"/>
                  </a:lnTo>
                  <a:lnTo>
                    <a:pt x="1496" y="223"/>
                  </a:lnTo>
                  <a:lnTo>
                    <a:pt x="1531" y="223"/>
                  </a:lnTo>
                  <a:lnTo>
                    <a:pt x="1559" y="215"/>
                  </a:lnTo>
                  <a:lnTo>
                    <a:pt x="1580" y="215"/>
                  </a:lnTo>
                  <a:lnTo>
                    <a:pt x="1621" y="223"/>
                  </a:lnTo>
                  <a:lnTo>
                    <a:pt x="1656" y="257"/>
                  </a:lnTo>
                  <a:lnTo>
                    <a:pt x="1705" y="264"/>
                  </a:lnTo>
                  <a:lnTo>
                    <a:pt x="1754" y="243"/>
                  </a:lnTo>
                  <a:lnTo>
                    <a:pt x="1767" y="215"/>
                  </a:lnTo>
                  <a:lnTo>
                    <a:pt x="1788" y="209"/>
                  </a:lnTo>
                  <a:lnTo>
                    <a:pt x="1809" y="174"/>
                  </a:lnTo>
                  <a:lnTo>
                    <a:pt x="1872" y="195"/>
                  </a:lnTo>
                  <a:lnTo>
                    <a:pt x="1900" y="230"/>
                  </a:lnTo>
                  <a:lnTo>
                    <a:pt x="1983" y="188"/>
                  </a:lnTo>
                  <a:lnTo>
                    <a:pt x="2053" y="174"/>
                  </a:lnTo>
                  <a:lnTo>
                    <a:pt x="2115" y="215"/>
                  </a:lnTo>
                  <a:lnTo>
                    <a:pt x="2199" y="223"/>
                  </a:lnTo>
                  <a:lnTo>
                    <a:pt x="2227" y="257"/>
                  </a:lnTo>
                  <a:lnTo>
                    <a:pt x="2247" y="264"/>
                  </a:lnTo>
                  <a:lnTo>
                    <a:pt x="2282" y="243"/>
                  </a:lnTo>
                  <a:lnTo>
                    <a:pt x="2317" y="215"/>
                  </a:lnTo>
                  <a:lnTo>
                    <a:pt x="2352" y="215"/>
                  </a:lnTo>
                  <a:lnTo>
                    <a:pt x="2428" y="188"/>
                  </a:lnTo>
                  <a:lnTo>
                    <a:pt x="2449" y="160"/>
                  </a:lnTo>
                  <a:lnTo>
                    <a:pt x="2463" y="174"/>
                  </a:lnTo>
                  <a:lnTo>
                    <a:pt x="2561" y="111"/>
                  </a:lnTo>
                  <a:lnTo>
                    <a:pt x="2616" y="97"/>
                  </a:lnTo>
                  <a:lnTo>
                    <a:pt x="2672" y="90"/>
                  </a:lnTo>
                  <a:lnTo>
                    <a:pt x="2713" y="83"/>
                  </a:lnTo>
                  <a:lnTo>
                    <a:pt x="2755" y="63"/>
                  </a:lnTo>
                  <a:lnTo>
                    <a:pt x="2769" y="63"/>
                  </a:lnTo>
                  <a:lnTo>
                    <a:pt x="2790" y="63"/>
                  </a:lnTo>
                  <a:lnTo>
                    <a:pt x="2825" y="28"/>
                  </a:lnTo>
                  <a:lnTo>
                    <a:pt x="2874" y="28"/>
                  </a:lnTo>
                  <a:lnTo>
                    <a:pt x="2985" y="0"/>
                  </a:lnTo>
                  <a:lnTo>
                    <a:pt x="3040" y="21"/>
                  </a:lnTo>
                  <a:lnTo>
                    <a:pt x="3054" y="49"/>
                  </a:lnTo>
                  <a:lnTo>
                    <a:pt x="3013" y="76"/>
                  </a:lnTo>
                  <a:lnTo>
                    <a:pt x="3006" y="132"/>
                  </a:lnTo>
                  <a:lnTo>
                    <a:pt x="2922" y="146"/>
                  </a:lnTo>
                  <a:lnTo>
                    <a:pt x="2874" y="160"/>
                  </a:lnTo>
                  <a:lnTo>
                    <a:pt x="2867" y="181"/>
                  </a:lnTo>
                  <a:lnTo>
                    <a:pt x="2888" y="243"/>
                  </a:lnTo>
                  <a:lnTo>
                    <a:pt x="2888" y="292"/>
                  </a:lnTo>
                  <a:lnTo>
                    <a:pt x="2943" y="341"/>
                  </a:lnTo>
                  <a:lnTo>
                    <a:pt x="2908" y="382"/>
                  </a:lnTo>
                  <a:lnTo>
                    <a:pt x="2985" y="417"/>
                  </a:lnTo>
                  <a:lnTo>
                    <a:pt x="3020" y="480"/>
                  </a:lnTo>
                  <a:lnTo>
                    <a:pt x="3054" y="445"/>
                  </a:lnTo>
                  <a:lnTo>
                    <a:pt x="3103" y="445"/>
                  </a:lnTo>
                  <a:lnTo>
                    <a:pt x="3138" y="508"/>
                  </a:lnTo>
                  <a:lnTo>
                    <a:pt x="3166" y="542"/>
                  </a:lnTo>
                  <a:lnTo>
                    <a:pt x="3145" y="584"/>
                  </a:lnTo>
                  <a:lnTo>
                    <a:pt x="3138" y="619"/>
                  </a:lnTo>
                  <a:lnTo>
                    <a:pt x="3131" y="654"/>
                  </a:lnTo>
                  <a:lnTo>
                    <a:pt x="3145" y="675"/>
                  </a:lnTo>
                  <a:lnTo>
                    <a:pt x="3207" y="675"/>
                  </a:lnTo>
                  <a:lnTo>
                    <a:pt x="3249" y="703"/>
                  </a:lnTo>
                  <a:lnTo>
                    <a:pt x="3298" y="814"/>
                  </a:lnTo>
                  <a:lnTo>
                    <a:pt x="3409" y="876"/>
                  </a:lnTo>
                  <a:lnTo>
                    <a:pt x="3444" y="883"/>
                  </a:lnTo>
                  <a:lnTo>
                    <a:pt x="3458" y="897"/>
                  </a:lnTo>
                  <a:lnTo>
                    <a:pt x="3402" y="911"/>
                  </a:lnTo>
                  <a:lnTo>
                    <a:pt x="3340" y="967"/>
                  </a:lnTo>
                  <a:lnTo>
                    <a:pt x="3284" y="974"/>
                  </a:lnTo>
                  <a:lnTo>
                    <a:pt x="3305" y="1009"/>
                  </a:lnTo>
                  <a:lnTo>
                    <a:pt x="3263" y="1030"/>
                  </a:lnTo>
                  <a:lnTo>
                    <a:pt x="3228" y="1009"/>
                  </a:lnTo>
                  <a:lnTo>
                    <a:pt x="3180" y="1009"/>
                  </a:lnTo>
                  <a:lnTo>
                    <a:pt x="3152" y="1030"/>
                  </a:lnTo>
                  <a:lnTo>
                    <a:pt x="3075" y="1016"/>
                  </a:lnTo>
                  <a:lnTo>
                    <a:pt x="3054" y="1036"/>
                  </a:lnTo>
                  <a:lnTo>
                    <a:pt x="3034" y="1043"/>
                  </a:lnTo>
                  <a:lnTo>
                    <a:pt x="2978" y="1092"/>
                  </a:lnTo>
                  <a:lnTo>
                    <a:pt x="2978" y="1064"/>
                  </a:lnTo>
                  <a:lnTo>
                    <a:pt x="2985" y="1050"/>
                  </a:lnTo>
                  <a:lnTo>
                    <a:pt x="2971" y="1030"/>
                  </a:lnTo>
                  <a:lnTo>
                    <a:pt x="2943" y="1002"/>
                  </a:lnTo>
                  <a:lnTo>
                    <a:pt x="2901" y="1002"/>
                  </a:lnTo>
                  <a:lnTo>
                    <a:pt x="2888" y="995"/>
                  </a:lnTo>
                  <a:lnTo>
                    <a:pt x="2776" y="911"/>
                  </a:lnTo>
                  <a:lnTo>
                    <a:pt x="2776" y="939"/>
                  </a:lnTo>
                  <a:lnTo>
                    <a:pt x="2783" y="981"/>
                  </a:lnTo>
                  <a:lnTo>
                    <a:pt x="2769" y="1002"/>
                  </a:lnTo>
                  <a:lnTo>
                    <a:pt x="2741" y="1050"/>
                  </a:lnTo>
                  <a:lnTo>
                    <a:pt x="2741" y="1078"/>
                  </a:lnTo>
                  <a:lnTo>
                    <a:pt x="2686" y="1182"/>
                  </a:lnTo>
                  <a:lnTo>
                    <a:pt x="2651" y="1224"/>
                  </a:lnTo>
                  <a:lnTo>
                    <a:pt x="2644" y="1197"/>
                  </a:lnTo>
                  <a:lnTo>
                    <a:pt x="2595" y="1197"/>
                  </a:lnTo>
                  <a:lnTo>
                    <a:pt x="2574" y="1224"/>
                  </a:lnTo>
                  <a:lnTo>
                    <a:pt x="2526" y="1224"/>
                  </a:lnTo>
                  <a:lnTo>
                    <a:pt x="2380" y="1273"/>
                  </a:lnTo>
                  <a:lnTo>
                    <a:pt x="2359" y="1294"/>
                  </a:lnTo>
                  <a:lnTo>
                    <a:pt x="2352" y="1343"/>
                  </a:lnTo>
                  <a:lnTo>
                    <a:pt x="2421" y="1356"/>
                  </a:lnTo>
                  <a:lnTo>
                    <a:pt x="2477" y="1377"/>
                  </a:lnTo>
                  <a:lnTo>
                    <a:pt x="2456" y="1412"/>
                  </a:lnTo>
                  <a:lnTo>
                    <a:pt x="2414" y="1440"/>
                  </a:lnTo>
                  <a:lnTo>
                    <a:pt x="2394" y="1475"/>
                  </a:lnTo>
                  <a:lnTo>
                    <a:pt x="2407" y="1489"/>
                  </a:lnTo>
                  <a:lnTo>
                    <a:pt x="2387" y="1572"/>
                  </a:lnTo>
                  <a:lnTo>
                    <a:pt x="2366" y="1558"/>
                  </a:lnTo>
                  <a:lnTo>
                    <a:pt x="2359" y="1565"/>
                  </a:lnTo>
                  <a:lnTo>
                    <a:pt x="2331" y="1586"/>
                  </a:lnTo>
                  <a:lnTo>
                    <a:pt x="2289" y="1600"/>
                  </a:lnTo>
                  <a:lnTo>
                    <a:pt x="2331" y="1642"/>
                  </a:lnTo>
                  <a:lnTo>
                    <a:pt x="2387" y="1690"/>
                  </a:lnTo>
                  <a:lnTo>
                    <a:pt x="2407" y="1718"/>
                  </a:lnTo>
                  <a:lnTo>
                    <a:pt x="2387" y="1767"/>
                  </a:lnTo>
                  <a:lnTo>
                    <a:pt x="2394" y="1795"/>
                  </a:lnTo>
                  <a:lnTo>
                    <a:pt x="2442" y="1795"/>
                  </a:lnTo>
                  <a:lnTo>
                    <a:pt x="2477" y="1781"/>
                  </a:lnTo>
                  <a:lnTo>
                    <a:pt x="2491" y="1836"/>
                  </a:lnTo>
                  <a:lnTo>
                    <a:pt x="2526" y="1836"/>
                  </a:lnTo>
                  <a:lnTo>
                    <a:pt x="2546" y="1836"/>
                  </a:lnTo>
                  <a:lnTo>
                    <a:pt x="2519" y="1899"/>
                  </a:lnTo>
                  <a:lnTo>
                    <a:pt x="2574" y="1955"/>
                  </a:lnTo>
                  <a:lnTo>
                    <a:pt x="2595" y="1962"/>
                  </a:lnTo>
                  <a:lnTo>
                    <a:pt x="2581" y="2017"/>
                  </a:lnTo>
                  <a:lnTo>
                    <a:pt x="2546" y="2010"/>
                  </a:lnTo>
                  <a:lnTo>
                    <a:pt x="2526" y="2052"/>
                  </a:lnTo>
                  <a:lnTo>
                    <a:pt x="2505" y="2087"/>
                  </a:lnTo>
                  <a:lnTo>
                    <a:pt x="2512" y="2094"/>
                  </a:lnTo>
                  <a:lnTo>
                    <a:pt x="2484" y="2122"/>
                  </a:lnTo>
                  <a:lnTo>
                    <a:pt x="2407" y="2149"/>
                  </a:lnTo>
                  <a:lnTo>
                    <a:pt x="2380" y="2149"/>
                  </a:lnTo>
                  <a:lnTo>
                    <a:pt x="2359" y="2156"/>
                  </a:lnTo>
                  <a:lnTo>
                    <a:pt x="2289" y="2156"/>
                  </a:lnTo>
                  <a:lnTo>
                    <a:pt x="2275" y="2184"/>
                  </a:lnTo>
                  <a:lnTo>
                    <a:pt x="2254" y="2156"/>
                  </a:lnTo>
                  <a:lnTo>
                    <a:pt x="2233" y="2156"/>
                  </a:lnTo>
                  <a:lnTo>
                    <a:pt x="2164" y="2184"/>
                  </a:lnTo>
                  <a:lnTo>
                    <a:pt x="2136" y="2191"/>
                  </a:lnTo>
                  <a:lnTo>
                    <a:pt x="2164" y="2254"/>
                  </a:lnTo>
                  <a:lnTo>
                    <a:pt x="2185" y="2289"/>
                  </a:lnTo>
                  <a:lnTo>
                    <a:pt x="2157" y="2289"/>
                  </a:lnTo>
                  <a:lnTo>
                    <a:pt x="2115" y="2310"/>
                  </a:lnTo>
                  <a:lnTo>
                    <a:pt x="2136" y="2323"/>
                  </a:lnTo>
                  <a:lnTo>
                    <a:pt x="2122" y="2351"/>
                  </a:lnTo>
                  <a:lnTo>
                    <a:pt x="2150" y="2414"/>
                  </a:lnTo>
                  <a:lnTo>
                    <a:pt x="2136" y="2421"/>
                  </a:lnTo>
                  <a:lnTo>
                    <a:pt x="2150" y="2456"/>
                  </a:lnTo>
                  <a:lnTo>
                    <a:pt x="2053" y="2476"/>
                  </a:lnTo>
                  <a:lnTo>
                    <a:pt x="2053" y="2456"/>
                  </a:lnTo>
                  <a:lnTo>
                    <a:pt x="1983" y="2456"/>
                  </a:lnTo>
                  <a:lnTo>
                    <a:pt x="1969" y="2372"/>
                  </a:lnTo>
                  <a:lnTo>
                    <a:pt x="1921" y="2358"/>
                  </a:lnTo>
                  <a:lnTo>
                    <a:pt x="1858" y="2358"/>
                  </a:lnTo>
                  <a:lnTo>
                    <a:pt x="1830" y="2372"/>
                  </a:lnTo>
                  <a:lnTo>
                    <a:pt x="1802" y="2386"/>
                  </a:lnTo>
                  <a:lnTo>
                    <a:pt x="1760" y="2428"/>
                  </a:lnTo>
                  <a:lnTo>
                    <a:pt x="1635" y="2421"/>
                  </a:lnTo>
                  <a:lnTo>
                    <a:pt x="1656" y="2490"/>
                  </a:lnTo>
                  <a:lnTo>
                    <a:pt x="1656" y="2504"/>
                  </a:lnTo>
                  <a:lnTo>
                    <a:pt x="1608" y="2511"/>
                  </a:lnTo>
                  <a:lnTo>
                    <a:pt x="1608" y="2546"/>
                  </a:lnTo>
                  <a:lnTo>
                    <a:pt x="1593" y="2553"/>
                  </a:lnTo>
                  <a:lnTo>
                    <a:pt x="1593" y="2581"/>
                  </a:lnTo>
                  <a:lnTo>
                    <a:pt x="1580" y="2581"/>
                  </a:lnTo>
                  <a:lnTo>
                    <a:pt x="1559" y="2574"/>
                  </a:lnTo>
                  <a:lnTo>
                    <a:pt x="1531" y="2539"/>
                  </a:lnTo>
                  <a:lnTo>
                    <a:pt x="1524" y="2546"/>
                  </a:lnTo>
                  <a:lnTo>
                    <a:pt x="1510" y="2525"/>
                  </a:lnTo>
                  <a:lnTo>
                    <a:pt x="1510" y="2560"/>
                  </a:lnTo>
                  <a:lnTo>
                    <a:pt x="1461" y="2574"/>
                  </a:lnTo>
                  <a:lnTo>
                    <a:pt x="1441" y="2560"/>
                  </a:lnTo>
                  <a:lnTo>
                    <a:pt x="1447" y="2574"/>
                  </a:lnTo>
                  <a:lnTo>
                    <a:pt x="1433" y="2608"/>
                  </a:lnTo>
                  <a:lnTo>
                    <a:pt x="1433" y="2636"/>
                  </a:lnTo>
                  <a:lnTo>
                    <a:pt x="1406" y="2650"/>
                  </a:lnTo>
                  <a:lnTo>
                    <a:pt x="1413" y="2657"/>
                  </a:lnTo>
                  <a:lnTo>
                    <a:pt x="1413" y="2685"/>
                  </a:lnTo>
                  <a:lnTo>
                    <a:pt x="1378" y="2720"/>
                  </a:lnTo>
                  <a:lnTo>
                    <a:pt x="1378" y="2755"/>
                  </a:lnTo>
                  <a:lnTo>
                    <a:pt x="1343" y="2775"/>
                  </a:lnTo>
                  <a:lnTo>
                    <a:pt x="1336" y="2789"/>
                  </a:lnTo>
                  <a:lnTo>
                    <a:pt x="1343" y="2838"/>
                  </a:lnTo>
                  <a:lnTo>
                    <a:pt x="1350" y="2866"/>
                  </a:lnTo>
                  <a:lnTo>
                    <a:pt x="1308" y="2852"/>
                  </a:lnTo>
                  <a:lnTo>
                    <a:pt x="1308" y="2880"/>
                  </a:lnTo>
                  <a:lnTo>
                    <a:pt x="1301" y="2977"/>
                  </a:lnTo>
                  <a:lnTo>
                    <a:pt x="1253" y="3012"/>
                  </a:lnTo>
                  <a:lnTo>
                    <a:pt x="1246" y="3047"/>
                  </a:lnTo>
                  <a:lnTo>
                    <a:pt x="1218" y="3061"/>
                  </a:lnTo>
                  <a:lnTo>
                    <a:pt x="1197" y="3061"/>
                  </a:lnTo>
                  <a:lnTo>
                    <a:pt x="1176" y="3061"/>
                  </a:lnTo>
                  <a:lnTo>
                    <a:pt x="1114" y="3005"/>
                  </a:lnTo>
                  <a:lnTo>
                    <a:pt x="1086" y="3033"/>
                  </a:lnTo>
                  <a:lnTo>
                    <a:pt x="1044" y="3033"/>
                  </a:lnTo>
                  <a:lnTo>
                    <a:pt x="1044" y="3005"/>
                  </a:lnTo>
                  <a:lnTo>
                    <a:pt x="1016" y="3033"/>
                  </a:lnTo>
                  <a:lnTo>
                    <a:pt x="1016" y="3040"/>
                  </a:lnTo>
                  <a:lnTo>
                    <a:pt x="968" y="3082"/>
                  </a:lnTo>
                  <a:lnTo>
                    <a:pt x="974" y="3047"/>
                  </a:lnTo>
                  <a:lnTo>
                    <a:pt x="953" y="3075"/>
                  </a:lnTo>
                  <a:lnTo>
                    <a:pt x="947" y="3075"/>
                  </a:lnTo>
                  <a:lnTo>
                    <a:pt x="919" y="3102"/>
                  </a:lnTo>
                  <a:lnTo>
                    <a:pt x="877" y="3068"/>
                  </a:lnTo>
                  <a:lnTo>
                    <a:pt x="891" y="3040"/>
                  </a:lnTo>
                  <a:lnTo>
                    <a:pt x="814" y="3005"/>
                  </a:lnTo>
                  <a:lnTo>
                    <a:pt x="759" y="3005"/>
                  </a:lnTo>
                  <a:lnTo>
                    <a:pt x="793" y="2922"/>
                  </a:lnTo>
                  <a:lnTo>
                    <a:pt x="835" y="2873"/>
                  </a:lnTo>
                  <a:lnTo>
                    <a:pt x="814" y="2838"/>
                  </a:lnTo>
                  <a:lnTo>
                    <a:pt x="821" y="2810"/>
                  </a:lnTo>
                  <a:lnTo>
                    <a:pt x="835" y="2803"/>
                  </a:lnTo>
                  <a:lnTo>
                    <a:pt x="759" y="2755"/>
                  </a:lnTo>
                  <a:lnTo>
                    <a:pt x="724" y="2741"/>
                  </a:lnTo>
                  <a:lnTo>
                    <a:pt x="682" y="2748"/>
                  </a:lnTo>
                  <a:lnTo>
                    <a:pt x="640" y="2734"/>
                  </a:lnTo>
                  <a:lnTo>
                    <a:pt x="613" y="2755"/>
                  </a:lnTo>
                  <a:lnTo>
                    <a:pt x="606" y="2741"/>
                  </a:lnTo>
                  <a:lnTo>
                    <a:pt x="550" y="2741"/>
                  </a:lnTo>
                  <a:lnTo>
                    <a:pt x="522" y="2741"/>
                  </a:lnTo>
                  <a:lnTo>
                    <a:pt x="508" y="2748"/>
                  </a:lnTo>
                  <a:lnTo>
                    <a:pt x="460" y="2755"/>
                  </a:lnTo>
                  <a:lnTo>
                    <a:pt x="453" y="2769"/>
                  </a:lnTo>
                  <a:lnTo>
                    <a:pt x="425" y="2817"/>
                  </a:lnTo>
                  <a:lnTo>
                    <a:pt x="418" y="2810"/>
                  </a:lnTo>
                  <a:lnTo>
                    <a:pt x="355" y="2831"/>
                  </a:lnTo>
                  <a:lnTo>
                    <a:pt x="327" y="2845"/>
                  </a:lnTo>
                  <a:lnTo>
                    <a:pt x="265" y="2866"/>
                  </a:lnTo>
                  <a:lnTo>
                    <a:pt x="258" y="2852"/>
                  </a:lnTo>
                  <a:lnTo>
                    <a:pt x="237" y="2810"/>
                  </a:lnTo>
                  <a:lnTo>
                    <a:pt x="265" y="2789"/>
                  </a:lnTo>
                  <a:lnTo>
                    <a:pt x="230" y="2775"/>
                  </a:lnTo>
                  <a:lnTo>
                    <a:pt x="195" y="2769"/>
                  </a:lnTo>
                  <a:lnTo>
                    <a:pt x="195" y="2657"/>
                  </a:lnTo>
                  <a:lnTo>
                    <a:pt x="181" y="2636"/>
                  </a:lnTo>
                  <a:lnTo>
                    <a:pt x="195" y="2616"/>
                  </a:lnTo>
                  <a:lnTo>
                    <a:pt x="202" y="2602"/>
                  </a:lnTo>
                  <a:lnTo>
                    <a:pt x="195" y="2553"/>
                  </a:lnTo>
                  <a:lnTo>
                    <a:pt x="181" y="2539"/>
                  </a:lnTo>
                  <a:lnTo>
                    <a:pt x="181" y="2518"/>
                  </a:lnTo>
                  <a:lnTo>
                    <a:pt x="167" y="2456"/>
                  </a:lnTo>
                  <a:lnTo>
                    <a:pt x="105" y="2442"/>
                  </a:lnTo>
                  <a:lnTo>
                    <a:pt x="126" y="2393"/>
                  </a:lnTo>
                  <a:lnTo>
                    <a:pt x="153" y="2344"/>
                  </a:lnTo>
                  <a:lnTo>
                    <a:pt x="167" y="2323"/>
                  </a:lnTo>
                  <a:lnTo>
                    <a:pt x="167" y="2261"/>
                  </a:lnTo>
                  <a:lnTo>
                    <a:pt x="202" y="2226"/>
                  </a:lnTo>
                  <a:lnTo>
                    <a:pt x="258" y="2177"/>
                  </a:lnTo>
                  <a:lnTo>
                    <a:pt x="286" y="2066"/>
                  </a:lnTo>
                  <a:lnTo>
                    <a:pt x="293" y="2031"/>
                  </a:lnTo>
                  <a:lnTo>
                    <a:pt x="265" y="1983"/>
                  </a:lnTo>
                  <a:lnTo>
                    <a:pt x="313" y="1899"/>
                  </a:lnTo>
                  <a:lnTo>
                    <a:pt x="313" y="1892"/>
                  </a:lnTo>
                  <a:lnTo>
                    <a:pt x="327" y="1857"/>
                  </a:lnTo>
                  <a:lnTo>
                    <a:pt x="320" y="1802"/>
                  </a:lnTo>
                  <a:lnTo>
                    <a:pt x="293" y="1767"/>
                  </a:lnTo>
                  <a:lnTo>
                    <a:pt x="320" y="1732"/>
                  </a:lnTo>
                  <a:lnTo>
                    <a:pt x="300" y="1683"/>
                  </a:lnTo>
                  <a:lnTo>
                    <a:pt x="223" y="1635"/>
                  </a:lnTo>
                  <a:lnTo>
                    <a:pt x="237" y="1607"/>
                  </a:lnTo>
                  <a:lnTo>
                    <a:pt x="265" y="1600"/>
                  </a:lnTo>
                  <a:lnTo>
                    <a:pt x="265" y="1586"/>
                  </a:lnTo>
                  <a:lnTo>
                    <a:pt x="313" y="1565"/>
                  </a:lnTo>
                  <a:lnTo>
                    <a:pt x="376" y="1558"/>
                  </a:lnTo>
                  <a:lnTo>
                    <a:pt x="411" y="1495"/>
                  </a:lnTo>
                  <a:lnTo>
                    <a:pt x="390" y="1461"/>
                  </a:lnTo>
                  <a:lnTo>
                    <a:pt x="397" y="1405"/>
                  </a:lnTo>
                </a:path>
              </a:pathLst>
            </a:custGeom>
            <a:grpFill/>
            <a:ln w="1905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38" name="Freeform 137"/>
            <p:cNvSpPr>
              <a:spLocks noChangeArrowheads="1"/>
            </p:cNvSpPr>
            <p:nvPr/>
          </p:nvSpPr>
          <p:spPr bwMode="auto">
            <a:xfrm>
              <a:off x="14505171" y="2999961"/>
              <a:ext cx="2263722" cy="2009107"/>
            </a:xfrm>
            <a:custGeom>
              <a:avLst/>
              <a:gdLst>
                <a:gd name="T0" fmla="*/ 4619 w 4822"/>
                <a:gd name="T1" fmla="*/ 3666 h 4279"/>
                <a:gd name="T2" fmla="*/ 4229 w 4822"/>
                <a:gd name="T3" fmla="*/ 3666 h 4279"/>
                <a:gd name="T4" fmla="*/ 3909 w 4822"/>
                <a:gd name="T5" fmla="*/ 3749 h 4279"/>
                <a:gd name="T6" fmla="*/ 3652 w 4822"/>
                <a:gd name="T7" fmla="*/ 3603 h 4279"/>
                <a:gd name="T8" fmla="*/ 3297 w 4822"/>
                <a:gd name="T9" fmla="*/ 3749 h 4279"/>
                <a:gd name="T10" fmla="*/ 2901 w 4822"/>
                <a:gd name="T11" fmla="*/ 3568 h 4279"/>
                <a:gd name="T12" fmla="*/ 2546 w 4822"/>
                <a:gd name="T13" fmla="*/ 3471 h 4279"/>
                <a:gd name="T14" fmla="*/ 2344 w 4822"/>
                <a:gd name="T15" fmla="*/ 3290 h 4279"/>
                <a:gd name="T16" fmla="*/ 2108 w 4822"/>
                <a:gd name="T17" fmla="*/ 3380 h 4279"/>
                <a:gd name="T18" fmla="*/ 1857 w 4822"/>
                <a:gd name="T19" fmla="*/ 3290 h 4279"/>
                <a:gd name="T20" fmla="*/ 1649 w 4822"/>
                <a:gd name="T21" fmla="*/ 3353 h 4279"/>
                <a:gd name="T22" fmla="*/ 1391 w 4822"/>
                <a:gd name="T23" fmla="*/ 3582 h 4279"/>
                <a:gd name="T24" fmla="*/ 1280 w 4822"/>
                <a:gd name="T25" fmla="*/ 3812 h 4279"/>
                <a:gd name="T26" fmla="*/ 1294 w 4822"/>
                <a:gd name="T27" fmla="*/ 4076 h 4279"/>
                <a:gd name="T28" fmla="*/ 1217 w 4822"/>
                <a:gd name="T29" fmla="*/ 4271 h 4279"/>
                <a:gd name="T30" fmla="*/ 981 w 4822"/>
                <a:gd name="T31" fmla="*/ 3972 h 4279"/>
                <a:gd name="T32" fmla="*/ 807 w 4822"/>
                <a:gd name="T33" fmla="*/ 3756 h 4279"/>
                <a:gd name="T34" fmla="*/ 654 w 4822"/>
                <a:gd name="T35" fmla="*/ 3492 h 4279"/>
                <a:gd name="T36" fmla="*/ 515 w 4822"/>
                <a:gd name="T37" fmla="*/ 3478 h 4279"/>
                <a:gd name="T38" fmla="*/ 403 w 4822"/>
                <a:gd name="T39" fmla="*/ 3526 h 4279"/>
                <a:gd name="T40" fmla="*/ 215 w 4822"/>
                <a:gd name="T41" fmla="*/ 3387 h 4279"/>
                <a:gd name="T42" fmla="*/ 69 w 4822"/>
                <a:gd name="T43" fmla="*/ 3179 h 4279"/>
                <a:gd name="T44" fmla="*/ 48 w 4822"/>
                <a:gd name="T45" fmla="*/ 3053 h 4279"/>
                <a:gd name="T46" fmla="*/ 0 w 4822"/>
                <a:gd name="T47" fmla="*/ 2928 h 4279"/>
                <a:gd name="T48" fmla="*/ 250 w 4822"/>
                <a:gd name="T49" fmla="*/ 2866 h 4279"/>
                <a:gd name="T50" fmla="*/ 431 w 4822"/>
                <a:gd name="T51" fmla="*/ 2796 h 4279"/>
                <a:gd name="T52" fmla="*/ 556 w 4822"/>
                <a:gd name="T53" fmla="*/ 2699 h 4279"/>
                <a:gd name="T54" fmla="*/ 445 w 4822"/>
                <a:gd name="T55" fmla="*/ 2518 h 4279"/>
                <a:gd name="T56" fmla="*/ 313 w 4822"/>
                <a:gd name="T57" fmla="*/ 2240 h 4279"/>
                <a:gd name="T58" fmla="*/ 229 w 4822"/>
                <a:gd name="T59" fmla="*/ 2066 h 4279"/>
                <a:gd name="T60" fmla="*/ 146 w 4822"/>
                <a:gd name="T61" fmla="*/ 1732 h 4279"/>
                <a:gd name="T62" fmla="*/ 368 w 4822"/>
                <a:gd name="T63" fmla="*/ 1314 h 4279"/>
                <a:gd name="T64" fmla="*/ 570 w 4822"/>
                <a:gd name="T65" fmla="*/ 1217 h 4279"/>
                <a:gd name="T66" fmla="*/ 626 w 4822"/>
                <a:gd name="T67" fmla="*/ 1481 h 4279"/>
                <a:gd name="T68" fmla="*/ 744 w 4822"/>
                <a:gd name="T69" fmla="*/ 1732 h 4279"/>
                <a:gd name="T70" fmla="*/ 939 w 4822"/>
                <a:gd name="T71" fmla="*/ 1641 h 4279"/>
                <a:gd name="T72" fmla="*/ 862 w 4822"/>
                <a:gd name="T73" fmla="*/ 1405 h 4279"/>
                <a:gd name="T74" fmla="*/ 1148 w 4822"/>
                <a:gd name="T75" fmla="*/ 981 h 4279"/>
                <a:gd name="T76" fmla="*/ 1287 w 4822"/>
                <a:gd name="T77" fmla="*/ 535 h 4279"/>
                <a:gd name="T78" fmla="*/ 1488 w 4822"/>
                <a:gd name="T79" fmla="*/ 361 h 4279"/>
                <a:gd name="T80" fmla="*/ 1718 w 4822"/>
                <a:gd name="T81" fmla="*/ 723 h 4279"/>
                <a:gd name="T82" fmla="*/ 2170 w 4822"/>
                <a:gd name="T83" fmla="*/ 619 h 4279"/>
                <a:gd name="T84" fmla="*/ 2462 w 4822"/>
                <a:gd name="T85" fmla="*/ 765 h 4279"/>
                <a:gd name="T86" fmla="*/ 2692 w 4822"/>
                <a:gd name="T87" fmla="*/ 716 h 4279"/>
                <a:gd name="T88" fmla="*/ 2629 w 4822"/>
                <a:gd name="T89" fmla="*/ 466 h 4279"/>
                <a:gd name="T90" fmla="*/ 2629 w 4822"/>
                <a:gd name="T91" fmla="*/ 48 h 4279"/>
                <a:gd name="T92" fmla="*/ 3012 w 4822"/>
                <a:gd name="T93" fmla="*/ 180 h 4279"/>
                <a:gd name="T94" fmla="*/ 3450 w 4822"/>
                <a:gd name="T95" fmla="*/ 361 h 4279"/>
                <a:gd name="T96" fmla="*/ 3415 w 4822"/>
                <a:gd name="T97" fmla="*/ 730 h 4279"/>
                <a:gd name="T98" fmla="*/ 3262 w 4822"/>
                <a:gd name="T99" fmla="*/ 1259 h 4279"/>
                <a:gd name="T100" fmla="*/ 3276 w 4822"/>
                <a:gd name="T101" fmla="*/ 1634 h 4279"/>
                <a:gd name="T102" fmla="*/ 3520 w 4822"/>
                <a:gd name="T103" fmla="*/ 1815 h 4279"/>
                <a:gd name="T104" fmla="*/ 3854 w 4822"/>
                <a:gd name="T105" fmla="*/ 1753 h 4279"/>
                <a:gd name="T106" fmla="*/ 3520 w 4822"/>
                <a:gd name="T107" fmla="*/ 2601 h 4279"/>
                <a:gd name="T108" fmla="*/ 3638 w 4822"/>
                <a:gd name="T109" fmla="*/ 2768 h 4279"/>
                <a:gd name="T110" fmla="*/ 3847 w 4822"/>
                <a:gd name="T111" fmla="*/ 2984 h 4279"/>
                <a:gd name="T112" fmla="*/ 4104 w 4822"/>
                <a:gd name="T113" fmla="*/ 3241 h 4279"/>
                <a:gd name="T114" fmla="*/ 4327 w 4822"/>
                <a:gd name="T115" fmla="*/ 3353 h 4279"/>
                <a:gd name="T116" fmla="*/ 4494 w 4822"/>
                <a:gd name="T117" fmla="*/ 3478 h 4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822" h="4279">
                  <a:moveTo>
                    <a:pt x="4654" y="3582"/>
                  </a:moveTo>
                  <a:lnTo>
                    <a:pt x="4751" y="3638"/>
                  </a:lnTo>
                  <a:lnTo>
                    <a:pt x="4793" y="3645"/>
                  </a:lnTo>
                  <a:lnTo>
                    <a:pt x="4821" y="3673"/>
                  </a:lnTo>
                  <a:lnTo>
                    <a:pt x="4814" y="3687"/>
                  </a:lnTo>
                  <a:lnTo>
                    <a:pt x="4765" y="3680"/>
                  </a:lnTo>
                  <a:lnTo>
                    <a:pt x="4730" y="3673"/>
                  </a:lnTo>
                  <a:lnTo>
                    <a:pt x="4703" y="3687"/>
                  </a:lnTo>
                  <a:lnTo>
                    <a:pt x="4654" y="3666"/>
                  </a:lnTo>
                  <a:lnTo>
                    <a:pt x="4626" y="3673"/>
                  </a:lnTo>
                  <a:lnTo>
                    <a:pt x="4619" y="3666"/>
                  </a:lnTo>
                  <a:lnTo>
                    <a:pt x="4619" y="3673"/>
                  </a:lnTo>
                  <a:lnTo>
                    <a:pt x="4577" y="3673"/>
                  </a:lnTo>
                  <a:lnTo>
                    <a:pt x="4563" y="3707"/>
                  </a:lnTo>
                  <a:lnTo>
                    <a:pt x="4522" y="3687"/>
                  </a:lnTo>
                  <a:lnTo>
                    <a:pt x="4466" y="3707"/>
                  </a:lnTo>
                  <a:lnTo>
                    <a:pt x="4445" y="3707"/>
                  </a:lnTo>
                  <a:lnTo>
                    <a:pt x="4375" y="3707"/>
                  </a:lnTo>
                  <a:lnTo>
                    <a:pt x="4361" y="3721"/>
                  </a:lnTo>
                  <a:lnTo>
                    <a:pt x="4313" y="3687"/>
                  </a:lnTo>
                  <a:lnTo>
                    <a:pt x="4264" y="3666"/>
                  </a:lnTo>
                  <a:lnTo>
                    <a:pt x="4229" y="3666"/>
                  </a:lnTo>
                  <a:lnTo>
                    <a:pt x="4209" y="3687"/>
                  </a:lnTo>
                  <a:lnTo>
                    <a:pt x="4160" y="3680"/>
                  </a:lnTo>
                  <a:lnTo>
                    <a:pt x="4118" y="3673"/>
                  </a:lnTo>
                  <a:lnTo>
                    <a:pt x="4076" y="3707"/>
                  </a:lnTo>
                  <a:lnTo>
                    <a:pt x="4035" y="3721"/>
                  </a:lnTo>
                  <a:lnTo>
                    <a:pt x="4028" y="3742"/>
                  </a:lnTo>
                  <a:lnTo>
                    <a:pt x="3972" y="3742"/>
                  </a:lnTo>
                  <a:lnTo>
                    <a:pt x="3930" y="3770"/>
                  </a:lnTo>
                  <a:lnTo>
                    <a:pt x="3944" y="3749"/>
                  </a:lnTo>
                  <a:lnTo>
                    <a:pt x="3909" y="3756"/>
                  </a:lnTo>
                  <a:lnTo>
                    <a:pt x="3909" y="3749"/>
                  </a:lnTo>
                  <a:lnTo>
                    <a:pt x="3902" y="3749"/>
                  </a:lnTo>
                  <a:lnTo>
                    <a:pt x="3888" y="3735"/>
                  </a:lnTo>
                  <a:lnTo>
                    <a:pt x="3854" y="3735"/>
                  </a:lnTo>
                  <a:lnTo>
                    <a:pt x="3819" y="3714"/>
                  </a:lnTo>
                  <a:lnTo>
                    <a:pt x="3798" y="3721"/>
                  </a:lnTo>
                  <a:lnTo>
                    <a:pt x="3784" y="3714"/>
                  </a:lnTo>
                  <a:lnTo>
                    <a:pt x="3735" y="3707"/>
                  </a:lnTo>
                  <a:lnTo>
                    <a:pt x="3687" y="3680"/>
                  </a:lnTo>
                  <a:lnTo>
                    <a:pt x="3701" y="3666"/>
                  </a:lnTo>
                  <a:lnTo>
                    <a:pt x="3673" y="3603"/>
                  </a:lnTo>
                  <a:lnTo>
                    <a:pt x="3652" y="3603"/>
                  </a:lnTo>
                  <a:lnTo>
                    <a:pt x="3638" y="3624"/>
                  </a:lnTo>
                  <a:lnTo>
                    <a:pt x="3610" y="3666"/>
                  </a:lnTo>
                  <a:lnTo>
                    <a:pt x="3610" y="3645"/>
                  </a:lnTo>
                  <a:lnTo>
                    <a:pt x="3589" y="3610"/>
                  </a:lnTo>
                  <a:lnTo>
                    <a:pt x="3527" y="3687"/>
                  </a:lnTo>
                  <a:lnTo>
                    <a:pt x="3506" y="3735"/>
                  </a:lnTo>
                  <a:lnTo>
                    <a:pt x="3478" y="3749"/>
                  </a:lnTo>
                  <a:lnTo>
                    <a:pt x="3443" y="3770"/>
                  </a:lnTo>
                  <a:lnTo>
                    <a:pt x="3422" y="3770"/>
                  </a:lnTo>
                  <a:lnTo>
                    <a:pt x="3332" y="3770"/>
                  </a:lnTo>
                  <a:lnTo>
                    <a:pt x="3297" y="3749"/>
                  </a:lnTo>
                  <a:lnTo>
                    <a:pt x="3228" y="3714"/>
                  </a:lnTo>
                  <a:lnTo>
                    <a:pt x="3193" y="3707"/>
                  </a:lnTo>
                  <a:lnTo>
                    <a:pt x="3165" y="3666"/>
                  </a:lnTo>
                  <a:lnTo>
                    <a:pt x="3151" y="3624"/>
                  </a:lnTo>
                  <a:lnTo>
                    <a:pt x="3116" y="3610"/>
                  </a:lnTo>
                  <a:lnTo>
                    <a:pt x="3054" y="3652"/>
                  </a:lnTo>
                  <a:lnTo>
                    <a:pt x="2991" y="3610"/>
                  </a:lnTo>
                  <a:lnTo>
                    <a:pt x="2970" y="3610"/>
                  </a:lnTo>
                  <a:lnTo>
                    <a:pt x="2963" y="3589"/>
                  </a:lnTo>
                  <a:lnTo>
                    <a:pt x="2914" y="3575"/>
                  </a:lnTo>
                  <a:lnTo>
                    <a:pt x="2901" y="3568"/>
                  </a:lnTo>
                  <a:lnTo>
                    <a:pt x="2866" y="3526"/>
                  </a:lnTo>
                  <a:lnTo>
                    <a:pt x="2817" y="3506"/>
                  </a:lnTo>
                  <a:lnTo>
                    <a:pt x="2762" y="3513"/>
                  </a:lnTo>
                  <a:lnTo>
                    <a:pt x="2741" y="3485"/>
                  </a:lnTo>
                  <a:lnTo>
                    <a:pt x="2720" y="3485"/>
                  </a:lnTo>
                  <a:lnTo>
                    <a:pt x="2685" y="3513"/>
                  </a:lnTo>
                  <a:lnTo>
                    <a:pt x="2664" y="3520"/>
                  </a:lnTo>
                  <a:lnTo>
                    <a:pt x="2622" y="3520"/>
                  </a:lnTo>
                  <a:lnTo>
                    <a:pt x="2602" y="3478"/>
                  </a:lnTo>
                  <a:lnTo>
                    <a:pt x="2546" y="3485"/>
                  </a:lnTo>
                  <a:lnTo>
                    <a:pt x="2546" y="3471"/>
                  </a:lnTo>
                  <a:lnTo>
                    <a:pt x="2532" y="3436"/>
                  </a:lnTo>
                  <a:lnTo>
                    <a:pt x="2504" y="3422"/>
                  </a:lnTo>
                  <a:lnTo>
                    <a:pt x="2511" y="3387"/>
                  </a:lnTo>
                  <a:lnTo>
                    <a:pt x="2497" y="3346"/>
                  </a:lnTo>
                  <a:lnTo>
                    <a:pt x="2441" y="3290"/>
                  </a:lnTo>
                  <a:lnTo>
                    <a:pt x="2414" y="3290"/>
                  </a:lnTo>
                  <a:lnTo>
                    <a:pt x="2414" y="3297"/>
                  </a:lnTo>
                  <a:lnTo>
                    <a:pt x="2372" y="3339"/>
                  </a:lnTo>
                  <a:lnTo>
                    <a:pt x="2330" y="3360"/>
                  </a:lnTo>
                  <a:lnTo>
                    <a:pt x="2337" y="3339"/>
                  </a:lnTo>
                  <a:lnTo>
                    <a:pt x="2344" y="3290"/>
                  </a:lnTo>
                  <a:lnTo>
                    <a:pt x="2309" y="3276"/>
                  </a:lnTo>
                  <a:lnTo>
                    <a:pt x="2281" y="3290"/>
                  </a:lnTo>
                  <a:lnTo>
                    <a:pt x="2261" y="3318"/>
                  </a:lnTo>
                  <a:lnTo>
                    <a:pt x="2302" y="3380"/>
                  </a:lnTo>
                  <a:lnTo>
                    <a:pt x="2274" y="3415"/>
                  </a:lnTo>
                  <a:lnTo>
                    <a:pt x="2212" y="3360"/>
                  </a:lnTo>
                  <a:lnTo>
                    <a:pt x="2205" y="3360"/>
                  </a:lnTo>
                  <a:lnTo>
                    <a:pt x="2184" y="3408"/>
                  </a:lnTo>
                  <a:lnTo>
                    <a:pt x="2177" y="3450"/>
                  </a:lnTo>
                  <a:lnTo>
                    <a:pt x="2170" y="3415"/>
                  </a:lnTo>
                  <a:lnTo>
                    <a:pt x="2108" y="3380"/>
                  </a:lnTo>
                  <a:lnTo>
                    <a:pt x="2073" y="3339"/>
                  </a:lnTo>
                  <a:lnTo>
                    <a:pt x="2066" y="3325"/>
                  </a:lnTo>
                  <a:lnTo>
                    <a:pt x="2052" y="3339"/>
                  </a:lnTo>
                  <a:lnTo>
                    <a:pt x="2045" y="3346"/>
                  </a:lnTo>
                  <a:lnTo>
                    <a:pt x="2073" y="3380"/>
                  </a:lnTo>
                  <a:lnTo>
                    <a:pt x="2003" y="3443"/>
                  </a:lnTo>
                  <a:lnTo>
                    <a:pt x="1920" y="3408"/>
                  </a:lnTo>
                  <a:lnTo>
                    <a:pt x="1857" y="3387"/>
                  </a:lnTo>
                  <a:lnTo>
                    <a:pt x="1871" y="3346"/>
                  </a:lnTo>
                  <a:lnTo>
                    <a:pt x="1871" y="3297"/>
                  </a:lnTo>
                  <a:lnTo>
                    <a:pt x="1857" y="3290"/>
                  </a:lnTo>
                  <a:lnTo>
                    <a:pt x="1836" y="3283"/>
                  </a:lnTo>
                  <a:lnTo>
                    <a:pt x="1822" y="3339"/>
                  </a:lnTo>
                  <a:lnTo>
                    <a:pt x="1760" y="3353"/>
                  </a:lnTo>
                  <a:lnTo>
                    <a:pt x="1725" y="3290"/>
                  </a:lnTo>
                  <a:lnTo>
                    <a:pt x="1711" y="3290"/>
                  </a:lnTo>
                  <a:lnTo>
                    <a:pt x="1704" y="3297"/>
                  </a:lnTo>
                  <a:lnTo>
                    <a:pt x="1704" y="3311"/>
                  </a:lnTo>
                  <a:lnTo>
                    <a:pt x="1725" y="3374"/>
                  </a:lnTo>
                  <a:lnTo>
                    <a:pt x="1690" y="3408"/>
                  </a:lnTo>
                  <a:lnTo>
                    <a:pt x="1683" y="3408"/>
                  </a:lnTo>
                  <a:lnTo>
                    <a:pt x="1649" y="3353"/>
                  </a:lnTo>
                  <a:lnTo>
                    <a:pt x="1614" y="3360"/>
                  </a:lnTo>
                  <a:lnTo>
                    <a:pt x="1544" y="3374"/>
                  </a:lnTo>
                  <a:lnTo>
                    <a:pt x="1530" y="3387"/>
                  </a:lnTo>
                  <a:lnTo>
                    <a:pt x="1495" y="3408"/>
                  </a:lnTo>
                  <a:lnTo>
                    <a:pt x="1454" y="3436"/>
                  </a:lnTo>
                  <a:lnTo>
                    <a:pt x="1426" y="3478"/>
                  </a:lnTo>
                  <a:lnTo>
                    <a:pt x="1440" y="3478"/>
                  </a:lnTo>
                  <a:lnTo>
                    <a:pt x="1426" y="3520"/>
                  </a:lnTo>
                  <a:lnTo>
                    <a:pt x="1440" y="3526"/>
                  </a:lnTo>
                  <a:lnTo>
                    <a:pt x="1426" y="3547"/>
                  </a:lnTo>
                  <a:lnTo>
                    <a:pt x="1391" y="3582"/>
                  </a:lnTo>
                  <a:lnTo>
                    <a:pt x="1377" y="3652"/>
                  </a:lnTo>
                  <a:lnTo>
                    <a:pt x="1356" y="3673"/>
                  </a:lnTo>
                  <a:lnTo>
                    <a:pt x="1349" y="3687"/>
                  </a:lnTo>
                  <a:lnTo>
                    <a:pt x="1328" y="3714"/>
                  </a:lnTo>
                  <a:lnTo>
                    <a:pt x="1321" y="3721"/>
                  </a:lnTo>
                  <a:lnTo>
                    <a:pt x="1294" y="3721"/>
                  </a:lnTo>
                  <a:lnTo>
                    <a:pt x="1294" y="3742"/>
                  </a:lnTo>
                  <a:lnTo>
                    <a:pt x="1301" y="3749"/>
                  </a:lnTo>
                  <a:lnTo>
                    <a:pt x="1294" y="3777"/>
                  </a:lnTo>
                  <a:lnTo>
                    <a:pt x="1280" y="3805"/>
                  </a:lnTo>
                  <a:lnTo>
                    <a:pt x="1280" y="3812"/>
                  </a:lnTo>
                  <a:lnTo>
                    <a:pt x="1301" y="3819"/>
                  </a:lnTo>
                  <a:lnTo>
                    <a:pt x="1301" y="3847"/>
                  </a:lnTo>
                  <a:lnTo>
                    <a:pt x="1342" y="3839"/>
                  </a:lnTo>
                  <a:lnTo>
                    <a:pt x="1356" y="3853"/>
                  </a:lnTo>
                  <a:lnTo>
                    <a:pt x="1384" y="3867"/>
                  </a:lnTo>
                  <a:lnTo>
                    <a:pt x="1412" y="3965"/>
                  </a:lnTo>
                  <a:lnTo>
                    <a:pt x="1419" y="3972"/>
                  </a:lnTo>
                  <a:lnTo>
                    <a:pt x="1398" y="3986"/>
                  </a:lnTo>
                  <a:lnTo>
                    <a:pt x="1349" y="4014"/>
                  </a:lnTo>
                  <a:lnTo>
                    <a:pt x="1342" y="4041"/>
                  </a:lnTo>
                  <a:lnTo>
                    <a:pt x="1294" y="4076"/>
                  </a:lnTo>
                  <a:lnTo>
                    <a:pt x="1294" y="4104"/>
                  </a:lnTo>
                  <a:lnTo>
                    <a:pt x="1349" y="4139"/>
                  </a:lnTo>
                  <a:lnTo>
                    <a:pt x="1356" y="4166"/>
                  </a:lnTo>
                  <a:lnTo>
                    <a:pt x="1328" y="4236"/>
                  </a:lnTo>
                  <a:lnTo>
                    <a:pt x="1349" y="4257"/>
                  </a:lnTo>
                  <a:lnTo>
                    <a:pt x="1315" y="4264"/>
                  </a:lnTo>
                  <a:lnTo>
                    <a:pt x="1315" y="4278"/>
                  </a:lnTo>
                  <a:lnTo>
                    <a:pt x="1252" y="4278"/>
                  </a:lnTo>
                  <a:lnTo>
                    <a:pt x="1245" y="4257"/>
                  </a:lnTo>
                  <a:lnTo>
                    <a:pt x="1210" y="4201"/>
                  </a:lnTo>
                  <a:lnTo>
                    <a:pt x="1217" y="4271"/>
                  </a:lnTo>
                  <a:lnTo>
                    <a:pt x="1155" y="4264"/>
                  </a:lnTo>
                  <a:lnTo>
                    <a:pt x="1155" y="4257"/>
                  </a:lnTo>
                  <a:lnTo>
                    <a:pt x="1155" y="4201"/>
                  </a:lnTo>
                  <a:lnTo>
                    <a:pt x="1169" y="4111"/>
                  </a:lnTo>
                  <a:lnTo>
                    <a:pt x="1113" y="4083"/>
                  </a:lnTo>
                  <a:lnTo>
                    <a:pt x="1113" y="4034"/>
                  </a:lnTo>
                  <a:lnTo>
                    <a:pt x="1092" y="4014"/>
                  </a:lnTo>
                  <a:lnTo>
                    <a:pt x="1071" y="3979"/>
                  </a:lnTo>
                  <a:lnTo>
                    <a:pt x="1071" y="3986"/>
                  </a:lnTo>
                  <a:lnTo>
                    <a:pt x="1002" y="4000"/>
                  </a:lnTo>
                  <a:lnTo>
                    <a:pt x="981" y="3972"/>
                  </a:lnTo>
                  <a:lnTo>
                    <a:pt x="960" y="3979"/>
                  </a:lnTo>
                  <a:lnTo>
                    <a:pt x="932" y="3979"/>
                  </a:lnTo>
                  <a:lnTo>
                    <a:pt x="925" y="3944"/>
                  </a:lnTo>
                  <a:lnTo>
                    <a:pt x="897" y="3909"/>
                  </a:lnTo>
                  <a:lnTo>
                    <a:pt x="932" y="3874"/>
                  </a:lnTo>
                  <a:lnTo>
                    <a:pt x="918" y="3839"/>
                  </a:lnTo>
                  <a:lnTo>
                    <a:pt x="897" y="3833"/>
                  </a:lnTo>
                  <a:lnTo>
                    <a:pt x="862" y="3819"/>
                  </a:lnTo>
                  <a:lnTo>
                    <a:pt x="862" y="3805"/>
                  </a:lnTo>
                  <a:lnTo>
                    <a:pt x="855" y="3798"/>
                  </a:lnTo>
                  <a:lnTo>
                    <a:pt x="807" y="3756"/>
                  </a:lnTo>
                  <a:lnTo>
                    <a:pt x="800" y="3735"/>
                  </a:lnTo>
                  <a:lnTo>
                    <a:pt x="765" y="3701"/>
                  </a:lnTo>
                  <a:lnTo>
                    <a:pt x="772" y="3680"/>
                  </a:lnTo>
                  <a:lnTo>
                    <a:pt x="786" y="3673"/>
                  </a:lnTo>
                  <a:lnTo>
                    <a:pt x="786" y="3645"/>
                  </a:lnTo>
                  <a:lnTo>
                    <a:pt x="758" y="3610"/>
                  </a:lnTo>
                  <a:lnTo>
                    <a:pt x="723" y="3610"/>
                  </a:lnTo>
                  <a:lnTo>
                    <a:pt x="696" y="3617"/>
                  </a:lnTo>
                  <a:lnTo>
                    <a:pt x="675" y="3603"/>
                  </a:lnTo>
                  <a:lnTo>
                    <a:pt x="654" y="3547"/>
                  </a:lnTo>
                  <a:lnTo>
                    <a:pt x="654" y="3492"/>
                  </a:lnTo>
                  <a:lnTo>
                    <a:pt x="640" y="3485"/>
                  </a:lnTo>
                  <a:lnTo>
                    <a:pt x="654" y="3478"/>
                  </a:lnTo>
                  <a:lnTo>
                    <a:pt x="640" y="3471"/>
                  </a:lnTo>
                  <a:lnTo>
                    <a:pt x="633" y="3471"/>
                  </a:lnTo>
                  <a:lnTo>
                    <a:pt x="633" y="3450"/>
                  </a:lnTo>
                  <a:lnTo>
                    <a:pt x="605" y="3457"/>
                  </a:lnTo>
                  <a:lnTo>
                    <a:pt x="598" y="3478"/>
                  </a:lnTo>
                  <a:lnTo>
                    <a:pt x="591" y="3457"/>
                  </a:lnTo>
                  <a:lnTo>
                    <a:pt x="556" y="3478"/>
                  </a:lnTo>
                  <a:lnTo>
                    <a:pt x="529" y="3485"/>
                  </a:lnTo>
                  <a:lnTo>
                    <a:pt x="515" y="3478"/>
                  </a:lnTo>
                  <a:lnTo>
                    <a:pt x="515" y="3492"/>
                  </a:lnTo>
                  <a:lnTo>
                    <a:pt x="501" y="3492"/>
                  </a:lnTo>
                  <a:lnTo>
                    <a:pt x="508" y="3513"/>
                  </a:lnTo>
                  <a:lnTo>
                    <a:pt x="480" y="3506"/>
                  </a:lnTo>
                  <a:lnTo>
                    <a:pt x="494" y="3513"/>
                  </a:lnTo>
                  <a:lnTo>
                    <a:pt x="480" y="3526"/>
                  </a:lnTo>
                  <a:lnTo>
                    <a:pt x="445" y="3526"/>
                  </a:lnTo>
                  <a:lnTo>
                    <a:pt x="459" y="3547"/>
                  </a:lnTo>
                  <a:lnTo>
                    <a:pt x="431" y="3554"/>
                  </a:lnTo>
                  <a:lnTo>
                    <a:pt x="403" y="3554"/>
                  </a:lnTo>
                  <a:lnTo>
                    <a:pt x="403" y="3526"/>
                  </a:lnTo>
                  <a:lnTo>
                    <a:pt x="368" y="3526"/>
                  </a:lnTo>
                  <a:lnTo>
                    <a:pt x="334" y="3492"/>
                  </a:lnTo>
                  <a:lnTo>
                    <a:pt x="334" y="3513"/>
                  </a:lnTo>
                  <a:lnTo>
                    <a:pt x="306" y="3526"/>
                  </a:lnTo>
                  <a:lnTo>
                    <a:pt x="250" y="3506"/>
                  </a:lnTo>
                  <a:lnTo>
                    <a:pt x="229" y="3478"/>
                  </a:lnTo>
                  <a:lnTo>
                    <a:pt x="236" y="3443"/>
                  </a:lnTo>
                  <a:lnTo>
                    <a:pt x="229" y="3443"/>
                  </a:lnTo>
                  <a:lnTo>
                    <a:pt x="229" y="3422"/>
                  </a:lnTo>
                  <a:lnTo>
                    <a:pt x="236" y="3415"/>
                  </a:lnTo>
                  <a:lnTo>
                    <a:pt x="215" y="3387"/>
                  </a:lnTo>
                  <a:lnTo>
                    <a:pt x="188" y="3380"/>
                  </a:lnTo>
                  <a:lnTo>
                    <a:pt x="188" y="3374"/>
                  </a:lnTo>
                  <a:lnTo>
                    <a:pt x="181" y="3353"/>
                  </a:lnTo>
                  <a:lnTo>
                    <a:pt x="174" y="3346"/>
                  </a:lnTo>
                  <a:lnTo>
                    <a:pt x="181" y="3311"/>
                  </a:lnTo>
                  <a:lnTo>
                    <a:pt x="146" y="3290"/>
                  </a:lnTo>
                  <a:lnTo>
                    <a:pt x="139" y="3255"/>
                  </a:lnTo>
                  <a:lnTo>
                    <a:pt x="76" y="3228"/>
                  </a:lnTo>
                  <a:lnTo>
                    <a:pt x="83" y="3220"/>
                  </a:lnTo>
                  <a:lnTo>
                    <a:pt x="76" y="3207"/>
                  </a:lnTo>
                  <a:lnTo>
                    <a:pt x="69" y="3179"/>
                  </a:lnTo>
                  <a:lnTo>
                    <a:pt x="132" y="3130"/>
                  </a:lnTo>
                  <a:lnTo>
                    <a:pt x="118" y="3123"/>
                  </a:lnTo>
                  <a:lnTo>
                    <a:pt x="83" y="3123"/>
                  </a:lnTo>
                  <a:lnTo>
                    <a:pt x="76" y="3144"/>
                  </a:lnTo>
                  <a:lnTo>
                    <a:pt x="41" y="3151"/>
                  </a:lnTo>
                  <a:lnTo>
                    <a:pt x="35" y="3144"/>
                  </a:lnTo>
                  <a:lnTo>
                    <a:pt x="35" y="3130"/>
                  </a:lnTo>
                  <a:lnTo>
                    <a:pt x="69" y="3123"/>
                  </a:lnTo>
                  <a:lnTo>
                    <a:pt x="35" y="3081"/>
                  </a:lnTo>
                  <a:lnTo>
                    <a:pt x="56" y="3067"/>
                  </a:lnTo>
                  <a:lnTo>
                    <a:pt x="48" y="3053"/>
                  </a:lnTo>
                  <a:lnTo>
                    <a:pt x="41" y="3053"/>
                  </a:lnTo>
                  <a:lnTo>
                    <a:pt x="83" y="3047"/>
                  </a:lnTo>
                  <a:lnTo>
                    <a:pt x="41" y="3033"/>
                  </a:lnTo>
                  <a:lnTo>
                    <a:pt x="35" y="3019"/>
                  </a:lnTo>
                  <a:lnTo>
                    <a:pt x="48" y="3033"/>
                  </a:lnTo>
                  <a:lnTo>
                    <a:pt x="69" y="3019"/>
                  </a:lnTo>
                  <a:lnTo>
                    <a:pt x="48" y="2998"/>
                  </a:lnTo>
                  <a:lnTo>
                    <a:pt x="48" y="2963"/>
                  </a:lnTo>
                  <a:lnTo>
                    <a:pt x="14" y="2977"/>
                  </a:lnTo>
                  <a:lnTo>
                    <a:pt x="21" y="2949"/>
                  </a:lnTo>
                  <a:lnTo>
                    <a:pt x="0" y="2928"/>
                  </a:lnTo>
                  <a:lnTo>
                    <a:pt x="14" y="2894"/>
                  </a:lnTo>
                  <a:lnTo>
                    <a:pt x="56" y="2886"/>
                  </a:lnTo>
                  <a:lnTo>
                    <a:pt x="41" y="2824"/>
                  </a:lnTo>
                  <a:lnTo>
                    <a:pt x="83" y="2789"/>
                  </a:lnTo>
                  <a:lnTo>
                    <a:pt x="104" y="2817"/>
                  </a:lnTo>
                  <a:lnTo>
                    <a:pt x="146" y="2817"/>
                  </a:lnTo>
                  <a:lnTo>
                    <a:pt x="181" y="2796"/>
                  </a:lnTo>
                  <a:lnTo>
                    <a:pt x="202" y="2796"/>
                  </a:lnTo>
                  <a:lnTo>
                    <a:pt x="208" y="2824"/>
                  </a:lnTo>
                  <a:lnTo>
                    <a:pt x="208" y="2831"/>
                  </a:lnTo>
                  <a:lnTo>
                    <a:pt x="250" y="2866"/>
                  </a:lnTo>
                  <a:lnTo>
                    <a:pt x="250" y="2886"/>
                  </a:lnTo>
                  <a:lnTo>
                    <a:pt x="250" y="2914"/>
                  </a:lnTo>
                  <a:lnTo>
                    <a:pt x="264" y="2928"/>
                  </a:lnTo>
                  <a:lnTo>
                    <a:pt x="306" y="2935"/>
                  </a:lnTo>
                  <a:lnTo>
                    <a:pt x="334" y="2914"/>
                  </a:lnTo>
                  <a:lnTo>
                    <a:pt x="334" y="2921"/>
                  </a:lnTo>
                  <a:lnTo>
                    <a:pt x="348" y="2921"/>
                  </a:lnTo>
                  <a:lnTo>
                    <a:pt x="368" y="2838"/>
                  </a:lnTo>
                  <a:lnTo>
                    <a:pt x="396" y="2852"/>
                  </a:lnTo>
                  <a:lnTo>
                    <a:pt x="431" y="2803"/>
                  </a:lnTo>
                  <a:lnTo>
                    <a:pt x="431" y="2796"/>
                  </a:lnTo>
                  <a:lnTo>
                    <a:pt x="382" y="2789"/>
                  </a:lnTo>
                  <a:lnTo>
                    <a:pt x="362" y="2754"/>
                  </a:lnTo>
                  <a:lnTo>
                    <a:pt x="362" y="2747"/>
                  </a:lnTo>
                  <a:lnTo>
                    <a:pt x="375" y="2754"/>
                  </a:lnTo>
                  <a:lnTo>
                    <a:pt x="431" y="2754"/>
                  </a:lnTo>
                  <a:lnTo>
                    <a:pt x="438" y="2727"/>
                  </a:lnTo>
                  <a:lnTo>
                    <a:pt x="494" y="2747"/>
                  </a:lnTo>
                  <a:lnTo>
                    <a:pt x="529" y="2720"/>
                  </a:lnTo>
                  <a:lnTo>
                    <a:pt x="535" y="2727"/>
                  </a:lnTo>
                  <a:lnTo>
                    <a:pt x="563" y="2720"/>
                  </a:lnTo>
                  <a:lnTo>
                    <a:pt x="556" y="2699"/>
                  </a:lnTo>
                  <a:lnTo>
                    <a:pt x="529" y="2657"/>
                  </a:lnTo>
                  <a:lnTo>
                    <a:pt x="535" y="2629"/>
                  </a:lnTo>
                  <a:lnTo>
                    <a:pt x="515" y="2629"/>
                  </a:lnTo>
                  <a:lnTo>
                    <a:pt x="508" y="2636"/>
                  </a:lnTo>
                  <a:lnTo>
                    <a:pt x="494" y="2573"/>
                  </a:lnTo>
                  <a:lnTo>
                    <a:pt x="480" y="2567"/>
                  </a:lnTo>
                  <a:lnTo>
                    <a:pt x="473" y="2567"/>
                  </a:lnTo>
                  <a:lnTo>
                    <a:pt x="473" y="2560"/>
                  </a:lnTo>
                  <a:lnTo>
                    <a:pt x="473" y="2518"/>
                  </a:lnTo>
                  <a:lnTo>
                    <a:pt x="466" y="2518"/>
                  </a:lnTo>
                  <a:lnTo>
                    <a:pt x="445" y="2518"/>
                  </a:lnTo>
                  <a:lnTo>
                    <a:pt x="424" y="2490"/>
                  </a:lnTo>
                  <a:lnTo>
                    <a:pt x="362" y="2469"/>
                  </a:lnTo>
                  <a:lnTo>
                    <a:pt x="348" y="2434"/>
                  </a:lnTo>
                  <a:lnTo>
                    <a:pt x="362" y="2421"/>
                  </a:lnTo>
                  <a:lnTo>
                    <a:pt x="341" y="2393"/>
                  </a:lnTo>
                  <a:lnTo>
                    <a:pt x="334" y="2365"/>
                  </a:lnTo>
                  <a:lnTo>
                    <a:pt x="334" y="2358"/>
                  </a:lnTo>
                  <a:lnTo>
                    <a:pt x="334" y="2344"/>
                  </a:lnTo>
                  <a:lnTo>
                    <a:pt x="313" y="2309"/>
                  </a:lnTo>
                  <a:lnTo>
                    <a:pt x="334" y="2274"/>
                  </a:lnTo>
                  <a:lnTo>
                    <a:pt x="313" y="2240"/>
                  </a:lnTo>
                  <a:lnTo>
                    <a:pt x="299" y="2226"/>
                  </a:lnTo>
                  <a:lnTo>
                    <a:pt x="264" y="2212"/>
                  </a:lnTo>
                  <a:lnTo>
                    <a:pt x="264" y="2191"/>
                  </a:lnTo>
                  <a:lnTo>
                    <a:pt x="271" y="2170"/>
                  </a:lnTo>
                  <a:lnTo>
                    <a:pt x="299" y="2191"/>
                  </a:lnTo>
                  <a:lnTo>
                    <a:pt x="306" y="2177"/>
                  </a:lnTo>
                  <a:lnTo>
                    <a:pt x="278" y="2135"/>
                  </a:lnTo>
                  <a:lnTo>
                    <a:pt x="285" y="2100"/>
                  </a:lnTo>
                  <a:lnTo>
                    <a:pt x="243" y="2100"/>
                  </a:lnTo>
                  <a:lnTo>
                    <a:pt x="229" y="2080"/>
                  </a:lnTo>
                  <a:lnTo>
                    <a:pt x="229" y="2066"/>
                  </a:lnTo>
                  <a:lnTo>
                    <a:pt x="243" y="2010"/>
                  </a:lnTo>
                  <a:lnTo>
                    <a:pt x="229" y="1996"/>
                  </a:lnTo>
                  <a:lnTo>
                    <a:pt x="146" y="1975"/>
                  </a:lnTo>
                  <a:lnTo>
                    <a:pt x="132" y="1934"/>
                  </a:lnTo>
                  <a:lnTo>
                    <a:pt x="83" y="1878"/>
                  </a:lnTo>
                  <a:lnTo>
                    <a:pt x="76" y="1843"/>
                  </a:lnTo>
                  <a:lnTo>
                    <a:pt x="83" y="1829"/>
                  </a:lnTo>
                  <a:lnTo>
                    <a:pt x="118" y="1787"/>
                  </a:lnTo>
                  <a:lnTo>
                    <a:pt x="146" y="1746"/>
                  </a:lnTo>
                  <a:lnTo>
                    <a:pt x="146" y="1739"/>
                  </a:lnTo>
                  <a:lnTo>
                    <a:pt x="146" y="1732"/>
                  </a:lnTo>
                  <a:lnTo>
                    <a:pt x="146" y="1704"/>
                  </a:lnTo>
                  <a:lnTo>
                    <a:pt x="139" y="1690"/>
                  </a:lnTo>
                  <a:lnTo>
                    <a:pt x="104" y="1614"/>
                  </a:lnTo>
                  <a:lnTo>
                    <a:pt x="167" y="1537"/>
                  </a:lnTo>
                  <a:lnTo>
                    <a:pt x="250" y="1454"/>
                  </a:lnTo>
                  <a:lnTo>
                    <a:pt x="285" y="1419"/>
                  </a:lnTo>
                  <a:lnTo>
                    <a:pt x="313" y="1391"/>
                  </a:lnTo>
                  <a:lnTo>
                    <a:pt x="327" y="1384"/>
                  </a:lnTo>
                  <a:lnTo>
                    <a:pt x="341" y="1370"/>
                  </a:lnTo>
                  <a:lnTo>
                    <a:pt x="368" y="1321"/>
                  </a:lnTo>
                  <a:lnTo>
                    <a:pt x="368" y="1314"/>
                  </a:lnTo>
                  <a:lnTo>
                    <a:pt x="368" y="1308"/>
                  </a:lnTo>
                  <a:lnTo>
                    <a:pt x="362" y="1308"/>
                  </a:lnTo>
                  <a:lnTo>
                    <a:pt x="341" y="1231"/>
                  </a:lnTo>
                  <a:lnTo>
                    <a:pt x="341" y="1182"/>
                  </a:lnTo>
                  <a:lnTo>
                    <a:pt x="348" y="1175"/>
                  </a:lnTo>
                  <a:lnTo>
                    <a:pt x="396" y="1120"/>
                  </a:lnTo>
                  <a:lnTo>
                    <a:pt x="431" y="1161"/>
                  </a:lnTo>
                  <a:lnTo>
                    <a:pt x="466" y="1182"/>
                  </a:lnTo>
                  <a:lnTo>
                    <a:pt x="508" y="1175"/>
                  </a:lnTo>
                  <a:lnTo>
                    <a:pt x="563" y="1217"/>
                  </a:lnTo>
                  <a:lnTo>
                    <a:pt x="570" y="1217"/>
                  </a:lnTo>
                  <a:lnTo>
                    <a:pt x="563" y="1280"/>
                  </a:lnTo>
                  <a:lnTo>
                    <a:pt x="542" y="1273"/>
                  </a:lnTo>
                  <a:lnTo>
                    <a:pt x="535" y="1294"/>
                  </a:lnTo>
                  <a:lnTo>
                    <a:pt x="535" y="1314"/>
                  </a:lnTo>
                  <a:lnTo>
                    <a:pt x="501" y="1342"/>
                  </a:lnTo>
                  <a:lnTo>
                    <a:pt x="473" y="1384"/>
                  </a:lnTo>
                  <a:lnTo>
                    <a:pt x="459" y="1412"/>
                  </a:lnTo>
                  <a:lnTo>
                    <a:pt x="515" y="1412"/>
                  </a:lnTo>
                  <a:lnTo>
                    <a:pt x="556" y="1426"/>
                  </a:lnTo>
                  <a:lnTo>
                    <a:pt x="563" y="1440"/>
                  </a:lnTo>
                  <a:lnTo>
                    <a:pt x="626" y="1481"/>
                  </a:lnTo>
                  <a:lnTo>
                    <a:pt x="640" y="1474"/>
                  </a:lnTo>
                  <a:lnTo>
                    <a:pt x="654" y="1544"/>
                  </a:lnTo>
                  <a:lnTo>
                    <a:pt x="668" y="1558"/>
                  </a:lnTo>
                  <a:lnTo>
                    <a:pt x="696" y="1606"/>
                  </a:lnTo>
                  <a:lnTo>
                    <a:pt x="696" y="1614"/>
                  </a:lnTo>
                  <a:lnTo>
                    <a:pt x="709" y="1669"/>
                  </a:lnTo>
                  <a:lnTo>
                    <a:pt x="723" y="1669"/>
                  </a:lnTo>
                  <a:lnTo>
                    <a:pt x="675" y="1732"/>
                  </a:lnTo>
                  <a:lnTo>
                    <a:pt x="668" y="1753"/>
                  </a:lnTo>
                  <a:lnTo>
                    <a:pt x="696" y="1746"/>
                  </a:lnTo>
                  <a:lnTo>
                    <a:pt x="744" y="1732"/>
                  </a:lnTo>
                  <a:lnTo>
                    <a:pt x="758" y="1739"/>
                  </a:lnTo>
                  <a:lnTo>
                    <a:pt x="765" y="1753"/>
                  </a:lnTo>
                  <a:lnTo>
                    <a:pt x="807" y="1746"/>
                  </a:lnTo>
                  <a:lnTo>
                    <a:pt x="807" y="1767"/>
                  </a:lnTo>
                  <a:lnTo>
                    <a:pt x="835" y="1781"/>
                  </a:lnTo>
                  <a:lnTo>
                    <a:pt x="855" y="1773"/>
                  </a:lnTo>
                  <a:lnTo>
                    <a:pt x="869" y="1773"/>
                  </a:lnTo>
                  <a:lnTo>
                    <a:pt x="883" y="1732"/>
                  </a:lnTo>
                  <a:lnTo>
                    <a:pt x="897" y="1711"/>
                  </a:lnTo>
                  <a:lnTo>
                    <a:pt x="918" y="1655"/>
                  </a:lnTo>
                  <a:lnTo>
                    <a:pt x="939" y="1641"/>
                  </a:lnTo>
                  <a:lnTo>
                    <a:pt x="960" y="1606"/>
                  </a:lnTo>
                  <a:lnTo>
                    <a:pt x="939" y="1600"/>
                  </a:lnTo>
                  <a:lnTo>
                    <a:pt x="939" y="1586"/>
                  </a:lnTo>
                  <a:lnTo>
                    <a:pt x="897" y="1558"/>
                  </a:lnTo>
                  <a:lnTo>
                    <a:pt x="862" y="1544"/>
                  </a:lnTo>
                  <a:lnTo>
                    <a:pt x="855" y="1523"/>
                  </a:lnTo>
                  <a:lnTo>
                    <a:pt x="842" y="1502"/>
                  </a:lnTo>
                  <a:lnTo>
                    <a:pt x="842" y="1481"/>
                  </a:lnTo>
                  <a:lnTo>
                    <a:pt x="807" y="1454"/>
                  </a:lnTo>
                  <a:lnTo>
                    <a:pt x="807" y="1440"/>
                  </a:lnTo>
                  <a:lnTo>
                    <a:pt x="862" y="1405"/>
                  </a:lnTo>
                  <a:lnTo>
                    <a:pt x="835" y="1328"/>
                  </a:lnTo>
                  <a:lnTo>
                    <a:pt x="842" y="1280"/>
                  </a:lnTo>
                  <a:lnTo>
                    <a:pt x="939" y="1245"/>
                  </a:lnTo>
                  <a:lnTo>
                    <a:pt x="967" y="1196"/>
                  </a:lnTo>
                  <a:lnTo>
                    <a:pt x="953" y="1120"/>
                  </a:lnTo>
                  <a:lnTo>
                    <a:pt x="1002" y="1092"/>
                  </a:lnTo>
                  <a:lnTo>
                    <a:pt x="1015" y="1092"/>
                  </a:lnTo>
                  <a:lnTo>
                    <a:pt x="1057" y="1043"/>
                  </a:lnTo>
                  <a:lnTo>
                    <a:pt x="1099" y="1015"/>
                  </a:lnTo>
                  <a:lnTo>
                    <a:pt x="1120" y="1015"/>
                  </a:lnTo>
                  <a:lnTo>
                    <a:pt x="1148" y="981"/>
                  </a:lnTo>
                  <a:lnTo>
                    <a:pt x="1155" y="925"/>
                  </a:lnTo>
                  <a:lnTo>
                    <a:pt x="1182" y="911"/>
                  </a:lnTo>
                  <a:lnTo>
                    <a:pt x="1189" y="883"/>
                  </a:lnTo>
                  <a:lnTo>
                    <a:pt x="1224" y="869"/>
                  </a:lnTo>
                  <a:lnTo>
                    <a:pt x="1231" y="814"/>
                  </a:lnTo>
                  <a:lnTo>
                    <a:pt x="1287" y="730"/>
                  </a:lnTo>
                  <a:lnTo>
                    <a:pt x="1294" y="695"/>
                  </a:lnTo>
                  <a:lnTo>
                    <a:pt x="1301" y="668"/>
                  </a:lnTo>
                  <a:lnTo>
                    <a:pt x="1301" y="626"/>
                  </a:lnTo>
                  <a:lnTo>
                    <a:pt x="1280" y="591"/>
                  </a:lnTo>
                  <a:lnTo>
                    <a:pt x="1287" y="535"/>
                  </a:lnTo>
                  <a:lnTo>
                    <a:pt x="1280" y="521"/>
                  </a:lnTo>
                  <a:lnTo>
                    <a:pt x="1266" y="466"/>
                  </a:lnTo>
                  <a:lnTo>
                    <a:pt x="1231" y="452"/>
                  </a:lnTo>
                  <a:lnTo>
                    <a:pt x="1224" y="403"/>
                  </a:lnTo>
                  <a:lnTo>
                    <a:pt x="1259" y="389"/>
                  </a:lnTo>
                  <a:lnTo>
                    <a:pt x="1280" y="306"/>
                  </a:lnTo>
                  <a:lnTo>
                    <a:pt x="1315" y="292"/>
                  </a:lnTo>
                  <a:lnTo>
                    <a:pt x="1426" y="278"/>
                  </a:lnTo>
                  <a:lnTo>
                    <a:pt x="1419" y="299"/>
                  </a:lnTo>
                  <a:lnTo>
                    <a:pt x="1454" y="334"/>
                  </a:lnTo>
                  <a:lnTo>
                    <a:pt x="1488" y="361"/>
                  </a:lnTo>
                  <a:lnTo>
                    <a:pt x="1516" y="327"/>
                  </a:lnTo>
                  <a:lnTo>
                    <a:pt x="1544" y="292"/>
                  </a:lnTo>
                  <a:lnTo>
                    <a:pt x="1579" y="278"/>
                  </a:lnTo>
                  <a:lnTo>
                    <a:pt x="1586" y="361"/>
                  </a:lnTo>
                  <a:lnTo>
                    <a:pt x="1579" y="487"/>
                  </a:lnTo>
                  <a:lnTo>
                    <a:pt x="1586" y="549"/>
                  </a:lnTo>
                  <a:lnTo>
                    <a:pt x="1586" y="570"/>
                  </a:lnTo>
                  <a:lnTo>
                    <a:pt x="1621" y="584"/>
                  </a:lnTo>
                  <a:lnTo>
                    <a:pt x="1655" y="626"/>
                  </a:lnTo>
                  <a:lnTo>
                    <a:pt x="1704" y="702"/>
                  </a:lnTo>
                  <a:lnTo>
                    <a:pt x="1718" y="723"/>
                  </a:lnTo>
                  <a:lnTo>
                    <a:pt x="1746" y="723"/>
                  </a:lnTo>
                  <a:lnTo>
                    <a:pt x="1781" y="737"/>
                  </a:lnTo>
                  <a:lnTo>
                    <a:pt x="1878" y="751"/>
                  </a:lnTo>
                  <a:lnTo>
                    <a:pt x="1941" y="730"/>
                  </a:lnTo>
                  <a:lnTo>
                    <a:pt x="1996" y="737"/>
                  </a:lnTo>
                  <a:lnTo>
                    <a:pt x="2010" y="681"/>
                  </a:lnTo>
                  <a:lnTo>
                    <a:pt x="2010" y="660"/>
                  </a:lnTo>
                  <a:lnTo>
                    <a:pt x="2031" y="626"/>
                  </a:lnTo>
                  <a:lnTo>
                    <a:pt x="2045" y="626"/>
                  </a:lnTo>
                  <a:lnTo>
                    <a:pt x="2101" y="654"/>
                  </a:lnTo>
                  <a:lnTo>
                    <a:pt x="2170" y="619"/>
                  </a:lnTo>
                  <a:lnTo>
                    <a:pt x="2198" y="591"/>
                  </a:lnTo>
                  <a:lnTo>
                    <a:pt x="2268" y="584"/>
                  </a:lnTo>
                  <a:lnTo>
                    <a:pt x="2309" y="556"/>
                  </a:lnTo>
                  <a:lnTo>
                    <a:pt x="2337" y="584"/>
                  </a:lnTo>
                  <a:lnTo>
                    <a:pt x="2379" y="556"/>
                  </a:lnTo>
                  <a:lnTo>
                    <a:pt x="2435" y="619"/>
                  </a:lnTo>
                  <a:lnTo>
                    <a:pt x="2455" y="626"/>
                  </a:lnTo>
                  <a:lnTo>
                    <a:pt x="2441" y="688"/>
                  </a:lnTo>
                  <a:lnTo>
                    <a:pt x="2462" y="702"/>
                  </a:lnTo>
                  <a:lnTo>
                    <a:pt x="2455" y="758"/>
                  </a:lnTo>
                  <a:lnTo>
                    <a:pt x="2462" y="765"/>
                  </a:lnTo>
                  <a:lnTo>
                    <a:pt x="2546" y="814"/>
                  </a:lnTo>
                  <a:lnTo>
                    <a:pt x="2546" y="869"/>
                  </a:lnTo>
                  <a:lnTo>
                    <a:pt x="2539" y="890"/>
                  </a:lnTo>
                  <a:lnTo>
                    <a:pt x="2587" y="911"/>
                  </a:lnTo>
                  <a:lnTo>
                    <a:pt x="2622" y="883"/>
                  </a:lnTo>
                  <a:lnTo>
                    <a:pt x="2629" y="890"/>
                  </a:lnTo>
                  <a:lnTo>
                    <a:pt x="2685" y="890"/>
                  </a:lnTo>
                  <a:lnTo>
                    <a:pt x="2755" y="820"/>
                  </a:lnTo>
                  <a:lnTo>
                    <a:pt x="2734" y="786"/>
                  </a:lnTo>
                  <a:lnTo>
                    <a:pt x="2727" y="779"/>
                  </a:lnTo>
                  <a:lnTo>
                    <a:pt x="2692" y="716"/>
                  </a:lnTo>
                  <a:lnTo>
                    <a:pt x="2643" y="681"/>
                  </a:lnTo>
                  <a:lnTo>
                    <a:pt x="2636" y="640"/>
                  </a:lnTo>
                  <a:lnTo>
                    <a:pt x="2643" y="619"/>
                  </a:lnTo>
                  <a:lnTo>
                    <a:pt x="2671" y="591"/>
                  </a:lnTo>
                  <a:lnTo>
                    <a:pt x="2685" y="556"/>
                  </a:lnTo>
                  <a:lnTo>
                    <a:pt x="2727" y="535"/>
                  </a:lnTo>
                  <a:lnTo>
                    <a:pt x="2734" y="493"/>
                  </a:lnTo>
                  <a:lnTo>
                    <a:pt x="2720" y="473"/>
                  </a:lnTo>
                  <a:lnTo>
                    <a:pt x="2706" y="459"/>
                  </a:lnTo>
                  <a:lnTo>
                    <a:pt x="2685" y="438"/>
                  </a:lnTo>
                  <a:lnTo>
                    <a:pt x="2629" y="466"/>
                  </a:lnTo>
                  <a:lnTo>
                    <a:pt x="2574" y="459"/>
                  </a:lnTo>
                  <a:lnTo>
                    <a:pt x="2560" y="431"/>
                  </a:lnTo>
                  <a:lnTo>
                    <a:pt x="2532" y="424"/>
                  </a:lnTo>
                  <a:lnTo>
                    <a:pt x="2539" y="389"/>
                  </a:lnTo>
                  <a:lnTo>
                    <a:pt x="2539" y="292"/>
                  </a:lnTo>
                  <a:lnTo>
                    <a:pt x="2539" y="264"/>
                  </a:lnTo>
                  <a:lnTo>
                    <a:pt x="2532" y="208"/>
                  </a:lnTo>
                  <a:lnTo>
                    <a:pt x="2595" y="160"/>
                  </a:lnTo>
                  <a:lnTo>
                    <a:pt x="2595" y="132"/>
                  </a:lnTo>
                  <a:lnTo>
                    <a:pt x="2622" y="125"/>
                  </a:lnTo>
                  <a:lnTo>
                    <a:pt x="2629" y="48"/>
                  </a:lnTo>
                  <a:lnTo>
                    <a:pt x="2657" y="48"/>
                  </a:lnTo>
                  <a:lnTo>
                    <a:pt x="2762" y="14"/>
                  </a:lnTo>
                  <a:lnTo>
                    <a:pt x="2817" y="28"/>
                  </a:lnTo>
                  <a:lnTo>
                    <a:pt x="2852" y="0"/>
                  </a:lnTo>
                  <a:lnTo>
                    <a:pt x="2887" y="41"/>
                  </a:lnTo>
                  <a:lnTo>
                    <a:pt x="2859" y="90"/>
                  </a:lnTo>
                  <a:lnTo>
                    <a:pt x="2873" y="132"/>
                  </a:lnTo>
                  <a:lnTo>
                    <a:pt x="2914" y="132"/>
                  </a:lnTo>
                  <a:lnTo>
                    <a:pt x="2956" y="167"/>
                  </a:lnTo>
                  <a:lnTo>
                    <a:pt x="2963" y="180"/>
                  </a:lnTo>
                  <a:lnTo>
                    <a:pt x="3012" y="180"/>
                  </a:lnTo>
                  <a:lnTo>
                    <a:pt x="3026" y="195"/>
                  </a:lnTo>
                  <a:lnTo>
                    <a:pt x="3054" y="167"/>
                  </a:lnTo>
                  <a:lnTo>
                    <a:pt x="3130" y="195"/>
                  </a:lnTo>
                  <a:lnTo>
                    <a:pt x="3158" y="180"/>
                  </a:lnTo>
                  <a:lnTo>
                    <a:pt x="3179" y="201"/>
                  </a:lnTo>
                  <a:lnTo>
                    <a:pt x="3200" y="222"/>
                  </a:lnTo>
                  <a:lnTo>
                    <a:pt x="3214" y="264"/>
                  </a:lnTo>
                  <a:lnTo>
                    <a:pt x="3248" y="299"/>
                  </a:lnTo>
                  <a:lnTo>
                    <a:pt x="3332" y="299"/>
                  </a:lnTo>
                  <a:lnTo>
                    <a:pt x="3381" y="327"/>
                  </a:lnTo>
                  <a:lnTo>
                    <a:pt x="3450" y="361"/>
                  </a:lnTo>
                  <a:lnTo>
                    <a:pt x="3492" y="403"/>
                  </a:lnTo>
                  <a:lnTo>
                    <a:pt x="3485" y="459"/>
                  </a:lnTo>
                  <a:lnTo>
                    <a:pt x="3506" y="493"/>
                  </a:lnTo>
                  <a:lnTo>
                    <a:pt x="3471" y="556"/>
                  </a:lnTo>
                  <a:lnTo>
                    <a:pt x="3408" y="563"/>
                  </a:lnTo>
                  <a:lnTo>
                    <a:pt x="3360" y="584"/>
                  </a:lnTo>
                  <a:lnTo>
                    <a:pt x="3360" y="598"/>
                  </a:lnTo>
                  <a:lnTo>
                    <a:pt x="3332" y="605"/>
                  </a:lnTo>
                  <a:lnTo>
                    <a:pt x="3318" y="633"/>
                  </a:lnTo>
                  <a:lnTo>
                    <a:pt x="3395" y="681"/>
                  </a:lnTo>
                  <a:lnTo>
                    <a:pt x="3415" y="730"/>
                  </a:lnTo>
                  <a:lnTo>
                    <a:pt x="3388" y="765"/>
                  </a:lnTo>
                  <a:lnTo>
                    <a:pt x="3415" y="800"/>
                  </a:lnTo>
                  <a:lnTo>
                    <a:pt x="3422" y="855"/>
                  </a:lnTo>
                  <a:lnTo>
                    <a:pt x="3408" y="890"/>
                  </a:lnTo>
                  <a:lnTo>
                    <a:pt x="3408" y="897"/>
                  </a:lnTo>
                  <a:lnTo>
                    <a:pt x="3360" y="981"/>
                  </a:lnTo>
                  <a:lnTo>
                    <a:pt x="3388" y="1029"/>
                  </a:lnTo>
                  <a:lnTo>
                    <a:pt x="3381" y="1064"/>
                  </a:lnTo>
                  <a:lnTo>
                    <a:pt x="3353" y="1175"/>
                  </a:lnTo>
                  <a:lnTo>
                    <a:pt x="3297" y="1224"/>
                  </a:lnTo>
                  <a:lnTo>
                    <a:pt x="3262" y="1259"/>
                  </a:lnTo>
                  <a:lnTo>
                    <a:pt x="3262" y="1321"/>
                  </a:lnTo>
                  <a:lnTo>
                    <a:pt x="3248" y="1342"/>
                  </a:lnTo>
                  <a:lnTo>
                    <a:pt x="3221" y="1391"/>
                  </a:lnTo>
                  <a:lnTo>
                    <a:pt x="3200" y="1440"/>
                  </a:lnTo>
                  <a:lnTo>
                    <a:pt x="3262" y="1454"/>
                  </a:lnTo>
                  <a:lnTo>
                    <a:pt x="3276" y="1516"/>
                  </a:lnTo>
                  <a:lnTo>
                    <a:pt x="3276" y="1537"/>
                  </a:lnTo>
                  <a:lnTo>
                    <a:pt x="3290" y="1551"/>
                  </a:lnTo>
                  <a:lnTo>
                    <a:pt x="3297" y="1600"/>
                  </a:lnTo>
                  <a:lnTo>
                    <a:pt x="3290" y="1614"/>
                  </a:lnTo>
                  <a:lnTo>
                    <a:pt x="3276" y="1634"/>
                  </a:lnTo>
                  <a:lnTo>
                    <a:pt x="3290" y="1655"/>
                  </a:lnTo>
                  <a:lnTo>
                    <a:pt x="3290" y="1767"/>
                  </a:lnTo>
                  <a:lnTo>
                    <a:pt x="3325" y="1773"/>
                  </a:lnTo>
                  <a:lnTo>
                    <a:pt x="3360" y="1787"/>
                  </a:lnTo>
                  <a:lnTo>
                    <a:pt x="3332" y="1808"/>
                  </a:lnTo>
                  <a:lnTo>
                    <a:pt x="3353" y="1850"/>
                  </a:lnTo>
                  <a:lnTo>
                    <a:pt x="3360" y="1864"/>
                  </a:lnTo>
                  <a:lnTo>
                    <a:pt x="3422" y="1843"/>
                  </a:lnTo>
                  <a:lnTo>
                    <a:pt x="3450" y="1829"/>
                  </a:lnTo>
                  <a:lnTo>
                    <a:pt x="3513" y="1808"/>
                  </a:lnTo>
                  <a:lnTo>
                    <a:pt x="3520" y="1815"/>
                  </a:lnTo>
                  <a:lnTo>
                    <a:pt x="3548" y="1767"/>
                  </a:lnTo>
                  <a:lnTo>
                    <a:pt x="3555" y="1753"/>
                  </a:lnTo>
                  <a:lnTo>
                    <a:pt x="3603" y="1746"/>
                  </a:lnTo>
                  <a:lnTo>
                    <a:pt x="3617" y="1739"/>
                  </a:lnTo>
                  <a:lnTo>
                    <a:pt x="3645" y="1739"/>
                  </a:lnTo>
                  <a:lnTo>
                    <a:pt x="3701" y="1739"/>
                  </a:lnTo>
                  <a:lnTo>
                    <a:pt x="3708" y="1753"/>
                  </a:lnTo>
                  <a:lnTo>
                    <a:pt x="3735" y="1732"/>
                  </a:lnTo>
                  <a:lnTo>
                    <a:pt x="3777" y="1746"/>
                  </a:lnTo>
                  <a:lnTo>
                    <a:pt x="3819" y="1739"/>
                  </a:lnTo>
                  <a:lnTo>
                    <a:pt x="3854" y="1753"/>
                  </a:lnTo>
                  <a:lnTo>
                    <a:pt x="3798" y="1843"/>
                  </a:lnTo>
                  <a:lnTo>
                    <a:pt x="3721" y="1948"/>
                  </a:lnTo>
                  <a:lnTo>
                    <a:pt x="3673" y="2031"/>
                  </a:lnTo>
                  <a:lnTo>
                    <a:pt x="3603" y="2128"/>
                  </a:lnTo>
                  <a:lnTo>
                    <a:pt x="3492" y="2246"/>
                  </a:lnTo>
                  <a:lnTo>
                    <a:pt x="3506" y="2309"/>
                  </a:lnTo>
                  <a:lnTo>
                    <a:pt x="3506" y="2344"/>
                  </a:lnTo>
                  <a:lnTo>
                    <a:pt x="3513" y="2421"/>
                  </a:lnTo>
                  <a:lnTo>
                    <a:pt x="3513" y="2455"/>
                  </a:lnTo>
                  <a:lnTo>
                    <a:pt x="3520" y="2525"/>
                  </a:lnTo>
                  <a:lnTo>
                    <a:pt x="3520" y="2601"/>
                  </a:lnTo>
                  <a:lnTo>
                    <a:pt x="3485" y="2601"/>
                  </a:lnTo>
                  <a:lnTo>
                    <a:pt x="3492" y="2622"/>
                  </a:lnTo>
                  <a:lnTo>
                    <a:pt x="3541" y="2608"/>
                  </a:lnTo>
                  <a:lnTo>
                    <a:pt x="3527" y="2664"/>
                  </a:lnTo>
                  <a:lnTo>
                    <a:pt x="3548" y="2664"/>
                  </a:lnTo>
                  <a:lnTo>
                    <a:pt x="3562" y="2650"/>
                  </a:lnTo>
                  <a:lnTo>
                    <a:pt x="3638" y="2664"/>
                  </a:lnTo>
                  <a:lnTo>
                    <a:pt x="3645" y="2699"/>
                  </a:lnTo>
                  <a:lnTo>
                    <a:pt x="3652" y="2699"/>
                  </a:lnTo>
                  <a:lnTo>
                    <a:pt x="3617" y="2747"/>
                  </a:lnTo>
                  <a:lnTo>
                    <a:pt x="3638" y="2768"/>
                  </a:lnTo>
                  <a:lnTo>
                    <a:pt x="3589" y="2803"/>
                  </a:lnTo>
                  <a:lnTo>
                    <a:pt x="3589" y="2831"/>
                  </a:lnTo>
                  <a:lnTo>
                    <a:pt x="3638" y="2838"/>
                  </a:lnTo>
                  <a:lnTo>
                    <a:pt x="3624" y="2886"/>
                  </a:lnTo>
                  <a:lnTo>
                    <a:pt x="3673" y="2886"/>
                  </a:lnTo>
                  <a:lnTo>
                    <a:pt x="3659" y="2935"/>
                  </a:lnTo>
                  <a:lnTo>
                    <a:pt x="3680" y="2949"/>
                  </a:lnTo>
                  <a:lnTo>
                    <a:pt x="3701" y="2935"/>
                  </a:lnTo>
                  <a:lnTo>
                    <a:pt x="3749" y="2886"/>
                  </a:lnTo>
                  <a:lnTo>
                    <a:pt x="3840" y="2977"/>
                  </a:lnTo>
                  <a:lnTo>
                    <a:pt x="3847" y="2984"/>
                  </a:lnTo>
                  <a:lnTo>
                    <a:pt x="3854" y="3019"/>
                  </a:lnTo>
                  <a:lnTo>
                    <a:pt x="3909" y="3033"/>
                  </a:lnTo>
                  <a:lnTo>
                    <a:pt x="3930" y="3033"/>
                  </a:lnTo>
                  <a:lnTo>
                    <a:pt x="3944" y="3033"/>
                  </a:lnTo>
                  <a:lnTo>
                    <a:pt x="3951" y="3061"/>
                  </a:lnTo>
                  <a:lnTo>
                    <a:pt x="4007" y="3067"/>
                  </a:lnTo>
                  <a:lnTo>
                    <a:pt x="4007" y="3109"/>
                  </a:lnTo>
                  <a:lnTo>
                    <a:pt x="4028" y="3123"/>
                  </a:lnTo>
                  <a:lnTo>
                    <a:pt x="4076" y="3144"/>
                  </a:lnTo>
                  <a:lnTo>
                    <a:pt x="4111" y="3165"/>
                  </a:lnTo>
                  <a:lnTo>
                    <a:pt x="4104" y="3241"/>
                  </a:lnTo>
                  <a:lnTo>
                    <a:pt x="4132" y="3248"/>
                  </a:lnTo>
                  <a:lnTo>
                    <a:pt x="4167" y="3241"/>
                  </a:lnTo>
                  <a:lnTo>
                    <a:pt x="4174" y="3248"/>
                  </a:lnTo>
                  <a:lnTo>
                    <a:pt x="4195" y="3248"/>
                  </a:lnTo>
                  <a:lnTo>
                    <a:pt x="4181" y="3283"/>
                  </a:lnTo>
                  <a:lnTo>
                    <a:pt x="4167" y="3311"/>
                  </a:lnTo>
                  <a:lnTo>
                    <a:pt x="4195" y="3339"/>
                  </a:lnTo>
                  <a:lnTo>
                    <a:pt x="4236" y="3360"/>
                  </a:lnTo>
                  <a:lnTo>
                    <a:pt x="4271" y="3374"/>
                  </a:lnTo>
                  <a:lnTo>
                    <a:pt x="4278" y="3325"/>
                  </a:lnTo>
                  <a:lnTo>
                    <a:pt x="4327" y="3353"/>
                  </a:lnTo>
                  <a:lnTo>
                    <a:pt x="4341" y="3311"/>
                  </a:lnTo>
                  <a:lnTo>
                    <a:pt x="4348" y="3297"/>
                  </a:lnTo>
                  <a:lnTo>
                    <a:pt x="4438" y="3339"/>
                  </a:lnTo>
                  <a:lnTo>
                    <a:pt x="4445" y="3339"/>
                  </a:lnTo>
                  <a:lnTo>
                    <a:pt x="4403" y="3374"/>
                  </a:lnTo>
                  <a:lnTo>
                    <a:pt x="4410" y="3394"/>
                  </a:lnTo>
                  <a:lnTo>
                    <a:pt x="4396" y="3443"/>
                  </a:lnTo>
                  <a:lnTo>
                    <a:pt x="4403" y="3450"/>
                  </a:lnTo>
                  <a:lnTo>
                    <a:pt x="4445" y="3450"/>
                  </a:lnTo>
                  <a:lnTo>
                    <a:pt x="4487" y="3471"/>
                  </a:lnTo>
                  <a:lnTo>
                    <a:pt x="4494" y="3478"/>
                  </a:lnTo>
                  <a:lnTo>
                    <a:pt x="4522" y="3478"/>
                  </a:lnTo>
                  <a:lnTo>
                    <a:pt x="4556" y="3457"/>
                  </a:lnTo>
                  <a:lnTo>
                    <a:pt x="4556" y="3485"/>
                  </a:lnTo>
                  <a:lnTo>
                    <a:pt x="4542" y="3513"/>
                  </a:lnTo>
                  <a:lnTo>
                    <a:pt x="4577" y="3547"/>
                  </a:lnTo>
                  <a:lnTo>
                    <a:pt x="4605" y="3547"/>
                  </a:lnTo>
                  <a:lnTo>
                    <a:pt x="4654" y="3582"/>
                  </a:lnTo>
                </a:path>
              </a:pathLst>
            </a:custGeom>
            <a:grpFill/>
            <a:ln w="19050" cap="flat" cmpd="sng">
              <a:solidFill>
                <a:srgbClr val="01010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39" name="Freeform 138"/>
            <p:cNvSpPr>
              <a:spLocks noChangeArrowheads="1"/>
            </p:cNvSpPr>
            <p:nvPr/>
          </p:nvSpPr>
          <p:spPr bwMode="auto">
            <a:xfrm>
              <a:off x="14505171" y="2999961"/>
              <a:ext cx="2263722" cy="2009107"/>
            </a:xfrm>
            <a:custGeom>
              <a:avLst/>
              <a:gdLst>
                <a:gd name="T0" fmla="*/ 4619 w 4822"/>
                <a:gd name="T1" fmla="*/ 3666 h 4279"/>
                <a:gd name="T2" fmla="*/ 4229 w 4822"/>
                <a:gd name="T3" fmla="*/ 3666 h 4279"/>
                <a:gd name="T4" fmla="*/ 3909 w 4822"/>
                <a:gd name="T5" fmla="*/ 3749 h 4279"/>
                <a:gd name="T6" fmla="*/ 3652 w 4822"/>
                <a:gd name="T7" fmla="*/ 3603 h 4279"/>
                <a:gd name="T8" fmla="*/ 3297 w 4822"/>
                <a:gd name="T9" fmla="*/ 3749 h 4279"/>
                <a:gd name="T10" fmla="*/ 2901 w 4822"/>
                <a:gd name="T11" fmla="*/ 3568 h 4279"/>
                <a:gd name="T12" fmla="*/ 2546 w 4822"/>
                <a:gd name="T13" fmla="*/ 3471 h 4279"/>
                <a:gd name="T14" fmla="*/ 2344 w 4822"/>
                <a:gd name="T15" fmla="*/ 3290 h 4279"/>
                <a:gd name="T16" fmla="*/ 2108 w 4822"/>
                <a:gd name="T17" fmla="*/ 3380 h 4279"/>
                <a:gd name="T18" fmla="*/ 1857 w 4822"/>
                <a:gd name="T19" fmla="*/ 3290 h 4279"/>
                <a:gd name="T20" fmla="*/ 1649 w 4822"/>
                <a:gd name="T21" fmla="*/ 3353 h 4279"/>
                <a:gd name="T22" fmla="*/ 1391 w 4822"/>
                <a:gd name="T23" fmla="*/ 3582 h 4279"/>
                <a:gd name="T24" fmla="*/ 1280 w 4822"/>
                <a:gd name="T25" fmla="*/ 3812 h 4279"/>
                <a:gd name="T26" fmla="*/ 1294 w 4822"/>
                <a:gd name="T27" fmla="*/ 4076 h 4279"/>
                <a:gd name="T28" fmla="*/ 1217 w 4822"/>
                <a:gd name="T29" fmla="*/ 4271 h 4279"/>
                <a:gd name="T30" fmla="*/ 981 w 4822"/>
                <a:gd name="T31" fmla="*/ 3972 h 4279"/>
                <a:gd name="T32" fmla="*/ 807 w 4822"/>
                <a:gd name="T33" fmla="*/ 3756 h 4279"/>
                <a:gd name="T34" fmla="*/ 654 w 4822"/>
                <a:gd name="T35" fmla="*/ 3492 h 4279"/>
                <a:gd name="T36" fmla="*/ 515 w 4822"/>
                <a:gd name="T37" fmla="*/ 3478 h 4279"/>
                <a:gd name="T38" fmla="*/ 403 w 4822"/>
                <a:gd name="T39" fmla="*/ 3526 h 4279"/>
                <a:gd name="T40" fmla="*/ 215 w 4822"/>
                <a:gd name="T41" fmla="*/ 3387 h 4279"/>
                <a:gd name="T42" fmla="*/ 69 w 4822"/>
                <a:gd name="T43" fmla="*/ 3179 h 4279"/>
                <a:gd name="T44" fmla="*/ 48 w 4822"/>
                <a:gd name="T45" fmla="*/ 3053 h 4279"/>
                <a:gd name="T46" fmla="*/ 0 w 4822"/>
                <a:gd name="T47" fmla="*/ 2928 h 4279"/>
                <a:gd name="T48" fmla="*/ 250 w 4822"/>
                <a:gd name="T49" fmla="*/ 2866 h 4279"/>
                <a:gd name="T50" fmla="*/ 431 w 4822"/>
                <a:gd name="T51" fmla="*/ 2796 h 4279"/>
                <a:gd name="T52" fmla="*/ 556 w 4822"/>
                <a:gd name="T53" fmla="*/ 2699 h 4279"/>
                <a:gd name="T54" fmla="*/ 445 w 4822"/>
                <a:gd name="T55" fmla="*/ 2518 h 4279"/>
                <a:gd name="T56" fmla="*/ 313 w 4822"/>
                <a:gd name="T57" fmla="*/ 2240 h 4279"/>
                <a:gd name="T58" fmla="*/ 229 w 4822"/>
                <a:gd name="T59" fmla="*/ 2066 h 4279"/>
                <a:gd name="T60" fmla="*/ 146 w 4822"/>
                <a:gd name="T61" fmla="*/ 1732 h 4279"/>
                <a:gd name="T62" fmla="*/ 368 w 4822"/>
                <a:gd name="T63" fmla="*/ 1314 h 4279"/>
                <a:gd name="T64" fmla="*/ 570 w 4822"/>
                <a:gd name="T65" fmla="*/ 1217 h 4279"/>
                <a:gd name="T66" fmla="*/ 626 w 4822"/>
                <a:gd name="T67" fmla="*/ 1481 h 4279"/>
                <a:gd name="T68" fmla="*/ 744 w 4822"/>
                <a:gd name="T69" fmla="*/ 1732 h 4279"/>
                <a:gd name="T70" fmla="*/ 939 w 4822"/>
                <a:gd name="T71" fmla="*/ 1641 h 4279"/>
                <a:gd name="T72" fmla="*/ 862 w 4822"/>
                <a:gd name="T73" fmla="*/ 1405 h 4279"/>
                <a:gd name="T74" fmla="*/ 1148 w 4822"/>
                <a:gd name="T75" fmla="*/ 981 h 4279"/>
                <a:gd name="T76" fmla="*/ 1287 w 4822"/>
                <a:gd name="T77" fmla="*/ 535 h 4279"/>
                <a:gd name="T78" fmla="*/ 1488 w 4822"/>
                <a:gd name="T79" fmla="*/ 361 h 4279"/>
                <a:gd name="T80" fmla="*/ 1718 w 4822"/>
                <a:gd name="T81" fmla="*/ 723 h 4279"/>
                <a:gd name="T82" fmla="*/ 2170 w 4822"/>
                <a:gd name="T83" fmla="*/ 619 h 4279"/>
                <a:gd name="T84" fmla="*/ 2462 w 4822"/>
                <a:gd name="T85" fmla="*/ 765 h 4279"/>
                <a:gd name="T86" fmla="*/ 2692 w 4822"/>
                <a:gd name="T87" fmla="*/ 716 h 4279"/>
                <a:gd name="T88" fmla="*/ 2629 w 4822"/>
                <a:gd name="T89" fmla="*/ 466 h 4279"/>
                <a:gd name="T90" fmla="*/ 2629 w 4822"/>
                <a:gd name="T91" fmla="*/ 48 h 4279"/>
                <a:gd name="T92" fmla="*/ 3012 w 4822"/>
                <a:gd name="T93" fmla="*/ 180 h 4279"/>
                <a:gd name="T94" fmla="*/ 3450 w 4822"/>
                <a:gd name="T95" fmla="*/ 361 h 4279"/>
                <a:gd name="T96" fmla="*/ 3415 w 4822"/>
                <a:gd name="T97" fmla="*/ 730 h 4279"/>
                <a:gd name="T98" fmla="*/ 3262 w 4822"/>
                <a:gd name="T99" fmla="*/ 1259 h 4279"/>
                <a:gd name="T100" fmla="*/ 3276 w 4822"/>
                <a:gd name="T101" fmla="*/ 1634 h 4279"/>
                <a:gd name="T102" fmla="*/ 3520 w 4822"/>
                <a:gd name="T103" fmla="*/ 1815 h 4279"/>
                <a:gd name="T104" fmla="*/ 3854 w 4822"/>
                <a:gd name="T105" fmla="*/ 1753 h 4279"/>
                <a:gd name="T106" fmla="*/ 3520 w 4822"/>
                <a:gd name="T107" fmla="*/ 2601 h 4279"/>
                <a:gd name="T108" fmla="*/ 3638 w 4822"/>
                <a:gd name="T109" fmla="*/ 2768 h 4279"/>
                <a:gd name="T110" fmla="*/ 3847 w 4822"/>
                <a:gd name="T111" fmla="*/ 2984 h 4279"/>
                <a:gd name="T112" fmla="*/ 4104 w 4822"/>
                <a:gd name="T113" fmla="*/ 3241 h 4279"/>
                <a:gd name="T114" fmla="*/ 4327 w 4822"/>
                <a:gd name="T115" fmla="*/ 3353 h 4279"/>
                <a:gd name="T116" fmla="*/ 4494 w 4822"/>
                <a:gd name="T117" fmla="*/ 3478 h 4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822" h="4279">
                  <a:moveTo>
                    <a:pt x="4654" y="3582"/>
                  </a:moveTo>
                  <a:lnTo>
                    <a:pt x="4751" y="3638"/>
                  </a:lnTo>
                  <a:lnTo>
                    <a:pt x="4793" y="3645"/>
                  </a:lnTo>
                  <a:lnTo>
                    <a:pt x="4821" y="3673"/>
                  </a:lnTo>
                  <a:lnTo>
                    <a:pt x="4814" y="3687"/>
                  </a:lnTo>
                  <a:lnTo>
                    <a:pt x="4765" y="3680"/>
                  </a:lnTo>
                  <a:lnTo>
                    <a:pt x="4730" y="3673"/>
                  </a:lnTo>
                  <a:lnTo>
                    <a:pt x="4703" y="3687"/>
                  </a:lnTo>
                  <a:lnTo>
                    <a:pt x="4654" y="3666"/>
                  </a:lnTo>
                  <a:lnTo>
                    <a:pt x="4626" y="3673"/>
                  </a:lnTo>
                  <a:lnTo>
                    <a:pt x="4619" y="3666"/>
                  </a:lnTo>
                  <a:lnTo>
                    <a:pt x="4619" y="3673"/>
                  </a:lnTo>
                  <a:lnTo>
                    <a:pt x="4577" y="3673"/>
                  </a:lnTo>
                  <a:lnTo>
                    <a:pt x="4563" y="3707"/>
                  </a:lnTo>
                  <a:lnTo>
                    <a:pt x="4522" y="3687"/>
                  </a:lnTo>
                  <a:lnTo>
                    <a:pt x="4466" y="3707"/>
                  </a:lnTo>
                  <a:lnTo>
                    <a:pt x="4445" y="3707"/>
                  </a:lnTo>
                  <a:lnTo>
                    <a:pt x="4375" y="3707"/>
                  </a:lnTo>
                  <a:lnTo>
                    <a:pt x="4361" y="3721"/>
                  </a:lnTo>
                  <a:lnTo>
                    <a:pt x="4313" y="3687"/>
                  </a:lnTo>
                  <a:lnTo>
                    <a:pt x="4264" y="3666"/>
                  </a:lnTo>
                  <a:lnTo>
                    <a:pt x="4229" y="3666"/>
                  </a:lnTo>
                  <a:lnTo>
                    <a:pt x="4209" y="3687"/>
                  </a:lnTo>
                  <a:lnTo>
                    <a:pt x="4160" y="3680"/>
                  </a:lnTo>
                  <a:lnTo>
                    <a:pt x="4118" y="3673"/>
                  </a:lnTo>
                  <a:lnTo>
                    <a:pt x="4076" y="3707"/>
                  </a:lnTo>
                  <a:lnTo>
                    <a:pt x="4035" y="3721"/>
                  </a:lnTo>
                  <a:lnTo>
                    <a:pt x="4028" y="3742"/>
                  </a:lnTo>
                  <a:lnTo>
                    <a:pt x="3972" y="3742"/>
                  </a:lnTo>
                  <a:lnTo>
                    <a:pt x="3930" y="3770"/>
                  </a:lnTo>
                  <a:lnTo>
                    <a:pt x="3944" y="3749"/>
                  </a:lnTo>
                  <a:lnTo>
                    <a:pt x="3909" y="3756"/>
                  </a:lnTo>
                  <a:lnTo>
                    <a:pt x="3909" y="3749"/>
                  </a:lnTo>
                  <a:lnTo>
                    <a:pt x="3902" y="3749"/>
                  </a:lnTo>
                  <a:lnTo>
                    <a:pt x="3888" y="3735"/>
                  </a:lnTo>
                  <a:lnTo>
                    <a:pt x="3854" y="3735"/>
                  </a:lnTo>
                  <a:lnTo>
                    <a:pt x="3819" y="3714"/>
                  </a:lnTo>
                  <a:lnTo>
                    <a:pt x="3798" y="3721"/>
                  </a:lnTo>
                  <a:lnTo>
                    <a:pt x="3784" y="3714"/>
                  </a:lnTo>
                  <a:lnTo>
                    <a:pt x="3735" y="3707"/>
                  </a:lnTo>
                  <a:lnTo>
                    <a:pt x="3687" y="3680"/>
                  </a:lnTo>
                  <a:lnTo>
                    <a:pt x="3701" y="3666"/>
                  </a:lnTo>
                  <a:lnTo>
                    <a:pt x="3673" y="3603"/>
                  </a:lnTo>
                  <a:lnTo>
                    <a:pt x="3652" y="3603"/>
                  </a:lnTo>
                  <a:lnTo>
                    <a:pt x="3638" y="3624"/>
                  </a:lnTo>
                  <a:lnTo>
                    <a:pt x="3610" y="3666"/>
                  </a:lnTo>
                  <a:lnTo>
                    <a:pt x="3610" y="3645"/>
                  </a:lnTo>
                  <a:lnTo>
                    <a:pt x="3589" y="3610"/>
                  </a:lnTo>
                  <a:lnTo>
                    <a:pt x="3527" y="3687"/>
                  </a:lnTo>
                  <a:lnTo>
                    <a:pt x="3506" y="3735"/>
                  </a:lnTo>
                  <a:lnTo>
                    <a:pt x="3478" y="3749"/>
                  </a:lnTo>
                  <a:lnTo>
                    <a:pt x="3443" y="3770"/>
                  </a:lnTo>
                  <a:lnTo>
                    <a:pt x="3422" y="3770"/>
                  </a:lnTo>
                  <a:lnTo>
                    <a:pt x="3332" y="3770"/>
                  </a:lnTo>
                  <a:lnTo>
                    <a:pt x="3297" y="3749"/>
                  </a:lnTo>
                  <a:lnTo>
                    <a:pt x="3228" y="3714"/>
                  </a:lnTo>
                  <a:lnTo>
                    <a:pt x="3193" y="3707"/>
                  </a:lnTo>
                  <a:lnTo>
                    <a:pt x="3165" y="3666"/>
                  </a:lnTo>
                  <a:lnTo>
                    <a:pt x="3151" y="3624"/>
                  </a:lnTo>
                  <a:lnTo>
                    <a:pt x="3116" y="3610"/>
                  </a:lnTo>
                  <a:lnTo>
                    <a:pt x="3054" y="3652"/>
                  </a:lnTo>
                  <a:lnTo>
                    <a:pt x="2991" y="3610"/>
                  </a:lnTo>
                  <a:lnTo>
                    <a:pt x="2970" y="3610"/>
                  </a:lnTo>
                  <a:lnTo>
                    <a:pt x="2963" y="3589"/>
                  </a:lnTo>
                  <a:lnTo>
                    <a:pt x="2914" y="3575"/>
                  </a:lnTo>
                  <a:lnTo>
                    <a:pt x="2901" y="3568"/>
                  </a:lnTo>
                  <a:lnTo>
                    <a:pt x="2866" y="3526"/>
                  </a:lnTo>
                  <a:lnTo>
                    <a:pt x="2817" y="3506"/>
                  </a:lnTo>
                  <a:lnTo>
                    <a:pt x="2762" y="3513"/>
                  </a:lnTo>
                  <a:lnTo>
                    <a:pt x="2741" y="3485"/>
                  </a:lnTo>
                  <a:lnTo>
                    <a:pt x="2720" y="3485"/>
                  </a:lnTo>
                  <a:lnTo>
                    <a:pt x="2685" y="3513"/>
                  </a:lnTo>
                  <a:lnTo>
                    <a:pt x="2664" y="3520"/>
                  </a:lnTo>
                  <a:lnTo>
                    <a:pt x="2622" y="3520"/>
                  </a:lnTo>
                  <a:lnTo>
                    <a:pt x="2602" y="3478"/>
                  </a:lnTo>
                  <a:lnTo>
                    <a:pt x="2546" y="3485"/>
                  </a:lnTo>
                  <a:lnTo>
                    <a:pt x="2546" y="3471"/>
                  </a:lnTo>
                  <a:lnTo>
                    <a:pt x="2532" y="3436"/>
                  </a:lnTo>
                  <a:lnTo>
                    <a:pt x="2504" y="3422"/>
                  </a:lnTo>
                  <a:lnTo>
                    <a:pt x="2511" y="3387"/>
                  </a:lnTo>
                  <a:lnTo>
                    <a:pt x="2497" y="3346"/>
                  </a:lnTo>
                  <a:lnTo>
                    <a:pt x="2441" y="3290"/>
                  </a:lnTo>
                  <a:lnTo>
                    <a:pt x="2414" y="3290"/>
                  </a:lnTo>
                  <a:lnTo>
                    <a:pt x="2414" y="3297"/>
                  </a:lnTo>
                  <a:lnTo>
                    <a:pt x="2372" y="3339"/>
                  </a:lnTo>
                  <a:lnTo>
                    <a:pt x="2330" y="3360"/>
                  </a:lnTo>
                  <a:lnTo>
                    <a:pt x="2337" y="3339"/>
                  </a:lnTo>
                  <a:lnTo>
                    <a:pt x="2344" y="3290"/>
                  </a:lnTo>
                  <a:lnTo>
                    <a:pt x="2309" y="3276"/>
                  </a:lnTo>
                  <a:lnTo>
                    <a:pt x="2281" y="3290"/>
                  </a:lnTo>
                  <a:lnTo>
                    <a:pt x="2261" y="3318"/>
                  </a:lnTo>
                  <a:lnTo>
                    <a:pt x="2302" y="3380"/>
                  </a:lnTo>
                  <a:lnTo>
                    <a:pt x="2274" y="3415"/>
                  </a:lnTo>
                  <a:lnTo>
                    <a:pt x="2212" y="3360"/>
                  </a:lnTo>
                  <a:lnTo>
                    <a:pt x="2205" y="3360"/>
                  </a:lnTo>
                  <a:lnTo>
                    <a:pt x="2184" y="3408"/>
                  </a:lnTo>
                  <a:lnTo>
                    <a:pt x="2177" y="3450"/>
                  </a:lnTo>
                  <a:lnTo>
                    <a:pt x="2170" y="3415"/>
                  </a:lnTo>
                  <a:lnTo>
                    <a:pt x="2108" y="3380"/>
                  </a:lnTo>
                  <a:lnTo>
                    <a:pt x="2073" y="3339"/>
                  </a:lnTo>
                  <a:lnTo>
                    <a:pt x="2066" y="3325"/>
                  </a:lnTo>
                  <a:lnTo>
                    <a:pt x="2052" y="3339"/>
                  </a:lnTo>
                  <a:lnTo>
                    <a:pt x="2045" y="3346"/>
                  </a:lnTo>
                  <a:lnTo>
                    <a:pt x="2073" y="3380"/>
                  </a:lnTo>
                  <a:lnTo>
                    <a:pt x="2003" y="3443"/>
                  </a:lnTo>
                  <a:lnTo>
                    <a:pt x="1920" y="3408"/>
                  </a:lnTo>
                  <a:lnTo>
                    <a:pt x="1857" y="3387"/>
                  </a:lnTo>
                  <a:lnTo>
                    <a:pt x="1871" y="3346"/>
                  </a:lnTo>
                  <a:lnTo>
                    <a:pt x="1871" y="3297"/>
                  </a:lnTo>
                  <a:lnTo>
                    <a:pt x="1857" y="3290"/>
                  </a:lnTo>
                  <a:lnTo>
                    <a:pt x="1836" y="3283"/>
                  </a:lnTo>
                  <a:lnTo>
                    <a:pt x="1822" y="3339"/>
                  </a:lnTo>
                  <a:lnTo>
                    <a:pt x="1760" y="3353"/>
                  </a:lnTo>
                  <a:lnTo>
                    <a:pt x="1725" y="3290"/>
                  </a:lnTo>
                  <a:lnTo>
                    <a:pt x="1711" y="3290"/>
                  </a:lnTo>
                  <a:lnTo>
                    <a:pt x="1704" y="3297"/>
                  </a:lnTo>
                  <a:lnTo>
                    <a:pt x="1704" y="3311"/>
                  </a:lnTo>
                  <a:lnTo>
                    <a:pt x="1725" y="3374"/>
                  </a:lnTo>
                  <a:lnTo>
                    <a:pt x="1690" y="3408"/>
                  </a:lnTo>
                  <a:lnTo>
                    <a:pt x="1683" y="3408"/>
                  </a:lnTo>
                  <a:lnTo>
                    <a:pt x="1649" y="3353"/>
                  </a:lnTo>
                  <a:lnTo>
                    <a:pt x="1614" y="3360"/>
                  </a:lnTo>
                  <a:lnTo>
                    <a:pt x="1544" y="3374"/>
                  </a:lnTo>
                  <a:lnTo>
                    <a:pt x="1530" y="3387"/>
                  </a:lnTo>
                  <a:lnTo>
                    <a:pt x="1495" y="3408"/>
                  </a:lnTo>
                  <a:lnTo>
                    <a:pt x="1454" y="3436"/>
                  </a:lnTo>
                  <a:lnTo>
                    <a:pt x="1426" y="3478"/>
                  </a:lnTo>
                  <a:lnTo>
                    <a:pt x="1440" y="3478"/>
                  </a:lnTo>
                  <a:lnTo>
                    <a:pt x="1426" y="3520"/>
                  </a:lnTo>
                  <a:lnTo>
                    <a:pt x="1440" y="3526"/>
                  </a:lnTo>
                  <a:lnTo>
                    <a:pt x="1426" y="3547"/>
                  </a:lnTo>
                  <a:lnTo>
                    <a:pt x="1391" y="3582"/>
                  </a:lnTo>
                  <a:lnTo>
                    <a:pt x="1377" y="3652"/>
                  </a:lnTo>
                  <a:lnTo>
                    <a:pt x="1356" y="3673"/>
                  </a:lnTo>
                  <a:lnTo>
                    <a:pt x="1349" y="3687"/>
                  </a:lnTo>
                  <a:lnTo>
                    <a:pt x="1328" y="3714"/>
                  </a:lnTo>
                  <a:lnTo>
                    <a:pt x="1321" y="3721"/>
                  </a:lnTo>
                  <a:lnTo>
                    <a:pt x="1294" y="3721"/>
                  </a:lnTo>
                  <a:lnTo>
                    <a:pt x="1294" y="3742"/>
                  </a:lnTo>
                  <a:lnTo>
                    <a:pt x="1301" y="3749"/>
                  </a:lnTo>
                  <a:lnTo>
                    <a:pt x="1294" y="3777"/>
                  </a:lnTo>
                  <a:lnTo>
                    <a:pt x="1280" y="3805"/>
                  </a:lnTo>
                  <a:lnTo>
                    <a:pt x="1280" y="3812"/>
                  </a:lnTo>
                  <a:lnTo>
                    <a:pt x="1301" y="3819"/>
                  </a:lnTo>
                  <a:lnTo>
                    <a:pt x="1301" y="3847"/>
                  </a:lnTo>
                  <a:lnTo>
                    <a:pt x="1342" y="3839"/>
                  </a:lnTo>
                  <a:lnTo>
                    <a:pt x="1356" y="3853"/>
                  </a:lnTo>
                  <a:lnTo>
                    <a:pt x="1384" y="3867"/>
                  </a:lnTo>
                  <a:lnTo>
                    <a:pt x="1412" y="3965"/>
                  </a:lnTo>
                  <a:lnTo>
                    <a:pt x="1419" y="3972"/>
                  </a:lnTo>
                  <a:lnTo>
                    <a:pt x="1398" y="3986"/>
                  </a:lnTo>
                  <a:lnTo>
                    <a:pt x="1349" y="4014"/>
                  </a:lnTo>
                  <a:lnTo>
                    <a:pt x="1342" y="4041"/>
                  </a:lnTo>
                  <a:lnTo>
                    <a:pt x="1294" y="4076"/>
                  </a:lnTo>
                  <a:lnTo>
                    <a:pt x="1294" y="4104"/>
                  </a:lnTo>
                  <a:lnTo>
                    <a:pt x="1349" y="4139"/>
                  </a:lnTo>
                  <a:lnTo>
                    <a:pt x="1356" y="4166"/>
                  </a:lnTo>
                  <a:lnTo>
                    <a:pt x="1328" y="4236"/>
                  </a:lnTo>
                  <a:lnTo>
                    <a:pt x="1349" y="4257"/>
                  </a:lnTo>
                  <a:lnTo>
                    <a:pt x="1315" y="4264"/>
                  </a:lnTo>
                  <a:lnTo>
                    <a:pt x="1315" y="4278"/>
                  </a:lnTo>
                  <a:lnTo>
                    <a:pt x="1252" y="4278"/>
                  </a:lnTo>
                  <a:lnTo>
                    <a:pt x="1245" y="4257"/>
                  </a:lnTo>
                  <a:lnTo>
                    <a:pt x="1210" y="4201"/>
                  </a:lnTo>
                  <a:lnTo>
                    <a:pt x="1217" y="4271"/>
                  </a:lnTo>
                  <a:lnTo>
                    <a:pt x="1155" y="4264"/>
                  </a:lnTo>
                  <a:lnTo>
                    <a:pt x="1155" y="4257"/>
                  </a:lnTo>
                  <a:lnTo>
                    <a:pt x="1155" y="4201"/>
                  </a:lnTo>
                  <a:lnTo>
                    <a:pt x="1169" y="4111"/>
                  </a:lnTo>
                  <a:lnTo>
                    <a:pt x="1113" y="4083"/>
                  </a:lnTo>
                  <a:lnTo>
                    <a:pt x="1113" y="4034"/>
                  </a:lnTo>
                  <a:lnTo>
                    <a:pt x="1092" y="4014"/>
                  </a:lnTo>
                  <a:lnTo>
                    <a:pt x="1071" y="3979"/>
                  </a:lnTo>
                  <a:lnTo>
                    <a:pt x="1071" y="3986"/>
                  </a:lnTo>
                  <a:lnTo>
                    <a:pt x="1002" y="4000"/>
                  </a:lnTo>
                  <a:lnTo>
                    <a:pt x="981" y="3972"/>
                  </a:lnTo>
                  <a:lnTo>
                    <a:pt x="960" y="3979"/>
                  </a:lnTo>
                  <a:lnTo>
                    <a:pt x="932" y="3979"/>
                  </a:lnTo>
                  <a:lnTo>
                    <a:pt x="925" y="3944"/>
                  </a:lnTo>
                  <a:lnTo>
                    <a:pt x="897" y="3909"/>
                  </a:lnTo>
                  <a:lnTo>
                    <a:pt x="932" y="3874"/>
                  </a:lnTo>
                  <a:lnTo>
                    <a:pt x="918" y="3839"/>
                  </a:lnTo>
                  <a:lnTo>
                    <a:pt x="897" y="3833"/>
                  </a:lnTo>
                  <a:lnTo>
                    <a:pt x="862" y="3819"/>
                  </a:lnTo>
                  <a:lnTo>
                    <a:pt x="862" y="3805"/>
                  </a:lnTo>
                  <a:lnTo>
                    <a:pt x="855" y="3798"/>
                  </a:lnTo>
                  <a:lnTo>
                    <a:pt x="807" y="3756"/>
                  </a:lnTo>
                  <a:lnTo>
                    <a:pt x="800" y="3735"/>
                  </a:lnTo>
                  <a:lnTo>
                    <a:pt x="765" y="3701"/>
                  </a:lnTo>
                  <a:lnTo>
                    <a:pt x="772" y="3680"/>
                  </a:lnTo>
                  <a:lnTo>
                    <a:pt x="786" y="3673"/>
                  </a:lnTo>
                  <a:lnTo>
                    <a:pt x="786" y="3645"/>
                  </a:lnTo>
                  <a:lnTo>
                    <a:pt x="758" y="3610"/>
                  </a:lnTo>
                  <a:lnTo>
                    <a:pt x="723" y="3610"/>
                  </a:lnTo>
                  <a:lnTo>
                    <a:pt x="696" y="3617"/>
                  </a:lnTo>
                  <a:lnTo>
                    <a:pt x="675" y="3603"/>
                  </a:lnTo>
                  <a:lnTo>
                    <a:pt x="654" y="3547"/>
                  </a:lnTo>
                  <a:lnTo>
                    <a:pt x="654" y="3492"/>
                  </a:lnTo>
                  <a:lnTo>
                    <a:pt x="640" y="3485"/>
                  </a:lnTo>
                  <a:lnTo>
                    <a:pt x="654" y="3478"/>
                  </a:lnTo>
                  <a:lnTo>
                    <a:pt x="640" y="3471"/>
                  </a:lnTo>
                  <a:lnTo>
                    <a:pt x="633" y="3471"/>
                  </a:lnTo>
                  <a:lnTo>
                    <a:pt x="633" y="3450"/>
                  </a:lnTo>
                  <a:lnTo>
                    <a:pt x="605" y="3457"/>
                  </a:lnTo>
                  <a:lnTo>
                    <a:pt x="598" y="3478"/>
                  </a:lnTo>
                  <a:lnTo>
                    <a:pt x="591" y="3457"/>
                  </a:lnTo>
                  <a:lnTo>
                    <a:pt x="556" y="3478"/>
                  </a:lnTo>
                  <a:lnTo>
                    <a:pt x="529" y="3485"/>
                  </a:lnTo>
                  <a:lnTo>
                    <a:pt x="515" y="3478"/>
                  </a:lnTo>
                  <a:lnTo>
                    <a:pt x="515" y="3492"/>
                  </a:lnTo>
                  <a:lnTo>
                    <a:pt x="501" y="3492"/>
                  </a:lnTo>
                  <a:lnTo>
                    <a:pt x="508" y="3513"/>
                  </a:lnTo>
                  <a:lnTo>
                    <a:pt x="480" y="3506"/>
                  </a:lnTo>
                  <a:lnTo>
                    <a:pt x="494" y="3513"/>
                  </a:lnTo>
                  <a:lnTo>
                    <a:pt x="480" y="3526"/>
                  </a:lnTo>
                  <a:lnTo>
                    <a:pt x="445" y="3526"/>
                  </a:lnTo>
                  <a:lnTo>
                    <a:pt x="459" y="3547"/>
                  </a:lnTo>
                  <a:lnTo>
                    <a:pt x="431" y="3554"/>
                  </a:lnTo>
                  <a:lnTo>
                    <a:pt x="403" y="3554"/>
                  </a:lnTo>
                  <a:lnTo>
                    <a:pt x="403" y="3526"/>
                  </a:lnTo>
                  <a:lnTo>
                    <a:pt x="368" y="3526"/>
                  </a:lnTo>
                  <a:lnTo>
                    <a:pt x="334" y="3492"/>
                  </a:lnTo>
                  <a:lnTo>
                    <a:pt x="334" y="3513"/>
                  </a:lnTo>
                  <a:lnTo>
                    <a:pt x="306" y="3526"/>
                  </a:lnTo>
                  <a:lnTo>
                    <a:pt x="250" y="3506"/>
                  </a:lnTo>
                  <a:lnTo>
                    <a:pt x="229" y="3478"/>
                  </a:lnTo>
                  <a:lnTo>
                    <a:pt x="236" y="3443"/>
                  </a:lnTo>
                  <a:lnTo>
                    <a:pt x="229" y="3443"/>
                  </a:lnTo>
                  <a:lnTo>
                    <a:pt x="229" y="3422"/>
                  </a:lnTo>
                  <a:lnTo>
                    <a:pt x="236" y="3415"/>
                  </a:lnTo>
                  <a:lnTo>
                    <a:pt x="215" y="3387"/>
                  </a:lnTo>
                  <a:lnTo>
                    <a:pt x="188" y="3380"/>
                  </a:lnTo>
                  <a:lnTo>
                    <a:pt x="188" y="3374"/>
                  </a:lnTo>
                  <a:lnTo>
                    <a:pt x="181" y="3353"/>
                  </a:lnTo>
                  <a:lnTo>
                    <a:pt x="174" y="3346"/>
                  </a:lnTo>
                  <a:lnTo>
                    <a:pt x="181" y="3311"/>
                  </a:lnTo>
                  <a:lnTo>
                    <a:pt x="146" y="3290"/>
                  </a:lnTo>
                  <a:lnTo>
                    <a:pt x="139" y="3255"/>
                  </a:lnTo>
                  <a:lnTo>
                    <a:pt x="76" y="3228"/>
                  </a:lnTo>
                  <a:lnTo>
                    <a:pt x="83" y="3220"/>
                  </a:lnTo>
                  <a:lnTo>
                    <a:pt x="76" y="3207"/>
                  </a:lnTo>
                  <a:lnTo>
                    <a:pt x="69" y="3179"/>
                  </a:lnTo>
                  <a:lnTo>
                    <a:pt x="132" y="3130"/>
                  </a:lnTo>
                  <a:lnTo>
                    <a:pt x="118" y="3123"/>
                  </a:lnTo>
                  <a:lnTo>
                    <a:pt x="83" y="3123"/>
                  </a:lnTo>
                  <a:lnTo>
                    <a:pt x="76" y="3144"/>
                  </a:lnTo>
                  <a:lnTo>
                    <a:pt x="41" y="3151"/>
                  </a:lnTo>
                  <a:lnTo>
                    <a:pt x="35" y="3144"/>
                  </a:lnTo>
                  <a:lnTo>
                    <a:pt x="35" y="3130"/>
                  </a:lnTo>
                  <a:lnTo>
                    <a:pt x="69" y="3123"/>
                  </a:lnTo>
                  <a:lnTo>
                    <a:pt x="35" y="3081"/>
                  </a:lnTo>
                  <a:lnTo>
                    <a:pt x="56" y="3067"/>
                  </a:lnTo>
                  <a:lnTo>
                    <a:pt x="48" y="3053"/>
                  </a:lnTo>
                  <a:lnTo>
                    <a:pt x="41" y="3053"/>
                  </a:lnTo>
                  <a:lnTo>
                    <a:pt x="83" y="3047"/>
                  </a:lnTo>
                  <a:lnTo>
                    <a:pt x="41" y="3033"/>
                  </a:lnTo>
                  <a:lnTo>
                    <a:pt x="35" y="3019"/>
                  </a:lnTo>
                  <a:lnTo>
                    <a:pt x="48" y="3033"/>
                  </a:lnTo>
                  <a:lnTo>
                    <a:pt x="69" y="3019"/>
                  </a:lnTo>
                  <a:lnTo>
                    <a:pt x="48" y="2998"/>
                  </a:lnTo>
                  <a:lnTo>
                    <a:pt x="48" y="2963"/>
                  </a:lnTo>
                  <a:lnTo>
                    <a:pt x="14" y="2977"/>
                  </a:lnTo>
                  <a:lnTo>
                    <a:pt x="21" y="2949"/>
                  </a:lnTo>
                  <a:lnTo>
                    <a:pt x="0" y="2928"/>
                  </a:lnTo>
                  <a:lnTo>
                    <a:pt x="14" y="2894"/>
                  </a:lnTo>
                  <a:lnTo>
                    <a:pt x="56" y="2886"/>
                  </a:lnTo>
                  <a:lnTo>
                    <a:pt x="41" y="2824"/>
                  </a:lnTo>
                  <a:lnTo>
                    <a:pt x="83" y="2789"/>
                  </a:lnTo>
                  <a:lnTo>
                    <a:pt x="104" y="2817"/>
                  </a:lnTo>
                  <a:lnTo>
                    <a:pt x="146" y="2817"/>
                  </a:lnTo>
                  <a:lnTo>
                    <a:pt x="181" y="2796"/>
                  </a:lnTo>
                  <a:lnTo>
                    <a:pt x="202" y="2796"/>
                  </a:lnTo>
                  <a:lnTo>
                    <a:pt x="208" y="2824"/>
                  </a:lnTo>
                  <a:lnTo>
                    <a:pt x="208" y="2831"/>
                  </a:lnTo>
                  <a:lnTo>
                    <a:pt x="250" y="2866"/>
                  </a:lnTo>
                  <a:lnTo>
                    <a:pt x="250" y="2886"/>
                  </a:lnTo>
                  <a:lnTo>
                    <a:pt x="250" y="2914"/>
                  </a:lnTo>
                  <a:lnTo>
                    <a:pt x="264" y="2928"/>
                  </a:lnTo>
                  <a:lnTo>
                    <a:pt x="306" y="2935"/>
                  </a:lnTo>
                  <a:lnTo>
                    <a:pt x="334" y="2914"/>
                  </a:lnTo>
                  <a:lnTo>
                    <a:pt x="334" y="2921"/>
                  </a:lnTo>
                  <a:lnTo>
                    <a:pt x="348" y="2921"/>
                  </a:lnTo>
                  <a:lnTo>
                    <a:pt x="368" y="2838"/>
                  </a:lnTo>
                  <a:lnTo>
                    <a:pt x="396" y="2852"/>
                  </a:lnTo>
                  <a:lnTo>
                    <a:pt x="431" y="2803"/>
                  </a:lnTo>
                  <a:lnTo>
                    <a:pt x="431" y="2796"/>
                  </a:lnTo>
                  <a:lnTo>
                    <a:pt x="382" y="2789"/>
                  </a:lnTo>
                  <a:lnTo>
                    <a:pt x="362" y="2754"/>
                  </a:lnTo>
                  <a:lnTo>
                    <a:pt x="362" y="2747"/>
                  </a:lnTo>
                  <a:lnTo>
                    <a:pt x="375" y="2754"/>
                  </a:lnTo>
                  <a:lnTo>
                    <a:pt x="431" y="2754"/>
                  </a:lnTo>
                  <a:lnTo>
                    <a:pt x="438" y="2727"/>
                  </a:lnTo>
                  <a:lnTo>
                    <a:pt x="494" y="2747"/>
                  </a:lnTo>
                  <a:lnTo>
                    <a:pt x="529" y="2720"/>
                  </a:lnTo>
                  <a:lnTo>
                    <a:pt x="535" y="2727"/>
                  </a:lnTo>
                  <a:lnTo>
                    <a:pt x="563" y="2720"/>
                  </a:lnTo>
                  <a:lnTo>
                    <a:pt x="556" y="2699"/>
                  </a:lnTo>
                  <a:lnTo>
                    <a:pt x="529" y="2657"/>
                  </a:lnTo>
                  <a:lnTo>
                    <a:pt x="535" y="2629"/>
                  </a:lnTo>
                  <a:lnTo>
                    <a:pt x="515" y="2629"/>
                  </a:lnTo>
                  <a:lnTo>
                    <a:pt x="508" y="2636"/>
                  </a:lnTo>
                  <a:lnTo>
                    <a:pt x="494" y="2573"/>
                  </a:lnTo>
                  <a:lnTo>
                    <a:pt x="480" y="2567"/>
                  </a:lnTo>
                  <a:lnTo>
                    <a:pt x="473" y="2567"/>
                  </a:lnTo>
                  <a:lnTo>
                    <a:pt x="473" y="2560"/>
                  </a:lnTo>
                  <a:lnTo>
                    <a:pt x="473" y="2518"/>
                  </a:lnTo>
                  <a:lnTo>
                    <a:pt x="466" y="2518"/>
                  </a:lnTo>
                  <a:lnTo>
                    <a:pt x="445" y="2518"/>
                  </a:lnTo>
                  <a:lnTo>
                    <a:pt x="424" y="2490"/>
                  </a:lnTo>
                  <a:lnTo>
                    <a:pt x="362" y="2469"/>
                  </a:lnTo>
                  <a:lnTo>
                    <a:pt x="348" y="2434"/>
                  </a:lnTo>
                  <a:lnTo>
                    <a:pt x="362" y="2421"/>
                  </a:lnTo>
                  <a:lnTo>
                    <a:pt x="341" y="2393"/>
                  </a:lnTo>
                  <a:lnTo>
                    <a:pt x="334" y="2365"/>
                  </a:lnTo>
                  <a:lnTo>
                    <a:pt x="334" y="2358"/>
                  </a:lnTo>
                  <a:lnTo>
                    <a:pt x="334" y="2344"/>
                  </a:lnTo>
                  <a:lnTo>
                    <a:pt x="313" y="2309"/>
                  </a:lnTo>
                  <a:lnTo>
                    <a:pt x="334" y="2274"/>
                  </a:lnTo>
                  <a:lnTo>
                    <a:pt x="313" y="2240"/>
                  </a:lnTo>
                  <a:lnTo>
                    <a:pt x="299" y="2226"/>
                  </a:lnTo>
                  <a:lnTo>
                    <a:pt x="264" y="2212"/>
                  </a:lnTo>
                  <a:lnTo>
                    <a:pt x="264" y="2191"/>
                  </a:lnTo>
                  <a:lnTo>
                    <a:pt x="271" y="2170"/>
                  </a:lnTo>
                  <a:lnTo>
                    <a:pt x="299" y="2191"/>
                  </a:lnTo>
                  <a:lnTo>
                    <a:pt x="306" y="2177"/>
                  </a:lnTo>
                  <a:lnTo>
                    <a:pt x="278" y="2135"/>
                  </a:lnTo>
                  <a:lnTo>
                    <a:pt x="285" y="2100"/>
                  </a:lnTo>
                  <a:lnTo>
                    <a:pt x="243" y="2100"/>
                  </a:lnTo>
                  <a:lnTo>
                    <a:pt x="229" y="2080"/>
                  </a:lnTo>
                  <a:lnTo>
                    <a:pt x="229" y="2066"/>
                  </a:lnTo>
                  <a:lnTo>
                    <a:pt x="243" y="2010"/>
                  </a:lnTo>
                  <a:lnTo>
                    <a:pt x="229" y="1996"/>
                  </a:lnTo>
                  <a:lnTo>
                    <a:pt x="146" y="1975"/>
                  </a:lnTo>
                  <a:lnTo>
                    <a:pt x="132" y="1934"/>
                  </a:lnTo>
                  <a:lnTo>
                    <a:pt x="83" y="1878"/>
                  </a:lnTo>
                  <a:lnTo>
                    <a:pt x="76" y="1843"/>
                  </a:lnTo>
                  <a:lnTo>
                    <a:pt x="83" y="1829"/>
                  </a:lnTo>
                  <a:lnTo>
                    <a:pt x="118" y="1787"/>
                  </a:lnTo>
                  <a:lnTo>
                    <a:pt x="146" y="1746"/>
                  </a:lnTo>
                  <a:lnTo>
                    <a:pt x="146" y="1739"/>
                  </a:lnTo>
                  <a:lnTo>
                    <a:pt x="146" y="1732"/>
                  </a:lnTo>
                  <a:lnTo>
                    <a:pt x="146" y="1704"/>
                  </a:lnTo>
                  <a:lnTo>
                    <a:pt x="139" y="1690"/>
                  </a:lnTo>
                  <a:lnTo>
                    <a:pt x="104" y="1614"/>
                  </a:lnTo>
                  <a:lnTo>
                    <a:pt x="167" y="1537"/>
                  </a:lnTo>
                  <a:lnTo>
                    <a:pt x="250" y="1454"/>
                  </a:lnTo>
                  <a:lnTo>
                    <a:pt x="285" y="1419"/>
                  </a:lnTo>
                  <a:lnTo>
                    <a:pt x="313" y="1391"/>
                  </a:lnTo>
                  <a:lnTo>
                    <a:pt x="327" y="1384"/>
                  </a:lnTo>
                  <a:lnTo>
                    <a:pt x="341" y="1370"/>
                  </a:lnTo>
                  <a:lnTo>
                    <a:pt x="368" y="1321"/>
                  </a:lnTo>
                  <a:lnTo>
                    <a:pt x="368" y="1314"/>
                  </a:lnTo>
                  <a:lnTo>
                    <a:pt x="368" y="1308"/>
                  </a:lnTo>
                  <a:lnTo>
                    <a:pt x="362" y="1308"/>
                  </a:lnTo>
                  <a:lnTo>
                    <a:pt x="341" y="1231"/>
                  </a:lnTo>
                  <a:lnTo>
                    <a:pt x="341" y="1182"/>
                  </a:lnTo>
                  <a:lnTo>
                    <a:pt x="348" y="1175"/>
                  </a:lnTo>
                  <a:lnTo>
                    <a:pt x="396" y="1120"/>
                  </a:lnTo>
                  <a:lnTo>
                    <a:pt x="431" y="1161"/>
                  </a:lnTo>
                  <a:lnTo>
                    <a:pt x="466" y="1182"/>
                  </a:lnTo>
                  <a:lnTo>
                    <a:pt x="508" y="1175"/>
                  </a:lnTo>
                  <a:lnTo>
                    <a:pt x="563" y="1217"/>
                  </a:lnTo>
                  <a:lnTo>
                    <a:pt x="570" y="1217"/>
                  </a:lnTo>
                  <a:lnTo>
                    <a:pt x="563" y="1280"/>
                  </a:lnTo>
                  <a:lnTo>
                    <a:pt x="542" y="1273"/>
                  </a:lnTo>
                  <a:lnTo>
                    <a:pt x="535" y="1294"/>
                  </a:lnTo>
                  <a:lnTo>
                    <a:pt x="535" y="1314"/>
                  </a:lnTo>
                  <a:lnTo>
                    <a:pt x="501" y="1342"/>
                  </a:lnTo>
                  <a:lnTo>
                    <a:pt x="473" y="1384"/>
                  </a:lnTo>
                  <a:lnTo>
                    <a:pt x="459" y="1412"/>
                  </a:lnTo>
                  <a:lnTo>
                    <a:pt x="515" y="1412"/>
                  </a:lnTo>
                  <a:lnTo>
                    <a:pt x="556" y="1426"/>
                  </a:lnTo>
                  <a:lnTo>
                    <a:pt x="563" y="1440"/>
                  </a:lnTo>
                  <a:lnTo>
                    <a:pt x="626" y="1481"/>
                  </a:lnTo>
                  <a:lnTo>
                    <a:pt x="640" y="1474"/>
                  </a:lnTo>
                  <a:lnTo>
                    <a:pt x="654" y="1544"/>
                  </a:lnTo>
                  <a:lnTo>
                    <a:pt x="668" y="1558"/>
                  </a:lnTo>
                  <a:lnTo>
                    <a:pt x="696" y="1606"/>
                  </a:lnTo>
                  <a:lnTo>
                    <a:pt x="696" y="1614"/>
                  </a:lnTo>
                  <a:lnTo>
                    <a:pt x="709" y="1669"/>
                  </a:lnTo>
                  <a:lnTo>
                    <a:pt x="723" y="1669"/>
                  </a:lnTo>
                  <a:lnTo>
                    <a:pt x="675" y="1732"/>
                  </a:lnTo>
                  <a:lnTo>
                    <a:pt x="668" y="1753"/>
                  </a:lnTo>
                  <a:lnTo>
                    <a:pt x="696" y="1746"/>
                  </a:lnTo>
                  <a:lnTo>
                    <a:pt x="744" y="1732"/>
                  </a:lnTo>
                  <a:lnTo>
                    <a:pt x="758" y="1739"/>
                  </a:lnTo>
                  <a:lnTo>
                    <a:pt x="765" y="1753"/>
                  </a:lnTo>
                  <a:lnTo>
                    <a:pt x="807" y="1746"/>
                  </a:lnTo>
                  <a:lnTo>
                    <a:pt x="807" y="1767"/>
                  </a:lnTo>
                  <a:lnTo>
                    <a:pt x="835" y="1781"/>
                  </a:lnTo>
                  <a:lnTo>
                    <a:pt x="855" y="1773"/>
                  </a:lnTo>
                  <a:lnTo>
                    <a:pt x="869" y="1773"/>
                  </a:lnTo>
                  <a:lnTo>
                    <a:pt x="883" y="1732"/>
                  </a:lnTo>
                  <a:lnTo>
                    <a:pt x="897" y="1711"/>
                  </a:lnTo>
                  <a:lnTo>
                    <a:pt x="918" y="1655"/>
                  </a:lnTo>
                  <a:lnTo>
                    <a:pt x="939" y="1641"/>
                  </a:lnTo>
                  <a:lnTo>
                    <a:pt x="960" y="1606"/>
                  </a:lnTo>
                  <a:lnTo>
                    <a:pt x="939" y="1600"/>
                  </a:lnTo>
                  <a:lnTo>
                    <a:pt x="939" y="1586"/>
                  </a:lnTo>
                  <a:lnTo>
                    <a:pt x="897" y="1558"/>
                  </a:lnTo>
                  <a:lnTo>
                    <a:pt x="862" y="1544"/>
                  </a:lnTo>
                  <a:lnTo>
                    <a:pt x="855" y="1523"/>
                  </a:lnTo>
                  <a:lnTo>
                    <a:pt x="842" y="1502"/>
                  </a:lnTo>
                  <a:lnTo>
                    <a:pt x="842" y="1481"/>
                  </a:lnTo>
                  <a:lnTo>
                    <a:pt x="807" y="1454"/>
                  </a:lnTo>
                  <a:lnTo>
                    <a:pt x="807" y="1440"/>
                  </a:lnTo>
                  <a:lnTo>
                    <a:pt x="862" y="1405"/>
                  </a:lnTo>
                  <a:lnTo>
                    <a:pt x="835" y="1328"/>
                  </a:lnTo>
                  <a:lnTo>
                    <a:pt x="842" y="1280"/>
                  </a:lnTo>
                  <a:lnTo>
                    <a:pt x="939" y="1245"/>
                  </a:lnTo>
                  <a:lnTo>
                    <a:pt x="967" y="1196"/>
                  </a:lnTo>
                  <a:lnTo>
                    <a:pt x="953" y="1120"/>
                  </a:lnTo>
                  <a:lnTo>
                    <a:pt x="1002" y="1092"/>
                  </a:lnTo>
                  <a:lnTo>
                    <a:pt x="1015" y="1092"/>
                  </a:lnTo>
                  <a:lnTo>
                    <a:pt x="1057" y="1043"/>
                  </a:lnTo>
                  <a:lnTo>
                    <a:pt x="1099" y="1015"/>
                  </a:lnTo>
                  <a:lnTo>
                    <a:pt x="1120" y="1015"/>
                  </a:lnTo>
                  <a:lnTo>
                    <a:pt x="1148" y="981"/>
                  </a:lnTo>
                  <a:lnTo>
                    <a:pt x="1155" y="925"/>
                  </a:lnTo>
                  <a:lnTo>
                    <a:pt x="1182" y="911"/>
                  </a:lnTo>
                  <a:lnTo>
                    <a:pt x="1189" y="883"/>
                  </a:lnTo>
                  <a:lnTo>
                    <a:pt x="1224" y="869"/>
                  </a:lnTo>
                  <a:lnTo>
                    <a:pt x="1231" y="814"/>
                  </a:lnTo>
                  <a:lnTo>
                    <a:pt x="1287" y="730"/>
                  </a:lnTo>
                  <a:lnTo>
                    <a:pt x="1294" y="695"/>
                  </a:lnTo>
                  <a:lnTo>
                    <a:pt x="1301" y="668"/>
                  </a:lnTo>
                  <a:lnTo>
                    <a:pt x="1301" y="626"/>
                  </a:lnTo>
                  <a:lnTo>
                    <a:pt x="1280" y="591"/>
                  </a:lnTo>
                  <a:lnTo>
                    <a:pt x="1287" y="535"/>
                  </a:lnTo>
                  <a:lnTo>
                    <a:pt x="1280" y="521"/>
                  </a:lnTo>
                  <a:lnTo>
                    <a:pt x="1266" y="466"/>
                  </a:lnTo>
                  <a:lnTo>
                    <a:pt x="1231" y="452"/>
                  </a:lnTo>
                  <a:lnTo>
                    <a:pt x="1224" y="403"/>
                  </a:lnTo>
                  <a:lnTo>
                    <a:pt x="1259" y="389"/>
                  </a:lnTo>
                  <a:lnTo>
                    <a:pt x="1280" y="306"/>
                  </a:lnTo>
                  <a:lnTo>
                    <a:pt x="1315" y="292"/>
                  </a:lnTo>
                  <a:lnTo>
                    <a:pt x="1426" y="278"/>
                  </a:lnTo>
                  <a:lnTo>
                    <a:pt x="1419" y="299"/>
                  </a:lnTo>
                  <a:lnTo>
                    <a:pt x="1454" y="334"/>
                  </a:lnTo>
                  <a:lnTo>
                    <a:pt x="1488" y="361"/>
                  </a:lnTo>
                  <a:lnTo>
                    <a:pt x="1516" y="327"/>
                  </a:lnTo>
                  <a:lnTo>
                    <a:pt x="1544" y="292"/>
                  </a:lnTo>
                  <a:lnTo>
                    <a:pt x="1579" y="278"/>
                  </a:lnTo>
                  <a:lnTo>
                    <a:pt x="1586" y="361"/>
                  </a:lnTo>
                  <a:lnTo>
                    <a:pt x="1579" y="487"/>
                  </a:lnTo>
                  <a:lnTo>
                    <a:pt x="1586" y="549"/>
                  </a:lnTo>
                  <a:lnTo>
                    <a:pt x="1586" y="570"/>
                  </a:lnTo>
                  <a:lnTo>
                    <a:pt x="1621" y="584"/>
                  </a:lnTo>
                  <a:lnTo>
                    <a:pt x="1655" y="626"/>
                  </a:lnTo>
                  <a:lnTo>
                    <a:pt x="1704" y="702"/>
                  </a:lnTo>
                  <a:lnTo>
                    <a:pt x="1718" y="723"/>
                  </a:lnTo>
                  <a:lnTo>
                    <a:pt x="1746" y="723"/>
                  </a:lnTo>
                  <a:lnTo>
                    <a:pt x="1781" y="737"/>
                  </a:lnTo>
                  <a:lnTo>
                    <a:pt x="1878" y="751"/>
                  </a:lnTo>
                  <a:lnTo>
                    <a:pt x="1941" y="730"/>
                  </a:lnTo>
                  <a:lnTo>
                    <a:pt x="1996" y="737"/>
                  </a:lnTo>
                  <a:lnTo>
                    <a:pt x="2010" y="681"/>
                  </a:lnTo>
                  <a:lnTo>
                    <a:pt x="2010" y="660"/>
                  </a:lnTo>
                  <a:lnTo>
                    <a:pt x="2031" y="626"/>
                  </a:lnTo>
                  <a:lnTo>
                    <a:pt x="2045" y="626"/>
                  </a:lnTo>
                  <a:lnTo>
                    <a:pt x="2101" y="654"/>
                  </a:lnTo>
                  <a:lnTo>
                    <a:pt x="2170" y="619"/>
                  </a:lnTo>
                  <a:lnTo>
                    <a:pt x="2198" y="591"/>
                  </a:lnTo>
                  <a:lnTo>
                    <a:pt x="2268" y="584"/>
                  </a:lnTo>
                  <a:lnTo>
                    <a:pt x="2309" y="556"/>
                  </a:lnTo>
                  <a:lnTo>
                    <a:pt x="2337" y="584"/>
                  </a:lnTo>
                  <a:lnTo>
                    <a:pt x="2379" y="556"/>
                  </a:lnTo>
                  <a:lnTo>
                    <a:pt x="2435" y="619"/>
                  </a:lnTo>
                  <a:lnTo>
                    <a:pt x="2455" y="626"/>
                  </a:lnTo>
                  <a:lnTo>
                    <a:pt x="2441" y="688"/>
                  </a:lnTo>
                  <a:lnTo>
                    <a:pt x="2462" y="702"/>
                  </a:lnTo>
                  <a:lnTo>
                    <a:pt x="2455" y="758"/>
                  </a:lnTo>
                  <a:lnTo>
                    <a:pt x="2462" y="765"/>
                  </a:lnTo>
                  <a:lnTo>
                    <a:pt x="2546" y="814"/>
                  </a:lnTo>
                  <a:lnTo>
                    <a:pt x="2546" y="869"/>
                  </a:lnTo>
                  <a:lnTo>
                    <a:pt x="2539" y="890"/>
                  </a:lnTo>
                  <a:lnTo>
                    <a:pt x="2587" y="911"/>
                  </a:lnTo>
                  <a:lnTo>
                    <a:pt x="2622" y="883"/>
                  </a:lnTo>
                  <a:lnTo>
                    <a:pt x="2629" y="890"/>
                  </a:lnTo>
                  <a:lnTo>
                    <a:pt x="2685" y="890"/>
                  </a:lnTo>
                  <a:lnTo>
                    <a:pt x="2755" y="820"/>
                  </a:lnTo>
                  <a:lnTo>
                    <a:pt x="2734" y="786"/>
                  </a:lnTo>
                  <a:lnTo>
                    <a:pt x="2727" y="779"/>
                  </a:lnTo>
                  <a:lnTo>
                    <a:pt x="2692" y="716"/>
                  </a:lnTo>
                  <a:lnTo>
                    <a:pt x="2643" y="681"/>
                  </a:lnTo>
                  <a:lnTo>
                    <a:pt x="2636" y="640"/>
                  </a:lnTo>
                  <a:lnTo>
                    <a:pt x="2643" y="619"/>
                  </a:lnTo>
                  <a:lnTo>
                    <a:pt x="2671" y="591"/>
                  </a:lnTo>
                  <a:lnTo>
                    <a:pt x="2685" y="556"/>
                  </a:lnTo>
                  <a:lnTo>
                    <a:pt x="2727" y="535"/>
                  </a:lnTo>
                  <a:lnTo>
                    <a:pt x="2734" y="493"/>
                  </a:lnTo>
                  <a:lnTo>
                    <a:pt x="2720" y="473"/>
                  </a:lnTo>
                  <a:lnTo>
                    <a:pt x="2706" y="459"/>
                  </a:lnTo>
                  <a:lnTo>
                    <a:pt x="2685" y="438"/>
                  </a:lnTo>
                  <a:lnTo>
                    <a:pt x="2629" y="466"/>
                  </a:lnTo>
                  <a:lnTo>
                    <a:pt x="2574" y="459"/>
                  </a:lnTo>
                  <a:lnTo>
                    <a:pt x="2560" y="431"/>
                  </a:lnTo>
                  <a:lnTo>
                    <a:pt x="2532" y="424"/>
                  </a:lnTo>
                  <a:lnTo>
                    <a:pt x="2539" y="389"/>
                  </a:lnTo>
                  <a:lnTo>
                    <a:pt x="2539" y="292"/>
                  </a:lnTo>
                  <a:lnTo>
                    <a:pt x="2539" y="264"/>
                  </a:lnTo>
                  <a:lnTo>
                    <a:pt x="2532" y="208"/>
                  </a:lnTo>
                  <a:lnTo>
                    <a:pt x="2595" y="160"/>
                  </a:lnTo>
                  <a:lnTo>
                    <a:pt x="2595" y="132"/>
                  </a:lnTo>
                  <a:lnTo>
                    <a:pt x="2622" y="125"/>
                  </a:lnTo>
                  <a:lnTo>
                    <a:pt x="2629" y="48"/>
                  </a:lnTo>
                  <a:lnTo>
                    <a:pt x="2657" y="48"/>
                  </a:lnTo>
                  <a:lnTo>
                    <a:pt x="2762" y="14"/>
                  </a:lnTo>
                  <a:lnTo>
                    <a:pt x="2817" y="28"/>
                  </a:lnTo>
                  <a:lnTo>
                    <a:pt x="2852" y="0"/>
                  </a:lnTo>
                  <a:lnTo>
                    <a:pt x="2887" y="41"/>
                  </a:lnTo>
                  <a:lnTo>
                    <a:pt x="2859" y="90"/>
                  </a:lnTo>
                  <a:lnTo>
                    <a:pt x="2873" y="132"/>
                  </a:lnTo>
                  <a:lnTo>
                    <a:pt x="2914" y="132"/>
                  </a:lnTo>
                  <a:lnTo>
                    <a:pt x="2956" y="167"/>
                  </a:lnTo>
                  <a:lnTo>
                    <a:pt x="2963" y="180"/>
                  </a:lnTo>
                  <a:lnTo>
                    <a:pt x="3012" y="180"/>
                  </a:lnTo>
                  <a:lnTo>
                    <a:pt x="3026" y="195"/>
                  </a:lnTo>
                  <a:lnTo>
                    <a:pt x="3054" y="167"/>
                  </a:lnTo>
                  <a:lnTo>
                    <a:pt x="3130" y="195"/>
                  </a:lnTo>
                  <a:lnTo>
                    <a:pt x="3158" y="180"/>
                  </a:lnTo>
                  <a:lnTo>
                    <a:pt x="3179" y="201"/>
                  </a:lnTo>
                  <a:lnTo>
                    <a:pt x="3200" y="222"/>
                  </a:lnTo>
                  <a:lnTo>
                    <a:pt x="3214" y="264"/>
                  </a:lnTo>
                  <a:lnTo>
                    <a:pt x="3248" y="299"/>
                  </a:lnTo>
                  <a:lnTo>
                    <a:pt x="3332" y="299"/>
                  </a:lnTo>
                  <a:lnTo>
                    <a:pt x="3381" y="327"/>
                  </a:lnTo>
                  <a:lnTo>
                    <a:pt x="3450" y="361"/>
                  </a:lnTo>
                  <a:lnTo>
                    <a:pt x="3492" y="403"/>
                  </a:lnTo>
                  <a:lnTo>
                    <a:pt x="3485" y="459"/>
                  </a:lnTo>
                  <a:lnTo>
                    <a:pt x="3506" y="493"/>
                  </a:lnTo>
                  <a:lnTo>
                    <a:pt x="3471" y="556"/>
                  </a:lnTo>
                  <a:lnTo>
                    <a:pt x="3408" y="563"/>
                  </a:lnTo>
                  <a:lnTo>
                    <a:pt x="3360" y="584"/>
                  </a:lnTo>
                  <a:lnTo>
                    <a:pt x="3360" y="598"/>
                  </a:lnTo>
                  <a:lnTo>
                    <a:pt x="3332" y="605"/>
                  </a:lnTo>
                  <a:lnTo>
                    <a:pt x="3318" y="633"/>
                  </a:lnTo>
                  <a:lnTo>
                    <a:pt x="3395" y="681"/>
                  </a:lnTo>
                  <a:lnTo>
                    <a:pt x="3415" y="730"/>
                  </a:lnTo>
                  <a:lnTo>
                    <a:pt x="3388" y="765"/>
                  </a:lnTo>
                  <a:lnTo>
                    <a:pt x="3415" y="800"/>
                  </a:lnTo>
                  <a:lnTo>
                    <a:pt x="3422" y="855"/>
                  </a:lnTo>
                  <a:lnTo>
                    <a:pt x="3408" y="890"/>
                  </a:lnTo>
                  <a:lnTo>
                    <a:pt x="3408" y="897"/>
                  </a:lnTo>
                  <a:lnTo>
                    <a:pt x="3360" y="981"/>
                  </a:lnTo>
                  <a:lnTo>
                    <a:pt x="3388" y="1029"/>
                  </a:lnTo>
                  <a:lnTo>
                    <a:pt x="3381" y="1064"/>
                  </a:lnTo>
                  <a:lnTo>
                    <a:pt x="3353" y="1175"/>
                  </a:lnTo>
                  <a:lnTo>
                    <a:pt x="3297" y="1224"/>
                  </a:lnTo>
                  <a:lnTo>
                    <a:pt x="3262" y="1259"/>
                  </a:lnTo>
                  <a:lnTo>
                    <a:pt x="3262" y="1321"/>
                  </a:lnTo>
                  <a:lnTo>
                    <a:pt x="3248" y="1342"/>
                  </a:lnTo>
                  <a:lnTo>
                    <a:pt x="3221" y="1391"/>
                  </a:lnTo>
                  <a:lnTo>
                    <a:pt x="3200" y="1440"/>
                  </a:lnTo>
                  <a:lnTo>
                    <a:pt x="3262" y="1454"/>
                  </a:lnTo>
                  <a:lnTo>
                    <a:pt x="3276" y="1516"/>
                  </a:lnTo>
                  <a:lnTo>
                    <a:pt x="3276" y="1537"/>
                  </a:lnTo>
                  <a:lnTo>
                    <a:pt x="3290" y="1551"/>
                  </a:lnTo>
                  <a:lnTo>
                    <a:pt x="3297" y="1600"/>
                  </a:lnTo>
                  <a:lnTo>
                    <a:pt x="3290" y="1614"/>
                  </a:lnTo>
                  <a:lnTo>
                    <a:pt x="3276" y="1634"/>
                  </a:lnTo>
                  <a:lnTo>
                    <a:pt x="3290" y="1655"/>
                  </a:lnTo>
                  <a:lnTo>
                    <a:pt x="3290" y="1767"/>
                  </a:lnTo>
                  <a:lnTo>
                    <a:pt x="3325" y="1773"/>
                  </a:lnTo>
                  <a:lnTo>
                    <a:pt x="3360" y="1787"/>
                  </a:lnTo>
                  <a:lnTo>
                    <a:pt x="3332" y="1808"/>
                  </a:lnTo>
                  <a:lnTo>
                    <a:pt x="3353" y="1850"/>
                  </a:lnTo>
                  <a:lnTo>
                    <a:pt x="3360" y="1864"/>
                  </a:lnTo>
                  <a:lnTo>
                    <a:pt x="3422" y="1843"/>
                  </a:lnTo>
                  <a:lnTo>
                    <a:pt x="3450" y="1829"/>
                  </a:lnTo>
                  <a:lnTo>
                    <a:pt x="3513" y="1808"/>
                  </a:lnTo>
                  <a:lnTo>
                    <a:pt x="3520" y="1815"/>
                  </a:lnTo>
                  <a:lnTo>
                    <a:pt x="3548" y="1767"/>
                  </a:lnTo>
                  <a:lnTo>
                    <a:pt x="3555" y="1753"/>
                  </a:lnTo>
                  <a:lnTo>
                    <a:pt x="3603" y="1746"/>
                  </a:lnTo>
                  <a:lnTo>
                    <a:pt x="3617" y="1739"/>
                  </a:lnTo>
                  <a:lnTo>
                    <a:pt x="3645" y="1739"/>
                  </a:lnTo>
                  <a:lnTo>
                    <a:pt x="3701" y="1739"/>
                  </a:lnTo>
                  <a:lnTo>
                    <a:pt x="3708" y="1753"/>
                  </a:lnTo>
                  <a:lnTo>
                    <a:pt x="3735" y="1732"/>
                  </a:lnTo>
                  <a:lnTo>
                    <a:pt x="3777" y="1746"/>
                  </a:lnTo>
                  <a:lnTo>
                    <a:pt x="3819" y="1739"/>
                  </a:lnTo>
                  <a:lnTo>
                    <a:pt x="3854" y="1753"/>
                  </a:lnTo>
                  <a:lnTo>
                    <a:pt x="3798" y="1843"/>
                  </a:lnTo>
                  <a:lnTo>
                    <a:pt x="3721" y="1948"/>
                  </a:lnTo>
                  <a:lnTo>
                    <a:pt x="3673" y="2031"/>
                  </a:lnTo>
                  <a:lnTo>
                    <a:pt x="3603" y="2128"/>
                  </a:lnTo>
                  <a:lnTo>
                    <a:pt x="3492" y="2246"/>
                  </a:lnTo>
                  <a:lnTo>
                    <a:pt x="3506" y="2309"/>
                  </a:lnTo>
                  <a:lnTo>
                    <a:pt x="3506" y="2344"/>
                  </a:lnTo>
                  <a:lnTo>
                    <a:pt x="3513" y="2421"/>
                  </a:lnTo>
                  <a:lnTo>
                    <a:pt x="3513" y="2455"/>
                  </a:lnTo>
                  <a:lnTo>
                    <a:pt x="3520" y="2525"/>
                  </a:lnTo>
                  <a:lnTo>
                    <a:pt x="3520" y="2601"/>
                  </a:lnTo>
                  <a:lnTo>
                    <a:pt x="3485" y="2601"/>
                  </a:lnTo>
                  <a:lnTo>
                    <a:pt x="3492" y="2622"/>
                  </a:lnTo>
                  <a:lnTo>
                    <a:pt x="3541" y="2608"/>
                  </a:lnTo>
                  <a:lnTo>
                    <a:pt x="3527" y="2664"/>
                  </a:lnTo>
                  <a:lnTo>
                    <a:pt x="3548" y="2664"/>
                  </a:lnTo>
                  <a:lnTo>
                    <a:pt x="3562" y="2650"/>
                  </a:lnTo>
                  <a:lnTo>
                    <a:pt x="3638" y="2664"/>
                  </a:lnTo>
                  <a:lnTo>
                    <a:pt x="3645" y="2699"/>
                  </a:lnTo>
                  <a:lnTo>
                    <a:pt x="3652" y="2699"/>
                  </a:lnTo>
                  <a:lnTo>
                    <a:pt x="3617" y="2747"/>
                  </a:lnTo>
                  <a:lnTo>
                    <a:pt x="3638" y="2768"/>
                  </a:lnTo>
                  <a:lnTo>
                    <a:pt x="3589" y="2803"/>
                  </a:lnTo>
                  <a:lnTo>
                    <a:pt x="3589" y="2831"/>
                  </a:lnTo>
                  <a:lnTo>
                    <a:pt x="3638" y="2838"/>
                  </a:lnTo>
                  <a:lnTo>
                    <a:pt x="3624" y="2886"/>
                  </a:lnTo>
                  <a:lnTo>
                    <a:pt x="3673" y="2886"/>
                  </a:lnTo>
                  <a:lnTo>
                    <a:pt x="3659" y="2935"/>
                  </a:lnTo>
                  <a:lnTo>
                    <a:pt x="3680" y="2949"/>
                  </a:lnTo>
                  <a:lnTo>
                    <a:pt x="3701" y="2935"/>
                  </a:lnTo>
                  <a:lnTo>
                    <a:pt x="3749" y="2886"/>
                  </a:lnTo>
                  <a:lnTo>
                    <a:pt x="3840" y="2977"/>
                  </a:lnTo>
                  <a:lnTo>
                    <a:pt x="3847" y="2984"/>
                  </a:lnTo>
                  <a:lnTo>
                    <a:pt x="3854" y="3019"/>
                  </a:lnTo>
                  <a:lnTo>
                    <a:pt x="3909" y="3033"/>
                  </a:lnTo>
                  <a:lnTo>
                    <a:pt x="3930" y="3033"/>
                  </a:lnTo>
                  <a:lnTo>
                    <a:pt x="3944" y="3033"/>
                  </a:lnTo>
                  <a:lnTo>
                    <a:pt x="3951" y="3061"/>
                  </a:lnTo>
                  <a:lnTo>
                    <a:pt x="4007" y="3067"/>
                  </a:lnTo>
                  <a:lnTo>
                    <a:pt x="4007" y="3109"/>
                  </a:lnTo>
                  <a:lnTo>
                    <a:pt x="4028" y="3123"/>
                  </a:lnTo>
                  <a:lnTo>
                    <a:pt x="4076" y="3144"/>
                  </a:lnTo>
                  <a:lnTo>
                    <a:pt x="4111" y="3165"/>
                  </a:lnTo>
                  <a:lnTo>
                    <a:pt x="4104" y="3241"/>
                  </a:lnTo>
                  <a:lnTo>
                    <a:pt x="4132" y="3248"/>
                  </a:lnTo>
                  <a:lnTo>
                    <a:pt x="4167" y="3241"/>
                  </a:lnTo>
                  <a:lnTo>
                    <a:pt x="4174" y="3248"/>
                  </a:lnTo>
                  <a:lnTo>
                    <a:pt x="4195" y="3248"/>
                  </a:lnTo>
                  <a:lnTo>
                    <a:pt x="4181" y="3283"/>
                  </a:lnTo>
                  <a:lnTo>
                    <a:pt x="4167" y="3311"/>
                  </a:lnTo>
                  <a:lnTo>
                    <a:pt x="4195" y="3339"/>
                  </a:lnTo>
                  <a:lnTo>
                    <a:pt x="4236" y="3360"/>
                  </a:lnTo>
                  <a:lnTo>
                    <a:pt x="4271" y="3374"/>
                  </a:lnTo>
                  <a:lnTo>
                    <a:pt x="4278" y="3325"/>
                  </a:lnTo>
                  <a:lnTo>
                    <a:pt x="4327" y="3353"/>
                  </a:lnTo>
                  <a:lnTo>
                    <a:pt x="4341" y="3311"/>
                  </a:lnTo>
                  <a:lnTo>
                    <a:pt x="4348" y="3297"/>
                  </a:lnTo>
                  <a:lnTo>
                    <a:pt x="4438" y="3339"/>
                  </a:lnTo>
                  <a:lnTo>
                    <a:pt x="4445" y="3339"/>
                  </a:lnTo>
                  <a:lnTo>
                    <a:pt x="4403" y="3374"/>
                  </a:lnTo>
                  <a:lnTo>
                    <a:pt x="4410" y="3394"/>
                  </a:lnTo>
                  <a:lnTo>
                    <a:pt x="4396" y="3443"/>
                  </a:lnTo>
                  <a:lnTo>
                    <a:pt x="4403" y="3450"/>
                  </a:lnTo>
                  <a:lnTo>
                    <a:pt x="4445" y="3450"/>
                  </a:lnTo>
                  <a:lnTo>
                    <a:pt x="4487" y="3471"/>
                  </a:lnTo>
                  <a:lnTo>
                    <a:pt x="4494" y="3478"/>
                  </a:lnTo>
                  <a:lnTo>
                    <a:pt x="4522" y="3478"/>
                  </a:lnTo>
                  <a:lnTo>
                    <a:pt x="4556" y="3457"/>
                  </a:lnTo>
                  <a:lnTo>
                    <a:pt x="4556" y="3485"/>
                  </a:lnTo>
                  <a:lnTo>
                    <a:pt x="4542" y="3513"/>
                  </a:lnTo>
                  <a:lnTo>
                    <a:pt x="4577" y="3547"/>
                  </a:lnTo>
                  <a:lnTo>
                    <a:pt x="4605" y="3547"/>
                  </a:lnTo>
                  <a:lnTo>
                    <a:pt x="4654" y="3582"/>
                  </a:lnTo>
                </a:path>
              </a:pathLst>
            </a:custGeom>
            <a:grpFill/>
            <a:ln w="19050" cap="flat" cmpd="sng">
              <a:solidFill>
                <a:schemeClr val="bg1"/>
              </a:solidFill>
              <a:round/>
              <a:headEnd/>
              <a:tailEnd/>
            </a:ln>
            <a:effectLst/>
          </p:spPr>
          <p:txBody>
            <a:bodyPr wrap="none" anchor="ctr"/>
            <a:lstStyle/>
            <a:p>
              <a:endParaRPr lang="en-US">
                <a:latin typeface="Poppins Light" charset="0"/>
              </a:endParaRPr>
            </a:p>
          </p:txBody>
        </p:sp>
        <p:sp>
          <p:nvSpPr>
            <p:cNvPr id="140" name="Freeform 139"/>
            <p:cNvSpPr>
              <a:spLocks noChangeArrowheads="1"/>
            </p:cNvSpPr>
            <p:nvPr/>
          </p:nvSpPr>
          <p:spPr bwMode="auto">
            <a:xfrm>
              <a:off x="14855189" y="3666902"/>
              <a:ext cx="20711" cy="20712"/>
            </a:xfrm>
            <a:custGeom>
              <a:avLst/>
              <a:gdLst>
                <a:gd name="T0" fmla="*/ 21 w 43"/>
                <a:gd name="T1" fmla="*/ 0 h 42"/>
                <a:gd name="T2" fmla="*/ 42 w 43"/>
                <a:gd name="T3" fmla="*/ 0 h 42"/>
                <a:gd name="T4" fmla="*/ 28 w 43"/>
                <a:gd name="T5" fmla="*/ 41 h 42"/>
                <a:gd name="T6" fmla="*/ 0 w 43"/>
                <a:gd name="T7" fmla="*/ 41 h 42"/>
                <a:gd name="T8" fmla="*/ 21 w 43"/>
                <a:gd name="T9" fmla="*/ 0 h 42"/>
              </a:gdLst>
              <a:ahLst/>
              <a:cxnLst>
                <a:cxn ang="0">
                  <a:pos x="T0" y="T1"/>
                </a:cxn>
                <a:cxn ang="0">
                  <a:pos x="T2" y="T3"/>
                </a:cxn>
                <a:cxn ang="0">
                  <a:pos x="T4" y="T5"/>
                </a:cxn>
                <a:cxn ang="0">
                  <a:pos x="T6" y="T7"/>
                </a:cxn>
                <a:cxn ang="0">
                  <a:pos x="T8" y="T9"/>
                </a:cxn>
              </a:cxnLst>
              <a:rect l="0" t="0" r="r" b="b"/>
              <a:pathLst>
                <a:path w="43" h="42">
                  <a:moveTo>
                    <a:pt x="21" y="0"/>
                  </a:moveTo>
                  <a:lnTo>
                    <a:pt x="42" y="0"/>
                  </a:lnTo>
                  <a:lnTo>
                    <a:pt x="28" y="41"/>
                  </a:lnTo>
                  <a:lnTo>
                    <a:pt x="0" y="41"/>
                  </a:lnTo>
                  <a:lnTo>
                    <a:pt x="21" y="0"/>
                  </a:lnTo>
                </a:path>
              </a:pathLst>
            </a:custGeom>
            <a:grpFill/>
            <a:ln w="1905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41" name="Freeform 140"/>
            <p:cNvSpPr>
              <a:spLocks noChangeArrowheads="1"/>
            </p:cNvSpPr>
            <p:nvPr/>
          </p:nvSpPr>
          <p:spPr bwMode="auto">
            <a:xfrm>
              <a:off x="14741277" y="4652814"/>
              <a:ext cx="6213" cy="4142"/>
            </a:xfrm>
            <a:custGeom>
              <a:avLst/>
              <a:gdLst>
                <a:gd name="T0" fmla="*/ 0 w 15"/>
                <a:gd name="T1" fmla="*/ 6 h 7"/>
                <a:gd name="T2" fmla="*/ 7 w 15"/>
                <a:gd name="T3" fmla="*/ 0 h 7"/>
                <a:gd name="T4" fmla="*/ 14 w 15"/>
                <a:gd name="T5" fmla="*/ 6 h 7"/>
                <a:gd name="T6" fmla="*/ 0 w 15"/>
                <a:gd name="T7" fmla="*/ 6 h 7"/>
              </a:gdLst>
              <a:ahLst/>
              <a:cxnLst>
                <a:cxn ang="0">
                  <a:pos x="T0" y="T1"/>
                </a:cxn>
                <a:cxn ang="0">
                  <a:pos x="T2" y="T3"/>
                </a:cxn>
                <a:cxn ang="0">
                  <a:pos x="T4" y="T5"/>
                </a:cxn>
                <a:cxn ang="0">
                  <a:pos x="T6" y="T7"/>
                </a:cxn>
              </a:cxnLst>
              <a:rect l="0" t="0" r="r" b="b"/>
              <a:pathLst>
                <a:path w="15" h="7">
                  <a:moveTo>
                    <a:pt x="0" y="6"/>
                  </a:moveTo>
                  <a:lnTo>
                    <a:pt x="7" y="0"/>
                  </a:lnTo>
                  <a:lnTo>
                    <a:pt x="14" y="6"/>
                  </a:lnTo>
                  <a:lnTo>
                    <a:pt x="0" y="6"/>
                  </a:lnTo>
                </a:path>
              </a:pathLst>
            </a:custGeom>
            <a:grpFill/>
            <a:ln w="1905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42" name="Freeform 141"/>
            <p:cNvSpPr>
              <a:spLocks noChangeArrowheads="1"/>
            </p:cNvSpPr>
            <p:nvPr/>
          </p:nvSpPr>
          <p:spPr bwMode="auto">
            <a:xfrm>
              <a:off x="14658434" y="4652814"/>
              <a:ext cx="4142" cy="12427"/>
            </a:xfrm>
            <a:custGeom>
              <a:avLst/>
              <a:gdLst>
                <a:gd name="T0" fmla="*/ 7 w 8"/>
                <a:gd name="T1" fmla="*/ 0 h 28"/>
                <a:gd name="T2" fmla="*/ 0 w 8"/>
                <a:gd name="T3" fmla="*/ 27 h 28"/>
                <a:gd name="T4" fmla="*/ 0 w 8"/>
                <a:gd name="T5" fmla="*/ 20 h 28"/>
                <a:gd name="T6" fmla="*/ 7 w 8"/>
                <a:gd name="T7" fmla="*/ 0 h 28"/>
              </a:gdLst>
              <a:ahLst/>
              <a:cxnLst>
                <a:cxn ang="0">
                  <a:pos x="T0" y="T1"/>
                </a:cxn>
                <a:cxn ang="0">
                  <a:pos x="T2" y="T3"/>
                </a:cxn>
                <a:cxn ang="0">
                  <a:pos x="T4" y="T5"/>
                </a:cxn>
                <a:cxn ang="0">
                  <a:pos x="T6" y="T7"/>
                </a:cxn>
              </a:cxnLst>
              <a:rect l="0" t="0" r="r" b="b"/>
              <a:pathLst>
                <a:path w="8" h="28">
                  <a:moveTo>
                    <a:pt x="7" y="0"/>
                  </a:moveTo>
                  <a:lnTo>
                    <a:pt x="0" y="27"/>
                  </a:lnTo>
                  <a:lnTo>
                    <a:pt x="0" y="20"/>
                  </a:lnTo>
                  <a:lnTo>
                    <a:pt x="7" y="0"/>
                  </a:lnTo>
                </a:path>
              </a:pathLst>
            </a:custGeom>
            <a:grpFill/>
            <a:ln w="1905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43" name="Freeform 142"/>
            <p:cNvSpPr>
              <a:spLocks noChangeArrowheads="1"/>
            </p:cNvSpPr>
            <p:nvPr/>
          </p:nvSpPr>
          <p:spPr bwMode="auto">
            <a:xfrm>
              <a:off x="14741277" y="4652814"/>
              <a:ext cx="6213" cy="4142"/>
            </a:xfrm>
            <a:custGeom>
              <a:avLst/>
              <a:gdLst>
                <a:gd name="T0" fmla="*/ 7 w 15"/>
                <a:gd name="T1" fmla="*/ 0 h 7"/>
                <a:gd name="T2" fmla="*/ 14 w 15"/>
                <a:gd name="T3" fmla="*/ 6 h 7"/>
                <a:gd name="T4" fmla="*/ 0 w 15"/>
                <a:gd name="T5" fmla="*/ 6 h 7"/>
                <a:gd name="T6" fmla="*/ 7 w 15"/>
                <a:gd name="T7" fmla="*/ 0 h 7"/>
              </a:gdLst>
              <a:ahLst/>
              <a:cxnLst>
                <a:cxn ang="0">
                  <a:pos x="T0" y="T1"/>
                </a:cxn>
                <a:cxn ang="0">
                  <a:pos x="T2" y="T3"/>
                </a:cxn>
                <a:cxn ang="0">
                  <a:pos x="T4" y="T5"/>
                </a:cxn>
                <a:cxn ang="0">
                  <a:pos x="T6" y="T7"/>
                </a:cxn>
              </a:cxnLst>
              <a:rect l="0" t="0" r="r" b="b"/>
              <a:pathLst>
                <a:path w="15" h="7">
                  <a:moveTo>
                    <a:pt x="7" y="0"/>
                  </a:moveTo>
                  <a:lnTo>
                    <a:pt x="14" y="6"/>
                  </a:lnTo>
                  <a:lnTo>
                    <a:pt x="0" y="6"/>
                  </a:lnTo>
                  <a:lnTo>
                    <a:pt x="7" y="0"/>
                  </a:lnTo>
                </a:path>
              </a:pathLst>
            </a:custGeom>
            <a:grpFill/>
            <a:ln w="1905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44" name="Freeform 143"/>
            <p:cNvSpPr>
              <a:spLocks noChangeArrowheads="1"/>
            </p:cNvSpPr>
            <p:nvPr/>
          </p:nvSpPr>
          <p:spPr bwMode="auto">
            <a:xfrm>
              <a:off x="14658434" y="4652814"/>
              <a:ext cx="4142" cy="12427"/>
            </a:xfrm>
            <a:custGeom>
              <a:avLst/>
              <a:gdLst>
                <a:gd name="T0" fmla="*/ 0 w 8"/>
                <a:gd name="T1" fmla="*/ 27 h 28"/>
                <a:gd name="T2" fmla="*/ 0 w 8"/>
                <a:gd name="T3" fmla="*/ 20 h 28"/>
                <a:gd name="T4" fmla="*/ 7 w 8"/>
                <a:gd name="T5" fmla="*/ 0 h 28"/>
                <a:gd name="T6" fmla="*/ 0 w 8"/>
                <a:gd name="T7" fmla="*/ 27 h 28"/>
              </a:gdLst>
              <a:ahLst/>
              <a:cxnLst>
                <a:cxn ang="0">
                  <a:pos x="T0" y="T1"/>
                </a:cxn>
                <a:cxn ang="0">
                  <a:pos x="T2" y="T3"/>
                </a:cxn>
                <a:cxn ang="0">
                  <a:pos x="T4" y="T5"/>
                </a:cxn>
                <a:cxn ang="0">
                  <a:pos x="T6" y="T7"/>
                </a:cxn>
              </a:cxnLst>
              <a:rect l="0" t="0" r="r" b="b"/>
              <a:pathLst>
                <a:path w="8" h="28">
                  <a:moveTo>
                    <a:pt x="0" y="27"/>
                  </a:moveTo>
                  <a:lnTo>
                    <a:pt x="0" y="20"/>
                  </a:lnTo>
                  <a:lnTo>
                    <a:pt x="7" y="0"/>
                  </a:lnTo>
                  <a:lnTo>
                    <a:pt x="0" y="27"/>
                  </a:lnTo>
                </a:path>
              </a:pathLst>
            </a:custGeom>
            <a:grpFill/>
            <a:ln w="1905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45" name="Freeform 144"/>
            <p:cNvSpPr>
              <a:spLocks noChangeArrowheads="1"/>
            </p:cNvSpPr>
            <p:nvPr/>
          </p:nvSpPr>
          <p:spPr bwMode="auto">
            <a:xfrm>
              <a:off x="13051253" y="3173944"/>
              <a:ext cx="2002762" cy="2473066"/>
            </a:xfrm>
            <a:custGeom>
              <a:avLst/>
              <a:gdLst>
                <a:gd name="T0" fmla="*/ 2880 w 4266"/>
                <a:gd name="T1" fmla="*/ 4362 h 5267"/>
                <a:gd name="T2" fmla="*/ 3165 w 4266"/>
                <a:gd name="T3" fmla="*/ 4286 h 5267"/>
                <a:gd name="T4" fmla="*/ 3284 w 4266"/>
                <a:gd name="T5" fmla="*/ 4125 h 5267"/>
                <a:gd name="T6" fmla="*/ 3499 w 4266"/>
                <a:gd name="T7" fmla="*/ 4251 h 5267"/>
                <a:gd name="T8" fmla="*/ 3729 w 4266"/>
                <a:gd name="T9" fmla="*/ 4195 h 5267"/>
                <a:gd name="T10" fmla="*/ 3792 w 4266"/>
                <a:gd name="T11" fmla="*/ 3924 h 5267"/>
                <a:gd name="T12" fmla="*/ 4084 w 4266"/>
                <a:gd name="T13" fmla="*/ 4063 h 5267"/>
                <a:gd name="T14" fmla="*/ 4251 w 4266"/>
                <a:gd name="T15" fmla="*/ 3833 h 5267"/>
                <a:gd name="T16" fmla="*/ 4028 w 4266"/>
                <a:gd name="T17" fmla="*/ 3611 h 5267"/>
                <a:gd name="T18" fmla="*/ 3896 w 4266"/>
                <a:gd name="T19" fmla="*/ 3367 h 5267"/>
                <a:gd name="T20" fmla="*/ 3750 w 4266"/>
                <a:gd name="T21" fmla="*/ 3124 h 5267"/>
                <a:gd name="T22" fmla="*/ 3625 w 4266"/>
                <a:gd name="T23" fmla="*/ 3117 h 5267"/>
                <a:gd name="T24" fmla="*/ 3527 w 4266"/>
                <a:gd name="T25" fmla="*/ 3186 h 5267"/>
                <a:gd name="T26" fmla="*/ 3325 w 4266"/>
                <a:gd name="T27" fmla="*/ 3075 h 5267"/>
                <a:gd name="T28" fmla="*/ 3235 w 4266"/>
                <a:gd name="T29" fmla="*/ 2887 h 5267"/>
                <a:gd name="T30" fmla="*/ 3131 w 4266"/>
                <a:gd name="T31" fmla="*/ 2776 h 5267"/>
                <a:gd name="T32" fmla="*/ 3144 w 4266"/>
                <a:gd name="T33" fmla="*/ 2665 h 5267"/>
                <a:gd name="T34" fmla="*/ 3179 w 4266"/>
                <a:gd name="T35" fmla="*/ 2421 h 5267"/>
                <a:gd name="T36" fmla="*/ 3360 w 4266"/>
                <a:gd name="T37" fmla="*/ 2560 h 5267"/>
                <a:gd name="T38" fmla="*/ 3458 w 4266"/>
                <a:gd name="T39" fmla="*/ 2386 h 5267"/>
                <a:gd name="T40" fmla="*/ 3625 w 4266"/>
                <a:gd name="T41" fmla="*/ 2289 h 5267"/>
                <a:gd name="T42" fmla="*/ 3541 w 4266"/>
                <a:gd name="T43" fmla="*/ 2150 h 5267"/>
                <a:gd name="T44" fmla="*/ 3430 w 4266"/>
                <a:gd name="T45" fmla="*/ 1906 h 5267"/>
                <a:gd name="T46" fmla="*/ 3339 w 4266"/>
                <a:gd name="T47" fmla="*/ 1732 h 5267"/>
                <a:gd name="T48" fmla="*/ 3214 w 4266"/>
                <a:gd name="T49" fmla="*/ 1419 h 5267"/>
                <a:gd name="T50" fmla="*/ 3409 w 4266"/>
                <a:gd name="T51" fmla="*/ 1023 h 5267"/>
                <a:gd name="T52" fmla="*/ 3332 w 4266"/>
                <a:gd name="T53" fmla="*/ 752 h 5267"/>
                <a:gd name="T54" fmla="*/ 2998 w 4266"/>
                <a:gd name="T55" fmla="*/ 466 h 5267"/>
                <a:gd name="T56" fmla="*/ 3033 w 4266"/>
                <a:gd name="T57" fmla="*/ 56 h 5267"/>
                <a:gd name="T58" fmla="*/ 2706 w 4266"/>
                <a:gd name="T59" fmla="*/ 251 h 5267"/>
                <a:gd name="T60" fmla="*/ 2518 w 4266"/>
                <a:gd name="T61" fmla="*/ 647 h 5267"/>
                <a:gd name="T62" fmla="*/ 2282 w 4266"/>
                <a:gd name="T63" fmla="*/ 988 h 5267"/>
                <a:gd name="T64" fmla="*/ 2052 w 4266"/>
                <a:gd name="T65" fmla="*/ 1399 h 5267"/>
                <a:gd name="T66" fmla="*/ 2115 w 4266"/>
                <a:gd name="T67" fmla="*/ 1691 h 5267"/>
                <a:gd name="T68" fmla="*/ 2094 w 4266"/>
                <a:gd name="T69" fmla="*/ 1906 h 5267"/>
                <a:gd name="T70" fmla="*/ 1732 w 4266"/>
                <a:gd name="T71" fmla="*/ 1997 h 5267"/>
                <a:gd name="T72" fmla="*/ 1301 w 4266"/>
                <a:gd name="T73" fmla="*/ 2032 h 5267"/>
                <a:gd name="T74" fmla="*/ 842 w 4266"/>
                <a:gd name="T75" fmla="*/ 2087 h 5267"/>
                <a:gd name="T76" fmla="*/ 842 w 4266"/>
                <a:gd name="T77" fmla="*/ 2484 h 5267"/>
                <a:gd name="T78" fmla="*/ 661 w 4266"/>
                <a:gd name="T79" fmla="*/ 2727 h 5267"/>
                <a:gd name="T80" fmla="*/ 452 w 4266"/>
                <a:gd name="T81" fmla="*/ 2894 h 5267"/>
                <a:gd name="T82" fmla="*/ 0 w 4266"/>
                <a:gd name="T83" fmla="*/ 2978 h 5267"/>
                <a:gd name="T84" fmla="*/ 188 w 4266"/>
                <a:gd name="T85" fmla="*/ 3221 h 5267"/>
                <a:gd name="T86" fmla="*/ 480 w 4266"/>
                <a:gd name="T87" fmla="*/ 3541 h 5267"/>
                <a:gd name="T88" fmla="*/ 744 w 4266"/>
                <a:gd name="T89" fmla="*/ 3903 h 5267"/>
                <a:gd name="T90" fmla="*/ 487 w 4266"/>
                <a:gd name="T91" fmla="*/ 4153 h 5267"/>
                <a:gd name="T92" fmla="*/ 445 w 4266"/>
                <a:gd name="T93" fmla="*/ 4487 h 5267"/>
                <a:gd name="T94" fmla="*/ 626 w 4266"/>
                <a:gd name="T95" fmla="*/ 4884 h 5267"/>
                <a:gd name="T96" fmla="*/ 1016 w 4266"/>
                <a:gd name="T97" fmla="*/ 5023 h 5267"/>
                <a:gd name="T98" fmla="*/ 1447 w 4266"/>
                <a:gd name="T99" fmla="*/ 5086 h 5267"/>
                <a:gd name="T100" fmla="*/ 1718 w 4266"/>
                <a:gd name="T101" fmla="*/ 5113 h 5267"/>
                <a:gd name="T102" fmla="*/ 1892 w 4266"/>
                <a:gd name="T103" fmla="*/ 5092 h 5267"/>
                <a:gd name="T104" fmla="*/ 2282 w 4266"/>
                <a:gd name="T105" fmla="*/ 5176 h 5267"/>
                <a:gd name="T106" fmla="*/ 2407 w 4266"/>
                <a:gd name="T107" fmla="*/ 5037 h 5267"/>
                <a:gd name="T108" fmla="*/ 2365 w 4266"/>
                <a:gd name="T109" fmla="*/ 4765 h 5267"/>
                <a:gd name="T110" fmla="*/ 2511 w 4266"/>
                <a:gd name="T111" fmla="*/ 4585 h 5267"/>
                <a:gd name="T112" fmla="*/ 2588 w 4266"/>
                <a:gd name="T113" fmla="*/ 4383 h 5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266" h="5267">
                  <a:moveTo>
                    <a:pt x="2692" y="4265"/>
                  </a:moveTo>
                  <a:lnTo>
                    <a:pt x="2720" y="4292"/>
                  </a:lnTo>
                  <a:lnTo>
                    <a:pt x="2776" y="4306"/>
                  </a:lnTo>
                  <a:lnTo>
                    <a:pt x="2783" y="4306"/>
                  </a:lnTo>
                  <a:lnTo>
                    <a:pt x="2790" y="4327"/>
                  </a:lnTo>
                  <a:lnTo>
                    <a:pt x="2818" y="4334"/>
                  </a:lnTo>
                  <a:lnTo>
                    <a:pt x="2845" y="4355"/>
                  </a:lnTo>
                  <a:lnTo>
                    <a:pt x="2866" y="4369"/>
                  </a:lnTo>
                  <a:lnTo>
                    <a:pt x="2873" y="4369"/>
                  </a:lnTo>
                  <a:lnTo>
                    <a:pt x="2880" y="4362"/>
                  </a:lnTo>
                  <a:lnTo>
                    <a:pt x="2908" y="4355"/>
                  </a:lnTo>
                  <a:lnTo>
                    <a:pt x="2922" y="4327"/>
                  </a:lnTo>
                  <a:lnTo>
                    <a:pt x="2936" y="4286"/>
                  </a:lnTo>
                  <a:lnTo>
                    <a:pt x="2964" y="4286"/>
                  </a:lnTo>
                  <a:lnTo>
                    <a:pt x="2977" y="4299"/>
                  </a:lnTo>
                  <a:lnTo>
                    <a:pt x="2998" y="4299"/>
                  </a:lnTo>
                  <a:lnTo>
                    <a:pt x="3005" y="4306"/>
                  </a:lnTo>
                  <a:lnTo>
                    <a:pt x="3040" y="4258"/>
                  </a:lnTo>
                  <a:lnTo>
                    <a:pt x="3054" y="4286"/>
                  </a:lnTo>
                  <a:lnTo>
                    <a:pt x="3165" y="4286"/>
                  </a:lnTo>
                  <a:lnTo>
                    <a:pt x="3193" y="4292"/>
                  </a:lnTo>
                  <a:lnTo>
                    <a:pt x="3214" y="4292"/>
                  </a:lnTo>
                  <a:lnTo>
                    <a:pt x="3207" y="4258"/>
                  </a:lnTo>
                  <a:lnTo>
                    <a:pt x="3235" y="4237"/>
                  </a:lnTo>
                  <a:lnTo>
                    <a:pt x="3263" y="4223"/>
                  </a:lnTo>
                  <a:lnTo>
                    <a:pt x="3270" y="4195"/>
                  </a:lnTo>
                  <a:lnTo>
                    <a:pt x="3249" y="4167"/>
                  </a:lnTo>
                  <a:lnTo>
                    <a:pt x="3270" y="4153"/>
                  </a:lnTo>
                  <a:lnTo>
                    <a:pt x="3270" y="4139"/>
                  </a:lnTo>
                  <a:lnTo>
                    <a:pt x="3284" y="4125"/>
                  </a:lnTo>
                  <a:lnTo>
                    <a:pt x="3298" y="4119"/>
                  </a:lnTo>
                  <a:lnTo>
                    <a:pt x="3298" y="4125"/>
                  </a:lnTo>
                  <a:lnTo>
                    <a:pt x="3360" y="4125"/>
                  </a:lnTo>
                  <a:lnTo>
                    <a:pt x="3402" y="4132"/>
                  </a:lnTo>
                  <a:lnTo>
                    <a:pt x="3402" y="4125"/>
                  </a:lnTo>
                  <a:lnTo>
                    <a:pt x="3464" y="4139"/>
                  </a:lnTo>
                  <a:lnTo>
                    <a:pt x="3471" y="4153"/>
                  </a:lnTo>
                  <a:lnTo>
                    <a:pt x="3478" y="4195"/>
                  </a:lnTo>
                  <a:lnTo>
                    <a:pt x="3499" y="4209"/>
                  </a:lnTo>
                  <a:lnTo>
                    <a:pt x="3499" y="4251"/>
                  </a:lnTo>
                  <a:lnTo>
                    <a:pt x="3527" y="4251"/>
                  </a:lnTo>
                  <a:lnTo>
                    <a:pt x="3534" y="4306"/>
                  </a:lnTo>
                  <a:lnTo>
                    <a:pt x="3541" y="4320"/>
                  </a:lnTo>
                  <a:lnTo>
                    <a:pt x="3569" y="4306"/>
                  </a:lnTo>
                  <a:lnTo>
                    <a:pt x="3576" y="4292"/>
                  </a:lnTo>
                  <a:lnTo>
                    <a:pt x="3576" y="4237"/>
                  </a:lnTo>
                  <a:lnTo>
                    <a:pt x="3625" y="4209"/>
                  </a:lnTo>
                  <a:lnTo>
                    <a:pt x="3625" y="4167"/>
                  </a:lnTo>
                  <a:lnTo>
                    <a:pt x="3687" y="4167"/>
                  </a:lnTo>
                  <a:lnTo>
                    <a:pt x="3729" y="4195"/>
                  </a:lnTo>
                  <a:lnTo>
                    <a:pt x="3764" y="4174"/>
                  </a:lnTo>
                  <a:lnTo>
                    <a:pt x="3784" y="4160"/>
                  </a:lnTo>
                  <a:lnTo>
                    <a:pt x="3771" y="4139"/>
                  </a:lnTo>
                  <a:lnTo>
                    <a:pt x="3757" y="4056"/>
                  </a:lnTo>
                  <a:lnTo>
                    <a:pt x="3736" y="4028"/>
                  </a:lnTo>
                  <a:lnTo>
                    <a:pt x="3729" y="4028"/>
                  </a:lnTo>
                  <a:lnTo>
                    <a:pt x="3722" y="4000"/>
                  </a:lnTo>
                  <a:lnTo>
                    <a:pt x="3729" y="3993"/>
                  </a:lnTo>
                  <a:lnTo>
                    <a:pt x="3771" y="3965"/>
                  </a:lnTo>
                  <a:lnTo>
                    <a:pt x="3792" y="3924"/>
                  </a:lnTo>
                  <a:lnTo>
                    <a:pt x="3861" y="3931"/>
                  </a:lnTo>
                  <a:lnTo>
                    <a:pt x="3868" y="3945"/>
                  </a:lnTo>
                  <a:lnTo>
                    <a:pt x="3889" y="3945"/>
                  </a:lnTo>
                  <a:lnTo>
                    <a:pt x="3931" y="3938"/>
                  </a:lnTo>
                  <a:lnTo>
                    <a:pt x="3965" y="3979"/>
                  </a:lnTo>
                  <a:lnTo>
                    <a:pt x="3965" y="3993"/>
                  </a:lnTo>
                  <a:lnTo>
                    <a:pt x="3986" y="4035"/>
                  </a:lnTo>
                  <a:lnTo>
                    <a:pt x="3986" y="4056"/>
                  </a:lnTo>
                  <a:lnTo>
                    <a:pt x="4035" y="4035"/>
                  </a:lnTo>
                  <a:lnTo>
                    <a:pt x="4084" y="4063"/>
                  </a:lnTo>
                  <a:lnTo>
                    <a:pt x="4098" y="4125"/>
                  </a:lnTo>
                  <a:lnTo>
                    <a:pt x="4160" y="4139"/>
                  </a:lnTo>
                  <a:lnTo>
                    <a:pt x="4244" y="4098"/>
                  </a:lnTo>
                  <a:lnTo>
                    <a:pt x="4251" y="4098"/>
                  </a:lnTo>
                  <a:lnTo>
                    <a:pt x="4251" y="4056"/>
                  </a:lnTo>
                  <a:lnTo>
                    <a:pt x="4244" y="3973"/>
                  </a:lnTo>
                  <a:lnTo>
                    <a:pt x="4257" y="3931"/>
                  </a:lnTo>
                  <a:lnTo>
                    <a:pt x="4251" y="3896"/>
                  </a:lnTo>
                  <a:lnTo>
                    <a:pt x="4251" y="3889"/>
                  </a:lnTo>
                  <a:lnTo>
                    <a:pt x="4251" y="3833"/>
                  </a:lnTo>
                  <a:lnTo>
                    <a:pt x="4265" y="3743"/>
                  </a:lnTo>
                  <a:lnTo>
                    <a:pt x="4209" y="3715"/>
                  </a:lnTo>
                  <a:lnTo>
                    <a:pt x="4209" y="3666"/>
                  </a:lnTo>
                  <a:lnTo>
                    <a:pt x="4188" y="3646"/>
                  </a:lnTo>
                  <a:lnTo>
                    <a:pt x="4167" y="3611"/>
                  </a:lnTo>
                  <a:lnTo>
                    <a:pt x="4167" y="3618"/>
                  </a:lnTo>
                  <a:lnTo>
                    <a:pt x="4098" y="3632"/>
                  </a:lnTo>
                  <a:lnTo>
                    <a:pt x="4077" y="3604"/>
                  </a:lnTo>
                  <a:lnTo>
                    <a:pt x="4056" y="3611"/>
                  </a:lnTo>
                  <a:lnTo>
                    <a:pt x="4028" y="3611"/>
                  </a:lnTo>
                  <a:lnTo>
                    <a:pt x="4021" y="3576"/>
                  </a:lnTo>
                  <a:lnTo>
                    <a:pt x="3993" y="3541"/>
                  </a:lnTo>
                  <a:lnTo>
                    <a:pt x="4028" y="3506"/>
                  </a:lnTo>
                  <a:lnTo>
                    <a:pt x="4014" y="3471"/>
                  </a:lnTo>
                  <a:lnTo>
                    <a:pt x="3993" y="3465"/>
                  </a:lnTo>
                  <a:lnTo>
                    <a:pt x="3958" y="3451"/>
                  </a:lnTo>
                  <a:lnTo>
                    <a:pt x="3958" y="3437"/>
                  </a:lnTo>
                  <a:lnTo>
                    <a:pt x="3951" y="3430"/>
                  </a:lnTo>
                  <a:lnTo>
                    <a:pt x="3903" y="3388"/>
                  </a:lnTo>
                  <a:lnTo>
                    <a:pt x="3896" y="3367"/>
                  </a:lnTo>
                  <a:lnTo>
                    <a:pt x="3861" y="3333"/>
                  </a:lnTo>
                  <a:lnTo>
                    <a:pt x="3868" y="3312"/>
                  </a:lnTo>
                  <a:lnTo>
                    <a:pt x="3882" y="3305"/>
                  </a:lnTo>
                  <a:lnTo>
                    <a:pt x="3882" y="3277"/>
                  </a:lnTo>
                  <a:lnTo>
                    <a:pt x="3854" y="3242"/>
                  </a:lnTo>
                  <a:lnTo>
                    <a:pt x="3819" y="3242"/>
                  </a:lnTo>
                  <a:lnTo>
                    <a:pt x="3792" y="3249"/>
                  </a:lnTo>
                  <a:lnTo>
                    <a:pt x="3771" y="3235"/>
                  </a:lnTo>
                  <a:lnTo>
                    <a:pt x="3750" y="3179"/>
                  </a:lnTo>
                  <a:lnTo>
                    <a:pt x="3750" y="3124"/>
                  </a:lnTo>
                  <a:lnTo>
                    <a:pt x="3736" y="3117"/>
                  </a:lnTo>
                  <a:lnTo>
                    <a:pt x="3750" y="3110"/>
                  </a:lnTo>
                  <a:lnTo>
                    <a:pt x="3736" y="3103"/>
                  </a:lnTo>
                  <a:lnTo>
                    <a:pt x="3729" y="3103"/>
                  </a:lnTo>
                  <a:lnTo>
                    <a:pt x="3729" y="3082"/>
                  </a:lnTo>
                  <a:lnTo>
                    <a:pt x="3701" y="3089"/>
                  </a:lnTo>
                  <a:lnTo>
                    <a:pt x="3694" y="3110"/>
                  </a:lnTo>
                  <a:lnTo>
                    <a:pt x="3687" y="3089"/>
                  </a:lnTo>
                  <a:lnTo>
                    <a:pt x="3652" y="3110"/>
                  </a:lnTo>
                  <a:lnTo>
                    <a:pt x="3625" y="3117"/>
                  </a:lnTo>
                  <a:lnTo>
                    <a:pt x="3611" y="3110"/>
                  </a:lnTo>
                  <a:lnTo>
                    <a:pt x="3611" y="3124"/>
                  </a:lnTo>
                  <a:lnTo>
                    <a:pt x="3597" y="3124"/>
                  </a:lnTo>
                  <a:lnTo>
                    <a:pt x="3604" y="3145"/>
                  </a:lnTo>
                  <a:lnTo>
                    <a:pt x="3576" y="3138"/>
                  </a:lnTo>
                  <a:lnTo>
                    <a:pt x="3590" y="3145"/>
                  </a:lnTo>
                  <a:lnTo>
                    <a:pt x="3576" y="3158"/>
                  </a:lnTo>
                  <a:lnTo>
                    <a:pt x="3541" y="3158"/>
                  </a:lnTo>
                  <a:lnTo>
                    <a:pt x="3555" y="3179"/>
                  </a:lnTo>
                  <a:lnTo>
                    <a:pt x="3527" y="3186"/>
                  </a:lnTo>
                  <a:lnTo>
                    <a:pt x="3499" y="3186"/>
                  </a:lnTo>
                  <a:lnTo>
                    <a:pt x="3499" y="3158"/>
                  </a:lnTo>
                  <a:lnTo>
                    <a:pt x="3464" y="3158"/>
                  </a:lnTo>
                  <a:lnTo>
                    <a:pt x="3430" y="3124"/>
                  </a:lnTo>
                  <a:lnTo>
                    <a:pt x="3430" y="3145"/>
                  </a:lnTo>
                  <a:lnTo>
                    <a:pt x="3402" y="3158"/>
                  </a:lnTo>
                  <a:lnTo>
                    <a:pt x="3346" y="3138"/>
                  </a:lnTo>
                  <a:lnTo>
                    <a:pt x="3325" y="3110"/>
                  </a:lnTo>
                  <a:lnTo>
                    <a:pt x="3332" y="3075"/>
                  </a:lnTo>
                  <a:lnTo>
                    <a:pt x="3325" y="3075"/>
                  </a:lnTo>
                  <a:lnTo>
                    <a:pt x="3325" y="3054"/>
                  </a:lnTo>
                  <a:lnTo>
                    <a:pt x="3332" y="3047"/>
                  </a:lnTo>
                  <a:lnTo>
                    <a:pt x="3311" y="3019"/>
                  </a:lnTo>
                  <a:lnTo>
                    <a:pt x="3284" y="3012"/>
                  </a:lnTo>
                  <a:lnTo>
                    <a:pt x="3284" y="3006"/>
                  </a:lnTo>
                  <a:lnTo>
                    <a:pt x="3277" y="2985"/>
                  </a:lnTo>
                  <a:lnTo>
                    <a:pt x="3270" y="2978"/>
                  </a:lnTo>
                  <a:lnTo>
                    <a:pt x="3277" y="2943"/>
                  </a:lnTo>
                  <a:lnTo>
                    <a:pt x="3242" y="2922"/>
                  </a:lnTo>
                  <a:lnTo>
                    <a:pt x="3235" y="2887"/>
                  </a:lnTo>
                  <a:lnTo>
                    <a:pt x="3172" y="2860"/>
                  </a:lnTo>
                  <a:lnTo>
                    <a:pt x="3179" y="2852"/>
                  </a:lnTo>
                  <a:lnTo>
                    <a:pt x="3172" y="2839"/>
                  </a:lnTo>
                  <a:lnTo>
                    <a:pt x="3165" y="2811"/>
                  </a:lnTo>
                  <a:lnTo>
                    <a:pt x="3228" y="2762"/>
                  </a:lnTo>
                  <a:lnTo>
                    <a:pt x="3214" y="2755"/>
                  </a:lnTo>
                  <a:lnTo>
                    <a:pt x="3179" y="2755"/>
                  </a:lnTo>
                  <a:lnTo>
                    <a:pt x="3172" y="2776"/>
                  </a:lnTo>
                  <a:lnTo>
                    <a:pt x="3137" y="2783"/>
                  </a:lnTo>
                  <a:lnTo>
                    <a:pt x="3131" y="2776"/>
                  </a:lnTo>
                  <a:lnTo>
                    <a:pt x="3131" y="2762"/>
                  </a:lnTo>
                  <a:lnTo>
                    <a:pt x="3165" y="2755"/>
                  </a:lnTo>
                  <a:lnTo>
                    <a:pt x="3131" y="2713"/>
                  </a:lnTo>
                  <a:lnTo>
                    <a:pt x="3152" y="2699"/>
                  </a:lnTo>
                  <a:lnTo>
                    <a:pt x="3144" y="2685"/>
                  </a:lnTo>
                  <a:lnTo>
                    <a:pt x="3137" y="2685"/>
                  </a:lnTo>
                  <a:lnTo>
                    <a:pt x="3179" y="2679"/>
                  </a:lnTo>
                  <a:lnTo>
                    <a:pt x="3137" y="2665"/>
                  </a:lnTo>
                  <a:lnTo>
                    <a:pt x="3131" y="2651"/>
                  </a:lnTo>
                  <a:lnTo>
                    <a:pt x="3144" y="2665"/>
                  </a:lnTo>
                  <a:lnTo>
                    <a:pt x="3165" y="2651"/>
                  </a:lnTo>
                  <a:lnTo>
                    <a:pt x="3144" y="2630"/>
                  </a:lnTo>
                  <a:lnTo>
                    <a:pt x="3144" y="2595"/>
                  </a:lnTo>
                  <a:lnTo>
                    <a:pt x="3110" y="2609"/>
                  </a:lnTo>
                  <a:lnTo>
                    <a:pt x="3117" y="2581"/>
                  </a:lnTo>
                  <a:lnTo>
                    <a:pt x="3096" y="2560"/>
                  </a:lnTo>
                  <a:lnTo>
                    <a:pt x="3110" y="2526"/>
                  </a:lnTo>
                  <a:lnTo>
                    <a:pt x="3152" y="2518"/>
                  </a:lnTo>
                  <a:lnTo>
                    <a:pt x="3137" y="2456"/>
                  </a:lnTo>
                  <a:lnTo>
                    <a:pt x="3179" y="2421"/>
                  </a:lnTo>
                  <a:lnTo>
                    <a:pt x="3200" y="2449"/>
                  </a:lnTo>
                  <a:lnTo>
                    <a:pt x="3242" y="2449"/>
                  </a:lnTo>
                  <a:lnTo>
                    <a:pt x="3277" y="2428"/>
                  </a:lnTo>
                  <a:lnTo>
                    <a:pt x="3298" y="2428"/>
                  </a:lnTo>
                  <a:lnTo>
                    <a:pt x="3304" y="2456"/>
                  </a:lnTo>
                  <a:lnTo>
                    <a:pt x="3304" y="2463"/>
                  </a:lnTo>
                  <a:lnTo>
                    <a:pt x="3346" y="2498"/>
                  </a:lnTo>
                  <a:lnTo>
                    <a:pt x="3346" y="2518"/>
                  </a:lnTo>
                  <a:lnTo>
                    <a:pt x="3346" y="2546"/>
                  </a:lnTo>
                  <a:lnTo>
                    <a:pt x="3360" y="2560"/>
                  </a:lnTo>
                  <a:lnTo>
                    <a:pt x="3402" y="2567"/>
                  </a:lnTo>
                  <a:lnTo>
                    <a:pt x="3430" y="2546"/>
                  </a:lnTo>
                  <a:lnTo>
                    <a:pt x="3430" y="2553"/>
                  </a:lnTo>
                  <a:lnTo>
                    <a:pt x="3444" y="2553"/>
                  </a:lnTo>
                  <a:lnTo>
                    <a:pt x="3464" y="2470"/>
                  </a:lnTo>
                  <a:lnTo>
                    <a:pt x="3492" y="2484"/>
                  </a:lnTo>
                  <a:lnTo>
                    <a:pt x="3527" y="2435"/>
                  </a:lnTo>
                  <a:lnTo>
                    <a:pt x="3527" y="2428"/>
                  </a:lnTo>
                  <a:lnTo>
                    <a:pt x="3478" y="2421"/>
                  </a:lnTo>
                  <a:lnTo>
                    <a:pt x="3458" y="2386"/>
                  </a:lnTo>
                  <a:lnTo>
                    <a:pt x="3458" y="2379"/>
                  </a:lnTo>
                  <a:lnTo>
                    <a:pt x="3471" y="2386"/>
                  </a:lnTo>
                  <a:lnTo>
                    <a:pt x="3527" y="2386"/>
                  </a:lnTo>
                  <a:lnTo>
                    <a:pt x="3534" y="2359"/>
                  </a:lnTo>
                  <a:lnTo>
                    <a:pt x="3590" y="2379"/>
                  </a:lnTo>
                  <a:lnTo>
                    <a:pt x="3625" y="2352"/>
                  </a:lnTo>
                  <a:lnTo>
                    <a:pt x="3631" y="2359"/>
                  </a:lnTo>
                  <a:lnTo>
                    <a:pt x="3659" y="2352"/>
                  </a:lnTo>
                  <a:lnTo>
                    <a:pt x="3652" y="2331"/>
                  </a:lnTo>
                  <a:lnTo>
                    <a:pt x="3625" y="2289"/>
                  </a:lnTo>
                  <a:lnTo>
                    <a:pt x="3631" y="2261"/>
                  </a:lnTo>
                  <a:lnTo>
                    <a:pt x="3611" y="2261"/>
                  </a:lnTo>
                  <a:lnTo>
                    <a:pt x="3604" y="2268"/>
                  </a:lnTo>
                  <a:lnTo>
                    <a:pt x="3590" y="2205"/>
                  </a:lnTo>
                  <a:lnTo>
                    <a:pt x="3576" y="2199"/>
                  </a:lnTo>
                  <a:lnTo>
                    <a:pt x="3569" y="2199"/>
                  </a:lnTo>
                  <a:lnTo>
                    <a:pt x="3569" y="2192"/>
                  </a:lnTo>
                  <a:lnTo>
                    <a:pt x="3569" y="2150"/>
                  </a:lnTo>
                  <a:lnTo>
                    <a:pt x="3562" y="2150"/>
                  </a:lnTo>
                  <a:lnTo>
                    <a:pt x="3541" y="2150"/>
                  </a:lnTo>
                  <a:lnTo>
                    <a:pt x="3520" y="2122"/>
                  </a:lnTo>
                  <a:lnTo>
                    <a:pt x="3458" y="2101"/>
                  </a:lnTo>
                  <a:lnTo>
                    <a:pt x="3444" y="2066"/>
                  </a:lnTo>
                  <a:lnTo>
                    <a:pt x="3458" y="2053"/>
                  </a:lnTo>
                  <a:lnTo>
                    <a:pt x="3437" y="2025"/>
                  </a:lnTo>
                  <a:lnTo>
                    <a:pt x="3430" y="1997"/>
                  </a:lnTo>
                  <a:lnTo>
                    <a:pt x="3430" y="1990"/>
                  </a:lnTo>
                  <a:lnTo>
                    <a:pt x="3430" y="1976"/>
                  </a:lnTo>
                  <a:lnTo>
                    <a:pt x="3409" y="1941"/>
                  </a:lnTo>
                  <a:lnTo>
                    <a:pt x="3430" y="1906"/>
                  </a:lnTo>
                  <a:lnTo>
                    <a:pt x="3409" y="1872"/>
                  </a:lnTo>
                  <a:lnTo>
                    <a:pt x="3395" y="1858"/>
                  </a:lnTo>
                  <a:lnTo>
                    <a:pt x="3360" y="1844"/>
                  </a:lnTo>
                  <a:lnTo>
                    <a:pt x="3360" y="1823"/>
                  </a:lnTo>
                  <a:lnTo>
                    <a:pt x="3367" y="1802"/>
                  </a:lnTo>
                  <a:lnTo>
                    <a:pt x="3395" y="1823"/>
                  </a:lnTo>
                  <a:lnTo>
                    <a:pt x="3402" y="1809"/>
                  </a:lnTo>
                  <a:lnTo>
                    <a:pt x="3374" y="1767"/>
                  </a:lnTo>
                  <a:lnTo>
                    <a:pt x="3381" y="1732"/>
                  </a:lnTo>
                  <a:lnTo>
                    <a:pt x="3339" y="1732"/>
                  </a:lnTo>
                  <a:lnTo>
                    <a:pt x="3325" y="1712"/>
                  </a:lnTo>
                  <a:lnTo>
                    <a:pt x="3325" y="1698"/>
                  </a:lnTo>
                  <a:lnTo>
                    <a:pt x="3339" y="1642"/>
                  </a:lnTo>
                  <a:lnTo>
                    <a:pt x="3325" y="1628"/>
                  </a:lnTo>
                  <a:lnTo>
                    <a:pt x="3242" y="1607"/>
                  </a:lnTo>
                  <a:lnTo>
                    <a:pt x="3228" y="1566"/>
                  </a:lnTo>
                  <a:lnTo>
                    <a:pt x="3179" y="1510"/>
                  </a:lnTo>
                  <a:lnTo>
                    <a:pt x="3172" y="1475"/>
                  </a:lnTo>
                  <a:lnTo>
                    <a:pt x="3179" y="1461"/>
                  </a:lnTo>
                  <a:lnTo>
                    <a:pt x="3214" y="1419"/>
                  </a:lnTo>
                  <a:lnTo>
                    <a:pt x="3242" y="1378"/>
                  </a:lnTo>
                  <a:lnTo>
                    <a:pt x="3242" y="1371"/>
                  </a:lnTo>
                  <a:lnTo>
                    <a:pt x="3242" y="1364"/>
                  </a:lnTo>
                  <a:lnTo>
                    <a:pt x="3242" y="1336"/>
                  </a:lnTo>
                  <a:lnTo>
                    <a:pt x="3235" y="1322"/>
                  </a:lnTo>
                  <a:lnTo>
                    <a:pt x="3200" y="1246"/>
                  </a:lnTo>
                  <a:lnTo>
                    <a:pt x="3263" y="1169"/>
                  </a:lnTo>
                  <a:lnTo>
                    <a:pt x="3346" y="1086"/>
                  </a:lnTo>
                  <a:lnTo>
                    <a:pt x="3381" y="1051"/>
                  </a:lnTo>
                  <a:lnTo>
                    <a:pt x="3409" y="1023"/>
                  </a:lnTo>
                  <a:lnTo>
                    <a:pt x="3423" y="1016"/>
                  </a:lnTo>
                  <a:lnTo>
                    <a:pt x="3437" y="1002"/>
                  </a:lnTo>
                  <a:lnTo>
                    <a:pt x="3464" y="953"/>
                  </a:lnTo>
                  <a:lnTo>
                    <a:pt x="3464" y="946"/>
                  </a:lnTo>
                  <a:lnTo>
                    <a:pt x="3464" y="940"/>
                  </a:lnTo>
                  <a:lnTo>
                    <a:pt x="3458" y="940"/>
                  </a:lnTo>
                  <a:lnTo>
                    <a:pt x="3437" y="863"/>
                  </a:lnTo>
                  <a:lnTo>
                    <a:pt x="3437" y="814"/>
                  </a:lnTo>
                  <a:lnTo>
                    <a:pt x="3367" y="779"/>
                  </a:lnTo>
                  <a:lnTo>
                    <a:pt x="3332" y="752"/>
                  </a:lnTo>
                  <a:lnTo>
                    <a:pt x="3304" y="752"/>
                  </a:lnTo>
                  <a:lnTo>
                    <a:pt x="3277" y="752"/>
                  </a:lnTo>
                  <a:lnTo>
                    <a:pt x="3249" y="710"/>
                  </a:lnTo>
                  <a:lnTo>
                    <a:pt x="3249" y="682"/>
                  </a:lnTo>
                  <a:lnTo>
                    <a:pt x="3207" y="647"/>
                  </a:lnTo>
                  <a:lnTo>
                    <a:pt x="3165" y="585"/>
                  </a:lnTo>
                  <a:lnTo>
                    <a:pt x="3144" y="550"/>
                  </a:lnTo>
                  <a:lnTo>
                    <a:pt x="3033" y="501"/>
                  </a:lnTo>
                  <a:lnTo>
                    <a:pt x="3033" y="494"/>
                  </a:lnTo>
                  <a:lnTo>
                    <a:pt x="2998" y="466"/>
                  </a:lnTo>
                  <a:lnTo>
                    <a:pt x="3012" y="446"/>
                  </a:lnTo>
                  <a:lnTo>
                    <a:pt x="2971" y="362"/>
                  </a:lnTo>
                  <a:lnTo>
                    <a:pt x="2998" y="320"/>
                  </a:lnTo>
                  <a:lnTo>
                    <a:pt x="3019" y="300"/>
                  </a:lnTo>
                  <a:lnTo>
                    <a:pt x="3033" y="230"/>
                  </a:lnTo>
                  <a:lnTo>
                    <a:pt x="3033" y="167"/>
                  </a:lnTo>
                  <a:lnTo>
                    <a:pt x="3040" y="153"/>
                  </a:lnTo>
                  <a:lnTo>
                    <a:pt x="3040" y="119"/>
                  </a:lnTo>
                  <a:lnTo>
                    <a:pt x="3019" y="98"/>
                  </a:lnTo>
                  <a:lnTo>
                    <a:pt x="3033" y="56"/>
                  </a:lnTo>
                  <a:lnTo>
                    <a:pt x="3005" y="0"/>
                  </a:lnTo>
                  <a:lnTo>
                    <a:pt x="2880" y="28"/>
                  </a:lnTo>
                  <a:lnTo>
                    <a:pt x="2824" y="63"/>
                  </a:lnTo>
                  <a:lnTo>
                    <a:pt x="2776" y="91"/>
                  </a:lnTo>
                  <a:lnTo>
                    <a:pt x="2748" y="119"/>
                  </a:lnTo>
                  <a:lnTo>
                    <a:pt x="2776" y="133"/>
                  </a:lnTo>
                  <a:lnTo>
                    <a:pt x="2790" y="167"/>
                  </a:lnTo>
                  <a:lnTo>
                    <a:pt x="2748" y="202"/>
                  </a:lnTo>
                  <a:lnTo>
                    <a:pt x="2706" y="223"/>
                  </a:lnTo>
                  <a:lnTo>
                    <a:pt x="2706" y="251"/>
                  </a:lnTo>
                  <a:lnTo>
                    <a:pt x="2658" y="272"/>
                  </a:lnTo>
                  <a:lnTo>
                    <a:pt x="2588" y="355"/>
                  </a:lnTo>
                  <a:lnTo>
                    <a:pt x="2518" y="362"/>
                  </a:lnTo>
                  <a:lnTo>
                    <a:pt x="2484" y="362"/>
                  </a:lnTo>
                  <a:lnTo>
                    <a:pt x="2393" y="452"/>
                  </a:lnTo>
                  <a:lnTo>
                    <a:pt x="2449" y="480"/>
                  </a:lnTo>
                  <a:lnTo>
                    <a:pt x="2477" y="515"/>
                  </a:lnTo>
                  <a:lnTo>
                    <a:pt x="2491" y="522"/>
                  </a:lnTo>
                  <a:lnTo>
                    <a:pt x="2539" y="626"/>
                  </a:lnTo>
                  <a:lnTo>
                    <a:pt x="2518" y="647"/>
                  </a:lnTo>
                  <a:lnTo>
                    <a:pt x="2518" y="682"/>
                  </a:lnTo>
                  <a:lnTo>
                    <a:pt x="2504" y="717"/>
                  </a:lnTo>
                  <a:lnTo>
                    <a:pt x="2477" y="717"/>
                  </a:lnTo>
                  <a:lnTo>
                    <a:pt x="2442" y="773"/>
                  </a:lnTo>
                  <a:lnTo>
                    <a:pt x="2324" y="793"/>
                  </a:lnTo>
                  <a:lnTo>
                    <a:pt x="2310" y="849"/>
                  </a:lnTo>
                  <a:lnTo>
                    <a:pt x="2317" y="912"/>
                  </a:lnTo>
                  <a:lnTo>
                    <a:pt x="2296" y="940"/>
                  </a:lnTo>
                  <a:lnTo>
                    <a:pt x="2289" y="988"/>
                  </a:lnTo>
                  <a:lnTo>
                    <a:pt x="2282" y="988"/>
                  </a:lnTo>
                  <a:lnTo>
                    <a:pt x="2247" y="1023"/>
                  </a:lnTo>
                  <a:lnTo>
                    <a:pt x="2115" y="1037"/>
                  </a:lnTo>
                  <a:lnTo>
                    <a:pt x="2066" y="1072"/>
                  </a:lnTo>
                  <a:lnTo>
                    <a:pt x="2052" y="1134"/>
                  </a:lnTo>
                  <a:lnTo>
                    <a:pt x="2059" y="1176"/>
                  </a:lnTo>
                  <a:lnTo>
                    <a:pt x="2038" y="1204"/>
                  </a:lnTo>
                  <a:lnTo>
                    <a:pt x="2052" y="1308"/>
                  </a:lnTo>
                  <a:lnTo>
                    <a:pt x="2052" y="1343"/>
                  </a:lnTo>
                  <a:lnTo>
                    <a:pt x="2038" y="1371"/>
                  </a:lnTo>
                  <a:lnTo>
                    <a:pt x="2052" y="1399"/>
                  </a:lnTo>
                  <a:lnTo>
                    <a:pt x="2031" y="1413"/>
                  </a:lnTo>
                  <a:lnTo>
                    <a:pt x="2052" y="1496"/>
                  </a:lnTo>
                  <a:lnTo>
                    <a:pt x="2094" y="1566"/>
                  </a:lnTo>
                  <a:lnTo>
                    <a:pt x="2150" y="1580"/>
                  </a:lnTo>
                  <a:lnTo>
                    <a:pt x="2150" y="1600"/>
                  </a:lnTo>
                  <a:lnTo>
                    <a:pt x="2157" y="1614"/>
                  </a:lnTo>
                  <a:lnTo>
                    <a:pt x="2150" y="1642"/>
                  </a:lnTo>
                  <a:lnTo>
                    <a:pt x="2150" y="1649"/>
                  </a:lnTo>
                  <a:lnTo>
                    <a:pt x="2136" y="1670"/>
                  </a:lnTo>
                  <a:lnTo>
                    <a:pt x="2115" y="1691"/>
                  </a:lnTo>
                  <a:lnTo>
                    <a:pt x="2115" y="1712"/>
                  </a:lnTo>
                  <a:lnTo>
                    <a:pt x="2122" y="1739"/>
                  </a:lnTo>
                  <a:lnTo>
                    <a:pt x="2136" y="1746"/>
                  </a:lnTo>
                  <a:lnTo>
                    <a:pt x="2129" y="1767"/>
                  </a:lnTo>
                  <a:lnTo>
                    <a:pt x="2164" y="1802"/>
                  </a:lnTo>
                  <a:lnTo>
                    <a:pt x="2157" y="1823"/>
                  </a:lnTo>
                  <a:lnTo>
                    <a:pt x="2136" y="1823"/>
                  </a:lnTo>
                  <a:lnTo>
                    <a:pt x="2094" y="1872"/>
                  </a:lnTo>
                  <a:lnTo>
                    <a:pt x="2094" y="1878"/>
                  </a:lnTo>
                  <a:lnTo>
                    <a:pt x="2094" y="1906"/>
                  </a:lnTo>
                  <a:lnTo>
                    <a:pt x="2087" y="1899"/>
                  </a:lnTo>
                  <a:lnTo>
                    <a:pt x="2038" y="1899"/>
                  </a:lnTo>
                  <a:lnTo>
                    <a:pt x="2018" y="1893"/>
                  </a:lnTo>
                  <a:lnTo>
                    <a:pt x="1927" y="1934"/>
                  </a:lnTo>
                  <a:lnTo>
                    <a:pt x="1830" y="1997"/>
                  </a:lnTo>
                  <a:lnTo>
                    <a:pt x="1823" y="2004"/>
                  </a:lnTo>
                  <a:lnTo>
                    <a:pt x="1809" y="1997"/>
                  </a:lnTo>
                  <a:lnTo>
                    <a:pt x="1767" y="1990"/>
                  </a:lnTo>
                  <a:lnTo>
                    <a:pt x="1753" y="1990"/>
                  </a:lnTo>
                  <a:lnTo>
                    <a:pt x="1732" y="1997"/>
                  </a:lnTo>
                  <a:lnTo>
                    <a:pt x="1663" y="1962"/>
                  </a:lnTo>
                  <a:lnTo>
                    <a:pt x="1621" y="1976"/>
                  </a:lnTo>
                  <a:lnTo>
                    <a:pt x="1621" y="1962"/>
                  </a:lnTo>
                  <a:lnTo>
                    <a:pt x="1544" y="1906"/>
                  </a:lnTo>
                  <a:lnTo>
                    <a:pt x="1496" y="1941"/>
                  </a:lnTo>
                  <a:lnTo>
                    <a:pt x="1447" y="1934"/>
                  </a:lnTo>
                  <a:lnTo>
                    <a:pt x="1391" y="1941"/>
                  </a:lnTo>
                  <a:lnTo>
                    <a:pt x="1350" y="1997"/>
                  </a:lnTo>
                  <a:lnTo>
                    <a:pt x="1315" y="2011"/>
                  </a:lnTo>
                  <a:lnTo>
                    <a:pt x="1301" y="2032"/>
                  </a:lnTo>
                  <a:lnTo>
                    <a:pt x="1238" y="2087"/>
                  </a:lnTo>
                  <a:lnTo>
                    <a:pt x="1217" y="2059"/>
                  </a:lnTo>
                  <a:lnTo>
                    <a:pt x="1148" y="2087"/>
                  </a:lnTo>
                  <a:lnTo>
                    <a:pt x="1065" y="2087"/>
                  </a:lnTo>
                  <a:lnTo>
                    <a:pt x="1051" y="2108"/>
                  </a:lnTo>
                  <a:lnTo>
                    <a:pt x="981" y="2171"/>
                  </a:lnTo>
                  <a:lnTo>
                    <a:pt x="946" y="2157"/>
                  </a:lnTo>
                  <a:lnTo>
                    <a:pt x="884" y="2150"/>
                  </a:lnTo>
                  <a:lnTo>
                    <a:pt x="856" y="2164"/>
                  </a:lnTo>
                  <a:lnTo>
                    <a:pt x="842" y="2087"/>
                  </a:lnTo>
                  <a:lnTo>
                    <a:pt x="821" y="2094"/>
                  </a:lnTo>
                  <a:lnTo>
                    <a:pt x="807" y="2171"/>
                  </a:lnTo>
                  <a:lnTo>
                    <a:pt x="786" y="2185"/>
                  </a:lnTo>
                  <a:lnTo>
                    <a:pt x="807" y="2261"/>
                  </a:lnTo>
                  <a:lnTo>
                    <a:pt x="849" y="2282"/>
                  </a:lnTo>
                  <a:lnTo>
                    <a:pt x="918" y="2324"/>
                  </a:lnTo>
                  <a:lnTo>
                    <a:pt x="890" y="2366"/>
                  </a:lnTo>
                  <a:lnTo>
                    <a:pt x="884" y="2414"/>
                  </a:lnTo>
                  <a:lnTo>
                    <a:pt x="842" y="2435"/>
                  </a:lnTo>
                  <a:lnTo>
                    <a:pt x="842" y="2484"/>
                  </a:lnTo>
                  <a:lnTo>
                    <a:pt x="814" y="2484"/>
                  </a:lnTo>
                  <a:lnTo>
                    <a:pt x="793" y="2512"/>
                  </a:lnTo>
                  <a:lnTo>
                    <a:pt x="842" y="2595"/>
                  </a:lnTo>
                  <a:lnTo>
                    <a:pt x="842" y="2644"/>
                  </a:lnTo>
                  <a:lnTo>
                    <a:pt x="835" y="2665"/>
                  </a:lnTo>
                  <a:lnTo>
                    <a:pt x="807" y="2665"/>
                  </a:lnTo>
                  <a:lnTo>
                    <a:pt x="758" y="2727"/>
                  </a:lnTo>
                  <a:lnTo>
                    <a:pt x="723" y="2748"/>
                  </a:lnTo>
                  <a:lnTo>
                    <a:pt x="703" y="2713"/>
                  </a:lnTo>
                  <a:lnTo>
                    <a:pt x="661" y="2727"/>
                  </a:lnTo>
                  <a:lnTo>
                    <a:pt x="626" y="2727"/>
                  </a:lnTo>
                  <a:lnTo>
                    <a:pt x="619" y="2741"/>
                  </a:lnTo>
                  <a:lnTo>
                    <a:pt x="557" y="2762"/>
                  </a:lnTo>
                  <a:lnTo>
                    <a:pt x="564" y="2776"/>
                  </a:lnTo>
                  <a:lnTo>
                    <a:pt x="550" y="2797"/>
                  </a:lnTo>
                  <a:lnTo>
                    <a:pt x="522" y="2825"/>
                  </a:lnTo>
                  <a:lnTo>
                    <a:pt x="529" y="2839"/>
                  </a:lnTo>
                  <a:lnTo>
                    <a:pt x="452" y="2845"/>
                  </a:lnTo>
                  <a:lnTo>
                    <a:pt x="431" y="2860"/>
                  </a:lnTo>
                  <a:lnTo>
                    <a:pt x="452" y="2894"/>
                  </a:lnTo>
                  <a:lnTo>
                    <a:pt x="383" y="2929"/>
                  </a:lnTo>
                  <a:lnTo>
                    <a:pt x="376" y="2915"/>
                  </a:lnTo>
                  <a:lnTo>
                    <a:pt x="334" y="2894"/>
                  </a:lnTo>
                  <a:lnTo>
                    <a:pt x="237" y="2860"/>
                  </a:lnTo>
                  <a:lnTo>
                    <a:pt x="195" y="2908"/>
                  </a:lnTo>
                  <a:lnTo>
                    <a:pt x="146" y="2887"/>
                  </a:lnTo>
                  <a:lnTo>
                    <a:pt x="91" y="2894"/>
                  </a:lnTo>
                  <a:lnTo>
                    <a:pt x="83" y="2929"/>
                  </a:lnTo>
                  <a:lnTo>
                    <a:pt x="28" y="2950"/>
                  </a:lnTo>
                  <a:lnTo>
                    <a:pt x="0" y="2978"/>
                  </a:lnTo>
                  <a:lnTo>
                    <a:pt x="35" y="3026"/>
                  </a:lnTo>
                  <a:lnTo>
                    <a:pt x="56" y="3047"/>
                  </a:lnTo>
                  <a:lnTo>
                    <a:pt x="63" y="3075"/>
                  </a:lnTo>
                  <a:lnTo>
                    <a:pt x="70" y="3117"/>
                  </a:lnTo>
                  <a:lnTo>
                    <a:pt x="70" y="3152"/>
                  </a:lnTo>
                  <a:lnTo>
                    <a:pt x="132" y="3158"/>
                  </a:lnTo>
                  <a:lnTo>
                    <a:pt x="195" y="3172"/>
                  </a:lnTo>
                  <a:lnTo>
                    <a:pt x="202" y="3186"/>
                  </a:lnTo>
                  <a:lnTo>
                    <a:pt x="216" y="3214"/>
                  </a:lnTo>
                  <a:lnTo>
                    <a:pt x="188" y="3221"/>
                  </a:lnTo>
                  <a:lnTo>
                    <a:pt x="230" y="3270"/>
                  </a:lnTo>
                  <a:lnTo>
                    <a:pt x="223" y="3319"/>
                  </a:lnTo>
                  <a:lnTo>
                    <a:pt x="195" y="3353"/>
                  </a:lnTo>
                  <a:lnTo>
                    <a:pt x="202" y="3402"/>
                  </a:lnTo>
                  <a:lnTo>
                    <a:pt x="230" y="3430"/>
                  </a:lnTo>
                  <a:lnTo>
                    <a:pt x="264" y="3444"/>
                  </a:lnTo>
                  <a:lnTo>
                    <a:pt x="292" y="3451"/>
                  </a:lnTo>
                  <a:lnTo>
                    <a:pt x="313" y="3479"/>
                  </a:lnTo>
                  <a:lnTo>
                    <a:pt x="417" y="3534"/>
                  </a:lnTo>
                  <a:lnTo>
                    <a:pt x="480" y="3541"/>
                  </a:lnTo>
                  <a:lnTo>
                    <a:pt x="508" y="3506"/>
                  </a:lnTo>
                  <a:lnTo>
                    <a:pt x="612" y="3562"/>
                  </a:lnTo>
                  <a:lnTo>
                    <a:pt x="619" y="3562"/>
                  </a:lnTo>
                  <a:lnTo>
                    <a:pt x="640" y="3597"/>
                  </a:lnTo>
                  <a:lnTo>
                    <a:pt x="654" y="3597"/>
                  </a:lnTo>
                  <a:lnTo>
                    <a:pt x="619" y="3666"/>
                  </a:lnTo>
                  <a:lnTo>
                    <a:pt x="647" y="3694"/>
                  </a:lnTo>
                  <a:lnTo>
                    <a:pt x="661" y="3798"/>
                  </a:lnTo>
                  <a:lnTo>
                    <a:pt x="723" y="3833"/>
                  </a:lnTo>
                  <a:lnTo>
                    <a:pt x="744" y="3903"/>
                  </a:lnTo>
                  <a:lnTo>
                    <a:pt x="744" y="3910"/>
                  </a:lnTo>
                  <a:lnTo>
                    <a:pt x="682" y="3889"/>
                  </a:lnTo>
                  <a:lnTo>
                    <a:pt x="619" y="3889"/>
                  </a:lnTo>
                  <a:lnTo>
                    <a:pt x="557" y="3910"/>
                  </a:lnTo>
                  <a:lnTo>
                    <a:pt x="543" y="3965"/>
                  </a:lnTo>
                  <a:lnTo>
                    <a:pt x="564" y="4042"/>
                  </a:lnTo>
                  <a:lnTo>
                    <a:pt x="550" y="4035"/>
                  </a:lnTo>
                  <a:lnTo>
                    <a:pt x="522" y="4070"/>
                  </a:lnTo>
                  <a:lnTo>
                    <a:pt x="515" y="4139"/>
                  </a:lnTo>
                  <a:lnTo>
                    <a:pt x="487" y="4153"/>
                  </a:lnTo>
                  <a:lnTo>
                    <a:pt x="480" y="4174"/>
                  </a:lnTo>
                  <a:lnTo>
                    <a:pt x="425" y="4188"/>
                  </a:lnTo>
                  <a:lnTo>
                    <a:pt x="390" y="4230"/>
                  </a:lnTo>
                  <a:lnTo>
                    <a:pt x="390" y="4271"/>
                  </a:lnTo>
                  <a:lnTo>
                    <a:pt x="417" y="4334"/>
                  </a:lnTo>
                  <a:lnTo>
                    <a:pt x="445" y="4362"/>
                  </a:lnTo>
                  <a:lnTo>
                    <a:pt x="466" y="4390"/>
                  </a:lnTo>
                  <a:lnTo>
                    <a:pt x="529" y="4459"/>
                  </a:lnTo>
                  <a:lnTo>
                    <a:pt x="487" y="4466"/>
                  </a:lnTo>
                  <a:lnTo>
                    <a:pt x="445" y="4487"/>
                  </a:lnTo>
                  <a:lnTo>
                    <a:pt x="445" y="4592"/>
                  </a:lnTo>
                  <a:lnTo>
                    <a:pt x="445" y="4613"/>
                  </a:lnTo>
                  <a:lnTo>
                    <a:pt x="487" y="4633"/>
                  </a:lnTo>
                  <a:lnTo>
                    <a:pt x="515" y="4689"/>
                  </a:lnTo>
                  <a:lnTo>
                    <a:pt x="543" y="4696"/>
                  </a:lnTo>
                  <a:lnTo>
                    <a:pt x="550" y="4731"/>
                  </a:lnTo>
                  <a:lnTo>
                    <a:pt x="557" y="4759"/>
                  </a:lnTo>
                  <a:lnTo>
                    <a:pt x="577" y="4779"/>
                  </a:lnTo>
                  <a:lnTo>
                    <a:pt x="612" y="4786"/>
                  </a:lnTo>
                  <a:lnTo>
                    <a:pt x="626" y="4884"/>
                  </a:lnTo>
                  <a:lnTo>
                    <a:pt x="689" y="4898"/>
                  </a:lnTo>
                  <a:lnTo>
                    <a:pt x="751" y="4891"/>
                  </a:lnTo>
                  <a:lnTo>
                    <a:pt x="779" y="4919"/>
                  </a:lnTo>
                  <a:lnTo>
                    <a:pt x="842" y="4953"/>
                  </a:lnTo>
                  <a:lnTo>
                    <a:pt x="877" y="4953"/>
                  </a:lnTo>
                  <a:lnTo>
                    <a:pt x="890" y="4953"/>
                  </a:lnTo>
                  <a:lnTo>
                    <a:pt x="918" y="4960"/>
                  </a:lnTo>
                  <a:lnTo>
                    <a:pt x="932" y="4960"/>
                  </a:lnTo>
                  <a:lnTo>
                    <a:pt x="988" y="5037"/>
                  </a:lnTo>
                  <a:lnTo>
                    <a:pt x="1016" y="5023"/>
                  </a:lnTo>
                  <a:lnTo>
                    <a:pt x="1051" y="5078"/>
                  </a:lnTo>
                  <a:lnTo>
                    <a:pt x="1085" y="5086"/>
                  </a:lnTo>
                  <a:lnTo>
                    <a:pt x="1134" y="5078"/>
                  </a:lnTo>
                  <a:lnTo>
                    <a:pt x="1183" y="5086"/>
                  </a:lnTo>
                  <a:lnTo>
                    <a:pt x="1211" y="5148"/>
                  </a:lnTo>
                  <a:lnTo>
                    <a:pt x="1273" y="5127"/>
                  </a:lnTo>
                  <a:lnTo>
                    <a:pt x="1315" y="5148"/>
                  </a:lnTo>
                  <a:lnTo>
                    <a:pt x="1329" y="5113"/>
                  </a:lnTo>
                  <a:lnTo>
                    <a:pt x="1378" y="5120"/>
                  </a:lnTo>
                  <a:lnTo>
                    <a:pt x="1447" y="5086"/>
                  </a:lnTo>
                  <a:lnTo>
                    <a:pt x="1489" y="5092"/>
                  </a:lnTo>
                  <a:lnTo>
                    <a:pt x="1503" y="5078"/>
                  </a:lnTo>
                  <a:lnTo>
                    <a:pt x="1565" y="5058"/>
                  </a:lnTo>
                  <a:lnTo>
                    <a:pt x="1635" y="5072"/>
                  </a:lnTo>
                  <a:lnTo>
                    <a:pt x="1663" y="5016"/>
                  </a:lnTo>
                  <a:lnTo>
                    <a:pt x="1725" y="5016"/>
                  </a:lnTo>
                  <a:lnTo>
                    <a:pt x="1753" y="5016"/>
                  </a:lnTo>
                  <a:lnTo>
                    <a:pt x="1725" y="5051"/>
                  </a:lnTo>
                  <a:lnTo>
                    <a:pt x="1732" y="5078"/>
                  </a:lnTo>
                  <a:lnTo>
                    <a:pt x="1718" y="5113"/>
                  </a:lnTo>
                  <a:lnTo>
                    <a:pt x="1795" y="5211"/>
                  </a:lnTo>
                  <a:lnTo>
                    <a:pt x="1795" y="5266"/>
                  </a:lnTo>
                  <a:lnTo>
                    <a:pt x="1823" y="5253"/>
                  </a:lnTo>
                  <a:lnTo>
                    <a:pt x="1851" y="5225"/>
                  </a:lnTo>
                  <a:lnTo>
                    <a:pt x="1864" y="5211"/>
                  </a:lnTo>
                  <a:lnTo>
                    <a:pt x="1830" y="5218"/>
                  </a:lnTo>
                  <a:lnTo>
                    <a:pt x="1795" y="5169"/>
                  </a:lnTo>
                  <a:lnTo>
                    <a:pt x="1809" y="5127"/>
                  </a:lnTo>
                  <a:lnTo>
                    <a:pt x="1851" y="5106"/>
                  </a:lnTo>
                  <a:lnTo>
                    <a:pt x="1892" y="5092"/>
                  </a:lnTo>
                  <a:lnTo>
                    <a:pt x="1997" y="5141"/>
                  </a:lnTo>
                  <a:lnTo>
                    <a:pt x="2003" y="5141"/>
                  </a:lnTo>
                  <a:lnTo>
                    <a:pt x="2066" y="5155"/>
                  </a:lnTo>
                  <a:lnTo>
                    <a:pt x="2080" y="5176"/>
                  </a:lnTo>
                  <a:lnTo>
                    <a:pt x="2136" y="5155"/>
                  </a:lnTo>
                  <a:lnTo>
                    <a:pt x="2157" y="5176"/>
                  </a:lnTo>
                  <a:lnTo>
                    <a:pt x="2164" y="5176"/>
                  </a:lnTo>
                  <a:lnTo>
                    <a:pt x="2212" y="5155"/>
                  </a:lnTo>
                  <a:lnTo>
                    <a:pt x="2219" y="5155"/>
                  </a:lnTo>
                  <a:lnTo>
                    <a:pt x="2282" y="5176"/>
                  </a:lnTo>
                  <a:lnTo>
                    <a:pt x="2289" y="5155"/>
                  </a:lnTo>
                  <a:lnTo>
                    <a:pt x="2289" y="5141"/>
                  </a:lnTo>
                  <a:lnTo>
                    <a:pt x="2254" y="5120"/>
                  </a:lnTo>
                  <a:lnTo>
                    <a:pt x="2254" y="5113"/>
                  </a:lnTo>
                  <a:lnTo>
                    <a:pt x="2233" y="5106"/>
                  </a:lnTo>
                  <a:lnTo>
                    <a:pt x="2261" y="5072"/>
                  </a:lnTo>
                  <a:lnTo>
                    <a:pt x="2310" y="5058"/>
                  </a:lnTo>
                  <a:lnTo>
                    <a:pt x="2345" y="5086"/>
                  </a:lnTo>
                  <a:lnTo>
                    <a:pt x="2386" y="5072"/>
                  </a:lnTo>
                  <a:lnTo>
                    <a:pt x="2407" y="5037"/>
                  </a:lnTo>
                  <a:lnTo>
                    <a:pt x="2421" y="5023"/>
                  </a:lnTo>
                  <a:lnTo>
                    <a:pt x="2421" y="4981"/>
                  </a:lnTo>
                  <a:lnTo>
                    <a:pt x="2414" y="4953"/>
                  </a:lnTo>
                  <a:lnTo>
                    <a:pt x="2386" y="4939"/>
                  </a:lnTo>
                  <a:lnTo>
                    <a:pt x="2379" y="4911"/>
                  </a:lnTo>
                  <a:lnTo>
                    <a:pt x="2379" y="4898"/>
                  </a:lnTo>
                  <a:lnTo>
                    <a:pt x="2393" y="4884"/>
                  </a:lnTo>
                  <a:lnTo>
                    <a:pt x="2365" y="4849"/>
                  </a:lnTo>
                  <a:lnTo>
                    <a:pt x="2414" y="4793"/>
                  </a:lnTo>
                  <a:lnTo>
                    <a:pt x="2365" y="4765"/>
                  </a:lnTo>
                  <a:lnTo>
                    <a:pt x="2365" y="4731"/>
                  </a:lnTo>
                  <a:lnTo>
                    <a:pt x="2407" y="4717"/>
                  </a:lnTo>
                  <a:lnTo>
                    <a:pt x="2442" y="4745"/>
                  </a:lnTo>
                  <a:lnTo>
                    <a:pt x="2442" y="4689"/>
                  </a:lnTo>
                  <a:lnTo>
                    <a:pt x="2456" y="4668"/>
                  </a:lnTo>
                  <a:lnTo>
                    <a:pt x="2463" y="4668"/>
                  </a:lnTo>
                  <a:lnTo>
                    <a:pt x="2491" y="4668"/>
                  </a:lnTo>
                  <a:lnTo>
                    <a:pt x="2511" y="4619"/>
                  </a:lnTo>
                  <a:lnTo>
                    <a:pt x="2504" y="4592"/>
                  </a:lnTo>
                  <a:lnTo>
                    <a:pt x="2511" y="4585"/>
                  </a:lnTo>
                  <a:lnTo>
                    <a:pt x="2511" y="4564"/>
                  </a:lnTo>
                  <a:lnTo>
                    <a:pt x="2511" y="4557"/>
                  </a:lnTo>
                  <a:lnTo>
                    <a:pt x="2518" y="4557"/>
                  </a:lnTo>
                  <a:lnTo>
                    <a:pt x="2546" y="4536"/>
                  </a:lnTo>
                  <a:lnTo>
                    <a:pt x="2574" y="4529"/>
                  </a:lnTo>
                  <a:lnTo>
                    <a:pt x="2609" y="4501"/>
                  </a:lnTo>
                  <a:lnTo>
                    <a:pt x="2623" y="4466"/>
                  </a:lnTo>
                  <a:lnTo>
                    <a:pt x="2609" y="4418"/>
                  </a:lnTo>
                  <a:lnTo>
                    <a:pt x="2609" y="4404"/>
                  </a:lnTo>
                  <a:lnTo>
                    <a:pt x="2588" y="4383"/>
                  </a:lnTo>
                  <a:lnTo>
                    <a:pt x="2595" y="4355"/>
                  </a:lnTo>
                  <a:lnTo>
                    <a:pt x="2637" y="4334"/>
                  </a:lnTo>
                  <a:lnTo>
                    <a:pt x="2644" y="4320"/>
                  </a:lnTo>
                  <a:lnTo>
                    <a:pt x="2623" y="4320"/>
                  </a:lnTo>
                  <a:lnTo>
                    <a:pt x="2651" y="4265"/>
                  </a:lnTo>
                  <a:lnTo>
                    <a:pt x="2685" y="4237"/>
                  </a:lnTo>
                  <a:lnTo>
                    <a:pt x="2692" y="4265"/>
                  </a:lnTo>
                </a:path>
              </a:pathLst>
            </a:custGeom>
            <a:grpFill/>
            <a:ln w="19050" cap="flat" cmpd="sng">
              <a:solidFill>
                <a:schemeClr val="bg1"/>
              </a:solidFill>
              <a:bevel/>
              <a:headEnd/>
              <a:tailEnd/>
            </a:ln>
            <a:effectLst/>
          </p:spPr>
          <p:txBody>
            <a:bodyPr wrap="none" anchor="ctr"/>
            <a:lstStyle/>
            <a:p>
              <a:endParaRPr lang="en-US">
                <a:latin typeface="Poppins Light" charset="0"/>
              </a:endParaRPr>
            </a:p>
          </p:txBody>
        </p:sp>
        <p:sp>
          <p:nvSpPr>
            <p:cNvPr id="146" name="Freeform 145"/>
            <p:cNvSpPr>
              <a:spLocks noChangeArrowheads="1"/>
            </p:cNvSpPr>
            <p:nvPr/>
          </p:nvSpPr>
          <p:spPr bwMode="auto">
            <a:xfrm>
              <a:off x="13192088" y="3666900"/>
              <a:ext cx="876078" cy="532310"/>
            </a:xfrm>
            <a:custGeom>
              <a:avLst/>
              <a:gdLst>
                <a:gd name="T0" fmla="*/ 1273 w 1866"/>
                <a:gd name="T1" fmla="*/ 0 h 1135"/>
                <a:gd name="T2" fmla="*/ 1148 w 1866"/>
                <a:gd name="T3" fmla="*/ 55 h 1135"/>
                <a:gd name="T4" fmla="*/ 1079 w 1866"/>
                <a:gd name="T5" fmla="*/ 104 h 1135"/>
                <a:gd name="T6" fmla="*/ 967 w 1866"/>
                <a:gd name="T7" fmla="*/ 187 h 1135"/>
                <a:gd name="T8" fmla="*/ 870 w 1866"/>
                <a:gd name="T9" fmla="*/ 160 h 1135"/>
                <a:gd name="T10" fmla="*/ 724 w 1866"/>
                <a:gd name="T11" fmla="*/ 202 h 1135"/>
                <a:gd name="T12" fmla="*/ 612 w 1866"/>
                <a:gd name="T13" fmla="*/ 264 h 1135"/>
                <a:gd name="T14" fmla="*/ 487 w 1866"/>
                <a:gd name="T15" fmla="*/ 271 h 1135"/>
                <a:gd name="T16" fmla="*/ 355 w 1866"/>
                <a:gd name="T17" fmla="*/ 153 h 1135"/>
                <a:gd name="T18" fmla="*/ 244 w 1866"/>
                <a:gd name="T19" fmla="*/ 271 h 1135"/>
                <a:gd name="T20" fmla="*/ 118 w 1866"/>
                <a:gd name="T21" fmla="*/ 299 h 1135"/>
                <a:gd name="T22" fmla="*/ 21 w 1866"/>
                <a:gd name="T23" fmla="*/ 334 h 1135"/>
                <a:gd name="T24" fmla="*/ 0 w 1866"/>
                <a:gd name="T25" fmla="*/ 487 h 1135"/>
                <a:gd name="T26" fmla="*/ 14 w 1866"/>
                <a:gd name="T27" fmla="*/ 577 h 1135"/>
                <a:gd name="T28" fmla="*/ 146 w 1866"/>
                <a:gd name="T29" fmla="*/ 681 h 1135"/>
                <a:gd name="T30" fmla="*/ 181 w 1866"/>
                <a:gd name="T31" fmla="*/ 716 h 1135"/>
                <a:gd name="T32" fmla="*/ 265 w 1866"/>
                <a:gd name="T33" fmla="*/ 723 h 1135"/>
                <a:gd name="T34" fmla="*/ 292 w 1866"/>
                <a:gd name="T35" fmla="*/ 793 h 1135"/>
                <a:gd name="T36" fmla="*/ 306 w 1866"/>
                <a:gd name="T37" fmla="*/ 1002 h 1135"/>
                <a:gd name="T38" fmla="*/ 390 w 1866"/>
                <a:gd name="T39" fmla="*/ 1071 h 1135"/>
                <a:gd name="T40" fmla="*/ 487 w 1866"/>
                <a:gd name="T41" fmla="*/ 1134 h 1135"/>
                <a:gd name="T42" fmla="*/ 543 w 1866"/>
                <a:gd name="T43" fmla="*/ 1036 h 1135"/>
                <a:gd name="T44" fmla="*/ 647 w 1866"/>
                <a:gd name="T45" fmla="*/ 1106 h 1135"/>
                <a:gd name="T46" fmla="*/ 766 w 1866"/>
                <a:gd name="T47" fmla="*/ 1036 h 1135"/>
                <a:gd name="T48" fmla="*/ 939 w 1866"/>
                <a:gd name="T49" fmla="*/ 1036 h 1135"/>
                <a:gd name="T50" fmla="*/ 1051 w 1866"/>
                <a:gd name="T51" fmla="*/ 946 h 1135"/>
                <a:gd name="T52" fmla="*/ 1197 w 1866"/>
                <a:gd name="T53" fmla="*/ 890 h 1135"/>
                <a:gd name="T54" fmla="*/ 1322 w 1866"/>
                <a:gd name="T55" fmla="*/ 925 h 1135"/>
                <a:gd name="T56" fmla="*/ 1454 w 1866"/>
                <a:gd name="T57" fmla="*/ 939 h 1135"/>
                <a:gd name="T58" fmla="*/ 1524 w 1866"/>
                <a:gd name="T59" fmla="*/ 953 h 1135"/>
                <a:gd name="T60" fmla="*/ 1719 w 1866"/>
                <a:gd name="T61" fmla="*/ 842 h 1135"/>
                <a:gd name="T62" fmla="*/ 1795 w 1866"/>
                <a:gd name="T63" fmla="*/ 855 h 1135"/>
                <a:gd name="T64" fmla="*/ 1837 w 1866"/>
                <a:gd name="T65" fmla="*/ 772 h 1135"/>
                <a:gd name="T66" fmla="*/ 1830 w 1866"/>
                <a:gd name="T67" fmla="*/ 716 h 1135"/>
                <a:gd name="T68" fmla="*/ 1816 w 1866"/>
                <a:gd name="T69" fmla="*/ 661 h 1135"/>
                <a:gd name="T70" fmla="*/ 1851 w 1866"/>
                <a:gd name="T71" fmla="*/ 598 h 1135"/>
                <a:gd name="T72" fmla="*/ 1851 w 1866"/>
                <a:gd name="T73" fmla="*/ 549 h 1135"/>
                <a:gd name="T74" fmla="*/ 1753 w 1866"/>
                <a:gd name="T75" fmla="*/ 445 h 1135"/>
                <a:gd name="T76" fmla="*/ 1739 w 1866"/>
                <a:gd name="T77" fmla="*/ 320 h 1135"/>
                <a:gd name="T78" fmla="*/ 1739 w 1866"/>
                <a:gd name="T79" fmla="*/ 153 h 1135"/>
                <a:gd name="T80" fmla="*/ 1558 w 1866"/>
                <a:gd name="T81" fmla="*/ 97 h 1135"/>
                <a:gd name="T82" fmla="*/ 1489 w 1866"/>
                <a:gd name="T83" fmla="*/ 83 h 1135"/>
                <a:gd name="T84" fmla="*/ 1322 w 1866"/>
                <a:gd name="T85" fmla="*/ 35 h 1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866" h="1135">
                  <a:moveTo>
                    <a:pt x="1322" y="35"/>
                  </a:moveTo>
                  <a:lnTo>
                    <a:pt x="1294" y="28"/>
                  </a:lnTo>
                  <a:lnTo>
                    <a:pt x="1273" y="0"/>
                  </a:lnTo>
                  <a:lnTo>
                    <a:pt x="1225" y="0"/>
                  </a:lnTo>
                  <a:lnTo>
                    <a:pt x="1211" y="62"/>
                  </a:lnTo>
                  <a:lnTo>
                    <a:pt x="1148" y="55"/>
                  </a:lnTo>
                  <a:lnTo>
                    <a:pt x="1099" y="83"/>
                  </a:lnTo>
                  <a:lnTo>
                    <a:pt x="1106" y="104"/>
                  </a:lnTo>
                  <a:lnTo>
                    <a:pt x="1079" y="104"/>
                  </a:lnTo>
                  <a:lnTo>
                    <a:pt x="1016" y="153"/>
                  </a:lnTo>
                  <a:lnTo>
                    <a:pt x="981" y="160"/>
                  </a:lnTo>
                  <a:lnTo>
                    <a:pt x="967" y="187"/>
                  </a:lnTo>
                  <a:lnTo>
                    <a:pt x="939" y="187"/>
                  </a:lnTo>
                  <a:lnTo>
                    <a:pt x="905" y="167"/>
                  </a:lnTo>
                  <a:lnTo>
                    <a:pt x="870" y="160"/>
                  </a:lnTo>
                  <a:lnTo>
                    <a:pt x="807" y="139"/>
                  </a:lnTo>
                  <a:lnTo>
                    <a:pt x="752" y="202"/>
                  </a:lnTo>
                  <a:lnTo>
                    <a:pt x="724" y="202"/>
                  </a:lnTo>
                  <a:lnTo>
                    <a:pt x="682" y="215"/>
                  </a:lnTo>
                  <a:lnTo>
                    <a:pt x="640" y="271"/>
                  </a:lnTo>
                  <a:lnTo>
                    <a:pt x="612" y="264"/>
                  </a:lnTo>
                  <a:lnTo>
                    <a:pt x="585" y="229"/>
                  </a:lnTo>
                  <a:lnTo>
                    <a:pt x="536" y="264"/>
                  </a:lnTo>
                  <a:lnTo>
                    <a:pt x="487" y="271"/>
                  </a:lnTo>
                  <a:lnTo>
                    <a:pt x="439" y="187"/>
                  </a:lnTo>
                  <a:lnTo>
                    <a:pt x="404" y="139"/>
                  </a:lnTo>
                  <a:lnTo>
                    <a:pt x="355" y="153"/>
                  </a:lnTo>
                  <a:lnTo>
                    <a:pt x="320" y="202"/>
                  </a:lnTo>
                  <a:lnTo>
                    <a:pt x="313" y="250"/>
                  </a:lnTo>
                  <a:lnTo>
                    <a:pt x="244" y="271"/>
                  </a:lnTo>
                  <a:lnTo>
                    <a:pt x="209" y="299"/>
                  </a:lnTo>
                  <a:lnTo>
                    <a:pt x="146" y="320"/>
                  </a:lnTo>
                  <a:lnTo>
                    <a:pt x="118" y="299"/>
                  </a:lnTo>
                  <a:lnTo>
                    <a:pt x="91" y="334"/>
                  </a:lnTo>
                  <a:lnTo>
                    <a:pt x="63" y="320"/>
                  </a:lnTo>
                  <a:lnTo>
                    <a:pt x="21" y="334"/>
                  </a:lnTo>
                  <a:lnTo>
                    <a:pt x="0" y="382"/>
                  </a:lnTo>
                  <a:lnTo>
                    <a:pt x="0" y="424"/>
                  </a:lnTo>
                  <a:lnTo>
                    <a:pt x="0" y="487"/>
                  </a:lnTo>
                  <a:lnTo>
                    <a:pt x="0" y="529"/>
                  </a:lnTo>
                  <a:lnTo>
                    <a:pt x="21" y="542"/>
                  </a:lnTo>
                  <a:lnTo>
                    <a:pt x="14" y="577"/>
                  </a:lnTo>
                  <a:lnTo>
                    <a:pt x="35" y="619"/>
                  </a:lnTo>
                  <a:lnTo>
                    <a:pt x="118" y="675"/>
                  </a:lnTo>
                  <a:lnTo>
                    <a:pt x="146" y="681"/>
                  </a:lnTo>
                  <a:lnTo>
                    <a:pt x="160" y="675"/>
                  </a:lnTo>
                  <a:lnTo>
                    <a:pt x="167" y="709"/>
                  </a:lnTo>
                  <a:lnTo>
                    <a:pt x="181" y="716"/>
                  </a:lnTo>
                  <a:lnTo>
                    <a:pt x="188" y="730"/>
                  </a:lnTo>
                  <a:lnTo>
                    <a:pt x="223" y="730"/>
                  </a:lnTo>
                  <a:lnTo>
                    <a:pt x="265" y="723"/>
                  </a:lnTo>
                  <a:lnTo>
                    <a:pt x="313" y="751"/>
                  </a:lnTo>
                  <a:lnTo>
                    <a:pt x="313" y="779"/>
                  </a:lnTo>
                  <a:lnTo>
                    <a:pt x="292" y="793"/>
                  </a:lnTo>
                  <a:lnTo>
                    <a:pt x="285" y="883"/>
                  </a:lnTo>
                  <a:lnTo>
                    <a:pt x="313" y="918"/>
                  </a:lnTo>
                  <a:lnTo>
                    <a:pt x="306" y="1002"/>
                  </a:lnTo>
                  <a:lnTo>
                    <a:pt x="320" y="1036"/>
                  </a:lnTo>
                  <a:lnTo>
                    <a:pt x="327" y="1057"/>
                  </a:lnTo>
                  <a:lnTo>
                    <a:pt x="390" y="1071"/>
                  </a:lnTo>
                  <a:lnTo>
                    <a:pt x="411" y="1085"/>
                  </a:lnTo>
                  <a:lnTo>
                    <a:pt x="404" y="1120"/>
                  </a:lnTo>
                  <a:lnTo>
                    <a:pt x="487" y="1134"/>
                  </a:lnTo>
                  <a:lnTo>
                    <a:pt x="508" y="1120"/>
                  </a:lnTo>
                  <a:lnTo>
                    <a:pt x="522" y="1043"/>
                  </a:lnTo>
                  <a:lnTo>
                    <a:pt x="543" y="1036"/>
                  </a:lnTo>
                  <a:lnTo>
                    <a:pt x="557" y="1113"/>
                  </a:lnTo>
                  <a:lnTo>
                    <a:pt x="585" y="1099"/>
                  </a:lnTo>
                  <a:lnTo>
                    <a:pt x="647" y="1106"/>
                  </a:lnTo>
                  <a:lnTo>
                    <a:pt x="682" y="1120"/>
                  </a:lnTo>
                  <a:lnTo>
                    <a:pt x="752" y="1057"/>
                  </a:lnTo>
                  <a:lnTo>
                    <a:pt x="766" y="1036"/>
                  </a:lnTo>
                  <a:lnTo>
                    <a:pt x="849" y="1036"/>
                  </a:lnTo>
                  <a:lnTo>
                    <a:pt x="918" y="1008"/>
                  </a:lnTo>
                  <a:lnTo>
                    <a:pt x="939" y="1036"/>
                  </a:lnTo>
                  <a:lnTo>
                    <a:pt x="1002" y="981"/>
                  </a:lnTo>
                  <a:lnTo>
                    <a:pt x="1016" y="960"/>
                  </a:lnTo>
                  <a:lnTo>
                    <a:pt x="1051" y="946"/>
                  </a:lnTo>
                  <a:lnTo>
                    <a:pt x="1092" y="890"/>
                  </a:lnTo>
                  <a:lnTo>
                    <a:pt x="1148" y="883"/>
                  </a:lnTo>
                  <a:lnTo>
                    <a:pt x="1197" y="890"/>
                  </a:lnTo>
                  <a:lnTo>
                    <a:pt x="1245" y="855"/>
                  </a:lnTo>
                  <a:lnTo>
                    <a:pt x="1322" y="911"/>
                  </a:lnTo>
                  <a:lnTo>
                    <a:pt x="1322" y="925"/>
                  </a:lnTo>
                  <a:lnTo>
                    <a:pt x="1364" y="911"/>
                  </a:lnTo>
                  <a:lnTo>
                    <a:pt x="1433" y="946"/>
                  </a:lnTo>
                  <a:lnTo>
                    <a:pt x="1454" y="939"/>
                  </a:lnTo>
                  <a:lnTo>
                    <a:pt x="1468" y="939"/>
                  </a:lnTo>
                  <a:lnTo>
                    <a:pt x="1510" y="946"/>
                  </a:lnTo>
                  <a:lnTo>
                    <a:pt x="1524" y="953"/>
                  </a:lnTo>
                  <a:lnTo>
                    <a:pt x="1531" y="946"/>
                  </a:lnTo>
                  <a:lnTo>
                    <a:pt x="1628" y="883"/>
                  </a:lnTo>
                  <a:lnTo>
                    <a:pt x="1719" y="842"/>
                  </a:lnTo>
                  <a:lnTo>
                    <a:pt x="1739" y="848"/>
                  </a:lnTo>
                  <a:lnTo>
                    <a:pt x="1788" y="848"/>
                  </a:lnTo>
                  <a:lnTo>
                    <a:pt x="1795" y="855"/>
                  </a:lnTo>
                  <a:lnTo>
                    <a:pt x="1795" y="827"/>
                  </a:lnTo>
                  <a:lnTo>
                    <a:pt x="1795" y="821"/>
                  </a:lnTo>
                  <a:lnTo>
                    <a:pt x="1837" y="772"/>
                  </a:lnTo>
                  <a:lnTo>
                    <a:pt x="1858" y="772"/>
                  </a:lnTo>
                  <a:lnTo>
                    <a:pt x="1865" y="751"/>
                  </a:lnTo>
                  <a:lnTo>
                    <a:pt x="1830" y="716"/>
                  </a:lnTo>
                  <a:lnTo>
                    <a:pt x="1837" y="695"/>
                  </a:lnTo>
                  <a:lnTo>
                    <a:pt x="1823" y="688"/>
                  </a:lnTo>
                  <a:lnTo>
                    <a:pt x="1816" y="661"/>
                  </a:lnTo>
                  <a:lnTo>
                    <a:pt x="1816" y="640"/>
                  </a:lnTo>
                  <a:lnTo>
                    <a:pt x="1837" y="619"/>
                  </a:lnTo>
                  <a:lnTo>
                    <a:pt x="1851" y="598"/>
                  </a:lnTo>
                  <a:lnTo>
                    <a:pt x="1851" y="591"/>
                  </a:lnTo>
                  <a:lnTo>
                    <a:pt x="1858" y="563"/>
                  </a:lnTo>
                  <a:lnTo>
                    <a:pt x="1851" y="549"/>
                  </a:lnTo>
                  <a:lnTo>
                    <a:pt x="1851" y="529"/>
                  </a:lnTo>
                  <a:lnTo>
                    <a:pt x="1795" y="515"/>
                  </a:lnTo>
                  <a:lnTo>
                    <a:pt x="1753" y="445"/>
                  </a:lnTo>
                  <a:lnTo>
                    <a:pt x="1732" y="362"/>
                  </a:lnTo>
                  <a:lnTo>
                    <a:pt x="1753" y="348"/>
                  </a:lnTo>
                  <a:lnTo>
                    <a:pt x="1739" y="320"/>
                  </a:lnTo>
                  <a:lnTo>
                    <a:pt x="1753" y="292"/>
                  </a:lnTo>
                  <a:lnTo>
                    <a:pt x="1753" y="257"/>
                  </a:lnTo>
                  <a:lnTo>
                    <a:pt x="1739" y="153"/>
                  </a:lnTo>
                  <a:lnTo>
                    <a:pt x="1691" y="132"/>
                  </a:lnTo>
                  <a:lnTo>
                    <a:pt x="1635" y="153"/>
                  </a:lnTo>
                  <a:lnTo>
                    <a:pt x="1558" y="97"/>
                  </a:lnTo>
                  <a:lnTo>
                    <a:pt x="1531" y="132"/>
                  </a:lnTo>
                  <a:lnTo>
                    <a:pt x="1489" y="125"/>
                  </a:lnTo>
                  <a:lnTo>
                    <a:pt x="1489" y="83"/>
                  </a:lnTo>
                  <a:lnTo>
                    <a:pt x="1454" y="62"/>
                  </a:lnTo>
                  <a:lnTo>
                    <a:pt x="1406" y="21"/>
                  </a:lnTo>
                  <a:lnTo>
                    <a:pt x="1322" y="35"/>
                  </a:lnTo>
                </a:path>
              </a:pathLst>
            </a:custGeom>
            <a:grpFill/>
            <a:ln w="1905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grpSp>
    </p:spTree>
    <p:extLst>
      <p:ext uri="{BB962C8B-B14F-4D97-AF65-F5344CB8AC3E}">
        <p14:creationId xmlns:p14="http://schemas.microsoft.com/office/powerpoint/2010/main" val="1100804732"/>
      </p:ext>
    </p:extLst>
  </p:cSld>
  <p:clrMapOvr>
    <a:masterClrMapping/>
  </p:clrMapOvr>
  <mc:AlternateContent xmlns:mc="http://schemas.openxmlformats.org/markup-compatibility/2006" xmlns:p14="http://schemas.microsoft.com/office/powerpoint/2010/main">
    <mc:Choice Requires="p14">
      <p:transition p14:dur="0" advClick="0" advTm="1000"/>
    </mc:Choice>
    <mc:Fallback xmlns="">
      <p:transition advClick="0" advTm="1000"/>
    </mc:Fallback>
  </mc:AlternateContent>
  <p:timing>
    <p:tnLst>
      <p:par>
        <p:cTn id="1" dur="indefinite" restart="never" nodeType="tmRoot"/>
      </p:par>
    </p:tn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Rectangle 21"/>
          <p:cNvSpPr>
            <a:spLocks/>
          </p:cNvSpPr>
          <p:nvPr/>
        </p:nvSpPr>
        <p:spPr bwMode="auto">
          <a:xfrm>
            <a:off x="1800412" y="9575695"/>
            <a:ext cx="1984518" cy="3077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defTabSz="4572000"/>
            <a:r>
              <a:rPr lang="en-US" sz="2000" b="1" dirty="0" smtClean="0">
                <a:solidFill>
                  <a:schemeClr val="tx2">
                    <a:lumMod val="50000"/>
                  </a:schemeClr>
                </a:solidFill>
                <a:latin typeface="Montserrat Semi Bold" charset="0"/>
                <a:ea typeface="Montserrat Semi Bold" charset="0"/>
                <a:cs typeface="Montserrat Semi Bold" charset="0"/>
                <a:sym typeface="Bebas Neue" charset="0"/>
              </a:rPr>
              <a:t>BLACK PEOPLE</a:t>
            </a:r>
            <a:endParaRPr lang="en-US" sz="20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28" name="Rectangle 27"/>
          <p:cNvSpPr>
            <a:spLocks/>
          </p:cNvSpPr>
          <p:nvPr/>
        </p:nvSpPr>
        <p:spPr bwMode="auto">
          <a:xfrm>
            <a:off x="1800412" y="10566543"/>
            <a:ext cx="2372444" cy="3077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defTabSz="4572000"/>
            <a:r>
              <a:rPr lang="en-US" sz="2000" b="1" dirty="0" smtClean="0">
                <a:solidFill>
                  <a:schemeClr val="tx2">
                    <a:lumMod val="50000"/>
                  </a:schemeClr>
                </a:solidFill>
                <a:latin typeface="Montserrat Semi Bold" charset="0"/>
                <a:ea typeface="Montserrat Semi Bold" charset="0"/>
                <a:cs typeface="Montserrat Semi Bold" charset="0"/>
                <a:sym typeface="Bebas Neue" charset="0"/>
              </a:rPr>
              <a:t>HISPANIC PEOPLE</a:t>
            </a:r>
            <a:endParaRPr lang="en-US" sz="20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29" name="Rectangle 28"/>
          <p:cNvSpPr>
            <a:spLocks/>
          </p:cNvSpPr>
          <p:nvPr/>
        </p:nvSpPr>
        <p:spPr bwMode="auto">
          <a:xfrm>
            <a:off x="1800412" y="8588763"/>
            <a:ext cx="1981312" cy="3077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defTabSz="4572000"/>
            <a:r>
              <a:rPr lang="en-US" sz="2000" b="1" dirty="0" smtClean="0">
                <a:solidFill>
                  <a:schemeClr val="tx2">
                    <a:lumMod val="50000"/>
                  </a:schemeClr>
                </a:solidFill>
                <a:latin typeface="Montserrat Semi Bold" charset="0"/>
                <a:ea typeface="Montserrat Semi Bold" charset="0"/>
                <a:cs typeface="Montserrat Semi Bold" charset="0"/>
                <a:sym typeface="Bebas Neue" charset="0"/>
              </a:rPr>
              <a:t>WHITE PEOPLE</a:t>
            </a:r>
            <a:endParaRPr lang="en-US" sz="20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30" name="Rectangle 29"/>
          <p:cNvSpPr/>
          <p:nvPr/>
        </p:nvSpPr>
        <p:spPr>
          <a:xfrm>
            <a:off x="1822714" y="10227262"/>
            <a:ext cx="7177461" cy="45719"/>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sp>
        <p:nvSpPr>
          <p:cNvPr id="36" name="Rectangle 35"/>
          <p:cNvSpPr>
            <a:spLocks/>
          </p:cNvSpPr>
          <p:nvPr/>
        </p:nvSpPr>
        <p:spPr bwMode="auto">
          <a:xfrm>
            <a:off x="9403169" y="9167633"/>
            <a:ext cx="569067"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algn="r" defTabSz="4572000"/>
            <a:r>
              <a:rPr lang="en-US" sz="1800" b="1" dirty="0" smtClean="0">
                <a:solidFill>
                  <a:schemeClr val="tx2">
                    <a:lumMod val="50000"/>
                  </a:schemeClr>
                </a:solidFill>
                <a:latin typeface="Montserrat Semi Bold" charset="0"/>
                <a:ea typeface="Montserrat Semi Bold" charset="0"/>
                <a:cs typeface="Montserrat Semi Bold" charset="0"/>
                <a:sym typeface="Bebas Neue" charset="0"/>
              </a:rPr>
              <a:t>65 %</a:t>
            </a:r>
            <a:endParaRPr lang="en-US" sz="18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37" name="Rectangle 36"/>
          <p:cNvSpPr>
            <a:spLocks/>
          </p:cNvSpPr>
          <p:nvPr/>
        </p:nvSpPr>
        <p:spPr bwMode="auto">
          <a:xfrm>
            <a:off x="9402866" y="10156520"/>
            <a:ext cx="559449"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algn="r" defTabSz="4572000"/>
            <a:r>
              <a:rPr lang="en-US" sz="1800" b="1" dirty="0" smtClean="0">
                <a:solidFill>
                  <a:schemeClr val="tx2">
                    <a:lumMod val="50000"/>
                  </a:schemeClr>
                </a:solidFill>
                <a:latin typeface="Montserrat Semi Bold" charset="0"/>
                <a:ea typeface="Montserrat Semi Bold" charset="0"/>
                <a:cs typeface="Montserrat Semi Bold" charset="0"/>
                <a:sym typeface="Bebas Neue" charset="0"/>
              </a:rPr>
              <a:t>9</a:t>
            </a:r>
            <a:r>
              <a:rPr lang="en-US" sz="1800" b="1" dirty="0">
                <a:solidFill>
                  <a:schemeClr val="tx2">
                    <a:lumMod val="50000"/>
                  </a:schemeClr>
                </a:solidFill>
                <a:latin typeface="Montserrat Semi Bold" charset="0"/>
                <a:ea typeface="Montserrat Semi Bold" charset="0"/>
                <a:cs typeface="Montserrat Semi Bold" charset="0"/>
                <a:sym typeface="Bebas Neue" charset="0"/>
              </a:rPr>
              <a:t>3</a:t>
            </a:r>
            <a:r>
              <a:rPr lang="en-US" sz="1800" b="1" dirty="0" smtClean="0">
                <a:solidFill>
                  <a:schemeClr val="tx2">
                    <a:lumMod val="50000"/>
                  </a:schemeClr>
                </a:solidFill>
                <a:latin typeface="Montserrat Semi Bold" charset="0"/>
                <a:ea typeface="Montserrat Semi Bold" charset="0"/>
                <a:cs typeface="Montserrat Semi Bold" charset="0"/>
                <a:sym typeface="Bebas Neue" charset="0"/>
              </a:rPr>
              <a:t> %</a:t>
            </a:r>
            <a:endParaRPr lang="en-US" sz="18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38" name="Rectangle 37"/>
          <p:cNvSpPr/>
          <p:nvPr/>
        </p:nvSpPr>
        <p:spPr>
          <a:xfrm>
            <a:off x="1823273" y="10185383"/>
            <a:ext cx="4138441" cy="14906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sp>
        <p:nvSpPr>
          <p:cNvPr id="39" name="Rectangle 38"/>
          <p:cNvSpPr>
            <a:spLocks/>
          </p:cNvSpPr>
          <p:nvPr/>
        </p:nvSpPr>
        <p:spPr bwMode="auto">
          <a:xfrm>
            <a:off x="9401264" y="11147368"/>
            <a:ext cx="559449"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algn="r" defTabSz="4572000"/>
            <a:r>
              <a:rPr lang="en-US" sz="1800" b="1" dirty="0" smtClean="0">
                <a:solidFill>
                  <a:schemeClr val="tx2">
                    <a:lumMod val="50000"/>
                  </a:schemeClr>
                </a:solidFill>
                <a:latin typeface="Montserrat Semi Bold" charset="0"/>
                <a:ea typeface="Montserrat Semi Bold" charset="0"/>
                <a:cs typeface="Montserrat Semi Bold" charset="0"/>
                <a:sym typeface="Bebas Neue" charset="0"/>
              </a:rPr>
              <a:t>57 %</a:t>
            </a:r>
            <a:endParaRPr lang="en-US" sz="18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40" name="Subtitle 2"/>
          <p:cNvSpPr txBox="1">
            <a:spLocks/>
          </p:cNvSpPr>
          <p:nvPr/>
        </p:nvSpPr>
        <p:spPr>
          <a:xfrm>
            <a:off x="1558925" y="5311719"/>
            <a:ext cx="9162415" cy="2271458"/>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just">
              <a:lnSpc>
                <a:spcPts val="4040"/>
              </a:lnSpc>
            </a:pPr>
            <a:r>
              <a:rPr lang="en-US" dirty="0" smtClean="0">
                <a:solidFill>
                  <a:schemeClr val="tx1"/>
                </a:solidFill>
                <a:latin typeface="Poppins Light" charset="0"/>
                <a:ea typeface="Poppins Light" charset="0"/>
                <a:cs typeface="Poppins Light" charset="0"/>
              </a:rPr>
              <a:t>When </a:t>
            </a:r>
            <a:r>
              <a:rPr lang="en-US" dirty="0">
                <a:solidFill>
                  <a:schemeClr val="tx1"/>
                </a:solidFill>
                <a:latin typeface="Poppins Light" charset="0"/>
                <a:ea typeface="Poppins Light" charset="0"/>
                <a:cs typeface="Poppins Light" charset="0"/>
              </a:rPr>
              <a:t>selecting a typeface for body text, your primary concern should be readability. Don’t concern yourself with personality at this stage. I’m of the school of thought that believes that you’re better off mastering a few </a:t>
            </a:r>
            <a:r>
              <a:rPr lang="en-US" dirty="0" smtClean="0">
                <a:solidFill>
                  <a:schemeClr val="tx1"/>
                </a:solidFill>
                <a:latin typeface="Poppins Light" charset="0"/>
                <a:ea typeface="Poppins Light" charset="0"/>
                <a:cs typeface="Poppins Light" charset="0"/>
              </a:rPr>
              <a:t>typeface.</a:t>
            </a:r>
            <a:endParaRPr lang="en-US" dirty="0">
              <a:solidFill>
                <a:schemeClr val="tx1"/>
              </a:solidFill>
              <a:latin typeface="Poppins Light" charset="0"/>
              <a:ea typeface="Poppins Light" charset="0"/>
              <a:cs typeface="Poppins Light" charset="0"/>
            </a:endParaRPr>
          </a:p>
        </p:txBody>
      </p:sp>
      <p:sp>
        <p:nvSpPr>
          <p:cNvPr id="41" name="Rectangle 40"/>
          <p:cNvSpPr>
            <a:spLocks/>
          </p:cNvSpPr>
          <p:nvPr/>
        </p:nvSpPr>
        <p:spPr bwMode="auto">
          <a:xfrm>
            <a:off x="1799103" y="2408178"/>
            <a:ext cx="8736366" cy="20518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t" anchorCtr="0">
            <a:spAutoFit/>
          </a:bodyPr>
          <a:lstStyle/>
          <a:p>
            <a:pPr defTabSz="4572000">
              <a:lnSpc>
                <a:spcPts val="8000"/>
              </a:lnSpc>
            </a:pPr>
            <a:r>
              <a:rPr lang="en-US" sz="6000" b="1" spc="500" dirty="0" smtClean="0">
                <a:solidFill>
                  <a:schemeClr val="tx2">
                    <a:lumMod val="50000"/>
                  </a:schemeClr>
                </a:solidFill>
                <a:latin typeface="Poppins" charset="0"/>
                <a:ea typeface="Poppins" charset="0"/>
                <a:cs typeface="Poppins" charset="0"/>
                <a:sym typeface="Bebas Neue" charset="0"/>
              </a:rPr>
              <a:t>MALAYSIA</a:t>
            </a:r>
          </a:p>
          <a:p>
            <a:pPr defTabSz="4572000">
              <a:lnSpc>
                <a:spcPts val="8000"/>
              </a:lnSpc>
            </a:pPr>
            <a:r>
              <a:rPr lang="en-US" sz="6000" b="1" spc="500" dirty="0" smtClean="0">
                <a:solidFill>
                  <a:schemeClr val="tx2">
                    <a:lumMod val="50000"/>
                  </a:schemeClr>
                </a:solidFill>
                <a:latin typeface="Poppins" charset="0"/>
                <a:ea typeface="Poppins" charset="0"/>
                <a:cs typeface="Poppins" charset="0"/>
                <a:sym typeface="Bebas Neue" charset="0"/>
              </a:rPr>
              <a:t>Fully Editable Map</a:t>
            </a:r>
          </a:p>
        </p:txBody>
      </p:sp>
      <p:sp>
        <p:nvSpPr>
          <p:cNvPr id="42" name="Rectangle 41"/>
          <p:cNvSpPr/>
          <p:nvPr/>
        </p:nvSpPr>
        <p:spPr>
          <a:xfrm>
            <a:off x="1800412" y="9267889"/>
            <a:ext cx="7177461" cy="45719"/>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sp>
        <p:nvSpPr>
          <p:cNvPr id="43" name="Rectangle 42"/>
          <p:cNvSpPr/>
          <p:nvPr/>
        </p:nvSpPr>
        <p:spPr>
          <a:xfrm>
            <a:off x="1822714" y="11229902"/>
            <a:ext cx="7177461" cy="45719"/>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sp>
        <p:nvSpPr>
          <p:cNvPr id="44" name="Rectangle 43"/>
          <p:cNvSpPr/>
          <p:nvPr/>
        </p:nvSpPr>
        <p:spPr>
          <a:xfrm>
            <a:off x="1800413" y="9212963"/>
            <a:ext cx="4658426" cy="14525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sp>
        <p:nvSpPr>
          <p:cNvPr id="45" name="Rectangle 44"/>
          <p:cNvSpPr/>
          <p:nvPr/>
        </p:nvSpPr>
        <p:spPr>
          <a:xfrm>
            <a:off x="1823274" y="11190741"/>
            <a:ext cx="4138444" cy="14525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grpSp>
        <p:nvGrpSpPr>
          <p:cNvPr id="16" name="Group 15"/>
          <p:cNvGrpSpPr/>
          <p:nvPr/>
        </p:nvGrpSpPr>
        <p:grpSpPr>
          <a:xfrm>
            <a:off x="12417419" y="2790634"/>
            <a:ext cx="11601228" cy="8645559"/>
            <a:chOff x="10713215" y="2790634"/>
            <a:chExt cx="11601228" cy="8645559"/>
          </a:xfrm>
          <a:solidFill>
            <a:schemeClr val="bg1">
              <a:lumMod val="85000"/>
            </a:schemeClr>
          </a:solidFill>
        </p:grpSpPr>
        <p:sp>
          <p:nvSpPr>
            <p:cNvPr id="17" name="Freeform 80"/>
            <p:cNvSpPr>
              <a:spLocks noChangeArrowheads="1"/>
            </p:cNvSpPr>
            <p:nvPr/>
          </p:nvSpPr>
          <p:spPr bwMode="auto">
            <a:xfrm>
              <a:off x="13693227" y="6396990"/>
              <a:ext cx="1232267" cy="2165760"/>
            </a:xfrm>
            <a:custGeom>
              <a:avLst/>
              <a:gdLst>
                <a:gd name="T0" fmla="*/ 440 w 1780"/>
                <a:gd name="T1" fmla="*/ 1623 h 3130"/>
                <a:gd name="T2" fmla="*/ 505 w 1780"/>
                <a:gd name="T3" fmla="*/ 1791 h 3130"/>
                <a:gd name="T4" fmla="*/ 589 w 1780"/>
                <a:gd name="T5" fmla="*/ 1843 h 3130"/>
                <a:gd name="T6" fmla="*/ 783 w 1780"/>
                <a:gd name="T7" fmla="*/ 2004 h 3130"/>
                <a:gd name="T8" fmla="*/ 783 w 1780"/>
                <a:gd name="T9" fmla="*/ 2114 h 3130"/>
                <a:gd name="T10" fmla="*/ 912 w 1780"/>
                <a:gd name="T11" fmla="*/ 2172 h 3130"/>
                <a:gd name="T12" fmla="*/ 1022 w 1780"/>
                <a:gd name="T13" fmla="*/ 2294 h 3130"/>
                <a:gd name="T14" fmla="*/ 919 w 1780"/>
                <a:gd name="T15" fmla="*/ 2469 h 3130"/>
                <a:gd name="T16" fmla="*/ 854 w 1780"/>
                <a:gd name="T17" fmla="*/ 2618 h 3130"/>
                <a:gd name="T18" fmla="*/ 899 w 1780"/>
                <a:gd name="T19" fmla="*/ 2766 h 3130"/>
                <a:gd name="T20" fmla="*/ 1016 w 1780"/>
                <a:gd name="T21" fmla="*/ 2734 h 3130"/>
                <a:gd name="T22" fmla="*/ 1093 w 1780"/>
                <a:gd name="T23" fmla="*/ 2766 h 3130"/>
                <a:gd name="T24" fmla="*/ 1294 w 1780"/>
                <a:gd name="T25" fmla="*/ 2889 h 3130"/>
                <a:gd name="T26" fmla="*/ 1404 w 1780"/>
                <a:gd name="T27" fmla="*/ 3038 h 3130"/>
                <a:gd name="T28" fmla="*/ 1527 w 1780"/>
                <a:gd name="T29" fmla="*/ 2999 h 3130"/>
                <a:gd name="T30" fmla="*/ 1507 w 1780"/>
                <a:gd name="T31" fmla="*/ 2637 h 3130"/>
                <a:gd name="T32" fmla="*/ 1643 w 1780"/>
                <a:gd name="T33" fmla="*/ 2650 h 3130"/>
                <a:gd name="T34" fmla="*/ 1662 w 1780"/>
                <a:gd name="T35" fmla="*/ 2650 h 3130"/>
                <a:gd name="T36" fmla="*/ 1746 w 1780"/>
                <a:gd name="T37" fmla="*/ 2488 h 3130"/>
                <a:gd name="T38" fmla="*/ 1727 w 1780"/>
                <a:gd name="T39" fmla="*/ 1985 h 3130"/>
                <a:gd name="T40" fmla="*/ 1746 w 1780"/>
                <a:gd name="T41" fmla="*/ 1784 h 3130"/>
                <a:gd name="T42" fmla="*/ 1455 w 1780"/>
                <a:gd name="T43" fmla="*/ 1261 h 3130"/>
                <a:gd name="T44" fmla="*/ 1281 w 1780"/>
                <a:gd name="T45" fmla="*/ 905 h 3130"/>
                <a:gd name="T46" fmla="*/ 1074 w 1780"/>
                <a:gd name="T47" fmla="*/ 620 h 3130"/>
                <a:gd name="T48" fmla="*/ 447 w 1780"/>
                <a:gd name="T49" fmla="*/ 194 h 3130"/>
                <a:gd name="T50" fmla="*/ 253 w 1780"/>
                <a:gd name="T51" fmla="*/ 0 h 3130"/>
                <a:gd name="T52" fmla="*/ 240 w 1780"/>
                <a:gd name="T53" fmla="*/ 51 h 3130"/>
                <a:gd name="T54" fmla="*/ 136 w 1780"/>
                <a:gd name="T55" fmla="*/ 168 h 3130"/>
                <a:gd name="T56" fmla="*/ 0 w 1780"/>
                <a:gd name="T57" fmla="*/ 284 h 3130"/>
                <a:gd name="T58" fmla="*/ 46 w 1780"/>
                <a:gd name="T59" fmla="*/ 446 h 3130"/>
                <a:gd name="T60" fmla="*/ 33 w 1780"/>
                <a:gd name="T61" fmla="*/ 582 h 3130"/>
                <a:gd name="T62" fmla="*/ 78 w 1780"/>
                <a:gd name="T63" fmla="*/ 711 h 3130"/>
                <a:gd name="T64" fmla="*/ 78 w 1780"/>
                <a:gd name="T65" fmla="*/ 795 h 3130"/>
                <a:gd name="T66" fmla="*/ 72 w 1780"/>
                <a:gd name="T67" fmla="*/ 1015 h 3130"/>
                <a:gd name="T68" fmla="*/ 201 w 1780"/>
                <a:gd name="T69" fmla="*/ 1183 h 3130"/>
                <a:gd name="T70" fmla="*/ 214 w 1780"/>
                <a:gd name="T71" fmla="*/ 1396 h 3130"/>
                <a:gd name="T72" fmla="*/ 265 w 1780"/>
                <a:gd name="T73" fmla="*/ 1494 h 3130"/>
                <a:gd name="T74" fmla="*/ 388 w 1780"/>
                <a:gd name="T75" fmla="*/ 1539 h 3130"/>
                <a:gd name="T76" fmla="*/ 440 w 1780"/>
                <a:gd name="T77" fmla="*/ 1623 h 3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780" h="3130">
                  <a:moveTo>
                    <a:pt x="440" y="1623"/>
                  </a:moveTo>
                  <a:lnTo>
                    <a:pt x="440" y="1623"/>
                  </a:lnTo>
                  <a:cubicBezTo>
                    <a:pt x="453" y="1681"/>
                    <a:pt x="466" y="1707"/>
                    <a:pt x="492" y="1759"/>
                  </a:cubicBezTo>
                  <a:cubicBezTo>
                    <a:pt x="498" y="1772"/>
                    <a:pt x="492" y="1784"/>
                    <a:pt x="505" y="1791"/>
                  </a:cubicBezTo>
                  <a:cubicBezTo>
                    <a:pt x="518" y="1804"/>
                    <a:pt x="537" y="1804"/>
                    <a:pt x="556" y="1817"/>
                  </a:cubicBezTo>
                  <a:cubicBezTo>
                    <a:pt x="569" y="1823"/>
                    <a:pt x="576" y="1836"/>
                    <a:pt x="589" y="1843"/>
                  </a:cubicBezTo>
                  <a:cubicBezTo>
                    <a:pt x="660" y="1869"/>
                    <a:pt x="712" y="1869"/>
                    <a:pt x="783" y="1894"/>
                  </a:cubicBezTo>
                  <a:cubicBezTo>
                    <a:pt x="783" y="2004"/>
                    <a:pt x="783" y="2004"/>
                    <a:pt x="783" y="2004"/>
                  </a:cubicBezTo>
                  <a:cubicBezTo>
                    <a:pt x="770" y="2017"/>
                    <a:pt x="744" y="2024"/>
                    <a:pt x="744" y="2043"/>
                  </a:cubicBezTo>
                  <a:cubicBezTo>
                    <a:pt x="744" y="2075"/>
                    <a:pt x="770" y="2088"/>
                    <a:pt x="783" y="2114"/>
                  </a:cubicBezTo>
                  <a:cubicBezTo>
                    <a:pt x="796" y="2140"/>
                    <a:pt x="796" y="2172"/>
                    <a:pt x="828" y="2172"/>
                  </a:cubicBezTo>
                  <a:cubicBezTo>
                    <a:pt x="912" y="2172"/>
                    <a:pt x="912" y="2172"/>
                    <a:pt x="912" y="2172"/>
                  </a:cubicBezTo>
                  <a:cubicBezTo>
                    <a:pt x="925" y="2172"/>
                    <a:pt x="932" y="2166"/>
                    <a:pt x="944" y="2160"/>
                  </a:cubicBezTo>
                  <a:cubicBezTo>
                    <a:pt x="970" y="2211"/>
                    <a:pt x="1022" y="2237"/>
                    <a:pt x="1022" y="2294"/>
                  </a:cubicBezTo>
                  <a:cubicBezTo>
                    <a:pt x="1022" y="2346"/>
                    <a:pt x="996" y="2378"/>
                    <a:pt x="958" y="2417"/>
                  </a:cubicBezTo>
                  <a:cubicBezTo>
                    <a:pt x="944" y="2437"/>
                    <a:pt x="938" y="2450"/>
                    <a:pt x="919" y="2469"/>
                  </a:cubicBezTo>
                  <a:cubicBezTo>
                    <a:pt x="906" y="2488"/>
                    <a:pt x="886" y="2495"/>
                    <a:pt x="874" y="2514"/>
                  </a:cubicBezTo>
                  <a:cubicBezTo>
                    <a:pt x="854" y="2547"/>
                    <a:pt x="854" y="2579"/>
                    <a:pt x="854" y="2618"/>
                  </a:cubicBezTo>
                  <a:cubicBezTo>
                    <a:pt x="854" y="2650"/>
                    <a:pt x="860" y="2669"/>
                    <a:pt x="867" y="2702"/>
                  </a:cubicBezTo>
                  <a:cubicBezTo>
                    <a:pt x="874" y="2728"/>
                    <a:pt x="874" y="2766"/>
                    <a:pt x="899" y="2766"/>
                  </a:cubicBezTo>
                  <a:cubicBezTo>
                    <a:pt x="912" y="2766"/>
                    <a:pt x="919" y="2760"/>
                    <a:pt x="932" y="2754"/>
                  </a:cubicBezTo>
                  <a:cubicBezTo>
                    <a:pt x="964" y="2741"/>
                    <a:pt x="983" y="2741"/>
                    <a:pt x="1016" y="2734"/>
                  </a:cubicBezTo>
                  <a:cubicBezTo>
                    <a:pt x="1029" y="2728"/>
                    <a:pt x="1035" y="2721"/>
                    <a:pt x="1048" y="2721"/>
                  </a:cubicBezTo>
                  <a:cubicBezTo>
                    <a:pt x="1074" y="2721"/>
                    <a:pt x="1080" y="2747"/>
                    <a:pt x="1093" y="2766"/>
                  </a:cubicBezTo>
                  <a:cubicBezTo>
                    <a:pt x="1119" y="2799"/>
                    <a:pt x="1139" y="2812"/>
                    <a:pt x="1171" y="2838"/>
                  </a:cubicBezTo>
                  <a:cubicBezTo>
                    <a:pt x="1210" y="2870"/>
                    <a:pt x="1249" y="2863"/>
                    <a:pt x="1294" y="2889"/>
                  </a:cubicBezTo>
                  <a:cubicBezTo>
                    <a:pt x="1313" y="2896"/>
                    <a:pt x="1326" y="2915"/>
                    <a:pt x="1333" y="2928"/>
                  </a:cubicBezTo>
                  <a:cubicBezTo>
                    <a:pt x="1358" y="2973"/>
                    <a:pt x="1378" y="2993"/>
                    <a:pt x="1404" y="3038"/>
                  </a:cubicBezTo>
                  <a:cubicBezTo>
                    <a:pt x="1430" y="3077"/>
                    <a:pt x="1436" y="3103"/>
                    <a:pt x="1475" y="3129"/>
                  </a:cubicBezTo>
                  <a:cubicBezTo>
                    <a:pt x="1514" y="3090"/>
                    <a:pt x="1520" y="3051"/>
                    <a:pt x="1527" y="2999"/>
                  </a:cubicBezTo>
                  <a:cubicBezTo>
                    <a:pt x="1475" y="2812"/>
                    <a:pt x="1475" y="2812"/>
                    <a:pt x="1475" y="2812"/>
                  </a:cubicBezTo>
                  <a:cubicBezTo>
                    <a:pt x="1501" y="2747"/>
                    <a:pt x="1507" y="2708"/>
                    <a:pt x="1507" y="2637"/>
                  </a:cubicBezTo>
                  <a:cubicBezTo>
                    <a:pt x="1546" y="2644"/>
                    <a:pt x="1565" y="2657"/>
                    <a:pt x="1598" y="2657"/>
                  </a:cubicBezTo>
                  <a:cubicBezTo>
                    <a:pt x="1617" y="2657"/>
                    <a:pt x="1624" y="2650"/>
                    <a:pt x="1643" y="2650"/>
                  </a:cubicBezTo>
                  <a:cubicBezTo>
                    <a:pt x="1656" y="2650"/>
                    <a:pt x="1650" y="2650"/>
                    <a:pt x="1662" y="2650"/>
                  </a:cubicBezTo>
                  <a:lnTo>
                    <a:pt x="1662" y="2650"/>
                  </a:lnTo>
                  <a:cubicBezTo>
                    <a:pt x="1682" y="2611"/>
                    <a:pt x="1695" y="2579"/>
                    <a:pt x="1708" y="2534"/>
                  </a:cubicBezTo>
                  <a:cubicBezTo>
                    <a:pt x="1714" y="2508"/>
                    <a:pt x="1740" y="2508"/>
                    <a:pt x="1746" y="2488"/>
                  </a:cubicBezTo>
                  <a:cubicBezTo>
                    <a:pt x="1779" y="2437"/>
                    <a:pt x="1759" y="2398"/>
                    <a:pt x="1779" y="2340"/>
                  </a:cubicBezTo>
                  <a:cubicBezTo>
                    <a:pt x="1727" y="1985"/>
                    <a:pt x="1727" y="1985"/>
                    <a:pt x="1727" y="1985"/>
                  </a:cubicBezTo>
                  <a:cubicBezTo>
                    <a:pt x="1727" y="1914"/>
                    <a:pt x="1727" y="1914"/>
                    <a:pt x="1727" y="1914"/>
                  </a:cubicBezTo>
                  <a:cubicBezTo>
                    <a:pt x="1746" y="1784"/>
                    <a:pt x="1746" y="1784"/>
                    <a:pt x="1746" y="1784"/>
                  </a:cubicBezTo>
                  <a:cubicBezTo>
                    <a:pt x="1746" y="1700"/>
                    <a:pt x="1695" y="1662"/>
                    <a:pt x="1650" y="1591"/>
                  </a:cubicBezTo>
                  <a:cubicBezTo>
                    <a:pt x="1572" y="1461"/>
                    <a:pt x="1520" y="1396"/>
                    <a:pt x="1455" y="1261"/>
                  </a:cubicBezTo>
                  <a:cubicBezTo>
                    <a:pt x="1430" y="1215"/>
                    <a:pt x="1410" y="1196"/>
                    <a:pt x="1391" y="1151"/>
                  </a:cubicBezTo>
                  <a:cubicBezTo>
                    <a:pt x="1339" y="1060"/>
                    <a:pt x="1326" y="1002"/>
                    <a:pt x="1281" y="905"/>
                  </a:cubicBezTo>
                  <a:cubicBezTo>
                    <a:pt x="1242" y="834"/>
                    <a:pt x="1216" y="795"/>
                    <a:pt x="1184" y="724"/>
                  </a:cubicBezTo>
                  <a:cubicBezTo>
                    <a:pt x="1158" y="672"/>
                    <a:pt x="1119" y="659"/>
                    <a:pt x="1074" y="620"/>
                  </a:cubicBezTo>
                  <a:cubicBezTo>
                    <a:pt x="958" y="517"/>
                    <a:pt x="880" y="472"/>
                    <a:pt x="738" y="407"/>
                  </a:cubicBezTo>
                  <a:cubicBezTo>
                    <a:pt x="608" y="349"/>
                    <a:pt x="511" y="316"/>
                    <a:pt x="447" y="194"/>
                  </a:cubicBezTo>
                  <a:cubicBezTo>
                    <a:pt x="427" y="155"/>
                    <a:pt x="427" y="129"/>
                    <a:pt x="395" y="90"/>
                  </a:cubicBezTo>
                  <a:cubicBezTo>
                    <a:pt x="350" y="38"/>
                    <a:pt x="298" y="38"/>
                    <a:pt x="253" y="0"/>
                  </a:cubicBezTo>
                  <a:lnTo>
                    <a:pt x="253" y="0"/>
                  </a:lnTo>
                  <a:cubicBezTo>
                    <a:pt x="246" y="26"/>
                    <a:pt x="246" y="38"/>
                    <a:pt x="240" y="51"/>
                  </a:cubicBezTo>
                  <a:cubicBezTo>
                    <a:pt x="233" y="58"/>
                    <a:pt x="227" y="58"/>
                    <a:pt x="220" y="64"/>
                  </a:cubicBezTo>
                  <a:cubicBezTo>
                    <a:pt x="194" y="103"/>
                    <a:pt x="181" y="142"/>
                    <a:pt x="136" y="168"/>
                  </a:cubicBezTo>
                  <a:cubicBezTo>
                    <a:pt x="104" y="187"/>
                    <a:pt x="78" y="194"/>
                    <a:pt x="52" y="220"/>
                  </a:cubicBezTo>
                  <a:cubicBezTo>
                    <a:pt x="26" y="245"/>
                    <a:pt x="0" y="252"/>
                    <a:pt x="0" y="284"/>
                  </a:cubicBezTo>
                  <a:cubicBezTo>
                    <a:pt x="0" y="310"/>
                    <a:pt x="20" y="316"/>
                    <a:pt x="26" y="336"/>
                  </a:cubicBezTo>
                  <a:cubicBezTo>
                    <a:pt x="46" y="375"/>
                    <a:pt x="46" y="401"/>
                    <a:pt x="46" y="446"/>
                  </a:cubicBezTo>
                  <a:cubicBezTo>
                    <a:pt x="46" y="485"/>
                    <a:pt x="13" y="498"/>
                    <a:pt x="13" y="536"/>
                  </a:cubicBezTo>
                  <a:cubicBezTo>
                    <a:pt x="13" y="556"/>
                    <a:pt x="26" y="562"/>
                    <a:pt x="33" y="582"/>
                  </a:cubicBezTo>
                  <a:cubicBezTo>
                    <a:pt x="39" y="608"/>
                    <a:pt x="33" y="627"/>
                    <a:pt x="33" y="653"/>
                  </a:cubicBezTo>
                  <a:cubicBezTo>
                    <a:pt x="33" y="679"/>
                    <a:pt x="65" y="685"/>
                    <a:pt x="78" y="711"/>
                  </a:cubicBezTo>
                  <a:cubicBezTo>
                    <a:pt x="84" y="718"/>
                    <a:pt x="84" y="730"/>
                    <a:pt x="91" y="743"/>
                  </a:cubicBezTo>
                  <a:cubicBezTo>
                    <a:pt x="78" y="795"/>
                    <a:pt x="78" y="795"/>
                    <a:pt x="78" y="795"/>
                  </a:cubicBezTo>
                  <a:cubicBezTo>
                    <a:pt x="78" y="873"/>
                    <a:pt x="72" y="911"/>
                    <a:pt x="72" y="989"/>
                  </a:cubicBezTo>
                  <a:cubicBezTo>
                    <a:pt x="72" y="1015"/>
                    <a:pt x="72" y="1015"/>
                    <a:pt x="72" y="1015"/>
                  </a:cubicBezTo>
                  <a:cubicBezTo>
                    <a:pt x="72" y="1041"/>
                    <a:pt x="104" y="1047"/>
                    <a:pt x="130" y="1067"/>
                  </a:cubicBezTo>
                  <a:cubicBezTo>
                    <a:pt x="175" y="1092"/>
                    <a:pt x="201" y="1131"/>
                    <a:pt x="201" y="1183"/>
                  </a:cubicBezTo>
                  <a:cubicBezTo>
                    <a:pt x="201" y="1338"/>
                    <a:pt x="201" y="1338"/>
                    <a:pt x="201" y="1338"/>
                  </a:cubicBezTo>
                  <a:cubicBezTo>
                    <a:pt x="201" y="1364"/>
                    <a:pt x="214" y="1377"/>
                    <a:pt x="214" y="1396"/>
                  </a:cubicBezTo>
                  <a:cubicBezTo>
                    <a:pt x="220" y="1422"/>
                    <a:pt x="214" y="1442"/>
                    <a:pt x="227" y="1468"/>
                  </a:cubicBezTo>
                  <a:cubicBezTo>
                    <a:pt x="240" y="1480"/>
                    <a:pt x="253" y="1480"/>
                    <a:pt x="265" y="1494"/>
                  </a:cubicBezTo>
                  <a:cubicBezTo>
                    <a:pt x="279" y="1500"/>
                    <a:pt x="285" y="1513"/>
                    <a:pt x="298" y="1519"/>
                  </a:cubicBezTo>
                  <a:cubicBezTo>
                    <a:pt x="330" y="1532"/>
                    <a:pt x="356" y="1526"/>
                    <a:pt x="388" y="1539"/>
                  </a:cubicBezTo>
                  <a:cubicBezTo>
                    <a:pt x="395" y="1545"/>
                    <a:pt x="395" y="1552"/>
                    <a:pt x="401" y="1558"/>
                  </a:cubicBezTo>
                  <a:cubicBezTo>
                    <a:pt x="421" y="1578"/>
                    <a:pt x="427" y="1597"/>
                    <a:pt x="440" y="1623"/>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8" name="Freeform 82"/>
            <p:cNvSpPr>
              <a:spLocks noChangeArrowheads="1"/>
            </p:cNvSpPr>
            <p:nvPr/>
          </p:nvSpPr>
          <p:spPr bwMode="auto">
            <a:xfrm>
              <a:off x="11985134" y="8587151"/>
              <a:ext cx="1256668" cy="1366564"/>
            </a:xfrm>
            <a:custGeom>
              <a:avLst/>
              <a:gdLst>
                <a:gd name="T0" fmla="*/ 1474 w 1818"/>
                <a:gd name="T1" fmla="*/ 1029 h 1974"/>
                <a:gd name="T2" fmla="*/ 1300 w 1818"/>
                <a:gd name="T3" fmla="*/ 1061 h 1974"/>
                <a:gd name="T4" fmla="*/ 1261 w 1818"/>
                <a:gd name="T5" fmla="*/ 1158 h 1974"/>
                <a:gd name="T6" fmla="*/ 1319 w 1818"/>
                <a:gd name="T7" fmla="*/ 1268 h 1974"/>
                <a:gd name="T8" fmla="*/ 1377 w 1818"/>
                <a:gd name="T9" fmla="*/ 1333 h 1974"/>
                <a:gd name="T10" fmla="*/ 1507 w 1818"/>
                <a:gd name="T11" fmla="*/ 1126 h 1974"/>
                <a:gd name="T12" fmla="*/ 1507 w 1818"/>
                <a:gd name="T13" fmla="*/ 1074 h 1974"/>
                <a:gd name="T14" fmla="*/ 1785 w 1818"/>
                <a:gd name="T15" fmla="*/ 945 h 1974"/>
                <a:gd name="T16" fmla="*/ 1778 w 1818"/>
                <a:gd name="T17" fmla="*/ 990 h 1974"/>
                <a:gd name="T18" fmla="*/ 1791 w 1818"/>
                <a:gd name="T19" fmla="*/ 1119 h 1974"/>
                <a:gd name="T20" fmla="*/ 1778 w 1818"/>
                <a:gd name="T21" fmla="*/ 1404 h 1974"/>
                <a:gd name="T22" fmla="*/ 1500 w 1818"/>
                <a:gd name="T23" fmla="*/ 1578 h 1974"/>
                <a:gd name="T24" fmla="*/ 1513 w 1818"/>
                <a:gd name="T25" fmla="*/ 1824 h 1974"/>
                <a:gd name="T26" fmla="*/ 1455 w 1818"/>
                <a:gd name="T27" fmla="*/ 1960 h 1974"/>
                <a:gd name="T28" fmla="*/ 1384 w 1818"/>
                <a:gd name="T29" fmla="*/ 1973 h 1974"/>
                <a:gd name="T30" fmla="*/ 1028 w 1818"/>
                <a:gd name="T31" fmla="*/ 1798 h 1974"/>
                <a:gd name="T32" fmla="*/ 886 w 1818"/>
                <a:gd name="T33" fmla="*/ 1637 h 1974"/>
                <a:gd name="T34" fmla="*/ 776 w 1818"/>
                <a:gd name="T35" fmla="*/ 1261 h 1974"/>
                <a:gd name="T36" fmla="*/ 789 w 1818"/>
                <a:gd name="T37" fmla="*/ 1158 h 1974"/>
                <a:gd name="T38" fmla="*/ 795 w 1818"/>
                <a:gd name="T39" fmla="*/ 1054 h 1974"/>
                <a:gd name="T40" fmla="*/ 517 w 1818"/>
                <a:gd name="T41" fmla="*/ 673 h 1974"/>
                <a:gd name="T42" fmla="*/ 258 w 1818"/>
                <a:gd name="T43" fmla="*/ 298 h 1974"/>
                <a:gd name="T44" fmla="*/ 39 w 1818"/>
                <a:gd name="T45" fmla="*/ 149 h 1974"/>
                <a:gd name="T46" fmla="*/ 0 w 1818"/>
                <a:gd name="T47" fmla="*/ 7 h 1974"/>
                <a:gd name="T48" fmla="*/ 65 w 1818"/>
                <a:gd name="T49" fmla="*/ 0 h 1974"/>
                <a:gd name="T50" fmla="*/ 246 w 1818"/>
                <a:gd name="T51" fmla="*/ 26 h 1974"/>
                <a:gd name="T52" fmla="*/ 265 w 1818"/>
                <a:gd name="T53" fmla="*/ 123 h 1974"/>
                <a:gd name="T54" fmla="*/ 375 w 1818"/>
                <a:gd name="T55" fmla="*/ 130 h 1974"/>
                <a:gd name="T56" fmla="*/ 543 w 1818"/>
                <a:gd name="T57" fmla="*/ 188 h 1974"/>
                <a:gd name="T58" fmla="*/ 646 w 1818"/>
                <a:gd name="T59" fmla="*/ 220 h 1974"/>
                <a:gd name="T60" fmla="*/ 769 w 1818"/>
                <a:gd name="T61" fmla="*/ 285 h 1974"/>
                <a:gd name="T62" fmla="*/ 815 w 1818"/>
                <a:gd name="T63" fmla="*/ 85 h 1974"/>
                <a:gd name="T64" fmla="*/ 899 w 1818"/>
                <a:gd name="T65" fmla="*/ 136 h 1974"/>
                <a:gd name="T66" fmla="*/ 1035 w 1818"/>
                <a:gd name="T67" fmla="*/ 266 h 1974"/>
                <a:gd name="T68" fmla="*/ 1145 w 1818"/>
                <a:gd name="T69" fmla="*/ 253 h 1974"/>
                <a:gd name="T70" fmla="*/ 1300 w 1818"/>
                <a:gd name="T71" fmla="*/ 201 h 1974"/>
                <a:gd name="T72" fmla="*/ 1481 w 1818"/>
                <a:gd name="T73" fmla="*/ 266 h 1974"/>
                <a:gd name="T74" fmla="*/ 1545 w 1818"/>
                <a:gd name="T75" fmla="*/ 343 h 1974"/>
                <a:gd name="T76" fmla="*/ 1520 w 1818"/>
                <a:gd name="T77" fmla="*/ 518 h 1974"/>
                <a:gd name="T78" fmla="*/ 1520 w 1818"/>
                <a:gd name="T79" fmla="*/ 673 h 1974"/>
                <a:gd name="T80" fmla="*/ 1533 w 1818"/>
                <a:gd name="T81" fmla="*/ 796 h 1974"/>
                <a:gd name="T82" fmla="*/ 1636 w 1818"/>
                <a:gd name="T83" fmla="*/ 925 h 1974"/>
                <a:gd name="T84" fmla="*/ 1455 w 1818"/>
                <a:gd name="T85" fmla="*/ 1436 h 1974"/>
                <a:gd name="T86" fmla="*/ 1423 w 1818"/>
                <a:gd name="T87" fmla="*/ 1449 h 1974"/>
                <a:gd name="T88" fmla="*/ 1352 w 1818"/>
                <a:gd name="T89" fmla="*/ 1436 h 1974"/>
                <a:gd name="T90" fmla="*/ 1345 w 1818"/>
                <a:gd name="T91" fmla="*/ 1501 h 1974"/>
                <a:gd name="T92" fmla="*/ 1364 w 1818"/>
                <a:gd name="T93" fmla="*/ 1520 h 1974"/>
                <a:gd name="T94" fmla="*/ 1397 w 1818"/>
                <a:gd name="T95" fmla="*/ 1539 h 1974"/>
                <a:gd name="T96" fmla="*/ 1423 w 1818"/>
                <a:gd name="T97" fmla="*/ 1546 h 1974"/>
                <a:gd name="T98" fmla="*/ 1436 w 1818"/>
                <a:gd name="T99" fmla="*/ 1520 h 1974"/>
                <a:gd name="T100" fmla="*/ 1442 w 1818"/>
                <a:gd name="T101" fmla="*/ 1501 h 1974"/>
                <a:gd name="T102" fmla="*/ 1455 w 1818"/>
                <a:gd name="T103" fmla="*/ 1481 h 19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818" h="1974">
                  <a:moveTo>
                    <a:pt x="1474" y="1029"/>
                  </a:moveTo>
                  <a:lnTo>
                    <a:pt x="1474" y="1029"/>
                  </a:lnTo>
                  <a:cubicBezTo>
                    <a:pt x="1436" y="1009"/>
                    <a:pt x="1416" y="996"/>
                    <a:pt x="1371" y="996"/>
                  </a:cubicBezTo>
                  <a:cubicBezTo>
                    <a:pt x="1332" y="996"/>
                    <a:pt x="1300" y="1022"/>
                    <a:pt x="1300" y="1061"/>
                  </a:cubicBezTo>
                  <a:cubicBezTo>
                    <a:pt x="1300" y="1074"/>
                    <a:pt x="1300" y="1080"/>
                    <a:pt x="1300" y="1093"/>
                  </a:cubicBezTo>
                  <a:cubicBezTo>
                    <a:pt x="1293" y="1119"/>
                    <a:pt x="1261" y="1132"/>
                    <a:pt x="1261" y="1158"/>
                  </a:cubicBezTo>
                  <a:cubicBezTo>
                    <a:pt x="1261" y="1184"/>
                    <a:pt x="1280" y="1197"/>
                    <a:pt x="1293" y="1216"/>
                  </a:cubicBezTo>
                  <a:cubicBezTo>
                    <a:pt x="1306" y="1235"/>
                    <a:pt x="1306" y="1249"/>
                    <a:pt x="1319" y="1268"/>
                  </a:cubicBezTo>
                  <a:cubicBezTo>
                    <a:pt x="1326" y="1274"/>
                    <a:pt x="1332" y="1281"/>
                    <a:pt x="1339" y="1287"/>
                  </a:cubicBezTo>
                  <a:cubicBezTo>
                    <a:pt x="1352" y="1307"/>
                    <a:pt x="1358" y="1333"/>
                    <a:pt x="1377" y="1333"/>
                  </a:cubicBezTo>
                  <a:cubicBezTo>
                    <a:pt x="1416" y="1333"/>
                    <a:pt x="1429" y="1307"/>
                    <a:pt x="1455" y="1287"/>
                  </a:cubicBezTo>
                  <a:cubicBezTo>
                    <a:pt x="1500" y="1242"/>
                    <a:pt x="1507" y="1190"/>
                    <a:pt x="1507" y="1126"/>
                  </a:cubicBezTo>
                  <a:cubicBezTo>
                    <a:pt x="1507" y="1113"/>
                    <a:pt x="1500" y="1106"/>
                    <a:pt x="1500" y="1093"/>
                  </a:cubicBezTo>
                  <a:cubicBezTo>
                    <a:pt x="1500" y="1080"/>
                    <a:pt x="1507" y="1080"/>
                    <a:pt x="1507" y="1074"/>
                  </a:cubicBezTo>
                  <a:cubicBezTo>
                    <a:pt x="1507" y="1061"/>
                    <a:pt x="1481" y="1042"/>
                    <a:pt x="1474" y="1029"/>
                  </a:cubicBezTo>
                  <a:close/>
                  <a:moveTo>
                    <a:pt x="1785" y="945"/>
                  </a:moveTo>
                  <a:lnTo>
                    <a:pt x="1785" y="945"/>
                  </a:lnTo>
                  <a:cubicBezTo>
                    <a:pt x="1785" y="964"/>
                    <a:pt x="1778" y="977"/>
                    <a:pt x="1778" y="990"/>
                  </a:cubicBezTo>
                  <a:cubicBezTo>
                    <a:pt x="1778" y="1016"/>
                    <a:pt x="1791" y="1029"/>
                    <a:pt x="1791" y="1054"/>
                  </a:cubicBezTo>
                  <a:cubicBezTo>
                    <a:pt x="1798" y="1080"/>
                    <a:pt x="1791" y="1093"/>
                    <a:pt x="1791" y="1119"/>
                  </a:cubicBezTo>
                  <a:cubicBezTo>
                    <a:pt x="1798" y="1177"/>
                    <a:pt x="1817" y="1203"/>
                    <a:pt x="1817" y="1261"/>
                  </a:cubicBezTo>
                  <a:cubicBezTo>
                    <a:pt x="1817" y="1320"/>
                    <a:pt x="1804" y="1352"/>
                    <a:pt x="1778" y="1404"/>
                  </a:cubicBezTo>
                  <a:cubicBezTo>
                    <a:pt x="1759" y="1455"/>
                    <a:pt x="1759" y="1494"/>
                    <a:pt x="1714" y="1527"/>
                  </a:cubicBezTo>
                  <a:cubicBezTo>
                    <a:pt x="1649" y="1578"/>
                    <a:pt x="1584" y="1585"/>
                    <a:pt x="1500" y="1578"/>
                  </a:cubicBezTo>
                  <a:cubicBezTo>
                    <a:pt x="1533" y="1624"/>
                    <a:pt x="1539" y="1662"/>
                    <a:pt x="1539" y="1721"/>
                  </a:cubicBezTo>
                  <a:cubicBezTo>
                    <a:pt x="1539" y="1759"/>
                    <a:pt x="1533" y="1785"/>
                    <a:pt x="1513" y="1824"/>
                  </a:cubicBezTo>
                  <a:cubicBezTo>
                    <a:pt x="1507" y="1837"/>
                    <a:pt x="1494" y="1843"/>
                    <a:pt x="1487" y="1856"/>
                  </a:cubicBezTo>
                  <a:cubicBezTo>
                    <a:pt x="1468" y="1895"/>
                    <a:pt x="1455" y="1921"/>
                    <a:pt x="1455" y="1960"/>
                  </a:cubicBezTo>
                  <a:lnTo>
                    <a:pt x="1455" y="1960"/>
                  </a:lnTo>
                  <a:cubicBezTo>
                    <a:pt x="1429" y="1966"/>
                    <a:pt x="1416" y="1973"/>
                    <a:pt x="1384" y="1973"/>
                  </a:cubicBezTo>
                  <a:cubicBezTo>
                    <a:pt x="1300" y="1973"/>
                    <a:pt x="1255" y="1934"/>
                    <a:pt x="1183" y="1889"/>
                  </a:cubicBezTo>
                  <a:cubicBezTo>
                    <a:pt x="1125" y="1850"/>
                    <a:pt x="1086" y="1837"/>
                    <a:pt x="1028" y="1798"/>
                  </a:cubicBezTo>
                  <a:cubicBezTo>
                    <a:pt x="1009" y="1779"/>
                    <a:pt x="1009" y="1753"/>
                    <a:pt x="996" y="1734"/>
                  </a:cubicBezTo>
                  <a:cubicBezTo>
                    <a:pt x="964" y="1688"/>
                    <a:pt x="944" y="1656"/>
                    <a:pt x="886" y="1637"/>
                  </a:cubicBezTo>
                  <a:cubicBezTo>
                    <a:pt x="808" y="1611"/>
                    <a:pt x="744" y="1565"/>
                    <a:pt x="744" y="1481"/>
                  </a:cubicBezTo>
                  <a:cubicBezTo>
                    <a:pt x="744" y="1391"/>
                    <a:pt x="756" y="1346"/>
                    <a:pt x="776" y="1261"/>
                  </a:cubicBezTo>
                  <a:cubicBezTo>
                    <a:pt x="782" y="1235"/>
                    <a:pt x="815" y="1235"/>
                    <a:pt x="815" y="1203"/>
                  </a:cubicBezTo>
                  <a:cubicBezTo>
                    <a:pt x="815" y="1184"/>
                    <a:pt x="795" y="1177"/>
                    <a:pt x="789" y="1158"/>
                  </a:cubicBezTo>
                  <a:cubicBezTo>
                    <a:pt x="789" y="1145"/>
                    <a:pt x="789" y="1139"/>
                    <a:pt x="789" y="1126"/>
                  </a:cubicBezTo>
                  <a:cubicBezTo>
                    <a:pt x="789" y="1100"/>
                    <a:pt x="795" y="1080"/>
                    <a:pt x="795" y="1054"/>
                  </a:cubicBezTo>
                  <a:cubicBezTo>
                    <a:pt x="795" y="893"/>
                    <a:pt x="698" y="815"/>
                    <a:pt x="575" y="705"/>
                  </a:cubicBezTo>
                  <a:cubicBezTo>
                    <a:pt x="556" y="692"/>
                    <a:pt x="537" y="686"/>
                    <a:pt x="517" y="673"/>
                  </a:cubicBezTo>
                  <a:cubicBezTo>
                    <a:pt x="472" y="647"/>
                    <a:pt x="459" y="608"/>
                    <a:pt x="427" y="563"/>
                  </a:cubicBezTo>
                  <a:cubicBezTo>
                    <a:pt x="362" y="459"/>
                    <a:pt x="349" y="388"/>
                    <a:pt x="258" y="298"/>
                  </a:cubicBezTo>
                  <a:cubicBezTo>
                    <a:pt x="200" y="240"/>
                    <a:pt x="161" y="220"/>
                    <a:pt x="90" y="188"/>
                  </a:cubicBezTo>
                  <a:cubicBezTo>
                    <a:pt x="65" y="175"/>
                    <a:pt x="58" y="169"/>
                    <a:pt x="39" y="149"/>
                  </a:cubicBezTo>
                  <a:cubicBezTo>
                    <a:pt x="19" y="136"/>
                    <a:pt x="0" y="130"/>
                    <a:pt x="0" y="110"/>
                  </a:cubicBezTo>
                  <a:cubicBezTo>
                    <a:pt x="0" y="7"/>
                    <a:pt x="0" y="7"/>
                    <a:pt x="0" y="7"/>
                  </a:cubicBezTo>
                  <a:lnTo>
                    <a:pt x="0" y="7"/>
                  </a:lnTo>
                  <a:cubicBezTo>
                    <a:pt x="26" y="0"/>
                    <a:pt x="45" y="0"/>
                    <a:pt x="65" y="0"/>
                  </a:cubicBezTo>
                  <a:cubicBezTo>
                    <a:pt x="103" y="0"/>
                    <a:pt x="123" y="13"/>
                    <a:pt x="161" y="26"/>
                  </a:cubicBezTo>
                  <a:cubicBezTo>
                    <a:pt x="194" y="33"/>
                    <a:pt x="213" y="20"/>
                    <a:pt x="246" y="26"/>
                  </a:cubicBezTo>
                  <a:cubicBezTo>
                    <a:pt x="246" y="59"/>
                    <a:pt x="239" y="78"/>
                    <a:pt x="246" y="117"/>
                  </a:cubicBezTo>
                  <a:cubicBezTo>
                    <a:pt x="265" y="123"/>
                    <a:pt x="265" y="123"/>
                    <a:pt x="265" y="123"/>
                  </a:cubicBezTo>
                  <a:cubicBezTo>
                    <a:pt x="278" y="104"/>
                    <a:pt x="284" y="85"/>
                    <a:pt x="310" y="85"/>
                  </a:cubicBezTo>
                  <a:cubicBezTo>
                    <a:pt x="343" y="85"/>
                    <a:pt x="349" y="110"/>
                    <a:pt x="375" y="130"/>
                  </a:cubicBezTo>
                  <a:cubicBezTo>
                    <a:pt x="394" y="143"/>
                    <a:pt x="407" y="143"/>
                    <a:pt x="427" y="143"/>
                  </a:cubicBezTo>
                  <a:cubicBezTo>
                    <a:pt x="478" y="143"/>
                    <a:pt x="498" y="175"/>
                    <a:pt x="543" y="188"/>
                  </a:cubicBezTo>
                  <a:cubicBezTo>
                    <a:pt x="569" y="188"/>
                    <a:pt x="575" y="201"/>
                    <a:pt x="595" y="207"/>
                  </a:cubicBezTo>
                  <a:cubicBezTo>
                    <a:pt x="614" y="214"/>
                    <a:pt x="634" y="207"/>
                    <a:pt x="646" y="220"/>
                  </a:cubicBezTo>
                  <a:cubicBezTo>
                    <a:pt x="653" y="227"/>
                    <a:pt x="660" y="233"/>
                    <a:pt x="660" y="240"/>
                  </a:cubicBezTo>
                  <a:cubicBezTo>
                    <a:pt x="698" y="266"/>
                    <a:pt x="724" y="285"/>
                    <a:pt x="769" y="285"/>
                  </a:cubicBezTo>
                  <a:cubicBezTo>
                    <a:pt x="808" y="285"/>
                    <a:pt x="802" y="233"/>
                    <a:pt x="802" y="194"/>
                  </a:cubicBezTo>
                  <a:cubicBezTo>
                    <a:pt x="802" y="156"/>
                    <a:pt x="815" y="130"/>
                    <a:pt x="815" y="85"/>
                  </a:cubicBezTo>
                  <a:cubicBezTo>
                    <a:pt x="821" y="85"/>
                    <a:pt x="828" y="78"/>
                    <a:pt x="828" y="71"/>
                  </a:cubicBezTo>
                  <a:cubicBezTo>
                    <a:pt x="860" y="91"/>
                    <a:pt x="866" y="110"/>
                    <a:pt x="899" y="136"/>
                  </a:cubicBezTo>
                  <a:cubicBezTo>
                    <a:pt x="931" y="156"/>
                    <a:pt x="957" y="169"/>
                    <a:pt x="983" y="201"/>
                  </a:cubicBezTo>
                  <a:cubicBezTo>
                    <a:pt x="996" y="227"/>
                    <a:pt x="1009" y="246"/>
                    <a:pt x="1035" y="266"/>
                  </a:cubicBezTo>
                  <a:cubicBezTo>
                    <a:pt x="1054" y="278"/>
                    <a:pt x="1067" y="298"/>
                    <a:pt x="1093" y="298"/>
                  </a:cubicBezTo>
                  <a:cubicBezTo>
                    <a:pt x="1119" y="298"/>
                    <a:pt x="1125" y="272"/>
                    <a:pt x="1145" y="253"/>
                  </a:cubicBezTo>
                  <a:cubicBezTo>
                    <a:pt x="1164" y="240"/>
                    <a:pt x="1177" y="240"/>
                    <a:pt x="1196" y="227"/>
                  </a:cubicBezTo>
                  <a:cubicBezTo>
                    <a:pt x="1229" y="214"/>
                    <a:pt x="1267" y="201"/>
                    <a:pt x="1300" y="201"/>
                  </a:cubicBezTo>
                  <a:lnTo>
                    <a:pt x="1300" y="201"/>
                  </a:lnTo>
                  <a:cubicBezTo>
                    <a:pt x="1364" y="233"/>
                    <a:pt x="1410" y="240"/>
                    <a:pt x="1481" y="266"/>
                  </a:cubicBezTo>
                  <a:cubicBezTo>
                    <a:pt x="1500" y="272"/>
                    <a:pt x="1520" y="272"/>
                    <a:pt x="1533" y="285"/>
                  </a:cubicBezTo>
                  <a:cubicBezTo>
                    <a:pt x="1545" y="304"/>
                    <a:pt x="1545" y="317"/>
                    <a:pt x="1545" y="343"/>
                  </a:cubicBezTo>
                  <a:cubicBezTo>
                    <a:pt x="1545" y="369"/>
                    <a:pt x="1552" y="388"/>
                    <a:pt x="1552" y="414"/>
                  </a:cubicBezTo>
                  <a:cubicBezTo>
                    <a:pt x="1552" y="453"/>
                    <a:pt x="1520" y="473"/>
                    <a:pt x="1520" y="518"/>
                  </a:cubicBezTo>
                  <a:cubicBezTo>
                    <a:pt x="1520" y="550"/>
                    <a:pt x="1533" y="563"/>
                    <a:pt x="1533" y="595"/>
                  </a:cubicBezTo>
                  <a:cubicBezTo>
                    <a:pt x="1533" y="628"/>
                    <a:pt x="1520" y="641"/>
                    <a:pt x="1520" y="673"/>
                  </a:cubicBezTo>
                  <a:cubicBezTo>
                    <a:pt x="1520" y="763"/>
                    <a:pt x="1520" y="763"/>
                    <a:pt x="1520" y="763"/>
                  </a:cubicBezTo>
                  <a:cubicBezTo>
                    <a:pt x="1520" y="777"/>
                    <a:pt x="1533" y="783"/>
                    <a:pt x="1533" y="796"/>
                  </a:cubicBezTo>
                  <a:cubicBezTo>
                    <a:pt x="1533" y="893"/>
                    <a:pt x="1533" y="893"/>
                    <a:pt x="1533" y="893"/>
                  </a:cubicBezTo>
                  <a:cubicBezTo>
                    <a:pt x="1578" y="893"/>
                    <a:pt x="1597" y="912"/>
                    <a:pt x="1636" y="925"/>
                  </a:cubicBezTo>
                  <a:cubicBezTo>
                    <a:pt x="1688" y="945"/>
                    <a:pt x="1733" y="938"/>
                    <a:pt x="1785" y="945"/>
                  </a:cubicBezTo>
                  <a:close/>
                  <a:moveTo>
                    <a:pt x="1455" y="1436"/>
                  </a:moveTo>
                  <a:lnTo>
                    <a:pt x="1455" y="1436"/>
                  </a:lnTo>
                  <a:cubicBezTo>
                    <a:pt x="1442" y="1442"/>
                    <a:pt x="1436" y="1449"/>
                    <a:pt x="1423" y="1449"/>
                  </a:cubicBezTo>
                  <a:cubicBezTo>
                    <a:pt x="1410" y="1449"/>
                    <a:pt x="1397" y="1449"/>
                    <a:pt x="1384" y="1442"/>
                  </a:cubicBezTo>
                  <a:cubicBezTo>
                    <a:pt x="1371" y="1436"/>
                    <a:pt x="1364" y="1436"/>
                    <a:pt x="1352" y="1436"/>
                  </a:cubicBezTo>
                  <a:cubicBezTo>
                    <a:pt x="1339" y="1442"/>
                    <a:pt x="1339" y="1455"/>
                    <a:pt x="1339" y="1468"/>
                  </a:cubicBezTo>
                  <a:cubicBezTo>
                    <a:pt x="1339" y="1481"/>
                    <a:pt x="1339" y="1501"/>
                    <a:pt x="1345" y="1501"/>
                  </a:cubicBezTo>
                  <a:cubicBezTo>
                    <a:pt x="1352" y="1507"/>
                    <a:pt x="1352" y="1507"/>
                    <a:pt x="1352" y="1507"/>
                  </a:cubicBezTo>
                  <a:cubicBezTo>
                    <a:pt x="1352" y="1514"/>
                    <a:pt x="1358" y="1514"/>
                    <a:pt x="1364" y="1520"/>
                  </a:cubicBezTo>
                  <a:cubicBezTo>
                    <a:pt x="1371" y="1527"/>
                    <a:pt x="1377" y="1527"/>
                    <a:pt x="1384" y="1533"/>
                  </a:cubicBezTo>
                  <a:cubicBezTo>
                    <a:pt x="1390" y="1539"/>
                    <a:pt x="1384" y="1539"/>
                    <a:pt x="1397" y="1539"/>
                  </a:cubicBezTo>
                  <a:cubicBezTo>
                    <a:pt x="1397" y="1546"/>
                    <a:pt x="1397" y="1546"/>
                    <a:pt x="1403" y="1553"/>
                  </a:cubicBezTo>
                  <a:cubicBezTo>
                    <a:pt x="1410" y="1553"/>
                    <a:pt x="1423" y="1546"/>
                    <a:pt x="1423" y="1546"/>
                  </a:cubicBezTo>
                  <a:cubicBezTo>
                    <a:pt x="1429" y="1539"/>
                    <a:pt x="1429" y="1539"/>
                    <a:pt x="1436" y="1533"/>
                  </a:cubicBezTo>
                  <a:cubicBezTo>
                    <a:pt x="1436" y="1527"/>
                    <a:pt x="1436" y="1520"/>
                    <a:pt x="1436" y="1520"/>
                  </a:cubicBezTo>
                  <a:cubicBezTo>
                    <a:pt x="1442" y="1514"/>
                    <a:pt x="1436" y="1514"/>
                    <a:pt x="1442" y="1514"/>
                  </a:cubicBezTo>
                  <a:cubicBezTo>
                    <a:pt x="1448" y="1507"/>
                    <a:pt x="1442" y="1507"/>
                    <a:pt x="1442" y="1501"/>
                  </a:cubicBezTo>
                  <a:cubicBezTo>
                    <a:pt x="1442" y="1494"/>
                    <a:pt x="1448" y="1488"/>
                    <a:pt x="1448" y="1481"/>
                  </a:cubicBezTo>
                  <a:cubicBezTo>
                    <a:pt x="1455" y="1481"/>
                    <a:pt x="1455" y="1481"/>
                    <a:pt x="1455" y="1481"/>
                  </a:cubicBezTo>
                  <a:lnTo>
                    <a:pt x="1455" y="1436"/>
                  </a:lnTo>
                  <a:close/>
                </a:path>
              </a:pathLst>
            </a:custGeom>
            <a:grpFill/>
            <a:ln w="28575" cap="flat" cmpd="sng">
              <a:solidFill>
                <a:schemeClr val="bg1"/>
              </a:solidFill>
              <a:bevel/>
              <a:headEnd/>
              <a:tailEnd/>
            </a:ln>
            <a:effectLst/>
          </p:spPr>
          <p:txBody>
            <a:bodyPr wrap="none" anchor="ctr"/>
            <a:lstStyle/>
            <a:p>
              <a:endParaRPr lang="en-US">
                <a:latin typeface="Poppins Light" charset="0"/>
              </a:endParaRPr>
            </a:p>
          </p:txBody>
        </p:sp>
        <p:sp>
          <p:nvSpPr>
            <p:cNvPr id="19" name="Freeform 83"/>
            <p:cNvSpPr>
              <a:spLocks noChangeArrowheads="1"/>
            </p:cNvSpPr>
            <p:nvPr/>
          </p:nvSpPr>
          <p:spPr bwMode="auto">
            <a:xfrm>
              <a:off x="11298849" y="6698975"/>
              <a:ext cx="402621" cy="494159"/>
            </a:xfrm>
            <a:custGeom>
              <a:avLst/>
              <a:gdLst>
                <a:gd name="T0" fmla="*/ 52 w 583"/>
                <a:gd name="T1" fmla="*/ 130 h 713"/>
                <a:gd name="T2" fmla="*/ 52 w 583"/>
                <a:gd name="T3" fmla="*/ 130 h 713"/>
                <a:gd name="T4" fmla="*/ 33 w 583"/>
                <a:gd name="T5" fmla="*/ 220 h 713"/>
                <a:gd name="T6" fmla="*/ 0 w 583"/>
                <a:gd name="T7" fmla="*/ 382 h 713"/>
                <a:gd name="T8" fmla="*/ 39 w 583"/>
                <a:gd name="T9" fmla="*/ 440 h 713"/>
                <a:gd name="T10" fmla="*/ 58 w 583"/>
                <a:gd name="T11" fmla="*/ 531 h 713"/>
                <a:gd name="T12" fmla="*/ 188 w 583"/>
                <a:gd name="T13" fmla="*/ 291 h 713"/>
                <a:gd name="T14" fmla="*/ 162 w 583"/>
                <a:gd name="T15" fmla="*/ 227 h 713"/>
                <a:gd name="T16" fmla="*/ 52 w 583"/>
                <a:gd name="T17" fmla="*/ 130 h 713"/>
                <a:gd name="T18" fmla="*/ 369 w 583"/>
                <a:gd name="T19" fmla="*/ 686 h 713"/>
                <a:gd name="T20" fmla="*/ 369 w 583"/>
                <a:gd name="T21" fmla="*/ 686 h 713"/>
                <a:gd name="T22" fmla="*/ 382 w 583"/>
                <a:gd name="T23" fmla="*/ 686 h 713"/>
                <a:gd name="T24" fmla="*/ 401 w 583"/>
                <a:gd name="T25" fmla="*/ 692 h 713"/>
                <a:gd name="T26" fmla="*/ 408 w 583"/>
                <a:gd name="T27" fmla="*/ 692 h 713"/>
                <a:gd name="T28" fmla="*/ 421 w 583"/>
                <a:gd name="T29" fmla="*/ 692 h 713"/>
                <a:gd name="T30" fmla="*/ 434 w 583"/>
                <a:gd name="T31" fmla="*/ 699 h 713"/>
                <a:gd name="T32" fmla="*/ 453 w 583"/>
                <a:gd name="T33" fmla="*/ 699 h 713"/>
                <a:gd name="T34" fmla="*/ 460 w 583"/>
                <a:gd name="T35" fmla="*/ 699 h 713"/>
                <a:gd name="T36" fmla="*/ 485 w 583"/>
                <a:gd name="T37" fmla="*/ 712 h 713"/>
                <a:gd name="T38" fmla="*/ 485 w 583"/>
                <a:gd name="T39" fmla="*/ 712 h 713"/>
                <a:gd name="T40" fmla="*/ 576 w 583"/>
                <a:gd name="T41" fmla="*/ 712 h 713"/>
                <a:gd name="T42" fmla="*/ 576 w 583"/>
                <a:gd name="T43" fmla="*/ 595 h 713"/>
                <a:gd name="T44" fmla="*/ 576 w 583"/>
                <a:gd name="T45" fmla="*/ 518 h 713"/>
                <a:gd name="T46" fmla="*/ 544 w 583"/>
                <a:gd name="T47" fmla="*/ 382 h 713"/>
                <a:gd name="T48" fmla="*/ 544 w 583"/>
                <a:gd name="T49" fmla="*/ 97 h 713"/>
                <a:gd name="T50" fmla="*/ 537 w 583"/>
                <a:gd name="T51" fmla="*/ 7 h 713"/>
                <a:gd name="T52" fmla="*/ 401 w 583"/>
                <a:gd name="T53" fmla="*/ 7 h 713"/>
                <a:gd name="T54" fmla="*/ 291 w 583"/>
                <a:gd name="T55" fmla="*/ 0 h 713"/>
                <a:gd name="T56" fmla="*/ 291 w 583"/>
                <a:gd name="T57" fmla="*/ 0 h 713"/>
                <a:gd name="T58" fmla="*/ 317 w 583"/>
                <a:gd name="T59" fmla="*/ 130 h 713"/>
                <a:gd name="T60" fmla="*/ 311 w 583"/>
                <a:gd name="T61" fmla="*/ 194 h 713"/>
                <a:gd name="T62" fmla="*/ 356 w 583"/>
                <a:gd name="T63" fmla="*/ 363 h 713"/>
                <a:gd name="T64" fmla="*/ 369 w 583"/>
                <a:gd name="T65" fmla="*/ 485 h 713"/>
                <a:gd name="T66" fmla="*/ 408 w 583"/>
                <a:gd name="T67" fmla="*/ 641 h 713"/>
                <a:gd name="T68" fmla="*/ 369 w 583"/>
                <a:gd name="T69" fmla="*/ 686 h 7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83" h="713">
                  <a:moveTo>
                    <a:pt x="52" y="130"/>
                  </a:moveTo>
                  <a:lnTo>
                    <a:pt x="52" y="130"/>
                  </a:lnTo>
                  <a:cubicBezTo>
                    <a:pt x="26" y="149"/>
                    <a:pt x="33" y="181"/>
                    <a:pt x="33" y="220"/>
                  </a:cubicBezTo>
                  <a:cubicBezTo>
                    <a:pt x="26" y="285"/>
                    <a:pt x="0" y="317"/>
                    <a:pt x="0" y="382"/>
                  </a:cubicBezTo>
                  <a:cubicBezTo>
                    <a:pt x="0" y="408"/>
                    <a:pt x="33" y="414"/>
                    <a:pt x="39" y="440"/>
                  </a:cubicBezTo>
                  <a:cubicBezTo>
                    <a:pt x="52" y="472"/>
                    <a:pt x="46" y="498"/>
                    <a:pt x="58" y="531"/>
                  </a:cubicBezTo>
                  <a:cubicBezTo>
                    <a:pt x="149" y="479"/>
                    <a:pt x="188" y="401"/>
                    <a:pt x="188" y="291"/>
                  </a:cubicBezTo>
                  <a:cubicBezTo>
                    <a:pt x="188" y="265"/>
                    <a:pt x="169" y="253"/>
                    <a:pt x="162" y="227"/>
                  </a:cubicBezTo>
                  <a:cubicBezTo>
                    <a:pt x="143" y="175"/>
                    <a:pt x="110" y="130"/>
                    <a:pt x="52" y="130"/>
                  </a:cubicBezTo>
                  <a:close/>
                  <a:moveTo>
                    <a:pt x="369" y="686"/>
                  </a:moveTo>
                  <a:lnTo>
                    <a:pt x="369" y="686"/>
                  </a:lnTo>
                  <a:cubicBezTo>
                    <a:pt x="375" y="686"/>
                    <a:pt x="375" y="686"/>
                    <a:pt x="382" y="686"/>
                  </a:cubicBezTo>
                  <a:cubicBezTo>
                    <a:pt x="388" y="692"/>
                    <a:pt x="395" y="692"/>
                    <a:pt x="401" y="692"/>
                  </a:cubicBezTo>
                  <a:lnTo>
                    <a:pt x="408" y="692"/>
                  </a:lnTo>
                  <a:cubicBezTo>
                    <a:pt x="414" y="692"/>
                    <a:pt x="414" y="692"/>
                    <a:pt x="421" y="692"/>
                  </a:cubicBezTo>
                  <a:cubicBezTo>
                    <a:pt x="427" y="699"/>
                    <a:pt x="434" y="699"/>
                    <a:pt x="434" y="699"/>
                  </a:cubicBezTo>
                  <a:cubicBezTo>
                    <a:pt x="440" y="699"/>
                    <a:pt x="446" y="699"/>
                    <a:pt x="453" y="699"/>
                  </a:cubicBezTo>
                  <a:cubicBezTo>
                    <a:pt x="460" y="699"/>
                    <a:pt x="460" y="699"/>
                    <a:pt x="460" y="699"/>
                  </a:cubicBezTo>
                  <a:cubicBezTo>
                    <a:pt x="485" y="712"/>
                    <a:pt x="485" y="712"/>
                    <a:pt x="485" y="712"/>
                  </a:cubicBezTo>
                  <a:lnTo>
                    <a:pt x="485" y="712"/>
                  </a:lnTo>
                  <a:cubicBezTo>
                    <a:pt x="576" y="712"/>
                    <a:pt x="576" y="712"/>
                    <a:pt x="576" y="712"/>
                  </a:cubicBezTo>
                  <a:cubicBezTo>
                    <a:pt x="582" y="667"/>
                    <a:pt x="576" y="641"/>
                    <a:pt x="576" y="595"/>
                  </a:cubicBezTo>
                  <a:cubicBezTo>
                    <a:pt x="576" y="563"/>
                    <a:pt x="582" y="550"/>
                    <a:pt x="576" y="518"/>
                  </a:cubicBezTo>
                  <a:cubicBezTo>
                    <a:pt x="569" y="460"/>
                    <a:pt x="544" y="434"/>
                    <a:pt x="544" y="382"/>
                  </a:cubicBezTo>
                  <a:cubicBezTo>
                    <a:pt x="544" y="272"/>
                    <a:pt x="544" y="207"/>
                    <a:pt x="544" y="97"/>
                  </a:cubicBezTo>
                  <a:cubicBezTo>
                    <a:pt x="537" y="7"/>
                    <a:pt x="537" y="7"/>
                    <a:pt x="537" y="7"/>
                  </a:cubicBezTo>
                  <a:cubicBezTo>
                    <a:pt x="401" y="7"/>
                    <a:pt x="401" y="7"/>
                    <a:pt x="401" y="7"/>
                  </a:cubicBezTo>
                  <a:cubicBezTo>
                    <a:pt x="356" y="7"/>
                    <a:pt x="330" y="0"/>
                    <a:pt x="291" y="0"/>
                  </a:cubicBezTo>
                  <a:lnTo>
                    <a:pt x="291" y="0"/>
                  </a:lnTo>
                  <a:cubicBezTo>
                    <a:pt x="298" y="39"/>
                    <a:pt x="311" y="78"/>
                    <a:pt x="317" y="130"/>
                  </a:cubicBezTo>
                  <a:cubicBezTo>
                    <a:pt x="311" y="194"/>
                    <a:pt x="311" y="194"/>
                    <a:pt x="311" y="194"/>
                  </a:cubicBezTo>
                  <a:cubicBezTo>
                    <a:pt x="317" y="265"/>
                    <a:pt x="337" y="298"/>
                    <a:pt x="356" y="363"/>
                  </a:cubicBezTo>
                  <a:cubicBezTo>
                    <a:pt x="362" y="414"/>
                    <a:pt x="362" y="440"/>
                    <a:pt x="369" y="485"/>
                  </a:cubicBezTo>
                  <a:cubicBezTo>
                    <a:pt x="388" y="544"/>
                    <a:pt x="408" y="576"/>
                    <a:pt x="408" y="641"/>
                  </a:cubicBezTo>
                  <a:cubicBezTo>
                    <a:pt x="408" y="660"/>
                    <a:pt x="388" y="673"/>
                    <a:pt x="369" y="686"/>
                  </a:cubicBezTo>
                  <a:close/>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20" name="Freeform 84"/>
            <p:cNvSpPr>
              <a:spLocks noChangeArrowheads="1"/>
            </p:cNvSpPr>
            <p:nvPr/>
          </p:nvSpPr>
          <p:spPr bwMode="auto">
            <a:xfrm>
              <a:off x="11246993" y="5442225"/>
              <a:ext cx="268415" cy="494159"/>
            </a:xfrm>
            <a:custGeom>
              <a:avLst/>
              <a:gdLst>
                <a:gd name="T0" fmla="*/ 388 w 389"/>
                <a:gd name="T1" fmla="*/ 272 h 713"/>
                <a:gd name="T2" fmla="*/ 388 w 389"/>
                <a:gd name="T3" fmla="*/ 272 h 713"/>
                <a:gd name="T4" fmla="*/ 330 w 389"/>
                <a:gd name="T5" fmla="*/ 349 h 713"/>
                <a:gd name="T6" fmla="*/ 265 w 389"/>
                <a:gd name="T7" fmla="*/ 492 h 713"/>
                <a:gd name="T8" fmla="*/ 239 w 389"/>
                <a:gd name="T9" fmla="*/ 524 h 713"/>
                <a:gd name="T10" fmla="*/ 135 w 389"/>
                <a:gd name="T11" fmla="*/ 647 h 713"/>
                <a:gd name="T12" fmla="*/ 90 w 389"/>
                <a:gd name="T13" fmla="*/ 712 h 713"/>
                <a:gd name="T14" fmla="*/ 90 w 389"/>
                <a:gd name="T15" fmla="*/ 712 h 713"/>
                <a:gd name="T16" fmla="*/ 51 w 389"/>
                <a:gd name="T17" fmla="*/ 653 h 713"/>
                <a:gd name="T18" fmla="*/ 0 w 389"/>
                <a:gd name="T19" fmla="*/ 466 h 713"/>
                <a:gd name="T20" fmla="*/ 0 w 389"/>
                <a:gd name="T21" fmla="*/ 459 h 713"/>
                <a:gd name="T22" fmla="*/ 0 w 389"/>
                <a:gd name="T23" fmla="*/ 459 h 713"/>
                <a:gd name="T24" fmla="*/ 19 w 389"/>
                <a:gd name="T25" fmla="*/ 239 h 713"/>
                <a:gd name="T26" fmla="*/ 77 w 389"/>
                <a:gd name="T27" fmla="*/ 227 h 713"/>
                <a:gd name="T28" fmla="*/ 45 w 389"/>
                <a:gd name="T29" fmla="*/ 71 h 713"/>
                <a:gd name="T30" fmla="*/ 123 w 389"/>
                <a:gd name="T31" fmla="*/ 0 h 713"/>
                <a:gd name="T32" fmla="*/ 252 w 389"/>
                <a:gd name="T33" fmla="*/ 52 h 713"/>
                <a:gd name="T34" fmla="*/ 278 w 389"/>
                <a:gd name="T35" fmla="*/ 201 h 713"/>
                <a:gd name="T36" fmla="*/ 388 w 389"/>
                <a:gd name="T37" fmla="*/ 272 h 7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89" h="713">
                  <a:moveTo>
                    <a:pt x="388" y="272"/>
                  </a:moveTo>
                  <a:lnTo>
                    <a:pt x="388" y="272"/>
                  </a:lnTo>
                  <a:cubicBezTo>
                    <a:pt x="368" y="304"/>
                    <a:pt x="355" y="317"/>
                    <a:pt x="330" y="349"/>
                  </a:cubicBezTo>
                  <a:cubicBezTo>
                    <a:pt x="291" y="395"/>
                    <a:pt x="291" y="434"/>
                    <a:pt x="265" y="492"/>
                  </a:cubicBezTo>
                  <a:cubicBezTo>
                    <a:pt x="258" y="505"/>
                    <a:pt x="252" y="511"/>
                    <a:pt x="239" y="524"/>
                  </a:cubicBezTo>
                  <a:cubicBezTo>
                    <a:pt x="200" y="576"/>
                    <a:pt x="174" y="602"/>
                    <a:pt x="135" y="647"/>
                  </a:cubicBezTo>
                  <a:cubicBezTo>
                    <a:pt x="116" y="666"/>
                    <a:pt x="103" y="686"/>
                    <a:pt x="90" y="712"/>
                  </a:cubicBezTo>
                  <a:lnTo>
                    <a:pt x="90" y="712"/>
                  </a:lnTo>
                  <a:cubicBezTo>
                    <a:pt x="71" y="692"/>
                    <a:pt x="58" y="679"/>
                    <a:pt x="51" y="653"/>
                  </a:cubicBezTo>
                  <a:cubicBezTo>
                    <a:pt x="26" y="582"/>
                    <a:pt x="26" y="537"/>
                    <a:pt x="0" y="466"/>
                  </a:cubicBezTo>
                  <a:lnTo>
                    <a:pt x="0" y="459"/>
                  </a:lnTo>
                  <a:lnTo>
                    <a:pt x="0" y="459"/>
                  </a:lnTo>
                  <a:cubicBezTo>
                    <a:pt x="19" y="375"/>
                    <a:pt x="13" y="324"/>
                    <a:pt x="19" y="239"/>
                  </a:cubicBezTo>
                  <a:cubicBezTo>
                    <a:pt x="45" y="239"/>
                    <a:pt x="58" y="233"/>
                    <a:pt x="77" y="227"/>
                  </a:cubicBezTo>
                  <a:cubicBezTo>
                    <a:pt x="64" y="168"/>
                    <a:pt x="45" y="130"/>
                    <a:pt x="45" y="71"/>
                  </a:cubicBezTo>
                  <a:cubicBezTo>
                    <a:pt x="45" y="33"/>
                    <a:pt x="77" y="0"/>
                    <a:pt x="123" y="0"/>
                  </a:cubicBezTo>
                  <a:cubicBezTo>
                    <a:pt x="174" y="0"/>
                    <a:pt x="232" y="7"/>
                    <a:pt x="252" y="52"/>
                  </a:cubicBezTo>
                  <a:cubicBezTo>
                    <a:pt x="278" y="104"/>
                    <a:pt x="252" y="149"/>
                    <a:pt x="278" y="201"/>
                  </a:cubicBezTo>
                  <a:cubicBezTo>
                    <a:pt x="297" y="246"/>
                    <a:pt x="342" y="246"/>
                    <a:pt x="388" y="272"/>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21" name="Freeform 85"/>
            <p:cNvSpPr>
              <a:spLocks noChangeArrowheads="1"/>
            </p:cNvSpPr>
            <p:nvPr/>
          </p:nvSpPr>
          <p:spPr bwMode="auto">
            <a:xfrm>
              <a:off x="11509308" y="6311580"/>
              <a:ext cx="1500682" cy="2482998"/>
            </a:xfrm>
            <a:custGeom>
              <a:avLst/>
              <a:gdLst>
                <a:gd name="T0" fmla="*/ 246 w 2168"/>
                <a:gd name="T1" fmla="*/ 1325 h 3589"/>
                <a:gd name="T2" fmla="*/ 349 w 2168"/>
                <a:gd name="T3" fmla="*/ 1287 h 3589"/>
                <a:gd name="T4" fmla="*/ 550 w 2168"/>
                <a:gd name="T5" fmla="*/ 1009 h 3589"/>
                <a:gd name="T6" fmla="*/ 757 w 2168"/>
                <a:gd name="T7" fmla="*/ 899 h 3589"/>
                <a:gd name="T8" fmla="*/ 751 w 2168"/>
                <a:gd name="T9" fmla="*/ 769 h 3589"/>
                <a:gd name="T10" fmla="*/ 828 w 2168"/>
                <a:gd name="T11" fmla="*/ 692 h 3589"/>
                <a:gd name="T12" fmla="*/ 880 w 2168"/>
                <a:gd name="T13" fmla="*/ 511 h 3589"/>
                <a:gd name="T14" fmla="*/ 912 w 2168"/>
                <a:gd name="T15" fmla="*/ 304 h 3589"/>
                <a:gd name="T16" fmla="*/ 983 w 2168"/>
                <a:gd name="T17" fmla="*/ 233 h 3589"/>
                <a:gd name="T18" fmla="*/ 1300 w 2168"/>
                <a:gd name="T19" fmla="*/ 453 h 3589"/>
                <a:gd name="T20" fmla="*/ 1397 w 2168"/>
                <a:gd name="T21" fmla="*/ 200 h 3589"/>
                <a:gd name="T22" fmla="*/ 1695 w 2168"/>
                <a:gd name="T23" fmla="*/ 103 h 3589"/>
                <a:gd name="T24" fmla="*/ 2057 w 2168"/>
                <a:gd name="T25" fmla="*/ 239 h 3589"/>
                <a:gd name="T26" fmla="*/ 2050 w 2168"/>
                <a:gd name="T27" fmla="*/ 478 h 3589"/>
                <a:gd name="T28" fmla="*/ 2128 w 2168"/>
                <a:gd name="T29" fmla="*/ 634 h 3589"/>
                <a:gd name="T30" fmla="*/ 2167 w 2168"/>
                <a:gd name="T31" fmla="*/ 853 h 3589"/>
                <a:gd name="T32" fmla="*/ 1960 w 2168"/>
                <a:gd name="T33" fmla="*/ 938 h 3589"/>
                <a:gd name="T34" fmla="*/ 1850 w 2168"/>
                <a:gd name="T35" fmla="*/ 1047 h 3589"/>
                <a:gd name="T36" fmla="*/ 1746 w 2168"/>
                <a:gd name="T37" fmla="*/ 1364 h 3589"/>
                <a:gd name="T38" fmla="*/ 1701 w 2168"/>
                <a:gd name="T39" fmla="*/ 1629 h 3589"/>
                <a:gd name="T40" fmla="*/ 1643 w 2168"/>
                <a:gd name="T41" fmla="*/ 1726 h 3589"/>
                <a:gd name="T42" fmla="*/ 1643 w 2168"/>
                <a:gd name="T43" fmla="*/ 1804 h 3589"/>
                <a:gd name="T44" fmla="*/ 1578 w 2168"/>
                <a:gd name="T45" fmla="*/ 1992 h 3589"/>
                <a:gd name="T46" fmla="*/ 1578 w 2168"/>
                <a:gd name="T47" fmla="*/ 2095 h 3589"/>
                <a:gd name="T48" fmla="*/ 1565 w 2168"/>
                <a:gd name="T49" fmla="*/ 2367 h 3589"/>
                <a:gd name="T50" fmla="*/ 1695 w 2168"/>
                <a:gd name="T51" fmla="*/ 2573 h 3589"/>
                <a:gd name="T52" fmla="*/ 1785 w 2168"/>
                <a:gd name="T53" fmla="*/ 2786 h 3589"/>
                <a:gd name="T54" fmla="*/ 1895 w 2168"/>
                <a:gd name="T55" fmla="*/ 2961 h 3589"/>
                <a:gd name="T56" fmla="*/ 1869 w 2168"/>
                <a:gd name="T57" fmla="*/ 3155 h 3589"/>
                <a:gd name="T58" fmla="*/ 1953 w 2168"/>
                <a:gd name="T59" fmla="*/ 3336 h 3589"/>
                <a:gd name="T60" fmla="*/ 1986 w 2168"/>
                <a:gd name="T61" fmla="*/ 3491 h 3589"/>
                <a:gd name="T62" fmla="*/ 1779 w 2168"/>
                <a:gd name="T63" fmla="*/ 3588 h 3589"/>
                <a:gd name="T64" fmla="*/ 1585 w 2168"/>
                <a:gd name="T65" fmla="*/ 3426 h 3589"/>
                <a:gd name="T66" fmla="*/ 1488 w 2168"/>
                <a:gd name="T67" fmla="*/ 3484 h 3589"/>
                <a:gd name="T68" fmla="*/ 1332 w 2168"/>
                <a:gd name="T69" fmla="*/ 3510 h 3589"/>
                <a:gd name="T70" fmla="*/ 1113 w 2168"/>
                <a:gd name="T71" fmla="*/ 3433 h 3589"/>
                <a:gd name="T72" fmla="*/ 951 w 2168"/>
                <a:gd name="T73" fmla="*/ 3413 h 3589"/>
                <a:gd name="T74" fmla="*/ 847 w 2168"/>
                <a:gd name="T75" fmla="*/ 3316 h 3589"/>
                <a:gd name="T76" fmla="*/ 686 w 2168"/>
                <a:gd name="T77" fmla="*/ 3297 h 3589"/>
                <a:gd name="T78" fmla="*/ 556 w 2168"/>
                <a:gd name="T79" fmla="*/ 3252 h 3589"/>
                <a:gd name="T80" fmla="*/ 524 w 2168"/>
                <a:gd name="T81" fmla="*/ 3135 h 3589"/>
                <a:gd name="T82" fmla="*/ 621 w 2168"/>
                <a:gd name="T83" fmla="*/ 3090 h 3589"/>
                <a:gd name="T84" fmla="*/ 783 w 2168"/>
                <a:gd name="T85" fmla="*/ 3090 h 3589"/>
                <a:gd name="T86" fmla="*/ 641 w 2168"/>
                <a:gd name="T87" fmla="*/ 2999 h 3589"/>
                <a:gd name="T88" fmla="*/ 466 w 2168"/>
                <a:gd name="T89" fmla="*/ 2799 h 3589"/>
                <a:gd name="T90" fmla="*/ 414 w 2168"/>
                <a:gd name="T91" fmla="*/ 2650 h 3589"/>
                <a:gd name="T92" fmla="*/ 304 w 2168"/>
                <a:gd name="T93" fmla="*/ 2560 h 3589"/>
                <a:gd name="T94" fmla="*/ 362 w 2168"/>
                <a:gd name="T95" fmla="*/ 2347 h 3589"/>
                <a:gd name="T96" fmla="*/ 395 w 2168"/>
                <a:gd name="T97" fmla="*/ 2179 h 3589"/>
                <a:gd name="T98" fmla="*/ 324 w 2168"/>
                <a:gd name="T99" fmla="*/ 1979 h 3589"/>
                <a:gd name="T100" fmla="*/ 324 w 2168"/>
                <a:gd name="T101" fmla="*/ 1849 h 3589"/>
                <a:gd name="T102" fmla="*/ 401 w 2168"/>
                <a:gd name="T103" fmla="*/ 1862 h 3589"/>
                <a:gd name="T104" fmla="*/ 324 w 2168"/>
                <a:gd name="T105" fmla="*/ 1791 h 3589"/>
                <a:gd name="T106" fmla="*/ 395 w 2168"/>
                <a:gd name="T107" fmla="*/ 1759 h 3589"/>
                <a:gd name="T108" fmla="*/ 142 w 2168"/>
                <a:gd name="T109" fmla="*/ 1565 h 3589"/>
                <a:gd name="T110" fmla="*/ 52 w 2168"/>
                <a:gd name="T111" fmla="*/ 1481 h 3589"/>
                <a:gd name="T112" fmla="*/ 65 w 2168"/>
                <a:gd name="T113" fmla="*/ 1248 h 3589"/>
                <a:gd name="T114" fmla="*/ 97 w 2168"/>
                <a:gd name="T115" fmla="*/ 1254 h 3589"/>
                <a:gd name="T116" fmla="*/ 130 w 2168"/>
                <a:gd name="T117" fmla="*/ 1261 h 3589"/>
                <a:gd name="T118" fmla="*/ 181 w 2168"/>
                <a:gd name="T119" fmla="*/ 1274 h 35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168" h="3589">
                  <a:moveTo>
                    <a:pt x="181" y="1274"/>
                  </a:moveTo>
                  <a:lnTo>
                    <a:pt x="181" y="1274"/>
                  </a:lnTo>
                  <a:cubicBezTo>
                    <a:pt x="181" y="1280"/>
                    <a:pt x="220" y="1306"/>
                    <a:pt x="246" y="1325"/>
                  </a:cubicBezTo>
                  <a:cubicBezTo>
                    <a:pt x="265" y="1338"/>
                    <a:pt x="265" y="1364"/>
                    <a:pt x="291" y="1364"/>
                  </a:cubicBezTo>
                  <a:cubicBezTo>
                    <a:pt x="304" y="1364"/>
                    <a:pt x="317" y="1351"/>
                    <a:pt x="324" y="1338"/>
                  </a:cubicBezTo>
                  <a:cubicBezTo>
                    <a:pt x="330" y="1319"/>
                    <a:pt x="337" y="1306"/>
                    <a:pt x="349" y="1287"/>
                  </a:cubicBezTo>
                  <a:cubicBezTo>
                    <a:pt x="375" y="1261"/>
                    <a:pt x="388" y="1241"/>
                    <a:pt x="414" y="1215"/>
                  </a:cubicBezTo>
                  <a:cubicBezTo>
                    <a:pt x="460" y="1164"/>
                    <a:pt x="492" y="1138"/>
                    <a:pt x="524" y="1080"/>
                  </a:cubicBezTo>
                  <a:cubicBezTo>
                    <a:pt x="537" y="1054"/>
                    <a:pt x="531" y="1034"/>
                    <a:pt x="550" y="1009"/>
                  </a:cubicBezTo>
                  <a:cubicBezTo>
                    <a:pt x="569" y="989"/>
                    <a:pt x="602" y="989"/>
                    <a:pt x="628" y="983"/>
                  </a:cubicBezTo>
                  <a:cubicBezTo>
                    <a:pt x="653" y="970"/>
                    <a:pt x="673" y="950"/>
                    <a:pt x="699" y="938"/>
                  </a:cubicBezTo>
                  <a:cubicBezTo>
                    <a:pt x="725" y="925"/>
                    <a:pt x="757" y="925"/>
                    <a:pt x="757" y="899"/>
                  </a:cubicBezTo>
                  <a:cubicBezTo>
                    <a:pt x="757" y="892"/>
                    <a:pt x="751" y="886"/>
                    <a:pt x="751" y="879"/>
                  </a:cubicBezTo>
                  <a:cubicBezTo>
                    <a:pt x="744" y="860"/>
                    <a:pt x="744" y="847"/>
                    <a:pt x="744" y="821"/>
                  </a:cubicBezTo>
                  <a:cubicBezTo>
                    <a:pt x="744" y="802"/>
                    <a:pt x="744" y="789"/>
                    <a:pt x="751" y="769"/>
                  </a:cubicBezTo>
                  <a:cubicBezTo>
                    <a:pt x="751" y="756"/>
                    <a:pt x="751" y="737"/>
                    <a:pt x="757" y="731"/>
                  </a:cubicBezTo>
                  <a:cubicBezTo>
                    <a:pt x="763" y="724"/>
                    <a:pt x="783" y="731"/>
                    <a:pt x="789" y="724"/>
                  </a:cubicBezTo>
                  <a:cubicBezTo>
                    <a:pt x="809" y="718"/>
                    <a:pt x="815" y="705"/>
                    <a:pt x="828" y="692"/>
                  </a:cubicBezTo>
                  <a:cubicBezTo>
                    <a:pt x="854" y="672"/>
                    <a:pt x="880" y="659"/>
                    <a:pt x="880" y="634"/>
                  </a:cubicBezTo>
                  <a:cubicBezTo>
                    <a:pt x="880" y="562"/>
                    <a:pt x="880" y="562"/>
                    <a:pt x="880" y="562"/>
                  </a:cubicBezTo>
                  <a:cubicBezTo>
                    <a:pt x="880" y="543"/>
                    <a:pt x="873" y="530"/>
                    <a:pt x="880" y="511"/>
                  </a:cubicBezTo>
                  <a:cubicBezTo>
                    <a:pt x="899" y="465"/>
                    <a:pt x="938" y="453"/>
                    <a:pt x="938" y="407"/>
                  </a:cubicBezTo>
                  <a:cubicBezTo>
                    <a:pt x="938" y="381"/>
                    <a:pt x="938" y="362"/>
                    <a:pt x="925" y="336"/>
                  </a:cubicBezTo>
                  <a:cubicBezTo>
                    <a:pt x="925" y="323"/>
                    <a:pt x="912" y="317"/>
                    <a:pt x="912" y="304"/>
                  </a:cubicBezTo>
                  <a:cubicBezTo>
                    <a:pt x="912" y="291"/>
                    <a:pt x="925" y="297"/>
                    <a:pt x="925" y="291"/>
                  </a:cubicBezTo>
                  <a:cubicBezTo>
                    <a:pt x="944" y="265"/>
                    <a:pt x="964" y="252"/>
                    <a:pt x="983" y="233"/>
                  </a:cubicBezTo>
                  <a:lnTo>
                    <a:pt x="983" y="233"/>
                  </a:lnTo>
                  <a:cubicBezTo>
                    <a:pt x="996" y="252"/>
                    <a:pt x="1009" y="271"/>
                    <a:pt x="1029" y="291"/>
                  </a:cubicBezTo>
                  <a:cubicBezTo>
                    <a:pt x="1119" y="355"/>
                    <a:pt x="1145" y="420"/>
                    <a:pt x="1216" y="511"/>
                  </a:cubicBezTo>
                  <a:cubicBezTo>
                    <a:pt x="1248" y="491"/>
                    <a:pt x="1261" y="465"/>
                    <a:pt x="1300" y="453"/>
                  </a:cubicBezTo>
                  <a:cubicBezTo>
                    <a:pt x="1332" y="439"/>
                    <a:pt x="1378" y="446"/>
                    <a:pt x="1378" y="407"/>
                  </a:cubicBezTo>
                  <a:cubicBezTo>
                    <a:pt x="1378" y="388"/>
                    <a:pt x="1365" y="375"/>
                    <a:pt x="1365" y="349"/>
                  </a:cubicBezTo>
                  <a:cubicBezTo>
                    <a:pt x="1365" y="291"/>
                    <a:pt x="1346" y="239"/>
                    <a:pt x="1397" y="200"/>
                  </a:cubicBezTo>
                  <a:cubicBezTo>
                    <a:pt x="1442" y="168"/>
                    <a:pt x="1488" y="194"/>
                    <a:pt x="1533" y="168"/>
                  </a:cubicBezTo>
                  <a:cubicBezTo>
                    <a:pt x="1572" y="149"/>
                    <a:pt x="1565" y="90"/>
                    <a:pt x="1611" y="90"/>
                  </a:cubicBezTo>
                  <a:cubicBezTo>
                    <a:pt x="1643" y="90"/>
                    <a:pt x="1662" y="103"/>
                    <a:pt x="1695" y="103"/>
                  </a:cubicBezTo>
                  <a:cubicBezTo>
                    <a:pt x="1785" y="103"/>
                    <a:pt x="1811" y="0"/>
                    <a:pt x="1895" y="0"/>
                  </a:cubicBezTo>
                  <a:cubicBezTo>
                    <a:pt x="2012" y="0"/>
                    <a:pt x="1999" y="149"/>
                    <a:pt x="2057" y="239"/>
                  </a:cubicBezTo>
                  <a:lnTo>
                    <a:pt x="2057" y="239"/>
                  </a:lnTo>
                  <a:cubicBezTo>
                    <a:pt x="2057" y="271"/>
                    <a:pt x="2089" y="284"/>
                    <a:pt x="2089" y="317"/>
                  </a:cubicBezTo>
                  <a:cubicBezTo>
                    <a:pt x="2089" y="368"/>
                    <a:pt x="2083" y="394"/>
                    <a:pt x="2063" y="439"/>
                  </a:cubicBezTo>
                  <a:cubicBezTo>
                    <a:pt x="2063" y="453"/>
                    <a:pt x="2050" y="459"/>
                    <a:pt x="2050" y="478"/>
                  </a:cubicBezTo>
                  <a:cubicBezTo>
                    <a:pt x="2050" y="498"/>
                    <a:pt x="2070" y="504"/>
                    <a:pt x="2070" y="530"/>
                  </a:cubicBezTo>
                  <a:cubicBezTo>
                    <a:pt x="2076" y="562"/>
                    <a:pt x="2050" y="588"/>
                    <a:pt x="2076" y="614"/>
                  </a:cubicBezTo>
                  <a:cubicBezTo>
                    <a:pt x="2089" y="634"/>
                    <a:pt x="2109" y="627"/>
                    <a:pt x="2128" y="634"/>
                  </a:cubicBezTo>
                  <a:cubicBezTo>
                    <a:pt x="2134" y="640"/>
                    <a:pt x="2134" y="646"/>
                    <a:pt x="2141" y="653"/>
                  </a:cubicBezTo>
                  <a:cubicBezTo>
                    <a:pt x="2160" y="672"/>
                    <a:pt x="2167" y="692"/>
                    <a:pt x="2167" y="724"/>
                  </a:cubicBezTo>
                  <a:cubicBezTo>
                    <a:pt x="2167" y="853"/>
                    <a:pt x="2167" y="853"/>
                    <a:pt x="2167" y="853"/>
                  </a:cubicBezTo>
                  <a:cubicBezTo>
                    <a:pt x="2167" y="899"/>
                    <a:pt x="2128" y="918"/>
                    <a:pt x="2083" y="918"/>
                  </a:cubicBezTo>
                  <a:cubicBezTo>
                    <a:pt x="2044" y="918"/>
                    <a:pt x="2018" y="899"/>
                    <a:pt x="1979" y="899"/>
                  </a:cubicBezTo>
                  <a:cubicBezTo>
                    <a:pt x="1966" y="899"/>
                    <a:pt x="1966" y="925"/>
                    <a:pt x="1960" y="938"/>
                  </a:cubicBezTo>
                  <a:cubicBezTo>
                    <a:pt x="1947" y="957"/>
                    <a:pt x="1941" y="976"/>
                    <a:pt x="1921" y="989"/>
                  </a:cubicBezTo>
                  <a:cubicBezTo>
                    <a:pt x="1902" y="1009"/>
                    <a:pt x="1876" y="1009"/>
                    <a:pt x="1856" y="1028"/>
                  </a:cubicBezTo>
                  <a:cubicBezTo>
                    <a:pt x="1850" y="1034"/>
                    <a:pt x="1850" y="1041"/>
                    <a:pt x="1850" y="1047"/>
                  </a:cubicBezTo>
                  <a:cubicBezTo>
                    <a:pt x="1818" y="1112"/>
                    <a:pt x="1811" y="1144"/>
                    <a:pt x="1785" y="1209"/>
                  </a:cubicBezTo>
                  <a:cubicBezTo>
                    <a:pt x="1772" y="1254"/>
                    <a:pt x="1759" y="1287"/>
                    <a:pt x="1753" y="1332"/>
                  </a:cubicBezTo>
                  <a:cubicBezTo>
                    <a:pt x="1753" y="1345"/>
                    <a:pt x="1753" y="1358"/>
                    <a:pt x="1746" y="1364"/>
                  </a:cubicBezTo>
                  <a:cubicBezTo>
                    <a:pt x="1727" y="1429"/>
                    <a:pt x="1695" y="1455"/>
                    <a:pt x="1695" y="1513"/>
                  </a:cubicBezTo>
                  <a:cubicBezTo>
                    <a:pt x="1695" y="1545"/>
                    <a:pt x="1721" y="1558"/>
                    <a:pt x="1721" y="1584"/>
                  </a:cubicBezTo>
                  <a:cubicBezTo>
                    <a:pt x="1721" y="1603"/>
                    <a:pt x="1708" y="1610"/>
                    <a:pt x="1701" y="1629"/>
                  </a:cubicBezTo>
                  <a:cubicBezTo>
                    <a:pt x="1695" y="1649"/>
                    <a:pt x="1695" y="1662"/>
                    <a:pt x="1682" y="1681"/>
                  </a:cubicBezTo>
                  <a:cubicBezTo>
                    <a:pt x="1675" y="1694"/>
                    <a:pt x="1669" y="1701"/>
                    <a:pt x="1656" y="1714"/>
                  </a:cubicBezTo>
                  <a:cubicBezTo>
                    <a:pt x="1656" y="1714"/>
                    <a:pt x="1643" y="1714"/>
                    <a:pt x="1643" y="1726"/>
                  </a:cubicBezTo>
                  <a:cubicBezTo>
                    <a:pt x="1643" y="1739"/>
                    <a:pt x="1650" y="1752"/>
                    <a:pt x="1650" y="1765"/>
                  </a:cubicBezTo>
                  <a:cubicBezTo>
                    <a:pt x="1650" y="1772"/>
                    <a:pt x="1643" y="1772"/>
                    <a:pt x="1643" y="1778"/>
                  </a:cubicBezTo>
                  <a:cubicBezTo>
                    <a:pt x="1643" y="1785"/>
                    <a:pt x="1650" y="1791"/>
                    <a:pt x="1643" y="1804"/>
                  </a:cubicBezTo>
                  <a:cubicBezTo>
                    <a:pt x="1636" y="1823"/>
                    <a:pt x="1617" y="1830"/>
                    <a:pt x="1598" y="1849"/>
                  </a:cubicBezTo>
                  <a:cubicBezTo>
                    <a:pt x="1585" y="1875"/>
                    <a:pt x="1591" y="1895"/>
                    <a:pt x="1591" y="1927"/>
                  </a:cubicBezTo>
                  <a:cubicBezTo>
                    <a:pt x="1591" y="1953"/>
                    <a:pt x="1591" y="1972"/>
                    <a:pt x="1578" y="1992"/>
                  </a:cubicBezTo>
                  <a:cubicBezTo>
                    <a:pt x="1572" y="2011"/>
                    <a:pt x="1559" y="2017"/>
                    <a:pt x="1559" y="2037"/>
                  </a:cubicBezTo>
                  <a:cubicBezTo>
                    <a:pt x="1559" y="2063"/>
                    <a:pt x="1572" y="2069"/>
                    <a:pt x="1578" y="2095"/>
                  </a:cubicBezTo>
                  <a:lnTo>
                    <a:pt x="1578" y="2095"/>
                  </a:lnTo>
                  <a:cubicBezTo>
                    <a:pt x="1565" y="2147"/>
                    <a:pt x="1533" y="2173"/>
                    <a:pt x="1533" y="2231"/>
                  </a:cubicBezTo>
                  <a:cubicBezTo>
                    <a:pt x="1533" y="2250"/>
                    <a:pt x="1546" y="2263"/>
                    <a:pt x="1552" y="2283"/>
                  </a:cubicBezTo>
                  <a:cubicBezTo>
                    <a:pt x="1565" y="2315"/>
                    <a:pt x="1546" y="2341"/>
                    <a:pt x="1565" y="2367"/>
                  </a:cubicBezTo>
                  <a:cubicBezTo>
                    <a:pt x="1572" y="2380"/>
                    <a:pt x="1591" y="2386"/>
                    <a:pt x="1598" y="2393"/>
                  </a:cubicBezTo>
                  <a:cubicBezTo>
                    <a:pt x="1630" y="2412"/>
                    <a:pt x="1656" y="2430"/>
                    <a:pt x="1662" y="2469"/>
                  </a:cubicBezTo>
                  <a:cubicBezTo>
                    <a:pt x="1669" y="2508"/>
                    <a:pt x="1675" y="2534"/>
                    <a:pt x="1695" y="2573"/>
                  </a:cubicBezTo>
                  <a:cubicBezTo>
                    <a:pt x="1714" y="2624"/>
                    <a:pt x="1759" y="2644"/>
                    <a:pt x="1759" y="2702"/>
                  </a:cubicBezTo>
                  <a:cubicBezTo>
                    <a:pt x="1759" y="2728"/>
                    <a:pt x="1753" y="2741"/>
                    <a:pt x="1753" y="2760"/>
                  </a:cubicBezTo>
                  <a:cubicBezTo>
                    <a:pt x="1753" y="2780"/>
                    <a:pt x="1772" y="2780"/>
                    <a:pt x="1785" y="2786"/>
                  </a:cubicBezTo>
                  <a:cubicBezTo>
                    <a:pt x="1811" y="2805"/>
                    <a:pt x="1824" y="2818"/>
                    <a:pt x="1856" y="2838"/>
                  </a:cubicBezTo>
                  <a:cubicBezTo>
                    <a:pt x="1882" y="2851"/>
                    <a:pt x="1902" y="2877"/>
                    <a:pt x="1902" y="2909"/>
                  </a:cubicBezTo>
                  <a:cubicBezTo>
                    <a:pt x="1902" y="2928"/>
                    <a:pt x="1895" y="2941"/>
                    <a:pt x="1895" y="2961"/>
                  </a:cubicBezTo>
                  <a:cubicBezTo>
                    <a:pt x="1889" y="2973"/>
                    <a:pt x="1895" y="2986"/>
                    <a:pt x="1895" y="2999"/>
                  </a:cubicBezTo>
                  <a:cubicBezTo>
                    <a:pt x="1889" y="3019"/>
                    <a:pt x="1869" y="3025"/>
                    <a:pt x="1869" y="3051"/>
                  </a:cubicBezTo>
                  <a:cubicBezTo>
                    <a:pt x="1869" y="3155"/>
                    <a:pt x="1869" y="3155"/>
                    <a:pt x="1869" y="3155"/>
                  </a:cubicBezTo>
                  <a:cubicBezTo>
                    <a:pt x="1869" y="3174"/>
                    <a:pt x="1882" y="3187"/>
                    <a:pt x="1889" y="3206"/>
                  </a:cubicBezTo>
                  <a:cubicBezTo>
                    <a:pt x="1902" y="3232"/>
                    <a:pt x="1908" y="3252"/>
                    <a:pt x="1921" y="3277"/>
                  </a:cubicBezTo>
                  <a:cubicBezTo>
                    <a:pt x="1934" y="3297"/>
                    <a:pt x="1953" y="3310"/>
                    <a:pt x="1953" y="3336"/>
                  </a:cubicBezTo>
                  <a:cubicBezTo>
                    <a:pt x="1953" y="3361"/>
                    <a:pt x="1941" y="3381"/>
                    <a:pt x="1941" y="3407"/>
                  </a:cubicBezTo>
                  <a:cubicBezTo>
                    <a:pt x="1941" y="3426"/>
                    <a:pt x="1986" y="3478"/>
                    <a:pt x="1986" y="3491"/>
                  </a:cubicBezTo>
                  <a:lnTo>
                    <a:pt x="1986" y="3491"/>
                  </a:lnTo>
                  <a:cubicBezTo>
                    <a:pt x="1953" y="3491"/>
                    <a:pt x="1915" y="3504"/>
                    <a:pt x="1882" y="3517"/>
                  </a:cubicBezTo>
                  <a:cubicBezTo>
                    <a:pt x="1863" y="3530"/>
                    <a:pt x="1850" y="3530"/>
                    <a:pt x="1831" y="3543"/>
                  </a:cubicBezTo>
                  <a:cubicBezTo>
                    <a:pt x="1811" y="3562"/>
                    <a:pt x="1805" y="3588"/>
                    <a:pt x="1779" y="3588"/>
                  </a:cubicBezTo>
                  <a:cubicBezTo>
                    <a:pt x="1753" y="3588"/>
                    <a:pt x="1740" y="3568"/>
                    <a:pt x="1721" y="3556"/>
                  </a:cubicBezTo>
                  <a:cubicBezTo>
                    <a:pt x="1695" y="3536"/>
                    <a:pt x="1682" y="3517"/>
                    <a:pt x="1669" y="3491"/>
                  </a:cubicBezTo>
                  <a:cubicBezTo>
                    <a:pt x="1643" y="3459"/>
                    <a:pt x="1617" y="3446"/>
                    <a:pt x="1585" y="3426"/>
                  </a:cubicBezTo>
                  <a:cubicBezTo>
                    <a:pt x="1552" y="3400"/>
                    <a:pt x="1546" y="3381"/>
                    <a:pt x="1514" y="3361"/>
                  </a:cubicBezTo>
                  <a:cubicBezTo>
                    <a:pt x="1514" y="3368"/>
                    <a:pt x="1507" y="3375"/>
                    <a:pt x="1501" y="3375"/>
                  </a:cubicBezTo>
                  <a:cubicBezTo>
                    <a:pt x="1501" y="3420"/>
                    <a:pt x="1488" y="3446"/>
                    <a:pt x="1488" y="3484"/>
                  </a:cubicBezTo>
                  <a:cubicBezTo>
                    <a:pt x="1488" y="3523"/>
                    <a:pt x="1494" y="3575"/>
                    <a:pt x="1455" y="3575"/>
                  </a:cubicBezTo>
                  <a:cubicBezTo>
                    <a:pt x="1410" y="3575"/>
                    <a:pt x="1384" y="3556"/>
                    <a:pt x="1346" y="3530"/>
                  </a:cubicBezTo>
                  <a:cubicBezTo>
                    <a:pt x="1346" y="3523"/>
                    <a:pt x="1339" y="3517"/>
                    <a:pt x="1332" y="3510"/>
                  </a:cubicBezTo>
                  <a:cubicBezTo>
                    <a:pt x="1320" y="3497"/>
                    <a:pt x="1300" y="3504"/>
                    <a:pt x="1281" y="3497"/>
                  </a:cubicBezTo>
                  <a:cubicBezTo>
                    <a:pt x="1261" y="3491"/>
                    <a:pt x="1255" y="3478"/>
                    <a:pt x="1229" y="3478"/>
                  </a:cubicBezTo>
                  <a:cubicBezTo>
                    <a:pt x="1184" y="3465"/>
                    <a:pt x="1164" y="3433"/>
                    <a:pt x="1113" y="3433"/>
                  </a:cubicBezTo>
                  <a:cubicBezTo>
                    <a:pt x="1093" y="3433"/>
                    <a:pt x="1080" y="3433"/>
                    <a:pt x="1061" y="3420"/>
                  </a:cubicBezTo>
                  <a:cubicBezTo>
                    <a:pt x="1035" y="3400"/>
                    <a:pt x="1029" y="3375"/>
                    <a:pt x="996" y="3375"/>
                  </a:cubicBezTo>
                  <a:cubicBezTo>
                    <a:pt x="970" y="3375"/>
                    <a:pt x="964" y="3394"/>
                    <a:pt x="951" y="3413"/>
                  </a:cubicBezTo>
                  <a:cubicBezTo>
                    <a:pt x="932" y="3407"/>
                    <a:pt x="932" y="3407"/>
                    <a:pt x="932" y="3407"/>
                  </a:cubicBezTo>
                  <a:cubicBezTo>
                    <a:pt x="925" y="3368"/>
                    <a:pt x="932" y="3349"/>
                    <a:pt x="932" y="3316"/>
                  </a:cubicBezTo>
                  <a:cubicBezTo>
                    <a:pt x="899" y="3310"/>
                    <a:pt x="880" y="3323"/>
                    <a:pt x="847" y="3316"/>
                  </a:cubicBezTo>
                  <a:cubicBezTo>
                    <a:pt x="809" y="3303"/>
                    <a:pt x="789" y="3290"/>
                    <a:pt x="751" y="3290"/>
                  </a:cubicBezTo>
                  <a:cubicBezTo>
                    <a:pt x="731" y="3290"/>
                    <a:pt x="712" y="3290"/>
                    <a:pt x="686" y="3297"/>
                  </a:cubicBezTo>
                  <a:lnTo>
                    <a:pt x="686" y="3297"/>
                  </a:lnTo>
                  <a:cubicBezTo>
                    <a:pt x="660" y="3297"/>
                    <a:pt x="660" y="3297"/>
                    <a:pt x="660" y="3297"/>
                  </a:cubicBezTo>
                  <a:cubicBezTo>
                    <a:pt x="641" y="3297"/>
                    <a:pt x="628" y="3316"/>
                    <a:pt x="608" y="3316"/>
                  </a:cubicBezTo>
                  <a:cubicBezTo>
                    <a:pt x="576" y="3316"/>
                    <a:pt x="582" y="3265"/>
                    <a:pt x="556" y="3252"/>
                  </a:cubicBezTo>
                  <a:cubicBezTo>
                    <a:pt x="531" y="3245"/>
                    <a:pt x="518" y="3252"/>
                    <a:pt x="498" y="3252"/>
                  </a:cubicBezTo>
                  <a:cubicBezTo>
                    <a:pt x="498" y="3232"/>
                    <a:pt x="498" y="3232"/>
                    <a:pt x="498" y="3232"/>
                  </a:cubicBezTo>
                  <a:cubicBezTo>
                    <a:pt x="524" y="3135"/>
                    <a:pt x="524" y="3135"/>
                    <a:pt x="524" y="3135"/>
                  </a:cubicBezTo>
                  <a:cubicBezTo>
                    <a:pt x="518" y="3122"/>
                    <a:pt x="518" y="3109"/>
                    <a:pt x="518" y="3096"/>
                  </a:cubicBezTo>
                  <a:cubicBezTo>
                    <a:pt x="518" y="3084"/>
                    <a:pt x="531" y="3084"/>
                    <a:pt x="544" y="3084"/>
                  </a:cubicBezTo>
                  <a:cubicBezTo>
                    <a:pt x="576" y="3084"/>
                    <a:pt x="589" y="3090"/>
                    <a:pt x="621" y="3090"/>
                  </a:cubicBezTo>
                  <a:cubicBezTo>
                    <a:pt x="673" y="3090"/>
                    <a:pt x="705" y="3077"/>
                    <a:pt x="737" y="3038"/>
                  </a:cubicBezTo>
                  <a:cubicBezTo>
                    <a:pt x="763" y="3084"/>
                    <a:pt x="744" y="3122"/>
                    <a:pt x="763" y="3168"/>
                  </a:cubicBezTo>
                  <a:cubicBezTo>
                    <a:pt x="776" y="3142"/>
                    <a:pt x="776" y="3122"/>
                    <a:pt x="783" y="3090"/>
                  </a:cubicBezTo>
                  <a:cubicBezTo>
                    <a:pt x="783" y="3051"/>
                    <a:pt x="783" y="2993"/>
                    <a:pt x="744" y="2993"/>
                  </a:cubicBezTo>
                  <a:cubicBezTo>
                    <a:pt x="699" y="2993"/>
                    <a:pt x="686" y="3032"/>
                    <a:pt x="647" y="3032"/>
                  </a:cubicBezTo>
                  <a:cubicBezTo>
                    <a:pt x="634" y="3032"/>
                    <a:pt x="641" y="3012"/>
                    <a:pt x="641" y="2999"/>
                  </a:cubicBezTo>
                  <a:cubicBezTo>
                    <a:pt x="641" y="2980"/>
                    <a:pt x="641" y="2967"/>
                    <a:pt x="634" y="2941"/>
                  </a:cubicBezTo>
                  <a:cubicBezTo>
                    <a:pt x="621" y="2902"/>
                    <a:pt x="589" y="2889"/>
                    <a:pt x="563" y="2857"/>
                  </a:cubicBezTo>
                  <a:cubicBezTo>
                    <a:pt x="531" y="2825"/>
                    <a:pt x="511" y="2805"/>
                    <a:pt x="466" y="2799"/>
                  </a:cubicBezTo>
                  <a:cubicBezTo>
                    <a:pt x="427" y="2792"/>
                    <a:pt x="369" y="2812"/>
                    <a:pt x="369" y="2773"/>
                  </a:cubicBezTo>
                  <a:cubicBezTo>
                    <a:pt x="369" y="2728"/>
                    <a:pt x="427" y="2708"/>
                    <a:pt x="427" y="2663"/>
                  </a:cubicBezTo>
                  <a:cubicBezTo>
                    <a:pt x="427" y="2657"/>
                    <a:pt x="421" y="2657"/>
                    <a:pt x="414" y="2650"/>
                  </a:cubicBezTo>
                  <a:cubicBezTo>
                    <a:pt x="343" y="2650"/>
                    <a:pt x="343" y="2650"/>
                    <a:pt x="343" y="2650"/>
                  </a:cubicBezTo>
                  <a:cubicBezTo>
                    <a:pt x="317" y="2637"/>
                    <a:pt x="285" y="2637"/>
                    <a:pt x="285" y="2605"/>
                  </a:cubicBezTo>
                  <a:cubicBezTo>
                    <a:pt x="285" y="2585"/>
                    <a:pt x="304" y="2579"/>
                    <a:pt x="304" y="2560"/>
                  </a:cubicBezTo>
                  <a:cubicBezTo>
                    <a:pt x="311" y="2534"/>
                    <a:pt x="304" y="2514"/>
                    <a:pt x="317" y="2495"/>
                  </a:cubicBezTo>
                  <a:cubicBezTo>
                    <a:pt x="337" y="2456"/>
                    <a:pt x="362" y="2437"/>
                    <a:pt x="362" y="2399"/>
                  </a:cubicBezTo>
                  <a:cubicBezTo>
                    <a:pt x="362" y="2347"/>
                    <a:pt x="362" y="2347"/>
                    <a:pt x="362" y="2347"/>
                  </a:cubicBezTo>
                  <a:cubicBezTo>
                    <a:pt x="362" y="2302"/>
                    <a:pt x="388" y="2283"/>
                    <a:pt x="408" y="2244"/>
                  </a:cubicBezTo>
                  <a:cubicBezTo>
                    <a:pt x="427" y="2211"/>
                    <a:pt x="434" y="2192"/>
                    <a:pt x="446" y="2160"/>
                  </a:cubicBezTo>
                  <a:cubicBezTo>
                    <a:pt x="427" y="2166"/>
                    <a:pt x="414" y="2179"/>
                    <a:pt x="395" y="2179"/>
                  </a:cubicBezTo>
                  <a:cubicBezTo>
                    <a:pt x="356" y="2179"/>
                    <a:pt x="343" y="2140"/>
                    <a:pt x="337" y="2102"/>
                  </a:cubicBezTo>
                  <a:cubicBezTo>
                    <a:pt x="337" y="2063"/>
                    <a:pt x="337" y="2037"/>
                    <a:pt x="324" y="1998"/>
                  </a:cubicBezTo>
                  <a:cubicBezTo>
                    <a:pt x="324" y="1992"/>
                    <a:pt x="324" y="1985"/>
                    <a:pt x="324" y="1979"/>
                  </a:cubicBezTo>
                  <a:cubicBezTo>
                    <a:pt x="324" y="1946"/>
                    <a:pt x="330" y="1933"/>
                    <a:pt x="330" y="1901"/>
                  </a:cubicBezTo>
                  <a:cubicBezTo>
                    <a:pt x="330" y="1888"/>
                    <a:pt x="324" y="1875"/>
                    <a:pt x="324" y="1862"/>
                  </a:cubicBezTo>
                  <a:cubicBezTo>
                    <a:pt x="324" y="1856"/>
                    <a:pt x="324" y="1856"/>
                    <a:pt x="324" y="1849"/>
                  </a:cubicBezTo>
                  <a:cubicBezTo>
                    <a:pt x="343" y="1849"/>
                    <a:pt x="343" y="1849"/>
                    <a:pt x="343" y="1849"/>
                  </a:cubicBezTo>
                  <a:cubicBezTo>
                    <a:pt x="362" y="1849"/>
                    <a:pt x="375" y="1862"/>
                    <a:pt x="395" y="1862"/>
                  </a:cubicBezTo>
                  <a:lnTo>
                    <a:pt x="401" y="1862"/>
                  </a:lnTo>
                  <a:cubicBezTo>
                    <a:pt x="401" y="1836"/>
                    <a:pt x="414" y="1817"/>
                    <a:pt x="414" y="1785"/>
                  </a:cubicBezTo>
                  <a:cubicBezTo>
                    <a:pt x="414" y="1772"/>
                    <a:pt x="401" y="1765"/>
                    <a:pt x="382" y="1765"/>
                  </a:cubicBezTo>
                  <a:cubicBezTo>
                    <a:pt x="362" y="1765"/>
                    <a:pt x="349" y="1785"/>
                    <a:pt x="324" y="1791"/>
                  </a:cubicBezTo>
                  <a:cubicBezTo>
                    <a:pt x="311" y="1772"/>
                    <a:pt x="298" y="1759"/>
                    <a:pt x="291" y="1739"/>
                  </a:cubicBezTo>
                  <a:cubicBezTo>
                    <a:pt x="298" y="1733"/>
                    <a:pt x="298" y="1733"/>
                    <a:pt x="298" y="1733"/>
                  </a:cubicBezTo>
                  <a:cubicBezTo>
                    <a:pt x="395" y="1759"/>
                    <a:pt x="395" y="1759"/>
                    <a:pt x="395" y="1759"/>
                  </a:cubicBezTo>
                  <a:cubicBezTo>
                    <a:pt x="388" y="1752"/>
                    <a:pt x="388" y="1752"/>
                    <a:pt x="388" y="1752"/>
                  </a:cubicBezTo>
                  <a:cubicBezTo>
                    <a:pt x="317" y="1701"/>
                    <a:pt x="285" y="1668"/>
                    <a:pt x="220" y="1617"/>
                  </a:cubicBezTo>
                  <a:cubicBezTo>
                    <a:pt x="194" y="1591"/>
                    <a:pt x="181" y="1565"/>
                    <a:pt x="142" y="1565"/>
                  </a:cubicBezTo>
                  <a:cubicBezTo>
                    <a:pt x="130" y="1565"/>
                    <a:pt x="117" y="1565"/>
                    <a:pt x="104" y="1565"/>
                  </a:cubicBezTo>
                  <a:cubicBezTo>
                    <a:pt x="78" y="1565"/>
                    <a:pt x="91" y="1533"/>
                    <a:pt x="78" y="1513"/>
                  </a:cubicBezTo>
                  <a:cubicBezTo>
                    <a:pt x="71" y="1500"/>
                    <a:pt x="58" y="1494"/>
                    <a:pt x="52" y="1481"/>
                  </a:cubicBezTo>
                  <a:cubicBezTo>
                    <a:pt x="26" y="1448"/>
                    <a:pt x="0" y="1422"/>
                    <a:pt x="0" y="1384"/>
                  </a:cubicBezTo>
                  <a:cubicBezTo>
                    <a:pt x="0" y="1338"/>
                    <a:pt x="0" y="1300"/>
                    <a:pt x="33" y="1267"/>
                  </a:cubicBezTo>
                  <a:cubicBezTo>
                    <a:pt x="46" y="1261"/>
                    <a:pt x="58" y="1254"/>
                    <a:pt x="65" y="1248"/>
                  </a:cubicBezTo>
                  <a:lnTo>
                    <a:pt x="65" y="1248"/>
                  </a:lnTo>
                  <a:cubicBezTo>
                    <a:pt x="71" y="1248"/>
                    <a:pt x="71" y="1248"/>
                    <a:pt x="78" y="1248"/>
                  </a:cubicBezTo>
                  <a:cubicBezTo>
                    <a:pt x="84" y="1254"/>
                    <a:pt x="91" y="1254"/>
                    <a:pt x="97" y="1254"/>
                  </a:cubicBezTo>
                  <a:lnTo>
                    <a:pt x="104" y="1254"/>
                  </a:lnTo>
                  <a:cubicBezTo>
                    <a:pt x="110" y="1254"/>
                    <a:pt x="110" y="1254"/>
                    <a:pt x="117" y="1254"/>
                  </a:cubicBezTo>
                  <a:cubicBezTo>
                    <a:pt x="123" y="1261"/>
                    <a:pt x="130" y="1261"/>
                    <a:pt x="130" y="1261"/>
                  </a:cubicBezTo>
                  <a:cubicBezTo>
                    <a:pt x="136" y="1261"/>
                    <a:pt x="142" y="1261"/>
                    <a:pt x="149" y="1261"/>
                  </a:cubicBezTo>
                  <a:cubicBezTo>
                    <a:pt x="156" y="1261"/>
                    <a:pt x="156" y="1261"/>
                    <a:pt x="156" y="1261"/>
                  </a:cubicBezTo>
                  <a:cubicBezTo>
                    <a:pt x="181" y="1274"/>
                    <a:pt x="181" y="1274"/>
                    <a:pt x="181" y="1274"/>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23" name="Freeform 86"/>
            <p:cNvSpPr>
              <a:spLocks noChangeArrowheads="1"/>
            </p:cNvSpPr>
            <p:nvPr/>
          </p:nvSpPr>
          <p:spPr bwMode="auto">
            <a:xfrm>
              <a:off x="12991690" y="9239931"/>
              <a:ext cx="1070610" cy="966965"/>
            </a:xfrm>
            <a:custGeom>
              <a:avLst/>
              <a:gdLst>
                <a:gd name="T0" fmla="*/ 407 w 1547"/>
                <a:gd name="T1" fmla="*/ 1396 h 1397"/>
                <a:gd name="T2" fmla="*/ 407 w 1547"/>
                <a:gd name="T3" fmla="*/ 1396 h 1397"/>
                <a:gd name="T4" fmla="*/ 530 w 1547"/>
                <a:gd name="T5" fmla="*/ 1312 h 1397"/>
                <a:gd name="T6" fmla="*/ 601 w 1547"/>
                <a:gd name="T7" fmla="*/ 1248 h 1397"/>
                <a:gd name="T8" fmla="*/ 673 w 1547"/>
                <a:gd name="T9" fmla="*/ 1222 h 1397"/>
                <a:gd name="T10" fmla="*/ 711 w 1547"/>
                <a:gd name="T11" fmla="*/ 1228 h 1397"/>
                <a:gd name="T12" fmla="*/ 802 w 1547"/>
                <a:gd name="T13" fmla="*/ 1228 h 1397"/>
                <a:gd name="T14" fmla="*/ 880 w 1547"/>
                <a:gd name="T15" fmla="*/ 1215 h 1397"/>
                <a:gd name="T16" fmla="*/ 1002 w 1547"/>
                <a:gd name="T17" fmla="*/ 1215 h 1397"/>
                <a:gd name="T18" fmla="*/ 1080 w 1547"/>
                <a:gd name="T19" fmla="*/ 1202 h 1397"/>
                <a:gd name="T20" fmla="*/ 1235 w 1547"/>
                <a:gd name="T21" fmla="*/ 1299 h 1397"/>
                <a:gd name="T22" fmla="*/ 1319 w 1547"/>
                <a:gd name="T23" fmla="*/ 1358 h 1397"/>
                <a:gd name="T24" fmla="*/ 1319 w 1547"/>
                <a:gd name="T25" fmla="*/ 1358 h 1397"/>
                <a:gd name="T26" fmla="*/ 1390 w 1547"/>
                <a:gd name="T27" fmla="*/ 1319 h 1397"/>
                <a:gd name="T28" fmla="*/ 1416 w 1547"/>
                <a:gd name="T29" fmla="*/ 1254 h 1397"/>
                <a:gd name="T30" fmla="*/ 1416 w 1547"/>
                <a:gd name="T31" fmla="*/ 1164 h 1397"/>
                <a:gd name="T32" fmla="*/ 1429 w 1547"/>
                <a:gd name="T33" fmla="*/ 970 h 1397"/>
                <a:gd name="T34" fmla="*/ 1462 w 1547"/>
                <a:gd name="T35" fmla="*/ 905 h 1397"/>
                <a:gd name="T36" fmla="*/ 1546 w 1547"/>
                <a:gd name="T37" fmla="*/ 666 h 1397"/>
                <a:gd name="T38" fmla="*/ 1546 w 1547"/>
                <a:gd name="T39" fmla="*/ 666 h 1397"/>
                <a:gd name="T40" fmla="*/ 1520 w 1547"/>
                <a:gd name="T41" fmla="*/ 601 h 1397"/>
                <a:gd name="T42" fmla="*/ 1494 w 1547"/>
                <a:gd name="T43" fmla="*/ 569 h 1397"/>
                <a:gd name="T44" fmla="*/ 1300 w 1547"/>
                <a:gd name="T45" fmla="*/ 465 h 1397"/>
                <a:gd name="T46" fmla="*/ 1209 w 1547"/>
                <a:gd name="T47" fmla="*/ 407 h 1397"/>
                <a:gd name="T48" fmla="*/ 1125 w 1547"/>
                <a:gd name="T49" fmla="*/ 336 h 1397"/>
                <a:gd name="T50" fmla="*/ 983 w 1547"/>
                <a:gd name="T51" fmla="*/ 220 h 1397"/>
                <a:gd name="T52" fmla="*/ 815 w 1547"/>
                <a:gd name="T53" fmla="*/ 168 h 1397"/>
                <a:gd name="T54" fmla="*/ 660 w 1547"/>
                <a:gd name="T55" fmla="*/ 116 h 1397"/>
                <a:gd name="T56" fmla="*/ 537 w 1547"/>
                <a:gd name="T57" fmla="*/ 97 h 1397"/>
                <a:gd name="T58" fmla="*/ 446 w 1547"/>
                <a:gd name="T59" fmla="*/ 32 h 1397"/>
                <a:gd name="T60" fmla="*/ 330 w 1547"/>
                <a:gd name="T61" fmla="*/ 0 h 1397"/>
                <a:gd name="T62" fmla="*/ 330 w 1547"/>
                <a:gd name="T63" fmla="*/ 0 h 1397"/>
                <a:gd name="T64" fmla="*/ 323 w 1547"/>
                <a:gd name="T65" fmla="*/ 45 h 1397"/>
                <a:gd name="T66" fmla="*/ 336 w 1547"/>
                <a:gd name="T67" fmla="*/ 109 h 1397"/>
                <a:gd name="T68" fmla="*/ 336 w 1547"/>
                <a:gd name="T69" fmla="*/ 174 h 1397"/>
                <a:gd name="T70" fmla="*/ 362 w 1547"/>
                <a:gd name="T71" fmla="*/ 316 h 1397"/>
                <a:gd name="T72" fmla="*/ 323 w 1547"/>
                <a:gd name="T73" fmla="*/ 459 h 1397"/>
                <a:gd name="T74" fmla="*/ 259 w 1547"/>
                <a:gd name="T75" fmla="*/ 582 h 1397"/>
                <a:gd name="T76" fmla="*/ 45 w 1547"/>
                <a:gd name="T77" fmla="*/ 633 h 1397"/>
                <a:gd name="T78" fmla="*/ 84 w 1547"/>
                <a:gd name="T79" fmla="*/ 776 h 1397"/>
                <a:gd name="T80" fmla="*/ 58 w 1547"/>
                <a:gd name="T81" fmla="*/ 879 h 1397"/>
                <a:gd name="T82" fmla="*/ 32 w 1547"/>
                <a:gd name="T83" fmla="*/ 911 h 1397"/>
                <a:gd name="T84" fmla="*/ 0 w 1547"/>
                <a:gd name="T85" fmla="*/ 1015 h 1397"/>
                <a:gd name="T86" fmla="*/ 0 w 1547"/>
                <a:gd name="T87" fmla="*/ 1015 h 1397"/>
                <a:gd name="T88" fmla="*/ 19 w 1547"/>
                <a:gd name="T89" fmla="*/ 1015 h 1397"/>
                <a:gd name="T90" fmla="*/ 84 w 1547"/>
                <a:gd name="T91" fmla="*/ 1060 h 1397"/>
                <a:gd name="T92" fmla="*/ 129 w 1547"/>
                <a:gd name="T93" fmla="*/ 1105 h 1397"/>
                <a:gd name="T94" fmla="*/ 116 w 1547"/>
                <a:gd name="T95" fmla="*/ 1138 h 1397"/>
                <a:gd name="T96" fmla="*/ 200 w 1547"/>
                <a:gd name="T97" fmla="*/ 1254 h 1397"/>
                <a:gd name="T98" fmla="*/ 226 w 1547"/>
                <a:gd name="T99" fmla="*/ 1319 h 1397"/>
                <a:gd name="T100" fmla="*/ 246 w 1547"/>
                <a:gd name="T101" fmla="*/ 1351 h 1397"/>
                <a:gd name="T102" fmla="*/ 304 w 1547"/>
                <a:gd name="T103" fmla="*/ 1338 h 1397"/>
                <a:gd name="T104" fmla="*/ 388 w 1547"/>
                <a:gd name="T105" fmla="*/ 1384 h 1397"/>
                <a:gd name="T106" fmla="*/ 407 w 1547"/>
                <a:gd name="T107" fmla="*/ 1396 h 13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547" h="1397">
                  <a:moveTo>
                    <a:pt x="407" y="1396"/>
                  </a:moveTo>
                  <a:lnTo>
                    <a:pt x="407" y="1396"/>
                  </a:lnTo>
                  <a:cubicBezTo>
                    <a:pt x="453" y="1364"/>
                    <a:pt x="479" y="1338"/>
                    <a:pt x="530" y="1312"/>
                  </a:cubicBezTo>
                  <a:cubicBezTo>
                    <a:pt x="563" y="1293"/>
                    <a:pt x="569" y="1267"/>
                    <a:pt x="601" y="1248"/>
                  </a:cubicBezTo>
                  <a:cubicBezTo>
                    <a:pt x="627" y="1235"/>
                    <a:pt x="647" y="1228"/>
                    <a:pt x="673" y="1222"/>
                  </a:cubicBezTo>
                  <a:cubicBezTo>
                    <a:pt x="711" y="1228"/>
                    <a:pt x="711" y="1228"/>
                    <a:pt x="711" y="1228"/>
                  </a:cubicBezTo>
                  <a:cubicBezTo>
                    <a:pt x="802" y="1228"/>
                    <a:pt x="802" y="1228"/>
                    <a:pt x="802" y="1228"/>
                  </a:cubicBezTo>
                  <a:cubicBezTo>
                    <a:pt x="880" y="1215"/>
                    <a:pt x="880" y="1215"/>
                    <a:pt x="880" y="1215"/>
                  </a:cubicBezTo>
                  <a:cubicBezTo>
                    <a:pt x="1002" y="1215"/>
                    <a:pt x="1002" y="1215"/>
                    <a:pt x="1002" y="1215"/>
                  </a:cubicBezTo>
                  <a:cubicBezTo>
                    <a:pt x="1035" y="1215"/>
                    <a:pt x="1048" y="1202"/>
                    <a:pt x="1080" y="1202"/>
                  </a:cubicBezTo>
                  <a:cubicBezTo>
                    <a:pt x="1151" y="1202"/>
                    <a:pt x="1183" y="1254"/>
                    <a:pt x="1235" y="1299"/>
                  </a:cubicBezTo>
                  <a:cubicBezTo>
                    <a:pt x="1268" y="1325"/>
                    <a:pt x="1280" y="1351"/>
                    <a:pt x="1319" y="1358"/>
                  </a:cubicBezTo>
                  <a:lnTo>
                    <a:pt x="1319" y="1358"/>
                  </a:lnTo>
                  <a:cubicBezTo>
                    <a:pt x="1345" y="1338"/>
                    <a:pt x="1371" y="1345"/>
                    <a:pt x="1390" y="1319"/>
                  </a:cubicBezTo>
                  <a:cubicBezTo>
                    <a:pt x="1410" y="1299"/>
                    <a:pt x="1416" y="1280"/>
                    <a:pt x="1416" y="1254"/>
                  </a:cubicBezTo>
                  <a:cubicBezTo>
                    <a:pt x="1416" y="1164"/>
                    <a:pt x="1416" y="1164"/>
                    <a:pt x="1416" y="1164"/>
                  </a:cubicBezTo>
                  <a:cubicBezTo>
                    <a:pt x="1416" y="1086"/>
                    <a:pt x="1403" y="1041"/>
                    <a:pt x="1429" y="970"/>
                  </a:cubicBezTo>
                  <a:cubicBezTo>
                    <a:pt x="1442" y="944"/>
                    <a:pt x="1449" y="931"/>
                    <a:pt x="1462" y="905"/>
                  </a:cubicBezTo>
                  <a:cubicBezTo>
                    <a:pt x="1494" y="808"/>
                    <a:pt x="1533" y="769"/>
                    <a:pt x="1546" y="666"/>
                  </a:cubicBezTo>
                  <a:lnTo>
                    <a:pt x="1546" y="666"/>
                  </a:lnTo>
                  <a:cubicBezTo>
                    <a:pt x="1539" y="640"/>
                    <a:pt x="1533" y="627"/>
                    <a:pt x="1520" y="601"/>
                  </a:cubicBezTo>
                  <a:cubicBezTo>
                    <a:pt x="1513" y="588"/>
                    <a:pt x="1507" y="575"/>
                    <a:pt x="1494" y="569"/>
                  </a:cubicBezTo>
                  <a:cubicBezTo>
                    <a:pt x="1416" y="530"/>
                    <a:pt x="1365" y="517"/>
                    <a:pt x="1300" y="465"/>
                  </a:cubicBezTo>
                  <a:cubicBezTo>
                    <a:pt x="1268" y="439"/>
                    <a:pt x="1242" y="426"/>
                    <a:pt x="1209" y="407"/>
                  </a:cubicBezTo>
                  <a:cubicBezTo>
                    <a:pt x="1171" y="388"/>
                    <a:pt x="1158" y="368"/>
                    <a:pt x="1125" y="336"/>
                  </a:cubicBezTo>
                  <a:cubicBezTo>
                    <a:pt x="1067" y="290"/>
                    <a:pt x="1041" y="252"/>
                    <a:pt x="983" y="220"/>
                  </a:cubicBezTo>
                  <a:cubicBezTo>
                    <a:pt x="925" y="187"/>
                    <a:pt x="880" y="187"/>
                    <a:pt x="815" y="168"/>
                  </a:cubicBezTo>
                  <a:cubicBezTo>
                    <a:pt x="757" y="148"/>
                    <a:pt x="724" y="122"/>
                    <a:pt x="660" y="116"/>
                  </a:cubicBezTo>
                  <a:cubicBezTo>
                    <a:pt x="608" y="109"/>
                    <a:pt x="576" y="116"/>
                    <a:pt x="537" y="97"/>
                  </a:cubicBezTo>
                  <a:cubicBezTo>
                    <a:pt x="498" y="77"/>
                    <a:pt x="485" y="51"/>
                    <a:pt x="446" y="32"/>
                  </a:cubicBezTo>
                  <a:cubicBezTo>
                    <a:pt x="407" y="19"/>
                    <a:pt x="369" y="13"/>
                    <a:pt x="330" y="0"/>
                  </a:cubicBezTo>
                  <a:lnTo>
                    <a:pt x="330" y="0"/>
                  </a:lnTo>
                  <a:cubicBezTo>
                    <a:pt x="330" y="19"/>
                    <a:pt x="323" y="32"/>
                    <a:pt x="323" y="45"/>
                  </a:cubicBezTo>
                  <a:cubicBezTo>
                    <a:pt x="323" y="71"/>
                    <a:pt x="336" y="84"/>
                    <a:pt x="336" y="109"/>
                  </a:cubicBezTo>
                  <a:cubicBezTo>
                    <a:pt x="343" y="135"/>
                    <a:pt x="336" y="148"/>
                    <a:pt x="336" y="174"/>
                  </a:cubicBezTo>
                  <a:cubicBezTo>
                    <a:pt x="343" y="232"/>
                    <a:pt x="362" y="258"/>
                    <a:pt x="362" y="316"/>
                  </a:cubicBezTo>
                  <a:cubicBezTo>
                    <a:pt x="362" y="375"/>
                    <a:pt x="349" y="407"/>
                    <a:pt x="323" y="459"/>
                  </a:cubicBezTo>
                  <a:cubicBezTo>
                    <a:pt x="304" y="510"/>
                    <a:pt x="304" y="549"/>
                    <a:pt x="259" y="582"/>
                  </a:cubicBezTo>
                  <a:cubicBezTo>
                    <a:pt x="194" y="633"/>
                    <a:pt x="129" y="640"/>
                    <a:pt x="45" y="633"/>
                  </a:cubicBezTo>
                  <a:cubicBezTo>
                    <a:pt x="78" y="679"/>
                    <a:pt x="84" y="717"/>
                    <a:pt x="84" y="776"/>
                  </a:cubicBezTo>
                  <a:cubicBezTo>
                    <a:pt x="84" y="814"/>
                    <a:pt x="78" y="840"/>
                    <a:pt x="58" y="879"/>
                  </a:cubicBezTo>
                  <a:cubicBezTo>
                    <a:pt x="52" y="892"/>
                    <a:pt x="39" y="898"/>
                    <a:pt x="32" y="911"/>
                  </a:cubicBezTo>
                  <a:cubicBezTo>
                    <a:pt x="13" y="950"/>
                    <a:pt x="0" y="976"/>
                    <a:pt x="0" y="1015"/>
                  </a:cubicBezTo>
                  <a:lnTo>
                    <a:pt x="0" y="1015"/>
                  </a:lnTo>
                  <a:cubicBezTo>
                    <a:pt x="6" y="1015"/>
                    <a:pt x="13" y="1015"/>
                    <a:pt x="19" y="1015"/>
                  </a:cubicBezTo>
                  <a:cubicBezTo>
                    <a:pt x="52" y="1015"/>
                    <a:pt x="58" y="1041"/>
                    <a:pt x="84" y="1060"/>
                  </a:cubicBezTo>
                  <a:cubicBezTo>
                    <a:pt x="97" y="1080"/>
                    <a:pt x="129" y="1080"/>
                    <a:pt x="129" y="1105"/>
                  </a:cubicBezTo>
                  <a:cubicBezTo>
                    <a:pt x="129" y="1118"/>
                    <a:pt x="116" y="1125"/>
                    <a:pt x="116" y="1138"/>
                  </a:cubicBezTo>
                  <a:cubicBezTo>
                    <a:pt x="116" y="1196"/>
                    <a:pt x="175" y="1202"/>
                    <a:pt x="200" y="1254"/>
                  </a:cubicBezTo>
                  <a:cubicBezTo>
                    <a:pt x="213" y="1280"/>
                    <a:pt x="220" y="1293"/>
                    <a:pt x="226" y="1319"/>
                  </a:cubicBezTo>
                  <a:cubicBezTo>
                    <a:pt x="233" y="1332"/>
                    <a:pt x="226" y="1351"/>
                    <a:pt x="246" y="1351"/>
                  </a:cubicBezTo>
                  <a:cubicBezTo>
                    <a:pt x="265" y="1351"/>
                    <a:pt x="278" y="1338"/>
                    <a:pt x="304" y="1338"/>
                  </a:cubicBezTo>
                  <a:cubicBezTo>
                    <a:pt x="343" y="1338"/>
                    <a:pt x="362" y="1364"/>
                    <a:pt x="388" y="1384"/>
                  </a:cubicBezTo>
                  <a:cubicBezTo>
                    <a:pt x="394" y="1390"/>
                    <a:pt x="401" y="1390"/>
                    <a:pt x="407" y="1396"/>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24" name="Freeform 87"/>
            <p:cNvSpPr>
              <a:spLocks noChangeArrowheads="1"/>
            </p:cNvSpPr>
            <p:nvPr/>
          </p:nvSpPr>
          <p:spPr bwMode="auto">
            <a:xfrm>
              <a:off x="13272306" y="10072681"/>
              <a:ext cx="631386" cy="457555"/>
            </a:xfrm>
            <a:custGeom>
              <a:avLst/>
              <a:gdLst>
                <a:gd name="T0" fmla="*/ 912 w 913"/>
                <a:gd name="T1" fmla="*/ 156 h 661"/>
                <a:gd name="T2" fmla="*/ 912 w 913"/>
                <a:gd name="T3" fmla="*/ 156 h 661"/>
                <a:gd name="T4" fmla="*/ 861 w 913"/>
                <a:gd name="T5" fmla="*/ 253 h 661"/>
                <a:gd name="T6" fmla="*/ 835 w 913"/>
                <a:gd name="T7" fmla="*/ 304 h 661"/>
                <a:gd name="T8" fmla="*/ 828 w 913"/>
                <a:gd name="T9" fmla="*/ 356 h 661"/>
                <a:gd name="T10" fmla="*/ 789 w 913"/>
                <a:gd name="T11" fmla="*/ 453 h 661"/>
                <a:gd name="T12" fmla="*/ 796 w 913"/>
                <a:gd name="T13" fmla="*/ 479 h 661"/>
                <a:gd name="T14" fmla="*/ 848 w 913"/>
                <a:gd name="T15" fmla="*/ 505 h 661"/>
                <a:gd name="T16" fmla="*/ 861 w 913"/>
                <a:gd name="T17" fmla="*/ 537 h 661"/>
                <a:gd name="T18" fmla="*/ 873 w 913"/>
                <a:gd name="T19" fmla="*/ 570 h 661"/>
                <a:gd name="T20" fmla="*/ 861 w 913"/>
                <a:gd name="T21" fmla="*/ 582 h 661"/>
                <a:gd name="T22" fmla="*/ 809 w 913"/>
                <a:gd name="T23" fmla="*/ 602 h 661"/>
                <a:gd name="T24" fmla="*/ 783 w 913"/>
                <a:gd name="T25" fmla="*/ 660 h 661"/>
                <a:gd name="T26" fmla="*/ 783 w 913"/>
                <a:gd name="T27" fmla="*/ 660 h 661"/>
                <a:gd name="T28" fmla="*/ 731 w 913"/>
                <a:gd name="T29" fmla="*/ 647 h 661"/>
                <a:gd name="T30" fmla="*/ 582 w 913"/>
                <a:gd name="T31" fmla="*/ 602 h 661"/>
                <a:gd name="T32" fmla="*/ 376 w 913"/>
                <a:gd name="T33" fmla="*/ 505 h 661"/>
                <a:gd name="T34" fmla="*/ 214 w 913"/>
                <a:gd name="T35" fmla="*/ 388 h 661"/>
                <a:gd name="T36" fmla="*/ 123 w 913"/>
                <a:gd name="T37" fmla="*/ 291 h 661"/>
                <a:gd name="T38" fmla="*/ 52 w 913"/>
                <a:gd name="T39" fmla="*/ 227 h 661"/>
                <a:gd name="T40" fmla="*/ 0 w 913"/>
                <a:gd name="T41" fmla="*/ 194 h 661"/>
                <a:gd name="T42" fmla="*/ 0 w 913"/>
                <a:gd name="T43" fmla="*/ 194 h 661"/>
                <a:gd name="T44" fmla="*/ 123 w 913"/>
                <a:gd name="T45" fmla="*/ 110 h 661"/>
                <a:gd name="T46" fmla="*/ 194 w 913"/>
                <a:gd name="T47" fmla="*/ 46 h 661"/>
                <a:gd name="T48" fmla="*/ 266 w 913"/>
                <a:gd name="T49" fmla="*/ 20 h 661"/>
                <a:gd name="T50" fmla="*/ 304 w 913"/>
                <a:gd name="T51" fmla="*/ 26 h 661"/>
                <a:gd name="T52" fmla="*/ 395 w 913"/>
                <a:gd name="T53" fmla="*/ 26 h 661"/>
                <a:gd name="T54" fmla="*/ 473 w 913"/>
                <a:gd name="T55" fmla="*/ 13 h 661"/>
                <a:gd name="T56" fmla="*/ 595 w 913"/>
                <a:gd name="T57" fmla="*/ 13 h 661"/>
                <a:gd name="T58" fmla="*/ 673 w 913"/>
                <a:gd name="T59" fmla="*/ 0 h 661"/>
                <a:gd name="T60" fmla="*/ 828 w 913"/>
                <a:gd name="T61" fmla="*/ 97 h 661"/>
                <a:gd name="T62" fmla="*/ 912 w 913"/>
                <a:gd name="T63" fmla="*/ 156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13" h="661">
                  <a:moveTo>
                    <a:pt x="912" y="156"/>
                  </a:moveTo>
                  <a:lnTo>
                    <a:pt x="912" y="156"/>
                  </a:lnTo>
                  <a:cubicBezTo>
                    <a:pt x="873" y="182"/>
                    <a:pt x="873" y="214"/>
                    <a:pt x="861" y="253"/>
                  </a:cubicBezTo>
                  <a:cubicBezTo>
                    <a:pt x="854" y="272"/>
                    <a:pt x="841" y="285"/>
                    <a:pt x="835" y="304"/>
                  </a:cubicBezTo>
                  <a:cubicBezTo>
                    <a:pt x="835" y="324"/>
                    <a:pt x="835" y="337"/>
                    <a:pt x="828" y="356"/>
                  </a:cubicBezTo>
                  <a:cubicBezTo>
                    <a:pt x="815" y="395"/>
                    <a:pt x="789" y="414"/>
                    <a:pt x="789" y="453"/>
                  </a:cubicBezTo>
                  <a:cubicBezTo>
                    <a:pt x="789" y="466"/>
                    <a:pt x="789" y="472"/>
                    <a:pt x="796" y="479"/>
                  </a:cubicBezTo>
                  <a:cubicBezTo>
                    <a:pt x="809" y="492"/>
                    <a:pt x="828" y="485"/>
                    <a:pt x="848" y="505"/>
                  </a:cubicBezTo>
                  <a:cubicBezTo>
                    <a:pt x="854" y="511"/>
                    <a:pt x="861" y="524"/>
                    <a:pt x="861" y="537"/>
                  </a:cubicBezTo>
                  <a:cubicBezTo>
                    <a:pt x="867" y="550"/>
                    <a:pt x="873" y="557"/>
                    <a:pt x="873" y="570"/>
                  </a:cubicBezTo>
                  <a:cubicBezTo>
                    <a:pt x="873" y="582"/>
                    <a:pt x="867" y="582"/>
                    <a:pt x="861" y="582"/>
                  </a:cubicBezTo>
                  <a:cubicBezTo>
                    <a:pt x="841" y="595"/>
                    <a:pt x="822" y="589"/>
                    <a:pt x="809" y="602"/>
                  </a:cubicBezTo>
                  <a:cubicBezTo>
                    <a:pt x="789" y="615"/>
                    <a:pt x="789" y="641"/>
                    <a:pt x="783" y="660"/>
                  </a:cubicBezTo>
                  <a:lnTo>
                    <a:pt x="783" y="660"/>
                  </a:lnTo>
                  <a:cubicBezTo>
                    <a:pt x="770" y="654"/>
                    <a:pt x="751" y="654"/>
                    <a:pt x="731" y="647"/>
                  </a:cubicBezTo>
                  <a:cubicBezTo>
                    <a:pt x="673" y="641"/>
                    <a:pt x="641" y="615"/>
                    <a:pt x="582" y="602"/>
                  </a:cubicBezTo>
                  <a:cubicBezTo>
                    <a:pt x="498" y="576"/>
                    <a:pt x="453" y="550"/>
                    <a:pt x="376" y="505"/>
                  </a:cubicBezTo>
                  <a:cubicBezTo>
                    <a:pt x="311" y="466"/>
                    <a:pt x="266" y="447"/>
                    <a:pt x="214" y="388"/>
                  </a:cubicBezTo>
                  <a:cubicBezTo>
                    <a:pt x="181" y="350"/>
                    <a:pt x="162" y="330"/>
                    <a:pt x="123" y="291"/>
                  </a:cubicBezTo>
                  <a:cubicBezTo>
                    <a:pt x="91" y="272"/>
                    <a:pt x="78" y="253"/>
                    <a:pt x="52" y="227"/>
                  </a:cubicBezTo>
                  <a:cubicBezTo>
                    <a:pt x="33" y="207"/>
                    <a:pt x="20" y="201"/>
                    <a:pt x="0" y="194"/>
                  </a:cubicBezTo>
                  <a:lnTo>
                    <a:pt x="0" y="194"/>
                  </a:lnTo>
                  <a:cubicBezTo>
                    <a:pt x="46" y="162"/>
                    <a:pt x="72" y="136"/>
                    <a:pt x="123" y="110"/>
                  </a:cubicBezTo>
                  <a:cubicBezTo>
                    <a:pt x="156" y="91"/>
                    <a:pt x="162" y="65"/>
                    <a:pt x="194" y="46"/>
                  </a:cubicBezTo>
                  <a:cubicBezTo>
                    <a:pt x="220" y="33"/>
                    <a:pt x="240" y="26"/>
                    <a:pt x="266" y="20"/>
                  </a:cubicBezTo>
                  <a:cubicBezTo>
                    <a:pt x="304" y="26"/>
                    <a:pt x="304" y="26"/>
                    <a:pt x="304" y="26"/>
                  </a:cubicBezTo>
                  <a:cubicBezTo>
                    <a:pt x="395" y="26"/>
                    <a:pt x="395" y="26"/>
                    <a:pt x="395" y="26"/>
                  </a:cubicBezTo>
                  <a:cubicBezTo>
                    <a:pt x="473" y="13"/>
                    <a:pt x="473" y="13"/>
                    <a:pt x="473" y="13"/>
                  </a:cubicBezTo>
                  <a:cubicBezTo>
                    <a:pt x="595" y="13"/>
                    <a:pt x="595" y="13"/>
                    <a:pt x="595" y="13"/>
                  </a:cubicBezTo>
                  <a:cubicBezTo>
                    <a:pt x="628" y="13"/>
                    <a:pt x="641" y="0"/>
                    <a:pt x="673" y="0"/>
                  </a:cubicBezTo>
                  <a:cubicBezTo>
                    <a:pt x="744" y="0"/>
                    <a:pt x="776" y="52"/>
                    <a:pt x="828" y="97"/>
                  </a:cubicBezTo>
                  <a:cubicBezTo>
                    <a:pt x="861" y="123"/>
                    <a:pt x="873" y="149"/>
                    <a:pt x="912" y="156"/>
                  </a:cubicBezTo>
                </a:path>
              </a:pathLst>
            </a:custGeom>
            <a:grpFill/>
            <a:ln w="28575" cap="flat" cmpd="sng">
              <a:solidFill>
                <a:schemeClr val="bg1"/>
              </a:solidFill>
              <a:bevel/>
              <a:headEnd/>
              <a:tailEnd/>
            </a:ln>
            <a:effectLst/>
          </p:spPr>
          <p:txBody>
            <a:bodyPr wrap="none" anchor="ctr"/>
            <a:lstStyle/>
            <a:p>
              <a:endParaRPr lang="en-US">
                <a:latin typeface="Poppins Light" charset="0"/>
              </a:endParaRPr>
            </a:p>
          </p:txBody>
        </p:sp>
        <p:sp>
          <p:nvSpPr>
            <p:cNvPr id="25" name="Freeform 88"/>
            <p:cNvSpPr>
              <a:spLocks noChangeArrowheads="1"/>
            </p:cNvSpPr>
            <p:nvPr/>
          </p:nvSpPr>
          <p:spPr bwMode="auto">
            <a:xfrm>
              <a:off x="12589068" y="5988240"/>
              <a:ext cx="1409177" cy="1830219"/>
            </a:xfrm>
            <a:custGeom>
              <a:avLst/>
              <a:gdLst>
                <a:gd name="T0" fmla="*/ 19 w 2038"/>
                <a:gd name="T1" fmla="*/ 2561 h 2646"/>
                <a:gd name="T2" fmla="*/ 71 w 2038"/>
                <a:gd name="T3" fmla="*/ 2574 h 2646"/>
                <a:gd name="T4" fmla="*/ 246 w 2038"/>
                <a:gd name="T5" fmla="*/ 2574 h 2646"/>
                <a:gd name="T6" fmla="*/ 401 w 2038"/>
                <a:gd name="T7" fmla="*/ 2645 h 2646"/>
                <a:gd name="T8" fmla="*/ 504 w 2038"/>
                <a:gd name="T9" fmla="*/ 2574 h 2646"/>
                <a:gd name="T10" fmla="*/ 660 w 2038"/>
                <a:gd name="T11" fmla="*/ 2309 h 2646"/>
                <a:gd name="T12" fmla="*/ 770 w 2038"/>
                <a:gd name="T13" fmla="*/ 2432 h 2646"/>
                <a:gd name="T14" fmla="*/ 828 w 2038"/>
                <a:gd name="T15" fmla="*/ 2522 h 2646"/>
                <a:gd name="T16" fmla="*/ 886 w 2038"/>
                <a:gd name="T17" fmla="*/ 2490 h 2646"/>
                <a:gd name="T18" fmla="*/ 931 w 2038"/>
                <a:gd name="T19" fmla="*/ 2348 h 2646"/>
                <a:gd name="T20" fmla="*/ 1035 w 2038"/>
                <a:gd name="T21" fmla="*/ 2354 h 2646"/>
                <a:gd name="T22" fmla="*/ 1158 w 2038"/>
                <a:gd name="T23" fmla="*/ 2309 h 2646"/>
                <a:gd name="T24" fmla="*/ 1222 w 2038"/>
                <a:gd name="T25" fmla="*/ 2393 h 2646"/>
                <a:gd name="T26" fmla="*/ 1293 w 2038"/>
                <a:gd name="T27" fmla="*/ 2464 h 2646"/>
                <a:gd name="T28" fmla="*/ 1520 w 2038"/>
                <a:gd name="T29" fmla="*/ 2490 h 2646"/>
                <a:gd name="T30" fmla="*/ 1584 w 2038"/>
                <a:gd name="T31" fmla="*/ 2406 h 2646"/>
                <a:gd name="T32" fmla="*/ 1675 w 2038"/>
                <a:gd name="T33" fmla="*/ 2393 h 2646"/>
                <a:gd name="T34" fmla="*/ 1791 w 2038"/>
                <a:gd name="T35" fmla="*/ 2451 h 2646"/>
                <a:gd name="T36" fmla="*/ 1901 w 2038"/>
                <a:gd name="T37" fmla="*/ 2464 h 2646"/>
                <a:gd name="T38" fmla="*/ 1934 w 2038"/>
                <a:gd name="T39" fmla="*/ 2367 h 2646"/>
                <a:gd name="T40" fmla="*/ 2037 w 2038"/>
                <a:gd name="T41" fmla="*/ 2212 h 2646"/>
                <a:gd name="T42" fmla="*/ 1998 w 2038"/>
                <a:gd name="T43" fmla="*/ 2147 h 2646"/>
                <a:gd name="T44" fmla="*/ 1895 w 2038"/>
                <a:gd name="T45" fmla="*/ 2108 h 2646"/>
                <a:gd name="T46" fmla="*/ 1824 w 2038"/>
                <a:gd name="T47" fmla="*/ 2057 h 2646"/>
                <a:gd name="T48" fmla="*/ 1798 w 2038"/>
                <a:gd name="T49" fmla="*/ 1927 h 2646"/>
                <a:gd name="T50" fmla="*/ 1727 w 2038"/>
                <a:gd name="T51" fmla="*/ 1656 h 2646"/>
                <a:gd name="T52" fmla="*/ 1669 w 2038"/>
                <a:gd name="T53" fmla="*/ 1578 h 2646"/>
                <a:gd name="T54" fmla="*/ 1688 w 2038"/>
                <a:gd name="T55" fmla="*/ 1332 h 2646"/>
                <a:gd name="T56" fmla="*/ 1630 w 2038"/>
                <a:gd name="T57" fmla="*/ 1242 h 2646"/>
                <a:gd name="T58" fmla="*/ 1610 w 2038"/>
                <a:gd name="T59" fmla="*/ 1125 h 2646"/>
                <a:gd name="T60" fmla="*/ 1623 w 2038"/>
                <a:gd name="T61" fmla="*/ 925 h 2646"/>
                <a:gd name="T62" fmla="*/ 1649 w 2038"/>
                <a:gd name="T63" fmla="*/ 809 h 2646"/>
                <a:gd name="T64" fmla="*/ 1817 w 2038"/>
                <a:gd name="T65" fmla="*/ 653 h 2646"/>
                <a:gd name="T66" fmla="*/ 1850 w 2038"/>
                <a:gd name="T67" fmla="*/ 589 h 2646"/>
                <a:gd name="T68" fmla="*/ 1817 w 2038"/>
                <a:gd name="T69" fmla="*/ 569 h 2646"/>
                <a:gd name="T70" fmla="*/ 1681 w 2038"/>
                <a:gd name="T71" fmla="*/ 285 h 2646"/>
                <a:gd name="T72" fmla="*/ 1558 w 2038"/>
                <a:gd name="T73" fmla="*/ 117 h 2646"/>
                <a:gd name="T74" fmla="*/ 1520 w 2038"/>
                <a:gd name="T75" fmla="*/ 39 h 2646"/>
                <a:gd name="T76" fmla="*/ 1455 w 2038"/>
                <a:gd name="T77" fmla="*/ 13 h 2646"/>
                <a:gd name="T78" fmla="*/ 1177 w 2038"/>
                <a:gd name="T79" fmla="*/ 0 h 2646"/>
                <a:gd name="T80" fmla="*/ 1119 w 2038"/>
                <a:gd name="T81" fmla="*/ 201 h 2646"/>
                <a:gd name="T82" fmla="*/ 867 w 2038"/>
                <a:gd name="T83" fmla="*/ 517 h 2646"/>
                <a:gd name="T84" fmla="*/ 718 w 2038"/>
                <a:gd name="T85" fmla="*/ 763 h 2646"/>
                <a:gd name="T86" fmla="*/ 498 w 2038"/>
                <a:gd name="T87" fmla="*/ 705 h 2646"/>
                <a:gd name="T88" fmla="*/ 530 w 2038"/>
                <a:gd name="T89" fmla="*/ 783 h 2646"/>
                <a:gd name="T90" fmla="*/ 491 w 2038"/>
                <a:gd name="T91" fmla="*/ 944 h 2646"/>
                <a:gd name="T92" fmla="*/ 517 w 2038"/>
                <a:gd name="T93" fmla="*/ 1080 h 2646"/>
                <a:gd name="T94" fmla="*/ 582 w 2038"/>
                <a:gd name="T95" fmla="*/ 1119 h 2646"/>
                <a:gd name="T96" fmla="*/ 608 w 2038"/>
                <a:gd name="T97" fmla="*/ 1319 h 2646"/>
                <a:gd name="T98" fmla="*/ 420 w 2038"/>
                <a:gd name="T99" fmla="*/ 1365 h 2646"/>
                <a:gd name="T100" fmla="*/ 362 w 2038"/>
                <a:gd name="T101" fmla="*/ 1455 h 2646"/>
                <a:gd name="T102" fmla="*/ 291 w 2038"/>
                <a:gd name="T103" fmla="*/ 1513 h 2646"/>
                <a:gd name="T104" fmla="*/ 194 w 2038"/>
                <a:gd name="T105" fmla="*/ 1798 h 2646"/>
                <a:gd name="T106" fmla="*/ 136 w 2038"/>
                <a:gd name="T107" fmla="*/ 1979 h 2646"/>
                <a:gd name="T108" fmla="*/ 142 w 2038"/>
                <a:gd name="T109" fmla="*/ 2095 h 2646"/>
                <a:gd name="T110" fmla="*/ 97 w 2038"/>
                <a:gd name="T111" fmla="*/ 2180 h 2646"/>
                <a:gd name="T112" fmla="*/ 91 w 2038"/>
                <a:gd name="T113" fmla="*/ 2231 h 2646"/>
                <a:gd name="T114" fmla="*/ 84 w 2038"/>
                <a:gd name="T115" fmla="*/ 2270 h 2646"/>
                <a:gd name="T116" fmla="*/ 32 w 2038"/>
                <a:gd name="T117" fmla="*/ 2393 h 2646"/>
                <a:gd name="T118" fmla="*/ 0 w 2038"/>
                <a:gd name="T119" fmla="*/ 2503 h 26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038" h="2646">
                  <a:moveTo>
                    <a:pt x="19" y="2561"/>
                  </a:moveTo>
                  <a:lnTo>
                    <a:pt x="19" y="2561"/>
                  </a:lnTo>
                  <a:cubicBezTo>
                    <a:pt x="26" y="2561"/>
                    <a:pt x="32" y="2548"/>
                    <a:pt x="39" y="2548"/>
                  </a:cubicBezTo>
                  <a:cubicBezTo>
                    <a:pt x="52" y="2548"/>
                    <a:pt x="58" y="2568"/>
                    <a:pt x="71" y="2574"/>
                  </a:cubicBezTo>
                  <a:cubicBezTo>
                    <a:pt x="103" y="2593"/>
                    <a:pt x="123" y="2613"/>
                    <a:pt x="162" y="2613"/>
                  </a:cubicBezTo>
                  <a:cubicBezTo>
                    <a:pt x="194" y="2613"/>
                    <a:pt x="207" y="2574"/>
                    <a:pt x="246" y="2574"/>
                  </a:cubicBezTo>
                  <a:cubicBezTo>
                    <a:pt x="297" y="2574"/>
                    <a:pt x="323" y="2600"/>
                    <a:pt x="368" y="2626"/>
                  </a:cubicBezTo>
                  <a:cubicBezTo>
                    <a:pt x="382" y="2632"/>
                    <a:pt x="388" y="2645"/>
                    <a:pt x="401" y="2645"/>
                  </a:cubicBezTo>
                  <a:cubicBezTo>
                    <a:pt x="427" y="2645"/>
                    <a:pt x="433" y="2619"/>
                    <a:pt x="453" y="2606"/>
                  </a:cubicBezTo>
                  <a:cubicBezTo>
                    <a:pt x="466" y="2587"/>
                    <a:pt x="485" y="2587"/>
                    <a:pt x="504" y="2574"/>
                  </a:cubicBezTo>
                  <a:cubicBezTo>
                    <a:pt x="543" y="2561"/>
                    <a:pt x="582" y="2561"/>
                    <a:pt x="608" y="2522"/>
                  </a:cubicBezTo>
                  <a:cubicBezTo>
                    <a:pt x="653" y="2451"/>
                    <a:pt x="640" y="2393"/>
                    <a:pt x="660" y="2309"/>
                  </a:cubicBezTo>
                  <a:cubicBezTo>
                    <a:pt x="666" y="2315"/>
                    <a:pt x="672" y="2309"/>
                    <a:pt x="679" y="2309"/>
                  </a:cubicBezTo>
                  <a:cubicBezTo>
                    <a:pt x="724" y="2348"/>
                    <a:pt x="724" y="2387"/>
                    <a:pt x="770" y="2432"/>
                  </a:cubicBezTo>
                  <a:cubicBezTo>
                    <a:pt x="782" y="2445"/>
                    <a:pt x="802" y="2451"/>
                    <a:pt x="815" y="2471"/>
                  </a:cubicBezTo>
                  <a:cubicBezTo>
                    <a:pt x="821" y="2490"/>
                    <a:pt x="815" y="2509"/>
                    <a:pt x="828" y="2522"/>
                  </a:cubicBezTo>
                  <a:cubicBezTo>
                    <a:pt x="834" y="2535"/>
                    <a:pt x="847" y="2535"/>
                    <a:pt x="860" y="2535"/>
                  </a:cubicBezTo>
                  <a:cubicBezTo>
                    <a:pt x="879" y="2535"/>
                    <a:pt x="879" y="2509"/>
                    <a:pt x="886" y="2490"/>
                  </a:cubicBezTo>
                  <a:cubicBezTo>
                    <a:pt x="892" y="2451"/>
                    <a:pt x="905" y="2432"/>
                    <a:pt x="912" y="2399"/>
                  </a:cubicBezTo>
                  <a:cubicBezTo>
                    <a:pt x="918" y="2380"/>
                    <a:pt x="918" y="2367"/>
                    <a:pt x="931" y="2348"/>
                  </a:cubicBezTo>
                  <a:cubicBezTo>
                    <a:pt x="938" y="2335"/>
                    <a:pt x="944" y="2322"/>
                    <a:pt x="957" y="2322"/>
                  </a:cubicBezTo>
                  <a:cubicBezTo>
                    <a:pt x="989" y="2322"/>
                    <a:pt x="1002" y="2354"/>
                    <a:pt x="1035" y="2354"/>
                  </a:cubicBezTo>
                  <a:cubicBezTo>
                    <a:pt x="1054" y="2354"/>
                    <a:pt x="1061" y="2341"/>
                    <a:pt x="1080" y="2328"/>
                  </a:cubicBezTo>
                  <a:cubicBezTo>
                    <a:pt x="1106" y="2315"/>
                    <a:pt x="1125" y="2309"/>
                    <a:pt x="1158" y="2309"/>
                  </a:cubicBezTo>
                  <a:cubicBezTo>
                    <a:pt x="1164" y="2309"/>
                    <a:pt x="1164" y="2322"/>
                    <a:pt x="1170" y="2328"/>
                  </a:cubicBezTo>
                  <a:cubicBezTo>
                    <a:pt x="1196" y="2348"/>
                    <a:pt x="1196" y="2373"/>
                    <a:pt x="1222" y="2393"/>
                  </a:cubicBezTo>
                  <a:cubicBezTo>
                    <a:pt x="1235" y="2406"/>
                    <a:pt x="1248" y="2406"/>
                    <a:pt x="1261" y="2419"/>
                  </a:cubicBezTo>
                  <a:cubicBezTo>
                    <a:pt x="1274" y="2432"/>
                    <a:pt x="1274" y="2451"/>
                    <a:pt x="1293" y="2464"/>
                  </a:cubicBezTo>
                  <a:cubicBezTo>
                    <a:pt x="1345" y="2496"/>
                    <a:pt x="1390" y="2477"/>
                    <a:pt x="1449" y="2477"/>
                  </a:cubicBezTo>
                  <a:cubicBezTo>
                    <a:pt x="1474" y="2477"/>
                    <a:pt x="1487" y="2490"/>
                    <a:pt x="1520" y="2490"/>
                  </a:cubicBezTo>
                  <a:cubicBezTo>
                    <a:pt x="1533" y="2490"/>
                    <a:pt x="1533" y="2471"/>
                    <a:pt x="1539" y="2458"/>
                  </a:cubicBezTo>
                  <a:cubicBezTo>
                    <a:pt x="1546" y="2432"/>
                    <a:pt x="1558" y="2412"/>
                    <a:pt x="1584" y="2406"/>
                  </a:cubicBezTo>
                  <a:cubicBezTo>
                    <a:pt x="1604" y="2406"/>
                    <a:pt x="1617" y="2406"/>
                    <a:pt x="1636" y="2406"/>
                  </a:cubicBezTo>
                  <a:cubicBezTo>
                    <a:pt x="1649" y="2399"/>
                    <a:pt x="1662" y="2393"/>
                    <a:pt x="1675" y="2393"/>
                  </a:cubicBezTo>
                  <a:cubicBezTo>
                    <a:pt x="1694" y="2393"/>
                    <a:pt x="1694" y="2419"/>
                    <a:pt x="1720" y="2432"/>
                  </a:cubicBezTo>
                  <a:cubicBezTo>
                    <a:pt x="1740" y="2445"/>
                    <a:pt x="1759" y="2451"/>
                    <a:pt x="1791" y="2451"/>
                  </a:cubicBezTo>
                  <a:cubicBezTo>
                    <a:pt x="1811" y="2451"/>
                    <a:pt x="1824" y="2445"/>
                    <a:pt x="1850" y="2445"/>
                  </a:cubicBezTo>
                  <a:cubicBezTo>
                    <a:pt x="1869" y="2445"/>
                    <a:pt x="1882" y="2464"/>
                    <a:pt x="1901" y="2464"/>
                  </a:cubicBezTo>
                  <a:cubicBezTo>
                    <a:pt x="1934" y="2464"/>
                    <a:pt x="1934" y="2464"/>
                    <a:pt x="1934" y="2464"/>
                  </a:cubicBezTo>
                  <a:cubicBezTo>
                    <a:pt x="1934" y="2367"/>
                    <a:pt x="1934" y="2367"/>
                    <a:pt x="1934" y="2367"/>
                  </a:cubicBezTo>
                  <a:cubicBezTo>
                    <a:pt x="1934" y="2335"/>
                    <a:pt x="1947" y="2315"/>
                    <a:pt x="1960" y="2296"/>
                  </a:cubicBezTo>
                  <a:cubicBezTo>
                    <a:pt x="1985" y="2257"/>
                    <a:pt x="1998" y="2238"/>
                    <a:pt x="2037" y="2212"/>
                  </a:cubicBezTo>
                  <a:lnTo>
                    <a:pt x="2037" y="2212"/>
                  </a:lnTo>
                  <a:cubicBezTo>
                    <a:pt x="2024" y="2186"/>
                    <a:pt x="2018" y="2167"/>
                    <a:pt x="1998" y="2147"/>
                  </a:cubicBezTo>
                  <a:cubicBezTo>
                    <a:pt x="1992" y="2141"/>
                    <a:pt x="1992" y="2134"/>
                    <a:pt x="1985" y="2128"/>
                  </a:cubicBezTo>
                  <a:cubicBezTo>
                    <a:pt x="1953" y="2115"/>
                    <a:pt x="1927" y="2121"/>
                    <a:pt x="1895" y="2108"/>
                  </a:cubicBezTo>
                  <a:cubicBezTo>
                    <a:pt x="1882" y="2102"/>
                    <a:pt x="1876" y="2089"/>
                    <a:pt x="1862" y="2083"/>
                  </a:cubicBezTo>
                  <a:cubicBezTo>
                    <a:pt x="1850" y="2069"/>
                    <a:pt x="1837" y="2069"/>
                    <a:pt x="1824" y="2057"/>
                  </a:cubicBezTo>
                  <a:cubicBezTo>
                    <a:pt x="1811" y="2031"/>
                    <a:pt x="1817" y="2011"/>
                    <a:pt x="1811" y="1985"/>
                  </a:cubicBezTo>
                  <a:cubicBezTo>
                    <a:pt x="1811" y="1966"/>
                    <a:pt x="1798" y="1953"/>
                    <a:pt x="1798" y="1927"/>
                  </a:cubicBezTo>
                  <a:cubicBezTo>
                    <a:pt x="1798" y="1772"/>
                    <a:pt x="1798" y="1772"/>
                    <a:pt x="1798" y="1772"/>
                  </a:cubicBezTo>
                  <a:cubicBezTo>
                    <a:pt x="1798" y="1720"/>
                    <a:pt x="1772" y="1681"/>
                    <a:pt x="1727" y="1656"/>
                  </a:cubicBezTo>
                  <a:cubicBezTo>
                    <a:pt x="1701" y="1636"/>
                    <a:pt x="1669" y="1630"/>
                    <a:pt x="1669" y="1604"/>
                  </a:cubicBezTo>
                  <a:cubicBezTo>
                    <a:pt x="1669" y="1578"/>
                    <a:pt x="1669" y="1578"/>
                    <a:pt x="1669" y="1578"/>
                  </a:cubicBezTo>
                  <a:cubicBezTo>
                    <a:pt x="1669" y="1500"/>
                    <a:pt x="1675" y="1462"/>
                    <a:pt x="1675" y="1384"/>
                  </a:cubicBezTo>
                  <a:cubicBezTo>
                    <a:pt x="1688" y="1332"/>
                    <a:pt x="1688" y="1332"/>
                    <a:pt x="1688" y="1332"/>
                  </a:cubicBezTo>
                  <a:cubicBezTo>
                    <a:pt x="1681" y="1319"/>
                    <a:pt x="1681" y="1307"/>
                    <a:pt x="1675" y="1300"/>
                  </a:cubicBezTo>
                  <a:cubicBezTo>
                    <a:pt x="1662" y="1274"/>
                    <a:pt x="1630" y="1268"/>
                    <a:pt x="1630" y="1242"/>
                  </a:cubicBezTo>
                  <a:cubicBezTo>
                    <a:pt x="1630" y="1216"/>
                    <a:pt x="1636" y="1197"/>
                    <a:pt x="1630" y="1171"/>
                  </a:cubicBezTo>
                  <a:cubicBezTo>
                    <a:pt x="1623" y="1151"/>
                    <a:pt x="1610" y="1145"/>
                    <a:pt x="1610" y="1125"/>
                  </a:cubicBezTo>
                  <a:cubicBezTo>
                    <a:pt x="1610" y="1087"/>
                    <a:pt x="1643" y="1074"/>
                    <a:pt x="1643" y="1035"/>
                  </a:cubicBezTo>
                  <a:cubicBezTo>
                    <a:pt x="1643" y="990"/>
                    <a:pt x="1643" y="964"/>
                    <a:pt x="1623" y="925"/>
                  </a:cubicBezTo>
                  <a:cubicBezTo>
                    <a:pt x="1617" y="905"/>
                    <a:pt x="1597" y="899"/>
                    <a:pt x="1597" y="873"/>
                  </a:cubicBezTo>
                  <a:cubicBezTo>
                    <a:pt x="1597" y="841"/>
                    <a:pt x="1623" y="834"/>
                    <a:pt x="1649" y="809"/>
                  </a:cubicBezTo>
                  <a:cubicBezTo>
                    <a:pt x="1675" y="783"/>
                    <a:pt x="1701" y="776"/>
                    <a:pt x="1733" y="757"/>
                  </a:cubicBezTo>
                  <a:cubicBezTo>
                    <a:pt x="1778" y="731"/>
                    <a:pt x="1791" y="692"/>
                    <a:pt x="1817" y="653"/>
                  </a:cubicBezTo>
                  <a:cubicBezTo>
                    <a:pt x="1824" y="647"/>
                    <a:pt x="1830" y="647"/>
                    <a:pt x="1837" y="640"/>
                  </a:cubicBezTo>
                  <a:cubicBezTo>
                    <a:pt x="1843" y="627"/>
                    <a:pt x="1843" y="615"/>
                    <a:pt x="1850" y="589"/>
                  </a:cubicBezTo>
                  <a:lnTo>
                    <a:pt x="1850" y="589"/>
                  </a:lnTo>
                  <a:cubicBezTo>
                    <a:pt x="1837" y="582"/>
                    <a:pt x="1824" y="576"/>
                    <a:pt x="1817" y="569"/>
                  </a:cubicBezTo>
                  <a:cubicBezTo>
                    <a:pt x="1785" y="537"/>
                    <a:pt x="1778" y="511"/>
                    <a:pt x="1759" y="472"/>
                  </a:cubicBezTo>
                  <a:cubicBezTo>
                    <a:pt x="1727" y="401"/>
                    <a:pt x="1707" y="356"/>
                    <a:pt x="1681" y="285"/>
                  </a:cubicBezTo>
                  <a:cubicBezTo>
                    <a:pt x="1662" y="240"/>
                    <a:pt x="1630" y="227"/>
                    <a:pt x="1604" y="181"/>
                  </a:cubicBezTo>
                  <a:cubicBezTo>
                    <a:pt x="1584" y="155"/>
                    <a:pt x="1591" y="117"/>
                    <a:pt x="1558" y="117"/>
                  </a:cubicBezTo>
                  <a:cubicBezTo>
                    <a:pt x="1507" y="117"/>
                    <a:pt x="1494" y="168"/>
                    <a:pt x="1442" y="181"/>
                  </a:cubicBezTo>
                  <a:cubicBezTo>
                    <a:pt x="1462" y="123"/>
                    <a:pt x="1487" y="91"/>
                    <a:pt x="1520" y="39"/>
                  </a:cubicBezTo>
                  <a:cubicBezTo>
                    <a:pt x="1513" y="26"/>
                    <a:pt x="1513" y="26"/>
                    <a:pt x="1513" y="26"/>
                  </a:cubicBezTo>
                  <a:cubicBezTo>
                    <a:pt x="1487" y="26"/>
                    <a:pt x="1474" y="26"/>
                    <a:pt x="1455" y="13"/>
                  </a:cubicBezTo>
                  <a:cubicBezTo>
                    <a:pt x="1416" y="45"/>
                    <a:pt x="1397" y="78"/>
                    <a:pt x="1345" y="78"/>
                  </a:cubicBezTo>
                  <a:cubicBezTo>
                    <a:pt x="1274" y="78"/>
                    <a:pt x="1229" y="45"/>
                    <a:pt x="1177" y="0"/>
                  </a:cubicBezTo>
                  <a:lnTo>
                    <a:pt x="1177" y="0"/>
                  </a:lnTo>
                  <a:cubicBezTo>
                    <a:pt x="1145" y="71"/>
                    <a:pt x="1164" y="142"/>
                    <a:pt x="1119" y="201"/>
                  </a:cubicBezTo>
                  <a:cubicBezTo>
                    <a:pt x="1086" y="240"/>
                    <a:pt x="1054" y="246"/>
                    <a:pt x="1015" y="272"/>
                  </a:cubicBezTo>
                  <a:cubicBezTo>
                    <a:pt x="918" y="336"/>
                    <a:pt x="892" y="414"/>
                    <a:pt x="867" y="517"/>
                  </a:cubicBezTo>
                  <a:cubicBezTo>
                    <a:pt x="873" y="576"/>
                    <a:pt x="873" y="621"/>
                    <a:pt x="841" y="660"/>
                  </a:cubicBezTo>
                  <a:cubicBezTo>
                    <a:pt x="795" y="705"/>
                    <a:pt x="744" y="705"/>
                    <a:pt x="718" y="763"/>
                  </a:cubicBezTo>
                  <a:cubicBezTo>
                    <a:pt x="653" y="731"/>
                    <a:pt x="634" y="660"/>
                    <a:pt x="563" y="660"/>
                  </a:cubicBezTo>
                  <a:cubicBezTo>
                    <a:pt x="537" y="660"/>
                    <a:pt x="524" y="686"/>
                    <a:pt x="498" y="705"/>
                  </a:cubicBezTo>
                  <a:lnTo>
                    <a:pt x="498" y="705"/>
                  </a:lnTo>
                  <a:cubicBezTo>
                    <a:pt x="498" y="737"/>
                    <a:pt x="530" y="750"/>
                    <a:pt x="530" y="783"/>
                  </a:cubicBezTo>
                  <a:cubicBezTo>
                    <a:pt x="530" y="834"/>
                    <a:pt x="524" y="860"/>
                    <a:pt x="504" y="905"/>
                  </a:cubicBezTo>
                  <a:cubicBezTo>
                    <a:pt x="504" y="919"/>
                    <a:pt x="491" y="925"/>
                    <a:pt x="491" y="944"/>
                  </a:cubicBezTo>
                  <a:cubicBezTo>
                    <a:pt x="491" y="964"/>
                    <a:pt x="511" y="970"/>
                    <a:pt x="511" y="996"/>
                  </a:cubicBezTo>
                  <a:cubicBezTo>
                    <a:pt x="517" y="1028"/>
                    <a:pt x="491" y="1054"/>
                    <a:pt x="517" y="1080"/>
                  </a:cubicBezTo>
                  <a:cubicBezTo>
                    <a:pt x="530" y="1100"/>
                    <a:pt x="550" y="1093"/>
                    <a:pt x="569" y="1100"/>
                  </a:cubicBezTo>
                  <a:cubicBezTo>
                    <a:pt x="575" y="1106"/>
                    <a:pt x="575" y="1112"/>
                    <a:pt x="582" y="1119"/>
                  </a:cubicBezTo>
                  <a:cubicBezTo>
                    <a:pt x="601" y="1138"/>
                    <a:pt x="608" y="1158"/>
                    <a:pt x="608" y="1190"/>
                  </a:cubicBezTo>
                  <a:cubicBezTo>
                    <a:pt x="608" y="1319"/>
                    <a:pt x="608" y="1319"/>
                    <a:pt x="608" y="1319"/>
                  </a:cubicBezTo>
                  <a:cubicBezTo>
                    <a:pt x="608" y="1365"/>
                    <a:pt x="569" y="1384"/>
                    <a:pt x="524" y="1384"/>
                  </a:cubicBezTo>
                  <a:cubicBezTo>
                    <a:pt x="485" y="1384"/>
                    <a:pt x="459" y="1365"/>
                    <a:pt x="420" y="1365"/>
                  </a:cubicBezTo>
                  <a:cubicBezTo>
                    <a:pt x="407" y="1365"/>
                    <a:pt x="407" y="1391"/>
                    <a:pt x="401" y="1404"/>
                  </a:cubicBezTo>
                  <a:cubicBezTo>
                    <a:pt x="388" y="1423"/>
                    <a:pt x="382" y="1442"/>
                    <a:pt x="362" y="1455"/>
                  </a:cubicBezTo>
                  <a:cubicBezTo>
                    <a:pt x="343" y="1475"/>
                    <a:pt x="317" y="1475"/>
                    <a:pt x="297" y="1494"/>
                  </a:cubicBezTo>
                  <a:cubicBezTo>
                    <a:pt x="291" y="1500"/>
                    <a:pt x="291" y="1507"/>
                    <a:pt x="291" y="1513"/>
                  </a:cubicBezTo>
                  <a:cubicBezTo>
                    <a:pt x="259" y="1578"/>
                    <a:pt x="252" y="1610"/>
                    <a:pt x="226" y="1675"/>
                  </a:cubicBezTo>
                  <a:cubicBezTo>
                    <a:pt x="213" y="1720"/>
                    <a:pt x="200" y="1753"/>
                    <a:pt x="194" y="1798"/>
                  </a:cubicBezTo>
                  <a:cubicBezTo>
                    <a:pt x="194" y="1811"/>
                    <a:pt x="194" y="1824"/>
                    <a:pt x="187" y="1830"/>
                  </a:cubicBezTo>
                  <a:cubicBezTo>
                    <a:pt x="168" y="1895"/>
                    <a:pt x="136" y="1921"/>
                    <a:pt x="136" y="1979"/>
                  </a:cubicBezTo>
                  <a:cubicBezTo>
                    <a:pt x="136" y="2011"/>
                    <a:pt x="162" y="2024"/>
                    <a:pt x="162" y="2050"/>
                  </a:cubicBezTo>
                  <a:cubicBezTo>
                    <a:pt x="162" y="2069"/>
                    <a:pt x="149" y="2076"/>
                    <a:pt x="142" y="2095"/>
                  </a:cubicBezTo>
                  <a:cubicBezTo>
                    <a:pt x="136" y="2115"/>
                    <a:pt x="136" y="2128"/>
                    <a:pt x="123" y="2147"/>
                  </a:cubicBezTo>
                  <a:cubicBezTo>
                    <a:pt x="116" y="2160"/>
                    <a:pt x="110" y="2167"/>
                    <a:pt x="97" y="2180"/>
                  </a:cubicBezTo>
                  <a:cubicBezTo>
                    <a:pt x="97" y="2180"/>
                    <a:pt x="84" y="2180"/>
                    <a:pt x="84" y="2192"/>
                  </a:cubicBezTo>
                  <a:cubicBezTo>
                    <a:pt x="84" y="2205"/>
                    <a:pt x="91" y="2218"/>
                    <a:pt x="91" y="2231"/>
                  </a:cubicBezTo>
                  <a:cubicBezTo>
                    <a:pt x="91" y="2238"/>
                    <a:pt x="84" y="2238"/>
                    <a:pt x="84" y="2244"/>
                  </a:cubicBezTo>
                  <a:cubicBezTo>
                    <a:pt x="84" y="2251"/>
                    <a:pt x="91" y="2257"/>
                    <a:pt x="84" y="2270"/>
                  </a:cubicBezTo>
                  <a:cubicBezTo>
                    <a:pt x="77" y="2289"/>
                    <a:pt x="58" y="2296"/>
                    <a:pt x="39" y="2315"/>
                  </a:cubicBezTo>
                  <a:cubicBezTo>
                    <a:pt x="26" y="2341"/>
                    <a:pt x="32" y="2361"/>
                    <a:pt x="32" y="2393"/>
                  </a:cubicBezTo>
                  <a:cubicBezTo>
                    <a:pt x="32" y="2419"/>
                    <a:pt x="32" y="2438"/>
                    <a:pt x="19" y="2458"/>
                  </a:cubicBezTo>
                  <a:cubicBezTo>
                    <a:pt x="13" y="2477"/>
                    <a:pt x="0" y="2483"/>
                    <a:pt x="0" y="2503"/>
                  </a:cubicBezTo>
                  <a:cubicBezTo>
                    <a:pt x="0" y="2529"/>
                    <a:pt x="13" y="2535"/>
                    <a:pt x="19" y="2561"/>
                  </a:cubicBezTo>
                </a:path>
              </a:pathLst>
            </a:custGeom>
            <a:solidFill>
              <a:schemeClr val="accent2"/>
            </a:solidFill>
            <a:ln w="28575" cap="flat" cmpd="sng">
              <a:solidFill>
                <a:schemeClr val="bg1"/>
              </a:solidFill>
              <a:bevel/>
              <a:headEnd/>
              <a:tailEnd/>
            </a:ln>
            <a:effectLst/>
          </p:spPr>
          <p:txBody>
            <a:bodyPr wrap="none" anchor="ctr"/>
            <a:lstStyle/>
            <a:p>
              <a:endParaRPr lang="en-US">
                <a:latin typeface="Poppins Light" charset="0"/>
              </a:endParaRPr>
            </a:p>
          </p:txBody>
        </p:sp>
        <p:sp>
          <p:nvSpPr>
            <p:cNvPr id="26" name="Freeform 89"/>
            <p:cNvSpPr>
              <a:spLocks noChangeArrowheads="1"/>
            </p:cNvSpPr>
            <p:nvPr/>
          </p:nvSpPr>
          <p:spPr bwMode="auto">
            <a:xfrm>
              <a:off x="10713215" y="5631345"/>
              <a:ext cx="1619638" cy="1622795"/>
            </a:xfrm>
            <a:custGeom>
              <a:avLst/>
              <a:gdLst>
                <a:gd name="T0" fmla="*/ 7 w 2342"/>
                <a:gd name="T1" fmla="*/ 181 h 2348"/>
                <a:gd name="T2" fmla="*/ 123 w 2342"/>
                <a:gd name="T3" fmla="*/ 200 h 2348"/>
                <a:gd name="T4" fmla="*/ 207 w 2342"/>
                <a:gd name="T5" fmla="*/ 187 h 2348"/>
                <a:gd name="T6" fmla="*/ 304 w 2342"/>
                <a:gd name="T7" fmla="*/ 136 h 2348"/>
                <a:gd name="T8" fmla="*/ 362 w 2342"/>
                <a:gd name="T9" fmla="*/ 200 h 2348"/>
                <a:gd name="T10" fmla="*/ 401 w 2342"/>
                <a:gd name="T11" fmla="*/ 343 h 2348"/>
                <a:gd name="T12" fmla="*/ 382 w 2342"/>
                <a:gd name="T13" fmla="*/ 349 h 2348"/>
                <a:gd name="T14" fmla="*/ 272 w 2342"/>
                <a:gd name="T15" fmla="*/ 323 h 2348"/>
                <a:gd name="T16" fmla="*/ 123 w 2342"/>
                <a:gd name="T17" fmla="*/ 414 h 2348"/>
                <a:gd name="T18" fmla="*/ 123 w 2342"/>
                <a:gd name="T19" fmla="*/ 381 h 2348"/>
                <a:gd name="T20" fmla="*/ 0 w 2342"/>
                <a:gd name="T21" fmla="*/ 291 h 2348"/>
                <a:gd name="T22" fmla="*/ 13 w 2342"/>
                <a:gd name="T23" fmla="*/ 213 h 2348"/>
                <a:gd name="T24" fmla="*/ 272 w 2342"/>
                <a:gd name="T25" fmla="*/ 459 h 2348"/>
                <a:gd name="T26" fmla="*/ 259 w 2342"/>
                <a:gd name="T27" fmla="*/ 433 h 2348"/>
                <a:gd name="T28" fmla="*/ 233 w 2342"/>
                <a:gd name="T29" fmla="*/ 478 h 2348"/>
                <a:gd name="T30" fmla="*/ 233 w 2342"/>
                <a:gd name="T31" fmla="*/ 537 h 2348"/>
                <a:gd name="T32" fmla="*/ 272 w 2342"/>
                <a:gd name="T33" fmla="*/ 459 h 2348"/>
                <a:gd name="T34" fmla="*/ 860 w 2342"/>
                <a:gd name="T35" fmla="*/ 440 h 2348"/>
                <a:gd name="T36" fmla="*/ 970 w 2342"/>
                <a:gd name="T37" fmla="*/ 614 h 2348"/>
                <a:gd name="T38" fmla="*/ 1158 w 2342"/>
                <a:gd name="T39" fmla="*/ 1190 h 2348"/>
                <a:gd name="T40" fmla="*/ 1119 w 2342"/>
                <a:gd name="T41" fmla="*/ 1403 h 2348"/>
                <a:gd name="T42" fmla="*/ 1138 w 2342"/>
                <a:gd name="T43" fmla="*/ 1545 h 2348"/>
                <a:gd name="T44" fmla="*/ 1248 w 2342"/>
                <a:gd name="T45" fmla="*/ 1552 h 2348"/>
                <a:gd name="T46" fmla="*/ 1391 w 2342"/>
                <a:gd name="T47" fmla="*/ 1642 h 2348"/>
                <a:gd name="T48" fmla="*/ 1423 w 2342"/>
                <a:gd name="T49" fmla="*/ 2063 h 2348"/>
                <a:gd name="T50" fmla="*/ 1423 w 2342"/>
                <a:gd name="T51" fmla="*/ 2257 h 2348"/>
                <a:gd name="T52" fmla="*/ 1332 w 2342"/>
                <a:gd name="T53" fmla="*/ 2257 h 2348"/>
                <a:gd name="T54" fmla="*/ 1442 w 2342"/>
                <a:gd name="T55" fmla="*/ 2347 h 2348"/>
                <a:gd name="T56" fmla="*/ 1500 w 2342"/>
                <a:gd name="T57" fmla="*/ 2270 h 2348"/>
                <a:gd name="T58" fmla="*/ 1675 w 2342"/>
                <a:gd name="T59" fmla="*/ 2063 h 2348"/>
                <a:gd name="T60" fmla="*/ 1779 w 2342"/>
                <a:gd name="T61" fmla="*/ 1966 h 2348"/>
                <a:gd name="T62" fmla="*/ 1908 w 2342"/>
                <a:gd name="T63" fmla="*/ 1882 h 2348"/>
                <a:gd name="T64" fmla="*/ 1895 w 2342"/>
                <a:gd name="T65" fmla="*/ 1804 h 2348"/>
                <a:gd name="T66" fmla="*/ 1908 w 2342"/>
                <a:gd name="T67" fmla="*/ 1714 h 2348"/>
                <a:gd name="T68" fmla="*/ 1979 w 2342"/>
                <a:gd name="T69" fmla="*/ 1675 h 2348"/>
                <a:gd name="T70" fmla="*/ 2031 w 2342"/>
                <a:gd name="T71" fmla="*/ 1545 h 2348"/>
                <a:gd name="T72" fmla="*/ 2089 w 2342"/>
                <a:gd name="T73" fmla="*/ 1390 h 2348"/>
                <a:gd name="T74" fmla="*/ 2063 w 2342"/>
                <a:gd name="T75" fmla="*/ 1287 h 2348"/>
                <a:gd name="T76" fmla="*/ 2134 w 2342"/>
                <a:gd name="T77" fmla="*/ 1216 h 2348"/>
                <a:gd name="T78" fmla="*/ 2095 w 2342"/>
                <a:gd name="T79" fmla="*/ 1190 h 2348"/>
                <a:gd name="T80" fmla="*/ 2180 w 2342"/>
                <a:gd name="T81" fmla="*/ 996 h 2348"/>
                <a:gd name="T82" fmla="*/ 2322 w 2342"/>
                <a:gd name="T83" fmla="*/ 808 h 2348"/>
                <a:gd name="T84" fmla="*/ 2335 w 2342"/>
                <a:gd name="T85" fmla="*/ 595 h 2348"/>
                <a:gd name="T86" fmla="*/ 2270 w 2342"/>
                <a:gd name="T87" fmla="*/ 459 h 2348"/>
                <a:gd name="T88" fmla="*/ 2128 w 2342"/>
                <a:gd name="T89" fmla="*/ 446 h 2348"/>
                <a:gd name="T90" fmla="*/ 1908 w 2342"/>
                <a:gd name="T91" fmla="*/ 401 h 2348"/>
                <a:gd name="T92" fmla="*/ 1766 w 2342"/>
                <a:gd name="T93" fmla="*/ 155 h 2348"/>
                <a:gd name="T94" fmla="*/ 1539 w 2342"/>
                <a:gd name="T95" fmla="*/ 116 h 2348"/>
                <a:gd name="T96" fmla="*/ 1248 w 2342"/>
                <a:gd name="T97" fmla="*/ 13 h 2348"/>
                <a:gd name="T98" fmla="*/ 1158 w 2342"/>
                <a:gd name="T99" fmla="*/ 0 h 2348"/>
                <a:gd name="T100" fmla="*/ 1100 w 2342"/>
                <a:gd name="T101" fmla="*/ 77 h 2348"/>
                <a:gd name="T102" fmla="*/ 1009 w 2342"/>
                <a:gd name="T103" fmla="*/ 252 h 2348"/>
                <a:gd name="T104" fmla="*/ 860 w 2342"/>
                <a:gd name="T105" fmla="*/ 440 h 2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342" h="2348">
                  <a:moveTo>
                    <a:pt x="7" y="181"/>
                  </a:moveTo>
                  <a:lnTo>
                    <a:pt x="7" y="181"/>
                  </a:lnTo>
                  <a:cubicBezTo>
                    <a:pt x="78" y="181"/>
                    <a:pt x="78" y="181"/>
                    <a:pt x="78" y="181"/>
                  </a:cubicBezTo>
                  <a:cubicBezTo>
                    <a:pt x="97" y="181"/>
                    <a:pt x="103" y="200"/>
                    <a:pt x="123" y="200"/>
                  </a:cubicBezTo>
                  <a:cubicBezTo>
                    <a:pt x="136" y="200"/>
                    <a:pt x="142" y="187"/>
                    <a:pt x="155" y="187"/>
                  </a:cubicBezTo>
                  <a:cubicBezTo>
                    <a:pt x="207" y="187"/>
                    <a:pt x="207" y="187"/>
                    <a:pt x="207" y="187"/>
                  </a:cubicBezTo>
                  <a:cubicBezTo>
                    <a:pt x="233" y="194"/>
                    <a:pt x="233" y="194"/>
                    <a:pt x="233" y="194"/>
                  </a:cubicBezTo>
                  <a:cubicBezTo>
                    <a:pt x="265" y="181"/>
                    <a:pt x="265" y="136"/>
                    <a:pt x="304" y="136"/>
                  </a:cubicBezTo>
                  <a:cubicBezTo>
                    <a:pt x="317" y="136"/>
                    <a:pt x="310" y="168"/>
                    <a:pt x="317" y="181"/>
                  </a:cubicBezTo>
                  <a:cubicBezTo>
                    <a:pt x="330" y="194"/>
                    <a:pt x="349" y="187"/>
                    <a:pt x="362" y="200"/>
                  </a:cubicBezTo>
                  <a:cubicBezTo>
                    <a:pt x="382" y="220"/>
                    <a:pt x="375" y="239"/>
                    <a:pt x="382" y="265"/>
                  </a:cubicBezTo>
                  <a:cubicBezTo>
                    <a:pt x="382" y="297"/>
                    <a:pt x="401" y="310"/>
                    <a:pt x="401" y="343"/>
                  </a:cubicBezTo>
                  <a:cubicBezTo>
                    <a:pt x="401" y="362"/>
                    <a:pt x="401" y="362"/>
                    <a:pt x="401" y="362"/>
                  </a:cubicBezTo>
                  <a:cubicBezTo>
                    <a:pt x="395" y="355"/>
                    <a:pt x="395" y="349"/>
                    <a:pt x="382" y="349"/>
                  </a:cubicBezTo>
                  <a:cubicBezTo>
                    <a:pt x="349" y="349"/>
                    <a:pt x="343" y="375"/>
                    <a:pt x="310" y="388"/>
                  </a:cubicBezTo>
                  <a:cubicBezTo>
                    <a:pt x="310" y="355"/>
                    <a:pt x="304" y="323"/>
                    <a:pt x="272" y="323"/>
                  </a:cubicBezTo>
                  <a:cubicBezTo>
                    <a:pt x="246" y="323"/>
                    <a:pt x="246" y="355"/>
                    <a:pt x="220" y="375"/>
                  </a:cubicBezTo>
                  <a:cubicBezTo>
                    <a:pt x="188" y="401"/>
                    <a:pt x="155" y="394"/>
                    <a:pt x="123" y="414"/>
                  </a:cubicBezTo>
                  <a:cubicBezTo>
                    <a:pt x="110" y="414"/>
                    <a:pt x="110" y="414"/>
                    <a:pt x="110" y="414"/>
                  </a:cubicBezTo>
                  <a:cubicBezTo>
                    <a:pt x="117" y="401"/>
                    <a:pt x="123" y="394"/>
                    <a:pt x="123" y="381"/>
                  </a:cubicBezTo>
                  <a:cubicBezTo>
                    <a:pt x="123" y="304"/>
                    <a:pt x="123" y="304"/>
                    <a:pt x="123" y="304"/>
                  </a:cubicBezTo>
                  <a:cubicBezTo>
                    <a:pt x="78" y="291"/>
                    <a:pt x="52" y="291"/>
                    <a:pt x="0" y="291"/>
                  </a:cubicBezTo>
                  <a:cubicBezTo>
                    <a:pt x="0" y="284"/>
                    <a:pt x="0" y="284"/>
                    <a:pt x="0" y="278"/>
                  </a:cubicBezTo>
                  <a:cubicBezTo>
                    <a:pt x="0" y="252"/>
                    <a:pt x="13" y="239"/>
                    <a:pt x="13" y="213"/>
                  </a:cubicBezTo>
                  <a:cubicBezTo>
                    <a:pt x="13" y="200"/>
                    <a:pt x="13" y="194"/>
                    <a:pt x="7" y="181"/>
                  </a:cubicBezTo>
                  <a:close/>
                  <a:moveTo>
                    <a:pt x="272" y="459"/>
                  </a:moveTo>
                  <a:lnTo>
                    <a:pt x="272" y="459"/>
                  </a:lnTo>
                  <a:cubicBezTo>
                    <a:pt x="272" y="446"/>
                    <a:pt x="265" y="440"/>
                    <a:pt x="259" y="433"/>
                  </a:cubicBezTo>
                  <a:cubicBezTo>
                    <a:pt x="246" y="440"/>
                    <a:pt x="246" y="440"/>
                    <a:pt x="246" y="440"/>
                  </a:cubicBezTo>
                  <a:cubicBezTo>
                    <a:pt x="246" y="453"/>
                    <a:pt x="246" y="465"/>
                    <a:pt x="233" y="478"/>
                  </a:cubicBezTo>
                  <a:cubicBezTo>
                    <a:pt x="226" y="491"/>
                    <a:pt x="207" y="491"/>
                    <a:pt x="207" y="504"/>
                  </a:cubicBezTo>
                  <a:cubicBezTo>
                    <a:pt x="207" y="517"/>
                    <a:pt x="226" y="524"/>
                    <a:pt x="233" y="537"/>
                  </a:cubicBezTo>
                  <a:cubicBezTo>
                    <a:pt x="239" y="562"/>
                    <a:pt x="239" y="575"/>
                    <a:pt x="252" y="601"/>
                  </a:cubicBezTo>
                  <a:cubicBezTo>
                    <a:pt x="272" y="550"/>
                    <a:pt x="272" y="511"/>
                    <a:pt x="272" y="459"/>
                  </a:cubicBezTo>
                  <a:close/>
                  <a:moveTo>
                    <a:pt x="860" y="440"/>
                  </a:moveTo>
                  <a:lnTo>
                    <a:pt x="860" y="440"/>
                  </a:lnTo>
                  <a:cubicBezTo>
                    <a:pt x="873" y="446"/>
                    <a:pt x="880" y="459"/>
                    <a:pt x="893" y="472"/>
                  </a:cubicBezTo>
                  <a:cubicBezTo>
                    <a:pt x="931" y="524"/>
                    <a:pt x="951" y="556"/>
                    <a:pt x="970" y="614"/>
                  </a:cubicBezTo>
                  <a:cubicBezTo>
                    <a:pt x="1009" y="705"/>
                    <a:pt x="1054" y="744"/>
                    <a:pt x="1093" y="841"/>
                  </a:cubicBezTo>
                  <a:cubicBezTo>
                    <a:pt x="1151" y="970"/>
                    <a:pt x="1158" y="1054"/>
                    <a:pt x="1158" y="1190"/>
                  </a:cubicBezTo>
                  <a:cubicBezTo>
                    <a:pt x="1158" y="1235"/>
                    <a:pt x="1158" y="1235"/>
                    <a:pt x="1158" y="1235"/>
                  </a:cubicBezTo>
                  <a:cubicBezTo>
                    <a:pt x="1158" y="1300"/>
                    <a:pt x="1125" y="1332"/>
                    <a:pt x="1119" y="1403"/>
                  </a:cubicBezTo>
                  <a:cubicBezTo>
                    <a:pt x="1119" y="1410"/>
                    <a:pt x="1119" y="1410"/>
                    <a:pt x="1119" y="1416"/>
                  </a:cubicBezTo>
                  <a:cubicBezTo>
                    <a:pt x="1119" y="1468"/>
                    <a:pt x="1125" y="1507"/>
                    <a:pt x="1138" y="1545"/>
                  </a:cubicBezTo>
                  <a:lnTo>
                    <a:pt x="1138" y="1545"/>
                  </a:lnTo>
                  <a:cubicBezTo>
                    <a:pt x="1177" y="1545"/>
                    <a:pt x="1203" y="1552"/>
                    <a:pt x="1248" y="1552"/>
                  </a:cubicBezTo>
                  <a:cubicBezTo>
                    <a:pt x="1384" y="1552"/>
                    <a:pt x="1384" y="1552"/>
                    <a:pt x="1384" y="1552"/>
                  </a:cubicBezTo>
                  <a:cubicBezTo>
                    <a:pt x="1391" y="1642"/>
                    <a:pt x="1391" y="1642"/>
                    <a:pt x="1391" y="1642"/>
                  </a:cubicBezTo>
                  <a:cubicBezTo>
                    <a:pt x="1391" y="1752"/>
                    <a:pt x="1391" y="1817"/>
                    <a:pt x="1391" y="1927"/>
                  </a:cubicBezTo>
                  <a:cubicBezTo>
                    <a:pt x="1391" y="1979"/>
                    <a:pt x="1416" y="2005"/>
                    <a:pt x="1423" y="2063"/>
                  </a:cubicBezTo>
                  <a:cubicBezTo>
                    <a:pt x="1429" y="2095"/>
                    <a:pt x="1423" y="2108"/>
                    <a:pt x="1423" y="2140"/>
                  </a:cubicBezTo>
                  <a:cubicBezTo>
                    <a:pt x="1423" y="2186"/>
                    <a:pt x="1429" y="2212"/>
                    <a:pt x="1423" y="2257"/>
                  </a:cubicBezTo>
                  <a:cubicBezTo>
                    <a:pt x="1332" y="2257"/>
                    <a:pt x="1332" y="2257"/>
                    <a:pt x="1332" y="2257"/>
                  </a:cubicBezTo>
                  <a:lnTo>
                    <a:pt x="1332" y="2257"/>
                  </a:lnTo>
                  <a:cubicBezTo>
                    <a:pt x="1332" y="2263"/>
                    <a:pt x="1371" y="2289"/>
                    <a:pt x="1397" y="2308"/>
                  </a:cubicBezTo>
                  <a:cubicBezTo>
                    <a:pt x="1416" y="2321"/>
                    <a:pt x="1416" y="2347"/>
                    <a:pt x="1442" y="2347"/>
                  </a:cubicBezTo>
                  <a:cubicBezTo>
                    <a:pt x="1455" y="2347"/>
                    <a:pt x="1468" y="2334"/>
                    <a:pt x="1475" y="2321"/>
                  </a:cubicBezTo>
                  <a:cubicBezTo>
                    <a:pt x="1481" y="2302"/>
                    <a:pt x="1488" y="2289"/>
                    <a:pt x="1500" y="2270"/>
                  </a:cubicBezTo>
                  <a:cubicBezTo>
                    <a:pt x="1526" y="2244"/>
                    <a:pt x="1539" y="2224"/>
                    <a:pt x="1565" y="2198"/>
                  </a:cubicBezTo>
                  <a:cubicBezTo>
                    <a:pt x="1611" y="2147"/>
                    <a:pt x="1643" y="2121"/>
                    <a:pt x="1675" y="2063"/>
                  </a:cubicBezTo>
                  <a:cubicBezTo>
                    <a:pt x="1688" y="2037"/>
                    <a:pt x="1682" y="2017"/>
                    <a:pt x="1701" y="1992"/>
                  </a:cubicBezTo>
                  <a:cubicBezTo>
                    <a:pt x="1720" y="1972"/>
                    <a:pt x="1753" y="1972"/>
                    <a:pt x="1779" y="1966"/>
                  </a:cubicBezTo>
                  <a:cubicBezTo>
                    <a:pt x="1804" y="1953"/>
                    <a:pt x="1824" y="1933"/>
                    <a:pt x="1850" y="1921"/>
                  </a:cubicBezTo>
                  <a:cubicBezTo>
                    <a:pt x="1876" y="1908"/>
                    <a:pt x="1908" y="1908"/>
                    <a:pt x="1908" y="1882"/>
                  </a:cubicBezTo>
                  <a:cubicBezTo>
                    <a:pt x="1908" y="1875"/>
                    <a:pt x="1902" y="1869"/>
                    <a:pt x="1902" y="1862"/>
                  </a:cubicBezTo>
                  <a:cubicBezTo>
                    <a:pt x="1895" y="1843"/>
                    <a:pt x="1895" y="1830"/>
                    <a:pt x="1895" y="1804"/>
                  </a:cubicBezTo>
                  <a:cubicBezTo>
                    <a:pt x="1895" y="1785"/>
                    <a:pt x="1895" y="1772"/>
                    <a:pt x="1902" y="1752"/>
                  </a:cubicBezTo>
                  <a:cubicBezTo>
                    <a:pt x="1902" y="1739"/>
                    <a:pt x="1902" y="1720"/>
                    <a:pt x="1908" y="1714"/>
                  </a:cubicBezTo>
                  <a:cubicBezTo>
                    <a:pt x="1914" y="1707"/>
                    <a:pt x="1934" y="1714"/>
                    <a:pt x="1940" y="1707"/>
                  </a:cubicBezTo>
                  <a:cubicBezTo>
                    <a:pt x="1960" y="1701"/>
                    <a:pt x="1966" y="1688"/>
                    <a:pt x="1979" y="1675"/>
                  </a:cubicBezTo>
                  <a:cubicBezTo>
                    <a:pt x="2005" y="1655"/>
                    <a:pt x="2031" y="1642"/>
                    <a:pt x="2031" y="1617"/>
                  </a:cubicBezTo>
                  <a:cubicBezTo>
                    <a:pt x="2031" y="1545"/>
                    <a:pt x="2031" y="1545"/>
                    <a:pt x="2031" y="1545"/>
                  </a:cubicBezTo>
                  <a:cubicBezTo>
                    <a:pt x="2031" y="1526"/>
                    <a:pt x="2024" y="1513"/>
                    <a:pt x="2031" y="1494"/>
                  </a:cubicBezTo>
                  <a:cubicBezTo>
                    <a:pt x="2050" y="1448"/>
                    <a:pt x="2089" y="1436"/>
                    <a:pt x="2089" y="1390"/>
                  </a:cubicBezTo>
                  <a:cubicBezTo>
                    <a:pt x="2089" y="1364"/>
                    <a:pt x="2089" y="1345"/>
                    <a:pt x="2076" y="1319"/>
                  </a:cubicBezTo>
                  <a:cubicBezTo>
                    <a:pt x="2076" y="1306"/>
                    <a:pt x="2063" y="1300"/>
                    <a:pt x="2063" y="1287"/>
                  </a:cubicBezTo>
                  <a:cubicBezTo>
                    <a:pt x="2063" y="1274"/>
                    <a:pt x="2076" y="1280"/>
                    <a:pt x="2076" y="1274"/>
                  </a:cubicBezTo>
                  <a:cubicBezTo>
                    <a:pt x="2095" y="1248"/>
                    <a:pt x="2115" y="1235"/>
                    <a:pt x="2134" y="1216"/>
                  </a:cubicBezTo>
                  <a:lnTo>
                    <a:pt x="2134" y="1216"/>
                  </a:lnTo>
                  <a:cubicBezTo>
                    <a:pt x="2128" y="1203"/>
                    <a:pt x="2115" y="1196"/>
                    <a:pt x="2095" y="1190"/>
                  </a:cubicBezTo>
                  <a:cubicBezTo>
                    <a:pt x="2089" y="1170"/>
                    <a:pt x="2089" y="1170"/>
                    <a:pt x="2089" y="1170"/>
                  </a:cubicBezTo>
                  <a:cubicBezTo>
                    <a:pt x="2134" y="1112"/>
                    <a:pt x="2128" y="1054"/>
                    <a:pt x="2180" y="996"/>
                  </a:cubicBezTo>
                  <a:cubicBezTo>
                    <a:pt x="2212" y="963"/>
                    <a:pt x="2264" y="996"/>
                    <a:pt x="2302" y="957"/>
                  </a:cubicBezTo>
                  <a:cubicBezTo>
                    <a:pt x="2335" y="918"/>
                    <a:pt x="2322" y="866"/>
                    <a:pt x="2322" y="808"/>
                  </a:cubicBezTo>
                  <a:cubicBezTo>
                    <a:pt x="2322" y="737"/>
                    <a:pt x="2302" y="679"/>
                    <a:pt x="2238" y="646"/>
                  </a:cubicBezTo>
                  <a:cubicBezTo>
                    <a:pt x="2264" y="614"/>
                    <a:pt x="2290" y="595"/>
                    <a:pt x="2335" y="595"/>
                  </a:cubicBezTo>
                  <a:cubicBezTo>
                    <a:pt x="2335" y="543"/>
                    <a:pt x="2341" y="517"/>
                    <a:pt x="2335" y="465"/>
                  </a:cubicBezTo>
                  <a:cubicBezTo>
                    <a:pt x="2309" y="465"/>
                    <a:pt x="2296" y="459"/>
                    <a:pt x="2270" y="459"/>
                  </a:cubicBezTo>
                  <a:cubicBezTo>
                    <a:pt x="2231" y="459"/>
                    <a:pt x="2218" y="498"/>
                    <a:pt x="2180" y="498"/>
                  </a:cubicBezTo>
                  <a:cubicBezTo>
                    <a:pt x="2154" y="498"/>
                    <a:pt x="2154" y="446"/>
                    <a:pt x="2128" y="446"/>
                  </a:cubicBezTo>
                  <a:cubicBezTo>
                    <a:pt x="2076" y="446"/>
                    <a:pt x="2057" y="498"/>
                    <a:pt x="2005" y="498"/>
                  </a:cubicBezTo>
                  <a:cubicBezTo>
                    <a:pt x="1947" y="498"/>
                    <a:pt x="1934" y="446"/>
                    <a:pt x="1908" y="401"/>
                  </a:cubicBezTo>
                  <a:cubicBezTo>
                    <a:pt x="1876" y="336"/>
                    <a:pt x="1869" y="291"/>
                    <a:pt x="1850" y="220"/>
                  </a:cubicBezTo>
                  <a:cubicBezTo>
                    <a:pt x="1837" y="181"/>
                    <a:pt x="1798" y="174"/>
                    <a:pt x="1766" y="155"/>
                  </a:cubicBezTo>
                  <a:cubicBezTo>
                    <a:pt x="1720" y="123"/>
                    <a:pt x="1701" y="90"/>
                    <a:pt x="1649" y="90"/>
                  </a:cubicBezTo>
                  <a:cubicBezTo>
                    <a:pt x="1604" y="90"/>
                    <a:pt x="1585" y="103"/>
                    <a:pt x="1539" y="116"/>
                  </a:cubicBezTo>
                  <a:cubicBezTo>
                    <a:pt x="1488" y="116"/>
                    <a:pt x="1455" y="123"/>
                    <a:pt x="1403" y="103"/>
                  </a:cubicBezTo>
                  <a:cubicBezTo>
                    <a:pt x="1339" y="77"/>
                    <a:pt x="1313" y="32"/>
                    <a:pt x="1248" y="13"/>
                  </a:cubicBezTo>
                  <a:cubicBezTo>
                    <a:pt x="1216" y="6"/>
                    <a:pt x="1190" y="19"/>
                    <a:pt x="1158" y="0"/>
                  </a:cubicBezTo>
                  <a:lnTo>
                    <a:pt x="1158" y="0"/>
                  </a:lnTo>
                  <a:lnTo>
                    <a:pt x="1158" y="0"/>
                  </a:lnTo>
                  <a:cubicBezTo>
                    <a:pt x="1138" y="32"/>
                    <a:pt x="1125" y="45"/>
                    <a:pt x="1100" y="77"/>
                  </a:cubicBezTo>
                  <a:cubicBezTo>
                    <a:pt x="1061" y="123"/>
                    <a:pt x="1061" y="162"/>
                    <a:pt x="1035" y="220"/>
                  </a:cubicBezTo>
                  <a:cubicBezTo>
                    <a:pt x="1028" y="233"/>
                    <a:pt x="1022" y="239"/>
                    <a:pt x="1009" y="252"/>
                  </a:cubicBezTo>
                  <a:cubicBezTo>
                    <a:pt x="970" y="304"/>
                    <a:pt x="944" y="330"/>
                    <a:pt x="905" y="375"/>
                  </a:cubicBezTo>
                  <a:cubicBezTo>
                    <a:pt x="886" y="394"/>
                    <a:pt x="873" y="414"/>
                    <a:pt x="860" y="440"/>
                  </a:cubicBezTo>
                  <a:close/>
                </a:path>
              </a:pathLst>
            </a:custGeom>
            <a:grpFill/>
            <a:ln w="28575" cap="flat" cmpd="sng">
              <a:solidFill>
                <a:schemeClr val="bg1"/>
              </a:solidFill>
              <a:bevel/>
              <a:headEnd/>
              <a:tailEnd/>
            </a:ln>
            <a:effectLst/>
          </p:spPr>
          <p:txBody>
            <a:bodyPr wrap="none" anchor="ctr"/>
            <a:lstStyle/>
            <a:p>
              <a:endParaRPr lang="en-US">
                <a:latin typeface="Poppins Light" charset="0"/>
              </a:endParaRPr>
            </a:p>
          </p:txBody>
        </p:sp>
        <p:sp>
          <p:nvSpPr>
            <p:cNvPr id="27" name="Freeform 90"/>
            <p:cNvSpPr>
              <a:spLocks noChangeArrowheads="1"/>
            </p:cNvSpPr>
            <p:nvPr/>
          </p:nvSpPr>
          <p:spPr bwMode="auto">
            <a:xfrm>
              <a:off x="12570766" y="7519523"/>
              <a:ext cx="3150823" cy="2598912"/>
            </a:xfrm>
            <a:custGeom>
              <a:avLst/>
              <a:gdLst>
                <a:gd name="T0" fmla="*/ 4469 w 4554"/>
                <a:gd name="T1" fmla="*/ 3168 h 3757"/>
                <a:gd name="T2" fmla="*/ 4450 w 4554"/>
                <a:gd name="T3" fmla="*/ 3329 h 3757"/>
                <a:gd name="T4" fmla="*/ 4553 w 4554"/>
                <a:gd name="T5" fmla="*/ 3329 h 3757"/>
                <a:gd name="T6" fmla="*/ 4495 w 4554"/>
                <a:gd name="T7" fmla="*/ 3116 h 3757"/>
                <a:gd name="T8" fmla="*/ 2154 w 4554"/>
                <a:gd name="T9" fmla="*/ 3155 h 3757"/>
                <a:gd name="T10" fmla="*/ 2328 w 4554"/>
                <a:gd name="T11" fmla="*/ 3239 h 3757"/>
                <a:gd name="T12" fmla="*/ 2567 w 4554"/>
                <a:gd name="T13" fmla="*/ 3510 h 3757"/>
                <a:gd name="T14" fmla="*/ 2846 w 4554"/>
                <a:gd name="T15" fmla="*/ 3627 h 3757"/>
                <a:gd name="T16" fmla="*/ 3143 w 4554"/>
                <a:gd name="T17" fmla="*/ 3517 h 3757"/>
                <a:gd name="T18" fmla="*/ 3376 w 4554"/>
                <a:gd name="T19" fmla="*/ 3633 h 3757"/>
                <a:gd name="T20" fmla="*/ 3622 w 4554"/>
                <a:gd name="T21" fmla="*/ 3750 h 3757"/>
                <a:gd name="T22" fmla="*/ 3570 w 4554"/>
                <a:gd name="T23" fmla="*/ 3459 h 3757"/>
                <a:gd name="T24" fmla="*/ 3447 w 4554"/>
                <a:gd name="T25" fmla="*/ 3271 h 3757"/>
                <a:gd name="T26" fmla="*/ 3227 w 4554"/>
                <a:gd name="T27" fmla="*/ 3135 h 3757"/>
                <a:gd name="T28" fmla="*/ 3266 w 4554"/>
                <a:gd name="T29" fmla="*/ 3045 h 3757"/>
                <a:gd name="T30" fmla="*/ 3305 w 4554"/>
                <a:gd name="T31" fmla="*/ 2941 h 3757"/>
                <a:gd name="T32" fmla="*/ 3311 w 4554"/>
                <a:gd name="T33" fmla="*/ 2670 h 3757"/>
                <a:gd name="T34" fmla="*/ 3311 w 4554"/>
                <a:gd name="T35" fmla="*/ 2372 h 3757"/>
                <a:gd name="T36" fmla="*/ 3357 w 4554"/>
                <a:gd name="T37" fmla="*/ 2133 h 3757"/>
                <a:gd name="T38" fmla="*/ 3350 w 4554"/>
                <a:gd name="T39" fmla="*/ 2075 h 3757"/>
                <a:gd name="T40" fmla="*/ 3201 w 4554"/>
                <a:gd name="T41" fmla="*/ 1538 h 3757"/>
                <a:gd name="T42" fmla="*/ 3298 w 4554"/>
                <a:gd name="T43" fmla="*/ 1370 h 3757"/>
                <a:gd name="T44" fmla="*/ 3285 w 4554"/>
                <a:gd name="T45" fmla="*/ 1027 h 3757"/>
                <a:gd name="T46" fmla="*/ 3130 w 4554"/>
                <a:gd name="T47" fmla="*/ 1014 h 3757"/>
                <a:gd name="T48" fmla="*/ 3098 w 4554"/>
                <a:gd name="T49" fmla="*/ 1506 h 3757"/>
                <a:gd name="T50" fmla="*/ 2917 w 4554"/>
                <a:gd name="T51" fmla="*/ 1266 h 3757"/>
                <a:gd name="T52" fmla="*/ 2671 w 4554"/>
                <a:gd name="T53" fmla="*/ 1098 h 3757"/>
                <a:gd name="T54" fmla="*/ 2522 w 4554"/>
                <a:gd name="T55" fmla="*/ 1143 h 3757"/>
                <a:gd name="T56" fmla="*/ 2497 w 4554"/>
                <a:gd name="T57" fmla="*/ 891 h 3757"/>
                <a:gd name="T58" fmla="*/ 2645 w 4554"/>
                <a:gd name="T59" fmla="*/ 671 h 3757"/>
                <a:gd name="T60" fmla="*/ 2451 w 4554"/>
                <a:gd name="T61" fmla="*/ 549 h 3757"/>
                <a:gd name="T62" fmla="*/ 2406 w 4554"/>
                <a:gd name="T63" fmla="*/ 381 h 3757"/>
                <a:gd name="T64" fmla="*/ 2179 w 4554"/>
                <a:gd name="T65" fmla="*/ 194 h 3757"/>
                <a:gd name="T66" fmla="*/ 2063 w 4554"/>
                <a:gd name="T67" fmla="*/ 0 h 3757"/>
                <a:gd name="T68" fmla="*/ 1960 w 4554"/>
                <a:gd name="T69" fmla="*/ 155 h 3757"/>
                <a:gd name="T70" fmla="*/ 1876 w 4554"/>
                <a:gd name="T71" fmla="*/ 233 h 3757"/>
                <a:gd name="T72" fmla="*/ 1701 w 4554"/>
                <a:gd name="T73" fmla="*/ 181 h 3757"/>
                <a:gd name="T74" fmla="*/ 1565 w 4554"/>
                <a:gd name="T75" fmla="*/ 246 h 3757"/>
                <a:gd name="T76" fmla="*/ 1319 w 4554"/>
                <a:gd name="T77" fmla="*/ 252 h 3757"/>
                <a:gd name="T78" fmla="*/ 1196 w 4554"/>
                <a:gd name="T79" fmla="*/ 116 h 3757"/>
                <a:gd name="T80" fmla="*/ 1061 w 4554"/>
                <a:gd name="T81" fmla="*/ 142 h 3757"/>
                <a:gd name="T82" fmla="*/ 938 w 4554"/>
                <a:gd name="T83" fmla="*/ 187 h 3757"/>
                <a:gd name="T84" fmla="*/ 854 w 4554"/>
                <a:gd name="T85" fmla="*/ 310 h 3757"/>
                <a:gd name="T86" fmla="*/ 705 w 4554"/>
                <a:gd name="T87" fmla="*/ 97 h 3757"/>
                <a:gd name="T88" fmla="*/ 530 w 4554"/>
                <a:gd name="T89" fmla="*/ 362 h 3757"/>
                <a:gd name="T90" fmla="*/ 394 w 4554"/>
                <a:gd name="T91" fmla="*/ 414 h 3757"/>
                <a:gd name="T92" fmla="*/ 97 w 4554"/>
                <a:gd name="T93" fmla="*/ 362 h 3757"/>
                <a:gd name="T94" fmla="*/ 45 w 4554"/>
                <a:gd name="T95" fmla="*/ 349 h 3757"/>
                <a:gd name="T96" fmla="*/ 32 w 4554"/>
                <a:gd name="T97" fmla="*/ 621 h 3757"/>
                <a:gd name="T98" fmla="*/ 162 w 4554"/>
                <a:gd name="T99" fmla="*/ 827 h 3757"/>
                <a:gd name="T100" fmla="*/ 252 w 4554"/>
                <a:gd name="T101" fmla="*/ 1040 h 3757"/>
                <a:gd name="T102" fmla="*/ 362 w 4554"/>
                <a:gd name="T103" fmla="*/ 1215 h 3757"/>
                <a:gd name="T104" fmla="*/ 336 w 4554"/>
                <a:gd name="T105" fmla="*/ 1409 h 3757"/>
                <a:gd name="T106" fmla="*/ 420 w 4554"/>
                <a:gd name="T107" fmla="*/ 1590 h 3757"/>
                <a:gd name="T108" fmla="*/ 453 w 4554"/>
                <a:gd name="T109" fmla="*/ 1745 h 3757"/>
                <a:gd name="T110" fmla="*/ 698 w 4554"/>
                <a:gd name="T111" fmla="*/ 1887 h 3757"/>
                <a:gd name="T112" fmla="*/ 686 w 4554"/>
                <a:gd name="T113" fmla="*/ 2139 h 3757"/>
                <a:gd name="T114" fmla="*/ 686 w 4554"/>
                <a:gd name="T115" fmla="*/ 2340 h 3757"/>
                <a:gd name="T116" fmla="*/ 938 w 4554"/>
                <a:gd name="T117" fmla="*/ 2489 h 3757"/>
                <a:gd name="T118" fmla="*/ 1145 w 4554"/>
                <a:gd name="T119" fmla="*/ 2586 h 3757"/>
                <a:gd name="T120" fmla="*/ 1591 w 4554"/>
                <a:gd name="T121" fmla="*/ 2709 h 3757"/>
                <a:gd name="T122" fmla="*/ 1908 w 4554"/>
                <a:gd name="T123" fmla="*/ 2954 h 3757"/>
                <a:gd name="T124" fmla="*/ 2154 w 4554"/>
                <a:gd name="T125" fmla="*/ 3155 h 37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554" h="3757">
                  <a:moveTo>
                    <a:pt x="4469" y="3090"/>
                  </a:moveTo>
                  <a:lnTo>
                    <a:pt x="4469" y="3090"/>
                  </a:lnTo>
                  <a:cubicBezTo>
                    <a:pt x="4469" y="3168"/>
                    <a:pt x="4469" y="3168"/>
                    <a:pt x="4469" y="3168"/>
                  </a:cubicBezTo>
                  <a:cubicBezTo>
                    <a:pt x="4469" y="3206"/>
                    <a:pt x="4398" y="3187"/>
                    <a:pt x="4398" y="3219"/>
                  </a:cubicBezTo>
                  <a:cubicBezTo>
                    <a:pt x="4398" y="3245"/>
                    <a:pt x="4411" y="3265"/>
                    <a:pt x="4424" y="3290"/>
                  </a:cubicBezTo>
                  <a:cubicBezTo>
                    <a:pt x="4437" y="3303"/>
                    <a:pt x="4430" y="3329"/>
                    <a:pt x="4450" y="3329"/>
                  </a:cubicBezTo>
                  <a:cubicBezTo>
                    <a:pt x="4456" y="3329"/>
                    <a:pt x="4463" y="3323"/>
                    <a:pt x="4475" y="3323"/>
                  </a:cubicBezTo>
                  <a:cubicBezTo>
                    <a:pt x="4527" y="3329"/>
                    <a:pt x="4527" y="3329"/>
                    <a:pt x="4527" y="3329"/>
                  </a:cubicBezTo>
                  <a:cubicBezTo>
                    <a:pt x="4553" y="3329"/>
                    <a:pt x="4553" y="3329"/>
                    <a:pt x="4553" y="3329"/>
                  </a:cubicBezTo>
                  <a:cubicBezTo>
                    <a:pt x="4514" y="3239"/>
                    <a:pt x="4514" y="3239"/>
                    <a:pt x="4514" y="3239"/>
                  </a:cubicBezTo>
                  <a:cubicBezTo>
                    <a:pt x="4527" y="3213"/>
                    <a:pt x="4527" y="3213"/>
                    <a:pt x="4527" y="3213"/>
                  </a:cubicBezTo>
                  <a:cubicBezTo>
                    <a:pt x="4514" y="3174"/>
                    <a:pt x="4501" y="3155"/>
                    <a:pt x="4495" y="3116"/>
                  </a:cubicBezTo>
                  <a:cubicBezTo>
                    <a:pt x="4495" y="3097"/>
                    <a:pt x="4495" y="3051"/>
                    <a:pt x="4475" y="3064"/>
                  </a:cubicBezTo>
                  <a:cubicBezTo>
                    <a:pt x="4469" y="3071"/>
                    <a:pt x="4469" y="3083"/>
                    <a:pt x="4469" y="3090"/>
                  </a:cubicBezTo>
                  <a:close/>
                  <a:moveTo>
                    <a:pt x="2154" y="3155"/>
                  </a:moveTo>
                  <a:lnTo>
                    <a:pt x="2154" y="3155"/>
                  </a:lnTo>
                  <a:cubicBezTo>
                    <a:pt x="2205" y="3174"/>
                    <a:pt x="2231" y="3174"/>
                    <a:pt x="2277" y="3187"/>
                  </a:cubicBezTo>
                  <a:cubicBezTo>
                    <a:pt x="2302" y="3193"/>
                    <a:pt x="2309" y="3219"/>
                    <a:pt x="2328" y="3239"/>
                  </a:cubicBezTo>
                  <a:cubicBezTo>
                    <a:pt x="2354" y="3265"/>
                    <a:pt x="2374" y="3284"/>
                    <a:pt x="2399" y="3316"/>
                  </a:cubicBezTo>
                  <a:cubicBezTo>
                    <a:pt x="2438" y="3362"/>
                    <a:pt x="2477" y="3381"/>
                    <a:pt x="2516" y="3420"/>
                  </a:cubicBezTo>
                  <a:cubicBezTo>
                    <a:pt x="2542" y="3452"/>
                    <a:pt x="2542" y="3478"/>
                    <a:pt x="2567" y="3510"/>
                  </a:cubicBezTo>
                  <a:cubicBezTo>
                    <a:pt x="2587" y="3536"/>
                    <a:pt x="2613" y="3536"/>
                    <a:pt x="2639" y="3549"/>
                  </a:cubicBezTo>
                  <a:cubicBezTo>
                    <a:pt x="2684" y="3569"/>
                    <a:pt x="2716" y="3581"/>
                    <a:pt x="2768" y="3594"/>
                  </a:cubicBezTo>
                  <a:cubicBezTo>
                    <a:pt x="2794" y="3607"/>
                    <a:pt x="2813" y="3627"/>
                    <a:pt x="2846" y="3627"/>
                  </a:cubicBezTo>
                  <a:cubicBezTo>
                    <a:pt x="2878" y="3627"/>
                    <a:pt x="2891" y="3607"/>
                    <a:pt x="2923" y="3594"/>
                  </a:cubicBezTo>
                  <a:cubicBezTo>
                    <a:pt x="2975" y="3575"/>
                    <a:pt x="3007" y="3562"/>
                    <a:pt x="3059" y="3543"/>
                  </a:cubicBezTo>
                  <a:cubicBezTo>
                    <a:pt x="3092" y="3536"/>
                    <a:pt x="3111" y="3517"/>
                    <a:pt x="3143" y="3517"/>
                  </a:cubicBezTo>
                  <a:cubicBezTo>
                    <a:pt x="3162" y="3517"/>
                    <a:pt x="3169" y="3536"/>
                    <a:pt x="3182" y="3549"/>
                  </a:cubicBezTo>
                  <a:cubicBezTo>
                    <a:pt x="3214" y="3569"/>
                    <a:pt x="3234" y="3575"/>
                    <a:pt x="3273" y="3588"/>
                  </a:cubicBezTo>
                  <a:cubicBezTo>
                    <a:pt x="3311" y="3601"/>
                    <a:pt x="3337" y="3614"/>
                    <a:pt x="3376" y="3633"/>
                  </a:cubicBezTo>
                  <a:cubicBezTo>
                    <a:pt x="3415" y="3659"/>
                    <a:pt x="3447" y="3659"/>
                    <a:pt x="3486" y="3691"/>
                  </a:cubicBezTo>
                  <a:cubicBezTo>
                    <a:pt x="3518" y="3724"/>
                    <a:pt x="3544" y="3756"/>
                    <a:pt x="3589" y="3756"/>
                  </a:cubicBezTo>
                  <a:cubicBezTo>
                    <a:pt x="3602" y="3756"/>
                    <a:pt x="3609" y="3750"/>
                    <a:pt x="3622" y="3750"/>
                  </a:cubicBezTo>
                  <a:cubicBezTo>
                    <a:pt x="3564" y="3620"/>
                    <a:pt x="3564" y="3620"/>
                    <a:pt x="3564" y="3620"/>
                  </a:cubicBezTo>
                  <a:cubicBezTo>
                    <a:pt x="3583" y="3594"/>
                    <a:pt x="3596" y="3569"/>
                    <a:pt x="3596" y="3536"/>
                  </a:cubicBezTo>
                  <a:cubicBezTo>
                    <a:pt x="3596" y="3504"/>
                    <a:pt x="3570" y="3491"/>
                    <a:pt x="3570" y="3459"/>
                  </a:cubicBezTo>
                  <a:cubicBezTo>
                    <a:pt x="3570" y="3433"/>
                    <a:pt x="3583" y="3413"/>
                    <a:pt x="3589" y="3387"/>
                  </a:cubicBezTo>
                  <a:lnTo>
                    <a:pt x="3589" y="3387"/>
                  </a:lnTo>
                  <a:cubicBezTo>
                    <a:pt x="3538" y="3355"/>
                    <a:pt x="3499" y="3323"/>
                    <a:pt x="3447" y="3271"/>
                  </a:cubicBezTo>
                  <a:cubicBezTo>
                    <a:pt x="3421" y="3245"/>
                    <a:pt x="3395" y="3239"/>
                    <a:pt x="3369" y="3213"/>
                  </a:cubicBezTo>
                  <a:cubicBezTo>
                    <a:pt x="3344" y="3168"/>
                    <a:pt x="3318" y="3129"/>
                    <a:pt x="3266" y="3129"/>
                  </a:cubicBezTo>
                  <a:cubicBezTo>
                    <a:pt x="3253" y="3129"/>
                    <a:pt x="3247" y="3135"/>
                    <a:pt x="3227" y="3135"/>
                  </a:cubicBezTo>
                  <a:cubicBezTo>
                    <a:pt x="3214" y="3135"/>
                    <a:pt x="3201" y="3129"/>
                    <a:pt x="3188" y="3122"/>
                  </a:cubicBezTo>
                  <a:cubicBezTo>
                    <a:pt x="3195" y="3097"/>
                    <a:pt x="3214" y="3097"/>
                    <a:pt x="3227" y="3077"/>
                  </a:cubicBezTo>
                  <a:cubicBezTo>
                    <a:pt x="3240" y="3064"/>
                    <a:pt x="3247" y="3045"/>
                    <a:pt x="3266" y="3045"/>
                  </a:cubicBezTo>
                  <a:cubicBezTo>
                    <a:pt x="3285" y="3045"/>
                    <a:pt x="3298" y="3064"/>
                    <a:pt x="3311" y="3077"/>
                  </a:cubicBezTo>
                  <a:cubicBezTo>
                    <a:pt x="3311" y="3045"/>
                    <a:pt x="3311" y="3045"/>
                    <a:pt x="3311" y="3045"/>
                  </a:cubicBezTo>
                  <a:cubicBezTo>
                    <a:pt x="3305" y="2941"/>
                    <a:pt x="3305" y="2941"/>
                    <a:pt x="3305" y="2941"/>
                  </a:cubicBezTo>
                  <a:cubicBezTo>
                    <a:pt x="3305" y="2877"/>
                    <a:pt x="3305" y="2877"/>
                    <a:pt x="3305" y="2877"/>
                  </a:cubicBezTo>
                  <a:cubicBezTo>
                    <a:pt x="3305" y="2838"/>
                    <a:pt x="3318" y="2812"/>
                    <a:pt x="3318" y="2773"/>
                  </a:cubicBezTo>
                  <a:cubicBezTo>
                    <a:pt x="3318" y="2734"/>
                    <a:pt x="3311" y="2709"/>
                    <a:pt x="3311" y="2670"/>
                  </a:cubicBezTo>
                  <a:cubicBezTo>
                    <a:pt x="3311" y="2527"/>
                    <a:pt x="3311" y="2527"/>
                    <a:pt x="3311" y="2527"/>
                  </a:cubicBezTo>
                  <a:cubicBezTo>
                    <a:pt x="3305" y="2456"/>
                    <a:pt x="3305" y="2456"/>
                    <a:pt x="3305" y="2456"/>
                  </a:cubicBezTo>
                  <a:cubicBezTo>
                    <a:pt x="3311" y="2424"/>
                    <a:pt x="3311" y="2411"/>
                    <a:pt x="3311" y="2372"/>
                  </a:cubicBezTo>
                  <a:cubicBezTo>
                    <a:pt x="3311" y="2262"/>
                    <a:pt x="3311" y="2262"/>
                    <a:pt x="3311" y="2262"/>
                  </a:cubicBezTo>
                  <a:cubicBezTo>
                    <a:pt x="3311" y="2230"/>
                    <a:pt x="3311" y="2210"/>
                    <a:pt x="3324" y="2178"/>
                  </a:cubicBezTo>
                  <a:cubicBezTo>
                    <a:pt x="3331" y="2159"/>
                    <a:pt x="3357" y="2152"/>
                    <a:pt x="3357" y="2133"/>
                  </a:cubicBezTo>
                  <a:cubicBezTo>
                    <a:pt x="3357" y="2126"/>
                    <a:pt x="3350" y="2126"/>
                    <a:pt x="3350" y="2120"/>
                  </a:cubicBezTo>
                  <a:cubicBezTo>
                    <a:pt x="3324" y="2120"/>
                    <a:pt x="3305" y="2126"/>
                    <a:pt x="3279" y="2114"/>
                  </a:cubicBezTo>
                  <a:cubicBezTo>
                    <a:pt x="3298" y="2088"/>
                    <a:pt x="3318" y="2081"/>
                    <a:pt x="3350" y="2075"/>
                  </a:cubicBezTo>
                  <a:cubicBezTo>
                    <a:pt x="3337" y="2017"/>
                    <a:pt x="3285" y="2017"/>
                    <a:pt x="3253" y="1971"/>
                  </a:cubicBezTo>
                  <a:cubicBezTo>
                    <a:pt x="3182" y="1894"/>
                    <a:pt x="3143" y="1829"/>
                    <a:pt x="3143" y="1726"/>
                  </a:cubicBezTo>
                  <a:cubicBezTo>
                    <a:pt x="3143" y="1648"/>
                    <a:pt x="3201" y="1615"/>
                    <a:pt x="3201" y="1538"/>
                  </a:cubicBezTo>
                  <a:cubicBezTo>
                    <a:pt x="3195" y="1493"/>
                    <a:pt x="3201" y="1467"/>
                    <a:pt x="3221" y="1422"/>
                  </a:cubicBezTo>
                  <a:cubicBezTo>
                    <a:pt x="3234" y="1396"/>
                    <a:pt x="3247" y="1363"/>
                    <a:pt x="3279" y="1363"/>
                  </a:cubicBezTo>
                  <a:cubicBezTo>
                    <a:pt x="3285" y="1363"/>
                    <a:pt x="3292" y="1370"/>
                    <a:pt x="3298" y="1370"/>
                  </a:cubicBezTo>
                  <a:cubicBezTo>
                    <a:pt x="3266" y="1279"/>
                    <a:pt x="3234" y="1227"/>
                    <a:pt x="3234" y="1131"/>
                  </a:cubicBezTo>
                  <a:cubicBezTo>
                    <a:pt x="3234" y="1085"/>
                    <a:pt x="3260" y="1072"/>
                    <a:pt x="3285" y="1027"/>
                  </a:cubicBezTo>
                  <a:lnTo>
                    <a:pt x="3285" y="1027"/>
                  </a:lnTo>
                  <a:cubicBezTo>
                    <a:pt x="3273" y="1027"/>
                    <a:pt x="3279" y="1027"/>
                    <a:pt x="3266" y="1027"/>
                  </a:cubicBezTo>
                  <a:cubicBezTo>
                    <a:pt x="3247" y="1027"/>
                    <a:pt x="3240" y="1034"/>
                    <a:pt x="3221" y="1034"/>
                  </a:cubicBezTo>
                  <a:cubicBezTo>
                    <a:pt x="3188" y="1034"/>
                    <a:pt x="3169" y="1021"/>
                    <a:pt x="3130" y="1014"/>
                  </a:cubicBezTo>
                  <a:cubicBezTo>
                    <a:pt x="3130" y="1085"/>
                    <a:pt x="3124" y="1124"/>
                    <a:pt x="3098" y="1189"/>
                  </a:cubicBezTo>
                  <a:cubicBezTo>
                    <a:pt x="3150" y="1376"/>
                    <a:pt x="3150" y="1376"/>
                    <a:pt x="3150" y="1376"/>
                  </a:cubicBezTo>
                  <a:cubicBezTo>
                    <a:pt x="3143" y="1428"/>
                    <a:pt x="3137" y="1467"/>
                    <a:pt x="3098" y="1506"/>
                  </a:cubicBezTo>
                  <a:cubicBezTo>
                    <a:pt x="3059" y="1480"/>
                    <a:pt x="3053" y="1454"/>
                    <a:pt x="3027" y="1415"/>
                  </a:cubicBezTo>
                  <a:cubicBezTo>
                    <a:pt x="3001" y="1370"/>
                    <a:pt x="2981" y="1350"/>
                    <a:pt x="2956" y="1305"/>
                  </a:cubicBezTo>
                  <a:cubicBezTo>
                    <a:pt x="2949" y="1292"/>
                    <a:pt x="2936" y="1273"/>
                    <a:pt x="2917" y="1266"/>
                  </a:cubicBezTo>
                  <a:cubicBezTo>
                    <a:pt x="2872" y="1240"/>
                    <a:pt x="2833" y="1247"/>
                    <a:pt x="2794" y="1215"/>
                  </a:cubicBezTo>
                  <a:cubicBezTo>
                    <a:pt x="2762" y="1189"/>
                    <a:pt x="2742" y="1176"/>
                    <a:pt x="2716" y="1143"/>
                  </a:cubicBezTo>
                  <a:cubicBezTo>
                    <a:pt x="2703" y="1124"/>
                    <a:pt x="2697" y="1098"/>
                    <a:pt x="2671" y="1098"/>
                  </a:cubicBezTo>
                  <a:cubicBezTo>
                    <a:pt x="2658" y="1098"/>
                    <a:pt x="2652" y="1105"/>
                    <a:pt x="2639" y="1111"/>
                  </a:cubicBezTo>
                  <a:cubicBezTo>
                    <a:pt x="2606" y="1118"/>
                    <a:pt x="2587" y="1118"/>
                    <a:pt x="2555" y="1131"/>
                  </a:cubicBezTo>
                  <a:cubicBezTo>
                    <a:pt x="2542" y="1137"/>
                    <a:pt x="2535" y="1143"/>
                    <a:pt x="2522" y="1143"/>
                  </a:cubicBezTo>
                  <a:cubicBezTo>
                    <a:pt x="2497" y="1143"/>
                    <a:pt x="2497" y="1105"/>
                    <a:pt x="2490" y="1079"/>
                  </a:cubicBezTo>
                  <a:cubicBezTo>
                    <a:pt x="2483" y="1046"/>
                    <a:pt x="2477" y="1027"/>
                    <a:pt x="2477" y="995"/>
                  </a:cubicBezTo>
                  <a:cubicBezTo>
                    <a:pt x="2477" y="956"/>
                    <a:pt x="2477" y="924"/>
                    <a:pt x="2497" y="891"/>
                  </a:cubicBezTo>
                  <a:cubicBezTo>
                    <a:pt x="2509" y="872"/>
                    <a:pt x="2529" y="865"/>
                    <a:pt x="2542" y="846"/>
                  </a:cubicBezTo>
                  <a:cubicBezTo>
                    <a:pt x="2561" y="827"/>
                    <a:pt x="2567" y="814"/>
                    <a:pt x="2581" y="794"/>
                  </a:cubicBezTo>
                  <a:cubicBezTo>
                    <a:pt x="2619" y="755"/>
                    <a:pt x="2645" y="723"/>
                    <a:pt x="2645" y="671"/>
                  </a:cubicBezTo>
                  <a:cubicBezTo>
                    <a:pt x="2645" y="614"/>
                    <a:pt x="2593" y="588"/>
                    <a:pt x="2567" y="537"/>
                  </a:cubicBezTo>
                  <a:cubicBezTo>
                    <a:pt x="2555" y="543"/>
                    <a:pt x="2548" y="549"/>
                    <a:pt x="2535" y="549"/>
                  </a:cubicBezTo>
                  <a:cubicBezTo>
                    <a:pt x="2451" y="549"/>
                    <a:pt x="2451" y="549"/>
                    <a:pt x="2451" y="549"/>
                  </a:cubicBezTo>
                  <a:cubicBezTo>
                    <a:pt x="2419" y="549"/>
                    <a:pt x="2419" y="517"/>
                    <a:pt x="2406" y="491"/>
                  </a:cubicBezTo>
                  <a:cubicBezTo>
                    <a:pt x="2393" y="465"/>
                    <a:pt x="2367" y="452"/>
                    <a:pt x="2367" y="420"/>
                  </a:cubicBezTo>
                  <a:cubicBezTo>
                    <a:pt x="2367" y="401"/>
                    <a:pt x="2393" y="394"/>
                    <a:pt x="2406" y="381"/>
                  </a:cubicBezTo>
                  <a:cubicBezTo>
                    <a:pt x="2406" y="271"/>
                    <a:pt x="2406" y="271"/>
                    <a:pt x="2406" y="271"/>
                  </a:cubicBezTo>
                  <a:cubicBezTo>
                    <a:pt x="2335" y="246"/>
                    <a:pt x="2283" y="246"/>
                    <a:pt x="2212" y="220"/>
                  </a:cubicBezTo>
                  <a:cubicBezTo>
                    <a:pt x="2199" y="213"/>
                    <a:pt x="2192" y="200"/>
                    <a:pt x="2179" y="194"/>
                  </a:cubicBezTo>
                  <a:cubicBezTo>
                    <a:pt x="2160" y="181"/>
                    <a:pt x="2141" y="181"/>
                    <a:pt x="2128" y="168"/>
                  </a:cubicBezTo>
                  <a:cubicBezTo>
                    <a:pt x="2115" y="161"/>
                    <a:pt x="2121" y="149"/>
                    <a:pt x="2115" y="136"/>
                  </a:cubicBezTo>
                  <a:cubicBezTo>
                    <a:pt x="2089" y="84"/>
                    <a:pt x="2076" y="58"/>
                    <a:pt x="2063" y="0"/>
                  </a:cubicBezTo>
                  <a:lnTo>
                    <a:pt x="2063" y="0"/>
                  </a:lnTo>
                  <a:cubicBezTo>
                    <a:pt x="2024" y="26"/>
                    <a:pt x="2011" y="45"/>
                    <a:pt x="1986" y="84"/>
                  </a:cubicBezTo>
                  <a:cubicBezTo>
                    <a:pt x="1973" y="103"/>
                    <a:pt x="1960" y="123"/>
                    <a:pt x="1960" y="155"/>
                  </a:cubicBezTo>
                  <a:cubicBezTo>
                    <a:pt x="1960" y="252"/>
                    <a:pt x="1960" y="252"/>
                    <a:pt x="1960" y="252"/>
                  </a:cubicBezTo>
                  <a:cubicBezTo>
                    <a:pt x="1927" y="252"/>
                    <a:pt x="1927" y="252"/>
                    <a:pt x="1927" y="252"/>
                  </a:cubicBezTo>
                  <a:cubicBezTo>
                    <a:pt x="1908" y="252"/>
                    <a:pt x="1895" y="233"/>
                    <a:pt x="1876" y="233"/>
                  </a:cubicBezTo>
                  <a:cubicBezTo>
                    <a:pt x="1850" y="233"/>
                    <a:pt x="1837" y="239"/>
                    <a:pt x="1817" y="239"/>
                  </a:cubicBezTo>
                  <a:cubicBezTo>
                    <a:pt x="1785" y="239"/>
                    <a:pt x="1766" y="233"/>
                    <a:pt x="1746" y="220"/>
                  </a:cubicBezTo>
                  <a:cubicBezTo>
                    <a:pt x="1720" y="207"/>
                    <a:pt x="1720" y="181"/>
                    <a:pt x="1701" y="181"/>
                  </a:cubicBezTo>
                  <a:cubicBezTo>
                    <a:pt x="1688" y="181"/>
                    <a:pt x="1675" y="187"/>
                    <a:pt x="1662" y="194"/>
                  </a:cubicBezTo>
                  <a:cubicBezTo>
                    <a:pt x="1643" y="194"/>
                    <a:pt x="1630" y="194"/>
                    <a:pt x="1610" y="194"/>
                  </a:cubicBezTo>
                  <a:cubicBezTo>
                    <a:pt x="1584" y="200"/>
                    <a:pt x="1572" y="220"/>
                    <a:pt x="1565" y="246"/>
                  </a:cubicBezTo>
                  <a:cubicBezTo>
                    <a:pt x="1559" y="259"/>
                    <a:pt x="1559" y="278"/>
                    <a:pt x="1546" y="278"/>
                  </a:cubicBezTo>
                  <a:cubicBezTo>
                    <a:pt x="1513" y="278"/>
                    <a:pt x="1500" y="265"/>
                    <a:pt x="1475" y="265"/>
                  </a:cubicBezTo>
                  <a:cubicBezTo>
                    <a:pt x="1416" y="265"/>
                    <a:pt x="1371" y="284"/>
                    <a:pt x="1319" y="252"/>
                  </a:cubicBezTo>
                  <a:cubicBezTo>
                    <a:pt x="1300" y="239"/>
                    <a:pt x="1300" y="220"/>
                    <a:pt x="1287" y="207"/>
                  </a:cubicBezTo>
                  <a:cubicBezTo>
                    <a:pt x="1274" y="194"/>
                    <a:pt x="1261" y="194"/>
                    <a:pt x="1248" y="181"/>
                  </a:cubicBezTo>
                  <a:cubicBezTo>
                    <a:pt x="1222" y="161"/>
                    <a:pt x="1222" y="136"/>
                    <a:pt x="1196" y="116"/>
                  </a:cubicBezTo>
                  <a:cubicBezTo>
                    <a:pt x="1190" y="110"/>
                    <a:pt x="1190" y="97"/>
                    <a:pt x="1184" y="97"/>
                  </a:cubicBezTo>
                  <a:cubicBezTo>
                    <a:pt x="1151" y="97"/>
                    <a:pt x="1132" y="103"/>
                    <a:pt x="1106" y="116"/>
                  </a:cubicBezTo>
                  <a:cubicBezTo>
                    <a:pt x="1087" y="129"/>
                    <a:pt x="1080" y="142"/>
                    <a:pt x="1061" y="142"/>
                  </a:cubicBezTo>
                  <a:cubicBezTo>
                    <a:pt x="1028" y="142"/>
                    <a:pt x="1015" y="110"/>
                    <a:pt x="983" y="110"/>
                  </a:cubicBezTo>
                  <a:cubicBezTo>
                    <a:pt x="970" y="110"/>
                    <a:pt x="964" y="123"/>
                    <a:pt x="957" y="136"/>
                  </a:cubicBezTo>
                  <a:cubicBezTo>
                    <a:pt x="944" y="155"/>
                    <a:pt x="944" y="168"/>
                    <a:pt x="938" y="187"/>
                  </a:cubicBezTo>
                  <a:cubicBezTo>
                    <a:pt x="931" y="220"/>
                    <a:pt x="918" y="239"/>
                    <a:pt x="912" y="278"/>
                  </a:cubicBezTo>
                  <a:cubicBezTo>
                    <a:pt x="905" y="297"/>
                    <a:pt x="905" y="323"/>
                    <a:pt x="886" y="323"/>
                  </a:cubicBezTo>
                  <a:cubicBezTo>
                    <a:pt x="873" y="323"/>
                    <a:pt x="860" y="323"/>
                    <a:pt x="854" y="310"/>
                  </a:cubicBezTo>
                  <a:cubicBezTo>
                    <a:pt x="841" y="297"/>
                    <a:pt x="847" y="278"/>
                    <a:pt x="841" y="259"/>
                  </a:cubicBezTo>
                  <a:cubicBezTo>
                    <a:pt x="828" y="239"/>
                    <a:pt x="808" y="233"/>
                    <a:pt x="796" y="220"/>
                  </a:cubicBezTo>
                  <a:cubicBezTo>
                    <a:pt x="750" y="175"/>
                    <a:pt x="750" y="136"/>
                    <a:pt x="705" y="97"/>
                  </a:cubicBezTo>
                  <a:cubicBezTo>
                    <a:pt x="698" y="97"/>
                    <a:pt x="692" y="103"/>
                    <a:pt x="686" y="97"/>
                  </a:cubicBezTo>
                  <a:cubicBezTo>
                    <a:pt x="666" y="181"/>
                    <a:pt x="679" y="239"/>
                    <a:pt x="634" y="310"/>
                  </a:cubicBezTo>
                  <a:cubicBezTo>
                    <a:pt x="608" y="349"/>
                    <a:pt x="569" y="349"/>
                    <a:pt x="530" y="362"/>
                  </a:cubicBezTo>
                  <a:cubicBezTo>
                    <a:pt x="511" y="375"/>
                    <a:pt x="492" y="375"/>
                    <a:pt x="479" y="394"/>
                  </a:cubicBezTo>
                  <a:cubicBezTo>
                    <a:pt x="459" y="407"/>
                    <a:pt x="453" y="433"/>
                    <a:pt x="427" y="433"/>
                  </a:cubicBezTo>
                  <a:cubicBezTo>
                    <a:pt x="414" y="433"/>
                    <a:pt x="408" y="420"/>
                    <a:pt x="394" y="414"/>
                  </a:cubicBezTo>
                  <a:cubicBezTo>
                    <a:pt x="349" y="388"/>
                    <a:pt x="323" y="362"/>
                    <a:pt x="272" y="362"/>
                  </a:cubicBezTo>
                  <a:cubicBezTo>
                    <a:pt x="233" y="362"/>
                    <a:pt x="220" y="401"/>
                    <a:pt x="188" y="401"/>
                  </a:cubicBezTo>
                  <a:cubicBezTo>
                    <a:pt x="149" y="401"/>
                    <a:pt x="129" y="381"/>
                    <a:pt x="97" y="362"/>
                  </a:cubicBezTo>
                  <a:cubicBezTo>
                    <a:pt x="84" y="356"/>
                    <a:pt x="78" y="336"/>
                    <a:pt x="65" y="336"/>
                  </a:cubicBezTo>
                  <a:cubicBezTo>
                    <a:pt x="58" y="336"/>
                    <a:pt x="52" y="349"/>
                    <a:pt x="45" y="349"/>
                  </a:cubicBezTo>
                  <a:lnTo>
                    <a:pt x="45" y="349"/>
                  </a:lnTo>
                  <a:cubicBezTo>
                    <a:pt x="32" y="401"/>
                    <a:pt x="0" y="427"/>
                    <a:pt x="0" y="485"/>
                  </a:cubicBezTo>
                  <a:cubicBezTo>
                    <a:pt x="0" y="504"/>
                    <a:pt x="13" y="517"/>
                    <a:pt x="19" y="537"/>
                  </a:cubicBezTo>
                  <a:cubicBezTo>
                    <a:pt x="32" y="569"/>
                    <a:pt x="13" y="595"/>
                    <a:pt x="32" y="621"/>
                  </a:cubicBezTo>
                  <a:cubicBezTo>
                    <a:pt x="39" y="634"/>
                    <a:pt x="58" y="640"/>
                    <a:pt x="65" y="647"/>
                  </a:cubicBezTo>
                  <a:cubicBezTo>
                    <a:pt x="97" y="666"/>
                    <a:pt x="123" y="684"/>
                    <a:pt x="129" y="723"/>
                  </a:cubicBezTo>
                  <a:cubicBezTo>
                    <a:pt x="136" y="762"/>
                    <a:pt x="142" y="788"/>
                    <a:pt x="162" y="827"/>
                  </a:cubicBezTo>
                  <a:cubicBezTo>
                    <a:pt x="181" y="878"/>
                    <a:pt x="226" y="898"/>
                    <a:pt x="226" y="956"/>
                  </a:cubicBezTo>
                  <a:cubicBezTo>
                    <a:pt x="226" y="982"/>
                    <a:pt x="220" y="995"/>
                    <a:pt x="220" y="1014"/>
                  </a:cubicBezTo>
                  <a:cubicBezTo>
                    <a:pt x="220" y="1034"/>
                    <a:pt x="239" y="1034"/>
                    <a:pt x="252" y="1040"/>
                  </a:cubicBezTo>
                  <a:cubicBezTo>
                    <a:pt x="278" y="1059"/>
                    <a:pt x="291" y="1072"/>
                    <a:pt x="323" y="1092"/>
                  </a:cubicBezTo>
                  <a:cubicBezTo>
                    <a:pt x="349" y="1105"/>
                    <a:pt x="369" y="1131"/>
                    <a:pt x="369" y="1163"/>
                  </a:cubicBezTo>
                  <a:cubicBezTo>
                    <a:pt x="369" y="1182"/>
                    <a:pt x="362" y="1195"/>
                    <a:pt x="362" y="1215"/>
                  </a:cubicBezTo>
                  <a:cubicBezTo>
                    <a:pt x="356" y="1227"/>
                    <a:pt x="362" y="1240"/>
                    <a:pt x="362" y="1253"/>
                  </a:cubicBezTo>
                  <a:cubicBezTo>
                    <a:pt x="356" y="1273"/>
                    <a:pt x="336" y="1279"/>
                    <a:pt x="336" y="1305"/>
                  </a:cubicBezTo>
                  <a:cubicBezTo>
                    <a:pt x="336" y="1409"/>
                    <a:pt x="336" y="1409"/>
                    <a:pt x="336" y="1409"/>
                  </a:cubicBezTo>
                  <a:cubicBezTo>
                    <a:pt x="336" y="1428"/>
                    <a:pt x="349" y="1441"/>
                    <a:pt x="356" y="1460"/>
                  </a:cubicBezTo>
                  <a:cubicBezTo>
                    <a:pt x="369" y="1486"/>
                    <a:pt x="375" y="1506"/>
                    <a:pt x="388" y="1531"/>
                  </a:cubicBezTo>
                  <a:cubicBezTo>
                    <a:pt x="401" y="1551"/>
                    <a:pt x="420" y="1564"/>
                    <a:pt x="420" y="1590"/>
                  </a:cubicBezTo>
                  <a:cubicBezTo>
                    <a:pt x="420" y="1615"/>
                    <a:pt x="408" y="1635"/>
                    <a:pt x="408" y="1661"/>
                  </a:cubicBezTo>
                  <a:cubicBezTo>
                    <a:pt x="408" y="1680"/>
                    <a:pt x="453" y="1732"/>
                    <a:pt x="453" y="1745"/>
                  </a:cubicBezTo>
                  <a:lnTo>
                    <a:pt x="453" y="1745"/>
                  </a:lnTo>
                  <a:cubicBezTo>
                    <a:pt x="517" y="1777"/>
                    <a:pt x="563" y="1784"/>
                    <a:pt x="634" y="1810"/>
                  </a:cubicBezTo>
                  <a:cubicBezTo>
                    <a:pt x="653" y="1816"/>
                    <a:pt x="673" y="1816"/>
                    <a:pt x="686" y="1829"/>
                  </a:cubicBezTo>
                  <a:cubicBezTo>
                    <a:pt x="698" y="1848"/>
                    <a:pt x="698" y="1861"/>
                    <a:pt x="698" y="1887"/>
                  </a:cubicBezTo>
                  <a:cubicBezTo>
                    <a:pt x="698" y="1913"/>
                    <a:pt x="705" y="1932"/>
                    <a:pt x="705" y="1958"/>
                  </a:cubicBezTo>
                  <a:cubicBezTo>
                    <a:pt x="705" y="1997"/>
                    <a:pt x="673" y="2017"/>
                    <a:pt x="673" y="2062"/>
                  </a:cubicBezTo>
                  <a:cubicBezTo>
                    <a:pt x="673" y="2094"/>
                    <a:pt x="686" y="2107"/>
                    <a:pt x="686" y="2139"/>
                  </a:cubicBezTo>
                  <a:cubicBezTo>
                    <a:pt x="686" y="2172"/>
                    <a:pt x="673" y="2185"/>
                    <a:pt x="673" y="2217"/>
                  </a:cubicBezTo>
                  <a:cubicBezTo>
                    <a:pt x="673" y="2307"/>
                    <a:pt x="673" y="2307"/>
                    <a:pt x="673" y="2307"/>
                  </a:cubicBezTo>
                  <a:cubicBezTo>
                    <a:pt x="673" y="2321"/>
                    <a:pt x="686" y="2327"/>
                    <a:pt x="686" y="2340"/>
                  </a:cubicBezTo>
                  <a:cubicBezTo>
                    <a:pt x="686" y="2437"/>
                    <a:pt x="686" y="2437"/>
                    <a:pt x="686" y="2437"/>
                  </a:cubicBezTo>
                  <a:cubicBezTo>
                    <a:pt x="731" y="2437"/>
                    <a:pt x="750" y="2456"/>
                    <a:pt x="789" y="2469"/>
                  </a:cubicBezTo>
                  <a:cubicBezTo>
                    <a:pt x="841" y="2489"/>
                    <a:pt x="886" y="2482"/>
                    <a:pt x="938" y="2489"/>
                  </a:cubicBezTo>
                  <a:lnTo>
                    <a:pt x="938" y="2489"/>
                  </a:lnTo>
                  <a:cubicBezTo>
                    <a:pt x="977" y="2502"/>
                    <a:pt x="1015" y="2508"/>
                    <a:pt x="1054" y="2521"/>
                  </a:cubicBezTo>
                  <a:cubicBezTo>
                    <a:pt x="1093" y="2540"/>
                    <a:pt x="1106" y="2566"/>
                    <a:pt x="1145" y="2586"/>
                  </a:cubicBezTo>
                  <a:cubicBezTo>
                    <a:pt x="1184" y="2605"/>
                    <a:pt x="1216" y="2598"/>
                    <a:pt x="1268" y="2605"/>
                  </a:cubicBezTo>
                  <a:cubicBezTo>
                    <a:pt x="1332" y="2611"/>
                    <a:pt x="1365" y="2637"/>
                    <a:pt x="1423" y="2657"/>
                  </a:cubicBezTo>
                  <a:cubicBezTo>
                    <a:pt x="1488" y="2676"/>
                    <a:pt x="1533" y="2676"/>
                    <a:pt x="1591" y="2709"/>
                  </a:cubicBezTo>
                  <a:cubicBezTo>
                    <a:pt x="1649" y="2741"/>
                    <a:pt x="1675" y="2779"/>
                    <a:pt x="1733" y="2825"/>
                  </a:cubicBezTo>
                  <a:cubicBezTo>
                    <a:pt x="1766" y="2857"/>
                    <a:pt x="1779" y="2877"/>
                    <a:pt x="1817" y="2896"/>
                  </a:cubicBezTo>
                  <a:cubicBezTo>
                    <a:pt x="1850" y="2915"/>
                    <a:pt x="1876" y="2928"/>
                    <a:pt x="1908" y="2954"/>
                  </a:cubicBezTo>
                  <a:cubicBezTo>
                    <a:pt x="1973" y="3006"/>
                    <a:pt x="2024" y="3019"/>
                    <a:pt x="2102" y="3058"/>
                  </a:cubicBezTo>
                  <a:cubicBezTo>
                    <a:pt x="2115" y="3064"/>
                    <a:pt x="2121" y="3077"/>
                    <a:pt x="2128" y="3090"/>
                  </a:cubicBezTo>
                  <a:cubicBezTo>
                    <a:pt x="2141" y="3116"/>
                    <a:pt x="2147" y="3129"/>
                    <a:pt x="2154" y="3155"/>
                  </a:cubicBezTo>
                  <a:close/>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31" name="Freeform 91"/>
            <p:cNvSpPr>
              <a:spLocks noChangeArrowheads="1"/>
            </p:cNvSpPr>
            <p:nvPr/>
          </p:nvSpPr>
          <p:spPr bwMode="auto">
            <a:xfrm>
              <a:off x="13815236" y="9700534"/>
              <a:ext cx="1994809" cy="1735659"/>
            </a:xfrm>
            <a:custGeom>
              <a:avLst/>
              <a:gdLst>
                <a:gd name="T0" fmla="*/ 356 w 2885"/>
                <a:gd name="T1" fmla="*/ 0 h 2510"/>
                <a:gd name="T2" fmla="*/ 530 w 2885"/>
                <a:gd name="T3" fmla="*/ 84 h 2510"/>
                <a:gd name="T4" fmla="*/ 718 w 2885"/>
                <a:gd name="T5" fmla="*/ 265 h 2510"/>
                <a:gd name="T6" fmla="*/ 841 w 2885"/>
                <a:gd name="T7" fmla="*/ 394 h 2510"/>
                <a:gd name="T8" fmla="*/ 1048 w 2885"/>
                <a:gd name="T9" fmla="*/ 472 h 2510"/>
                <a:gd name="T10" fmla="*/ 1261 w 2885"/>
                <a:gd name="T11" fmla="*/ 388 h 2510"/>
                <a:gd name="T12" fmla="*/ 1384 w 2885"/>
                <a:gd name="T13" fmla="*/ 394 h 2510"/>
                <a:gd name="T14" fmla="*/ 1578 w 2885"/>
                <a:gd name="T15" fmla="*/ 478 h 2510"/>
                <a:gd name="T16" fmla="*/ 1791 w 2885"/>
                <a:gd name="T17" fmla="*/ 601 h 2510"/>
                <a:gd name="T18" fmla="*/ 1766 w 2885"/>
                <a:gd name="T19" fmla="*/ 465 h 2510"/>
                <a:gd name="T20" fmla="*/ 1772 w 2885"/>
                <a:gd name="T21" fmla="*/ 304 h 2510"/>
                <a:gd name="T22" fmla="*/ 1791 w 2885"/>
                <a:gd name="T23" fmla="*/ 232 h 2510"/>
                <a:gd name="T24" fmla="*/ 2037 w 2885"/>
                <a:gd name="T25" fmla="*/ 355 h 2510"/>
                <a:gd name="T26" fmla="*/ 2121 w 2885"/>
                <a:gd name="T27" fmla="*/ 569 h 2510"/>
                <a:gd name="T28" fmla="*/ 2289 w 2885"/>
                <a:gd name="T29" fmla="*/ 802 h 2510"/>
                <a:gd name="T30" fmla="*/ 2341 w 2885"/>
                <a:gd name="T31" fmla="*/ 957 h 2510"/>
                <a:gd name="T32" fmla="*/ 2425 w 2885"/>
                <a:gd name="T33" fmla="*/ 1164 h 2510"/>
                <a:gd name="T34" fmla="*/ 2619 w 2885"/>
                <a:gd name="T35" fmla="*/ 1565 h 2510"/>
                <a:gd name="T36" fmla="*/ 2826 w 2885"/>
                <a:gd name="T37" fmla="*/ 2024 h 2510"/>
                <a:gd name="T38" fmla="*/ 2884 w 2885"/>
                <a:gd name="T39" fmla="*/ 2250 h 2510"/>
                <a:gd name="T40" fmla="*/ 2729 w 2885"/>
                <a:gd name="T41" fmla="*/ 2386 h 2510"/>
                <a:gd name="T42" fmla="*/ 2613 w 2885"/>
                <a:gd name="T43" fmla="*/ 2366 h 2510"/>
                <a:gd name="T44" fmla="*/ 2516 w 2885"/>
                <a:gd name="T45" fmla="*/ 2308 h 2510"/>
                <a:gd name="T46" fmla="*/ 2250 w 2885"/>
                <a:gd name="T47" fmla="*/ 2198 h 2510"/>
                <a:gd name="T48" fmla="*/ 2005 w 2885"/>
                <a:gd name="T49" fmla="*/ 2153 h 2510"/>
                <a:gd name="T50" fmla="*/ 1571 w 2885"/>
                <a:gd name="T51" fmla="*/ 2509 h 2510"/>
                <a:gd name="T52" fmla="*/ 1410 w 2885"/>
                <a:gd name="T53" fmla="*/ 2334 h 2510"/>
                <a:gd name="T54" fmla="*/ 1390 w 2885"/>
                <a:gd name="T55" fmla="*/ 2153 h 2510"/>
                <a:gd name="T56" fmla="*/ 1390 w 2885"/>
                <a:gd name="T57" fmla="*/ 2069 h 2510"/>
                <a:gd name="T58" fmla="*/ 1216 w 2885"/>
                <a:gd name="T59" fmla="*/ 1914 h 2510"/>
                <a:gd name="T60" fmla="*/ 976 w 2885"/>
                <a:gd name="T61" fmla="*/ 1830 h 2510"/>
                <a:gd name="T62" fmla="*/ 808 w 2885"/>
                <a:gd name="T63" fmla="*/ 1771 h 2510"/>
                <a:gd name="T64" fmla="*/ 666 w 2885"/>
                <a:gd name="T65" fmla="*/ 1675 h 2510"/>
                <a:gd name="T66" fmla="*/ 685 w 2885"/>
                <a:gd name="T67" fmla="*/ 1616 h 2510"/>
                <a:gd name="T68" fmla="*/ 459 w 2885"/>
                <a:gd name="T69" fmla="*/ 1545 h 2510"/>
                <a:gd name="T70" fmla="*/ 375 w 2885"/>
                <a:gd name="T71" fmla="*/ 1558 h 2510"/>
                <a:gd name="T72" fmla="*/ 285 w 2885"/>
                <a:gd name="T73" fmla="*/ 1429 h 2510"/>
                <a:gd name="T74" fmla="*/ 162 w 2885"/>
                <a:gd name="T75" fmla="*/ 1299 h 2510"/>
                <a:gd name="T76" fmla="*/ 492 w 2885"/>
                <a:gd name="T77" fmla="*/ 931 h 2510"/>
                <a:gd name="T78" fmla="*/ 155 w 2885"/>
                <a:gd name="T79" fmla="*/ 1151 h 2510"/>
                <a:gd name="T80" fmla="*/ 0 w 2885"/>
                <a:gd name="T81" fmla="*/ 1196 h 2510"/>
                <a:gd name="T82" fmla="*/ 26 w 2885"/>
                <a:gd name="T83" fmla="*/ 1138 h 2510"/>
                <a:gd name="T84" fmla="*/ 90 w 2885"/>
                <a:gd name="T85" fmla="*/ 1106 h 2510"/>
                <a:gd name="T86" fmla="*/ 65 w 2885"/>
                <a:gd name="T87" fmla="*/ 1041 h 2510"/>
                <a:gd name="T88" fmla="*/ 6 w 2885"/>
                <a:gd name="T89" fmla="*/ 989 h 2510"/>
                <a:gd name="T90" fmla="*/ 52 w 2885"/>
                <a:gd name="T91" fmla="*/ 840 h 2510"/>
                <a:gd name="T92" fmla="*/ 129 w 2885"/>
                <a:gd name="T93" fmla="*/ 692 h 2510"/>
                <a:gd name="T94" fmla="*/ 200 w 2885"/>
                <a:gd name="T95" fmla="*/ 653 h 2510"/>
                <a:gd name="T96" fmla="*/ 226 w 2885"/>
                <a:gd name="T97" fmla="*/ 498 h 2510"/>
                <a:gd name="T98" fmla="*/ 272 w 2885"/>
                <a:gd name="T99" fmla="*/ 239 h 25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885" h="2510">
                  <a:moveTo>
                    <a:pt x="356" y="0"/>
                  </a:moveTo>
                  <a:lnTo>
                    <a:pt x="356" y="0"/>
                  </a:lnTo>
                  <a:cubicBezTo>
                    <a:pt x="407" y="19"/>
                    <a:pt x="433" y="19"/>
                    <a:pt x="479" y="32"/>
                  </a:cubicBezTo>
                  <a:cubicBezTo>
                    <a:pt x="504" y="38"/>
                    <a:pt x="511" y="64"/>
                    <a:pt x="530" y="84"/>
                  </a:cubicBezTo>
                  <a:cubicBezTo>
                    <a:pt x="556" y="110"/>
                    <a:pt x="576" y="129"/>
                    <a:pt x="601" y="161"/>
                  </a:cubicBezTo>
                  <a:cubicBezTo>
                    <a:pt x="640" y="207"/>
                    <a:pt x="679" y="226"/>
                    <a:pt x="718" y="265"/>
                  </a:cubicBezTo>
                  <a:cubicBezTo>
                    <a:pt x="744" y="297"/>
                    <a:pt x="744" y="323"/>
                    <a:pt x="769" y="355"/>
                  </a:cubicBezTo>
                  <a:cubicBezTo>
                    <a:pt x="789" y="381"/>
                    <a:pt x="815" y="381"/>
                    <a:pt x="841" y="394"/>
                  </a:cubicBezTo>
                  <a:cubicBezTo>
                    <a:pt x="886" y="414"/>
                    <a:pt x="918" y="426"/>
                    <a:pt x="970" y="439"/>
                  </a:cubicBezTo>
                  <a:cubicBezTo>
                    <a:pt x="996" y="452"/>
                    <a:pt x="1015" y="472"/>
                    <a:pt x="1048" y="472"/>
                  </a:cubicBezTo>
                  <a:cubicBezTo>
                    <a:pt x="1080" y="472"/>
                    <a:pt x="1093" y="452"/>
                    <a:pt x="1125" y="439"/>
                  </a:cubicBezTo>
                  <a:cubicBezTo>
                    <a:pt x="1177" y="420"/>
                    <a:pt x="1209" y="407"/>
                    <a:pt x="1261" y="388"/>
                  </a:cubicBezTo>
                  <a:cubicBezTo>
                    <a:pt x="1294" y="381"/>
                    <a:pt x="1313" y="362"/>
                    <a:pt x="1345" y="362"/>
                  </a:cubicBezTo>
                  <a:cubicBezTo>
                    <a:pt x="1364" y="362"/>
                    <a:pt x="1371" y="381"/>
                    <a:pt x="1384" y="394"/>
                  </a:cubicBezTo>
                  <a:cubicBezTo>
                    <a:pt x="1416" y="414"/>
                    <a:pt x="1436" y="420"/>
                    <a:pt x="1475" y="433"/>
                  </a:cubicBezTo>
                  <a:cubicBezTo>
                    <a:pt x="1513" y="446"/>
                    <a:pt x="1539" y="459"/>
                    <a:pt x="1578" y="478"/>
                  </a:cubicBezTo>
                  <a:cubicBezTo>
                    <a:pt x="1617" y="504"/>
                    <a:pt x="1649" y="504"/>
                    <a:pt x="1688" y="536"/>
                  </a:cubicBezTo>
                  <a:cubicBezTo>
                    <a:pt x="1720" y="569"/>
                    <a:pt x="1746" y="601"/>
                    <a:pt x="1791" y="601"/>
                  </a:cubicBezTo>
                  <a:cubicBezTo>
                    <a:pt x="1804" y="601"/>
                    <a:pt x="1811" y="595"/>
                    <a:pt x="1824" y="595"/>
                  </a:cubicBezTo>
                  <a:cubicBezTo>
                    <a:pt x="1766" y="465"/>
                    <a:pt x="1766" y="465"/>
                    <a:pt x="1766" y="465"/>
                  </a:cubicBezTo>
                  <a:cubicBezTo>
                    <a:pt x="1785" y="439"/>
                    <a:pt x="1798" y="414"/>
                    <a:pt x="1798" y="381"/>
                  </a:cubicBezTo>
                  <a:cubicBezTo>
                    <a:pt x="1798" y="349"/>
                    <a:pt x="1772" y="336"/>
                    <a:pt x="1772" y="304"/>
                  </a:cubicBezTo>
                  <a:cubicBezTo>
                    <a:pt x="1772" y="278"/>
                    <a:pt x="1785" y="258"/>
                    <a:pt x="1791" y="232"/>
                  </a:cubicBezTo>
                  <a:lnTo>
                    <a:pt x="1791" y="232"/>
                  </a:lnTo>
                  <a:cubicBezTo>
                    <a:pt x="1811" y="245"/>
                    <a:pt x="1830" y="252"/>
                    <a:pt x="1850" y="265"/>
                  </a:cubicBezTo>
                  <a:cubicBezTo>
                    <a:pt x="1921" y="304"/>
                    <a:pt x="1966" y="310"/>
                    <a:pt x="2037" y="355"/>
                  </a:cubicBezTo>
                  <a:cubicBezTo>
                    <a:pt x="2102" y="394"/>
                    <a:pt x="2134" y="452"/>
                    <a:pt x="2134" y="530"/>
                  </a:cubicBezTo>
                  <a:cubicBezTo>
                    <a:pt x="2134" y="549"/>
                    <a:pt x="2121" y="556"/>
                    <a:pt x="2121" y="569"/>
                  </a:cubicBezTo>
                  <a:cubicBezTo>
                    <a:pt x="2121" y="601"/>
                    <a:pt x="2147" y="607"/>
                    <a:pt x="2160" y="640"/>
                  </a:cubicBezTo>
                  <a:cubicBezTo>
                    <a:pt x="2199" y="711"/>
                    <a:pt x="2238" y="743"/>
                    <a:pt x="2289" y="802"/>
                  </a:cubicBezTo>
                  <a:cubicBezTo>
                    <a:pt x="2322" y="834"/>
                    <a:pt x="2348" y="860"/>
                    <a:pt x="2348" y="905"/>
                  </a:cubicBezTo>
                  <a:cubicBezTo>
                    <a:pt x="2348" y="924"/>
                    <a:pt x="2341" y="937"/>
                    <a:pt x="2341" y="957"/>
                  </a:cubicBezTo>
                  <a:cubicBezTo>
                    <a:pt x="2341" y="983"/>
                    <a:pt x="2341" y="995"/>
                    <a:pt x="2341" y="1021"/>
                  </a:cubicBezTo>
                  <a:cubicBezTo>
                    <a:pt x="2380" y="1073"/>
                    <a:pt x="2393" y="1106"/>
                    <a:pt x="2425" y="1164"/>
                  </a:cubicBezTo>
                  <a:cubicBezTo>
                    <a:pt x="2484" y="1261"/>
                    <a:pt x="2529" y="1312"/>
                    <a:pt x="2574" y="1416"/>
                  </a:cubicBezTo>
                  <a:cubicBezTo>
                    <a:pt x="2600" y="1468"/>
                    <a:pt x="2593" y="1513"/>
                    <a:pt x="2619" y="1565"/>
                  </a:cubicBezTo>
                  <a:cubicBezTo>
                    <a:pt x="2658" y="1649"/>
                    <a:pt x="2697" y="1687"/>
                    <a:pt x="2729" y="1771"/>
                  </a:cubicBezTo>
                  <a:cubicBezTo>
                    <a:pt x="2774" y="1862"/>
                    <a:pt x="2787" y="1920"/>
                    <a:pt x="2826" y="2024"/>
                  </a:cubicBezTo>
                  <a:cubicBezTo>
                    <a:pt x="2852" y="2095"/>
                    <a:pt x="2884" y="2134"/>
                    <a:pt x="2884" y="2211"/>
                  </a:cubicBezTo>
                  <a:cubicBezTo>
                    <a:pt x="2884" y="2250"/>
                    <a:pt x="2884" y="2250"/>
                    <a:pt x="2884" y="2250"/>
                  </a:cubicBezTo>
                  <a:cubicBezTo>
                    <a:pt x="2884" y="2289"/>
                    <a:pt x="2884" y="2321"/>
                    <a:pt x="2859" y="2347"/>
                  </a:cubicBezTo>
                  <a:cubicBezTo>
                    <a:pt x="2826" y="2386"/>
                    <a:pt x="2781" y="2386"/>
                    <a:pt x="2729" y="2386"/>
                  </a:cubicBezTo>
                  <a:cubicBezTo>
                    <a:pt x="2684" y="2386"/>
                    <a:pt x="2684" y="2386"/>
                    <a:pt x="2684" y="2386"/>
                  </a:cubicBezTo>
                  <a:cubicBezTo>
                    <a:pt x="2658" y="2386"/>
                    <a:pt x="2639" y="2373"/>
                    <a:pt x="2613" y="2366"/>
                  </a:cubicBezTo>
                  <a:cubicBezTo>
                    <a:pt x="2587" y="2366"/>
                    <a:pt x="2568" y="2373"/>
                    <a:pt x="2548" y="2354"/>
                  </a:cubicBezTo>
                  <a:cubicBezTo>
                    <a:pt x="2529" y="2341"/>
                    <a:pt x="2529" y="2321"/>
                    <a:pt x="2516" y="2308"/>
                  </a:cubicBezTo>
                  <a:cubicBezTo>
                    <a:pt x="2464" y="2257"/>
                    <a:pt x="2432" y="2218"/>
                    <a:pt x="2361" y="2211"/>
                  </a:cubicBezTo>
                  <a:cubicBezTo>
                    <a:pt x="2322" y="2205"/>
                    <a:pt x="2296" y="2211"/>
                    <a:pt x="2250" y="2198"/>
                  </a:cubicBezTo>
                  <a:cubicBezTo>
                    <a:pt x="2231" y="2198"/>
                    <a:pt x="2225" y="2185"/>
                    <a:pt x="2205" y="2179"/>
                  </a:cubicBezTo>
                  <a:cubicBezTo>
                    <a:pt x="2128" y="2153"/>
                    <a:pt x="2082" y="2153"/>
                    <a:pt x="2005" y="2153"/>
                  </a:cubicBezTo>
                  <a:cubicBezTo>
                    <a:pt x="1843" y="2153"/>
                    <a:pt x="1759" y="2257"/>
                    <a:pt x="1656" y="2379"/>
                  </a:cubicBezTo>
                  <a:cubicBezTo>
                    <a:pt x="1617" y="2431"/>
                    <a:pt x="1617" y="2477"/>
                    <a:pt x="1571" y="2509"/>
                  </a:cubicBezTo>
                  <a:cubicBezTo>
                    <a:pt x="1539" y="2477"/>
                    <a:pt x="1533" y="2451"/>
                    <a:pt x="1500" y="2418"/>
                  </a:cubicBezTo>
                  <a:cubicBezTo>
                    <a:pt x="1468" y="2379"/>
                    <a:pt x="1436" y="2373"/>
                    <a:pt x="1410" y="2334"/>
                  </a:cubicBezTo>
                  <a:cubicBezTo>
                    <a:pt x="1384" y="2295"/>
                    <a:pt x="1390" y="2263"/>
                    <a:pt x="1390" y="2211"/>
                  </a:cubicBezTo>
                  <a:cubicBezTo>
                    <a:pt x="1390" y="2153"/>
                    <a:pt x="1390" y="2153"/>
                    <a:pt x="1390" y="2153"/>
                  </a:cubicBezTo>
                  <a:cubicBezTo>
                    <a:pt x="1390" y="2147"/>
                    <a:pt x="1390" y="2147"/>
                    <a:pt x="1390" y="2140"/>
                  </a:cubicBezTo>
                  <a:cubicBezTo>
                    <a:pt x="1390" y="2114"/>
                    <a:pt x="1390" y="2101"/>
                    <a:pt x="1390" y="2069"/>
                  </a:cubicBezTo>
                  <a:cubicBezTo>
                    <a:pt x="1390" y="2024"/>
                    <a:pt x="1332" y="2017"/>
                    <a:pt x="1294" y="1991"/>
                  </a:cubicBezTo>
                  <a:cubicBezTo>
                    <a:pt x="1248" y="1985"/>
                    <a:pt x="1235" y="1953"/>
                    <a:pt x="1216" y="1914"/>
                  </a:cubicBezTo>
                  <a:cubicBezTo>
                    <a:pt x="1209" y="1933"/>
                    <a:pt x="1209" y="1946"/>
                    <a:pt x="1203" y="1966"/>
                  </a:cubicBezTo>
                  <a:cubicBezTo>
                    <a:pt x="1099" y="1933"/>
                    <a:pt x="1061" y="1888"/>
                    <a:pt x="976" y="1830"/>
                  </a:cubicBezTo>
                  <a:cubicBezTo>
                    <a:pt x="944" y="1804"/>
                    <a:pt x="925" y="1771"/>
                    <a:pt x="886" y="1771"/>
                  </a:cubicBezTo>
                  <a:cubicBezTo>
                    <a:pt x="808" y="1771"/>
                    <a:pt x="808" y="1771"/>
                    <a:pt x="808" y="1771"/>
                  </a:cubicBezTo>
                  <a:cubicBezTo>
                    <a:pt x="776" y="1771"/>
                    <a:pt x="776" y="1739"/>
                    <a:pt x="750" y="1713"/>
                  </a:cubicBezTo>
                  <a:cubicBezTo>
                    <a:pt x="724" y="1694"/>
                    <a:pt x="699" y="1687"/>
                    <a:pt x="666" y="1675"/>
                  </a:cubicBezTo>
                  <a:cubicBezTo>
                    <a:pt x="679" y="1636"/>
                    <a:pt x="718" y="1629"/>
                    <a:pt x="737" y="1590"/>
                  </a:cubicBezTo>
                  <a:cubicBezTo>
                    <a:pt x="718" y="1603"/>
                    <a:pt x="711" y="1616"/>
                    <a:pt x="685" y="1616"/>
                  </a:cubicBezTo>
                  <a:cubicBezTo>
                    <a:pt x="660" y="1616"/>
                    <a:pt x="653" y="1590"/>
                    <a:pt x="627" y="1584"/>
                  </a:cubicBezTo>
                  <a:cubicBezTo>
                    <a:pt x="563" y="1558"/>
                    <a:pt x="524" y="1545"/>
                    <a:pt x="459" y="1545"/>
                  </a:cubicBezTo>
                  <a:cubicBezTo>
                    <a:pt x="407" y="1545"/>
                    <a:pt x="407" y="1545"/>
                    <a:pt x="407" y="1545"/>
                  </a:cubicBezTo>
                  <a:cubicBezTo>
                    <a:pt x="394" y="1545"/>
                    <a:pt x="388" y="1558"/>
                    <a:pt x="375" y="1558"/>
                  </a:cubicBezTo>
                  <a:cubicBezTo>
                    <a:pt x="349" y="1558"/>
                    <a:pt x="343" y="1526"/>
                    <a:pt x="336" y="1506"/>
                  </a:cubicBezTo>
                  <a:cubicBezTo>
                    <a:pt x="323" y="1468"/>
                    <a:pt x="310" y="1455"/>
                    <a:pt x="285" y="1429"/>
                  </a:cubicBezTo>
                  <a:cubicBezTo>
                    <a:pt x="259" y="1397"/>
                    <a:pt x="239" y="1383"/>
                    <a:pt x="213" y="1358"/>
                  </a:cubicBezTo>
                  <a:cubicBezTo>
                    <a:pt x="194" y="1332"/>
                    <a:pt x="162" y="1325"/>
                    <a:pt x="162" y="1299"/>
                  </a:cubicBezTo>
                  <a:cubicBezTo>
                    <a:pt x="162" y="1209"/>
                    <a:pt x="246" y="1170"/>
                    <a:pt x="330" y="1125"/>
                  </a:cubicBezTo>
                  <a:cubicBezTo>
                    <a:pt x="414" y="1080"/>
                    <a:pt x="459" y="1028"/>
                    <a:pt x="492" y="931"/>
                  </a:cubicBezTo>
                  <a:cubicBezTo>
                    <a:pt x="414" y="983"/>
                    <a:pt x="369" y="1002"/>
                    <a:pt x="291" y="1054"/>
                  </a:cubicBezTo>
                  <a:cubicBezTo>
                    <a:pt x="239" y="1086"/>
                    <a:pt x="207" y="1106"/>
                    <a:pt x="155" y="1151"/>
                  </a:cubicBezTo>
                  <a:cubicBezTo>
                    <a:pt x="136" y="1170"/>
                    <a:pt x="142" y="1215"/>
                    <a:pt x="110" y="1215"/>
                  </a:cubicBezTo>
                  <a:cubicBezTo>
                    <a:pt x="65" y="1215"/>
                    <a:pt x="32" y="1202"/>
                    <a:pt x="0" y="1196"/>
                  </a:cubicBezTo>
                  <a:lnTo>
                    <a:pt x="0" y="1196"/>
                  </a:lnTo>
                  <a:cubicBezTo>
                    <a:pt x="6" y="1177"/>
                    <a:pt x="6" y="1151"/>
                    <a:pt x="26" y="1138"/>
                  </a:cubicBezTo>
                  <a:cubicBezTo>
                    <a:pt x="39" y="1125"/>
                    <a:pt x="58" y="1131"/>
                    <a:pt x="78" y="1118"/>
                  </a:cubicBezTo>
                  <a:cubicBezTo>
                    <a:pt x="84" y="1118"/>
                    <a:pt x="90" y="1118"/>
                    <a:pt x="90" y="1106"/>
                  </a:cubicBezTo>
                  <a:cubicBezTo>
                    <a:pt x="90" y="1093"/>
                    <a:pt x="84" y="1086"/>
                    <a:pt x="78" y="1073"/>
                  </a:cubicBezTo>
                  <a:cubicBezTo>
                    <a:pt x="78" y="1060"/>
                    <a:pt x="71" y="1047"/>
                    <a:pt x="65" y="1041"/>
                  </a:cubicBezTo>
                  <a:cubicBezTo>
                    <a:pt x="45" y="1021"/>
                    <a:pt x="26" y="1028"/>
                    <a:pt x="13" y="1015"/>
                  </a:cubicBezTo>
                  <a:cubicBezTo>
                    <a:pt x="6" y="1008"/>
                    <a:pt x="6" y="1002"/>
                    <a:pt x="6" y="989"/>
                  </a:cubicBezTo>
                  <a:cubicBezTo>
                    <a:pt x="6" y="950"/>
                    <a:pt x="32" y="931"/>
                    <a:pt x="45" y="892"/>
                  </a:cubicBezTo>
                  <a:cubicBezTo>
                    <a:pt x="52" y="873"/>
                    <a:pt x="52" y="860"/>
                    <a:pt x="52" y="840"/>
                  </a:cubicBezTo>
                  <a:cubicBezTo>
                    <a:pt x="58" y="821"/>
                    <a:pt x="71" y="808"/>
                    <a:pt x="78" y="789"/>
                  </a:cubicBezTo>
                  <a:cubicBezTo>
                    <a:pt x="90" y="750"/>
                    <a:pt x="90" y="718"/>
                    <a:pt x="129" y="692"/>
                  </a:cubicBezTo>
                  <a:lnTo>
                    <a:pt x="129" y="692"/>
                  </a:lnTo>
                  <a:cubicBezTo>
                    <a:pt x="155" y="672"/>
                    <a:pt x="181" y="679"/>
                    <a:pt x="200" y="653"/>
                  </a:cubicBezTo>
                  <a:cubicBezTo>
                    <a:pt x="220" y="633"/>
                    <a:pt x="226" y="614"/>
                    <a:pt x="226" y="588"/>
                  </a:cubicBezTo>
                  <a:cubicBezTo>
                    <a:pt x="226" y="498"/>
                    <a:pt x="226" y="498"/>
                    <a:pt x="226" y="498"/>
                  </a:cubicBezTo>
                  <a:cubicBezTo>
                    <a:pt x="226" y="420"/>
                    <a:pt x="213" y="375"/>
                    <a:pt x="239" y="304"/>
                  </a:cubicBezTo>
                  <a:cubicBezTo>
                    <a:pt x="252" y="278"/>
                    <a:pt x="259" y="265"/>
                    <a:pt x="272" y="239"/>
                  </a:cubicBezTo>
                  <a:cubicBezTo>
                    <a:pt x="304" y="142"/>
                    <a:pt x="343" y="103"/>
                    <a:pt x="356" y="0"/>
                  </a:cubicBezTo>
                </a:path>
              </a:pathLst>
            </a:custGeom>
            <a:grpFill/>
            <a:ln w="28575" cap="flat" cmpd="sng">
              <a:solidFill>
                <a:schemeClr val="bg1"/>
              </a:solidFill>
              <a:bevel/>
              <a:headEnd/>
              <a:tailEnd/>
            </a:ln>
            <a:effectLst/>
          </p:spPr>
          <p:txBody>
            <a:bodyPr wrap="none" anchor="ctr"/>
            <a:lstStyle/>
            <a:p>
              <a:endParaRPr lang="en-US">
                <a:latin typeface="Poppins Light" charset="0"/>
              </a:endParaRPr>
            </a:p>
          </p:txBody>
        </p:sp>
        <p:sp>
          <p:nvSpPr>
            <p:cNvPr id="32" name="Freeform 92"/>
            <p:cNvSpPr>
              <a:spLocks noChangeArrowheads="1"/>
            </p:cNvSpPr>
            <p:nvPr/>
          </p:nvSpPr>
          <p:spPr bwMode="auto">
            <a:xfrm>
              <a:off x="12909337" y="9578521"/>
              <a:ext cx="82353" cy="82361"/>
            </a:xfrm>
            <a:custGeom>
              <a:avLst/>
              <a:gdLst>
                <a:gd name="T0" fmla="*/ 116 w 117"/>
                <a:gd name="T1" fmla="*/ 0 h 118"/>
                <a:gd name="T2" fmla="*/ 116 w 117"/>
                <a:gd name="T3" fmla="*/ 0 h 118"/>
                <a:gd name="T4" fmla="*/ 84 w 117"/>
                <a:gd name="T5" fmla="*/ 13 h 118"/>
                <a:gd name="T6" fmla="*/ 45 w 117"/>
                <a:gd name="T7" fmla="*/ 6 h 118"/>
                <a:gd name="T8" fmla="*/ 13 w 117"/>
                <a:gd name="T9" fmla="*/ 0 h 118"/>
                <a:gd name="T10" fmla="*/ 0 w 117"/>
                <a:gd name="T11" fmla="*/ 32 h 118"/>
                <a:gd name="T12" fmla="*/ 6 w 117"/>
                <a:gd name="T13" fmla="*/ 65 h 118"/>
                <a:gd name="T14" fmla="*/ 13 w 117"/>
                <a:gd name="T15" fmla="*/ 71 h 118"/>
                <a:gd name="T16" fmla="*/ 25 w 117"/>
                <a:gd name="T17" fmla="*/ 84 h 118"/>
                <a:gd name="T18" fmla="*/ 45 w 117"/>
                <a:gd name="T19" fmla="*/ 97 h 118"/>
                <a:gd name="T20" fmla="*/ 58 w 117"/>
                <a:gd name="T21" fmla="*/ 103 h 118"/>
                <a:gd name="T22" fmla="*/ 64 w 117"/>
                <a:gd name="T23" fmla="*/ 117 h 118"/>
                <a:gd name="T24" fmla="*/ 84 w 117"/>
                <a:gd name="T25" fmla="*/ 110 h 118"/>
                <a:gd name="T26" fmla="*/ 97 w 117"/>
                <a:gd name="T27" fmla="*/ 97 h 118"/>
                <a:gd name="T28" fmla="*/ 97 w 117"/>
                <a:gd name="T29" fmla="*/ 84 h 118"/>
                <a:gd name="T30" fmla="*/ 103 w 117"/>
                <a:gd name="T31" fmla="*/ 78 h 118"/>
                <a:gd name="T32" fmla="*/ 103 w 117"/>
                <a:gd name="T33" fmla="*/ 65 h 118"/>
                <a:gd name="T34" fmla="*/ 109 w 117"/>
                <a:gd name="T35" fmla="*/ 45 h 118"/>
                <a:gd name="T36" fmla="*/ 116 w 117"/>
                <a:gd name="T37" fmla="*/ 45 h 118"/>
                <a:gd name="T38" fmla="*/ 116 w 117"/>
                <a:gd name="T39" fmla="*/ 0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7" h="118">
                  <a:moveTo>
                    <a:pt x="116" y="0"/>
                  </a:moveTo>
                  <a:lnTo>
                    <a:pt x="116" y="0"/>
                  </a:lnTo>
                  <a:cubicBezTo>
                    <a:pt x="103" y="6"/>
                    <a:pt x="97" y="13"/>
                    <a:pt x="84" y="13"/>
                  </a:cubicBezTo>
                  <a:cubicBezTo>
                    <a:pt x="71" y="13"/>
                    <a:pt x="58" y="13"/>
                    <a:pt x="45" y="6"/>
                  </a:cubicBezTo>
                  <a:cubicBezTo>
                    <a:pt x="32" y="0"/>
                    <a:pt x="25" y="0"/>
                    <a:pt x="13" y="0"/>
                  </a:cubicBezTo>
                  <a:cubicBezTo>
                    <a:pt x="0" y="6"/>
                    <a:pt x="0" y="19"/>
                    <a:pt x="0" y="32"/>
                  </a:cubicBezTo>
                  <a:cubicBezTo>
                    <a:pt x="0" y="45"/>
                    <a:pt x="0" y="65"/>
                    <a:pt x="6" y="65"/>
                  </a:cubicBezTo>
                  <a:cubicBezTo>
                    <a:pt x="13" y="71"/>
                    <a:pt x="13" y="71"/>
                    <a:pt x="13" y="71"/>
                  </a:cubicBezTo>
                  <a:cubicBezTo>
                    <a:pt x="13" y="78"/>
                    <a:pt x="19" y="78"/>
                    <a:pt x="25" y="84"/>
                  </a:cubicBezTo>
                  <a:cubicBezTo>
                    <a:pt x="32" y="91"/>
                    <a:pt x="38" y="91"/>
                    <a:pt x="45" y="97"/>
                  </a:cubicBezTo>
                  <a:cubicBezTo>
                    <a:pt x="51" y="103"/>
                    <a:pt x="45" y="103"/>
                    <a:pt x="58" y="103"/>
                  </a:cubicBezTo>
                  <a:cubicBezTo>
                    <a:pt x="58" y="110"/>
                    <a:pt x="58" y="110"/>
                    <a:pt x="64" y="117"/>
                  </a:cubicBezTo>
                  <a:cubicBezTo>
                    <a:pt x="71" y="117"/>
                    <a:pt x="84" y="110"/>
                    <a:pt x="84" y="110"/>
                  </a:cubicBezTo>
                  <a:cubicBezTo>
                    <a:pt x="90" y="103"/>
                    <a:pt x="90" y="103"/>
                    <a:pt x="97" y="97"/>
                  </a:cubicBezTo>
                  <a:cubicBezTo>
                    <a:pt x="97" y="91"/>
                    <a:pt x="97" y="84"/>
                    <a:pt x="97" y="84"/>
                  </a:cubicBezTo>
                  <a:cubicBezTo>
                    <a:pt x="103" y="78"/>
                    <a:pt x="97" y="78"/>
                    <a:pt x="103" y="78"/>
                  </a:cubicBezTo>
                  <a:cubicBezTo>
                    <a:pt x="109" y="71"/>
                    <a:pt x="103" y="71"/>
                    <a:pt x="103" y="65"/>
                  </a:cubicBezTo>
                  <a:cubicBezTo>
                    <a:pt x="103" y="58"/>
                    <a:pt x="109" y="52"/>
                    <a:pt x="109" y="45"/>
                  </a:cubicBezTo>
                  <a:cubicBezTo>
                    <a:pt x="116" y="45"/>
                    <a:pt x="116" y="45"/>
                    <a:pt x="116" y="45"/>
                  </a:cubicBezTo>
                  <a:lnTo>
                    <a:pt x="116" y="0"/>
                  </a:ln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33" name="Freeform 93"/>
            <p:cNvSpPr>
              <a:spLocks noChangeArrowheads="1"/>
            </p:cNvSpPr>
            <p:nvPr/>
          </p:nvSpPr>
          <p:spPr bwMode="auto">
            <a:xfrm>
              <a:off x="12857483" y="9276536"/>
              <a:ext cx="170809" cy="234877"/>
            </a:xfrm>
            <a:custGeom>
              <a:avLst/>
              <a:gdLst>
                <a:gd name="T0" fmla="*/ 213 w 247"/>
                <a:gd name="T1" fmla="*/ 33 h 338"/>
                <a:gd name="T2" fmla="*/ 213 w 247"/>
                <a:gd name="T3" fmla="*/ 33 h 338"/>
                <a:gd name="T4" fmla="*/ 110 w 247"/>
                <a:gd name="T5" fmla="*/ 0 h 338"/>
                <a:gd name="T6" fmla="*/ 39 w 247"/>
                <a:gd name="T7" fmla="*/ 65 h 338"/>
                <a:gd name="T8" fmla="*/ 39 w 247"/>
                <a:gd name="T9" fmla="*/ 97 h 338"/>
                <a:gd name="T10" fmla="*/ 0 w 247"/>
                <a:gd name="T11" fmla="*/ 162 h 338"/>
                <a:gd name="T12" fmla="*/ 32 w 247"/>
                <a:gd name="T13" fmla="*/ 220 h 338"/>
                <a:gd name="T14" fmla="*/ 58 w 247"/>
                <a:gd name="T15" fmla="*/ 272 h 338"/>
                <a:gd name="T16" fmla="*/ 78 w 247"/>
                <a:gd name="T17" fmla="*/ 291 h 338"/>
                <a:gd name="T18" fmla="*/ 116 w 247"/>
                <a:gd name="T19" fmla="*/ 337 h 338"/>
                <a:gd name="T20" fmla="*/ 194 w 247"/>
                <a:gd name="T21" fmla="*/ 291 h 338"/>
                <a:gd name="T22" fmla="*/ 246 w 247"/>
                <a:gd name="T23" fmla="*/ 130 h 338"/>
                <a:gd name="T24" fmla="*/ 239 w 247"/>
                <a:gd name="T25" fmla="*/ 97 h 338"/>
                <a:gd name="T26" fmla="*/ 246 w 247"/>
                <a:gd name="T27" fmla="*/ 78 h 338"/>
                <a:gd name="T28" fmla="*/ 213 w 247"/>
                <a:gd name="T29" fmla="*/ 33 h 3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47" h="338">
                  <a:moveTo>
                    <a:pt x="213" y="33"/>
                  </a:moveTo>
                  <a:lnTo>
                    <a:pt x="213" y="33"/>
                  </a:lnTo>
                  <a:cubicBezTo>
                    <a:pt x="175" y="13"/>
                    <a:pt x="155" y="0"/>
                    <a:pt x="110" y="0"/>
                  </a:cubicBezTo>
                  <a:cubicBezTo>
                    <a:pt x="71" y="0"/>
                    <a:pt x="39" y="26"/>
                    <a:pt x="39" y="65"/>
                  </a:cubicBezTo>
                  <a:cubicBezTo>
                    <a:pt x="39" y="78"/>
                    <a:pt x="39" y="84"/>
                    <a:pt x="39" y="97"/>
                  </a:cubicBezTo>
                  <a:cubicBezTo>
                    <a:pt x="32" y="123"/>
                    <a:pt x="0" y="136"/>
                    <a:pt x="0" y="162"/>
                  </a:cubicBezTo>
                  <a:cubicBezTo>
                    <a:pt x="0" y="188"/>
                    <a:pt x="19" y="201"/>
                    <a:pt x="32" y="220"/>
                  </a:cubicBezTo>
                  <a:cubicBezTo>
                    <a:pt x="45" y="239"/>
                    <a:pt x="45" y="253"/>
                    <a:pt x="58" y="272"/>
                  </a:cubicBezTo>
                  <a:cubicBezTo>
                    <a:pt x="65" y="278"/>
                    <a:pt x="71" y="285"/>
                    <a:pt x="78" y="291"/>
                  </a:cubicBezTo>
                  <a:cubicBezTo>
                    <a:pt x="91" y="311"/>
                    <a:pt x="97" y="337"/>
                    <a:pt x="116" y="337"/>
                  </a:cubicBezTo>
                  <a:cubicBezTo>
                    <a:pt x="155" y="337"/>
                    <a:pt x="168" y="311"/>
                    <a:pt x="194" y="291"/>
                  </a:cubicBezTo>
                  <a:cubicBezTo>
                    <a:pt x="239" y="246"/>
                    <a:pt x="246" y="194"/>
                    <a:pt x="246" y="130"/>
                  </a:cubicBezTo>
                  <a:cubicBezTo>
                    <a:pt x="246" y="117"/>
                    <a:pt x="239" y="110"/>
                    <a:pt x="239" y="97"/>
                  </a:cubicBezTo>
                  <a:cubicBezTo>
                    <a:pt x="239" y="84"/>
                    <a:pt x="246" y="84"/>
                    <a:pt x="246" y="78"/>
                  </a:cubicBezTo>
                  <a:cubicBezTo>
                    <a:pt x="246" y="65"/>
                    <a:pt x="220" y="46"/>
                    <a:pt x="213" y="33"/>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grpSp>
          <p:nvGrpSpPr>
            <p:cNvPr id="34" name="Group 33"/>
            <p:cNvGrpSpPr/>
            <p:nvPr/>
          </p:nvGrpSpPr>
          <p:grpSpPr>
            <a:xfrm>
              <a:off x="15608731" y="2790634"/>
              <a:ext cx="6705712" cy="4498587"/>
              <a:chOff x="12446782" y="2278607"/>
              <a:chExt cx="10282453" cy="6898076"/>
            </a:xfrm>
            <a:grpFill/>
          </p:grpSpPr>
          <p:sp>
            <p:nvSpPr>
              <p:cNvPr id="35" name="Freeform 79"/>
              <p:cNvSpPr>
                <a:spLocks noChangeArrowheads="1"/>
              </p:cNvSpPr>
              <p:nvPr/>
            </p:nvSpPr>
            <p:spPr bwMode="auto">
              <a:xfrm>
                <a:off x="18638318" y="2278607"/>
                <a:ext cx="4090917" cy="3438007"/>
              </a:xfrm>
              <a:custGeom>
                <a:avLst/>
                <a:gdLst>
                  <a:gd name="T0" fmla="*/ 2199 w 4089"/>
                  <a:gd name="T1" fmla="*/ 770 h 3435"/>
                  <a:gd name="T2" fmla="*/ 2025 w 4089"/>
                  <a:gd name="T3" fmla="*/ 317 h 3435"/>
                  <a:gd name="T4" fmla="*/ 2025 w 4089"/>
                  <a:gd name="T5" fmla="*/ 317 h 3435"/>
                  <a:gd name="T6" fmla="*/ 1779 w 4089"/>
                  <a:gd name="T7" fmla="*/ 71 h 3435"/>
                  <a:gd name="T8" fmla="*/ 1928 w 4089"/>
                  <a:gd name="T9" fmla="*/ 175 h 3435"/>
                  <a:gd name="T10" fmla="*/ 1591 w 4089"/>
                  <a:gd name="T11" fmla="*/ 91 h 3435"/>
                  <a:gd name="T12" fmla="*/ 1591 w 4089"/>
                  <a:gd name="T13" fmla="*/ 91 h 3435"/>
                  <a:gd name="T14" fmla="*/ 214 w 4089"/>
                  <a:gd name="T15" fmla="*/ 2270 h 3435"/>
                  <a:gd name="T16" fmla="*/ 26 w 4089"/>
                  <a:gd name="T17" fmla="*/ 2128 h 3435"/>
                  <a:gd name="T18" fmla="*/ 363 w 4089"/>
                  <a:gd name="T19" fmla="*/ 1959 h 3435"/>
                  <a:gd name="T20" fmla="*/ 621 w 4089"/>
                  <a:gd name="T21" fmla="*/ 1681 h 3435"/>
                  <a:gd name="T22" fmla="*/ 802 w 4089"/>
                  <a:gd name="T23" fmla="*/ 1378 h 3435"/>
                  <a:gd name="T24" fmla="*/ 835 w 4089"/>
                  <a:gd name="T25" fmla="*/ 1267 h 3435"/>
                  <a:gd name="T26" fmla="*/ 970 w 4089"/>
                  <a:gd name="T27" fmla="*/ 1138 h 3435"/>
                  <a:gd name="T28" fmla="*/ 1255 w 4089"/>
                  <a:gd name="T29" fmla="*/ 757 h 3435"/>
                  <a:gd name="T30" fmla="*/ 1436 w 4089"/>
                  <a:gd name="T31" fmla="*/ 362 h 3435"/>
                  <a:gd name="T32" fmla="*/ 1533 w 4089"/>
                  <a:gd name="T33" fmla="*/ 602 h 3435"/>
                  <a:gd name="T34" fmla="*/ 1559 w 4089"/>
                  <a:gd name="T35" fmla="*/ 789 h 3435"/>
                  <a:gd name="T36" fmla="*/ 1766 w 4089"/>
                  <a:gd name="T37" fmla="*/ 453 h 3435"/>
                  <a:gd name="T38" fmla="*/ 1947 w 4089"/>
                  <a:gd name="T39" fmla="*/ 614 h 3435"/>
                  <a:gd name="T40" fmla="*/ 2212 w 4089"/>
                  <a:gd name="T41" fmla="*/ 860 h 3435"/>
                  <a:gd name="T42" fmla="*/ 2451 w 4089"/>
                  <a:gd name="T43" fmla="*/ 970 h 3435"/>
                  <a:gd name="T44" fmla="*/ 2303 w 4089"/>
                  <a:gd name="T45" fmla="*/ 1248 h 3435"/>
                  <a:gd name="T46" fmla="*/ 2283 w 4089"/>
                  <a:gd name="T47" fmla="*/ 1436 h 3435"/>
                  <a:gd name="T48" fmla="*/ 2290 w 4089"/>
                  <a:gd name="T49" fmla="*/ 1546 h 3435"/>
                  <a:gd name="T50" fmla="*/ 2503 w 4089"/>
                  <a:gd name="T51" fmla="*/ 1526 h 3435"/>
                  <a:gd name="T52" fmla="*/ 2788 w 4089"/>
                  <a:gd name="T53" fmla="*/ 1643 h 3435"/>
                  <a:gd name="T54" fmla="*/ 2898 w 4089"/>
                  <a:gd name="T55" fmla="*/ 1727 h 3435"/>
                  <a:gd name="T56" fmla="*/ 2975 w 4089"/>
                  <a:gd name="T57" fmla="*/ 1610 h 3435"/>
                  <a:gd name="T58" fmla="*/ 3111 w 4089"/>
                  <a:gd name="T59" fmla="*/ 1875 h 3435"/>
                  <a:gd name="T60" fmla="*/ 3279 w 4089"/>
                  <a:gd name="T61" fmla="*/ 1843 h 3435"/>
                  <a:gd name="T62" fmla="*/ 3383 w 4089"/>
                  <a:gd name="T63" fmla="*/ 1869 h 3435"/>
                  <a:gd name="T64" fmla="*/ 3654 w 4089"/>
                  <a:gd name="T65" fmla="*/ 2024 h 3435"/>
                  <a:gd name="T66" fmla="*/ 3842 w 4089"/>
                  <a:gd name="T67" fmla="*/ 2082 h 3435"/>
                  <a:gd name="T68" fmla="*/ 4062 w 4089"/>
                  <a:gd name="T69" fmla="*/ 2225 h 3435"/>
                  <a:gd name="T70" fmla="*/ 3570 w 4089"/>
                  <a:gd name="T71" fmla="*/ 2554 h 3435"/>
                  <a:gd name="T72" fmla="*/ 3241 w 4089"/>
                  <a:gd name="T73" fmla="*/ 2561 h 3435"/>
                  <a:gd name="T74" fmla="*/ 3072 w 4089"/>
                  <a:gd name="T75" fmla="*/ 2535 h 3435"/>
                  <a:gd name="T76" fmla="*/ 3150 w 4089"/>
                  <a:gd name="T77" fmla="*/ 2871 h 3435"/>
                  <a:gd name="T78" fmla="*/ 3273 w 4089"/>
                  <a:gd name="T79" fmla="*/ 2930 h 3435"/>
                  <a:gd name="T80" fmla="*/ 3273 w 4089"/>
                  <a:gd name="T81" fmla="*/ 3117 h 3435"/>
                  <a:gd name="T82" fmla="*/ 3370 w 4089"/>
                  <a:gd name="T83" fmla="*/ 3130 h 3435"/>
                  <a:gd name="T84" fmla="*/ 3001 w 4089"/>
                  <a:gd name="T85" fmla="*/ 3240 h 3435"/>
                  <a:gd name="T86" fmla="*/ 2516 w 4089"/>
                  <a:gd name="T87" fmla="*/ 3195 h 3435"/>
                  <a:gd name="T88" fmla="*/ 2303 w 4089"/>
                  <a:gd name="T89" fmla="*/ 3175 h 3435"/>
                  <a:gd name="T90" fmla="*/ 2374 w 4089"/>
                  <a:gd name="T91" fmla="*/ 3382 h 3435"/>
                  <a:gd name="T92" fmla="*/ 2464 w 4089"/>
                  <a:gd name="T93" fmla="*/ 3382 h 3435"/>
                  <a:gd name="T94" fmla="*/ 1850 w 4089"/>
                  <a:gd name="T95" fmla="*/ 3182 h 3435"/>
                  <a:gd name="T96" fmla="*/ 1527 w 4089"/>
                  <a:gd name="T97" fmla="*/ 3227 h 3435"/>
                  <a:gd name="T98" fmla="*/ 1216 w 4089"/>
                  <a:gd name="T99" fmla="*/ 3201 h 3435"/>
                  <a:gd name="T100" fmla="*/ 835 w 4089"/>
                  <a:gd name="T101" fmla="*/ 3182 h 3435"/>
                  <a:gd name="T102" fmla="*/ 434 w 4089"/>
                  <a:gd name="T103" fmla="*/ 3330 h 3435"/>
                  <a:gd name="T104" fmla="*/ 252 w 4089"/>
                  <a:gd name="T105" fmla="*/ 3311 h 3435"/>
                  <a:gd name="T106" fmla="*/ 175 w 4089"/>
                  <a:gd name="T107" fmla="*/ 2988 h 3435"/>
                  <a:gd name="T108" fmla="*/ 207 w 4089"/>
                  <a:gd name="T109" fmla="*/ 2542 h 34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089" h="3435">
                    <a:moveTo>
                      <a:pt x="2128" y="653"/>
                    </a:moveTo>
                    <a:lnTo>
                      <a:pt x="2128" y="653"/>
                    </a:lnTo>
                    <a:lnTo>
                      <a:pt x="2122" y="660"/>
                    </a:lnTo>
                    <a:cubicBezTo>
                      <a:pt x="2122" y="666"/>
                      <a:pt x="2135" y="673"/>
                      <a:pt x="2135" y="679"/>
                    </a:cubicBezTo>
                    <a:cubicBezTo>
                      <a:pt x="2148" y="718"/>
                      <a:pt x="2160" y="737"/>
                      <a:pt x="2160" y="770"/>
                    </a:cubicBezTo>
                    <a:cubicBezTo>
                      <a:pt x="2180" y="770"/>
                      <a:pt x="2186" y="770"/>
                      <a:pt x="2199" y="770"/>
                    </a:cubicBezTo>
                    <a:cubicBezTo>
                      <a:pt x="2232" y="770"/>
                      <a:pt x="2232" y="737"/>
                      <a:pt x="2232" y="711"/>
                    </a:cubicBezTo>
                    <a:cubicBezTo>
                      <a:pt x="2232" y="698"/>
                      <a:pt x="2219" y="705"/>
                      <a:pt x="2212" y="698"/>
                    </a:cubicBezTo>
                    <a:cubicBezTo>
                      <a:pt x="2199" y="686"/>
                      <a:pt x="2206" y="679"/>
                      <a:pt x="2199" y="666"/>
                    </a:cubicBezTo>
                    <a:cubicBezTo>
                      <a:pt x="2180" y="640"/>
                      <a:pt x="2154" y="660"/>
                      <a:pt x="2128" y="653"/>
                    </a:cubicBezTo>
                    <a:close/>
                    <a:moveTo>
                      <a:pt x="2025" y="317"/>
                    </a:moveTo>
                    <a:lnTo>
                      <a:pt x="2025" y="317"/>
                    </a:lnTo>
                    <a:cubicBezTo>
                      <a:pt x="2012" y="317"/>
                      <a:pt x="2005" y="317"/>
                      <a:pt x="1992" y="317"/>
                    </a:cubicBezTo>
                    <a:cubicBezTo>
                      <a:pt x="1992" y="323"/>
                      <a:pt x="1992" y="323"/>
                      <a:pt x="1992" y="323"/>
                    </a:cubicBezTo>
                    <a:cubicBezTo>
                      <a:pt x="1992" y="343"/>
                      <a:pt x="2005" y="349"/>
                      <a:pt x="2005" y="362"/>
                    </a:cubicBezTo>
                    <a:cubicBezTo>
                      <a:pt x="2018" y="349"/>
                      <a:pt x="2025" y="343"/>
                      <a:pt x="2044" y="336"/>
                    </a:cubicBezTo>
                    <a:cubicBezTo>
                      <a:pt x="2051" y="330"/>
                      <a:pt x="2051" y="330"/>
                      <a:pt x="2051" y="330"/>
                    </a:cubicBezTo>
                    <a:cubicBezTo>
                      <a:pt x="2044" y="323"/>
                      <a:pt x="2031" y="323"/>
                      <a:pt x="2025" y="317"/>
                    </a:cubicBezTo>
                    <a:close/>
                    <a:moveTo>
                      <a:pt x="1928" y="0"/>
                    </a:moveTo>
                    <a:lnTo>
                      <a:pt x="1928" y="0"/>
                    </a:lnTo>
                    <a:cubicBezTo>
                      <a:pt x="1915" y="0"/>
                      <a:pt x="1908" y="13"/>
                      <a:pt x="1902" y="19"/>
                    </a:cubicBezTo>
                    <a:cubicBezTo>
                      <a:pt x="1882" y="32"/>
                      <a:pt x="1863" y="26"/>
                      <a:pt x="1850" y="39"/>
                    </a:cubicBezTo>
                    <a:cubicBezTo>
                      <a:pt x="1831" y="45"/>
                      <a:pt x="1824" y="52"/>
                      <a:pt x="1811" y="58"/>
                    </a:cubicBezTo>
                    <a:cubicBezTo>
                      <a:pt x="1798" y="65"/>
                      <a:pt x="1779" y="58"/>
                      <a:pt x="1779" y="71"/>
                    </a:cubicBezTo>
                    <a:cubicBezTo>
                      <a:pt x="1779" y="91"/>
                      <a:pt x="1785" y="97"/>
                      <a:pt x="1785" y="117"/>
                    </a:cubicBezTo>
                    <a:cubicBezTo>
                      <a:pt x="1785" y="142"/>
                      <a:pt x="1779" y="155"/>
                      <a:pt x="1772" y="181"/>
                    </a:cubicBezTo>
                    <a:cubicBezTo>
                      <a:pt x="1779" y="214"/>
                      <a:pt x="1779" y="214"/>
                      <a:pt x="1779" y="214"/>
                    </a:cubicBezTo>
                    <a:cubicBezTo>
                      <a:pt x="1779" y="265"/>
                      <a:pt x="1779" y="265"/>
                      <a:pt x="1779" y="265"/>
                    </a:cubicBezTo>
                    <a:cubicBezTo>
                      <a:pt x="1798" y="239"/>
                      <a:pt x="1805" y="214"/>
                      <a:pt x="1831" y="201"/>
                    </a:cubicBezTo>
                    <a:cubicBezTo>
                      <a:pt x="1863" y="181"/>
                      <a:pt x="1889" y="188"/>
                      <a:pt x="1928" y="175"/>
                    </a:cubicBezTo>
                    <a:cubicBezTo>
                      <a:pt x="1953" y="162"/>
                      <a:pt x="1953" y="136"/>
                      <a:pt x="1966" y="110"/>
                    </a:cubicBezTo>
                    <a:cubicBezTo>
                      <a:pt x="1979" y="71"/>
                      <a:pt x="1986" y="52"/>
                      <a:pt x="1999" y="19"/>
                    </a:cubicBezTo>
                    <a:cubicBezTo>
                      <a:pt x="1992" y="19"/>
                      <a:pt x="1986" y="19"/>
                      <a:pt x="1979" y="19"/>
                    </a:cubicBezTo>
                    <a:cubicBezTo>
                      <a:pt x="1973" y="19"/>
                      <a:pt x="1973" y="7"/>
                      <a:pt x="1966" y="7"/>
                    </a:cubicBezTo>
                    <a:cubicBezTo>
                      <a:pt x="1953" y="0"/>
                      <a:pt x="1941" y="0"/>
                      <a:pt x="1928" y="0"/>
                    </a:cubicBezTo>
                    <a:close/>
                    <a:moveTo>
                      <a:pt x="1591" y="91"/>
                    </a:moveTo>
                    <a:lnTo>
                      <a:pt x="1591" y="91"/>
                    </a:lnTo>
                    <a:cubicBezTo>
                      <a:pt x="1591" y="97"/>
                      <a:pt x="1591" y="110"/>
                      <a:pt x="1585" y="117"/>
                    </a:cubicBezTo>
                    <a:cubicBezTo>
                      <a:pt x="1591" y="117"/>
                      <a:pt x="1591" y="117"/>
                      <a:pt x="1591" y="117"/>
                    </a:cubicBezTo>
                    <a:cubicBezTo>
                      <a:pt x="1611" y="117"/>
                      <a:pt x="1624" y="110"/>
                      <a:pt x="1649" y="117"/>
                    </a:cubicBezTo>
                    <a:cubicBezTo>
                      <a:pt x="1649" y="97"/>
                      <a:pt x="1637" y="84"/>
                      <a:pt x="1649" y="71"/>
                    </a:cubicBezTo>
                    <a:cubicBezTo>
                      <a:pt x="1624" y="78"/>
                      <a:pt x="1611" y="91"/>
                      <a:pt x="1591" y="91"/>
                    </a:cubicBezTo>
                    <a:close/>
                    <a:moveTo>
                      <a:pt x="52" y="2535"/>
                    </a:moveTo>
                    <a:lnTo>
                      <a:pt x="52" y="2535"/>
                    </a:lnTo>
                    <a:lnTo>
                      <a:pt x="52" y="2535"/>
                    </a:lnTo>
                    <a:cubicBezTo>
                      <a:pt x="84" y="2503"/>
                      <a:pt x="104" y="2483"/>
                      <a:pt x="143" y="2451"/>
                    </a:cubicBezTo>
                    <a:cubicBezTo>
                      <a:pt x="149" y="2419"/>
                      <a:pt x="149" y="2393"/>
                      <a:pt x="168" y="2361"/>
                    </a:cubicBezTo>
                    <a:cubicBezTo>
                      <a:pt x="188" y="2328"/>
                      <a:pt x="214" y="2309"/>
                      <a:pt x="214" y="2270"/>
                    </a:cubicBezTo>
                    <a:cubicBezTo>
                      <a:pt x="214" y="2250"/>
                      <a:pt x="188" y="2257"/>
                      <a:pt x="168" y="2244"/>
                    </a:cubicBezTo>
                    <a:cubicBezTo>
                      <a:pt x="156" y="2238"/>
                      <a:pt x="162" y="2225"/>
                      <a:pt x="156" y="2212"/>
                    </a:cubicBezTo>
                    <a:cubicBezTo>
                      <a:pt x="143" y="2238"/>
                      <a:pt x="143" y="2257"/>
                      <a:pt x="136" y="2283"/>
                    </a:cubicBezTo>
                    <a:cubicBezTo>
                      <a:pt x="97" y="2276"/>
                      <a:pt x="78" y="2257"/>
                      <a:pt x="52" y="2238"/>
                    </a:cubicBezTo>
                    <a:cubicBezTo>
                      <a:pt x="33" y="2225"/>
                      <a:pt x="0" y="2231"/>
                      <a:pt x="0" y="2205"/>
                    </a:cubicBezTo>
                    <a:cubicBezTo>
                      <a:pt x="0" y="2173"/>
                      <a:pt x="13" y="2160"/>
                      <a:pt x="26" y="2128"/>
                    </a:cubicBezTo>
                    <a:cubicBezTo>
                      <a:pt x="39" y="2076"/>
                      <a:pt x="52" y="2044"/>
                      <a:pt x="91" y="2005"/>
                    </a:cubicBezTo>
                    <a:cubicBezTo>
                      <a:pt x="136" y="1959"/>
                      <a:pt x="188" y="1940"/>
                      <a:pt x="207" y="1869"/>
                    </a:cubicBezTo>
                    <a:cubicBezTo>
                      <a:pt x="214" y="1869"/>
                      <a:pt x="214" y="1869"/>
                      <a:pt x="214" y="1869"/>
                    </a:cubicBezTo>
                    <a:cubicBezTo>
                      <a:pt x="214" y="1908"/>
                      <a:pt x="214" y="1908"/>
                      <a:pt x="214" y="1908"/>
                    </a:cubicBezTo>
                    <a:cubicBezTo>
                      <a:pt x="214" y="1934"/>
                      <a:pt x="240" y="1934"/>
                      <a:pt x="266" y="1940"/>
                    </a:cubicBezTo>
                    <a:cubicBezTo>
                      <a:pt x="298" y="1947"/>
                      <a:pt x="324" y="1959"/>
                      <a:pt x="363" y="1959"/>
                    </a:cubicBezTo>
                    <a:cubicBezTo>
                      <a:pt x="388" y="1959"/>
                      <a:pt x="388" y="1959"/>
                      <a:pt x="388" y="1959"/>
                    </a:cubicBezTo>
                    <a:cubicBezTo>
                      <a:pt x="414" y="1959"/>
                      <a:pt x="427" y="1947"/>
                      <a:pt x="453" y="1927"/>
                    </a:cubicBezTo>
                    <a:cubicBezTo>
                      <a:pt x="511" y="1895"/>
                      <a:pt x="537" y="1843"/>
                      <a:pt x="537" y="1778"/>
                    </a:cubicBezTo>
                    <a:cubicBezTo>
                      <a:pt x="537" y="1759"/>
                      <a:pt x="531" y="1753"/>
                      <a:pt x="531" y="1733"/>
                    </a:cubicBezTo>
                    <a:cubicBezTo>
                      <a:pt x="531" y="1720"/>
                      <a:pt x="557" y="1727"/>
                      <a:pt x="576" y="1720"/>
                    </a:cubicBezTo>
                    <a:cubicBezTo>
                      <a:pt x="595" y="1707"/>
                      <a:pt x="602" y="1694"/>
                      <a:pt x="621" y="1681"/>
                    </a:cubicBezTo>
                    <a:cubicBezTo>
                      <a:pt x="654" y="1656"/>
                      <a:pt x="673" y="1636"/>
                      <a:pt x="692" y="1597"/>
                    </a:cubicBezTo>
                    <a:cubicBezTo>
                      <a:pt x="699" y="1565"/>
                      <a:pt x="692" y="1546"/>
                      <a:pt x="705" y="1520"/>
                    </a:cubicBezTo>
                    <a:cubicBezTo>
                      <a:pt x="718" y="1474"/>
                      <a:pt x="777" y="1462"/>
                      <a:pt x="777" y="1410"/>
                    </a:cubicBezTo>
                    <a:cubicBezTo>
                      <a:pt x="777" y="1384"/>
                      <a:pt x="777" y="1384"/>
                      <a:pt x="777" y="1384"/>
                    </a:cubicBezTo>
                    <a:cubicBezTo>
                      <a:pt x="777" y="1390"/>
                      <a:pt x="777" y="1397"/>
                      <a:pt x="783" y="1403"/>
                    </a:cubicBezTo>
                    <a:cubicBezTo>
                      <a:pt x="796" y="1397"/>
                      <a:pt x="802" y="1390"/>
                      <a:pt x="802" y="1378"/>
                    </a:cubicBezTo>
                    <a:cubicBezTo>
                      <a:pt x="802" y="1371"/>
                      <a:pt x="796" y="1365"/>
                      <a:pt x="796" y="1358"/>
                    </a:cubicBezTo>
                    <a:cubicBezTo>
                      <a:pt x="815" y="1345"/>
                      <a:pt x="815" y="1313"/>
                      <a:pt x="835" y="1313"/>
                    </a:cubicBezTo>
                    <a:cubicBezTo>
                      <a:pt x="854" y="1313"/>
                      <a:pt x="854" y="1332"/>
                      <a:pt x="861" y="1345"/>
                    </a:cubicBezTo>
                    <a:cubicBezTo>
                      <a:pt x="861" y="1339"/>
                      <a:pt x="861" y="1339"/>
                      <a:pt x="861" y="1339"/>
                    </a:cubicBezTo>
                    <a:cubicBezTo>
                      <a:pt x="861" y="1319"/>
                      <a:pt x="867" y="1306"/>
                      <a:pt x="867" y="1281"/>
                    </a:cubicBezTo>
                    <a:cubicBezTo>
                      <a:pt x="861" y="1274"/>
                      <a:pt x="847" y="1267"/>
                      <a:pt x="835" y="1267"/>
                    </a:cubicBezTo>
                    <a:cubicBezTo>
                      <a:pt x="828" y="1267"/>
                      <a:pt x="822" y="1281"/>
                      <a:pt x="809" y="1281"/>
                    </a:cubicBezTo>
                    <a:cubicBezTo>
                      <a:pt x="809" y="1274"/>
                      <a:pt x="809" y="1274"/>
                      <a:pt x="809" y="1274"/>
                    </a:cubicBezTo>
                    <a:cubicBezTo>
                      <a:pt x="828" y="1255"/>
                      <a:pt x="841" y="1242"/>
                      <a:pt x="854" y="1216"/>
                    </a:cubicBezTo>
                    <a:cubicBezTo>
                      <a:pt x="861" y="1197"/>
                      <a:pt x="861" y="1183"/>
                      <a:pt x="873" y="1171"/>
                    </a:cubicBezTo>
                    <a:cubicBezTo>
                      <a:pt x="893" y="1151"/>
                      <a:pt x="906" y="1145"/>
                      <a:pt x="932" y="1145"/>
                    </a:cubicBezTo>
                    <a:cubicBezTo>
                      <a:pt x="945" y="1138"/>
                      <a:pt x="964" y="1151"/>
                      <a:pt x="970" y="1138"/>
                    </a:cubicBezTo>
                    <a:cubicBezTo>
                      <a:pt x="990" y="1119"/>
                      <a:pt x="977" y="1099"/>
                      <a:pt x="990" y="1074"/>
                    </a:cubicBezTo>
                    <a:cubicBezTo>
                      <a:pt x="1003" y="1086"/>
                      <a:pt x="1003" y="1093"/>
                      <a:pt x="1009" y="1106"/>
                    </a:cubicBezTo>
                    <a:cubicBezTo>
                      <a:pt x="1035" y="1067"/>
                      <a:pt x="1035" y="1035"/>
                      <a:pt x="1061" y="1002"/>
                    </a:cubicBezTo>
                    <a:cubicBezTo>
                      <a:pt x="1093" y="970"/>
                      <a:pt x="1139" y="970"/>
                      <a:pt x="1158" y="931"/>
                    </a:cubicBezTo>
                    <a:cubicBezTo>
                      <a:pt x="1177" y="899"/>
                      <a:pt x="1177" y="879"/>
                      <a:pt x="1190" y="854"/>
                    </a:cubicBezTo>
                    <a:cubicBezTo>
                      <a:pt x="1210" y="809"/>
                      <a:pt x="1223" y="783"/>
                      <a:pt x="1255" y="757"/>
                    </a:cubicBezTo>
                    <a:cubicBezTo>
                      <a:pt x="1268" y="744"/>
                      <a:pt x="1287" y="744"/>
                      <a:pt x="1300" y="731"/>
                    </a:cubicBezTo>
                    <a:cubicBezTo>
                      <a:pt x="1320" y="698"/>
                      <a:pt x="1320" y="673"/>
                      <a:pt x="1326" y="634"/>
                    </a:cubicBezTo>
                    <a:cubicBezTo>
                      <a:pt x="1326" y="614"/>
                      <a:pt x="1339" y="602"/>
                      <a:pt x="1339" y="582"/>
                    </a:cubicBezTo>
                    <a:cubicBezTo>
                      <a:pt x="1339" y="563"/>
                      <a:pt x="1339" y="563"/>
                      <a:pt x="1339" y="563"/>
                    </a:cubicBezTo>
                    <a:cubicBezTo>
                      <a:pt x="1326" y="563"/>
                      <a:pt x="1320" y="563"/>
                      <a:pt x="1313" y="556"/>
                    </a:cubicBezTo>
                    <a:cubicBezTo>
                      <a:pt x="1365" y="485"/>
                      <a:pt x="1410" y="446"/>
                      <a:pt x="1436" y="362"/>
                    </a:cubicBezTo>
                    <a:cubicBezTo>
                      <a:pt x="1488" y="388"/>
                      <a:pt x="1520" y="420"/>
                      <a:pt x="1520" y="479"/>
                    </a:cubicBezTo>
                    <a:cubicBezTo>
                      <a:pt x="1520" y="505"/>
                      <a:pt x="1468" y="491"/>
                      <a:pt x="1468" y="511"/>
                    </a:cubicBezTo>
                    <a:cubicBezTo>
                      <a:pt x="1468" y="530"/>
                      <a:pt x="1475" y="530"/>
                      <a:pt x="1475" y="550"/>
                    </a:cubicBezTo>
                    <a:cubicBezTo>
                      <a:pt x="1481" y="550"/>
                      <a:pt x="1481" y="550"/>
                      <a:pt x="1481" y="550"/>
                    </a:cubicBezTo>
                    <a:cubicBezTo>
                      <a:pt x="1494" y="550"/>
                      <a:pt x="1501" y="543"/>
                      <a:pt x="1514" y="537"/>
                    </a:cubicBezTo>
                    <a:cubicBezTo>
                      <a:pt x="1527" y="563"/>
                      <a:pt x="1533" y="576"/>
                      <a:pt x="1533" y="602"/>
                    </a:cubicBezTo>
                    <a:cubicBezTo>
                      <a:pt x="1533" y="647"/>
                      <a:pt x="1494" y="660"/>
                      <a:pt x="1468" y="698"/>
                    </a:cubicBezTo>
                    <a:cubicBezTo>
                      <a:pt x="1456" y="711"/>
                      <a:pt x="1462" y="724"/>
                      <a:pt x="1449" y="744"/>
                    </a:cubicBezTo>
                    <a:cubicBezTo>
                      <a:pt x="1436" y="757"/>
                      <a:pt x="1423" y="763"/>
                      <a:pt x="1423" y="783"/>
                    </a:cubicBezTo>
                    <a:cubicBezTo>
                      <a:pt x="1423" y="795"/>
                      <a:pt x="1436" y="802"/>
                      <a:pt x="1442" y="821"/>
                    </a:cubicBezTo>
                    <a:cubicBezTo>
                      <a:pt x="1449" y="841"/>
                      <a:pt x="1456" y="860"/>
                      <a:pt x="1475" y="860"/>
                    </a:cubicBezTo>
                    <a:cubicBezTo>
                      <a:pt x="1520" y="860"/>
                      <a:pt x="1533" y="821"/>
                      <a:pt x="1559" y="789"/>
                    </a:cubicBezTo>
                    <a:cubicBezTo>
                      <a:pt x="1591" y="744"/>
                      <a:pt x="1624" y="724"/>
                      <a:pt x="1656" y="679"/>
                    </a:cubicBezTo>
                    <a:cubicBezTo>
                      <a:pt x="1669" y="653"/>
                      <a:pt x="1682" y="640"/>
                      <a:pt x="1701" y="614"/>
                    </a:cubicBezTo>
                    <a:cubicBezTo>
                      <a:pt x="1727" y="589"/>
                      <a:pt x="1740" y="563"/>
                      <a:pt x="1779" y="563"/>
                    </a:cubicBezTo>
                    <a:cubicBezTo>
                      <a:pt x="1805" y="563"/>
                      <a:pt x="1779" y="550"/>
                      <a:pt x="1760" y="524"/>
                    </a:cubicBezTo>
                    <a:cubicBezTo>
                      <a:pt x="1747" y="511"/>
                      <a:pt x="1734" y="498"/>
                      <a:pt x="1734" y="479"/>
                    </a:cubicBezTo>
                    <a:cubicBezTo>
                      <a:pt x="1734" y="466"/>
                      <a:pt x="1760" y="466"/>
                      <a:pt x="1766" y="453"/>
                    </a:cubicBezTo>
                    <a:cubicBezTo>
                      <a:pt x="1779" y="433"/>
                      <a:pt x="1772" y="414"/>
                      <a:pt x="1792" y="401"/>
                    </a:cubicBezTo>
                    <a:cubicBezTo>
                      <a:pt x="1818" y="388"/>
                      <a:pt x="1837" y="395"/>
                      <a:pt x="1863" y="395"/>
                    </a:cubicBezTo>
                    <a:cubicBezTo>
                      <a:pt x="1895" y="395"/>
                      <a:pt x="1902" y="433"/>
                      <a:pt x="1915" y="459"/>
                    </a:cubicBezTo>
                    <a:cubicBezTo>
                      <a:pt x="1934" y="485"/>
                      <a:pt x="1953" y="498"/>
                      <a:pt x="1953" y="524"/>
                    </a:cubicBezTo>
                    <a:cubicBezTo>
                      <a:pt x="1953" y="550"/>
                      <a:pt x="1928" y="556"/>
                      <a:pt x="1928" y="576"/>
                    </a:cubicBezTo>
                    <a:cubicBezTo>
                      <a:pt x="1928" y="595"/>
                      <a:pt x="1947" y="595"/>
                      <a:pt x="1947" y="614"/>
                    </a:cubicBezTo>
                    <a:cubicBezTo>
                      <a:pt x="1966" y="679"/>
                      <a:pt x="1979" y="711"/>
                      <a:pt x="2005" y="776"/>
                    </a:cubicBezTo>
                    <a:cubicBezTo>
                      <a:pt x="2012" y="789"/>
                      <a:pt x="2025" y="789"/>
                      <a:pt x="2044" y="795"/>
                    </a:cubicBezTo>
                    <a:cubicBezTo>
                      <a:pt x="2063" y="809"/>
                      <a:pt x="2076" y="821"/>
                      <a:pt x="2102" y="828"/>
                    </a:cubicBezTo>
                    <a:cubicBezTo>
                      <a:pt x="2128" y="841"/>
                      <a:pt x="2141" y="847"/>
                      <a:pt x="2160" y="873"/>
                    </a:cubicBezTo>
                    <a:cubicBezTo>
                      <a:pt x="2173" y="879"/>
                      <a:pt x="2180" y="893"/>
                      <a:pt x="2193" y="893"/>
                    </a:cubicBezTo>
                    <a:cubicBezTo>
                      <a:pt x="2212" y="893"/>
                      <a:pt x="2206" y="873"/>
                      <a:pt x="2212" y="860"/>
                    </a:cubicBezTo>
                    <a:cubicBezTo>
                      <a:pt x="2219" y="834"/>
                      <a:pt x="2225" y="821"/>
                      <a:pt x="2244" y="802"/>
                    </a:cubicBezTo>
                    <a:cubicBezTo>
                      <a:pt x="2270" y="828"/>
                      <a:pt x="2283" y="847"/>
                      <a:pt x="2296" y="879"/>
                    </a:cubicBezTo>
                    <a:cubicBezTo>
                      <a:pt x="2303" y="905"/>
                      <a:pt x="2296" y="931"/>
                      <a:pt x="2316" y="931"/>
                    </a:cubicBezTo>
                    <a:cubicBezTo>
                      <a:pt x="2335" y="931"/>
                      <a:pt x="2335" y="905"/>
                      <a:pt x="2348" y="905"/>
                    </a:cubicBezTo>
                    <a:cubicBezTo>
                      <a:pt x="2374" y="905"/>
                      <a:pt x="2380" y="931"/>
                      <a:pt x="2400" y="938"/>
                    </a:cubicBezTo>
                    <a:cubicBezTo>
                      <a:pt x="2426" y="944"/>
                      <a:pt x="2451" y="944"/>
                      <a:pt x="2451" y="970"/>
                    </a:cubicBezTo>
                    <a:cubicBezTo>
                      <a:pt x="2451" y="1002"/>
                      <a:pt x="2451" y="1002"/>
                      <a:pt x="2451" y="1002"/>
                    </a:cubicBezTo>
                    <a:cubicBezTo>
                      <a:pt x="2451" y="1015"/>
                      <a:pt x="2445" y="1022"/>
                      <a:pt x="2445" y="1041"/>
                    </a:cubicBezTo>
                    <a:cubicBezTo>
                      <a:pt x="2445" y="1061"/>
                      <a:pt x="2445" y="1067"/>
                      <a:pt x="2445" y="1093"/>
                    </a:cubicBezTo>
                    <a:cubicBezTo>
                      <a:pt x="2451" y="1106"/>
                      <a:pt x="2451" y="1112"/>
                      <a:pt x="2451" y="1125"/>
                    </a:cubicBezTo>
                    <a:cubicBezTo>
                      <a:pt x="2451" y="1151"/>
                      <a:pt x="2432" y="1164"/>
                      <a:pt x="2413" y="1183"/>
                    </a:cubicBezTo>
                    <a:cubicBezTo>
                      <a:pt x="2374" y="1209"/>
                      <a:pt x="2342" y="1216"/>
                      <a:pt x="2303" y="1248"/>
                    </a:cubicBezTo>
                    <a:cubicBezTo>
                      <a:pt x="2290" y="1255"/>
                      <a:pt x="2277" y="1261"/>
                      <a:pt x="2270" y="1274"/>
                    </a:cubicBezTo>
                    <a:cubicBezTo>
                      <a:pt x="2296" y="1281"/>
                      <a:pt x="2316" y="1274"/>
                      <a:pt x="2342" y="1281"/>
                    </a:cubicBezTo>
                    <a:cubicBezTo>
                      <a:pt x="2355" y="1287"/>
                      <a:pt x="2348" y="1300"/>
                      <a:pt x="2355" y="1313"/>
                    </a:cubicBezTo>
                    <a:cubicBezTo>
                      <a:pt x="2367" y="1332"/>
                      <a:pt x="2387" y="1339"/>
                      <a:pt x="2387" y="1358"/>
                    </a:cubicBezTo>
                    <a:cubicBezTo>
                      <a:pt x="2387" y="1371"/>
                      <a:pt x="2361" y="1365"/>
                      <a:pt x="2348" y="1371"/>
                    </a:cubicBezTo>
                    <a:cubicBezTo>
                      <a:pt x="2316" y="1390"/>
                      <a:pt x="2296" y="1403"/>
                      <a:pt x="2283" y="1436"/>
                    </a:cubicBezTo>
                    <a:cubicBezTo>
                      <a:pt x="2290" y="1436"/>
                      <a:pt x="2290" y="1436"/>
                      <a:pt x="2290" y="1436"/>
                    </a:cubicBezTo>
                    <a:cubicBezTo>
                      <a:pt x="2316" y="1436"/>
                      <a:pt x="2322" y="1429"/>
                      <a:pt x="2348" y="1429"/>
                    </a:cubicBezTo>
                    <a:cubicBezTo>
                      <a:pt x="2367" y="1429"/>
                      <a:pt x="2380" y="1442"/>
                      <a:pt x="2400" y="1442"/>
                    </a:cubicBezTo>
                    <a:cubicBezTo>
                      <a:pt x="2406" y="1442"/>
                      <a:pt x="2406" y="1442"/>
                      <a:pt x="2406" y="1449"/>
                    </a:cubicBezTo>
                    <a:cubicBezTo>
                      <a:pt x="2406" y="1468"/>
                      <a:pt x="2393" y="1468"/>
                      <a:pt x="2380" y="1481"/>
                    </a:cubicBezTo>
                    <a:cubicBezTo>
                      <a:pt x="2348" y="1507"/>
                      <a:pt x="2309" y="1507"/>
                      <a:pt x="2290" y="1546"/>
                    </a:cubicBezTo>
                    <a:cubicBezTo>
                      <a:pt x="2296" y="1546"/>
                      <a:pt x="2303" y="1546"/>
                      <a:pt x="2303" y="1546"/>
                    </a:cubicBezTo>
                    <a:cubicBezTo>
                      <a:pt x="2329" y="1546"/>
                      <a:pt x="2342" y="1546"/>
                      <a:pt x="2361" y="1546"/>
                    </a:cubicBezTo>
                    <a:cubicBezTo>
                      <a:pt x="2400" y="1546"/>
                      <a:pt x="2426" y="1539"/>
                      <a:pt x="2464" y="1559"/>
                    </a:cubicBezTo>
                    <a:cubicBezTo>
                      <a:pt x="2490" y="1571"/>
                      <a:pt x="2503" y="1591"/>
                      <a:pt x="2529" y="1604"/>
                    </a:cubicBezTo>
                    <a:cubicBezTo>
                      <a:pt x="2516" y="1578"/>
                      <a:pt x="2503" y="1565"/>
                      <a:pt x="2503" y="1533"/>
                    </a:cubicBezTo>
                    <a:cubicBezTo>
                      <a:pt x="2503" y="1526"/>
                      <a:pt x="2503" y="1526"/>
                      <a:pt x="2503" y="1526"/>
                    </a:cubicBezTo>
                    <a:cubicBezTo>
                      <a:pt x="2516" y="1526"/>
                      <a:pt x="2523" y="1533"/>
                      <a:pt x="2529" y="1533"/>
                    </a:cubicBezTo>
                    <a:cubicBezTo>
                      <a:pt x="2607" y="1533"/>
                      <a:pt x="2646" y="1487"/>
                      <a:pt x="2704" y="1429"/>
                    </a:cubicBezTo>
                    <a:cubicBezTo>
                      <a:pt x="2723" y="1410"/>
                      <a:pt x="2730" y="1397"/>
                      <a:pt x="2749" y="1378"/>
                    </a:cubicBezTo>
                    <a:cubicBezTo>
                      <a:pt x="2788" y="1416"/>
                      <a:pt x="2781" y="1449"/>
                      <a:pt x="2788" y="1500"/>
                    </a:cubicBezTo>
                    <a:cubicBezTo>
                      <a:pt x="2794" y="1546"/>
                      <a:pt x="2852" y="1552"/>
                      <a:pt x="2852" y="1597"/>
                    </a:cubicBezTo>
                    <a:cubicBezTo>
                      <a:pt x="2852" y="1630"/>
                      <a:pt x="2820" y="1636"/>
                      <a:pt x="2788" y="1643"/>
                    </a:cubicBezTo>
                    <a:cubicBezTo>
                      <a:pt x="2768" y="1643"/>
                      <a:pt x="2755" y="1649"/>
                      <a:pt x="2736" y="1656"/>
                    </a:cubicBezTo>
                    <a:cubicBezTo>
                      <a:pt x="2717" y="1662"/>
                      <a:pt x="2697" y="1656"/>
                      <a:pt x="2684" y="1675"/>
                    </a:cubicBezTo>
                    <a:lnTo>
                      <a:pt x="2691" y="1675"/>
                    </a:lnTo>
                    <a:cubicBezTo>
                      <a:pt x="2717" y="1675"/>
                      <a:pt x="2730" y="1669"/>
                      <a:pt x="2755" y="1669"/>
                    </a:cubicBezTo>
                    <a:cubicBezTo>
                      <a:pt x="2794" y="1669"/>
                      <a:pt x="2820" y="1675"/>
                      <a:pt x="2852" y="1694"/>
                    </a:cubicBezTo>
                    <a:cubicBezTo>
                      <a:pt x="2872" y="1707"/>
                      <a:pt x="2878" y="1720"/>
                      <a:pt x="2898" y="1727"/>
                    </a:cubicBezTo>
                    <a:cubicBezTo>
                      <a:pt x="2904" y="1720"/>
                      <a:pt x="2904" y="1720"/>
                      <a:pt x="2904" y="1714"/>
                    </a:cubicBezTo>
                    <a:cubicBezTo>
                      <a:pt x="2904" y="1675"/>
                      <a:pt x="2904" y="1675"/>
                      <a:pt x="2904" y="1675"/>
                    </a:cubicBezTo>
                    <a:cubicBezTo>
                      <a:pt x="2904" y="1649"/>
                      <a:pt x="2904" y="1630"/>
                      <a:pt x="2904" y="1604"/>
                    </a:cubicBezTo>
                    <a:cubicBezTo>
                      <a:pt x="2911" y="1604"/>
                      <a:pt x="2911" y="1597"/>
                      <a:pt x="2911" y="1597"/>
                    </a:cubicBezTo>
                    <a:cubicBezTo>
                      <a:pt x="2924" y="1597"/>
                      <a:pt x="2930" y="1610"/>
                      <a:pt x="2943" y="1610"/>
                    </a:cubicBezTo>
                    <a:cubicBezTo>
                      <a:pt x="2975" y="1610"/>
                      <a:pt x="2975" y="1610"/>
                      <a:pt x="2975" y="1610"/>
                    </a:cubicBezTo>
                    <a:cubicBezTo>
                      <a:pt x="2995" y="1610"/>
                      <a:pt x="3001" y="1623"/>
                      <a:pt x="3014" y="1636"/>
                    </a:cubicBezTo>
                    <a:cubicBezTo>
                      <a:pt x="3040" y="1649"/>
                      <a:pt x="3066" y="1643"/>
                      <a:pt x="3079" y="1669"/>
                    </a:cubicBezTo>
                    <a:cubicBezTo>
                      <a:pt x="3098" y="1694"/>
                      <a:pt x="3098" y="1720"/>
                      <a:pt x="3105" y="1759"/>
                    </a:cubicBezTo>
                    <a:cubicBezTo>
                      <a:pt x="3118" y="1778"/>
                      <a:pt x="3137" y="1785"/>
                      <a:pt x="3137" y="1804"/>
                    </a:cubicBezTo>
                    <a:cubicBezTo>
                      <a:pt x="3137" y="1830"/>
                      <a:pt x="3111" y="1843"/>
                      <a:pt x="3111" y="1869"/>
                    </a:cubicBezTo>
                    <a:cubicBezTo>
                      <a:pt x="3111" y="1875"/>
                      <a:pt x="3111" y="1875"/>
                      <a:pt x="3111" y="1875"/>
                    </a:cubicBezTo>
                    <a:cubicBezTo>
                      <a:pt x="3118" y="1875"/>
                      <a:pt x="3118" y="1882"/>
                      <a:pt x="3124" y="1882"/>
                    </a:cubicBezTo>
                    <a:cubicBezTo>
                      <a:pt x="3137" y="1882"/>
                      <a:pt x="3137" y="1862"/>
                      <a:pt x="3143" y="1850"/>
                    </a:cubicBezTo>
                    <a:cubicBezTo>
                      <a:pt x="3150" y="1837"/>
                      <a:pt x="3156" y="1830"/>
                      <a:pt x="3169" y="1817"/>
                    </a:cubicBezTo>
                    <a:cubicBezTo>
                      <a:pt x="3176" y="1798"/>
                      <a:pt x="3182" y="1785"/>
                      <a:pt x="3202" y="1785"/>
                    </a:cubicBezTo>
                    <a:cubicBezTo>
                      <a:pt x="3227" y="1785"/>
                      <a:pt x="3227" y="1817"/>
                      <a:pt x="3247" y="1824"/>
                    </a:cubicBezTo>
                    <a:cubicBezTo>
                      <a:pt x="3260" y="1830"/>
                      <a:pt x="3266" y="1837"/>
                      <a:pt x="3279" y="1843"/>
                    </a:cubicBezTo>
                    <a:cubicBezTo>
                      <a:pt x="3286" y="1850"/>
                      <a:pt x="3299" y="1856"/>
                      <a:pt x="3299" y="1862"/>
                    </a:cubicBezTo>
                    <a:cubicBezTo>
                      <a:pt x="3299" y="1875"/>
                      <a:pt x="3286" y="1875"/>
                      <a:pt x="3279" y="1888"/>
                    </a:cubicBezTo>
                    <a:cubicBezTo>
                      <a:pt x="3292" y="1895"/>
                      <a:pt x="3312" y="1895"/>
                      <a:pt x="3318" y="1908"/>
                    </a:cubicBezTo>
                    <a:cubicBezTo>
                      <a:pt x="3331" y="1927"/>
                      <a:pt x="3318" y="1959"/>
                      <a:pt x="3338" y="1959"/>
                    </a:cubicBezTo>
                    <a:cubicBezTo>
                      <a:pt x="3350" y="1959"/>
                      <a:pt x="3350" y="1940"/>
                      <a:pt x="3357" y="1927"/>
                    </a:cubicBezTo>
                    <a:cubicBezTo>
                      <a:pt x="3363" y="1901"/>
                      <a:pt x="3370" y="1895"/>
                      <a:pt x="3383" y="1869"/>
                    </a:cubicBezTo>
                    <a:cubicBezTo>
                      <a:pt x="3389" y="1856"/>
                      <a:pt x="3389" y="1830"/>
                      <a:pt x="3409" y="1830"/>
                    </a:cubicBezTo>
                    <a:cubicBezTo>
                      <a:pt x="3422" y="1830"/>
                      <a:pt x="3428" y="1843"/>
                      <a:pt x="3441" y="1856"/>
                    </a:cubicBezTo>
                    <a:cubicBezTo>
                      <a:pt x="3473" y="1901"/>
                      <a:pt x="3499" y="1921"/>
                      <a:pt x="3545" y="1953"/>
                    </a:cubicBezTo>
                    <a:cubicBezTo>
                      <a:pt x="3577" y="1966"/>
                      <a:pt x="3609" y="1973"/>
                      <a:pt x="3609" y="2005"/>
                    </a:cubicBezTo>
                    <a:cubicBezTo>
                      <a:pt x="3609" y="2069"/>
                      <a:pt x="3609" y="2069"/>
                      <a:pt x="3609" y="2069"/>
                    </a:cubicBezTo>
                    <a:cubicBezTo>
                      <a:pt x="3622" y="2050"/>
                      <a:pt x="3629" y="2024"/>
                      <a:pt x="3654" y="2024"/>
                    </a:cubicBezTo>
                    <a:cubicBezTo>
                      <a:pt x="3661" y="2024"/>
                      <a:pt x="3661" y="2037"/>
                      <a:pt x="3667" y="2044"/>
                    </a:cubicBezTo>
                    <a:cubicBezTo>
                      <a:pt x="3680" y="2050"/>
                      <a:pt x="3700" y="2050"/>
                      <a:pt x="3700" y="2063"/>
                    </a:cubicBezTo>
                    <a:cubicBezTo>
                      <a:pt x="3706" y="2089"/>
                      <a:pt x="3693" y="2128"/>
                      <a:pt x="3719" y="2128"/>
                    </a:cubicBezTo>
                    <a:cubicBezTo>
                      <a:pt x="3738" y="2128"/>
                      <a:pt x="3745" y="2115"/>
                      <a:pt x="3764" y="2115"/>
                    </a:cubicBezTo>
                    <a:cubicBezTo>
                      <a:pt x="3790" y="2115"/>
                      <a:pt x="3790" y="2115"/>
                      <a:pt x="3790" y="2115"/>
                    </a:cubicBezTo>
                    <a:cubicBezTo>
                      <a:pt x="3810" y="2115"/>
                      <a:pt x="3816" y="2082"/>
                      <a:pt x="3842" y="2082"/>
                    </a:cubicBezTo>
                    <a:cubicBezTo>
                      <a:pt x="3855" y="2082"/>
                      <a:pt x="3868" y="2082"/>
                      <a:pt x="3881" y="2082"/>
                    </a:cubicBezTo>
                    <a:cubicBezTo>
                      <a:pt x="3920" y="2082"/>
                      <a:pt x="3945" y="2057"/>
                      <a:pt x="3984" y="2057"/>
                    </a:cubicBezTo>
                    <a:cubicBezTo>
                      <a:pt x="4010" y="2057"/>
                      <a:pt x="4010" y="2057"/>
                      <a:pt x="4010" y="2057"/>
                    </a:cubicBezTo>
                    <a:cubicBezTo>
                      <a:pt x="4029" y="2057"/>
                      <a:pt x="4036" y="2082"/>
                      <a:pt x="4042" y="2095"/>
                    </a:cubicBezTo>
                    <a:cubicBezTo>
                      <a:pt x="4062" y="2128"/>
                      <a:pt x="4081" y="2147"/>
                      <a:pt x="4081" y="2179"/>
                    </a:cubicBezTo>
                    <a:cubicBezTo>
                      <a:pt x="4081" y="2199"/>
                      <a:pt x="4062" y="2205"/>
                      <a:pt x="4062" y="2225"/>
                    </a:cubicBezTo>
                    <a:cubicBezTo>
                      <a:pt x="4062" y="2250"/>
                      <a:pt x="4088" y="2257"/>
                      <a:pt x="4088" y="2283"/>
                    </a:cubicBezTo>
                    <a:cubicBezTo>
                      <a:pt x="4088" y="2309"/>
                      <a:pt x="4075" y="2315"/>
                      <a:pt x="4055" y="2335"/>
                    </a:cubicBezTo>
                    <a:cubicBezTo>
                      <a:pt x="4036" y="2354"/>
                      <a:pt x="4023" y="2367"/>
                      <a:pt x="3997" y="2380"/>
                    </a:cubicBezTo>
                    <a:cubicBezTo>
                      <a:pt x="3939" y="2412"/>
                      <a:pt x="3900" y="2425"/>
                      <a:pt x="3829" y="2445"/>
                    </a:cubicBezTo>
                    <a:cubicBezTo>
                      <a:pt x="3777" y="2457"/>
                      <a:pt x="3751" y="2464"/>
                      <a:pt x="3700" y="2477"/>
                    </a:cubicBezTo>
                    <a:cubicBezTo>
                      <a:pt x="3641" y="2496"/>
                      <a:pt x="3622" y="2522"/>
                      <a:pt x="3570" y="2554"/>
                    </a:cubicBezTo>
                    <a:cubicBezTo>
                      <a:pt x="3557" y="2567"/>
                      <a:pt x="3545" y="2567"/>
                      <a:pt x="3525" y="2567"/>
                    </a:cubicBezTo>
                    <a:cubicBezTo>
                      <a:pt x="3493" y="2567"/>
                      <a:pt x="3486" y="2542"/>
                      <a:pt x="3454" y="2542"/>
                    </a:cubicBezTo>
                    <a:cubicBezTo>
                      <a:pt x="3434" y="2542"/>
                      <a:pt x="3428" y="2548"/>
                      <a:pt x="3415" y="2548"/>
                    </a:cubicBezTo>
                    <a:cubicBezTo>
                      <a:pt x="3396" y="2548"/>
                      <a:pt x="3383" y="2535"/>
                      <a:pt x="3363" y="2535"/>
                    </a:cubicBezTo>
                    <a:cubicBezTo>
                      <a:pt x="3325" y="2535"/>
                      <a:pt x="3305" y="2574"/>
                      <a:pt x="3266" y="2574"/>
                    </a:cubicBezTo>
                    <a:cubicBezTo>
                      <a:pt x="3253" y="2574"/>
                      <a:pt x="3241" y="2567"/>
                      <a:pt x="3241" y="2561"/>
                    </a:cubicBezTo>
                    <a:cubicBezTo>
                      <a:pt x="3241" y="2535"/>
                      <a:pt x="3241" y="2535"/>
                      <a:pt x="3241" y="2535"/>
                    </a:cubicBezTo>
                    <a:cubicBezTo>
                      <a:pt x="3234" y="2509"/>
                      <a:pt x="3202" y="2509"/>
                      <a:pt x="3176" y="2503"/>
                    </a:cubicBezTo>
                    <a:cubicBezTo>
                      <a:pt x="3156" y="2503"/>
                      <a:pt x="3143" y="2490"/>
                      <a:pt x="3124" y="2490"/>
                    </a:cubicBezTo>
                    <a:cubicBezTo>
                      <a:pt x="3105" y="2490"/>
                      <a:pt x="3092" y="2496"/>
                      <a:pt x="3085" y="2509"/>
                    </a:cubicBezTo>
                    <a:cubicBezTo>
                      <a:pt x="3092" y="2516"/>
                      <a:pt x="3098" y="2516"/>
                      <a:pt x="3105" y="2522"/>
                    </a:cubicBezTo>
                    <a:cubicBezTo>
                      <a:pt x="3092" y="2535"/>
                      <a:pt x="3085" y="2535"/>
                      <a:pt x="3072" y="2535"/>
                    </a:cubicBezTo>
                    <a:cubicBezTo>
                      <a:pt x="3053" y="2535"/>
                      <a:pt x="3046" y="2529"/>
                      <a:pt x="3027" y="2529"/>
                    </a:cubicBezTo>
                    <a:cubicBezTo>
                      <a:pt x="3001" y="2529"/>
                      <a:pt x="2995" y="2548"/>
                      <a:pt x="2975" y="2561"/>
                    </a:cubicBezTo>
                    <a:cubicBezTo>
                      <a:pt x="2943" y="2587"/>
                      <a:pt x="2917" y="2606"/>
                      <a:pt x="2917" y="2645"/>
                    </a:cubicBezTo>
                    <a:cubicBezTo>
                      <a:pt x="2917" y="2671"/>
                      <a:pt x="2943" y="2684"/>
                      <a:pt x="2950" y="2710"/>
                    </a:cubicBezTo>
                    <a:cubicBezTo>
                      <a:pt x="2969" y="2781"/>
                      <a:pt x="2975" y="2845"/>
                      <a:pt x="3040" y="2865"/>
                    </a:cubicBezTo>
                    <a:cubicBezTo>
                      <a:pt x="3085" y="2865"/>
                      <a:pt x="3105" y="2871"/>
                      <a:pt x="3150" y="2871"/>
                    </a:cubicBezTo>
                    <a:cubicBezTo>
                      <a:pt x="3182" y="2871"/>
                      <a:pt x="3189" y="2820"/>
                      <a:pt x="3227" y="2820"/>
                    </a:cubicBezTo>
                    <a:cubicBezTo>
                      <a:pt x="3247" y="2820"/>
                      <a:pt x="3247" y="2845"/>
                      <a:pt x="3266" y="2865"/>
                    </a:cubicBezTo>
                    <a:cubicBezTo>
                      <a:pt x="3292" y="2884"/>
                      <a:pt x="3318" y="2871"/>
                      <a:pt x="3350" y="2878"/>
                    </a:cubicBezTo>
                    <a:cubicBezTo>
                      <a:pt x="3350" y="2904"/>
                      <a:pt x="3350" y="2904"/>
                      <a:pt x="3350" y="2904"/>
                    </a:cubicBezTo>
                    <a:cubicBezTo>
                      <a:pt x="3344" y="2917"/>
                      <a:pt x="3331" y="2917"/>
                      <a:pt x="3312" y="2917"/>
                    </a:cubicBezTo>
                    <a:cubicBezTo>
                      <a:pt x="3299" y="2917"/>
                      <a:pt x="3292" y="2930"/>
                      <a:pt x="3273" y="2930"/>
                    </a:cubicBezTo>
                    <a:cubicBezTo>
                      <a:pt x="3247" y="2930"/>
                      <a:pt x="3247" y="2930"/>
                      <a:pt x="3247" y="2930"/>
                    </a:cubicBezTo>
                    <a:cubicBezTo>
                      <a:pt x="3227" y="2930"/>
                      <a:pt x="3227" y="2930"/>
                      <a:pt x="3227" y="2930"/>
                    </a:cubicBezTo>
                    <a:lnTo>
                      <a:pt x="3227" y="2930"/>
                    </a:lnTo>
                    <a:cubicBezTo>
                      <a:pt x="3234" y="2942"/>
                      <a:pt x="3241" y="2949"/>
                      <a:pt x="3241" y="2962"/>
                    </a:cubicBezTo>
                    <a:cubicBezTo>
                      <a:pt x="3241" y="2981"/>
                      <a:pt x="3215" y="2981"/>
                      <a:pt x="3208" y="3007"/>
                    </a:cubicBezTo>
                    <a:cubicBezTo>
                      <a:pt x="3253" y="3026"/>
                      <a:pt x="3247" y="3072"/>
                      <a:pt x="3273" y="3117"/>
                    </a:cubicBezTo>
                    <a:cubicBezTo>
                      <a:pt x="3292" y="3091"/>
                      <a:pt x="3299" y="3078"/>
                      <a:pt x="3312" y="3052"/>
                    </a:cubicBezTo>
                    <a:cubicBezTo>
                      <a:pt x="3318" y="3033"/>
                      <a:pt x="3318" y="3014"/>
                      <a:pt x="3338" y="3014"/>
                    </a:cubicBezTo>
                    <a:cubicBezTo>
                      <a:pt x="3363" y="3014"/>
                      <a:pt x="3376" y="3046"/>
                      <a:pt x="3389" y="3072"/>
                    </a:cubicBezTo>
                    <a:cubicBezTo>
                      <a:pt x="3402" y="3091"/>
                      <a:pt x="3422" y="3098"/>
                      <a:pt x="3422" y="3124"/>
                    </a:cubicBezTo>
                    <a:cubicBezTo>
                      <a:pt x="3422" y="3137"/>
                      <a:pt x="3402" y="3137"/>
                      <a:pt x="3396" y="3137"/>
                    </a:cubicBezTo>
                    <a:cubicBezTo>
                      <a:pt x="3383" y="3137"/>
                      <a:pt x="3376" y="3130"/>
                      <a:pt x="3370" y="3130"/>
                    </a:cubicBezTo>
                    <a:cubicBezTo>
                      <a:pt x="3357" y="3130"/>
                      <a:pt x="3363" y="3149"/>
                      <a:pt x="3357" y="3162"/>
                    </a:cubicBezTo>
                    <a:cubicBezTo>
                      <a:pt x="3331" y="3175"/>
                      <a:pt x="3312" y="3175"/>
                      <a:pt x="3286" y="3182"/>
                    </a:cubicBezTo>
                    <a:cubicBezTo>
                      <a:pt x="3247" y="3195"/>
                      <a:pt x="3227" y="3208"/>
                      <a:pt x="3189" y="3208"/>
                    </a:cubicBezTo>
                    <a:cubicBezTo>
                      <a:pt x="3105" y="3208"/>
                      <a:pt x="3008" y="3065"/>
                      <a:pt x="3105" y="3201"/>
                    </a:cubicBezTo>
                    <a:cubicBezTo>
                      <a:pt x="3098" y="3208"/>
                      <a:pt x="3098" y="3208"/>
                      <a:pt x="3098" y="3208"/>
                    </a:cubicBezTo>
                    <a:cubicBezTo>
                      <a:pt x="3059" y="3214"/>
                      <a:pt x="3040" y="3233"/>
                      <a:pt x="3001" y="3240"/>
                    </a:cubicBezTo>
                    <a:cubicBezTo>
                      <a:pt x="2924" y="3259"/>
                      <a:pt x="2865" y="3246"/>
                      <a:pt x="2801" y="3298"/>
                    </a:cubicBezTo>
                    <a:cubicBezTo>
                      <a:pt x="2788" y="3318"/>
                      <a:pt x="2768" y="3324"/>
                      <a:pt x="2743" y="3324"/>
                    </a:cubicBezTo>
                    <a:cubicBezTo>
                      <a:pt x="2710" y="3324"/>
                      <a:pt x="2704" y="3305"/>
                      <a:pt x="2678" y="3285"/>
                    </a:cubicBezTo>
                    <a:cubicBezTo>
                      <a:pt x="2620" y="3253"/>
                      <a:pt x="2594" y="3240"/>
                      <a:pt x="2529" y="3214"/>
                    </a:cubicBezTo>
                    <a:cubicBezTo>
                      <a:pt x="2536" y="3208"/>
                      <a:pt x="2542" y="3201"/>
                      <a:pt x="2542" y="3195"/>
                    </a:cubicBezTo>
                    <a:cubicBezTo>
                      <a:pt x="2536" y="3195"/>
                      <a:pt x="2529" y="3195"/>
                      <a:pt x="2516" y="3195"/>
                    </a:cubicBezTo>
                    <a:cubicBezTo>
                      <a:pt x="2477" y="3195"/>
                      <a:pt x="2464" y="3162"/>
                      <a:pt x="2445" y="3130"/>
                    </a:cubicBezTo>
                    <a:cubicBezTo>
                      <a:pt x="2432" y="3104"/>
                      <a:pt x="2400" y="3111"/>
                      <a:pt x="2374" y="3091"/>
                    </a:cubicBezTo>
                    <a:cubicBezTo>
                      <a:pt x="2361" y="3085"/>
                      <a:pt x="2361" y="3072"/>
                      <a:pt x="2342" y="3072"/>
                    </a:cubicBezTo>
                    <a:cubicBezTo>
                      <a:pt x="2322" y="3072"/>
                      <a:pt x="2322" y="3091"/>
                      <a:pt x="2303" y="3098"/>
                    </a:cubicBezTo>
                    <a:cubicBezTo>
                      <a:pt x="2283" y="3111"/>
                      <a:pt x="2257" y="3104"/>
                      <a:pt x="2257" y="3124"/>
                    </a:cubicBezTo>
                    <a:cubicBezTo>
                      <a:pt x="2257" y="3149"/>
                      <a:pt x="2277" y="3156"/>
                      <a:pt x="2303" y="3175"/>
                    </a:cubicBezTo>
                    <a:cubicBezTo>
                      <a:pt x="2309" y="3182"/>
                      <a:pt x="2322" y="3182"/>
                      <a:pt x="2322" y="3188"/>
                    </a:cubicBezTo>
                    <a:cubicBezTo>
                      <a:pt x="2322" y="3201"/>
                      <a:pt x="2309" y="3201"/>
                      <a:pt x="2296" y="3208"/>
                    </a:cubicBezTo>
                    <a:cubicBezTo>
                      <a:pt x="2283" y="3214"/>
                      <a:pt x="2277" y="3221"/>
                      <a:pt x="2270" y="3233"/>
                    </a:cubicBezTo>
                    <a:cubicBezTo>
                      <a:pt x="2283" y="3259"/>
                      <a:pt x="2283" y="3279"/>
                      <a:pt x="2296" y="3305"/>
                    </a:cubicBezTo>
                    <a:cubicBezTo>
                      <a:pt x="2309" y="3318"/>
                      <a:pt x="2316" y="3324"/>
                      <a:pt x="2322" y="3343"/>
                    </a:cubicBezTo>
                    <a:cubicBezTo>
                      <a:pt x="2335" y="3363"/>
                      <a:pt x="2361" y="3363"/>
                      <a:pt x="2374" y="3382"/>
                    </a:cubicBezTo>
                    <a:cubicBezTo>
                      <a:pt x="2374" y="3363"/>
                      <a:pt x="2380" y="3350"/>
                      <a:pt x="2387" y="3330"/>
                    </a:cubicBezTo>
                    <a:cubicBezTo>
                      <a:pt x="2393" y="3318"/>
                      <a:pt x="2400" y="3305"/>
                      <a:pt x="2406" y="3305"/>
                    </a:cubicBezTo>
                    <a:cubicBezTo>
                      <a:pt x="2426" y="3305"/>
                      <a:pt x="2439" y="3318"/>
                      <a:pt x="2458" y="3324"/>
                    </a:cubicBezTo>
                    <a:cubicBezTo>
                      <a:pt x="2510" y="3330"/>
                      <a:pt x="2548" y="3343"/>
                      <a:pt x="2581" y="3382"/>
                    </a:cubicBezTo>
                    <a:lnTo>
                      <a:pt x="2581" y="3382"/>
                    </a:lnTo>
                    <a:cubicBezTo>
                      <a:pt x="2536" y="3382"/>
                      <a:pt x="2510" y="3382"/>
                      <a:pt x="2464" y="3382"/>
                    </a:cubicBezTo>
                    <a:cubicBezTo>
                      <a:pt x="2400" y="3382"/>
                      <a:pt x="2367" y="3402"/>
                      <a:pt x="2303" y="3402"/>
                    </a:cubicBezTo>
                    <a:cubicBezTo>
                      <a:pt x="2232" y="3402"/>
                      <a:pt x="2206" y="3350"/>
                      <a:pt x="2148" y="3311"/>
                    </a:cubicBezTo>
                    <a:cubicBezTo>
                      <a:pt x="2083" y="3272"/>
                      <a:pt x="2012" y="3279"/>
                      <a:pt x="1986" y="3201"/>
                    </a:cubicBezTo>
                    <a:cubicBezTo>
                      <a:pt x="1973" y="3188"/>
                      <a:pt x="1960" y="3182"/>
                      <a:pt x="1941" y="3182"/>
                    </a:cubicBezTo>
                    <a:cubicBezTo>
                      <a:pt x="1921" y="3182"/>
                      <a:pt x="1921" y="3214"/>
                      <a:pt x="1902" y="3214"/>
                    </a:cubicBezTo>
                    <a:cubicBezTo>
                      <a:pt x="1882" y="3214"/>
                      <a:pt x="1869" y="3195"/>
                      <a:pt x="1850" y="3182"/>
                    </a:cubicBezTo>
                    <a:cubicBezTo>
                      <a:pt x="1837" y="3195"/>
                      <a:pt x="1831" y="3221"/>
                      <a:pt x="1811" y="3221"/>
                    </a:cubicBezTo>
                    <a:cubicBezTo>
                      <a:pt x="1779" y="3221"/>
                      <a:pt x="1766" y="3201"/>
                      <a:pt x="1740" y="3201"/>
                    </a:cubicBezTo>
                    <a:cubicBezTo>
                      <a:pt x="1721" y="3201"/>
                      <a:pt x="1714" y="3227"/>
                      <a:pt x="1688" y="3227"/>
                    </a:cubicBezTo>
                    <a:cubicBezTo>
                      <a:pt x="1675" y="3227"/>
                      <a:pt x="1675" y="3201"/>
                      <a:pt x="1656" y="3195"/>
                    </a:cubicBezTo>
                    <a:cubicBezTo>
                      <a:pt x="1624" y="3188"/>
                      <a:pt x="1604" y="3175"/>
                      <a:pt x="1572" y="3175"/>
                    </a:cubicBezTo>
                    <a:cubicBezTo>
                      <a:pt x="1546" y="3175"/>
                      <a:pt x="1553" y="3227"/>
                      <a:pt x="1527" y="3227"/>
                    </a:cubicBezTo>
                    <a:cubicBezTo>
                      <a:pt x="1501" y="3227"/>
                      <a:pt x="1501" y="3188"/>
                      <a:pt x="1481" y="3182"/>
                    </a:cubicBezTo>
                    <a:cubicBezTo>
                      <a:pt x="1456" y="3175"/>
                      <a:pt x="1430" y="3182"/>
                      <a:pt x="1417" y="3156"/>
                    </a:cubicBezTo>
                    <a:cubicBezTo>
                      <a:pt x="1391" y="3182"/>
                      <a:pt x="1372" y="3201"/>
                      <a:pt x="1346" y="3233"/>
                    </a:cubicBezTo>
                    <a:cubicBezTo>
                      <a:pt x="1294" y="3201"/>
                      <a:pt x="1294" y="3117"/>
                      <a:pt x="1229" y="3117"/>
                    </a:cubicBezTo>
                    <a:cubicBezTo>
                      <a:pt x="1223" y="3117"/>
                      <a:pt x="1216" y="3130"/>
                      <a:pt x="1216" y="3143"/>
                    </a:cubicBezTo>
                    <a:cubicBezTo>
                      <a:pt x="1216" y="3201"/>
                      <a:pt x="1216" y="3201"/>
                      <a:pt x="1216" y="3201"/>
                    </a:cubicBezTo>
                    <a:cubicBezTo>
                      <a:pt x="1216" y="3214"/>
                      <a:pt x="1229" y="3221"/>
                      <a:pt x="1236" y="3240"/>
                    </a:cubicBezTo>
                    <a:cubicBezTo>
                      <a:pt x="1197" y="3246"/>
                      <a:pt x="1177" y="3253"/>
                      <a:pt x="1145" y="3272"/>
                    </a:cubicBezTo>
                    <a:cubicBezTo>
                      <a:pt x="1113" y="3240"/>
                      <a:pt x="1100" y="3221"/>
                      <a:pt x="1067" y="3182"/>
                    </a:cubicBezTo>
                    <a:cubicBezTo>
                      <a:pt x="1054" y="3169"/>
                      <a:pt x="1048" y="3149"/>
                      <a:pt x="1029" y="3149"/>
                    </a:cubicBezTo>
                    <a:cubicBezTo>
                      <a:pt x="990" y="3149"/>
                      <a:pt x="970" y="3175"/>
                      <a:pt x="925" y="3175"/>
                    </a:cubicBezTo>
                    <a:cubicBezTo>
                      <a:pt x="893" y="3175"/>
                      <a:pt x="867" y="3182"/>
                      <a:pt x="835" y="3182"/>
                    </a:cubicBezTo>
                    <a:cubicBezTo>
                      <a:pt x="822" y="3182"/>
                      <a:pt x="815" y="3169"/>
                      <a:pt x="809" y="3169"/>
                    </a:cubicBezTo>
                    <a:cubicBezTo>
                      <a:pt x="763" y="3169"/>
                      <a:pt x="763" y="3233"/>
                      <a:pt x="744" y="3272"/>
                    </a:cubicBezTo>
                    <a:cubicBezTo>
                      <a:pt x="705" y="3253"/>
                      <a:pt x="692" y="3221"/>
                      <a:pt x="660" y="3195"/>
                    </a:cubicBezTo>
                    <a:cubicBezTo>
                      <a:pt x="621" y="3169"/>
                      <a:pt x="582" y="3175"/>
                      <a:pt x="544" y="3156"/>
                    </a:cubicBezTo>
                    <a:cubicBezTo>
                      <a:pt x="524" y="3188"/>
                      <a:pt x="492" y="3188"/>
                      <a:pt x="479" y="3214"/>
                    </a:cubicBezTo>
                    <a:cubicBezTo>
                      <a:pt x="453" y="3259"/>
                      <a:pt x="472" y="3298"/>
                      <a:pt x="434" y="3330"/>
                    </a:cubicBezTo>
                    <a:cubicBezTo>
                      <a:pt x="408" y="3363"/>
                      <a:pt x="369" y="3337"/>
                      <a:pt x="330" y="3350"/>
                    </a:cubicBezTo>
                    <a:cubicBezTo>
                      <a:pt x="298" y="3363"/>
                      <a:pt x="298" y="3402"/>
                      <a:pt x="291" y="3434"/>
                    </a:cubicBezTo>
                    <a:lnTo>
                      <a:pt x="291" y="3434"/>
                    </a:lnTo>
                    <a:cubicBezTo>
                      <a:pt x="266" y="3414"/>
                      <a:pt x="266" y="3402"/>
                      <a:pt x="246" y="3376"/>
                    </a:cubicBezTo>
                    <a:cubicBezTo>
                      <a:pt x="240" y="3369"/>
                      <a:pt x="233" y="3363"/>
                      <a:pt x="233" y="3356"/>
                    </a:cubicBezTo>
                    <a:cubicBezTo>
                      <a:pt x="233" y="3337"/>
                      <a:pt x="240" y="3324"/>
                      <a:pt x="252" y="3311"/>
                    </a:cubicBezTo>
                    <a:cubicBezTo>
                      <a:pt x="259" y="3292"/>
                      <a:pt x="266" y="3279"/>
                      <a:pt x="266" y="3259"/>
                    </a:cubicBezTo>
                    <a:cubicBezTo>
                      <a:pt x="272" y="3253"/>
                      <a:pt x="278" y="3246"/>
                      <a:pt x="278" y="3233"/>
                    </a:cubicBezTo>
                    <a:cubicBezTo>
                      <a:pt x="278" y="3214"/>
                      <a:pt x="278" y="3188"/>
                      <a:pt x="259" y="3182"/>
                    </a:cubicBezTo>
                    <a:cubicBezTo>
                      <a:pt x="233" y="3169"/>
                      <a:pt x="207" y="3162"/>
                      <a:pt x="194" y="3130"/>
                    </a:cubicBezTo>
                    <a:cubicBezTo>
                      <a:pt x="182" y="3098"/>
                      <a:pt x="194" y="3072"/>
                      <a:pt x="188" y="3040"/>
                    </a:cubicBezTo>
                    <a:cubicBezTo>
                      <a:pt x="188" y="3020"/>
                      <a:pt x="175" y="3007"/>
                      <a:pt x="175" y="2988"/>
                    </a:cubicBezTo>
                    <a:cubicBezTo>
                      <a:pt x="175" y="2930"/>
                      <a:pt x="214" y="2897"/>
                      <a:pt x="220" y="2839"/>
                    </a:cubicBezTo>
                    <a:cubicBezTo>
                      <a:pt x="220" y="2820"/>
                      <a:pt x="214" y="2800"/>
                      <a:pt x="227" y="2781"/>
                    </a:cubicBezTo>
                    <a:cubicBezTo>
                      <a:pt x="233" y="2761"/>
                      <a:pt x="246" y="2748"/>
                      <a:pt x="259" y="2723"/>
                    </a:cubicBezTo>
                    <a:cubicBezTo>
                      <a:pt x="266" y="2710"/>
                      <a:pt x="272" y="2703"/>
                      <a:pt x="272" y="2690"/>
                    </a:cubicBezTo>
                    <a:cubicBezTo>
                      <a:pt x="272" y="2651"/>
                      <a:pt x="252" y="2632"/>
                      <a:pt x="240" y="2600"/>
                    </a:cubicBezTo>
                    <a:cubicBezTo>
                      <a:pt x="227" y="2574"/>
                      <a:pt x="220" y="2561"/>
                      <a:pt x="207" y="2542"/>
                    </a:cubicBezTo>
                    <a:cubicBezTo>
                      <a:pt x="110" y="2554"/>
                      <a:pt x="110" y="2554"/>
                      <a:pt x="110" y="2554"/>
                    </a:cubicBezTo>
                    <a:cubicBezTo>
                      <a:pt x="91" y="2554"/>
                      <a:pt x="71" y="2548"/>
                      <a:pt x="52" y="2535"/>
                    </a:cubicBezTo>
                    <a:close/>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46" name="Freeform 81"/>
              <p:cNvSpPr>
                <a:spLocks noChangeArrowheads="1"/>
              </p:cNvSpPr>
              <p:nvPr/>
            </p:nvSpPr>
            <p:spPr bwMode="auto">
              <a:xfrm>
                <a:off x="12446782" y="4816286"/>
                <a:ext cx="6482798" cy="4360397"/>
              </a:xfrm>
              <a:custGeom>
                <a:avLst/>
                <a:gdLst>
                  <a:gd name="T0" fmla="*/ 5936 w 6480"/>
                  <a:gd name="T1" fmla="*/ 103 h 4359"/>
                  <a:gd name="T2" fmla="*/ 6104 w 6480"/>
                  <a:gd name="T3" fmla="*/ 686 h 4359"/>
                  <a:gd name="T4" fmla="*/ 5781 w 6480"/>
                  <a:gd name="T5" fmla="*/ 142 h 4359"/>
                  <a:gd name="T6" fmla="*/ 5652 w 6480"/>
                  <a:gd name="T7" fmla="*/ 614 h 4359"/>
                  <a:gd name="T8" fmla="*/ 4798 w 6480"/>
                  <a:gd name="T9" fmla="*/ 401 h 4359"/>
                  <a:gd name="T10" fmla="*/ 4513 w 6480"/>
                  <a:gd name="T11" fmla="*/ 918 h 4359"/>
                  <a:gd name="T12" fmla="*/ 4015 w 6480"/>
                  <a:gd name="T13" fmla="*/ 1474 h 4359"/>
                  <a:gd name="T14" fmla="*/ 3653 w 6480"/>
                  <a:gd name="T15" fmla="*/ 1934 h 4359"/>
                  <a:gd name="T16" fmla="*/ 2819 w 6480"/>
                  <a:gd name="T17" fmla="*/ 2134 h 4359"/>
                  <a:gd name="T18" fmla="*/ 2327 w 6480"/>
                  <a:gd name="T19" fmla="*/ 2276 h 4359"/>
                  <a:gd name="T20" fmla="*/ 2140 w 6480"/>
                  <a:gd name="T21" fmla="*/ 2315 h 4359"/>
                  <a:gd name="T22" fmla="*/ 2062 w 6480"/>
                  <a:gd name="T23" fmla="*/ 2612 h 4359"/>
                  <a:gd name="T24" fmla="*/ 2269 w 6480"/>
                  <a:gd name="T25" fmla="*/ 2540 h 4359"/>
                  <a:gd name="T26" fmla="*/ 2379 w 6480"/>
                  <a:gd name="T27" fmla="*/ 2877 h 4359"/>
                  <a:gd name="T28" fmla="*/ 2211 w 6480"/>
                  <a:gd name="T29" fmla="*/ 2993 h 4359"/>
                  <a:gd name="T30" fmla="*/ 1881 w 6480"/>
                  <a:gd name="T31" fmla="*/ 3051 h 4359"/>
                  <a:gd name="T32" fmla="*/ 1862 w 6480"/>
                  <a:gd name="T33" fmla="*/ 3090 h 4359"/>
                  <a:gd name="T34" fmla="*/ 1706 w 6480"/>
                  <a:gd name="T35" fmla="*/ 3349 h 4359"/>
                  <a:gd name="T36" fmla="*/ 1661 w 6480"/>
                  <a:gd name="T37" fmla="*/ 3420 h 4359"/>
                  <a:gd name="T38" fmla="*/ 1829 w 6480"/>
                  <a:gd name="T39" fmla="*/ 3666 h 4359"/>
                  <a:gd name="T40" fmla="*/ 2004 w 6480"/>
                  <a:gd name="T41" fmla="*/ 3730 h 4359"/>
                  <a:gd name="T42" fmla="*/ 1739 w 6480"/>
                  <a:gd name="T43" fmla="*/ 3543 h 4359"/>
                  <a:gd name="T44" fmla="*/ 1571 w 6480"/>
                  <a:gd name="T45" fmla="*/ 3543 h 4359"/>
                  <a:gd name="T46" fmla="*/ 1745 w 6480"/>
                  <a:gd name="T47" fmla="*/ 3827 h 4359"/>
                  <a:gd name="T48" fmla="*/ 1299 w 6480"/>
                  <a:gd name="T49" fmla="*/ 3620 h 4359"/>
                  <a:gd name="T50" fmla="*/ 1234 w 6480"/>
                  <a:gd name="T51" fmla="*/ 3827 h 4359"/>
                  <a:gd name="T52" fmla="*/ 1137 w 6480"/>
                  <a:gd name="T53" fmla="*/ 3595 h 4359"/>
                  <a:gd name="T54" fmla="*/ 827 w 6480"/>
                  <a:gd name="T55" fmla="*/ 3375 h 4359"/>
                  <a:gd name="T56" fmla="*/ 672 w 6480"/>
                  <a:gd name="T57" fmla="*/ 3491 h 4359"/>
                  <a:gd name="T58" fmla="*/ 285 w 6480"/>
                  <a:gd name="T59" fmla="*/ 3362 h 4359"/>
                  <a:gd name="T60" fmla="*/ 7 w 6480"/>
                  <a:gd name="T61" fmla="*/ 3252 h 4359"/>
                  <a:gd name="T62" fmla="*/ 446 w 6480"/>
                  <a:gd name="T63" fmla="*/ 3860 h 4359"/>
                  <a:gd name="T64" fmla="*/ 1079 w 6480"/>
                  <a:gd name="T65" fmla="*/ 4358 h 4359"/>
                  <a:gd name="T66" fmla="*/ 1506 w 6480"/>
                  <a:gd name="T67" fmla="*/ 4177 h 4359"/>
                  <a:gd name="T68" fmla="*/ 2418 w 6480"/>
                  <a:gd name="T69" fmla="*/ 4203 h 4359"/>
                  <a:gd name="T70" fmla="*/ 3026 w 6480"/>
                  <a:gd name="T71" fmla="*/ 3646 h 4359"/>
                  <a:gd name="T72" fmla="*/ 3744 w 6480"/>
                  <a:gd name="T73" fmla="*/ 3588 h 4359"/>
                  <a:gd name="T74" fmla="*/ 4106 w 6480"/>
                  <a:gd name="T75" fmla="*/ 3886 h 4359"/>
                  <a:gd name="T76" fmla="*/ 4617 w 6480"/>
                  <a:gd name="T77" fmla="*/ 3789 h 4359"/>
                  <a:gd name="T78" fmla="*/ 5289 w 6480"/>
                  <a:gd name="T79" fmla="*/ 3743 h 4359"/>
                  <a:gd name="T80" fmla="*/ 5464 w 6480"/>
                  <a:gd name="T81" fmla="*/ 3310 h 4359"/>
                  <a:gd name="T82" fmla="*/ 5736 w 6480"/>
                  <a:gd name="T83" fmla="*/ 2864 h 4359"/>
                  <a:gd name="T84" fmla="*/ 5891 w 6480"/>
                  <a:gd name="T85" fmla="*/ 2709 h 4359"/>
                  <a:gd name="T86" fmla="*/ 5884 w 6480"/>
                  <a:gd name="T87" fmla="*/ 2386 h 4359"/>
                  <a:gd name="T88" fmla="*/ 6143 w 6480"/>
                  <a:gd name="T89" fmla="*/ 2115 h 4359"/>
                  <a:gd name="T90" fmla="*/ 6428 w 6480"/>
                  <a:gd name="T91" fmla="*/ 1636 h 4359"/>
                  <a:gd name="T92" fmla="*/ 6447 w 6480"/>
                  <a:gd name="T93" fmla="*/ 1015 h 4359"/>
                  <a:gd name="T94" fmla="*/ 6454 w 6480"/>
                  <a:gd name="T95" fmla="*/ 724 h 4359"/>
                  <a:gd name="T96" fmla="*/ 6415 w 6480"/>
                  <a:gd name="T97" fmla="*/ 246 h 4359"/>
                  <a:gd name="T98" fmla="*/ 1849 w 6480"/>
                  <a:gd name="T99" fmla="*/ 2354 h 4359"/>
                  <a:gd name="T100" fmla="*/ 1926 w 6480"/>
                  <a:gd name="T101" fmla="*/ 2547 h 4359"/>
                  <a:gd name="T102" fmla="*/ 1855 w 6480"/>
                  <a:gd name="T103" fmla="*/ 2469 h 4359"/>
                  <a:gd name="T104" fmla="*/ 2056 w 6480"/>
                  <a:gd name="T105" fmla="*/ 2650 h 4359"/>
                  <a:gd name="T106" fmla="*/ 2075 w 6480"/>
                  <a:gd name="T107" fmla="*/ 2767 h 4359"/>
                  <a:gd name="T108" fmla="*/ 2230 w 6480"/>
                  <a:gd name="T109" fmla="*/ 2812 h 4359"/>
                  <a:gd name="T110" fmla="*/ 2172 w 6480"/>
                  <a:gd name="T111" fmla="*/ 2825 h 4359"/>
                  <a:gd name="T112" fmla="*/ 1784 w 6480"/>
                  <a:gd name="T113" fmla="*/ 2896 h 4359"/>
                  <a:gd name="T114" fmla="*/ 2017 w 6480"/>
                  <a:gd name="T115" fmla="*/ 2793 h 4359"/>
                  <a:gd name="T116" fmla="*/ 2133 w 6480"/>
                  <a:gd name="T117" fmla="*/ 2857 h 4359"/>
                  <a:gd name="T118" fmla="*/ 2088 w 6480"/>
                  <a:gd name="T119" fmla="*/ 2896 h 4359"/>
                  <a:gd name="T120" fmla="*/ 1732 w 6480"/>
                  <a:gd name="T121" fmla="*/ 2980 h 43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480" h="4359">
                    <a:moveTo>
                      <a:pt x="6240" y="0"/>
                    </a:moveTo>
                    <a:lnTo>
                      <a:pt x="6240" y="0"/>
                    </a:lnTo>
                    <a:cubicBezTo>
                      <a:pt x="6234" y="0"/>
                      <a:pt x="6227" y="7"/>
                      <a:pt x="6227" y="13"/>
                    </a:cubicBezTo>
                    <a:cubicBezTo>
                      <a:pt x="6201" y="32"/>
                      <a:pt x="6195" y="58"/>
                      <a:pt x="6163" y="71"/>
                    </a:cubicBezTo>
                    <a:cubicBezTo>
                      <a:pt x="6130" y="84"/>
                      <a:pt x="6104" y="84"/>
                      <a:pt x="6065" y="84"/>
                    </a:cubicBezTo>
                    <a:cubicBezTo>
                      <a:pt x="6033" y="84"/>
                      <a:pt x="6020" y="58"/>
                      <a:pt x="5981" y="45"/>
                    </a:cubicBezTo>
                    <a:cubicBezTo>
                      <a:pt x="5968" y="65"/>
                      <a:pt x="5956" y="84"/>
                      <a:pt x="5936" y="103"/>
                    </a:cubicBezTo>
                    <a:lnTo>
                      <a:pt x="5936" y="103"/>
                    </a:lnTo>
                    <a:cubicBezTo>
                      <a:pt x="6001" y="194"/>
                      <a:pt x="6059" y="252"/>
                      <a:pt x="6059" y="362"/>
                    </a:cubicBezTo>
                    <a:cubicBezTo>
                      <a:pt x="6059" y="453"/>
                      <a:pt x="6059" y="453"/>
                      <a:pt x="6059" y="453"/>
                    </a:cubicBezTo>
                    <a:cubicBezTo>
                      <a:pt x="6059" y="517"/>
                      <a:pt x="6072" y="563"/>
                      <a:pt x="6111" y="621"/>
                    </a:cubicBezTo>
                    <a:cubicBezTo>
                      <a:pt x="6130" y="647"/>
                      <a:pt x="6175" y="653"/>
                      <a:pt x="6175" y="692"/>
                    </a:cubicBezTo>
                    <a:cubicBezTo>
                      <a:pt x="6175" y="698"/>
                      <a:pt x="6169" y="705"/>
                      <a:pt x="6163" y="705"/>
                    </a:cubicBezTo>
                    <a:cubicBezTo>
                      <a:pt x="6137" y="705"/>
                      <a:pt x="6130" y="686"/>
                      <a:pt x="6104" y="686"/>
                    </a:cubicBezTo>
                    <a:cubicBezTo>
                      <a:pt x="6085" y="686"/>
                      <a:pt x="6072" y="692"/>
                      <a:pt x="6059" y="692"/>
                    </a:cubicBezTo>
                    <a:cubicBezTo>
                      <a:pt x="6020" y="692"/>
                      <a:pt x="6014" y="660"/>
                      <a:pt x="5981" y="640"/>
                    </a:cubicBezTo>
                    <a:cubicBezTo>
                      <a:pt x="5949" y="621"/>
                      <a:pt x="5917" y="640"/>
                      <a:pt x="5884" y="627"/>
                    </a:cubicBezTo>
                    <a:cubicBezTo>
                      <a:pt x="5891" y="537"/>
                      <a:pt x="5813" y="491"/>
                      <a:pt x="5813" y="395"/>
                    </a:cubicBezTo>
                    <a:cubicBezTo>
                      <a:pt x="5813" y="291"/>
                      <a:pt x="5813" y="291"/>
                      <a:pt x="5813" y="291"/>
                    </a:cubicBezTo>
                    <a:cubicBezTo>
                      <a:pt x="5813" y="246"/>
                      <a:pt x="5787" y="220"/>
                      <a:pt x="5768" y="181"/>
                    </a:cubicBezTo>
                    <a:cubicBezTo>
                      <a:pt x="5768" y="175"/>
                      <a:pt x="5781" y="149"/>
                      <a:pt x="5781" y="142"/>
                    </a:cubicBezTo>
                    <a:cubicBezTo>
                      <a:pt x="5716" y="116"/>
                      <a:pt x="5716" y="116"/>
                      <a:pt x="5716" y="116"/>
                    </a:cubicBezTo>
                    <a:cubicBezTo>
                      <a:pt x="5697" y="123"/>
                      <a:pt x="5619" y="168"/>
                      <a:pt x="5606" y="181"/>
                    </a:cubicBezTo>
                    <a:cubicBezTo>
                      <a:pt x="5580" y="201"/>
                      <a:pt x="5593" y="233"/>
                      <a:pt x="5580" y="265"/>
                    </a:cubicBezTo>
                    <a:cubicBezTo>
                      <a:pt x="5574" y="278"/>
                      <a:pt x="5548" y="278"/>
                      <a:pt x="5548" y="298"/>
                    </a:cubicBezTo>
                    <a:cubicBezTo>
                      <a:pt x="5548" y="343"/>
                      <a:pt x="5580" y="362"/>
                      <a:pt x="5580" y="407"/>
                    </a:cubicBezTo>
                    <a:cubicBezTo>
                      <a:pt x="5580" y="530"/>
                      <a:pt x="5580" y="530"/>
                      <a:pt x="5580" y="530"/>
                    </a:cubicBezTo>
                    <a:cubicBezTo>
                      <a:pt x="5580" y="576"/>
                      <a:pt x="5606" y="602"/>
                      <a:pt x="5652" y="614"/>
                    </a:cubicBezTo>
                    <a:cubicBezTo>
                      <a:pt x="5632" y="692"/>
                      <a:pt x="5600" y="718"/>
                      <a:pt x="5574" y="789"/>
                    </a:cubicBezTo>
                    <a:cubicBezTo>
                      <a:pt x="5548" y="854"/>
                      <a:pt x="5548" y="899"/>
                      <a:pt x="5503" y="944"/>
                    </a:cubicBezTo>
                    <a:cubicBezTo>
                      <a:pt x="5464" y="996"/>
                      <a:pt x="5425" y="1002"/>
                      <a:pt x="5373" y="1028"/>
                    </a:cubicBezTo>
                    <a:cubicBezTo>
                      <a:pt x="5154" y="757"/>
                      <a:pt x="5154" y="757"/>
                      <a:pt x="5154" y="757"/>
                    </a:cubicBezTo>
                    <a:cubicBezTo>
                      <a:pt x="5121" y="737"/>
                      <a:pt x="5095" y="731"/>
                      <a:pt x="5063" y="724"/>
                    </a:cubicBezTo>
                    <a:cubicBezTo>
                      <a:pt x="5063" y="621"/>
                      <a:pt x="5044" y="537"/>
                      <a:pt x="4960" y="472"/>
                    </a:cubicBezTo>
                    <a:cubicBezTo>
                      <a:pt x="4908" y="427"/>
                      <a:pt x="4856" y="433"/>
                      <a:pt x="4798" y="401"/>
                    </a:cubicBezTo>
                    <a:lnTo>
                      <a:pt x="4798" y="401"/>
                    </a:lnTo>
                    <a:cubicBezTo>
                      <a:pt x="4778" y="407"/>
                      <a:pt x="4759" y="420"/>
                      <a:pt x="4733" y="420"/>
                    </a:cubicBezTo>
                    <a:cubicBezTo>
                      <a:pt x="4714" y="427"/>
                      <a:pt x="4701" y="427"/>
                      <a:pt x="4688" y="433"/>
                    </a:cubicBezTo>
                    <a:cubicBezTo>
                      <a:pt x="4701" y="472"/>
                      <a:pt x="4701" y="498"/>
                      <a:pt x="4701" y="537"/>
                    </a:cubicBezTo>
                    <a:cubicBezTo>
                      <a:pt x="4701" y="621"/>
                      <a:pt x="4675" y="666"/>
                      <a:pt x="4636" y="737"/>
                    </a:cubicBezTo>
                    <a:cubicBezTo>
                      <a:pt x="4610" y="783"/>
                      <a:pt x="4604" y="815"/>
                      <a:pt x="4571" y="860"/>
                    </a:cubicBezTo>
                    <a:cubicBezTo>
                      <a:pt x="4552" y="886"/>
                      <a:pt x="4533" y="893"/>
                      <a:pt x="4513" y="918"/>
                    </a:cubicBezTo>
                    <a:cubicBezTo>
                      <a:pt x="4500" y="944"/>
                      <a:pt x="4500" y="957"/>
                      <a:pt x="4487" y="977"/>
                    </a:cubicBezTo>
                    <a:cubicBezTo>
                      <a:pt x="4423" y="1061"/>
                      <a:pt x="4378" y="1099"/>
                      <a:pt x="4300" y="1158"/>
                    </a:cubicBezTo>
                    <a:cubicBezTo>
                      <a:pt x="4242" y="1203"/>
                      <a:pt x="4216" y="1229"/>
                      <a:pt x="4158" y="1267"/>
                    </a:cubicBezTo>
                    <a:cubicBezTo>
                      <a:pt x="4132" y="1287"/>
                      <a:pt x="4106" y="1281"/>
                      <a:pt x="4099" y="1306"/>
                    </a:cubicBezTo>
                    <a:cubicBezTo>
                      <a:pt x="4099" y="1319"/>
                      <a:pt x="4099" y="1319"/>
                      <a:pt x="4099" y="1319"/>
                    </a:cubicBezTo>
                    <a:cubicBezTo>
                      <a:pt x="4086" y="1352"/>
                      <a:pt x="4080" y="1371"/>
                      <a:pt x="4067" y="1410"/>
                    </a:cubicBezTo>
                    <a:cubicBezTo>
                      <a:pt x="4054" y="1436"/>
                      <a:pt x="4041" y="1449"/>
                      <a:pt x="4015" y="1474"/>
                    </a:cubicBezTo>
                    <a:cubicBezTo>
                      <a:pt x="3996" y="1494"/>
                      <a:pt x="3970" y="1500"/>
                      <a:pt x="3970" y="1533"/>
                    </a:cubicBezTo>
                    <a:cubicBezTo>
                      <a:pt x="3970" y="1546"/>
                      <a:pt x="3970" y="1546"/>
                      <a:pt x="3970" y="1546"/>
                    </a:cubicBezTo>
                    <a:cubicBezTo>
                      <a:pt x="3970" y="1571"/>
                      <a:pt x="3951" y="1578"/>
                      <a:pt x="3938" y="1591"/>
                    </a:cubicBezTo>
                    <a:cubicBezTo>
                      <a:pt x="3918" y="1610"/>
                      <a:pt x="3912" y="1630"/>
                      <a:pt x="3892" y="1649"/>
                    </a:cubicBezTo>
                    <a:cubicBezTo>
                      <a:pt x="3847" y="1675"/>
                      <a:pt x="3841" y="1714"/>
                      <a:pt x="3802" y="1740"/>
                    </a:cubicBezTo>
                    <a:cubicBezTo>
                      <a:pt x="3763" y="1772"/>
                      <a:pt x="3737" y="1785"/>
                      <a:pt x="3718" y="1824"/>
                    </a:cubicBezTo>
                    <a:cubicBezTo>
                      <a:pt x="3698" y="1869"/>
                      <a:pt x="3698" y="1908"/>
                      <a:pt x="3653" y="1934"/>
                    </a:cubicBezTo>
                    <a:cubicBezTo>
                      <a:pt x="3627" y="1947"/>
                      <a:pt x="3614" y="1959"/>
                      <a:pt x="3588" y="1973"/>
                    </a:cubicBezTo>
                    <a:cubicBezTo>
                      <a:pt x="3550" y="1992"/>
                      <a:pt x="3530" y="1992"/>
                      <a:pt x="3485" y="1998"/>
                    </a:cubicBezTo>
                    <a:cubicBezTo>
                      <a:pt x="3395" y="2011"/>
                      <a:pt x="3343" y="2031"/>
                      <a:pt x="3246" y="2050"/>
                    </a:cubicBezTo>
                    <a:cubicBezTo>
                      <a:pt x="3207" y="2076"/>
                      <a:pt x="3175" y="2089"/>
                      <a:pt x="3129" y="2089"/>
                    </a:cubicBezTo>
                    <a:cubicBezTo>
                      <a:pt x="3097" y="2089"/>
                      <a:pt x="3097" y="2089"/>
                      <a:pt x="3097" y="2089"/>
                    </a:cubicBezTo>
                    <a:cubicBezTo>
                      <a:pt x="3039" y="2089"/>
                      <a:pt x="3013" y="2108"/>
                      <a:pt x="2955" y="2115"/>
                    </a:cubicBezTo>
                    <a:cubicBezTo>
                      <a:pt x="2903" y="2128"/>
                      <a:pt x="2871" y="2128"/>
                      <a:pt x="2819" y="2134"/>
                    </a:cubicBezTo>
                    <a:cubicBezTo>
                      <a:pt x="2780" y="2147"/>
                      <a:pt x="2761" y="2154"/>
                      <a:pt x="2722" y="2173"/>
                    </a:cubicBezTo>
                    <a:cubicBezTo>
                      <a:pt x="2683" y="2186"/>
                      <a:pt x="2657" y="2186"/>
                      <a:pt x="2618" y="2199"/>
                    </a:cubicBezTo>
                    <a:cubicBezTo>
                      <a:pt x="2547" y="2218"/>
                      <a:pt x="2508" y="2225"/>
                      <a:pt x="2437" y="2238"/>
                    </a:cubicBezTo>
                    <a:cubicBezTo>
                      <a:pt x="2392" y="2244"/>
                      <a:pt x="2373" y="2257"/>
                      <a:pt x="2327" y="2257"/>
                    </a:cubicBezTo>
                    <a:cubicBezTo>
                      <a:pt x="2295" y="2257"/>
                      <a:pt x="2295" y="2257"/>
                      <a:pt x="2295" y="2257"/>
                    </a:cubicBezTo>
                    <a:cubicBezTo>
                      <a:pt x="2263" y="2250"/>
                      <a:pt x="2263" y="2250"/>
                      <a:pt x="2263" y="2250"/>
                    </a:cubicBezTo>
                    <a:cubicBezTo>
                      <a:pt x="2205" y="2250"/>
                      <a:pt x="2321" y="2276"/>
                      <a:pt x="2327" y="2276"/>
                    </a:cubicBezTo>
                    <a:cubicBezTo>
                      <a:pt x="2347" y="2283"/>
                      <a:pt x="2366" y="2276"/>
                      <a:pt x="2373" y="2289"/>
                    </a:cubicBezTo>
                    <a:cubicBezTo>
                      <a:pt x="2386" y="2302"/>
                      <a:pt x="2373" y="2315"/>
                      <a:pt x="2379" y="2328"/>
                    </a:cubicBezTo>
                    <a:lnTo>
                      <a:pt x="2373" y="2322"/>
                    </a:lnTo>
                    <a:cubicBezTo>
                      <a:pt x="2327" y="2322"/>
                      <a:pt x="2327" y="2322"/>
                      <a:pt x="2327" y="2322"/>
                    </a:cubicBezTo>
                    <a:cubicBezTo>
                      <a:pt x="2282" y="2322"/>
                      <a:pt x="2276" y="2276"/>
                      <a:pt x="2237" y="2276"/>
                    </a:cubicBezTo>
                    <a:cubicBezTo>
                      <a:pt x="2217" y="2276"/>
                      <a:pt x="2217" y="2296"/>
                      <a:pt x="2205" y="2302"/>
                    </a:cubicBezTo>
                    <a:cubicBezTo>
                      <a:pt x="2185" y="2309"/>
                      <a:pt x="2166" y="2302"/>
                      <a:pt x="2140" y="2315"/>
                    </a:cubicBezTo>
                    <a:cubicBezTo>
                      <a:pt x="2088" y="2347"/>
                      <a:pt x="2062" y="2373"/>
                      <a:pt x="2004" y="2399"/>
                    </a:cubicBezTo>
                    <a:cubicBezTo>
                      <a:pt x="2004" y="2438"/>
                      <a:pt x="1985" y="2457"/>
                      <a:pt x="1985" y="2489"/>
                    </a:cubicBezTo>
                    <a:cubicBezTo>
                      <a:pt x="1985" y="2534"/>
                      <a:pt x="1985" y="2534"/>
                      <a:pt x="1985" y="2534"/>
                    </a:cubicBezTo>
                    <a:cubicBezTo>
                      <a:pt x="1985" y="2553"/>
                      <a:pt x="1972" y="2566"/>
                      <a:pt x="1972" y="2586"/>
                    </a:cubicBezTo>
                    <a:cubicBezTo>
                      <a:pt x="1972" y="2592"/>
                      <a:pt x="1978" y="2586"/>
                      <a:pt x="1978" y="2592"/>
                    </a:cubicBezTo>
                    <a:cubicBezTo>
                      <a:pt x="1991" y="2612"/>
                      <a:pt x="2004" y="2625"/>
                      <a:pt x="2023" y="2625"/>
                    </a:cubicBezTo>
                    <a:cubicBezTo>
                      <a:pt x="2036" y="2625"/>
                      <a:pt x="2049" y="2612"/>
                      <a:pt x="2062" y="2612"/>
                    </a:cubicBezTo>
                    <a:cubicBezTo>
                      <a:pt x="2075" y="2637"/>
                      <a:pt x="2082" y="2657"/>
                      <a:pt x="2107" y="2657"/>
                    </a:cubicBezTo>
                    <a:cubicBezTo>
                      <a:pt x="2146" y="2657"/>
                      <a:pt x="2159" y="2644"/>
                      <a:pt x="2191" y="2625"/>
                    </a:cubicBezTo>
                    <a:cubicBezTo>
                      <a:pt x="2205" y="2612"/>
                      <a:pt x="2211" y="2599"/>
                      <a:pt x="2230" y="2592"/>
                    </a:cubicBezTo>
                    <a:cubicBezTo>
                      <a:pt x="2243" y="2592"/>
                      <a:pt x="2263" y="2592"/>
                      <a:pt x="2263" y="2579"/>
                    </a:cubicBezTo>
                    <a:cubicBezTo>
                      <a:pt x="2263" y="2560"/>
                      <a:pt x="2250" y="2553"/>
                      <a:pt x="2250" y="2534"/>
                    </a:cubicBezTo>
                    <a:cubicBezTo>
                      <a:pt x="2250" y="2502"/>
                      <a:pt x="2263" y="2476"/>
                      <a:pt x="2295" y="2457"/>
                    </a:cubicBezTo>
                    <a:cubicBezTo>
                      <a:pt x="2289" y="2495"/>
                      <a:pt x="2269" y="2508"/>
                      <a:pt x="2269" y="2540"/>
                    </a:cubicBezTo>
                    <a:cubicBezTo>
                      <a:pt x="2269" y="2560"/>
                      <a:pt x="2289" y="2560"/>
                      <a:pt x="2289" y="2579"/>
                    </a:cubicBezTo>
                    <a:cubicBezTo>
                      <a:pt x="2289" y="2592"/>
                      <a:pt x="2276" y="2592"/>
                      <a:pt x="2263" y="2599"/>
                    </a:cubicBezTo>
                    <a:cubicBezTo>
                      <a:pt x="2237" y="2612"/>
                      <a:pt x="2230" y="2625"/>
                      <a:pt x="2217" y="2650"/>
                    </a:cubicBezTo>
                    <a:cubicBezTo>
                      <a:pt x="2211" y="2663"/>
                      <a:pt x="2191" y="2670"/>
                      <a:pt x="2191" y="2689"/>
                    </a:cubicBezTo>
                    <a:cubicBezTo>
                      <a:pt x="2191" y="2722"/>
                      <a:pt x="2217" y="2735"/>
                      <a:pt x="2243" y="2760"/>
                    </a:cubicBezTo>
                    <a:cubicBezTo>
                      <a:pt x="2263" y="2780"/>
                      <a:pt x="2256" y="2812"/>
                      <a:pt x="2289" y="2838"/>
                    </a:cubicBezTo>
                    <a:cubicBezTo>
                      <a:pt x="2321" y="2857"/>
                      <a:pt x="2340" y="2870"/>
                      <a:pt x="2379" y="2877"/>
                    </a:cubicBezTo>
                    <a:cubicBezTo>
                      <a:pt x="2398" y="2877"/>
                      <a:pt x="2431" y="2870"/>
                      <a:pt x="2431" y="2890"/>
                    </a:cubicBezTo>
                    <a:cubicBezTo>
                      <a:pt x="2431" y="2903"/>
                      <a:pt x="2424" y="2909"/>
                      <a:pt x="2418" y="2909"/>
                    </a:cubicBezTo>
                    <a:cubicBezTo>
                      <a:pt x="2373" y="2909"/>
                      <a:pt x="2347" y="2877"/>
                      <a:pt x="2301" y="2877"/>
                    </a:cubicBezTo>
                    <a:cubicBezTo>
                      <a:pt x="2269" y="2877"/>
                      <a:pt x="2269" y="2877"/>
                      <a:pt x="2269" y="2877"/>
                    </a:cubicBezTo>
                    <a:cubicBezTo>
                      <a:pt x="2250" y="2877"/>
                      <a:pt x="2243" y="2896"/>
                      <a:pt x="2243" y="2916"/>
                    </a:cubicBezTo>
                    <a:cubicBezTo>
                      <a:pt x="2243" y="2961"/>
                      <a:pt x="2243" y="2961"/>
                      <a:pt x="2243" y="2961"/>
                    </a:cubicBezTo>
                    <a:cubicBezTo>
                      <a:pt x="2243" y="2980"/>
                      <a:pt x="2230" y="2993"/>
                      <a:pt x="2211" y="2993"/>
                    </a:cubicBezTo>
                    <a:cubicBezTo>
                      <a:pt x="2191" y="2993"/>
                      <a:pt x="2185" y="2987"/>
                      <a:pt x="2159" y="2987"/>
                    </a:cubicBezTo>
                    <a:cubicBezTo>
                      <a:pt x="2140" y="2987"/>
                      <a:pt x="2133" y="3006"/>
                      <a:pt x="2114" y="3006"/>
                    </a:cubicBezTo>
                    <a:cubicBezTo>
                      <a:pt x="2088" y="3019"/>
                      <a:pt x="2075" y="3013"/>
                      <a:pt x="2049" y="3013"/>
                    </a:cubicBezTo>
                    <a:cubicBezTo>
                      <a:pt x="2017" y="3019"/>
                      <a:pt x="2004" y="3038"/>
                      <a:pt x="1972" y="3038"/>
                    </a:cubicBezTo>
                    <a:cubicBezTo>
                      <a:pt x="1933" y="3038"/>
                      <a:pt x="1933" y="3038"/>
                      <a:pt x="1933" y="3038"/>
                    </a:cubicBezTo>
                    <a:cubicBezTo>
                      <a:pt x="1926" y="3038"/>
                      <a:pt x="1926" y="3038"/>
                      <a:pt x="1920" y="3038"/>
                    </a:cubicBezTo>
                    <a:cubicBezTo>
                      <a:pt x="1901" y="3038"/>
                      <a:pt x="1894" y="3051"/>
                      <a:pt x="1881" y="3051"/>
                    </a:cubicBezTo>
                    <a:cubicBezTo>
                      <a:pt x="1849" y="3051"/>
                      <a:pt x="1836" y="3019"/>
                      <a:pt x="1797" y="3019"/>
                    </a:cubicBezTo>
                    <a:lnTo>
                      <a:pt x="1791" y="3019"/>
                    </a:lnTo>
                    <a:cubicBezTo>
                      <a:pt x="1784" y="3025"/>
                      <a:pt x="1784" y="3025"/>
                      <a:pt x="1784" y="3025"/>
                    </a:cubicBezTo>
                    <a:cubicBezTo>
                      <a:pt x="1803" y="3032"/>
                      <a:pt x="1816" y="3045"/>
                      <a:pt x="1829" y="3051"/>
                    </a:cubicBezTo>
                    <a:cubicBezTo>
                      <a:pt x="1849" y="3058"/>
                      <a:pt x="1868" y="3064"/>
                      <a:pt x="1868" y="3077"/>
                    </a:cubicBezTo>
                    <a:cubicBezTo>
                      <a:pt x="1868" y="3090"/>
                      <a:pt x="1868" y="3090"/>
                      <a:pt x="1868" y="3090"/>
                    </a:cubicBezTo>
                    <a:cubicBezTo>
                      <a:pt x="1862" y="3090"/>
                      <a:pt x="1862" y="3090"/>
                      <a:pt x="1862" y="3090"/>
                    </a:cubicBezTo>
                    <a:cubicBezTo>
                      <a:pt x="1849" y="3090"/>
                      <a:pt x="1842" y="3084"/>
                      <a:pt x="1836" y="3084"/>
                    </a:cubicBezTo>
                    <a:cubicBezTo>
                      <a:pt x="1816" y="3084"/>
                      <a:pt x="1810" y="3090"/>
                      <a:pt x="1791" y="3090"/>
                    </a:cubicBezTo>
                    <a:cubicBezTo>
                      <a:pt x="1778" y="3090"/>
                      <a:pt x="1771" y="3084"/>
                      <a:pt x="1758" y="3077"/>
                    </a:cubicBezTo>
                    <a:cubicBezTo>
                      <a:pt x="1745" y="3077"/>
                      <a:pt x="1745" y="3077"/>
                      <a:pt x="1745" y="3077"/>
                    </a:cubicBezTo>
                    <a:cubicBezTo>
                      <a:pt x="1745" y="3142"/>
                      <a:pt x="1745" y="3142"/>
                      <a:pt x="1745" y="3142"/>
                    </a:cubicBezTo>
                    <a:cubicBezTo>
                      <a:pt x="1745" y="3213"/>
                      <a:pt x="1681" y="3239"/>
                      <a:pt x="1661" y="3304"/>
                    </a:cubicBezTo>
                    <a:cubicBezTo>
                      <a:pt x="1681" y="3317"/>
                      <a:pt x="1706" y="3323"/>
                      <a:pt x="1706" y="3349"/>
                    </a:cubicBezTo>
                    <a:cubicBezTo>
                      <a:pt x="1706" y="3407"/>
                      <a:pt x="1706" y="3407"/>
                      <a:pt x="1706" y="3407"/>
                    </a:cubicBezTo>
                    <a:cubicBezTo>
                      <a:pt x="1706" y="3413"/>
                      <a:pt x="1713" y="3420"/>
                      <a:pt x="1713" y="3427"/>
                    </a:cubicBezTo>
                    <a:cubicBezTo>
                      <a:pt x="1713" y="3427"/>
                      <a:pt x="1713" y="3427"/>
                      <a:pt x="1706" y="3427"/>
                    </a:cubicBezTo>
                    <a:cubicBezTo>
                      <a:pt x="1681" y="3427"/>
                      <a:pt x="1681" y="3381"/>
                      <a:pt x="1648" y="3381"/>
                    </a:cubicBezTo>
                    <a:cubicBezTo>
                      <a:pt x="1635" y="3381"/>
                      <a:pt x="1635" y="3381"/>
                      <a:pt x="1635" y="3381"/>
                    </a:cubicBezTo>
                    <a:cubicBezTo>
                      <a:pt x="1635" y="3381"/>
                      <a:pt x="1635" y="3388"/>
                      <a:pt x="1635" y="3394"/>
                    </a:cubicBezTo>
                    <a:cubicBezTo>
                      <a:pt x="1635" y="3407"/>
                      <a:pt x="1648" y="3407"/>
                      <a:pt x="1661" y="3420"/>
                    </a:cubicBezTo>
                    <a:cubicBezTo>
                      <a:pt x="1674" y="3433"/>
                      <a:pt x="1681" y="3446"/>
                      <a:pt x="1700" y="3459"/>
                    </a:cubicBezTo>
                    <a:cubicBezTo>
                      <a:pt x="1719" y="3478"/>
                      <a:pt x="1700" y="3524"/>
                      <a:pt x="1726" y="3524"/>
                    </a:cubicBezTo>
                    <a:cubicBezTo>
                      <a:pt x="1739" y="3524"/>
                      <a:pt x="1745" y="3517"/>
                      <a:pt x="1758" y="3517"/>
                    </a:cubicBezTo>
                    <a:cubicBezTo>
                      <a:pt x="1778" y="3517"/>
                      <a:pt x="1784" y="3530"/>
                      <a:pt x="1803" y="3536"/>
                    </a:cubicBezTo>
                    <a:cubicBezTo>
                      <a:pt x="1816" y="3543"/>
                      <a:pt x="1836" y="3543"/>
                      <a:pt x="1836" y="3556"/>
                    </a:cubicBezTo>
                    <a:cubicBezTo>
                      <a:pt x="1836" y="3582"/>
                      <a:pt x="1823" y="3588"/>
                      <a:pt x="1823" y="3614"/>
                    </a:cubicBezTo>
                    <a:cubicBezTo>
                      <a:pt x="1823" y="3633"/>
                      <a:pt x="1829" y="3646"/>
                      <a:pt x="1829" y="3666"/>
                    </a:cubicBezTo>
                    <a:cubicBezTo>
                      <a:pt x="1849" y="3666"/>
                      <a:pt x="1849" y="3640"/>
                      <a:pt x="1868" y="3640"/>
                    </a:cubicBezTo>
                    <a:cubicBezTo>
                      <a:pt x="1881" y="3640"/>
                      <a:pt x="1887" y="3653"/>
                      <a:pt x="1901" y="3659"/>
                    </a:cubicBezTo>
                    <a:cubicBezTo>
                      <a:pt x="1933" y="3666"/>
                      <a:pt x="1946" y="3679"/>
                      <a:pt x="1978" y="3685"/>
                    </a:cubicBezTo>
                    <a:cubicBezTo>
                      <a:pt x="2010" y="3705"/>
                      <a:pt x="2049" y="3711"/>
                      <a:pt x="2049" y="3750"/>
                    </a:cubicBezTo>
                    <a:cubicBezTo>
                      <a:pt x="2049" y="3763"/>
                      <a:pt x="2049" y="3763"/>
                      <a:pt x="2049" y="3763"/>
                    </a:cubicBezTo>
                    <a:cubicBezTo>
                      <a:pt x="2043" y="3763"/>
                      <a:pt x="2043" y="3763"/>
                      <a:pt x="2043" y="3763"/>
                    </a:cubicBezTo>
                    <a:cubicBezTo>
                      <a:pt x="2023" y="3756"/>
                      <a:pt x="2023" y="3730"/>
                      <a:pt x="2004" y="3730"/>
                    </a:cubicBezTo>
                    <a:cubicBezTo>
                      <a:pt x="1978" y="3730"/>
                      <a:pt x="1965" y="3730"/>
                      <a:pt x="1946" y="3717"/>
                    </a:cubicBezTo>
                    <a:cubicBezTo>
                      <a:pt x="1926" y="3711"/>
                      <a:pt x="1920" y="3685"/>
                      <a:pt x="1887" y="3685"/>
                    </a:cubicBezTo>
                    <a:cubicBezTo>
                      <a:pt x="1875" y="3685"/>
                      <a:pt x="1875" y="3717"/>
                      <a:pt x="1855" y="3717"/>
                    </a:cubicBezTo>
                    <a:cubicBezTo>
                      <a:pt x="1816" y="3717"/>
                      <a:pt x="1797" y="3672"/>
                      <a:pt x="1797" y="3627"/>
                    </a:cubicBezTo>
                    <a:cubicBezTo>
                      <a:pt x="1797" y="3588"/>
                      <a:pt x="1797" y="3588"/>
                      <a:pt x="1797" y="3588"/>
                    </a:cubicBezTo>
                    <a:cubicBezTo>
                      <a:pt x="1797" y="3575"/>
                      <a:pt x="1797" y="3569"/>
                      <a:pt x="1803" y="3556"/>
                    </a:cubicBezTo>
                    <a:cubicBezTo>
                      <a:pt x="1778" y="3549"/>
                      <a:pt x="1765" y="3543"/>
                      <a:pt x="1739" y="3543"/>
                    </a:cubicBezTo>
                    <a:cubicBezTo>
                      <a:pt x="1732" y="3543"/>
                      <a:pt x="1732" y="3549"/>
                      <a:pt x="1719" y="3549"/>
                    </a:cubicBezTo>
                    <a:cubicBezTo>
                      <a:pt x="1706" y="3549"/>
                      <a:pt x="1706" y="3530"/>
                      <a:pt x="1694" y="3517"/>
                    </a:cubicBezTo>
                    <a:cubicBezTo>
                      <a:pt x="1687" y="3504"/>
                      <a:pt x="1674" y="3498"/>
                      <a:pt x="1655" y="3498"/>
                    </a:cubicBezTo>
                    <a:cubicBezTo>
                      <a:pt x="1642" y="3498"/>
                      <a:pt x="1635" y="3504"/>
                      <a:pt x="1622" y="3504"/>
                    </a:cubicBezTo>
                    <a:cubicBezTo>
                      <a:pt x="1584" y="3504"/>
                      <a:pt x="1584" y="3504"/>
                      <a:pt x="1584" y="3504"/>
                    </a:cubicBezTo>
                    <a:cubicBezTo>
                      <a:pt x="1577" y="3504"/>
                      <a:pt x="1571" y="3504"/>
                      <a:pt x="1571" y="3511"/>
                    </a:cubicBezTo>
                    <a:cubicBezTo>
                      <a:pt x="1571" y="3543"/>
                      <a:pt x="1571" y="3543"/>
                      <a:pt x="1571" y="3543"/>
                    </a:cubicBezTo>
                    <a:cubicBezTo>
                      <a:pt x="1571" y="3582"/>
                      <a:pt x="1545" y="3595"/>
                      <a:pt x="1538" y="3633"/>
                    </a:cubicBezTo>
                    <a:cubicBezTo>
                      <a:pt x="1558" y="3633"/>
                      <a:pt x="1577" y="3633"/>
                      <a:pt x="1590" y="3646"/>
                    </a:cubicBezTo>
                    <a:cubicBezTo>
                      <a:pt x="1610" y="3679"/>
                      <a:pt x="1603" y="3717"/>
                      <a:pt x="1635" y="3730"/>
                    </a:cubicBezTo>
                    <a:cubicBezTo>
                      <a:pt x="1655" y="3743"/>
                      <a:pt x="1661" y="3756"/>
                      <a:pt x="1674" y="3769"/>
                    </a:cubicBezTo>
                    <a:cubicBezTo>
                      <a:pt x="1687" y="3776"/>
                      <a:pt x="1700" y="3769"/>
                      <a:pt x="1713" y="3776"/>
                    </a:cubicBezTo>
                    <a:cubicBezTo>
                      <a:pt x="1719" y="3776"/>
                      <a:pt x="1719" y="3789"/>
                      <a:pt x="1726" y="3795"/>
                    </a:cubicBezTo>
                    <a:cubicBezTo>
                      <a:pt x="1732" y="3808"/>
                      <a:pt x="1745" y="3815"/>
                      <a:pt x="1745" y="3827"/>
                    </a:cubicBezTo>
                    <a:cubicBezTo>
                      <a:pt x="1719" y="3827"/>
                      <a:pt x="1706" y="3808"/>
                      <a:pt x="1681" y="3808"/>
                    </a:cubicBezTo>
                    <a:cubicBezTo>
                      <a:pt x="1648" y="3808"/>
                      <a:pt x="1648" y="3808"/>
                      <a:pt x="1648" y="3808"/>
                    </a:cubicBezTo>
                    <a:cubicBezTo>
                      <a:pt x="1610" y="3808"/>
                      <a:pt x="1590" y="3782"/>
                      <a:pt x="1571" y="3750"/>
                    </a:cubicBezTo>
                    <a:cubicBezTo>
                      <a:pt x="1545" y="3711"/>
                      <a:pt x="1519" y="3692"/>
                      <a:pt x="1480" y="3672"/>
                    </a:cubicBezTo>
                    <a:cubicBezTo>
                      <a:pt x="1403" y="3633"/>
                      <a:pt x="1370" y="3614"/>
                      <a:pt x="1299" y="3575"/>
                    </a:cubicBezTo>
                    <a:cubicBezTo>
                      <a:pt x="1299" y="3575"/>
                      <a:pt x="1299" y="3582"/>
                      <a:pt x="1299" y="3588"/>
                    </a:cubicBezTo>
                    <a:cubicBezTo>
                      <a:pt x="1299" y="3620"/>
                      <a:pt x="1299" y="3620"/>
                      <a:pt x="1299" y="3620"/>
                    </a:cubicBezTo>
                    <a:cubicBezTo>
                      <a:pt x="1299" y="3633"/>
                      <a:pt x="1306" y="3640"/>
                      <a:pt x="1306" y="3646"/>
                    </a:cubicBezTo>
                    <a:cubicBezTo>
                      <a:pt x="1306" y="3685"/>
                      <a:pt x="1286" y="3711"/>
                      <a:pt x="1254" y="3730"/>
                    </a:cubicBezTo>
                    <a:cubicBezTo>
                      <a:pt x="1228" y="3750"/>
                      <a:pt x="1208" y="3743"/>
                      <a:pt x="1183" y="3756"/>
                    </a:cubicBezTo>
                    <a:cubicBezTo>
                      <a:pt x="1183" y="3763"/>
                      <a:pt x="1183" y="3763"/>
                      <a:pt x="1183" y="3763"/>
                    </a:cubicBezTo>
                    <a:cubicBezTo>
                      <a:pt x="1189" y="3763"/>
                      <a:pt x="1196" y="3763"/>
                      <a:pt x="1202" y="3763"/>
                    </a:cubicBezTo>
                    <a:cubicBezTo>
                      <a:pt x="1228" y="3763"/>
                      <a:pt x="1267" y="3769"/>
                      <a:pt x="1267" y="3795"/>
                    </a:cubicBezTo>
                    <a:cubicBezTo>
                      <a:pt x="1267" y="3815"/>
                      <a:pt x="1254" y="3827"/>
                      <a:pt x="1234" y="3827"/>
                    </a:cubicBezTo>
                    <a:cubicBezTo>
                      <a:pt x="1189" y="3827"/>
                      <a:pt x="1163" y="3789"/>
                      <a:pt x="1137" y="3750"/>
                    </a:cubicBezTo>
                    <a:cubicBezTo>
                      <a:pt x="1170" y="3750"/>
                      <a:pt x="1189" y="3737"/>
                      <a:pt x="1215" y="3717"/>
                    </a:cubicBezTo>
                    <a:cubicBezTo>
                      <a:pt x="1234" y="3705"/>
                      <a:pt x="1254" y="3705"/>
                      <a:pt x="1254" y="3685"/>
                    </a:cubicBezTo>
                    <a:cubicBezTo>
                      <a:pt x="1254" y="3666"/>
                      <a:pt x="1247" y="3659"/>
                      <a:pt x="1247" y="3646"/>
                    </a:cubicBezTo>
                    <a:cubicBezTo>
                      <a:pt x="1241" y="3633"/>
                      <a:pt x="1241" y="3620"/>
                      <a:pt x="1234" y="3620"/>
                    </a:cubicBezTo>
                    <a:cubicBezTo>
                      <a:pt x="1202" y="3620"/>
                      <a:pt x="1202" y="3620"/>
                      <a:pt x="1202" y="3620"/>
                    </a:cubicBezTo>
                    <a:cubicBezTo>
                      <a:pt x="1176" y="3620"/>
                      <a:pt x="1150" y="3614"/>
                      <a:pt x="1137" y="3595"/>
                    </a:cubicBezTo>
                    <a:cubicBezTo>
                      <a:pt x="1124" y="3582"/>
                      <a:pt x="1124" y="3569"/>
                      <a:pt x="1111" y="3569"/>
                    </a:cubicBezTo>
                    <a:cubicBezTo>
                      <a:pt x="1086" y="3569"/>
                      <a:pt x="1079" y="3588"/>
                      <a:pt x="1053" y="3588"/>
                    </a:cubicBezTo>
                    <a:cubicBezTo>
                      <a:pt x="1047" y="3588"/>
                      <a:pt x="1047" y="3575"/>
                      <a:pt x="1040" y="3575"/>
                    </a:cubicBezTo>
                    <a:cubicBezTo>
                      <a:pt x="1008" y="3549"/>
                      <a:pt x="1001" y="3530"/>
                      <a:pt x="989" y="3491"/>
                    </a:cubicBezTo>
                    <a:cubicBezTo>
                      <a:pt x="982" y="3472"/>
                      <a:pt x="989" y="3446"/>
                      <a:pt x="969" y="3446"/>
                    </a:cubicBezTo>
                    <a:cubicBezTo>
                      <a:pt x="937" y="3446"/>
                      <a:pt x="930" y="3485"/>
                      <a:pt x="904" y="3485"/>
                    </a:cubicBezTo>
                    <a:cubicBezTo>
                      <a:pt x="853" y="3485"/>
                      <a:pt x="853" y="3420"/>
                      <a:pt x="827" y="3375"/>
                    </a:cubicBezTo>
                    <a:cubicBezTo>
                      <a:pt x="820" y="3433"/>
                      <a:pt x="814" y="3459"/>
                      <a:pt x="801" y="3517"/>
                    </a:cubicBezTo>
                    <a:cubicBezTo>
                      <a:pt x="782" y="3498"/>
                      <a:pt x="775" y="3465"/>
                      <a:pt x="749" y="3465"/>
                    </a:cubicBezTo>
                    <a:cubicBezTo>
                      <a:pt x="730" y="3465"/>
                      <a:pt x="730" y="3465"/>
                      <a:pt x="730" y="3465"/>
                    </a:cubicBezTo>
                    <a:cubicBezTo>
                      <a:pt x="736" y="3478"/>
                      <a:pt x="743" y="3485"/>
                      <a:pt x="743" y="3504"/>
                    </a:cubicBezTo>
                    <a:cubicBezTo>
                      <a:pt x="743" y="3517"/>
                      <a:pt x="743" y="3524"/>
                      <a:pt x="736" y="3536"/>
                    </a:cubicBezTo>
                    <a:cubicBezTo>
                      <a:pt x="723" y="3530"/>
                      <a:pt x="723" y="3511"/>
                      <a:pt x="711" y="3498"/>
                    </a:cubicBezTo>
                    <a:cubicBezTo>
                      <a:pt x="697" y="3491"/>
                      <a:pt x="691" y="3491"/>
                      <a:pt x="672" y="3491"/>
                    </a:cubicBezTo>
                    <a:cubicBezTo>
                      <a:pt x="672" y="3478"/>
                      <a:pt x="672" y="3459"/>
                      <a:pt x="659" y="3459"/>
                    </a:cubicBezTo>
                    <a:cubicBezTo>
                      <a:pt x="639" y="3459"/>
                      <a:pt x="639" y="3485"/>
                      <a:pt x="613" y="3485"/>
                    </a:cubicBezTo>
                    <a:cubicBezTo>
                      <a:pt x="601" y="3485"/>
                      <a:pt x="594" y="3472"/>
                      <a:pt x="581" y="3472"/>
                    </a:cubicBezTo>
                    <a:cubicBezTo>
                      <a:pt x="549" y="3472"/>
                      <a:pt x="529" y="3485"/>
                      <a:pt x="491" y="3485"/>
                    </a:cubicBezTo>
                    <a:cubicBezTo>
                      <a:pt x="453" y="3485"/>
                      <a:pt x="421" y="3498"/>
                      <a:pt x="388" y="3472"/>
                    </a:cubicBezTo>
                    <a:cubicBezTo>
                      <a:pt x="362" y="3452"/>
                      <a:pt x="356" y="3427"/>
                      <a:pt x="330" y="3407"/>
                    </a:cubicBezTo>
                    <a:cubicBezTo>
                      <a:pt x="317" y="3388"/>
                      <a:pt x="298" y="3381"/>
                      <a:pt x="285" y="3362"/>
                    </a:cubicBezTo>
                    <a:lnTo>
                      <a:pt x="278" y="3362"/>
                    </a:lnTo>
                    <a:cubicBezTo>
                      <a:pt x="239" y="3362"/>
                      <a:pt x="226" y="3336"/>
                      <a:pt x="201" y="3310"/>
                    </a:cubicBezTo>
                    <a:cubicBezTo>
                      <a:pt x="188" y="3297"/>
                      <a:pt x="168" y="3297"/>
                      <a:pt x="155" y="3278"/>
                    </a:cubicBezTo>
                    <a:cubicBezTo>
                      <a:pt x="117" y="3252"/>
                      <a:pt x="103" y="3220"/>
                      <a:pt x="103" y="3174"/>
                    </a:cubicBezTo>
                    <a:cubicBezTo>
                      <a:pt x="91" y="3174"/>
                      <a:pt x="84" y="3168"/>
                      <a:pt x="71" y="3168"/>
                    </a:cubicBezTo>
                    <a:lnTo>
                      <a:pt x="71" y="3168"/>
                    </a:lnTo>
                    <a:cubicBezTo>
                      <a:pt x="52" y="3207"/>
                      <a:pt x="7" y="3213"/>
                      <a:pt x="7" y="3252"/>
                    </a:cubicBezTo>
                    <a:cubicBezTo>
                      <a:pt x="7" y="3278"/>
                      <a:pt x="0" y="3304"/>
                      <a:pt x="19" y="3323"/>
                    </a:cubicBezTo>
                    <a:cubicBezTo>
                      <a:pt x="58" y="3362"/>
                      <a:pt x="149" y="3323"/>
                      <a:pt x="149" y="3375"/>
                    </a:cubicBezTo>
                    <a:cubicBezTo>
                      <a:pt x="149" y="3420"/>
                      <a:pt x="129" y="3439"/>
                      <a:pt x="129" y="3485"/>
                    </a:cubicBezTo>
                    <a:cubicBezTo>
                      <a:pt x="129" y="3575"/>
                      <a:pt x="194" y="3614"/>
                      <a:pt x="272" y="3672"/>
                    </a:cubicBezTo>
                    <a:cubicBezTo>
                      <a:pt x="291" y="3685"/>
                      <a:pt x="291" y="3711"/>
                      <a:pt x="310" y="3730"/>
                    </a:cubicBezTo>
                    <a:cubicBezTo>
                      <a:pt x="336" y="3756"/>
                      <a:pt x="362" y="3750"/>
                      <a:pt x="395" y="3769"/>
                    </a:cubicBezTo>
                    <a:cubicBezTo>
                      <a:pt x="427" y="3789"/>
                      <a:pt x="427" y="3827"/>
                      <a:pt x="446" y="3860"/>
                    </a:cubicBezTo>
                    <a:cubicBezTo>
                      <a:pt x="472" y="3899"/>
                      <a:pt x="504" y="3905"/>
                      <a:pt x="542" y="3931"/>
                    </a:cubicBezTo>
                    <a:cubicBezTo>
                      <a:pt x="594" y="3957"/>
                      <a:pt x="613" y="3983"/>
                      <a:pt x="665" y="4008"/>
                    </a:cubicBezTo>
                    <a:cubicBezTo>
                      <a:pt x="717" y="4034"/>
                      <a:pt x="736" y="4080"/>
                      <a:pt x="769" y="4131"/>
                    </a:cubicBezTo>
                    <a:cubicBezTo>
                      <a:pt x="782" y="4157"/>
                      <a:pt x="788" y="4196"/>
                      <a:pt x="820" y="4196"/>
                    </a:cubicBezTo>
                    <a:cubicBezTo>
                      <a:pt x="840" y="4196"/>
                      <a:pt x="853" y="4183"/>
                      <a:pt x="872" y="4183"/>
                    </a:cubicBezTo>
                    <a:cubicBezTo>
                      <a:pt x="917" y="4183"/>
                      <a:pt x="917" y="4235"/>
                      <a:pt x="937" y="4274"/>
                    </a:cubicBezTo>
                    <a:cubicBezTo>
                      <a:pt x="969" y="4332"/>
                      <a:pt x="1015" y="4358"/>
                      <a:pt x="1079" y="4358"/>
                    </a:cubicBezTo>
                    <a:cubicBezTo>
                      <a:pt x="1111" y="4358"/>
                      <a:pt x="1124" y="4319"/>
                      <a:pt x="1157" y="4319"/>
                    </a:cubicBezTo>
                    <a:cubicBezTo>
                      <a:pt x="1176" y="4319"/>
                      <a:pt x="1183" y="4338"/>
                      <a:pt x="1202" y="4338"/>
                    </a:cubicBezTo>
                    <a:cubicBezTo>
                      <a:pt x="1234" y="4338"/>
                      <a:pt x="1241" y="4312"/>
                      <a:pt x="1273" y="4312"/>
                    </a:cubicBezTo>
                    <a:cubicBezTo>
                      <a:pt x="1318" y="4312"/>
                      <a:pt x="1318" y="4312"/>
                      <a:pt x="1318" y="4312"/>
                    </a:cubicBezTo>
                    <a:cubicBezTo>
                      <a:pt x="1344" y="4293"/>
                      <a:pt x="1338" y="4267"/>
                      <a:pt x="1357" y="4235"/>
                    </a:cubicBezTo>
                    <a:cubicBezTo>
                      <a:pt x="1383" y="4196"/>
                      <a:pt x="1415" y="4170"/>
                      <a:pt x="1461" y="4170"/>
                    </a:cubicBezTo>
                    <a:cubicBezTo>
                      <a:pt x="1480" y="4170"/>
                      <a:pt x="1487" y="4177"/>
                      <a:pt x="1506" y="4177"/>
                    </a:cubicBezTo>
                    <a:cubicBezTo>
                      <a:pt x="1590" y="4177"/>
                      <a:pt x="1635" y="4144"/>
                      <a:pt x="1719" y="4138"/>
                    </a:cubicBezTo>
                    <a:cubicBezTo>
                      <a:pt x="1752" y="4125"/>
                      <a:pt x="1765" y="4119"/>
                      <a:pt x="1791" y="4105"/>
                    </a:cubicBezTo>
                    <a:cubicBezTo>
                      <a:pt x="1836" y="4164"/>
                      <a:pt x="1887" y="4196"/>
                      <a:pt x="1965" y="4196"/>
                    </a:cubicBezTo>
                    <a:cubicBezTo>
                      <a:pt x="2004" y="4196"/>
                      <a:pt x="2017" y="4164"/>
                      <a:pt x="2056" y="4164"/>
                    </a:cubicBezTo>
                    <a:cubicBezTo>
                      <a:pt x="2101" y="4164"/>
                      <a:pt x="2107" y="4222"/>
                      <a:pt x="2153" y="4222"/>
                    </a:cubicBezTo>
                    <a:cubicBezTo>
                      <a:pt x="2205" y="4222"/>
                      <a:pt x="2211" y="4144"/>
                      <a:pt x="2263" y="4144"/>
                    </a:cubicBezTo>
                    <a:cubicBezTo>
                      <a:pt x="2327" y="4144"/>
                      <a:pt x="2353" y="4203"/>
                      <a:pt x="2418" y="4203"/>
                    </a:cubicBezTo>
                    <a:cubicBezTo>
                      <a:pt x="2463" y="4203"/>
                      <a:pt x="2463" y="4151"/>
                      <a:pt x="2496" y="4119"/>
                    </a:cubicBezTo>
                    <a:cubicBezTo>
                      <a:pt x="2554" y="4073"/>
                      <a:pt x="2599" y="4060"/>
                      <a:pt x="2670" y="4060"/>
                    </a:cubicBezTo>
                    <a:cubicBezTo>
                      <a:pt x="2741" y="4060"/>
                      <a:pt x="2761" y="3983"/>
                      <a:pt x="2786" y="3918"/>
                    </a:cubicBezTo>
                    <a:cubicBezTo>
                      <a:pt x="2800" y="3886"/>
                      <a:pt x="2838" y="3873"/>
                      <a:pt x="2838" y="3834"/>
                    </a:cubicBezTo>
                    <a:cubicBezTo>
                      <a:pt x="2838" y="3821"/>
                      <a:pt x="2838" y="3815"/>
                      <a:pt x="2838" y="3801"/>
                    </a:cubicBezTo>
                    <a:cubicBezTo>
                      <a:pt x="2838" y="3750"/>
                      <a:pt x="2858" y="3705"/>
                      <a:pt x="2903" y="3679"/>
                    </a:cubicBezTo>
                    <a:cubicBezTo>
                      <a:pt x="2942" y="3653"/>
                      <a:pt x="2981" y="3659"/>
                      <a:pt x="3026" y="3646"/>
                    </a:cubicBezTo>
                    <a:cubicBezTo>
                      <a:pt x="3065" y="3627"/>
                      <a:pt x="3084" y="3588"/>
                      <a:pt x="3123" y="3588"/>
                    </a:cubicBezTo>
                    <a:cubicBezTo>
                      <a:pt x="3226" y="3588"/>
                      <a:pt x="3284" y="3620"/>
                      <a:pt x="3381" y="3620"/>
                    </a:cubicBezTo>
                    <a:cubicBezTo>
                      <a:pt x="3407" y="3620"/>
                      <a:pt x="3414" y="3601"/>
                      <a:pt x="3440" y="3601"/>
                    </a:cubicBezTo>
                    <a:cubicBezTo>
                      <a:pt x="3466" y="3601"/>
                      <a:pt x="3479" y="3627"/>
                      <a:pt x="3511" y="3627"/>
                    </a:cubicBezTo>
                    <a:cubicBezTo>
                      <a:pt x="3543" y="3627"/>
                      <a:pt x="3550" y="3575"/>
                      <a:pt x="3588" y="3575"/>
                    </a:cubicBezTo>
                    <a:cubicBezTo>
                      <a:pt x="3608" y="3575"/>
                      <a:pt x="3614" y="3588"/>
                      <a:pt x="3634" y="3588"/>
                    </a:cubicBezTo>
                    <a:cubicBezTo>
                      <a:pt x="3679" y="3588"/>
                      <a:pt x="3698" y="3582"/>
                      <a:pt x="3744" y="3588"/>
                    </a:cubicBezTo>
                    <a:cubicBezTo>
                      <a:pt x="3744" y="3601"/>
                      <a:pt x="3744" y="3608"/>
                      <a:pt x="3744" y="3620"/>
                    </a:cubicBezTo>
                    <a:cubicBezTo>
                      <a:pt x="3744" y="3679"/>
                      <a:pt x="3724" y="3705"/>
                      <a:pt x="3711" y="3763"/>
                    </a:cubicBezTo>
                    <a:cubicBezTo>
                      <a:pt x="3731" y="3756"/>
                      <a:pt x="3744" y="3743"/>
                      <a:pt x="3763" y="3743"/>
                    </a:cubicBezTo>
                    <a:cubicBezTo>
                      <a:pt x="3802" y="3743"/>
                      <a:pt x="3795" y="3808"/>
                      <a:pt x="3834" y="3808"/>
                    </a:cubicBezTo>
                    <a:cubicBezTo>
                      <a:pt x="3860" y="3808"/>
                      <a:pt x="3873" y="3801"/>
                      <a:pt x="3899" y="3801"/>
                    </a:cubicBezTo>
                    <a:cubicBezTo>
                      <a:pt x="3957" y="3801"/>
                      <a:pt x="3990" y="3815"/>
                      <a:pt x="4035" y="3847"/>
                    </a:cubicBezTo>
                    <a:cubicBezTo>
                      <a:pt x="4061" y="3860"/>
                      <a:pt x="4074" y="3886"/>
                      <a:pt x="4106" y="3886"/>
                    </a:cubicBezTo>
                    <a:cubicBezTo>
                      <a:pt x="4138" y="3886"/>
                      <a:pt x="4158" y="3860"/>
                      <a:pt x="4190" y="3860"/>
                    </a:cubicBezTo>
                    <a:cubicBezTo>
                      <a:pt x="4222" y="3860"/>
                      <a:pt x="4235" y="3886"/>
                      <a:pt x="4255" y="3905"/>
                    </a:cubicBezTo>
                    <a:cubicBezTo>
                      <a:pt x="4293" y="3937"/>
                      <a:pt x="4306" y="3957"/>
                      <a:pt x="4332" y="3996"/>
                    </a:cubicBezTo>
                    <a:cubicBezTo>
                      <a:pt x="4358" y="3970"/>
                      <a:pt x="4358" y="3931"/>
                      <a:pt x="4390" y="3918"/>
                    </a:cubicBezTo>
                    <a:cubicBezTo>
                      <a:pt x="4436" y="3912"/>
                      <a:pt x="4474" y="3924"/>
                      <a:pt x="4513" y="3892"/>
                    </a:cubicBezTo>
                    <a:cubicBezTo>
                      <a:pt x="4533" y="3879"/>
                      <a:pt x="4520" y="3847"/>
                      <a:pt x="4533" y="3827"/>
                    </a:cubicBezTo>
                    <a:cubicBezTo>
                      <a:pt x="4552" y="3795"/>
                      <a:pt x="4585" y="3801"/>
                      <a:pt x="4617" y="3789"/>
                    </a:cubicBezTo>
                    <a:cubicBezTo>
                      <a:pt x="4636" y="3776"/>
                      <a:pt x="4636" y="3756"/>
                      <a:pt x="4656" y="3750"/>
                    </a:cubicBezTo>
                    <a:cubicBezTo>
                      <a:pt x="4740" y="3730"/>
                      <a:pt x="4785" y="3717"/>
                      <a:pt x="4869" y="3717"/>
                    </a:cubicBezTo>
                    <a:cubicBezTo>
                      <a:pt x="4901" y="3717"/>
                      <a:pt x="4908" y="3756"/>
                      <a:pt x="4927" y="3769"/>
                    </a:cubicBezTo>
                    <a:cubicBezTo>
                      <a:pt x="4940" y="3717"/>
                      <a:pt x="5011" y="3743"/>
                      <a:pt x="5063" y="3717"/>
                    </a:cubicBezTo>
                    <a:cubicBezTo>
                      <a:pt x="5089" y="3711"/>
                      <a:pt x="5095" y="3672"/>
                      <a:pt x="5128" y="3672"/>
                    </a:cubicBezTo>
                    <a:cubicBezTo>
                      <a:pt x="5180" y="3672"/>
                      <a:pt x="5212" y="3692"/>
                      <a:pt x="5257" y="3717"/>
                    </a:cubicBezTo>
                    <a:cubicBezTo>
                      <a:pt x="5270" y="3730"/>
                      <a:pt x="5270" y="3743"/>
                      <a:pt x="5289" y="3743"/>
                    </a:cubicBezTo>
                    <a:cubicBezTo>
                      <a:pt x="5309" y="3743"/>
                      <a:pt x="5315" y="3724"/>
                      <a:pt x="5335" y="3711"/>
                    </a:cubicBezTo>
                    <a:cubicBezTo>
                      <a:pt x="5348" y="3698"/>
                      <a:pt x="5373" y="3698"/>
                      <a:pt x="5373" y="3679"/>
                    </a:cubicBezTo>
                    <a:cubicBezTo>
                      <a:pt x="5373" y="3659"/>
                      <a:pt x="5361" y="3653"/>
                      <a:pt x="5361" y="3627"/>
                    </a:cubicBezTo>
                    <a:cubicBezTo>
                      <a:pt x="5361" y="3595"/>
                      <a:pt x="5406" y="3595"/>
                      <a:pt x="5425" y="3569"/>
                    </a:cubicBezTo>
                    <a:cubicBezTo>
                      <a:pt x="5445" y="3536"/>
                      <a:pt x="5451" y="3511"/>
                      <a:pt x="5451" y="3472"/>
                    </a:cubicBezTo>
                    <a:cubicBezTo>
                      <a:pt x="5451" y="3388"/>
                      <a:pt x="5451" y="3388"/>
                      <a:pt x="5451" y="3388"/>
                    </a:cubicBezTo>
                    <a:cubicBezTo>
                      <a:pt x="5451" y="3355"/>
                      <a:pt x="5445" y="3329"/>
                      <a:pt x="5464" y="3310"/>
                    </a:cubicBezTo>
                    <a:cubicBezTo>
                      <a:pt x="5496" y="3284"/>
                      <a:pt x="5529" y="3310"/>
                      <a:pt x="5561" y="3297"/>
                    </a:cubicBezTo>
                    <a:cubicBezTo>
                      <a:pt x="5613" y="3278"/>
                      <a:pt x="5639" y="3239"/>
                      <a:pt x="5639" y="3181"/>
                    </a:cubicBezTo>
                    <a:cubicBezTo>
                      <a:pt x="5639" y="3116"/>
                      <a:pt x="5535" y="3123"/>
                      <a:pt x="5535" y="3058"/>
                    </a:cubicBezTo>
                    <a:cubicBezTo>
                      <a:pt x="5535" y="3013"/>
                      <a:pt x="5542" y="2993"/>
                      <a:pt x="5548" y="2948"/>
                    </a:cubicBezTo>
                    <a:cubicBezTo>
                      <a:pt x="5548" y="2922"/>
                      <a:pt x="5542" y="2890"/>
                      <a:pt x="5561" y="2890"/>
                    </a:cubicBezTo>
                    <a:cubicBezTo>
                      <a:pt x="5574" y="2890"/>
                      <a:pt x="5580" y="2896"/>
                      <a:pt x="5593" y="2896"/>
                    </a:cubicBezTo>
                    <a:cubicBezTo>
                      <a:pt x="5652" y="2896"/>
                      <a:pt x="5677" y="2877"/>
                      <a:pt x="5736" y="2864"/>
                    </a:cubicBezTo>
                    <a:cubicBezTo>
                      <a:pt x="5710" y="2819"/>
                      <a:pt x="5697" y="2793"/>
                      <a:pt x="5697" y="2748"/>
                    </a:cubicBezTo>
                    <a:cubicBezTo>
                      <a:pt x="5736" y="2748"/>
                      <a:pt x="5755" y="2748"/>
                      <a:pt x="5787" y="2748"/>
                    </a:cubicBezTo>
                    <a:cubicBezTo>
                      <a:pt x="5800" y="2748"/>
                      <a:pt x="5807" y="2748"/>
                      <a:pt x="5820" y="2754"/>
                    </a:cubicBezTo>
                    <a:cubicBezTo>
                      <a:pt x="5826" y="2741"/>
                      <a:pt x="5826" y="2728"/>
                      <a:pt x="5826" y="2709"/>
                    </a:cubicBezTo>
                    <a:cubicBezTo>
                      <a:pt x="5833" y="2709"/>
                      <a:pt x="5839" y="2702"/>
                      <a:pt x="5845" y="2702"/>
                    </a:cubicBezTo>
                    <a:cubicBezTo>
                      <a:pt x="5865" y="2709"/>
                      <a:pt x="5865" y="2709"/>
                      <a:pt x="5865" y="2709"/>
                    </a:cubicBezTo>
                    <a:cubicBezTo>
                      <a:pt x="5891" y="2709"/>
                      <a:pt x="5891" y="2709"/>
                      <a:pt x="5891" y="2709"/>
                    </a:cubicBezTo>
                    <a:cubicBezTo>
                      <a:pt x="5891" y="2689"/>
                      <a:pt x="5878" y="2676"/>
                      <a:pt x="5891" y="2657"/>
                    </a:cubicBezTo>
                    <a:cubicBezTo>
                      <a:pt x="5904" y="2637"/>
                      <a:pt x="5923" y="2644"/>
                      <a:pt x="5949" y="2637"/>
                    </a:cubicBezTo>
                    <a:cubicBezTo>
                      <a:pt x="5994" y="2625"/>
                      <a:pt x="6040" y="2605"/>
                      <a:pt x="6040" y="2553"/>
                    </a:cubicBezTo>
                    <a:cubicBezTo>
                      <a:pt x="5994" y="2553"/>
                      <a:pt x="5988" y="2508"/>
                      <a:pt x="5943" y="2489"/>
                    </a:cubicBezTo>
                    <a:cubicBezTo>
                      <a:pt x="5917" y="2495"/>
                      <a:pt x="5917" y="2495"/>
                      <a:pt x="5917" y="2495"/>
                    </a:cubicBezTo>
                    <a:cubicBezTo>
                      <a:pt x="5897" y="2489"/>
                      <a:pt x="5871" y="2482"/>
                      <a:pt x="5871" y="2464"/>
                    </a:cubicBezTo>
                    <a:cubicBezTo>
                      <a:pt x="5871" y="2432"/>
                      <a:pt x="5865" y="2412"/>
                      <a:pt x="5884" y="2386"/>
                    </a:cubicBezTo>
                    <a:cubicBezTo>
                      <a:pt x="5897" y="2367"/>
                      <a:pt x="5930" y="2360"/>
                      <a:pt x="5930" y="2328"/>
                    </a:cubicBezTo>
                    <a:cubicBezTo>
                      <a:pt x="5930" y="2302"/>
                      <a:pt x="5884" y="2309"/>
                      <a:pt x="5884" y="2283"/>
                    </a:cubicBezTo>
                    <a:cubicBezTo>
                      <a:pt x="5884" y="2231"/>
                      <a:pt x="5930" y="2205"/>
                      <a:pt x="5930" y="2154"/>
                    </a:cubicBezTo>
                    <a:cubicBezTo>
                      <a:pt x="5943" y="2154"/>
                      <a:pt x="5956" y="2154"/>
                      <a:pt x="5968" y="2154"/>
                    </a:cubicBezTo>
                    <a:cubicBezTo>
                      <a:pt x="5988" y="2154"/>
                      <a:pt x="6007" y="2141"/>
                      <a:pt x="6027" y="2121"/>
                    </a:cubicBezTo>
                    <a:cubicBezTo>
                      <a:pt x="6065" y="2102"/>
                      <a:pt x="6072" y="2069"/>
                      <a:pt x="6091" y="2031"/>
                    </a:cubicBezTo>
                    <a:cubicBezTo>
                      <a:pt x="6104" y="2069"/>
                      <a:pt x="6104" y="2115"/>
                      <a:pt x="6143" y="2115"/>
                    </a:cubicBezTo>
                    <a:cubicBezTo>
                      <a:pt x="6188" y="2115"/>
                      <a:pt x="6195" y="2076"/>
                      <a:pt x="6227" y="2057"/>
                    </a:cubicBezTo>
                    <a:cubicBezTo>
                      <a:pt x="6292" y="2018"/>
                      <a:pt x="6318" y="1985"/>
                      <a:pt x="6370" y="1940"/>
                    </a:cubicBezTo>
                    <a:cubicBezTo>
                      <a:pt x="6337" y="1927"/>
                      <a:pt x="6324" y="1895"/>
                      <a:pt x="6324" y="1856"/>
                    </a:cubicBezTo>
                    <a:cubicBezTo>
                      <a:pt x="6324" y="1785"/>
                      <a:pt x="6382" y="1759"/>
                      <a:pt x="6382" y="1688"/>
                    </a:cubicBezTo>
                    <a:cubicBezTo>
                      <a:pt x="6382" y="1630"/>
                      <a:pt x="6382" y="1630"/>
                      <a:pt x="6382" y="1630"/>
                    </a:cubicBezTo>
                    <a:cubicBezTo>
                      <a:pt x="6408" y="1630"/>
                      <a:pt x="6408" y="1630"/>
                      <a:pt x="6408" y="1630"/>
                    </a:cubicBezTo>
                    <a:cubicBezTo>
                      <a:pt x="6428" y="1636"/>
                      <a:pt x="6428" y="1636"/>
                      <a:pt x="6428" y="1636"/>
                    </a:cubicBezTo>
                    <a:cubicBezTo>
                      <a:pt x="6440" y="1636"/>
                      <a:pt x="6440" y="1636"/>
                      <a:pt x="6440" y="1636"/>
                    </a:cubicBezTo>
                    <a:cubicBezTo>
                      <a:pt x="6440" y="1630"/>
                      <a:pt x="6447" y="1623"/>
                      <a:pt x="6447" y="1617"/>
                    </a:cubicBezTo>
                    <a:cubicBezTo>
                      <a:pt x="6447" y="1500"/>
                      <a:pt x="6389" y="1442"/>
                      <a:pt x="6389" y="1319"/>
                    </a:cubicBezTo>
                    <a:cubicBezTo>
                      <a:pt x="6389" y="1261"/>
                      <a:pt x="6402" y="1229"/>
                      <a:pt x="6421" y="1171"/>
                    </a:cubicBezTo>
                    <a:cubicBezTo>
                      <a:pt x="6395" y="1158"/>
                      <a:pt x="6370" y="1151"/>
                      <a:pt x="6370" y="1125"/>
                    </a:cubicBezTo>
                    <a:cubicBezTo>
                      <a:pt x="6370" y="1093"/>
                      <a:pt x="6447" y="1112"/>
                      <a:pt x="6447" y="1074"/>
                    </a:cubicBezTo>
                    <a:cubicBezTo>
                      <a:pt x="6447" y="1015"/>
                      <a:pt x="6447" y="1015"/>
                      <a:pt x="6447" y="1015"/>
                    </a:cubicBezTo>
                    <a:cubicBezTo>
                      <a:pt x="6447" y="977"/>
                      <a:pt x="6473" y="957"/>
                      <a:pt x="6479" y="918"/>
                    </a:cubicBezTo>
                    <a:cubicBezTo>
                      <a:pt x="6479" y="912"/>
                      <a:pt x="6479" y="905"/>
                      <a:pt x="6479" y="899"/>
                    </a:cubicBezTo>
                    <a:lnTo>
                      <a:pt x="6479" y="899"/>
                    </a:lnTo>
                    <a:cubicBezTo>
                      <a:pt x="6454" y="879"/>
                      <a:pt x="6454" y="867"/>
                      <a:pt x="6434" y="841"/>
                    </a:cubicBezTo>
                    <a:cubicBezTo>
                      <a:pt x="6428" y="834"/>
                      <a:pt x="6421" y="828"/>
                      <a:pt x="6421" y="821"/>
                    </a:cubicBezTo>
                    <a:cubicBezTo>
                      <a:pt x="6421" y="802"/>
                      <a:pt x="6428" y="789"/>
                      <a:pt x="6440" y="776"/>
                    </a:cubicBezTo>
                    <a:cubicBezTo>
                      <a:pt x="6447" y="757"/>
                      <a:pt x="6454" y="744"/>
                      <a:pt x="6454" y="724"/>
                    </a:cubicBezTo>
                    <a:cubicBezTo>
                      <a:pt x="6460" y="718"/>
                      <a:pt x="6466" y="711"/>
                      <a:pt x="6466" y="698"/>
                    </a:cubicBezTo>
                    <a:cubicBezTo>
                      <a:pt x="6466" y="679"/>
                      <a:pt x="6466" y="653"/>
                      <a:pt x="6447" y="647"/>
                    </a:cubicBezTo>
                    <a:cubicBezTo>
                      <a:pt x="6421" y="634"/>
                      <a:pt x="6395" y="627"/>
                      <a:pt x="6382" y="595"/>
                    </a:cubicBezTo>
                    <a:cubicBezTo>
                      <a:pt x="6370" y="563"/>
                      <a:pt x="6382" y="537"/>
                      <a:pt x="6376" y="505"/>
                    </a:cubicBezTo>
                    <a:cubicBezTo>
                      <a:pt x="6376" y="485"/>
                      <a:pt x="6363" y="472"/>
                      <a:pt x="6363" y="453"/>
                    </a:cubicBezTo>
                    <a:cubicBezTo>
                      <a:pt x="6363" y="395"/>
                      <a:pt x="6402" y="362"/>
                      <a:pt x="6408" y="304"/>
                    </a:cubicBezTo>
                    <a:cubicBezTo>
                      <a:pt x="6408" y="285"/>
                      <a:pt x="6402" y="265"/>
                      <a:pt x="6415" y="246"/>
                    </a:cubicBezTo>
                    <a:cubicBezTo>
                      <a:pt x="6421" y="226"/>
                      <a:pt x="6434" y="213"/>
                      <a:pt x="6447" y="188"/>
                    </a:cubicBezTo>
                    <a:cubicBezTo>
                      <a:pt x="6454" y="175"/>
                      <a:pt x="6460" y="168"/>
                      <a:pt x="6460" y="155"/>
                    </a:cubicBezTo>
                    <a:cubicBezTo>
                      <a:pt x="6460" y="116"/>
                      <a:pt x="6440" y="97"/>
                      <a:pt x="6428" y="65"/>
                    </a:cubicBezTo>
                    <a:cubicBezTo>
                      <a:pt x="6415" y="39"/>
                      <a:pt x="6408" y="26"/>
                      <a:pt x="6395" y="7"/>
                    </a:cubicBezTo>
                    <a:cubicBezTo>
                      <a:pt x="6298" y="19"/>
                      <a:pt x="6298" y="19"/>
                      <a:pt x="6298" y="19"/>
                    </a:cubicBezTo>
                    <a:cubicBezTo>
                      <a:pt x="6279" y="19"/>
                      <a:pt x="6259" y="13"/>
                      <a:pt x="6240" y="0"/>
                    </a:cubicBezTo>
                    <a:close/>
                    <a:moveTo>
                      <a:pt x="1849" y="2354"/>
                    </a:moveTo>
                    <a:lnTo>
                      <a:pt x="1849" y="2354"/>
                    </a:lnTo>
                    <a:cubicBezTo>
                      <a:pt x="1855" y="2341"/>
                      <a:pt x="1868" y="2341"/>
                      <a:pt x="1875" y="2328"/>
                    </a:cubicBezTo>
                    <a:cubicBezTo>
                      <a:pt x="1881" y="2322"/>
                      <a:pt x="1887" y="2315"/>
                      <a:pt x="1894" y="2309"/>
                    </a:cubicBezTo>
                    <a:cubicBezTo>
                      <a:pt x="1907" y="2309"/>
                      <a:pt x="1901" y="2328"/>
                      <a:pt x="1907" y="2335"/>
                    </a:cubicBezTo>
                    <a:cubicBezTo>
                      <a:pt x="1926" y="2360"/>
                      <a:pt x="1946" y="2380"/>
                      <a:pt x="1946" y="2412"/>
                    </a:cubicBezTo>
                    <a:cubicBezTo>
                      <a:pt x="1946" y="2457"/>
                      <a:pt x="1946" y="2457"/>
                      <a:pt x="1946" y="2457"/>
                    </a:cubicBezTo>
                    <a:cubicBezTo>
                      <a:pt x="1946" y="2489"/>
                      <a:pt x="1926" y="2508"/>
                      <a:pt x="1926" y="2547"/>
                    </a:cubicBezTo>
                    <a:cubicBezTo>
                      <a:pt x="1926" y="2586"/>
                      <a:pt x="1939" y="2612"/>
                      <a:pt x="1946" y="2650"/>
                    </a:cubicBezTo>
                    <a:cubicBezTo>
                      <a:pt x="1952" y="2689"/>
                      <a:pt x="1952" y="2709"/>
                      <a:pt x="1965" y="2741"/>
                    </a:cubicBezTo>
                    <a:cubicBezTo>
                      <a:pt x="1946" y="2741"/>
                      <a:pt x="1926" y="2741"/>
                      <a:pt x="1920" y="2760"/>
                    </a:cubicBezTo>
                    <a:cubicBezTo>
                      <a:pt x="1901" y="2748"/>
                      <a:pt x="1901" y="2728"/>
                      <a:pt x="1894" y="2702"/>
                    </a:cubicBezTo>
                    <a:cubicBezTo>
                      <a:pt x="1887" y="2689"/>
                      <a:pt x="1862" y="2689"/>
                      <a:pt x="1862" y="2676"/>
                    </a:cubicBezTo>
                    <a:cubicBezTo>
                      <a:pt x="1862" y="2650"/>
                      <a:pt x="1875" y="2631"/>
                      <a:pt x="1875" y="2605"/>
                    </a:cubicBezTo>
                    <a:cubicBezTo>
                      <a:pt x="1875" y="2553"/>
                      <a:pt x="1862" y="2521"/>
                      <a:pt x="1855" y="2469"/>
                    </a:cubicBezTo>
                    <a:cubicBezTo>
                      <a:pt x="1855" y="2399"/>
                      <a:pt x="1855" y="2399"/>
                      <a:pt x="1855" y="2399"/>
                    </a:cubicBezTo>
                    <a:cubicBezTo>
                      <a:pt x="1849" y="2354"/>
                      <a:pt x="1849" y="2354"/>
                      <a:pt x="1849" y="2354"/>
                    </a:cubicBezTo>
                    <a:close/>
                    <a:moveTo>
                      <a:pt x="1985" y="2676"/>
                    </a:moveTo>
                    <a:lnTo>
                      <a:pt x="1985" y="2676"/>
                    </a:lnTo>
                    <a:cubicBezTo>
                      <a:pt x="1985" y="2657"/>
                      <a:pt x="1972" y="2644"/>
                      <a:pt x="1978" y="2625"/>
                    </a:cubicBezTo>
                    <a:cubicBezTo>
                      <a:pt x="1978" y="2618"/>
                      <a:pt x="1991" y="2644"/>
                      <a:pt x="1998" y="2644"/>
                    </a:cubicBezTo>
                    <a:cubicBezTo>
                      <a:pt x="2023" y="2650"/>
                      <a:pt x="2036" y="2663"/>
                      <a:pt x="2056" y="2650"/>
                    </a:cubicBezTo>
                    <a:cubicBezTo>
                      <a:pt x="2069" y="2676"/>
                      <a:pt x="2088" y="2696"/>
                      <a:pt x="2114" y="2702"/>
                    </a:cubicBezTo>
                    <a:cubicBezTo>
                      <a:pt x="2140" y="2709"/>
                      <a:pt x="2166" y="2702"/>
                      <a:pt x="2166" y="2722"/>
                    </a:cubicBezTo>
                    <a:cubicBezTo>
                      <a:pt x="2166" y="2741"/>
                      <a:pt x="2146" y="2741"/>
                      <a:pt x="2146" y="2754"/>
                    </a:cubicBezTo>
                    <a:cubicBezTo>
                      <a:pt x="2146" y="2767"/>
                      <a:pt x="2153" y="2773"/>
                      <a:pt x="2166" y="2780"/>
                    </a:cubicBezTo>
                    <a:cubicBezTo>
                      <a:pt x="2159" y="2786"/>
                      <a:pt x="2153" y="2786"/>
                      <a:pt x="2146" y="2786"/>
                    </a:cubicBezTo>
                    <a:cubicBezTo>
                      <a:pt x="2127" y="2786"/>
                      <a:pt x="2127" y="2754"/>
                      <a:pt x="2107" y="2754"/>
                    </a:cubicBezTo>
                    <a:cubicBezTo>
                      <a:pt x="2094" y="2754"/>
                      <a:pt x="2088" y="2767"/>
                      <a:pt x="2075" y="2767"/>
                    </a:cubicBezTo>
                    <a:cubicBezTo>
                      <a:pt x="2043" y="2767"/>
                      <a:pt x="2023" y="2748"/>
                      <a:pt x="2004" y="2722"/>
                    </a:cubicBezTo>
                    <a:cubicBezTo>
                      <a:pt x="1998" y="2709"/>
                      <a:pt x="1985" y="2709"/>
                      <a:pt x="1985" y="2696"/>
                    </a:cubicBezTo>
                    <a:cubicBezTo>
                      <a:pt x="1985" y="2683"/>
                      <a:pt x="1985" y="2683"/>
                      <a:pt x="1985" y="2676"/>
                    </a:cubicBezTo>
                    <a:close/>
                    <a:moveTo>
                      <a:pt x="2191" y="2773"/>
                    </a:moveTo>
                    <a:lnTo>
                      <a:pt x="2191" y="2773"/>
                    </a:lnTo>
                    <a:cubicBezTo>
                      <a:pt x="2198" y="2773"/>
                      <a:pt x="2211" y="2767"/>
                      <a:pt x="2217" y="2773"/>
                    </a:cubicBezTo>
                    <a:cubicBezTo>
                      <a:pt x="2230" y="2786"/>
                      <a:pt x="2224" y="2799"/>
                      <a:pt x="2230" y="2812"/>
                    </a:cubicBezTo>
                    <a:cubicBezTo>
                      <a:pt x="2230" y="2825"/>
                      <a:pt x="2243" y="2832"/>
                      <a:pt x="2243" y="2844"/>
                    </a:cubicBezTo>
                    <a:cubicBezTo>
                      <a:pt x="2243" y="2864"/>
                      <a:pt x="2224" y="2870"/>
                      <a:pt x="2211" y="2890"/>
                    </a:cubicBezTo>
                    <a:cubicBezTo>
                      <a:pt x="2198" y="2877"/>
                      <a:pt x="2198" y="2864"/>
                      <a:pt x="2185" y="2864"/>
                    </a:cubicBezTo>
                    <a:cubicBezTo>
                      <a:pt x="2185" y="2864"/>
                      <a:pt x="2185" y="2870"/>
                      <a:pt x="2179" y="2870"/>
                    </a:cubicBezTo>
                    <a:cubicBezTo>
                      <a:pt x="2179" y="2870"/>
                      <a:pt x="2179" y="2864"/>
                      <a:pt x="2172" y="2864"/>
                    </a:cubicBezTo>
                    <a:cubicBezTo>
                      <a:pt x="2172" y="2857"/>
                      <a:pt x="2172" y="2851"/>
                      <a:pt x="2172" y="2844"/>
                    </a:cubicBezTo>
                    <a:cubicBezTo>
                      <a:pt x="2172" y="2838"/>
                      <a:pt x="2172" y="2832"/>
                      <a:pt x="2172" y="2825"/>
                    </a:cubicBezTo>
                    <a:cubicBezTo>
                      <a:pt x="2172" y="2812"/>
                      <a:pt x="2191" y="2812"/>
                      <a:pt x="2191" y="2793"/>
                    </a:cubicBezTo>
                    <a:cubicBezTo>
                      <a:pt x="2191" y="2786"/>
                      <a:pt x="2191" y="2780"/>
                      <a:pt x="2191" y="2773"/>
                    </a:cubicBezTo>
                    <a:close/>
                    <a:moveTo>
                      <a:pt x="1778" y="2728"/>
                    </a:moveTo>
                    <a:lnTo>
                      <a:pt x="1778" y="2728"/>
                    </a:lnTo>
                    <a:cubicBezTo>
                      <a:pt x="1784" y="2735"/>
                      <a:pt x="1791" y="2741"/>
                      <a:pt x="1791" y="2754"/>
                    </a:cubicBezTo>
                    <a:cubicBezTo>
                      <a:pt x="1791" y="2825"/>
                      <a:pt x="1810" y="2864"/>
                      <a:pt x="1829" y="2941"/>
                    </a:cubicBezTo>
                    <a:cubicBezTo>
                      <a:pt x="1810" y="2929"/>
                      <a:pt x="1803" y="2916"/>
                      <a:pt x="1784" y="2896"/>
                    </a:cubicBezTo>
                    <a:cubicBezTo>
                      <a:pt x="1771" y="2883"/>
                      <a:pt x="1745" y="2877"/>
                      <a:pt x="1745" y="2851"/>
                    </a:cubicBezTo>
                    <a:cubicBezTo>
                      <a:pt x="1745" y="2838"/>
                      <a:pt x="1752" y="2832"/>
                      <a:pt x="1752" y="2812"/>
                    </a:cubicBezTo>
                    <a:cubicBezTo>
                      <a:pt x="1752" y="2806"/>
                      <a:pt x="1745" y="2799"/>
                      <a:pt x="1745" y="2786"/>
                    </a:cubicBezTo>
                    <a:cubicBezTo>
                      <a:pt x="1745" y="2760"/>
                      <a:pt x="1765" y="2754"/>
                      <a:pt x="1778" y="2728"/>
                    </a:cubicBezTo>
                    <a:close/>
                    <a:moveTo>
                      <a:pt x="2004" y="2767"/>
                    </a:moveTo>
                    <a:lnTo>
                      <a:pt x="2004" y="2767"/>
                    </a:lnTo>
                    <a:cubicBezTo>
                      <a:pt x="2017" y="2793"/>
                      <a:pt x="2017" y="2793"/>
                      <a:pt x="2017" y="2793"/>
                    </a:cubicBezTo>
                    <a:cubicBezTo>
                      <a:pt x="2004" y="2806"/>
                      <a:pt x="1991" y="2819"/>
                      <a:pt x="1985" y="2838"/>
                    </a:cubicBezTo>
                    <a:cubicBezTo>
                      <a:pt x="1978" y="2838"/>
                      <a:pt x="1978" y="2832"/>
                      <a:pt x="1972" y="2832"/>
                    </a:cubicBezTo>
                    <a:cubicBezTo>
                      <a:pt x="1965" y="2832"/>
                      <a:pt x="1959" y="2832"/>
                      <a:pt x="1952" y="2832"/>
                    </a:cubicBezTo>
                    <a:cubicBezTo>
                      <a:pt x="1952" y="2812"/>
                      <a:pt x="1952" y="2799"/>
                      <a:pt x="1946" y="2773"/>
                    </a:cubicBezTo>
                    <a:cubicBezTo>
                      <a:pt x="1972" y="2773"/>
                      <a:pt x="1978" y="2767"/>
                      <a:pt x="2004" y="2767"/>
                    </a:cubicBezTo>
                    <a:close/>
                    <a:moveTo>
                      <a:pt x="2133" y="2857"/>
                    </a:moveTo>
                    <a:lnTo>
                      <a:pt x="2133" y="2857"/>
                    </a:lnTo>
                    <a:cubicBezTo>
                      <a:pt x="2153" y="2877"/>
                      <a:pt x="2159" y="2896"/>
                      <a:pt x="2172" y="2916"/>
                    </a:cubicBezTo>
                    <a:cubicBezTo>
                      <a:pt x="2179" y="2929"/>
                      <a:pt x="2191" y="2929"/>
                      <a:pt x="2191" y="2941"/>
                    </a:cubicBezTo>
                    <a:cubicBezTo>
                      <a:pt x="2191" y="2954"/>
                      <a:pt x="2191" y="2954"/>
                      <a:pt x="2191" y="2954"/>
                    </a:cubicBezTo>
                    <a:cubicBezTo>
                      <a:pt x="2159" y="2954"/>
                      <a:pt x="2159" y="2954"/>
                      <a:pt x="2159" y="2954"/>
                    </a:cubicBezTo>
                    <a:cubicBezTo>
                      <a:pt x="2146" y="2954"/>
                      <a:pt x="2140" y="2948"/>
                      <a:pt x="2127" y="2948"/>
                    </a:cubicBezTo>
                    <a:cubicBezTo>
                      <a:pt x="2107" y="2948"/>
                      <a:pt x="2094" y="2961"/>
                      <a:pt x="2075" y="2967"/>
                    </a:cubicBezTo>
                    <a:cubicBezTo>
                      <a:pt x="2082" y="2941"/>
                      <a:pt x="2075" y="2922"/>
                      <a:pt x="2088" y="2896"/>
                    </a:cubicBezTo>
                    <a:cubicBezTo>
                      <a:pt x="2094" y="2877"/>
                      <a:pt x="2120" y="2877"/>
                      <a:pt x="2133" y="2857"/>
                    </a:cubicBezTo>
                    <a:close/>
                    <a:moveTo>
                      <a:pt x="1791" y="2967"/>
                    </a:moveTo>
                    <a:lnTo>
                      <a:pt x="1791" y="2967"/>
                    </a:lnTo>
                    <a:cubicBezTo>
                      <a:pt x="1791" y="2974"/>
                      <a:pt x="1791" y="2974"/>
                      <a:pt x="1791" y="2980"/>
                    </a:cubicBezTo>
                    <a:cubicBezTo>
                      <a:pt x="1784" y="2980"/>
                      <a:pt x="1778" y="2980"/>
                      <a:pt x="1771" y="2980"/>
                    </a:cubicBezTo>
                    <a:cubicBezTo>
                      <a:pt x="1758" y="2980"/>
                      <a:pt x="1758" y="2980"/>
                      <a:pt x="1745" y="2980"/>
                    </a:cubicBezTo>
                    <a:cubicBezTo>
                      <a:pt x="1745" y="2980"/>
                      <a:pt x="1739" y="2980"/>
                      <a:pt x="1732" y="2980"/>
                    </a:cubicBezTo>
                    <a:cubicBezTo>
                      <a:pt x="1739" y="2954"/>
                      <a:pt x="1758" y="2948"/>
                      <a:pt x="1771" y="2929"/>
                    </a:cubicBezTo>
                    <a:cubicBezTo>
                      <a:pt x="1771" y="2948"/>
                      <a:pt x="1791" y="2948"/>
                      <a:pt x="1791" y="2967"/>
                    </a:cubicBezTo>
                    <a:close/>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47" name="Freeform 94"/>
              <p:cNvSpPr>
                <a:spLocks noChangeArrowheads="1"/>
              </p:cNvSpPr>
              <p:nvPr/>
            </p:nvSpPr>
            <p:spPr bwMode="auto">
              <a:xfrm>
                <a:off x="18439732" y="4423496"/>
                <a:ext cx="92674" cy="105921"/>
              </a:xfrm>
              <a:custGeom>
                <a:avLst/>
                <a:gdLst>
                  <a:gd name="T0" fmla="*/ 90 w 91"/>
                  <a:gd name="T1" fmla="*/ 38 h 104"/>
                  <a:gd name="T2" fmla="*/ 90 w 91"/>
                  <a:gd name="T3" fmla="*/ 38 h 104"/>
                  <a:gd name="T4" fmla="*/ 45 w 91"/>
                  <a:gd name="T5" fmla="*/ 0 h 104"/>
                  <a:gd name="T6" fmla="*/ 13 w 91"/>
                  <a:gd name="T7" fmla="*/ 0 h 104"/>
                  <a:gd name="T8" fmla="*/ 0 w 91"/>
                  <a:gd name="T9" fmla="*/ 19 h 104"/>
                  <a:gd name="T10" fmla="*/ 13 w 91"/>
                  <a:gd name="T11" fmla="*/ 38 h 104"/>
                  <a:gd name="T12" fmla="*/ 19 w 91"/>
                  <a:gd name="T13" fmla="*/ 71 h 104"/>
                  <a:gd name="T14" fmla="*/ 32 w 91"/>
                  <a:gd name="T15" fmla="*/ 84 h 104"/>
                  <a:gd name="T16" fmla="*/ 52 w 91"/>
                  <a:gd name="T17" fmla="*/ 90 h 104"/>
                  <a:gd name="T18" fmla="*/ 77 w 91"/>
                  <a:gd name="T19" fmla="*/ 97 h 104"/>
                  <a:gd name="T20" fmla="*/ 90 w 91"/>
                  <a:gd name="T21" fmla="*/ 71 h 104"/>
                  <a:gd name="T22" fmla="*/ 84 w 91"/>
                  <a:gd name="T23" fmla="*/ 71 h 104"/>
                  <a:gd name="T24" fmla="*/ 90 w 91"/>
                  <a:gd name="T25" fmla="*/ 38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1" h="104">
                    <a:moveTo>
                      <a:pt x="90" y="38"/>
                    </a:moveTo>
                    <a:lnTo>
                      <a:pt x="90" y="38"/>
                    </a:lnTo>
                    <a:cubicBezTo>
                      <a:pt x="77" y="25"/>
                      <a:pt x="64" y="0"/>
                      <a:pt x="45" y="0"/>
                    </a:cubicBezTo>
                    <a:cubicBezTo>
                      <a:pt x="32" y="0"/>
                      <a:pt x="26" y="0"/>
                      <a:pt x="13" y="0"/>
                    </a:cubicBezTo>
                    <a:cubicBezTo>
                      <a:pt x="6" y="0"/>
                      <a:pt x="0" y="13"/>
                      <a:pt x="0" y="19"/>
                    </a:cubicBezTo>
                    <a:cubicBezTo>
                      <a:pt x="6" y="25"/>
                      <a:pt x="13" y="32"/>
                      <a:pt x="13" y="38"/>
                    </a:cubicBezTo>
                    <a:cubicBezTo>
                      <a:pt x="13" y="51"/>
                      <a:pt x="13" y="58"/>
                      <a:pt x="19" y="71"/>
                    </a:cubicBezTo>
                    <a:cubicBezTo>
                      <a:pt x="19" y="84"/>
                      <a:pt x="26" y="84"/>
                      <a:pt x="32" y="84"/>
                    </a:cubicBezTo>
                    <a:cubicBezTo>
                      <a:pt x="39" y="84"/>
                      <a:pt x="45" y="84"/>
                      <a:pt x="52" y="90"/>
                    </a:cubicBezTo>
                    <a:cubicBezTo>
                      <a:pt x="58" y="90"/>
                      <a:pt x="64" y="103"/>
                      <a:pt x="77" y="97"/>
                    </a:cubicBezTo>
                    <a:cubicBezTo>
                      <a:pt x="84" y="97"/>
                      <a:pt x="90" y="77"/>
                      <a:pt x="90" y="71"/>
                    </a:cubicBezTo>
                    <a:cubicBezTo>
                      <a:pt x="84" y="71"/>
                      <a:pt x="84" y="71"/>
                      <a:pt x="84" y="71"/>
                    </a:cubicBezTo>
                    <a:lnTo>
                      <a:pt x="90" y="38"/>
                    </a:ln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grpSp>
      </p:grpSp>
    </p:spTree>
    <p:extLst>
      <p:ext uri="{BB962C8B-B14F-4D97-AF65-F5344CB8AC3E}">
        <p14:creationId xmlns:p14="http://schemas.microsoft.com/office/powerpoint/2010/main" val="1189184611"/>
      </p:ext>
    </p:extLst>
  </p:cSld>
  <p:clrMapOvr>
    <a:masterClrMapping/>
  </p:clrMapOvr>
  <mc:AlternateContent xmlns:mc="http://schemas.openxmlformats.org/markup-compatibility/2006" xmlns:p14="http://schemas.microsoft.com/office/powerpoint/2010/main">
    <mc:Choice Requires="p14">
      <p:transition p14:dur="0" advClick="0" advTm="1000"/>
    </mc:Choice>
    <mc:Fallback xmlns="">
      <p:transition advClick="0" advTm="1000"/>
    </mc:Fallback>
  </mc:AlternateContent>
  <p:timing>
    <p:tnLst>
      <p:par>
        <p:cTn id="1" dur="indefinite" restart="never" nodeType="tmRoot"/>
      </p:par>
    </p:tn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Rectangle 21"/>
          <p:cNvSpPr>
            <a:spLocks/>
          </p:cNvSpPr>
          <p:nvPr/>
        </p:nvSpPr>
        <p:spPr bwMode="auto">
          <a:xfrm>
            <a:off x="13127174" y="9575695"/>
            <a:ext cx="1984518" cy="3077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defTabSz="4572000"/>
            <a:r>
              <a:rPr lang="en-US" sz="2000" b="1" dirty="0" smtClean="0">
                <a:solidFill>
                  <a:schemeClr val="tx2">
                    <a:lumMod val="50000"/>
                  </a:schemeClr>
                </a:solidFill>
                <a:latin typeface="Montserrat Semi Bold" charset="0"/>
                <a:ea typeface="Montserrat Semi Bold" charset="0"/>
                <a:cs typeface="Montserrat Semi Bold" charset="0"/>
                <a:sym typeface="Bebas Neue" charset="0"/>
              </a:rPr>
              <a:t>BLACK PEOPLE</a:t>
            </a:r>
            <a:endParaRPr lang="en-US" sz="20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28" name="Rectangle 27"/>
          <p:cNvSpPr>
            <a:spLocks/>
          </p:cNvSpPr>
          <p:nvPr/>
        </p:nvSpPr>
        <p:spPr bwMode="auto">
          <a:xfrm>
            <a:off x="13127174" y="10566543"/>
            <a:ext cx="2372444" cy="3077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defTabSz="4572000"/>
            <a:r>
              <a:rPr lang="en-US" sz="2000" b="1" dirty="0" smtClean="0">
                <a:solidFill>
                  <a:schemeClr val="tx2">
                    <a:lumMod val="50000"/>
                  </a:schemeClr>
                </a:solidFill>
                <a:latin typeface="Montserrat Semi Bold" charset="0"/>
                <a:ea typeface="Montserrat Semi Bold" charset="0"/>
                <a:cs typeface="Montserrat Semi Bold" charset="0"/>
                <a:sym typeface="Bebas Neue" charset="0"/>
              </a:rPr>
              <a:t>HISPANIC PEOPLE</a:t>
            </a:r>
            <a:endParaRPr lang="en-US" sz="20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29" name="Rectangle 28"/>
          <p:cNvSpPr>
            <a:spLocks/>
          </p:cNvSpPr>
          <p:nvPr/>
        </p:nvSpPr>
        <p:spPr bwMode="auto">
          <a:xfrm>
            <a:off x="13127174" y="8588763"/>
            <a:ext cx="1981312" cy="3077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defTabSz="4572000"/>
            <a:r>
              <a:rPr lang="en-US" sz="2000" b="1" dirty="0" smtClean="0">
                <a:solidFill>
                  <a:schemeClr val="tx2">
                    <a:lumMod val="50000"/>
                  </a:schemeClr>
                </a:solidFill>
                <a:latin typeface="Montserrat Semi Bold" charset="0"/>
                <a:ea typeface="Montserrat Semi Bold" charset="0"/>
                <a:cs typeface="Montserrat Semi Bold" charset="0"/>
                <a:sym typeface="Bebas Neue" charset="0"/>
              </a:rPr>
              <a:t>WHITE PEOPLE</a:t>
            </a:r>
            <a:endParaRPr lang="en-US" sz="20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30" name="Rectangle 29"/>
          <p:cNvSpPr/>
          <p:nvPr/>
        </p:nvSpPr>
        <p:spPr>
          <a:xfrm>
            <a:off x="13149476" y="10227262"/>
            <a:ext cx="7177461" cy="45719"/>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sp>
        <p:nvSpPr>
          <p:cNvPr id="36" name="Rectangle 35"/>
          <p:cNvSpPr>
            <a:spLocks/>
          </p:cNvSpPr>
          <p:nvPr/>
        </p:nvSpPr>
        <p:spPr bwMode="auto">
          <a:xfrm>
            <a:off x="20729931" y="9167633"/>
            <a:ext cx="569067"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algn="r" defTabSz="4572000"/>
            <a:r>
              <a:rPr lang="en-US" sz="1800" b="1" dirty="0" smtClean="0">
                <a:solidFill>
                  <a:schemeClr val="tx2">
                    <a:lumMod val="50000"/>
                  </a:schemeClr>
                </a:solidFill>
                <a:latin typeface="Montserrat Semi Bold" charset="0"/>
                <a:ea typeface="Montserrat Semi Bold" charset="0"/>
                <a:cs typeface="Montserrat Semi Bold" charset="0"/>
                <a:sym typeface="Bebas Neue" charset="0"/>
              </a:rPr>
              <a:t>65 %</a:t>
            </a:r>
            <a:endParaRPr lang="en-US" sz="18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37" name="Rectangle 36"/>
          <p:cNvSpPr>
            <a:spLocks/>
          </p:cNvSpPr>
          <p:nvPr/>
        </p:nvSpPr>
        <p:spPr bwMode="auto">
          <a:xfrm>
            <a:off x="20729628" y="10156520"/>
            <a:ext cx="559449"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algn="r" defTabSz="4572000"/>
            <a:r>
              <a:rPr lang="en-US" sz="1800" b="1" dirty="0" smtClean="0">
                <a:solidFill>
                  <a:schemeClr val="tx2">
                    <a:lumMod val="50000"/>
                  </a:schemeClr>
                </a:solidFill>
                <a:latin typeface="Montserrat Semi Bold" charset="0"/>
                <a:ea typeface="Montserrat Semi Bold" charset="0"/>
                <a:cs typeface="Montserrat Semi Bold" charset="0"/>
                <a:sym typeface="Bebas Neue" charset="0"/>
              </a:rPr>
              <a:t>9</a:t>
            </a:r>
            <a:r>
              <a:rPr lang="en-US" sz="1800" b="1" dirty="0">
                <a:solidFill>
                  <a:schemeClr val="tx2">
                    <a:lumMod val="50000"/>
                  </a:schemeClr>
                </a:solidFill>
                <a:latin typeface="Montserrat Semi Bold" charset="0"/>
                <a:ea typeface="Montserrat Semi Bold" charset="0"/>
                <a:cs typeface="Montserrat Semi Bold" charset="0"/>
                <a:sym typeface="Bebas Neue" charset="0"/>
              </a:rPr>
              <a:t>3</a:t>
            </a:r>
            <a:r>
              <a:rPr lang="en-US" sz="1800" b="1" dirty="0" smtClean="0">
                <a:solidFill>
                  <a:schemeClr val="tx2">
                    <a:lumMod val="50000"/>
                  </a:schemeClr>
                </a:solidFill>
                <a:latin typeface="Montserrat Semi Bold" charset="0"/>
                <a:ea typeface="Montserrat Semi Bold" charset="0"/>
                <a:cs typeface="Montserrat Semi Bold" charset="0"/>
                <a:sym typeface="Bebas Neue" charset="0"/>
              </a:rPr>
              <a:t> %</a:t>
            </a:r>
            <a:endParaRPr lang="en-US" sz="18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38" name="Rectangle 37"/>
          <p:cNvSpPr/>
          <p:nvPr/>
        </p:nvSpPr>
        <p:spPr>
          <a:xfrm>
            <a:off x="13150035" y="10185383"/>
            <a:ext cx="4138441" cy="14906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sp>
        <p:nvSpPr>
          <p:cNvPr id="39" name="Rectangle 38"/>
          <p:cNvSpPr>
            <a:spLocks/>
          </p:cNvSpPr>
          <p:nvPr/>
        </p:nvSpPr>
        <p:spPr bwMode="auto">
          <a:xfrm>
            <a:off x="20728026" y="11147368"/>
            <a:ext cx="559449"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algn="r" defTabSz="4572000"/>
            <a:r>
              <a:rPr lang="en-US" sz="1800" b="1" dirty="0" smtClean="0">
                <a:solidFill>
                  <a:schemeClr val="tx2">
                    <a:lumMod val="50000"/>
                  </a:schemeClr>
                </a:solidFill>
                <a:latin typeface="Montserrat Semi Bold" charset="0"/>
                <a:ea typeface="Montserrat Semi Bold" charset="0"/>
                <a:cs typeface="Montserrat Semi Bold" charset="0"/>
                <a:sym typeface="Bebas Neue" charset="0"/>
              </a:rPr>
              <a:t>57 %</a:t>
            </a:r>
            <a:endParaRPr lang="en-US" sz="18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40" name="Subtitle 2"/>
          <p:cNvSpPr txBox="1">
            <a:spLocks/>
          </p:cNvSpPr>
          <p:nvPr/>
        </p:nvSpPr>
        <p:spPr>
          <a:xfrm>
            <a:off x="12885687" y="5311719"/>
            <a:ext cx="9162415" cy="2271458"/>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just">
              <a:lnSpc>
                <a:spcPts val="4040"/>
              </a:lnSpc>
            </a:pPr>
            <a:r>
              <a:rPr lang="en-US" dirty="0" smtClean="0">
                <a:solidFill>
                  <a:schemeClr val="tx1"/>
                </a:solidFill>
                <a:latin typeface="Poppins Light" charset="0"/>
                <a:ea typeface="Poppins Light" charset="0"/>
                <a:cs typeface="Poppins Light" charset="0"/>
              </a:rPr>
              <a:t>When </a:t>
            </a:r>
            <a:r>
              <a:rPr lang="en-US" dirty="0">
                <a:solidFill>
                  <a:schemeClr val="tx1"/>
                </a:solidFill>
                <a:latin typeface="Poppins Light" charset="0"/>
                <a:ea typeface="Poppins Light" charset="0"/>
                <a:cs typeface="Poppins Light" charset="0"/>
              </a:rPr>
              <a:t>selecting a typeface for body text, your primary concern should be readability. Don’t concern yourself with personality at this stage. I’m of the school of thought that believes that you’re better off mastering a few </a:t>
            </a:r>
            <a:r>
              <a:rPr lang="en-US" dirty="0" smtClean="0">
                <a:solidFill>
                  <a:schemeClr val="tx1"/>
                </a:solidFill>
                <a:latin typeface="Poppins Light" charset="0"/>
                <a:ea typeface="Poppins Light" charset="0"/>
                <a:cs typeface="Poppins Light" charset="0"/>
              </a:rPr>
              <a:t>typeface.</a:t>
            </a:r>
            <a:endParaRPr lang="en-US" dirty="0">
              <a:solidFill>
                <a:schemeClr val="tx1"/>
              </a:solidFill>
              <a:latin typeface="Poppins Light" charset="0"/>
              <a:ea typeface="Poppins Light" charset="0"/>
              <a:cs typeface="Poppins Light" charset="0"/>
            </a:endParaRPr>
          </a:p>
        </p:txBody>
      </p:sp>
      <p:sp>
        <p:nvSpPr>
          <p:cNvPr id="41" name="Rectangle 40"/>
          <p:cNvSpPr>
            <a:spLocks/>
          </p:cNvSpPr>
          <p:nvPr/>
        </p:nvSpPr>
        <p:spPr bwMode="auto">
          <a:xfrm>
            <a:off x="13125865" y="2408178"/>
            <a:ext cx="8736366" cy="20518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t" anchorCtr="0">
            <a:spAutoFit/>
          </a:bodyPr>
          <a:lstStyle/>
          <a:p>
            <a:pPr defTabSz="4572000">
              <a:lnSpc>
                <a:spcPts val="8000"/>
              </a:lnSpc>
            </a:pPr>
            <a:r>
              <a:rPr lang="en-US" sz="6000" b="1" spc="500" dirty="0" smtClean="0">
                <a:solidFill>
                  <a:schemeClr val="tx2">
                    <a:lumMod val="50000"/>
                  </a:schemeClr>
                </a:solidFill>
                <a:latin typeface="Poppins" charset="0"/>
                <a:ea typeface="Poppins" charset="0"/>
                <a:cs typeface="Poppins" charset="0"/>
                <a:sym typeface="Bebas Neue" charset="0"/>
              </a:rPr>
              <a:t>THAILAND</a:t>
            </a:r>
          </a:p>
          <a:p>
            <a:pPr defTabSz="4572000">
              <a:lnSpc>
                <a:spcPts val="8000"/>
              </a:lnSpc>
            </a:pPr>
            <a:r>
              <a:rPr lang="en-US" sz="6000" b="1" spc="500" dirty="0" smtClean="0">
                <a:solidFill>
                  <a:schemeClr val="tx2">
                    <a:lumMod val="50000"/>
                  </a:schemeClr>
                </a:solidFill>
                <a:latin typeface="Poppins" charset="0"/>
                <a:ea typeface="Poppins" charset="0"/>
                <a:cs typeface="Poppins" charset="0"/>
                <a:sym typeface="Bebas Neue" charset="0"/>
              </a:rPr>
              <a:t>Fully Editable Map</a:t>
            </a:r>
          </a:p>
        </p:txBody>
      </p:sp>
      <p:sp>
        <p:nvSpPr>
          <p:cNvPr id="42" name="Rectangle 41"/>
          <p:cNvSpPr/>
          <p:nvPr/>
        </p:nvSpPr>
        <p:spPr>
          <a:xfrm>
            <a:off x="13127174" y="9267889"/>
            <a:ext cx="7177461" cy="45719"/>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sp>
        <p:nvSpPr>
          <p:cNvPr id="43" name="Rectangle 42"/>
          <p:cNvSpPr/>
          <p:nvPr/>
        </p:nvSpPr>
        <p:spPr>
          <a:xfrm>
            <a:off x="13149476" y="11229902"/>
            <a:ext cx="7177461" cy="45719"/>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sp>
        <p:nvSpPr>
          <p:cNvPr id="44" name="Rectangle 43"/>
          <p:cNvSpPr/>
          <p:nvPr/>
        </p:nvSpPr>
        <p:spPr>
          <a:xfrm>
            <a:off x="13127175" y="9212963"/>
            <a:ext cx="4658426" cy="14525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sp>
        <p:nvSpPr>
          <p:cNvPr id="45" name="Rectangle 44"/>
          <p:cNvSpPr/>
          <p:nvPr/>
        </p:nvSpPr>
        <p:spPr>
          <a:xfrm>
            <a:off x="13150036" y="11190741"/>
            <a:ext cx="4138444" cy="14525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grpSp>
        <p:nvGrpSpPr>
          <p:cNvPr id="16" name="Group 15"/>
          <p:cNvGrpSpPr/>
          <p:nvPr/>
        </p:nvGrpSpPr>
        <p:grpSpPr>
          <a:xfrm>
            <a:off x="3622807" y="719764"/>
            <a:ext cx="6984024" cy="12893919"/>
            <a:chOff x="13759994" y="719764"/>
            <a:chExt cx="6984024" cy="12893919"/>
          </a:xfrm>
          <a:solidFill>
            <a:schemeClr val="bg1">
              <a:lumMod val="85000"/>
            </a:schemeClr>
          </a:solidFill>
        </p:grpSpPr>
        <p:sp>
          <p:nvSpPr>
            <p:cNvPr id="17" name="Freeform 1"/>
            <p:cNvSpPr>
              <a:spLocks noChangeArrowheads="1"/>
            </p:cNvSpPr>
            <p:nvPr/>
          </p:nvSpPr>
          <p:spPr bwMode="auto">
            <a:xfrm>
              <a:off x="17718337" y="2670601"/>
              <a:ext cx="1151598" cy="619626"/>
            </a:xfrm>
            <a:custGeom>
              <a:avLst/>
              <a:gdLst>
                <a:gd name="T0" fmla="*/ 2070 w 2319"/>
                <a:gd name="T1" fmla="*/ 0 h 1250"/>
                <a:gd name="T2" fmla="*/ 2070 w 2319"/>
                <a:gd name="T3" fmla="*/ 0 h 1250"/>
                <a:gd name="T4" fmla="*/ 2089 w 2319"/>
                <a:gd name="T5" fmla="*/ 38 h 1250"/>
                <a:gd name="T6" fmla="*/ 2070 w 2319"/>
                <a:gd name="T7" fmla="*/ 105 h 1250"/>
                <a:gd name="T8" fmla="*/ 2118 w 2319"/>
                <a:gd name="T9" fmla="*/ 152 h 1250"/>
                <a:gd name="T10" fmla="*/ 2203 w 2319"/>
                <a:gd name="T11" fmla="*/ 248 h 1250"/>
                <a:gd name="T12" fmla="*/ 2108 w 2319"/>
                <a:gd name="T13" fmla="*/ 372 h 1250"/>
                <a:gd name="T14" fmla="*/ 2194 w 2319"/>
                <a:gd name="T15" fmla="*/ 439 h 1250"/>
                <a:gd name="T16" fmla="*/ 2251 w 2319"/>
                <a:gd name="T17" fmla="*/ 505 h 1250"/>
                <a:gd name="T18" fmla="*/ 2251 w 2319"/>
                <a:gd name="T19" fmla="*/ 505 h 1250"/>
                <a:gd name="T20" fmla="*/ 2260 w 2319"/>
                <a:gd name="T21" fmla="*/ 601 h 1250"/>
                <a:gd name="T22" fmla="*/ 2280 w 2319"/>
                <a:gd name="T23" fmla="*/ 782 h 1250"/>
                <a:gd name="T24" fmla="*/ 2280 w 2319"/>
                <a:gd name="T25" fmla="*/ 782 h 1250"/>
                <a:gd name="T26" fmla="*/ 2127 w 2319"/>
                <a:gd name="T27" fmla="*/ 820 h 1250"/>
                <a:gd name="T28" fmla="*/ 2041 w 2319"/>
                <a:gd name="T29" fmla="*/ 753 h 1250"/>
                <a:gd name="T30" fmla="*/ 1927 w 2319"/>
                <a:gd name="T31" fmla="*/ 772 h 1250"/>
                <a:gd name="T32" fmla="*/ 1803 w 2319"/>
                <a:gd name="T33" fmla="*/ 849 h 1250"/>
                <a:gd name="T34" fmla="*/ 1726 w 2319"/>
                <a:gd name="T35" fmla="*/ 725 h 1250"/>
                <a:gd name="T36" fmla="*/ 1479 w 2319"/>
                <a:gd name="T37" fmla="*/ 744 h 1250"/>
                <a:gd name="T38" fmla="*/ 1345 w 2319"/>
                <a:gd name="T39" fmla="*/ 858 h 1250"/>
                <a:gd name="T40" fmla="*/ 1355 w 2319"/>
                <a:gd name="T41" fmla="*/ 982 h 1250"/>
                <a:gd name="T42" fmla="*/ 1240 w 2319"/>
                <a:gd name="T43" fmla="*/ 1125 h 1250"/>
                <a:gd name="T44" fmla="*/ 1183 w 2319"/>
                <a:gd name="T45" fmla="*/ 1202 h 1250"/>
                <a:gd name="T46" fmla="*/ 992 w 2319"/>
                <a:gd name="T47" fmla="*/ 1230 h 1250"/>
                <a:gd name="T48" fmla="*/ 916 w 2319"/>
                <a:gd name="T49" fmla="*/ 1059 h 1250"/>
                <a:gd name="T50" fmla="*/ 706 w 2319"/>
                <a:gd name="T51" fmla="*/ 963 h 1250"/>
                <a:gd name="T52" fmla="*/ 649 w 2319"/>
                <a:gd name="T53" fmla="*/ 868 h 1250"/>
                <a:gd name="T54" fmla="*/ 573 w 2319"/>
                <a:gd name="T55" fmla="*/ 791 h 1250"/>
                <a:gd name="T56" fmla="*/ 363 w 2319"/>
                <a:gd name="T57" fmla="*/ 610 h 1250"/>
                <a:gd name="T58" fmla="*/ 210 w 2319"/>
                <a:gd name="T59" fmla="*/ 515 h 1250"/>
                <a:gd name="T60" fmla="*/ 115 w 2319"/>
                <a:gd name="T61" fmla="*/ 505 h 1250"/>
                <a:gd name="T62" fmla="*/ 77 w 2319"/>
                <a:gd name="T63" fmla="*/ 486 h 1250"/>
                <a:gd name="T64" fmla="*/ 39 w 2319"/>
                <a:gd name="T65" fmla="*/ 458 h 1250"/>
                <a:gd name="T66" fmla="*/ 39 w 2319"/>
                <a:gd name="T67" fmla="*/ 458 h 1250"/>
                <a:gd name="T68" fmla="*/ 67 w 2319"/>
                <a:gd name="T69" fmla="*/ 401 h 1250"/>
                <a:gd name="T70" fmla="*/ 0 w 2319"/>
                <a:gd name="T71" fmla="*/ 334 h 1250"/>
                <a:gd name="T72" fmla="*/ 39 w 2319"/>
                <a:gd name="T73" fmla="*/ 276 h 1250"/>
                <a:gd name="T74" fmla="*/ 67 w 2319"/>
                <a:gd name="T75" fmla="*/ 238 h 1250"/>
                <a:gd name="T76" fmla="*/ 86 w 2319"/>
                <a:gd name="T77" fmla="*/ 143 h 1250"/>
                <a:gd name="T78" fmla="*/ 86 w 2319"/>
                <a:gd name="T79" fmla="*/ 143 h 1250"/>
                <a:gd name="T80" fmla="*/ 191 w 2319"/>
                <a:gd name="T81" fmla="*/ 181 h 1250"/>
                <a:gd name="T82" fmla="*/ 439 w 2319"/>
                <a:gd name="T83" fmla="*/ 429 h 1250"/>
                <a:gd name="T84" fmla="*/ 649 w 2319"/>
                <a:gd name="T85" fmla="*/ 563 h 1250"/>
                <a:gd name="T86" fmla="*/ 935 w 2319"/>
                <a:gd name="T87" fmla="*/ 696 h 1250"/>
                <a:gd name="T88" fmla="*/ 935 w 2319"/>
                <a:gd name="T89" fmla="*/ 810 h 1250"/>
                <a:gd name="T90" fmla="*/ 1078 w 2319"/>
                <a:gd name="T91" fmla="*/ 858 h 1250"/>
                <a:gd name="T92" fmla="*/ 1278 w 2319"/>
                <a:gd name="T93" fmla="*/ 648 h 1250"/>
                <a:gd name="T94" fmla="*/ 1488 w 2319"/>
                <a:gd name="T95" fmla="*/ 534 h 1250"/>
                <a:gd name="T96" fmla="*/ 1726 w 2319"/>
                <a:gd name="T97" fmla="*/ 553 h 1250"/>
                <a:gd name="T98" fmla="*/ 1726 w 2319"/>
                <a:gd name="T99" fmla="*/ 410 h 1250"/>
                <a:gd name="T100" fmla="*/ 1812 w 2319"/>
                <a:gd name="T101" fmla="*/ 248 h 1250"/>
                <a:gd name="T102" fmla="*/ 1927 w 2319"/>
                <a:gd name="T103" fmla="*/ 38 h 1250"/>
                <a:gd name="T104" fmla="*/ 2070 w 2319"/>
                <a:gd name="T105" fmla="*/ 0 h 1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319" h="1250">
                  <a:moveTo>
                    <a:pt x="2070" y="0"/>
                  </a:moveTo>
                  <a:lnTo>
                    <a:pt x="2070" y="0"/>
                  </a:lnTo>
                  <a:cubicBezTo>
                    <a:pt x="2089" y="38"/>
                    <a:pt x="2089" y="38"/>
                    <a:pt x="2089" y="38"/>
                  </a:cubicBezTo>
                  <a:cubicBezTo>
                    <a:pt x="2098" y="67"/>
                    <a:pt x="2079" y="86"/>
                    <a:pt x="2070" y="105"/>
                  </a:cubicBezTo>
                  <a:cubicBezTo>
                    <a:pt x="2060" y="143"/>
                    <a:pt x="2089" y="143"/>
                    <a:pt x="2118" y="152"/>
                  </a:cubicBezTo>
                  <a:cubicBezTo>
                    <a:pt x="2156" y="162"/>
                    <a:pt x="2232" y="200"/>
                    <a:pt x="2203" y="248"/>
                  </a:cubicBezTo>
                  <a:cubicBezTo>
                    <a:pt x="2175" y="296"/>
                    <a:pt x="2070" y="296"/>
                    <a:pt x="2108" y="372"/>
                  </a:cubicBezTo>
                  <a:cubicBezTo>
                    <a:pt x="2118" y="401"/>
                    <a:pt x="2165" y="429"/>
                    <a:pt x="2194" y="439"/>
                  </a:cubicBezTo>
                  <a:cubicBezTo>
                    <a:pt x="2213" y="458"/>
                    <a:pt x="2241" y="496"/>
                    <a:pt x="2251" y="505"/>
                  </a:cubicBezTo>
                  <a:lnTo>
                    <a:pt x="2251" y="505"/>
                  </a:lnTo>
                  <a:cubicBezTo>
                    <a:pt x="2232" y="524"/>
                    <a:pt x="2241" y="563"/>
                    <a:pt x="2260" y="601"/>
                  </a:cubicBezTo>
                  <a:cubicBezTo>
                    <a:pt x="2280" y="629"/>
                    <a:pt x="2318" y="763"/>
                    <a:pt x="2280" y="782"/>
                  </a:cubicBezTo>
                  <a:lnTo>
                    <a:pt x="2280" y="782"/>
                  </a:lnTo>
                  <a:cubicBezTo>
                    <a:pt x="2232" y="772"/>
                    <a:pt x="2175" y="801"/>
                    <a:pt x="2127" y="820"/>
                  </a:cubicBezTo>
                  <a:cubicBezTo>
                    <a:pt x="2060" y="830"/>
                    <a:pt x="2079" y="772"/>
                    <a:pt x="2041" y="753"/>
                  </a:cubicBezTo>
                  <a:cubicBezTo>
                    <a:pt x="2003" y="725"/>
                    <a:pt x="1955" y="763"/>
                    <a:pt x="1927" y="772"/>
                  </a:cubicBezTo>
                  <a:cubicBezTo>
                    <a:pt x="1898" y="801"/>
                    <a:pt x="1860" y="934"/>
                    <a:pt x="1803" y="849"/>
                  </a:cubicBezTo>
                  <a:cubicBezTo>
                    <a:pt x="1784" y="820"/>
                    <a:pt x="1774" y="725"/>
                    <a:pt x="1726" y="725"/>
                  </a:cubicBezTo>
                  <a:cubicBezTo>
                    <a:pt x="1612" y="725"/>
                    <a:pt x="1507" y="934"/>
                    <a:pt x="1479" y="744"/>
                  </a:cubicBezTo>
                  <a:cubicBezTo>
                    <a:pt x="1459" y="677"/>
                    <a:pt x="1364" y="830"/>
                    <a:pt x="1345" y="858"/>
                  </a:cubicBezTo>
                  <a:cubicBezTo>
                    <a:pt x="1317" y="896"/>
                    <a:pt x="1355" y="934"/>
                    <a:pt x="1355" y="982"/>
                  </a:cubicBezTo>
                  <a:cubicBezTo>
                    <a:pt x="1345" y="1068"/>
                    <a:pt x="1278" y="1068"/>
                    <a:pt x="1240" y="1125"/>
                  </a:cubicBezTo>
                  <a:cubicBezTo>
                    <a:pt x="1221" y="1144"/>
                    <a:pt x="1212" y="1182"/>
                    <a:pt x="1183" y="1202"/>
                  </a:cubicBezTo>
                  <a:cubicBezTo>
                    <a:pt x="1154" y="1221"/>
                    <a:pt x="1021" y="1249"/>
                    <a:pt x="992" y="1230"/>
                  </a:cubicBezTo>
                  <a:cubicBezTo>
                    <a:pt x="925" y="1173"/>
                    <a:pt x="954" y="1106"/>
                    <a:pt x="916" y="1059"/>
                  </a:cubicBezTo>
                  <a:cubicBezTo>
                    <a:pt x="859" y="982"/>
                    <a:pt x="792" y="963"/>
                    <a:pt x="706" y="963"/>
                  </a:cubicBezTo>
                  <a:cubicBezTo>
                    <a:pt x="639" y="963"/>
                    <a:pt x="658" y="906"/>
                    <a:pt x="649" y="868"/>
                  </a:cubicBezTo>
                  <a:cubicBezTo>
                    <a:pt x="639" y="830"/>
                    <a:pt x="573" y="820"/>
                    <a:pt x="573" y="791"/>
                  </a:cubicBezTo>
                  <a:cubicBezTo>
                    <a:pt x="573" y="648"/>
                    <a:pt x="449" y="677"/>
                    <a:pt x="363" y="610"/>
                  </a:cubicBezTo>
                  <a:cubicBezTo>
                    <a:pt x="296" y="563"/>
                    <a:pt x="315" y="515"/>
                    <a:pt x="210" y="515"/>
                  </a:cubicBezTo>
                  <a:cubicBezTo>
                    <a:pt x="182" y="524"/>
                    <a:pt x="115" y="553"/>
                    <a:pt x="115" y="505"/>
                  </a:cubicBezTo>
                  <a:cubicBezTo>
                    <a:pt x="105" y="496"/>
                    <a:pt x="86" y="496"/>
                    <a:pt x="77" y="486"/>
                  </a:cubicBezTo>
                  <a:cubicBezTo>
                    <a:pt x="67" y="477"/>
                    <a:pt x="48" y="467"/>
                    <a:pt x="39" y="458"/>
                  </a:cubicBezTo>
                  <a:lnTo>
                    <a:pt x="39" y="458"/>
                  </a:lnTo>
                  <a:cubicBezTo>
                    <a:pt x="57" y="439"/>
                    <a:pt x="96" y="419"/>
                    <a:pt x="67" y="401"/>
                  </a:cubicBezTo>
                  <a:cubicBezTo>
                    <a:pt x="48" y="381"/>
                    <a:pt x="10" y="362"/>
                    <a:pt x="0" y="334"/>
                  </a:cubicBezTo>
                  <a:cubicBezTo>
                    <a:pt x="0" y="315"/>
                    <a:pt x="20" y="286"/>
                    <a:pt x="39" y="276"/>
                  </a:cubicBezTo>
                  <a:cubicBezTo>
                    <a:pt x="48" y="257"/>
                    <a:pt x="57" y="248"/>
                    <a:pt x="67" y="238"/>
                  </a:cubicBezTo>
                  <a:cubicBezTo>
                    <a:pt x="86" y="143"/>
                    <a:pt x="86" y="143"/>
                    <a:pt x="86" y="143"/>
                  </a:cubicBezTo>
                  <a:lnTo>
                    <a:pt x="86" y="143"/>
                  </a:lnTo>
                  <a:cubicBezTo>
                    <a:pt x="124" y="143"/>
                    <a:pt x="162" y="143"/>
                    <a:pt x="191" y="181"/>
                  </a:cubicBezTo>
                  <a:cubicBezTo>
                    <a:pt x="239" y="267"/>
                    <a:pt x="306" y="419"/>
                    <a:pt x="439" y="429"/>
                  </a:cubicBezTo>
                  <a:cubicBezTo>
                    <a:pt x="515" y="429"/>
                    <a:pt x="573" y="534"/>
                    <a:pt x="649" y="563"/>
                  </a:cubicBezTo>
                  <a:cubicBezTo>
                    <a:pt x="763" y="610"/>
                    <a:pt x="992" y="534"/>
                    <a:pt x="935" y="696"/>
                  </a:cubicBezTo>
                  <a:cubicBezTo>
                    <a:pt x="925" y="734"/>
                    <a:pt x="897" y="782"/>
                    <a:pt x="935" y="810"/>
                  </a:cubicBezTo>
                  <a:cubicBezTo>
                    <a:pt x="963" y="849"/>
                    <a:pt x="1068" y="906"/>
                    <a:pt x="1078" y="858"/>
                  </a:cubicBezTo>
                  <a:cubicBezTo>
                    <a:pt x="1107" y="753"/>
                    <a:pt x="1192" y="725"/>
                    <a:pt x="1278" y="648"/>
                  </a:cubicBezTo>
                  <a:cubicBezTo>
                    <a:pt x="1326" y="601"/>
                    <a:pt x="1412" y="534"/>
                    <a:pt x="1488" y="534"/>
                  </a:cubicBezTo>
                  <a:cubicBezTo>
                    <a:pt x="1526" y="534"/>
                    <a:pt x="1736" y="610"/>
                    <a:pt x="1726" y="553"/>
                  </a:cubicBezTo>
                  <a:cubicBezTo>
                    <a:pt x="1726" y="505"/>
                    <a:pt x="1726" y="458"/>
                    <a:pt x="1726" y="410"/>
                  </a:cubicBezTo>
                  <a:cubicBezTo>
                    <a:pt x="1717" y="315"/>
                    <a:pt x="1755" y="305"/>
                    <a:pt x="1812" y="248"/>
                  </a:cubicBezTo>
                  <a:cubicBezTo>
                    <a:pt x="1860" y="210"/>
                    <a:pt x="1860" y="95"/>
                    <a:pt x="1927" y="38"/>
                  </a:cubicBezTo>
                  <a:cubicBezTo>
                    <a:pt x="1955" y="29"/>
                    <a:pt x="2032" y="19"/>
                    <a:pt x="2070" y="0"/>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8" name="Freeform 2"/>
            <p:cNvSpPr>
              <a:spLocks noChangeArrowheads="1"/>
            </p:cNvSpPr>
            <p:nvPr/>
          </p:nvSpPr>
          <p:spPr bwMode="auto">
            <a:xfrm>
              <a:off x="18683841" y="2523904"/>
              <a:ext cx="829763" cy="621816"/>
            </a:xfrm>
            <a:custGeom>
              <a:avLst/>
              <a:gdLst>
                <a:gd name="T0" fmla="*/ 305 w 1670"/>
                <a:gd name="T1" fmla="*/ 801 h 1251"/>
                <a:gd name="T2" fmla="*/ 305 w 1670"/>
                <a:gd name="T3" fmla="*/ 801 h 1251"/>
                <a:gd name="T4" fmla="*/ 372 w 1670"/>
                <a:gd name="T5" fmla="*/ 811 h 1251"/>
                <a:gd name="T6" fmla="*/ 496 w 1670"/>
                <a:gd name="T7" fmla="*/ 735 h 1251"/>
                <a:gd name="T8" fmla="*/ 725 w 1670"/>
                <a:gd name="T9" fmla="*/ 839 h 1251"/>
                <a:gd name="T10" fmla="*/ 934 w 1670"/>
                <a:gd name="T11" fmla="*/ 973 h 1251"/>
                <a:gd name="T12" fmla="*/ 1011 w 1670"/>
                <a:gd name="T13" fmla="*/ 1097 h 1251"/>
                <a:gd name="T14" fmla="*/ 1115 w 1670"/>
                <a:gd name="T15" fmla="*/ 1059 h 1251"/>
                <a:gd name="T16" fmla="*/ 1211 w 1670"/>
                <a:gd name="T17" fmla="*/ 1164 h 1251"/>
                <a:gd name="T18" fmla="*/ 1382 w 1670"/>
                <a:gd name="T19" fmla="*/ 1211 h 1251"/>
                <a:gd name="T20" fmla="*/ 1382 w 1670"/>
                <a:gd name="T21" fmla="*/ 1211 h 1251"/>
                <a:gd name="T22" fmla="*/ 1373 w 1670"/>
                <a:gd name="T23" fmla="*/ 1154 h 1251"/>
                <a:gd name="T24" fmla="*/ 1354 w 1670"/>
                <a:gd name="T25" fmla="*/ 1068 h 1251"/>
                <a:gd name="T26" fmla="*/ 1364 w 1670"/>
                <a:gd name="T27" fmla="*/ 1002 h 1251"/>
                <a:gd name="T28" fmla="*/ 1497 w 1670"/>
                <a:gd name="T29" fmla="*/ 1049 h 1251"/>
                <a:gd name="T30" fmla="*/ 1564 w 1670"/>
                <a:gd name="T31" fmla="*/ 1059 h 1251"/>
                <a:gd name="T32" fmla="*/ 1573 w 1670"/>
                <a:gd name="T33" fmla="*/ 935 h 1251"/>
                <a:gd name="T34" fmla="*/ 1583 w 1670"/>
                <a:gd name="T35" fmla="*/ 782 h 1251"/>
                <a:gd name="T36" fmla="*/ 1669 w 1670"/>
                <a:gd name="T37" fmla="*/ 763 h 1251"/>
                <a:gd name="T38" fmla="*/ 1669 w 1670"/>
                <a:gd name="T39" fmla="*/ 763 h 1251"/>
                <a:gd name="T40" fmla="*/ 1554 w 1670"/>
                <a:gd name="T41" fmla="*/ 639 h 1251"/>
                <a:gd name="T42" fmla="*/ 1478 w 1670"/>
                <a:gd name="T43" fmla="*/ 487 h 1251"/>
                <a:gd name="T44" fmla="*/ 1306 w 1670"/>
                <a:gd name="T45" fmla="*/ 220 h 1251"/>
                <a:gd name="T46" fmla="*/ 1097 w 1670"/>
                <a:gd name="T47" fmla="*/ 305 h 1251"/>
                <a:gd name="T48" fmla="*/ 973 w 1670"/>
                <a:gd name="T49" fmla="*/ 220 h 1251"/>
                <a:gd name="T50" fmla="*/ 734 w 1670"/>
                <a:gd name="T51" fmla="*/ 163 h 1251"/>
                <a:gd name="T52" fmla="*/ 639 w 1670"/>
                <a:gd name="T53" fmla="*/ 76 h 1251"/>
                <a:gd name="T54" fmla="*/ 381 w 1670"/>
                <a:gd name="T55" fmla="*/ 38 h 1251"/>
                <a:gd name="T56" fmla="*/ 86 w 1670"/>
                <a:gd name="T57" fmla="*/ 153 h 1251"/>
                <a:gd name="T58" fmla="*/ 162 w 1670"/>
                <a:gd name="T59" fmla="*/ 258 h 1251"/>
                <a:gd name="T60" fmla="*/ 124 w 1670"/>
                <a:gd name="T61" fmla="*/ 296 h 1251"/>
                <a:gd name="T62" fmla="*/ 124 w 1670"/>
                <a:gd name="T63" fmla="*/ 296 h 1251"/>
                <a:gd name="T64" fmla="*/ 143 w 1670"/>
                <a:gd name="T65" fmla="*/ 334 h 1251"/>
                <a:gd name="T66" fmla="*/ 124 w 1670"/>
                <a:gd name="T67" fmla="*/ 401 h 1251"/>
                <a:gd name="T68" fmla="*/ 172 w 1670"/>
                <a:gd name="T69" fmla="*/ 448 h 1251"/>
                <a:gd name="T70" fmla="*/ 257 w 1670"/>
                <a:gd name="T71" fmla="*/ 544 h 1251"/>
                <a:gd name="T72" fmla="*/ 162 w 1670"/>
                <a:gd name="T73" fmla="*/ 668 h 1251"/>
                <a:gd name="T74" fmla="*/ 248 w 1670"/>
                <a:gd name="T75" fmla="*/ 735 h 1251"/>
                <a:gd name="T76" fmla="*/ 305 w 1670"/>
                <a:gd name="T77" fmla="*/ 801 h 12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670" h="1251">
                  <a:moveTo>
                    <a:pt x="305" y="801"/>
                  </a:moveTo>
                  <a:lnTo>
                    <a:pt x="305" y="801"/>
                  </a:lnTo>
                  <a:cubicBezTo>
                    <a:pt x="324" y="792"/>
                    <a:pt x="343" y="792"/>
                    <a:pt x="372" y="811"/>
                  </a:cubicBezTo>
                  <a:cubicBezTo>
                    <a:pt x="448" y="859"/>
                    <a:pt x="467" y="773"/>
                    <a:pt x="496" y="735"/>
                  </a:cubicBezTo>
                  <a:cubicBezTo>
                    <a:pt x="553" y="639"/>
                    <a:pt x="686" y="792"/>
                    <a:pt x="725" y="839"/>
                  </a:cubicBezTo>
                  <a:cubicBezTo>
                    <a:pt x="782" y="935"/>
                    <a:pt x="848" y="935"/>
                    <a:pt x="934" y="973"/>
                  </a:cubicBezTo>
                  <a:cubicBezTo>
                    <a:pt x="992" y="992"/>
                    <a:pt x="982" y="1106"/>
                    <a:pt x="1011" y="1097"/>
                  </a:cubicBezTo>
                  <a:cubicBezTo>
                    <a:pt x="1058" y="1087"/>
                    <a:pt x="1058" y="1068"/>
                    <a:pt x="1115" y="1059"/>
                  </a:cubicBezTo>
                  <a:cubicBezTo>
                    <a:pt x="1211" y="1059"/>
                    <a:pt x="1154" y="1106"/>
                    <a:pt x="1211" y="1164"/>
                  </a:cubicBezTo>
                  <a:cubicBezTo>
                    <a:pt x="1259" y="1211"/>
                    <a:pt x="1297" y="1250"/>
                    <a:pt x="1382" y="1211"/>
                  </a:cubicBezTo>
                  <a:lnTo>
                    <a:pt x="1382" y="1211"/>
                  </a:lnTo>
                  <a:cubicBezTo>
                    <a:pt x="1373" y="1154"/>
                    <a:pt x="1373" y="1154"/>
                    <a:pt x="1373" y="1154"/>
                  </a:cubicBezTo>
                  <a:cubicBezTo>
                    <a:pt x="1373" y="1116"/>
                    <a:pt x="1364" y="1097"/>
                    <a:pt x="1354" y="1068"/>
                  </a:cubicBezTo>
                  <a:cubicBezTo>
                    <a:pt x="1344" y="1049"/>
                    <a:pt x="1335" y="1011"/>
                    <a:pt x="1364" y="1002"/>
                  </a:cubicBezTo>
                  <a:cubicBezTo>
                    <a:pt x="1411" y="983"/>
                    <a:pt x="1459" y="1011"/>
                    <a:pt x="1497" y="1049"/>
                  </a:cubicBezTo>
                  <a:cubicBezTo>
                    <a:pt x="1507" y="1068"/>
                    <a:pt x="1545" y="1087"/>
                    <a:pt x="1564" y="1059"/>
                  </a:cubicBezTo>
                  <a:cubicBezTo>
                    <a:pt x="1573" y="1030"/>
                    <a:pt x="1573" y="964"/>
                    <a:pt x="1573" y="935"/>
                  </a:cubicBezTo>
                  <a:cubicBezTo>
                    <a:pt x="1573" y="878"/>
                    <a:pt x="1535" y="830"/>
                    <a:pt x="1583" y="782"/>
                  </a:cubicBezTo>
                  <a:cubicBezTo>
                    <a:pt x="1669" y="763"/>
                    <a:pt x="1669" y="763"/>
                    <a:pt x="1669" y="763"/>
                  </a:cubicBezTo>
                  <a:lnTo>
                    <a:pt x="1669" y="763"/>
                  </a:lnTo>
                  <a:cubicBezTo>
                    <a:pt x="1640" y="725"/>
                    <a:pt x="1592" y="687"/>
                    <a:pt x="1554" y="639"/>
                  </a:cubicBezTo>
                  <a:cubicBezTo>
                    <a:pt x="1516" y="592"/>
                    <a:pt x="1497" y="544"/>
                    <a:pt x="1478" y="487"/>
                  </a:cubicBezTo>
                  <a:cubicBezTo>
                    <a:pt x="1459" y="448"/>
                    <a:pt x="1335" y="229"/>
                    <a:pt x="1306" y="220"/>
                  </a:cubicBezTo>
                  <a:cubicBezTo>
                    <a:pt x="1240" y="210"/>
                    <a:pt x="1173" y="325"/>
                    <a:pt x="1097" y="305"/>
                  </a:cubicBezTo>
                  <a:cubicBezTo>
                    <a:pt x="1001" y="296"/>
                    <a:pt x="1125" y="220"/>
                    <a:pt x="973" y="220"/>
                  </a:cubicBezTo>
                  <a:cubicBezTo>
                    <a:pt x="896" y="220"/>
                    <a:pt x="772" y="248"/>
                    <a:pt x="734" y="163"/>
                  </a:cubicBezTo>
                  <a:cubicBezTo>
                    <a:pt x="715" y="105"/>
                    <a:pt x="706" y="76"/>
                    <a:pt x="639" y="76"/>
                  </a:cubicBezTo>
                  <a:cubicBezTo>
                    <a:pt x="553" y="67"/>
                    <a:pt x="467" y="67"/>
                    <a:pt x="381" y="38"/>
                  </a:cubicBezTo>
                  <a:cubicBezTo>
                    <a:pt x="219" y="0"/>
                    <a:pt x="210" y="67"/>
                    <a:pt x="86" y="153"/>
                  </a:cubicBezTo>
                  <a:cubicBezTo>
                    <a:pt x="0" y="220"/>
                    <a:pt x="162" y="239"/>
                    <a:pt x="162" y="258"/>
                  </a:cubicBezTo>
                  <a:cubicBezTo>
                    <a:pt x="162" y="267"/>
                    <a:pt x="143" y="286"/>
                    <a:pt x="124" y="296"/>
                  </a:cubicBezTo>
                  <a:lnTo>
                    <a:pt x="124" y="296"/>
                  </a:lnTo>
                  <a:cubicBezTo>
                    <a:pt x="143" y="334"/>
                    <a:pt x="143" y="334"/>
                    <a:pt x="143" y="334"/>
                  </a:cubicBezTo>
                  <a:cubicBezTo>
                    <a:pt x="152" y="363"/>
                    <a:pt x="133" y="382"/>
                    <a:pt x="124" y="401"/>
                  </a:cubicBezTo>
                  <a:cubicBezTo>
                    <a:pt x="114" y="439"/>
                    <a:pt x="143" y="439"/>
                    <a:pt x="172" y="448"/>
                  </a:cubicBezTo>
                  <a:cubicBezTo>
                    <a:pt x="210" y="458"/>
                    <a:pt x="286" y="496"/>
                    <a:pt x="257" y="544"/>
                  </a:cubicBezTo>
                  <a:cubicBezTo>
                    <a:pt x="229" y="592"/>
                    <a:pt x="124" y="592"/>
                    <a:pt x="162" y="668"/>
                  </a:cubicBezTo>
                  <a:cubicBezTo>
                    <a:pt x="172" y="697"/>
                    <a:pt x="219" y="725"/>
                    <a:pt x="248" y="735"/>
                  </a:cubicBezTo>
                  <a:cubicBezTo>
                    <a:pt x="267" y="754"/>
                    <a:pt x="295" y="792"/>
                    <a:pt x="305" y="801"/>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9" name="Freeform 3"/>
            <p:cNvSpPr>
              <a:spLocks noChangeArrowheads="1"/>
            </p:cNvSpPr>
            <p:nvPr/>
          </p:nvSpPr>
          <p:spPr bwMode="auto">
            <a:xfrm>
              <a:off x="18598455" y="3728125"/>
              <a:ext cx="980829" cy="805733"/>
            </a:xfrm>
            <a:custGeom>
              <a:avLst/>
              <a:gdLst>
                <a:gd name="T0" fmla="*/ 677 w 1975"/>
                <a:gd name="T1" fmla="*/ 1592 h 1622"/>
                <a:gd name="T2" fmla="*/ 677 w 1975"/>
                <a:gd name="T3" fmla="*/ 1592 h 1622"/>
                <a:gd name="T4" fmla="*/ 773 w 1975"/>
                <a:gd name="T5" fmla="*/ 1573 h 1622"/>
                <a:gd name="T6" fmla="*/ 916 w 1975"/>
                <a:gd name="T7" fmla="*/ 1592 h 1622"/>
                <a:gd name="T8" fmla="*/ 1097 w 1975"/>
                <a:gd name="T9" fmla="*/ 1411 h 1622"/>
                <a:gd name="T10" fmla="*/ 1125 w 1975"/>
                <a:gd name="T11" fmla="*/ 1220 h 1622"/>
                <a:gd name="T12" fmla="*/ 1307 w 1975"/>
                <a:gd name="T13" fmla="*/ 1135 h 1622"/>
                <a:gd name="T14" fmla="*/ 1564 w 1975"/>
                <a:gd name="T15" fmla="*/ 1182 h 1622"/>
                <a:gd name="T16" fmla="*/ 1793 w 1975"/>
                <a:gd name="T17" fmla="*/ 1182 h 1622"/>
                <a:gd name="T18" fmla="*/ 1974 w 1975"/>
                <a:gd name="T19" fmla="*/ 1163 h 1622"/>
                <a:gd name="T20" fmla="*/ 1974 w 1975"/>
                <a:gd name="T21" fmla="*/ 1163 h 1622"/>
                <a:gd name="T22" fmla="*/ 1908 w 1975"/>
                <a:gd name="T23" fmla="*/ 1010 h 1622"/>
                <a:gd name="T24" fmla="*/ 1869 w 1975"/>
                <a:gd name="T25" fmla="*/ 934 h 1622"/>
                <a:gd name="T26" fmla="*/ 1831 w 1975"/>
                <a:gd name="T27" fmla="*/ 743 h 1622"/>
                <a:gd name="T28" fmla="*/ 1745 w 1975"/>
                <a:gd name="T29" fmla="*/ 619 h 1622"/>
                <a:gd name="T30" fmla="*/ 1650 w 1975"/>
                <a:gd name="T31" fmla="*/ 476 h 1622"/>
                <a:gd name="T32" fmla="*/ 1650 w 1975"/>
                <a:gd name="T33" fmla="*/ 476 h 1622"/>
                <a:gd name="T34" fmla="*/ 1554 w 1975"/>
                <a:gd name="T35" fmla="*/ 457 h 1622"/>
                <a:gd name="T36" fmla="*/ 1459 w 1975"/>
                <a:gd name="T37" fmla="*/ 543 h 1622"/>
                <a:gd name="T38" fmla="*/ 1278 w 1975"/>
                <a:gd name="T39" fmla="*/ 438 h 1622"/>
                <a:gd name="T40" fmla="*/ 1164 w 1975"/>
                <a:gd name="T41" fmla="*/ 324 h 1622"/>
                <a:gd name="T42" fmla="*/ 1135 w 1975"/>
                <a:gd name="T43" fmla="*/ 247 h 1622"/>
                <a:gd name="T44" fmla="*/ 1078 w 1975"/>
                <a:gd name="T45" fmla="*/ 181 h 1622"/>
                <a:gd name="T46" fmla="*/ 973 w 1975"/>
                <a:gd name="T47" fmla="*/ 114 h 1622"/>
                <a:gd name="T48" fmla="*/ 973 w 1975"/>
                <a:gd name="T49" fmla="*/ 114 h 1622"/>
                <a:gd name="T50" fmla="*/ 878 w 1975"/>
                <a:gd name="T51" fmla="*/ 66 h 1622"/>
                <a:gd name="T52" fmla="*/ 773 w 1975"/>
                <a:gd name="T53" fmla="*/ 38 h 1622"/>
                <a:gd name="T54" fmla="*/ 611 w 1975"/>
                <a:gd name="T55" fmla="*/ 419 h 1622"/>
                <a:gd name="T56" fmla="*/ 553 w 1975"/>
                <a:gd name="T57" fmla="*/ 496 h 1622"/>
                <a:gd name="T58" fmla="*/ 515 w 1975"/>
                <a:gd name="T59" fmla="*/ 429 h 1622"/>
                <a:gd name="T60" fmla="*/ 267 w 1975"/>
                <a:gd name="T61" fmla="*/ 295 h 1622"/>
                <a:gd name="T62" fmla="*/ 124 w 1975"/>
                <a:gd name="T63" fmla="*/ 286 h 1622"/>
                <a:gd name="T64" fmla="*/ 29 w 1975"/>
                <a:gd name="T65" fmla="*/ 295 h 1622"/>
                <a:gd name="T66" fmla="*/ 29 w 1975"/>
                <a:gd name="T67" fmla="*/ 295 h 1622"/>
                <a:gd name="T68" fmla="*/ 10 w 1975"/>
                <a:gd name="T69" fmla="*/ 467 h 1622"/>
                <a:gd name="T70" fmla="*/ 124 w 1975"/>
                <a:gd name="T71" fmla="*/ 419 h 1622"/>
                <a:gd name="T72" fmla="*/ 86 w 1975"/>
                <a:gd name="T73" fmla="*/ 658 h 1622"/>
                <a:gd name="T74" fmla="*/ 86 w 1975"/>
                <a:gd name="T75" fmla="*/ 715 h 1622"/>
                <a:gd name="T76" fmla="*/ 95 w 1975"/>
                <a:gd name="T77" fmla="*/ 820 h 1622"/>
                <a:gd name="T78" fmla="*/ 95 w 1975"/>
                <a:gd name="T79" fmla="*/ 820 h 1622"/>
                <a:gd name="T80" fmla="*/ 124 w 1975"/>
                <a:gd name="T81" fmla="*/ 1077 h 1622"/>
                <a:gd name="T82" fmla="*/ 124 w 1975"/>
                <a:gd name="T83" fmla="*/ 1297 h 1622"/>
                <a:gd name="T84" fmla="*/ 305 w 1975"/>
                <a:gd name="T85" fmla="*/ 1277 h 1622"/>
                <a:gd name="T86" fmla="*/ 420 w 1975"/>
                <a:gd name="T87" fmla="*/ 1363 h 1622"/>
                <a:gd name="T88" fmla="*/ 467 w 1975"/>
                <a:gd name="T89" fmla="*/ 1449 h 1622"/>
                <a:gd name="T90" fmla="*/ 544 w 1975"/>
                <a:gd name="T91" fmla="*/ 1554 h 1622"/>
                <a:gd name="T92" fmla="*/ 677 w 1975"/>
                <a:gd name="T93" fmla="*/ 1592 h 16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975" h="1622">
                  <a:moveTo>
                    <a:pt x="677" y="1592"/>
                  </a:moveTo>
                  <a:lnTo>
                    <a:pt x="677" y="1592"/>
                  </a:lnTo>
                  <a:cubicBezTo>
                    <a:pt x="773" y="1573"/>
                    <a:pt x="773" y="1573"/>
                    <a:pt x="773" y="1573"/>
                  </a:cubicBezTo>
                  <a:cubicBezTo>
                    <a:pt x="820" y="1621"/>
                    <a:pt x="868" y="1611"/>
                    <a:pt x="916" y="1592"/>
                  </a:cubicBezTo>
                  <a:cubicBezTo>
                    <a:pt x="982" y="1564"/>
                    <a:pt x="1173" y="1525"/>
                    <a:pt x="1097" y="1411"/>
                  </a:cubicBezTo>
                  <a:cubicBezTo>
                    <a:pt x="1011" y="1306"/>
                    <a:pt x="1030" y="1297"/>
                    <a:pt x="1125" y="1220"/>
                  </a:cubicBezTo>
                  <a:cubicBezTo>
                    <a:pt x="1154" y="1192"/>
                    <a:pt x="1269" y="1077"/>
                    <a:pt x="1307" y="1135"/>
                  </a:cubicBezTo>
                  <a:cubicBezTo>
                    <a:pt x="1374" y="1230"/>
                    <a:pt x="1536" y="1115"/>
                    <a:pt x="1564" y="1182"/>
                  </a:cubicBezTo>
                  <a:cubicBezTo>
                    <a:pt x="1621" y="1306"/>
                    <a:pt x="1688" y="1182"/>
                    <a:pt x="1793" y="1182"/>
                  </a:cubicBezTo>
                  <a:cubicBezTo>
                    <a:pt x="1974" y="1163"/>
                    <a:pt x="1974" y="1163"/>
                    <a:pt x="1974" y="1163"/>
                  </a:cubicBezTo>
                  <a:lnTo>
                    <a:pt x="1974" y="1163"/>
                  </a:lnTo>
                  <a:cubicBezTo>
                    <a:pt x="1965" y="1135"/>
                    <a:pt x="1908" y="1039"/>
                    <a:pt x="1908" y="1010"/>
                  </a:cubicBezTo>
                  <a:cubicBezTo>
                    <a:pt x="1908" y="982"/>
                    <a:pt x="1888" y="953"/>
                    <a:pt x="1869" y="934"/>
                  </a:cubicBezTo>
                  <a:cubicBezTo>
                    <a:pt x="1831" y="877"/>
                    <a:pt x="1812" y="820"/>
                    <a:pt x="1831" y="743"/>
                  </a:cubicBezTo>
                  <a:cubicBezTo>
                    <a:pt x="1812" y="686"/>
                    <a:pt x="1783" y="658"/>
                    <a:pt x="1745" y="619"/>
                  </a:cubicBezTo>
                  <a:cubicBezTo>
                    <a:pt x="1707" y="591"/>
                    <a:pt x="1659" y="524"/>
                    <a:pt x="1650" y="476"/>
                  </a:cubicBezTo>
                  <a:lnTo>
                    <a:pt x="1650" y="476"/>
                  </a:lnTo>
                  <a:cubicBezTo>
                    <a:pt x="1631" y="457"/>
                    <a:pt x="1583" y="457"/>
                    <a:pt x="1554" y="457"/>
                  </a:cubicBezTo>
                  <a:cubicBezTo>
                    <a:pt x="1497" y="467"/>
                    <a:pt x="1497" y="514"/>
                    <a:pt x="1459" y="543"/>
                  </a:cubicBezTo>
                  <a:cubicBezTo>
                    <a:pt x="1383" y="610"/>
                    <a:pt x="1335" y="476"/>
                    <a:pt x="1278" y="438"/>
                  </a:cubicBezTo>
                  <a:cubicBezTo>
                    <a:pt x="1221" y="410"/>
                    <a:pt x="1192" y="372"/>
                    <a:pt x="1164" y="324"/>
                  </a:cubicBezTo>
                  <a:cubicBezTo>
                    <a:pt x="1145" y="295"/>
                    <a:pt x="1154" y="276"/>
                    <a:pt x="1135" y="247"/>
                  </a:cubicBezTo>
                  <a:cubicBezTo>
                    <a:pt x="1106" y="219"/>
                    <a:pt x="1087" y="219"/>
                    <a:pt x="1078" y="181"/>
                  </a:cubicBezTo>
                  <a:cubicBezTo>
                    <a:pt x="1068" y="143"/>
                    <a:pt x="1002" y="133"/>
                    <a:pt x="973" y="114"/>
                  </a:cubicBezTo>
                  <a:lnTo>
                    <a:pt x="973" y="114"/>
                  </a:lnTo>
                  <a:cubicBezTo>
                    <a:pt x="906" y="114"/>
                    <a:pt x="887" y="133"/>
                    <a:pt x="878" y="66"/>
                  </a:cubicBezTo>
                  <a:cubicBezTo>
                    <a:pt x="868" y="9"/>
                    <a:pt x="811" y="0"/>
                    <a:pt x="773" y="38"/>
                  </a:cubicBezTo>
                  <a:cubicBezTo>
                    <a:pt x="677" y="133"/>
                    <a:pt x="677" y="305"/>
                    <a:pt x="611" y="419"/>
                  </a:cubicBezTo>
                  <a:cubicBezTo>
                    <a:pt x="601" y="429"/>
                    <a:pt x="563" y="514"/>
                    <a:pt x="553" y="496"/>
                  </a:cubicBezTo>
                  <a:cubicBezTo>
                    <a:pt x="544" y="496"/>
                    <a:pt x="515" y="438"/>
                    <a:pt x="515" y="429"/>
                  </a:cubicBezTo>
                  <a:cubicBezTo>
                    <a:pt x="486" y="286"/>
                    <a:pt x="344" y="362"/>
                    <a:pt x="267" y="295"/>
                  </a:cubicBezTo>
                  <a:cubicBezTo>
                    <a:pt x="200" y="238"/>
                    <a:pt x="210" y="238"/>
                    <a:pt x="124" y="286"/>
                  </a:cubicBezTo>
                  <a:cubicBezTo>
                    <a:pt x="95" y="295"/>
                    <a:pt x="67" y="286"/>
                    <a:pt x="29" y="295"/>
                  </a:cubicBezTo>
                  <a:lnTo>
                    <a:pt x="29" y="295"/>
                  </a:lnTo>
                  <a:cubicBezTo>
                    <a:pt x="38" y="352"/>
                    <a:pt x="0" y="400"/>
                    <a:pt x="10" y="467"/>
                  </a:cubicBezTo>
                  <a:cubicBezTo>
                    <a:pt x="19" y="514"/>
                    <a:pt x="86" y="419"/>
                    <a:pt x="124" y="419"/>
                  </a:cubicBezTo>
                  <a:cubicBezTo>
                    <a:pt x="143" y="505"/>
                    <a:pt x="95" y="581"/>
                    <a:pt x="86" y="658"/>
                  </a:cubicBezTo>
                  <a:cubicBezTo>
                    <a:pt x="86" y="677"/>
                    <a:pt x="86" y="696"/>
                    <a:pt x="86" y="715"/>
                  </a:cubicBezTo>
                  <a:cubicBezTo>
                    <a:pt x="86" y="743"/>
                    <a:pt x="95" y="791"/>
                    <a:pt x="95" y="820"/>
                  </a:cubicBezTo>
                  <a:lnTo>
                    <a:pt x="95" y="820"/>
                  </a:lnTo>
                  <a:cubicBezTo>
                    <a:pt x="181" y="877"/>
                    <a:pt x="95" y="1001"/>
                    <a:pt x="124" y="1077"/>
                  </a:cubicBezTo>
                  <a:cubicBezTo>
                    <a:pt x="143" y="1163"/>
                    <a:pt x="115" y="1230"/>
                    <a:pt x="124" y="1297"/>
                  </a:cubicBezTo>
                  <a:cubicBezTo>
                    <a:pt x="162" y="1316"/>
                    <a:pt x="239" y="1239"/>
                    <a:pt x="305" y="1277"/>
                  </a:cubicBezTo>
                  <a:cubicBezTo>
                    <a:pt x="353" y="1297"/>
                    <a:pt x="391" y="1325"/>
                    <a:pt x="420" y="1363"/>
                  </a:cubicBezTo>
                  <a:cubicBezTo>
                    <a:pt x="448" y="1392"/>
                    <a:pt x="439" y="1430"/>
                    <a:pt x="467" y="1449"/>
                  </a:cubicBezTo>
                  <a:cubicBezTo>
                    <a:pt x="506" y="1487"/>
                    <a:pt x="525" y="1535"/>
                    <a:pt x="544" y="1554"/>
                  </a:cubicBezTo>
                  <a:cubicBezTo>
                    <a:pt x="591" y="1592"/>
                    <a:pt x="630" y="1573"/>
                    <a:pt x="677" y="1592"/>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20" name="Freeform 4"/>
            <p:cNvSpPr>
              <a:spLocks noChangeArrowheads="1"/>
            </p:cNvSpPr>
            <p:nvPr/>
          </p:nvSpPr>
          <p:spPr bwMode="auto">
            <a:xfrm>
              <a:off x="18721060" y="4262362"/>
              <a:ext cx="923905" cy="952430"/>
            </a:xfrm>
            <a:custGeom>
              <a:avLst/>
              <a:gdLst>
                <a:gd name="T0" fmla="*/ 429 w 1861"/>
                <a:gd name="T1" fmla="*/ 515 h 1918"/>
                <a:gd name="T2" fmla="*/ 429 w 1861"/>
                <a:gd name="T3" fmla="*/ 515 h 1918"/>
                <a:gd name="T4" fmla="*/ 525 w 1861"/>
                <a:gd name="T5" fmla="*/ 496 h 1918"/>
                <a:gd name="T6" fmla="*/ 668 w 1861"/>
                <a:gd name="T7" fmla="*/ 515 h 1918"/>
                <a:gd name="T8" fmla="*/ 849 w 1861"/>
                <a:gd name="T9" fmla="*/ 334 h 1918"/>
                <a:gd name="T10" fmla="*/ 877 w 1861"/>
                <a:gd name="T11" fmla="*/ 143 h 1918"/>
                <a:gd name="T12" fmla="*/ 1059 w 1861"/>
                <a:gd name="T13" fmla="*/ 58 h 1918"/>
                <a:gd name="T14" fmla="*/ 1316 w 1861"/>
                <a:gd name="T15" fmla="*/ 105 h 1918"/>
                <a:gd name="T16" fmla="*/ 1545 w 1861"/>
                <a:gd name="T17" fmla="*/ 105 h 1918"/>
                <a:gd name="T18" fmla="*/ 1726 w 1861"/>
                <a:gd name="T19" fmla="*/ 86 h 1918"/>
                <a:gd name="T20" fmla="*/ 1726 w 1861"/>
                <a:gd name="T21" fmla="*/ 86 h 1918"/>
                <a:gd name="T22" fmla="*/ 1802 w 1861"/>
                <a:gd name="T23" fmla="*/ 134 h 1918"/>
                <a:gd name="T24" fmla="*/ 1822 w 1861"/>
                <a:gd name="T25" fmla="*/ 220 h 1918"/>
                <a:gd name="T26" fmla="*/ 1860 w 1861"/>
                <a:gd name="T27" fmla="*/ 305 h 1918"/>
                <a:gd name="T28" fmla="*/ 1860 w 1861"/>
                <a:gd name="T29" fmla="*/ 305 h 1918"/>
                <a:gd name="T30" fmla="*/ 1831 w 1861"/>
                <a:gd name="T31" fmla="*/ 372 h 1918"/>
                <a:gd name="T32" fmla="*/ 1717 w 1861"/>
                <a:gd name="T33" fmla="*/ 496 h 1918"/>
                <a:gd name="T34" fmla="*/ 1573 w 1861"/>
                <a:gd name="T35" fmla="*/ 658 h 1918"/>
                <a:gd name="T36" fmla="*/ 1469 w 1861"/>
                <a:gd name="T37" fmla="*/ 744 h 1918"/>
                <a:gd name="T38" fmla="*/ 1431 w 1861"/>
                <a:gd name="T39" fmla="*/ 897 h 1918"/>
                <a:gd name="T40" fmla="*/ 1316 w 1861"/>
                <a:gd name="T41" fmla="*/ 1001 h 1918"/>
                <a:gd name="T42" fmla="*/ 1326 w 1861"/>
                <a:gd name="T43" fmla="*/ 1145 h 1918"/>
                <a:gd name="T44" fmla="*/ 1288 w 1861"/>
                <a:gd name="T45" fmla="*/ 1221 h 1918"/>
                <a:gd name="T46" fmla="*/ 1469 w 1861"/>
                <a:gd name="T47" fmla="*/ 1183 h 1918"/>
                <a:gd name="T48" fmla="*/ 1507 w 1861"/>
                <a:gd name="T49" fmla="*/ 1316 h 1918"/>
                <a:gd name="T50" fmla="*/ 1555 w 1861"/>
                <a:gd name="T51" fmla="*/ 1469 h 1918"/>
                <a:gd name="T52" fmla="*/ 1478 w 1861"/>
                <a:gd name="T53" fmla="*/ 1640 h 1918"/>
                <a:gd name="T54" fmla="*/ 1478 w 1861"/>
                <a:gd name="T55" fmla="*/ 1640 h 1918"/>
                <a:gd name="T56" fmla="*/ 1431 w 1861"/>
                <a:gd name="T57" fmla="*/ 1698 h 1918"/>
                <a:gd name="T58" fmla="*/ 1383 w 1861"/>
                <a:gd name="T59" fmla="*/ 1745 h 1918"/>
                <a:gd name="T60" fmla="*/ 1306 w 1861"/>
                <a:gd name="T61" fmla="*/ 1822 h 1918"/>
                <a:gd name="T62" fmla="*/ 1249 w 1861"/>
                <a:gd name="T63" fmla="*/ 1917 h 1918"/>
                <a:gd name="T64" fmla="*/ 1249 w 1861"/>
                <a:gd name="T65" fmla="*/ 1917 h 1918"/>
                <a:gd name="T66" fmla="*/ 1164 w 1861"/>
                <a:gd name="T67" fmla="*/ 1889 h 1918"/>
                <a:gd name="T68" fmla="*/ 1097 w 1861"/>
                <a:gd name="T69" fmla="*/ 1841 h 1918"/>
                <a:gd name="T70" fmla="*/ 1011 w 1861"/>
                <a:gd name="T71" fmla="*/ 1831 h 1918"/>
                <a:gd name="T72" fmla="*/ 849 w 1861"/>
                <a:gd name="T73" fmla="*/ 1879 h 1918"/>
                <a:gd name="T74" fmla="*/ 715 w 1861"/>
                <a:gd name="T75" fmla="*/ 1850 h 1918"/>
                <a:gd name="T76" fmla="*/ 505 w 1861"/>
                <a:gd name="T77" fmla="*/ 1841 h 1918"/>
                <a:gd name="T78" fmla="*/ 382 w 1861"/>
                <a:gd name="T79" fmla="*/ 1841 h 1918"/>
                <a:gd name="T80" fmla="*/ 296 w 1861"/>
                <a:gd name="T81" fmla="*/ 1822 h 1918"/>
                <a:gd name="T82" fmla="*/ 296 w 1861"/>
                <a:gd name="T83" fmla="*/ 1822 h 1918"/>
                <a:gd name="T84" fmla="*/ 286 w 1861"/>
                <a:gd name="T85" fmla="*/ 1774 h 1918"/>
                <a:gd name="T86" fmla="*/ 238 w 1861"/>
                <a:gd name="T87" fmla="*/ 1679 h 1918"/>
                <a:gd name="T88" fmla="*/ 105 w 1861"/>
                <a:gd name="T89" fmla="*/ 1650 h 1918"/>
                <a:gd name="T90" fmla="*/ 124 w 1861"/>
                <a:gd name="T91" fmla="*/ 1393 h 1918"/>
                <a:gd name="T92" fmla="*/ 296 w 1861"/>
                <a:gd name="T93" fmla="*/ 1335 h 1918"/>
                <a:gd name="T94" fmla="*/ 286 w 1861"/>
                <a:gd name="T95" fmla="*/ 1259 h 1918"/>
                <a:gd name="T96" fmla="*/ 324 w 1861"/>
                <a:gd name="T97" fmla="*/ 1164 h 1918"/>
                <a:gd name="T98" fmla="*/ 372 w 1861"/>
                <a:gd name="T99" fmla="*/ 1030 h 1918"/>
                <a:gd name="T100" fmla="*/ 382 w 1861"/>
                <a:gd name="T101" fmla="*/ 916 h 1918"/>
                <a:gd name="T102" fmla="*/ 363 w 1861"/>
                <a:gd name="T103" fmla="*/ 658 h 1918"/>
                <a:gd name="T104" fmla="*/ 429 w 1861"/>
                <a:gd name="T105" fmla="*/ 515 h 19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861" h="1918">
                  <a:moveTo>
                    <a:pt x="429" y="515"/>
                  </a:moveTo>
                  <a:lnTo>
                    <a:pt x="429" y="515"/>
                  </a:lnTo>
                  <a:cubicBezTo>
                    <a:pt x="525" y="496"/>
                    <a:pt x="525" y="496"/>
                    <a:pt x="525" y="496"/>
                  </a:cubicBezTo>
                  <a:cubicBezTo>
                    <a:pt x="572" y="544"/>
                    <a:pt x="620" y="534"/>
                    <a:pt x="668" y="515"/>
                  </a:cubicBezTo>
                  <a:cubicBezTo>
                    <a:pt x="734" y="487"/>
                    <a:pt x="925" y="448"/>
                    <a:pt x="849" y="334"/>
                  </a:cubicBezTo>
                  <a:cubicBezTo>
                    <a:pt x="763" y="229"/>
                    <a:pt x="782" y="220"/>
                    <a:pt x="877" y="143"/>
                  </a:cubicBezTo>
                  <a:cubicBezTo>
                    <a:pt x="906" y="115"/>
                    <a:pt x="1021" y="0"/>
                    <a:pt x="1059" y="58"/>
                  </a:cubicBezTo>
                  <a:cubicBezTo>
                    <a:pt x="1126" y="153"/>
                    <a:pt x="1288" y="38"/>
                    <a:pt x="1316" y="105"/>
                  </a:cubicBezTo>
                  <a:cubicBezTo>
                    <a:pt x="1373" y="229"/>
                    <a:pt x="1440" y="105"/>
                    <a:pt x="1545" y="105"/>
                  </a:cubicBezTo>
                  <a:cubicBezTo>
                    <a:pt x="1726" y="86"/>
                    <a:pt x="1726" y="86"/>
                    <a:pt x="1726" y="86"/>
                  </a:cubicBezTo>
                  <a:lnTo>
                    <a:pt x="1726" y="86"/>
                  </a:lnTo>
                  <a:cubicBezTo>
                    <a:pt x="1745" y="96"/>
                    <a:pt x="1783" y="105"/>
                    <a:pt x="1802" y="134"/>
                  </a:cubicBezTo>
                  <a:cubicBezTo>
                    <a:pt x="1812" y="162"/>
                    <a:pt x="1812" y="181"/>
                    <a:pt x="1822" y="220"/>
                  </a:cubicBezTo>
                  <a:cubicBezTo>
                    <a:pt x="1831" y="248"/>
                    <a:pt x="1850" y="277"/>
                    <a:pt x="1860" y="305"/>
                  </a:cubicBezTo>
                  <a:lnTo>
                    <a:pt x="1860" y="305"/>
                  </a:lnTo>
                  <a:cubicBezTo>
                    <a:pt x="1831" y="372"/>
                    <a:pt x="1831" y="372"/>
                    <a:pt x="1831" y="372"/>
                  </a:cubicBezTo>
                  <a:cubicBezTo>
                    <a:pt x="1822" y="448"/>
                    <a:pt x="1764" y="458"/>
                    <a:pt x="1717" y="496"/>
                  </a:cubicBezTo>
                  <a:cubicBezTo>
                    <a:pt x="1640" y="534"/>
                    <a:pt x="1650" y="630"/>
                    <a:pt x="1573" y="658"/>
                  </a:cubicBezTo>
                  <a:cubicBezTo>
                    <a:pt x="1526" y="677"/>
                    <a:pt x="1488" y="696"/>
                    <a:pt x="1469" y="744"/>
                  </a:cubicBezTo>
                  <a:cubicBezTo>
                    <a:pt x="1450" y="801"/>
                    <a:pt x="1469" y="859"/>
                    <a:pt x="1431" y="897"/>
                  </a:cubicBezTo>
                  <a:cubicBezTo>
                    <a:pt x="1354" y="954"/>
                    <a:pt x="1326" y="868"/>
                    <a:pt x="1316" y="1001"/>
                  </a:cubicBezTo>
                  <a:cubicBezTo>
                    <a:pt x="1306" y="1049"/>
                    <a:pt x="1335" y="1106"/>
                    <a:pt x="1326" y="1145"/>
                  </a:cubicBezTo>
                  <a:cubicBezTo>
                    <a:pt x="1316" y="1173"/>
                    <a:pt x="1259" y="1183"/>
                    <a:pt x="1288" y="1221"/>
                  </a:cubicBezTo>
                  <a:cubicBezTo>
                    <a:pt x="1335" y="1288"/>
                    <a:pt x="1431" y="1164"/>
                    <a:pt x="1469" y="1183"/>
                  </a:cubicBezTo>
                  <a:cubicBezTo>
                    <a:pt x="1507" y="1192"/>
                    <a:pt x="1507" y="1288"/>
                    <a:pt x="1507" y="1316"/>
                  </a:cubicBezTo>
                  <a:cubicBezTo>
                    <a:pt x="1507" y="1373"/>
                    <a:pt x="1488" y="1431"/>
                    <a:pt x="1555" y="1469"/>
                  </a:cubicBezTo>
                  <a:cubicBezTo>
                    <a:pt x="1631" y="1507"/>
                    <a:pt x="1516" y="1622"/>
                    <a:pt x="1478" y="1640"/>
                  </a:cubicBezTo>
                  <a:lnTo>
                    <a:pt x="1478" y="1640"/>
                  </a:lnTo>
                  <a:cubicBezTo>
                    <a:pt x="1459" y="1660"/>
                    <a:pt x="1450" y="1679"/>
                    <a:pt x="1431" y="1698"/>
                  </a:cubicBezTo>
                  <a:cubicBezTo>
                    <a:pt x="1411" y="1707"/>
                    <a:pt x="1393" y="1726"/>
                    <a:pt x="1383" y="1745"/>
                  </a:cubicBezTo>
                  <a:cubicBezTo>
                    <a:pt x="1354" y="1764"/>
                    <a:pt x="1335" y="1793"/>
                    <a:pt x="1306" y="1822"/>
                  </a:cubicBezTo>
                  <a:cubicBezTo>
                    <a:pt x="1288" y="1860"/>
                    <a:pt x="1278" y="1889"/>
                    <a:pt x="1249" y="1917"/>
                  </a:cubicBezTo>
                  <a:lnTo>
                    <a:pt x="1249" y="1917"/>
                  </a:lnTo>
                  <a:cubicBezTo>
                    <a:pt x="1221" y="1908"/>
                    <a:pt x="1192" y="1898"/>
                    <a:pt x="1164" y="1889"/>
                  </a:cubicBezTo>
                  <a:cubicBezTo>
                    <a:pt x="1135" y="1879"/>
                    <a:pt x="1126" y="1850"/>
                    <a:pt x="1097" y="1841"/>
                  </a:cubicBezTo>
                  <a:cubicBezTo>
                    <a:pt x="1068" y="1831"/>
                    <a:pt x="1039" y="1831"/>
                    <a:pt x="1011" y="1831"/>
                  </a:cubicBezTo>
                  <a:cubicBezTo>
                    <a:pt x="954" y="1841"/>
                    <a:pt x="916" y="1889"/>
                    <a:pt x="849" y="1879"/>
                  </a:cubicBezTo>
                  <a:cubicBezTo>
                    <a:pt x="801" y="1869"/>
                    <a:pt x="754" y="1869"/>
                    <a:pt x="715" y="1850"/>
                  </a:cubicBezTo>
                  <a:cubicBezTo>
                    <a:pt x="649" y="1831"/>
                    <a:pt x="563" y="1774"/>
                    <a:pt x="505" y="1841"/>
                  </a:cubicBezTo>
                  <a:cubicBezTo>
                    <a:pt x="458" y="1908"/>
                    <a:pt x="439" y="1869"/>
                    <a:pt x="382" y="1841"/>
                  </a:cubicBezTo>
                  <a:cubicBezTo>
                    <a:pt x="353" y="1831"/>
                    <a:pt x="324" y="1831"/>
                    <a:pt x="296" y="1822"/>
                  </a:cubicBezTo>
                  <a:lnTo>
                    <a:pt x="296" y="1822"/>
                  </a:lnTo>
                  <a:cubicBezTo>
                    <a:pt x="286" y="1774"/>
                    <a:pt x="286" y="1774"/>
                    <a:pt x="286" y="1774"/>
                  </a:cubicBezTo>
                  <a:cubicBezTo>
                    <a:pt x="277" y="1745"/>
                    <a:pt x="286" y="1688"/>
                    <a:pt x="238" y="1679"/>
                  </a:cubicBezTo>
                  <a:cubicBezTo>
                    <a:pt x="191" y="1669"/>
                    <a:pt x="153" y="1669"/>
                    <a:pt x="105" y="1650"/>
                  </a:cubicBezTo>
                  <a:cubicBezTo>
                    <a:pt x="0" y="1602"/>
                    <a:pt x="57" y="1440"/>
                    <a:pt x="124" y="1393"/>
                  </a:cubicBezTo>
                  <a:cubicBezTo>
                    <a:pt x="172" y="1364"/>
                    <a:pt x="296" y="1393"/>
                    <a:pt x="296" y="1335"/>
                  </a:cubicBezTo>
                  <a:cubicBezTo>
                    <a:pt x="296" y="1316"/>
                    <a:pt x="267" y="1278"/>
                    <a:pt x="286" y="1259"/>
                  </a:cubicBezTo>
                  <a:cubicBezTo>
                    <a:pt x="324" y="1240"/>
                    <a:pt x="324" y="1211"/>
                    <a:pt x="324" y="1164"/>
                  </a:cubicBezTo>
                  <a:cubicBezTo>
                    <a:pt x="343" y="1106"/>
                    <a:pt x="334" y="1078"/>
                    <a:pt x="372" y="1030"/>
                  </a:cubicBezTo>
                  <a:cubicBezTo>
                    <a:pt x="401" y="992"/>
                    <a:pt x="401" y="963"/>
                    <a:pt x="382" y="916"/>
                  </a:cubicBezTo>
                  <a:cubicBezTo>
                    <a:pt x="353" y="859"/>
                    <a:pt x="343" y="725"/>
                    <a:pt x="363" y="658"/>
                  </a:cubicBezTo>
                  <a:cubicBezTo>
                    <a:pt x="372" y="611"/>
                    <a:pt x="439" y="563"/>
                    <a:pt x="429" y="515"/>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21" name="Freeform 5"/>
            <p:cNvSpPr>
              <a:spLocks noChangeArrowheads="1"/>
            </p:cNvSpPr>
            <p:nvPr/>
          </p:nvSpPr>
          <p:spPr bwMode="auto">
            <a:xfrm>
              <a:off x="19347213" y="2902687"/>
              <a:ext cx="691834" cy="1094746"/>
            </a:xfrm>
            <a:custGeom>
              <a:avLst/>
              <a:gdLst>
                <a:gd name="T0" fmla="*/ 47 w 1393"/>
                <a:gd name="T1" fmla="*/ 448 h 2204"/>
                <a:gd name="T2" fmla="*/ 47 w 1393"/>
                <a:gd name="T3" fmla="*/ 448 h 2204"/>
                <a:gd name="T4" fmla="*/ 95 w 1393"/>
                <a:gd name="T5" fmla="*/ 496 h 2204"/>
                <a:gd name="T6" fmla="*/ 134 w 1393"/>
                <a:gd name="T7" fmla="*/ 572 h 2204"/>
                <a:gd name="T8" fmla="*/ 124 w 1393"/>
                <a:gd name="T9" fmla="*/ 677 h 2204"/>
                <a:gd name="T10" fmla="*/ 57 w 1393"/>
                <a:gd name="T11" fmla="*/ 820 h 2204"/>
                <a:gd name="T12" fmla="*/ 38 w 1393"/>
                <a:gd name="T13" fmla="*/ 964 h 2204"/>
                <a:gd name="T14" fmla="*/ 105 w 1393"/>
                <a:gd name="T15" fmla="*/ 1106 h 2204"/>
                <a:gd name="T16" fmla="*/ 191 w 1393"/>
                <a:gd name="T17" fmla="*/ 1135 h 2204"/>
                <a:gd name="T18" fmla="*/ 238 w 1393"/>
                <a:gd name="T19" fmla="*/ 1144 h 2204"/>
                <a:gd name="T20" fmla="*/ 362 w 1393"/>
                <a:gd name="T21" fmla="*/ 1106 h 2204"/>
                <a:gd name="T22" fmla="*/ 591 w 1393"/>
                <a:gd name="T23" fmla="*/ 1087 h 2204"/>
                <a:gd name="T24" fmla="*/ 696 w 1393"/>
                <a:gd name="T25" fmla="*/ 1268 h 2204"/>
                <a:gd name="T26" fmla="*/ 744 w 1393"/>
                <a:gd name="T27" fmla="*/ 1412 h 2204"/>
                <a:gd name="T28" fmla="*/ 677 w 1393"/>
                <a:gd name="T29" fmla="*/ 1555 h 2204"/>
                <a:gd name="T30" fmla="*/ 629 w 1393"/>
                <a:gd name="T31" fmla="*/ 1660 h 2204"/>
                <a:gd name="T32" fmla="*/ 668 w 1393"/>
                <a:gd name="T33" fmla="*/ 1736 h 2204"/>
                <a:gd name="T34" fmla="*/ 467 w 1393"/>
                <a:gd name="T35" fmla="*/ 1955 h 2204"/>
                <a:gd name="T36" fmla="*/ 439 w 1393"/>
                <a:gd name="T37" fmla="*/ 2022 h 2204"/>
                <a:gd name="T38" fmla="*/ 439 w 1393"/>
                <a:gd name="T39" fmla="*/ 2022 h 2204"/>
                <a:gd name="T40" fmla="*/ 486 w 1393"/>
                <a:gd name="T41" fmla="*/ 2117 h 2204"/>
                <a:gd name="T42" fmla="*/ 524 w 1393"/>
                <a:gd name="T43" fmla="*/ 2117 h 2204"/>
                <a:gd name="T44" fmla="*/ 591 w 1393"/>
                <a:gd name="T45" fmla="*/ 2127 h 2204"/>
                <a:gd name="T46" fmla="*/ 629 w 1393"/>
                <a:gd name="T47" fmla="*/ 2089 h 2204"/>
                <a:gd name="T48" fmla="*/ 668 w 1393"/>
                <a:gd name="T49" fmla="*/ 2079 h 2204"/>
                <a:gd name="T50" fmla="*/ 744 w 1393"/>
                <a:gd name="T51" fmla="*/ 2060 h 2204"/>
                <a:gd name="T52" fmla="*/ 887 w 1393"/>
                <a:gd name="T53" fmla="*/ 2098 h 2204"/>
                <a:gd name="T54" fmla="*/ 1039 w 1393"/>
                <a:gd name="T55" fmla="*/ 2079 h 2204"/>
                <a:gd name="T56" fmla="*/ 1097 w 1393"/>
                <a:gd name="T57" fmla="*/ 2146 h 2204"/>
                <a:gd name="T58" fmla="*/ 1154 w 1393"/>
                <a:gd name="T59" fmla="*/ 2203 h 2204"/>
                <a:gd name="T60" fmla="*/ 1268 w 1393"/>
                <a:gd name="T61" fmla="*/ 2174 h 2204"/>
                <a:gd name="T62" fmla="*/ 1268 w 1393"/>
                <a:gd name="T63" fmla="*/ 2174 h 2204"/>
                <a:gd name="T64" fmla="*/ 1297 w 1393"/>
                <a:gd name="T65" fmla="*/ 2127 h 2204"/>
                <a:gd name="T66" fmla="*/ 1278 w 1393"/>
                <a:gd name="T67" fmla="*/ 1993 h 2204"/>
                <a:gd name="T68" fmla="*/ 1268 w 1393"/>
                <a:gd name="T69" fmla="*/ 1793 h 2204"/>
                <a:gd name="T70" fmla="*/ 1344 w 1393"/>
                <a:gd name="T71" fmla="*/ 1612 h 2204"/>
                <a:gd name="T72" fmla="*/ 1383 w 1393"/>
                <a:gd name="T73" fmla="*/ 1373 h 2204"/>
                <a:gd name="T74" fmla="*/ 1344 w 1393"/>
                <a:gd name="T75" fmla="*/ 1087 h 2204"/>
                <a:gd name="T76" fmla="*/ 1154 w 1393"/>
                <a:gd name="T77" fmla="*/ 887 h 2204"/>
                <a:gd name="T78" fmla="*/ 801 w 1393"/>
                <a:gd name="T79" fmla="*/ 649 h 2204"/>
                <a:gd name="T80" fmla="*/ 591 w 1393"/>
                <a:gd name="T81" fmla="*/ 343 h 2204"/>
                <a:gd name="T82" fmla="*/ 505 w 1393"/>
                <a:gd name="T83" fmla="*/ 305 h 2204"/>
                <a:gd name="T84" fmla="*/ 448 w 1393"/>
                <a:gd name="T85" fmla="*/ 220 h 2204"/>
                <a:gd name="T86" fmla="*/ 343 w 1393"/>
                <a:gd name="T87" fmla="*/ 19 h 2204"/>
                <a:gd name="T88" fmla="*/ 334 w 1393"/>
                <a:gd name="T89" fmla="*/ 0 h 2204"/>
                <a:gd name="T90" fmla="*/ 334 w 1393"/>
                <a:gd name="T91" fmla="*/ 0 h 2204"/>
                <a:gd name="T92" fmla="*/ 248 w 1393"/>
                <a:gd name="T93" fmla="*/ 19 h 2204"/>
                <a:gd name="T94" fmla="*/ 238 w 1393"/>
                <a:gd name="T95" fmla="*/ 172 h 2204"/>
                <a:gd name="T96" fmla="*/ 229 w 1393"/>
                <a:gd name="T97" fmla="*/ 296 h 2204"/>
                <a:gd name="T98" fmla="*/ 162 w 1393"/>
                <a:gd name="T99" fmla="*/ 286 h 2204"/>
                <a:gd name="T100" fmla="*/ 29 w 1393"/>
                <a:gd name="T101" fmla="*/ 239 h 2204"/>
                <a:gd name="T102" fmla="*/ 19 w 1393"/>
                <a:gd name="T103" fmla="*/ 305 h 2204"/>
                <a:gd name="T104" fmla="*/ 38 w 1393"/>
                <a:gd name="T105" fmla="*/ 391 h 2204"/>
                <a:gd name="T106" fmla="*/ 47 w 1393"/>
                <a:gd name="T107" fmla="*/ 448 h 2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93" h="2204">
                  <a:moveTo>
                    <a:pt x="47" y="448"/>
                  </a:moveTo>
                  <a:lnTo>
                    <a:pt x="47" y="448"/>
                  </a:lnTo>
                  <a:cubicBezTo>
                    <a:pt x="67" y="467"/>
                    <a:pt x="76" y="477"/>
                    <a:pt x="95" y="496"/>
                  </a:cubicBezTo>
                  <a:cubicBezTo>
                    <a:pt x="134" y="515"/>
                    <a:pt x="124" y="534"/>
                    <a:pt x="134" y="572"/>
                  </a:cubicBezTo>
                  <a:cubicBezTo>
                    <a:pt x="152" y="610"/>
                    <a:pt x="181" y="658"/>
                    <a:pt x="124" y="677"/>
                  </a:cubicBezTo>
                  <a:cubicBezTo>
                    <a:pt x="47" y="696"/>
                    <a:pt x="76" y="754"/>
                    <a:pt x="57" y="820"/>
                  </a:cubicBezTo>
                  <a:cubicBezTo>
                    <a:pt x="86" y="897"/>
                    <a:pt x="38" y="897"/>
                    <a:pt x="38" y="964"/>
                  </a:cubicBezTo>
                  <a:cubicBezTo>
                    <a:pt x="38" y="1011"/>
                    <a:pt x="86" y="1059"/>
                    <a:pt x="105" y="1106"/>
                  </a:cubicBezTo>
                  <a:cubicBezTo>
                    <a:pt x="124" y="1221"/>
                    <a:pt x="143" y="1144"/>
                    <a:pt x="191" y="1135"/>
                  </a:cubicBezTo>
                  <a:cubicBezTo>
                    <a:pt x="210" y="1135"/>
                    <a:pt x="219" y="1144"/>
                    <a:pt x="238" y="1144"/>
                  </a:cubicBezTo>
                  <a:cubicBezTo>
                    <a:pt x="267" y="1154"/>
                    <a:pt x="334" y="1116"/>
                    <a:pt x="362" y="1106"/>
                  </a:cubicBezTo>
                  <a:cubicBezTo>
                    <a:pt x="448" y="1087"/>
                    <a:pt x="515" y="1116"/>
                    <a:pt x="591" y="1087"/>
                  </a:cubicBezTo>
                  <a:cubicBezTo>
                    <a:pt x="753" y="1040"/>
                    <a:pt x="686" y="1154"/>
                    <a:pt x="696" y="1268"/>
                  </a:cubicBezTo>
                  <a:cubicBezTo>
                    <a:pt x="706" y="1316"/>
                    <a:pt x="734" y="1364"/>
                    <a:pt x="744" y="1412"/>
                  </a:cubicBezTo>
                  <a:cubicBezTo>
                    <a:pt x="744" y="1450"/>
                    <a:pt x="686" y="1507"/>
                    <a:pt x="677" y="1555"/>
                  </a:cubicBezTo>
                  <a:cubicBezTo>
                    <a:pt x="715" y="1621"/>
                    <a:pt x="639" y="1612"/>
                    <a:pt x="629" y="1660"/>
                  </a:cubicBezTo>
                  <a:cubicBezTo>
                    <a:pt x="629" y="1679"/>
                    <a:pt x="658" y="1717"/>
                    <a:pt x="668" y="1736"/>
                  </a:cubicBezTo>
                  <a:cubicBezTo>
                    <a:pt x="696" y="1841"/>
                    <a:pt x="515" y="1879"/>
                    <a:pt x="467" y="1955"/>
                  </a:cubicBezTo>
                  <a:cubicBezTo>
                    <a:pt x="439" y="2022"/>
                    <a:pt x="439" y="2022"/>
                    <a:pt x="439" y="2022"/>
                  </a:cubicBezTo>
                  <a:lnTo>
                    <a:pt x="439" y="2022"/>
                  </a:lnTo>
                  <a:cubicBezTo>
                    <a:pt x="448" y="2051"/>
                    <a:pt x="467" y="2098"/>
                    <a:pt x="486" y="2117"/>
                  </a:cubicBezTo>
                  <a:cubicBezTo>
                    <a:pt x="496" y="2117"/>
                    <a:pt x="515" y="2117"/>
                    <a:pt x="524" y="2117"/>
                  </a:cubicBezTo>
                  <a:cubicBezTo>
                    <a:pt x="543" y="2117"/>
                    <a:pt x="563" y="2136"/>
                    <a:pt x="591" y="2127"/>
                  </a:cubicBezTo>
                  <a:cubicBezTo>
                    <a:pt x="610" y="2127"/>
                    <a:pt x="610" y="2098"/>
                    <a:pt x="629" y="2089"/>
                  </a:cubicBezTo>
                  <a:cubicBezTo>
                    <a:pt x="648" y="2070"/>
                    <a:pt x="648" y="2079"/>
                    <a:pt x="668" y="2079"/>
                  </a:cubicBezTo>
                  <a:cubicBezTo>
                    <a:pt x="686" y="2079"/>
                    <a:pt x="706" y="2032"/>
                    <a:pt x="744" y="2060"/>
                  </a:cubicBezTo>
                  <a:cubicBezTo>
                    <a:pt x="801" y="2108"/>
                    <a:pt x="801" y="2117"/>
                    <a:pt x="887" y="2098"/>
                  </a:cubicBezTo>
                  <a:cubicBezTo>
                    <a:pt x="935" y="2089"/>
                    <a:pt x="992" y="2060"/>
                    <a:pt x="1039" y="2079"/>
                  </a:cubicBezTo>
                  <a:cubicBezTo>
                    <a:pt x="1077" y="2089"/>
                    <a:pt x="1087" y="2108"/>
                    <a:pt x="1097" y="2146"/>
                  </a:cubicBezTo>
                  <a:cubicBezTo>
                    <a:pt x="1097" y="2165"/>
                    <a:pt x="1125" y="2203"/>
                    <a:pt x="1154" y="2203"/>
                  </a:cubicBezTo>
                  <a:cubicBezTo>
                    <a:pt x="1182" y="2203"/>
                    <a:pt x="1240" y="2156"/>
                    <a:pt x="1268" y="2174"/>
                  </a:cubicBezTo>
                  <a:lnTo>
                    <a:pt x="1268" y="2174"/>
                  </a:lnTo>
                  <a:cubicBezTo>
                    <a:pt x="1268" y="2156"/>
                    <a:pt x="1278" y="2146"/>
                    <a:pt x="1297" y="2127"/>
                  </a:cubicBezTo>
                  <a:cubicBezTo>
                    <a:pt x="1325" y="2089"/>
                    <a:pt x="1287" y="2032"/>
                    <a:pt x="1278" y="1993"/>
                  </a:cubicBezTo>
                  <a:cubicBezTo>
                    <a:pt x="1259" y="1936"/>
                    <a:pt x="1268" y="1860"/>
                    <a:pt x="1268" y="1793"/>
                  </a:cubicBezTo>
                  <a:cubicBezTo>
                    <a:pt x="1268" y="1736"/>
                    <a:pt x="1325" y="1669"/>
                    <a:pt x="1344" y="1612"/>
                  </a:cubicBezTo>
                  <a:cubicBezTo>
                    <a:pt x="1383" y="1526"/>
                    <a:pt x="1383" y="1469"/>
                    <a:pt x="1383" y="1373"/>
                  </a:cubicBezTo>
                  <a:cubicBezTo>
                    <a:pt x="1383" y="1268"/>
                    <a:pt x="1392" y="1183"/>
                    <a:pt x="1344" y="1087"/>
                  </a:cubicBezTo>
                  <a:cubicBezTo>
                    <a:pt x="1306" y="1011"/>
                    <a:pt x="1221" y="925"/>
                    <a:pt x="1154" y="887"/>
                  </a:cubicBezTo>
                  <a:cubicBezTo>
                    <a:pt x="1049" y="830"/>
                    <a:pt x="868" y="744"/>
                    <a:pt x="801" y="649"/>
                  </a:cubicBezTo>
                  <a:cubicBezTo>
                    <a:pt x="725" y="544"/>
                    <a:pt x="658" y="448"/>
                    <a:pt x="591" y="343"/>
                  </a:cubicBezTo>
                  <a:cubicBezTo>
                    <a:pt x="572" y="324"/>
                    <a:pt x="524" y="334"/>
                    <a:pt x="505" y="305"/>
                  </a:cubicBezTo>
                  <a:cubicBezTo>
                    <a:pt x="477" y="286"/>
                    <a:pt x="458" y="248"/>
                    <a:pt x="448" y="220"/>
                  </a:cubicBezTo>
                  <a:cubicBezTo>
                    <a:pt x="401" y="153"/>
                    <a:pt x="391" y="86"/>
                    <a:pt x="343" y="19"/>
                  </a:cubicBezTo>
                  <a:cubicBezTo>
                    <a:pt x="343" y="10"/>
                    <a:pt x="343" y="10"/>
                    <a:pt x="334" y="0"/>
                  </a:cubicBezTo>
                  <a:lnTo>
                    <a:pt x="334" y="0"/>
                  </a:lnTo>
                  <a:cubicBezTo>
                    <a:pt x="248" y="19"/>
                    <a:pt x="248" y="19"/>
                    <a:pt x="248" y="19"/>
                  </a:cubicBezTo>
                  <a:cubicBezTo>
                    <a:pt x="200" y="67"/>
                    <a:pt x="238" y="115"/>
                    <a:pt x="238" y="172"/>
                  </a:cubicBezTo>
                  <a:cubicBezTo>
                    <a:pt x="238" y="201"/>
                    <a:pt x="238" y="267"/>
                    <a:pt x="229" y="296"/>
                  </a:cubicBezTo>
                  <a:cubicBezTo>
                    <a:pt x="210" y="324"/>
                    <a:pt x="172" y="305"/>
                    <a:pt x="162" y="286"/>
                  </a:cubicBezTo>
                  <a:cubicBezTo>
                    <a:pt x="124" y="248"/>
                    <a:pt x="76" y="220"/>
                    <a:pt x="29" y="239"/>
                  </a:cubicBezTo>
                  <a:cubicBezTo>
                    <a:pt x="0" y="248"/>
                    <a:pt x="9" y="286"/>
                    <a:pt x="19" y="305"/>
                  </a:cubicBezTo>
                  <a:cubicBezTo>
                    <a:pt x="29" y="334"/>
                    <a:pt x="38" y="353"/>
                    <a:pt x="38" y="391"/>
                  </a:cubicBezTo>
                  <a:cubicBezTo>
                    <a:pt x="47" y="448"/>
                    <a:pt x="47" y="448"/>
                    <a:pt x="47" y="448"/>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23" name="Freeform 6"/>
            <p:cNvSpPr>
              <a:spLocks noChangeArrowheads="1"/>
            </p:cNvSpPr>
            <p:nvPr/>
          </p:nvSpPr>
          <p:spPr bwMode="auto">
            <a:xfrm>
              <a:off x="18716681" y="2841381"/>
              <a:ext cx="1004913" cy="1188893"/>
            </a:xfrm>
            <a:custGeom>
              <a:avLst/>
              <a:gdLst>
                <a:gd name="T0" fmla="*/ 1411 w 2022"/>
                <a:gd name="T1" fmla="*/ 2260 h 2395"/>
                <a:gd name="T2" fmla="*/ 1411 w 2022"/>
                <a:gd name="T3" fmla="*/ 2260 h 2395"/>
                <a:gd name="T4" fmla="*/ 1459 w 2022"/>
                <a:gd name="T5" fmla="*/ 2260 h 2395"/>
                <a:gd name="T6" fmla="*/ 1564 w 2022"/>
                <a:gd name="T7" fmla="*/ 2203 h 2395"/>
                <a:gd name="T8" fmla="*/ 1630 w 2022"/>
                <a:gd name="T9" fmla="*/ 2194 h 2395"/>
                <a:gd name="T10" fmla="*/ 1707 w 2022"/>
                <a:gd name="T11" fmla="*/ 2146 h 2395"/>
                <a:gd name="T12" fmla="*/ 1707 w 2022"/>
                <a:gd name="T13" fmla="*/ 2146 h 2395"/>
                <a:gd name="T14" fmla="*/ 1735 w 2022"/>
                <a:gd name="T15" fmla="*/ 2079 h 2395"/>
                <a:gd name="T16" fmla="*/ 1936 w 2022"/>
                <a:gd name="T17" fmla="*/ 1860 h 2395"/>
                <a:gd name="T18" fmla="*/ 1897 w 2022"/>
                <a:gd name="T19" fmla="*/ 1784 h 2395"/>
                <a:gd name="T20" fmla="*/ 1945 w 2022"/>
                <a:gd name="T21" fmla="*/ 1679 h 2395"/>
                <a:gd name="T22" fmla="*/ 2012 w 2022"/>
                <a:gd name="T23" fmla="*/ 1536 h 2395"/>
                <a:gd name="T24" fmla="*/ 1964 w 2022"/>
                <a:gd name="T25" fmla="*/ 1392 h 2395"/>
                <a:gd name="T26" fmla="*/ 1859 w 2022"/>
                <a:gd name="T27" fmla="*/ 1211 h 2395"/>
                <a:gd name="T28" fmla="*/ 1630 w 2022"/>
                <a:gd name="T29" fmla="*/ 1230 h 2395"/>
                <a:gd name="T30" fmla="*/ 1506 w 2022"/>
                <a:gd name="T31" fmla="*/ 1268 h 2395"/>
                <a:gd name="T32" fmla="*/ 1459 w 2022"/>
                <a:gd name="T33" fmla="*/ 1259 h 2395"/>
                <a:gd name="T34" fmla="*/ 1373 w 2022"/>
                <a:gd name="T35" fmla="*/ 1230 h 2395"/>
                <a:gd name="T36" fmla="*/ 1306 w 2022"/>
                <a:gd name="T37" fmla="*/ 1088 h 2395"/>
                <a:gd name="T38" fmla="*/ 1325 w 2022"/>
                <a:gd name="T39" fmla="*/ 944 h 2395"/>
                <a:gd name="T40" fmla="*/ 1392 w 2022"/>
                <a:gd name="T41" fmla="*/ 801 h 2395"/>
                <a:gd name="T42" fmla="*/ 1402 w 2022"/>
                <a:gd name="T43" fmla="*/ 696 h 2395"/>
                <a:gd name="T44" fmla="*/ 1363 w 2022"/>
                <a:gd name="T45" fmla="*/ 620 h 2395"/>
                <a:gd name="T46" fmla="*/ 1315 w 2022"/>
                <a:gd name="T47" fmla="*/ 572 h 2395"/>
                <a:gd name="T48" fmla="*/ 1315 w 2022"/>
                <a:gd name="T49" fmla="*/ 572 h 2395"/>
                <a:gd name="T50" fmla="*/ 1144 w 2022"/>
                <a:gd name="T51" fmla="*/ 525 h 2395"/>
                <a:gd name="T52" fmla="*/ 1048 w 2022"/>
                <a:gd name="T53" fmla="*/ 420 h 2395"/>
                <a:gd name="T54" fmla="*/ 944 w 2022"/>
                <a:gd name="T55" fmla="*/ 458 h 2395"/>
                <a:gd name="T56" fmla="*/ 867 w 2022"/>
                <a:gd name="T57" fmla="*/ 334 h 2395"/>
                <a:gd name="T58" fmla="*/ 658 w 2022"/>
                <a:gd name="T59" fmla="*/ 200 h 2395"/>
                <a:gd name="T60" fmla="*/ 429 w 2022"/>
                <a:gd name="T61" fmla="*/ 96 h 2395"/>
                <a:gd name="T62" fmla="*/ 305 w 2022"/>
                <a:gd name="T63" fmla="*/ 172 h 2395"/>
                <a:gd name="T64" fmla="*/ 247 w 2022"/>
                <a:gd name="T65" fmla="*/ 258 h 2395"/>
                <a:gd name="T66" fmla="*/ 267 w 2022"/>
                <a:gd name="T67" fmla="*/ 439 h 2395"/>
                <a:gd name="T68" fmla="*/ 267 w 2022"/>
                <a:gd name="T69" fmla="*/ 439 h 2395"/>
                <a:gd name="T70" fmla="*/ 238 w 2022"/>
                <a:gd name="T71" fmla="*/ 487 h 2395"/>
                <a:gd name="T72" fmla="*/ 228 w 2022"/>
                <a:gd name="T73" fmla="*/ 572 h 2395"/>
                <a:gd name="T74" fmla="*/ 267 w 2022"/>
                <a:gd name="T75" fmla="*/ 649 h 2395"/>
                <a:gd name="T76" fmla="*/ 267 w 2022"/>
                <a:gd name="T77" fmla="*/ 773 h 2395"/>
                <a:gd name="T78" fmla="*/ 276 w 2022"/>
                <a:gd name="T79" fmla="*/ 887 h 2395"/>
                <a:gd name="T80" fmla="*/ 181 w 2022"/>
                <a:gd name="T81" fmla="*/ 944 h 2395"/>
                <a:gd name="T82" fmla="*/ 76 w 2022"/>
                <a:gd name="T83" fmla="*/ 1068 h 2395"/>
                <a:gd name="T84" fmla="*/ 57 w 2022"/>
                <a:gd name="T85" fmla="*/ 1316 h 2395"/>
                <a:gd name="T86" fmla="*/ 57 w 2022"/>
                <a:gd name="T87" fmla="*/ 1478 h 2395"/>
                <a:gd name="T88" fmla="*/ 190 w 2022"/>
                <a:gd name="T89" fmla="*/ 1536 h 2395"/>
                <a:gd name="T90" fmla="*/ 286 w 2022"/>
                <a:gd name="T91" fmla="*/ 1593 h 2395"/>
                <a:gd name="T92" fmla="*/ 429 w 2022"/>
                <a:gd name="T93" fmla="*/ 1583 h 2395"/>
                <a:gd name="T94" fmla="*/ 572 w 2022"/>
                <a:gd name="T95" fmla="*/ 1679 h 2395"/>
                <a:gd name="T96" fmla="*/ 648 w 2022"/>
                <a:gd name="T97" fmla="*/ 1707 h 2395"/>
                <a:gd name="T98" fmla="*/ 658 w 2022"/>
                <a:gd name="T99" fmla="*/ 1745 h 2395"/>
                <a:gd name="T100" fmla="*/ 705 w 2022"/>
                <a:gd name="T101" fmla="*/ 1784 h 2395"/>
                <a:gd name="T102" fmla="*/ 724 w 2022"/>
                <a:gd name="T103" fmla="*/ 1860 h 2395"/>
                <a:gd name="T104" fmla="*/ 734 w 2022"/>
                <a:gd name="T105" fmla="*/ 1898 h 2395"/>
                <a:gd name="T106" fmla="*/ 734 w 2022"/>
                <a:gd name="T107" fmla="*/ 1898 h 2395"/>
                <a:gd name="T108" fmla="*/ 839 w 2022"/>
                <a:gd name="T109" fmla="*/ 1965 h 2395"/>
                <a:gd name="T110" fmla="*/ 896 w 2022"/>
                <a:gd name="T111" fmla="*/ 2031 h 2395"/>
                <a:gd name="T112" fmla="*/ 925 w 2022"/>
                <a:gd name="T113" fmla="*/ 2108 h 2395"/>
                <a:gd name="T114" fmla="*/ 1039 w 2022"/>
                <a:gd name="T115" fmla="*/ 2222 h 2395"/>
                <a:gd name="T116" fmla="*/ 1220 w 2022"/>
                <a:gd name="T117" fmla="*/ 2327 h 2395"/>
                <a:gd name="T118" fmla="*/ 1315 w 2022"/>
                <a:gd name="T119" fmla="*/ 2241 h 2395"/>
                <a:gd name="T120" fmla="*/ 1411 w 2022"/>
                <a:gd name="T121" fmla="*/ 2260 h 23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022" h="2395">
                  <a:moveTo>
                    <a:pt x="1411" y="2260"/>
                  </a:moveTo>
                  <a:lnTo>
                    <a:pt x="1411" y="2260"/>
                  </a:lnTo>
                  <a:cubicBezTo>
                    <a:pt x="1430" y="2260"/>
                    <a:pt x="1440" y="2270"/>
                    <a:pt x="1459" y="2260"/>
                  </a:cubicBezTo>
                  <a:cubicBezTo>
                    <a:pt x="1497" y="2232"/>
                    <a:pt x="1516" y="2184"/>
                    <a:pt x="1564" y="2203"/>
                  </a:cubicBezTo>
                  <a:cubicBezTo>
                    <a:pt x="1602" y="2213"/>
                    <a:pt x="1611" y="2203"/>
                    <a:pt x="1630" y="2194"/>
                  </a:cubicBezTo>
                  <a:cubicBezTo>
                    <a:pt x="1659" y="2175"/>
                    <a:pt x="1678" y="2156"/>
                    <a:pt x="1707" y="2146"/>
                  </a:cubicBezTo>
                  <a:lnTo>
                    <a:pt x="1707" y="2146"/>
                  </a:lnTo>
                  <a:cubicBezTo>
                    <a:pt x="1735" y="2079"/>
                    <a:pt x="1735" y="2079"/>
                    <a:pt x="1735" y="2079"/>
                  </a:cubicBezTo>
                  <a:cubicBezTo>
                    <a:pt x="1783" y="2003"/>
                    <a:pt x="1964" y="1965"/>
                    <a:pt x="1936" y="1860"/>
                  </a:cubicBezTo>
                  <a:cubicBezTo>
                    <a:pt x="1926" y="1841"/>
                    <a:pt x="1897" y="1803"/>
                    <a:pt x="1897" y="1784"/>
                  </a:cubicBezTo>
                  <a:cubicBezTo>
                    <a:pt x="1907" y="1736"/>
                    <a:pt x="1983" y="1745"/>
                    <a:pt x="1945" y="1679"/>
                  </a:cubicBezTo>
                  <a:cubicBezTo>
                    <a:pt x="1954" y="1631"/>
                    <a:pt x="2012" y="1574"/>
                    <a:pt x="2012" y="1536"/>
                  </a:cubicBezTo>
                  <a:cubicBezTo>
                    <a:pt x="2002" y="1488"/>
                    <a:pt x="1974" y="1440"/>
                    <a:pt x="1964" y="1392"/>
                  </a:cubicBezTo>
                  <a:cubicBezTo>
                    <a:pt x="1954" y="1278"/>
                    <a:pt x="2021" y="1164"/>
                    <a:pt x="1859" y="1211"/>
                  </a:cubicBezTo>
                  <a:cubicBezTo>
                    <a:pt x="1783" y="1240"/>
                    <a:pt x="1716" y="1211"/>
                    <a:pt x="1630" y="1230"/>
                  </a:cubicBezTo>
                  <a:cubicBezTo>
                    <a:pt x="1602" y="1240"/>
                    <a:pt x="1535" y="1278"/>
                    <a:pt x="1506" y="1268"/>
                  </a:cubicBezTo>
                  <a:cubicBezTo>
                    <a:pt x="1487" y="1268"/>
                    <a:pt x="1478" y="1259"/>
                    <a:pt x="1459" y="1259"/>
                  </a:cubicBezTo>
                  <a:cubicBezTo>
                    <a:pt x="1411" y="1268"/>
                    <a:pt x="1392" y="1345"/>
                    <a:pt x="1373" y="1230"/>
                  </a:cubicBezTo>
                  <a:cubicBezTo>
                    <a:pt x="1354" y="1183"/>
                    <a:pt x="1306" y="1135"/>
                    <a:pt x="1306" y="1088"/>
                  </a:cubicBezTo>
                  <a:cubicBezTo>
                    <a:pt x="1306" y="1021"/>
                    <a:pt x="1354" y="1021"/>
                    <a:pt x="1325" y="944"/>
                  </a:cubicBezTo>
                  <a:cubicBezTo>
                    <a:pt x="1344" y="878"/>
                    <a:pt x="1315" y="820"/>
                    <a:pt x="1392" y="801"/>
                  </a:cubicBezTo>
                  <a:cubicBezTo>
                    <a:pt x="1449" y="782"/>
                    <a:pt x="1420" y="734"/>
                    <a:pt x="1402" y="696"/>
                  </a:cubicBezTo>
                  <a:cubicBezTo>
                    <a:pt x="1392" y="658"/>
                    <a:pt x="1402" y="639"/>
                    <a:pt x="1363" y="620"/>
                  </a:cubicBezTo>
                  <a:cubicBezTo>
                    <a:pt x="1344" y="601"/>
                    <a:pt x="1335" y="591"/>
                    <a:pt x="1315" y="572"/>
                  </a:cubicBezTo>
                  <a:lnTo>
                    <a:pt x="1315" y="572"/>
                  </a:lnTo>
                  <a:cubicBezTo>
                    <a:pt x="1230" y="611"/>
                    <a:pt x="1192" y="572"/>
                    <a:pt x="1144" y="525"/>
                  </a:cubicBezTo>
                  <a:cubicBezTo>
                    <a:pt x="1087" y="467"/>
                    <a:pt x="1144" y="420"/>
                    <a:pt x="1048" y="420"/>
                  </a:cubicBezTo>
                  <a:cubicBezTo>
                    <a:pt x="991" y="429"/>
                    <a:pt x="991" y="448"/>
                    <a:pt x="944" y="458"/>
                  </a:cubicBezTo>
                  <a:cubicBezTo>
                    <a:pt x="915" y="467"/>
                    <a:pt x="925" y="353"/>
                    <a:pt x="867" y="334"/>
                  </a:cubicBezTo>
                  <a:cubicBezTo>
                    <a:pt x="781" y="296"/>
                    <a:pt x="715" y="296"/>
                    <a:pt x="658" y="200"/>
                  </a:cubicBezTo>
                  <a:cubicBezTo>
                    <a:pt x="619" y="153"/>
                    <a:pt x="486" y="0"/>
                    <a:pt x="429" y="96"/>
                  </a:cubicBezTo>
                  <a:cubicBezTo>
                    <a:pt x="400" y="134"/>
                    <a:pt x="381" y="220"/>
                    <a:pt x="305" y="172"/>
                  </a:cubicBezTo>
                  <a:cubicBezTo>
                    <a:pt x="228" y="124"/>
                    <a:pt x="209" y="200"/>
                    <a:pt x="247" y="258"/>
                  </a:cubicBezTo>
                  <a:cubicBezTo>
                    <a:pt x="267" y="286"/>
                    <a:pt x="305" y="420"/>
                    <a:pt x="267" y="439"/>
                  </a:cubicBezTo>
                  <a:lnTo>
                    <a:pt x="267" y="439"/>
                  </a:lnTo>
                  <a:cubicBezTo>
                    <a:pt x="267" y="458"/>
                    <a:pt x="247" y="477"/>
                    <a:pt x="238" y="487"/>
                  </a:cubicBezTo>
                  <a:cubicBezTo>
                    <a:pt x="228" y="506"/>
                    <a:pt x="228" y="563"/>
                    <a:pt x="228" y="572"/>
                  </a:cubicBezTo>
                  <a:cubicBezTo>
                    <a:pt x="228" y="611"/>
                    <a:pt x="247" y="620"/>
                    <a:pt x="267" y="649"/>
                  </a:cubicBezTo>
                  <a:cubicBezTo>
                    <a:pt x="286" y="677"/>
                    <a:pt x="267" y="734"/>
                    <a:pt x="267" y="773"/>
                  </a:cubicBezTo>
                  <a:cubicBezTo>
                    <a:pt x="267" y="811"/>
                    <a:pt x="276" y="849"/>
                    <a:pt x="276" y="887"/>
                  </a:cubicBezTo>
                  <a:cubicBezTo>
                    <a:pt x="267" y="935"/>
                    <a:pt x="190" y="897"/>
                    <a:pt x="181" y="944"/>
                  </a:cubicBezTo>
                  <a:cubicBezTo>
                    <a:pt x="162" y="992"/>
                    <a:pt x="105" y="1021"/>
                    <a:pt x="76" y="1068"/>
                  </a:cubicBezTo>
                  <a:cubicBezTo>
                    <a:pt x="57" y="1116"/>
                    <a:pt x="66" y="1250"/>
                    <a:pt x="57" y="1316"/>
                  </a:cubicBezTo>
                  <a:cubicBezTo>
                    <a:pt x="38" y="1383"/>
                    <a:pt x="0" y="1412"/>
                    <a:pt x="57" y="1478"/>
                  </a:cubicBezTo>
                  <a:cubicBezTo>
                    <a:pt x="95" y="1517"/>
                    <a:pt x="152" y="1497"/>
                    <a:pt x="190" y="1536"/>
                  </a:cubicBezTo>
                  <a:cubicBezTo>
                    <a:pt x="219" y="1574"/>
                    <a:pt x="247" y="1583"/>
                    <a:pt x="286" y="1593"/>
                  </a:cubicBezTo>
                  <a:cubicBezTo>
                    <a:pt x="324" y="1622"/>
                    <a:pt x="400" y="1536"/>
                    <a:pt x="429" y="1583"/>
                  </a:cubicBezTo>
                  <a:cubicBezTo>
                    <a:pt x="476" y="1650"/>
                    <a:pt x="505" y="1650"/>
                    <a:pt x="572" y="1679"/>
                  </a:cubicBezTo>
                  <a:cubicBezTo>
                    <a:pt x="600" y="1679"/>
                    <a:pt x="639" y="1679"/>
                    <a:pt x="648" y="1707"/>
                  </a:cubicBezTo>
                  <a:cubicBezTo>
                    <a:pt x="648" y="1717"/>
                    <a:pt x="648" y="1736"/>
                    <a:pt x="658" y="1745"/>
                  </a:cubicBezTo>
                  <a:cubicBezTo>
                    <a:pt x="667" y="1755"/>
                    <a:pt x="705" y="1755"/>
                    <a:pt x="705" y="1784"/>
                  </a:cubicBezTo>
                  <a:cubicBezTo>
                    <a:pt x="705" y="1803"/>
                    <a:pt x="715" y="1841"/>
                    <a:pt x="724" y="1860"/>
                  </a:cubicBezTo>
                  <a:cubicBezTo>
                    <a:pt x="734" y="1898"/>
                    <a:pt x="734" y="1898"/>
                    <a:pt x="734" y="1898"/>
                  </a:cubicBezTo>
                  <a:lnTo>
                    <a:pt x="734" y="1898"/>
                  </a:lnTo>
                  <a:cubicBezTo>
                    <a:pt x="763" y="1917"/>
                    <a:pt x="829" y="1927"/>
                    <a:pt x="839" y="1965"/>
                  </a:cubicBezTo>
                  <a:cubicBezTo>
                    <a:pt x="848" y="2003"/>
                    <a:pt x="867" y="2003"/>
                    <a:pt x="896" y="2031"/>
                  </a:cubicBezTo>
                  <a:cubicBezTo>
                    <a:pt x="915" y="2060"/>
                    <a:pt x="906" y="2079"/>
                    <a:pt x="925" y="2108"/>
                  </a:cubicBezTo>
                  <a:cubicBezTo>
                    <a:pt x="953" y="2156"/>
                    <a:pt x="982" y="2194"/>
                    <a:pt x="1039" y="2222"/>
                  </a:cubicBezTo>
                  <a:cubicBezTo>
                    <a:pt x="1096" y="2260"/>
                    <a:pt x="1144" y="2394"/>
                    <a:pt x="1220" y="2327"/>
                  </a:cubicBezTo>
                  <a:cubicBezTo>
                    <a:pt x="1258" y="2298"/>
                    <a:pt x="1258" y="2251"/>
                    <a:pt x="1315" y="2241"/>
                  </a:cubicBezTo>
                  <a:cubicBezTo>
                    <a:pt x="1344" y="2241"/>
                    <a:pt x="1392" y="2241"/>
                    <a:pt x="1411" y="2260"/>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24" name="Freeform 7"/>
            <p:cNvSpPr>
              <a:spLocks noChangeArrowheads="1"/>
            </p:cNvSpPr>
            <p:nvPr/>
          </p:nvSpPr>
          <p:spPr bwMode="auto">
            <a:xfrm>
              <a:off x="19417271" y="3907664"/>
              <a:ext cx="761894" cy="626195"/>
            </a:xfrm>
            <a:custGeom>
              <a:avLst/>
              <a:gdLst>
                <a:gd name="T0" fmla="*/ 296 w 1536"/>
                <a:gd name="T1" fmla="*/ 0 h 1260"/>
                <a:gd name="T2" fmla="*/ 296 w 1536"/>
                <a:gd name="T3" fmla="*/ 0 h 1260"/>
                <a:gd name="T4" fmla="*/ 343 w 1536"/>
                <a:gd name="T5" fmla="*/ 95 h 1260"/>
                <a:gd name="T6" fmla="*/ 381 w 1536"/>
                <a:gd name="T7" fmla="*/ 95 h 1260"/>
                <a:gd name="T8" fmla="*/ 448 w 1536"/>
                <a:gd name="T9" fmla="*/ 105 h 1260"/>
                <a:gd name="T10" fmla="*/ 486 w 1536"/>
                <a:gd name="T11" fmla="*/ 67 h 1260"/>
                <a:gd name="T12" fmla="*/ 525 w 1536"/>
                <a:gd name="T13" fmla="*/ 57 h 1260"/>
                <a:gd name="T14" fmla="*/ 601 w 1536"/>
                <a:gd name="T15" fmla="*/ 38 h 1260"/>
                <a:gd name="T16" fmla="*/ 744 w 1536"/>
                <a:gd name="T17" fmla="*/ 76 h 1260"/>
                <a:gd name="T18" fmla="*/ 896 w 1536"/>
                <a:gd name="T19" fmla="*/ 57 h 1260"/>
                <a:gd name="T20" fmla="*/ 954 w 1536"/>
                <a:gd name="T21" fmla="*/ 124 h 1260"/>
                <a:gd name="T22" fmla="*/ 1011 w 1536"/>
                <a:gd name="T23" fmla="*/ 181 h 1260"/>
                <a:gd name="T24" fmla="*/ 1125 w 1536"/>
                <a:gd name="T25" fmla="*/ 152 h 1260"/>
                <a:gd name="T26" fmla="*/ 1125 w 1536"/>
                <a:gd name="T27" fmla="*/ 152 h 1260"/>
                <a:gd name="T28" fmla="*/ 1154 w 1536"/>
                <a:gd name="T29" fmla="*/ 286 h 1260"/>
                <a:gd name="T30" fmla="*/ 1144 w 1536"/>
                <a:gd name="T31" fmla="*/ 496 h 1260"/>
                <a:gd name="T32" fmla="*/ 1259 w 1536"/>
                <a:gd name="T33" fmla="*/ 763 h 1260"/>
                <a:gd name="T34" fmla="*/ 1411 w 1536"/>
                <a:gd name="T35" fmla="*/ 973 h 1260"/>
                <a:gd name="T36" fmla="*/ 1535 w 1536"/>
                <a:gd name="T37" fmla="*/ 1078 h 1260"/>
                <a:gd name="T38" fmla="*/ 1535 w 1536"/>
                <a:gd name="T39" fmla="*/ 1078 h 1260"/>
                <a:gd name="T40" fmla="*/ 1411 w 1536"/>
                <a:gd name="T41" fmla="*/ 1163 h 1260"/>
                <a:gd name="T42" fmla="*/ 1287 w 1536"/>
                <a:gd name="T43" fmla="*/ 1259 h 1260"/>
                <a:gd name="T44" fmla="*/ 1192 w 1536"/>
                <a:gd name="T45" fmla="*/ 1259 h 1260"/>
                <a:gd name="T46" fmla="*/ 1192 w 1536"/>
                <a:gd name="T47" fmla="*/ 1259 h 1260"/>
                <a:gd name="T48" fmla="*/ 1106 w 1536"/>
                <a:gd name="T49" fmla="*/ 1230 h 1260"/>
                <a:gd name="T50" fmla="*/ 963 w 1536"/>
                <a:gd name="T51" fmla="*/ 1192 h 1260"/>
                <a:gd name="T52" fmla="*/ 849 w 1536"/>
                <a:gd name="T53" fmla="*/ 1125 h 1260"/>
                <a:gd name="T54" fmla="*/ 801 w 1536"/>
                <a:gd name="T55" fmla="*/ 1040 h 1260"/>
                <a:gd name="T56" fmla="*/ 667 w 1536"/>
                <a:gd name="T57" fmla="*/ 992 h 1260"/>
                <a:gd name="T58" fmla="*/ 458 w 1536"/>
                <a:gd name="T59" fmla="*/ 1020 h 1260"/>
                <a:gd name="T60" fmla="*/ 458 w 1536"/>
                <a:gd name="T61" fmla="*/ 1020 h 1260"/>
                <a:gd name="T62" fmla="*/ 420 w 1536"/>
                <a:gd name="T63" fmla="*/ 935 h 1260"/>
                <a:gd name="T64" fmla="*/ 400 w 1536"/>
                <a:gd name="T65" fmla="*/ 849 h 1260"/>
                <a:gd name="T66" fmla="*/ 324 w 1536"/>
                <a:gd name="T67" fmla="*/ 801 h 1260"/>
                <a:gd name="T68" fmla="*/ 324 w 1536"/>
                <a:gd name="T69" fmla="*/ 801 h 1260"/>
                <a:gd name="T70" fmla="*/ 258 w 1536"/>
                <a:gd name="T71" fmla="*/ 648 h 1260"/>
                <a:gd name="T72" fmla="*/ 219 w 1536"/>
                <a:gd name="T73" fmla="*/ 572 h 1260"/>
                <a:gd name="T74" fmla="*/ 181 w 1536"/>
                <a:gd name="T75" fmla="*/ 381 h 1260"/>
                <a:gd name="T76" fmla="*/ 95 w 1536"/>
                <a:gd name="T77" fmla="*/ 257 h 1260"/>
                <a:gd name="T78" fmla="*/ 0 w 1536"/>
                <a:gd name="T79" fmla="*/ 114 h 1260"/>
                <a:gd name="T80" fmla="*/ 0 w 1536"/>
                <a:gd name="T81" fmla="*/ 114 h 1260"/>
                <a:gd name="T82" fmla="*/ 48 w 1536"/>
                <a:gd name="T83" fmla="*/ 114 h 1260"/>
                <a:gd name="T84" fmla="*/ 153 w 1536"/>
                <a:gd name="T85" fmla="*/ 57 h 1260"/>
                <a:gd name="T86" fmla="*/ 219 w 1536"/>
                <a:gd name="T87" fmla="*/ 48 h 1260"/>
                <a:gd name="T88" fmla="*/ 296 w 1536"/>
                <a:gd name="T89" fmla="*/ 0 h 1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536" h="1260">
                  <a:moveTo>
                    <a:pt x="296" y="0"/>
                  </a:moveTo>
                  <a:lnTo>
                    <a:pt x="296" y="0"/>
                  </a:lnTo>
                  <a:cubicBezTo>
                    <a:pt x="305" y="29"/>
                    <a:pt x="324" y="76"/>
                    <a:pt x="343" y="95"/>
                  </a:cubicBezTo>
                  <a:cubicBezTo>
                    <a:pt x="353" y="95"/>
                    <a:pt x="372" y="95"/>
                    <a:pt x="381" y="95"/>
                  </a:cubicBezTo>
                  <a:cubicBezTo>
                    <a:pt x="400" y="95"/>
                    <a:pt x="420" y="114"/>
                    <a:pt x="448" y="105"/>
                  </a:cubicBezTo>
                  <a:cubicBezTo>
                    <a:pt x="467" y="105"/>
                    <a:pt x="467" y="76"/>
                    <a:pt x="486" y="67"/>
                  </a:cubicBezTo>
                  <a:cubicBezTo>
                    <a:pt x="505" y="48"/>
                    <a:pt x="505" y="57"/>
                    <a:pt x="525" y="57"/>
                  </a:cubicBezTo>
                  <a:cubicBezTo>
                    <a:pt x="543" y="57"/>
                    <a:pt x="563" y="10"/>
                    <a:pt x="601" y="38"/>
                  </a:cubicBezTo>
                  <a:cubicBezTo>
                    <a:pt x="658" y="86"/>
                    <a:pt x="658" y="95"/>
                    <a:pt x="744" y="76"/>
                  </a:cubicBezTo>
                  <a:cubicBezTo>
                    <a:pt x="792" y="67"/>
                    <a:pt x="849" y="38"/>
                    <a:pt x="896" y="57"/>
                  </a:cubicBezTo>
                  <a:cubicBezTo>
                    <a:pt x="934" y="67"/>
                    <a:pt x="944" y="86"/>
                    <a:pt x="954" y="124"/>
                  </a:cubicBezTo>
                  <a:cubicBezTo>
                    <a:pt x="954" y="143"/>
                    <a:pt x="982" y="181"/>
                    <a:pt x="1011" y="181"/>
                  </a:cubicBezTo>
                  <a:cubicBezTo>
                    <a:pt x="1039" y="181"/>
                    <a:pt x="1097" y="134"/>
                    <a:pt x="1125" y="152"/>
                  </a:cubicBezTo>
                  <a:lnTo>
                    <a:pt x="1125" y="152"/>
                  </a:lnTo>
                  <a:cubicBezTo>
                    <a:pt x="1125" y="191"/>
                    <a:pt x="1154" y="239"/>
                    <a:pt x="1154" y="286"/>
                  </a:cubicBezTo>
                  <a:cubicBezTo>
                    <a:pt x="1163" y="343"/>
                    <a:pt x="1154" y="429"/>
                    <a:pt x="1144" y="496"/>
                  </a:cubicBezTo>
                  <a:cubicBezTo>
                    <a:pt x="1116" y="639"/>
                    <a:pt x="1173" y="668"/>
                    <a:pt x="1259" y="763"/>
                  </a:cubicBezTo>
                  <a:cubicBezTo>
                    <a:pt x="1326" y="830"/>
                    <a:pt x="1335" y="925"/>
                    <a:pt x="1411" y="973"/>
                  </a:cubicBezTo>
                  <a:cubicBezTo>
                    <a:pt x="1459" y="1001"/>
                    <a:pt x="1497" y="1040"/>
                    <a:pt x="1535" y="1078"/>
                  </a:cubicBezTo>
                  <a:lnTo>
                    <a:pt x="1535" y="1078"/>
                  </a:lnTo>
                  <a:cubicBezTo>
                    <a:pt x="1497" y="1106"/>
                    <a:pt x="1450" y="1144"/>
                    <a:pt x="1411" y="1163"/>
                  </a:cubicBezTo>
                  <a:cubicBezTo>
                    <a:pt x="1373" y="1202"/>
                    <a:pt x="1335" y="1249"/>
                    <a:pt x="1287" y="1259"/>
                  </a:cubicBezTo>
                  <a:cubicBezTo>
                    <a:pt x="1259" y="1259"/>
                    <a:pt x="1221" y="1259"/>
                    <a:pt x="1192" y="1259"/>
                  </a:cubicBezTo>
                  <a:lnTo>
                    <a:pt x="1192" y="1259"/>
                  </a:lnTo>
                  <a:cubicBezTo>
                    <a:pt x="1106" y="1230"/>
                    <a:pt x="1106" y="1230"/>
                    <a:pt x="1106" y="1230"/>
                  </a:cubicBezTo>
                  <a:cubicBezTo>
                    <a:pt x="1059" y="1230"/>
                    <a:pt x="1020" y="1154"/>
                    <a:pt x="963" y="1192"/>
                  </a:cubicBezTo>
                  <a:cubicBezTo>
                    <a:pt x="896" y="1240"/>
                    <a:pt x="877" y="1173"/>
                    <a:pt x="849" y="1125"/>
                  </a:cubicBezTo>
                  <a:cubicBezTo>
                    <a:pt x="839" y="1106"/>
                    <a:pt x="820" y="1049"/>
                    <a:pt x="801" y="1040"/>
                  </a:cubicBezTo>
                  <a:cubicBezTo>
                    <a:pt x="772" y="1020"/>
                    <a:pt x="706" y="1001"/>
                    <a:pt x="667" y="992"/>
                  </a:cubicBezTo>
                  <a:cubicBezTo>
                    <a:pt x="582" y="973"/>
                    <a:pt x="534" y="982"/>
                    <a:pt x="458" y="1020"/>
                  </a:cubicBezTo>
                  <a:lnTo>
                    <a:pt x="458" y="1020"/>
                  </a:lnTo>
                  <a:cubicBezTo>
                    <a:pt x="448" y="992"/>
                    <a:pt x="429" y="963"/>
                    <a:pt x="420" y="935"/>
                  </a:cubicBezTo>
                  <a:cubicBezTo>
                    <a:pt x="410" y="896"/>
                    <a:pt x="410" y="877"/>
                    <a:pt x="400" y="849"/>
                  </a:cubicBezTo>
                  <a:cubicBezTo>
                    <a:pt x="381" y="820"/>
                    <a:pt x="343" y="811"/>
                    <a:pt x="324" y="801"/>
                  </a:cubicBezTo>
                  <a:lnTo>
                    <a:pt x="324" y="801"/>
                  </a:lnTo>
                  <a:cubicBezTo>
                    <a:pt x="315" y="773"/>
                    <a:pt x="258" y="677"/>
                    <a:pt x="258" y="648"/>
                  </a:cubicBezTo>
                  <a:cubicBezTo>
                    <a:pt x="258" y="620"/>
                    <a:pt x="238" y="591"/>
                    <a:pt x="219" y="572"/>
                  </a:cubicBezTo>
                  <a:cubicBezTo>
                    <a:pt x="181" y="515"/>
                    <a:pt x="162" y="458"/>
                    <a:pt x="181" y="381"/>
                  </a:cubicBezTo>
                  <a:cubicBezTo>
                    <a:pt x="162" y="324"/>
                    <a:pt x="133" y="296"/>
                    <a:pt x="95" y="257"/>
                  </a:cubicBezTo>
                  <a:cubicBezTo>
                    <a:pt x="57" y="229"/>
                    <a:pt x="9" y="162"/>
                    <a:pt x="0" y="114"/>
                  </a:cubicBezTo>
                  <a:lnTo>
                    <a:pt x="0" y="114"/>
                  </a:lnTo>
                  <a:cubicBezTo>
                    <a:pt x="19" y="114"/>
                    <a:pt x="29" y="124"/>
                    <a:pt x="48" y="114"/>
                  </a:cubicBezTo>
                  <a:cubicBezTo>
                    <a:pt x="86" y="86"/>
                    <a:pt x="105" y="38"/>
                    <a:pt x="153" y="57"/>
                  </a:cubicBezTo>
                  <a:cubicBezTo>
                    <a:pt x="191" y="67"/>
                    <a:pt x="200" y="57"/>
                    <a:pt x="219" y="48"/>
                  </a:cubicBezTo>
                  <a:cubicBezTo>
                    <a:pt x="248" y="29"/>
                    <a:pt x="267" y="10"/>
                    <a:pt x="296" y="0"/>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25" name="Freeform 8"/>
            <p:cNvSpPr>
              <a:spLocks noChangeArrowheads="1"/>
            </p:cNvSpPr>
            <p:nvPr/>
          </p:nvSpPr>
          <p:spPr bwMode="auto">
            <a:xfrm>
              <a:off x="16691533" y="2742855"/>
              <a:ext cx="1103432" cy="1293990"/>
            </a:xfrm>
            <a:custGeom>
              <a:avLst/>
              <a:gdLst>
                <a:gd name="T0" fmla="*/ 2088 w 2222"/>
                <a:gd name="T1" fmla="*/ 1001 h 2604"/>
                <a:gd name="T2" fmla="*/ 2049 w 2222"/>
                <a:gd name="T3" fmla="*/ 725 h 2604"/>
                <a:gd name="T4" fmla="*/ 2040 w 2222"/>
                <a:gd name="T5" fmla="*/ 353 h 2604"/>
                <a:gd name="T6" fmla="*/ 2107 w 2222"/>
                <a:gd name="T7" fmla="*/ 315 h 2604"/>
                <a:gd name="T8" fmla="*/ 2068 w 2222"/>
                <a:gd name="T9" fmla="*/ 191 h 2604"/>
                <a:gd name="T10" fmla="*/ 2135 w 2222"/>
                <a:gd name="T11" fmla="*/ 95 h 2604"/>
                <a:gd name="T12" fmla="*/ 2154 w 2222"/>
                <a:gd name="T13" fmla="*/ 0 h 2604"/>
                <a:gd name="T14" fmla="*/ 1973 w 2222"/>
                <a:gd name="T15" fmla="*/ 143 h 2604"/>
                <a:gd name="T16" fmla="*/ 1706 w 2222"/>
                <a:gd name="T17" fmla="*/ 296 h 2604"/>
                <a:gd name="T18" fmla="*/ 1363 w 2222"/>
                <a:gd name="T19" fmla="*/ 563 h 2604"/>
                <a:gd name="T20" fmla="*/ 1239 w 2222"/>
                <a:gd name="T21" fmla="*/ 648 h 2604"/>
                <a:gd name="T22" fmla="*/ 1239 w 2222"/>
                <a:gd name="T23" fmla="*/ 763 h 2604"/>
                <a:gd name="T24" fmla="*/ 1125 w 2222"/>
                <a:gd name="T25" fmla="*/ 849 h 2604"/>
                <a:gd name="T26" fmla="*/ 992 w 2222"/>
                <a:gd name="T27" fmla="*/ 887 h 2604"/>
                <a:gd name="T28" fmla="*/ 830 w 2222"/>
                <a:gd name="T29" fmla="*/ 1001 h 2604"/>
                <a:gd name="T30" fmla="*/ 563 w 2222"/>
                <a:gd name="T31" fmla="*/ 1278 h 2604"/>
                <a:gd name="T32" fmla="*/ 238 w 2222"/>
                <a:gd name="T33" fmla="*/ 1135 h 2604"/>
                <a:gd name="T34" fmla="*/ 191 w 2222"/>
                <a:gd name="T35" fmla="*/ 1163 h 2604"/>
                <a:gd name="T36" fmla="*/ 67 w 2222"/>
                <a:gd name="T37" fmla="*/ 1230 h 2604"/>
                <a:gd name="T38" fmla="*/ 114 w 2222"/>
                <a:gd name="T39" fmla="*/ 1335 h 2604"/>
                <a:gd name="T40" fmla="*/ 267 w 2222"/>
                <a:gd name="T41" fmla="*/ 1555 h 2604"/>
                <a:gd name="T42" fmla="*/ 420 w 2222"/>
                <a:gd name="T43" fmla="*/ 1669 h 2604"/>
                <a:gd name="T44" fmla="*/ 391 w 2222"/>
                <a:gd name="T45" fmla="*/ 1955 h 2604"/>
                <a:gd name="T46" fmla="*/ 382 w 2222"/>
                <a:gd name="T47" fmla="*/ 2336 h 2604"/>
                <a:gd name="T48" fmla="*/ 467 w 2222"/>
                <a:gd name="T49" fmla="*/ 2327 h 2604"/>
                <a:gd name="T50" fmla="*/ 505 w 2222"/>
                <a:gd name="T51" fmla="*/ 2108 h 2604"/>
                <a:gd name="T52" fmla="*/ 658 w 2222"/>
                <a:gd name="T53" fmla="*/ 2012 h 2604"/>
                <a:gd name="T54" fmla="*/ 906 w 2222"/>
                <a:gd name="T55" fmla="*/ 1869 h 2604"/>
                <a:gd name="T56" fmla="*/ 1210 w 2222"/>
                <a:gd name="T57" fmla="*/ 2165 h 2604"/>
                <a:gd name="T58" fmla="*/ 1449 w 2222"/>
                <a:gd name="T59" fmla="*/ 2270 h 2604"/>
                <a:gd name="T60" fmla="*/ 1477 w 2222"/>
                <a:gd name="T61" fmla="*/ 2489 h 2604"/>
                <a:gd name="T62" fmla="*/ 1630 w 2222"/>
                <a:gd name="T63" fmla="*/ 2585 h 2604"/>
                <a:gd name="T64" fmla="*/ 1716 w 2222"/>
                <a:gd name="T65" fmla="*/ 2537 h 2604"/>
                <a:gd name="T66" fmla="*/ 1887 w 2222"/>
                <a:gd name="T67" fmla="*/ 2470 h 2604"/>
                <a:gd name="T68" fmla="*/ 2078 w 2222"/>
                <a:gd name="T69" fmla="*/ 2365 h 2604"/>
                <a:gd name="T70" fmla="*/ 2049 w 2222"/>
                <a:gd name="T71" fmla="*/ 2231 h 2604"/>
                <a:gd name="T72" fmla="*/ 2211 w 2222"/>
                <a:gd name="T73" fmla="*/ 2136 h 2604"/>
                <a:gd name="T74" fmla="*/ 2116 w 2222"/>
                <a:gd name="T75" fmla="*/ 1936 h 2604"/>
                <a:gd name="T76" fmla="*/ 2040 w 2222"/>
                <a:gd name="T77" fmla="*/ 1717 h 2604"/>
                <a:gd name="T78" fmla="*/ 1983 w 2222"/>
                <a:gd name="T79" fmla="*/ 1497 h 2604"/>
                <a:gd name="T80" fmla="*/ 2002 w 2222"/>
                <a:gd name="T81" fmla="*/ 1354 h 2604"/>
                <a:gd name="T82" fmla="*/ 2164 w 2222"/>
                <a:gd name="T83" fmla="*/ 1135 h 2604"/>
                <a:gd name="T84" fmla="*/ 2088 w 2222"/>
                <a:gd name="T85" fmla="*/ 1001 h 26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22" h="2604">
                  <a:moveTo>
                    <a:pt x="2088" y="1001"/>
                  </a:moveTo>
                  <a:lnTo>
                    <a:pt x="2088" y="1001"/>
                  </a:lnTo>
                  <a:cubicBezTo>
                    <a:pt x="2040" y="954"/>
                    <a:pt x="2011" y="934"/>
                    <a:pt x="2002" y="858"/>
                  </a:cubicBezTo>
                  <a:cubicBezTo>
                    <a:pt x="1983" y="782"/>
                    <a:pt x="2021" y="772"/>
                    <a:pt x="2049" y="725"/>
                  </a:cubicBezTo>
                  <a:cubicBezTo>
                    <a:pt x="2088" y="658"/>
                    <a:pt x="2049" y="610"/>
                    <a:pt x="2059" y="553"/>
                  </a:cubicBezTo>
                  <a:cubicBezTo>
                    <a:pt x="2078" y="486"/>
                    <a:pt x="2021" y="429"/>
                    <a:pt x="2040" y="353"/>
                  </a:cubicBezTo>
                  <a:cubicBezTo>
                    <a:pt x="2107" y="315"/>
                    <a:pt x="2107" y="315"/>
                    <a:pt x="2107" y="315"/>
                  </a:cubicBezTo>
                  <a:lnTo>
                    <a:pt x="2107" y="315"/>
                  </a:lnTo>
                  <a:cubicBezTo>
                    <a:pt x="2125" y="296"/>
                    <a:pt x="2164" y="276"/>
                    <a:pt x="2135" y="258"/>
                  </a:cubicBezTo>
                  <a:cubicBezTo>
                    <a:pt x="2116" y="238"/>
                    <a:pt x="2078" y="219"/>
                    <a:pt x="2068" y="191"/>
                  </a:cubicBezTo>
                  <a:cubicBezTo>
                    <a:pt x="2068" y="172"/>
                    <a:pt x="2088" y="143"/>
                    <a:pt x="2107" y="133"/>
                  </a:cubicBezTo>
                  <a:cubicBezTo>
                    <a:pt x="2116" y="114"/>
                    <a:pt x="2125" y="105"/>
                    <a:pt x="2135" y="95"/>
                  </a:cubicBezTo>
                  <a:cubicBezTo>
                    <a:pt x="2154" y="0"/>
                    <a:pt x="2154" y="0"/>
                    <a:pt x="2154" y="0"/>
                  </a:cubicBezTo>
                  <a:lnTo>
                    <a:pt x="2154" y="0"/>
                  </a:lnTo>
                  <a:cubicBezTo>
                    <a:pt x="2135" y="0"/>
                    <a:pt x="2125" y="0"/>
                    <a:pt x="2116" y="0"/>
                  </a:cubicBezTo>
                  <a:cubicBezTo>
                    <a:pt x="2030" y="0"/>
                    <a:pt x="2030" y="124"/>
                    <a:pt x="1973" y="143"/>
                  </a:cubicBezTo>
                  <a:cubicBezTo>
                    <a:pt x="1897" y="162"/>
                    <a:pt x="1859" y="219"/>
                    <a:pt x="1839" y="296"/>
                  </a:cubicBezTo>
                  <a:cubicBezTo>
                    <a:pt x="1811" y="372"/>
                    <a:pt x="1754" y="315"/>
                    <a:pt x="1706" y="296"/>
                  </a:cubicBezTo>
                  <a:cubicBezTo>
                    <a:pt x="1563" y="229"/>
                    <a:pt x="1563" y="381"/>
                    <a:pt x="1515" y="477"/>
                  </a:cubicBezTo>
                  <a:cubicBezTo>
                    <a:pt x="1477" y="553"/>
                    <a:pt x="1468" y="582"/>
                    <a:pt x="1363" y="563"/>
                  </a:cubicBezTo>
                  <a:cubicBezTo>
                    <a:pt x="1296" y="553"/>
                    <a:pt x="1325" y="610"/>
                    <a:pt x="1287" y="639"/>
                  </a:cubicBezTo>
                  <a:cubicBezTo>
                    <a:pt x="1277" y="648"/>
                    <a:pt x="1248" y="639"/>
                    <a:pt x="1239" y="648"/>
                  </a:cubicBezTo>
                  <a:cubicBezTo>
                    <a:pt x="1210" y="706"/>
                    <a:pt x="1210" y="706"/>
                    <a:pt x="1210" y="706"/>
                  </a:cubicBezTo>
                  <a:cubicBezTo>
                    <a:pt x="1210" y="734"/>
                    <a:pt x="1239" y="725"/>
                    <a:pt x="1239" y="763"/>
                  </a:cubicBezTo>
                  <a:cubicBezTo>
                    <a:pt x="1239" y="782"/>
                    <a:pt x="1191" y="782"/>
                    <a:pt x="1182" y="782"/>
                  </a:cubicBezTo>
                  <a:cubicBezTo>
                    <a:pt x="1125" y="782"/>
                    <a:pt x="1162" y="868"/>
                    <a:pt x="1125" y="849"/>
                  </a:cubicBezTo>
                  <a:cubicBezTo>
                    <a:pt x="1106" y="839"/>
                    <a:pt x="1078" y="801"/>
                    <a:pt x="1068" y="820"/>
                  </a:cubicBezTo>
                  <a:cubicBezTo>
                    <a:pt x="1049" y="849"/>
                    <a:pt x="1001" y="868"/>
                    <a:pt x="992" y="887"/>
                  </a:cubicBezTo>
                  <a:cubicBezTo>
                    <a:pt x="973" y="954"/>
                    <a:pt x="944" y="925"/>
                    <a:pt x="896" y="954"/>
                  </a:cubicBezTo>
                  <a:cubicBezTo>
                    <a:pt x="877" y="973"/>
                    <a:pt x="858" y="982"/>
                    <a:pt x="830" y="1001"/>
                  </a:cubicBezTo>
                  <a:cubicBezTo>
                    <a:pt x="753" y="1049"/>
                    <a:pt x="696" y="1135"/>
                    <a:pt x="649" y="1201"/>
                  </a:cubicBezTo>
                  <a:cubicBezTo>
                    <a:pt x="620" y="1240"/>
                    <a:pt x="572" y="1230"/>
                    <a:pt x="563" y="1278"/>
                  </a:cubicBezTo>
                  <a:cubicBezTo>
                    <a:pt x="534" y="1392"/>
                    <a:pt x="372" y="1240"/>
                    <a:pt x="324" y="1192"/>
                  </a:cubicBezTo>
                  <a:cubicBezTo>
                    <a:pt x="305" y="1173"/>
                    <a:pt x="258" y="1154"/>
                    <a:pt x="238" y="1135"/>
                  </a:cubicBezTo>
                  <a:lnTo>
                    <a:pt x="238" y="1135"/>
                  </a:lnTo>
                  <a:cubicBezTo>
                    <a:pt x="191" y="1163"/>
                    <a:pt x="191" y="1163"/>
                    <a:pt x="191" y="1163"/>
                  </a:cubicBezTo>
                  <a:cubicBezTo>
                    <a:pt x="153" y="1163"/>
                    <a:pt x="143" y="1144"/>
                    <a:pt x="124" y="1125"/>
                  </a:cubicBezTo>
                  <a:cubicBezTo>
                    <a:pt x="76" y="1078"/>
                    <a:pt x="95" y="1211"/>
                    <a:pt x="67" y="1230"/>
                  </a:cubicBezTo>
                  <a:cubicBezTo>
                    <a:pt x="38" y="1240"/>
                    <a:pt x="0" y="1316"/>
                    <a:pt x="0" y="1345"/>
                  </a:cubicBezTo>
                  <a:cubicBezTo>
                    <a:pt x="29" y="1364"/>
                    <a:pt x="86" y="1316"/>
                    <a:pt x="114" y="1335"/>
                  </a:cubicBezTo>
                  <a:cubicBezTo>
                    <a:pt x="114" y="1373"/>
                    <a:pt x="124" y="1535"/>
                    <a:pt x="153" y="1555"/>
                  </a:cubicBezTo>
                  <a:cubicBezTo>
                    <a:pt x="172" y="1573"/>
                    <a:pt x="229" y="1545"/>
                    <a:pt x="267" y="1555"/>
                  </a:cubicBezTo>
                  <a:cubicBezTo>
                    <a:pt x="277" y="1564"/>
                    <a:pt x="286" y="1602"/>
                    <a:pt x="296" y="1612"/>
                  </a:cubicBezTo>
                  <a:cubicBezTo>
                    <a:pt x="305" y="1659"/>
                    <a:pt x="382" y="1659"/>
                    <a:pt x="420" y="1669"/>
                  </a:cubicBezTo>
                  <a:cubicBezTo>
                    <a:pt x="467" y="1707"/>
                    <a:pt x="420" y="1822"/>
                    <a:pt x="420" y="1860"/>
                  </a:cubicBezTo>
                  <a:cubicBezTo>
                    <a:pt x="420" y="1917"/>
                    <a:pt x="429" y="1907"/>
                    <a:pt x="391" y="1955"/>
                  </a:cubicBezTo>
                  <a:cubicBezTo>
                    <a:pt x="362" y="1993"/>
                    <a:pt x="362" y="2041"/>
                    <a:pt x="362" y="2079"/>
                  </a:cubicBezTo>
                  <a:cubicBezTo>
                    <a:pt x="382" y="2336"/>
                    <a:pt x="382" y="2336"/>
                    <a:pt x="382" y="2336"/>
                  </a:cubicBezTo>
                  <a:lnTo>
                    <a:pt x="382" y="2336"/>
                  </a:lnTo>
                  <a:cubicBezTo>
                    <a:pt x="391" y="2336"/>
                    <a:pt x="458" y="2336"/>
                    <a:pt x="467" y="2327"/>
                  </a:cubicBezTo>
                  <a:cubicBezTo>
                    <a:pt x="477" y="2289"/>
                    <a:pt x="467" y="2231"/>
                    <a:pt x="467" y="2193"/>
                  </a:cubicBezTo>
                  <a:cubicBezTo>
                    <a:pt x="477" y="2165"/>
                    <a:pt x="477" y="2117"/>
                    <a:pt x="505" y="2108"/>
                  </a:cubicBezTo>
                  <a:cubicBezTo>
                    <a:pt x="525" y="2098"/>
                    <a:pt x="553" y="2117"/>
                    <a:pt x="572" y="2098"/>
                  </a:cubicBezTo>
                  <a:cubicBezTo>
                    <a:pt x="601" y="2069"/>
                    <a:pt x="629" y="2022"/>
                    <a:pt x="658" y="2012"/>
                  </a:cubicBezTo>
                  <a:cubicBezTo>
                    <a:pt x="706" y="1993"/>
                    <a:pt x="725" y="2022"/>
                    <a:pt x="772" y="1974"/>
                  </a:cubicBezTo>
                  <a:cubicBezTo>
                    <a:pt x="811" y="1936"/>
                    <a:pt x="849" y="1898"/>
                    <a:pt x="906" y="1869"/>
                  </a:cubicBezTo>
                  <a:cubicBezTo>
                    <a:pt x="982" y="1822"/>
                    <a:pt x="1059" y="1964"/>
                    <a:pt x="1097" y="2003"/>
                  </a:cubicBezTo>
                  <a:cubicBezTo>
                    <a:pt x="1153" y="2060"/>
                    <a:pt x="1162" y="2108"/>
                    <a:pt x="1210" y="2165"/>
                  </a:cubicBezTo>
                  <a:cubicBezTo>
                    <a:pt x="1296" y="2279"/>
                    <a:pt x="1334" y="1984"/>
                    <a:pt x="1382" y="2136"/>
                  </a:cubicBezTo>
                  <a:cubicBezTo>
                    <a:pt x="1401" y="2203"/>
                    <a:pt x="1410" y="2222"/>
                    <a:pt x="1449" y="2270"/>
                  </a:cubicBezTo>
                  <a:cubicBezTo>
                    <a:pt x="1468" y="2308"/>
                    <a:pt x="1410" y="2375"/>
                    <a:pt x="1429" y="2413"/>
                  </a:cubicBezTo>
                  <a:cubicBezTo>
                    <a:pt x="1468" y="2441"/>
                    <a:pt x="1468" y="2451"/>
                    <a:pt x="1477" y="2489"/>
                  </a:cubicBezTo>
                  <a:cubicBezTo>
                    <a:pt x="1487" y="2527"/>
                    <a:pt x="1477" y="2575"/>
                    <a:pt x="1515" y="2594"/>
                  </a:cubicBezTo>
                  <a:cubicBezTo>
                    <a:pt x="1544" y="2603"/>
                    <a:pt x="1611" y="2565"/>
                    <a:pt x="1630" y="2585"/>
                  </a:cubicBezTo>
                  <a:lnTo>
                    <a:pt x="1630" y="2585"/>
                  </a:lnTo>
                  <a:cubicBezTo>
                    <a:pt x="1658" y="2575"/>
                    <a:pt x="1677" y="2546"/>
                    <a:pt x="1716" y="2537"/>
                  </a:cubicBezTo>
                  <a:cubicBezTo>
                    <a:pt x="1754" y="2518"/>
                    <a:pt x="1782" y="2498"/>
                    <a:pt x="1821" y="2480"/>
                  </a:cubicBezTo>
                  <a:cubicBezTo>
                    <a:pt x="1849" y="2470"/>
                    <a:pt x="1859" y="2470"/>
                    <a:pt x="1887" y="2470"/>
                  </a:cubicBezTo>
                  <a:cubicBezTo>
                    <a:pt x="1935" y="2470"/>
                    <a:pt x="1963" y="2451"/>
                    <a:pt x="1992" y="2422"/>
                  </a:cubicBezTo>
                  <a:cubicBezTo>
                    <a:pt x="2021" y="2403"/>
                    <a:pt x="2059" y="2375"/>
                    <a:pt x="2078" y="2365"/>
                  </a:cubicBezTo>
                  <a:lnTo>
                    <a:pt x="2078" y="2365"/>
                  </a:lnTo>
                  <a:cubicBezTo>
                    <a:pt x="2078" y="2346"/>
                    <a:pt x="2030" y="2260"/>
                    <a:pt x="2049" y="2231"/>
                  </a:cubicBezTo>
                  <a:cubicBezTo>
                    <a:pt x="2059" y="2231"/>
                    <a:pt x="2068" y="2231"/>
                    <a:pt x="2078" y="2231"/>
                  </a:cubicBezTo>
                  <a:cubicBezTo>
                    <a:pt x="2145" y="2231"/>
                    <a:pt x="2173" y="2174"/>
                    <a:pt x="2211" y="2136"/>
                  </a:cubicBezTo>
                  <a:cubicBezTo>
                    <a:pt x="2221" y="2069"/>
                    <a:pt x="2173" y="2079"/>
                    <a:pt x="2164" y="2031"/>
                  </a:cubicBezTo>
                  <a:cubicBezTo>
                    <a:pt x="2145" y="1964"/>
                    <a:pt x="2164" y="1993"/>
                    <a:pt x="2116" y="1936"/>
                  </a:cubicBezTo>
                  <a:cubicBezTo>
                    <a:pt x="2097" y="1917"/>
                    <a:pt x="2040" y="1879"/>
                    <a:pt x="2049" y="1850"/>
                  </a:cubicBezTo>
                  <a:cubicBezTo>
                    <a:pt x="2059" y="1774"/>
                    <a:pt x="2125" y="1802"/>
                    <a:pt x="2040" y="1717"/>
                  </a:cubicBezTo>
                  <a:cubicBezTo>
                    <a:pt x="2011" y="1688"/>
                    <a:pt x="1963" y="1640"/>
                    <a:pt x="1954" y="1592"/>
                  </a:cubicBezTo>
                  <a:cubicBezTo>
                    <a:pt x="1954" y="1564"/>
                    <a:pt x="2011" y="1545"/>
                    <a:pt x="1983" y="1497"/>
                  </a:cubicBezTo>
                  <a:cubicBezTo>
                    <a:pt x="1973" y="1478"/>
                    <a:pt x="1973" y="1440"/>
                    <a:pt x="1963" y="1411"/>
                  </a:cubicBezTo>
                  <a:cubicBezTo>
                    <a:pt x="1954" y="1354"/>
                    <a:pt x="1944" y="1335"/>
                    <a:pt x="2002" y="1354"/>
                  </a:cubicBezTo>
                  <a:cubicBezTo>
                    <a:pt x="2068" y="1383"/>
                    <a:pt x="2097" y="1335"/>
                    <a:pt x="2145" y="1306"/>
                  </a:cubicBezTo>
                  <a:cubicBezTo>
                    <a:pt x="2202" y="1249"/>
                    <a:pt x="2202" y="1201"/>
                    <a:pt x="2164" y="1135"/>
                  </a:cubicBezTo>
                  <a:cubicBezTo>
                    <a:pt x="2154" y="1106"/>
                    <a:pt x="2145" y="1087"/>
                    <a:pt x="2125" y="1068"/>
                  </a:cubicBezTo>
                  <a:cubicBezTo>
                    <a:pt x="2116" y="1049"/>
                    <a:pt x="2107" y="1030"/>
                    <a:pt x="2088" y="1001"/>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26" name="Freeform 9"/>
            <p:cNvSpPr>
              <a:spLocks noChangeArrowheads="1"/>
            </p:cNvSpPr>
            <p:nvPr/>
          </p:nvSpPr>
          <p:spPr bwMode="auto">
            <a:xfrm>
              <a:off x="17674550" y="2898308"/>
              <a:ext cx="1405563" cy="1083798"/>
            </a:xfrm>
            <a:custGeom>
              <a:avLst/>
              <a:gdLst>
                <a:gd name="T0" fmla="*/ 105 w 2833"/>
                <a:gd name="T1" fmla="*/ 686 h 2184"/>
                <a:gd name="T2" fmla="*/ 66 w 2833"/>
                <a:gd name="T3" fmla="*/ 410 h 2184"/>
                <a:gd name="T4" fmla="*/ 57 w 2833"/>
                <a:gd name="T5" fmla="*/ 38 h 2184"/>
                <a:gd name="T6" fmla="*/ 124 w 2833"/>
                <a:gd name="T7" fmla="*/ 0 h 2184"/>
                <a:gd name="T8" fmla="*/ 200 w 2833"/>
                <a:gd name="T9" fmla="*/ 47 h 2184"/>
                <a:gd name="T10" fmla="*/ 448 w 2833"/>
                <a:gd name="T11" fmla="*/ 152 h 2184"/>
                <a:gd name="T12" fmla="*/ 734 w 2833"/>
                <a:gd name="T13" fmla="*/ 410 h 2184"/>
                <a:gd name="T14" fmla="*/ 1001 w 2833"/>
                <a:gd name="T15" fmla="*/ 601 h 2184"/>
                <a:gd name="T16" fmla="*/ 1268 w 2833"/>
                <a:gd name="T17" fmla="*/ 744 h 2184"/>
                <a:gd name="T18" fmla="*/ 1440 w 2833"/>
                <a:gd name="T19" fmla="*/ 524 h 2184"/>
                <a:gd name="T20" fmla="*/ 1564 w 2833"/>
                <a:gd name="T21" fmla="*/ 286 h 2184"/>
                <a:gd name="T22" fmla="*/ 1888 w 2833"/>
                <a:gd name="T23" fmla="*/ 391 h 2184"/>
                <a:gd name="T24" fmla="*/ 2126 w 2833"/>
                <a:gd name="T25" fmla="*/ 295 h 2184"/>
                <a:gd name="T26" fmla="*/ 2365 w 2833"/>
                <a:gd name="T27" fmla="*/ 324 h 2184"/>
                <a:gd name="T28" fmla="*/ 2336 w 2833"/>
                <a:gd name="T29" fmla="*/ 372 h 2184"/>
                <a:gd name="T30" fmla="*/ 2365 w 2833"/>
                <a:gd name="T31" fmla="*/ 534 h 2184"/>
                <a:gd name="T32" fmla="*/ 2374 w 2833"/>
                <a:gd name="T33" fmla="*/ 772 h 2184"/>
                <a:gd name="T34" fmla="*/ 2174 w 2833"/>
                <a:gd name="T35" fmla="*/ 953 h 2184"/>
                <a:gd name="T36" fmla="*/ 2155 w 2833"/>
                <a:gd name="T37" fmla="*/ 1363 h 2184"/>
                <a:gd name="T38" fmla="*/ 2384 w 2833"/>
                <a:gd name="T39" fmla="*/ 1478 h 2184"/>
                <a:gd name="T40" fmla="*/ 2670 w 2833"/>
                <a:gd name="T41" fmla="*/ 1564 h 2184"/>
                <a:gd name="T42" fmla="*/ 2756 w 2833"/>
                <a:gd name="T43" fmla="*/ 1630 h 2184"/>
                <a:gd name="T44" fmla="*/ 2822 w 2833"/>
                <a:gd name="T45" fmla="*/ 1745 h 2184"/>
                <a:gd name="T46" fmla="*/ 2832 w 2833"/>
                <a:gd name="T47" fmla="*/ 1783 h 2184"/>
                <a:gd name="T48" fmla="*/ 2632 w 2833"/>
                <a:gd name="T49" fmla="*/ 1707 h 2184"/>
                <a:gd name="T50" fmla="*/ 2412 w 2833"/>
                <a:gd name="T51" fmla="*/ 2165 h 2184"/>
                <a:gd name="T52" fmla="*/ 2126 w 2833"/>
                <a:gd name="T53" fmla="*/ 1964 h 2184"/>
                <a:gd name="T54" fmla="*/ 1888 w 2833"/>
                <a:gd name="T55" fmla="*/ 1964 h 2184"/>
                <a:gd name="T56" fmla="*/ 1649 w 2833"/>
                <a:gd name="T57" fmla="*/ 2107 h 2184"/>
                <a:gd name="T58" fmla="*/ 1363 w 2833"/>
                <a:gd name="T59" fmla="*/ 1945 h 2184"/>
                <a:gd name="T60" fmla="*/ 1192 w 2833"/>
                <a:gd name="T61" fmla="*/ 1716 h 2184"/>
                <a:gd name="T62" fmla="*/ 1125 w 2833"/>
                <a:gd name="T63" fmla="*/ 1869 h 2184"/>
                <a:gd name="T64" fmla="*/ 1020 w 2833"/>
                <a:gd name="T65" fmla="*/ 1802 h 2184"/>
                <a:gd name="T66" fmla="*/ 886 w 2833"/>
                <a:gd name="T67" fmla="*/ 1478 h 2184"/>
                <a:gd name="T68" fmla="*/ 925 w 2833"/>
                <a:gd name="T69" fmla="*/ 1363 h 2184"/>
                <a:gd name="T70" fmla="*/ 534 w 2833"/>
                <a:gd name="T71" fmla="*/ 791 h 2184"/>
                <a:gd name="T72" fmla="*/ 391 w 2833"/>
                <a:gd name="T73" fmla="*/ 686 h 2184"/>
                <a:gd name="T74" fmla="*/ 200 w 2833"/>
                <a:gd name="T75" fmla="*/ 715 h 2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833" h="2184">
                  <a:moveTo>
                    <a:pt x="105" y="686"/>
                  </a:moveTo>
                  <a:lnTo>
                    <a:pt x="105" y="686"/>
                  </a:lnTo>
                  <a:cubicBezTo>
                    <a:pt x="57" y="639"/>
                    <a:pt x="28" y="619"/>
                    <a:pt x="19" y="543"/>
                  </a:cubicBezTo>
                  <a:cubicBezTo>
                    <a:pt x="0" y="467"/>
                    <a:pt x="38" y="457"/>
                    <a:pt x="66" y="410"/>
                  </a:cubicBezTo>
                  <a:cubicBezTo>
                    <a:pt x="105" y="343"/>
                    <a:pt x="66" y="295"/>
                    <a:pt x="76" y="238"/>
                  </a:cubicBezTo>
                  <a:cubicBezTo>
                    <a:pt x="95" y="171"/>
                    <a:pt x="38" y="114"/>
                    <a:pt x="57" y="38"/>
                  </a:cubicBezTo>
                  <a:cubicBezTo>
                    <a:pt x="124" y="0"/>
                    <a:pt x="124" y="0"/>
                    <a:pt x="124" y="0"/>
                  </a:cubicBezTo>
                  <a:lnTo>
                    <a:pt x="124" y="0"/>
                  </a:lnTo>
                  <a:cubicBezTo>
                    <a:pt x="133" y="9"/>
                    <a:pt x="152" y="19"/>
                    <a:pt x="162" y="28"/>
                  </a:cubicBezTo>
                  <a:cubicBezTo>
                    <a:pt x="171" y="38"/>
                    <a:pt x="190" y="38"/>
                    <a:pt x="200" y="47"/>
                  </a:cubicBezTo>
                  <a:cubicBezTo>
                    <a:pt x="200" y="95"/>
                    <a:pt x="267" y="66"/>
                    <a:pt x="295" y="57"/>
                  </a:cubicBezTo>
                  <a:cubicBezTo>
                    <a:pt x="400" y="57"/>
                    <a:pt x="381" y="105"/>
                    <a:pt x="448" y="152"/>
                  </a:cubicBezTo>
                  <a:cubicBezTo>
                    <a:pt x="534" y="219"/>
                    <a:pt x="658" y="190"/>
                    <a:pt x="658" y="333"/>
                  </a:cubicBezTo>
                  <a:cubicBezTo>
                    <a:pt x="658" y="362"/>
                    <a:pt x="724" y="372"/>
                    <a:pt x="734" y="410"/>
                  </a:cubicBezTo>
                  <a:cubicBezTo>
                    <a:pt x="743" y="448"/>
                    <a:pt x="724" y="505"/>
                    <a:pt x="791" y="505"/>
                  </a:cubicBezTo>
                  <a:cubicBezTo>
                    <a:pt x="877" y="505"/>
                    <a:pt x="944" y="524"/>
                    <a:pt x="1001" y="601"/>
                  </a:cubicBezTo>
                  <a:cubicBezTo>
                    <a:pt x="1039" y="648"/>
                    <a:pt x="1010" y="715"/>
                    <a:pt x="1077" y="772"/>
                  </a:cubicBezTo>
                  <a:cubicBezTo>
                    <a:pt x="1106" y="791"/>
                    <a:pt x="1239" y="763"/>
                    <a:pt x="1268" y="744"/>
                  </a:cubicBezTo>
                  <a:cubicBezTo>
                    <a:pt x="1297" y="724"/>
                    <a:pt x="1306" y="686"/>
                    <a:pt x="1325" y="667"/>
                  </a:cubicBezTo>
                  <a:cubicBezTo>
                    <a:pt x="1363" y="610"/>
                    <a:pt x="1430" y="610"/>
                    <a:pt x="1440" y="524"/>
                  </a:cubicBezTo>
                  <a:cubicBezTo>
                    <a:pt x="1440" y="476"/>
                    <a:pt x="1402" y="438"/>
                    <a:pt x="1430" y="400"/>
                  </a:cubicBezTo>
                  <a:cubicBezTo>
                    <a:pt x="1449" y="372"/>
                    <a:pt x="1544" y="219"/>
                    <a:pt x="1564" y="286"/>
                  </a:cubicBezTo>
                  <a:cubicBezTo>
                    <a:pt x="1592" y="476"/>
                    <a:pt x="1697" y="267"/>
                    <a:pt x="1811" y="267"/>
                  </a:cubicBezTo>
                  <a:cubicBezTo>
                    <a:pt x="1859" y="267"/>
                    <a:pt x="1869" y="362"/>
                    <a:pt x="1888" y="391"/>
                  </a:cubicBezTo>
                  <a:cubicBezTo>
                    <a:pt x="1945" y="476"/>
                    <a:pt x="1983" y="343"/>
                    <a:pt x="2012" y="314"/>
                  </a:cubicBezTo>
                  <a:cubicBezTo>
                    <a:pt x="2040" y="305"/>
                    <a:pt x="2088" y="267"/>
                    <a:pt x="2126" y="295"/>
                  </a:cubicBezTo>
                  <a:cubicBezTo>
                    <a:pt x="2164" y="314"/>
                    <a:pt x="2145" y="372"/>
                    <a:pt x="2212" y="362"/>
                  </a:cubicBezTo>
                  <a:cubicBezTo>
                    <a:pt x="2260" y="343"/>
                    <a:pt x="2317" y="314"/>
                    <a:pt x="2365" y="324"/>
                  </a:cubicBezTo>
                  <a:lnTo>
                    <a:pt x="2365" y="324"/>
                  </a:lnTo>
                  <a:cubicBezTo>
                    <a:pt x="2365" y="343"/>
                    <a:pt x="2345" y="362"/>
                    <a:pt x="2336" y="372"/>
                  </a:cubicBezTo>
                  <a:cubicBezTo>
                    <a:pt x="2326" y="391"/>
                    <a:pt x="2326" y="448"/>
                    <a:pt x="2326" y="457"/>
                  </a:cubicBezTo>
                  <a:cubicBezTo>
                    <a:pt x="2326" y="496"/>
                    <a:pt x="2345" y="505"/>
                    <a:pt x="2365" y="534"/>
                  </a:cubicBezTo>
                  <a:cubicBezTo>
                    <a:pt x="2384" y="562"/>
                    <a:pt x="2365" y="619"/>
                    <a:pt x="2365" y="658"/>
                  </a:cubicBezTo>
                  <a:cubicBezTo>
                    <a:pt x="2365" y="696"/>
                    <a:pt x="2374" y="734"/>
                    <a:pt x="2374" y="772"/>
                  </a:cubicBezTo>
                  <a:cubicBezTo>
                    <a:pt x="2365" y="820"/>
                    <a:pt x="2288" y="782"/>
                    <a:pt x="2279" y="829"/>
                  </a:cubicBezTo>
                  <a:cubicBezTo>
                    <a:pt x="2260" y="877"/>
                    <a:pt x="2203" y="906"/>
                    <a:pt x="2174" y="953"/>
                  </a:cubicBezTo>
                  <a:cubicBezTo>
                    <a:pt x="2155" y="1001"/>
                    <a:pt x="2164" y="1135"/>
                    <a:pt x="2155" y="1201"/>
                  </a:cubicBezTo>
                  <a:cubicBezTo>
                    <a:pt x="2136" y="1268"/>
                    <a:pt x="2098" y="1297"/>
                    <a:pt x="2155" y="1363"/>
                  </a:cubicBezTo>
                  <a:cubicBezTo>
                    <a:pt x="2193" y="1402"/>
                    <a:pt x="2250" y="1382"/>
                    <a:pt x="2288" y="1421"/>
                  </a:cubicBezTo>
                  <a:cubicBezTo>
                    <a:pt x="2317" y="1459"/>
                    <a:pt x="2345" y="1468"/>
                    <a:pt x="2384" y="1478"/>
                  </a:cubicBezTo>
                  <a:cubicBezTo>
                    <a:pt x="2422" y="1507"/>
                    <a:pt x="2498" y="1421"/>
                    <a:pt x="2527" y="1468"/>
                  </a:cubicBezTo>
                  <a:cubicBezTo>
                    <a:pt x="2574" y="1535"/>
                    <a:pt x="2603" y="1535"/>
                    <a:pt x="2670" y="1564"/>
                  </a:cubicBezTo>
                  <a:cubicBezTo>
                    <a:pt x="2698" y="1564"/>
                    <a:pt x="2737" y="1564"/>
                    <a:pt x="2746" y="1592"/>
                  </a:cubicBezTo>
                  <a:cubicBezTo>
                    <a:pt x="2746" y="1602"/>
                    <a:pt x="2746" y="1621"/>
                    <a:pt x="2756" y="1630"/>
                  </a:cubicBezTo>
                  <a:cubicBezTo>
                    <a:pt x="2765" y="1640"/>
                    <a:pt x="2803" y="1640"/>
                    <a:pt x="2803" y="1669"/>
                  </a:cubicBezTo>
                  <a:cubicBezTo>
                    <a:pt x="2803" y="1688"/>
                    <a:pt x="2813" y="1726"/>
                    <a:pt x="2822" y="1745"/>
                  </a:cubicBezTo>
                  <a:cubicBezTo>
                    <a:pt x="2832" y="1783"/>
                    <a:pt x="2832" y="1783"/>
                    <a:pt x="2832" y="1783"/>
                  </a:cubicBezTo>
                  <a:lnTo>
                    <a:pt x="2832" y="1783"/>
                  </a:lnTo>
                  <a:cubicBezTo>
                    <a:pt x="2765" y="1783"/>
                    <a:pt x="2746" y="1802"/>
                    <a:pt x="2737" y="1735"/>
                  </a:cubicBezTo>
                  <a:cubicBezTo>
                    <a:pt x="2727" y="1678"/>
                    <a:pt x="2670" y="1669"/>
                    <a:pt x="2632" y="1707"/>
                  </a:cubicBezTo>
                  <a:cubicBezTo>
                    <a:pt x="2536" y="1802"/>
                    <a:pt x="2536" y="1974"/>
                    <a:pt x="2470" y="2088"/>
                  </a:cubicBezTo>
                  <a:cubicBezTo>
                    <a:pt x="2460" y="2098"/>
                    <a:pt x="2422" y="2183"/>
                    <a:pt x="2412" y="2165"/>
                  </a:cubicBezTo>
                  <a:cubicBezTo>
                    <a:pt x="2403" y="2165"/>
                    <a:pt x="2374" y="2107"/>
                    <a:pt x="2374" y="2098"/>
                  </a:cubicBezTo>
                  <a:cubicBezTo>
                    <a:pt x="2345" y="1955"/>
                    <a:pt x="2203" y="2031"/>
                    <a:pt x="2126" y="1964"/>
                  </a:cubicBezTo>
                  <a:cubicBezTo>
                    <a:pt x="2059" y="1907"/>
                    <a:pt x="2069" y="1907"/>
                    <a:pt x="1983" y="1955"/>
                  </a:cubicBezTo>
                  <a:cubicBezTo>
                    <a:pt x="1954" y="1964"/>
                    <a:pt x="1926" y="1955"/>
                    <a:pt x="1888" y="1964"/>
                  </a:cubicBezTo>
                  <a:lnTo>
                    <a:pt x="1888" y="1964"/>
                  </a:lnTo>
                  <a:cubicBezTo>
                    <a:pt x="1811" y="2002"/>
                    <a:pt x="1726" y="2060"/>
                    <a:pt x="1649" y="2107"/>
                  </a:cubicBezTo>
                  <a:cubicBezTo>
                    <a:pt x="1544" y="2183"/>
                    <a:pt x="1516" y="2069"/>
                    <a:pt x="1411" y="2079"/>
                  </a:cubicBezTo>
                  <a:cubicBezTo>
                    <a:pt x="1382" y="2079"/>
                    <a:pt x="1363" y="1974"/>
                    <a:pt x="1363" y="1945"/>
                  </a:cubicBezTo>
                  <a:cubicBezTo>
                    <a:pt x="1363" y="1859"/>
                    <a:pt x="1354" y="1840"/>
                    <a:pt x="1277" y="1802"/>
                  </a:cubicBezTo>
                  <a:cubicBezTo>
                    <a:pt x="1258" y="1783"/>
                    <a:pt x="1201" y="1716"/>
                    <a:pt x="1192" y="1716"/>
                  </a:cubicBezTo>
                  <a:cubicBezTo>
                    <a:pt x="1192" y="1735"/>
                    <a:pt x="1163" y="1754"/>
                    <a:pt x="1153" y="1774"/>
                  </a:cubicBezTo>
                  <a:cubicBezTo>
                    <a:pt x="1135" y="1802"/>
                    <a:pt x="1135" y="1840"/>
                    <a:pt x="1125" y="1869"/>
                  </a:cubicBezTo>
                  <a:lnTo>
                    <a:pt x="1125" y="1869"/>
                  </a:lnTo>
                  <a:cubicBezTo>
                    <a:pt x="1087" y="1840"/>
                    <a:pt x="1058" y="1812"/>
                    <a:pt x="1020" y="1802"/>
                  </a:cubicBezTo>
                  <a:cubicBezTo>
                    <a:pt x="972" y="1783"/>
                    <a:pt x="944" y="1774"/>
                    <a:pt x="906" y="1735"/>
                  </a:cubicBezTo>
                  <a:cubicBezTo>
                    <a:pt x="810" y="1649"/>
                    <a:pt x="829" y="1573"/>
                    <a:pt x="886" y="1478"/>
                  </a:cubicBezTo>
                  <a:cubicBezTo>
                    <a:pt x="886" y="1459"/>
                    <a:pt x="963" y="1392"/>
                    <a:pt x="934" y="1373"/>
                  </a:cubicBezTo>
                  <a:cubicBezTo>
                    <a:pt x="934" y="1373"/>
                    <a:pt x="925" y="1373"/>
                    <a:pt x="925" y="1363"/>
                  </a:cubicBezTo>
                  <a:cubicBezTo>
                    <a:pt x="829" y="1344"/>
                    <a:pt x="781" y="1363"/>
                    <a:pt x="715" y="1277"/>
                  </a:cubicBezTo>
                  <a:cubicBezTo>
                    <a:pt x="715" y="1106"/>
                    <a:pt x="581" y="953"/>
                    <a:pt x="534" y="791"/>
                  </a:cubicBezTo>
                  <a:cubicBezTo>
                    <a:pt x="524" y="753"/>
                    <a:pt x="534" y="705"/>
                    <a:pt x="524" y="667"/>
                  </a:cubicBezTo>
                  <a:cubicBezTo>
                    <a:pt x="486" y="648"/>
                    <a:pt x="438" y="686"/>
                    <a:pt x="391" y="686"/>
                  </a:cubicBezTo>
                  <a:cubicBezTo>
                    <a:pt x="343" y="686"/>
                    <a:pt x="314" y="658"/>
                    <a:pt x="267" y="658"/>
                  </a:cubicBezTo>
                  <a:cubicBezTo>
                    <a:pt x="219" y="658"/>
                    <a:pt x="228" y="696"/>
                    <a:pt x="200" y="715"/>
                  </a:cubicBezTo>
                  <a:cubicBezTo>
                    <a:pt x="171" y="744"/>
                    <a:pt x="142" y="705"/>
                    <a:pt x="105" y="686"/>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27" name="Freeform 10"/>
            <p:cNvSpPr>
              <a:spLocks noChangeArrowheads="1"/>
            </p:cNvSpPr>
            <p:nvPr/>
          </p:nvSpPr>
          <p:spPr bwMode="auto">
            <a:xfrm>
              <a:off x="17654847" y="3220162"/>
              <a:ext cx="577989" cy="814491"/>
            </a:xfrm>
            <a:custGeom>
              <a:avLst/>
              <a:gdLst>
                <a:gd name="T0" fmla="*/ 144 w 1165"/>
                <a:gd name="T1" fmla="*/ 38 h 1641"/>
                <a:gd name="T2" fmla="*/ 144 w 1165"/>
                <a:gd name="T3" fmla="*/ 38 h 1641"/>
                <a:gd name="T4" fmla="*/ 239 w 1165"/>
                <a:gd name="T5" fmla="*/ 67 h 1641"/>
                <a:gd name="T6" fmla="*/ 306 w 1165"/>
                <a:gd name="T7" fmla="*/ 10 h 1641"/>
                <a:gd name="T8" fmla="*/ 430 w 1165"/>
                <a:gd name="T9" fmla="*/ 38 h 1641"/>
                <a:gd name="T10" fmla="*/ 563 w 1165"/>
                <a:gd name="T11" fmla="*/ 19 h 1641"/>
                <a:gd name="T12" fmla="*/ 573 w 1165"/>
                <a:gd name="T13" fmla="*/ 143 h 1641"/>
                <a:gd name="T14" fmla="*/ 754 w 1165"/>
                <a:gd name="T15" fmla="*/ 629 h 1641"/>
                <a:gd name="T16" fmla="*/ 964 w 1165"/>
                <a:gd name="T17" fmla="*/ 715 h 1641"/>
                <a:gd name="T18" fmla="*/ 973 w 1165"/>
                <a:gd name="T19" fmla="*/ 725 h 1641"/>
                <a:gd name="T20" fmla="*/ 925 w 1165"/>
                <a:gd name="T21" fmla="*/ 830 h 1641"/>
                <a:gd name="T22" fmla="*/ 945 w 1165"/>
                <a:gd name="T23" fmla="*/ 1087 h 1641"/>
                <a:gd name="T24" fmla="*/ 1059 w 1165"/>
                <a:gd name="T25" fmla="*/ 1154 h 1641"/>
                <a:gd name="T26" fmla="*/ 1164 w 1165"/>
                <a:gd name="T27" fmla="*/ 1221 h 1641"/>
                <a:gd name="T28" fmla="*/ 1164 w 1165"/>
                <a:gd name="T29" fmla="*/ 1221 h 1641"/>
                <a:gd name="T30" fmla="*/ 1154 w 1165"/>
                <a:gd name="T31" fmla="*/ 1288 h 1641"/>
                <a:gd name="T32" fmla="*/ 1087 w 1165"/>
                <a:gd name="T33" fmla="*/ 1517 h 1641"/>
                <a:gd name="T34" fmla="*/ 878 w 1165"/>
                <a:gd name="T35" fmla="*/ 1545 h 1641"/>
                <a:gd name="T36" fmla="*/ 668 w 1165"/>
                <a:gd name="T37" fmla="*/ 1545 h 1641"/>
                <a:gd name="T38" fmla="*/ 535 w 1165"/>
                <a:gd name="T39" fmla="*/ 1393 h 1641"/>
                <a:gd name="T40" fmla="*/ 267 w 1165"/>
                <a:gd name="T41" fmla="*/ 1431 h 1641"/>
                <a:gd name="T42" fmla="*/ 134 w 1165"/>
                <a:gd name="T43" fmla="*/ 1402 h 1641"/>
                <a:gd name="T44" fmla="*/ 134 w 1165"/>
                <a:gd name="T45" fmla="*/ 1402 h 1641"/>
                <a:gd name="T46" fmla="*/ 105 w 1165"/>
                <a:gd name="T47" fmla="*/ 1268 h 1641"/>
                <a:gd name="T48" fmla="*/ 134 w 1165"/>
                <a:gd name="T49" fmla="*/ 1268 h 1641"/>
                <a:gd name="T50" fmla="*/ 267 w 1165"/>
                <a:gd name="T51" fmla="*/ 1173 h 1641"/>
                <a:gd name="T52" fmla="*/ 220 w 1165"/>
                <a:gd name="T53" fmla="*/ 1068 h 1641"/>
                <a:gd name="T54" fmla="*/ 172 w 1165"/>
                <a:gd name="T55" fmla="*/ 973 h 1641"/>
                <a:gd name="T56" fmla="*/ 105 w 1165"/>
                <a:gd name="T57" fmla="*/ 887 h 1641"/>
                <a:gd name="T58" fmla="*/ 96 w 1165"/>
                <a:gd name="T59" fmla="*/ 754 h 1641"/>
                <a:gd name="T60" fmla="*/ 10 w 1165"/>
                <a:gd name="T61" fmla="*/ 629 h 1641"/>
                <a:gd name="T62" fmla="*/ 39 w 1165"/>
                <a:gd name="T63" fmla="*/ 534 h 1641"/>
                <a:gd name="T64" fmla="*/ 19 w 1165"/>
                <a:gd name="T65" fmla="*/ 448 h 1641"/>
                <a:gd name="T66" fmla="*/ 58 w 1165"/>
                <a:gd name="T67" fmla="*/ 391 h 1641"/>
                <a:gd name="T68" fmla="*/ 201 w 1165"/>
                <a:gd name="T69" fmla="*/ 343 h 1641"/>
                <a:gd name="T70" fmla="*/ 220 w 1165"/>
                <a:gd name="T71" fmla="*/ 172 h 1641"/>
                <a:gd name="T72" fmla="*/ 181 w 1165"/>
                <a:gd name="T73" fmla="*/ 105 h 1641"/>
                <a:gd name="T74" fmla="*/ 144 w 1165"/>
                <a:gd name="T75" fmla="*/ 38 h 16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165" h="1641">
                  <a:moveTo>
                    <a:pt x="144" y="38"/>
                  </a:moveTo>
                  <a:lnTo>
                    <a:pt x="144" y="38"/>
                  </a:lnTo>
                  <a:cubicBezTo>
                    <a:pt x="181" y="57"/>
                    <a:pt x="210" y="96"/>
                    <a:pt x="239" y="67"/>
                  </a:cubicBezTo>
                  <a:cubicBezTo>
                    <a:pt x="267" y="48"/>
                    <a:pt x="258" y="10"/>
                    <a:pt x="306" y="10"/>
                  </a:cubicBezTo>
                  <a:cubicBezTo>
                    <a:pt x="353" y="10"/>
                    <a:pt x="382" y="38"/>
                    <a:pt x="430" y="38"/>
                  </a:cubicBezTo>
                  <a:cubicBezTo>
                    <a:pt x="477" y="38"/>
                    <a:pt x="525" y="0"/>
                    <a:pt x="563" y="19"/>
                  </a:cubicBezTo>
                  <a:cubicBezTo>
                    <a:pt x="573" y="57"/>
                    <a:pt x="563" y="105"/>
                    <a:pt x="573" y="143"/>
                  </a:cubicBezTo>
                  <a:cubicBezTo>
                    <a:pt x="620" y="305"/>
                    <a:pt x="754" y="458"/>
                    <a:pt x="754" y="629"/>
                  </a:cubicBezTo>
                  <a:cubicBezTo>
                    <a:pt x="820" y="715"/>
                    <a:pt x="868" y="696"/>
                    <a:pt x="964" y="715"/>
                  </a:cubicBezTo>
                  <a:cubicBezTo>
                    <a:pt x="964" y="725"/>
                    <a:pt x="973" y="725"/>
                    <a:pt x="973" y="725"/>
                  </a:cubicBezTo>
                  <a:cubicBezTo>
                    <a:pt x="1002" y="744"/>
                    <a:pt x="925" y="811"/>
                    <a:pt x="925" y="830"/>
                  </a:cubicBezTo>
                  <a:cubicBezTo>
                    <a:pt x="868" y="925"/>
                    <a:pt x="849" y="1001"/>
                    <a:pt x="945" y="1087"/>
                  </a:cubicBezTo>
                  <a:cubicBezTo>
                    <a:pt x="983" y="1126"/>
                    <a:pt x="1011" y="1135"/>
                    <a:pt x="1059" y="1154"/>
                  </a:cubicBezTo>
                  <a:cubicBezTo>
                    <a:pt x="1097" y="1164"/>
                    <a:pt x="1126" y="1192"/>
                    <a:pt x="1164" y="1221"/>
                  </a:cubicBezTo>
                  <a:lnTo>
                    <a:pt x="1164" y="1221"/>
                  </a:lnTo>
                  <a:cubicBezTo>
                    <a:pt x="1154" y="1288"/>
                    <a:pt x="1154" y="1288"/>
                    <a:pt x="1154" y="1288"/>
                  </a:cubicBezTo>
                  <a:cubicBezTo>
                    <a:pt x="1154" y="1393"/>
                    <a:pt x="1107" y="1431"/>
                    <a:pt x="1087" y="1517"/>
                  </a:cubicBezTo>
                  <a:cubicBezTo>
                    <a:pt x="1069" y="1640"/>
                    <a:pt x="954" y="1564"/>
                    <a:pt x="878" y="1545"/>
                  </a:cubicBezTo>
                  <a:cubicBezTo>
                    <a:pt x="820" y="1535"/>
                    <a:pt x="716" y="1564"/>
                    <a:pt x="668" y="1545"/>
                  </a:cubicBezTo>
                  <a:cubicBezTo>
                    <a:pt x="582" y="1507"/>
                    <a:pt x="592" y="1440"/>
                    <a:pt x="535" y="1393"/>
                  </a:cubicBezTo>
                  <a:cubicBezTo>
                    <a:pt x="458" y="1335"/>
                    <a:pt x="344" y="1507"/>
                    <a:pt x="267" y="1431"/>
                  </a:cubicBezTo>
                  <a:cubicBezTo>
                    <a:pt x="210" y="1373"/>
                    <a:pt x="191" y="1421"/>
                    <a:pt x="134" y="1402"/>
                  </a:cubicBezTo>
                  <a:lnTo>
                    <a:pt x="134" y="1402"/>
                  </a:lnTo>
                  <a:cubicBezTo>
                    <a:pt x="134" y="1383"/>
                    <a:pt x="86" y="1297"/>
                    <a:pt x="105" y="1268"/>
                  </a:cubicBezTo>
                  <a:cubicBezTo>
                    <a:pt x="115" y="1268"/>
                    <a:pt x="124" y="1268"/>
                    <a:pt x="134" y="1268"/>
                  </a:cubicBezTo>
                  <a:cubicBezTo>
                    <a:pt x="201" y="1268"/>
                    <a:pt x="229" y="1211"/>
                    <a:pt x="267" y="1173"/>
                  </a:cubicBezTo>
                  <a:cubicBezTo>
                    <a:pt x="277" y="1106"/>
                    <a:pt x="229" y="1116"/>
                    <a:pt x="220" y="1068"/>
                  </a:cubicBezTo>
                  <a:cubicBezTo>
                    <a:pt x="201" y="1001"/>
                    <a:pt x="220" y="1030"/>
                    <a:pt x="172" y="973"/>
                  </a:cubicBezTo>
                  <a:cubicBezTo>
                    <a:pt x="153" y="954"/>
                    <a:pt x="96" y="916"/>
                    <a:pt x="105" y="887"/>
                  </a:cubicBezTo>
                  <a:cubicBezTo>
                    <a:pt x="115" y="811"/>
                    <a:pt x="181" y="839"/>
                    <a:pt x="96" y="754"/>
                  </a:cubicBezTo>
                  <a:cubicBezTo>
                    <a:pt x="67" y="725"/>
                    <a:pt x="19" y="677"/>
                    <a:pt x="10" y="629"/>
                  </a:cubicBezTo>
                  <a:cubicBezTo>
                    <a:pt x="10" y="601"/>
                    <a:pt x="67" y="582"/>
                    <a:pt x="39" y="534"/>
                  </a:cubicBezTo>
                  <a:cubicBezTo>
                    <a:pt x="29" y="515"/>
                    <a:pt x="29" y="477"/>
                    <a:pt x="19" y="448"/>
                  </a:cubicBezTo>
                  <a:cubicBezTo>
                    <a:pt x="10" y="391"/>
                    <a:pt x="0" y="372"/>
                    <a:pt x="58" y="391"/>
                  </a:cubicBezTo>
                  <a:cubicBezTo>
                    <a:pt x="124" y="420"/>
                    <a:pt x="153" y="372"/>
                    <a:pt x="201" y="343"/>
                  </a:cubicBezTo>
                  <a:cubicBezTo>
                    <a:pt x="258" y="286"/>
                    <a:pt x="258" y="238"/>
                    <a:pt x="220" y="172"/>
                  </a:cubicBezTo>
                  <a:cubicBezTo>
                    <a:pt x="210" y="143"/>
                    <a:pt x="201" y="124"/>
                    <a:pt x="181" y="105"/>
                  </a:cubicBezTo>
                  <a:cubicBezTo>
                    <a:pt x="172" y="86"/>
                    <a:pt x="163" y="67"/>
                    <a:pt x="144" y="38"/>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31" name="Freeform 11"/>
            <p:cNvSpPr>
              <a:spLocks noChangeArrowheads="1"/>
            </p:cNvSpPr>
            <p:nvPr/>
          </p:nvSpPr>
          <p:spPr bwMode="auto">
            <a:xfrm>
              <a:off x="18024847" y="4873230"/>
              <a:ext cx="932663" cy="1469148"/>
            </a:xfrm>
            <a:custGeom>
              <a:avLst/>
              <a:gdLst>
                <a:gd name="T0" fmla="*/ 1145 w 1880"/>
                <a:gd name="T1" fmla="*/ 563 h 2958"/>
                <a:gd name="T2" fmla="*/ 1278 w 1880"/>
                <a:gd name="T3" fmla="*/ 763 h 2958"/>
                <a:gd name="T4" fmla="*/ 1679 w 1880"/>
                <a:gd name="T5" fmla="*/ 868 h 2958"/>
                <a:gd name="T6" fmla="*/ 1745 w 1880"/>
                <a:gd name="T7" fmla="*/ 983 h 2958"/>
                <a:gd name="T8" fmla="*/ 1679 w 1880"/>
                <a:gd name="T9" fmla="*/ 1488 h 2958"/>
                <a:gd name="T10" fmla="*/ 1393 w 1880"/>
                <a:gd name="T11" fmla="*/ 2013 h 2958"/>
                <a:gd name="T12" fmla="*/ 1364 w 1880"/>
                <a:gd name="T13" fmla="*/ 2308 h 2958"/>
                <a:gd name="T14" fmla="*/ 1373 w 1880"/>
                <a:gd name="T15" fmla="*/ 2594 h 2958"/>
                <a:gd name="T16" fmla="*/ 1278 w 1880"/>
                <a:gd name="T17" fmla="*/ 2614 h 2958"/>
                <a:gd name="T18" fmla="*/ 897 w 1880"/>
                <a:gd name="T19" fmla="*/ 2814 h 2958"/>
                <a:gd name="T20" fmla="*/ 877 w 1880"/>
                <a:gd name="T21" fmla="*/ 2833 h 2958"/>
                <a:gd name="T22" fmla="*/ 458 w 1880"/>
                <a:gd name="T23" fmla="*/ 2919 h 2958"/>
                <a:gd name="T24" fmla="*/ 115 w 1880"/>
                <a:gd name="T25" fmla="*/ 2938 h 2958"/>
                <a:gd name="T26" fmla="*/ 10 w 1880"/>
                <a:gd name="T27" fmla="*/ 2899 h 2958"/>
                <a:gd name="T28" fmla="*/ 382 w 1880"/>
                <a:gd name="T29" fmla="*/ 2614 h 2958"/>
                <a:gd name="T30" fmla="*/ 248 w 1880"/>
                <a:gd name="T31" fmla="*/ 2442 h 2958"/>
                <a:gd name="T32" fmla="*/ 315 w 1880"/>
                <a:gd name="T33" fmla="*/ 2270 h 2958"/>
                <a:gd name="T34" fmla="*/ 96 w 1880"/>
                <a:gd name="T35" fmla="*/ 2137 h 2958"/>
                <a:gd name="T36" fmla="*/ 38 w 1880"/>
                <a:gd name="T37" fmla="*/ 1765 h 2958"/>
                <a:gd name="T38" fmla="*/ 201 w 1880"/>
                <a:gd name="T39" fmla="*/ 1707 h 2958"/>
                <a:gd name="T40" fmla="*/ 353 w 1880"/>
                <a:gd name="T41" fmla="*/ 1460 h 2958"/>
                <a:gd name="T42" fmla="*/ 525 w 1880"/>
                <a:gd name="T43" fmla="*/ 1412 h 2958"/>
                <a:gd name="T44" fmla="*/ 668 w 1880"/>
                <a:gd name="T45" fmla="*/ 1173 h 2958"/>
                <a:gd name="T46" fmla="*/ 906 w 1880"/>
                <a:gd name="T47" fmla="*/ 1068 h 2958"/>
                <a:gd name="T48" fmla="*/ 906 w 1880"/>
                <a:gd name="T49" fmla="*/ 821 h 2958"/>
                <a:gd name="T50" fmla="*/ 964 w 1880"/>
                <a:gd name="T51" fmla="*/ 582 h 2958"/>
                <a:gd name="T52" fmla="*/ 725 w 1880"/>
                <a:gd name="T53" fmla="*/ 496 h 2958"/>
                <a:gd name="T54" fmla="*/ 601 w 1880"/>
                <a:gd name="T55" fmla="*/ 277 h 2958"/>
                <a:gd name="T56" fmla="*/ 715 w 1880"/>
                <a:gd name="T57" fmla="*/ 277 h 2958"/>
                <a:gd name="T58" fmla="*/ 773 w 1880"/>
                <a:gd name="T59" fmla="*/ 191 h 2958"/>
                <a:gd name="T60" fmla="*/ 859 w 1880"/>
                <a:gd name="T61" fmla="*/ 0 h 2958"/>
                <a:gd name="T62" fmla="*/ 973 w 1880"/>
                <a:gd name="T63" fmla="*/ 143 h 2958"/>
                <a:gd name="T64" fmla="*/ 1106 w 1880"/>
                <a:gd name="T65" fmla="*/ 420 h 29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880" h="2958">
                  <a:moveTo>
                    <a:pt x="1145" y="563"/>
                  </a:moveTo>
                  <a:lnTo>
                    <a:pt x="1145" y="563"/>
                  </a:lnTo>
                  <a:cubicBezTo>
                    <a:pt x="1164" y="630"/>
                    <a:pt x="1116" y="649"/>
                    <a:pt x="1192" y="678"/>
                  </a:cubicBezTo>
                  <a:cubicBezTo>
                    <a:pt x="1249" y="706"/>
                    <a:pt x="1221" y="735"/>
                    <a:pt x="1278" y="763"/>
                  </a:cubicBezTo>
                  <a:cubicBezTo>
                    <a:pt x="1345" y="783"/>
                    <a:pt x="1450" y="935"/>
                    <a:pt x="1526" y="849"/>
                  </a:cubicBezTo>
                  <a:cubicBezTo>
                    <a:pt x="1602" y="754"/>
                    <a:pt x="1602" y="868"/>
                    <a:pt x="1679" y="868"/>
                  </a:cubicBezTo>
                  <a:cubicBezTo>
                    <a:pt x="1745" y="868"/>
                    <a:pt x="1717" y="801"/>
                    <a:pt x="1784" y="840"/>
                  </a:cubicBezTo>
                  <a:cubicBezTo>
                    <a:pt x="1879" y="897"/>
                    <a:pt x="1784" y="906"/>
                    <a:pt x="1745" y="983"/>
                  </a:cubicBezTo>
                  <a:cubicBezTo>
                    <a:pt x="1717" y="1050"/>
                    <a:pt x="1707" y="1192"/>
                    <a:pt x="1707" y="1269"/>
                  </a:cubicBezTo>
                  <a:cubicBezTo>
                    <a:pt x="1707" y="1345"/>
                    <a:pt x="1679" y="1412"/>
                    <a:pt x="1679" y="1488"/>
                  </a:cubicBezTo>
                  <a:cubicBezTo>
                    <a:pt x="1679" y="1669"/>
                    <a:pt x="1459" y="1689"/>
                    <a:pt x="1440" y="1822"/>
                  </a:cubicBezTo>
                  <a:cubicBezTo>
                    <a:pt x="1431" y="1908"/>
                    <a:pt x="1440" y="1946"/>
                    <a:pt x="1393" y="2013"/>
                  </a:cubicBezTo>
                  <a:cubicBezTo>
                    <a:pt x="1354" y="2079"/>
                    <a:pt x="1335" y="2118"/>
                    <a:pt x="1335" y="2203"/>
                  </a:cubicBezTo>
                  <a:cubicBezTo>
                    <a:pt x="1335" y="2242"/>
                    <a:pt x="1345" y="2270"/>
                    <a:pt x="1364" y="2308"/>
                  </a:cubicBezTo>
                  <a:cubicBezTo>
                    <a:pt x="1383" y="2356"/>
                    <a:pt x="1364" y="2404"/>
                    <a:pt x="1364" y="2461"/>
                  </a:cubicBezTo>
                  <a:cubicBezTo>
                    <a:pt x="1364" y="2499"/>
                    <a:pt x="1364" y="2556"/>
                    <a:pt x="1373" y="2594"/>
                  </a:cubicBezTo>
                  <a:lnTo>
                    <a:pt x="1373" y="2594"/>
                  </a:lnTo>
                  <a:cubicBezTo>
                    <a:pt x="1345" y="2604"/>
                    <a:pt x="1316" y="2614"/>
                    <a:pt x="1278" y="2614"/>
                  </a:cubicBezTo>
                  <a:cubicBezTo>
                    <a:pt x="1183" y="2614"/>
                    <a:pt x="1154" y="2632"/>
                    <a:pt x="1059" y="2680"/>
                  </a:cubicBezTo>
                  <a:cubicBezTo>
                    <a:pt x="1030" y="2747"/>
                    <a:pt x="973" y="2785"/>
                    <a:pt x="897" y="2814"/>
                  </a:cubicBezTo>
                  <a:cubicBezTo>
                    <a:pt x="887" y="2814"/>
                    <a:pt x="887" y="2823"/>
                    <a:pt x="877" y="2833"/>
                  </a:cubicBezTo>
                  <a:lnTo>
                    <a:pt x="877" y="2833"/>
                  </a:lnTo>
                  <a:cubicBezTo>
                    <a:pt x="801" y="2833"/>
                    <a:pt x="773" y="2899"/>
                    <a:pt x="677" y="2881"/>
                  </a:cubicBezTo>
                  <a:cubicBezTo>
                    <a:pt x="601" y="2861"/>
                    <a:pt x="553" y="2957"/>
                    <a:pt x="458" y="2919"/>
                  </a:cubicBezTo>
                  <a:cubicBezTo>
                    <a:pt x="410" y="2899"/>
                    <a:pt x="372" y="2871"/>
                    <a:pt x="315" y="2871"/>
                  </a:cubicBezTo>
                  <a:cubicBezTo>
                    <a:pt x="248" y="2881"/>
                    <a:pt x="181" y="2947"/>
                    <a:pt x="115" y="2938"/>
                  </a:cubicBezTo>
                  <a:cubicBezTo>
                    <a:pt x="76" y="2938"/>
                    <a:pt x="38" y="2909"/>
                    <a:pt x="10" y="2899"/>
                  </a:cubicBezTo>
                  <a:lnTo>
                    <a:pt x="10" y="2899"/>
                  </a:lnTo>
                  <a:cubicBezTo>
                    <a:pt x="19" y="2833"/>
                    <a:pt x="143" y="2795"/>
                    <a:pt x="201" y="2785"/>
                  </a:cubicBezTo>
                  <a:cubicBezTo>
                    <a:pt x="248" y="2756"/>
                    <a:pt x="410" y="2699"/>
                    <a:pt x="382" y="2614"/>
                  </a:cubicBezTo>
                  <a:cubicBezTo>
                    <a:pt x="363" y="2575"/>
                    <a:pt x="267" y="2566"/>
                    <a:pt x="239" y="2528"/>
                  </a:cubicBezTo>
                  <a:cubicBezTo>
                    <a:pt x="229" y="2509"/>
                    <a:pt x="248" y="2470"/>
                    <a:pt x="248" y="2442"/>
                  </a:cubicBezTo>
                  <a:cubicBezTo>
                    <a:pt x="239" y="2413"/>
                    <a:pt x="258" y="2394"/>
                    <a:pt x="277" y="2375"/>
                  </a:cubicBezTo>
                  <a:cubicBezTo>
                    <a:pt x="305" y="2337"/>
                    <a:pt x="296" y="2308"/>
                    <a:pt x="315" y="2270"/>
                  </a:cubicBezTo>
                  <a:cubicBezTo>
                    <a:pt x="325" y="2251"/>
                    <a:pt x="201" y="2261"/>
                    <a:pt x="181" y="2261"/>
                  </a:cubicBezTo>
                  <a:cubicBezTo>
                    <a:pt x="115" y="2261"/>
                    <a:pt x="105" y="2194"/>
                    <a:pt x="96" y="2137"/>
                  </a:cubicBezTo>
                  <a:cubicBezTo>
                    <a:pt x="67" y="2089"/>
                    <a:pt x="48" y="1984"/>
                    <a:pt x="58" y="1927"/>
                  </a:cubicBezTo>
                  <a:cubicBezTo>
                    <a:pt x="76" y="1851"/>
                    <a:pt x="124" y="1822"/>
                    <a:pt x="38" y="1765"/>
                  </a:cubicBezTo>
                  <a:cubicBezTo>
                    <a:pt x="0" y="1736"/>
                    <a:pt x="67" y="1717"/>
                    <a:pt x="86" y="1727"/>
                  </a:cubicBezTo>
                  <a:cubicBezTo>
                    <a:pt x="134" y="1736"/>
                    <a:pt x="162" y="1765"/>
                    <a:pt x="201" y="1707"/>
                  </a:cubicBezTo>
                  <a:cubicBezTo>
                    <a:pt x="229" y="1641"/>
                    <a:pt x="181" y="1555"/>
                    <a:pt x="258" y="1526"/>
                  </a:cubicBezTo>
                  <a:cubicBezTo>
                    <a:pt x="305" y="1517"/>
                    <a:pt x="325" y="1469"/>
                    <a:pt x="353" y="1460"/>
                  </a:cubicBezTo>
                  <a:cubicBezTo>
                    <a:pt x="372" y="1450"/>
                    <a:pt x="410" y="1488"/>
                    <a:pt x="439" y="1488"/>
                  </a:cubicBezTo>
                  <a:cubicBezTo>
                    <a:pt x="506" y="1469"/>
                    <a:pt x="487" y="1431"/>
                    <a:pt x="525" y="1412"/>
                  </a:cubicBezTo>
                  <a:cubicBezTo>
                    <a:pt x="563" y="1393"/>
                    <a:pt x="620" y="1402"/>
                    <a:pt x="630" y="1364"/>
                  </a:cubicBezTo>
                  <a:cubicBezTo>
                    <a:pt x="677" y="1250"/>
                    <a:pt x="515" y="1269"/>
                    <a:pt x="668" y="1173"/>
                  </a:cubicBezTo>
                  <a:cubicBezTo>
                    <a:pt x="715" y="1145"/>
                    <a:pt x="754" y="1107"/>
                    <a:pt x="811" y="1078"/>
                  </a:cubicBezTo>
                  <a:cubicBezTo>
                    <a:pt x="839" y="1068"/>
                    <a:pt x="877" y="1078"/>
                    <a:pt x="906" y="1068"/>
                  </a:cubicBezTo>
                  <a:cubicBezTo>
                    <a:pt x="944" y="1050"/>
                    <a:pt x="906" y="1002"/>
                    <a:pt x="916" y="983"/>
                  </a:cubicBezTo>
                  <a:cubicBezTo>
                    <a:pt x="906" y="964"/>
                    <a:pt x="906" y="840"/>
                    <a:pt x="906" y="821"/>
                  </a:cubicBezTo>
                  <a:cubicBezTo>
                    <a:pt x="916" y="763"/>
                    <a:pt x="982" y="783"/>
                    <a:pt x="897" y="725"/>
                  </a:cubicBezTo>
                  <a:cubicBezTo>
                    <a:pt x="830" y="678"/>
                    <a:pt x="1087" y="659"/>
                    <a:pt x="964" y="582"/>
                  </a:cubicBezTo>
                  <a:cubicBezTo>
                    <a:pt x="925" y="554"/>
                    <a:pt x="830" y="573"/>
                    <a:pt x="820" y="525"/>
                  </a:cubicBezTo>
                  <a:cubicBezTo>
                    <a:pt x="811" y="487"/>
                    <a:pt x="763" y="496"/>
                    <a:pt x="725" y="496"/>
                  </a:cubicBezTo>
                  <a:cubicBezTo>
                    <a:pt x="677" y="506"/>
                    <a:pt x="649" y="487"/>
                    <a:pt x="630" y="449"/>
                  </a:cubicBezTo>
                  <a:cubicBezTo>
                    <a:pt x="601" y="392"/>
                    <a:pt x="610" y="334"/>
                    <a:pt x="601" y="277"/>
                  </a:cubicBezTo>
                  <a:lnTo>
                    <a:pt x="601" y="277"/>
                  </a:lnTo>
                  <a:cubicBezTo>
                    <a:pt x="715" y="277"/>
                    <a:pt x="715" y="277"/>
                    <a:pt x="715" y="277"/>
                  </a:cubicBezTo>
                  <a:cubicBezTo>
                    <a:pt x="735" y="267"/>
                    <a:pt x="744" y="258"/>
                    <a:pt x="754" y="248"/>
                  </a:cubicBezTo>
                  <a:cubicBezTo>
                    <a:pt x="763" y="229"/>
                    <a:pt x="773" y="210"/>
                    <a:pt x="773" y="191"/>
                  </a:cubicBezTo>
                  <a:cubicBezTo>
                    <a:pt x="773" y="153"/>
                    <a:pt x="763" y="115"/>
                    <a:pt x="773" y="86"/>
                  </a:cubicBezTo>
                  <a:cubicBezTo>
                    <a:pt x="782" y="38"/>
                    <a:pt x="820" y="20"/>
                    <a:pt x="859" y="0"/>
                  </a:cubicBezTo>
                  <a:lnTo>
                    <a:pt x="859" y="0"/>
                  </a:lnTo>
                  <a:cubicBezTo>
                    <a:pt x="877" y="38"/>
                    <a:pt x="964" y="96"/>
                    <a:pt x="973" y="143"/>
                  </a:cubicBezTo>
                  <a:cubicBezTo>
                    <a:pt x="982" y="182"/>
                    <a:pt x="964" y="220"/>
                    <a:pt x="973" y="267"/>
                  </a:cubicBezTo>
                  <a:cubicBezTo>
                    <a:pt x="982" y="325"/>
                    <a:pt x="1078" y="363"/>
                    <a:pt x="1106" y="420"/>
                  </a:cubicBezTo>
                  <a:cubicBezTo>
                    <a:pt x="1135" y="449"/>
                    <a:pt x="1145" y="525"/>
                    <a:pt x="1145" y="563"/>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32" name="Freeform 12"/>
            <p:cNvSpPr>
              <a:spLocks noChangeArrowheads="1"/>
            </p:cNvSpPr>
            <p:nvPr/>
          </p:nvSpPr>
          <p:spPr bwMode="auto">
            <a:xfrm>
              <a:off x="18370763" y="4135371"/>
              <a:ext cx="569231" cy="1090367"/>
            </a:xfrm>
            <a:custGeom>
              <a:avLst/>
              <a:gdLst>
                <a:gd name="T0" fmla="*/ 552 w 1145"/>
                <a:gd name="T1" fmla="*/ 0 h 2194"/>
                <a:gd name="T2" fmla="*/ 552 w 1145"/>
                <a:gd name="T3" fmla="*/ 0 h 2194"/>
                <a:gd name="T4" fmla="*/ 581 w 1145"/>
                <a:gd name="T5" fmla="*/ 257 h 2194"/>
                <a:gd name="T6" fmla="*/ 581 w 1145"/>
                <a:gd name="T7" fmla="*/ 477 h 2194"/>
                <a:gd name="T8" fmla="*/ 762 w 1145"/>
                <a:gd name="T9" fmla="*/ 457 h 2194"/>
                <a:gd name="T10" fmla="*/ 877 w 1145"/>
                <a:gd name="T11" fmla="*/ 543 h 2194"/>
                <a:gd name="T12" fmla="*/ 924 w 1145"/>
                <a:gd name="T13" fmla="*/ 629 h 2194"/>
                <a:gd name="T14" fmla="*/ 1001 w 1145"/>
                <a:gd name="T15" fmla="*/ 734 h 2194"/>
                <a:gd name="T16" fmla="*/ 1134 w 1145"/>
                <a:gd name="T17" fmla="*/ 772 h 2194"/>
                <a:gd name="T18" fmla="*/ 1134 w 1145"/>
                <a:gd name="T19" fmla="*/ 772 h 2194"/>
                <a:gd name="T20" fmla="*/ 1068 w 1145"/>
                <a:gd name="T21" fmla="*/ 915 h 2194"/>
                <a:gd name="T22" fmla="*/ 1087 w 1145"/>
                <a:gd name="T23" fmla="*/ 1173 h 2194"/>
                <a:gd name="T24" fmla="*/ 1077 w 1145"/>
                <a:gd name="T25" fmla="*/ 1287 h 2194"/>
                <a:gd name="T26" fmla="*/ 1029 w 1145"/>
                <a:gd name="T27" fmla="*/ 1421 h 2194"/>
                <a:gd name="T28" fmla="*/ 991 w 1145"/>
                <a:gd name="T29" fmla="*/ 1516 h 2194"/>
                <a:gd name="T30" fmla="*/ 1001 w 1145"/>
                <a:gd name="T31" fmla="*/ 1592 h 2194"/>
                <a:gd name="T32" fmla="*/ 829 w 1145"/>
                <a:gd name="T33" fmla="*/ 1650 h 2194"/>
                <a:gd name="T34" fmla="*/ 810 w 1145"/>
                <a:gd name="T35" fmla="*/ 1907 h 2194"/>
                <a:gd name="T36" fmla="*/ 943 w 1145"/>
                <a:gd name="T37" fmla="*/ 1936 h 2194"/>
                <a:gd name="T38" fmla="*/ 991 w 1145"/>
                <a:gd name="T39" fmla="*/ 2031 h 2194"/>
                <a:gd name="T40" fmla="*/ 1001 w 1145"/>
                <a:gd name="T41" fmla="*/ 2079 h 2194"/>
                <a:gd name="T42" fmla="*/ 1001 w 1145"/>
                <a:gd name="T43" fmla="*/ 2079 h 2194"/>
                <a:gd name="T44" fmla="*/ 886 w 1145"/>
                <a:gd name="T45" fmla="*/ 2184 h 2194"/>
                <a:gd name="T46" fmla="*/ 743 w 1145"/>
                <a:gd name="T47" fmla="*/ 2146 h 2194"/>
                <a:gd name="T48" fmla="*/ 448 w 1145"/>
                <a:gd name="T49" fmla="*/ 2050 h 2194"/>
                <a:gd name="T50" fmla="*/ 448 w 1145"/>
                <a:gd name="T51" fmla="*/ 2050 h 2194"/>
                <a:gd name="T52" fmla="*/ 409 w 1145"/>
                <a:gd name="T53" fmla="*/ 1907 h 2194"/>
                <a:gd name="T54" fmla="*/ 276 w 1145"/>
                <a:gd name="T55" fmla="*/ 1754 h 2194"/>
                <a:gd name="T56" fmla="*/ 276 w 1145"/>
                <a:gd name="T57" fmla="*/ 1630 h 2194"/>
                <a:gd name="T58" fmla="*/ 162 w 1145"/>
                <a:gd name="T59" fmla="*/ 1487 h 2194"/>
                <a:gd name="T60" fmla="*/ 162 w 1145"/>
                <a:gd name="T61" fmla="*/ 1487 h 2194"/>
                <a:gd name="T62" fmla="*/ 152 w 1145"/>
                <a:gd name="T63" fmla="*/ 1345 h 2194"/>
                <a:gd name="T64" fmla="*/ 114 w 1145"/>
                <a:gd name="T65" fmla="*/ 1249 h 2194"/>
                <a:gd name="T66" fmla="*/ 57 w 1145"/>
                <a:gd name="T67" fmla="*/ 1058 h 2194"/>
                <a:gd name="T68" fmla="*/ 47 w 1145"/>
                <a:gd name="T69" fmla="*/ 906 h 2194"/>
                <a:gd name="T70" fmla="*/ 38 w 1145"/>
                <a:gd name="T71" fmla="*/ 658 h 2194"/>
                <a:gd name="T72" fmla="*/ 114 w 1145"/>
                <a:gd name="T73" fmla="*/ 543 h 2194"/>
                <a:gd name="T74" fmla="*/ 190 w 1145"/>
                <a:gd name="T75" fmla="*/ 400 h 2194"/>
                <a:gd name="T76" fmla="*/ 257 w 1145"/>
                <a:gd name="T77" fmla="*/ 315 h 2194"/>
                <a:gd name="T78" fmla="*/ 333 w 1145"/>
                <a:gd name="T79" fmla="*/ 267 h 2194"/>
                <a:gd name="T80" fmla="*/ 371 w 1145"/>
                <a:gd name="T81" fmla="*/ 219 h 2194"/>
                <a:gd name="T82" fmla="*/ 448 w 1145"/>
                <a:gd name="T83" fmla="*/ 162 h 2194"/>
                <a:gd name="T84" fmla="*/ 495 w 1145"/>
                <a:gd name="T85" fmla="*/ 66 h 2194"/>
                <a:gd name="T86" fmla="*/ 552 w 1145"/>
                <a:gd name="T87" fmla="*/ 0 h 2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145" h="2194">
                  <a:moveTo>
                    <a:pt x="552" y="0"/>
                  </a:moveTo>
                  <a:lnTo>
                    <a:pt x="552" y="0"/>
                  </a:lnTo>
                  <a:cubicBezTo>
                    <a:pt x="638" y="57"/>
                    <a:pt x="552" y="181"/>
                    <a:pt x="581" y="257"/>
                  </a:cubicBezTo>
                  <a:cubicBezTo>
                    <a:pt x="600" y="343"/>
                    <a:pt x="572" y="410"/>
                    <a:pt x="581" y="477"/>
                  </a:cubicBezTo>
                  <a:cubicBezTo>
                    <a:pt x="619" y="496"/>
                    <a:pt x="696" y="419"/>
                    <a:pt x="762" y="457"/>
                  </a:cubicBezTo>
                  <a:cubicBezTo>
                    <a:pt x="810" y="477"/>
                    <a:pt x="848" y="505"/>
                    <a:pt x="877" y="543"/>
                  </a:cubicBezTo>
                  <a:cubicBezTo>
                    <a:pt x="905" y="572"/>
                    <a:pt x="896" y="610"/>
                    <a:pt x="924" y="629"/>
                  </a:cubicBezTo>
                  <a:cubicBezTo>
                    <a:pt x="963" y="667"/>
                    <a:pt x="982" y="715"/>
                    <a:pt x="1001" y="734"/>
                  </a:cubicBezTo>
                  <a:cubicBezTo>
                    <a:pt x="1048" y="772"/>
                    <a:pt x="1087" y="753"/>
                    <a:pt x="1134" y="772"/>
                  </a:cubicBezTo>
                  <a:lnTo>
                    <a:pt x="1134" y="772"/>
                  </a:lnTo>
                  <a:cubicBezTo>
                    <a:pt x="1144" y="820"/>
                    <a:pt x="1077" y="868"/>
                    <a:pt x="1068" y="915"/>
                  </a:cubicBezTo>
                  <a:cubicBezTo>
                    <a:pt x="1048" y="982"/>
                    <a:pt x="1058" y="1116"/>
                    <a:pt x="1087" y="1173"/>
                  </a:cubicBezTo>
                  <a:cubicBezTo>
                    <a:pt x="1106" y="1220"/>
                    <a:pt x="1106" y="1249"/>
                    <a:pt x="1077" y="1287"/>
                  </a:cubicBezTo>
                  <a:cubicBezTo>
                    <a:pt x="1039" y="1335"/>
                    <a:pt x="1048" y="1363"/>
                    <a:pt x="1029" y="1421"/>
                  </a:cubicBezTo>
                  <a:cubicBezTo>
                    <a:pt x="1029" y="1468"/>
                    <a:pt x="1029" y="1497"/>
                    <a:pt x="991" y="1516"/>
                  </a:cubicBezTo>
                  <a:cubicBezTo>
                    <a:pt x="972" y="1535"/>
                    <a:pt x="1001" y="1573"/>
                    <a:pt x="1001" y="1592"/>
                  </a:cubicBezTo>
                  <a:cubicBezTo>
                    <a:pt x="1001" y="1650"/>
                    <a:pt x="877" y="1621"/>
                    <a:pt x="829" y="1650"/>
                  </a:cubicBezTo>
                  <a:cubicBezTo>
                    <a:pt x="762" y="1697"/>
                    <a:pt x="705" y="1859"/>
                    <a:pt x="810" y="1907"/>
                  </a:cubicBezTo>
                  <a:cubicBezTo>
                    <a:pt x="858" y="1926"/>
                    <a:pt x="896" y="1926"/>
                    <a:pt x="943" y="1936"/>
                  </a:cubicBezTo>
                  <a:cubicBezTo>
                    <a:pt x="991" y="1945"/>
                    <a:pt x="982" y="2002"/>
                    <a:pt x="991" y="2031"/>
                  </a:cubicBezTo>
                  <a:cubicBezTo>
                    <a:pt x="1001" y="2079"/>
                    <a:pt x="1001" y="2079"/>
                    <a:pt x="1001" y="2079"/>
                  </a:cubicBezTo>
                  <a:lnTo>
                    <a:pt x="1001" y="2079"/>
                  </a:lnTo>
                  <a:cubicBezTo>
                    <a:pt x="972" y="2146"/>
                    <a:pt x="953" y="2165"/>
                    <a:pt x="886" y="2184"/>
                  </a:cubicBezTo>
                  <a:cubicBezTo>
                    <a:pt x="848" y="2193"/>
                    <a:pt x="772" y="2165"/>
                    <a:pt x="743" y="2146"/>
                  </a:cubicBezTo>
                  <a:cubicBezTo>
                    <a:pt x="686" y="2098"/>
                    <a:pt x="524" y="2041"/>
                    <a:pt x="448" y="2050"/>
                  </a:cubicBezTo>
                  <a:lnTo>
                    <a:pt x="448" y="2050"/>
                  </a:lnTo>
                  <a:cubicBezTo>
                    <a:pt x="448" y="2012"/>
                    <a:pt x="438" y="1936"/>
                    <a:pt x="409" y="1907"/>
                  </a:cubicBezTo>
                  <a:cubicBezTo>
                    <a:pt x="381" y="1850"/>
                    <a:pt x="285" y="1812"/>
                    <a:pt x="276" y="1754"/>
                  </a:cubicBezTo>
                  <a:cubicBezTo>
                    <a:pt x="267" y="1707"/>
                    <a:pt x="285" y="1669"/>
                    <a:pt x="276" y="1630"/>
                  </a:cubicBezTo>
                  <a:cubicBezTo>
                    <a:pt x="267" y="1583"/>
                    <a:pt x="180" y="1525"/>
                    <a:pt x="162" y="1487"/>
                  </a:cubicBezTo>
                  <a:lnTo>
                    <a:pt x="162" y="1487"/>
                  </a:lnTo>
                  <a:cubicBezTo>
                    <a:pt x="152" y="1345"/>
                    <a:pt x="152" y="1345"/>
                    <a:pt x="152" y="1345"/>
                  </a:cubicBezTo>
                  <a:cubicBezTo>
                    <a:pt x="142" y="1306"/>
                    <a:pt x="123" y="1278"/>
                    <a:pt x="114" y="1249"/>
                  </a:cubicBezTo>
                  <a:cubicBezTo>
                    <a:pt x="104" y="1173"/>
                    <a:pt x="85" y="1125"/>
                    <a:pt x="57" y="1058"/>
                  </a:cubicBezTo>
                  <a:cubicBezTo>
                    <a:pt x="28" y="1011"/>
                    <a:pt x="57" y="963"/>
                    <a:pt x="47" y="906"/>
                  </a:cubicBezTo>
                  <a:cubicBezTo>
                    <a:pt x="38" y="829"/>
                    <a:pt x="0" y="734"/>
                    <a:pt x="38" y="658"/>
                  </a:cubicBezTo>
                  <a:cubicBezTo>
                    <a:pt x="57" y="620"/>
                    <a:pt x="95" y="582"/>
                    <a:pt x="114" y="543"/>
                  </a:cubicBezTo>
                  <a:cubicBezTo>
                    <a:pt x="142" y="505"/>
                    <a:pt x="152" y="448"/>
                    <a:pt x="190" y="400"/>
                  </a:cubicBezTo>
                  <a:cubicBezTo>
                    <a:pt x="209" y="372"/>
                    <a:pt x="209" y="333"/>
                    <a:pt x="257" y="315"/>
                  </a:cubicBezTo>
                  <a:cubicBezTo>
                    <a:pt x="285" y="305"/>
                    <a:pt x="305" y="286"/>
                    <a:pt x="333" y="267"/>
                  </a:cubicBezTo>
                  <a:cubicBezTo>
                    <a:pt x="352" y="257"/>
                    <a:pt x="362" y="238"/>
                    <a:pt x="371" y="219"/>
                  </a:cubicBezTo>
                  <a:cubicBezTo>
                    <a:pt x="390" y="190"/>
                    <a:pt x="419" y="190"/>
                    <a:pt x="448" y="162"/>
                  </a:cubicBezTo>
                  <a:cubicBezTo>
                    <a:pt x="467" y="133"/>
                    <a:pt x="476" y="95"/>
                    <a:pt x="495" y="66"/>
                  </a:cubicBezTo>
                  <a:cubicBezTo>
                    <a:pt x="552" y="0"/>
                    <a:pt x="552" y="0"/>
                    <a:pt x="552" y="0"/>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33" name="Freeform 13"/>
            <p:cNvSpPr>
              <a:spLocks noChangeArrowheads="1"/>
            </p:cNvSpPr>
            <p:nvPr/>
          </p:nvSpPr>
          <p:spPr bwMode="auto">
            <a:xfrm>
              <a:off x="18578752" y="5142536"/>
              <a:ext cx="853847" cy="1018114"/>
            </a:xfrm>
            <a:custGeom>
              <a:avLst/>
              <a:gdLst>
                <a:gd name="T0" fmla="*/ 29 w 1718"/>
                <a:gd name="T1" fmla="*/ 19 h 2051"/>
                <a:gd name="T2" fmla="*/ 29 w 1718"/>
                <a:gd name="T3" fmla="*/ 19 h 2051"/>
                <a:gd name="T4" fmla="*/ 324 w 1718"/>
                <a:gd name="T5" fmla="*/ 115 h 2051"/>
                <a:gd name="T6" fmla="*/ 467 w 1718"/>
                <a:gd name="T7" fmla="*/ 153 h 2051"/>
                <a:gd name="T8" fmla="*/ 582 w 1718"/>
                <a:gd name="T9" fmla="*/ 48 h 2051"/>
                <a:gd name="T10" fmla="*/ 582 w 1718"/>
                <a:gd name="T11" fmla="*/ 48 h 2051"/>
                <a:gd name="T12" fmla="*/ 668 w 1718"/>
                <a:gd name="T13" fmla="*/ 67 h 2051"/>
                <a:gd name="T14" fmla="*/ 791 w 1718"/>
                <a:gd name="T15" fmla="*/ 67 h 2051"/>
                <a:gd name="T16" fmla="*/ 1001 w 1718"/>
                <a:gd name="T17" fmla="*/ 76 h 2051"/>
                <a:gd name="T18" fmla="*/ 1135 w 1718"/>
                <a:gd name="T19" fmla="*/ 105 h 2051"/>
                <a:gd name="T20" fmla="*/ 1297 w 1718"/>
                <a:gd name="T21" fmla="*/ 57 h 2051"/>
                <a:gd name="T22" fmla="*/ 1383 w 1718"/>
                <a:gd name="T23" fmla="*/ 67 h 2051"/>
                <a:gd name="T24" fmla="*/ 1450 w 1718"/>
                <a:gd name="T25" fmla="*/ 115 h 2051"/>
                <a:gd name="T26" fmla="*/ 1535 w 1718"/>
                <a:gd name="T27" fmla="*/ 143 h 2051"/>
                <a:gd name="T28" fmla="*/ 1535 w 1718"/>
                <a:gd name="T29" fmla="*/ 143 h 2051"/>
                <a:gd name="T30" fmla="*/ 1612 w 1718"/>
                <a:gd name="T31" fmla="*/ 162 h 2051"/>
                <a:gd name="T32" fmla="*/ 1688 w 1718"/>
                <a:gd name="T33" fmla="*/ 191 h 2051"/>
                <a:gd name="T34" fmla="*/ 1612 w 1718"/>
                <a:gd name="T35" fmla="*/ 286 h 2051"/>
                <a:gd name="T36" fmla="*/ 1516 w 1718"/>
                <a:gd name="T37" fmla="*/ 429 h 2051"/>
                <a:gd name="T38" fmla="*/ 1535 w 1718"/>
                <a:gd name="T39" fmla="*/ 515 h 2051"/>
                <a:gd name="T40" fmla="*/ 1554 w 1718"/>
                <a:gd name="T41" fmla="*/ 687 h 2051"/>
                <a:gd name="T42" fmla="*/ 1488 w 1718"/>
                <a:gd name="T43" fmla="*/ 973 h 2051"/>
                <a:gd name="T44" fmla="*/ 1450 w 1718"/>
                <a:gd name="T45" fmla="*/ 1183 h 2051"/>
                <a:gd name="T46" fmla="*/ 1564 w 1718"/>
                <a:gd name="T47" fmla="*/ 1240 h 2051"/>
                <a:gd name="T48" fmla="*/ 1592 w 1718"/>
                <a:gd name="T49" fmla="*/ 1335 h 2051"/>
                <a:gd name="T50" fmla="*/ 1650 w 1718"/>
                <a:gd name="T51" fmla="*/ 1507 h 2051"/>
                <a:gd name="T52" fmla="*/ 1621 w 1718"/>
                <a:gd name="T53" fmla="*/ 1640 h 2051"/>
                <a:gd name="T54" fmla="*/ 1659 w 1718"/>
                <a:gd name="T55" fmla="*/ 1841 h 2051"/>
                <a:gd name="T56" fmla="*/ 1650 w 1718"/>
                <a:gd name="T57" fmla="*/ 2022 h 2051"/>
                <a:gd name="T58" fmla="*/ 1650 w 1718"/>
                <a:gd name="T59" fmla="*/ 2022 h 2051"/>
                <a:gd name="T60" fmla="*/ 1602 w 1718"/>
                <a:gd name="T61" fmla="*/ 2012 h 2051"/>
                <a:gd name="T62" fmla="*/ 1345 w 1718"/>
                <a:gd name="T63" fmla="*/ 2012 h 2051"/>
                <a:gd name="T64" fmla="*/ 1297 w 1718"/>
                <a:gd name="T65" fmla="*/ 1965 h 2051"/>
                <a:gd name="T66" fmla="*/ 1211 w 1718"/>
                <a:gd name="T67" fmla="*/ 1993 h 2051"/>
                <a:gd name="T68" fmla="*/ 1078 w 1718"/>
                <a:gd name="T69" fmla="*/ 1917 h 2051"/>
                <a:gd name="T70" fmla="*/ 1020 w 1718"/>
                <a:gd name="T71" fmla="*/ 1860 h 2051"/>
                <a:gd name="T72" fmla="*/ 887 w 1718"/>
                <a:gd name="T73" fmla="*/ 1907 h 2051"/>
                <a:gd name="T74" fmla="*/ 668 w 1718"/>
                <a:gd name="T75" fmla="*/ 1965 h 2051"/>
                <a:gd name="T76" fmla="*/ 572 w 1718"/>
                <a:gd name="T77" fmla="*/ 1965 h 2051"/>
                <a:gd name="T78" fmla="*/ 439 w 1718"/>
                <a:gd name="T79" fmla="*/ 2003 h 2051"/>
                <a:gd name="T80" fmla="*/ 257 w 1718"/>
                <a:gd name="T81" fmla="*/ 2050 h 2051"/>
                <a:gd name="T82" fmla="*/ 257 w 1718"/>
                <a:gd name="T83" fmla="*/ 2050 h 2051"/>
                <a:gd name="T84" fmla="*/ 248 w 1718"/>
                <a:gd name="T85" fmla="*/ 1917 h 2051"/>
                <a:gd name="T86" fmla="*/ 248 w 1718"/>
                <a:gd name="T87" fmla="*/ 1764 h 2051"/>
                <a:gd name="T88" fmla="*/ 219 w 1718"/>
                <a:gd name="T89" fmla="*/ 1659 h 2051"/>
                <a:gd name="T90" fmla="*/ 277 w 1718"/>
                <a:gd name="T91" fmla="*/ 1469 h 2051"/>
                <a:gd name="T92" fmla="*/ 324 w 1718"/>
                <a:gd name="T93" fmla="*/ 1278 h 2051"/>
                <a:gd name="T94" fmla="*/ 563 w 1718"/>
                <a:gd name="T95" fmla="*/ 944 h 2051"/>
                <a:gd name="T96" fmla="*/ 591 w 1718"/>
                <a:gd name="T97" fmla="*/ 725 h 2051"/>
                <a:gd name="T98" fmla="*/ 629 w 1718"/>
                <a:gd name="T99" fmla="*/ 439 h 2051"/>
                <a:gd name="T100" fmla="*/ 668 w 1718"/>
                <a:gd name="T101" fmla="*/ 296 h 2051"/>
                <a:gd name="T102" fmla="*/ 563 w 1718"/>
                <a:gd name="T103" fmla="*/ 324 h 2051"/>
                <a:gd name="T104" fmla="*/ 410 w 1718"/>
                <a:gd name="T105" fmla="*/ 305 h 2051"/>
                <a:gd name="T106" fmla="*/ 162 w 1718"/>
                <a:gd name="T107" fmla="*/ 219 h 2051"/>
                <a:gd name="T108" fmla="*/ 76 w 1718"/>
                <a:gd name="T109" fmla="*/ 134 h 2051"/>
                <a:gd name="T110" fmla="*/ 29 w 1718"/>
                <a:gd name="T111" fmla="*/ 19 h 20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718" h="2051">
                  <a:moveTo>
                    <a:pt x="29" y="19"/>
                  </a:moveTo>
                  <a:lnTo>
                    <a:pt x="29" y="19"/>
                  </a:lnTo>
                  <a:cubicBezTo>
                    <a:pt x="105" y="10"/>
                    <a:pt x="267" y="67"/>
                    <a:pt x="324" y="115"/>
                  </a:cubicBezTo>
                  <a:cubicBezTo>
                    <a:pt x="353" y="134"/>
                    <a:pt x="429" y="162"/>
                    <a:pt x="467" y="153"/>
                  </a:cubicBezTo>
                  <a:cubicBezTo>
                    <a:pt x="534" y="134"/>
                    <a:pt x="553" y="115"/>
                    <a:pt x="582" y="48"/>
                  </a:cubicBezTo>
                  <a:lnTo>
                    <a:pt x="582" y="48"/>
                  </a:lnTo>
                  <a:cubicBezTo>
                    <a:pt x="610" y="57"/>
                    <a:pt x="639" y="57"/>
                    <a:pt x="668" y="67"/>
                  </a:cubicBezTo>
                  <a:cubicBezTo>
                    <a:pt x="725" y="95"/>
                    <a:pt x="744" y="134"/>
                    <a:pt x="791" y="67"/>
                  </a:cubicBezTo>
                  <a:cubicBezTo>
                    <a:pt x="849" y="0"/>
                    <a:pt x="935" y="57"/>
                    <a:pt x="1001" y="76"/>
                  </a:cubicBezTo>
                  <a:cubicBezTo>
                    <a:pt x="1040" y="95"/>
                    <a:pt x="1087" y="95"/>
                    <a:pt x="1135" y="105"/>
                  </a:cubicBezTo>
                  <a:cubicBezTo>
                    <a:pt x="1202" y="115"/>
                    <a:pt x="1240" y="67"/>
                    <a:pt x="1297" y="57"/>
                  </a:cubicBezTo>
                  <a:cubicBezTo>
                    <a:pt x="1325" y="57"/>
                    <a:pt x="1354" y="57"/>
                    <a:pt x="1383" y="67"/>
                  </a:cubicBezTo>
                  <a:cubicBezTo>
                    <a:pt x="1412" y="76"/>
                    <a:pt x="1421" y="105"/>
                    <a:pt x="1450" y="115"/>
                  </a:cubicBezTo>
                  <a:cubicBezTo>
                    <a:pt x="1478" y="124"/>
                    <a:pt x="1507" y="134"/>
                    <a:pt x="1535" y="143"/>
                  </a:cubicBezTo>
                  <a:lnTo>
                    <a:pt x="1535" y="143"/>
                  </a:lnTo>
                  <a:cubicBezTo>
                    <a:pt x="1564" y="143"/>
                    <a:pt x="1583" y="162"/>
                    <a:pt x="1612" y="162"/>
                  </a:cubicBezTo>
                  <a:cubicBezTo>
                    <a:pt x="1640" y="162"/>
                    <a:pt x="1679" y="162"/>
                    <a:pt x="1688" y="191"/>
                  </a:cubicBezTo>
                  <a:cubicBezTo>
                    <a:pt x="1717" y="257"/>
                    <a:pt x="1640" y="267"/>
                    <a:pt x="1612" y="286"/>
                  </a:cubicBezTo>
                  <a:cubicBezTo>
                    <a:pt x="1554" y="315"/>
                    <a:pt x="1526" y="372"/>
                    <a:pt x="1516" y="429"/>
                  </a:cubicBezTo>
                  <a:cubicBezTo>
                    <a:pt x="1526" y="448"/>
                    <a:pt x="1545" y="486"/>
                    <a:pt x="1535" y="515"/>
                  </a:cubicBezTo>
                  <a:cubicBezTo>
                    <a:pt x="1507" y="572"/>
                    <a:pt x="1545" y="629"/>
                    <a:pt x="1554" y="687"/>
                  </a:cubicBezTo>
                  <a:cubicBezTo>
                    <a:pt x="1574" y="782"/>
                    <a:pt x="1545" y="887"/>
                    <a:pt x="1488" y="973"/>
                  </a:cubicBezTo>
                  <a:cubicBezTo>
                    <a:pt x="1440" y="1049"/>
                    <a:pt x="1325" y="1106"/>
                    <a:pt x="1450" y="1183"/>
                  </a:cubicBezTo>
                  <a:cubicBezTo>
                    <a:pt x="1478" y="1183"/>
                    <a:pt x="1564" y="1221"/>
                    <a:pt x="1564" y="1240"/>
                  </a:cubicBezTo>
                  <a:cubicBezTo>
                    <a:pt x="1574" y="1278"/>
                    <a:pt x="1574" y="1297"/>
                    <a:pt x="1592" y="1335"/>
                  </a:cubicBezTo>
                  <a:cubicBezTo>
                    <a:pt x="1631" y="1392"/>
                    <a:pt x="1650" y="1440"/>
                    <a:pt x="1650" y="1507"/>
                  </a:cubicBezTo>
                  <a:cubicBezTo>
                    <a:pt x="1650" y="1564"/>
                    <a:pt x="1631" y="1593"/>
                    <a:pt x="1621" y="1640"/>
                  </a:cubicBezTo>
                  <a:cubicBezTo>
                    <a:pt x="1612" y="1717"/>
                    <a:pt x="1669" y="1764"/>
                    <a:pt x="1659" y="1841"/>
                  </a:cubicBezTo>
                  <a:cubicBezTo>
                    <a:pt x="1650" y="1898"/>
                    <a:pt x="1640" y="1965"/>
                    <a:pt x="1650" y="2022"/>
                  </a:cubicBezTo>
                  <a:lnTo>
                    <a:pt x="1650" y="2022"/>
                  </a:lnTo>
                  <a:cubicBezTo>
                    <a:pt x="1631" y="2022"/>
                    <a:pt x="1612" y="2012"/>
                    <a:pt x="1602" y="2012"/>
                  </a:cubicBezTo>
                  <a:cubicBezTo>
                    <a:pt x="1497" y="1993"/>
                    <a:pt x="1450" y="2050"/>
                    <a:pt x="1345" y="2012"/>
                  </a:cubicBezTo>
                  <a:cubicBezTo>
                    <a:pt x="1335" y="2012"/>
                    <a:pt x="1325" y="1974"/>
                    <a:pt x="1297" y="1965"/>
                  </a:cubicBezTo>
                  <a:cubicBezTo>
                    <a:pt x="1268" y="1955"/>
                    <a:pt x="1249" y="1993"/>
                    <a:pt x="1211" y="1993"/>
                  </a:cubicBezTo>
                  <a:cubicBezTo>
                    <a:pt x="1202" y="1993"/>
                    <a:pt x="1078" y="1926"/>
                    <a:pt x="1078" y="1917"/>
                  </a:cubicBezTo>
                  <a:cubicBezTo>
                    <a:pt x="1058" y="1860"/>
                    <a:pt x="1097" y="1860"/>
                    <a:pt x="1020" y="1860"/>
                  </a:cubicBezTo>
                  <a:cubicBezTo>
                    <a:pt x="963" y="1860"/>
                    <a:pt x="935" y="1936"/>
                    <a:pt x="887" y="1907"/>
                  </a:cubicBezTo>
                  <a:cubicBezTo>
                    <a:pt x="791" y="1850"/>
                    <a:pt x="763" y="1946"/>
                    <a:pt x="668" y="1965"/>
                  </a:cubicBezTo>
                  <a:cubicBezTo>
                    <a:pt x="629" y="1974"/>
                    <a:pt x="601" y="1926"/>
                    <a:pt x="572" y="1965"/>
                  </a:cubicBezTo>
                  <a:cubicBezTo>
                    <a:pt x="515" y="2022"/>
                    <a:pt x="524" y="2003"/>
                    <a:pt x="439" y="2003"/>
                  </a:cubicBezTo>
                  <a:cubicBezTo>
                    <a:pt x="372" y="2003"/>
                    <a:pt x="315" y="2031"/>
                    <a:pt x="257" y="2050"/>
                  </a:cubicBezTo>
                  <a:lnTo>
                    <a:pt x="257" y="2050"/>
                  </a:lnTo>
                  <a:cubicBezTo>
                    <a:pt x="248" y="2012"/>
                    <a:pt x="248" y="1955"/>
                    <a:pt x="248" y="1917"/>
                  </a:cubicBezTo>
                  <a:cubicBezTo>
                    <a:pt x="248" y="1860"/>
                    <a:pt x="267" y="1812"/>
                    <a:pt x="248" y="1764"/>
                  </a:cubicBezTo>
                  <a:cubicBezTo>
                    <a:pt x="229" y="1726"/>
                    <a:pt x="219" y="1698"/>
                    <a:pt x="219" y="1659"/>
                  </a:cubicBezTo>
                  <a:cubicBezTo>
                    <a:pt x="219" y="1574"/>
                    <a:pt x="238" y="1535"/>
                    <a:pt x="277" y="1469"/>
                  </a:cubicBezTo>
                  <a:cubicBezTo>
                    <a:pt x="324" y="1402"/>
                    <a:pt x="315" y="1364"/>
                    <a:pt x="324" y="1278"/>
                  </a:cubicBezTo>
                  <a:cubicBezTo>
                    <a:pt x="343" y="1145"/>
                    <a:pt x="563" y="1125"/>
                    <a:pt x="563" y="944"/>
                  </a:cubicBezTo>
                  <a:cubicBezTo>
                    <a:pt x="563" y="868"/>
                    <a:pt x="591" y="801"/>
                    <a:pt x="591" y="725"/>
                  </a:cubicBezTo>
                  <a:cubicBezTo>
                    <a:pt x="591" y="648"/>
                    <a:pt x="601" y="506"/>
                    <a:pt x="629" y="439"/>
                  </a:cubicBezTo>
                  <a:cubicBezTo>
                    <a:pt x="668" y="362"/>
                    <a:pt x="763" y="353"/>
                    <a:pt x="668" y="296"/>
                  </a:cubicBezTo>
                  <a:cubicBezTo>
                    <a:pt x="601" y="257"/>
                    <a:pt x="629" y="324"/>
                    <a:pt x="563" y="324"/>
                  </a:cubicBezTo>
                  <a:cubicBezTo>
                    <a:pt x="486" y="324"/>
                    <a:pt x="486" y="210"/>
                    <a:pt x="410" y="305"/>
                  </a:cubicBezTo>
                  <a:cubicBezTo>
                    <a:pt x="334" y="391"/>
                    <a:pt x="229" y="239"/>
                    <a:pt x="162" y="219"/>
                  </a:cubicBezTo>
                  <a:cubicBezTo>
                    <a:pt x="105" y="191"/>
                    <a:pt x="133" y="162"/>
                    <a:pt x="76" y="134"/>
                  </a:cubicBezTo>
                  <a:cubicBezTo>
                    <a:pt x="0" y="105"/>
                    <a:pt x="48" y="86"/>
                    <a:pt x="29" y="19"/>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34" name="Freeform 14"/>
            <p:cNvSpPr>
              <a:spLocks noChangeArrowheads="1"/>
            </p:cNvSpPr>
            <p:nvPr/>
          </p:nvSpPr>
          <p:spPr bwMode="auto">
            <a:xfrm>
              <a:off x="17094373" y="4082824"/>
              <a:ext cx="961124" cy="1188895"/>
            </a:xfrm>
            <a:custGeom>
              <a:avLst/>
              <a:gdLst>
                <a:gd name="T0" fmla="*/ 105 w 1936"/>
                <a:gd name="T1" fmla="*/ 1793 h 2394"/>
                <a:gd name="T2" fmla="*/ 105 w 1936"/>
                <a:gd name="T3" fmla="*/ 1793 h 2394"/>
                <a:gd name="T4" fmla="*/ 143 w 1936"/>
                <a:gd name="T5" fmla="*/ 1755 h 2394"/>
                <a:gd name="T6" fmla="*/ 66 w 1936"/>
                <a:gd name="T7" fmla="*/ 1678 h 2394"/>
                <a:gd name="T8" fmla="*/ 47 w 1936"/>
                <a:gd name="T9" fmla="*/ 1488 h 2394"/>
                <a:gd name="T10" fmla="*/ 114 w 1936"/>
                <a:gd name="T11" fmla="*/ 1363 h 2394"/>
                <a:gd name="T12" fmla="*/ 28 w 1936"/>
                <a:gd name="T13" fmla="*/ 1240 h 2394"/>
                <a:gd name="T14" fmla="*/ 66 w 1936"/>
                <a:gd name="T15" fmla="*/ 839 h 2394"/>
                <a:gd name="T16" fmla="*/ 95 w 1936"/>
                <a:gd name="T17" fmla="*/ 658 h 2394"/>
                <a:gd name="T18" fmla="*/ 228 w 1936"/>
                <a:gd name="T19" fmla="*/ 438 h 2394"/>
                <a:gd name="T20" fmla="*/ 305 w 1936"/>
                <a:gd name="T21" fmla="*/ 276 h 2394"/>
                <a:gd name="T22" fmla="*/ 323 w 1936"/>
                <a:gd name="T23" fmla="*/ 162 h 2394"/>
                <a:gd name="T24" fmla="*/ 351 w 1936"/>
                <a:gd name="T25" fmla="*/ 114 h 2394"/>
                <a:gd name="T26" fmla="*/ 371 w 1936"/>
                <a:gd name="T27" fmla="*/ 38 h 2394"/>
                <a:gd name="T28" fmla="*/ 504 w 1936"/>
                <a:gd name="T29" fmla="*/ 9 h 2394"/>
                <a:gd name="T30" fmla="*/ 647 w 1936"/>
                <a:gd name="T31" fmla="*/ 66 h 2394"/>
                <a:gd name="T32" fmla="*/ 723 w 1936"/>
                <a:gd name="T33" fmla="*/ 76 h 2394"/>
                <a:gd name="T34" fmla="*/ 723 w 1936"/>
                <a:gd name="T35" fmla="*/ 76 h 2394"/>
                <a:gd name="T36" fmla="*/ 866 w 1936"/>
                <a:gd name="T37" fmla="*/ 86 h 2394"/>
                <a:gd name="T38" fmla="*/ 1105 w 1936"/>
                <a:gd name="T39" fmla="*/ 153 h 2394"/>
                <a:gd name="T40" fmla="*/ 1219 w 1936"/>
                <a:gd name="T41" fmla="*/ 267 h 2394"/>
                <a:gd name="T42" fmla="*/ 1267 w 1936"/>
                <a:gd name="T43" fmla="*/ 353 h 2394"/>
                <a:gd name="T44" fmla="*/ 1353 w 1936"/>
                <a:gd name="T45" fmla="*/ 324 h 2394"/>
                <a:gd name="T46" fmla="*/ 1486 w 1936"/>
                <a:gd name="T47" fmla="*/ 353 h 2394"/>
                <a:gd name="T48" fmla="*/ 1668 w 1936"/>
                <a:gd name="T49" fmla="*/ 438 h 2394"/>
                <a:gd name="T50" fmla="*/ 1877 w 1936"/>
                <a:gd name="T51" fmla="*/ 515 h 2394"/>
                <a:gd name="T52" fmla="*/ 1925 w 1936"/>
                <a:gd name="T53" fmla="*/ 582 h 2394"/>
                <a:gd name="T54" fmla="*/ 1849 w 1936"/>
                <a:gd name="T55" fmla="*/ 772 h 2394"/>
                <a:gd name="T56" fmla="*/ 1677 w 1936"/>
                <a:gd name="T57" fmla="*/ 1049 h 2394"/>
                <a:gd name="T58" fmla="*/ 1658 w 1936"/>
                <a:gd name="T59" fmla="*/ 1125 h 2394"/>
                <a:gd name="T60" fmla="*/ 1801 w 1936"/>
                <a:gd name="T61" fmla="*/ 1249 h 2394"/>
                <a:gd name="T62" fmla="*/ 1782 w 1936"/>
                <a:gd name="T63" fmla="*/ 1345 h 2394"/>
                <a:gd name="T64" fmla="*/ 1753 w 1936"/>
                <a:gd name="T65" fmla="*/ 1383 h 2394"/>
                <a:gd name="T66" fmla="*/ 1715 w 1936"/>
                <a:gd name="T67" fmla="*/ 1459 h 2394"/>
                <a:gd name="T68" fmla="*/ 1706 w 1936"/>
                <a:gd name="T69" fmla="*/ 1526 h 2394"/>
                <a:gd name="T70" fmla="*/ 1715 w 1936"/>
                <a:gd name="T71" fmla="*/ 1583 h 2394"/>
                <a:gd name="T72" fmla="*/ 1715 w 1936"/>
                <a:gd name="T73" fmla="*/ 1583 h 2394"/>
                <a:gd name="T74" fmla="*/ 1620 w 1936"/>
                <a:gd name="T75" fmla="*/ 1621 h 2394"/>
                <a:gd name="T76" fmla="*/ 1515 w 1936"/>
                <a:gd name="T77" fmla="*/ 1688 h 2394"/>
                <a:gd name="T78" fmla="*/ 1448 w 1936"/>
                <a:gd name="T79" fmla="*/ 1697 h 2394"/>
                <a:gd name="T80" fmla="*/ 1410 w 1936"/>
                <a:gd name="T81" fmla="*/ 1793 h 2394"/>
                <a:gd name="T82" fmla="*/ 1305 w 1936"/>
                <a:gd name="T83" fmla="*/ 1888 h 2394"/>
                <a:gd name="T84" fmla="*/ 1267 w 1936"/>
                <a:gd name="T85" fmla="*/ 1964 h 2394"/>
                <a:gd name="T86" fmla="*/ 1200 w 1936"/>
                <a:gd name="T87" fmla="*/ 2165 h 2394"/>
                <a:gd name="T88" fmla="*/ 1028 w 1936"/>
                <a:gd name="T89" fmla="*/ 2212 h 2394"/>
                <a:gd name="T90" fmla="*/ 952 w 1936"/>
                <a:gd name="T91" fmla="*/ 2289 h 2394"/>
                <a:gd name="T92" fmla="*/ 790 w 1936"/>
                <a:gd name="T93" fmla="*/ 2289 h 2394"/>
                <a:gd name="T94" fmla="*/ 704 w 1936"/>
                <a:gd name="T95" fmla="*/ 2336 h 2394"/>
                <a:gd name="T96" fmla="*/ 599 w 1936"/>
                <a:gd name="T97" fmla="*/ 2317 h 2394"/>
                <a:gd name="T98" fmla="*/ 476 w 1936"/>
                <a:gd name="T99" fmla="*/ 2336 h 2394"/>
                <a:gd name="T100" fmla="*/ 371 w 1936"/>
                <a:gd name="T101" fmla="*/ 2298 h 2394"/>
                <a:gd name="T102" fmla="*/ 248 w 1936"/>
                <a:gd name="T103" fmla="*/ 2355 h 2394"/>
                <a:gd name="T104" fmla="*/ 114 w 1936"/>
                <a:gd name="T105" fmla="*/ 2393 h 2394"/>
                <a:gd name="T106" fmla="*/ 114 w 1936"/>
                <a:gd name="T107" fmla="*/ 2393 h 2394"/>
                <a:gd name="T108" fmla="*/ 105 w 1936"/>
                <a:gd name="T109" fmla="*/ 1793 h 2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936" h="2394">
                  <a:moveTo>
                    <a:pt x="105" y="1793"/>
                  </a:moveTo>
                  <a:lnTo>
                    <a:pt x="105" y="1793"/>
                  </a:lnTo>
                  <a:cubicBezTo>
                    <a:pt x="143" y="1755"/>
                    <a:pt x="143" y="1755"/>
                    <a:pt x="143" y="1755"/>
                  </a:cubicBezTo>
                  <a:cubicBezTo>
                    <a:pt x="162" y="1697"/>
                    <a:pt x="105" y="1688"/>
                    <a:pt x="66" y="1678"/>
                  </a:cubicBezTo>
                  <a:cubicBezTo>
                    <a:pt x="0" y="1659"/>
                    <a:pt x="28" y="1526"/>
                    <a:pt x="47" y="1488"/>
                  </a:cubicBezTo>
                  <a:cubicBezTo>
                    <a:pt x="66" y="1450"/>
                    <a:pt x="105" y="1402"/>
                    <a:pt x="114" y="1363"/>
                  </a:cubicBezTo>
                  <a:cubicBezTo>
                    <a:pt x="123" y="1306"/>
                    <a:pt x="57" y="1278"/>
                    <a:pt x="28" y="1240"/>
                  </a:cubicBezTo>
                  <a:cubicBezTo>
                    <a:pt x="19" y="1116"/>
                    <a:pt x="38" y="944"/>
                    <a:pt x="66" y="839"/>
                  </a:cubicBezTo>
                  <a:cubicBezTo>
                    <a:pt x="85" y="782"/>
                    <a:pt x="85" y="715"/>
                    <a:pt x="95" y="658"/>
                  </a:cubicBezTo>
                  <a:cubicBezTo>
                    <a:pt x="123" y="572"/>
                    <a:pt x="190" y="515"/>
                    <a:pt x="228" y="438"/>
                  </a:cubicBezTo>
                  <a:cubicBezTo>
                    <a:pt x="276" y="372"/>
                    <a:pt x="200" y="315"/>
                    <a:pt x="305" y="276"/>
                  </a:cubicBezTo>
                  <a:cubicBezTo>
                    <a:pt x="361" y="257"/>
                    <a:pt x="314" y="200"/>
                    <a:pt x="323" y="162"/>
                  </a:cubicBezTo>
                  <a:cubicBezTo>
                    <a:pt x="332" y="143"/>
                    <a:pt x="351" y="133"/>
                    <a:pt x="351" y="114"/>
                  </a:cubicBezTo>
                  <a:cubicBezTo>
                    <a:pt x="351" y="95"/>
                    <a:pt x="332" y="28"/>
                    <a:pt x="371" y="38"/>
                  </a:cubicBezTo>
                  <a:cubicBezTo>
                    <a:pt x="428" y="48"/>
                    <a:pt x="456" y="19"/>
                    <a:pt x="504" y="9"/>
                  </a:cubicBezTo>
                  <a:cubicBezTo>
                    <a:pt x="571" y="0"/>
                    <a:pt x="599" y="38"/>
                    <a:pt x="647" y="66"/>
                  </a:cubicBezTo>
                  <a:cubicBezTo>
                    <a:pt x="723" y="76"/>
                    <a:pt x="723" y="76"/>
                    <a:pt x="723" y="76"/>
                  </a:cubicBezTo>
                  <a:lnTo>
                    <a:pt x="723" y="76"/>
                  </a:lnTo>
                  <a:cubicBezTo>
                    <a:pt x="781" y="105"/>
                    <a:pt x="809" y="86"/>
                    <a:pt x="866" y="86"/>
                  </a:cubicBezTo>
                  <a:cubicBezTo>
                    <a:pt x="905" y="76"/>
                    <a:pt x="1086" y="124"/>
                    <a:pt x="1105" y="153"/>
                  </a:cubicBezTo>
                  <a:cubicBezTo>
                    <a:pt x="1133" y="191"/>
                    <a:pt x="1191" y="229"/>
                    <a:pt x="1219" y="267"/>
                  </a:cubicBezTo>
                  <a:cubicBezTo>
                    <a:pt x="1229" y="286"/>
                    <a:pt x="1238" y="372"/>
                    <a:pt x="1267" y="353"/>
                  </a:cubicBezTo>
                  <a:cubicBezTo>
                    <a:pt x="1286" y="343"/>
                    <a:pt x="1334" y="295"/>
                    <a:pt x="1353" y="324"/>
                  </a:cubicBezTo>
                  <a:cubicBezTo>
                    <a:pt x="1400" y="400"/>
                    <a:pt x="1429" y="324"/>
                    <a:pt x="1486" y="353"/>
                  </a:cubicBezTo>
                  <a:cubicBezTo>
                    <a:pt x="1668" y="438"/>
                    <a:pt x="1668" y="438"/>
                    <a:pt x="1668" y="438"/>
                  </a:cubicBezTo>
                  <a:cubicBezTo>
                    <a:pt x="1791" y="458"/>
                    <a:pt x="1811" y="391"/>
                    <a:pt x="1877" y="515"/>
                  </a:cubicBezTo>
                  <a:cubicBezTo>
                    <a:pt x="1896" y="543"/>
                    <a:pt x="1935" y="553"/>
                    <a:pt x="1925" y="582"/>
                  </a:cubicBezTo>
                  <a:cubicBezTo>
                    <a:pt x="1915" y="629"/>
                    <a:pt x="1877" y="725"/>
                    <a:pt x="1849" y="772"/>
                  </a:cubicBezTo>
                  <a:cubicBezTo>
                    <a:pt x="1801" y="868"/>
                    <a:pt x="1744" y="954"/>
                    <a:pt x="1677" y="1049"/>
                  </a:cubicBezTo>
                  <a:cubicBezTo>
                    <a:pt x="1658" y="1078"/>
                    <a:pt x="1629" y="1096"/>
                    <a:pt x="1658" y="1125"/>
                  </a:cubicBezTo>
                  <a:cubicBezTo>
                    <a:pt x="1696" y="1173"/>
                    <a:pt x="1753" y="1221"/>
                    <a:pt x="1801" y="1249"/>
                  </a:cubicBezTo>
                  <a:cubicBezTo>
                    <a:pt x="1801" y="1287"/>
                    <a:pt x="1801" y="1306"/>
                    <a:pt x="1782" y="1345"/>
                  </a:cubicBezTo>
                  <a:cubicBezTo>
                    <a:pt x="1772" y="1354"/>
                    <a:pt x="1763" y="1354"/>
                    <a:pt x="1753" y="1383"/>
                  </a:cubicBezTo>
                  <a:cubicBezTo>
                    <a:pt x="1753" y="1411"/>
                    <a:pt x="1734" y="1430"/>
                    <a:pt x="1715" y="1459"/>
                  </a:cubicBezTo>
                  <a:cubicBezTo>
                    <a:pt x="1706" y="1478"/>
                    <a:pt x="1696" y="1507"/>
                    <a:pt x="1706" y="1526"/>
                  </a:cubicBezTo>
                  <a:cubicBezTo>
                    <a:pt x="1715" y="1583"/>
                    <a:pt x="1715" y="1583"/>
                    <a:pt x="1715" y="1583"/>
                  </a:cubicBezTo>
                  <a:lnTo>
                    <a:pt x="1715" y="1583"/>
                  </a:lnTo>
                  <a:cubicBezTo>
                    <a:pt x="1686" y="1592"/>
                    <a:pt x="1648" y="1612"/>
                    <a:pt x="1620" y="1621"/>
                  </a:cubicBezTo>
                  <a:cubicBezTo>
                    <a:pt x="1582" y="1640"/>
                    <a:pt x="1553" y="1678"/>
                    <a:pt x="1515" y="1688"/>
                  </a:cubicBezTo>
                  <a:cubicBezTo>
                    <a:pt x="1496" y="1697"/>
                    <a:pt x="1477" y="1688"/>
                    <a:pt x="1448" y="1697"/>
                  </a:cubicBezTo>
                  <a:cubicBezTo>
                    <a:pt x="1400" y="1726"/>
                    <a:pt x="1419" y="1745"/>
                    <a:pt x="1410" y="1793"/>
                  </a:cubicBezTo>
                  <a:cubicBezTo>
                    <a:pt x="1391" y="1859"/>
                    <a:pt x="1343" y="1859"/>
                    <a:pt x="1305" y="1888"/>
                  </a:cubicBezTo>
                  <a:cubicBezTo>
                    <a:pt x="1277" y="1907"/>
                    <a:pt x="1277" y="1936"/>
                    <a:pt x="1267" y="1964"/>
                  </a:cubicBezTo>
                  <a:cubicBezTo>
                    <a:pt x="1238" y="2041"/>
                    <a:pt x="1257" y="2088"/>
                    <a:pt x="1200" y="2165"/>
                  </a:cubicBezTo>
                  <a:cubicBezTo>
                    <a:pt x="1162" y="2203"/>
                    <a:pt x="1086" y="2203"/>
                    <a:pt x="1028" y="2212"/>
                  </a:cubicBezTo>
                  <a:cubicBezTo>
                    <a:pt x="1010" y="2212"/>
                    <a:pt x="1010" y="2279"/>
                    <a:pt x="952" y="2289"/>
                  </a:cubicBezTo>
                  <a:cubicBezTo>
                    <a:pt x="905" y="2298"/>
                    <a:pt x="838" y="2270"/>
                    <a:pt x="790" y="2289"/>
                  </a:cubicBezTo>
                  <a:cubicBezTo>
                    <a:pt x="761" y="2308"/>
                    <a:pt x="743" y="2336"/>
                    <a:pt x="704" y="2336"/>
                  </a:cubicBezTo>
                  <a:cubicBezTo>
                    <a:pt x="666" y="2336"/>
                    <a:pt x="638" y="2327"/>
                    <a:pt x="599" y="2317"/>
                  </a:cubicBezTo>
                  <a:cubicBezTo>
                    <a:pt x="552" y="2308"/>
                    <a:pt x="514" y="2336"/>
                    <a:pt x="476" y="2336"/>
                  </a:cubicBezTo>
                  <a:cubicBezTo>
                    <a:pt x="437" y="2336"/>
                    <a:pt x="399" y="2298"/>
                    <a:pt x="371" y="2298"/>
                  </a:cubicBezTo>
                  <a:cubicBezTo>
                    <a:pt x="314" y="2298"/>
                    <a:pt x="286" y="2365"/>
                    <a:pt x="248" y="2355"/>
                  </a:cubicBezTo>
                  <a:cubicBezTo>
                    <a:pt x="210" y="2336"/>
                    <a:pt x="143" y="2365"/>
                    <a:pt x="114" y="2393"/>
                  </a:cubicBezTo>
                  <a:lnTo>
                    <a:pt x="114" y="2393"/>
                  </a:lnTo>
                  <a:cubicBezTo>
                    <a:pt x="105" y="1793"/>
                    <a:pt x="105" y="1793"/>
                    <a:pt x="105" y="1793"/>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35" name="Freeform 15"/>
            <p:cNvSpPr>
              <a:spLocks noChangeArrowheads="1"/>
            </p:cNvSpPr>
            <p:nvPr/>
          </p:nvSpPr>
          <p:spPr bwMode="auto">
            <a:xfrm>
              <a:off x="17453426" y="3750020"/>
              <a:ext cx="1217279" cy="1261147"/>
            </a:xfrm>
            <a:custGeom>
              <a:avLst/>
              <a:gdLst>
                <a:gd name="T0" fmla="*/ 544 w 2452"/>
                <a:gd name="T1" fmla="*/ 334 h 2538"/>
                <a:gd name="T2" fmla="*/ 945 w 2452"/>
                <a:gd name="T3" fmla="*/ 325 h 2538"/>
                <a:gd name="T4" fmla="*/ 1288 w 2452"/>
                <a:gd name="T5" fmla="*/ 477 h 2538"/>
                <a:gd name="T6" fmla="*/ 1564 w 2452"/>
                <a:gd name="T7" fmla="*/ 220 h 2538"/>
                <a:gd name="T8" fmla="*/ 1574 w 2452"/>
                <a:gd name="T9" fmla="*/ 153 h 2538"/>
                <a:gd name="T10" fmla="*/ 1641 w 2452"/>
                <a:gd name="T11" fmla="*/ 0 h 2538"/>
                <a:gd name="T12" fmla="*/ 1812 w 2452"/>
                <a:gd name="T13" fmla="*/ 229 h 2538"/>
                <a:gd name="T14" fmla="*/ 2098 w 2452"/>
                <a:gd name="T15" fmla="*/ 391 h 2538"/>
                <a:gd name="T16" fmla="*/ 2337 w 2452"/>
                <a:gd name="T17" fmla="*/ 248 h 2538"/>
                <a:gd name="T18" fmla="*/ 2432 w 2452"/>
                <a:gd name="T19" fmla="*/ 372 h 2538"/>
                <a:gd name="T20" fmla="*/ 2394 w 2452"/>
                <a:gd name="T21" fmla="*/ 668 h 2538"/>
                <a:gd name="T22" fmla="*/ 2403 w 2452"/>
                <a:gd name="T23" fmla="*/ 773 h 2538"/>
                <a:gd name="T24" fmla="*/ 2299 w 2452"/>
                <a:gd name="T25" fmla="*/ 935 h 2538"/>
                <a:gd name="T26" fmla="*/ 2184 w 2452"/>
                <a:gd name="T27" fmla="*/ 1040 h 2538"/>
                <a:gd name="T28" fmla="*/ 2041 w 2452"/>
                <a:gd name="T29" fmla="*/ 1173 h 2538"/>
                <a:gd name="T30" fmla="*/ 1889 w 2452"/>
                <a:gd name="T31" fmla="*/ 1431 h 2538"/>
                <a:gd name="T32" fmla="*/ 1908 w 2452"/>
                <a:gd name="T33" fmla="*/ 1831 h 2538"/>
                <a:gd name="T34" fmla="*/ 2003 w 2452"/>
                <a:gd name="T35" fmla="*/ 2118 h 2538"/>
                <a:gd name="T36" fmla="*/ 2013 w 2452"/>
                <a:gd name="T37" fmla="*/ 2260 h 2538"/>
                <a:gd name="T38" fmla="*/ 1927 w 2452"/>
                <a:gd name="T39" fmla="*/ 2451 h 2538"/>
                <a:gd name="T40" fmla="*/ 1869 w 2452"/>
                <a:gd name="T41" fmla="*/ 2537 h 2538"/>
                <a:gd name="T42" fmla="*/ 1755 w 2452"/>
                <a:gd name="T43" fmla="*/ 2537 h 2538"/>
                <a:gd name="T44" fmla="*/ 1641 w 2452"/>
                <a:gd name="T45" fmla="*/ 2461 h 2538"/>
                <a:gd name="T46" fmla="*/ 1459 w 2452"/>
                <a:gd name="T47" fmla="*/ 2403 h 2538"/>
                <a:gd name="T48" fmla="*/ 1240 w 2452"/>
                <a:gd name="T49" fmla="*/ 2394 h 2538"/>
                <a:gd name="T50" fmla="*/ 1049 w 2452"/>
                <a:gd name="T51" fmla="*/ 2318 h 2538"/>
                <a:gd name="T52" fmla="*/ 992 w 2452"/>
                <a:gd name="T53" fmla="*/ 2251 h 2538"/>
                <a:gd name="T54" fmla="*/ 992 w 2452"/>
                <a:gd name="T55" fmla="*/ 2127 h 2538"/>
                <a:gd name="T56" fmla="*/ 1059 w 2452"/>
                <a:gd name="T57" fmla="*/ 2013 h 2538"/>
                <a:gd name="T58" fmla="*/ 935 w 2452"/>
                <a:gd name="T59" fmla="*/ 1793 h 2538"/>
                <a:gd name="T60" fmla="*/ 1126 w 2452"/>
                <a:gd name="T61" fmla="*/ 1440 h 2538"/>
                <a:gd name="T62" fmla="*/ 1154 w 2452"/>
                <a:gd name="T63" fmla="*/ 1183 h 2538"/>
                <a:gd name="T64" fmla="*/ 763 w 2452"/>
                <a:gd name="T65" fmla="*/ 1021 h 2538"/>
                <a:gd name="T66" fmla="*/ 544 w 2452"/>
                <a:gd name="T67" fmla="*/ 1021 h 2538"/>
                <a:gd name="T68" fmla="*/ 382 w 2452"/>
                <a:gd name="T69" fmla="*/ 821 h 2538"/>
                <a:gd name="T70" fmla="*/ 0 w 2452"/>
                <a:gd name="T71" fmla="*/ 744 h 2538"/>
                <a:gd name="T72" fmla="*/ 77 w 2452"/>
                <a:gd name="T73" fmla="*/ 630 h 2538"/>
                <a:gd name="T74" fmla="*/ 96 w 2452"/>
                <a:gd name="T75" fmla="*/ 554 h 2538"/>
                <a:gd name="T76" fmla="*/ 287 w 2452"/>
                <a:gd name="T77" fmla="*/ 449 h 2538"/>
                <a:gd name="T78" fmla="*/ 458 w 2452"/>
                <a:gd name="T79" fmla="*/ 391 h 2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52" h="2538">
                  <a:moveTo>
                    <a:pt x="544" y="334"/>
                  </a:moveTo>
                  <a:lnTo>
                    <a:pt x="544" y="334"/>
                  </a:lnTo>
                  <a:cubicBezTo>
                    <a:pt x="601" y="353"/>
                    <a:pt x="620" y="305"/>
                    <a:pt x="677" y="363"/>
                  </a:cubicBezTo>
                  <a:cubicBezTo>
                    <a:pt x="754" y="439"/>
                    <a:pt x="868" y="267"/>
                    <a:pt x="945" y="325"/>
                  </a:cubicBezTo>
                  <a:cubicBezTo>
                    <a:pt x="1002" y="372"/>
                    <a:pt x="992" y="439"/>
                    <a:pt x="1078" y="477"/>
                  </a:cubicBezTo>
                  <a:cubicBezTo>
                    <a:pt x="1126" y="496"/>
                    <a:pt x="1230" y="467"/>
                    <a:pt x="1288" y="477"/>
                  </a:cubicBezTo>
                  <a:cubicBezTo>
                    <a:pt x="1364" y="496"/>
                    <a:pt x="1479" y="572"/>
                    <a:pt x="1497" y="449"/>
                  </a:cubicBezTo>
                  <a:cubicBezTo>
                    <a:pt x="1517" y="363"/>
                    <a:pt x="1564" y="325"/>
                    <a:pt x="1564" y="220"/>
                  </a:cubicBezTo>
                  <a:cubicBezTo>
                    <a:pt x="1574" y="153"/>
                    <a:pt x="1574" y="153"/>
                    <a:pt x="1574" y="153"/>
                  </a:cubicBezTo>
                  <a:lnTo>
                    <a:pt x="1574" y="153"/>
                  </a:lnTo>
                  <a:cubicBezTo>
                    <a:pt x="1584" y="124"/>
                    <a:pt x="1584" y="86"/>
                    <a:pt x="1602" y="58"/>
                  </a:cubicBezTo>
                  <a:cubicBezTo>
                    <a:pt x="1612" y="38"/>
                    <a:pt x="1641" y="19"/>
                    <a:pt x="1641" y="0"/>
                  </a:cubicBezTo>
                  <a:cubicBezTo>
                    <a:pt x="1650" y="0"/>
                    <a:pt x="1707" y="67"/>
                    <a:pt x="1726" y="86"/>
                  </a:cubicBezTo>
                  <a:cubicBezTo>
                    <a:pt x="1803" y="124"/>
                    <a:pt x="1812" y="143"/>
                    <a:pt x="1812" y="229"/>
                  </a:cubicBezTo>
                  <a:cubicBezTo>
                    <a:pt x="1812" y="258"/>
                    <a:pt x="1831" y="363"/>
                    <a:pt x="1860" y="363"/>
                  </a:cubicBezTo>
                  <a:cubicBezTo>
                    <a:pt x="1965" y="353"/>
                    <a:pt x="1993" y="467"/>
                    <a:pt x="2098" y="391"/>
                  </a:cubicBezTo>
                  <a:cubicBezTo>
                    <a:pt x="2175" y="344"/>
                    <a:pt x="2260" y="286"/>
                    <a:pt x="2337" y="248"/>
                  </a:cubicBezTo>
                  <a:lnTo>
                    <a:pt x="2337" y="248"/>
                  </a:lnTo>
                  <a:cubicBezTo>
                    <a:pt x="2346" y="305"/>
                    <a:pt x="2308" y="353"/>
                    <a:pt x="2318" y="420"/>
                  </a:cubicBezTo>
                  <a:cubicBezTo>
                    <a:pt x="2327" y="467"/>
                    <a:pt x="2394" y="372"/>
                    <a:pt x="2432" y="372"/>
                  </a:cubicBezTo>
                  <a:cubicBezTo>
                    <a:pt x="2451" y="458"/>
                    <a:pt x="2403" y="534"/>
                    <a:pt x="2394" y="611"/>
                  </a:cubicBezTo>
                  <a:cubicBezTo>
                    <a:pt x="2394" y="630"/>
                    <a:pt x="2394" y="649"/>
                    <a:pt x="2394" y="668"/>
                  </a:cubicBezTo>
                  <a:cubicBezTo>
                    <a:pt x="2394" y="696"/>
                    <a:pt x="2403" y="744"/>
                    <a:pt x="2403" y="773"/>
                  </a:cubicBezTo>
                  <a:lnTo>
                    <a:pt x="2403" y="773"/>
                  </a:lnTo>
                  <a:cubicBezTo>
                    <a:pt x="2346" y="839"/>
                    <a:pt x="2346" y="839"/>
                    <a:pt x="2346" y="839"/>
                  </a:cubicBezTo>
                  <a:cubicBezTo>
                    <a:pt x="2327" y="868"/>
                    <a:pt x="2318" y="906"/>
                    <a:pt x="2299" y="935"/>
                  </a:cubicBezTo>
                  <a:cubicBezTo>
                    <a:pt x="2270" y="963"/>
                    <a:pt x="2241" y="963"/>
                    <a:pt x="2222" y="992"/>
                  </a:cubicBezTo>
                  <a:cubicBezTo>
                    <a:pt x="2213" y="1011"/>
                    <a:pt x="2203" y="1030"/>
                    <a:pt x="2184" y="1040"/>
                  </a:cubicBezTo>
                  <a:cubicBezTo>
                    <a:pt x="2156" y="1059"/>
                    <a:pt x="2136" y="1078"/>
                    <a:pt x="2108" y="1088"/>
                  </a:cubicBezTo>
                  <a:cubicBezTo>
                    <a:pt x="2060" y="1106"/>
                    <a:pt x="2060" y="1145"/>
                    <a:pt x="2041" y="1173"/>
                  </a:cubicBezTo>
                  <a:cubicBezTo>
                    <a:pt x="2003" y="1221"/>
                    <a:pt x="1993" y="1278"/>
                    <a:pt x="1965" y="1316"/>
                  </a:cubicBezTo>
                  <a:cubicBezTo>
                    <a:pt x="1946" y="1355"/>
                    <a:pt x="1908" y="1393"/>
                    <a:pt x="1889" y="1431"/>
                  </a:cubicBezTo>
                  <a:cubicBezTo>
                    <a:pt x="1851" y="1507"/>
                    <a:pt x="1889" y="1602"/>
                    <a:pt x="1898" y="1679"/>
                  </a:cubicBezTo>
                  <a:cubicBezTo>
                    <a:pt x="1908" y="1736"/>
                    <a:pt x="1879" y="1784"/>
                    <a:pt x="1908" y="1831"/>
                  </a:cubicBezTo>
                  <a:cubicBezTo>
                    <a:pt x="1936" y="1898"/>
                    <a:pt x="1955" y="1946"/>
                    <a:pt x="1965" y="2022"/>
                  </a:cubicBezTo>
                  <a:cubicBezTo>
                    <a:pt x="1974" y="2051"/>
                    <a:pt x="1993" y="2079"/>
                    <a:pt x="2003" y="2118"/>
                  </a:cubicBezTo>
                  <a:cubicBezTo>
                    <a:pt x="2013" y="2260"/>
                    <a:pt x="2013" y="2260"/>
                    <a:pt x="2013" y="2260"/>
                  </a:cubicBezTo>
                  <a:lnTo>
                    <a:pt x="2013" y="2260"/>
                  </a:lnTo>
                  <a:cubicBezTo>
                    <a:pt x="1974" y="2280"/>
                    <a:pt x="1936" y="2298"/>
                    <a:pt x="1927" y="2346"/>
                  </a:cubicBezTo>
                  <a:cubicBezTo>
                    <a:pt x="1917" y="2375"/>
                    <a:pt x="1927" y="2413"/>
                    <a:pt x="1927" y="2451"/>
                  </a:cubicBezTo>
                  <a:cubicBezTo>
                    <a:pt x="1927" y="2470"/>
                    <a:pt x="1917" y="2489"/>
                    <a:pt x="1908" y="2508"/>
                  </a:cubicBezTo>
                  <a:cubicBezTo>
                    <a:pt x="1898" y="2518"/>
                    <a:pt x="1889" y="2527"/>
                    <a:pt x="1869" y="2537"/>
                  </a:cubicBezTo>
                  <a:cubicBezTo>
                    <a:pt x="1755" y="2537"/>
                    <a:pt x="1755" y="2537"/>
                    <a:pt x="1755" y="2537"/>
                  </a:cubicBezTo>
                  <a:lnTo>
                    <a:pt x="1755" y="2537"/>
                  </a:lnTo>
                  <a:cubicBezTo>
                    <a:pt x="1736" y="2527"/>
                    <a:pt x="1698" y="2527"/>
                    <a:pt x="1679" y="2518"/>
                  </a:cubicBezTo>
                  <a:cubicBezTo>
                    <a:pt x="1660" y="2499"/>
                    <a:pt x="1660" y="2480"/>
                    <a:pt x="1641" y="2461"/>
                  </a:cubicBezTo>
                  <a:cubicBezTo>
                    <a:pt x="1631" y="2451"/>
                    <a:pt x="1612" y="2442"/>
                    <a:pt x="1593" y="2432"/>
                  </a:cubicBezTo>
                  <a:cubicBezTo>
                    <a:pt x="1545" y="2403"/>
                    <a:pt x="1507" y="2403"/>
                    <a:pt x="1459" y="2403"/>
                  </a:cubicBezTo>
                  <a:cubicBezTo>
                    <a:pt x="1412" y="2403"/>
                    <a:pt x="1355" y="2432"/>
                    <a:pt x="1307" y="2413"/>
                  </a:cubicBezTo>
                  <a:cubicBezTo>
                    <a:pt x="1288" y="2403"/>
                    <a:pt x="1269" y="2394"/>
                    <a:pt x="1240" y="2394"/>
                  </a:cubicBezTo>
                  <a:cubicBezTo>
                    <a:pt x="1192" y="2403"/>
                    <a:pt x="1192" y="2442"/>
                    <a:pt x="1135" y="2403"/>
                  </a:cubicBezTo>
                  <a:cubicBezTo>
                    <a:pt x="1078" y="2375"/>
                    <a:pt x="1049" y="2385"/>
                    <a:pt x="1049" y="2318"/>
                  </a:cubicBezTo>
                  <a:cubicBezTo>
                    <a:pt x="1049" y="2280"/>
                    <a:pt x="1021" y="2270"/>
                    <a:pt x="992" y="2251"/>
                  </a:cubicBezTo>
                  <a:lnTo>
                    <a:pt x="992" y="2251"/>
                  </a:lnTo>
                  <a:cubicBezTo>
                    <a:pt x="983" y="2194"/>
                    <a:pt x="983" y="2194"/>
                    <a:pt x="983" y="2194"/>
                  </a:cubicBezTo>
                  <a:cubicBezTo>
                    <a:pt x="973" y="2175"/>
                    <a:pt x="983" y="2146"/>
                    <a:pt x="992" y="2127"/>
                  </a:cubicBezTo>
                  <a:cubicBezTo>
                    <a:pt x="1011" y="2098"/>
                    <a:pt x="1030" y="2079"/>
                    <a:pt x="1030" y="2051"/>
                  </a:cubicBezTo>
                  <a:cubicBezTo>
                    <a:pt x="1040" y="2022"/>
                    <a:pt x="1049" y="2022"/>
                    <a:pt x="1059" y="2013"/>
                  </a:cubicBezTo>
                  <a:cubicBezTo>
                    <a:pt x="1078" y="1974"/>
                    <a:pt x="1078" y="1955"/>
                    <a:pt x="1078" y="1917"/>
                  </a:cubicBezTo>
                  <a:cubicBezTo>
                    <a:pt x="1030" y="1889"/>
                    <a:pt x="973" y="1841"/>
                    <a:pt x="935" y="1793"/>
                  </a:cubicBezTo>
                  <a:cubicBezTo>
                    <a:pt x="906" y="1764"/>
                    <a:pt x="935" y="1746"/>
                    <a:pt x="954" y="1717"/>
                  </a:cubicBezTo>
                  <a:cubicBezTo>
                    <a:pt x="1021" y="1622"/>
                    <a:pt x="1078" y="1536"/>
                    <a:pt x="1126" y="1440"/>
                  </a:cubicBezTo>
                  <a:cubicBezTo>
                    <a:pt x="1154" y="1393"/>
                    <a:pt x="1192" y="1297"/>
                    <a:pt x="1202" y="1250"/>
                  </a:cubicBezTo>
                  <a:cubicBezTo>
                    <a:pt x="1212" y="1221"/>
                    <a:pt x="1173" y="1211"/>
                    <a:pt x="1154" y="1183"/>
                  </a:cubicBezTo>
                  <a:cubicBezTo>
                    <a:pt x="1088" y="1059"/>
                    <a:pt x="1068" y="1126"/>
                    <a:pt x="945" y="1106"/>
                  </a:cubicBezTo>
                  <a:cubicBezTo>
                    <a:pt x="763" y="1021"/>
                    <a:pt x="763" y="1021"/>
                    <a:pt x="763" y="1021"/>
                  </a:cubicBezTo>
                  <a:cubicBezTo>
                    <a:pt x="706" y="992"/>
                    <a:pt x="677" y="1068"/>
                    <a:pt x="630" y="992"/>
                  </a:cubicBezTo>
                  <a:cubicBezTo>
                    <a:pt x="611" y="963"/>
                    <a:pt x="563" y="1011"/>
                    <a:pt x="544" y="1021"/>
                  </a:cubicBezTo>
                  <a:cubicBezTo>
                    <a:pt x="515" y="1040"/>
                    <a:pt x="506" y="954"/>
                    <a:pt x="496" y="935"/>
                  </a:cubicBezTo>
                  <a:cubicBezTo>
                    <a:pt x="468" y="897"/>
                    <a:pt x="410" y="859"/>
                    <a:pt x="382" y="821"/>
                  </a:cubicBezTo>
                  <a:cubicBezTo>
                    <a:pt x="363" y="792"/>
                    <a:pt x="182" y="744"/>
                    <a:pt x="143" y="754"/>
                  </a:cubicBezTo>
                  <a:cubicBezTo>
                    <a:pt x="86" y="754"/>
                    <a:pt x="58" y="773"/>
                    <a:pt x="0" y="744"/>
                  </a:cubicBezTo>
                  <a:lnTo>
                    <a:pt x="0" y="744"/>
                  </a:lnTo>
                  <a:cubicBezTo>
                    <a:pt x="77" y="630"/>
                    <a:pt x="77" y="630"/>
                    <a:pt x="77" y="630"/>
                  </a:cubicBezTo>
                  <a:cubicBezTo>
                    <a:pt x="96" y="554"/>
                    <a:pt x="96" y="554"/>
                    <a:pt x="96" y="554"/>
                  </a:cubicBezTo>
                  <a:lnTo>
                    <a:pt x="96" y="554"/>
                  </a:lnTo>
                  <a:cubicBezTo>
                    <a:pt x="124" y="544"/>
                    <a:pt x="143" y="515"/>
                    <a:pt x="182" y="506"/>
                  </a:cubicBezTo>
                  <a:cubicBezTo>
                    <a:pt x="220" y="487"/>
                    <a:pt x="248" y="467"/>
                    <a:pt x="287" y="449"/>
                  </a:cubicBezTo>
                  <a:cubicBezTo>
                    <a:pt x="315" y="439"/>
                    <a:pt x="325" y="439"/>
                    <a:pt x="353" y="439"/>
                  </a:cubicBezTo>
                  <a:cubicBezTo>
                    <a:pt x="401" y="439"/>
                    <a:pt x="429" y="420"/>
                    <a:pt x="458" y="391"/>
                  </a:cubicBezTo>
                  <a:cubicBezTo>
                    <a:pt x="487" y="372"/>
                    <a:pt x="525" y="344"/>
                    <a:pt x="544" y="334"/>
                  </a:cubicBezTo>
                </a:path>
              </a:pathLst>
            </a:custGeom>
            <a:grpFill/>
            <a:ln w="28575" cap="flat" cmpd="sng">
              <a:solidFill>
                <a:schemeClr val="bg1"/>
              </a:solidFill>
              <a:bevel/>
              <a:headEnd/>
              <a:tailEnd/>
            </a:ln>
            <a:effectLst/>
          </p:spPr>
          <p:txBody>
            <a:bodyPr wrap="none" anchor="ctr"/>
            <a:lstStyle/>
            <a:p>
              <a:endParaRPr lang="en-US">
                <a:latin typeface="Poppins Light" charset="0"/>
              </a:endParaRPr>
            </a:p>
          </p:txBody>
        </p:sp>
        <p:sp>
          <p:nvSpPr>
            <p:cNvPr id="46" name="Freeform 16"/>
            <p:cNvSpPr>
              <a:spLocks noChangeArrowheads="1"/>
            </p:cNvSpPr>
            <p:nvPr/>
          </p:nvSpPr>
          <p:spPr bwMode="auto">
            <a:xfrm>
              <a:off x="19682184" y="4599542"/>
              <a:ext cx="1061834" cy="1672772"/>
            </a:xfrm>
            <a:custGeom>
              <a:avLst/>
              <a:gdLst>
                <a:gd name="T0" fmla="*/ 200 w 2137"/>
                <a:gd name="T1" fmla="*/ 983 h 3368"/>
                <a:gd name="T2" fmla="*/ 343 w 2137"/>
                <a:gd name="T3" fmla="*/ 906 h 3368"/>
                <a:gd name="T4" fmla="*/ 677 w 2137"/>
                <a:gd name="T5" fmla="*/ 868 h 3368"/>
                <a:gd name="T6" fmla="*/ 801 w 2137"/>
                <a:gd name="T7" fmla="*/ 992 h 3368"/>
                <a:gd name="T8" fmla="*/ 887 w 2137"/>
                <a:gd name="T9" fmla="*/ 849 h 3368"/>
                <a:gd name="T10" fmla="*/ 944 w 2137"/>
                <a:gd name="T11" fmla="*/ 649 h 3368"/>
                <a:gd name="T12" fmla="*/ 1001 w 2137"/>
                <a:gd name="T13" fmla="*/ 353 h 3368"/>
                <a:gd name="T14" fmla="*/ 1049 w 2137"/>
                <a:gd name="T15" fmla="*/ 143 h 3368"/>
                <a:gd name="T16" fmla="*/ 1125 w 2137"/>
                <a:gd name="T17" fmla="*/ 0 h 3368"/>
                <a:gd name="T18" fmla="*/ 1717 w 2137"/>
                <a:gd name="T19" fmla="*/ 172 h 3368"/>
                <a:gd name="T20" fmla="*/ 1631 w 2137"/>
                <a:gd name="T21" fmla="*/ 277 h 3368"/>
                <a:gd name="T22" fmla="*/ 1926 w 2137"/>
                <a:gd name="T23" fmla="*/ 630 h 3368"/>
                <a:gd name="T24" fmla="*/ 2089 w 2137"/>
                <a:gd name="T25" fmla="*/ 963 h 3368"/>
                <a:gd name="T26" fmla="*/ 1850 w 2137"/>
                <a:gd name="T27" fmla="*/ 1307 h 3368"/>
                <a:gd name="T28" fmla="*/ 1964 w 2137"/>
                <a:gd name="T29" fmla="*/ 1374 h 3368"/>
                <a:gd name="T30" fmla="*/ 1917 w 2137"/>
                <a:gd name="T31" fmla="*/ 1555 h 3368"/>
                <a:gd name="T32" fmla="*/ 2041 w 2137"/>
                <a:gd name="T33" fmla="*/ 1955 h 3368"/>
                <a:gd name="T34" fmla="*/ 1993 w 2137"/>
                <a:gd name="T35" fmla="*/ 2127 h 3368"/>
                <a:gd name="T36" fmla="*/ 1955 w 2137"/>
                <a:gd name="T37" fmla="*/ 2242 h 3368"/>
                <a:gd name="T38" fmla="*/ 1907 w 2137"/>
                <a:gd name="T39" fmla="*/ 2480 h 3368"/>
                <a:gd name="T40" fmla="*/ 1831 w 2137"/>
                <a:gd name="T41" fmla="*/ 2861 h 3368"/>
                <a:gd name="T42" fmla="*/ 1783 w 2137"/>
                <a:gd name="T43" fmla="*/ 2938 h 3368"/>
                <a:gd name="T44" fmla="*/ 1697 w 2137"/>
                <a:gd name="T45" fmla="*/ 3004 h 3368"/>
                <a:gd name="T46" fmla="*/ 1516 w 2137"/>
                <a:gd name="T47" fmla="*/ 3090 h 3368"/>
                <a:gd name="T48" fmla="*/ 1383 w 2137"/>
                <a:gd name="T49" fmla="*/ 3119 h 3368"/>
                <a:gd name="T50" fmla="*/ 1335 w 2137"/>
                <a:gd name="T51" fmla="*/ 3138 h 3368"/>
                <a:gd name="T52" fmla="*/ 1144 w 2137"/>
                <a:gd name="T53" fmla="*/ 3338 h 3368"/>
                <a:gd name="T54" fmla="*/ 820 w 2137"/>
                <a:gd name="T55" fmla="*/ 3004 h 3368"/>
                <a:gd name="T56" fmla="*/ 753 w 2137"/>
                <a:gd name="T57" fmla="*/ 2995 h 3368"/>
                <a:gd name="T58" fmla="*/ 782 w 2137"/>
                <a:gd name="T59" fmla="*/ 2756 h 3368"/>
                <a:gd name="T60" fmla="*/ 782 w 2137"/>
                <a:gd name="T61" fmla="*/ 2585 h 3368"/>
                <a:gd name="T62" fmla="*/ 734 w 2137"/>
                <a:gd name="T63" fmla="*/ 2404 h 3368"/>
                <a:gd name="T64" fmla="*/ 505 w 2137"/>
                <a:gd name="T65" fmla="*/ 2032 h 3368"/>
                <a:gd name="T66" fmla="*/ 544 w 2137"/>
                <a:gd name="T67" fmla="*/ 1726 h 3368"/>
                <a:gd name="T68" fmla="*/ 410 w 2137"/>
                <a:gd name="T69" fmla="*/ 1507 h 3368"/>
                <a:gd name="T70" fmla="*/ 29 w 2137"/>
                <a:gd name="T71" fmla="*/ 1459 h 3368"/>
                <a:gd name="T72" fmla="*/ 67 w 2137"/>
                <a:gd name="T73" fmla="*/ 1374 h 3368"/>
                <a:gd name="T74" fmla="*/ 9 w 2137"/>
                <a:gd name="T75" fmla="*/ 1212 h 3368"/>
                <a:gd name="T76" fmla="*/ 76 w 2137"/>
                <a:gd name="T77" fmla="*/ 1002 h 3368"/>
                <a:gd name="T78" fmla="*/ 200 w 2137"/>
                <a:gd name="T79" fmla="*/ 983 h 3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137" h="3368">
                  <a:moveTo>
                    <a:pt x="200" y="983"/>
                  </a:moveTo>
                  <a:lnTo>
                    <a:pt x="200" y="983"/>
                  </a:lnTo>
                  <a:cubicBezTo>
                    <a:pt x="248" y="1021"/>
                    <a:pt x="296" y="1126"/>
                    <a:pt x="305" y="983"/>
                  </a:cubicBezTo>
                  <a:cubicBezTo>
                    <a:pt x="305" y="954"/>
                    <a:pt x="334" y="935"/>
                    <a:pt x="343" y="906"/>
                  </a:cubicBezTo>
                  <a:cubicBezTo>
                    <a:pt x="353" y="840"/>
                    <a:pt x="334" y="811"/>
                    <a:pt x="381" y="763"/>
                  </a:cubicBezTo>
                  <a:cubicBezTo>
                    <a:pt x="400" y="744"/>
                    <a:pt x="648" y="849"/>
                    <a:pt x="677" y="868"/>
                  </a:cubicBezTo>
                  <a:cubicBezTo>
                    <a:pt x="715" y="878"/>
                    <a:pt x="734" y="906"/>
                    <a:pt x="772" y="925"/>
                  </a:cubicBezTo>
                  <a:cubicBezTo>
                    <a:pt x="801" y="935"/>
                    <a:pt x="792" y="963"/>
                    <a:pt x="801" y="992"/>
                  </a:cubicBezTo>
                  <a:cubicBezTo>
                    <a:pt x="820" y="1049"/>
                    <a:pt x="849" y="935"/>
                    <a:pt x="858" y="935"/>
                  </a:cubicBezTo>
                  <a:cubicBezTo>
                    <a:pt x="877" y="916"/>
                    <a:pt x="906" y="878"/>
                    <a:pt x="887" y="849"/>
                  </a:cubicBezTo>
                  <a:cubicBezTo>
                    <a:pt x="858" y="820"/>
                    <a:pt x="849" y="801"/>
                    <a:pt x="858" y="763"/>
                  </a:cubicBezTo>
                  <a:cubicBezTo>
                    <a:pt x="858" y="668"/>
                    <a:pt x="887" y="706"/>
                    <a:pt x="944" y="649"/>
                  </a:cubicBezTo>
                  <a:cubicBezTo>
                    <a:pt x="973" y="620"/>
                    <a:pt x="963" y="506"/>
                    <a:pt x="973" y="468"/>
                  </a:cubicBezTo>
                  <a:cubicBezTo>
                    <a:pt x="1011" y="429"/>
                    <a:pt x="1011" y="401"/>
                    <a:pt x="1001" y="353"/>
                  </a:cubicBezTo>
                  <a:cubicBezTo>
                    <a:pt x="1001" y="324"/>
                    <a:pt x="1030" y="296"/>
                    <a:pt x="1039" y="267"/>
                  </a:cubicBezTo>
                  <a:cubicBezTo>
                    <a:pt x="1049" y="229"/>
                    <a:pt x="1049" y="191"/>
                    <a:pt x="1049" y="143"/>
                  </a:cubicBezTo>
                  <a:cubicBezTo>
                    <a:pt x="1049" y="105"/>
                    <a:pt x="1097" y="29"/>
                    <a:pt x="1125" y="0"/>
                  </a:cubicBezTo>
                  <a:lnTo>
                    <a:pt x="1125" y="0"/>
                  </a:lnTo>
                  <a:cubicBezTo>
                    <a:pt x="1163" y="39"/>
                    <a:pt x="1221" y="67"/>
                    <a:pt x="1278" y="77"/>
                  </a:cubicBezTo>
                  <a:cubicBezTo>
                    <a:pt x="1421" y="105"/>
                    <a:pt x="1573" y="162"/>
                    <a:pt x="1717" y="172"/>
                  </a:cubicBezTo>
                  <a:cubicBezTo>
                    <a:pt x="1745" y="172"/>
                    <a:pt x="1812" y="191"/>
                    <a:pt x="1812" y="201"/>
                  </a:cubicBezTo>
                  <a:cubicBezTo>
                    <a:pt x="1793" y="239"/>
                    <a:pt x="1659" y="210"/>
                    <a:pt x="1631" y="277"/>
                  </a:cubicBezTo>
                  <a:cubicBezTo>
                    <a:pt x="1612" y="306"/>
                    <a:pt x="1755" y="611"/>
                    <a:pt x="1783" y="630"/>
                  </a:cubicBezTo>
                  <a:cubicBezTo>
                    <a:pt x="1831" y="678"/>
                    <a:pt x="1860" y="582"/>
                    <a:pt x="1926" y="630"/>
                  </a:cubicBezTo>
                  <a:cubicBezTo>
                    <a:pt x="2012" y="687"/>
                    <a:pt x="2098" y="706"/>
                    <a:pt x="2117" y="811"/>
                  </a:cubicBezTo>
                  <a:cubicBezTo>
                    <a:pt x="2136" y="859"/>
                    <a:pt x="2117" y="925"/>
                    <a:pt x="2089" y="963"/>
                  </a:cubicBezTo>
                  <a:cubicBezTo>
                    <a:pt x="2041" y="1040"/>
                    <a:pt x="2079" y="1087"/>
                    <a:pt x="2079" y="1173"/>
                  </a:cubicBezTo>
                  <a:cubicBezTo>
                    <a:pt x="2069" y="1269"/>
                    <a:pt x="1888" y="1221"/>
                    <a:pt x="1850" y="1307"/>
                  </a:cubicBezTo>
                  <a:cubicBezTo>
                    <a:pt x="1840" y="1326"/>
                    <a:pt x="1840" y="1336"/>
                    <a:pt x="1850" y="1345"/>
                  </a:cubicBezTo>
                  <a:cubicBezTo>
                    <a:pt x="1869" y="1374"/>
                    <a:pt x="1926" y="1374"/>
                    <a:pt x="1964" y="1374"/>
                  </a:cubicBezTo>
                  <a:cubicBezTo>
                    <a:pt x="2012" y="1374"/>
                    <a:pt x="2050" y="1364"/>
                    <a:pt x="2089" y="1402"/>
                  </a:cubicBezTo>
                  <a:cubicBezTo>
                    <a:pt x="2079" y="1440"/>
                    <a:pt x="1955" y="1536"/>
                    <a:pt x="1917" y="1555"/>
                  </a:cubicBezTo>
                  <a:cubicBezTo>
                    <a:pt x="1802" y="1621"/>
                    <a:pt x="1869" y="1765"/>
                    <a:pt x="1936" y="1841"/>
                  </a:cubicBezTo>
                  <a:cubicBezTo>
                    <a:pt x="1974" y="1870"/>
                    <a:pt x="2002" y="1917"/>
                    <a:pt x="2041" y="1955"/>
                  </a:cubicBezTo>
                  <a:cubicBezTo>
                    <a:pt x="2079" y="1993"/>
                    <a:pt x="2107" y="2032"/>
                    <a:pt x="2022" y="2041"/>
                  </a:cubicBezTo>
                  <a:cubicBezTo>
                    <a:pt x="1945" y="2079"/>
                    <a:pt x="1964" y="2060"/>
                    <a:pt x="1993" y="2127"/>
                  </a:cubicBezTo>
                  <a:cubicBezTo>
                    <a:pt x="2012" y="2184"/>
                    <a:pt x="1964" y="2165"/>
                    <a:pt x="1964" y="2194"/>
                  </a:cubicBezTo>
                  <a:cubicBezTo>
                    <a:pt x="1974" y="2213"/>
                    <a:pt x="2002" y="2242"/>
                    <a:pt x="1955" y="2242"/>
                  </a:cubicBezTo>
                  <a:cubicBezTo>
                    <a:pt x="1860" y="2260"/>
                    <a:pt x="1936" y="2327"/>
                    <a:pt x="1945" y="2365"/>
                  </a:cubicBezTo>
                  <a:cubicBezTo>
                    <a:pt x="1945" y="2394"/>
                    <a:pt x="1907" y="2442"/>
                    <a:pt x="1907" y="2480"/>
                  </a:cubicBezTo>
                  <a:cubicBezTo>
                    <a:pt x="1917" y="2546"/>
                    <a:pt x="1955" y="2613"/>
                    <a:pt x="1955" y="2690"/>
                  </a:cubicBezTo>
                  <a:cubicBezTo>
                    <a:pt x="1955" y="2756"/>
                    <a:pt x="1879" y="2814"/>
                    <a:pt x="1831" y="2861"/>
                  </a:cubicBezTo>
                  <a:cubicBezTo>
                    <a:pt x="1831" y="2880"/>
                    <a:pt x="1822" y="2890"/>
                    <a:pt x="1812" y="2909"/>
                  </a:cubicBezTo>
                  <a:cubicBezTo>
                    <a:pt x="1802" y="2918"/>
                    <a:pt x="1783" y="2938"/>
                    <a:pt x="1783" y="2938"/>
                  </a:cubicBezTo>
                  <a:cubicBezTo>
                    <a:pt x="1735" y="2966"/>
                    <a:pt x="1735" y="2966"/>
                    <a:pt x="1735" y="2966"/>
                  </a:cubicBezTo>
                  <a:cubicBezTo>
                    <a:pt x="1717" y="2985"/>
                    <a:pt x="1707" y="2976"/>
                    <a:pt x="1697" y="3004"/>
                  </a:cubicBezTo>
                  <a:cubicBezTo>
                    <a:pt x="1688" y="3043"/>
                    <a:pt x="1650" y="3043"/>
                    <a:pt x="1612" y="3023"/>
                  </a:cubicBezTo>
                  <a:cubicBezTo>
                    <a:pt x="1573" y="2995"/>
                    <a:pt x="1555" y="3071"/>
                    <a:pt x="1516" y="3090"/>
                  </a:cubicBezTo>
                  <a:cubicBezTo>
                    <a:pt x="1497" y="3090"/>
                    <a:pt x="1459" y="3081"/>
                    <a:pt x="1450" y="3090"/>
                  </a:cubicBezTo>
                  <a:cubicBezTo>
                    <a:pt x="1430" y="3109"/>
                    <a:pt x="1402" y="3109"/>
                    <a:pt x="1383" y="3119"/>
                  </a:cubicBezTo>
                  <a:lnTo>
                    <a:pt x="1383" y="3119"/>
                  </a:lnTo>
                  <a:cubicBezTo>
                    <a:pt x="1335" y="3138"/>
                    <a:pt x="1335" y="3138"/>
                    <a:pt x="1335" y="3138"/>
                  </a:cubicBezTo>
                  <a:cubicBezTo>
                    <a:pt x="1316" y="3147"/>
                    <a:pt x="1316" y="3252"/>
                    <a:pt x="1297" y="3281"/>
                  </a:cubicBezTo>
                  <a:cubicBezTo>
                    <a:pt x="1268" y="3338"/>
                    <a:pt x="1192" y="3367"/>
                    <a:pt x="1144" y="3338"/>
                  </a:cubicBezTo>
                  <a:cubicBezTo>
                    <a:pt x="1078" y="3300"/>
                    <a:pt x="1011" y="3147"/>
                    <a:pt x="1030" y="3081"/>
                  </a:cubicBezTo>
                  <a:cubicBezTo>
                    <a:pt x="1039" y="3004"/>
                    <a:pt x="858" y="3014"/>
                    <a:pt x="820" y="3004"/>
                  </a:cubicBezTo>
                  <a:cubicBezTo>
                    <a:pt x="753" y="2995"/>
                    <a:pt x="753" y="2995"/>
                    <a:pt x="753" y="2995"/>
                  </a:cubicBezTo>
                  <a:lnTo>
                    <a:pt x="753" y="2995"/>
                  </a:lnTo>
                  <a:cubicBezTo>
                    <a:pt x="753" y="2957"/>
                    <a:pt x="782" y="2890"/>
                    <a:pt x="792" y="2852"/>
                  </a:cubicBezTo>
                  <a:cubicBezTo>
                    <a:pt x="792" y="2823"/>
                    <a:pt x="792" y="2785"/>
                    <a:pt x="782" y="2756"/>
                  </a:cubicBezTo>
                  <a:cubicBezTo>
                    <a:pt x="782" y="2718"/>
                    <a:pt x="753" y="2699"/>
                    <a:pt x="753" y="2671"/>
                  </a:cubicBezTo>
                  <a:cubicBezTo>
                    <a:pt x="763" y="2632"/>
                    <a:pt x="753" y="2613"/>
                    <a:pt x="782" y="2585"/>
                  </a:cubicBezTo>
                  <a:cubicBezTo>
                    <a:pt x="801" y="2575"/>
                    <a:pt x="839" y="2556"/>
                    <a:pt x="839" y="2537"/>
                  </a:cubicBezTo>
                  <a:cubicBezTo>
                    <a:pt x="839" y="2480"/>
                    <a:pt x="772" y="2442"/>
                    <a:pt x="734" y="2404"/>
                  </a:cubicBezTo>
                  <a:cubicBezTo>
                    <a:pt x="658" y="2299"/>
                    <a:pt x="763" y="2165"/>
                    <a:pt x="601" y="2098"/>
                  </a:cubicBezTo>
                  <a:cubicBezTo>
                    <a:pt x="563" y="2079"/>
                    <a:pt x="544" y="2051"/>
                    <a:pt x="505" y="2032"/>
                  </a:cubicBezTo>
                  <a:cubicBezTo>
                    <a:pt x="467" y="1984"/>
                    <a:pt x="467" y="1917"/>
                    <a:pt x="505" y="1870"/>
                  </a:cubicBezTo>
                  <a:cubicBezTo>
                    <a:pt x="534" y="1822"/>
                    <a:pt x="515" y="1765"/>
                    <a:pt x="544" y="1726"/>
                  </a:cubicBezTo>
                  <a:cubicBezTo>
                    <a:pt x="563" y="1698"/>
                    <a:pt x="582" y="1660"/>
                    <a:pt x="553" y="1621"/>
                  </a:cubicBezTo>
                  <a:cubicBezTo>
                    <a:pt x="525" y="1583"/>
                    <a:pt x="458" y="1545"/>
                    <a:pt x="410" y="1507"/>
                  </a:cubicBezTo>
                  <a:cubicBezTo>
                    <a:pt x="362" y="1459"/>
                    <a:pt x="229" y="1526"/>
                    <a:pt x="153" y="1507"/>
                  </a:cubicBezTo>
                  <a:cubicBezTo>
                    <a:pt x="114" y="1498"/>
                    <a:pt x="86" y="1459"/>
                    <a:pt x="29" y="1459"/>
                  </a:cubicBezTo>
                  <a:lnTo>
                    <a:pt x="29" y="1459"/>
                  </a:lnTo>
                  <a:cubicBezTo>
                    <a:pt x="57" y="1431"/>
                    <a:pt x="38" y="1402"/>
                    <a:pt x="67" y="1374"/>
                  </a:cubicBezTo>
                  <a:cubicBezTo>
                    <a:pt x="105" y="1336"/>
                    <a:pt x="38" y="1316"/>
                    <a:pt x="19" y="1269"/>
                  </a:cubicBezTo>
                  <a:cubicBezTo>
                    <a:pt x="9" y="1250"/>
                    <a:pt x="9" y="1231"/>
                    <a:pt x="9" y="1212"/>
                  </a:cubicBezTo>
                  <a:cubicBezTo>
                    <a:pt x="19" y="1164"/>
                    <a:pt x="29" y="1154"/>
                    <a:pt x="9" y="1097"/>
                  </a:cubicBezTo>
                  <a:cubicBezTo>
                    <a:pt x="0" y="1059"/>
                    <a:pt x="19" y="973"/>
                    <a:pt x="76" y="1002"/>
                  </a:cubicBezTo>
                  <a:cubicBezTo>
                    <a:pt x="95" y="1011"/>
                    <a:pt x="105" y="1030"/>
                    <a:pt x="124" y="1021"/>
                  </a:cubicBezTo>
                  <a:cubicBezTo>
                    <a:pt x="143" y="1021"/>
                    <a:pt x="191" y="992"/>
                    <a:pt x="200" y="983"/>
                  </a:cubicBezTo>
                </a:path>
              </a:pathLst>
            </a:custGeom>
            <a:grpFill/>
            <a:ln w="28575" cap="flat" cmpd="sng">
              <a:solidFill>
                <a:schemeClr val="bg1"/>
              </a:solidFill>
              <a:bevel/>
              <a:headEnd/>
              <a:tailEnd/>
            </a:ln>
            <a:effectLst/>
          </p:spPr>
          <p:txBody>
            <a:bodyPr wrap="none" anchor="ctr"/>
            <a:lstStyle/>
            <a:p>
              <a:endParaRPr lang="en-US">
                <a:latin typeface="Poppins Light" charset="0"/>
              </a:endParaRPr>
            </a:p>
          </p:txBody>
        </p:sp>
        <p:sp>
          <p:nvSpPr>
            <p:cNvPr id="47" name="Freeform 17"/>
            <p:cNvSpPr>
              <a:spLocks noChangeArrowheads="1"/>
            </p:cNvSpPr>
            <p:nvPr/>
          </p:nvSpPr>
          <p:spPr bwMode="auto">
            <a:xfrm>
              <a:off x="19347213" y="4391543"/>
              <a:ext cx="700592" cy="932724"/>
            </a:xfrm>
            <a:custGeom>
              <a:avLst/>
              <a:gdLst>
                <a:gd name="T0" fmla="*/ 601 w 1412"/>
                <a:gd name="T1" fmla="*/ 47 h 1879"/>
                <a:gd name="T2" fmla="*/ 601 w 1412"/>
                <a:gd name="T3" fmla="*/ 47 h 1879"/>
                <a:gd name="T4" fmla="*/ 810 w 1412"/>
                <a:gd name="T5" fmla="*/ 19 h 1879"/>
                <a:gd name="T6" fmla="*/ 944 w 1412"/>
                <a:gd name="T7" fmla="*/ 67 h 1879"/>
                <a:gd name="T8" fmla="*/ 992 w 1412"/>
                <a:gd name="T9" fmla="*/ 152 h 1879"/>
                <a:gd name="T10" fmla="*/ 1106 w 1412"/>
                <a:gd name="T11" fmla="*/ 219 h 1879"/>
                <a:gd name="T12" fmla="*/ 1249 w 1412"/>
                <a:gd name="T13" fmla="*/ 257 h 1879"/>
                <a:gd name="T14" fmla="*/ 1335 w 1412"/>
                <a:gd name="T15" fmla="*/ 286 h 1879"/>
                <a:gd name="T16" fmla="*/ 1335 w 1412"/>
                <a:gd name="T17" fmla="*/ 286 h 1879"/>
                <a:gd name="T18" fmla="*/ 1373 w 1412"/>
                <a:gd name="T19" fmla="*/ 353 h 1879"/>
                <a:gd name="T20" fmla="*/ 1335 w 1412"/>
                <a:gd name="T21" fmla="*/ 419 h 1879"/>
                <a:gd name="T22" fmla="*/ 1230 w 1412"/>
                <a:gd name="T23" fmla="*/ 400 h 1879"/>
                <a:gd name="T24" fmla="*/ 1001 w 1412"/>
                <a:gd name="T25" fmla="*/ 448 h 1879"/>
                <a:gd name="T26" fmla="*/ 896 w 1412"/>
                <a:gd name="T27" fmla="*/ 601 h 1879"/>
                <a:gd name="T28" fmla="*/ 830 w 1412"/>
                <a:gd name="T29" fmla="*/ 743 h 1879"/>
                <a:gd name="T30" fmla="*/ 782 w 1412"/>
                <a:gd name="T31" fmla="*/ 934 h 1879"/>
                <a:gd name="T32" fmla="*/ 763 w 1412"/>
                <a:gd name="T33" fmla="*/ 1144 h 1879"/>
                <a:gd name="T34" fmla="*/ 772 w 1412"/>
                <a:gd name="T35" fmla="*/ 1220 h 1879"/>
                <a:gd name="T36" fmla="*/ 810 w 1412"/>
                <a:gd name="T37" fmla="*/ 1316 h 1879"/>
                <a:gd name="T38" fmla="*/ 887 w 1412"/>
                <a:gd name="T39" fmla="*/ 1373 h 1879"/>
                <a:gd name="T40" fmla="*/ 877 w 1412"/>
                <a:gd name="T41" fmla="*/ 1402 h 1879"/>
                <a:gd name="T42" fmla="*/ 877 w 1412"/>
                <a:gd name="T43" fmla="*/ 1402 h 1879"/>
                <a:gd name="T44" fmla="*/ 801 w 1412"/>
                <a:gd name="T45" fmla="*/ 1440 h 1879"/>
                <a:gd name="T46" fmla="*/ 753 w 1412"/>
                <a:gd name="T47" fmla="*/ 1421 h 1879"/>
                <a:gd name="T48" fmla="*/ 686 w 1412"/>
                <a:gd name="T49" fmla="*/ 1516 h 1879"/>
                <a:gd name="T50" fmla="*/ 686 w 1412"/>
                <a:gd name="T51" fmla="*/ 1631 h 1879"/>
                <a:gd name="T52" fmla="*/ 696 w 1412"/>
                <a:gd name="T53" fmla="*/ 1688 h 1879"/>
                <a:gd name="T54" fmla="*/ 744 w 1412"/>
                <a:gd name="T55" fmla="*/ 1793 h 1879"/>
                <a:gd name="T56" fmla="*/ 706 w 1412"/>
                <a:gd name="T57" fmla="*/ 1878 h 1879"/>
                <a:gd name="T58" fmla="*/ 706 w 1412"/>
                <a:gd name="T59" fmla="*/ 1878 h 1879"/>
                <a:gd name="T60" fmla="*/ 610 w 1412"/>
                <a:gd name="T61" fmla="*/ 1783 h 1879"/>
                <a:gd name="T62" fmla="*/ 429 w 1412"/>
                <a:gd name="T63" fmla="*/ 1678 h 1879"/>
                <a:gd name="T64" fmla="*/ 324 w 1412"/>
                <a:gd name="T65" fmla="*/ 1564 h 1879"/>
                <a:gd name="T66" fmla="*/ 248 w 1412"/>
                <a:gd name="T67" fmla="*/ 1487 h 1879"/>
                <a:gd name="T68" fmla="*/ 219 w 1412"/>
                <a:gd name="T69" fmla="*/ 1382 h 1879"/>
                <a:gd name="T70" fmla="*/ 219 w 1412"/>
                <a:gd name="T71" fmla="*/ 1382 h 1879"/>
                <a:gd name="T72" fmla="*/ 296 w 1412"/>
                <a:gd name="T73" fmla="*/ 1211 h 1879"/>
                <a:gd name="T74" fmla="*/ 248 w 1412"/>
                <a:gd name="T75" fmla="*/ 1058 h 1879"/>
                <a:gd name="T76" fmla="*/ 210 w 1412"/>
                <a:gd name="T77" fmla="*/ 925 h 1879"/>
                <a:gd name="T78" fmla="*/ 29 w 1412"/>
                <a:gd name="T79" fmla="*/ 963 h 1879"/>
                <a:gd name="T80" fmla="*/ 67 w 1412"/>
                <a:gd name="T81" fmla="*/ 887 h 1879"/>
                <a:gd name="T82" fmla="*/ 57 w 1412"/>
                <a:gd name="T83" fmla="*/ 743 h 1879"/>
                <a:gd name="T84" fmla="*/ 172 w 1412"/>
                <a:gd name="T85" fmla="*/ 639 h 1879"/>
                <a:gd name="T86" fmla="*/ 210 w 1412"/>
                <a:gd name="T87" fmla="*/ 486 h 1879"/>
                <a:gd name="T88" fmla="*/ 314 w 1412"/>
                <a:gd name="T89" fmla="*/ 400 h 1879"/>
                <a:gd name="T90" fmla="*/ 458 w 1412"/>
                <a:gd name="T91" fmla="*/ 238 h 1879"/>
                <a:gd name="T92" fmla="*/ 572 w 1412"/>
                <a:gd name="T93" fmla="*/ 114 h 1879"/>
                <a:gd name="T94" fmla="*/ 601 w 1412"/>
                <a:gd name="T95" fmla="*/ 47 h 18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412" h="1879">
                  <a:moveTo>
                    <a:pt x="601" y="47"/>
                  </a:moveTo>
                  <a:lnTo>
                    <a:pt x="601" y="47"/>
                  </a:lnTo>
                  <a:cubicBezTo>
                    <a:pt x="677" y="9"/>
                    <a:pt x="725" y="0"/>
                    <a:pt x="810" y="19"/>
                  </a:cubicBezTo>
                  <a:cubicBezTo>
                    <a:pt x="849" y="28"/>
                    <a:pt x="915" y="47"/>
                    <a:pt x="944" y="67"/>
                  </a:cubicBezTo>
                  <a:cubicBezTo>
                    <a:pt x="963" y="76"/>
                    <a:pt x="982" y="133"/>
                    <a:pt x="992" y="152"/>
                  </a:cubicBezTo>
                  <a:cubicBezTo>
                    <a:pt x="1020" y="200"/>
                    <a:pt x="1039" y="267"/>
                    <a:pt x="1106" y="219"/>
                  </a:cubicBezTo>
                  <a:cubicBezTo>
                    <a:pt x="1163" y="181"/>
                    <a:pt x="1202" y="257"/>
                    <a:pt x="1249" y="257"/>
                  </a:cubicBezTo>
                  <a:cubicBezTo>
                    <a:pt x="1335" y="286"/>
                    <a:pt x="1335" y="286"/>
                    <a:pt x="1335" y="286"/>
                  </a:cubicBezTo>
                  <a:lnTo>
                    <a:pt x="1335" y="286"/>
                  </a:lnTo>
                  <a:cubicBezTo>
                    <a:pt x="1373" y="353"/>
                    <a:pt x="1373" y="353"/>
                    <a:pt x="1373" y="353"/>
                  </a:cubicBezTo>
                  <a:cubicBezTo>
                    <a:pt x="1392" y="419"/>
                    <a:pt x="1411" y="419"/>
                    <a:pt x="1335" y="419"/>
                  </a:cubicBezTo>
                  <a:cubicBezTo>
                    <a:pt x="1297" y="410"/>
                    <a:pt x="1268" y="419"/>
                    <a:pt x="1230" y="400"/>
                  </a:cubicBezTo>
                  <a:cubicBezTo>
                    <a:pt x="1144" y="353"/>
                    <a:pt x="1068" y="381"/>
                    <a:pt x="1001" y="448"/>
                  </a:cubicBezTo>
                  <a:cubicBezTo>
                    <a:pt x="944" y="496"/>
                    <a:pt x="915" y="524"/>
                    <a:pt x="896" y="601"/>
                  </a:cubicBezTo>
                  <a:cubicBezTo>
                    <a:pt x="887" y="658"/>
                    <a:pt x="858" y="696"/>
                    <a:pt x="830" y="743"/>
                  </a:cubicBezTo>
                  <a:cubicBezTo>
                    <a:pt x="791" y="801"/>
                    <a:pt x="801" y="868"/>
                    <a:pt x="782" y="934"/>
                  </a:cubicBezTo>
                  <a:cubicBezTo>
                    <a:pt x="753" y="1001"/>
                    <a:pt x="734" y="1087"/>
                    <a:pt x="763" y="1144"/>
                  </a:cubicBezTo>
                  <a:cubicBezTo>
                    <a:pt x="782" y="1173"/>
                    <a:pt x="772" y="1192"/>
                    <a:pt x="772" y="1220"/>
                  </a:cubicBezTo>
                  <a:cubicBezTo>
                    <a:pt x="772" y="1249"/>
                    <a:pt x="782" y="1306"/>
                    <a:pt x="810" y="1316"/>
                  </a:cubicBezTo>
                  <a:cubicBezTo>
                    <a:pt x="849" y="1335"/>
                    <a:pt x="877" y="1335"/>
                    <a:pt x="887" y="1373"/>
                  </a:cubicBezTo>
                  <a:cubicBezTo>
                    <a:pt x="877" y="1402"/>
                    <a:pt x="877" y="1402"/>
                    <a:pt x="877" y="1402"/>
                  </a:cubicBezTo>
                  <a:lnTo>
                    <a:pt x="877" y="1402"/>
                  </a:lnTo>
                  <a:cubicBezTo>
                    <a:pt x="868" y="1411"/>
                    <a:pt x="820" y="1440"/>
                    <a:pt x="801" y="1440"/>
                  </a:cubicBezTo>
                  <a:cubicBezTo>
                    <a:pt x="782" y="1449"/>
                    <a:pt x="772" y="1430"/>
                    <a:pt x="753" y="1421"/>
                  </a:cubicBezTo>
                  <a:cubicBezTo>
                    <a:pt x="696" y="1392"/>
                    <a:pt x="677" y="1478"/>
                    <a:pt x="686" y="1516"/>
                  </a:cubicBezTo>
                  <a:cubicBezTo>
                    <a:pt x="706" y="1573"/>
                    <a:pt x="696" y="1583"/>
                    <a:pt x="686" y="1631"/>
                  </a:cubicBezTo>
                  <a:cubicBezTo>
                    <a:pt x="686" y="1650"/>
                    <a:pt x="686" y="1669"/>
                    <a:pt x="696" y="1688"/>
                  </a:cubicBezTo>
                  <a:cubicBezTo>
                    <a:pt x="715" y="1735"/>
                    <a:pt x="782" y="1755"/>
                    <a:pt x="744" y="1793"/>
                  </a:cubicBezTo>
                  <a:cubicBezTo>
                    <a:pt x="715" y="1821"/>
                    <a:pt x="734" y="1850"/>
                    <a:pt x="706" y="1878"/>
                  </a:cubicBezTo>
                  <a:lnTo>
                    <a:pt x="706" y="1878"/>
                  </a:lnTo>
                  <a:cubicBezTo>
                    <a:pt x="648" y="1878"/>
                    <a:pt x="658" y="1802"/>
                    <a:pt x="610" y="1783"/>
                  </a:cubicBezTo>
                  <a:cubicBezTo>
                    <a:pt x="534" y="1745"/>
                    <a:pt x="477" y="1773"/>
                    <a:pt x="429" y="1678"/>
                  </a:cubicBezTo>
                  <a:cubicBezTo>
                    <a:pt x="401" y="1621"/>
                    <a:pt x="372" y="1602"/>
                    <a:pt x="324" y="1564"/>
                  </a:cubicBezTo>
                  <a:cubicBezTo>
                    <a:pt x="296" y="1545"/>
                    <a:pt x="267" y="1516"/>
                    <a:pt x="248" y="1487"/>
                  </a:cubicBezTo>
                  <a:cubicBezTo>
                    <a:pt x="219" y="1382"/>
                    <a:pt x="219" y="1382"/>
                    <a:pt x="219" y="1382"/>
                  </a:cubicBezTo>
                  <a:lnTo>
                    <a:pt x="219" y="1382"/>
                  </a:lnTo>
                  <a:cubicBezTo>
                    <a:pt x="257" y="1364"/>
                    <a:pt x="372" y="1249"/>
                    <a:pt x="296" y="1211"/>
                  </a:cubicBezTo>
                  <a:cubicBezTo>
                    <a:pt x="229" y="1173"/>
                    <a:pt x="248" y="1115"/>
                    <a:pt x="248" y="1058"/>
                  </a:cubicBezTo>
                  <a:cubicBezTo>
                    <a:pt x="248" y="1030"/>
                    <a:pt x="248" y="934"/>
                    <a:pt x="210" y="925"/>
                  </a:cubicBezTo>
                  <a:cubicBezTo>
                    <a:pt x="172" y="906"/>
                    <a:pt x="76" y="1030"/>
                    <a:pt x="29" y="963"/>
                  </a:cubicBezTo>
                  <a:cubicBezTo>
                    <a:pt x="0" y="925"/>
                    <a:pt x="57" y="915"/>
                    <a:pt x="67" y="887"/>
                  </a:cubicBezTo>
                  <a:cubicBezTo>
                    <a:pt x="76" y="848"/>
                    <a:pt x="47" y="791"/>
                    <a:pt x="57" y="743"/>
                  </a:cubicBezTo>
                  <a:cubicBezTo>
                    <a:pt x="67" y="610"/>
                    <a:pt x="95" y="696"/>
                    <a:pt x="172" y="639"/>
                  </a:cubicBezTo>
                  <a:cubicBezTo>
                    <a:pt x="210" y="601"/>
                    <a:pt x="191" y="543"/>
                    <a:pt x="210" y="486"/>
                  </a:cubicBezTo>
                  <a:cubicBezTo>
                    <a:pt x="229" y="438"/>
                    <a:pt x="267" y="419"/>
                    <a:pt x="314" y="400"/>
                  </a:cubicBezTo>
                  <a:cubicBezTo>
                    <a:pt x="391" y="372"/>
                    <a:pt x="381" y="276"/>
                    <a:pt x="458" y="238"/>
                  </a:cubicBezTo>
                  <a:cubicBezTo>
                    <a:pt x="505" y="200"/>
                    <a:pt x="563" y="190"/>
                    <a:pt x="572" y="114"/>
                  </a:cubicBezTo>
                  <a:cubicBezTo>
                    <a:pt x="601" y="47"/>
                    <a:pt x="601" y="47"/>
                    <a:pt x="601" y="47"/>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48" name="Freeform 18"/>
            <p:cNvSpPr>
              <a:spLocks noChangeArrowheads="1"/>
            </p:cNvSpPr>
            <p:nvPr/>
          </p:nvSpPr>
          <p:spPr bwMode="auto">
            <a:xfrm>
              <a:off x="19237747" y="5076852"/>
              <a:ext cx="862603" cy="1079420"/>
            </a:xfrm>
            <a:custGeom>
              <a:avLst/>
              <a:gdLst>
                <a:gd name="T0" fmla="*/ 210 w 1737"/>
                <a:gd name="T1" fmla="*/ 277 h 2176"/>
                <a:gd name="T2" fmla="*/ 210 w 1737"/>
                <a:gd name="T3" fmla="*/ 277 h 2176"/>
                <a:gd name="T4" fmla="*/ 267 w 1737"/>
                <a:gd name="T5" fmla="*/ 182 h 2176"/>
                <a:gd name="T6" fmla="*/ 344 w 1737"/>
                <a:gd name="T7" fmla="*/ 105 h 2176"/>
                <a:gd name="T8" fmla="*/ 392 w 1737"/>
                <a:gd name="T9" fmla="*/ 58 h 2176"/>
                <a:gd name="T10" fmla="*/ 439 w 1737"/>
                <a:gd name="T11" fmla="*/ 0 h 2176"/>
                <a:gd name="T12" fmla="*/ 439 w 1737"/>
                <a:gd name="T13" fmla="*/ 0 h 2176"/>
                <a:gd name="T14" fmla="*/ 468 w 1737"/>
                <a:gd name="T15" fmla="*/ 105 h 2176"/>
                <a:gd name="T16" fmla="*/ 544 w 1737"/>
                <a:gd name="T17" fmla="*/ 182 h 2176"/>
                <a:gd name="T18" fmla="*/ 649 w 1737"/>
                <a:gd name="T19" fmla="*/ 296 h 2176"/>
                <a:gd name="T20" fmla="*/ 830 w 1737"/>
                <a:gd name="T21" fmla="*/ 401 h 2176"/>
                <a:gd name="T22" fmla="*/ 926 w 1737"/>
                <a:gd name="T23" fmla="*/ 496 h 2176"/>
                <a:gd name="T24" fmla="*/ 926 w 1737"/>
                <a:gd name="T25" fmla="*/ 496 h 2176"/>
                <a:gd name="T26" fmla="*/ 1050 w 1737"/>
                <a:gd name="T27" fmla="*/ 544 h 2176"/>
                <a:gd name="T28" fmla="*/ 1307 w 1737"/>
                <a:gd name="T29" fmla="*/ 544 h 2176"/>
                <a:gd name="T30" fmla="*/ 1450 w 1737"/>
                <a:gd name="T31" fmla="*/ 658 h 2176"/>
                <a:gd name="T32" fmla="*/ 1441 w 1737"/>
                <a:gd name="T33" fmla="*/ 763 h 2176"/>
                <a:gd name="T34" fmla="*/ 1402 w 1737"/>
                <a:gd name="T35" fmla="*/ 907 h 2176"/>
                <a:gd name="T36" fmla="*/ 1402 w 1737"/>
                <a:gd name="T37" fmla="*/ 1069 h 2176"/>
                <a:gd name="T38" fmla="*/ 1498 w 1737"/>
                <a:gd name="T39" fmla="*/ 1135 h 2176"/>
                <a:gd name="T40" fmla="*/ 1631 w 1737"/>
                <a:gd name="T41" fmla="*/ 1441 h 2176"/>
                <a:gd name="T42" fmla="*/ 1736 w 1737"/>
                <a:gd name="T43" fmla="*/ 1574 h 2176"/>
                <a:gd name="T44" fmla="*/ 1679 w 1737"/>
                <a:gd name="T45" fmla="*/ 1622 h 2176"/>
                <a:gd name="T46" fmla="*/ 1650 w 1737"/>
                <a:gd name="T47" fmla="*/ 1708 h 2176"/>
                <a:gd name="T48" fmla="*/ 1679 w 1737"/>
                <a:gd name="T49" fmla="*/ 1793 h 2176"/>
                <a:gd name="T50" fmla="*/ 1689 w 1737"/>
                <a:gd name="T51" fmla="*/ 1889 h 2176"/>
                <a:gd name="T52" fmla="*/ 1650 w 1737"/>
                <a:gd name="T53" fmla="*/ 2032 h 2176"/>
                <a:gd name="T54" fmla="*/ 1650 w 1737"/>
                <a:gd name="T55" fmla="*/ 2032 h 2176"/>
                <a:gd name="T56" fmla="*/ 1564 w 1737"/>
                <a:gd name="T57" fmla="*/ 2013 h 2176"/>
                <a:gd name="T58" fmla="*/ 1460 w 1737"/>
                <a:gd name="T59" fmla="*/ 2013 h 2176"/>
                <a:gd name="T60" fmla="*/ 1374 w 1737"/>
                <a:gd name="T61" fmla="*/ 2051 h 2176"/>
                <a:gd name="T62" fmla="*/ 1145 w 1737"/>
                <a:gd name="T63" fmla="*/ 2118 h 2176"/>
                <a:gd name="T64" fmla="*/ 954 w 1737"/>
                <a:gd name="T65" fmla="*/ 2118 h 2176"/>
                <a:gd name="T66" fmla="*/ 678 w 1737"/>
                <a:gd name="T67" fmla="*/ 2060 h 2176"/>
                <a:gd name="T68" fmla="*/ 573 w 1737"/>
                <a:gd name="T69" fmla="*/ 2089 h 2176"/>
                <a:gd name="T70" fmla="*/ 516 w 1737"/>
                <a:gd name="T71" fmla="*/ 2118 h 2176"/>
                <a:gd name="T72" fmla="*/ 401 w 1737"/>
                <a:gd name="T73" fmla="*/ 2146 h 2176"/>
                <a:gd name="T74" fmla="*/ 325 w 1737"/>
                <a:gd name="T75" fmla="*/ 2156 h 2176"/>
                <a:gd name="T76" fmla="*/ 325 w 1737"/>
                <a:gd name="T77" fmla="*/ 2156 h 2176"/>
                <a:gd name="T78" fmla="*/ 334 w 1737"/>
                <a:gd name="T79" fmla="*/ 1975 h 2176"/>
                <a:gd name="T80" fmla="*/ 296 w 1737"/>
                <a:gd name="T81" fmla="*/ 1774 h 2176"/>
                <a:gd name="T82" fmla="*/ 325 w 1737"/>
                <a:gd name="T83" fmla="*/ 1641 h 2176"/>
                <a:gd name="T84" fmla="*/ 267 w 1737"/>
                <a:gd name="T85" fmla="*/ 1469 h 2176"/>
                <a:gd name="T86" fmla="*/ 239 w 1737"/>
                <a:gd name="T87" fmla="*/ 1374 h 2176"/>
                <a:gd name="T88" fmla="*/ 125 w 1737"/>
                <a:gd name="T89" fmla="*/ 1317 h 2176"/>
                <a:gd name="T90" fmla="*/ 163 w 1737"/>
                <a:gd name="T91" fmla="*/ 1107 h 2176"/>
                <a:gd name="T92" fmla="*/ 229 w 1737"/>
                <a:gd name="T93" fmla="*/ 821 h 2176"/>
                <a:gd name="T94" fmla="*/ 210 w 1737"/>
                <a:gd name="T95" fmla="*/ 649 h 2176"/>
                <a:gd name="T96" fmla="*/ 191 w 1737"/>
                <a:gd name="T97" fmla="*/ 563 h 2176"/>
                <a:gd name="T98" fmla="*/ 287 w 1737"/>
                <a:gd name="T99" fmla="*/ 420 h 2176"/>
                <a:gd name="T100" fmla="*/ 363 w 1737"/>
                <a:gd name="T101" fmla="*/ 325 h 2176"/>
                <a:gd name="T102" fmla="*/ 287 w 1737"/>
                <a:gd name="T103" fmla="*/ 296 h 2176"/>
                <a:gd name="T104" fmla="*/ 210 w 1737"/>
                <a:gd name="T105" fmla="*/ 277 h 2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737" h="2176">
                  <a:moveTo>
                    <a:pt x="210" y="277"/>
                  </a:moveTo>
                  <a:lnTo>
                    <a:pt x="210" y="277"/>
                  </a:lnTo>
                  <a:cubicBezTo>
                    <a:pt x="239" y="249"/>
                    <a:pt x="249" y="220"/>
                    <a:pt x="267" y="182"/>
                  </a:cubicBezTo>
                  <a:cubicBezTo>
                    <a:pt x="296" y="153"/>
                    <a:pt x="315" y="124"/>
                    <a:pt x="344" y="105"/>
                  </a:cubicBezTo>
                  <a:cubicBezTo>
                    <a:pt x="354" y="86"/>
                    <a:pt x="372" y="67"/>
                    <a:pt x="392" y="58"/>
                  </a:cubicBezTo>
                  <a:cubicBezTo>
                    <a:pt x="411" y="39"/>
                    <a:pt x="420" y="20"/>
                    <a:pt x="439" y="0"/>
                  </a:cubicBezTo>
                  <a:lnTo>
                    <a:pt x="439" y="0"/>
                  </a:lnTo>
                  <a:cubicBezTo>
                    <a:pt x="468" y="105"/>
                    <a:pt x="468" y="105"/>
                    <a:pt x="468" y="105"/>
                  </a:cubicBezTo>
                  <a:cubicBezTo>
                    <a:pt x="487" y="134"/>
                    <a:pt x="516" y="163"/>
                    <a:pt x="544" y="182"/>
                  </a:cubicBezTo>
                  <a:cubicBezTo>
                    <a:pt x="592" y="220"/>
                    <a:pt x="621" y="239"/>
                    <a:pt x="649" y="296"/>
                  </a:cubicBezTo>
                  <a:cubicBezTo>
                    <a:pt x="697" y="391"/>
                    <a:pt x="754" y="363"/>
                    <a:pt x="830" y="401"/>
                  </a:cubicBezTo>
                  <a:cubicBezTo>
                    <a:pt x="878" y="420"/>
                    <a:pt x="868" y="496"/>
                    <a:pt x="926" y="496"/>
                  </a:cubicBezTo>
                  <a:lnTo>
                    <a:pt x="926" y="496"/>
                  </a:lnTo>
                  <a:cubicBezTo>
                    <a:pt x="983" y="496"/>
                    <a:pt x="1011" y="535"/>
                    <a:pt x="1050" y="544"/>
                  </a:cubicBezTo>
                  <a:cubicBezTo>
                    <a:pt x="1126" y="563"/>
                    <a:pt x="1259" y="496"/>
                    <a:pt x="1307" y="544"/>
                  </a:cubicBezTo>
                  <a:cubicBezTo>
                    <a:pt x="1355" y="582"/>
                    <a:pt x="1422" y="620"/>
                    <a:pt x="1450" y="658"/>
                  </a:cubicBezTo>
                  <a:cubicBezTo>
                    <a:pt x="1479" y="697"/>
                    <a:pt x="1460" y="735"/>
                    <a:pt x="1441" y="763"/>
                  </a:cubicBezTo>
                  <a:cubicBezTo>
                    <a:pt x="1412" y="802"/>
                    <a:pt x="1431" y="859"/>
                    <a:pt x="1402" y="907"/>
                  </a:cubicBezTo>
                  <a:cubicBezTo>
                    <a:pt x="1364" y="954"/>
                    <a:pt x="1364" y="1021"/>
                    <a:pt x="1402" y="1069"/>
                  </a:cubicBezTo>
                  <a:cubicBezTo>
                    <a:pt x="1441" y="1088"/>
                    <a:pt x="1460" y="1116"/>
                    <a:pt x="1498" y="1135"/>
                  </a:cubicBezTo>
                  <a:cubicBezTo>
                    <a:pt x="1660" y="1202"/>
                    <a:pt x="1555" y="1336"/>
                    <a:pt x="1631" y="1441"/>
                  </a:cubicBezTo>
                  <a:cubicBezTo>
                    <a:pt x="1669" y="1479"/>
                    <a:pt x="1736" y="1517"/>
                    <a:pt x="1736" y="1574"/>
                  </a:cubicBezTo>
                  <a:cubicBezTo>
                    <a:pt x="1736" y="1593"/>
                    <a:pt x="1698" y="1612"/>
                    <a:pt x="1679" y="1622"/>
                  </a:cubicBezTo>
                  <a:cubicBezTo>
                    <a:pt x="1650" y="1650"/>
                    <a:pt x="1660" y="1669"/>
                    <a:pt x="1650" y="1708"/>
                  </a:cubicBezTo>
                  <a:cubicBezTo>
                    <a:pt x="1650" y="1736"/>
                    <a:pt x="1679" y="1755"/>
                    <a:pt x="1679" y="1793"/>
                  </a:cubicBezTo>
                  <a:cubicBezTo>
                    <a:pt x="1689" y="1822"/>
                    <a:pt x="1689" y="1860"/>
                    <a:pt x="1689" y="1889"/>
                  </a:cubicBezTo>
                  <a:cubicBezTo>
                    <a:pt x="1679" y="1927"/>
                    <a:pt x="1650" y="1994"/>
                    <a:pt x="1650" y="2032"/>
                  </a:cubicBezTo>
                  <a:lnTo>
                    <a:pt x="1650" y="2032"/>
                  </a:lnTo>
                  <a:cubicBezTo>
                    <a:pt x="1564" y="2013"/>
                    <a:pt x="1564" y="2013"/>
                    <a:pt x="1564" y="2013"/>
                  </a:cubicBezTo>
                  <a:cubicBezTo>
                    <a:pt x="1488" y="2051"/>
                    <a:pt x="1517" y="2041"/>
                    <a:pt x="1460" y="2013"/>
                  </a:cubicBezTo>
                  <a:cubicBezTo>
                    <a:pt x="1422" y="2003"/>
                    <a:pt x="1412" y="2070"/>
                    <a:pt x="1374" y="2051"/>
                  </a:cubicBezTo>
                  <a:cubicBezTo>
                    <a:pt x="1259" y="2003"/>
                    <a:pt x="1269" y="2175"/>
                    <a:pt x="1145" y="2118"/>
                  </a:cubicBezTo>
                  <a:cubicBezTo>
                    <a:pt x="1069" y="2089"/>
                    <a:pt x="1040" y="2137"/>
                    <a:pt x="954" y="2118"/>
                  </a:cubicBezTo>
                  <a:cubicBezTo>
                    <a:pt x="678" y="2060"/>
                    <a:pt x="678" y="2060"/>
                    <a:pt x="678" y="2060"/>
                  </a:cubicBezTo>
                  <a:cubicBezTo>
                    <a:pt x="592" y="2041"/>
                    <a:pt x="639" y="2080"/>
                    <a:pt x="573" y="2089"/>
                  </a:cubicBezTo>
                  <a:cubicBezTo>
                    <a:pt x="544" y="2099"/>
                    <a:pt x="544" y="2127"/>
                    <a:pt x="516" y="2118"/>
                  </a:cubicBezTo>
                  <a:cubicBezTo>
                    <a:pt x="430" y="2099"/>
                    <a:pt x="468" y="2060"/>
                    <a:pt x="401" y="2146"/>
                  </a:cubicBezTo>
                  <a:cubicBezTo>
                    <a:pt x="382" y="2165"/>
                    <a:pt x="354" y="2165"/>
                    <a:pt x="325" y="2156"/>
                  </a:cubicBezTo>
                  <a:lnTo>
                    <a:pt x="325" y="2156"/>
                  </a:lnTo>
                  <a:cubicBezTo>
                    <a:pt x="315" y="2099"/>
                    <a:pt x="325" y="2032"/>
                    <a:pt x="334" y="1975"/>
                  </a:cubicBezTo>
                  <a:cubicBezTo>
                    <a:pt x="344" y="1898"/>
                    <a:pt x="287" y="1851"/>
                    <a:pt x="296" y="1774"/>
                  </a:cubicBezTo>
                  <a:cubicBezTo>
                    <a:pt x="306" y="1727"/>
                    <a:pt x="325" y="1698"/>
                    <a:pt x="325" y="1641"/>
                  </a:cubicBezTo>
                  <a:cubicBezTo>
                    <a:pt x="325" y="1574"/>
                    <a:pt x="306" y="1526"/>
                    <a:pt x="267" y="1469"/>
                  </a:cubicBezTo>
                  <a:cubicBezTo>
                    <a:pt x="249" y="1431"/>
                    <a:pt x="249" y="1412"/>
                    <a:pt x="239" y="1374"/>
                  </a:cubicBezTo>
                  <a:cubicBezTo>
                    <a:pt x="239" y="1355"/>
                    <a:pt x="153" y="1317"/>
                    <a:pt x="125" y="1317"/>
                  </a:cubicBezTo>
                  <a:cubicBezTo>
                    <a:pt x="0" y="1240"/>
                    <a:pt x="115" y="1183"/>
                    <a:pt x="163" y="1107"/>
                  </a:cubicBezTo>
                  <a:cubicBezTo>
                    <a:pt x="220" y="1021"/>
                    <a:pt x="249" y="916"/>
                    <a:pt x="229" y="821"/>
                  </a:cubicBezTo>
                  <a:cubicBezTo>
                    <a:pt x="220" y="763"/>
                    <a:pt x="182" y="706"/>
                    <a:pt x="210" y="649"/>
                  </a:cubicBezTo>
                  <a:cubicBezTo>
                    <a:pt x="220" y="620"/>
                    <a:pt x="201" y="582"/>
                    <a:pt x="191" y="563"/>
                  </a:cubicBezTo>
                  <a:cubicBezTo>
                    <a:pt x="201" y="506"/>
                    <a:pt x="229" y="449"/>
                    <a:pt x="287" y="420"/>
                  </a:cubicBezTo>
                  <a:cubicBezTo>
                    <a:pt x="315" y="401"/>
                    <a:pt x="392" y="391"/>
                    <a:pt x="363" y="325"/>
                  </a:cubicBezTo>
                  <a:cubicBezTo>
                    <a:pt x="354" y="296"/>
                    <a:pt x="315" y="296"/>
                    <a:pt x="287" y="296"/>
                  </a:cubicBezTo>
                  <a:cubicBezTo>
                    <a:pt x="258" y="296"/>
                    <a:pt x="239" y="277"/>
                    <a:pt x="210" y="277"/>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49" name="Freeform 19"/>
            <p:cNvSpPr>
              <a:spLocks noChangeArrowheads="1"/>
            </p:cNvSpPr>
            <p:nvPr/>
          </p:nvSpPr>
          <p:spPr bwMode="auto">
            <a:xfrm>
              <a:off x="19710645" y="4441900"/>
              <a:ext cx="529823" cy="715965"/>
            </a:xfrm>
            <a:custGeom>
              <a:avLst/>
              <a:gdLst>
                <a:gd name="T0" fmla="*/ 601 w 1069"/>
                <a:gd name="T1" fmla="*/ 181 h 1441"/>
                <a:gd name="T2" fmla="*/ 601 w 1069"/>
                <a:gd name="T3" fmla="*/ 181 h 1441"/>
                <a:gd name="T4" fmla="*/ 696 w 1069"/>
                <a:gd name="T5" fmla="*/ 181 h 1441"/>
                <a:gd name="T6" fmla="*/ 820 w 1069"/>
                <a:gd name="T7" fmla="*/ 85 h 1441"/>
                <a:gd name="T8" fmla="*/ 944 w 1069"/>
                <a:gd name="T9" fmla="*/ 0 h 1441"/>
                <a:gd name="T10" fmla="*/ 944 w 1069"/>
                <a:gd name="T11" fmla="*/ 0 h 1441"/>
                <a:gd name="T12" fmla="*/ 1021 w 1069"/>
                <a:gd name="T13" fmla="*/ 200 h 1441"/>
                <a:gd name="T14" fmla="*/ 1068 w 1069"/>
                <a:gd name="T15" fmla="*/ 314 h 1441"/>
                <a:gd name="T16" fmla="*/ 1068 w 1069"/>
                <a:gd name="T17" fmla="*/ 314 h 1441"/>
                <a:gd name="T18" fmla="*/ 992 w 1069"/>
                <a:gd name="T19" fmla="*/ 457 h 1441"/>
                <a:gd name="T20" fmla="*/ 982 w 1069"/>
                <a:gd name="T21" fmla="*/ 581 h 1441"/>
                <a:gd name="T22" fmla="*/ 944 w 1069"/>
                <a:gd name="T23" fmla="*/ 667 h 1441"/>
                <a:gd name="T24" fmla="*/ 916 w 1069"/>
                <a:gd name="T25" fmla="*/ 782 h 1441"/>
                <a:gd name="T26" fmla="*/ 887 w 1069"/>
                <a:gd name="T27" fmla="*/ 963 h 1441"/>
                <a:gd name="T28" fmla="*/ 801 w 1069"/>
                <a:gd name="T29" fmla="*/ 1077 h 1441"/>
                <a:gd name="T30" fmla="*/ 830 w 1069"/>
                <a:gd name="T31" fmla="*/ 1163 h 1441"/>
                <a:gd name="T32" fmla="*/ 801 w 1069"/>
                <a:gd name="T33" fmla="*/ 1249 h 1441"/>
                <a:gd name="T34" fmla="*/ 744 w 1069"/>
                <a:gd name="T35" fmla="*/ 1306 h 1441"/>
                <a:gd name="T36" fmla="*/ 715 w 1069"/>
                <a:gd name="T37" fmla="*/ 1239 h 1441"/>
                <a:gd name="T38" fmla="*/ 620 w 1069"/>
                <a:gd name="T39" fmla="*/ 1182 h 1441"/>
                <a:gd name="T40" fmla="*/ 324 w 1069"/>
                <a:gd name="T41" fmla="*/ 1077 h 1441"/>
                <a:gd name="T42" fmla="*/ 286 w 1069"/>
                <a:gd name="T43" fmla="*/ 1220 h 1441"/>
                <a:gd name="T44" fmla="*/ 248 w 1069"/>
                <a:gd name="T45" fmla="*/ 1297 h 1441"/>
                <a:gd name="T46" fmla="*/ 143 w 1069"/>
                <a:gd name="T47" fmla="*/ 1297 h 1441"/>
                <a:gd name="T48" fmla="*/ 143 w 1069"/>
                <a:gd name="T49" fmla="*/ 1297 h 1441"/>
                <a:gd name="T50" fmla="*/ 153 w 1069"/>
                <a:gd name="T51" fmla="*/ 1268 h 1441"/>
                <a:gd name="T52" fmla="*/ 76 w 1069"/>
                <a:gd name="T53" fmla="*/ 1211 h 1441"/>
                <a:gd name="T54" fmla="*/ 38 w 1069"/>
                <a:gd name="T55" fmla="*/ 1115 h 1441"/>
                <a:gd name="T56" fmla="*/ 29 w 1069"/>
                <a:gd name="T57" fmla="*/ 1039 h 1441"/>
                <a:gd name="T58" fmla="*/ 48 w 1069"/>
                <a:gd name="T59" fmla="*/ 829 h 1441"/>
                <a:gd name="T60" fmla="*/ 96 w 1069"/>
                <a:gd name="T61" fmla="*/ 638 h 1441"/>
                <a:gd name="T62" fmla="*/ 162 w 1069"/>
                <a:gd name="T63" fmla="*/ 496 h 1441"/>
                <a:gd name="T64" fmla="*/ 267 w 1069"/>
                <a:gd name="T65" fmla="*/ 343 h 1441"/>
                <a:gd name="T66" fmla="*/ 496 w 1069"/>
                <a:gd name="T67" fmla="*/ 295 h 1441"/>
                <a:gd name="T68" fmla="*/ 601 w 1069"/>
                <a:gd name="T69" fmla="*/ 314 h 1441"/>
                <a:gd name="T70" fmla="*/ 639 w 1069"/>
                <a:gd name="T71" fmla="*/ 248 h 1441"/>
                <a:gd name="T72" fmla="*/ 601 w 1069"/>
                <a:gd name="T73" fmla="*/ 181 h 14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69" h="1441">
                  <a:moveTo>
                    <a:pt x="601" y="181"/>
                  </a:moveTo>
                  <a:lnTo>
                    <a:pt x="601" y="181"/>
                  </a:lnTo>
                  <a:cubicBezTo>
                    <a:pt x="630" y="181"/>
                    <a:pt x="668" y="181"/>
                    <a:pt x="696" y="181"/>
                  </a:cubicBezTo>
                  <a:cubicBezTo>
                    <a:pt x="744" y="171"/>
                    <a:pt x="782" y="124"/>
                    <a:pt x="820" y="85"/>
                  </a:cubicBezTo>
                  <a:cubicBezTo>
                    <a:pt x="859" y="66"/>
                    <a:pt x="906" y="28"/>
                    <a:pt x="944" y="0"/>
                  </a:cubicBezTo>
                  <a:lnTo>
                    <a:pt x="944" y="0"/>
                  </a:lnTo>
                  <a:cubicBezTo>
                    <a:pt x="992" y="57"/>
                    <a:pt x="1021" y="124"/>
                    <a:pt x="1021" y="200"/>
                  </a:cubicBezTo>
                  <a:cubicBezTo>
                    <a:pt x="1021" y="248"/>
                    <a:pt x="1040" y="286"/>
                    <a:pt x="1068" y="314"/>
                  </a:cubicBezTo>
                  <a:lnTo>
                    <a:pt x="1068" y="314"/>
                  </a:lnTo>
                  <a:cubicBezTo>
                    <a:pt x="1040" y="343"/>
                    <a:pt x="992" y="419"/>
                    <a:pt x="992" y="457"/>
                  </a:cubicBezTo>
                  <a:cubicBezTo>
                    <a:pt x="992" y="505"/>
                    <a:pt x="992" y="543"/>
                    <a:pt x="982" y="581"/>
                  </a:cubicBezTo>
                  <a:cubicBezTo>
                    <a:pt x="973" y="610"/>
                    <a:pt x="944" y="638"/>
                    <a:pt x="944" y="667"/>
                  </a:cubicBezTo>
                  <a:cubicBezTo>
                    <a:pt x="954" y="715"/>
                    <a:pt x="954" y="743"/>
                    <a:pt x="916" y="782"/>
                  </a:cubicBezTo>
                  <a:cubicBezTo>
                    <a:pt x="906" y="820"/>
                    <a:pt x="916" y="934"/>
                    <a:pt x="887" y="963"/>
                  </a:cubicBezTo>
                  <a:cubicBezTo>
                    <a:pt x="830" y="1020"/>
                    <a:pt x="801" y="982"/>
                    <a:pt x="801" y="1077"/>
                  </a:cubicBezTo>
                  <a:cubicBezTo>
                    <a:pt x="792" y="1115"/>
                    <a:pt x="801" y="1134"/>
                    <a:pt x="830" y="1163"/>
                  </a:cubicBezTo>
                  <a:cubicBezTo>
                    <a:pt x="849" y="1192"/>
                    <a:pt x="820" y="1230"/>
                    <a:pt x="801" y="1249"/>
                  </a:cubicBezTo>
                  <a:cubicBezTo>
                    <a:pt x="792" y="1249"/>
                    <a:pt x="763" y="1363"/>
                    <a:pt x="744" y="1306"/>
                  </a:cubicBezTo>
                  <a:cubicBezTo>
                    <a:pt x="735" y="1277"/>
                    <a:pt x="744" y="1249"/>
                    <a:pt x="715" y="1239"/>
                  </a:cubicBezTo>
                  <a:cubicBezTo>
                    <a:pt x="677" y="1220"/>
                    <a:pt x="658" y="1192"/>
                    <a:pt x="620" y="1182"/>
                  </a:cubicBezTo>
                  <a:cubicBezTo>
                    <a:pt x="591" y="1163"/>
                    <a:pt x="343" y="1058"/>
                    <a:pt x="324" y="1077"/>
                  </a:cubicBezTo>
                  <a:cubicBezTo>
                    <a:pt x="277" y="1125"/>
                    <a:pt x="296" y="1154"/>
                    <a:pt x="286" y="1220"/>
                  </a:cubicBezTo>
                  <a:cubicBezTo>
                    <a:pt x="277" y="1249"/>
                    <a:pt x="248" y="1268"/>
                    <a:pt x="248" y="1297"/>
                  </a:cubicBezTo>
                  <a:cubicBezTo>
                    <a:pt x="239" y="1440"/>
                    <a:pt x="191" y="1335"/>
                    <a:pt x="143" y="1297"/>
                  </a:cubicBezTo>
                  <a:lnTo>
                    <a:pt x="143" y="1297"/>
                  </a:lnTo>
                  <a:cubicBezTo>
                    <a:pt x="153" y="1268"/>
                    <a:pt x="153" y="1268"/>
                    <a:pt x="153" y="1268"/>
                  </a:cubicBezTo>
                  <a:cubicBezTo>
                    <a:pt x="143" y="1230"/>
                    <a:pt x="115" y="1230"/>
                    <a:pt x="76" y="1211"/>
                  </a:cubicBezTo>
                  <a:cubicBezTo>
                    <a:pt x="48" y="1201"/>
                    <a:pt x="38" y="1144"/>
                    <a:pt x="38" y="1115"/>
                  </a:cubicBezTo>
                  <a:cubicBezTo>
                    <a:pt x="38" y="1087"/>
                    <a:pt x="48" y="1068"/>
                    <a:pt x="29" y="1039"/>
                  </a:cubicBezTo>
                  <a:cubicBezTo>
                    <a:pt x="0" y="982"/>
                    <a:pt x="19" y="896"/>
                    <a:pt x="48" y="829"/>
                  </a:cubicBezTo>
                  <a:cubicBezTo>
                    <a:pt x="67" y="763"/>
                    <a:pt x="57" y="696"/>
                    <a:pt x="96" y="638"/>
                  </a:cubicBezTo>
                  <a:cubicBezTo>
                    <a:pt x="124" y="591"/>
                    <a:pt x="153" y="553"/>
                    <a:pt x="162" y="496"/>
                  </a:cubicBezTo>
                  <a:cubicBezTo>
                    <a:pt x="181" y="419"/>
                    <a:pt x="210" y="391"/>
                    <a:pt x="267" y="343"/>
                  </a:cubicBezTo>
                  <a:cubicBezTo>
                    <a:pt x="334" y="276"/>
                    <a:pt x="410" y="248"/>
                    <a:pt x="496" y="295"/>
                  </a:cubicBezTo>
                  <a:cubicBezTo>
                    <a:pt x="534" y="314"/>
                    <a:pt x="563" y="305"/>
                    <a:pt x="601" y="314"/>
                  </a:cubicBezTo>
                  <a:cubicBezTo>
                    <a:pt x="677" y="314"/>
                    <a:pt x="658" y="314"/>
                    <a:pt x="639" y="248"/>
                  </a:cubicBezTo>
                  <a:cubicBezTo>
                    <a:pt x="601" y="181"/>
                    <a:pt x="601" y="181"/>
                    <a:pt x="601" y="181"/>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50" name="Freeform 20"/>
            <p:cNvSpPr>
              <a:spLocks noChangeArrowheads="1"/>
            </p:cNvSpPr>
            <p:nvPr/>
          </p:nvSpPr>
          <p:spPr bwMode="auto">
            <a:xfrm>
              <a:off x="16476978" y="5527887"/>
              <a:ext cx="720295" cy="720344"/>
            </a:xfrm>
            <a:custGeom>
              <a:avLst/>
              <a:gdLst>
                <a:gd name="T0" fmla="*/ 1392 w 1451"/>
                <a:gd name="T1" fmla="*/ 0 h 1450"/>
                <a:gd name="T2" fmla="*/ 1392 w 1451"/>
                <a:gd name="T3" fmla="*/ 0 h 1450"/>
                <a:gd name="T4" fmla="*/ 1450 w 1451"/>
                <a:gd name="T5" fmla="*/ 276 h 1450"/>
                <a:gd name="T6" fmla="*/ 1297 w 1451"/>
                <a:gd name="T7" fmla="*/ 448 h 1450"/>
                <a:gd name="T8" fmla="*/ 1144 w 1451"/>
                <a:gd name="T9" fmla="*/ 543 h 1450"/>
                <a:gd name="T10" fmla="*/ 1068 w 1451"/>
                <a:gd name="T11" fmla="*/ 715 h 1450"/>
                <a:gd name="T12" fmla="*/ 1049 w 1451"/>
                <a:gd name="T13" fmla="*/ 925 h 1450"/>
                <a:gd name="T14" fmla="*/ 1106 w 1451"/>
                <a:gd name="T15" fmla="*/ 991 h 1450"/>
                <a:gd name="T16" fmla="*/ 1106 w 1451"/>
                <a:gd name="T17" fmla="*/ 991 h 1450"/>
                <a:gd name="T18" fmla="*/ 896 w 1451"/>
                <a:gd name="T19" fmla="*/ 1211 h 1450"/>
                <a:gd name="T20" fmla="*/ 811 w 1451"/>
                <a:gd name="T21" fmla="*/ 1134 h 1450"/>
                <a:gd name="T22" fmla="*/ 811 w 1451"/>
                <a:gd name="T23" fmla="*/ 1144 h 1450"/>
                <a:gd name="T24" fmla="*/ 658 w 1451"/>
                <a:gd name="T25" fmla="*/ 1325 h 1450"/>
                <a:gd name="T26" fmla="*/ 610 w 1451"/>
                <a:gd name="T27" fmla="*/ 1363 h 1450"/>
                <a:gd name="T28" fmla="*/ 562 w 1451"/>
                <a:gd name="T29" fmla="*/ 1449 h 1450"/>
                <a:gd name="T30" fmla="*/ 562 w 1451"/>
                <a:gd name="T31" fmla="*/ 1449 h 1450"/>
                <a:gd name="T32" fmla="*/ 524 w 1451"/>
                <a:gd name="T33" fmla="*/ 1363 h 1450"/>
                <a:gd name="T34" fmla="*/ 429 w 1451"/>
                <a:gd name="T35" fmla="*/ 1420 h 1450"/>
                <a:gd name="T36" fmla="*/ 429 w 1451"/>
                <a:gd name="T37" fmla="*/ 1420 h 1450"/>
                <a:gd name="T38" fmla="*/ 420 w 1451"/>
                <a:gd name="T39" fmla="*/ 1287 h 1450"/>
                <a:gd name="T40" fmla="*/ 324 w 1451"/>
                <a:gd name="T41" fmla="*/ 1201 h 1450"/>
                <a:gd name="T42" fmla="*/ 315 w 1451"/>
                <a:gd name="T43" fmla="*/ 1115 h 1450"/>
                <a:gd name="T44" fmla="*/ 286 w 1451"/>
                <a:gd name="T45" fmla="*/ 1058 h 1450"/>
                <a:gd name="T46" fmla="*/ 324 w 1451"/>
                <a:gd name="T47" fmla="*/ 877 h 1450"/>
                <a:gd name="T48" fmla="*/ 210 w 1451"/>
                <a:gd name="T49" fmla="*/ 848 h 1450"/>
                <a:gd name="T50" fmla="*/ 172 w 1451"/>
                <a:gd name="T51" fmla="*/ 839 h 1450"/>
                <a:gd name="T52" fmla="*/ 48 w 1451"/>
                <a:gd name="T53" fmla="*/ 867 h 1450"/>
                <a:gd name="T54" fmla="*/ 9 w 1451"/>
                <a:gd name="T55" fmla="*/ 753 h 1450"/>
                <a:gd name="T56" fmla="*/ 38 w 1451"/>
                <a:gd name="T57" fmla="*/ 676 h 1450"/>
                <a:gd name="T58" fmla="*/ 38 w 1451"/>
                <a:gd name="T59" fmla="*/ 676 h 1450"/>
                <a:gd name="T60" fmla="*/ 172 w 1451"/>
                <a:gd name="T61" fmla="*/ 581 h 1450"/>
                <a:gd name="T62" fmla="*/ 248 w 1451"/>
                <a:gd name="T63" fmla="*/ 505 h 1450"/>
                <a:gd name="T64" fmla="*/ 410 w 1451"/>
                <a:gd name="T65" fmla="*/ 448 h 1450"/>
                <a:gd name="T66" fmla="*/ 467 w 1451"/>
                <a:gd name="T67" fmla="*/ 486 h 1450"/>
                <a:gd name="T68" fmla="*/ 553 w 1451"/>
                <a:gd name="T69" fmla="*/ 514 h 1450"/>
                <a:gd name="T70" fmla="*/ 667 w 1451"/>
                <a:gd name="T71" fmla="*/ 486 h 1450"/>
                <a:gd name="T72" fmla="*/ 782 w 1451"/>
                <a:gd name="T73" fmla="*/ 505 h 1450"/>
                <a:gd name="T74" fmla="*/ 849 w 1451"/>
                <a:gd name="T75" fmla="*/ 305 h 1450"/>
                <a:gd name="T76" fmla="*/ 1173 w 1451"/>
                <a:gd name="T77" fmla="*/ 200 h 1450"/>
                <a:gd name="T78" fmla="*/ 1211 w 1451"/>
                <a:gd name="T79" fmla="*/ 143 h 1450"/>
                <a:gd name="T80" fmla="*/ 1287 w 1451"/>
                <a:gd name="T81" fmla="*/ 66 h 1450"/>
                <a:gd name="T82" fmla="*/ 1392 w 1451"/>
                <a:gd name="T83" fmla="*/ 0 h 14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451" h="1450">
                  <a:moveTo>
                    <a:pt x="1392" y="0"/>
                  </a:moveTo>
                  <a:lnTo>
                    <a:pt x="1392" y="0"/>
                  </a:lnTo>
                  <a:cubicBezTo>
                    <a:pt x="1440" y="85"/>
                    <a:pt x="1450" y="190"/>
                    <a:pt x="1450" y="276"/>
                  </a:cubicBezTo>
                  <a:cubicBezTo>
                    <a:pt x="1450" y="362"/>
                    <a:pt x="1354" y="400"/>
                    <a:pt x="1297" y="448"/>
                  </a:cubicBezTo>
                  <a:cubicBezTo>
                    <a:pt x="1240" y="495"/>
                    <a:pt x="1240" y="543"/>
                    <a:pt x="1144" y="543"/>
                  </a:cubicBezTo>
                  <a:cubicBezTo>
                    <a:pt x="973" y="543"/>
                    <a:pt x="1058" y="591"/>
                    <a:pt x="1068" y="715"/>
                  </a:cubicBezTo>
                  <a:cubicBezTo>
                    <a:pt x="1068" y="810"/>
                    <a:pt x="1011" y="839"/>
                    <a:pt x="1049" y="925"/>
                  </a:cubicBezTo>
                  <a:cubicBezTo>
                    <a:pt x="1106" y="991"/>
                    <a:pt x="1106" y="991"/>
                    <a:pt x="1106" y="991"/>
                  </a:cubicBezTo>
                  <a:lnTo>
                    <a:pt x="1106" y="991"/>
                  </a:lnTo>
                  <a:cubicBezTo>
                    <a:pt x="1049" y="1058"/>
                    <a:pt x="1049" y="1325"/>
                    <a:pt x="896" y="1211"/>
                  </a:cubicBezTo>
                  <a:cubicBezTo>
                    <a:pt x="877" y="1192"/>
                    <a:pt x="829" y="1134"/>
                    <a:pt x="811" y="1134"/>
                  </a:cubicBezTo>
                  <a:cubicBezTo>
                    <a:pt x="811" y="1144"/>
                    <a:pt x="811" y="1134"/>
                    <a:pt x="811" y="1144"/>
                  </a:cubicBezTo>
                  <a:cubicBezTo>
                    <a:pt x="801" y="1201"/>
                    <a:pt x="744" y="1382"/>
                    <a:pt x="658" y="1325"/>
                  </a:cubicBezTo>
                  <a:cubicBezTo>
                    <a:pt x="610" y="1297"/>
                    <a:pt x="610" y="1325"/>
                    <a:pt x="610" y="1363"/>
                  </a:cubicBezTo>
                  <a:cubicBezTo>
                    <a:pt x="610" y="1411"/>
                    <a:pt x="610" y="1439"/>
                    <a:pt x="562" y="1449"/>
                  </a:cubicBezTo>
                  <a:lnTo>
                    <a:pt x="562" y="1449"/>
                  </a:lnTo>
                  <a:cubicBezTo>
                    <a:pt x="524" y="1363"/>
                    <a:pt x="524" y="1363"/>
                    <a:pt x="524" y="1363"/>
                  </a:cubicBezTo>
                  <a:cubicBezTo>
                    <a:pt x="429" y="1420"/>
                    <a:pt x="429" y="1420"/>
                    <a:pt x="429" y="1420"/>
                  </a:cubicBezTo>
                  <a:lnTo>
                    <a:pt x="429" y="1420"/>
                  </a:lnTo>
                  <a:cubicBezTo>
                    <a:pt x="410" y="1373"/>
                    <a:pt x="429" y="1335"/>
                    <a:pt x="420" y="1287"/>
                  </a:cubicBezTo>
                  <a:cubicBezTo>
                    <a:pt x="410" y="1230"/>
                    <a:pt x="305" y="1277"/>
                    <a:pt x="324" y="1201"/>
                  </a:cubicBezTo>
                  <a:cubicBezTo>
                    <a:pt x="334" y="1153"/>
                    <a:pt x="353" y="1163"/>
                    <a:pt x="315" y="1115"/>
                  </a:cubicBezTo>
                  <a:cubicBezTo>
                    <a:pt x="295" y="1096"/>
                    <a:pt x="286" y="1087"/>
                    <a:pt x="286" y="1058"/>
                  </a:cubicBezTo>
                  <a:cubicBezTo>
                    <a:pt x="286" y="991"/>
                    <a:pt x="295" y="944"/>
                    <a:pt x="324" y="877"/>
                  </a:cubicBezTo>
                  <a:cubicBezTo>
                    <a:pt x="353" y="820"/>
                    <a:pt x="238" y="848"/>
                    <a:pt x="210" y="848"/>
                  </a:cubicBezTo>
                  <a:cubicBezTo>
                    <a:pt x="191" y="848"/>
                    <a:pt x="181" y="839"/>
                    <a:pt x="172" y="839"/>
                  </a:cubicBezTo>
                  <a:cubicBezTo>
                    <a:pt x="133" y="839"/>
                    <a:pt x="86" y="877"/>
                    <a:pt x="48" y="867"/>
                  </a:cubicBezTo>
                  <a:cubicBezTo>
                    <a:pt x="0" y="848"/>
                    <a:pt x="0" y="801"/>
                    <a:pt x="9" y="753"/>
                  </a:cubicBezTo>
                  <a:cubicBezTo>
                    <a:pt x="9" y="724"/>
                    <a:pt x="38" y="705"/>
                    <a:pt x="38" y="676"/>
                  </a:cubicBezTo>
                  <a:lnTo>
                    <a:pt x="38" y="676"/>
                  </a:lnTo>
                  <a:cubicBezTo>
                    <a:pt x="86" y="667"/>
                    <a:pt x="133" y="619"/>
                    <a:pt x="172" y="581"/>
                  </a:cubicBezTo>
                  <a:cubicBezTo>
                    <a:pt x="191" y="553"/>
                    <a:pt x="238" y="543"/>
                    <a:pt x="248" y="505"/>
                  </a:cubicBezTo>
                  <a:cubicBezTo>
                    <a:pt x="267" y="429"/>
                    <a:pt x="362" y="448"/>
                    <a:pt x="410" y="448"/>
                  </a:cubicBezTo>
                  <a:cubicBezTo>
                    <a:pt x="439" y="438"/>
                    <a:pt x="448" y="467"/>
                    <a:pt x="467" y="486"/>
                  </a:cubicBezTo>
                  <a:cubicBezTo>
                    <a:pt x="486" y="505"/>
                    <a:pt x="524" y="505"/>
                    <a:pt x="553" y="514"/>
                  </a:cubicBezTo>
                  <a:cubicBezTo>
                    <a:pt x="629" y="534"/>
                    <a:pt x="610" y="514"/>
                    <a:pt x="667" y="486"/>
                  </a:cubicBezTo>
                  <a:cubicBezTo>
                    <a:pt x="715" y="467"/>
                    <a:pt x="744" y="524"/>
                    <a:pt x="782" y="505"/>
                  </a:cubicBezTo>
                  <a:cubicBezTo>
                    <a:pt x="849" y="486"/>
                    <a:pt x="829" y="362"/>
                    <a:pt x="849" y="305"/>
                  </a:cubicBezTo>
                  <a:cubicBezTo>
                    <a:pt x="868" y="181"/>
                    <a:pt x="1106" y="343"/>
                    <a:pt x="1173" y="200"/>
                  </a:cubicBezTo>
                  <a:cubicBezTo>
                    <a:pt x="1182" y="171"/>
                    <a:pt x="1173" y="152"/>
                    <a:pt x="1211" y="143"/>
                  </a:cubicBezTo>
                  <a:cubicBezTo>
                    <a:pt x="1278" y="133"/>
                    <a:pt x="1249" y="105"/>
                    <a:pt x="1287" y="66"/>
                  </a:cubicBezTo>
                  <a:cubicBezTo>
                    <a:pt x="1316" y="38"/>
                    <a:pt x="1354" y="18"/>
                    <a:pt x="1392" y="0"/>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51" name="Freeform 21"/>
            <p:cNvSpPr>
              <a:spLocks noChangeArrowheads="1"/>
            </p:cNvSpPr>
            <p:nvPr/>
          </p:nvSpPr>
          <p:spPr bwMode="auto">
            <a:xfrm>
              <a:off x="16341237" y="4973946"/>
              <a:ext cx="829763" cy="891123"/>
            </a:xfrm>
            <a:custGeom>
              <a:avLst/>
              <a:gdLst>
                <a:gd name="T0" fmla="*/ 1622 w 1670"/>
                <a:gd name="T1" fmla="*/ 0 h 1793"/>
                <a:gd name="T2" fmla="*/ 1622 w 1670"/>
                <a:gd name="T3" fmla="*/ 0 h 1793"/>
                <a:gd name="T4" fmla="*/ 1631 w 1670"/>
                <a:gd name="T5" fmla="*/ 600 h 1793"/>
                <a:gd name="T6" fmla="*/ 1631 w 1670"/>
                <a:gd name="T7" fmla="*/ 600 h 1793"/>
                <a:gd name="T8" fmla="*/ 1669 w 1670"/>
                <a:gd name="T9" fmla="*/ 1116 h 1793"/>
                <a:gd name="T10" fmla="*/ 1669 w 1670"/>
                <a:gd name="T11" fmla="*/ 1116 h 1793"/>
                <a:gd name="T12" fmla="*/ 1564 w 1670"/>
                <a:gd name="T13" fmla="*/ 1182 h 1793"/>
                <a:gd name="T14" fmla="*/ 1488 w 1670"/>
                <a:gd name="T15" fmla="*/ 1259 h 1793"/>
                <a:gd name="T16" fmla="*/ 1450 w 1670"/>
                <a:gd name="T17" fmla="*/ 1316 h 1793"/>
                <a:gd name="T18" fmla="*/ 1126 w 1670"/>
                <a:gd name="T19" fmla="*/ 1421 h 1793"/>
                <a:gd name="T20" fmla="*/ 1059 w 1670"/>
                <a:gd name="T21" fmla="*/ 1621 h 1793"/>
                <a:gd name="T22" fmla="*/ 944 w 1670"/>
                <a:gd name="T23" fmla="*/ 1602 h 1793"/>
                <a:gd name="T24" fmla="*/ 830 w 1670"/>
                <a:gd name="T25" fmla="*/ 1630 h 1793"/>
                <a:gd name="T26" fmla="*/ 744 w 1670"/>
                <a:gd name="T27" fmla="*/ 1602 h 1793"/>
                <a:gd name="T28" fmla="*/ 687 w 1670"/>
                <a:gd name="T29" fmla="*/ 1564 h 1793"/>
                <a:gd name="T30" fmla="*/ 525 w 1670"/>
                <a:gd name="T31" fmla="*/ 1621 h 1793"/>
                <a:gd name="T32" fmla="*/ 449 w 1670"/>
                <a:gd name="T33" fmla="*/ 1697 h 1793"/>
                <a:gd name="T34" fmla="*/ 315 w 1670"/>
                <a:gd name="T35" fmla="*/ 1792 h 1793"/>
                <a:gd name="T36" fmla="*/ 315 w 1670"/>
                <a:gd name="T37" fmla="*/ 1792 h 1793"/>
                <a:gd name="T38" fmla="*/ 134 w 1670"/>
                <a:gd name="T39" fmla="*/ 1783 h 1793"/>
                <a:gd name="T40" fmla="*/ 134 w 1670"/>
                <a:gd name="T41" fmla="*/ 1783 h 1793"/>
                <a:gd name="T42" fmla="*/ 105 w 1670"/>
                <a:gd name="T43" fmla="*/ 1678 h 1793"/>
                <a:gd name="T44" fmla="*/ 96 w 1670"/>
                <a:gd name="T45" fmla="*/ 1659 h 1793"/>
                <a:gd name="T46" fmla="*/ 96 w 1670"/>
                <a:gd name="T47" fmla="*/ 1659 h 1793"/>
                <a:gd name="T48" fmla="*/ 77 w 1670"/>
                <a:gd name="T49" fmla="*/ 1526 h 1793"/>
                <a:gd name="T50" fmla="*/ 19 w 1670"/>
                <a:gd name="T51" fmla="*/ 1383 h 1793"/>
                <a:gd name="T52" fmla="*/ 29 w 1670"/>
                <a:gd name="T53" fmla="*/ 1287 h 1793"/>
                <a:gd name="T54" fmla="*/ 29 w 1670"/>
                <a:gd name="T55" fmla="*/ 1230 h 1793"/>
                <a:gd name="T56" fmla="*/ 19 w 1670"/>
                <a:gd name="T57" fmla="*/ 1106 h 1793"/>
                <a:gd name="T58" fmla="*/ 19 w 1670"/>
                <a:gd name="T59" fmla="*/ 1106 h 1793"/>
                <a:gd name="T60" fmla="*/ 38 w 1670"/>
                <a:gd name="T61" fmla="*/ 1039 h 1793"/>
                <a:gd name="T62" fmla="*/ 143 w 1670"/>
                <a:gd name="T63" fmla="*/ 982 h 1793"/>
                <a:gd name="T64" fmla="*/ 210 w 1670"/>
                <a:gd name="T65" fmla="*/ 849 h 1793"/>
                <a:gd name="T66" fmla="*/ 286 w 1670"/>
                <a:gd name="T67" fmla="*/ 782 h 1793"/>
                <a:gd name="T68" fmla="*/ 325 w 1670"/>
                <a:gd name="T69" fmla="*/ 648 h 1793"/>
                <a:gd name="T70" fmla="*/ 449 w 1670"/>
                <a:gd name="T71" fmla="*/ 438 h 1793"/>
                <a:gd name="T72" fmla="*/ 572 w 1670"/>
                <a:gd name="T73" fmla="*/ 381 h 1793"/>
                <a:gd name="T74" fmla="*/ 582 w 1670"/>
                <a:gd name="T75" fmla="*/ 257 h 1793"/>
                <a:gd name="T76" fmla="*/ 668 w 1670"/>
                <a:gd name="T77" fmla="*/ 200 h 1793"/>
                <a:gd name="T78" fmla="*/ 668 w 1670"/>
                <a:gd name="T79" fmla="*/ 200 h 1793"/>
                <a:gd name="T80" fmla="*/ 735 w 1670"/>
                <a:gd name="T81" fmla="*/ 257 h 1793"/>
                <a:gd name="T82" fmla="*/ 839 w 1670"/>
                <a:gd name="T83" fmla="*/ 362 h 1793"/>
                <a:gd name="T84" fmla="*/ 868 w 1670"/>
                <a:gd name="T85" fmla="*/ 448 h 1793"/>
                <a:gd name="T86" fmla="*/ 925 w 1670"/>
                <a:gd name="T87" fmla="*/ 477 h 1793"/>
                <a:gd name="T88" fmla="*/ 954 w 1670"/>
                <a:gd name="T89" fmla="*/ 600 h 1793"/>
                <a:gd name="T90" fmla="*/ 1211 w 1670"/>
                <a:gd name="T91" fmla="*/ 600 h 1793"/>
                <a:gd name="T92" fmla="*/ 1402 w 1670"/>
                <a:gd name="T93" fmla="*/ 572 h 1793"/>
                <a:gd name="T94" fmla="*/ 1488 w 1670"/>
                <a:gd name="T95" fmla="*/ 343 h 1793"/>
                <a:gd name="T96" fmla="*/ 1526 w 1670"/>
                <a:gd name="T97" fmla="*/ 229 h 1793"/>
                <a:gd name="T98" fmla="*/ 1564 w 1670"/>
                <a:gd name="T99" fmla="*/ 76 h 1793"/>
                <a:gd name="T100" fmla="*/ 1622 w 1670"/>
                <a:gd name="T101" fmla="*/ 0 h 17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670" h="1793">
                  <a:moveTo>
                    <a:pt x="1622" y="0"/>
                  </a:moveTo>
                  <a:lnTo>
                    <a:pt x="1622" y="0"/>
                  </a:lnTo>
                  <a:cubicBezTo>
                    <a:pt x="1631" y="600"/>
                    <a:pt x="1631" y="600"/>
                    <a:pt x="1631" y="600"/>
                  </a:cubicBezTo>
                  <a:lnTo>
                    <a:pt x="1631" y="600"/>
                  </a:lnTo>
                  <a:cubicBezTo>
                    <a:pt x="1669" y="1116"/>
                    <a:pt x="1669" y="1116"/>
                    <a:pt x="1669" y="1116"/>
                  </a:cubicBezTo>
                  <a:lnTo>
                    <a:pt x="1669" y="1116"/>
                  </a:lnTo>
                  <a:cubicBezTo>
                    <a:pt x="1631" y="1134"/>
                    <a:pt x="1593" y="1154"/>
                    <a:pt x="1564" y="1182"/>
                  </a:cubicBezTo>
                  <a:cubicBezTo>
                    <a:pt x="1526" y="1221"/>
                    <a:pt x="1555" y="1249"/>
                    <a:pt x="1488" y="1259"/>
                  </a:cubicBezTo>
                  <a:cubicBezTo>
                    <a:pt x="1450" y="1268"/>
                    <a:pt x="1459" y="1287"/>
                    <a:pt x="1450" y="1316"/>
                  </a:cubicBezTo>
                  <a:cubicBezTo>
                    <a:pt x="1383" y="1459"/>
                    <a:pt x="1145" y="1297"/>
                    <a:pt x="1126" y="1421"/>
                  </a:cubicBezTo>
                  <a:cubicBezTo>
                    <a:pt x="1106" y="1478"/>
                    <a:pt x="1126" y="1602"/>
                    <a:pt x="1059" y="1621"/>
                  </a:cubicBezTo>
                  <a:cubicBezTo>
                    <a:pt x="1021" y="1640"/>
                    <a:pt x="992" y="1583"/>
                    <a:pt x="944" y="1602"/>
                  </a:cubicBezTo>
                  <a:cubicBezTo>
                    <a:pt x="887" y="1630"/>
                    <a:pt x="906" y="1650"/>
                    <a:pt x="830" y="1630"/>
                  </a:cubicBezTo>
                  <a:cubicBezTo>
                    <a:pt x="801" y="1621"/>
                    <a:pt x="763" y="1621"/>
                    <a:pt x="744" y="1602"/>
                  </a:cubicBezTo>
                  <a:cubicBezTo>
                    <a:pt x="725" y="1583"/>
                    <a:pt x="716" y="1554"/>
                    <a:pt x="687" y="1564"/>
                  </a:cubicBezTo>
                  <a:cubicBezTo>
                    <a:pt x="639" y="1564"/>
                    <a:pt x="544" y="1545"/>
                    <a:pt x="525" y="1621"/>
                  </a:cubicBezTo>
                  <a:cubicBezTo>
                    <a:pt x="515" y="1659"/>
                    <a:pt x="468" y="1669"/>
                    <a:pt x="449" y="1697"/>
                  </a:cubicBezTo>
                  <a:cubicBezTo>
                    <a:pt x="410" y="1735"/>
                    <a:pt x="363" y="1783"/>
                    <a:pt x="315" y="1792"/>
                  </a:cubicBezTo>
                  <a:lnTo>
                    <a:pt x="315" y="1792"/>
                  </a:lnTo>
                  <a:cubicBezTo>
                    <a:pt x="134" y="1783"/>
                    <a:pt x="134" y="1783"/>
                    <a:pt x="134" y="1783"/>
                  </a:cubicBezTo>
                  <a:lnTo>
                    <a:pt x="134" y="1783"/>
                  </a:lnTo>
                  <a:cubicBezTo>
                    <a:pt x="105" y="1678"/>
                    <a:pt x="105" y="1678"/>
                    <a:pt x="105" y="1678"/>
                  </a:cubicBezTo>
                  <a:cubicBezTo>
                    <a:pt x="96" y="1659"/>
                    <a:pt x="96" y="1659"/>
                    <a:pt x="96" y="1659"/>
                  </a:cubicBezTo>
                  <a:lnTo>
                    <a:pt x="96" y="1659"/>
                  </a:lnTo>
                  <a:cubicBezTo>
                    <a:pt x="77" y="1526"/>
                    <a:pt x="77" y="1526"/>
                    <a:pt x="77" y="1526"/>
                  </a:cubicBezTo>
                  <a:cubicBezTo>
                    <a:pt x="67" y="1468"/>
                    <a:pt x="38" y="1430"/>
                    <a:pt x="19" y="1383"/>
                  </a:cubicBezTo>
                  <a:cubicBezTo>
                    <a:pt x="0" y="1344"/>
                    <a:pt x="29" y="1325"/>
                    <a:pt x="29" y="1287"/>
                  </a:cubicBezTo>
                  <a:cubicBezTo>
                    <a:pt x="38" y="1268"/>
                    <a:pt x="29" y="1249"/>
                    <a:pt x="29" y="1230"/>
                  </a:cubicBezTo>
                  <a:cubicBezTo>
                    <a:pt x="38" y="1173"/>
                    <a:pt x="77" y="1154"/>
                    <a:pt x="19" y="1106"/>
                  </a:cubicBezTo>
                  <a:lnTo>
                    <a:pt x="19" y="1106"/>
                  </a:lnTo>
                  <a:cubicBezTo>
                    <a:pt x="38" y="1087"/>
                    <a:pt x="29" y="1058"/>
                    <a:pt x="38" y="1039"/>
                  </a:cubicBezTo>
                  <a:cubicBezTo>
                    <a:pt x="67" y="1020"/>
                    <a:pt x="115" y="1011"/>
                    <a:pt x="143" y="982"/>
                  </a:cubicBezTo>
                  <a:cubicBezTo>
                    <a:pt x="172" y="934"/>
                    <a:pt x="181" y="896"/>
                    <a:pt x="210" y="849"/>
                  </a:cubicBezTo>
                  <a:cubicBezTo>
                    <a:pt x="220" y="820"/>
                    <a:pt x="267" y="810"/>
                    <a:pt x="286" y="782"/>
                  </a:cubicBezTo>
                  <a:cubicBezTo>
                    <a:pt x="334" y="734"/>
                    <a:pt x="286" y="705"/>
                    <a:pt x="325" y="648"/>
                  </a:cubicBezTo>
                  <a:cubicBezTo>
                    <a:pt x="382" y="562"/>
                    <a:pt x="325" y="477"/>
                    <a:pt x="449" y="438"/>
                  </a:cubicBezTo>
                  <a:cubicBezTo>
                    <a:pt x="496" y="419"/>
                    <a:pt x="544" y="438"/>
                    <a:pt x="572" y="381"/>
                  </a:cubicBezTo>
                  <a:cubicBezTo>
                    <a:pt x="592" y="333"/>
                    <a:pt x="544" y="295"/>
                    <a:pt x="582" y="257"/>
                  </a:cubicBezTo>
                  <a:cubicBezTo>
                    <a:pt x="668" y="200"/>
                    <a:pt x="668" y="200"/>
                    <a:pt x="668" y="200"/>
                  </a:cubicBezTo>
                  <a:lnTo>
                    <a:pt x="668" y="200"/>
                  </a:lnTo>
                  <a:cubicBezTo>
                    <a:pt x="706" y="200"/>
                    <a:pt x="725" y="229"/>
                    <a:pt x="735" y="257"/>
                  </a:cubicBezTo>
                  <a:cubicBezTo>
                    <a:pt x="763" y="324"/>
                    <a:pt x="820" y="276"/>
                    <a:pt x="839" y="362"/>
                  </a:cubicBezTo>
                  <a:cubicBezTo>
                    <a:pt x="849" y="391"/>
                    <a:pt x="849" y="429"/>
                    <a:pt x="868" y="448"/>
                  </a:cubicBezTo>
                  <a:cubicBezTo>
                    <a:pt x="878" y="458"/>
                    <a:pt x="906" y="458"/>
                    <a:pt x="925" y="477"/>
                  </a:cubicBezTo>
                  <a:cubicBezTo>
                    <a:pt x="944" y="524"/>
                    <a:pt x="944" y="562"/>
                    <a:pt x="954" y="600"/>
                  </a:cubicBezTo>
                  <a:cubicBezTo>
                    <a:pt x="983" y="677"/>
                    <a:pt x="1154" y="591"/>
                    <a:pt x="1211" y="600"/>
                  </a:cubicBezTo>
                  <a:cubicBezTo>
                    <a:pt x="1307" y="610"/>
                    <a:pt x="1316" y="639"/>
                    <a:pt x="1402" y="572"/>
                  </a:cubicBezTo>
                  <a:cubicBezTo>
                    <a:pt x="1507" y="486"/>
                    <a:pt x="1507" y="477"/>
                    <a:pt x="1488" y="343"/>
                  </a:cubicBezTo>
                  <a:cubicBezTo>
                    <a:pt x="1478" y="286"/>
                    <a:pt x="1497" y="276"/>
                    <a:pt x="1526" y="229"/>
                  </a:cubicBezTo>
                  <a:cubicBezTo>
                    <a:pt x="1545" y="181"/>
                    <a:pt x="1545" y="124"/>
                    <a:pt x="1564" y="76"/>
                  </a:cubicBezTo>
                  <a:cubicBezTo>
                    <a:pt x="1622" y="0"/>
                    <a:pt x="1622" y="0"/>
                    <a:pt x="1622" y="0"/>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52" name="Freeform 22"/>
            <p:cNvSpPr>
              <a:spLocks noChangeArrowheads="1"/>
            </p:cNvSpPr>
            <p:nvPr/>
          </p:nvSpPr>
          <p:spPr bwMode="auto">
            <a:xfrm>
              <a:off x="16941118" y="6038039"/>
              <a:ext cx="814439" cy="744427"/>
            </a:xfrm>
            <a:custGeom>
              <a:avLst/>
              <a:gdLst>
                <a:gd name="T0" fmla="*/ 1640 w 1641"/>
                <a:gd name="T1" fmla="*/ 572 h 1498"/>
                <a:gd name="T2" fmla="*/ 1640 w 1641"/>
                <a:gd name="T3" fmla="*/ 572 h 1498"/>
                <a:gd name="T4" fmla="*/ 1583 w 1641"/>
                <a:gd name="T5" fmla="*/ 657 h 1498"/>
                <a:gd name="T6" fmla="*/ 1563 w 1641"/>
                <a:gd name="T7" fmla="*/ 734 h 1498"/>
                <a:gd name="T8" fmla="*/ 1363 w 1641"/>
                <a:gd name="T9" fmla="*/ 781 h 1498"/>
                <a:gd name="T10" fmla="*/ 1373 w 1641"/>
                <a:gd name="T11" fmla="*/ 886 h 1498"/>
                <a:gd name="T12" fmla="*/ 1296 w 1641"/>
                <a:gd name="T13" fmla="*/ 972 h 1498"/>
                <a:gd name="T14" fmla="*/ 1363 w 1641"/>
                <a:gd name="T15" fmla="*/ 1153 h 1498"/>
                <a:gd name="T16" fmla="*/ 1373 w 1641"/>
                <a:gd name="T17" fmla="*/ 1382 h 1498"/>
                <a:gd name="T18" fmla="*/ 1325 w 1641"/>
                <a:gd name="T19" fmla="*/ 1497 h 1498"/>
                <a:gd name="T20" fmla="*/ 1325 w 1641"/>
                <a:gd name="T21" fmla="*/ 1497 h 1498"/>
                <a:gd name="T22" fmla="*/ 1115 w 1641"/>
                <a:gd name="T23" fmla="*/ 1315 h 1498"/>
                <a:gd name="T24" fmla="*/ 896 w 1641"/>
                <a:gd name="T25" fmla="*/ 1258 h 1498"/>
                <a:gd name="T26" fmla="*/ 743 w 1641"/>
                <a:gd name="T27" fmla="*/ 1230 h 1498"/>
                <a:gd name="T28" fmla="*/ 686 w 1641"/>
                <a:gd name="T29" fmla="*/ 1182 h 1498"/>
                <a:gd name="T30" fmla="*/ 620 w 1641"/>
                <a:gd name="T31" fmla="*/ 1173 h 1498"/>
                <a:gd name="T32" fmla="*/ 582 w 1641"/>
                <a:gd name="T33" fmla="*/ 1134 h 1498"/>
                <a:gd name="T34" fmla="*/ 458 w 1641"/>
                <a:gd name="T35" fmla="*/ 1096 h 1498"/>
                <a:gd name="T36" fmla="*/ 344 w 1641"/>
                <a:gd name="T37" fmla="*/ 1039 h 1498"/>
                <a:gd name="T38" fmla="*/ 267 w 1641"/>
                <a:gd name="T39" fmla="*/ 1029 h 1498"/>
                <a:gd name="T40" fmla="*/ 172 w 1641"/>
                <a:gd name="T41" fmla="*/ 1020 h 1498"/>
                <a:gd name="T42" fmla="*/ 124 w 1641"/>
                <a:gd name="T43" fmla="*/ 1020 h 1498"/>
                <a:gd name="T44" fmla="*/ 58 w 1641"/>
                <a:gd name="T45" fmla="*/ 1058 h 1498"/>
                <a:gd name="T46" fmla="*/ 29 w 1641"/>
                <a:gd name="T47" fmla="*/ 1048 h 1498"/>
                <a:gd name="T48" fmla="*/ 20 w 1641"/>
                <a:gd name="T49" fmla="*/ 1029 h 1498"/>
                <a:gd name="T50" fmla="*/ 20 w 1641"/>
                <a:gd name="T51" fmla="*/ 1001 h 1498"/>
                <a:gd name="T52" fmla="*/ 29 w 1641"/>
                <a:gd name="T53" fmla="*/ 972 h 1498"/>
                <a:gd name="T54" fmla="*/ 29 w 1641"/>
                <a:gd name="T55" fmla="*/ 915 h 1498"/>
                <a:gd name="T56" fmla="*/ 0 w 1641"/>
                <a:gd name="T57" fmla="*/ 858 h 1498"/>
                <a:gd name="T58" fmla="*/ 0 w 1641"/>
                <a:gd name="T59" fmla="*/ 858 h 1498"/>
                <a:gd name="T60" fmla="*/ 10 w 1641"/>
                <a:gd name="T61" fmla="*/ 820 h 1498"/>
                <a:gd name="T62" fmla="*/ 153 w 1641"/>
                <a:gd name="T63" fmla="*/ 715 h 1498"/>
                <a:gd name="T64" fmla="*/ 277 w 1641"/>
                <a:gd name="T65" fmla="*/ 705 h 1498"/>
                <a:gd name="T66" fmla="*/ 267 w 1641"/>
                <a:gd name="T67" fmla="*/ 543 h 1498"/>
                <a:gd name="T68" fmla="*/ 401 w 1641"/>
                <a:gd name="T69" fmla="*/ 409 h 1498"/>
                <a:gd name="T70" fmla="*/ 477 w 1641"/>
                <a:gd name="T71" fmla="*/ 372 h 1498"/>
                <a:gd name="T72" fmla="*/ 601 w 1641"/>
                <a:gd name="T73" fmla="*/ 247 h 1498"/>
                <a:gd name="T74" fmla="*/ 496 w 1641"/>
                <a:gd name="T75" fmla="*/ 133 h 1498"/>
                <a:gd name="T76" fmla="*/ 496 w 1641"/>
                <a:gd name="T77" fmla="*/ 133 h 1498"/>
                <a:gd name="T78" fmla="*/ 629 w 1641"/>
                <a:gd name="T79" fmla="*/ 47 h 1498"/>
                <a:gd name="T80" fmla="*/ 820 w 1641"/>
                <a:gd name="T81" fmla="*/ 66 h 1498"/>
                <a:gd name="T82" fmla="*/ 1001 w 1641"/>
                <a:gd name="T83" fmla="*/ 247 h 1498"/>
                <a:gd name="T84" fmla="*/ 1125 w 1641"/>
                <a:gd name="T85" fmla="*/ 190 h 1498"/>
                <a:gd name="T86" fmla="*/ 1249 w 1641"/>
                <a:gd name="T87" fmla="*/ 228 h 1498"/>
                <a:gd name="T88" fmla="*/ 1316 w 1641"/>
                <a:gd name="T89" fmla="*/ 267 h 1498"/>
                <a:gd name="T90" fmla="*/ 1344 w 1641"/>
                <a:gd name="T91" fmla="*/ 314 h 1498"/>
                <a:gd name="T92" fmla="*/ 1516 w 1641"/>
                <a:gd name="T93" fmla="*/ 457 h 1498"/>
                <a:gd name="T94" fmla="*/ 1592 w 1641"/>
                <a:gd name="T95" fmla="*/ 505 h 1498"/>
                <a:gd name="T96" fmla="*/ 1640 w 1641"/>
                <a:gd name="T97" fmla="*/ 572 h 14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641" h="1498">
                  <a:moveTo>
                    <a:pt x="1640" y="572"/>
                  </a:moveTo>
                  <a:lnTo>
                    <a:pt x="1640" y="572"/>
                  </a:lnTo>
                  <a:cubicBezTo>
                    <a:pt x="1630" y="591"/>
                    <a:pt x="1583" y="648"/>
                    <a:pt x="1583" y="657"/>
                  </a:cubicBezTo>
                  <a:cubicBezTo>
                    <a:pt x="1583" y="696"/>
                    <a:pt x="1602" y="724"/>
                    <a:pt x="1563" y="734"/>
                  </a:cubicBezTo>
                  <a:cubicBezTo>
                    <a:pt x="1506" y="753"/>
                    <a:pt x="1411" y="753"/>
                    <a:pt x="1363" y="781"/>
                  </a:cubicBezTo>
                  <a:cubicBezTo>
                    <a:pt x="1296" y="810"/>
                    <a:pt x="1401" y="839"/>
                    <a:pt x="1373" y="886"/>
                  </a:cubicBezTo>
                  <a:cubicBezTo>
                    <a:pt x="1344" y="915"/>
                    <a:pt x="1316" y="924"/>
                    <a:pt x="1296" y="972"/>
                  </a:cubicBezTo>
                  <a:cubicBezTo>
                    <a:pt x="1277" y="1029"/>
                    <a:pt x="1344" y="1106"/>
                    <a:pt x="1363" y="1153"/>
                  </a:cubicBezTo>
                  <a:cubicBezTo>
                    <a:pt x="1382" y="1230"/>
                    <a:pt x="1373" y="1306"/>
                    <a:pt x="1373" y="1382"/>
                  </a:cubicBezTo>
                  <a:cubicBezTo>
                    <a:pt x="1325" y="1497"/>
                    <a:pt x="1325" y="1497"/>
                    <a:pt x="1325" y="1497"/>
                  </a:cubicBezTo>
                  <a:lnTo>
                    <a:pt x="1325" y="1497"/>
                  </a:lnTo>
                  <a:cubicBezTo>
                    <a:pt x="1249" y="1449"/>
                    <a:pt x="1163" y="1392"/>
                    <a:pt x="1115" y="1315"/>
                  </a:cubicBezTo>
                  <a:cubicBezTo>
                    <a:pt x="1058" y="1220"/>
                    <a:pt x="1001" y="1210"/>
                    <a:pt x="896" y="1258"/>
                  </a:cubicBezTo>
                  <a:cubicBezTo>
                    <a:pt x="848" y="1277"/>
                    <a:pt x="782" y="1287"/>
                    <a:pt x="743" y="1230"/>
                  </a:cubicBezTo>
                  <a:cubicBezTo>
                    <a:pt x="724" y="1220"/>
                    <a:pt x="705" y="1192"/>
                    <a:pt x="686" y="1182"/>
                  </a:cubicBezTo>
                  <a:cubicBezTo>
                    <a:pt x="677" y="1163"/>
                    <a:pt x="638" y="1182"/>
                    <a:pt x="620" y="1173"/>
                  </a:cubicBezTo>
                  <a:cubicBezTo>
                    <a:pt x="611" y="1163"/>
                    <a:pt x="601" y="1144"/>
                    <a:pt x="582" y="1134"/>
                  </a:cubicBezTo>
                  <a:cubicBezTo>
                    <a:pt x="544" y="1115"/>
                    <a:pt x="496" y="1106"/>
                    <a:pt x="458" y="1096"/>
                  </a:cubicBezTo>
                  <a:cubicBezTo>
                    <a:pt x="411" y="1087"/>
                    <a:pt x="391" y="1039"/>
                    <a:pt x="344" y="1039"/>
                  </a:cubicBezTo>
                  <a:cubicBezTo>
                    <a:pt x="315" y="1039"/>
                    <a:pt x="296" y="1029"/>
                    <a:pt x="267" y="1029"/>
                  </a:cubicBezTo>
                  <a:cubicBezTo>
                    <a:pt x="229" y="1029"/>
                    <a:pt x="201" y="1048"/>
                    <a:pt x="172" y="1020"/>
                  </a:cubicBezTo>
                  <a:cubicBezTo>
                    <a:pt x="162" y="1001"/>
                    <a:pt x="144" y="1020"/>
                    <a:pt x="124" y="1020"/>
                  </a:cubicBezTo>
                  <a:cubicBezTo>
                    <a:pt x="105" y="1029"/>
                    <a:pt x="77" y="1039"/>
                    <a:pt x="58" y="1058"/>
                  </a:cubicBezTo>
                  <a:cubicBezTo>
                    <a:pt x="48" y="1058"/>
                    <a:pt x="10" y="1077"/>
                    <a:pt x="29" y="1048"/>
                  </a:cubicBezTo>
                  <a:cubicBezTo>
                    <a:pt x="29" y="1039"/>
                    <a:pt x="20" y="1039"/>
                    <a:pt x="20" y="1029"/>
                  </a:cubicBezTo>
                  <a:cubicBezTo>
                    <a:pt x="10" y="1020"/>
                    <a:pt x="10" y="1010"/>
                    <a:pt x="20" y="1001"/>
                  </a:cubicBezTo>
                  <a:cubicBezTo>
                    <a:pt x="39" y="991"/>
                    <a:pt x="48" y="982"/>
                    <a:pt x="29" y="972"/>
                  </a:cubicBezTo>
                  <a:cubicBezTo>
                    <a:pt x="20" y="963"/>
                    <a:pt x="29" y="924"/>
                    <a:pt x="29" y="915"/>
                  </a:cubicBezTo>
                  <a:cubicBezTo>
                    <a:pt x="29" y="886"/>
                    <a:pt x="10" y="886"/>
                    <a:pt x="0" y="858"/>
                  </a:cubicBezTo>
                  <a:lnTo>
                    <a:pt x="0" y="858"/>
                  </a:lnTo>
                  <a:cubicBezTo>
                    <a:pt x="10" y="820"/>
                    <a:pt x="10" y="820"/>
                    <a:pt x="10" y="820"/>
                  </a:cubicBezTo>
                  <a:cubicBezTo>
                    <a:pt x="86" y="801"/>
                    <a:pt x="96" y="734"/>
                    <a:pt x="153" y="715"/>
                  </a:cubicBezTo>
                  <a:cubicBezTo>
                    <a:pt x="191" y="705"/>
                    <a:pt x="239" y="715"/>
                    <a:pt x="277" y="705"/>
                  </a:cubicBezTo>
                  <a:cubicBezTo>
                    <a:pt x="344" y="696"/>
                    <a:pt x="220" y="581"/>
                    <a:pt x="267" y="543"/>
                  </a:cubicBezTo>
                  <a:cubicBezTo>
                    <a:pt x="306" y="505"/>
                    <a:pt x="391" y="476"/>
                    <a:pt x="401" y="409"/>
                  </a:cubicBezTo>
                  <a:cubicBezTo>
                    <a:pt x="420" y="324"/>
                    <a:pt x="411" y="352"/>
                    <a:pt x="477" y="372"/>
                  </a:cubicBezTo>
                  <a:cubicBezTo>
                    <a:pt x="601" y="390"/>
                    <a:pt x="611" y="333"/>
                    <a:pt x="601" y="247"/>
                  </a:cubicBezTo>
                  <a:cubicBezTo>
                    <a:pt x="601" y="162"/>
                    <a:pt x="506" y="181"/>
                    <a:pt x="496" y="133"/>
                  </a:cubicBezTo>
                  <a:lnTo>
                    <a:pt x="496" y="133"/>
                  </a:lnTo>
                  <a:cubicBezTo>
                    <a:pt x="563" y="76"/>
                    <a:pt x="516" y="0"/>
                    <a:pt x="629" y="47"/>
                  </a:cubicBezTo>
                  <a:cubicBezTo>
                    <a:pt x="695" y="76"/>
                    <a:pt x="753" y="38"/>
                    <a:pt x="820" y="66"/>
                  </a:cubicBezTo>
                  <a:cubicBezTo>
                    <a:pt x="915" y="95"/>
                    <a:pt x="924" y="228"/>
                    <a:pt x="1001" y="247"/>
                  </a:cubicBezTo>
                  <a:cubicBezTo>
                    <a:pt x="1039" y="247"/>
                    <a:pt x="1087" y="200"/>
                    <a:pt x="1125" y="190"/>
                  </a:cubicBezTo>
                  <a:cubicBezTo>
                    <a:pt x="1182" y="190"/>
                    <a:pt x="1201" y="219"/>
                    <a:pt x="1249" y="228"/>
                  </a:cubicBezTo>
                  <a:cubicBezTo>
                    <a:pt x="1277" y="247"/>
                    <a:pt x="1296" y="247"/>
                    <a:pt x="1316" y="267"/>
                  </a:cubicBezTo>
                  <a:cubicBezTo>
                    <a:pt x="1325" y="285"/>
                    <a:pt x="1334" y="295"/>
                    <a:pt x="1344" y="314"/>
                  </a:cubicBezTo>
                  <a:cubicBezTo>
                    <a:pt x="1373" y="381"/>
                    <a:pt x="1449" y="419"/>
                    <a:pt x="1516" y="457"/>
                  </a:cubicBezTo>
                  <a:cubicBezTo>
                    <a:pt x="1535" y="467"/>
                    <a:pt x="1573" y="486"/>
                    <a:pt x="1592" y="505"/>
                  </a:cubicBezTo>
                  <a:cubicBezTo>
                    <a:pt x="1611" y="524"/>
                    <a:pt x="1620" y="562"/>
                    <a:pt x="1640" y="572"/>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53" name="Freeform 23"/>
            <p:cNvSpPr>
              <a:spLocks noChangeArrowheads="1"/>
            </p:cNvSpPr>
            <p:nvPr/>
          </p:nvSpPr>
          <p:spPr bwMode="auto">
            <a:xfrm>
              <a:off x="16960823" y="4868852"/>
              <a:ext cx="1604793" cy="1473527"/>
            </a:xfrm>
            <a:custGeom>
              <a:avLst/>
              <a:gdLst>
                <a:gd name="T0" fmla="*/ 1982 w 3232"/>
                <a:gd name="T1" fmla="*/ 0 h 2967"/>
                <a:gd name="T2" fmla="*/ 2125 w 3232"/>
                <a:gd name="T3" fmla="*/ 152 h 2967"/>
                <a:gd name="T4" fmla="*/ 2297 w 3232"/>
                <a:gd name="T5" fmla="*/ 162 h 2967"/>
                <a:gd name="T6" fmla="*/ 2583 w 3232"/>
                <a:gd name="T7" fmla="*/ 181 h 2967"/>
                <a:gd name="T8" fmla="*/ 2669 w 3232"/>
                <a:gd name="T9" fmla="*/ 267 h 2967"/>
                <a:gd name="T10" fmla="*/ 2745 w 3232"/>
                <a:gd name="T11" fmla="*/ 286 h 2967"/>
                <a:gd name="T12" fmla="*/ 2869 w 3232"/>
                <a:gd name="T13" fmla="*/ 505 h 2967"/>
                <a:gd name="T14" fmla="*/ 3108 w 3232"/>
                <a:gd name="T15" fmla="*/ 591 h 2967"/>
                <a:gd name="T16" fmla="*/ 3050 w 3232"/>
                <a:gd name="T17" fmla="*/ 830 h 2967"/>
                <a:gd name="T18" fmla="*/ 3050 w 3232"/>
                <a:gd name="T19" fmla="*/ 1077 h 2967"/>
                <a:gd name="T20" fmla="*/ 2812 w 3232"/>
                <a:gd name="T21" fmla="*/ 1182 h 2967"/>
                <a:gd name="T22" fmla="*/ 2669 w 3232"/>
                <a:gd name="T23" fmla="*/ 1421 h 2967"/>
                <a:gd name="T24" fmla="*/ 2497 w 3232"/>
                <a:gd name="T25" fmla="*/ 1469 h 2967"/>
                <a:gd name="T26" fmla="*/ 2345 w 3232"/>
                <a:gd name="T27" fmla="*/ 1716 h 2967"/>
                <a:gd name="T28" fmla="*/ 2182 w 3232"/>
                <a:gd name="T29" fmla="*/ 1774 h 2967"/>
                <a:gd name="T30" fmla="*/ 2240 w 3232"/>
                <a:gd name="T31" fmla="*/ 2146 h 2967"/>
                <a:gd name="T32" fmla="*/ 2459 w 3232"/>
                <a:gd name="T33" fmla="*/ 2279 h 2967"/>
                <a:gd name="T34" fmla="*/ 2392 w 3232"/>
                <a:gd name="T35" fmla="*/ 2451 h 2967"/>
                <a:gd name="T36" fmla="*/ 2526 w 3232"/>
                <a:gd name="T37" fmla="*/ 2623 h 2967"/>
                <a:gd name="T38" fmla="*/ 2154 w 3232"/>
                <a:gd name="T39" fmla="*/ 2908 h 2967"/>
                <a:gd name="T40" fmla="*/ 2078 w 3232"/>
                <a:gd name="T41" fmla="*/ 2908 h 2967"/>
                <a:gd name="T42" fmla="*/ 1858 w 3232"/>
                <a:gd name="T43" fmla="*/ 2937 h 2967"/>
                <a:gd name="T44" fmla="*/ 1601 w 3232"/>
                <a:gd name="T45" fmla="*/ 2928 h 2967"/>
                <a:gd name="T46" fmla="*/ 1553 w 3232"/>
                <a:gd name="T47" fmla="*/ 2861 h 2967"/>
                <a:gd name="T48" fmla="*/ 1305 w 3232"/>
                <a:gd name="T49" fmla="*/ 2670 h 2967"/>
                <a:gd name="T50" fmla="*/ 1210 w 3232"/>
                <a:gd name="T51" fmla="*/ 2584 h 2967"/>
                <a:gd name="T52" fmla="*/ 962 w 3232"/>
                <a:gd name="T53" fmla="*/ 2603 h 2967"/>
                <a:gd name="T54" fmla="*/ 590 w 3232"/>
                <a:gd name="T55" fmla="*/ 2403 h 2967"/>
                <a:gd name="T56" fmla="*/ 457 w 3232"/>
                <a:gd name="T57" fmla="*/ 2489 h 2967"/>
                <a:gd name="T58" fmla="*/ 286 w 3232"/>
                <a:gd name="T59" fmla="*/ 2336 h 2967"/>
                <a:gd name="T60" fmla="*/ 133 w 3232"/>
                <a:gd name="T61" fmla="*/ 2317 h 2967"/>
                <a:gd name="T62" fmla="*/ 76 w 3232"/>
                <a:gd name="T63" fmla="*/ 2251 h 2967"/>
                <a:gd name="T64" fmla="*/ 171 w 3232"/>
                <a:gd name="T65" fmla="*/ 1869 h 2967"/>
                <a:gd name="T66" fmla="*/ 477 w 3232"/>
                <a:gd name="T67" fmla="*/ 1602 h 2967"/>
                <a:gd name="T68" fmla="*/ 419 w 3232"/>
                <a:gd name="T69" fmla="*/ 1326 h 2967"/>
                <a:gd name="T70" fmla="*/ 381 w 3232"/>
                <a:gd name="T71" fmla="*/ 810 h 2967"/>
                <a:gd name="T72" fmla="*/ 638 w 3232"/>
                <a:gd name="T73" fmla="*/ 715 h 2967"/>
                <a:gd name="T74" fmla="*/ 866 w 3232"/>
                <a:gd name="T75" fmla="*/ 734 h 2967"/>
                <a:gd name="T76" fmla="*/ 1057 w 3232"/>
                <a:gd name="T77" fmla="*/ 706 h 2967"/>
                <a:gd name="T78" fmla="*/ 1295 w 3232"/>
                <a:gd name="T79" fmla="*/ 629 h 2967"/>
                <a:gd name="T80" fmla="*/ 1534 w 3232"/>
                <a:gd name="T81" fmla="*/ 381 h 2967"/>
                <a:gd name="T82" fmla="*/ 1677 w 3232"/>
                <a:gd name="T83" fmla="*/ 210 h 2967"/>
                <a:gd name="T84" fmla="*/ 1782 w 3232"/>
                <a:gd name="T85" fmla="*/ 105 h 2967"/>
                <a:gd name="T86" fmla="*/ 1982 w 3232"/>
                <a:gd name="T87" fmla="*/ 0 h 29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232" h="2967">
                  <a:moveTo>
                    <a:pt x="1982" y="0"/>
                  </a:moveTo>
                  <a:lnTo>
                    <a:pt x="1982" y="0"/>
                  </a:lnTo>
                  <a:cubicBezTo>
                    <a:pt x="2011" y="19"/>
                    <a:pt x="2039" y="29"/>
                    <a:pt x="2039" y="67"/>
                  </a:cubicBezTo>
                  <a:cubicBezTo>
                    <a:pt x="2039" y="134"/>
                    <a:pt x="2068" y="124"/>
                    <a:pt x="2125" y="152"/>
                  </a:cubicBezTo>
                  <a:cubicBezTo>
                    <a:pt x="2182" y="191"/>
                    <a:pt x="2182" y="152"/>
                    <a:pt x="2230" y="143"/>
                  </a:cubicBezTo>
                  <a:cubicBezTo>
                    <a:pt x="2259" y="143"/>
                    <a:pt x="2278" y="152"/>
                    <a:pt x="2297" y="162"/>
                  </a:cubicBezTo>
                  <a:cubicBezTo>
                    <a:pt x="2345" y="181"/>
                    <a:pt x="2402" y="152"/>
                    <a:pt x="2449" y="152"/>
                  </a:cubicBezTo>
                  <a:cubicBezTo>
                    <a:pt x="2497" y="152"/>
                    <a:pt x="2535" y="152"/>
                    <a:pt x="2583" y="181"/>
                  </a:cubicBezTo>
                  <a:cubicBezTo>
                    <a:pt x="2602" y="191"/>
                    <a:pt x="2621" y="200"/>
                    <a:pt x="2631" y="210"/>
                  </a:cubicBezTo>
                  <a:cubicBezTo>
                    <a:pt x="2650" y="229"/>
                    <a:pt x="2650" y="248"/>
                    <a:pt x="2669" y="267"/>
                  </a:cubicBezTo>
                  <a:cubicBezTo>
                    <a:pt x="2688" y="276"/>
                    <a:pt x="2726" y="276"/>
                    <a:pt x="2745" y="286"/>
                  </a:cubicBezTo>
                  <a:lnTo>
                    <a:pt x="2745" y="286"/>
                  </a:lnTo>
                  <a:cubicBezTo>
                    <a:pt x="2754" y="343"/>
                    <a:pt x="2745" y="401"/>
                    <a:pt x="2774" y="458"/>
                  </a:cubicBezTo>
                  <a:cubicBezTo>
                    <a:pt x="2793" y="496"/>
                    <a:pt x="2821" y="515"/>
                    <a:pt x="2869" y="505"/>
                  </a:cubicBezTo>
                  <a:cubicBezTo>
                    <a:pt x="2907" y="505"/>
                    <a:pt x="2955" y="496"/>
                    <a:pt x="2964" y="534"/>
                  </a:cubicBezTo>
                  <a:cubicBezTo>
                    <a:pt x="2974" y="582"/>
                    <a:pt x="3069" y="563"/>
                    <a:pt x="3108" y="591"/>
                  </a:cubicBezTo>
                  <a:cubicBezTo>
                    <a:pt x="3231" y="668"/>
                    <a:pt x="2974" y="687"/>
                    <a:pt x="3041" y="734"/>
                  </a:cubicBezTo>
                  <a:cubicBezTo>
                    <a:pt x="3126" y="792"/>
                    <a:pt x="3060" y="772"/>
                    <a:pt x="3050" y="830"/>
                  </a:cubicBezTo>
                  <a:cubicBezTo>
                    <a:pt x="3050" y="849"/>
                    <a:pt x="3050" y="973"/>
                    <a:pt x="3060" y="992"/>
                  </a:cubicBezTo>
                  <a:cubicBezTo>
                    <a:pt x="3050" y="1011"/>
                    <a:pt x="3088" y="1059"/>
                    <a:pt x="3050" y="1077"/>
                  </a:cubicBezTo>
                  <a:cubicBezTo>
                    <a:pt x="3021" y="1087"/>
                    <a:pt x="2983" y="1077"/>
                    <a:pt x="2955" y="1087"/>
                  </a:cubicBezTo>
                  <a:cubicBezTo>
                    <a:pt x="2898" y="1116"/>
                    <a:pt x="2859" y="1154"/>
                    <a:pt x="2812" y="1182"/>
                  </a:cubicBezTo>
                  <a:cubicBezTo>
                    <a:pt x="2659" y="1278"/>
                    <a:pt x="2821" y="1259"/>
                    <a:pt x="2774" y="1373"/>
                  </a:cubicBezTo>
                  <a:cubicBezTo>
                    <a:pt x="2764" y="1411"/>
                    <a:pt x="2707" y="1402"/>
                    <a:pt x="2669" y="1421"/>
                  </a:cubicBezTo>
                  <a:cubicBezTo>
                    <a:pt x="2631" y="1440"/>
                    <a:pt x="2650" y="1478"/>
                    <a:pt x="2583" y="1497"/>
                  </a:cubicBezTo>
                  <a:cubicBezTo>
                    <a:pt x="2554" y="1497"/>
                    <a:pt x="2516" y="1459"/>
                    <a:pt x="2497" y="1469"/>
                  </a:cubicBezTo>
                  <a:cubicBezTo>
                    <a:pt x="2469" y="1478"/>
                    <a:pt x="2449" y="1526"/>
                    <a:pt x="2402" y="1535"/>
                  </a:cubicBezTo>
                  <a:cubicBezTo>
                    <a:pt x="2325" y="1564"/>
                    <a:pt x="2373" y="1650"/>
                    <a:pt x="2345" y="1716"/>
                  </a:cubicBezTo>
                  <a:cubicBezTo>
                    <a:pt x="2306" y="1774"/>
                    <a:pt x="2278" y="1745"/>
                    <a:pt x="2230" y="1736"/>
                  </a:cubicBezTo>
                  <a:cubicBezTo>
                    <a:pt x="2211" y="1726"/>
                    <a:pt x="2144" y="1745"/>
                    <a:pt x="2182" y="1774"/>
                  </a:cubicBezTo>
                  <a:cubicBezTo>
                    <a:pt x="2268" y="1831"/>
                    <a:pt x="2220" y="1860"/>
                    <a:pt x="2202" y="1936"/>
                  </a:cubicBezTo>
                  <a:cubicBezTo>
                    <a:pt x="2192" y="1993"/>
                    <a:pt x="2211" y="2098"/>
                    <a:pt x="2240" y="2146"/>
                  </a:cubicBezTo>
                  <a:cubicBezTo>
                    <a:pt x="2249" y="2203"/>
                    <a:pt x="2259" y="2270"/>
                    <a:pt x="2325" y="2270"/>
                  </a:cubicBezTo>
                  <a:cubicBezTo>
                    <a:pt x="2345" y="2270"/>
                    <a:pt x="2469" y="2260"/>
                    <a:pt x="2459" y="2279"/>
                  </a:cubicBezTo>
                  <a:cubicBezTo>
                    <a:pt x="2440" y="2317"/>
                    <a:pt x="2449" y="2346"/>
                    <a:pt x="2421" y="2384"/>
                  </a:cubicBezTo>
                  <a:cubicBezTo>
                    <a:pt x="2402" y="2403"/>
                    <a:pt x="2383" y="2422"/>
                    <a:pt x="2392" y="2451"/>
                  </a:cubicBezTo>
                  <a:cubicBezTo>
                    <a:pt x="2392" y="2479"/>
                    <a:pt x="2373" y="2518"/>
                    <a:pt x="2383" y="2537"/>
                  </a:cubicBezTo>
                  <a:cubicBezTo>
                    <a:pt x="2411" y="2575"/>
                    <a:pt x="2507" y="2584"/>
                    <a:pt x="2526" y="2623"/>
                  </a:cubicBezTo>
                  <a:cubicBezTo>
                    <a:pt x="2554" y="2708"/>
                    <a:pt x="2392" y="2765"/>
                    <a:pt x="2345" y="2794"/>
                  </a:cubicBezTo>
                  <a:cubicBezTo>
                    <a:pt x="2287" y="2804"/>
                    <a:pt x="2163" y="2842"/>
                    <a:pt x="2154" y="2908"/>
                  </a:cubicBezTo>
                  <a:lnTo>
                    <a:pt x="2154" y="2908"/>
                  </a:lnTo>
                  <a:cubicBezTo>
                    <a:pt x="2078" y="2908"/>
                    <a:pt x="2078" y="2908"/>
                    <a:pt x="2078" y="2908"/>
                  </a:cubicBezTo>
                  <a:cubicBezTo>
                    <a:pt x="2039" y="2908"/>
                    <a:pt x="2001" y="2937"/>
                    <a:pt x="1973" y="2947"/>
                  </a:cubicBezTo>
                  <a:cubicBezTo>
                    <a:pt x="1935" y="2966"/>
                    <a:pt x="1896" y="2956"/>
                    <a:pt x="1858" y="2937"/>
                  </a:cubicBezTo>
                  <a:cubicBezTo>
                    <a:pt x="1811" y="2928"/>
                    <a:pt x="1753" y="2851"/>
                    <a:pt x="1715" y="2908"/>
                  </a:cubicBezTo>
                  <a:cubicBezTo>
                    <a:pt x="1686" y="2956"/>
                    <a:pt x="1648" y="2928"/>
                    <a:pt x="1601" y="2928"/>
                  </a:cubicBezTo>
                  <a:lnTo>
                    <a:pt x="1601" y="2928"/>
                  </a:lnTo>
                  <a:cubicBezTo>
                    <a:pt x="1581" y="2918"/>
                    <a:pt x="1572" y="2880"/>
                    <a:pt x="1553" y="2861"/>
                  </a:cubicBezTo>
                  <a:cubicBezTo>
                    <a:pt x="1534" y="2842"/>
                    <a:pt x="1496" y="2823"/>
                    <a:pt x="1477" y="2813"/>
                  </a:cubicBezTo>
                  <a:cubicBezTo>
                    <a:pt x="1410" y="2775"/>
                    <a:pt x="1334" y="2737"/>
                    <a:pt x="1305" y="2670"/>
                  </a:cubicBezTo>
                  <a:cubicBezTo>
                    <a:pt x="1295" y="2651"/>
                    <a:pt x="1286" y="2641"/>
                    <a:pt x="1277" y="2623"/>
                  </a:cubicBezTo>
                  <a:cubicBezTo>
                    <a:pt x="1257" y="2603"/>
                    <a:pt x="1238" y="2603"/>
                    <a:pt x="1210" y="2584"/>
                  </a:cubicBezTo>
                  <a:cubicBezTo>
                    <a:pt x="1162" y="2575"/>
                    <a:pt x="1143" y="2546"/>
                    <a:pt x="1086" y="2546"/>
                  </a:cubicBezTo>
                  <a:cubicBezTo>
                    <a:pt x="1048" y="2556"/>
                    <a:pt x="1000" y="2603"/>
                    <a:pt x="962" y="2603"/>
                  </a:cubicBezTo>
                  <a:cubicBezTo>
                    <a:pt x="885" y="2584"/>
                    <a:pt x="876" y="2451"/>
                    <a:pt x="781" y="2422"/>
                  </a:cubicBezTo>
                  <a:cubicBezTo>
                    <a:pt x="714" y="2394"/>
                    <a:pt x="656" y="2432"/>
                    <a:pt x="590" y="2403"/>
                  </a:cubicBezTo>
                  <a:cubicBezTo>
                    <a:pt x="477" y="2356"/>
                    <a:pt x="524" y="2432"/>
                    <a:pt x="457" y="2489"/>
                  </a:cubicBezTo>
                  <a:lnTo>
                    <a:pt x="457" y="2489"/>
                  </a:lnTo>
                  <a:cubicBezTo>
                    <a:pt x="390" y="2441"/>
                    <a:pt x="390" y="2441"/>
                    <a:pt x="390" y="2441"/>
                  </a:cubicBezTo>
                  <a:cubicBezTo>
                    <a:pt x="362" y="2403"/>
                    <a:pt x="333" y="2365"/>
                    <a:pt x="286" y="2336"/>
                  </a:cubicBezTo>
                  <a:cubicBezTo>
                    <a:pt x="247" y="2308"/>
                    <a:pt x="238" y="2260"/>
                    <a:pt x="190" y="2298"/>
                  </a:cubicBezTo>
                  <a:cubicBezTo>
                    <a:pt x="171" y="2308"/>
                    <a:pt x="152" y="2317"/>
                    <a:pt x="133" y="2317"/>
                  </a:cubicBezTo>
                  <a:lnTo>
                    <a:pt x="133" y="2317"/>
                  </a:lnTo>
                  <a:cubicBezTo>
                    <a:pt x="76" y="2251"/>
                    <a:pt x="76" y="2251"/>
                    <a:pt x="76" y="2251"/>
                  </a:cubicBezTo>
                  <a:cubicBezTo>
                    <a:pt x="38" y="2165"/>
                    <a:pt x="95" y="2136"/>
                    <a:pt x="95" y="2041"/>
                  </a:cubicBezTo>
                  <a:cubicBezTo>
                    <a:pt x="85" y="1917"/>
                    <a:pt x="0" y="1869"/>
                    <a:pt x="171" y="1869"/>
                  </a:cubicBezTo>
                  <a:cubicBezTo>
                    <a:pt x="267" y="1869"/>
                    <a:pt x="267" y="1821"/>
                    <a:pt x="324" y="1774"/>
                  </a:cubicBezTo>
                  <a:cubicBezTo>
                    <a:pt x="381" y="1726"/>
                    <a:pt x="477" y="1688"/>
                    <a:pt x="477" y="1602"/>
                  </a:cubicBezTo>
                  <a:cubicBezTo>
                    <a:pt x="477" y="1516"/>
                    <a:pt x="467" y="1411"/>
                    <a:pt x="419" y="1326"/>
                  </a:cubicBezTo>
                  <a:lnTo>
                    <a:pt x="419" y="1326"/>
                  </a:lnTo>
                  <a:cubicBezTo>
                    <a:pt x="381" y="810"/>
                    <a:pt x="381" y="810"/>
                    <a:pt x="381" y="810"/>
                  </a:cubicBezTo>
                  <a:lnTo>
                    <a:pt x="381" y="810"/>
                  </a:lnTo>
                  <a:cubicBezTo>
                    <a:pt x="410" y="782"/>
                    <a:pt x="477" y="753"/>
                    <a:pt x="515" y="772"/>
                  </a:cubicBezTo>
                  <a:cubicBezTo>
                    <a:pt x="553" y="782"/>
                    <a:pt x="581" y="715"/>
                    <a:pt x="638" y="715"/>
                  </a:cubicBezTo>
                  <a:cubicBezTo>
                    <a:pt x="666" y="715"/>
                    <a:pt x="704" y="753"/>
                    <a:pt x="743" y="753"/>
                  </a:cubicBezTo>
                  <a:cubicBezTo>
                    <a:pt x="781" y="753"/>
                    <a:pt x="819" y="725"/>
                    <a:pt x="866" y="734"/>
                  </a:cubicBezTo>
                  <a:cubicBezTo>
                    <a:pt x="905" y="744"/>
                    <a:pt x="933" y="753"/>
                    <a:pt x="971" y="753"/>
                  </a:cubicBezTo>
                  <a:cubicBezTo>
                    <a:pt x="1010" y="753"/>
                    <a:pt x="1028" y="725"/>
                    <a:pt x="1057" y="706"/>
                  </a:cubicBezTo>
                  <a:cubicBezTo>
                    <a:pt x="1105" y="687"/>
                    <a:pt x="1172" y="715"/>
                    <a:pt x="1219" y="706"/>
                  </a:cubicBezTo>
                  <a:cubicBezTo>
                    <a:pt x="1277" y="696"/>
                    <a:pt x="1277" y="629"/>
                    <a:pt x="1295" y="629"/>
                  </a:cubicBezTo>
                  <a:cubicBezTo>
                    <a:pt x="1353" y="620"/>
                    <a:pt x="1429" y="620"/>
                    <a:pt x="1467" y="582"/>
                  </a:cubicBezTo>
                  <a:cubicBezTo>
                    <a:pt x="1524" y="505"/>
                    <a:pt x="1505" y="458"/>
                    <a:pt x="1534" y="381"/>
                  </a:cubicBezTo>
                  <a:cubicBezTo>
                    <a:pt x="1544" y="353"/>
                    <a:pt x="1544" y="324"/>
                    <a:pt x="1572" y="305"/>
                  </a:cubicBezTo>
                  <a:cubicBezTo>
                    <a:pt x="1610" y="276"/>
                    <a:pt x="1658" y="276"/>
                    <a:pt x="1677" y="210"/>
                  </a:cubicBezTo>
                  <a:cubicBezTo>
                    <a:pt x="1686" y="162"/>
                    <a:pt x="1667" y="143"/>
                    <a:pt x="1715" y="114"/>
                  </a:cubicBezTo>
                  <a:cubicBezTo>
                    <a:pt x="1744" y="105"/>
                    <a:pt x="1763" y="114"/>
                    <a:pt x="1782" y="105"/>
                  </a:cubicBezTo>
                  <a:cubicBezTo>
                    <a:pt x="1820" y="95"/>
                    <a:pt x="1849" y="57"/>
                    <a:pt x="1887" y="38"/>
                  </a:cubicBezTo>
                  <a:cubicBezTo>
                    <a:pt x="1915" y="29"/>
                    <a:pt x="1953" y="9"/>
                    <a:pt x="1982" y="0"/>
                  </a:cubicBezTo>
                </a:path>
              </a:pathLst>
            </a:custGeom>
            <a:grpFill/>
            <a:ln w="28575" cap="flat" cmpd="sng">
              <a:solidFill>
                <a:schemeClr val="bg1"/>
              </a:solidFill>
              <a:bevel/>
              <a:headEnd/>
              <a:tailEnd/>
            </a:ln>
            <a:effectLst/>
          </p:spPr>
          <p:txBody>
            <a:bodyPr wrap="none" anchor="ctr"/>
            <a:lstStyle/>
            <a:p>
              <a:endParaRPr lang="en-US">
                <a:latin typeface="Poppins Light" charset="0"/>
              </a:endParaRPr>
            </a:p>
          </p:txBody>
        </p:sp>
        <p:sp>
          <p:nvSpPr>
            <p:cNvPr id="54" name="Freeform 24"/>
            <p:cNvSpPr>
              <a:spLocks noChangeArrowheads="1"/>
            </p:cNvSpPr>
            <p:nvPr/>
          </p:nvSpPr>
          <p:spPr bwMode="auto">
            <a:xfrm>
              <a:off x="16757213" y="5989871"/>
              <a:ext cx="488224" cy="488256"/>
            </a:xfrm>
            <a:custGeom>
              <a:avLst/>
              <a:gdLst>
                <a:gd name="T0" fmla="*/ 544 w 984"/>
                <a:gd name="T1" fmla="*/ 57 h 983"/>
                <a:gd name="T2" fmla="*/ 544 w 984"/>
                <a:gd name="T3" fmla="*/ 57 h 983"/>
                <a:gd name="T4" fmla="*/ 601 w 984"/>
                <a:gd name="T5" fmla="*/ 38 h 983"/>
                <a:gd name="T6" fmla="*/ 697 w 984"/>
                <a:gd name="T7" fmla="*/ 76 h 983"/>
                <a:gd name="T8" fmla="*/ 801 w 984"/>
                <a:gd name="T9" fmla="*/ 181 h 983"/>
                <a:gd name="T10" fmla="*/ 868 w 984"/>
                <a:gd name="T11" fmla="*/ 229 h 983"/>
                <a:gd name="T12" fmla="*/ 868 w 984"/>
                <a:gd name="T13" fmla="*/ 229 h 983"/>
                <a:gd name="T14" fmla="*/ 973 w 984"/>
                <a:gd name="T15" fmla="*/ 343 h 983"/>
                <a:gd name="T16" fmla="*/ 849 w 984"/>
                <a:gd name="T17" fmla="*/ 468 h 983"/>
                <a:gd name="T18" fmla="*/ 773 w 984"/>
                <a:gd name="T19" fmla="*/ 505 h 983"/>
                <a:gd name="T20" fmla="*/ 639 w 984"/>
                <a:gd name="T21" fmla="*/ 639 h 983"/>
                <a:gd name="T22" fmla="*/ 649 w 984"/>
                <a:gd name="T23" fmla="*/ 801 h 983"/>
                <a:gd name="T24" fmla="*/ 525 w 984"/>
                <a:gd name="T25" fmla="*/ 811 h 983"/>
                <a:gd name="T26" fmla="*/ 382 w 984"/>
                <a:gd name="T27" fmla="*/ 916 h 983"/>
                <a:gd name="T28" fmla="*/ 372 w 984"/>
                <a:gd name="T29" fmla="*/ 954 h 983"/>
                <a:gd name="T30" fmla="*/ 372 w 984"/>
                <a:gd name="T31" fmla="*/ 954 h 983"/>
                <a:gd name="T32" fmla="*/ 258 w 984"/>
                <a:gd name="T33" fmla="*/ 954 h 983"/>
                <a:gd name="T34" fmla="*/ 115 w 984"/>
                <a:gd name="T35" fmla="*/ 963 h 983"/>
                <a:gd name="T36" fmla="*/ 0 w 984"/>
                <a:gd name="T37" fmla="*/ 982 h 983"/>
                <a:gd name="T38" fmla="*/ 0 w 984"/>
                <a:gd name="T39" fmla="*/ 982 h 983"/>
                <a:gd name="T40" fmla="*/ 0 w 984"/>
                <a:gd name="T41" fmla="*/ 515 h 983"/>
                <a:gd name="T42" fmla="*/ 0 w 984"/>
                <a:gd name="T43" fmla="*/ 515 h 983"/>
                <a:gd name="T44" fmla="*/ 48 w 984"/>
                <a:gd name="T45" fmla="*/ 429 h 983"/>
                <a:gd name="T46" fmla="*/ 96 w 984"/>
                <a:gd name="T47" fmla="*/ 391 h 983"/>
                <a:gd name="T48" fmla="*/ 249 w 984"/>
                <a:gd name="T49" fmla="*/ 210 h 983"/>
                <a:gd name="T50" fmla="*/ 249 w 984"/>
                <a:gd name="T51" fmla="*/ 200 h 983"/>
                <a:gd name="T52" fmla="*/ 334 w 984"/>
                <a:gd name="T53" fmla="*/ 277 h 983"/>
                <a:gd name="T54" fmla="*/ 544 w 984"/>
                <a:gd name="T55" fmla="*/ 57 h 9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984" h="983">
                  <a:moveTo>
                    <a:pt x="544" y="57"/>
                  </a:moveTo>
                  <a:lnTo>
                    <a:pt x="544" y="57"/>
                  </a:lnTo>
                  <a:cubicBezTo>
                    <a:pt x="563" y="57"/>
                    <a:pt x="582" y="48"/>
                    <a:pt x="601" y="38"/>
                  </a:cubicBezTo>
                  <a:cubicBezTo>
                    <a:pt x="649" y="0"/>
                    <a:pt x="658" y="48"/>
                    <a:pt x="697" y="76"/>
                  </a:cubicBezTo>
                  <a:cubicBezTo>
                    <a:pt x="744" y="105"/>
                    <a:pt x="773" y="143"/>
                    <a:pt x="801" y="181"/>
                  </a:cubicBezTo>
                  <a:cubicBezTo>
                    <a:pt x="868" y="229"/>
                    <a:pt x="868" y="229"/>
                    <a:pt x="868" y="229"/>
                  </a:cubicBezTo>
                  <a:lnTo>
                    <a:pt x="868" y="229"/>
                  </a:lnTo>
                  <a:cubicBezTo>
                    <a:pt x="878" y="277"/>
                    <a:pt x="973" y="258"/>
                    <a:pt x="973" y="343"/>
                  </a:cubicBezTo>
                  <a:cubicBezTo>
                    <a:pt x="983" y="429"/>
                    <a:pt x="973" y="486"/>
                    <a:pt x="849" y="468"/>
                  </a:cubicBezTo>
                  <a:cubicBezTo>
                    <a:pt x="783" y="448"/>
                    <a:pt x="792" y="420"/>
                    <a:pt x="773" y="505"/>
                  </a:cubicBezTo>
                  <a:cubicBezTo>
                    <a:pt x="763" y="572"/>
                    <a:pt x="678" y="601"/>
                    <a:pt x="639" y="639"/>
                  </a:cubicBezTo>
                  <a:cubicBezTo>
                    <a:pt x="592" y="677"/>
                    <a:pt x="716" y="792"/>
                    <a:pt x="649" y="801"/>
                  </a:cubicBezTo>
                  <a:cubicBezTo>
                    <a:pt x="611" y="811"/>
                    <a:pt x="563" y="801"/>
                    <a:pt x="525" y="811"/>
                  </a:cubicBezTo>
                  <a:cubicBezTo>
                    <a:pt x="468" y="830"/>
                    <a:pt x="458" y="897"/>
                    <a:pt x="382" y="916"/>
                  </a:cubicBezTo>
                  <a:cubicBezTo>
                    <a:pt x="372" y="954"/>
                    <a:pt x="372" y="954"/>
                    <a:pt x="372" y="954"/>
                  </a:cubicBezTo>
                  <a:lnTo>
                    <a:pt x="372" y="954"/>
                  </a:lnTo>
                  <a:cubicBezTo>
                    <a:pt x="334" y="954"/>
                    <a:pt x="296" y="944"/>
                    <a:pt x="258" y="954"/>
                  </a:cubicBezTo>
                  <a:cubicBezTo>
                    <a:pt x="115" y="963"/>
                    <a:pt x="115" y="963"/>
                    <a:pt x="115" y="963"/>
                  </a:cubicBezTo>
                  <a:cubicBezTo>
                    <a:pt x="77" y="963"/>
                    <a:pt x="39" y="973"/>
                    <a:pt x="0" y="982"/>
                  </a:cubicBezTo>
                  <a:lnTo>
                    <a:pt x="0" y="982"/>
                  </a:lnTo>
                  <a:cubicBezTo>
                    <a:pt x="0" y="515"/>
                    <a:pt x="0" y="515"/>
                    <a:pt x="0" y="515"/>
                  </a:cubicBezTo>
                  <a:lnTo>
                    <a:pt x="0" y="515"/>
                  </a:lnTo>
                  <a:cubicBezTo>
                    <a:pt x="48" y="505"/>
                    <a:pt x="48" y="477"/>
                    <a:pt x="48" y="429"/>
                  </a:cubicBezTo>
                  <a:cubicBezTo>
                    <a:pt x="48" y="391"/>
                    <a:pt x="48" y="363"/>
                    <a:pt x="96" y="391"/>
                  </a:cubicBezTo>
                  <a:cubicBezTo>
                    <a:pt x="182" y="448"/>
                    <a:pt x="239" y="267"/>
                    <a:pt x="249" y="210"/>
                  </a:cubicBezTo>
                  <a:cubicBezTo>
                    <a:pt x="249" y="200"/>
                    <a:pt x="249" y="210"/>
                    <a:pt x="249" y="200"/>
                  </a:cubicBezTo>
                  <a:cubicBezTo>
                    <a:pt x="267" y="200"/>
                    <a:pt x="315" y="258"/>
                    <a:pt x="334" y="277"/>
                  </a:cubicBezTo>
                  <a:cubicBezTo>
                    <a:pt x="487" y="391"/>
                    <a:pt x="487" y="124"/>
                    <a:pt x="544" y="57"/>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55" name="Freeform 25"/>
            <p:cNvSpPr>
              <a:spLocks noChangeArrowheads="1"/>
            </p:cNvSpPr>
            <p:nvPr/>
          </p:nvSpPr>
          <p:spPr bwMode="auto">
            <a:xfrm>
              <a:off x="16170469" y="5858502"/>
              <a:ext cx="521065" cy="492635"/>
            </a:xfrm>
            <a:custGeom>
              <a:avLst/>
              <a:gdLst>
                <a:gd name="T0" fmla="*/ 477 w 1050"/>
                <a:gd name="T1" fmla="*/ 0 h 993"/>
                <a:gd name="T2" fmla="*/ 477 w 1050"/>
                <a:gd name="T3" fmla="*/ 0 h 993"/>
                <a:gd name="T4" fmla="*/ 658 w 1050"/>
                <a:gd name="T5" fmla="*/ 9 h 993"/>
                <a:gd name="T6" fmla="*/ 658 w 1050"/>
                <a:gd name="T7" fmla="*/ 9 h 993"/>
                <a:gd name="T8" fmla="*/ 629 w 1050"/>
                <a:gd name="T9" fmla="*/ 86 h 993"/>
                <a:gd name="T10" fmla="*/ 668 w 1050"/>
                <a:gd name="T11" fmla="*/ 200 h 993"/>
                <a:gd name="T12" fmla="*/ 792 w 1050"/>
                <a:gd name="T13" fmla="*/ 172 h 993"/>
                <a:gd name="T14" fmla="*/ 830 w 1050"/>
                <a:gd name="T15" fmla="*/ 181 h 993"/>
                <a:gd name="T16" fmla="*/ 944 w 1050"/>
                <a:gd name="T17" fmla="*/ 210 h 993"/>
                <a:gd name="T18" fmla="*/ 906 w 1050"/>
                <a:gd name="T19" fmla="*/ 391 h 993"/>
                <a:gd name="T20" fmla="*/ 935 w 1050"/>
                <a:gd name="T21" fmla="*/ 448 h 993"/>
                <a:gd name="T22" fmla="*/ 944 w 1050"/>
                <a:gd name="T23" fmla="*/ 534 h 993"/>
                <a:gd name="T24" fmla="*/ 1040 w 1050"/>
                <a:gd name="T25" fmla="*/ 620 h 993"/>
                <a:gd name="T26" fmla="*/ 1049 w 1050"/>
                <a:gd name="T27" fmla="*/ 753 h 993"/>
                <a:gd name="T28" fmla="*/ 1049 w 1050"/>
                <a:gd name="T29" fmla="*/ 753 h 993"/>
                <a:gd name="T30" fmla="*/ 963 w 1050"/>
                <a:gd name="T31" fmla="*/ 782 h 993"/>
                <a:gd name="T32" fmla="*/ 610 w 1050"/>
                <a:gd name="T33" fmla="*/ 944 h 993"/>
                <a:gd name="T34" fmla="*/ 553 w 1050"/>
                <a:gd name="T35" fmla="*/ 973 h 993"/>
                <a:gd name="T36" fmla="*/ 496 w 1050"/>
                <a:gd name="T37" fmla="*/ 954 h 993"/>
                <a:gd name="T38" fmla="*/ 372 w 1050"/>
                <a:gd name="T39" fmla="*/ 982 h 993"/>
                <a:gd name="T40" fmla="*/ 210 w 1050"/>
                <a:gd name="T41" fmla="*/ 982 h 993"/>
                <a:gd name="T42" fmla="*/ 210 w 1050"/>
                <a:gd name="T43" fmla="*/ 982 h 993"/>
                <a:gd name="T44" fmla="*/ 200 w 1050"/>
                <a:gd name="T45" fmla="*/ 954 h 993"/>
                <a:gd name="T46" fmla="*/ 162 w 1050"/>
                <a:gd name="T47" fmla="*/ 944 h 993"/>
                <a:gd name="T48" fmla="*/ 143 w 1050"/>
                <a:gd name="T49" fmla="*/ 935 h 993"/>
                <a:gd name="T50" fmla="*/ 105 w 1050"/>
                <a:gd name="T51" fmla="*/ 954 h 993"/>
                <a:gd name="T52" fmla="*/ 105 w 1050"/>
                <a:gd name="T53" fmla="*/ 954 h 993"/>
                <a:gd name="T54" fmla="*/ 114 w 1050"/>
                <a:gd name="T55" fmla="*/ 877 h 993"/>
                <a:gd name="T56" fmla="*/ 0 w 1050"/>
                <a:gd name="T57" fmla="*/ 868 h 993"/>
                <a:gd name="T58" fmla="*/ 0 w 1050"/>
                <a:gd name="T59" fmla="*/ 868 h 993"/>
                <a:gd name="T60" fmla="*/ 67 w 1050"/>
                <a:gd name="T61" fmla="*/ 639 h 993"/>
                <a:gd name="T62" fmla="*/ 124 w 1050"/>
                <a:gd name="T63" fmla="*/ 563 h 993"/>
                <a:gd name="T64" fmla="*/ 86 w 1050"/>
                <a:gd name="T65" fmla="*/ 410 h 993"/>
                <a:gd name="T66" fmla="*/ 86 w 1050"/>
                <a:gd name="T67" fmla="*/ 410 h 993"/>
                <a:gd name="T68" fmla="*/ 248 w 1050"/>
                <a:gd name="T69" fmla="*/ 324 h 993"/>
                <a:gd name="T70" fmla="*/ 477 w 1050"/>
                <a:gd name="T71" fmla="*/ 315 h 993"/>
                <a:gd name="T72" fmla="*/ 467 w 1050"/>
                <a:gd name="T73" fmla="*/ 229 h 993"/>
                <a:gd name="T74" fmla="*/ 448 w 1050"/>
                <a:gd name="T75" fmla="*/ 114 h 993"/>
                <a:gd name="T76" fmla="*/ 477 w 1050"/>
                <a:gd name="T77" fmla="*/ 0 h 9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050" h="993">
                  <a:moveTo>
                    <a:pt x="477" y="0"/>
                  </a:moveTo>
                  <a:lnTo>
                    <a:pt x="477" y="0"/>
                  </a:lnTo>
                  <a:cubicBezTo>
                    <a:pt x="658" y="9"/>
                    <a:pt x="658" y="9"/>
                    <a:pt x="658" y="9"/>
                  </a:cubicBezTo>
                  <a:lnTo>
                    <a:pt x="658" y="9"/>
                  </a:lnTo>
                  <a:cubicBezTo>
                    <a:pt x="658" y="38"/>
                    <a:pt x="629" y="57"/>
                    <a:pt x="629" y="86"/>
                  </a:cubicBezTo>
                  <a:cubicBezTo>
                    <a:pt x="620" y="134"/>
                    <a:pt x="620" y="181"/>
                    <a:pt x="668" y="200"/>
                  </a:cubicBezTo>
                  <a:cubicBezTo>
                    <a:pt x="706" y="210"/>
                    <a:pt x="753" y="172"/>
                    <a:pt x="792" y="172"/>
                  </a:cubicBezTo>
                  <a:cubicBezTo>
                    <a:pt x="801" y="172"/>
                    <a:pt x="811" y="181"/>
                    <a:pt x="830" y="181"/>
                  </a:cubicBezTo>
                  <a:cubicBezTo>
                    <a:pt x="858" y="181"/>
                    <a:pt x="973" y="153"/>
                    <a:pt x="944" y="210"/>
                  </a:cubicBezTo>
                  <a:cubicBezTo>
                    <a:pt x="915" y="277"/>
                    <a:pt x="906" y="324"/>
                    <a:pt x="906" y="391"/>
                  </a:cubicBezTo>
                  <a:cubicBezTo>
                    <a:pt x="906" y="420"/>
                    <a:pt x="915" y="429"/>
                    <a:pt x="935" y="448"/>
                  </a:cubicBezTo>
                  <a:cubicBezTo>
                    <a:pt x="973" y="496"/>
                    <a:pt x="954" y="486"/>
                    <a:pt x="944" y="534"/>
                  </a:cubicBezTo>
                  <a:cubicBezTo>
                    <a:pt x="925" y="610"/>
                    <a:pt x="1030" y="563"/>
                    <a:pt x="1040" y="620"/>
                  </a:cubicBezTo>
                  <a:cubicBezTo>
                    <a:pt x="1049" y="668"/>
                    <a:pt x="1030" y="706"/>
                    <a:pt x="1049" y="753"/>
                  </a:cubicBezTo>
                  <a:lnTo>
                    <a:pt x="1049" y="753"/>
                  </a:lnTo>
                  <a:cubicBezTo>
                    <a:pt x="963" y="782"/>
                    <a:pt x="963" y="782"/>
                    <a:pt x="963" y="782"/>
                  </a:cubicBezTo>
                  <a:cubicBezTo>
                    <a:pt x="849" y="830"/>
                    <a:pt x="734" y="935"/>
                    <a:pt x="610" y="944"/>
                  </a:cubicBezTo>
                  <a:cubicBezTo>
                    <a:pt x="591" y="954"/>
                    <a:pt x="572" y="973"/>
                    <a:pt x="553" y="973"/>
                  </a:cubicBezTo>
                  <a:cubicBezTo>
                    <a:pt x="544" y="973"/>
                    <a:pt x="534" y="925"/>
                    <a:pt x="496" y="954"/>
                  </a:cubicBezTo>
                  <a:cubicBezTo>
                    <a:pt x="448" y="992"/>
                    <a:pt x="420" y="963"/>
                    <a:pt x="372" y="982"/>
                  </a:cubicBezTo>
                  <a:cubicBezTo>
                    <a:pt x="210" y="982"/>
                    <a:pt x="210" y="982"/>
                    <a:pt x="210" y="982"/>
                  </a:cubicBezTo>
                  <a:lnTo>
                    <a:pt x="210" y="982"/>
                  </a:lnTo>
                  <a:cubicBezTo>
                    <a:pt x="210" y="963"/>
                    <a:pt x="210" y="963"/>
                    <a:pt x="200" y="954"/>
                  </a:cubicBezTo>
                  <a:cubicBezTo>
                    <a:pt x="191" y="954"/>
                    <a:pt x="172" y="944"/>
                    <a:pt x="162" y="944"/>
                  </a:cubicBezTo>
                  <a:cubicBezTo>
                    <a:pt x="152" y="935"/>
                    <a:pt x="152" y="935"/>
                    <a:pt x="143" y="935"/>
                  </a:cubicBezTo>
                  <a:cubicBezTo>
                    <a:pt x="134" y="935"/>
                    <a:pt x="124" y="954"/>
                    <a:pt x="105" y="954"/>
                  </a:cubicBezTo>
                  <a:lnTo>
                    <a:pt x="105" y="954"/>
                  </a:lnTo>
                  <a:cubicBezTo>
                    <a:pt x="114" y="877"/>
                    <a:pt x="114" y="877"/>
                    <a:pt x="114" y="877"/>
                  </a:cubicBezTo>
                  <a:cubicBezTo>
                    <a:pt x="0" y="868"/>
                    <a:pt x="0" y="868"/>
                    <a:pt x="0" y="868"/>
                  </a:cubicBezTo>
                  <a:lnTo>
                    <a:pt x="0" y="868"/>
                  </a:lnTo>
                  <a:cubicBezTo>
                    <a:pt x="19" y="792"/>
                    <a:pt x="19" y="706"/>
                    <a:pt x="67" y="639"/>
                  </a:cubicBezTo>
                  <a:cubicBezTo>
                    <a:pt x="86" y="610"/>
                    <a:pt x="124" y="591"/>
                    <a:pt x="124" y="563"/>
                  </a:cubicBezTo>
                  <a:cubicBezTo>
                    <a:pt x="143" y="496"/>
                    <a:pt x="105" y="467"/>
                    <a:pt x="86" y="410"/>
                  </a:cubicBezTo>
                  <a:lnTo>
                    <a:pt x="86" y="410"/>
                  </a:lnTo>
                  <a:cubicBezTo>
                    <a:pt x="152" y="401"/>
                    <a:pt x="162" y="324"/>
                    <a:pt x="248" y="324"/>
                  </a:cubicBezTo>
                  <a:cubicBezTo>
                    <a:pt x="315" y="324"/>
                    <a:pt x="506" y="496"/>
                    <a:pt x="477" y="315"/>
                  </a:cubicBezTo>
                  <a:cubicBezTo>
                    <a:pt x="477" y="286"/>
                    <a:pt x="467" y="258"/>
                    <a:pt x="467" y="229"/>
                  </a:cubicBezTo>
                  <a:cubicBezTo>
                    <a:pt x="458" y="191"/>
                    <a:pt x="429" y="162"/>
                    <a:pt x="448" y="114"/>
                  </a:cubicBezTo>
                  <a:cubicBezTo>
                    <a:pt x="467" y="86"/>
                    <a:pt x="458" y="38"/>
                    <a:pt x="477" y="0"/>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56" name="Freeform 26"/>
            <p:cNvSpPr>
              <a:spLocks noChangeArrowheads="1"/>
            </p:cNvSpPr>
            <p:nvPr/>
          </p:nvSpPr>
          <p:spPr bwMode="auto">
            <a:xfrm>
              <a:off x="16142005" y="5744647"/>
              <a:ext cx="280237" cy="361265"/>
            </a:xfrm>
            <a:custGeom>
              <a:avLst/>
              <a:gdLst>
                <a:gd name="T0" fmla="*/ 496 w 564"/>
                <a:gd name="T1" fmla="*/ 105 h 726"/>
                <a:gd name="T2" fmla="*/ 496 w 564"/>
                <a:gd name="T3" fmla="*/ 105 h 726"/>
                <a:gd name="T4" fmla="*/ 505 w 564"/>
                <a:gd name="T5" fmla="*/ 124 h 726"/>
                <a:gd name="T6" fmla="*/ 534 w 564"/>
                <a:gd name="T7" fmla="*/ 229 h 726"/>
                <a:gd name="T8" fmla="*/ 534 w 564"/>
                <a:gd name="T9" fmla="*/ 229 h 726"/>
                <a:gd name="T10" fmla="*/ 505 w 564"/>
                <a:gd name="T11" fmla="*/ 343 h 726"/>
                <a:gd name="T12" fmla="*/ 524 w 564"/>
                <a:gd name="T13" fmla="*/ 458 h 726"/>
                <a:gd name="T14" fmla="*/ 534 w 564"/>
                <a:gd name="T15" fmla="*/ 544 h 726"/>
                <a:gd name="T16" fmla="*/ 305 w 564"/>
                <a:gd name="T17" fmla="*/ 553 h 726"/>
                <a:gd name="T18" fmla="*/ 143 w 564"/>
                <a:gd name="T19" fmla="*/ 639 h 726"/>
                <a:gd name="T20" fmla="*/ 143 w 564"/>
                <a:gd name="T21" fmla="*/ 639 h 726"/>
                <a:gd name="T22" fmla="*/ 76 w 564"/>
                <a:gd name="T23" fmla="*/ 544 h 726"/>
                <a:gd name="T24" fmla="*/ 57 w 564"/>
                <a:gd name="T25" fmla="*/ 238 h 726"/>
                <a:gd name="T26" fmla="*/ 38 w 564"/>
                <a:gd name="T27" fmla="*/ 134 h 726"/>
                <a:gd name="T28" fmla="*/ 47 w 564"/>
                <a:gd name="T29" fmla="*/ 10 h 726"/>
                <a:gd name="T30" fmla="*/ 47 w 564"/>
                <a:gd name="T31" fmla="*/ 10 h 726"/>
                <a:gd name="T32" fmla="*/ 219 w 564"/>
                <a:gd name="T33" fmla="*/ 19 h 726"/>
                <a:gd name="T34" fmla="*/ 381 w 564"/>
                <a:gd name="T35" fmla="*/ 86 h 726"/>
                <a:gd name="T36" fmla="*/ 496 w 564"/>
                <a:gd name="T37" fmla="*/ 105 h 7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64" h="726">
                  <a:moveTo>
                    <a:pt x="496" y="105"/>
                  </a:moveTo>
                  <a:lnTo>
                    <a:pt x="496" y="105"/>
                  </a:lnTo>
                  <a:cubicBezTo>
                    <a:pt x="505" y="124"/>
                    <a:pt x="505" y="124"/>
                    <a:pt x="505" y="124"/>
                  </a:cubicBezTo>
                  <a:cubicBezTo>
                    <a:pt x="534" y="229"/>
                    <a:pt x="534" y="229"/>
                    <a:pt x="534" y="229"/>
                  </a:cubicBezTo>
                  <a:lnTo>
                    <a:pt x="534" y="229"/>
                  </a:lnTo>
                  <a:cubicBezTo>
                    <a:pt x="515" y="267"/>
                    <a:pt x="524" y="315"/>
                    <a:pt x="505" y="343"/>
                  </a:cubicBezTo>
                  <a:cubicBezTo>
                    <a:pt x="486" y="391"/>
                    <a:pt x="515" y="420"/>
                    <a:pt x="524" y="458"/>
                  </a:cubicBezTo>
                  <a:cubicBezTo>
                    <a:pt x="524" y="487"/>
                    <a:pt x="534" y="515"/>
                    <a:pt x="534" y="544"/>
                  </a:cubicBezTo>
                  <a:cubicBezTo>
                    <a:pt x="563" y="725"/>
                    <a:pt x="372" y="553"/>
                    <a:pt x="305" y="553"/>
                  </a:cubicBezTo>
                  <a:cubicBezTo>
                    <a:pt x="219" y="553"/>
                    <a:pt x="209" y="630"/>
                    <a:pt x="143" y="639"/>
                  </a:cubicBezTo>
                  <a:lnTo>
                    <a:pt x="143" y="639"/>
                  </a:lnTo>
                  <a:cubicBezTo>
                    <a:pt x="76" y="544"/>
                    <a:pt x="76" y="544"/>
                    <a:pt x="76" y="544"/>
                  </a:cubicBezTo>
                  <a:cubicBezTo>
                    <a:pt x="19" y="477"/>
                    <a:pt x="0" y="305"/>
                    <a:pt x="57" y="238"/>
                  </a:cubicBezTo>
                  <a:cubicBezTo>
                    <a:pt x="76" y="220"/>
                    <a:pt x="38" y="153"/>
                    <a:pt x="38" y="134"/>
                  </a:cubicBezTo>
                  <a:cubicBezTo>
                    <a:pt x="19" y="86"/>
                    <a:pt x="57" y="57"/>
                    <a:pt x="47" y="10"/>
                  </a:cubicBezTo>
                  <a:lnTo>
                    <a:pt x="47" y="10"/>
                  </a:lnTo>
                  <a:cubicBezTo>
                    <a:pt x="114" y="10"/>
                    <a:pt x="152" y="0"/>
                    <a:pt x="219" y="19"/>
                  </a:cubicBezTo>
                  <a:cubicBezTo>
                    <a:pt x="267" y="38"/>
                    <a:pt x="334" y="86"/>
                    <a:pt x="381" y="86"/>
                  </a:cubicBezTo>
                  <a:cubicBezTo>
                    <a:pt x="391" y="86"/>
                    <a:pt x="496" y="105"/>
                    <a:pt x="496" y="105"/>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57" name="Freeform 27"/>
            <p:cNvSpPr>
              <a:spLocks noChangeArrowheads="1"/>
            </p:cNvSpPr>
            <p:nvPr/>
          </p:nvSpPr>
          <p:spPr bwMode="auto">
            <a:xfrm>
              <a:off x="16142005" y="5475339"/>
              <a:ext cx="247397" cy="321856"/>
            </a:xfrm>
            <a:custGeom>
              <a:avLst/>
              <a:gdLst>
                <a:gd name="T0" fmla="*/ 419 w 497"/>
                <a:gd name="T1" fmla="*/ 95 h 649"/>
                <a:gd name="T2" fmla="*/ 419 w 497"/>
                <a:gd name="T3" fmla="*/ 95 h 649"/>
                <a:gd name="T4" fmla="*/ 429 w 497"/>
                <a:gd name="T5" fmla="*/ 219 h 649"/>
                <a:gd name="T6" fmla="*/ 429 w 497"/>
                <a:gd name="T7" fmla="*/ 276 h 649"/>
                <a:gd name="T8" fmla="*/ 419 w 497"/>
                <a:gd name="T9" fmla="*/ 372 h 649"/>
                <a:gd name="T10" fmla="*/ 477 w 497"/>
                <a:gd name="T11" fmla="*/ 515 h 649"/>
                <a:gd name="T12" fmla="*/ 496 w 497"/>
                <a:gd name="T13" fmla="*/ 648 h 649"/>
                <a:gd name="T14" fmla="*/ 496 w 497"/>
                <a:gd name="T15" fmla="*/ 648 h 649"/>
                <a:gd name="T16" fmla="*/ 381 w 497"/>
                <a:gd name="T17" fmla="*/ 629 h 649"/>
                <a:gd name="T18" fmla="*/ 219 w 497"/>
                <a:gd name="T19" fmla="*/ 562 h 649"/>
                <a:gd name="T20" fmla="*/ 47 w 497"/>
                <a:gd name="T21" fmla="*/ 553 h 649"/>
                <a:gd name="T22" fmla="*/ 47 w 497"/>
                <a:gd name="T23" fmla="*/ 553 h 649"/>
                <a:gd name="T24" fmla="*/ 47 w 497"/>
                <a:gd name="T25" fmla="*/ 438 h 649"/>
                <a:gd name="T26" fmla="*/ 29 w 497"/>
                <a:gd name="T27" fmla="*/ 352 h 649"/>
                <a:gd name="T28" fmla="*/ 19 w 497"/>
                <a:gd name="T29" fmla="*/ 286 h 649"/>
                <a:gd name="T30" fmla="*/ 19 w 497"/>
                <a:gd name="T31" fmla="*/ 286 h 649"/>
                <a:gd name="T32" fmla="*/ 133 w 497"/>
                <a:gd name="T33" fmla="*/ 105 h 649"/>
                <a:gd name="T34" fmla="*/ 200 w 497"/>
                <a:gd name="T35" fmla="*/ 38 h 649"/>
                <a:gd name="T36" fmla="*/ 257 w 497"/>
                <a:gd name="T37" fmla="*/ 0 h 649"/>
                <a:gd name="T38" fmla="*/ 257 w 497"/>
                <a:gd name="T39" fmla="*/ 0 h 649"/>
                <a:gd name="T40" fmla="*/ 419 w 497"/>
                <a:gd name="T41" fmla="*/ 95 h 6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7" h="649">
                  <a:moveTo>
                    <a:pt x="419" y="95"/>
                  </a:moveTo>
                  <a:lnTo>
                    <a:pt x="419" y="95"/>
                  </a:lnTo>
                  <a:cubicBezTo>
                    <a:pt x="477" y="143"/>
                    <a:pt x="438" y="162"/>
                    <a:pt x="429" y="219"/>
                  </a:cubicBezTo>
                  <a:cubicBezTo>
                    <a:pt x="429" y="238"/>
                    <a:pt x="438" y="257"/>
                    <a:pt x="429" y="276"/>
                  </a:cubicBezTo>
                  <a:cubicBezTo>
                    <a:pt x="429" y="314"/>
                    <a:pt x="400" y="333"/>
                    <a:pt x="419" y="372"/>
                  </a:cubicBezTo>
                  <a:cubicBezTo>
                    <a:pt x="438" y="419"/>
                    <a:pt x="467" y="457"/>
                    <a:pt x="477" y="515"/>
                  </a:cubicBezTo>
                  <a:cubicBezTo>
                    <a:pt x="496" y="648"/>
                    <a:pt x="496" y="648"/>
                    <a:pt x="496" y="648"/>
                  </a:cubicBezTo>
                  <a:lnTo>
                    <a:pt x="496" y="648"/>
                  </a:lnTo>
                  <a:cubicBezTo>
                    <a:pt x="496" y="648"/>
                    <a:pt x="391" y="629"/>
                    <a:pt x="381" y="629"/>
                  </a:cubicBezTo>
                  <a:cubicBezTo>
                    <a:pt x="334" y="629"/>
                    <a:pt x="267" y="581"/>
                    <a:pt x="219" y="562"/>
                  </a:cubicBezTo>
                  <a:cubicBezTo>
                    <a:pt x="152" y="543"/>
                    <a:pt x="114" y="553"/>
                    <a:pt x="47" y="553"/>
                  </a:cubicBezTo>
                  <a:lnTo>
                    <a:pt x="47" y="553"/>
                  </a:lnTo>
                  <a:cubicBezTo>
                    <a:pt x="19" y="524"/>
                    <a:pt x="38" y="477"/>
                    <a:pt x="47" y="438"/>
                  </a:cubicBezTo>
                  <a:cubicBezTo>
                    <a:pt x="67" y="400"/>
                    <a:pt x="86" y="352"/>
                    <a:pt x="29" y="352"/>
                  </a:cubicBezTo>
                  <a:cubicBezTo>
                    <a:pt x="0" y="352"/>
                    <a:pt x="19" y="305"/>
                    <a:pt x="19" y="286"/>
                  </a:cubicBezTo>
                  <a:lnTo>
                    <a:pt x="19" y="286"/>
                  </a:lnTo>
                  <a:cubicBezTo>
                    <a:pt x="57" y="228"/>
                    <a:pt x="67" y="152"/>
                    <a:pt x="133" y="105"/>
                  </a:cubicBezTo>
                  <a:cubicBezTo>
                    <a:pt x="152" y="85"/>
                    <a:pt x="171" y="57"/>
                    <a:pt x="200" y="38"/>
                  </a:cubicBezTo>
                  <a:cubicBezTo>
                    <a:pt x="219" y="28"/>
                    <a:pt x="238" y="19"/>
                    <a:pt x="257" y="0"/>
                  </a:cubicBezTo>
                  <a:lnTo>
                    <a:pt x="257" y="0"/>
                  </a:lnTo>
                  <a:cubicBezTo>
                    <a:pt x="419" y="95"/>
                    <a:pt x="419" y="95"/>
                    <a:pt x="419" y="95"/>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58" name="Freeform 28"/>
            <p:cNvSpPr>
              <a:spLocks noChangeArrowheads="1"/>
            </p:cNvSpPr>
            <p:nvPr/>
          </p:nvSpPr>
          <p:spPr bwMode="auto">
            <a:xfrm>
              <a:off x="16198929" y="6322675"/>
              <a:ext cx="264911" cy="299960"/>
            </a:xfrm>
            <a:custGeom>
              <a:avLst/>
              <a:gdLst>
                <a:gd name="T0" fmla="*/ 48 w 535"/>
                <a:gd name="T1" fmla="*/ 19 h 602"/>
                <a:gd name="T2" fmla="*/ 48 w 535"/>
                <a:gd name="T3" fmla="*/ 19 h 602"/>
                <a:gd name="T4" fmla="*/ 86 w 535"/>
                <a:gd name="T5" fmla="*/ 0 h 602"/>
                <a:gd name="T6" fmla="*/ 105 w 535"/>
                <a:gd name="T7" fmla="*/ 9 h 602"/>
                <a:gd name="T8" fmla="*/ 143 w 535"/>
                <a:gd name="T9" fmla="*/ 19 h 602"/>
                <a:gd name="T10" fmla="*/ 153 w 535"/>
                <a:gd name="T11" fmla="*/ 47 h 602"/>
                <a:gd name="T12" fmla="*/ 153 w 535"/>
                <a:gd name="T13" fmla="*/ 47 h 602"/>
                <a:gd name="T14" fmla="*/ 134 w 535"/>
                <a:gd name="T15" fmla="*/ 143 h 602"/>
                <a:gd name="T16" fmla="*/ 182 w 535"/>
                <a:gd name="T17" fmla="*/ 238 h 602"/>
                <a:gd name="T18" fmla="*/ 267 w 535"/>
                <a:gd name="T19" fmla="*/ 257 h 602"/>
                <a:gd name="T20" fmla="*/ 315 w 535"/>
                <a:gd name="T21" fmla="*/ 286 h 602"/>
                <a:gd name="T22" fmla="*/ 420 w 535"/>
                <a:gd name="T23" fmla="*/ 343 h 602"/>
                <a:gd name="T24" fmla="*/ 449 w 535"/>
                <a:gd name="T25" fmla="*/ 334 h 602"/>
                <a:gd name="T26" fmla="*/ 477 w 535"/>
                <a:gd name="T27" fmla="*/ 324 h 602"/>
                <a:gd name="T28" fmla="*/ 496 w 535"/>
                <a:gd name="T29" fmla="*/ 324 h 602"/>
                <a:gd name="T30" fmla="*/ 534 w 535"/>
                <a:gd name="T31" fmla="*/ 324 h 602"/>
                <a:gd name="T32" fmla="*/ 534 w 535"/>
                <a:gd name="T33" fmla="*/ 324 h 602"/>
                <a:gd name="T34" fmla="*/ 515 w 535"/>
                <a:gd name="T35" fmla="*/ 410 h 602"/>
                <a:gd name="T36" fmla="*/ 496 w 535"/>
                <a:gd name="T37" fmla="*/ 505 h 602"/>
                <a:gd name="T38" fmla="*/ 439 w 535"/>
                <a:gd name="T39" fmla="*/ 543 h 602"/>
                <a:gd name="T40" fmla="*/ 439 w 535"/>
                <a:gd name="T41" fmla="*/ 562 h 602"/>
                <a:gd name="T42" fmla="*/ 420 w 535"/>
                <a:gd name="T43" fmla="*/ 591 h 602"/>
                <a:gd name="T44" fmla="*/ 391 w 535"/>
                <a:gd name="T45" fmla="*/ 601 h 602"/>
                <a:gd name="T46" fmla="*/ 344 w 535"/>
                <a:gd name="T47" fmla="*/ 591 h 602"/>
                <a:gd name="T48" fmla="*/ 134 w 535"/>
                <a:gd name="T49" fmla="*/ 581 h 602"/>
                <a:gd name="T50" fmla="*/ 134 w 535"/>
                <a:gd name="T51" fmla="*/ 581 h 602"/>
                <a:gd name="T52" fmla="*/ 115 w 535"/>
                <a:gd name="T53" fmla="*/ 543 h 602"/>
                <a:gd name="T54" fmla="*/ 48 w 535"/>
                <a:gd name="T55" fmla="*/ 343 h 602"/>
                <a:gd name="T56" fmla="*/ 86 w 535"/>
                <a:gd name="T57" fmla="*/ 305 h 602"/>
                <a:gd name="T58" fmla="*/ 57 w 535"/>
                <a:gd name="T59" fmla="*/ 276 h 602"/>
                <a:gd name="T60" fmla="*/ 29 w 535"/>
                <a:gd name="T61" fmla="*/ 238 h 602"/>
                <a:gd name="T62" fmla="*/ 29 w 535"/>
                <a:gd name="T63" fmla="*/ 162 h 602"/>
                <a:gd name="T64" fmla="*/ 38 w 535"/>
                <a:gd name="T65" fmla="*/ 114 h 602"/>
                <a:gd name="T66" fmla="*/ 48 w 535"/>
                <a:gd name="T67" fmla="*/ 19 h 6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35" h="602">
                  <a:moveTo>
                    <a:pt x="48" y="19"/>
                  </a:moveTo>
                  <a:lnTo>
                    <a:pt x="48" y="19"/>
                  </a:lnTo>
                  <a:cubicBezTo>
                    <a:pt x="67" y="19"/>
                    <a:pt x="77" y="0"/>
                    <a:pt x="86" y="0"/>
                  </a:cubicBezTo>
                  <a:cubicBezTo>
                    <a:pt x="95" y="0"/>
                    <a:pt x="95" y="0"/>
                    <a:pt x="105" y="9"/>
                  </a:cubicBezTo>
                  <a:cubicBezTo>
                    <a:pt x="115" y="9"/>
                    <a:pt x="134" y="19"/>
                    <a:pt x="143" y="19"/>
                  </a:cubicBezTo>
                  <a:cubicBezTo>
                    <a:pt x="153" y="28"/>
                    <a:pt x="153" y="28"/>
                    <a:pt x="153" y="47"/>
                  </a:cubicBezTo>
                  <a:lnTo>
                    <a:pt x="153" y="47"/>
                  </a:lnTo>
                  <a:cubicBezTo>
                    <a:pt x="134" y="143"/>
                    <a:pt x="134" y="143"/>
                    <a:pt x="134" y="143"/>
                  </a:cubicBezTo>
                  <a:cubicBezTo>
                    <a:pt x="153" y="181"/>
                    <a:pt x="162" y="209"/>
                    <a:pt x="182" y="238"/>
                  </a:cubicBezTo>
                  <a:cubicBezTo>
                    <a:pt x="200" y="257"/>
                    <a:pt x="239" y="257"/>
                    <a:pt x="267" y="257"/>
                  </a:cubicBezTo>
                  <a:cubicBezTo>
                    <a:pt x="277" y="267"/>
                    <a:pt x="296" y="286"/>
                    <a:pt x="315" y="286"/>
                  </a:cubicBezTo>
                  <a:cubicBezTo>
                    <a:pt x="372" y="286"/>
                    <a:pt x="382" y="324"/>
                    <a:pt x="420" y="343"/>
                  </a:cubicBezTo>
                  <a:cubicBezTo>
                    <a:pt x="429" y="343"/>
                    <a:pt x="439" y="343"/>
                    <a:pt x="449" y="334"/>
                  </a:cubicBezTo>
                  <a:cubicBezTo>
                    <a:pt x="458" y="334"/>
                    <a:pt x="467" y="324"/>
                    <a:pt x="477" y="324"/>
                  </a:cubicBezTo>
                  <a:cubicBezTo>
                    <a:pt x="487" y="324"/>
                    <a:pt x="487" y="334"/>
                    <a:pt x="496" y="324"/>
                  </a:cubicBezTo>
                  <a:cubicBezTo>
                    <a:pt x="534" y="324"/>
                    <a:pt x="534" y="324"/>
                    <a:pt x="534" y="324"/>
                  </a:cubicBezTo>
                  <a:lnTo>
                    <a:pt x="534" y="324"/>
                  </a:lnTo>
                  <a:cubicBezTo>
                    <a:pt x="534" y="352"/>
                    <a:pt x="525" y="381"/>
                    <a:pt x="515" y="410"/>
                  </a:cubicBezTo>
                  <a:cubicBezTo>
                    <a:pt x="506" y="438"/>
                    <a:pt x="506" y="476"/>
                    <a:pt x="496" y="505"/>
                  </a:cubicBezTo>
                  <a:cubicBezTo>
                    <a:pt x="487" y="524"/>
                    <a:pt x="458" y="524"/>
                    <a:pt x="439" y="543"/>
                  </a:cubicBezTo>
                  <a:cubicBezTo>
                    <a:pt x="439" y="553"/>
                    <a:pt x="449" y="553"/>
                    <a:pt x="439" y="562"/>
                  </a:cubicBezTo>
                  <a:cubicBezTo>
                    <a:pt x="429" y="572"/>
                    <a:pt x="420" y="581"/>
                    <a:pt x="420" y="591"/>
                  </a:cubicBezTo>
                  <a:cubicBezTo>
                    <a:pt x="410" y="591"/>
                    <a:pt x="391" y="601"/>
                    <a:pt x="391" y="601"/>
                  </a:cubicBezTo>
                  <a:cubicBezTo>
                    <a:pt x="382" y="601"/>
                    <a:pt x="363" y="591"/>
                    <a:pt x="344" y="591"/>
                  </a:cubicBezTo>
                  <a:cubicBezTo>
                    <a:pt x="134" y="581"/>
                    <a:pt x="134" y="581"/>
                    <a:pt x="134" y="581"/>
                  </a:cubicBezTo>
                  <a:lnTo>
                    <a:pt x="134" y="581"/>
                  </a:lnTo>
                  <a:cubicBezTo>
                    <a:pt x="115" y="543"/>
                    <a:pt x="115" y="543"/>
                    <a:pt x="115" y="543"/>
                  </a:cubicBezTo>
                  <a:cubicBezTo>
                    <a:pt x="95" y="505"/>
                    <a:pt x="0" y="372"/>
                    <a:pt x="48" y="343"/>
                  </a:cubicBezTo>
                  <a:cubicBezTo>
                    <a:pt x="57" y="334"/>
                    <a:pt x="77" y="305"/>
                    <a:pt x="86" y="305"/>
                  </a:cubicBezTo>
                  <a:cubicBezTo>
                    <a:pt x="86" y="295"/>
                    <a:pt x="57" y="286"/>
                    <a:pt x="57" y="276"/>
                  </a:cubicBezTo>
                  <a:cubicBezTo>
                    <a:pt x="48" y="267"/>
                    <a:pt x="38" y="257"/>
                    <a:pt x="29" y="238"/>
                  </a:cubicBezTo>
                  <a:cubicBezTo>
                    <a:pt x="19" y="219"/>
                    <a:pt x="48" y="190"/>
                    <a:pt x="29" y="162"/>
                  </a:cubicBezTo>
                  <a:cubicBezTo>
                    <a:pt x="19" y="143"/>
                    <a:pt x="29" y="133"/>
                    <a:pt x="38" y="114"/>
                  </a:cubicBezTo>
                  <a:cubicBezTo>
                    <a:pt x="48" y="19"/>
                    <a:pt x="48" y="19"/>
                    <a:pt x="48" y="19"/>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59" name="Freeform 29"/>
            <p:cNvSpPr>
              <a:spLocks noChangeArrowheads="1"/>
            </p:cNvSpPr>
            <p:nvPr/>
          </p:nvSpPr>
          <p:spPr bwMode="auto">
            <a:xfrm>
              <a:off x="16264609" y="6204442"/>
              <a:ext cx="492605" cy="317476"/>
            </a:xfrm>
            <a:custGeom>
              <a:avLst/>
              <a:gdLst>
                <a:gd name="T0" fmla="*/ 19 w 992"/>
                <a:gd name="T1" fmla="*/ 286 h 640"/>
                <a:gd name="T2" fmla="*/ 19 w 992"/>
                <a:gd name="T3" fmla="*/ 286 h 640"/>
                <a:gd name="T4" fmla="*/ 181 w 992"/>
                <a:gd name="T5" fmla="*/ 286 h 640"/>
                <a:gd name="T6" fmla="*/ 305 w 992"/>
                <a:gd name="T7" fmla="*/ 258 h 640"/>
                <a:gd name="T8" fmla="*/ 362 w 992"/>
                <a:gd name="T9" fmla="*/ 277 h 640"/>
                <a:gd name="T10" fmla="*/ 419 w 992"/>
                <a:gd name="T11" fmla="*/ 248 h 640"/>
                <a:gd name="T12" fmla="*/ 772 w 992"/>
                <a:gd name="T13" fmla="*/ 86 h 640"/>
                <a:gd name="T14" fmla="*/ 858 w 992"/>
                <a:gd name="T15" fmla="*/ 57 h 640"/>
                <a:gd name="T16" fmla="*/ 858 w 992"/>
                <a:gd name="T17" fmla="*/ 57 h 640"/>
                <a:gd name="T18" fmla="*/ 953 w 992"/>
                <a:gd name="T19" fmla="*/ 0 h 640"/>
                <a:gd name="T20" fmla="*/ 991 w 992"/>
                <a:gd name="T21" fmla="*/ 86 h 640"/>
                <a:gd name="T22" fmla="*/ 991 w 992"/>
                <a:gd name="T23" fmla="*/ 86 h 640"/>
                <a:gd name="T24" fmla="*/ 991 w 992"/>
                <a:gd name="T25" fmla="*/ 553 h 640"/>
                <a:gd name="T26" fmla="*/ 991 w 992"/>
                <a:gd name="T27" fmla="*/ 573 h 640"/>
                <a:gd name="T28" fmla="*/ 791 w 992"/>
                <a:gd name="T29" fmla="*/ 591 h 640"/>
                <a:gd name="T30" fmla="*/ 601 w 992"/>
                <a:gd name="T31" fmla="*/ 630 h 640"/>
                <a:gd name="T32" fmla="*/ 591 w 992"/>
                <a:gd name="T33" fmla="*/ 601 h 640"/>
                <a:gd name="T34" fmla="*/ 534 w 992"/>
                <a:gd name="T35" fmla="*/ 591 h 640"/>
                <a:gd name="T36" fmla="*/ 457 w 992"/>
                <a:gd name="T37" fmla="*/ 563 h 640"/>
                <a:gd name="T38" fmla="*/ 400 w 992"/>
                <a:gd name="T39" fmla="*/ 563 h 640"/>
                <a:gd name="T40" fmla="*/ 400 w 992"/>
                <a:gd name="T41" fmla="*/ 563 h 640"/>
                <a:gd name="T42" fmla="*/ 362 w 992"/>
                <a:gd name="T43" fmla="*/ 563 h 640"/>
                <a:gd name="T44" fmla="*/ 343 w 992"/>
                <a:gd name="T45" fmla="*/ 563 h 640"/>
                <a:gd name="T46" fmla="*/ 315 w 992"/>
                <a:gd name="T47" fmla="*/ 573 h 640"/>
                <a:gd name="T48" fmla="*/ 286 w 992"/>
                <a:gd name="T49" fmla="*/ 582 h 640"/>
                <a:gd name="T50" fmla="*/ 181 w 992"/>
                <a:gd name="T51" fmla="*/ 525 h 640"/>
                <a:gd name="T52" fmla="*/ 133 w 992"/>
                <a:gd name="T53" fmla="*/ 496 h 640"/>
                <a:gd name="T54" fmla="*/ 48 w 992"/>
                <a:gd name="T55" fmla="*/ 477 h 640"/>
                <a:gd name="T56" fmla="*/ 0 w 992"/>
                <a:gd name="T57" fmla="*/ 382 h 640"/>
                <a:gd name="T58" fmla="*/ 19 w 992"/>
                <a:gd name="T59" fmla="*/ 286 h 6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92" h="640">
                  <a:moveTo>
                    <a:pt x="19" y="286"/>
                  </a:moveTo>
                  <a:lnTo>
                    <a:pt x="19" y="286"/>
                  </a:lnTo>
                  <a:cubicBezTo>
                    <a:pt x="181" y="286"/>
                    <a:pt x="181" y="286"/>
                    <a:pt x="181" y="286"/>
                  </a:cubicBezTo>
                  <a:cubicBezTo>
                    <a:pt x="229" y="267"/>
                    <a:pt x="257" y="296"/>
                    <a:pt x="305" y="258"/>
                  </a:cubicBezTo>
                  <a:cubicBezTo>
                    <a:pt x="343" y="229"/>
                    <a:pt x="353" y="277"/>
                    <a:pt x="362" y="277"/>
                  </a:cubicBezTo>
                  <a:cubicBezTo>
                    <a:pt x="381" y="277"/>
                    <a:pt x="400" y="258"/>
                    <a:pt x="419" y="248"/>
                  </a:cubicBezTo>
                  <a:cubicBezTo>
                    <a:pt x="543" y="239"/>
                    <a:pt x="658" y="134"/>
                    <a:pt x="772" y="86"/>
                  </a:cubicBezTo>
                  <a:cubicBezTo>
                    <a:pt x="858" y="57"/>
                    <a:pt x="858" y="57"/>
                    <a:pt x="858" y="57"/>
                  </a:cubicBezTo>
                  <a:lnTo>
                    <a:pt x="858" y="57"/>
                  </a:lnTo>
                  <a:cubicBezTo>
                    <a:pt x="953" y="0"/>
                    <a:pt x="953" y="0"/>
                    <a:pt x="953" y="0"/>
                  </a:cubicBezTo>
                  <a:cubicBezTo>
                    <a:pt x="991" y="86"/>
                    <a:pt x="991" y="86"/>
                    <a:pt x="991" y="86"/>
                  </a:cubicBezTo>
                  <a:lnTo>
                    <a:pt x="991" y="86"/>
                  </a:lnTo>
                  <a:cubicBezTo>
                    <a:pt x="991" y="553"/>
                    <a:pt x="991" y="553"/>
                    <a:pt x="991" y="553"/>
                  </a:cubicBezTo>
                  <a:cubicBezTo>
                    <a:pt x="991" y="573"/>
                    <a:pt x="991" y="573"/>
                    <a:pt x="991" y="573"/>
                  </a:cubicBezTo>
                  <a:cubicBezTo>
                    <a:pt x="925" y="582"/>
                    <a:pt x="858" y="582"/>
                    <a:pt x="791" y="591"/>
                  </a:cubicBezTo>
                  <a:cubicBezTo>
                    <a:pt x="734" y="611"/>
                    <a:pt x="667" y="639"/>
                    <a:pt x="601" y="630"/>
                  </a:cubicBezTo>
                  <a:cubicBezTo>
                    <a:pt x="601" y="611"/>
                    <a:pt x="620" y="611"/>
                    <a:pt x="591" y="601"/>
                  </a:cubicBezTo>
                  <a:cubicBezTo>
                    <a:pt x="572" y="591"/>
                    <a:pt x="553" y="591"/>
                    <a:pt x="534" y="591"/>
                  </a:cubicBezTo>
                  <a:cubicBezTo>
                    <a:pt x="505" y="591"/>
                    <a:pt x="486" y="544"/>
                    <a:pt x="457" y="563"/>
                  </a:cubicBezTo>
                  <a:cubicBezTo>
                    <a:pt x="448" y="582"/>
                    <a:pt x="419" y="553"/>
                    <a:pt x="400" y="563"/>
                  </a:cubicBezTo>
                  <a:lnTo>
                    <a:pt x="400" y="563"/>
                  </a:lnTo>
                  <a:cubicBezTo>
                    <a:pt x="362" y="563"/>
                    <a:pt x="362" y="563"/>
                    <a:pt x="362" y="563"/>
                  </a:cubicBezTo>
                  <a:cubicBezTo>
                    <a:pt x="353" y="573"/>
                    <a:pt x="353" y="563"/>
                    <a:pt x="343" y="563"/>
                  </a:cubicBezTo>
                  <a:cubicBezTo>
                    <a:pt x="333" y="563"/>
                    <a:pt x="324" y="573"/>
                    <a:pt x="315" y="573"/>
                  </a:cubicBezTo>
                  <a:cubicBezTo>
                    <a:pt x="305" y="582"/>
                    <a:pt x="295" y="582"/>
                    <a:pt x="286" y="582"/>
                  </a:cubicBezTo>
                  <a:cubicBezTo>
                    <a:pt x="248" y="563"/>
                    <a:pt x="238" y="525"/>
                    <a:pt x="181" y="525"/>
                  </a:cubicBezTo>
                  <a:cubicBezTo>
                    <a:pt x="162" y="525"/>
                    <a:pt x="143" y="506"/>
                    <a:pt x="133" y="496"/>
                  </a:cubicBezTo>
                  <a:cubicBezTo>
                    <a:pt x="105" y="496"/>
                    <a:pt x="66" y="496"/>
                    <a:pt x="48" y="477"/>
                  </a:cubicBezTo>
                  <a:cubicBezTo>
                    <a:pt x="28" y="448"/>
                    <a:pt x="19" y="420"/>
                    <a:pt x="0" y="382"/>
                  </a:cubicBezTo>
                  <a:cubicBezTo>
                    <a:pt x="19" y="286"/>
                    <a:pt x="19" y="286"/>
                    <a:pt x="19" y="286"/>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60" name="Freeform 30"/>
            <p:cNvSpPr>
              <a:spLocks noChangeArrowheads="1"/>
            </p:cNvSpPr>
            <p:nvPr/>
          </p:nvSpPr>
          <p:spPr bwMode="auto">
            <a:xfrm>
              <a:off x="16358752" y="6672993"/>
              <a:ext cx="446627" cy="223328"/>
            </a:xfrm>
            <a:custGeom>
              <a:avLst/>
              <a:gdLst>
                <a:gd name="T0" fmla="*/ 706 w 898"/>
                <a:gd name="T1" fmla="*/ 58 h 450"/>
                <a:gd name="T2" fmla="*/ 706 w 898"/>
                <a:gd name="T3" fmla="*/ 58 h 450"/>
                <a:gd name="T4" fmla="*/ 840 w 898"/>
                <a:gd name="T5" fmla="*/ 105 h 450"/>
                <a:gd name="T6" fmla="*/ 859 w 898"/>
                <a:gd name="T7" fmla="*/ 124 h 450"/>
                <a:gd name="T8" fmla="*/ 878 w 898"/>
                <a:gd name="T9" fmla="*/ 172 h 450"/>
                <a:gd name="T10" fmla="*/ 840 w 898"/>
                <a:gd name="T11" fmla="*/ 210 h 450"/>
                <a:gd name="T12" fmla="*/ 782 w 898"/>
                <a:gd name="T13" fmla="*/ 248 h 450"/>
                <a:gd name="T14" fmla="*/ 782 w 898"/>
                <a:gd name="T15" fmla="*/ 296 h 450"/>
                <a:gd name="T16" fmla="*/ 754 w 898"/>
                <a:gd name="T17" fmla="*/ 305 h 450"/>
                <a:gd name="T18" fmla="*/ 735 w 898"/>
                <a:gd name="T19" fmla="*/ 344 h 450"/>
                <a:gd name="T20" fmla="*/ 735 w 898"/>
                <a:gd name="T21" fmla="*/ 392 h 450"/>
                <a:gd name="T22" fmla="*/ 725 w 898"/>
                <a:gd name="T23" fmla="*/ 449 h 450"/>
                <a:gd name="T24" fmla="*/ 725 w 898"/>
                <a:gd name="T25" fmla="*/ 449 h 450"/>
                <a:gd name="T26" fmla="*/ 678 w 898"/>
                <a:gd name="T27" fmla="*/ 439 h 450"/>
                <a:gd name="T28" fmla="*/ 353 w 898"/>
                <a:gd name="T29" fmla="*/ 382 h 450"/>
                <a:gd name="T30" fmla="*/ 210 w 898"/>
                <a:gd name="T31" fmla="*/ 382 h 450"/>
                <a:gd name="T32" fmla="*/ 29 w 898"/>
                <a:gd name="T33" fmla="*/ 430 h 450"/>
                <a:gd name="T34" fmla="*/ 29 w 898"/>
                <a:gd name="T35" fmla="*/ 430 h 450"/>
                <a:gd name="T36" fmla="*/ 0 w 898"/>
                <a:gd name="T37" fmla="*/ 315 h 450"/>
                <a:gd name="T38" fmla="*/ 10 w 898"/>
                <a:gd name="T39" fmla="*/ 239 h 450"/>
                <a:gd name="T40" fmla="*/ 58 w 898"/>
                <a:gd name="T41" fmla="*/ 229 h 450"/>
                <a:gd name="T42" fmla="*/ 125 w 898"/>
                <a:gd name="T43" fmla="*/ 201 h 450"/>
                <a:gd name="T44" fmla="*/ 125 w 898"/>
                <a:gd name="T45" fmla="*/ 115 h 450"/>
                <a:gd name="T46" fmla="*/ 182 w 898"/>
                <a:gd name="T47" fmla="*/ 105 h 450"/>
                <a:gd name="T48" fmla="*/ 210 w 898"/>
                <a:gd name="T49" fmla="*/ 38 h 450"/>
                <a:gd name="T50" fmla="*/ 248 w 898"/>
                <a:gd name="T51" fmla="*/ 115 h 450"/>
                <a:gd name="T52" fmla="*/ 325 w 898"/>
                <a:gd name="T53" fmla="*/ 143 h 450"/>
                <a:gd name="T54" fmla="*/ 382 w 898"/>
                <a:gd name="T55" fmla="*/ 115 h 450"/>
                <a:gd name="T56" fmla="*/ 449 w 898"/>
                <a:gd name="T57" fmla="*/ 77 h 450"/>
                <a:gd name="T58" fmla="*/ 573 w 898"/>
                <a:gd name="T59" fmla="*/ 19 h 450"/>
                <a:gd name="T60" fmla="*/ 620 w 898"/>
                <a:gd name="T61" fmla="*/ 48 h 450"/>
                <a:gd name="T62" fmla="*/ 668 w 898"/>
                <a:gd name="T63" fmla="*/ 67 h 450"/>
                <a:gd name="T64" fmla="*/ 706 w 898"/>
                <a:gd name="T65" fmla="*/ 58 h 4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98" h="450">
                  <a:moveTo>
                    <a:pt x="706" y="58"/>
                  </a:moveTo>
                  <a:lnTo>
                    <a:pt x="706" y="58"/>
                  </a:lnTo>
                  <a:cubicBezTo>
                    <a:pt x="754" y="77"/>
                    <a:pt x="801" y="86"/>
                    <a:pt x="840" y="105"/>
                  </a:cubicBezTo>
                  <a:cubicBezTo>
                    <a:pt x="859" y="115"/>
                    <a:pt x="859" y="115"/>
                    <a:pt x="859" y="124"/>
                  </a:cubicBezTo>
                  <a:cubicBezTo>
                    <a:pt x="859" y="153"/>
                    <a:pt x="897" y="143"/>
                    <a:pt x="878" y="172"/>
                  </a:cubicBezTo>
                  <a:cubicBezTo>
                    <a:pt x="868" y="182"/>
                    <a:pt x="849" y="201"/>
                    <a:pt x="840" y="210"/>
                  </a:cubicBezTo>
                  <a:cubicBezTo>
                    <a:pt x="830" y="229"/>
                    <a:pt x="792" y="229"/>
                    <a:pt x="782" y="248"/>
                  </a:cubicBezTo>
                  <a:cubicBezTo>
                    <a:pt x="773" y="267"/>
                    <a:pt x="821" y="267"/>
                    <a:pt x="782" y="296"/>
                  </a:cubicBezTo>
                  <a:cubicBezTo>
                    <a:pt x="763" y="296"/>
                    <a:pt x="754" y="296"/>
                    <a:pt x="754" y="305"/>
                  </a:cubicBezTo>
                  <a:cubicBezTo>
                    <a:pt x="744" y="325"/>
                    <a:pt x="744" y="334"/>
                    <a:pt x="735" y="344"/>
                  </a:cubicBezTo>
                  <a:cubicBezTo>
                    <a:pt x="725" y="353"/>
                    <a:pt x="735" y="382"/>
                    <a:pt x="735" y="392"/>
                  </a:cubicBezTo>
                  <a:cubicBezTo>
                    <a:pt x="735" y="410"/>
                    <a:pt x="725" y="439"/>
                    <a:pt x="725" y="449"/>
                  </a:cubicBezTo>
                  <a:lnTo>
                    <a:pt x="725" y="449"/>
                  </a:lnTo>
                  <a:cubicBezTo>
                    <a:pt x="706" y="449"/>
                    <a:pt x="687" y="439"/>
                    <a:pt x="678" y="439"/>
                  </a:cubicBezTo>
                  <a:cubicBezTo>
                    <a:pt x="582" y="430"/>
                    <a:pt x="439" y="430"/>
                    <a:pt x="353" y="382"/>
                  </a:cubicBezTo>
                  <a:cubicBezTo>
                    <a:pt x="267" y="344"/>
                    <a:pt x="277" y="334"/>
                    <a:pt x="210" y="382"/>
                  </a:cubicBezTo>
                  <a:cubicBezTo>
                    <a:pt x="163" y="420"/>
                    <a:pt x="96" y="430"/>
                    <a:pt x="29" y="430"/>
                  </a:cubicBezTo>
                  <a:lnTo>
                    <a:pt x="29" y="430"/>
                  </a:lnTo>
                  <a:cubicBezTo>
                    <a:pt x="0" y="315"/>
                    <a:pt x="0" y="315"/>
                    <a:pt x="0" y="315"/>
                  </a:cubicBezTo>
                  <a:cubicBezTo>
                    <a:pt x="10" y="296"/>
                    <a:pt x="0" y="267"/>
                    <a:pt x="10" y="239"/>
                  </a:cubicBezTo>
                  <a:cubicBezTo>
                    <a:pt x="20" y="210"/>
                    <a:pt x="29" y="229"/>
                    <a:pt x="58" y="229"/>
                  </a:cubicBezTo>
                  <a:cubicBezTo>
                    <a:pt x="86" y="267"/>
                    <a:pt x="134" y="229"/>
                    <a:pt x="125" y="201"/>
                  </a:cubicBezTo>
                  <a:cubicBezTo>
                    <a:pt x="115" y="182"/>
                    <a:pt x="125" y="134"/>
                    <a:pt x="125" y="115"/>
                  </a:cubicBezTo>
                  <a:cubicBezTo>
                    <a:pt x="125" y="77"/>
                    <a:pt x="163" y="124"/>
                    <a:pt x="182" y="105"/>
                  </a:cubicBezTo>
                  <a:cubicBezTo>
                    <a:pt x="191" y="86"/>
                    <a:pt x="182" y="38"/>
                    <a:pt x="210" y="38"/>
                  </a:cubicBezTo>
                  <a:cubicBezTo>
                    <a:pt x="258" y="38"/>
                    <a:pt x="220" y="105"/>
                    <a:pt x="248" y="115"/>
                  </a:cubicBezTo>
                  <a:cubicBezTo>
                    <a:pt x="267" y="124"/>
                    <a:pt x="315" y="143"/>
                    <a:pt x="325" y="143"/>
                  </a:cubicBezTo>
                  <a:cubicBezTo>
                    <a:pt x="353" y="134"/>
                    <a:pt x="344" y="105"/>
                    <a:pt x="382" y="115"/>
                  </a:cubicBezTo>
                  <a:cubicBezTo>
                    <a:pt x="420" y="124"/>
                    <a:pt x="449" y="134"/>
                    <a:pt x="449" y="77"/>
                  </a:cubicBezTo>
                  <a:cubicBezTo>
                    <a:pt x="449" y="0"/>
                    <a:pt x="506" y="29"/>
                    <a:pt x="573" y="19"/>
                  </a:cubicBezTo>
                  <a:cubicBezTo>
                    <a:pt x="582" y="29"/>
                    <a:pt x="601" y="38"/>
                    <a:pt x="620" y="48"/>
                  </a:cubicBezTo>
                  <a:cubicBezTo>
                    <a:pt x="639" y="48"/>
                    <a:pt x="659" y="58"/>
                    <a:pt x="668" y="67"/>
                  </a:cubicBezTo>
                  <a:cubicBezTo>
                    <a:pt x="687" y="77"/>
                    <a:pt x="697" y="77"/>
                    <a:pt x="706" y="58"/>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61" name="Freeform 31"/>
            <p:cNvSpPr>
              <a:spLocks noChangeArrowheads="1"/>
            </p:cNvSpPr>
            <p:nvPr/>
          </p:nvSpPr>
          <p:spPr bwMode="auto">
            <a:xfrm>
              <a:off x="16264610" y="6473748"/>
              <a:ext cx="521065" cy="411624"/>
            </a:xfrm>
            <a:custGeom>
              <a:avLst/>
              <a:gdLst>
                <a:gd name="T0" fmla="*/ 400 w 1050"/>
                <a:gd name="T1" fmla="*/ 19 h 831"/>
                <a:gd name="T2" fmla="*/ 400 w 1050"/>
                <a:gd name="T3" fmla="*/ 19 h 831"/>
                <a:gd name="T4" fmla="*/ 457 w 1050"/>
                <a:gd name="T5" fmla="*/ 19 h 831"/>
                <a:gd name="T6" fmla="*/ 534 w 1050"/>
                <a:gd name="T7" fmla="*/ 47 h 831"/>
                <a:gd name="T8" fmla="*/ 591 w 1050"/>
                <a:gd name="T9" fmla="*/ 57 h 831"/>
                <a:gd name="T10" fmla="*/ 601 w 1050"/>
                <a:gd name="T11" fmla="*/ 86 h 831"/>
                <a:gd name="T12" fmla="*/ 791 w 1050"/>
                <a:gd name="T13" fmla="*/ 47 h 831"/>
                <a:gd name="T14" fmla="*/ 991 w 1050"/>
                <a:gd name="T15" fmla="*/ 29 h 831"/>
                <a:gd name="T16" fmla="*/ 991 w 1050"/>
                <a:gd name="T17" fmla="*/ 29 h 831"/>
                <a:gd name="T18" fmla="*/ 972 w 1050"/>
                <a:gd name="T19" fmla="*/ 124 h 831"/>
                <a:gd name="T20" fmla="*/ 1001 w 1050"/>
                <a:gd name="T21" fmla="*/ 238 h 831"/>
                <a:gd name="T22" fmla="*/ 963 w 1050"/>
                <a:gd name="T23" fmla="*/ 315 h 831"/>
                <a:gd name="T24" fmla="*/ 925 w 1050"/>
                <a:gd name="T25" fmla="*/ 372 h 831"/>
                <a:gd name="T26" fmla="*/ 887 w 1050"/>
                <a:gd name="T27" fmla="*/ 458 h 831"/>
                <a:gd name="T28" fmla="*/ 896 w 1050"/>
                <a:gd name="T29" fmla="*/ 458 h 831"/>
                <a:gd name="T30" fmla="*/ 896 w 1050"/>
                <a:gd name="T31" fmla="*/ 458 h 831"/>
                <a:gd name="T32" fmla="*/ 858 w 1050"/>
                <a:gd name="T33" fmla="*/ 467 h 831"/>
                <a:gd name="T34" fmla="*/ 810 w 1050"/>
                <a:gd name="T35" fmla="*/ 448 h 831"/>
                <a:gd name="T36" fmla="*/ 763 w 1050"/>
                <a:gd name="T37" fmla="*/ 419 h 831"/>
                <a:gd name="T38" fmla="*/ 639 w 1050"/>
                <a:gd name="T39" fmla="*/ 477 h 831"/>
                <a:gd name="T40" fmla="*/ 572 w 1050"/>
                <a:gd name="T41" fmla="*/ 515 h 831"/>
                <a:gd name="T42" fmla="*/ 515 w 1050"/>
                <a:gd name="T43" fmla="*/ 543 h 831"/>
                <a:gd name="T44" fmla="*/ 438 w 1050"/>
                <a:gd name="T45" fmla="*/ 515 h 831"/>
                <a:gd name="T46" fmla="*/ 400 w 1050"/>
                <a:gd name="T47" fmla="*/ 438 h 831"/>
                <a:gd name="T48" fmla="*/ 372 w 1050"/>
                <a:gd name="T49" fmla="*/ 505 h 831"/>
                <a:gd name="T50" fmla="*/ 315 w 1050"/>
                <a:gd name="T51" fmla="*/ 515 h 831"/>
                <a:gd name="T52" fmla="*/ 315 w 1050"/>
                <a:gd name="T53" fmla="*/ 601 h 831"/>
                <a:gd name="T54" fmla="*/ 248 w 1050"/>
                <a:gd name="T55" fmla="*/ 629 h 831"/>
                <a:gd name="T56" fmla="*/ 200 w 1050"/>
                <a:gd name="T57" fmla="*/ 639 h 831"/>
                <a:gd name="T58" fmla="*/ 190 w 1050"/>
                <a:gd name="T59" fmla="*/ 715 h 831"/>
                <a:gd name="T60" fmla="*/ 219 w 1050"/>
                <a:gd name="T61" fmla="*/ 830 h 831"/>
                <a:gd name="T62" fmla="*/ 219 w 1050"/>
                <a:gd name="T63" fmla="*/ 830 h 831"/>
                <a:gd name="T64" fmla="*/ 133 w 1050"/>
                <a:gd name="T65" fmla="*/ 830 h 831"/>
                <a:gd name="T66" fmla="*/ 133 w 1050"/>
                <a:gd name="T67" fmla="*/ 830 h 831"/>
                <a:gd name="T68" fmla="*/ 133 w 1050"/>
                <a:gd name="T69" fmla="*/ 734 h 831"/>
                <a:gd name="T70" fmla="*/ 105 w 1050"/>
                <a:gd name="T71" fmla="*/ 696 h 831"/>
                <a:gd name="T72" fmla="*/ 95 w 1050"/>
                <a:gd name="T73" fmla="*/ 658 h 831"/>
                <a:gd name="T74" fmla="*/ 66 w 1050"/>
                <a:gd name="T75" fmla="*/ 601 h 831"/>
                <a:gd name="T76" fmla="*/ 28 w 1050"/>
                <a:gd name="T77" fmla="*/ 543 h 831"/>
                <a:gd name="T78" fmla="*/ 9 w 1050"/>
                <a:gd name="T79" fmla="*/ 505 h 831"/>
                <a:gd name="T80" fmla="*/ 9 w 1050"/>
                <a:gd name="T81" fmla="*/ 419 h 831"/>
                <a:gd name="T82" fmla="*/ 9 w 1050"/>
                <a:gd name="T83" fmla="*/ 419 h 831"/>
                <a:gd name="T84" fmla="*/ 9 w 1050"/>
                <a:gd name="T85" fmla="*/ 372 h 831"/>
                <a:gd name="T86" fmla="*/ 0 w 1050"/>
                <a:gd name="T87" fmla="*/ 333 h 831"/>
                <a:gd name="T88" fmla="*/ 0 w 1050"/>
                <a:gd name="T89" fmla="*/ 296 h 831"/>
                <a:gd name="T90" fmla="*/ 0 w 1050"/>
                <a:gd name="T91" fmla="*/ 276 h 831"/>
                <a:gd name="T92" fmla="*/ 0 w 1050"/>
                <a:gd name="T93" fmla="*/ 276 h 831"/>
                <a:gd name="T94" fmla="*/ 210 w 1050"/>
                <a:gd name="T95" fmla="*/ 286 h 831"/>
                <a:gd name="T96" fmla="*/ 257 w 1050"/>
                <a:gd name="T97" fmla="*/ 296 h 831"/>
                <a:gd name="T98" fmla="*/ 286 w 1050"/>
                <a:gd name="T99" fmla="*/ 286 h 831"/>
                <a:gd name="T100" fmla="*/ 305 w 1050"/>
                <a:gd name="T101" fmla="*/ 257 h 831"/>
                <a:gd name="T102" fmla="*/ 305 w 1050"/>
                <a:gd name="T103" fmla="*/ 238 h 831"/>
                <a:gd name="T104" fmla="*/ 362 w 1050"/>
                <a:gd name="T105" fmla="*/ 200 h 831"/>
                <a:gd name="T106" fmla="*/ 381 w 1050"/>
                <a:gd name="T107" fmla="*/ 105 h 831"/>
                <a:gd name="T108" fmla="*/ 400 w 1050"/>
                <a:gd name="T109" fmla="*/ 19 h 8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50" h="831">
                  <a:moveTo>
                    <a:pt x="400" y="19"/>
                  </a:moveTo>
                  <a:lnTo>
                    <a:pt x="400" y="19"/>
                  </a:lnTo>
                  <a:cubicBezTo>
                    <a:pt x="419" y="9"/>
                    <a:pt x="448" y="38"/>
                    <a:pt x="457" y="19"/>
                  </a:cubicBezTo>
                  <a:cubicBezTo>
                    <a:pt x="486" y="0"/>
                    <a:pt x="505" y="47"/>
                    <a:pt x="534" y="47"/>
                  </a:cubicBezTo>
                  <a:cubicBezTo>
                    <a:pt x="553" y="47"/>
                    <a:pt x="572" y="47"/>
                    <a:pt x="591" y="57"/>
                  </a:cubicBezTo>
                  <a:cubicBezTo>
                    <a:pt x="620" y="67"/>
                    <a:pt x="601" y="67"/>
                    <a:pt x="601" y="86"/>
                  </a:cubicBezTo>
                  <a:cubicBezTo>
                    <a:pt x="667" y="95"/>
                    <a:pt x="734" y="67"/>
                    <a:pt x="791" y="47"/>
                  </a:cubicBezTo>
                  <a:cubicBezTo>
                    <a:pt x="858" y="38"/>
                    <a:pt x="925" y="38"/>
                    <a:pt x="991" y="29"/>
                  </a:cubicBezTo>
                  <a:lnTo>
                    <a:pt x="991" y="29"/>
                  </a:lnTo>
                  <a:cubicBezTo>
                    <a:pt x="972" y="124"/>
                    <a:pt x="972" y="124"/>
                    <a:pt x="972" y="124"/>
                  </a:cubicBezTo>
                  <a:cubicBezTo>
                    <a:pt x="963" y="171"/>
                    <a:pt x="963" y="210"/>
                    <a:pt x="1001" y="238"/>
                  </a:cubicBezTo>
                  <a:cubicBezTo>
                    <a:pt x="1049" y="276"/>
                    <a:pt x="982" y="296"/>
                    <a:pt x="963" y="315"/>
                  </a:cubicBezTo>
                  <a:cubicBezTo>
                    <a:pt x="953" y="333"/>
                    <a:pt x="934" y="353"/>
                    <a:pt x="925" y="372"/>
                  </a:cubicBezTo>
                  <a:cubicBezTo>
                    <a:pt x="915" y="400"/>
                    <a:pt x="906" y="438"/>
                    <a:pt x="887" y="458"/>
                  </a:cubicBezTo>
                  <a:lnTo>
                    <a:pt x="896" y="458"/>
                  </a:lnTo>
                  <a:lnTo>
                    <a:pt x="896" y="458"/>
                  </a:lnTo>
                  <a:cubicBezTo>
                    <a:pt x="887" y="477"/>
                    <a:pt x="877" y="477"/>
                    <a:pt x="858" y="467"/>
                  </a:cubicBezTo>
                  <a:cubicBezTo>
                    <a:pt x="849" y="458"/>
                    <a:pt x="829" y="448"/>
                    <a:pt x="810" y="448"/>
                  </a:cubicBezTo>
                  <a:cubicBezTo>
                    <a:pt x="791" y="438"/>
                    <a:pt x="772" y="429"/>
                    <a:pt x="763" y="419"/>
                  </a:cubicBezTo>
                  <a:cubicBezTo>
                    <a:pt x="696" y="429"/>
                    <a:pt x="639" y="400"/>
                    <a:pt x="639" y="477"/>
                  </a:cubicBezTo>
                  <a:cubicBezTo>
                    <a:pt x="639" y="534"/>
                    <a:pt x="610" y="524"/>
                    <a:pt x="572" y="515"/>
                  </a:cubicBezTo>
                  <a:cubicBezTo>
                    <a:pt x="534" y="505"/>
                    <a:pt x="543" y="534"/>
                    <a:pt x="515" y="543"/>
                  </a:cubicBezTo>
                  <a:cubicBezTo>
                    <a:pt x="505" y="543"/>
                    <a:pt x="457" y="524"/>
                    <a:pt x="438" y="515"/>
                  </a:cubicBezTo>
                  <a:cubicBezTo>
                    <a:pt x="410" y="505"/>
                    <a:pt x="448" y="438"/>
                    <a:pt x="400" y="438"/>
                  </a:cubicBezTo>
                  <a:cubicBezTo>
                    <a:pt x="372" y="438"/>
                    <a:pt x="381" y="486"/>
                    <a:pt x="372" y="505"/>
                  </a:cubicBezTo>
                  <a:cubicBezTo>
                    <a:pt x="353" y="524"/>
                    <a:pt x="315" y="477"/>
                    <a:pt x="315" y="515"/>
                  </a:cubicBezTo>
                  <a:cubicBezTo>
                    <a:pt x="315" y="534"/>
                    <a:pt x="305" y="582"/>
                    <a:pt x="315" y="601"/>
                  </a:cubicBezTo>
                  <a:cubicBezTo>
                    <a:pt x="324" y="629"/>
                    <a:pt x="276" y="667"/>
                    <a:pt x="248" y="629"/>
                  </a:cubicBezTo>
                  <a:cubicBezTo>
                    <a:pt x="219" y="629"/>
                    <a:pt x="210" y="610"/>
                    <a:pt x="200" y="639"/>
                  </a:cubicBezTo>
                  <a:cubicBezTo>
                    <a:pt x="190" y="667"/>
                    <a:pt x="200" y="696"/>
                    <a:pt x="190" y="715"/>
                  </a:cubicBezTo>
                  <a:cubicBezTo>
                    <a:pt x="219" y="830"/>
                    <a:pt x="219" y="830"/>
                    <a:pt x="219" y="830"/>
                  </a:cubicBezTo>
                  <a:lnTo>
                    <a:pt x="219" y="830"/>
                  </a:lnTo>
                  <a:cubicBezTo>
                    <a:pt x="190" y="830"/>
                    <a:pt x="162" y="830"/>
                    <a:pt x="133" y="830"/>
                  </a:cubicBezTo>
                  <a:lnTo>
                    <a:pt x="133" y="830"/>
                  </a:lnTo>
                  <a:cubicBezTo>
                    <a:pt x="124" y="810"/>
                    <a:pt x="124" y="753"/>
                    <a:pt x="133" y="734"/>
                  </a:cubicBezTo>
                  <a:cubicBezTo>
                    <a:pt x="162" y="705"/>
                    <a:pt x="114" y="715"/>
                    <a:pt x="105" y="696"/>
                  </a:cubicBezTo>
                  <a:cubicBezTo>
                    <a:pt x="95" y="687"/>
                    <a:pt x="95" y="667"/>
                    <a:pt x="95" y="658"/>
                  </a:cubicBezTo>
                  <a:cubicBezTo>
                    <a:pt x="86" y="639"/>
                    <a:pt x="76" y="620"/>
                    <a:pt x="66" y="601"/>
                  </a:cubicBezTo>
                  <a:cubicBezTo>
                    <a:pt x="66" y="563"/>
                    <a:pt x="38" y="563"/>
                    <a:pt x="28" y="543"/>
                  </a:cubicBezTo>
                  <a:cubicBezTo>
                    <a:pt x="19" y="524"/>
                    <a:pt x="19" y="515"/>
                    <a:pt x="9" y="505"/>
                  </a:cubicBezTo>
                  <a:cubicBezTo>
                    <a:pt x="9" y="419"/>
                    <a:pt x="9" y="419"/>
                    <a:pt x="9" y="419"/>
                  </a:cubicBezTo>
                  <a:lnTo>
                    <a:pt x="9" y="419"/>
                  </a:lnTo>
                  <a:cubicBezTo>
                    <a:pt x="9" y="400"/>
                    <a:pt x="9" y="391"/>
                    <a:pt x="9" y="372"/>
                  </a:cubicBezTo>
                  <a:cubicBezTo>
                    <a:pt x="9" y="362"/>
                    <a:pt x="0" y="343"/>
                    <a:pt x="0" y="333"/>
                  </a:cubicBezTo>
                  <a:cubicBezTo>
                    <a:pt x="0" y="324"/>
                    <a:pt x="9" y="305"/>
                    <a:pt x="0" y="296"/>
                  </a:cubicBezTo>
                  <a:cubicBezTo>
                    <a:pt x="0" y="296"/>
                    <a:pt x="0" y="286"/>
                    <a:pt x="0" y="276"/>
                  </a:cubicBezTo>
                  <a:lnTo>
                    <a:pt x="0" y="276"/>
                  </a:lnTo>
                  <a:cubicBezTo>
                    <a:pt x="210" y="286"/>
                    <a:pt x="210" y="286"/>
                    <a:pt x="210" y="286"/>
                  </a:cubicBezTo>
                  <a:cubicBezTo>
                    <a:pt x="229" y="286"/>
                    <a:pt x="248" y="296"/>
                    <a:pt x="257" y="296"/>
                  </a:cubicBezTo>
                  <a:cubicBezTo>
                    <a:pt x="257" y="296"/>
                    <a:pt x="276" y="286"/>
                    <a:pt x="286" y="286"/>
                  </a:cubicBezTo>
                  <a:cubicBezTo>
                    <a:pt x="286" y="276"/>
                    <a:pt x="295" y="267"/>
                    <a:pt x="305" y="257"/>
                  </a:cubicBezTo>
                  <a:cubicBezTo>
                    <a:pt x="315" y="248"/>
                    <a:pt x="305" y="248"/>
                    <a:pt x="305" y="238"/>
                  </a:cubicBezTo>
                  <a:cubicBezTo>
                    <a:pt x="324" y="219"/>
                    <a:pt x="353" y="219"/>
                    <a:pt x="362" y="200"/>
                  </a:cubicBezTo>
                  <a:cubicBezTo>
                    <a:pt x="372" y="171"/>
                    <a:pt x="372" y="133"/>
                    <a:pt x="381" y="105"/>
                  </a:cubicBezTo>
                  <a:cubicBezTo>
                    <a:pt x="391" y="76"/>
                    <a:pt x="400" y="47"/>
                    <a:pt x="400" y="19"/>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62" name="Freeform 32"/>
            <p:cNvSpPr>
              <a:spLocks noChangeArrowheads="1"/>
            </p:cNvSpPr>
            <p:nvPr/>
          </p:nvSpPr>
          <p:spPr bwMode="auto">
            <a:xfrm>
              <a:off x="15951533" y="4128804"/>
              <a:ext cx="715916" cy="650278"/>
            </a:xfrm>
            <a:custGeom>
              <a:avLst/>
              <a:gdLst>
                <a:gd name="T0" fmla="*/ 86 w 1441"/>
                <a:gd name="T1" fmla="*/ 115 h 1308"/>
                <a:gd name="T2" fmla="*/ 86 w 1441"/>
                <a:gd name="T3" fmla="*/ 115 h 1308"/>
                <a:gd name="T4" fmla="*/ 181 w 1441"/>
                <a:gd name="T5" fmla="*/ 105 h 1308"/>
                <a:gd name="T6" fmla="*/ 315 w 1441"/>
                <a:gd name="T7" fmla="*/ 96 h 1308"/>
                <a:gd name="T8" fmla="*/ 449 w 1441"/>
                <a:gd name="T9" fmla="*/ 29 h 1308"/>
                <a:gd name="T10" fmla="*/ 725 w 1441"/>
                <a:gd name="T11" fmla="*/ 29 h 1308"/>
                <a:gd name="T12" fmla="*/ 887 w 1441"/>
                <a:gd name="T13" fmla="*/ 67 h 1308"/>
                <a:gd name="T14" fmla="*/ 1049 w 1441"/>
                <a:gd name="T15" fmla="*/ 143 h 1308"/>
                <a:gd name="T16" fmla="*/ 1068 w 1441"/>
                <a:gd name="T17" fmla="*/ 401 h 1308"/>
                <a:gd name="T18" fmla="*/ 1107 w 1441"/>
                <a:gd name="T19" fmla="*/ 448 h 1308"/>
                <a:gd name="T20" fmla="*/ 1107 w 1441"/>
                <a:gd name="T21" fmla="*/ 487 h 1308"/>
                <a:gd name="T22" fmla="*/ 1107 w 1441"/>
                <a:gd name="T23" fmla="*/ 515 h 1308"/>
                <a:gd name="T24" fmla="*/ 1154 w 1441"/>
                <a:gd name="T25" fmla="*/ 544 h 1308"/>
                <a:gd name="T26" fmla="*/ 1154 w 1441"/>
                <a:gd name="T27" fmla="*/ 544 h 1308"/>
                <a:gd name="T28" fmla="*/ 1173 w 1441"/>
                <a:gd name="T29" fmla="*/ 630 h 1308"/>
                <a:gd name="T30" fmla="*/ 1221 w 1441"/>
                <a:gd name="T31" fmla="*/ 677 h 1308"/>
                <a:gd name="T32" fmla="*/ 1192 w 1441"/>
                <a:gd name="T33" fmla="*/ 811 h 1308"/>
                <a:gd name="T34" fmla="*/ 1173 w 1441"/>
                <a:gd name="T35" fmla="*/ 925 h 1308"/>
                <a:gd name="T36" fmla="*/ 1164 w 1441"/>
                <a:gd name="T37" fmla="*/ 992 h 1308"/>
                <a:gd name="T38" fmla="*/ 1154 w 1441"/>
                <a:gd name="T39" fmla="*/ 1040 h 1308"/>
                <a:gd name="T40" fmla="*/ 1240 w 1441"/>
                <a:gd name="T41" fmla="*/ 1087 h 1308"/>
                <a:gd name="T42" fmla="*/ 1402 w 1441"/>
                <a:gd name="T43" fmla="*/ 1183 h 1308"/>
                <a:gd name="T44" fmla="*/ 1383 w 1441"/>
                <a:gd name="T45" fmla="*/ 1259 h 1308"/>
                <a:gd name="T46" fmla="*/ 1383 w 1441"/>
                <a:gd name="T47" fmla="*/ 1259 h 1308"/>
                <a:gd name="T48" fmla="*/ 1335 w 1441"/>
                <a:gd name="T49" fmla="*/ 1192 h 1308"/>
                <a:gd name="T50" fmla="*/ 1221 w 1441"/>
                <a:gd name="T51" fmla="*/ 1135 h 1308"/>
                <a:gd name="T52" fmla="*/ 1011 w 1441"/>
                <a:gd name="T53" fmla="*/ 1250 h 1308"/>
                <a:gd name="T54" fmla="*/ 830 w 1441"/>
                <a:gd name="T55" fmla="*/ 1240 h 1308"/>
                <a:gd name="T56" fmla="*/ 658 w 1441"/>
                <a:gd name="T57" fmla="*/ 1250 h 1308"/>
                <a:gd name="T58" fmla="*/ 591 w 1441"/>
                <a:gd name="T59" fmla="*/ 1211 h 1308"/>
                <a:gd name="T60" fmla="*/ 496 w 1441"/>
                <a:gd name="T61" fmla="*/ 1268 h 1308"/>
                <a:gd name="T62" fmla="*/ 353 w 1441"/>
                <a:gd name="T63" fmla="*/ 1230 h 1308"/>
                <a:gd name="T64" fmla="*/ 277 w 1441"/>
                <a:gd name="T65" fmla="*/ 1049 h 1308"/>
                <a:gd name="T66" fmla="*/ 210 w 1441"/>
                <a:gd name="T67" fmla="*/ 935 h 1308"/>
                <a:gd name="T68" fmla="*/ 144 w 1441"/>
                <a:gd name="T69" fmla="*/ 820 h 1308"/>
                <a:gd name="T70" fmla="*/ 144 w 1441"/>
                <a:gd name="T71" fmla="*/ 820 h 1308"/>
                <a:gd name="T72" fmla="*/ 115 w 1441"/>
                <a:gd name="T73" fmla="*/ 754 h 1308"/>
                <a:gd name="T74" fmla="*/ 57 w 1441"/>
                <a:gd name="T75" fmla="*/ 477 h 1308"/>
                <a:gd name="T76" fmla="*/ 115 w 1441"/>
                <a:gd name="T77" fmla="*/ 258 h 1308"/>
                <a:gd name="T78" fmla="*/ 86 w 1441"/>
                <a:gd name="T79" fmla="*/ 115 h 1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41" h="1308">
                  <a:moveTo>
                    <a:pt x="86" y="115"/>
                  </a:moveTo>
                  <a:lnTo>
                    <a:pt x="86" y="115"/>
                  </a:lnTo>
                  <a:cubicBezTo>
                    <a:pt x="124" y="115"/>
                    <a:pt x="153" y="143"/>
                    <a:pt x="181" y="105"/>
                  </a:cubicBezTo>
                  <a:cubicBezTo>
                    <a:pt x="229" y="48"/>
                    <a:pt x="248" y="76"/>
                    <a:pt x="315" y="96"/>
                  </a:cubicBezTo>
                  <a:cubicBezTo>
                    <a:pt x="372" y="105"/>
                    <a:pt x="391" y="38"/>
                    <a:pt x="449" y="29"/>
                  </a:cubicBezTo>
                  <a:cubicBezTo>
                    <a:pt x="515" y="10"/>
                    <a:pt x="649" y="29"/>
                    <a:pt x="725" y="29"/>
                  </a:cubicBezTo>
                  <a:cubicBezTo>
                    <a:pt x="773" y="19"/>
                    <a:pt x="878" y="0"/>
                    <a:pt x="887" y="67"/>
                  </a:cubicBezTo>
                  <a:cubicBezTo>
                    <a:pt x="887" y="200"/>
                    <a:pt x="1059" y="96"/>
                    <a:pt x="1049" y="143"/>
                  </a:cubicBezTo>
                  <a:cubicBezTo>
                    <a:pt x="1030" y="220"/>
                    <a:pt x="1002" y="334"/>
                    <a:pt x="1068" y="401"/>
                  </a:cubicBezTo>
                  <a:cubicBezTo>
                    <a:pt x="1087" y="420"/>
                    <a:pt x="1107" y="420"/>
                    <a:pt x="1107" y="448"/>
                  </a:cubicBezTo>
                  <a:cubicBezTo>
                    <a:pt x="1107" y="458"/>
                    <a:pt x="1107" y="467"/>
                    <a:pt x="1107" y="487"/>
                  </a:cubicBezTo>
                  <a:cubicBezTo>
                    <a:pt x="1107" y="496"/>
                    <a:pt x="1107" y="506"/>
                    <a:pt x="1107" y="515"/>
                  </a:cubicBezTo>
                  <a:cubicBezTo>
                    <a:pt x="1154" y="544"/>
                    <a:pt x="1154" y="544"/>
                    <a:pt x="1154" y="544"/>
                  </a:cubicBezTo>
                  <a:lnTo>
                    <a:pt x="1154" y="544"/>
                  </a:lnTo>
                  <a:cubicBezTo>
                    <a:pt x="1154" y="572"/>
                    <a:pt x="1164" y="601"/>
                    <a:pt x="1173" y="630"/>
                  </a:cubicBezTo>
                  <a:cubicBezTo>
                    <a:pt x="1183" y="649"/>
                    <a:pt x="1202" y="658"/>
                    <a:pt x="1221" y="677"/>
                  </a:cubicBezTo>
                  <a:cubicBezTo>
                    <a:pt x="1259" y="725"/>
                    <a:pt x="1231" y="773"/>
                    <a:pt x="1192" y="811"/>
                  </a:cubicBezTo>
                  <a:cubicBezTo>
                    <a:pt x="1164" y="849"/>
                    <a:pt x="1164" y="887"/>
                    <a:pt x="1173" y="925"/>
                  </a:cubicBezTo>
                  <a:cubicBezTo>
                    <a:pt x="1173" y="954"/>
                    <a:pt x="1173" y="973"/>
                    <a:pt x="1164" y="992"/>
                  </a:cubicBezTo>
                  <a:cubicBezTo>
                    <a:pt x="1164" y="1011"/>
                    <a:pt x="1154" y="1021"/>
                    <a:pt x="1154" y="1040"/>
                  </a:cubicBezTo>
                  <a:cubicBezTo>
                    <a:pt x="1164" y="1068"/>
                    <a:pt x="1212" y="1087"/>
                    <a:pt x="1240" y="1087"/>
                  </a:cubicBezTo>
                  <a:cubicBezTo>
                    <a:pt x="1278" y="1087"/>
                    <a:pt x="1383" y="1145"/>
                    <a:pt x="1402" y="1183"/>
                  </a:cubicBezTo>
                  <a:cubicBezTo>
                    <a:pt x="1421" y="1221"/>
                    <a:pt x="1440" y="1259"/>
                    <a:pt x="1383" y="1259"/>
                  </a:cubicBezTo>
                  <a:lnTo>
                    <a:pt x="1383" y="1259"/>
                  </a:lnTo>
                  <a:cubicBezTo>
                    <a:pt x="1335" y="1259"/>
                    <a:pt x="1345" y="1221"/>
                    <a:pt x="1335" y="1192"/>
                  </a:cubicBezTo>
                  <a:cubicBezTo>
                    <a:pt x="1307" y="1164"/>
                    <a:pt x="1259" y="1145"/>
                    <a:pt x="1221" y="1135"/>
                  </a:cubicBezTo>
                  <a:cubicBezTo>
                    <a:pt x="1107" y="1097"/>
                    <a:pt x="1087" y="1202"/>
                    <a:pt x="1011" y="1250"/>
                  </a:cubicBezTo>
                  <a:cubicBezTo>
                    <a:pt x="954" y="1278"/>
                    <a:pt x="887" y="1240"/>
                    <a:pt x="830" y="1240"/>
                  </a:cubicBezTo>
                  <a:cubicBezTo>
                    <a:pt x="782" y="1240"/>
                    <a:pt x="706" y="1268"/>
                    <a:pt x="658" y="1250"/>
                  </a:cubicBezTo>
                  <a:cubicBezTo>
                    <a:pt x="630" y="1240"/>
                    <a:pt x="620" y="1211"/>
                    <a:pt x="591" y="1211"/>
                  </a:cubicBezTo>
                  <a:cubicBezTo>
                    <a:pt x="563" y="1202"/>
                    <a:pt x="525" y="1250"/>
                    <a:pt x="496" y="1268"/>
                  </a:cubicBezTo>
                  <a:cubicBezTo>
                    <a:pt x="420" y="1307"/>
                    <a:pt x="401" y="1268"/>
                    <a:pt x="353" y="1230"/>
                  </a:cubicBezTo>
                  <a:cubicBezTo>
                    <a:pt x="296" y="1173"/>
                    <a:pt x="306" y="1116"/>
                    <a:pt x="277" y="1049"/>
                  </a:cubicBezTo>
                  <a:cubicBezTo>
                    <a:pt x="258" y="1011"/>
                    <a:pt x="220" y="973"/>
                    <a:pt x="210" y="935"/>
                  </a:cubicBezTo>
                  <a:cubicBezTo>
                    <a:pt x="191" y="859"/>
                    <a:pt x="201" y="878"/>
                    <a:pt x="144" y="820"/>
                  </a:cubicBezTo>
                  <a:lnTo>
                    <a:pt x="144" y="820"/>
                  </a:lnTo>
                  <a:cubicBezTo>
                    <a:pt x="115" y="754"/>
                    <a:pt x="115" y="754"/>
                    <a:pt x="115" y="754"/>
                  </a:cubicBezTo>
                  <a:cubicBezTo>
                    <a:pt x="86" y="658"/>
                    <a:pt x="124" y="572"/>
                    <a:pt x="57" y="477"/>
                  </a:cubicBezTo>
                  <a:cubicBezTo>
                    <a:pt x="0" y="391"/>
                    <a:pt x="57" y="325"/>
                    <a:pt x="115" y="258"/>
                  </a:cubicBezTo>
                  <a:cubicBezTo>
                    <a:pt x="144" y="229"/>
                    <a:pt x="86" y="153"/>
                    <a:pt x="86" y="115"/>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63" name="Freeform 33"/>
            <p:cNvSpPr>
              <a:spLocks noChangeArrowheads="1"/>
            </p:cNvSpPr>
            <p:nvPr/>
          </p:nvSpPr>
          <p:spPr bwMode="auto">
            <a:xfrm>
              <a:off x="16525144" y="3647114"/>
              <a:ext cx="976450" cy="1661824"/>
            </a:xfrm>
            <a:custGeom>
              <a:avLst/>
              <a:gdLst>
                <a:gd name="T0" fmla="*/ 0 w 1965"/>
                <a:gd name="T1" fmla="*/ 1516 h 3348"/>
                <a:gd name="T2" fmla="*/ 153 w 1965"/>
                <a:gd name="T3" fmla="*/ 1382 h 3348"/>
                <a:gd name="T4" fmla="*/ 353 w 1965"/>
                <a:gd name="T5" fmla="*/ 1153 h 3348"/>
                <a:gd name="T6" fmla="*/ 391 w 1965"/>
                <a:gd name="T7" fmla="*/ 953 h 3348"/>
                <a:gd name="T8" fmla="*/ 458 w 1965"/>
                <a:gd name="T9" fmla="*/ 810 h 3348"/>
                <a:gd name="T10" fmla="*/ 534 w 1965"/>
                <a:gd name="T11" fmla="*/ 686 h 3348"/>
                <a:gd name="T12" fmla="*/ 630 w 1965"/>
                <a:gd name="T13" fmla="*/ 591 h 3348"/>
                <a:gd name="T14" fmla="*/ 716 w 1965"/>
                <a:gd name="T15" fmla="*/ 514 h 3348"/>
                <a:gd name="T16" fmla="*/ 801 w 1965"/>
                <a:gd name="T17" fmla="*/ 505 h 3348"/>
                <a:gd name="T18" fmla="*/ 839 w 1965"/>
                <a:gd name="T19" fmla="*/ 286 h 3348"/>
                <a:gd name="T20" fmla="*/ 992 w 1965"/>
                <a:gd name="T21" fmla="*/ 190 h 3348"/>
                <a:gd name="T22" fmla="*/ 1240 w 1965"/>
                <a:gd name="T23" fmla="*/ 47 h 3348"/>
                <a:gd name="T24" fmla="*/ 1544 w 1965"/>
                <a:gd name="T25" fmla="*/ 343 h 3348"/>
                <a:gd name="T26" fmla="*/ 1783 w 1965"/>
                <a:gd name="T27" fmla="*/ 448 h 3348"/>
                <a:gd name="T28" fmla="*/ 1811 w 1965"/>
                <a:gd name="T29" fmla="*/ 667 h 3348"/>
                <a:gd name="T30" fmla="*/ 1964 w 1965"/>
                <a:gd name="T31" fmla="*/ 763 h 3348"/>
                <a:gd name="T32" fmla="*/ 1945 w 1965"/>
                <a:gd name="T33" fmla="*/ 839 h 3348"/>
                <a:gd name="T34" fmla="*/ 1868 w 1965"/>
                <a:gd name="T35" fmla="*/ 953 h 3348"/>
                <a:gd name="T36" fmla="*/ 1649 w 1965"/>
                <a:gd name="T37" fmla="*/ 886 h 3348"/>
                <a:gd name="T38" fmla="*/ 1496 w 1965"/>
                <a:gd name="T39" fmla="*/ 991 h 3348"/>
                <a:gd name="T40" fmla="*/ 1450 w 1965"/>
                <a:gd name="T41" fmla="*/ 1153 h 3348"/>
                <a:gd name="T42" fmla="*/ 1240 w 1965"/>
                <a:gd name="T43" fmla="*/ 1535 h 3348"/>
                <a:gd name="T44" fmla="*/ 1173 w 1965"/>
                <a:gd name="T45" fmla="*/ 2117 h 3348"/>
                <a:gd name="T46" fmla="*/ 1192 w 1965"/>
                <a:gd name="T47" fmla="*/ 2365 h 3348"/>
                <a:gd name="T48" fmla="*/ 1288 w 1965"/>
                <a:gd name="T49" fmla="*/ 2632 h 3348"/>
                <a:gd name="T50" fmla="*/ 1250 w 1965"/>
                <a:gd name="T51" fmla="*/ 2670 h 3348"/>
                <a:gd name="T52" fmla="*/ 1154 w 1965"/>
                <a:gd name="T53" fmla="*/ 2899 h 3348"/>
                <a:gd name="T54" fmla="*/ 1030 w 1965"/>
                <a:gd name="T55" fmla="*/ 3242 h 3348"/>
                <a:gd name="T56" fmla="*/ 582 w 1965"/>
                <a:gd name="T57" fmla="*/ 3270 h 3348"/>
                <a:gd name="T58" fmla="*/ 496 w 1965"/>
                <a:gd name="T59" fmla="*/ 3118 h 3348"/>
                <a:gd name="T60" fmla="*/ 363 w 1965"/>
                <a:gd name="T61" fmla="*/ 2927 h 3348"/>
                <a:gd name="T62" fmla="*/ 296 w 1965"/>
                <a:gd name="T63" fmla="*/ 2870 h 3348"/>
                <a:gd name="T64" fmla="*/ 296 w 1965"/>
                <a:gd name="T65" fmla="*/ 2813 h 3348"/>
                <a:gd name="T66" fmla="*/ 296 w 1965"/>
                <a:gd name="T67" fmla="*/ 2708 h 3348"/>
                <a:gd name="T68" fmla="*/ 277 w 1965"/>
                <a:gd name="T69" fmla="*/ 2355 h 3348"/>
                <a:gd name="T70" fmla="*/ 229 w 1965"/>
                <a:gd name="T71" fmla="*/ 2231 h 3348"/>
                <a:gd name="T72" fmla="*/ 248 w 1965"/>
                <a:gd name="T73" fmla="*/ 2155 h 3348"/>
                <a:gd name="T74" fmla="*/ 0 w 1965"/>
                <a:gd name="T75" fmla="*/ 2012 h 3348"/>
                <a:gd name="T76" fmla="*/ 19 w 1965"/>
                <a:gd name="T77" fmla="*/ 1897 h 3348"/>
                <a:gd name="T78" fmla="*/ 67 w 1965"/>
                <a:gd name="T79" fmla="*/ 1649 h 3348"/>
                <a:gd name="T80" fmla="*/ 0 w 1965"/>
                <a:gd name="T81" fmla="*/ 1516 h 3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965" h="3348">
                  <a:moveTo>
                    <a:pt x="0" y="1516"/>
                  </a:moveTo>
                  <a:lnTo>
                    <a:pt x="0" y="1516"/>
                  </a:lnTo>
                  <a:cubicBezTo>
                    <a:pt x="38" y="1506"/>
                    <a:pt x="48" y="1497"/>
                    <a:pt x="77" y="1468"/>
                  </a:cubicBezTo>
                  <a:cubicBezTo>
                    <a:pt x="105" y="1430"/>
                    <a:pt x="86" y="1382"/>
                    <a:pt x="153" y="1382"/>
                  </a:cubicBezTo>
                  <a:cubicBezTo>
                    <a:pt x="248" y="1382"/>
                    <a:pt x="258" y="1297"/>
                    <a:pt x="315" y="1230"/>
                  </a:cubicBezTo>
                  <a:cubicBezTo>
                    <a:pt x="334" y="1211"/>
                    <a:pt x="363" y="1182"/>
                    <a:pt x="353" y="1153"/>
                  </a:cubicBezTo>
                  <a:cubicBezTo>
                    <a:pt x="344" y="1115"/>
                    <a:pt x="344" y="1077"/>
                    <a:pt x="353" y="1030"/>
                  </a:cubicBezTo>
                  <a:cubicBezTo>
                    <a:pt x="363" y="1010"/>
                    <a:pt x="372" y="972"/>
                    <a:pt x="391" y="953"/>
                  </a:cubicBezTo>
                  <a:cubicBezTo>
                    <a:pt x="429" y="934"/>
                    <a:pt x="467" y="963"/>
                    <a:pt x="487" y="905"/>
                  </a:cubicBezTo>
                  <a:cubicBezTo>
                    <a:pt x="496" y="877"/>
                    <a:pt x="467" y="839"/>
                    <a:pt x="458" y="810"/>
                  </a:cubicBezTo>
                  <a:cubicBezTo>
                    <a:pt x="458" y="791"/>
                    <a:pt x="448" y="724"/>
                    <a:pt x="467" y="715"/>
                  </a:cubicBezTo>
                  <a:cubicBezTo>
                    <a:pt x="487" y="715"/>
                    <a:pt x="515" y="705"/>
                    <a:pt x="534" y="686"/>
                  </a:cubicBezTo>
                  <a:cubicBezTo>
                    <a:pt x="553" y="667"/>
                    <a:pt x="553" y="638"/>
                    <a:pt x="582" y="610"/>
                  </a:cubicBezTo>
                  <a:cubicBezTo>
                    <a:pt x="601" y="600"/>
                    <a:pt x="611" y="600"/>
                    <a:pt x="630" y="591"/>
                  </a:cubicBezTo>
                  <a:cubicBezTo>
                    <a:pt x="639" y="572"/>
                    <a:pt x="658" y="562"/>
                    <a:pt x="677" y="543"/>
                  </a:cubicBezTo>
                  <a:cubicBezTo>
                    <a:pt x="716" y="514"/>
                    <a:pt x="716" y="514"/>
                    <a:pt x="716" y="514"/>
                  </a:cubicBezTo>
                  <a:lnTo>
                    <a:pt x="716" y="514"/>
                  </a:lnTo>
                  <a:cubicBezTo>
                    <a:pt x="725" y="514"/>
                    <a:pt x="792" y="514"/>
                    <a:pt x="801" y="505"/>
                  </a:cubicBezTo>
                  <a:cubicBezTo>
                    <a:pt x="811" y="467"/>
                    <a:pt x="801" y="409"/>
                    <a:pt x="801" y="371"/>
                  </a:cubicBezTo>
                  <a:cubicBezTo>
                    <a:pt x="811" y="343"/>
                    <a:pt x="811" y="295"/>
                    <a:pt x="839" y="286"/>
                  </a:cubicBezTo>
                  <a:cubicBezTo>
                    <a:pt x="859" y="276"/>
                    <a:pt x="887" y="295"/>
                    <a:pt x="906" y="276"/>
                  </a:cubicBezTo>
                  <a:cubicBezTo>
                    <a:pt x="935" y="247"/>
                    <a:pt x="963" y="200"/>
                    <a:pt x="992" y="190"/>
                  </a:cubicBezTo>
                  <a:cubicBezTo>
                    <a:pt x="1040" y="171"/>
                    <a:pt x="1059" y="200"/>
                    <a:pt x="1106" y="152"/>
                  </a:cubicBezTo>
                  <a:cubicBezTo>
                    <a:pt x="1145" y="114"/>
                    <a:pt x="1183" y="76"/>
                    <a:pt x="1240" y="47"/>
                  </a:cubicBezTo>
                  <a:cubicBezTo>
                    <a:pt x="1316" y="0"/>
                    <a:pt x="1393" y="142"/>
                    <a:pt x="1431" y="181"/>
                  </a:cubicBezTo>
                  <a:cubicBezTo>
                    <a:pt x="1487" y="238"/>
                    <a:pt x="1496" y="286"/>
                    <a:pt x="1544" y="343"/>
                  </a:cubicBezTo>
                  <a:cubicBezTo>
                    <a:pt x="1630" y="457"/>
                    <a:pt x="1668" y="162"/>
                    <a:pt x="1716" y="314"/>
                  </a:cubicBezTo>
                  <a:cubicBezTo>
                    <a:pt x="1735" y="381"/>
                    <a:pt x="1744" y="400"/>
                    <a:pt x="1783" y="448"/>
                  </a:cubicBezTo>
                  <a:cubicBezTo>
                    <a:pt x="1802" y="486"/>
                    <a:pt x="1744" y="553"/>
                    <a:pt x="1763" y="591"/>
                  </a:cubicBezTo>
                  <a:cubicBezTo>
                    <a:pt x="1802" y="619"/>
                    <a:pt x="1802" y="629"/>
                    <a:pt x="1811" y="667"/>
                  </a:cubicBezTo>
                  <a:cubicBezTo>
                    <a:pt x="1821" y="705"/>
                    <a:pt x="1811" y="753"/>
                    <a:pt x="1849" y="772"/>
                  </a:cubicBezTo>
                  <a:cubicBezTo>
                    <a:pt x="1878" y="781"/>
                    <a:pt x="1945" y="743"/>
                    <a:pt x="1964" y="763"/>
                  </a:cubicBezTo>
                  <a:lnTo>
                    <a:pt x="1964" y="763"/>
                  </a:lnTo>
                  <a:cubicBezTo>
                    <a:pt x="1945" y="839"/>
                    <a:pt x="1945" y="839"/>
                    <a:pt x="1945" y="839"/>
                  </a:cubicBezTo>
                  <a:cubicBezTo>
                    <a:pt x="1868" y="953"/>
                    <a:pt x="1868" y="953"/>
                    <a:pt x="1868" y="953"/>
                  </a:cubicBezTo>
                  <a:lnTo>
                    <a:pt x="1868" y="953"/>
                  </a:lnTo>
                  <a:cubicBezTo>
                    <a:pt x="1792" y="943"/>
                    <a:pt x="1792" y="943"/>
                    <a:pt x="1792" y="943"/>
                  </a:cubicBezTo>
                  <a:cubicBezTo>
                    <a:pt x="1744" y="915"/>
                    <a:pt x="1716" y="877"/>
                    <a:pt x="1649" y="886"/>
                  </a:cubicBezTo>
                  <a:cubicBezTo>
                    <a:pt x="1601" y="896"/>
                    <a:pt x="1573" y="925"/>
                    <a:pt x="1516" y="915"/>
                  </a:cubicBezTo>
                  <a:cubicBezTo>
                    <a:pt x="1477" y="905"/>
                    <a:pt x="1496" y="972"/>
                    <a:pt x="1496" y="991"/>
                  </a:cubicBezTo>
                  <a:cubicBezTo>
                    <a:pt x="1496" y="1010"/>
                    <a:pt x="1477" y="1020"/>
                    <a:pt x="1468" y="1039"/>
                  </a:cubicBezTo>
                  <a:cubicBezTo>
                    <a:pt x="1459" y="1077"/>
                    <a:pt x="1506" y="1134"/>
                    <a:pt x="1450" y="1153"/>
                  </a:cubicBezTo>
                  <a:cubicBezTo>
                    <a:pt x="1345" y="1192"/>
                    <a:pt x="1421" y="1249"/>
                    <a:pt x="1373" y="1315"/>
                  </a:cubicBezTo>
                  <a:cubicBezTo>
                    <a:pt x="1335" y="1392"/>
                    <a:pt x="1268" y="1449"/>
                    <a:pt x="1240" y="1535"/>
                  </a:cubicBezTo>
                  <a:cubicBezTo>
                    <a:pt x="1230" y="1592"/>
                    <a:pt x="1230" y="1659"/>
                    <a:pt x="1211" y="1716"/>
                  </a:cubicBezTo>
                  <a:cubicBezTo>
                    <a:pt x="1183" y="1821"/>
                    <a:pt x="1164" y="1993"/>
                    <a:pt x="1173" y="2117"/>
                  </a:cubicBezTo>
                  <a:cubicBezTo>
                    <a:pt x="1202" y="2155"/>
                    <a:pt x="1268" y="2183"/>
                    <a:pt x="1259" y="2240"/>
                  </a:cubicBezTo>
                  <a:cubicBezTo>
                    <a:pt x="1250" y="2279"/>
                    <a:pt x="1211" y="2327"/>
                    <a:pt x="1192" y="2365"/>
                  </a:cubicBezTo>
                  <a:cubicBezTo>
                    <a:pt x="1173" y="2403"/>
                    <a:pt x="1145" y="2536"/>
                    <a:pt x="1211" y="2555"/>
                  </a:cubicBezTo>
                  <a:cubicBezTo>
                    <a:pt x="1250" y="2565"/>
                    <a:pt x="1307" y="2574"/>
                    <a:pt x="1288" y="2632"/>
                  </a:cubicBezTo>
                  <a:cubicBezTo>
                    <a:pt x="1250" y="2670"/>
                    <a:pt x="1250" y="2670"/>
                    <a:pt x="1250" y="2670"/>
                  </a:cubicBezTo>
                  <a:lnTo>
                    <a:pt x="1250" y="2670"/>
                  </a:lnTo>
                  <a:cubicBezTo>
                    <a:pt x="1192" y="2746"/>
                    <a:pt x="1192" y="2746"/>
                    <a:pt x="1192" y="2746"/>
                  </a:cubicBezTo>
                  <a:cubicBezTo>
                    <a:pt x="1173" y="2794"/>
                    <a:pt x="1173" y="2851"/>
                    <a:pt x="1154" y="2899"/>
                  </a:cubicBezTo>
                  <a:cubicBezTo>
                    <a:pt x="1125" y="2946"/>
                    <a:pt x="1106" y="2956"/>
                    <a:pt x="1116" y="3013"/>
                  </a:cubicBezTo>
                  <a:cubicBezTo>
                    <a:pt x="1135" y="3147"/>
                    <a:pt x="1135" y="3156"/>
                    <a:pt x="1030" y="3242"/>
                  </a:cubicBezTo>
                  <a:cubicBezTo>
                    <a:pt x="944" y="3309"/>
                    <a:pt x="935" y="3280"/>
                    <a:pt x="839" y="3270"/>
                  </a:cubicBezTo>
                  <a:cubicBezTo>
                    <a:pt x="782" y="3261"/>
                    <a:pt x="611" y="3347"/>
                    <a:pt x="582" y="3270"/>
                  </a:cubicBezTo>
                  <a:cubicBezTo>
                    <a:pt x="572" y="3232"/>
                    <a:pt x="572" y="3194"/>
                    <a:pt x="553" y="3147"/>
                  </a:cubicBezTo>
                  <a:cubicBezTo>
                    <a:pt x="534" y="3128"/>
                    <a:pt x="506" y="3128"/>
                    <a:pt x="496" y="3118"/>
                  </a:cubicBezTo>
                  <a:cubicBezTo>
                    <a:pt x="477" y="3099"/>
                    <a:pt x="477" y="3061"/>
                    <a:pt x="467" y="3032"/>
                  </a:cubicBezTo>
                  <a:cubicBezTo>
                    <a:pt x="448" y="2946"/>
                    <a:pt x="391" y="2994"/>
                    <a:pt x="363" y="2927"/>
                  </a:cubicBezTo>
                  <a:cubicBezTo>
                    <a:pt x="353" y="2899"/>
                    <a:pt x="334" y="2870"/>
                    <a:pt x="296" y="2870"/>
                  </a:cubicBezTo>
                  <a:lnTo>
                    <a:pt x="296" y="2870"/>
                  </a:lnTo>
                  <a:cubicBezTo>
                    <a:pt x="296" y="2861"/>
                    <a:pt x="305" y="2851"/>
                    <a:pt x="296" y="2841"/>
                  </a:cubicBezTo>
                  <a:cubicBezTo>
                    <a:pt x="296" y="2832"/>
                    <a:pt x="296" y="2822"/>
                    <a:pt x="296" y="2813"/>
                  </a:cubicBezTo>
                  <a:cubicBezTo>
                    <a:pt x="296" y="2803"/>
                    <a:pt x="305" y="2784"/>
                    <a:pt x="315" y="2765"/>
                  </a:cubicBezTo>
                  <a:cubicBezTo>
                    <a:pt x="315" y="2746"/>
                    <a:pt x="305" y="2727"/>
                    <a:pt x="296" y="2708"/>
                  </a:cubicBezTo>
                  <a:cubicBezTo>
                    <a:pt x="315" y="2651"/>
                    <a:pt x="334" y="2565"/>
                    <a:pt x="296" y="2507"/>
                  </a:cubicBezTo>
                  <a:cubicBezTo>
                    <a:pt x="267" y="2469"/>
                    <a:pt x="267" y="2403"/>
                    <a:pt x="277" y="2355"/>
                  </a:cubicBezTo>
                  <a:cubicBezTo>
                    <a:pt x="277" y="2327"/>
                    <a:pt x="258" y="2307"/>
                    <a:pt x="239" y="2298"/>
                  </a:cubicBezTo>
                  <a:cubicBezTo>
                    <a:pt x="229" y="2231"/>
                    <a:pt x="229" y="2231"/>
                    <a:pt x="229" y="2231"/>
                  </a:cubicBezTo>
                  <a:lnTo>
                    <a:pt x="229" y="2231"/>
                  </a:lnTo>
                  <a:cubicBezTo>
                    <a:pt x="286" y="2231"/>
                    <a:pt x="267" y="2193"/>
                    <a:pt x="248" y="2155"/>
                  </a:cubicBezTo>
                  <a:cubicBezTo>
                    <a:pt x="229" y="2117"/>
                    <a:pt x="124" y="2059"/>
                    <a:pt x="86" y="2059"/>
                  </a:cubicBezTo>
                  <a:cubicBezTo>
                    <a:pt x="58" y="2059"/>
                    <a:pt x="10" y="2040"/>
                    <a:pt x="0" y="2012"/>
                  </a:cubicBezTo>
                  <a:cubicBezTo>
                    <a:pt x="0" y="1993"/>
                    <a:pt x="10" y="1983"/>
                    <a:pt x="10" y="1964"/>
                  </a:cubicBezTo>
                  <a:cubicBezTo>
                    <a:pt x="19" y="1945"/>
                    <a:pt x="19" y="1926"/>
                    <a:pt x="19" y="1897"/>
                  </a:cubicBezTo>
                  <a:cubicBezTo>
                    <a:pt x="10" y="1859"/>
                    <a:pt x="10" y="1821"/>
                    <a:pt x="38" y="1783"/>
                  </a:cubicBezTo>
                  <a:cubicBezTo>
                    <a:pt x="77" y="1745"/>
                    <a:pt x="105" y="1697"/>
                    <a:pt x="67" y="1649"/>
                  </a:cubicBezTo>
                  <a:cubicBezTo>
                    <a:pt x="48" y="1630"/>
                    <a:pt x="29" y="1621"/>
                    <a:pt x="19" y="1602"/>
                  </a:cubicBezTo>
                  <a:cubicBezTo>
                    <a:pt x="10" y="1573"/>
                    <a:pt x="0" y="1544"/>
                    <a:pt x="0" y="1516"/>
                  </a:cubicBezTo>
                </a:path>
              </a:pathLst>
            </a:custGeom>
            <a:grpFill/>
            <a:ln w="28575" cap="flat" cmpd="sng">
              <a:solidFill>
                <a:schemeClr val="bg1"/>
              </a:solidFill>
              <a:bevel/>
              <a:headEnd/>
              <a:tailEnd/>
            </a:ln>
            <a:effectLst/>
          </p:spPr>
          <p:txBody>
            <a:bodyPr wrap="none" anchor="ctr"/>
            <a:lstStyle/>
            <a:p>
              <a:endParaRPr lang="en-US">
                <a:latin typeface="Poppins Light" charset="0"/>
              </a:endParaRPr>
            </a:p>
          </p:txBody>
        </p:sp>
        <p:sp>
          <p:nvSpPr>
            <p:cNvPr id="64" name="Freeform 34"/>
            <p:cNvSpPr>
              <a:spLocks noChangeArrowheads="1"/>
            </p:cNvSpPr>
            <p:nvPr/>
          </p:nvSpPr>
          <p:spPr bwMode="auto">
            <a:xfrm>
              <a:off x="14427746" y="4991462"/>
              <a:ext cx="1462485" cy="1681530"/>
            </a:xfrm>
            <a:custGeom>
              <a:avLst/>
              <a:gdLst>
                <a:gd name="T0" fmla="*/ 1926 w 2947"/>
                <a:gd name="T1" fmla="*/ 1183 h 3386"/>
                <a:gd name="T2" fmla="*/ 1974 w 2947"/>
                <a:gd name="T3" fmla="*/ 1421 h 3386"/>
                <a:gd name="T4" fmla="*/ 2126 w 2947"/>
                <a:gd name="T5" fmla="*/ 1554 h 3386"/>
                <a:gd name="T6" fmla="*/ 2422 w 2947"/>
                <a:gd name="T7" fmla="*/ 1573 h 3386"/>
                <a:gd name="T8" fmla="*/ 2632 w 2947"/>
                <a:gd name="T9" fmla="*/ 1640 h 3386"/>
                <a:gd name="T10" fmla="*/ 2784 w 2947"/>
                <a:gd name="T11" fmla="*/ 1888 h 3386"/>
                <a:gd name="T12" fmla="*/ 2813 w 2947"/>
                <a:gd name="T13" fmla="*/ 2508 h 3386"/>
                <a:gd name="T14" fmla="*/ 2746 w 2947"/>
                <a:gd name="T15" fmla="*/ 2670 h 3386"/>
                <a:gd name="T16" fmla="*/ 2832 w 2947"/>
                <a:gd name="T17" fmla="*/ 2785 h 3386"/>
                <a:gd name="T18" fmla="*/ 2870 w 2947"/>
                <a:gd name="T19" fmla="*/ 2823 h 3386"/>
                <a:gd name="T20" fmla="*/ 2870 w 2947"/>
                <a:gd name="T21" fmla="*/ 2928 h 3386"/>
                <a:gd name="T22" fmla="*/ 2908 w 2947"/>
                <a:gd name="T23" fmla="*/ 2966 h 3386"/>
                <a:gd name="T24" fmla="*/ 2946 w 2947"/>
                <a:gd name="T25" fmla="*/ 3023 h 3386"/>
                <a:gd name="T26" fmla="*/ 2908 w 2947"/>
                <a:gd name="T27" fmla="*/ 3052 h 3386"/>
                <a:gd name="T28" fmla="*/ 2889 w 2947"/>
                <a:gd name="T29" fmla="*/ 3109 h 3386"/>
                <a:gd name="T30" fmla="*/ 2794 w 2947"/>
                <a:gd name="T31" fmla="*/ 3214 h 3386"/>
                <a:gd name="T32" fmla="*/ 2565 w 2947"/>
                <a:gd name="T33" fmla="*/ 3204 h 3386"/>
                <a:gd name="T34" fmla="*/ 2222 w 2947"/>
                <a:gd name="T35" fmla="*/ 3300 h 3386"/>
                <a:gd name="T36" fmla="*/ 1945 w 2947"/>
                <a:gd name="T37" fmla="*/ 3328 h 3386"/>
                <a:gd name="T38" fmla="*/ 1716 w 2947"/>
                <a:gd name="T39" fmla="*/ 3385 h 3386"/>
                <a:gd name="T40" fmla="*/ 1716 w 2947"/>
                <a:gd name="T41" fmla="*/ 3366 h 3386"/>
                <a:gd name="T42" fmla="*/ 1640 w 2947"/>
                <a:gd name="T43" fmla="*/ 3233 h 3386"/>
                <a:gd name="T44" fmla="*/ 1573 w 2947"/>
                <a:gd name="T45" fmla="*/ 3090 h 3386"/>
                <a:gd name="T46" fmla="*/ 1430 w 2947"/>
                <a:gd name="T47" fmla="*/ 2889 h 3386"/>
                <a:gd name="T48" fmla="*/ 1239 w 2947"/>
                <a:gd name="T49" fmla="*/ 2708 h 3386"/>
                <a:gd name="T50" fmla="*/ 839 w 2947"/>
                <a:gd name="T51" fmla="*/ 2393 h 3386"/>
                <a:gd name="T52" fmla="*/ 696 w 2947"/>
                <a:gd name="T53" fmla="*/ 2231 h 3386"/>
                <a:gd name="T54" fmla="*/ 505 w 2947"/>
                <a:gd name="T55" fmla="*/ 1888 h 3386"/>
                <a:gd name="T56" fmla="*/ 276 w 2947"/>
                <a:gd name="T57" fmla="*/ 1631 h 3386"/>
                <a:gd name="T58" fmla="*/ 143 w 2947"/>
                <a:gd name="T59" fmla="*/ 1325 h 3386"/>
                <a:gd name="T60" fmla="*/ 66 w 2947"/>
                <a:gd name="T61" fmla="*/ 915 h 3386"/>
                <a:gd name="T62" fmla="*/ 181 w 2947"/>
                <a:gd name="T63" fmla="*/ 753 h 3386"/>
                <a:gd name="T64" fmla="*/ 372 w 2947"/>
                <a:gd name="T65" fmla="*/ 667 h 3386"/>
                <a:gd name="T66" fmla="*/ 620 w 2947"/>
                <a:gd name="T67" fmla="*/ 496 h 3386"/>
                <a:gd name="T68" fmla="*/ 715 w 2947"/>
                <a:gd name="T69" fmla="*/ 315 h 3386"/>
                <a:gd name="T70" fmla="*/ 677 w 2947"/>
                <a:gd name="T71" fmla="*/ 0 h 3386"/>
                <a:gd name="T72" fmla="*/ 801 w 2947"/>
                <a:gd name="T73" fmla="*/ 57 h 3386"/>
                <a:gd name="T74" fmla="*/ 944 w 2947"/>
                <a:gd name="T75" fmla="*/ 248 h 3386"/>
                <a:gd name="T76" fmla="*/ 1077 w 2947"/>
                <a:gd name="T77" fmla="*/ 467 h 3386"/>
                <a:gd name="T78" fmla="*/ 1335 w 2947"/>
                <a:gd name="T79" fmla="*/ 725 h 3386"/>
                <a:gd name="T80" fmla="*/ 1430 w 2947"/>
                <a:gd name="T81" fmla="*/ 868 h 3386"/>
                <a:gd name="T82" fmla="*/ 1468 w 2947"/>
                <a:gd name="T83" fmla="*/ 1039 h 3386"/>
                <a:gd name="T84" fmla="*/ 1678 w 2947"/>
                <a:gd name="T85" fmla="*/ 1125 h 3386"/>
                <a:gd name="T86" fmla="*/ 1850 w 2947"/>
                <a:gd name="T87" fmla="*/ 1163 h 3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947" h="3386">
                  <a:moveTo>
                    <a:pt x="1926" y="1183"/>
                  </a:moveTo>
                  <a:lnTo>
                    <a:pt x="1926" y="1183"/>
                  </a:lnTo>
                  <a:cubicBezTo>
                    <a:pt x="1974" y="1297"/>
                    <a:pt x="1974" y="1297"/>
                    <a:pt x="1974" y="1297"/>
                  </a:cubicBezTo>
                  <a:cubicBezTo>
                    <a:pt x="1974" y="1345"/>
                    <a:pt x="1917" y="1383"/>
                    <a:pt x="1974" y="1421"/>
                  </a:cubicBezTo>
                  <a:cubicBezTo>
                    <a:pt x="2002" y="1450"/>
                    <a:pt x="1983" y="1507"/>
                    <a:pt x="2012" y="1545"/>
                  </a:cubicBezTo>
                  <a:cubicBezTo>
                    <a:pt x="2040" y="1583"/>
                    <a:pt x="2088" y="1564"/>
                    <a:pt x="2126" y="1554"/>
                  </a:cubicBezTo>
                  <a:cubicBezTo>
                    <a:pt x="2193" y="1545"/>
                    <a:pt x="2222" y="1659"/>
                    <a:pt x="2298" y="1669"/>
                  </a:cubicBezTo>
                  <a:cubicBezTo>
                    <a:pt x="2393" y="1678"/>
                    <a:pt x="2384" y="1631"/>
                    <a:pt x="2422" y="1573"/>
                  </a:cubicBezTo>
                  <a:cubicBezTo>
                    <a:pt x="2451" y="1526"/>
                    <a:pt x="2479" y="1526"/>
                    <a:pt x="2527" y="1526"/>
                  </a:cubicBezTo>
                  <a:cubicBezTo>
                    <a:pt x="2613" y="1507"/>
                    <a:pt x="2575" y="1592"/>
                    <a:pt x="2632" y="1640"/>
                  </a:cubicBezTo>
                  <a:cubicBezTo>
                    <a:pt x="2689" y="1697"/>
                    <a:pt x="2746" y="1678"/>
                    <a:pt x="2794" y="1754"/>
                  </a:cubicBezTo>
                  <a:cubicBezTo>
                    <a:pt x="2832" y="1821"/>
                    <a:pt x="2784" y="1821"/>
                    <a:pt x="2784" y="1888"/>
                  </a:cubicBezTo>
                  <a:cubicBezTo>
                    <a:pt x="2784" y="1926"/>
                    <a:pt x="2813" y="1964"/>
                    <a:pt x="2822" y="2003"/>
                  </a:cubicBezTo>
                  <a:cubicBezTo>
                    <a:pt x="2851" y="2155"/>
                    <a:pt x="2813" y="2355"/>
                    <a:pt x="2813" y="2508"/>
                  </a:cubicBezTo>
                  <a:cubicBezTo>
                    <a:pt x="2803" y="2527"/>
                    <a:pt x="2794" y="2546"/>
                    <a:pt x="2784" y="2556"/>
                  </a:cubicBezTo>
                  <a:cubicBezTo>
                    <a:pt x="2756" y="2584"/>
                    <a:pt x="2737" y="2622"/>
                    <a:pt x="2746" y="2670"/>
                  </a:cubicBezTo>
                  <a:cubicBezTo>
                    <a:pt x="2746" y="2689"/>
                    <a:pt x="2756" y="2718"/>
                    <a:pt x="2775" y="2727"/>
                  </a:cubicBezTo>
                  <a:cubicBezTo>
                    <a:pt x="2794" y="2747"/>
                    <a:pt x="2813" y="2775"/>
                    <a:pt x="2832" y="2785"/>
                  </a:cubicBezTo>
                  <a:cubicBezTo>
                    <a:pt x="2870" y="2823"/>
                    <a:pt x="2870" y="2823"/>
                    <a:pt x="2870" y="2823"/>
                  </a:cubicBezTo>
                  <a:lnTo>
                    <a:pt x="2870" y="2823"/>
                  </a:lnTo>
                  <a:cubicBezTo>
                    <a:pt x="2870" y="2832"/>
                    <a:pt x="2880" y="2832"/>
                    <a:pt x="2889" y="2842"/>
                  </a:cubicBezTo>
                  <a:cubicBezTo>
                    <a:pt x="2899" y="2851"/>
                    <a:pt x="2851" y="2899"/>
                    <a:pt x="2870" y="2928"/>
                  </a:cubicBezTo>
                  <a:cubicBezTo>
                    <a:pt x="2880" y="2928"/>
                    <a:pt x="2889" y="2937"/>
                    <a:pt x="2889" y="2947"/>
                  </a:cubicBezTo>
                  <a:cubicBezTo>
                    <a:pt x="2899" y="2956"/>
                    <a:pt x="2899" y="2966"/>
                    <a:pt x="2908" y="2966"/>
                  </a:cubicBezTo>
                  <a:cubicBezTo>
                    <a:pt x="2927" y="2975"/>
                    <a:pt x="2927" y="2975"/>
                    <a:pt x="2937" y="2994"/>
                  </a:cubicBezTo>
                  <a:cubicBezTo>
                    <a:pt x="2946" y="3023"/>
                    <a:pt x="2946" y="3023"/>
                    <a:pt x="2946" y="3023"/>
                  </a:cubicBezTo>
                  <a:lnTo>
                    <a:pt x="2946" y="3023"/>
                  </a:lnTo>
                  <a:cubicBezTo>
                    <a:pt x="2908" y="3052"/>
                    <a:pt x="2908" y="3052"/>
                    <a:pt x="2908" y="3052"/>
                  </a:cubicBezTo>
                  <a:cubicBezTo>
                    <a:pt x="2899" y="3061"/>
                    <a:pt x="2899" y="3071"/>
                    <a:pt x="2899" y="3080"/>
                  </a:cubicBezTo>
                  <a:cubicBezTo>
                    <a:pt x="2889" y="3090"/>
                    <a:pt x="2889" y="3099"/>
                    <a:pt x="2889" y="3109"/>
                  </a:cubicBezTo>
                  <a:cubicBezTo>
                    <a:pt x="2899" y="3128"/>
                    <a:pt x="2889" y="3147"/>
                    <a:pt x="2880" y="3166"/>
                  </a:cubicBezTo>
                  <a:cubicBezTo>
                    <a:pt x="2794" y="3214"/>
                    <a:pt x="2794" y="3214"/>
                    <a:pt x="2794" y="3214"/>
                  </a:cubicBezTo>
                  <a:cubicBezTo>
                    <a:pt x="2746" y="3233"/>
                    <a:pt x="2698" y="3242"/>
                    <a:pt x="2651" y="3223"/>
                  </a:cubicBezTo>
                  <a:cubicBezTo>
                    <a:pt x="2622" y="3204"/>
                    <a:pt x="2593" y="3185"/>
                    <a:pt x="2565" y="3204"/>
                  </a:cubicBezTo>
                  <a:cubicBezTo>
                    <a:pt x="2489" y="3252"/>
                    <a:pt x="2460" y="3376"/>
                    <a:pt x="2336" y="3328"/>
                  </a:cubicBezTo>
                  <a:cubicBezTo>
                    <a:pt x="2307" y="3318"/>
                    <a:pt x="2250" y="3281"/>
                    <a:pt x="2222" y="3300"/>
                  </a:cubicBezTo>
                  <a:cubicBezTo>
                    <a:pt x="2164" y="3328"/>
                    <a:pt x="2069" y="3366"/>
                    <a:pt x="2012" y="3338"/>
                  </a:cubicBezTo>
                  <a:cubicBezTo>
                    <a:pt x="1983" y="3328"/>
                    <a:pt x="1964" y="3300"/>
                    <a:pt x="1945" y="3328"/>
                  </a:cubicBezTo>
                  <a:cubicBezTo>
                    <a:pt x="1907" y="3376"/>
                    <a:pt x="1888" y="3376"/>
                    <a:pt x="1840" y="3366"/>
                  </a:cubicBezTo>
                  <a:cubicBezTo>
                    <a:pt x="1716" y="3385"/>
                    <a:pt x="1716" y="3385"/>
                    <a:pt x="1716" y="3385"/>
                  </a:cubicBezTo>
                  <a:lnTo>
                    <a:pt x="1716" y="3385"/>
                  </a:lnTo>
                  <a:cubicBezTo>
                    <a:pt x="1716" y="3376"/>
                    <a:pt x="1716" y="3366"/>
                    <a:pt x="1716" y="3366"/>
                  </a:cubicBezTo>
                  <a:cubicBezTo>
                    <a:pt x="1707" y="3338"/>
                    <a:pt x="1678" y="3338"/>
                    <a:pt x="1659" y="3318"/>
                  </a:cubicBezTo>
                  <a:cubicBezTo>
                    <a:pt x="1630" y="3290"/>
                    <a:pt x="1650" y="3261"/>
                    <a:pt x="1640" y="3233"/>
                  </a:cubicBezTo>
                  <a:cubicBezTo>
                    <a:pt x="1630" y="3214"/>
                    <a:pt x="1611" y="3204"/>
                    <a:pt x="1611" y="3195"/>
                  </a:cubicBezTo>
                  <a:cubicBezTo>
                    <a:pt x="1592" y="3147"/>
                    <a:pt x="1630" y="3109"/>
                    <a:pt x="1573" y="3090"/>
                  </a:cubicBezTo>
                  <a:cubicBezTo>
                    <a:pt x="1535" y="3071"/>
                    <a:pt x="1535" y="3042"/>
                    <a:pt x="1506" y="3023"/>
                  </a:cubicBezTo>
                  <a:cubicBezTo>
                    <a:pt x="1411" y="2985"/>
                    <a:pt x="1487" y="2928"/>
                    <a:pt x="1430" y="2889"/>
                  </a:cubicBezTo>
                  <a:cubicBezTo>
                    <a:pt x="1383" y="2851"/>
                    <a:pt x="1383" y="2756"/>
                    <a:pt x="1363" y="2756"/>
                  </a:cubicBezTo>
                  <a:cubicBezTo>
                    <a:pt x="1325" y="2737"/>
                    <a:pt x="1268" y="2737"/>
                    <a:pt x="1239" y="2708"/>
                  </a:cubicBezTo>
                  <a:cubicBezTo>
                    <a:pt x="1182" y="2660"/>
                    <a:pt x="1144" y="2613"/>
                    <a:pt x="1077" y="2575"/>
                  </a:cubicBezTo>
                  <a:cubicBezTo>
                    <a:pt x="1011" y="2527"/>
                    <a:pt x="915" y="2422"/>
                    <a:pt x="839" y="2393"/>
                  </a:cubicBezTo>
                  <a:cubicBezTo>
                    <a:pt x="762" y="2375"/>
                    <a:pt x="772" y="2355"/>
                    <a:pt x="744" y="2289"/>
                  </a:cubicBezTo>
                  <a:cubicBezTo>
                    <a:pt x="734" y="2260"/>
                    <a:pt x="705" y="2260"/>
                    <a:pt x="696" y="2231"/>
                  </a:cubicBezTo>
                  <a:cubicBezTo>
                    <a:pt x="629" y="2174"/>
                    <a:pt x="658" y="1974"/>
                    <a:pt x="543" y="1974"/>
                  </a:cubicBezTo>
                  <a:cubicBezTo>
                    <a:pt x="505" y="1974"/>
                    <a:pt x="515" y="1907"/>
                    <a:pt x="505" y="1888"/>
                  </a:cubicBezTo>
                  <a:cubicBezTo>
                    <a:pt x="486" y="1850"/>
                    <a:pt x="438" y="1821"/>
                    <a:pt x="410" y="1793"/>
                  </a:cubicBezTo>
                  <a:cubicBezTo>
                    <a:pt x="276" y="1631"/>
                    <a:pt x="276" y="1631"/>
                    <a:pt x="276" y="1631"/>
                  </a:cubicBezTo>
                  <a:cubicBezTo>
                    <a:pt x="190" y="1545"/>
                    <a:pt x="171" y="1497"/>
                    <a:pt x="162" y="1383"/>
                  </a:cubicBezTo>
                  <a:cubicBezTo>
                    <a:pt x="143" y="1325"/>
                    <a:pt x="143" y="1325"/>
                    <a:pt x="143" y="1325"/>
                  </a:cubicBezTo>
                  <a:cubicBezTo>
                    <a:pt x="181" y="1249"/>
                    <a:pt x="76" y="1211"/>
                    <a:pt x="114" y="1144"/>
                  </a:cubicBezTo>
                  <a:cubicBezTo>
                    <a:pt x="162" y="1049"/>
                    <a:pt x="0" y="1020"/>
                    <a:pt x="66" y="915"/>
                  </a:cubicBezTo>
                  <a:cubicBezTo>
                    <a:pt x="95" y="877"/>
                    <a:pt x="86" y="772"/>
                    <a:pt x="95" y="763"/>
                  </a:cubicBezTo>
                  <a:cubicBezTo>
                    <a:pt x="133" y="734"/>
                    <a:pt x="152" y="763"/>
                    <a:pt x="181" y="753"/>
                  </a:cubicBezTo>
                  <a:cubicBezTo>
                    <a:pt x="209" y="744"/>
                    <a:pt x="248" y="677"/>
                    <a:pt x="257" y="658"/>
                  </a:cubicBezTo>
                  <a:cubicBezTo>
                    <a:pt x="276" y="610"/>
                    <a:pt x="343" y="648"/>
                    <a:pt x="372" y="667"/>
                  </a:cubicBezTo>
                  <a:cubicBezTo>
                    <a:pt x="438" y="696"/>
                    <a:pt x="457" y="629"/>
                    <a:pt x="495" y="591"/>
                  </a:cubicBezTo>
                  <a:cubicBezTo>
                    <a:pt x="524" y="553"/>
                    <a:pt x="572" y="496"/>
                    <a:pt x="620" y="496"/>
                  </a:cubicBezTo>
                  <a:cubicBezTo>
                    <a:pt x="658" y="486"/>
                    <a:pt x="686" y="544"/>
                    <a:pt x="724" y="524"/>
                  </a:cubicBezTo>
                  <a:cubicBezTo>
                    <a:pt x="762" y="505"/>
                    <a:pt x="724" y="353"/>
                    <a:pt x="715" y="315"/>
                  </a:cubicBezTo>
                  <a:cubicBezTo>
                    <a:pt x="715" y="257"/>
                    <a:pt x="686" y="191"/>
                    <a:pt x="686" y="133"/>
                  </a:cubicBezTo>
                  <a:cubicBezTo>
                    <a:pt x="686" y="86"/>
                    <a:pt x="677" y="48"/>
                    <a:pt x="677" y="0"/>
                  </a:cubicBezTo>
                  <a:lnTo>
                    <a:pt x="677" y="0"/>
                  </a:lnTo>
                  <a:cubicBezTo>
                    <a:pt x="801" y="57"/>
                    <a:pt x="801" y="57"/>
                    <a:pt x="801" y="57"/>
                  </a:cubicBezTo>
                  <a:cubicBezTo>
                    <a:pt x="820" y="86"/>
                    <a:pt x="887" y="124"/>
                    <a:pt x="915" y="153"/>
                  </a:cubicBezTo>
                  <a:cubicBezTo>
                    <a:pt x="934" y="181"/>
                    <a:pt x="934" y="219"/>
                    <a:pt x="944" y="248"/>
                  </a:cubicBezTo>
                  <a:cubicBezTo>
                    <a:pt x="963" y="276"/>
                    <a:pt x="982" y="286"/>
                    <a:pt x="991" y="315"/>
                  </a:cubicBezTo>
                  <a:cubicBezTo>
                    <a:pt x="1029" y="362"/>
                    <a:pt x="1049" y="420"/>
                    <a:pt x="1077" y="467"/>
                  </a:cubicBezTo>
                  <a:cubicBezTo>
                    <a:pt x="1125" y="544"/>
                    <a:pt x="1220" y="562"/>
                    <a:pt x="1258" y="658"/>
                  </a:cubicBezTo>
                  <a:cubicBezTo>
                    <a:pt x="1278" y="696"/>
                    <a:pt x="1287" y="706"/>
                    <a:pt x="1335" y="725"/>
                  </a:cubicBezTo>
                  <a:cubicBezTo>
                    <a:pt x="1354" y="744"/>
                    <a:pt x="1373" y="801"/>
                    <a:pt x="1383" y="820"/>
                  </a:cubicBezTo>
                  <a:cubicBezTo>
                    <a:pt x="1430" y="868"/>
                    <a:pt x="1430" y="868"/>
                    <a:pt x="1430" y="868"/>
                  </a:cubicBezTo>
                  <a:lnTo>
                    <a:pt x="1430" y="868"/>
                  </a:lnTo>
                  <a:cubicBezTo>
                    <a:pt x="1459" y="915"/>
                    <a:pt x="1449" y="982"/>
                    <a:pt x="1468" y="1039"/>
                  </a:cubicBezTo>
                  <a:cubicBezTo>
                    <a:pt x="1487" y="1087"/>
                    <a:pt x="1535" y="1106"/>
                    <a:pt x="1573" y="1106"/>
                  </a:cubicBezTo>
                  <a:cubicBezTo>
                    <a:pt x="1621" y="1106"/>
                    <a:pt x="1640" y="1116"/>
                    <a:pt x="1678" y="1125"/>
                  </a:cubicBezTo>
                  <a:cubicBezTo>
                    <a:pt x="1707" y="1135"/>
                    <a:pt x="1735" y="1125"/>
                    <a:pt x="1754" y="1125"/>
                  </a:cubicBezTo>
                  <a:cubicBezTo>
                    <a:pt x="1783" y="1125"/>
                    <a:pt x="1821" y="1154"/>
                    <a:pt x="1850" y="1163"/>
                  </a:cubicBezTo>
                  <a:cubicBezTo>
                    <a:pt x="1869" y="1173"/>
                    <a:pt x="1907" y="1173"/>
                    <a:pt x="1926" y="1183"/>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65" name="Freeform 35"/>
            <p:cNvSpPr>
              <a:spLocks noChangeArrowheads="1"/>
            </p:cNvSpPr>
            <p:nvPr/>
          </p:nvSpPr>
          <p:spPr bwMode="auto">
            <a:xfrm>
              <a:off x="15204965" y="4536048"/>
              <a:ext cx="1486569" cy="985271"/>
            </a:xfrm>
            <a:custGeom>
              <a:avLst/>
              <a:gdLst>
                <a:gd name="T0" fmla="*/ 19 w 2995"/>
                <a:gd name="T1" fmla="*/ 496 h 1985"/>
                <a:gd name="T2" fmla="*/ 448 w 2995"/>
                <a:gd name="T3" fmla="*/ 477 h 1985"/>
                <a:gd name="T4" fmla="*/ 762 w 2995"/>
                <a:gd name="T5" fmla="*/ 458 h 1985"/>
                <a:gd name="T6" fmla="*/ 1106 w 2995"/>
                <a:gd name="T7" fmla="*/ 468 h 1985"/>
                <a:gd name="T8" fmla="*/ 1325 w 2995"/>
                <a:gd name="T9" fmla="*/ 296 h 1985"/>
                <a:gd name="T10" fmla="*/ 1573 w 2995"/>
                <a:gd name="T11" fmla="*/ 86 h 1985"/>
                <a:gd name="T12" fmla="*/ 1650 w 2995"/>
                <a:gd name="T13" fmla="*/ 0 h 1985"/>
                <a:gd name="T14" fmla="*/ 1783 w 2995"/>
                <a:gd name="T15" fmla="*/ 229 h 1985"/>
                <a:gd name="T16" fmla="*/ 2002 w 2995"/>
                <a:gd name="T17" fmla="*/ 448 h 1985"/>
                <a:gd name="T18" fmla="*/ 2164 w 2995"/>
                <a:gd name="T19" fmla="*/ 430 h 1985"/>
                <a:gd name="T20" fmla="*/ 2517 w 2995"/>
                <a:gd name="T21" fmla="*/ 430 h 1985"/>
                <a:gd name="T22" fmla="*/ 2841 w 2995"/>
                <a:gd name="T23" fmla="*/ 372 h 1985"/>
                <a:gd name="T24" fmla="*/ 2889 w 2995"/>
                <a:gd name="T25" fmla="*/ 439 h 1985"/>
                <a:gd name="T26" fmla="*/ 2937 w 2995"/>
                <a:gd name="T27" fmla="*/ 563 h 1985"/>
                <a:gd name="T28" fmla="*/ 2956 w 2995"/>
                <a:gd name="T29" fmla="*/ 916 h 1985"/>
                <a:gd name="T30" fmla="*/ 2956 w 2995"/>
                <a:gd name="T31" fmla="*/ 1021 h 1985"/>
                <a:gd name="T32" fmla="*/ 2956 w 2995"/>
                <a:gd name="T33" fmla="*/ 1078 h 1985"/>
                <a:gd name="T34" fmla="*/ 2870 w 2995"/>
                <a:gd name="T35" fmla="*/ 1135 h 1985"/>
                <a:gd name="T36" fmla="*/ 2737 w 2995"/>
                <a:gd name="T37" fmla="*/ 1316 h 1985"/>
                <a:gd name="T38" fmla="*/ 2574 w 2995"/>
                <a:gd name="T39" fmla="*/ 1660 h 1985"/>
                <a:gd name="T40" fmla="*/ 2431 w 2995"/>
                <a:gd name="T41" fmla="*/ 1860 h 1985"/>
                <a:gd name="T42" fmla="*/ 2307 w 2995"/>
                <a:gd name="T43" fmla="*/ 1984 h 1985"/>
                <a:gd name="T44" fmla="*/ 2145 w 2995"/>
                <a:gd name="T45" fmla="*/ 1889 h 1985"/>
                <a:gd name="T46" fmla="*/ 2136 w 2995"/>
                <a:gd name="T47" fmla="*/ 1831 h 1985"/>
                <a:gd name="T48" fmla="*/ 2069 w 2995"/>
                <a:gd name="T49" fmla="*/ 1707 h 1985"/>
                <a:gd name="T50" fmla="*/ 1974 w 2995"/>
                <a:gd name="T51" fmla="*/ 1450 h 1985"/>
                <a:gd name="T52" fmla="*/ 1745 w 2995"/>
                <a:gd name="T53" fmla="*/ 1355 h 1985"/>
                <a:gd name="T54" fmla="*/ 1650 w 2995"/>
                <a:gd name="T55" fmla="*/ 1278 h 1985"/>
                <a:gd name="T56" fmla="*/ 1506 w 2995"/>
                <a:gd name="T57" fmla="*/ 1202 h 1985"/>
                <a:gd name="T58" fmla="*/ 1468 w 2995"/>
                <a:gd name="T59" fmla="*/ 983 h 1985"/>
                <a:gd name="T60" fmla="*/ 1373 w 2995"/>
                <a:gd name="T61" fmla="*/ 906 h 1985"/>
                <a:gd name="T62" fmla="*/ 1211 w 2995"/>
                <a:gd name="T63" fmla="*/ 916 h 1985"/>
                <a:gd name="T64" fmla="*/ 1029 w 2995"/>
                <a:gd name="T65" fmla="*/ 916 h 1985"/>
                <a:gd name="T66" fmla="*/ 715 w 2995"/>
                <a:gd name="T67" fmla="*/ 1078 h 1985"/>
                <a:gd name="T68" fmla="*/ 314 w 2995"/>
                <a:gd name="T69" fmla="*/ 820 h 1985"/>
                <a:gd name="T70" fmla="*/ 104 w 2995"/>
                <a:gd name="T71" fmla="*/ 687 h 1985"/>
                <a:gd name="T72" fmla="*/ 66 w 2995"/>
                <a:gd name="T73" fmla="*/ 639 h 1985"/>
                <a:gd name="T74" fmla="*/ 19 w 2995"/>
                <a:gd name="T75" fmla="*/ 496 h 19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995" h="1985">
                  <a:moveTo>
                    <a:pt x="19" y="496"/>
                  </a:moveTo>
                  <a:lnTo>
                    <a:pt x="19" y="496"/>
                  </a:lnTo>
                  <a:cubicBezTo>
                    <a:pt x="143" y="535"/>
                    <a:pt x="219" y="325"/>
                    <a:pt x="324" y="487"/>
                  </a:cubicBezTo>
                  <a:cubicBezTo>
                    <a:pt x="362" y="525"/>
                    <a:pt x="410" y="496"/>
                    <a:pt x="448" y="477"/>
                  </a:cubicBezTo>
                  <a:cubicBezTo>
                    <a:pt x="524" y="439"/>
                    <a:pt x="572" y="496"/>
                    <a:pt x="648" y="496"/>
                  </a:cubicBezTo>
                  <a:cubicBezTo>
                    <a:pt x="705" y="496"/>
                    <a:pt x="686" y="410"/>
                    <a:pt x="762" y="458"/>
                  </a:cubicBezTo>
                  <a:cubicBezTo>
                    <a:pt x="810" y="487"/>
                    <a:pt x="944" y="525"/>
                    <a:pt x="991" y="525"/>
                  </a:cubicBezTo>
                  <a:cubicBezTo>
                    <a:pt x="1039" y="525"/>
                    <a:pt x="1068" y="487"/>
                    <a:pt x="1106" y="468"/>
                  </a:cubicBezTo>
                  <a:cubicBezTo>
                    <a:pt x="1154" y="448"/>
                    <a:pt x="1211" y="468"/>
                    <a:pt x="1249" y="439"/>
                  </a:cubicBezTo>
                  <a:cubicBezTo>
                    <a:pt x="1287" y="401"/>
                    <a:pt x="1296" y="344"/>
                    <a:pt x="1325" y="296"/>
                  </a:cubicBezTo>
                  <a:cubicBezTo>
                    <a:pt x="1363" y="220"/>
                    <a:pt x="1449" y="239"/>
                    <a:pt x="1506" y="172"/>
                  </a:cubicBezTo>
                  <a:cubicBezTo>
                    <a:pt x="1525" y="143"/>
                    <a:pt x="1545" y="115"/>
                    <a:pt x="1573" y="86"/>
                  </a:cubicBezTo>
                  <a:cubicBezTo>
                    <a:pt x="1602" y="58"/>
                    <a:pt x="1640" y="19"/>
                    <a:pt x="1650" y="0"/>
                  </a:cubicBezTo>
                  <a:lnTo>
                    <a:pt x="1650" y="0"/>
                  </a:lnTo>
                  <a:cubicBezTo>
                    <a:pt x="1707" y="58"/>
                    <a:pt x="1697" y="39"/>
                    <a:pt x="1716" y="115"/>
                  </a:cubicBezTo>
                  <a:cubicBezTo>
                    <a:pt x="1726" y="153"/>
                    <a:pt x="1764" y="191"/>
                    <a:pt x="1783" y="229"/>
                  </a:cubicBezTo>
                  <a:cubicBezTo>
                    <a:pt x="1812" y="296"/>
                    <a:pt x="1802" y="353"/>
                    <a:pt x="1859" y="410"/>
                  </a:cubicBezTo>
                  <a:cubicBezTo>
                    <a:pt x="1907" y="448"/>
                    <a:pt x="1926" y="487"/>
                    <a:pt x="2002" y="448"/>
                  </a:cubicBezTo>
                  <a:cubicBezTo>
                    <a:pt x="2031" y="430"/>
                    <a:pt x="2069" y="382"/>
                    <a:pt x="2097" y="391"/>
                  </a:cubicBezTo>
                  <a:cubicBezTo>
                    <a:pt x="2126" y="391"/>
                    <a:pt x="2136" y="420"/>
                    <a:pt x="2164" y="430"/>
                  </a:cubicBezTo>
                  <a:cubicBezTo>
                    <a:pt x="2212" y="448"/>
                    <a:pt x="2288" y="420"/>
                    <a:pt x="2336" y="420"/>
                  </a:cubicBezTo>
                  <a:cubicBezTo>
                    <a:pt x="2393" y="420"/>
                    <a:pt x="2460" y="458"/>
                    <a:pt x="2517" y="430"/>
                  </a:cubicBezTo>
                  <a:cubicBezTo>
                    <a:pt x="2593" y="382"/>
                    <a:pt x="2613" y="277"/>
                    <a:pt x="2727" y="315"/>
                  </a:cubicBezTo>
                  <a:cubicBezTo>
                    <a:pt x="2765" y="325"/>
                    <a:pt x="2813" y="344"/>
                    <a:pt x="2841" y="372"/>
                  </a:cubicBezTo>
                  <a:cubicBezTo>
                    <a:pt x="2851" y="401"/>
                    <a:pt x="2841" y="439"/>
                    <a:pt x="2889" y="439"/>
                  </a:cubicBezTo>
                  <a:lnTo>
                    <a:pt x="2889" y="439"/>
                  </a:lnTo>
                  <a:cubicBezTo>
                    <a:pt x="2899" y="506"/>
                    <a:pt x="2899" y="506"/>
                    <a:pt x="2899" y="506"/>
                  </a:cubicBezTo>
                  <a:cubicBezTo>
                    <a:pt x="2918" y="515"/>
                    <a:pt x="2937" y="535"/>
                    <a:pt x="2937" y="563"/>
                  </a:cubicBezTo>
                  <a:cubicBezTo>
                    <a:pt x="2927" y="611"/>
                    <a:pt x="2927" y="677"/>
                    <a:pt x="2956" y="715"/>
                  </a:cubicBezTo>
                  <a:cubicBezTo>
                    <a:pt x="2994" y="773"/>
                    <a:pt x="2975" y="859"/>
                    <a:pt x="2956" y="916"/>
                  </a:cubicBezTo>
                  <a:cubicBezTo>
                    <a:pt x="2965" y="935"/>
                    <a:pt x="2975" y="954"/>
                    <a:pt x="2975" y="973"/>
                  </a:cubicBezTo>
                  <a:cubicBezTo>
                    <a:pt x="2965" y="992"/>
                    <a:pt x="2956" y="1011"/>
                    <a:pt x="2956" y="1021"/>
                  </a:cubicBezTo>
                  <a:cubicBezTo>
                    <a:pt x="2956" y="1030"/>
                    <a:pt x="2956" y="1040"/>
                    <a:pt x="2956" y="1049"/>
                  </a:cubicBezTo>
                  <a:cubicBezTo>
                    <a:pt x="2965" y="1059"/>
                    <a:pt x="2956" y="1069"/>
                    <a:pt x="2956" y="1078"/>
                  </a:cubicBezTo>
                  <a:lnTo>
                    <a:pt x="2956" y="1078"/>
                  </a:lnTo>
                  <a:cubicBezTo>
                    <a:pt x="2870" y="1135"/>
                    <a:pt x="2870" y="1135"/>
                    <a:pt x="2870" y="1135"/>
                  </a:cubicBezTo>
                  <a:cubicBezTo>
                    <a:pt x="2832" y="1173"/>
                    <a:pt x="2880" y="1211"/>
                    <a:pt x="2860" y="1259"/>
                  </a:cubicBezTo>
                  <a:cubicBezTo>
                    <a:pt x="2832" y="1316"/>
                    <a:pt x="2784" y="1297"/>
                    <a:pt x="2737" y="1316"/>
                  </a:cubicBezTo>
                  <a:cubicBezTo>
                    <a:pt x="2613" y="1355"/>
                    <a:pt x="2670" y="1440"/>
                    <a:pt x="2613" y="1526"/>
                  </a:cubicBezTo>
                  <a:cubicBezTo>
                    <a:pt x="2574" y="1583"/>
                    <a:pt x="2622" y="1612"/>
                    <a:pt x="2574" y="1660"/>
                  </a:cubicBezTo>
                  <a:cubicBezTo>
                    <a:pt x="2555" y="1688"/>
                    <a:pt x="2508" y="1698"/>
                    <a:pt x="2498" y="1727"/>
                  </a:cubicBezTo>
                  <a:cubicBezTo>
                    <a:pt x="2469" y="1774"/>
                    <a:pt x="2460" y="1812"/>
                    <a:pt x="2431" y="1860"/>
                  </a:cubicBezTo>
                  <a:cubicBezTo>
                    <a:pt x="2403" y="1889"/>
                    <a:pt x="2355" y="1898"/>
                    <a:pt x="2326" y="1917"/>
                  </a:cubicBezTo>
                  <a:cubicBezTo>
                    <a:pt x="2317" y="1936"/>
                    <a:pt x="2326" y="1965"/>
                    <a:pt x="2307" y="1984"/>
                  </a:cubicBezTo>
                  <a:lnTo>
                    <a:pt x="2307" y="1984"/>
                  </a:lnTo>
                  <a:cubicBezTo>
                    <a:pt x="2145" y="1889"/>
                    <a:pt x="2145" y="1889"/>
                    <a:pt x="2145" y="1889"/>
                  </a:cubicBezTo>
                  <a:lnTo>
                    <a:pt x="2145" y="1889"/>
                  </a:lnTo>
                  <a:cubicBezTo>
                    <a:pt x="2136" y="1831"/>
                    <a:pt x="2136" y="1831"/>
                    <a:pt x="2136" y="1831"/>
                  </a:cubicBezTo>
                  <a:cubicBezTo>
                    <a:pt x="2136" y="1803"/>
                    <a:pt x="2117" y="1793"/>
                    <a:pt x="2097" y="1774"/>
                  </a:cubicBezTo>
                  <a:cubicBezTo>
                    <a:pt x="2069" y="1755"/>
                    <a:pt x="2069" y="1745"/>
                    <a:pt x="2069" y="1707"/>
                  </a:cubicBezTo>
                  <a:cubicBezTo>
                    <a:pt x="2059" y="1650"/>
                    <a:pt x="2012" y="1612"/>
                    <a:pt x="1993" y="1555"/>
                  </a:cubicBezTo>
                  <a:cubicBezTo>
                    <a:pt x="1983" y="1536"/>
                    <a:pt x="1983" y="1460"/>
                    <a:pt x="1974" y="1450"/>
                  </a:cubicBezTo>
                  <a:cubicBezTo>
                    <a:pt x="1917" y="1412"/>
                    <a:pt x="1869" y="1460"/>
                    <a:pt x="1821" y="1393"/>
                  </a:cubicBezTo>
                  <a:cubicBezTo>
                    <a:pt x="1792" y="1364"/>
                    <a:pt x="1773" y="1364"/>
                    <a:pt x="1745" y="1355"/>
                  </a:cubicBezTo>
                  <a:lnTo>
                    <a:pt x="1745" y="1355"/>
                  </a:lnTo>
                  <a:cubicBezTo>
                    <a:pt x="1697" y="1355"/>
                    <a:pt x="1650" y="1336"/>
                    <a:pt x="1650" y="1278"/>
                  </a:cubicBezTo>
                  <a:cubicBezTo>
                    <a:pt x="1650" y="1250"/>
                    <a:pt x="1659" y="1173"/>
                    <a:pt x="1592" y="1202"/>
                  </a:cubicBezTo>
                  <a:cubicBezTo>
                    <a:pt x="1554" y="1211"/>
                    <a:pt x="1535" y="1269"/>
                    <a:pt x="1506" y="1202"/>
                  </a:cubicBezTo>
                  <a:cubicBezTo>
                    <a:pt x="1497" y="1173"/>
                    <a:pt x="1487" y="1164"/>
                    <a:pt x="1478" y="1135"/>
                  </a:cubicBezTo>
                  <a:cubicBezTo>
                    <a:pt x="1459" y="1078"/>
                    <a:pt x="1468" y="1040"/>
                    <a:pt x="1468" y="983"/>
                  </a:cubicBezTo>
                  <a:cubicBezTo>
                    <a:pt x="1468" y="964"/>
                    <a:pt x="1487" y="887"/>
                    <a:pt x="1449" y="887"/>
                  </a:cubicBezTo>
                  <a:cubicBezTo>
                    <a:pt x="1430" y="897"/>
                    <a:pt x="1392" y="897"/>
                    <a:pt x="1373" y="906"/>
                  </a:cubicBezTo>
                  <a:cubicBezTo>
                    <a:pt x="1344" y="935"/>
                    <a:pt x="1344" y="964"/>
                    <a:pt x="1325" y="992"/>
                  </a:cubicBezTo>
                  <a:cubicBezTo>
                    <a:pt x="1306" y="1011"/>
                    <a:pt x="1220" y="925"/>
                    <a:pt x="1211" y="916"/>
                  </a:cubicBezTo>
                  <a:cubicBezTo>
                    <a:pt x="1192" y="906"/>
                    <a:pt x="1154" y="878"/>
                    <a:pt x="1144" y="878"/>
                  </a:cubicBezTo>
                  <a:cubicBezTo>
                    <a:pt x="1096" y="868"/>
                    <a:pt x="1068" y="906"/>
                    <a:pt x="1029" y="916"/>
                  </a:cubicBezTo>
                  <a:cubicBezTo>
                    <a:pt x="963" y="954"/>
                    <a:pt x="906" y="983"/>
                    <a:pt x="848" y="1030"/>
                  </a:cubicBezTo>
                  <a:cubicBezTo>
                    <a:pt x="810" y="1059"/>
                    <a:pt x="762" y="1097"/>
                    <a:pt x="715" y="1078"/>
                  </a:cubicBezTo>
                  <a:cubicBezTo>
                    <a:pt x="629" y="1049"/>
                    <a:pt x="562" y="973"/>
                    <a:pt x="495" y="925"/>
                  </a:cubicBezTo>
                  <a:cubicBezTo>
                    <a:pt x="438" y="878"/>
                    <a:pt x="362" y="859"/>
                    <a:pt x="314" y="820"/>
                  </a:cubicBezTo>
                  <a:cubicBezTo>
                    <a:pt x="248" y="754"/>
                    <a:pt x="200" y="697"/>
                    <a:pt x="104" y="687"/>
                  </a:cubicBezTo>
                  <a:lnTo>
                    <a:pt x="104" y="687"/>
                  </a:lnTo>
                  <a:cubicBezTo>
                    <a:pt x="95" y="677"/>
                    <a:pt x="95" y="668"/>
                    <a:pt x="86" y="658"/>
                  </a:cubicBezTo>
                  <a:cubicBezTo>
                    <a:pt x="86" y="649"/>
                    <a:pt x="76" y="649"/>
                    <a:pt x="66" y="639"/>
                  </a:cubicBezTo>
                  <a:cubicBezTo>
                    <a:pt x="57" y="620"/>
                    <a:pt x="38" y="611"/>
                    <a:pt x="28" y="601"/>
                  </a:cubicBezTo>
                  <a:cubicBezTo>
                    <a:pt x="19" y="573"/>
                    <a:pt x="0" y="525"/>
                    <a:pt x="19" y="496"/>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66" name="Freeform 36"/>
            <p:cNvSpPr>
              <a:spLocks noChangeArrowheads="1"/>
            </p:cNvSpPr>
            <p:nvPr/>
          </p:nvSpPr>
          <p:spPr bwMode="auto">
            <a:xfrm>
              <a:off x="15715084" y="5210411"/>
              <a:ext cx="553905" cy="444466"/>
            </a:xfrm>
            <a:custGeom>
              <a:avLst/>
              <a:gdLst>
                <a:gd name="T0" fmla="*/ 716 w 1117"/>
                <a:gd name="T1" fmla="*/ 0 h 897"/>
                <a:gd name="T2" fmla="*/ 716 w 1117"/>
                <a:gd name="T3" fmla="*/ 0 h 897"/>
                <a:gd name="T4" fmla="*/ 792 w 1117"/>
                <a:gd name="T5" fmla="*/ 38 h 897"/>
                <a:gd name="T6" fmla="*/ 945 w 1117"/>
                <a:gd name="T7" fmla="*/ 95 h 897"/>
                <a:gd name="T8" fmla="*/ 964 w 1117"/>
                <a:gd name="T9" fmla="*/ 200 h 897"/>
                <a:gd name="T10" fmla="*/ 1040 w 1117"/>
                <a:gd name="T11" fmla="*/ 352 h 897"/>
                <a:gd name="T12" fmla="*/ 1068 w 1117"/>
                <a:gd name="T13" fmla="*/ 419 h 897"/>
                <a:gd name="T14" fmla="*/ 1107 w 1117"/>
                <a:gd name="T15" fmla="*/ 476 h 897"/>
                <a:gd name="T16" fmla="*/ 1116 w 1117"/>
                <a:gd name="T17" fmla="*/ 534 h 897"/>
                <a:gd name="T18" fmla="*/ 1116 w 1117"/>
                <a:gd name="T19" fmla="*/ 534 h 897"/>
                <a:gd name="T20" fmla="*/ 1059 w 1117"/>
                <a:gd name="T21" fmla="*/ 572 h 897"/>
                <a:gd name="T22" fmla="*/ 992 w 1117"/>
                <a:gd name="T23" fmla="*/ 639 h 897"/>
                <a:gd name="T24" fmla="*/ 878 w 1117"/>
                <a:gd name="T25" fmla="*/ 820 h 897"/>
                <a:gd name="T26" fmla="*/ 878 w 1117"/>
                <a:gd name="T27" fmla="*/ 820 h 897"/>
                <a:gd name="T28" fmla="*/ 716 w 1117"/>
                <a:gd name="T29" fmla="*/ 858 h 897"/>
                <a:gd name="T30" fmla="*/ 592 w 1117"/>
                <a:gd name="T31" fmla="*/ 839 h 897"/>
                <a:gd name="T32" fmla="*/ 477 w 1117"/>
                <a:gd name="T33" fmla="*/ 896 h 897"/>
                <a:gd name="T34" fmla="*/ 306 w 1117"/>
                <a:gd name="T35" fmla="*/ 848 h 897"/>
                <a:gd name="T36" fmla="*/ 77 w 1117"/>
                <a:gd name="T37" fmla="*/ 762 h 897"/>
                <a:gd name="T38" fmla="*/ 77 w 1117"/>
                <a:gd name="T39" fmla="*/ 762 h 897"/>
                <a:gd name="T40" fmla="*/ 115 w 1117"/>
                <a:gd name="T41" fmla="*/ 667 h 897"/>
                <a:gd name="T42" fmla="*/ 153 w 1117"/>
                <a:gd name="T43" fmla="*/ 591 h 897"/>
                <a:gd name="T44" fmla="*/ 96 w 1117"/>
                <a:gd name="T45" fmla="*/ 381 h 897"/>
                <a:gd name="T46" fmla="*/ 48 w 1117"/>
                <a:gd name="T47" fmla="*/ 314 h 897"/>
                <a:gd name="T48" fmla="*/ 10 w 1117"/>
                <a:gd name="T49" fmla="*/ 219 h 897"/>
                <a:gd name="T50" fmla="*/ 125 w 1117"/>
                <a:gd name="T51" fmla="*/ 171 h 897"/>
                <a:gd name="T52" fmla="*/ 325 w 1117"/>
                <a:gd name="T53" fmla="*/ 200 h 897"/>
                <a:gd name="T54" fmla="*/ 525 w 1117"/>
                <a:gd name="T55" fmla="*/ 200 h 897"/>
                <a:gd name="T56" fmla="*/ 621 w 1117"/>
                <a:gd name="T57" fmla="*/ 238 h 897"/>
                <a:gd name="T58" fmla="*/ 687 w 1117"/>
                <a:gd name="T59" fmla="*/ 162 h 897"/>
                <a:gd name="T60" fmla="*/ 716 w 1117"/>
                <a:gd name="T61" fmla="*/ 0 h 8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117" h="897">
                  <a:moveTo>
                    <a:pt x="716" y="0"/>
                  </a:moveTo>
                  <a:lnTo>
                    <a:pt x="716" y="0"/>
                  </a:lnTo>
                  <a:cubicBezTo>
                    <a:pt x="744" y="9"/>
                    <a:pt x="763" y="9"/>
                    <a:pt x="792" y="38"/>
                  </a:cubicBezTo>
                  <a:cubicBezTo>
                    <a:pt x="840" y="105"/>
                    <a:pt x="888" y="57"/>
                    <a:pt x="945" y="95"/>
                  </a:cubicBezTo>
                  <a:cubicBezTo>
                    <a:pt x="954" y="105"/>
                    <a:pt x="954" y="181"/>
                    <a:pt x="964" y="200"/>
                  </a:cubicBezTo>
                  <a:cubicBezTo>
                    <a:pt x="983" y="257"/>
                    <a:pt x="1030" y="295"/>
                    <a:pt x="1040" y="352"/>
                  </a:cubicBezTo>
                  <a:cubicBezTo>
                    <a:pt x="1040" y="390"/>
                    <a:pt x="1040" y="400"/>
                    <a:pt x="1068" y="419"/>
                  </a:cubicBezTo>
                  <a:cubicBezTo>
                    <a:pt x="1088" y="438"/>
                    <a:pt x="1107" y="448"/>
                    <a:pt x="1107" y="476"/>
                  </a:cubicBezTo>
                  <a:cubicBezTo>
                    <a:pt x="1116" y="534"/>
                    <a:pt x="1116" y="534"/>
                    <a:pt x="1116" y="534"/>
                  </a:cubicBezTo>
                  <a:lnTo>
                    <a:pt x="1116" y="534"/>
                  </a:lnTo>
                  <a:cubicBezTo>
                    <a:pt x="1097" y="553"/>
                    <a:pt x="1078" y="562"/>
                    <a:pt x="1059" y="572"/>
                  </a:cubicBezTo>
                  <a:cubicBezTo>
                    <a:pt x="1030" y="591"/>
                    <a:pt x="1011" y="619"/>
                    <a:pt x="992" y="639"/>
                  </a:cubicBezTo>
                  <a:cubicBezTo>
                    <a:pt x="926" y="686"/>
                    <a:pt x="916" y="762"/>
                    <a:pt x="878" y="820"/>
                  </a:cubicBezTo>
                  <a:lnTo>
                    <a:pt x="878" y="820"/>
                  </a:lnTo>
                  <a:cubicBezTo>
                    <a:pt x="830" y="839"/>
                    <a:pt x="763" y="877"/>
                    <a:pt x="716" y="858"/>
                  </a:cubicBezTo>
                  <a:cubicBezTo>
                    <a:pt x="678" y="829"/>
                    <a:pt x="630" y="791"/>
                    <a:pt x="592" y="839"/>
                  </a:cubicBezTo>
                  <a:cubicBezTo>
                    <a:pt x="563" y="877"/>
                    <a:pt x="534" y="896"/>
                    <a:pt x="477" y="896"/>
                  </a:cubicBezTo>
                  <a:cubicBezTo>
                    <a:pt x="420" y="896"/>
                    <a:pt x="363" y="867"/>
                    <a:pt x="306" y="848"/>
                  </a:cubicBezTo>
                  <a:cubicBezTo>
                    <a:pt x="239" y="820"/>
                    <a:pt x="153" y="801"/>
                    <a:pt x="77" y="762"/>
                  </a:cubicBezTo>
                  <a:lnTo>
                    <a:pt x="77" y="762"/>
                  </a:lnTo>
                  <a:cubicBezTo>
                    <a:pt x="86" y="724"/>
                    <a:pt x="96" y="696"/>
                    <a:pt x="115" y="667"/>
                  </a:cubicBezTo>
                  <a:cubicBezTo>
                    <a:pt x="125" y="639"/>
                    <a:pt x="153" y="610"/>
                    <a:pt x="153" y="591"/>
                  </a:cubicBezTo>
                  <a:cubicBezTo>
                    <a:pt x="153" y="534"/>
                    <a:pt x="153" y="410"/>
                    <a:pt x="96" y="381"/>
                  </a:cubicBezTo>
                  <a:cubicBezTo>
                    <a:pt x="67" y="362"/>
                    <a:pt x="58" y="343"/>
                    <a:pt x="48" y="314"/>
                  </a:cubicBezTo>
                  <a:cubicBezTo>
                    <a:pt x="39" y="286"/>
                    <a:pt x="0" y="238"/>
                    <a:pt x="10" y="219"/>
                  </a:cubicBezTo>
                  <a:cubicBezTo>
                    <a:pt x="20" y="171"/>
                    <a:pt x="96" y="190"/>
                    <a:pt x="125" y="171"/>
                  </a:cubicBezTo>
                  <a:cubicBezTo>
                    <a:pt x="182" y="162"/>
                    <a:pt x="267" y="181"/>
                    <a:pt x="325" y="200"/>
                  </a:cubicBezTo>
                  <a:cubicBezTo>
                    <a:pt x="392" y="219"/>
                    <a:pt x="458" y="200"/>
                    <a:pt x="525" y="200"/>
                  </a:cubicBezTo>
                  <a:cubicBezTo>
                    <a:pt x="573" y="200"/>
                    <a:pt x="592" y="219"/>
                    <a:pt x="621" y="238"/>
                  </a:cubicBezTo>
                  <a:cubicBezTo>
                    <a:pt x="668" y="267"/>
                    <a:pt x="668" y="181"/>
                    <a:pt x="687" y="162"/>
                  </a:cubicBezTo>
                  <a:cubicBezTo>
                    <a:pt x="725" y="95"/>
                    <a:pt x="706" y="57"/>
                    <a:pt x="716" y="0"/>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67" name="Freeform 37"/>
            <p:cNvSpPr>
              <a:spLocks noChangeArrowheads="1"/>
            </p:cNvSpPr>
            <p:nvPr/>
          </p:nvSpPr>
          <p:spPr bwMode="auto">
            <a:xfrm>
              <a:off x="15844255" y="6289830"/>
              <a:ext cx="426924" cy="464172"/>
            </a:xfrm>
            <a:custGeom>
              <a:avLst/>
              <a:gdLst>
                <a:gd name="T0" fmla="*/ 19 w 859"/>
                <a:gd name="T1" fmla="*/ 210 h 936"/>
                <a:gd name="T2" fmla="*/ 19 w 859"/>
                <a:gd name="T3" fmla="*/ 210 h 936"/>
                <a:gd name="T4" fmla="*/ 38 w 859"/>
                <a:gd name="T5" fmla="*/ 229 h 936"/>
                <a:gd name="T6" fmla="*/ 19 w 859"/>
                <a:gd name="T7" fmla="*/ 315 h 936"/>
                <a:gd name="T8" fmla="*/ 38 w 859"/>
                <a:gd name="T9" fmla="*/ 334 h 936"/>
                <a:gd name="T10" fmla="*/ 57 w 859"/>
                <a:gd name="T11" fmla="*/ 353 h 936"/>
                <a:gd name="T12" fmla="*/ 86 w 859"/>
                <a:gd name="T13" fmla="*/ 381 h 936"/>
                <a:gd name="T14" fmla="*/ 95 w 859"/>
                <a:gd name="T15" fmla="*/ 410 h 936"/>
                <a:gd name="T16" fmla="*/ 95 w 859"/>
                <a:gd name="T17" fmla="*/ 410 h 936"/>
                <a:gd name="T18" fmla="*/ 162 w 859"/>
                <a:gd name="T19" fmla="*/ 439 h 936"/>
                <a:gd name="T20" fmla="*/ 124 w 859"/>
                <a:gd name="T21" fmla="*/ 496 h 936"/>
                <a:gd name="T22" fmla="*/ 143 w 859"/>
                <a:gd name="T23" fmla="*/ 534 h 936"/>
                <a:gd name="T24" fmla="*/ 143 w 859"/>
                <a:gd name="T25" fmla="*/ 591 h 936"/>
                <a:gd name="T26" fmla="*/ 181 w 859"/>
                <a:gd name="T27" fmla="*/ 705 h 936"/>
                <a:gd name="T28" fmla="*/ 343 w 859"/>
                <a:gd name="T29" fmla="*/ 744 h 936"/>
                <a:gd name="T30" fmla="*/ 343 w 859"/>
                <a:gd name="T31" fmla="*/ 801 h 936"/>
                <a:gd name="T32" fmla="*/ 353 w 859"/>
                <a:gd name="T33" fmla="*/ 839 h 936"/>
                <a:gd name="T34" fmla="*/ 400 w 859"/>
                <a:gd name="T35" fmla="*/ 877 h 936"/>
                <a:gd name="T36" fmla="*/ 400 w 859"/>
                <a:gd name="T37" fmla="*/ 896 h 936"/>
                <a:gd name="T38" fmla="*/ 400 w 859"/>
                <a:gd name="T39" fmla="*/ 915 h 936"/>
                <a:gd name="T40" fmla="*/ 400 w 859"/>
                <a:gd name="T41" fmla="*/ 915 h 936"/>
                <a:gd name="T42" fmla="*/ 458 w 859"/>
                <a:gd name="T43" fmla="*/ 906 h 936"/>
                <a:gd name="T44" fmla="*/ 505 w 859"/>
                <a:gd name="T45" fmla="*/ 858 h 936"/>
                <a:gd name="T46" fmla="*/ 543 w 859"/>
                <a:gd name="T47" fmla="*/ 868 h 936"/>
                <a:gd name="T48" fmla="*/ 601 w 859"/>
                <a:gd name="T49" fmla="*/ 858 h 936"/>
                <a:gd name="T50" fmla="*/ 648 w 859"/>
                <a:gd name="T51" fmla="*/ 849 h 936"/>
                <a:gd name="T52" fmla="*/ 668 w 859"/>
                <a:gd name="T53" fmla="*/ 868 h 936"/>
                <a:gd name="T54" fmla="*/ 753 w 859"/>
                <a:gd name="T55" fmla="*/ 858 h 936"/>
                <a:gd name="T56" fmla="*/ 801 w 859"/>
                <a:gd name="T57" fmla="*/ 791 h 936"/>
                <a:gd name="T58" fmla="*/ 858 w 859"/>
                <a:gd name="T59" fmla="*/ 791 h 936"/>
                <a:gd name="T60" fmla="*/ 858 w 859"/>
                <a:gd name="T61" fmla="*/ 791 h 936"/>
                <a:gd name="T62" fmla="*/ 858 w 859"/>
                <a:gd name="T63" fmla="*/ 744 h 936"/>
                <a:gd name="T64" fmla="*/ 849 w 859"/>
                <a:gd name="T65" fmla="*/ 705 h 936"/>
                <a:gd name="T66" fmla="*/ 849 w 859"/>
                <a:gd name="T67" fmla="*/ 668 h 936"/>
                <a:gd name="T68" fmla="*/ 849 w 859"/>
                <a:gd name="T69" fmla="*/ 648 h 936"/>
                <a:gd name="T70" fmla="*/ 849 w 859"/>
                <a:gd name="T71" fmla="*/ 648 h 936"/>
                <a:gd name="T72" fmla="*/ 830 w 859"/>
                <a:gd name="T73" fmla="*/ 610 h 936"/>
                <a:gd name="T74" fmla="*/ 763 w 859"/>
                <a:gd name="T75" fmla="*/ 410 h 936"/>
                <a:gd name="T76" fmla="*/ 801 w 859"/>
                <a:gd name="T77" fmla="*/ 372 h 936"/>
                <a:gd name="T78" fmla="*/ 772 w 859"/>
                <a:gd name="T79" fmla="*/ 343 h 936"/>
                <a:gd name="T80" fmla="*/ 744 w 859"/>
                <a:gd name="T81" fmla="*/ 305 h 936"/>
                <a:gd name="T82" fmla="*/ 744 w 859"/>
                <a:gd name="T83" fmla="*/ 229 h 936"/>
                <a:gd name="T84" fmla="*/ 753 w 859"/>
                <a:gd name="T85" fmla="*/ 181 h 936"/>
                <a:gd name="T86" fmla="*/ 763 w 859"/>
                <a:gd name="T87" fmla="*/ 86 h 936"/>
                <a:gd name="T88" fmla="*/ 763 w 859"/>
                <a:gd name="T89" fmla="*/ 86 h 936"/>
                <a:gd name="T90" fmla="*/ 772 w 859"/>
                <a:gd name="T91" fmla="*/ 9 h 936"/>
                <a:gd name="T92" fmla="*/ 658 w 859"/>
                <a:gd name="T93" fmla="*/ 0 h 936"/>
                <a:gd name="T94" fmla="*/ 658 w 859"/>
                <a:gd name="T95" fmla="*/ 0 h 936"/>
                <a:gd name="T96" fmla="*/ 601 w 859"/>
                <a:gd name="T97" fmla="*/ 29 h 936"/>
                <a:gd name="T98" fmla="*/ 276 w 859"/>
                <a:gd name="T99" fmla="*/ 67 h 936"/>
                <a:gd name="T100" fmla="*/ 191 w 859"/>
                <a:gd name="T101" fmla="*/ 95 h 936"/>
                <a:gd name="T102" fmla="*/ 143 w 859"/>
                <a:gd name="T103" fmla="*/ 105 h 936"/>
                <a:gd name="T104" fmla="*/ 19 w 859"/>
                <a:gd name="T105" fmla="*/ 210 h 9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59" h="936">
                  <a:moveTo>
                    <a:pt x="19" y="210"/>
                  </a:moveTo>
                  <a:lnTo>
                    <a:pt x="19" y="210"/>
                  </a:lnTo>
                  <a:cubicBezTo>
                    <a:pt x="19" y="219"/>
                    <a:pt x="29" y="219"/>
                    <a:pt x="38" y="229"/>
                  </a:cubicBezTo>
                  <a:cubicBezTo>
                    <a:pt x="48" y="238"/>
                    <a:pt x="0" y="286"/>
                    <a:pt x="19" y="315"/>
                  </a:cubicBezTo>
                  <a:cubicBezTo>
                    <a:pt x="29" y="315"/>
                    <a:pt x="38" y="324"/>
                    <a:pt x="38" y="334"/>
                  </a:cubicBezTo>
                  <a:cubicBezTo>
                    <a:pt x="48" y="343"/>
                    <a:pt x="48" y="353"/>
                    <a:pt x="57" y="353"/>
                  </a:cubicBezTo>
                  <a:cubicBezTo>
                    <a:pt x="76" y="362"/>
                    <a:pt x="76" y="362"/>
                    <a:pt x="86" y="381"/>
                  </a:cubicBezTo>
                  <a:cubicBezTo>
                    <a:pt x="95" y="410"/>
                    <a:pt x="95" y="410"/>
                    <a:pt x="95" y="410"/>
                  </a:cubicBezTo>
                  <a:lnTo>
                    <a:pt x="95" y="410"/>
                  </a:lnTo>
                  <a:cubicBezTo>
                    <a:pt x="105" y="410"/>
                    <a:pt x="153" y="419"/>
                    <a:pt x="162" y="439"/>
                  </a:cubicBezTo>
                  <a:cubicBezTo>
                    <a:pt x="162" y="467"/>
                    <a:pt x="124" y="467"/>
                    <a:pt x="124" y="496"/>
                  </a:cubicBezTo>
                  <a:cubicBezTo>
                    <a:pt x="124" y="505"/>
                    <a:pt x="143" y="515"/>
                    <a:pt x="143" y="534"/>
                  </a:cubicBezTo>
                  <a:cubicBezTo>
                    <a:pt x="143" y="563"/>
                    <a:pt x="124" y="572"/>
                    <a:pt x="143" y="591"/>
                  </a:cubicBezTo>
                  <a:cubicBezTo>
                    <a:pt x="248" y="610"/>
                    <a:pt x="181" y="639"/>
                    <a:pt x="181" y="705"/>
                  </a:cubicBezTo>
                  <a:cubicBezTo>
                    <a:pt x="181" y="801"/>
                    <a:pt x="276" y="744"/>
                    <a:pt x="343" y="744"/>
                  </a:cubicBezTo>
                  <a:cubicBezTo>
                    <a:pt x="343" y="763"/>
                    <a:pt x="343" y="782"/>
                    <a:pt x="343" y="801"/>
                  </a:cubicBezTo>
                  <a:cubicBezTo>
                    <a:pt x="343" y="810"/>
                    <a:pt x="343" y="830"/>
                    <a:pt x="353" y="839"/>
                  </a:cubicBezTo>
                  <a:cubicBezTo>
                    <a:pt x="372" y="849"/>
                    <a:pt x="400" y="849"/>
                    <a:pt x="400" y="877"/>
                  </a:cubicBezTo>
                  <a:cubicBezTo>
                    <a:pt x="400" y="877"/>
                    <a:pt x="400" y="887"/>
                    <a:pt x="400" y="896"/>
                  </a:cubicBezTo>
                  <a:cubicBezTo>
                    <a:pt x="400" y="906"/>
                    <a:pt x="400" y="915"/>
                    <a:pt x="400" y="915"/>
                  </a:cubicBezTo>
                  <a:lnTo>
                    <a:pt x="400" y="915"/>
                  </a:lnTo>
                  <a:cubicBezTo>
                    <a:pt x="429" y="906"/>
                    <a:pt x="420" y="896"/>
                    <a:pt x="458" y="906"/>
                  </a:cubicBezTo>
                  <a:cubicBezTo>
                    <a:pt x="505" y="935"/>
                    <a:pt x="477" y="858"/>
                    <a:pt x="505" y="858"/>
                  </a:cubicBezTo>
                  <a:cubicBezTo>
                    <a:pt x="525" y="858"/>
                    <a:pt x="534" y="858"/>
                    <a:pt x="543" y="868"/>
                  </a:cubicBezTo>
                  <a:cubicBezTo>
                    <a:pt x="572" y="868"/>
                    <a:pt x="582" y="839"/>
                    <a:pt x="601" y="858"/>
                  </a:cubicBezTo>
                  <a:cubicBezTo>
                    <a:pt x="630" y="877"/>
                    <a:pt x="620" y="858"/>
                    <a:pt x="648" y="849"/>
                  </a:cubicBezTo>
                  <a:cubicBezTo>
                    <a:pt x="658" y="849"/>
                    <a:pt x="658" y="858"/>
                    <a:pt x="668" y="868"/>
                  </a:cubicBezTo>
                  <a:cubicBezTo>
                    <a:pt x="696" y="877"/>
                    <a:pt x="734" y="877"/>
                    <a:pt x="753" y="858"/>
                  </a:cubicBezTo>
                  <a:cubicBezTo>
                    <a:pt x="772" y="849"/>
                    <a:pt x="772" y="810"/>
                    <a:pt x="801" y="791"/>
                  </a:cubicBezTo>
                  <a:cubicBezTo>
                    <a:pt x="858" y="791"/>
                    <a:pt x="858" y="791"/>
                    <a:pt x="858" y="791"/>
                  </a:cubicBezTo>
                  <a:lnTo>
                    <a:pt x="858" y="791"/>
                  </a:lnTo>
                  <a:cubicBezTo>
                    <a:pt x="858" y="772"/>
                    <a:pt x="858" y="763"/>
                    <a:pt x="858" y="744"/>
                  </a:cubicBezTo>
                  <a:cubicBezTo>
                    <a:pt x="858" y="734"/>
                    <a:pt x="849" y="715"/>
                    <a:pt x="849" y="705"/>
                  </a:cubicBezTo>
                  <a:cubicBezTo>
                    <a:pt x="849" y="696"/>
                    <a:pt x="858" y="677"/>
                    <a:pt x="849" y="668"/>
                  </a:cubicBezTo>
                  <a:cubicBezTo>
                    <a:pt x="849" y="668"/>
                    <a:pt x="849" y="658"/>
                    <a:pt x="849" y="648"/>
                  </a:cubicBezTo>
                  <a:lnTo>
                    <a:pt x="849" y="648"/>
                  </a:lnTo>
                  <a:cubicBezTo>
                    <a:pt x="830" y="610"/>
                    <a:pt x="830" y="610"/>
                    <a:pt x="830" y="610"/>
                  </a:cubicBezTo>
                  <a:cubicBezTo>
                    <a:pt x="810" y="572"/>
                    <a:pt x="715" y="439"/>
                    <a:pt x="763" y="410"/>
                  </a:cubicBezTo>
                  <a:cubicBezTo>
                    <a:pt x="772" y="401"/>
                    <a:pt x="792" y="372"/>
                    <a:pt x="801" y="372"/>
                  </a:cubicBezTo>
                  <a:cubicBezTo>
                    <a:pt x="801" y="362"/>
                    <a:pt x="772" y="353"/>
                    <a:pt x="772" y="343"/>
                  </a:cubicBezTo>
                  <a:cubicBezTo>
                    <a:pt x="763" y="334"/>
                    <a:pt x="753" y="324"/>
                    <a:pt x="744" y="305"/>
                  </a:cubicBezTo>
                  <a:cubicBezTo>
                    <a:pt x="734" y="286"/>
                    <a:pt x="763" y="257"/>
                    <a:pt x="744" y="229"/>
                  </a:cubicBezTo>
                  <a:cubicBezTo>
                    <a:pt x="734" y="210"/>
                    <a:pt x="744" y="200"/>
                    <a:pt x="753" y="181"/>
                  </a:cubicBezTo>
                  <a:cubicBezTo>
                    <a:pt x="763" y="86"/>
                    <a:pt x="763" y="86"/>
                    <a:pt x="763" y="86"/>
                  </a:cubicBezTo>
                  <a:lnTo>
                    <a:pt x="763" y="86"/>
                  </a:lnTo>
                  <a:cubicBezTo>
                    <a:pt x="772" y="9"/>
                    <a:pt x="772" y="9"/>
                    <a:pt x="772" y="9"/>
                  </a:cubicBezTo>
                  <a:cubicBezTo>
                    <a:pt x="658" y="0"/>
                    <a:pt x="658" y="0"/>
                    <a:pt x="658" y="0"/>
                  </a:cubicBezTo>
                  <a:lnTo>
                    <a:pt x="658" y="0"/>
                  </a:lnTo>
                  <a:cubicBezTo>
                    <a:pt x="601" y="29"/>
                    <a:pt x="601" y="29"/>
                    <a:pt x="601" y="29"/>
                  </a:cubicBezTo>
                  <a:cubicBezTo>
                    <a:pt x="496" y="95"/>
                    <a:pt x="391" y="19"/>
                    <a:pt x="276" y="67"/>
                  </a:cubicBezTo>
                  <a:cubicBezTo>
                    <a:pt x="248" y="86"/>
                    <a:pt x="229" y="67"/>
                    <a:pt x="191" y="95"/>
                  </a:cubicBezTo>
                  <a:cubicBezTo>
                    <a:pt x="172" y="105"/>
                    <a:pt x="153" y="95"/>
                    <a:pt x="143" y="105"/>
                  </a:cubicBezTo>
                  <a:cubicBezTo>
                    <a:pt x="95" y="124"/>
                    <a:pt x="76" y="200"/>
                    <a:pt x="19" y="210"/>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68" name="Freeform 38"/>
            <p:cNvSpPr>
              <a:spLocks noChangeArrowheads="1"/>
            </p:cNvSpPr>
            <p:nvPr/>
          </p:nvSpPr>
          <p:spPr bwMode="auto">
            <a:xfrm>
              <a:off x="15275024" y="6493454"/>
              <a:ext cx="766273" cy="715963"/>
            </a:xfrm>
            <a:custGeom>
              <a:avLst/>
              <a:gdLst>
                <a:gd name="T0" fmla="*/ 1239 w 1545"/>
                <a:gd name="T1" fmla="*/ 0 h 1440"/>
                <a:gd name="T2" fmla="*/ 1239 w 1545"/>
                <a:gd name="T3" fmla="*/ 0 h 1440"/>
                <a:gd name="T4" fmla="*/ 1306 w 1545"/>
                <a:gd name="T5" fmla="*/ 29 h 1440"/>
                <a:gd name="T6" fmla="*/ 1268 w 1545"/>
                <a:gd name="T7" fmla="*/ 86 h 1440"/>
                <a:gd name="T8" fmla="*/ 1287 w 1545"/>
                <a:gd name="T9" fmla="*/ 124 h 1440"/>
                <a:gd name="T10" fmla="*/ 1287 w 1545"/>
                <a:gd name="T11" fmla="*/ 181 h 1440"/>
                <a:gd name="T12" fmla="*/ 1325 w 1545"/>
                <a:gd name="T13" fmla="*/ 295 h 1440"/>
                <a:gd name="T14" fmla="*/ 1487 w 1545"/>
                <a:gd name="T15" fmla="*/ 334 h 1440"/>
                <a:gd name="T16" fmla="*/ 1487 w 1545"/>
                <a:gd name="T17" fmla="*/ 391 h 1440"/>
                <a:gd name="T18" fmla="*/ 1497 w 1545"/>
                <a:gd name="T19" fmla="*/ 429 h 1440"/>
                <a:gd name="T20" fmla="*/ 1544 w 1545"/>
                <a:gd name="T21" fmla="*/ 467 h 1440"/>
                <a:gd name="T22" fmla="*/ 1544 w 1545"/>
                <a:gd name="T23" fmla="*/ 486 h 1440"/>
                <a:gd name="T24" fmla="*/ 1544 w 1545"/>
                <a:gd name="T25" fmla="*/ 505 h 1440"/>
                <a:gd name="T26" fmla="*/ 1544 w 1545"/>
                <a:gd name="T27" fmla="*/ 505 h 1440"/>
                <a:gd name="T28" fmla="*/ 1544 w 1545"/>
                <a:gd name="T29" fmla="*/ 544 h 1440"/>
                <a:gd name="T30" fmla="*/ 1507 w 1545"/>
                <a:gd name="T31" fmla="*/ 572 h 1440"/>
                <a:gd name="T32" fmla="*/ 1507 w 1545"/>
                <a:gd name="T33" fmla="*/ 620 h 1440"/>
                <a:gd name="T34" fmla="*/ 1497 w 1545"/>
                <a:gd name="T35" fmla="*/ 696 h 1440"/>
                <a:gd name="T36" fmla="*/ 1497 w 1545"/>
                <a:gd name="T37" fmla="*/ 754 h 1440"/>
                <a:gd name="T38" fmla="*/ 1497 w 1545"/>
                <a:gd name="T39" fmla="*/ 754 h 1440"/>
                <a:gd name="T40" fmla="*/ 1430 w 1545"/>
                <a:gd name="T41" fmla="*/ 763 h 1440"/>
                <a:gd name="T42" fmla="*/ 1373 w 1545"/>
                <a:gd name="T43" fmla="*/ 772 h 1440"/>
                <a:gd name="T44" fmla="*/ 1335 w 1545"/>
                <a:gd name="T45" fmla="*/ 744 h 1440"/>
                <a:gd name="T46" fmla="*/ 1239 w 1545"/>
                <a:gd name="T47" fmla="*/ 906 h 1440"/>
                <a:gd name="T48" fmla="*/ 1201 w 1545"/>
                <a:gd name="T49" fmla="*/ 1059 h 1440"/>
                <a:gd name="T50" fmla="*/ 1201 w 1545"/>
                <a:gd name="T51" fmla="*/ 1059 h 1440"/>
                <a:gd name="T52" fmla="*/ 1135 w 1545"/>
                <a:gd name="T53" fmla="*/ 1049 h 1440"/>
                <a:gd name="T54" fmla="*/ 1115 w 1545"/>
                <a:gd name="T55" fmla="*/ 1049 h 1440"/>
                <a:gd name="T56" fmla="*/ 1087 w 1545"/>
                <a:gd name="T57" fmla="*/ 1059 h 1440"/>
                <a:gd name="T58" fmla="*/ 1049 w 1545"/>
                <a:gd name="T59" fmla="*/ 1039 h 1440"/>
                <a:gd name="T60" fmla="*/ 1001 w 1545"/>
                <a:gd name="T61" fmla="*/ 1068 h 1440"/>
                <a:gd name="T62" fmla="*/ 829 w 1545"/>
                <a:gd name="T63" fmla="*/ 1230 h 1440"/>
                <a:gd name="T64" fmla="*/ 629 w 1545"/>
                <a:gd name="T65" fmla="*/ 1306 h 1440"/>
                <a:gd name="T66" fmla="*/ 467 w 1545"/>
                <a:gd name="T67" fmla="*/ 1306 h 1440"/>
                <a:gd name="T68" fmla="*/ 305 w 1545"/>
                <a:gd name="T69" fmla="*/ 1230 h 1440"/>
                <a:gd name="T70" fmla="*/ 152 w 1545"/>
                <a:gd name="T71" fmla="*/ 1345 h 1440"/>
                <a:gd name="T72" fmla="*/ 76 w 1545"/>
                <a:gd name="T73" fmla="*/ 1259 h 1440"/>
                <a:gd name="T74" fmla="*/ 76 w 1545"/>
                <a:gd name="T75" fmla="*/ 1259 h 1440"/>
                <a:gd name="T76" fmla="*/ 57 w 1545"/>
                <a:gd name="T77" fmla="*/ 1097 h 1440"/>
                <a:gd name="T78" fmla="*/ 76 w 1545"/>
                <a:gd name="T79" fmla="*/ 1011 h 1440"/>
                <a:gd name="T80" fmla="*/ 66 w 1545"/>
                <a:gd name="T81" fmla="*/ 725 h 1440"/>
                <a:gd name="T82" fmla="*/ 38 w 1545"/>
                <a:gd name="T83" fmla="*/ 629 h 1440"/>
                <a:gd name="T84" fmla="*/ 9 w 1545"/>
                <a:gd name="T85" fmla="*/ 467 h 1440"/>
                <a:gd name="T86" fmla="*/ 9 w 1545"/>
                <a:gd name="T87" fmla="*/ 362 h 1440"/>
                <a:gd name="T88" fmla="*/ 9 w 1545"/>
                <a:gd name="T89" fmla="*/ 362 h 1440"/>
                <a:gd name="T90" fmla="*/ 133 w 1545"/>
                <a:gd name="T91" fmla="*/ 343 h 1440"/>
                <a:gd name="T92" fmla="*/ 238 w 1545"/>
                <a:gd name="T93" fmla="*/ 305 h 1440"/>
                <a:gd name="T94" fmla="*/ 305 w 1545"/>
                <a:gd name="T95" fmla="*/ 315 h 1440"/>
                <a:gd name="T96" fmla="*/ 515 w 1545"/>
                <a:gd name="T97" fmla="*/ 277 h 1440"/>
                <a:gd name="T98" fmla="*/ 629 w 1545"/>
                <a:gd name="T99" fmla="*/ 305 h 1440"/>
                <a:gd name="T100" fmla="*/ 858 w 1545"/>
                <a:gd name="T101" fmla="*/ 181 h 1440"/>
                <a:gd name="T102" fmla="*/ 944 w 1545"/>
                <a:gd name="T103" fmla="*/ 200 h 1440"/>
                <a:gd name="T104" fmla="*/ 1087 w 1545"/>
                <a:gd name="T105" fmla="*/ 191 h 1440"/>
                <a:gd name="T106" fmla="*/ 1173 w 1545"/>
                <a:gd name="T107" fmla="*/ 143 h 1440"/>
                <a:gd name="T108" fmla="*/ 1182 w 1545"/>
                <a:gd name="T109" fmla="*/ 86 h 1440"/>
                <a:gd name="T110" fmla="*/ 1192 w 1545"/>
                <a:gd name="T111" fmla="*/ 57 h 1440"/>
                <a:gd name="T112" fmla="*/ 1201 w 1545"/>
                <a:gd name="T113" fmla="*/ 29 h 1440"/>
                <a:gd name="T114" fmla="*/ 1239 w 1545"/>
                <a:gd name="T115" fmla="*/ 0 h 1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545" h="1440">
                  <a:moveTo>
                    <a:pt x="1239" y="0"/>
                  </a:moveTo>
                  <a:lnTo>
                    <a:pt x="1239" y="0"/>
                  </a:lnTo>
                  <a:cubicBezTo>
                    <a:pt x="1249" y="0"/>
                    <a:pt x="1297" y="9"/>
                    <a:pt x="1306" y="29"/>
                  </a:cubicBezTo>
                  <a:cubicBezTo>
                    <a:pt x="1306" y="57"/>
                    <a:pt x="1268" y="57"/>
                    <a:pt x="1268" y="86"/>
                  </a:cubicBezTo>
                  <a:cubicBezTo>
                    <a:pt x="1268" y="95"/>
                    <a:pt x="1287" y="105"/>
                    <a:pt x="1287" y="124"/>
                  </a:cubicBezTo>
                  <a:cubicBezTo>
                    <a:pt x="1287" y="153"/>
                    <a:pt x="1268" y="162"/>
                    <a:pt x="1287" y="181"/>
                  </a:cubicBezTo>
                  <a:cubicBezTo>
                    <a:pt x="1392" y="200"/>
                    <a:pt x="1325" y="229"/>
                    <a:pt x="1325" y="295"/>
                  </a:cubicBezTo>
                  <a:cubicBezTo>
                    <a:pt x="1325" y="391"/>
                    <a:pt x="1420" y="334"/>
                    <a:pt x="1487" y="334"/>
                  </a:cubicBezTo>
                  <a:cubicBezTo>
                    <a:pt x="1487" y="353"/>
                    <a:pt x="1487" y="372"/>
                    <a:pt x="1487" y="391"/>
                  </a:cubicBezTo>
                  <a:cubicBezTo>
                    <a:pt x="1487" y="400"/>
                    <a:pt x="1487" y="420"/>
                    <a:pt x="1497" y="429"/>
                  </a:cubicBezTo>
                  <a:cubicBezTo>
                    <a:pt x="1516" y="439"/>
                    <a:pt x="1544" y="439"/>
                    <a:pt x="1544" y="467"/>
                  </a:cubicBezTo>
                  <a:cubicBezTo>
                    <a:pt x="1544" y="467"/>
                    <a:pt x="1544" y="477"/>
                    <a:pt x="1544" y="486"/>
                  </a:cubicBezTo>
                  <a:cubicBezTo>
                    <a:pt x="1544" y="496"/>
                    <a:pt x="1544" y="505"/>
                    <a:pt x="1544" y="505"/>
                  </a:cubicBezTo>
                  <a:lnTo>
                    <a:pt x="1544" y="505"/>
                  </a:lnTo>
                  <a:cubicBezTo>
                    <a:pt x="1544" y="544"/>
                    <a:pt x="1544" y="544"/>
                    <a:pt x="1544" y="544"/>
                  </a:cubicBezTo>
                  <a:cubicBezTo>
                    <a:pt x="1535" y="572"/>
                    <a:pt x="1525" y="553"/>
                    <a:pt x="1507" y="572"/>
                  </a:cubicBezTo>
                  <a:cubicBezTo>
                    <a:pt x="1507" y="591"/>
                    <a:pt x="1507" y="601"/>
                    <a:pt x="1507" y="620"/>
                  </a:cubicBezTo>
                  <a:cubicBezTo>
                    <a:pt x="1497" y="639"/>
                    <a:pt x="1507" y="667"/>
                    <a:pt x="1497" y="696"/>
                  </a:cubicBezTo>
                  <a:cubicBezTo>
                    <a:pt x="1497" y="715"/>
                    <a:pt x="1487" y="734"/>
                    <a:pt x="1497" y="754"/>
                  </a:cubicBezTo>
                  <a:lnTo>
                    <a:pt x="1497" y="754"/>
                  </a:lnTo>
                  <a:cubicBezTo>
                    <a:pt x="1459" y="763"/>
                    <a:pt x="1459" y="744"/>
                    <a:pt x="1430" y="763"/>
                  </a:cubicBezTo>
                  <a:cubicBezTo>
                    <a:pt x="1420" y="772"/>
                    <a:pt x="1382" y="782"/>
                    <a:pt x="1373" y="772"/>
                  </a:cubicBezTo>
                  <a:cubicBezTo>
                    <a:pt x="1354" y="772"/>
                    <a:pt x="1354" y="754"/>
                    <a:pt x="1335" y="744"/>
                  </a:cubicBezTo>
                  <a:cubicBezTo>
                    <a:pt x="1258" y="725"/>
                    <a:pt x="1239" y="858"/>
                    <a:pt x="1239" y="906"/>
                  </a:cubicBezTo>
                  <a:cubicBezTo>
                    <a:pt x="1230" y="963"/>
                    <a:pt x="1211" y="1011"/>
                    <a:pt x="1201" y="1059"/>
                  </a:cubicBezTo>
                  <a:lnTo>
                    <a:pt x="1201" y="1059"/>
                  </a:lnTo>
                  <a:cubicBezTo>
                    <a:pt x="1135" y="1049"/>
                    <a:pt x="1135" y="1049"/>
                    <a:pt x="1135" y="1049"/>
                  </a:cubicBezTo>
                  <a:cubicBezTo>
                    <a:pt x="1125" y="1049"/>
                    <a:pt x="1125" y="1049"/>
                    <a:pt x="1115" y="1049"/>
                  </a:cubicBezTo>
                  <a:cubicBezTo>
                    <a:pt x="1106" y="1049"/>
                    <a:pt x="1106" y="1059"/>
                    <a:pt x="1087" y="1059"/>
                  </a:cubicBezTo>
                  <a:cubicBezTo>
                    <a:pt x="1077" y="1059"/>
                    <a:pt x="1068" y="1049"/>
                    <a:pt x="1049" y="1039"/>
                  </a:cubicBezTo>
                  <a:cubicBezTo>
                    <a:pt x="1039" y="1039"/>
                    <a:pt x="1020" y="1059"/>
                    <a:pt x="1001" y="1068"/>
                  </a:cubicBezTo>
                  <a:cubicBezTo>
                    <a:pt x="934" y="1106"/>
                    <a:pt x="829" y="1135"/>
                    <a:pt x="829" y="1230"/>
                  </a:cubicBezTo>
                  <a:cubicBezTo>
                    <a:pt x="829" y="1326"/>
                    <a:pt x="686" y="1278"/>
                    <a:pt x="629" y="1306"/>
                  </a:cubicBezTo>
                  <a:cubicBezTo>
                    <a:pt x="562" y="1335"/>
                    <a:pt x="543" y="1306"/>
                    <a:pt x="467" y="1306"/>
                  </a:cubicBezTo>
                  <a:cubicBezTo>
                    <a:pt x="410" y="1306"/>
                    <a:pt x="343" y="1192"/>
                    <a:pt x="305" y="1230"/>
                  </a:cubicBezTo>
                  <a:cubicBezTo>
                    <a:pt x="257" y="1297"/>
                    <a:pt x="238" y="1439"/>
                    <a:pt x="152" y="1345"/>
                  </a:cubicBezTo>
                  <a:cubicBezTo>
                    <a:pt x="76" y="1259"/>
                    <a:pt x="76" y="1259"/>
                    <a:pt x="76" y="1259"/>
                  </a:cubicBezTo>
                  <a:lnTo>
                    <a:pt x="76" y="1259"/>
                  </a:lnTo>
                  <a:cubicBezTo>
                    <a:pt x="76" y="1221"/>
                    <a:pt x="47" y="1135"/>
                    <a:pt x="57" y="1097"/>
                  </a:cubicBezTo>
                  <a:cubicBezTo>
                    <a:pt x="76" y="1068"/>
                    <a:pt x="85" y="1049"/>
                    <a:pt x="76" y="1011"/>
                  </a:cubicBezTo>
                  <a:cubicBezTo>
                    <a:pt x="66" y="725"/>
                    <a:pt x="66" y="725"/>
                    <a:pt x="66" y="725"/>
                  </a:cubicBezTo>
                  <a:cubicBezTo>
                    <a:pt x="66" y="687"/>
                    <a:pt x="47" y="667"/>
                    <a:pt x="38" y="629"/>
                  </a:cubicBezTo>
                  <a:cubicBezTo>
                    <a:pt x="19" y="563"/>
                    <a:pt x="0" y="534"/>
                    <a:pt x="9" y="467"/>
                  </a:cubicBezTo>
                  <a:cubicBezTo>
                    <a:pt x="9" y="429"/>
                    <a:pt x="19" y="391"/>
                    <a:pt x="9" y="362"/>
                  </a:cubicBezTo>
                  <a:lnTo>
                    <a:pt x="9" y="362"/>
                  </a:lnTo>
                  <a:cubicBezTo>
                    <a:pt x="133" y="343"/>
                    <a:pt x="133" y="343"/>
                    <a:pt x="133" y="343"/>
                  </a:cubicBezTo>
                  <a:cubicBezTo>
                    <a:pt x="181" y="353"/>
                    <a:pt x="200" y="353"/>
                    <a:pt x="238" y="305"/>
                  </a:cubicBezTo>
                  <a:cubicBezTo>
                    <a:pt x="257" y="277"/>
                    <a:pt x="276" y="305"/>
                    <a:pt x="305" y="315"/>
                  </a:cubicBezTo>
                  <a:cubicBezTo>
                    <a:pt x="362" y="343"/>
                    <a:pt x="457" y="305"/>
                    <a:pt x="515" y="277"/>
                  </a:cubicBezTo>
                  <a:cubicBezTo>
                    <a:pt x="543" y="258"/>
                    <a:pt x="600" y="295"/>
                    <a:pt x="629" y="305"/>
                  </a:cubicBezTo>
                  <a:cubicBezTo>
                    <a:pt x="753" y="353"/>
                    <a:pt x="782" y="229"/>
                    <a:pt x="858" y="181"/>
                  </a:cubicBezTo>
                  <a:cubicBezTo>
                    <a:pt x="886" y="162"/>
                    <a:pt x="915" y="181"/>
                    <a:pt x="944" y="200"/>
                  </a:cubicBezTo>
                  <a:cubicBezTo>
                    <a:pt x="991" y="219"/>
                    <a:pt x="1039" y="210"/>
                    <a:pt x="1087" y="191"/>
                  </a:cubicBezTo>
                  <a:cubicBezTo>
                    <a:pt x="1173" y="143"/>
                    <a:pt x="1173" y="143"/>
                    <a:pt x="1173" y="143"/>
                  </a:cubicBezTo>
                  <a:cubicBezTo>
                    <a:pt x="1182" y="124"/>
                    <a:pt x="1192" y="105"/>
                    <a:pt x="1182" y="86"/>
                  </a:cubicBezTo>
                  <a:cubicBezTo>
                    <a:pt x="1182" y="76"/>
                    <a:pt x="1182" y="67"/>
                    <a:pt x="1192" y="57"/>
                  </a:cubicBezTo>
                  <a:cubicBezTo>
                    <a:pt x="1192" y="48"/>
                    <a:pt x="1192" y="38"/>
                    <a:pt x="1201" y="29"/>
                  </a:cubicBezTo>
                  <a:cubicBezTo>
                    <a:pt x="1239" y="0"/>
                    <a:pt x="1239" y="0"/>
                    <a:pt x="1239" y="0"/>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69" name="Freeform 39"/>
            <p:cNvSpPr>
              <a:spLocks noChangeArrowheads="1"/>
            </p:cNvSpPr>
            <p:nvPr/>
          </p:nvSpPr>
          <p:spPr bwMode="auto">
            <a:xfrm>
              <a:off x="16012834" y="6681750"/>
              <a:ext cx="332781" cy="271497"/>
            </a:xfrm>
            <a:custGeom>
              <a:avLst/>
              <a:gdLst>
                <a:gd name="T0" fmla="*/ 57 w 669"/>
                <a:gd name="T1" fmla="*/ 124 h 545"/>
                <a:gd name="T2" fmla="*/ 57 w 669"/>
                <a:gd name="T3" fmla="*/ 124 h 545"/>
                <a:gd name="T4" fmla="*/ 115 w 669"/>
                <a:gd name="T5" fmla="*/ 115 h 545"/>
                <a:gd name="T6" fmla="*/ 162 w 669"/>
                <a:gd name="T7" fmla="*/ 67 h 545"/>
                <a:gd name="T8" fmla="*/ 200 w 669"/>
                <a:gd name="T9" fmla="*/ 77 h 545"/>
                <a:gd name="T10" fmla="*/ 258 w 669"/>
                <a:gd name="T11" fmla="*/ 67 h 545"/>
                <a:gd name="T12" fmla="*/ 305 w 669"/>
                <a:gd name="T13" fmla="*/ 58 h 545"/>
                <a:gd name="T14" fmla="*/ 325 w 669"/>
                <a:gd name="T15" fmla="*/ 77 h 545"/>
                <a:gd name="T16" fmla="*/ 410 w 669"/>
                <a:gd name="T17" fmla="*/ 67 h 545"/>
                <a:gd name="T18" fmla="*/ 458 w 669"/>
                <a:gd name="T19" fmla="*/ 0 h 545"/>
                <a:gd name="T20" fmla="*/ 515 w 669"/>
                <a:gd name="T21" fmla="*/ 0 h 545"/>
                <a:gd name="T22" fmla="*/ 515 w 669"/>
                <a:gd name="T23" fmla="*/ 0 h 545"/>
                <a:gd name="T24" fmla="*/ 515 w 669"/>
                <a:gd name="T25" fmla="*/ 86 h 545"/>
                <a:gd name="T26" fmla="*/ 534 w 669"/>
                <a:gd name="T27" fmla="*/ 124 h 545"/>
                <a:gd name="T28" fmla="*/ 572 w 669"/>
                <a:gd name="T29" fmla="*/ 182 h 545"/>
                <a:gd name="T30" fmla="*/ 601 w 669"/>
                <a:gd name="T31" fmla="*/ 239 h 545"/>
                <a:gd name="T32" fmla="*/ 611 w 669"/>
                <a:gd name="T33" fmla="*/ 277 h 545"/>
                <a:gd name="T34" fmla="*/ 639 w 669"/>
                <a:gd name="T35" fmla="*/ 315 h 545"/>
                <a:gd name="T36" fmla="*/ 639 w 669"/>
                <a:gd name="T37" fmla="*/ 411 h 545"/>
                <a:gd name="T38" fmla="*/ 639 w 669"/>
                <a:gd name="T39" fmla="*/ 411 h 545"/>
                <a:gd name="T40" fmla="*/ 420 w 669"/>
                <a:gd name="T41" fmla="*/ 391 h 545"/>
                <a:gd name="T42" fmla="*/ 325 w 669"/>
                <a:gd name="T43" fmla="*/ 439 h 545"/>
                <a:gd name="T44" fmla="*/ 96 w 669"/>
                <a:gd name="T45" fmla="*/ 544 h 545"/>
                <a:gd name="T46" fmla="*/ 96 w 669"/>
                <a:gd name="T47" fmla="*/ 544 h 545"/>
                <a:gd name="T48" fmla="*/ 77 w 669"/>
                <a:gd name="T49" fmla="*/ 458 h 545"/>
                <a:gd name="T50" fmla="*/ 38 w 669"/>
                <a:gd name="T51" fmla="*/ 401 h 545"/>
                <a:gd name="T52" fmla="*/ 10 w 669"/>
                <a:gd name="T53" fmla="*/ 373 h 545"/>
                <a:gd name="T54" fmla="*/ 10 w 669"/>
                <a:gd name="T55" fmla="*/ 373 h 545"/>
                <a:gd name="T56" fmla="*/ 10 w 669"/>
                <a:gd name="T57" fmla="*/ 315 h 545"/>
                <a:gd name="T58" fmla="*/ 20 w 669"/>
                <a:gd name="T59" fmla="*/ 239 h 545"/>
                <a:gd name="T60" fmla="*/ 20 w 669"/>
                <a:gd name="T61" fmla="*/ 191 h 545"/>
                <a:gd name="T62" fmla="*/ 57 w 669"/>
                <a:gd name="T63" fmla="*/ 163 h 545"/>
                <a:gd name="T64" fmla="*/ 57 w 669"/>
                <a:gd name="T65" fmla="*/ 124 h 5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9" h="545">
                  <a:moveTo>
                    <a:pt x="57" y="124"/>
                  </a:moveTo>
                  <a:lnTo>
                    <a:pt x="57" y="124"/>
                  </a:lnTo>
                  <a:cubicBezTo>
                    <a:pt x="86" y="115"/>
                    <a:pt x="77" y="105"/>
                    <a:pt x="115" y="115"/>
                  </a:cubicBezTo>
                  <a:cubicBezTo>
                    <a:pt x="162" y="144"/>
                    <a:pt x="134" y="67"/>
                    <a:pt x="162" y="67"/>
                  </a:cubicBezTo>
                  <a:cubicBezTo>
                    <a:pt x="182" y="67"/>
                    <a:pt x="191" y="67"/>
                    <a:pt x="200" y="77"/>
                  </a:cubicBezTo>
                  <a:cubicBezTo>
                    <a:pt x="229" y="77"/>
                    <a:pt x="239" y="48"/>
                    <a:pt x="258" y="67"/>
                  </a:cubicBezTo>
                  <a:cubicBezTo>
                    <a:pt x="287" y="86"/>
                    <a:pt x="277" y="67"/>
                    <a:pt x="305" y="58"/>
                  </a:cubicBezTo>
                  <a:cubicBezTo>
                    <a:pt x="315" y="58"/>
                    <a:pt x="315" y="67"/>
                    <a:pt x="325" y="77"/>
                  </a:cubicBezTo>
                  <a:cubicBezTo>
                    <a:pt x="353" y="86"/>
                    <a:pt x="391" y="86"/>
                    <a:pt x="410" y="67"/>
                  </a:cubicBezTo>
                  <a:cubicBezTo>
                    <a:pt x="429" y="58"/>
                    <a:pt x="429" y="19"/>
                    <a:pt x="458" y="0"/>
                  </a:cubicBezTo>
                  <a:cubicBezTo>
                    <a:pt x="515" y="0"/>
                    <a:pt x="515" y="0"/>
                    <a:pt x="515" y="0"/>
                  </a:cubicBezTo>
                  <a:lnTo>
                    <a:pt x="515" y="0"/>
                  </a:lnTo>
                  <a:cubicBezTo>
                    <a:pt x="515" y="86"/>
                    <a:pt x="515" y="86"/>
                    <a:pt x="515" y="86"/>
                  </a:cubicBezTo>
                  <a:cubicBezTo>
                    <a:pt x="525" y="96"/>
                    <a:pt x="525" y="105"/>
                    <a:pt x="534" y="124"/>
                  </a:cubicBezTo>
                  <a:cubicBezTo>
                    <a:pt x="544" y="144"/>
                    <a:pt x="572" y="144"/>
                    <a:pt x="572" y="182"/>
                  </a:cubicBezTo>
                  <a:cubicBezTo>
                    <a:pt x="582" y="201"/>
                    <a:pt x="592" y="220"/>
                    <a:pt x="601" y="239"/>
                  </a:cubicBezTo>
                  <a:cubicBezTo>
                    <a:pt x="601" y="248"/>
                    <a:pt x="601" y="268"/>
                    <a:pt x="611" y="277"/>
                  </a:cubicBezTo>
                  <a:cubicBezTo>
                    <a:pt x="620" y="296"/>
                    <a:pt x="668" y="286"/>
                    <a:pt x="639" y="315"/>
                  </a:cubicBezTo>
                  <a:cubicBezTo>
                    <a:pt x="630" y="334"/>
                    <a:pt x="630" y="391"/>
                    <a:pt x="639" y="411"/>
                  </a:cubicBezTo>
                  <a:lnTo>
                    <a:pt x="639" y="411"/>
                  </a:lnTo>
                  <a:cubicBezTo>
                    <a:pt x="554" y="401"/>
                    <a:pt x="477" y="391"/>
                    <a:pt x="420" y="391"/>
                  </a:cubicBezTo>
                  <a:cubicBezTo>
                    <a:pt x="401" y="391"/>
                    <a:pt x="353" y="430"/>
                    <a:pt x="325" y="439"/>
                  </a:cubicBezTo>
                  <a:cubicBezTo>
                    <a:pt x="258" y="468"/>
                    <a:pt x="172" y="515"/>
                    <a:pt x="96" y="544"/>
                  </a:cubicBezTo>
                  <a:lnTo>
                    <a:pt x="96" y="544"/>
                  </a:lnTo>
                  <a:cubicBezTo>
                    <a:pt x="96" y="515"/>
                    <a:pt x="86" y="477"/>
                    <a:pt x="77" y="458"/>
                  </a:cubicBezTo>
                  <a:cubicBezTo>
                    <a:pt x="67" y="439"/>
                    <a:pt x="48" y="420"/>
                    <a:pt x="38" y="401"/>
                  </a:cubicBezTo>
                  <a:cubicBezTo>
                    <a:pt x="29" y="391"/>
                    <a:pt x="20" y="382"/>
                    <a:pt x="10" y="373"/>
                  </a:cubicBezTo>
                  <a:lnTo>
                    <a:pt x="10" y="373"/>
                  </a:lnTo>
                  <a:cubicBezTo>
                    <a:pt x="0" y="353"/>
                    <a:pt x="10" y="334"/>
                    <a:pt x="10" y="315"/>
                  </a:cubicBezTo>
                  <a:cubicBezTo>
                    <a:pt x="20" y="286"/>
                    <a:pt x="10" y="258"/>
                    <a:pt x="20" y="239"/>
                  </a:cubicBezTo>
                  <a:cubicBezTo>
                    <a:pt x="20" y="220"/>
                    <a:pt x="20" y="210"/>
                    <a:pt x="20" y="191"/>
                  </a:cubicBezTo>
                  <a:cubicBezTo>
                    <a:pt x="38" y="172"/>
                    <a:pt x="48" y="191"/>
                    <a:pt x="57" y="163"/>
                  </a:cubicBezTo>
                  <a:cubicBezTo>
                    <a:pt x="57" y="124"/>
                    <a:pt x="57" y="124"/>
                    <a:pt x="57" y="124"/>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70" name="Freeform 40"/>
            <p:cNvSpPr>
              <a:spLocks noChangeArrowheads="1"/>
            </p:cNvSpPr>
            <p:nvPr/>
          </p:nvSpPr>
          <p:spPr bwMode="auto">
            <a:xfrm>
              <a:off x="15857391" y="6852532"/>
              <a:ext cx="203610" cy="240844"/>
            </a:xfrm>
            <a:custGeom>
              <a:avLst/>
              <a:gdLst>
                <a:gd name="T0" fmla="*/ 324 w 411"/>
                <a:gd name="T1" fmla="*/ 29 h 487"/>
                <a:gd name="T2" fmla="*/ 324 w 411"/>
                <a:gd name="T3" fmla="*/ 29 h 487"/>
                <a:gd name="T4" fmla="*/ 352 w 411"/>
                <a:gd name="T5" fmla="*/ 57 h 487"/>
                <a:gd name="T6" fmla="*/ 391 w 411"/>
                <a:gd name="T7" fmla="*/ 114 h 487"/>
                <a:gd name="T8" fmla="*/ 410 w 411"/>
                <a:gd name="T9" fmla="*/ 200 h 487"/>
                <a:gd name="T10" fmla="*/ 410 w 411"/>
                <a:gd name="T11" fmla="*/ 200 h 487"/>
                <a:gd name="T12" fmla="*/ 371 w 411"/>
                <a:gd name="T13" fmla="*/ 200 h 487"/>
                <a:gd name="T14" fmla="*/ 219 w 411"/>
                <a:gd name="T15" fmla="*/ 438 h 487"/>
                <a:gd name="T16" fmla="*/ 219 w 411"/>
                <a:gd name="T17" fmla="*/ 438 h 487"/>
                <a:gd name="T18" fmla="*/ 133 w 411"/>
                <a:gd name="T19" fmla="*/ 410 h 487"/>
                <a:gd name="T20" fmla="*/ 85 w 411"/>
                <a:gd name="T21" fmla="*/ 429 h 487"/>
                <a:gd name="T22" fmla="*/ 76 w 411"/>
                <a:gd name="T23" fmla="*/ 476 h 487"/>
                <a:gd name="T24" fmla="*/ 9 w 411"/>
                <a:gd name="T25" fmla="*/ 476 h 487"/>
                <a:gd name="T26" fmla="*/ 0 w 411"/>
                <a:gd name="T27" fmla="*/ 429 h 487"/>
                <a:gd name="T28" fmla="*/ 9 w 411"/>
                <a:gd name="T29" fmla="*/ 372 h 487"/>
                <a:gd name="T30" fmla="*/ 28 w 411"/>
                <a:gd name="T31" fmla="*/ 334 h 487"/>
                <a:gd name="T32" fmla="*/ 28 w 411"/>
                <a:gd name="T33" fmla="*/ 334 h 487"/>
                <a:gd name="T34" fmla="*/ 66 w 411"/>
                <a:gd name="T35" fmla="*/ 181 h 487"/>
                <a:gd name="T36" fmla="*/ 162 w 411"/>
                <a:gd name="T37" fmla="*/ 19 h 487"/>
                <a:gd name="T38" fmla="*/ 200 w 411"/>
                <a:gd name="T39" fmla="*/ 47 h 487"/>
                <a:gd name="T40" fmla="*/ 257 w 411"/>
                <a:gd name="T41" fmla="*/ 38 h 487"/>
                <a:gd name="T42" fmla="*/ 324 w 411"/>
                <a:gd name="T43" fmla="*/ 29 h 4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11" h="487">
                  <a:moveTo>
                    <a:pt x="324" y="29"/>
                  </a:moveTo>
                  <a:lnTo>
                    <a:pt x="324" y="29"/>
                  </a:lnTo>
                  <a:cubicBezTo>
                    <a:pt x="334" y="38"/>
                    <a:pt x="343" y="47"/>
                    <a:pt x="352" y="57"/>
                  </a:cubicBezTo>
                  <a:cubicBezTo>
                    <a:pt x="362" y="76"/>
                    <a:pt x="381" y="95"/>
                    <a:pt x="391" y="114"/>
                  </a:cubicBezTo>
                  <a:cubicBezTo>
                    <a:pt x="400" y="133"/>
                    <a:pt x="410" y="171"/>
                    <a:pt x="410" y="200"/>
                  </a:cubicBezTo>
                  <a:lnTo>
                    <a:pt x="410" y="200"/>
                  </a:lnTo>
                  <a:cubicBezTo>
                    <a:pt x="400" y="200"/>
                    <a:pt x="391" y="200"/>
                    <a:pt x="371" y="200"/>
                  </a:cubicBezTo>
                  <a:cubicBezTo>
                    <a:pt x="219" y="438"/>
                    <a:pt x="219" y="438"/>
                    <a:pt x="219" y="438"/>
                  </a:cubicBezTo>
                  <a:lnTo>
                    <a:pt x="219" y="438"/>
                  </a:lnTo>
                  <a:cubicBezTo>
                    <a:pt x="209" y="419"/>
                    <a:pt x="152" y="410"/>
                    <a:pt x="133" y="410"/>
                  </a:cubicBezTo>
                  <a:cubicBezTo>
                    <a:pt x="114" y="419"/>
                    <a:pt x="105" y="400"/>
                    <a:pt x="85" y="429"/>
                  </a:cubicBezTo>
                  <a:cubicBezTo>
                    <a:pt x="76" y="438"/>
                    <a:pt x="85" y="458"/>
                    <a:pt x="76" y="476"/>
                  </a:cubicBezTo>
                  <a:cubicBezTo>
                    <a:pt x="66" y="486"/>
                    <a:pt x="28" y="486"/>
                    <a:pt x="9" y="476"/>
                  </a:cubicBezTo>
                  <a:cubicBezTo>
                    <a:pt x="9" y="467"/>
                    <a:pt x="0" y="448"/>
                    <a:pt x="0" y="429"/>
                  </a:cubicBezTo>
                  <a:cubicBezTo>
                    <a:pt x="0" y="410"/>
                    <a:pt x="9" y="391"/>
                    <a:pt x="9" y="372"/>
                  </a:cubicBezTo>
                  <a:cubicBezTo>
                    <a:pt x="9" y="362"/>
                    <a:pt x="19" y="343"/>
                    <a:pt x="28" y="334"/>
                  </a:cubicBezTo>
                  <a:lnTo>
                    <a:pt x="28" y="334"/>
                  </a:lnTo>
                  <a:cubicBezTo>
                    <a:pt x="38" y="286"/>
                    <a:pt x="57" y="238"/>
                    <a:pt x="66" y="181"/>
                  </a:cubicBezTo>
                  <a:cubicBezTo>
                    <a:pt x="66" y="133"/>
                    <a:pt x="85" y="0"/>
                    <a:pt x="162" y="19"/>
                  </a:cubicBezTo>
                  <a:cubicBezTo>
                    <a:pt x="181" y="29"/>
                    <a:pt x="181" y="47"/>
                    <a:pt x="200" y="47"/>
                  </a:cubicBezTo>
                  <a:cubicBezTo>
                    <a:pt x="209" y="57"/>
                    <a:pt x="247" y="47"/>
                    <a:pt x="257" y="38"/>
                  </a:cubicBezTo>
                  <a:cubicBezTo>
                    <a:pt x="286" y="19"/>
                    <a:pt x="286" y="38"/>
                    <a:pt x="324" y="29"/>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71" name="Freeform 41"/>
            <p:cNvSpPr>
              <a:spLocks noChangeArrowheads="1"/>
            </p:cNvSpPr>
            <p:nvPr/>
          </p:nvSpPr>
          <p:spPr bwMode="auto">
            <a:xfrm>
              <a:off x="15380113" y="5503803"/>
              <a:ext cx="862603" cy="891123"/>
            </a:xfrm>
            <a:custGeom>
              <a:avLst/>
              <a:gdLst>
                <a:gd name="T0" fmla="*/ 9 w 1736"/>
                <a:gd name="T1" fmla="*/ 153 h 1794"/>
                <a:gd name="T2" fmla="*/ 9 w 1736"/>
                <a:gd name="T3" fmla="*/ 153 h 1794"/>
                <a:gd name="T4" fmla="*/ 66 w 1736"/>
                <a:gd name="T5" fmla="*/ 19 h 1794"/>
                <a:gd name="T6" fmla="*/ 142 w 1736"/>
                <a:gd name="T7" fmla="*/ 48 h 1794"/>
                <a:gd name="T8" fmla="*/ 219 w 1736"/>
                <a:gd name="T9" fmla="*/ 57 h 1794"/>
                <a:gd name="T10" fmla="*/ 257 w 1736"/>
                <a:gd name="T11" fmla="*/ 143 h 1794"/>
                <a:gd name="T12" fmla="*/ 314 w 1736"/>
                <a:gd name="T13" fmla="*/ 171 h 1794"/>
                <a:gd name="T14" fmla="*/ 400 w 1736"/>
                <a:gd name="T15" fmla="*/ 171 h 1794"/>
                <a:gd name="T16" fmla="*/ 495 w 1736"/>
                <a:gd name="T17" fmla="*/ 210 h 1794"/>
                <a:gd name="T18" fmla="*/ 581 w 1736"/>
                <a:gd name="T19" fmla="*/ 181 h 1794"/>
                <a:gd name="T20" fmla="*/ 696 w 1736"/>
                <a:gd name="T21" fmla="*/ 162 h 1794"/>
                <a:gd name="T22" fmla="*/ 753 w 1736"/>
                <a:gd name="T23" fmla="*/ 171 h 1794"/>
                <a:gd name="T24" fmla="*/ 753 w 1736"/>
                <a:gd name="T25" fmla="*/ 171 h 1794"/>
                <a:gd name="T26" fmla="*/ 982 w 1736"/>
                <a:gd name="T27" fmla="*/ 257 h 1794"/>
                <a:gd name="T28" fmla="*/ 1153 w 1736"/>
                <a:gd name="T29" fmla="*/ 305 h 1794"/>
                <a:gd name="T30" fmla="*/ 1268 w 1736"/>
                <a:gd name="T31" fmla="*/ 248 h 1794"/>
                <a:gd name="T32" fmla="*/ 1392 w 1736"/>
                <a:gd name="T33" fmla="*/ 267 h 1794"/>
                <a:gd name="T34" fmla="*/ 1554 w 1736"/>
                <a:gd name="T35" fmla="*/ 229 h 1794"/>
                <a:gd name="T36" fmla="*/ 1554 w 1736"/>
                <a:gd name="T37" fmla="*/ 229 h 1794"/>
                <a:gd name="T38" fmla="*/ 1564 w 1736"/>
                <a:gd name="T39" fmla="*/ 295 h 1794"/>
                <a:gd name="T40" fmla="*/ 1582 w 1736"/>
                <a:gd name="T41" fmla="*/ 381 h 1794"/>
                <a:gd name="T42" fmla="*/ 1582 w 1736"/>
                <a:gd name="T43" fmla="*/ 496 h 1794"/>
                <a:gd name="T44" fmla="*/ 1582 w 1736"/>
                <a:gd name="T45" fmla="*/ 496 h 1794"/>
                <a:gd name="T46" fmla="*/ 1573 w 1736"/>
                <a:gd name="T47" fmla="*/ 620 h 1794"/>
                <a:gd name="T48" fmla="*/ 1592 w 1736"/>
                <a:gd name="T49" fmla="*/ 724 h 1794"/>
                <a:gd name="T50" fmla="*/ 1611 w 1736"/>
                <a:gd name="T51" fmla="*/ 1030 h 1794"/>
                <a:gd name="T52" fmla="*/ 1678 w 1736"/>
                <a:gd name="T53" fmla="*/ 1125 h 1794"/>
                <a:gd name="T54" fmla="*/ 1678 w 1736"/>
                <a:gd name="T55" fmla="*/ 1125 h 1794"/>
                <a:gd name="T56" fmla="*/ 1716 w 1736"/>
                <a:gd name="T57" fmla="*/ 1278 h 1794"/>
                <a:gd name="T58" fmla="*/ 1659 w 1736"/>
                <a:gd name="T59" fmla="*/ 1354 h 1794"/>
                <a:gd name="T60" fmla="*/ 1592 w 1736"/>
                <a:gd name="T61" fmla="*/ 1583 h 1794"/>
                <a:gd name="T62" fmla="*/ 1592 w 1736"/>
                <a:gd name="T63" fmla="*/ 1583 h 1794"/>
                <a:gd name="T64" fmla="*/ 1535 w 1736"/>
                <a:gd name="T65" fmla="*/ 1612 h 1794"/>
                <a:gd name="T66" fmla="*/ 1210 w 1736"/>
                <a:gd name="T67" fmla="*/ 1650 h 1794"/>
                <a:gd name="T68" fmla="*/ 1125 w 1736"/>
                <a:gd name="T69" fmla="*/ 1678 h 1794"/>
                <a:gd name="T70" fmla="*/ 1077 w 1736"/>
                <a:gd name="T71" fmla="*/ 1688 h 1794"/>
                <a:gd name="T72" fmla="*/ 953 w 1736"/>
                <a:gd name="T73" fmla="*/ 1793 h 1794"/>
                <a:gd name="T74" fmla="*/ 953 w 1736"/>
                <a:gd name="T75" fmla="*/ 1793 h 1794"/>
                <a:gd name="T76" fmla="*/ 915 w 1736"/>
                <a:gd name="T77" fmla="*/ 1755 h 1794"/>
                <a:gd name="T78" fmla="*/ 858 w 1736"/>
                <a:gd name="T79" fmla="*/ 1697 h 1794"/>
                <a:gd name="T80" fmla="*/ 829 w 1736"/>
                <a:gd name="T81" fmla="*/ 1640 h 1794"/>
                <a:gd name="T82" fmla="*/ 867 w 1736"/>
                <a:gd name="T83" fmla="*/ 1526 h 1794"/>
                <a:gd name="T84" fmla="*/ 896 w 1736"/>
                <a:gd name="T85" fmla="*/ 1478 h 1794"/>
                <a:gd name="T86" fmla="*/ 905 w 1736"/>
                <a:gd name="T87" fmla="*/ 973 h 1794"/>
                <a:gd name="T88" fmla="*/ 867 w 1736"/>
                <a:gd name="T89" fmla="*/ 858 h 1794"/>
                <a:gd name="T90" fmla="*/ 877 w 1736"/>
                <a:gd name="T91" fmla="*/ 724 h 1794"/>
                <a:gd name="T92" fmla="*/ 715 w 1736"/>
                <a:gd name="T93" fmla="*/ 610 h 1794"/>
                <a:gd name="T94" fmla="*/ 610 w 1736"/>
                <a:gd name="T95" fmla="*/ 496 h 1794"/>
                <a:gd name="T96" fmla="*/ 505 w 1736"/>
                <a:gd name="T97" fmla="*/ 543 h 1794"/>
                <a:gd name="T98" fmla="*/ 381 w 1736"/>
                <a:gd name="T99" fmla="*/ 639 h 1794"/>
                <a:gd name="T100" fmla="*/ 209 w 1736"/>
                <a:gd name="T101" fmla="*/ 524 h 1794"/>
                <a:gd name="T102" fmla="*/ 95 w 1736"/>
                <a:gd name="T103" fmla="*/ 515 h 1794"/>
                <a:gd name="T104" fmla="*/ 57 w 1736"/>
                <a:gd name="T105" fmla="*/ 391 h 1794"/>
                <a:gd name="T106" fmla="*/ 57 w 1736"/>
                <a:gd name="T107" fmla="*/ 267 h 1794"/>
                <a:gd name="T108" fmla="*/ 9 w 1736"/>
                <a:gd name="T109" fmla="*/ 153 h 17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736" h="1794">
                  <a:moveTo>
                    <a:pt x="9" y="153"/>
                  </a:moveTo>
                  <a:lnTo>
                    <a:pt x="9" y="153"/>
                  </a:lnTo>
                  <a:cubicBezTo>
                    <a:pt x="38" y="124"/>
                    <a:pt x="38" y="38"/>
                    <a:pt x="66" y="19"/>
                  </a:cubicBezTo>
                  <a:cubicBezTo>
                    <a:pt x="104" y="0"/>
                    <a:pt x="123" y="28"/>
                    <a:pt x="142" y="48"/>
                  </a:cubicBezTo>
                  <a:cubicBezTo>
                    <a:pt x="162" y="66"/>
                    <a:pt x="190" y="48"/>
                    <a:pt x="219" y="57"/>
                  </a:cubicBezTo>
                  <a:cubicBezTo>
                    <a:pt x="257" y="66"/>
                    <a:pt x="238" y="114"/>
                    <a:pt x="257" y="143"/>
                  </a:cubicBezTo>
                  <a:cubicBezTo>
                    <a:pt x="267" y="162"/>
                    <a:pt x="295" y="171"/>
                    <a:pt x="314" y="171"/>
                  </a:cubicBezTo>
                  <a:cubicBezTo>
                    <a:pt x="333" y="171"/>
                    <a:pt x="371" y="162"/>
                    <a:pt x="400" y="171"/>
                  </a:cubicBezTo>
                  <a:cubicBezTo>
                    <a:pt x="438" y="171"/>
                    <a:pt x="467" y="191"/>
                    <a:pt x="495" y="210"/>
                  </a:cubicBezTo>
                  <a:cubicBezTo>
                    <a:pt x="553" y="248"/>
                    <a:pt x="543" y="210"/>
                    <a:pt x="581" y="181"/>
                  </a:cubicBezTo>
                  <a:cubicBezTo>
                    <a:pt x="619" y="143"/>
                    <a:pt x="658" y="162"/>
                    <a:pt x="696" y="162"/>
                  </a:cubicBezTo>
                  <a:cubicBezTo>
                    <a:pt x="753" y="171"/>
                    <a:pt x="753" y="171"/>
                    <a:pt x="753" y="171"/>
                  </a:cubicBezTo>
                  <a:lnTo>
                    <a:pt x="753" y="171"/>
                  </a:lnTo>
                  <a:cubicBezTo>
                    <a:pt x="829" y="210"/>
                    <a:pt x="915" y="229"/>
                    <a:pt x="982" y="257"/>
                  </a:cubicBezTo>
                  <a:cubicBezTo>
                    <a:pt x="1039" y="276"/>
                    <a:pt x="1096" y="305"/>
                    <a:pt x="1153" y="305"/>
                  </a:cubicBezTo>
                  <a:cubicBezTo>
                    <a:pt x="1210" y="305"/>
                    <a:pt x="1239" y="286"/>
                    <a:pt x="1268" y="248"/>
                  </a:cubicBezTo>
                  <a:cubicBezTo>
                    <a:pt x="1306" y="200"/>
                    <a:pt x="1354" y="238"/>
                    <a:pt x="1392" y="267"/>
                  </a:cubicBezTo>
                  <a:cubicBezTo>
                    <a:pt x="1439" y="286"/>
                    <a:pt x="1506" y="248"/>
                    <a:pt x="1554" y="229"/>
                  </a:cubicBezTo>
                  <a:lnTo>
                    <a:pt x="1554" y="229"/>
                  </a:lnTo>
                  <a:cubicBezTo>
                    <a:pt x="1554" y="248"/>
                    <a:pt x="1535" y="295"/>
                    <a:pt x="1564" y="295"/>
                  </a:cubicBezTo>
                  <a:cubicBezTo>
                    <a:pt x="1621" y="295"/>
                    <a:pt x="1602" y="343"/>
                    <a:pt x="1582" y="381"/>
                  </a:cubicBezTo>
                  <a:cubicBezTo>
                    <a:pt x="1573" y="420"/>
                    <a:pt x="1554" y="467"/>
                    <a:pt x="1582" y="496"/>
                  </a:cubicBezTo>
                  <a:lnTo>
                    <a:pt x="1582" y="496"/>
                  </a:lnTo>
                  <a:cubicBezTo>
                    <a:pt x="1592" y="543"/>
                    <a:pt x="1554" y="572"/>
                    <a:pt x="1573" y="620"/>
                  </a:cubicBezTo>
                  <a:cubicBezTo>
                    <a:pt x="1573" y="639"/>
                    <a:pt x="1611" y="706"/>
                    <a:pt x="1592" y="724"/>
                  </a:cubicBezTo>
                  <a:cubicBezTo>
                    <a:pt x="1535" y="791"/>
                    <a:pt x="1554" y="963"/>
                    <a:pt x="1611" y="1030"/>
                  </a:cubicBezTo>
                  <a:cubicBezTo>
                    <a:pt x="1678" y="1125"/>
                    <a:pt x="1678" y="1125"/>
                    <a:pt x="1678" y="1125"/>
                  </a:cubicBezTo>
                  <a:lnTo>
                    <a:pt x="1678" y="1125"/>
                  </a:lnTo>
                  <a:cubicBezTo>
                    <a:pt x="1697" y="1182"/>
                    <a:pt x="1735" y="1211"/>
                    <a:pt x="1716" y="1278"/>
                  </a:cubicBezTo>
                  <a:cubicBezTo>
                    <a:pt x="1716" y="1306"/>
                    <a:pt x="1678" y="1325"/>
                    <a:pt x="1659" y="1354"/>
                  </a:cubicBezTo>
                  <a:cubicBezTo>
                    <a:pt x="1611" y="1421"/>
                    <a:pt x="1611" y="1507"/>
                    <a:pt x="1592" y="1583"/>
                  </a:cubicBezTo>
                  <a:lnTo>
                    <a:pt x="1592" y="1583"/>
                  </a:lnTo>
                  <a:cubicBezTo>
                    <a:pt x="1535" y="1612"/>
                    <a:pt x="1535" y="1612"/>
                    <a:pt x="1535" y="1612"/>
                  </a:cubicBezTo>
                  <a:cubicBezTo>
                    <a:pt x="1430" y="1678"/>
                    <a:pt x="1325" y="1602"/>
                    <a:pt x="1210" y="1650"/>
                  </a:cubicBezTo>
                  <a:cubicBezTo>
                    <a:pt x="1182" y="1669"/>
                    <a:pt x="1163" y="1650"/>
                    <a:pt x="1125" y="1678"/>
                  </a:cubicBezTo>
                  <a:cubicBezTo>
                    <a:pt x="1106" y="1688"/>
                    <a:pt x="1087" y="1678"/>
                    <a:pt x="1077" y="1688"/>
                  </a:cubicBezTo>
                  <a:cubicBezTo>
                    <a:pt x="1029" y="1707"/>
                    <a:pt x="1010" y="1783"/>
                    <a:pt x="953" y="1793"/>
                  </a:cubicBezTo>
                  <a:lnTo>
                    <a:pt x="953" y="1793"/>
                  </a:lnTo>
                  <a:cubicBezTo>
                    <a:pt x="915" y="1755"/>
                    <a:pt x="915" y="1755"/>
                    <a:pt x="915" y="1755"/>
                  </a:cubicBezTo>
                  <a:cubicBezTo>
                    <a:pt x="896" y="1745"/>
                    <a:pt x="877" y="1717"/>
                    <a:pt x="858" y="1697"/>
                  </a:cubicBezTo>
                  <a:cubicBezTo>
                    <a:pt x="839" y="1688"/>
                    <a:pt x="829" y="1659"/>
                    <a:pt x="829" y="1640"/>
                  </a:cubicBezTo>
                  <a:cubicBezTo>
                    <a:pt x="820" y="1592"/>
                    <a:pt x="839" y="1554"/>
                    <a:pt x="867" y="1526"/>
                  </a:cubicBezTo>
                  <a:cubicBezTo>
                    <a:pt x="877" y="1516"/>
                    <a:pt x="886" y="1497"/>
                    <a:pt x="896" y="1478"/>
                  </a:cubicBezTo>
                  <a:cubicBezTo>
                    <a:pt x="896" y="1325"/>
                    <a:pt x="934" y="1125"/>
                    <a:pt x="905" y="973"/>
                  </a:cubicBezTo>
                  <a:cubicBezTo>
                    <a:pt x="896" y="934"/>
                    <a:pt x="867" y="896"/>
                    <a:pt x="867" y="858"/>
                  </a:cubicBezTo>
                  <a:cubicBezTo>
                    <a:pt x="867" y="791"/>
                    <a:pt x="915" y="791"/>
                    <a:pt x="877" y="724"/>
                  </a:cubicBezTo>
                  <a:cubicBezTo>
                    <a:pt x="829" y="648"/>
                    <a:pt x="772" y="667"/>
                    <a:pt x="715" y="610"/>
                  </a:cubicBezTo>
                  <a:cubicBezTo>
                    <a:pt x="658" y="562"/>
                    <a:pt x="696" y="477"/>
                    <a:pt x="610" y="496"/>
                  </a:cubicBezTo>
                  <a:cubicBezTo>
                    <a:pt x="562" y="496"/>
                    <a:pt x="534" y="496"/>
                    <a:pt x="505" y="543"/>
                  </a:cubicBezTo>
                  <a:cubicBezTo>
                    <a:pt x="467" y="601"/>
                    <a:pt x="476" y="648"/>
                    <a:pt x="381" y="639"/>
                  </a:cubicBezTo>
                  <a:cubicBezTo>
                    <a:pt x="305" y="629"/>
                    <a:pt x="276" y="515"/>
                    <a:pt x="209" y="524"/>
                  </a:cubicBezTo>
                  <a:cubicBezTo>
                    <a:pt x="171" y="534"/>
                    <a:pt x="123" y="553"/>
                    <a:pt x="95" y="515"/>
                  </a:cubicBezTo>
                  <a:cubicBezTo>
                    <a:pt x="66" y="477"/>
                    <a:pt x="85" y="420"/>
                    <a:pt x="57" y="391"/>
                  </a:cubicBezTo>
                  <a:cubicBezTo>
                    <a:pt x="0" y="353"/>
                    <a:pt x="57" y="315"/>
                    <a:pt x="57" y="267"/>
                  </a:cubicBezTo>
                  <a:cubicBezTo>
                    <a:pt x="9" y="153"/>
                    <a:pt x="9" y="153"/>
                    <a:pt x="9" y="153"/>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72" name="Freeform 42"/>
            <p:cNvSpPr>
              <a:spLocks noChangeArrowheads="1"/>
            </p:cNvSpPr>
            <p:nvPr/>
          </p:nvSpPr>
          <p:spPr bwMode="auto">
            <a:xfrm>
              <a:off x="15137095" y="4877610"/>
              <a:ext cx="937042" cy="748806"/>
            </a:xfrm>
            <a:custGeom>
              <a:avLst/>
              <a:gdLst>
                <a:gd name="T0" fmla="*/ 238 w 1889"/>
                <a:gd name="T1" fmla="*/ 0 h 1508"/>
                <a:gd name="T2" fmla="*/ 238 w 1889"/>
                <a:gd name="T3" fmla="*/ 0 h 1508"/>
                <a:gd name="T4" fmla="*/ 448 w 1889"/>
                <a:gd name="T5" fmla="*/ 133 h 1508"/>
                <a:gd name="T6" fmla="*/ 629 w 1889"/>
                <a:gd name="T7" fmla="*/ 238 h 1508"/>
                <a:gd name="T8" fmla="*/ 849 w 1889"/>
                <a:gd name="T9" fmla="*/ 391 h 1508"/>
                <a:gd name="T10" fmla="*/ 982 w 1889"/>
                <a:gd name="T11" fmla="*/ 343 h 1508"/>
                <a:gd name="T12" fmla="*/ 1163 w 1889"/>
                <a:gd name="T13" fmla="*/ 229 h 1508"/>
                <a:gd name="T14" fmla="*/ 1278 w 1889"/>
                <a:gd name="T15" fmla="*/ 191 h 1508"/>
                <a:gd name="T16" fmla="*/ 1345 w 1889"/>
                <a:gd name="T17" fmla="*/ 229 h 1508"/>
                <a:gd name="T18" fmla="*/ 1459 w 1889"/>
                <a:gd name="T19" fmla="*/ 305 h 1508"/>
                <a:gd name="T20" fmla="*/ 1507 w 1889"/>
                <a:gd name="T21" fmla="*/ 219 h 1508"/>
                <a:gd name="T22" fmla="*/ 1583 w 1889"/>
                <a:gd name="T23" fmla="*/ 200 h 1508"/>
                <a:gd name="T24" fmla="*/ 1602 w 1889"/>
                <a:gd name="T25" fmla="*/ 296 h 1508"/>
                <a:gd name="T26" fmla="*/ 1612 w 1889"/>
                <a:gd name="T27" fmla="*/ 448 h 1508"/>
                <a:gd name="T28" fmla="*/ 1640 w 1889"/>
                <a:gd name="T29" fmla="*/ 515 h 1508"/>
                <a:gd name="T30" fmla="*/ 1726 w 1889"/>
                <a:gd name="T31" fmla="*/ 515 h 1508"/>
                <a:gd name="T32" fmla="*/ 1784 w 1889"/>
                <a:gd name="T33" fmla="*/ 591 h 1508"/>
                <a:gd name="T34" fmla="*/ 1879 w 1889"/>
                <a:gd name="T35" fmla="*/ 668 h 1508"/>
                <a:gd name="T36" fmla="*/ 1879 w 1889"/>
                <a:gd name="T37" fmla="*/ 668 h 1508"/>
                <a:gd name="T38" fmla="*/ 1850 w 1889"/>
                <a:gd name="T39" fmla="*/ 830 h 1508"/>
                <a:gd name="T40" fmla="*/ 1784 w 1889"/>
                <a:gd name="T41" fmla="*/ 906 h 1508"/>
                <a:gd name="T42" fmla="*/ 1688 w 1889"/>
                <a:gd name="T43" fmla="*/ 868 h 1508"/>
                <a:gd name="T44" fmla="*/ 1488 w 1889"/>
                <a:gd name="T45" fmla="*/ 868 h 1508"/>
                <a:gd name="T46" fmla="*/ 1288 w 1889"/>
                <a:gd name="T47" fmla="*/ 839 h 1508"/>
                <a:gd name="T48" fmla="*/ 1173 w 1889"/>
                <a:gd name="T49" fmla="*/ 887 h 1508"/>
                <a:gd name="T50" fmla="*/ 1211 w 1889"/>
                <a:gd name="T51" fmla="*/ 982 h 1508"/>
                <a:gd name="T52" fmla="*/ 1259 w 1889"/>
                <a:gd name="T53" fmla="*/ 1049 h 1508"/>
                <a:gd name="T54" fmla="*/ 1316 w 1889"/>
                <a:gd name="T55" fmla="*/ 1259 h 1508"/>
                <a:gd name="T56" fmla="*/ 1278 w 1889"/>
                <a:gd name="T57" fmla="*/ 1335 h 1508"/>
                <a:gd name="T58" fmla="*/ 1240 w 1889"/>
                <a:gd name="T59" fmla="*/ 1430 h 1508"/>
                <a:gd name="T60" fmla="*/ 1240 w 1889"/>
                <a:gd name="T61" fmla="*/ 1430 h 1508"/>
                <a:gd name="T62" fmla="*/ 1183 w 1889"/>
                <a:gd name="T63" fmla="*/ 1421 h 1508"/>
                <a:gd name="T64" fmla="*/ 1068 w 1889"/>
                <a:gd name="T65" fmla="*/ 1440 h 1508"/>
                <a:gd name="T66" fmla="*/ 982 w 1889"/>
                <a:gd name="T67" fmla="*/ 1469 h 1508"/>
                <a:gd name="T68" fmla="*/ 887 w 1889"/>
                <a:gd name="T69" fmla="*/ 1430 h 1508"/>
                <a:gd name="T70" fmla="*/ 801 w 1889"/>
                <a:gd name="T71" fmla="*/ 1430 h 1508"/>
                <a:gd name="T72" fmla="*/ 744 w 1889"/>
                <a:gd name="T73" fmla="*/ 1402 h 1508"/>
                <a:gd name="T74" fmla="*/ 706 w 1889"/>
                <a:gd name="T75" fmla="*/ 1316 h 1508"/>
                <a:gd name="T76" fmla="*/ 629 w 1889"/>
                <a:gd name="T77" fmla="*/ 1307 h 1508"/>
                <a:gd name="T78" fmla="*/ 553 w 1889"/>
                <a:gd name="T79" fmla="*/ 1278 h 1508"/>
                <a:gd name="T80" fmla="*/ 496 w 1889"/>
                <a:gd name="T81" fmla="*/ 1412 h 1508"/>
                <a:gd name="T82" fmla="*/ 496 w 1889"/>
                <a:gd name="T83" fmla="*/ 1412 h 1508"/>
                <a:gd name="T84" fmla="*/ 420 w 1889"/>
                <a:gd name="T85" fmla="*/ 1392 h 1508"/>
                <a:gd name="T86" fmla="*/ 324 w 1889"/>
                <a:gd name="T87" fmla="*/ 1354 h 1508"/>
                <a:gd name="T88" fmla="*/ 248 w 1889"/>
                <a:gd name="T89" fmla="*/ 1354 h 1508"/>
                <a:gd name="T90" fmla="*/ 143 w 1889"/>
                <a:gd name="T91" fmla="*/ 1335 h 1508"/>
                <a:gd name="T92" fmla="*/ 38 w 1889"/>
                <a:gd name="T93" fmla="*/ 1268 h 1508"/>
                <a:gd name="T94" fmla="*/ 0 w 1889"/>
                <a:gd name="T95" fmla="*/ 1097 h 1508"/>
                <a:gd name="T96" fmla="*/ 0 w 1889"/>
                <a:gd name="T97" fmla="*/ 1097 h 1508"/>
                <a:gd name="T98" fmla="*/ 76 w 1889"/>
                <a:gd name="T99" fmla="*/ 820 h 1508"/>
                <a:gd name="T100" fmla="*/ 134 w 1889"/>
                <a:gd name="T101" fmla="*/ 524 h 1508"/>
                <a:gd name="T102" fmla="*/ 143 w 1889"/>
                <a:gd name="T103" fmla="*/ 372 h 1508"/>
                <a:gd name="T104" fmla="*/ 229 w 1889"/>
                <a:gd name="T105" fmla="*/ 172 h 1508"/>
                <a:gd name="T106" fmla="*/ 248 w 1889"/>
                <a:gd name="T107" fmla="*/ 86 h 1508"/>
                <a:gd name="T108" fmla="*/ 238 w 1889"/>
                <a:gd name="T109" fmla="*/ 0 h 15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889" h="1508">
                  <a:moveTo>
                    <a:pt x="238" y="0"/>
                  </a:moveTo>
                  <a:lnTo>
                    <a:pt x="238" y="0"/>
                  </a:lnTo>
                  <a:cubicBezTo>
                    <a:pt x="334" y="10"/>
                    <a:pt x="382" y="67"/>
                    <a:pt x="448" y="133"/>
                  </a:cubicBezTo>
                  <a:cubicBezTo>
                    <a:pt x="496" y="172"/>
                    <a:pt x="572" y="191"/>
                    <a:pt x="629" y="238"/>
                  </a:cubicBezTo>
                  <a:cubicBezTo>
                    <a:pt x="696" y="286"/>
                    <a:pt x="763" y="362"/>
                    <a:pt x="849" y="391"/>
                  </a:cubicBezTo>
                  <a:cubicBezTo>
                    <a:pt x="896" y="410"/>
                    <a:pt x="944" y="372"/>
                    <a:pt x="982" y="343"/>
                  </a:cubicBezTo>
                  <a:cubicBezTo>
                    <a:pt x="1040" y="296"/>
                    <a:pt x="1097" y="267"/>
                    <a:pt x="1163" y="229"/>
                  </a:cubicBezTo>
                  <a:cubicBezTo>
                    <a:pt x="1202" y="219"/>
                    <a:pt x="1230" y="181"/>
                    <a:pt x="1278" y="191"/>
                  </a:cubicBezTo>
                  <a:cubicBezTo>
                    <a:pt x="1288" y="191"/>
                    <a:pt x="1326" y="219"/>
                    <a:pt x="1345" y="229"/>
                  </a:cubicBezTo>
                  <a:cubicBezTo>
                    <a:pt x="1354" y="238"/>
                    <a:pt x="1440" y="324"/>
                    <a:pt x="1459" y="305"/>
                  </a:cubicBezTo>
                  <a:cubicBezTo>
                    <a:pt x="1478" y="277"/>
                    <a:pt x="1478" y="248"/>
                    <a:pt x="1507" y="219"/>
                  </a:cubicBezTo>
                  <a:cubicBezTo>
                    <a:pt x="1526" y="210"/>
                    <a:pt x="1564" y="210"/>
                    <a:pt x="1583" y="200"/>
                  </a:cubicBezTo>
                  <a:cubicBezTo>
                    <a:pt x="1621" y="200"/>
                    <a:pt x="1602" y="277"/>
                    <a:pt x="1602" y="296"/>
                  </a:cubicBezTo>
                  <a:cubicBezTo>
                    <a:pt x="1602" y="353"/>
                    <a:pt x="1593" y="391"/>
                    <a:pt x="1612" y="448"/>
                  </a:cubicBezTo>
                  <a:cubicBezTo>
                    <a:pt x="1621" y="477"/>
                    <a:pt x="1631" y="486"/>
                    <a:pt x="1640" y="515"/>
                  </a:cubicBezTo>
                  <a:cubicBezTo>
                    <a:pt x="1669" y="582"/>
                    <a:pt x="1688" y="524"/>
                    <a:pt x="1726" y="515"/>
                  </a:cubicBezTo>
                  <a:cubicBezTo>
                    <a:pt x="1793" y="486"/>
                    <a:pt x="1784" y="563"/>
                    <a:pt x="1784" y="591"/>
                  </a:cubicBezTo>
                  <a:cubicBezTo>
                    <a:pt x="1784" y="649"/>
                    <a:pt x="1831" y="668"/>
                    <a:pt x="1879" y="668"/>
                  </a:cubicBezTo>
                  <a:lnTo>
                    <a:pt x="1879" y="668"/>
                  </a:lnTo>
                  <a:cubicBezTo>
                    <a:pt x="1869" y="725"/>
                    <a:pt x="1888" y="763"/>
                    <a:pt x="1850" y="830"/>
                  </a:cubicBezTo>
                  <a:cubicBezTo>
                    <a:pt x="1831" y="849"/>
                    <a:pt x="1831" y="935"/>
                    <a:pt x="1784" y="906"/>
                  </a:cubicBezTo>
                  <a:cubicBezTo>
                    <a:pt x="1755" y="887"/>
                    <a:pt x="1736" y="868"/>
                    <a:pt x="1688" y="868"/>
                  </a:cubicBezTo>
                  <a:cubicBezTo>
                    <a:pt x="1621" y="868"/>
                    <a:pt x="1555" y="887"/>
                    <a:pt x="1488" y="868"/>
                  </a:cubicBezTo>
                  <a:cubicBezTo>
                    <a:pt x="1430" y="849"/>
                    <a:pt x="1345" y="830"/>
                    <a:pt x="1288" y="839"/>
                  </a:cubicBezTo>
                  <a:cubicBezTo>
                    <a:pt x="1259" y="858"/>
                    <a:pt x="1183" y="839"/>
                    <a:pt x="1173" y="887"/>
                  </a:cubicBezTo>
                  <a:cubicBezTo>
                    <a:pt x="1163" y="906"/>
                    <a:pt x="1202" y="954"/>
                    <a:pt x="1211" y="982"/>
                  </a:cubicBezTo>
                  <a:cubicBezTo>
                    <a:pt x="1221" y="1011"/>
                    <a:pt x="1230" y="1030"/>
                    <a:pt x="1259" y="1049"/>
                  </a:cubicBezTo>
                  <a:cubicBezTo>
                    <a:pt x="1316" y="1078"/>
                    <a:pt x="1316" y="1202"/>
                    <a:pt x="1316" y="1259"/>
                  </a:cubicBezTo>
                  <a:cubicBezTo>
                    <a:pt x="1316" y="1278"/>
                    <a:pt x="1288" y="1307"/>
                    <a:pt x="1278" y="1335"/>
                  </a:cubicBezTo>
                  <a:cubicBezTo>
                    <a:pt x="1259" y="1364"/>
                    <a:pt x="1249" y="1392"/>
                    <a:pt x="1240" y="1430"/>
                  </a:cubicBezTo>
                  <a:lnTo>
                    <a:pt x="1240" y="1430"/>
                  </a:lnTo>
                  <a:cubicBezTo>
                    <a:pt x="1183" y="1421"/>
                    <a:pt x="1183" y="1421"/>
                    <a:pt x="1183" y="1421"/>
                  </a:cubicBezTo>
                  <a:cubicBezTo>
                    <a:pt x="1145" y="1421"/>
                    <a:pt x="1106" y="1402"/>
                    <a:pt x="1068" y="1440"/>
                  </a:cubicBezTo>
                  <a:cubicBezTo>
                    <a:pt x="1030" y="1469"/>
                    <a:pt x="1040" y="1507"/>
                    <a:pt x="982" y="1469"/>
                  </a:cubicBezTo>
                  <a:cubicBezTo>
                    <a:pt x="954" y="1450"/>
                    <a:pt x="925" y="1430"/>
                    <a:pt x="887" y="1430"/>
                  </a:cubicBezTo>
                  <a:cubicBezTo>
                    <a:pt x="858" y="1421"/>
                    <a:pt x="820" y="1430"/>
                    <a:pt x="801" y="1430"/>
                  </a:cubicBezTo>
                  <a:cubicBezTo>
                    <a:pt x="782" y="1430"/>
                    <a:pt x="754" y="1421"/>
                    <a:pt x="744" y="1402"/>
                  </a:cubicBezTo>
                  <a:cubicBezTo>
                    <a:pt x="725" y="1373"/>
                    <a:pt x="744" y="1325"/>
                    <a:pt x="706" y="1316"/>
                  </a:cubicBezTo>
                  <a:cubicBezTo>
                    <a:pt x="677" y="1307"/>
                    <a:pt x="649" y="1325"/>
                    <a:pt x="629" y="1307"/>
                  </a:cubicBezTo>
                  <a:cubicBezTo>
                    <a:pt x="610" y="1287"/>
                    <a:pt x="591" y="1259"/>
                    <a:pt x="553" y="1278"/>
                  </a:cubicBezTo>
                  <a:cubicBezTo>
                    <a:pt x="525" y="1297"/>
                    <a:pt x="525" y="1383"/>
                    <a:pt x="496" y="1412"/>
                  </a:cubicBezTo>
                  <a:lnTo>
                    <a:pt x="496" y="1412"/>
                  </a:lnTo>
                  <a:cubicBezTo>
                    <a:pt x="477" y="1402"/>
                    <a:pt x="439" y="1402"/>
                    <a:pt x="420" y="1392"/>
                  </a:cubicBezTo>
                  <a:cubicBezTo>
                    <a:pt x="391" y="1383"/>
                    <a:pt x="353" y="1354"/>
                    <a:pt x="324" y="1354"/>
                  </a:cubicBezTo>
                  <a:cubicBezTo>
                    <a:pt x="305" y="1354"/>
                    <a:pt x="277" y="1364"/>
                    <a:pt x="248" y="1354"/>
                  </a:cubicBezTo>
                  <a:cubicBezTo>
                    <a:pt x="210" y="1345"/>
                    <a:pt x="191" y="1335"/>
                    <a:pt x="143" y="1335"/>
                  </a:cubicBezTo>
                  <a:cubicBezTo>
                    <a:pt x="105" y="1335"/>
                    <a:pt x="57" y="1316"/>
                    <a:pt x="38" y="1268"/>
                  </a:cubicBezTo>
                  <a:cubicBezTo>
                    <a:pt x="19" y="1211"/>
                    <a:pt x="29" y="1144"/>
                    <a:pt x="0" y="1097"/>
                  </a:cubicBezTo>
                  <a:lnTo>
                    <a:pt x="0" y="1097"/>
                  </a:lnTo>
                  <a:cubicBezTo>
                    <a:pt x="38" y="1001"/>
                    <a:pt x="57" y="925"/>
                    <a:pt x="76" y="820"/>
                  </a:cubicBezTo>
                  <a:cubicBezTo>
                    <a:pt x="95" y="725"/>
                    <a:pt x="134" y="629"/>
                    <a:pt x="134" y="524"/>
                  </a:cubicBezTo>
                  <a:cubicBezTo>
                    <a:pt x="134" y="467"/>
                    <a:pt x="95" y="420"/>
                    <a:pt x="143" y="372"/>
                  </a:cubicBezTo>
                  <a:cubicBezTo>
                    <a:pt x="229" y="305"/>
                    <a:pt x="191" y="267"/>
                    <a:pt x="229" y="172"/>
                  </a:cubicBezTo>
                  <a:cubicBezTo>
                    <a:pt x="238" y="143"/>
                    <a:pt x="248" y="115"/>
                    <a:pt x="248" y="86"/>
                  </a:cubicBezTo>
                  <a:cubicBezTo>
                    <a:pt x="238" y="57"/>
                    <a:pt x="238" y="28"/>
                    <a:pt x="238" y="0"/>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73" name="Freeform 43"/>
            <p:cNvSpPr>
              <a:spLocks noChangeArrowheads="1"/>
            </p:cNvSpPr>
            <p:nvPr/>
          </p:nvSpPr>
          <p:spPr bwMode="auto">
            <a:xfrm>
              <a:off x="15408576" y="3084414"/>
              <a:ext cx="667750" cy="1026872"/>
            </a:xfrm>
            <a:custGeom>
              <a:avLst/>
              <a:gdLst>
                <a:gd name="T0" fmla="*/ 1030 w 1345"/>
                <a:gd name="T1" fmla="*/ 104 h 2070"/>
                <a:gd name="T2" fmla="*/ 1030 w 1345"/>
                <a:gd name="T3" fmla="*/ 104 h 2070"/>
                <a:gd name="T4" fmla="*/ 1058 w 1345"/>
                <a:gd name="T5" fmla="*/ 190 h 2070"/>
                <a:gd name="T6" fmla="*/ 1125 w 1345"/>
                <a:gd name="T7" fmla="*/ 324 h 2070"/>
                <a:gd name="T8" fmla="*/ 1077 w 1345"/>
                <a:gd name="T9" fmla="*/ 400 h 2070"/>
                <a:gd name="T10" fmla="*/ 1049 w 1345"/>
                <a:gd name="T11" fmla="*/ 534 h 2070"/>
                <a:gd name="T12" fmla="*/ 1182 w 1345"/>
                <a:gd name="T13" fmla="*/ 658 h 2070"/>
                <a:gd name="T14" fmla="*/ 1192 w 1345"/>
                <a:gd name="T15" fmla="*/ 705 h 2070"/>
                <a:gd name="T16" fmla="*/ 1173 w 1345"/>
                <a:gd name="T17" fmla="*/ 724 h 2070"/>
                <a:gd name="T18" fmla="*/ 1173 w 1345"/>
                <a:gd name="T19" fmla="*/ 839 h 2070"/>
                <a:gd name="T20" fmla="*/ 1182 w 1345"/>
                <a:gd name="T21" fmla="*/ 886 h 2070"/>
                <a:gd name="T22" fmla="*/ 1182 w 1345"/>
                <a:gd name="T23" fmla="*/ 886 h 2070"/>
                <a:gd name="T24" fmla="*/ 1135 w 1345"/>
                <a:gd name="T25" fmla="*/ 1010 h 2070"/>
                <a:gd name="T26" fmla="*/ 1135 w 1345"/>
                <a:gd name="T27" fmla="*/ 1106 h 2070"/>
                <a:gd name="T28" fmla="*/ 1211 w 1345"/>
                <a:gd name="T29" fmla="*/ 1135 h 2070"/>
                <a:gd name="T30" fmla="*/ 1211 w 1345"/>
                <a:gd name="T31" fmla="*/ 1173 h 2070"/>
                <a:gd name="T32" fmla="*/ 1163 w 1345"/>
                <a:gd name="T33" fmla="*/ 1173 h 2070"/>
                <a:gd name="T34" fmla="*/ 1087 w 1345"/>
                <a:gd name="T35" fmla="*/ 1173 h 2070"/>
                <a:gd name="T36" fmla="*/ 1240 w 1345"/>
                <a:gd name="T37" fmla="*/ 1421 h 2070"/>
                <a:gd name="T38" fmla="*/ 1268 w 1345"/>
                <a:gd name="T39" fmla="*/ 1497 h 2070"/>
                <a:gd name="T40" fmla="*/ 1344 w 1345"/>
                <a:gd name="T41" fmla="*/ 1602 h 2070"/>
                <a:gd name="T42" fmla="*/ 1230 w 1345"/>
                <a:gd name="T43" fmla="*/ 1726 h 2070"/>
                <a:gd name="T44" fmla="*/ 1163 w 1345"/>
                <a:gd name="T45" fmla="*/ 1735 h 2070"/>
                <a:gd name="T46" fmla="*/ 1125 w 1345"/>
                <a:gd name="T47" fmla="*/ 1726 h 2070"/>
                <a:gd name="T48" fmla="*/ 1058 w 1345"/>
                <a:gd name="T49" fmla="*/ 1783 h 2070"/>
                <a:gd name="T50" fmla="*/ 1001 w 1345"/>
                <a:gd name="T51" fmla="*/ 1821 h 2070"/>
                <a:gd name="T52" fmla="*/ 972 w 1345"/>
                <a:gd name="T53" fmla="*/ 1898 h 2070"/>
                <a:gd name="T54" fmla="*/ 944 w 1345"/>
                <a:gd name="T55" fmla="*/ 1964 h 2070"/>
                <a:gd name="T56" fmla="*/ 944 w 1345"/>
                <a:gd name="T57" fmla="*/ 1964 h 2070"/>
                <a:gd name="T58" fmla="*/ 801 w 1345"/>
                <a:gd name="T59" fmla="*/ 2031 h 2070"/>
                <a:gd name="T60" fmla="*/ 696 w 1345"/>
                <a:gd name="T61" fmla="*/ 1974 h 2070"/>
                <a:gd name="T62" fmla="*/ 601 w 1345"/>
                <a:gd name="T63" fmla="*/ 1945 h 2070"/>
                <a:gd name="T64" fmla="*/ 477 w 1345"/>
                <a:gd name="T65" fmla="*/ 1869 h 2070"/>
                <a:gd name="T66" fmla="*/ 419 w 1345"/>
                <a:gd name="T67" fmla="*/ 1735 h 2070"/>
                <a:gd name="T68" fmla="*/ 343 w 1345"/>
                <a:gd name="T69" fmla="*/ 1745 h 2070"/>
                <a:gd name="T70" fmla="*/ 295 w 1345"/>
                <a:gd name="T71" fmla="*/ 1659 h 2070"/>
                <a:gd name="T72" fmla="*/ 295 w 1345"/>
                <a:gd name="T73" fmla="*/ 1659 h 2070"/>
                <a:gd name="T74" fmla="*/ 267 w 1345"/>
                <a:gd name="T75" fmla="*/ 1554 h 2070"/>
                <a:gd name="T76" fmla="*/ 171 w 1345"/>
                <a:gd name="T77" fmla="*/ 1487 h 2070"/>
                <a:gd name="T78" fmla="*/ 76 w 1345"/>
                <a:gd name="T79" fmla="*/ 1306 h 2070"/>
                <a:gd name="T80" fmla="*/ 0 w 1345"/>
                <a:gd name="T81" fmla="*/ 1192 h 2070"/>
                <a:gd name="T82" fmla="*/ 28 w 1345"/>
                <a:gd name="T83" fmla="*/ 1001 h 2070"/>
                <a:gd name="T84" fmla="*/ 28 w 1345"/>
                <a:gd name="T85" fmla="*/ 1001 h 2070"/>
                <a:gd name="T86" fmla="*/ 152 w 1345"/>
                <a:gd name="T87" fmla="*/ 1115 h 2070"/>
                <a:gd name="T88" fmla="*/ 219 w 1345"/>
                <a:gd name="T89" fmla="*/ 1049 h 2070"/>
                <a:gd name="T90" fmla="*/ 190 w 1345"/>
                <a:gd name="T91" fmla="*/ 972 h 2070"/>
                <a:gd name="T92" fmla="*/ 257 w 1345"/>
                <a:gd name="T93" fmla="*/ 820 h 2070"/>
                <a:gd name="T94" fmla="*/ 190 w 1345"/>
                <a:gd name="T95" fmla="*/ 715 h 2070"/>
                <a:gd name="T96" fmla="*/ 171 w 1345"/>
                <a:gd name="T97" fmla="*/ 601 h 2070"/>
                <a:gd name="T98" fmla="*/ 190 w 1345"/>
                <a:gd name="T99" fmla="*/ 524 h 2070"/>
                <a:gd name="T100" fmla="*/ 181 w 1345"/>
                <a:gd name="T101" fmla="*/ 419 h 2070"/>
                <a:gd name="T102" fmla="*/ 238 w 1345"/>
                <a:gd name="T103" fmla="*/ 295 h 2070"/>
                <a:gd name="T104" fmla="*/ 276 w 1345"/>
                <a:gd name="T105" fmla="*/ 162 h 2070"/>
                <a:gd name="T106" fmla="*/ 276 w 1345"/>
                <a:gd name="T107" fmla="*/ 162 h 2070"/>
                <a:gd name="T108" fmla="*/ 477 w 1345"/>
                <a:gd name="T109" fmla="*/ 9 h 2070"/>
                <a:gd name="T110" fmla="*/ 763 w 1345"/>
                <a:gd name="T111" fmla="*/ 143 h 2070"/>
                <a:gd name="T112" fmla="*/ 925 w 1345"/>
                <a:gd name="T113" fmla="*/ 19 h 2070"/>
                <a:gd name="T114" fmla="*/ 1030 w 1345"/>
                <a:gd name="T115" fmla="*/ 104 h 20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345" h="2070">
                  <a:moveTo>
                    <a:pt x="1030" y="104"/>
                  </a:moveTo>
                  <a:lnTo>
                    <a:pt x="1030" y="104"/>
                  </a:lnTo>
                  <a:cubicBezTo>
                    <a:pt x="1058" y="190"/>
                    <a:pt x="1058" y="190"/>
                    <a:pt x="1058" y="190"/>
                  </a:cubicBezTo>
                  <a:cubicBezTo>
                    <a:pt x="1087" y="229"/>
                    <a:pt x="1125" y="267"/>
                    <a:pt x="1125" y="324"/>
                  </a:cubicBezTo>
                  <a:cubicBezTo>
                    <a:pt x="1135" y="372"/>
                    <a:pt x="1115" y="372"/>
                    <a:pt x="1077" y="400"/>
                  </a:cubicBezTo>
                  <a:cubicBezTo>
                    <a:pt x="1049" y="419"/>
                    <a:pt x="1049" y="505"/>
                    <a:pt x="1049" y="534"/>
                  </a:cubicBezTo>
                  <a:cubicBezTo>
                    <a:pt x="1049" y="601"/>
                    <a:pt x="1153" y="610"/>
                    <a:pt x="1182" y="658"/>
                  </a:cubicBezTo>
                  <a:cubicBezTo>
                    <a:pt x="1182" y="667"/>
                    <a:pt x="1201" y="696"/>
                    <a:pt x="1192" y="705"/>
                  </a:cubicBezTo>
                  <a:cubicBezTo>
                    <a:pt x="1192" y="715"/>
                    <a:pt x="1182" y="715"/>
                    <a:pt x="1173" y="724"/>
                  </a:cubicBezTo>
                  <a:cubicBezTo>
                    <a:pt x="1153" y="753"/>
                    <a:pt x="1173" y="801"/>
                    <a:pt x="1173" y="839"/>
                  </a:cubicBezTo>
                  <a:cubicBezTo>
                    <a:pt x="1182" y="886"/>
                    <a:pt x="1182" y="886"/>
                    <a:pt x="1182" y="886"/>
                  </a:cubicBezTo>
                  <a:lnTo>
                    <a:pt x="1182" y="886"/>
                  </a:lnTo>
                  <a:cubicBezTo>
                    <a:pt x="1153" y="915"/>
                    <a:pt x="1144" y="972"/>
                    <a:pt x="1135" y="1010"/>
                  </a:cubicBezTo>
                  <a:cubicBezTo>
                    <a:pt x="1125" y="1049"/>
                    <a:pt x="1106" y="1058"/>
                    <a:pt x="1135" y="1106"/>
                  </a:cubicBezTo>
                  <a:cubicBezTo>
                    <a:pt x="1153" y="1125"/>
                    <a:pt x="1192" y="1115"/>
                    <a:pt x="1211" y="1135"/>
                  </a:cubicBezTo>
                  <a:cubicBezTo>
                    <a:pt x="1211" y="1144"/>
                    <a:pt x="1220" y="1163"/>
                    <a:pt x="1211" y="1173"/>
                  </a:cubicBezTo>
                  <a:cubicBezTo>
                    <a:pt x="1201" y="1192"/>
                    <a:pt x="1182" y="1182"/>
                    <a:pt x="1163" y="1173"/>
                  </a:cubicBezTo>
                  <a:cubicBezTo>
                    <a:pt x="1135" y="1163"/>
                    <a:pt x="1106" y="1173"/>
                    <a:pt x="1087" y="1173"/>
                  </a:cubicBezTo>
                  <a:cubicBezTo>
                    <a:pt x="1049" y="1230"/>
                    <a:pt x="1230" y="1363"/>
                    <a:pt x="1240" y="1421"/>
                  </a:cubicBezTo>
                  <a:cubicBezTo>
                    <a:pt x="1240" y="1449"/>
                    <a:pt x="1249" y="1478"/>
                    <a:pt x="1268" y="1497"/>
                  </a:cubicBezTo>
                  <a:cubicBezTo>
                    <a:pt x="1287" y="1535"/>
                    <a:pt x="1344" y="1554"/>
                    <a:pt x="1344" y="1602"/>
                  </a:cubicBezTo>
                  <a:cubicBezTo>
                    <a:pt x="1344" y="1659"/>
                    <a:pt x="1297" y="1726"/>
                    <a:pt x="1230" y="1726"/>
                  </a:cubicBezTo>
                  <a:cubicBezTo>
                    <a:pt x="1211" y="1735"/>
                    <a:pt x="1182" y="1735"/>
                    <a:pt x="1163" y="1735"/>
                  </a:cubicBezTo>
                  <a:cubicBezTo>
                    <a:pt x="1153" y="1735"/>
                    <a:pt x="1144" y="1726"/>
                    <a:pt x="1125" y="1726"/>
                  </a:cubicBezTo>
                  <a:cubicBezTo>
                    <a:pt x="1087" y="1726"/>
                    <a:pt x="1077" y="1745"/>
                    <a:pt x="1058" y="1783"/>
                  </a:cubicBezTo>
                  <a:cubicBezTo>
                    <a:pt x="1039" y="1793"/>
                    <a:pt x="1020" y="1811"/>
                    <a:pt x="1001" y="1821"/>
                  </a:cubicBezTo>
                  <a:cubicBezTo>
                    <a:pt x="972" y="1840"/>
                    <a:pt x="972" y="1859"/>
                    <a:pt x="972" y="1898"/>
                  </a:cubicBezTo>
                  <a:cubicBezTo>
                    <a:pt x="963" y="1926"/>
                    <a:pt x="963" y="1945"/>
                    <a:pt x="944" y="1964"/>
                  </a:cubicBezTo>
                  <a:lnTo>
                    <a:pt x="944" y="1964"/>
                  </a:lnTo>
                  <a:cubicBezTo>
                    <a:pt x="896" y="1964"/>
                    <a:pt x="848" y="2012"/>
                    <a:pt x="801" y="2031"/>
                  </a:cubicBezTo>
                  <a:cubicBezTo>
                    <a:pt x="734" y="2069"/>
                    <a:pt x="744" y="2002"/>
                    <a:pt x="696" y="1974"/>
                  </a:cubicBezTo>
                  <a:cubicBezTo>
                    <a:pt x="667" y="1955"/>
                    <a:pt x="629" y="1964"/>
                    <a:pt x="601" y="1945"/>
                  </a:cubicBezTo>
                  <a:cubicBezTo>
                    <a:pt x="562" y="1907"/>
                    <a:pt x="534" y="1888"/>
                    <a:pt x="477" y="1869"/>
                  </a:cubicBezTo>
                  <a:cubicBezTo>
                    <a:pt x="410" y="1831"/>
                    <a:pt x="457" y="1764"/>
                    <a:pt x="419" y="1735"/>
                  </a:cubicBezTo>
                  <a:cubicBezTo>
                    <a:pt x="391" y="1716"/>
                    <a:pt x="372" y="1745"/>
                    <a:pt x="343" y="1745"/>
                  </a:cubicBezTo>
                  <a:cubicBezTo>
                    <a:pt x="333" y="1745"/>
                    <a:pt x="324" y="1678"/>
                    <a:pt x="295" y="1659"/>
                  </a:cubicBezTo>
                  <a:lnTo>
                    <a:pt x="295" y="1659"/>
                  </a:lnTo>
                  <a:cubicBezTo>
                    <a:pt x="295" y="1611"/>
                    <a:pt x="295" y="1583"/>
                    <a:pt x="267" y="1554"/>
                  </a:cubicBezTo>
                  <a:cubicBezTo>
                    <a:pt x="238" y="1526"/>
                    <a:pt x="200" y="1516"/>
                    <a:pt x="171" y="1487"/>
                  </a:cubicBezTo>
                  <a:cubicBezTo>
                    <a:pt x="114" y="1411"/>
                    <a:pt x="190" y="1325"/>
                    <a:pt x="76" y="1306"/>
                  </a:cubicBezTo>
                  <a:cubicBezTo>
                    <a:pt x="9" y="1297"/>
                    <a:pt x="0" y="1258"/>
                    <a:pt x="0" y="1192"/>
                  </a:cubicBezTo>
                  <a:cubicBezTo>
                    <a:pt x="0" y="1125"/>
                    <a:pt x="9" y="1068"/>
                    <a:pt x="28" y="1001"/>
                  </a:cubicBezTo>
                  <a:lnTo>
                    <a:pt x="28" y="1001"/>
                  </a:lnTo>
                  <a:cubicBezTo>
                    <a:pt x="76" y="1001"/>
                    <a:pt x="105" y="1106"/>
                    <a:pt x="152" y="1115"/>
                  </a:cubicBezTo>
                  <a:cubicBezTo>
                    <a:pt x="210" y="1125"/>
                    <a:pt x="219" y="1106"/>
                    <a:pt x="219" y="1049"/>
                  </a:cubicBezTo>
                  <a:cubicBezTo>
                    <a:pt x="219" y="1039"/>
                    <a:pt x="171" y="972"/>
                    <a:pt x="190" y="972"/>
                  </a:cubicBezTo>
                  <a:cubicBezTo>
                    <a:pt x="238" y="972"/>
                    <a:pt x="286" y="858"/>
                    <a:pt x="257" y="820"/>
                  </a:cubicBezTo>
                  <a:cubicBezTo>
                    <a:pt x="229" y="791"/>
                    <a:pt x="181" y="763"/>
                    <a:pt x="190" y="715"/>
                  </a:cubicBezTo>
                  <a:cubicBezTo>
                    <a:pt x="200" y="677"/>
                    <a:pt x="171" y="639"/>
                    <a:pt x="171" y="601"/>
                  </a:cubicBezTo>
                  <a:cubicBezTo>
                    <a:pt x="162" y="562"/>
                    <a:pt x="190" y="553"/>
                    <a:pt x="190" y="524"/>
                  </a:cubicBezTo>
                  <a:cubicBezTo>
                    <a:pt x="190" y="496"/>
                    <a:pt x="124" y="400"/>
                    <a:pt x="181" y="419"/>
                  </a:cubicBezTo>
                  <a:cubicBezTo>
                    <a:pt x="248" y="429"/>
                    <a:pt x="210" y="333"/>
                    <a:pt x="238" y="295"/>
                  </a:cubicBezTo>
                  <a:cubicBezTo>
                    <a:pt x="276" y="162"/>
                    <a:pt x="276" y="162"/>
                    <a:pt x="276" y="162"/>
                  </a:cubicBezTo>
                  <a:lnTo>
                    <a:pt x="276" y="162"/>
                  </a:lnTo>
                  <a:cubicBezTo>
                    <a:pt x="343" y="133"/>
                    <a:pt x="372" y="19"/>
                    <a:pt x="477" y="9"/>
                  </a:cubicBezTo>
                  <a:cubicBezTo>
                    <a:pt x="591" y="0"/>
                    <a:pt x="677" y="229"/>
                    <a:pt x="763" y="143"/>
                  </a:cubicBezTo>
                  <a:cubicBezTo>
                    <a:pt x="810" y="104"/>
                    <a:pt x="839" y="0"/>
                    <a:pt x="925" y="19"/>
                  </a:cubicBezTo>
                  <a:cubicBezTo>
                    <a:pt x="982" y="28"/>
                    <a:pt x="991" y="76"/>
                    <a:pt x="1030" y="104"/>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74" name="Freeform 44"/>
            <p:cNvSpPr>
              <a:spLocks noChangeArrowheads="1"/>
            </p:cNvSpPr>
            <p:nvPr/>
          </p:nvSpPr>
          <p:spPr bwMode="auto">
            <a:xfrm>
              <a:off x="15877095" y="3163236"/>
              <a:ext cx="1046510" cy="1237064"/>
            </a:xfrm>
            <a:custGeom>
              <a:avLst/>
              <a:gdLst>
                <a:gd name="T0" fmla="*/ 0 w 2108"/>
                <a:gd name="T1" fmla="*/ 1802 h 2490"/>
                <a:gd name="T2" fmla="*/ 57 w 2108"/>
                <a:gd name="T3" fmla="*/ 1659 h 2490"/>
                <a:gd name="T4" fmla="*/ 181 w 2108"/>
                <a:gd name="T5" fmla="*/ 1564 h 2490"/>
                <a:gd name="T6" fmla="*/ 286 w 2108"/>
                <a:gd name="T7" fmla="*/ 1564 h 2490"/>
                <a:gd name="T8" fmla="*/ 324 w 2108"/>
                <a:gd name="T9" fmla="*/ 1335 h 2490"/>
                <a:gd name="T10" fmla="*/ 143 w 2108"/>
                <a:gd name="T11" fmla="*/ 1011 h 2490"/>
                <a:gd name="T12" fmla="*/ 267 w 2108"/>
                <a:gd name="T13" fmla="*/ 1011 h 2490"/>
                <a:gd name="T14" fmla="*/ 191 w 2108"/>
                <a:gd name="T15" fmla="*/ 944 h 2490"/>
                <a:gd name="T16" fmla="*/ 238 w 2108"/>
                <a:gd name="T17" fmla="*/ 724 h 2490"/>
                <a:gd name="T18" fmla="*/ 438 w 2108"/>
                <a:gd name="T19" fmla="*/ 1001 h 2490"/>
                <a:gd name="T20" fmla="*/ 753 w 2108"/>
                <a:gd name="T21" fmla="*/ 667 h 2490"/>
                <a:gd name="T22" fmla="*/ 1335 w 2108"/>
                <a:gd name="T23" fmla="*/ 429 h 2490"/>
                <a:gd name="T24" fmla="*/ 1764 w 2108"/>
                <a:gd name="T25" fmla="*/ 76 h 2490"/>
                <a:gd name="T26" fmla="*/ 1907 w 2108"/>
                <a:gd name="T27" fmla="*/ 0 h 2490"/>
                <a:gd name="T28" fmla="*/ 1907 w 2108"/>
                <a:gd name="T29" fmla="*/ 95 h 2490"/>
                <a:gd name="T30" fmla="*/ 1878 w 2108"/>
                <a:gd name="T31" fmla="*/ 286 h 2490"/>
                <a:gd name="T32" fmla="*/ 1831 w 2108"/>
                <a:gd name="T33" fmla="*/ 314 h 2490"/>
                <a:gd name="T34" fmla="*/ 1707 w 2108"/>
                <a:gd name="T35" fmla="*/ 381 h 2490"/>
                <a:gd name="T36" fmla="*/ 1754 w 2108"/>
                <a:gd name="T37" fmla="*/ 486 h 2490"/>
                <a:gd name="T38" fmla="*/ 1907 w 2108"/>
                <a:gd name="T39" fmla="*/ 706 h 2490"/>
                <a:gd name="T40" fmla="*/ 2060 w 2108"/>
                <a:gd name="T41" fmla="*/ 820 h 2490"/>
                <a:gd name="T42" fmla="*/ 2031 w 2108"/>
                <a:gd name="T43" fmla="*/ 1106 h 2490"/>
                <a:gd name="T44" fmla="*/ 2022 w 2108"/>
                <a:gd name="T45" fmla="*/ 1487 h 2490"/>
                <a:gd name="T46" fmla="*/ 1983 w 2108"/>
                <a:gd name="T47" fmla="*/ 1516 h 2490"/>
                <a:gd name="T48" fmla="*/ 1888 w 2108"/>
                <a:gd name="T49" fmla="*/ 1583 h 2490"/>
                <a:gd name="T50" fmla="*/ 1773 w 2108"/>
                <a:gd name="T51" fmla="*/ 1688 h 2490"/>
                <a:gd name="T52" fmla="*/ 1793 w 2108"/>
                <a:gd name="T53" fmla="*/ 1878 h 2490"/>
                <a:gd name="T54" fmla="*/ 1659 w 2108"/>
                <a:gd name="T55" fmla="*/ 2003 h 2490"/>
                <a:gd name="T56" fmla="*/ 1621 w 2108"/>
                <a:gd name="T57" fmla="*/ 2203 h 2490"/>
                <a:gd name="T58" fmla="*/ 1383 w 2108"/>
                <a:gd name="T59" fmla="*/ 2441 h 2490"/>
                <a:gd name="T60" fmla="*/ 1306 w 2108"/>
                <a:gd name="T61" fmla="*/ 2489 h 2490"/>
                <a:gd name="T62" fmla="*/ 1259 w 2108"/>
                <a:gd name="T63" fmla="*/ 2432 h 2490"/>
                <a:gd name="T64" fmla="*/ 1220 w 2108"/>
                <a:gd name="T65" fmla="*/ 2346 h 2490"/>
                <a:gd name="T66" fmla="*/ 1039 w 2108"/>
                <a:gd name="T67" fmla="*/ 2012 h 2490"/>
                <a:gd name="T68" fmla="*/ 601 w 2108"/>
                <a:gd name="T69" fmla="*/ 1974 h 2490"/>
                <a:gd name="T70" fmla="*/ 333 w 2108"/>
                <a:gd name="T71" fmla="*/ 2050 h 2490"/>
                <a:gd name="T72" fmla="*/ 238 w 2108"/>
                <a:gd name="T73" fmla="*/ 2060 h 2490"/>
                <a:gd name="T74" fmla="*/ 38 w 2108"/>
                <a:gd name="T75" fmla="*/ 1898 h 24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108" h="2490">
                  <a:moveTo>
                    <a:pt x="0" y="1802"/>
                  </a:moveTo>
                  <a:lnTo>
                    <a:pt x="0" y="1802"/>
                  </a:lnTo>
                  <a:cubicBezTo>
                    <a:pt x="19" y="1783"/>
                    <a:pt x="19" y="1764"/>
                    <a:pt x="28" y="1736"/>
                  </a:cubicBezTo>
                  <a:cubicBezTo>
                    <a:pt x="28" y="1697"/>
                    <a:pt x="28" y="1678"/>
                    <a:pt x="57" y="1659"/>
                  </a:cubicBezTo>
                  <a:cubicBezTo>
                    <a:pt x="76" y="1649"/>
                    <a:pt x="95" y="1631"/>
                    <a:pt x="114" y="1621"/>
                  </a:cubicBezTo>
                  <a:cubicBezTo>
                    <a:pt x="133" y="1583"/>
                    <a:pt x="143" y="1564"/>
                    <a:pt x="181" y="1564"/>
                  </a:cubicBezTo>
                  <a:cubicBezTo>
                    <a:pt x="200" y="1564"/>
                    <a:pt x="209" y="1573"/>
                    <a:pt x="219" y="1573"/>
                  </a:cubicBezTo>
                  <a:cubicBezTo>
                    <a:pt x="238" y="1573"/>
                    <a:pt x="267" y="1573"/>
                    <a:pt x="286" y="1564"/>
                  </a:cubicBezTo>
                  <a:cubicBezTo>
                    <a:pt x="353" y="1564"/>
                    <a:pt x="400" y="1497"/>
                    <a:pt x="400" y="1440"/>
                  </a:cubicBezTo>
                  <a:cubicBezTo>
                    <a:pt x="400" y="1392"/>
                    <a:pt x="343" y="1373"/>
                    <a:pt x="324" y="1335"/>
                  </a:cubicBezTo>
                  <a:cubicBezTo>
                    <a:pt x="305" y="1316"/>
                    <a:pt x="296" y="1287"/>
                    <a:pt x="296" y="1259"/>
                  </a:cubicBezTo>
                  <a:cubicBezTo>
                    <a:pt x="286" y="1201"/>
                    <a:pt x="105" y="1068"/>
                    <a:pt x="143" y="1011"/>
                  </a:cubicBezTo>
                  <a:cubicBezTo>
                    <a:pt x="162" y="1011"/>
                    <a:pt x="191" y="1001"/>
                    <a:pt x="219" y="1011"/>
                  </a:cubicBezTo>
                  <a:cubicBezTo>
                    <a:pt x="238" y="1020"/>
                    <a:pt x="257" y="1030"/>
                    <a:pt x="267" y="1011"/>
                  </a:cubicBezTo>
                  <a:cubicBezTo>
                    <a:pt x="276" y="1001"/>
                    <a:pt x="267" y="982"/>
                    <a:pt x="267" y="973"/>
                  </a:cubicBezTo>
                  <a:cubicBezTo>
                    <a:pt x="248" y="953"/>
                    <a:pt x="209" y="963"/>
                    <a:pt x="191" y="944"/>
                  </a:cubicBezTo>
                  <a:cubicBezTo>
                    <a:pt x="162" y="896"/>
                    <a:pt x="181" y="887"/>
                    <a:pt x="191" y="848"/>
                  </a:cubicBezTo>
                  <a:cubicBezTo>
                    <a:pt x="200" y="810"/>
                    <a:pt x="209" y="753"/>
                    <a:pt x="238" y="724"/>
                  </a:cubicBezTo>
                  <a:lnTo>
                    <a:pt x="238" y="724"/>
                  </a:lnTo>
                  <a:cubicBezTo>
                    <a:pt x="343" y="782"/>
                    <a:pt x="286" y="973"/>
                    <a:pt x="438" y="1001"/>
                  </a:cubicBezTo>
                  <a:cubicBezTo>
                    <a:pt x="496" y="1011"/>
                    <a:pt x="658" y="906"/>
                    <a:pt x="696" y="858"/>
                  </a:cubicBezTo>
                  <a:cubicBezTo>
                    <a:pt x="725" y="801"/>
                    <a:pt x="705" y="696"/>
                    <a:pt x="753" y="667"/>
                  </a:cubicBezTo>
                  <a:cubicBezTo>
                    <a:pt x="830" y="619"/>
                    <a:pt x="953" y="543"/>
                    <a:pt x="1039" y="562"/>
                  </a:cubicBezTo>
                  <a:cubicBezTo>
                    <a:pt x="1201" y="591"/>
                    <a:pt x="1220" y="534"/>
                    <a:pt x="1335" y="429"/>
                  </a:cubicBezTo>
                  <a:cubicBezTo>
                    <a:pt x="1459" y="391"/>
                    <a:pt x="1535" y="257"/>
                    <a:pt x="1621" y="162"/>
                  </a:cubicBezTo>
                  <a:cubicBezTo>
                    <a:pt x="1659" y="114"/>
                    <a:pt x="1707" y="76"/>
                    <a:pt x="1764" y="76"/>
                  </a:cubicBezTo>
                  <a:cubicBezTo>
                    <a:pt x="1821" y="76"/>
                    <a:pt x="1869" y="28"/>
                    <a:pt x="1907" y="0"/>
                  </a:cubicBezTo>
                  <a:lnTo>
                    <a:pt x="1907" y="0"/>
                  </a:lnTo>
                  <a:cubicBezTo>
                    <a:pt x="1917" y="0"/>
                    <a:pt x="1917" y="9"/>
                    <a:pt x="1926" y="19"/>
                  </a:cubicBezTo>
                  <a:cubicBezTo>
                    <a:pt x="1945" y="47"/>
                    <a:pt x="1917" y="76"/>
                    <a:pt x="1907" y="95"/>
                  </a:cubicBezTo>
                  <a:cubicBezTo>
                    <a:pt x="1888" y="143"/>
                    <a:pt x="1907" y="190"/>
                    <a:pt x="1878" y="229"/>
                  </a:cubicBezTo>
                  <a:cubicBezTo>
                    <a:pt x="1859" y="257"/>
                    <a:pt x="1869" y="276"/>
                    <a:pt x="1878" y="286"/>
                  </a:cubicBezTo>
                  <a:lnTo>
                    <a:pt x="1878" y="286"/>
                  </a:lnTo>
                  <a:cubicBezTo>
                    <a:pt x="1831" y="314"/>
                    <a:pt x="1831" y="314"/>
                    <a:pt x="1831" y="314"/>
                  </a:cubicBezTo>
                  <a:cubicBezTo>
                    <a:pt x="1793" y="314"/>
                    <a:pt x="1783" y="295"/>
                    <a:pt x="1764" y="276"/>
                  </a:cubicBezTo>
                  <a:cubicBezTo>
                    <a:pt x="1716" y="229"/>
                    <a:pt x="1735" y="362"/>
                    <a:pt x="1707" y="381"/>
                  </a:cubicBezTo>
                  <a:cubicBezTo>
                    <a:pt x="1678" y="391"/>
                    <a:pt x="1640" y="467"/>
                    <a:pt x="1640" y="496"/>
                  </a:cubicBezTo>
                  <a:cubicBezTo>
                    <a:pt x="1669" y="515"/>
                    <a:pt x="1726" y="467"/>
                    <a:pt x="1754" y="486"/>
                  </a:cubicBezTo>
                  <a:cubicBezTo>
                    <a:pt x="1754" y="524"/>
                    <a:pt x="1764" y="686"/>
                    <a:pt x="1793" y="706"/>
                  </a:cubicBezTo>
                  <a:cubicBezTo>
                    <a:pt x="1812" y="724"/>
                    <a:pt x="1869" y="696"/>
                    <a:pt x="1907" y="706"/>
                  </a:cubicBezTo>
                  <a:cubicBezTo>
                    <a:pt x="1917" y="715"/>
                    <a:pt x="1926" y="753"/>
                    <a:pt x="1936" y="763"/>
                  </a:cubicBezTo>
                  <a:cubicBezTo>
                    <a:pt x="1945" y="810"/>
                    <a:pt x="2022" y="810"/>
                    <a:pt x="2060" y="820"/>
                  </a:cubicBezTo>
                  <a:cubicBezTo>
                    <a:pt x="2107" y="858"/>
                    <a:pt x="2060" y="973"/>
                    <a:pt x="2060" y="1011"/>
                  </a:cubicBezTo>
                  <a:cubicBezTo>
                    <a:pt x="2060" y="1068"/>
                    <a:pt x="2069" y="1058"/>
                    <a:pt x="2031" y="1106"/>
                  </a:cubicBezTo>
                  <a:cubicBezTo>
                    <a:pt x="2002" y="1144"/>
                    <a:pt x="2002" y="1192"/>
                    <a:pt x="2002" y="1230"/>
                  </a:cubicBezTo>
                  <a:cubicBezTo>
                    <a:pt x="2022" y="1487"/>
                    <a:pt x="2022" y="1487"/>
                    <a:pt x="2022" y="1487"/>
                  </a:cubicBezTo>
                  <a:lnTo>
                    <a:pt x="2022" y="1487"/>
                  </a:lnTo>
                  <a:cubicBezTo>
                    <a:pt x="1983" y="1516"/>
                    <a:pt x="1983" y="1516"/>
                    <a:pt x="1983" y="1516"/>
                  </a:cubicBezTo>
                  <a:cubicBezTo>
                    <a:pt x="1964" y="1535"/>
                    <a:pt x="1945" y="1545"/>
                    <a:pt x="1936" y="1564"/>
                  </a:cubicBezTo>
                  <a:cubicBezTo>
                    <a:pt x="1917" y="1573"/>
                    <a:pt x="1907" y="1573"/>
                    <a:pt x="1888" y="1583"/>
                  </a:cubicBezTo>
                  <a:cubicBezTo>
                    <a:pt x="1859" y="1611"/>
                    <a:pt x="1859" y="1640"/>
                    <a:pt x="1840" y="1659"/>
                  </a:cubicBezTo>
                  <a:cubicBezTo>
                    <a:pt x="1821" y="1678"/>
                    <a:pt x="1793" y="1688"/>
                    <a:pt x="1773" y="1688"/>
                  </a:cubicBezTo>
                  <a:cubicBezTo>
                    <a:pt x="1754" y="1697"/>
                    <a:pt x="1764" y="1764"/>
                    <a:pt x="1764" y="1783"/>
                  </a:cubicBezTo>
                  <a:cubicBezTo>
                    <a:pt x="1773" y="1812"/>
                    <a:pt x="1802" y="1850"/>
                    <a:pt x="1793" y="1878"/>
                  </a:cubicBezTo>
                  <a:cubicBezTo>
                    <a:pt x="1773" y="1936"/>
                    <a:pt x="1735" y="1907"/>
                    <a:pt x="1697" y="1926"/>
                  </a:cubicBezTo>
                  <a:cubicBezTo>
                    <a:pt x="1678" y="1945"/>
                    <a:pt x="1669" y="1983"/>
                    <a:pt x="1659" y="2003"/>
                  </a:cubicBezTo>
                  <a:cubicBezTo>
                    <a:pt x="1650" y="2050"/>
                    <a:pt x="1650" y="2088"/>
                    <a:pt x="1659" y="2126"/>
                  </a:cubicBezTo>
                  <a:cubicBezTo>
                    <a:pt x="1669" y="2155"/>
                    <a:pt x="1640" y="2184"/>
                    <a:pt x="1621" y="2203"/>
                  </a:cubicBezTo>
                  <a:cubicBezTo>
                    <a:pt x="1564" y="2270"/>
                    <a:pt x="1554" y="2355"/>
                    <a:pt x="1459" y="2355"/>
                  </a:cubicBezTo>
                  <a:cubicBezTo>
                    <a:pt x="1392" y="2355"/>
                    <a:pt x="1411" y="2403"/>
                    <a:pt x="1383" y="2441"/>
                  </a:cubicBezTo>
                  <a:cubicBezTo>
                    <a:pt x="1354" y="2470"/>
                    <a:pt x="1344" y="2479"/>
                    <a:pt x="1306" y="2489"/>
                  </a:cubicBezTo>
                  <a:lnTo>
                    <a:pt x="1306" y="2489"/>
                  </a:lnTo>
                  <a:cubicBezTo>
                    <a:pt x="1259" y="2460"/>
                    <a:pt x="1259" y="2460"/>
                    <a:pt x="1259" y="2460"/>
                  </a:cubicBezTo>
                  <a:cubicBezTo>
                    <a:pt x="1259" y="2451"/>
                    <a:pt x="1259" y="2441"/>
                    <a:pt x="1259" y="2432"/>
                  </a:cubicBezTo>
                  <a:cubicBezTo>
                    <a:pt x="1259" y="2412"/>
                    <a:pt x="1259" y="2403"/>
                    <a:pt x="1259" y="2393"/>
                  </a:cubicBezTo>
                  <a:cubicBezTo>
                    <a:pt x="1259" y="2365"/>
                    <a:pt x="1239" y="2365"/>
                    <a:pt x="1220" y="2346"/>
                  </a:cubicBezTo>
                  <a:cubicBezTo>
                    <a:pt x="1154" y="2279"/>
                    <a:pt x="1182" y="2165"/>
                    <a:pt x="1201" y="2088"/>
                  </a:cubicBezTo>
                  <a:cubicBezTo>
                    <a:pt x="1211" y="2041"/>
                    <a:pt x="1039" y="2145"/>
                    <a:pt x="1039" y="2012"/>
                  </a:cubicBezTo>
                  <a:cubicBezTo>
                    <a:pt x="1030" y="1945"/>
                    <a:pt x="925" y="1964"/>
                    <a:pt x="877" y="1974"/>
                  </a:cubicBezTo>
                  <a:cubicBezTo>
                    <a:pt x="801" y="1974"/>
                    <a:pt x="667" y="1955"/>
                    <a:pt x="601" y="1974"/>
                  </a:cubicBezTo>
                  <a:cubicBezTo>
                    <a:pt x="543" y="1983"/>
                    <a:pt x="524" y="2050"/>
                    <a:pt x="467" y="2041"/>
                  </a:cubicBezTo>
                  <a:cubicBezTo>
                    <a:pt x="400" y="2021"/>
                    <a:pt x="381" y="1993"/>
                    <a:pt x="333" y="2050"/>
                  </a:cubicBezTo>
                  <a:cubicBezTo>
                    <a:pt x="305" y="2088"/>
                    <a:pt x="276" y="2060"/>
                    <a:pt x="238" y="2060"/>
                  </a:cubicBezTo>
                  <a:lnTo>
                    <a:pt x="238" y="2060"/>
                  </a:lnTo>
                  <a:cubicBezTo>
                    <a:pt x="191" y="2060"/>
                    <a:pt x="152" y="2060"/>
                    <a:pt x="105" y="2031"/>
                  </a:cubicBezTo>
                  <a:cubicBezTo>
                    <a:pt x="76" y="2012"/>
                    <a:pt x="38" y="1936"/>
                    <a:pt x="38" y="1898"/>
                  </a:cubicBezTo>
                  <a:cubicBezTo>
                    <a:pt x="38" y="1859"/>
                    <a:pt x="9" y="1840"/>
                    <a:pt x="0" y="1802"/>
                  </a:cubicBezTo>
                </a:path>
              </a:pathLst>
            </a:custGeom>
            <a:solidFill>
              <a:schemeClr val="accent2"/>
            </a:solid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75" name="Freeform 45"/>
            <p:cNvSpPr>
              <a:spLocks noChangeArrowheads="1"/>
            </p:cNvSpPr>
            <p:nvPr/>
          </p:nvSpPr>
          <p:spPr bwMode="auto">
            <a:xfrm>
              <a:off x="15128337" y="3907663"/>
              <a:ext cx="895444" cy="895503"/>
            </a:xfrm>
            <a:custGeom>
              <a:avLst/>
              <a:gdLst>
                <a:gd name="T0" fmla="*/ 1507 w 1804"/>
                <a:gd name="T1" fmla="*/ 305 h 1804"/>
                <a:gd name="T2" fmla="*/ 1507 w 1804"/>
                <a:gd name="T3" fmla="*/ 305 h 1804"/>
                <a:gd name="T4" fmla="*/ 1545 w 1804"/>
                <a:gd name="T5" fmla="*/ 401 h 1804"/>
                <a:gd name="T6" fmla="*/ 1612 w 1804"/>
                <a:gd name="T7" fmla="*/ 534 h 1804"/>
                <a:gd name="T8" fmla="*/ 1745 w 1804"/>
                <a:gd name="T9" fmla="*/ 563 h 1804"/>
                <a:gd name="T10" fmla="*/ 1745 w 1804"/>
                <a:gd name="T11" fmla="*/ 563 h 1804"/>
                <a:gd name="T12" fmla="*/ 1774 w 1804"/>
                <a:gd name="T13" fmla="*/ 706 h 1804"/>
                <a:gd name="T14" fmla="*/ 1716 w 1804"/>
                <a:gd name="T15" fmla="*/ 925 h 1804"/>
                <a:gd name="T16" fmla="*/ 1774 w 1804"/>
                <a:gd name="T17" fmla="*/ 1202 h 1804"/>
                <a:gd name="T18" fmla="*/ 1803 w 1804"/>
                <a:gd name="T19" fmla="*/ 1268 h 1804"/>
                <a:gd name="T20" fmla="*/ 1803 w 1804"/>
                <a:gd name="T21" fmla="*/ 1268 h 1804"/>
                <a:gd name="T22" fmla="*/ 1726 w 1804"/>
                <a:gd name="T23" fmla="*/ 1354 h 1804"/>
                <a:gd name="T24" fmla="*/ 1659 w 1804"/>
                <a:gd name="T25" fmla="*/ 1440 h 1804"/>
                <a:gd name="T26" fmla="*/ 1478 w 1804"/>
                <a:gd name="T27" fmla="*/ 1564 h 1804"/>
                <a:gd name="T28" fmla="*/ 1402 w 1804"/>
                <a:gd name="T29" fmla="*/ 1707 h 1804"/>
                <a:gd name="T30" fmla="*/ 1259 w 1804"/>
                <a:gd name="T31" fmla="*/ 1736 h 1804"/>
                <a:gd name="T32" fmla="*/ 1144 w 1804"/>
                <a:gd name="T33" fmla="*/ 1793 h 1804"/>
                <a:gd name="T34" fmla="*/ 915 w 1804"/>
                <a:gd name="T35" fmla="*/ 1726 h 1804"/>
                <a:gd name="T36" fmla="*/ 801 w 1804"/>
                <a:gd name="T37" fmla="*/ 1764 h 1804"/>
                <a:gd name="T38" fmla="*/ 601 w 1804"/>
                <a:gd name="T39" fmla="*/ 1745 h 1804"/>
                <a:gd name="T40" fmla="*/ 477 w 1804"/>
                <a:gd name="T41" fmla="*/ 1755 h 1804"/>
                <a:gd name="T42" fmla="*/ 172 w 1804"/>
                <a:gd name="T43" fmla="*/ 1764 h 1804"/>
                <a:gd name="T44" fmla="*/ 172 w 1804"/>
                <a:gd name="T45" fmla="*/ 1764 h 1804"/>
                <a:gd name="T46" fmla="*/ 172 w 1804"/>
                <a:gd name="T47" fmla="*/ 1650 h 1804"/>
                <a:gd name="T48" fmla="*/ 181 w 1804"/>
                <a:gd name="T49" fmla="*/ 1507 h 1804"/>
                <a:gd name="T50" fmla="*/ 76 w 1804"/>
                <a:gd name="T51" fmla="*/ 1230 h 1804"/>
                <a:gd name="T52" fmla="*/ 86 w 1804"/>
                <a:gd name="T53" fmla="*/ 1078 h 1804"/>
                <a:gd name="T54" fmla="*/ 105 w 1804"/>
                <a:gd name="T55" fmla="*/ 963 h 1804"/>
                <a:gd name="T56" fmla="*/ 95 w 1804"/>
                <a:gd name="T57" fmla="*/ 839 h 1804"/>
                <a:gd name="T58" fmla="*/ 57 w 1804"/>
                <a:gd name="T59" fmla="*/ 763 h 1804"/>
                <a:gd name="T60" fmla="*/ 296 w 1804"/>
                <a:gd name="T61" fmla="*/ 706 h 1804"/>
                <a:gd name="T62" fmla="*/ 429 w 1804"/>
                <a:gd name="T63" fmla="*/ 610 h 1804"/>
                <a:gd name="T64" fmla="*/ 458 w 1804"/>
                <a:gd name="T65" fmla="*/ 372 h 1804"/>
                <a:gd name="T66" fmla="*/ 524 w 1804"/>
                <a:gd name="T67" fmla="*/ 277 h 1804"/>
                <a:gd name="T68" fmla="*/ 572 w 1804"/>
                <a:gd name="T69" fmla="*/ 152 h 1804"/>
                <a:gd name="T70" fmla="*/ 706 w 1804"/>
                <a:gd name="T71" fmla="*/ 67 h 1804"/>
                <a:gd name="T72" fmla="*/ 858 w 1804"/>
                <a:gd name="T73" fmla="*/ 0 h 1804"/>
                <a:gd name="T74" fmla="*/ 858 w 1804"/>
                <a:gd name="T75" fmla="*/ 0 h 1804"/>
                <a:gd name="T76" fmla="*/ 906 w 1804"/>
                <a:gd name="T77" fmla="*/ 86 h 1804"/>
                <a:gd name="T78" fmla="*/ 982 w 1804"/>
                <a:gd name="T79" fmla="*/ 76 h 1804"/>
                <a:gd name="T80" fmla="*/ 1040 w 1804"/>
                <a:gd name="T81" fmla="*/ 210 h 1804"/>
                <a:gd name="T82" fmla="*/ 1164 w 1804"/>
                <a:gd name="T83" fmla="*/ 286 h 1804"/>
                <a:gd name="T84" fmla="*/ 1259 w 1804"/>
                <a:gd name="T85" fmla="*/ 315 h 1804"/>
                <a:gd name="T86" fmla="*/ 1364 w 1804"/>
                <a:gd name="T87" fmla="*/ 372 h 1804"/>
                <a:gd name="T88" fmla="*/ 1507 w 1804"/>
                <a:gd name="T89" fmla="*/ 305 h 1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804" h="1804">
                  <a:moveTo>
                    <a:pt x="1507" y="305"/>
                  </a:moveTo>
                  <a:lnTo>
                    <a:pt x="1507" y="305"/>
                  </a:lnTo>
                  <a:cubicBezTo>
                    <a:pt x="1516" y="343"/>
                    <a:pt x="1545" y="362"/>
                    <a:pt x="1545" y="401"/>
                  </a:cubicBezTo>
                  <a:cubicBezTo>
                    <a:pt x="1545" y="439"/>
                    <a:pt x="1583" y="515"/>
                    <a:pt x="1612" y="534"/>
                  </a:cubicBezTo>
                  <a:cubicBezTo>
                    <a:pt x="1659" y="563"/>
                    <a:pt x="1698" y="563"/>
                    <a:pt x="1745" y="563"/>
                  </a:cubicBezTo>
                  <a:lnTo>
                    <a:pt x="1745" y="563"/>
                  </a:lnTo>
                  <a:cubicBezTo>
                    <a:pt x="1745" y="601"/>
                    <a:pt x="1803" y="677"/>
                    <a:pt x="1774" y="706"/>
                  </a:cubicBezTo>
                  <a:cubicBezTo>
                    <a:pt x="1716" y="773"/>
                    <a:pt x="1659" y="839"/>
                    <a:pt x="1716" y="925"/>
                  </a:cubicBezTo>
                  <a:cubicBezTo>
                    <a:pt x="1783" y="1020"/>
                    <a:pt x="1745" y="1106"/>
                    <a:pt x="1774" y="1202"/>
                  </a:cubicBezTo>
                  <a:cubicBezTo>
                    <a:pt x="1803" y="1268"/>
                    <a:pt x="1803" y="1268"/>
                    <a:pt x="1803" y="1268"/>
                  </a:cubicBezTo>
                  <a:lnTo>
                    <a:pt x="1803" y="1268"/>
                  </a:lnTo>
                  <a:cubicBezTo>
                    <a:pt x="1793" y="1287"/>
                    <a:pt x="1755" y="1326"/>
                    <a:pt x="1726" y="1354"/>
                  </a:cubicBezTo>
                  <a:cubicBezTo>
                    <a:pt x="1698" y="1383"/>
                    <a:pt x="1678" y="1411"/>
                    <a:pt x="1659" y="1440"/>
                  </a:cubicBezTo>
                  <a:cubicBezTo>
                    <a:pt x="1602" y="1507"/>
                    <a:pt x="1516" y="1488"/>
                    <a:pt x="1478" y="1564"/>
                  </a:cubicBezTo>
                  <a:cubicBezTo>
                    <a:pt x="1449" y="1612"/>
                    <a:pt x="1440" y="1669"/>
                    <a:pt x="1402" y="1707"/>
                  </a:cubicBezTo>
                  <a:cubicBezTo>
                    <a:pt x="1364" y="1736"/>
                    <a:pt x="1307" y="1716"/>
                    <a:pt x="1259" y="1736"/>
                  </a:cubicBezTo>
                  <a:cubicBezTo>
                    <a:pt x="1221" y="1755"/>
                    <a:pt x="1192" y="1793"/>
                    <a:pt x="1144" y="1793"/>
                  </a:cubicBezTo>
                  <a:cubicBezTo>
                    <a:pt x="1097" y="1793"/>
                    <a:pt x="963" y="1755"/>
                    <a:pt x="915" y="1726"/>
                  </a:cubicBezTo>
                  <a:cubicBezTo>
                    <a:pt x="839" y="1678"/>
                    <a:pt x="858" y="1764"/>
                    <a:pt x="801" y="1764"/>
                  </a:cubicBezTo>
                  <a:cubicBezTo>
                    <a:pt x="725" y="1764"/>
                    <a:pt x="677" y="1707"/>
                    <a:pt x="601" y="1745"/>
                  </a:cubicBezTo>
                  <a:cubicBezTo>
                    <a:pt x="563" y="1764"/>
                    <a:pt x="515" y="1793"/>
                    <a:pt x="477" y="1755"/>
                  </a:cubicBezTo>
                  <a:cubicBezTo>
                    <a:pt x="372" y="1593"/>
                    <a:pt x="296" y="1803"/>
                    <a:pt x="172" y="1764"/>
                  </a:cubicBezTo>
                  <a:lnTo>
                    <a:pt x="172" y="1764"/>
                  </a:lnTo>
                  <a:cubicBezTo>
                    <a:pt x="181" y="1755"/>
                    <a:pt x="172" y="1669"/>
                    <a:pt x="172" y="1650"/>
                  </a:cubicBezTo>
                  <a:cubicBezTo>
                    <a:pt x="153" y="1593"/>
                    <a:pt x="162" y="1564"/>
                    <a:pt x="181" y="1507"/>
                  </a:cubicBezTo>
                  <a:cubicBezTo>
                    <a:pt x="210" y="1392"/>
                    <a:pt x="143" y="1316"/>
                    <a:pt x="76" y="1230"/>
                  </a:cubicBezTo>
                  <a:cubicBezTo>
                    <a:pt x="0" y="1144"/>
                    <a:pt x="38" y="1154"/>
                    <a:pt x="86" y="1078"/>
                  </a:cubicBezTo>
                  <a:cubicBezTo>
                    <a:pt x="105" y="1040"/>
                    <a:pt x="105" y="1001"/>
                    <a:pt x="105" y="963"/>
                  </a:cubicBezTo>
                  <a:cubicBezTo>
                    <a:pt x="105" y="925"/>
                    <a:pt x="105" y="877"/>
                    <a:pt x="95" y="839"/>
                  </a:cubicBezTo>
                  <a:cubicBezTo>
                    <a:pt x="86" y="830"/>
                    <a:pt x="10" y="763"/>
                    <a:pt x="57" y="763"/>
                  </a:cubicBezTo>
                  <a:cubicBezTo>
                    <a:pt x="134" y="763"/>
                    <a:pt x="248" y="763"/>
                    <a:pt x="296" y="706"/>
                  </a:cubicBezTo>
                  <a:cubicBezTo>
                    <a:pt x="343" y="658"/>
                    <a:pt x="420" y="658"/>
                    <a:pt x="429" y="610"/>
                  </a:cubicBezTo>
                  <a:cubicBezTo>
                    <a:pt x="448" y="534"/>
                    <a:pt x="429" y="448"/>
                    <a:pt x="458" y="372"/>
                  </a:cubicBezTo>
                  <a:cubicBezTo>
                    <a:pt x="467" y="324"/>
                    <a:pt x="515" y="315"/>
                    <a:pt x="524" y="277"/>
                  </a:cubicBezTo>
                  <a:cubicBezTo>
                    <a:pt x="544" y="239"/>
                    <a:pt x="534" y="181"/>
                    <a:pt x="572" y="152"/>
                  </a:cubicBezTo>
                  <a:cubicBezTo>
                    <a:pt x="629" y="124"/>
                    <a:pt x="677" y="124"/>
                    <a:pt x="706" y="67"/>
                  </a:cubicBezTo>
                  <a:cubicBezTo>
                    <a:pt x="734" y="10"/>
                    <a:pt x="811" y="19"/>
                    <a:pt x="858" y="0"/>
                  </a:cubicBezTo>
                  <a:lnTo>
                    <a:pt x="858" y="0"/>
                  </a:lnTo>
                  <a:cubicBezTo>
                    <a:pt x="887" y="19"/>
                    <a:pt x="896" y="86"/>
                    <a:pt x="906" y="86"/>
                  </a:cubicBezTo>
                  <a:cubicBezTo>
                    <a:pt x="935" y="86"/>
                    <a:pt x="954" y="57"/>
                    <a:pt x="982" y="76"/>
                  </a:cubicBezTo>
                  <a:cubicBezTo>
                    <a:pt x="1020" y="105"/>
                    <a:pt x="973" y="172"/>
                    <a:pt x="1040" y="210"/>
                  </a:cubicBezTo>
                  <a:cubicBezTo>
                    <a:pt x="1097" y="229"/>
                    <a:pt x="1125" y="248"/>
                    <a:pt x="1164" y="286"/>
                  </a:cubicBezTo>
                  <a:cubicBezTo>
                    <a:pt x="1192" y="305"/>
                    <a:pt x="1230" y="296"/>
                    <a:pt x="1259" y="315"/>
                  </a:cubicBezTo>
                  <a:cubicBezTo>
                    <a:pt x="1307" y="343"/>
                    <a:pt x="1297" y="410"/>
                    <a:pt x="1364" y="372"/>
                  </a:cubicBezTo>
                  <a:cubicBezTo>
                    <a:pt x="1411" y="353"/>
                    <a:pt x="1459" y="305"/>
                    <a:pt x="1507" y="305"/>
                  </a:cubicBezTo>
                </a:path>
              </a:pathLst>
            </a:custGeom>
            <a:grpFill/>
            <a:ln w="28575" cap="flat" cmpd="sng">
              <a:solidFill>
                <a:schemeClr val="bg1"/>
              </a:solidFill>
              <a:bevel/>
              <a:headEnd/>
              <a:tailEnd/>
            </a:ln>
            <a:effectLst/>
          </p:spPr>
          <p:txBody>
            <a:bodyPr wrap="none" anchor="ctr"/>
            <a:lstStyle/>
            <a:p>
              <a:endParaRPr lang="en-US">
                <a:latin typeface="Poppins Light" charset="0"/>
              </a:endParaRPr>
            </a:p>
          </p:txBody>
        </p:sp>
        <p:sp>
          <p:nvSpPr>
            <p:cNvPr id="76" name="Freeform 46"/>
            <p:cNvSpPr>
              <a:spLocks noChangeArrowheads="1"/>
            </p:cNvSpPr>
            <p:nvPr/>
          </p:nvSpPr>
          <p:spPr bwMode="auto">
            <a:xfrm>
              <a:off x="16268988" y="1483897"/>
              <a:ext cx="858224" cy="1449444"/>
            </a:xfrm>
            <a:custGeom>
              <a:avLst/>
              <a:gdLst>
                <a:gd name="T0" fmla="*/ 124 w 1727"/>
                <a:gd name="T1" fmla="*/ 2890 h 2919"/>
                <a:gd name="T2" fmla="*/ 534 w 1727"/>
                <a:gd name="T3" fmla="*/ 2861 h 2919"/>
                <a:gd name="T4" fmla="*/ 992 w 1727"/>
                <a:gd name="T5" fmla="*/ 2537 h 2919"/>
                <a:gd name="T6" fmla="*/ 1297 w 1727"/>
                <a:gd name="T7" fmla="*/ 2261 h 2919"/>
                <a:gd name="T8" fmla="*/ 1278 w 1727"/>
                <a:gd name="T9" fmla="*/ 2251 h 2919"/>
                <a:gd name="T10" fmla="*/ 1307 w 1727"/>
                <a:gd name="T11" fmla="*/ 1984 h 2919"/>
                <a:gd name="T12" fmla="*/ 1440 w 1727"/>
                <a:gd name="T13" fmla="*/ 1812 h 2919"/>
                <a:gd name="T14" fmla="*/ 1516 w 1727"/>
                <a:gd name="T15" fmla="*/ 1602 h 2919"/>
                <a:gd name="T16" fmla="*/ 1555 w 1727"/>
                <a:gd name="T17" fmla="*/ 1402 h 2919"/>
                <a:gd name="T18" fmla="*/ 1631 w 1727"/>
                <a:gd name="T19" fmla="*/ 1211 h 2919"/>
                <a:gd name="T20" fmla="*/ 1612 w 1727"/>
                <a:gd name="T21" fmla="*/ 935 h 2919"/>
                <a:gd name="T22" fmla="*/ 1516 w 1727"/>
                <a:gd name="T23" fmla="*/ 592 h 2919"/>
                <a:gd name="T24" fmla="*/ 1450 w 1727"/>
                <a:gd name="T25" fmla="*/ 410 h 2919"/>
                <a:gd name="T26" fmla="*/ 1498 w 1727"/>
                <a:gd name="T27" fmla="*/ 296 h 2919"/>
                <a:gd name="T28" fmla="*/ 1593 w 1727"/>
                <a:gd name="T29" fmla="*/ 86 h 2919"/>
                <a:gd name="T30" fmla="*/ 1431 w 1727"/>
                <a:gd name="T31" fmla="*/ 96 h 2919"/>
                <a:gd name="T32" fmla="*/ 1135 w 1727"/>
                <a:gd name="T33" fmla="*/ 10 h 2919"/>
                <a:gd name="T34" fmla="*/ 820 w 1727"/>
                <a:gd name="T35" fmla="*/ 162 h 2919"/>
                <a:gd name="T36" fmla="*/ 429 w 1727"/>
                <a:gd name="T37" fmla="*/ 210 h 2919"/>
                <a:gd name="T38" fmla="*/ 420 w 1727"/>
                <a:gd name="T39" fmla="*/ 220 h 2919"/>
                <a:gd name="T40" fmla="*/ 277 w 1727"/>
                <a:gd name="T41" fmla="*/ 391 h 2919"/>
                <a:gd name="T42" fmla="*/ 420 w 1727"/>
                <a:gd name="T43" fmla="*/ 572 h 2919"/>
                <a:gd name="T44" fmla="*/ 448 w 1727"/>
                <a:gd name="T45" fmla="*/ 697 h 2919"/>
                <a:gd name="T46" fmla="*/ 439 w 1727"/>
                <a:gd name="T47" fmla="*/ 1030 h 2919"/>
                <a:gd name="T48" fmla="*/ 258 w 1727"/>
                <a:gd name="T49" fmla="*/ 1068 h 2919"/>
                <a:gd name="T50" fmla="*/ 0 w 1727"/>
                <a:gd name="T51" fmla="*/ 1488 h 2919"/>
                <a:gd name="T52" fmla="*/ 19 w 1727"/>
                <a:gd name="T53" fmla="*/ 1583 h 2919"/>
                <a:gd name="T54" fmla="*/ 57 w 1727"/>
                <a:gd name="T55" fmla="*/ 1765 h 2919"/>
                <a:gd name="T56" fmla="*/ 115 w 1727"/>
                <a:gd name="T57" fmla="*/ 2003 h 2919"/>
                <a:gd name="T58" fmla="*/ 334 w 1727"/>
                <a:gd name="T59" fmla="*/ 2089 h 2919"/>
                <a:gd name="T60" fmla="*/ 258 w 1727"/>
                <a:gd name="T61" fmla="*/ 2441 h 2919"/>
                <a:gd name="T62" fmla="*/ 115 w 1727"/>
                <a:gd name="T63" fmla="*/ 2747 h 29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727" h="2919">
                  <a:moveTo>
                    <a:pt x="124" y="2890"/>
                  </a:moveTo>
                  <a:lnTo>
                    <a:pt x="124" y="2890"/>
                  </a:lnTo>
                  <a:cubicBezTo>
                    <a:pt x="296" y="2890"/>
                    <a:pt x="296" y="2890"/>
                    <a:pt x="296" y="2890"/>
                  </a:cubicBezTo>
                  <a:cubicBezTo>
                    <a:pt x="401" y="2852"/>
                    <a:pt x="420" y="2813"/>
                    <a:pt x="534" y="2861"/>
                  </a:cubicBezTo>
                  <a:cubicBezTo>
                    <a:pt x="696" y="2918"/>
                    <a:pt x="820" y="2833"/>
                    <a:pt x="916" y="2709"/>
                  </a:cubicBezTo>
                  <a:cubicBezTo>
                    <a:pt x="973" y="2632"/>
                    <a:pt x="963" y="2613"/>
                    <a:pt x="992" y="2537"/>
                  </a:cubicBezTo>
                  <a:cubicBezTo>
                    <a:pt x="1011" y="2451"/>
                    <a:pt x="1078" y="2413"/>
                    <a:pt x="1135" y="2356"/>
                  </a:cubicBezTo>
                  <a:cubicBezTo>
                    <a:pt x="1297" y="2261"/>
                    <a:pt x="1297" y="2261"/>
                    <a:pt x="1297" y="2261"/>
                  </a:cubicBezTo>
                  <a:lnTo>
                    <a:pt x="1297" y="2261"/>
                  </a:lnTo>
                  <a:cubicBezTo>
                    <a:pt x="1288" y="2261"/>
                    <a:pt x="1288" y="2261"/>
                    <a:pt x="1278" y="2251"/>
                  </a:cubicBezTo>
                  <a:cubicBezTo>
                    <a:pt x="1240" y="2213"/>
                    <a:pt x="1211" y="2127"/>
                    <a:pt x="1269" y="2079"/>
                  </a:cubicBezTo>
                  <a:cubicBezTo>
                    <a:pt x="1297" y="2060"/>
                    <a:pt x="1297" y="2022"/>
                    <a:pt x="1307" y="1984"/>
                  </a:cubicBezTo>
                  <a:cubicBezTo>
                    <a:pt x="1326" y="1946"/>
                    <a:pt x="1345" y="1955"/>
                    <a:pt x="1383" y="1936"/>
                  </a:cubicBezTo>
                  <a:cubicBezTo>
                    <a:pt x="1488" y="1898"/>
                    <a:pt x="1393" y="1841"/>
                    <a:pt x="1440" y="1812"/>
                  </a:cubicBezTo>
                  <a:cubicBezTo>
                    <a:pt x="1478" y="1784"/>
                    <a:pt x="1516" y="1822"/>
                    <a:pt x="1545" y="1755"/>
                  </a:cubicBezTo>
                  <a:cubicBezTo>
                    <a:pt x="1574" y="1679"/>
                    <a:pt x="1516" y="1660"/>
                    <a:pt x="1516" y="1602"/>
                  </a:cubicBezTo>
                  <a:cubicBezTo>
                    <a:pt x="1516" y="1574"/>
                    <a:pt x="1526" y="1555"/>
                    <a:pt x="1536" y="1526"/>
                  </a:cubicBezTo>
                  <a:cubicBezTo>
                    <a:pt x="1555" y="1478"/>
                    <a:pt x="1536" y="1440"/>
                    <a:pt x="1555" y="1402"/>
                  </a:cubicBezTo>
                  <a:cubicBezTo>
                    <a:pt x="1545" y="1364"/>
                    <a:pt x="1564" y="1316"/>
                    <a:pt x="1583" y="1288"/>
                  </a:cubicBezTo>
                  <a:cubicBezTo>
                    <a:pt x="1602" y="1259"/>
                    <a:pt x="1640" y="1269"/>
                    <a:pt x="1631" y="1211"/>
                  </a:cubicBezTo>
                  <a:cubicBezTo>
                    <a:pt x="1612" y="1097"/>
                    <a:pt x="1726" y="1144"/>
                    <a:pt x="1726" y="1049"/>
                  </a:cubicBezTo>
                  <a:cubicBezTo>
                    <a:pt x="1726" y="1002"/>
                    <a:pt x="1640" y="964"/>
                    <a:pt x="1612" y="935"/>
                  </a:cubicBezTo>
                  <a:cubicBezTo>
                    <a:pt x="1555" y="868"/>
                    <a:pt x="1555" y="820"/>
                    <a:pt x="1545" y="735"/>
                  </a:cubicBezTo>
                  <a:cubicBezTo>
                    <a:pt x="1536" y="706"/>
                    <a:pt x="1507" y="610"/>
                    <a:pt x="1516" y="592"/>
                  </a:cubicBezTo>
                  <a:cubicBezTo>
                    <a:pt x="1516" y="553"/>
                    <a:pt x="1555" y="544"/>
                    <a:pt x="1498" y="506"/>
                  </a:cubicBezTo>
                  <a:cubicBezTo>
                    <a:pt x="1469" y="487"/>
                    <a:pt x="1440" y="458"/>
                    <a:pt x="1450" y="410"/>
                  </a:cubicBezTo>
                  <a:cubicBezTo>
                    <a:pt x="1450" y="391"/>
                    <a:pt x="1478" y="382"/>
                    <a:pt x="1488" y="363"/>
                  </a:cubicBezTo>
                  <a:cubicBezTo>
                    <a:pt x="1488" y="343"/>
                    <a:pt x="1488" y="305"/>
                    <a:pt x="1498" y="296"/>
                  </a:cubicBezTo>
                  <a:cubicBezTo>
                    <a:pt x="1507" y="277"/>
                    <a:pt x="1583" y="315"/>
                    <a:pt x="1583" y="258"/>
                  </a:cubicBezTo>
                  <a:cubicBezTo>
                    <a:pt x="1593" y="210"/>
                    <a:pt x="1593" y="143"/>
                    <a:pt x="1593" y="86"/>
                  </a:cubicBezTo>
                  <a:cubicBezTo>
                    <a:pt x="1593" y="57"/>
                    <a:pt x="1536" y="67"/>
                    <a:pt x="1516" y="57"/>
                  </a:cubicBezTo>
                  <a:cubicBezTo>
                    <a:pt x="1440" y="48"/>
                    <a:pt x="1469" y="48"/>
                    <a:pt x="1431" y="96"/>
                  </a:cubicBezTo>
                  <a:cubicBezTo>
                    <a:pt x="1421" y="105"/>
                    <a:pt x="1297" y="105"/>
                    <a:pt x="1278" y="96"/>
                  </a:cubicBezTo>
                  <a:cubicBezTo>
                    <a:pt x="1202" y="86"/>
                    <a:pt x="1240" y="0"/>
                    <a:pt x="1135" y="10"/>
                  </a:cubicBezTo>
                  <a:cubicBezTo>
                    <a:pt x="1078" y="29"/>
                    <a:pt x="992" y="0"/>
                    <a:pt x="944" y="10"/>
                  </a:cubicBezTo>
                  <a:cubicBezTo>
                    <a:pt x="916" y="19"/>
                    <a:pt x="849" y="124"/>
                    <a:pt x="820" y="162"/>
                  </a:cubicBezTo>
                  <a:cubicBezTo>
                    <a:pt x="725" y="286"/>
                    <a:pt x="706" y="229"/>
                    <a:pt x="592" y="143"/>
                  </a:cubicBezTo>
                  <a:cubicBezTo>
                    <a:pt x="496" y="86"/>
                    <a:pt x="477" y="124"/>
                    <a:pt x="429" y="210"/>
                  </a:cubicBezTo>
                  <a:cubicBezTo>
                    <a:pt x="429" y="210"/>
                    <a:pt x="429" y="220"/>
                    <a:pt x="420" y="220"/>
                  </a:cubicBezTo>
                  <a:lnTo>
                    <a:pt x="420" y="220"/>
                  </a:lnTo>
                  <a:cubicBezTo>
                    <a:pt x="420" y="248"/>
                    <a:pt x="410" y="324"/>
                    <a:pt x="382" y="343"/>
                  </a:cubicBezTo>
                  <a:cubicBezTo>
                    <a:pt x="344" y="372"/>
                    <a:pt x="315" y="372"/>
                    <a:pt x="277" y="391"/>
                  </a:cubicBezTo>
                  <a:cubicBezTo>
                    <a:pt x="201" y="420"/>
                    <a:pt x="363" y="515"/>
                    <a:pt x="382" y="534"/>
                  </a:cubicBezTo>
                  <a:cubicBezTo>
                    <a:pt x="401" y="544"/>
                    <a:pt x="401" y="563"/>
                    <a:pt x="420" y="572"/>
                  </a:cubicBezTo>
                  <a:cubicBezTo>
                    <a:pt x="439" y="582"/>
                    <a:pt x="448" y="572"/>
                    <a:pt x="468" y="572"/>
                  </a:cubicBezTo>
                  <a:cubicBezTo>
                    <a:pt x="468" y="610"/>
                    <a:pt x="458" y="658"/>
                    <a:pt x="448" y="697"/>
                  </a:cubicBezTo>
                  <a:cubicBezTo>
                    <a:pt x="448" y="763"/>
                    <a:pt x="496" y="849"/>
                    <a:pt x="477" y="906"/>
                  </a:cubicBezTo>
                  <a:cubicBezTo>
                    <a:pt x="458" y="982"/>
                    <a:pt x="344" y="964"/>
                    <a:pt x="439" y="1030"/>
                  </a:cubicBezTo>
                  <a:cubicBezTo>
                    <a:pt x="487" y="1068"/>
                    <a:pt x="448" y="1106"/>
                    <a:pt x="401" y="1087"/>
                  </a:cubicBezTo>
                  <a:cubicBezTo>
                    <a:pt x="363" y="1087"/>
                    <a:pt x="286" y="1030"/>
                    <a:pt x="258" y="1068"/>
                  </a:cubicBezTo>
                  <a:cubicBezTo>
                    <a:pt x="229" y="1097"/>
                    <a:pt x="267" y="1307"/>
                    <a:pt x="153" y="1249"/>
                  </a:cubicBezTo>
                  <a:cubicBezTo>
                    <a:pt x="57" y="1202"/>
                    <a:pt x="77" y="1440"/>
                    <a:pt x="0" y="1488"/>
                  </a:cubicBezTo>
                  <a:lnTo>
                    <a:pt x="0" y="1488"/>
                  </a:lnTo>
                  <a:cubicBezTo>
                    <a:pt x="10" y="1517"/>
                    <a:pt x="10" y="1555"/>
                    <a:pt x="19" y="1583"/>
                  </a:cubicBezTo>
                  <a:cubicBezTo>
                    <a:pt x="29" y="1621"/>
                    <a:pt x="0" y="1660"/>
                    <a:pt x="10" y="1698"/>
                  </a:cubicBezTo>
                  <a:cubicBezTo>
                    <a:pt x="19" y="1726"/>
                    <a:pt x="48" y="1736"/>
                    <a:pt x="57" y="1765"/>
                  </a:cubicBezTo>
                  <a:cubicBezTo>
                    <a:pt x="77" y="1803"/>
                    <a:pt x="57" y="1831"/>
                    <a:pt x="48" y="1869"/>
                  </a:cubicBezTo>
                  <a:cubicBezTo>
                    <a:pt x="48" y="1917"/>
                    <a:pt x="96" y="1955"/>
                    <a:pt x="115" y="2003"/>
                  </a:cubicBezTo>
                  <a:cubicBezTo>
                    <a:pt x="143" y="2070"/>
                    <a:pt x="181" y="2041"/>
                    <a:pt x="229" y="2051"/>
                  </a:cubicBezTo>
                  <a:cubicBezTo>
                    <a:pt x="267" y="2060"/>
                    <a:pt x="286" y="2079"/>
                    <a:pt x="334" y="2089"/>
                  </a:cubicBezTo>
                  <a:cubicBezTo>
                    <a:pt x="429" y="2098"/>
                    <a:pt x="315" y="2241"/>
                    <a:pt x="286" y="2279"/>
                  </a:cubicBezTo>
                  <a:cubicBezTo>
                    <a:pt x="229" y="2346"/>
                    <a:pt x="267" y="2365"/>
                    <a:pt x="258" y="2441"/>
                  </a:cubicBezTo>
                  <a:cubicBezTo>
                    <a:pt x="258" y="2489"/>
                    <a:pt x="181" y="2604"/>
                    <a:pt x="162" y="2651"/>
                  </a:cubicBezTo>
                  <a:cubicBezTo>
                    <a:pt x="143" y="2680"/>
                    <a:pt x="105" y="2709"/>
                    <a:pt x="115" y="2747"/>
                  </a:cubicBezTo>
                  <a:cubicBezTo>
                    <a:pt x="124" y="2890"/>
                    <a:pt x="124" y="2890"/>
                    <a:pt x="124" y="2890"/>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77" name="Freeform 47"/>
            <p:cNvSpPr>
              <a:spLocks noChangeArrowheads="1"/>
            </p:cNvSpPr>
            <p:nvPr/>
          </p:nvSpPr>
          <p:spPr bwMode="auto">
            <a:xfrm>
              <a:off x="15918692" y="2604917"/>
              <a:ext cx="1074971" cy="1061903"/>
            </a:xfrm>
            <a:custGeom>
              <a:avLst/>
              <a:gdLst>
                <a:gd name="T0" fmla="*/ 829 w 2165"/>
                <a:gd name="T1" fmla="*/ 629 h 2137"/>
                <a:gd name="T2" fmla="*/ 829 w 2165"/>
                <a:gd name="T3" fmla="*/ 629 h 2137"/>
                <a:gd name="T4" fmla="*/ 1001 w 2165"/>
                <a:gd name="T5" fmla="*/ 629 h 2137"/>
                <a:gd name="T6" fmla="*/ 1239 w 2165"/>
                <a:gd name="T7" fmla="*/ 600 h 2137"/>
                <a:gd name="T8" fmla="*/ 1621 w 2165"/>
                <a:gd name="T9" fmla="*/ 448 h 2137"/>
                <a:gd name="T10" fmla="*/ 1697 w 2165"/>
                <a:gd name="T11" fmla="*/ 276 h 2137"/>
                <a:gd name="T12" fmla="*/ 1840 w 2165"/>
                <a:gd name="T13" fmla="*/ 95 h 2137"/>
                <a:gd name="T14" fmla="*/ 2002 w 2165"/>
                <a:gd name="T15" fmla="*/ 0 h 2137"/>
                <a:gd name="T16" fmla="*/ 2002 w 2165"/>
                <a:gd name="T17" fmla="*/ 0 h 2137"/>
                <a:gd name="T18" fmla="*/ 2117 w 2165"/>
                <a:gd name="T19" fmla="*/ 38 h 2137"/>
                <a:gd name="T20" fmla="*/ 2117 w 2165"/>
                <a:gd name="T21" fmla="*/ 38 h 2137"/>
                <a:gd name="T22" fmla="*/ 2098 w 2165"/>
                <a:gd name="T23" fmla="*/ 104 h 2137"/>
                <a:gd name="T24" fmla="*/ 2098 w 2165"/>
                <a:gd name="T25" fmla="*/ 162 h 2137"/>
                <a:gd name="T26" fmla="*/ 2126 w 2165"/>
                <a:gd name="T27" fmla="*/ 276 h 2137"/>
                <a:gd name="T28" fmla="*/ 2117 w 2165"/>
                <a:gd name="T29" fmla="*/ 448 h 2137"/>
                <a:gd name="T30" fmla="*/ 2050 w 2165"/>
                <a:gd name="T31" fmla="*/ 648 h 2137"/>
                <a:gd name="T32" fmla="*/ 1974 w 2165"/>
                <a:gd name="T33" fmla="*/ 791 h 2137"/>
                <a:gd name="T34" fmla="*/ 1888 w 2165"/>
                <a:gd name="T35" fmla="*/ 848 h 2137"/>
                <a:gd name="T36" fmla="*/ 1878 w 2165"/>
                <a:gd name="T37" fmla="*/ 943 h 2137"/>
                <a:gd name="T38" fmla="*/ 1831 w 2165"/>
                <a:gd name="T39" fmla="*/ 991 h 2137"/>
                <a:gd name="T40" fmla="*/ 1812 w 2165"/>
                <a:gd name="T41" fmla="*/ 1039 h 2137"/>
                <a:gd name="T42" fmla="*/ 1821 w 2165"/>
                <a:gd name="T43" fmla="*/ 1125 h 2137"/>
                <a:gd name="T44" fmla="*/ 1821 w 2165"/>
                <a:gd name="T45" fmla="*/ 1125 h 2137"/>
                <a:gd name="T46" fmla="*/ 1678 w 2165"/>
                <a:gd name="T47" fmla="*/ 1201 h 2137"/>
                <a:gd name="T48" fmla="*/ 1535 w 2165"/>
                <a:gd name="T49" fmla="*/ 1287 h 2137"/>
                <a:gd name="T50" fmla="*/ 1249 w 2165"/>
                <a:gd name="T51" fmla="*/ 1554 h 2137"/>
                <a:gd name="T52" fmla="*/ 953 w 2165"/>
                <a:gd name="T53" fmla="*/ 1687 h 2137"/>
                <a:gd name="T54" fmla="*/ 667 w 2165"/>
                <a:gd name="T55" fmla="*/ 1792 h 2137"/>
                <a:gd name="T56" fmla="*/ 610 w 2165"/>
                <a:gd name="T57" fmla="*/ 1983 h 2137"/>
                <a:gd name="T58" fmla="*/ 352 w 2165"/>
                <a:gd name="T59" fmla="*/ 2126 h 2137"/>
                <a:gd name="T60" fmla="*/ 152 w 2165"/>
                <a:gd name="T61" fmla="*/ 1849 h 2137"/>
                <a:gd name="T62" fmla="*/ 152 w 2165"/>
                <a:gd name="T63" fmla="*/ 1849 h 2137"/>
                <a:gd name="T64" fmla="*/ 143 w 2165"/>
                <a:gd name="T65" fmla="*/ 1802 h 2137"/>
                <a:gd name="T66" fmla="*/ 143 w 2165"/>
                <a:gd name="T67" fmla="*/ 1687 h 2137"/>
                <a:gd name="T68" fmla="*/ 162 w 2165"/>
                <a:gd name="T69" fmla="*/ 1668 h 2137"/>
                <a:gd name="T70" fmla="*/ 152 w 2165"/>
                <a:gd name="T71" fmla="*/ 1621 h 2137"/>
                <a:gd name="T72" fmla="*/ 19 w 2165"/>
                <a:gd name="T73" fmla="*/ 1497 h 2137"/>
                <a:gd name="T74" fmla="*/ 47 w 2165"/>
                <a:gd name="T75" fmla="*/ 1363 h 2137"/>
                <a:gd name="T76" fmla="*/ 95 w 2165"/>
                <a:gd name="T77" fmla="*/ 1287 h 2137"/>
                <a:gd name="T78" fmla="*/ 28 w 2165"/>
                <a:gd name="T79" fmla="*/ 1153 h 2137"/>
                <a:gd name="T80" fmla="*/ 0 w 2165"/>
                <a:gd name="T81" fmla="*/ 1067 h 2137"/>
                <a:gd name="T82" fmla="*/ 0 w 2165"/>
                <a:gd name="T83" fmla="*/ 1067 h 2137"/>
                <a:gd name="T84" fmla="*/ 105 w 2165"/>
                <a:gd name="T85" fmla="*/ 982 h 2137"/>
                <a:gd name="T86" fmla="*/ 200 w 2165"/>
                <a:gd name="T87" fmla="*/ 963 h 2137"/>
                <a:gd name="T88" fmla="*/ 438 w 2165"/>
                <a:gd name="T89" fmla="*/ 829 h 2137"/>
                <a:gd name="T90" fmla="*/ 572 w 2165"/>
                <a:gd name="T91" fmla="*/ 734 h 2137"/>
                <a:gd name="T92" fmla="*/ 715 w 2165"/>
                <a:gd name="T93" fmla="*/ 791 h 2137"/>
                <a:gd name="T94" fmla="*/ 829 w 2165"/>
                <a:gd name="T95" fmla="*/ 629 h 2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165" h="2137">
                  <a:moveTo>
                    <a:pt x="829" y="629"/>
                  </a:moveTo>
                  <a:lnTo>
                    <a:pt x="829" y="629"/>
                  </a:lnTo>
                  <a:cubicBezTo>
                    <a:pt x="1001" y="629"/>
                    <a:pt x="1001" y="629"/>
                    <a:pt x="1001" y="629"/>
                  </a:cubicBezTo>
                  <a:cubicBezTo>
                    <a:pt x="1106" y="591"/>
                    <a:pt x="1125" y="552"/>
                    <a:pt x="1239" y="600"/>
                  </a:cubicBezTo>
                  <a:cubicBezTo>
                    <a:pt x="1401" y="657"/>
                    <a:pt x="1525" y="572"/>
                    <a:pt x="1621" y="448"/>
                  </a:cubicBezTo>
                  <a:cubicBezTo>
                    <a:pt x="1678" y="371"/>
                    <a:pt x="1668" y="352"/>
                    <a:pt x="1697" y="276"/>
                  </a:cubicBezTo>
                  <a:cubicBezTo>
                    <a:pt x="1716" y="190"/>
                    <a:pt x="1783" y="152"/>
                    <a:pt x="1840" y="95"/>
                  </a:cubicBezTo>
                  <a:cubicBezTo>
                    <a:pt x="2002" y="0"/>
                    <a:pt x="2002" y="0"/>
                    <a:pt x="2002" y="0"/>
                  </a:cubicBezTo>
                  <a:lnTo>
                    <a:pt x="2002" y="0"/>
                  </a:lnTo>
                  <a:cubicBezTo>
                    <a:pt x="2031" y="18"/>
                    <a:pt x="2088" y="28"/>
                    <a:pt x="2117" y="38"/>
                  </a:cubicBezTo>
                  <a:lnTo>
                    <a:pt x="2117" y="38"/>
                  </a:lnTo>
                  <a:cubicBezTo>
                    <a:pt x="2117" y="57"/>
                    <a:pt x="2098" y="76"/>
                    <a:pt x="2098" y="104"/>
                  </a:cubicBezTo>
                  <a:cubicBezTo>
                    <a:pt x="2098" y="133"/>
                    <a:pt x="2107" y="142"/>
                    <a:pt x="2098" y="162"/>
                  </a:cubicBezTo>
                  <a:cubicBezTo>
                    <a:pt x="2069" y="200"/>
                    <a:pt x="2088" y="257"/>
                    <a:pt x="2126" y="276"/>
                  </a:cubicBezTo>
                  <a:cubicBezTo>
                    <a:pt x="2155" y="285"/>
                    <a:pt x="2098" y="400"/>
                    <a:pt x="2117" y="448"/>
                  </a:cubicBezTo>
                  <a:cubicBezTo>
                    <a:pt x="2164" y="572"/>
                    <a:pt x="2107" y="552"/>
                    <a:pt x="2050" y="648"/>
                  </a:cubicBezTo>
                  <a:cubicBezTo>
                    <a:pt x="2021" y="715"/>
                    <a:pt x="2040" y="734"/>
                    <a:pt x="1974" y="791"/>
                  </a:cubicBezTo>
                  <a:cubicBezTo>
                    <a:pt x="1945" y="810"/>
                    <a:pt x="1907" y="810"/>
                    <a:pt x="1888" y="848"/>
                  </a:cubicBezTo>
                  <a:cubicBezTo>
                    <a:pt x="1878" y="877"/>
                    <a:pt x="1897" y="924"/>
                    <a:pt x="1878" y="943"/>
                  </a:cubicBezTo>
                  <a:cubicBezTo>
                    <a:pt x="1869" y="963"/>
                    <a:pt x="1831" y="953"/>
                    <a:pt x="1831" y="991"/>
                  </a:cubicBezTo>
                  <a:cubicBezTo>
                    <a:pt x="1831" y="1029"/>
                    <a:pt x="1840" y="1010"/>
                    <a:pt x="1812" y="1039"/>
                  </a:cubicBezTo>
                  <a:cubicBezTo>
                    <a:pt x="1773" y="1087"/>
                    <a:pt x="1792" y="1106"/>
                    <a:pt x="1821" y="1125"/>
                  </a:cubicBezTo>
                  <a:lnTo>
                    <a:pt x="1821" y="1125"/>
                  </a:lnTo>
                  <a:cubicBezTo>
                    <a:pt x="1783" y="1153"/>
                    <a:pt x="1735" y="1201"/>
                    <a:pt x="1678" y="1201"/>
                  </a:cubicBezTo>
                  <a:cubicBezTo>
                    <a:pt x="1621" y="1201"/>
                    <a:pt x="1573" y="1239"/>
                    <a:pt x="1535" y="1287"/>
                  </a:cubicBezTo>
                  <a:cubicBezTo>
                    <a:pt x="1449" y="1382"/>
                    <a:pt x="1373" y="1516"/>
                    <a:pt x="1249" y="1554"/>
                  </a:cubicBezTo>
                  <a:cubicBezTo>
                    <a:pt x="1134" y="1659"/>
                    <a:pt x="1115" y="1716"/>
                    <a:pt x="953" y="1687"/>
                  </a:cubicBezTo>
                  <a:cubicBezTo>
                    <a:pt x="867" y="1668"/>
                    <a:pt x="744" y="1744"/>
                    <a:pt x="667" y="1792"/>
                  </a:cubicBezTo>
                  <a:cubicBezTo>
                    <a:pt x="619" y="1821"/>
                    <a:pt x="639" y="1926"/>
                    <a:pt x="610" y="1983"/>
                  </a:cubicBezTo>
                  <a:cubicBezTo>
                    <a:pt x="572" y="2031"/>
                    <a:pt x="410" y="2136"/>
                    <a:pt x="352" y="2126"/>
                  </a:cubicBezTo>
                  <a:cubicBezTo>
                    <a:pt x="200" y="2098"/>
                    <a:pt x="257" y="1907"/>
                    <a:pt x="152" y="1849"/>
                  </a:cubicBezTo>
                  <a:lnTo>
                    <a:pt x="152" y="1849"/>
                  </a:lnTo>
                  <a:cubicBezTo>
                    <a:pt x="143" y="1802"/>
                    <a:pt x="143" y="1802"/>
                    <a:pt x="143" y="1802"/>
                  </a:cubicBezTo>
                  <a:cubicBezTo>
                    <a:pt x="143" y="1764"/>
                    <a:pt x="123" y="1716"/>
                    <a:pt x="143" y="1687"/>
                  </a:cubicBezTo>
                  <a:cubicBezTo>
                    <a:pt x="152" y="1678"/>
                    <a:pt x="162" y="1678"/>
                    <a:pt x="162" y="1668"/>
                  </a:cubicBezTo>
                  <a:cubicBezTo>
                    <a:pt x="171" y="1659"/>
                    <a:pt x="152" y="1630"/>
                    <a:pt x="152" y="1621"/>
                  </a:cubicBezTo>
                  <a:cubicBezTo>
                    <a:pt x="123" y="1573"/>
                    <a:pt x="19" y="1564"/>
                    <a:pt x="19" y="1497"/>
                  </a:cubicBezTo>
                  <a:cubicBezTo>
                    <a:pt x="19" y="1468"/>
                    <a:pt x="19" y="1382"/>
                    <a:pt x="47" y="1363"/>
                  </a:cubicBezTo>
                  <a:cubicBezTo>
                    <a:pt x="85" y="1335"/>
                    <a:pt x="105" y="1335"/>
                    <a:pt x="95" y="1287"/>
                  </a:cubicBezTo>
                  <a:cubicBezTo>
                    <a:pt x="95" y="1230"/>
                    <a:pt x="57" y="1192"/>
                    <a:pt x="28" y="1153"/>
                  </a:cubicBezTo>
                  <a:cubicBezTo>
                    <a:pt x="0" y="1067"/>
                    <a:pt x="0" y="1067"/>
                    <a:pt x="0" y="1067"/>
                  </a:cubicBezTo>
                  <a:lnTo>
                    <a:pt x="0" y="1067"/>
                  </a:lnTo>
                  <a:cubicBezTo>
                    <a:pt x="57" y="1048"/>
                    <a:pt x="76" y="1039"/>
                    <a:pt x="105" y="982"/>
                  </a:cubicBezTo>
                  <a:cubicBezTo>
                    <a:pt x="123" y="943"/>
                    <a:pt x="171" y="953"/>
                    <a:pt x="200" y="963"/>
                  </a:cubicBezTo>
                  <a:cubicBezTo>
                    <a:pt x="314" y="972"/>
                    <a:pt x="372" y="905"/>
                    <a:pt x="438" y="829"/>
                  </a:cubicBezTo>
                  <a:cubicBezTo>
                    <a:pt x="477" y="791"/>
                    <a:pt x="505" y="724"/>
                    <a:pt x="572" y="734"/>
                  </a:cubicBezTo>
                  <a:cubicBezTo>
                    <a:pt x="600" y="743"/>
                    <a:pt x="715" y="896"/>
                    <a:pt x="715" y="791"/>
                  </a:cubicBezTo>
                  <a:cubicBezTo>
                    <a:pt x="715" y="724"/>
                    <a:pt x="744" y="648"/>
                    <a:pt x="829" y="629"/>
                  </a:cubicBezTo>
                </a:path>
              </a:pathLst>
            </a:custGeom>
            <a:grpFill/>
            <a:ln w="28575" cap="flat" cmpd="sng">
              <a:solidFill>
                <a:schemeClr val="bg1"/>
              </a:solidFill>
              <a:bevel/>
              <a:headEnd/>
              <a:tailEnd/>
            </a:ln>
            <a:effectLst/>
          </p:spPr>
          <p:txBody>
            <a:bodyPr wrap="none" anchor="ctr"/>
            <a:lstStyle/>
            <a:p>
              <a:endParaRPr lang="en-US">
                <a:latin typeface="Poppins Light" charset="0"/>
              </a:endParaRPr>
            </a:p>
          </p:txBody>
        </p:sp>
        <p:sp>
          <p:nvSpPr>
            <p:cNvPr id="78" name="Freeform 48"/>
            <p:cNvSpPr>
              <a:spLocks noChangeArrowheads="1"/>
            </p:cNvSpPr>
            <p:nvPr/>
          </p:nvSpPr>
          <p:spPr bwMode="auto">
            <a:xfrm>
              <a:off x="15441413" y="2193293"/>
              <a:ext cx="1042131" cy="1009355"/>
            </a:xfrm>
            <a:custGeom>
              <a:avLst/>
              <a:gdLst>
                <a:gd name="T0" fmla="*/ 1793 w 2099"/>
                <a:gd name="T1" fmla="*/ 1459 h 2032"/>
                <a:gd name="T2" fmla="*/ 1793 w 2099"/>
                <a:gd name="T3" fmla="*/ 1459 h 2032"/>
                <a:gd name="T4" fmla="*/ 1784 w 2099"/>
                <a:gd name="T5" fmla="*/ 1316 h 2032"/>
                <a:gd name="T6" fmla="*/ 1831 w 2099"/>
                <a:gd name="T7" fmla="*/ 1220 h 2032"/>
                <a:gd name="T8" fmla="*/ 1927 w 2099"/>
                <a:gd name="T9" fmla="*/ 1010 h 2032"/>
                <a:gd name="T10" fmla="*/ 1955 w 2099"/>
                <a:gd name="T11" fmla="*/ 848 h 2032"/>
                <a:gd name="T12" fmla="*/ 2003 w 2099"/>
                <a:gd name="T13" fmla="*/ 658 h 2032"/>
                <a:gd name="T14" fmla="*/ 1898 w 2099"/>
                <a:gd name="T15" fmla="*/ 620 h 2032"/>
                <a:gd name="T16" fmla="*/ 1784 w 2099"/>
                <a:gd name="T17" fmla="*/ 572 h 2032"/>
                <a:gd name="T18" fmla="*/ 1717 w 2099"/>
                <a:gd name="T19" fmla="*/ 438 h 2032"/>
                <a:gd name="T20" fmla="*/ 1726 w 2099"/>
                <a:gd name="T21" fmla="*/ 334 h 2032"/>
                <a:gd name="T22" fmla="*/ 1679 w 2099"/>
                <a:gd name="T23" fmla="*/ 267 h 2032"/>
                <a:gd name="T24" fmla="*/ 1688 w 2099"/>
                <a:gd name="T25" fmla="*/ 152 h 2032"/>
                <a:gd name="T26" fmla="*/ 1669 w 2099"/>
                <a:gd name="T27" fmla="*/ 57 h 2032"/>
                <a:gd name="T28" fmla="*/ 1669 w 2099"/>
                <a:gd name="T29" fmla="*/ 57 h 2032"/>
                <a:gd name="T30" fmla="*/ 1612 w 2099"/>
                <a:gd name="T31" fmla="*/ 47 h 2032"/>
                <a:gd name="T32" fmla="*/ 1469 w 2099"/>
                <a:gd name="T33" fmla="*/ 38 h 2032"/>
                <a:gd name="T34" fmla="*/ 1316 w 2099"/>
                <a:gd name="T35" fmla="*/ 38 h 2032"/>
                <a:gd name="T36" fmla="*/ 1307 w 2099"/>
                <a:gd name="T37" fmla="*/ 47 h 2032"/>
                <a:gd name="T38" fmla="*/ 1307 w 2099"/>
                <a:gd name="T39" fmla="*/ 47 h 2032"/>
                <a:gd name="T40" fmla="*/ 1278 w 2099"/>
                <a:gd name="T41" fmla="*/ 276 h 2032"/>
                <a:gd name="T42" fmla="*/ 1297 w 2099"/>
                <a:gd name="T43" fmla="*/ 400 h 2032"/>
                <a:gd name="T44" fmla="*/ 1231 w 2099"/>
                <a:gd name="T45" fmla="*/ 476 h 2032"/>
                <a:gd name="T46" fmla="*/ 1154 w 2099"/>
                <a:gd name="T47" fmla="*/ 639 h 2032"/>
                <a:gd name="T48" fmla="*/ 1030 w 2099"/>
                <a:gd name="T49" fmla="*/ 820 h 2032"/>
                <a:gd name="T50" fmla="*/ 945 w 2099"/>
                <a:gd name="T51" fmla="*/ 963 h 2032"/>
                <a:gd name="T52" fmla="*/ 859 w 2099"/>
                <a:gd name="T53" fmla="*/ 1001 h 2032"/>
                <a:gd name="T54" fmla="*/ 697 w 2099"/>
                <a:gd name="T55" fmla="*/ 1201 h 2032"/>
                <a:gd name="T56" fmla="*/ 582 w 2099"/>
                <a:gd name="T57" fmla="*/ 1392 h 2032"/>
                <a:gd name="T58" fmla="*/ 487 w 2099"/>
                <a:gd name="T59" fmla="*/ 1402 h 2032"/>
                <a:gd name="T60" fmla="*/ 382 w 2099"/>
                <a:gd name="T61" fmla="*/ 1506 h 2032"/>
                <a:gd name="T62" fmla="*/ 191 w 2099"/>
                <a:gd name="T63" fmla="*/ 1669 h 2032"/>
                <a:gd name="T64" fmla="*/ 29 w 2099"/>
                <a:gd name="T65" fmla="*/ 1926 h 2032"/>
                <a:gd name="T66" fmla="*/ 48 w 2099"/>
                <a:gd name="T67" fmla="*/ 2031 h 2032"/>
                <a:gd name="T68" fmla="*/ 210 w 2099"/>
                <a:gd name="T69" fmla="*/ 1955 h 2032"/>
                <a:gd name="T70" fmla="*/ 210 w 2099"/>
                <a:gd name="T71" fmla="*/ 1955 h 2032"/>
                <a:gd name="T72" fmla="*/ 411 w 2099"/>
                <a:gd name="T73" fmla="*/ 1802 h 2032"/>
                <a:gd name="T74" fmla="*/ 697 w 2099"/>
                <a:gd name="T75" fmla="*/ 1936 h 2032"/>
                <a:gd name="T76" fmla="*/ 859 w 2099"/>
                <a:gd name="T77" fmla="*/ 1812 h 2032"/>
                <a:gd name="T78" fmla="*/ 964 w 2099"/>
                <a:gd name="T79" fmla="*/ 1897 h 2032"/>
                <a:gd name="T80" fmla="*/ 964 w 2099"/>
                <a:gd name="T81" fmla="*/ 1897 h 2032"/>
                <a:gd name="T82" fmla="*/ 1069 w 2099"/>
                <a:gd name="T83" fmla="*/ 1812 h 2032"/>
                <a:gd name="T84" fmla="*/ 1164 w 2099"/>
                <a:gd name="T85" fmla="*/ 1793 h 2032"/>
                <a:gd name="T86" fmla="*/ 1402 w 2099"/>
                <a:gd name="T87" fmla="*/ 1659 h 2032"/>
                <a:gd name="T88" fmla="*/ 1536 w 2099"/>
                <a:gd name="T89" fmla="*/ 1564 h 2032"/>
                <a:gd name="T90" fmla="*/ 1679 w 2099"/>
                <a:gd name="T91" fmla="*/ 1621 h 2032"/>
                <a:gd name="T92" fmla="*/ 1793 w 2099"/>
                <a:gd name="T93" fmla="*/ 1459 h 20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099" h="2032">
                  <a:moveTo>
                    <a:pt x="1793" y="1459"/>
                  </a:moveTo>
                  <a:lnTo>
                    <a:pt x="1793" y="1459"/>
                  </a:lnTo>
                  <a:cubicBezTo>
                    <a:pt x="1784" y="1316"/>
                    <a:pt x="1784" y="1316"/>
                    <a:pt x="1784" y="1316"/>
                  </a:cubicBezTo>
                  <a:cubicBezTo>
                    <a:pt x="1774" y="1278"/>
                    <a:pt x="1812" y="1249"/>
                    <a:pt x="1831" y="1220"/>
                  </a:cubicBezTo>
                  <a:cubicBezTo>
                    <a:pt x="1850" y="1173"/>
                    <a:pt x="1927" y="1058"/>
                    <a:pt x="1927" y="1010"/>
                  </a:cubicBezTo>
                  <a:cubicBezTo>
                    <a:pt x="1936" y="934"/>
                    <a:pt x="1898" y="915"/>
                    <a:pt x="1955" y="848"/>
                  </a:cubicBezTo>
                  <a:cubicBezTo>
                    <a:pt x="1984" y="810"/>
                    <a:pt x="2098" y="667"/>
                    <a:pt x="2003" y="658"/>
                  </a:cubicBezTo>
                  <a:cubicBezTo>
                    <a:pt x="1955" y="648"/>
                    <a:pt x="1936" y="629"/>
                    <a:pt x="1898" y="620"/>
                  </a:cubicBezTo>
                  <a:cubicBezTo>
                    <a:pt x="1850" y="610"/>
                    <a:pt x="1812" y="639"/>
                    <a:pt x="1784" y="572"/>
                  </a:cubicBezTo>
                  <a:cubicBezTo>
                    <a:pt x="1765" y="524"/>
                    <a:pt x="1717" y="486"/>
                    <a:pt x="1717" y="438"/>
                  </a:cubicBezTo>
                  <a:cubicBezTo>
                    <a:pt x="1726" y="400"/>
                    <a:pt x="1746" y="372"/>
                    <a:pt x="1726" y="334"/>
                  </a:cubicBezTo>
                  <a:cubicBezTo>
                    <a:pt x="1717" y="305"/>
                    <a:pt x="1688" y="295"/>
                    <a:pt x="1679" y="267"/>
                  </a:cubicBezTo>
                  <a:cubicBezTo>
                    <a:pt x="1669" y="229"/>
                    <a:pt x="1698" y="190"/>
                    <a:pt x="1688" y="152"/>
                  </a:cubicBezTo>
                  <a:cubicBezTo>
                    <a:pt x="1679" y="124"/>
                    <a:pt x="1679" y="86"/>
                    <a:pt x="1669" y="57"/>
                  </a:cubicBezTo>
                  <a:lnTo>
                    <a:pt x="1669" y="57"/>
                  </a:lnTo>
                  <a:cubicBezTo>
                    <a:pt x="1612" y="47"/>
                    <a:pt x="1612" y="47"/>
                    <a:pt x="1612" y="47"/>
                  </a:cubicBezTo>
                  <a:cubicBezTo>
                    <a:pt x="1574" y="38"/>
                    <a:pt x="1517" y="47"/>
                    <a:pt x="1469" y="38"/>
                  </a:cubicBezTo>
                  <a:cubicBezTo>
                    <a:pt x="1431" y="28"/>
                    <a:pt x="1345" y="0"/>
                    <a:pt x="1316" y="38"/>
                  </a:cubicBezTo>
                  <a:cubicBezTo>
                    <a:pt x="1316" y="47"/>
                    <a:pt x="1307" y="47"/>
                    <a:pt x="1307" y="47"/>
                  </a:cubicBezTo>
                  <a:lnTo>
                    <a:pt x="1307" y="47"/>
                  </a:lnTo>
                  <a:cubicBezTo>
                    <a:pt x="1297" y="124"/>
                    <a:pt x="1297" y="200"/>
                    <a:pt x="1278" y="276"/>
                  </a:cubicBezTo>
                  <a:cubicBezTo>
                    <a:pt x="1259" y="343"/>
                    <a:pt x="1278" y="343"/>
                    <a:pt x="1297" y="400"/>
                  </a:cubicBezTo>
                  <a:cubicBezTo>
                    <a:pt x="1297" y="448"/>
                    <a:pt x="1288" y="486"/>
                    <a:pt x="1231" y="476"/>
                  </a:cubicBezTo>
                  <a:cubicBezTo>
                    <a:pt x="1164" y="467"/>
                    <a:pt x="1174" y="601"/>
                    <a:pt x="1154" y="639"/>
                  </a:cubicBezTo>
                  <a:cubicBezTo>
                    <a:pt x="1135" y="696"/>
                    <a:pt x="1069" y="772"/>
                    <a:pt x="1030" y="820"/>
                  </a:cubicBezTo>
                  <a:cubicBezTo>
                    <a:pt x="1002" y="868"/>
                    <a:pt x="983" y="925"/>
                    <a:pt x="945" y="963"/>
                  </a:cubicBezTo>
                  <a:cubicBezTo>
                    <a:pt x="916" y="992"/>
                    <a:pt x="887" y="953"/>
                    <a:pt x="859" y="1001"/>
                  </a:cubicBezTo>
                  <a:cubicBezTo>
                    <a:pt x="811" y="1068"/>
                    <a:pt x="716" y="1115"/>
                    <a:pt x="697" y="1201"/>
                  </a:cubicBezTo>
                  <a:cubicBezTo>
                    <a:pt x="668" y="1306"/>
                    <a:pt x="649" y="1316"/>
                    <a:pt x="582" y="1392"/>
                  </a:cubicBezTo>
                  <a:cubicBezTo>
                    <a:pt x="535" y="1449"/>
                    <a:pt x="535" y="1440"/>
                    <a:pt x="487" y="1402"/>
                  </a:cubicBezTo>
                  <a:cubicBezTo>
                    <a:pt x="420" y="1354"/>
                    <a:pt x="411" y="1478"/>
                    <a:pt x="382" y="1506"/>
                  </a:cubicBezTo>
                  <a:cubicBezTo>
                    <a:pt x="325" y="1564"/>
                    <a:pt x="229" y="1602"/>
                    <a:pt x="191" y="1669"/>
                  </a:cubicBezTo>
                  <a:cubicBezTo>
                    <a:pt x="144" y="1745"/>
                    <a:pt x="0" y="1821"/>
                    <a:pt x="29" y="1926"/>
                  </a:cubicBezTo>
                  <a:cubicBezTo>
                    <a:pt x="29" y="1945"/>
                    <a:pt x="29" y="2031"/>
                    <a:pt x="48" y="2031"/>
                  </a:cubicBezTo>
                  <a:cubicBezTo>
                    <a:pt x="96" y="2031"/>
                    <a:pt x="153" y="1945"/>
                    <a:pt x="210" y="1955"/>
                  </a:cubicBezTo>
                  <a:lnTo>
                    <a:pt x="210" y="1955"/>
                  </a:lnTo>
                  <a:cubicBezTo>
                    <a:pt x="277" y="1926"/>
                    <a:pt x="306" y="1812"/>
                    <a:pt x="411" y="1802"/>
                  </a:cubicBezTo>
                  <a:cubicBezTo>
                    <a:pt x="525" y="1793"/>
                    <a:pt x="611" y="2022"/>
                    <a:pt x="697" y="1936"/>
                  </a:cubicBezTo>
                  <a:cubicBezTo>
                    <a:pt x="744" y="1897"/>
                    <a:pt x="773" y="1793"/>
                    <a:pt x="859" y="1812"/>
                  </a:cubicBezTo>
                  <a:cubicBezTo>
                    <a:pt x="916" y="1821"/>
                    <a:pt x="925" y="1869"/>
                    <a:pt x="964" y="1897"/>
                  </a:cubicBezTo>
                  <a:lnTo>
                    <a:pt x="964" y="1897"/>
                  </a:lnTo>
                  <a:cubicBezTo>
                    <a:pt x="1021" y="1878"/>
                    <a:pt x="1040" y="1869"/>
                    <a:pt x="1069" y="1812"/>
                  </a:cubicBezTo>
                  <a:cubicBezTo>
                    <a:pt x="1087" y="1773"/>
                    <a:pt x="1135" y="1783"/>
                    <a:pt x="1164" y="1793"/>
                  </a:cubicBezTo>
                  <a:cubicBezTo>
                    <a:pt x="1278" y="1802"/>
                    <a:pt x="1336" y="1735"/>
                    <a:pt x="1402" y="1659"/>
                  </a:cubicBezTo>
                  <a:cubicBezTo>
                    <a:pt x="1441" y="1621"/>
                    <a:pt x="1469" y="1554"/>
                    <a:pt x="1536" y="1564"/>
                  </a:cubicBezTo>
                  <a:cubicBezTo>
                    <a:pt x="1564" y="1573"/>
                    <a:pt x="1679" y="1726"/>
                    <a:pt x="1679" y="1621"/>
                  </a:cubicBezTo>
                  <a:cubicBezTo>
                    <a:pt x="1679" y="1554"/>
                    <a:pt x="1708" y="1478"/>
                    <a:pt x="1793" y="1459"/>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79" name="Freeform 49"/>
            <p:cNvSpPr>
              <a:spLocks noChangeArrowheads="1"/>
            </p:cNvSpPr>
            <p:nvPr/>
          </p:nvSpPr>
          <p:spPr bwMode="auto">
            <a:xfrm>
              <a:off x="14854668" y="2274302"/>
              <a:ext cx="553906" cy="1156052"/>
            </a:xfrm>
            <a:custGeom>
              <a:avLst/>
              <a:gdLst>
                <a:gd name="T0" fmla="*/ 1116 w 1117"/>
                <a:gd name="T1" fmla="*/ 381 h 2328"/>
                <a:gd name="T2" fmla="*/ 1116 w 1117"/>
                <a:gd name="T3" fmla="*/ 381 h 2328"/>
                <a:gd name="T4" fmla="*/ 1030 w 1117"/>
                <a:gd name="T5" fmla="*/ 448 h 2328"/>
                <a:gd name="T6" fmla="*/ 954 w 1117"/>
                <a:gd name="T7" fmla="*/ 553 h 2328"/>
                <a:gd name="T8" fmla="*/ 810 w 1117"/>
                <a:gd name="T9" fmla="*/ 772 h 2328"/>
                <a:gd name="T10" fmla="*/ 753 w 1117"/>
                <a:gd name="T11" fmla="*/ 839 h 2328"/>
                <a:gd name="T12" fmla="*/ 629 w 1117"/>
                <a:gd name="T13" fmla="*/ 934 h 2328"/>
                <a:gd name="T14" fmla="*/ 687 w 1117"/>
                <a:gd name="T15" fmla="*/ 1077 h 2328"/>
                <a:gd name="T16" fmla="*/ 744 w 1117"/>
                <a:gd name="T17" fmla="*/ 1278 h 2328"/>
                <a:gd name="T18" fmla="*/ 734 w 1117"/>
                <a:gd name="T19" fmla="*/ 1373 h 2328"/>
                <a:gd name="T20" fmla="*/ 763 w 1117"/>
                <a:gd name="T21" fmla="*/ 1449 h 2328"/>
                <a:gd name="T22" fmla="*/ 858 w 1117"/>
                <a:gd name="T23" fmla="*/ 1497 h 2328"/>
                <a:gd name="T24" fmla="*/ 868 w 1117"/>
                <a:gd name="T25" fmla="*/ 1611 h 2328"/>
                <a:gd name="T26" fmla="*/ 830 w 1117"/>
                <a:gd name="T27" fmla="*/ 1669 h 2328"/>
                <a:gd name="T28" fmla="*/ 772 w 1117"/>
                <a:gd name="T29" fmla="*/ 1678 h 2328"/>
                <a:gd name="T30" fmla="*/ 715 w 1117"/>
                <a:gd name="T31" fmla="*/ 1840 h 2328"/>
                <a:gd name="T32" fmla="*/ 667 w 1117"/>
                <a:gd name="T33" fmla="*/ 1974 h 2328"/>
                <a:gd name="T34" fmla="*/ 438 w 1117"/>
                <a:gd name="T35" fmla="*/ 1964 h 2328"/>
                <a:gd name="T36" fmla="*/ 429 w 1117"/>
                <a:gd name="T37" fmla="*/ 2117 h 2328"/>
                <a:gd name="T38" fmla="*/ 429 w 1117"/>
                <a:gd name="T39" fmla="*/ 2165 h 2328"/>
                <a:gd name="T40" fmla="*/ 429 w 1117"/>
                <a:gd name="T41" fmla="*/ 2165 h 2328"/>
                <a:gd name="T42" fmla="*/ 362 w 1117"/>
                <a:gd name="T43" fmla="*/ 2241 h 2328"/>
                <a:gd name="T44" fmla="*/ 258 w 1117"/>
                <a:gd name="T45" fmla="*/ 2232 h 2328"/>
                <a:gd name="T46" fmla="*/ 57 w 1117"/>
                <a:gd name="T47" fmla="*/ 2327 h 2328"/>
                <a:gd name="T48" fmla="*/ 57 w 1117"/>
                <a:gd name="T49" fmla="*/ 2212 h 2328"/>
                <a:gd name="T50" fmla="*/ 57 w 1117"/>
                <a:gd name="T51" fmla="*/ 2041 h 2328"/>
                <a:gd name="T52" fmla="*/ 143 w 1117"/>
                <a:gd name="T53" fmla="*/ 1888 h 2328"/>
                <a:gd name="T54" fmla="*/ 19 w 1117"/>
                <a:gd name="T55" fmla="*/ 1659 h 2328"/>
                <a:gd name="T56" fmla="*/ 19 w 1117"/>
                <a:gd name="T57" fmla="*/ 1659 h 2328"/>
                <a:gd name="T58" fmla="*/ 133 w 1117"/>
                <a:gd name="T59" fmla="*/ 1697 h 2328"/>
                <a:gd name="T60" fmla="*/ 229 w 1117"/>
                <a:gd name="T61" fmla="*/ 1669 h 2328"/>
                <a:gd name="T62" fmla="*/ 324 w 1117"/>
                <a:gd name="T63" fmla="*/ 1507 h 2328"/>
                <a:gd name="T64" fmla="*/ 267 w 1117"/>
                <a:gd name="T65" fmla="*/ 1354 h 2328"/>
                <a:gd name="T66" fmla="*/ 248 w 1117"/>
                <a:gd name="T67" fmla="*/ 1268 h 2328"/>
                <a:gd name="T68" fmla="*/ 229 w 1117"/>
                <a:gd name="T69" fmla="*/ 1173 h 2328"/>
                <a:gd name="T70" fmla="*/ 210 w 1117"/>
                <a:gd name="T71" fmla="*/ 982 h 2328"/>
                <a:gd name="T72" fmla="*/ 105 w 1117"/>
                <a:gd name="T73" fmla="*/ 820 h 2328"/>
                <a:gd name="T74" fmla="*/ 0 w 1117"/>
                <a:gd name="T75" fmla="*/ 734 h 2328"/>
                <a:gd name="T76" fmla="*/ 67 w 1117"/>
                <a:gd name="T77" fmla="*/ 658 h 2328"/>
                <a:gd name="T78" fmla="*/ 162 w 1117"/>
                <a:gd name="T79" fmla="*/ 563 h 2328"/>
                <a:gd name="T80" fmla="*/ 267 w 1117"/>
                <a:gd name="T81" fmla="*/ 467 h 2328"/>
                <a:gd name="T82" fmla="*/ 448 w 1117"/>
                <a:gd name="T83" fmla="*/ 372 h 2328"/>
                <a:gd name="T84" fmla="*/ 563 w 1117"/>
                <a:gd name="T85" fmla="*/ 191 h 2328"/>
                <a:gd name="T86" fmla="*/ 725 w 1117"/>
                <a:gd name="T87" fmla="*/ 114 h 2328"/>
                <a:gd name="T88" fmla="*/ 868 w 1117"/>
                <a:gd name="T89" fmla="*/ 0 h 2328"/>
                <a:gd name="T90" fmla="*/ 925 w 1117"/>
                <a:gd name="T91" fmla="*/ 105 h 2328"/>
                <a:gd name="T92" fmla="*/ 963 w 1117"/>
                <a:gd name="T93" fmla="*/ 267 h 2328"/>
                <a:gd name="T94" fmla="*/ 1116 w 1117"/>
                <a:gd name="T95" fmla="*/ 381 h 2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117" h="2328">
                  <a:moveTo>
                    <a:pt x="1116" y="381"/>
                  </a:moveTo>
                  <a:lnTo>
                    <a:pt x="1116" y="381"/>
                  </a:lnTo>
                  <a:cubicBezTo>
                    <a:pt x="1030" y="448"/>
                    <a:pt x="1030" y="448"/>
                    <a:pt x="1030" y="448"/>
                  </a:cubicBezTo>
                  <a:cubicBezTo>
                    <a:pt x="992" y="477"/>
                    <a:pt x="992" y="524"/>
                    <a:pt x="954" y="553"/>
                  </a:cubicBezTo>
                  <a:cubicBezTo>
                    <a:pt x="877" y="601"/>
                    <a:pt x="868" y="706"/>
                    <a:pt x="810" y="772"/>
                  </a:cubicBezTo>
                  <a:cubicBezTo>
                    <a:pt x="792" y="791"/>
                    <a:pt x="792" y="839"/>
                    <a:pt x="753" y="839"/>
                  </a:cubicBezTo>
                  <a:cubicBezTo>
                    <a:pt x="706" y="839"/>
                    <a:pt x="610" y="877"/>
                    <a:pt x="629" y="934"/>
                  </a:cubicBezTo>
                  <a:cubicBezTo>
                    <a:pt x="648" y="982"/>
                    <a:pt x="677" y="1020"/>
                    <a:pt x="687" y="1077"/>
                  </a:cubicBezTo>
                  <a:cubicBezTo>
                    <a:pt x="696" y="1163"/>
                    <a:pt x="696" y="1202"/>
                    <a:pt x="744" y="1278"/>
                  </a:cubicBezTo>
                  <a:cubicBezTo>
                    <a:pt x="763" y="1316"/>
                    <a:pt x="734" y="1335"/>
                    <a:pt x="734" y="1373"/>
                  </a:cubicBezTo>
                  <a:cubicBezTo>
                    <a:pt x="734" y="1392"/>
                    <a:pt x="763" y="1421"/>
                    <a:pt x="763" y="1449"/>
                  </a:cubicBezTo>
                  <a:cubicBezTo>
                    <a:pt x="763" y="1488"/>
                    <a:pt x="820" y="1497"/>
                    <a:pt x="858" y="1497"/>
                  </a:cubicBezTo>
                  <a:cubicBezTo>
                    <a:pt x="868" y="1611"/>
                    <a:pt x="868" y="1611"/>
                    <a:pt x="868" y="1611"/>
                  </a:cubicBezTo>
                  <a:cubicBezTo>
                    <a:pt x="868" y="1650"/>
                    <a:pt x="877" y="1669"/>
                    <a:pt x="830" y="1669"/>
                  </a:cubicBezTo>
                  <a:cubicBezTo>
                    <a:pt x="820" y="1669"/>
                    <a:pt x="753" y="1640"/>
                    <a:pt x="772" y="1678"/>
                  </a:cubicBezTo>
                  <a:cubicBezTo>
                    <a:pt x="830" y="1755"/>
                    <a:pt x="753" y="1783"/>
                    <a:pt x="715" y="1840"/>
                  </a:cubicBezTo>
                  <a:cubicBezTo>
                    <a:pt x="677" y="1888"/>
                    <a:pt x="696" y="1936"/>
                    <a:pt x="667" y="1974"/>
                  </a:cubicBezTo>
                  <a:cubicBezTo>
                    <a:pt x="629" y="2031"/>
                    <a:pt x="505" y="1964"/>
                    <a:pt x="438" y="1964"/>
                  </a:cubicBezTo>
                  <a:cubicBezTo>
                    <a:pt x="334" y="1964"/>
                    <a:pt x="429" y="2060"/>
                    <a:pt x="429" y="2117"/>
                  </a:cubicBezTo>
                  <a:cubicBezTo>
                    <a:pt x="429" y="2165"/>
                    <a:pt x="429" y="2165"/>
                    <a:pt x="429" y="2165"/>
                  </a:cubicBezTo>
                  <a:lnTo>
                    <a:pt x="429" y="2165"/>
                  </a:lnTo>
                  <a:cubicBezTo>
                    <a:pt x="410" y="2193"/>
                    <a:pt x="391" y="2232"/>
                    <a:pt x="362" y="2241"/>
                  </a:cubicBezTo>
                  <a:cubicBezTo>
                    <a:pt x="334" y="2250"/>
                    <a:pt x="296" y="2232"/>
                    <a:pt x="258" y="2232"/>
                  </a:cubicBezTo>
                  <a:cubicBezTo>
                    <a:pt x="200" y="2250"/>
                    <a:pt x="114" y="2327"/>
                    <a:pt x="57" y="2327"/>
                  </a:cubicBezTo>
                  <a:cubicBezTo>
                    <a:pt x="29" y="2317"/>
                    <a:pt x="48" y="2232"/>
                    <a:pt x="57" y="2212"/>
                  </a:cubicBezTo>
                  <a:cubicBezTo>
                    <a:pt x="67" y="2165"/>
                    <a:pt x="67" y="2098"/>
                    <a:pt x="57" y="2041"/>
                  </a:cubicBezTo>
                  <a:cubicBezTo>
                    <a:pt x="48" y="1945"/>
                    <a:pt x="29" y="1888"/>
                    <a:pt x="143" y="1888"/>
                  </a:cubicBezTo>
                  <a:cubicBezTo>
                    <a:pt x="153" y="1878"/>
                    <a:pt x="38" y="1678"/>
                    <a:pt x="19" y="1659"/>
                  </a:cubicBezTo>
                  <a:lnTo>
                    <a:pt x="19" y="1659"/>
                  </a:lnTo>
                  <a:cubicBezTo>
                    <a:pt x="133" y="1697"/>
                    <a:pt x="133" y="1697"/>
                    <a:pt x="133" y="1697"/>
                  </a:cubicBezTo>
                  <a:cubicBezTo>
                    <a:pt x="191" y="1707"/>
                    <a:pt x="153" y="1602"/>
                    <a:pt x="229" y="1669"/>
                  </a:cubicBezTo>
                  <a:cubicBezTo>
                    <a:pt x="334" y="1764"/>
                    <a:pt x="334" y="1554"/>
                    <a:pt x="324" y="1507"/>
                  </a:cubicBezTo>
                  <a:cubicBezTo>
                    <a:pt x="324" y="1459"/>
                    <a:pt x="315" y="1373"/>
                    <a:pt x="267" y="1354"/>
                  </a:cubicBezTo>
                  <a:cubicBezTo>
                    <a:pt x="191" y="1325"/>
                    <a:pt x="238" y="1316"/>
                    <a:pt x="248" y="1268"/>
                  </a:cubicBezTo>
                  <a:cubicBezTo>
                    <a:pt x="258" y="1230"/>
                    <a:pt x="248" y="1202"/>
                    <a:pt x="229" y="1173"/>
                  </a:cubicBezTo>
                  <a:cubicBezTo>
                    <a:pt x="210" y="1125"/>
                    <a:pt x="229" y="1039"/>
                    <a:pt x="210" y="982"/>
                  </a:cubicBezTo>
                  <a:cubicBezTo>
                    <a:pt x="181" y="896"/>
                    <a:pt x="153" y="887"/>
                    <a:pt x="105" y="820"/>
                  </a:cubicBezTo>
                  <a:cubicBezTo>
                    <a:pt x="57" y="791"/>
                    <a:pt x="29" y="772"/>
                    <a:pt x="0" y="734"/>
                  </a:cubicBezTo>
                  <a:cubicBezTo>
                    <a:pt x="9" y="706"/>
                    <a:pt x="67" y="696"/>
                    <a:pt x="67" y="658"/>
                  </a:cubicBezTo>
                  <a:cubicBezTo>
                    <a:pt x="76" y="572"/>
                    <a:pt x="67" y="563"/>
                    <a:pt x="162" y="563"/>
                  </a:cubicBezTo>
                  <a:cubicBezTo>
                    <a:pt x="210" y="563"/>
                    <a:pt x="238" y="496"/>
                    <a:pt x="267" y="467"/>
                  </a:cubicBezTo>
                  <a:cubicBezTo>
                    <a:pt x="315" y="419"/>
                    <a:pt x="410" y="419"/>
                    <a:pt x="448" y="372"/>
                  </a:cubicBezTo>
                  <a:cubicBezTo>
                    <a:pt x="496" y="314"/>
                    <a:pt x="496" y="248"/>
                    <a:pt x="563" y="191"/>
                  </a:cubicBezTo>
                  <a:cubicBezTo>
                    <a:pt x="629" y="181"/>
                    <a:pt x="667" y="143"/>
                    <a:pt x="725" y="114"/>
                  </a:cubicBezTo>
                  <a:cubicBezTo>
                    <a:pt x="763" y="95"/>
                    <a:pt x="820" y="0"/>
                    <a:pt x="868" y="0"/>
                  </a:cubicBezTo>
                  <a:cubicBezTo>
                    <a:pt x="877" y="38"/>
                    <a:pt x="877" y="86"/>
                    <a:pt x="925" y="105"/>
                  </a:cubicBezTo>
                  <a:cubicBezTo>
                    <a:pt x="1011" y="152"/>
                    <a:pt x="934" y="210"/>
                    <a:pt x="963" y="267"/>
                  </a:cubicBezTo>
                  <a:cubicBezTo>
                    <a:pt x="992" y="324"/>
                    <a:pt x="1059" y="353"/>
                    <a:pt x="1116" y="381"/>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80" name="Freeform 50"/>
            <p:cNvSpPr>
              <a:spLocks noChangeArrowheads="1"/>
            </p:cNvSpPr>
            <p:nvPr/>
          </p:nvSpPr>
          <p:spPr bwMode="auto">
            <a:xfrm>
              <a:off x="15351652" y="719764"/>
              <a:ext cx="1118757" cy="1326832"/>
            </a:xfrm>
            <a:custGeom>
              <a:avLst/>
              <a:gdLst>
                <a:gd name="T0" fmla="*/ 792 w 2252"/>
                <a:gd name="T1" fmla="*/ 1983 h 2671"/>
                <a:gd name="T2" fmla="*/ 792 w 2252"/>
                <a:gd name="T3" fmla="*/ 1983 h 2671"/>
                <a:gd name="T4" fmla="*/ 1087 w 2252"/>
                <a:gd name="T5" fmla="*/ 1898 h 2671"/>
                <a:gd name="T6" fmla="*/ 1355 w 2252"/>
                <a:gd name="T7" fmla="*/ 1898 h 2671"/>
                <a:gd name="T8" fmla="*/ 1402 w 2252"/>
                <a:gd name="T9" fmla="*/ 1745 h 2671"/>
                <a:gd name="T10" fmla="*/ 1574 w 2252"/>
                <a:gd name="T11" fmla="*/ 1659 h 2671"/>
                <a:gd name="T12" fmla="*/ 1622 w 2252"/>
                <a:gd name="T13" fmla="*/ 1573 h 2671"/>
                <a:gd name="T14" fmla="*/ 1717 w 2252"/>
                <a:gd name="T15" fmla="*/ 1507 h 2671"/>
                <a:gd name="T16" fmla="*/ 1850 w 2252"/>
                <a:gd name="T17" fmla="*/ 1449 h 2671"/>
                <a:gd name="T18" fmla="*/ 1907 w 2252"/>
                <a:gd name="T19" fmla="*/ 1392 h 2671"/>
                <a:gd name="T20" fmla="*/ 1984 w 2252"/>
                <a:gd name="T21" fmla="*/ 1344 h 2671"/>
                <a:gd name="T22" fmla="*/ 1984 w 2252"/>
                <a:gd name="T23" fmla="*/ 1344 h 2671"/>
                <a:gd name="T24" fmla="*/ 2022 w 2252"/>
                <a:gd name="T25" fmla="*/ 1240 h 2671"/>
                <a:gd name="T26" fmla="*/ 2098 w 2252"/>
                <a:gd name="T27" fmla="*/ 1115 h 2671"/>
                <a:gd name="T28" fmla="*/ 2232 w 2252"/>
                <a:gd name="T29" fmla="*/ 696 h 2671"/>
                <a:gd name="T30" fmla="*/ 2251 w 2252"/>
                <a:gd name="T31" fmla="*/ 572 h 2671"/>
                <a:gd name="T32" fmla="*/ 2127 w 2252"/>
                <a:gd name="T33" fmla="*/ 601 h 2671"/>
                <a:gd name="T34" fmla="*/ 2051 w 2252"/>
                <a:gd name="T35" fmla="*/ 477 h 2671"/>
                <a:gd name="T36" fmla="*/ 1955 w 2252"/>
                <a:gd name="T37" fmla="*/ 334 h 2671"/>
                <a:gd name="T38" fmla="*/ 1841 w 2252"/>
                <a:gd name="T39" fmla="*/ 152 h 2671"/>
                <a:gd name="T40" fmla="*/ 1612 w 2252"/>
                <a:gd name="T41" fmla="*/ 314 h 2671"/>
                <a:gd name="T42" fmla="*/ 1545 w 2252"/>
                <a:gd name="T43" fmla="*/ 429 h 2671"/>
                <a:gd name="T44" fmla="*/ 1431 w 2252"/>
                <a:gd name="T45" fmla="*/ 305 h 2671"/>
                <a:gd name="T46" fmla="*/ 1431 w 2252"/>
                <a:gd name="T47" fmla="*/ 238 h 2671"/>
                <a:gd name="T48" fmla="*/ 1431 w 2252"/>
                <a:gd name="T49" fmla="*/ 238 h 2671"/>
                <a:gd name="T50" fmla="*/ 1355 w 2252"/>
                <a:gd name="T51" fmla="*/ 172 h 2671"/>
                <a:gd name="T52" fmla="*/ 1268 w 2252"/>
                <a:gd name="T53" fmla="*/ 28 h 2671"/>
                <a:gd name="T54" fmla="*/ 1011 w 2252"/>
                <a:gd name="T55" fmla="*/ 143 h 2671"/>
                <a:gd name="T56" fmla="*/ 868 w 2252"/>
                <a:gd name="T57" fmla="*/ 267 h 2671"/>
                <a:gd name="T58" fmla="*/ 792 w 2252"/>
                <a:gd name="T59" fmla="*/ 286 h 2671"/>
                <a:gd name="T60" fmla="*/ 649 w 2252"/>
                <a:gd name="T61" fmla="*/ 248 h 2671"/>
                <a:gd name="T62" fmla="*/ 515 w 2252"/>
                <a:gd name="T63" fmla="*/ 229 h 2671"/>
                <a:gd name="T64" fmla="*/ 353 w 2252"/>
                <a:gd name="T65" fmla="*/ 200 h 2671"/>
                <a:gd name="T66" fmla="*/ 429 w 2252"/>
                <a:gd name="T67" fmla="*/ 286 h 2671"/>
                <a:gd name="T68" fmla="*/ 477 w 2252"/>
                <a:gd name="T69" fmla="*/ 448 h 2671"/>
                <a:gd name="T70" fmla="*/ 534 w 2252"/>
                <a:gd name="T71" fmla="*/ 543 h 2671"/>
                <a:gd name="T72" fmla="*/ 487 w 2252"/>
                <a:gd name="T73" fmla="*/ 610 h 2671"/>
                <a:gd name="T74" fmla="*/ 487 w 2252"/>
                <a:gd name="T75" fmla="*/ 610 h 2671"/>
                <a:gd name="T76" fmla="*/ 525 w 2252"/>
                <a:gd name="T77" fmla="*/ 667 h 2671"/>
                <a:gd name="T78" fmla="*/ 420 w 2252"/>
                <a:gd name="T79" fmla="*/ 753 h 2671"/>
                <a:gd name="T80" fmla="*/ 344 w 2252"/>
                <a:gd name="T81" fmla="*/ 868 h 2671"/>
                <a:gd name="T82" fmla="*/ 296 w 2252"/>
                <a:gd name="T83" fmla="*/ 992 h 2671"/>
                <a:gd name="T84" fmla="*/ 248 w 2252"/>
                <a:gd name="T85" fmla="*/ 1097 h 2671"/>
                <a:gd name="T86" fmla="*/ 229 w 2252"/>
                <a:gd name="T87" fmla="*/ 1297 h 2671"/>
                <a:gd name="T88" fmla="*/ 38 w 2252"/>
                <a:gd name="T89" fmla="*/ 1497 h 2671"/>
                <a:gd name="T90" fmla="*/ 105 w 2252"/>
                <a:gd name="T91" fmla="*/ 1716 h 2671"/>
                <a:gd name="T92" fmla="*/ 105 w 2252"/>
                <a:gd name="T93" fmla="*/ 1840 h 2671"/>
                <a:gd name="T94" fmla="*/ 134 w 2252"/>
                <a:gd name="T95" fmla="*/ 1936 h 2671"/>
                <a:gd name="T96" fmla="*/ 143 w 2252"/>
                <a:gd name="T97" fmla="*/ 2117 h 2671"/>
                <a:gd name="T98" fmla="*/ 124 w 2252"/>
                <a:gd name="T99" fmla="*/ 2422 h 2671"/>
                <a:gd name="T100" fmla="*/ 220 w 2252"/>
                <a:gd name="T101" fmla="*/ 2537 h 2671"/>
                <a:gd name="T102" fmla="*/ 267 w 2252"/>
                <a:gd name="T103" fmla="*/ 2670 h 2671"/>
                <a:gd name="T104" fmla="*/ 267 w 2252"/>
                <a:gd name="T105" fmla="*/ 2670 h 2671"/>
                <a:gd name="T106" fmla="*/ 410 w 2252"/>
                <a:gd name="T107" fmla="*/ 2546 h 2671"/>
                <a:gd name="T108" fmla="*/ 506 w 2252"/>
                <a:gd name="T109" fmla="*/ 2432 h 2671"/>
                <a:gd name="T110" fmla="*/ 506 w 2252"/>
                <a:gd name="T111" fmla="*/ 2232 h 2671"/>
                <a:gd name="T112" fmla="*/ 563 w 2252"/>
                <a:gd name="T113" fmla="*/ 1993 h 2671"/>
                <a:gd name="T114" fmla="*/ 592 w 2252"/>
                <a:gd name="T115" fmla="*/ 1945 h 2671"/>
                <a:gd name="T116" fmla="*/ 639 w 2252"/>
                <a:gd name="T117" fmla="*/ 1964 h 2671"/>
                <a:gd name="T118" fmla="*/ 716 w 2252"/>
                <a:gd name="T119" fmla="*/ 1983 h 2671"/>
                <a:gd name="T120" fmla="*/ 792 w 2252"/>
                <a:gd name="T121" fmla="*/ 1983 h 26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252" h="2671">
                  <a:moveTo>
                    <a:pt x="792" y="1983"/>
                  </a:moveTo>
                  <a:lnTo>
                    <a:pt x="792" y="1983"/>
                  </a:lnTo>
                  <a:cubicBezTo>
                    <a:pt x="925" y="1898"/>
                    <a:pt x="897" y="1812"/>
                    <a:pt x="1087" y="1898"/>
                  </a:cubicBezTo>
                  <a:cubicBezTo>
                    <a:pt x="1164" y="1936"/>
                    <a:pt x="1268" y="1878"/>
                    <a:pt x="1355" y="1898"/>
                  </a:cubicBezTo>
                  <a:cubicBezTo>
                    <a:pt x="1412" y="1907"/>
                    <a:pt x="1392" y="1793"/>
                    <a:pt x="1402" y="1745"/>
                  </a:cubicBezTo>
                  <a:cubicBezTo>
                    <a:pt x="1440" y="1611"/>
                    <a:pt x="1517" y="1774"/>
                    <a:pt x="1574" y="1659"/>
                  </a:cubicBezTo>
                  <a:cubicBezTo>
                    <a:pt x="1593" y="1621"/>
                    <a:pt x="1564" y="1573"/>
                    <a:pt x="1622" y="1573"/>
                  </a:cubicBezTo>
                  <a:cubicBezTo>
                    <a:pt x="1660" y="1573"/>
                    <a:pt x="1688" y="1526"/>
                    <a:pt x="1717" y="1507"/>
                  </a:cubicBezTo>
                  <a:cubicBezTo>
                    <a:pt x="1784" y="1507"/>
                    <a:pt x="1812" y="1507"/>
                    <a:pt x="1850" y="1449"/>
                  </a:cubicBezTo>
                  <a:cubicBezTo>
                    <a:pt x="1860" y="1430"/>
                    <a:pt x="1879" y="1411"/>
                    <a:pt x="1907" y="1392"/>
                  </a:cubicBezTo>
                  <a:cubicBezTo>
                    <a:pt x="1927" y="1383"/>
                    <a:pt x="1965" y="1354"/>
                    <a:pt x="1984" y="1344"/>
                  </a:cubicBezTo>
                  <a:lnTo>
                    <a:pt x="1984" y="1344"/>
                  </a:lnTo>
                  <a:cubicBezTo>
                    <a:pt x="1965" y="1316"/>
                    <a:pt x="2003" y="1268"/>
                    <a:pt x="2022" y="1240"/>
                  </a:cubicBezTo>
                  <a:cubicBezTo>
                    <a:pt x="2060" y="1173"/>
                    <a:pt x="2003" y="1163"/>
                    <a:pt x="2098" y="1115"/>
                  </a:cubicBezTo>
                  <a:cubicBezTo>
                    <a:pt x="2194" y="1077"/>
                    <a:pt x="2213" y="782"/>
                    <a:pt x="2232" y="696"/>
                  </a:cubicBezTo>
                  <a:cubicBezTo>
                    <a:pt x="2241" y="658"/>
                    <a:pt x="2241" y="610"/>
                    <a:pt x="2251" y="572"/>
                  </a:cubicBezTo>
                  <a:cubicBezTo>
                    <a:pt x="2203" y="515"/>
                    <a:pt x="2194" y="639"/>
                    <a:pt x="2127" y="601"/>
                  </a:cubicBezTo>
                  <a:cubicBezTo>
                    <a:pt x="2098" y="581"/>
                    <a:pt x="2060" y="505"/>
                    <a:pt x="2051" y="477"/>
                  </a:cubicBezTo>
                  <a:cubicBezTo>
                    <a:pt x="2031" y="410"/>
                    <a:pt x="1974" y="400"/>
                    <a:pt x="1955" y="334"/>
                  </a:cubicBezTo>
                  <a:cubicBezTo>
                    <a:pt x="1936" y="276"/>
                    <a:pt x="1907" y="181"/>
                    <a:pt x="1841" y="152"/>
                  </a:cubicBezTo>
                  <a:cubicBezTo>
                    <a:pt x="1669" y="67"/>
                    <a:pt x="1707" y="267"/>
                    <a:pt x="1612" y="314"/>
                  </a:cubicBezTo>
                  <a:cubicBezTo>
                    <a:pt x="1564" y="343"/>
                    <a:pt x="1574" y="419"/>
                    <a:pt x="1545" y="429"/>
                  </a:cubicBezTo>
                  <a:cubicBezTo>
                    <a:pt x="1469" y="448"/>
                    <a:pt x="1440" y="353"/>
                    <a:pt x="1431" y="305"/>
                  </a:cubicBezTo>
                  <a:cubicBezTo>
                    <a:pt x="1431" y="286"/>
                    <a:pt x="1431" y="257"/>
                    <a:pt x="1431" y="238"/>
                  </a:cubicBezTo>
                  <a:lnTo>
                    <a:pt x="1431" y="238"/>
                  </a:lnTo>
                  <a:cubicBezTo>
                    <a:pt x="1355" y="172"/>
                    <a:pt x="1355" y="172"/>
                    <a:pt x="1355" y="172"/>
                  </a:cubicBezTo>
                  <a:cubicBezTo>
                    <a:pt x="1307" y="143"/>
                    <a:pt x="1335" y="57"/>
                    <a:pt x="1268" y="28"/>
                  </a:cubicBezTo>
                  <a:cubicBezTo>
                    <a:pt x="1192" y="0"/>
                    <a:pt x="1040" y="67"/>
                    <a:pt x="1011" y="143"/>
                  </a:cubicBezTo>
                  <a:cubicBezTo>
                    <a:pt x="983" y="210"/>
                    <a:pt x="944" y="276"/>
                    <a:pt x="868" y="267"/>
                  </a:cubicBezTo>
                  <a:cubicBezTo>
                    <a:pt x="830" y="267"/>
                    <a:pt x="811" y="257"/>
                    <a:pt x="792" y="286"/>
                  </a:cubicBezTo>
                  <a:cubicBezTo>
                    <a:pt x="716" y="324"/>
                    <a:pt x="706" y="238"/>
                    <a:pt x="649" y="248"/>
                  </a:cubicBezTo>
                  <a:cubicBezTo>
                    <a:pt x="592" y="257"/>
                    <a:pt x="572" y="276"/>
                    <a:pt x="515" y="229"/>
                  </a:cubicBezTo>
                  <a:cubicBezTo>
                    <a:pt x="467" y="191"/>
                    <a:pt x="344" y="105"/>
                    <a:pt x="353" y="200"/>
                  </a:cubicBezTo>
                  <a:cubicBezTo>
                    <a:pt x="363" y="229"/>
                    <a:pt x="410" y="267"/>
                    <a:pt x="429" y="286"/>
                  </a:cubicBezTo>
                  <a:cubicBezTo>
                    <a:pt x="467" y="324"/>
                    <a:pt x="439" y="419"/>
                    <a:pt x="477" y="448"/>
                  </a:cubicBezTo>
                  <a:cubicBezTo>
                    <a:pt x="515" y="477"/>
                    <a:pt x="544" y="496"/>
                    <a:pt x="534" y="543"/>
                  </a:cubicBezTo>
                  <a:cubicBezTo>
                    <a:pt x="525" y="572"/>
                    <a:pt x="506" y="591"/>
                    <a:pt x="487" y="610"/>
                  </a:cubicBezTo>
                  <a:lnTo>
                    <a:pt x="487" y="610"/>
                  </a:lnTo>
                  <a:cubicBezTo>
                    <a:pt x="525" y="667"/>
                    <a:pt x="525" y="667"/>
                    <a:pt x="525" y="667"/>
                  </a:cubicBezTo>
                  <a:cubicBezTo>
                    <a:pt x="487" y="715"/>
                    <a:pt x="439" y="686"/>
                    <a:pt x="420" y="753"/>
                  </a:cubicBezTo>
                  <a:cubicBezTo>
                    <a:pt x="410" y="791"/>
                    <a:pt x="363" y="839"/>
                    <a:pt x="344" y="868"/>
                  </a:cubicBezTo>
                  <a:cubicBezTo>
                    <a:pt x="315" y="906"/>
                    <a:pt x="296" y="944"/>
                    <a:pt x="296" y="992"/>
                  </a:cubicBezTo>
                  <a:cubicBezTo>
                    <a:pt x="296" y="1030"/>
                    <a:pt x="248" y="1058"/>
                    <a:pt x="248" y="1097"/>
                  </a:cubicBezTo>
                  <a:cubicBezTo>
                    <a:pt x="239" y="1163"/>
                    <a:pt x="258" y="1230"/>
                    <a:pt x="229" y="1297"/>
                  </a:cubicBezTo>
                  <a:cubicBezTo>
                    <a:pt x="181" y="1383"/>
                    <a:pt x="67" y="1402"/>
                    <a:pt x="38" y="1497"/>
                  </a:cubicBezTo>
                  <a:cubicBezTo>
                    <a:pt x="0" y="1611"/>
                    <a:pt x="162" y="1602"/>
                    <a:pt x="105" y="1716"/>
                  </a:cubicBezTo>
                  <a:cubicBezTo>
                    <a:pt x="76" y="1783"/>
                    <a:pt x="105" y="1783"/>
                    <a:pt x="105" y="1840"/>
                  </a:cubicBezTo>
                  <a:cubicBezTo>
                    <a:pt x="105" y="1888"/>
                    <a:pt x="115" y="1888"/>
                    <a:pt x="134" y="1936"/>
                  </a:cubicBezTo>
                  <a:cubicBezTo>
                    <a:pt x="153" y="1983"/>
                    <a:pt x="124" y="2060"/>
                    <a:pt x="143" y="2117"/>
                  </a:cubicBezTo>
                  <a:cubicBezTo>
                    <a:pt x="181" y="2250"/>
                    <a:pt x="29" y="2308"/>
                    <a:pt x="124" y="2422"/>
                  </a:cubicBezTo>
                  <a:cubicBezTo>
                    <a:pt x="220" y="2537"/>
                    <a:pt x="220" y="2537"/>
                    <a:pt x="220" y="2537"/>
                  </a:cubicBezTo>
                  <a:cubicBezTo>
                    <a:pt x="248" y="2575"/>
                    <a:pt x="248" y="2632"/>
                    <a:pt x="267" y="2670"/>
                  </a:cubicBezTo>
                  <a:lnTo>
                    <a:pt x="267" y="2670"/>
                  </a:lnTo>
                  <a:cubicBezTo>
                    <a:pt x="334" y="2651"/>
                    <a:pt x="353" y="2584"/>
                    <a:pt x="410" y="2546"/>
                  </a:cubicBezTo>
                  <a:cubicBezTo>
                    <a:pt x="458" y="2517"/>
                    <a:pt x="496" y="2489"/>
                    <a:pt x="506" y="2432"/>
                  </a:cubicBezTo>
                  <a:cubicBezTo>
                    <a:pt x="515" y="2365"/>
                    <a:pt x="448" y="2298"/>
                    <a:pt x="506" y="2232"/>
                  </a:cubicBezTo>
                  <a:cubicBezTo>
                    <a:pt x="572" y="2165"/>
                    <a:pt x="563" y="2088"/>
                    <a:pt x="563" y="1993"/>
                  </a:cubicBezTo>
                  <a:cubicBezTo>
                    <a:pt x="572" y="1974"/>
                    <a:pt x="563" y="1945"/>
                    <a:pt x="592" y="1945"/>
                  </a:cubicBezTo>
                  <a:cubicBezTo>
                    <a:pt x="601" y="1945"/>
                    <a:pt x="630" y="1964"/>
                    <a:pt x="639" y="1964"/>
                  </a:cubicBezTo>
                  <a:cubicBezTo>
                    <a:pt x="658" y="1983"/>
                    <a:pt x="687" y="1983"/>
                    <a:pt x="716" y="1983"/>
                  </a:cubicBezTo>
                  <a:cubicBezTo>
                    <a:pt x="734" y="1983"/>
                    <a:pt x="773" y="1974"/>
                    <a:pt x="792" y="1983"/>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81" name="Freeform 51"/>
            <p:cNvSpPr>
              <a:spLocks noChangeArrowheads="1"/>
            </p:cNvSpPr>
            <p:nvPr/>
          </p:nvSpPr>
          <p:spPr bwMode="auto">
            <a:xfrm>
              <a:off x="15726029" y="1387560"/>
              <a:ext cx="790356" cy="834196"/>
            </a:xfrm>
            <a:custGeom>
              <a:avLst/>
              <a:gdLst>
                <a:gd name="T0" fmla="*/ 38 w 1593"/>
                <a:gd name="T1" fmla="*/ 639 h 1680"/>
                <a:gd name="T2" fmla="*/ 38 w 1593"/>
                <a:gd name="T3" fmla="*/ 639 h 1680"/>
                <a:gd name="T4" fmla="*/ 333 w 1593"/>
                <a:gd name="T5" fmla="*/ 554 h 1680"/>
                <a:gd name="T6" fmla="*/ 601 w 1593"/>
                <a:gd name="T7" fmla="*/ 554 h 1680"/>
                <a:gd name="T8" fmla="*/ 648 w 1593"/>
                <a:gd name="T9" fmla="*/ 401 h 1680"/>
                <a:gd name="T10" fmla="*/ 820 w 1593"/>
                <a:gd name="T11" fmla="*/ 315 h 1680"/>
                <a:gd name="T12" fmla="*/ 868 w 1593"/>
                <a:gd name="T13" fmla="*/ 229 h 1680"/>
                <a:gd name="T14" fmla="*/ 963 w 1593"/>
                <a:gd name="T15" fmla="*/ 163 h 1680"/>
                <a:gd name="T16" fmla="*/ 1096 w 1593"/>
                <a:gd name="T17" fmla="*/ 105 h 1680"/>
                <a:gd name="T18" fmla="*/ 1153 w 1593"/>
                <a:gd name="T19" fmla="*/ 48 h 1680"/>
                <a:gd name="T20" fmla="*/ 1230 w 1593"/>
                <a:gd name="T21" fmla="*/ 0 h 1680"/>
                <a:gd name="T22" fmla="*/ 1230 w 1593"/>
                <a:gd name="T23" fmla="*/ 0 h 1680"/>
                <a:gd name="T24" fmla="*/ 1268 w 1593"/>
                <a:gd name="T25" fmla="*/ 20 h 1680"/>
                <a:gd name="T26" fmla="*/ 1306 w 1593"/>
                <a:gd name="T27" fmla="*/ 172 h 1680"/>
                <a:gd name="T28" fmla="*/ 1354 w 1593"/>
                <a:gd name="T29" fmla="*/ 296 h 1680"/>
                <a:gd name="T30" fmla="*/ 1516 w 1593"/>
                <a:gd name="T31" fmla="*/ 411 h 1680"/>
                <a:gd name="T32" fmla="*/ 1516 w 1593"/>
                <a:gd name="T33" fmla="*/ 411 h 1680"/>
                <a:gd name="T34" fmla="*/ 1478 w 1593"/>
                <a:gd name="T35" fmla="*/ 534 h 1680"/>
                <a:gd name="T36" fmla="*/ 1373 w 1593"/>
                <a:gd name="T37" fmla="*/ 582 h 1680"/>
                <a:gd name="T38" fmla="*/ 1478 w 1593"/>
                <a:gd name="T39" fmla="*/ 725 h 1680"/>
                <a:gd name="T40" fmla="*/ 1516 w 1593"/>
                <a:gd name="T41" fmla="*/ 763 h 1680"/>
                <a:gd name="T42" fmla="*/ 1564 w 1593"/>
                <a:gd name="T43" fmla="*/ 763 h 1680"/>
                <a:gd name="T44" fmla="*/ 1544 w 1593"/>
                <a:gd name="T45" fmla="*/ 888 h 1680"/>
                <a:gd name="T46" fmla="*/ 1573 w 1593"/>
                <a:gd name="T47" fmla="*/ 1097 h 1680"/>
                <a:gd name="T48" fmla="*/ 1535 w 1593"/>
                <a:gd name="T49" fmla="*/ 1221 h 1680"/>
                <a:gd name="T50" fmla="*/ 1497 w 1593"/>
                <a:gd name="T51" fmla="*/ 1278 h 1680"/>
                <a:gd name="T52" fmla="*/ 1354 w 1593"/>
                <a:gd name="T53" fmla="*/ 1259 h 1680"/>
                <a:gd name="T54" fmla="*/ 1249 w 1593"/>
                <a:gd name="T55" fmla="*/ 1440 h 1680"/>
                <a:gd name="T56" fmla="*/ 1096 w 1593"/>
                <a:gd name="T57" fmla="*/ 1679 h 1680"/>
                <a:gd name="T58" fmla="*/ 1096 w 1593"/>
                <a:gd name="T59" fmla="*/ 1679 h 1680"/>
                <a:gd name="T60" fmla="*/ 1039 w 1593"/>
                <a:gd name="T61" fmla="*/ 1669 h 1680"/>
                <a:gd name="T62" fmla="*/ 896 w 1593"/>
                <a:gd name="T63" fmla="*/ 1660 h 1680"/>
                <a:gd name="T64" fmla="*/ 743 w 1593"/>
                <a:gd name="T65" fmla="*/ 1660 h 1680"/>
                <a:gd name="T66" fmla="*/ 734 w 1593"/>
                <a:gd name="T67" fmla="*/ 1669 h 1680"/>
                <a:gd name="T68" fmla="*/ 734 w 1593"/>
                <a:gd name="T69" fmla="*/ 1669 h 1680"/>
                <a:gd name="T70" fmla="*/ 601 w 1593"/>
                <a:gd name="T71" fmla="*/ 1555 h 1680"/>
                <a:gd name="T72" fmla="*/ 496 w 1593"/>
                <a:gd name="T73" fmla="*/ 1488 h 1680"/>
                <a:gd name="T74" fmla="*/ 410 w 1593"/>
                <a:gd name="T75" fmla="*/ 1383 h 1680"/>
                <a:gd name="T76" fmla="*/ 257 w 1593"/>
                <a:gd name="T77" fmla="*/ 1307 h 1680"/>
                <a:gd name="T78" fmla="*/ 143 w 1593"/>
                <a:gd name="T79" fmla="*/ 1193 h 1680"/>
                <a:gd name="T80" fmla="*/ 105 w 1593"/>
                <a:gd name="T81" fmla="*/ 1088 h 1680"/>
                <a:gd name="T82" fmla="*/ 38 w 1593"/>
                <a:gd name="T83" fmla="*/ 811 h 1680"/>
                <a:gd name="T84" fmla="*/ 38 w 1593"/>
                <a:gd name="T85" fmla="*/ 639 h 16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593" h="1680">
                  <a:moveTo>
                    <a:pt x="38" y="639"/>
                  </a:moveTo>
                  <a:lnTo>
                    <a:pt x="38" y="639"/>
                  </a:lnTo>
                  <a:cubicBezTo>
                    <a:pt x="171" y="554"/>
                    <a:pt x="143" y="468"/>
                    <a:pt x="333" y="554"/>
                  </a:cubicBezTo>
                  <a:cubicBezTo>
                    <a:pt x="410" y="592"/>
                    <a:pt x="514" y="534"/>
                    <a:pt x="601" y="554"/>
                  </a:cubicBezTo>
                  <a:cubicBezTo>
                    <a:pt x="658" y="563"/>
                    <a:pt x="638" y="449"/>
                    <a:pt x="648" y="401"/>
                  </a:cubicBezTo>
                  <a:cubicBezTo>
                    <a:pt x="686" y="267"/>
                    <a:pt x="763" y="430"/>
                    <a:pt x="820" y="315"/>
                  </a:cubicBezTo>
                  <a:cubicBezTo>
                    <a:pt x="839" y="277"/>
                    <a:pt x="810" y="229"/>
                    <a:pt x="868" y="229"/>
                  </a:cubicBezTo>
                  <a:cubicBezTo>
                    <a:pt x="906" y="229"/>
                    <a:pt x="934" y="182"/>
                    <a:pt x="963" y="163"/>
                  </a:cubicBezTo>
                  <a:cubicBezTo>
                    <a:pt x="1030" y="163"/>
                    <a:pt x="1058" y="163"/>
                    <a:pt x="1096" y="105"/>
                  </a:cubicBezTo>
                  <a:cubicBezTo>
                    <a:pt x="1106" y="86"/>
                    <a:pt x="1125" y="67"/>
                    <a:pt x="1153" y="48"/>
                  </a:cubicBezTo>
                  <a:cubicBezTo>
                    <a:pt x="1173" y="39"/>
                    <a:pt x="1211" y="10"/>
                    <a:pt x="1230" y="0"/>
                  </a:cubicBezTo>
                  <a:lnTo>
                    <a:pt x="1230" y="0"/>
                  </a:lnTo>
                  <a:cubicBezTo>
                    <a:pt x="1230" y="10"/>
                    <a:pt x="1249" y="20"/>
                    <a:pt x="1268" y="20"/>
                  </a:cubicBezTo>
                  <a:cubicBezTo>
                    <a:pt x="1268" y="96"/>
                    <a:pt x="1249" y="125"/>
                    <a:pt x="1306" y="172"/>
                  </a:cubicBezTo>
                  <a:cubicBezTo>
                    <a:pt x="1354" y="220"/>
                    <a:pt x="1325" y="248"/>
                    <a:pt x="1354" y="296"/>
                  </a:cubicBezTo>
                  <a:cubicBezTo>
                    <a:pt x="1363" y="334"/>
                    <a:pt x="1468" y="439"/>
                    <a:pt x="1516" y="411"/>
                  </a:cubicBezTo>
                  <a:lnTo>
                    <a:pt x="1516" y="411"/>
                  </a:lnTo>
                  <a:cubicBezTo>
                    <a:pt x="1516" y="439"/>
                    <a:pt x="1506" y="515"/>
                    <a:pt x="1478" y="534"/>
                  </a:cubicBezTo>
                  <a:cubicBezTo>
                    <a:pt x="1440" y="563"/>
                    <a:pt x="1411" y="563"/>
                    <a:pt x="1373" y="582"/>
                  </a:cubicBezTo>
                  <a:cubicBezTo>
                    <a:pt x="1297" y="611"/>
                    <a:pt x="1459" y="706"/>
                    <a:pt x="1478" y="725"/>
                  </a:cubicBezTo>
                  <a:cubicBezTo>
                    <a:pt x="1497" y="735"/>
                    <a:pt x="1497" y="754"/>
                    <a:pt x="1516" y="763"/>
                  </a:cubicBezTo>
                  <a:cubicBezTo>
                    <a:pt x="1535" y="773"/>
                    <a:pt x="1544" y="763"/>
                    <a:pt x="1564" y="763"/>
                  </a:cubicBezTo>
                  <a:cubicBezTo>
                    <a:pt x="1564" y="801"/>
                    <a:pt x="1554" y="849"/>
                    <a:pt x="1544" y="888"/>
                  </a:cubicBezTo>
                  <a:cubicBezTo>
                    <a:pt x="1544" y="954"/>
                    <a:pt x="1592" y="1040"/>
                    <a:pt x="1573" y="1097"/>
                  </a:cubicBezTo>
                  <a:cubicBezTo>
                    <a:pt x="1554" y="1173"/>
                    <a:pt x="1440" y="1155"/>
                    <a:pt x="1535" y="1221"/>
                  </a:cubicBezTo>
                  <a:cubicBezTo>
                    <a:pt x="1583" y="1259"/>
                    <a:pt x="1544" y="1297"/>
                    <a:pt x="1497" y="1278"/>
                  </a:cubicBezTo>
                  <a:cubicBezTo>
                    <a:pt x="1459" y="1278"/>
                    <a:pt x="1382" y="1221"/>
                    <a:pt x="1354" y="1259"/>
                  </a:cubicBezTo>
                  <a:cubicBezTo>
                    <a:pt x="1325" y="1288"/>
                    <a:pt x="1363" y="1498"/>
                    <a:pt x="1249" y="1440"/>
                  </a:cubicBezTo>
                  <a:cubicBezTo>
                    <a:pt x="1153" y="1393"/>
                    <a:pt x="1173" y="1631"/>
                    <a:pt x="1096" y="1679"/>
                  </a:cubicBezTo>
                  <a:lnTo>
                    <a:pt x="1096" y="1679"/>
                  </a:lnTo>
                  <a:cubicBezTo>
                    <a:pt x="1039" y="1669"/>
                    <a:pt x="1039" y="1669"/>
                    <a:pt x="1039" y="1669"/>
                  </a:cubicBezTo>
                  <a:cubicBezTo>
                    <a:pt x="1001" y="1660"/>
                    <a:pt x="944" y="1669"/>
                    <a:pt x="896" y="1660"/>
                  </a:cubicBezTo>
                  <a:cubicBezTo>
                    <a:pt x="858" y="1650"/>
                    <a:pt x="772" y="1622"/>
                    <a:pt x="743" y="1660"/>
                  </a:cubicBezTo>
                  <a:cubicBezTo>
                    <a:pt x="743" y="1669"/>
                    <a:pt x="734" y="1669"/>
                    <a:pt x="734" y="1669"/>
                  </a:cubicBezTo>
                  <a:lnTo>
                    <a:pt x="734" y="1669"/>
                  </a:lnTo>
                  <a:cubicBezTo>
                    <a:pt x="677" y="1650"/>
                    <a:pt x="619" y="1622"/>
                    <a:pt x="601" y="1555"/>
                  </a:cubicBezTo>
                  <a:cubicBezTo>
                    <a:pt x="581" y="1469"/>
                    <a:pt x="562" y="1517"/>
                    <a:pt x="496" y="1488"/>
                  </a:cubicBezTo>
                  <a:cubicBezTo>
                    <a:pt x="467" y="1469"/>
                    <a:pt x="429" y="1412"/>
                    <a:pt x="410" y="1383"/>
                  </a:cubicBezTo>
                  <a:cubicBezTo>
                    <a:pt x="362" y="1326"/>
                    <a:pt x="324" y="1317"/>
                    <a:pt x="257" y="1307"/>
                  </a:cubicBezTo>
                  <a:cubicBezTo>
                    <a:pt x="181" y="1288"/>
                    <a:pt x="238" y="1193"/>
                    <a:pt x="143" y="1193"/>
                  </a:cubicBezTo>
                  <a:cubicBezTo>
                    <a:pt x="114" y="1193"/>
                    <a:pt x="114" y="1116"/>
                    <a:pt x="105" y="1088"/>
                  </a:cubicBezTo>
                  <a:cubicBezTo>
                    <a:pt x="66" y="992"/>
                    <a:pt x="0" y="916"/>
                    <a:pt x="38" y="811"/>
                  </a:cubicBezTo>
                  <a:cubicBezTo>
                    <a:pt x="38" y="639"/>
                    <a:pt x="38" y="639"/>
                    <a:pt x="38" y="639"/>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82" name="Freeform 52"/>
            <p:cNvSpPr>
              <a:spLocks noChangeArrowheads="1"/>
            </p:cNvSpPr>
            <p:nvPr/>
          </p:nvSpPr>
          <p:spPr bwMode="auto">
            <a:xfrm>
              <a:off x="15018871" y="1687518"/>
              <a:ext cx="1070591" cy="1955217"/>
            </a:xfrm>
            <a:custGeom>
              <a:avLst/>
              <a:gdLst>
                <a:gd name="T0" fmla="*/ 934 w 2156"/>
                <a:gd name="T1" fmla="*/ 725 h 3940"/>
                <a:gd name="T2" fmla="*/ 1173 w 2156"/>
                <a:gd name="T3" fmla="*/ 487 h 3940"/>
                <a:gd name="T4" fmla="*/ 1230 w 2156"/>
                <a:gd name="T5" fmla="*/ 48 h 3940"/>
                <a:gd name="T6" fmla="*/ 1306 w 2156"/>
                <a:gd name="T7" fmla="*/ 19 h 3940"/>
                <a:gd name="T8" fmla="*/ 1459 w 2156"/>
                <a:gd name="T9" fmla="*/ 38 h 3940"/>
                <a:gd name="T10" fmla="*/ 1459 w 2156"/>
                <a:gd name="T11" fmla="*/ 210 h 3940"/>
                <a:gd name="T12" fmla="*/ 1564 w 2156"/>
                <a:gd name="T13" fmla="*/ 592 h 3940"/>
                <a:gd name="T14" fmla="*/ 1831 w 2156"/>
                <a:gd name="T15" fmla="*/ 782 h 3940"/>
                <a:gd name="T16" fmla="*/ 2022 w 2156"/>
                <a:gd name="T17" fmla="*/ 954 h 3940"/>
                <a:gd name="T18" fmla="*/ 2155 w 2156"/>
                <a:gd name="T19" fmla="*/ 1068 h 3940"/>
                <a:gd name="T20" fmla="*/ 2145 w 2156"/>
                <a:gd name="T21" fmla="*/ 1421 h 3940"/>
                <a:gd name="T22" fmla="*/ 2002 w 2156"/>
                <a:gd name="T23" fmla="*/ 1660 h 3940"/>
                <a:gd name="T24" fmla="*/ 1793 w 2156"/>
                <a:gd name="T25" fmla="*/ 1984 h 3940"/>
                <a:gd name="T26" fmla="*/ 1545 w 2156"/>
                <a:gd name="T27" fmla="*/ 2222 h 3940"/>
                <a:gd name="T28" fmla="*/ 1335 w 2156"/>
                <a:gd name="T29" fmla="*/ 2423 h 3940"/>
                <a:gd name="T30" fmla="*/ 1039 w 2156"/>
                <a:gd name="T31" fmla="*/ 2690 h 3940"/>
                <a:gd name="T32" fmla="*/ 896 w 2156"/>
                <a:gd name="T33" fmla="*/ 3052 h 3940"/>
                <a:gd name="T34" fmla="*/ 1058 w 2156"/>
                <a:gd name="T35" fmla="*/ 2976 h 3940"/>
                <a:gd name="T36" fmla="*/ 963 w 2156"/>
                <a:gd name="T37" fmla="*/ 3233 h 3940"/>
                <a:gd name="T38" fmla="*/ 953 w 2156"/>
                <a:gd name="T39" fmla="*/ 3415 h 3940"/>
                <a:gd name="T40" fmla="*/ 1039 w 2156"/>
                <a:gd name="T41" fmla="*/ 3634 h 3940"/>
                <a:gd name="T42" fmla="*/ 1001 w 2156"/>
                <a:gd name="T43" fmla="*/ 3863 h 3940"/>
                <a:gd name="T44" fmla="*/ 810 w 2156"/>
                <a:gd name="T45" fmla="*/ 3815 h 3940"/>
                <a:gd name="T46" fmla="*/ 667 w 2156"/>
                <a:gd name="T47" fmla="*/ 3634 h 3940"/>
                <a:gd name="T48" fmla="*/ 553 w 2156"/>
                <a:gd name="T49" fmla="*/ 3643 h 3940"/>
                <a:gd name="T50" fmla="*/ 95 w 2156"/>
                <a:gd name="T51" fmla="*/ 3348 h 3940"/>
                <a:gd name="T52" fmla="*/ 95 w 2156"/>
                <a:gd name="T53" fmla="*/ 3300 h 3940"/>
                <a:gd name="T54" fmla="*/ 333 w 2156"/>
                <a:gd name="T55" fmla="*/ 3157 h 3940"/>
                <a:gd name="T56" fmla="*/ 438 w 2156"/>
                <a:gd name="T57" fmla="*/ 2861 h 3940"/>
                <a:gd name="T58" fmla="*/ 534 w 2156"/>
                <a:gd name="T59" fmla="*/ 2794 h 3940"/>
                <a:gd name="T60" fmla="*/ 429 w 2156"/>
                <a:gd name="T61" fmla="*/ 2632 h 3940"/>
                <a:gd name="T62" fmla="*/ 410 w 2156"/>
                <a:gd name="T63" fmla="*/ 2461 h 3940"/>
                <a:gd name="T64" fmla="*/ 295 w 2156"/>
                <a:gd name="T65" fmla="*/ 2117 h 3940"/>
                <a:gd name="T66" fmla="*/ 476 w 2156"/>
                <a:gd name="T67" fmla="*/ 1955 h 3940"/>
                <a:gd name="T68" fmla="*/ 696 w 2156"/>
                <a:gd name="T69" fmla="*/ 1631 h 3940"/>
                <a:gd name="T70" fmla="*/ 782 w 2156"/>
                <a:gd name="T71" fmla="*/ 1564 h 3940"/>
                <a:gd name="T72" fmla="*/ 820 w 2156"/>
                <a:gd name="T73" fmla="*/ 1335 h 3940"/>
                <a:gd name="T74" fmla="*/ 867 w 2156"/>
                <a:gd name="T75" fmla="*/ 1097 h 3940"/>
                <a:gd name="T76" fmla="*/ 934 w 2156"/>
                <a:gd name="T77" fmla="*/ 725 h 39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156" h="3940">
                  <a:moveTo>
                    <a:pt x="934" y="725"/>
                  </a:moveTo>
                  <a:lnTo>
                    <a:pt x="934" y="725"/>
                  </a:lnTo>
                  <a:cubicBezTo>
                    <a:pt x="1001" y="706"/>
                    <a:pt x="1020" y="639"/>
                    <a:pt x="1077" y="601"/>
                  </a:cubicBezTo>
                  <a:cubicBezTo>
                    <a:pt x="1125" y="572"/>
                    <a:pt x="1163" y="544"/>
                    <a:pt x="1173" y="487"/>
                  </a:cubicBezTo>
                  <a:cubicBezTo>
                    <a:pt x="1182" y="420"/>
                    <a:pt x="1115" y="353"/>
                    <a:pt x="1173" y="287"/>
                  </a:cubicBezTo>
                  <a:cubicBezTo>
                    <a:pt x="1239" y="220"/>
                    <a:pt x="1230" y="143"/>
                    <a:pt x="1230" y="48"/>
                  </a:cubicBezTo>
                  <a:cubicBezTo>
                    <a:pt x="1239" y="29"/>
                    <a:pt x="1230" y="0"/>
                    <a:pt x="1259" y="0"/>
                  </a:cubicBezTo>
                  <a:cubicBezTo>
                    <a:pt x="1268" y="0"/>
                    <a:pt x="1297" y="19"/>
                    <a:pt x="1306" y="19"/>
                  </a:cubicBezTo>
                  <a:cubicBezTo>
                    <a:pt x="1325" y="38"/>
                    <a:pt x="1354" y="38"/>
                    <a:pt x="1383" y="38"/>
                  </a:cubicBezTo>
                  <a:cubicBezTo>
                    <a:pt x="1401" y="38"/>
                    <a:pt x="1440" y="29"/>
                    <a:pt x="1459" y="38"/>
                  </a:cubicBezTo>
                  <a:lnTo>
                    <a:pt x="1459" y="38"/>
                  </a:lnTo>
                  <a:cubicBezTo>
                    <a:pt x="1459" y="210"/>
                    <a:pt x="1459" y="210"/>
                    <a:pt x="1459" y="210"/>
                  </a:cubicBezTo>
                  <a:cubicBezTo>
                    <a:pt x="1421" y="315"/>
                    <a:pt x="1487" y="391"/>
                    <a:pt x="1526" y="487"/>
                  </a:cubicBezTo>
                  <a:cubicBezTo>
                    <a:pt x="1535" y="515"/>
                    <a:pt x="1535" y="592"/>
                    <a:pt x="1564" y="592"/>
                  </a:cubicBezTo>
                  <a:cubicBezTo>
                    <a:pt x="1659" y="592"/>
                    <a:pt x="1602" y="687"/>
                    <a:pt x="1678" y="706"/>
                  </a:cubicBezTo>
                  <a:cubicBezTo>
                    <a:pt x="1745" y="716"/>
                    <a:pt x="1783" y="725"/>
                    <a:pt x="1831" y="782"/>
                  </a:cubicBezTo>
                  <a:cubicBezTo>
                    <a:pt x="1850" y="811"/>
                    <a:pt x="1888" y="868"/>
                    <a:pt x="1917" y="887"/>
                  </a:cubicBezTo>
                  <a:cubicBezTo>
                    <a:pt x="1983" y="916"/>
                    <a:pt x="2002" y="868"/>
                    <a:pt x="2022" y="954"/>
                  </a:cubicBezTo>
                  <a:cubicBezTo>
                    <a:pt x="2040" y="1021"/>
                    <a:pt x="2098" y="1049"/>
                    <a:pt x="2155" y="1068"/>
                  </a:cubicBezTo>
                  <a:lnTo>
                    <a:pt x="2155" y="1068"/>
                  </a:lnTo>
                  <a:cubicBezTo>
                    <a:pt x="2145" y="1145"/>
                    <a:pt x="2145" y="1221"/>
                    <a:pt x="2126" y="1297"/>
                  </a:cubicBezTo>
                  <a:cubicBezTo>
                    <a:pt x="2107" y="1364"/>
                    <a:pt x="2126" y="1364"/>
                    <a:pt x="2145" y="1421"/>
                  </a:cubicBezTo>
                  <a:cubicBezTo>
                    <a:pt x="2145" y="1469"/>
                    <a:pt x="2136" y="1507"/>
                    <a:pt x="2079" y="1497"/>
                  </a:cubicBezTo>
                  <a:cubicBezTo>
                    <a:pt x="2012" y="1488"/>
                    <a:pt x="2022" y="1622"/>
                    <a:pt x="2002" y="1660"/>
                  </a:cubicBezTo>
                  <a:cubicBezTo>
                    <a:pt x="1983" y="1717"/>
                    <a:pt x="1917" y="1793"/>
                    <a:pt x="1878" y="1841"/>
                  </a:cubicBezTo>
                  <a:cubicBezTo>
                    <a:pt x="1850" y="1889"/>
                    <a:pt x="1831" y="1946"/>
                    <a:pt x="1793" y="1984"/>
                  </a:cubicBezTo>
                  <a:cubicBezTo>
                    <a:pt x="1764" y="2013"/>
                    <a:pt x="1735" y="1974"/>
                    <a:pt x="1707" y="2022"/>
                  </a:cubicBezTo>
                  <a:cubicBezTo>
                    <a:pt x="1659" y="2089"/>
                    <a:pt x="1564" y="2136"/>
                    <a:pt x="1545" y="2222"/>
                  </a:cubicBezTo>
                  <a:cubicBezTo>
                    <a:pt x="1516" y="2327"/>
                    <a:pt x="1497" y="2337"/>
                    <a:pt x="1430" y="2413"/>
                  </a:cubicBezTo>
                  <a:cubicBezTo>
                    <a:pt x="1383" y="2470"/>
                    <a:pt x="1383" y="2461"/>
                    <a:pt x="1335" y="2423"/>
                  </a:cubicBezTo>
                  <a:cubicBezTo>
                    <a:pt x="1268" y="2375"/>
                    <a:pt x="1259" y="2499"/>
                    <a:pt x="1230" y="2527"/>
                  </a:cubicBezTo>
                  <a:cubicBezTo>
                    <a:pt x="1173" y="2585"/>
                    <a:pt x="1077" y="2623"/>
                    <a:pt x="1039" y="2690"/>
                  </a:cubicBezTo>
                  <a:cubicBezTo>
                    <a:pt x="992" y="2766"/>
                    <a:pt x="848" y="2842"/>
                    <a:pt x="877" y="2947"/>
                  </a:cubicBezTo>
                  <a:cubicBezTo>
                    <a:pt x="877" y="2966"/>
                    <a:pt x="877" y="3052"/>
                    <a:pt x="896" y="3052"/>
                  </a:cubicBezTo>
                  <a:cubicBezTo>
                    <a:pt x="944" y="3052"/>
                    <a:pt x="1001" y="2966"/>
                    <a:pt x="1058" y="2976"/>
                  </a:cubicBezTo>
                  <a:lnTo>
                    <a:pt x="1058" y="2976"/>
                  </a:lnTo>
                  <a:cubicBezTo>
                    <a:pt x="1020" y="3109"/>
                    <a:pt x="1020" y="3109"/>
                    <a:pt x="1020" y="3109"/>
                  </a:cubicBezTo>
                  <a:cubicBezTo>
                    <a:pt x="992" y="3147"/>
                    <a:pt x="1030" y="3243"/>
                    <a:pt x="963" y="3233"/>
                  </a:cubicBezTo>
                  <a:cubicBezTo>
                    <a:pt x="906" y="3214"/>
                    <a:pt x="972" y="3310"/>
                    <a:pt x="972" y="3338"/>
                  </a:cubicBezTo>
                  <a:cubicBezTo>
                    <a:pt x="972" y="3367"/>
                    <a:pt x="944" y="3376"/>
                    <a:pt x="953" y="3415"/>
                  </a:cubicBezTo>
                  <a:cubicBezTo>
                    <a:pt x="953" y="3453"/>
                    <a:pt x="982" y="3491"/>
                    <a:pt x="972" y="3529"/>
                  </a:cubicBezTo>
                  <a:cubicBezTo>
                    <a:pt x="963" y="3577"/>
                    <a:pt x="1011" y="3605"/>
                    <a:pt x="1039" y="3634"/>
                  </a:cubicBezTo>
                  <a:cubicBezTo>
                    <a:pt x="1068" y="3672"/>
                    <a:pt x="1020" y="3786"/>
                    <a:pt x="972" y="3786"/>
                  </a:cubicBezTo>
                  <a:cubicBezTo>
                    <a:pt x="953" y="3786"/>
                    <a:pt x="1001" y="3853"/>
                    <a:pt x="1001" y="3863"/>
                  </a:cubicBezTo>
                  <a:cubicBezTo>
                    <a:pt x="1001" y="3920"/>
                    <a:pt x="992" y="3939"/>
                    <a:pt x="934" y="3929"/>
                  </a:cubicBezTo>
                  <a:cubicBezTo>
                    <a:pt x="887" y="3920"/>
                    <a:pt x="858" y="3815"/>
                    <a:pt x="810" y="3815"/>
                  </a:cubicBezTo>
                  <a:lnTo>
                    <a:pt x="810" y="3815"/>
                  </a:lnTo>
                  <a:cubicBezTo>
                    <a:pt x="725" y="3758"/>
                    <a:pt x="696" y="3739"/>
                    <a:pt x="667" y="3634"/>
                  </a:cubicBezTo>
                  <a:cubicBezTo>
                    <a:pt x="667" y="3615"/>
                    <a:pt x="686" y="3577"/>
                    <a:pt x="658" y="3567"/>
                  </a:cubicBezTo>
                  <a:cubicBezTo>
                    <a:pt x="610" y="3557"/>
                    <a:pt x="581" y="3615"/>
                    <a:pt x="553" y="3643"/>
                  </a:cubicBezTo>
                  <a:cubicBezTo>
                    <a:pt x="429" y="3777"/>
                    <a:pt x="267" y="3510"/>
                    <a:pt x="181" y="3453"/>
                  </a:cubicBezTo>
                  <a:cubicBezTo>
                    <a:pt x="133" y="3424"/>
                    <a:pt x="143" y="3367"/>
                    <a:pt x="95" y="3348"/>
                  </a:cubicBezTo>
                  <a:lnTo>
                    <a:pt x="95" y="3348"/>
                  </a:lnTo>
                  <a:cubicBezTo>
                    <a:pt x="95" y="3300"/>
                    <a:pt x="95" y="3300"/>
                    <a:pt x="95" y="3300"/>
                  </a:cubicBezTo>
                  <a:cubicBezTo>
                    <a:pt x="95" y="3243"/>
                    <a:pt x="0" y="3147"/>
                    <a:pt x="104" y="3147"/>
                  </a:cubicBezTo>
                  <a:cubicBezTo>
                    <a:pt x="171" y="3147"/>
                    <a:pt x="295" y="3214"/>
                    <a:pt x="333" y="3157"/>
                  </a:cubicBezTo>
                  <a:cubicBezTo>
                    <a:pt x="362" y="3119"/>
                    <a:pt x="343" y="3071"/>
                    <a:pt x="381" y="3023"/>
                  </a:cubicBezTo>
                  <a:cubicBezTo>
                    <a:pt x="419" y="2966"/>
                    <a:pt x="496" y="2938"/>
                    <a:pt x="438" y="2861"/>
                  </a:cubicBezTo>
                  <a:cubicBezTo>
                    <a:pt x="419" y="2823"/>
                    <a:pt x="486" y="2852"/>
                    <a:pt x="496" y="2852"/>
                  </a:cubicBezTo>
                  <a:cubicBezTo>
                    <a:pt x="543" y="2852"/>
                    <a:pt x="534" y="2833"/>
                    <a:pt x="534" y="2794"/>
                  </a:cubicBezTo>
                  <a:cubicBezTo>
                    <a:pt x="524" y="2680"/>
                    <a:pt x="524" y="2680"/>
                    <a:pt x="524" y="2680"/>
                  </a:cubicBezTo>
                  <a:cubicBezTo>
                    <a:pt x="486" y="2680"/>
                    <a:pt x="429" y="2671"/>
                    <a:pt x="429" y="2632"/>
                  </a:cubicBezTo>
                  <a:cubicBezTo>
                    <a:pt x="429" y="2604"/>
                    <a:pt x="400" y="2575"/>
                    <a:pt x="400" y="2556"/>
                  </a:cubicBezTo>
                  <a:cubicBezTo>
                    <a:pt x="400" y="2518"/>
                    <a:pt x="429" y="2499"/>
                    <a:pt x="410" y="2461"/>
                  </a:cubicBezTo>
                  <a:cubicBezTo>
                    <a:pt x="362" y="2385"/>
                    <a:pt x="362" y="2346"/>
                    <a:pt x="353" y="2260"/>
                  </a:cubicBezTo>
                  <a:cubicBezTo>
                    <a:pt x="343" y="2203"/>
                    <a:pt x="314" y="2165"/>
                    <a:pt x="295" y="2117"/>
                  </a:cubicBezTo>
                  <a:cubicBezTo>
                    <a:pt x="276" y="2060"/>
                    <a:pt x="372" y="2022"/>
                    <a:pt x="419" y="2022"/>
                  </a:cubicBezTo>
                  <a:cubicBezTo>
                    <a:pt x="458" y="2022"/>
                    <a:pt x="458" y="1974"/>
                    <a:pt x="476" y="1955"/>
                  </a:cubicBezTo>
                  <a:cubicBezTo>
                    <a:pt x="534" y="1889"/>
                    <a:pt x="543" y="1784"/>
                    <a:pt x="620" y="1736"/>
                  </a:cubicBezTo>
                  <a:cubicBezTo>
                    <a:pt x="658" y="1707"/>
                    <a:pt x="658" y="1660"/>
                    <a:pt x="696" y="1631"/>
                  </a:cubicBezTo>
                  <a:cubicBezTo>
                    <a:pt x="782" y="1564"/>
                    <a:pt x="782" y="1564"/>
                    <a:pt x="782" y="1564"/>
                  </a:cubicBezTo>
                  <a:lnTo>
                    <a:pt x="782" y="1564"/>
                  </a:lnTo>
                  <a:cubicBezTo>
                    <a:pt x="810" y="1536"/>
                    <a:pt x="867" y="1469"/>
                    <a:pt x="839" y="1440"/>
                  </a:cubicBezTo>
                  <a:cubicBezTo>
                    <a:pt x="801" y="1402"/>
                    <a:pt x="791" y="1393"/>
                    <a:pt x="820" y="1335"/>
                  </a:cubicBezTo>
                  <a:cubicBezTo>
                    <a:pt x="829" y="1316"/>
                    <a:pt x="839" y="1278"/>
                    <a:pt x="829" y="1250"/>
                  </a:cubicBezTo>
                  <a:cubicBezTo>
                    <a:pt x="820" y="1192"/>
                    <a:pt x="867" y="1154"/>
                    <a:pt x="867" y="1097"/>
                  </a:cubicBezTo>
                  <a:cubicBezTo>
                    <a:pt x="867" y="1040"/>
                    <a:pt x="848" y="983"/>
                    <a:pt x="887" y="916"/>
                  </a:cubicBezTo>
                  <a:cubicBezTo>
                    <a:pt x="934" y="725"/>
                    <a:pt x="934" y="725"/>
                    <a:pt x="934" y="725"/>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83" name="Freeform 53"/>
            <p:cNvSpPr>
              <a:spLocks noChangeArrowheads="1"/>
            </p:cNvSpPr>
            <p:nvPr/>
          </p:nvSpPr>
          <p:spPr bwMode="auto">
            <a:xfrm>
              <a:off x="13759994" y="1321875"/>
              <a:ext cx="1090297" cy="1937700"/>
            </a:xfrm>
            <a:custGeom>
              <a:avLst/>
              <a:gdLst>
                <a:gd name="T0" fmla="*/ 1240 w 2195"/>
                <a:gd name="T1" fmla="*/ 3900 h 3901"/>
                <a:gd name="T2" fmla="*/ 1326 w 2195"/>
                <a:gd name="T3" fmla="*/ 3633 h 3901"/>
                <a:gd name="T4" fmla="*/ 1116 w 2195"/>
                <a:gd name="T5" fmla="*/ 3386 h 3901"/>
                <a:gd name="T6" fmla="*/ 1459 w 2195"/>
                <a:gd name="T7" fmla="*/ 3281 h 3901"/>
                <a:gd name="T8" fmla="*/ 1383 w 2195"/>
                <a:gd name="T9" fmla="*/ 3004 h 3901"/>
                <a:gd name="T10" fmla="*/ 1316 w 2195"/>
                <a:gd name="T11" fmla="*/ 2756 h 3901"/>
                <a:gd name="T12" fmla="*/ 1259 w 2195"/>
                <a:gd name="T13" fmla="*/ 2480 h 3901"/>
                <a:gd name="T14" fmla="*/ 1364 w 2195"/>
                <a:gd name="T15" fmla="*/ 2298 h 3901"/>
                <a:gd name="T16" fmla="*/ 1469 w 2195"/>
                <a:gd name="T17" fmla="*/ 2203 h 3901"/>
                <a:gd name="T18" fmla="*/ 1259 w 2195"/>
                <a:gd name="T19" fmla="*/ 1926 h 3901"/>
                <a:gd name="T20" fmla="*/ 1306 w 2195"/>
                <a:gd name="T21" fmla="*/ 1631 h 3901"/>
                <a:gd name="T22" fmla="*/ 1507 w 2195"/>
                <a:gd name="T23" fmla="*/ 1230 h 3901"/>
                <a:gd name="T24" fmla="*/ 1812 w 2195"/>
                <a:gd name="T25" fmla="*/ 1392 h 3901"/>
                <a:gd name="T26" fmla="*/ 2079 w 2195"/>
                <a:gd name="T27" fmla="*/ 1373 h 3901"/>
                <a:gd name="T28" fmla="*/ 2174 w 2195"/>
                <a:gd name="T29" fmla="*/ 1259 h 3901"/>
                <a:gd name="T30" fmla="*/ 2089 w 2195"/>
                <a:gd name="T31" fmla="*/ 1097 h 3901"/>
                <a:gd name="T32" fmla="*/ 2098 w 2195"/>
                <a:gd name="T33" fmla="*/ 839 h 3901"/>
                <a:gd name="T34" fmla="*/ 2079 w 2195"/>
                <a:gd name="T35" fmla="*/ 505 h 3901"/>
                <a:gd name="T36" fmla="*/ 1984 w 2195"/>
                <a:gd name="T37" fmla="*/ 324 h 3901"/>
                <a:gd name="T38" fmla="*/ 1869 w 2195"/>
                <a:gd name="T39" fmla="*/ 219 h 3901"/>
                <a:gd name="T40" fmla="*/ 1497 w 2195"/>
                <a:gd name="T41" fmla="*/ 181 h 3901"/>
                <a:gd name="T42" fmla="*/ 1230 w 2195"/>
                <a:gd name="T43" fmla="*/ 9 h 3901"/>
                <a:gd name="T44" fmla="*/ 1135 w 2195"/>
                <a:gd name="T45" fmla="*/ 238 h 3901"/>
                <a:gd name="T46" fmla="*/ 887 w 2195"/>
                <a:gd name="T47" fmla="*/ 420 h 3901"/>
                <a:gd name="T48" fmla="*/ 868 w 2195"/>
                <a:gd name="T49" fmla="*/ 582 h 3901"/>
                <a:gd name="T50" fmla="*/ 744 w 2195"/>
                <a:gd name="T51" fmla="*/ 782 h 3901"/>
                <a:gd name="T52" fmla="*/ 820 w 2195"/>
                <a:gd name="T53" fmla="*/ 925 h 3901"/>
                <a:gd name="T54" fmla="*/ 811 w 2195"/>
                <a:gd name="T55" fmla="*/ 1049 h 3901"/>
                <a:gd name="T56" fmla="*/ 715 w 2195"/>
                <a:gd name="T57" fmla="*/ 1297 h 3901"/>
                <a:gd name="T58" fmla="*/ 648 w 2195"/>
                <a:gd name="T59" fmla="*/ 1392 h 3901"/>
                <a:gd name="T60" fmla="*/ 639 w 2195"/>
                <a:gd name="T61" fmla="*/ 1688 h 3901"/>
                <a:gd name="T62" fmla="*/ 668 w 2195"/>
                <a:gd name="T63" fmla="*/ 1926 h 3901"/>
                <a:gd name="T64" fmla="*/ 706 w 2195"/>
                <a:gd name="T65" fmla="*/ 2213 h 3901"/>
                <a:gd name="T66" fmla="*/ 486 w 2195"/>
                <a:gd name="T67" fmla="*/ 2213 h 3901"/>
                <a:gd name="T68" fmla="*/ 429 w 2195"/>
                <a:gd name="T69" fmla="*/ 2241 h 3901"/>
                <a:gd name="T70" fmla="*/ 315 w 2195"/>
                <a:gd name="T71" fmla="*/ 2327 h 3901"/>
                <a:gd name="T72" fmla="*/ 153 w 2195"/>
                <a:gd name="T73" fmla="*/ 2336 h 3901"/>
                <a:gd name="T74" fmla="*/ 48 w 2195"/>
                <a:gd name="T75" fmla="*/ 2251 h 3901"/>
                <a:gd name="T76" fmla="*/ 9 w 2195"/>
                <a:gd name="T77" fmla="*/ 2289 h 3901"/>
                <a:gd name="T78" fmla="*/ 143 w 2195"/>
                <a:gd name="T79" fmla="*/ 2546 h 3901"/>
                <a:gd name="T80" fmla="*/ 429 w 2195"/>
                <a:gd name="T81" fmla="*/ 2661 h 3901"/>
                <a:gd name="T82" fmla="*/ 553 w 2195"/>
                <a:gd name="T83" fmla="*/ 2994 h 3901"/>
                <a:gd name="T84" fmla="*/ 630 w 2195"/>
                <a:gd name="T85" fmla="*/ 3214 h 3901"/>
                <a:gd name="T86" fmla="*/ 534 w 2195"/>
                <a:gd name="T87" fmla="*/ 3519 h 3901"/>
                <a:gd name="T88" fmla="*/ 668 w 2195"/>
                <a:gd name="T89" fmla="*/ 3633 h 3901"/>
                <a:gd name="T90" fmla="*/ 811 w 2195"/>
                <a:gd name="T91" fmla="*/ 3633 h 3901"/>
                <a:gd name="T92" fmla="*/ 1049 w 2195"/>
                <a:gd name="T93" fmla="*/ 3519 h 3901"/>
                <a:gd name="T94" fmla="*/ 1240 w 2195"/>
                <a:gd name="T95" fmla="*/ 3900 h 39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195" h="3901">
                  <a:moveTo>
                    <a:pt x="1240" y="3900"/>
                  </a:moveTo>
                  <a:lnTo>
                    <a:pt x="1240" y="3900"/>
                  </a:lnTo>
                  <a:cubicBezTo>
                    <a:pt x="1287" y="3872"/>
                    <a:pt x="1335" y="3843"/>
                    <a:pt x="1335" y="3777"/>
                  </a:cubicBezTo>
                  <a:cubicBezTo>
                    <a:pt x="1335" y="3757"/>
                    <a:pt x="1335" y="3643"/>
                    <a:pt x="1326" y="3633"/>
                  </a:cubicBezTo>
                  <a:cubicBezTo>
                    <a:pt x="1278" y="3624"/>
                    <a:pt x="1240" y="3614"/>
                    <a:pt x="1240" y="3557"/>
                  </a:cubicBezTo>
                  <a:cubicBezTo>
                    <a:pt x="1240" y="3481"/>
                    <a:pt x="1078" y="3471"/>
                    <a:pt x="1116" y="3386"/>
                  </a:cubicBezTo>
                  <a:cubicBezTo>
                    <a:pt x="1154" y="3290"/>
                    <a:pt x="1249" y="3338"/>
                    <a:pt x="1316" y="3366"/>
                  </a:cubicBezTo>
                  <a:cubicBezTo>
                    <a:pt x="1354" y="3376"/>
                    <a:pt x="1411" y="3290"/>
                    <a:pt x="1459" y="3281"/>
                  </a:cubicBezTo>
                  <a:cubicBezTo>
                    <a:pt x="1507" y="3281"/>
                    <a:pt x="1593" y="3166"/>
                    <a:pt x="1583" y="3109"/>
                  </a:cubicBezTo>
                  <a:cubicBezTo>
                    <a:pt x="1564" y="3061"/>
                    <a:pt x="1402" y="3090"/>
                    <a:pt x="1383" y="3004"/>
                  </a:cubicBezTo>
                  <a:cubicBezTo>
                    <a:pt x="1364" y="2975"/>
                    <a:pt x="1364" y="2928"/>
                    <a:pt x="1354" y="2890"/>
                  </a:cubicBezTo>
                  <a:cubicBezTo>
                    <a:pt x="1345" y="2861"/>
                    <a:pt x="1306" y="2794"/>
                    <a:pt x="1316" y="2756"/>
                  </a:cubicBezTo>
                  <a:cubicBezTo>
                    <a:pt x="1335" y="2708"/>
                    <a:pt x="1364" y="2747"/>
                    <a:pt x="1392" y="2727"/>
                  </a:cubicBezTo>
                  <a:cubicBezTo>
                    <a:pt x="1526" y="2651"/>
                    <a:pt x="1268" y="2565"/>
                    <a:pt x="1259" y="2480"/>
                  </a:cubicBezTo>
                  <a:cubicBezTo>
                    <a:pt x="1249" y="2432"/>
                    <a:pt x="1287" y="2451"/>
                    <a:pt x="1306" y="2422"/>
                  </a:cubicBezTo>
                  <a:cubicBezTo>
                    <a:pt x="1335" y="2394"/>
                    <a:pt x="1335" y="2336"/>
                    <a:pt x="1364" y="2298"/>
                  </a:cubicBezTo>
                  <a:cubicBezTo>
                    <a:pt x="1383" y="2279"/>
                    <a:pt x="1402" y="2289"/>
                    <a:pt x="1421" y="2279"/>
                  </a:cubicBezTo>
                  <a:cubicBezTo>
                    <a:pt x="1440" y="2279"/>
                    <a:pt x="1459" y="2222"/>
                    <a:pt x="1469" y="2203"/>
                  </a:cubicBezTo>
                  <a:cubicBezTo>
                    <a:pt x="1459" y="2155"/>
                    <a:pt x="1335" y="2108"/>
                    <a:pt x="1287" y="2089"/>
                  </a:cubicBezTo>
                  <a:cubicBezTo>
                    <a:pt x="1230" y="2069"/>
                    <a:pt x="1259" y="1984"/>
                    <a:pt x="1259" y="1926"/>
                  </a:cubicBezTo>
                  <a:cubicBezTo>
                    <a:pt x="1259" y="1879"/>
                    <a:pt x="1249" y="1841"/>
                    <a:pt x="1240" y="1802"/>
                  </a:cubicBezTo>
                  <a:cubicBezTo>
                    <a:pt x="1221" y="1717"/>
                    <a:pt x="1221" y="1688"/>
                    <a:pt x="1306" y="1631"/>
                  </a:cubicBezTo>
                  <a:cubicBezTo>
                    <a:pt x="1383" y="1573"/>
                    <a:pt x="1373" y="1507"/>
                    <a:pt x="1402" y="1421"/>
                  </a:cubicBezTo>
                  <a:cubicBezTo>
                    <a:pt x="1440" y="1364"/>
                    <a:pt x="1488" y="1306"/>
                    <a:pt x="1507" y="1230"/>
                  </a:cubicBezTo>
                  <a:cubicBezTo>
                    <a:pt x="1516" y="1173"/>
                    <a:pt x="1583" y="1192"/>
                    <a:pt x="1631" y="1192"/>
                  </a:cubicBezTo>
                  <a:cubicBezTo>
                    <a:pt x="1650" y="1240"/>
                    <a:pt x="1736" y="1411"/>
                    <a:pt x="1812" y="1392"/>
                  </a:cubicBezTo>
                  <a:cubicBezTo>
                    <a:pt x="1879" y="1373"/>
                    <a:pt x="1888" y="1402"/>
                    <a:pt x="1945" y="1411"/>
                  </a:cubicBezTo>
                  <a:cubicBezTo>
                    <a:pt x="2003" y="1421"/>
                    <a:pt x="2022" y="1392"/>
                    <a:pt x="2079" y="1373"/>
                  </a:cubicBezTo>
                  <a:cubicBezTo>
                    <a:pt x="2107" y="1364"/>
                    <a:pt x="2155" y="1335"/>
                    <a:pt x="2165" y="1297"/>
                  </a:cubicBezTo>
                  <a:cubicBezTo>
                    <a:pt x="2174" y="1288"/>
                    <a:pt x="2174" y="1268"/>
                    <a:pt x="2174" y="1259"/>
                  </a:cubicBezTo>
                  <a:cubicBezTo>
                    <a:pt x="2184" y="1249"/>
                    <a:pt x="2194" y="1240"/>
                    <a:pt x="2194" y="1221"/>
                  </a:cubicBezTo>
                  <a:cubicBezTo>
                    <a:pt x="2174" y="1154"/>
                    <a:pt x="2107" y="1144"/>
                    <a:pt x="2089" y="1097"/>
                  </a:cubicBezTo>
                  <a:cubicBezTo>
                    <a:pt x="2069" y="1059"/>
                    <a:pt x="2098" y="1021"/>
                    <a:pt x="2107" y="982"/>
                  </a:cubicBezTo>
                  <a:cubicBezTo>
                    <a:pt x="2117" y="934"/>
                    <a:pt x="2127" y="887"/>
                    <a:pt x="2098" y="839"/>
                  </a:cubicBezTo>
                  <a:cubicBezTo>
                    <a:pt x="2069" y="782"/>
                    <a:pt x="2079" y="706"/>
                    <a:pt x="2089" y="648"/>
                  </a:cubicBezTo>
                  <a:cubicBezTo>
                    <a:pt x="2089" y="591"/>
                    <a:pt x="2098" y="553"/>
                    <a:pt x="2079" y="505"/>
                  </a:cubicBezTo>
                  <a:cubicBezTo>
                    <a:pt x="2069" y="477"/>
                    <a:pt x="2041" y="448"/>
                    <a:pt x="2031" y="420"/>
                  </a:cubicBezTo>
                  <a:cubicBezTo>
                    <a:pt x="2022" y="391"/>
                    <a:pt x="2012" y="343"/>
                    <a:pt x="1984" y="324"/>
                  </a:cubicBezTo>
                  <a:cubicBezTo>
                    <a:pt x="1945" y="305"/>
                    <a:pt x="1888" y="267"/>
                    <a:pt x="1869" y="219"/>
                  </a:cubicBezTo>
                  <a:lnTo>
                    <a:pt x="1869" y="219"/>
                  </a:lnTo>
                  <a:cubicBezTo>
                    <a:pt x="1860" y="229"/>
                    <a:pt x="1840" y="229"/>
                    <a:pt x="1802" y="210"/>
                  </a:cubicBezTo>
                  <a:cubicBezTo>
                    <a:pt x="1717" y="153"/>
                    <a:pt x="1554" y="315"/>
                    <a:pt x="1497" y="181"/>
                  </a:cubicBezTo>
                  <a:cubicBezTo>
                    <a:pt x="1478" y="143"/>
                    <a:pt x="1354" y="57"/>
                    <a:pt x="1316" y="57"/>
                  </a:cubicBezTo>
                  <a:cubicBezTo>
                    <a:pt x="1268" y="57"/>
                    <a:pt x="1230" y="67"/>
                    <a:pt x="1230" y="9"/>
                  </a:cubicBezTo>
                  <a:cubicBezTo>
                    <a:pt x="1211" y="0"/>
                    <a:pt x="1183" y="0"/>
                    <a:pt x="1154" y="9"/>
                  </a:cubicBezTo>
                  <a:cubicBezTo>
                    <a:pt x="1144" y="57"/>
                    <a:pt x="1116" y="191"/>
                    <a:pt x="1135" y="238"/>
                  </a:cubicBezTo>
                  <a:cubicBezTo>
                    <a:pt x="1183" y="372"/>
                    <a:pt x="1020" y="267"/>
                    <a:pt x="1030" y="372"/>
                  </a:cubicBezTo>
                  <a:cubicBezTo>
                    <a:pt x="1030" y="410"/>
                    <a:pt x="915" y="429"/>
                    <a:pt x="887" y="420"/>
                  </a:cubicBezTo>
                  <a:cubicBezTo>
                    <a:pt x="858" y="439"/>
                    <a:pt x="830" y="439"/>
                    <a:pt x="839" y="477"/>
                  </a:cubicBezTo>
                  <a:cubicBezTo>
                    <a:pt x="849" y="534"/>
                    <a:pt x="935" y="525"/>
                    <a:pt x="868" y="582"/>
                  </a:cubicBezTo>
                  <a:cubicBezTo>
                    <a:pt x="849" y="610"/>
                    <a:pt x="830" y="648"/>
                    <a:pt x="801" y="667"/>
                  </a:cubicBezTo>
                  <a:cubicBezTo>
                    <a:pt x="772" y="696"/>
                    <a:pt x="696" y="734"/>
                    <a:pt x="744" y="782"/>
                  </a:cubicBezTo>
                  <a:cubicBezTo>
                    <a:pt x="763" y="811"/>
                    <a:pt x="830" y="887"/>
                    <a:pt x="830" y="916"/>
                  </a:cubicBezTo>
                  <a:cubicBezTo>
                    <a:pt x="820" y="916"/>
                    <a:pt x="820" y="916"/>
                    <a:pt x="820" y="925"/>
                  </a:cubicBezTo>
                  <a:cubicBezTo>
                    <a:pt x="792" y="925"/>
                    <a:pt x="744" y="925"/>
                    <a:pt x="725" y="963"/>
                  </a:cubicBezTo>
                  <a:cubicBezTo>
                    <a:pt x="715" y="982"/>
                    <a:pt x="792" y="1011"/>
                    <a:pt x="811" y="1049"/>
                  </a:cubicBezTo>
                  <a:cubicBezTo>
                    <a:pt x="801" y="1116"/>
                    <a:pt x="820" y="1183"/>
                    <a:pt x="820" y="1240"/>
                  </a:cubicBezTo>
                  <a:cubicBezTo>
                    <a:pt x="820" y="1306"/>
                    <a:pt x="753" y="1268"/>
                    <a:pt x="715" y="1297"/>
                  </a:cubicBezTo>
                  <a:cubicBezTo>
                    <a:pt x="696" y="1326"/>
                    <a:pt x="725" y="1373"/>
                    <a:pt x="687" y="1383"/>
                  </a:cubicBezTo>
                  <a:cubicBezTo>
                    <a:pt x="668" y="1383"/>
                    <a:pt x="648" y="1364"/>
                    <a:pt x="648" y="1392"/>
                  </a:cubicBezTo>
                  <a:cubicBezTo>
                    <a:pt x="658" y="1478"/>
                    <a:pt x="601" y="1545"/>
                    <a:pt x="534" y="1564"/>
                  </a:cubicBezTo>
                  <a:cubicBezTo>
                    <a:pt x="534" y="1583"/>
                    <a:pt x="630" y="1631"/>
                    <a:pt x="639" y="1688"/>
                  </a:cubicBezTo>
                  <a:cubicBezTo>
                    <a:pt x="639" y="1755"/>
                    <a:pt x="668" y="1802"/>
                    <a:pt x="668" y="1869"/>
                  </a:cubicBezTo>
                  <a:cubicBezTo>
                    <a:pt x="668" y="1888"/>
                    <a:pt x="668" y="1907"/>
                    <a:pt x="668" y="1926"/>
                  </a:cubicBezTo>
                  <a:cubicBezTo>
                    <a:pt x="668" y="1945"/>
                    <a:pt x="696" y="1964"/>
                    <a:pt x="696" y="1993"/>
                  </a:cubicBezTo>
                  <a:cubicBezTo>
                    <a:pt x="696" y="2069"/>
                    <a:pt x="706" y="2146"/>
                    <a:pt x="706" y="2213"/>
                  </a:cubicBezTo>
                  <a:cubicBezTo>
                    <a:pt x="591" y="2203"/>
                    <a:pt x="591" y="2203"/>
                    <a:pt x="591" y="2203"/>
                  </a:cubicBezTo>
                  <a:cubicBezTo>
                    <a:pt x="553" y="2203"/>
                    <a:pt x="515" y="2203"/>
                    <a:pt x="486" y="2213"/>
                  </a:cubicBezTo>
                  <a:cubicBezTo>
                    <a:pt x="467" y="2213"/>
                    <a:pt x="458" y="2222"/>
                    <a:pt x="439" y="2231"/>
                  </a:cubicBezTo>
                  <a:lnTo>
                    <a:pt x="429" y="2241"/>
                  </a:lnTo>
                  <a:cubicBezTo>
                    <a:pt x="410" y="2279"/>
                    <a:pt x="429" y="2260"/>
                    <a:pt x="363" y="2289"/>
                  </a:cubicBezTo>
                  <a:cubicBezTo>
                    <a:pt x="343" y="2298"/>
                    <a:pt x="334" y="2308"/>
                    <a:pt x="315" y="2327"/>
                  </a:cubicBezTo>
                  <a:cubicBezTo>
                    <a:pt x="305" y="2336"/>
                    <a:pt x="276" y="2403"/>
                    <a:pt x="258" y="2365"/>
                  </a:cubicBezTo>
                  <a:cubicBezTo>
                    <a:pt x="229" y="2308"/>
                    <a:pt x="200" y="2375"/>
                    <a:pt x="153" y="2336"/>
                  </a:cubicBezTo>
                  <a:cubicBezTo>
                    <a:pt x="134" y="2327"/>
                    <a:pt x="143" y="2289"/>
                    <a:pt x="124" y="2270"/>
                  </a:cubicBezTo>
                  <a:cubicBezTo>
                    <a:pt x="105" y="2251"/>
                    <a:pt x="76" y="2260"/>
                    <a:pt x="48" y="2251"/>
                  </a:cubicBezTo>
                  <a:cubicBezTo>
                    <a:pt x="0" y="2241"/>
                    <a:pt x="0" y="2241"/>
                    <a:pt x="0" y="2241"/>
                  </a:cubicBezTo>
                  <a:cubicBezTo>
                    <a:pt x="0" y="2260"/>
                    <a:pt x="0" y="2279"/>
                    <a:pt x="9" y="2289"/>
                  </a:cubicBezTo>
                  <a:cubicBezTo>
                    <a:pt x="29" y="2346"/>
                    <a:pt x="76" y="2375"/>
                    <a:pt x="96" y="2441"/>
                  </a:cubicBezTo>
                  <a:cubicBezTo>
                    <a:pt x="105" y="2480"/>
                    <a:pt x="124" y="2518"/>
                    <a:pt x="143" y="2546"/>
                  </a:cubicBezTo>
                  <a:cubicBezTo>
                    <a:pt x="181" y="2613"/>
                    <a:pt x="114" y="2756"/>
                    <a:pt x="258" y="2756"/>
                  </a:cubicBezTo>
                  <a:cubicBezTo>
                    <a:pt x="324" y="2765"/>
                    <a:pt x="353" y="2575"/>
                    <a:pt x="429" y="2661"/>
                  </a:cubicBezTo>
                  <a:cubicBezTo>
                    <a:pt x="467" y="2718"/>
                    <a:pt x="467" y="2765"/>
                    <a:pt x="458" y="2823"/>
                  </a:cubicBezTo>
                  <a:cubicBezTo>
                    <a:pt x="439" y="2918"/>
                    <a:pt x="525" y="2928"/>
                    <a:pt x="553" y="2994"/>
                  </a:cubicBezTo>
                  <a:cubicBezTo>
                    <a:pt x="563" y="3042"/>
                    <a:pt x="534" y="3090"/>
                    <a:pt x="553" y="3128"/>
                  </a:cubicBezTo>
                  <a:cubicBezTo>
                    <a:pt x="572" y="3176"/>
                    <a:pt x="610" y="3166"/>
                    <a:pt x="630" y="3214"/>
                  </a:cubicBezTo>
                  <a:cubicBezTo>
                    <a:pt x="648" y="3252"/>
                    <a:pt x="639" y="3328"/>
                    <a:pt x="601" y="3357"/>
                  </a:cubicBezTo>
                  <a:cubicBezTo>
                    <a:pt x="534" y="3424"/>
                    <a:pt x="553" y="3433"/>
                    <a:pt x="534" y="3519"/>
                  </a:cubicBezTo>
                  <a:cubicBezTo>
                    <a:pt x="639" y="3605"/>
                    <a:pt x="639" y="3605"/>
                    <a:pt x="639" y="3605"/>
                  </a:cubicBezTo>
                  <a:cubicBezTo>
                    <a:pt x="648" y="3614"/>
                    <a:pt x="658" y="3624"/>
                    <a:pt x="668" y="3633"/>
                  </a:cubicBezTo>
                  <a:lnTo>
                    <a:pt x="668" y="3633"/>
                  </a:lnTo>
                  <a:cubicBezTo>
                    <a:pt x="811" y="3633"/>
                    <a:pt x="811" y="3633"/>
                    <a:pt x="811" y="3633"/>
                  </a:cubicBezTo>
                  <a:cubicBezTo>
                    <a:pt x="906" y="3614"/>
                    <a:pt x="877" y="3595"/>
                    <a:pt x="925" y="3538"/>
                  </a:cubicBezTo>
                  <a:cubicBezTo>
                    <a:pt x="954" y="3519"/>
                    <a:pt x="1030" y="3481"/>
                    <a:pt x="1049" y="3519"/>
                  </a:cubicBezTo>
                  <a:cubicBezTo>
                    <a:pt x="1068" y="3548"/>
                    <a:pt x="1068" y="3595"/>
                    <a:pt x="1068" y="3624"/>
                  </a:cubicBezTo>
                  <a:cubicBezTo>
                    <a:pt x="1068" y="3748"/>
                    <a:pt x="1154" y="3834"/>
                    <a:pt x="1240" y="3900"/>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84" name="Freeform 54"/>
            <p:cNvSpPr>
              <a:spLocks noChangeArrowheads="1"/>
            </p:cNvSpPr>
            <p:nvPr/>
          </p:nvSpPr>
          <p:spPr bwMode="auto">
            <a:xfrm>
              <a:off x="14092775" y="3049382"/>
              <a:ext cx="1462485" cy="2373409"/>
            </a:xfrm>
            <a:custGeom>
              <a:avLst/>
              <a:gdLst>
                <a:gd name="T0" fmla="*/ 0 w 2947"/>
                <a:gd name="T1" fmla="*/ 152 h 4779"/>
                <a:gd name="T2" fmla="*/ 257 w 2947"/>
                <a:gd name="T3" fmla="*/ 57 h 4779"/>
                <a:gd name="T4" fmla="*/ 400 w 2947"/>
                <a:gd name="T5" fmla="*/ 143 h 4779"/>
                <a:gd name="T6" fmla="*/ 572 w 2947"/>
                <a:gd name="T7" fmla="*/ 419 h 4779"/>
                <a:gd name="T8" fmla="*/ 791 w 2947"/>
                <a:gd name="T9" fmla="*/ 563 h 4779"/>
                <a:gd name="T10" fmla="*/ 972 w 2947"/>
                <a:gd name="T11" fmla="*/ 772 h 4779"/>
                <a:gd name="T12" fmla="*/ 972 w 2947"/>
                <a:gd name="T13" fmla="*/ 992 h 4779"/>
                <a:gd name="T14" fmla="*/ 1316 w 2947"/>
                <a:gd name="T15" fmla="*/ 1077 h 4779"/>
                <a:gd name="T16" fmla="*/ 1344 w 2947"/>
                <a:gd name="T17" fmla="*/ 887 h 4779"/>
                <a:gd name="T18" fmla="*/ 1316 w 2947"/>
                <a:gd name="T19" fmla="*/ 648 h 4779"/>
                <a:gd name="T20" fmla="*/ 1306 w 2947"/>
                <a:gd name="T21" fmla="*/ 76 h 4779"/>
                <a:gd name="T22" fmla="*/ 1554 w 2947"/>
                <a:gd name="T23" fmla="*/ 95 h 4779"/>
                <a:gd name="T24" fmla="*/ 1678 w 2947"/>
                <a:gd name="T25" fmla="*/ 324 h 4779"/>
                <a:gd name="T26" fmla="*/ 1592 w 2947"/>
                <a:gd name="T27" fmla="*/ 648 h 4779"/>
                <a:gd name="T28" fmla="*/ 1793 w 2947"/>
                <a:gd name="T29" fmla="*/ 668 h 4779"/>
                <a:gd name="T30" fmla="*/ 1964 w 2947"/>
                <a:gd name="T31" fmla="*/ 601 h 4779"/>
                <a:gd name="T32" fmla="*/ 2050 w 2947"/>
                <a:gd name="T33" fmla="*/ 706 h 4779"/>
                <a:gd name="T34" fmla="*/ 2527 w 2947"/>
                <a:gd name="T35" fmla="*/ 820 h 4779"/>
                <a:gd name="T36" fmla="*/ 2679 w 2947"/>
                <a:gd name="T37" fmla="*/ 1068 h 4779"/>
                <a:gd name="T38" fmla="*/ 2651 w 2947"/>
                <a:gd name="T39" fmla="*/ 1259 h 4779"/>
                <a:gd name="T40" fmla="*/ 2822 w 2947"/>
                <a:gd name="T41" fmla="*/ 1554 h 4779"/>
                <a:gd name="T42" fmla="*/ 2946 w 2947"/>
                <a:gd name="T43" fmla="*/ 1726 h 4779"/>
                <a:gd name="T44" fmla="*/ 2794 w 2947"/>
                <a:gd name="T45" fmla="*/ 1793 h 4779"/>
                <a:gd name="T46" fmla="*/ 2612 w 2947"/>
                <a:gd name="T47" fmla="*/ 2003 h 4779"/>
                <a:gd name="T48" fmla="*/ 2517 w 2947"/>
                <a:gd name="T49" fmla="*/ 2336 h 4779"/>
                <a:gd name="T50" fmla="*/ 2145 w 2947"/>
                <a:gd name="T51" fmla="*/ 2489 h 4779"/>
                <a:gd name="T52" fmla="*/ 2193 w 2947"/>
                <a:gd name="T53" fmla="*/ 2689 h 4779"/>
                <a:gd name="T54" fmla="*/ 2164 w 2947"/>
                <a:gd name="T55" fmla="*/ 2956 h 4779"/>
                <a:gd name="T56" fmla="*/ 2260 w 2947"/>
                <a:gd name="T57" fmla="*/ 3376 h 4779"/>
                <a:gd name="T58" fmla="*/ 2260 w 2947"/>
                <a:gd name="T59" fmla="*/ 3490 h 4779"/>
                <a:gd name="T60" fmla="*/ 2307 w 2947"/>
                <a:gd name="T61" fmla="*/ 3633 h 4779"/>
                <a:gd name="T62" fmla="*/ 2345 w 2947"/>
                <a:gd name="T63" fmla="*/ 3681 h 4779"/>
                <a:gd name="T64" fmla="*/ 2355 w 2947"/>
                <a:gd name="T65" fmla="*/ 3767 h 4779"/>
                <a:gd name="T66" fmla="*/ 2250 w 2947"/>
                <a:gd name="T67" fmla="*/ 4053 h 4779"/>
                <a:gd name="T68" fmla="*/ 2183 w 2947"/>
                <a:gd name="T69" fmla="*/ 4501 h 4779"/>
                <a:gd name="T70" fmla="*/ 2107 w 2947"/>
                <a:gd name="T71" fmla="*/ 4778 h 4779"/>
                <a:gd name="T72" fmla="*/ 2012 w 2947"/>
                <a:gd name="T73" fmla="*/ 4635 h 4779"/>
                <a:gd name="T74" fmla="*/ 1754 w 2947"/>
                <a:gd name="T75" fmla="*/ 4377 h 4779"/>
                <a:gd name="T76" fmla="*/ 1621 w 2947"/>
                <a:gd name="T77" fmla="*/ 4158 h 4779"/>
                <a:gd name="T78" fmla="*/ 1478 w 2947"/>
                <a:gd name="T79" fmla="*/ 3967 h 4779"/>
                <a:gd name="T80" fmla="*/ 1354 w 2947"/>
                <a:gd name="T81" fmla="*/ 3910 h 4779"/>
                <a:gd name="T82" fmla="*/ 1439 w 2947"/>
                <a:gd name="T83" fmla="*/ 3557 h 4779"/>
                <a:gd name="T84" fmla="*/ 1392 w 2947"/>
                <a:gd name="T85" fmla="*/ 3252 h 4779"/>
                <a:gd name="T86" fmla="*/ 1487 w 2947"/>
                <a:gd name="T87" fmla="*/ 3233 h 4779"/>
                <a:gd name="T88" fmla="*/ 1592 w 2947"/>
                <a:gd name="T89" fmla="*/ 3080 h 4779"/>
                <a:gd name="T90" fmla="*/ 1869 w 2947"/>
                <a:gd name="T91" fmla="*/ 2966 h 4779"/>
                <a:gd name="T92" fmla="*/ 1983 w 2947"/>
                <a:gd name="T93" fmla="*/ 2746 h 4779"/>
                <a:gd name="T94" fmla="*/ 1735 w 2947"/>
                <a:gd name="T95" fmla="*/ 2699 h 4779"/>
                <a:gd name="T96" fmla="*/ 1602 w 2947"/>
                <a:gd name="T97" fmla="*/ 2851 h 4779"/>
                <a:gd name="T98" fmla="*/ 1487 w 2947"/>
                <a:gd name="T99" fmla="*/ 2422 h 4779"/>
                <a:gd name="T100" fmla="*/ 1335 w 2947"/>
                <a:gd name="T101" fmla="*/ 2184 h 4779"/>
                <a:gd name="T102" fmla="*/ 1201 w 2947"/>
                <a:gd name="T103" fmla="*/ 2003 h 4779"/>
                <a:gd name="T104" fmla="*/ 1277 w 2947"/>
                <a:gd name="T105" fmla="*/ 1831 h 4779"/>
                <a:gd name="T106" fmla="*/ 1258 w 2947"/>
                <a:gd name="T107" fmla="*/ 1631 h 4779"/>
                <a:gd name="T108" fmla="*/ 944 w 2947"/>
                <a:gd name="T109" fmla="*/ 1411 h 4779"/>
                <a:gd name="T110" fmla="*/ 763 w 2947"/>
                <a:gd name="T111" fmla="*/ 1116 h 4779"/>
                <a:gd name="T112" fmla="*/ 581 w 2947"/>
                <a:gd name="T113" fmla="*/ 858 h 4779"/>
                <a:gd name="T114" fmla="*/ 467 w 2947"/>
                <a:gd name="T115" fmla="*/ 725 h 4779"/>
                <a:gd name="T116" fmla="*/ 267 w 2947"/>
                <a:gd name="T117" fmla="*/ 515 h 4779"/>
                <a:gd name="T118" fmla="*/ 0 w 2947"/>
                <a:gd name="T119" fmla="*/ 152 h 4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947" h="4779">
                  <a:moveTo>
                    <a:pt x="0" y="152"/>
                  </a:moveTo>
                  <a:lnTo>
                    <a:pt x="0" y="152"/>
                  </a:lnTo>
                  <a:cubicBezTo>
                    <a:pt x="143" y="152"/>
                    <a:pt x="143" y="152"/>
                    <a:pt x="143" y="152"/>
                  </a:cubicBezTo>
                  <a:cubicBezTo>
                    <a:pt x="238" y="133"/>
                    <a:pt x="209" y="114"/>
                    <a:pt x="257" y="57"/>
                  </a:cubicBezTo>
                  <a:cubicBezTo>
                    <a:pt x="286" y="38"/>
                    <a:pt x="362" y="0"/>
                    <a:pt x="381" y="38"/>
                  </a:cubicBezTo>
                  <a:cubicBezTo>
                    <a:pt x="400" y="67"/>
                    <a:pt x="400" y="114"/>
                    <a:pt x="400" y="143"/>
                  </a:cubicBezTo>
                  <a:cubicBezTo>
                    <a:pt x="400" y="267"/>
                    <a:pt x="486" y="353"/>
                    <a:pt x="572" y="419"/>
                  </a:cubicBezTo>
                  <a:lnTo>
                    <a:pt x="572" y="419"/>
                  </a:lnTo>
                  <a:cubicBezTo>
                    <a:pt x="581" y="439"/>
                    <a:pt x="600" y="505"/>
                    <a:pt x="610" y="524"/>
                  </a:cubicBezTo>
                  <a:cubicBezTo>
                    <a:pt x="648" y="601"/>
                    <a:pt x="724" y="591"/>
                    <a:pt x="791" y="563"/>
                  </a:cubicBezTo>
                  <a:cubicBezTo>
                    <a:pt x="829" y="543"/>
                    <a:pt x="896" y="486"/>
                    <a:pt x="925" y="543"/>
                  </a:cubicBezTo>
                  <a:cubicBezTo>
                    <a:pt x="953" y="601"/>
                    <a:pt x="1010" y="715"/>
                    <a:pt x="972" y="772"/>
                  </a:cubicBezTo>
                  <a:cubicBezTo>
                    <a:pt x="934" y="820"/>
                    <a:pt x="905" y="810"/>
                    <a:pt x="944" y="868"/>
                  </a:cubicBezTo>
                  <a:cubicBezTo>
                    <a:pt x="982" y="915"/>
                    <a:pt x="953" y="944"/>
                    <a:pt x="972" y="992"/>
                  </a:cubicBezTo>
                  <a:cubicBezTo>
                    <a:pt x="1039" y="1039"/>
                    <a:pt x="1039" y="1144"/>
                    <a:pt x="1144" y="1087"/>
                  </a:cubicBezTo>
                  <a:cubicBezTo>
                    <a:pt x="1192" y="1068"/>
                    <a:pt x="1268" y="1097"/>
                    <a:pt x="1316" y="1077"/>
                  </a:cubicBezTo>
                  <a:cubicBezTo>
                    <a:pt x="1363" y="1068"/>
                    <a:pt x="1382" y="1011"/>
                    <a:pt x="1373" y="972"/>
                  </a:cubicBezTo>
                  <a:cubicBezTo>
                    <a:pt x="1373" y="935"/>
                    <a:pt x="1354" y="915"/>
                    <a:pt x="1344" y="887"/>
                  </a:cubicBezTo>
                  <a:cubicBezTo>
                    <a:pt x="1344" y="858"/>
                    <a:pt x="1373" y="830"/>
                    <a:pt x="1354" y="791"/>
                  </a:cubicBezTo>
                  <a:cubicBezTo>
                    <a:pt x="1316" y="744"/>
                    <a:pt x="1316" y="706"/>
                    <a:pt x="1316" y="648"/>
                  </a:cubicBezTo>
                  <a:cubicBezTo>
                    <a:pt x="1316" y="553"/>
                    <a:pt x="1335" y="458"/>
                    <a:pt x="1325" y="362"/>
                  </a:cubicBezTo>
                  <a:cubicBezTo>
                    <a:pt x="1316" y="314"/>
                    <a:pt x="1239" y="105"/>
                    <a:pt x="1306" y="76"/>
                  </a:cubicBezTo>
                  <a:cubicBezTo>
                    <a:pt x="1316" y="67"/>
                    <a:pt x="1344" y="105"/>
                    <a:pt x="1354" y="105"/>
                  </a:cubicBezTo>
                  <a:cubicBezTo>
                    <a:pt x="1411" y="181"/>
                    <a:pt x="1487" y="95"/>
                    <a:pt x="1554" y="95"/>
                  </a:cubicBezTo>
                  <a:lnTo>
                    <a:pt x="1554" y="95"/>
                  </a:lnTo>
                  <a:cubicBezTo>
                    <a:pt x="1573" y="114"/>
                    <a:pt x="1688" y="314"/>
                    <a:pt x="1678" y="324"/>
                  </a:cubicBezTo>
                  <a:cubicBezTo>
                    <a:pt x="1564" y="324"/>
                    <a:pt x="1583" y="381"/>
                    <a:pt x="1592" y="477"/>
                  </a:cubicBezTo>
                  <a:cubicBezTo>
                    <a:pt x="1602" y="534"/>
                    <a:pt x="1602" y="601"/>
                    <a:pt x="1592" y="648"/>
                  </a:cubicBezTo>
                  <a:cubicBezTo>
                    <a:pt x="1583" y="668"/>
                    <a:pt x="1564" y="753"/>
                    <a:pt x="1592" y="763"/>
                  </a:cubicBezTo>
                  <a:cubicBezTo>
                    <a:pt x="1649" y="763"/>
                    <a:pt x="1735" y="686"/>
                    <a:pt x="1793" y="668"/>
                  </a:cubicBezTo>
                  <a:cubicBezTo>
                    <a:pt x="1831" y="668"/>
                    <a:pt x="1869" y="686"/>
                    <a:pt x="1897" y="677"/>
                  </a:cubicBezTo>
                  <a:cubicBezTo>
                    <a:pt x="1926" y="668"/>
                    <a:pt x="1945" y="629"/>
                    <a:pt x="1964" y="601"/>
                  </a:cubicBezTo>
                  <a:lnTo>
                    <a:pt x="1964" y="601"/>
                  </a:lnTo>
                  <a:cubicBezTo>
                    <a:pt x="2012" y="620"/>
                    <a:pt x="2002" y="677"/>
                    <a:pt x="2050" y="706"/>
                  </a:cubicBezTo>
                  <a:cubicBezTo>
                    <a:pt x="2136" y="763"/>
                    <a:pt x="2298" y="1030"/>
                    <a:pt x="2422" y="896"/>
                  </a:cubicBezTo>
                  <a:cubicBezTo>
                    <a:pt x="2450" y="868"/>
                    <a:pt x="2479" y="810"/>
                    <a:pt x="2527" y="820"/>
                  </a:cubicBezTo>
                  <a:cubicBezTo>
                    <a:pt x="2555" y="830"/>
                    <a:pt x="2536" y="868"/>
                    <a:pt x="2536" y="887"/>
                  </a:cubicBezTo>
                  <a:cubicBezTo>
                    <a:pt x="2565" y="992"/>
                    <a:pt x="2594" y="1011"/>
                    <a:pt x="2679" y="1068"/>
                  </a:cubicBezTo>
                  <a:lnTo>
                    <a:pt x="2679" y="1068"/>
                  </a:lnTo>
                  <a:cubicBezTo>
                    <a:pt x="2660" y="1135"/>
                    <a:pt x="2651" y="1192"/>
                    <a:pt x="2651" y="1259"/>
                  </a:cubicBezTo>
                  <a:cubicBezTo>
                    <a:pt x="2651" y="1325"/>
                    <a:pt x="2660" y="1364"/>
                    <a:pt x="2727" y="1373"/>
                  </a:cubicBezTo>
                  <a:cubicBezTo>
                    <a:pt x="2841" y="1392"/>
                    <a:pt x="2765" y="1478"/>
                    <a:pt x="2822" y="1554"/>
                  </a:cubicBezTo>
                  <a:cubicBezTo>
                    <a:pt x="2851" y="1583"/>
                    <a:pt x="2889" y="1593"/>
                    <a:pt x="2918" y="1621"/>
                  </a:cubicBezTo>
                  <a:cubicBezTo>
                    <a:pt x="2946" y="1650"/>
                    <a:pt x="2946" y="1678"/>
                    <a:pt x="2946" y="1726"/>
                  </a:cubicBezTo>
                  <a:lnTo>
                    <a:pt x="2946" y="1726"/>
                  </a:lnTo>
                  <a:cubicBezTo>
                    <a:pt x="2899" y="1745"/>
                    <a:pt x="2822" y="1736"/>
                    <a:pt x="2794" y="1793"/>
                  </a:cubicBezTo>
                  <a:cubicBezTo>
                    <a:pt x="2765" y="1850"/>
                    <a:pt x="2717" y="1850"/>
                    <a:pt x="2660" y="1878"/>
                  </a:cubicBezTo>
                  <a:cubicBezTo>
                    <a:pt x="2622" y="1907"/>
                    <a:pt x="2632" y="1965"/>
                    <a:pt x="2612" y="2003"/>
                  </a:cubicBezTo>
                  <a:cubicBezTo>
                    <a:pt x="2603" y="2041"/>
                    <a:pt x="2555" y="2050"/>
                    <a:pt x="2546" y="2098"/>
                  </a:cubicBezTo>
                  <a:cubicBezTo>
                    <a:pt x="2517" y="2174"/>
                    <a:pt x="2536" y="2260"/>
                    <a:pt x="2517" y="2336"/>
                  </a:cubicBezTo>
                  <a:cubicBezTo>
                    <a:pt x="2508" y="2384"/>
                    <a:pt x="2431" y="2384"/>
                    <a:pt x="2384" y="2432"/>
                  </a:cubicBezTo>
                  <a:cubicBezTo>
                    <a:pt x="2336" y="2489"/>
                    <a:pt x="2222" y="2489"/>
                    <a:pt x="2145" y="2489"/>
                  </a:cubicBezTo>
                  <a:cubicBezTo>
                    <a:pt x="2098" y="2489"/>
                    <a:pt x="2174" y="2556"/>
                    <a:pt x="2183" y="2565"/>
                  </a:cubicBezTo>
                  <a:cubicBezTo>
                    <a:pt x="2193" y="2603"/>
                    <a:pt x="2193" y="2651"/>
                    <a:pt x="2193" y="2689"/>
                  </a:cubicBezTo>
                  <a:cubicBezTo>
                    <a:pt x="2193" y="2727"/>
                    <a:pt x="2193" y="2766"/>
                    <a:pt x="2174" y="2804"/>
                  </a:cubicBezTo>
                  <a:cubicBezTo>
                    <a:pt x="2126" y="2880"/>
                    <a:pt x="2088" y="2870"/>
                    <a:pt x="2164" y="2956"/>
                  </a:cubicBezTo>
                  <a:cubicBezTo>
                    <a:pt x="2231" y="3042"/>
                    <a:pt x="2298" y="3118"/>
                    <a:pt x="2269" y="3233"/>
                  </a:cubicBezTo>
                  <a:cubicBezTo>
                    <a:pt x="2250" y="3290"/>
                    <a:pt x="2241" y="3319"/>
                    <a:pt x="2260" y="3376"/>
                  </a:cubicBezTo>
                  <a:cubicBezTo>
                    <a:pt x="2260" y="3395"/>
                    <a:pt x="2269" y="3481"/>
                    <a:pt x="2260" y="3490"/>
                  </a:cubicBezTo>
                  <a:lnTo>
                    <a:pt x="2260" y="3490"/>
                  </a:lnTo>
                  <a:cubicBezTo>
                    <a:pt x="2241" y="3519"/>
                    <a:pt x="2260" y="3567"/>
                    <a:pt x="2269" y="3595"/>
                  </a:cubicBezTo>
                  <a:cubicBezTo>
                    <a:pt x="2279" y="3605"/>
                    <a:pt x="2298" y="3614"/>
                    <a:pt x="2307" y="3633"/>
                  </a:cubicBezTo>
                  <a:cubicBezTo>
                    <a:pt x="2317" y="3643"/>
                    <a:pt x="2327" y="3643"/>
                    <a:pt x="2327" y="3652"/>
                  </a:cubicBezTo>
                  <a:cubicBezTo>
                    <a:pt x="2336" y="3662"/>
                    <a:pt x="2336" y="3671"/>
                    <a:pt x="2345" y="3681"/>
                  </a:cubicBezTo>
                  <a:lnTo>
                    <a:pt x="2345" y="3681"/>
                  </a:lnTo>
                  <a:cubicBezTo>
                    <a:pt x="2345" y="3709"/>
                    <a:pt x="2345" y="3738"/>
                    <a:pt x="2355" y="3767"/>
                  </a:cubicBezTo>
                  <a:cubicBezTo>
                    <a:pt x="2355" y="3796"/>
                    <a:pt x="2345" y="3824"/>
                    <a:pt x="2336" y="3853"/>
                  </a:cubicBezTo>
                  <a:cubicBezTo>
                    <a:pt x="2298" y="3948"/>
                    <a:pt x="2336" y="3986"/>
                    <a:pt x="2250" y="4053"/>
                  </a:cubicBezTo>
                  <a:cubicBezTo>
                    <a:pt x="2202" y="4101"/>
                    <a:pt x="2241" y="4148"/>
                    <a:pt x="2241" y="4205"/>
                  </a:cubicBezTo>
                  <a:cubicBezTo>
                    <a:pt x="2241" y="4310"/>
                    <a:pt x="2202" y="4406"/>
                    <a:pt x="2183" y="4501"/>
                  </a:cubicBezTo>
                  <a:cubicBezTo>
                    <a:pt x="2164" y="4606"/>
                    <a:pt x="2145" y="4682"/>
                    <a:pt x="2107" y="4778"/>
                  </a:cubicBezTo>
                  <a:lnTo>
                    <a:pt x="2107" y="4778"/>
                  </a:lnTo>
                  <a:cubicBezTo>
                    <a:pt x="2060" y="4730"/>
                    <a:pt x="2060" y="4730"/>
                    <a:pt x="2060" y="4730"/>
                  </a:cubicBezTo>
                  <a:cubicBezTo>
                    <a:pt x="2050" y="4711"/>
                    <a:pt x="2031" y="4654"/>
                    <a:pt x="2012" y="4635"/>
                  </a:cubicBezTo>
                  <a:cubicBezTo>
                    <a:pt x="1964" y="4616"/>
                    <a:pt x="1955" y="4606"/>
                    <a:pt x="1935" y="4568"/>
                  </a:cubicBezTo>
                  <a:cubicBezTo>
                    <a:pt x="1897" y="4472"/>
                    <a:pt x="1802" y="4454"/>
                    <a:pt x="1754" y="4377"/>
                  </a:cubicBezTo>
                  <a:cubicBezTo>
                    <a:pt x="1726" y="4330"/>
                    <a:pt x="1706" y="4272"/>
                    <a:pt x="1668" y="4225"/>
                  </a:cubicBezTo>
                  <a:cubicBezTo>
                    <a:pt x="1659" y="4196"/>
                    <a:pt x="1640" y="4186"/>
                    <a:pt x="1621" y="4158"/>
                  </a:cubicBezTo>
                  <a:cubicBezTo>
                    <a:pt x="1611" y="4129"/>
                    <a:pt x="1611" y="4091"/>
                    <a:pt x="1592" y="4063"/>
                  </a:cubicBezTo>
                  <a:cubicBezTo>
                    <a:pt x="1564" y="4034"/>
                    <a:pt x="1497" y="3996"/>
                    <a:pt x="1478" y="3967"/>
                  </a:cubicBezTo>
                  <a:cubicBezTo>
                    <a:pt x="1354" y="3910"/>
                    <a:pt x="1354" y="3910"/>
                    <a:pt x="1354" y="3910"/>
                  </a:cubicBezTo>
                  <a:lnTo>
                    <a:pt x="1354" y="3910"/>
                  </a:lnTo>
                  <a:cubicBezTo>
                    <a:pt x="1354" y="3862"/>
                    <a:pt x="1354" y="3814"/>
                    <a:pt x="1373" y="3776"/>
                  </a:cubicBezTo>
                  <a:cubicBezTo>
                    <a:pt x="1401" y="3709"/>
                    <a:pt x="1421" y="3624"/>
                    <a:pt x="1439" y="3557"/>
                  </a:cubicBezTo>
                  <a:cubicBezTo>
                    <a:pt x="1449" y="3509"/>
                    <a:pt x="1401" y="3481"/>
                    <a:pt x="1411" y="3433"/>
                  </a:cubicBezTo>
                  <a:cubicBezTo>
                    <a:pt x="1430" y="3357"/>
                    <a:pt x="1439" y="3328"/>
                    <a:pt x="1392" y="3252"/>
                  </a:cubicBezTo>
                  <a:cubicBezTo>
                    <a:pt x="1373" y="3233"/>
                    <a:pt x="1382" y="3214"/>
                    <a:pt x="1392" y="3195"/>
                  </a:cubicBezTo>
                  <a:cubicBezTo>
                    <a:pt x="1439" y="3185"/>
                    <a:pt x="1478" y="3252"/>
                    <a:pt x="1487" y="3233"/>
                  </a:cubicBezTo>
                  <a:cubicBezTo>
                    <a:pt x="1544" y="3157"/>
                    <a:pt x="1544" y="3157"/>
                    <a:pt x="1544" y="3157"/>
                  </a:cubicBezTo>
                  <a:cubicBezTo>
                    <a:pt x="1564" y="3147"/>
                    <a:pt x="1564" y="3099"/>
                    <a:pt x="1592" y="3080"/>
                  </a:cubicBezTo>
                  <a:cubicBezTo>
                    <a:pt x="1621" y="3071"/>
                    <a:pt x="1716" y="3071"/>
                    <a:pt x="1745" y="3090"/>
                  </a:cubicBezTo>
                  <a:cubicBezTo>
                    <a:pt x="1878" y="3166"/>
                    <a:pt x="1850" y="3052"/>
                    <a:pt x="1869" y="2966"/>
                  </a:cubicBezTo>
                  <a:cubicBezTo>
                    <a:pt x="1878" y="2899"/>
                    <a:pt x="1926" y="2889"/>
                    <a:pt x="1945" y="2842"/>
                  </a:cubicBezTo>
                  <a:cubicBezTo>
                    <a:pt x="1983" y="2746"/>
                    <a:pt x="1983" y="2746"/>
                    <a:pt x="1983" y="2746"/>
                  </a:cubicBezTo>
                  <a:cubicBezTo>
                    <a:pt x="2012" y="2670"/>
                    <a:pt x="1955" y="2546"/>
                    <a:pt x="1859" y="2565"/>
                  </a:cubicBezTo>
                  <a:cubicBezTo>
                    <a:pt x="1802" y="2575"/>
                    <a:pt x="1773" y="2661"/>
                    <a:pt x="1735" y="2699"/>
                  </a:cubicBezTo>
                  <a:cubicBezTo>
                    <a:pt x="1716" y="2727"/>
                    <a:pt x="1678" y="2718"/>
                    <a:pt x="1649" y="2746"/>
                  </a:cubicBezTo>
                  <a:cubicBezTo>
                    <a:pt x="1630" y="2766"/>
                    <a:pt x="1630" y="2851"/>
                    <a:pt x="1602" y="2851"/>
                  </a:cubicBezTo>
                  <a:cubicBezTo>
                    <a:pt x="1544" y="2851"/>
                    <a:pt x="1554" y="2718"/>
                    <a:pt x="1535" y="2680"/>
                  </a:cubicBezTo>
                  <a:cubicBezTo>
                    <a:pt x="1516" y="2594"/>
                    <a:pt x="1506" y="2508"/>
                    <a:pt x="1487" y="2422"/>
                  </a:cubicBezTo>
                  <a:cubicBezTo>
                    <a:pt x="1439" y="2374"/>
                    <a:pt x="1411" y="2336"/>
                    <a:pt x="1392" y="2279"/>
                  </a:cubicBezTo>
                  <a:cubicBezTo>
                    <a:pt x="1373" y="2222"/>
                    <a:pt x="1411" y="2193"/>
                    <a:pt x="1335" y="2184"/>
                  </a:cubicBezTo>
                  <a:cubicBezTo>
                    <a:pt x="1287" y="2174"/>
                    <a:pt x="1297" y="2145"/>
                    <a:pt x="1277" y="2107"/>
                  </a:cubicBezTo>
                  <a:cubicBezTo>
                    <a:pt x="1258" y="2060"/>
                    <a:pt x="1201" y="2060"/>
                    <a:pt x="1201" y="2003"/>
                  </a:cubicBezTo>
                  <a:cubicBezTo>
                    <a:pt x="1201" y="1936"/>
                    <a:pt x="1268" y="1917"/>
                    <a:pt x="1316" y="1898"/>
                  </a:cubicBezTo>
                  <a:cubicBezTo>
                    <a:pt x="1344" y="1878"/>
                    <a:pt x="1297" y="1831"/>
                    <a:pt x="1277" y="1831"/>
                  </a:cubicBezTo>
                  <a:cubicBezTo>
                    <a:pt x="1220" y="1812"/>
                    <a:pt x="1306" y="1764"/>
                    <a:pt x="1316" y="1755"/>
                  </a:cubicBezTo>
                  <a:cubicBezTo>
                    <a:pt x="1335" y="1716"/>
                    <a:pt x="1258" y="1678"/>
                    <a:pt x="1258" y="1631"/>
                  </a:cubicBezTo>
                  <a:cubicBezTo>
                    <a:pt x="1277" y="1516"/>
                    <a:pt x="1182" y="1583"/>
                    <a:pt x="1154" y="1516"/>
                  </a:cubicBezTo>
                  <a:cubicBezTo>
                    <a:pt x="1106" y="1421"/>
                    <a:pt x="1010" y="1478"/>
                    <a:pt x="944" y="1411"/>
                  </a:cubicBezTo>
                  <a:cubicBezTo>
                    <a:pt x="915" y="1383"/>
                    <a:pt x="905" y="1306"/>
                    <a:pt x="886" y="1259"/>
                  </a:cubicBezTo>
                  <a:cubicBezTo>
                    <a:pt x="858" y="1202"/>
                    <a:pt x="829" y="1154"/>
                    <a:pt x="763" y="1116"/>
                  </a:cubicBezTo>
                  <a:cubicBezTo>
                    <a:pt x="696" y="1077"/>
                    <a:pt x="591" y="1001"/>
                    <a:pt x="591" y="906"/>
                  </a:cubicBezTo>
                  <a:cubicBezTo>
                    <a:pt x="581" y="858"/>
                    <a:pt x="581" y="858"/>
                    <a:pt x="581" y="858"/>
                  </a:cubicBezTo>
                  <a:cubicBezTo>
                    <a:pt x="581" y="848"/>
                    <a:pt x="581" y="848"/>
                    <a:pt x="581" y="848"/>
                  </a:cubicBezTo>
                  <a:cubicBezTo>
                    <a:pt x="515" y="830"/>
                    <a:pt x="505" y="791"/>
                    <a:pt x="467" y="725"/>
                  </a:cubicBezTo>
                  <a:cubicBezTo>
                    <a:pt x="438" y="677"/>
                    <a:pt x="410" y="639"/>
                    <a:pt x="352" y="610"/>
                  </a:cubicBezTo>
                  <a:cubicBezTo>
                    <a:pt x="305" y="581"/>
                    <a:pt x="267" y="591"/>
                    <a:pt x="267" y="515"/>
                  </a:cubicBezTo>
                  <a:cubicBezTo>
                    <a:pt x="267" y="458"/>
                    <a:pt x="85" y="362"/>
                    <a:pt x="47" y="305"/>
                  </a:cubicBezTo>
                  <a:cubicBezTo>
                    <a:pt x="19" y="257"/>
                    <a:pt x="19" y="200"/>
                    <a:pt x="0" y="152"/>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85" name="Freeform 55"/>
            <p:cNvSpPr>
              <a:spLocks noChangeArrowheads="1"/>
            </p:cNvSpPr>
            <p:nvPr/>
          </p:nvSpPr>
          <p:spPr bwMode="auto">
            <a:xfrm>
              <a:off x="14294194" y="1024104"/>
              <a:ext cx="1315800" cy="2594547"/>
            </a:xfrm>
            <a:custGeom>
              <a:avLst/>
              <a:gdLst>
                <a:gd name="T0" fmla="*/ 2613 w 2652"/>
                <a:gd name="T1" fmla="*/ 0 h 5227"/>
                <a:gd name="T2" fmla="*/ 2012 w 2652"/>
                <a:gd name="T3" fmla="*/ 19 h 5227"/>
                <a:gd name="T4" fmla="*/ 1792 w 2652"/>
                <a:gd name="T5" fmla="*/ 277 h 5227"/>
                <a:gd name="T6" fmla="*/ 1745 w 2652"/>
                <a:gd name="T7" fmla="*/ 439 h 5227"/>
                <a:gd name="T8" fmla="*/ 1668 w 2652"/>
                <a:gd name="T9" fmla="*/ 715 h 5227"/>
                <a:gd name="T10" fmla="*/ 1468 w 2652"/>
                <a:gd name="T11" fmla="*/ 620 h 5227"/>
                <a:gd name="T12" fmla="*/ 1220 w 2652"/>
                <a:gd name="T13" fmla="*/ 677 h 5227"/>
                <a:gd name="T14" fmla="*/ 972 w 2652"/>
                <a:gd name="T15" fmla="*/ 839 h 5227"/>
                <a:gd name="T16" fmla="*/ 848 w 2652"/>
                <a:gd name="T17" fmla="*/ 763 h 5227"/>
                <a:gd name="T18" fmla="*/ 791 w 2652"/>
                <a:gd name="T19" fmla="*/ 820 h 5227"/>
                <a:gd name="T20" fmla="*/ 953 w 2652"/>
                <a:gd name="T21" fmla="*/ 1021 h 5227"/>
                <a:gd name="T22" fmla="*/ 1011 w 2652"/>
                <a:gd name="T23" fmla="*/ 1249 h 5227"/>
                <a:gd name="T24" fmla="*/ 1029 w 2652"/>
                <a:gd name="T25" fmla="*/ 1583 h 5227"/>
                <a:gd name="T26" fmla="*/ 1116 w 2652"/>
                <a:gd name="T27" fmla="*/ 1822 h 5227"/>
                <a:gd name="T28" fmla="*/ 1087 w 2652"/>
                <a:gd name="T29" fmla="*/ 1898 h 5227"/>
                <a:gd name="T30" fmla="*/ 867 w 2652"/>
                <a:gd name="T31" fmla="*/ 2012 h 5227"/>
                <a:gd name="T32" fmla="*/ 553 w 2652"/>
                <a:gd name="T33" fmla="*/ 1793 h 5227"/>
                <a:gd name="T34" fmla="*/ 324 w 2652"/>
                <a:gd name="T35" fmla="*/ 2022 h 5227"/>
                <a:gd name="T36" fmla="*/ 162 w 2652"/>
                <a:gd name="T37" fmla="*/ 2403 h 5227"/>
                <a:gd name="T38" fmla="*/ 209 w 2652"/>
                <a:gd name="T39" fmla="*/ 2690 h 5227"/>
                <a:gd name="T40" fmla="*/ 343 w 2652"/>
                <a:gd name="T41" fmla="*/ 2880 h 5227"/>
                <a:gd name="T42" fmla="*/ 228 w 2652"/>
                <a:gd name="T43" fmla="*/ 3023 h 5227"/>
                <a:gd name="T44" fmla="*/ 314 w 2652"/>
                <a:gd name="T45" fmla="*/ 3328 h 5227"/>
                <a:gd name="T46" fmla="*/ 276 w 2652"/>
                <a:gd name="T47" fmla="*/ 3491 h 5227"/>
                <a:gd name="T48" fmla="*/ 505 w 2652"/>
                <a:gd name="T49" fmla="*/ 3710 h 5227"/>
                <a:gd name="T50" fmla="*/ 238 w 2652"/>
                <a:gd name="T51" fmla="*/ 3967 h 5227"/>
                <a:gd name="T52" fmla="*/ 162 w 2652"/>
                <a:gd name="T53" fmla="*/ 4158 h 5227"/>
                <a:gd name="T54" fmla="*/ 257 w 2652"/>
                <a:gd name="T55" fmla="*/ 4378 h 5227"/>
                <a:gd name="T56" fmla="*/ 162 w 2652"/>
                <a:gd name="T57" fmla="*/ 4501 h 5227"/>
                <a:gd name="T58" fmla="*/ 381 w 2652"/>
                <a:gd name="T59" fmla="*/ 4645 h 5227"/>
                <a:gd name="T60" fmla="*/ 562 w 2652"/>
                <a:gd name="T61" fmla="*/ 4854 h 5227"/>
                <a:gd name="T62" fmla="*/ 562 w 2652"/>
                <a:gd name="T63" fmla="*/ 5074 h 5227"/>
                <a:gd name="T64" fmla="*/ 906 w 2652"/>
                <a:gd name="T65" fmla="*/ 5159 h 5227"/>
                <a:gd name="T66" fmla="*/ 934 w 2652"/>
                <a:gd name="T67" fmla="*/ 4969 h 5227"/>
                <a:gd name="T68" fmla="*/ 906 w 2652"/>
                <a:gd name="T69" fmla="*/ 4730 h 5227"/>
                <a:gd name="T70" fmla="*/ 896 w 2652"/>
                <a:gd name="T71" fmla="*/ 4158 h 5227"/>
                <a:gd name="T72" fmla="*/ 1144 w 2652"/>
                <a:gd name="T73" fmla="*/ 4177 h 5227"/>
                <a:gd name="T74" fmla="*/ 1258 w 2652"/>
                <a:gd name="T75" fmla="*/ 4215 h 5227"/>
                <a:gd name="T76" fmla="*/ 1449 w 2652"/>
                <a:gd name="T77" fmla="*/ 4025 h 5227"/>
                <a:gd name="T78" fmla="*/ 1373 w 2652"/>
                <a:gd name="T79" fmla="*/ 3786 h 5227"/>
                <a:gd name="T80" fmla="*/ 1335 w 2652"/>
                <a:gd name="T81" fmla="*/ 3500 h 5227"/>
                <a:gd name="T82" fmla="*/ 1125 w 2652"/>
                <a:gd name="T83" fmla="*/ 3252 h 5227"/>
                <a:gd name="T84" fmla="*/ 1287 w 2652"/>
                <a:gd name="T85" fmla="*/ 3081 h 5227"/>
                <a:gd name="T86" fmla="*/ 1573 w 2652"/>
                <a:gd name="T87" fmla="*/ 2890 h 5227"/>
                <a:gd name="T88" fmla="*/ 1850 w 2652"/>
                <a:gd name="T89" fmla="*/ 2632 h 5227"/>
                <a:gd name="T90" fmla="*/ 2050 w 2652"/>
                <a:gd name="T91" fmla="*/ 2623 h 5227"/>
                <a:gd name="T92" fmla="*/ 2241 w 2652"/>
                <a:gd name="T93" fmla="*/ 2899 h 5227"/>
                <a:gd name="T94" fmla="*/ 2298 w 2652"/>
                <a:gd name="T95" fmla="*/ 2775 h 5227"/>
                <a:gd name="T96" fmla="*/ 2288 w 2652"/>
                <a:gd name="T97" fmla="*/ 2585 h 5227"/>
                <a:gd name="T98" fmla="*/ 2346 w 2652"/>
                <a:gd name="T99" fmla="*/ 2251 h 5227"/>
                <a:gd name="T100" fmla="*/ 2393 w 2652"/>
                <a:gd name="T101" fmla="*/ 2060 h 5227"/>
                <a:gd name="T102" fmla="*/ 2250 w 2652"/>
                <a:gd name="T103" fmla="*/ 1812 h 5227"/>
                <a:gd name="T104" fmla="*/ 2260 w 2652"/>
                <a:gd name="T105" fmla="*/ 1326 h 5227"/>
                <a:gd name="T106" fmla="*/ 2231 w 2652"/>
                <a:gd name="T107" fmla="*/ 1106 h 5227"/>
                <a:gd name="T108" fmla="*/ 2355 w 2652"/>
                <a:gd name="T109" fmla="*/ 687 h 5227"/>
                <a:gd name="T110" fmla="*/ 2422 w 2652"/>
                <a:gd name="T111" fmla="*/ 382 h 5227"/>
                <a:gd name="T112" fmla="*/ 2546 w 2652"/>
                <a:gd name="T113" fmla="*/ 143 h 5227"/>
                <a:gd name="T114" fmla="*/ 2613 w 2652"/>
                <a:gd name="T115" fmla="*/ 0 h 5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652" h="5227">
                  <a:moveTo>
                    <a:pt x="2613" y="0"/>
                  </a:moveTo>
                  <a:lnTo>
                    <a:pt x="2613" y="0"/>
                  </a:lnTo>
                  <a:cubicBezTo>
                    <a:pt x="2517" y="96"/>
                    <a:pt x="2326" y="105"/>
                    <a:pt x="2222" y="76"/>
                  </a:cubicBezTo>
                  <a:cubicBezTo>
                    <a:pt x="2155" y="57"/>
                    <a:pt x="2079" y="19"/>
                    <a:pt x="2012" y="19"/>
                  </a:cubicBezTo>
                  <a:cubicBezTo>
                    <a:pt x="1945" y="19"/>
                    <a:pt x="1850" y="105"/>
                    <a:pt x="1802" y="143"/>
                  </a:cubicBezTo>
                  <a:cubicBezTo>
                    <a:pt x="1745" y="200"/>
                    <a:pt x="1840" y="229"/>
                    <a:pt x="1792" y="277"/>
                  </a:cubicBezTo>
                  <a:cubicBezTo>
                    <a:pt x="1735" y="324"/>
                    <a:pt x="1802" y="315"/>
                    <a:pt x="1773" y="363"/>
                  </a:cubicBezTo>
                  <a:cubicBezTo>
                    <a:pt x="1754" y="401"/>
                    <a:pt x="1745" y="401"/>
                    <a:pt x="1745" y="439"/>
                  </a:cubicBezTo>
                  <a:cubicBezTo>
                    <a:pt x="1735" y="572"/>
                    <a:pt x="1735" y="572"/>
                    <a:pt x="1735" y="572"/>
                  </a:cubicBezTo>
                  <a:cubicBezTo>
                    <a:pt x="1735" y="601"/>
                    <a:pt x="1697" y="715"/>
                    <a:pt x="1668" y="715"/>
                  </a:cubicBezTo>
                  <a:cubicBezTo>
                    <a:pt x="1621" y="715"/>
                    <a:pt x="1630" y="677"/>
                    <a:pt x="1602" y="668"/>
                  </a:cubicBezTo>
                  <a:cubicBezTo>
                    <a:pt x="1554" y="649"/>
                    <a:pt x="1516" y="649"/>
                    <a:pt x="1468" y="620"/>
                  </a:cubicBezTo>
                  <a:cubicBezTo>
                    <a:pt x="1421" y="601"/>
                    <a:pt x="1411" y="610"/>
                    <a:pt x="1383" y="658"/>
                  </a:cubicBezTo>
                  <a:cubicBezTo>
                    <a:pt x="1335" y="725"/>
                    <a:pt x="1278" y="687"/>
                    <a:pt x="1220" y="677"/>
                  </a:cubicBezTo>
                  <a:cubicBezTo>
                    <a:pt x="1163" y="677"/>
                    <a:pt x="1087" y="763"/>
                    <a:pt x="1011" y="773"/>
                  </a:cubicBezTo>
                  <a:cubicBezTo>
                    <a:pt x="991" y="792"/>
                    <a:pt x="982" y="820"/>
                    <a:pt x="972" y="839"/>
                  </a:cubicBezTo>
                  <a:lnTo>
                    <a:pt x="972" y="839"/>
                  </a:lnTo>
                  <a:cubicBezTo>
                    <a:pt x="925" y="839"/>
                    <a:pt x="906" y="734"/>
                    <a:pt x="848" y="763"/>
                  </a:cubicBezTo>
                  <a:cubicBezTo>
                    <a:pt x="820" y="782"/>
                    <a:pt x="810" y="811"/>
                    <a:pt x="791" y="820"/>
                  </a:cubicBezTo>
                  <a:lnTo>
                    <a:pt x="791" y="820"/>
                  </a:lnTo>
                  <a:cubicBezTo>
                    <a:pt x="810" y="868"/>
                    <a:pt x="867" y="906"/>
                    <a:pt x="906" y="925"/>
                  </a:cubicBezTo>
                  <a:cubicBezTo>
                    <a:pt x="934" y="944"/>
                    <a:pt x="944" y="992"/>
                    <a:pt x="953" y="1021"/>
                  </a:cubicBezTo>
                  <a:cubicBezTo>
                    <a:pt x="963" y="1049"/>
                    <a:pt x="991" y="1078"/>
                    <a:pt x="1001" y="1106"/>
                  </a:cubicBezTo>
                  <a:cubicBezTo>
                    <a:pt x="1020" y="1154"/>
                    <a:pt x="1011" y="1192"/>
                    <a:pt x="1011" y="1249"/>
                  </a:cubicBezTo>
                  <a:cubicBezTo>
                    <a:pt x="1001" y="1307"/>
                    <a:pt x="991" y="1383"/>
                    <a:pt x="1020" y="1440"/>
                  </a:cubicBezTo>
                  <a:cubicBezTo>
                    <a:pt x="1049" y="1488"/>
                    <a:pt x="1039" y="1535"/>
                    <a:pt x="1029" y="1583"/>
                  </a:cubicBezTo>
                  <a:cubicBezTo>
                    <a:pt x="1020" y="1622"/>
                    <a:pt x="991" y="1660"/>
                    <a:pt x="1011" y="1698"/>
                  </a:cubicBezTo>
                  <a:cubicBezTo>
                    <a:pt x="1029" y="1745"/>
                    <a:pt x="1096" y="1755"/>
                    <a:pt x="1116" y="1822"/>
                  </a:cubicBezTo>
                  <a:cubicBezTo>
                    <a:pt x="1116" y="1841"/>
                    <a:pt x="1106" y="1850"/>
                    <a:pt x="1096" y="1860"/>
                  </a:cubicBezTo>
                  <a:cubicBezTo>
                    <a:pt x="1096" y="1869"/>
                    <a:pt x="1096" y="1889"/>
                    <a:pt x="1087" y="1898"/>
                  </a:cubicBezTo>
                  <a:cubicBezTo>
                    <a:pt x="1077" y="1936"/>
                    <a:pt x="1029" y="1965"/>
                    <a:pt x="1001" y="1974"/>
                  </a:cubicBezTo>
                  <a:cubicBezTo>
                    <a:pt x="944" y="1993"/>
                    <a:pt x="925" y="2022"/>
                    <a:pt x="867" y="2012"/>
                  </a:cubicBezTo>
                  <a:cubicBezTo>
                    <a:pt x="810" y="2003"/>
                    <a:pt x="801" y="1974"/>
                    <a:pt x="734" y="1993"/>
                  </a:cubicBezTo>
                  <a:cubicBezTo>
                    <a:pt x="658" y="2012"/>
                    <a:pt x="572" y="1841"/>
                    <a:pt x="553" y="1793"/>
                  </a:cubicBezTo>
                  <a:cubicBezTo>
                    <a:pt x="505" y="1793"/>
                    <a:pt x="438" y="1774"/>
                    <a:pt x="429" y="1831"/>
                  </a:cubicBezTo>
                  <a:cubicBezTo>
                    <a:pt x="410" y="1907"/>
                    <a:pt x="362" y="1965"/>
                    <a:pt x="324" y="2022"/>
                  </a:cubicBezTo>
                  <a:cubicBezTo>
                    <a:pt x="295" y="2108"/>
                    <a:pt x="305" y="2174"/>
                    <a:pt x="228" y="2232"/>
                  </a:cubicBezTo>
                  <a:cubicBezTo>
                    <a:pt x="143" y="2289"/>
                    <a:pt x="143" y="2318"/>
                    <a:pt x="162" y="2403"/>
                  </a:cubicBezTo>
                  <a:cubicBezTo>
                    <a:pt x="171" y="2442"/>
                    <a:pt x="181" y="2480"/>
                    <a:pt x="181" y="2527"/>
                  </a:cubicBezTo>
                  <a:cubicBezTo>
                    <a:pt x="181" y="2585"/>
                    <a:pt x="152" y="2670"/>
                    <a:pt x="209" y="2690"/>
                  </a:cubicBezTo>
                  <a:cubicBezTo>
                    <a:pt x="257" y="2709"/>
                    <a:pt x="381" y="2756"/>
                    <a:pt x="391" y="2804"/>
                  </a:cubicBezTo>
                  <a:cubicBezTo>
                    <a:pt x="381" y="2823"/>
                    <a:pt x="362" y="2880"/>
                    <a:pt x="343" y="2880"/>
                  </a:cubicBezTo>
                  <a:cubicBezTo>
                    <a:pt x="324" y="2890"/>
                    <a:pt x="305" y="2880"/>
                    <a:pt x="286" y="2899"/>
                  </a:cubicBezTo>
                  <a:cubicBezTo>
                    <a:pt x="257" y="2937"/>
                    <a:pt x="257" y="2995"/>
                    <a:pt x="228" y="3023"/>
                  </a:cubicBezTo>
                  <a:cubicBezTo>
                    <a:pt x="209" y="3052"/>
                    <a:pt x="171" y="3033"/>
                    <a:pt x="181" y="3081"/>
                  </a:cubicBezTo>
                  <a:cubicBezTo>
                    <a:pt x="190" y="3166"/>
                    <a:pt x="448" y="3252"/>
                    <a:pt x="314" y="3328"/>
                  </a:cubicBezTo>
                  <a:cubicBezTo>
                    <a:pt x="286" y="3348"/>
                    <a:pt x="257" y="3309"/>
                    <a:pt x="238" y="3357"/>
                  </a:cubicBezTo>
                  <a:cubicBezTo>
                    <a:pt x="228" y="3395"/>
                    <a:pt x="267" y="3462"/>
                    <a:pt x="276" y="3491"/>
                  </a:cubicBezTo>
                  <a:cubicBezTo>
                    <a:pt x="286" y="3529"/>
                    <a:pt x="286" y="3576"/>
                    <a:pt x="305" y="3605"/>
                  </a:cubicBezTo>
                  <a:cubicBezTo>
                    <a:pt x="324" y="3691"/>
                    <a:pt x="486" y="3662"/>
                    <a:pt x="505" y="3710"/>
                  </a:cubicBezTo>
                  <a:cubicBezTo>
                    <a:pt x="515" y="3767"/>
                    <a:pt x="429" y="3882"/>
                    <a:pt x="381" y="3882"/>
                  </a:cubicBezTo>
                  <a:cubicBezTo>
                    <a:pt x="333" y="3891"/>
                    <a:pt x="276" y="3977"/>
                    <a:pt x="238" y="3967"/>
                  </a:cubicBezTo>
                  <a:cubicBezTo>
                    <a:pt x="171" y="3939"/>
                    <a:pt x="76" y="3891"/>
                    <a:pt x="38" y="3987"/>
                  </a:cubicBezTo>
                  <a:cubicBezTo>
                    <a:pt x="0" y="4072"/>
                    <a:pt x="162" y="4082"/>
                    <a:pt x="162" y="4158"/>
                  </a:cubicBezTo>
                  <a:cubicBezTo>
                    <a:pt x="162" y="4215"/>
                    <a:pt x="200" y="4225"/>
                    <a:pt x="248" y="4234"/>
                  </a:cubicBezTo>
                  <a:cubicBezTo>
                    <a:pt x="257" y="4244"/>
                    <a:pt x="257" y="4358"/>
                    <a:pt x="257" y="4378"/>
                  </a:cubicBezTo>
                  <a:cubicBezTo>
                    <a:pt x="257" y="4444"/>
                    <a:pt x="209" y="4473"/>
                    <a:pt x="162" y="4501"/>
                  </a:cubicBezTo>
                  <a:lnTo>
                    <a:pt x="162" y="4501"/>
                  </a:lnTo>
                  <a:cubicBezTo>
                    <a:pt x="171" y="4521"/>
                    <a:pt x="190" y="4587"/>
                    <a:pt x="200" y="4606"/>
                  </a:cubicBezTo>
                  <a:cubicBezTo>
                    <a:pt x="238" y="4683"/>
                    <a:pt x="314" y="4673"/>
                    <a:pt x="381" y="4645"/>
                  </a:cubicBezTo>
                  <a:cubicBezTo>
                    <a:pt x="419" y="4625"/>
                    <a:pt x="486" y="4568"/>
                    <a:pt x="515" y="4625"/>
                  </a:cubicBezTo>
                  <a:cubicBezTo>
                    <a:pt x="543" y="4683"/>
                    <a:pt x="600" y="4797"/>
                    <a:pt x="562" y="4854"/>
                  </a:cubicBezTo>
                  <a:cubicBezTo>
                    <a:pt x="524" y="4902"/>
                    <a:pt x="495" y="4892"/>
                    <a:pt x="534" y="4950"/>
                  </a:cubicBezTo>
                  <a:cubicBezTo>
                    <a:pt x="572" y="4997"/>
                    <a:pt x="543" y="5026"/>
                    <a:pt x="562" y="5074"/>
                  </a:cubicBezTo>
                  <a:cubicBezTo>
                    <a:pt x="629" y="5121"/>
                    <a:pt x="629" y="5226"/>
                    <a:pt x="734" y="5169"/>
                  </a:cubicBezTo>
                  <a:cubicBezTo>
                    <a:pt x="782" y="5150"/>
                    <a:pt x="858" y="5179"/>
                    <a:pt x="906" y="5159"/>
                  </a:cubicBezTo>
                  <a:cubicBezTo>
                    <a:pt x="953" y="5150"/>
                    <a:pt x="972" y="5093"/>
                    <a:pt x="963" y="5054"/>
                  </a:cubicBezTo>
                  <a:cubicBezTo>
                    <a:pt x="963" y="5017"/>
                    <a:pt x="944" y="4997"/>
                    <a:pt x="934" y="4969"/>
                  </a:cubicBezTo>
                  <a:cubicBezTo>
                    <a:pt x="934" y="4940"/>
                    <a:pt x="963" y="4912"/>
                    <a:pt x="944" y="4873"/>
                  </a:cubicBezTo>
                  <a:cubicBezTo>
                    <a:pt x="906" y="4826"/>
                    <a:pt x="906" y="4788"/>
                    <a:pt x="906" y="4730"/>
                  </a:cubicBezTo>
                  <a:cubicBezTo>
                    <a:pt x="906" y="4635"/>
                    <a:pt x="925" y="4540"/>
                    <a:pt x="915" y="4444"/>
                  </a:cubicBezTo>
                  <a:cubicBezTo>
                    <a:pt x="906" y="4396"/>
                    <a:pt x="829" y="4187"/>
                    <a:pt x="896" y="4158"/>
                  </a:cubicBezTo>
                  <a:cubicBezTo>
                    <a:pt x="906" y="4149"/>
                    <a:pt x="934" y="4187"/>
                    <a:pt x="944" y="4187"/>
                  </a:cubicBezTo>
                  <a:cubicBezTo>
                    <a:pt x="1001" y="4263"/>
                    <a:pt x="1077" y="4177"/>
                    <a:pt x="1144" y="4177"/>
                  </a:cubicBezTo>
                  <a:lnTo>
                    <a:pt x="1144" y="4177"/>
                  </a:lnTo>
                  <a:cubicBezTo>
                    <a:pt x="1258" y="4215"/>
                    <a:pt x="1258" y="4215"/>
                    <a:pt x="1258" y="4215"/>
                  </a:cubicBezTo>
                  <a:cubicBezTo>
                    <a:pt x="1316" y="4225"/>
                    <a:pt x="1278" y="4120"/>
                    <a:pt x="1354" y="4187"/>
                  </a:cubicBezTo>
                  <a:cubicBezTo>
                    <a:pt x="1459" y="4282"/>
                    <a:pt x="1459" y="4072"/>
                    <a:pt x="1449" y="4025"/>
                  </a:cubicBezTo>
                  <a:cubicBezTo>
                    <a:pt x="1449" y="3977"/>
                    <a:pt x="1440" y="3891"/>
                    <a:pt x="1392" y="3872"/>
                  </a:cubicBezTo>
                  <a:cubicBezTo>
                    <a:pt x="1316" y="3843"/>
                    <a:pt x="1363" y="3834"/>
                    <a:pt x="1373" y="3786"/>
                  </a:cubicBezTo>
                  <a:cubicBezTo>
                    <a:pt x="1383" y="3748"/>
                    <a:pt x="1373" y="3720"/>
                    <a:pt x="1354" y="3691"/>
                  </a:cubicBezTo>
                  <a:cubicBezTo>
                    <a:pt x="1335" y="3643"/>
                    <a:pt x="1354" y="3557"/>
                    <a:pt x="1335" y="3500"/>
                  </a:cubicBezTo>
                  <a:cubicBezTo>
                    <a:pt x="1306" y="3414"/>
                    <a:pt x="1278" y="3405"/>
                    <a:pt x="1230" y="3338"/>
                  </a:cubicBezTo>
                  <a:cubicBezTo>
                    <a:pt x="1182" y="3309"/>
                    <a:pt x="1154" y="3290"/>
                    <a:pt x="1125" y="3252"/>
                  </a:cubicBezTo>
                  <a:cubicBezTo>
                    <a:pt x="1134" y="3224"/>
                    <a:pt x="1192" y="3214"/>
                    <a:pt x="1192" y="3176"/>
                  </a:cubicBezTo>
                  <a:cubicBezTo>
                    <a:pt x="1201" y="3090"/>
                    <a:pt x="1192" y="3081"/>
                    <a:pt x="1287" y="3081"/>
                  </a:cubicBezTo>
                  <a:cubicBezTo>
                    <a:pt x="1335" y="3081"/>
                    <a:pt x="1363" y="3014"/>
                    <a:pt x="1392" y="2985"/>
                  </a:cubicBezTo>
                  <a:cubicBezTo>
                    <a:pt x="1440" y="2937"/>
                    <a:pt x="1535" y="2937"/>
                    <a:pt x="1573" y="2890"/>
                  </a:cubicBezTo>
                  <a:cubicBezTo>
                    <a:pt x="1621" y="2832"/>
                    <a:pt x="1621" y="2766"/>
                    <a:pt x="1688" y="2709"/>
                  </a:cubicBezTo>
                  <a:cubicBezTo>
                    <a:pt x="1754" y="2699"/>
                    <a:pt x="1792" y="2661"/>
                    <a:pt x="1850" y="2632"/>
                  </a:cubicBezTo>
                  <a:cubicBezTo>
                    <a:pt x="1888" y="2613"/>
                    <a:pt x="1945" y="2518"/>
                    <a:pt x="1993" y="2518"/>
                  </a:cubicBezTo>
                  <a:cubicBezTo>
                    <a:pt x="2002" y="2556"/>
                    <a:pt x="2002" y="2604"/>
                    <a:pt x="2050" y="2623"/>
                  </a:cubicBezTo>
                  <a:cubicBezTo>
                    <a:pt x="2136" y="2670"/>
                    <a:pt x="2059" y="2728"/>
                    <a:pt x="2088" y="2785"/>
                  </a:cubicBezTo>
                  <a:cubicBezTo>
                    <a:pt x="2117" y="2842"/>
                    <a:pt x="2184" y="2871"/>
                    <a:pt x="2241" y="2899"/>
                  </a:cubicBezTo>
                  <a:lnTo>
                    <a:pt x="2241" y="2899"/>
                  </a:lnTo>
                  <a:cubicBezTo>
                    <a:pt x="2269" y="2871"/>
                    <a:pt x="2326" y="2804"/>
                    <a:pt x="2298" y="2775"/>
                  </a:cubicBezTo>
                  <a:cubicBezTo>
                    <a:pt x="2260" y="2737"/>
                    <a:pt x="2250" y="2728"/>
                    <a:pt x="2279" y="2670"/>
                  </a:cubicBezTo>
                  <a:cubicBezTo>
                    <a:pt x="2288" y="2651"/>
                    <a:pt x="2298" y="2613"/>
                    <a:pt x="2288" y="2585"/>
                  </a:cubicBezTo>
                  <a:cubicBezTo>
                    <a:pt x="2279" y="2527"/>
                    <a:pt x="2326" y="2489"/>
                    <a:pt x="2326" y="2432"/>
                  </a:cubicBezTo>
                  <a:cubicBezTo>
                    <a:pt x="2326" y="2375"/>
                    <a:pt x="2307" y="2318"/>
                    <a:pt x="2346" y="2251"/>
                  </a:cubicBezTo>
                  <a:cubicBezTo>
                    <a:pt x="2393" y="2060"/>
                    <a:pt x="2393" y="2060"/>
                    <a:pt x="2393" y="2060"/>
                  </a:cubicBezTo>
                  <a:lnTo>
                    <a:pt x="2393" y="2060"/>
                  </a:lnTo>
                  <a:cubicBezTo>
                    <a:pt x="2374" y="2022"/>
                    <a:pt x="2374" y="1965"/>
                    <a:pt x="2346" y="1927"/>
                  </a:cubicBezTo>
                  <a:cubicBezTo>
                    <a:pt x="2250" y="1812"/>
                    <a:pt x="2250" y="1812"/>
                    <a:pt x="2250" y="1812"/>
                  </a:cubicBezTo>
                  <a:cubicBezTo>
                    <a:pt x="2155" y="1698"/>
                    <a:pt x="2307" y="1640"/>
                    <a:pt x="2269" y="1507"/>
                  </a:cubicBezTo>
                  <a:cubicBezTo>
                    <a:pt x="2250" y="1450"/>
                    <a:pt x="2279" y="1373"/>
                    <a:pt x="2260" y="1326"/>
                  </a:cubicBezTo>
                  <a:cubicBezTo>
                    <a:pt x="2241" y="1278"/>
                    <a:pt x="2231" y="1278"/>
                    <a:pt x="2231" y="1230"/>
                  </a:cubicBezTo>
                  <a:cubicBezTo>
                    <a:pt x="2231" y="1173"/>
                    <a:pt x="2202" y="1173"/>
                    <a:pt x="2231" y="1106"/>
                  </a:cubicBezTo>
                  <a:cubicBezTo>
                    <a:pt x="2288" y="992"/>
                    <a:pt x="2126" y="1001"/>
                    <a:pt x="2164" y="887"/>
                  </a:cubicBezTo>
                  <a:cubicBezTo>
                    <a:pt x="2193" y="792"/>
                    <a:pt x="2307" y="773"/>
                    <a:pt x="2355" y="687"/>
                  </a:cubicBezTo>
                  <a:cubicBezTo>
                    <a:pt x="2384" y="620"/>
                    <a:pt x="2365" y="553"/>
                    <a:pt x="2374" y="487"/>
                  </a:cubicBezTo>
                  <a:cubicBezTo>
                    <a:pt x="2374" y="448"/>
                    <a:pt x="2422" y="420"/>
                    <a:pt x="2422" y="382"/>
                  </a:cubicBezTo>
                  <a:cubicBezTo>
                    <a:pt x="2422" y="334"/>
                    <a:pt x="2441" y="296"/>
                    <a:pt x="2470" y="258"/>
                  </a:cubicBezTo>
                  <a:cubicBezTo>
                    <a:pt x="2489" y="229"/>
                    <a:pt x="2536" y="181"/>
                    <a:pt x="2546" y="143"/>
                  </a:cubicBezTo>
                  <a:cubicBezTo>
                    <a:pt x="2565" y="76"/>
                    <a:pt x="2613" y="105"/>
                    <a:pt x="2651" y="57"/>
                  </a:cubicBezTo>
                  <a:cubicBezTo>
                    <a:pt x="2613" y="0"/>
                    <a:pt x="2613" y="0"/>
                    <a:pt x="2613" y="0"/>
                  </a:cubicBezTo>
                </a:path>
              </a:pathLst>
            </a:custGeom>
            <a:grpFill/>
            <a:ln w="28575" cap="flat" cmpd="sng">
              <a:solidFill>
                <a:schemeClr val="bg1"/>
              </a:solidFill>
              <a:bevel/>
              <a:headEnd/>
              <a:tailEnd/>
            </a:ln>
            <a:effectLst/>
          </p:spPr>
          <p:txBody>
            <a:bodyPr wrap="none" anchor="ctr"/>
            <a:lstStyle/>
            <a:p>
              <a:endParaRPr lang="en-US">
                <a:latin typeface="Poppins Light" charset="0"/>
              </a:endParaRPr>
            </a:p>
          </p:txBody>
        </p:sp>
        <p:sp>
          <p:nvSpPr>
            <p:cNvPr id="86" name="Freeform 56"/>
            <p:cNvSpPr>
              <a:spLocks noChangeArrowheads="1"/>
            </p:cNvSpPr>
            <p:nvPr/>
          </p:nvSpPr>
          <p:spPr bwMode="auto">
            <a:xfrm>
              <a:off x="15261888" y="7614474"/>
              <a:ext cx="744379" cy="1453823"/>
            </a:xfrm>
            <a:custGeom>
              <a:avLst/>
              <a:gdLst>
                <a:gd name="T0" fmla="*/ 0 w 1498"/>
                <a:gd name="T1" fmla="*/ 2804 h 2929"/>
                <a:gd name="T2" fmla="*/ 0 w 1498"/>
                <a:gd name="T3" fmla="*/ 2804 h 2929"/>
                <a:gd name="T4" fmla="*/ 95 w 1498"/>
                <a:gd name="T5" fmla="*/ 2880 h 2929"/>
                <a:gd name="T6" fmla="*/ 229 w 1498"/>
                <a:gd name="T7" fmla="*/ 2919 h 2929"/>
                <a:gd name="T8" fmla="*/ 324 w 1498"/>
                <a:gd name="T9" fmla="*/ 2909 h 2929"/>
                <a:gd name="T10" fmla="*/ 467 w 1498"/>
                <a:gd name="T11" fmla="*/ 2899 h 2929"/>
                <a:gd name="T12" fmla="*/ 620 w 1498"/>
                <a:gd name="T13" fmla="*/ 2871 h 2929"/>
                <a:gd name="T14" fmla="*/ 620 w 1498"/>
                <a:gd name="T15" fmla="*/ 2871 h 2929"/>
                <a:gd name="T16" fmla="*/ 677 w 1498"/>
                <a:gd name="T17" fmla="*/ 2499 h 2929"/>
                <a:gd name="T18" fmla="*/ 744 w 1498"/>
                <a:gd name="T19" fmla="*/ 2508 h 2929"/>
                <a:gd name="T20" fmla="*/ 706 w 1498"/>
                <a:gd name="T21" fmla="*/ 2432 h 2929"/>
                <a:gd name="T22" fmla="*/ 715 w 1498"/>
                <a:gd name="T23" fmla="*/ 2298 h 2929"/>
                <a:gd name="T24" fmla="*/ 1116 w 1498"/>
                <a:gd name="T25" fmla="*/ 1545 h 2929"/>
                <a:gd name="T26" fmla="*/ 1135 w 1498"/>
                <a:gd name="T27" fmla="*/ 1354 h 2929"/>
                <a:gd name="T28" fmla="*/ 1268 w 1498"/>
                <a:gd name="T29" fmla="*/ 1059 h 2929"/>
                <a:gd name="T30" fmla="*/ 1469 w 1498"/>
                <a:gd name="T31" fmla="*/ 820 h 2929"/>
                <a:gd name="T32" fmla="*/ 1449 w 1498"/>
                <a:gd name="T33" fmla="*/ 677 h 2929"/>
                <a:gd name="T34" fmla="*/ 1469 w 1498"/>
                <a:gd name="T35" fmla="*/ 477 h 2929"/>
                <a:gd name="T36" fmla="*/ 1421 w 1498"/>
                <a:gd name="T37" fmla="*/ 0 h 2929"/>
                <a:gd name="T38" fmla="*/ 1421 w 1498"/>
                <a:gd name="T39" fmla="*/ 0 h 2929"/>
                <a:gd name="T40" fmla="*/ 1182 w 1498"/>
                <a:gd name="T41" fmla="*/ 19 h 2929"/>
                <a:gd name="T42" fmla="*/ 982 w 1498"/>
                <a:gd name="T43" fmla="*/ 58 h 2929"/>
                <a:gd name="T44" fmla="*/ 887 w 1498"/>
                <a:gd name="T45" fmla="*/ 19 h 2929"/>
                <a:gd name="T46" fmla="*/ 763 w 1498"/>
                <a:gd name="T47" fmla="*/ 115 h 2929"/>
                <a:gd name="T48" fmla="*/ 677 w 1498"/>
                <a:gd name="T49" fmla="*/ 115 h 2929"/>
                <a:gd name="T50" fmla="*/ 582 w 1498"/>
                <a:gd name="T51" fmla="*/ 105 h 2929"/>
                <a:gd name="T52" fmla="*/ 486 w 1498"/>
                <a:gd name="T53" fmla="*/ 115 h 2929"/>
                <a:gd name="T54" fmla="*/ 486 w 1498"/>
                <a:gd name="T55" fmla="*/ 115 h 2929"/>
                <a:gd name="T56" fmla="*/ 486 w 1498"/>
                <a:gd name="T57" fmla="*/ 162 h 2929"/>
                <a:gd name="T58" fmla="*/ 477 w 1498"/>
                <a:gd name="T59" fmla="*/ 248 h 2929"/>
                <a:gd name="T60" fmla="*/ 467 w 1498"/>
                <a:gd name="T61" fmla="*/ 343 h 2929"/>
                <a:gd name="T62" fmla="*/ 496 w 1498"/>
                <a:gd name="T63" fmla="*/ 534 h 2929"/>
                <a:gd name="T64" fmla="*/ 563 w 1498"/>
                <a:gd name="T65" fmla="*/ 620 h 2929"/>
                <a:gd name="T66" fmla="*/ 572 w 1498"/>
                <a:gd name="T67" fmla="*/ 734 h 2929"/>
                <a:gd name="T68" fmla="*/ 582 w 1498"/>
                <a:gd name="T69" fmla="*/ 849 h 2929"/>
                <a:gd name="T70" fmla="*/ 610 w 1498"/>
                <a:gd name="T71" fmla="*/ 935 h 2929"/>
                <a:gd name="T72" fmla="*/ 687 w 1498"/>
                <a:gd name="T73" fmla="*/ 963 h 2929"/>
                <a:gd name="T74" fmla="*/ 668 w 1498"/>
                <a:gd name="T75" fmla="*/ 1049 h 2929"/>
                <a:gd name="T76" fmla="*/ 715 w 1498"/>
                <a:gd name="T77" fmla="*/ 1106 h 2929"/>
                <a:gd name="T78" fmla="*/ 801 w 1498"/>
                <a:gd name="T79" fmla="*/ 1373 h 2929"/>
                <a:gd name="T80" fmla="*/ 877 w 1498"/>
                <a:gd name="T81" fmla="*/ 1450 h 2929"/>
                <a:gd name="T82" fmla="*/ 830 w 1498"/>
                <a:gd name="T83" fmla="*/ 1583 h 2929"/>
                <a:gd name="T84" fmla="*/ 773 w 1498"/>
                <a:gd name="T85" fmla="*/ 1679 h 2929"/>
                <a:gd name="T86" fmla="*/ 706 w 1498"/>
                <a:gd name="T87" fmla="*/ 1764 h 2929"/>
                <a:gd name="T88" fmla="*/ 563 w 1498"/>
                <a:gd name="T89" fmla="*/ 1822 h 2929"/>
                <a:gd name="T90" fmla="*/ 534 w 1498"/>
                <a:gd name="T91" fmla="*/ 1993 h 2929"/>
                <a:gd name="T92" fmla="*/ 439 w 1498"/>
                <a:gd name="T93" fmla="*/ 2117 h 2929"/>
                <a:gd name="T94" fmla="*/ 343 w 1498"/>
                <a:gd name="T95" fmla="*/ 2260 h 2929"/>
                <a:gd name="T96" fmla="*/ 277 w 1498"/>
                <a:gd name="T97" fmla="*/ 2413 h 2929"/>
                <a:gd name="T98" fmla="*/ 191 w 1498"/>
                <a:gd name="T99" fmla="*/ 2508 h 2929"/>
                <a:gd name="T100" fmla="*/ 143 w 1498"/>
                <a:gd name="T101" fmla="*/ 2623 h 2929"/>
                <a:gd name="T102" fmla="*/ 76 w 1498"/>
                <a:gd name="T103" fmla="*/ 2699 h 2929"/>
                <a:gd name="T104" fmla="*/ 38 w 1498"/>
                <a:gd name="T105" fmla="*/ 2775 h 2929"/>
                <a:gd name="T106" fmla="*/ 0 w 1498"/>
                <a:gd name="T107" fmla="*/ 2804 h 29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498" h="2929">
                  <a:moveTo>
                    <a:pt x="0" y="2804"/>
                  </a:moveTo>
                  <a:lnTo>
                    <a:pt x="0" y="2804"/>
                  </a:lnTo>
                  <a:cubicBezTo>
                    <a:pt x="95" y="2880"/>
                    <a:pt x="95" y="2880"/>
                    <a:pt x="95" y="2880"/>
                  </a:cubicBezTo>
                  <a:cubicBezTo>
                    <a:pt x="143" y="2899"/>
                    <a:pt x="181" y="2919"/>
                    <a:pt x="229" y="2919"/>
                  </a:cubicBezTo>
                  <a:cubicBezTo>
                    <a:pt x="257" y="2919"/>
                    <a:pt x="296" y="2899"/>
                    <a:pt x="324" y="2909"/>
                  </a:cubicBezTo>
                  <a:cubicBezTo>
                    <a:pt x="381" y="2919"/>
                    <a:pt x="410" y="2928"/>
                    <a:pt x="467" y="2899"/>
                  </a:cubicBezTo>
                  <a:cubicBezTo>
                    <a:pt x="506" y="2880"/>
                    <a:pt x="563" y="2871"/>
                    <a:pt x="620" y="2871"/>
                  </a:cubicBezTo>
                  <a:lnTo>
                    <a:pt x="620" y="2871"/>
                  </a:lnTo>
                  <a:cubicBezTo>
                    <a:pt x="620" y="2747"/>
                    <a:pt x="534" y="2585"/>
                    <a:pt x="677" y="2499"/>
                  </a:cubicBezTo>
                  <a:cubicBezTo>
                    <a:pt x="706" y="2489"/>
                    <a:pt x="734" y="2518"/>
                    <a:pt x="744" y="2508"/>
                  </a:cubicBezTo>
                  <a:cubicBezTo>
                    <a:pt x="753" y="2499"/>
                    <a:pt x="706" y="2442"/>
                    <a:pt x="706" y="2432"/>
                  </a:cubicBezTo>
                  <a:cubicBezTo>
                    <a:pt x="687" y="2394"/>
                    <a:pt x="715" y="2337"/>
                    <a:pt x="715" y="2298"/>
                  </a:cubicBezTo>
                  <a:cubicBezTo>
                    <a:pt x="792" y="2051"/>
                    <a:pt x="935" y="1726"/>
                    <a:pt x="1116" y="1545"/>
                  </a:cubicBezTo>
                  <a:cubicBezTo>
                    <a:pt x="1144" y="1517"/>
                    <a:pt x="1135" y="1393"/>
                    <a:pt x="1135" y="1354"/>
                  </a:cubicBezTo>
                  <a:cubicBezTo>
                    <a:pt x="1144" y="1240"/>
                    <a:pt x="1221" y="1145"/>
                    <a:pt x="1268" y="1059"/>
                  </a:cubicBezTo>
                  <a:cubicBezTo>
                    <a:pt x="1326" y="963"/>
                    <a:pt x="1411" y="906"/>
                    <a:pt x="1469" y="820"/>
                  </a:cubicBezTo>
                  <a:cubicBezTo>
                    <a:pt x="1497" y="773"/>
                    <a:pt x="1459" y="725"/>
                    <a:pt x="1449" y="677"/>
                  </a:cubicBezTo>
                  <a:cubicBezTo>
                    <a:pt x="1421" y="601"/>
                    <a:pt x="1431" y="553"/>
                    <a:pt x="1469" y="477"/>
                  </a:cubicBezTo>
                  <a:cubicBezTo>
                    <a:pt x="1440" y="315"/>
                    <a:pt x="1421" y="153"/>
                    <a:pt x="1421" y="0"/>
                  </a:cubicBezTo>
                  <a:lnTo>
                    <a:pt x="1421" y="0"/>
                  </a:lnTo>
                  <a:cubicBezTo>
                    <a:pt x="1354" y="0"/>
                    <a:pt x="1249" y="10"/>
                    <a:pt x="1182" y="19"/>
                  </a:cubicBezTo>
                  <a:cubicBezTo>
                    <a:pt x="1116" y="29"/>
                    <a:pt x="1040" y="67"/>
                    <a:pt x="982" y="58"/>
                  </a:cubicBezTo>
                  <a:cubicBezTo>
                    <a:pt x="944" y="58"/>
                    <a:pt x="915" y="10"/>
                    <a:pt x="887" y="19"/>
                  </a:cubicBezTo>
                  <a:cubicBezTo>
                    <a:pt x="811" y="19"/>
                    <a:pt x="820" y="105"/>
                    <a:pt x="763" y="115"/>
                  </a:cubicBezTo>
                  <a:cubicBezTo>
                    <a:pt x="734" y="124"/>
                    <a:pt x="696" y="105"/>
                    <a:pt x="677" y="115"/>
                  </a:cubicBezTo>
                  <a:cubicBezTo>
                    <a:pt x="639" y="134"/>
                    <a:pt x="620" y="134"/>
                    <a:pt x="582" y="105"/>
                  </a:cubicBezTo>
                  <a:cubicBezTo>
                    <a:pt x="486" y="115"/>
                    <a:pt x="486" y="115"/>
                    <a:pt x="486" y="115"/>
                  </a:cubicBezTo>
                  <a:lnTo>
                    <a:pt x="486" y="115"/>
                  </a:lnTo>
                  <a:cubicBezTo>
                    <a:pt x="486" y="134"/>
                    <a:pt x="486" y="143"/>
                    <a:pt x="486" y="162"/>
                  </a:cubicBezTo>
                  <a:cubicBezTo>
                    <a:pt x="477" y="191"/>
                    <a:pt x="477" y="220"/>
                    <a:pt x="477" y="248"/>
                  </a:cubicBezTo>
                  <a:cubicBezTo>
                    <a:pt x="477" y="286"/>
                    <a:pt x="410" y="286"/>
                    <a:pt x="467" y="343"/>
                  </a:cubicBezTo>
                  <a:cubicBezTo>
                    <a:pt x="563" y="429"/>
                    <a:pt x="458" y="448"/>
                    <a:pt x="496" y="534"/>
                  </a:cubicBezTo>
                  <a:cubicBezTo>
                    <a:pt x="515" y="563"/>
                    <a:pt x="544" y="582"/>
                    <a:pt x="563" y="620"/>
                  </a:cubicBezTo>
                  <a:cubicBezTo>
                    <a:pt x="572" y="649"/>
                    <a:pt x="563" y="696"/>
                    <a:pt x="572" y="734"/>
                  </a:cubicBezTo>
                  <a:cubicBezTo>
                    <a:pt x="601" y="801"/>
                    <a:pt x="572" y="792"/>
                    <a:pt x="582" y="849"/>
                  </a:cubicBezTo>
                  <a:cubicBezTo>
                    <a:pt x="582" y="868"/>
                    <a:pt x="591" y="925"/>
                    <a:pt x="610" y="935"/>
                  </a:cubicBezTo>
                  <a:cubicBezTo>
                    <a:pt x="639" y="944"/>
                    <a:pt x="687" y="916"/>
                    <a:pt x="687" y="963"/>
                  </a:cubicBezTo>
                  <a:cubicBezTo>
                    <a:pt x="687" y="982"/>
                    <a:pt x="668" y="1011"/>
                    <a:pt x="668" y="1049"/>
                  </a:cubicBezTo>
                  <a:cubicBezTo>
                    <a:pt x="668" y="1087"/>
                    <a:pt x="687" y="1087"/>
                    <a:pt x="715" y="1106"/>
                  </a:cubicBezTo>
                  <a:cubicBezTo>
                    <a:pt x="792" y="1126"/>
                    <a:pt x="734" y="1307"/>
                    <a:pt x="801" y="1373"/>
                  </a:cubicBezTo>
                  <a:cubicBezTo>
                    <a:pt x="811" y="1383"/>
                    <a:pt x="897" y="1421"/>
                    <a:pt x="877" y="1450"/>
                  </a:cubicBezTo>
                  <a:cubicBezTo>
                    <a:pt x="839" y="1497"/>
                    <a:pt x="830" y="1517"/>
                    <a:pt x="830" y="1583"/>
                  </a:cubicBezTo>
                  <a:cubicBezTo>
                    <a:pt x="820" y="1612"/>
                    <a:pt x="792" y="1650"/>
                    <a:pt x="773" y="1679"/>
                  </a:cubicBezTo>
                  <a:cubicBezTo>
                    <a:pt x="763" y="1707"/>
                    <a:pt x="744" y="1755"/>
                    <a:pt x="706" y="1764"/>
                  </a:cubicBezTo>
                  <a:cubicBezTo>
                    <a:pt x="639" y="1774"/>
                    <a:pt x="591" y="1707"/>
                    <a:pt x="563" y="1822"/>
                  </a:cubicBezTo>
                  <a:cubicBezTo>
                    <a:pt x="553" y="1879"/>
                    <a:pt x="563" y="1936"/>
                    <a:pt x="534" y="1993"/>
                  </a:cubicBezTo>
                  <a:cubicBezTo>
                    <a:pt x="486" y="2070"/>
                    <a:pt x="439" y="1984"/>
                    <a:pt x="439" y="2117"/>
                  </a:cubicBezTo>
                  <a:cubicBezTo>
                    <a:pt x="439" y="2222"/>
                    <a:pt x="391" y="2194"/>
                    <a:pt x="343" y="2260"/>
                  </a:cubicBezTo>
                  <a:cubicBezTo>
                    <a:pt x="324" y="2298"/>
                    <a:pt x="305" y="2384"/>
                    <a:pt x="277" y="2413"/>
                  </a:cubicBezTo>
                  <a:cubicBezTo>
                    <a:pt x="219" y="2451"/>
                    <a:pt x="210" y="2432"/>
                    <a:pt x="191" y="2508"/>
                  </a:cubicBezTo>
                  <a:cubicBezTo>
                    <a:pt x="181" y="2565"/>
                    <a:pt x="153" y="2585"/>
                    <a:pt x="143" y="2623"/>
                  </a:cubicBezTo>
                  <a:cubicBezTo>
                    <a:pt x="134" y="2661"/>
                    <a:pt x="114" y="2690"/>
                    <a:pt x="76" y="2699"/>
                  </a:cubicBezTo>
                  <a:cubicBezTo>
                    <a:pt x="48" y="2709"/>
                    <a:pt x="48" y="2756"/>
                    <a:pt x="38" y="2775"/>
                  </a:cubicBezTo>
                  <a:cubicBezTo>
                    <a:pt x="29" y="2794"/>
                    <a:pt x="19" y="2804"/>
                    <a:pt x="0" y="2804"/>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87" name="Freeform 57"/>
            <p:cNvSpPr>
              <a:spLocks noChangeArrowheads="1"/>
            </p:cNvSpPr>
            <p:nvPr/>
          </p:nvSpPr>
          <p:spPr bwMode="auto">
            <a:xfrm>
              <a:off x="15233426" y="7007985"/>
              <a:ext cx="866982" cy="672175"/>
            </a:xfrm>
            <a:custGeom>
              <a:avLst/>
              <a:gdLst>
                <a:gd name="T0" fmla="*/ 1287 w 1746"/>
                <a:gd name="T1" fmla="*/ 20 h 1355"/>
                <a:gd name="T2" fmla="*/ 1287 w 1746"/>
                <a:gd name="T3" fmla="*/ 20 h 1355"/>
                <a:gd name="T4" fmla="*/ 1268 w 1746"/>
                <a:gd name="T5" fmla="*/ 58 h 1355"/>
                <a:gd name="T6" fmla="*/ 1259 w 1746"/>
                <a:gd name="T7" fmla="*/ 115 h 1355"/>
                <a:gd name="T8" fmla="*/ 1268 w 1746"/>
                <a:gd name="T9" fmla="*/ 162 h 1355"/>
                <a:gd name="T10" fmla="*/ 1335 w 1746"/>
                <a:gd name="T11" fmla="*/ 162 h 1355"/>
                <a:gd name="T12" fmla="*/ 1344 w 1746"/>
                <a:gd name="T13" fmla="*/ 115 h 1355"/>
                <a:gd name="T14" fmla="*/ 1392 w 1746"/>
                <a:gd name="T15" fmla="*/ 96 h 1355"/>
                <a:gd name="T16" fmla="*/ 1478 w 1746"/>
                <a:gd name="T17" fmla="*/ 124 h 1355"/>
                <a:gd name="T18" fmla="*/ 1478 w 1746"/>
                <a:gd name="T19" fmla="*/ 124 h 1355"/>
                <a:gd name="T20" fmla="*/ 1583 w 1746"/>
                <a:gd name="T21" fmla="*/ 277 h 1355"/>
                <a:gd name="T22" fmla="*/ 1650 w 1746"/>
                <a:gd name="T23" fmla="*/ 400 h 1355"/>
                <a:gd name="T24" fmla="*/ 1707 w 1746"/>
                <a:gd name="T25" fmla="*/ 524 h 1355"/>
                <a:gd name="T26" fmla="*/ 1573 w 1746"/>
                <a:gd name="T27" fmla="*/ 791 h 1355"/>
                <a:gd name="T28" fmla="*/ 1506 w 1746"/>
                <a:gd name="T29" fmla="*/ 982 h 1355"/>
                <a:gd name="T30" fmla="*/ 1478 w 1746"/>
                <a:gd name="T31" fmla="*/ 1220 h 1355"/>
                <a:gd name="T32" fmla="*/ 1478 w 1746"/>
                <a:gd name="T33" fmla="*/ 1220 h 1355"/>
                <a:gd name="T34" fmla="*/ 1239 w 1746"/>
                <a:gd name="T35" fmla="*/ 1239 h 1355"/>
                <a:gd name="T36" fmla="*/ 1039 w 1746"/>
                <a:gd name="T37" fmla="*/ 1278 h 1355"/>
                <a:gd name="T38" fmla="*/ 944 w 1746"/>
                <a:gd name="T39" fmla="*/ 1239 h 1355"/>
                <a:gd name="T40" fmla="*/ 820 w 1746"/>
                <a:gd name="T41" fmla="*/ 1335 h 1355"/>
                <a:gd name="T42" fmla="*/ 734 w 1746"/>
                <a:gd name="T43" fmla="*/ 1335 h 1355"/>
                <a:gd name="T44" fmla="*/ 639 w 1746"/>
                <a:gd name="T45" fmla="*/ 1325 h 1355"/>
                <a:gd name="T46" fmla="*/ 543 w 1746"/>
                <a:gd name="T47" fmla="*/ 1335 h 1355"/>
                <a:gd name="T48" fmla="*/ 543 w 1746"/>
                <a:gd name="T49" fmla="*/ 1335 h 1355"/>
                <a:gd name="T50" fmla="*/ 391 w 1746"/>
                <a:gd name="T51" fmla="*/ 1201 h 1355"/>
                <a:gd name="T52" fmla="*/ 305 w 1746"/>
                <a:gd name="T53" fmla="*/ 1115 h 1355"/>
                <a:gd name="T54" fmla="*/ 219 w 1746"/>
                <a:gd name="T55" fmla="*/ 1049 h 1355"/>
                <a:gd name="T56" fmla="*/ 200 w 1746"/>
                <a:gd name="T57" fmla="*/ 953 h 1355"/>
                <a:gd name="T58" fmla="*/ 152 w 1746"/>
                <a:gd name="T59" fmla="*/ 858 h 1355"/>
                <a:gd name="T60" fmla="*/ 152 w 1746"/>
                <a:gd name="T61" fmla="*/ 657 h 1355"/>
                <a:gd name="T62" fmla="*/ 0 w 1746"/>
                <a:gd name="T63" fmla="*/ 467 h 1355"/>
                <a:gd name="T64" fmla="*/ 57 w 1746"/>
                <a:gd name="T65" fmla="*/ 381 h 1355"/>
                <a:gd name="T66" fmla="*/ 29 w 1746"/>
                <a:gd name="T67" fmla="*/ 267 h 1355"/>
                <a:gd name="T68" fmla="*/ 86 w 1746"/>
                <a:gd name="T69" fmla="*/ 229 h 1355"/>
                <a:gd name="T70" fmla="*/ 162 w 1746"/>
                <a:gd name="T71" fmla="*/ 220 h 1355"/>
                <a:gd name="T72" fmla="*/ 162 w 1746"/>
                <a:gd name="T73" fmla="*/ 220 h 1355"/>
                <a:gd name="T74" fmla="*/ 238 w 1746"/>
                <a:gd name="T75" fmla="*/ 306 h 1355"/>
                <a:gd name="T76" fmla="*/ 391 w 1746"/>
                <a:gd name="T77" fmla="*/ 191 h 1355"/>
                <a:gd name="T78" fmla="*/ 553 w 1746"/>
                <a:gd name="T79" fmla="*/ 267 h 1355"/>
                <a:gd name="T80" fmla="*/ 715 w 1746"/>
                <a:gd name="T81" fmla="*/ 267 h 1355"/>
                <a:gd name="T82" fmla="*/ 915 w 1746"/>
                <a:gd name="T83" fmla="*/ 191 h 1355"/>
                <a:gd name="T84" fmla="*/ 1087 w 1746"/>
                <a:gd name="T85" fmla="*/ 29 h 1355"/>
                <a:gd name="T86" fmla="*/ 1135 w 1746"/>
                <a:gd name="T87" fmla="*/ 0 h 1355"/>
                <a:gd name="T88" fmla="*/ 1173 w 1746"/>
                <a:gd name="T89" fmla="*/ 20 h 1355"/>
                <a:gd name="T90" fmla="*/ 1201 w 1746"/>
                <a:gd name="T91" fmla="*/ 10 h 1355"/>
                <a:gd name="T92" fmla="*/ 1221 w 1746"/>
                <a:gd name="T93" fmla="*/ 10 h 1355"/>
                <a:gd name="T94" fmla="*/ 1287 w 1746"/>
                <a:gd name="T95" fmla="*/ 20 h 13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746" h="1355">
                  <a:moveTo>
                    <a:pt x="1287" y="20"/>
                  </a:moveTo>
                  <a:lnTo>
                    <a:pt x="1287" y="20"/>
                  </a:lnTo>
                  <a:cubicBezTo>
                    <a:pt x="1278" y="29"/>
                    <a:pt x="1268" y="48"/>
                    <a:pt x="1268" y="58"/>
                  </a:cubicBezTo>
                  <a:cubicBezTo>
                    <a:pt x="1268" y="77"/>
                    <a:pt x="1259" y="96"/>
                    <a:pt x="1259" y="115"/>
                  </a:cubicBezTo>
                  <a:cubicBezTo>
                    <a:pt x="1259" y="134"/>
                    <a:pt x="1268" y="153"/>
                    <a:pt x="1268" y="162"/>
                  </a:cubicBezTo>
                  <a:cubicBezTo>
                    <a:pt x="1287" y="172"/>
                    <a:pt x="1325" y="172"/>
                    <a:pt x="1335" y="162"/>
                  </a:cubicBezTo>
                  <a:cubicBezTo>
                    <a:pt x="1344" y="144"/>
                    <a:pt x="1335" y="124"/>
                    <a:pt x="1344" y="115"/>
                  </a:cubicBezTo>
                  <a:cubicBezTo>
                    <a:pt x="1364" y="86"/>
                    <a:pt x="1373" y="105"/>
                    <a:pt x="1392" y="96"/>
                  </a:cubicBezTo>
                  <a:cubicBezTo>
                    <a:pt x="1411" y="96"/>
                    <a:pt x="1468" y="105"/>
                    <a:pt x="1478" y="124"/>
                  </a:cubicBezTo>
                  <a:lnTo>
                    <a:pt x="1478" y="124"/>
                  </a:lnTo>
                  <a:cubicBezTo>
                    <a:pt x="1459" y="153"/>
                    <a:pt x="1564" y="258"/>
                    <a:pt x="1583" y="277"/>
                  </a:cubicBezTo>
                  <a:cubicBezTo>
                    <a:pt x="1640" y="315"/>
                    <a:pt x="1678" y="315"/>
                    <a:pt x="1650" y="400"/>
                  </a:cubicBezTo>
                  <a:cubicBezTo>
                    <a:pt x="1611" y="495"/>
                    <a:pt x="1745" y="448"/>
                    <a:pt x="1707" y="524"/>
                  </a:cubicBezTo>
                  <a:cubicBezTo>
                    <a:pt x="1669" y="619"/>
                    <a:pt x="1573" y="677"/>
                    <a:pt x="1573" y="791"/>
                  </a:cubicBezTo>
                  <a:cubicBezTo>
                    <a:pt x="1583" y="848"/>
                    <a:pt x="1516" y="924"/>
                    <a:pt x="1506" y="982"/>
                  </a:cubicBezTo>
                  <a:cubicBezTo>
                    <a:pt x="1488" y="1068"/>
                    <a:pt x="1478" y="1144"/>
                    <a:pt x="1478" y="1220"/>
                  </a:cubicBezTo>
                  <a:lnTo>
                    <a:pt x="1478" y="1220"/>
                  </a:lnTo>
                  <a:cubicBezTo>
                    <a:pt x="1411" y="1220"/>
                    <a:pt x="1306" y="1230"/>
                    <a:pt x="1239" y="1239"/>
                  </a:cubicBezTo>
                  <a:cubicBezTo>
                    <a:pt x="1173" y="1249"/>
                    <a:pt x="1097" y="1287"/>
                    <a:pt x="1039" y="1278"/>
                  </a:cubicBezTo>
                  <a:cubicBezTo>
                    <a:pt x="1001" y="1278"/>
                    <a:pt x="972" y="1230"/>
                    <a:pt x="944" y="1239"/>
                  </a:cubicBezTo>
                  <a:cubicBezTo>
                    <a:pt x="868" y="1239"/>
                    <a:pt x="877" y="1325"/>
                    <a:pt x="820" y="1335"/>
                  </a:cubicBezTo>
                  <a:cubicBezTo>
                    <a:pt x="791" y="1344"/>
                    <a:pt x="753" y="1325"/>
                    <a:pt x="734" y="1335"/>
                  </a:cubicBezTo>
                  <a:cubicBezTo>
                    <a:pt x="696" y="1354"/>
                    <a:pt x="677" y="1354"/>
                    <a:pt x="639" y="1325"/>
                  </a:cubicBezTo>
                  <a:cubicBezTo>
                    <a:pt x="543" y="1335"/>
                    <a:pt x="543" y="1335"/>
                    <a:pt x="543" y="1335"/>
                  </a:cubicBezTo>
                  <a:lnTo>
                    <a:pt x="543" y="1335"/>
                  </a:lnTo>
                  <a:cubicBezTo>
                    <a:pt x="515" y="1287"/>
                    <a:pt x="429" y="1239"/>
                    <a:pt x="391" y="1201"/>
                  </a:cubicBezTo>
                  <a:cubicBezTo>
                    <a:pt x="343" y="1173"/>
                    <a:pt x="314" y="1182"/>
                    <a:pt x="305" y="1115"/>
                  </a:cubicBezTo>
                  <a:cubicBezTo>
                    <a:pt x="296" y="1068"/>
                    <a:pt x="229" y="1087"/>
                    <a:pt x="219" y="1049"/>
                  </a:cubicBezTo>
                  <a:cubicBezTo>
                    <a:pt x="200" y="1020"/>
                    <a:pt x="210" y="991"/>
                    <a:pt x="200" y="953"/>
                  </a:cubicBezTo>
                  <a:cubicBezTo>
                    <a:pt x="191" y="915"/>
                    <a:pt x="162" y="886"/>
                    <a:pt x="152" y="858"/>
                  </a:cubicBezTo>
                  <a:cubicBezTo>
                    <a:pt x="143" y="791"/>
                    <a:pt x="152" y="724"/>
                    <a:pt x="152" y="657"/>
                  </a:cubicBezTo>
                  <a:cubicBezTo>
                    <a:pt x="152" y="553"/>
                    <a:pt x="38" y="553"/>
                    <a:pt x="0" y="467"/>
                  </a:cubicBezTo>
                  <a:cubicBezTo>
                    <a:pt x="19" y="429"/>
                    <a:pt x="67" y="429"/>
                    <a:pt x="57" y="381"/>
                  </a:cubicBezTo>
                  <a:cubicBezTo>
                    <a:pt x="57" y="343"/>
                    <a:pt x="9" y="287"/>
                    <a:pt x="29" y="267"/>
                  </a:cubicBezTo>
                  <a:cubicBezTo>
                    <a:pt x="47" y="249"/>
                    <a:pt x="57" y="229"/>
                    <a:pt x="86" y="229"/>
                  </a:cubicBezTo>
                  <a:cubicBezTo>
                    <a:pt x="124" y="229"/>
                    <a:pt x="162" y="296"/>
                    <a:pt x="162" y="220"/>
                  </a:cubicBezTo>
                  <a:lnTo>
                    <a:pt x="162" y="220"/>
                  </a:lnTo>
                  <a:cubicBezTo>
                    <a:pt x="238" y="306"/>
                    <a:pt x="238" y="306"/>
                    <a:pt x="238" y="306"/>
                  </a:cubicBezTo>
                  <a:cubicBezTo>
                    <a:pt x="324" y="400"/>
                    <a:pt x="343" y="258"/>
                    <a:pt x="391" y="191"/>
                  </a:cubicBezTo>
                  <a:cubicBezTo>
                    <a:pt x="429" y="153"/>
                    <a:pt x="496" y="267"/>
                    <a:pt x="553" y="267"/>
                  </a:cubicBezTo>
                  <a:cubicBezTo>
                    <a:pt x="629" y="267"/>
                    <a:pt x="648" y="296"/>
                    <a:pt x="715" y="267"/>
                  </a:cubicBezTo>
                  <a:cubicBezTo>
                    <a:pt x="772" y="239"/>
                    <a:pt x="915" y="287"/>
                    <a:pt x="915" y="191"/>
                  </a:cubicBezTo>
                  <a:cubicBezTo>
                    <a:pt x="915" y="96"/>
                    <a:pt x="1020" y="67"/>
                    <a:pt x="1087" y="29"/>
                  </a:cubicBezTo>
                  <a:cubicBezTo>
                    <a:pt x="1106" y="20"/>
                    <a:pt x="1125" y="0"/>
                    <a:pt x="1135" y="0"/>
                  </a:cubicBezTo>
                  <a:cubicBezTo>
                    <a:pt x="1154" y="10"/>
                    <a:pt x="1163" y="20"/>
                    <a:pt x="1173" y="20"/>
                  </a:cubicBezTo>
                  <a:cubicBezTo>
                    <a:pt x="1192" y="20"/>
                    <a:pt x="1192" y="10"/>
                    <a:pt x="1201" y="10"/>
                  </a:cubicBezTo>
                  <a:cubicBezTo>
                    <a:pt x="1211" y="10"/>
                    <a:pt x="1211" y="10"/>
                    <a:pt x="1221" y="10"/>
                  </a:cubicBezTo>
                  <a:cubicBezTo>
                    <a:pt x="1287" y="20"/>
                    <a:pt x="1287" y="20"/>
                    <a:pt x="1287" y="20"/>
                  </a:cubicBezTo>
                </a:path>
              </a:pathLst>
            </a:custGeom>
            <a:grpFill/>
            <a:ln w="28575" cap="flat" cmpd="sng">
              <a:solidFill>
                <a:schemeClr val="bg1"/>
              </a:solidFill>
              <a:bevel/>
              <a:headEnd/>
              <a:tailEnd/>
            </a:ln>
            <a:effectLst/>
          </p:spPr>
          <p:txBody>
            <a:bodyPr wrap="none" anchor="ctr"/>
            <a:lstStyle/>
            <a:p>
              <a:endParaRPr lang="en-US">
                <a:latin typeface="Poppins Light" charset="0"/>
              </a:endParaRPr>
            </a:p>
          </p:txBody>
        </p:sp>
        <p:sp>
          <p:nvSpPr>
            <p:cNvPr id="88" name="Freeform 58"/>
            <p:cNvSpPr>
              <a:spLocks noChangeArrowheads="1"/>
            </p:cNvSpPr>
            <p:nvPr/>
          </p:nvSpPr>
          <p:spPr bwMode="auto">
            <a:xfrm>
              <a:off x="17400882" y="7032069"/>
              <a:ext cx="735621" cy="884555"/>
            </a:xfrm>
            <a:custGeom>
              <a:avLst/>
              <a:gdLst>
                <a:gd name="T0" fmla="*/ 964 w 1480"/>
                <a:gd name="T1" fmla="*/ 1782 h 1783"/>
                <a:gd name="T2" fmla="*/ 964 w 1480"/>
                <a:gd name="T3" fmla="*/ 1782 h 1783"/>
                <a:gd name="T4" fmla="*/ 1068 w 1480"/>
                <a:gd name="T5" fmla="*/ 1754 h 1783"/>
                <a:gd name="T6" fmla="*/ 1145 w 1480"/>
                <a:gd name="T7" fmla="*/ 1649 h 1783"/>
                <a:gd name="T8" fmla="*/ 1097 w 1480"/>
                <a:gd name="T9" fmla="*/ 1487 h 1783"/>
                <a:gd name="T10" fmla="*/ 1088 w 1480"/>
                <a:gd name="T11" fmla="*/ 1325 h 1783"/>
                <a:gd name="T12" fmla="*/ 1212 w 1480"/>
                <a:gd name="T13" fmla="*/ 1191 h 1783"/>
                <a:gd name="T14" fmla="*/ 1231 w 1480"/>
                <a:gd name="T15" fmla="*/ 1067 h 1783"/>
                <a:gd name="T16" fmla="*/ 1383 w 1480"/>
                <a:gd name="T17" fmla="*/ 981 h 1783"/>
                <a:gd name="T18" fmla="*/ 1383 w 1480"/>
                <a:gd name="T19" fmla="*/ 981 h 1783"/>
                <a:gd name="T20" fmla="*/ 1440 w 1480"/>
                <a:gd name="T21" fmla="*/ 886 h 1783"/>
                <a:gd name="T22" fmla="*/ 1383 w 1480"/>
                <a:gd name="T23" fmla="*/ 705 h 1783"/>
                <a:gd name="T24" fmla="*/ 1374 w 1480"/>
                <a:gd name="T25" fmla="*/ 619 h 1783"/>
                <a:gd name="T26" fmla="*/ 1393 w 1480"/>
                <a:gd name="T27" fmla="*/ 543 h 1783"/>
                <a:gd name="T28" fmla="*/ 1335 w 1480"/>
                <a:gd name="T29" fmla="*/ 447 h 1783"/>
                <a:gd name="T30" fmla="*/ 1240 w 1480"/>
                <a:gd name="T31" fmla="*/ 333 h 1783"/>
                <a:gd name="T32" fmla="*/ 1173 w 1480"/>
                <a:gd name="T33" fmla="*/ 134 h 1783"/>
                <a:gd name="T34" fmla="*/ 1097 w 1480"/>
                <a:gd name="T35" fmla="*/ 19 h 1783"/>
                <a:gd name="T36" fmla="*/ 1097 w 1480"/>
                <a:gd name="T37" fmla="*/ 19 h 1783"/>
                <a:gd name="T38" fmla="*/ 840 w 1480"/>
                <a:gd name="T39" fmla="*/ 76 h 1783"/>
                <a:gd name="T40" fmla="*/ 706 w 1480"/>
                <a:gd name="T41" fmla="*/ 29 h 1783"/>
                <a:gd name="T42" fmla="*/ 611 w 1480"/>
                <a:gd name="T43" fmla="*/ 96 h 1783"/>
                <a:gd name="T44" fmla="*/ 487 w 1480"/>
                <a:gd name="T45" fmla="*/ 10 h 1783"/>
                <a:gd name="T46" fmla="*/ 487 w 1480"/>
                <a:gd name="T47" fmla="*/ 10 h 1783"/>
                <a:gd name="T48" fmla="*/ 420 w 1480"/>
                <a:gd name="T49" fmla="*/ 48 h 1783"/>
                <a:gd name="T50" fmla="*/ 353 w 1480"/>
                <a:gd name="T51" fmla="*/ 76 h 1783"/>
                <a:gd name="T52" fmla="*/ 306 w 1480"/>
                <a:gd name="T53" fmla="*/ 67 h 1783"/>
                <a:gd name="T54" fmla="*/ 229 w 1480"/>
                <a:gd name="T55" fmla="*/ 143 h 1783"/>
                <a:gd name="T56" fmla="*/ 67 w 1480"/>
                <a:gd name="T57" fmla="*/ 239 h 1783"/>
                <a:gd name="T58" fmla="*/ 67 w 1480"/>
                <a:gd name="T59" fmla="*/ 239 h 1783"/>
                <a:gd name="T60" fmla="*/ 0 w 1480"/>
                <a:gd name="T61" fmla="*/ 314 h 1783"/>
                <a:gd name="T62" fmla="*/ 0 w 1480"/>
                <a:gd name="T63" fmla="*/ 314 h 1783"/>
                <a:gd name="T64" fmla="*/ 48 w 1480"/>
                <a:gd name="T65" fmla="*/ 438 h 1783"/>
                <a:gd name="T66" fmla="*/ 105 w 1480"/>
                <a:gd name="T67" fmla="*/ 505 h 1783"/>
                <a:gd name="T68" fmla="*/ 191 w 1480"/>
                <a:gd name="T69" fmla="*/ 657 h 1783"/>
                <a:gd name="T70" fmla="*/ 229 w 1480"/>
                <a:gd name="T71" fmla="*/ 867 h 1783"/>
                <a:gd name="T72" fmla="*/ 172 w 1480"/>
                <a:gd name="T73" fmla="*/ 1086 h 1783"/>
                <a:gd name="T74" fmla="*/ 172 w 1480"/>
                <a:gd name="T75" fmla="*/ 1086 h 1783"/>
                <a:gd name="T76" fmla="*/ 191 w 1480"/>
                <a:gd name="T77" fmla="*/ 1105 h 1783"/>
                <a:gd name="T78" fmla="*/ 363 w 1480"/>
                <a:gd name="T79" fmla="*/ 1268 h 1783"/>
                <a:gd name="T80" fmla="*/ 515 w 1480"/>
                <a:gd name="T81" fmla="*/ 1372 h 1783"/>
                <a:gd name="T82" fmla="*/ 706 w 1480"/>
                <a:gd name="T83" fmla="*/ 1515 h 1783"/>
                <a:gd name="T84" fmla="*/ 897 w 1480"/>
                <a:gd name="T85" fmla="*/ 1706 h 1783"/>
                <a:gd name="T86" fmla="*/ 964 w 1480"/>
                <a:gd name="T87" fmla="*/ 1782 h 17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480" h="1783">
                  <a:moveTo>
                    <a:pt x="964" y="1782"/>
                  </a:moveTo>
                  <a:lnTo>
                    <a:pt x="964" y="1782"/>
                  </a:lnTo>
                  <a:cubicBezTo>
                    <a:pt x="1068" y="1754"/>
                    <a:pt x="1068" y="1754"/>
                    <a:pt x="1068" y="1754"/>
                  </a:cubicBezTo>
                  <a:cubicBezTo>
                    <a:pt x="1088" y="1744"/>
                    <a:pt x="1135" y="1678"/>
                    <a:pt x="1145" y="1649"/>
                  </a:cubicBezTo>
                  <a:cubicBezTo>
                    <a:pt x="1183" y="1582"/>
                    <a:pt x="1050" y="1563"/>
                    <a:pt x="1097" y="1487"/>
                  </a:cubicBezTo>
                  <a:cubicBezTo>
                    <a:pt x="1126" y="1458"/>
                    <a:pt x="1078" y="1382"/>
                    <a:pt x="1088" y="1325"/>
                  </a:cubicBezTo>
                  <a:cubicBezTo>
                    <a:pt x="1097" y="1220"/>
                    <a:pt x="1278" y="1344"/>
                    <a:pt x="1212" y="1191"/>
                  </a:cubicBezTo>
                  <a:cubicBezTo>
                    <a:pt x="1193" y="1134"/>
                    <a:pt x="1193" y="1105"/>
                    <a:pt x="1231" y="1067"/>
                  </a:cubicBezTo>
                  <a:cubicBezTo>
                    <a:pt x="1269" y="1039"/>
                    <a:pt x="1345" y="1001"/>
                    <a:pt x="1383" y="981"/>
                  </a:cubicBezTo>
                  <a:lnTo>
                    <a:pt x="1383" y="981"/>
                  </a:lnTo>
                  <a:cubicBezTo>
                    <a:pt x="1412" y="953"/>
                    <a:pt x="1479" y="924"/>
                    <a:pt x="1440" y="886"/>
                  </a:cubicBezTo>
                  <a:cubicBezTo>
                    <a:pt x="1364" y="810"/>
                    <a:pt x="1393" y="800"/>
                    <a:pt x="1383" y="705"/>
                  </a:cubicBezTo>
                  <a:cubicBezTo>
                    <a:pt x="1383" y="676"/>
                    <a:pt x="1374" y="648"/>
                    <a:pt x="1374" y="619"/>
                  </a:cubicBezTo>
                  <a:cubicBezTo>
                    <a:pt x="1364" y="590"/>
                    <a:pt x="1450" y="571"/>
                    <a:pt x="1393" y="543"/>
                  </a:cubicBezTo>
                  <a:cubicBezTo>
                    <a:pt x="1364" y="524"/>
                    <a:pt x="1355" y="486"/>
                    <a:pt x="1335" y="447"/>
                  </a:cubicBezTo>
                  <a:cubicBezTo>
                    <a:pt x="1317" y="400"/>
                    <a:pt x="1269" y="400"/>
                    <a:pt x="1240" y="333"/>
                  </a:cubicBezTo>
                  <a:cubicBezTo>
                    <a:pt x="1212" y="277"/>
                    <a:pt x="1193" y="201"/>
                    <a:pt x="1173" y="134"/>
                  </a:cubicBezTo>
                  <a:cubicBezTo>
                    <a:pt x="1154" y="105"/>
                    <a:pt x="1107" y="57"/>
                    <a:pt x="1097" y="19"/>
                  </a:cubicBezTo>
                  <a:lnTo>
                    <a:pt x="1097" y="19"/>
                  </a:lnTo>
                  <a:cubicBezTo>
                    <a:pt x="1050" y="57"/>
                    <a:pt x="897" y="96"/>
                    <a:pt x="840" y="76"/>
                  </a:cubicBezTo>
                  <a:cubicBezTo>
                    <a:pt x="792" y="57"/>
                    <a:pt x="763" y="0"/>
                    <a:pt x="706" y="29"/>
                  </a:cubicBezTo>
                  <a:cubicBezTo>
                    <a:pt x="668" y="48"/>
                    <a:pt x="659" y="96"/>
                    <a:pt x="611" y="96"/>
                  </a:cubicBezTo>
                  <a:cubicBezTo>
                    <a:pt x="544" y="96"/>
                    <a:pt x="554" y="29"/>
                    <a:pt x="487" y="10"/>
                  </a:cubicBezTo>
                  <a:lnTo>
                    <a:pt x="487" y="10"/>
                  </a:lnTo>
                  <a:cubicBezTo>
                    <a:pt x="420" y="48"/>
                    <a:pt x="420" y="48"/>
                    <a:pt x="420" y="48"/>
                  </a:cubicBezTo>
                  <a:cubicBezTo>
                    <a:pt x="401" y="57"/>
                    <a:pt x="382" y="76"/>
                    <a:pt x="353" y="76"/>
                  </a:cubicBezTo>
                  <a:cubicBezTo>
                    <a:pt x="334" y="76"/>
                    <a:pt x="325" y="67"/>
                    <a:pt x="306" y="67"/>
                  </a:cubicBezTo>
                  <a:cubicBezTo>
                    <a:pt x="277" y="67"/>
                    <a:pt x="239" y="114"/>
                    <a:pt x="229" y="143"/>
                  </a:cubicBezTo>
                  <a:cubicBezTo>
                    <a:pt x="191" y="210"/>
                    <a:pt x="153" y="258"/>
                    <a:pt x="67" y="239"/>
                  </a:cubicBezTo>
                  <a:lnTo>
                    <a:pt x="67" y="239"/>
                  </a:lnTo>
                  <a:cubicBezTo>
                    <a:pt x="0" y="314"/>
                    <a:pt x="0" y="314"/>
                    <a:pt x="0" y="314"/>
                  </a:cubicBezTo>
                  <a:lnTo>
                    <a:pt x="0" y="314"/>
                  </a:lnTo>
                  <a:cubicBezTo>
                    <a:pt x="20" y="342"/>
                    <a:pt x="20" y="428"/>
                    <a:pt x="48" y="438"/>
                  </a:cubicBezTo>
                  <a:cubicBezTo>
                    <a:pt x="77" y="457"/>
                    <a:pt x="125" y="457"/>
                    <a:pt x="105" y="505"/>
                  </a:cubicBezTo>
                  <a:cubicBezTo>
                    <a:pt x="77" y="600"/>
                    <a:pt x="143" y="590"/>
                    <a:pt x="191" y="657"/>
                  </a:cubicBezTo>
                  <a:cubicBezTo>
                    <a:pt x="229" y="714"/>
                    <a:pt x="220" y="791"/>
                    <a:pt x="229" y="867"/>
                  </a:cubicBezTo>
                  <a:cubicBezTo>
                    <a:pt x="172" y="1086"/>
                    <a:pt x="172" y="1086"/>
                    <a:pt x="172" y="1086"/>
                  </a:cubicBezTo>
                  <a:lnTo>
                    <a:pt x="172" y="1086"/>
                  </a:lnTo>
                  <a:cubicBezTo>
                    <a:pt x="182" y="1096"/>
                    <a:pt x="182" y="1096"/>
                    <a:pt x="191" y="1105"/>
                  </a:cubicBezTo>
                  <a:cubicBezTo>
                    <a:pt x="267" y="1153"/>
                    <a:pt x="306" y="1239"/>
                    <a:pt x="363" y="1268"/>
                  </a:cubicBezTo>
                  <a:cubicBezTo>
                    <a:pt x="430" y="1315"/>
                    <a:pt x="420" y="1353"/>
                    <a:pt x="515" y="1372"/>
                  </a:cubicBezTo>
                  <a:cubicBezTo>
                    <a:pt x="573" y="1392"/>
                    <a:pt x="649" y="1477"/>
                    <a:pt x="706" y="1515"/>
                  </a:cubicBezTo>
                  <a:cubicBezTo>
                    <a:pt x="773" y="1563"/>
                    <a:pt x="830" y="1649"/>
                    <a:pt x="897" y="1706"/>
                  </a:cubicBezTo>
                  <a:cubicBezTo>
                    <a:pt x="926" y="1744"/>
                    <a:pt x="954" y="1764"/>
                    <a:pt x="964" y="1782"/>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89" name="Freeform 59"/>
            <p:cNvSpPr>
              <a:spLocks noChangeArrowheads="1"/>
            </p:cNvSpPr>
            <p:nvPr/>
          </p:nvSpPr>
          <p:spPr bwMode="auto">
            <a:xfrm>
              <a:off x="16822894" y="7178765"/>
              <a:ext cx="691834" cy="497015"/>
            </a:xfrm>
            <a:custGeom>
              <a:avLst/>
              <a:gdLst>
                <a:gd name="T0" fmla="*/ 0 w 1392"/>
                <a:gd name="T1" fmla="*/ 868 h 1002"/>
                <a:gd name="T2" fmla="*/ 0 w 1392"/>
                <a:gd name="T3" fmla="*/ 868 h 1002"/>
                <a:gd name="T4" fmla="*/ 10 w 1392"/>
                <a:gd name="T5" fmla="*/ 725 h 1002"/>
                <a:gd name="T6" fmla="*/ 105 w 1392"/>
                <a:gd name="T7" fmla="*/ 572 h 1002"/>
                <a:gd name="T8" fmla="*/ 153 w 1392"/>
                <a:gd name="T9" fmla="*/ 295 h 1002"/>
                <a:gd name="T10" fmla="*/ 315 w 1392"/>
                <a:gd name="T11" fmla="*/ 200 h 1002"/>
                <a:gd name="T12" fmla="*/ 467 w 1392"/>
                <a:gd name="T13" fmla="*/ 143 h 1002"/>
                <a:gd name="T14" fmla="*/ 744 w 1392"/>
                <a:gd name="T15" fmla="*/ 181 h 1002"/>
                <a:gd name="T16" fmla="*/ 933 w 1392"/>
                <a:gd name="T17" fmla="*/ 124 h 1002"/>
                <a:gd name="T18" fmla="*/ 1048 w 1392"/>
                <a:gd name="T19" fmla="*/ 0 h 1002"/>
                <a:gd name="T20" fmla="*/ 1162 w 1392"/>
                <a:gd name="T21" fmla="*/ 19 h 1002"/>
                <a:gd name="T22" fmla="*/ 1162 w 1392"/>
                <a:gd name="T23" fmla="*/ 19 h 1002"/>
                <a:gd name="T24" fmla="*/ 1210 w 1392"/>
                <a:gd name="T25" fmla="*/ 143 h 1002"/>
                <a:gd name="T26" fmla="*/ 1267 w 1392"/>
                <a:gd name="T27" fmla="*/ 210 h 1002"/>
                <a:gd name="T28" fmla="*/ 1353 w 1392"/>
                <a:gd name="T29" fmla="*/ 362 h 1002"/>
                <a:gd name="T30" fmla="*/ 1391 w 1392"/>
                <a:gd name="T31" fmla="*/ 572 h 1002"/>
                <a:gd name="T32" fmla="*/ 1334 w 1392"/>
                <a:gd name="T33" fmla="*/ 791 h 1002"/>
                <a:gd name="T34" fmla="*/ 1334 w 1392"/>
                <a:gd name="T35" fmla="*/ 791 h 1002"/>
                <a:gd name="T36" fmla="*/ 1086 w 1392"/>
                <a:gd name="T37" fmla="*/ 877 h 1002"/>
                <a:gd name="T38" fmla="*/ 943 w 1392"/>
                <a:gd name="T39" fmla="*/ 915 h 1002"/>
                <a:gd name="T40" fmla="*/ 858 w 1392"/>
                <a:gd name="T41" fmla="*/ 906 h 1002"/>
                <a:gd name="T42" fmla="*/ 734 w 1392"/>
                <a:gd name="T43" fmla="*/ 992 h 1002"/>
                <a:gd name="T44" fmla="*/ 591 w 1392"/>
                <a:gd name="T45" fmla="*/ 915 h 1002"/>
                <a:gd name="T46" fmla="*/ 219 w 1392"/>
                <a:gd name="T47" fmla="*/ 810 h 1002"/>
                <a:gd name="T48" fmla="*/ 0 w 1392"/>
                <a:gd name="T49" fmla="*/ 868 h 10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392" h="1002">
                  <a:moveTo>
                    <a:pt x="0" y="868"/>
                  </a:moveTo>
                  <a:lnTo>
                    <a:pt x="0" y="868"/>
                  </a:lnTo>
                  <a:cubicBezTo>
                    <a:pt x="10" y="725"/>
                    <a:pt x="10" y="725"/>
                    <a:pt x="10" y="725"/>
                  </a:cubicBezTo>
                  <a:cubicBezTo>
                    <a:pt x="48" y="667"/>
                    <a:pt x="57" y="629"/>
                    <a:pt x="105" y="572"/>
                  </a:cubicBezTo>
                  <a:cubicBezTo>
                    <a:pt x="172" y="505"/>
                    <a:pt x="153" y="381"/>
                    <a:pt x="153" y="295"/>
                  </a:cubicBezTo>
                  <a:cubicBezTo>
                    <a:pt x="153" y="191"/>
                    <a:pt x="258" y="267"/>
                    <a:pt x="315" y="200"/>
                  </a:cubicBezTo>
                  <a:cubicBezTo>
                    <a:pt x="372" y="133"/>
                    <a:pt x="400" y="172"/>
                    <a:pt x="467" y="143"/>
                  </a:cubicBezTo>
                  <a:cubicBezTo>
                    <a:pt x="601" y="95"/>
                    <a:pt x="620" y="219"/>
                    <a:pt x="744" y="181"/>
                  </a:cubicBezTo>
                  <a:cubicBezTo>
                    <a:pt x="801" y="172"/>
                    <a:pt x="876" y="162"/>
                    <a:pt x="933" y="124"/>
                  </a:cubicBezTo>
                  <a:cubicBezTo>
                    <a:pt x="981" y="95"/>
                    <a:pt x="1000" y="38"/>
                    <a:pt x="1048" y="0"/>
                  </a:cubicBezTo>
                  <a:cubicBezTo>
                    <a:pt x="1162" y="19"/>
                    <a:pt x="1162" y="19"/>
                    <a:pt x="1162" y="19"/>
                  </a:cubicBezTo>
                  <a:lnTo>
                    <a:pt x="1162" y="19"/>
                  </a:lnTo>
                  <a:cubicBezTo>
                    <a:pt x="1182" y="47"/>
                    <a:pt x="1182" y="133"/>
                    <a:pt x="1210" y="143"/>
                  </a:cubicBezTo>
                  <a:cubicBezTo>
                    <a:pt x="1239" y="162"/>
                    <a:pt x="1287" y="162"/>
                    <a:pt x="1267" y="210"/>
                  </a:cubicBezTo>
                  <a:cubicBezTo>
                    <a:pt x="1239" y="305"/>
                    <a:pt x="1305" y="295"/>
                    <a:pt x="1353" y="362"/>
                  </a:cubicBezTo>
                  <a:cubicBezTo>
                    <a:pt x="1391" y="419"/>
                    <a:pt x="1382" y="496"/>
                    <a:pt x="1391" y="572"/>
                  </a:cubicBezTo>
                  <a:cubicBezTo>
                    <a:pt x="1334" y="791"/>
                    <a:pt x="1334" y="791"/>
                    <a:pt x="1334" y="791"/>
                  </a:cubicBezTo>
                  <a:lnTo>
                    <a:pt x="1334" y="791"/>
                  </a:lnTo>
                  <a:cubicBezTo>
                    <a:pt x="1210" y="734"/>
                    <a:pt x="1143" y="896"/>
                    <a:pt x="1086" y="877"/>
                  </a:cubicBezTo>
                  <a:cubicBezTo>
                    <a:pt x="1000" y="848"/>
                    <a:pt x="1000" y="896"/>
                    <a:pt x="943" y="915"/>
                  </a:cubicBezTo>
                  <a:cubicBezTo>
                    <a:pt x="905" y="925"/>
                    <a:pt x="886" y="906"/>
                    <a:pt x="858" y="906"/>
                  </a:cubicBezTo>
                  <a:cubicBezTo>
                    <a:pt x="763" y="906"/>
                    <a:pt x="754" y="925"/>
                    <a:pt x="734" y="992"/>
                  </a:cubicBezTo>
                  <a:cubicBezTo>
                    <a:pt x="706" y="1001"/>
                    <a:pt x="629" y="925"/>
                    <a:pt x="591" y="915"/>
                  </a:cubicBezTo>
                  <a:cubicBezTo>
                    <a:pt x="496" y="858"/>
                    <a:pt x="324" y="801"/>
                    <a:pt x="219" y="810"/>
                  </a:cubicBezTo>
                  <a:cubicBezTo>
                    <a:pt x="172" y="820"/>
                    <a:pt x="67" y="839"/>
                    <a:pt x="0" y="868"/>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90" name="Freeform 60"/>
            <p:cNvSpPr>
              <a:spLocks noChangeArrowheads="1"/>
            </p:cNvSpPr>
            <p:nvPr/>
          </p:nvSpPr>
          <p:spPr bwMode="auto">
            <a:xfrm>
              <a:off x="16680586" y="6795605"/>
              <a:ext cx="753136" cy="880176"/>
            </a:xfrm>
            <a:custGeom>
              <a:avLst/>
              <a:gdLst>
                <a:gd name="T0" fmla="*/ 1515 w 1516"/>
                <a:gd name="T1" fmla="*/ 716 h 1774"/>
                <a:gd name="T2" fmla="*/ 1515 w 1516"/>
                <a:gd name="T3" fmla="*/ 716 h 1774"/>
                <a:gd name="T4" fmla="*/ 1448 w 1516"/>
                <a:gd name="T5" fmla="*/ 791 h 1774"/>
                <a:gd name="T6" fmla="*/ 1448 w 1516"/>
                <a:gd name="T7" fmla="*/ 791 h 1774"/>
                <a:gd name="T8" fmla="*/ 1334 w 1516"/>
                <a:gd name="T9" fmla="*/ 772 h 1774"/>
                <a:gd name="T10" fmla="*/ 1219 w 1516"/>
                <a:gd name="T11" fmla="*/ 896 h 1774"/>
                <a:gd name="T12" fmla="*/ 1030 w 1516"/>
                <a:gd name="T13" fmla="*/ 953 h 1774"/>
                <a:gd name="T14" fmla="*/ 753 w 1516"/>
                <a:gd name="T15" fmla="*/ 915 h 1774"/>
                <a:gd name="T16" fmla="*/ 601 w 1516"/>
                <a:gd name="T17" fmla="*/ 972 h 1774"/>
                <a:gd name="T18" fmla="*/ 439 w 1516"/>
                <a:gd name="T19" fmla="*/ 1067 h 1774"/>
                <a:gd name="T20" fmla="*/ 391 w 1516"/>
                <a:gd name="T21" fmla="*/ 1344 h 1774"/>
                <a:gd name="T22" fmla="*/ 296 w 1516"/>
                <a:gd name="T23" fmla="*/ 1497 h 1774"/>
                <a:gd name="T24" fmla="*/ 286 w 1516"/>
                <a:gd name="T25" fmla="*/ 1640 h 1774"/>
                <a:gd name="T26" fmla="*/ 286 w 1516"/>
                <a:gd name="T27" fmla="*/ 1640 h 1774"/>
                <a:gd name="T28" fmla="*/ 219 w 1516"/>
                <a:gd name="T29" fmla="*/ 1716 h 1774"/>
                <a:gd name="T30" fmla="*/ 162 w 1516"/>
                <a:gd name="T31" fmla="*/ 1687 h 1774"/>
                <a:gd name="T32" fmla="*/ 86 w 1516"/>
                <a:gd name="T33" fmla="*/ 1602 h 1774"/>
                <a:gd name="T34" fmla="*/ 133 w 1516"/>
                <a:gd name="T35" fmla="*/ 1392 h 1774"/>
                <a:gd name="T36" fmla="*/ 105 w 1516"/>
                <a:gd name="T37" fmla="*/ 1277 h 1774"/>
                <a:gd name="T38" fmla="*/ 67 w 1516"/>
                <a:gd name="T39" fmla="*/ 1172 h 1774"/>
                <a:gd name="T40" fmla="*/ 143 w 1516"/>
                <a:gd name="T41" fmla="*/ 1039 h 1774"/>
                <a:gd name="T42" fmla="*/ 114 w 1516"/>
                <a:gd name="T43" fmla="*/ 944 h 1774"/>
                <a:gd name="T44" fmla="*/ 105 w 1516"/>
                <a:gd name="T45" fmla="*/ 858 h 1774"/>
                <a:gd name="T46" fmla="*/ 143 w 1516"/>
                <a:gd name="T47" fmla="*/ 696 h 1774"/>
                <a:gd name="T48" fmla="*/ 162 w 1516"/>
                <a:gd name="T49" fmla="*/ 563 h 1774"/>
                <a:gd name="T50" fmla="*/ 133 w 1516"/>
                <a:gd name="T51" fmla="*/ 496 h 1774"/>
                <a:gd name="T52" fmla="*/ 200 w 1516"/>
                <a:gd name="T53" fmla="*/ 439 h 1774"/>
                <a:gd name="T54" fmla="*/ 248 w 1516"/>
                <a:gd name="T55" fmla="*/ 429 h 1774"/>
                <a:gd name="T56" fmla="*/ 248 w 1516"/>
                <a:gd name="T57" fmla="*/ 229 h 1774"/>
                <a:gd name="T58" fmla="*/ 248 w 1516"/>
                <a:gd name="T59" fmla="*/ 229 h 1774"/>
                <a:gd name="T60" fmla="*/ 315 w 1516"/>
                <a:gd name="T61" fmla="*/ 201 h 1774"/>
                <a:gd name="T62" fmla="*/ 401 w 1516"/>
                <a:gd name="T63" fmla="*/ 134 h 1774"/>
                <a:gd name="T64" fmla="*/ 401 w 1516"/>
                <a:gd name="T65" fmla="*/ 67 h 1774"/>
                <a:gd name="T66" fmla="*/ 401 w 1516"/>
                <a:gd name="T67" fmla="*/ 67 h 1774"/>
                <a:gd name="T68" fmla="*/ 448 w 1516"/>
                <a:gd name="T69" fmla="*/ 57 h 1774"/>
                <a:gd name="T70" fmla="*/ 553 w 1516"/>
                <a:gd name="T71" fmla="*/ 10 h 1774"/>
                <a:gd name="T72" fmla="*/ 753 w 1516"/>
                <a:gd name="T73" fmla="*/ 57 h 1774"/>
                <a:gd name="T74" fmla="*/ 877 w 1516"/>
                <a:gd name="T75" fmla="*/ 191 h 1774"/>
                <a:gd name="T76" fmla="*/ 944 w 1516"/>
                <a:gd name="T77" fmla="*/ 201 h 1774"/>
                <a:gd name="T78" fmla="*/ 982 w 1516"/>
                <a:gd name="T79" fmla="*/ 229 h 1774"/>
                <a:gd name="T80" fmla="*/ 1020 w 1516"/>
                <a:gd name="T81" fmla="*/ 248 h 1774"/>
                <a:gd name="T82" fmla="*/ 1068 w 1516"/>
                <a:gd name="T83" fmla="*/ 277 h 1774"/>
                <a:gd name="T84" fmla="*/ 1116 w 1516"/>
                <a:gd name="T85" fmla="*/ 267 h 1774"/>
                <a:gd name="T86" fmla="*/ 1191 w 1516"/>
                <a:gd name="T87" fmla="*/ 296 h 1774"/>
                <a:gd name="T88" fmla="*/ 1229 w 1516"/>
                <a:gd name="T89" fmla="*/ 429 h 1774"/>
                <a:gd name="T90" fmla="*/ 1315 w 1516"/>
                <a:gd name="T91" fmla="*/ 496 h 1774"/>
                <a:gd name="T92" fmla="*/ 1401 w 1516"/>
                <a:gd name="T93" fmla="*/ 534 h 1774"/>
                <a:gd name="T94" fmla="*/ 1515 w 1516"/>
                <a:gd name="T95" fmla="*/ 716 h 17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6" h="1774">
                  <a:moveTo>
                    <a:pt x="1515" y="716"/>
                  </a:moveTo>
                  <a:lnTo>
                    <a:pt x="1515" y="716"/>
                  </a:lnTo>
                  <a:cubicBezTo>
                    <a:pt x="1448" y="791"/>
                    <a:pt x="1448" y="791"/>
                    <a:pt x="1448" y="791"/>
                  </a:cubicBezTo>
                  <a:lnTo>
                    <a:pt x="1448" y="791"/>
                  </a:lnTo>
                  <a:cubicBezTo>
                    <a:pt x="1334" y="772"/>
                    <a:pt x="1334" y="772"/>
                    <a:pt x="1334" y="772"/>
                  </a:cubicBezTo>
                  <a:cubicBezTo>
                    <a:pt x="1286" y="810"/>
                    <a:pt x="1267" y="867"/>
                    <a:pt x="1219" y="896"/>
                  </a:cubicBezTo>
                  <a:cubicBezTo>
                    <a:pt x="1162" y="934"/>
                    <a:pt x="1087" y="944"/>
                    <a:pt x="1030" y="953"/>
                  </a:cubicBezTo>
                  <a:cubicBezTo>
                    <a:pt x="906" y="991"/>
                    <a:pt x="887" y="867"/>
                    <a:pt x="753" y="915"/>
                  </a:cubicBezTo>
                  <a:cubicBezTo>
                    <a:pt x="686" y="944"/>
                    <a:pt x="658" y="905"/>
                    <a:pt x="601" y="972"/>
                  </a:cubicBezTo>
                  <a:cubicBezTo>
                    <a:pt x="544" y="1039"/>
                    <a:pt x="439" y="963"/>
                    <a:pt x="439" y="1067"/>
                  </a:cubicBezTo>
                  <a:cubicBezTo>
                    <a:pt x="439" y="1153"/>
                    <a:pt x="458" y="1277"/>
                    <a:pt x="391" y="1344"/>
                  </a:cubicBezTo>
                  <a:cubicBezTo>
                    <a:pt x="343" y="1401"/>
                    <a:pt x="334" y="1439"/>
                    <a:pt x="296" y="1497"/>
                  </a:cubicBezTo>
                  <a:cubicBezTo>
                    <a:pt x="286" y="1640"/>
                    <a:pt x="286" y="1640"/>
                    <a:pt x="286" y="1640"/>
                  </a:cubicBezTo>
                  <a:lnTo>
                    <a:pt x="286" y="1640"/>
                  </a:lnTo>
                  <a:cubicBezTo>
                    <a:pt x="248" y="1659"/>
                    <a:pt x="219" y="1687"/>
                    <a:pt x="219" y="1716"/>
                  </a:cubicBezTo>
                  <a:cubicBezTo>
                    <a:pt x="219" y="1773"/>
                    <a:pt x="162" y="1707"/>
                    <a:pt x="162" y="1687"/>
                  </a:cubicBezTo>
                  <a:cubicBezTo>
                    <a:pt x="162" y="1592"/>
                    <a:pt x="105" y="1649"/>
                    <a:pt x="86" y="1602"/>
                  </a:cubicBezTo>
                  <a:cubicBezTo>
                    <a:pt x="48" y="1516"/>
                    <a:pt x="133" y="1458"/>
                    <a:pt x="133" y="1392"/>
                  </a:cubicBezTo>
                  <a:cubicBezTo>
                    <a:pt x="133" y="1344"/>
                    <a:pt x="114" y="1315"/>
                    <a:pt x="105" y="1277"/>
                  </a:cubicBezTo>
                  <a:cubicBezTo>
                    <a:pt x="95" y="1230"/>
                    <a:pt x="0" y="1191"/>
                    <a:pt x="67" y="1172"/>
                  </a:cubicBezTo>
                  <a:cubicBezTo>
                    <a:pt x="114" y="1144"/>
                    <a:pt x="133" y="1086"/>
                    <a:pt x="143" y="1039"/>
                  </a:cubicBezTo>
                  <a:cubicBezTo>
                    <a:pt x="152" y="982"/>
                    <a:pt x="181" y="963"/>
                    <a:pt x="114" y="944"/>
                  </a:cubicBezTo>
                  <a:cubicBezTo>
                    <a:pt x="76" y="944"/>
                    <a:pt x="95" y="886"/>
                    <a:pt x="105" y="858"/>
                  </a:cubicBezTo>
                  <a:cubicBezTo>
                    <a:pt x="143" y="800"/>
                    <a:pt x="172" y="762"/>
                    <a:pt x="143" y="696"/>
                  </a:cubicBezTo>
                  <a:cubicBezTo>
                    <a:pt x="124" y="639"/>
                    <a:pt x="143" y="611"/>
                    <a:pt x="162" y="563"/>
                  </a:cubicBezTo>
                  <a:cubicBezTo>
                    <a:pt x="172" y="525"/>
                    <a:pt x="124" y="525"/>
                    <a:pt x="133" y="496"/>
                  </a:cubicBezTo>
                  <a:cubicBezTo>
                    <a:pt x="133" y="487"/>
                    <a:pt x="181" y="429"/>
                    <a:pt x="200" y="439"/>
                  </a:cubicBezTo>
                  <a:cubicBezTo>
                    <a:pt x="219" y="439"/>
                    <a:pt x="229" y="458"/>
                    <a:pt x="248" y="429"/>
                  </a:cubicBezTo>
                  <a:cubicBezTo>
                    <a:pt x="277" y="391"/>
                    <a:pt x="248" y="277"/>
                    <a:pt x="248" y="229"/>
                  </a:cubicBezTo>
                  <a:lnTo>
                    <a:pt x="248" y="229"/>
                  </a:lnTo>
                  <a:cubicBezTo>
                    <a:pt x="315" y="201"/>
                    <a:pt x="315" y="201"/>
                    <a:pt x="315" y="201"/>
                  </a:cubicBezTo>
                  <a:cubicBezTo>
                    <a:pt x="343" y="191"/>
                    <a:pt x="381" y="153"/>
                    <a:pt x="401" y="134"/>
                  </a:cubicBezTo>
                  <a:cubicBezTo>
                    <a:pt x="410" y="124"/>
                    <a:pt x="401" y="86"/>
                    <a:pt x="401" y="67"/>
                  </a:cubicBezTo>
                  <a:lnTo>
                    <a:pt x="401" y="67"/>
                  </a:lnTo>
                  <a:cubicBezTo>
                    <a:pt x="419" y="57"/>
                    <a:pt x="439" y="67"/>
                    <a:pt x="448" y="57"/>
                  </a:cubicBezTo>
                  <a:cubicBezTo>
                    <a:pt x="486" y="39"/>
                    <a:pt x="515" y="10"/>
                    <a:pt x="553" y="10"/>
                  </a:cubicBezTo>
                  <a:cubicBezTo>
                    <a:pt x="582" y="0"/>
                    <a:pt x="744" y="39"/>
                    <a:pt x="753" y="57"/>
                  </a:cubicBezTo>
                  <a:cubicBezTo>
                    <a:pt x="791" y="105"/>
                    <a:pt x="820" y="172"/>
                    <a:pt x="877" y="191"/>
                  </a:cubicBezTo>
                  <a:cubicBezTo>
                    <a:pt x="906" y="220"/>
                    <a:pt x="896" y="210"/>
                    <a:pt x="944" y="201"/>
                  </a:cubicBezTo>
                  <a:cubicBezTo>
                    <a:pt x="973" y="201"/>
                    <a:pt x="973" y="201"/>
                    <a:pt x="982" y="229"/>
                  </a:cubicBezTo>
                  <a:cubicBezTo>
                    <a:pt x="982" y="248"/>
                    <a:pt x="1011" y="248"/>
                    <a:pt x="1020" y="248"/>
                  </a:cubicBezTo>
                  <a:cubicBezTo>
                    <a:pt x="1040" y="258"/>
                    <a:pt x="1058" y="258"/>
                    <a:pt x="1068" y="277"/>
                  </a:cubicBezTo>
                  <a:cubicBezTo>
                    <a:pt x="1097" y="296"/>
                    <a:pt x="1106" y="239"/>
                    <a:pt x="1116" y="267"/>
                  </a:cubicBezTo>
                  <a:cubicBezTo>
                    <a:pt x="1135" y="344"/>
                    <a:pt x="1162" y="248"/>
                    <a:pt x="1191" y="296"/>
                  </a:cubicBezTo>
                  <a:cubicBezTo>
                    <a:pt x="1210" y="334"/>
                    <a:pt x="1210" y="391"/>
                    <a:pt x="1229" y="429"/>
                  </a:cubicBezTo>
                  <a:cubicBezTo>
                    <a:pt x="1258" y="468"/>
                    <a:pt x="1277" y="477"/>
                    <a:pt x="1315" y="496"/>
                  </a:cubicBezTo>
                  <a:cubicBezTo>
                    <a:pt x="1344" y="515"/>
                    <a:pt x="1372" y="515"/>
                    <a:pt x="1401" y="534"/>
                  </a:cubicBezTo>
                  <a:cubicBezTo>
                    <a:pt x="1458" y="582"/>
                    <a:pt x="1477" y="658"/>
                    <a:pt x="1515" y="716"/>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91" name="Freeform 61"/>
            <p:cNvSpPr>
              <a:spLocks noChangeArrowheads="1"/>
            </p:cNvSpPr>
            <p:nvPr/>
          </p:nvSpPr>
          <p:spPr bwMode="auto">
            <a:xfrm>
              <a:off x="16704670" y="6458422"/>
              <a:ext cx="956745" cy="700637"/>
            </a:xfrm>
            <a:custGeom>
              <a:avLst/>
              <a:gdLst>
                <a:gd name="T0" fmla="*/ 104 w 1926"/>
                <a:gd name="T1" fmla="*/ 38 h 1413"/>
                <a:gd name="T2" fmla="*/ 362 w 1926"/>
                <a:gd name="T3" fmla="*/ 10 h 1413"/>
                <a:gd name="T4" fmla="*/ 476 w 1926"/>
                <a:gd name="T5" fmla="*/ 10 h 1413"/>
                <a:gd name="T6" fmla="*/ 505 w 1926"/>
                <a:gd name="T7" fmla="*/ 124 h 1413"/>
                <a:gd name="T8" fmla="*/ 496 w 1926"/>
                <a:gd name="T9" fmla="*/ 181 h 1413"/>
                <a:gd name="T10" fmla="*/ 534 w 1926"/>
                <a:gd name="T11" fmla="*/ 210 h 1413"/>
                <a:gd name="T12" fmla="*/ 648 w 1926"/>
                <a:gd name="T13" fmla="*/ 172 h 1413"/>
                <a:gd name="T14" fmla="*/ 820 w 1926"/>
                <a:gd name="T15" fmla="*/ 191 h 1413"/>
                <a:gd name="T16" fmla="*/ 1058 w 1926"/>
                <a:gd name="T17" fmla="*/ 286 h 1413"/>
                <a:gd name="T18" fmla="*/ 1162 w 1926"/>
                <a:gd name="T19" fmla="*/ 334 h 1413"/>
                <a:gd name="T20" fmla="*/ 1372 w 1926"/>
                <a:gd name="T21" fmla="*/ 410 h 1413"/>
                <a:gd name="T22" fmla="*/ 1801 w 1926"/>
                <a:gd name="T23" fmla="*/ 649 h 1413"/>
                <a:gd name="T24" fmla="*/ 1744 w 1926"/>
                <a:gd name="T25" fmla="*/ 773 h 1413"/>
                <a:gd name="T26" fmla="*/ 1849 w 1926"/>
                <a:gd name="T27" fmla="*/ 906 h 1413"/>
                <a:gd name="T28" fmla="*/ 1915 w 1926"/>
                <a:gd name="T29" fmla="*/ 1078 h 1413"/>
                <a:gd name="T30" fmla="*/ 1887 w 1926"/>
                <a:gd name="T31" fmla="*/ 1164 h 1413"/>
                <a:gd name="T32" fmla="*/ 1753 w 1926"/>
                <a:gd name="T33" fmla="*/ 1230 h 1413"/>
                <a:gd name="T34" fmla="*/ 1629 w 1926"/>
                <a:gd name="T35" fmla="*/ 1297 h 1413"/>
                <a:gd name="T36" fmla="*/ 1467 w 1926"/>
                <a:gd name="T37" fmla="*/ 1393 h 1413"/>
                <a:gd name="T38" fmla="*/ 1267 w 1926"/>
                <a:gd name="T39" fmla="*/ 1173 h 1413"/>
                <a:gd name="T40" fmla="*/ 1143 w 1926"/>
                <a:gd name="T41" fmla="*/ 973 h 1413"/>
                <a:gd name="T42" fmla="*/ 1020 w 1926"/>
                <a:gd name="T43" fmla="*/ 954 h 1413"/>
                <a:gd name="T44" fmla="*/ 934 w 1926"/>
                <a:gd name="T45" fmla="*/ 906 h 1413"/>
                <a:gd name="T46" fmla="*/ 829 w 1926"/>
                <a:gd name="T47" fmla="*/ 868 h 1413"/>
                <a:gd name="T48" fmla="*/ 505 w 1926"/>
                <a:gd name="T49" fmla="*/ 687 h 1413"/>
                <a:gd name="T50" fmla="*/ 353 w 1926"/>
                <a:gd name="T51" fmla="*/ 744 h 1413"/>
                <a:gd name="T52" fmla="*/ 353 w 1926"/>
                <a:gd name="T53" fmla="*/ 811 h 1413"/>
                <a:gd name="T54" fmla="*/ 200 w 1926"/>
                <a:gd name="T55" fmla="*/ 906 h 1413"/>
                <a:gd name="T56" fmla="*/ 95 w 1926"/>
                <a:gd name="T57" fmla="*/ 906 h 1413"/>
                <a:gd name="T58" fmla="*/ 28 w 1926"/>
                <a:gd name="T59" fmla="*/ 878 h 1413"/>
                <a:gd name="T60" fmla="*/ 38 w 1926"/>
                <a:gd name="T61" fmla="*/ 773 h 1413"/>
                <a:gd name="T62" fmla="*/ 85 w 1926"/>
                <a:gd name="T63" fmla="*/ 725 h 1413"/>
                <a:gd name="T64" fmla="*/ 143 w 1926"/>
                <a:gd name="T65" fmla="*/ 639 h 1413"/>
                <a:gd name="T66" fmla="*/ 162 w 1926"/>
                <a:gd name="T67" fmla="*/ 553 h 1413"/>
                <a:gd name="T68" fmla="*/ 9 w 1926"/>
                <a:gd name="T69" fmla="*/ 487 h 1413"/>
                <a:gd name="T70" fmla="*/ 0 w 1926"/>
                <a:gd name="T71" fmla="*/ 487 h 1413"/>
                <a:gd name="T72" fmla="*/ 76 w 1926"/>
                <a:gd name="T73" fmla="*/ 344 h 1413"/>
                <a:gd name="T74" fmla="*/ 85 w 1926"/>
                <a:gd name="T75" fmla="*/ 153 h 1413"/>
                <a:gd name="T76" fmla="*/ 104 w 1926"/>
                <a:gd name="T77" fmla="*/ 58 h 14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926" h="1413">
                  <a:moveTo>
                    <a:pt x="104" y="38"/>
                  </a:moveTo>
                  <a:lnTo>
                    <a:pt x="104" y="38"/>
                  </a:lnTo>
                  <a:cubicBezTo>
                    <a:pt x="143" y="29"/>
                    <a:pt x="181" y="19"/>
                    <a:pt x="219" y="19"/>
                  </a:cubicBezTo>
                  <a:cubicBezTo>
                    <a:pt x="362" y="10"/>
                    <a:pt x="362" y="10"/>
                    <a:pt x="362" y="10"/>
                  </a:cubicBezTo>
                  <a:cubicBezTo>
                    <a:pt x="400" y="0"/>
                    <a:pt x="438" y="10"/>
                    <a:pt x="476" y="10"/>
                  </a:cubicBezTo>
                  <a:lnTo>
                    <a:pt x="476" y="10"/>
                  </a:lnTo>
                  <a:cubicBezTo>
                    <a:pt x="486" y="38"/>
                    <a:pt x="505" y="38"/>
                    <a:pt x="505" y="67"/>
                  </a:cubicBezTo>
                  <a:cubicBezTo>
                    <a:pt x="505" y="76"/>
                    <a:pt x="496" y="115"/>
                    <a:pt x="505" y="124"/>
                  </a:cubicBezTo>
                  <a:cubicBezTo>
                    <a:pt x="524" y="134"/>
                    <a:pt x="515" y="143"/>
                    <a:pt x="496" y="153"/>
                  </a:cubicBezTo>
                  <a:cubicBezTo>
                    <a:pt x="486" y="162"/>
                    <a:pt x="486" y="172"/>
                    <a:pt x="496" y="181"/>
                  </a:cubicBezTo>
                  <a:cubicBezTo>
                    <a:pt x="496" y="191"/>
                    <a:pt x="505" y="191"/>
                    <a:pt x="505" y="200"/>
                  </a:cubicBezTo>
                  <a:cubicBezTo>
                    <a:pt x="486" y="229"/>
                    <a:pt x="524" y="210"/>
                    <a:pt x="534" y="210"/>
                  </a:cubicBezTo>
                  <a:cubicBezTo>
                    <a:pt x="553" y="191"/>
                    <a:pt x="581" y="181"/>
                    <a:pt x="600" y="172"/>
                  </a:cubicBezTo>
                  <a:cubicBezTo>
                    <a:pt x="620" y="172"/>
                    <a:pt x="638" y="153"/>
                    <a:pt x="648" y="172"/>
                  </a:cubicBezTo>
                  <a:cubicBezTo>
                    <a:pt x="677" y="200"/>
                    <a:pt x="705" y="181"/>
                    <a:pt x="743" y="181"/>
                  </a:cubicBezTo>
                  <a:cubicBezTo>
                    <a:pt x="772" y="181"/>
                    <a:pt x="791" y="191"/>
                    <a:pt x="820" y="191"/>
                  </a:cubicBezTo>
                  <a:cubicBezTo>
                    <a:pt x="867" y="191"/>
                    <a:pt x="887" y="239"/>
                    <a:pt x="934" y="248"/>
                  </a:cubicBezTo>
                  <a:cubicBezTo>
                    <a:pt x="972" y="258"/>
                    <a:pt x="1020" y="267"/>
                    <a:pt x="1058" y="286"/>
                  </a:cubicBezTo>
                  <a:cubicBezTo>
                    <a:pt x="1077" y="296"/>
                    <a:pt x="1087" y="315"/>
                    <a:pt x="1096" y="325"/>
                  </a:cubicBezTo>
                  <a:cubicBezTo>
                    <a:pt x="1114" y="334"/>
                    <a:pt x="1153" y="315"/>
                    <a:pt x="1162" y="334"/>
                  </a:cubicBezTo>
                  <a:cubicBezTo>
                    <a:pt x="1181" y="344"/>
                    <a:pt x="1200" y="372"/>
                    <a:pt x="1219" y="382"/>
                  </a:cubicBezTo>
                  <a:cubicBezTo>
                    <a:pt x="1258" y="439"/>
                    <a:pt x="1324" y="429"/>
                    <a:pt x="1372" y="410"/>
                  </a:cubicBezTo>
                  <a:cubicBezTo>
                    <a:pt x="1477" y="362"/>
                    <a:pt x="1534" y="372"/>
                    <a:pt x="1591" y="467"/>
                  </a:cubicBezTo>
                  <a:cubicBezTo>
                    <a:pt x="1639" y="544"/>
                    <a:pt x="1725" y="601"/>
                    <a:pt x="1801" y="649"/>
                  </a:cubicBezTo>
                  <a:lnTo>
                    <a:pt x="1801" y="649"/>
                  </a:lnTo>
                  <a:cubicBezTo>
                    <a:pt x="1782" y="687"/>
                    <a:pt x="1744" y="725"/>
                    <a:pt x="1744" y="773"/>
                  </a:cubicBezTo>
                  <a:cubicBezTo>
                    <a:pt x="1734" y="821"/>
                    <a:pt x="1753" y="839"/>
                    <a:pt x="1801" y="849"/>
                  </a:cubicBezTo>
                  <a:cubicBezTo>
                    <a:pt x="1839" y="859"/>
                    <a:pt x="1839" y="868"/>
                    <a:pt x="1849" y="906"/>
                  </a:cubicBezTo>
                  <a:cubicBezTo>
                    <a:pt x="1858" y="925"/>
                    <a:pt x="1868" y="944"/>
                    <a:pt x="1877" y="973"/>
                  </a:cubicBezTo>
                  <a:cubicBezTo>
                    <a:pt x="1896" y="1001"/>
                    <a:pt x="1925" y="1030"/>
                    <a:pt x="1915" y="1078"/>
                  </a:cubicBezTo>
                  <a:cubicBezTo>
                    <a:pt x="1906" y="1106"/>
                    <a:pt x="1877" y="1135"/>
                    <a:pt x="1887" y="1164"/>
                  </a:cubicBezTo>
                  <a:lnTo>
                    <a:pt x="1887" y="1164"/>
                  </a:lnTo>
                  <a:cubicBezTo>
                    <a:pt x="1820" y="1202"/>
                    <a:pt x="1820" y="1202"/>
                    <a:pt x="1820" y="1202"/>
                  </a:cubicBezTo>
                  <a:cubicBezTo>
                    <a:pt x="1801" y="1211"/>
                    <a:pt x="1782" y="1230"/>
                    <a:pt x="1753" y="1230"/>
                  </a:cubicBezTo>
                  <a:cubicBezTo>
                    <a:pt x="1734" y="1230"/>
                    <a:pt x="1725" y="1221"/>
                    <a:pt x="1706" y="1221"/>
                  </a:cubicBezTo>
                  <a:cubicBezTo>
                    <a:pt x="1677" y="1221"/>
                    <a:pt x="1639" y="1268"/>
                    <a:pt x="1629" y="1297"/>
                  </a:cubicBezTo>
                  <a:cubicBezTo>
                    <a:pt x="1591" y="1364"/>
                    <a:pt x="1553" y="1412"/>
                    <a:pt x="1467" y="1393"/>
                  </a:cubicBezTo>
                  <a:lnTo>
                    <a:pt x="1467" y="1393"/>
                  </a:lnTo>
                  <a:cubicBezTo>
                    <a:pt x="1429" y="1335"/>
                    <a:pt x="1410" y="1259"/>
                    <a:pt x="1353" y="1211"/>
                  </a:cubicBezTo>
                  <a:cubicBezTo>
                    <a:pt x="1324" y="1192"/>
                    <a:pt x="1296" y="1192"/>
                    <a:pt x="1267" y="1173"/>
                  </a:cubicBezTo>
                  <a:cubicBezTo>
                    <a:pt x="1229" y="1154"/>
                    <a:pt x="1210" y="1145"/>
                    <a:pt x="1181" y="1106"/>
                  </a:cubicBezTo>
                  <a:cubicBezTo>
                    <a:pt x="1162" y="1068"/>
                    <a:pt x="1162" y="1011"/>
                    <a:pt x="1143" y="973"/>
                  </a:cubicBezTo>
                  <a:cubicBezTo>
                    <a:pt x="1114" y="925"/>
                    <a:pt x="1087" y="1021"/>
                    <a:pt x="1068" y="944"/>
                  </a:cubicBezTo>
                  <a:cubicBezTo>
                    <a:pt x="1058" y="916"/>
                    <a:pt x="1049" y="973"/>
                    <a:pt x="1020" y="954"/>
                  </a:cubicBezTo>
                  <a:cubicBezTo>
                    <a:pt x="1010" y="935"/>
                    <a:pt x="992" y="935"/>
                    <a:pt x="972" y="925"/>
                  </a:cubicBezTo>
                  <a:cubicBezTo>
                    <a:pt x="963" y="925"/>
                    <a:pt x="934" y="925"/>
                    <a:pt x="934" y="906"/>
                  </a:cubicBezTo>
                  <a:cubicBezTo>
                    <a:pt x="925" y="878"/>
                    <a:pt x="925" y="878"/>
                    <a:pt x="896" y="878"/>
                  </a:cubicBezTo>
                  <a:cubicBezTo>
                    <a:pt x="848" y="887"/>
                    <a:pt x="858" y="897"/>
                    <a:pt x="829" y="868"/>
                  </a:cubicBezTo>
                  <a:cubicBezTo>
                    <a:pt x="772" y="849"/>
                    <a:pt x="743" y="782"/>
                    <a:pt x="705" y="734"/>
                  </a:cubicBezTo>
                  <a:cubicBezTo>
                    <a:pt x="696" y="716"/>
                    <a:pt x="534" y="677"/>
                    <a:pt x="505" y="687"/>
                  </a:cubicBezTo>
                  <a:cubicBezTo>
                    <a:pt x="467" y="687"/>
                    <a:pt x="438" y="716"/>
                    <a:pt x="400" y="734"/>
                  </a:cubicBezTo>
                  <a:cubicBezTo>
                    <a:pt x="391" y="744"/>
                    <a:pt x="371" y="734"/>
                    <a:pt x="353" y="744"/>
                  </a:cubicBezTo>
                  <a:lnTo>
                    <a:pt x="353" y="744"/>
                  </a:lnTo>
                  <a:cubicBezTo>
                    <a:pt x="353" y="763"/>
                    <a:pt x="362" y="801"/>
                    <a:pt x="353" y="811"/>
                  </a:cubicBezTo>
                  <a:cubicBezTo>
                    <a:pt x="333" y="830"/>
                    <a:pt x="295" y="868"/>
                    <a:pt x="267" y="878"/>
                  </a:cubicBezTo>
                  <a:cubicBezTo>
                    <a:pt x="200" y="906"/>
                    <a:pt x="200" y="906"/>
                    <a:pt x="200" y="906"/>
                  </a:cubicBezTo>
                  <a:lnTo>
                    <a:pt x="200" y="906"/>
                  </a:lnTo>
                  <a:cubicBezTo>
                    <a:pt x="171" y="906"/>
                    <a:pt x="133" y="906"/>
                    <a:pt x="95" y="906"/>
                  </a:cubicBezTo>
                  <a:cubicBezTo>
                    <a:pt x="76" y="897"/>
                    <a:pt x="47" y="887"/>
                    <a:pt x="28" y="878"/>
                  </a:cubicBezTo>
                  <a:lnTo>
                    <a:pt x="28" y="878"/>
                  </a:lnTo>
                  <a:cubicBezTo>
                    <a:pt x="28" y="868"/>
                    <a:pt x="38" y="839"/>
                    <a:pt x="38" y="821"/>
                  </a:cubicBezTo>
                  <a:cubicBezTo>
                    <a:pt x="38" y="811"/>
                    <a:pt x="28" y="782"/>
                    <a:pt x="38" y="773"/>
                  </a:cubicBezTo>
                  <a:cubicBezTo>
                    <a:pt x="47" y="763"/>
                    <a:pt x="47" y="754"/>
                    <a:pt x="57" y="734"/>
                  </a:cubicBezTo>
                  <a:cubicBezTo>
                    <a:pt x="57" y="725"/>
                    <a:pt x="66" y="725"/>
                    <a:pt x="85" y="725"/>
                  </a:cubicBezTo>
                  <a:cubicBezTo>
                    <a:pt x="124" y="696"/>
                    <a:pt x="76" y="696"/>
                    <a:pt x="85" y="677"/>
                  </a:cubicBezTo>
                  <a:cubicBezTo>
                    <a:pt x="95" y="658"/>
                    <a:pt x="133" y="658"/>
                    <a:pt x="143" y="639"/>
                  </a:cubicBezTo>
                  <a:cubicBezTo>
                    <a:pt x="152" y="630"/>
                    <a:pt x="171" y="611"/>
                    <a:pt x="181" y="601"/>
                  </a:cubicBezTo>
                  <a:cubicBezTo>
                    <a:pt x="200" y="572"/>
                    <a:pt x="162" y="582"/>
                    <a:pt x="162" y="553"/>
                  </a:cubicBezTo>
                  <a:cubicBezTo>
                    <a:pt x="162" y="544"/>
                    <a:pt x="162" y="544"/>
                    <a:pt x="143" y="534"/>
                  </a:cubicBezTo>
                  <a:cubicBezTo>
                    <a:pt x="104" y="515"/>
                    <a:pt x="57" y="506"/>
                    <a:pt x="9" y="487"/>
                  </a:cubicBezTo>
                  <a:lnTo>
                    <a:pt x="9" y="487"/>
                  </a:lnTo>
                  <a:lnTo>
                    <a:pt x="0" y="487"/>
                  </a:lnTo>
                  <a:cubicBezTo>
                    <a:pt x="19" y="467"/>
                    <a:pt x="28" y="429"/>
                    <a:pt x="38" y="401"/>
                  </a:cubicBezTo>
                  <a:cubicBezTo>
                    <a:pt x="47" y="382"/>
                    <a:pt x="66" y="362"/>
                    <a:pt x="76" y="344"/>
                  </a:cubicBezTo>
                  <a:cubicBezTo>
                    <a:pt x="95" y="325"/>
                    <a:pt x="162" y="305"/>
                    <a:pt x="114" y="267"/>
                  </a:cubicBezTo>
                  <a:cubicBezTo>
                    <a:pt x="76" y="239"/>
                    <a:pt x="76" y="200"/>
                    <a:pt x="85" y="153"/>
                  </a:cubicBezTo>
                  <a:cubicBezTo>
                    <a:pt x="104" y="58"/>
                    <a:pt x="104" y="58"/>
                    <a:pt x="104" y="58"/>
                  </a:cubicBezTo>
                  <a:lnTo>
                    <a:pt x="104" y="58"/>
                  </a:lnTo>
                  <a:cubicBezTo>
                    <a:pt x="104" y="38"/>
                    <a:pt x="104" y="38"/>
                    <a:pt x="104" y="38"/>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92" name="Freeform 62"/>
            <p:cNvSpPr>
              <a:spLocks noChangeArrowheads="1"/>
            </p:cNvSpPr>
            <p:nvPr/>
          </p:nvSpPr>
          <p:spPr bwMode="auto">
            <a:xfrm>
              <a:off x="17565084" y="6278885"/>
              <a:ext cx="908581" cy="801354"/>
            </a:xfrm>
            <a:custGeom>
              <a:avLst/>
              <a:gdLst>
                <a:gd name="T0" fmla="*/ 382 w 1832"/>
                <a:gd name="T1" fmla="*/ 86 h 1613"/>
                <a:gd name="T2" fmla="*/ 382 w 1832"/>
                <a:gd name="T3" fmla="*/ 86 h 1613"/>
                <a:gd name="T4" fmla="*/ 325 w 1832"/>
                <a:gd name="T5" fmla="*/ 171 h 1613"/>
                <a:gd name="T6" fmla="*/ 305 w 1832"/>
                <a:gd name="T7" fmla="*/ 248 h 1613"/>
                <a:gd name="T8" fmla="*/ 105 w 1832"/>
                <a:gd name="T9" fmla="*/ 295 h 1613"/>
                <a:gd name="T10" fmla="*/ 115 w 1832"/>
                <a:gd name="T11" fmla="*/ 400 h 1613"/>
                <a:gd name="T12" fmla="*/ 38 w 1832"/>
                <a:gd name="T13" fmla="*/ 486 h 1613"/>
                <a:gd name="T14" fmla="*/ 105 w 1832"/>
                <a:gd name="T15" fmla="*/ 667 h 1613"/>
                <a:gd name="T16" fmla="*/ 115 w 1832"/>
                <a:gd name="T17" fmla="*/ 896 h 1613"/>
                <a:gd name="T18" fmla="*/ 67 w 1832"/>
                <a:gd name="T19" fmla="*/ 1011 h 1613"/>
                <a:gd name="T20" fmla="*/ 67 w 1832"/>
                <a:gd name="T21" fmla="*/ 1011 h 1613"/>
                <a:gd name="T22" fmla="*/ 10 w 1832"/>
                <a:gd name="T23" fmla="*/ 1135 h 1613"/>
                <a:gd name="T24" fmla="*/ 67 w 1832"/>
                <a:gd name="T25" fmla="*/ 1211 h 1613"/>
                <a:gd name="T26" fmla="*/ 115 w 1832"/>
                <a:gd name="T27" fmla="*/ 1268 h 1613"/>
                <a:gd name="T28" fmla="*/ 143 w 1832"/>
                <a:gd name="T29" fmla="*/ 1335 h 1613"/>
                <a:gd name="T30" fmla="*/ 181 w 1832"/>
                <a:gd name="T31" fmla="*/ 1440 h 1613"/>
                <a:gd name="T32" fmla="*/ 153 w 1832"/>
                <a:gd name="T33" fmla="*/ 1526 h 1613"/>
                <a:gd name="T34" fmla="*/ 153 w 1832"/>
                <a:gd name="T35" fmla="*/ 1526 h 1613"/>
                <a:gd name="T36" fmla="*/ 277 w 1832"/>
                <a:gd name="T37" fmla="*/ 1612 h 1613"/>
                <a:gd name="T38" fmla="*/ 372 w 1832"/>
                <a:gd name="T39" fmla="*/ 1545 h 1613"/>
                <a:gd name="T40" fmla="*/ 506 w 1832"/>
                <a:gd name="T41" fmla="*/ 1592 h 1613"/>
                <a:gd name="T42" fmla="*/ 763 w 1832"/>
                <a:gd name="T43" fmla="*/ 1535 h 1613"/>
                <a:gd name="T44" fmla="*/ 763 w 1832"/>
                <a:gd name="T45" fmla="*/ 1535 h 1613"/>
                <a:gd name="T46" fmla="*/ 773 w 1832"/>
                <a:gd name="T47" fmla="*/ 1516 h 1613"/>
                <a:gd name="T48" fmla="*/ 820 w 1832"/>
                <a:gd name="T49" fmla="*/ 1211 h 1613"/>
                <a:gd name="T50" fmla="*/ 1173 w 1832"/>
                <a:gd name="T51" fmla="*/ 1058 h 1613"/>
                <a:gd name="T52" fmla="*/ 1211 w 1832"/>
                <a:gd name="T53" fmla="*/ 839 h 1613"/>
                <a:gd name="T54" fmla="*/ 1440 w 1832"/>
                <a:gd name="T55" fmla="*/ 696 h 1613"/>
                <a:gd name="T56" fmla="*/ 1564 w 1832"/>
                <a:gd name="T57" fmla="*/ 420 h 1613"/>
                <a:gd name="T58" fmla="*/ 1650 w 1832"/>
                <a:gd name="T59" fmla="*/ 343 h 1613"/>
                <a:gd name="T60" fmla="*/ 1755 w 1832"/>
                <a:gd name="T61" fmla="*/ 238 h 1613"/>
                <a:gd name="T62" fmla="*/ 1793 w 1832"/>
                <a:gd name="T63" fmla="*/ 124 h 1613"/>
                <a:gd name="T64" fmla="*/ 1802 w 1832"/>
                <a:gd name="T65" fmla="*/ 0 h 1613"/>
                <a:gd name="T66" fmla="*/ 1802 w 1832"/>
                <a:gd name="T67" fmla="*/ 0 h 1613"/>
                <a:gd name="T68" fmla="*/ 1602 w 1832"/>
                <a:gd name="T69" fmla="*/ 48 h 1613"/>
                <a:gd name="T70" fmla="*/ 1383 w 1832"/>
                <a:gd name="T71" fmla="*/ 86 h 1613"/>
                <a:gd name="T72" fmla="*/ 1240 w 1832"/>
                <a:gd name="T73" fmla="*/ 38 h 1613"/>
                <a:gd name="T74" fmla="*/ 1040 w 1832"/>
                <a:gd name="T75" fmla="*/ 105 h 1613"/>
                <a:gd name="T76" fmla="*/ 935 w 1832"/>
                <a:gd name="T77" fmla="*/ 66 h 1613"/>
                <a:gd name="T78" fmla="*/ 935 w 1832"/>
                <a:gd name="T79" fmla="*/ 66 h 1613"/>
                <a:gd name="T80" fmla="*/ 859 w 1832"/>
                <a:gd name="T81" fmla="*/ 66 h 1613"/>
                <a:gd name="T82" fmla="*/ 754 w 1832"/>
                <a:gd name="T83" fmla="*/ 105 h 1613"/>
                <a:gd name="T84" fmla="*/ 639 w 1832"/>
                <a:gd name="T85" fmla="*/ 95 h 1613"/>
                <a:gd name="T86" fmla="*/ 496 w 1832"/>
                <a:gd name="T87" fmla="*/ 66 h 1613"/>
                <a:gd name="T88" fmla="*/ 382 w 1832"/>
                <a:gd name="T89" fmla="*/ 86 h 16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832" h="1613">
                  <a:moveTo>
                    <a:pt x="382" y="86"/>
                  </a:moveTo>
                  <a:lnTo>
                    <a:pt x="382" y="86"/>
                  </a:lnTo>
                  <a:cubicBezTo>
                    <a:pt x="372" y="105"/>
                    <a:pt x="325" y="162"/>
                    <a:pt x="325" y="171"/>
                  </a:cubicBezTo>
                  <a:cubicBezTo>
                    <a:pt x="325" y="210"/>
                    <a:pt x="344" y="238"/>
                    <a:pt x="305" y="248"/>
                  </a:cubicBezTo>
                  <a:cubicBezTo>
                    <a:pt x="248" y="267"/>
                    <a:pt x="153" y="267"/>
                    <a:pt x="105" y="295"/>
                  </a:cubicBezTo>
                  <a:cubicBezTo>
                    <a:pt x="38" y="324"/>
                    <a:pt x="143" y="353"/>
                    <a:pt x="115" y="400"/>
                  </a:cubicBezTo>
                  <a:cubicBezTo>
                    <a:pt x="86" y="429"/>
                    <a:pt x="58" y="438"/>
                    <a:pt x="38" y="486"/>
                  </a:cubicBezTo>
                  <a:cubicBezTo>
                    <a:pt x="19" y="543"/>
                    <a:pt x="86" y="620"/>
                    <a:pt x="105" y="667"/>
                  </a:cubicBezTo>
                  <a:cubicBezTo>
                    <a:pt x="124" y="744"/>
                    <a:pt x="115" y="820"/>
                    <a:pt x="115" y="896"/>
                  </a:cubicBezTo>
                  <a:cubicBezTo>
                    <a:pt x="67" y="1011"/>
                    <a:pt x="67" y="1011"/>
                    <a:pt x="67" y="1011"/>
                  </a:cubicBezTo>
                  <a:lnTo>
                    <a:pt x="67" y="1011"/>
                  </a:lnTo>
                  <a:cubicBezTo>
                    <a:pt x="48" y="1049"/>
                    <a:pt x="10" y="1087"/>
                    <a:pt x="10" y="1135"/>
                  </a:cubicBezTo>
                  <a:cubicBezTo>
                    <a:pt x="0" y="1183"/>
                    <a:pt x="19" y="1201"/>
                    <a:pt x="67" y="1211"/>
                  </a:cubicBezTo>
                  <a:cubicBezTo>
                    <a:pt x="105" y="1221"/>
                    <a:pt x="105" y="1230"/>
                    <a:pt x="115" y="1268"/>
                  </a:cubicBezTo>
                  <a:cubicBezTo>
                    <a:pt x="124" y="1287"/>
                    <a:pt x="134" y="1306"/>
                    <a:pt x="143" y="1335"/>
                  </a:cubicBezTo>
                  <a:cubicBezTo>
                    <a:pt x="162" y="1363"/>
                    <a:pt x="191" y="1392"/>
                    <a:pt x="181" y="1440"/>
                  </a:cubicBezTo>
                  <a:cubicBezTo>
                    <a:pt x="172" y="1468"/>
                    <a:pt x="143" y="1497"/>
                    <a:pt x="153" y="1526"/>
                  </a:cubicBezTo>
                  <a:lnTo>
                    <a:pt x="153" y="1526"/>
                  </a:lnTo>
                  <a:cubicBezTo>
                    <a:pt x="220" y="1545"/>
                    <a:pt x="210" y="1612"/>
                    <a:pt x="277" y="1612"/>
                  </a:cubicBezTo>
                  <a:cubicBezTo>
                    <a:pt x="325" y="1612"/>
                    <a:pt x="334" y="1564"/>
                    <a:pt x="372" y="1545"/>
                  </a:cubicBezTo>
                  <a:cubicBezTo>
                    <a:pt x="429" y="1516"/>
                    <a:pt x="458" y="1573"/>
                    <a:pt x="506" y="1592"/>
                  </a:cubicBezTo>
                  <a:cubicBezTo>
                    <a:pt x="563" y="1612"/>
                    <a:pt x="716" y="1573"/>
                    <a:pt x="763" y="1535"/>
                  </a:cubicBezTo>
                  <a:lnTo>
                    <a:pt x="763" y="1535"/>
                  </a:lnTo>
                  <a:cubicBezTo>
                    <a:pt x="763" y="1535"/>
                    <a:pt x="773" y="1526"/>
                    <a:pt x="773" y="1516"/>
                  </a:cubicBezTo>
                  <a:cubicBezTo>
                    <a:pt x="820" y="1450"/>
                    <a:pt x="868" y="1287"/>
                    <a:pt x="820" y="1211"/>
                  </a:cubicBezTo>
                  <a:cubicBezTo>
                    <a:pt x="687" y="925"/>
                    <a:pt x="1097" y="1230"/>
                    <a:pt x="1173" y="1058"/>
                  </a:cubicBezTo>
                  <a:cubicBezTo>
                    <a:pt x="1211" y="982"/>
                    <a:pt x="1087" y="906"/>
                    <a:pt x="1211" y="839"/>
                  </a:cubicBezTo>
                  <a:cubicBezTo>
                    <a:pt x="1297" y="782"/>
                    <a:pt x="1393" y="829"/>
                    <a:pt x="1440" y="696"/>
                  </a:cubicBezTo>
                  <a:cubicBezTo>
                    <a:pt x="1488" y="610"/>
                    <a:pt x="1497" y="496"/>
                    <a:pt x="1564" y="420"/>
                  </a:cubicBezTo>
                  <a:cubicBezTo>
                    <a:pt x="1583" y="391"/>
                    <a:pt x="1612" y="362"/>
                    <a:pt x="1650" y="343"/>
                  </a:cubicBezTo>
                  <a:cubicBezTo>
                    <a:pt x="1726" y="305"/>
                    <a:pt x="1745" y="334"/>
                    <a:pt x="1755" y="238"/>
                  </a:cubicBezTo>
                  <a:cubicBezTo>
                    <a:pt x="1764" y="181"/>
                    <a:pt x="1745" y="181"/>
                    <a:pt x="1793" y="124"/>
                  </a:cubicBezTo>
                  <a:cubicBezTo>
                    <a:pt x="1831" y="86"/>
                    <a:pt x="1802" y="28"/>
                    <a:pt x="1802" y="0"/>
                  </a:cubicBezTo>
                  <a:lnTo>
                    <a:pt x="1802" y="0"/>
                  </a:lnTo>
                  <a:cubicBezTo>
                    <a:pt x="1726" y="0"/>
                    <a:pt x="1698" y="66"/>
                    <a:pt x="1602" y="48"/>
                  </a:cubicBezTo>
                  <a:cubicBezTo>
                    <a:pt x="1526" y="28"/>
                    <a:pt x="1478" y="124"/>
                    <a:pt x="1383" y="86"/>
                  </a:cubicBezTo>
                  <a:cubicBezTo>
                    <a:pt x="1335" y="66"/>
                    <a:pt x="1297" y="38"/>
                    <a:pt x="1240" y="38"/>
                  </a:cubicBezTo>
                  <a:cubicBezTo>
                    <a:pt x="1173" y="48"/>
                    <a:pt x="1106" y="114"/>
                    <a:pt x="1040" y="105"/>
                  </a:cubicBezTo>
                  <a:cubicBezTo>
                    <a:pt x="1001" y="105"/>
                    <a:pt x="963" y="76"/>
                    <a:pt x="935" y="66"/>
                  </a:cubicBezTo>
                  <a:lnTo>
                    <a:pt x="935" y="66"/>
                  </a:lnTo>
                  <a:cubicBezTo>
                    <a:pt x="859" y="66"/>
                    <a:pt x="859" y="66"/>
                    <a:pt x="859" y="66"/>
                  </a:cubicBezTo>
                  <a:cubicBezTo>
                    <a:pt x="820" y="66"/>
                    <a:pt x="782" y="95"/>
                    <a:pt x="754" y="105"/>
                  </a:cubicBezTo>
                  <a:cubicBezTo>
                    <a:pt x="716" y="124"/>
                    <a:pt x="677" y="114"/>
                    <a:pt x="639" y="95"/>
                  </a:cubicBezTo>
                  <a:cubicBezTo>
                    <a:pt x="592" y="86"/>
                    <a:pt x="534" y="9"/>
                    <a:pt x="496" y="66"/>
                  </a:cubicBezTo>
                  <a:cubicBezTo>
                    <a:pt x="467" y="114"/>
                    <a:pt x="429" y="86"/>
                    <a:pt x="382" y="86"/>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93" name="Freeform 63"/>
            <p:cNvSpPr>
              <a:spLocks noChangeArrowheads="1"/>
            </p:cNvSpPr>
            <p:nvPr/>
          </p:nvSpPr>
          <p:spPr bwMode="auto">
            <a:xfrm>
              <a:off x="17878161" y="7520325"/>
              <a:ext cx="562661" cy="1042198"/>
            </a:xfrm>
            <a:custGeom>
              <a:avLst/>
              <a:gdLst>
                <a:gd name="T0" fmla="*/ 248 w 1135"/>
                <a:gd name="T1" fmla="*/ 1317 h 2099"/>
                <a:gd name="T2" fmla="*/ 248 w 1135"/>
                <a:gd name="T3" fmla="*/ 1317 h 2099"/>
                <a:gd name="T4" fmla="*/ 171 w 1135"/>
                <a:gd name="T5" fmla="*/ 1364 h 2099"/>
                <a:gd name="T6" fmla="*/ 95 w 1135"/>
                <a:gd name="T7" fmla="*/ 1336 h 2099"/>
                <a:gd name="T8" fmla="*/ 86 w 1135"/>
                <a:gd name="T9" fmla="*/ 1250 h 2099"/>
                <a:gd name="T10" fmla="*/ 38 w 1135"/>
                <a:gd name="T11" fmla="*/ 1097 h 2099"/>
                <a:gd name="T12" fmla="*/ 114 w 1135"/>
                <a:gd name="T13" fmla="*/ 1107 h 2099"/>
                <a:gd name="T14" fmla="*/ 267 w 1135"/>
                <a:gd name="T15" fmla="*/ 1259 h 2099"/>
                <a:gd name="T16" fmla="*/ 267 w 1135"/>
                <a:gd name="T17" fmla="*/ 1345 h 2099"/>
                <a:gd name="T18" fmla="*/ 248 w 1135"/>
                <a:gd name="T19" fmla="*/ 1317 h 2099"/>
                <a:gd name="T20" fmla="*/ 505 w 1135"/>
                <a:gd name="T21" fmla="*/ 1975 h 2099"/>
                <a:gd name="T22" fmla="*/ 505 w 1135"/>
                <a:gd name="T23" fmla="*/ 1975 h 2099"/>
                <a:gd name="T24" fmla="*/ 476 w 1135"/>
                <a:gd name="T25" fmla="*/ 1879 h 2099"/>
                <a:gd name="T26" fmla="*/ 505 w 1135"/>
                <a:gd name="T27" fmla="*/ 1793 h 2099"/>
                <a:gd name="T28" fmla="*/ 534 w 1135"/>
                <a:gd name="T29" fmla="*/ 1746 h 2099"/>
                <a:gd name="T30" fmla="*/ 553 w 1135"/>
                <a:gd name="T31" fmla="*/ 1803 h 2099"/>
                <a:gd name="T32" fmla="*/ 610 w 1135"/>
                <a:gd name="T33" fmla="*/ 1889 h 2099"/>
                <a:gd name="T34" fmla="*/ 591 w 1135"/>
                <a:gd name="T35" fmla="*/ 1975 h 2099"/>
                <a:gd name="T36" fmla="*/ 562 w 1135"/>
                <a:gd name="T37" fmla="*/ 2060 h 2099"/>
                <a:gd name="T38" fmla="*/ 543 w 1135"/>
                <a:gd name="T39" fmla="*/ 2022 h 2099"/>
                <a:gd name="T40" fmla="*/ 476 w 1135"/>
                <a:gd name="T41" fmla="*/ 2003 h 2099"/>
                <a:gd name="T42" fmla="*/ 505 w 1135"/>
                <a:gd name="T43" fmla="*/ 1975 h 2099"/>
                <a:gd name="T44" fmla="*/ 0 w 1135"/>
                <a:gd name="T45" fmla="*/ 801 h 2099"/>
                <a:gd name="T46" fmla="*/ 0 w 1135"/>
                <a:gd name="T47" fmla="*/ 801 h 2099"/>
                <a:gd name="T48" fmla="*/ 0 w 1135"/>
                <a:gd name="T49" fmla="*/ 801 h 2099"/>
                <a:gd name="T50" fmla="*/ 57 w 1135"/>
                <a:gd name="T51" fmla="*/ 935 h 2099"/>
                <a:gd name="T52" fmla="*/ 190 w 1135"/>
                <a:gd name="T53" fmla="*/ 983 h 2099"/>
                <a:gd name="T54" fmla="*/ 324 w 1135"/>
                <a:gd name="T55" fmla="*/ 1050 h 2099"/>
                <a:gd name="T56" fmla="*/ 486 w 1135"/>
                <a:gd name="T57" fmla="*/ 1097 h 2099"/>
                <a:gd name="T58" fmla="*/ 515 w 1135"/>
                <a:gd name="T59" fmla="*/ 1173 h 2099"/>
                <a:gd name="T60" fmla="*/ 553 w 1135"/>
                <a:gd name="T61" fmla="*/ 1231 h 2099"/>
                <a:gd name="T62" fmla="*/ 524 w 1135"/>
                <a:gd name="T63" fmla="*/ 1088 h 2099"/>
                <a:gd name="T64" fmla="*/ 553 w 1135"/>
                <a:gd name="T65" fmla="*/ 945 h 2099"/>
                <a:gd name="T66" fmla="*/ 562 w 1135"/>
                <a:gd name="T67" fmla="*/ 935 h 2099"/>
                <a:gd name="T68" fmla="*/ 801 w 1135"/>
                <a:gd name="T69" fmla="*/ 1164 h 2099"/>
                <a:gd name="T70" fmla="*/ 887 w 1135"/>
                <a:gd name="T71" fmla="*/ 1307 h 2099"/>
                <a:gd name="T72" fmla="*/ 915 w 1135"/>
                <a:gd name="T73" fmla="*/ 1479 h 2099"/>
                <a:gd name="T74" fmla="*/ 1039 w 1135"/>
                <a:gd name="T75" fmla="*/ 1669 h 2099"/>
                <a:gd name="T76" fmla="*/ 1115 w 1135"/>
                <a:gd name="T77" fmla="*/ 1860 h 2099"/>
                <a:gd name="T78" fmla="*/ 1115 w 1135"/>
                <a:gd name="T79" fmla="*/ 1860 h 2099"/>
                <a:gd name="T80" fmla="*/ 1115 w 1135"/>
                <a:gd name="T81" fmla="*/ 1755 h 2099"/>
                <a:gd name="T82" fmla="*/ 992 w 1135"/>
                <a:gd name="T83" fmla="*/ 1536 h 2099"/>
                <a:gd name="T84" fmla="*/ 915 w 1135"/>
                <a:gd name="T85" fmla="*/ 1173 h 2099"/>
                <a:gd name="T86" fmla="*/ 801 w 1135"/>
                <a:gd name="T87" fmla="*/ 1059 h 2099"/>
                <a:gd name="T88" fmla="*/ 782 w 1135"/>
                <a:gd name="T89" fmla="*/ 849 h 2099"/>
                <a:gd name="T90" fmla="*/ 820 w 1135"/>
                <a:gd name="T91" fmla="*/ 678 h 2099"/>
                <a:gd name="T92" fmla="*/ 905 w 1135"/>
                <a:gd name="T93" fmla="*/ 592 h 2099"/>
                <a:gd name="T94" fmla="*/ 848 w 1135"/>
                <a:gd name="T95" fmla="*/ 516 h 2099"/>
                <a:gd name="T96" fmla="*/ 743 w 1135"/>
                <a:gd name="T97" fmla="*/ 382 h 2099"/>
                <a:gd name="T98" fmla="*/ 696 w 1135"/>
                <a:gd name="T99" fmla="*/ 325 h 2099"/>
                <a:gd name="T100" fmla="*/ 677 w 1135"/>
                <a:gd name="T101" fmla="*/ 267 h 2099"/>
                <a:gd name="T102" fmla="*/ 600 w 1135"/>
                <a:gd name="T103" fmla="*/ 201 h 2099"/>
                <a:gd name="T104" fmla="*/ 457 w 1135"/>
                <a:gd name="T105" fmla="*/ 153 h 2099"/>
                <a:gd name="T106" fmla="*/ 419 w 1135"/>
                <a:gd name="T107" fmla="*/ 0 h 2099"/>
                <a:gd name="T108" fmla="*/ 419 w 1135"/>
                <a:gd name="T109" fmla="*/ 0 h 2099"/>
                <a:gd name="T110" fmla="*/ 267 w 1135"/>
                <a:gd name="T111" fmla="*/ 86 h 2099"/>
                <a:gd name="T112" fmla="*/ 248 w 1135"/>
                <a:gd name="T113" fmla="*/ 210 h 2099"/>
                <a:gd name="T114" fmla="*/ 124 w 1135"/>
                <a:gd name="T115" fmla="*/ 344 h 2099"/>
                <a:gd name="T116" fmla="*/ 133 w 1135"/>
                <a:gd name="T117" fmla="*/ 506 h 2099"/>
                <a:gd name="T118" fmla="*/ 181 w 1135"/>
                <a:gd name="T119" fmla="*/ 668 h 2099"/>
                <a:gd name="T120" fmla="*/ 104 w 1135"/>
                <a:gd name="T121" fmla="*/ 773 h 2099"/>
                <a:gd name="T122" fmla="*/ 0 w 1135"/>
                <a:gd name="T123" fmla="*/ 801 h 20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35" h="2099">
                  <a:moveTo>
                    <a:pt x="248" y="1317"/>
                  </a:moveTo>
                  <a:lnTo>
                    <a:pt x="248" y="1317"/>
                  </a:lnTo>
                  <a:cubicBezTo>
                    <a:pt x="219" y="1336"/>
                    <a:pt x="200" y="1364"/>
                    <a:pt x="171" y="1364"/>
                  </a:cubicBezTo>
                  <a:cubicBezTo>
                    <a:pt x="133" y="1374"/>
                    <a:pt x="86" y="1374"/>
                    <a:pt x="95" y="1336"/>
                  </a:cubicBezTo>
                  <a:cubicBezTo>
                    <a:pt x="95" y="1297"/>
                    <a:pt x="95" y="1278"/>
                    <a:pt x="86" y="1250"/>
                  </a:cubicBezTo>
                  <a:cubicBezTo>
                    <a:pt x="76" y="1202"/>
                    <a:pt x="28" y="1145"/>
                    <a:pt x="38" y="1097"/>
                  </a:cubicBezTo>
                  <a:cubicBezTo>
                    <a:pt x="47" y="1030"/>
                    <a:pt x="95" y="1088"/>
                    <a:pt x="114" y="1107"/>
                  </a:cubicBezTo>
                  <a:cubicBezTo>
                    <a:pt x="162" y="1154"/>
                    <a:pt x="238" y="1202"/>
                    <a:pt x="267" y="1259"/>
                  </a:cubicBezTo>
                  <a:cubicBezTo>
                    <a:pt x="286" y="1297"/>
                    <a:pt x="353" y="1412"/>
                    <a:pt x="267" y="1345"/>
                  </a:cubicBezTo>
                  <a:cubicBezTo>
                    <a:pt x="248" y="1317"/>
                    <a:pt x="248" y="1317"/>
                    <a:pt x="248" y="1317"/>
                  </a:cubicBezTo>
                  <a:close/>
                  <a:moveTo>
                    <a:pt x="505" y="1975"/>
                  </a:moveTo>
                  <a:lnTo>
                    <a:pt x="505" y="1975"/>
                  </a:lnTo>
                  <a:cubicBezTo>
                    <a:pt x="524" y="1936"/>
                    <a:pt x="486" y="1917"/>
                    <a:pt x="476" y="1879"/>
                  </a:cubicBezTo>
                  <a:cubicBezTo>
                    <a:pt x="467" y="1841"/>
                    <a:pt x="505" y="1822"/>
                    <a:pt x="505" y="1793"/>
                  </a:cubicBezTo>
                  <a:cubicBezTo>
                    <a:pt x="505" y="1784"/>
                    <a:pt x="515" y="1717"/>
                    <a:pt x="534" y="1746"/>
                  </a:cubicBezTo>
                  <a:cubicBezTo>
                    <a:pt x="543" y="1755"/>
                    <a:pt x="543" y="1784"/>
                    <a:pt x="553" y="1803"/>
                  </a:cubicBezTo>
                  <a:cubicBezTo>
                    <a:pt x="562" y="1841"/>
                    <a:pt x="620" y="1841"/>
                    <a:pt x="610" y="1889"/>
                  </a:cubicBezTo>
                  <a:cubicBezTo>
                    <a:pt x="600" y="1917"/>
                    <a:pt x="591" y="1946"/>
                    <a:pt x="591" y="1975"/>
                  </a:cubicBezTo>
                  <a:cubicBezTo>
                    <a:pt x="591" y="1984"/>
                    <a:pt x="600" y="2098"/>
                    <a:pt x="562" y="2060"/>
                  </a:cubicBezTo>
                  <a:cubicBezTo>
                    <a:pt x="553" y="2051"/>
                    <a:pt x="572" y="2013"/>
                    <a:pt x="543" y="2022"/>
                  </a:cubicBezTo>
                  <a:cubicBezTo>
                    <a:pt x="515" y="2032"/>
                    <a:pt x="496" y="2032"/>
                    <a:pt x="476" y="2003"/>
                  </a:cubicBezTo>
                  <a:cubicBezTo>
                    <a:pt x="505" y="1975"/>
                    <a:pt x="505" y="1975"/>
                    <a:pt x="505" y="1975"/>
                  </a:cubicBezTo>
                  <a:close/>
                  <a:moveTo>
                    <a:pt x="0" y="801"/>
                  </a:moveTo>
                  <a:lnTo>
                    <a:pt x="0" y="801"/>
                  </a:lnTo>
                  <a:lnTo>
                    <a:pt x="0" y="801"/>
                  </a:lnTo>
                  <a:cubicBezTo>
                    <a:pt x="28" y="840"/>
                    <a:pt x="38" y="868"/>
                    <a:pt x="57" y="935"/>
                  </a:cubicBezTo>
                  <a:cubicBezTo>
                    <a:pt x="86" y="1040"/>
                    <a:pt x="133" y="935"/>
                    <a:pt x="190" y="983"/>
                  </a:cubicBezTo>
                  <a:cubicBezTo>
                    <a:pt x="229" y="1021"/>
                    <a:pt x="267" y="1040"/>
                    <a:pt x="324" y="1050"/>
                  </a:cubicBezTo>
                  <a:cubicBezTo>
                    <a:pt x="400" y="1059"/>
                    <a:pt x="438" y="1030"/>
                    <a:pt x="486" y="1097"/>
                  </a:cubicBezTo>
                  <a:cubicBezTo>
                    <a:pt x="505" y="1116"/>
                    <a:pt x="515" y="1145"/>
                    <a:pt x="515" y="1173"/>
                  </a:cubicBezTo>
                  <a:cubicBezTo>
                    <a:pt x="515" y="1202"/>
                    <a:pt x="534" y="1212"/>
                    <a:pt x="553" y="1231"/>
                  </a:cubicBezTo>
                  <a:cubicBezTo>
                    <a:pt x="581" y="1231"/>
                    <a:pt x="515" y="1097"/>
                    <a:pt x="524" y="1088"/>
                  </a:cubicBezTo>
                  <a:cubicBezTo>
                    <a:pt x="534" y="1059"/>
                    <a:pt x="543" y="983"/>
                    <a:pt x="553" y="945"/>
                  </a:cubicBezTo>
                  <a:cubicBezTo>
                    <a:pt x="553" y="935"/>
                    <a:pt x="553" y="935"/>
                    <a:pt x="562" y="935"/>
                  </a:cubicBezTo>
                  <a:cubicBezTo>
                    <a:pt x="610" y="1011"/>
                    <a:pt x="734" y="1107"/>
                    <a:pt x="801" y="1164"/>
                  </a:cubicBezTo>
                  <a:cubicBezTo>
                    <a:pt x="839" y="1202"/>
                    <a:pt x="867" y="1250"/>
                    <a:pt x="887" y="1307"/>
                  </a:cubicBezTo>
                  <a:cubicBezTo>
                    <a:pt x="905" y="1355"/>
                    <a:pt x="877" y="1441"/>
                    <a:pt x="915" y="1479"/>
                  </a:cubicBezTo>
                  <a:cubicBezTo>
                    <a:pt x="915" y="1536"/>
                    <a:pt x="1001" y="1622"/>
                    <a:pt x="1039" y="1669"/>
                  </a:cubicBezTo>
                  <a:cubicBezTo>
                    <a:pt x="1087" y="1726"/>
                    <a:pt x="1096" y="1793"/>
                    <a:pt x="1115" y="1860"/>
                  </a:cubicBezTo>
                  <a:lnTo>
                    <a:pt x="1115" y="1860"/>
                  </a:lnTo>
                  <a:cubicBezTo>
                    <a:pt x="1115" y="1755"/>
                    <a:pt x="1115" y="1755"/>
                    <a:pt x="1115" y="1755"/>
                  </a:cubicBezTo>
                  <a:cubicBezTo>
                    <a:pt x="1134" y="1679"/>
                    <a:pt x="1030" y="1593"/>
                    <a:pt x="992" y="1536"/>
                  </a:cubicBezTo>
                  <a:cubicBezTo>
                    <a:pt x="915" y="1431"/>
                    <a:pt x="963" y="1288"/>
                    <a:pt x="915" y="1173"/>
                  </a:cubicBezTo>
                  <a:cubicBezTo>
                    <a:pt x="887" y="1135"/>
                    <a:pt x="820" y="1107"/>
                    <a:pt x="801" y="1059"/>
                  </a:cubicBezTo>
                  <a:cubicBezTo>
                    <a:pt x="763" y="983"/>
                    <a:pt x="782" y="935"/>
                    <a:pt x="782" y="849"/>
                  </a:cubicBezTo>
                  <a:cubicBezTo>
                    <a:pt x="782" y="801"/>
                    <a:pt x="791" y="706"/>
                    <a:pt x="820" y="678"/>
                  </a:cubicBezTo>
                  <a:cubicBezTo>
                    <a:pt x="848" y="639"/>
                    <a:pt x="896" y="649"/>
                    <a:pt x="905" y="592"/>
                  </a:cubicBezTo>
                  <a:cubicBezTo>
                    <a:pt x="905" y="554"/>
                    <a:pt x="877" y="534"/>
                    <a:pt x="848" y="516"/>
                  </a:cubicBezTo>
                  <a:cubicBezTo>
                    <a:pt x="791" y="487"/>
                    <a:pt x="791" y="420"/>
                    <a:pt x="743" y="382"/>
                  </a:cubicBezTo>
                  <a:cubicBezTo>
                    <a:pt x="725" y="353"/>
                    <a:pt x="705" y="344"/>
                    <a:pt x="696" y="325"/>
                  </a:cubicBezTo>
                  <a:cubicBezTo>
                    <a:pt x="677" y="306"/>
                    <a:pt x="686" y="287"/>
                    <a:pt x="677" y="267"/>
                  </a:cubicBezTo>
                  <a:cubicBezTo>
                    <a:pt x="658" y="239"/>
                    <a:pt x="620" y="239"/>
                    <a:pt x="600" y="201"/>
                  </a:cubicBezTo>
                  <a:cubicBezTo>
                    <a:pt x="572" y="144"/>
                    <a:pt x="505" y="182"/>
                    <a:pt x="457" y="153"/>
                  </a:cubicBezTo>
                  <a:cubicBezTo>
                    <a:pt x="410" y="124"/>
                    <a:pt x="438" y="58"/>
                    <a:pt x="419" y="0"/>
                  </a:cubicBezTo>
                  <a:lnTo>
                    <a:pt x="419" y="0"/>
                  </a:lnTo>
                  <a:cubicBezTo>
                    <a:pt x="381" y="20"/>
                    <a:pt x="305" y="58"/>
                    <a:pt x="267" y="86"/>
                  </a:cubicBezTo>
                  <a:cubicBezTo>
                    <a:pt x="229" y="124"/>
                    <a:pt x="229" y="153"/>
                    <a:pt x="248" y="210"/>
                  </a:cubicBezTo>
                  <a:cubicBezTo>
                    <a:pt x="314" y="363"/>
                    <a:pt x="133" y="239"/>
                    <a:pt x="124" y="344"/>
                  </a:cubicBezTo>
                  <a:cubicBezTo>
                    <a:pt x="114" y="401"/>
                    <a:pt x="162" y="477"/>
                    <a:pt x="133" y="506"/>
                  </a:cubicBezTo>
                  <a:cubicBezTo>
                    <a:pt x="86" y="582"/>
                    <a:pt x="219" y="601"/>
                    <a:pt x="181" y="668"/>
                  </a:cubicBezTo>
                  <a:cubicBezTo>
                    <a:pt x="171" y="697"/>
                    <a:pt x="124" y="763"/>
                    <a:pt x="104" y="773"/>
                  </a:cubicBezTo>
                  <a:lnTo>
                    <a:pt x="0" y="801"/>
                  </a:lnTo>
                  <a:close/>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94" name="Freeform 64"/>
            <p:cNvSpPr>
              <a:spLocks noChangeArrowheads="1"/>
            </p:cNvSpPr>
            <p:nvPr/>
          </p:nvSpPr>
          <p:spPr bwMode="auto">
            <a:xfrm>
              <a:off x="14626976" y="9228128"/>
              <a:ext cx="483847" cy="1250201"/>
            </a:xfrm>
            <a:custGeom>
              <a:avLst/>
              <a:gdLst>
                <a:gd name="T0" fmla="*/ 0 w 974"/>
                <a:gd name="T1" fmla="*/ 2461 h 2519"/>
                <a:gd name="T2" fmla="*/ 0 w 974"/>
                <a:gd name="T3" fmla="*/ 2461 h 2519"/>
                <a:gd name="T4" fmla="*/ 124 w 974"/>
                <a:gd name="T5" fmla="*/ 2461 h 2519"/>
                <a:gd name="T6" fmla="*/ 200 w 974"/>
                <a:gd name="T7" fmla="*/ 2518 h 2519"/>
                <a:gd name="T8" fmla="*/ 200 w 974"/>
                <a:gd name="T9" fmla="*/ 2518 h 2519"/>
                <a:gd name="T10" fmla="*/ 286 w 974"/>
                <a:gd name="T11" fmla="*/ 2432 h 2519"/>
                <a:gd name="T12" fmla="*/ 410 w 974"/>
                <a:gd name="T13" fmla="*/ 2441 h 2519"/>
                <a:gd name="T14" fmla="*/ 515 w 974"/>
                <a:gd name="T15" fmla="*/ 2213 h 2519"/>
                <a:gd name="T16" fmla="*/ 639 w 974"/>
                <a:gd name="T17" fmla="*/ 2108 h 2519"/>
                <a:gd name="T18" fmla="*/ 620 w 974"/>
                <a:gd name="T19" fmla="*/ 2003 h 2519"/>
                <a:gd name="T20" fmla="*/ 620 w 974"/>
                <a:gd name="T21" fmla="*/ 2003 h 2519"/>
                <a:gd name="T22" fmla="*/ 467 w 974"/>
                <a:gd name="T23" fmla="*/ 1888 h 2519"/>
                <a:gd name="T24" fmla="*/ 429 w 974"/>
                <a:gd name="T25" fmla="*/ 1812 h 2519"/>
                <a:gd name="T26" fmla="*/ 458 w 974"/>
                <a:gd name="T27" fmla="*/ 1650 h 2519"/>
                <a:gd name="T28" fmla="*/ 572 w 974"/>
                <a:gd name="T29" fmla="*/ 1536 h 2519"/>
                <a:gd name="T30" fmla="*/ 629 w 974"/>
                <a:gd name="T31" fmla="*/ 1440 h 2519"/>
                <a:gd name="T32" fmla="*/ 744 w 974"/>
                <a:gd name="T33" fmla="*/ 1373 h 2519"/>
                <a:gd name="T34" fmla="*/ 801 w 974"/>
                <a:gd name="T35" fmla="*/ 1231 h 2519"/>
                <a:gd name="T36" fmla="*/ 830 w 974"/>
                <a:gd name="T37" fmla="*/ 1030 h 2519"/>
                <a:gd name="T38" fmla="*/ 916 w 974"/>
                <a:gd name="T39" fmla="*/ 801 h 2519"/>
                <a:gd name="T40" fmla="*/ 906 w 974"/>
                <a:gd name="T41" fmla="*/ 639 h 2519"/>
                <a:gd name="T42" fmla="*/ 944 w 974"/>
                <a:gd name="T43" fmla="*/ 391 h 2519"/>
                <a:gd name="T44" fmla="*/ 925 w 974"/>
                <a:gd name="T45" fmla="*/ 201 h 2519"/>
                <a:gd name="T46" fmla="*/ 868 w 974"/>
                <a:gd name="T47" fmla="*/ 105 h 2519"/>
                <a:gd name="T48" fmla="*/ 811 w 974"/>
                <a:gd name="T49" fmla="*/ 0 h 2519"/>
                <a:gd name="T50" fmla="*/ 811 w 974"/>
                <a:gd name="T51" fmla="*/ 0 h 2519"/>
                <a:gd name="T52" fmla="*/ 687 w 974"/>
                <a:gd name="T53" fmla="*/ 305 h 2519"/>
                <a:gd name="T54" fmla="*/ 629 w 974"/>
                <a:gd name="T55" fmla="*/ 658 h 2519"/>
                <a:gd name="T56" fmla="*/ 525 w 974"/>
                <a:gd name="T57" fmla="*/ 963 h 2519"/>
                <a:gd name="T58" fmla="*/ 525 w 974"/>
                <a:gd name="T59" fmla="*/ 963 h 2519"/>
                <a:gd name="T60" fmla="*/ 487 w 974"/>
                <a:gd name="T61" fmla="*/ 1097 h 2519"/>
                <a:gd name="T62" fmla="*/ 420 w 974"/>
                <a:gd name="T63" fmla="*/ 1202 h 2519"/>
                <a:gd name="T64" fmla="*/ 344 w 974"/>
                <a:gd name="T65" fmla="*/ 1364 h 2519"/>
                <a:gd name="T66" fmla="*/ 277 w 974"/>
                <a:gd name="T67" fmla="*/ 1526 h 2519"/>
                <a:gd name="T68" fmla="*/ 229 w 974"/>
                <a:gd name="T69" fmla="*/ 1574 h 2519"/>
                <a:gd name="T70" fmla="*/ 267 w 974"/>
                <a:gd name="T71" fmla="*/ 1660 h 2519"/>
                <a:gd name="T72" fmla="*/ 229 w 974"/>
                <a:gd name="T73" fmla="*/ 1698 h 2519"/>
                <a:gd name="T74" fmla="*/ 200 w 974"/>
                <a:gd name="T75" fmla="*/ 1755 h 2519"/>
                <a:gd name="T76" fmla="*/ 267 w 974"/>
                <a:gd name="T77" fmla="*/ 1765 h 2519"/>
                <a:gd name="T78" fmla="*/ 248 w 974"/>
                <a:gd name="T79" fmla="*/ 1850 h 2519"/>
                <a:gd name="T80" fmla="*/ 210 w 974"/>
                <a:gd name="T81" fmla="*/ 1917 h 2519"/>
                <a:gd name="T82" fmla="*/ 229 w 974"/>
                <a:gd name="T83" fmla="*/ 1984 h 2519"/>
                <a:gd name="T84" fmla="*/ 143 w 974"/>
                <a:gd name="T85" fmla="*/ 2022 h 2519"/>
                <a:gd name="T86" fmla="*/ 210 w 974"/>
                <a:gd name="T87" fmla="*/ 2089 h 2519"/>
                <a:gd name="T88" fmla="*/ 105 w 974"/>
                <a:gd name="T89" fmla="*/ 2136 h 2519"/>
                <a:gd name="T90" fmla="*/ 19 w 974"/>
                <a:gd name="T91" fmla="*/ 2356 h 2519"/>
                <a:gd name="T92" fmla="*/ 0 w 974"/>
                <a:gd name="T93" fmla="*/ 2461 h 25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74" h="2519">
                  <a:moveTo>
                    <a:pt x="0" y="2461"/>
                  </a:moveTo>
                  <a:lnTo>
                    <a:pt x="0" y="2461"/>
                  </a:lnTo>
                  <a:cubicBezTo>
                    <a:pt x="124" y="2461"/>
                    <a:pt x="124" y="2461"/>
                    <a:pt x="124" y="2461"/>
                  </a:cubicBezTo>
                  <a:cubicBezTo>
                    <a:pt x="200" y="2518"/>
                    <a:pt x="200" y="2518"/>
                    <a:pt x="200" y="2518"/>
                  </a:cubicBezTo>
                  <a:lnTo>
                    <a:pt x="200" y="2518"/>
                  </a:lnTo>
                  <a:cubicBezTo>
                    <a:pt x="229" y="2480"/>
                    <a:pt x="258" y="2451"/>
                    <a:pt x="286" y="2432"/>
                  </a:cubicBezTo>
                  <a:cubicBezTo>
                    <a:pt x="334" y="2394"/>
                    <a:pt x="372" y="2432"/>
                    <a:pt x="410" y="2441"/>
                  </a:cubicBezTo>
                  <a:cubicBezTo>
                    <a:pt x="515" y="2461"/>
                    <a:pt x="467" y="2260"/>
                    <a:pt x="515" y="2213"/>
                  </a:cubicBezTo>
                  <a:cubicBezTo>
                    <a:pt x="563" y="2174"/>
                    <a:pt x="629" y="2174"/>
                    <a:pt x="639" y="2108"/>
                  </a:cubicBezTo>
                  <a:cubicBezTo>
                    <a:pt x="620" y="2003"/>
                    <a:pt x="620" y="2003"/>
                    <a:pt x="620" y="2003"/>
                  </a:cubicBezTo>
                  <a:lnTo>
                    <a:pt x="620" y="2003"/>
                  </a:lnTo>
                  <a:cubicBezTo>
                    <a:pt x="572" y="1965"/>
                    <a:pt x="506" y="1946"/>
                    <a:pt x="467" y="1888"/>
                  </a:cubicBezTo>
                  <a:cubicBezTo>
                    <a:pt x="458" y="1869"/>
                    <a:pt x="439" y="1841"/>
                    <a:pt x="429" y="1812"/>
                  </a:cubicBezTo>
                  <a:cubicBezTo>
                    <a:pt x="420" y="1745"/>
                    <a:pt x="401" y="1707"/>
                    <a:pt x="458" y="1650"/>
                  </a:cubicBezTo>
                  <a:cubicBezTo>
                    <a:pt x="496" y="1612"/>
                    <a:pt x="553" y="1593"/>
                    <a:pt x="572" y="1536"/>
                  </a:cubicBezTo>
                  <a:cubicBezTo>
                    <a:pt x="582" y="1507"/>
                    <a:pt x="601" y="1459"/>
                    <a:pt x="629" y="1440"/>
                  </a:cubicBezTo>
                  <a:cubicBezTo>
                    <a:pt x="668" y="1411"/>
                    <a:pt x="725" y="1450"/>
                    <a:pt x="744" y="1373"/>
                  </a:cubicBezTo>
                  <a:cubicBezTo>
                    <a:pt x="754" y="1335"/>
                    <a:pt x="849" y="1297"/>
                    <a:pt x="801" y="1231"/>
                  </a:cubicBezTo>
                  <a:cubicBezTo>
                    <a:pt x="782" y="1183"/>
                    <a:pt x="820" y="1068"/>
                    <a:pt x="830" y="1030"/>
                  </a:cubicBezTo>
                  <a:cubicBezTo>
                    <a:pt x="849" y="944"/>
                    <a:pt x="858" y="868"/>
                    <a:pt x="916" y="801"/>
                  </a:cubicBezTo>
                  <a:cubicBezTo>
                    <a:pt x="944" y="763"/>
                    <a:pt x="935" y="668"/>
                    <a:pt x="906" y="639"/>
                  </a:cubicBezTo>
                  <a:cubicBezTo>
                    <a:pt x="773" y="525"/>
                    <a:pt x="906" y="506"/>
                    <a:pt x="944" y="391"/>
                  </a:cubicBezTo>
                  <a:cubicBezTo>
                    <a:pt x="973" y="334"/>
                    <a:pt x="963" y="258"/>
                    <a:pt x="925" y="201"/>
                  </a:cubicBezTo>
                  <a:cubicBezTo>
                    <a:pt x="906" y="172"/>
                    <a:pt x="868" y="134"/>
                    <a:pt x="868" y="105"/>
                  </a:cubicBezTo>
                  <a:cubicBezTo>
                    <a:pt x="811" y="0"/>
                    <a:pt x="811" y="0"/>
                    <a:pt x="811" y="0"/>
                  </a:cubicBezTo>
                  <a:lnTo>
                    <a:pt x="811" y="0"/>
                  </a:lnTo>
                  <a:cubicBezTo>
                    <a:pt x="687" y="48"/>
                    <a:pt x="639" y="181"/>
                    <a:pt x="687" y="305"/>
                  </a:cubicBezTo>
                  <a:cubicBezTo>
                    <a:pt x="734" y="429"/>
                    <a:pt x="706" y="553"/>
                    <a:pt x="629" y="658"/>
                  </a:cubicBezTo>
                  <a:cubicBezTo>
                    <a:pt x="525" y="963"/>
                    <a:pt x="525" y="963"/>
                    <a:pt x="525" y="963"/>
                  </a:cubicBezTo>
                  <a:lnTo>
                    <a:pt x="525" y="963"/>
                  </a:lnTo>
                  <a:cubicBezTo>
                    <a:pt x="525" y="992"/>
                    <a:pt x="496" y="1078"/>
                    <a:pt x="487" y="1097"/>
                  </a:cubicBezTo>
                  <a:cubicBezTo>
                    <a:pt x="467" y="1135"/>
                    <a:pt x="439" y="1164"/>
                    <a:pt x="420" y="1202"/>
                  </a:cubicBezTo>
                  <a:cubicBezTo>
                    <a:pt x="391" y="1259"/>
                    <a:pt x="344" y="1307"/>
                    <a:pt x="344" y="1364"/>
                  </a:cubicBezTo>
                  <a:cubicBezTo>
                    <a:pt x="324" y="1450"/>
                    <a:pt x="362" y="1459"/>
                    <a:pt x="277" y="1526"/>
                  </a:cubicBezTo>
                  <a:cubicBezTo>
                    <a:pt x="267" y="1545"/>
                    <a:pt x="239" y="1555"/>
                    <a:pt x="229" y="1574"/>
                  </a:cubicBezTo>
                  <a:cubicBezTo>
                    <a:pt x="229" y="1602"/>
                    <a:pt x="267" y="1631"/>
                    <a:pt x="267" y="1660"/>
                  </a:cubicBezTo>
                  <a:cubicBezTo>
                    <a:pt x="258" y="1679"/>
                    <a:pt x="229" y="1688"/>
                    <a:pt x="229" y="1698"/>
                  </a:cubicBezTo>
                  <a:cubicBezTo>
                    <a:pt x="220" y="1707"/>
                    <a:pt x="200" y="1745"/>
                    <a:pt x="200" y="1755"/>
                  </a:cubicBezTo>
                  <a:cubicBezTo>
                    <a:pt x="200" y="1783"/>
                    <a:pt x="258" y="1755"/>
                    <a:pt x="267" y="1765"/>
                  </a:cubicBezTo>
                  <a:cubicBezTo>
                    <a:pt x="286" y="1783"/>
                    <a:pt x="258" y="1831"/>
                    <a:pt x="248" y="1850"/>
                  </a:cubicBezTo>
                  <a:cubicBezTo>
                    <a:pt x="258" y="1917"/>
                    <a:pt x="162" y="1869"/>
                    <a:pt x="210" y="1917"/>
                  </a:cubicBezTo>
                  <a:cubicBezTo>
                    <a:pt x="220" y="1936"/>
                    <a:pt x="248" y="1965"/>
                    <a:pt x="229" y="1984"/>
                  </a:cubicBezTo>
                  <a:cubicBezTo>
                    <a:pt x="200" y="2012"/>
                    <a:pt x="124" y="1936"/>
                    <a:pt x="143" y="2022"/>
                  </a:cubicBezTo>
                  <a:cubicBezTo>
                    <a:pt x="153" y="2060"/>
                    <a:pt x="315" y="2022"/>
                    <a:pt x="210" y="2089"/>
                  </a:cubicBezTo>
                  <a:cubicBezTo>
                    <a:pt x="162" y="2108"/>
                    <a:pt x="105" y="2060"/>
                    <a:pt x="105" y="2136"/>
                  </a:cubicBezTo>
                  <a:cubicBezTo>
                    <a:pt x="105" y="2203"/>
                    <a:pt x="57" y="2299"/>
                    <a:pt x="19" y="2356"/>
                  </a:cubicBezTo>
                  <a:cubicBezTo>
                    <a:pt x="10" y="2384"/>
                    <a:pt x="10" y="2432"/>
                    <a:pt x="0" y="2461"/>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95" name="Freeform 65"/>
            <p:cNvSpPr>
              <a:spLocks noChangeArrowheads="1"/>
            </p:cNvSpPr>
            <p:nvPr/>
          </p:nvSpPr>
          <p:spPr bwMode="auto">
            <a:xfrm>
              <a:off x="14826208" y="9006990"/>
              <a:ext cx="748758" cy="1217358"/>
            </a:xfrm>
            <a:custGeom>
              <a:avLst/>
              <a:gdLst>
                <a:gd name="T0" fmla="*/ 410 w 1507"/>
                <a:gd name="T1" fmla="*/ 448 h 2452"/>
                <a:gd name="T2" fmla="*/ 410 w 1507"/>
                <a:gd name="T3" fmla="*/ 448 h 2452"/>
                <a:gd name="T4" fmla="*/ 467 w 1507"/>
                <a:gd name="T5" fmla="*/ 553 h 2452"/>
                <a:gd name="T6" fmla="*/ 524 w 1507"/>
                <a:gd name="T7" fmla="*/ 649 h 2452"/>
                <a:gd name="T8" fmla="*/ 543 w 1507"/>
                <a:gd name="T9" fmla="*/ 839 h 2452"/>
                <a:gd name="T10" fmla="*/ 505 w 1507"/>
                <a:gd name="T11" fmla="*/ 1087 h 2452"/>
                <a:gd name="T12" fmla="*/ 515 w 1507"/>
                <a:gd name="T13" fmla="*/ 1249 h 2452"/>
                <a:gd name="T14" fmla="*/ 429 w 1507"/>
                <a:gd name="T15" fmla="*/ 1478 h 2452"/>
                <a:gd name="T16" fmla="*/ 400 w 1507"/>
                <a:gd name="T17" fmla="*/ 1679 h 2452"/>
                <a:gd name="T18" fmla="*/ 343 w 1507"/>
                <a:gd name="T19" fmla="*/ 1821 h 2452"/>
                <a:gd name="T20" fmla="*/ 228 w 1507"/>
                <a:gd name="T21" fmla="*/ 1888 h 2452"/>
                <a:gd name="T22" fmla="*/ 171 w 1507"/>
                <a:gd name="T23" fmla="*/ 1984 h 2452"/>
                <a:gd name="T24" fmla="*/ 57 w 1507"/>
                <a:gd name="T25" fmla="*/ 2098 h 2452"/>
                <a:gd name="T26" fmla="*/ 28 w 1507"/>
                <a:gd name="T27" fmla="*/ 2260 h 2452"/>
                <a:gd name="T28" fmla="*/ 66 w 1507"/>
                <a:gd name="T29" fmla="*/ 2336 h 2452"/>
                <a:gd name="T30" fmla="*/ 219 w 1507"/>
                <a:gd name="T31" fmla="*/ 2451 h 2452"/>
                <a:gd name="T32" fmla="*/ 219 w 1507"/>
                <a:gd name="T33" fmla="*/ 2451 h 2452"/>
                <a:gd name="T34" fmla="*/ 315 w 1507"/>
                <a:gd name="T35" fmla="*/ 2317 h 2452"/>
                <a:gd name="T36" fmla="*/ 438 w 1507"/>
                <a:gd name="T37" fmla="*/ 2241 h 2452"/>
                <a:gd name="T38" fmla="*/ 610 w 1507"/>
                <a:gd name="T39" fmla="*/ 2327 h 2452"/>
                <a:gd name="T40" fmla="*/ 896 w 1507"/>
                <a:gd name="T41" fmla="*/ 2289 h 2452"/>
                <a:gd name="T42" fmla="*/ 896 w 1507"/>
                <a:gd name="T43" fmla="*/ 2289 h 2452"/>
                <a:gd name="T44" fmla="*/ 896 w 1507"/>
                <a:gd name="T45" fmla="*/ 2060 h 2452"/>
                <a:gd name="T46" fmla="*/ 906 w 1507"/>
                <a:gd name="T47" fmla="*/ 1831 h 2452"/>
                <a:gd name="T48" fmla="*/ 906 w 1507"/>
                <a:gd name="T49" fmla="*/ 1640 h 2452"/>
                <a:gd name="T50" fmla="*/ 1039 w 1507"/>
                <a:gd name="T51" fmla="*/ 1383 h 2452"/>
                <a:gd name="T52" fmla="*/ 1039 w 1507"/>
                <a:gd name="T53" fmla="*/ 1364 h 2452"/>
                <a:gd name="T54" fmla="*/ 982 w 1507"/>
                <a:gd name="T55" fmla="*/ 1345 h 2452"/>
                <a:gd name="T56" fmla="*/ 925 w 1507"/>
                <a:gd name="T57" fmla="*/ 1278 h 2452"/>
                <a:gd name="T58" fmla="*/ 934 w 1507"/>
                <a:gd name="T59" fmla="*/ 1154 h 2452"/>
                <a:gd name="T60" fmla="*/ 1049 w 1507"/>
                <a:gd name="T61" fmla="*/ 1154 h 2452"/>
                <a:gd name="T62" fmla="*/ 1125 w 1507"/>
                <a:gd name="T63" fmla="*/ 1144 h 2452"/>
                <a:gd name="T64" fmla="*/ 1039 w 1507"/>
                <a:gd name="T65" fmla="*/ 868 h 2452"/>
                <a:gd name="T66" fmla="*/ 1239 w 1507"/>
                <a:gd name="T67" fmla="*/ 563 h 2452"/>
                <a:gd name="T68" fmla="*/ 1383 w 1507"/>
                <a:gd name="T69" fmla="*/ 353 h 2452"/>
                <a:gd name="T70" fmla="*/ 1449 w 1507"/>
                <a:gd name="T71" fmla="*/ 267 h 2452"/>
                <a:gd name="T72" fmla="*/ 1497 w 1507"/>
                <a:gd name="T73" fmla="*/ 267 h 2452"/>
                <a:gd name="T74" fmla="*/ 1487 w 1507"/>
                <a:gd name="T75" fmla="*/ 95 h 2452"/>
                <a:gd name="T76" fmla="*/ 1497 w 1507"/>
                <a:gd name="T77" fmla="*/ 67 h 2452"/>
                <a:gd name="T78" fmla="*/ 1497 w 1507"/>
                <a:gd name="T79" fmla="*/ 67 h 2452"/>
                <a:gd name="T80" fmla="*/ 1344 w 1507"/>
                <a:gd name="T81" fmla="*/ 95 h 2452"/>
                <a:gd name="T82" fmla="*/ 1201 w 1507"/>
                <a:gd name="T83" fmla="*/ 105 h 2452"/>
                <a:gd name="T84" fmla="*/ 1106 w 1507"/>
                <a:gd name="T85" fmla="*/ 115 h 2452"/>
                <a:gd name="T86" fmla="*/ 972 w 1507"/>
                <a:gd name="T87" fmla="*/ 76 h 2452"/>
                <a:gd name="T88" fmla="*/ 877 w 1507"/>
                <a:gd name="T89" fmla="*/ 0 h 2452"/>
                <a:gd name="T90" fmla="*/ 877 w 1507"/>
                <a:gd name="T91" fmla="*/ 0 h 2452"/>
                <a:gd name="T92" fmla="*/ 810 w 1507"/>
                <a:gd name="T93" fmla="*/ 48 h 2452"/>
                <a:gd name="T94" fmla="*/ 753 w 1507"/>
                <a:gd name="T95" fmla="*/ 143 h 2452"/>
                <a:gd name="T96" fmla="*/ 639 w 1507"/>
                <a:gd name="T97" fmla="*/ 162 h 2452"/>
                <a:gd name="T98" fmla="*/ 610 w 1507"/>
                <a:gd name="T99" fmla="*/ 324 h 2452"/>
                <a:gd name="T100" fmla="*/ 515 w 1507"/>
                <a:gd name="T101" fmla="*/ 382 h 2452"/>
                <a:gd name="T102" fmla="*/ 429 w 1507"/>
                <a:gd name="T103" fmla="*/ 439 h 2452"/>
                <a:gd name="T104" fmla="*/ 410 w 1507"/>
                <a:gd name="T105" fmla="*/ 448 h 24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507" h="2452">
                  <a:moveTo>
                    <a:pt x="410" y="448"/>
                  </a:moveTo>
                  <a:lnTo>
                    <a:pt x="410" y="448"/>
                  </a:lnTo>
                  <a:cubicBezTo>
                    <a:pt x="467" y="553"/>
                    <a:pt x="467" y="553"/>
                    <a:pt x="467" y="553"/>
                  </a:cubicBezTo>
                  <a:cubicBezTo>
                    <a:pt x="467" y="582"/>
                    <a:pt x="505" y="620"/>
                    <a:pt x="524" y="649"/>
                  </a:cubicBezTo>
                  <a:cubicBezTo>
                    <a:pt x="562" y="706"/>
                    <a:pt x="572" y="782"/>
                    <a:pt x="543" y="839"/>
                  </a:cubicBezTo>
                  <a:cubicBezTo>
                    <a:pt x="505" y="954"/>
                    <a:pt x="372" y="973"/>
                    <a:pt x="505" y="1087"/>
                  </a:cubicBezTo>
                  <a:cubicBezTo>
                    <a:pt x="534" y="1116"/>
                    <a:pt x="543" y="1211"/>
                    <a:pt x="515" y="1249"/>
                  </a:cubicBezTo>
                  <a:cubicBezTo>
                    <a:pt x="457" y="1316"/>
                    <a:pt x="448" y="1392"/>
                    <a:pt x="429" y="1478"/>
                  </a:cubicBezTo>
                  <a:cubicBezTo>
                    <a:pt x="419" y="1516"/>
                    <a:pt x="381" y="1631"/>
                    <a:pt x="400" y="1679"/>
                  </a:cubicBezTo>
                  <a:cubicBezTo>
                    <a:pt x="448" y="1745"/>
                    <a:pt x="353" y="1783"/>
                    <a:pt x="343" y="1821"/>
                  </a:cubicBezTo>
                  <a:cubicBezTo>
                    <a:pt x="324" y="1898"/>
                    <a:pt x="267" y="1859"/>
                    <a:pt x="228" y="1888"/>
                  </a:cubicBezTo>
                  <a:cubicBezTo>
                    <a:pt x="200" y="1907"/>
                    <a:pt x="181" y="1955"/>
                    <a:pt x="171" y="1984"/>
                  </a:cubicBezTo>
                  <a:cubicBezTo>
                    <a:pt x="152" y="2041"/>
                    <a:pt x="95" y="2060"/>
                    <a:pt x="57" y="2098"/>
                  </a:cubicBezTo>
                  <a:cubicBezTo>
                    <a:pt x="0" y="2155"/>
                    <a:pt x="19" y="2193"/>
                    <a:pt x="28" y="2260"/>
                  </a:cubicBezTo>
                  <a:cubicBezTo>
                    <a:pt x="38" y="2289"/>
                    <a:pt x="57" y="2317"/>
                    <a:pt x="66" y="2336"/>
                  </a:cubicBezTo>
                  <a:cubicBezTo>
                    <a:pt x="105" y="2394"/>
                    <a:pt x="171" y="2413"/>
                    <a:pt x="219" y="2451"/>
                  </a:cubicBezTo>
                  <a:lnTo>
                    <a:pt x="219" y="2451"/>
                  </a:lnTo>
                  <a:cubicBezTo>
                    <a:pt x="257" y="2403"/>
                    <a:pt x="248" y="2336"/>
                    <a:pt x="315" y="2317"/>
                  </a:cubicBezTo>
                  <a:cubicBezTo>
                    <a:pt x="353" y="2298"/>
                    <a:pt x="400" y="2241"/>
                    <a:pt x="438" y="2241"/>
                  </a:cubicBezTo>
                  <a:cubicBezTo>
                    <a:pt x="515" y="2260"/>
                    <a:pt x="515" y="2384"/>
                    <a:pt x="610" y="2327"/>
                  </a:cubicBezTo>
                  <a:cubicBezTo>
                    <a:pt x="677" y="2279"/>
                    <a:pt x="820" y="2289"/>
                    <a:pt x="896" y="2289"/>
                  </a:cubicBezTo>
                  <a:lnTo>
                    <a:pt x="896" y="2289"/>
                  </a:lnTo>
                  <a:cubicBezTo>
                    <a:pt x="867" y="2203"/>
                    <a:pt x="867" y="2117"/>
                    <a:pt x="896" y="2060"/>
                  </a:cubicBezTo>
                  <a:cubicBezTo>
                    <a:pt x="925" y="2003"/>
                    <a:pt x="896" y="1898"/>
                    <a:pt x="906" y="1831"/>
                  </a:cubicBezTo>
                  <a:cubicBezTo>
                    <a:pt x="925" y="1755"/>
                    <a:pt x="944" y="1707"/>
                    <a:pt x="906" y="1640"/>
                  </a:cubicBezTo>
                  <a:cubicBezTo>
                    <a:pt x="858" y="1554"/>
                    <a:pt x="944" y="1402"/>
                    <a:pt x="1039" y="1383"/>
                  </a:cubicBezTo>
                  <a:cubicBezTo>
                    <a:pt x="1039" y="1373"/>
                    <a:pt x="1039" y="1373"/>
                    <a:pt x="1039" y="1364"/>
                  </a:cubicBezTo>
                  <a:cubicBezTo>
                    <a:pt x="1020" y="1364"/>
                    <a:pt x="982" y="1354"/>
                    <a:pt x="982" y="1345"/>
                  </a:cubicBezTo>
                  <a:cubicBezTo>
                    <a:pt x="972" y="1297"/>
                    <a:pt x="963" y="1297"/>
                    <a:pt x="925" y="1278"/>
                  </a:cubicBezTo>
                  <a:cubicBezTo>
                    <a:pt x="906" y="1240"/>
                    <a:pt x="877" y="1183"/>
                    <a:pt x="934" y="1154"/>
                  </a:cubicBezTo>
                  <a:cubicBezTo>
                    <a:pt x="953" y="1144"/>
                    <a:pt x="1039" y="1135"/>
                    <a:pt x="1049" y="1154"/>
                  </a:cubicBezTo>
                  <a:cubicBezTo>
                    <a:pt x="1087" y="1154"/>
                    <a:pt x="1096" y="1154"/>
                    <a:pt x="1125" y="1144"/>
                  </a:cubicBezTo>
                  <a:cubicBezTo>
                    <a:pt x="1125" y="1020"/>
                    <a:pt x="1001" y="1001"/>
                    <a:pt x="1039" y="868"/>
                  </a:cubicBezTo>
                  <a:cubicBezTo>
                    <a:pt x="1068" y="763"/>
                    <a:pt x="1173" y="658"/>
                    <a:pt x="1239" y="563"/>
                  </a:cubicBezTo>
                  <a:cubicBezTo>
                    <a:pt x="1297" y="496"/>
                    <a:pt x="1373" y="448"/>
                    <a:pt x="1383" y="353"/>
                  </a:cubicBezTo>
                  <a:cubicBezTo>
                    <a:pt x="1383" y="305"/>
                    <a:pt x="1411" y="267"/>
                    <a:pt x="1449" y="267"/>
                  </a:cubicBezTo>
                  <a:cubicBezTo>
                    <a:pt x="1468" y="267"/>
                    <a:pt x="1487" y="277"/>
                    <a:pt x="1497" y="267"/>
                  </a:cubicBezTo>
                  <a:cubicBezTo>
                    <a:pt x="1506" y="267"/>
                    <a:pt x="1478" y="133"/>
                    <a:pt x="1487" y="95"/>
                  </a:cubicBezTo>
                  <a:cubicBezTo>
                    <a:pt x="1487" y="86"/>
                    <a:pt x="1497" y="76"/>
                    <a:pt x="1497" y="67"/>
                  </a:cubicBezTo>
                  <a:lnTo>
                    <a:pt x="1497" y="67"/>
                  </a:lnTo>
                  <a:cubicBezTo>
                    <a:pt x="1440" y="67"/>
                    <a:pt x="1383" y="76"/>
                    <a:pt x="1344" y="95"/>
                  </a:cubicBezTo>
                  <a:cubicBezTo>
                    <a:pt x="1287" y="124"/>
                    <a:pt x="1258" y="115"/>
                    <a:pt x="1201" y="105"/>
                  </a:cubicBezTo>
                  <a:cubicBezTo>
                    <a:pt x="1173" y="95"/>
                    <a:pt x="1134" y="115"/>
                    <a:pt x="1106" y="115"/>
                  </a:cubicBezTo>
                  <a:cubicBezTo>
                    <a:pt x="1058" y="115"/>
                    <a:pt x="1020" y="95"/>
                    <a:pt x="972" y="76"/>
                  </a:cubicBezTo>
                  <a:cubicBezTo>
                    <a:pt x="877" y="0"/>
                    <a:pt x="877" y="0"/>
                    <a:pt x="877" y="0"/>
                  </a:cubicBezTo>
                  <a:lnTo>
                    <a:pt x="877" y="0"/>
                  </a:lnTo>
                  <a:cubicBezTo>
                    <a:pt x="858" y="10"/>
                    <a:pt x="820" y="10"/>
                    <a:pt x="810" y="48"/>
                  </a:cubicBezTo>
                  <a:cubicBezTo>
                    <a:pt x="801" y="67"/>
                    <a:pt x="782" y="143"/>
                    <a:pt x="753" y="143"/>
                  </a:cubicBezTo>
                  <a:cubicBezTo>
                    <a:pt x="724" y="143"/>
                    <a:pt x="639" y="86"/>
                    <a:pt x="639" y="162"/>
                  </a:cubicBezTo>
                  <a:cubicBezTo>
                    <a:pt x="639" y="219"/>
                    <a:pt x="696" y="286"/>
                    <a:pt x="610" y="324"/>
                  </a:cubicBezTo>
                  <a:cubicBezTo>
                    <a:pt x="591" y="382"/>
                    <a:pt x="562" y="382"/>
                    <a:pt x="515" y="382"/>
                  </a:cubicBezTo>
                  <a:cubicBezTo>
                    <a:pt x="477" y="382"/>
                    <a:pt x="477" y="429"/>
                    <a:pt x="429" y="439"/>
                  </a:cubicBezTo>
                  <a:cubicBezTo>
                    <a:pt x="429" y="439"/>
                    <a:pt x="419" y="448"/>
                    <a:pt x="410" y="448"/>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96" name="Freeform 66"/>
            <p:cNvSpPr>
              <a:spLocks noChangeArrowheads="1"/>
            </p:cNvSpPr>
            <p:nvPr/>
          </p:nvSpPr>
          <p:spPr bwMode="auto">
            <a:xfrm>
              <a:off x="15307863" y="10473950"/>
              <a:ext cx="961124" cy="1254578"/>
            </a:xfrm>
            <a:custGeom>
              <a:avLst/>
              <a:gdLst>
                <a:gd name="T0" fmla="*/ 1660 w 1937"/>
                <a:gd name="T1" fmla="*/ 2470 h 2528"/>
                <a:gd name="T2" fmla="*/ 1660 w 1937"/>
                <a:gd name="T3" fmla="*/ 2470 h 2528"/>
                <a:gd name="T4" fmla="*/ 1746 w 1937"/>
                <a:gd name="T5" fmla="*/ 2461 h 2528"/>
                <a:gd name="T6" fmla="*/ 1936 w 1937"/>
                <a:gd name="T7" fmla="*/ 2375 h 2528"/>
                <a:gd name="T8" fmla="*/ 1936 w 1937"/>
                <a:gd name="T9" fmla="*/ 2375 h 2528"/>
                <a:gd name="T10" fmla="*/ 1917 w 1937"/>
                <a:gd name="T11" fmla="*/ 2203 h 2528"/>
                <a:gd name="T12" fmla="*/ 1822 w 1937"/>
                <a:gd name="T13" fmla="*/ 1755 h 2528"/>
                <a:gd name="T14" fmla="*/ 1641 w 1937"/>
                <a:gd name="T15" fmla="*/ 1393 h 2528"/>
                <a:gd name="T16" fmla="*/ 1631 w 1937"/>
                <a:gd name="T17" fmla="*/ 1393 h 2528"/>
                <a:gd name="T18" fmla="*/ 1621 w 1937"/>
                <a:gd name="T19" fmla="*/ 1584 h 2528"/>
                <a:gd name="T20" fmla="*/ 1507 w 1937"/>
                <a:gd name="T21" fmla="*/ 1459 h 2528"/>
                <a:gd name="T22" fmla="*/ 1374 w 1937"/>
                <a:gd name="T23" fmla="*/ 1335 h 2528"/>
                <a:gd name="T24" fmla="*/ 1231 w 1937"/>
                <a:gd name="T25" fmla="*/ 830 h 2528"/>
                <a:gd name="T26" fmla="*/ 1212 w 1937"/>
                <a:gd name="T27" fmla="*/ 563 h 2528"/>
                <a:gd name="T28" fmla="*/ 1192 w 1937"/>
                <a:gd name="T29" fmla="*/ 344 h 2528"/>
                <a:gd name="T30" fmla="*/ 1154 w 1937"/>
                <a:gd name="T31" fmla="*/ 220 h 2528"/>
                <a:gd name="T32" fmla="*/ 1116 w 1937"/>
                <a:gd name="T33" fmla="*/ 29 h 2528"/>
                <a:gd name="T34" fmla="*/ 1059 w 1937"/>
                <a:gd name="T35" fmla="*/ 0 h 2528"/>
                <a:gd name="T36" fmla="*/ 964 w 1937"/>
                <a:gd name="T37" fmla="*/ 0 h 2528"/>
                <a:gd name="T38" fmla="*/ 964 w 1937"/>
                <a:gd name="T39" fmla="*/ 0 h 2528"/>
                <a:gd name="T40" fmla="*/ 945 w 1937"/>
                <a:gd name="T41" fmla="*/ 124 h 2528"/>
                <a:gd name="T42" fmla="*/ 906 w 1937"/>
                <a:gd name="T43" fmla="*/ 220 h 2528"/>
                <a:gd name="T44" fmla="*/ 878 w 1937"/>
                <a:gd name="T45" fmla="*/ 287 h 2528"/>
                <a:gd name="T46" fmla="*/ 973 w 1937"/>
                <a:gd name="T47" fmla="*/ 420 h 2528"/>
                <a:gd name="T48" fmla="*/ 906 w 1937"/>
                <a:gd name="T49" fmla="*/ 554 h 2528"/>
                <a:gd name="T50" fmla="*/ 849 w 1937"/>
                <a:gd name="T51" fmla="*/ 630 h 2528"/>
                <a:gd name="T52" fmla="*/ 697 w 1937"/>
                <a:gd name="T53" fmla="*/ 668 h 2528"/>
                <a:gd name="T54" fmla="*/ 563 w 1937"/>
                <a:gd name="T55" fmla="*/ 811 h 2528"/>
                <a:gd name="T56" fmla="*/ 496 w 1937"/>
                <a:gd name="T57" fmla="*/ 1049 h 2528"/>
                <a:gd name="T58" fmla="*/ 411 w 1937"/>
                <a:gd name="T59" fmla="*/ 1250 h 2528"/>
                <a:gd name="T60" fmla="*/ 334 w 1937"/>
                <a:gd name="T61" fmla="*/ 1374 h 2528"/>
                <a:gd name="T62" fmla="*/ 67 w 1937"/>
                <a:gd name="T63" fmla="*/ 1584 h 2528"/>
                <a:gd name="T64" fmla="*/ 191 w 1937"/>
                <a:gd name="T65" fmla="*/ 1726 h 2528"/>
                <a:gd name="T66" fmla="*/ 191 w 1937"/>
                <a:gd name="T67" fmla="*/ 1726 h 2528"/>
                <a:gd name="T68" fmla="*/ 220 w 1937"/>
                <a:gd name="T69" fmla="*/ 1822 h 2528"/>
                <a:gd name="T70" fmla="*/ 306 w 1937"/>
                <a:gd name="T71" fmla="*/ 1974 h 2528"/>
                <a:gd name="T72" fmla="*/ 334 w 1937"/>
                <a:gd name="T73" fmla="*/ 2070 h 2528"/>
                <a:gd name="T74" fmla="*/ 363 w 1937"/>
                <a:gd name="T75" fmla="*/ 2232 h 2528"/>
                <a:gd name="T76" fmla="*/ 315 w 1937"/>
                <a:gd name="T77" fmla="*/ 2365 h 2528"/>
                <a:gd name="T78" fmla="*/ 315 w 1937"/>
                <a:gd name="T79" fmla="*/ 2365 h 2528"/>
                <a:gd name="T80" fmla="*/ 411 w 1937"/>
                <a:gd name="T81" fmla="*/ 2432 h 2528"/>
                <a:gd name="T82" fmla="*/ 592 w 1937"/>
                <a:gd name="T83" fmla="*/ 2451 h 2528"/>
                <a:gd name="T84" fmla="*/ 716 w 1937"/>
                <a:gd name="T85" fmla="*/ 2270 h 2528"/>
                <a:gd name="T86" fmla="*/ 830 w 1937"/>
                <a:gd name="T87" fmla="*/ 2251 h 2528"/>
                <a:gd name="T88" fmla="*/ 916 w 1937"/>
                <a:gd name="T89" fmla="*/ 2346 h 2528"/>
                <a:gd name="T90" fmla="*/ 925 w 1937"/>
                <a:gd name="T91" fmla="*/ 2499 h 2528"/>
                <a:gd name="T92" fmla="*/ 925 w 1937"/>
                <a:gd name="T93" fmla="*/ 2499 h 2528"/>
                <a:gd name="T94" fmla="*/ 1021 w 1937"/>
                <a:gd name="T95" fmla="*/ 2480 h 2528"/>
                <a:gd name="T96" fmla="*/ 1173 w 1937"/>
                <a:gd name="T97" fmla="*/ 2451 h 2528"/>
                <a:gd name="T98" fmla="*/ 1307 w 1937"/>
                <a:gd name="T99" fmla="*/ 2461 h 2528"/>
                <a:gd name="T100" fmla="*/ 1469 w 1937"/>
                <a:gd name="T101" fmla="*/ 2527 h 2528"/>
                <a:gd name="T102" fmla="*/ 1660 w 1937"/>
                <a:gd name="T103" fmla="*/ 2470 h 2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937" h="2528">
                  <a:moveTo>
                    <a:pt x="1660" y="2470"/>
                  </a:moveTo>
                  <a:lnTo>
                    <a:pt x="1660" y="2470"/>
                  </a:lnTo>
                  <a:cubicBezTo>
                    <a:pt x="1688" y="2480"/>
                    <a:pt x="1726" y="2489"/>
                    <a:pt x="1746" y="2461"/>
                  </a:cubicBezTo>
                  <a:cubicBezTo>
                    <a:pt x="1793" y="2413"/>
                    <a:pt x="1879" y="2385"/>
                    <a:pt x="1936" y="2375"/>
                  </a:cubicBezTo>
                  <a:lnTo>
                    <a:pt x="1936" y="2375"/>
                  </a:lnTo>
                  <a:cubicBezTo>
                    <a:pt x="1917" y="2203"/>
                    <a:pt x="1917" y="2203"/>
                    <a:pt x="1917" y="2203"/>
                  </a:cubicBezTo>
                  <a:cubicBezTo>
                    <a:pt x="1822" y="1755"/>
                    <a:pt x="1822" y="1755"/>
                    <a:pt x="1822" y="1755"/>
                  </a:cubicBezTo>
                  <a:cubicBezTo>
                    <a:pt x="1812" y="1698"/>
                    <a:pt x="1717" y="1374"/>
                    <a:pt x="1641" y="1393"/>
                  </a:cubicBezTo>
                  <a:cubicBezTo>
                    <a:pt x="1641" y="1393"/>
                    <a:pt x="1641" y="1393"/>
                    <a:pt x="1631" y="1393"/>
                  </a:cubicBezTo>
                  <a:cubicBezTo>
                    <a:pt x="1631" y="1459"/>
                    <a:pt x="1641" y="1526"/>
                    <a:pt x="1621" y="1584"/>
                  </a:cubicBezTo>
                  <a:cubicBezTo>
                    <a:pt x="1583" y="1584"/>
                    <a:pt x="1526" y="1488"/>
                    <a:pt x="1507" y="1459"/>
                  </a:cubicBezTo>
                  <a:cubicBezTo>
                    <a:pt x="1469" y="1412"/>
                    <a:pt x="1412" y="1383"/>
                    <a:pt x="1374" y="1335"/>
                  </a:cubicBezTo>
                  <a:cubicBezTo>
                    <a:pt x="1278" y="1212"/>
                    <a:pt x="1250" y="992"/>
                    <a:pt x="1231" y="830"/>
                  </a:cubicBezTo>
                  <a:cubicBezTo>
                    <a:pt x="1221" y="744"/>
                    <a:pt x="1231" y="649"/>
                    <a:pt x="1212" y="563"/>
                  </a:cubicBezTo>
                  <a:cubicBezTo>
                    <a:pt x="1202" y="496"/>
                    <a:pt x="1231" y="401"/>
                    <a:pt x="1192" y="344"/>
                  </a:cubicBezTo>
                  <a:cubicBezTo>
                    <a:pt x="1164" y="287"/>
                    <a:pt x="1164" y="277"/>
                    <a:pt x="1154" y="220"/>
                  </a:cubicBezTo>
                  <a:cubicBezTo>
                    <a:pt x="1145" y="143"/>
                    <a:pt x="1116" y="96"/>
                    <a:pt x="1116" y="29"/>
                  </a:cubicBezTo>
                  <a:cubicBezTo>
                    <a:pt x="1097" y="20"/>
                    <a:pt x="1078" y="10"/>
                    <a:pt x="1059" y="0"/>
                  </a:cubicBezTo>
                  <a:cubicBezTo>
                    <a:pt x="1040" y="0"/>
                    <a:pt x="992" y="0"/>
                    <a:pt x="964" y="0"/>
                  </a:cubicBezTo>
                  <a:lnTo>
                    <a:pt x="964" y="0"/>
                  </a:lnTo>
                  <a:cubicBezTo>
                    <a:pt x="954" y="29"/>
                    <a:pt x="945" y="96"/>
                    <a:pt x="945" y="124"/>
                  </a:cubicBezTo>
                  <a:cubicBezTo>
                    <a:pt x="945" y="162"/>
                    <a:pt x="925" y="191"/>
                    <a:pt x="906" y="220"/>
                  </a:cubicBezTo>
                  <a:cubicBezTo>
                    <a:pt x="887" y="239"/>
                    <a:pt x="887" y="267"/>
                    <a:pt x="878" y="287"/>
                  </a:cubicBezTo>
                  <a:cubicBezTo>
                    <a:pt x="887" y="363"/>
                    <a:pt x="925" y="372"/>
                    <a:pt x="973" y="420"/>
                  </a:cubicBezTo>
                  <a:cubicBezTo>
                    <a:pt x="992" y="449"/>
                    <a:pt x="925" y="534"/>
                    <a:pt x="906" y="554"/>
                  </a:cubicBezTo>
                  <a:cubicBezTo>
                    <a:pt x="868" y="582"/>
                    <a:pt x="868" y="592"/>
                    <a:pt x="849" y="630"/>
                  </a:cubicBezTo>
                  <a:cubicBezTo>
                    <a:pt x="820" y="677"/>
                    <a:pt x="744" y="658"/>
                    <a:pt x="697" y="668"/>
                  </a:cubicBezTo>
                  <a:cubicBezTo>
                    <a:pt x="678" y="677"/>
                    <a:pt x="573" y="792"/>
                    <a:pt x="563" y="811"/>
                  </a:cubicBezTo>
                  <a:cubicBezTo>
                    <a:pt x="525" y="897"/>
                    <a:pt x="573" y="954"/>
                    <a:pt x="496" y="1049"/>
                  </a:cubicBezTo>
                  <a:cubicBezTo>
                    <a:pt x="477" y="1116"/>
                    <a:pt x="449" y="1183"/>
                    <a:pt x="411" y="1250"/>
                  </a:cubicBezTo>
                  <a:cubicBezTo>
                    <a:pt x="391" y="1278"/>
                    <a:pt x="363" y="1345"/>
                    <a:pt x="334" y="1374"/>
                  </a:cubicBezTo>
                  <a:cubicBezTo>
                    <a:pt x="258" y="1440"/>
                    <a:pt x="0" y="1431"/>
                    <a:pt x="67" y="1584"/>
                  </a:cubicBezTo>
                  <a:cubicBezTo>
                    <a:pt x="96" y="1641"/>
                    <a:pt x="172" y="1669"/>
                    <a:pt x="191" y="1726"/>
                  </a:cubicBezTo>
                  <a:lnTo>
                    <a:pt x="191" y="1726"/>
                  </a:lnTo>
                  <a:cubicBezTo>
                    <a:pt x="220" y="1822"/>
                    <a:pt x="220" y="1822"/>
                    <a:pt x="220" y="1822"/>
                  </a:cubicBezTo>
                  <a:cubicBezTo>
                    <a:pt x="201" y="1898"/>
                    <a:pt x="258" y="1936"/>
                    <a:pt x="306" y="1974"/>
                  </a:cubicBezTo>
                  <a:cubicBezTo>
                    <a:pt x="315" y="2003"/>
                    <a:pt x="334" y="2032"/>
                    <a:pt x="334" y="2070"/>
                  </a:cubicBezTo>
                  <a:cubicBezTo>
                    <a:pt x="344" y="2127"/>
                    <a:pt x="372" y="2175"/>
                    <a:pt x="363" y="2232"/>
                  </a:cubicBezTo>
                  <a:cubicBezTo>
                    <a:pt x="353" y="2280"/>
                    <a:pt x="315" y="2318"/>
                    <a:pt x="315" y="2365"/>
                  </a:cubicBezTo>
                  <a:lnTo>
                    <a:pt x="315" y="2365"/>
                  </a:lnTo>
                  <a:cubicBezTo>
                    <a:pt x="363" y="2385"/>
                    <a:pt x="372" y="2375"/>
                    <a:pt x="411" y="2432"/>
                  </a:cubicBezTo>
                  <a:cubicBezTo>
                    <a:pt x="439" y="2480"/>
                    <a:pt x="553" y="2518"/>
                    <a:pt x="592" y="2451"/>
                  </a:cubicBezTo>
                  <a:cubicBezTo>
                    <a:pt x="611" y="2394"/>
                    <a:pt x="668" y="2308"/>
                    <a:pt x="716" y="2270"/>
                  </a:cubicBezTo>
                  <a:cubicBezTo>
                    <a:pt x="763" y="2232"/>
                    <a:pt x="773" y="2251"/>
                    <a:pt x="830" y="2251"/>
                  </a:cubicBezTo>
                  <a:cubicBezTo>
                    <a:pt x="916" y="2260"/>
                    <a:pt x="935" y="2251"/>
                    <a:pt x="916" y="2346"/>
                  </a:cubicBezTo>
                  <a:cubicBezTo>
                    <a:pt x="916" y="2385"/>
                    <a:pt x="906" y="2451"/>
                    <a:pt x="925" y="2499"/>
                  </a:cubicBezTo>
                  <a:lnTo>
                    <a:pt x="925" y="2499"/>
                  </a:lnTo>
                  <a:cubicBezTo>
                    <a:pt x="964" y="2499"/>
                    <a:pt x="1002" y="2518"/>
                    <a:pt x="1021" y="2480"/>
                  </a:cubicBezTo>
                  <a:cubicBezTo>
                    <a:pt x="1069" y="2423"/>
                    <a:pt x="1116" y="2442"/>
                    <a:pt x="1173" y="2451"/>
                  </a:cubicBezTo>
                  <a:cubicBezTo>
                    <a:pt x="1221" y="2461"/>
                    <a:pt x="1259" y="2442"/>
                    <a:pt x="1307" y="2461"/>
                  </a:cubicBezTo>
                  <a:cubicBezTo>
                    <a:pt x="1374" y="2480"/>
                    <a:pt x="1393" y="2527"/>
                    <a:pt x="1469" y="2527"/>
                  </a:cubicBezTo>
                  <a:cubicBezTo>
                    <a:pt x="1536" y="2527"/>
                    <a:pt x="1593" y="2480"/>
                    <a:pt x="1660" y="2470"/>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97" name="Freeform 67"/>
            <p:cNvSpPr>
              <a:spLocks noChangeArrowheads="1"/>
            </p:cNvSpPr>
            <p:nvPr/>
          </p:nvSpPr>
          <p:spPr bwMode="auto">
            <a:xfrm>
              <a:off x="16036918" y="11654087"/>
              <a:ext cx="871361" cy="1388138"/>
            </a:xfrm>
            <a:custGeom>
              <a:avLst/>
              <a:gdLst>
                <a:gd name="T0" fmla="*/ 191 w 1756"/>
                <a:gd name="T1" fmla="*/ 95 h 2795"/>
                <a:gd name="T2" fmla="*/ 191 w 1756"/>
                <a:gd name="T3" fmla="*/ 95 h 2795"/>
                <a:gd name="T4" fmla="*/ 277 w 1756"/>
                <a:gd name="T5" fmla="*/ 86 h 2795"/>
                <a:gd name="T6" fmla="*/ 467 w 1756"/>
                <a:gd name="T7" fmla="*/ 0 h 2795"/>
                <a:gd name="T8" fmla="*/ 467 w 1756"/>
                <a:gd name="T9" fmla="*/ 0 h 2795"/>
                <a:gd name="T10" fmla="*/ 477 w 1756"/>
                <a:gd name="T11" fmla="*/ 57 h 2795"/>
                <a:gd name="T12" fmla="*/ 524 w 1756"/>
                <a:gd name="T13" fmla="*/ 296 h 2795"/>
                <a:gd name="T14" fmla="*/ 563 w 1756"/>
                <a:gd name="T15" fmla="*/ 505 h 2795"/>
                <a:gd name="T16" fmla="*/ 677 w 1756"/>
                <a:gd name="T17" fmla="*/ 849 h 2795"/>
                <a:gd name="T18" fmla="*/ 858 w 1756"/>
                <a:gd name="T19" fmla="*/ 1211 h 2795"/>
                <a:gd name="T20" fmla="*/ 1059 w 1756"/>
                <a:gd name="T21" fmla="*/ 1459 h 2795"/>
                <a:gd name="T22" fmla="*/ 1469 w 1756"/>
                <a:gd name="T23" fmla="*/ 1783 h 2795"/>
                <a:gd name="T24" fmla="*/ 1688 w 1756"/>
                <a:gd name="T25" fmla="*/ 1860 h 2795"/>
                <a:gd name="T26" fmla="*/ 1688 w 1756"/>
                <a:gd name="T27" fmla="*/ 1860 h 2795"/>
                <a:gd name="T28" fmla="*/ 1640 w 1756"/>
                <a:gd name="T29" fmla="*/ 1993 h 2795"/>
                <a:gd name="T30" fmla="*/ 1650 w 1756"/>
                <a:gd name="T31" fmla="*/ 2088 h 2795"/>
                <a:gd name="T32" fmla="*/ 1755 w 1756"/>
                <a:gd name="T33" fmla="*/ 2241 h 2795"/>
                <a:gd name="T34" fmla="*/ 1755 w 1756"/>
                <a:gd name="T35" fmla="*/ 2241 h 2795"/>
                <a:gd name="T36" fmla="*/ 1688 w 1756"/>
                <a:gd name="T37" fmla="*/ 2413 h 2795"/>
                <a:gd name="T38" fmla="*/ 1574 w 1756"/>
                <a:gd name="T39" fmla="*/ 2508 h 2795"/>
                <a:gd name="T40" fmla="*/ 1430 w 1756"/>
                <a:gd name="T41" fmla="*/ 2775 h 2795"/>
                <a:gd name="T42" fmla="*/ 1326 w 1756"/>
                <a:gd name="T43" fmla="*/ 2794 h 2795"/>
                <a:gd name="T44" fmla="*/ 1326 w 1756"/>
                <a:gd name="T45" fmla="*/ 2794 h 2795"/>
                <a:gd name="T46" fmla="*/ 1316 w 1756"/>
                <a:gd name="T47" fmla="*/ 2746 h 2795"/>
                <a:gd name="T48" fmla="*/ 1297 w 1756"/>
                <a:gd name="T49" fmla="*/ 2651 h 2795"/>
                <a:gd name="T50" fmla="*/ 1230 w 1756"/>
                <a:gd name="T51" fmla="*/ 2527 h 2795"/>
                <a:gd name="T52" fmla="*/ 1144 w 1756"/>
                <a:gd name="T53" fmla="*/ 2470 h 2795"/>
                <a:gd name="T54" fmla="*/ 944 w 1756"/>
                <a:gd name="T55" fmla="*/ 2508 h 2795"/>
                <a:gd name="T56" fmla="*/ 725 w 1756"/>
                <a:gd name="T57" fmla="*/ 2413 h 2795"/>
                <a:gd name="T58" fmla="*/ 544 w 1756"/>
                <a:gd name="T59" fmla="*/ 2394 h 2795"/>
                <a:gd name="T60" fmla="*/ 419 w 1756"/>
                <a:gd name="T61" fmla="*/ 2250 h 2795"/>
                <a:gd name="T62" fmla="*/ 419 w 1756"/>
                <a:gd name="T63" fmla="*/ 2155 h 2795"/>
                <a:gd name="T64" fmla="*/ 315 w 1756"/>
                <a:gd name="T65" fmla="*/ 2108 h 2795"/>
                <a:gd name="T66" fmla="*/ 248 w 1756"/>
                <a:gd name="T67" fmla="*/ 2079 h 2795"/>
                <a:gd name="T68" fmla="*/ 248 w 1756"/>
                <a:gd name="T69" fmla="*/ 2079 h 2795"/>
                <a:gd name="T70" fmla="*/ 248 w 1756"/>
                <a:gd name="T71" fmla="*/ 1965 h 2795"/>
                <a:gd name="T72" fmla="*/ 229 w 1756"/>
                <a:gd name="T73" fmla="*/ 1898 h 2795"/>
                <a:gd name="T74" fmla="*/ 248 w 1756"/>
                <a:gd name="T75" fmla="*/ 1850 h 2795"/>
                <a:gd name="T76" fmla="*/ 248 w 1756"/>
                <a:gd name="T77" fmla="*/ 1802 h 2795"/>
                <a:gd name="T78" fmla="*/ 191 w 1756"/>
                <a:gd name="T79" fmla="*/ 1726 h 2795"/>
                <a:gd name="T80" fmla="*/ 76 w 1756"/>
                <a:gd name="T81" fmla="*/ 1707 h 2795"/>
                <a:gd name="T82" fmla="*/ 57 w 1756"/>
                <a:gd name="T83" fmla="*/ 1650 h 2795"/>
                <a:gd name="T84" fmla="*/ 9 w 1756"/>
                <a:gd name="T85" fmla="*/ 1574 h 2795"/>
                <a:gd name="T86" fmla="*/ 19 w 1756"/>
                <a:gd name="T87" fmla="*/ 1469 h 2795"/>
                <a:gd name="T88" fmla="*/ 0 w 1756"/>
                <a:gd name="T89" fmla="*/ 1402 h 2795"/>
                <a:gd name="T90" fmla="*/ 0 w 1756"/>
                <a:gd name="T91" fmla="*/ 1402 h 2795"/>
                <a:gd name="T92" fmla="*/ 38 w 1756"/>
                <a:gd name="T93" fmla="*/ 1345 h 2795"/>
                <a:gd name="T94" fmla="*/ 124 w 1756"/>
                <a:gd name="T95" fmla="*/ 1335 h 2795"/>
                <a:gd name="T96" fmla="*/ 181 w 1756"/>
                <a:gd name="T97" fmla="*/ 1307 h 2795"/>
                <a:gd name="T98" fmla="*/ 429 w 1756"/>
                <a:gd name="T99" fmla="*/ 1211 h 2795"/>
                <a:gd name="T100" fmla="*/ 515 w 1756"/>
                <a:gd name="T101" fmla="*/ 1125 h 2795"/>
                <a:gd name="T102" fmla="*/ 591 w 1756"/>
                <a:gd name="T103" fmla="*/ 1001 h 2795"/>
                <a:gd name="T104" fmla="*/ 553 w 1756"/>
                <a:gd name="T105" fmla="*/ 906 h 2795"/>
                <a:gd name="T106" fmla="*/ 515 w 1756"/>
                <a:gd name="T107" fmla="*/ 706 h 2795"/>
                <a:gd name="T108" fmla="*/ 296 w 1756"/>
                <a:gd name="T109" fmla="*/ 629 h 2795"/>
                <a:gd name="T110" fmla="*/ 257 w 1756"/>
                <a:gd name="T111" fmla="*/ 467 h 2795"/>
                <a:gd name="T112" fmla="*/ 248 w 1756"/>
                <a:gd name="T113" fmla="*/ 343 h 2795"/>
                <a:gd name="T114" fmla="*/ 219 w 1756"/>
                <a:gd name="T115" fmla="*/ 229 h 2795"/>
                <a:gd name="T116" fmla="*/ 191 w 1756"/>
                <a:gd name="T117" fmla="*/ 95 h 27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756" h="2795">
                  <a:moveTo>
                    <a:pt x="191" y="95"/>
                  </a:moveTo>
                  <a:lnTo>
                    <a:pt x="191" y="95"/>
                  </a:lnTo>
                  <a:cubicBezTo>
                    <a:pt x="219" y="105"/>
                    <a:pt x="257" y="114"/>
                    <a:pt x="277" y="86"/>
                  </a:cubicBezTo>
                  <a:cubicBezTo>
                    <a:pt x="324" y="38"/>
                    <a:pt x="410" y="10"/>
                    <a:pt x="467" y="0"/>
                  </a:cubicBezTo>
                  <a:lnTo>
                    <a:pt x="467" y="0"/>
                  </a:lnTo>
                  <a:cubicBezTo>
                    <a:pt x="477" y="57"/>
                    <a:pt x="477" y="57"/>
                    <a:pt x="477" y="57"/>
                  </a:cubicBezTo>
                  <a:cubicBezTo>
                    <a:pt x="496" y="133"/>
                    <a:pt x="524" y="219"/>
                    <a:pt x="524" y="296"/>
                  </a:cubicBezTo>
                  <a:cubicBezTo>
                    <a:pt x="524" y="353"/>
                    <a:pt x="553" y="448"/>
                    <a:pt x="563" y="505"/>
                  </a:cubicBezTo>
                  <a:cubicBezTo>
                    <a:pt x="582" y="620"/>
                    <a:pt x="639" y="734"/>
                    <a:pt x="677" y="849"/>
                  </a:cubicBezTo>
                  <a:cubicBezTo>
                    <a:pt x="715" y="963"/>
                    <a:pt x="773" y="1116"/>
                    <a:pt x="858" y="1211"/>
                  </a:cubicBezTo>
                  <a:cubicBezTo>
                    <a:pt x="935" y="1278"/>
                    <a:pt x="1001" y="1373"/>
                    <a:pt x="1059" y="1459"/>
                  </a:cubicBezTo>
                  <a:cubicBezTo>
                    <a:pt x="1154" y="1602"/>
                    <a:pt x="1335" y="1688"/>
                    <a:pt x="1469" y="1783"/>
                  </a:cubicBezTo>
                  <a:cubicBezTo>
                    <a:pt x="1526" y="1812"/>
                    <a:pt x="1621" y="1869"/>
                    <a:pt x="1688" y="1860"/>
                  </a:cubicBezTo>
                  <a:lnTo>
                    <a:pt x="1688" y="1860"/>
                  </a:lnTo>
                  <a:cubicBezTo>
                    <a:pt x="1678" y="1898"/>
                    <a:pt x="1659" y="1955"/>
                    <a:pt x="1640" y="1993"/>
                  </a:cubicBezTo>
                  <a:cubicBezTo>
                    <a:pt x="1621" y="2031"/>
                    <a:pt x="1621" y="2050"/>
                    <a:pt x="1650" y="2088"/>
                  </a:cubicBezTo>
                  <a:cubicBezTo>
                    <a:pt x="1688" y="2136"/>
                    <a:pt x="1745" y="2174"/>
                    <a:pt x="1755" y="2241"/>
                  </a:cubicBezTo>
                  <a:lnTo>
                    <a:pt x="1755" y="2241"/>
                  </a:lnTo>
                  <a:cubicBezTo>
                    <a:pt x="1736" y="2298"/>
                    <a:pt x="1716" y="2355"/>
                    <a:pt x="1688" y="2413"/>
                  </a:cubicBezTo>
                  <a:cubicBezTo>
                    <a:pt x="1650" y="2470"/>
                    <a:pt x="1640" y="2489"/>
                    <a:pt x="1574" y="2508"/>
                  </a:cubicBezTo>
                  <a:cubicBezTo>
                    <a:pt x="1411" y="2537"/>
                    <a:pt x="1507" y="2756"/>
                    <a:pt x="1430" y="2775"/>
                  </a:cubicBezTo>
                  <a:cubicBezTo>
                    <a:pt x="1326" y="2794"/>
                    <a:pt x="1326" y="2794"/>
                    <a:pt x="1326" y="2794"/>
                  </a:cubicBezTo>
                  <a:lnTo>
                    <a:pt x="1326" y="2794"/>
                  </a:lnTo>
                  <a:cubicBezTo>
                    <a:pt x="1326" y="2775"/>
                    <a:pt x="1326" y="2766"/>
                    <a:pt x="1316" y="2746"/>
                  </a:cubicBezTo>
                  <a:cubicBezTo>
                    <a:pt x="1307" y="2718"/>
                    <a:pt x="1297" y="2689"/>
                    <a:pt x="1297" y="2651"/>
                  </a:cubicBezTo>
                  <a:cubicBezTo>
                    <a:pt x="1287" y="2613"/>
                    <a:pt x="1278" y="2546"/>
                    <a:pt x="1230" y="2527"/>
                  </a:cubicBezTo>
                  <a:cubicBezTo>
                    <a:pt x="1192" y="2518"/>
                    <a:pt x="1144" y="2527"/>
                    <a:pt x="1144" y="2470"/>
                  </a:cubicBezTo>
                  <a:cubicBezTo>
                    <a:pt x="1068" y="2470"/>
                    <a:pt x="1040" y="2584"/>
                    <a:pt x="944" y="2508"/>
                  </a:cubicBezTo>
                  <a:cubicBezTo>
                    <a:pt x="868" y="2451"/>
                    <a:pt x="782" y="2489"/>
                    <a:pt x="725" y="2413"/>
                  </a:cubicBezTo>
                  <a:cubicBezTo>
                    <a:pt x="725" y="2413"/>
                    <a:pt x="582" y="2403"/>
                    <a:pt x="544" y="2394"/>
                  </a:cubicBezTo>
                  <a:cubicBezTo>
                    <a:pt x="524" y="2384"/>
                    <a:pt x="419" y="2260"/>
                    <a:pt x="419" y="2250"/>
                  </a:cubicBezTo>
                  <a:cubicBezTo>
                    <a:pt x="429" y="2212"/>
                    <a:pt x="448" y="2193"/>
                    <a:pt x="419" y="2155"/>
                  </a:cubicBezTo>
                  <a:cubicBezTo>
                    <a:pt x="381" y="2088"/>
                    <a:pt x="401" y="2108"/>
                    <a:pt x="315" y="2108"/>
                  </a:cubicBezTo>
                  <a:cubicBezTo>
                    <a:pt x="296" y="2108"/>
                    <a:pt x="267" y="2088"/>
                    <a:pt x="248" y="2079"/>
                  </a:cubicBezTo>
                  <a:lnTo>
                    <a:pt x="248" y="2079"/>
                  </a:lnTo>
                  <a:cubicBezTo>
                    <a:pt x="239" y="2050"/>
                    <a:pt x="248" y="1993"/>
                    <a:pt x="248" y="1965"/>
                  </a:cubicBezTo>
                  <a:cubicBezTo>
                    <a:pt x="248" y="1936"/>
                    <a:pt x="229" y="1926"/>
                    <a:pt x="229" y="1898"/>
                  </a:cubicBezTo>
                  <a:cubicBezTo>
                    <a:pt x="229" y="1879"/>
                    <a:pt x="239" y="1860"/>
                    <a:pt x="248" y="1850"/>
                  </a:cubicBezTo>
                  <a:cubicBezTo>
                    <a:pt x="248" y="1831"/>
                    <a:pt x="248" y="1821"/>
                    <a:pt x="248" y="1802"/>
                  </a:cubicBezTo>
                  <a:cubicBezTo>
                    <a:pt x="248" y="1774"/>
                    <a:pt x="229" y="1736"/>
                    <a:pt x="191" y="1726"/>
                  </a:cubicBezTo>
                  <a:cubicBezTo>
                    <a:pt x="162" y="1716"/>
                    <a:pt x="105" y="1726"/>
                    <a:pt x="76" y="1707"/>
                  </a:cubicBezTo>
                  <a:cubicBezTo>
                    <a:pt x="67" y="1688"/>
                    <a:pt x="67" y="1659"/>
                    <a:pt x="57" y="1650"/>
                  </a:cubicBezTo>
                  <a:cubicBezTo>
                    <a:pt x="38" y="1621"/>
                    <a:pt x="9" y="1602"/>
                    <a:pt x="9" y="1574"/>
                  </a:cubicBezTo>
                  <a:cubicBezTo>
                    <a:pt x="0" y="1535"/>
                    <a:pt x="19" y="1507"/>
                    <a:pt x="19" y="1469"/>
                  </a:cubicBezTo>
                  <a:cubicBezTo>
                    <a:pt x="19" y="1449"/>
                    <a:pt x="0" y="1430"/>
                    <a:pt x="0" y="1402"/>
                  </a:cubicBezTo>
                  <a:lnTo>
                    <a:pt x="0" y="1402"/>
                  </a:lnTo>
                  <a:cubicBezTo>
                    <a:pt x="38" y="1345"/>
                    <a:pt x="38" y="1345"/>
                    <a:pt x="38" y="1345"/>
                  </a:cubicBezTo>
                  <a:cubicBezTo>
                    <a:pt x="76" y="1335"/>
                    <a:pt x="86" y="1335"/>
                    <a:pt x="124" y="1335"/>
                  </a:cubicBezTo>
                  <a:cubicBezTo>
                    <a:pt x="152" y="1335"/>
                    <a:pt x="162" y="1335"/>
                    <a:pt x="181" y="1307"/>
                  </a:cubicBezTo>
                  <a:cubicBezTo>
                    <a:pt x="239" y="1249"/>
                    <a:pt x="372" y="1287"/>
                    <a:pt x="429" y="1211"/>
                  </a:cubicBezTo>
                  <a:cubicBezTo>
                    <a:pt x="458" y="1163"/>
                    <a:pt x="458" y="1144"/>
                    <a:pt x="515" y="1125"/>
                  </a:cubicBezTo>
                  <a:cubicBezTo>
                    <a:pt x="572" y="1106"/>
                    <a:pt x="582" y="1058"/>
                    <a:pt x="591" y="1001"/>
                  </a:cubicBezTo>
                  <a:cubicBezTo>
                    <a:pt x="582" y="963"/>
                    <a:pt x="582" y="935"/>
                    <a:pt x="553" y="906"/>
                  </a:cubicBezTo>
                  <a:cubicBezTo>
                    <a:pt x="524" y="868"/>
                    <a:pt x="553" y="744"/>
                    <a:pt x="515" y="706"/>
                  </a:cubicBezTo>
                  <a:cubicBezTo>
                    <a:pt x="467" y="668"/>
                    <a:pt x="277" y="801"/>
                    <a:pt x="296" y="629"/>
                  </a:cubicBezTo>
                  <a:cubicBezTo>
                    <a:pt x="305" y="553"/>
                    <a:pt x="267" y="534"/>
                    <a:pt x="257" y="467"/>
                  </a:cubicBezTo>
                  <a:cubicBezTo>
                    <a:pt x="248" y="429"/>
                    <a:pt x="257" y="391"/>
                    <a:pt x="248" y="343"/>
                  </a:cubicBezTo>
                  <a:cubicBezTo>
                    <a:pt x="239" y="305"/>
                    <a:pt x="219" y="277"/>
                    <a:pt x="219" y="229"/>
                  </a:cubicBezTo>
                  <a:cubicBezTo>
                    <a:pt x="191" y="95"/>
                    <a:pt x="191" y="95"/>
                    <a:pt x="191" y="95"/>
                  </a:cubicBezTo>
                </a:path>
              </a:pathLst>
            </a:custGeom>
            <a:grpFill/>
            <a:ln w="28575" cap="flat" cmpd="sng">
              <a:solidFill>
                <a:schemeClr val="bg1"/>
              </a:solidFill>
              <a:bevel/>
              <a:headEnd/>
              <a:tailEnd/>
            </a:ln>
            <a:effectLst/>
          </p:spPr>
          <p:txBody>
            <a:bodyPr wrap="none" anchor="ctr"/>
            <a:lstStyle/>
            <a:p>
              <a:endParaRPr lang="en-US">
                <a:latin typeface="Poppins Light" charset="0"/>
              </a:endParaRPr>
            </a:p>
          </p:txBody>
        </p:sp>
        <p:sp>
          <p:nvSpPr>
            <p:cNvPr id="98" name="Freeform 68"/>
            <p:cNvSpPr>
              <a:spLocks noChangeArrowheads="1"/>
            </p:cNvSpPr>
            <p:nvPr/>
          </p:nvSpPr>
          <p:spPr bwMode="auto">
            <a:xfrm>
              <a:off x="15767629" y="11678171"/>
              <a:ext cx="564852" cy="683121"/>
            </a:xfrm>
            <a:custGeom>
              <a:avLst/>
              <a:gdLst>
                <a:gd name="T0" fmla="*/ 0 w 1136"/>
                <a:gd name="T1" fmla="*/ 76 h 1374"/>
                <a:gd name="T2" fmla="*/ 0 w 1136"/>
                <a:gd name="T3" fmla="*/ 76 h 1374"/>
                <a:gd name="T4" fmla="*/ 96 w 1136"/>
                <a:gd name="T5" fmla="*/ 57 h 1374"/>
                <a:gd name="T6" fmla="*/ 248 w 1136"/>
                <a:gd name="T7" fmla="*/ 28 h 1374"/>
                <a:gd name="T8" fmla="*/ 382 w 1136"/>
                <a:gd name="T9" fmla="*/ 38 h 1374"/>
                <a:gd name="T10" fmla="*/ 544 w 1136"/>
                <a:gd name="T11" fmla="*/ 104 h 1374"/>
                <a:gd name="T12" fmla="*/ 735 w 1136"/>
                <a:gd name="T13" fmla="*/ 47 h 1374"/>
                <a:gd name="T14" fmla="*/ 735 w 1136"/>
                <a:gd name="T15" fmla="*/ 47 h 1374"/>
                <a:gd name="T16" fmla="*/ 763 w 1136"/>
                <a:gd name="T17" fmla="*/ 181 h 1374"/>
                <a:gd name="T18" fmla="*/ 792 w 1136"/>
                <a:gd name="T19" fmla="*/ 295 h 1374"/>
                <a:gd name="T20" fmla="*/ 801 w 1136"/>
                <a:gd name="T21" fmla="*/ 419 h 1374"/>
                <a:gd name="T22" fmla="*/ 840 w 1136"/>
                <a:gd name="T23" fmla="*/ 581 h 1374"/>
                <a:gd name="T24" fmla="*/ 1059 w 1136"/>
                <a:gd name="T25" fmla="*/ 658 h 1374"/>
                <a:gd name="T26" fmla="*/ 1097 w 1136"/>
                <a:gd name="T27" fmla="*/ 858 h 1374"/>
                <a:gd name="T28" fmla="*/ 1135 w 1136"/>
                <a:gd name="T29" fmla="*/ 953 h 1374"/>
                <a:gd name="T30" fmla="*/ 1059 w 1136"/>
                <a:gd name="T31" fmla="*/ 1077 h 1374"/>
                <a:gd name="T32" fmla="*/ 973 w 1136"/>
                <a:gd name="T33" fmla="*/ 1163 h 1374"/>
                <a:gd name="T34" fmla="*/ 725 w 1136"/>
                <a:gd name="T35" fmla="*/ 1259 h 1374"/>
                <a:gd name="T36" fmla="*/ 668 w 1136"/>
                <a:gd name="T37" fmla="*/ 1287 h 1374"/>
                <a:gd name="T38" fmla="*/ 582 w 1136"/>
                <a:gd name="T39" fmla="*/ 1297 h 1374"/>
                <a:gd name="T40" fmla="*/ 544 w 1136"/>
                <a:gd name="T41" fmla="*/ 1354 h 1374"/>
                <a:gd name="T42" fmla="*/ 544 w 1136"/>
                <a:gd name="T43" fmla="*/ 1354 h 1374"/>
                <a:gd name="T44" fmla="*/ 458 w 1136"/>
                <a:gd name="T45" fmla="*/ 1354 h 1374"/>
                <a:gd name="T46" fmla="*/ 401 w 1136"/>
                <a:gd name="T47" fmla="*/ 1277 h 1374"/>
                <a:gd name="T48" fmla="*/ 353 w 1136"/>
                <a:gd name="T49" fmla="*/ 1220 h 1374"/>
                <a:gd name="T50" fmla="*/ 353 w 1136"/>
                <a:gd name="T51" fmla="*/ 1220 h 1374"/>
                <a:gd name="T52" fmla="*/ 325 w 1136"/>
                <a:gd name="T53" fmla="*/ 1077 h 1374"/>
                <a:gd name="T54" fmla="*/ 258 w 1136"/>
                <a:gd name="T55" fmla="*/ 887 h 1374"/>
                <a:gd name="T56" fmla="*/ 115 w 1136"/>
                <a:gd name="T57" fmla="*/ 429 h 1374"/>
                <a:gd name="T58" fmla="*/ 77 w 1136"/>
                <a:gd name="T59" fmla="*/ 305 h 1374"/>
                <a:gd name="T60" fmla="*/ 39 w 1136"/>
                <a:gd name="T61" fmla="*/ 162 h 1374"/>
                <a:gd name="T62" fmla="*/ 0 w 1136"/>
                <a:gd name="T63" fmla="*/ 76 h 1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36" h="1374">
                  <a:moveTo>
                    <a:pt x="0" y="76"/>
                  </a:moveTo>
                  <a:lnTo>
                    <a:pt x="0" y="76"/>
                  </a:lnTo>
                  <a:cubicBezTo>
                    <a:pt x="39" y="76"/>
                    <a:pt x="77" y="95"/>
                    <a:pt x="96" y="57"/>
                  </a:cubicBezTo>
                  <a:cubicBezTo>
                    <a:pt x="144" y="0"/>
                    <a:pt x="191" y="19"/>
                    <a:pt x="248" y="28"/>
                  </a:cubicBezTo>
                  <a:cubicBezTo>
                    <a:pt x="296" y="38"/>
                    <a:pt x="334" y="19"/>
                    <a:pt x="382" y="38"/>
                  </a:cubicBezTo>
                  <a:cubicBezTo>
                    <a:pt x="449" y="57"/>
                    <a:pt x="468" y="104"/>
                    <a:pt x="544" y="104"/>
                  </a:cubicBezTo>
                  <a:cubicBezTo>
                    <a:pt x="611" y="104"/>
                    <a:pt x="668" y="57"/>
                    <a:pt x="735" y="47"/>
                  </a:cubicBezTo>
                  <a:lnTo>
                    <a:pt x="735" y="47"/>
                  </a:lnTo>
                  <a:cubicBezTo>
                    <a:pt x="763" y="181"/>
                    <a:pt x="763" y="181"/>
                    <a:pt x="763" y="181"/>
                  </a:cubicBezTo>
                  <a:cubicBezTo>
                    <a:pt x="763" y="229"/>
                    <a:pt x="783" y="257"/>
                    <a:pt x="792" y="295"/>
                  </a:cubicBezTo>
                  <a:cubicBezTo>
                    <a:pt x="801" y="343"/>
                    <a:pt x="792" y="381"/>
                    <a:pt x="801" y="419"/>
                  </a:cubicBezTo>
                  <a:cubicBezTo>
                    <a:pt x="811" y="486"/>
                    <a:pt x="849" y="505"/>
                    <a:pt x="840" y="581"/>
                  </a:cubicBezTo>
                  <a:cubicBezTo>
                    <a:pt x="821" y="753"/>
                    <a:pt x="1011" y="620"/>
                    <a:pt x="1059" y="658"/>
                  </a:cubicBezTo>
                  <a:cubicBezTo>
                    <a:pt x="1097" y="696"/>
                    <a:pt x="1068" y="820"/>
                    <a:pt x="1097" y="858"/>
                  </a:cubicBezTo>
                  <a:cubicBezTo>
                    <a:pt x="1126" y="887"/>
                    <a:pt x="1126" y="915"/>
                    <a:pt x="1135" y="953"/>
                  </a:cubicBezTo>
                  <a:cubicBezTo>
                    <a:pt x="1126" y="1010"/>
                    <a:pt x="1116" y="1058"/>
                    <a:pt x="1059" y="1077"/>
                  </a:cubicBezTo>
                  <a:cubicBezTo>
                    <a:pt x="1002" y="1096"/>
                    <a:pt x="1002" y="1115"/>
                    <a:pt x="973" y="1163"/>
                  </a:cubicBezTo>
                  <a:cubicBezTo>
                    <a:pt x="916" y="1239"/>
                    <a:pt x="783" y="1201"/>
                    <a:pt x="725" y="1259"/>
                  </a:cubicBezTo>
                  <a:cubicBezTo>
                    <a:pt x="706" y="1287"/>
                    <a:pt x="696" y="1287"/>
                    <a:pt x="668" y="1287"/>
                  </a:cubicBezTo>
                  <a:cubicBezTo>
                    <a:pt x="630" y="1287"/>
                    <a:pt x="620" y="1287"/>
                    <a:pt x="582" y="1297"/>
                  </a:cubicBezTo>
                  <a:cubicBezTo>
                    <a:pt x="544" y="1354"/>
                    <a:pt x="544" y="1354"/>
                    <a:pt x="544" y="1354"/>
                  </a:cubicBezTo>
                  <a:lnTo>
                    <a:pt x="544" y="1354"/>
                  </a:lnTo>
                  <a:cubicBezTo>
                    <a:pt x="516" y="1363"/>
                    <a:pt x="487" y="1373"/>
                    <a:pt x="458" y="1354"/>
                  </a:cubicBezTo>
                  <a:cubicBezTo>
                    <a:pt x="429" y="1344"/>
                    <a:pt x="420" y="1306"/>
                    <a:pt x="401" y="1277"/>
                  </a:cubicBezTo>
                  <a:cubicBezTo>
                    <a:pt x="382" y="1259"/>
                    <a:pt x="372" y="1239"/>
                    <a:pt x="353" y="1220"/>
                  </a:cubicBezTo>
                  <a:lnTo>
                    <a:pt x="353" y="1220"/>
                  </a:lnTo>
                  <a:cubicBezTo>
                    <a:pt x="372" y="1173"/>
                    <a:pt x="325" y="1125"/>
                    <a:pt x="325" y="1077"/>
                  </a:cubicBezTo>
                  <a:cubicBezTo>
                    <a:pt x="325" y="1010"/>
                    <a:pt x="267" y="953"/>
                    <a:pt x="258" y="887"/>
                  </a:cubicBezTo>
                  <a:cubicBezTo>
                    <a:pt x="220" y="724"/>
                    <a:pt x="77" y="620"/>
                    <a:pt x="115" y="429"/>
                  </a:cubicBezTo>
                  <a:cubicBezTo>
                    <a:pt x="134" y="381"/>
                    <a:pt x="115" y="333"/>
                    <a:pt x="77" y="305"/>
                  </a:cubicBezTo>
                  <a:cubicBezTo>
                    <a:pt x="48" y="276"/>
                    <a:pt x="48" y="200"/>
                    <a:pt x="39" y="162"/>
                  </a:cubicBezTo>
                  <a:cubicBezTo>
                    <a:pt x="39" y="133"/>
                    <a:pt x="10" y="104"/>
                    <a:pt x="0" y="76"/>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99" name="Freeform 69"/>
            <p:cNvSpPr>
              <a:spLocks noChangeArrowheads="1"/>
            </p:cNvSpPr>
            <p:nvPr/>
          </p:nvSpPr>
          <p:spPr bwMode="auto">
            <a:xfrm>
              <a:off x="17153486" y="12746643"/>
              <a:ext cx="606450" cy="796975"/>
            </a:xfrm>
            <a:custGeom>
              <a:avLst/>
              <a:gdLst>
                <a:gd name="T0" fmla="*/ 343 w 1221"/>
                <a:gd name="T1" fmla="*/ 134 h 1603"/>
                <a:gd name="T2" fmla="*/ 343 w 1221"/>
                <a:gd name="T3" fmla="*/ 134 h 1603"/>
                <a:gd name="T4" fmla="*/ 362 w 1221"/>
                <a:gd name="T5" fmla="*/ 191 h 1603"/>
                <a:gd name="T6" fmla="*/ 200 w 1221"/>
                <a:gd name="T7" fmla="*/ 315 h 1603"/>
                <a:gd name="T8" fmla="*/ 77 w 1221"/>
                <a:gd name="T9" fmla="*/ 401 h 1603"/>
                <a:gd name="T10" fmla="*/ 20 w 1221"/>
                <a:gd name="T11" fmla="*/ 677 h 1603"/>
                <a:gd name="T12" fmla="*/ 125 w 1221"/>
                <a:gd name="T13" fmla="*/ 944 h 1603"/>
                <a:gd name="T14" fmla="*/ 144 w 1221"/>
                <a:gd name="T15" fmla="*/ 1039 h 1603"/>
                <a:gd name="T16" fmla="*/ 172 w 1221"/>
                <a:gd name="T17" fmla="*/ 1154 h 1603"/>
                <a:gd name="T18" fmla="*/ 200 w 1221"/>
                <a:gd name="T19" fmla="*/ 1287 h 1603"/>
                <a:gd name="T20" fmla="*/ 200 w 1221"/>
                <a:gd name="T21" fmla="*/ 1287 h 1603"/>
                <a:gd name="T22" fmla="*/ 228 w 1221"/>
                <a:gd name="T23" fmla="*/ 1268 h 1603"/>
                <a:gd name="T24" fmla="*/ 343 w 1221"/>
                <a:gd name="T25" fmla="*/ 1240 h 1603"/>
                <a:gd name="T26" fmla="*/ 429 w 1221"/>
                <a:gd name="T27" fmla="*/ 1297 h 1603"/>
                <a:gd name="T28" fmla="*/ 448 w 1221"/>
                <a:gd name="T29" fmla="*/ 1373 h 1603"/>
                <a:gd name="T30" fmla="*/ 667 w 1221"/>
                <a:gd name="T31" fmla="*/ 1478 h 1603"/>
                <a:gd name="T32" fmla="*/ 743 w 1221"/>
                <a:gd name="T33" fmla="*/ 1507 h 1603"/>
                <a:gd name="T34" fmla="*/ 801 w 1221"/>
                <a:gd name="T35" fmla="*/ 1459 h 1603"/>
                <a:gd name="T36" fmla="*/ 858 w 1221"/>
                <a:gd name="T37" fmla="*/ 1373 h 1603"/>
                <a:gd name="T38" fmla="*/ 915 w 1221"/>
                <a:gd name="T39" fmla="*/ 1202 h 1603"/>
                <a:gd name="T40" fmla="*/ 982 w 1221"/>
                <a:gd name="T41" fmla="*/ 1059 h 1603"/>
                <a:gd name="T42" fmla="*/ 1191 w 1221"/>
                <a:gd name="T43" fmla="*/ 915 h 1603"/>
                <a:gd name="T44" fmla="*/ 1182 w 1221"/>
                <a:gd name="T45" fmla="*/ 830 h 1603"/>
                <a:gd name="T46" fmla="*/ 1191 w 1221"/>
                <a:gd name="T47" fmla="*/ 677 h 1603"/>
                <a:gd name="T48" fmla="*/ 1191 w 1221"/>
                <a:gd name="T49" fmla="*/ 677 h 1603"/>
                <a:gd name="T50" fmla="*/ 791 w 1221"/>
                <a:gd name="T51" fmla="*/ 372 h 1603"/>
                <a:gd name="T52" fmla="*/ 572 w 1221"/>
                <a:gd name="T53" fmla="*/ 114 h 1603"/>
                <a:gd name="T54" fmla="*/ 572 w 1221"/>
                <a:gd name="T55" fmla="*/ 114 h 1603"/>
                <a:gd name="T56" fmla="*/ 438 w 1221"/>
                <a:gd name="T57" fmla="*/ 67 h 1603"/>
                <a:gd name="T58" fmla="*/ 343 w 1221"/>
                <a:gd name="T59" fmla="*/ 38 h 1603"/>
                <a:gd name="T60" fmla="*/ 343 w 1221"/>
                <a:gd name="T61" fmla="*/ 134 h 16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21" h="1603">
                  <a:moveTo>
                    <a:pt x="343" y="134"/>
                  </a:moveTo>
                  <a:lnTo>
                    <a:pt x="343" y="134"/>
                  </a:lnTo>
                  <a:cubicBezTo>
                    <a:pt x="362" y="191"/>
                    <a:pt x="362" y="191"/>
                    <a:pt x="362" y="191"/>
                  </a:cubicBezTo>
                  <a:cubicBezTo>
                    <a:pt x="362" y="238"/>
                    <a:pt x="238" y="296"/>
                    <a:pt x="200" y="315"/>
                  </a:cubicBezTo>
                  <a:cubicBezTo>
                    <a:pt x="144" y="334"/>
                    <a:pt x="125" y="372"/>
                    <a:pt x="77" y="401"/>
                  </a:cubicBezTo>
                  <a:cubicBezTo>
                    <a:pt x="0" y="448"/>
                    <a:pt x="20" y="591"/>
                    <a:pt x="20" y="677"/>
                  </a:cubicBezTo>
                  <a:cubicBezTo>
                    <a:pt x="10" y="810"/>
                    <a:pt x="29" y="849"/>
                    <a:pt x="125" y="944"/>
                  </a:cubicBezTo>
                  <a:cubicBezTo>
                    <a:pt x="125" y="982"/>
                    <a:pt x="144" y="1001"/>
                    <a:pt x="144" y="1039"/>
                  </a:cubicBezTo>
                  <a:cubicBezTo>
                    <a:pt x="144" y="1077"/>
                    <a:pt x="163" y="1116"/>
                    <a:pt x="172" y="1154"/>
                  </a:cubicBezTo>
                  <a:cubicBezTo>
                    <a:pt x="191" y="1182"/>
                    <a:pt x="200" y="1259"/>
                    <a:pt x="200" y="1287"/>
                  </a:cubicBezTo>
                  <a:lnTo>
                    <a:pt x="200" y="1287"/>
                  </a:lnTo>
                  <a:cubicBezTo>
                    <a:pt x="209" y="1287"/>
                    <a:pt x="219" y="1278"/>
                    <a:pt x="228" y="1268"/>
                  </a:cubicBezTo>
                  <a:cubicBezTo>
                    <a:pt x="257" y="1249"/>
                    <a:pt x="324" y="1192"/>
                    <a:pt x="343" y="1240"/>
                  </a:cubicBezTo>
                  <a:cubicBezTo>
                    <a:pt x="362" y="1278"/>
                    <a:pt x="391" y="1297"/>
                    <a:pt x="429" y="1297"/>
                  </a:cubicBezTo>
                  <a:cubicBezTo>
                    <a:pt x="448" y="1306"/>
                    <a:pt x="448" y="1354"/>
                    <a:pt x="448" y="1373"/>
                  </a:cubicBezTo>
                  <a:cubicBezTo>
                    <a:pt x="476" y="1593"/>
                    <a:pt x="620" y="1392"/>
                    <a:pt x="667" y="1478"/>
                  </a:cubicBezTo>
                  <a:cubicBezTo>
                    <a:pt x="677" y="1507"/>
                    <a:pt x="743" y="1602"/>
                    <a:pt x="743" y="1507"/>
                  </a:cubicBezTo>
                  <a:cubicBezTo>
                    <a:pt x="743" y="1469"/>
                    <a:pt x="772" y="1469"/>
                    <a:pt x="801" y="1459"/>
                  </a:cubicBezTo>
                  <a:cubicBezTo>
                    <a:pt x="829" y="1449"/>
                    <a:pt x="829" y="1392"/>
                    <a:pt x="858" y="1373"/>
                  </a:cubicBezTo>
                  <a:cubicBezTo>
                    <a:pt x="963" y="1344"/>
                    <a:pt x="915" y="1278"/>
                    <a:pt x="915" y="1202"/>
                  </a:cubicBezTo>
                  <a:cubicBezTo>
                    <a:pt x="915" y="1144"/>
                    <a:pt x="944" y="1106"/>
                    <a:pt x="982" y="1059"/>
                  </a:cubicBezTo>
                  <a:cubicBezTo>
                    <a:pt x="1049" y="992"/>
                    <a:pt x="1134" y="982"/>
                    <a:pt x="1191" y="915"/>
                  </a:cubicBezTo>
                  <a:cubicBezTo>
                    <a:pt x="1220" y="896"/>
                    <a:pt x="1191" y="849"/>
                    <a:pt x="1182" y="830"/>
                  </a:cubicBezTo>
                  <a:cubicBezTo>
                    <a:pt x="1173" y="782"/>
                    <a:pt x="1182" y="725"/>
                    <a:pt x="1191" y="677"/>
                  </a:cubicBezTo>
                  <a:lnTo>
                    <a:pt x="1191" y="677"/>
                  </a:lnTo>
                  <a:cubicBezTo>
                    <a:pt x="1058" y="582"/>
                    <a:pt x="944" y="419"/>
                    <a:pt x="791" y="372"/>
                  </a:cubicBezTo>
                  <a:cubicBezTo>
                    <a:pt x="705" y="343"/>
                    <a:pt x="620" y="200"/>
                    <a:pt x="572" y="114"/>
                  </a:cubicBezTo>
                  <a:lnTo>
                    <a:pt x="572" y="114"/>
                  </a:lnTo>
                  <a:cubicBezTo>
                    <a:pt x="534" y="124"/>
                    <a:pt x="448" y="105"/>
                    <a:pt x="438" y="67"/>
                  </a:cubicBezTo>
                  <a:cubicBezTo>
                    <a:pt x="419" y="19"/>
                    <a:pt x="381" y="0"/>
                    <a:pt x="343" y="38"/>
                  </a:cubicBezTo>
                  <a:cubicBezTo>
                    <a:pt x="333" y="57"/>
                    <a:pt x="343" y="105"/>
                    <a:pt x="343" y="134"/>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00" name="Freeform 70"/>
            <p:cNvSpPr>
              <a:spLocks noChangeArrowheads="1"/>
            </p:cNvSpPr>
            <p:nvPr/>
          </p:nvSpPr>
          <p:spPr bwMode="auto">
            <a:xfrm>
              <a:off x="16695912" y="12713801"/>
              <a:ext cx="639290" cy="899882"/>
            </a:xfrm>
            <a:custGeom>
              <a:avLst/>
              <a:gdLst>
                <a:gd name="T0" fmla="*/ 0 w 1287"/>
                <a:gd name="T1" fmla="*/ 658 h 1813"/>
                <a:gd name="T2" fmla="*/ 0 w 1287"/>
                <a:gd name="T3" fmla="*/ 658 h 1813"/>
                <a:gd name="T4" fmla="*/ 104 w 1287"/>
                <a:gd name="T5" fmla="*/ 639 h 1813"/>
                <a:gd name="T6" fmla="*/ 248 w 1287"/>
                <a:gd name="T7" fmla="*/ 372 h 1813"/>
                <a:gd name="T8" fmla="*/ 362 w 1287"/>
                <a:gd name="T9" fmla="*/ 277 h 1813"/>
                <a:gd name="T10" fmla="*/ 429 w 1287"/>
                <a:gd name="T11" fmla="*/ 105 h 1813"/>
                <a:gd name="T12" fmla="*/ 429 w 1287"/>
                <a:gd name="T13" fmla="*/ 105 h 1813"/>
                <a:gd name="T14" fmla="*/ 581 w 1287"/>
                <a:gd name="T15" fmla="*/ 143 h 1813"/>
                <a:gd name="T16" fmla="*/ 686 w 1287"/>
                <a:gd name="T17" fmla="*/ 86 h 1813"/>
                <a:gd name="T18" fmla="*/ 772 w 1287"/>
                <a:gd name="T19" fmla="*/ 0 h 1813"/>
                <a:gd name="T20" fmla="*/ 781 w 1287"/>
                <a:gd name="T21" fmla="*/ 76 h 1813"/>
                <a:gd name="T22" fmla="*/ 848 w 1287"/>
                <a:gd name="T23" fmla="*/ 201 h 1813"/>
                <a:gd name="T24" fmla="*/ 982 w 1287"/>
                <a:gd name="T25" fmla="*/ 172 h 1813"/>
                <a:gd name="T26" fmla="*/ 1133 w 1287"/>
                <a:gd name="T27" fmla="*/ 181 h 1813"/>
                <a:gd name="T28" fmla="*/ 1267 w 1287"/>
                <a:gd name="T29" fmla="*/ 201 h 1813"/>
                <a:gd name="T30" fmla="*/ 1267 w 1287"/>
                <a:gd name="T31" fmla="*/ 201 h 1813"/>
                <a:gd name="T32" fmla="*/ 1286 w 1287"/>
                <a:gd name="T33" fmla="*/ 258 h 1813"/>
                <a:gd name="T34" fmla="*/ 1124 w 1287"/>
                <a:gd name="T35" fmla="*/ 382 h 1813"/>
                <a:gd name="T36" fmla="*/ 1001 w 1287"/>
                <a:gd name="T37" fmla="*/ 468 h 1813"/>
                <a:gd name="T38" fmla="*/ 944 w 1287"/>
                <a:gd name="T39" fmla="*/ 744 h 1813"/>
                <a:gd name="T40" fmla="*/ 1049 w 1287"/>
                <a:gd name="T41" fmla="*/ 1011 h 1813"/>
                <a:gd name="T42" fmla="*/ 1068 w 1287"/>
                <a:gd name="T43" fmla="*/ 1106 h 1813"/>
                <a:gd name="T44" fmla="*/ 1096 w 1287"/>
                <a:gd name="T45" fmla="*/ 1221 h 1813"/>
                <a:gd name="T46" fmla="*/ 1124 w 1287"/>
                <a:gd name="T47" fmla="*/ 1354 h 1813"/>
                <a:gd name="T48" fmla="*/ 1124 w 1287"/>
                <a:gd name="T49" fmla="*/ 1354 h 1813"/>
                <a:gd name="T50" fmla="*/ 982 w 1287"/>
                <a:gd name="T51" fmla="*/ 1373 h 1813"/>
                <a:gd name="T52" fmla="*/ 820 w 1287"/>
                <a:gd name="T53" fmla="*/ 1488 h 1813"/>
                <a:gd name="T54" fmla="*/ 705 w 1287"/>
                <a:gd name="T55" fmla="*/ 1640 h 1813"/>
                <a:gd name="T56" fmla="*/ 515 w 1287"/>
                <a:gd name="T57" fmla="*/ 1803 h 1813"/>
                <a:gd name="T58" fmla="*/ 381 w 1287"/>
                <a:gd name="T59" fmla="*/ 1612 h 1813"/>
                <a:gd name="T60" fmla="*/ 276 w 1287"/>
                <a:gd name="T61" fmla="*/ 1545 h 1813"/>
                <a:gd name="T62" fmla="*/ 362 w 1287"/>
                <a:gd name="T63" fmla="*/ 1316 h 1813"/>
                <a:gd name="T64" fmla="*/ 448 w 1287"/>
                <a:gd name="T65" fmla="*/ 1183 h 1813"/>
                <a:gd name="T66" fmla="*/ 438 w 1287"/>
                <a:gd name="T67" fmla="*/ 1068 h 1813"/>
                <a:gd name="T68" fmla="*/ 467 w 1287"/>
                <a:gd name="T69" fmla="*/ 992 h 1813"/>
                <a:gd name="T70" fmla="*/ 381 w 1287"/>
                <a:gd name="T71" fmla="*/ 877 h 1813"/>
                <a:gd name="T72" fmla="*/ 476 w 1287"/>
                <a:gd name="T73" fmla="*/ 820 h 1813"/>
                <a:gd name="T74" fmla="*/ 400 w 1287"/>
                <a:gd name="T75" fmla="*/ 725 h 1813"/>
                <a:gd name="T76" fmla="*/ 286 w 1287"/>
                <a:gd name="T77" fmla="*/ 725 h 1813"/>
                <a:gd name="T78" fmla="*/ 219 w 1287"/>
                <a:gd name="T79" fmla="*/ 696 h 1813"/>
                <a:gd name="T80" fmla="*/ 114 w 1287"/>
                <a:gd name="T81" fmla="*/ 773 h 1813"/>
                <a:gd name="T82" fmla="*/ 0 w 1287"/>
                <a:gd name="T83" fmla="*/ 687 h 1813"/>
                <a:gd name="T84" fmla="*/ 0 w 1287"/>
                <a:gd name="T85" fmla="*/ 658 h 18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87" h="1813">
                  <a:moveTo>
                    <a:pt x="0" y="658"/>
                  </a:moveTo>
                  <a:lnTo>
                    <a:pt x="0" y="658"/>
                  </a:lnTo>
                  <a:cubicBezTo>
                    <a:pt x="104" y="639"/>
                    <a:pt x="104" y="639"/>
                    <a:pt x="104" y="639"/>
                  </a:cubicBezTo>
                  <a:cubicBezTo>
                    <a:pt x="181" y="620"/>
                    <a:pt x="85" y="401"/>
                    <a:pt x="248" y="372"/>
                  </a:cubicBezTo>
                  <a:cubicBezTo>
                    <a:pt x="314" y="353"/>
                    <a:pt x="324" y="334"/>
                    <a:pt x="362" y="277"/>
                  </a:cubicBezTo>
                  <a:cubicBezTo>
                    <a:pt x="390" y="219"/>
                    <a:pt x="410" y="162"/>
                    <a:pt x="429" y="105"/>
                  </a:cubicBezTo>
                  <a:lnTo>
                    <a:pt x="429" y="105"/>
                  </a:lnTo>
                  <a:cubicBezTo>
                    <a:pt x="581" y="143"/>
                    <a:pt x="581" y="143"/>
                    <a:pt x="581" y="143"/>
                  </a:cubicBezTo>
                  <a:cubicBezTo>
                    <a:pt x="610" y="153"/>
                    <a:pt x="657" y="105"/>
                    <a:pt x="686" y="86"/>
                  </a:cubicBezTo>
                  <a:cubicBezTo>
                    <a:pt x="705" y="67"/>
                    <a:pt x="743" y="10"/>
                    <a:pt x="772" y="0"/>
                  </a:cubicBezTo>
                  <a:cubicBezTo>
                    <a:pt x="791" y="0"/>
                    <a:pt x="781" y="57"/>
                    <a:pt x="781" y="76"/>
                  </a:cubicBezTo>
                  <a:cubicBezTo>
                    <a:pt x="781" y="124"/>
                    <a:pt x="791" y="181"/>
                    <a:pt x="848" y="201"/>
                  </a:cubicBezTo>
                  <a:cubicBezTo>
                    <a:pt x="886" y="210"/>
                    <a:pt x="934" y="162"/>
                    <a:pt x="982" y="172"/>
                  </a:cubicBezTo>
                  <a:cubicBezTo>
                    <a:pt x="1020" y="191"/>
                    <a:pt x="1106" y="134"/>
                    <a:pt x="1133" y="181"/>
                  </a:cubicBezTo>
                  <a:cubicBezTo>
                    <a:pt x="1162" y="219"/>
                    <a:pt x="1238" y="210"/>
                    <a:pt x="1267" y="201"/>
                  </a:cubicBezTo>
                  <a:lnTo>
                    <a:pt x="1267" y="201"/>
                  </a:lnTo>
                  <a:cubicBezTo>
                    <a:pt x="1286" y="258"/>
                    <a:pt x="1286" y="258"/>
                    <a:pt x="1286" y="258"/>
                  </a:cubicBezTo>
                  <a:cubicBezTo>
                    <a:pt x="1286" y="305"/>
                    <a:pt x="1162" y="363"/>
                    <a:pt x="1124" y="382"/>
                  </a:cubicBezTo>
                  <a:cubicBezTo>
                    <a:pt x="1068" y="401"/>
                    <a:pt x="1049" y="439"/>
                    <a:pt x="1001" y="468"/>
                  </a:cubicBezTo>
                  <a:cubicBezTo>
                    <a:pt x="924" y="515"/>
                    <a:pt x="944" y="658"/>
                    <a:pt x="944" y="744"/>
                  </a:cubicBezTo>
                  <a:cubicBezTo>
                    <a:pt x="934" y="877"/>
                    <a:pt x="953" y="916"/>
                    <a:pt x="1049" y="1011"/>
                  </a:cubicBezTo>
                  <a:cubicBezTo>
                    <a:pt x="1049" y="1049"/>
                    <a:pt x="1068" y="1068"/>
                    <a:pt x="1068" y="1106"/>
                  </a:cubicBezTo>
                  <a:cubicBezTo>
                    <a:pt x="1068" y="1144"/>
                    <a:pt x="1087" y="1183"/>
                    <a:pt x="1096" y="1221"/>
                  </a:cubicBezTo>
                  <a:cubicBezTo>
                    <a:pt x="1115" y="1249"/>
                    <a:pt x="1124" y="1326"/>
                    <a:pt x="1124" y="1354"/>
                  </a:cubicBezTo>
                  <a:lnTo>
                    <a:pt x="1124" y="1354"/>
                  </a:lnTo>
                  <a:cubicBezTo>
                    <a:pt x="1077" y="1383"/>
                    <a:pt x="1049" y="1373"/>
                    <a:pt x="982" y="1373"/>
                  </a:cubicBezTo>
                  <a:cubicBezTo>
                    <a:pt x="886" y="1373"/>
                    <a:pt x="886" y="1498"/>
                    <a:pt x="820" y="1488"/>
                  </a:cubicBezTo>
                  <a:cubicBezTo>
                    <a:pt x="686" y="1488"/>
                    <a:pt x="743" y="1555"/>
                    <a:pt x="705" y="1640"/>
                  </a:cubicBezTo>
                  <a:cubicBezTo>
                    <a:pt x="686" y="1688"/>
                    <a:pt x="562" y="1774"/>
                    <a:pt x="515" y="1803"/>
                  </a:cubicBezTo>
                  <a:cubicBezTo>
                    <a:pt x="495" y="1812"/>
                    <a:pt x="400" y="1640"/>
                    <a:pt x="381" y="1612"/>
                  </a:cubicBezTo>
                  <a:cubicBezTo>
                    <a:pt x="352" y="1564"/>
                    <a:pt x="286" y="1640"/>
                    <a:pt x="276" y="1545"/>
                  </a:cubicBezTo>
                  <a:cubicBezTo>
                    <a:pt x="257" y="1469"/>
                    <a:pt x="238" y="1307"/>
                    <a:pt x="362" y="1316"/>
                  </a:cubicBezTo>
                  <a:cubicBezTo>
                    <a:pt x="419" y="1326"/>
                    <a:pt x="448" y="1230"/>
                    <a:pt x="448" y="1183"/>
                  </a:cubicBezTo>
                  <a:cubicBezTo>
                    <a:pt x="448" y="1144"/>
                    <a:pt x="438" y="1106"/>
                    <a:pt x="438" y="1068"/>
                  </a:cubicBezTo>
                  <a:cubicBezTo>
                    <a:pt x="438" y="1040"/>
                    <a:pt x="467" y="1011"/>
                    <a:pt x="467" y="992"/>
                  </a:cubicBezTo>
                  <a:cubicBezTo>
                    <a:pt x="467" y="944"/>
                    <a:pt x="305" y="925"/>
                    <a:pt x="381" y="877"/>
                  </a:cubicBezTo>
                  <a:cubicBezTo>
                    <a:pt x="410" y="858"/>
                    <a:pt x="476" y="839"/>
                    <a:pt x="476" y="820"/>
                  </a:cubicBezTo>
                  <a:cubicBezTo>
                    <a:pt x="476" y="782"/>
                    <a:pt x="438" y="735"/>
                    <a:pt x="400" y="725"/>
                  </a:cubicBezTo>
                  <a:cubicBezTo>
                    <a:pt x="372" y="715"/>
                    <a:pt x="324" y="735"/>
                    <a:pt x="286" y="725"/>
                  </a:cubicBezTo>
                  <a:cubicBezTo>
                    <a:pt x="267" y="725"/>
                    <a:pt x="248" y="677"/>
                    <a:pt x="219" y="696"/>
                  </a:cubicBezTo>
                  <a:cubicBezTo>
                    <a:pt x="190" y="725"/>
                    <a:pt x="152" y="782"/>
                    <a:pt x="114" y="773"/>
                  </a:cubicBezTo>
                  <a:cubicBezTo>
                    <a:pt x="85" y="763"/>
                    <a:pt x="0" y="715"/>
                    <a:pt x="0" y="687"/>
                  </a:cubicBezTo>
                  <a:cubicBezTo>
                    <a:pt x="0" y="677"/>
                    <a:pt x="0" y="668"/>
                    <a:pt x="0" y="658"/>
                  </a:cubicBezTo>
                </a:path>
              </a:pathLst>
            </a:custGeom>
            <a:grpFill/>
            <a:ln w="28575" cap="flat" cmpd="sng">
              <a:solidFill>
                <a:schemeClr val="bg1"/>
              </a:solidFill>
              <a:bevel/>
              <a:headEnd/>
              <a:tailEnd/>
            </a:ln>
            <a:effectLst/>
          </p:spPr>
          <p:txBody>
            <a:bodyPr wrap="none" anchor="ctr"/>
            <a:lstStyle/>
            <a:p>
              <a:endParaRPr lang="en-US">
                <a:latin typeface="Poppins Light" charset="0"/>
              </a:endParaRPr>
            </a:p>
          </p:txBody>
        </p:sp>
        <p:sp>
          <p:nvSpPr>
            <p:cNvPr id="101" name="Freeform 71"/>
            <p:cNvSpPr>
              <a:spLocks noChangeArrowheads="1"/>
            </p:cNvSpPr>
            <p:nvPr/>
          </p:nvSpPr>
          <p:spPr bwMode="auto">
            <a:xfrm>
              <a:off x="16842597" y="12525503"/>
              <a:ext cx="597693" cy="297771"/>
            </a:xfrm>
            <a:custGeom>
              <a:avLst/>
              <a:gdLst>
                <a:gd name="T0" fmla="*/ 134 w 1202"/>
                <a:gd name="T1" fmla="*/ 486 h 601"/>
                <a:gd name="T2" fmla="*/ 134 w 1202"/>
                <a:gd name="T3" fmla="*/ 486 h 601"/>
                <a:gd name="T4" fmla="*/ 286 w 1202"/>
                <a:gd name="T5" fmla="*/ 524 h 601"/>
                <a:gd name="T6" fmla="*/ 391 w 1202"/>
                <a:gd name="T7" fmla="*/ 467 h 601"/>
                <a:gd name="T8" fmla="*/ 477 w 1202"/>
                <a:gd name="T9" fmla="*/ 381 h 601"/>
                <a:gd name="T10" fmla="*/ 486 w 1202"/>
                <a:gd name="T11" fmla="*/ 457 h 601"/>
                <a:gd name="T12" fmla="*/ 553 w 1202"/>
                <a:gd name="T13" fmla="*/ 582 h 601"/>
                <a:gd name="T14" fmla="*/ 687 w 1202"/>
                <a:gd name="T15" fmla="*/ 553 h 601"/>
                <a:gd name="T16" fmla="*/ 838 w 1202"/>
                <a:gd name="T17" fmla="*/ 562 h 601"/>
                <a:gd name="T18" fmla="*/ 972 w 1202"/>
                <a:gd name="T19" fmla="*/ 582 h 601"/>
                <a:gd name="T20" fmla="*/ 972 w 1202"/>
                <a:gd name="T21" fmla="*/ 582 h 601"/>
                <a:gd name="T22" fmla="*/ 972 w 1202"/>
                <a:gd name="T23" fmla="*/ 486 h 601"/>
                <a:gd name="T24" fmla="*/ 1067 w 1202"/>
                <a:gd name="T25" fmla="*/ 515 h 601"/>
                <a:gd name="T26" fmla="*/ 1201 w 1202"/>
                <a:gd name="T27" fmla="*/ 562 h 601"/>
                <a:gd name="T28" fmla="*/ 1201 w 1202"/>
                <a:gd name="T29" fmla="*/ 562 h 601"/>
                <a:gd name="T30" fmla="*/ 1191 w 1202"/>
                <a:gd name="T31" fmla="*/ 543 h 601"/>
                <a:gd name="T32" fmla="*/ 982 w 1202"/>
                <a:gd name="T33" fmla="*/ 181 h 601"/>
                <a:gd name="T34" fmla="*/ 639 w 1202"/>
                <a:gd name="T35" fmla="*/ 28 h 601"/>
                <a:gd name="T36" fmla="*/ 362 w 1202"/>
                <a:gd name="T37" fmla="*/ 57 h 601"/>
                <a:gd name="T38" fmla="*/ 95 w 1202"/>
                <a:gd name="T39" fmla="*/ 95 h 601"/>
                <a:gd name="T40" fmla="*/ 67 w 1202"/>
                <a:gd name="T41" fmla="*/ 105 h 601"/>
                <a:gd name="T42" fmla="*/ 67 w 1202"/>
                <a:gd name="T43" fmla="*/ 105 h 601"/>
                <a:gd name="T44" fmla="*/ 19 w 1202"/>
                <a:gd name="T45" fmla="*/ 238 h 601"/>
                <a:gd name="T46" fmla="*/ 29 w 1202"/>
                <a:gd name="T47" fmla="*/ 333 h 601"/>
                <a:gd name="T48" fmla="*/ 134 w 1202"/>
                <a:gd name="T49" fmla="*/ 486 h 6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02" h="601">
                  <a:moveTo>
                    <a:pt x="134" y="486"/>
                  </a:moveTo>
                  <a:lnTo>
                    <a:pt x="134" y="486"/>
                  </a:lnTo>
                  <a:cubicBezTo>
                    <a:pt x="286" y="524"/>
                    <a:pt x="286" y="524"/>
                    <a:pt x="286" y="524"/>
                  </a:cubicBezTo>
                  <a:cubicBezTo>
                    <a:pt x="315" y="534"/>
                    <a:pt x="362" y="486"/>
                    <a:pt x="391" y="467"/>
                  </a:cubicBezTo>
                  <a:cubicBezTo>
                    <a:pt x="410" y="448"/>
                    <a:pt x="448" y="391"/>
                    <a:pt x="477" y="381"/>
                  </a:cubicBezTo>
                  <a:cubicBezTo>
                    <a:pt x="496" y="381"/>
                    <a:pt x="486" y="438"/>
                    <a:pt x="486" y="457"/>
                  </a:cubicBezTo>
                  <a:cubicBezTo>
                    <a:pt x="486" y="505"/>
                    <a:pt x="496" y="562"/>
                    <a:pt x="553" y="582"/>
                  </a:cubicBezTo>
                  <a:cubicBezTo>
                    <a:pt x="591" y="591"/>
                    <a:pt x="639" y="543"/>
                    <a:pt x="687" y="553"/>
                  </a:cubicBezTo>
                  <a:cubicBezTo>
                    <a:pt x="725" y="572"/>
                    <a:pt x="811" y="515"/>
                    <a:pt x="838" y="562"/>
                  </a:cubicBezTo>
                  <a:cubicBezTo>
                    <a:pt x="867" y="600"/>
                    <a:pt x="943" y="591"/>
                    <a:pt x="972" y="582"/>
                  </a:cubicBezTo>
                  <a:lnTo>
                    <a:pt x="972" y="582"/>
                  </a:lnTo>
                  <a:cubicBezTo>
                    <a:pt x="972" y="553"/>
                    <a:pt x="962" y="505"/>
                    <a:pt x="972" y="486"/>
                  </a:cubicBezTo>
                  <a:cubicBezTo>
                    <a:pt x="1010" y="448"/>
                    <a:pt x="1048" y="467"/>
                    <a:pt x="1067" y="515"/>
                  </a:cubicBezTo>
                  <a:cubicBezTo>
                    <a:pt x="1077" y="553"/>
                    <a:pt x="1163" y="572"/>
                    <a:pt x="1201" y="562"/>
                  </a:cubicBezTo>
                  <a:lnTo>
                    <a:pt x="1201" y="562"/>
                  </a:lnTo>
                  <a:cubicBezTo>
                    <a:pt x="1191" y="562"/>
                    <a:pt x="1191" y="553"/>
                    <a:pt x="1191" y="543"/>
                  </a:cubicBezTo>
                  <a:cubicBezTo>
                    <a:pt x="1144" y="429"/>
                    <a:pt x="1048" y="286"/>
                    <a:pt x="982" y="181"/>
                  </a:cubicBezTo>
                  <a:cubicBezTo>
                    <a:pt x="915" y="76"/>
                    <a:pt x="763" y="0"/>
                    <a:pt x="639" y="28"/>
                  </a:cubicBezTo>
                  <a:cubicBezTo>
                    <a:pt x="544" y="47"/>
                    <a:pt x="458" y="47"/>
                    <a:pt x="362" y="57"/>
                  </a:cubicBezTo>
                  <a:cubicBezTo>
                    <a:pt x="277" y="76"/>
                    <a:pt x="172" y="57"/>
                    <a:pt x="95" y="95"/>
                  </a:cubicBezTo>
                  <a:cubicBezTo>
                    <a:pt x="86" y="105"/>
                    <a:pt x="77" y="105"/>
                    <a:pt x="67" y="105"/>
                  </a:cubicBezTo>
                  <a:lnTo>
                    <a:pt x="67" y="105"/>
                  </a:lnTo>
                  <a:cubicBezTo>
                    <a:pt x="57" y="143"/>
                    <a:pt x="38" y="200"/>
                    <a:pt x="19" y="238"/>
                  </a:cubicBezTo>
                  <a:cubicBezTo>
                    <a:pt x="0" y="276"/>
                    <a:pt x="0" y="295"/>
                    <a:pt x="29" y="333"/>
                  </a:cubicBezTo>
                  <a:cubicBezTo>
                    <a:pt x="67" y="381"/>
                    <a:pt x="124" y="419"/>
                    <a:pt x="134" y="486"/>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02" name="Freeform 72"/>
            <p:cNvSpPr>
              <a:spLocks noChangeArrowheads="1"/>
            </p:cNvSpPr>
            <p:nvPr/>
          </p:nvSpPr>
          <p:spPr bwMode="auto">
            <a:xfrm>
              <a:off x="14701413" y="10062326"/>
              <a:ext cx="1359587" cy="1293989"/>
            </a:xfrm>
            <a:custGeom>
              <a:avLst/>
              <a:gdLst>
                <a:gd name="T0" fmla="*/ 2479 w 2738"/>
                <a:gd name="T1" fmla="*/ 515 h 2604"/>
                <a:gd name="T2" fmla="*/ 2565 w 2738"/>
                <a:gd name="T3" fmla="*/ 362 h 2604"/>
                <a:gd name="T4" fmla="*/ 2689 w 2738"/>
                <a:gd name="T5" fmla="*/ 448 h 2604"/>
                <a:gd name="T6" fmla="*/ 2632 w 2738"/>
                <a:gd name="T7" fmla="*/ 572 h 2604"/>
                <a:gd name="T8" fmla="*/ 2479 w 2738"/>
                <a:gd name="T9" fmla="*/ 562 h 2604"/>
                <a:gd name="T10" fmla="*/ 2661 w 2738"/>
                <a:gd name="T11" fmla="*/ 171 h 2604"/>
                <a:gd name="T12" fmla="*/ 2603 w 2738"/>
                <a:gd name="T13" fmla="*/ 162 h 2604"/>
                <a:gd name="T14" fmla="*/ 2546 w 2738"/>
                <a:gd name="T15" fmla="*/ 0 h 2604"/>
                <a:gd name="T16" fmla="*/ 2689 w 2738"/>
                <a:gd name="T17" fmla="*/ 19 h 2604"/>
                <a:gd name="T18" fmla="*/ 2670 w 2738"/>
                <a:gd name="T19" fmla="*/ 200 h 2604"/>
                <a:gd name="T20" fmla="*/ 2184 w 2738"/>
                <a:gd name="T21" fmla="*/ 829 h 2604"/>
                <a:gd name="T22" fmla="*/ 2126 w 2738"/>
                <a:gd name="T23" fmla="*/ 820 h 2604"/>
                <a:gd name="T24" fmla="*/ 1812 w 2738"/>
                <a:gd name="T25" fmla="*/ 867 h 2604"/>
                <a:gd name="T26" fmla="*/ 1516 w 2738"/>
                <a:gd name="T27" fmla="*/ 1039 h 2604"/>
                <a:gd name="T28" fmla="*/ 1344 w 2738"/>
                <a:gd name="T29" fmla="*/ 991 h 2604"/>
                <a:gd name="T30" fmla="*/ 1373 w 2738"/>
                <a:gd name="T31" fmla="*/ 705 h 2604"/>
                <a:gd name="T32" fmla="*/ 1297 w 2738"/>
                <a:gd name="T33" fmla="*/ 515 h 2604"/>
                <a:gd name="T34" fmla="*/ 1144 w 2738"/>
                <a:gd name="T35" fmla="*/ 162 h 2604"/>
                <a:gd name="T36" fmla="*/ 686 w 2738"/>
                <a:gd name="T37" fmla="*/ 114 h 2604"/>
                <a:gd name="T38" fmla="*/ 467 w 2738"/>
                <a:gd name="T39" fmla="*/ 324 h 2604"/>
                <a:gd name="T40" fmla="*/ 486 w 2738"/>
                <a:gd name="T41" fmla="*/ 429 h 2604"/>
                <a:gd name="T42" fmla="*/ 257 w 2738"/>
                <a:gd name="T43" fmla="*/ 762 h 2604"/>
                <a:gd name="T44" fmla="*/ 47 w 2738"/>
                <a:gd name="T45" fmla="*/ 839 h 2604"/>
                <a:gd name="T46" fmla="*/ 86 w 2738"/>
                <a:gd name="T47" fmla="*/ 925 h 2604"/>
                <a:gd name="T48" fmla="*/ 38 w 2738"/>
                <a:gd name="T49" fmla="*/ 1087 h 2604"/>
                <a:gd name="T50" fmla="*/ 38 w 2738"/>
                <a:gd name="T51" fmla="*/ 1373 h 2604"/>
                <a:gd name="T52" fmla="*/ 105 w 2738"/>
                <a:gd name="T53" fmla="*/ 1640 h 2604"/>
                <a:gd name="T54" fmla="*/ 200 w 2738"/>
                <a:gd name="T55" fmla="*/ 1907 h 2604"/>
                <a:gd name="T56" fmla="*/ 362 w 2738"/>
                <a:gd name="T57" fmla="*/ 2041 h 2604"/>
                <a:gd name="T58" fmla="*/ 505 w 2738"/>
                <a:gd name="T59" fmla="*/ 1936 h 2604"/>
                <a:gd name="T60" fmla="*/ 772 w 2738"/>
                <a:gd name="T61" fmla="*/ 1993 h 2604"/>
                <a:gd name="T62" fmla="*/ 1201 w 2738"/>
                <a:gd name="T63" fmla="*/ 2498 h 2604"/>
                <a:gd name="T64" fmla="*/ 1411 w 2738"/>
                <a:gd name="T65" fmla="*/ 2555 h 2604"/>
                <a:gd name="T66" fmla="*/ 1554 w 2738"/>
                <a:gd name="T67" fmla="*/ 2203 h 2604"/>
                <a:gd name="T68" fmla="*/ 1716 w 2738"/>
                <a:gd name="T69" fmla="*/ 1878 h 2604"/>
                <a:gd name="T70" fmla="*/ 1917 w 2738"/>
                <a:gd name="T71" fmla="*/ 1497 h 2604"/>
                <a:gd name="T72" fmla="*/ 2126 w 2738"/>
                <a:gd name="T73" fmla="*/ 1383 h 2604"/>
                <a:gd name="T74" fmla="*/ 2098 w 2738"/>
                <a:gd name="T75" fmla="*/ 1116 h 2604"/>
                <a:gd name="T76" fmla="*/ 2165 w 2738"/>
                <a:gd name="T77" fmla="*/ 953 h 26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738" h="2604">
                  <a:moveTo>
                    <a:pt x="2479" y="515"/>
                  </a:moveTo>
                  <a:lnTo>
                    <a:pt x="2479" y="515"/>
                  </a:lnTo>
                  <a:cubicBezTo>
                    <a:pt x="2479" y="476"/>
                    <a:pt x="2470" y="438"/>
                    <a:pt x="2470" y="400"/>
                  </a:cubicBezTo>
                  <a:cubicBezTo>
                    <a:pt x="2470" y="343"/>
                    <a:pt x="2517" y="353"/>
                    <a:pt x="2565" y="362"/>
                  </a:cubicBezTo>
                  <a:cubicBezTo>
                    <a:pt x="2603" y="362"/>
                    <a:pt x="2679" y="333"/>
                    <a:pt x="2708" y="343"/>
                  </a:cubicBezTo>
                  <a:cubicBezTo>
                    <a:pt x="2708" y="381"/>
                    <a:pt x="2689" y="410"/>
                    <a:pt x="2689" y="448"/>
                  </a:cubicBezTo>
                  <a:cubicBezTo>
                    <a:pt x="2698" y="486"/>
                    <a:pt x="2698" y="505"/>
                    <a:pt x="2670" y="534"/>
                  </a:cubicBezTo>
                  <a:cubicBezTo>
                    <a:pt x="2651" y="553"/>
                    <a:pt x="2641" y="553"/>
                    <a:pt x="2632" y="572"/>
                  </a:cubicBezTo>
                  <a:cubicBezTo>
                    <a:pt x="2613" y="610"/>
                    <a:pt x="2594" y="648"/>
                    <a:pt x="2556" y="658"/>
                  </a:cubicBezTo>
                  <a:cubicBezTo>
                    <a:pt x="2479" y="677"/>
                    <a:pt x="2479" y="610"/>
                    <a:pt x="2479" y="562"/>
                  </a:cubicBezTo>
                  <a:cubicBezTo>
                    <a:pt x="2479" y="515"/>
                    <a:pt x="2479" y="515"/>
                    <a:pt x="2479" y="515"/>
                  </a:cubicBezTo>
                  <a:close/>
                  <a:moveTo>
                    <a:pt x="2661" y="171"/>
                  </a:moveTo>
                  <a:lnTo>
                    <a:pt x="2661" y="171"/>
                  </a:lnTo>
                  <a:cubicBezTo>
                    <a:pt x="2641" y="181"/>
                    <a:pt x="2613" y="171"/>
                    <a:pt x="2603" y="162"/>
                  </a:cubicBezTo>
                  <a:cubicBezTo>
                    <a:pt x="2584" y="152"/>
                    <a:pt x="2556" y="124"/>
                    <a:pt x="2546" y="114"/>
                  </a:cubicBezTo>
                  <a:cubicBezTo>
                    <a:pt x="2527" y="95"/>
                    <a:pt x="2508" y="9"/>
                    <a:pt x="2546" y="0"/>
                  </a:cubicBezTo>
                  <a:cubicBezTo>
                    <a:pt x="2565" y="0"/>
                    <a:pt x="2574" y="9"/>
                    <a:pt x="2594" y="9"/>
                  </a:cubicBezTo>
                  <a:cubicBezTo>
                    <a:pt x="2622" y="9"/>
                    <a:pt x="2661" y="9"/>
                    <a:pt x="2689" y="19"/>
                  </a:cubicBezTo>
                  <a:cubicBezTo>
                    <a:pt x="2708" y="28"/>
                    <a:pt x="2708" y="104"/>
                    <a:pt x="2708" y="124"/>
                  </a:cubicBezTo>
                  <a:cubicBezTo>
                    <a:pt x="2718" y="171"/>
                    <a:pt x="2737" y="200"/>
                    <a:pt x="2670" y="200"/>
                  </a:cubicBezTo>
                  <a:cubicBezTo>
                    <a:pt x="2661" y="171"/>
                    <a:pt x="2661" y="171"/>
                    <a:pt x="2661" y="171"/>
                  </a:cubicBezTo>
                  <a:close/>
                  <a:moveTo>
                    <a:pt x="2184" y="829"/>
                  </a:moveTo>
                  <a:lnTo>
                    <a:pt x="2184" y="829"/>
                  </a:lnTo>
                  <a:cubicBezTo>
                    <a:pt x="2155" y="820"/>
                    <a:pt x="2136" y="820"/>
                    <a:pt x="2126" y="820"/>
                  </a:cubicBezTo>
                  <a:cubicBezTo>
                    <a:pt x="2079" y="801"/>
                    <a:pt x="2069" y="762"/>
                    <a:pt x="2031" y="820"/>
                  </a:cubicBezTo>
                  <a:cubicBezTo>
                    <a:pt x="1983" y="915"/>
                    <a:pt x="1888" y="896"/>
                    <a:pt x="1812" y="867"/>
                  </a:cubicBezTo>
                  <a:cubicBezTo>
                    <a:pt x="1754" y="849"/>
                    <a:pt x="1764" y="963"/>
                    <a:pt x="1726" y="991"/>
                  </a:cubicBezTo>
                  <a:cubicBezTo>
                    <a:pt x="1669" y="1049"/>
                    <a:pt x="1583" y="1001"/>
                    <a:pt x="1516" y="1039"/>
                  </a:cubicBezTo>
                  <a:cubicBezTo>
                    <a:pt x="1487" y="1058"/>
                    <a:pt x="1459" y="1001"/>
                    <a:pt x="1449" y="982"/>
                  </a:cubicBezTo>
                  <a:cubicBezTo>
                    <a:pt x="1402" y="944"/>
                    <a:pt x="1382" y="1001"/>
                    <a:pt x="1344" y="991"/>
                  </a:cubicBezTo>
                  <a:cubicBezTo>
                    <a:pt x="1287" y="972"/>
                    <a:pt x="1287" y="887"/>
                    <a:pt x="1268" y="839"/>
                  </a:cubicBezTo>
                  <a:cubicBezTo>
                    <a:pt x="1268" y="791"/>
                    <a:pt x="1335" y="734"/>
                    <a:pt x="1373" y="705"/>
                  </a:cubicBezTo>
                  <a:cubicBezTo>
                    <a:pt x="1449" y="677"/>
                    <a:pt x="1402" y="648"/>
                    <a:pt x="1364" y="610"/>
                  </a:cubicBezTo>
                  <a:cubicBezTo>
                    <a:pt x="1335" y="581"/>
                    <a:pt x="1306" y="543"/>
                    <a:pt x="1297" y="515"/>
                  </a:cubicBezTo>
                  <a:cubicBezTo>
                    <a:pt x="1259" y="429"/>
                    <a:pt x="1182" y="295"/>
                    <a:pt x="1144" y="162"/>
                  </a:cubicBezTo>
                  <a:lnTo>
                    <a:pt x="1144" y="162"/>
                  </a:lnTo>
                  <a:cubicBezTo>
                    <a:pt x="1068" y="162"/>
                    <a:pt x="925" y="152"/>
                    <a:pt x="858" y="200"/>
                  </a:cubicBezTo>
                  <a:cubicBezTo>
                    <a:pt x="763" y="257"/>
                    <a:pt x="763" y="133"/>
                    <a:pt x="686" y="114"/>
                  </a:cubicBezTo>
                  <a:cubicBezTo>
                    <a:pt x="648" y="114"/>
                    <a:pt x="601" y="171"/>
                    <a:pt x="563" y="190"/>
                  </a:cubicBezTo>
                  <a:cubicBezTo>
                    <a:pt x="496" y="209"/>
                    <a:pt x="505" y="276"/>
                    <a:pt x="467" y="324"/>
                  </a:cubicBezTo>
                  <a:lnTo>
                    <a:pt x="467" y="324"/>
                  </a:lnTo>
                  <a:cubicBezTo>
                    <a:pt x="486" y="429"/>
                    <a:pt x="486" y="429"/>
                    <a:pt x="486" y="429"/>
                  </a:cubicBezTo>
                  <a:cubicBezTo>
                    <a:pt x="476" y="495"/>
                    <a:pt x="410" y="495"/>
                    <a:pt x="362" y="534"/>
                  </a:cubicBezTo>
                  <a:cubicBezTo>
                    <a:pt x="314" y="581"/>
                    <a:pt x="362" y="782"/>
                    <a:pt x="257" y="762"/>
                  </a:cubicBezTo>
                  <a:cubicBezTo>
                    <a:pt x="219" y="753"/>
                    <a:pt x="181" y="715"/>
                    <a:pt x="133" y="753"/>
                  </a:cubicBezTo>
                  <a:cubicBezTo>
                    <a:pt x="105" y="772"/>
                    <a:pt x="76" y="801"/>
                    <a:pt x="47" y="839"/>
                  </a:cubicBezTo>
                  <a:lnTo>
                    <a:pt x="47" y="839"/>
                  </a:lnTo>
                  <a:cubicBezTo>
                    <a:pt x="86" y="925"/>
                    <a:pt x="86" y="925"/>
                    <a:pt x="86" y="925"/>
                  </a:cubicBezTo>
                  <a:cubicBezTo>
                    <a:pt x="57" y="963"/>
                    <a:pt x="47" y="982"/>
                    <a:pt x="38" y="1029"/>
                  </a:cubicBezTo>
                  <a:cubicBezTo>
                    <a:pt x="38" y="1049"/>
                    <a:pt x="47" y="1068"/>
                    <a:pt x="38" y="1087"/>
                  </a:cubicBezTo>
                  <a:cubicBezTo>
                    <a:pt x="9" y="1125"/>
                    <a:pt x="0" y="1192"/>
                    <a:pt x="0" y="1239"/>
                  </a:cubicBezTo>
                  <a:cubicBezTo>
                    <a:pt x="9" y="1287"/>
                    <a:pt x="38" y="1325"/>
                    <a:pt x="38" y="1373"/>
                  </a:cubicBezTo>
                  <a:cubicBezTo>
                    <a:pt x="38" y="1401"/>
                    <a:pt x="28" y="1430"/>
                    <a:pt x="38" y="1459"/>
                  </a:cubicBezTo>
                  <a:cubicBezTo>
                    <a:pt x="38" y="1487"/>
                    <a:pt x="76" y="1621"/>
                    <a:pt x="105" y="1640"/>
                  </a:cubicBezTo>
                  <a:cubicBezTo>
                    <a:pt x="133" y="1659"/>
                    <a:pt x="200" y="1669"/>
                    <a:pt x="200" y="1726"/>
                  </a:cubicBezTo>
                  <a:cubicBezTo>
                    <a:pt x="209" y="1783"/>
                    <a:pt x="124" y="1859"/>
                    <a:pt x="200" y="1907"/>
                  </a:cubicBezTo>
                  <a:cubicBezTo>
                    <a:pt x="257" y="1945"/>
                    <a:pt x="334" y="1974"/>
                    <a:pt x="362" y="2041"/>
                  </a:cubicBezTo>
                  <a:lnTo>
                    <a:pt x="362" y="2041"/>
                  </a:lnTo>
                  <a:cubicBezTo>
                    <a:pt x="372" y="2041"/>
                    <a:pt x="372" y="2041"/>
                    <a:pt x="372" y="2041"/>
                  </a:cubicBezTo>
                  <a:cubicBezTo>
                    <a:pt x="419" y="2002"/>
                    <a:pt x="448" y="1936"/>
                    <a:pt x="505" y="1936"/>
                  </a:cubicBezTo>
                  <a:cubicBezTo>
                    <a:pt x="677" y="1936"/>
                    <a:pt x="677" y="1936"/>
                    <a:pt x="677" y="1936"/>
                  </a:cubicBezTo>
                  <a:cubicBezTo>
                    <a:pt x="734" y="1936"/>
                    <a:pt x="772" y="1926"/>
                    <a:pt x="772" y="1993"/>
                  </a:cubicBezTo>
                  <a:cubicBezTo>
                    <a:pt x="772" y="2098"/>
                    <a:pt x="772" y="2413"/>
                    <a:pt x="906" y="2451"/>
                  </a:cubicBezTo>
                  <a:cubicBezTo>
                    <a:pt x="1011" y="2489"/>
                    <a:pt x="1087" y="2431"/>
                    <a:pt x="1201" y="2498"/>
                  </a:cubicBezTo>
                  <a:cubicBezTo>
                    <a:pt x="1268" y="2546"/>
                    <a:pt x="1325" y="2603"/>
                    <a:pt x="1411" y="2555"/>
                  </a:cubicBezTo>
                  <a:lnTo>
                    <a:pt x="1411" y="2555"/>
                  </a:lnTo>
                  <a:cubicBezTo>
                    <a:pt x="1392" y="2498"/>
                    <a:pt x="1316" y="2470"/>
                    <a:pt x="1287" y="2413"/>
                  </a:cubicBezTo>
                  <a:cubicBezTo>
                    <a:pt x="1220" y="2260"/>
                    <a:pt x="1478" y="2269"/>
                    <a:pt x="1554" y="2203"/>
                  </a:cubicBezTo>
                  <a:cubicBezTo>
                    <a:pt x="1583" y="2174"/>
                    <a:pt x="1611" y="2107"/>
                    <a:pt x="1631" y="2079"/>
                  </a:cubicBezTo>
                  <a:cubicBezTo>
                    <a:pt x="1669" y="2012"/>
                    <a:pt x="1697" y="1945"/>
                    <a:pt x="1716" y="1878"/>
                  </a:cubicBezTo>
                  <a:cubicBezTo>
                    <a:pt x="1793" y="1783"/>
                    <a:pt x="1745" y="1726"/>
                    <a:pt x="1783" y="1640"/>
                  </a:cubicBezTo>
                  <a:cubicBezTo>
                    <a:pt x="1793" y="1621"/>
                    <a:pt x="1898" y="1506"/>
                    <a:pt x="1917" y="1497"/>
                  </a:cubicBezTo>
                  <a:cubicBezTo>
                    <a:pt x="1964" y="1487"/>
                    <a:pt x="2040" y="1506"/>
                    <a:pt x="2069" y="1459"/>
                  </a:cubicBezTo>
                  <a:cubicBezTo>
                    <a:pt x="2088" y="1421"/>
                    <a:pt x="2088" y="1411"/>
                    <a:pt x="2126" y="1383"/>
                  </a:cubicBezTo>
                  <a:cubicBezTo>
                    <a:pt x="2145" y="1363"/>
                    <a:pt x="2212" y="1278"/>
                    <a:pt x="2193" y="1249"/>
                  </a:cubicBezTo>
                  <a:cubicBezTo>
                    <a:pt x="2145" y="1201"/>
                    <a:pt x="2107" y="1192"/>
                    <a:pt x="2098" y="1116"/>
                  </a:cubicBezTo>
                  <a:cubicBezTo>
                    <a:pt x="2107" y="1096"/>
                    <a:pt x="2107" y="1068"/>
                    <a:pt x="2126" y="1049"/>
                  </a:cubicBezTo>
                  <a:cubicBezTo>
                    <a:pt x="2145" y="1020"/>
                    <a:pt x="2165" y="991"/>
                    <a:pt x="2165" y="953"/>
                  </a:cubicBezTo>
                  <a:cubicBezTo>
                    <a:pt x="2165" y="925"/>
                    <a:pt x="2174" y="858"/>
                    <a:pt x="2184" y="829"/>
                  </a:cubicBezTo>
                  <a:close/>
                </a:path>
              </a:pathLst>
            </a:custGeom>
            <a:grpFill/>
            <a:ln w="28575" cap="flat" cmpd="sng">
              <a:solidFill>
                <a:schemeClr val="bg1"/>
              </a:solidFill>
              <a:bevel/>
              <a:headEnd/>
              <a:tailEnd/>
            </a:ln>
            <a:effectLst/>
          </p:spPr>
          <p:txBody>
            <a:bodyPr wrap="none" anchor="ctr"/>
            <a:lstStyle/>
            <a:p>
              <a:endParaRPr lang="en-US">
                <a:latin typeface="Poppins Light" charset="0"/>
              </a:endParaRPr>
            </a:p>
          </p:txBody>
        </p:sp>
        <p:sp>
          <p:nvSpPr>
            <p:cNvPr id="103" name="Freeform 73"/>
            <p:cNvSpPr>
              <a:spLocks noChangeArrowheads="1"/>
            </p:cNvSpPr>
            <p:nvPr/>
          </p:nvSpPr>
          <p:spPr bwMode="auto">
            <a:xfrm>
              <a:off x="15288160" y="12278092"/>
              <a:ext cx="871361" cy="654657"/>
            </a:xfrm>
            <a:custGeom>
              <a:avLst/>
              <a:gdLst>
                <a:gd name="T0" fmla="*/ 191 w 1756"/>
                <a:gd name="T1" fmla="*/ 1144 h 1317"/>
                <a:gd name="T2" fmla="*/ 210 w 1756"/>
                <a:gd name="T3" fmla="*/ 1068 h 1317"/>
                <a:gd name="T4" fmla="*/ 258 w 1756"/>
                <a:gd name="T5" fmla="*/ 1087 h 1317"/>
                <a:gd name="T6" fmla="*/ 239 w 1756"/>
                <a:gd name="T7" fmla="*/ 1163 h 1317"/>
                <a:gd name="T8" fmla="*/ 191 w 1756"/>
                <a:gd name="T9" fmla="*/ 1144 h 1317"/>
                <a:gd name="T10" fmla="*/ 10 w 1756"/>
                <a:gd name="T11" fmla="*/ 1096 h 1317"/>
                <a:gd name="T12" fmla="*/ 153 w 1756"/>
                <a:gd name="T13" fmla="*/ 1058 h 1317"/>
                <a:gd name="T14" fmla="*/ 77 w 1756"/>
                <a:gd name="T15" fmla="*/ 1115 h 1317"/>
                <a:gd name="T16" fmla="*/ 0 w 1756"/>
                <a:gd name="T17" fmla="*/ 1115 h 1317"/>
                <a:gd name="T18" fmla="*/ 792 w 1756"/>
                <a:gd name="T19" fmla="*/ 1115 h 1317"/>
                <a:gd name="T20" fmla="*/ 735 w 1756"/>
                <a:gd name="T21" fmla="*/ 1030 h 1317"/>
                <a:gd name="T22" fmla="*/ 811 w 1756"/>
                <a:gd name="T23" fmla="*/ 801 h 1317"/>
                <a:gd name="T24" fmla="*/ 858 w 1756"/>
                <a:gd name="T25" fmla="*/ 973 h 1317"/>
                <a:gd name="T26" fmla="*/ 858 w 1756"/>
                <a:gd name="T27" fmla="*/ 1144 h 1317"/>
                <a:gd name="T28" fmla="*/ 792 w 1756"/>
                <a:gd name="T29" fmla="*/ 1115 h 1317"/>
                <a:gd name="T30" fmla="*/ 954 w 1756"/>
                <a:gd name="T31" fmla="*/ 124 h 1317"/>
                <a:gd name="T32" fmla="*/ 944 w 1756"/>
                <a:gd name="T33" fmla="*/ 152 h 1317"/>
                <a:gd name="T34" fmla="*/ 878 w 1756"/>
                <a:gd name="T35" fmla="*/ 391 h 1317"/>
                <a:gd name="T36" fmla="*/ 1030 w 1756"/>
                <a:gd name="T37" fmla="*/ 667 h 1317"/>
                <a:gd name="T38" fmla="*/ 1250 w 1756"/>
                <a:gd name="T39" fmla="*/ 839 h 1317"/>
                <a:gd name="T40" fmla="*/ 1374 w 1756"/>
                <a:gd name="T41" fmla="*/ 1039 h 1317"/>
                <a:gd name="T42" fmla="*/ 1516 w 1756"/>
                <a:gd name="T43" fmla="*/ 1135 h 1317"/>
                <a:gd name="T44" fmla="*/ 1602 w 1756"/>
                <a:gd name="T45" fmla="*/ 1297 h 1317"/>
                <a:gd name="T46" fmla="*/ 1602 w 1756"/>
                <a:gd name="T47" fmla="*/ 1316 h 1317"/>
                <a:gd name="T48" fmla="*/ 1698 w 1756"/>
                <a:gd name="T49" fmla="*/ 1049 h 1317"/>
                <a:gd name="T50" fmla="*/ 1707 w 1756"/>
                <a:gd name="T51" fmla="*/ 829 h 1317"/>
                <a:gd name="T52" fmla="*/ 1755 w 1756"/>
                <a:gd name="T53" fmla="*/ 820 h 1317"/>
                <a:gd name="T54" fmla="*/ 1736 w 1756"/>
                <a:gd name="T55" fmla="*/ 639 h 1317"/>
                <a:gd name="T56" fmla="*/ 1755 w 1756"/>
                <a:gd name="T57" fmla="*/ 543 h 1317"/>
                <a:gd name="T58" fmla="*/ 1583 w 1756"/>
                <a:gd name="T59" fmla="*/ 448 h 1317"/>
                <a:gd name="T60" fmla="*/ 1516 w 1756"/>
                <a:gd name="T61" fmla="*/ 315 h 1317"/>
                <a:gd name="T62" fmla="*/ 1507 w 1756"/>
                <a:gd name="T63" fmla="*/ 143 h 1317"/>
                <a:gd name="T64" fmla="*/ 1421 w 1756"/>
                <a:gd name="T65" fmla="*/ 143 h 1317"/>
                <a:gd name="T66" fmla="*/ 1316 w 1756"/>
                <a:gd name="T67" fmla="*/ 9 h 1317"/>
                <a:gd name="T68" fmla="*/ 1259 w 1756"/>
                <a:gd name="T69" fmla="*/ 0 h 1317"/>
                <a:gd name="T70" fmla="*/ 1164 w 1756"/>
                <a:gd name="T71" fmla="*/ 57 h 1317"/>
                <a:gd name="T72" fmla="*/ 954 w 1756"/>
                <a:gd name="T73" fmla="*/ 124 h 1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756" h="1317">
                  <a:moveTo>
                    <a:pt x="191" y="1144"/>
                  </a:moveTo>
                  <a:lnTo>
                    <a:pt x="191" y="1144"/>
                  </a:lnTo>
                  <a:cubicBezTo>
                    <a:pt x="191" y="1125"/>
                    <a:pt x="182" y="1087"/>
                    <a:pt x="191" y="1068"/>
                  </a:cubicBezTo>
                  <a:cubicBezTo>
                    <a:pt x="200" y="1068"/>
                    <a:pt x="210" y="1058"/>
                    <a:pt x="210" y="1068"/>
                  </a:cubicBezTo>
                  <a:cubicBezTo>
                    <a:pt x="220" y="1068"/>
                    <a:pt x="229" y="1068"/>
                    <a:pt x="229" y="1068"/>
                  </a:cubicBezTo>
                  <a:cubicBezTo>
                    <a:pt x="239" y="1078"/>
                    <a:pt x="258" y="1078"/>
                    <a:pt x="258" y="1087"/>
                  </a:cubicBezTo>
                  <a:cubicBezTo>
                    <a:pt x="258" y="1106"/>
                    <a:pt x="248" y="1115"/>
                    <a:pt x="248" y="1144"/>
                  </a:cubicBezTo>
                  <a:cubicBezTo>
                    <a:pt x="248" y="1144"/>
                    <a:pt x="248" y="1154"/>
                    <a:pt x="239" y="1163"/>
                  </a:cubicBezTo>
                  <a:cubicBezTo>
                    <a:pt x="229" y="1163"/>
                    <a:pt x="210" y="1163"/>
                    <a:pt x="210" y="1154"/>
                  </a:cubicBezTo>
                  <a:cubicBezTo>
                    <a:pt x="191" y="1144"/>
                    <a:pt x="191" y="1144"/>
                    <a:pt x="191" y="1144"/>
                  </a:cubicBezTo>
                  <a:close/>
                  <a:moveTo>
                    <a:pt x="10" y="1096"/>
                  </a:moveTo>
                  <a:lnTo>
                    <a:pt x="10" y="1096"/>
                  </a:lnTo>
                  <a:cubicBezTo>
                    <a:pt x="29" y="1087"/>
                    <a:pt x="48" y="1058"/>
                    <a:pt x="77" y="1058"/>
                  </a:cubicBezTo>
                  <a:cubicBezTo>
                    <a:pt x="105" y="1058"/>
                    <a:pt x="124" y="1058"/>
                    <a:pt x="153" y="1058"/>
                  </a:cubicBezTo>
                  <a:cubicBezTo>
                    <a:pt x="153" y="1068"/>
                    <a:pt x="134" y="1087"/>
                    <a:pt x="134" y="1096"/>
                  </a:cubicBezTo>
                  <a:cubicBezTo>
                    <a:pt x="115" y="1125"/>
                    <a:pt x="105" y="1115"/>
                    <a:pt x="77" y="1115"/>
                  </a:cubicBezTo>
                  <a:cubicBezTo>
                    <a:pt x="67" y="1115"/>
                    <a:pt x="57" y="1125"/>
                    <a:pt x="48" y="1125"/>
                  </a:cubicBezTo>
                  <a:cubicBezTo>
                    <a:pt x="29" y="1135"/>
                    <a:pt x="19" y="1115"/>
                    <a:pt x="0" y="1115"/>
                  </a:cubicBezTo>
                  <a:cubicBezTo>
                    <a:pt x="10" y="1096"/>
                    <a:pt x="10" y="1096"/>
                    <a:pt x="10" y="1096"/>
                  </a:cubicBezTo>
                  <a:close/>
                  <a:moveTo>
                    <a:pt x="792" y="1115"/>
                  </a:moveTo>
                  <a:lnTo>
                    <a:pt x="792" y="1115"/>
                  </a:lnTo>
                  <a:cubicBezTo>
                    <a:pt x="773" y="1106"/>
                    <a:pt x="744" y="1049"/>
                    <a:pt x="735" y="1030"/>
                  </a:cubicBezTo>
                  <a:cubicBezTo>
                    <a:pt x="735" y="991"/>
                    <a:pt x="754" y="973"/>
                    <a:pt x="773" y="953"/>
                  </a:cubicBezTo>
                  <a:cubicBezTo>
                    <a:pt x="801" y="915"/>
                    <a:pt x="763" y="811"/>
                    <a:pt x="811" y="801"/>
                  </a:cubicBezTo>
                  <a:cubicBezTo>
                    <a:pt x="840" y="791"/>
                    <a:pt x="840" y="868"/>
                    <a:pt x="849" y="887"/>
                  </a:cubicBezTo>
                  <a:cubicBezTo>
                    <a:pt x="849" y="915"/>
                    <a:pt x="858" y="944"/>
                    <a:pt x="858" y="973"/>
                  </a:cubicBezTo>
                  <a:cubicBezTo>
                    <a:pt x="858" y="1011"/>
                    <a:pt x="840" y="1058"/>
                    <a:pt x="849" y="1096"/>
                  </a:cubicBezTo>
                  <a:cubicBezTo>
                    <a:pt x="849" y="1106"/>
                    <a:pt x="858" y="1135"/>
                    <a:pt x="858" y="1144"/>
                  </a:cubicBezTo>
                  <a:cubicBezTo>
                    <a:pt x="849" y="1173"/>
                    <a:pt x="820" y="1163"/>
                    <a:pt x="811" y="1144"/>
                  </a:cubicBezTo>
                  <a:cubicBezTo>
                    <a:pt x="792" y="1115"/>
                    <a:pt x="792" y="1115"/>
                    <a:pt x="792" y="1115"/>
                  </a:cubicBezTo>
                  <a:close/>
                  <a:moveTo>
                    <a:pt x="954" y="124"/>
                  </a:moveTo>
                  <a:lnTo>
                    <a:pt x="954" y="124"/>
                  </a:lnTo>
                  <a:lnTo>
                    <a:pt x="954" y="124"/>
                  </a:lnTo>
                  <a:cubicBezTo>
                    <a:pt x="954" y="133"/>
                    <a:pt x="954" y="143"/>
                    <a:pt x="944" y="152"/>
                  </a:cubicBezTo>
                  <a:cubicBezTo>
                    <a:pt x="887" y="229"/>
                    <a:pt x="849" y="229"/>
                    <a:pt x="849" y="343"/>
                  </a:cubicBezTo>
                  <a:cubicBezTo>
                    <a:pt x="849" y="372"/>
                    <a:pt x="887" y="372"/>
                    <a:pt x="878" y="391"/>
                  </a:cubicBezTo>
                  <a:cubicBezTo>
                    <a:pt x="868" y="448"/>
                    <a:pt x="878" y="448"/>
                    <a:pt x="878" y="505"/>
                  </a:cubicBezTo>
                  <a:cubicBezTo>
                    <a:pt x="887" y="610"/>
                    <a:pt x="1002" y="562"/>
                    <a:pt x="1030" y="667"/>
                  </a:cubicBezTo>
                  <a:cubicBezTo>
                    <a:pt x="1059" y="724"/>
                    <a:pt x="1116" y="696"/>
                    <a:pt x="1154" y="763"/>
                  </a:cubicBezTo>
                  <a:cubicBezTo>
                    <a:pt x="1173" y="811"/>
                    <a:pt x="1240" y="811"/>
                    <a:pt x="1250" y="839"/>
                  </a:cubicBezTo>
                  <a:cubicBezTo>
                    <a:pt x="1269" y="896"/>
                    <a:pt x="1335" y="915"/>
                    <a:pt x="1326" y="963"/>
                  </a:cubicBezTo>
                  <a:cubicBezTo>
                    <a:pt x="1316" y="1011"/>
                    <a:pt x="1335" y="1020"/>
                    <a:pt x="1374" y="1039"/>
                  </a:cubicBezTo>
                  <a:cubicBezTo>
                    <a:pt x="1402" y="1049"/>
                    <a:pt x="1431" y="1087"/>
                    <a:pt x="1450" y="1115"/>
                  </a:cubicBezTo>
                  <a:cubicBezTo>
                    <a:pt x="1469" y="1144"/>
                    <a:pt x="1497" y="1192"/>
                    <a:pt x="1516" y="1135"/>
                  </a:cubicBezTo>
                  <a:cubicBezTo>
                    <a:pt x="1536" y="1078"/>
                    <a:pt x="1555" y="1125"/>
                    <a:pt x="1555" y="1154"/>
                  </a:cubicBezTo>
                  <a:cubicBezTo>
                    <a:pt x="1555" y="1211"/>
                    <a:pt x="1612" y="1249"/>
                    <a:pt x="1602" y="1297"/>
                  </a:cubicBezTo>
                  <a:cubicBezTo>
                    <a:pt x="1602" y="1306"/>
                    <a:pt x="1602" y="1306"/>
                    <a:pt x="1602" y="1316"/>
                  </a:cubicBezTo>
                  <a:lnTo>
                    <a:pt x="1602" y="1316"/>
                  </a:lnTo>
                  <a:cubicBezTo>
                    <a:pt x="1659" y="1259"/>
                    <a:pt x="1659" y="1259"/>
                    <a:pt x="1659" y="1259"/>
                  </a:cubicBezTo>
                  <a:cubicBezTo>
                    <a:pt x="1717" y="1173"/>
                    <a:pt x="1593" y="1087"/>
                    <a:pt x="1698" y="1049"/>
                  </a:cubicBezTo>
                  <a:cubicBezTo>
                    <a:pt x="1698" y="1020"/>
                    <a:pt x="1669" y="1001"/>
                    <a:pt x="1669" y="973"/>
                  </a:cubicBezTo>
                  <a:cubicBezTo>
                    <a:pt x="1669" y="944"/>
                    <a:pt x="1698" y="868"/>
                    <a:pt x="1707" y="829"/>
                  </a:cubicBezTo>
                  <a:cubicBezTo>
                    <a:pt x="1717" y="811"/>
                    <a:pt x="1736" y="811"/>
                    <a:pt x="1755" y="820"/>
                  </a:cubicBezTo>
                  <a:lnTo>
                    <a:pt x="1755" y="820"/>
                  </a:lnTo>
                  <a:cubicBezTo>
                    <a:pt x="1746" y="791"/>
                    <a:pt x="1755" y="734"/>
                    <a:pt x="1755" y="706"/>
                  </a:cubicBezTo>
                  <a:cubicBezTo>
                    <a:pt x="1755" y="677"/>
                    <a:pt x="1736" y="667"/>
                    <a:pt x="1736" y="639"/>
                  </a:cubicBezTo>
                  <a:cubicBezTo>
                    <a:pt x="1736" y="620"/>
                    <a:pt x="1746" y="601"/>
                    <a:pt x="1755" y="591"/>
                  </a:cubicBezTo>
                  <a:cubicBezTo>
                    <a:pt x="1755" y="572"/>
                    <a:pt x="1755" y="562"/>
                    <a:pt x="1755" y="543"/>
                  </a:cubicBezTo>
                  <a:cubicBezTo>
                    <a:pt x="1755" y="515"/>
                    <a:pt x="1736" y="477"/>
                    <a:pt x="1698" y="467"/>
                  </a:cubicBezTo>
                  <a:cubicBezTo>
                    <a:pt x="1669" y="457"/>
                    <a:pt x="1612" y="467"/>
                    <a:pt x="1583" y="448"/>
                  </a:cubicBezTo>
                  <a:cubicBezTo>
                    <a:pt x="1574" y="429"/>
                    <a:pt x="1574" y="400"/>
                    <a:pt x="1564" y="391"/>
                  </a:cubicBezTo>
                  <a:cubicBezTo>
                    <a:pt x="1545" y="362"/>
                    <a:pt x="1516" y="343"/>
                    <a:pt x="1516" y="315"/>
                  </a:cubicBezTo>
                  <a:cubicBezTo>
                    <a:pt x="1507" y="276"/>
                    <a:pt x="1526" y="248"/>
                    <a:pt x="1526" y="210"/>
                  </a:cubicBezTo>
                  <a:cubicBezTo>
                    <a:pt x="1526" y="190"/>
                    <a:pt x="1507" y="171"/>
                    <a:pt x="1507" y="143"/>
                  </a:cubicBezTo>
                  <a:lnTo>
                    <a:pt x="1507" y="143"/>
                  </a:lnTo>
                  <a:cubicBezTo>
                    <a:pt x="1479" y="152"/>
                    <a:pt x="1450" y="162"/>
                    <a:pt x="1421" y="143"/>
                  </a:cubicBezTo>
                  <a:cubicBezTo>
                    <a:pt x="1392" y="133"/>
                    <a:pt x="1383" y="95"/>
                    <a:pt x="1364" y="66"/>
                  </a:cubicBezTo>
                  <a:cubicBezTo>
                    <a:pt x="1345" y="48"/>
                    <a:pt x="1335" y="28"/>
                    <a:pt x="1316" y="9"/>
                  </a:cubicBezTo>
                  <a:lnTo>
                    <a:pt x="1316" y="9"/>
                  </a:lnTo>
                  <a:cubicBezTo>
                    <a:pt x="1259" y="0"/>
                    <a:pt x="1259" y="0"/>
                    <a:pt x="1259" y="0"/>
                  </a:cubicBezTo>
                  <a:cubicBezTo>
                    <a:pt x="1240" y="0"/>
                    <a:pt x="1221" y="19"/>
                    <a:pt x="1211" y="28"/>
                  </a:cubicBezTo>
                  <a:cubicBezTo>
                    <a:pt x="1192" y="38"/>
                    <a:pt x="1183" y="38"/>
                    <a:pt x="1164" y="57"/>
                  </a:cubicBezTo>
                  <a:cubicBezTo>
                    <a:pt x="1145" y="86"/>
                    <a:pt x="1097" y="105"/>
                    <a:pt x="1059" y="114"/>
                  </a:cubicBezTo>
                  <a:lnTo>
                    <a:pt x="954" y="124"/>
                  </a:lnTo>
                  <a:close/>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04" name="Freeform 74"/>
            <p:cNvSpPr>
              <a:spLocks noChangeArrowheads="1"/>
            </p:cNvSpPr>
            <p:nvPr/>
          </p:nvSpPr>
          <p:spPr bwMode="auto">
            <a:xfrm>
              <a:off x="15323189" y="11581833"/>
              <a:ext cx="630532" cy="796975"/>
            </a:xfrm>
            <a:custGeom>
              <a:avLst/>
              <a:gdLst>
                <a:gd name="T0" fmla="*/ 610 w 1269"/>
                <a:gd name="T1" fmla="*/ 1535 h 1603"/>
                <a:gd name="T2" fmla="*/ 610 w 1269"/>
                <a:gd name="T3" fmla="*/ 1535 h 1603"/>
                <a:gd name="T4" fmla="*/ 639 w 1269"/>
                <a:gd name="T5" fmla="*/ 1554 h 1603"/>
                <a:gd name="T6" fmla="*/ 658 w 1269"/>
                <a:gd name="T7" fmla="*/ 1564 h 1603"/>
                <a:gd name="T8" fmla="*/ 677 w 1269"/>
                <a:gd name="T9" fmla="*/ 1583 h 1603"/>
                <a:gd name="T10" fmla="*/ 629 w 1269"/>
                <a:gd name="T11" fmla="*/ 1583 h 1603"/>
                <a:gd name="T12" fmla="*/ 601 w 1269"/>
                <a:gd name="T13" fmla="*/ 1564 h 1603"/>
                <a:gd name="T14" fmla="*/ 582 w 1269"/>
                <a:gd name="T15" fmla="*/ 1535 h 1603"/>
                <a:gd name="T16" fmla="*/ 610 w 1269"/>
                <a:gd name="T17" fmla="*/ 1535 h 1603"/>
                <a:gd name="T18" fmla="*/ 267 w 1269"/>
                <a:gd name="T19" fmla="*/ 1345 h 1603"/>
                <a:gd name="T20" fmla="*/ 267 w 1269"/>
                <a:gd name="T21" fmla="*/ 1345 h 1603"/>
                <a:gd name="T22" fmla="*/ 286 w 1269"/>
                <a:gd name="T23" fmla="*/ 1278 h 1603"/>
                <a:gd name="T24" fmla="*/ 334 w 1269"/>
                <a:gd name="T25" fmla="*/ 1278 h 1603"/>
                <a:gd name="T26" fmla="*/ 382 w 1269"/>
                <a:gd name="T27" fmla="*/ 1278 h 1603"/>
                <a:gd name="T28" fmla="*/ 372 w 1269"/>
                <a:gd name="T29" fmla="*/ 1287 h 1603"/>
                <a:gd name="T30" fmla="*/ 324 w 1269"/>
                <a:gd name="T31" fmla="*/ 1354 h 1603"/>
                <a:gd name="T32" fmla="*/ 267 w 1269"/>
                <a:gd name="T33" fmla="*/ 1373 h 1603"/>
                <a:gd name="T34" fmla="*/ 267 w 1269"/>
                <a:gd name="T35" fmla="*/ 1345 h 1603"/>
                <a:gd name="T36" fmla="*/ 76 w 1269"/>
                <a:gd name="T37" fmla="*/ 591 h 1603"/>
                <a:gd name="T38" fmla="*/ 76 w 1269"/>
                <a:gd name="T39" fmla="*/ 591 h 1603"/>
                <a:gd name="T40" fmla="*/ 67 w 1269"/>
                <a:gd name="T41" fmla="*/ 610 h 1603"/>
                <a:gd name="T42" fmla="*/ 124 w 1269"/>
                <a:gd name="T43" fmla="*/ 715 h 1603"/>
                <a:gd name="T44" fmla="*/ 162 w 1269"/>
                <a:gd name="T45" fmla="*/ 820 h 1603"/>
                <a:gd name="T46" fmla="*/ 162 w 1269"/>
                <a:gd name="T47" fmla="*/ 877 h 1603"/>
                <a:gd name="T48" fmla="*/ 248 w 1269"/>
                <a:gd name="T49" fmla="*/ 1144 h 1603"/>
                <a:gd name="T50" fmla="*/ 458 w 1269"/>
                <a:gd name="T51" fmla="*/ 1230 h 1603"/>
                <a:gd name="T52" fmla="*/ 448 w 1269"/>
                <a:gd name="T53" fmla="*/ 1125 h 1603"/>
                <a:gd name="T54" fmla="*/ 486 w 1269"/>
                <a:gd name="T55" fmla="*/ 1049 h 1603"/>
                <a:gd name="T56" fmla="*/ 515 w 1269"/>
                <a:gd name="T57" fmla="*/ 1230 h 1603"/>
                <a:gd name="T58" fmla="*/ 534 w 1269"/>
                <a:gd name="T59" fmla="*/ 1221 h 1603"/>
                <a:gd name="T60" fmla="*/ 610 w 1269"/>
                <a:gd name="T61" fmla="*/ 1144 h 1603"/>
                <a:gd name="T62" fmla="*/ 553 w 1269"/>
                <a:gd name="T63" fmla="*/ 1325 h 1603"/>
                <a:gd name="T64" fmla="*/ 658 w 1269"/>
                <a:gd name="T65" fmla="*/ 1488 h 1603"/>
                <a:gd name="T66" fmla="*/ 763 w 1269"/>
                <a:gd name="T67" fmla="*/ 1488 h 1603"/>
                <a:gd name="T68" fmla="*/ 887 w 1269"/>
                <a:gd name="T69" fmla="*/ 1526 h 1603"/>
                <a:gd name="T70" fmla="*/ 887 w 1269"/>
                <a:gd name="T71" fmla="*/ 1526 h 1603"/>
                <a:gd name="T72" fmla="*/ 992 w 1269"/>
                <a:gd name="T73" fmla="*/ 1516 h 1603"/>
                <a:gd name="T74" fmla="*/ 1097 w 1269"/>
                <a:gd name="T75" fmla="*/ 1459 h 1603"/>
                <a:gd name="T76" fmla="*/ 1144 w 1269"/>
                <a:gd name="T77" fmla="*/ 1430 h 1603"/>
                <a:gd name="T78" fmla="*/ 1192 w 1269"/>
                <a:gd name="T79" fmla="*/ 1402 h 1603"/>
                <a:gd name="T80" fmla="*/ 1249 w 1269"/>
                <a:gd name="T81" fmla="*/ 1411 h 1603"/>
                <a:gd name="T82" fmla="*/ 1249 w 1269"/>
                <a:gd name="T83" fmla="*/ 1411 h 1603"/>
                <a:gd name="T84" fmla="*/ 1221 w 1269"/>
                <a:gd name="T85" fmla="*/ 1268 h 1603"/>
                <a:gd name="T86" fmla="*/ 1154 w 1269"/>
                <a:gd name="T87" fmla="*/ 1078 h 1603"/>
                <a:gd name="T88" fmla="*/ 1011 w 1269"/>
                <a:gd name="T89" fmla="*/ 620 h 1603"/>
                <a:gd name="T90" fmla="*/ 973 w 1269"/>
                <a:gd name="T91" fmla="*/ 496 h 1603"/>
                <a:gd name="T92" fmla="*/ 935 w 1269"/>
                <a:gd name="T93" fmla="*/ 353 h 1603"/>
                <a:gd name="T94" fmla="*/ 896 w 1269"/>
                <a:gd name="T95" fmla="*/ 267 h 1603"/>
                <a:gd name="T96" fmla="*/ 896 w 1269"/>
                <a:gd name="T97" fmla="*/ 267 h 1603"/>
                <a:gd name="T98" fmla="*/ 887 w 1269"/>
                <a:gd name="T99" fmla="*/ 114 h 1603"/>
                <a:gd name="T100" fmla="*/ 801 w 1269"/>
                <a:gd name="T101" fmla="*/ 19 h 1603"/>
                <a:gd name="T102" fmla="*/ 687 w 1269"/>
                <a:gd name="T103" fmla="*/ 38 h 1603"/>
                <a:gd name="T104" fmla="*/ 563 w 1269"/>
                <a:gd name="T105" fmla="*/ 219 h 1603"/>
                <a:gd name="T106" fmla="*/ 382 w 1269"/>
                <a:gd name="T107" fmla="*/ 200 h 1603"/>
                <a:gd name="T108" fmla="*/ 286 w 1269"/>
                <a:gd name="T109" fmla="*/ 133 h 1603"/>
                <a:gd name="T110" fmla="*/ 286 w 1269"/>
                <a:gd name="T111" fmla="*/ 133 h 1603"/>
                <a:gd name="T112" fmla="*/ 219 w 1269"/>
                <a:gd name="T113" fmla="*/ 162 h 1603"/>
                <a:gd name="T114" fmla="*/ 133 w 1269"/>
                <a:gd name="T115" fmla="*/ 238 h 1603"/>
                <a:gd name="T116" fmla="*/ 124 w 1269"/>
                <a:gd name="T117" fmla="*/ 324 h 1603"/>
                <a:gd name="T118" fmla="*/ 153 w 1269"/>
                <a:gd name="T119" fmla="*/ 534 h 1603"/>
                <a:gd name="T120" fmla="*/ 76 w 1269"/>
                <a:gd name="T121" fmla="*/ 591 h 16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69" h="1603">
                  <a:moveTo>
                    <a:pt x="610" y="1535"/>
                  </a:moveTo>
                  <a:lnTo>
                    <a:pt x="610" y="1535"/>
                  </a:lnTo>
                  <a:cubicBezTo>
                    <a:pt x="620" y="1545"/>
                    <a:pt x="629" y="1545"/>
                    <a:pt x="639" y="1554"/>
                  </a:cubicBezTo>
                  <a:cubicBezTo>
                    <a:pt x="639" y="1554"/>
                    <a:pt x="649" y="1554"/>
                    <a:pt x="658" y="1564"/>
                  </a:cubicBezTo>
                  <a:cubicBezTo>
                    <a:pt x="668" y="1573"/>
                    <a:pt x="677" y="1573"/>
                    <a:pt x="677" y="1583"/>
                  </a:cubicBezTo>
                  <a:cubicBezTo>
                    <a:pt x="677" y="1602"/>
                    <a:pt x="629" y="1583"/>
                    <a:pt x="629" y="1583"/>
                  </a:cubicBezTo>
                  <a:cubicBezTo>
                    <a:pt x="610" y="1573"/>
                    <a:pt x="610" y="1573"/>
                    <a:pt x="601" y="1564"/>
                  </a:cubicBezTo>
                  <a:cubicBezTo>
                    <a:pt x="582" y="1554"/>
                    <a:pt x="582" y="1554"/>
                    <a:pt x="582" y="1535"/>
                  </a:cubicBezTo>
                  <a:cubicBezTo>
                    <a:pt x="610" y="1535"/>
                    <a:pt x="610" y="1535"/>
                    <a:pt x="610" y="1535"/>
                  </a:cubicBezTo>
                  <a:close/>
                  <a:moveTo>
                    <a:pt x="267" y="1345"/>
                  </a:moveTo>
                  <a:lnTo>
                    <a:pt x="267" y="1345"/>
                  </a:lnTo>
                  <a:cubicBezTo>
                    <a:pt x="267" y="1325"/>
                    <a:pt x="257" y="1278"/>
                    <a:pt x="286" y="1278"/>
                  </a:cubicBezTo>
                  <a:cubicBezTo>
                    <a:pt x="305" y="1278"/>
                    <a:pt x="315" y="1278"/>
                    <a:pt x="334" y="1278"/>
                  </a:cubicBezTo>
                  <a:cubicBezTo>
                    <a:pt x="353" y="1278"/>
                    <a:pt x="362" y="1278"/>
                    <a:pt x="382" y="1278"/>
                  </a:cubicBezTo>
                  <a:cubicBezTo>
                    <a:pt x="382" y="1287"/>
                    <a:pt x="372" y="1287"/>
                    <a:pt x="372" y="1287"/>
                  </a:cubicBezTo>
                  <a:cubicBezTo>
                    <a:pt x="343" y="1306"/>
                    <a:pt x="334" y="1325"/>
                    <a:pt x="324" y="1354"/>
                  </a:cubicBezTo>
                  <a:cubicBezTo>
                    <a:pt x="315" y="1383"/>
                    <a:pt x="296" y="1392"/>
                    <a:pt x="267" y="1373"/>
                  </a:cubicBezTo>
                  <a:cubicBezTo>
                    <a:pt x="267" y="1345"/>
                    <a:pt x="267" y="1345"/>
                    <a:pt x="267" y="1345"/>
                  </a:cubicBezTo>
                  <a:close/>
                  <a:moveTo>
                    <a:pt x="76" y="591"/>
                  </a:moveTo>
                  <a:lnTo>
                    <a:pt x="76" y="591"/>
                  </a:lnTo>
                  <a:cubicBezTo>
                    <a:pt x="76" y="601"/>
                    <a:pt x="76" y="601"/>
                    <a:pt x="67" y="610"/>
                  </a:cubicBezTo>
                  <a:cubicBezTo>
                    <a:pt x="0" y="658"/>
                    <a:pt x="115" y="677"/>
                    <a:pt x="124" y="715"/>
                  </a:cubicBezTo>
                  <a:cubicBezTo>
                    <a:pt x="162" y="820"/>
                    <a:pt x="162" y="820"/>
                    <a:pt x="162" y="820"/>
                  </a:cubicBezTo>
                  <a:cubicBezTo>
                    <a:pt x="172" y="829"/>
                    <a:pt x="124" y="858"/>
                    <a:pt x="162" y="877"/>
                  </a:cubicBezTo>
                  <a:cubicBezTo>
                    <a:pt x="277" y="944"/>
                    <a:pt x="153" y="1096"/>
                    <a:pt x="248" y="1144"/>
                  </a:cubicBezTo>
                  <a:cubicBezTo>
                    <a:pt x="277" y="1163"/>
                    <a:pt x="439" y="1278"/>
                    <a:pt x="458" y="1230"/>
                  </a:cubicBezTo>
                  <a:cubicBezTo>
                    <a:pt x="477" y="1192"/>
                    <a:pt x="420" y="1173"/>
                    <a:pt x="448" y="1125"/>
                  </a:cubicBezTo>
                  <a:cubicBezTo>
                    <a:pt x="458" y="1116"/>
                    <a:pt x="458" y="1049"/>
                    <a:pt x="486" y="1049"/>
                  </a:cubicBezTo>
                  <a:cubicBezTo>
                    <a:pt x="486" y="1078"/>
                    <a:pt x="505" y="1230"/>
                    <a:pt x="515" y="1230"/>
                  </a:cubicBezTo>
                  <a:cubicBezTo>
                    <a:pt x="524" y="1230"/>
                    <a:pt x="534" y="1221"/>
                    <a:pt x="534" y="1221"/>
                  </a:cubicBezTo>
                  <a:cubicBezTo>
                    <a:pt x="544" y="1201"/>
                    <a:pt x="591" y="1144"/>
                    <a:pt x="610" y="1144"/>
                  </a:cubicBezTo>
                  <a:cubicBezTo>
                    <a:pt x="610" y="1221"/>
                    <a:pt x="496" y="1278"/>
                    <a:pt x="553" y="1325"/>
                  </a:cubicBezTo>
                  <a:cubicBezTo>
                    <a:pt x="591" y="1364"/>
                    <a:pt x="610" y="1468"/>
                    <a:pt x="658" y="1488"/>
                  </a:cubicBezTo>
                  <a:cubicBezTo>
                    <a:pt x="706" y="1497"/>
                    <a:pt x="725" y="1411"/>
                    <a:pt x="763" y="1488"/>
                  </a:cubicBezTo>
                  <a:cubicBezTo>
                    <a:pt x="791" y="1526"/>
                    <a:pt x="877" y="1507"/>
                    <a:pt x="887" y="1526"/>
                  </a:cubicBezTo>
                  <a:lnTo>
                    <a:pt x="887" y="1526"/>
                  </a:lnTo>
                  <a:cubicBezTo>
                    <a:pt x="992" y="1516"/>
                    <a:pt x="992" y="1516"/>
                    <a:pt x="992" y="1516"/>
                  </a:cubicBezTo>
                  <a:cubicBezTo>
                    <a:pt x="1030" y="1507"/>
                    <a:pt x="1078" y="1488"/>
                    <a:pt x="1097" y="1459"/>
                  </a:cubicBezTo>
                  <a:cubicBezTo>
                    <a:pt x="1116" y="1440"/>
                    <a:pt x="1125" y="1440"/>
                    <a:pt x="1144" y="1430"/>
                  </a:cubicBezTo>
                  <a:cubicBezTo>
                    <a:pt x="1154" y="1421"/>
                    <a:pt x="1173" y="1402"/>
                    <a:pt x="1192" y="1402"/>
                  </a:cubicBezTo>
                  <a:cubicBezTo>
                    <a:pt x="1249" y="1411"/>
                    <a:pt x="1249" y="1411"/>
                    <a:pt x="1249" y="1411"/>
                  </a:cubicBezTo>
                  <a:lnTo>
                    <a:pt x="1249" y="1411"/>
                  </a:lnTo>
                  <a:cubicBezTo>
                    <a:pt x="1268" y="1364"/>
                    <a:pt x="1221" y="1316"/>
                    <a:pt x="1221" y="1268"/>
                  </a:cubicBezTo>
                  <a:cubicBezTo>
                    <a:pt x="1221" y="1201"/>
                    <a:pt x="1163" y="1144"/>
                    <a:pt x="1154" y="1078"/>
                  </a:cubicBezTo>
                  <a:cubicBezTo>
                    <a:pt x="1116" y="915"/>
                    <a:pt x="973" y="811"/>
                    <a:pt x="1011" y="620"/>
                  </a:cubicBezTo>
                  <a:cubicBezTo>
                    <a:pt x="1030" y="572"/>
                    <a:pt x="1011" y="524"/>
                    <a:pt x="973" y="496"/>
                  </a:cubicBezTo>
                  <a:cubicBezTo>
                    <a:pt x="944" y="467"/>
                    <a:pt x="944" y="391"/>
                    <a:pt x="935" y="353"/>
                  </a:cubicBezTo>
                  <a:cubicBezTo>
                    <a:pt x="935" y="324"/>
                    <a:pt x="906" y="295"/>
                    <a:pt x="896" y="267"/>
                  </a:cubicBezTo>
                  <a:lnTo>
                    <a:pt x="896" y="267"/>
                  </a:lnTo>
                  <a:cubicBezTo>
                    <a:pt x="877" y="219"/>
                    <a:pt x="887" y="153"/>
                    <a:pt x="887" y="114"/>
                  </a:cubicBezTo>
                  <a:cubicBezTo>
                    <a:pt x="906" y="19"/>
                    <a:pt x="887" y="28"/>
                    <a:pt x="801" y="19"/>
                  </a:cubicBezTo>
                  <a:cubicBezTo>
                    <a:pt x="744" y="19"/>
                    <a:pt x="734" y="0"/>
                    <a:pt x="687" y="38"/>
                  </a:cubicBezTo>
                  <a:cubicBezTo>
                    <a:pt x="639" y="76"/>
                    <a:pt x="582" y="162"/>
                    <a:pt x="563" y="219"/>
                  </a:cubicBezTo>
                  <a:cubicBezTo>
                    <a:pt x="524" y="286"/>
                    <a:pt x="410" y="248"/>
                    <a:pt x="382" y="200"/>
                  </a:cubicBezTo>
                  <a:cubicBezTo>
                    <a:pt x="343" y="143"/>
                    <a:pt x="334" y="153"/>
                    <a:pt x="286" y="133"/>
                  </a:cubicBezTo>
                  <a:lnTo>
                    <a:pt x="286" y="133"/>
                  </a:lnTo>
                  <a:cubicBezTo>
                    <a:pt x="219" y="162"/>
                    <a:pt x="219" y="162"/>
                    <a:pt x="219" y="162"/>
                  </a:cubicBezTo>
                  <a:cubicBezTo>
                    <a:pt x="181" y="162"/>
                    <a:pt x="153" y="210"/>
                    <a:pt x="133" y="238"/>
                  </a:cubicBezTo>
                  <a:cubicBezTo>
                    <a:pt x="124" y="267"/>
                    <a:pt x="124" y="295"/>
                    <a:pt x="124" y="324"/>
                  </a:cubicBezTo>
                  <a:cubicBezTo>
                    <a:pt x="124" y="391"/>
                    <a:pt x="181" y="477"/>
                    <a:pt x="153" y="534"/>
                  </a:cubicBezTo>
                  <a:cubicBezTo>
                    <a:pt x="76" y="591"/>
                    <a:pt x="76" y="591"/>
                    <a:pt x="76" y="591"/>
                  </a:cubicBezTo>
                  <a:close/>
                </a:path>
              </a:pathLst>
            </a:custGeom>
            <a:grpFill/>
            <a:ln w="28575" cap="flat" cmpd="sng">
              <a:solidFill>
                <a:schemeClr val="bg1"/>
              </a:solidFill>
              <a:bevel/>
              <a:headEnd/>
              <a:tailEnd/>
            </a:ln>
            <a:effectLst/>
          </p:spPr>
          <p:txBody>
            <a:bodyPr wrap="none" anchor="ctr"/>
            <a:lstStyle/>
            <a:p>
              <a:endParaRPr lang="en-US">
                <a:latin typeface="Poppins Light" charset="0"/>
              </a:endParaRPr>
            </a:p>
          </p:txBody>
        </p:sp>
        <p:sp>
          <p:nvSpPr>
            <p:cNvPr id="105" name="Freeform 75"/>
            <p:cNvSpPr>
              <a:spLocks noChangeArrowheads="1"/>
            </p:cNvSpPr>
            <p:nvPr/>
          </p:nvSpPr>
          <p:spPr bwMode="auto">
            <a:xfrm>
              <a:off x="14819639" y="11019134"/>
              <a:ext cx="672131" cy="1057525"/>
            </a:xfrm>
            <a:custGeom>
              <a:avLst/>
              <a:gdLst>
                <a:gd name="T0" fmla="*/ 620 w 1355"/>
                <a:gd name="T1" fmla="*/ 1507 h 2128"/>
                <a:gd name="T2" fmla="*/ 620 w 1355"/>
                <a:gd name="T3" fmla="*/ 1507 h 2128"/>
                <a:gd name="T4" fmla="*/ 563 w 1355"/>
                <a:gd name="T5" fmla="*/ 1459 h 2128"/>
                <a:gd name="T6" fmla="*/ 544 w 1355"/>
                <a:gd name="T7" fmla="*/ 1402 h 2128"/>
                <a:gd name="T8" fmla="*/ 601 w 1355"/>
                <a:gd name="T9" fmla="*/ 1421 h 2128"/>
                <a:gd name="T10" fmla="*/ 620 w 1355"/>
                <a:gd name="T11" fmla="*/ 1469 h 2128"/>
                <a:gd name="T12" fmla="*/ 630 w 1355"/>
                <a:gd name="T13" fmla="*/ 1516 h 2128"/>
                <a:gd name="T14" fmla="*/ 620 w 1355"/>
                <a:gd name="T15" fmla="*/ 1507 h 2128"/>
                <a:gd name="T16" fmla="*/ 86 w 1355"/>
                <a:gd name="T17" fmla="*/ 477 h 2128"/>
                <a:gd name="T18" fmla="*/ 86 w 1355"/>
                <a:gd name="T19" fmla="*/ 477 h 2128"/>
                <a:gd name="T20" fmla="*/ 105 w 1355"/>
                <a:gd name="T21" fmla="*/ 487 h 2128"/>
                <a:gd name="T22" fmla="*/ 48 w 1355"/>
                <a:gd name="T23" fmla="*/ 544 h 2128"/>
                <a:gd name="T24" fmla="*/ 19 w 1355"/>
                <a:gd name="T25" fmla="*/ 639 h 2128"/>
                <a:gd name="T26" fmla="*/ 153 w 1355"/>
                <a:gd name="T27" fmla="*/ 620 h 2128"/>
                <a:gd name="T28" fmla="*/ 172 w 1355"/>
                <a:gd name="T29" fmla="*/ 744 h 2128"/>
                <a:gd name="T30" fmla="*/ 200 w 1355"/>
                <a:gd name="T31" fmla="*/ 858 h 2128"/>
                <a:gd name="T32" fmla="*/ 238 w 1355"/>
                <a:gd name="T33" fmla="*/ 1059 h 2128"/>
                <a:gd name="T34" fmla="*/ 353 w 1355"/>
                <a:gd name="T35" fmla="*/ 1116 h 2128"/>
                <a:gd name="T36" fmla="*/ 496 w 1355"/>
                <a:gd name="T37" fmla="*/ 1097 h 2128"/>
                <a:gd name="T38" fmla="*/ 534 w 1355"/>
                <a:gd name="T39" fmla="*/ 1154 h 2128"/>
                <a:gd name="T40" fmla="*/ 563 w 1355"/>
                <a:gd name="T41" fmla="*/ 1230 h 2128"/>
                <a:gd name="T42" fmla="*/ 610 w 1355"/>
                <a:gd name="T43" fmla="*/ 1345 h 2128"/>
                <a:gd name="T44" fmla="*/ 706 w 1355"/>
                <a:gd name="T45" fmla="*/ 1326 h 2128"/>
                <a:gd name="T46" fmla="*/ 754 w 1355"/>
                <a:gd name="T47" fmla="*/ 1316 h 2128"/>
                <a:gd name="T48" fmla="*/ 782 w 1355"/>
                <a:gd name="T49" fmla="*/ 1326 h 2128"/>
                <a:gd name="T50" fmla="*/ 744 w 1355"/>
                <a:gd name="T51" fmla="*/ 1402 h 2128"/>
                <a:gd name="T52" fmla="*/ 687 w 1355"/>
                <a:gd name="T53" fmla="*/ 1516 h 2128"/>
                <a:gd name="T54" fmla="*/ 725 w 1355"/>
                <a:gd name="T55" fmla="*/ 1659 h 2128"/>
                <a:gd name="T56" fmla="*/ 706 w 1355"/>
                <a:gd name="T57" fmla="*/ 1879 h 2128"/>
                <a:gd name="T58" fmla="*/ 782 w 1355"/>
                <a:gd name="T59" fmla="*/ 2041 h 2128"/>
                <a:gd name="T60" fmla="*/ 792 w 1355"/>
                <a:gd name="T61" fmla="*/ 1955 h 2128"/>
                <a:gd name="T62" fmla="*/ 792 w 1355"/>
                <a:gd name="T63" fmla="*/ 1850 h 2128"/>
                <a:gd name="T64" fmla="*/ 859 w 1355"/>
                <a:gd name="T65" fmla="*/ 1812 h 2128"/>
                <a:gd name="T66" fmla="*/ 839 w 1355"/>
                <a:gd name="T67" fmla="*/ 1659 h 2128"/>
                <a:gd name="T68" fmla="*/ 877 w 1355"/>
                <a:gd name="T69" fmla="*/ 1564 h 2128"/>
                <a:gd name="T70" fmla="*/ 1021 w 1355"/>
                <a:gd name="T71" fmla="*/ 1717 h 2128"/>
                <a:gd name="T72" fmla="*/ 1087 w 1355"/>
                <a:gd name="T73" fmla="*/ 1726 h 2128"/>
                <a:gd name="T74" fmla="*/ 1087 w 1355"/>
                <a:gd name="T75" fmla="*/ 1726 h 2128"/>
                <a:gd name="T76" fmla="*/ 1164 w 1355"/>
                <a:gd name="T77" fmla="*/ 1669 h 2128"/>
                <a:gd name="T78" fmla="*/ 1135 w 1355"/>
                <a:gd name="T79" fmla="*/ 1459 h 2128"/>
                <a:gd name="T80" fmla="*/ 1144 w 1355"/>
                <a:gd name="T81" fmla="*/ 1373 h 2128"/>
                <a:gd name="T82" fmla="*/ 1230 w 1355"/>
                <a:gd name="T83" fmla="*/ 1297 h 2128"/>
                <a:gd name="T84" fmla="*/ 1297 w 1355"/>
                <a:gd name="T85" fmla="*/ 1268 h 2128"/>
                <a:gd name="T86" fmla="*/ 1297 w 1355"/>
                <a:gd name="T87" fmla="*/ 1268 h 2128"/>
                <a:gd name="T88" fmla="*/ 1345 w 1355"/>
                <a:gd name="T89" fmla="*/ 1135 h 2128"/>
                <a:gd name="T90" fmla="*/ 1316 w 1355"/>
                <a:gd name="T91" fmla="*/ 973 h 2128"/>
                <a:gd name="T92" fmla="*/ 1288 w 1355"/>
                <a:gd name="T93" fmla="*/ 877 h 2128"/>
                <a:gd name="T94" fmla="*/ 1202 w 1355"/>
                <a:gd name="T95" fmla="*/ 725 h 2128"/>
                <a:gd name="T96" fmla="*/ 1173 w 1355"/>
                <a:gd name="T97" fmla="*/ 629 h 2128"/>
                <a:gd name="T98" fmla="*/ 1173 w 1355"/>
                <a:gd name="T99" fmla="*/ 629 h 2128"/>
                <a:gd name="T100" fmla="*/ 963 w 1355"/>
                <a:gd name="T101" fmla="*/ 572 h 2128"/>
                <a:gd name="T102" fmla="*/ 668 w 1355"/>
                <a:gd name="T103" fmla="*/ 525 h 2128"/>
                <a:gd name="T104" fmla="*/ 534 w 1355"/>
                <a:gd name="T105" fmla="*/ 67 h 2128"/>
                <a:gd name="T106" fmla="*/ 439 w 1355"/>
                <a:gd name="T107" fmla="*/ 10 h 2128"/>
                <a:gd name="T108" fmla="*/ 267 w 1355"/>
                <a:gd name="T109" fmla="*/ 10 h 2128"/>
                <a:gd name="T110" fmla="*/ 134 w 1355"/>
                <a:gd name="T111" fmla="*/ 115 h 2128"/>
                <a:gd name="T112" fmla="*/ 124 w 1355"/>
                <a:gd name="T113" fmla="*/ 115 h 2128"/>
                <a:gd name="T114" fmla="*/ 124 w 1355"/>
                <a:gd name="T115" fmla="*/ 115 h 2128"/>
                <a:gd name="T116" fmla="*/ 115 w 1355"/>
                <a:gd name="T117" fmla="*/ 172 h 2128"/>
                <a:gd name="T118" fmla="*/ 115 w 1355"/>
                <a:gd name="T119" fmla="*/ 258 h 2128"/>
                <a:gd name="T120" fmla="*/ 86 w 1355"/>
                <a:gd name="T121" fmla="*/ 334 h 2128"/>
                <a:gd name="T122" fmla="*/ 86 w 1355"/>
                <a:gd name="T123" fmla="*/ 382 h 2128"/>
                <a:gd name="T124" fmla="*/ 86 w 1355"/>
                <a:gd name="T125" fmla="*/ 477 h 2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55" h="2128">
                  <a:moveTo>
                    <a:pt x="620" y="1507"/>
                  </a:moveTo>
                  <a:lnTo>
                    <a:pt x="620" y="1507"/>
                  </a:lnTo>
                  <a:cubicBezTo>
                    <a:pt x="601" y="1497"/>
                    <a:pt x="582" y="1478"/>
                    <a:pt x="563" y="1459"/>
                  </a:cubicBezTo>
                  <a:cubicBezTo>
                    <a:pt x="544" y="1450"/>
                    <a:pt x="525" y="1421"/>
                    <a:pt x="544" y="1402"/>
                  </a:cubicBezTo>
                  <a:cubicBezTo>
                    <a:pt x="563" y="1373"/>
                    <a:pt x="592" y="1411"/>
                    <a:pt x="601" y="1421"/>
                  </a:cubicBezTo>
                  <a:cubicBezTo>
                    <a:pt x="610" y="1440"/>
                    <a:pt x="610" y="1450"/>
                    <a:pt x="620" y="1469"/>
                  </a:cubicBezTo>
                  <a:cubicBezTo>
                    <a:pt x="630" y="1488"/>
                    <a:pt x="630" y="1497"/>
                    <a:pt x="630" y="1516"/>
                  </a:cubicBezTo>
                  <a:cubicBezTo>
                    <a:pt x="620" y="1507"/>
                    <a:pt x="620" y="1507"/>
                    <a:pt x="620" y="1507"/>
                  </a:cubicBezTo>
                  <a:close/>
                  <a:moveTo>
                    <a:pt x="86" y="477"/>
                  </a:moveTo>
                  <a:lnTo>
                    <a:pt x="86" y="477"/>
                  </a:lnTo>
                  <a:cubicBezTo>
                    <a:pt x="96" y="477"/>
                    <a:pt x="105" y="477"/>
                    <a:pt x="105" y="487"/>
                  </a:cubicBezTo>
                  <a:cubicBezTo>
                    <a:pt x="96" y="496"/>
                    <a:pt x="48" y="525"/>
                    <a:pt x="48" y="544"/>
                  </a:cubicBezTo>
                  <a:cubicBezTo>
                    <a:pt x="29" y="563"/>
                    <a:pt x="19" y="620"/>
                    <a:pt x="19" y="639"/>
                  </a:cubicBezTo>
                  <a:cubicBezTo>
                    <a:pt x="0" y="715"/>
                    <a:pt x="153" y="610"/>
                    <a:pt x="153" y="620"/>
                  </a:cubicBezTo>
                  <a:cubicBezTo>
                    <a:pt x="153" y="667"/>
                    <a:pt x="134" y="696"/>
                    <a:pt x="172" y="744"/>
                  </a:cubicBezTo>
                  <a:cubicBezTo>
                    <a:pt x="200" y="772"/>
                    <a:pt x="191" y="820"/>
                    <a:pt x="200" y="858"/>
                  </a:cubicBezTo>
                  <a:cubicBezTo>
                    <a:pt x="210" y="896"/>
                    <a:pt x="210" y="1039"/>
                    <a:pt x="238" y="1059"/>
                  </a:cubicBezTo>
                  <a:cubicBezTo>
                    <a:pt x="286" y="1078"/>
                    <a:pt x="315" y="1078"/>
                    <a:pt x="353" y="1116"/>
                  </a:cubicBezTo>
                  <a:cubicBezTo>
                    <a:pt x="391" y="1163"/>
                    <a:pt x="448" y="1116"/>
                    <a:pt x="496" y="1097"/>
                  </a:cubicBezTo>
                  <a:cubicBezTo>
                    <a:pt x="534" y="1106"/>
                    <a:pt x="534" y="1116"/>
                    <a:pt x="534" y="1154"/>
                  </a:cubicBezTo>
                  <a:cubicBezTo>
                    <a:pt x="534" y="1183"/>
                    <a:pt x="553" y="1211"/>
                    <a:pt x="563" y="1230"/>
                  </a:cubicBezTo>
                  <a:cubicBezTo>
                    <a:pt x="582" y="1249"/>
                    <a:pt x="592" y="1345"/>
                    <a:pt x="610" y="1345"/>
                  </a:cubicBezTo>
                  <a:cubicBezTo>
                    <a:pt x="639" y="1345"/>
                    <a:pt x="668" y="1326"/>
                    <a:pt x="706" y="1326"/>
                  </a:cubicBezTo>
                  <a:cubicBezTo>
                    <a:pt x="715" y="1326"/>
                    <a:pt x="734" y="1326"/>
                    <a:pt x="754" y="1316"/>
                  </a:cubicBezTo>
                  <a:cubicBezTo>
                    <a:pt x="763" y="1307"/>
                    <a:pt x="801" y="1288"/>
                    <a:pt x="782" y="1326"/>
                  </a:cubicBezTo>
                  <a:cubicBezTo>
                    <a:pt x="773" y="1354"/>
                    <a:pt x="773" y="1383"/>
                    <a:pt x="744" y="1402"/>
                  </a:cubicBezTo>
                  <a:cubicBezTo>
                    <a:pt x="696" y="1430"/>
                    <a:pt x="687" y="1459"/>
                    <a:pt x="687" y="1516"/>
                  </a:cubicBezTo>
                  <a:cubicBezTo>
                    <a:pt x="725" y="1659"/>
                    <a:pt x="725" y="1659"/>
                    <a:pt x="725" y="1659"/>
                  </a:cubicBezTo>
                  <a:cubicBezTo>
                    <a:pt x="754" y="1726"/>
                    <a:pt x="677" y="1783"/>
                    <a:pt x="706" y="1879"/>
                  </a:cubicBezTo>
                  <a:cubicBezTo>
                    <a:pt x="725" y="1936"/>
                    <a:pt x="744" y="2003"/>
                    <a:pt x="782" y="2041"/>
                  </a:cubicBezTo>
                  <a:cubicBezTo>
                    <a:pt x="868" y="2127"/>
                    <a:pt x="801" y="1984"/>
                    <a:pt x="792" y="1955"/>
                  </a:cubicBezTo>
                  <a:cubicBezTo>
                    <a:pt x="782" y="1926"/>
                    <a:pt x="763" y="1879"/>
                    <a:pt x="792" y="1850"/>
                  </a:cubicBezTo>
                  <a:cubicBezTo>
                    <a:pt x="820" y="1831"/>
                    <a:pt x="849" y="1879"/>
                    <a:pt x="859" y="1812"/>
                  </a:cubicBezTo>
                  <a:cubicBezTo>
                    <a:pt x="859" y="1764"/>
                    <a:pt x="830" y="1697"/>
                    <a:pt x="839" y="1659"/>
                  </a:cubicBezTo>
                  <a:cubicBezTo>
                    <a:pt x="839" y="1650"/>
                    <a:pt x="859" y="1545"/>
                    <a:pt x="877" y="1564"/>
                  </a:cubicBezTo>
                  <a:cubicBezTo>
                    <a:pt x="935" y="1602"/>
                    <a:pt x="916" y="1707"/>
                    <a:pt x="1021" y="1717"/>
                  </a:cubicBezTo>
                  <a:cubicBezTo>
                    <a:pt x="1021" y="1717"/>
                    <a:pt x="1068" y="1726"/>
                    <a:pt x="1087" y="1726"/>
                  </a:cubicBezTo>
                  <a:lnTo>
                    <a:pt x="1087" y="1726"/>
                  </a:lnTo>
                  <a:cubicBezTo>
                    <a:pt x="1164" y="1669"/>
                    <a:pt x="1164" y="1669"/>
                    <a:pt x="1164" y="1669"/>
                  </a:cubicBezTo>
                  <a:cubicBezTo>
                    <a:pt x="1192" y="1612"/>
                    <a:pt x="1135" y="1526"/>
                    <a:pt x="1135" y="1459"/>
                  </a:cubicBezTo>
                  <a:cubicBezTo>
                    <a:pt x="1135" y="1430"/>
                    <a:pt x="1135" y="1402"/>
                    <a:pt x="1144" y="1373"/>
                  </a:cubicBezTo>
                  <a:cubicBezTo>
                    <a:pt x="1164" y="1345"/>
                    <a:pt x="1192" y="1297"/>
                    <a:pt x="1230" y="1297"/>
                  </a:cubicBezTo>
                  <a:cubicBezTo>
                    <a:pt x="1297" y="1268"/>
                    <a:pt x="1297" y="1268"/>
                    <a:pt x="1297" y="1268"/>
                  </a:cubicBezTo>
                  <a:lnTo>
                    <a:pt x="1297" y="1268"/>
                  </a:lnTo>
                  <a:cubicBezTo>
                    <a:pt x="1297" y="1221"/>
                    <a:pt x="1335" y="1183"/>
                    <a:pt x="1345" y="1135"/>
                  </a:cubicBezTo>
                  <a:cubicBezTo>
                    <a:pt x="1354" y="1078"/>
                    <a:pt x="1326" y="1030"/>
                    <a:pt x="1316" y="973"/>
                  </a:cubicBezTo>
                  <a:cubicBezTo>
                    <a:pt x="1316" y="935"/>
                    <a:pt x="1297" y="906"/>
                    <a:pt x="1288" y="877"/>
                  </a:cubicBezTo>
                  <a:cubicBezTo>
                    <a:pt x="1240" y="839"/>
                    <a:pt x="1183" y="801"/>
                    <a:pt x="1202" y="725"/>
                  </a:cubicBezTo>
                  <a:cubicBezTo>
                    <a:pt x="1173" y="629"/>
                    <a:pt x="1173" y="629"/>
                    <a:pt x="1173" y="629"/>
                  </a:cubicBezTo>
                  <a:lnTo>
                    <a:pt x="1173" y="629"/>
                  </a:lnTo>
                  <a:cubicBezTo>
                    <a:pt x="1087" y="677"/>
                    <a:pt x="1030" y="620"/>
                    <a:pt x="963" y="572"/>
                  </a:cubicBezTo>
                  <a:cubicBezTo>
                    <a:pt x="849" y="505"/>
                    <a:pt x="773" y="563"/>
                    <a:pt x="668" y="525"/>
                  </a:cubicBezTo>
                  <a:cubicBezTo>
                    <a:pt x="534" y="487"/>
                    <a:pt x="534" y="172"/>
                    <a:pt x="534" y="67"/>
                  </a:cubicBezTo>
                  <a:cubicBezTo>
                    <a:pt x="534" y="0"/>
                    <a:pt x="496" y="10"/>
                    <a:pt x="439" y="10"/>
                  </a:cubicBezTo>
                  <a:cubicBezTo>
                    <a:pt x="267" y="10"/>
                    <a:pt x="267" y="10"/>
                    <a:pt x="267" y="10"/>
                  </a:cubicBezTo>
                  <a:cubicBezTo>
                    <a:pt x="210" y="10"/>
                    <a:pt x="181" y="76"/>
                    <a:pt x="134" y="115"/>
                  </a:cubicBezTo>
                  <a:cubicBezTo>
                    <a:pt x="124" y="115"/>
                    <a:pt x="124" y="115"/>
                    <a:pt x="124" y="115"/>
                  </a:cubicBezTo>
                  <a:lnTo>
                    <a:pt x="124" y="115"/>
                  </a:lnTo>
                  <a:cubicBezTo>
                    <a:pt x="115" y="172"/>
                    <a:pt x="115" y="172"/>
                    <a:pt x="115" y="172"/>
                  </a:cubicBezTo>
                  <a:cubicBezTo>
                    <a:pt x="115" y="200"/>
                    <a:pt x="124" y="229"/>
                    <a:pt x="115" y="258"/>
                  </a:cubicBezTo>
                  <a:cubicBezTo>
                    <a:pt x="115" y="286"/>
                    <a:pt x="96" y="315"/>
                    <a:pt x="86" y="334"/>
                  </a:cubicBezTo>
                  <a:cubicBezTo>
                    <a:pt x="86" y="353"/>
                    <a:pt x="86" y="362"/>
                    <a:pt x="86" y="382"/>
                  </a:cubicBezTo>
                  <a:cubicBezTo>
                    <a:pt x="86" y="477"/>
                    <a:pt x="86" y="477"/>
                    <a:pt x="86" y="477"/>
                  </a:cubicBezTo>
                  <a:close/>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06" name="Freeform 76"/>
            <p:cNvSpPr>
              <a:spLocks noChangeArrowheads="1"/>
            </p:cNvSpPr>
            <p:nvPr/>
          </p:nvSpPr>
          <p:spPr bwMode="auto">
            <a:xfrm>
              <a:off x="14447450" y="10452055"/>
              <a:ext cx="435681" cy="1188893"/>
            </a:xfrm>
            <a:custGeom>
              <a:avLst/>
              <a:gdLst>
                <a:gd name="T0" fmla="*/ 734 w 878"/>
                <a:gd name="T1" fmla="*/ 2222 h 2394"/>
                <a:gd name="T2" fmla="*/ 648 w 878"/>
                <a:gd name="T3" fmla="*/ 2145 h 2394"/>
                <a:gd name="T4" fmla="*/ 639 w 878"/>
                <a:gd name="T5" fmla="*/ 2203 h 2394"/>
                <a:gd name="T6" fmla="*/ 696 w 878"/>
                <a:gd name="T7" fmla="*/ 2384 h 2394"/>
                <a:gd name="T8" fmla="*/ 724 w 878"/>
                <a:gd name="T9" fmla="*/ 2279 h 2394"/>
                <a:gd name="T10" fmla="*/ 677 w 878"/>
                <a:gd name="T11" fmla="*/ 2107 h 2394"/>
                <a:gd name="T12" fmla="*/ 706 w 878"/>
                <a:gd name="T13" fmla="*/ 2060 h 2394"/>
                <a:gd name="T14" fmla="*/ 772 w 878"/>
                <a:gd name="T15" fmla="*/ 2002 h 2394"/>
                <a:gd name="T16" fmla="*/ 782 w 878"/>
                <a:gd name="T17" fmla="*/ 2107 h 2394"/>
                <a:gd name="T18" fmla="*/ 677 w 878"/>
                <a:gd name="T19" fmla="*/ 2107 h 2394"/>
                <a:gd name="T20" fmla="*/ 219 w 878"/>
                <a:gd name="T21" fmla="*/ 343 h 2394"/>
                <a:gd name="T22" fmla="*/ 162 w 878"/>
                <a:gd name="T23" fmla="*/ 343 h 2394"/>
                <a:gd name="T24" fmla="*/ 133 w 878"/>
                <a:gd name="T25" fmla="*/ 457 h 2394"/>
                <a:gd name="T26" fmla="*/ 200 w 878"/>
                <a:gd name="T27" fmla="*/ 514 h 2394"/>
                <a:gd name="T28" fmla="*/ 248 w 878"/>
                <a:gd name="T29" fmla="*/ 419 h 2394"/>
                <a:gd name="T30" fmla="*/ 219 w 878"/>
                <a:gd name="T31" fmla="*/ 343 h 2394"/>
                <a:gd name="T32" fmla="*/ 238 w 878"/>
                <a:gd name="T33" fmla="*/ 1983 h 2394"/>
                <a:gd name="T34" fmla="*/ 400 w 878"/>
                <a:gd name="T35" fmla="*/ 2050 h 2394"/>
                <a:gd name="T36" fmla="*/ 486 w 878"/>
                <a:gd name="T37" fmla="*/ 1926 h 2394"/>
                <a:gd name="T38" fmla="*/ 486 w 878"/>
                <a:gd name="T39" fmla="*/ 1735 h 2394"/>
                <a:gd name="T40" fmla="*/ 667 w 878"/>
                <a:gd name="T41" fmla="*/ 1697 h 2394"/>
                <a:gd name="T42" fmla="*/ 839 w 878"/>
                <a:gd name="T43" fmla="*/ 1621 h 2394"/>
                <a:gd name="T44" fmla="*/ 839 w 878"/>
                <a:gd name="T45" fmla="*/ 1478 h 2394"/>
                <a:gd name="T46" fmla="*/ 868 w 878"/>
                <a:gd name="T47" fmla="*/ 1316 h 2394"/>
                <a:gd name="T48" fmla="*/ 877 w 878"/>
                <a:gd name="T49" fmla="*/ 1259 h 2394"/>
                <a:gd name="T50" fmla="*/ 715 w 878"/>
                <a:gd name="T51" fmla="*/ 944 h 2394"/>
                <a:gd name="T52" fmla="*/ 553 w 878"/>
                <a:gd name="T53" fmla="*/ 677 h 2394"/>
                <a:gd name="T54" fmla="*/ 515 w 878"/>
                <a:gd name="T55" fmla="*/ 457 h 2394"/>
                <a:gd name="T56" fmla="*/ 553 w 878"/>
                <a:gd name="T57" fmla="*/ 247 h 2394"/>
                <a:gd name="T58" fmla="*/ 562 w 878"/>
                <a:gd name="T59" fmla="*/ 57 h 2394"/>
                <a:gd name="T60" fmla="*/ 486 w 878"/>
                <a:gd name="T61" fmla="*/ 0 h 2394"/>
                <a:gd name="T62" fmla="*/ 362 w 878"/>
                <a:gd name="T63" fmla="*/ 0 h 2394"/>
                <a:gd name="T64" fmla="*/ 248 w 878"/>
                <a:gd name="T65" fmla="*/ 229 h 2394"/>
                <a:gd name="T66" fmla="*/ 305 w 878"/>
                <a:gd name="T67" fmla="*/ 429 h 2394"/>
                <a:gd name="T68" fmla="*/ 257 w 878"/>
                <a:gd name="T69" fmla="*/ 572 h 2394"/>
                <a:gd name="T70" fmla="*/ 190 w 878"/>
                <a:gd name="T71" fmla="*/ 581 h 2394"/>
                <a:gd name="T72" fmla="*/ 143 w 878"/>
                <a:gd name="T73" fmla="*/ 820 h 2394"/>
                <a:gd name="T74" fmla="*/ 105 w 878"/>
                <a:gd name="T75" fmla="*/ 1049 h 2394"/>
                <a:gd name="T76" fmla="*/ 124 w 878"/>
                <a:gd name="T77" fmla="*/ 1363 h 2394"/>
                <a:gd name="T78" fmla="*/ 171 w 878"/>
                <a:gd name="T79" fmla="*/ 1783 h 2394"/>
                <a:gd name="T80" fmla="*/ 200 w 878"/>
                <a:gd name="T81" fmla="*/ 1974 h 2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78" h="2394">
                  <a:moveTo>
                    <a:pt x="734" y="2222"/>
                  </a:moveTo>
                  <a:lnTo>
                    <a:pt x="734" y="2222"/>
                  </a:lnTo>
                  <a:cubicBezTo>
                    <a:pt x="724" y="2222"/>
                    <a:pt x="706" y="2203"/>
                    <a:pt x="696" y="2193"/>
                  </a:cubicBezTo>
                  <a:cubicBezTo>
                    <a:pt x="677" y="2174"/>
                    <a:pt x="667" y="2165"/>
                    <a:pt x="648" y="2145"/>
                  </a:cubicBezTo>
                  <a:cubicBezTo>
                    <a:pt x="639" y="2145"/>
                    <a:pt x="620" y="2136"/>
                    <a:pt x="610" y="2155"/>
                  </a:cubicBezTo>
                  <a:cubicBezTo>
                    <a:pt x="601" y="2174"/>
                    <a:pt x="629" y="2193"/>
                    <a:pt x="639" y="2203"/>
                  </a:cubicBezTo>
                  <a:cubicBezTo>
                    <a:pt x="667" y="2222"/>
                    <a:pt x="658" y="2250"/>
                    <a:pt x="667" y="2279"/>
                  </a:cubicBezTo>
                  <a:cubicBezTo>
                    <a:pt x="667" y="2307"/>
                    <a:pt x="667" y="2374"/>
                    <a:pt x="696" y="2384"/>
                  </a:cubicBezTo>
                  <a:cubicBezTo>
                    <a:pt x="715" y="2393"/>
                    <a:pt x="715" y="2355"/>
                    <a:pt x="715" y="2346"/>
                  </a:cubicBezTo>
                  <a:cubicBezTo>
                    <a:pt x="715" y="2327"/>
                    <a:pt x="724" y="2298"/>
                    <a:pt x="724" y="2279"/>
                  </a:cubicBezTo>
                  <a:cubicBezTo>
                    <a:pt x="734" y="2222"/>
                    <a:pt x="734" y="2222"/>
                    <a:pt x="734" y="2222"/>
                  </a:cubicBezTo>
                  <a:close/>
                  <a:moveTo>
                    <a:pt x="677" y="2107"/>
                  </a:moveTo>
                  <a:lnTo>
                    <a:pt x="677" y="2107"/>
                  </a:lnTo>
                  <a:cubicBezTo>
                    <a:pt x="677" y="2088"/>
                    <a:pt x="696" y="2069"/>
                    <a:pt x="706" y="2060"/>
                  </a:cubicBezTo>
                  <a:cubicBezTo>
                    <a:pt x="715" y="2050"/>
                    <a:pt x="724" y="2031"/>
                    <a:pt x="734" y="2021"/>
                  </a:cubicBezTo>
                  <a:cubicBezTo>
                    <a:pt x="744" y="2012"/>
                    <a:pt x="763" y="2012"/>
                    <a:pt x="772" y="2002"/>
                  </a:cubicBezTo>
                  <a:cubicBezTo>
                    <a:pt x="782" y="1983"/>
                    <a:pt x="791" y="2002"/>
                    <a:pt x="791" y="2012"/>
                  </a:cubicBezTo>
                  <a:cubicBezTo>
                    <a:pt x="791" y="2040"/>
                    <a:pt x="782" y="2069"/>
                    <a:pt x="782" y="2107"/>
                  </a:cubicBezTo>
                  <a:cubicBezTo>
                    <a:pt x="782" y="2145"/>
                    <a:pt x="734" y="2155"/>
                    <a:pt x="706" y="2136"/>
                  </a:cubicBezTo>
                  <a:cubicBezTo>
                    <a:pt x="677" y="2107"/>
                    <a:pt x="677" y="2107"/>
                    <a:pt x="677" y="2107"/>
                  </a:cubicBezTo>
                  <a:close/>
                  <a:moveTo>
                    <a:pt x="219" y="343"/>
                  </a:moveTo>
                  <a:lnTo>
                    <a:pt x="219" y="343"/>
                  </a:lnTo>
                  <a:cubicBezTo>
                    <a:pt x="200" y="334"/>
                    <a:pt x="200" y="295"/>
                    <a:pt x="171" y="295"/>
                  </a:cubicBezTo>
                  <a:cubicBezTo>
                    <a:pt x="152" y="295"/>
                    <a:pt x="162" y="334"/>
                    <a:pt x="162" y="343"/>
                  </a:cubicBezTo>
                  <a:cubicBezTo>
                    <a:pt x="152" y="372"/>
                    <a:pt x="133" y="381"/>
                    <a:pt x="133" y="400"/>
                  </a:cubicBezTo>
                  <a:cubicBezTo>
                    <a:pt x="124" y="419"/>
                    <a:pt x="133" y="438"/>
                    <a:pt x="133" y="457"/>
                  </a:cubicBezTo>
                  <a:cubicBezTo>
                    <a:pt x="133" y="476"/>
                    <a:pt x="114" y="524"/>
                    <a:pt x="133" y="534"/>
                  </a:cubicBezTo>
                  <a:cubicBezTo>
                    <a:pt x="162" y="534"/>
                    <a:pt x="171" y="524"/>
                    <a:pt x="200" y="514"/>
                  </a:cubicBezTo>
                  <a:cubicBezTo>
                    <a:pt x="229" y="505"/>
                    <a:pt x="238" y="486"/>
                    <a:pt x="238" y="448"/>
                  </a:cubicBezTo>
                  <a:cubicBezTo>
                    <a:pt x="238" y="438"/>
                    <a:pt x="248" y="429"/>
                    <a:pt x="248" y="419"/>
                  </a:cubicBezTo>
                  <a:cubicBezTo>
                    <a:pt x="248" y="400"/>
                    <a:pt x="238" y="381"/>
                    <a:pt x="238" y="362"/>
                  </a:cubicBezTo>
                  <a:cubicBezTo>
                    <a:pt x="219" y="343"/>
                    <a:pt x="219" y="343"/>
                    <a:pt x="219" y="343"/>
                  </a:cubicBezTo>
                  <a:close/>
                  <a:moveTo>
                    <a:pt x="238" y="1983"/>
                  </a:moveTo>
                  <a:lnTo>
                    <a:pt x="238" y="1983"/>
                  </a:lnTo>
                  <a:cubicBezTo>
                    <a:pt x="286" y="1983"/>
                    <a:pt x="324" y="2088"/>
                    <a:pt x="362" y="2069"/>
                  </a:cubicBezTo>
                  <a:cubicBezTo>
                    <a:pt x="381" y="2069"/>
                    <a:pt x="381" y="2050"/>
                    <a:pt x="400" y="2050"/>
                  </a:cubicBezTo>
                  <a:cubicBezTo>
                    <a:pt x="419" y="2050"/>
                    <a:pt x="439" y="2060"/>
                    <a:pt x="457" y="2040"/>
                  </a:cubicBezTo>
                  <a:cubicBezTo>
                    <a:pt x="467" y="2031"/>
                    <a:pt x="486" y="1936"/>
                    <a:pt x="486" y="1926"/>
                  </a:cubicBezTo>
                  <a:cubicBezTo>
                    <a:pt x="477" y="1898"/>
                    <a:pt x="515" y="1869"/>
                    <a:pt x="505" y="1850"/>
                  </a:cubicBezTo>
                  <a:cubicBezTo>
                    <a:pt x="496" y="1821"/>
                    <a:pt x="467" y="1754"/>
                    <a:pt x="486" y="1735"/>
                  </a:cubicBezTo>
                  <a:cubicBezTo>
                    <a:pt x="505" y="1726"/>
                    <a:pt x="543" y="1735"/>
                    <a:pt x="553" y="1745"/>
                  </a:cubicBezTo>
                  <a:cubicBezTo>
                    <a:pt x="591" y="1754"/>
                    <a:pt x="639" y="1716"/>
                    <a:pt x="667" y="1697"/>
                  </a:cubicBezTo>
                  <a:cubicBezTo>
                    <a:pt x="696" y="1659"/>
                    <a:pt x="811" y="1621"/>
                    <a:pt x="839" y="1621"/>
                  </a:cubicBezTo>
                  <a:lnTo>
                    <a:pt x="839" y="1621"/>
                  </a:lnTo>
                  <a:cubicBezTo>
                    <a:pt x="839" y="1526"/>
                    <a:pt x="839" y="1526"/>
                    <a:pt x="839" y="1526"/>
                  </a:cubicBezTo>
                  <a:cubicBezTo>
                    <a:pt x="839" y="1506"/>
                    <a:pt x="839" y="1497"/>
                    <a:pt x="839" y="1478"/>
                  </a:cubicBezTo>
                  <a:cubicBezTo>
                    <a:pt x="849" y="1459"/>
                    <a:pt x="868" y="1430"/>
                    <a:pt x="868" y="1402"/>
                  </a:cubicBezTo>
                  <a:cubicBezTo>
                    <a:pt x="877" y="1373"/>
                    <a:pt x="868" y="1344"/>
                    <a:pt x="868" y="1316"/>
                  </a:cubicBezTo>
                  <a:cubicBezTo>
                    <a:pt x="877" y="1259"/>
                    <a:pt x="877" y="1259"/>
                    <a:pt x="877" y="1259"/>
                  </a:cubicBezTo>
                  <a:lnTo>
                    <a:pt x="877" y="1259"/>
                  </a:lnTo>
                  <a:cubicBezTo>
                    <a:pt x="849" y="1192"/>
                    <a:pt x="772" y="1163"/>
                    <a:pt x="715" y="1125"/>
                  </a:cubicBezTo>
                  <a:cubicBezTo>
                    <a:pt x="639" y="1077"/>
                    <a:pt x="724" y="1001"/>
                    <a:pt x="715" y="944"/>
                  </a:cubicBezTo>
                  <a:cubicBezTo>
                    <a:pt x="715" y="887"/>
                    <a:pt x="648" y="877"/>
                    <a:pt x="620" y="858"/>
                  </a:cubicBezTo>
                  <a:cubicBezTo>
                    <a:pt x="591" y="839"/>
                    <a:pt x="553" y="705"/>
                    <a:pt x="553" y="677"/>
                  </a:cubicBezTo>
                  <a:cubicBezTo>
                    <a:pt x="543" y="648"/>
                    <a:pt x="553" y="619"/>
                    <a:pt x="553" y="591"/>
                  </a:cubicBezTo>
                  <a:cubicBezTo>
                    <a:pt x="553" y="543"/>
                    <a:pt x="524" y="505"/>
                    <a:pt x="515" y="457"/>
                  </a:cubicBezTo>
                  <a:cubicBezTo>
                    <a:pt x="515" y="410"/>
                    <a:pt x="524" y="343"/>
                    <a:pt x="553" y="305"/>
                  </a:cubicBezTo>
                  <a:cubicBezTo>
                    <a:pt x="562" y="286"/>
                    <a:pt x="553" y="267"/>
                    <a:pt x="553" y="247"/>
                  </a:cubicBezTo>
                  <a:cubicBezTo>
                    <a:pt x="562" y="200"/>
                    <a:pt x="572" y="181"/>
                    <a:pt x="601" y="143"/>
                  </a:cubicBezTo>
                  <a:cubicBezTo>
                    <a:pt x="562" y="57"/>
                    <a:pt x="562" y="57"/>
                    <a:pt x="562" y="57"/>
                  </a:cubicBezTo>
                  <a:lnTo>
                    <a:pt x="562" y="57"/>
                  </a:lnTo>
                  <a:cubicBezTo>
                    <a:pt x="486" y="0"/>
                    <a:pt x="486" y="0"/>
                    <a:pt x="486" y="0"/>
                  </a:cubicBezTo>
                  <a:cubicBezTo>
                    <a:pt x="362" y="0"/>
                    <a:pt x="362" y="0"/>
                    <a:pt x="362" y="0"/>
                  </a:cubicBezTo>
                  <a:lnTo>
                    <a:pt x="362" y="0"/>
                  </a:lnTo>
                  <a:cubicBezTo>
                    <a:pt x="353" y="47"/>
                    <a:pt x="334" y="105"/>
                    <a:pt x="305" y="143"/>
                  </a:cubicBezTo>
                  <a:cubicBezTo>
                    <a:pt x="324" y="247"/>
                    <a:pt x="248" y="171"/>
                    <a:pt x="248" y="229"/>
                  </a:cubicBezTo>
                  <a:cubicBezTo>
                    <a:pt x="248" y="257"/>
                    <a:pt x="276" y="286"/>
                    <a:pt x="276" y="314"/>
                  </a:cubicBezTo>
                  <a:cubicBezTo>
                    <a:pt x="276" y="362"/>
                    <a:pt x="267" y="391"/>
                    <a:pt x="305" y="429"/>
                  </a:cubicBezTo>
                  <a:cubicBezTo>
                    <a:pt x="353" y="467"/>
                    <a:pt x="315" y="467"/>
                    <a:pt x="267" y="476"/>
                  </a:cubicBezTo>
                  <a:cubicBezTo>
                    <a:pt x="267" y="496"/>
                    <a:pt x="248" y="543"/>
                    <a:pt x="257" y="572"/>
                  </a:cubicBezTo>
                  <a:cubicBezTo>
                    <a:pt x="295" y="581"/>
                    <a:pt x="315" y="562"/>
                    <a:pt x="315" y="610"/>
                  </a:cubicBezTo>
                  <a:cubicBezTo>
                    <a:pt x="267" y="619"/>
                    <a:pt x="238" y="581"/>
                    <a:pt x="190" y="581"/>
                  </a:cubicBezTo>
                  <a:cubicBezTo>
                    <a:pt x="152" y="581"/>
                    <a:pt x="95" y="553"/>
                    <a:pt x="143" y="619"/>
                  </a:cubicBezTo>
                  <a:cubicBezTo>
                    <a:pt x="171" y="658"/>
                    <a:pt x="143" y="772"/>
                    <a:pt x="143" y="820"/>
                  </a:cubicBezTo>
                  <a:cubicBezTo>
                    <a:pt x="143" y="858"/>
                    <a:pt x="143" y="896"/>
                    <a:pt x="143" y="934"/>
                  </a:cubicBezTo>
                  <a:cubicBezTo>
                    <a:pt x="143" y="972"/>
                    <a:pt x="114" y="1010"/>
                    <a:pt x="105" y="1049"/>
                  </a:cubicBezTo>
                  <a:cubicBezTo>
                    <a:pt x="105" y="1115"/>
                    <a:pt x="114" y="1182"/>
                    <a:pt x="114" y="1239"/>
                  </a:cubicBezTo>
                  <a:cubicBezTo>
                    <a:pt x="114" y="1277"/>
                    <a:pt x="133" y="1335"/>
                    <a:pt x="124" y="1363"/>
                  </a:cubicBezTo>
                  <a:cubicBezTo>
                    <a:pt x="0" y="1287"/>
                    <a:pt x="86" y="1392"/>
                    <a:pt x="95" y="1468"/>
                  </a:cubicBezTo>
                  <a:cubicBezTo>
                    <a:pt x="105" y="1573"/>
                    <a:pt x="133" y="1669"/>
                    <a:pt x="171" y="1783"/>
                  </a:cubicBezTo>
                  <a:cubicBezTo>
                    <a:pt x="171" y="1840"/>
                    <a:pt x="190" y="1907"/>
                    <a:pt x="200" y="1964"/>
                  </a:cubicBezTo>
                  <a:lnTo>
                    <a:pt x="200" y="1974"/>
                  </a:lnTo>
                  <a:lnTo>
                    <a:pt x="238" y="1983"/>
                  </a:lnTo>
                  <a:close/>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07" name="Freeform 77"/>
            <p:cNvSpPr>
              <a:spLocks noChangeArrowheads="1"/>
            </p:cNvSpPr>
            <p:nvPr/>
          </p:nvSpPr>
          <p:spPr bwMode="auto">
            <a:xfrm>
              <a:off x="14517509" y="11430759"/>
              <a:ext cx="151066" cy="365646"/>
            </a:xfrm>
            <a:custGeom>
              <a:avLst/>
              <a:gdLst>
                <a:gd name="T0" fmla="*/ 95 w 306"/>
                <a:gd name="T1" fmla="*/ 9 h 735"/>
                <a:gd name="T2" fmla="*/ 95 w 306"/>
                <a:gd name="T3" fmla="*/ 9 h 735"/>
                <a:gd name="T4" fmla="*/ 57 w 306"/>
                <a:gd name="T5" fmla="*/ 0 h 735"/>
                <a:gd name="T6" fmla="*/ 57 w 306"/>
                <a:gd name="T7" fmla="*/ 0 h 735"/>
                <a:gd name="T8" fmla="*/ 47 w 306"/>
                <a:gd name="T9" fmla="*/ 133 h 735"/>
                <a:gd name="T10" fmla="*/ 19 w 306"/>
                <a:gd name="T11" fmla="*/ 257 h 735"/>
                <a:gd name="T12" fmla="*/ 19 w 306"/>
                <a:gd name="T13" fmla="*/ 458 h 735"/>
                <a:gd name="T14" fmla="*/ 28 w 306"/>
                <a:gd name="T15" fmla="*/ 505 h 735"/>
                <a:gd name="T16" fmla="*/ 47 w 306"/>
                <a:gd name="T17" fmla="*/ 581 h 735"/>
                <a:gd name="T18" fmla="*/ 95 w 306"/>
                <a:gd name="T19" fmla="*/ 705 h 735"/>
                <a:gd name="T20" fmla="*/ 162 w 306"/>
                <a:gd name="T21" fmla="*/ 629 h 735"/>
                <a:gd name="T22" fmla="*/ 219 w 306"/>
                <a:gd name="T23" fmla="*/ 591 h 735"/>
                <a:gd name="T24" fmla="*/ 257 w 306"/>
                <a:gd name="T25" fmla="*/ 524 h 735"/>
                <a:gd name="T26" fmla="*/ 238 w 306"/>
                <a:gd name="T27" fmla="*/ 410 h 735"/>
                <a:gd name="T28" fmla="*/ 257 w 306"/>
                <a:gd name="T29" fmla="*/ 362 h 735"/>
                <a:gd name="T30" fmla="*/ 286 w 306"/>
                <a:gd name="T31" fmla="*/ 286 h 735"/>
                <a:gd name="T32" fmla="*/ 286 w 306"/>
                <a:gd name="T33" fmla="*/ 191 h 735"/>
                <a:gd name="T34" fmla="*/ 210 w 306"/>
                <a:gd name="T35" fmla="*/ 162 h 735"/>
                <a:gd name="T36" fmla="*/ 181 w 306"/>
                <a:gd name="T37" fmla="*/ 124 h 735"/>
                <a:gd name="T38" fmla="*/ 95 w 306"/>
                <a:gd name="T39" fmla="*/ 9 h 7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06" h="735">
                  <a:moveTo>
                    <a:pt x="95" y="9"/>
                  </a:moveTo>
                  <a:lnTo>
                    <a:pt x="95" y="9"/>
                  </a:lnTo>
                  <a:cubicBezTo>
                    <a:pt x="57" y="0"/>
                    <a:pt x="57" y="0"/>
                    <a:pt x="57" y="0"/>
                  </a:cubicBezTo>
                  <a:lnTo>
                    <a:pt x="57" y="0"/>
                  </a:lnTo>
                  <a:cubicBezTo>
                    <a:pt x="67" y="47"/>
                    <a:pt x="47" y="86"/>
                    <a:pt x="47" y="133"/>
                  </a:cubicBezTo>
                  <a:cubicBezTo>
                    <a:pt x="9" y="162"/>
                    <a:pt x="19" y="209"/>
                    <a:pt x="19" y="257"/>
                  </a:cubicBezTo>
                  <a:cubicBezTo>
                    <a:pt x="19" y="458"/>
                    <a:pt x="19" y="458"/>
                    <a:pt x="19" y="458"/>
                  </a:cubicBezTo>
                  <a:cubicBezTo>
                    <a:pt x="28" y="467"/>
                    <a:pt x="38" y="496"/>
                    <a:pt x="28" y="505"/>
                  </a:cubicBezTo>
                  <a:cubicBezTo>
                    <a:pt x="0" y="543"/>
                    <a:pt x="38" y="562"/>
                    <a:pt x="47" y="581"/>
                  </a:cubicBezTo>
                  <a:cubicBezTo>
                    <a:pt x="57" y="600"/>
                    <a:pt x="57" y="734"/>
                    <a:pt x="95" y="705"/>
                  </a:cubicBezTo>
                  <a:cubicBezTo>
                    <a:pt x="124" y="686"/>
                    <a:pt x="105" y="600"/>
                    <a:pt x="162" y="629"/>
                  </a:cubicBezTo>
                  <a:cubicBezTo>
                    <a:pt x="200" y="639"/>
                    <a:pt x="219" y="620"/>
                    <a:pt x="219" y="591"/>
                  </a:cubicBezTo>
                  <a:cubicBezTo>
                    <a:pt x="229" y="572"/>
                    <a:pt x="248" y="543"/>
                    <a:pt x="257" y="524"/>
                  </a:cubicBezTo>
                  <a:cubicBezTo>
                    <a:pt x="276" y="477"/>
                    <a:pt x="248" y="458"/>
                    <a:pt x="238" y="410"/>
                  </a:cubicBezTo>
                  <a:cubicBezTo>
                    <a:pt x="229" y="391"/>
                    <a:pt x="248" y="381"/>
                    <a:pt x="257" y="362"/>
                  </a:cubicBezTo>
                  <a:cubicBezTo>
                    <a:pt x="267" y="343"/>
                    <a:pt x="276" y="305"/>
                    <a:pt x="286" y="286"/>
                  </a:cubicBezTo>
                  <a:cubicBezTo>
                    <a:pt x="286" y="295"/>
                    <a:pt x="305" y="181"/>
                    <a:pt x="286" y="191"/>
                  </a:cubicBezTo>
                  <a:cubicBezTo>
                    <a:pt x="248" y="200"/>
                    <a:pt x="238" y="191"/>
                    <a:pt x="210" y="162"/>
                  </a:cubicBezTo>
                  <a:cubicBezTo>
                    <a:pt x="200" y="152"/>
                    <a:pt x="191" y="124"/>
                    <a:pt x="181" y="124"/>
                  </a:cubicBezTo>
                  <a:cubicBezTo>
                    <a:pt x="143" y="114"/>
                    <a:pt x="95" y="47"/>
                    <a:pt x="95" y="9"/>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grpSp>
    </p:spTree>
    <p:extLst>
      <p:ext uri="{BB962C8B-B14F-4D97-AF65-F5344CB8AC3E}">
        <p14:creationId xmlns:p14="http://schemas.microsoft.com/office/powerpoint/2010/main" val="912318828"/>
      </p:ext>
    </p:extLst>
  </p:cSld>
  <p:clrMapOvr>
    <a:masterClrMapping/>
  </p:clrMapOvr>
  <mc:AlternateContent xmlns:mc="http://schemas.openxmlformats.org/markup-compatibility/2006" xmlns:p14="http://schemas.microsoft.com/office/powerpoint/2010/main">
    <mc:Choice Requires="p14">
      <p:transition p14:dur="0" advClick="0" advTm="1000"/>
    </mc:Choice>
    <mc:Fallback xmlns="">
      <p:transition advClick="0" advTm="1000"/>
    </mc:Fallback>
  </mc:AlternateContent>
  <p:timing>
    <p:tnLst>
      <p:par>
        <p:cTn id="1" dur="indefinite" restart="never" nodeType="tmRoot"/>
      </p:par>
    </p:tn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Rectangle 21"/>
          <p:cNvSpPr>
            <a:spLocks/>
          </p:cNvSpPr>
          <p:nvPr/>
        </p:nvSpPr>
        <p:spPr bwMode="auto">
          <a:xfrm>
            <a:off x="1800412" y="9575695"/>
            <a:ext cx="1984518" cy="3077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defTabSz="4572000"/>
            <a:r>
              <a:rPr lang="en-US" sz="2000" b="1" dirty="0" smtClean="0">
                <a:solidFill>
                  <a:schemeClr val="tx2">
                    <a:lumMod val="50000"/>
                  </a:schemeClr>
                </a:solidFill>
                <a:latin typeface="Montserrat Semi Bold" charset="0"/>
                <a:ea typeface="Montserrat Semi Bold" charset="0"/>
                <a:cs typeface="Montserrat Semi Bold" charset="0"/>
                <a:sym typeface="Bebas Neue" charset="0"/>
              </a:rPr>
              <a:t>BLACK PEOPLE</a:t>
            </a:r>
            <a:endParaRPr lang="en-US" sz="20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28" name="Rectangle 27"/>
          <p:cNvSpPr>
            <a:spLocks/>
          </p:cNvSpPr>
          <p:nvPr/>
        </p:nvSpPr>
        <p:spPr bwMode="auto">
          <a:xfrm>
            <a:off x="1800412" y="10566543"/>
            <a:ext cx="2372444" cy="3077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defTabSz="4572000"/>
            <a:r>
              <a:rPr lang="en-US" sz="2000" b="1" dirty="0" smtClean="0">
                <a:solidFill>
                  <a:schemeClr val="tx2">
                    <a:lumMod val="50000"/>
                  </a:schemeClr>
                </a:solidFill>
                <a:latin typeface="Montserrat Semi Bold" charset="0"/>
                <a:ea typeface="Montserrat Semi Bold" charset="0"/>
                <a:cs typeface="Montserrat Semi Bold" charset="0"/>
                <a:sym typeface="Bebas Neue" charset="0"/>
              </a:rPr>
              <a:t>HISPANIC PEOPLE</a:t>
            </a:r>
            <a:endParaRPr lang="en-US" sz="20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29" name="Rectangle 28"/>
          <p:cNvSpPr>
            <a:spLocks/>
          </p:cNvSpPr>
          <p:nvPr/>
        </p:nvSpPr>
        <p:spPr bwMode="auto">
          <a:xfrm>
            <a:off x="1800412" y="8588763"/>
            <a:ext cx="1981312" cy="3077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defTabSz="4572000"/>
            <a:r>
              <a:rPr lang="en-US" sz="2000" b="1" dirty="0" smtClean="0">
                <a:solidFill>
                  <a:schemeClr val="tx2">
                    <a:lumMod val="50000"/>
                  </a:schemeClr>
                </a:solidFill>
                <a:latin typeface="Montserrat Semi Bold" charset="0"/>
                <a:ea typeface="Montserrat Semi Bold" charset="0"/>
                <a:cs typeface="Montserrat Semi Bold" charset="0"/>
                <a:sym typeface="Bebas Neue" charset="0"/>
              </a:rPr>
              <a:t>WHITE PEOPLE</a:t>
            </a:r>
            <a:endParaRPr lang="en-US" sz="20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30" name="Rectangle 29"/>
          <p:cNvSpPr/>
          <p:nvPr/>
        </p:nvSpPr>
        <p:spPr>
          <a:xfrm>
            <a:off x="1822714" y="10227262"/>
            <a:ext cx="7177461" cy="45719"/>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sp>
        <p:nvSpPr>
          <p:cNvPr id="36" name="Rectangle 35"/>
          <p:cNvSpPr>
            <a:spLocks/>
          </p:cNvSpPr>
          <p:nvPr/>
        </p:nvSpPr>
        <p:spPr bwMode="auto">
          <a:xfrm>
            <a:off x="9403169" y="9167633"/>
            <a:ext cx="569067"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algn="r" defTabSz="4572000"/>
            <a:r>
              <a:rPr lang="en-US" sz="1800" b="1" dirty="0" smtClean="0">
                <a:solidFill>
                  <a:schemeClr val="tx2">
                    <a:lumMod val="50000"/>
                  </a:schemeClr>
                </a:solidFill>
                <a:latin typeface="Montserrat Semi Bold" charset="0"/>
                <a:ea typeface="Montserrat Semi Bold" charset="0"/>
                <a:cs typeface="Montserrat Semi Bold" charset="0"/>
                <a:sym typeface="Bebas Neue" charset="0"/>
              </a:rPr>
              <a:t>65 %</a:t>
            </a:r>
            <a:endParaRPr lang="en-US" sz="18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37" name="Rectangle 36"/>
          <p:cNvSpPr>
            <a:spLocks/>
          </p:cNvSpPr>
          <p:nvPr/>
        </p:nvSpPr>
        <p:spPr bwMode="auto">
          <a:xfrm>
            <a:off x="9402866" y="10156520"/>
            <a:ext cx="559449"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algn="r" defTabSz="4572000"/>
            <a:r>
              <a:rPr lang="en-US" sz="1800" b="1" dirty="0" smtClean="0">
                <a:solidFill>
                  <a:schemeClr val="tx2">
                    <a:lumMod val="50000"/>
                  </a:schemeClr>
                </a:solidFill>
                <a:latin typeface="Montserrat Semi Bold" charset="0"/>
                <a:ea typeface="Montserrat Semi Bold" charset="0"/>
                <a:cs typeface="Montserrat Semi Bold" charset="0"/>
                <a:sym typeface="Bebas Neue" charset="0"/>
              </a:rPr>
              <a:t>9</a:t>
            </a:r>
            <a:r>
              <a:rPr lang="en-US" sz="1800" b="1" dirty="0">
                <a:solidFill>
                  <a:schemeClr val="tx2">
                    <a:lumMod val="50000"/>
                  </a:schemeClr>
                </a:solidFill>
                <a:latin typeface="Montserrat Semi Bold" charset="0"/>
                <a:ea typeface="Montserrat Semi Bold" charset="0"/>
                <a:cs typeface="Montserrat Semi Bold" charset="0"/>
                <a:sym typeface="Bebas Neue" charset="0"/>
              </a:rPr>
              <a:t>3</a:t>
            </a:r>
            <a:r>
              <a:rPr lang="en-US" sz="1800" b="1" dirty="0" smtClean="0">
                <a:solidFill>
                  <a:schemeClr val="tx2">
                    <a:lumMod val="50000"/>
                  </a:schemeClr>
                </a:solidFill>
                <a:latin typeface="Montserrat Semi Bold" charset="0"/>
                <a:ea typeface="Montserrat Semi Bold" charset="0"/>
                <a:cs typeface="Montserrat Semi Bold" charset="0"/>
                <a:sym typeface="Bebas Neue" charset="0"/>
              </a:rPr>
              <a:t> %</a:t>
            </a:r>
            <a:endParaRPr lang="en-US" sz="18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38" name="Rectangle 37"/>
          <p:cNvSpPr/>
          <p:nvPr/>
        </p:nvSpPr>
        <p:spPr>
          <a:xfrm>
            <a:off x="1823273" y="10185383"/>
            <a:ext cx="4138441" cy="14906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sp>
        <p:nvSpPr>
          <p:cNvPr id="39" name="Rectangle 38"/>
          <p:cNvSpPr>
            <a:spLocks/>
          </p:cNvSpPr>
          <p:nvPr/>
        </p:nvSpPr>
        <p:spPr bwMode="auto">
          <a:xfrm>
            <a:off x="9401264" y="11147368"/>
            <a:ext cx="559449"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algn="r" defTabSz="4572000"/>
            <a:r>
              <a:rPr lang="en-US" sz="1800" b="1" dirty="0" smtClean="0">
                <a:solidFill>
                  <a:schemeClr val="tx2">
                    <a:lumMod val="50000"/>
                  </a:schemeClr>
                </a:solidFill>
                <a:latin typeface="Montserrat Semi Bold" charset="0"/>
                <a:ea typeface="Montserrat Semi Bold" charset="0"/>
                <a:cs typeface="Montserrat Semi Bold" charset="0"/>
                <a:sym typeface="Bebas Neue" charset="0"/>
              </a:rPr>
              <a:t>57 %</a:t>
            </a:r>
            <a:endParaRPr lang="en-US" sz="18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40" name="Subtitle 2"/>
          <p:cNvSpPr txBox="1">
            <a:spLocks/>
          </p:cNvSpPr>
          <p:nvPr/>
        </p:nvSpPr>
        <p:spPr>
          <a:xfrm>
            <a:off x="1558925" y="5311719"/>
            <a:ext cx="9162415" cy="2271458"/>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just">
              <a:lnSpc>
                <a:spcPts val="4040"/>
              </a:lnSpc>
            </a:pPr>
            <a:r>
              <a:rPr lang="en-US" dirty="0" smtClean="0">
                <a:solidFill>
                  <a:schemeClr val="tx1"/>
                </a:solidFill>
                <a:latin typeface="Poppins Light" charset="0"/>
                <a:ea typeface="Poppins Light" charset="0"/>
                <a:cs typeface="Poppins Light" charset="0"/>
              </a:rPr>
              <a:t>When </a:t>
            </a:r>
            <a:r>
              <a:rPr lang="en-US" dirty="0">
                <a:solidFill>
                  <a:schemeClr val="tx1"/>
                </a:solidFill>
                <a:latin typeface="Poppins Light" charset="0"/>
                <a:ea typeface="Poppins Light" charset="0"/>
                <a:cs typeface="Poppins Light" charset="0"/>
              </a:rPr>
              <a:t>selecting a typeface for body text, your primary concern should be readability. Don’t concern yourself with personality at this stage. I’m of the school of thought that believes that you’re better off mastering a few </a:t>
            </a:r>
            <a:r>
              <a:rPr lang="en-US" dirty="0" smtClean="0">
                <a:solidFill>
                  <a:schemeClr val="tx1"/>
                </a:solidFill>
                <a:latin typeface="Poppins Light" charset="0"/>
                <a:ea typeface="Poppins Light" charset="0"/>
                <a:cs typeface="Poppins Light" charset="0"/>
              </a:rPr>
              <a:t>typeface.</a:t>
            </a:r>
            <a:endParaRPr lang="en-US" dirty="0">
              <a:solidFill>
                <a:schemeClr val="tx1"/>
              </a:solidFill>
              <a:latin typeface="Poppins Light" charset="0"/>
              <a:ea typeface="Poppins Light" charset="0"/>
              <a:cs typeface="Poppins Light" charset="0"/>
            </a:endParaRPr>
          </a:p>
        </p:txBody>
      </p:sp>
      <p:sp>
        <p:nvSpPr>
          <p:cNvPr id="41" name="Rectangle 40"/>
          <p:cNvSpPr>
            <a:spLocks/>
          </p:cNvSpPr>
          <p:nvPr/>
        </p:nvSpPr>
        <p:spPr bwMode="auto">
          <a:xfrm>
            <a:off x="1799103" y="2408178"/>
            <a:ext cx="8736366" cy="20518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t" anchorCtr="0">
            <a:spAutoFit/>
          </a:bodyPr>
          <a:lstStyle/>
          <a:p>
            <a:pPr defTabSz="4572000">
              <a:lnSpc>
                <a:spcPts val="8000"/>
              </a:lnSpc>
            </a:pPr>
            <a:r>
              <a:rPr lang="en-US" sz="6000" b="1" spc="500" dirty="0" smtClean="0">
                <a:solidFill>
                  <a:schemeClr val="tx2">
                    <a:lumMod val="50000"/>
                  </a:schemeClr>
                </a:solidFill>
                <a:latin typeface="Poppins" charset="0"/>
                <a:ea typeface="Poppins" charset="0"/>
                <a:cs typeface="Poppins" charset="0"/>
                <a:sym typeface="Bebas Neue" charset="0"/>
              </a:rPr>
              <a:t>SOUTH EAST ASIA</a:t>
            </a:r>
          </a:p>
          <a:p>
            <a:pPr defTabSz="4572000">
              <a:lnSpc>
                <a:spcPts val="8000"/>
              </a:lnSpc>
            </a:pPr>
            <a:r>
              <a:rPr lang="en-US" sz="6000" b="1" spc="500" dirty="0" smtClean="0">
                <a:solidFill>
                  <a:schemeClr val="tx2">
                    <a:lumMod val="50000"/>
                  </a:schemeClr>
                </a:solidFill>
                <a:latin typeface="Poppins" charset="0"/>
                <a:ea typeface="Poppins" charset="0"/>
                <a:cs typeface="Poppins" charset="0"/>
                <a:sym typeface="Bebas Neue" charset="0"/>
              </a:rPr>
              <a:t>Fully Editable Map</a:t>
            </a:r>
          </a:p>
        </p:txBody>
      </p:sp>
      <p:sp>
        <p:nvSpPr>
          <p:cNvPr id="42" name="Rectangle 41"/>
          <p:cNvSpPr/>
          <p:nvPr/>
        </p:nvSpPr>
        <p:spPr>
          <a:xfrm>
            <a:off x="1800412" y="9267889"/>
            <a:ext cx="7177461" cy="45719"/>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sp>
        <p:nvSpPr>
          <p:cNvPr id="43" name="Rectangle 42"/>
          <p:cNvSpPr/>
          <p:nvPr/>
        </p:nvSpPr>
        <p:spPr>
          <a:xfrm>
            <a:off x="1822714" y="11229902"/>
            <a:ext cx="7177461" cy="45719"/>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sp>
        <p:nvSpPr>
          <p:cNvPr id="44" name="Rectangle 43"/>
          <p:cNvSpPr/>
          <p:nvPr/>
        </p:nvSpPr>
        <p:spPr>
          <a:xfrm>
            <a:off x="1800413" y="9212963"/>
            <a:ext cx="4658426" cy="14525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sp>
        <p:nvSpPr>
          <p:cNvPr id="45" name="Rectangle 44"/>
          <p:cNvSpPr/>
          <p:nvPr/>
        </p:nvSpPr>
        <p:spPr>
          <a:xfrm>
            <a:off x="1823274" y="11190741"/>
            <a:ext cx="4138444" cy="14525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grpSp>
        <p:nvGrpSpPr>
          <p:cNvPr id="16" name="Group 15"/>
          <p:cNvGrpSpPr/>
          <p:nvPr/>
        </p:nvGrpSpPr>
        <p:grpSpPr>
          <a:xfrm>
            <a:off x="12012794" y="2538966"/>
            <a:ext cx="10653531" cy="8768250"/>
            <a:chOff x="5819797" y="2331019"/>
            <a:chExt cx="12724949" cy="10473104"/>
          </a:xfrm>
          <a:solidFill>
            <a:schemeClr val="bg1">
              <a:lumMod val="85000"/>
            </a:schemeClr>
          </a:solidFill>
        </p:grpSpPr>
        <p:sp>
          <p:nvSpPr>
            <p:cNvPr id="17" name="Freeform 16"/>
            <p:cNvSpPr>
              <a:spLocks noChangeArrowheads="1"/>
            </p:cNvSpPr>
            <p:nvPr/>
          </p:nvSpPr>
          <p:spPr bwMode="auto">
            <a:xfrm>
              <a:off x="5819797" y="2331019"/>
              <a:ext cx="2235946" cy="4915218"/>
            </a:xfrm>
            <a:custGeom>
              <a:avLst/>
              <a:gdLst>
                <a:gd name="T0" fmla="*/ 2342 w 3310"/>
                <a:gd name="T1" fmla="*/ 7285 h 7286"/>
                <a:gd name="T2" fmla="*/ 2365 w 3310"/>
                <a:gd name="T3" fmla="*/ 7176 h 7286"/>
                <a:gd name="T4" fmla="*/ 2314 w 3310"/>
                <a:gd name="T5" fmla="*/ 6721 h 7286"/>
                <a:gd name="T6" fmla="*/ 2164 w 3310"/>
                <a:gd name="T7" fmla="*/ 6106 h 7286"/>
                <a:gd name="T8" fmla="*/ 1963 w 3310"/>
                <a:gd name="T9" fmla="*/ 5271 h 7286"/>
                <a:gd name="T10" fmla="*/ 1807 w 3310"/>
                <a:gd name="T11" fmla="*/ 4845 h 7286"/>
                <a:gd name="T12" fmla="*/ 1612 w 3310"/>
                <a:gd name="T13" fmla="*/ 4690 h 7286"/>
                <a:gd name="T14" fmla="*/ 1283 w 3310"/>
                <a:gd name="T15" fmla="*/ 5075 h 7286"/>
                <a:gd name="T16" fmla="*/ 904 w 3310"/>
                <a:gd name="T17" fmla="*/ 5121 h 7286"/>
                <a:gd name="T18" fmla="*/ 748 w 3310"/>
                <a:gd name="T19" fmla="*/ 4914 h 7286"/>
                <a:gd name="T20" fmla="*/ 800 w 3310"/>
                <a:gd name="T21" fmla="*/ 4287 h 7286"/>
                <a:gd name="T22" fmla="*/ 363 w 3310"/>
                <a:gd name="T23" fmla="*/ 3504 h 7286"/>
                <a:gd name="T24" fmla="*/ 0 w 3310"/>
                <a:gd name="T25" fmla="*/ 3119 h 7286"/>
                <a:gd name="T26" fmla="*/ 138 w 3310"/>
                <a:gd name="T27" fmla="*/ 3009 h 7286"/>
                <a:gd name="T28" fmla="*/ 305 w 3310"/>
                <a:gd name="T29" fmla="*/ 2716 h 7286"/>
                <a:gd name="T30" fmla="*/ 415 w 3310"/>
                <a:gd name="T31" fmla="*/ 2307 h 7286"/>
                <a:gd name="T32" fmla="*/ 489 w 3310"/>
                <a:gd name="T33" fmla="*/ 1922 h 7286"/>
                <a:gd name="T34" fmla="*/ 794 w 3310"/>
                <a:gd name="T35" fmla="*/ 1939 h 7286"/>
                <a:gd name="T36" fmla="*/ 932 w 3310"/>
                <a:gd name="T37" fmla="*/ 1467 h 7286"/>
                <a:gd name="T38" fmla="*/ 1042 w 3310"/>
                <a:gd name="T39" fmla="*/ 990 h 7286"/>
                <a:gd name="T40" fmla="*/ 1301 w 3310"/>
                <a:gd name="T41" fmla="*/ 685 h 7286"/>
                <a:gd name="T42" fmla="*/ 1617 w 3310"/>
                <a:gd name="T43" fmla="*/ 546 h 7286"/>
                <a:gd name="T44" fmla="*/ 1790 w 3310"/>
                <a:gd name="T45" fmla="*/ 546 h 7286"/>
                <a:gd name="T46" fmla="*/ 1755 w 3310"/>
                <a:gd name="T47" fmla="*/ 288 h 7286"/>
                <a:gd name="T48" fmla="*/ 1848 w 3310"/>
                <a:gd name="T49" fmla="*/ 103 h 7286"/>
                <a:gd name="T50" fmla="*/ 1842 w 3310"/>
                <a:gd name="T51" fmla="*/ 103 h 7286"/>
                <a:gd name="T52" fmla="*/ 1905 w 3310"/>
                <a:gd name="T53" fmla="*/ 69 h 7286"/>
                <a:gd name="T54" fmla="*/ 2164 w 3310"/>
                <a:gd name="T55" fmla="*/ 178 h 7286"/>
                <a:gd name="T56" fmla="*/ 2250 w 3310"/>
                <a:gd name="T57" fmla="*/ 391 h 7286"/>
                <a:gd name="T58" fmla="*/ 2406 w 3310"/>
                <a:gd name="T59" fmla="*/ 581 h 7286"/>
                <a:gd name="T60" fmla="*/ 2308 w 3310"/>
                <a:gd name="T61" fmla="*/ 1145 h 7286"/>
                <a:gd name="T62" fmla="*/ 1991 w 3310"/>
                <a:gd name="T63" fmla="*/ 1686 h 7286"/>
                <a:gd name="T64" fmla="*/ 2060 w 3310"/>
                <a:gd name="T65" fmla="*/ 1876 h 7286"/>
                <a:gd name="T66" fmla="*/ 2411 w 3310"/>
                <a:gd name="T67" fmla="*/ 1945 h 7286"/>
                <a:gd name="T68" fmla="*/ 2532 w 3310"/>
                <a:gd name="T69" fmla="*/ 2261 h 7286"/>
                <a:gd name="T70" fmla="*/ 2682 w 3310"/>
                <a:gd name="T71" fmla="*/ 2434 h 7286"/>
                <a:gd name="T72" fmla="*/ 2682 w 3310"/>
                <a:gd name="T73" fmla="*/ 2693 h 7286"/>
                <a:gd name="T74" fmla="*/ 2895 w 3310"/>
                <a:gd name="T75" fmla="*/ 2797 h 7286"/>
                <a:gd name="T76" fmla="*/ 3137 w 3310"/>
                <a:gd name="T77" fmla="*/ 2923 h 7286"/>
                <a:gd name="T78" fmla="*/ 3309 w 3310"/>
                <a:gd name="T79" fmla="*/ 2889 h 7286"/>
                <a:gd name="T80" fmla="*/ 3298 w 3310"/>
                <a:gd name="T81" fmla="*/ 2889 h 7286"/>
                <a:gd name="T82" fmla="*/ 3102 w 3310"/>
                <a:gd name="T83" fmla="*/ 3205 h 7286"/>
                <a:gd name="T84" fmla="*/ 2901 w 3310"/>
                <a:gd name="T85" fmla="*/ 3378 h 7286"/>
                <a:gd name="T86" fmla="*/ 2550 w 3310"/>
                <a:gd name="T87" fmla="*/ 3574 h 7286"/>
                <a:gd name="T88" fmla="*/ 2262 w 3310"/>
                <a:gd name="T89" fmla="*/ 3666 h 7286"/>
                <a:gd name="T90" fmla="*/ 2049 w 3310"/>
                <a:gd name="T91" fmla="*/ 3786 h 7286"/>
                <a:gd name="T92" fmla="*/ 1974 w 3310"/>
                <a:gd name="T93" fmla="*/ 4396 h 7286"/>
                <a:gd name="T94" fmla="*/ 2262 w 3310"/>
                <a:gd name="T95" fmla="*/ 4753 h 7286"/>
                <a:gd name="T96" fmla="*/ 2337 w 3310"/>
                <a:gd name="T97" fmla="*/ 5012 h 7286"/>
                <a:gd name="T98" fmla="*/ 2325 w 3310"/>
                <a:gd name="T99" fmla="*/ 5196 h 7286"/>
                <a:gd name="T100" fmla="*/ 2262 w 3310"/>
                <a:gd name="T101" fmla="*/ 5467 h 7286"/>
                <a:gd name="T102" fmla="*/ 2400 w 3310"/>
                <a:gd name="T103" fmla="*/ 5881 h 7286"/>
                <a:gd name="T104" fmla="*/ 2550 w 3310"/>
                <a:gd name="T105" fmla="*/ 6353 h 7286"/>
                <a:gd name="T106" fmla="*/ 2676 w 3310"/>
                <a:gd name="T107" fmla="*/ 6646 h 7286"/>
                <a:gd name="T108" fmla="*/ 2356 w 3310"/>
                <a:gd name="T109" fmla="*/ 7285 h 7286"/>
                <a:gd name="T110" fmla="*/ 2342 w 3310"/>
                <a:gd name="T111" fmla="*/ 7285 h 7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310" h="7286">
                  <a:moveTo>
                    <a:pt x="2342" y="7285"/>
                  </a:moveTo>
                  <a:cubicBezTo>
                    <a:pt x="2348" y="7239"/>
                    <a:pt x="2360" y="7205"/>
                    <a:pt x="2365" y="7176"/>
                  </a:cubicBezTo>
                  <a:cubicBezTo>
                    <a:pt x="2400" y="7044"/>
                    <a:pt x="2268" y="6842"/>
                    <a:pt x="2314" y="6721"/>
                  </a:cubicBezTo>
                  <a:cubicBezTo>
                    <a:pt x="2360" y="6600"/>
                    <a:pt x="2331" y="6261"/>
                    <a:pt x="2164" y="6106"/>
                  </a:cubicBezTo>
                  <a:cubicBezTo>
                    <a:pt x="1997" y="5956"/>
                    <a:pt x="1980" y="5467"/>
                    <a:pt x="1963" y="5271"/>
                  </a:cubicBezTo>
                  <a:cubicBezTo>
                    <a:pt x="1945" y="5075"/>
                    <a:pt x="1888" y="4926"/>
                    <a:pt x="1807" y="4845"/>
                  </a:cubicBezTo>
                  <a:cubicBezTo>
                    <a:pt x="1732" y="4765"/>
                    <a:pt x="1640" y="4535"/>
                    <a:pt x="1612" y="4690"/>
                  </a:cubicBezTo>
                  <a:cubicBezTo>
                    <a:pt x="1583" y="4845"/>
                    <a:pt x="1381" y="4943"/>
                    <a:pt x="1283" y="5075"/>
                  </a:cubicBezTo>
                  <a:cubicBezTo>
                    <a:pt x="1186" y="5214"/>
                    <a:pt x="1036" y="5191"/>
                    <a:pt x="904" y="5121"/>
                  </a:cubicBezTo>
                  <a:cubicBezTo>
                    <a:pt x="777" y="5052"/>
                    <a:pt x="668" y="5047"/>
                    <a:pt x="748" y="4914"/>
                  </a:cubicBezTo>
                  <a:cubicBezTo>
                    <a:pt x="823" y="4776"/>
                    <a:pt x="869" y="4529"/>
                    <a:pt x="800" y="4287"/>
                  </a:cubicBezTo>
                  <a:cubicBezTo>
                    <a:pt x="737" y="4045"/>
                    <a:pt x="587" y="3597"/>
                    <a:pt x="363" y="3504"/>
                  </a:cubicBezTo>
                  <a:cubicBezTo>
                    <a:pt x="213" y="3441"/>
                    <a:pt x="75" y="3274"/>
                    <a:pt x="0" y="3119"/>
                  </a:cubicBezTo>
                  <a:cubicBezTo>
                    <a:pt x="63" y="3061"/>
                    <a:pt x="138" y="3009"/>
                    <a:pt x="138" y="3009"/>
                  </a:cubicBezTo>
                  <a:cubicBezTo>
                    <a:pt x="138" y="3009"/>
                    <a:pt x="213" y="2716"/>
                    <a:pt x="305" y="2716"/>
                  </a:cubicBezTo>
                  <a:cubicBezTo>
                    <a:pt x="397" y="2716"/>
                    <a:pt x="351" y="2400"/>
                    <a:pt x="415" y="2307"/>
                  </a:cubicBezTo>
                  <a:cubicBezTo>
                    <a:pt x="472" y="2215"/>
                    <a:pt x="443" y="1922"/>
                    <a:pt x="489" y="1922"/>
                  </a:cubicBezTo>
                  <a:cubicBezTo>
                    <a:pt x="535" y="1922"/>
                    <a:pt x="812" y="2014"/>
                    <a:pt x="794" y="1939"/>
                  </a:cubicBezTo>
                  <a:cubicBezTo>
                    <a:pt x="777" y="1864"/>
                    <a:pt x="961" y="1605"/>
                    <a:pt x="932" y="1467"/>
                  </a:cubicBezTo>
                  <a:cubicBezTo>
                    <a:pt x="904" y="1329"/>
                    <a:pt x="1042" y="1162"/>
                    <a:pt x="1042" y="990"/>
                  </a:cubicBezTo>
                  <a:cubicBezTo>
                    <a:pt x="1042" y="823"/>
                    <a:pt x="1191" y="777"/>
                    <a:pt x="1301" y="685"/>
                  </a:cubicBezTo>
                  <a:cubicBezTo>
                    <a:pt x="1404" y="592"/>
                    <a:pt x="1589" y="472"/>
                    <a:pt x="1617" y="546"/>
                  </a:cubicBezTo>
                  <a:cubicBezTo>
                    <a:pt x="1652" y="627"/>
                    <a:pt x="1882" y="685"/>
                    <a:pt x="1790" y="546"/>
                  </a:cubicBezTo>
                  <a:cubicBezTo>
                    <a:pt x="1698" y="414"/>
                    <a:pt x="1698" y="322"/>
                    <a:pt x="1755" y="288"/>
                  </a:cubicBezTo>
                  <a:cubicBezTo>
                    <a:pt x="1819" y="259"/>
                    <a:pt x="1848" y="103"/>
                    <a:pt x="1848" y="103"/>
                  </a:cubicBezTo>
                  <a:lnTo>
                    <a:pt x="1842" y="103"/>
                  </a:lnTo>
                  <a:cubicBezTo>
                    <a:pt x="1871" y="92"/>
                    <a:pt x="1894" y="75"/>
                    <a:pt x="1905" y="69"/>
                  </a:cubicBezTo>
                  <a:cubicBezTo>
                    <a:pt x="2003" y="0"/>
                    <a:pt x="2164" y="75"/>
                    <a:pt x="2164" y="178"/>
                  </a:cubicBezTo>
                  <a:cubicBezTo>
                    <a:pt x="2164" y="282"/>
                    <a:pt x="2176" y="391"/>
                    <a:pt x="2250" y="391"/>
                  </a:cubicBezTo>
                  <a:cubicBezTo>
                    <a:pt x="2325" y="391"/>
                    <a:pt x="2406" y="391"/>
                    <a:pt x="2406" y="581"/>
                  </a:cubicBezTo>
                  <a:cubicBezTo>
                    <a:pt x="2406" y="771"/>
                    <a:pt x="2475" y="984"/>
                    <a:pt x="2308" y="1145"/>
                  </a:cubicBezTo>
                  <a:cubicBezTo>
                    <a:pt x="2147" y="1312"/>
                    <a:pt x="1957" y="1600"/>
                    <a:pt x="1991" y="1686"/>
                  </a:cubicBezTo>
                  <a:cubicBezTo>
                    <a:pt x="2026" y="1772"/>
                    <a:pt x="1940" y="1939"/>
                    <a:pt x="2060" y="1876"/>
                  </a:cubicBezTo>
                  <a:cubicBezTo>
                    <a:pt x="2181" y="1818"/>
                    <a:pt x="2457" y="1876"/>
                    <a:pt x="2411" y="1945"/>
                  </a:cubicBezTo>
                  <a:cubicBezTo>
                    <a:pt x="2371" y="2014"/>
                    <a:pt x="2423" y="2256"/>
                    <a:pt x="2532" y="2261"/>
                  </a:cubicBezTo>
                  <a:cubicBezTo>
                    <a:pt x="2647" y="2273"/>
                    <a:pt x="2717" y="2330"/>
                    <a:pt x="2682" y="2434"/>
                  </a:cubicBezTo>
                  <a:cubicBezTo>
                    <a:pt x="2647" y="2538"/>
                    <a:pt x="2584" y="2693"/>
                    <a:pt x="2682" y="2693"/>
                  </a:cubicBezTo>
                  <a:cubicBezTo>
                    <a:pt x="2774" y="2693"/>
                    <a:pt x="2912" y="2693"/>
                    <a:pt x="2895" y="2797"/>
                  </a:cubicBezTo>
                  <a:cubicBezTo>
                    <a:pt x="2878" y="2900"/>
                    <a:pt x="2964" y="2992"/>
                    <a:pt x="3137" y="2923"/>
                  </a:cubicBezTo>
                  <a:cubicBezTo>
                    <a:pt x="3234" y="2883"/>
                    <a:pt x="3286" y="2848"/>
                    <a:pt x="3309" y="2889"/>
                  </a:cubicBezTo>
                  <a:lnTo>
                    <a:pt x="3298" y="2889"/>
                  </a:lnTo>
                  <a:cubicBezTo>
                    <a:pt x="3298" y="2889"/>
                    <a:pt x="3102" y="3113"/>
                    <a:pt x="3102" y="3205"/>
                  </a:cubicBezTo>
                  <a:cubicBezTo>
                    <a:pt x="3102" y="3297"/>
                    <a:pt x="2935" y="3297"/>
                    <a:pt x="2901" y="3378"/>
                  </a:cubicBezTo>
                  <a:cubicBezTo>
                    <a:pt x="2872" y="3453"/>
                    <a:pt x="2613" y="3470"/>
                    <a:pt x="2550" y="3574"/>
                  </a:cubicBezTo>
                  <a:cubicBezTo>
                    <a:pt x="2492" y="3683"/>
                    <a:pt x="2308" y="3666"/>
                    <a:pt x="2262" y="3666"/>
                  </a:cubicBezTo>
                  <a:cubicBezTo>
                    <a:pt x="2216" y="3666"/>
                    <a:pt x="2060" y="3683"/>
                    <a:pt x="2049" y="3786"/>
                  </a:cubicBezTo>
                  <a:cubicBezTo>
                    <a:pt x="2032" y="3896"/>
                    <a:pt x="1974" y="4322"/>
                    <a:pt x="1974" y="4396"/>
                  </a:cubicBezTo>
                  <a:cubicBezTo>
                    <a:pt x="1974" y="4477"/>
                    <a:pt x="2187" y="4719"/>
                    <a:pt x="2262" y="4753"/>
                  </a:cubicBezTo>
                  <a:cubicBezTo>
                    <a:pt x="2337" y="4782"/>
                    <a:pt x="2245" y="4966"/>
                    <a:pt x="2337" y="5012"/>
                  </a:cubicBezTo>
                  <a:cubicBezTo>
                    <a:pt x="2429" y="5058"/>
                    <a:pt x="2371" y="5208"/>
                    <a:pt x="2325" y="5196"/>
                  </a:cubicBezTo>
                  <a:cubicBezTo>
                    <a:pt x="2279" y="5179"/>
                    <a:pt x="2354" y="5392"/>
                    <a:pt x="2262" y="5467"/>
                  </a:cubicBezTo>
                  <a:cubicBezTo>
                    <a:pt x="2170" y="5547"/>
                    <a:pt x="2245" y="5743"/>
                    <a:pt x="2400" y="5881"/>
                  </a:cubicBezTo>
                  <a:cubicBezTo>
                    <a:pt x="2550" y="6019"/>
                    <a:pt x="2550" y="6232"/>
                    <a:pt x="2550" y="6353"/>
                  </a:cubicBezTo>
                  <a:cubicBezTo>
                    <a:pt x="2550" y="6480"/>
                    <a:pt x="2676" y="6491"/>
                    <a:pt x="2676" y="6646"/>
                  </a:cubicBezTo>
                  <a:cubicBezTo>
                    <a:pt x="2676" y="6646"/>
                    <a:pt x="2503" y="7267"/>
                    <a:pt x="2356" y="7285"/>
                  </a:cubicBezTo>
                  <a:lnTo>
                    <a:pt x="2342" y="7285"/>
                  </a:lnTo>
                </a:path>
              </a:pathLst>
            </a:custGeom>
            <a:grpFill/>
            <a:ln w="28575" cap="flat" cmpd="sng">
              <a:solidFill>
                <a:schemeClr val="bg1"/>
              </a:solidFill>
              <a:round/>
              <a:headEnd/>
              <a:tailEnd/>
            </a:ln>
            <a:effectLst/>
          </p:spPr>
          <p:txBody>
            <a:bodyPr wrap="none" lIns="121853" tIns="60926" rIns="121853" bIns="60926" anchor="ctr"/>
            <a:lstStyle/>
            <a:p>
              <a:endParaRPr lang="en-US">
                <a:latin typeface="Poppins Light" charset="0"/>
              </a:endParaRPr>
            </a:p>
          </p:txBody>
        </p:sp>
        <p:sp>
          <p:nvSpPr>
            <p:cNvPr id="18" name="Freeform 4"/>
            <p:cNvSpPr>
              <a:spLocks noChangeArrowheads="1"/>
            </p:cNvSpPr>
            <p:nvPr/>
          </p:nvSpPr>
          <p:spPr bwMode="auto">
            <a:xfrm>
              <a:off x="8338587" y="3812727"/>
              <a:ext cx="1890581" cy="3957166"/>
            </a:xfrm>
            <a:custGeom>
              <a:avLst/>
              <a:gdLst>
                <a:gd name="T0" fmla="*/ 1291 w 2799"/>
                <a:gd name="T1" fmla="*/ 0 h 5866"/>
                <a:gd name="T2" fmla="*/ 1295 w 2799"/>
                <a:gd name="T3" fmla="*/ 3 h 5866"/>
                <a:gd name="T4" fmla="*/ 1618 w 2799"/>
                <a:gd name="T5" fmla="*/ 170 h 5866"/>
                <a:gd name="T6" fmla="*/ 1727 w 2799"/>
                <a:gd name="T7" fmla="*/ 400 h 5866"/>
                <a:gd name="T8" fmla="*/ 2107 w 2799"/>
                <a:gd name="T9" fmla="*/ 694 h 5866"/>
                <a:gd name="T10" fmla="*/ 2187 w 2799"/>
                <a:gd name="T11" fmla="*/ 757 h 5866"/>
                <a:gd name="T12" fmla="*/ 2153 w 2799"/>
                <a:gd name="T13" fmla="*/ 786 h 5866"/>
                <a:gd name="T14" fmla="*/ 1853 w 2799"/>
                <a:gd name="T15" fmla="*/ 981 h 5866"/>
                <a:gd name="T16" fmla="*/ 1704 w 2799"/>
                <a:gd name="T17" fmla="*/ 1212 h 5866"/>
                <a:gd name="T18" fmla="*/ 1428 w 2799"/>
                <a:gd name="T19" fmla="*/ 1551 h 5866"/>
                <a:gd name="T20" fmla="*/ 1525 w 2799"/>
                <a:gd name="T21" fmla="*/ 2075 h 5866"/>
                <a:gd name="T22" fmla="*/ 1698 w 2799"/>
                <a:gd name="T23" fmla="*/ 2374 h 5866"/>
                <a:gd name="T24" fmla="*/ 2320 w 2799"/>
                <a:gd name="T25" fmla="*/ 2898 h 5866"/>
                <a:gd name="T26" fmla="*/ 2688 w 2799"/>
                <a:gd name="T27" fmla="*/ 3508 h 5866"/>
                <a:gd name="T28" fmla="*/ 2798 w 2799"/>
                <a:gd name="T29" fmla="*/ 4125 h 5866"/>
                <a:gd name="T30" fmla="*/ 2798 w 2799"/>
                <a:gd name="T31" fmla="*/ 4263 h 5866"/>
                <a:gd name="T32" fmla="*/ 2780 w 2799"/>
                <a:gd name="T33" fmla="*/ 4405 h 5866"/>
                <a:gd name="T34" fmla="*/ 2475 w 2799"/>
                <a:gd name="T35" fmla="*/ 4918 h 5866"/>
                <a:gd name="T36" fmla="*/ 1951 w 2799"/>
                <a:gd name="T37" fmla="*/ 5171 h 5866"/>
                <a:gd name="T38" fmla="*/ 1710 w 2799"/>
                <a:gd name="T39" fmla="*/ 5211 h 5866"/>
                <a:gd name="T40" fmla="*/ 1606 w 2799"/>
                <a:gd name="T41" fmla="*/ 5418 h 5866"/>
                <a:gd name="T42" fmla="*/ 1514 w 2799"/>
                <a:gd name="T43" fmla="*/ 5568 h 5866"/>
                <a:gd name="T44" fmla="*/ 1163 w 2799"/>
                <a:gd name="T45" fmla="*/ 5832 h 5866"/>
                <a:gd name="T46" fmla="*/ 1113 w 2799"/>
                <a:gd name="T47" fmla="*/ 5865 h 5866"/>
                <a:gd name="T48" fmla="*/ 1081 w 2799"/>
                <a:gd name="T49" fmla="*/ 5865 h 5866"/>
                <a:gd name="T50" fmla="*/ 973 w 2799"/>
                <a:gd name="T51" fmla="*/ 5682 h 5866"/>
                <a:gd name="T52" fmla="*/ 1076 w 2799"/>
                <a:gd name="T53" fmla="*/ 5343 h 5866"/>
                <a:gd name="T54" fmla="*/ 910 w 2799"/>
                <a:gd name="T55" fmla="*/ 5211 h 5866"/>
                <a:gd name="T56" fmla="*/ 1146 w 2799"/>
                <a:gd name="T57" fmla="*/ 5027 h 5866"/>
                <a:gd name="T58" fmla="*/ 1589 w 2799"/>
                <a:gd name="T59" fmla="*/ 5027 h 5866"/>
                <a:gd name="T60" fmla="*/ 1589 w 2799"/>
                <a:gd name="T61" fmla="*/ 4682 h 5866"/>
                <a:gd name="T62" fmla="*/ 1928 w 2799"/>
                <a:gd name="T63" fmla="*/ 4463 h 5866"/>
                <a:gd name="T64" fmla="*/ 2199 w 2799"/>
                <a:gd name="T65" fmla="*/ 4020 h 5866"/>
                <a:gd name="T66" fmla="*/ 2078 w 2799"/>
                <a:gd name="T67" fmla="*/ 3387 h 5866"/>
                <a:gd name="T68" fmla="*/ 2003 w 2799"/>
                <a:gd name="T69" fmla="*/ 2990 h 5866"/>
                <a:gd name="T70" fmla="*/ 1687 w 2799"/>
                <a:gd name="T71" fmla="*/ 2696 h 5866"/>
                <a:gd name="T72" fmla="*/ 1364 w 2799"/>
                <a:gd name="T73" fmla="*/ 2282 h 5866"/>
                <a:gd name="T74" fmla="*/ 1169 w 2799"/>
                <a:gd name="T75" fmla="*/ 1937 h 5866"/>
                <a:gd name="T76" fmla="*/ 754 w 2799"/>
                <a:gd name="T77" fmla="*/ 1568 h 5866"/>
                <a:gd name="T78" fmla="*/ 1048 w 2799"/>
                <a:gd name="T79" fmla="*/ 1396 h 5866"/>
                <a:gd name="T80" fmla="*/ 927 w 2799"/>
                <a:gd name="T81" fmla="*/ 1102 h 5866"/>
                <a:gd name="T82" fmla="*/ 656 w 2799"/>
                <a:gd name="T83" fmla="*/ 1033 h 5866"/>
                <a:gd name="T84" fmla="*/ 334 w 2799"/>
                <a:gd name="T85" fmla="*/ 860 h 5866"/>
                <a:gd name="T86" fmla="*/ 139 w 2799"/>
                <a:gd name="T87" fmla="*/ 567 h 5866"/>
                <a:gd name="T88" fmla="*/ 0 w 2799"/>
                <a:gd name="T89" fmla="*/ 360 h 5866"/>
                <a:gd name="T90" fmla="*/ 104 w 2799"/>
                <a:gd name="T91" fmla="*/ 279 h 5866"/>
                <a:gd name="T92" fmla="*/ 397 w 2799"/>
                <a:gd name="T93" fmla="*/ 251 h 5866"/>
                <a:gd name="T94" fmla="*/ 731 w 2799"/>
                <a:gd name="T95" fmla="*/ 251 h 5866"/>
                <a:gd name="T96" fmla="*/ 990 w 2799"/>
                <a:gd name="T97" fmla="*/ 205 h 5866"/>
                <a:gd name="T98" fmla="*/ 1238 w 2799"/>
                <a:gd name="T99" fmla="*/ 0 h 5866"/>
                <a:gd name="T100" fmla="*/ 1291 w 2799"/>
                <a:gd name="T101" fmla="*/ 0 h 58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799" h="5866">
                  <a:moveTo>
                    <a:pt x="1291" y="0"/>
                  </a:moveTo>
                  <a:cubicBezTo>
                    <a:pt x="1293" y="1"/>
                    <a:pt x="1294" y="2"/>
                    <a:pt x="1295" y="3"/>
                  </a:cubicBezTo>
                  <a:cubicBezTo>
                    <a:pt x="1341" y="49"/>
                    <a:pt x="1376" y="141"/>
                    <a:pt x="1618" y="170"/>
                  </a:cubicBezTo>
                  <a:cubicBezTo>
                    <a:pt x="1865" y="205"/>
                    <a:pt x="1727" y="325"/>
                    <a:pt x="1727" y="400"/>
                  </a:cubicBezTo>
                  <a:cubicBezTo>
                    <a:pt x="1727" y="475"/>
                    <a:pt x="2003" y="676"/>
                    <a:pt x="2107" y="694"/>
                  </a:cubicBezTo>
                  <a:cubicBezTo>
                    <a:pt x="2130" y="694"/>
                    <a:pt x="2153" y="717"/>
                    <a:pt x="2187" y="757"/>
                  </a:cubicBezTo>
                  <a:cubicBezTo>
                    <a:pt x="2176" y="763"/>
                    <a:pt x="2164" y="768"/>
                    <a:pt x="2153" y="786"/>
                  </a:cubicBezTo>
                  <a:cubicBezTo>
                    <a:pt x="2095" y="872"/>
                    <a:pt x="1974" y="976"/>
                    <a:pt x="1853" y="981"/>
                  </a:cubicBezTo>
                  <a:cubicBezTo>
                    <a:pt x="1727" y="987"/>
                    <a:pt x="1698" y="1091"/>
                    <a:pt x="1704" y="1212"/>
                  </a:cubicBezTo>
                  <a:cubicBezTo>
                    <a:pt x="1710" y="1332"/>
                    <a:pt x="1456" y="1373"/>
                    <a:pt x="1428" y="1551"/>
                  </a:cubicBezTo>
                  <a:cubicBezTo>
                    <a:pt x="1399" y="1730"/>
                    <a:pt x="1410" y="1977"/>
                    <a:pt x="1525" y="2075"/>
                  </a:cubicBezTo>
                  <a:cubicBezTo>
                    <a:pt x="1641" y="2173"/>
                    <a:pt x="1618" y="2299"/>
                    <a:pt x="1698" y="2374"/>
                  </a:cubicBezTo>
                  <a:cubicBezTo>
                    <a:pt x="1779" y="2449"/>
                    <a:pt x="2222" y="2903"/>
                    <a:pt x="2320" y="2898"/>
                  </a:cubicBezTo>
                  <a:cubicBezTo>
                    <a:pt x="2418" y="2892"/>
                    <a:pt x="2682" y="3398"/>
                    <a:pt x="2688" y="3508"/>
                  </a:cubicBezTo>
                  <a:cubicBezTo>
                    <a:pt x="2692" y="3589"/>
                    <a:pt x="2783" y="3848"/>
                    <a:pt x="2798" y="4125"/>
                  </a:cubicBezTo>
                  <a:lnTo>
                    <a:pt x="2798" y="4263"/>
                  </a:lnTo>
                  <a:cubicBezTo>
                    <a:pt x="2795" y="4310"/>
                    <a:pt x="2789" y="4358"/>
                    <a:pt x="2780" y="4405"/>
                  </a:cubicBezTo>
                  <a:cubicBezTo>
                    <a:pt x="2705" y="4762"/>
                    <a:pt x="2671" y="4791"/>
                    <a:pt x="2475" y="4918"/>
                  </a:cubicBezTo>
                  <a:cubicBezTo>
                    <a:pt x="2279" y="5044"/>
                    <a:pt x="2084" y="5177"/>
                    <a:pt x="1951" y="5171"/>
                  </a:cubicBezTo>
                  <a:cubicBezTo>
                    <a:pt x="1813" y="5165"/>
                    <a:pt x="1750" y="5136"/>
                    <a:pt x="1710" y="5211"/>
                  </a:cubicBezTo>
                  <a:cubicBezTo>
                    <a:pt x="1669" y="5286"/>
                    <a:pt x="1698" y="5424"/>
                    <a:pt x="1606" y="5418"/>
                  </a:cubicBezTo>
                  <a:cubicBezTo>
                    <a:pt x="1514" y="5413"/>
                    <a:pt x="1600" y="5539"/>
                    <a:pt x="1514" y="5568"/>
                  </a:cubicBezTo>
                  <a:cubicBezTo>
                    <a:pt x="1428" y="5596"/>
                    <a:pt x="1215" y="5757"/>
                    <a:pt x="1163" y="5832"/>
                  </a:cubicBezTo>
                  <a:cubicBezTo>
                    <a:pt x="1150" y="5851"/>
                    <a:pt x="1132" y="5862"/>
                    <a:pt x="1113" y="5865"/>
                  </a:cubicBezTo>
                  <a:lnTo>
                    <a:pt x="1081" y="5865"/>
                  </a:lnTo>
                  <a:cubicBezTo>
                    <a:pt x="1028" y="5856"/>
                    <a:pt x="973" y="5796"/>
                    <a:pt x="973" y="5682"/>
                  </a:cubicBezTo>
                  <a:cubicBezTo>
                    <a:pt x="967" y="5499"/>
                    <a:pt x="1169" y="5401"/>
                    <a:pt x="1076" y="5343"/>
                  </a:cubicBezTo>
                  <a:cubicBezTo>
                    <a:pt x="1007" y="5297"/>
                    <a:pt x="950" y="5269"/>
                    <a:pt x="910" y="5211"/>
                  </a:cubicBezTo>
                  <a:cubicBezTo>
                    <a:pt x="1013" y="5159"/>
                    <a:pt x="1146" y="5085"/>
                    <a:pt x="1146" y="5027"/>
                  </a:cubicBezTo>
                  <a:cubicBezTo>
                    <a:pt x="1146" y="4929"/>
                    <a:pt x="1537" y="5125"/>
                    <a:pt x="1589" y="5027"/>
                  </a:cubicBezTo>
                  <a:cubicBezTo>
                    <a:pt x="1635" y="4929"/>
                    <a:pt x="1295" y="4607"/>
                    <a:pt x="1589" y="4682"/>
                  </a:cubicBezTo>
                  <a:cubicBezTo>
                    <a:pt x="1882" y="4757"/>
                    <a:pt x="1830" y="4584"/>
                    <a:pt x="1928" y="4463"/>
                  </a:cubicBezTo>
                  <a:cubicBezTo>
                    <a:pt x="2026" y="4342"/>
                    <a:pt x="2348" y="4244"/>
                    <a:pt x="2199" y="4020"/>
                  </a:cubicBezTo>
                  <a:cubicBezTo>
                    <a:pt x="2055" y="3801"/>
                    <a:pt x="2055" y="3531"/>
                    <a:pt x="2078" y="3387"/>
                  </a:cubicBezTo>
                  <a:cubicBezTo>
                    <a:pt x="2101" y="3237"/>
                    <a:pt x="2078" y="3065"/>
                    <a:pt x="2003" y="2990"/>
                  </a:cubicBezTo>
                  <a:cubicBezTo>
                    <a:pt x="1928" y="2921"/>
                    <a:pt x="1733" y="2846"/>
                    <a:pt x="1687" y="2696"/>
                  </a:cubicBezTo>
                  <a:cubicBezTo>
                    <a:pt x="1635" y="2552"/>
                    <a:pt x="1416" y="2403"/>
                    <a:pt x="1364" y="2282"/>
                  </a:cubicBezTo>
                  <a:cubicBezTo>
                    <a:pt x="1318" y="2161"/>
                    <a:pt x="1169" y="2034"/>
                    <a:pt x="1169" y="1937"/>
                  </a:cubicBezTo>
                  <a:cubicBezTo>
                    <a:pt x="1169" y="1839"/>
                    <a:pt x="702" y="1695"/>
                    <a:pt x="754" y="1568"/>
                  </a:cubicBezTo>
                  <a:cubicBezTo>
                    <a:pt x="800" y="1448"/>
                    <a:pt x="1048" y="1522"/>
                    <a:pt x="1048" y="1396"/>
                  </a:cubicBezTo>
                  <a:cubicBezTo>
                    <a:pt x="1048" y="1275"/>
                    <a:pt x="950" y="1275"/>
                    <a:pt x="927" y="1102"/>
                  </a:cubicBezTo>
                  <a:cubicBezTo>
                    <a:pt x="898" y="935"/>
                    <a:pt x="731" y="981"/>
                    <a:pt x="656" y="1033"/>
                  </a:cubicBezTo>
                  <a:cubicBezTo>
                    <a:pt x="582" y="1079"/>
                    <a:pt x="334" y="981"/>
                    <a:pt x="334" y="860"/>
                  </a:cubicBezTo>
                  <a:cubicBezTo>
                    <a:pt x="334" y="734"/>
                    <a:pt x="139" y="665"/>
                    <a:pt x="139" y="567"/>
                  </a:cubicBezTo>
                  <a:cubicBezTo>
                    <a:pt x="139" y="510"/>
                    <a:pt x="69" y="435"/>
                    <a:pt x="0" y="360"/>
                  </a:cubicBezTo>
                  <a:cubicBezTo>
                    <a:pt x="41" y="343"/>
                    <a:pt x="75" y="314"/>
                    <a:pt x="104" y="279"/>
                  </a:cubicBezTo>
                  <a:cubicBezTo>
                    <a:pt x="185" y="187"/>
                    <a:pt x="334" y="354"/>
                    <a:pt x="397" y="251"/>
                  </a:cubicBezTo>
                  <a:cubicBezTo>
                    <a:pt x="455" y="141"/>
                    <a:pt x="593" y="325"/>
                    <a:pt x="731" y="251"/>
                  </a:cubicBezTo>
                  <a:cubicBezTo>
                    <a:pt x="869" y="170"/>
                    <a:pt x="933" y="308"/>
                    <a:pt x="990" y="205"/>
                  </a:cubicBezTo>
                  <a:cubicBezTo>
                    <a:pt x="1037" y="123"/>
                    <a:pt x="1161" y="25"/>
                    <a:pt x="1238" y="0"/>
                  </a:cubicBezTo>
                  <a:lnTo>
                    <a:pt x="1291" y="0"/>
                  </a:lnTo>
                </a:path>
              </a:pathLst>
            </a:custGeom>
            <a:grpFill/>
            <a:ln w="28575" cap="flat" cmpd="sng">
              <a:solidFill>
                <a:schemeClr val="bg1"/>
              </a:solidFill>
              <a:round/>
              <a:headEnd/>
              <a:tailEnd/>
            </a:ln>
            <a:effectLst/>
          </p:spPr>
          <p:txBody>
            <a:bodyPr wrap="none" lIns="121853" tIns="60926" rIns="121853" bIns="60926" anchor="ctr"/>
            <a:lstStyle/>
            <a:p>
              <a:endParaRPr lang="en-US">
                <a:latin typeface="Poppins Light" charset="0"/>
              </a:endParaRPr>
            </a:p>
          </p:txBody>
        </p:sp>
        <p:sp>
          <p:nvSpPr>
            <p:cNvPr id="19" name="Freeform 7"/>
            <p:cNvSpPr>
              <a:spLocks noChangeArrowheads="1"/>
            </p:cNvSpPr>
            <p:nvPr/>
          </p:nvSpPr>
          <p:spPr bwMode="auto">
            <a:xfrm>
              <a:off x="7820538" y="4029923"/>
              <a:ext cx="1920353" cy="2350498"/>
            </a:xfrm>
            <a:custGeom>
              <a:avLst/>
              <a:gdLst>
                <a:gd name="T0" fmla="*/ 2843 w 2844"/>
                <a:gd name="T1" fmla="*/ 3062 h 3483"/>
                <a:gd name="T2" fmla="*/ 2831 w 2844"/>
                <a:gd name="T3" fmla="*/ 3217 h 3483"/>
                <a:gd name="T4" fmla="*/ 2555 w 2844"/>
                <a:gd name="T5" fmla="*/ 3269 h 3483"/>
                <a:gd name="T6" fmla="*/ 2290 w 2844"/>
                <a:gd name="T7" fmla="*/ 3350 h 3483"/>
                <a:gd name="T8" fmla="*/ 2209 w 2844"/>
                <a:gd name="T9" fmla="*/ 3482 h 3483"/>
                <a:gd name="T10" fmla="*/ 2184 w 2844"/>
                <a:gd name="T11" fmla="*/ 3482 h 3483"/>
                <a:gd name="T12" fmla="*/ 2175 w 2844"/>
                <a:gd name="T13" fmla="*/ 3453 h 3483"/>
                <a:gd name="T14" fmla="*/ 2009 w 2844"/>
                <a:gd name="T15" fmla="*/ 3344 h 3483"/>
                <a:gd name="T16" fmla="*/ 2060 w 2844"/>
                <a:gd name="T17" fmla="*/ 2906 h 3483"/>
                <a:gd name="T18" fmla="*/ 1795 w 2844"/>
                <a:gd name="T19" fmla="*/ 2492 h 3483"/>
                <a:gd name="T20" fmla="*/ 1761 w 2844"/>
                <a:gd name="T21" fmla="*/ 2032 h 3483"/>
                <a:gd name="T22" fmla="*/ 1485 w 2844"/>
                <a:gd name="T23" fmla="*/ 1750 h 3483"/>
                <a:gd name="T24" fmla="*/ 1116 w 2844"/>
                <a:gd name="T25" fmla="*/ 1767 h 3483"/>
                <a:gd name="T26" fmla="*/ 869 w 2844"/>
                <a:gd name="T27" fmla="*/ 1830 h 3483"/>
                <a:gd name="T28" fmla="*/ 593 w 2844"/>
                <a:gd name="T29" fmla="*/ 1848 h 3483"/>
                <a:gd name="T30" fmla="*/ 242 w 2844"/>
                <a:gd name="T31" fmla="*/ 1980 h 3483"/>
                <a:gd name="T32" fmla="*/ 345 w 2844"/>
                <a:gd name="T33" fmla="*/ 1686 h 3483"/>
                <a:gd name="T34" fmla="*/ 374 w 2844"/>
                <a:gd name="T35" fmla="*/ 1272 h 3483"/>
                <a:gd name="T36" fmla="*/ 109 w 2844"/>
                <a:gd name="T37" fmla="*/ 1174 h 3483"/>
                <a:gd name="T38" fmla="*/ 81 w 2844"/>
                <a:gd name="T39" fmla="*/ 875 h 3483"/>
                <a:gd name="T40" fmla="*/ 0 w 2844"/>
                <a:gd name="T41" fmla="*/ 800 h 3483"/>
                <a:gd name="T42" fmla="*/ 138 w 2844"/>
                <a:gd name="T43" fmla="*/ 685 h 3483"/>
                <a:gd name="T44" fmla="*/ 334 w 2844"/>
                <a:gd name="T45" fmla="*/ 369 h 3483"/>
                <a:gd name="T46" fmla="*/ 535 w 2844"/>
                <a:gd name="T47" fmla="*/ 547 h 3483"/>
                <a:gd name="T48" fmla="*/ 552 w 2844"/>
                <a:gd name="T49" fmla="*/ 242 h 3483"/>
                <a:gd name="T50" fmla="*/ 610 w 2844"/>
                <a:gd name="T51" fmla="*/ 46 h 3483"/>
                <a:gd name="T52" fmla="*/ 765 w 2844"/>
                <a:gd name="T53" fmla="*/ 35 h 3483"/>
                <a:gd name="T54" fmla="*/ 904 w 2844"/>
                <a:gd name="T55" fmla="*/ 242 h 3483"/>
                <a:gd name="T56" fmla="*/ 1099 w 2844"/>
                <a:gd name="T57" fmla="*/ 535 h 3483"/>
                <a:gd name="T58" fmla="*/ 1421 w 2844"/>
                <a:gd name="T59" fmla="*/ 708 h 3483"/>
                <a:gd name="T60" fmla="*/ 1692 w 2844"/>
                <a:gd name="T61" fmla="*/ 777 h 3483"/>
                <a:gd name="T62" fmla="*/ 1813 w 2844"/>
                <a:gd name="T63" fmla="*/ 1071 h 3483"/>
                <a:gd name="T64" fmla="*/ 1519 w 2844"/>
                <a:gd name="T65" fmla="*/ 1243 h 3483"/>
                <a:gd name="T66" fmla="*/ 1934 w 2844"/>
                <a:gd name="T67" fmla="*/ 1612 h 3483"/>
                <a:gd name="T68" fmla="*/ 2129 w 2844"/>
                <a:gd name="T69" fmla="*/ 1957 h 3483"/>
                <a:gd name="T70" fmla="*/ 2452 w 2844"/>
                <a:gd name="T71" fmla="*/ 2371 h 3483"/>
                <a:gd name="T72" fmla="*/ 2768 w 2844"/>
                <a:gd name="T73" fmla="*/ 2665 h 3483"/>
                <a:gd name="T74" fmla="*/ 2843 w 2844"/>
                <a:gd name="T75" fmla="*/ 2840 h 3483"/>
                <a:gd name="T76" fmla="*/ 2843 w 2844"/>
                <a:gd name="T77" fmla="*/ 3062 h 3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844" h="3483">
                  <a:moveTo>
                    <a:pt x="2843" y="3062"/>
                  </a:moveTo>
                  <a:cubicBezTo>
                    <a:pt x="2837" y="3102"/>
                    <a:pt x="2831" y="3154"/>
                    <a:pt x="2831" y="3217"/>
                  </a:cubicBezTo>
                  <a:cubicBezTo>
                    <a:pt x="2734" y="3292"/>
                    <a:pt x="2618" y="3298"/>
                    <a:pt x="2555" y="3269"/>
                  </a:cubicBezTo>
                  <a:cubicBezTo>
                    <a:pt x="2475" y="3234"/>
                    <a:pt x="2290" y="3217"/>
                    <a:pt x="2290" y="3350"/>
                  </a:cubicBezTo>
                  <a:cubicBezTo>
                    <a:pt x="2290" y="3428"/>
                    <a:pt x="2243" y="3472"/>
                    <a:pt x="2209" y="3482"/>
                  </a:cubicBezTo>
                  <a:lnTo>
                    <a:pt x="2184" y="3482"/>
                  </a:lnTo>
                  <a:cubicBezTo>
                    <a:pt x="2175" y="3478"/>
                    <a:pt x="2171" y="3468"/>
                    <a:pt x="2175" y="3453"/>
                  </a:cubicBezTo>
                  <a:cubicBezTo>
                    <a:pt x="2187" y="3396"/>
                    <a:pt x="2089" y="3396"/>
                    <a:pt x="2009" y="3344"/>
                  </a:cubicBezTo>
                  <a:cubicBezTo>
                    <a:pt x="2141" y="3200"/>
                    <a:pt x="2049" y="3079"/>
                    <a:pt x="2060" y="2906"/>
                  </a:cubicBezTo>
                  <a:cubicBezTo>
                    <a:pt x="2078" y="2705"/>
                    <a:pt x="1911" y="2527"/>
                    <a:pt x="1795" y="2492"/>
                  </a:cubicBezTo>
                  <a:cubicBezTo>
                    <a:pt x="1680" y="2458"/>
                    <a:pt x="1876" y="2095"/>
                    <a:pt x="1761" y="2032"/>
                  </a:cubicBezTo>
                  <a:cubicBezTo>
                    <a:pt x="1646" y="1963"/>
                    <a:pt x="1565" y="1848"/>
                    <a:pt x="1485" y="1750"/>
                  </a:cubicBezTo>
                  <a:cubicBezTo>
                    <a:pt x="1398" y="1652"/>
                    <a:pt x="1151" y="1686"/>
                    <a:pt x="1116" y="1767"/>
                  </a:cubicBezTo>
                  <a:cubicBezTo>
                    <a:pt x="1088" y="1848"/>
                    <a:pt x="921" y="1900"/>
                    <a:pt x="869" y="1830"/>
                  </a:cubicBezTo>
                  <a:cubicBezTo>
                    <a:pt x="823" y="1767"/>
                    <a:pt x="725" y="1750"/>
                    <a:pt x="593" y="1848"/>
                  </a:cubicBezTo>
                  <a:cubicBezTo>
                    <a:pt x="460" y="1946"/>
                    <a:pt x="276" y="2130"/>
                    <a:pt x="242" y="1980"/>
                  </a:cubicBezTo>
                  <a:cubicBezTo>
                    <a:pt x="213" y="1830"/>
                    <a:pt x="345" y="1848"/>
                    <a:pt x="345" y="1686"/>
                  </a:cubicBezTo>
                  <a:cubicBezTo>
                    <a:pt x="345" y="1520"/>
                    <a:pt x="426" y="1439"/>
                    <a:pt x="374" y="1272"/>
                  </a:cubicBezTo>
                  <a:cubicBezTo>
                    <a:pt x="328" y="1105"/>
                    <a:pt x="161" y="1289"/>
                    <a:pt x="109" y="1174"/>
                  </a:cubicBezTo>
                  <a:cubicBezTo>
                    <a:pt x="63" y="1059"/>
                    <a:pt x="109" y="927"/>
                    <a:pt x="81" y="875"/>
                  </a:cubicBezTo>
                  <a:cubicBezTo>
                    <a:pt x="69" y="858"/>
                    <a:pt x="40" y="829"/>
                    <a:pt x="0" y="800"/>
                  </a:cubicBezTo>
                  <a:cubicBezTo>
                    <a:pt x="63" y="772"/>
                    <a:pt x="138" y="749"/>
                    <a:pt x="138" y="685"/>
                  </a:cubicBezTo>
                  <a:cubicBezTo>
                    <a:pt x="138" y="593"/>
                    <a:pt x="334" y="369"/>
                    <a:pt x="334" y="369"/>
                  </a:cubicBezTo>
                  <a:cubicBezTo>
                    <a:pt x="414" y="351"/>
                    <a:pt x="414" y="518"/>
                    <a:pt x="535" y="547"/>
                  </a:cubicBezTo>
                  <a:cubicBezTo>
                    <a:pt x="656" y="582"/>
                    <a:pt x="598" y="288"/>
                    <a:pt x="552" y="242"/>
                  </a:cubicBezTo>
                  <a:cubicBezTo>
                    <a:pt x="506" y="196"/>
                    <a:pt x="564" y="0"/>
                    <a:pt x="610" y="46"/>
                  </a:cubicBezTo>
                  <a:cubicBezTo>
                    <a:pt x="639" y="75"/>
                    <a:pt x="702" y="69"/>
                    <a:pt x="765" y="35"/>
                  </a:cubicBezTo>
                  <a:cubicBezTo>
                    <a:pt x="834" y="110"/>
                    <a:pt x="904" y="185"/>
                    <a:pt x="904" y="242"/>
                  </a:cubicBezTo>
                  <a:cubicBezTo>
                    <a:pt x="904" y="340"/>
                    <a:pt x="1099" y="409"/>
                    <a:pt x="1099" y="535"/>
                  </a:cubicBezTo>
                  <a:cubicBezTo>
                    <a:pt x="1099" y="656"/>
                    <a:pt x="1347" y="754"/>
                    <a:pt x="1421" y="708"/>
                  </a:cubicBezTo>
                  <a:cubicBezTo>
                    <a:pt x="1496" y="656"/>
                    <a:pt x="1663" y="610"/>
                    <a:pt x="1692" y="777"/>
                  </a:cubicBezTo>
                  <a:cubicBezTo>
                    <a:pt x="1715" y="950"/>
                    <a:pt x="1813" y="950"/>
                    <a:pt x="1813" y="1071"/>
                  </a:cubicBezTo>
                  <a:cubicBezTo>
                    <a:pt x="1813" y="1197"/>
                    <a:pt x="1565" y="1123"/>
                    <a:pt x="1519" y="1243"/>
                  </a:cubicBezTo>
                  <a:cubicBezTo>
                    <a:pt x="1467" y="1370"/>
                    <a:pt x="1934" y="1514"/>
                    <a:pt x="1934" y="1612"/>
                  </a:cubicBezTo>
                  <a:cubicBezTo>
                    <a:pt x="1934" y="1709"/>
                    <a:pt x="2083" y="1836"/>
                    <a:pt x="2129" y="1957"/>
                  </a:cubicBezTo>
                  <a:cubicBezTo>
                    <a:pt x="2181" y="2078"/>
                    <a:pt x="2400" y="2227"/>
                    <a:pt x="2452" y="2371"/>
                  </a:cubicBezTo>
                  <a:cubicBezTo>
                    <a:pt x="2498" y="2521"/>
                    <a:pt x="2693" y="2596"/>
                    <a:pt x="2768" y="2665"/>
                  </a:cubicBezTo>
                  <a:cubicBezTo>
                    <a:pt x="2806" y="2703"/>
                    <a:pt x="2831" y="2767"/>
                    <a:pt x="2843" y="2840"/>
                  </a:cubicBezTo>
                  <a:lnTo>
                    <a:pt x="2843" y="3062"/>
                  </a:lnTo>
                </a:path>
              </a:pathLst>
            </a:custGeom>
            <a:solidFill>
              <a:schemeClr val="accent2"/>
            </a:solidFill>
            <a:ln w="28575" cap="flat" cmpd="sng">
              <a:solidFill>
                <a:schemeClr val="bg1"/>
              </a:solidFill>
              <a:round/>
              <a:headEnd/>
              <a:tailEnd/>
            </a:ln>
            <a:effectLst/>
          </p:spPr>
          <p:txBody>
            <a:bodyPr wrap="none" lIns="121853" tIns="60926" rIns="121853" bIns="60926" anchor="ctr"/>
            <a:lstStyle/>
            <a:p>
              <a:endParaRPr lang="en-US">
                <a:latin typeface="Poppins Light" charset="0"/>
              </a:endParaRPr>
            </a:p>
          </p:txBody>
        </p:sp>
        <p:sp>
          <p:nvSpPr>
            <p:cNvPr id="20" name="Freeform 9"/>
            <p:cNvSpPr>
              <a:spLocks noChangeArrowheads="1"/>
            </p:cNvSpPr>
            <p:nvPr/>
          </p:nvSpPr>
          <p:spPr bwMode="auto">
            <a:xfrm>
              <a:off x="7153625" y="4571429"/>
              <a:ext cx="2072195" cy="3951216"/>
            </a:xfrm>
            <a:custGeom>
              <a:avLst/>
              <a:gdLst>
                <a:gd name="T0" fmla="*/ 3070 w 3071"/>
                <a:gd name="T1" fmla="*/ 2390 h 5857"/>
                <a:gd name="T2" fmla="*/ 2999 w 3071"/>
                <a:gd name="T3" fmla="*/ 2544 h 5857"/>
                <a:gd name="T4" fmla="*/ 2952 w 3071"/>
                <a:gd name="T5" fmla="*/ 2504 h 5857"/>
                <a:gd name="T6" fmla="*/ 2423 w 3071"/>
                <a:gd name="T7" fmla="*/ 2486 h 5857"/>
                <a:gd name="T8" fmla="*/ 1894 w 3071"/>
                <a:gd name="T9" fmla="*/ 2751 h 5857"/>
                <a:gd name="T10" fmla="*/ 1911 w 3071"/>
                <a:gd name="T11" fmla="*/ 3096 h 5857"/>
                <a:gd name="T12" fmla="*/ 1963 w 3071"/>
                <a:gd name="T13" fmla="*/ 3396 h 5857"/>
                <a:gd name="T14" fmla="*/ 1957 w 3071"/>
                <a:gd name="T15" fmla="*/ 3407 h 5857"/>
                <a:gd name="T16" fmla="*/ 1928 w 3071"/>
                <a:gd name="T17" fmla="*/ 3396 h 5857"/>
                <a:gd name="T18" fmla="*/ 1519 w 3071"/>
                <a:gd name="T19" fmla="*/ 3177 h 5857"/>
                <a:gd name="T20" fmla="*/ 1226 w 3071"/>
                <a:gd name="T21" fmla="*/ 2941 h 5857"/>
                <a:gd name="T22" fmla="*/ 898 w 3071"/>
                <a:gd name="T23" fmla="*/ 3039 h 5857"/>
                <a:gd name="T24" fmla="*/ 691 w 3071"/>
                <a:gd name="T25" fmla="*/ 3827 h 5857"/>
                <a:gd name="T26" fmla="*/ 645 w 3071"/>
                <a:gd name="T27" fmla="*/ 4449 h 5857"/>
                <a:gd name="T28" fmla="*/ 886 w 3071"/>
                <a:gd name="T29" fmla="*/ 4626 h 5857"/>
                <a:gd name="T30" fmla="*/ 1030 w 3071"/>
                <a:gd name="T31" fmla="*/ 4989 h 5857"/>
                <a:gd name="T32" fmla="*/ 1301 w 3071"/>
                <a:gd name="T33" fmla="*/ 5432 h 5857"/>
                <a:gd name="T34" fmla="*/ 1744 w 3071"/>
                <a:gd name="T35" fmla="*/ 5691 h 5857"/>
                <a:gd name="T36" fmla="*/ 1629 w 3071"/>
                <a:gd name="T37" fmla="*/ 5846 h 5857"/>
                <a:gd name="T38" fmla="*/ 1503 w 3071"/>
                <a:gd name="T39" fmla="*/ 5856 h 5857"/>
                <a:gd name="T40" fmla="*/ 1444 w 3071"/>
                <a:gd name="T41" fmla="*/ 5856 h 5857"/>
                <a:gd name="T42" fmla="*/ 1324 w 3071"/>
                <a:gd name="T43" fmla="*/ 5806 h 5857"/>
                <a:gd name="T44" fmla="*/ 1134 w 3071"/>
                <a:gd name="T45" fmla="*/ 5581 h 5857"/>
                <a:gd name="T46" fmla="*/ 909 w 3071"/>
                <a:gd name="T47" fmla="*/ 5564 h 5857"/>
                <a:gd name="T48" fmla="*/ 789 w 3071"/>
                <a:gd name="T49" fmla="*/ 5374 h 5857"/>
                <a:gd name="T50" fmla="*/ 282 w 3071"/>
                <a:gd name="T51" fmla="*/ 4874 h 5857"/>
                <a:gd name="T52" fmla="*/ 259 w 3071"/>
                <a:gd name="T53" fmla="*/ 4534 h 5857"/>
                <a:gd name="T54" fmla="*/ 368 w 3071"/>
                <a:gd name="T55" fmla="*/ 3965 h 5857"/>
                <a:gd name="T56" fmla="*/ 702 w 3071"/>
                <a:gd name="T57" fmla="*/ 3326 h 5857"/>
                <a:gd name="T58" fmla="*/ 576 w 3071"/>
                <a:gd name="T59" fmla="*/ 3033 h 5857"/>
                <a:gd name="T60" fmla="*/ 426 w 3071"/>
                <a:gd name="T61" fmla="*/ 2561 h 5857"/>
                <a:gd name="T62" fmla="*/ 288 w 3071"/>
                <a:gd name="T63" fmla="*/ 2147 h 5857"/>
                <a:gd name="T64" fmla="*/ 351 w 3071"/>
                <a:gd name="T65" fmla="*/ 1876 h 5857"/>
                <a:gd name="T66" fmla="*/ 363 w 3071"/>
                <a:gd name="T67" fmla="*/ 1692 h 5857"/>
                <a:gd name="T68" fmla="*/ 288 w 3071"/>
                <a:gd name="T69" fmla="*/ 1433 h 5857"/>
                <a:gd name="T70" fmla="*/ 0 w 3071"/>
                <a:gd name="T71" fmla="*/ 1076 h 5857"/>
                <a:gd name="T72" fmla="*/ 75 w 3071"/>
                <a:gd name="T73" fmla="*/ 466 h 5857"/>
                <a:gd name="T74" fmla="*/ 288 w 3071"/>
                <a:gd name="T75" fmla="*/ 346 h 5857"/>
                <a:gd name="T76" fmla="*/ 576 w 3071"/>
                <a:gd name="T77" fmla="*/ 254 h 5857"/>
                <a:gd name="T78" fmla="*/ 927 w 3071"/>
                <a:gd name="T79" fmla="*/ 58 h 5857"/>
                <a:gd name="T80" fmla="*/ 990 w 3071"/>
                <a:gd name="T81" fmla="*/ 0 h 5857"/>
                <a:gd name="T82" fmla="*/ 1071 w 3071"/>
                <a:gd name="T83" fmla="*/ 75 h 5857"/>
                <a:gd name="T84" fmla="*/ 1099 w 3071"/>
                <a:gd name="T85" fmla="*/ 374 h 5857"/>
                <a:gd name="T86" fmla="*/ 1364 w 3071"/>
                <a:gd name="T87" fmla="*/ 472 h 5857"/>
                <a:gd name="T88" fmla="*/ 1335 w 3071"/>
                <a:gd name="T89" fmla="*/ 886 h 5857"/>
                <a:gd name="T90" fmla="*/ 1232 w 3071"/>
                <a:gd name="T91" fmla="*/ 1180 h 5857"/>
                <a:gd name="T92" fmla="*/ 1583 w 3071"/>
                <a:gd name="T93" fmla="*/ 1048 h 5857"/>
                <a:gd name="T94" fmla="*/ 1859 w 3071"/>
                <a:gd name="T95" fmla="*/ 1030 h 5857"/>
                <a:gd name="T96" fmla="*/ 2106 w 3071"/>
                <a:gd name="T97" fmla="*/ 967 h 5857"/>
                <a:gd name="T98" fmla="*/ 2475 w 3071"/>
                <a:gd name="T99" fmla="*/ 950 h 5857"/>
                <a:gd name="T100" fmla="*/ 2751 w 3071"/>
                <a:gd name="T101" fmla="*/ 1232 h 5857"/>
                <a:gd name="T102" fmla="*/ 2785 w 3071"/>
                <a:gd name="T103" fmla="*/ 1692 h 5857"/>
                <a:gd name="T104" fmla="*/ 3050 w 3071"/>
                <a:gd name="T105" fmla="*/ 2106 h 5857"/>
                <a:gd name="T106" fmla="*/ 3070 w 3071"/>
                <a:gd name="T107" fmla="*/ 2337 h 5857"/>
                <a:gd name="T108" fmla="*/ 3070 w 3071"/>
                <a:gd name="T109" fmla="*/ 2390 h 58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071" h="5857">
                  <a:moveTo>
                    <a:pt x="3070" y="2390"/>
                  </a:moveTo>
                  <a:cubicBezTo>
                    <a:pt x="3066" y="2441"/>
                    <a:pt x="3047" y="2491"/>
                    <a:pt x="2999" y="2544"/>
                  </a:cubicBezTo>
                  <a:cubicBezTo>
                    <a:pt x="2981" y="2532"/>
                    <a:pt x="2964" y="2521"/>
                    <a:pt x="2952" y="2504"/>
                  </a:cubicBezTo>
                  <a:cubicBezTo>
                    <a:pt x="2866" y="2406"/>
                    <a:pt x="2573" y="2538"/>
                    <a:pt x="2423" y="2486"/>
                  </a:cubicBezTo>
                  <a:cubicBezTo>
                    <a:pt x="2273" y="2434"/>
                    <a:pt x="2043" y="2567"/>
                    <a:pt x="1894" y="2751"/>
                  </a:cubicBezTo>
                  <a:cubicBezTo>
                    <a:pt x="1744" y="2929"/>
                    <a:pt x="1911" y="2929"/>
                    <a:pt x="1911" y="3096"/>
                  </a:cubicBezTo>
                  <a:cubicBezTo>
                    <a:pt x="1911" y="3263"/>
                    <a:pt x="2009" y="3263"/>
                    <a:pt x="1963" y="3396"/>
                  </a:cubicBezTo>
                  <a:cubicBezTo>
                    <a:pt x="1957" y="3396"/>
                    <a:pt x="1957" y="3401"/>
                    <a:pt x="1957" y="3407"/>
                  </a:cubicBezTo>
                  <a:cubicBezTo>
                    <a:pt x="1945" y="3401"/>
                    <a:pt x="1940" y="3396"/>
                    <a:pt x="1928" y="3396"/>
                  </a:cubicBezTo>
                  <a:cubicBezTo>
                    <a:pt x="1744" y="3344"/>
                    <a:pt x="1744" y="3165"/>
                    <a:pt x="1519" y="3177"/>
                  </a:cubicBezTo>
                  <a:cubicBezTo>
                    <a:pt x="1289" y="3188"/>
                    <a:pt x="1272" y="3108"/>
                    <a:pt x="1226" y="2941"/>
                  </a:cubicBezTo>
                  <a:cubicBezTo>
                    <a:pt x="1180" y="2774"/>
                    <a:pt x="817" y="2889"/>
                    <a:pt x="898" y="3039"/>
                  </a:cubicBezTo>
                  <a:cubicBezTo>
                    <a:pt x="978" y="3188"/>
                    <a:pt x="708" y="3660"/>
                    <a:pt x="691" y="3827"/>
                  </a:cubicBezTo>
                  <a:cubicBezTo>
                    <a:pt x="673" y="3994"/>
                    <a:pt x="512" y="4385"/>
                    <a:pt x="645" y="4449"/>
                  </a:cubicBezTo>
                  <a:cubicBezTo>
                    <a:pt x="771" y="4511"/>
                    <a:pt x="886" y="4517"/>
                    <a:pt x="886" y="4626"/>
                  </a:cubicBezTo>
                  <a:cubicBezTo>
                    <a:pt x="886" y="4741"/>
                    <a:pt x="1048" y="4856"/>
                    <a:pt x="1030" y="4989"/>
                  </a:cubicBezTo>
                  <a:cubicBezTo>
                    <a:pt x="1013" y="5121"/>
                    <a:pt x="1105" y="5414"/>
                    <a:pt x="1301" y="5432"/>
                  </a:cubicBezTo>
                  <a:cubicBezTo>
                    <a:pt x="1468" y="5443"/>
                    <a:pt x="1669" y="5581"/>
                    <a:pt x="1744" y="5691"/>
                  </a:cubicBezTo>
                  <a:cubicBezTo>
                    <a:pt x="1617" y="5731"/>
                    <a:pt x="1663" y="5840"/>
                    <a:pt x="1629" y="5846"/>
                  </a:cubicBezTo>
                  <a:cubicBezTo>
                    <a:pt x="1608" y="5849"/>
                    <a:pt x="1557" y="5855"/>
                    <a:pt x="1503" y="5856"/>
                  </a:cubicBezTo>
                  <a:lnTo>
                    <a:pt x="1444" y="5856"/>
                  </a:lnTo>
                  <a:cubicBezTo>
                    <a:pt x="1380" y="5854"/>
                    <a:pt x="1324" y="5842"/>
                    <a:pt x="1324" y="5806"/>
                  </a:cubicBezTo>
                  <a:cubicBezTo>
                    <a:pt x="1324" y="5731"/>
                    <a:pt x="1283" y="5610"/>
                    <a:pt x="1134" y="5581"/>
                  </a:cubicBezTo>
                  <a:cubicBezTo>
                    <a:pt x="1053" y="5564"/>
                    <a:pt x="978" y="5558"/>
                    <a:pt x="909" y="5564"/>
                  </a:cubicBezTo>
                  <a:cubicBezTo>
                    <a:pt x="875" y="5501"/>
                    <a:pt x="840" y="5432"/>
                    <a:pt x="789" y="5374"/>
                  </a:cubicBezTo>
                  <a:cubicBezTo>
                    <a:pt x="593" y="5121"/>
                    <a:pt x="386" y="4885"/>
                    <a:pt x="282" y="4874"/>
                  </a:cubicBezTo>
                  <a:cubicBezTo>
                    <a:pt x="178" y="4862"/>
                    <a:pt x="213" y="4707"/>
                    <a:pt x="259" y="4534"/>
                  </a:cubicBezTo>
                  <a:cubicBezTo>
                    <a:pt x="294" y="4391"/>
                    <a:pt x="334" y="4126"/>
                    <a:pt x="368" y="3965"/>
                  </a:cubicBezTo>
                  <a:cubicBezTo>
                    <a:pt x="518" y="3988"/>
                    <a:pt x="702" y="3326"/>
                    <a:pt x="702" y="3326"/>
                  </a:cubicBezTo>
                  <a:cubicBezTo>
                    <a:pt x="702" y="3171"/>
                    <a:pt x="576" y="3160"/>
                    <a:pt x="576" y="3033"/>
                  </a:cubicBezTo>
                  <a:cubicBezTo>
                    <a:pt x="576" y="2912"/>
                    <a:pt x="576" y="2699"/>
                    <a:pt x="426" y="2561"/>
                  </a:cubicBezTo>
                  <a:cubicBezTo>
                    <a:pt x="271" y="2423"/>
                    <a:pt x="196" y="2227"/>
                    <a:pt x="288" y="2147"/>
                  </a:cubicBezTo>
                  <a:cubicBezTo>
                    <a:pt x="380" y="2072"/>
                    <a:pt x="305" y="1859"/>
                    <a:pt x="351" y="1876"/>
                  </a:cubicBezTo>
                  <a:cubicBezTo>
                    <a:pt x="397" y="1888"/>
                    <a:pt x="455" y="1738"/>
                    <a:pt x="363" y="1692"/>
                  </a:cubicBezTo>
                  <a:cubicBezTo>
                    <a:pt x="271" y="1646"/>
                    <a:pt x="363" y="1462"/>
                    <a:pt x="288" y="1433"/>
                  </a:cubicBezTo>
                  <a:cubicBezTo>
                    <a:pt x="213" y="1399"/>
                    <a:pt x="0" y="1157"/>
                    <a:pt x="0" y="1076"/>
                  </a:cubicBezTo>
                  <a:cubicBezTo>
                    <a:pt x="0" y="1002"/>
                    <a:pt x="58" y="576"/>
                    <a:pt x="75" y="466"/>
                  </a:cubicBezTo>
                  <a:cubicBezTo>
                    <a:pt x="86" y="363"/>
                    <a:pt x="242" y="346"/>
                    <a:pt x="288" y="346"/>
                  </a:cubicBezTo>
                  <a:cubicBezTo>
                    <a:pt x="334" y="346"/>
                    <a:pt x="518" y="363"/>
                    <a:pt x="576" y="254"/>
                  </a:cubicBezTo>
                  <a:cubicBezTo>
                    <a:pt x="639" y="150"/>
                    <a:pt x="898" y="133"/>
                    <a:pt x="927" y="58"/>
                  </a:cubicBezTo>
                  <a:cubicBezTo>
                    <a:pt x="938" y="29"/>
                    <a:pt x="961" y="12"/>
                    <a:pt x="990" y="0"/>
                  </a:cubicBezTo>
                  <a:cubicBezTo>
                    <a:pt x="1030" y="29"/>
                    <a:pt x="1059" y="58"/>
                    <a:pt x="1071" y="75"/>
                  </a:cubicBezTo>
                  <a:cubicBezTo>
                    <a:pt x="1099" y="127"/>
                    <a:pt x="1053" y="259"/>
                    <a:pt x="1099" y="374"/>
                  </a:cubicBezTo>
                  <a:cubicBezTo>
                    <a:pt x="1151" y="489"/>
                    <a:pt x="1318" y="305"/>
                    <a:pt x="1364" y="472"/>
                  </a:cubicBezTo>
                  <a:cubicBezTo>
                    <a:pt x="1416" y="639"/>
                    <a:pt x="1335" y="720"/>
                    <a:pt x="1335" y="886"/>
                  </a:cubicBezTo>
                  <a:cubicBezTo>
                    <a:pt x="1335" y="1048"/>
                    <a:pt x="1203" y="1030"/>
                    <a:pt x="1232" y="1180"/>
                  </a:cubicBezTo>
                  <a:cubicBezTo>
                    <a:pt x="1266" y="1330"/>
                    <a:pt x="1450" y="1146"/>
                    <a:pt x="1583" y="1048"/>
                  </a:cubicBezTo>
                  <a:cubicBezTo>
                    <a:pt x="1715" y="950"/>
                    <a:pt x="1813" y="967"/>
                    <a:pt x="1859" y="1030"/>
                  </a:cubicBezTo>
                  <a:cubicBezTo>
                    <a:pt x="1911" y="1100"/>
                    <a:pt x="2078" y="1048"/>
                    <a:pt x="2106" y="967"/>
                  </a:cubicBezTo>
                  <a:cubicBezTo>
                    <a:pt x="2141" y="886"/>
                    <a:pt x="2388" y="852"/>
                    <a:pt x="2475" y="950"/>
                  </a:cubicBezTo>
                  <a:cubicBezTo>
                    <a:pt x="2555" y="1048"/>
                    <a:pt x="2636" y="1163"/>
                    <a:pt x="2751" y="1232"/>
                  </a:cubicBezTo>
                  <a:cubicBezTo>
                    <a:pt x="2866" y="1295"/>
                    <a:pt x="2670" y="1658"/>
                    <a:pt x="2785" y="1692"/>
                  </a:cubicBezTo>
                  <a:cubicBezTo>
                    <a:pt x="2901" y="1727"/>
                    <a:pt x="3068" y="1905"/>
                    <a:pt x="3050" y="2106"/>
                  </a:cubicBezTo>
                  <a:cubicBezTo>
                    <a:pt x="3044" y="2193"/>
                    <a:pt x="3065" y="2267"/>
                    <a:pt x="3070" y="2337"/>
                  </a:cubicBezTo>
                  <a:lnTo>
                    <a:pt x="3070" y="2390"/>
                  </a:lnTo>
                </a:path>
              </a:pathLst>
            </a:custGeom>
            <a:grpFill/>
            <a:ln w="28575" cap="flat" cmpd="sng">
              <a:solidFill>
                <a:schemeClr val="bg1"/>
              </a:solidFill>
              <a:round/>
              <a:headEnd/>
              <a:tailEnd/>
            </a:ln>
            <a:effectLst/>
          </p:spPr>
          <p:txBody>
            <a:bodyPr wrap="none" lIns="121853" tIns="60926" rIns="121853" bIns="60926" anchor="ctr"/>
            <a:lstStyle/>
            <a:p>
              <a:endParaRPr lang="en-US">
                <a:latin typeface="Poppins Light" charset="0"/>
              </a:endParaRPr>
            </a:p>
          </p:txBody>
        </p:sp>
        <p:sp>
          <p:nvSpPr>
            <p:cNvPr id="21" name="Freeform 15"/>
            <p:cNvSpPr>
              <a:spLocks noChangeArrowheads="1"/>
            </p:cNvSpPr>
            <p:nvPr/>
          </p:nvSpPr>
          <p:spPr bwMode="auto">
            <a:xfrm>
              <a:off x="12968277" y="5142689"/>
              <a:ext cx="1601783" cy="2344546"/>
            </a:xfrm>
            <a:custGeom>
              <a:avLst/>
              <a:gdLst>
                <a:gd name="T0" fmla="*/ 442 w 2372"/>
                <a:gd name="T1" fmla="*/ 0 h 3473"/>
                <a:gd name="T2" fmla="*/ 863 w 2372"/>
                <a:gd name="T3" fmla="*/ 71 h 3473"/>
                <a:gd name="T4" fmla="*/ 927 w 2372"/>
                <a:gd name="T5" fmla="*/ 209 h 3473"/>
                <a:gd name="T6" fmla="*/ 956 w 2372"/>
                <a:gd name="T7" fmla="*/ 836 h 3473"/>
                <a:gd name="T8" fmla="*/ 691 w 2372"/>
                <a:gd name="T9" fmla="*/ 1389 h 3473"/>
                <a:gd name="T10" fmla="*/ 886 w 2372"/>
                <a:gd name="T11" fmla="*/ 1746 h 3473"/>
                <a:gd name="T12" fmla="*/ 1422 w 2372"/>
                <a:gd name="T13" fmla="*/ 1832 h 3473"/>
                <a:gd name="T14" fmla="*/ 1686 w 2372"/>
                <a:gd name="T15" fmla="*/ 2177 h 3473"/>
                <a:gd name="T16" fmla="*/ 2118 w 2372"/>
                <a:gd name="T17" fmla="*/ 2488 h 3473"/>
                <a:gd name="T18" fmla="*/ 2222 w 2372"/>
                <a:gd name="T19" fmla="*/ 2954 h 3473"/>
                <a:gd name="T20" fmla="*/ 2049 w 2372"/>
                <a:gd name="T21" fmla="*/ 3184 h 3473"/>
                <a:gd name="T22" fmla="*/ 1922 w 2372"/>
                <a:gd name="T23" fmla="*/ 3288 h 3473"/>
                <a:gd name="T24" fmla="*/ 1733 w 2372"/>
                <a:gd name="T25" fmla="*/ 2805 h 3473"/>
                <a:gd name="T26" fmla="*/ 1571 w 2372"/>
                <a:gd name="T27" fmla="*/ 2638 h 3473"/>
                <a:gd name="T28" fmla="*/ 1456 w 2372"/>
                <a:gd name="T29" fmla="*/ 2292 h 3473"/>
                <a:gd name="T30" fmla="*/ 984 w 2372"/>
                <a:gd name="T31" fmla="*/ 1947 h 3473"/>
                <a:gd name="T32" fmla="*/ 633 w 2372"/>
                <a:gd name="T33" fmla="*/ 1832 h 3473"/>
                <a:gd name="T34" fmla="*/ 242 w 2372"/>
                <a:gd name="T35" fmla="*/ 1711 h 3473"/>
                <a:gd name="T36" fmla="*/ 138 w 2372"/>
                <a:gd name="T37" fmla="*/ 1412 h 3473"/>
                <a:gd name="T38" fmla="*/ 35 w 2372"/>
                <a:gd name="T39" fmla="*/ 882 h 3473"/>
                <a:gd name="T40" fmla="*/ 219 w 2372"/>
                <a:gd name="T41" fmla="*/ 928 h 3473"/>
                <a:gd name="T42" fmla="*/ 300 w 2372"/>
                <a:gd name="T43" fmla="*/ 25 h 3473"/>
                <a:gd name="T44" fmla="*/ 384 w 2372"/>
                <a:gd name="T45" fmla="*/ 0 h 3473"/>
                <a:gd name="T46" fmla="*/ 442 w 2372"/>
                <a:gd name="T47" fmla="*/ 0 h 34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372" h="3473">
                  <a:moveTo>
                    <a:pt x="442" y="0"/>
                  </a:moveTo>
                  <a:cubicBezTo>
                    <a:pt x="602" y="11"/>
                    <a:pt x="804" y="105"/>
                    <a:pt x="863" y="71"/>
                  </a:cubicBezTo>
                  <a:cubicBezTo>
                    <a:pt x="944" y="25"/>
                    <a:pt x="956" y="71"/>
                    <a:pt x="927" y="209"/>
                  </a:cubicBezTo>
                  <a:cubicBezTo>
                    <a:pt x="910" y="347"/>
                    <a:pt x="1111" y="658"/>
                    <a:pt x="956" y="836"/>
                  </a:cubicBezTo>
                  <a:cubicBezTo>
                    <a:pt x="794" y="1021"/>
                    <a:pt x="553" y="1239"/>
                    <a:pt x="691" y="1389"/>
                  </a:cubicBezTo>
                  <a:cubicBezTo>
                    <a:pt x="829" y="1539"/>
                    <a:pt x="691" y="1855"/>
                    <a:pt x="886" y="1746"/>
                  </a:cubicBezTo>
                  <a:cubicBezTo>
                    <a:pt x="1076" y="1631"/>
                    <a:pt x="1410" y="1734"/>
                    <a:pt x="1422" y="1832"/>
                  </a:cubicBezTo>
                  <a:cubicBezTo>
                    <a:pt x="1433" y="1936"/>
                    <a:pt x="1686" y="1993"/>
                    <a:pt x="1686" y="2177"/>
                  </a:cubicBezTo>
                  <a:cubicBezTo>
                    <a:pt x="1686" y="2361"/>
                    <a:pt x="2026" y="2292"/>
                    <a:pt x="2118" y="2488"/>
                  </a:cubicBezTo>
                  <a:cubicBezTo>
                    <a:pt x="2210" y="2684"/>
                    <a:pt x="2371" y="2851"/>
                    <a:pt x="2222" y="2954"/>
                  </a:cubicBezTo>
                  <a:cubicBezTo>
                    <a:pt x="2072" y="3058"/>
                    <a:pt x="2026" y="3046"/>
                    <a:pt x="2049" y="3184"/>
                  </a:cubicBezTo>
                  <a:cubicBezTo>
                    <a:pt x="2072" y="3322"/>
                    <a:pt x="1957" y="3472"/>
                    <a:pt x="1922" y="3288"/>
                  </a:cubicBezTo>
                  <a:cubicBezTo>
                    <a:pt x="1894" y="3104"/>
                    <a:pt x="1629" y="2954"/>
                    <a:pt x="1733" y="2805"/>
                  </a:cubicBezTo>
                  <a:cubicBezTo>
                    <a:pt x="1836" y="2661"/>
                    <a:pt x="1675" y="2546"/>
                    <a:pt x="1571" y="2638"/>
                  </a:cubicBezTo>
                  <a:cubicBezTo>
                    <a:pt x="1468" y="2730"/>
                    <a:pt x="1410" y="2396"/>
                    <a:pt x="1456" y="2292"/>
                  </a:cubicBezTo>
                  <a:cubicBezTo>
                    <a:pt x="1502" y="2189"/>
                    <a:pt x="1203" y="1913"/>
                    <a:pt x="984" y="1947"/>
                  </a:cubicBezTo>
                  <a:cubicBezTo>
                    <a:pt x="771" y="1982"/>
                    <a:pt x="852" y="1757"/>
                    <a:pt x="633" y="1832"/>
                  </a:cubicBezTo>
                  <a:cubicBezTo>
                    <a:pt x="415" y="1913"/>
                    <a:pt x="184" y="1890"/>
                    <a:pt x="242" y="1711"/>
                  </a:cubicBezTo>
                  <a:cubicBezTo>
                    <a:pt x="300" y="1527"/>
                    <a:pt x="231" y="1412"/>
                    <a:pt x="138" y="1412"/>
                  </a:cubicBezTo>
                  <a:cubicBezTo>
                    <a:pt x="46" y="1412"/>
                    <a:pt x="0" y="986"/>
                    <a:pt x="35" y="882"/>
                  </a:cubicBezTo>
                  <a:cubicBezTo>
                    <a:pt x="63" y="808"/>
                    <a:pt x="150" y="986"/>
                    <a:pt x="219" y="928"/>
                  </a:cubicBezTo>
                  <a:cubicBezTo>
                    <a:pt x="288" y="871"/>
                    <a:pt x="150" y="117"/>
                    <a:pt x="300" y="25"/>
                  </a:cubicBezTo>
                  <a:cubicBezTo>
                    <a:pt x="324" y="10"/>
                    <a:pt x="353" y="2"/>
                    <a:pt x="384" y="0"/>
                  </a:cubicBezTo>
                  <a:lnTo>
                    <a:pt x="442" y="0"/>
                  </a:lnTo>
                </a:path>
              </a:pathLst>
            </a:custGeom>
            <a:grpFill/>
            <a:ln w="28575" cap="flat" cmpd="sng">
              <a:solidFill>
                <a:schemeClr val="bg1"/>
              </a:solidFill>
              <a:round/>
              <a:headEnd/>
              <a:tailEnd/>
            </a:ln>
            <a:effectLst/>
          </p:spPr>
          <p:txBody>
            <a:bodyPr wrap="none" lIns="121853" tIns="60926" rIns="121853" bIns="60926" anchor="ctr"/>
            <a:lstStyle/>
            <a:p>
              <a:endParaRPr lang="en-US">
                <a:latin typeface="Poppins Light" charset="0"/>
              </a:endParaRPr>
            </a:p>
          </p:txBody>
        </p:sp>
        <p:sp>
          <p:nvSpPr>
            <p:cNvPr id="23" name="Freeform 16"/>
            <p:cNvSpPr>
              <a:spLocks noChangeArrowheads="1"/>
            </p:cNvSpPr>
            <p:nvPr/>
          </p:nvSpPr>
          <p:spPr bwMode="auto">
            <a:xfrm>
              <a:off x="13126075" y="6448853"/>
              <a:ext cx="434685" cy="413568"/>
            </a:xfrm>
            <a:custGeom>
              <a:avLst/>
              <a:gdLst>
                <a:gd name="T0" fmla="*/ 23 w 645"/>
                <a:gd name="T1" fmla="*/ 115 h 611"/>
                <a:gd name="T2" fmla="*/ 391 w 645"/>
                <a:gd name="T3" fmla="*/ 529 h 611"/>
                <a:gd name="T4" fmla="*/ 23 w 645"/>
                <a:gd name="T5" fmla="*/ 115 h 611"/>
                <a:gd name="T6" fmla="*/ 23 w 645"/>
                <a:gd name="T7" fmla="*/ 115 h 611"/>
              </a:gdLst>
              <a:ahLst/>
              <a:cxnLst>
                <a:cxn ang="0">
                  <a:pos x="T0" y="T1"/>
                </a:cxn>
                <a:cxn ang="0">
                  <a:pos x="T2" y="T3"/>
                </a:cxn>
                <a:cxn ang="0">
                  <a:pos x="T4" y="T5"/>
                </a:cxn>
                <a:cxn ang="0">
                  <a:pos x="T6" y="T7"/>
                </a:cxn>
              </a:cxnLst>
              <a:rect l="0" t="0" r="r" b="b"/>
              <a:pathLst>
                <a:path w="645" h="611">
                  <a:moveTo>
                    <a:pt x="23" y="115"/>
                  </a:moveTo>
                  <a:cubicBezTo>
                    <a:pt x="0" y="0"/>
                    <a:pt x="644" y="448"/>
                    <a:pt x="391" y="529"/>
                  </a:cubicBezTo>
                  <a:cubicBezTo>
                    <a:pt x="138" y="610"/>
                    <a:pt x="57" y="276"/>
                    <a:pt x="23" y="115"/>
                  </a:cubicBezTo>
                  <a:lnTo>
                    <a:pt x="23" y="115"/>
                  </a:lnTo>
                </a:path>
              </a:pathLst>
            </a:custGeom>
            <a:grpFill/>
            <a:ln w="28575" cap="flat" cmpd="sng">
              <a:solidFill>
                <a:schemeClr val="bg1"/>
              </a:solidFill>
              <a:round/>
              <a:headEnd/>
              <a:tailEnd/>
            </a:ln>
            <a:effectLst/>
          </p:spPr>
          <p:txBody>
            <a:bodyPr wrap="none" lIns="121853" tIns="60926" rIns="121853" bIns="60926" anchor="ctr"/>
            <a:lstStyle/>
            <a:p>
              <a:endParaRPr lang="en-US">
                <a:latin typeface="Poppins Light" charset="0"/>
              </a:endParaRPr>
            </a:p>
          </p:txBody>
        </p:sp>
        <p:sp>
          <p:nvSpPr>
            <p:cNvPr id="24" name="Freeform 17"/>
            <p:cNvSpPr>
              <a:spLocks noChangeArrowheads="1"/>
            </p:cNvSpPr>
            <p:nvPr/>
          </p:nvSpPr>
          <p:spPr bwMode="auto">
            <a:xfrm>
              <a:off x="13444643" y="6901101"/>
              <a:ext cx="643095" cy="815236"/>
            </a:xfrm>
            <a:custGeom>
              <a:avLst/>
              <a:gdLst>
                <a:gd name="T0" fmla="*/ 196 w 951"/>
                <a:gd name="T1" fmla="*/ 558 h 1209"/>
                <a:gd name="T2" fmla="*/ 173 w 951"/>
                <a:gd name="T3" fmla="*/ 35 h 1209"/>
                <a:gd name="T4" fmla="*/ 754 w 951"/>
                <a:gd name="T5" fmla="*/ 489 h 1209"/>
                <a:gd name="T6" fmla="*/ 904 w 951"/>
                <a:gd name="T7" fmla="*/ 558 h 1209"/>
                <a:gd name="T8" fmla="*/ 489 w 951"/>
                <a:gd name="T9" fmla="*/ 1173 h 1209"/>
                <a:gd name="T10" fmla="*/ 432 w 951"/>
                <a:gd name="T11" fmla="*/ 754 h 1209"/>
                <a:gd name="T12" fmla="*/ 397 w 951"/>
                <a:gd name="T13" fmla="*/ 443 h 1209"/>
                <a:gd name="T14" fmla="*/ 196 w 951"/>
                <a:gd name="T15" fmla="*/ 558 h 1209"/>
                <a:gd name="T16" fmla="*/ 196 w 951"/>
                <a:gd name="T17" fmla="*/ 558 h 1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51" h="1209">
                  <a:moveTo>
                    <a:pt x="196" y="558"/>
                  </a:moveTo>
                  <a:cubicBezTo>
                    <a:pt x="58" y="587"/>
                    <a:pt x="0" y="69"/>
                    <a:pt x="173" y="35"/>
                  </a:cubicBezTo>
                  <a:cubicBezTo>
                    <a:pt x="340" y="0"/>
                    <a:pt x="789" y="351"/>
                    <a:pt x="754" y="489"/>
                  </a:cubicBezTo>
                  <a:cubicBezTo>
                    <a:pt x="720" y="627"/>
                    <a:pt x="858" y="455"/>
                    <a:pt x="904" y="558"/>
                  </a:cubicBezTo>
                  <a:cubicBezTo>
                    <a:pt x="950" y="662"/>
                    <a:pt x="651" y="1208"/>
                    <a:pt x="489" y="1173"/>
                  </a:cubicBezTo>
                  <a:cubicBezTo>
                    <a:pt x="328" y="1139"/>
                    <a:pt x="328" y="858"/>
                    <a:pt x="432" y="754"/>
                  </a:cubicBezTo>
                  <a:cubicBezTo>
                    <a:pt x="535" y="650"/>
                    <a:pt x="409" y="328"/>
                    <a:pt x="397" y="443"/>
                  </a:cubicBezTo>
                  <a:cubicBezTo>
                    <a:pt x="386" y="558"/>
                    <a:pt x="254" y="547"/>
                    <a:pt x="196" y="558"/>
                  </a:cubicBezTo>
                  <a:lnTo>
                    <a:pt x="196" y="558"/>
                  </a:lnTo>
                </a:path>
              </a:pathLst>
            </a:custGeom>
            <a:grpFill/>
            <a:ln w="28575" cap="flat" cmpd="sng">
              <a:solidFill>
                <a:schemeClr val="bg1"/>
              </a:solidFill>
              <a:round/>
              <a:headEnd/>
              <a:tailEnd/>
            </a:ln>
            <a:effectLst/>
          </p:spPr>
          <p:txBody>
            <a:bodyPr wrap="none" lIns="121853" tIns="60926" rIns="121853" bIns="60926" anchor="ctr"/>
            <a:lstStyle/>
            <a:p>
              <a:endParaRPr lang="en-US">
                <a:latin typeface="Poppins Light" charset="0"/>
              </a:endParaRPr>
            </a:p>
          </p:txBody>
        </p:sp>
        <p:sp>
          <p:nvSpPr>
            <p:cNvPr id="25" name="Freeform 18"/>
            <p:cNvSpPr>
              <a:spLocks noChangeArrowheads="1"/>
            </p:cNvSpPr>
            <p:nvPr/>
          </p:nvSpPr>
          <p:spPr bwMode="auto">
            <a:xfrm>
              <a:off x="12328160" y="7043916"/>
              <a:ext cx="613323" cy="895569"/>
            </a:xfrm>
            <a:custGeom>
              <a:avLst/>
              <a:gdLst>
                <a:gd name="T0" fmla="*/ 0 w 910"/>
                <a:gd name="T1" fmla="*/ 1162 h 1329"/>
                <a:gd name="T2" fmla="*/ 495 w 910"/>
                <a:gd name="T3" fmla="*/ 564 h 1329"/>
                <a:gd name="T4" fmla="*/ 805 w 910"/>
                <a:gd name="T5" fmla="*/ 138 h 1329"/>
                <a:gd name="T6" fmla="*/ 702 w 910"/>
                <a:gd name="T7" fmla="*/ 552 h 1329"/>
                <a:gd name="T8" fmla="*/ 0 w 910"/>
                <a:gd name="T9" fmla="*/ 1202 h 1329"/>
                <a:gd name="T10" fmla="*/ 0 w 910"/>
                <a:gd name="T11" fmla="*/ 1162 h 1329"/>
              </a:gdLst>
              <a:ahLst/>
              <a:cxnLst>
                <a:cxn ang="0">
                  <a:pos x="T0" y="T1"/>
                </a:cxn>
                <a:cxn ang="0">
                  <a:pos x="T2" y="T3"/>
                </a:cxn>
                <a:cxn ang="0">
                  <a:pos x="T4" y="T5"/>
                </a:cxn>
                <a:cxn ang="0">
                  <a:pos x="T6" y="T7"/>
                </a:cxn>
                <a:cxn ang="0">
                  <a:pos x="T8" y="T9"/>
                </a:cxn>
                <a:cxn ang="0">
                  <a:pos x="T10" y="T11"/>
                </a:cxn>
              </a:cxnLst>
              <a:rect l="0" t="0" r="r" b="b"/>
              <a:pathLst>
                <a:path w="910" h="1329">
                  <a:moveTo>
                    <a:pt x="0" y="1162"/>
                  </a:moveTo>
                  <a:cubicBezTo>
                    <a:pt x="38" y="1034"/>
                    <a:pt x="352" y="747"/>
                    <a:pt x="495" y="564"/>
                  </a:cubicBezTo>
                  <a:cubicBezTo>
                    <a:pt x="656" y="357"/>
                    <a:pt x="736" y="0"/>
                    <a:pt x="805" y="138"/>
                  </a:cubicBezTo>
                  <a:cubicBezTo>
                    <a:pt x="874" y="276"/>
                    <a:pt x="909" y="403"/>
                    <a:pt x="702" y="552"/>
                  </a:cubicBezTo>
                  <a:cubicBezTo>
                    <a:pt x="495" y="702"/>
                    <a:pt x="69" y="1328"/>
                    <a:pt x="0" y="1202"/>
                  </a:cubicBezTo>
                  <a:lnTo>
                    <a:pt x="0" y="1162"/>
                  </a:lnTo>
                </a:path>
              </a:pathLst>
            </a:custGeom>
            <a:grpFill/>
            <a:ln w="28575" cap="flat" cmpd="sng">
              <a:solidFill>
                <a:schemeClr val="bg1"/>
              </a:solidFill>
              <a:round/>
              <a:headEnd/>
              <a:tailEnd/>
            </a:ln>
            <a:effectLst/>
          </p:spPr>
          <p:txBody>
            <a:bodyPr wrap="none" lIns="121853" tIns="60926" rIns="121853" bIns="60926" anchor="ctr"/>
            <a:lstStyle/>
            <a:p>
              <a:endParaRPr lang="en-US">
                <a:latin typeface="Poppins Light" charset="0"/>
              </a:endParaRPr>
            </a:p>
          </p:txBody>
        </p:sp>
        <p:sp>
          <p:nvSpPr>
            <p:cNvPr id="26" name="Freeform 19"/>
            <p:cNvSpPr>
              <a:spLocks noChangeArrowheads="1"/>
            </p:cNvSpPr>
            <p:nvPr/>
          </p:nvSpPr>
          <p:spPr bwMode="auto">
            <a:xfrm>
              <a:off x="14013309" y="7377152"/>
              <a:ext cx="276887" cy="276703"/>
            </a:xfrm>
            <a:custGeom>
              <a:avLst/>
              <a:gdLst>
                <a:gd name="T0" fmla="*/ 35 w 410"/>
                <a:gd name="T1" fmla="*/ 299 h 408"/>
                <a:gd name="T2" fmla="*/ 323 w 410"/>
                <a:gd name="T3" fmla="*/ 115 h 408"/>
                <a:gd name="T4" fmla="*/ 35 w 410"/>
                <a:gd name="T5" fmla="*/ 299 h 408"/>
                <a:gd name="T6" fmla="*/ 35 w 410"/>
                <a:gd name="T7" fmla="*/ 299 h 408"/>
              </a:gdLst>
              <a:ahLst/>
              <a:cxnLst>
                <a:cxn ang="0">
                  <a:pos x="T0" y="T1"/>
                </a:cxn>
                <a:cxn ang="0">
                  <a:pos x="T2" y="T3"/>
                </a:cxn>
                <a:cxn ang="0">
                  <a:pos x="T4" y="T5"/>
                </a:cxn>
                <a:cxn ang="0">
                  <a:pos x="T6" y="T7"/>
                </a:cxn>
              </a:cxnLst>
              <a:rect l="0" t="0" r="r" b="b"/>
              <a:pathLst>
                <a:path w="410" h="408">
                  <a:moveTo>
                    <a:pt x="35" y="299"/>
                  </a:moveTo>
                  <a:cubicBezTo>
                    <a:pt x="0" y="213"/>
                    <a:pt x="231" y="0"/>
                    <a:pt x="323" y="115"/>
                  </a:cubicBezTo>
                  <a:cubicBezTo>
                    <a:pt x="409" y="230"/>
                    <a:pt x="81" y="407"/>
                    <a:pt x="35" y="299"/>
                  </a:cubicBezTo>
                  <a:lnTo>
                    <a:pt x="35" y="299"/>
                  </a:lnTo>
                </a:path>
              </a:pathLst>
            </a:custGeom>
            <a:grpFill/>
            <a:ln w="28575" cap="flat" cmpd="sng">
              <a:solidFill>
                <a:schemeClr val="bg1"/>
              </a:solidFill>
              <a:round/>
              <a:headEnd/>
              <a:tailEnd/>
            </a:ln>
            <a:effectLst/>
          </p:spPr>
          <p:txBody>
            <a:bodyPr wrap="none" lIns="121853" tIns="60926" rIns="121853" bIns="60926" anchor="ctr"/>
            <a:lstStyle/>
            <a:p>
              <a:endParaRPr lang="en-US">
                <a:latin typeface="Poppins Light" charset="0"/>
              </a:endParaRPr>
            </a:p>
          </p:txBody>
        </p:sp>
        <p:sp>
          <p:nvSpPr>
            <p:cNvPr id="27" name="Freeform 20"/>
            <p:cNvSpPr>
              <a:spLocks noChangeArrowheads="1"/>
            </p:cNvSpPr>
            <p:nvPr/>
          </p:nvSpPr>
          <p:spPr bwMode="auto">
            <a:xfrm>
              <a:off x="13474416" y="7415830"/>
              <a:ext cx="1289169" cy="1210953"/>
            </a:xfrm>
            <a:custGeom>
              <a:avLst/>
              <a:gdLst>
                <a:gd name="T0" fmla="*/ 1909 w 1910"/>
                <a:gd name="T1" fmla="*/ 990 h 1796"/>
                <a:gd name="T2" fmla="*/ 1865 w 1910"/>
                <a:gd name="T3" fmla="*/ 1133 h 1796"/>
                <a:gd name="T4" fmla="*/ 1451 w 1910"/>
                <a:gd name="T5" fmla="*/ 1306 h 1796"/>
                <a:gd name="T6" fmla="*/ 1462 w 1910"/>
                <a:gd name="T7" fmla="*/ 1795 h 1796"/>
                <a:gd name="T8" fmla="*/ 1065 w 1910"/>
                <a:gd name="T9" fmla="*/ 1588 h 1796"/>
                <a:gd name="T10" fmla="*/ 743 w 1910"/>
                <a:gd name="T11" fmla="*/ 926 h 1796"/>
                <a:gd name="T12" fmla="*/ 455 w 1910"/>
                <a:gd name="T13" fmla="*/ 1030 h 1796"/>
                <a:gd name="T14" fmla="*/ 115 w 1910"/>
                <a:gd name="T15" fmla="*/ 1214 h 1796"/>
                <a:gd name="T16" fmla="*/ 259 w 1910"/>
                <a:gd name="T17" fmla="*/ 811 h 1796"/>
                <a:gd name="T18" fmla="*/ 708 w 1910"/>
                <a:gd name="T19" fmla="*/ 546 h 1796"/>
                <a:gd name="T20" fmla="*/ 1054 w 1910"/>
                <a:gd name="T21" fmla="*/ 627 h 1796"/>
                <a:gd name="T22" fmla="*/ 1278 w 1910"/>
                <a:gd name="T23" fmla="*/ 454 h 1796"/>
                <a:gd name="T24" fmla="*/ 1497 w 1910"/>
                <a:gd name="T25" fmla="*/ 253 h 1796"/>
                <a:gd name="T26" fmla="*/ 1773 w 1910"/>
                <a:gd name="T27" fmla="*/ 276 h 1796"/>
                <a:gd name="T28" fmla="*/ 1909 w 1910"/>
                <a:gd name="T29" fmla="*/ 978 h 1796"/>
                <a:gd name="T30" fmla="*/ 1909 w 1910"/>
                <a:gd name="T31" fmla="*/ 990 h 17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10" h="1796">
                  <a:moveTo>
                    <a:pt x="1909" y="990"/>
                  </a:moveTo>
                  <a:cubicBezTo>
                    <a:pt x="1909" y="1048"/>
                    <a:pt x="1896" y="1097"/>
                    <a:pt x="1865" y="1133"/>
                  </a:cubicBezTo>
                  <a:cubicBezTo>
                    <a:pt x="1727" y="1294"/>
                    <a:pt x="1462" y="1179"/>
                    <a:pt x="1451" y="1306"/>
                  </a:cubicBezTo>
                  <a:cubicBezTo>
                    <a:pt x="1439" y="1427"/>
                    <a:pt x="1589" y="1795"/>
                    <a:pt x="1462" y="1795"/>
                  </a:cubicBezTo>
                  <a:cubicBezTo>
                    <a:pt x="1336" y="1795"/>
                    <a:pt x="1324" y="1634"/>
                    <a:pt x="1065" y="1588"/>
                  </a:cubicBezTo>
                  <a:cubicBezTo>
                    <a:pt x="800" y="1542"/>
                    <a:pt x="938" y="961"/>
                    <a:pt x="743" y="926"/>
                  </a:cubicBezTo>
                  <a:cubicBezTo>
                    <a:pt x="547" y="892"/>
                    <a:pt x="593" y="1041"/>
                    <a:pt x="455" y="1030"/>
                  </a:cubicBezTo>
                  <a:cubicBezTo>
                    <a:pt x="317" y="1018"/>
                    <a:pt x="248" y="1202"/>
                    <a:pt x="115" y="1214"/>
                  </a:cubicBezTo>
                  <a:cubicBezTo>
                    <a:pt x="0" y="1220"/>
                    <a:pt x="92" y="857"/>
                    <a:pt x="259" y="811"/>
                  </a:cubicBezTo>
                  <a:cubicBezTo>
                    <a:pt x="432" y="765"/>
                    <a:pt x="593" y="466"/>
                    <a:pt x="708" y="546"/>
                  </a:cubicBezTo>
                  <a:cubicBezTo>
                    <a:pt x="823" y="627"/>
                    <a:pt x="1065" y="765"/>
                    <a:pt x="1054" y="627"/>
                  </a:cubicBezTo>
                  <a:cubicBezTo>
                    <a:pt x="1042" y="489"/>
                    <a:pt x="1255" y="627"/>
                    <a:pt x="1278" y="454"/>
                  </a:cubicBezTo>
                  <a:cubicBezTo>
                    <a:pt x="1301" y="287"/>
                    <a:pt x="1600" y="420"/>
                    <a:pt x="1497" y="253"/>
                  </a:cubicBezTo>
                  <a:cubicBezTo>
                    <a:pt x="1393" y="81"/>
                    <a:pt x="1773" y="0"/>
                    <a:pt x="1773" y="276"/>
                  </a:cubicBezTo>
                  <a:cubicBezTo>
                    <a:pt x="1773" y="482"/>
                    <a:pt x="1906" y="777"/>
                    <a:pt x="1909" y="978"/>
                  </a:cubicBezTo>
                  <a:lnTo>
                    <a:pt x="1909" y="990"/>
                  </a:lnTo>
                </a:path>
              </a:pathLst>
            </a:custGeom>
            <a:grpFill/>
            <a:ln w="28575" cap="flat" cmpd="sng">
              <a:solidFill>
                <a:schemeClr val="bg1"/>
              </a:solidFill>
              <a:round/>
              <a:headEnd/>
              <a:tailEnd/>
            </a:ln>
            <a:effectLst/>
          </p:spPr>
          <p:txBody>
            <a:bodyPr wrap="none" lIns="121853" tIns="60926" rIns="121853" bIns="60926" anchor="ctr"/>
            <a:lstStyle/>
            <a:p>
              <a:endParaRPr lang="en-US">
                <a:latin typeface="Poppins Light" charset="0"/>
              </a:endParaRPr>
            </a:p>
          </p:txBody>
        </p:sp>
        <p:sp>
          <p:nvSpPr>
            <p:cNvPr id="31" name="Freeform 22"/>
            <p:cNvSpPr>
              <a:spLocks noChangeArrowheads="1"/>
            </p:cNvSpPr>
            <p:nvPr/>
          </p:nvSpPr>
          <p:spPr bwMode="auto">
            <a:xfrm>
              <a:off x="7385853" y="10236427"/>
              <a:ext cx="196502" cy="315383"/>
            </a:xfrm>
            <a:custGeom>
              <a:avLst/>
              <a:gdLst>
                <a:gd name="T0" fmla="*/ 23 w 289"/>
                <a:gd name="T1" fmla="*/ 178 h 467"/>
                <a:gd name="T2" fmla="*/ 208 w 289"/>
                <a:gd name="T3" fmla="*/ 397 h 467"/>
                <a:gd name="T4" fmla="*/ 23 w 289"/>
                <a:gd name="T5" fmla="*/ 178 h 467"/>
                <a:gd name="T6" fmla="*/ 23 w 289"/>
                <a:gd name="T7" fmla="*/ 178 h 467"/>
              </a:gdLst>
              <a:ahLst/>
              <a:cxnLst>
                <a:cxn ang="0">
                  <a:pos x="T0" y="T1"/>
                </a:cxn>
                <a:cxn ang="0">
                  <a:pos x="T2" y="T3"/>
                </a:cxn>
                <a:cxn ang="0">
                  <a:pos x="T4" y="T5"/>
                </a:cxn>
                <a:cxn ang="0">
                  <a:pos x="T6" y="T7"/>
                </a:cxn>
              </a:cxnLst>
              <a:rect l="0" t="0" r="r" b="b"/>
              <a:pathLst>
                <a:path w="289" h="467">
                  <a:moveTo>
                    <a:pt x="23" y="178"/>
                  </a:moveTo>
                  <a:cubicBezTo>
                    <a:pt x="92" y="0"/>
                    <a:pt x="288" y="328"/>
                    <a:pt x="208" y="397"/>
                  </a:cubicBezTo>
                  <a:cubicBezTo>
                    <a:pt x="127" y="466"/>
                    <a:pt x="0" y="235"/>
                    <a:pt x="23" y="178"/>
                  </a:cubicBezTo>
                  <a:lnTo>
                    <a:pt x="23" y="178"/>
                  </a:lnTo>
                </a:path>
              </a:pathLst>
            </a:custGeom>
            <a:grpFill/>
            <a:ln w="28575" cap="flat" cmpd="sng">
              <a:solidFill>
                <a:schemeClr val="bg1"/>
              </a:solidFill>
              <a:round/>
              <a:headEnd/>
              <a:tailEnd/>
            </a:ln>
            <a:effectLst/>
          </p:spPr>
          <p:txBody>
            <a:bodyPr wrap="none" lIns="121853" tIns="60926" rIns="121853" bIns="60926" anchor="ctr"/>
            <a:lstStyle/>
            <a:p>
              <a:endParaRPr lang="en-US">
                <a:latin typeface="Poppins Light" charset="0"/>
              </a:endParaRPr>
            </a:p>
          </p:txBody>
        </p:sp>
        <p:sp>
          <p:nvSpPr>
            <p:cNvPr id="32" name="Freeform 23"/>
            <p:cNvSpPr>
              <a:spLocks noChangeArrowheads="1"/>
            </p:cNvSpPr>
            <p:nvPr/>
          </p:nvSpPr>
          <p:spPr bwMode="auto">
            <a:xfrm>
              <a:off x="9728983" y="10760081"/>
              <a:ext cx="199479" cy="229100"/>
            </a:xfrm>
            <a:custGeom>
              <a:avLst/>
              <a:gdLst>
                <a:gd name="T0" fmla="*/ 293 w 294"/>
                <a:gd name="T1" fmla="*/ 104 h 341"/>
                <a:gd name="T2" fmla="*/ 86 w 294"/>
                <a:gd name="T3" fmla="*/ 196 h 341"/>
                <a:gd name="T4" fmla="*/ 293 w 294"/>
                <a:gd name="T5" fmla="*/ 104 h 341"/>
                <a:gd name="T6" fmla="*/ 293 w 294"/>
                <a:gd name="T7" fmla="*/ 104 h 341"/>
              </a:gdLst>
              <a:ahLst/>
              <a:cxnLst>
                <a:cxn ang="0">
                  <a:pos x="T0" y="T1"/>
                </a:cxn>
                <a:cxn ang="0">
                  <a:pos x="T2" y="T3"/>
                </a:cxn>
                <a:cxn ang="0">
                  <a:pos x="T4" y="T5"/>
                </a:cxn>
                <a:cxn ang="0">
                  <a:pos x="T6" y="T7"/>
                </a:cxn>
              </a:cxnLst>
              <a:rect l="0" t="0" r="r" b="b"/>
              <a:pathLst>
                <a:path w="294" h="341">
                  <a:moveTo>
                    <a:pt x="293" y="104"/>
                  </a:moveTo>
                  <a:cubicBezTo>
                    <a:pt x="293" y="207"/>
                    <a:pt x="178" y="340"/>
                    <a:pt x="86" y="196"/>
                  </a:cubicBezTo>
                  <a:cubicBezTo>
                    <a:pt x="0" y="46"/>
                    <a:pt x="293" y="0"/>
                    <a:pt x="293" y="104"/>
                  </a:cubicBezTo>
                  <a:lnTo>
                    <a:pt x="293" y="104"/>
                  </a:lnTo>
                </a:path>
              </a:pathLst>
            </a:custGeom>
            <a:grpFill/>
            <a:ln w="28575" cap="flat" cmpd="sng">
              <a:solidFill>
                <a:schemeClr val="bg1"/>
              </a:solidFill>
              <a:round/>
              <a:headEnd/>
              <a:tailEnd/>
            </a:ln>
            <a:effectLst/>
          </p:spPr>
          <p:txBody>
            <a:bodyPr wrap="none" lIns="121853" tIns="60926" rIns="121853" bIns="60926" anchor="ctr"/>
            <a:lstStyle/>
            <a:p>
              <a:endParaRPr lang="en-US">
                <a:latin typeface="Poppins Light" charset="0"/>
              </a:endParaRPr>
            </a:p>
          </p:txBody>
        </p:sp>
        <p:sp>
          <p:nvSpPr>
            <p:cNvPr id="33" name="Freeform 24"/>
            <p:cNvSpPr>
              <a:spLocks noChangeArrowheads="1"/>
            </p:cNvSpPr>
            <p:nvPr/>
          </p:nvSpPr>
          <p:spPr bwMode="auto">
            <a:xfrm>
              <a:off x="7010715" y="9617561"/>
              <a:ext cx="267956" cy="377866"/>
            </a:xfrm>
            <a:custGeom>
              <a:avLst/>
              <a:gdLst>
                <a:gd name="T0" fmla="*/ 17 w 398"/>
                <a:gd name="T1" fmla="*/ 110 h 560"/>
                <a:gd name="T2" fmla="*/ 259 w 398"/>
                <a:gd name="T3" fmla="*/ 421 h 560"/>
                <a:gd name="T4" fmla="*/ 17 w 398"/>
                <a:gd name="T5" fmla="*/ 110 h 560"/>
                <a:gd name="T6" fmla="*/ 17 w 398"/>
                <a:gd name="T7" fmla="*/ 110 h 560"/>
              </a:gdLst>
              <a:ahLst/>
              <a:cxnLst>
                <a:cxn ang="0">
                  <a:pos x="T0" y="T1"/>
                </a:cxn>
                <a:cxn ang="0">
                  <a:pos x="T2" y="T3"/>
                </a:cxn>
                <a:cxn ang="0">
                  <a:pos x="T4" y="T5"/>
                </a:cxn>
                <a:cxn ang="0">
                  <a:pos x="T6" y="T7"/>
                </a:cxn>
              </a:cxnLst>
              <a:rect l="0" t="0" r="r" b="b"/>
              <a:pathLst>
                <a:path w="398" h="560">
                  <a:moveTo>
                    <a:pt x="17" y="110"/>
                  </a:moveTo>
                  <a:cubicBezTo>
                    <a:pt x="40" y="0"/>
                    <a:pt x="397" y="282"/>
                    <a:pt x="259" y="421"/>
                  </a:cubicBezTo>
                  <a:cubicBezTo>
                    <a:pt x="121" y="559"/>
                    <a:pt x="0" y="225"/>
                    <a:pt x="17" y="110"/>
                  </a:cubicBezTo>
                  <a:lnTo>
                    <a:pt x="17" y="110"/>
                  </a:lnTo>
                </a:path>
              </a:pathLst>
            </a:custGeom>
            <a:grpFill/>
            <a:ln w="28575" cap="flat" cmpd="sng">
              <a:solidFill>
                <a:schemeClr val="bg1"/>
              </a:solidFill>
              <a:round/>
              <a:headEnd/>
              <a:tailEnd/>
            </a:ln>
            <a:effectLst/>
          </p:spPr>
          <p:txBody>
            <a:bodyPr wrap="none" lIns="121853" tIns="60926" rIns="121853" bIns="60926" anchor="ctr"/>
            <a:lstStyle/>
            <a:p>
              <a:endParaRPr lang="en-US">
                <a:latin typeface="Poppins Light" charset="0"/>
              </a:endParaRPr>
            </a:p>
          </p:txBody>
        </p:sp>
        <p:sp>
          <p:nvSpPr>
            <p:cNvPr id="34" name="Freeform 25"/>
            <p:cNvSpPr>
              <a:spLocks noChangeArrowheads="1"/>
            </p:cNvSpPr>
            <p:nvPr/>
          </p:nvSpPr>
          <p:spPr bwMode="auto">
            <a:xfrm>
              <a:off x="12554433" y="9564006"/>
              <a:ext cx="1854852" cy="2064868"/>
            </a:xfrm>
            <a:custGeom>
              <a:avLst/>
              <a:gdLst>
                <a:gd name="T0" fmla="*/ 449 w 2747"/>
                <a:gd name="T1" fmla="*/ 2146 h 3062"/>
                <a:gd name="T2" fmla="*/ 208 w 2747"/>
                <a:gd name="T3" fmla="*/ 1761 h 3062"/>
                <a:gd name="T4" fmla="*/ 518 w 2747"/>
                <a:gd name="T5" fmla="*/ 1019 h 3062"/>
                <a:gd name="T6" fmla="*/ 789 w 2747"/>
                <a:gd name="T7" fmla="*/ 443 h 3062"/>
                <a:gd name="T8" fmla="*/ 1261 w 2747"/>
                <a:gd name="T9" fmla="*/ 247 h 3062"/>
                <a:gd name="T10" fmla="*/ 2233 w 2747"/>
                <a:gd name="T11" fmla="*/ 351 h 3062"/>
                <a:gd name="T12" fmla="*/ 2642 w 2747"/>
                <a:gd name="T13" fmla="*/ 190 h 3062"/>
                <a:gd name="T14" fmla="*/ 1969 w 2747"/>
                <a:gd name="T15" fmla="*/ 593 h 3062"/>
                <a:gd name="T16" fmla="*/ 685 w 2747"/>
                <a:gd name="T17" fmla="*/ 880 h 3062"/>
                <a:gd name="T18" fmla="*/ 1169 w 2747"/>
                <a:gd name="T19" fmla="*/ 1254 h 3062"/>
                <a:gd name="T20" fmla="*/ 1957 w 2747"/>
                <a:gd name="T21" fmla="*/ 1030 h 3062"/>
                <a:gd name="T22" fmla="*/ 1376 w 2747"/>
                <a:gd name="T23" fmla="*/ 1450 h 3062"/>
                <a:gd name="T24" fmla="*/ 1502 w 2747"/>
                <a:gd name="T25" fmla="*/ 1772 h 3062"/>
                <a:gd name="T26" fmla="*/ 1577 w 2747"/>
                <a:gd name="T27" fmla="*/ 2216 h 3062"/>
                <a:gd name="T28" fmla="*/ 1560 w 2747"/>
                <a:gd name="T29" fmla="*/ 2515 h 3062"/>
                <a:gd name="T30" fmla="*/ 1203 w 2747"/>
                <a:gd name="T31" fmla="*/ 2469 h 3062"/>
                <a:gd name="T32" fmla="*/ 1008 w 2747"/>
                <a:gd name="T33" fmla="*/ 2077 h 3062"/>
                <a:gd name="T34" fmla="*/ 754 w 2747"/>
                <a:gd name="T35" fmla="*/ 1922 h 3062"/>
                <a:gd name="T36" fmla="*/ 800 w 2747"/>
                <a:gd name="T37" fmla="*/ 2630 h 3062"/>
                <a:gd name="T38" fmla="*/ 610 w 2747"/>
                <a:gd name="T39" fmla="*/ 3010 h 3062"/>
                <a:gd name="T40" fmla="*/ 564 w 2747"/>
                <a:gd name="T41" fmla="*/ 2561 h 3062"/>
                <a:gd name="T42" fmla="*/ 449 w 2747"/>
                <a:gd name="T43" fmla="*/ 2146 h 3062"/>
                <a:gd name="T44" fmla="*/ 449 w 2747"/>
                <a:gd name="T45" fmla="*/ 2146 h 3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747" h="3062">
                  <a:moveTo>
                    <a:pt x="449" y="2146"/>
                  </a:moveTo>
                  <a:cubicBezTo>
                    <a:pt x="277" y="2135"/>
                    <a:pt x="0" y="2089"/>
                    <a:pt x="208" y="1761"/>
                  </a:cubicBezTo>
                  <a:cubicBezTo>
                    <a:pt x="415" y="1427"/>
                    <a:pt x="415" y="1076"/>
                    <a:pt x="518" y="1019"/>
                  </a:cubicBezTo>
                  <a:cubicBezTo>
                    <a:pt x="616" y="961"/>
                    <a:pt x="576" y="478"/>
                    <a:pt x="789" y="443"/>
                  </a:cubicBezTo>
                  <a:cubicBezTo>
                    <a:pt x="1008" y="408"/>
                    <a:pt x="996" y="155"/>
                    <a:pt x="1261" y="247"/>
                  </a:cubicBezTo>
                  <a:cubicBezTo>
                    <a:pt x="1526" y="339"/>
                    <a:pt x="2038" y="478"/>
                    <a:pt x="2233" y="351"/>
                  </a:cubicBezTo>
                  <a:cubicBezTo>
                    <a:pt x="2429" y="224"/>
                    <a:pt x="2746" y="0"/>
                    <a:pt x="2642" y="190"/>
                  </a:cubicBezTo>
                  <a:cubicBezTo>
                    <a:pt x="2538" y="385"/>
                    <a:pt x="2245" y="719"/>
                    <a:pt x="1969" y="593"/>
                  </a:cubicBezTo>
                  <a:cubicBezTo>
                    <a:pt x="1692" y="466"/>
                    <a:pt x="743" y="524"/>
                    <a:pt x="685" y="880"/>
                  </a:cubicBezTo>
                  <a:cubicBezTo>
                    <a:pt x="628" y="1231"/>
                    <a:pt x="1111" y="1462"/>
                    <a:pt x="1169" y="1254"/>
                  </a:cubicBezTo>
                  <a:cubicBezTo>
                    <a:pt x="1226" y="1053"/>
                    <a:pt x="1900" y="915"/>
                    <a:pt x="1957" y="1030"/>
                  </a:cubicBezTo>
                  <a:cubicBezTo>
                    <a:pt x="2015" y="1139"/>
                    <a:pt x="1537" y="1416"/>
                    <a:pt x="1376" y="1450"/>
                  </a:cubicBezTo>
                  <a:cubicBezTo>
                    <a:pt x="1215" y="1485"/>
                    <a:pt x="1330" y="1657"/>
                    <a:pt x="1502" y="1772"/>
                  </a:cubicBezTo>
                  <a:cubicBezTo>
                    <a:pt x="1669" y="1887"/>
                    <a:pt x="1456" y="2077"/>
                    <a:pt x="1577" y="2216"/>
                  </a:cubicBezTo>
                  <a:cubicBezTo>
                    <a:pt x="1704" y="2354"/>
                    <a:pt x="1738" y="2457"/>
                    <a:pt x="1560" y="2515"/>
                  </a:cubicBezTo>
                  <a:cubicBezTo>
                    <a:pt x="1376" y="2572"/>
                    <a:pt x="1203" y="2687"/>
                    <a:pt x="1203" y="2469"/>
                  </a:cubicBezTo>
                  <a:cubicBezTo>
                    <a:pt x="1203" y="2250"/>
                    <a:pt x="904" y="2273"/>
                    <a:pt x="1008" y="2077"/>
                  </a:cubicBezTo>
                  <a:cubicBezTo>
                    <a:pt x="1111" y="1887"/>
                    <a:pt x="800" y="1795"/>
                    <a:pt x="754" y="1922"/>
                  </a:cubicBezTo>
                  <a:cubicBezTo>
                    <a:pt x="708" y="2043"/>
                    <a:pt x="697" y="2549"/>
                    <a:pt x="800" y="2630"/>
                  </a:cubicBezTo>
                  <a:cubicBezTo>
                    <a:pt x="904" y="2710"/>
                    <a:pt x="789" y="2941"/>
                    <a:pt x="610" y="3010"/>
                  </a:cubicBezTo>
                  <a:cubicBezTo>
                    <a:pt x="461" y="3061"/>
                    <a:pt x="530" y="2710"/>
                    <a:pt x="564" y="2561"/>
                  </a:cubicBezTo>
                  <a:cubicBezTo>
                    <a:pt x="593" y="2411"/>
                    <a:pt x="616" y="2158"/>
                    <a:pt x="449" y="2146"/>
                  </a:cubicBezTo>
                  <a:lnTo>
                    <a:pt x="449" y="2146"/>
                  </a:lnTo>
                </a:path>
              </a:pathLst>
            </a:custGeom>
            <a:grpFill/>
            <a:ln w="28575" cap="flat" cmpd="sng">
              <a:solidFill>
                <a:schemeClr val="bg1"/>
              </a:solidFill>
              <a:round/>
              <a:headEnd/>
              <a:tailEnd/>
            </a:ln>
            <a:effectLst/>
          </p:spPr>
          <p:txBody>
            <a:bodyPr wrap="none" lIns="121853" tIns="60926" rIns="121853" bIns="60926" anchor="ctr"/>
            <a:lstStyle/>
            <a:p>
              <a:endParaRPr lang="en-US">
                <a:latin typeface="Poppins Light" charset="0"/>
              </a:endParaRPr>
            </a:p>
          </p:txBody>
        </p:sp>
        <p:sp>
          <p:nvSpPr>
            <p:cNvPr id="35" name="Freeform 26"/>
            <p:cNvSpPr>
              <a:spLocks noChangeArrowheads="1"/>
            </p:cNvSpPr>
            <p:nvPr/>
          </p:nvSpPr>
          <p:spPr bwMode="auto">
            <a:xfrm>
              <a:off x="6567098" y="8576201"/>
              <a:ext cx="2977292" cy="3082424"/>
            </a:xfrm>
            <a:custGeom>
              <a:avLst/>
              <a:gdLst>
                <a:gd name="T0" fmla="*/ 78 w 4409"/>
                <a:gd name="T1" fmla="*/ 0 h 4570"/>
                <a:gd name="T2" fmla="*/ 518 w 4409"/>
                <a:gd name="T3" fmla="*/ 190 h 4570"/>
                <a:gd name="T4" fmla="*/ 1076 w 4409"/>
                <a:gd name="T5" fmla="*/ 455 h 4570"/>
                <a:gd name="T6" fmla="*/ 1727 w 4409"/>
                <a:gd name="T7" fmla="*/ 1036 h 4570"/>
                <a:gd name="T8" fmla="*/ 2060 w 4409"/>
                <a:gd name="T9" fmla="*/ 1370 h 4570"/>
                <a:gd name="T10" fmla="*/ 2360 w 4409"/>
                <a:gd name="T11" fmla="*/ 1496 h 4570"/>
                <a:gd name="T12" fmla="*/ 2601 w 4409"/>
                <a:gd name="T13" fmla="*/ 1606 h 4570"/>
                <a:gd name="T14" fmla="*/ 2791 w 4409"/>
                <a:gd name="T15" fmla="*/ 1801 h 4570"/>
                <a:gd name="T16" fmla="*/ 2998 w 4409"/>
                <a:gd name="T17" fmla="*/ 1974 h 4570"/>
                <a:gd name="T18" fmla="*/ 3194 w 4409"/>
                <a:gd name="T19" fmla="*/ 2331 h 4570"/>
                <a:gd name="T20" fmla="*/ 3275 w 4409"/>
                <a:gd name="T21" fmla="*/ 2601 h 4570"/>
                <a:gd name="T22" fmla="*/ 3614 w 4409"/>
                <a:gd name="T23" fmla="*/ 2947 h 4570"/>
                <a:gd name="T24" fmla="*/ 3856 w 4409"/>
                <a:gd name="T25" fmla="*/ 3154 h 4570"/>
                <a:gd name="T26" fmla="*/ 4098 w 4409"/>
                <a:gd name="T27" fmla="*/ 3223 h 4570"/>
                <a:gd name="T28" fmla="*/ 3948 w 4409"/>
                <a:gd name="T29" fmla="*/ 3039 h 4570"/>
                <a:gd name="T30" fmla="*/ 3994 w 4409"/>
                <a:gd name="T31" fmla="*/ 2866 h 4570"/>
                <a:gd name="T32" fmla="*/ 4316 w 4409"/>
                <a:gd name="T33" fmla="*/ 3177 h 4570"/>
                <a:gd name="T34" fmla="*/ 4305 w 4409"/>
                <a:gd name="T35" fmla="*/ 3418 h 4570"/>
                <a:gd name="T36" fmla="*/ 4144 w 4409"/>
                <a:gd name="T37" fmla="*/ 3505 h 4570"/>
                <a:gd name="T38" fmla="*/ 4086 w 4409"/>
                <a:gd name="T39" fmla="*/ 3908 h 4570"/>
                <a:gd name="T40" fmla="*/ 3948 w 4409"/>
                <a:gd name="T41" fmla="*/ 4483 h 4570"/>
                <a:gd name="T42" fmla="*/ 3539 w 4409"/>
                <a:gd name="T43" fmla="*/ 4472 h 4570"/>
                <a:gd name="T44" fmla="*/ 3344 w 4409"/>
                <a:gd name="T45" fmla="*/ 4276 h 4570"/>
                <a:gd name="T46" fmla="*/ 2642 w 4409"/>
                <a:gd name="T47" fmla="*/ 3666 h 4570"/>
                <a:gd name="T48" fmla="*/ 2083 w 4409"/>
                <a:gd name="T49" fmla="*/ 3004 h 4570"/>
                <a:gd name="T50" fmla="*/ 1491 w 4409"/>
                <a:gd name="T51" fmla="*/ 2112 h 4570"/>
                <a:gd name="T52" fmla="*/ 1065 w 4409"/>
                <a:gd name="T53" fmla="*/ 1335 h 4570"/>
                <a:gd name="T54" fmla="*/ 541 w 4409"/>
                <a:gd name="T55" fmla="*/ 783 h 4570"/>
                <a:gd name="T56" fmla="*/ 0 w 4409"/>
                <a:gd name="T57" fmla="*/ 121 h 4570"/>
                <a:gd name="T58" fmla="*/ 0 w 4409"/>
                <a:gd name="T59" fmla="*/ 87 h 4570"/>
                <a:gd name="T60" fmla="*/ 12 w 4409"/>
                <a:gd name="T61" fmla="*/ 41 h 4570"/>
                <a:gd name="T62" fmla="*/ 49 w 4409"/>
                <a:gd name="T63" fmla="*/ 0 h 4570"/>
                <a:gd name="T64" fmla="*/ 78 w 4409"/>
                <a:gd name="T65" fmla="*/ 0 h 45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09" h="4570">
                  <a:moveTo>
                    <a:pt x="78" y="0"/>
                  </a:moveTo>
                  <a:cubicBezTo>
                    <a:pt x="157" y="22"/>
                    <a:pt x="284" y="199"/>
                    <a:pt x="518" y="190"/>
                  </a:cubicBezTo>
                  <a:cubicBezTo>
                    <a:pt x="823" y="179"/>
                    <a:pt x="1007" y="259"/>
                    <a:pt x="1076" y="455"/>
                  </a:cubicBezTo>
                  <a:cubicBezTo>
                    <a:pt x="1145" y="645"/>
                    <a:pt x="1675" y="892"/>
                    <a:pt x="1727" y="1036"/>
                  </a:cubicBezTo>
                  <a:cubicBezTo>
                    <a:pt x="1796" y="1220"/>
                    <a:pt x="1980" y="1404"/>
                    <a:pt x="2060" y="1370"/>
                  </a:cubicBezTo>
                  <a:cubicBezTo>
                    <a:pt x="2141" y="1335"/>
                    <a:pt x="2268" y="1393"/>
                    <a:pt x="2360" y="1496"/>
                  </a:cubicBezTo>
                  <a:cubicBezTo>
                    <a:pt x="2452" y="1600"/>
                    <a:pt x="2498" y="1473"/>
                    <a:pt x="2601" y="1606"/>
                  </a:cubicBezTo>
                  <a:cubicBezTo>
                    <a:pt x="2699" y="1744"/>
                    <a:pt x="2791" y="1686"/>
                    <a:pt x="2791" y="1801"/>
                  </a:cubicBezTo>
                  <a:cubicBezTo>
                    <a:pt x="2791" y="1917"/>
                    <a:pt x="2998" y="1836"/>
                    <a:pt x="2998" y="1974"/>
                  </a:cubicBezTo>
                  <a:cubicBezTo>
                    <a:pt x="2998" y="2112"/>
                    <a:pt x="3321" y="2216"/>
                    <a:pt x="3194" y="2331"/>
                  </a:cubicBezTo>
                  <a:cubicBezTo>
                    <a:pt x="3068" y="2446"/>
                    <a:pt x="3079" y="2601"/>
                    <a:pt x="3275" y="2601"/>
                  </a:cubicBezTo>
                  <a:cubicBezTo>
                    <a:pt x="3470" y="2601"/>
                    <a:pt x="3436" y="2935"/>
                    <a:pt x="3614" y="2947"/>
                  </a:cubicBezTo>
                  <a:cubicBezTo>
                    <a:pt x="3798" y="2958"/>
                    <a:pt x="3695" y="3165"/>
                    <a:pt x="3856" y="3154"/>
                  </a:cubicBezTo>
                  <a:cubicBezTo>
                    <a:pt x="4017" y="3142"/>
                    <a:pt x="4063" y="3303"/>
                    <a:pt x="4098" y="3223"/>
                  </a:cubicBezTo>
                  <a:cubicBezTo>
                    <a:pt x="4132" y="3142"/>
                    <a:pt x="4063" y="3050"/>
                    <a:pt x="3948" y="3039"/>
                  </a:cubicBezTo>
                  <a:cubicBezTo>
                    <a:pt x="3833" y="3027"/>
                    <a:pt x="3798" y="2866"/>
                    <a:pt x="3994" y="2866"/>
                  </a:cubicBezTo>
                  <a:cubicBezTo>
                    <a:pt x="4190" y="2866"/>
                    <a:pt x="4236" y="3154"/>
                    <a:pt x="4316" y="3177"/>
                  </a:cubicBezTo>
                  <a:cubicBezTo>
                    <a:pt x="4397" y="3200"/>
                    <a:pt x="4408" y="3441"/>
                    <a:pt x="4305" y="3418"/>
                  </a:cubicBezTo>
                  <a:cubicBezTo>
                    <a:pt x="4201" y="3395"/>
                    <a:pt x="4144" y="3430"/>
                    <a:pt x="4144" y="3505"/>
                  </a:cubicBezTo>
                  <a:cubicBezTo>
                    <a:pt x="4144" y="3585"/>
                    <a:pt x="4075" y="3747"/>
                    <a:pt x="4086" y="3908"/>
                  </a:cubicBezTo>
                  <a:cubicBezTo>
                    <a:pt x="4098" y="4069"/>
                    <a:pt x="4063" y="4495"/>
                    <a:pt x="3948" y="4483"/>
                  </a:cubicBezTo>
                  <a:cubicBezTo>
                    <a:pt x="3833" y="4472"/>
                    <a:pt x="3597" y="4368"/>
                    <a:pt x="3539" y="4472"/>
                  </a:cubicBezTo>
                  <a:cubicBezTo>
                    <a:pt x="3482" y="4569"/>
                    <a:pt x="3413" y="4368"/>
                    <a:pt x="3344" y="4276"/>
                  </a:cubicBezTo>
                  <a:cubicBezTo>
                    <a:pt x="3275" y="4184"/>
                    <a:pt x="2768" y="3885"/>
                    <a:pt x="2642" y="3666"/>
                  </a:cubicBezTo>
                  <a:cubicBezTo>
                    <a:pt x="2521" y="3453"/>
                    <a:pt x="2141" y="3303"/>
                    <a:pt x="2083" y="3004"/>
                  </a:cubicBezTo>
                  <a:cubicBezTo>
                    <a:pt x="2026" y="2705"/>
                    <a:pt x="1658" y="2147"/>
                    <a:pt x="1491" y="2112"/>
                  </a:cubicBezTo>
                  <a:cubicBezTo>
                    <a:pt x="1318" y="2078"/>
                    <a:pt x="1295" y="1358"/>
                    <a:pt x="1065" y="1335"/>
                  </a:cubicBezTo>
                  <a:cubicBezTo>
                    <a:pt x="835" y="1312"/>
                    <a:pt x="731" y="898"/>
                    <a:pt x="541" y="783"/>
                  </a:cubicBezTo>
                  <a:cubicBezTo>
                    <a:pt x="368" y="682"/>
                    <a:pt x="19" y="336"/>
                    <a:pt x="0" y="121"/>
                  </a:cubicBezTo>
                  <a:lnTo>
                    <a:pt x="0" y="87"/>
                  </a:lnTo>
                  <a:cubicBezTo>
                    <a:pt x="1" y="71"/>
                    <a:pt x="5" y="55"/>
                    <a:pt x="12" y="41"/>
                  </a:cubicBezTo>
                  <a:cubicBezTo>
                    <a:pt x="23" y="18"/>
                    <a:pt x="35" y="5"/>
                    <a:pt x="49" y="0"/>
                  </a:cubicBezTo>
                  <a:lnTo>
                    <a:pt x="78" y="0"/>
                  </a:lnTo>
                </a:path>
              </a:pathLst>
            </a:custGeom>
            <a:grpFill/>
            <a:ln w="28575" cap="flat" cmpd="sng">
              <a:solidFill>
                <a:schemeClr val="bg1"/>
              </a:solidFill>
              <a:round/>
              <a:headEnd/>
              <a:tailEnd/>
            </a:ln>
            <a:effectLst/>
          </p:spPr>
          <p:txBody>
            <a:bodyPr wrap="none" lIns="121853" tIns="60926" rIns="121853" bIns="60926" anchor="ctr"/>
            <a:lstStyle/>
            <a:p>
              <a:endParaRPr lang="en-US">
                <a:latin typeface="Poppins Light" charset="0"/>
              </a:endParaRPr>
            </a:p>
          </p:txBody>
        </p:sp>
        <p:sp>
          <p:nvSpPr>
            <p:cNvPr id="46" name="Freeform 27"/>
            <p:cNvSpPr>
              <a:spLocks noChangeArrowheads="1"/>
            </p:cNvSpPr>
            <p:nvPr/>
          </p:nvSpPr>
          <p:spPr bwMode="auto">
            <a:xfrm>
              <a:off x="14864813" y="9447969"/>
              <a:ext cx="532934" cy="758704"/>
            </a:xfrm>
            <a:custGeom>
              <a:avLst/>
              <a:gdLst>
                <a:gd name="T0" fmla="*/ 535 w 789"/>
                <a:gd name="T1" fmla="*/ 789 h 1124"/>
                <a:gd name="T2" fmla="*/ 385 w 789"/>
                <a:gd name="T3" fmla="*/ 1099 h 1124"/>
                <a:gd name="T4" fmla="*/ 178 w 789"/>
                <a:gd name="T5" fmla="*/ 253 h 1124"/>
                <a:gd name="T6" fmla="*/ 443 w 789"/>
                <a:gd name="T7" fmla="*/ 397 h 1124"/>
                <a:gd name="T8" fmla="*/ 673 w 789"/>
                <a:gd name="T9" fmla="*/ 501 h 1124"/>
                <a:gd name="T10" fmla="*/ 535 w 789"/>
                <a:gd name="T11" fmla="*/ 789 h 1124"/>
                <a:gd name="T12" fmla="*/ 535 w 789"/>
                <a:gd name="T13" fmla="*/ 789 h 1124"/>
              </a:gdLst>
              <a:ahLst/>
              <a:cxnLst>
                <a:cxn ang="0">
                  <a:pos x="T0" y="T1"/>
                </a:cxn>
                <a:cxn ang="0">
                  <a:pos x="T2" y="T3"/>
                </a:cxn>
                <a:cxn ang="0">
                  <a:pos x="T4" y="T5"/>
                </a:cxn>
                <a:cxn ang="0">
                  <a:pos x="T6" y="T7"/>
                </a:cxn>
                <a:cxn ang="0">
                  <a:pos x="T8" y="T9"/>
                </a:cxn>
                <a:cxn ang="0">
                  <a:pos x="T10" y="T11"/>
                </a:cxn>
                <a:cxn ang="0">
                  <a:pos x="T12" y="T13"/>
                </a:cxn>
              </a:cxnLst>
              <a:rect l="0" t="0" r="r" b="b"/>
              <a:pathLst>
                <a:path w="789" h="1124">
                  <a:moveTo>
                    <a:pt x="535" y="789"/>
                  </a:moveTo>
                  <a:cubicBezTo>
                    <a:pt x="282" y="766"/>
                    <a:pt x="512" y="1076"/>
                    <a:pt x="385" y="1099"/>
                  </a:cubicBezTo>
                  <a:cubicBezTo>
                    <a:pt x="241" y="1123"/>
                    <a:pt x="0" y="501"/>
                    <a:pt x="178" y="253"/>
                  </a:cubicBezTo>
                  <a:cubicBezTo>
                    <a:pt x="362" y="0"/>
                    <a:pt x="443" y="317"/>
                    <a:pt x="443" y="397"/>
                  </a:cubicBezTo>
                  <a:cubicBezTo>
                    <a:pt x="443" y="478"/>
                    <a:pt x="673" y="340"/>
                    <a:pt x="673" y="501"/>
                  </a:cubicBezTo>
                  <a:cubicBezTo>
                    <a:pt x="673" y="662"/>
                    <a:pt x="788" y="812"/>
                    <a:pt x="535" y="789"/>
                  </a:cubicBezTo>
                  <a:lnTo>
                    <a:pt x="535" y="789"/>
                  </a:lnTo>
                </a:path>
              </a:pathLst>
            </a:custGeom>
            <a:grpFill/>
            <a:ln w="28575" cap="flat" cmpd="sng">
              <a:solidFill>
                <a:schemeClr val="bg1"/>
              </a:solidFill>
              <a:round/>
              <a:headEnd/>
              <a:tailEnd/>
            </a:ln>
            <a:effectLst/>
          </p:spPr>
          <p:txBody>
            <a:bodyPr wrap="none" lIns="121853" tIns="60926" rIns="121853" bIns="60926" anchor="ctr"/>
            <a:lstStyle/>
            <a:p>
              <a:endParaRPr lang="en-US">
                <a:latin typeface="Poppins Light" charset="0"/>
              </a:endParaRPr>
            </a:p>
          </p:txBody>
        </p:sp>
        <p:sp>
          <p:nvSpPr>
            <p:cNvPr id="47" name="Freeform 28"/>
            <p:cNvSpPr>
              <a:spLocks noChangeArrowheads="1"/>
            </p:cNvSpPr>
            <p:nvPr/>
          </p:nvSpPr>
          <p:spPr bwMode="auto">
            <a:xfrm>
              <a:off x="14558152" y="10801736"/>
              <a:ext cx="413845" cy="333235"/>
            </a:xfrm>
            <a:custGeom>
              <a:avLst/>
              <a:gdLst>
                <a:gd name="T0" fmla="*/ 52 w 611"/>
                <a:gd name="T1" fmla="*/ 207 h 496"/>
                <a:gd name="T2" fmla="*/ 524 w 611"/>
                <a:gd name="T3" fmla="*/ 334 h 496"/>
                <a:gd name="T4" fmla="*/ 52 w 611"/>
                <a:gd name="T5" fmla="*/ 207 h 496"/>
                <a:gd name="T6" fmla="*/ 52 w 611"/>
                <a:gd name="T7" fmla="*/ 207 h 496"/>
              </a:gdLst>
              <a:ahLst/>
              <a:cxnLst>
                <a:cxn ang="0">
                  <a:pos x="T0" y="T1"/>
                </a:cxn>
                <a:cxn ang="0">
                  <a:pos x="T2" y="T3"/>
                </a:cxn>
                <a:cxn ang="0">
                  <a:pos x="T4" y="T5"/>
                </a:cxn>
                <a:cxn ang="0">
                  <a:pos x="T6" y="T7"/>
                </a:cxn>
              </a:cxnLst>
              <a:rect l="0" t="0" r="r" b="b"/>
              <a:pathLst>
                <a:path w="611" h="496">
                  <a:moveTo>
                    <a:pt x="52" y="207"/>
                  </a:moveTo>
                  <a:cubicBezTo>
                    <a:pt x="0" y="0"/>
                    <a:pt x="610" y="178"/>
                    <a:pt x="524" y="334"/>
                  </a:cubicBezTo>
                  <a:cubicBezTo>
                    <a:pt x="432" y="495"/>
                    <a:pt x="98" y="391"/>
                    <a:pt x="52" y="207"/>
                  </a:cubicBezTo>
                  <a:lnTo>
                    <a:pt x="52" y="207"/>
                  </a:lnTo>
                </a:path>
              </a:pathLst>
            </a:custGeom>
            <a:grpFill/>
            <a:ln w="28575" cap="flat" cmpd="sng">
              <a:solidFill>
                <a:schemeClr val="bg1"/>
              </a:solidFill>
              <a:round/>
              <a:headEnd/>
              <a:tailEnd/>
            </a:ln>
            <a:effectLst/>
          </p:spPr>
          <p:txBody>
            <a:bodyPr wrap="none" lIns="121853" tIns="60926" rIns="121853" bIns="60926" anchor="ctr"/>
            <a:lstStyle/>
            <a:p>
              <a:endParaRPr lang="en-US">
                <a:latin typeface="Poppins Light" charset="0"/>
              </a:endParaRPr>
            </a:p>
          </p:txBody>
        </p:sp>
        <p:sp>
          <p:nvSpPr>
            <p:cNvPr id="48" name="Freeform 29"/>
            <p:cNvSpPr>
              <a:spLocks noChangeArrowheads="1"/>
            </p:cNvSpPr>
            <p:nvPr/>
          </p:nvSpPr>
          <p:spPr bwMode="auto">
            <a:xfrm>
              <a:off x="12905754" y="12217984"/>
              <a:ext cx="1286191" cy="229100"/>
            </a:xfrm>
            <a:custGeom>
              <a:avLst/>
              <a:gdLst>
                <a:gd name="T0" fmla="*/ 1594 w 1906"/>
                <a:gd name="T1" fmla="*/ 46 h 341"/>
                <a:gd name="T2" fmla="*/ 1468 w 1906"/>
                <a:gd name="T3" fmla="*/ 156 h 341"/>
                <a:gd name="T4" fmla="*/ 679 w 1906"/>
                <a:gd name="T5" fmla="*/ 328 h 341"/>
                <a:gd name="T6" fmla="*/ 52 w 1906"/>
                <a:gd name="T7" fmla="*/ 213 h 341"/>
                <a:gd name="T8" fmla="*/ 771 w 1906"/>
                <a:gd name="T9" fmla="*/ 109 h 341"/>
                <a:gd name="T10" fmla="*/ 1594 w 1906"/>
                <a:gd name="T11" fmla="*/ 46 h 341"/>
                <a:gd name="T12" fmla="*/ 1594 w 1906"/>
                <a:gd name="T13" fmla="*/ 46 h 341"/>
              </a:gdLst>
              <a:ahLst/>
              <a:cxnLst>
                <a:cxn ang="0">
                  <a:pos x="T0" y="T1"/>
                </a:cxn>
                <a:cxn ang="0">
                  <a:pos x="T2" y="T3"/>
                </a:cxn>
                <a:cxn ang="0">
                  <a:pos x="T4" y="T5"/>
                </a:cxn>
                <a:cxn ang="0">
                  <a:pos x="T6" y="T7"/>
                </a:cxn>
                <a:cxn ang="0">
                  <a:pos x="T8" y="T9"/>
                </a:cxn>
                <a:cxn ang="0">
                  <a:pos x="T10" y="T11"/>
                </a:cxn>
                <a:cxn ang="0">
                  <a:pos x="T12" y="T13"/>
                </a:cxn>
              </a:cxnLst>
              <a:rect l="0" t="0" r="r" b="b"/>
              <a:pathLst>
                <a:path w="1906" h="341">
                  <a:moveTo>
                    <a:pt x="1594" y="46"/>
                  </a:moveTo>
                  <a:cubicBezTo>
                    <a:pt x="1905" y="86"/>
                    <a:pt x="1675" y="144"/>
                    <a:pt x="1468" y="156"/>
                  </a:cubicBezTo>
                  <a:cubicBezTo>
                    <a:pt x="1260" y="167"/>
                    <a:pt x="990" y="340"/>
                    <a:pt x="679" y="328"/>
                  </a:cubicBezTo>
                  <a:cubicBezTo>
                    <a:pt x="369" y="317"/>
                    <a:pt x="92" y="305"/>
                    <a:pt x="52" y="213"/>
                  </a:cubicBezTo>
                  <a:cubicBezTo>
                    <a:pt x="0" y="115"/>
                    <a:pt x="461" y="0"/>
                    <a:pt x="771" y="109"/>
                  </a:cubicBezTo>
                  <a:cubicBezTo>
                    <a:pt x="1076" y="225"/>
                    <a:pt x="1283" y="0"/>
                    <a:pt x="1594" y="46"/>
                  </a:cubicBezTo>
                  <a:lnTo>
                    <a:pt x="1594" y="46"/>
                  </a:lnTo>
                </a:path>
              </a:pathLst>
            </a:custGeom>
            <a:grpFill/>
            <a:ln w="28575" cap="flat" cmpd="sng">
              <a:solidFill>
                <a:schemeClr val="bg1"/>
              </a:solidFill>
              <a:round/>
              <a:headEnd/>
              <a:tailEnd/>
            </a:ln>
            <a:effectLst/>
          </p:spPr>
          <p:txBody>
            <a:bodyPr wrap="none" lIns="121853" tIns="60926" rIns="121853" bIns="60926" anchor="ctr"/>
            <a:lstStyle/>
            <a:p>
              <a:endParaRPr lang="en-US">
                <a:latin typeface="Poppins Light" charset="0"/>
              </a:endParaRPr>
            </a:p>
          </p:txBody>
        </p:sp>
        <p:sp>
          <p:nvSpPr>
            <p:cNvPr id="49" name="Freeform 30"/>
            <p:cNvSpPr>
              <a:spLocks noChangeArrowheads="1"/>
            </p:cNvSpPr>
            <p:nvPr/>
          </p:nvSpPr>
          <p:spPr bwMode="auto">
            <a:xfrm>
              <a:off x="15091088" y="10774960"/>
              <a:ext cx="809823" cy="324309"/>
            </a:xfrm>
            <a:custGeom>
              <a:avLst/>
              <a:gdLst>
                <a:gd name="T0" fmla="*/ 806 w 1198"/>
                <a:gd name="T1" fmla="*/ 92 h 479"/>
                <a:gd name="T2" fmla="*/ 1071 w 1198"/>
                <a:gd name="T3" fmla="*/ 478 h 479"/>
                <a:gd name="T4" fmla="*/ 582 w 1198"/>
                <a:gd name="T5" fmla="*/ 305 h 479"/>
                <a:gd name="T6" fmla="*/ 52 w 1198"/>
                <a:gd name="T7" fmla="*/ 231 h 479"/>
                <a:gd name="T8" fmla="*/ 806 w 1198"/>
                <a:gd name="T9" fmla="*/ 92 h 479"/>
                <a:gd name="T10" fmla="*/ 806 w 1198"/>
                <a:gd name="T11" fmla="*/ 92 h 479"/>
              </a:gdLst>
              <a:ahLst/>
              <a:cxnLst>
                <a:cxn ang="0">
                  <a:pos x="T0" y="T1"/>
                </a:cxn>
                <a:cxn ang="0">
                  <a:pos x="T2" y="T3"/>
                </a:cxn>
                <a:cxn ang="0">
                  <a:pos x="T4" y="T5"/>
                </a:cxn>
                <a:cxn ang="0">
                  <a:pos x="T6" y="T7"/>
                </a:cxn>
                <a:cxn ang="0">
                  <a:pos x="T8" y="T9"/>
                </a:cxn>
                <a:cxn ang="0">
                  <a:pos x="T10" y="T11"/>
                </a:cxn>
              </a:cxnLst>
              <a:rect l="0" t="0" r="r" b="b"/>
              <a:pathLst>
                <a:path w="1198" h="479">
                  <a:moveTo>
                    <a:pt x="806" y="92"/>
                  </a:moveTo>
                  <a:cubicBezTo>
                    <a:pt x="1105" y="184"/>
                    <a:pt x="1197" y="478"/>
                    <a:pt x="1071" y="478"/>
                  </a:cubicBezTo>
                  <a:cubicBezTo>
                    <a:pt x="944" y="478"/>
                    <a:pt x="818" y="305"/>
                    <a:pt x="582" y="305"/>
                  </a:cubicBezTo>
                  <a:cubicBezTo>
                    <a:pt x="340" y="305"/>
                    <a:pt x="98" y="363"/>
                    <a:pt x="52" y="231"/>
                  </a:cubicBezTo>
                  <a:cubicBezTo>
                    <a:pt x="0" y="75"/>
                    <a:pt x="513" y="0"/>
                    <a:pt x="806" y="92"/>
                  </a:cubicBezTo>
                  <a:lnTo>
                    <a:pt x="806" y="92"/>
                  </a:lnTo>
                </a:path>
              </a:pathLst>
            </a:custGeom>
            <a:grpFill/>
            <a:ln w="28575" cap="flat" cmpd="sng">
              <a:solidFill>
                <a:schemeClr val="bg1"/>
              </a:solidFill>
              <a:round/>
              <a:headEnd/>
              <a:tailEnd/>
            </a:ln>
            <a:effectLst/>
          </p:spPr>
          <p:txBody>
            <a:bodyPr wrap="none" lIns="121853" tIns="60926" rIns="121853" bIns="60926" anchor="ctr"/>
            <a:lstStyle/>
            <a:p>
              <a:endParaRPr lang="en-US">
                <a:latin typeface="Poppins Light" charset="0"/>
              </a:endParaRPr>
            </a:p>
          </p:txBody>
        </p:sp>
        <p:sp>
          <p:nvSpPr>
            <p:cNvPr id="50" name="Freeform 32"/>
            <p:cNvSpPr>
              <a:spLocks noChangeArrowheads="1"/>
            </p:cNvSpPr>
            <p:nvPr/>
          </p:nvSpPr>
          <p:spPr bwMode="auto">
            <a:xfrm>
              <a:off x="15877092" y="10102539"/>
              <a:ext cx="2667654" cy="2338596"/>
            </a:xfrm>
            <a:custGeom>
              <a:avLst/>
              <a:gdLst>
                <a:gd name="T0" fmla="*/ 2618 w 3949"/>
                <a:gd name="T1" fmla="*/ 558 h 3465"/>
                <a:gd name="T2" fmla="*/ 3948 w 3949"/>
                <a:gd name="T3" fmla="*/ 1024 h 3465"/>
                <a:gd name="T4" fmla="*/ 3948 w 3949"/>
                <a:gd name="T5" fmla="*/ 3464 h 3465"/>
                <a:gd name="T6" fmla="*/ 3533 w 3949"/>
                <a:gd name="T7" fmla="*/ 3148 h 3465"/>
                <a:gd name="T8" fmla="*/ 2641 w 3949"/>
                <a:gd name="T9" fmla="*/ 3194 h 3465"/>
                <a:gd name="T10" fmla="*/ 3010 w 3949"/>
                <a:gd name="T11" fmla="*/ 2883 h 3465"/>
                <a:gd name="T12" fmla="*/ 3021 w 3949"/>
                <a:gd name="T13" fmla="*/ 2538 h 3465"/>
                <a:gd name="T14" fmla="*/ 2803 w 3949"/>
                <a:gd name="T15" fmla="*/ 2095 h 3465"/>
                <a:gd name="T16" fmla="*/ 1715 w 3949"/>
                <a:gd name="T17" fmla="*/ 1715 h 3465"/>
                <a:gd name="T18" fmla="*/ 1375 w 3949"/>
                <a:gd name="T19" fmla="*/ 1531 h 3465"/>
                <a:gd name="T20" fmla="*/ 973 w 3949"/>
                <a:gd name="T21" fmla="*/ 1416 h 3465"/>
                <a:gd name="T22" fmla="*/ 708 w 3949"/>
                <a:gd name="T23" fmla="*/ 1416 h 3465"/>
                <a:gd name="T24" fmla="*/ 472 w 3949"/>
                <a:gd name="T25" fmla="*/ 1076 h 3465"/>
                <a:gd name="T26" fmla="*/ 696 w 3949"/>
                <a:gd name="T27" fmla="*/ 1018 h 3465"/>
                <a:gd name="T28" fmla="*/ 1030 w 3949"/>
                <a:gd name="T29" fmla="*/ 961 h 3465"/>
                <a:gd name="T30" fmla="*/ 1065 w 3949"/>
                <a:gd name="T31" fmla="*/ 846 h 3465"/>
                <a:gd name="T32" fmla="*/ 449 w 3949"/>
                <a:gd name="T33" fmla="*/ 811 h 3465"/>
                <a:gd name="T34" fmla="*/ 230 w 3949"/>
                <a:gd name="T35" fmla="*/ 547 h 3465"/>
                <a:gd name="T36" fmla="*/ 23 w 3949"/>
                <a:gd name="T37" fmla="*/ 443 h 3465"/>
                <a:gd name="T38" fmla="*/ 357 w 3949"/>
                <a:gd name="T39" fmla="*/ 196 h 3465"/>
                <a:gd name="T40" fmla="*/ 1237 w 3949"/>
                <a:gd name="T41" fmla="*/ 311 h 3465"/>
                <a:gd name="T42" fmla="*/ 1646 w 3949"/>
                <a:gd name="T43" fmla="*/ 1266 h 3465"/>
                <a:gd name="T44" fmla="*/ 2279 w 3949"/>
                <a:gd name="T45" fmla="*/ 869 h 3465"/>
                <a:gd name="T46" fmla="*/ 2618 w 3949"/>
                <a:gd name="T47" fmla="*/ 558 h 3465"/>
                <a:gd name="T48" fmla="*/ 2618 w 3949"/>
                <a:gd name="T49" fmla="*/ 558 h 3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949" h="3465">
                  <a:moveTo>
                    <a:pt x="2618" y="558"/>
                  </a:moveTo>
                  <a:cubicBezTo>
                    <a:pt x="2762" y="552"/>
                    <a:pt x="3453" y="857"/>
                    <a:pt x="3948" y="1024"/>
                  </a:cubicBezTo>
                  <a:cubicBezTo>
                    <a:pt x="3948" y="1024"/>
                    <a:pt x="3948" y="1024"/>
                    <a:pt x="3948" y="3464"/>
                  </a:cubicBezTo>
                  <a:cubicBezTo>
                    <a:pt x="3746" y="3332"/>
                    <a:pt x="3643" y="3148"/>
                    <a:pt x="3533" y="3148"/>
                  </a:cubicBezTo>
                  <a:cubicBezTo>
                    <a:pt x="3378" y="3148"/>
                    <a:pt x="2699" y="3292"/>
                    <a:pt x="2641" y="3194"/>
                  </a:cubicBezTo>
                  <a:cubicBezTo>
                    <a:pt x="2584" y="3090"/>
                    <a:pt x="2803" y="2883"/>
                    <a:pt x="3010" y="2883"/>
                  </a:cubicBezTo>
                  <a:cubicBezTo>
                    <a:pt x="3217" y="2883"/>
                    <a:pt x="3171" y="2699"/>
                    <a:pt x="3021" y="2538"/>
                  </a:cubicBezTo>
                  <a:cubicBezTo>
                    <a:pt x="2872" y="2376"/>
                    <a:pt x="3033" y="2261"/>
                    <a:pt x="2803" y="2095"/>
                  </a:cubicBezTo>
                  <a:cubicBezTo>
                    <a:pt x="2572" y="1922"/>
                    <a:pt x="1980" y="1726"/>
                    <a:pt x="1715" y="1715"/>
                  </a:cubicBezTo>
                  <a:cubicBezTo>
                    <a:pt x="1456" y="1703"/>
                    <a:pt x="1634" y="1600"/>
                    <a:pt x="1375" y="1531"/>
                  </a:cubicBezTo>
                  <a:cubicBezTo>
                    <a:pt x="1111" y="1462"/>
                    <a:pt x="973" y="1266"/>
                    <a:pt x="973" y="1416"/>
                  </a:cubicBezTo>
                  <a:cubicBezTo>
                    <a:pt x="973" y="1565"/>
                    <a:pt x="708" y="1600"/>
                    <a:pt x="708" y="1416"/>
                  </a:cubicBezTo>
                  <a:cubicBezTo>
                    <a:pt x="708" y="1237"/>
                    <a:pt x="564" y="1156"/>
                    <a:pt x="472" y="1076"/>
                  </a:cubicBezTo>
                  <a:cubicBezTo>
                    <a:pt x="380" y="995"/>
                    <a:pt x="564" y="984"/>
                    <a:pt x="696" y="1018"/>
                  </a:cubicBezTo>
                  <a:cubicBezTo>
                    <a:pt x="834" y="1053"/>
                    <a:pt x="834" y="892"/>
                    <a:pt x="1030" y="961"/>
                  </a:cubicBezTo>
                  <a:cubicBezTo>
                    <a:pt x="1226" y="1030"/>
                    <a:pt x="1203" y="834"/>
                    <a:pt x="1065" y="846"/>
                  </a:cubicBezTo>
                  <a:cubicBezTo>
                    <a:pt x="927" y="857"/>
                    <a:pt x="518" y="961"/>
                    <a:pt x="449" y="811"/>
                  </a:cubicBezTo>
                  <a:cubicBezTo>
                    <a:pt x="380" y="662"/>
                    <a:pt x="380" y="547"/>
                    <a:pt x="230" y="547"/>
                  </a:cubicBezTo>
                  <a:cubicBezTo>
                    <a:pt x="80" y="547"/>
                    <a:pt x="0" y="593"/>
                    <a:pt x="23" y="443"/>
                  </a:cubicBezTo>
                  <a:cubicBezTo>
                    <a:pt x="46" y="288"/>
                    <a:pt x="288" y="385"/>
                    <a:pt x="357" y="196"/>
                  </a:cubicBezTo>
                  <a:cubicBezTo>
                    <a:pt x="426" y="0"/>
                    <a:pt x="1111" y="138"/>
                    <a:pt x="1237" y="311"/>
                  </a:cubicBezTo>
                  <a:cubicBezTo>
                    <a:pt x="1364" y="477"/>
                    <a:pt x="1375" y="1358"/>
                    <a:pt x="1646" y="1266"/>
                  </a:cubicBezTo>
                  <a:cubicBezTo>
                    <a:pt x="1922" y="1179"/>
                    <a:pt x="2129" y="869"/>
                    <a:pt x="2279" y="869"/>
                  </a:cubicBezTo>
                  <a:cubicBezTo>
                    <a:pt x="2429" y="869"/>
                    <a:pt x="2452" y="570"/>
                    <a:pt x="2618" y="558"/>
                  </a:cubicBezTo>
                  <a:lnTo>
                    <a:pt x="2618" y="558"/>
                  </a:lnTo>
                </a:path>
              </a:pathLst>
            </a:custGeom>
            <a:grpFill/>
            <a:ln w="28575" cap="flat" cmpd="sng">
              <a:solidFill>
                <a:schemeClr val="bg1"/>
              </a:solidFill>
              <a:round/>
              <a:headEnd/>
              <a:tailEnd/>
            </a:ln>
            <a:effectLst/>
          </p:spPr>
          <p:txBody>
            <a:bodyPr wrap="none" lIns="121853" tIns="60926" rIns="121853" bIns="60926" anchor="ctr"/>
            <a:lstStyle/>
            <a:p>
              <a:endParaRPr lang="en-US">
                <a:latin typeface="Poppins Light" charset="0"/>
              </a:endParaRPr>
            </a:p>
          </p:txBody>
        </p:sp>
        <p:sp>
          <p:nvSpPr>
            <p:cNvPr id="51" name="Freeform 33"/>
            <p:cNvSpPr>
              <a:spLocks noChangeArrowheads="1"/>
            </p:cNvSpPr>
            <p:nvPr/>
          </p:nvSpPr>
          <p:spPr bwMode="auto">
            <a:xfrm>
              <a:off x="13864442" y="12435184"/>
              <a:ext cx="521026" cy="368939"/>
            </a:xfrm>
            <a:custGeom>
              <a:avLst/>
              <a:gdLst>
                <a:gd name="T0" fmla="*/ 175 w 772"/>
                <a:gd name="T1" fmla="*/ 544 h 545"/>
                <a:gd name="T2" fmla="*/ 155 w 772"/>
                <a:gd name="T3" fmla="*/ 536 h 545"/>
                <a:gd name="T4" fmla="*/ 339 w 772"/>
                <a:gd name="T5" fmla="*/ 98 h 545"/>
                <a:gd name="T6" fmla="*/ 466 w 772"/>
                <a:gd name="T7" fmla="*/ 167 h 545"/>
                <a:gd name="T8" fmla="*/ 524 w 772"/>
                <a:gd name="T9" fmla="*/ 52 h 545"/>
                <a:gd name="T10" fmla="*/ 650 w 772"/>
                <a:gd name="T11" fmla="*/ 0 h 545"/>
                <a:gd name="T12" fmla="*/ 771 w 772"/>
                <a:gd name="T13" fmla="*/ 133 h 545"/>
                <a:gd name="T14" fmla="*/ 731 w 772"/>
                <a:gd name="T15" fmla="*/ 156 h 545"/>
                <a:gd name="T16" fmla="*/ 690 w 772"/>
                <a:gd name="T17" fmla="*/ 190 h 545"/>
                <a:gd name="T18" fmla="*/ 639 w 772"/>
                <a:gd name="T19" fmla="*/ 254 h 545"/>
                <a:gd name="T20" fmla="*/ 277 w 772"/>
                <a:gd name="T21" fmla="*/ 544 h 545"/>
                <a:gd name="T22" fmla="*/ 175 w 772"/>
                <a:gd name="T23" fmla="*/ 544 h 5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72" h="545">
                  <a:moveTo>
                    <a:pt x="175" y="544"/>
                  </a:moveTo>
                  <a:cubicBezTo>
                    <a:pt x="168" y="542"/>
                    <a:pt x="162" y="539"/>
                    <a:pt x="155" y="536"/>
                  </a:cubicBezTo>
                  <a:cubicBezTo>
                    <a:pt x="0" y="449"/>
                    <a:pt x="121" y="185"/>
                    <a:pt x="339" y="98"/>
                  </a:cubicBezTo>
                  <a:cubicBezTo>
                    <a:pt x="380" y="138"/>
                    <a:pt x="432" y="190"/>
                    <a:pt x="466" y="167"/>
                  </a:cubicBezTo>
                  <a:cubicBezTo>
                    <a:pt x="489" y="144"/>
                    <a:pt x="506" y="98"/>
                    <a:pt x="524" y="52"/>
                  </a:cubicBezTo>
                  <a:cubicBezTo>
                    <a:pt x="570" y="46"/>
                    <a:pt x="610" y="23"/>
                    <a:pt x="650" y="0"/>
                  </a:cubicBezTo>
                  <a:cubicBezTo>
                    <a:pt x="690" y="29"/>
                    <a:pt x="737" y="81"/>
                    <a:pt x="771" y="133"/>
                  </a:cubicBezTo>
                  <a:cubicBezTo>
                    <a:pt x="754" y="138"/>
                    <a:pt x="742" y="150"/>
                    <a:pt x="731" y="156"/>
                  </a:cubicBezTo>
                  <a:cubicBezTo>
                    <a:pt x="713" y="167"/>
                    <a:pt x="702" y="179"/>
                    <a:pt x="690" y="190"/>
                  </a:cubicBezTo>
                  <a:cubicBezTo>
                    <a:pt x="679" y="208"/>
                    <a:pt x="662" y="231"/>
                    <a:pt x="639" y="254"/>
                  </a:cubicBezTo>
                  <a:cubicBezTo>
                    <a:pt x="549" y="366"/>
                    <a:pt x="406" y="510"/>
                    <a:pt x="277" y="544"/>
                  </a:cubicBezTo>
                  <a:lnTo>
                    <a:pt x="175" y="544"/>
                  </a:lnTo>
                </a:path>
              </a:pathLst>
            </a:custGeom>
            <a:grpFill/>
            <a:ln w="28575" cap="flat" cmpd="sng">
              <a:solidFill>
                <a:schemeClr val="bg1"/>
              </a:solidFill>
              <a:round/>
              <a:headEnd/>
              <a:tailEnd/>
            </a:ln>
            <a:effectLst/>
          </p:spPr>
          <p:txBody>
            <a:bodyPr wrap="none" lIns="121853" tIns="60926" rIns="121853" bIns="60926" anchor="ctr"/>
            <a:lstStyle/>
            <a:p>
              <a:endParaRPr lang="en-US">
                <a:latin typeface="Poppins Light" charset="0"/>
              </a:endParaRPr>
            </a:p>
          </p:txBody>
        </p:sp>
        <p:sp>
          <p:nvSpPr>
            <p:cNvPr id="52" name="Freeform 35"/>
            <p:cNvSpPr>
              <a:spLocks noChangeArrowheads="1"/>
            </p:cNvSpPr>
            <p:nvPr/>
          </p:nvSpPr>
          <p:spPr bwMode="auto">
            <a:xfrm>
              <a:off x="12682457" y="12533369"/>
              <a:ext cx="529959" cy="270754"/>
            </a:xfrm>
            <a:custGeom>
              <a:avLst/>
              <a:gdLst>
                <a:gd name="T0" fmla="*/ 634 w 784"/>
                <a:gd name="T1" fmla="*/ 400 h 401"/>
                <a:gd name="T2" fmla="*/ 420 w 784"/>
                <a:gd name="T3" fmla="*/ 288 h 401"/>
                <a:gd name="T4" fmla="*/ 75 w 784"/>
                <a:gd name="T5" fmla="*/ 115 h 401"/>
                <a:gd name="T6" fmla="*/ 783 w 784"/>
                <a:gd name="T7" fmla="*/ 311 h 401"/>
                <a:gd name="T8" fmla="*/ 737 w 784"/>
                <a:gd name="T9" fmla="*/ 400 h 401"/>
                <a:gd name="T10" fmla="*/ 634 w 784"/>
                <a:gd name="T11" fmla="*/ 400 h 401"/>
              </a:gdLst>
              <a:ahLst/>
              <a:cxnLst>
                <a:cxn ang="0">
                  <a:pos x="T0" y="T1"/>
                </a:cxn>
                <a:cxn ang="0">
                  <a:pos x="T2" y="T3"/>
                </a:cxn>
                <a:cxn ang="0">
                  <a:pos x="T4" y="T5"/>
                </a:cxn>
                <a:cxn ang="0">
                  <a:pos x="T6" y="T7"/>
                </a:cxn>
                <a:cxn ang="0">
                  <a:pos x="T8" y="T9"/>
                </a:cxn>
                <a:cxn ang="0">
                  <a:pos x="T10" y="T11"/>
                </a:cxn>
              </a:cxnLst>
              <a:rect l="0" t="0" r="r" b="b"/>
              <a:pathLst>
                <a:path w="784" h="401">
                  <a:moveTo>
                    <a:pt x="634" y="400"/>
                  </a:moveTo>
                  <a:cubicBezTo>
                    <a:pt x="552" y="379"/>
                    <a:pt x="459" y="323"/>
                    <a:pt x="420" y="288"/>
                  </a:cubicBezTo>
                  <a:cubicBezTo>
                    <a:pt x="340" y="219"/>
                    <a:pt x="144" y="219"/>
                    <a:pt x="75" y="115"/>
                  </a:cubicBezTo>
                  <a:cubicBezTo>
                    <a:pt x="0" y="0"/>
                    <a:pt x="783" y="115"/>
                    <a:pt x="783" y="311"/>
                  </a:cubicBezTo>
                  <a:cubicBezTo>
                    <a:pt x="783" y="360"/>
                    <a:pt x="765" y="388"/>
                    <a:pt x="737" y="400"/>
                  </a:cubicBezTo>
                  <a:lnTo>
                    <a:pt x="634" y="400"/>
                  </a:lnTo>
                </a:path>
              </a:pathLst>
            </a:custGeom>
            <a:grpFill/>
            <a:ln w="28575" cap="flat" cmpd="sng">
              <a:solidFill>
                <a:schemeClr val="bg1"/>
              </a:solidFill>
              <a:round/>
              <a:headEnd/>
              <a:tailEnd/>
            </a:ln>
            <a:effectLst/>
          </p:spPr>
          <p:txBody>
            <a:bodyPr wrap="none" lIns="121853" tIns="60926" rIns="121853" bIns="60926" anchor="ctr"/>
            <a:lstStyle/>
            <a:p>
              <a:endParaRPr lang="en-US">
                <a:latin typeface="Poppins Light" charset="0"/>
              </a:endParaRPr>
            </a:p>
          </p:txBody>
        </p:sp>
        <p:sp>
          <p:nvSpPr>
            <p:cNvPr id="53" name="Freeform 36"/>
            <p:cNvSpPr>
              <a:spLocks noChangeArrowheads="1"/>
            </p:cNvSpPr>
            <p:nvPr/>
          </p:nvSpPr>
          <p:spPr bwMode="auto">
            <a:xfrm>
              <a:off x="11932178" y="12164428"/>
              <a:ext cx="848530" cy="392742"/>
            </a:xfrm>
            <a:custGeom>
              <a:avLst/>
              <a:gdLst>
                <a:gd name="T0" fmla="*/ 610 w 1255"/>
                <a:gd name="T1" fmla="*/ 103 h 582"/>
                <a:gd name="T2" fmla="*/ 1185 w 1255"/>
                <a:gd name="T3" fmla="*/ 282 h 582"/>
                <a:gd name="T4" fmla="*/ 633 w 1255"/>
                <a:gd name="T5" fmla="*/ 443 h 582"/>
                <a:gd name="T6" fmla="*/ 74 w 1255"/>
                <a:gd name="T7" fmla="*/ 351 h 582"/>
                <a:gd name="T8" fmla="*/ 259 w 1255"/>
                <a:gd name="T9" fmla="*/ 149 h 582"/>
                <a:gd name="T10" fmla="*/ 610 w 1255"/>
                <a:gd name="T11" fmla="*/ 103 h 582"/>
                <a:gd name="T12" fmla="*/ 610 w 1255"/>
                <a:gd name="T13" fmla="*/ 103 h 582"/>
              </a:gdLst>
              <a:ahLst/>
              <a:cxnLst>
                <a:cxn ang="0">
                  <a:pos x="T0" y="T1"/>
                </a:cxn>
                <a:cxn ang="0">
                  <a:pos x="T2" y="T3"/>
                </a:cxn>
                <a:cxn ang="0">
                  <a:pos x="T4" y="T5"/>
                </a:cxn>
                <a:cxn ang="0">
                  <a:pos x="T6" y="T7"/>
                </a:cxn>
                <a:cxn ang="0">
                  <a:pos x="T8" y="T9"/>
                </a:cxn>
                <a:cxn ang="0">
                  <a:pos x="T10" y="T11"/>
                </a:cxn>
                <a:cxn ang="0">
                  <a:pos x="T12" y="T13"/>
                </a:cxn>
              </a:cxnLst>
              <a:rect l="0" t="0" r="r" b="b"/>
              <a:pathLst>
                <a:path w="1255" h="582">
                  <a:moveTo>
                    <a:pt x="610" y="103"/>
                  </a:moveTo>
                  <a:cubicBezTo>
                    <a:pt x="656" y="0"/>
                    <a:pt x="1254" y="138"/>
                    <a:pt x="1185" y="282"/>
                  </a:cubicBezTo>
                  <a:cubicBezTo>
                    <a:pt x="1116" y="431"/>
                    <a:pt x="920" y="305"/>
                    <a:pt x="633" y="443"/>
                  </a:cubicBezTo>
                  <a:cubicBezTo>
                    <a:pt x="351" y="581"/>
                    <a:pt x="109" y="397"/>
                    <a:pt x="74" y="351"/>
                  </a:cubicBezTo>
                  <a:cubicBezTo>
                    <a:pt x="0" y="253"/>
                    <a:pt x="144" y="69"/>
                    <a:pt x="259" y="149"/>
                  </a:cubicBezTo>
                  <a:cubicBezTo>
                    <a:pt x="374" y="224"/>
                    <a:pt x="564" y="201"/>
                    <a:pt x="610" y="103"/>
                  </a:cubicBezTo>
                  <a:lnTo>
                    <a:pt x="610" y="103"/>
                  </a:lnTo>
                </a:path>
              </a:pathLst>
            </a:custGeom>
            <a:grpFill/>
            <a:ln w="28575" cap="flat" cmpd="sng">
              <a:solidFill>
                <a:schemeClr val="bg1"/>
              </a:solidFill>
              <a:round/>
              <a:headEnd/>
              <a:tailEnd/>
            </a:ln>
            <a:effectLst/>
          </p:spPr>
          <p:txBody>
            <a:bodyPr wrap="none" lIns="121853" tIns="60926" rIns="121853" bIns="60926" anchor="ctr"/>
            <a:lstStyle/>
            <a:p>
              <a:endParaRPr lang="en-US">
                <a:latin typeface="Poppins Light" charset="0"/>
              </a:endParaRPr>
            </a:p>
          </p:txBody>
        </p:sp>
        <p:sp>
          <p:nvSpPr>
            <p:cNvPr id="54" name="Freeform 12"/>
            <p:cNvSpPr>
              <a:spLocks noChangeArrowheads="1"/>
            </p:cNvSpPr>
            <p:nvPr/>
          </p:nvSpPr>
          <p:spPr bwMode="auto">
            <a:xfrm>
              <a:off x="10273827" y="8290573"/>
              <a:ext cx="2536653" cy="1529311"/>
            </a:xfrm>
            <a:custGeom>
              <a:avLst/>
              <a:gdLst>
                <a:gd name="T0" fmla="*/ 3757 w 3758"/>
                <a:gd name="T1" fmla="*/ 616 h 2267"/>
                <a:gd name="T2" fmla="*/ 3401 w 3758"/>
                <a:gd name="T3" fmla="*/ 766 h 2267"/>
                <a:gd name="T4" fmla="*/ 3159 w 3758"/>
                <a:gd name="T5" fmla="*/ 996 h 2267"/>
                <a:gd name="T6" fmla="*/ 2980 w 3758"/>
                <a:gd name="T7" fmla="*/ 938 h 2267"/>
                <a:gd name="T8" fmla="*/ 2383 w 3758"/>
                <a:gd name="T9" fmla="*/ 1186 h 2267"/>
                <a:gd name="T10" fmla="*/ 2153 w 3758"/>
                <a:gd name="T11" fmla="*/ 1531 h 2267"/>
                <a:gd name="T12" fmla="*/ 2037 w 3758"/>
                <a:gd name="T13" fmla="*/ 1899 h 2267"/>
                <a:gd name="T14" fmla="*/ 1698 w 3758"/>
                <a:gd name="T15" fmla="*/ 2124 h 2267"/>
                <a:gd name="T16" fmla="*/ 1330 w 3758"/>
                <a:gd name="T17" fmla="*/ 2055 h 2267"/>
                <a:gd name="T18" fmla="*/ 944 w 3758"/>
                <a:gd name="T19" fmla="*/ 2216 h 2267"/>
                <a:gd name="T20" fmla="*/ 438 w 3758"/>
                <a:gd name="T21" fmla="*/ 2262 h 2267"/>
                <a:gd name="T22" fmla="*/ 432 w 3758"/>
                <a:gd name="T23" fmla="*/ 2266 h 2267"/>
                <a:gd name="T24" fmla="*/ 361 w 3758"/>
                <a:gd name="T25" fmla="*/ 2266 h 2267"/>
                <a:gd name="T26" fmla="*/ 115 w 3758"/>
                <a:gd name="T27" fmla="*/ 2101 h 2267"/>
                <a:gd name="T28" fmla="*/ 0 w 3758"/>
                <a:gd name="T29" fmla="*/ 1853 h 2267"/>
                <a:gd name="T30" fmla="*/ 576 w 3758"/>
                <a:gd name="T31" fmla="*/ 1997 h 2267"/>
                <a:gd name="T32" fmla="*/ 829 w 3758"/>
                <a:gd name="T33" fmla="*/ 1508 h 2267"/>
                <a:gd name="T34" fmla="*/ 1387 w 3758"/>
                <a:gd name="T35" fmla="*/ 1335 h 2267"/>
                <a:gd name="T36" fmla="*/ 1732 w 3758"/>
                <a:gd name="T37" fmla="*/ 800 h 2267"/>
                <a:gd name="T38" fmla="*/ 1738 w 3758"/>
                <a:gd name="T39" fmla="*/ 800 h 2267"/>
                <a:gd name="T40" fmla="*/ 1951 w 3758"/>
                <a:gd name="T41" fmla="*/ 1071 h 2267"/>
                <a:gd name="T42" fmla="*/ 2199 w 3758"/>
                <a:gd name="T43" fmla="*/ 984 h 2267"/>
                <a:gd name="T44" fmla="*/ 2199 w 3758"/>
                <a:gd name="T45" fmla="*/ 754 h 2267"/>
                <a:gd name="T46" fmla="*/ 2279 w 3758"/>
                <a:gd name="T47" fmla="*/ 651 h 2267"/>
                <a:gd name="T48" fmla="*/ 2485 w 3758"/>
                <a:gd name="T49" fmla="*/ 386 h 2267"/>
                <a:gd name="T50" fmla="*/ 2796 w 3758"/>
                <a:gd name="T51" fmla="*/ 0 h 2267"/>
                <a:gd name="T52" fmla="*/ 3147 w 3758"/>
                <a:gd name="T53" fmla="*/ 294 h 2267"/>
                <a:gd name="T54" fmla="*/ 3493 w 3758"/>
                <a:gd name="T55" fmla="*/ 386 h 2267"/>
                <a:gd name="T56" fmla="*/ 3757 w 3758"/>
                <a:gd name="T57" fmla="*/ 537 h 2267"/>
                <a:gd name="T58" fmla="*/ 3757 w 3758"/>
                <a:gd name="T59" fmla="*/ 616 h 2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758" h="2267">
                  <a:moveTo>
                    <a:pt x="3757" y="616"/>
                  </a:moveTo>
                  <a:cubicBezTo>
                    <a:pt x="3711" y="754"/>
                    <a:pt x="3297" y="674"/>
                    <a:pt x="3401" y="766"/>
                  </a:cubicBezTo>
                  <a:cubicBezTo>
                    <a:pt x="3493" y="846"/>
                    <a:pt x="3297" y="933"/>
                    <a:pt x="3159" y="996"/>
                  </a:cubicBezTo>
                  <a:cubicBezTo>
                    <a:pt x="3084" y="961"/>
                    <a:pt x="3021" y="938"/>
                    <a:pt x="2980" y="938"/>
                  </a:cubicBezTo>
                  <a:cubicBezTo>
                    <a:pt x="2796" y="938"/>
                    <a:pt x="2360" y="892"/>
                    <a:pt x="2383" y="1186"/>
                  </a:cubicBezTo>
                  <a:cubicBezTo>
                    <a:pt x="2406" y="1485"/>
                    <a:pt x="2130" y="1370"/>
                    <a:pt x="2153" y="1531"/>
                  </a:cubicBezTo>
                  <a:cubicBezTo>
                    <a:pt x="2176" y="1692"/>
                    <a:pt x="2015" y="1692"/>
                    <a:pt x="2037" y="1899"/>
                  </a:cubicBezTo>
                  <a:cubicBezTo>
                    <a:pt x="2061" y="2101"/>
                    <a:pt x="1928" y="2009"/>
                    <a:pt x="1698" y="2124"/>
                  </a:cubicBezTo>
                  <a:cubicBezTo>
                    <a:pt x="1468" y="2239"/>
                    <a:pt x="1560" y="2055"/>
                    <a:pt x="1330" y="2055"/>
                  </a:cubicBezTo>
                  <a:cubicBezTo>
                    <a:pt x="1100" y="2055"/>
                    <a:pt x="1077" y="2170"/>
                    <a:pt x="944" y="2216"/>
                  </a:cubicBezTo>
                  <a:cubicBezTo>
                    <a:pt x="806" y="2262"/>
                    <a:pt x="530" y="2193"/>
                    <a:pt x="438" y="2262"/>
                  </a:cubicBezTo>
                  <a:cubicBezTo>
                    <a:pt x="436" y="2264"/>
                    <a:pt x="434" y="2265"/>
                    <a:pt x="432" y="2266"/>
                  </a:cubicBezTo>
                  <a:lnTo>
                    <a:pt x="361" y="2266"/>
                  </a:lnTo>
                  <a:cubicBezTo>
                    <a:pt x="279" y="2231"/>
                    <a:pt x="184" y="2101"/>
                    <a:pt x="115" y="2101"/>
                  </a:cubicBezTo>
                  <a:cubicBezTo>
                    <a:pt x="69" y="2101"/>
                    <a:pt x="29" y="1980"/>
                    <a:pt x="0" y="1853"/>
                  </a:cubicBezTo>
                  <a:cubicBezTo>
                    <a:pt x="173" y="1888"/>
                    <a:pt x="512" y="2135"/>
                    <a:pt x="576" y="1997"/>
                  </a:cubicBezTo>
                  <a:cubicBezTo>
                    <a:pt x="645" y="1853"/>
                    <a:pt x="518" y="1531"/>
                    <a:pt x="829" y="1508"/>
                  </a:cubicBezTo>
                  <a:cubicBezTo>
                    <a:pt x="1134" y="1485"/>
                    <a:pt x="1341" y="1554"/>
                    <a:pt x="1387" y="1335"/>
                  </a:cubicBezTo>
                  <a:cubicBezTo>
                    <a:pt x="1433" y="1117"/>
                    <a:pt x="1640" y="800"/>
                    <a:pt x="1732" y="800"/>
                  </a:cubicBezTo>
                  <a:lnTo>
                    <a:pt x="1738" y="800"/>
                  </a:lnTo>
                  <a:cubicBezTo>
                    <a:pt x="1825" y="956"/>
                    <a:pt x="1900" y="1071"/>
                    <a:pt x="1951" y="1071"/>
                  </a:cubicBezTo>
                  <a:cubicBezTo>
                    <a:pt x="2084" y="1071"/>
                    <a:pt x="2107" y="961"/>
                    <a:pt x="2199" y="984"/>
                  </a:cubicBezTo>
                  <a:cubicBezTo>
                    <a:pt x="2251" y="996"/>
                    <a:pt x="2233" y="892"/>
                    <a:pt x="2199" y="754"/>
                  </a:cubicBezTo>
                  <a:cubicBezTo>
                    <a:pt x="2251" y="743"/>
                    <a:pt x="2291" y="714"/>
                    <a:pt x="2279" y="651"/>
                  </a:cubicBezTo>
                  <a:cubicBezTo>
                    <a:pt x="2256" y="490"/>
                    <a:pt x="2474" y="501"/>
                    <a:pt x="2485" y="386"/>
                  </a:cubicBezTo>
                  <a:cubicBezTo>
                    <a:pt x="2497" y="271"/>
                    <a:pt x="2658" y="0"/>
                    <a:pt x="2796" y="0"/>
                  </a:cubicBezTo>
                  <a:cubicBezTo>
                    <a:pt x="2934" y="0"/>
                    <a:pt x="3147" y="190"/>
                    <a:pt x="3147" y="294"/>
                  </a:cubicBezTo>
                  <a:cubicBezTo>
                    <a:pt x="3147" y="397"/>
                    <a:pt x="3389" y="409"/>
                    <a:pt x="3493" y="386"/>
                  </a:cubicBezTo>
                  <a:cubicBezTo>
                    <a:pt x="3576" y="368"/>
                    <a:pt x="3725" y="438"/>
                    <a:pt x="3757" y="537"/>
                  </a:cubicBezTo>
                  <a:lnTo>
                    <a:pt x="3757" y="616"/>
                  </a:lnTo>
                </a:path>
              </a:pathLst>
            </a:custGeom>
            <a:grpFill/>
            <a:ln w="28575" cap="flat" cmpd="sng">
              <a:solidFill>
                <a:schemeClr val="bg1"/>
              </a:solidFill>
              <a:round/>
              <a:headEnd/>
              <a:tailEnd/>
            </a:ln>
            <a:effectLst/>
          </p:spPr>
          <p:txBody>
            <a:bodyPr wrap="none" lIns="121853" tIns="60926" rIns="121853" bIns="60926" anchor="ctr"/>
            <a:lstStyle/>
            <a:p>
              <a:endParaRPr lang="en-US">
                <a:latin typeface="Poppins Light" charset="0"/>
              </a:endParaRPr>
            </a:p>
          </p:txBody>
        </p:sp>
        <p:sp>
          <p:nvSpPr>
            <p:cNvPr id="55" name="Freeform 34"/>
            <p:cNvSpPr>
              <a:spLocks noChangeArrowheads="1"/>
            </p:cNvSpPr>
            <p:nvPr/>
          </p:nvSpPr>
          <p:spPr bwMode="auto">
            <a:xfrm>
              <a:off x="9979075" y="8891586"/>
              <a:ext cx="2777815" cy="2290992"/>
            </a:xfrm>
            <a:custGeom>
              <a:avLst/>
              <a:gdLst>
                <a:gd name="T0" fmla="*/ 3222 w 4115"/>
                <a:gd name="T1" fmla="*/ 2308 h 3397"/>
                <a:gd name="T2" fmla="*/ 2922 w 4115"/>
                <a:gd name="T3" fmla="*/ 3166 h 3397"/>
                <a:gd name="T4" fmla="*/ 2365 w 4115"/>
                <a:gd name="T5" fmla="*/ 3258 h 3397"/>
                <a:gd name="T6" fmla="*/ 1870 w 4115"/>
                <a:gd name="T7" fmla="*/ 3033 h 3397"/>
                <a:gd name="T8" fmla="*/ 1358 w 4115"/>
                <a:gd name="T9" fmla="*/ 3085 h 3397"/>
                <a:gd name="T10" fmla="*/ 1047 w 4115"/>
                <a:gd name="T11" fmla="*/ 2941 h 3397"/>
                <a:gd name="T12" fmla="*/ 679 w 4115"/>
                <a:gd name="T13" fmla="*/ 2423 h 3397"/>
                <a:gd name="T14" fmla="*/ 351 w 4115"/>
                <a:gd name="T15" fmla="*/ 2038 h 3397"/>
                <a:gd name="T16" fmla="*/ 144 w 4115"/>
                <a:gd name="T17" fmla="*/ 1497 h 3397"/>
                <a:gd name="T18" fmla="*/ 397 w 4115"/>
                <a:gd name="T19" fmla="*/ 961 h 3397"/>
                <a:gd name="T20" fmla="*/ 437 w 4115"/>
                <a:gd name="T21" fmla="*/ 961 h 3397"/>
                <a:gd name="T22" fmla="*/ 552 w 4115"/>
                <a:gd name="T23" fmla="*/ 1209 h 3397"/>
                <a:gd name="T24" fmla="*/ 875 w 4115"/>
                <a:gd name="T25" fmla="*/ 1370 h 3397"/>
                <a:gd name="T26" fmla="*/ 1381 w 4115"/>
                <a:gd name="T27" fmla="*/ 1324 h 3397"/>
                <a:gd name="T28" fmla="*/ 1767 w 4115"/>
                <a:gd name="T29" fmla="*/ 1163 h 3397"/>
                <a:gd name="T30" fmla="*/ 2135 w 4115"/>
                <a:gd name="T31" fmla="*/ 1232 h 3397"/>
                <a:gd name="T32" fmla="*/ 2474 w 4115"/>
                <a:gd name="T33" fmla="*/ 1007 h 3397"/>
                <a:gd name="T34" fmla="*/ 2590 w 4115"/>
                <a:gd name="T35" fmla="*/ 639 h 3397"/>
                <a:gd name="T36" fmla="*/ 2820 w 4115"/>
                <a:gd name="T37" fmla="*/ 294 h 3397"/>
                <a:gd name="T38" fmla="*/ 3417 w 4115"/>
                <a:gd name="T39" fmla="*/ 46 h 3397"/>
                <a:gd name="T40" fmla="*/ 3596 w 4115"/>
                <a:gd name="T41" fmla="*/ 104 h 3397"/>
                <a:gd name="T42" fmla="*/ 3538 w 4115"/>
                <a:gd name="T43" fmla="*/ 133 h 3397"/>
                <a:gd name="T44" fmla="*/ 3515 w 4115"/>
                <a:gd name="T45" fmla="*/ 420 h 3397"/>
                <a:gd name="T46" fmla="*/ 3642 w 4115"/>
                <a:gd name="T47" fmla="*/ 766 h 3397"/>
                <a:gd name="T48" fmla="*/ 3768 w 4115"/>
                <a:gd name="T49" fmla="*/ 1076 h 3397"/>
                <a:gd name="T50" fmla="*/ 4033 w 4115"/>
                <a:gd name="T51" fmla="*/ 1381 h 3397"/>
                <a:gd name="T52" fmla="*/ 3446 w 4115"/>
                <a:gd name="T53" fmla="*/ 1715 h 3397"/>
                <a:gd name="T54" fmla="*/ 3222 w 4115"/>
                <a:gd name="T55" fmla="*/ 2308 h 3397"/>
                <a:gd name="T56" fmla="*/ 3222 w 4115"/>
                <a:gd name="T57" fmla="*/ 2308 h 33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115" h="3397">
                  <a:moveTo>
                    <a:pt x="3222" y="2308"/>
                  </a:moveTo>
                  <a:cubicBezTo>
                    <a:pt x="3015" y="2435"/>
                    <a:pt x="3141" y="3085"/>
                    <a:pt x="2922" y="3166"/>
                  </a:cubicBezTo>
                  <a:cubicBezTo>
                    <a:pt x="2705" y="3246"/>
                    <a:pt x="2388" y="3396"/>
                    <a:pt x="2365" y="3258"/>
                  </a:cubicBezTo>
                  <a:cubicBezTo>
                    <a:pt x="2342" y="3119"/>
                    <a:pt x="1985" y="3056"/>
                    <a:pt x="1870" y="3033"/>
                  </a:cubicBezTo>
                  <a:cubicBezTo>
                    <a:pt x="1755" y="3010"/>
                    <a:pt x="1404" y="3189"/>
                    <a:pt x="1358" y="3085"/>
                  </a:cubicBezTo>
                  <a:cubicBezTo>
                    <a:pt x="1312" y="2987"/>
                    <a:pt x="1197" y="2837"/>
                    <a:pt x="1047" y="2941"/>
                  </a:cubicBezTo>
                  <a:cubicBezTo>
                    <a:pt x="898" y="3039"/>
                    <a:pt x="679" y="2665"/>
                    <a:pt x="679" y="2423"/>
                  </a:cubicBezTo>
                  <a:cubicBezTo>
                    <a:pt x="679" y="2181"/>
                    <a:pt x="432" y="2158"/>
                    <a:pt x="351" y="2038"/>
                  </a:cubicBezTo>
                  <a:cubicBezTo>
                    <a:pt x="270" y="1911"/>
                    <a:pt x="316" y="1658"/>
                    <a:pt x="144" y="1497"/>
                  </a:cubicBezTo>
                  <a:cubicBezTo>
                    <a:pt x="0" y="1364"/>
                    <a:pt x="247" y="973"/>
                    <a:pt x="397" y="961"/>
                  </a:cubicBezTo>
                  <a:cubicBezTo>
                    <a:pt x="409" y="956"/>
                    <a:pt x="420" y="961"/>
                    <a:pt x="437" y="961"/>
                  </a:cubicBezTo>
                  <a:cubicBezTo>
                    <a:pt x="466" y="1088"/>
                    <a:pt x="506" y="1209"/>
                    <a:pt x="552" y="1209"/>
                  </a:cubicBezTo>
                  <a:cubicBezTo>
                    <a:pt x="644" y="1209"/>
                    <a:pt x="783" y="1439"/>
                    <a:pt x="875" y="1370"/>
                  </a:cubicBezTo>
                  <a:cubicBezTo>
                    <a:pt x="967" y="1301"/>
                    <a:pt x="1243" y="1370"/>
                    <a:pt x="1381" y="1324"/>
                  </a:cubicBezTo>
                  <a:cubicBezTo>
                    <a:pt x="1514" y="1278"/>
                    <a:pt x="1537" y="1163"/>
                    <a:pt x="1767" y="1163"/>
                  </a:cubicBezTo>
                  <a:cubicBezTo>
                    <a:pt x="1997" y="1163"/>
                    <a:pt x="1905" y="1347"/>
                    <a:pt x="2135" y="1232"/>
                  </a:cubicBezTo>
                  <a:cubicBezTo>
                    <a:pt x="2365" y="1117"/>
                    <a:pt x="2498" y="1209"/>
                    <a:pt x="2474" y="1007"/>
                  </a:cubicBezTo>
                  <a:cubicBezTo>
                    <a:pt x="2452" y="800"/>
                    <a:pt x="2613" y="800"/>
                    <a:pt x="2590" y="639"/>
                  </a:cubicBezTo>
                  <a:cubicBezTo>
                    <a:pt x="2567" y="478"/>
                    <a:pt x="2843" y="593"/>
                    <a:pt x="2820" y="294"/>
                  </a:cubicBezTo>
                  <a:cubicBezTo>
                    <a:pt x="2797" y="0"/>
                    <a:pt x="3233" y="46"/>
                    <a:pt x="3417" y="46"/>
                  </a:cubicBezTo>
                  <a:cubicBezTo>
                    <a:pt x="3458" y="46"/>
                    <a:pt x="3521" y="69"/>
                    <a:pt x="3596" y="104"/>
                  </a:cubicBezTo>
                  <a:cubicBezTo>
                    <a:pt x="3579" y="115"/>
                    <a:pt x="3556" y="127"/>
                    <a:pt x="3538" y="133"/>
                  </a:cubicBezTo>
                  <a:cubicBezTo>
                    <a:pt x="3417" y="202"/>
                    <a:pt x="3665" y="409"/>
                    <a:pt x="3515" y="420"/>
                  </a:cubicBezTo>
                  <a:cubicBezTo>
                    <a:pt x="3371" y="432"/>
                    <a:pt x="3538" y="674"/>
                    <a:pt x="3642" y="766"/>
                  </a:cubicBezTo>
                  <a:cubicBezTo>
                    <a:pt x="3745" y="858"/>
                    <a:pt x="3619" y="1007"/>
                    <a:pt x="3768" y="1076"/>
                  </a:cubicBezTo>
                  <a:cubicBezTo>
                    <a:pt x="3918" y="1140"/>
                    <a:pt x="4114" y="1289"/>
                    <a:pt x="4033" y="1381"/>
                  </a:cubicBezTo>
                  <a:cubicBezTo>
                    <a:pt x="3953" y="1474"/>
                    <a:pt x="3429" y="1485"/>
                    <a:pt x="3446" y="1715"/>
                  </a:cubicBezTo>
                  <a:cubicBezTo>
                    <a:pt x="3469" y="1946"/>
                    <a:pt x="3429" y="2181"/>
                    <a:pt x="3222" y="2308"/>
                  </a:cubicBezTo>
                  <a:lnTo>
                    <a:pt x="3222" y="2308"/>
                  </a:lnTo>
                </a:path>
              </a:pathLst>
            </a:custGeom>
            <a:grpFill/>
            <a:ln w="28575" cap="flat" cmpd="sng">
              <a:solidFill>
                <a:schemeClr val="bg1"/>
              </a:solidFill>
              <a:round/>
              <a:headEnd/>
              <a:tailEnd/>
            </a:ln>
            <a:effectLst/>
          </p:spPr>
          <p:txBody>
            <a:bodyPr wrap="none" lIns="121853" tIns="60926" rIns="121853" bIns="60926" anchor="ctr"/>
            <a:lstStyle/>
            <a:p>
              <a:endParaRPr lang="en-US">
                <a:latin typeface="Poppins Light" charset="0"/>
              </a:endParaRPr>
            </a:p>
          </p:txBody>
        </p:sp>
        <p:sp>
          <p:nvSpPr>
            <p:cNvPr id="56" name="Freeform 31"/>
            <p:cNvSpPr>
              <a:spLocks noChangeArrowheads="1"/>
            </p:cNvSpPr>
            <p:nvPr/>
          </p:nvSpPr>
          <p:spPr bwMode="auto">
            <a:xfrm>
              <a:off x="9196047" y="11548539"/>
              <a:ext cx="2786746" cy="892595"/>
            </a:xfrm>
            <a:custGeom>
              <a:avLst/>
              <a:gdLst>
                <a:gd name="T0" fmla="*/ 3511 w 4126"/>
                <a:gd name="T1" fmla="*/ 915 h 1324"/>
                <a:gd name="T2" fmla="*/ 3896 w 4126"/>
                <a:gd name="T3" fmla="*/ 1151 h 1324"/>
                <a:gd name="T4" fmla="*/ 3442 w 4126"/>
                <a:gd name="T5" fmla="*/ 1139 h 1324"/>
                <a:gd name="T6" fmla="*/ 2924 w 4126"/>
                <a:gd name="T7" fmla="*/ 1116 h 1324"/>
                <a:gd name="T8" fmla="*/ 1963 w 4126"/>
                <a:gd name="T9" fmla="*/ 961 h 1324"/>
                <a:gd name="T10" fmla="*/ 1232 w 4126"/>
                <a:gd name="T11" fmla="*/ 777 h 1324"/>
                <a:gd name="T12" fmla="*/ 547 w 4126"/>
                <a:gd name="T13" fmla="*/ 719 h 1324"/>
                <a:gd name="T14" fmla="*/ 340 w 4126"/>
                <a:gd name="T15" fmla="*/ 500 h 1324"/>
                <a:gd name="T16" fmla="*/ 52 w 4126"/>
                <a:gd name="T17" fmla="*/ 443 h 1324"/>
                <a:gd name="T18" fmla="*/ 236 w 4126"/>
                <a:gd name="T19" fmla="*/ 212 h 1324"/>
                <a:gd name="T20" fmla="*/ 1140 w 4126"/>
                <a:gd name="T21" fmla="*/ 258 h 1324"/>
                <a:gd name="T22" fmla="*/ 1963 w 4126"/>
                <a:gd name="T23" fmla="*/ 443 h 1324"/>
                <a:gd name="T24" fmla="*/ 2763 w 4126"/>
                <a:gd name="T25" fmla="*/ 535 h 1324"/>
                <a:gd name="T26" fmla="*/ 3223 w 4126"/>
                <a:gd name="T27" fmla="*/ 546 h 1324"/>
                <a:gd name="T28" fmla="*/ 2832 w 4126"/>
                <a:gd name="T29" fmla="*/ 811 h 1324"/>
                <a:gd name="T30" fmla="*/ 3511 w 4126"/>
                <a:gd name="T31" fmla="*/ 915 h 1324"/>
                <a:gd name="T32" fmla="*/ 3511 w 4126"/>
                <a:gd name="T33" fmla="*/ 915 h 1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126" h="1324">
                  <a:moveTo>
                    <a:pt x="3511" y="915"/>
                  </a:moveTo>
                  <a:cubicBezTo>
                    <a:pt x="3522" y="1053"/>
                    <a:pt x="4125" y="984"/>
                    <a:pt x="3896" y="1151"/>
                  </a:cubicBezTo>
                  <a:cubicBezTo>
                    <a:pt x="3666" y="1323"/>
                    <a:pt x="3522" y="1030"/>
                    <a:pt x="3442" y="1139"/>
                  </a:cubicBezTo>
                  <a:cubicBezTo>
                    <a:pt x="3361" y="1254"/>
                    <a:pt x="3131" y="1081"/>
                    <a:pt x="2924" y="1116"/>
                  </a:cubicBezTo>
                  <a:cubicBezTo>
                    <a:pt x="2717" y="1151"/>
                    <a:pt x="2193" y="1139"/>
                    <a:pt x="1963" y="961"/>
                  </a:cubicBezTo>
                  <a:cubicBezTo>
                    <a:pt x="1732" y="777"/>
                    <a:pt x="1278" y="673"/>
                    <a:pt x="1232" y="777"/>
                  </a:cubicBezTo>
                  <a:cubicBezTo>
                    <a:pt x="1186" y="880"/>
                    <a:pt x="691" y="742"/>
                    <a:pt x="547" y="719"/>
                  </a:cubicBezTo>
                  <a:cubicBezTo>
                    <a:pt x="397" y="696"/>
                    <a:pt x="443" y="500"/>
                    <a:pt x="340" y="500"/>
                  </a:cubicBezTo>
                  <a:cubicBezTo>
                    <a:pt x="236" y="500"/>
                    <a:pt x="87" y="581"/>
                    <a:pt x="52" y="443"/>
                  </a:cubicBezTo>
                  <a:cubicBezTo>
                    <a:pt x="0" y="235"/>
                    <a:pt x="110" y="431"/>
                    <a:pt x="236" y="212"/>
                  </a:cubicBezTo>
                  <a:cubicBezTo>
                    <a:pt x="363" y="0"/>
                    <a:pt x="978" y="143"/>
                    <a:pt x="1140" y="258"/>
                  </a:cubicBezTo>
                  <a:cubicBezTo>
                    <a:pt x="1301" y="374"/>
                    <a:pt x="1951" y="604"/>
                    <a:pt x="1963" y="443"/>
                  </a:cubicBezTo>
                  <a:cubicBezTo>
                    <a:pt x="1974" y="282"/>
                    <a:pt x="2400" y="650"/>
                    <a:pt x="2763" y="535"/>
                  </a:cubicBezTo>
                  <a:cubicBezTo>
                    <a:pt x="3131" y="420"/>
                    <a:pt x="3373" y="454"/>
                    <a:pt x="3223" y="546"/>
                  </a:cubicBezTo>
                  <a:cubicBezTo>
                    <a:pt x="3073" y="638"/>
                    <a:pt x="2613" y="719"/>
                    <a:pt x="2832" y="811"/>
                  </a:cubicBezTo>
                  <a:cubicBezTo>
                    <a:pt x="3050" y="903"/>
                    <a:pt x="3499" y="777"/>
                    <a:pt x="3511" y="915"/>
                  </a:cubicBezTo>
                  <a:lnTo>
                    <a:pt x="3511" y="915"/>
                  </a:lnTo>
                </a:path>
              </a:pathLst>
            </a:custGeom>
            <a:grpFill/>
            <a:ln w="28575" cap="flat" cmpd="sng">
              <a:solidFill>
                <a:schemeClr val="bg1"/>
              </a:solidFill>
              <a:round/>
              <a:headEnd/>
              <a:tailEnd/>
            </a:ln>
            <a:effectLst/>
          </p:spPr>
          <p:txBody>
            <a:bodyPr wrap="none" lIns="121853" tIns="60926" rIns="121853" bIns="60926" anchor="ctr"/>
            <a:lstStyle/>
            <a:p>
              <a:endParaRPr lang="en-US">
                <a:latin typeface="Poppins Light" charset="0"/>
              </a:endParaRPr>
            </a:p>
          </p:txBody>
        </p:sp>
        <p:sp>
          <p:nvSpPr>
            <p:cNvPr id="57" name="Freeform 11"/>
            <p:cNvSpPr>
              <a:spLocks noChangeArrowheads="1"/>
            </p:cNvSpPr>
            <p:nvPr/>
          </p:nvSpPr>
          <p:spPr bwMode="auto">
            <a:xfrm>
              <a:off x="7766947" y="8320326"/>
              <a:ext cx="1152211" cy="1425176"/>
            </a:xfrm>
            <a:custGeom>
              <a:avLst/>
              <a:gdLst>
                <a:gd name="T0" fmla="*/ 1353 w 1705"/>
                <a:gd name="T1" fmla="*/ 783 h 2113"/>
                <a:gd name="T2" fmla="*/ 1359 w 1705"/>
                <a:gd name="T3" fmla="*/ 1525 h 2113"/>
                <a:gd name="T4" fmla="*/ 1618 w 1705"/>
                <a:gd name="T5" fmla="*/ 2072 h 2113"/>
                <a:gd name="T6" fmla="*/ 869 w 1705"/>
                <a:gd name="T7" fmla="*/ 1698 h 2113"/>
                <a:gd name="T8" fmla="*/ 501 w 1705"/>
                <a:gd name="T9" fmla="*/ 1341 h 2113"/>
                <a:gd name="T10" fmla="*/ 104 w 1705"/>
                <a:gd name="T11" fmla="*/ 599 h 2113"/>
                <a:gd name="T12" fmla="*/ 0 w 1705"/>
                <a:gd name="T13" fmla="*/ 6 h 2113"/>
                <a:gd name="T14" fmla="*/ 225 w 1705"/>
                <a:gd name="T15" fmla="*/ 23 h 2113"/>
                <a:gd name="T16" fmla="*/ 415 w 1705"/>
                <a:gd name="T17" fmla="*/ 248 h 2113"/>
                <a:gd name="T18" fmla="*/ 720 w 1705"/>
                <a:gd name="T19" fmla="*/ 288 h 2113"/>
                <a:gd name="T20" fmla="*/ 835 w 1705"/>
                <a:gd name="T21" fmla="*/ 133 h 2113"/>
                <a:gd name="T22" fmla="*/ 864 w 1705"/>
                <a:gd name="T23" fmla="*/ 184 h 2113"/>
                <a:gd name="T24" fmla="*/ 1054 w 1705"/>
                <a:gd name="T25" fmla="*/ 375 h 2113"/>
                <a:gd name="T26" fmla="*/ 1353 w 1705"/>
                <a:gd name="T27" fmla="*/ 783 h 2113"/>
                <a:gd name="T28" fmla="*/ 1353 w 1705"/>
                <a:gd name="T29" fmla="*/ 783 h 2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705" h="2113">
                  <a:moveTo>
                    <a:pt x="1353" y="783"/>
                  </a:moveTo>
                  <a:cubicBezTo>
                    <a:pt x="1347" y="1036"/>
                    <a:pt x="1232" y="1393"/>
                    <a:pt x="1359" y="1525"/>
                  </a:cubicBezTo>
                  <a:cubicBezTo>
                    <a:pt x="1485" y="1658"/>
                    <a:pt x="1704" y="2032"/>
                    <a:pt x="1618" y="2072"/>
                  </a:cubicBezTo>
                  <a:cubicBezTo>
                    <a:pt x="1531" y="2112"/>
                    <a:pt x="1094" y="1859"/>
                    <a:pt x="869" y="1698"/>
                  </a:cubicBezTo>
                  <a:cubicBezTo>
                    <a:pt x="651" y="1537"/>
                    <a:pt x="553" y="1491"/>
                    <a:pt x="501" y="1341"/>
                  </a:cubicBezTo>
                  <a:cubicBezTo>
                    <a:pt x="449" y="1192"/>
                    <a:pt x="110" y="829"/>
                    <a:pt x="104" y="599"/>
                  </a:cubicBezTo>
                  <a:cubicBezTo>
                    <a:pt x="98" y="426"/>
                    <a:pt x="92" y="207"/>
                    <a:pt x="0" y="6"/>
                  </a:cubicBezTo>
                  <a:cubicBezTo>
                    <a:pt x="69" y="0"/>
                    <a:pt x="144" y="6"/>
                    <a:pt x="225" y="23"/>
                  </a:cubicBezTo>
                  <a:cubicBezTo>
                    <a:pt x="374" y="52"/>
                    <a:pt x="415" y="173"/>
                    <a:pt x="415" y="248"/>
                  </a:cubicBezTo>
                  <a:cubicBezTo>
                    <a:pt x="415" y="323"/>
                    <a:pt x="668" y="294"/>
                    <a:pt x="720" y="288"/>
                  </a:cubicBezTo>
                  <a:cubicBezTo>
                    <a:pt x="754" y="282"/>
                    <a:pt x="708" y="173"/>
                    <a:pt x="835" y="133"/>
                  </a:cubicBezTo>
                  <a:cubicBezTo>
                    <a:pt x="852" y="150"/>
                    <a:pt x="864" y="167"/>
                    <a:pt x="864" y="184"/>
                  </a:cubicBezTo>
                  <a:cubicBezTo>
                    <a:pt x="898" y="300"/>
                    <a:pt x="996" y="196"/>
                    <a:pt x="1054" y="375"/>
                  </a:cubicBezTo>
                  <a:cubicBezTo>
                    <a:pt x="1111" y="553"/>
                    <a:pt x="1359" y="524"/>
                    <a:pt x="1353" y="783"/>
                  </a:cubicBezTo>
                  <a:lnTo>
                    <a:pt x="1353" y="783"/>
                  </a:lnTo>
                </a:path>
              </a:pathLst>
            </a:custGeom>
            <a:grpFill/>
            <a:ln w="28575" cap="flat" cmpd="sng">
              <a:solidFill>
                <a:schemeClr val="bg1"/>
              </a:solidFill>
              <a:round/>
              <a:headEnd/>
              <a:tailEnd/>
            </a:ln>
            <a:effectLst/>
          </p:spPr>
          <p:txBody>
            <a:bodyPr wrap="none" lIns="121853" tIns="60926" rIns="121853" bIns="60926" anchor="ctr"/>
            <a:lstStyle/>
            <a:p>
              <a:endParaRPr lang="en-US">
                <a:latin typeface="Poppins Light" charset="0"/>
              </a:endParaRPr>
            </a:p>
          </p:txBody>
        </p:sp>
      </p:grpSp>
    </p:spTree>
    <p:extLst>
      <p:ext uri="{BB962C8B-B14F-4D97-AF65-F5344CB8AC3E}">
        <p14:creationId xmlns:p14="http://schemas.microsoft.com/office/powerpoint/2010/main" val="1757600774"/>
      </p:ext>
    </p:extLst>
  </p:cSld>
  <p:clrMapOvr>
    <a:masterClrMapping/>
  </p:clrMapOvr>
  <mc:AlternateContent xmlns:mc="http://schemas.openxmlformats.org/markup-compatibility/2006" xmlns:p14="http://schemas.microsoft.com/office/powerpoint/2010/main">
    <mc:Choice Requires="p14">
      <p:transition p14:dur="0" advClick="0" advTm="1000"/>
    </mc:Choice>
    <mc:Fallback xmlns="">
      <p:transition advClick="0" advTm="1000"/>
    </mc:Fallback>
  </mc:AlternateContent>
  <p:timing>
    <p:tnLst>
      <p:par>
        <p:cTn id="1" dur="indefinite" restart="never" nodeType="tmRoot"/>
      </p:par>
    </p:tn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Rectangle 21"/>
          <p:cNvSpPr>
            <a:spLocks/>
          </p:cNvSpPr>
          <p:nvPr/>
        </p:nvSpPr>
        <p:spPr bwMode="auto">
          <a:xfrm>
            <a:off x="13127174" y="9575695"/>
            <a:ext cx="1984518" cy="3077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defTabSz="4572000"/>
            <a:r>
              <a:rPr lang="en-US" sz="2000" b="1" dirty="0" smtClean="0">
                <a:solidFill>
                  <a:schemeClr val="tx2">
                    <a:lumMod val="50000"/>
                  </a:schemeClr>
                </a:solidFill>
                <a:latin typeface="Montserrat Semi Bold" charset="0"/>
                <a:ea typeface="Montserrat Semi Bold" charset="0"/>
                <a:cs typeface="Montserrat Semi Bold" charset="0"/>
                <a:sym typeface="Bebas Neue" charset="0"/>
              </a:rPr>
              <a:t>BLACK PEOPLE</a:t>
            </a:r>
            <a:endParaRPr lang="en-US" sz="20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28" name="Rectangle 27"/>
          <p:cNvSpPr>
            <a:spLocks/>
          </p:cNvSpPr>
          <p:nvPr/>
        </p:nvSpPr>
        <p:spPr bwMode="auto">
          <a:xfrm>
            <a:off x="13127174" y="10566543"/>
            <a:ext cx="2372444" cy="3077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defTabSz="4572000"/>
            <a:r>
              <a:rPr lang="en-US" sz="2000" b="1" dirty="0" smtClean="0">
                <a:solidFill>
                  <a:schemeClr val="tx2">
                    <a:lumMod val="50000"/>
                  </a:schemeClr>
                </a:solidFill>
                <a:latin typeface="Montserrat Semi Bold" charset="0"/>
                <a:ea typeface="Montserrat Semi Bold" charset="0"/>
                <a:cs typeface="Montserrat Semi Bold" charset="0"/>
                <a:sym typeface="Bebas Neue" charset="0"/>
              </a:rPr>
              <a:t>HISPANIC PEOPLE</a:t>
            </a:r>
            <a:endParaRPr lang="en-US" sz="20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29" name="Rectangle 28"/>
          <p:cNvSpPr>
            <a:spLocks/>
          </p:cNvSpPr>
          <p:nvPr/>
        </p:nvSpPr>
        <p:spPr bwMode="auto">
          <a:xfrm>
            <a:off x="13127174" y="8588763"/>
            <a:ext cx="1981312" cy="3077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defTabSz="4572000"/>
            <a:r>
              <a:rPr lang="en-US" sz="2000" b="1" dirty="0" smtClean="0">
                <a:solidFill>
                  <a:schemeClr val="tx2">
                    <a:lumMod val="50000"/>
                  </a:schemeClr>
                </a:solidFill>
                <a:latin typeface="Montserrat Semi Bold" charset="0"/>
                <a:ea typeface="Montserrat Semi Bold" charset="0"/>
                <a:cs typeface="Montserrat Semi Bold" charset="0"/>
                <a:sym typeface="Bebas Neue" charset="0"/>
              </a:rPr>
              <a:t>WHITE PEOPLE</a:t>
            </a:r>
            <a:endParaRPr lang="en-US" sz="20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30" name="Rectangle 29"/>
          <p:cNvSpPr/>
          <p:nvPr/>
        </p:nvSpPr>
        <p:spPr>
          <a:xfrm>
            <a:off x="13149476" y="10227262"/>
            <a:ext cx="7177461" cy="45719"/>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sp>
        <p:nvSpPr>
          <p:cNvPr id="36" name="Rectangle 35"/>
          <p:cNvSpPr>
            <a:spLocks/>
          </p:cNvSpPr>
          <p:nvPr/>
        </p:nvSpPr>
        <p:spPr bwMode="auto">
          <a:xfrm>
            <a:off x="20729931" y="9167633"/>
            <a:ext cx="569067"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algn="r" defTabSz="4572000"/>
            <a:r>
              <a:rPr lang="en-US" sz="1800" b="1" dirty="0" smtClean="0">
                <a:solidFill>
                  <a:schemeClr val="tx2">
                    <a:lumMod val="50000"/>
                  </a:schemeClr>
                </a:solidFill>
                <a:latin typeface="Montserrat Semi Bold" charset="0"/>
                <a:ea typeface="Montserrat Semi Bold" charset="0"/>
                <a:cs typeface="Montserrat Semi Bold" charset="0"/>
                <a:sym typeface="Bebas Neue" charset="0"/>
              </a:rPr>
              <a:t>65 %</a:t>
            </a:r>
            <a:endParaRPr lang="en-US" sz="18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37" name="Rectangle 36"/>
          <p:cNvSpPr>
            <a:spLocks/>
          </p:cNvSpPr>
          <p:nvPr/>
        </p:nvSpPr>
        <p:spPr bwMode="auto">
          <a:xfrm>
            <a:off x="20729628" y="10156520"/>
            <a:ext cx="559449"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algn="r" defTabSz="4572000"/>
            <a:r>
              <a:rPr lang="en-US" sz="1800" b="1" dirty="0" smtClean="0">
                <a:solidFill>
                  <a:schemeClr val="tx2">
                    <a:lumMod val="50000"/>
                  </a:schemeClr>
                </a:solidFill>
                <a:latin typeface="Montserrat Semi Bold" charset="0"/>
                <a:ea typeface="Montserrat Semi Bold" charset="0"/>
                <a:cs typeface="Montserrat Semi Bold" charset="0"/>
                <a:sym typeface="Bebas Neue" charset="0"/>
              </a:rPr>
              <a:t>9</a:t>
            </a:r>
            <a:r>
              <a:rPr lang="en-US" sz="1800" b="1" dirty="0">
                <a:solidFill>
                  <a:schemeClr val="tx2">
                    <a:lumMod val="50000"/>
                  </a:schemeClr>
                </a:solidFill>
                <a:latin typeface="Montserrat Semi Bold" charset="0"/>
                <a:ea typeface="Montserrat Semi Bold" charset="0"/>
                <a:cs typeface="Montserrat Semi Bold" charset="0"/>
                <a:sym typeface="Bebas Neue" charset="0"/>
              </a:rPr>
              <a:t>3</a:t>
            </a:r>
            <a:r>
              <a:rPr lang="en-US" sz="1800" b="1" dirty="0" smtClean="0">
                <a:solidFill>
                  <a:schemeClr val="tx2">
                    <a:lumMod val="50000"/>
                  </a:schemeClr>
                </a:solidFill>
                <a:latin typeface="Montserrat Semi Bold" charset="0"/>
                <a:ea typeface="Montserrat Semi Bold" charset="0"/>
                <a:cs typeface="Montserrat Semi Bold" charset="0"/>
                <a:sym typeface="Bebas Neue" charset="0"/>
              </a:rPr>
              <a:t> %</a:t>
            </a:r>
            <a:endParaRPr lang="en-US" sz="18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38" name="Rectangle 37"/>
          <p:cNvSpPr/>
          <p:nvPr/>
        </p:nvSpPr>
        <p:spPr>
          <a:xfrm>
            <a:off x="13150035" y="10185383"/>
            <a:ext cx="4138441" cy="14906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sp>
        <p:nvSpPr>
          <p:cNvPr id="39" name="Rectangle 38"/>
          <p:cNvSpPr>
            <a:spLocks/>
          </p:cNvSpPr>
          <p:nvPr/>
        </p:nvSpPr>
        <p:spPr bwMode="auto">
          <a:xfrm>
            <a:off x="20728026" y="11147368"/>
            <a:ext cx="559449"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algn="r" defTabSz="4572000"/>
            <a:r>
              <a:rPr lang="en-US" sz="1800" b="1" dirty="0" smtClean="0">
                <a:solidFill>
                  <a:schemeClr val="tx2">
                    <a:lumMod val="50000"/>
                  </a:schemeClr>
                </a:solidFill>
                <a:latin typeface="Montserrat Semi Bold" charset="0"/>
                <a:ea typeface="Montserrat Semi Bold" charset="0"/>
                <a:cs typeface="Montserrat Semi Bold" charset="0"/>
                <a:sym typeface="Bebas Neue" charset="0"/>
              </a:rPr>
              <a:t>57 %</a:t>
            </a:r>
            <a:endParaRPr lang="en-US" sz="18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40" name="Subtitle 2"/>
          <p:cNvSpPr txBox="1">
            <a:spLocks/>
          </p:cNvSpPr>
          <p:nvPr/>
        </p:nvSpPr>
        <p:spPr>
          <a:xfrm>
            <a:off x="12885687" y="5311719"/>
            <a:ext cx="9162415" cy="2271458"/>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just">
              <a:lnSpc>
                <a:spcPts val="4040"/>
              </a:lnSpc>
            </a:pPr>
            <a:r>
              <a:rPr lang="en-US" dirty="0" smtClean="0">
                <a:solidFill>
                  <a:schemeClr val="tx1"/>
                </a:solidFill>
                <a:latin typeface="Poppins Light" charset="0"/>
                <a:ea typeface="Poppins Light" charset="0"/>
                <a:cs typeface="Poppins Light" charset="0"/>
              </a:rPr>
              <a:t>When </a:t>
            </a:r>
            <a:r>
              <a:rPr lang="en-US" dirty="0">
                <a:solidFill>
                  <a:schemeClr val="tx1"/>
                </a:solidFill>
                <a:latin typeface="Poppins Light" charset="0"/>
                <a:ea typeface="Poppins Light" charset="0"/>
                <a:cs typeface="Poppins Light" charset="0"/>
              </a:rPr>
              <a:t>selecting a typeface for body text, your primary concern should be readability. Don’t concern yourself with personality at this stage. I’m of the school of thought that believes that you’re better off mastering a few </a:t>
            </a:r>
            <a:r>
              <a:rPr lang="en-US" dirty="0" smtClean="0">
                <a:solidFill>
                  <a:schemeClr val="tx1"/>
                </a:solidFill>
                <a:latin typeface="Poppins Light" charset="0"/>
                <a:ea typeface="Poppins Light" charset="0"/>
                <a:cs typeface="Poppins Light" charset="0"/>
              </a:rPr>
              <a:t>typeface.</a:t>
            </a:r>
            <a:endParaRPr lang="en-US" dirty="0">
              <a:solidFill>
                <a:schemeClr val="tx1"/>
              </a:solidFill>
              <a:latin typeface="Poppins Light" charset="0"/>
              <a:ea typeface="Poppins Light" charset="0"/>
              <a:cs typeface="Poppins Light" charset="0"/>
            </a:endParaRPr>
          </a:p>
        </p:txBody>
      </p:sp>
      <p:sp>
        <p:nvSpPr>
          <p:cNvPr id="41" name="Rectangle 40"/>
          <p:cNvSpPr>
            <a:spLocks/>
          </p:cNvSpPr>
          <p:nvPr/>
        </p:nvSpPr>
        <p:spPr bwMode="auto">
          <a:xfrm>
            <a:off x="13125865" y="2408178"/>
            <a:ext cx="8736366" cy="20518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t" anchorCtr="0">
            <a:spAutoFit/>
          </a:bodyPr>
          <a:lstStyle/>
          <a:p>
            <a:pPr defTabSz="4572000">
              <a:lnSpc>
                <a:spcPts val="8000"/>
              </a:lnSpc>
            </a:pPr>
            <a:r>
              <a:rPr lang="en-US" sz="6000" b="1" spc="500" dirty="0" smtClean="0">
                <a:solidFill>
                  <a:schemeClr val="tx2">
                    <a:lumMod val="50000"/>
                  </a:schemeClr>
                </a:solidFill>
                <a:latin typeface="Poppins" charset="0"/>
                <a:ea typeface="Poppins" charset="0"/>
                <a:cs typeface="Poppins" charset="0"/>
                <a:sym typeface="Bebas Neue" charset="0"/>
              </a:rPr>
              <a:t>AFRICA</a:t>
            </a:r>
          </a:p>
          <a:p>
            <a:pPr defTabSz="4572000">
              <a:lnSpc>
                <a:spcPts val="8000"/>
              </a:lnSpc>
            </a:pPr>
            <a:r>
              <a:rPr lang="en-US" sz="6000" b="1" spc="500" dirty="0" smtClean="0">
                <a:solidFill>
                  <a:schemeClr val="tx2">
                    <a:lumMod val="50000"/>
                  </a:schemeClr>
                </a:solidFill>
                <a:latin typeface="Poppins" charset="0"/>
                <a:ea typeface="Poppins" charset="0"/>
                <a:cs typeface="Poppins" charset="0"/>
                <a:sym typeface="Bebas Neue" charset="0"/>
              </a:rPr>
              <a:t>Fully Editable Map</a:t>
            </a:r>
          </a:p>
        </p:txBody>
      </p:sp>
      <p:sp>
        <p:nvSpPr>
          <p:cNvPr id="42" name="Rectangle 41"/>
          <p:cNvSpPr/>
          <p:nvPr/>
        </p:nvSpPr>
        <p:spPr>
          <a:xfrm>
            <a:off x="13127174" y="9267889"/>
            <a:ext cx="7177461" cy="45719"/>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sp>
        <p:nvSpPr>
          <p:cNvPr id="43" name="Rectangle 42"/>
          <p:cNvSpPr/>
          <p:nvPr/>
        </p:nvSpPr>
        <p:spPr>
          <a:xfrm>
            <a:off x="13149476" y="11229902"/>
            <a:ext cx="7177461" cy="45719"/>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sp>
        <p:nvSpPr>
          <p:cNvPr id="44" name="Rectangle 43"/>
          <p:cNvSpPr/>
          <p:nvPr/>
        </p:nvSpPr>
        <p:spPr>
          <a:xfrm>
            <a:off x="13127175" y="9212963"/>
            <a:ext cx="4658426" cy="14525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sp>
        <p:nvSpPr>
          <p:cNvPr id="45" name="Rectangle 44"/>
          <p:cNvSpPr/>
          <p:nvPr/>
        </p:nvSpPr>
        <p:spPr>
          <a:xfrm>
            <a:off x="13150036" y="11190741"/>
            <a:ext cx="4138444" cy="14525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grpSp>
        <p:nvGrpSpPr>
          <p:cNvPr id="16" name="Group 15"/>
          <p:cNvGrpSpPr/>
          <p:nvPr/>
        </p:nvGrpSpPr>
        <p:grpSpPr>
          <a:xfrm>
            <a:off x="1873068" y="2477213"/>
            <a:ext cx="9292043" cy="9324230"/>
            <a:chOff x="949325" y="720725"/>
            <a:chExt cx="6718300" cy="6738938"/>
          </a:xfrm>
          <a:solidFill>
            <a:schemeClr val="bg1">
              <a:lumMod val="85000"/>
            </a:schemeClr>
          </a:solidFill>
        </p:grpSpPr>
        <p:sp>
          <p:nvSpPr>
            <p:cNvPr id="17" name="Freeform 1"/>
            <p:cNvSpPr>
              <a:spLocks noChangeArrowheads="1"/>
            </p:cNvSpPr>
            <p:nvPr/>
          </p:nvSpPr>
          <p:spPr bwMode="auto">
            <a:xfrm>
              <a:off x="3521075" y="720725"/>
              <a:ext cx="341313" cy="681038"/>
            </a:xfrm>
            <a:custGeom>
              <a:avLst/>
              <a:gdLst>
                <a:gd name="T0" fmla="*/ 19 w 948"/>
                <a:gd name="T1" fmla="*/ 204 h 1893"/>
                <a:gd name="T2" fmla="*/ 19 w 948"/>
                <a:gd name="T3" fmla="*/ 204 h 1893"/>
                <a:gd name="T4" fmla="*/ 167 w 948"/>
                <a:gd name="T5" fmla="*/ 55 h 1893"/>
                <a:gd name="T6" fmla="*/ 464 w 948"/>
                <a:gd name="T7" fmla="*/ 37 h 1893"/>
                <a:gd name="T8" fmla="*/ 538 w 948"/>
                <a:gd name="T9" fmla="*/ 167 h 1893"/>
                <a:gd name="T10" fmla="*/ 612 w 948"/>
                <a:gd name="T11" fmla="*/ 93 h 1893"/>
                <a:gd name="T12" fmla="*/ 705 w 948"/>
                <a:gd name="T13" fmla="*/ 111 h 1893"/>
                <a:gd name="T14" fmla="*/ 576 w 948"/>
                <a:gd name="T15" fmla="*/ 334 h 1893"/>
                <a:gd name="T16" fmla="*/ 687 w 948"/>
                <a:gd name="T17" fmla="*/ 500 h 1893"/>
                <a:gd name="T18" fmla="*/ 742 w 948"/>
                <a:gd name="T19" fmla="*/ 630 h 1893"/>
                <a:gd name="T20" fmla="*/ 724 w 948"/>
                <a:gd name="T21" fmla="*/ 779 h 1893"/>
                <a:gd name="T22" fmla="*/ 594 w 948"/>
                <a:gd name="T23" fmla="*/ 835 h 1893"/>
                <a:gd name="T24" fmla="*/ 631 w 948"/>
                <a:gd name="T25" fmla="*/ 965 h 1893"/>
                <a:gd name="T26" fmla="*/ 928 w 948"/>
                <a:gd name="T27" fmla="*/ 1150 h 1893"/>
                <a:gd name="T28" fmla="*/ 909 w 948"/>
                <a:gd name="T29" fmla="*/ 1224 h 1893"/>
                <a:gd name="T30" fmla="*/ 724 w 948"/>
                <a:gd name="T31" fmla="*/ 1484 h 1893"/>
                <a:gd name="T32" fmla="*/ 594 w 948"/>
                <a:gd name="T33" fmla="*/ 1595 h 1893"/>
                <a:gd name="T34" fmla="*/ 594 w 948"/>
                <a:gd name="T35" fmla="*/ 1799 h 1893"/>
                <a:gd name="T36" fmla="*/ 446 w 948"/>
                <a:gd name="T37" fmla="*/ 1892 h 1893"/>
                <a:gd name="T38" fmla="*/ 427 w 948"/>
                <a:gd name="T39" fmla="*/ 1762 h 1893"/>
                <a:gd name="T40" fmla="*/ 334 w 948"/>
                <a:gd name="T41" fmla="*/ 1484 h 1893"/>
                <a:gd name="T42" fmla="*/ 167 w 948"/>
                <a:gd name="T43" fmla="*/ 1261 h 1893"/>
                <a:gd name="T44" fmla="*/ 56 w 948"/>
                <a:gd name="T45" fmla="*/ 1094 h 1893"/>
                <a:gd name="T46" fmla="*/ 0 w 948"/>
                <a:gd name="T47" fmla="*/ 853 h 1893"/>
                <a:gd name="T48" fmla="*/ 75 w 948"/>
                <a:gd name="T49" fmla="*/ 797 h 1893"/>
                <a:gd name="T50" fmla="*/ 149 w 948"/>
                <a:gd name="T51" fmla="*/ 575 h 1893"/>
                <a:gd name="T52" fmla="*/ 75 w 948"/>
                <a:gd name="T53" fmla="*/ 352 h 1893"/>
                <a:gd name="T54" fmla="*/ 19 w 948"/>
                <a:gd name="T55" fmla="*/ 204 h 18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948" h="1893">
                  <a:moveTo>
                    <a:pt x="19" y="204"/>
                  </a:moveTo>
                  <a:lnTo>
                    <a:pt x="19" y="204"/>
                  </a:lnTo>
                  <a:cubicBezTo>
                    <a:pt x="19" y="204"/>
                    <a:pt x="111" y="74"/>
                    <a:pt x="167" y="55"/>
                  </a:cubicBezTo>
                  <a:cubicBezTo>
                    <a:pt x="223" y="37"/>
                    <a:pt x="390" y="0"/>
                    <a:pt x="464" y="37"/>
                  </a:cubicBezTo>
                  <a:cubicBezTo>
                    <a:pt x="538" y="55"/>
                    <a:pt x="501" y="185"/>
                    <a:pt x="538" y="167"/>
                  </a:cubicBezTo>
                  <a:cubicBezTo>
                    <a:pt x="594" y="167"/>
                    <a:pt x="576" y="111"/>
                    <a:pt x="612" y="93"/>
                  </a:cubicBezTo>
                  <a:cubicBezTo>
                    <a:pt x="650" y="74"/>
                    <a:pt x="724" y="37"/>
                    <a:pt x="705" y="111"/>
                  </a:cubicBezTo>
                  <a:cubicBezTo>
                    <a:pt x="668" y="185"/>
                    <a:pt x="576" y="278"/>
                    <a:pt x="576" y="334"/>
                  </a:cubicBezTo>
                  <a:cubicBezTo>
                    <a:pt x="576" y="371"/>
                    <a:pt x="594" y="464"/>
                    <a:pt x="687" y="500"/>
                  </a:cubicBezTo>
                  <a:cubicBezTo>
                    <a:pt x="761" y="538"/>
                    <a:pt x="761" y="575"/>
                    <a:pt x="742" y="630"/>
                  </a:cubicBezTo>
                  <a:cubicBezTo>
                    <a:pt x="724" y="705"/>
                    <a:pt x="742" y="760"/>
                    <a:pt x="724" y="779"/>
                  </a:cubicBezTo>
                  <a:cubicBezTo>
                    <a:pt x="705" y="779"/>
                    <a:pt x="594" y="797"/>
                    <a:pt x="594" y="835"/>
                  </a:cubicBezTo>
                  <a:cubicBezTo>
                    <a:pt x="594" y="871"/>
                    <a:pt x="557" y="927"/>
                    <a:pt x="631" y="965"/>
                  </a:cubicBezTo>
                  <a:cubicBezTo>
                    <a:pt x="687" y="1020"/>
                    <a:pt x="909" y="1150"/>
                    <a:pt x="928" y="1150"/>
                  </a:cubicBezTo>
                  <a:cubicBezTo>
                    <a:pt x="947" y="1168"/>
                    <a:pt x="947" y="1206"/>
                    <a:pt x="909" y="1224"/>
                  </a:cubicBezTo>
                  <a:cubicBezTo>
                    <a:pt x="872" y="1242"/>
                    <a:pt x="779" y="1465"/>
                    <a:pt x="724" y="1484"/>
                  </a:cubicBezTo>
                  <a:cubicBezTo>
                    <a:pt x="668" y="1502"/>
                    <a:pt x="594" y="1558"/>
                    <a:pt x="594" y="1595"/>
                  </a:cubicBezTo>
                  <a:cubicBezTo>
                    <a:pt x="594" y="1632"/>
                    <a:pt x="612" y="1762"/>
                    <a:pt x="594" y="1799"/>
                  </a:cubicBezTo>
                  <a:cubicBezTo>
                    <a:pt x="557" y="1818"/>
                    <a:pt x="446" y="1892"/>
                    <a:pt x="446" y="1892"/>
                  </a:cubicBezTo>
                  <a:cubicBezTo>
                    <a:pt x="446" y="1892"/>
                    <a:pt x="446" y="1818"/>
                    <a:pt x="427" y="1762"/>
                  </a:cubicBezTo>
                  <a:cubicBezTo>
                    <a:pt x="427" y="1688"/>
                    <a:pt x="353" y="1539"/>
                    <a:pt x="334" y="1484"/>
                  </a:cubicBezTo>
                  <a:cubicBezTo>
                    <a:pt x="297" y="1428"/>
                    <a:pt x="205" y="1317"/>
                    <a:pt x="167" y="1261"/>
                  </a:cubicBezTo>
                  <a:cubicBezTo>
                    <a:pt x="130" y="1187"/>
                    <a:pt x="75" y="1131"/>
                    <a:pt x="56" y="1094"/>
                  </a:cubicBezTo>
                  <a:cubicBezTo>
                    <a:pt x="19" y="1057"/>
                    <a:pt x="0" y="871"/>
                    <a:pt x="0" y="853"/>
                  </a:cubicBezTo>
                  <a:cubicBezTo>
                    <a:pt x="19" y="816"/>
                    <a:pt x="75" y="797"/>
                    <a:pt x="75" y="797"/>
                  </a:cubicBezTo>
                  <a:cubicBezTo>
                    <a:pt x="75" y="797"/>
                    <a:pt x="149" y="594"/>
                    <a:pt x="149" y="575"/>
                  </a:cubicBezTo>
                  <a:cubicBezTo>
                    <a:pt x="149" y="556"/>
                    <a:pt x="111" y="408"/>
                    <a:pt x="75" y="352"/>
                  </a:cubicBezTo>
                  <a:cubicBezTo>
                    <a:pt x="37" y="297"/>
                    <a:pt x="19" y="204"/>
                    <a:pt x="19" y="204"/>
                  </a:cubicBezTo>
                </a:path>
              </a:pathLst>
            </a:custGeom>
            <a:grpFill/>
            <a:ln w="9525" cap="flat">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8" name="Freeform 2"/>
            <p:cNvSpPr>
              <a:spLocks noChangeArrowheads="1"/>
            </p:cNvSpPr>
            <p:nvPr/>
          </p:nvSpPr>
          <p:spPr bwMode="auto">
            <a:xfrm>
              <a:off x="3681413" y="1135063"/>
              <a:ext cx="1341437" cy="1255712"/>
            </a:xfrm>
            <a:custGeom>
              <a:avLst/>
              <a:gdLst>
                <a:gd name="T0" fmla="*/ 3616 w 3728"/>
                <a:gd name="T1" fmla="*/ 352 h 3488"/>
                <a:gd name="T2" fmla="*/ 3616 w 3728"/>
                <a:gd name="T3" fmla="*/ 352 h 3488"/>
                <a:gd name="T4" fmla="*/ 3505 w 3728"/>
                <a:gd name="T5" fmla="*/ 260 h 3488"/>
                <a:gd name="T6" fmla="*/ 3226 w 3728"/>
                <a:gd name="T7" fmla="*/ 260 h 3488"/>
                <a:gd name="T8" fmla="*/ 3134 w 3728"/>
                <a:gd name="T9" fmla="*/ 186 h 3488"/>
                <a:gd name="T10" fmla="*/ 2911 w 3728"/>
                <a:gd name="T11" fmla="*/ 37 h 3488"/>
                <a:gd name="T12" fmla="*/ 2484 w 3728"/>
                <a:gd name="T13" fmla="*/ 130 h 3488"/>
                <a:gd name="T14" fmla="*/ 2466 w 3728"/>
                <a:gd name="T15" fmla="*/ 148 h 3488"/>
                <a:gd name="T16" fmla="*/ 2466 w 3728"/>
                <a:gd name="T17" fmla="*/ 148 h 3488"/>
                <a:gd name="T18" fmla="*/ 2373 w 3728"/>
                <a:gd name="T19" fmla="*/ 389 h 3488"/>
                <a:gd name="T20" fmla="*/ 2243 w 3728"/>
                <a:gd name="T21" fmla="*/ 668 h 3488"/>
                <a:gd name="T22" fmla="*/ 2113 w 3728"/>
                <a:gd name="T23" fmla="*/ 742 h 3488"/>
                <a:gd name="T24" fmla="*/ 1891 w 3728"/>
                <a:gd name="T25" fmla="*/ 593 h 3488"/>
                <a:gd name="T26" fmla="*/ 1484 w 3728"/>
                <a:gd name="T27" fmla="*/ 501 h 3488"/>
                <a:gd name="T28" fmla="*/ 1372 w 3728"/>
                <a:gd name="T29" fmla="*/ 427 h 3488"/>
                <a:gd name="T30" fmla="*/ 1279 w 3728"/>
                <a:gd name="T31" fmla="*/ 186 h 3488"/>
                <a:gd name="T32" fmla="*/ 1020 w 3728"/>
                <a:gd name="T33" fmla="*/ 92 h 3488"/>
                <a:gd name="T34" fmla="*/ 686 w 3728"/>
                <a:gd name="T35" fmla="*/ 74 h 3488"/>
                <a:gd name="T36" fmla="*/ 612 w 3728"/>
                <a:gd name="T37" fmla="*/ 74 h 3488"/>
                <a:gd name="T38" fmla="*/ 482 w 3728"/>
                <a:gd name="T39" fmla="*/ 0 h 3488"/>
                <a:gd name="T40" fmla="*/ 501 w 3728"/>
                <a:gd name="T41" fmla="*/ 37 h 3488"/>
                <a:gd name="T42" fmla="*/ 426 w 3728"/>
                <a:gd name="T43" fmla="*/ 130 h 3488"/>
                <a:gd name="T44" fmla="*/ 333 w 3728"/>
                <a:gd name="T45" fmla="*/ 278 h 3488"/>
                <a:gd name="T46" fmla="*/ 278 w 3728"/>
                <a:gd name="T47" fmla="*/ 334 h 3488"/>
                <a:gd name="T48" fmla="*/ 166 w 3728"/>
                <a:gd name="T49" fmla="*/ 408 h 3488"/>
                <a:gd name="T50" fmla="*/ 148 w 3728"/>
                <a:gd name="T51" fmla="*/ 501 h 3488"/>
                <a:gd name="T52" fmla="*/ 148 w 3728"/>
                <a:gd name="T53" fmla="*/ 649 h 3488"/>
                <a:gd name="T54" fmla="*/ 0 w 3728"/>
                <a:gd name="T55" fmla="*/ 742 h 3488"/>
                <a:gd name="T56" fmla="*/ 55 w 3728"/>
                <a:gd name="T57" fmla="*/ 1261 h 3488"/>
                <a:gd name="T58" fmla="*/ 92 w 3728"/>
                <a:gd name="T59" fmla="*/ 1688 h 3488"/>
                <a:gd name="T60" fmla="*/ 74 w 3728"/>
                <a:gd name="T61" fmla="*/ 1873 h 3488"/>
                <a:gd name="T62" fmla="*/ 185 w 3728"/>
                <a:gd name="T63" fmla="*/ 2115 h 3488"/>
                <a:gd name="T64" fmla="*/ 315 w 3728"/>
                <a:gd name="T65" fmla="*/ 2300 h 3488"/>
                <a:gd name="T66" fmla="*/ 556 w 3728"/>
                <a:gd name="T67" fmla="*/ 2449 h 3488"/>
                <a:gd name="T68" fmla="*/ 649 w 3728"/>
                <a:gd name="T69" fmla="*/ 2560 h 3488"/>
                <a:gd name="T70" fmla="*/ 1020 w 3728"/>
                <a:gd name="T71" fmla="*/ 2597 h 3488"/>
                <a:gd name="T72" fmla="*/ 1168 w 3728"/>
                <a:gd name="T73" fmla="*/ 2801 h 3488"/>
                <a:gd name="T74" fmla="*/ 1372 w 3728"/>
                <a:gd name="T75" fmla="*/ 2745 h 3488"/>
                <a:gd name="T76" fmla="*/ 1725 w 3728"/>
                <a:gd name="T77" fmla="*/ 2634 h 3488"/>
                <a:gd name="T78" fmla="*/ 2948 w 3728"/>
                <a:gd name="T79" fmla="*/ 3246 h 3488"/>
                <a:gd name="T80" fmla="*/ 3505 w 3728"/>
                <a:gd name="T81" fmla="*/ 3487 h 3488"/>
                <a:gd name="T82" fmla="*/ 3616 w 3728"/>
                <a:gd name="T83" fmla="*/ 3451 h 3488"/>
                <a:gd name="T84" fmla="*/ 3727 w 3728"/>
                <a:gd name="T85" fmla="*/ 3376 h 3488"/>
                <a:gd name="T86" fmla="*/ 3635 w 3728"/>
                <a:gd name="T87" fmla="*/ 853 h 3488"/>
                <a:gd name="T88" fmla="*/ 3616 w 3728"/>
                <a:gd name="T89" fmla="*/ 352 h 34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728" h="3488">
                  <a:moveTo>
                    <a:pt x="3616" y="352"/>
                  </a:moveTo>
                  <a:lnTo>
                    <a:pt x="3616" y="352"/>
                  </a:lnTo>
                  <a:cubicBezTo>
                    <a:pt x="3616" y="352"/>
                    <a:pt x="3635" y="334"/>
                    <a:pt x="3505" y="260"/>
                  </a:cubicBezTo>
                  <a:cubicBezTo>
                    <a:pt x="3375" y="204"/>
                    <a:pt x="3356" y="278"/>
                    <a:pt x="3226" y="260"/>
                  </a:cubicBezTo>
                  <a:cubicBezTo>
                    <a:pt x="3097" y="260"/>
                    <a:pt x="3152" y="241"/>
                    <a:pt x="3134" y="186"/>
                  </a:cubicBezTo>
                  <a:cubicBezTo>
                    <a:pt x="3097" y="111"/>
                    <a:pt x="3097" y="37"/>
                    <a:pt x="2911" y="37"/>
                  </a:cubicBezTo>
                  <a:cubicBezTo>
                    <a:pt x="2726" y="56"/>
                    <a:pt x="2522" y="111"/>
                    <a:pt x="2484" y="130"/>
                  </a:cubicBezTo>
                  <a:cubicBezTo>
                    <a:pt x="2466" y="148"/>
                    <a:pt x="2466" y="148"/>
                    <a:pt x="2466" y="148"/>
                  </a:cubicBezTo>
                  <a:lnTo>
                    <a:pt x="2466" y="148"/>
                  </a:lnTo>
                  <a:cubicBezTo>
                    <a:pt x="2466" y="148"/>
                    <a:pt x="2373" y="278"/>
                    <a:pt x="2373" y="389"/>
                  </a:cubicBezTo>
                  <a:cubicBezTo>
                    <a:pt x="2373" y="519"/>
                    <a:pt x="2336" y="575"/>
                    <a:pt x="2243" y="668"/>
                  </a:cubicBezTo>
                  <a:cubicBezTo>
                    <a:pt x="2169" y="742"/>
                    <a:pt x="2187" y="798"/>
                    <a:pt x="2113" y="742"/>
                  </a:cubicBezTo>
                  <a:cubicBezTo>
                    <a:pt x="2040" y="668"/>
                    <a:pt x="2022" y="649"/>
                    <a:pt x="1891" y="593"/>
                  </a:cubicBezTo>
                  <a:cubicBezTo>
                    <a:pt x="1762" y="519"/>
                    <a:pt x="1520" y="519"/>
                    <a:pt x="1484" y="501"/>
                  </a:cubicBezTo>
                  <a:cubicBezTo>
                    <a:pt x="1428" y="501"/>
                    <a:pt x="1409" y="463"/>
                    <a:pt x="1372" y="427"/>
                  </a:cubicBezTo>
                  <a:cubicBezTo>
                    <a:pt x="1335" y="371"/>
                    <a:pt x="1354" y="222"/>
                    <a:pt x="1279" y="186"/>
                  </a:cubicBezTo>
                  <a:cubicBezTo>
                    <a:pt x="1205" y="148"/>
                    <a:pt x="1131" y="92"/>
                    <a:pt x="1020" y="92"/>
                  </a:cubicBezTo>
                  <a:cubicBezTo>
                    <a:pt x="908" y="74"/>
                    <a:pt x="686" y="74"/>
                    <a:pt x="686" y="74"/>
                  </a:cubicBezTo>
                  <a:cubicBezTo>
                    <a:pt x="612" y="74"/>
                    <a:pt x="612" y="74"/>
                    <a:pt x="612" y="74"/>
                  </a:cubicBezTo>
                  <a:cubicBezTo>
                    <a:pt x="482" y="0"/>
                    <a:pt x="482" y="0"/>
                    <a:pt x="482" y="0"/>
                  </a:cubicBezTo>
                  <a:cubicBezTo>
                    <a:pt x="482" y="0"/>
                    <a:pt x="501" y="18"/>
                    <a:pt x="501" y="37"/>
                  </a:cubicBezTo>
                  <a:cubicBezTo>
                    <a:pt x="482" y="74"/>
                    <a:pt x="445" y="74"/>
                    <a:pt x="426" y="130"/>
                  </a:cubicBezTo>
                  <a:cubicBezTo>
                    <a:pt x="407" y="167"/>
                    <a:pt x="333" y="278"/>
                    <a:pt x="333" y="278"/>
                  </a:cubicBezTo>
                  <a:cubicBezTo>
                    <a:pt x="333" y="278"/>
                    <a:pt x="296" y="334"/>
                    <a:pt x="278" y="334"/>
                  </a:cubicBezTo>
                  <a:cubicBezTo>
                    <a:pt x="241" y="334"/>
                    <a:pt x="166" y="389"/>
                    <a:pt x="166" y="408"/>
                  </a:cubicBezTo>
                  <a:cubicBezTo>
                    <a:pt x="148" y="427"/>
                    <a:pt x="148" y="427"/>
                    <a:pt x="148" y="501"/>
                  </a:cubicBezTo>
                  <a:cubicBezTo>
                    <a:pt x="148" y="557"/>
                    <a:pt x="148" y="631"/>
                    <a:pt x="148" y="649"/>
                  </a:cubicBezTo>
                  <a:cubicBezTo>
                    <a:pt x="130" y="649"/>
                    <a:pt x="0" y="742"/>
                    <a:pt x="0" y="742"/>
                  </a:cubicBezTo>
                  <a:cubicBezTo>
                    <a:pt x="0" y="742"/>
                    <a:pt x="74" y="1113"/>
                    <a:pt x="55" y="1261"/>
                  </a:cubicBezTo>
                  <a:cubicBezTo>
                    <a:pt x="55" y="1391"/>
                    <a:pt x="92" y="1595"/>
                    <a:pt x="92" y="1688"/>
                  </a:cubicBezTo>
                  <a:cubicBezTo>
                    <a:pt x="74" y="1762"/>
                    <a:pt x="92" y="1799"/>
                    <a:pt x="74" y="1873"/>
                  </a:cubicBezTo>
                  <a:cubicBezTo>
                    <a:pt x="55" y="1929"/>
                    <a:pt x="130" y="2003"/>
                    <a:pt x="185" y="2115"/>
                  </a:cubicBezTo>
                  <a:cubicBezTo>
                    <a:pt x="222" y="2226"/>
                    <a:pt x="222" y="2263"/>
                    <a:pt x="315" y="2300"/>
                  </a:cubicBezTo>
                  <a:cubicBezTo>
                    <a:pt x="389" y="2319"/>
                    <a:pt x="556" y="2393"/>
                    <a:pt x="556" y="2449"/>
                  </a:cubicBezTo>
                  <a:cubicBezTo>
                    <a:pt x="575" y="2504"/>
                    <a:pt x="575" y="2541"/>
                    <a:pt x="649" y="2560"/>
                  </a:cubicBezTo>
                  <a:cubicBezTo>
                    <a:pt x="723" y="2560"/>
                    <a:pt x="946" y="2541"/>
                    <a:pt x="1020" y="2597"/>
                  </a:cubicBezTo>
                  <a:cubicBezTo>
                    <a:pt x="1094" y="2671"/>
                    <a:pt x="1113" y="2783"/>
                    <a:pt x="1168" y="2801"/>
                  </a:cubicBezTo>
                  <a:cubicBezTo>
                    <a:pt x="1205" y="2820"/>
                    <a:pt x="1279" y="2783"/>
                    <a:pt x="1372" y="2745"/>
                  </a:cubicBezTo>
                  <a:cubicBezTo>
                    <a:pt x="1465" y="2709"/>
                    <a:pt x="1539" y="2560"/>
                    <a:pt x="1725" y="2634"/>
                  </a:cubicBezTo>
                  <a:cubicBezTo>
                    <a:pt x="1891" y="2709"/>
                    <a:pt x="2948" y="3246"/>
                    <a:pt x="2948" y="3246"/>
                  </a:cubicBezTo>
                  <a:cubicBezTo>
                    <a:pt x="2948" y="3246"/>
                    <a:pt x="3449" y="3487"/>
                    <a:pt x="3505" y="3487"/>
                  </a:cubicBezTo>
                  <a:cubicBezTo>
                    <a:pt x="3560" y="3469"/>
                    <a:pt x="3597" y="3451"/>
                    <a:pt x="3616" y="3451"/>
                  </a:cubicBezTo>
                  <a:cubicBezTo>
                    <a:pt x="3653" y="3451"/>
                    <a:pt x="3727" y="3432"/>
                    <a:pt x="3727" y="3376"/>
                  </a:cubicBezTo>
                  <a:cubicBezTo>
                    <a:pt x="3727" y="3302"/>
                    <a:pt x="3635" y="853"/>
                    <a:pt x="3635" y="853"/>
                  </a:cubicBezTo>
                  <a:lnTo>
                    <a:pt x="3616" y="352"/>
                  </a:lnTo>
                </a:path>
              </a:pathLst>
            </a:custGeom>
            <a:solidFill>
              <a:schemeClr val="accent2"/>
            </a:solidFill>
            <a:ln w="9525" cap="flat">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9" name="Freeform 3"/>
            <p:cNvSpPr>
              <a:spLocks noChangeArrowheads="1"/>
            </p:cNvSpPr>
            <p:nvPr/>
          </p:nvSpPr>
          <p:spPr bwMode="auto">
            <a:xfrm>
              <a:off x="2157413" y="760413"/>
              <a:ext cx="1736725" cy="1724025"/>
            </a:xfrm>
            <a:custGeom>
              <a:avLst/>
              <a:gdLst>
                <a:gd name="T0" fmla="*/ 3784 w 4824"/>
                <a:gd name="T1" fmla="*/ 112 h 4787"/>
                <a:gd name="T2" fmla="*/ 3784 w 4824"/>
                <a:gd name="T3" fmla="*/ 112 h 4787"/>
                <a:gd name="T4" fmla="*/ 3710 w 4824"/>
                <a:gd name="T5" fmla="*/ 37 h 4787"/>
                <a:gd name="T6" fmla="*/ 3358 w 4824"/>
                <a:gd name="T7" fmla="*/ 0 h 4787"/>
                <a:gd name="T8" fmla="*/ 3265 w 4824"/>
                <a:gd name="T9" fmla="*/ 74 h 4787"/>
                <a:gd name="T10" fmla="*/ 3247 w 4824"/>
                <a:gd name="T11" fmla="*/ 93 h 4787"/>
                <a:gd name="T12" fmla="*/ 3191 w 4824"/>
                <a:gd name="T13" fmla="*/ 74 h 4787"/>
                <a:gd name="T14" fmla="*/ 3098 w 4824"/>
                <a:gd name="T15" fmla="*/ 37 h 4787"/>
                <a:gd name="T16" fmla="*/ 2876 w 4824"/>
                <a:gd name="T17" fmla="*/ 18 h 4787"/>
                <a:gd name="T18" fmla="*/ 2764 w 4824"/>
                <a:gd name="T19" fmla="*/ 74 h 4787"/>
                <a:gd name="T20" fmla="*/ 2245 w 4824"/>
                <a:gd name="T21" fmla="*/ 93 h 4787"/>
                <a:gd name="T22" fmla="*/ 1985 w 4824"/>
                <a:gd name="T23" fmla="*/ 204 h 4787"/>
                <a:gd name="T24" fmla="*/ 1855 w 4824"/>
                <a:gd name="T25" fmla="*/ 297 h 4787"/>
                <a:gd name="T26" fmla="*/ 1781 w 4824"/>
                <a:gd name="T27" fmla="*/ 297 h 4787"/>
                <a:gd name="T28" fmla="*/ 1669 w 4824"/>
                <a:gd name="T29" fmla="*/ 389 h 4787"/>
                <a:gd name="T30" fmla="*/ 1595 w 4824"/>
                <a:gd name="T31" fmla="*/ 483 h 4787"/>
                <a:gd name="T32" fmla="*/ 1558 w 4824"/>
                <a:gd name="T33" fmla="*/ 483 h 4787"/>
                <a:gd name="T34" fmla="*/ 1595 w 4824"/>
                <a:gd name="T35" fmla="*/ 760 h 4787"/>
                <a:gd name="T36" fmla="*/ 1688 w 4824"/>
                <a:gd name="T37" fmla="*/ 1076 h 4787"/>
                <a:gd name="T38" fmla="*/ 1725 w 4824"/>
                <a:gd name="T39" fmla="*/ 1261 h 4787"/>
                <a:gd name="T40" fmla="*/ 1669 w 4824"/>
                <a:gd name="T41" fmla="*/ 1391 h 4787"/>
                <a:gd name="T42" fmla="*/ 1466 w 4824"/>
                <a:gd name="T43" fmla="*/ 1391 h 4787"/>
                <a:gd name="T44" fmla="*/ 1243 w 4824"/>
                <a:gd name="T45" fmla="*/ 1484 h 4787"/>
                <a:gd name="T46" fmla="*/ 1132 w 4824"/>
                <a:gd name="T47" fmla="*/ 1707 h 4787"/>
                <a:gd name="T48" fmla="*/ 946 w 4824"/>
                <a:gd name="T49" fmla="*/ 1799 h 4787"/>
                <a:gd name="T50" fmla="*/ 724 w 4824"/>
                <a:gd name="T51" fmla="*/ 1985 h 4787"/>
                <a:gd name="T52" fmla="*/ 427 w 4824"/>
                <a:gd name="T53" fmla="*/ 2059 h 4787"/>
                <a:gd name="T54" fmla="*/ 204 w 4824"/>
                <a:gd name="T55" fmla="*/ 2152 h 4787"/>
                <a:gd name="T56" fmla="*/ 19 w 4824"/>
                <a:gd name="T57" fmla="*/ 2412 h 4787"/>
                <a:gd name="T58" fmla="*/ 315 w 4824"/>
                <a:gd name="T59" fmla="*/ 2820 h 4787"/>
                <a:gd name="T60" fmla="*/ 909 w 4824"/>
                <a:gd name="T61" fmla="*/ 3265 h 4787"/>
                <a:gd name="T62" fmla="*/ 2356 w 4824"/>
                <a:gd name="T63" fmla="*/ 4285 h 4787"/>
                <a:gd name="T64" fmla="*/ 2393 w 4824"/>
                <a:gd name="T65" fmla="*/ 4396 h 4787"/>
                <a:gd name="T66" fmla="*/ 2727 w 4824"/>
                <a:gd name="T67" fmla="*/ 4508 h 4787"/>
                <a:gd name="T68" fmla="*/ 2801 w 4824"/>
                <a:gd name="T69" fmla="*/ 4712 h 4787"/>
                <a:gd name="T70" fmla="*/ 2987 w 4824"/>
                <a:gd name="T71" fmla="*/ 4749 h 4787"/>
                <a:gd name="T72" fmla="*/ 3358 w 4824"/>
                <a:gd name="T73" fmla="*/ 4675 h 4787"/>
                <a:gd name="T74" fmla="*/ 4823 w 4824"/>
                <a:gd name="T75" fmla="*/ 3580 h 4787"/>
                <a:gd name="T76" fmla="*/ 4786 w 4824"/>
                <a:gd name="T77" fmla="*/ 3525 h 4787"/>
                <a:gd name="T78" fmla="*/ 4749 w 4824"/>
                <a:gd name="T79" fmla="*/ 3451 h 4787"/>
                <a:gd name="T80" fmla="*/ 4563 w 4824"/>
                <a:gd name="T81" fmla="*/ 3339 h 4787"/>
                <a:gd name="T82" fmla="*/ 4471 w 4824"/>
                <a:gd name="T83" fmla="*/ 3283 h 4787"/>
                <a:gd name="T84" fmla="*/ 4378 w 4824"/>
                <a:gd name="T85" fmla="*/ 3080 h 4787"/>
                <a:gd name="T86" fmla="*/ 4304 w 4824"/>
                <a:gd name="T87" fmla="*/ 2950 h 4787"/>
                <a:gd name="T88" fmla="*/ 4322 w 4824"/>
                <a:gd name="T89" fmla="*/ 2857 h 4787"/>
                <a:gd name="T90" fmla="*/ 4322 w 4824"/>
                <a:gd name="T91" fmla="*/ 2709 h 4787"/>
                <a:gd name="T92" fmla="*/ 4304 w 4824"/>
                <a:gd name="T93" fmla="*/ 2467 h 4787"/>
                <a:gd name="T94" fmla="*/ 4285 w 4824"/>
                <a:gd name="T95" fmla="*/ 2170 h 4787"/>
                <a:gd name="T96" fmla="*/ 4230 w 4824"/>
                <a:gd name="T97" fmla="*/ 1781 h 4787"/>
                <a:gd name="T98" fmla="*/ 4174 w 4824"/>
                <a:gd name="T99" fmla="*/ 1521 h 4787"/>
                <a:gd name="T100" fmla="*/ 4063 w 4824"/>
                <a:gd name="T101" fmla="*/ 1299 h 4787"/>
                <a:gd name="T102" fmla="*/ 3840 w 4824"/>
                <a:gd name="T103" fmla="*/ 1002 h 4787"/>
                <a:gd name="T104" fmla="*/ 3803 w 4824"/>
                <a:gd name="T105" fmla="*/ 724 h 4787"/>
                <a:gd name="T106" fmla="*/ 3859 w 4824"/>
                <a:gd name="T107" fmla="*/ 686 h 4787"/>
                <a:gd name="T108" fmla="*/ 3933 w 4824"/>
                <a:gd name="T109" fmla="*/ 464 h 4787"/>
                <a:gd name="T110" fmla="*/ 3840 w 4824"/>
                <a:gd name="T111" fmla="*/ 223 h 4787"/>
                <a:gd name="T112" fmla="*/ 3784 w 4824"/>
                <a:gd name="T113" fmla="*/ 112 h 47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824" h="4787">
                  <a:moveTo>
                    <a:pt x="3784" y="112"/>
                  </a:moveTo>
                  <a:lnTo>
                    <a:pt x="3784" y="112"/>
                  </a:lnTo>
                  <a:cubicBezTo>
                    <a:pt x="3784" y="112"/>
                    <a:pt x="3747" y="74"/>
                    <a:pt x="3710" y="37"/>
                  </a:cubicBezTo>
                  <a:cubicBezTo>
                    <a:pt x="3673" y="0"/>
                    <a:pt x="3358" y="0"/>
                    <a:pt x="3358" y="0"/>
                  </a:cubicBezTo>
                  <a:cubicBezTo>
                    <a:pt x="3358" y="0"/>
                    <a:pt x="3302" y="56"/>
                    <a:pt x="3265" y="74"/>
                  </a:cubicBezTo>
                  <a:cubicBezTo>
                    <a:pt x="3247" y="93"/>
                    <a:pt x="3247" y="93"/>
                    <a:pt x="3247" y="93"/>
                  </a:cubicBezTo>
                  <a:cubicBezTo>
                    <a:pt x="3247" y="93"/>
                    <a:pt x="3209" y="93"/>
                    <a:pt x="3191" y="74"/>
                  </a:cubicBezTo>
                  <a:cubicBezTo>
                    <a:pt x="3172" y="56"/>
                    <a:pt x="3135" y="18"/>
                    <a:pt x="3098" y="37"/>
                  </a:cubicBezTo>
                  <a:cubicBezTo>
                    <a:pt x="3061" y="37"/>
                    <a:pt x="2876" y="18"/>
                    <a:pt x="2876" y="18"/>
                  </a:cubicBezTo>
                  <a:cubicBezTo>
                    <a:pt x="2876" y="18"/>
                    <a:pt x="2801" y="74"/>
                    <a:pt x="2764" y="74"/>
                  </a:cubicBezTo>
                  <a:cubicBezTo>
                    <a:pt x="2708" y="93"/>
                    <a:pt x="2245" y="93"/>
                    <a:pt x="2245" y="93"/>
                  </a:cubicBezTo>
                  <a:cubicBezTo>
                    <a:pt x="2245" y="93"/>
                    <a:pt x="2022" y="186"/>
                    <a:pt x="1985" y="204"/>
                  </a:cubicBezTo>
                  <a:cubicBezTo>
                    <a:pt x="1948" y="223"/>
                    <a:pt x="1892" y="278"/>
                    <a:pt x="1855" y="297"/>
                  </a:cubicBezTo>
                  <a:cubicBezTo>
                    <a:pt x="1818" y="297"/>
                    <a:pt x="1799" y="278"/>
                    <a:pt x="1781" y="297"/>
                  </a:cubicBezTo>
                  <a:cubicBezTo>
                    <a:pt x="1763" y="297"/>
                    <a:pt x="1688" y="353"/>
                    <a:pt x="1669" y="389"/>
                  </a:cubicBezTo>
                  <a:cubicBezTo>
                    <a:pt x="1651" y="408"/>
                    <a:pt x="1595" y="483"/>
                    <a:pt x="1595" y="483"/>
                  </a:cubicBezTo>
                  <a:cubicBezTo>
                    <a:pt x="1577" y="483"/>
                    <a:pt x="1558" y="483"/>
                    <a:pt x="1558" y="483"/>
                  </a:cubicBezTo>
                  <a:cubicBezTo>
                    <a:pt x="1558" y="483"/>
                    <a:pt x="1577" y="705"/>
                    <a:pt x="1595" y="760"/>
                  </a:cubicBezTo>
                  <a:cubicBezTo>
                    <a:pt x="1614" y="835"/>
                    <a:pt x="1688" y="965"/>
                    <a:pt x="1688" y="1076"/>
                  </a:cubicBezTo>
                  <a:cubicBezTo>
                    <a:pt x="1688" y="1169"/>
                    <a:pt x="1707" y="1225"/>
                    <a:pt x="1725" y="1261"/>
                  </a:cubicBezTo>
                  <a:cubicBezTo>
                    <a:pt x="1725" y="1299"/>
                    <a:pt x="1707" y="1391"/>
                    <a:pt x="1669" y="1391"/>
                  </a:cubicBezTo>
                  <a:cubicBezTo>
                    <a:pt x="1614" y="1391"/>
                    <a:pt x="1521" y="1391"/>
                    <a:pt x="1466" y="1391"/>
                  </a:cubicBezTo>
                  <a:cubicBezTo>
                    <a:pt x="1392" y="1391"/>
                    <a:pt x="1317" y="1373"/>
                    <a:pt x="1243" y="1484"/>
                  </a:cubicBezTo>
                  <a:cubicBezTo>
                    <a:pt x="1169" y="1596"/>
                    <a:pt x="1206" y="1707"/>
                    <a:pt x="1132" y="1707"/>
                  </a:cubicBezTo>
                  <a:cubicBezTo>
                    <a:pt x="1076" y="1707"/>
                    <a:pt x="1002" y="1725"/>
                    <a:pt x="946" y="1799"/>
                  </a:cubicBezTo>
                  <a:cubicBezTo>
                    <a:pt x="891" y="1892"/>
                    <a:pt x="816" y="1985"/>
                    <a:pt x="724" y="1985"/>
                  </a:cubicBezTo>
                  <a:cubicBezTo>
                    <a:pt x="650" y="1985"/>
                    <a:pt x="520" y="2041"/>
                    <a:pt x="427" y="2059"/>
                  </a:cubicBezTo>
                  <a:cubicBezTo>
                    <a:pt x="315" y="2078"/>
                    <a:pt x="279" y="2133"/>
                    <a:pt x="204" y="2152"/>
                  </a:cubicBezTo>
                  <a:cubicBezTo>
                    <a:pt x="130" y="2170"/>
                    <a:pt x="0" y="2263"/>
                    <a:pt x="19" y="2412"/>
                  </a:cubicBezTo>
                  <a:cubicBezTo>
                    <a:pt x="37" y="2541"/>
                    <a:pt x="19" y="2690"/>
                    <a:pt x="315" y="2820"/>
                  </a:cubicBezTo>
                  <a:cubicBezTo>
                    <a:pt x="594" y="2950"/>
                    <a:pt x="909" y="3265"/>
                    <a:pt x="909" y="3265"/>
                  </a:cubicBezTo>
                  <a:cubicBezTo>
                    <a:pt x="2356" y="4285"/>
                    <a:pt x="2356" y="4285"/>
                    <a:pt x="2356" y="4285"/>
                  </a:cubicBezTo>
                  <a:cubicBezTo>
                    <a:pt x="2356" y="4285"/>
                    <a:pt x="2356" y="4396"/>
                    <a:pt x="2393" y="4396"/>
                  </a:cubicBezTo>
                  <a:cubicBezTo>
                    <a:pt x="2449" y="4396"/>
                    <a:pt x="2708" y="4508"/>
                    <a:pt x="2727" y="4508"/>
                  </a:cubicBezTo>
                  <a:cubicBezTo>
                    <a:pt x="2746" y="4508"/>
                    <a:pt x="2801" y="4638"/>
                    <a:pt x="2801" y="4712"/>
                  </a:cubicBezTo>
                  <a:cubicBezTo>
                    <a:pt x="2801" y="4786"/>
                    <a:pt x="2931" y="4767"/>
                    <a:pt x="2987" y="4749"/>
                  </a:cubicBezTo>
                  <a:cubicBezTo>
                    <a:pt x="3061" y="4749"/>
                    <a:pt x="3302" y="4693"/>
                    <a:pt x="3358" y="4675"/>
                  </a:cubicBezTo>
                  <a:cubicBezTo>
                    <a:pt x="3413" y="4656"/>
                    <a:pt x="4823" y="3580"/>
                    <a:pt x="4823" y="3580"/>
                  </a:cubicBezTo>
                  <a:cubicBezTo>
                    <a:pt x="4823" y="3580"/>
                    <a:pt x="4805" y="3562"/>
                    <a:pt x="4786" y="3525"/>
                  </a:cubicBezTo>
                  <a:cubicBezTo>
                    <a:pt x="4786" y="3506"/>
                    <a:pt x="4805" y="3469"/>
                    <a:pt x="4749" y="3451"/>
                  </a:cubicBezTo>
                  <a:cubicBezTo>
                    <a:pt x="4712" y="3413"/>
                    <a:pt x="4601" y="3358"/>
                    <a:pt x="4563" y="3339"/>
                  </a:cubicBezTo>
                  <a:cubicBezTo>
                    <a:pt x="4526" y="3339"/>
                    <a:pt x="4489" y="3321"/>
                    <a:pt x="4471" y="3283"/>
                  </a:cubicBezTo>
                  <a:cubicBezTo>
                    <a:pt x="4452" y="3247"/>
                    <a:pt x="4396" y="3117"/>
                    <a:pt x="4378" y="3080"/>
                  </a:cubicBezTo>
                  <a:cubicBezTo>
                    <a:pt x="4360" y="3061"/>
                    <a:pt x="4304" y="2968"/>
                    <a:pt x="4304" y="2950"/>
                  </a:cubicBezTo>
                  <a:cubicBezTo>
                    <a:pt x="4304" y="2931"/>
                    <a:pt x="4322" y="2857"/>
                    <a:pt x="4322" y="2857"/>
                  </a:cubicBezTo>
                  <a:cubicBezTo>
                    <a:pt x="4322" y="2838"/>
                    <a:pt x="4322" y="2745"/>
                    <a:pt x="4322" y="2709"/>
                  </a:cubicBezTo>
                  <a:cubicBezTo>
                    <a:pt x="4322" y="2690"/>
                    <a:pt x="4304" y="2467"/>
                    <a:pt x="4304" y="2467"/>
                  </a:cubicBezTo>
                  <a:cubicBezTo>
                    <a:pt x="4304" y="2467"/>
                    <a:pt x="4285" y="2189"/>
                    <a:pt x="4285" y="2170"/>
                  </a:cubicBezTo>
                  <a:lnTo>
                    <a:pt x="4230" y="1781"/>
                  </a:lnTo>
                  <a:cubicBezTo>
                    <a:pt x="4230" y="1781"/>
                    <a:pt x="4211" y="1596"/>
                    <a:pt x="4174" y="1521"/>
                  </a:cubicBezTo>
                  <a:cubicBezTo>
                    <a:pt x="4174" y="1521"/>
                    <a:pt x="4118" y="1354"/>
                    <a:pt x="4063" y="1299"/>
                  </a:cubicBezTo>
                  <a:cubicBezTo>
                    <a:pt x="3989" y="1225"/>
                    <a:pt x="3877" y="1039"/>
                    <a:pt x="3840" y="1002"/>
                  </a:cubicBezTo>
                  <a:cubicBezTo>
                    <a:pt x="3803" y="965"/>
                    <a:pt x="3766" y="742"/>
                    <a:pt x="3803" y="724"/>
                  </a:cubicBezTo>
                  <a:cubicBezTo>
                    <a:pt x="3840" y="705"/>
                    <a:pt x="3859" y="686"/>
                    <a:pt x="3859" y="686"/>
                  </a:cubicBezTo>
                  <a:cubicBezTo>
                    <a:pt x="3933" y="464"/>
                    <a:pt x="3933" y="464"/>
                    <a:pt x="3933" y="464"/>
                  </a:cubicBezTo>
                  <a:cubicBezTo>
                    <a:pt x="3933" y="464"/>
                    <a:pt x="3877" y="260"/>
                    <a:pt x="3840" y="223"/>
                  </a:cubicBezTo>
                  <a:cubicBezTo>
                    <a:pt x="3803" y="186"/>
                    <a:pt x="3784" y="112"/>
                    <a:pt x="3784" y="112"/>
                  </a:cubicBezTo>
                </a:path>
              </a:pathLst>
            </a:custGeom>
            <a:grpFill/>
            <a:ln w="9525" cap="flat">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20" name="Freeform 4"/>
            <p:cNvSpPr>
              <a:spLocks noChangeArrowheads="1"/>
            </p:cNvSpPr>
            <p:nvPr/>
          </p:nvSpPr>
          <p:spPr bwMode="auto">
            <a:xfrm>
              <a:off x="1390650" y="881063"/>
              <a:ext cx="1389063" cy="1403350"/>
            </a:xfrm>
            <a:custGeom>
              <a:avLst/>
              <a:gdLst>
                <a:gd name="T0" fmla="*/ 3691 w 3859"/>
                <a:gd name="T1" fmla="*/ 149 h 3897"/>
                <a:gd name="T2" fmla="*/ 3691 w 3859"/>
                <a:gd name="T3" fmla="*/ 149 h 3897"/>
                <a:gd name="T4" fmla="*/ 3617 w 3859"/>
                <a:gd name="T5" fmla="*/ 149 h 3897"/>
                <a:gd name="T6" fmla="*/ 3450 w 3859"/>
                <a:gd name="T7" fmla="*/ 55 h 3897"/>
                <a:gd name="T8" fmla="*/ 3339 w 3859"/>
                <a:gd name="T9" fmla="*/ 130 h 3897"/>
                <a:gd name="T10" fmla="*/ 3209 w 3859"/>
                <a:gd name="T11" fmla="*/ 130 h 3897"/>
                <a:gd name="T12" fmla="*/ 3060 w 3859"/>
                <a:gd name="T13" fmla="*/ 130 h 3897"/>
                <a:gd name="T14" fmla="*/ 2894 w 3859"/>
                <a:gd name="T15" fmla="*/ 55 h 3897"/>
                <a:gd name="T16" fmla="*/ 2708 w 3859"/>
                <a:gd name="T17" fmla="*/ 74 h 3897"/>
                <a:gd name="T18" fmla="*/ 2634 w 3859"/>
                <a:gd name="T19" fmla="*/ 297 h 3897"/>
                <a:gd name="T20" fmla="*/ 2412 w 3859"/>
                <a:gd name="T21" fmla="*/ 556 h 3897"/>
                <a:gd name="T22" fmla="*/ 2059 w 3859"/>
                <a:gd name="T23" fmla="*/ 761 h 3897"/>
                <a:gd name="T24" fmla="*/ 1873 w 3859"/>
                <a:gd name="T25" fmla="*/ 983 h 3897"/>
                <a:gd name="T26" fmla="*/ 1836 w 3859"/>
                <a:gd name="T27" fmla="*/ 1243 h 3897"/>
                <a:gd name="T28" fmla="*/ 1818 w 3859"/>
                <a:gd name="T29" fmla="*/ 1354 h 3897"/>
                <a:gd name="T30" fmla="*/ 1855 w 3859"/>
                <a:gd name="T31" fmla="*/ 1539 h 3897"/>
                <a:gd name="T32" fmla="*/ 1780 w 3859"/>
                <a:gd name="T33" fmla="*/ 1744 h 3897"/>
                <a:gd name="T34" fmla="*/ 1391 w 3859"/>
                <a:gd name="T35" fmla="*/ 2004 h 3897"/>
                <a:gd name="T36" fmla="*/ 1261 w 3859"/>
                <a:gd name="T37" fmla="*/ 2096 h 3897"/>
                <a:gd name="T38" fmla="*/ 983 w 3859"/>
                <a:gd name="T39" fmla="*/ 2152 h 3897"/>
                <a:gd name="T40" fmla="*/ 908 w 3859"/>
                <a:gd name="T41" fmla="*/ 2375 h 3897"/>
                <a:gd name="T42" fmla="*/ 631 w 3859"/>
                <a:gd name="T43" fmla="*/ 2672 h 3897"/>
                <a:gd name="T44" fmla="*/ 575 w 3859"/>
                <a:gd name="T45" fmla="*/ 2949 h 3897"/>
                <a:gd name="T46" fmla="*/ 389 w 3859"/>
                <a:gd name="T47" fmla="*/ 3079 h 3897"/>
                <a:gd name="T48" fmla="*/ 278 w 3859"/>
                <a:gd name="T49" fmla="*/ 3320 h 3897"/>
                <a:gd name="T50" fmla="*/ 148 w 3859"/>
                <a:gd name="T51" fmla="*/ 3525 h 3897"/>
                <a:gd name="T52" fmla="*/ 55 w 3859"/>
                <a:gd name="T53" fmla="*/ 3691 h 3897"/>
                <a:gd name="T54" fmla="*/ 0 w 3859"/>
                <a:gd name="T55" fmla="*/ 3821 h 3897"/>
                <a:gd name="T56" fmla="*/ 964 w 3859"/>
                <a:gd name="T57" fmla="*/ 3896 h 3897"/>
                <a:gd name="T58" fmla="*/ 1020 w 3859"/>
                <a:gd name="T59" fmla="*/ 3766 h 3897"/>
                <a:gd name="T60" fmla="*/ 1038 w 3859"/>
                <a:gd name="T61" fmla="*/ 3488 h 3897"/>
                <a:gd name="T62" fmla="*/ 1243 w 3859"/>
                <a:gd name="T63" fmla="*/ 3320 h 3897"/>
                <a:gd name="T64" fmla="*/ 1279 w 3859"/>
                <a:gd name="T65" fmla="*/ 2987 h 3897"/>
                <a:gd name="T66" fmla="*/ 1279 w 3859"/>
                <a:gd name="T67" fmla="*/ 2727 h 3897"/>
                <a:gd name="T68" fmla="*/ 2133 w 3859"/>
                <a:gd name="T69" fmla="*/ 2708 h 3897"/>
                <a:gd name="T70" fmla="*/ 2133 w 3859"/>
                <a:gd name="T71" fmla="*/ 2040 h 3897"/>
                <a:gd name="T72" fmla="*/ 2244 w 3859"/>
                <a:gd name="T73" fmla="*/ 1874 h 3897"/>
                <a:gd name="T74" fmla="*/ 2412 w 3859"/>
                <a:gd name="T75" fmla="*/ 1781 h 3897"/>
                <a:gd name="T76" fmla="*/ 2578 w 3859"/>
                <a:gd name="T77" fmla="*/ 1725 h 3897"/>
                <a:gd name="T78" fmla="*/ 2819 w 3859"/>
                <a:gd name="T79" fmla="*/ 1651 h 3897"/>
                <a:gd name="T80" fmla="*/ 2894 w 3859"/>
                <a:gd name="T81" fmla="*/ 1651 h 3897"/>
                <a:gd name="T82" fmla="*/ 3005 w 3859"/>
                <a:gd name="T83" fmla="*/ 1577 h 3897"/>
                <a:gd name="T84" fmla="*/ 3154 w 3859"/>
                <a:gd name="T85" fmla="*/ 1410 h 3897"/>
                <a:gd name="T86" fmla="*/ 3265 w 3859"/>
                <a:gd name="T87" fmla="*/ 1373 h 3897"/>
                <a:gd name="T88" fmla="*/ 3320 w 3859"/>
                <a:gd name="T89" fmla="*/ 1317 h 3897"/>
                <a:gd name="T90" fmla="*/ 3506 w 3859"/>
                <a:gd name="T91" fmla="*/ 1057 h 3897"/>
                <a:gd name="T92" fmla="*/ 3784 w 3859"/>
                <a:gd name="T93" fmla="*/ 1057 h 3897"/>
                <a:gd name="T94" fmla="*/ 3858 w 3859"/>
                <a:gd name="T95" fmla="*/ 965 h 3897"/>
                <a:gd name="T96" fmla="*/ 3840 w 3859"/>
                <a:gd name="T97" fmla="*/ 872 h 3897"/>
                <a:gd name="T98" fmla="*/ 3821 w 3859"/>
                <a:gd name="T99" fmla="*/ 742 h 3897"/>
                <a:gd name="T100" fmla="*/ 3766 w 3859"/>
                <a:gd name="T101" fmla="*/ 538 h 3897"/>
                <a:gd name="T102" fmla="*/ 3728 w 3859"/>
                <a:gd name="T103" fmla="*/ 408 h 3897"/>
                <a:gd name="T104" fmla="*/ 3691 w 3859"/>
                <a:gd name="T105" fmla="*/ 149 h 38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859" h="3897">
                  <a:moveTo>
                    <a:pt x="3691" y="149"/>
                  </a:moveTo>
                  <a:lnTo>
                    <a:pt x="3691" y="149"/>
                  </a:lnTo>
                  <a:cubicBezTo>
                    <a:pt x="3691" y="149"/>
                    <a:pt x="3673" y="185"/>
                    <a:pt x="3617" y="149"/>
                  </a:cubicBezTo>
                  <a:cubicBezTo>
                    <a:pt x="3561" y="111"/>
                    <a:pt x="3525" y="37"/>
                    <a:pt x="3450" y="55"/>
                  </a:cubicBezTo>
                  <a:cubicBezTo>
                    <a:pt x="3376" y="74"/>
                    <a:pt x="3395" y="111"/>
                    <a:pt x="3339" y="130"/>
                  </a:cubicBezTo>
                  <a:cubicBezTo>
                    <a:pt x="3283" y="149"/>
                    <a:pt x="3302" y="130"/>
                    <a:pt x="3209" y="130"/>
                  </a:cubicBezTo>
                  <a:cubicBezTo>
                    <a:pt x="3135" y="130"/>
                    <a:pt x="3135" y="167"/>
                    <a:pt x="3060" y="130"/>
                  </a:cubicBezTo>
                  <a:cubicBezTo>
                    <a:pt x="2986" y="111"/>
                    <a:pt x="2931" y="93"/>
                    <a:pt x="2894" y="55"/>
                  </a:cubicBezTo>
                  <a:cubicBezTo>
                    <a:pt x="2875" y="19"/>
                    <a:pt x="2745" y="0"/>
                    <a:pt x="2708" y="74"/>
                  </a:cubicBezTo>
                  <a:cubicBezTo>
                    <a:pt x="2689" y="130"/>
                    <a:pt x="2727" y="223"/>
                    <a:pt x="2634" y="297"/>
                  </a:cubicBezTo>
                  <a:cubicBezTo>
                    <a:pt x="2523" y="371"/>
                    <a:pt x="2541" y="538"/>
                    <a:pt x="2412" y="556"/>
                  </a:cubicBezTo>
                  <a:cubicBezTo>
                    <a:pt x="2263" y="556"/>
                    <a:pt x="2115" y="686"/>
                    <a:pt x="2059" y="761"/>
                  </a:cubicBezTo>
                  <a:cubicBezTo>
                    <a:pt x="2003" y="816"/>
                    <a:pt x="1910" y="909"/>
                    <a:pt x="1873" y="983"/>
                  </a:cubicBezTo>
                  <a:cubicBezTo>
                    <a:pt x="1818" y="1039"/>
                    <a:pt x="1873" y="1187"/>
                    <a:pt x="1836" y="1243"/>
                  </a:cubicBezTo>
                  <a:cubicBezTo>
                    <a:pt x="1799" y="1280"/>
                    <a:pt x="1799" y="1317"/>
                    <a:pt x="1818" y="1354"/>
                  </a:cubicBezTo>
                  <a:cubicBezTo>
                    <a:pt x="1836" y="1410"/>
                    <a:pt x="1892" y="1465"/>
                    <a:pt x="1855" y="1539"/>
                  </a:cubicBezTo>
                  <a:cubicBezTo>
                    <a:pt x="1818" y="1633"/>
                    <a:pt x="1873" y="1669"/>
                    <a:pt x="1780" y="1744"/>
                  </a:cubicBezTo>
                  <a:cubicBezTo>
                    <a:pt x="1688" y="1818"/>
                    <a:pt x="1465" y="1985"/>
                    <a:pt x="1391" y="2004"/>
                  </a:cubicBezTo>
                  <a:cubicBezTo>
                    <a:pt x="1335" y="2040"/>
                    <a:pt x="1373" y="2096"/>
                    <a:pt x="1261" y="2096"/>
                  </a:cubicBezTo>
                  <a:cubicBezTo>
                    <a:pt x="1131" y="2096"/>
                    <a:pt x="983" y="2096"/>
                    <a:pt x="983" y="2152"/>
                  </a:cubicBezTo>
                  <a:cubicBezTo>
                    <a:pt x="964" y="2207"/>
                    <a:pt x="964" y="2300"/>
                    <a:pt x="908" y="2375"/>
                  </a:cubicBezTo>
                  <a:cubicBezTo>
                    <a:pt x="834" y="2449"/>
                    <a:pt x="705" y="2578"/>
                    <a:pt x="631" y="2672"/>
                  </a:cubicBezTo>
                  <a:cubicBezTo>
                    <a:pt x="556" y="2783"/>
                    <a:pt x="649" y="2913"/>
                    <a:pt x="575" y="2949"/>
                  </a:cubicBezTo>
                  <a:cubicBezTo>
                    <a:pt x="501" y="2987"/>
                    <a:pt x="463" y="2968"/>
                    <a:pt x="389" y="3079"/>
                  </a:cubicBezTo>
                  <a:cubicBezTo>
                    <a:pt x="315" y="3191"/>
                    <a:pt x="334" y="3209"/>
                    <a:pt x="278" y="3320"/>
                  </a:cubicBezTo>
                  <a:cubicBezTo>
                    <a:pt x="222" y="3432"/>
                    <a:pt x="222" y="3469"/>
                    <a:pt x="148" y="3525"/>
                  </a:cubicBezTo>
                  <a:cubicBezTo>
                    <a:pt x="55" y="3599"/>
                    <a:pt x="111" y="3673"/>
                    <a:pt x="55" y="3691"/>
                  </a:cubicBezTo>
                  <a:cubicBezTo>
                    <a:pt x="18" y="3710"/>
                    <a:pt x="0" y="3821"/>
                    <a:pt x="0" y="3821"/>
                  </a:cubicBezTo>
                  <a:cubicBezTo>
                    <a:pt x="964" y="3896"/>
                    <a:pt x="964" y="3896"/>
                    <a:pt x="964" y="3896"/>
                  </a:cubicBezTo>
                  <a:cubicBezTo>
                    <a:pt x="964" y="3896"/>
                    <a:pt x="1020" y="3821"/>
                    <a:pt x="1020" y="3766"/>
                  </a:cubicBezTo>
                  <a:cubicBezTo>
                    <a:pt x="1020" y="3691"/>
                    <a:pt x="1002" y="3562"/>
                    <a:pt x="1038" y="3488"/>
                  </a:cubicBezTo>
                  <a:cubicBezTo>
                    <a:pt x="1076" y="3414"/>
                    <a:pt x="1205" y="3376"/>
                    <a:pt x="1243" y="3320"/>
                  </a:cubicBezTo>
                  <a:cubicBezTo>
                    <a:pt x="1279" y="3246"/>
                    <a:pt x="1279" y="2987"/>
                    <a:pt x="1279" y="2987"/>
                  </a:cubicBezTo>
                  <a:cubicBezTo>
                    <a:pt x="1279" y="2727"/>
                    <a:pt x="1279" y="2727"/>
                    <a:pt x="1279" y="2727"/>
                  </a:cubicBezTo>
                  <a:cubicBezTo>
                    <a:pt x="2133" y="2708"/>
                    <a:pt x="2133" y="2708"/>
                    <a:pt x="2133" y="2708"/>
                  </a:cubicBezTo>
                  <a:cubicBezTo>
                    <a:pt x="2133" y="2040"/>
                    <a:pt x="2133" y="2040"/>
                    <a:pt x="2133" y="2040"/>
                  </a:cubicBezTo>
                  <a:cubicBezTo>
                    <a:pt x="2133" y="2040"/>
                    <a:pt x="2152" y="1910"/>
                    <a:pt x="2244" y="1874"/>
                  </a:cubicBezTo>
                  <a:cubicBezTo>
                    <a:pt x="2318" y="1818"/>
                    <a:pt x="2393" y="1799"/>
                    <a:pt x="2412" y="1781"/>
                  </a:cubicBezTo>
                  <a:cubicBezTo>
                    <a:pt x="2412" y="1781"/>
                    <a:pt x="2541" y="1725"/>
                    <a:pt x="2578" y="1725"/>
                  </a:cubicBezTo>
                  <a:cubicBezTo>
                    <a:pt x="2615" y="1707"/>
                    <a:pt x="2801" y="1669"/>
                    <a:pt x="2819" y="1651"/>
                  </a:cubicBezTo>
                  <a:cubicBezTo>
                    <a:pt x="2838" y="1651"/>
                    <a:pt x="2875" y="1669"/>
                    <a:pt x="2894" y="1651"/>
                  </a:cubicBezTo>
                  <a:cubicBezTo>
                    <a:pt x="2912" y="1651"/>
                    <a:pt x="2931" y="1651"/>
                    <a:pt x="3005" y="1577"/>
                  </a:cubicBezTo>
                  <a:cubicBezTo>
                    <a:pt x="3060" y="1503"/>
                    <a:pt x="3135" y="1410"/>
                    <a:pt x="3154" y="1410"/>
                  </a:cubicBezTo>
                  <a:cubicBezTo>
                    <a:pt x="3172" y="1391"/>
                    <a:pt x="3265" y="1373"/>
                    <a:pt x="3265" y="1373"/>
                  </a:cubicBezTo>
                  <a:cubicBezTo>
                    <a:pt x="3265" y="1373"/>
                    <a:pt x="3302" y="1410"/>
                    <a:pt x="3320" y="1317"/>
                  </a:cubicBezTo>
                  <a:cubicBezTo>
                    <a:pt x="3339" y="1243"/>
                    <a:pt x="3376" y="1076"/>
                    <a:pt x="3506" y="1057"/>
                  </a:cubicBezTo>
                  <a:cubicBezTo>
                    <a:pt x="3784" y="1057"/>
                    <a:pt x="3784" y="1057"/>
                    <a:pt x="3784" y="1057"/>
                  </a:cubicBezTo>
                  <a:cubicBezTo>
                    <a:pt x="3784" y="1057"/>
                    <a:pt x="3840" y="1076"/>
                    <a:pt x="3858" y="965"/>
                  </a:cubicBezTo>
                  <a:cubicBezTo>
                    <a:pt x="3858" y="965"/>
                    <a:pt x="3858" y="909"/>
                    <a:pt x="3840" y="872"/>
                  </a:cubicBezTo>
                  <a:cubicBezTo>
                    <a:pt x="3821" y="853"/>
                    <a:pt x="3821" y="761"/>
                    <a:pt x="3821" y="742"/>
                  </a:cubicBezTo>
                  <a:cubicBezTo>
                    <a:pt x="3821" y="723"/>
                    <a:pt x="3784" y="556"/>
                    <a:pt x="3766" y="538"/>
                  </a:cubicBezTo>
                  <a:cubicBezTo>
                    <a:pt x="3747" y="520"/>
                    <a:pt x="3728" y="426"/>
                    <a:pt x="3728" y="408"/>
                  </a:cubicBezTo>
                  <a:cubicBezTo>
                    <a:pt x="3710" y="408"/>
                    <a:pt x="3691" y="149"/>
                    <a:pt x="3691" y="149"/>
                  </a:cubicBezTo>
                </a:path>
              </a:pathLst>
            </a:custGeom>
            <a:grpFill/>
            <a:ln w="9525" cap="flat">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21" name="Freeform 5"/>
            <p:cNvSpPr>
              <a:spLocks noChangeArrowheads="1"/>
            </p:cNvSpPr>
            <p:nvPr/>
          </p:nvSpPr>
          <p:spPr bwMode="auto">
            <a:xfrm>
              <a:off x="1376363" y="1616075"/>
              <a:ext cx="1101725" cy="1236663"/>
            </a:xfrm>
            <a:custGeom>
              <a:avLst/>
              <a:gdLst>
                <a:gd name="T0" fmla="*/ 1187 w 3062"/>
                <a:gd name="T1" fmla="*/ 3414 h 3433"/>
                <a:gd name="T2" fmla="*/ 1187 w 3062"/>
                <a:gd name="T3" fmla="*/ 3414 h 3433"/>
                <a:gd name="T4" fmla="*/ 1335 w 3062"/>
                <a:gd name="T5" fmla="*/ 3321 h 3433"/>
                <a:gd name="T6" fmla="*/ 1743 w 3062"/>
                <a:gd name="T7" fmla="*/ 3321 h 3433"/>
                <a:gd name="T8" fmla="*/ 2745 w 3062"/>
                <a:gd name="T9" fmla="*/ 3284 h 3433"/>
                <a:gd name="T10" fmla="*/ 2856 w 3062"/>
                <a:gd name="T11" fmla="*/ 3099 h 3433"/>
                <a:gd name="T12" fmla="*/ 2560 w 3062"/>
                <a:gd name="T13" fmla="*/ 928 h 3433"/>
                <a:gd name="T14" fmla="*/ 3061 w 3062"/>
                <a:gd name="T15" fmla="*/ 873 h 3433"/>
                <a:gd name="T16" fmla="*/ 2820 w 3062"/>
                <a:gd name="T17" fmla="*/ 650 h 3433"/>
                <a:gd name="T18" fmla="*/ 2523 w 3062"/>
                <a:gd name="T19" fmla="*/ 464 h 3433"/>
                <a:gd name="T20" fmla="*/ 2281 w 3062"/>
                <a:gd name="T21" fmla="*/ 316 h 3433"/>
                <a:gd name="T22" fmla="*/ 2170 w 3062"/>
                <a:gd name="T23" fmla="*/ 0 h 3433"/>
                <a:gd name="T24" fmla="*/ 2170 w 3062"/>
                <a:gd name="T25" fmla="*/ 668 h 3433"/>
                <a:gd name="T26" fmla="*/ 1316 w 3062"/>
                <a:gd name="T27" fmla="*/ 687 h 3433"/>
                <a:gd name="T28" fmla="*/ 1298 w 3062"/>
                <a:gd name="T29" fmla="*/ 1169 h 3433"/>
                <a:gd name="T30" fmla="*/ 1224 w 3062"/>
                <a:gd name="T31" fmla="*/ 1336 h 3433"/>
                <a:gd name="T32" fmla="*/ 1075 w 3062"/>
                <a:gd name="T33" fmla="*/ 1466 h 3433"/>
                <a:gd name="T34" fmla="*/ 1075 w 3062"/>
                <a:gd name="T35" fmla="*/ 1707 h 3433"/>
                <a:gd name="T36" fmla="*/ 1001 w 3062"/>
                <a:gd name="T37" fmla="*/ 1856 h 3433"/>
                <a:gd name="T38" fmla="*/ 37 w 3062"/>
                <a:gd name="T39" fmla="*/ 1781 h 3433"/>
                <a:gd name="T40" fmla="*/ 37 w 3062"/>
                <a:gd name="T41" fmla="*/ 1856 h 3433"/>
                <a:gd name="T42" fmla="*/ 55 w 3062"/>
                <a:gd name="T43" fmla="*/ 1948 h 3433"/>
                <a:gd name="T44" fmla="*/ 92 w 3062"/>
                <a:gd name="T45" fmla="*/ 1986 h 3433"/>
                <a:gd name="T46" fmla="*/ 259 w 3062"/>
                <a:gd name="T47" fmla="*/ 2060 h 3433"/>
                <a:gd name="T48" fmla="*/ 222 w 3062"/>
                <a:gd name="T49" fmla="*/ 2190 h 3433"/>
                <a:gd name="T50" fmla="*/ 203 w 3062"/>
                <a:gd name="T51" fmla="*/ 2264 h 3433"/>
                <a:gd name="T52" fmla="*/ 259 w 3062"/>
                <a:gd name="T53" fmla="*/ 2431 h 3433"/>
                <a:gd name="T54" fmla="*/ 333 w 3062"/>
                <a:gd name="T55" fmla="*/ 2709 h 3433"/>
                <a:gd name="T56" fmla="*/ 222 w 3062"/>
                <a:gd name="T57" fmla="*/ 2932 h 3433"/>
                <a:gd name="T58" fmla="*/ 222 w 3062"/>
                <a:gd name="T59" fmla="*/ 3080 h 3433"/>
                <a:gd name="T60" fmla="*/ 426 w 3062"/>
                <a:gd name="T61" fmla="*/ 3006 h 3433"/>
                <a:gd name="T62" fmla="*/ 574 w 3062"/>
                <a:gd name="T63" fmla="*/ 2969 h 3433"/>
                <a:gd name="T64" fmla="*/ 723 w 3062"/>
                <a:gd name="T65" fmla="*/ 3043 h 3433"/>
                <a:gd name="T66" fmla="*/ 797 w 3062"/>
                <a:gd name="T67" fmla="*/ 3080 h 3433"/>
                <a:gd name="T68" fmla="*/ 945 w 3062"/>
                <a:gd name="T69" fmla="*/ 3135 h 3433"/>
                <a:gd name="T70" fmla="*/ 1039 w 3062"/>
                <a:gd name="T71" fmla="*/ 3321 h 3433"/>
                <a:gd name="T72" fmla="*/ 1187 w 3062"/>
                <a:gd name="T73" fmla="*/ 3414 h 3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062" h="3433">
                  <a:moveTo>
                    <a:pt x="1187" y="3414"/>
                  </a:moveTo>
                  <a:lnTo>
                    <a:pt x="1187" y="3414"/>
                  </a:lnTo>
                  <a:cubicBezTo>
                    <a:pt x="1187" y="3414"/>
                    <a:pt x="1168" y="3340"/>
                    <a:pt x="1335" y="3321"/>
                  </a:cubicBezTo>
                  <a:cubicBezTo>
                    <a:pt x="1502" y="3303"/>
                    <a:pt x="1539" y="3358"/>
                    <a:pt x="1743" y="3321"/>
                  </a:cubicBezTo>
                  <a:cubicBezTo>
                    <a:pt x="1947" y="3303"/>
                    <a:pt x="2726" y="3303"/>
                    <a:pt x="2745" y="3284"/>
                  </a:cubicBezTo>
                  <a:cubicBezTo>
                    <a:pt x="2764" y="3265"/>
                    <a:pt x="2912" y="3284"/>
                    <a:pt x="2856" y="3099"/>
                  </a:cubicBezTo>
                  <a:cubicBezTo>
                    <a:pt x="2820" y="2932"/>
                    <a:pt x="2560" y="928"/>
                    <a:pt x="2560" y="928"/>
                  </a:cubicBezTo>
                  <a:cubicBezTo>
                    <a:pt x="3061" y="873"/>
                    <a:pt x="3061" y="873"/>
                    <a:pt x="3061" y="873"/>
                  </a:cubicBezTo>
                  <a:cubicBezTo>
                    <a:pt x="2820" y="650"/>
                    <a:pt x="2820" y="650"/>
                    <a:pt x="2820" y="650"/>
                  </a:cubicBezTo>
                  <a:cubicBezTo>
                    <a:pt x="2820" y="650"/>
                    <a:pt x="2560" y="483"/>
                    <a:pt x="2523" y="464"/>
                  </a:cubicBezTo>
                  <a:cubicBezTo>
                    <a:pt x="2504" y="464"/>
                    <a:pt x="2319" y="371"/>
                    <a:pt x="2281" y="316"/>
                  </a:cubicBezTo>
                  <a:cubicBezTo>
                    <a:pt x="2226" y="241"/>
                    <a:pt x="2207" y="241"/>
                    <a:pt x="2170" y="0"/>
                  </a:cubicBezTo>
                  <a:cubicBezTo>
                    <a:pt x="2170" y="668"/>
                    <a:pt x="2170" y="668"/>
                    <a:pt x="2170" y="668"/>
                  </a:cubicBezTo>
                  <a:cubicBezTo>
                    <a:pt x="1316" y="687"/>
                    <a:pt x="1316" y="687"/>
                    <a:pt x="1316" y="687"/>
                  </a:cubicBezTo>
                  <a:cubicBezTo>
                    <a:pt x="1316" y="687"/>
                    <a:pt x="1316" y="1114"/>
                    <a:pt x="1298" y="1169"/>
                  </a:cubicBezTo>
                  <a:cubicBezTo>
                    <a:pt x="1298" y="1169"/>
                    <a:pt x="1298" y="1299"/>
                    <a:pt x="1224" y="1336"/>
                  </a:cubicBezTo>
                  <a:cubicBezTo>
                    <a:pt x="1224" y="1336"/>
                    <a:pt x="1075" y="1429"/>
                    <a:pt x="1075" y="1466"/>
                  </a:cubicBezTo>
                  <a:cubicBezTo>
                    <a:pt x="1057" y="1522"/>
                    <a:pt x="1057" y="1670"/>
                    <a:pt x="1075" y="1707"/>
                  </a:cubicBezTo>
                  <a:cubicBezTo>
                    <a:pt x="1075" y="1707"/>
                    <a:pt x="1057" y="1819"/>
                    <a:pt x="1001" y="1856"/>
                  </a:cubicBezTo>
                  <a:cubicBezTo>
                    <a:pt x="37" y="1781"/>
                    <a:pt x="37" y="1781"/>
                    <a:pt x="37" y="1781"/>
                  </a:cubicBezTo>
                  <a:cubicBezTo>
                    <a:pt x="37" y="1781"/>
                    <a:pt x="0" y="1819"/>
                    <a:pt x="37" y="1856"/>
                  </a:cubicBezTo>
                  <a:cubicBezTo>
                    <a:pt x="55" y="1893"/>
                    <a:pt x="55" y="1911"/>
                    <a:pt x="55" y="1948"/>
                  </a:cubicBezTo>
                  <a:cubicBezTo>
                    <a:pt x="55" y="1986"/>
                    <a:pt x="74" y="2004"/>
                    <a:pt x="92" y="1986"/>
                  </a:cubicBezTo>
                  <a:cubicBezTo>
                    <a:pt x="111" y="1986"/>
                    <a:pt x="315" y="2004"/>
                    <a:pt x="259" y="2060"/>
                  </a:cubicBezTo>
                  <a:cubicBezTo>
                    <a:pt x="222" y="2116"/>
                    <a:pt x="259" y="2134"/>
                    <a:pt x="222" y="2190"/>
                  </a:cubicBezTo>
                  <a:cubicBezTo>
                    <a:pt x="185" y="2227"/>
                    <a:pt x="185" y="2208"/>
                    <a:pt x="203" y="2264"/>
                  </a:cubicBezTo>
                  <a:cubicBezTo>
                    <a:pt x="222" y="2338"/>
                    <a:pt x="241" y="2375"/>
                    <a:pt x="259" y="2431"/>
                  </a:cubicBezTo>
                  <a:cubicBezTo>
                    <a:pt x="278" y="2468"/>
                    <a:pt x="352" y="2653"/>
                    <a:pt x="333" y="2709"/>
                  </a:cubicBezTo>
                  <a:cubicBezTo>
                    <a:pt x="297" y="2783"/>
                    <a:pt x="241" y="2876"/>
                    <a:pt x="222" y="2932"/>
                  </a:cubicBezTo>
                  <a:cubicBezTo>
                    <a:pt x="203" y="2987"/>
                    <a:pt x="222" y="3080"/>
                    <a:pt x="222" y="3080"/>
                  </a:cubicBezTo>
                  <a:cubicBezTo>
                    <a:pt x="222" y="3080"/>
                    <a:pt x="352" y="3024"/>
                    <a:pt x="426" y="3006"/>
                  </a:cubicBezTo>
                  <a:cubicBezTo>
                    <a:pt x="482" y="2987"/>
                    <a:pt x="519" y="2950"/>
                    <a:pt x="574" y="2969"/>
                  </a:cubicBezTo>
                  <a:cubicBezTo>
                    <a:pt x="630" y="2987"/>
                    <a:pt x="723" y="2987"/>
                    <a:pt x="723" y="3043"/>
                  </a:cubicBezTo>
                  <a:cubicBezTo>
                    <a:pt x="742" y="3099"/>
                    <a:pt x="742" y="3061"/>
                    <a:pt x="797" y="3080"/>
                  </a:cubicBezTo>
                  <a:cubicBezTo>
                    <a:pt x="871" y="3099"/>
                    <a:pt x="927" y="3099"/>
                    <a:pt x="945" y="3135"/>
                  </a:cubicBezTo>
                  <a:cubicBezTo>
                    <a:pt x="945" y="3173"/>
                    <a:pt x="1001" y="3265"/>
                    <a:pt x="1039" y="3321"/>
                  </a:cubicBezTo>
                  <a:cubicBezTo>
                    <a:pt x="1057" y="3377"/>
                    <a:pt x="1150" y="3432"/>
                    <a:pt x="1187" y="3414"/>
                  </a:cubicBezTo>
                </a:path>
              </a:pathLst>
            </a:custGeom>
            <a:grpFill/>
            <a:ln w="9525" cap="flat">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23" name="Freeform 6"/>
            <p:cNvSpPr>
              <a:spLocks noChangeArrowheads="1"/>
            </p:cNvSpPr>
            <p:nvPr/>
          </p:nvSpPr>
          <p:spPr bwMode="auto">
            <a:xfrm>
              <a:off x="1382713" y="2684463"/>
              <a:ext cx="528637" cy="420687"/>
            </a:xfrm>
            <a:custGeom>
              <a:avLst/>
              <a:gdLst>
                <a:gd name="T0" fmla="*/ 1410 w 1467"/>
                <a:gd name="T1" fmla="*/ 1150 h 1169"/>
                <a:gd name="T2" fmla="*/ 1410 w 1467"/>
                <a:gd name="T3" fmla="*/ 1150 h 1169"/>
                <a:gd name="T4" fmla="*/ 1280 w 1467"/>
                <a:gd name="T5" fmla="*/ 1150 h 1169"/>
                <a:gd name="T6" fmla="*/ 983 w 1467"/>
                <a:gd name="T7" fmla="*/ 1038 h 1169"/>
                <a:gd name="T8" fmla="*/ 668 w 1467"/>
                <a:gd name="T9" fmla="*/ 1020 h 1169"/>
                <a:gd name="T10" fmla="*/ 371 w 1467"/>
                <a:gd name="T11" fmla="*/ 1057 h 1169"/>
                <a:gd name="T12" fmla="*/ 260 w 1467"/>
                <a:gd name="T13" fmla="*/ 1113 h 1169"/>
                <a:gd name="T14" fmla="*/ 185 w 1467"/>
                <a:gd name="T15" fmla="*/ 1076 h 1169"/>
                <a:gd name="T16" fmla="*/ 167 w 1467"/>
                <a:gd name="T17" fmla="*/ 1020 h 1169"/>
                <a:gd name="T18" fmla="*/ 93 w 1467"/>
                <a:gd name="T19" fmla="*/ 927 h 1169"/>
                <a:gd name="T20" fmla="*/ 149 w 1467"/>
                <a:gd name="T21" fmla="*/ 834 h 1169"/>
                <a:gd name="T22" fmla="*/ 167 w 1467"/>
                <a:gd name="T23" fmla="*/ 742 h 1169"/>
                <a:gd name="T24" fmla="*/ 130 w 1467"/>
                <a:gd name="T25" fmla="*/ 705 h 1169"/>
                <a:gd name="T26" fmla="*/ 56 w 1467"/>
                <a:gd name="T27" fmla="*/ 612 h 1169"/>
                <a:gd name="T28" fmla="*/ 56 w 1467"/>
                <a:gd name="T29" fmla="*/ 408 h 1169"/>
                <a:gd name="T30" fmla="*/ 167 w 1467"/>
                <a:gd name="T31" fmla="*/ 296 h 1169"/>
                <a:gd name="T32" fmla="*/ 204 w 1467"/>
                <a:gd name="T33" fmla="*/ 111 h 1169"/>
                <a:gd name="T34" fmla="*/ 390 w 1467"/>
                <a:gd name="T35" fmla="*/ 37 h 1169"/>
                <a:gd name="T36" fmla="*/ 520 w 1467"/>
                <a:gd name="T37" fmla="*/ 0 h 1169"/>
                <a:gd name="T38" fmla="*/ 686 w 1467"/>
                <a:gd name="T39" fmla="*/ 37 h 1169"/>
                <a:gd name="T40" fmla="*/ 705 w 1467"/>
                <a:gd name="T41" fmla="*/ 92 h 1169"/>
                <a:gd name="T42" fmla="*/ 779 w 1467"/>
                <a:gd name="T43" fmla="*/ 111 h 1169"/>
                <a:gd name="T44" fmla="*/ 909 w 1467"/>
                <a:gd name="T45" fmla="*/ 148 h 1169"/>
                <a:gd name="T46" fmla="*/ 1021 w 1467"/>
                <a:gd name="T47" fmla="*/ 352 h 1169"/>
                <a:gd name="T48" fmla="*/ 1169 w 1467"/>
                <a:gd name="T49" fmla="*/ 445 h 1169"/>
                <a:gd name="T50" fmla="*/ 1224 w 1467"/>
                <a:gd name="T51" fmla="*/ 389 h 1169"/>
                <a:gd name="T52" fmla="*/ 1224 w 1467"/>
                <a:gd name="T53" fmla="*/ 463 h 1169"/>
                <a:gd name="T54" fmla="*/ 1298 w 1467"/>
                <a:gd name="T55" fmla="*/ 797 h 1169"/>
                <a:gd name="T56" fmla="*/ 1410 w 1467"/>
                <a:gd name="T57" fmla="*/ 1002 h 1169"/>
                <a:gd name="T58" fmla="*/ 1410 w 1467"/>
                <a:gd name="T59" fmla="*/ 1150 h 1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467" h="1169">
                  <a:moveTo>
                    <a:pt x="1410" y="1150"/>
                  </a:moveTo>
                  <a:lnTo>
                    <a:pt x="1410" y="1150"/>
                  </a:lnTo>
                  <a:cubicBezTo>
                    <a:pt x="1410" y="1150"/>
                    <a:pt x="1354" y="1168"/>
                    <a:pt x="1280" y="1150"/>
                  </a:cubicBezTo>
                  <a:cubicBezTo>
                    <a:pt x="1206" y="1131"/>
                    <a:pt x="1076" y="1076"/>
                    <a:pt x="983" y="1038"/>
                  </a:cubicBezTo>
                  <a:cubicBezTo>
                    <a:pt x="891" y="1020"/>
                    <a:pt x="853" y="1038"/>
                    <a:pt x="668" y="1020"/>
                  </a:cubicBezTo>
                  <a:cubicBezTo>
                    <a:pt x="464" y="1002"/>
                    <a:pt x="427" y="1057"/>
                    <a:pt x="371" y="1057"/>
                  </a:cubicBezTo>
                  <a:cubicBezTo>
                    <a:pt x="315" y="1076"/>
                    <a:pt x="279" y="1113"/>
                    <a:pt x="260" y="1113"/>
                  </a:cubicBezTo>
                  <a:cubicBezTo>
                    <a:pt x="241" y="1113"/>
                    <a:pt x="204" y="1094"/>
                    <a:pt x="185" y="1076"/>
                  </a:cubicBezTo>
                  <a:cubicBezTo>
                    <a:pt x="185" y="1076"/>
                    <a:pt x="185" y="1057"/>
                    <a:pt x="167" y="1020"/>
                  </a:cubicBezTo>
                  <a:cubicBezTo>
                    <a:pt x="130" y="983"/>
                    <a:pt x="74" y="964"/>
                    <a:pt x="93" y="927"/>
                  </a:cubicBezTo>
                  <a:cubicBezTo>
                    <a:pt x="111" y="890"/>
                    <a:pt x="130" y="853"/>
                    <a:pt x="149" y="834"/>
                  </a:cubicBezTo>
                  <a:cubicBezTo>
                    <a:pt x="167" y="816"/>
                    <a:pt x="204" y="760"/>
                    <a:pt x="167" y="742"/>
                  </a:cubicBezTo>
                  <a:cubicBezTo>
                    <a:pt x="130" y="723"/>
                    <a:pt x="111" y="723"/>
                    <a:pt x="130" y="705"/>
                  </a:cubicBezTo>
                  <a:cubicBezTo>
                    <a:pt x="130" y="667"/>
                    <a:pt x="74" y="667"/>
                    <a:pt x="56" y="612"/>
                  </a:cubicBezTo>
                  <a:cubicBezTo>
                    <a:pt x="19" y="556"/>
                    <a:pt x="0" y="445"/>
                    <a:pt x="56" y="408"/>
                  </a:cubicBezTo>
                  <a:cubicBezTo>
                    <a:pt x="93" y="352"/>
                    <a:pt x="130" y="334"/>
                    <a:pt x="167" y="296"/>
                  </a:cubicBezTo>
                  <a:cubicBezTo>
                    <a:pt x="204" y="241"/>
                    <a:pt x="204" y="111"/>
                    <a:pt x="204" y="111"/>
                  </a:cubicBezTo>
                  <a:cubicBezTo>
                    <a:pt x="204" y="111"/>
                    <a:pt x="371" y="37"/>
                    <a:pt x="390" y="37"/>
                  </a:cubicBezTo>
                  <a:cubicBezTo>
                    <a:pt x="408" y="37"/>
                    <a:pt x="501" y="0"/>
                    <a:pt x="520" y="0"/>
                  </a:cubicBezTo>
                  <a:cubicBezTo>
                    <a:pt x="538" y="0"/>
                    <a:pt x="668" y="18"/>
                    <a:pt x="686" y="37"/>
                  </a:cubicBezTo>
                  <a:cubicBezTo>
                    <a:pt x="705" y="55"/>
                    <a:pt x="705" y="92"/>
                    <a:pt x="705" y="92"/>
                  </a:cubicBezTo>
                  <a:cubicBezTo>
                    <a:pt x="705" y="92"/>
                    <a:pt x="761" y="111"/>
                    <a:pt x="779" y="111"/>
                  </a:cubicBezTo>
                  <a:cubicBezTo>
                    <a:pt x="816" y="111"/>
                    <a:pt x="891" y="130"/>
                    <a:pt x="909" y="148"/>
                  </a:cubicBezTo>
                  <a:cubicBezTo>
                    <a:pt x="927" y="148"/>
                    <a:pt x="983" y="315"/>
                    <a:pt x="1021" y="352"/>
                  </a:cubicBezTo>
                  <a:cubicBezTo>
                    <a:pt x="1039" y="389"/>
                    <a:pt x="1057" y="445"/>
                    <a:pt x="1169" y="445"/>
                  </a:cubicBezTo>
                  <a:cubicBezTo>
                    <a:pt x="1169" y="445"/>
                    <a:pt x="1187" y="389"/>
                    <a:pt x="1224" y="389"/>
                  </a:cubicBezTo>
                  <a:cubicBezTo>
                    <a:pt x="1243" y="371"/>
                    <a:pt x="1243" y="389"/>
                    <a:pt x="1224" y="463"/>
                  </a:cubicBezTo>
                  <a:cubicBezTo>
                    <a:pt x="1224" y="519"/>
                    <a:pt x="1187" y="667"/>
                    <a:pt x="1298" y="797"/>
                  </a:cubicBezTo>
                  <a:cubicBezTo>
                    <a:pt x="1392" y="946"/>
                    <a:pt x="1410" y="927"/>
                    <a:pt x="1410" y="1002"/>
                  </a:cubicBezTo>
                  <a:cubicBezTo>
                    <a:pt x="1410" y="1076"/>
                    <a:pt x="1466" y="1131"/>
                    <a:pt x="1410" y="1150"/>
                  </a:cubicBezTo>
                </a:path>
              </a:pathLst>
            </a:custGeom>
            <a:grpFill/>
            <a:ln w="9525" cap="flat">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24" name="Freeform 7"/>
            <p:cNvSpPr>
              <a:spLocks noChangeArrowheads="1"/>
            </p:cNvSpPr>
            <p:nvPr/>
          </p:nvSpPr>
          <p:spPr bwMode="auto">
            <a:xfrm>
              <a:off x="1476375" y="3051175"/>
              <a:ext cx="233363" cy="153988"/>
            </a:xfrm>
            <a:custGeom>
              <a:avLst/>
              <a:gdLst>
                <a:gd name="T0" fmla="*/ 222 w 650"/>
                <a:gd name="T1" fmla="*/ 389 h 428"/>
                <a:gd name="T2" fmla="*/ 222 w 650"/>
                <a:gd name="T3" fmla="*/ 389 h 428"/>
                <a:gd name="T4" fmla="*/ 204 w 650"/>
                <a:gd name="T5" fmla="*/ 315 h 428"/>
                <a:gd name="T6" fmla="*/ 148 w 650"/>
                <a:gd name="T7" fmla="*/ 167 h 428"/>
                <a:gd name="T8" fmla="*/ 74 w 650"/>
                <a:gd name="T9" fmla="*/ 185 h 428"/>
                <a:gd name="T10" fmla="*/ 55 w 650"/>
                <a:gd name="T11" fmla="*/ 148 h 428"/>
                <a:gd name="T12" fmla="*/ 0 w 650"/>
                <a:gd name="T13" fmla="*/ 93 h 428"/>
                <a:gd name="T14" fmla="*/ 111 w 650"/>
                <a:gd name="T15" fmla="*/ 37 h 428"/>
                <a:gd name="T16" fmla="*/ 296 w 650"/>
                <a:gd name="T17" fmla="*/ 0 h 428"/>
                <a:gd name="T18" fmla="*/ 575 w 650"/>
                <a:gd name="T19" fmla="*/ 0 h 428"/>
                <a:gd name="T20" fmla="*/ 631 w 650"/>
                <a:gd name="T21" fmla="*/ 18 h 428"/>
                <a:gd name="T22" fmla="*/ 593 w 650"/>
                <a:gd name="T23" fmla="*/ 74 h 428"/>
                <a:gd name="T24" fmla="*/ 519 w 650"/>
                <a:gd name="T25" fmla="*/ 185 h 428"/>
                <a:gd name="T26" fmla="*/ 315 w 650"/>
                <a:gd name="T27" fmla="*/ 278 h 428"/>
                <a:gd name="T28" fmla="*/ 222 w 650"/>
                <a:gd name="T29" fmla="*/ 389 h 4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50" h="428">
                  <a:moveTo>
                    <a:pt x="222" y="389"/>
                  </a:moveTo>
                  <a:lnTo>
                    <a:pt x="222" y="389"/>
                  </a:lnTo>
                  <a:cubicBezTo>
                    <a:pt x="222" y="389"/>
                    <a:pt x="222" y="371"/>
                    <a:pt x="204" y="315"/>
                  </a:cubicBezTo>
                  <a:cubicBezTo>
                    <a:pt x="185" y="241"/>
                    <a:pt x="185" y="148"/>
                    <a:pt x="148" y="167"/>
                  </a:cubicBezTo>
                  <a:cubicBezTo>
                    <a:pt x="111" y="185"/>
                    <a:pt x="74" y="204"/>
                    <a:pt x="74" y="185"/>
                  </a:cubicBezTo>
                  <a:cubicBezTo>
                    <a:pt x="55" y="185"/>
                    <a:pt x="55" y="167"/>
                    <a:pt x="55" y="148"/>
                  </a:cubicBezTo>
                  <a:cubicBezTo>
                    <a:pt x="74" y="130"/>
                    <a:pt x="0" y="93"/>
                    <a:pt x="0" y="93"/>
                  </a:cubicBezTo>
                  <a:cubicBezTo>
                    <a:pt x="0" y="93"/>
                    <a:pt x="55" y="56"/>
                    <a:pt x="111" y="37"/>
                  </a:cubicBezTo>
                  <a:cubicBezTo>
                    <a:pt x="167" y="37"/>
                    <a:pt x="222" y="0"/>
                    <a:pt x="296" y="0"/>
                  </a:cubicBezTo>
                  <a:cubicBezTo>
                    <a:pt x="371" y="0"/>
                    <a:pt x="501" y="18"/>
                    <a:pt x="575" y="0"/>
                  </a:cubicBezTo>
                  <a:cubicBezTo>
                    <a:pt x="631" y="18"/>
                    <a:pt x="631" y="18"/>
                    <a:pt x="631" y="18"/>
                  </a:cubicBezTo>
                  <a:cubicBezTo>
                    <a:pt x="631" y="18"/>
                    <a:pt x="649" y="37"/>
                    <a:pt x="593" y="74"/>
                  </a:cubicBezTo>
                  <a:cubicBezTo>
                    <a:pt x="538" y="130"/>
                    <a:pt x="556" y="111"/>
                    <a:pt x="519" y="185"/>
                  </a:cubicBezTo>
                  <a:cubicBezTo>
                    <a:pt x="464" y="241"/>
                    <a:pt x="352" y="241"/>
                    <a:pt x="315" y="278"/>
                  </a:cubicBezTo>
                  <a:cubicBezTo>
                    <a:pt x="278" y="315"/>
                    <a:pt x="278" y="427"/>
                    <a:pt x="222" y="389"/>
                  </a:cubicBezTo>
                </a:path>
              </a:pathLst>
            </a:custGeom>
            <a:grpFill/>
            <a:ln w="9525" cap="flat">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25" name="Freeform 8"/>
            <p:cNvSpPr>
              <a:spLocks noChangeArrowheads="1"/>
            </p:cNvSpPr>
            <p:nvPr/>
          </p:nvSpPr>
          <p:spPr bwMode="auto">
            <a:xfrm>
              <a:off x="1717675" y="3278188"/>
              <a:ext cx="266700" cy="287337"/>
            </a:xfrm>
            <a:custGeom>
              <a:avLst/>
              <a:gdLst>
                <a:gd name="T0" fmla="*/ 0 w 743"/>
                <a:gd name="T1" fmla="*/ 335 h 799"/>
                <a:gd name="T2" fmla="*/ 0 w 743"/>
                <a:gd name="T3" fmla="*/ 335 h 799"/>
                <a:gd name="T4" fmla="*/ 205 w 743"/>
                <a:gd name="T5" fmla="*/ 706 h 799"/>
                <a:gd name="T6" fmla="*/ 465 w 743"/>
                <a:gd name="T7" fmla="*/ 724 h 799"/>
                <a:gd name="T8" fmla="*/ 465 w 743"/>
                <a:gd name="T9" fmla="*/ 780 h 799"/>
                <a:gd name="T10" fmla="*/ 520 w 743"/>
                <a:gd name="T11" fmla="*/ 780 h 799"/>
                <a:gd name="T12" fmla="*/ 650 w 743"/>
                <a:gd name="T13" fmla="*/ 650 h 799"/>
                <a:gd name="T14" fmla="*/ 724 w 743"/>
                <a:gd name="T15" fmla="*/ 539 h 799"/>
                <a:gd name="T16" fmla="*/ 687 w 743"/>
                <a:gd name="T17" fmla="*/ 390 h 799"/>
                <a:gd name="T18" fmla="*/ 613 w 743"/>
                <a:gd name="T19" fmla="*/ 279 h 799"/>
                <a:gd name="T20" fmla="*/ 576 w 743"/>
                <a:gd name="T21" fmla="*/ 130 h 799"/>
                <a:gd name="T22" fmla="*/ 390 w 743"/>
                <a:gd name="T23" fmla="*/ 38 h 799"/>
                <a:gd name="T24" fmla="*/ 149 w 743"/>
                <a:gd name="T25" fmla="*/ 168 h 799"/>
                <a:gd name="T26" fmla="*/ 0 w 743"/>
                <a:gd name="T27" fmla="*/ 335 h 7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43" h="799">
                  <a:moveTo>
                    <a:pt x="0" y="335"/>
                  </a:moveTo>
                  <a:lnTo>
                    <a:pt x="0" y="335"/>
                  </a:lnTo>
                  <a:cubicBezTo>
                    <a:pt x="205" y="706"/>
                    <a:pt x="205" y="706"/>
                    <a:pt x="205" y="706"/>
                  </a:cubicBezTo>
                  <a:cubicBezTo>
                    <a:pt x="465" y="724"/>
                    <a:pt x="465" y="724"/>
                    <a:pt x="465" y="724"/>
                  </a:cubicBezTo>
                  <a:cubicBezTo>
                    <a:pt x="465" y="724"/>
                    <a:pt x="446" y="780"/>
                    <a:pt x="465" y="780"/>
                  </a:cubicBezTo>
                  <a:cubicBezTo>
                    <a:pt x="483" y="780"/>
                    <a:pt x="501" y="798"/>
                    <a:pt x="520" y="780"/>
                  </a:cubicBezTo>
                  <a:cubicBezTo>
                    <a:pt x="557" y="761"/>
                    <a:pt x="613" y="687"/>
                    <a:pt x="650" y="650"/>
                  </a:cubicBezTo>
                  <a:cubicBezTo>
                    <a:pt x="687" y="613"/>
                    <a:pt x="724" y="539"/>
                    <a:pt x="724" y="539"/>
                  </a:cubicBezTo>
                  <a:cubicBezTo>
                    <a:pt x="742" y="520"/>
                    <a:pt x="706" y="427"/>
                    <a:pt x="687" y="390"/>
                  </a:cubicBezTo>
                  <a:cubicBezTo>
                    <a:pt x="668" y="371"/>
                    <a:pt x="613" y="335"/>
                    <a:pt x="613" y="279"/>
                  </a:cubicBezTo>
                  <a:cubicBezTo>
                    <a:pt x="631" y="223"/>
                    <a:pt x="668" y="205"/>
                    <a:pt x="576" y="130"/>
                  </a:cubicBezTo>
                  <a:cubicBezTo>
                    <a:pt x="483" y="56"/>
                    <a:pt x="465" y="0"/>
                    <a:pt x="390" y="38"/>
                  </a:cubicBezTo>
                  <a:cubicBezTo>
                    <a:pt x="316" y="75"/>
                    <a:pt x="205" y="112"/>
                    <a:pt x="149" y="168"/>
                  </a:cubicBezTo>
                  <a:cubicBezTo>
                    <a:pt x="112" y="223"/>
                    <a:pt x="0" y="335"/>
                    <a:pt x="0" y="335"/>
                  </a:cubicBezTo>
                </a:path>
              </a:pathLst>
            </a:custGeom>
            <a:grpFill/>
            <a:ln w="9525" cap="flat">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26" name="Freeform 9"/>
            <p:cNvSpPr>
              <a:spLocks noChangeArrowheads="1"/>
            </p:cNvSpPr>
            <p:nvPr/>
          </p:nvSpPr>
          <p:spPr bwMode="auto">
            <a:xfrm>
              <a:off x="1550988" y="3057525"/>
              <a:ext cx="647700" cy="460375"/>
            </a:xfrm>
            <a:custGeom>
              <a:avLst/>
              <a:gdLst>
                <a:gd name="T0" fmla="*/ 946 w 1800"/>
                <a:gd name="T1" fmla="*/ 112 h 1281"/>
                <a:gd name="T2" fmla="*/ 946 w 1800"/>
                <a:gd name="T3" fmla="*/ 112 h 1281"/>
                <a:gd name="T4" fmla="*/ 1076 w 1800"/>
                <a:gd name="T5" fmla="*/ 205 h 1281"/>
                <a:gd name="T6" fmla="*/ 1280 w 1800"/>
                <a:gd name="T7" fmla="*/ 167 h 1281"/>
                <a:gd name="T8" fmla="*/ 1428 w 1800"/>
                <a:gd name="T9" fmla="*/ 75 h 1281"/>
                <a:gd name="T10" fmla="*/ 1558 w 1800"/>
                <a:gd name="T11" fmla="*/ 167 h 1281"/>
                <a:gd name="T12" fmla="*/ 1707 w 1800"/>
                <a:gd name="T13" fmla="*/ 501 h 1281"/>
                <a:gd name="T14" fmla="*/ 1762 w 1800"/>
                <a:gd name="T15" fmla="*/ 724 h 1281"/>
                <a:gd name="T16" fmla="*/ 1781 w 1800"/>
                <a:gd name="T17" fmla="*/ 947 h 1281"/>
                <a:gd name="T18" fmla="*/ 1670 w 1800"/>
                <a:gd name="T19" fmla="*/ 1206 h 1281"/>
                <a:gd name="T20" fmla="*/ 1484 w 1800"/>
                <a:gd name="T21" fmla="*/ 1262 h 1281"/>
                <a:gd name="T22" fmla="*/ 1391 w 1800"/>
                <a:gd name="T23" fmla="*/ 1132 h 1281"/>
                <a:gd name="T24" fmla="*/ 1317 w 1800"/>
                <a:gd name="T25" fmla="*/ 1058 h 1281"/>
                <a:gd name="T26" fmla="*/ 1187 w 1800"/>
                <a:gd name="T27" fmla="*/ 1151 h 1281"/>
                <a:gd name="T28" fmla="*/ 1150 w 1800"/>
                <a:gd name="T29" fmla="*/ 1021 h 1281"/>
                <a:gd name="T30" fmla="*/ 1076 w 1800"/>
                <a:gd name="T31" fmla="*/ 928 h 1281"/>
                <a:gd name="T32" fmla="*/ 1094 w 1800"/>
                <a:gd name="T33" fmla="*/ 835 h 1281"/>
                <a:gd name="T34" fmla="*/ 1039 w 1800"/>
                <a:gd name="T35" fmla="*/ 742 h 1281"/>
                <a:gd name="T36" fmla="*/ 928 w 1800"/>
                <a:gd name="T37" fmla="*/ 650 h 1281"/>
                <a:gd name="T38" fmla="*/ 834 w 1800"/>
                <a:gd name="T39" fmla="*/ 668 h 1281"/>
                <a:gd name="T40" fmla="*/ 649 w 1800"/>
                <a:gd name="T41" fmla="*/ 742 h 1281"/>
                <a:gd name="T42" fmla="*/ 463 w 1800"/>
                <a:gd name="T43" fmla="*/ 947 h 1281"/>
                <a:gd name="T44" fmla="*/ 297 w 1800"/>
                <a:gd name="T45" fmla="*/ 650 h 1281"/>
                <a:gd name="T46" fmla="*/ 167 w 1800"/>
                <a:gd name="T47" fmla="*/ 464 h 1281"/>
                <a:gd name="T48" fmla="*/ 56 w 1800"/>
                <a:gd name="T49" fmla="*/ 427 h 1281"/>
                <a:gd name="T50" fmla="*/ 18 w 1800"/>
                <a:gd name="T51" fmla="*/ 371 h 1281"/>
                <a:gd name="T52" fmla="*/ 74 w 1800"/>
                <a:gd name="T53" fmla="*/ 353 h 1281"/>
                <a:gd name="T54" fmla="*/ 148 w 1800"/>
                <a:gd name="T55" fmla="*/ 241 h 1281"/>
                <a:gd name="T56" fmla="*/ 278 w 1800"/>
                <a:gd name="T57" fmla="*/ 186 h 1281"/>
                <a:gd name="T58" fmla="*/ 352 w 1800"/>
                <a:gd name="T59" fmla="*/ 93 h 1281"/>
                <a:gd name="T60" fmla="*/ 427 w 1800"/>
                <a:gd name="T61" fmla="*/ 19 h 1281"/>
                <a:gd name="T62" fmla="*/ 427 w 1800"/>
                <a:gd name="T63" fmla="*/ 0 h 1281"/>
                <a:gd name="T64" fmla="*/ 612 w 1800"/>
                <a:gd name="T65" fmla="*/ 38 h 1281"/>
                <a:gd name="T66" fmla="*/ 872 w 1800"/>
                <a:gd name="T67" fmla="*/ 112 h 1281"/>
                <a:gd name="T68" fmla="*/ 946 w 1800"/>
                <a:gd name="T69" fmla="*/ 112 h 1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800" h="1281">
                  <a:moveTo>
                    <a:pt x="946" y="112"/>
                  </a:moveTo>
                  <a:lnTo>
                    <a:pt x="946" y="112"/>
                  </a:lnTo>
                  <a:cubicBezTo>
                    <a:pt x="946" y="112"/>
                    <a:pt x="1020" y="186"/>
                    <a:pt x="1076" y="205"/>
                  </a:cubicBezTo>
                  <a:cubicBezTo>
                    <a:pt x="1131" y="223"/>
                    <a:pt x="1187" y="186"/>
                    <a:pt x="1280" y="167"/>
                  </a:cubicBezTo>
                  <a:cubicBezTo>
                    <a:pt x="1354" y="130"/>
                    <a:pt x="1410" y="75"/>
                    <a:pt x="1428" y="75"/>
                  </a:cubicBezTo>
                  <a:cubicBezTo>
                    <a:pt x="1428" y="75"/>
                    <a:pt x="1502" y="0"/>
                    <a:pt x="1558" y="167"/>
                  </a:cubicBezTo>
                  <a:cubicBezTo>
                    <a:pt x="1614" y="335"/>
                    <a:pt x="1670" y="427"/>
                    <a:pt x="1707" y="501"/>
                  </a:cubicBezTo>
                  <a:cubicBezTo>
                    <a:pt x="1744" y="576"/>
                    <a:pt x="1762" y="631"/>
                    <a:pt x="1762" y="724"/>
                  </a:cubicBezTo>
                  <a:cubicBezTo>
                    <a:pt x="1744" y="798"/>
                    <a:pt x="1799" y="872"/>
                    <a:pt x="1781" y="947"/>
                  </a:cubicBezTo>
                  <a:cubicBezTo>
                    <a:pt x="1762" y="1021"/>
                    <a:pt x="1725" y="1151"/>
                    <a:pt x="1670" y="1206"/>
                  </a:cubicBezTo>
                  <a:cubicBezTo>
                    <a:pt x="1596" y="1262"/>
                    <a:pt x="1502" y="1280"/>
                    <a:pt x="1484" y="1262"/>
                  </a:cubicBezTo>
                  <a:cubicBezTo>
                    <a:pt x="1447" y="1243"/>
                    <a:pt x="1391" y="1151"/>
                    <a:pt x="1391" y="1132"/>
                  </a:cubicBezTo>
                  <a:cubicBezTo>
                    <a:pt x="1373" y="1113"/>
                    <a:pt x="1373" y="1039"/>
                    <a:pt x="1317" y="1058"/>
                  </a:cubicBezTo>
                  <a:cubicBezTo>
                    <a:pt x="1261" y="1077"/>
                    <a:pt x="1187" y="1151"/>
                    <a:pt x="1187" y="1151"/>
                  </a:cubicBezTo>
                  <a:cubicBezTo>
                    <a:pt x="1187" y="1151"/>
                    <a:pt x="1187" y="1058"/>
                    <a:pt x="1150" y="1021"/>
                  </a:cubicBezTo>
                  <a:cubicBezTo>
                    <a:pt x="1113" y="983"/>
                    <a:pt x="1094" y="928"/>
                    <a:pt x="1076" y="928"/>
                  </a:cubicBezTo>
                  <a:cubicBezTo>
                    <a:pt x="1076" y="909"/>
                    <a:pt x="1094" y="854"/>
                    <a:pt x="1094" y="835"/>
                  </a:cubicBezTo>
                  <a:cubicBezTo>
                    <a:pt x="1094" y="798"/>
                    <a:pt x="1057" y="761"/>
                    <a:pt x="1039" y="742"/>
                  </a:cubicBezTo>
                  <a:cubicBezTo>
                    <a:pt x="1002" y="724"/>
                    <a:pt x="928" y="650"/>
                    <a:pt x="928" y="650"/>
                  </a:cubicBezTo>
                  <a:cubicBezTo>
                    <a:pt x="928" y="650"/>
                    <a:pt x="909" y="631"/>
                    <a:pt x="834" y="668"/>
                  </a:cubicBezTo>
                  <a:cubicBezTo>
                    <a:pt x="760" y="687"/>
                    <a:pt x="649" y="742"/>
                    <a:pt x="649" y="742"/>
                  </a:cubicBezTo>
                  <a:cubicBezTo>
                    <a:pt x="463" y="947"/>
                    <a:pt x="463" y="947"/>
                    <a:pt x="463" y="947"/>
                  </a:cubicBezTo>
                  <a:cubicBezTo>
                    <a:pt x="463" y="947"/>
                    <a:pt x="297" y="668"/>
                    <a:pt x="297" y="650"/>
                  </a:cubicBezTo>
                  <a:cubicBezTo>
                    <a:pt x="278" y="650"/>
                    <a:pt x="167" y="464"/>
                    <a:pt x="167" y="464"/>
                  </a:cubicBezTo>
                  <a:cubicBezTo>
                    <a:pt x="167" y="464"/>
                    <a:pt x="92" y="483"/>
                    <a:pt x="56" y="427"/>
                  </a:cubicBezTo>
                  <a:cubicBezTo>
                    <a:pt x="37" y="390"/>
                    <a:pt x="0" y="353"/>
                    <a:pt x="18" y="371"/>
                  </a:cubicBezTo>
                  <a:cubicBezTo>
                    <a:pt x="37" y="371"/>
                    <a:pt x="37" y="409"/>
                    <a:pt x="74" y="353"/>
                  </a:cubicBezTo>
                  <a:cubicBezTo>
                    <a:pt x="111" y="279"/>
                    <a:pt x="92" y="260"/>
                    <a:pt x="148" y="241"/>
                  </a:cubicBezTo>
                  <a:cubicBezTo>
                    <a:pt x="204" y="205"/>
                    <a:pt x="260" y="205"/>
                    <a:pt x="278" y="186"/>
                  </a:cubicBezTo>
                  <a:cubicBezTo>
                    <a:pt x="315" y="167"/>
                    <a:pt x="352" y="93"/>
                    <a:pt x="352" y="93"/>
                  </a:cubicBezTo>
                  <a:cubicBezTo>
                    <a:pt x="352" y="93"/>
                    <a:pt x="427" y="38"/>
                    <a:pt x="427" y="19"/>
                  </a:cubicBezTo>
                  <a:lnTo>
                    <a:pt x="427" y="0"/>
                  </a:lnTo>
                  <a:cubicBezTo>
                    <a:pt x="427" y="0"/>
                    <a:pt x="538" y="0"/>
                    <a:pt x="612" y="38"/>
                  </a:cubicBezTo>
                  <a:cubicBezTo>
                    <a:pt x="705" y="75"/>
                    <a:pt x="798" y="112"/>
                    <a:pt x="872" y="112"/>
                  </a:cubicBezTo>
                  <a:cubicBezTo>
                    <a:pt x="946" y="112"/>
                    <a:pt x="946" y="112"/>
                    <a:pt x="946" y="112"/>
                  </a:cubicBezTo>
                </a:path>
              </a:pathLst>
            </a:custGeom>
            <a:grpFill/>
            <a:ln w="9525" cap="flat">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27" name="Freeform 10"/>
            <p:cNvSpPr>
              <a:spLocks noChangeArrowheads="1"/>
            </p:cNvSpPr>
            <p:nvPr/>
          </p:nvSpPr>
          <p:spPr bwMode="auto">
            <a:xfrm>
              <a:off x="1817688" y="1930400"/>
              <a:ext cx="1449387" cy="1343025"/>
            </a:xfrm>
            <a:custGeom>
              <a:avLst/>
              <a:gdLst>
                <a:gd name="T0" fmla="*/ 1614 w 4026"/>
                <a:gd name="T1" fmla="*/ 3728 h 3729"/>
                <a:gd name="T2" fmla="*/ 1614 w 4026"/>
                <a:gd name="T3" fmla="*/ 3728 h 3729"/>
                <a:gd name="T4" fmla="*/ 1428 w 4026"/>
                <a:gd name="T5" fmla="*/ 3728 h 3729"/>
                <a:gd name="T6" fmla="*/ 1206 w 4026"/>
                <a:gd name="T7" fmla="*/ 3691 h 3729"/>
                <a:gd name="T8" fmla="*/ 983 w 4026"/>
                <a:gd name="T9" fmla="*/ 3710 h 3729"/>
                <a:gd name="T10" fmla="*/ 890 w 4026"/>
                <a:gd name="T11" fmla="*/ 3487 h 3729"/>
                <a:gd name="T12" fmla="*/ 816 w 4026"/>
                <a:gd name="T13" fmla="*/ 3283 h 3729"/>
                <a:gd name="T14" fmla="*/ 686 w 4026"/>
                <a:gd name="T15" fmla="*/ 3209 h 3729"/>
                <a:gd name="T16" fmla="*/ 463 w 4026"/>
                <a:gd name="T17" fmla="*/ 3320 h 3729"/>
                <a:gd name="T18" fmla="*/ 334 w 4026"/>
                <a:gd name="T19" fmla="*/ 3339 h 3729"/>
                <a:gd name="T20" fmla="*/ 204 w 4026"/>
                <a:gd name="T21" fmla="*/ 3246 h 3729"/>
                <a:gd name="T22" fmla="*/ 222 w 4026"/>
                <a:gd name="T23" fmla="*/ 3209 h 3729"/>
                <a:gd name="T24" fmla="*/ 204 w 4026"/>
                <a:gd name="T25" fmla="*/ 3116 h 3729"/>
                <a:gd name="T26" fmla="*/ 204 w 4026"/>
                <a:gd name="T27" fmla="*/ 3042 h 3729"/>
                <a:gd name="T28" fmla="*/ 56 w 4026"/>
                <a:gd name="T29" fmla="*/ 2875 h 3729"/>
                <a:gd name="T30" fmla="*/ 0 w 4026"/>
                <a:gd name="T31" fmla="*/ 2652 h 3729"/>
                <a:gd name="T32" fmla="*/ 37 w 4026"/>
                <a:gd name="T33" fmla="*/ 2467 h 3729"/>
                <a:gd name="T34" fmla="*/ 204 w 4026"/>
                <a:gd name="T35" fmla="*/ 2448 h 3729"/>
                <a:gd name="T36" fmla="*/ 445 w 4026"/>
                <a:gd name="T37" fmla="*/ 2467 h 3729"/>
                <a:gd name="T38" fmla="*/ 872 w 4026"/>
                <a:gd name="T39" fmla="*/ 2430 h 3729"/>
                <a:gd name="T40" fmla="*/ 1447 w 4026"/>
                <a:gd name="T41" fmla="*/ 2411 h 3729"/>
                <a:gd name="T42" fmla="*/ 1596 w 4026"/>
                <a:gd name="T43" fmla="*/ 2392 h 3729"/>
                <a:gd name="T44" fmla="*/ 1632 w 4026"/>
                <a:gd name="T45" fmla="*/ 2226 h 3729"/>
                <a:gd name="T46" fmla="*/ 1521 w 4026"/>
                <a:gd name="T47" fmla="*/ 1465 h 3729"/>
                <a:gd name="T48" fmla="*/ 1336 w 4026"/>
                <a:gd name="T49" fmla="*/ 55 h 3729"/>
                <a:gd name="T50" fmla="*/ 1837 w 4026"/>
                <a:gd name="T51" fmla="*/ 0 h 3729"/>
                <a:gd name="T52" fmla="*/ 3302 w 4026"/>
                <a:gd name="T53" fmla="*/ 1038 h 3729"/>
                <a:gd name="T54" fmla="*/ 3339 w 4026"/>
                <a:gd name="T55" fmla="*/ 1149 h 3729"/>
                <a:gd name="T56" fmla="*/ 3673 w 4026"/>
                <a:gd name="T57" fmla="*/ 1261 h 3729"/>
                <a:gd name="T58" fmla="*/ 3747 w 4026"/>
                <a:gd name="T59" fmla="*/ 1465 h 3729"/>
                <a:gd name="T60" fmla="*/ 3877 w 4026"/>
                <a:gd name="T61" fmla="*/ 1520 h 3729"/>
                <a:gd name="T62" fmla="*/ 4025 w 4026"/>
                <a:gd name="T63" fmla="*/ 1502 h 3729"/>
                <a:gd name="T64" fmla="*/ 3988 w 4026"/>
                <a:gd name="T65" fmla="*/ 1985 h 3729"/>
                <a:gd name="T66" fmla="*/ 3896 w 4026"/>
                <a:gd name="T67" fmla="*/ 2281 h 3729"/>
                <a:gd name="T68" fmla="*/ 3822 w 4026"/>
                <a:gd name="T69" fmla="*/ 2411 h 3729"/>
                <a:gd name="T70" fmla="*/ 3395 w 4026"/>
                <a:gd name="T71" fmla="*/ 2448 h 3729"/>
                <a:gd name="T72" fmla="*/ 3209 w 4026"/>
                <a:gd name="T73" fmla="*/ 2504 h 3729"/>
                <a:gd name="T74" fmla="*/ 3024 w 4026"/>
                <a:gd name="T75" fmla="*/ 2578 h 3729"/>
                <a:gd name="T76" fmla="*/ 2801 w 4026"/>
                <a:gd name="T77" fmla="*/ 2541 h 3729"/>
                <a:gd name="T78" fmla="*/ 2412 w 4026"/>
                <a:gd name="T79" fmla="*/ 2689 h 3729"/>
                <a:gd name="T80" fmla="*/ 2152 w 4026"/>
                <a:gd name="T81" fmla="*/ 2893 h 3729"/>
                <a:gd name="T82" fmla="*/ 2059 w 4026"/>
                <a:gd name="T83" fmla="*/ 2986 h 3729"/>
                <a:gd name="T84" fmla="*/ 1855 w 4026"/>
                <a:gd name="T85" fmla="*/ 3134 h 3729"/>
                <a:gd name="T86" fmla="*/ 1614 w 4026"/>
                <a:gd name="T87" fmla="*/ 3728 h 37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026" h="3729">
                  <a:moveTo>
                    <a:pt x="1614" y="3728"/>
                  </a:moveTo>
                  <a:lnTo>
                    <a:pt x="1614" y="3728"/>
                  </a:lnTo>
                  <a:cubicBezTo>
                    <a:pt x="1614" y="3728"/>
                    <a:pt x="1502" y="3728"/>
                    <a:pt x="1428" y="3728"/>
                  </a:cubicBezTo>
                  <a:cubicBezTo>
                    <a:pt x="1373" y="3710"/>
                    <a:pt x="1261" y="3691"/>
                    <a:pt x="1206" y="3691"/>
                  </a:cubicBezTo>
                  <a:cubicBezTo>
                    <a:pt x="1150" y="3672"/>
                    <a:pt x="983" y="3710"/>
                    <a:pt x="983" y="3710"/>
                  </a:cubicBezTo>
                  <a:cubicBezTo>
                    <a:pt x="890" y="3487"/>
                    <a:pt x="890" y="3487"/>
                    <a:pt x="890" y="3487"/>
                  </a:cubicBezTo>
                  <a:cubicBezTo>
                    <a:pt x="816" y="3283"/>
                    <a:pt x="816" y="3283"/>
                    <a:pt x="816" y="3283"/>
                  </a:cubicBezTo>
                  <a:cubicBezTo>
                    <a:pt x="816" y="3283"/>
                    <a:pt x="779" y="3153"/>
                    <a:pt x="686" y="3209"/>
                  </a:cubicBezTo>
                  <a:cubicBezTo>
                    <a:pt x="593" y="3264"/>
                    <a:pt x="463" y="3320"/>
                    <a:pt x="463" y="3320"/>
                  </a:cubicBezTo>
                  <a:cubicBezTo>
                    <a:pt x="463" y="3320"/>
                    <a:pt x="371" y="3357"/>
                    <a:pt x="334" y="3339"/>
                  </a:cubicBezTo>
                  <a:cubicBezTo>
                    <a:pt x="297" y="3339"/>
                    <a:pt x="204" y="3246"/>
                    <a:pt x="204" y="3246"/>
                  </a:cubicBezTo>
                  <a:cubicBezTo>
                    <a:pt x="204" y="3246"/>
                    <a:pt x="241" y="3227"/>
                    <a:pt x="222" y="3209"/>
                  </a:cubicBezTo>
                  <a:cubicBezTo>
                    <a:pt x="222" y="3190"/>
                    <a:pt x="204" y="3134"/>
                    <a:pt x="204" y="3116"/>
                  </a:cubicBezTo>
                  <a:cubicBezTo>
                    <a:pt x="204" y="3098"/>
                    <a:pt x="204" y="3042"/>
                    <a:pt x="204" y="3042"/>
                  </a:cubicBezTo>
                  <a:cubicBezTo>
                    <a:pt x="204" y="3042"/>
                    <a:pt x="92" y="2912"/>
                    <a:pt x="56" y="2875"/>
                  </a:cubicBezTo>
                  <a:cubicBezTo>
                    <a:pt x="37" y="2838"/>
                    <a:pt x="0" y="2708"/>
                    <a:pt x="0" y="2652"/>
                  </a:cubicBezTo>
                  <a:cubicBezTo>
                    <a:pt x="18" y="2615"/>
                    <a:pt x="37" y="2467"/>
                    <a:pt x="37" y="2467"/>
                  </a:cubicBezTo>
                  <a:cubicBezTo>
                    <a:pt x="37" y="2467"/>
                    <a:pt x="148" y="2448"/>
                    <a:pt x="204" y="2448"/>
                  </a:cubicBezTo>
                  <a:cubicBezTo>
                    <a:pt x="260" y="2467"/>
                    <a:pt x="352" y="2467"/>
                    <a:pt x="445" y="2467"/>
                  </a:cubicBezTo>
                  <a:cubicBezTo>
                    <a:pt x="519" y="2448"/>
                    <a:pt x="872" y="2430"/>
                    <a:pt x="872" y="2430"/>
                  </a:cubicBezTo>
                  <a:cubicBezTo>
                    <a:pt x="1447" y="2411"/>
                    <a:pt x="1447" y="2411"/>
                    <a:pt x="1447" y="2411"/>
                  </a:cubicBezTo>
                  <a:cubicBezTo>
                    <a:pt x="1447" y="2411"/>
                    <a:pt x="1558" y="2411"/>
                    <a:pt x="1596" y="2392"/>
                  </a:cubicBezTo>
                  <a:cubicBezTo>
                    <a:pt x="1632" y="2356"/>
                    <a:pt x="1670" y="2337"/>
                    <a:pt x="1632" y="2226"/>
                  </a:cubicBezTo>
                  <a:cubicBezTo>
                    <a:pt x="1614" y="2133"/>
                    <a:pt x="1521" y="1465"/>
                    <a:pt x="1521" y="1465"/>
                  </a:cubicBezTo>
                  <a:cubicBezTo>
                    <a:pt x="1336" y="55"/>
                    <a:pt x="1336" y="55"/>
                    <a:pt x="1336" y="55"/>
                  </a:cubicBezTo>
                  <a:cubicBezTo>
                    <a:pt x="1837" y="0"/>
                    <a:pt x="1837" y="0"/>
                    <a:pt x="1837" y="0"/>
                  </a:cubicBezTo>
                  <a:cubicBezTo>
                    <a:pt x="3302" y="1038"/>
                    <a:pt x="3302" y="1038"/>
                    <a:pt x="3302" y="1038"/>
                  </a:cubicBezTo>
                  <a:cubicBezTo>
                    <a:pt x="3302" y="1038"/>
                    <a:pt x="3321" y="1149"/>
                    <a:pt x="3339" y="1149"/>
                  </a:cubicBezTo>
                  <a:cubicBezTo>
                    <a:pt x="3376" y="1149"/>
                    <a:pt x="3673" y="1261"/>
                    <a:pt x="3673" y="1261"/>
                  </a:cubicBezTo>
                  <a:cubicBezTo>
                    <a:pt x="3673" y="1261"/>
                    <a:pt x="3747" y="1354"/>
                    <a:pt x="3747" y="1465"/>
                  </a:cubicBezTo>
                  <a:cubicBezTo>
                    <a:pt x="3747" y="1465"/>
                    <a:pt x="3747" y="1539"/>
                    <a:pt x="3877" y="1520"/>
                  </a:cubicBezTo>
                  <a:cubicBezTo>
                    <a:pt x="4025" y="1502"/>
                    <a:pt x="4025" y="1502"/>
                    <a:pt x="4025" y="1502"/>
                  </a:cubicBezTo>
                  <a:cubicBezTo>
                    <a:pt x="4025" y="1502"/>
                    <a:pt x="4007" y="1855"/>
                    <a:pt x="3988" y="1985"/>
                  </a:cubicBezTo>
                  <a:cubicBezTo>
                    <a:pt x="3951" y="2114"/>
                    <a:pt x="3914" y="2244"/>
                    <a:pt x="3896" y="2281"/>
                  </a:cubicBezTo>
                  <a:cubicBezTo>
                    <a:pt x="3877" y="2318"/>
                    <a:pt x="3914" y="2411"/>
                    <a:pt x="3822" y="2411"/>
                  </a:cubicBezTo>
                  <a:cubicBezTo>
                    <a:pt x="3728" y="2411"/>
                    <a:pt x="3487" y="2448"/>
                    <a:pt x="3395" y="2448"/>
                  </a:cubicBezTo>
                  <a:cubicBezTo>
                    <a:pt x="3302" y="2448"/>
                    <a:pt x="3283" y="2485"/>
                    <a:pt x="3209" y="2504"/>
                  </a:cubicBezTo>
                  <a:cubicBezTo>
                    <a:pt x="3116" y="2541"/>
                    <a:pt x="3042" y="2559"/>
                    <a:pt x="3024" y="2578"/>
                  </a:cubicBezTo>
                  <a:cubicBezTo>
                    <a:pt x="3005" y="2578"/>
                    <a:pt x="2894" y="2504"/>
                    <a:pt x="2801" y="2541"/>
                  </a:cubicBezTo>
                  <a:cubicBezTo>
                    <a:pt x="2709" y="2559"/>
                    <a:pt x="2486" y="2633"/>
                    <a:pt x="2412" y="2689"/>
                  </a:cubicBezTo>
                  <a:cubicBezTo>
                    <a:pt x="2319" y="2763"/>
                    <a:pt x="2189" y="2819"/>
                    <a:pt x="2152" y="2893"/>
                  </a:cubicBezTo>
                  <a:cubicBezTo>
                    <a:pt x="2115" y="2949"/>
                    <a:pt x="2133" y="2968"/>
                    <a:pt x="2059" y="2986"/>
                  </a:cubicBezTo>
                  <a:cubicBezTo>
                    <a:pt x="1985" y="3023"/>
                    <a:pt x="1929" y="3023"/>
                    <a:pt x="1855" y="3134"/>
                  </a:cubicBezTo>
                  <a:cubicBezTo>
                    <a:pt x="1781" y="3246"/>
                    <a:pt x="1596" y="3598"/>
                    <a:pt x="1614" y="3728"/>
                  </a:cubicBezTo>
                </a:path>
              </a:pathLst>
            </a:custGeom>
            <a:grpFill/>
            <a:ln w="9525" cap="flat">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31" name="Freeform 11"/>
            <p:cNvSpPr>
              <a:spLocks noChangeArrowheads="1"/>
            </p:cNvSpPr>
            <p:nvPr/>
          </p:nvSpPr>
          <p:spPr bwMode="auto">
            <a:xfrm>
              <a:off x="1871663" y="3438525"/>
              <a:ext cx="368300" cy="381000"/>
            </a:xfrm>
            <a:custGeom>
              <a:avLst/>
              <a:gdLst>
                <a:gd name="T0" fmla="*/ 965 w 1022"/>
                <a:gd name="T1" fmla="*/ 1038 h 1058"/>
                <a:gd name="T2" fmla="*/ 965 w 1022"/>
                <a:gd name="T3" fmla="*/ 1038 h 1058"/>
                <a:gd name="T4" fmla="*/ 983 w 1022"/>
                <a:gd name="T5" fmla="*/ 909 h 1058"/>
                <a:gd name="T6" fmla="*/ 983 w 1022"/>
                <a:gd name="T7" fmla="*/ 835 h 1058"/>
                <a:gd name="T8" fmla="*/ 1002 w 1022"/>
                <a:gd name="T9" fmla="*/ 705 h 1058"/>
                <a:gd name="T10" fmla="*/ 947 w 1022"/>
                <a:gd name="T11" fmla="*/ 593 h 1058"/>
                <a:gd name="T12" fmla="*/ 761 w 1022"/>
                <a:gd name="T13" fmla="*/ 464 h 1058"/>
                <a:gd name="T14" fmla="*/ 724 w 1022"/>
                <a:gd name="T15" fmla="*/ 371 h 1058"/>
                <a:gd name="T16" fmla="*/ 724 w 1022"/>
                <a:gd name="T17" fmla="*/ 167 h 1058"/>
                <a:gd name="T18" fmla="*/ 612 w 1022"/>
                <a:gd name="T19" fmla="*/ 204 h 1058"/>
                <a:gd name="T20" fmla="*/ 501 w 1022"/>
                <a:gd name="T21" fmla="*/ 111 h 1058"/>
                <a:gd name="T22" fmla="*/ 464 w 1022"/>
                <a:gd name="T23" fmla="*/ 0 h 1058"/>
                <a:gd name="T24" fmla="*/ 390 w 1022"/>
                <a:gd name="T25" fmla="*/ 0 h 1058"/>
                <a:gd name="T26" fmla="*/ 297 w 1022"/>
                <a:gd name="T27" fmla="*/ 93 h 1058"/>
                <a:gd name="T28" fmla="*/ 223 w 1022"/>
                <a:gd name="T29" fmla="*/ 204 h 1058"/>
                <a:gd name="T30" fmla="*/ 112 w 1022"/>
                <a:gd name="T31" fmla="*/ 296 h 1058"/>
                <a:gd name="T32" fmla="*/ 56 w 1022"/>
                <a:gd name="T33" fmla="*/ 334 h 1058"/>
                <a:gd name="T34" fmla="*/ 74 w 1022"/>
                <a:gd name="T35" fmla="*/ 371 h 1058"/>
                <a:gd name="T36" fmla="*/ 149 w 1022"/>
                <a:gd name="T37" fmla="*/ 390 h 1058"/>
                <a:gd name="T38" fmla="*/ 223 w 1022"/>
                <a:gd name="T39" fmla="*/ 445 h 1058"/>
                <a:gd name="T40" fmla="*/ 315 w 1022"/>
                <a:gd name="T41" fmla="*/ 575 h 1058"/>
                <a:gd name="T42" fmla="*/ 464 w 1022"/>
                <a:gd name="T43" fmla="*/ 686 h 1058"/>
                <a:gd name="T44" fmla="*/ 706 w 1022"/>
                <a:gd name="T45" fmla="*/ 927 h 1058"/>
                <a:gd name="T46" fmla="*/ 872 w 1022"/>
                <a:gd name="T47" fmla="*/ 1038 h 1058"/>
                <a:gd name="T48" fmla="*/ 965 w 1022"/>
                <a:gd name="T49" fmla="*/ 1038 h 1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22" h="1058">
                  <a:moveTo>
                    <a:pt x="965" y="1038"/>
                  </a:moveTo>
                  <a:lnTo>
                    <a:pt x="965" y="1038"/>
                  </a:lnTo>
                  <a:cubicBezTo>
                    <a:pt x="965" y="1038"/>
                    <a:pt x="983" y="946"/>
                    <a:pt x="983" y="909"/>
                  </a:cubicBezTo>
                  <a:cubicBezTo>
                    <a:pt x="983" y="872"/>
                    <a:pt x="983" y="853"/>
                    <a:pt x="983" y="835"/>
                  </a:cubicBezTo>
                  <a:cubicBezTo>
                    <a:pt x="1002" y="797"/>
                    <a:pt x="1021" y="723"/>
                    <a:pt x="1002" y="705"/>
                  </a:cubicBezTo>
                  <a:cubicBezTo>
                    <a:pt x="983" y="667"/>
                    <a:pt x="1002" y="649"/>
                    <a:pt x="947" y="593"/>
                  </a:cubicBezTo>
                  <a:cubicBezTo>
                    <a:pt x="872" y="538"/>
                    <a:pt x="761" y="464"/>
                    <a:pt x="761" y="464"/>
                  </a:cubicBezTo>
                  <a:cubicBezTo>
                    <a:pt x="761" y="464"/>
                    <a:pt x="724" y="426"/>
                    <a:pt x="724" y="371"/>
                  </a:cubicBezTo>
                  <a:cubicBezTo>
                    <a:pt x="706" y="315"/>
                    <a:pt x="724" y="167"/>
                    <a:pt x="724" y="167"/>
                  </a:cubicBezTo>
                  <a:cubicBezTo>
                    <a:pt x="724" y="167"/>
                    <a:pt x="650" y="204"/>
                    <a:pt x="612" y="204"/>
                  </a:cubicBezTo>
                  <a:cubicBezTo>
                    <a:pt x="594" y="204"/>
                    <a:pt x="520" y="130"/>
                    <a:pt x="501" y="111"/>
                  </a:cubicBezTo>
                  <a:cubicBezTo>
                    <a:pt x="501" y="93"/>
                    <a:pt x="483" y="19"/>
                    <a:pt x="464" y="0"/>
                  </a:cubicBezTo>
                  <a:cubicBezTo>
                    <a:pt x="464" y="0"/>
                    <a:pt x="427" y="0"/>
                    <a:pt x="390" y="0"/>
                  </a:cubicBezTo>
                  <a:cubicBezTo>
                    <a:pt x="371" y="19"/>
                    <a:pt x="297" y="93"/>
                    <a:pt x="297" y="93"/>
                  </a:cubicBezTo>
                  <a:cubicBezTo>
                    <a:pt x="297" y="93"/>
                    <a:pt x="241" y="185"/>
                    <a:pt x="223" y="204"/>
                  </a:cubicBezTo>
                  <a:cubicBezTo>
                    <a:pt x="186" y="222"/>
                    <a:pt x="149" y="278"/>
                    <a:pt x="112" y="296"/>
                  </a:cubicBezTo>
                  <a:cubicBezTo>
                    <a:pt x="93" y="315"/>
                    <a:pt x="93" y="334"/>
                    <a:pt x="56" y="334"/>
                  </a:cubicBezTo>
                  <a:cubicBezTo>
                    <a:pt x="0" y="334"/>
                    <a:pt x="38" y="352"/>
                    <a:pt x="74" y="371"/>
                  </a:cubicBezTo>
                  <a:cubicBezTo>
                    <a:pt x="112" y="390"/>
                    <a:pt x="112" y="390"/>
                    <a:pt x="149" y="390"/>
                  </a:cubicBezTo>
                  <a:cubicBezTo>
                    <a:pt x="204" y="390"/>
                    <a:pt x="223" y="390"/>
                    <a:pt x="223" y="445"/>
                  </a:cubicBezTo>
                  <a:cubicBezTo>
                    <a:pt x="241" y="519"/>
                    <a:pt x="279" y="538"/>
                    <a:pt x="315" y="575"/>
                  </a:cubicBezTo>
                  <a:cubicBezTo>
                    <a:pt x="353" y="593"/>
                    <a:pt x="427" y="649"/>
                    <a:pt x="464" y="686"/>
                  </a:cubicBezTo>
                  <a:cubicBezTo>
                    <a:pt x="501" y="742"/>
                    <a:pt x="668" y="872"/>
                    <a:pt x="706" y="927"/>
                  </a:cubicBezTo>
                  <a:cubicBezTo>
                    <a:pt x="761" y="964"/>
                    <a:pt x="835" y="1038"/>
                    <a:pt x="872" y="1038"/>
                  </a:cubicBezTo>
                  <a:cubicBezTo>
                    <a:pt x="891" y="1038"/>
                    <a:pt x="947" y="1057"/>
                    <a:pt x="965" y="1038"/>
                  </a:cubicBezTo>
                </a:path>
              </a:pathLst>
            </a:custGeom>
            <a:grpFill/>
            <a:ln w="9525" cap="flat">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32" name="Freeform 12"/>
            <p:cNvSpPr>
              <a:spLocks noChangeArrowheads="1"/>
            </p:cNvSpPr>
            <p:nvPr/>
          </p:nvSpPr>
          <p:spPr bwMode="auto">
            <a:xfrm>
              <a:off x="2125663" y="3251200"/>
              <a:ext cx="547687" cy="561975"/>
            </a:xfrm>
            <a:custGeom>
              <a:avLst/>
              <a:gdLst>
                <a:gd name="T0" fmla="*/ 760 w 1521"/>
                <a:gd name="T1" fmla="*/ 56 h 1559"/>
                <a:gd name="T2" fmla="*/ 760 w 1521"/>
                <a:gd name="T3" fmla="*/ 56 h 1559"/>
                <a:gd name="T4" fmla="*/ 760 w 1521"/>
                <a:gd name="T5" fmla="*/ 0 h 1559"/>
                <a:gd name="T6" fmla="*/ 834 w 1521"/>
                <a:gd name="T7" fmla="*/ 19 h 1559"/>
                <a:gd name="T8" fmla="*/ 908 w 1521"/>
                <a:gd name="T9" fmla="*/ 112 h 1559"/>
                <a:gd name="T10" fmla="*/ 1094 w 1521"/>
                <a:gd name="T11" fmla="*/ 168 h 1559"/>
                <a:gd name="T12" fmla="*/ 1372 w 1521"/>
                <a:gd name="T13" fmla="*/ 130 h 1559"/>
                <a:gd name="T14" fmla="*/ 1428 w 1521"/>
                <a:gd name="T15" fmla="*/ 242 h 1559"/>
                <a:gd name="T16" fmla="*/ 1502 w 1521"/>
                <a:gd name="T17" fmla="*/ 390 h 1559"/>
                <a:gd name="T18" fmla="*/ 1484 w 1521"/>
                <a:gd name="T19" fmla="*/ 483 h 1559"/>
                <a:gd name="T20" fmla="*/ 1335 w 1521"/>
                <a:gd name="T21" fmla="*/ 761 h 1559"/>
                <a:gd name="T22" fmla="*/ 1354 w 1521"/>
                <a:gd name="T23" fmla="*/ 910 h 1559"/>
                <a:gd name="T24" fmla="*/ 1428 w 1521"/>
                <a:gd name="T25" fmla="*/ 1169 h 1559"/>
                <a:gd name="T26" fmla="*/ 1446 w 1521"/>
                <a:gd name="T27" fmla="*/ 1317 h 1559"/>
                <a:gd name="T28" fmla="*/ 1224 w 1521"/>
                <a:gd name="T29" fmla="*/ 1281 h 1559"/>
                <a:gd name="T30" fmla="*/ 983 w 1521"/>
                <a:gd name="T31" fmla="*/ 1317 h 1559"/>
                <a:gd name="T32" fmla="*/ 574 w 1521"/>
                <a:gd name="T33" fmla="*/ 1429 h 1559"/>
                <a:gd name="T34" fmla="*/ 259 w 1521"/>
                <a:gd name="T35" fmla="*/ 1558 h 1559"/>
                <a:gd name="T36" fmla="*/ 277 w 1521"/>
                <a:gd name="T37" fmla="*/ 1410 h 1559"/>
                <a:gd name="T38" fmla="*/ 296 w 1521"/>
                <a:gd name="T39" fmla="*/ 1336 h 1559"/>
                <a:gd name="T40" fmla="*/ 296 w 1521"/>
                <a:gd name="T41" fmla="*/ 1225 h 1559"/>
                <a:gd name="T42" fmla="*/ 277 w 1521"/>
                <a:gd name="T43" fmla="*/ 1169 h 1559"/>
                <a:gd name="T44" fmla="*/ 111 w 1521"/>
                <a:gd name="T45" fmla="*/ 1021 h 1559"/>
                <a:gd name="T46" fmla="*/ 18 w 1521"/>
                <a:gd name="T47" fmla="*/ 946 h 1559"/>
                <a:gd name="T48" fmla="*/ 18 w 1521"/>
                <a:gd name="T49" fmla="*/ 687 h 1559"/>
                <a:gd name="T50" fmla="*/ 129 w 1521"/>
                <a:gd name="T51" fmla="*/ 539 h 1559"/>
                <a:gd name="T52" fmla="*/ 185 w 1521"/>
                <a:gd name="T53" fmla="*/ 390 h 1559"/>
                <a:gd name="T54" fmla="*/ 166 w 1521"/>
                <a:gd name="T55" fmla="*/ 279 h 1559"/>
                <a:gd name="T56" fmla="*/ 166 w 1521"/>
                <a:gd name="T57" fmla="*/ 149 h 1559"/>
                <a:gd name="T58" fmla="*/ 129 w 1521"/>
                <a:gd name="T59" fmla="*/ 38 h 1559"/>
                <a:gd name="T60" fmla="*/ 352 w 1521"/>
                <a:gd name="T61" fmla="*/ 19 h 1559"/>
                <a:gd name="T62" fmla="*/ 612 w 1521"/>
                <a:gd name="T63" fmla="*/ 56 h 1559"/>
                <a:gd name="T64" fmla="*/ 760 w 1521"/>
                <a:gd name="T65" fmla="*/ 56 h 1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21" h="1559">
                  <a:moveTo>
                    <a:pt x="760" y="56"/>
                  </a:moveTo>
                  <a:lnTo>
                    <a:pt x="760" y="56"/>
                  </a:lnTo>
                  <a:cubicBezTo>
                    <a:pt x="760" y="56"/>
                    <a:pt x="742" y="0"/>
                    <a:pt x="760" y="0"/>
                  </a:cubicBezTo>
                  <a:cubicBezTo>
                    <a:pt x="778" y="19"/>
                    <a:pt x="778" y="0"/>
                    <a:pt x="834" y="19"/>
                  </a:cubicBezTo>
                  <a:cubicBezTo>
                    <a:pt x="871" y="38"/>
                    <a:pt x="890" y="74"/>
                    <a:pt x="908" y="112"/>
                  </a:cubicBezTo>
                  <a:cubicBezTo>
                    <a:pt x="927" y="149"/>
                    <a:pt x="1001" y="186"/>
                    <a:pt x="1094" y="168"/>
                  </a:cubicBezTo>
                  <a:cubicBezTo>
                    <a:pt x="1168" y="149"/>
                    <a:pt x="1335" y="149"/>
                    <a:pt x="1372" y="130"/>
                  </a:cubicBezTo>
                  <a:cubicBezTo>
                    <a:pt x="1390" y="130"/>
                    <a:pt x="1409" y="168"/>
                    <a:pt x="1428" y="242"/>
                  </a:cubicBezTo>
                  <a:cubicBezTo>
                    <a:pt x="1465" y="297"/>
                    <a:pt x="1502" y="353"/>
                    <a:pt x="1502" y="390"/>
                  </a:cubicBezTo>
                  <a:cubicBezTo>
                    <a:pt x="1502" y="427"/>
                    <a:pt x="1520" y="390"/>
                    <a:pt x="1484" y="483"/>
                  </a:cubicBezTo>
                  <a:cubicBezTo>
                    <a:pt x="1446" y="575"/>
                    <a:pt x="1372" y="724"/>
                    <a:pt x="1335" y="761"/>
                  </a:cubicBezTo>
                  <a:cubicBezTo>
                    <a:pt x="1316" y="798"/>
                    <a:pt x="1298" y="798"/>
                    <a:pt x="1354" y="910"/>
                  </a:cubicBezTo>
                  <a:cubicBezTo>
                    <a:pt x="1390" y="1039"/>
                    <a:pt x="1409" y="1095"/>
                    <a:pt x="1428" y="1169"/>
                  </a:cubicBezTo>
                  <a:cubicBezTo>
                    <a:pt x="1446" y="1262"/>
                    <a:pt x="1446" y="1317"/>
                    <a:pt x="1446" y="1317"/>
                  </a:cubicBezTo>
                  <a:cubicBezTo>
                    <a:pt x="1446" y="1317"/>
                    <a:pt x="1279" y="1281"/>
                    <a:pt x="1224" y="1281"/>
                  </a:cubicBezTo>
                  <a:cubicBezTo>
                    <a:pt x="1168" y="1281"/>
                    <a:pt x="1057" y="1299"/>
                    <a:pt x="983" y="1317"/>
                  </a:cubicBezTo>
                  <a:cubicBezTo>
                    <a:pt x="890" y="1336"/>
                    <a:pt x="630" y="1410"/>
                    <a:pt x="574" y="1429"/>
                  </a:cubicBezTo>
                  <a:cubicBezTo>
                    <a:pt x="537" y="1447"/>
                    <a:pt x="277" y="1558"/>
                    <a:pt x="259" y="1558"/>
                  </a:cubicBezTo>
                  <a:cubicBezTo>
                    <a:pt x="277" y="1410"/>
                    <a:pt x="277" y="1410"/>
                    <a:pt x="277" y="1410"/>
                  </a:cubicBezTo>
                  <a:cubicBezTo>
                    <a:pt x="277" y="1410"/>
                    <a:pt x="296" y="1355"/>
                    <a:pt x="296" y="1336"/>
                  </a:cubicBezTo>
                  <a:cubicBezTo>
                    <a:pt x="296" y="1317"/>
                    <a:pt x="296" y="1243"/>
                    <a:pt x="296" y="1225"/>
                  </a:cubicBezTo>
                  <a:cubicBezTo>
                    <a:pt x="296" y="1225"/>
                    <a:pt x="296" y="1187"/>
                    <a:pt x="277" y="1169"/>
                  </a:cubicBezTo>
                  <a:cubicBezTo>
                    <a:pt x="277" y="1151"/>
                    <a:pt x="129" y="1039"/>
                    <a:pt x="111" y="1021"/>
                  </a:cubicBezTo>
                  <a:cubicBezTo>
                    <a:pt x="92" y="1002"/>
                    <a:pt x="36" y="984"/>
                    <a:pt x="18" y="946"/>
                  </a:cubicBezTo>
                  <a:cubicBezTo>
                    <a:pt x="0" y="910"/>
                    <a:pt x="18" y="687"/>
                    <a:pt x="18" y="687"/>
                  </a:cubicBezTo>
                  <a:cubicBezTo>
                    <a:pt x="18" y="687"/>
                    <a:pt x="92" y="668"/>
                    <a:pt x="129" y="539"/>
                  </a:cubicBezTo>
                  <a:lnTo>
                    <a:pt x="185" y="390"/>
                  </a:lnTo>
                  <a:cubicBezTo>
                    <a:pt x="185" y="371"/>
                    <a:pt x="185" y="316"/>
                    <a:pt x="166" y="279"/>
                  </a:cubicBezTo>
                  <a:cubicBezTo>
                    <a:pt x="166" y="242"/>
                    <a:pt x="148" y="168"/>
                    <a:pt x="166" y="149"/>
                  </a:cubicBezTo>
                  <a:cubicBezTo>
                    <a:pt x="166" y="130"/>
                    <a:pt x="129" y="38"/>
                    <a:pt x="129" y="38"/>
                  </a:cubicBezTo>
                  <a:cubicBezTo>
                    <a:pt x="129" y="38"/>
                    <a:pt x="296" y="0"/>
                    <a:pt x="352" y="19"/>
                  </a:cubicBezTo>
                  <a:cubicBezTo>
                    <a:pt x="389" y="19"/>
                    <a:pt x="556" y="56"/>
                    <a:pt x="612" y="56"/>
                  </a:cubicBezTo>
                  <a:cubicBezTo>
                    <a:pt x="667" y="56"/>
                    <a:pt x="760" y="56"/>
                    <a:pt x="760" y="56"/>
                  </a:cubicBezTo>
                </a:path>
              </a:pathLst>
            </a:custGeom>
            <a:grpFill/>
            <a:ln w="9525" cap="flat">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33" name="Freeform 13"/>
            <p:cNvSpPr>
              <a:spLocks noChangeArrowheads="1"/>
            </p:cNvSpPr>
            <p:nvPr/>
          </p:nvSpPr>
          <p:spPr bwMode="auto">
            <a:xfrm>
              <a:off x="2398713" y="2838450"/>
              <a:ext cx="720725" cy="481013"/>
            </a:xfrm>
            <a:custGeom>
              <a:avLst/>
              <a:gdLst>
                <a:gd name="T0" fmla="*/ 2003 w 2004"/>
                <a:gd name="T1" fmla="*/ 724 h 1337"/>
                <a:gd name="T2" fmla="*/ 2003 w 2004"/>
                <a:gd name="T3" fmla="*/ 724 h 1337"/>
                <a:gd name="T4" fmla="*/ 1948 w 2004"/>
                <a:gd name="T5" fmla="*/ 891 h 1337"/>
                <a:gd name="T6" fmla="*/ 1725 w 2004"/>
                <a:gd name="T7" fmla="*/ 909 h 1337"/>
                <a:gd name="T8" fmla="*/ 1577 w 2004"/>
                <a:gd name="T9" fmla="*/ 1002 h 1337"/>
                <a:gd name="T10" fmla="*/ 1447 w 2004"/>
                <a:gd name="T11" fmla="*/ 1021 h 1337"/>
                <a:gd name="T12" fmla="*/ 1076 w 2004"/>
                <a:gd name="T13" fmla="*/ 965 h 1337"/>
                <a:gd name="T14" fmla="*/ 705 w 2004"/>
                <a:gd name="T15" fmla="*/ 1002 h 1337"/>
                <a:gd name="T16" fmla="*/ 630 w 2004"/>
                <a:gd name="T17" fmla="*/ 1169 h 1337"/>
                <a:gd name="T18" fmla="*/ 630 w 2004"/>
                <a:gd name="T19" fmla="*/ 1299 h 1337"/>
                <a:gd name="T20" fmla="*/ 538 w 2004"/>
                <a:gd name="T21" fmla="*/ 1299 h 1337"/>
                <a:gd name="T22" fmla="*/ 353 w 2004"/>
                <a:gd name="T23" fmla="*/ 1318 h 1337"/>
                <a:gd name="T24" fmla="*/ 259 w 2004"/>
                <a:gd name="T25" fmla="*/ 1318 h 1337"/>
                <a:gd name="T26" fmla="*/ 148 w 2004"/>
                <a:gd name="T27" fmla="*/ 1243 h 1337"/>
                <a:gd name="T28" fmla="*/ 0 w 2004"/>
                <a:gd name="T29" fmla="*/ 1150 h 1337"/>
                <a:gd name="T30" fmla="*/ 167 w 2004"/>
                <a:gd name="T31" fmla="*/ 742 h 1337"/>
                <a:gd name="T32" fmla="*/ 408 w 2004"/>
                <a:gd name="T33" fmla="*/ 482 h 1337"/>
                <a:gd name="T34" fmla="*/ 538 w 2004"/>
                <a:gd name="T35" fmla="*/ 371 h 1337"/>
                <a:gd name="T36" fmla="*/ 742 w 2004"/>
                <a:gd name="T37" fmla="*/ 205 h 1337"/>
                <a:gd name="T38" fmla="*/ 890 w 2004"/>
                <a:gd name="T39" fmla="*/ 111 h 1337"/>
                <a:gd name="T40" fmla="*/ 1187 w 2004"/>
                <a:gd name="T41" fmla="*/ 19 h 1337"/>
                <a:gd name="T42" fmla="*/ 1372 w 2004"/>
                <a:gd name="T43" fmla="*/ 19 h 1337"/>
                <a:gd name="T44" fmla="*/ 1410 w 2004"/>
                <a:gd name="T45" fmla="*/ 56 h 1337"/>
                <a:gd name="T46" fmla="*/ 1428 w 2004"/>
                <a:gd name="T47" fmla="*/ 149 h 1337"/>
                <a:gd name="T48" fmla="*/ 1558 w 2004"/>
                <a:gd name="T49" fmla="*/ 371 h 1337"/>
                <a:gd name="T50" fmla="*/ 1632 w 2004"/>
                <a:gd name="T51" fmla="*/ 464 h 1337"/>
                <a:gd name="T52" fmla="*/ 1799 w 2004"/>
                <a:gd name="T53" fmla="*/ 594 h 1337"/>
                <a:gd name="T54" fmla="*/ 2003 w 2004"/>
                <a:gd name="T55" fmla="*/ 724 h 1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004" h="1337">
                  <a:moveTo>
                    <a:pt x="2003" y="724"/>
                  </a:moveTo>
                  <a:lnTo>
                    <a:pt x="2003" y="724"/>
                  </a:lnTo>
                  <a:cubicBezTo>
                    <a:pt x="2003" y="724"/>
                    <a:pt x="2003" y="891"/>
                    <a:pt x="1948" y="891"/>
                  </a:cubicBezTo>
                  <a:cubicBezTo>
                    <a:pt x="1873" y="891"/>
                    <a:pt x="1799" y="891"/>
                    <a:pt x="1725" y="909"/>
                  </a:cubicBezTo>
                  <a:cubicBezTo>
                    <a:pt x="1669" y="928"/>
                    <a:pt x="1632" y="965"/>
                    <a:pt x="1577" y="1002"/>
                  </a:cubicBezTo>
                  <a:cubicBezTo>
                    <a:pt x="1540" y="1021"/>
                    <a:pt x="1577" y="1058"/>
                    <a:pt x="1447" y="1021"/>
                  </a:cubicBezTo>
                  <a:cubicBezTo>
                    <a:pt x="1317" y="1002"/>
                    <a:pt x="1224" y="965"/>
                    <a:pt x="1076" y="965"/>
                  </a:cubicBezTo>
                  <a:cubicBezTo>
                    <a:pt x="909" y="965"/>
                    <a:pt x="760" y="965"/>
                    <a:pt x="705" y="1002"/>
                  </a:cubicBezTo>
                  <a:cubicBezTo>
                    <a:pt x="649" y="1058"/>
                    <a:pt x="630" y="1095"/>
                    <a:pt x="630" y="1169"/>
                  </a:cubicBezTo>
                  <a:cubicBezTo>
                    <a:pt x="630" y="1224"/>
                    <a:pt x="630" y="1299"/>
                    <a:pt x="630" y="1299"/>
                  </a:cubicBezTo>
                  <a:cubicBezTo>
                    <a:pt x="630" y="1299"/>
                    <a:pt x="612" y="1280"/>
                    <a:pt x="538" y="1299"/>
                  </a:cubicBezTo>
                  <a:cubicBezTo>
                    <a:pt x="482" y="1299"/>
                    <a:pt x="389" y="1299"/>
                    <a:pt x="353" y="1318"/>
                  </a:cubicBezTo>
                  <a:cubicBezTo>
                    <a:pt x="334" y="1318"/>
                    <a:pt x="297" y="1336"/>
                    <a:pt x="259" y="1318"/>
                  </a:cubicBezTo>
                  <a:cubicBezTo>
                    <a:pt x="223" y="1318"/>
                    <a:pt x="185" y="1280"/>
                    <a:pt x="148" y="1243"/>
                  </a:cubicBezTo>
                  <a:cubicBezTo>
                    <a:pt x="111" y="1206"/>
                    <a:pt x="74" y="1132"/>
                    <a:pt x="0" y="1150"/>
                  </a:cubicBezTo>
                  <a:cubicBezTo>
                    <a:pt x="0" y="1150"/>
                    <a:pt x="56" y="909"/>
                    <a:pt x="167" y="742"/>
                  </a:cubicBezTo>
                  <a:cubicBezTo>
                    <a:pt x="259" y="576"/>
                    <a:pt x="278" y="538"/>
                    <a:pt x="408" y="482"/>
                  </a:cubicBezTo>
                  <a:cubicBezTo>
                    <a:pt x="538" y="427"/>
                    <a:pt x="501" y="446"/>
                    <a:pt x="538" y="371"/>
                  </a:cubicBezTo>
                  <a:cubicBezTo>
                    <a:pt x="538" y="371"/>
                    <a:pt x="556" y="316"/>
                    <a:pt x="742" y="205"/>
                  </a:cubicBezTo>
                  <a:cubicBezTo>
                    <a:pt x="742" y="205"/>
                    <a:pt x="853" y="130"/>
                    <a:pt x="890" y="111"/>
                  </a:cubicBezTo>
                  <a:cubicBezTo>
                    <a:pt x="927" y="93"/>
                    <a:pt x="1169" y="19"/>
                    <a:pt x="1187" y="19"/>
                  </a:cubicBezTo>
                  <a:cubicBezTo>
                    <a:pt x="1206" y="0"/>
                    <a:pt x="1336" y="19"/>
                    <a:pt x="1372" y="19"/>
                  </a:cubicBezTo>
                  <a:cubicBezTo>
                    <a:pt x="1391" y="37"/>
                    <a:pt x="1410" y="56"/>
                    <a:pt x="1410" y="56"/>
                  </a:cubicBezTo>
                  <a:cubicBezTo>
                    <a:pt x="1410" y="56"/>
                    <a:pt x="1372" y="56"/>
                    <a:pt x="1428" y="149"/>
                  </a:cubicBezTo>
                  <a:cubicBezTo>
                    <a:pt x="1466" y="241"/>
                    <a:pt x="1540" y="353"/>
                    <a:pt x="1558" y="371"/>
                  </a:cubicBezTo>
                  <a:cubicBezTo>
                    <a:pt x="1595" y="371"/>
                    <a:pt x="1614" y="427"/>
                    <a:pt x="1632" y="464"/>
                  </a:cubicBezTo>
                  <a:cubicBezTo>
                    <a:pt x="1651" y="501"/>
                    <a:pt x="1725" y="557"/>
                    <a:pt x="1799" y="594"/>
                  </a:cubicBezTo>
                  <a:cubicBezTo>
                    <a:pt x="1873" y="612"/>
                    <a:pt x="2003" y="705"/>
                    <a:pt x="2003" y="724"/>
                  </a:cubicBezTo>
                </a:path>
              </a:pathLst>
            </a:custGeom>
            <a:grpFill/>
            <a:ln w="9525" cap="flat">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34" name="Freeform 14"/>
            <p:cNvSpPr>
              <a:spLocks noChangeArrowheads="1"/>
            </p:cNvSpPr>
            <p:nvPr/>
          </p:nvSpPr>
          <p:spPr bwMode="auto">
            <a:xfrm>
              <a:off x="2919413" y="3198813"/>
              <a:ext cx="106362" cy="460375"/>
            </a:xfrm>
            <a:custGeom>
              <a:avLst/>
              <a:gdLst>
                <a:gd name="T0" fmla="*/ 296 w 297"/>
                <a:gd name="T1" fmla="*/ 1224 h 1281"/>
                <a:gd name="T2" fmla="*/ 296 w 297"/>
                <a:gd name="T3" fmla="*/ 1224 h 1281"/>
                <a:gd name="T4" fmla="*/ 111 w 297"/>
                <a:gd name="T5" fmla="*/ 1280 h 1281"/>
                <a:gd name="T6" fmla="*/ 55 w 297"/>
                <a:gd name="T7" fmla="*/ 1113 h 1281"/>
                <a:gd name="T8" fmla="*/ 74 w 297"/>
                <a:gd name="T9" fmla="*/ 835 h 1281"/>
                <a:gd name="T10" fmla="*/ 74 w 297"/>
                <a:gd name="T11" fmla="*/ 631 h 1281"/>
                <a:gd name="T12" fmla="*/ 19 w 297"/>
                <a:gd name="T13" fmla="*/ 352 h 1281"/>
                <a:gd name="T14" fmla="*/ 0 w 297"/>
                <a:gd name="T15" fmla="*/ 93 h 1281"/>
                <a:gd name="T16" fmla="*/ 19 w 297"/>
                <a:gd name="T17" fmla="*/ 19 h 1281"/>
                <a:gd name="T18" fmla="*/ 74 w 297"/>
                <a:gd name="T19" fmla="*/ 37 h 1281"/>
                <a:gd name="T20" fmla="*/ 93 w 297"/>
                <a:gd name="T21" fmla="*/ 37 h 1281"/>
                <a:gd name="T22" fmla="*/ 111 w 297"/>
                <a:gd name="T23" fmla="*/ 0 h 1281"/>
                <a:gd name="T24" fmla="*/ 130 w 297"/>
                <a:gd name="T25" fmla="*/ 0 h 1281"/>
                <a:gd name="T26" fmla="*/ 204 w 297"/>
                <a:gd name="T27" fmla="*/ 93 h 1281"/>
                <a:gd name="T28" fmla="*/ 222 w 297"/>
                <a:gd name="T29" fmla="*/ 222 h 1281"/>
                <a:gd name="T30" fmla="*/ 278 w 297"/>
                <a:gd name="T31" fmla="*/ 371 h 1281"/>
                <a:gd name="T32" fmla="*/ 260 w 297"/>
                <a:gd name="T33" fmla="*/ 631 h 1281"/>
                <a:gd name="T34" fmla="*/ 278 w 297"/>
                <a:gd name="T35" fmla="*/ 946 h 1281"/>
                <a:gd name="T36" fmla="*/ 296 w 297"/>
                <a:gd name="T37" fmla="*/ 1224 h 1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97" h="1281">
                  <a:moveTo>
                    <a:pt x="296" y="1224"/>
                  </a:moveTo>
                  <a:lnTo>
                    <a:pt x="296" y="1224"/>
                  </a:lnTo>
                  <a:cubicBezTo>
                    <a:pt x="296" y="1224"/>
                    <a:pt x="167" y="1261"/>
                    <a:pt x="111" y="1280"/>
                  </a:cubicBezTo>
                  <a:cubicBezTo>
                    <a:pt x="111" y="1280"/>
                    <a:pt x="55" y="1187"/>
                    <a:pt x="55" y="1113"/>
                  </a:cubicBezTo>
                  <a:cubicBezTo>
                    <a:pt x="74" y="1020"/>
                    <a:pt x="74" y="909"/>
                    <a:pt x="74" y="835"/>
                  </a:cubicBezTo>
                  <a:cubicBezTo>
                    <a:pt x="74" y="779"/>
                    <a:pt x="74" y="723"/>
                    <a:pt x="74" y="631"/>
                  </a:cubicBezTo>
                  <a:cubicBezTo>
                    <a:pt x="74" y="538"/>
                    <a:pt x="37" y="427"/>
                    <a:pt x="19" y="352"/>
                  </a:cubicBezTo>
                  <a:cubicBezTo>
                    <a:pt x="19" y="260"/>
                    <a:pt x="0" y="111"/>
                    <a:pt x="0" y="93"/>
                  </a:cubicBezTo>
                  <a:cubicBezTo>
                    <a:pt x="0" y="56"/>
                    <a:pt x="19" y="19"/>
                    <a:pt x="19" y="19"/>
                  </a:cubicBezTo>
                  <a:cubicBezTo>
                    <a:pt x="19" y="19"/>
                    <a:pt x="55" y="37"/>
                    <a:pt x="74" y="37"/>
                  </a:cubicBezTo>
                  <a:cubicBezTo>
                    <a:pt x="93" y="37"/>
                    <a:pt x="93" y="37"/>
                    <a:pt x="93" y="37"/>
                  </a:cubicBezTo>
                  <a:cubicBezTo>
                    <a:pt x="111" y="0"/>
                    <a:pt x="111" y="0"/>
                    <a:pt x="111" y="0"/>
                  </a:cubicBezTo>
                  <a:cubicBezTo>
                    <a:pt x="130" y="0"/>
                    <a:pt x="130" y="0"/>
                    <a:pt x="130" y="0"/>
                  </a:cubicBezTo>
                  <a:cubicBezTo>
                    <a:pt x="130" y="0"/>
                    <a:pt x="204" y="74"/>
                    <a:pt x="204" y="93"/>
                  </a:cubicBezTo>
                  <a:cubicBezTo>
                    <a:pt x="204" y="130"/>
                    <a:pt x="204" y="204"/>
                    <a:pt x="222" y="222"/>
                  </a:cubicBezTo>
                  <a:cubicBezTo>
                    <a:pt x="241" y="241"/>
                    <a:pt x="278" y="297"/>
                    <a:pt x="278" y="371"/>
                  </a:cubicBezTo>
                  <a:cubicBezTo>
                    <a:pt x="278" y="464"/>
                    <a:pt x="278" y="482"/>
                    <a:pt x="260" y="631"/>
                  </a:cubicBezTo>
                  <a:cubicBezTo>
                    <a:pt x="260" y="761"/>
                    <a:pt x="296" y="853"/>
                    <a:pt x="278" y="946"/>
                  </a:cubicBezTo>
                  <a:cubicBezTo>
                    <a:pt x="278" y="1020"/>
                    <a:pt x="296" y="1224"/>
                    <a:pt x="296" y="1224"/>
                  </a:cubicBezTo>
                </a:path>
              </a:pathLst>
            </a:custGeom>
            <a:grpFill/>
            <a:ln w="9525" cap="flat">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35" name="Freeform 15"/>
            <p:cNvSpPr>
              <a:spLocks noChangeArrowheads="1"/>
            </p:cNvSpPr>
            <p:nvPr/>
          </p:nvSpPr>
          <p:spPr bwMode="auto">
            <a:xfrm>
              <a:off x="2967038" y="3071813"/>
              <a:ext cx="260350" cy="568325"/>
            </a:xfrm>
            <a:custGeom>
              <a:avLst/>
              <a:gdLst>
                <a:gd name="T0" fmla="*/ 426 w 724"/>
                <a:gd name="T1" fmla="*/ 1539 h 1577"/>
                <a:gd name="T2" fmla="*/ 426 w 724"/>
                <a:gd name="T3" fmla="*/ 1539 h 1577"/>
                <a:gd name="T4" fmla="*/ 166 w 724"/>
                <a:gd name="T5" fmla="*/ 1576 h 1577"/>
                <a:gd name="T6" fmla="*/ 148 w 724"/>
                <a:gd name="T7" fmla="*/ 1428 h 1577"/>
                <a:gd name="T8" fmla="*/ 148 w 724"/>
                <a:gd name="T9" fmla="*/ 1168 h 1577"/>
                <a:gd name="T10" fmla="*/ 130 w 724"/>
                <a:gd name="T11" fmla="*/ 1039 h 1577"/>
                <a:gd name="T12" fmla="*/ 148 w 724"/>
                <a:gd name="T13" fmla="*/ 871 h 1577"/>
                <a:gd name="T14" fmla="*/ 148 w 724"/>
                <a:gd name="T15" fmla="*/ 668 h 1577"/>
                <a:gd name="T16" fmla="*/ 92 w 724"/>
                <a:gd name="T17" fmla="*/ 574 h 1577"/>
                <a:gd name="T18" fmla="*/ 74 w 724"/>
                <a:gd name="T19" fmla="*/ 463 h 1577"/>
                <a:gd name="T20" fmla="*/ 0 w 724"/>
                <a:gd name="T21" fmla="*/ 352 h 1577"/>
                <a:gd name="T22" fmla="*/ 148 w 724"/>
                <a:gd name="T23" fmla="*/ 259 h 1577"/>
                <a:gd name="T24" fmla="*/ 371 w 724"/>
                <a:gd name="T25" fmla="*/ 241 h 1577"/>
                <a:gd name="T26" fmla="*/ 408 w 724"/>
                <a:gd name="T27" fmla="*/ 167 h 1577"/>
                <a:gd name="T28" fmla="*/ 426 w 724"/>
                <a:gd name="T29" fmla="*/ 74 h 1577"/>
                <a:gd name="T30" fmla="*/ 537 w 724"/>
                <a:gd name="T31" fmla="*/ 55 h 1577"/>
                <a:gd name="T32" fmla="*/ 649 w 724"/>
                <a:gd name="T33" fmla="*/ 241 h 1577"/>
                <a:gd name="T34" fmla="*/ 649 w 724"/>
                <a:gd name="T35" fmla="*/ 297 h 1577"/>
                <a:gd name="T36" fmla="*/ 686 w 724"/>
                <a:gd name="T37" fmla="*/ 463 h 1577"/>
                <a:gd name="T38" fmla="*/ 519 w 724"/>
                <a:gd name="T39" fmla="*/ 816 h 1577"/>
                <a:gd name="T40" fmla="*/ 426 w 724"/>
                <a:gd name="T41" fmla="*/ 1113 h 1577"/>
                <a:gd name="T42" fmla="*/ 426 w 724"/>
                <a:gd name="T43" fmla="*/ 1539 h 15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24" h="1577">
                  <a:moveTo>
                    <a:pt x="426" y="1539"/>
                  </a:moveTo>
                  <a:lnTo>
                    <a:pt x="426" y="1539"/>
                  </a:lnTo>
                  <a:cubicBezTo>
                    <a:pt x="166" y="1576"/>
                    <a:pt x="166" y="1576"/>
                    <a:pt x="166" y="1576"/>
                  </a:cubicBezTo>
                  <a:cubicBezTo>
                    <a:pt x="148" y="1428"/>
                    <a:pt x="148" y="1428"/>
                    <a:pt x="148" y="1428"/>
                  </a:cubicBezTo>
                  <a:cubicBezTo>
                    <a:pt x="148" y="1168"/>
                    <a:pt x="148" y="1168"/>
                    <a:pt x="148" y="1168"/>
                  </a:cubicBezTo>
                  <a:cubicBezTo>
                    <a:pt x="130" y="1039"/>
                    <a:pt x="130" y="1039"/>
                    <a:pt x="130" y="1039"/>
                  </a:cubicBezTo>
                  <a:cubicBezTo>
                    <a:pt x="148" y="871"/>
                    <a:pt x="148" y="871"/>
                    <a:pt x="148" y="871"/>
                  </a:cubicBezTo>
                  <a:cubicBezTo>
                    <a:pt x="148" y="871"/>
                    <a:pt x="166" y="686"/>
                    <a:pt x="148" y="668"/>
                  </a:cubicBezTo>
                  <a:cubicBezTo>
                    <a:pt x="130" y="649"/>
                    <a:pt x="130" y="612"/>
                    <a:pt x="92" y="574"/>
                  </a:cubicBezTo>
                  <a:cubicBezTo>
                    <a:pt x="55" y="519"/>
                    <a:pt x="74" y="463"/>
                    <a:pt x="74" y="463"/>
                  </a:cubicBezTo>
                  <a:cubicBezTo>
                    <a:pt x="74" y="463"/>
                    <a:pt x="55" y="389"/>
                    <a:pt x="0" y="352"/>
                  </a:cubicBezTo>
                  <a:cubicBezTo>
                    <a:pt x="0" y="352"/>
                    <a:pt x="92" y="259"/>
                    <a:pt x="148" y="259"/>
                  </a:cubicBezTo>
                  <a:cubicBezTo>
                    <a:pt x="222" y="241"/>
                    <a:pt x="334" y="259"/>
                    <a:pt x="371" y="241"/>
                  </a:cubicBezTo>
                  <a:cubicBezTo>
                    <a:pt x="389" y="241"/>
                    <a:pt x="408" y="203"/>
                    <a:pt x="408" y="167"/>
                  </a:cubicBezTo>
                  <a:cubicBezTo>
                    <a:pt x="408" y="129"/>
                    <a:pt x="426" y="74"/>
                    <a:pt x="426" y="74"/>
                  </a:cubicBezTo>
                  <a:cubicBezTo>
                    <a:pt x="426" y="74"/>
                    <a:pt x="463" y="0"/>
                    <a:pt x="537" y="55"/>
                  </a:cubicBezTo>
                  <a:cubicBezTo>
                    <a:pt x="612" y="92"/>
                    <a:pt x="631" y="185"/>
                    <a:pt x="649" y="241"/>
                  </a:cubicBezTo>
                  <a:cubicBezTo>
                    <a:pt x="649" y="297"/>
                    <a:pt x="649" y="297"/>
                    <a:pt x="649" y="297"/>
                  </a:cubicBezTo>
                  <a:cubicBezTo>
                    <a:pt x="649" y="297"/>
                    <a:pt x="723" y="333"/>
                    <a:pt x="686" y="463"/>
                  </a:cubicBezTo>
                  <a:cubicBezTo>
                    <a:pt x="649" y="593"/>
                    <a:pt x="556" y="704"/>
                    <a:pt x="519" y="816"/>
                  </a:cubicBezTo>
                  <a:cubicBezTo>
                    <a:pt x="482" y="945"/>
                    <a:pt x="445" y="964"/>
                    <a:pt x="426" y="1113"/>
                  </a:cubicBezTo>
                  <a:cubicBezTo>
                    <a:pt x="408" y="1261"/>
                    <a:pt x="408" y="1484"/>
                    <a:pt x="426" y="1539"/>
                  </a:cubicBezTo>
                </a:path>
              </a:pathLst>
            </a:custGeom>
            <a:grpFill/>
            <a:ln w="9525" cap="flat">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46" name="Freeform 16"/>
            <p:cNvSpPr>
              <a:spLocks noChangeArrowheads="1"/>
            </p:cNvSpPr>
            <p:nvPr/>
          </p:nvSpPr>
          <p:spPr bwMode="auto">
            <a:xfrm>
              <a:off x="2592388" y="3178175"/>
              <a:ext cx="368300" cy="581025"/>
            </a:xfrm>
            <a:custGeom>
              <a:avLst/>
              <a:gdLst>
                <a:gd name="T0" fmla="*/ 1020 w 1021"/>
                <a:gd name="T1" fmla="*/ 1335 h 1614"/>
                <a:gd name="T2" fmla="*/ 1020 w 1021"/>
                <a:gd name="T3" fmla="*/ 1335 h 1614"/>
                <a:gd name="T4" fmla="*/ 834 w 1021"/>
                <a:gd name="T5" fmla="*/ 1409 h 1614"/>
                <a:gd name="T6" fmla="*/ 557 w 1021"/>
                <a:gd name="T7" fmla="*/ 1539 h 1614"/>
                <a:gd name="T8" fmla="*/ 352 w 1021"/>
                <a:gd name="T9" fmla="*/ 1595 h 1614"/>
                <a:gd name="T10" fmla="*/ 148 w 1021"/>
                <a:gd name="T11" fmla="*/ 1520 h 1614"/>
                <a:gd name="T12" fmla="*/ 111 w 1021"/>
                <a:gd name="T13" fmla="*/ 1335 h 1614"/>
                <a:gd name="T14" fmla="*/ 18 w 1021"/>
                <a:gd name="T15" fmla="*/ 1075 h 1614"/>
                <a:gd name="T16" fmla="*/ 37 w 1021"/>
                <a:gd name="T17" fmla="*/ 983 h 1614"/>
                <a:gd name="T18" fmla="*/ 186 w 1021"/>
                <a:gd name="T19" fmla="*/ 686 h 1614"/>
                <a:gd name="T20" fmla="*/ 186 w 1021"/>
                <a:gd name="T21" fmla="*/ 556 h 1614"/>
                <a:gd name="T22" fmla="*/ 92 w 1021"/>
                <a:gd name="T23" fmla="*/ 352 h 1614"/>
                <a:gd name="T24" fmla="*/ 111 w 1021"/>
                <a:gd name="T25" fmla="*/ 129 h 1614"/>
                <a:gd name="T26" fmla="*/ 315 w 1021"/>
                <a:gd name="T27" fmla="*/ 18 h 1614"/>
                <a:gd name="T28" fmla="*/ 686 w 1021"/>
                <a:gd name="T29" fmla="*/ 36 h 1614"/>
                <a:gd name="T30" fmla="*/ 909 w 1021"/>
                <a:gd name="T31" fmla="*/ 74 h 1614"/>
                <a:gd name="T32" fmla="*/ 928 w 1021"/>
                <a:gd name="T33" fmla="*/ 74 h 1614"/>
                <a:gd name="T34" fmla="*/ 928 w 1021"/>
                <a:gd name="T35" fmla="*/ 407 h 1614"/>
                <a:gd name="T36" fmla="*/ 983 w 1021"/>
                <a:gd name="T37" fmla="*/ 667 h 1614"/>
                <a:gd name="T38" fmla="*/ 983 w 1021"/>
                <a:gd name="T39" fmla="*/ 1094 h 1614"/>
                <a:gd name="T40" fmla="*/ 1020 w 1021"/>
                <a:gd name="T41" fmla="*/ 1335 h 16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21" h="1614">
                  <a:moveTo>
                    <a:pt x="1020" y="1335"/>
                  </a:moveTo>
                  <a:lnTo>
                    <a:pt x="1020" y="1335"/>
                  </a:lnTo>
                  <a:cubicBezTo>
                    <a:pt x="1020" y="1335"/>
                    <a:pt x="983" y="1335"/>
                    <a:pt x="834" y="1409"/>
                  </a:cubicBezTo>
                  <a:cubicBezTo>
                    <a:pt x="668" y="1484"/>
                    <a:pt x="612" y="1484"/>
                    <a:pt x="557" y="1539"/>
                  </a:cubicBezTo>
                  <a:cubicBezTo>
                    <a:pt x="482" y="1595"/>
                    <a:pt x="445" y="1613"/>
                    <a:pt x="352" y="1595"/>
                  </a:cubicBezTo>
                  <a:cubicBezTo>
                    <a:pt x="278" y="1576"/>
                    <a:pt x="148" y="1520"/>
                    <a:pt x="148" y="1520"/>
                  </a:cubicBezTo>
                  <a:cubicBezTo>
                    <a:pt x="148" y="1520"/>
                    <a:pt x="148" y="1409"/>
                    <a:pt x="111" y="1335"/>
                  </a:cubicBezTo>
                  <a:cubicBezTo>
                    <a:pt x="92" y="1261"/>
                    <a:pt x="18" y="1075"/>
                    <a:pt x="18" y="1075"/>
                  </a:cubicBezTo>
                  <a:cubicBezTo>
                    <a:pt x="18" y="1075"/>
                    <a:pt x="0" y="1019"/>
                    <a:pt x="37" y="983"/>
                  </a:cubicBezTo>
                  <a:cubicBezTo>
                    <a:pt x="74" y="927"/>
                    <a:pt x="186" y="686"/>
                    <a:pt x="186" y="686"/>
                  </a:cubicBezTo>
                  <a:cubicBezTo>
                    <a:pt x="186" y="686"/>
                    <a:pt x="222" y="612"/>
                    <a:pt x="186" y="556"/>
                  </a:cubicBezTo>
                  <a:cubicBezTo>
                    <a:pt x="167" y="500"/>
                    <a:pt x="92" y="352"/>
                    <a:pt x="92" y="352"/>
                  </a:cubicBezTo>
                  <a:cubicBezTo>
                    <a:pt x="92" y="352"/>
                    <a:pt x="74" y="185"/>
                    <a:pt x="111" y="129"/>
                  </a:cubicBezTo>
                  <a:cubicBezTo>
                    <a:pt x="148" y="92"/>
                    <a:pt x="186" y="18"/>
                    <a:pt x="315" y="18"/>
                  </a:cubicBezTo>
                  <a:cubicBezTo>
                    <a:pt x="445" y="18"/>
                    <a:pt x="593" y="0"/>
                    <a:pt x="686" y="36"/>
                  </a:cubicBezTo>
                  <a:cubicBezTo>
                    <a:pt x="779" y="55"/>
                    <a:pt x="872" y="74"/>
                    <a:pt x="909" y="74"/>
                  </a:cubicBezTo>
                  <a:cubicBezTo>
                    <a:pt x="909" y="74"/>
                    <a:pt x="928" y="55"/>
                    <a:pt x="928" y="74"/>
                  </a:cubicBezTo>
                  <a:cubicBezTo>
                    <a:pt x="928" y="111"/>
                    <a:pt x="928" y="352"/>
                    <a:pt x="928" y="407"/>
                  </a:cubicBezTo>
                  <a:cubicBezTo>
                    <a:pt x="946" y="463"/>
                    <a:pt x="983" y="630"/>
                    <a:pt x="983" y="667"/>
                  </a:cubicBezTo>
                  <a:cubicBezTo>
                    <a:pt x="983" y="704"/>
                    <a:pt x="983" y="1019"/>
                    <a:pt x="983" y="1094"/>
                  </a:cubicBezTo>
                  <a:cubicBezTo>
                    <a:pt x="964" y="1168"/>
                    <a:pt x="964" y="1242"/>
                    <a:pt x="1020" y="1335"/>
                  </a:cubicBezTo>
                </a:path>
              </a:pathLst>
            </a:custGeom>
            <a:grpFill/>
            <a:ln w="9525" cap="flat">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47" name="Freeform 17"/>
            <p:cNvSpPr>
              <a:spLocks noChangeArrowheads="1"/>
            </p:cNvSpPr>
            <p:nvPr/>
          </p:nvSpPr>
          <p:spPr bwMode="auto">
            <a:xfrm>
              <a:off x="2898775" y="2049463"/>
              <a:ext cx="1355725" cy="1062037"/>
            </a:xfrm>
            <a:custGeom>
              <a:avLst/>
              <a:gdLst>
                <a:gd name="T0" fmla="*/ 3562 w 3767"/>
                <a:gd name="T1" fmla="*/ 204 h 2951"/>
                <a:gd name="T2" fmla="*/ 3562 w 3767"/>
                <a:gd name="T3" fmla="*/ 204 h 2951"/>
                <a:gd name="T4" fmla="*/ 3617 w 3767"/>
                <a:gd name="T5" fmla="*/ 371 h 2951"/>
                <a:gd name="T6" fmla="*/ 3636 w 3767"/>
                <a:gd name="T7" fmla="*/ 613 h 2951"/>
                <a:gd name="T8" fmla="*/ 3747 w 3767"/>
                <a:gd name="T9" fmla="*/ 816 h 2951"/>
                <a:gd name="T10" fmla="*/ 3710 w 3767"/>
                <a:gd name="T11" fmla="*/ 1151 h 2951"/>
                <a:gd name="T12" fmla="*/ 3710 w 3767"/>
                <a:gd name="T13" fmla="*/ 1596 h 2951"/>
                <a:gd name="T14" fmla="*/ 3432 w 3767"/>
                <a:gd name="T15" fmla="*/ 1929 h 2951"/>
                <a:gd name="T16" fmla="*/ 3246 w 3767"/>
                <a:gd name="T17" fmla="*/ 2264 h 2951"/>
                <a:gd name="T18" fmla="*/ 2987 w 3767"/>
                <a:gd name="T19" fmla="*/ 2616 h 2951"/>
                <a:gd name="T20" fmla="*/ 2746 w 3767"/>
                <a:gd name="T21" fmla="*/ 2653 h 2951"/>
                <a:gd name="T22" fmla="*/ 2393 w 3767"/>
                <a:gd name="T23" fmla="*/ 2653 h 2951"/>
                <a:gd name="T24" fmla="*/ 2207 w 3767"/>
                <a:gd name="T25" fmla="*/ 2783 h 2951"/>
                <a:gd name="T26" fmla="*/ 1614 w 3767"/>
                <a:gd name="T27" fmla="*/ 2635 h 2951"/>
                <a:gd name="T28" fmla="*/ 1262 w 3767"/>
                <a:gd name="T29" fmla="*/ 2523 h 2951"/>
                <a:gd name="T30" fmla="*/ 965 w 3767"/>
                <a:gd name="T31" fmla="*/ 2709 h 2951"/>
                <a:gd name="T32" fmla="*/ 798 w 3767"/>
                <a:gd name="T33" fmla="*/ 2950 h 2951"/>
                <a:gd name="T34" fmla="*/ 687 w 3767"/>
                <a:gd name="T35" fmla="*/ 2876 h 2951"/>
                <a:gd name="T36" fmla="*/ 612 w 3767"/>
                <a:gd name="T37" fmla="*/ 2913 h 2951"/>
                <a:gd name="T38" fmla="*/ 464 w 3767"/>
                <a:gd name="T39" fmla="*/ 2801 h 2951"/>
                <a:gd name="T40" fmla="*/ 278 w 3767"/>
                <a:gd name="T41" fmla="*/ 2690 h 2951"/>
                <a:gd name="T42" fmla="*/ 204 w 3767"/>
                <a:gd name="T43" fmla="*/ 2560 h 2951"/>
                <a:gd name="T44" fmla="*/ 93 w 3767"/>
                <a:gd name="T45" fmla="*/ 2468 h 2951"/>
                <a:gd name="T46" fmla="*/ 0 w 3767"/>
                <a:gd name="T47" fmla="*/ 2264 h 2951"/>
                <a:gd name="T48" fmla="*/ 37 w 3767"/>
                <a:gd name="T49" fmla="*/ 2226 h 2951"/>
                <a:gd name="T50" fmla="*/ 297 w 3767"/>
                <a:gd name="T51" fmla="*/ 2134 h 2951"/>
                <a:gd name="T52" fmla="*/ 575 w 3767"/>
                <a:gd name="T53" fmla="*/ 2097 h 2951"/>
                <a:gd name="T54" fmla="*/ 817 w 3767"/>
                <a:gd name="T55" fmla="*/ 2078 h 2951"/>
                <a:gd name="T56" fmla="*/ 891 w 3767"/>
                <a:gd name="T57" fmla="*/ 1985 h 2951"/>
                <a:gd name="T58" fmla="*/ 965 w 3767"/>
                <a:gd name="T59" fmla="*/ 1707 h 2951"/>
                <a:gd name="T60" fmla="*/ 1002 w 3767"/>
                <a:gd name="T61" fmla="*/ 1447 h 2951"/>
                <a:gd name="T62" fmla="*/ 1020 w 3767"/>
                <a:gd name="T63" fmla="*/ 1169 h 2951"/>
                <a:gd name="T64" fmla="*/ 1299 w 3767"/>
                <a:gd name="T65" fmla="*/ 1095 h 2951"/>
                <a:gd name="T66" fmla="*/ 2764 w 3767"/>
                <a:gd name="T67" fmla="*/ 0 h 2951"/>
                <a:gd name="T68" fmla="*/ 2913 w 3767"/>
                <a:gd name="T69" fmla="*/ 19 h 2951"/>
                <a:gd name="T70" fmla="*/ 3154 w 3767"/>
                <a:gd name="T71" fmla="*/ 38 h 2951"/>
                <a:gd name="T72" fmla="*/ 3284 w 3767"/>
                <a:gd name="T73" fmla="*/ 204 h 2951"/>
                <a:gd name="T74" fmla="*/ 3562 w 3767"/>
                <a:gd name="T75" fmla="*/ 204 h 29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767" h="2951">
                  <a:moveTo>
                    <a:pt x="3562" y="204"/>
                  </a:moveTo>
                  <a:lnTo>
                    <a:pt x="3562" y="204"/>
                  </a:lnTo>
                  <a:cubicBezTo>
                    <a:pt x="3562" y="204"/>
                    <a:pt x="3617" y="260"/>
                    <a:pt x="3617" y="371"/>
                  </a:cubicBezTo>
                  <a:cubicBezTo>
                    <a:pt x="3617" y="483"/>
                    <a:pt x="3599" y="539"/>
                    <a:pt x="3636" y="613"/>
                  </a:cubicBezTo>
                  <a:cubicBezTo>
                    <a:pt x="3655" y="687"/>
                    <a:pt x="3729" y="705"/>
                    <a:pt x="3747" y="816"/>
                  </a:cubicBezTo>
                  <a:cubicBezTo>
                    <a:pt x="3766" y="928"/>
                    <a:pt x="3747" y="1021"/>
                    <a:pt x="3710" y="1151"/>
                  </a:cubicBezTo>
                  <a:cubicBezTo>
                    <a:pt x="3691" y="1262"/>
                    <a:pt x="3747" y="1503"/>
                    <a:pt x="3710" y="1596"/>
                  </a:cubicBezTo>
                  <a:cubicBezTo>
                    <a:pt x="3673" y="1688"/>
                    <a:pt x="3562" y="1837"/>
                    <a:pt x="3432" y="1929"/>
                  </a:cubicBezTo>
                  <a:cubicBezTo>
                    <a:pt x="3320" y="2041"/>
                    <a:pt x="3246" y="2226"/>
                    <a:pt x="3246" y="2264"/>
                  </a:cubicBezTo>
                  <a:cubicBezTo>
                    <a:pt x="3246" y="2300"/>
                    <a:pt x="3079" y="2579"/>
                    <a:pt x="2987" y="2616"/>
                  </a:cubicBezTo>
                  <a:cubicBezTo>
                    <a:pt x="2913" y="2653"/>
                    <a:pt x="2857" y="2671"/>
                    <a:pt x="2746" y="2653"/>
                  </a:cubicBezTo>
                  <a:cubicBezTo>
                    <a:pt x="2634" y="2653"/>
                    <a:pt x="2504" y="2560"/>
                    <a:pt x="2393" y="2653"/>
                  </a:cubicBezTo>
                  <a:cubicBezTo>
                    <a:pt x="2282" y="2746"/>
                    <a:pt x="2375" y="2839"/>
                    <a:pt x="2207" y="2783"/>
                  </a:cubicBezTo>
                  <a:cubicBezTo>
                    <a:pt x="2022" y="2727"/>
                    <a:pt x="1818" y="2579"/>
                    <a:pt x="1614" y="2635"/>
                  </a:cubicBezTo>
                  <a:cubicBezTo>
                    <a:pt x="1410" y="2671"/>
                    <a:pt x="1429" y="2505"/>
                    <a:pt x="1262" y="2523"/>
                  </a:cubicBezTo>
                  <a:cubicBezTo>
                    <a:pt x="1076" y="2560"/>
                    <a:pt x="1094" y="2597"/>
                    <a:pt x="965" y="2709"/>
                  </a:cubicBezTo>
                  <a:cubicBezTo>
                    <a:pt x="835" y="2839"/>
                    <a:pt x="798" y="2950"/>
                    <a:pt x="798" y="2950"/>
                  </a:cubicBezTo>
                  <a:cubicBezTo>
                    <a:pt x="798" y="2950"/>
                    <a:pt x="723" y="2876"/>
                    <a:pt x="687" y="2876"/>
                  </a:cubicBezTo>
                  <a:cubicBezTo>
                    <a:pt x="631" y="2876"/>
                    <a:pt x="612" y="2913"/>
                    <a:pt x="612" y="2913"/>
                  </a:cubicBezTo>
                  <a:cubicBezTo>
                    <a:pt x="612" y="2913"/>
                    <a:pt x="538" y="2820"/>
                    <a:pt x="464" y="2801"/>
                  </a:cubicBezTo>
                  <a:cubicBezTo>
                    <a:pt x="408" y="2783"/>
                    <a:pt x="334" y="2746"/>
                    <a:pt x="278" y="2690"/>
                  </a:cubicBezTo>
                  <a:cubicBezTo>
                    <a:pt x="241" y="2653"/>
                    <a:pt x="223" y="2579"/>
                    <a:pt x="204" y="2560"/>
                  </a:cubicBezTo>
                  <a:cubicBezTo>
                    <a:pt x="167" y="2560"/>
                    <a:pt x="130" y="2523"/>
                    <a:pt x="93" y="2468"/>
                  </a:cubicBezTo>
                  <a:cubicBezTo>
                    <a:pt x="56" y="2412"/>
                    <a:pt x="0" y="2264"/>
                    <a:pt x="0" y="2264"/>
                  </a:cubicBezTo>
                  <a:cubicBezTo>
                    <a:pt x="0" y="2264"/>
                    <a:pt x="19" y="2226"/>
                    <a:pt x="37" y="2226"/>
                  </a:cubicBezTo>
                  <a:cubicBezTo>
                    <a:pt x="75" y="2226"/>
                    <a:pt x="260" y="2152"/>
                    <a:pt x="297" y="2134"/>
                  </a:cubicBezTo>
                  <a:cubicBezTo>
                    <a:pt x="334" y="2097"/>
                    <a:pt x="446" y="2115"/>
                    <a:pt x="575" y="2097"/>
                  </a:cubicBezTo>
                  <a:cubicBezTo>
                    <a:pt x="687" y="2078"/>
                    <a:pt x="817" y="2078"/>
                    <a:pt x="817" y="2078"/>
                  </a:cubicBezTo>
                  <a:cubicBezTo>
                    <a:pt x="817" y="2078"/>
                    <a:pt x="872" y="2097"/>
                    <a:pt x="891" y="1985"/>
                  </a:cubicBezTo>
                  <a:cubicBezTo>
                    <a:pt x="891" y="1985"/>
                    <a:pt x="946" y="1763"/>
                    <a:pt x="965" y="1707"/>
                  </a:cubicBezTo>
                  <a:cubicBezTo>
                    <a:pt x="983" y="1670"/>
                    <a:pt x="1002" y="1447"/>
                    <a:pt x="1002" y="1447"/>
                  </a:cubicBezTo>
                  <a:cubicBezTo>
                    <a:pt x="1020" y="1169"/>
                    <a:pt x="1020" y="1169"/>
                    <a:pt x="1020" y="1169"/>
                  </a:cubicBezTo>
                  <a:cubicBezTo>
                    <a:pt x="1299" y="1095"/>
                    <a:pt x="1299" y="1095"/>
                    <a:pt x="1299" y="1095"/>
                  </a:cubicBezTo>
                  <a:cubicBezTo>
                    <a:pt x="2764" y="0"/>
                    <a:pt x="2764" y="0"/>
                    <a:pt x="2764" y="0"/>
                  </a:cubicBezTo>
                  <a:cubicBezTo>
                    <a:pt x="2764" y="0"/>
                    <a:pt x="2838" y="19"/>
                    <a:pt x="2913" y="19"/>
                  </a:cubicBezTo>
                  <a:cubicBezTo>
                    <a:pt x="2987" y="0"/>
                    <a:pt x="3117" y="19"/>
                    <a:pt x="3154" y="38"/>
                  </a:cubicBezTo>
                  <a:cubicBezTo>
                    <a:pt x="3191" y="56"/>
                    <a:pt x="3246" y="130"/>
                    <a:pt x="3284" y="204"/>
                  </a:cubicBezTo>
                  <a:cubicBezTo>
                    <a:pt x="3339" y="297"/>
                    <a:pt x="3432" y="260"/>
                    <a:pt x="3562" y="204"/>
                  </a:cubicBezTo>
                </a:path>
              </a:pathLst>
            </a:custGeom>
            <a:grpFill/>
            <a:ln w="9525" cap="flat">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48" name="Freeform 18"/>
            <p:cNvSpPr>
              <a:spLocks noChangeArrowheads="1"/>
            </p:cNvSpPr>
            <p:nvPr/>
          </p:nvSpPr>
          <p:spPr bwMode="auto">
            <a:xfrm>
              <a:off x="4068763" y="2070100"/>
              <a:ext cx="881062" cy="1430338"/>
            </a:xfrm>
            <a:custGeom>
              <a:avLst/>
              <a:gdLst>
                <a:gd name="T0" fmla="*/ 2430 w 2449"/>
                <a:gd name="T1" fmla="*/ 890 h 3971"/>
                <a:gd name="T2" fmla="*/ 2430 w 2449"/>
                <a:gd name="T3" fmla="*/ 890 h 3971"/>
                <a:gd name="T4" fmla="*/ 2448 w 2449"/>
                <a:gd name="T5" fmla="*/ 1929 h 3971"/>
                <a:gd name="T6" fmla="*/ 2244 w 2449"/>
                <a:gd name="T7" fmla="*/ 2096 h 3971"/>
                <a:gd name="T8" fmla="*/ 2114 w 2449"/>
                <a:gd name="T9" fmla="*/ 2467 h 3971"/>
                <a:gd name="T10" fmla="*/ 2170 w 2449"/>
                <a:gd name="T11" fmla="*/ 2783 h 3971"/>
                <a:gd name="T12" fmla="*/ 2244 w 2449"/>
                <a:gd name="T13" fmla="*/ 3080 h 3971"/>
                <a:gd name="T14" fmla="*/ 2022 w 2449"/>
                <a:gd name="T15" fmla="*/ 3116 h 3971"/>
                <a:gd name="T16" fmla="*/ 1725 w 2449"/>
                <a:gd name="T17" fmla="*/ 3487 h 3971"/>
                <a:gd name="T18" fmla="*/ 1391 w 2449"/>
                <a:gd name="T19" fmla="*/ 3636 h 3971"/>
                <a:gd name="T20" fmla="*/ 1280 w 2449"/>
                <a:gd name="T21" fmla="*/ 3692 h 3971"/>
                <a:gd name="T22" fmla="*/ 1002 w 2449"/>
                <a:gd name="T23" fmla="*/ 3877 h 3971"/>
                <a:gd name="T24" fmla="*/ 539 w 2449"/>
                <a:gd name="T25" fmla="*/ 3970 h 3971"/>
                <a:gd name="T26" fmla="*/ 464 w 2449"/>
                <a:gd name="T27" fmla="*/ 3803 h 3971"/>
                <a:gd name="T28" fmla="*/ 353 w 2449"/>
                <a:gd name="T29" fmla="*/ 3636 h 3971"/>
                <a:gd name="T30" fmla="*/ 130 w 2449"/>
                <a:gd name="T31" fmla="*/ 3525 h 3971"/>
                <a:gd name="T32" fmla="*/ 204 w 2449"/>
                <a:gd name="T33" fmla="*/ 3357 h 3971"/>
                <a:gd name="T34" fmla="*/ 409 w 2449"/>
                <a:gd name="T35" fmla="*/ 3098 h 3971"/>
                <a:gd name="T36" fmla="*/ 353 w 2449"/>
                <a:gd name="T37" fmla="*/ 2894 h 3971"/>
                <a:gd name="T38" fmla="*/ 353 w 2449"/>
                <a:gd name="T39" fmla="*/ 2745 h 3971"/>
                <a:gd name="T40" fmla="*/ 168 w 2449"/>
                <a:gd name="T41" fmla="*/ 2560 h 3971"/>
                <a:gd name="T42" fmla="*/ 0 w 2449"/>
                <a:gd name="T43" fmla="*/ 2208 h 3971"/>
                <a:gd name="T44" fmla="*/ 93 w 2449"/>
                <a:gd name="T45" fmla="*/ 1985 h 3971"/>
                <a:gd name="T46" fmla="*/ 279 w 2449"/>
                <a:gd name="T47" fmla="*/ 1799 h 3971"/>
                <a:gd name="T48" fmla="*/ 464 w 2449"/>
                <a:gd name="T49" fmla="*/ 1540 h 3971"/>
                <a:gd name="T50" fmla="*/ 464 w 2449"/>
                <a:gd name="T51" fmla="*/ 1206 h 3971"/>
                <a:gd name="T52" fmla="*/ 501 w 2449"/>
                <a:gd name="T53" fmla="*/ 983 h 3971"/>
                <a:gd name="T54" fmla="*/ 464 w 2449"/>
                <a:gd name="T55" fmla="*/ 668 h 3971"/>
                <a:gd name="T56" fmla="*/ 353 w 2449"/>
                <a:gd name="T57" fmla="*/ 483 h 3971"/>
                <a:gd name="T58" fmla="*/ 316 w 2449"/>
                <a:gd name="T59" fmla="*/ 148 h 3971"/>
                <a:gd name="T60" fmla="*/ 501 w 2449"/>
                <a:gd name="T61" fmla="*/ 18 h 3971"/>
                <a:gd name="T62" fmla="*/ 650 w 2449"/>
                <a:gd name="T63" fmla="*/ 37 h 3971"/>
                <a:gd name="T64" fmla="*/ 2430 w 2449"/>
                <a:gd name="T65" fmla="*/ 890 h 39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449" h="3971">
                  <a:moveTo>
                    <a:pt x="2430" y="890"/>
                  </a:moveTo>
                  <a:lnTo>
                    <a:pt x="2430" y="890"/>
                  </a:lnTo>
                  <a:cubicBezTo>
                    <a:pt x="2448" y="1929"/>
                    <a:pt x="2448" y="1929"/>
                    <a:pt x="2448" y="1929"/>
                  </a:cubicBezTo>
                  <a:cubicBezTo>
                    <a:pt x="2448" y="1929"/>
                    <a:pt x="2319" y="1948"/>
                    <a:pt x="2244" y="2096"/>
                  </a:cubicBezTo>
                  <a:cubicBezTo>
                    <a:pt x="2170" y="2226"/>
                    <a:pt x="2096" y="2338"/>
                    <a:pt x="2114" y="2467"/>
                  </a:cubicBezTo>
                  <a:cubicBezTo>
                    <a:pt x="2133" y="2579"/>
                    <a:pt x="2096" y="2634"/>
                    <a:pt x="2170" y="2783"/>
                  </a:cubicBezTo>
                  <a:cubicBezTo>
                    <a:pt x="2244" y="2931"/>
                    <a:pt x="2319" y="3042"/>
                    <a:pt x="2244" y="3080"/>
                  </a:cubicBezTo>
                  <a:cubicBezTo>
                    <a:pt x="2170" y="3135"/>
                    <a:pt x="2077" y="3061"/>
                    <a:pt x="2022" y="3116"/>
                  </a:cubicBezTo>
                  <a:cubicBezTo>
                    <a:pt x="1966" y="3191"/>
                    <a:pt x="1873" y="3376"/>
                    <a:pt x="1725" y="3487"/>
                  </a:cubicBezTo>
                  <a:cubicBezTo>
                    <a:pt x="1577" y="3599"/>
                    <a:pt x="1483" y="3636"/>
                    <a:pt x="1391" y="3636"/>
                  </a:cubicBezTo>
                  <a:cubicBezTo>
                    <a:pt x="1317" y="3654"/>
                    <a:pt x="1298" y="3636"/>
                    <a:pt x="1280" y="3692"/>
                  </a:cubicBezTo>
                  <a:cubicBezTo>
                    <a:pt x="1261" y="3766"/>
                    <a:pt x="1112" y="3840"/>
                    <a:pt x="1002" y="3877"/>
                  </a:cubicBezTo>
                  <a:cubicBezTo>
                    <a:pt x="872" y="3933"/>
                    <a:pt x="539" y="3970"/>
                    <a:pt x="539" y="3970"/>
                  </a:cubicBezTo>
                  <a:cubicBezTo>
                    <a:pt x="539" y="3970"/>
                    <a:pt x="483" y="3858"/>
                    <a:pt x="464" y="3803"/>
                  </a:cubicBezTo>
                  <a:cubicBezTo>
                    <a:pt x="445" y="3766"/>
                    <a:pt x="427" y="3673"/>
                    <a:pt x="353" y="3636"/>
                  </a:cubicBezTo>
                  <a:cubicBezTo>
                    <a:pt x="260" y="3599"/>
                    <a:pt x="149" y="3562"/>
                    <a:pt x="130" y="3525"/>
                  </a:cubicBezTo>
                  <a:cubicBezTo>
                    <a:pt x="93" y="3487"/>
                    <a:pt x="56" y="3395"/>
                    <a:pt x="204" y="3357"/>
                  </a:cubicBezTo>
                  <a:cubicBezTo>
                    <a:pt x="371" y="3321"/>
                    <a:pt x="445" y="3191"/>
                    <a:pt x="409" y="3098"/>
                  </a:cubicBezTo>
                  <a:cubicBezTo>
                    <a:pt x="371" y="3005"/>
                    <a:pt x="334" y="2931"/>
                    <a:pt x="353" y="2894"/>
                  </a:cubicBezTo>
                  <a:cubicBezTo>
                    <a:pt x="371" y="2875"/>
                    <a:pt x="445" y="2801"/>
                    <a:pt x="353" y="2745"/>
                  </a:cubicBezTo>
                  <a:cubicBezTo>
                    <a:pt x="279" y="2709"/>
                    <a:pt x="223" y="2653"/>
                    <a:pt x="168" y="2560"/>
                  </a:cubicBezTo>
                  <a:cubicBezTo>
                    <a:pt x="130" y="2467"/>
                    <a:pt x="0" y="2208"/>
                    <a:pt x="0" y="2208"/>
                  </a:cubicBezTo>
                  <a:cubicBezTo>
                    <a:pt x="0" y="2208"/>
                    <a:pt x="56" y="2041"/>
                    <a:pt x="93" y="1985"/>
                  </a:cubicBezTo>
                  <a:cubicBezTo>
                    <a:pt x="130" y="1948"/>
                    <a:pt x="186" y="1855"/>
                    <a:pt x="279" y="1799"/>
                  </a:cubicBezTo>
                  <a:cubicBezTo>
                    <a:pt x="353" y="1744"/>
                    <a:pt x="445" y="1596"/>
                    <a:pt x="464" y="1540"/>
                  </a:cubicBezTo>
                  <a:cubicBezTo>
                    <a:pt x="483" y="1484"/>
                    <a:pt x="464" y="1206"/>
                    <a:pt x="464" y="1206"/>
                  </a:cubicBezTo>
                  <a:cubicBezTo>
                    <a:pt x="464" y="1206"/>
                    <a:pt x="483" y="1002"/>
                    <a:pt x="501" y="983"/>
                  </a:cubicBezTo>
                  <a:cubicBezTo>
                    <a:pt x="501" y="965"/>
                    <a:pt x="520" y="760"/>
                    <a:pt x="464" y="668"/>
                  </a:cubicBezTo>
                  <a:cubicBezTo>
                    <a:pt x="409" y="575"/>
                    <a:pt x="371" y="557"/>
                    <a:pt x="353" y="483"/>
                  </a:cubicBezTo>
                  <a:cubicBezTo>
                    <a:pt x="353" y="483"/>
                    <a:pt x="390" y="204"/>
                    <a:pt x="316" y="148"/>
                  </a:cubicBezTo>
                  <a:cubicBezTo>
                    <a:pt x="316" y="148"/>
                    <a:pt x="464" y="37"/>
                    <a:pt x="501" y="18"/>
                  </a:cubicBezTo>
                  <a:cubicBezTo>
                    <a:pt x="539" y="18"/>
                    <a:pt x="575" y="0"/>
                    <a:pt x="650" y="37"/>
                  </a:cubicBezTo>
                  <a:cubicBezTo>
                    <a:pt x="705" y="74"/>
                    <a:pt x="2319" y="872"/>
                    <a:pt x="2430" y="890"/>
                  </a:cubicBezTo>
                </a:path>
              </a:pathLst>
            </a:custGeom>
            <a:grpFill/>
            <a:ln w="9525" cap="flat">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49" name="Freeform 19"/>
            <p:cNvSpPr>
              <a:spLocks noChangeArrowheads="1"/>
            </p:cNvSpPr>
            <p:nvPr/>
          </p:nvSpPr>
          <p:spPr bwMode="auto">
            <a:xfrm>
              <a:off x="3113088" y="2957513"/>
              <a:ext cx="1008062" cy="841375"/>
            </a:xfrm>
            <a:custGeom>
              <a:avLst/>
              <a:gdLst>
                <a:gd name="T0" fmla="*/ 1428 w 2802"/>
                <a:gd name="T1" fmla="*/ 2226 h 2339"/>
                <a:gd name="T2" fmla="*/ 1428 w 2802"/>
                <a:gd name="T3" fmla="*/ 2226 h 2339"/>
                <a:gd name="T4" fmla="*/ 1484 w 2802"/>
                <a:gd name="T5" fmla="*/ 2133 h 2339"/>
                <a:gd name="T6" fmla="*/ 1558 w 2802"/>
                <a:gd name="T7" fmla="*/ 1892 h 2339"/>
                <a:gd name="T8" fmla="*/ 1818 w 2802"/>
                <a:gd name="T9" fmla="*/ 1688 h 2339"/>
                <a:gd name="T10" fmla="*/ 2189 w 2802"/>
                <a:gd name="T11" fmla="*/ 1651 h 2339"/>
                <a:gd name="T12" fmla="*/ 2485 w 2802"/>
                <a:gd name="T13" fmla="*/ 1076 h 2339"/>
                <a:gd name="T14" fmla="*/ 2541 w 2802"/>
                <a:gd name="T15" fmla="*/ 946 h 2339"/>
                <a:gd name="T16" fmla="*/ 2652 w 2802"/>
                <a:gd name="T17" fmla="*/ 742 h 2339"/>
                <a:gd name="T18" fmla="*/ 2652 w 2802"/>
                <a:gd name="T19" fmla="*/ 649 h 2339"/>
                <a:gd name="T20" fmla="*/ 2801 w 2802"/>
                <a:gd name="T21" fmla="*/ 445 h 2339"/>
                <a:gd name="T22" fmla="*/ 2782 w 2802"/>
                <a:gd name="T23" fmla="*/ 297 h 2339"/>
                <a:gd name="T24" fmla="*/ 2467 w 2802"/>
                <a:gd name="T25" fmla="*/ 19 h 2339"/>
                <a:gd name="T26" fmla="*/ 2355 w 2802"/>
                <a:gd name="T27" fmla="*/ 112 h 2339"/>
                <a:gd name="T28" fmla="*/ 2078 w 2802"/>
                <a:gd name="T29" fmla="*/ 112 h 2339"/>
                <a:gd name="T30" fmla="*/ 1873 w 2802"/>
                <a:gd name="T31" fmla="*/ 93 h 2339"/>
                <a:gd name="T32" fmla="*/ 1725 w 2802"/>
                <a:gd name="T33" fmla="*/ 242 h 2339"/>
                <a:gd name="T34" fmla="*/ 1539 w 2802"/>
                <a:gd name="T35" fmla="*/ 242 h 2339"/>
                <a:gd name="T36" fmla="*/ 1131 w 2802"/>
                <a:gd name="T37" fmla="*/ 93 h 2339"/>
                <a:gd name="T38" fmla="*/ 927 w 2802"/>
                <a:gd name="T39" fmla="*/ 112 h 2339"/>
                <a:gd name="T40" fmla="*/ 760 w 2802"/>
                <a:gd name="T41" fmla="*/ 19 h 2339"/>
                <a:gd name="T42" fmla="*/ 556 w 2802"/>
                <a:gd name="T43" fmla="*/ 19 h 2339"/>
                <a:gd name="T44" fmla="*/ 408 w 2802"/>
                <a:gd name="T45" fmla="*/ 148 h 2339"/>
                <a:gd name="T46" fmla="*/ 204 w 2802"/>
                <a:gd name="T47" fmla="*/ 427 h 2339"/>
                <a:gd name="T48" fmla="*/ 241 w 2802"/>
                <a:gd name="T49" fmla="*/ 613 h 2339"/>
                <a:gd name="T50" fmla="*/ 278 w 2802"/>
                <a:gd name="T51" fmla="*/ 687 h 2339"/>
                <a:gd name="T52" fmla="*/ 129 w 2802"/>
                <a:gd name="T53" fmla="*/ 1058 h 2339"/>
                <a:gd name="T54" fmla="*/ 74 w 2802"/>
                <a:gd name="T55" fmla="*/ 1225 h 2339"/>
                <a:gd name="T56" fmla="*/ 18 w 2802"/>
                <a:gd name="T57" fmla="*/ 1429 h 2339"/>
                <a:gd name="T58" fmla="*/ 18 w 2802"/>
                <a:gd name="T59" fmla="*/ 1855 h 2339"/>
                <a:gd name="T60" fmla="*/ 278 w 2802"/>
                <a:gd name="T61" fmla="*/ 1818 h 2339"/>
                <a:gd name="T62" fmla="*/ 482 w 2802"/>
                <a:gd name="T63" fmla="*/ 1892 h 2339"/>
                <a:gd name="T64" fmla="*/ 594 w 2802"/>
                <a:gd name="T65" fmla="*/ 2003 h 2339"/>
                <a:gd name="T66" fmla="*/ 630 w 2802"/>
                <a:gd name="T67" fmla="*/ 2097 h 2339"/>
                <a:gd name="T68" fmla="*/ 723 w 2802"/>
                <a:gd name="T69" fmla="*/ 2097 h 2339"/>
                <a:gd name="T70" fmla="*/ 760 w 2802"/>
                <a:gd name="T71" fmla="*/ 2226 h 2339"/>
                <a:gd name="T72" fmla="*/ 927 w 2802"/>
                <a:gd name="T73" fmla="*/ 2300 h 2339"/>
                <a:gd name="T74" fmla="*/ 1057 w 2802"/>
                <a:gd name="T75" fmla="*/ 2319 h 2339"/>
                <a:gd name="T76" fmla="*/ 1094 w 2802"/>
                <a:gd name="T77" fmla="*/ 2282 h 2339"/>
                <a:gd name="T78" fmla="*/ 1317 w 2802"/>
                <a:gd name="T79" fmla="*/ 2263 h 2339"/>
                <a:gd name="T80" fmla="*/ 1428 w 2802"/>
                <a:gd name="T81" fmla="*/ 2226 h 2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802" h="2339">
                  <a:moveTo>
                    <a:pt x="1428" y="2226"/>
                  </a:moveTo>
                  <a:lnTo>
                    <a:pt x="1428" y="2226"/>
                  </a:lnTo>
                  <a:cubicBezTo>
                    <a:pt x="1428" y="2226"/>
                    <a:pt x="1428" y="2226"/>
                    <a:pt x="1484" y="2133"/>
                  </a:cubicBezTo>
                  <a:cubicBezTo>
                    <a:pt x="1558" y="2022"/>
                    <a:pt x="1539" y="1985"/>
                    <a:pt x="1558" y="1892"/>
                  </a:cubicBezTo>
                  <a:cubicBezTo>
                    <a:pt x="1595" y="1818"/>
                    <a:pt x="1651" y="1670"/>
                    <a:pt x="1818" y="1688"/>
                  </a:cubicBezTo>
                  <a:cubicBezTo>
                    <a:pt x="1966" y="1688"/>
                    <a:pt x="2096" y="1837"/>
                    <a:pt x="2189" y="1651"/>
                  </a:cubicBezTo>
                  <a:cubicBezTo>
                    <a:pt x="2300" y="1466"/>
                    <a:pt x="2467" y="1150"/>
                    <a:pt x="2485" y="1076"/>
                  </a:cubicBezTo>
                  <a:cubicBezTo>
                    <a:pt x="2523" y="1020"/>
                    <a:pt x="2504" y="984"/>
                    <a:pt x="2541" y="946"/>
                  </a:cubicBezTo>
                  <a:cubicBezTo>
                    <a:pt x="2597" y="890"/>
                    <a:pt x="2671" y="798"/>
                    <a:pt x="2652" y="742"/>
                  </a:cubicBezTo>
                  <a:cubicBezTo>
                    <a:pt x="2634" y="705"/>
                    <a:pt x="2597" y="687"/>
                    <a:pt x="2652" y="649"/>
                  </a:cubicBezTo>
                  <a:cubicBezTo>
                    <a:pt x="2690" y="613"/>
                    <a:pt x="2801" y="501"/>
                    <a:pt x="2801" y="445"/>
                  </a:cubicBezTo>
                  <a:cubicBezTo>
                    <a:pt x="2801" y="408"/>
                    <a:pt x="2782" y="316"/>
                    <a:pt x="2782" y="297"/>
                  </a:cubicBezTo>
                  <a:cubicBezTo>
                    <a:pt x="2764" y="278"/>
                    <a:pt x="2523" y="0"/>
                    <a:pt x="2467" y="19"/>
                  </a:cubicBezTo>
                  <a:cubicBezTo>
                    <a:pt x="2467" y="19"/>
                    <a:pt x="2393" y="93"/>
                    <a:pt x="2355" y="112"/>
                  </a:cubicBezTo>
                  <a:cubicBezTo>
                    <a:pt x="2300" y="112"/>
                    <a:pt x="2189" y="148"/>
                    <a:pt x="2078" y="112"/>
                  </a:cubicBezTo>
                  <a:cubicBezTo>
                    <a:pt x="1984" y="74"/>
                    <a:pt x="1873" y="93"/>
                    <a:pt x="1873" y="93"/>
                  </a:cubicBezTo>
                  <a:cubicBezTo>
                    <a:pt x="1873" y="93"/>
                    <a:pt x="1781" y="112"/>
                    <a:pt x="1725" y="242"/>
                  </a:cubicBezTo>
                  <a:cubicBezTo>
                    <a:pt x="1725" y="242"/>
                    <a:pt x="1707" y="316"/>
                    <a:pt x="1539" y="242"/>
                  </a:cubicBezTo>
                  <a:cubicBezTo>
                    <a:pt x="1391" y="167"/>
                    <a:pt x="1187" y="93"/>
                    <a:pt x="1131" y="93"/>
                  </a:cubicBezTo>
                  <a:cubicBezTo>
                    <a:pt x="1057" y="93"/>
                    <a:pt x="965" y="112"/>
                    <a:pt x="927" y="112"/>
                  </a:cubicBezTo>
                  <a:cubicBezTo>
                    <a:pt x="890" y="112"/>
                    <a:pt x="797" y="37"/>
                    <a:pt x="760" y="19"/>
                  </a:cubicBezTo>
                  <a:cubicBezTo>
                    <a:pt x="742" y="0"/>
                    <a:pt x="594" y="0"/>
                    <a:pt x="556" y="19"/>
                  </a:cubicBezTo>
                  <a:cubicBezTo>
                    <a:pt x="500" y="56"/>
                    <a:pt x="426" y="130"/>
                    <a:pt x="408" y="148"/>
                  </a:cubicBezTo>
                  <a:cubicBezTo>
                    <a:pt x="371" y="186"/>
                    <a:pt x="204" y="371"/>
                    <a:pt x="204" y="427"/>
                  </a:cubicBezTo>
                  <a:cubicBezTo>
                    <a:pt x="241" y="613"/>
                    <a:pt x="241" y="613"/>
                    <a:pt x="241" y="613"/>
                  </a:cubicBezTo>
                  <a:cubicBezTo>
                    <a:pt x="241" y="613"/>
                    <a:pt x="278" y="649"/>
                    <a:pt x="278" y="687"/>
                  </a:cubicBezTo>
                  <a:cubicBezTo>
                    <a:pt x="278" y="705"/>
                    <a:pt x="241" y="872"/>
                    <a:pt x="129" y="1058"/>
                  </a:cubicBezTo>
                  <a:cubicBezTo>
                    <a:pt x="129" y="1058"/>
                    <a:pt x="93" y="1206"/>
                    <a:pt x="74" y="1225"/>
                  </a:cubicBezTo>
                  <a:cubicBezTo>
                    <a:pt x="55" y="1243"/>
                    <a:pt x="18" y="1391"/>
                    <a:pt x="18" y="1429"/>
                  </a:cubicBezTo>
                  <a:cubicBezTo>
                    <a:pt x="18" y="1447"/>
                    <a:pt x="0" y="1818"/>
                    <a:pt x="18" y="1855"/>
                  </a:cubicBezTo>
                  <a:cubicBezTo>
                    <a:pt x="18" y="1855"/>
                    <a:pt x="167" y="1800"/>
                    <a:pt x="278" y="1818"/>
                  </a:cubicBezTo>
                  <a:cubicBezTo>
                    <a:pt x="371" y="1837"/>
                    <a:pt x="445" y="1837"/>
                    <a:pt x="482" y="1892"/>
                  </a:cubicBezTo>
                  <a:cubicBezTo>
                    <a:pt x="538" y="1967"/>
                    <a:pt x="594" y="1948"/>
                    <a:pt x="594" y="2003"/>
                  </a:cubicBezTo>
                  <a:cubicBezTo>
                    <a:pt x="594" y="2059"/>
                    <a:pt x="594" y="2097"/>
                    <a:pt x="630" y="2097"/>
                  </a:cubicBezTo>
                  <a:cubicBezTo>
                    <a:pt x="668" y="2097"/>
                    <a:pt x="723" y="2078"/>
                    <a:pt x="723" y="2097"/>
                  </a:cubicBezTo>
                  <a:cubicBezTo>
                    <a:pt x="742" y="2133"/>
                    <a:pt x="723" y="2208"/>
                    <a:pt x="760" y="2226"/>
                  </a:cubicBezTo>
                  <a:cubicBezTo>
                    <a:pt x="797" y="2263"/>
                    <a:pt x="835" y="2300"/>
                    <a:pt x="927" y="2300"/>
                  </a:cubicBezTo>
                  <a:cubicBezTo>
                    <a:pt x="1001" y="2319"/>
                    <a:pt x="1039" y="2338"/>
                    <a:pt x="1057" y="2319"/>
                  </a:cubicBezTo>
                  <a:cubicBezTo>
                    <a:pt x="1076" y="2282"/>
                    <a:pt x="1039" y="2263"/>
                    <a:pt x="1094" y="2282"/>
                  </a:cubicBezTo>
                  <a:cubicBezTo>
                    <a:pt x="1168" y="2300"/>
                    <a:pt x="1242" y="2263"/>
                    <a:pt x="1317" y="2263"/>
                  </a:cubicBezTo>
                  <a:cubicBezTo>
                    <a:pt x="1372" y="2282"/>
                    <a:pt x="1372" y="2282"/>
                    <a:pt x="1428" y="2226"/>
                  </a:cubicBezTo>
                </a:path>
              </a:pathLst>
            </a:custGeom>
            <a:grpFill/>
            <a:ln w="9525" cap="flat">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50" name="Freeform 20"/>
            <p:cNvSpPr>
              <a:spLocks noChangeArrowheads="1"/>
            </p:cNvSpPr>
            <p:nvPr/>
          </p:nvSpPr>
          <p:spPr bwMode="auto">
            <a:xfrm>
              <a:off x="3714750" y="3967163"/>
              <a:ext cx="193675" cy="120650"/>
            </a:xfrm>
            <a:custGeom>
              <a:avLst/>
              <a:gdLst>
                <a:gd name="T0" fmla="*/ 112 w 539"/>
                <a:gd name="T1" fmla="*/ 56 h 335"/>
                <a:gd name="T2" fmla="*/ 112 w 539"/>
                <a:gd name="T3" fmla="*/ 56 h 335"/>
                <a:gd name="T4" fmla="*/ 56 w 539"/>
                <a:gd name="T5" fmla="*/ 186 h 335"/>
                <a:gd name="T6" fmla="*/ 0 w 539"/>
                <a:gd name="T7" fmla="*/ 279 h 335"/>
                <a:gd name="T8" fmla="*/ 93 w 539"/>
                <a:gd name="T9" fmla="*/ 334 h 335"/>
                <a:gd name="T10" fmla="*/ 353 w 539"/>
                <a:gd name="T11" fmla="*/ 315 h 335"/>
                <a:gd name="T12" fmla="*/ 483 w 539"/>
                <a:gd name="T13" fmla="*/ 297 h 335"/>
                <a:gd name="T14" fmla="*/ 501 w 539"/>
                <a:gd name="T15" fmla="*/ 186 h 335"/>
                <a:gd name="T16" fmla="*/ 445 w 539"/>
                <a:gd name="T17" fmla="*/ 74 h 335"/>
                <a:gd name="T18" fmla="*/ 112 w 539"/>
                <a:gd name="T19" fmla="*/ 56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39" h="335">
                  <a:moveTo>
                    <a:pt x="112" y="56"/>
                  </a:moveTo>
                  <a:lnTo>
                    <a:pt x="112" y="56"/>
                  </a:lnTo>
                  <a:cubicBezTo>
                    <a:pt x="112" y="56"/>
                    <a:pt x="93" y="149"/>
                    <a:pt x="56" y="186"/>
                  </a:cubicBezTo>
                  <a:cubicBezTo>
                    <a:pt x="38" y="223"/>
                    <a:pt x="0" y="223"/>
                    <a:pt x="0" y="279"/>
                  </a:cubicBezTo>
                  <a:cubicBezTo>
                    <a:pt x="0" y="315"/>
                    <a:pt x="19" y="334"/>
                    <a:pt x="93" y="334"/>
                  </a:cubicBezTo>
                  <a:cubicBezTo>
                    <a:pt x="167" y="334"/>
                    <a:pt x="297" y="315"/>
                    <a:pt x="353" y="315"/>
                  </a:cubicBezTo>
                  <a:cubicBezTo>
                    <a:pt x="409" y="315"/>
                    <a:pt x="464" y="334"/>
                    <a:pt x="483" y="297"/>
                  </a:cubicBezTo>
                  <a:cubicBezTo>
                    <a:pt x="483" y="241"/>
                    <a:pt x="464" y="241"/>
                    <a:pt x="501" y="186"/>
                  </a:cubicBezTo>
                  <a:cubicBezTo>
                    <a:pt x="538" y="112"/>
                    <a:pt x="501" y="74"/>
                    <a:pt x="445" y="74"/>
                  </a:cubicBezTo>
                  <a:cubicBezTo>
                    <a:pt x="390" y="74"/>
                    <a:pt x="130" y="0"/>
                    <a:pt x="112" y="56"/>
                  </a:cubicBezTo>
                </a:path>
              </a:pathLst>
            </a:custGeom>
            <a:grpFill/>
            <a:ln w="9525" cap="flat">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51" name="Freeform 21"/>
            <p:cNvSpPr>
              <a:spLocks noChangeArrowheads="1"/>
            </p:cNvSpPr>
            <p:nvPr/>
          </p:nvSpPr>
          <p:spPr bwMode="auto">
            <a:xfrm>
              <a:off x="3627438" y="2865438"/>
              <a:ext cx="708025" cy="1149350"/>
            </a:xfrm>
            <a:custGeom>
              <a:avLst/>
              <a:gdLst>
                <a:gd name="T0" fmla="*/ 1763 w 1967"/>
                <a:gd name="T1" fmla="*/ 1762 h 3191"/>
                <a:gd name="T2" fmla="*/ 1763 w 1967"/>
                <a:gd name="T3" fmla="*/ 1762 h 3191"/>
                <a:gd name="T4" fmla="*/ 1651 w 1967"/>
                <a:gd name="T5" fmla="*/ 1985 h 3191"/>
                <a:gd name="T6" fmla="*/ 1503 w 1967"/>
                <a:gd name="T7" fmla="*/ 2262 h 3191"/>
                <a:gd name="T8" fmla="*/ 1614 w 1967"/>
                <a:gd name="T9" fmla="*/ 2467 h 3191"/>
                <a:gd name="T10" fmla="*/ 1651 w 1967"/>
                <a:gd name="T11" fmla="*/ 2652 h 3191"/>
                <a:gd name="T12" fmla="*/ 1855 w 1967"/>
                <a:gd name="T13" fmla="*/ 2875 h 3191"/>
                <a:gd name="T14" fmla="*/ 1892 w 1967"/>
                <a:gd name="T15" fmla="*/ 3079 h 3191"/>
                <a:gd name="T16" fmla="*/ 1744 w 1967"/>
                <a:gd name="T17" fmla="*/ 3172 h 3191"/>
                <a:gd name="T18" fmla="*/ 761 w 1967"/>
                <a:gd name="T19" fmla="*/ 3172 h 3191"/>
                <a:gd name="T20" fmla="*/ 650 w 1967"/>
                <a:gd name="T21" fmla="*/ 3134 h 3191"/>
                <a:gd name="T22" fmla="*/ 445 w 1967"/>
                <a:gd name="T23" fmla="*/ 3098 h 3191"/>
                <a:gd name="T24" fmla="*/ 353 w 1967"/>
                <a:gd name="T25" fmla="*/ 3116 h 3191"/>
                <a:gd name="T26" fmla="*/ 353 w 1967"/>
                <a:gd name="T27" fmla="*/ 3023 h 3191"/>
                <a:gd name="T28" fmla="*/ 315 w 1967"/>
                <a:gd name="T29" fmla="*/ 2856 h 3191"/>
                <a:gd name="T30" fmla="*/ 315 w 1967"/>
                <a:gd name="T31" fmla="*/ 2801 h 3191"/>
                <a:gd name="T32" fmla="*/ 279 w 1967"/>
                <a:gd name="T33" fmla="*/ 2727 h 3191"/>
                <a:gd name="T34" fmla="*/ 241 w 1967"/>
                <a:gd name="T35" fmla="*/ 2689 h 3191"/>
                <a:gd name="T36" fmla="*/ 185 w 1967"/>
                <a:gd name="T37" fmla="*/ 2671 h 3191"/>
                <a:gd name="T38" fmla="*/ 111 w 1967"/>
                <a:gd name="T39" fmla="*/ 2652 h 3191"/>
                <a:gd name="T40" fmla="*/ 56 w 1967"/>
                <a:gd name="T41" fmla="*/ 2578 h 3191"/>
                <a:gd name="T42" fmla="*/ 0 w 1967"/>
                <a:gd name="T43" fmla="*/ 2485 h 3191"/>
                <a:gd name="T44" fmla="*/ 37 w 1967"/>
                <a:gd name="T45" fmla="*/ 2430 h 3191"/>
                <a:gd name="T46" fmla="*/ 130 w 1967"/>
                <a:gd name="T47" fmla="*/ 2262 h 3191"/>
                <a:gd name="T48" fmla="*/ 204 w 1967"/>
                <a:gd name="T49" fmla="*/ 2021 h 3191"/>
                <a:gd name="T50" fmla="*/ 464 w 1967"/>
                <a:gd name="T51" fmla="*/ 1947 h 3191"/>
                <a:gd name="T52" fmla="*/ 631 w 1967"/>
                <a:gd name="T53" fmla="*/ 2003 h 3191"/>
                <a:gd name="T54" fmla="*/ 835 w 1967"/>
                <a:gd name="T55" fmla="*/ 1799 h 3191"/>
                <a:gd name="T56" fmla="*/ 1021 w 1967"/>
                <a:gd name="T57" fmla="*/ 1428 h 3191"/>
                <a:gd name="T58" fmla="*/ 1076 w 1967"/>
                <a:gd name="T59" fmla="*/ 1261 h 3191"/>
                <a:gd name="T60" fmla="*/ 1095 w 1967"/>
                <a:gd name="T61" fmla="*/ 1224 h 3191"/>
                <a:gd name="T62" fmla="*/ 1206 w 1967"/>
                <a:gd name="T63" fmla="*/ 1094 h 3191"/>
                <a:gd name="T64" fmla="*/ 1206 w 1967"/>
                <a:gd name="T65" fmla="*/ 946 h 3191"/>
                <a:gd name="T66" fmla="*/ 1298 w 1967"/>
                <a:gd name="T67" fmla="*/ 816 h 3191"/>
                <a:gd name="T68" fmla="*/ 1373 w 1967"/>
                <a:gd name="T69" fmla="*/ 704 h 3191"/>
                <a:gd name="T70" fmla="*/ 1354 w 1967"/>
                <a:gd name="T71" fmla="*/ 537 h 3191"/>
                <a:gd name="T72" fmla="*/ 1187 w 1967"/>
                <a:gd name="T73" fmla="*/ 371 h 3191"/>
                <a:gd name="T74" fmla="*/ 1039 w 1967"/>
                <a:gd name="T75" fmla="*/ 278 h 3191"/>
                <a:gd name="T76" fmla="*/ 1224 w 1967"/>
                <a:gd name="T77" fmla="*/ 0 h 3191"/>
                <a:gd name="T78" fmla="*/ 1410 w 1967"/>
                <a:gd name="T79" fmla="*/ 389 h 3191"/>
                <a:gd name="T80" fmla="*/ 1577 w 1967"/>
                <a:gd name="T81" fmla="*/ 537 h 3191"/>
                <a:gd name="T82" fmla="*/ 1595 w 1967"/>
                <a:gd name="T83" fmla="*/ 649 h 3191"/>
                <a:gd name="T84" fmla="*/ 1577 w 1967"/>
                <a:gd name="T85" fmla="*/ 760 h 3191"/>
                <a:gd name="T86" fmla="*/ 1633 w 1967"/>
                <a:gd name="T87" fmla="*/ 983 h 3191"/>
                <a:gd name="T88" fmla="*/ 1484 w 1967"/>
                <a:gd name="T89" fmla="*/ 1149 h 3191"/>
                <a:gd name="T90" fmla="*/ 1336 w 1967"/>
                <a:gd name="T91" fmla="*/ 1205 h 3191"/>
                <a:gd name="T92" fmla="*/ 1428 w 1967"/>
                <a:gd name="T93" fmla="*/ 1372 h 3191"/>
                <a:gd name="T94" fmla="*/ 1688 w 1967"/>
                <a:gd name="T95" fmla="*/ 1576 h 3191"/>
                <a:gd name="T96" fmla="*/ 1763 w 1967"/>
                <a:gd name="T97" fmla="*/ 1762 h 3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967" h="3191">
                  <a:moveTo>
                    <a:pt x="1763" y="1762"/>
                  </a:moveTo>
                  <a:lnTo>
                    <a:pt x="1763" y="1762"/>
                  </a:lnTo>
                  <a:cubicBezTo>
                    <a:pt x="1763" y="1762"/>
                    <a:pt x="1688" y="1910"/>
                    <a:pt x="1651" y="1985"/>
                  </a:cubicBezTo>
                  <a:cubicBezTo>
                    <a:pt x="1614" y="2059"/>
                    <a:pt x="1484" y="2151"/>
                    <a:pt x="1503" y="2262"/>
                  </a:cubicBezTo>
                  <a:cubicBezTo>
                    <a:pt x="1540" y="2374"/>
                    <a:pt x="1577" y="2356"/>
                    <a:pt x="1614" y="2467"/>
                  </a:cubicBezTo>
                  <a:cubicBezTo>
                    <a:pt x="1633" y="2578"/>
                    <a:pt x="1558" y="2559"/>
                    <a:pt x="1651" y="2652"/>
                  </a:cubicBezTo>
                  <a:cubicBezTo>
                    <a:pt x="1725" y="2727"/>
                    <a:pt x="1818" y="2819"/>
                    <a:pt x="1855" y="2875"/>
                  </a:cubicBezTo>
                  <a:cubicBezTo>
                    <a:pt x="1911" y="2912"/>
                    <a:pt x="1966" y="2986"/>
                    <a:pt x="1892" y="3079"/>
                  </a:cubicBezTo>
                  <a:cubicBezTo>
                    <a:pt x="1837" y="3153"/>
                    <a:pt x="1855" y="3190"/>
                    <a:pt x="1744" y="3172"/>
                  </a:cubicBezTo>
                  <a:cubicBezTo>
                    <a:pt x="1614" y="3172"/>
                    <a:pt x="872" y="3098"/>
                    <a:pt x="761" y="3172"/>
                  </a:cubicBezTo>
                  <a:cubicBezTo>
                    <a:pt x="761" y="3172"/>
                    <a:pt x="724" y="3134"/>
                    <a:pt x="650" y="3134"/>
                  </a:cubicBezTo>
                  <a:cubicBezTo>
                    <a:pt x="556" y="3134"/>
                    <a:pt x="464" y="3098"/>
                    <a:pt x="445" y="3098"/>
                  </a:cubicBezTo>
                  <a:cubicBezTo>
                    <a:pt x="427" y="3098"/>
                    <a:pt x="353" y="3116"/>
                    <a:pt x="353" y="3116"/>
                  </a:cubicBezTo>
                  <a:cubicBezTo>
                    <a:pt x="353" y="3116"/>
                    <a:pt x="353" y="3060"/>
                    <a:pt x="353" y="3023"/>
                  </a:cubicBezTo>
                  <a:cubicBezTo>
                    <a:pt x="353" y="2968"/>
                    <a:pt x="334" y="2893"/>
                    <a:pt x="315" y="2856"/>
                  </a:cubicBezTo>
                  <a:cubicBezTo>
                    <a:pt x="315" y="2838"/>
                    <a:pt x="315" y="2838"/>
                    <a:pt x="315" y="2801"/>
                  </a:cubicBezTo>
                  <a:cubicBezTo>
                    <a:pt x="315" y="2763"/>
                    <a:pt x="315" y="2727"/>
                    <a:pt x="279" y="2727"/>
                  </a:cubicBezTo>
                  <a:cubicBezTo>
                    <a:pt x="241" y="2727"/>
                    <a:pt x="260" y="2727"/>
                    <a:pt x="241" y="2689"/>
                  </a:cubicBezTo>
                  <a:cubicBezTo>
                    <a:pt x="223" y="2652"/>
                    <a:pt x="223" y="2652"/>
                    <a:pt x="185" y="2671"/>
                  </a:cubicBezTo>
                  <a:cubicBezTo>
                    <a:pt x="167" y="2689"/>
                    <a:pt x="149" y="2689"/>
                    <a:pt x="111" y="2652"/>
                  </a:cubicBezTo>
                  <a:cubicBezTo>
                    <a:pt x="93" y="2615"/>
                    <a:pt x="93" y="2615"/>
                    <a:pt x="56" y="2578"/>
                  </a:cubicBezTo>
                  <a:cubicBezTo>
                    <a:pt x="37" y="2541"/>
                    <a:pt x="0" y="2485"/>
                    <a:pt x="0" y="2485"/>
                  </a:cubicBezTo>
                  <a:cubicBezTo>
                    <a:pt x="0" y="2485"/>
                    <a:pt x="19" y="2448"/>
                    <a:pt x="37" y="2430"/>
                  </a:cubicBezTo>
                  <a:cubicBezTo>
                    <a:pt x="56" y="2392"/>
                    <a:pt x="111" y="2318"/>
                    <a:pt x="130" y="2262"/>
                  </a:cubicBezTo>
                  <a:cubicBezTo>
                    <a:pt x="130" y="2207"/>
                    <a:pt x="130" y="2077"/>
                    <a:pt x="204" y="2021"/>
                  </a:cubicBezTo>
                  <a:cubicBezTo>
                    <a:pt x="260" y="1966"/>
                    <a:pt x="334" y="1891"/>
                    <a:pt x="464" y="1947"/>
                  </a:cubicBezTo>
                  <a:cubicBezTo>
                    <a:pt x="594" y="1985"/>
                    <a:pt x="556" y="2003"/>
                    <a:pt x="631" y="2003"/>
                  </a:cubicBezTo>
                  <a:cubicBezTo>
                    <a:pt x="686" y="2003"/>
                    <a:pt x="724" y="2003"/>
                    <a:pt x="835" y="1799"/>
                  </a:cubicBezTo>
                  <a:cubicBezTo>
                    <a:pt x="927" y="1595"/>
                    <a:pt x="1021" y="1428"/>
                    <a:pt x="1021" y="1428"/>
                  </a:cubicBezTo>
                  <a:cubicBezTo>
                    <a:pt x="1021" y="1428"/>
                    <a:pt x="1076" y="1279"/>
                    <a:pt x="1076" y="1261"/>
                  </a:cubicBezTo>
                  <a:cubicBezTo>
                    <a:pt x="1095" y="1243"/>
                    <a:pt x="1095" y="1224"/>
                    <a:pt x="1095" y="1224"/>
                  </a:cubicBezTo>
                  <a:cubicBezTo>
                    <a:pt x="1095" y="1224"/>
                    <a:pt x="1169" y="1131"/>
                    <a:pt x="1206" y="1094"/>
                  </a:cubicBezTo>
                  <a:cubicBezTo>
                    <a:pt x="1224" y="1057"/>
                    <a:pt x="1243" y="1020"/>
                    <a:pt x="1206" y="946"/>
                  </a:cubicBezTo>
                  <a:cubicBezTo>
                    <a:pt x="1206" y="946"/>
                    <a:pt x="1206" y="908"/>
                    <a:pt x="1298" y="816"/>
                  </a:cubicBezTo>
                  <a:cubicBezTo>
                    <a:pt x="1298" y="816"/>
                    <a:pt x="1373" y="742"/>
                    <a:pt x="1373" y="704"/>
                  </a:cubicBezTo>
                  <a:cubicBezTo>
                    <a:pt x="1392" y="686"/>
                    <a:pt x="1392" y="593"/>
                    <a:pt x="1354" y="537"/>
                  </a:cubicBezTo>
                  <a:cubicBezTo>
                    <a:pt x="1317" y="501"/>
                    <a:pt x="1187" y="371"/>
                    <a:pt x="1187" y="371"/>
                  </a:cubicBezTo>
                  <a:cubicBezTo>
                    <a:pt x="1039" y="278"/>
                    <a:pt x="1039" y="278"/>
                    <a:pt x="1039" y="278"/>
                  </a:cubicBezTo>
                  <a:cubicBezTo>
                    <a:pt x="1039" y="278"/>
                    <a:pt x="1224" y="55"/>
                    <a:pt x="1224" y="0"/>
                  </a:cubicBezTo>
                  <a:cubicBezTo>
                    <a:pt x="1224" y="0"/>
                    <a:pt x="1373" y="333"/>
                    <a:pt x="1410" y="389"/>
                  </a:cubicBezTo>
                  <a:cubicBezTo>
                    <a:pt x="1447" y="426"/>
                    <a:pt x="1521" y="519"/>
                    <a:pt x="1577" y="537"/>
                  </a:cubicBezTo>
                  <a:cubicBezTo>
                    <a:pt x="1651" y="575"/>
                    <a:pt x="1633" y="630"/>
                    <a:pt x="1595" y="649"/>
                  </a:cubicBezTo>
                  <a:cubicBezTo>
                    <a:pt x="1577" y="686"/>
                    <a:pt x="1558" y="704"/>
                    <a:pt x="1577" y="760"/>
                  </a:cubicBezTo>
                  <a:cubicBezTo>
                    <a:pt x="1577" y="834"/>
                    <a:pt x="1669" y="908"/>
                    <a:pt x="1633" y="983"/>
                  </a:cubicBezTo>
                  <a:cubicBezTo>
                    <a:pt x="1614" y="1038"/>
                    <a:pt x="1577" y="1094"/>
                    <a:pt x="1484" y="1149"/>
                  </a:cubicBezTo>
                  <a:cubicBezTo>
                    <a:pt x="1373" y="1187"/>
                    <a:pt x="1336" y="1187"/>
                    <a:pt x="1336" y="1205"/>
                  </a:cubicBezTo>
                  <a:cubicBezTo>
                    <a:pt x="1317" y="1243"/>
                    <a:pt x="1317" y="1335"/>
                    <a:pt x="1428" y="1372"/>
                  </a:cubicBezTo>
                  <a:cubicBezTo>
                    <a:pt x="1558" y="1409"/>
                    <a:pt x="1633" y="1409"/>
                    <a:pt x="1688" y="1576"/>
                  </a:cubicBezTo>
                  <a:cubicBezTo>
                    <a:pt x="1744" y="1762"/>
                    <a:pt x="1763" y="1762"/>
                    <a:pt x="1763" y="1762"/>
                  </a:cubicBezTo>
                </a:path>
              </a:pathLst>
            </a:custGeom>
            <a:grpFill/>
            <a:ln w="9525" cap="flat">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52" name="Freeform 22"/>
            <p:cNvSpPr>
              <a:spLocks noChangeArrowheads="1"/>
            </p:cNvSpPr>
            <p:nvPr/>
          </p:nvSpPr>
          <p:spPr bwMode="auto">
            <a:xfrm>
              <a:off x="3633788" y="3992563"/>
              <a:ext cx="554037" cy="534987"/>
            </a:xfrm>
            <a:custGeom>
              <a:avLst/>
              <a:gdLst>
                <a:gd name="T0" fmla="*/ 575 w 1540"/>
                <a:gd name="T1" fmla="*/ 1484 h 1485"/>
                <a:gd name="T2" fmla="*/ 575 w 1540"/>
                <a:gd name="T3" fmla="*/ 1484 h 1485"/>
                <a:gd name="T4" fmla="*/ 667 w 1540"/>
                <a:gd name="T5" fmla="*/ 1409 h 1485"/>
                <a:gd name="T6" fmla="*/ 816 w 1540"/>
                <a:gd name="T7" fmla="*/ 1465 h 1485"/>
                <a:gd name="T8" fmla="*/ 834 w 1540"/>
                <a:gd name="T9" fmla="*/ 1298 h 1485"/>
                <a:gd name="T10" fmla="*/ 797 w 1540"/>
                <a:gd name="T11" fmla="*/ 1187 h 1485"/>
                <a:gd name="T12" fmla="*/ 983 w 1540"/>
                <a:gd name="T13" fmla="*/ 1020 h 1485"/>
                <a:gd name="T14" fmla="*/ 1113 w 1540"/>
                <a:gd name="T15" fmla="*/ 1076 h 1485"/>
                <a:gd name="T16" fmla="*/ 1354 w 1540"/>
                <a:gd name="T17" fmla="*/ 1168 h 1485"/>
                <a:gd name="T18" fmla="*/ 1502 w 1540"/>
                <a:gd name="T19" fmla="*/ 908 h 1485"/>
                <a:gd name="T20" fmla="*/ 1409 w 1540"/>
                <a:gd name="T21" fmla="*/ 631 h 1485"/>
                <a:gd name="T22" fmla="*/ 1335 w 1540"/>
                <a:gd name="T23" fmla="*/ 446 h 1485"/>
                <a:gd name="T24" fmla="*/ 1409 w 1540"/>
                <a:gd name="T25" fmla="*/ 223 h 1485"/>
                <a:gd name="T26" fmla="*/ 1205 w 1540"/>
                <a:gd name="T27" fmla="*/ 260 h 1485"/>
                <a:gd name="T28" fmla="*/ 1113 w 1540"/>
                <a:gd name="T29" fmla="*/ 205 h 1485"/>
                <a:gd name="T30" fmla="*/ 1038 w 1540"/>
                <a:gd name="T31" fmla="*/ 0 h 1485"/>
                <a:gd name="T32" fmla="*/ 742 w 1540"/>
                <a:gd name="T33" fmla="*/ 38 h 1485"/>
                <a:gd name="T34" fmla="*/ 723 w 1540"/>
                <a:gd name="T35" fmla="*/ 112 h 1485"/>
                <a:gd name="T36" fmla="*/ 705 w 1540"/>
                <a:gd name="T37" fmla="*/ 223 h 1485"/>
                <a:gd name="T38" fmla="*/ 593 w 1540"/>
                <a:gd name="T39" fmla="*/ 241 h 1485"/>
                <a:gd name="T40" fmla="*/ 445 w 1540"/>
                <a:gd name="T41" fmla="*/ 260 h 1485"/>
                <a:gd name="T42" fmla="*/ 278 w 1540"/>
                <a:gd name="T43" fmla="*/ 241 h 1485"/>
                <a:gd name="T44" fmla="*/ 222 w 1540"/>
                <a:gd name="T45" fmla="*/ 223 h 1485"/>
                <a:gd name="T46" fmla="*/ 222 w 1540"/>
                <a:gd name="T47" fmla="*/ 353 h 1485"/>
                <a:gd name="T48" fmla="*/ 166 w 1540"/>
                <a:gd name="T49" fmla="*/ 612 h 1485"/>
                <a:gd name="T50" fmla="*/ 74 w 1540"/>
                <a:gd name="T51" fmla="*/ 742 h 1485"/>
                <a:gd name="T52" fmla="*/ 18 w 1540"/>
                <a:gd name="T53" fmla="*/ 760 h 1485"/>
                <a:gd name="T54" fmla="*/ 74 w 1540"/>
                <a:gd name="T55" fmla="*/ 872 h 1485"/>
                <a:gd name="T56" fmla="*/ 74 w 1540"/>
                <a:gd name="T57" fmla="*/ 927 h 1485"/>
                <a:gd name="T58" fmla="*/ 260 w 1540"/>
                <a:gd name="T59" fmla="*/ 1224 h 1485"/>
                <a:gd name="T60" fmla="*/ 575 w 1540"/>
                <a:gd name="T61" fmla="*/ 1484 h 14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540" h="1485">
                  <a:moveTo>
                    <a:pt x="575" y="1484"/>
                  </a:moveTo>
                  <a:lnTo>
                    <a:pt x="575" y="1484"/>
                  </a:lnTo>
                  <a:cubicBezTo>
                    <a:pt x="612" y="1484"/>
                    <a:pt x="556" y="1391"/>
                    <a:pt x="667" y="1409"/>
                  </a:cubicBezTo>
                  <a:cubicBezTo>
                    <a:pt x="779" y="1428"/>
                    <a:pt x="760" y="1484"/>
                    <a:pt x="816" y="1465"/>
                  </a:cubicBezTo>
                  <a:cubicBezTo>
                    <a:pt x="890" y="1428"/>
                    <a:pt x="872" y="1373"/>
                    <a:pt x="834" y="1298"/>
                  </a:cubicBezTo>
                  <a:cubicBezTo>
                    <a:pt x="797" y="1243"/>
                    <a:pt x="723" y="1224"/>
                    <a:pt x="797" y="1187"/>
                  </a:cubicBezTo>
                  <a:cubicBezTo>
                    <a:pt x="872" y="1131"/>
                    <a:pt x="964" y="1038"/>
                    <a:pt x="983" y="1020"/>
                  </a:cubicBezTo>
                  <a:cubicBezTo>
                    <a:pt x="1020" y="1002"/>
                    <a:pt x="1002" y="1002"/>
                    <a:pt x="1113" y="1076"/>
                  </a:cubicBezTo>
                  <a:cubicBezTo>
                    <a:pt x="1224" y="1168"/>
                    <a:pt x="1279" y="1224"/>
                    <a:pt x="1354" y="1168"/>
                  </a:cubicBezTo>
                  <a:cubicBezTo>
                    <a:pt x="1428" y="1094"/>
                    <a:pt x="1539" y="1020"/>
                    <a:pt x="1502" y="908"/>
                  </a:cubicBezTo>
                  <a:cubicBezTo>
                    <a:pt x="1465" y="797"/>
                    <a:pt x="1484" y="686"/>
                    <a:pt x="1409" y="631"/>
                  </a:cubicBezTo>
                  <a:cubicBezTo>
                    <a:pt x="1335" y="556"/>
                    <a:pt x="1261" y="501"/>
                    <a:pt x="1335" y="446"/>
                  </a:cubicBezTo>
                  <a:cubicBezTo>
                    <a:pt x="1391" y="372"/>
                    <a:pt x="1502" y="279"/>
                    <a:pt x="1409" y="223"/>
                  </a:cubicBezTo>
                  <a:cubicBezTo>
                    <a:pt x="1335" y="167"/>
                    <a:pt x="1243" y="241"/>
                    <a:pt x="1205" y="260"/>
                  </a:cubicBezTo>
                  <a:cubicBezTo>
                    <a:pt x="1168" y="260"/>
                    <a:pt x="1150" y="279"/>
                    <a:pt x="1113" y="205"/>
                  </a:cubicBezTo>
                  <a:cubicBezTo>
                    <a:pt x="1076" y="130"/>
                    <a:pt x="1038" y="0"/>
                    <a:pt x="1038" y="0"/>
                  </a:cubicBezTo>
                  <a:cubicBezTo>
                    <a:pt x="1038" y="0"/>
                    <a:pt x="760" y="19"/>
                    <a:pt x="742" y="38"/>
                  </a:cubicBezTo>
                  <a:cubicBezTo>
                    <a:pt x="742" y="38"/>
                    <a:pt x="742" y="75"/>
                    <a:pt x="723" y="112"/>
                  </a:cubicBezTo>
                  <a:cubicBezTo>
                    <a:pt x="705" y="130"/>
                    <a:pt x="705" y="205"/>
                    <a:pt x="705" y="223"/>
                  </a:cubicBezTo>
                  <a:cubicBezTo>
                    <a:pt x="705" y="241"/>
                    <a:pt x="667" y="241"/>
                    <a:pt x="593" y="241"/>
                  </a:cubicBezTo>
                  <a:cubicBezTo>
                    <a:pt x="537" y="241"/>
                    <a:pt x="482" y="260"/>
                    <a:pt x="445" y="260"/>
                  </a:cubicBezTo>
                  <a:cubicBezTo>
                    <a:pt x="426" y="260"/>
                    <a:pt x="315" y="260"/>
                    <a:pt x="278" y="241"/>
                  </a:cubicBezTo>
                  <a:cubicBezTo>
                    <a:pt x="241" y="241"/>
                    <a:pt x="222" y="223"/>
                    <a:pt x="222" y="223"/>
                  </a:cubicBezTo>
                  <a:cubicBezTo>
                    <a:pt x="222" y="223"/>
                    <a:pt x="241" y="297"/>
                    <a:pt x="222" y="353"/>
                  </a:cubicBezTo>
                  <a:cubicBezTo>
                    <a:pt x="204" y="409"/>
                    <a:pt x="204" y="519"/>
                    <a:pt x="166" y="612"/>
                  </a:cubicBezTo>
                  <a:cubicBezTo>
                    <a:pt x="130" y="686"/>
                    <a:pt x="111" y="742"/>
                    <a:pt x="74" y="742"/>
                  </a:cubicBezTo>
                  <a:cubicBezTo>
                    <a:pt x="37" y="742"/>
                    <a:pt x="0" y="705"/>
                    <a:pt x="18" y="760"/>
                  </a:cubicBezTo>
                  <a:cubicBezTo>
                    <a:pt x="37" y="816"/>
                    <a:pt x="74" y="853"/>
                    <a:pt x="74" y="872"/>
                  </a:cubicBezTo>
                  <a:cubicBezTo>
                    <a:pt x="74" y="890"/>
                    <a:pt x="37" y="890"/>
                    <a:pt x="74" y="927"/>
                  </a:cubicBezTo>
                  <a:cubicBezTo>
                    <a:pt x="92" y="964"/>
                    <a:pt x="185" y="1131"/>
                    <a:pt x="260" y="1224"/>
                  </a:cubicBezTo>
                  <a:cubicBezTo>
                    <a:pt x="352" y="1298"/>
                    <a:pt x="445" y="1428"/>
                    <a:pt x="575" y="1484"/>
                  </a:cubicBezTo>
                </a:path>
              </a:pathLst>
            </a:custGeom>
            <a:grpFill/>
            <a:ln w="9525" cap="flat">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53" name="Freeform 23"/>
            <p:cNvSpPr>
              <a:spLocks noChangeArrowheads="1"/>
            </p:cNvSpPr>
            <p:nvPr/>
          </p:nvSpPr>
          <p:spPr bwMode="auto">
            <a:xfrm>
              <a:off x="3841750" y="3846513"/>
              <a:ext cx="674688" cy="820737"/>
            </a:xfrm>
            <a:custGeom>
              <a:avLst/>
              <a:gdLst>
                <a:gd name="T0" fmla="*/ 1836 w 1873"/>
                <a:gd name="T1" fmla="*/ 111 h 2281"/>
                <a:gd name="T2" fmla="*/ 1836 w 1873"/>
                <a:gd name="T3" fmla="*/ 111 h 2281"/>
                <a:gd name="T4" fmla="*/ 1706 w 1873"/>
                <a:gd name="T5" fmla="*/ 36 h 2281"/>
                <a:gd name="T6" fmla="*/ 1484 w 1873"/>
                <a:gd name="T7" fmla="*/ 74 h 2281"/>
                <a:gd name="T8" fmla="*/ 1372 w 1873"/>
                <a:gd name="T9" fmla="*/ 222 h 2281"/>
                <a:gd name="T10" fmla="*/ 1335 w 1873"/>
                <a:gd name="T11" fmla="*/ 296 h 2281"/>
                <a:gd name="T12" fmla="*/ 1280 w 1873"/>
                <a:gd name="T13" fmla="*/ 389 h 2281"/>
                <a:gd name="T14" fmla="*/ 1224 w 1873"/>
                <a:gd name="T15" fmla="*/ 445 h 2281"/>
                <a:gd name="T16" fmla="*/ 927 w 1873"/>
                <a:gd name="T17" fmla="*/ 426 h 2281"/>
                <a:gd name="T18" fmla="*/ 463 w 1873"/>
                <a:gd name="T19" fmla="*/ 407 h 2281"/>
                <a:gd name="T20" fmla="*/ 556 w 1873"/>
                <a:gd name="T21" fmla="*/ 648 h 2281"/>
                <a:gd name="T22" fmla="*/ 668 w 1873"/>
                <a:gd name="T23" fmla="*/ 648 h 2281"/>
                <a:gd name="T24" fmla="*/ 872 w 1873"/>
                <a:gd name="T25" fmla="*/ 648 h 2281"/>
                <a:gd name="T26" fmla="*/ 816 w 1873"/>
                <a:gd name="T27" fmla="*/ 779 h 2281"/>
                <a:gd name="T28" fmla="*/ 723 w 1873"/>
                <a:gd name="T29" fmla="*/ 870 h 2281"/>
                <a:gd name="T30" fmla="*/ 798 w 1873"/>
                <a:gd name="T31" fmla="*/ 1000 h 2281"/>
                <a:gd name="T32" fmla="*/ 890 w 1873"/>
                <a:gd name="T33" fmla="*/ 1130 h 2281"/>
                <a:gd name="T34" fmla="*/ 927 w 1873"/>
                <a:gd name="T35" fmla="*/ 1297 h 2281"/>
                <a:gd name="T36" fmla="*/ 909 w 1873"/>
                <a:gd name="T37" fmla="*/ 1445 h 2281"/>
                <a:gd name="T38" fmla="*/ 760 w 1873"/>
                <a:gd name="T39" fmla="*/ 1594 h 2281"/>
                <a:gd name="T40" fmla="*/ 630 w 1873"/>
                <a:gd name="T41" fmla="*/ 1557 h 2281"/>
                <a:gd name="T42" fmla="*/ 445 w 1873"/>
                <a:gd name="T43" fmla="*/ 1427 h 2281"/>
                <a:gd name="T44" fmla="*/ 408 w 1873"/>
                <a:gd name="T45" fmla="*/ 1427 h 2281"/>
                <a:gd name="T46" fmla="*/ 222 w 1873"/>
                <a:gd name="T47" fmla="*/ 1594 h 2281"/>
                <a:gd name="T48" fmla="*/ 204 w 1873"/>
                <a:gd name="T49" fmla="*/ 1650 h 2281"/>
                <a:gd name="T50" fmla="*/ 278 w 1873"/>
                <a:gd name="T51" fmla="*/ 1780 h 2281"/>
                <a:gd name="T52" fmla="*/ 222 w 1873"/>
                <a:gd name="T53" fmla="*/ 1872 h 2281"/>
                <a:gd name="T54" fmla="*/ 148 w 1873"/>
                <a:gd name="T55" fmla="*/ 1835 h 2281"/>
                <a:gd name="T56" fmla="*/ 56 w 1873"/>
                <a:gd name="T57" fmla="*/ 1816 h 2281"/>
                <a:gd name="T58" fmla="*/ 0 w 1873"/>
                <a:gd name="T59" fmla="*/ 1891 h 2281"/>
                <a:gd name="T60" fmla="*/ 130 w 1873"/>
                <a:gd name="T61" fmla="*/ 2021 h 2281"/>
                <a:gd name="T62" fmla="*/ 204 w 1873"/>
                <a:gd name="T63" fmla="*/ 2187 h 2281"/>
                <a:gd name="T64" fmla="*/ 241 w 1873"/>
                <a:gd name="T65" fmla="*/ 2280 h 2281"/>
                <a:gd name="T66" fmla="*/ 333 w 1873"/>
                <a:gd name="T67" fmla="*/ 2206 h 2281"/>
                <a:gd name="T68" fmla="*/ 482 w 1873"/>
                <a:gd name="T69" fmla="*/ 2095 h 2281"/>
                <a:gd name="T70" fmla="*/ 760 w 1873"/>
                <a:gd name="T71" fmla="*/ 2076 h 2281"/>
                <a:gd name="T72" fmla="*/ 1057 w 1873"/>
                <a:gd name="T73" fmla="*/ 1928 h 2281"/>
                <a:gd name="T74" fmla="*/ 1187 w 1873"/>
                <a:gd name="T75" fmla="*/ 1816 h 2281"/>
                <a:gd name="T76" fmla="*/ 1243 w 1873"/>
                <a:gd name="T77" fmla="*/ 1612 h 2281"/>
                <a:gd name="T78" fmla="*/ 1335 w 1873"/>
                <a:gd name="T79" fmla="*/ 1427 h 2281"/>
                <a:gd name="T80" fmla="*/ 1391 w 1873"/>
                <a:gd name="T81" fmla="*/ 1260 h 2281"/>
                <a:gd name="T82" fmla="*/ 1595 w 1873"/>
                <a:gd name="T83" fmla="*/ 1093 h 2281"/>
                <a:gd name="T84" fmla="*/ 1687 w 1873"/>
                <a:gd name="T85" fmla="*/ 889 h 2281"/>
                <a:gd name="T86" fmla="*/ 1742 w 1873"/>
                <a:gd name="T87" fmla="*/ 500 h 2281"/>
                <a:gd name="T88" fmla="*/ 1872 w 1873"/>
                <a:gd name="T89" fmla="*/ 203 h 2281"/>
                <a:gd name="T90" fmla="*/ 1836 w 1873"/>
                <a:gd name="T91" fmla="*/ 111 h 2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873" h="2281">
                  <a:moveTo>
                    <a:pt x="1836" y="111"/>
                  </a:moveTo>
                  <a:lnTo>
                    <a:pt x="1836" y="111"/>
                  </a:lnTo>
                  <a:cubicBezTo>
                    <a:pt x="1836" y="111"/>
                    <a:pt x="1854" y="74"/>
                    <a:pt x="1706" y="36"/>
                  </a:cubicBezTo>
                  <a:cubicBezTo>
                    <a:pt x="1558" y="0"/>
                    <a:pt x="1521" y="0"/>
                    <a:pt x="1484" y="74"/>
                  </a:cubicBezTo>
                  <a:cubicBezTo>
                    <a:pt x="1428" y="129"/>
                    <a:pt x="1410" y="203"/>
                    <a:pt x="1372" y="222"/>
                  </a:cubicBezTo>
                  <a:cubicBezTo>
                    <a:pt x="1354" y="259"/>
                    <a:pt x="1335" y="296"/>
                    <a:pt x="1335" y="296"/>
                  </a:cubicBezTo>
                  <a:cubicBezTo>
                    <a:pt x="1280" y="389"/>
                    <a:pt x="1280" y="389"/>
                    <a:pt x="1280" y="389"/>
                  </a:cubicBezTo>
                  <a:cubicBezTo>
                    <a:pt x="1280" y="389"/>
                    <a:pt x="1261" y="426"/>
                    <a:pt x="1224" y="445"/>
                  </a:cubicBezTo>
                  <a:cubicBezTo>
                    <a:pt x="1187" y="445"/>
                    <a:pt x="927" y="426"/>
                    <a:pt x="927" y="426"/>
                  </a:cubicBezTo>
                  <a:cubicBezTo>
                    <a:pt x="463" y="407"/>
                    <a:pt x="463" y="407"/>
                    <a:pt x="463" y="407"/>
                  </a:cubicBezTo>
                  <a:cubicBezTo>
                    <a:pt x="556" y="648"/>
                    <a:pt x="556" y="648"/>
                    <a:pt x="556" y="648"/>
                  </a:cubicBezTo>
                  <a:cubicBezTo>
                    <a:pt x="556" y="648"/>
                    <a:pt x="575" y="686"/>
                    <a:pt x="668" y="648"/>
                  </a:cubicBezTo>
                  <a:cubicBezTo>
                    <a:pt x="742" y="612"/>
                    <a:pt x="816" y="556"/>
                    <a:pt x="872" y="648"/>
                  </a:cubicBezTo>
                  <a:cubicBezTo>
                    <a:pt x="872" y="648"/>
                    <a:pt x="872" y="723"/>
                    <a:pt x="816" y="779"/>
                  </a:cubicBezTo>
                  <a:cubicBezTo>
                    <a:pt x="779" y="816"/>
                    <a:pt x="723" y="852"/>
                    <a:pt x="723" y="870"/>
                  </a:cubicBezTo>
                  <a:cubicBezTo>
                    <a:pt x="723" y="889"/>
                    <a:pt x="742" y="944"/>
                    <a:pt x="798" y="1000"/>
                  </a:cubicBezTo>
                  <a:cubicBezTo>
                    <a:pt x="853" y="1038"/>
                    <a:pt x="890" y="1112"/>
                    <a:pt x="890" y="1130"/>
                  </a:cubicBezTo>
                  <a:cubicBezTo>
                    <a:pt x="890" y="1167"/>
                    <a:pt x="927" y="1279"/>
                    <a:pt x="927" y="1297"/>
                  </a:cubicBezTo>
                  <a:cubicBezTo>
                    <a:pt x="927" y="1297"/>
                    <a:pt x="964" y="1371"/>
                    <a:pt x="909" y="1445"/>
                  </a:cubicBezTo>
                  <a:cubicBezTo>
                    <a:pt x="853" y="1520"/>
                    <a:pt x="760" y="1594"/>
                    <a:pt x="760" y="1594"/>
                  </a:cubicBezTo>
                  <a:cubicBezTo>
                    <a:pt x="760" y="1594"/>
                    <a:pt x="704" y="1631"/>
                    <a:pt x="630" y="1557"/>
                  </a:cubicBezTo>
                  <a:cubicBezTo>
                    <a:pt x="575" y="1501"/>
                    <a:pt x="445" y="1427"/>
                    <a:pt x="445" y="1427"/>
                  </a:cubicBezTo>
                  <a:cubicBezTo>
                    <a:pt x="445" y="1427"/>
                    <a:pt x="427" y="1409"/>
                    <a:pt x="408" y="1427"/>
                  </a:cubicBezTo>
                  <a:cubicBezTo>
                    <a:pt x="389" y="1445"/>
                    <a:pt x="241" y="1575"/>
                    <a:pt x="222" y="1594"/>
                  </a:cubicBezTo>
                  <a:cubicBezTo>
                    <a:pt x="204" y="1594"/>
                    <a:pt x="167" y="1631"/>
                    <a:pt x="204" y="1650"/>
                  </a:cubicBezTo>
                  <a:cubicBezTo>
                    <a:pt x="241" y="1668"/>
                    <a:pt x="297" y="1742"/>
                    <a:pt x="278" y="1780"/>
                  </a:cubicBezTo>
                  <a:cubicBezTo>
                    <a:pt x="278" y="1798"/>
                    <a:pt x="315" y="1854"/>
                    <a:pt x="222" y="1872"/>
                  </a:cubicBezTo>
                  <a:cubicBezTo>
                    <a:pt x="222" y="1872"/>
                    <a:pt x="185" y="1835"/>
                    <a:pt x="148" y="1835"/>
                  </a:cubicBezTo>
                  <a:cubicBezTo>
                    <a:pt x="130" y="1816"/>
                    <a:pt x="74" y="1816"/>
                    <a:pt x="56" y="1816"/>
                  </a:cubicBezTo>
                  <a:cubicBezTo>
                    <a:pt x="37" y="1816"/>
                    <a:pt x="18" y="1835"/>
                    <a:pt x="0" y="1891"/>
                  </a:cubicBezTo>
                  <a:cubicBezTo>
                    <a:pt x="0" y="1891"/>
                    <a:pt x="111" y="2002"/>
                    <a:pt x="130" y="2021"/>
                  </a:cubicBezTo>
                  <a:cubicBezTo>
                    <a:pt x="148" y="2057"/>
                    <a:pt x="185" y="2095"/>
                    <a:pt x="204" y="2187"/>
                  </a:cubicBezTo>
                  <a:cubicBezTo>
                    <a:pt x="241" y="2262"/>
                    <a:pt x="241" y="2280"/>
                    <a:pt x="241" y="2280"/>
                  </a:cubicBezTo>
                  <a:cubicBezTo>
                    <a:pt x="241" y="2280"/>
                    <a:pt x="297" y="2262"/>
                    <a:pt x="333" y="2206"/>
                  </a:cubicBezTo>
                  <a:cubicBezTo>
                    <a:pt x="371" y="2169"/>
                    <a:pt x="371" y="2095"/>
                    <a:pt x="482" y="2095"/>
                  </a:cubicBezTo>
                  <a:cubicBezTo>
                    <a:pt x="593" y="2095"/>
                    <a:pt x="723" y="2095"/>
                    <a:pt x="760" y="2076"/>
                  </a:cubicBezTo>
                  <a:cubicBezTo>
                    <a:pt x="816" y="2057"/>
                    <a:pt x="983" y="2002"/>
                    <a:pt x="1057" y="1928"/>
                  </a:cubicBezTo>
                  <a:cubicBezTo>
                    <a:pt x="1113" y="1854"/>
                    <a:pt x="1131" y="1891"/>
                    <a:pt x="1187" y="1816"/>
                  </a:cubicBezTo>
                  <a:cubicBezTo>
                    <a:pt x="1224" y="1761"/>
                    <a:pt x="1205" y="1668"/>
                    <a:pt x="1243" y="1612"/>
                  </a:cubicBezTo>
                  <a:cubicBezTo>
                    <a:pt x="1280" y="1557"/>
                    <a:pt x="1335" y="1483"/>
                    <a:pt x="1335" y="1427"/>
                  </a:cubicBezTo>
                  <a:cubicBezTo>
                    <a:pt x="1335" y="1371"/>
                    <a:pt x="1335" y="1315"/>
                    <a:pt x="1391" y="1260"/>
                  </a:cubicBezTo>
                  <a:cubicBezTo>
                    <a:pt x="1465" y="1204"/>
                    <a:pt x="1540" y="1149"/>
                    <a:pt x="1595" y="1093"/>
                  </a:cubicBezTo>
                  <a:cubicBezTo>
                    <a:pt x="1632" y="1038"/>
                    <a:pt x="1687" y="926"/>
                    <a:pt x="1687" y="889"/>
                  </a:cubicBezTo>
                  <a:cubicBezTo>
                    <a:pt x="1687" y="853"/>
                    <a:pt x="1724" y="556"/>
                    <a:pt x="1742" y="500"/>
                  </a:cubicBezTo>
                  <a:cubicBezTo>
                    <a:pt x="1761" y="445"/>
                    <a:pt x="1872" y="222"/>
                    <a:pt x="1872" y="203"/>
                  </a:cubicBezTo>
                  <a:cubicBezTo>
                    <a:pt x="1872" y="185"/>
                    <a:pt x="1836" y="111"/>
                    <a:pt x="1836" y="111"/>
                  </a:cubicBezTo>
                </a:path>
              </a:pathLst>
            </a:custGeom>
            <a:grpFill/>
            <a:ln w="9525" cap="flat">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54" name="Freeform 24"/>
            <p:cNvSpPr>
              <a:spLocks noChangeArrowheads="1"/>
            </p:cNvSpPr>
            <p:nvPr/>
          </p:nvSpPr>
          <p:spPr bwMode="auto">
            <a:xfrm>
              <a:off x="3927475" y="3698875"/>
              <a:ext cx="1703388" cy="1682750"/>
            </a:xfrm>
            <a:custGeom>
              <a:avLst/>
              <a:gdLst>
                <a:gd name="T0" fmla="*/ 204 w 4730"/>
                <a:gd name="T1" fmla="*/ 2819 h 4675"/>
                <a:gd name="T2" fmla="*/ 1113 w 4730"/>
                <a:gd name="T3" fmla="*/ 2819 h 4675"/>
                <a:gd name="T4" fmla="*/ 1373 w 4730"/>
                <a:gd name="T5" fmla="*/ 3264 h 4675"/>
                <a:gd name="T6" fmla="*/ 2114 w 4730"/>
                <a:gd name="T7" fmla="*/ 3153 h 4675"/>
                <a:gd name="T8" fmla="*/ 2448 w 4730"/>
                <a:gd name="T9" fmla="*/ 3413 h 4675"/>
                <a:gd name="T10" fmla="*/ 2466 w 4730"/>
                <a:gd name="T11" fmla="*/ 3988 h 4675"/>
                <a:gd name="T12" fmla="*/ 3208 w 4730"/>
                <a:gd name="T13" fmla="*/ 4173 h 4675"/>
                <a:gd name="T14" fmla="*/ 3857 w 4730"/>
                <a:gd name="T15" fmla="*/ 4396 h 4675"/>
                <a:gd name="T16" fmla="*/ 4358 w 4730"/>
                <a:gd name="T17" fmla="*/ 4433 h 4675"/>
                <a:gd name="T18" fmla="*/ 3969 w 4730"/>
                <a:gd name="T19" fmla="*/ 4080 h 4675"/>
                <a:gd name="T20" fmla="*/ 4192 w 4730"/>
                <a:gd name="T21" fmla="*/ 3468 h 4675"/>
                <a:gd name="T22" fmla="*/ 4525 w 4730"/>
                <a:gd name="T23" fmla="*/ 3116 h 4675"/>
                <a:gd name="T24" fmla="*/ 4247 w 4730"/>
                <a:gd name="T25" fmla="*/ 2448 h 4675"/>
                <a:gd name="T26" fmla="*/ 4192 w 4730"/>
                <a:gd name="T27" fmla="*/ 1929 h 4675"/>
                <a:gd name="T28" fmla="*/ 4303 w 4730"/>
                <a:gd name="T29" fmla="*/ 1558 h 4675"/>
                <a:gd name="T30" fmla="*/ 4692 w 4730"/>
                <a:gd name="T31" fmla="*/ 780 h 4675"/>
                <a:gd name="T32" fmla="*/ 4303 w 4730"/>
                <a:gd name="T33" fmla="*/ 204 h 4675"/>
                <a:gd name="T34" fmla="*/ 3839 w 4730"/>
                <a:gd name="T35" fmla="*/ 0 h 4675"/>
                <a:gd name="T36" fmla="*/ 2689 w 4730"/>
                <a:gd name="T37" fmla="*/ 112 h 4675"/>
                <a:gd name="T38" fmla="*/ 2448 w 4730"/>
                <a:gd name="T39" fmla="*/ 297 h 4675"/>
                <a:gd name="T40" fmla="*/ 2077 w 4730"/>
                <a:gd name="T41" fmla="*/ 223 h 4675"/>
                <a:gd name="T42" fmla="*/ 1743 w 4730"/>
                <a:gd name="T43" fmla="*/ 112 h 4675"/>
                <a:gd name="T44" fmla="*/ 1557 w 4730"/>
                <a:gd name="T45" fmla="*/ 334 h 4675"/>
                <a:gd name="T46" fmla="*/ 1631 w 4730"/>
                <a:gd name="T47" fmla="*/ 612 h 4675"/>
                <a:gd name="T48" fmla="*/ 1465 w 4730"/>
                <a:gd name="T49" fmla="*/ 1151 h 4675"/>
                <a:gd name="T50" fmla="*/ 1354 w 4730"/>
                <a:gd name="T51" fmla="*/ 1502 h 4675"/>
                <a:gd name="T52" fmla="*/ 1113 w 4730"/>
                <a:gd name="T53" fmla="*/ 1743 h 4675"/>
                <a:gd name="T54" fmla="*/ 983 w 4730"/>
                <a:gd name="T55" fmla="*/ 2095 h 4675"/>
                <a:gd name="T56" fmla="*/ 816 w 4730"/>
                <a:gd name="T57" fmla="*/ 2337 h 4675"/>
                <a:gd name="T58" fmla="*/ 482 w 4730"/>
                <a:gd name="T59" fmla="*/ 2504 h 4675"/>
                <a:gd name="T60" fmla="*/ 186 w 4730"/>
                <a:gd name="T61" fmla="*/ 2504 h 4675"/>
                <a:gd name="T62" fmla="*/ 74 w 4730"/>
                <a:gd name="T63" fmla="*/ 2634 h 4675"/>
                <a:gd name="T64" fmla="*/ 92 w 4730"/>
                <a:gd name="T65" fmla="*/ 2801 h 46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730" h="4675">
                  <a:moveTo>
                    <a:pt x="204" y="2819"/>
                  </a:moveTo>
                  <a:lnTo>
                    <a:pt x="204" y="2819"/>
                  </a:lnTo>
                  <a:cubicBezTo>
                    <a:pt x="204" y="2819"/>
                    <a:pt x="482" y="2782"/>
                    <a:pt x="668" y="2801"/>
                  </a:cubicBezTo>
                  <a:cubicBezTo>
                    <a:pt x="872" y="2801"/>
                    <a:pt x="1076" y="2782"/>
                    <a:pt x="1113" y="2819"/>
                  </a:cubicBezTo>
                  <a:cubicBezTo>
                    <a:pt x="1150" y="2875"/>
                    <a:pt x="1243" y="2912"/>
                    <a:pt x="1224" y="3005"/>
                  </a:cubicBezTo>
                  <a:cubicBezTo>
                    <a:pt x="1224" y="3097"/>
                    <a:pt x="1243" y="3227"/>
                    <a:pt x="1373" y="3264"/>
                  </a:cubicBezTo>
                  <a:cubicBezTo>
                    <a:pt x="1483" y="3320"/>
                    <a:pt x="1650" y="3376"/>
                    <a:pt x="1724" y="3302"/>
                  </a:cubicBezTo>
                  <a:cubicBezTo>
                    <a:pt x="1817" y="3246"/>
                    <a:pt x="1947" y="3060"/>
                    <a:pt x="2114" y="3153"/>
                  </a:cubicBezTo>
                  <a:cubicBezTo>
                    <a:pt x="2299" y="3246"/>
                    <a:pt x="2262" y="3208"/>
                    <a:pt x="2337" y="3208"/>
                  </a:cubicBezTo>
                  <a:cubicBezTo>
                    <a:pt x="2392" y="3208"/>
                    <a:pt x="2503" y="3246"/>
                    <a:pt x="2448" y="3413"/>
                  </a:cubicBezTo>
                  <a:cubicBezTo>
                    <a:pt x="2392" y="3561"/>
                    <a:pt x="2373" y="3617"/>
                    <a:pt x="2448" y="3747"/>
                  </a:cubicBezTo>
                  <a:cubicBezTo>
                    <a:pt x="2522" y="3876"/>
                    <a:pt x="2429" y="3914"/>
                    <a:pt x="2466" y="3988"/>
                  </a:cubicBezTo>
                  <a:cubicBezTo>
                    <a:pt x="2522" y="4062"/>
                    <a:pt x="2689" y="4006"/>
                    <a:pt x="2819" y="4025"/>
                  </a:cubicBezTo>
                  <a:cubicBezTo>
                    <a:pt x="2930" y="4044"/>
                    <a:pt x="3060" y="4080"/>
                    <a:pt x="3208" y="4173"/>
                  </a:cubicBezTo>
                  <a:cubicBezTo>
                    <a:pt x="3356" y="4266"/>
                    <a:pt x="3301" y="4285"/>
                    <a:pt x="3486" y="4303"/>
                  </a:cubicBezTo>
                  <a:cubicBezTo>
                    <a:pt x="3672" y="4340"/>
                    <a:pt x="3746" y="4303"/>
                    <a:pt x="3857" y="4396"/>
                  </a:cubicBezTo>
                  <a:cubicBezTo>
                    <a:pt x="3987" y="4470"/>
                    <a:pt x="4210" y="4674"/>
                    <a:pt x="4247" y="4637"/>
                  </a:cubicBezTo>
                  <a:cubicBezTo>
                    <a:pt x="4303" y="4600"/>
                    <a:pt x="4507" y="4544"/>
                    <a:pt x="4358" y="4433"/>
                  </a:cubicBezTo>
                  <a:cubicBezTo>
                    <a:pt x="4210" y="4303"/>
                    <a:pt x="4117" y="4415"/>
                    <a:pt x="4043" y="4321"/>
                  </a:cubicBezTo>
                  <a:cubicBezTo>
                    <a:pt x="3950" y="4229"/>
                    <a:pt x="3987" y="4155"/>
                    <a:pt x="3969" y="4080"/>
                  </a:cubicBezTo>
                  <a:cubicBezTo>
                    <a:pt x="3950" y="4006"/>
                    <a:pt x="3950" y="3784"/>
                    <a:pt x="4006" y="3635"/>
                  </a:cubicBezTo>
                  <a:cubicBezTo>
                    <a:pt x="4043" y="3487"/>
                    <a:pt x="4006" y="3468"/>
                    <a:pt x="4192" y="3468"/>
                  </a:cubicBezTo>
                  <a:cubicBezTo>
                    <a:pt x="4358" y="3487"/>
                    <a:pt x="4599" y="3487"/>
                    <a:pt x="4599" y="3487"/>
                  </a:cubicBezTo>
                  <a:cubicBezTo>
                    <a:pt x="4599" y="3487"/>
                    <a:pt x="4618" y="3302"/>
                    <a:pt x="4525" y="3116"/>
                  </a:cubicBezTo>
                  <a:cubicBezTo>
                    <a:pt x="4414" y="2931"/>
                    <a:pt x="4377" y="2819"/>
                    <a:pt x="4303" y="2671"/>
                  </a:cubicBezTo>
                  <a:cubicBezTo>
                    <a:pt x="4247" y="2522"/>
                    <a:pt x="4192" y="2485"/>
                    <a:pt x="4247" y="2448"/>
                  </a:cubicBezTo>
                  <a:cubicBezTo>
                    <a:pt x="4303" y="2392"/>
                    <a:pt x="4358" y="2244"/>
                    <a:pt x="4284" y="2114"/>
                  </a:cubicBezTo>
                  <a:cubicBezTo>
                    <a:pt x="4228" y="1984"/>
                    <a:pt x="4192" y="1984"/>
                    <a:pt x="4192" y="1929"/>
                  </a:cubicBezTo>
                  <a:cubicBezTo>
                    <a:pt x="4210" y="1854"/>
                    <a:pt x="4228" y="1818"/>
                    <a:pt x="4284" y="1762"/>
                  </a:cubicBezTo>
                  <a:cubicBezTo>
                    <a:pt x="4340" y="1706"/>
                    <a:pt x="4266" y="1688"/>
                    <a:pt x="4303" y="1558"/>
                  </a:cubicBezTo>
                  <a:cubicBezTo>
                    <a:pt x="4340" y="1428"/>
                    <a:pt x="4377" y="1317"/>
                    <a:pt x="4377" y="1279"/>
                  </a:cubicBezTo>
                  <a:cubicBezTo>
                    <a:pt x="4377" y="1243"/>
                    <a:pt x="4655" y="909"/>
                    <a:pt x="4692" y="780"/>
                  </a:cubicBezTo>
                  <a:cubicBezTo>
                    <a:pt x="4729" y="631"/>
                    <a:pt x="4711" y="427"/>
                    <a:pt x="4599" y="315"/>
                  </a:cubicBezTo>
                  <a:cubicBezTo>
                    <a:pt x="4469" y="204"/>
                    <a:pt x="4414" y="223"/>
                    <a:pt x="4303" y="204"/>
                  </a:cubicBezTo>
                  <a:cubicBezTo>
                    <a:pt x="4173" y="186"/>
                    <a:pt x="4117" y="260"/>
                    <a:pt x="4006" y="149"/>
                  </a:cubicBezTo>
                  <a:cubicBezTo>
                    <a:pt x="3913" y="56"/>
                    <a:pt x="3839" y="0"/>
                    <a:pt x="3839" y="0"/>
                  </a:cubicBezTo>
                  <a:cubicBezTo>
                    <a:pt x="3839" y="0"/>
                    <a:pt x="3264" y="19"/>
                    <a:pt x="3115" y="19"/>
                  </a:cubicBezTo>
                  <a:cubicBezTo>
                    <a:pt x="2985" y="38"/>
                    <a:pt x="2744" y="56"/>
                    <a:pt x="2689" y="112"/>
                  </a:cubicBezTo>
                  <a:cubicBezTo>
                    <a:pt x="2633" y="167"/>
                    <a:pt x="2652" y="279"/>
                    <a:pt x="2540" y="297"/>
                  </a:cubicBezTo>
                  <a:cubicBezTo>
                    <a:pt x="2448" y="297"/>
                    <a:pt x="2540" y="297"/>
                    <a:pt x="2448" y="297"/>
                  </a:cubicBezTo>
                  <a:cubicBezTo>
                    <a:pt x="2355" y="315"/>
                    <a:pt x="2392" y="297"/>
                    <a:pt x="2299" y="260"/>
                  </a:cubicBezTo>
                  <a:cubicBezTo>
                    <a:pt x="2207" y="223"/>
                    <a:pt x="2114" y="241"/>
                    <a:pt x="2077" y="223"/>
                  </a:cubicBezTo>
                  <a:cubicBezTo>
                    <a:pt x="2040" y="186"/>
                    <a:pt x="1984" y="74"/>
                    <a:pt x="1891" y="74"/>
                  </a:cubicBezTo>
                  <a:cubicBezTo>
                    <a:pt x="1817" y="74"/>
                    <a:pt x="1761" y="56"/>
                    <a:pt x="1743" y="112"/>
                  </a:cubicBezTo>
                  <a:cubicBezTo>
                    <a:pt x="1706" y="167"/>
                    <a:pt x="1631" y="204"/>
                    <a:pt x="1613" y="204"/>
                  </a:cubicBezTo>
                  <a:cubicBezTo>
                    <a:pt x="1576" y="204"/>
                    <a:pt x="1557" y="260"/>
                    <a:pt x="1557" y="334"/>
                  </a:cubicBezTo>
                  <a:cubicBezTo>
                    <a:pt x="1557" y="409"/>
                    <a:pt x="1595" y="520"/>
                    <a:pt x="1595" y="520"/>
                  </a:cubicBezTo>
                  <a:cubicBezTo>
                    <a:pt x="1631" y="612"/>
                    <a:pt x="1631" y="612"/>
                    <a:pt x="1631" y="612"/>
                  </a:cubicBezTo>
                  <a:cubicBezTo>
                    <a:pt x="1520" y="872"/>
                    <a:pt x="1520" y="872"/>
                    <a:pt x="1520" y="872"/>
                  </a:cubicBezTo>
                  <a:cubicBezTo>
                    <a:pt x="1520" y="872"/>
                    <a:pt x="1483" y="946"/>
                    <a:pt x="1465" y="1151"/>
                  </a:cubicBezTo>
                  <a:cubicBezTo>
                    <a:pt x="1446" y="1317"/>
                    <a:pt x="1446" y="1317"/>
                    <a:pt x="1446" y="1317"/>
                  </a:cubicBezTo>
                  <a:cubicBezTo>
                    <a:pt x="1446" y="1317"/>
                    <a:pt x="1391" y="1447"/>
                    <a:pt x="1354" y="1502"/>
                  </a:cubicBezTo>
                  <a:cubicBezTo>
                    <a:pt x="1299" y="1539"/>
                    <a:pt x="1205" y="1632"/>
                    <a:pt x="1205" y="1632"/>
                  </a:cubicBezTo>
                  <a:cubicBezTo>
                    <a:pt x="1205" y="1632"/>
                    <a:pt x="1113" y="1688"/>
                    <a:pt x="1113" y="1743"/>
                  </a:cubicBezTo>
                  <a:cubicBezTo>
                    <a:pt x="1094" y="1818"/>
                    <a:pt x="1113" y="1873"/>
                    <a:pt x="1076" y="1910"/>
                  </a:cubicBezTo>
                  <a:cubicBezTo>
                    <a:pt x="1057" y="1929"/>
                    <a:pt x="983" y="2059"/>
                    <a:pt x="983" y="2095"/>
                  </a:cubicBezTo>
                  <a:cubicBezTo>
                    <a:pt x="983" y="2114"/>
                    <a:pt x="983" y="2225"/>
                    <a:pt x="928" y="2244"/>
                  </a:cubicBezTo>
                  <a:cubicBezTo>
                    <a:pt x="872" y="2281"/>
                    <a:pt x="834" y="2318"/>
                    <a:pt x="816" y="2337"/>
                  </a:cubicBezTo>
                  <a:cubicBezTo>
                    <a:pt x="798" y="2355"/>
                    <a:pt x="705" y="2411"/>
                    <a:pt x="649" y="2430"/>
                  </a:cubicBezTo>
                  <a:cubicBezTo>
                    <a:pt x="612" y="2448"/>
                    <a:pt x="482" y="2504"/>
                    <a:pt x="482" y="2504"/>
                  </a:cubicBezTo>
                  <a:cubicBezTo>
                    <a:pt x="278" y="2485"/>
                    <a:pt x="278" y="2485"/>
                    <a:pt x="278" y="2485"/>
                  </a:cubicBezTo>
                  <a:cubicBezTo>
                    <a:pt x="186" y="2504"/>
                    <a:pt x="186" y="2504"/>
                    <a:pt x="186" y="2504"/>
                  </a:cubicBezTo>
                  <a:cubicBezTo>
                    <a:pt x="186" y="2504"/>
                    <a:pt x="148" y="2522"/>
                    <a:pt x="130" y="2541"/>
                  </a:cubicBezTo>
                  <a:cubicBezTo>
                    <a:pt x="111" y="2578"/>
                    <a:pt x="111" y="2615"/>
                    <a:pt x="74" y="2634"/>
                  </a:cubicBezTo>
                  <a:cubicBezTo>
                    <a:pt x="37" y="2671"/>
                    <a:pt x="0" y="2689"/>
                    <a:pt x="0" y="2689"/>
                  </a:cubicBezTo>
                  <a:cubicBezTo>
                    <a:pt x="0" y="2689"/>
                    <a:pt x="37" y="2782"/>
                    <a:pt x="92" y="2801"/>
                  </a:cubicBezTo>
                  <a:cubicBezTo>
                    <a:pt x="148" y="2801"/>
                    <a:pt x="204" y="2819"/>
                    <a:pt x="204" y="2819"/>
                  </a:cubicBezTo>
                </a:path>
              </a:pathLst>
            </a:custGeom>
            <a:grpFill/>
            <a:ln w="9525" cap="flat">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55" name="Freeform 25"/>
            <p:cNvSpPr>
              <a:spLocks noChangeArrowheads="1"/>
            </p:cNvSpPr>
            <p:nvPr/>
          </p:nvSpPr>
          <p:spPr bwMode="auto">
            <a:xfrm>
              <a:off x="3894138" y="4700588"/>
              <a:ext cx="1128712" cy="1108075"/>
            </a:xfrm>
            <a:custGeom>
              <a:avLst/>
              <a:gdLst>
                <a:gd name="T0" fmla="*/ 2763 w 3135"/>
                <a:gd name="T1" fmla="*/ 2968 h 3080"/>
                <a:gd name="T2" fmla="*/ 2763 w 3135"/>
                <a:gd name="T3" fmla="*/ 2968 h 3080"/>
                <a:gd name="T4" fmla="*/ 2522 w 3135"/>
                <a:gd name="T5" fmla="*/ 3042 h 3080"/>
                <a:gd name="T6" fmla="*/ 2170 w 3135"/>
                <a:gd name="T7" fmla="*/ 3042 h 3080"/>
                <a:gd name="T8" fmla="*/ 1558 w 3135"/>
                <a:gd name="T9" fmla="*/ 2857 h 3080"/>
                <a:gd name="T10" fmla="*/ 686 w 3135"/>
                <a:gd name="T11" fmla="*/ 2875 h 3080"/>
                <a:gd name="T12" fmla="*/ 371 w 3135"/>
                <a:gd name="T13" fmla="*/ 2801 h 3080"/>
                <a:gd name="T14" fmla="*/ 111 w 3135"/>
                <a:gd name="T15" fmla="*/ 2875 h 3080"/>
                <a:gd name="T16" fmla="*/ 19 w 3135"/>
                <a:gd name="T17" fmla="*/ 2727 h 3080"/>
                <a:gd name="T18" fmla="*/ 167 w 3135"/>
                <a:gd name="T19" fmla="*/ 1929 h 3080"/>
                <a:gd name="T20" fmla="*/ 464 w 3135"/>
                <a:gd name="T21" fmla="*/ 1614 h 3080"/>
                <a:gd name="T22" fmla="*/ 501 w 3135"/>
                <a:gd name="T23" fmla="*/ 1317 h 3080"/>
                <a:gd name="T24" fmla="*/ 520 w 3135"/>
                <a:gd name="T25" fmla="*/ 1243 h 3080"/>
                <a:gd name="T26" fmla="*/ 390 w 3135"/>
                <a:gd name="T27" fmla="*/ 891 h 3080"/>
                <a:gd name="T28" fmla="*/ 390 w 3135"/>
                <a:gd name="T29" fmla="*/ 538 h 3080"/>
                <a:gd name="T30" fmla="*/ 223 w 3135"/>
                <a:gd name="T31" fmla="*/ 111 h 3080"/>
                <a:gd name="T32" fmla="*/ 297 w 3135"/>
                <a:gd name="T33" fmla="*/ 37 h 3080"/>
                <a:gd name="T34" fmla="*/ 631 w 3135"/>
                <a:gd name="T35" fmla="*/ 0 h 3080"/>
                <a:gd name="T36" fmla="*/ 1057 w 3135"/>
                <a:gd name="T37" fmla="*/ 19 h 3080"/>
                <a:gd name="T38" fmla="*/ 1206 w 3135"/>
                <a:gd name="T39" fmla="*/ 37 h 3080"/>
                <a:gd name="T40" fmla="*/ 1317 w 3135"/>
                <a:gd name="T41" fmla="*/ 149 h 3080"/>
                <a:gd name="T42" fmla="*/ 1317 w 3135"/>
                <a:gd name="T43" fmla="*/ 223 h 3080"/>
                <a:gd name="T44" fmla="*/ 1392 w 3135"/>
                <a:gd name="T45" fmla="*/ 445 h 3080"/>
                <a:gd name="T46" fmla="*/ 1650 w 3135"/>
                <a:gd name="T47" fmla="*/ 556 h 3080"/>
                <a:gd name="T48" fmla="*/ 1799 w 3135"/>
                <a:gd name="T49" fmla="*/ 538 h 3080"/>
                <a:gd name="T50" fmla="*/ 2021 w 3135"/>
                <a:gd name="T51" fmla="*/ 371 h 3080"/>
                <a:gd name="T52" fmla="*/ 2188 w 3135"/>
                <a:gd name="T53" fmla="*/ 371 h 3080"/>
                <a:gd name="T54" fmla="*/ 2374 w 3135"/>
                <a:gd name="T55" fmla="*/ 445 h 3080"/>
                <a:gd name="T56" fmla="*/ 2522 w 3135"/>
                <a:gd name="T57" fmla="*/ 445 h 3080"/>
                <a:gd name="T58" fmla="*/ 2541 w 3135"/>
                <a:gd name="T59" fmla="*/ 631 h 3080"/>
                <a:gd name="T60" fmla="*/ 2504 w 3135"/>
                <a:gd name="T61" fmla="*/ 816 h 3080"/>
                <a:gd name="T62" fmla="*/ 2541 w 3135"/>
                <a:gd name="T63" fmla="*/ 965 h 3080"/>
                <a:gd name="T64" fmla="*/ 2559 w 3135"/>
                <a:gd name="T65" fmla="*/ 1113 h 3080"/>
                <a:gd name="T66" fmla="*/ 2596 w 3135"/>
                <a:gd name="T67" fmla="*/ 1224 h 3080"/>
                <a:gd name="T68" fmla="*/ 2763 w 3135"/>
                <a:gd name="T69" fmla="*/ 1243 h 3080"/>
                <a:gd name="T70" fmla="*/ 3023 w 3135"/>
                <a:gd name="T71" fmla="*/ 1280 h 3080"/>
                <a:gd name="T72" fmla="*/ 3060 w 3135"/>
                <a:gd name="T73" fmla="*/ 1317 h 3080"/>
                <a:gd name="T74" fmla="*/ 3004 w 3135"/>
                <a:gd name="T75" fmla="*/ 1577 h 3080"/>
                <a:gd name="T76" fmla="*/ 2967 w 3135"/>
                <a:gd name="T77" fmla="*/ 1781 h 3080"/>
                <a:gd name="T78" fmla="*/ 2745 w 3135"/>
                <a:gd name="T79" fmla="*/ 1781 h 3080"/>
                <a:gd name="T80" fmla="*/ 2522 w 3135"/>
                <a:gd name="T81" fmla="*/ 1799 h 3080"/>
                <a:gd name="T82" fmla="*/ 2504 w 3135"/>
                <a:gd name="T83" fmla="*/ 2133 h 3080"/>
                <a:gd name="T84" fmla="*/ 2504 w 3135"/>
                <a:gd name="T85" fmla="*/ 2467 h 3080"/>
                <a:gd name="T86" fmla="*/ 2522 w 3135"/>
                <a:gd name="T87" fmla="*/ 2616 h 3080"/>
                <a:gd name="T88" fmla="*/ 2689 w 3135"/>
                <a:gd name="T89" fmla="*/ 2820 h 3080"/>
                <a:gd name="T90" fmla="*/ 2763 w 3135"/>
                <a:gd name="T91" fmla="*/ 2968 h 30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135" h="3080">
                  <a:moveTo>
                    <a:pt x="2763" y="2968"/>
                  </a:moveTo>
                  <a:lnTo>
                    <a:pt x="2763" y="2968"/>
                  </a:lnTo>
                  <a:cubicBezTo>
                    <a:pt x="2763" y="2968"/>
                    <a:pt x="2689" y="3042"/>
                    <a:pt x="2522" y="3042"/>
                  </a:cubicBezTo>
                  <a:cubicBezTo>
                    <a:pt x="2355" y="3042"/>
                    <a:pt x="2300" y="3079"/>
                    <a:pt x="2170" y="3042"/>
                  </a:cubicBezTo>
                  <a:cubicBezTo>
                    <a:pt x="2040" y="2987"/>
                    <a:pt x="1743" y="2894"/>
                    <a:pt x="1558" y="2857"/>
                  </a:cubicBezTo>
                  <a:cubicBezTo>
                    <a:pt x="1354" y="2838"/>
                    <a:pt x="853" y="2894"/>
                    <a:pt x="686" y="2875"/>
                  </a:cubicBezTo>
                  <a:cubicBezTo>
                    <a:pt x="538" y="2857"/>
                    <a:pt x="464" y="2820"/>
                    <a:pt x="371" y="2801"/>
                  </a:cubicBezTo>
                  <a:cubicBezTo>
                    <a:pt x="279" y="2782"/>
                    <a:pt x="149" y="2857"/>
                    <a:pt x="111" y="2875"/>
                  </a:cubicBezTo>
                  <a:cubicBezTo>
                    <a:pt x="74" y="2894"/>
                    <a:pt x="0" y="2894"/>
                    <a:pt x="19" y="2727"/>
                  </a:cubicBezTo>
                  <a:cubicBezTo>
                    <a:pt x="19" y="2560"/>
                    <a:pt x="74" y="2040"/>
                    <a:pt x="167" y="1929"/>
                  </a:cubicBezTo>
                  <a:cubicBezTo>
                    <a:pt x="260" y="1836"/>
                    <a:pt x="408" y="1707"/>
                    <a:pt x="464" y="1614"/>
                  </a:cubicBezTo>
                  <a:cubicBezTo>
                    <a:pt x="538" y="1521"/>
                    <a:pt x="482" y="1373"/>
                    <a:pt x="501" y="1317"/>
                  </a:cubicBezTo>
                  <a:cubicBezTo>
                    <a:pt x="538" y="1280"/>
                    <a:pt x="575" y="1317"/>
                    <a:pt x="520" y="1243"/>
                  </a:cubicBezTo>
                  <a:cubicBezTo>
                    <a:pt x="464" y="1168"/>
                    <a:pt x="390" y="1020"/>
                    <a:pt x="390" y="891"/>
                  </a:cubicBezTo>
                  <a:cubicBezTo>
                    <a:pt x="390" y="761"/>
                    <a:pt x="408" y="668"/>
                    <a:pt x="390" y="538"/>
                  </a:cubicBezTo>
                  <a:cubicBezTo>
                    <a:pt x="371" y="408"/>
                    <a:pt x="223" y="149"/>
                    <a:pt x="223" y="111"/>
                  </a:cubicBezTo>
                  <a:cubicBezTo>
                    <a:pt x="223" y="74"/>
                    <a:pt x="297" y="37"/>
                    <a:pt x="297" y="37"/>
                  </a:cubicBezTo>
                  <a:cubicBezTo>
                    <a:pt x="631" y="0"/>
                    <a:pt x="631" y="0"/>
                    <a:pt x="631" y="0"/>
                  </a:cubicBezTo>
                  <a:cubicBezTo>
                    <a:pt x="631" y="0"/>
                    <a:pt x="1021" y="19"/>
                    <a:pt x="1057" y="19"/>
                  </a:cubicBezTo>
                  <a:cubicBezTo>
                    <a:pt x="1095" y="19"/>
                    <a:pt x="1169" y="19"/>
                    <a:pt x="1206" y="37"/>
                  </a:cubicBezTo>
                  <a:cubicBezTo>
                    <a:pt x="1243" y="74"/>
                    <a:pt x="1317" y="130"/>
                    <a:pt x="1317" y="149"/>
                  </a:cubicBezTo>
                  <a:cubicBezTo>
                    <a:pt x="1317" y="149"/>
                    <a:pt x="1317" y="185"/>
                    <a:pt x="1317" y="223"/>
                  </a:cubicBezTo>
                  <a:cubicBezTo>
                    <a:pt x="1317" y="260"/>
                    <a:pt x="1317" y="371"/>
                    <a:pt x="1392" y="445"/>
                  </a:cubicBezTo>
                  <a:cubicBezTo>
                    <a:pt x="1392" y="445"/>
                    <a:pt x="1502" y="520"/>
                    <a:pt x="1650" y="556"/>
                  </a:cubicBezTo>
                  <a:cubicBezTo>
                    <a:pt x="1650" y="556"/>
                    <a:pt x="1762" y="575"/>
                    <a:pt x="1799" y="538"/>
                  </a:cubicBezTo>
                  <a:cubicBezTo>
                    <a:pt x="1854" y="501"/>
                    <a:pt x="1965" y="371"/>
                    <a:pt x="2021" y="371"/>
                  </a:cubicBezTo>
                  <a:cubicBezTo>
                    <a:pt x="2077" y="352"/>
                    <a:pt x="2114" y="334"/>
                    <a:pt x="2188" y="371"/>
                  </a:cubicBezTo>
                  <a:cubicBezTo>
                    <a:pt x="2262" y="408"/>
                    <a:pt x="2355" y="445"/>
                    <a:pt x="2374" y="445"/>
                  </a:cubicBezTo>
                  <a:cubicBezTo>
                    <a:pt x="2392" y="445"/>
                    <a:pt x="2448" y="390"/>
                    <a:pt x="2522" y="445"/>
                  </a:cubicBezTo>
                  <a:cubicBezTo>
                    <a:pt x="2596" y="501"/>
                    <a:pt x="2541" y="612"/>
                    <a:pt x="2541" y="631"/>
                  </a:cubicBezTo>
                  <a:cubicBezTo>
                    <a:pt x="2541" y="631"/>
                    <a:pt x="2485" y="761"/>
                    <a:pt x="2504" y="816"/>
                  </a:cubicBezTo>
                  <a:cubicBezTo>
                    <a:pt x="2504" y="872"/>
                    <a:pt x="2522" y="909"/>
                    <a:pt x="2541" y="965"/>
                  </a:cubicBezTo>
                  <a:cubicBezTo>
                    <a:pt x="2559" y="1020"/>
                    <a:pt x="2578" y="1057"/>
                    <a:pt x="2559" y="1113"/>
                  </a:cubicBezTo>
                  <a:cubicBezTo>
                    <a:pt x="2541" y="1168"/>
                    <a:pt x="2541" y="1224"/>
                    <a:pt x="2596" y="1224"/>
                  </a:cubicBezTo>
                  <a:cubicBezTo>
                    <a:pt x="2633" y="1243"/>
                    <a:pt x="2689" y="1243"/>
                    <a:pt x="2763" y="1243"/>
                  </a:cubicBezTo>
                  <a:cubicBezTo>
                    <a:pt x="2837" y="1262"/>
                    <a:pt x="2912" y="1243"/>
                    <a:pt x="3023" y="1280"/>
                  </a:cubicBezTo>
                  <a:cubicBezTo>
                    <a:pt x="3134" y="1298"/>
                    <a:pt x="3078" y="1262"/>
                    <a:pt x="3060" y="1317"/>
                  </a:cubicBezTo>
                  <a:cubicBezTo>
                    <a:pt x="3023" y="1373"/>
                    <a:pt x="3023" y="1503"/>
                    <a:pt x="3004" y="1577"/>
                  </a:cubicBezTo>
                  <a:cubicBezTo>
                    <a:pt x="3004" y="1651"/>
                    <a:pt x="3042" y="1781"/>
                    <a:pt x="2967" y="1781"/>
                  </a:cubicBezTo>
                  <a:cubicBezTo>
                    <a:pt x="2912" y="1799"/>
                    <a:pt x="2875" y="1781"/>
                    <a:pt x="2745" y="1781"/>
                  </a:cubicBezTo>
                  <a:cubicBezTo>
                    <a:pt x="2615" y="1799"/>
                    <a:pt x="2559" y="1744"/>
                    <a:pt x="2522" y="1799"/>
                  </a:cubicBezTo>
                  <a:cubicBezTo>
                    <a:pt x="2485" y="1855"/>
                    <a:pt x="2504" y="2059"/>
                    <a:pt x="2504" y="2133"/>
                  </a:cubicBezTo>
                  <a:cubicBezTo>
                    <a:pt x="2504" y="2207"/>
                    <a:pt x="2522" y="2411"/>
                    <a:pt x="2504" y="2467"/>
                  </a:cubicBezTo>
                  <a:cubicBezTo>
                    <a:pt x="2466" y="2523"/>
                    <a:pt x="2504" y="2597"/>
                    <a:pt x="2522" y="2616"/>
                  </a:cubicBezTo>
                  <a:cubicBezTo>
                    <a:pt x="2559" y="2652"/>
                    <a:pt x="2652" y="2782"/>
                    <a:pt x="2689" y="2820"/>
                  </a:cubicBezTo>
                  <a:cubicBezTo>
                    <a:pt x="2726" y="2875"/>
                    <a:pt x="2819" y="2931"/>
                    <a:pt x="2763" y="2968"/>
                  </a:cubicBezTo>
                </a:path>
              </a:pathLst>
            </a:custGeom>
            <a:grpFill/>
            <a:ln w="9525" cap="flat">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56" name="Freeform 26"/>
            <p:cNvSpPr>
              <a:spLocks noChangeArrowheads="1"/>
            </p:cNvSpPr>
            <p:nvPr/>
          </p:nvSpPr>
          <p:spPr bwMode="auto">
            <a:xfrm>
              <a:off x="3894138" y="5702300"/>
              <a:ext cx="1168400" cy="1116013"/>
            </a:xfrm>
            <a:custGeom>
              <a:avLst/>
              <a:gdLst>
                <a:gd name="T0" fmla="*/ 983 w 3247"/>
                <a:gd name="T1" fmla="*/ 3043 h 3100"/>
                <a:gd name="T2" fmla="*/ 983 w 3247"/>
                <a:gd name="T3" fmla="*/ 3043 h 3100"/>
                <a:gd name="T4" fmla="*/ 1057 w 3247"/>
                <a:gd name="T5" fmla="*/ 2894 h 3100"/>
                <a:gd name="T6" fmla="*/ 1224 w 3247"/>
                <a:gd name="T7" fmla="*/ 2969 h 3100"/>
                <a:gd name="T8" fmla="*/ 1336 w 3247"/>
                <a:gd name="T9" fmla="*/ 3061 h 3100"/>
                <a:gd name="T10" fmla="*/ 1520 w 3247"/>
                <a:gd name="T11" fmla="*/ 3080 h 3100"/>
                <a:gd name="T12" fmla="*/ 1799 w 3247"/>
                <a:gd name="T13" fmla="*/ 3043 h 3100"/>
                <a:gd name="T14" fmla="*/ 1836 w 3247"/>
                <a:gd name="T15" fmla="*/ 2653 h 3100"/>
                <a:gd name="T16" fmla="*/ 1854 w 3247"/>
                <a:gd name="T17" fmla="*/ 2097 h 3100"/>
                <a:gd name="T18" fmla="*/ 1873 w 3247"/>
                <a:gd name="T19" fmla="*/ 1318 h 3100"/>
                <a:gd name="T20" fmla="*/ 1947 w 3247"/>
                <a:gd name="T21" fmla="*/ 1225 h 3100"/>
                <a:gd name="T22" fmla="*/ 2133 w 3247"/>
                <a:gd name="T23" fmla="*/ 1188 h 3100"/>
                <a:gd name="T24" fmla="*/ 2170 w 3247"/>
                <a:gd name="T25" fmla="*/ 761 h 3100"/>
                <a:gd name="T26" fmla="*/ 2170 w 3247"/>
                <a:gd name="T27" fmla="*/ 409 h 3100"/>
                <a:gd name="T28" fmla="*/ 2430 w 3247"/>
                <a:gd name="T29" fmla="*/ 316 h 3100"/>
                <a:gd name="T30" fmla="*/ 2763 w 3247"/>
                <a:gd name="T31" fmla="*/ 297 h 3100"/>
                <a:gd name="T32" fmla="*/ 2912 w 3247"/>
                <a:gd name="T33" fmla="*/ 353 h 3100"/>
                <a:gd name="T34" fmla="*/ 3023 w 3247"/>
                <a:gd name="T35" fmla="*/ 260 h 3100"/>
                <a:gd name="T36" fmla="*/ 3190 w 3247"/>
                <a:gd name="T37" fmla="*/ 241 h 3100"/>
                <a:gd name="T38" fmla="*/ 3227 w 3247"/>
                <a:gd name="T39" fmla="*/ 167 h 3100"/>
                <a:gd name="T40" fmla="*/ 3042 w 3247"/>
                <a:gd name="T41" fmla="*/ 149 h 3100"/>
                <a:gd name="T42" fmla="*/ 2986 w 3247"/>
                <a:gd name="T43" fmla="*/ 149 h 3100"/>
                <a:gd name="T44" fmla="*/ 2912 w 3247"/>
                <a:gd name="T45" fmla="*/ 149 h 3100"/>
                <a:gd name="T46" fmla="*/ 2801 w 3247"/>
                <a:gd name="T47" fmla="*/ 167 h 3100"/>
                <a:gd name="T48" fmla="*/ 2782 w 3247"/>
                <a:gd name="T49" fmla="*/ 167 h 3100"/>
                <a:gd name="T50" fmla="*/ 2707 w 3247"/>
                <a:gd name="T51" fmla="*/ 223 h 3100"/>
                <a:gd name="T52" fmla="*/ 2541 w 3247"/>
                <a:gd name="T53" fmla="*/ 260 h 3100"/>
                <a:gd name="T54" fmla="*/ 2355 w 3247"/>
                <a:gd name="T55" fmla="*/ 279 h 3100"/>
                <a:gd name="T56" fmla="*/ 2151 w 3247"/>
                <a:gd name="T57" fmla="*/ 260 h 3100"/>
                <a:gd name="T58" fmla="*/ 1836 w 3247"/>
                <a:gd name="T59" fmla="*/ 149 h 3100"/>
                <a:gd name="T60" fmla="*/ 1576 w 3247"/>
                <a:gd name="T61" fmla="*/ 93 h 3100"/>
                <a:gd name="T62" fmla="*/ 1150 w 3247"/>
                <a:gd name="T63" fmla="*/ 75 h 3100"/>
                <a:gd name="T64" fmla="*/ 705 w 3247"/>
                <a:gd name="T65" fmla="*/ 93 h 3100"/>
                <a:gd name="T66" fmla="*/ 427 w 3247"/>
                <a:gd name="T67" fmla="*/ 38 h 3100"/>
                <a:gd name="T68" fmla="*/ 241 w 3247"/>
                <a:gd name="T69" fmla="*/ 19 h 3100"/>
                <a:gd name="T70" fmla="*/ 93 w 3247"/>
                <a:gd name="T71" fmla="*/ 93 h 3100"/>
                <a:gd name="T72" fmla="*/ 74 w 3247"/>
                <a:gd name="T73" fmla="*/ 130 h 3100"/>
                <a:gd name="T74" fmla="*/ 19 w 3247"/>
                <a:gd name="T75" fmla="*/ 279 h 3100"/>
                <a:gd name="T76" fmla="*/ 93 w 3247"/>
                <a:gd name="T77" fmla="*/ 483 h 3100"/>
                <a:gd name="T78" fmla="*/ 260 w 3247"/>
                <a:gd name="T79" fmla="*/ 668 h 3100"/>
                <a:gd name="T80" fmla="*/ 315 w 3247"/>
                <a:gd name="T81" fmla="*/ 872 h 3100"/>
                <a:gd name="T82" fmla="*/ 427 w 3247"/>
                <a:gd name="T83" fmla="*/ 1058 h 3100"/>
                <a:gd name="T84" fmla="*/ 556 w 3247"/>
                <a:gd name="T85" fmla="*/ 1318 h 3100"/>
                <a:gd name="T86" fmla="*/ 575 w 3247"/>
                <a:gd name="T87" fmla="*/ 1633 h 3100"/>
                <a:gd name="T88" fmla="*/ 686 w 3247"/>
                <a:gd name="T89" fmla="*/ 2134 h 3100"/>
                <a:gd name="T90" fmla="*/ 761 w 3247"/>
                <a:gd name="T91" fmla="*/ 2505 h 3100"/>
                <a:gd name="T92" fmla="*/ 853 w 3247"/>
                <a:gd name="T93" fmla="*/ 2913 h 3100"/>
                <a:gd name="T94" fmla="*/ 983 w 3247"/>
                <a:gd name="T95" fmla="*/ 3043 h 3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47" h="3100">
                  <a:moveTo>
                    <a:pt x="983" y="3043"/>
                  </a:moveTo>
                  <a:lnTo>
                    <a:pt x="983" y="3043"/>
                  </a:lnTo>
                  <a:cubicBezTo>
                    <a:pt x="983" y="3043"/>
                    <a:pt x="983" y="2876"/>
                    <a:pt x="1057" y="2894"/>
                  </a:cubicBezTo>
                  <a:cubicBezTo>
                    <a:pt x="1150" y="2894"/>
                    <a:pt x="1169" y="2894"/>
                    <a:pt x="1224" y="2969"/>
                  </a:cubicBezTo>
                  <a:cubicBezTo>
                    <a:pt x="1280" y="3024"/>
                    <a:pt x="1224" y="3024"/>
                    <a:pt x="1336" y="3061"/>
                  </a:cubicBezTo>
                  <a:cubicBezTo>
                    <a:pt x="1466" y="3099"/>
                    <a:pt x="1410" y="3080"/>
                    <a:pt x="1520" y="3080"/>
                  </a:cubicBezTo>
                  <a:cubicBezTo>
                    <a:pt x="1650" y="3080"/>
                    <a:pt x="1762" y="3099"/>
                    <a:pt x="1799" y="3043"/>
                  </a:cubicBezTo>
                  <a:cubicBezTo>
                    <a:pt x="1817" y="2969"/>
                    <a:pt x="1854" y="2764"/>
                    <a:pt x="1836" y="2653"/>
                  </a:cubicBezTo>
                  <a:cubicBezTo>
                    <a:pt x="1836" y="2523"/>
                    <a:pt x="1854" y="2171"/>
                    <a:pt x="1854" y="2097"/>
                  </a:cubicBezTo>
                  <a:cubicBezTo>
                    <a:pt x="1854" y="2004"/>
                    <a:pt x="1873" y="1354"/>
                    <a:pt x="1873" y="1318"/>
                  </a:cubicBezTo>
                  <a:cubicBezTo>
                    <a:pt x="1873" y="1280"/>
                    <a:pt x="1854" y="1206"/>
                    <a:pt x="1947" y="1225"/>
                  </a:cubicBezTo>
                  <a:cubicBezTo>
                    <a:pt x="2021" y="1225"/>
                    <a:pt x="2114" y="1280"/>
                    <a:pt x="2133" y="1188"/>
                  </a:cubicBezTo>
                  <a:cubicBezTo>
                    <a:pt x="2151" y="1095"/>
                    <a:pt x="2170" y="817"/>
                    <a:pt x="2170" y="761"/>
                  </a:cubicBezTo>
                  <a:cubicBezTo>
                    <a:pt x="2170" y="706"/>
                    <a:pt x="2133" y="464"/>
                    <a:pt x="2170" y="409"/>
                  </a:cubicBezTo>
                  <a:cubicBezTo>
                    <a:pt x="2207" y="353"/>
                    <a:pt x="2374" y="316"/>
                    <a:pt x="2430" y="316"/>
                  </a:cubicBezTo>
                  <a:cubicBezTo>
                    <a:pt x="2504" y="316"/>
                    <a:pt x="2707" y="260"/>
                    <a:pt x="2763" y="297"/>
                  </a:cubicBezTo>
                  <a:cubicBezTo>
                    <a:pt x="2819" y="353"/>
                    <a:pt x="2837" y="409"/>
                    <a:pt x="2912" y="353"/>
                  </a:cubicBezTo>
                  <a:cubicBezTo>
                    <a:pt x="2986" y="316"/>
                    <a:pt x="2949" y="297"/>
                    <a:pt x="3023" y="260"/>
                  </a:cubicBezTo>
                  <a:cubicBezTo>
                    <a:pt x="3097" y="241"/>
                    <a:pt x="3153" y="241"/>
                    <a:pt x="3190" y="241"/>
                  </a:cubicBezTo>
                  <a:cubicBezTo>
                    <a:pt x="3227" y="223"/>
                    <a:pt x="3246" y="186"/>
                    <a:pt x="3227" y="167"/>
                  </a:cubicBezTo>
                  <a:cubicBezTo>
                    <a:pt x="3208" y="167"/>
                    <a:pt x="3097" y="149"/>
                    <a:pt x="3042" y="149"/>
                  </a:cubicBezTo>
                  <a:cubicBezTo>
                    <a:pt x="2986" y="149"/>
                    <a:pt x="2986" y="149"/>
                    <a:pt x="2986" y="149"/>
                  </a:cubicBezTo>
                  <a:cubicBezTo>
                    <a:pt x="2986" y="149"/>
                    <a:pt x="2949" y="130"/>
                    <a:pt x="2912" y="149"/>
                  </a:cubicBezTo>
                  <a:cubicBezTo>
                    <a:pt x="2893" y="167"/>
                    <a:pt x="2801" y="167"/>
                    <a:pt x="2801" y="167"/>
                  </a:cubicBezTo>
                  <a:lnTo>
                    <a:pt x="2782" y="167"/>
                  </a:lnTo>
                  <a:cubicBezTo>
                    <a:pt x="2763" y="186"/>
                    <a:pt x="2726" y="205"/>
                    <a:pt x="2707" y="223"/>
                  </a:cubicBezTo>
                  <a:cubicBezTo>
                    <a:pt x="2671" y="241"/>
                    <a:pt x="2596" y="260"/>
                    <a:pt x="2541" y="260"/>
                  </a:cubicBezTo>
                  <a:cubicBezTo>
                    <a:pt x="2485" y="260"/>
                    <a:pt x="2411" y="260"/>
                    <a:pt x="2355" y="279"/>
                  </a:cubicBezTo>
                  <a:cubicBezTo>
                    <a:pt x="2300" y="279"/>
                    <a:pt x="2188" y="279"/>
                    <a:pt x="2151" y="260"/>
                  </a:cubicBezTo>
                  <a:cubicBezTo>
                    <a:pt x="2133" y="223"/>
                    <a:pt x="1836" y="149"/>
                    <a:pt x="1836" y="149"/>
                  </a:cubicBezTo>
                  <a:cubicBezTo>
                    <a:pt x="1576" y="93"/>
                    <a:pt x="1576" y="93"/>
                    <a:pt x="1576" y="93"/>
                  </a:cubicBezTo>
                  <a:cubicBezTo>
                    <a:pt x="1576" y="93"/>
                    <a:pt x="1354" y="56"/>
                    <a:pt x="1150" y="75"/>
                  </a:cubicBezTo>
                  <a:cubicBezTo>
                    <a:pt x="965" y="93"/>
                    <a:pt x="705" y="93"/>
                    <a:pt x="705" y="93"/>
                  </a:cubicBezTo>
                  <a:cubicBezTo>
                    <a:pt x="705" y="93"/>
                    <a:pt x="501" y="56"/>
                    <a:pt x="427" y="38"/>
                  </a:cubicBezTo>
                  <a:cubicBezTo>
                    <a:pt x="334" y="0"/>
                    <a:pt x="260" y="19"/>
                    <a:pt x="241" y="19"/>
                  </a:cubicBezTo>
                  <a:cubicBezTo>
                    <a:pt x="223" y="38"/>
                    <a:pt x="93" y="93"/>
                    <a:pt x="93" y="93"/>
                  </a:cubicBezTo>
                  <a:cubicBezTo>
                    <a:pt x="93" y="93"/>
                    <a:pt x="111" y="93"/>
                    <a:pt x="74" y="130"/>
                  </a:cubicBezTo>
                  <a:cubicBezTo>
                    <a:pt x="37" y="167"/>
                    <a:pt x="0" y="223"/>
                    <a:pt x="19" y="279"/>
                  </a:cubicBezTo>
                  <a:cubicBezTo>
                    <a:pt x="19" y="335"/>
                    <a:pt x="19" y="409"/>
                    <a:pt x="93" y="483"/>
                  </a:cubicBezTo>
                  <a:cubicBezTo>
                    <a:pt x="185" y="557"/>
                    <a:pt x="241" y="594"/>
                    <a:pt x="260" y="668"/>
                  </a:cubicBezTo>
                  <a:cubicBezTo>
                    <a:pt x="279" y="724"/>
                    <a:pt x="315" y="798"/>
                    <a:pt x="315" y="872"/>
                  </a:cubicBezTo>
                  <a:cubicBezTo>
                    <a:pt x="334" y="947"/>
                    <a:pt x="371" y="983"/>
                    <a:pt x="427" y="1058"/>
                  </a:cubicBezTo>
                  <a:cubicBezTo>
                    <a:pt x="482" y="1132"/>
                    <a:pt x="538" y="1243"/>
                    <a:pt x="556" y="1318"/>
                  </a:cubicBezTo>
                  <a:cubicBezTo>
                    <a:pt x="594" y="1392"/>
                    <a:pt x="594" y="1559"/>
                    <a:pt x="575" y="1633"/>
                  </a:cubicBezTo>
                  <a:cubicBezTo>
                    <a:pt x="575" y="1707"/>
                    <a:pt x="668" y="2078"/>
                    <a:pt x="686" y="2134"/>
                  </a:cubicBezTo>
                  <a:cubicBezTo>
                    <a:pt x="724" y="2190"/>
                    <a:pt x="761" y="2301"/>
                    <a:pt x="761" y="2505"/>
                  </a:cubicBezTo>
                  <a:cubicBezTo>
                    <a:pt x="761" y="2709"/>
                    <a:pt x="779" y="2839"/>
                    <a:pt x="853" y="2913"/>
                  </a:cubicBezTo>
                  <a:cubicBezTo>
                    <a:pt x="909" y="2969"/>
                    <a:pt x="965" y="3043"/>
                    <a:pt x="983" y="3043"/>
                  </a:cubicBezTo>
                </a:path>
              </a:pathLst>
            </a:custGeom>
            <a:grpFill/>
            <a:ln w="9525" cap="flat">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57" name="Freeform 27"/>
            <p:cNvSpPr>
              <a:spLocks noChangeArrowheads="1"/>
            </p:cNvSpPr>
            <p:nvPr/>
          </p:nvSpPr>
          <p:spPr bwMode="auto">
            <a:xfrm>
              <a:off x="4248150" y="6176963"/>
              <a:ext cx="1455738" cy="1282700"/>
            </a:xfrm>
            <a:custGeom>
              <a:avLst/>
              <a:gdLst>
                <a:gd name="T0" fmla="*/ 3950 w 4045"/>
                <a:gd name="T1" fmla="*/ 1131 h 3562"/>
                <a:gd name="T2" fmla="*/ 3950 w 4045"/>
                <a:gd name="T3" fmla="*/ 1131 h 3562"/>
                <a:gd name="T4" fmla="*/ 4006 w 4045"/>
                <a:gd name="T5" fmla="*/ 1335 h 3562"/>
                <a:gd name="T6" fmla="*/ 3784 w 4045"/>
                <a:gd name="T7" fmla="*/ 1799 h 3562"/>
                <a:gd name="T8" fmla="*/ 3673 w 4045"/>
                <a:gd name="T9" fmla="*/ 1892 h 3562"/>
                <a:gd name="T10" fmla="*/ 3394 w 4045"/>
                <a:gd name="T11" fmla="*/ 2282 h 3562"/>
                <a:gd name="T12" fmla="*/ 2967 w 4045"/>
                <a:gd name="T13" fmla="*/ 2615 h 3562"/>
                <a:gd name="T14" fmla="*/ 2837 w 4045"/>
                <a:gd name="T15" fmla="*/ 2819 h 3562"/>
                <a:gd name="T16" fmla="*/ 2504 w 4045"/>
                <a:gd name="T17" fmla="*/ 3116 h 3562"/>
                <a:gd name="T18" fmla="*/ 2300 w 4045"/>
                <a:gd name="T19" fmla="*/ 3209 h 3562"/>
                <a:gd name="T20" fmla="*/ 2003 w 4045"/>
                <a:gd name="T21" fmla="*/ 3265 h 3562"/>
                <a:gd name="T22" fmla="*/ 1892 w 4045"/>
                <a:gd name="T23" fmla="*/ 3246 h 3562"/>
                <a:gd name="T24" fmla="*/ 1743 w 4045"/>
                <a:gd name="T25" fmla="*/ 3320 h 3562"/>
                <a:gd name="T26" fmla="*/ 1521 w 4045"/>
                <a:gd name="T27" fmla="*/ 3283 h 3562"/>
                <a:gd name="T28" fmla="*/ 1335 w 4045"/>
                <a:gd name="T29" fmla="*/ 3301 h 3562"/>
                <a:gd name="T30" fmla="*/ 1150 w 4045"/>
                <a:gd name="T31" fmla="*/ 3339 h 3562"/>
                <a:gd name="T32" fmla="*/ 1057 w 4045"/>
                <a:gd name="T33" fmla="*/ 3431 h 3562"/>
                <a:gd name="T34" fmla="*/ 982 w 4045"/>
                <a:gd name="T35" fmla="*/ 3450 h 3562"/>
                <a:gd name="T36" fmla="*/ 890 w 4045"/>
                <a:gd name="T37" fmla="*/ 3543 h 3562"/>
                <a:gd name="T38" fmla="*/ 723 w 4045"/>
                <a:gd name="T39" fmla="*/ 3487 h 3562"/>
                <a:gd name="T40" fmla="*/ 630 w 4045"/>
                <a:gd name="T41" fmla="*/ 3431 h 3562"/>
                <a:gd name="T42" fmla="*/ 575 w 4045"/>
                <a:gd name="T43" fmla="*/ 3339 h 3562"/>
                <a:gd name="T44" fmla="*/ 427 w 4045"/>
                <a:gd name="T45" fmla="*/ 3265 h 3562"/>
                <a:gd name="T46" fmla="*/ 464 w 4045"/>
                <a:gd name="T47" fmla="*/ 3135 h 3562"/>
                <a:gd name="T48" fmla="*/ 334 w 4045"/>
                <a:gd name="T49" fmla="*/ 3005 h 3562"/>
                <a:gd name="T50" fmla="*/ 334 w 4045"/>
                <a:gd name="T51" fmla="*/ 2838 h 3562"/>
                <a:gd name="T52" fmla="*/ 427 w 4045"/>
                <a:gd name="T53" fmla="*/ 2634 h 3562"/>
                <a:gd name="T54" fmla="*/ 353 w 4045"/>
                <a:gd name="T55" fmla="*/ 2467 h 3562"/>
                <a:gd name="T56" fmla="*/ 186 w 4045"/>
                <a:gd name="T57" fmla="*/ 2263 h 3562"/>
                <a:gd name="T58" fmla="*/ 149 w 4045"/>
                <a:gd name="T59" fmla="*/ 2077 h 3562"/>
                <a:gd name="T60" fmla="*/ 74 w 4045"/>
                <a:gd name="T61" fmla="*/ 1855 h 3562"/>
                <a:gd name="T62" fmla="*/ 56 w 4045"/>
                <a:gd name="T63" fmla="*/ 1743 h 3562"/>
                <a:gd name="T64" fmla="*/ 0 w 4045"/>
                <a:gd name="T65" fmla="*/ 1725 h 3562"/>
                <a:gd name="T66" fmla="*/ 19 w 4045"/>
                <a:gd name="T67" fmla="*/ 1595 h 3562"/>
                <a:gd name="T68" fmla="*/ 112 w 4045"/>
                <a:gd name="T69" fmla="*/ 1576 h 3562"/>
                <a:gd name="T70" fmla="*/ 204 w 4045"/>
                <a:gd name="T71" fmla="*/ 1595 h 3562"/>
                <a:gd name="T72" fmla="*/ 279 w 4045"/>
                <a:gd name="T73" fmla="*/ 1688 h 3562"/>
                <a:gd name="T74" fmla="*/ 353 w 4045"/>
                <a:gd name="T75" fmla="*/ 1743 h 3562"/>
                <a:gd name="T76" fmla="*/ 464 w 4045"/>
                <a:gd name="T77" fmla="*/ 1781 h 3562"/>
                <a:gd name="T78" fmla="*/ 723 w 4045"/>
                <a:gd name="T79" fmla="*/ 1781 h 3562"/>
                <a:gd name="T80" fmla="*/ 834 w 4045"/>
                <a:gd name="T81" fmla="*/ 1669 h 3562"/>
                <a:gd name="T82" fmla="*/ 871 w 4045"/>
                <a:gd name="T83" fmla="*/ 1354 h 3562"/>
                <a:gd name="T84" fmla="*/ 871 w 4045"/>
                <a:gd name="T85" fmla="*/ 667 h 3562"/>
                <a:gd name="T86" fmla="*/ 1094 w 4045"/>
                <a:gd name="T87" fmla="*/ 797 h 3562"/>
                <a:gd name="T88" fmla="*/ 1094 w 4045"/>
                <a:gd name="T89" fmla="*/ 1113 h 3562"/>
                <a:gd name="T90" fmla="*/ 1391 w 4045"/>
                <a:gd name="T91" fmla="*/ 1298 h 3562"/>
                <a:gd name="T92" fmla="*/ 1576 w 4045"/>
                <a:gd name="T93" fmla="*/ 1020 h 3562"/>
                <a:gd name="T94" fmla="*/ 1724 w 4045"/>
                <a:gd name="T95" fmla="*/ 872 h 3562"/>
                <a:gd name="T96" fmla="*/ 1892 w 4045"/>
                <a:gd name="T97" fmla="*/ 964 h 3562"/>
                <a:gd name="T98" fmla="*/ 2263 w 4045"/>
                <a:gd name="T99" fmla="*/ 946 h 3562"/>
                <a:gd name="T100" fmla="*/ 2392 w 4045"/>
                <a:gd name="T101" fmla="*/ 742 h 3562"/>
                <a:gd name="T102" fmla="*/ 2504 w 4045"/>
                <a:gd name="T103" fmla="*/ 612 h 3562"/>
                <a:gd name="T104" fmla="*/ 2819 w 4045"/>
                <a:gd name="T105" fmla="*/ 296 h 3562"/>
                <a:gd name="T106" fmla="*/ 3042 w 4045"/>
                <a:gd name="T107" fmla="*/ 130 h 3562"/>
                <a:gd name="T108" fmla="*/ 3190 w 4045"/>
                <a:gd name="T109" fmla="*/ 0 h 3562"/>
                <a:gd name="T110" fmla="*/ 3450 w 4045"/>
                <a:gd name="T111" fmla="*/ 55 h 3562"/>
                <a:gd name="T112" fmla="*/ 3747 w 4045"/>
                <a:gd name="T113" fmla="*/ 148 h 3562"/>
                <a:gd name="T114" fmla="*/ 3784 w 4045"/>
                <a:gd name="T115" fmla="*/ 278 h 3562"/>
                <a:gd name="T116" fmla="*/ 3858 w 4045"/>
                <a:gd name="T117" fmla="*/ 537 h 3562"/>
                <a:gd name="T118" fmla="*/ 3858 w 4045"/>
                <a:gd name="T119" fmla="*/ 742 h 3562"/>
                <a:gd name="T120" fmla="*/ 3784 w 4045"/>
                <a:gd name="T121" fmla="*/ 909 h 3562"/>
                <a:gd name="T122" fmla="*/ 3821 w 4045"/>
                <a:gd name="T123" fmla="*/ 1001 h 3562"/>
                <a:gd name="T124" fmla="*/ 3950 w 4045"/>
                <a:gd name="T125" fmla="*/ 1131 h 35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045" h="3562">
                  <a:moveTo>
                    <a:pt x="3950" y="1131"/>
                  </a:moveTo>
                  <a:lnTo>
                    <a:pt x="3950" y="1131"/>
                  </a:lnTo>
                  <a:cubicBezTo>
                    <a:pt x="3950" y="1131"/>
                    <a:pt x="4044" y="1243"/>
                    <a:pt x="4006" y="1335"/>
                  </a:cubicBezTo>
                  <a:cubicBezTo>
                    <a:pt x="3969" y="1410"/>
                    <a:pt x="3876" y="1706"/>
                    <a:pt x="3784" y="1799"/>
                  </a:cubicBezTo>
                  <a:cubicBezTo>
                    <a:pt x="3673" y="1892"/>
                    <a:pt x="3673" y="1892"/>
                    <a:pt x="3673" y="1892"/>
                  </a:cubicBezTo>
                  <a:cubicBezTo>
                    <a:pt x="3673" y="1892"/>
                    <a:pt x="3524" y="2133"/>
                    <a:pt x="3394" y="2282"/>
                  </a:cubicBezTo>
                  <a:cubicBezTo>
                    <a:pt x="3246" y="2430"/>
                    <a:pt x="3079" y="2541"/>
                    <a:pt x="2967" y="2615"/>
                  </a:cubicBezTo>
                  <a:cubicBezTo>
                    <a:pt x="2875" y="2708"/>
                    <a:pt x="2949" y="2708"/>
                    <a:pt x="2837" y="2819"/>
                  </a:cubicBezTo>
                  <a:cubicBezTo>
                    <a:pt x="2726" y="2930"/>
                    <a:pt x="2615" y="3042"/>
                    <a:pt x="2504" y="3116"/>
                  </a:cubicBezTo>
                  <a:cubicBezTo>
                    <a:pt x="2411" y="3190"/>
                    <a:pt x="2392" y="3209"/>
                    <a:pt x="2300" y="3209"/>
                  </a:cubicBezTo>
                  <a:cubicBezTo>
                    <a:pt x="2225" y="3190"/>
                    <a:pt x="2040" y="3265"/>
                    <a:pt x="2003" y="3265"/>
                  </a:cubicBezTo>
                  <a:cubicBezTo>
                    <a:pt x="1966" y="3283"/>
                    <a:pt x="1929" y="3209"/>
                    <a:pt x="1892" y="3246"/>
                  </a:cubicBezTo>
                  <a:cubicBezTo>
                    <a:pt x="1836" y="3283"/>
                    <a:pt x="1854" y="3357"/>
                    <a:pt x="1743" y="3320"/>
                  </a:cubicBezTo>
                  <a:cubicBezTo>
                    <a:pt x="1632" y="3265"/>
                    <a:pt x="1595" y="3265"/>
                    <a:pt x="1521" y="3283"/>
                  </a:cubicBezTo>
                  <a:cubicBezTo>
                    <a:pt x="1447" y="3301"/>
                    <a:pt x="1409" y="3301"/>
                    <a:pt x="1335" y="3301"/>
                  </a:cubicBezTo>
                  <a:cubicBezTo>
                    <a:pt x="1261" y="3283"/>
                    <a:pt x="1168" y="3320"/>
                    <a:pt x="1150" y="3339"/>
                  </a:cubicBezTo>
                  <a:cubicBezTo>
                    <a:pt x="1131" y="3357"/>
                    <a:pt x="1112" y="3431"/>
                    <a:pt x="1057" y="3431"/>
                  </a:cubicBezTo>
                  <a:cubicBezTo>
                    <a:pt x="1001" y="3431"/>
                    <a:pt x="1020" y="3413"/>
                    <a:pt x="982" y="3450"/>
                  </a:cubicBezTo>
                  <a:cubicBezTo>
                    <a:pt x="946" y="3506"/>
                    <a:pt x="964" y="3561"/>
                    <a:pt x="890" y="3543"/>
                  </a:cubicBezTo>
                  <a:cubicBezTo>
                    <a:pt x="834" y="3524"/>
                    <a:pt x="779" y="3506"/>
                    <a:pt x="723" y="3487"/>
                  </a:cubicBezTo>
                  <a:cubicBezTo>
                    <a:pt x="667" y="3469"/>
                    <a:pt x="649" y="3469"/>
                    <a:pt x="630" y="3431"/>
                  </a:cubicBezTo>
                  <a:cubicBezTo>
                    <a:pt x="593" y="3376"/>
                    <a:pt x="630" y="3357"/>
                    <a:pt x="575" y="3339"/>
                  </a:cubicBezTo>
                  <a:cubicBezTo>
                    <a:pt x="520" y="3320"/>
                    <a:pt x="427" y="3301"/>
                    <a:pt x="427" y="3265"/>
                  </a:cubicBezTo>
                  <a:cubicBezTo>
                    <a:pt x="446" y="3227"/>
                    <a:pt x="483" y="3190"/>
                    <a:pt x="464" y="3135"/>
                  </a:cubicBezTo>
                  <a:cubicBezTo>
                    <a:pt x="427" y="3098"/>
                    <a:pt x="353" y="3060"/>
                    <a:pt x="334" y="3005"/>
                  </a:cubicBezTo>
                  <a:cubicBezTo>
                    <a:pt x="334" y="2949"/>
                    <a:pt x="260" y="2912"/>
                    <a:pt x="334" y="2838"/>
                  </a:cubicBezTo>
                  <a:cubicBezTo>
                    <a:pt x="409" y="2782"/>
                    <a:pt x="427" y="2671"/>
                    <a:pt x="427" y="2634"/>
                  </a:cubicBezTo>
                  <a:cubicBezTo>
                    <a:pt x="409" y="2578"/>
                    <a:pt x="427" y="2541"/>
                    <a:pt x="353" y="2467"/>
                  </a:cubicBezTo>
                  <a:cubicBezTo>
                    <a:pt x="297" y="2393"/>
                    <a:pt x="204" y="2300"/>
                    <a:pt x="186" y="2263"/>
                  </a:cubicBezTo>
                  <a:cubicBezTo>
                    <a:pt x="167" y="2226"/>
                    <a:pt x="186" y="2114"/>
                    <a:pt x="149" y="2077"/>
                  </a:cubicBezTo>
                  <a:cubicBezTo>
                    <a:pt x="130" y="2040"/>
                    <a:pt x="112" y="1892"/>
                    <a:pt x="74" y="1855"/>
                  </a:cubicBezTo>
                  <a:cubicBezTo>
                    <a:pt x="38" y="1817"/>
                    <a:pt x="38" y="1781"/>
                    <a:pt x="56" y="1743"/>
                  </a:cubicBezTo>
                  <a:cubicBezTo>
                    <a:pt x="56" y="1725"/>
                    <a:pt x="0" y="1725"/>
                    <a:pt x="0" y="1725"/>
                  </a:cubicBezTo>
                  <a:cubicBezTo>
                    <a:pt x="0" y="1725"/>
                    <a:pt x="0" y="1614"/>
                    <a:pt x="19" y="1595"/>
                  </a:cubicBezTo>
                  <a:cubicBezTo>
                    <a:pt x="38" y="1576"/>
                    <a:pt x="19" y="1558"/>
                    <a:pt x="112" y="1576"/>
                  </a:cubicBezTo>
                  <a:cubicBezTo>
                    <a:pt x="112" y="1576"/>
                    <a:pt x="186" y="1576"/>
                    <a:pt x="204" y="1595"/>
                  </a:cubicBezTo>
                  <a:cubicBezTo>
                    <a:pt x="223" y="1595"/>
                    <a:pt x="260" y="1651"/>
                    <a:pt x="279" y="1688"/>
                  </a:cubicBezTo>
                  <a:cubicBezTo>
                    <a:pt x="279" y="1706"/>
                    <a:pt x="315" y="1725"/>
                    <a:pt x="353" y="1743"/>
                  </a:cubicBezTo>
                  <a:cubicBezTo>
                    <a:pt x="409" y="1762"/>
                    <a:pt x="464" y="1781"/>
                    <a:pt x="464" y="1781"/>
                  </a:cubicBezTo>
                  <a:cubicBezTo>
                    <a:pt x="723" y="1781"/>
                    <a:pt x="723" y="1781"/>
                    <a:pt x="723" y="1781"/>
                  </a:cubicBezTo>
                  <a:cubicBezTo>
                    <a:pt x="723" y="1781"/>
                    <a:pt x="816" y="1781"/>
                    <a:pt x="834" y="1669"/>
                  </a:cubicBezTo>
                  <a:cubicBezTo>
                    <a:pt x="834" y="1558"/>
                    <a:pt x="871" y="1465"/>
                    <a:pt x="871" y="1354"/>
                  </a:cubicBezTo>
                  <a:cubicBezTo>
                    <a:pt x="871" y="1261"/>
                    <a:pt x="871" y="667"/>
                    <a:pt x="871" y="667"/>
                  </a:cubicBezTo>
                  <a:cubicBezTo>
                    <a:pt x="871" y="667"/>
                    <a:pt x="1076" y="723"/>
                    <a:pt x="1094" y="797"/>
                  </a:cubicBezTo>
                  <a:cubicBezTo>
                    <a:pt x="1112" y="872"/>
                    <a:pt x="1094" y="1001"/>
                    <a:pt x="1094" y="1113"/>
                  </a:cubicBezTo>
                  <a:cubicBezTo>
                    <a:pt x="1094" y="1224"/>
                    <a:pt x="1131" y="1428"/>
                    <a:pt x="1391" y="1298"/>
                  </a:cubicBezTo>
                  <a:cubicBezTo>
                    <a:pt x="1391" y="1298"/>
                    <a:pt x="1521" y="1075"/>
                    <a:pt x="1576" y="1020"/>
                  </a:cubicBezTo>
                  <a:cubicBezTo>
                    <a:pt x="1632" y="946"/>
                    <a:pt x="1669" y="853"/>
                    <a:pt x="1724" y="872"/>
                  </a:cubicBezTo>
                  <a:cubicBezTo>
                    <a:pt x="1780" y="890"/>
                    <a:pt x="1799" y="946"/>
                    <a:pt x="1892" y="964"/>
                  </a:cubicBezTo>
                  <a:cubicBezTo>
                    <a:pt x="1966" y="1001"/>
                    <a:pt x="2207" y="1020"/>
                    <a:pt x="2263" y="946"/>
                  </a:cubicBezTo>
                  <a:cubicBezTo>
                    <a:pt x="2337" y="872"/>
                    <a:pt x="2355" y="816"/>
                    <a:pt x="2392" y="742"/>
                  </a:cubicBezTo>
                  <a:cubicBezTo>
                    <a:pt x="2411" y="667"/>
                    <a:pt x="2485" y="630"/>
                    <a:pt x="2504" y="612"/>
                  </a:cubicBezTo>
                  <a:cubicBezTo>
                    <a:pt x="2541" y="593"/>
                    <a:pt x="2726" y="389"/>
                    <a:pt x="2819" y="296"/>
                  </a:cubicBezTo>
                  <a:cubicBezTo>
                    <a:pt x="2931" y="204"/>
                    <a:pt x="2967" y="166"/>
                    <a:pt x="3042" y="130"/>
                  </a:cubicBezTo>
                  <a:cubicBezTo>
                    <a:pt x="3097" y="92"/>
                    <a:pt x="3172" y="0"/>
                    <a:pt x="3190" y="0"/>
                  </a:cubicBezTo>
                  <a:cubicBezTo>
                    <a:pt x="3208" y="0"/>
                    <a:pt x="3338" y="18"/>
                    <a:pt x="3450" y="55"/>
                  </a:cubicBezTo>
                  <a:cubicBezTo>
                    <a:pt x="3543" y="111"/>
                    <a:pt x="3747" y="148"/>
                    <a:pt x="3747" y="148"/>
                  </a:cubicBezTo>
                  <a:cubicBezTo>
                    <a:pt x="3747" y="148"/>
                    <a:pt x="3765" y="222"/>
                    <a:pt x="3784" y="278"/>
                  </a:cubicBezTo>
                  <a:cubicBezTo>
                    <a:pt x="3784" y="333"/>
                    <a:pt x="3858" y="426"/>
                    <a:pt x="3858" y="537"/>
                  </a:cubicBezTo>
                  <a:cubicBezTo>
                    <a:pt x="3839" y="630"/>
                    <a:pt x="3895" y="649"/>
                    <a:pt x="3858" y="742"/>
                  </a:cubicBezTo>
                  <a:cubicBezTo>
                    <a:pt x="3821" y="816"/>
                    <a:pt x="3784" y="872"/>
                    <a:pt x="3784" y="909"/>
                  </a:cubicBezTo>
                  <a:cubicBezTo>
                    <a:pt x="3784" y="927"/>
                    <a:pt x="3802" y="983"/>
                    <a:pt x="3821" y="1001"/>
                  </a:cubicBezTo>
                  <a:cubicBezTo>
                    <a:pt x="3839" y="1039"/>
                    <a:pt x="3950" y="1131"/>
                    <a:pt x="3950" y="1131"/>
                  </a:cubicBezTo>
                </a:path>
              </a:pathLst>
            </a:custGeom>
            <a:grpFill/>
            <a:ln w="9525" cap="flat">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58" name="Freeform 28"/>
            <p:cNvSpPr>
              <a:spLocks noChangeArrowheads="1"/>
            </p:cNvSpPr>
            <p:nvPr/>
          </p:nvSpPr>
          <p:spPr bwMode="auto">
            <a:xfrm>
              <a:off x="5503863" y="6524625"/>
              <a:ext cx="160337" cy="174625"/>
            </a:xfrm>
            <a:custGeom>
              <a:avLst/>
              <a:gdLst>
                <a:gd name="T0" fmla="*/ 445 w 446"/>
                <a:gd name="T1" fmla="*/ 186 h 483"/>
                <a:gd name="T2" fmla="*/ 445 w 446"/>
                <a:gd name="T3" fmla="*/ 186 h 483"/>
                <a:gd name="T4" fmla="*/ 371 w 446"/>
                <a:gd name="T5" fmla="*/ 390 h 483"/>
                <a:gd name="T6" fmla="*/ 130 w 446"/>
                <a:gd name="T7" fmla="*/ 427 h 483"/>
                <a:gd name="T8" fmla="*/ 18 w 446"/>
                <a:gd name="T9" fmla="*/ 223 h 483"/>
                <a:gd name="T10" fmla="*/ 186 w 446"/>
                <a:gd name="T11" fmla="*/ 19 h 483"/>
                <a:gd name="T12" fmla="*/ 445 w 446"/>
                <a:gd name="T13" fmla="*/ 186 h 483"/>
              </a:gdLst>
              <a:ahLst/>
              <a:cxnLst>
                <a:cxn ang="0">
                  <a:pos x="T0" y="T1"/>
                </a:cxn>
                <a:cxn ang="0">
                  <a:pos x="T2" y="T3"/>
                </a:cxn>
                <a:cxn ang="0">
                  <a:pos x="T4" y="T5"/>
                </a:cxn>
                <a:cxn ang="0">
                  <a:pos x="T6" y="T7"/>
                </a:cxn>
                <a:cxn ang="0">
                  <a:pos x="T8" y="T9"/>
                </a:cxn>
                <a:cxn ang="0">
                  <a:pos x="T10" y="T11"/>
                </a:cxn>
                <a:cxn ang="0">
                  <a:pos x="T12" y="T13"/>
                </a:cxn>
              </a:cxnLst>
              <a:rect l="0" t="0" r="r" b="b"/>
              <a:pathLst>
                <a:path w="446" h="483">
                  <a:moveTo>
                    <a:pt x="445" y="186"/>
                  </a:moveTo>
                  <a:lnTo>
                    <a:pt x="445" y="186"/>
                  </a:lnTo>
                  <a:cubicBezTo>
                    <a:pt x="445" y="186"/>
                    <a:pt x="445" y="334"/>
                    <a:pt x="371" y="390"/>
                  </a:cubicBezTo>
                  <a:cubicBezTo>
                    <a:pt x="315" y="446"/>
                    <a:pt x="186" y="482"/>
                    <a:pt x="130" y="427"/>
                  </a:cubicBezTo>
                  <a:cubicBezTo>
                    <a:pt x="74" y="390"/>
                    <a:pt x="0" y="316"/>
                    <a:pt x="18" y="223"/>
                  </a:cubicBezTo>
                  <a:cubicBezTo>
                    <a:pt x="18" y="130"/>
                    <a:pt x="92" y="37"/>
                    <a:pt x="186" y="19"/>
                  </a:cubicBezTo>
                  <a:cubicBezTo>
                    <a:pt x="260" y="0"/>
                    <a:pt x="408" y="75"/>
                    <a:pt x="445" y="186"/>
                  </a:cubicBezTo>
                </a:path>
              </a:pathLst>
            </a:custGeom>
            <a:grpFill/>
            <a:ln w="9525" cap="flat">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59" name="Freeform 29"/>
            <p:cNvSpPr>
              <a:spLocks noChangeArrowheads="1"/>
            </p:cNvSpPr>
            <p:nvPr/>
          </p:nvSpPr>
          <p:spPr bwMode="auto">
            <a:xfrm>
              <a:off x="5135563" y="6784975"/>
              <a:ext cx="227012" cy="214313"/>
            </a:xfrm>
            <a:custGeom>
              <a:avLst/>
              <a:gdLst>
                <a:gd name="T0" fmla="*/ 483 w 632"/>
                <a:gd name="T1" fmla="*/ 37 h 595"/>
                <a:gd name="T2" fmla="*/ 483 w 632"/>
                <a:gd name="T3" fmla="*/ 37 h 595"/>
                <a:gd name="T4" fmla="*/ 613 w 632"/>
                <a:gd name="T5" fmla="*/ 204 h 595"/>
                <a:gd name="T6" fmla="*/ 557 w 632"/>
                <a:gd name="T7" fmla="*/ 464 h 595"/>
                <a:gd name="T8" fmla="*/ 335 w 632"/>
                <a:gd name="T9" fmla="*/ 500 h 595"/>
                <a:gd name="T10" fmla="*/ 112 w 632"/>
                <a:gd name="T11" fmla="*/ 519 h 595"/>
                <a:gd name="T12" fmla="*/ 75 w 632"/>
                <a:gd name="T13" fmla="*/ 278 h 595"/>
                <a:gd name="T14" fmla="*/ 242 w 632"/>
                <a:gd name="T15" fmla="*/ 148 h 595"/>
                <a:gd name="T16" fmla="*/ 483 w 632"/>
                <a:gd name="T17" fmla="*/ 37 h 5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2" h="595">
                  <a:moveTo>
                    <a:pt x="483" y="37"/>
                  </a:moveTo>
                  <a:lnTo>
                    <a:pt x="483" y="37"/>
                  </a:lnTo>
                  <a:cubicBezTo>
                    <a:pt x="594" y="74"/>
                    <a:pt x="594" y="129"/>
                    <a:pt x="613" y="204"/>
                  </a:cubicBezTo>
                  <a:cubicBezTo>
                    <a:pt x="631" y="278"/>
                    <a:pt x="613" y="445"/>
                    <a:pt x="557" y="464"/>
                  </a:cubicBezTo>
                  <a:cubicBezTo>
                    <a:pt x="501" y="464"/>
                    <a:pt x="409" y="464"/>
                    <a:pt x="335" y="500"/>
                  </a:cubicBezTo>
                  <a:cubicBezTo>
                    <a:pt x="279" y="556"/>
                    <a:pt x="168" y="594"/>
                    <a:pt x="112" y="519"/>
                  </a:cubicBezTo>
                  <a:cubicBezTo>
                    <a:pt x="75" y="464"/>
                    <a:pt x="0" y="334"/>
                    <a:pt x="75" y="278"/>
                  </a:cubicBezTo>
                  <a:cubicBezTo>
                    <a:pt x="130" y="223"/>
                    <a:pt x="168" y="204"/>
                    <a:pt x="242" y="148"/>
                  </a:cubicBezTo>
                  <a:cubicBezTo>
                    <a:pt x="316" y="93"/>
                    <a:pt x="335" y="0"/>
                    <a:pt x="483" y="37"/>
                  </a:cubicBezTo>
                </a:path>
              </a:pathLst>
            </a:custGeom>
            <a:grpFill/>
            <a:ln w="9525" cap="flat">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60" name="Freeform 30"/>
            <p:cNvSpPr>
              <a:spLocks noChangeArrowheads="1"/>
            </p:cNvSpPr>
            <p:nvPr/>
          </p:nvSpPr>
          <p:spPr bwMode="auto">
            <a:xfrm>
              <a:off x="4562475" y="5768975"/>
              <a:ext cx="835025" cy="901700"/>
            </a:xfrm>
            <a:custGeom>
              <a:avLst/>
              <a:gdLst>
                <a:gd name="T0" fmla="*/ 0 w 2320"/>
                <a:gd name="T1" fmla="*/ 1799 h 2505"/>
                <a:gd name="T2" fmla="*/ 0 w 2320"/>
                <a:gd name="T3" fmla="*/ 1799 h 2505"/>
                <a:gd name="T4" fmla="*/ 19 w 2320"/>
                <a:gd name="T5" fmla="*/ 1076 h 2505"/>
                <a:gd name="T6" fmla="*/ 93 w 2320"/>
                <a:gd name="T7" fmla="*/ 1039 h 2505"/>
                <a:gd name="T8" fmla="*/ 241 w 2320"/>
                <a:gd name="T9" fmla="*/ 1057 h 2505"/>
                <a:gd name="T10" fmla="*/ 316 w 2320"/>
                <a:gd name="T11" fmla="*/ 761 h 2505"/>
                <a:gd name="T12" fmla="*/ 297 w 2320"/>
                <a:gd name="T13" fmla="*/ 371 h 2505"/>
                <a:gd name="T14" fmla="*/ 353 w 2320"/>
                <a:gd name="T15" fmla="*/ 185 h 2505"/>
                <a:gd name="T16" fmla="*/ 576 w 2320"/>
                <a:gd name="T17" fmla="*/ 130 h 2505"/>
                <a:gd name="T18" fmla="*/ 798 w 2320"/>
                <a:gd name="T19" fmla="*/ 93 h 2505"/>
                <a:gd name="T20" fmla="*/ 891 w 2320"/>
                <a:gd name="T21" fmla="*/ 111 h 2505"/>
                <a:gd name="T22" fmla="*/ 965 w 2320"/>
                <a:gd name="T23" fmla="*/ 167 h 2505"/>
                <a:gd name="T24" fmla="*/ 1076 w 2320"/>
                <a:gd name="T25" fmla="*/ 167 h 2505"/>
                <a:gd name="T26" fmla="*/ 1224 w 2320"/>
                <a:gd name="T27" fmla="*/ 74 h 2505"/>
                <a:gd name="T28" fmla="*/ 1354 w 2320"/>
                <a:gd name="T29" fmla="*/ 37 h 2505"/>
                <a:gd name="T30" fmla="*/ 1392 w 2320"/>
                <a:gd name="T31" fmla="*/ 0 h 2505"/>
                <a:gd name="T32" fmla="*/ 1503 w 2320"/>
                <a:gd name="T33" fmla="*/ 93 h 2505"/>
                <a:gd name="T34" fmla="*/ 1633 w 2320"/>
                <a:gd name="T35" fmla="*/ 408 h 2505"/>
                <a:gd name="T36" fmla="*/ 1855 w 2320"/>
                <a:gd name="T37" fmla="*/ 612 h 2505"/>
                <a:gd name="T38" fmla="*/ 2004 w 2320"/>
                <a:gd name="T39" fmla="*/ 853 h 2505"/>
                <a:gd name="T40" fmla="*/ 2301 w 2320"/>
                <a:gd name="T41" fmla="*/ 1094 h 2505"/>
                <a:gd name="T42" fmla="*/ 2319 w 2320"/>
                <a:gd name="T43" fmla="*/ 1132 h 2505"/>
                <a:gd name="T44" fmla="*/ 2189 w 2320"/>
                <a:gd name="T45" fmla="*/ 1243 h 2505"/>
                <a:gd name="T46" fmla="*/ 2041 w 2320"/>
                <a:gd name="T47" fmla="*/ 1354 h 2505"/>
                <a:gd name="T48" fmla="*/ 1744 w 2320"/>
                <a:gd name="T49" fmla="*/ 1651 h 2505"/>
                <a:gd name="T50" fmla="*/ 1633 w 2320"/>
                <a:gd name="T51" fmla="*/ 1744 h 2505"/>
                <a:gd name="T52" fmla="*/ 1540 w 2320"/>
                <a:gd name="T53" fmla="*/ 1836 h 2505"/>
                <a:gd name="T54" fmla="*/ 1392 w 2320"/>
                <a:gd name="T55" fmla="*/ 2078 h 2505"/>
                <a:gd name="T56" fmla="*/ 1262 w 2320"/>
                <a:gd name="T57" fmla="*/ 2133 h 2505"/>
                <a:gd name="T58" fmla="*/ 1002 w 2320"/>
                <a:gd name="T59" fmla="*/ 2096 h 2505"/>
                <a:gd name="T60" fmla="*/ 891 w 2320"/>
                <a:gd name="T61" fmla="*/ 2041 h 2505"/>
                <a:gd name="T62" fmla="*/ 798 w 2320"/>
                <a:gd name="T63" fmla="*/ 2022 h 2505"/>
                <a:gd name="T64" fmla="*/ 576 w 2320"/>
                <a:gd name="T65" fmla="*/ 2319 h 2505"/>
                <a:gd name="T66" fmla="*/ 520 w 2320"/>
                <a:gd name="T67" fmla="*/ 2430 h 2505"/>
                <a:gd name="T68" fmla="*/ 279 w 2320"/>
                <a:gd name="T69" fmla="*/ 2449 h 2505"/>
                <a:gd name="T70" fmla="*/ 223 w 2320"/>
                <a:gd name="T71" fmla="*/ 2226 h 2505"/>
                <a:gd name="T72" fmla="*/ 223 w 2320"/>
                <a:gd name="T73" fmla="*/ 1929 h 2505"/>
                <a:gd name="T74" fmla="*/ 0 w 2320"/>
                <a:gd name="T75" fmla="*/ 1799 h 25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320" h="2505">
                  <a:moveTo>
                    <a:pt x="0" y="1799"/>
                  </a:moveTo>
                  <a:lnTo>
                    <a:pt x="0" y="1799"/>
                  </a:lnTo>
                  <a:cubicBezTo>
                    <a:pt x="19" y="1076"/>
                    <a:pt x="19" y="1076"/>
                    <a:pt x="19" y="1076"/>
                  </a:cubicBezTo>
                  <a:cubicBezTo>
                    <a:pt x="19" y="1076"/>
                    <a:pt x="19" y="1039"/>
                    <a:pt x="93" y="1039"/>
                  </a:cubicBezTo>
                  <a:cubicBezTo>
                    <a:pt x="149" y="1020"/>
                    <a:pt x="205" y="1076"/>
                    <a:pt x="241" y="1057"/>
                  </a:cubicBezTo>
                  <a:cubicBezTo>
                    <a:pt x="297" y="1039"/>
                    <a:pt x="316" y="816"/>
                    <a:pt x="316" y="761"/>
                  </a:cubicBezTo>
                  <a:cubicBezTo>
                    <a:pt x="316" y="686"/>
                    <a:pt x="297" y="408"/>
                    <a:pt x="297" y="371"/>
                  </a:cubicBezTo>
                  <a:cubicBezTo>
                    <a:pt x="297" y="334"/>
                    <a:pt x="316" y="204"/>
                    <a:pt x="353" y="185"/>
                  </a:cubicBezTo>
                  <a:cubicBezTo>
                    <a:pt x="408" y="167"/>
                    <a:pt x="538" y="149"/>
                    <a:pt x="576" y="130"/>
                  </a:cubicBezTo>
                  <a:cubicBezTo>
                    <a:pt x="631" y="130"/>
                    <a:pt x="779" y="111"/>
                    <a:pt x="798" y="93"/>
                  </a:cubicBezTo>
                  <a:cubicBezTo>
                    <a:pt x="817" y="93"/>
                    <a:pt x="872" y="93"/>
                    <a:pt x="891" y="111"/>
                  </a:cubicBezTo>
                  <a:cubicBezTo>
                    <a:pt x="891" y="111"/>
                    <a:pt x="947" y="167"/>
                    <a:pt x="965" y="167"/>
                  </a:cubicBezTo>
                  <a:cubicBezTo>
                    <a:pt x="1002" y="185"/>
                    <a:pt x="1039" y="204"/>
                    <a:pt x="1076" y="167"/>
                  </a:cubicBezTo>
                  <a:cubicBezTo>
                    <a:pt x="1113" y="111"/>
                    <a:pt x="1150" y="74"/>
                    <a:pt x="1224" y="74"/>
                  </a:cubicBezTo>
                  <a:cubicBezTo>
                    <a:pt x="1318" y="55"/>
                    <a:pt x="1354" y="55"/>
                    <a:pt x="1354" y="37"/>
                  </a:cubicBezTo>
                  <a:cubicBezTo>
                    <a:pt x="1373" y="19"/>
                    <a:pt x="1392" y="0"/>
                    <a:pt x="1392" y="0"/>
                  </a:cubicBezTo>
                  <a:cubicBezTo>
                    <a:pt x="1392" y="0"/>
                    <a:pt x="1466" y="37"/>
                    <a:pt x="1503" y="93"/>
                  </a:cubicBezTo>
                  <a:cubicBezTo>
                    <a:pt x="1521" y="149"/>
                    <a:pt x="1559" y="334"/>
                    <a:pt x="1633" y="408"/>
                  </a:cubicBezTo>
                  <a:cubicBezTo>
                    <a:pt x="1707" y="482"/>
                    <a:pt x="1744" y="501"/>
                    <a:pt x="1855" y="612"/>
                  </a:cubicBezTo>
                  <a:cubicBezTo>
                    <a:pt x="1948" y="723"/>
                    <a:pt x="1911" y="742"/>
                    <a:pt x="2004" y="853"/>
                  </a:cubicBezTo>
                  <a:cubicBezTo>
                    <a:pt x="2096" y="965"/>
                    <a:pt x="2263" y="1057"/>
                    <a:pt x="2301" y="1094"/>
                  </a:cubicBezTo>
                  <a:cubicBezTo>
                    <a:pt x="2319" y="1113"/>
                    <a:pt x="2319" y="1132"/>
                    <a:pt x="2319" y="1132"/>
                  </a:cubicBezTo>
                  <a:cubicBezTo>
                    <a:pt x="2319" y="1132"/>
                    <a:pt x="2208" y="1243"/>
                    <a:pt x="2189" y="1243"/>
                  </a:cubicBezTo>
                  <a:cubicBezTo>
                    <a:pt x="2171" y="1262"/>
                    <a:pt x="2078" y="1317"/>
                    <a:pt x="2041" y="1354"/>
                  </a:cubicBezTo>
                  <a:cubicBezTo>
                    <a:pt x="2004" y="1391"/>
                    <a:pt x="1763" y="1595"/>
                    <a:pt x="1744" y="1651"/>
                  </a:cubicBezTo>
                  <a:cubicBezTo>
                    <a:pt x="1725" y="1688"/>
                    <a:pt x="1633" y="1744"/>
                    <a:pt x="1633" y="1744"/>
                  </a:cubicBezTo>
                  <a:cubicBezTo>
                    <a:pt x="1633" y="1744"/>
                    <a:pt x="1559" y="1781"/>
                    <a:pt x="1540" y="1836"/>
                  </a:cubicBezTo>
                  <a:cubicBezTo>
                    <a:pt x="1521" y="1874"/>
                    <a:pt x="1466" y="2022"/>
                    <a:pt x="1392" y="2078"/>
                  </a:cubicBezTo>
                  <a:cubicBezTo>
                    <a:pt x="1392" y="2078"/>
                    <a:pt x="1336" y="2133"/>
                    <a:pt x="1262" y="2133"/>
                  </a:cubicBezTo>
                  <a:cubicBezTo>
                    <a:pt x="1188" y="2133"/>
                    <a:pt x="1021" y="2115"/>
                    <a:pt x="1002" y="2096"/>
                  </a:cubicBezTo>
                  <a:cubicBezTo>
                    <a:pt x="965" y="2096"/>
                    <a:pt x="891" y="2041"/>
                    <a:pt x="891" y="2041"/>
                  </a:cubicBezTo>
                  <a:cubicBezTo>
                    <a:pt x="872" y="2022"/>
                    <a:pt x="835" y="1966"/>
                    <a:pt x="798" y="2022"/>
                  </a:cubicBezTo>
                  <a:cubicBezTo>
                    <a:pt x="742" y="2096"/>
                    <a:pt x="612" y="2301"/>
                    <a:pt x="576" y="2319"/>
                  </a:cubicBezTo>
                  <a:cubicBezTo>
                    <a:pt x="557" y="2356"/>
                    <a:pt x="520" y="2430"/>
                    <a:pt x="520" y="2430"/>
                  </a:cubicBezTo>
                  <a:cubicBezTo>
                    <a:pt x="520" y="2430"/>
                    <a:pt x="390" y="2504"/>
                    <a:pt x="279" y="2449"/>
                  </a:cubicBezTo>
                  <a:cubicBezTo>
                    <a:pt x="279" y="2449"/>
                    <a:pt x="223" y="2393"/>
                    <a:pt x="223" y="2226"/>
                  </a:cubicBezTo>
                  <a:cubicBezTo>
                    <a:pt x="223" y="2078"/>
                    <a:pt x="241" y="1966"/>
                    <a:pt x="223" y="1929"/>
                  </a:cubicBezTo>
                  <a:cubicBezTo>
                    <a:pt x="205" y="1892"/>
                    <a:pt x="56" y="1799"/>
                    <a:pt x="0" y="1799"/>
                  </a:cubicBezTo>
                </a:path>
              </a:pathLst>
            </a:custGeom>
            <a:grpFill/>
            <a:ln w="9525" cap="flat">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61" name="Freeform 31"/>
            <p:cNvSpPr>
              <a:spLocks noChangeArrowheads="1"/>
            </p:cNvSpPr>
            <p:nvPr/>
          </p:nvSpPr>
          <p:spPr bwMode="auto">
            <a:xfrm>
              <a:off x="5470525" y="5127625"/>
              <a:ext cx="982663" cy="1449388"/>
            </a:xfrm>
            <a:custGeom>
              <a:avLst/>
              <a:gdLst>
                <a:gd name="T0" fmla="*/ 538 w 2728"/>
                <a:gd name="T1" fmla="*/ 4026 h 4027"/>
                <a:gd name="T2" fmla="*/ 538 w 2728"/>
                <a:gd name="T3" fmla="*/ 4026 h 4027"/>
                <a:gd name="T4" fmla="*/ 408 w 2728"/>
                <a:gd name="T5" fmla="*/ 3914 h 4027"/>
                <a:gd name="T6" fmla="*/ 390 w 2728"/>
                <a:gd name="T7" fmla="*/ 3822 h 4027"/>
                <a:gd name="T8" fmla="*/ 464 w 2728"/>
                <a:gd name="T9" fmla="*/ 3617 h 4027"/>
                <a:gd name="T10" fmla="*/ 445 w 2728"/>
                <a:gd name="T11" fmla="*/ 3506 h 4027"/>
                <a:gd name="T12" fmla="*/ 464 w 2728"/>
                <a:gd name="T13" fmla="*/ 3395 h 4027"/>
                <a:gd name="T14" fmla="*/ 390 w 2728"/>
                <a:gd name="T15" fmla="*/ 3246 h 4027"/>
                <a:gd name="T16" fmla="*/ 353 w 2728"/>
                <a:gd name="T17" fmla="*/ 3061 h 4027"/>
                <a:gd name="T18" fmla="*/ 556 w 2728"/>
                <a:gd name="T19" fmla="*/ 2746 h 4027"/>
                <a:gd name="T20" fmla="*/ 650 w 2728"/>
                <a:gd name="T21" fmla="*/ 2560 h 4027"/>
                <a:gd name="T22" fmla="*/ 779 w 2728"/>
                <a:gd name="T23" fmla="*/ 2245 h 4027"/>
                <a:gd name="T24" fmla="*/ 798 w 2728"/>
                <a:gd name="T25" fmla="*/ 1855 h 4027"/>
                <a:gd name="T26" fmla="*/ 705 w 2728"/>
                <a:gd name="T27" fmla="*/ 1577 h 4027"/>
                <a:gd name="T28" fmla="*/ 427 w 2728"/>
                <a:gd name="T29" fmla="*/ 1447 h 4027"/>
                <a:gd name="T30" fmla="*/ 149 w 2728"/>
                <a:gd name="T31" fmla="*/ 1354 h 4027"/>
                <a:gd name="T32" fmla="*/ 56 w 2728"/>
                <a:gd name="T33" fmla="*/ 1224 h 4027"/>
                <a:gd name="T34" fmla="*/ 390 w 2728"/>
                <a:gd name="T35" fmla="*/ 1020 h 4027"/>
                <a:gd name="T36" fmla="*/ 724 w 2728"/>
                <a:gd name="T37" fmla="*/ 909 h 4027"/>
                <a:gd name="T38" fmla="*/ 983 w 2728"/>
                <a:gd name="T39" fmla="*/ 909 h 4027"/>
                <a:gd name="T40" fmla="*/ 1169 w 2728"/>
                <a:gd name="T41" fmla="*/ 1132 h 4027"/>
                <a:gd name="T42" fmla="*/ 1169 w 2728"/>
                <a:gd name="T43" fmla="*/ 1188 h 4027"/>
                <a:gd name="T44" fmla="*/ 1150 w 2728"/>
                <a:gd name="T45" fmla="*/ 1373 h 4027"/>
                <a:gd name="T46" fmla="*/ 1262 w 2728"/>
                <a:gd name="T47" fmla="*/ 1595 h 4027"/>
                <a:gd name="T48" fmla="*/ 1466 w 2728"/>
                <a:gd name="T49" fmla="*/ 1391 h 4027"/>
                <a:gd name="T50" fmla="*/ 1410 w 2728"/>
                <a:gd name="T51" fmla="*/ 983 h 4027"/>
                <a:gd name="T52" fmla="*/ 1317 w 2728"/>
                <a:gd name="T53" fmla="*/ 149 h 4027"/>
                <a:gd name="T54" fmla="*/ 1595 w 2728"/>
                <a:gd name="T55" fmla="*/ 297 h 4027"/>
                <a:gd name="T56" fmla="*/ 2022 w 2728"/>
                <a:gd name="T57" fmla="*/ 241 h 4027"/>
                <a:gd name="T58" fmla="*/ 2449 w 2728"/>
                <a:gd name="T59" fmla="*/ 149 h 4027"/>
                <a:gd name="T60" fmla="*/ 2616 w 2728"/>
                <a:gd name="T61" fmla="*/ 37 h 4027"/>
                <a:gd name="T62" fmla="*/ 2708 w 2728"/>
                <a:gd name="T63" fmla="*/ 56 h 4027"/>
                <a:gd name="T64" fmla="*/ 2671 w 2728"/>
                <a:gd name="T65" fmla="*/ 464 h 4027"/>
                <a:gd name="T66" fmla="*/ 2690 w 2728"/>
                <a:gd name="T67" fmla="*/ 687 h 4027"/>
                <a:gd name="T68" fmla="*/ 2634 w 2728"/>
                <a:gd name="T69" fmla="*/ 872 h 4027"/>
                <a:gd name="T70" fmla="*/ 2634 w 2728"/>
                <a:gd name="T71" fmla="*/ 1002 h 4027"/>
                <a:gd name="T72" fmla="*/ 2671 w 2728"/>
                <a:gd name="T73" fmla="*/ 1150 h 4027"/>
                <a:gd name="T74" fmla="*/ 2708 w 2728"/>
                <a:gd name="T75" fmla="*/ 1188 h 4027"/>
                <a:gd name="T76" fmla="*/ 2560 w 2728"/>
                <a:gd name="T77" fmla="*/ 1373 h 4027"/>
                <a:gd name="T78" fmla="*/ 2282 w 2728"/>
                <a:gd name="T79" fmla="*/ 1595 h 4027"/>
                <a:gd name="T80" fmla="*/ 2004 w 2728"/>
                <a:gd name="T81" fmla="*/ 1707 h 4027"/>
                <a:gd name="T82" fmla="*/ 1911 w 2728"/>
                <a:gd name="T83" fmla="*/ 1707 h 4027"/>
                <a:gd name="T84" fmla="*/ 1799 w 2728"/>
                <a:gd name="T85" fmla="*/ 1855 h 4027"/>
                <a:gd name="T86" fmla="*/ 1688 w 2728"/>
                <a:gd name="T87" fmla="*/ 1966 h 4027"/>
                <a:gd name="T88" fmla="*/ 1614 w 2728"/>
                <a:gd name="T89" fmla="*/ 2078 h 4027"/>
                <a:gd name="T90" fmla="*/ 1466 w 2728"/>
                <a:gd name="T91" fmla="*/ 2096 h 4027"/>
                <a:gd name="T92" fmla="*/ 1466 w 2728"/>
                <a:gd name="T93" fmla="*/ 2171 h 4027"/>
                <a:gd name="T94" fmla="*/ 1317 w 2728"/>
                <a:gd name="T95" fmla="*/ 2337 h 4027"/>
                <a:gd name="T96" fmla="*/ 1150 w 2728"/>
                <a:gd name="T97" fmla="*/ 2486 h 4027"/>
                <a:gd name="T98" fmla="*/ 1262 w 2728"/>
                <a:gd name="T99" fmla="*/ 2783 h 4027"/>
                <a:gd name="T100" fmla="*/ 1243 w 2728"/>
                <a:gd name="T101" fmla="*/ 3414 h 4027"/>
                <a:gd name="T102" fmla="*/ 1021 w 2728"/>
                <a:gd name="T103" fmla="*/ 3747 h 4027"/>
                <a:gd name="T104" fmla="*/ 612 w 2728"/>
                <a:gd name="T105" fmla="*/ 3896 h 4027"/>
                <a:gd name="T106" fmla="*/ 538 w 2728"/>
                <a:gd name="T107" fmla="*/ 4026 h 40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728" h="4027">
                  <a:moveTo>
                    <a:pt x="538" y="4026"/>
                  </a:moveTo>
                  <a:lnTo>
                    <a:pt x="538" y="4026"/>
                  </a:lnTo>
                  <a:cubicBezTo>
                    <a:pt x="538" y="4026"/>
                    <a:pt x="427" y="3952"/>
                    <a:pt x="408" y="3914"/>
                  </a:cubicBezTo>
                  <a:cubicBezTo>
                    <a:pt x="390" y="3859"/>
                    <a:pt x="390" y="3859"/>
                    <a:pt x="390" y="3822"/>
                  </a:cubicBezTo>
                  <a:cubicBezTo>
                    <a:pt x="408" y="3766"/>
                    <a:pt x="464" y="3636"/>
                    <a:pt x="464" y="3617"/>
                  </a:cubicBezTo>
                  <a:cubicBezTo>
                    <a:pt x="464" y="3599"/>
                    <a:pt x="445" y="3543"/>
                    <a:pt x="445" y="3506"/>
                  </a:cubicBezTo>
                  <a:cubicBezTo>
                    <a:pt x="445" y="3469"/>
                    <a:pt x="464" y="3414"/>
                    <a:pt x="464" y="3395"/>
                  </a:cubicBezTo>
                  <a:cubicBezTo>
                    <a:pt x="445" y="3376"/>
                    <a:pt x="408" y="3284"/>
                    <a:pt x="390" y="3246"/>
                  </a:cubicBezTo>
                  <a:cubicBezTo>
                    <a:pt x="371" y="3209"/>
                    <a:pt x="353" y="3061"/>
                    <a:pt x="353" y="3061"/>
                  </a:cubicBezTo>
                  <a:cubicBezTo>
                    <a:pt x="353" y="3061"/>
                    <a:pt x="520" y="2820"/>
                    <a:pt x="556" y="2746"/>
                  </a:cubicBezTo>
                  <a:cubicBezTo>
                    <a:pt x="594" y="2672"/>
                    <a:pt x="594" y="2634"/>
                    <a:pt x="650" y="2560"/>
                  </a:cubicBezTo>
                  <a:cubicBezTo>
                    <a:pt x="724" y="2486"/>
                    <a:pt x="835" y="2412"/>
                    <a:pt x="779" y="2245"/>
                  </a:cubicBezTo>
                  <a:cubicBezTo>
                    <a:pt x="742" y="2096"/>
                    <a:pt x="798" y="1948"/>
                    <a:pt x="798" y="1855"/>
                  </a:cubicBezTo>
                  <a:cubicBezTo>
                    <a:pt x="779" y="1781"/>
                    <a:pt x="761" y="1614"/>
                    <a:pt x="705" y="1577"/>
                  </a:cubicBezTo>
                  <a:cubicBezTo>
                    <a:pt x="631" y="1521"/>
                    <a:pt x="464" y="1465"/>
                    <a:pt x="427" y="1447"/>
                  </a:cubicBezTo>
                  <a:cubicBezTo>
                    <a:pt x="371" y="1429"/>
                    <a:pt x="167" y="1373"/>
                    <a:pt x="149" y="1354"/>
                  </a:cubicBezTo>
                  <a:cubicBezTo>
                    <a:pt x="130" y="1336"/>
                    <a:pt x="0" y="1299"/>
                    <a:pt x="56" y="1224"/>
                  </a:cubicBezTo>
                  <a:cubicBezTo>
                    <a:pt x="130" y="1150"/>
                    <a:pt x="297" y="1058"/>
                    <a:pt x="390" y="1020"/>
                  </a:cubicBezTo>
                  <a:cubicBezTo>
                    <a:pt x="482" y="983"/>
                    <a:pt x="668" y="891"/>
                    <a:pt x="724" y="909"/>
                  </a:cubicBezTo>
                  <a:cubicBezTo>
                    <a:pt x="798" y="909"/>
                    <a:pt x="909" y="891"/>
                    <a:pt x="983" y="909"/>
                  </a:cubicBezTo>
                  <a:cubicBezTo>
                    <a:pt x="1057" y="928"/>
                    <a:pt x="1169" y="1076"/>
                    <a:pt x="1169" y="1132"/>
                  </a:cubicBezTo>
                  <a:cubicBezTo>
                    <a:pt x="1169" y="1188"/>
                    <a:pt x="1169" y="1188"/>
                    <a:pt x="1169" y="1188"/>
                  </a:cubicBezTo>
                  <a:cubicBezTo>
                    <a:pt x="1169" y="1188"/>
                    <a:pt x="1150" y="1317"/>
                    <a:pt x="1150" y="1373"/>
                  </a:cubicBezTo>
                  <a:cubicBezTo>
                    <a:pt x="1132" y="1429"/>
                    <a:pt x="1169" y="1614"/>
                    <a:pt x="1262" y="1595"/>
                  </a:cubicBezTo>
                  <a:cubicBezTo>
                    <a:pt x="1354" y="1595"/>
                    <a:pt x="1410" y="1484"/>
                    <a:pt x="1466" y="1391"/>
                  </a:cubicBezTo>
                  <a:cubicBezTo>
                    <a:pt x="1521" y="1299"/>
                    <a:pt x="1466" y="1039"/>
                    <a:pt x="1410" y="983"/>
                  </a:cubicBezTo>
                  <a:cubicBezTo>
                    <a:pt x="1354" y="928"/>
                    <a:pt x="1132" y="408"/>
                    <a:pt x="1317" y="149"/>
                  </a:cubicBezTo>
                  <a:cubicBezTo>
                    <a:pt x="1317" y="149"/>
                    <a:pt x="1521" y="278"/>
                    <a:pt x="1595" y="297"/>
                  </a:cubicBezTo>
                  <a:cubicBezTo>
                    <a:pt x="1669" y="297"/>
                    <a:pt x="1874" y="297"/>
                    <a:pt x="2022" y="241"/>
                  </a:cubicBezTo>
                  <a:cubicBezTo>
                    <a:pt x="2170" y="186"/>
                    <a:pt x="2356" y="149"/>
                    <a:pt x="2449" y="149"/>
                  </a:cubicBezTo>
                  <a:cubicBezTo>
                    <a:pt x="2541" y="130"/>
                    <a:pt x="2597" y="56"/>
                    <a:pt x="2616" y="37"/>
                  </a:cubicBezTo>
                  <a:cubicBezTo>
                    <a:pt x="2634" y="19"/>
                    <a:pt x="2690" y="0"/>
                    <a:pt x="2708" y="56"/>
                  </a:cubicBezTo>
                  <a:cubicBezTo>
                    <a:pt x="2727" y="111"/>
                    <a:pt x="2671" y="390"/>
                    <a:pt x="2671" y="464"/>
                  </a:cubicBezTo>
                  <a:cubicBezTo>
                    <a:pt x="2671" y="538"/>
                    <a:pt x="2690" y="631"/>
                    <a:pt x="2690" y="687"/>
                  </a:cubicBezTo>
                  <a:cubicBezTo>
                    <a:pt x="2690" y="742"/>
                    <a:pt x="2653" y="779"/>
                    <a:pt x="2634" y="872"/>
                  </a:cubicBezTo>
                  <a:cubicBezTo>
                    <a:pt x="2616" y="946"/>
                    <a:pt x="2616" y="928"/>
                    <a:pt x="2634" y="1002"/>
                  </a:cubicBezTo>
                  <a:cubicBezTo>
                    <a:pt x="2634" y="1076"/>
                    <a:pt x="2653" y="1150"/>
                    <a:pt x="2671" y="1150"/>
                  </a:cubicBezTo>
                  <a:cubicBezTo>
                    <a:pt x="2690" y="1169"/>
                    <a:pt x="2708" y="1188"/>
                    <a:pt x="2708" y="1188"/>
                  </a:cubicBezTo>
                  <a:cubicBezTo>
                    <a:pt x="2708" y="1188"/>
                    <a:pt x="2597" y="1317"/>
                    <a:pt x="2560" y="1373"/>
                  </a:cubicBezTo>
                  <a:cubicBezTo>
                    <a:pt x="2523" y="1429"/>
                    <a:pt x="2375" y="1540"/>
                    <a:pt x="2282" y="1595"/>
                  </a:cubicBezTo>
                  <a:cubicBezTo>
                    <a:pt x="2170" y="1651"/>
                    <a:pt x="2040" y="1688"/>
                    <a:pt x="2004" y="1707"/>
                  </a:cubicBezTo>
                  <a:cubicBezTo>
                    <a:pt x="1966" y="1707"/>
                    <a:pt x="1911" y="1707"/>
                    <a:pt x="1911" y="1707"/>
                  </a:cubicBezTo>
                  <a:cubicBezTo>
                    <a:pt x="1911" y="1707"/>
                    <a:pt x="1837" y="1781"/>
                    <a:pt x="1799" y="1855"/>
                  </a:cubicBezTo>
                  <a:cubicBezTo>
                    <a:pt x="1763" y="1911"/>
                    <a:pt x="1688" y="1966"/>
                    <a:pt x="1688" y="1966"/>
                  </a:cubicBezTo>
                  <a:cubicBezTo>
                    <a:pt x="1688" y="1966"/>
                    <a:pt x="1633" y="2078"/>
                    <a:pt x="1614" y="2078"/>
                  </a:cubicBezTo>
                  <a:lnTo>
                    <a:pt x="1466" y="2096"/>
                  </a:lnTo>
                  <a:cubicBezTo>
                    <a:pt x="1466" y="2171"/>
                    <a:pt x="1466" y="2171"/>
                    <a:pt x="1466" y="2171"/>
                  </a:cubicBezTo>
                  <a:cubicBezTo>
                    <a:pt x="1466" y="2171"/>
                    <a:pt x="1336" y="2319"/>
                    <a:pt x="1317" y="2337"/>
                  </a:cubicBezTo>
                  <a:cubicBezTo>
                    <a:pt x="1298" y="2375"/>
                    <a:pt x="1150" y="2486"/>
                    <a:pt x="1150" y="2486"/>
                  </a:cubicBezTo>
                  <a:cubicBezTo>
                    <a:pt x="1150" y="2486"/>
                    <a:pt x="1243" y="2672"/>
                    <a:pt x="1262" y="2783"/>
                  </a:cubicBezTo>
                  <a:cubicBezTo>
                    <a:pt x="1280" y="2894"/>
                    <a:pt x="1243" y="3414"/>
                    <a:pt x="1243" y="3414"/>
                  </a:cubicBezTo>
                  <a:cubicBezTo>
                    <a:pt x="1243" y="3414"/>
                    <a:pt x="1224" y="3673"/>
                    <a:pt x="1021" y="3747"/>
                  </a:cubicBezTo>
                  <a:cubicBezTo>
                    <a:pt x="798" y="3822"/>
                    <a:pt x="650" y="3859"/>
                    <a:pt x="612" y="3896"/>
                  </a:cubicBezTo>
                  <a:cubicBezTo>
                    <a:pt x="575" y="3952"/>
                    <a:pt x="520" y="3970"/>
                    <a:pt x="538" y="4026"/>
                  </a:cubicBezTo>
                </a:path>
              </a:pathLst>
            </a:custGeom>
            <a:grpFill/>
            <a:ln w="9525" cap="flat">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62" name="Freeform 32"/>
            <p:cNvSpPr>
              <a:spLocks noChangeArrowheads="1"/>
            </p:cNvSpPr>
            <p:nvPr/>
          </p:nvSpPr>
          <p:spPr bwMode="auto">
            <a:xfrm>
              <a:off x="5089525" y="5568950"/>
              <a:ext cx="668338" cy="661988"/>
            </a:xfrm>
            <a:custGeom>
              <a:avLst/>
              <a:gdLst>
                <a:gd name="T0" fmla="*/ 0 w 1856"/>
                <a:gd name="T1" fmla="*/ 594 h 1838"/>
                <a:gd name="T2" fmla="*/ 0 w 1856"/>
                <a:gd name="T3" fmla="*/ 594 h 1838"/>
                <a:gd name="T4" fmla="*/ 55 w 1856"/>
                <a:gd name="T5" fmla="*/ 706 h 1838"/>
                <a:gd name="T6" fmla="*/ 111 w 1856"/>
                <a:gd name="T7" fmla="*/ 909 h 1838"/>
                <a:gd name="T8" fmla="*/ 278 w 1856"/>
                <a:gd name="T9" fmla="*/ 1077 h 1838"/>
                <a:gd name="T10" fmla="*/ 445 w 1856"/>
                <a:gd name="T11" fmla="*/ 1243 h 1838"/>
                <a:gd name="T12" fmla="*/ 575 w 1856"/>
                <a:gd name="T13" fmla="*/ 1429 h 1838"/>
                <a:gd name="T14" fmla="*/ 816 w 1856"/>
                <a:gd name="T15" fmla="*/ 1633 h 1838"/>
                <a:gd name="T16" fmla="*/ 853 w 1856"/>
                <a:gd name="T17" fmla="*/ 1689 h 1838"/>
                <a:gd name="T18" fmla="*/ 1039 w 1856"/>
                <a:gd name="T19" fmla="*/ 1725 h 1838"/>
                <a:gd name="T20" fmla="*/ 1410 w 1856"/>
                <a:gd name="T21" fmla="*/ 1837 h 1838"/>
                <a:gd name="T22" fmla="*/ 1558 w 1856"/>
                <a:gd name="T23" fmla="*/ 1633 h 1838"/>
                <a:gd name="T24" fmla="*/ 1651 w 1856"/>
                <a:gd name="T25" fmla="*/ 1448 h 1838"/>
                <a:gd name="T26" fmla="*/ 1743 w 1856"/>
                <a:gd name="T27" fmla="*/ 1299 h 1838"/>
                <a:gd name="T28" fmla="*/ 1836 w 1856"/>
                <a:gd name="T29" fmla="*/ 1188 h 1838"/>
                <a:gd name="T30" fmla="*/ 1836 w 1856"/>
                <a:gd name="T31" fmla="*/ 1021 h 1838"/>
                <a:gd name="T32" fmla="*/ 1836 w 1856"/>
                <a:gd name="T33" fmla="*/ 761 h 1838"/>
                <a:gd name="T34" fmla="*/ 1818 w 1856"/>
                <a:gd name="T35" fmla="*/ 464 h 1838"/>
                <a:gd name="T36" fmla="*/ 1725 w 1856"/>
                <a:gd name="T37" fmla="*/ 316 h 1838"/>
                <a:gd name="T38" fmla="*/ 1317 w 1856"/>
                <a:gd name="T39" fmla="*/ 167 h 1838"/>
                <a:gd name="T40" fmla="*/ 1131 w 1856"/>
                <a:gd name="T41" fmla="*/ 93 h 1838"/>
                <a:gd name="T42" fmla="*/ 1094 w 1856"/>
                <a:gd name="T43" fmla="*/ 19 h 1838"/>
                <a:gd name="T44" fmla="*/ 1039 w 1856"/>
                <a:gd name="T45" fmla="*/ 19 h 1838"/>
                <a:gd name="T46" fmla="*/ 835 w 1856"/>
                <a:gd name="T47" fmla="*/ 75 h 1838"/>
                <a:gd name="T48" fmla="*/ 779 w 1856"/>
                <a:gd name="T49" fmla="*/ 223 h 1838"/>
                <a:gd name="T50" fmla="*/ 742 w 1856"/>
                <a:gd name="T51" fmla="*/ 390 h 1838"/>
                <a:gd name="T52" fmla="*/ 334 w 1856"/>
                <a:gd name="T53" fmla="*/ 612 h 1838"/>
                <a:gd name="T54" fmla="*/ 0 w 1856"/>
                <a:gd name="T55" fmla="*/ 594 h 18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856" h="1838">
                  <a:moveTo>
                    <a:pt x="0" y="594"/>
                  </a:moveTo>
                  <a:lnTo>
                    <a:pt x="0" y="594"/>
                  </a:lnTo>
                  <a:cubicBezTo>
                    <a:pt x="0" y="594"/>
                    <a:pt x="37" y="668"/>
                    <a:pt x="55" y="706"/>
                  </a:cubicBezTo>
                  <a:cubicBezTo>
                    <a:pt x="55" y="761"/>
                    <a:pt x="93" y="872"/>
                    <a:pt x="111" y="909"/>
                  </a:cubicBezTo>
                  <a:cubicBezTo>
                    <a:pt x="129" y="965"/>
                    <a:pt x="259" y="1039"/>
                    <a:pt x="278" y="1077"/>
                  </a:cubicBezTo>
                  <a:cubicBezTo>
                    <a:pt x="297" y="1095"/>
                    <a:pt x="426" y="1225"/>
                    <a:pt x="445" y="1243"/>
                  </a:cubicBezTo>
                  <a:cubicBezTo>
                    <a:pt x="445" y="1280"/>
                    <a:pt x="500" y="1373"/>
                    <a:pt x="575" y="1429"/>
                  </a:cubicBezTo>
                  <a:cubicBezTo>
                    <a:pt x="630" y="1484"/>
                    <a:pt x="816" y="1614"/>
                    <a:pt x="816" y="1633"/>
                  </a:cubicBezTo>
                  <a:cubicBezTo>
                    <a:pt x="835" y="1651"/>
                    <a:pt x="853" y="1689"/>
                    <a:pt x="853" y="1689"/>
                  </a:cubicBezTo>
                  <a:cubicBezTo>
                    <a:pt x="853" y="1689"/>
                    <a:pt x="1020" y="1707"/>
                    <a:pt x="1039" y="1725"/>
                  </a:cubicBezTo>
                  <a:cubicBezTo>
                    <a:pt x="1076" y="1744"/>
                    <a:pt x="1410" y="1837"/>
                    <a:pt x="1410" y="1837"/>
                  </a:cubicBezTo>
                  <a:cubicBezTo>
                    <a:pt x="1558" y="1633"/>
                    <a:pt x="1558" y="1633"/>
                    <a:pt x="1558" y="1633"/>
                  </a:cubicBezTo>
                  <a:cubicBezTo>
                    <a:pt x="1558" y="1633"/>
                    <a:pt x="1632" y="1484"/>
                    <a:pt x="1651" y="1448"/>
                  </a:cubicBezTo>
                  <a:cubicBezTo>
                    <a:pt x="1651" y="1410"/>
                    <a:pt x="1725" y="1318"/>
                    <a:pt x="1743" y="1299"/>
                  </a:cubicBezTo>
                  <a:cubicBezTo>
                    <a:pt x="1762" y="1280"/>
                    <a:pt x="1836" y="1225"/>
                    <a:pt x="1836" y="1188"/>
                  </a:cubicBezTo>
                  <a:cubicBezTo>
                    <a:pt x="1836" y="1151"/>
                    <a:pt x="1855" y="1113"/>
                    <a:pt x="1836" y="1021"/>
                  </a:cubicBezTo>
                  <a:cubicBezTo>
                    <a:pt x="1836" y="947"/>
                    <a:pt x="1836" y="817"/>
                    <a:pt x="1836" y="761"/>
                  </a:cubicBezTo>
                  <a:cubicBezTo>
                    <a:pt x="1836" y="687"/>
                    <a:pt x="1836" y="520"/>
                    <a:pt x="1818" y="464"/>
                  </a:cubicBezTo>
                  <a:cubicBezTo>
                    <a:pt x="1799" y="390"/>
                    <a:pt x="1799" y="371"/>
                    <a:pt x="1725" y="316"/>
                  </a:cubicBezTo>
                  <a:cubicBezTo>
                    <a:pt x="1632" y="279"/>
                    <a:pt x="1317" y="167"/>
                    <a:pt x="1317" y="167"/>
                  </a:cubicBezTo>
                  <a:cubicBezTo>
                    <a:pt x="1131" y="93"/>
                    <a:pt x="1131" y="93"/>
                    <a:pt x="1131" y="93"/>
                  </a:cubicBezTo>
                  <a:cubicBezTo>
                    <a:pt x="1131" y="93"/>
                    <a:pt x="1076" y="38"/>
                    <a:pt x="1094" y="19"/>
                  </a:cubicBezTo>
                  <a:cubicBezTo>
                    <a:pt x="1113" y="0"/>
                    <a:pt x="1094" y="0"/>
                    <a:pt x="1039" y="19"/>
                  </a:cubicBezTo>
                  <a:cubicBezTo>
                    <a:pt x="983" y="19"/>
                    <a:pt x="853" y="38"/>
                    <a:pt x="835" y="75"/>
                  </a:cubicBezTo>
                  <a:cubicBezTo>
                    <a:pt x="797" y="112"/>
                    <a:pt x="723" y="130"/>
                    <a:pt x="779" y="223"/>
                  </a:cubicBezTo>
                  <a:cubicBezTo>
                    <a:pt x="835" y="297"/>
                    <a:pt x="853" y="353"/>
                    <a:pt x="742" y="390"/>
                  </a:cubicBezTo>
                  <a:cubicBezTo>
                    <a:pt x="630" y="446"/>
                    <a:pt x="408" y="612"/>
                    <a:pt x="334" y="612"/>
                  </a:cubicBezTo>
                  <a:cubicBezTo>
                    <a:pt x="241" y="612"/>
                    <a:pt x="0" y="557"/>
                    <a:pt x="0" y="594"/>
                  </a:cubicBezTo>
                </a:path>
              </a:pathLst>
            </a:custGeom>
            <a:grpFill/>
            <a:ln w="9525" cap="flat">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63" name="Freeform 33"/>
            <p:cNvSpPr>
              <a:spLocks noChangeArrowheads="1"/>
            </p:cNvSpPr>
            <p:nvPr/>
          </p:nvSpPr>
          <p:spPr bwMode="auto">
            <a:xfrm>
              <a:off x="4781550" y="4933950"/>
              <a:ext cx="1035050" cy="855663"/>
            </a:xfrm>
            <a:custGeom>
              <a:avLst/>
              <a:gdLst>
                <a:gd name="T0" fmla="*/ 1855 w 2877"/>
                <a:gd name="T1" fmla="*/ 1206 h 2375"/>
                <a:gd name="T2" fmla="*/ 1855 w 2877"/>
                <a:gd name="T3" fmla="*/ 1206 h 2375"/>
                <a:gd name="T4" fmla="*/ 1540 w 2877"/>
                <a:gd name="T5" fmla="*/ 1002 h 2375"/>
                <a:gd name="T6" fmla="*/ 1299 w 2877"/>
                <a:gd name="T7" fmla="*/ 890 h 2375"/>
                <a:gd name="T8" fmla="*/ 1151 w 2877"/>
                <a:gd name="T9" fmla="*/ 890 h 2375"/>
                <a:gd name="T10" fmla="*/ 983 w 2877"/>
                <a:gd name="T11" fmla="*/ 854 h 2375"/>
                <a:gd name="T12" fmla="*/ 872 w 2877"/>
                <a:gd name="T13" fmla="*/ 761 h 2375"/>
                <a:gd name="T14" fmla="*/ 631 w 2877"/>
                <a:gd name="T15" fmla="*/ 631 h 2375"/>
                <a:gd name="T16" fmla="*/ 557 w 2877"/>
                <a:gd name="T17" fmla="*/ 761 h 2375"/>
                <a:gd name="T18" fmla="*/ 538 w 2877"/>
                <a:gd name="T19" fmla="*/ 984 h 2375"/>
                <a:gd name="T20" fmla="*/ 483 w 2877"/>
                <a:gd name="T21" fmla="*/ 1132 h 2375"/>
                <a:gd name="T22" fmla="*/ 223 w 2877"/>
                <a:gd name="T23" fmla="*/ 1132 h 2375"/>
                <a:gd name="T24" fmla="*/ 112 w 2877"/>
                <a:gd name="T25" fmla="*/ 1132 h 2375"/>
                <a:gd name="T26" fmla="*/ 38 w 2877"/>
                <a:gd name="T27" fmla="*/ 1225 h 2375"/>
                <a:gd name="T28" fmla="*/ 38 w 2877"/>
                <a:gd name="T29" fmla="*/ 1596 h 2375"/>
                <a:gd name="T30" fmla="*/ 38 w 2877"/>
                <a:gd name="T31" fmla="*/ 1800 h 2375"/>
                <a:gd name="T32" fmla="*/ 56 w 2877"/>
                <a:gd name="T33" fmla="*/ 1967 h 2375"/>
                <a:gd name="T34" fmla="*/ 241 w 2877"/>
                <a:gd name="T35" fmla="*/ 2208 h 2375"/>
                <a:gd name="T36" fmla="*/ 316 w 2877"/>
                <a:gd name="T37" fmla="*/ 2300 h 2375"/>
                <a:gd name="T38" fmla="*/ 427 w 2877"/>
                <a:gd name="T39" fmla="*/ 2282 h 2375"/>
                <a:gd name="T40" fmla="*/ 501 w 2877"/>
                <a:gd name="T41" fmla="*/ 2282 h 2375"/>
                <a:gd name="T42" fmla="*/ 724 w 2877"/>
                <a:gd name="T43" fmla="*/ 2282 h 2375"/>
                <a:gd name="T44" fmla="*/ 761 w 2877"/>
                <a:gd name="T45" fmla="*/ 2300 h 2375"/>
                <a:gd name="T46" fmla="*/ 854 w 2877"/>
                <a:gd name="T47" fmla="*/ 2356 h 2375"/>
                <a:gd name="T48" fmla="*/ 1058 w 2877"/>
                <a:gd name="T49" fmla="*/ 2356 h 2375"/>
                <a:gd name="T50" fmla="*/ 1188 w 2877"/>
                <a:gd name="T51" fmla="*/ 2374 h 2375"/>
                <a:gd name="T52" fmla="*/ 1354 w 2877"/>
                <a:gd name="T53" fmla="*/ 2300 h 2375"/>
                <a:gd name="T54" fmla="*/ 1614 w 2877"/>
                <a:gd name="T55" fmla="*/ 2133 h 2375"/>
                <a:gd name="T56" fmla="*/ 1651 w 2877"/>
                <a:gd name="T57" fmla="*/ 2022 h 2375"/>
                <a:gd name="T58" fmla="*/ 1633 w 2877"/>
                <a:gd name="T59" fmla="*/ 1874 h 2375"/>
                <a:gd name="T60" fmla="*/ 1763 w 2877"/>
                <a:gd name="T61" fmla="*/ 1800 h 2375"/>
                <a:gd name="T62" fmla="*/ 1967 w 2877"/>
                <a:gd name="T63" fmla="*/ 1762 h 2375"/>
                <a:gd name="T64" fmla="*/ 2152 w 2877"/>
                <a:gd name="T65" fmla="*/ 1632 h 2375"/>
                <a:gd name="T66" fmla="*/ 2523 w 2877"/>
                <a:gd name="T67" fmla="*/ 1466 h 2375"/>
                <a:gd name="T68" fmla="*/ 2653 w 2877"/>
                <a:gd name="T69" fmla="*/ 1429 h 2375"/>
                <a:gd name="T70" fmla="*/ 2709 w 2877"/>
                <a:gd name="T71" fmla="*/ 1429 h 2375"/>
                <a:gd name="T72" fmla="*/ 2727 w 2877"/>
                <a:gd name="T73" fmla="*/ 1317 h 2375"/>
                <a:gd name="T74" fmla="*/ 2764 w 2877"/>
                <a:gd name="T75" fmla="*/ 1113 h 2375"/>
                <a:gd name="T76" fmla="*/ 2857 w 2877"/>
                <a:gd name="T77" fmla="*/ 890 h 2375"/>
                <a:gd name="T78" fmla="*/ 2820 w 2877"/>
                <a:gd name="T79" fmla="*/ 557 h 2375"/>
                <a:gd name="T80" fmla="*/ 2727 w 2877"/>
                <a:gd name="T81" fmla="*/ 316 h 2375"/>
                <a:gd name="T82" fmla="*/ 2523 w 2877"/>
                <a:gd name="T83" fmla="*/ 223 h 2375"/>
                <a:gd name="T84" fmla="*/ 2338 w 2877"/>
                <a:gd name="T85" fmla="*/ 93 h 2375"/>
                <a:gd name="T86" fmla="*/ 2226 w 2877"/>
                <a:gd name="T87" fmla="*/ 56 h 2375"/>
                <a:gd name="T88" fmla="*/ 1744 w 2877"/>
                <a:gd name="T89" fmla="*/ 37 h 2375"/>
                <a:gd name="T90" fmla="*/ 1651 w 2877"/>
                <a:gd name="T91" fmla="*/ 130 h 2375"/>
                <a:gd name="T92" fmla="*/ 1596 w 2877"/>
                <a:gd name="T93" fmla="*/ 278 h 2375"/>
                <a:gd name="T94" fmla="*/ 1577 w 2877"/>
                <a:gd name="T95" fmla="*/ 575 h 2375"/>
                <a:gd name="T96" fmla="*/ 1614 w 2877"/>
                <a:gd name="T97" fmla="*/ 779 h 2375"/>
                <a:gd name="T98" fmla="*/ 1744 w 2877"/>
                <a:gd name="T99" fmla="*/ 928 h 2375"/>
                <a:gd name="T100" fmla="*/ 1985 w 2877"/>
                <a:gd name="T101" fmla="*/ 1002 h 2375"/>
                <a:gd name="T102" fmla="*/ 1855 w 2877"/>
                <a:gd name="T103" fmla="*/ 1206 h 23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77" h="2375">
                  <a:moveTo>
                    <a:pt x="1855" y="1206"/>
                  </a:moveTo>
                  <a:lnTo>
                    <a:pt x="1855" y="1206"/>
                  </a:lnTo>
                  <a:cubicBezTo>
                    <a:pt x="1855" y="1206"/>
                    <a:pt x="1651" y="1095"/>
                    <a:pt x="1540" y="1002"/>
                  </a:cubicBezTo>
                  <a:cubicBezTo>
                    <a:pt x="1429" y="909"/>
                    <a:pt x="1299" y="890"/>
                    <a:pt x="1299" y="890"/>
                  </a:cubicBezTo>
                  <a:cubicBezTo>
                    <a:pt x="1299" y="890"/>
                    <a:pt x="1169" y="890"/>
                    <a:pt x="1151" y="890"/>
                  </a:cubicBezTo>
                  <a:cubicBezTo>
                    <a:pt x="1113" y="872"/>
                    <a:pt x="983" y="854"/>
                    <a:pt x="983" y="854"/>
                  </a:cubicBezTo>
                  <a:cubicBezTo>
                    <a:pt x="983" y="854"/>
                    <a:pt x="928" y="798"/>
                    <a:pt x="872" y="761"/>
                  </a:cubicBezTo>
                  <a:cubicBezTo>
                    <a:pt x="835" y="724"/>
                    <a:pt x="650" y="649"/>
                    <a:pt x="631" y="631"/>
                  </a:cubicBezTo>
                  <a:cubicBezTo>
                    <a:pt x="594" y="631"/>
                    <a:pt x="557" y="724"/>
                    <a:pt x="557" y="761"/>
                  </a:cubicBezTo>
                  <a:cubicBezTo>
                    <a:pt x="557" y="816"/>
                    <a:pt x="538" y="928"/>
                    <a:pt x="538" y="984"/>
                  </a:cubicBezTo>
                  <a:cubicBezTo>
                    <a:pt x="538" y="1039"/>
                    <a:pt x="576" y="1132"/>
                    <a:pt x="483" y="1132"/>
                  </a:cubicBezTo>
                  <a:cubicBezTo>
                    <a:pt x="409" y="1150"/>
                    <a:pt x="241" y="1132"/>
                    <a:pt x="223" y="1132"/>
                  </a:cubicBezTo>
                  <a:cubicBezTo>
                    <a:pt x="186" y="1132"/>
                    <a:pt x="112" y="1132"/>
                    <a:pt x="112" y="1132"/>
                  </a:cubicBezTo>
                  <a:cubicBezTo>
                    <a:pt x="112" y="1132"/>
                    <a:pt x="38" y="1113"/>
                    <a:pt x="38" y="1225"/>
                  </a:cubicBezTo>
                  <a:cubicBezTo>
                    <a:pt x="38" y="1336"/>
                    <a:pt x="38" y="1558"/>
                    <a:pt x="38" y="1596"/>
                  </a:cubicBezTo>
                  <a:cubicBezTo>
                    <a:pt x="38" y="1632"/>
                    <a:pt x="38" y="1762"/>
                    <a:pt x="38" y="1800"/>
                  </a:cubicBezTo>
                  <a:cubicBezTo>
                    <a:pt x="38" y="1837"/>
                    <a:pt x="0" y="1892"/>
                    <a:pt x="56" y="1967"/>
                  </a:cubicBezTo>
                  <a:cubicBezTo>
                    <a:pt x="112" y="2059"/>
                    <a:pt x="223" y="2189"/>
                    <a:pt x="241" y="2208"/>
                  </a:cubicBezTo>
                  <a:cubicBezTo>
                    <a:pt x="279" y="2226"/>
                    <a:pt x="316" y="2300"/>
                    <a:pt x="316" y="2300"/>
                  </a:cubicBezTo>
                  <a:cubicBezTo>
                    <a:pt x="316" y="2300"/>
                    <a:pt x="390" y="2300"/>
                    <a:pt x="427" y="2282"/>
                  </a:cubicBezTo>
                  <a:cubicBezTo>
                    <a:pt x="446" y="2282"/>
                    <a:pt x="501" y="2263"/>
                    <a:pt x="501" y="2282"/>
                  </a:cubicBezTo>
                  <a:cubicBezTo>
                    <a:pt x="520" y="2282"/>
                    <a:pt x="706" y="2282"/>
                    <a:pt x="724" y="2282"/>
                  </a:cubicBezTo>
                  <a:cubicBezTo>
                    <a:pt x="742" y="2300"/>
                    <a:pt x="761" y="2300"/>
                    <a:pt x="761" y="2300"/>
                  </a:cubicBezTo>
                  <a:cubicBezTo>
                    <a:pt x="854" y="2356"/>
                    <a:pt x="854" y="2356"/>
                    <a:pt x="854" y="2356"/>
                  </a:cubicBezTo>
                  <a:cubicBezTo>
                    <a:pt x="854" y="2356"/>
                    <a:pt x="891" y="2356"/>
                    <a:pt x="1058" y="2356"/>
                  </a:cubicBezTo>
                  <a:cubicBezTo>
                    <a:pt x="1188" y="2374"/>
                    <a:pt x="1188" y="2374"/>
                    <a:pt x="1188" y="2374"/>
                  </a:cubicBezTo>
                  <a:cubicBezTo>
                    <a:pt x="1188" y="2374"/>
                    <a:pt x="1280" y="2338"/>
                    <a:pt x="1354" y="2300"/>
                  </a:cubicBezTo>
                  <a:cubicBezTo>
                    <a:pt x="1410" y="2245"/>
                    <a:pt x="1596" y="2171"/>
                    <a:pt x="1614" y="2133"/>
                  </a:cubicBezTo>
                  <a:cubicBezTo>
                    <a:pt x="1633" y="2115"/>
                    <a:pt x="1689" y="2115"/>
                    <a:pt x="1651" y="2022"/>
                  </a:cubicBezTo>
                  <a:cubicBezTo>
                    <a:pt x="1633" y="1929"/>
                    <a:pt x="1559" y="1929"/>
                    <a:pt x="1633" y="1874"/>
                  </a:cubicBezTo>
                  <a:cubicBezTo>
                    <a:pt x="1707" y="1818"/>
                    <a:pt x="1763" y="1800"/>
                    <a:pt x="1763" y="1800"/>
                  </a:cubicBezTo>
                  <a:cubicBezTo>
                    <a:pt x="1763" y="1800"/>
                    <a:pt x="1967" y="1744"/>
                    <a:pt x="1967" y="1762"/>
                  </a:cubicBezTo>
                  <a:cubicBezTo>
                    <a:pt x="1967" y="1762"/>
                    <a:pt x="2041" y="1688"/>
                    <a:pt x="2152" y="1632"/>
                  </a:cubicBezTo>
                  <a:cubicBezTo>
                    <a:pt x="2264" y="1577"/>
                    <a:pt x="2523" y="1466"/>
                    <a:pt x="2523" y="1466"/>
                  </a:cubicBezTo>
                  <a:cubicBezTo>
                    <a:pt x="2653" y="1429"/>
                    <a:pt x="2653" y="1429"/>
                    <a:pt x="2653" y="1429"/>
                  </a:cubicBezTo>
                  <a:cubicBezTo>
                    <a:pt x="2709" y="1429"/>
                    <a:pt x="2709" y="1429"/>
                    <a:pt x="2709" y="1429"/>
                  </a:cubicBezTo>
                  <a:cubicBezTo>
                    <a:pt x="2709" y="1429"/>
                    <a:pt x="2746" y="1410"/>
                    <a:pt x="2727" y="1317"/>
                  </a:cubicBezTo>
                  <a:cubicBezTo>
                    <a:pt x="2709" y="1225"/>
                    <a:pt x="2709" y="1206"/>
                    <a:pt x="2764" y="1113"/>
                  </a:cubicBezTo>
                  <a:cubicBezTo>
                    <a:pt x="2802" y="1039"/>
                    <a:pt x="2857" y="984"/>
                    <a:pt x="2857" y="890"/>
                  </a:cubicBezTo>
                  <a:cubicBezTo>
                    <a:pt x="2857" y="779"/>
                    <a:pt x="2876" y="631"/>
                    <a:pt x="2820" y="557"/>
                  </a:cubicBezTo>
                  <a:cubicBezTo>
                    <a:pt x="2783" y="483"/>
                    <a:pt x="2764" y="334"/>
                    <a:pt x="2727" y="316"/>
                  </a:cubicBezTo>
                  <a:cubicBezTo>
                    <a:pt x="2690" y="297"/>
                    <a:pt x="2579" y="278"/>
                    <a:pt x="2523" y="223"/>
                  </a:cubicBezTo>
                  <a:cubicBezTo>
                    <a:pt x="2449" y="167"/>
                    <a:pt x="2338" y="93"/>
                    <a:pt x="2338" y="93"/>
                  </a:cubicBezTo>
                  <a:cubicBezTo>
                    <a:pt x="2226" y="56"/>
                    <a:pt x="2226" y="56"/>
                    <a:pt x="2226" y="56"/>
                  </a:cubicBezTo>
                  <a:cubicBezTo>
                    <a:pt x="1744" y="37"/>
                    <a:pt x="1744" y="37"/>
                    <a:pt x="1744" y="37"/>
                  </a:cubicBezTo>
                  <a:cubicBezTo>
                    <a:pt x="1744" y="37"/>
                    <a:pt x="1670" y="0"/>
                    <a:pt x="1651" y="130"/>
                  </a:cubicBezTo>
                  <a:cubicBezTo>
                    <a:pt x="1596" y="278"/>
                    <a:pt x="1596" y="278"/>
                    <a:pt x="1596" y="278"/>
                  </a:cubicBezTo>
                  <a:cubicBezTo>
                    <a:pt x="1596" y="278"/>
                    <a:pt x="1559" y="501"/>
                    <a:pt x="1577" y="575"/>
                  </a:cubicBezTo>
                  <a:cubicBezTo>
                    <a:pt x="1596" y="631"/>
                    <a:pt x="1614" y="779"/>
                    <a:pt x="1614" y="779"/>
                  </a:cubicBezTo>
                  <a:cubicBezTo>
                    <a:pt x="1614" y="779"/>
                    <a:pt x="1633" y="909"/>
                    <a:pt x="1744" y="928"/>
                  </a:cubicBezTo>
                  <a:cubicBezTo>
                    <a:pt x="1837" y="946"/>
                    <a:pt x="1874" y="909"/>
                    <a:pt x="1985" y="1002"/>
                  </a:cubicBezTo>
                  <a:cubicBezTo>
                    <a:pt x="2078" y="1076"/>
                    <a:pt x="2022" y="1150"/>
                    <a:pt x="1855" y="1206"/>
                  </a:cubicBezTo>
                </a:path>
              </a:pathLst>
            </a:custGeom>
            <a:grpFill/>
            <a:ln w="9525" cap="flat">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64" name="Freeform 34"/>
            <p:cNvSpPr>
              <a:spLocks noChangeArrowheads="1"/>
            </p:cNvSpPr>
            <p:nvPr/>
          </p:nvSpPr>
          <p:spPr bwMode="auto">
            <a:xfrm>
              <a:off x="5757863" y="5027613"/>
              <a:ext cx="254000" cy="701675"/>
            </a:xfrm>
            <a:custGeom>
              <a:avLst/>
              <a:gdLst>
                <a:gd name="T0" fmla="*/ 519 w 706"/>
                <a:gd name="T1" fmla="*/ 427 h 1949"/>
                <a:gd name="T2" fmla="*/ 519 w 706"/>
                <a:gd name="T3" fmla="*/ 427 h 1949"/>
                <a:gd name="T4" fmla="*/ 371 w 706"/>
                <a:gd name="T5" fmla="*/ 167 h 1949"/>
                <a:gd name="T6" fmla="*/ 259 w 706"/>
                <a:gd name="T7" fmla="*/ 18 h 1949"/>
                <a:gd name="T8" fmla="*/ 18 w 706"/>
                <a:gd name="T9" fmla="*/ 56 h 1949"/>
                <a:gd name="T10" fmla="*/ 93 w 706"/>
                <a:gd name="T11" fmla="*/ 223 h 1949"/>
                <a:gd name="T12" fmla="*/ 148 w 706"/>
                <a:gd name="T13" fmla="*/ 427 h 1949"/>
                <a:gd name="T14" fmla="*/ 148 w 706"/>
                <a:gd name="T15" fmla="*/ 630 h 1949"/>
                <a:gd name="T16" fmla="*/ 93 w 706"/>
                <a:gd name="T17" fmla="*/ 779 h 1949"/>
                <a:gd name="T18" fmla="*/ 18 w 706"/>
                <a:gd name="T19" fmla="*/ 965 h 1949"/>
                <a:gd name="T20" fmla="*/ 0 w 706"/>
                <a:gd name="T21" fmla="*/ 1169 h 1949"/>
                <a:gd name="T22" fmla="*/ 148 w 706"/>
                <a:gd name="T23" fmla="*/ 1169 h 1949"/>
                <a:gd name="T24" fmla="*/ 297 w 706"/>
                <a:gd name="T25" fmla="*/ 1280 h 1949"/>
                <a:gd name="T26" fmla="*/ 371 w 706"/>
                <a:gd name="T27" fmla="*/ 1484 h 1949"/>
                <a:gd name="T28" fmla="*/ 371 w 706"/>
                <a:gd name="T29" fmla="*/ 1799 h 1949"/>
                <a:gd name="T30" fmla="*/ 556 w 706"/>
                <a:gd name="T31" fmla="*/ 1837 h 1949"/>
                <a:gd name="T32" fmla="*/ 686 w 706"/>
                <a:gd name="T33" fmla="*/ 1614 h 1949"/>
                <a:gd name="T34" fmla="*/ 630 w 706"/>
                <a:gd name="T35" fmla="*/ 1298 h 1949"/>
                <a:gd name="T36" fmla="*/ 464 w 706"/>
                <a:gd name="T37" fmla="*/ 909 h 1949"/>
                <a:gd name="T38" fmla="*/ 519 w 706"/>
                <a:gd name="T39" fmla="*/ 427 h 19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06" h="1949">
                  <a:moveTo>
                    <a:pt x="519" y="427"/>
                  </a:moveTo>
                  <a:lnTo>
                    <a:pt x="519" y="427"/>
                  </a:lnTo>
                  <a:cubicBezTo>
                    <a:pt x="519" y="427"/>
                    <a:pt x="426" y="259"/>
                    <a:pt x="371" y="167"/>
                  </a:cubicBezTo>
                  <a:cubicBezTo>
                    <a:pt x="334" y="93"/>
                    <a:pt x="334" y="37"/>
                    <a:pt x="259" y="18"/>
                  </a:cubicBezTo>
                  <a:cubicBezTo>
                    <a:pt x="185" y="0"/>
                    <a:pt x="37" y="0"/>
                    <a:pt x="18" y="56"/>
                  </a:cubicBezTo>
                  <a:cubicBezTo>
                    <a:pt x="18" y="56"/>
                    <a:pt x="37" y="111"/>
                    <a:pt x="93" y="223"/>
                  </a:cubicBezTo>
                  <a:cubicBezTo>
                    <a:pt x="129" y="315"/>
                    <a:pt x="148" y="389"/>
                    <a:pt x="148" y="427"/>
                  </a:cubicBezTo>
                  <a:cubicBezTo>
                    <a:pt x="148" y="464"/>
                    <a:pt x="148" y="630"/>
                    <a:pt x="148" y="630"/>
                  </a:cubicBezTo>
                  <a:cubicBezTo>
                    <a:pt x="148" y="630"/>
                    <a:pt x="129" y="724"/>
                    <a:pt x="93" y="779"/>
                  </a:cubicBezTo>
                  <a:cubicBezTo>
                    <a:pt x="55" y="835"/>
                    <a:pt x="18" y="927"/>
                    <a:pt x="18" y="965"/>
                  </a:cubicBezTo>
                  <a:cubicBezTo>
                    <a:pt x="18" y="1001"/>
                    <a:pt x="37" y="1113"/>
                    <a:pt x="0" y="1169"/>
                  </a:cubicBezTo>
                  <a:cubicBezTo>
                    <a:pt x="0" y="1169"/>
                    <a:pt x="111" y="1169"/>
                    <a:pt x="148" y="1169"/>
                  </a:cubicBezTo>
                  <a:cubicBezTo>
                    <a:pt x="185" y="1169"/>
                    <a:pt x="241" y="1224"/>
                    <a:pt x="297" y="1280"/>
                  </a:cubicBezTo>
                  <a:cubicBezTo>
                    <a:pt x="352" y="1336"/>
                    <a:pt x="371" y="1354"/>
                    <a:pt x="371" y="1484"/>
                  </a:cubicBezTo>
                  <a:cubicBezTo>
                    <a:pt x="371" y="1632"/>
                    <a:pt x="315" y="1632"/>
                    <a:pt x="371" y="1799"/>
                  </a:cubicBezTo>
                  <a:cubicBezTo>
                    <a:pt x="408" y="1948"/>
                    <a:pt x="500" y="1873"/>
                    <a:pt x="556" y="1837"/>
                  </a:cubicBezTo>
                  <a:cubicBezTo>
                    <a:pt x="594" y="1781"/>
                    <a:pt x="686" y="1669"/>
                    <a:pt x="686" y="1614"/>
                  </a:cubicBezTo>
                  <a:cubicBezTo>
                    <a:pt x="705" y="1540"/>
                    <a:pt x="668" y="1317"/>
                    <a:pt x="630" y="1298"/>
                  </a:cubicBezTo>
                  <a:cubicBezTo>
                    <a:pt x="594" y="1261"/>
                    <a:pt x="500" y="1113"/>
                    <a:pt x="464" y="909"/>
                  </a:cubicBezTo>
                  <a:cubicBezTo>
                    <a:pt x="426" y="686"/>
                    <a:pt x="445" y="501"/>
                    <a:pt x="519" y="427"/>
                  </a:cubicBezTo>
                </a:path>
              </a:pathLst>
            </a:custGeom>
            <a:grpFill/>
            <a:ln w="9525" cap="flat">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65" name="Freeform 35"/>
            <p:cNvSpPr>
              <a:spLocks noChangeArrowheads="1"/>
            </p:cNvSpPr>
            <p:nvPr/>
          </p:nvSpPr>
          <p:spPr bwMode="auto">
            <a:xfrm>
              <a:off x="5443538" y="4394200"/>
              <a:ext cx="160337" cy="187325"/>
            </a:xfrm>
            <a:custGeom>
              <a:avLst/>
              <a:gdLst>
                <a:gd name="T0" fmla="*/ 37 w 446"/>
                <a:gd name="T1" fmla="*/ 92 h 520"/>
                <a:gd name="T2" fmla="*/ 37 w 446"/>
                <a:gd name="T3" fmla="*/ 92 h 520"/>
                <a:gd name="T4" fmla="*/ 56 w 446"/>
                <a:gd name="T5" fmla="*/ 55 h 520"/>
                <a:gd name="T6" fmla="*/ 223 w 446"/>
                <a:gd name="T7" fmla="*/ 74 h 520"/>
                <a:gd name="T8" fmla="*/ 297 w 446"/>
                <a:gd name="T9" fmla="*/ 18 h 520"/>
                <a:gd name="T10" fmla="*/ 389 w 446"/>
                <a:gd name="T11" fmla="*/ 241 h 520"/>
                <a:gd name="T12" fmla="*/ 167 w 446"/>
                <a:gd name="T13" fmla="*/ 501 h 520"/>
                <a:gd name="T14" fmla="*/ 56 w 446"/>
                <a:gd name="T15" fmla="*/ 501 h 520"/>
                <a:gd name="T16" fmla="*/ 93 w 446"/>
                <a:gd name="T17" fmla="*/ 334 h 520"/>
                <a:gd name="T18" fmla="*/ 37 w 446"/>
                <a:gd name="T19" fmla="*/ 92 h 5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6" h="520">
                  <a:moveTo>
                    <a:pt x="37" y="92"/>
                  </a:moveTo>
                  <a:lnTo>
                    <a:pt x="37" y="92"/>
                  </a:lnTo>
                  <a:cubicBezTo>
                    <a:pt x="37" y="74"/>
                    <a:pt x="0" y="55"/>
                    <a:pt x="56" y="55"/>
                  </a:cubicBezTo>
                  <a:cubicBezTo>
                    <a:pt x="111" y="55"/>
                    <a:pt x="185" y="92"/>
                    <a:pt x="223" y="74"/>
                  </a:cubicBezTo>
                  <a:cubicBezTo>
                    <a:pt x="259" y="37"/>
                    <a:pt x="241" y="0"/>
                    <a:pt x="297" y="18"/>
                  </a:cubicBezTo>
                  <a:cubicBezTo>
                    <a:pt x="353" y="37"/>
                    <a:pt x="445" y="130"/>
                    <a:pt x="389" y="241"/>
                  </a:cubicBezTo>
                  <a:cubicBezTo>
                    <a:pt x="334" y="334"/>
                    <a:pt x="241" y="501"/>
                    <a:pt x="167" y="501"/>
                  </a:cubicBezTo>
                  <a:cubicBezTo>
                    <a:pt x="111" y="501"/>
                    <a:pt x="56" y="519"/>
                    <a:pt x="56" y="501"/>
                  </a:cubicBezTo>
                  <a:cubicBezTo>
                    <a:pt x="56" y="463"/>
                    <a:pt x="111" y="445"/>
                    <a:pt x="93" y="334"/>
                  </a:cubicBezTo>
                  <a:cubicBezTo>
                    <a:pt x="93" y="222"/>
                    <a:pt x="74" y="185"/>
                    <a:pt x="37" y="92"/>
                  </a:cubicBezTo>
                </a:path>
              </a:pathLst>
            </a:custGeom>
            <a:grpFill/>
            <a:ln w="9525" cap="flat">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66" name="Freeform 36"/>
            <p:cNvSpPr>
              <a:spLocks noChangeArrowheads="1"/>
            </p:cNvSpPr>
            <p:nvPr/>
          </p:nvSpPr>
          <p:spPr bwMode="auto">
            <a:xfrm>
              <a:off x="5437188" y="4267200"/>
              <a:ext cx="174625" cy="160338"/>
            </a:xfrm>
            <a:custGeom>
              <a:avLst/>
              <a:gdLst>
                <a:gd name="T0" fmla="*/ 111 w 483"/>
                <a:gd name="T1" fmla="*/ 130 h 446"/>
                <a:gd name="T2" fmla="*/ 111 w 483"/>
                <a:gd name="T3" fmla="*/ 130 h 446"/>
                <a:gd name="T4" fmla="*/ 222 w 483"/>
                <a:gd name="T5" fmla="*/ 74 h 446"/>
                <a:gd name="T6" fmla="*/ 371 w 483"/>
                <a:gd name="T7" fmla="*/ 0 h 446"/>
                <a:gd name="T8" fmla="*/ 482 w 483"/>
                <a:gd name="T9" fmla="*/ 37 h 446"/>
                <a:gd name="T10" fmla="*/ 426 w 483"/>
                <a:gd name="T11" fmla="*/ 186 h 446"/>
                <a:gd name="T12" fmla="*/ 333 w 483"/>
                <a:gd name="T13" fmla="*/ 353 h 446"/>
                <a:gd name="T14" fmla="*/ 315 w 483"/>
                <a:gd name="T15" fmla="*/ 371 h 446"/>
                <a:gd name="T16" fmla="*/ 277 w 483"/>
                <a:gd name="T17" fmla="*/ 353 h 446"/>
                <a:gd name="T18" fmla="*/ 185 w 483"/>
                <a:gd name="T19" fmla="*/ 427 h 446"/>
                <a:gd name="T20" fmla="*/ 55 w 483"/>
                <a:gd name="T21" fmla="*/ 445 h 446"/>
                <a:gd name="T22" fmla="*/ 0 w 483"/>
                <a:gd name="T23" fmla="*/ 353 h 446"/>
                <a:gd name="T24" fmla="*/ 74 w 483"/>
                <a:gd name="T25" fmla="*/ 204 h 446"/>
                <a:gd name="T26" fmla="*/ 111 w 483"/>
                <a:gd name="T27" fmla="*/ 130 h 4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83" h="446">
                  <a:moveTo>
                    <a:pt x="111" y="130"/>
                  </a:moveTo>
                  <a:lnTo>
                    <a:pt x="111" y="130"/>
                  </a:lnTo>
                  <a:cubicBezTo>
                    <a:pt x="111" y="130"/>
                    <a:pt x="185" y="112"/>
                    <a:pt x="222" y="74"/>
                  </a:cubicBezTo>
                  <a:cubicBezTo>
                    <a:pt x="259" y="37"/>
                    <a:pt x="371" y="0"/>
                    <a:pt x="371" y="0"/>
                  </a:cubicBezTo>
                  <a:cubicBezTo>
                    <a:pt x="371" y="0"/>
                    <a:pt x="482" y="0"/>
                    <a:pt x="482" y="37"/>
                  </a:cubicBezTo>
                  <a:cubicBezTo>
                    <a:pt x="482" y="74"/>
                    <a:pt x="463" y="130"/>
                    <a:pt x="426" y="186"/>
                  </a:cubicBezTo>
                  <a:cubicBezTo>
                    <a:pt x="371" y="242"/>
                    <a:pt x="333" y="334"/>
                    <a:pt x="333" y="353"/>
                  </a:cubicBezTo>
                  <a:lnTo>
                    <a:pt x="315" y="371"/>
                  </a:lnTo>
                  <a:lnTo>
                    <a:pt x="277" y="353"/>
                  </a:lnTo>
                  <a:cubicBezTo>
                    <a:pt x="259" y="371"/>
                    <a:pt x="259" y="427"/>
                    <a:pt x="185" y="427"/>
                  </a:cubicBezTo>
                  <a:cubicBezTo>
                    <a:pt x="129" y="427"/>
                    <a:pt x="36" y="353"/>
                    <a:pt x="55" y="445"/>
                  </a:cubicBezTo>
                  <a:cubicBezTo>
                    <a:pt x="55" y="445"/>
                    <a:pt x="0" y="408"/>
                    <a:pt x="0" y="353"/>
                  </a:cubicBezTo>
                  <a:cubicBezTo>
                    <a:pt x="0" y="278"/>
                    <a:pt x="55" y="223"/>
                    <a:pt x="74" y="204"/>
                  </a:cubicBezTo>
                  <a:cubicBezTo>
                    <a:pt x="92" y="167"/>
                    <a:pt x="111" y="167"/>
                    <a:pt x="111" y="130"/>
                  </a:cubicBezTo>
                </a:path>
              </a:pathLst>
            </a:custGeom>
            <a:grpFill/>
            <a:ln w="6480" cap="flat">
              <a:solidFill>
                <a:schemeClr val="bg2"/>
              </a:solidFill>
              <a:round/>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67" name="Freeform 37"/>
            <p:cNvSpPr>
              <a:spLocks noChangeArrowheads="1"/>
            </p:cNvSpPr>
            <p:nvPr/>
          </p:nvSpPr>
          <p:spPr bwMode="auto">
            <a:xfrm>
              <a:off x="5449888" y="4260850"/>
              <a:ext cx="962025" cy="982663"/>
            </a:xfrm>
            <a:custGeom>
              <a:avLst/>
              <a:gdLst>
                <a:gd name="T0" fmla="*/ 2449 w 2673"/>
                <a:gd name="T1" fmla="*/ 1279 h 2728"/>
                <a:gd name="T2" fmla="*/ 2449 w 2673"/>
                <a:gd name="T3" fmla="*/ 1279 h 2728"/>
                <a:gd name="T4" fmla="*/ 2467 w 2673"/>
                <a:gd name="T5" fmla="*/ 1780 h 2728"/>
                <a:gd name="T6" fmla="*/ 2672 w 2673"/>
                <a:gd name="T7" fmla="*/ 2448 h 2728"/>
                <a:gd name="T8" fmla="*/ 2579 w 2673"/>
                <a:gd name="T9" fmla="*/ 2522 h 2728"/>
                <a:gd name="T10" fmla="*/ 2319 w 2673"/>
                <a:gd name="T11" fmla="*/ 2578 h 2728"/>
                <a:gd name="T12" fmla="*/ 2078 w 2673"/>
                <a:gd name="T13" fmla="*/ 2652 h 2728"/>
                <a:gd name="T14" fmla="*/ 1819 w 2673"/>
                <a:gd name="T15" fmla="*/ 2708 h 2728"/>
                <a:gd name="T16" fmla="*/ 1540 w 2673"/>
                <a:gd name="T17" fmla="*/ 2652 h 2728"/>
                <a:gd name="T18" fmla="*/ 1373 w 2673"/>
                <a:gd name="T19" fmla="*/ 2560 h 2728"/>
                <a:gd name="T20" fmla="*/ 1225 w 2673"/>
                <a:gd name="T21" fmla="*/ 2281 h 2728"/>
                <a:gd name="T22" fmla="*/ 1113 w 2673"/>
                <a:gd name="T23" fmla="*/ 2151 h 2728"/>
                <a:gd name="T24" fmla="*/ 872 w 2673"/>
                <a:gd name="T25" fmla="*/ 2189 h 2728"/>
                <a:gd name="T26" fmla="*/ 706 w 2673"/>
                <a:gd name="T27" fmla="*/ 2133 h 2728"/>
                <a:gd name="T28" fmla="*/ 538 w 2673"/>
                <a:gd name="T29" fmla="*/ 2003 h 2728"/>
                <a:gd name="T30" fmla="*/ 483 w 2673"/>
                <a:gd name="T31" fmla="*/ 1966 h 2728"/>
                <a:gd name="T32" fmla="*/ 371 w 2673"/>
                <a:gd name="T33" fmla="*/ 1929 h 2728"/>
                <a:gd name="T34" fmla="*/ 335 w 2673"/>
                <a:gd name="T35" fmla="*/ 1650 h 2728"/>
                <a:gd name="T36" fmla="*/ 205 w 2673"/>
                <a:gd name="T37" fmla="*/ 1391 h 2728"/>
                <a:gd name="T38" fmla="*/ 75 w 2673"/>
                <a:gd name="T39" fmla="*/ 1094 h 2728"/>
                <a:gd name="T40" fmla="*/ 0 w 2673"/>
                <a:gd name="T41" fmla="*/ 927 h 2728"/>
                <a:gd name="T42" fmla="*/ 38 w 2673"/>
                <a:gd name="T43" fmla="*/ 872 h 2728"/>
                <a:gd name="T44" fmla="*/ 149 w 2673"/>
                <a:gd name="T45" fmla="*/ 872 h 2728"/>
                <a:gd name="T46" fmla="*/ 316 w 2673"/>
                <a:gd name="T47" fmla="*/ 686 h 2728"/>
                <a:gd name="T48" fmla="*/ 390 w 2673"/>
                <a:gd name="T49" fmla="*/ 575 h 2728"/>
                <a:gd name="T50" fmla="*/ 279 w 2673"/>
                <a:gd name="T51" fmla="*/ 389 h 2728"/>
                <a:gd name="T52" fmla="*/ 335 w 2673"/>
                <a:gd name="T53" fmla="*/ 260 h 2728"/>
                <a:gd name="T54" fmla="*/ 427 w 2673"/>
                <a:gd name="T55" fmla="*/ 130 h 2728"/>
                <a:gd name="T56" fmla="*/ 446 w 2673"/>
                <a:gd name="T57" fmla="*/ 55 h 2728"/>
                <a:gd name="T58" fmla="*/ 538 w 2673"/>
                <a:gd name="T59" fmla="*/ 18 h 2728"/>
                <a:gd name="T60" fmla="*/ 1169 w 2673"/>
                <a:gd name="T61" fmla="*/ 0 h 2728"/>
                <a:gd name="T62" fmla="*/ 1651 w 2673"/>
                <a:gd name="T63" fmla="*/ 241 h 2728"/>
                <a:gd name="T64" fmla="*/ 2134 w 2673"/>
                <a:gd name="T65" fmla="*/ 537 h 2728"/>
                <a:gd name="T66" fmla="*/ 2152 w 2673"/>
                <a:gd name="T67" fmla="*/ 649 h 2728"/>
                <a:gd name="T68" fmla="*/ 2486 w 2673"/>
                <a:gd name="T69" fmla="*/ 872 h 2728"/>
                <a:gd name="T70" fmla="*/ 2449 w 2673"/>
                <a:gd name="T71" fmla="*/ 1279 h 27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673" h="2728">
                  <a:moveTo>
                    <a:pt x="2449" y="1279"/>
                  </a:moveTo>
                  <a:lnTo>
                    <a:pt x="2449" y="1279"/>
                  </a:lnTo>
                  <a:cubicBezTo>
                    <a:pt x="2486" y="1354"/>
                    <a:pt x="2486" y="1539"/>
                    <a:pt x="2467" y="1780"/>
                  </a:cubicBezTo>
                  <a:cubicBezTo>
                    <a:pt x="2449" y="2021"/>
                    <a:pt x="2579" y="2263"/>
                    <a:pt x="2672" y="2448"/>
                  </a:cubicBezTo>
                  <a:cubicBezTo>
                    <a:pt x="2672" y="2448"/>
                    <a:pt x="2597" y="2522"/>
                    <a:pt x="2579" y="2522"/>
                  </a:cubicBezTo>
                  <a:cubicBezTo>
                    <a:pt x="2561" y="2541"/>
                    <a:pt x="2338" y="2578"/>
                    <a:pt x="2319" y="2578"/>
                  </a:cubicBezTo>
                  <a:cubicBezTo>
                    <a:pt x="2301" y="2578"/>
                    <a:pt x="2078" y="2652"/>
                    <a:pt x="2078" y="2652"/>
                  </a:cubicBezTo>
                  <a:cubicBezTo>
                    <a:pt x="2078" y="2652"/>
                    <a:pt x="1985" y="2708"/>
                    <a:pt x="1819" y="2708"/>
                  </a:cubicBezTo>
                  <a:cubicBezTo>
                    <a:pt x="1670" y="2708"/>
                    <a:pt x="1633" y="2727"/>
                    <a:pt x="1540" y="2652"/>
                  </a:cubicBezTo>
                  <a:cubicBezTo>
                    <a:pt x="1429" y="2597"/>
                    <a:pt x="1373" y="2560"/>
                    <a:pt x="1373" y="2560"/>
                  </a:cubicBezTo>
                  <a:cubicBezTo>
                    <a:pt x="1373" y="2560"/>
                    <a:pt x="1225" y="2337"/>
                    <a:pt x="1225" y="2281"/>
                  </a:cubicBezTo>
                  <a:cubicBezTo>
                    <a:pt x="1206" y="2244"/>
                    <a:pt x="1188" y="2170"/>
                    <a:pt x="1113" y="2151"/>
                  </a:cubicBezTo>
                  <a:cubicBezTo>
                    <a:pt x="1039" y="2133"/>
                    <a:pt x="872" y="2151"/>
                    <a:pt x="872" y="2189"/>
                  </a:cubicBezTo>
                  <a:cubicBezTo>
                    <a:pt x="872" y="2189"/>
                    <a:pt x="742" y="2151"/>
                    <a:pt x="706" y="2133"/>
                  </a:cubicBezTo>
                  <a:cubicBezTo>
                    <a:pt x="687" y="2115"/>
                    <a:pt x="538" y="2003"/>
                    <a:pt x="538" y="2003"/>
                  </a:cubicBezTo>
                  <a:cubicBezTo>
                    <a:pt x="483" y="1966"/>
                    <a:pt x="483" y="1966"/>
                    <a:pt x="483" y="1966"/>
                  </a:cubicBezTo>
                  <a:cubicBezTo>
                    <a:pt x="371" y="1929"/>
                    <a:pt x="371" y="1929"/>
                    <a:pt x="371" y="1929"/>
                  </a:cubicBezTo>
                  <a:cubicBezTo>
                    <a:pt x="371" y="1929"/>
                    <a:pt x="390" y="1799"/>
                    <a:pt x="335" y="1650"/>
                  </a:cubicBezTo>
                  <a:cubicBezTo>
                    <a:pt x="279" y="1502"/>
                    <a:pt x="205" y="1391"/>
                    <a:pt x="205" y="1391"/>
                  </a:cubicBezTo>
                  <a:cubicBezTo>
                    <a:pt x="75" y="1094"/>
                    <a:pt x="75" y="1094"/>
                    <a:pt x="75" y="1094"/>
                  </a:cubicBezTo>
                  <a:cubicBezTo>
                    <a:pt x="0" y="927"/>
                    <a:pt x="0" y="927"/>
                    <a:pt x="0" y="927"/>
                  </a:cubicBezTo>
                  <a:cubicBezTo>
                    <a:pt x="0" y="927"/>
                    <a:pt x="0" y="890"/>
                    <a:pt x="38" y="872"/>
                  </a:cubicBezTo>
                  <a:cubicBezTo>
                    <a:pt x="38" y="872"/>
                    <a:pt x="38" y="890"/>
                    <a:pt x="149" y="872"/>
                  </a:cubicBezTo>
                  <a:cubicBezTo>
                    <a:pt x="149" y="872"/>
                    <a:pt x="241" y="834"/>
                    <a:pt x="316" y="686"/>
                  </a:cubicBezTo>
                  <a:cubicBezTo>
                    <a:pt x="316" y="686"/>
                    <a:pt x="390" y="593"/>
                    <a:pt x="390" y="575"/>
                  </a:cubicBezTo>
                  <a:cubicBezTo>
                    <a:pt x="390" y="537"/>
                    <a:pt x="371" y="408"/>
                    <a:pt x="279" y="389"/>
                  </a:cubicBezTo>
                  <a:cubicBezTo>
                    <a:pt x="279" y="389"/>
                    <a:pt x="316" y="296"/>
                    <a:pt x="335" y="260"/>
                  </a:cubicBezTo>
                  <a:cubicBezTo>
                    <a:pt x="371" y="222"/>
                    <a:pt x="427" y="148"/>
                    <a:pt x="427" y="130"/>
                  </a:cubicBezTo>
                  <a:cubicBezTo>
                    <a:pt x="446" y="111"/>
                    <a:pt x="446" y="55"/>
                    <a:pt x="446" y="55"/>
                  </a:cubicBezTo>
                  <a:cubicBezTo>
                    <a:pt x="538" y="18"/>
                    <a:pt x="538" y="18"/>
                    <a:pt x="538" y="18"/>
                  </a:cubicBezTo>
                  <a:cubicBezTo>
                    <a:pt x="1169" y="0"/>
                    <a:pt x="1169" y="0"/>
                    <a:pt x="1169" y="0"/>
                  </a:cubicBezTo>
                  <a:cubicBezTo>
                    <a:pt x="1651" y="241"/>
                    <a:pt x="1651" y="241"/>
                    <a:pt x="1651" y="241"/>
                  </a:cubicBezTo>
                  <a:cubicBezTo>
                    <a:pt x="2134" y="537"/>
                    <a:pt x="2134" y="537"/>
                    <a:pt x="2134" y="537"/>
                  </a:cubicBezTo>
                  <a:cubicBezTo>
                    <a:pt x="2134" y="537"/>
                    <a:pt x="2152" y="631"/>
                    <a:pt x="2152" y="649"/>
                  </a:cubicBezTo>
                  <a:cubicBezTo>
                    <a:pt x="2152" y="686"/>
                    <a:pt x="2523" y="816"/>
                    <a:pt x="2486" y="872"/>
                  </a:cubicBezTo>
                  <a:cubicBezTo>
                    <a:pt x="2467" y="890"/>
                    <a:pt x="2319" y="1076"/>
                    <a:pt x="2449" y="1279"/>
                  </a:cubicBezTo>
                </a:path>
              </a:pathLst>
            </a:custGeom>
            <a:grpFill/>
            <a:ln w="9525" cap="flat">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68" name="Freeform 38"/>
            <p:cNvSpPr>
              <a:spLocks noChangeArrowheads="1"/>
            </p:cNvSpPr>
            <p:nvPr/>
          </p:nvSpPr>
          <p:spPr bwMode="auto">
            <a:xfrm>
              <a:off x="5464175" y="3800475"/>
              <a:ext cx="520700" cy="514350"/>
            </a:xfrm>
            <a:custGeom>
              <a:avLst/>
              <a:gdLst>
                <a:gd name="T0" fmla="*/ 371 w 1447"/>
                <a:gd name="T1" fmla="*/ 92 h 1428"/>
                <a:gd name="T2" fmla="*/ 371 w 1447"/>
                <a:gd name="T3" fmla="*/ 92 h 1428"/>
                <a:gd name="T4" fmla="*/ 445 w 1447"/>
                <a:gd name="T5" fmla="*/ 445 h 1428"/>
                <a:gd name="T6" fmla="*/ 222 w 1447"/>
                <a:gd name="T7" fmla="*/ 834 h 1428"/>
                <a:gd name="T8" fmla="*/ 111 w 1447"/>
                <a:gd name="T9" fmla="*/ 1000 h 1428"/>
                <a:gd name="T10" fmla="*/ 74 w 1447"/>
                <a:gd name="T11" fmla="*/ 1149 h 1428"/>
                <a:gd name="T12" fmla="*/ 37 w 1447"/>
                <a:gd name="T13" fmla="*/ 1427 h 1428"/>
                <a:gd name="T14" fmla="*/ 129 w 1447"/>
                <a:gd name="T15" fmla="*/ 1390 h 1428"/>
                <a:gd name="T16" fmla="*/ 259 w 1447"/>
                <a:gd name="T17" fmla="*/ 1316 h 1428"/>
                <a:gd name="T18" fmla="*/ 408 w 1447"/>
                <a:gd name="T19" fmla="*/ 1334 h 1428"/>
                <a:gd name="T20" fmla="*/ 500 w 1447"/>
                <a:gd name="T21" fmla="*/ 1297 h 1428"/>
                <a:gd name="T22" fmla="*/ 1131 w 1447"/>
                <a:gd name="T23" fmla="*/ 1279 h 1428"/>
                <a:gd name="T24" fmla="*/ 1205 w 1447"/>
                <a:gd name="T25" fmla="*/ 964 h 1428"/>
                <a:gd name="T26" fmla="*/ 1298 w 1447"/>
                <a:gd name="T27" fmla="*/ 742 h 1428"/>
                <a:gd name="T28" fmla="*/ 1410 w 1447"/>
                <a:gd name="T29" fmla="*/ 482 h 1428"/>
                <a:gd name="T30" fmla="*/ 1298 w 1447"/>
                <a:gd name="T31" fmla="*/ 111 h 1428"/>
                <a:gd name="T32" fmla="*/ 1150 w 1447"/>
                <a:gd name="T33" fmla="*/ 0 h 1428"/>
                <a:gd name="T34" fmla="*/ 927 w 1447"/>
                <a:gd name="T35" fmla="*/ 55 h 1428"/>
                <a:gd name="T36" fmla="*/ 371 w 1447"/>
                <a:gd name="T37" fmla="*/ 92 h 14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447" h="1428">
                  <a:moveTo>
                    <a:pt x="371" y="92"/>
                  </a:moveTo>
                  <a:lnTo>
                    <a:pt x="371" y="92"/>
                  </a:lnTo>
                  <a:cubicBezTo>
                    <a:pt x="371" y="92"/>
                    <a:pt x="482" y="278"/>
                    <a:pt x="445" y="445"/>
                  </a:cubicBezTo>
                  <a:cubicBezTo>
                    <a:pt x="389" y="593"/>
                    <a:pt x="222" y="834"/>
                    <a:pt x="222" y="834"/>
                  </a:cubicBezTo>
                  <a:cubicBezTo>
                    <a:pt x="111" y="1000"/>
                    <a:pt x="111" y="1000"/>
                    <a:pt x="111" y="1000"/>
                  </a:cubicBezTo>
                  <a:cubicBezTo>
                    <a:pt x="111" y="1000"/>
                    <a:pt x="92" y="1130"/>
                    <a:pt x="74" y="1149"/>
                  </a:cubicBezTo>
                  <a:cubicBezTo>
                    <a:pt x="55" y="1186"/>
                    <a:pt x="0" y="1371"/>
                    <a:pt x="37" y="1427"/>
                  </a:cubicBezTo>
                  <a:cubicBezTo>
                    <a:pt x="37" y="1427"/>
                    <a:pt x="74" y="1427"/>
                    <a:pt x="129" y="1390"/>
                  </a:cubicBezTo>
                  <a:cubicBezTo>
                    <a:pt x="185" y="1353"/>
                    <a:pt x="222" y="1316"/>
                    <a:pt x="259" y="1316"/>
                  </a:cubicBezTo>
                  <a:cubicBezTo>
                    <a:pt x="297" y="1297"/>
                    <a:pt x="408" y="1297"/>
                    <a:pt x="408" y="1334"/>
                  </a:cubicBezTo>
                  <a:cubicBezTo>
                    <a:pt x="500" y="1297"/>
                    <a:pt x="500" y="1297"/>
                    <a:pt x="500" y="1297"/>
                  </a:cubicBezTo>
                  <a:cubicBezTo>
                    <a:pt x="1131" y="1279"/>
                    <a:pt x="1131" y="1279"/>
                    <a:pt x="1131" y="1279"/>
                  </a:cubicBezTo>
                  <a:cubicBezTo>
                    <a:pt x="1131" y="1279"/>
                    <a:pt x="1187" y="1019"/>
                    <a:pt x="1205" y="964"/>
                  </a:cubicBezTo>
                  <a:cubicBezTo>
                    <a:pt x="1205" y="909"/>
                    <a:pt x="1298" y="742"/>
                    <a:pt x="1298" y="742"/>
                  </a:cubicBezTo>
                  <a:cubicBezTo>
                    <a:pt x="1298" y="742"/>
                    <a:pt x="1446" y="630"/>
                    <a:pt x="1410" y="482"/>
                  </a:cubicBezTo>
                  <a:cubicBezTo>
                    <a:pt x="1391" y="315"/>
                    <a:pt x="1354" y="166"/>
                    <a:pt x="1298" y="111"/>
                  </a:cubicBezTo>
                  <a:cubicBezTo>
                    <a:pt x="1261" y="74"/>
                    <a:pt x="1150" y="0"/>
                    <a:pt x="1150" y="0"/>
                  </a:cubicBezTo>
                  <a:cubicBezTo>
                    <a:pt x="1150" y="0"/>
                    <a:pt x="1113" y="18"/>
                    <a:pt x="927" y="55"/>
                  </a:cubicBezTo>
                  <a:cubicBezTo>
                    <a:pt x="742" y="92"/>
                    <a:pt x="482" y="111"/>
                    <a:pt x="371" y="92"/>
                  </a:cubicBezTo>
                </a:path>
              </a:pathLst>
            </a:custGeom>
            <a:grpFill/>
            <a:ln w="9525" cap="flat">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69" name="Freeform 39"/>
            <p:cNvSpPr>
              <a:spLocks noChangeArrowheads="1"/>
            </p:cNvSpPr>
            <p:nvPr/>
          </p:nvSpPr>
          <p:spPr bwMode="auto">
            <a:xfrm>
              <a:off x="5870575" y="3719513"/>
              <a:ext cx="728663" cy="862012"/>
            </a:xfrm>
            <a:custGeom>
              <a:avLst/>
              <a:gdLst>
                <a:gd name="T0" fmla="*/ 1855 w 2023"/>
                <a:gd name="T1" fmla="*/ 1706 h 2393"/>
                <a:gd name="T2" fmla="*/ 1855 w 2023"/>
                <a:gd name="T3" fmla="*/ 1706 h 2393"/>
                <a:gd name="T4" fmla="*/ 1763 w 2023"/>
                <a:gd name="T5" fmla="*/ 1724 h 2393"/>
                <a:gd name="T6" fmla="*/ 1614 w 2023"/>
                <a:gd name="T7" fmla="*/ 1873 h 2393"/>
                <a:gd name="T8" fmla="*/ 1577 w 2023"/>
                <a:gd name="T9" fmla="*/ 2021 h 2393"/>
                <a:gd name="T10" fmla="*/ 1503 w 2023"/>
                <a:gd name="T11" fmla="*/ 2058 h 2393"/>
                <a:gd name="T12" fmla="*/ 1466 w 2023"/>
                <a:gd name="T13" fmla="*/ 2281 h 2393"/>
                <a:gd name="T14" fmla="*/ 1354 w 2023"/>
                <a:gd name="T15" fmla="*/ 2392 h 2393"/>
                <a:gd name="T16" fmla="*/ 983 w 2023"/>
                <a:gd name="T17" fmla="*/ 2151 h 2393"/>
                <a:gd name="T18" fmla="*/ 965 w 2023"/>
                <a:gd name="T19" fmla="*/ 2039 h 2393"/>
                <a:gd name="T20" fmla="*/ 482 w 2023"/>
                <a:gd name="T21" fmla="*/ 1743 h 2393"/>
                <a:gd name="T22" fmla="*/ 0 w 2023"/>
                <a:gd name="T23" fmla="*/ 1502 h 2393"/>
                <a:gd name="T24" fmla="*/ 74 w 2023"/>
                <a:gd name="T25" fmla="*/ 1169 h 2393"/>
                <a:gd name="T26" fmla="*/ 167 w 2023"/>
                <a:gd name="T27" fmla="*/ 965 h 2393"/>
                <a:gd name="T28" fmla="*/ 297 w 2023"/>
                <a:gd name="T29" fmla="*/ 724 h 2393"/>
                <a:gd name="T30" fmla="*/ 167 w 2023"/>
                <a:gd name="T31" fmla="*/ 334 h 2393"/>
                <a:gd name="T32" fmla="*/ 19 w 2023"/>
                <a:gd name="T33" fmla="*/ 223 h 2393"/>
                <a:gd name="T34" fmla="*/ 130 w 2023"/>
                <a:gd name="T35" fmla="*/ 56 h 2393"/>
                <a:gd name="T36" fmla="*/ 408 w 2023"/>
                <a:gd name="T37" fmla="*/ 37 h 2393"/>
                <a:gd name="T38" fmla="*/ 650 w 2023"/>
                <a:gd name="T39" fmla="*/ 56 h 2393"/>
                <a:gd name="T40" fmla="*/ 1039 w 2023"/>
                <a:gd name="T41" fmla="*/ 315 h 2393"/>
                <a:gd name="T42" fmla="*/ 1410 w 2023"/>
                <a:gd name="T43" fmla="*/ 371 h 2393"/>
                <a:gd name="T44" fmla="*/ 1763 w 2023"/>
                <a:gd name="T45" fmla="*/ 278 h 2393"/>
                <a:gd name="T46" fmla="*/ 1985 w 2023"/>
                <a:gd name="T47" fmla="*/ 297 h 2393"/>
                <a:gd name="T48" fmla="*/ 1837 w 2023"/>
                <a:gd name="T49" fmla="*/ 501 h 2393"/>
                <a:gd name="T50" fmla="*/ 1725 w 2023"/>
                <a:gd name="T51" fmla="*/ 630 h 2393"/>
                <a:gd name="T52" fmla="*/ 1707 w 2023"/>
                <a:gd name="T53" fmla="*/ 1465 h 2393"/>
                <a:gd name="T54" fmla="*/ 1799 w 2023"/>
                <a:gd name="T55" fmla="*/ 1613 h 2393"/>
                <a:gd name="T56" fmla="*/ 1855 w 2023"/>
                <a:gd name="T57" fmla="*/ 1706 h 23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023" h="2393">
                  <a:moveTo>
                    <a:pt x="1855" y="1706"/>
                  </a:moveTo>
                  <a:lnTo>
                    <a:pt x="1855" y="1706"/>
                  </a:lnTo>
                  <a:cubicBezTo>
                    <a:pt x="1855" y="1706"/>
                    <a:pt x="1781" y="1687"/>
                    <a:pt x="1763" y="1724"/>
                  </a:cubicBezTo>
                  <a:cubicBezTo>
                    <a:pt x="1744" y="1762"/>
                    <a:pt x="1651" y="1817"/>
                    <a:pt x="1614" y="1873"/>
                  </a:cubicBezTo>
                  <a:cubicBezTo>
                    <a:pt x="1577" y="1947"/>
                    <a:pt x="1614" y="1984"/>
                    <a:pt x="1577" y="2021"/>
                  </a:cubicBezTo>
                  <a:cubicBezTo>
                    <a:pt x="1558" y="2039"/>
                    <a:pt x="1503" y="1965"/>
                    <a:pt x="1503" y="2058"/>
                  </a:cubicBezTo>
                  <a:cubicBezTo>
                    <a:pt x="1503" y="2133"/>
                    <a:pt x="1503" y="2225"/>
                    <a:pt x="1466" y="2281"/>
                  </a:cubicBezTo>
                  <a:cubicBezTo>
                    <a:pt x="1410" y="2318"/>
                    <a:pt x="1354" y="2392"/>
                    <a:pt x="1354" y="2392"/>
                  </a:cubicBezTo>
                  <a:cubicBezTo>
                    <a:pt x="983" y="2151"/>
                    <a:pt x="983" y="2151"/>
                    <a:pt x="983" y="2151"/>
                  </a:cubicBezTo>
                  <a:cubicBezTo>
                    <a:pt x="965" y="2039"/>
                    <a:pt x="965" y="2039"/>
                    <a:pt x="965" y="2039"/>
                  </a:cubicBezTo>
                  <a:cubicBezTo>
                    <a:pt x="482" y="1743"/>
                    <a:pt x="482" y="1743"/>
                    <a:pt x="482" y="1743"/>
                  </a:cubicBezTo>
                  <a:cubicBezTo>
                    <a:pt x="0" y="1502"/>
                    <a:pt x="0" y="1502"/>
                    <a:pt x="0" y="1502"/>
                  </a:cubicBezTo>
                  <a:cubicBezTo>
                    <a:pt x="74" y="1169"/>
                    <a:pt x="74" y="1169"/>
                    <a:pt x="74" y="1169"/>
                  </a:cubicBezTo>
                  <a:cubicBezTo>
                    <a:pt x="167" y="965"/>
                    <a:pt x="167" y="965"/>
                    <a:pt x="167" y="965"/>
                  </a:cubicBezTo>
                  <a:cubicBezTo>
                    <a:pt x="167" y="965"/>
                    <a:pt x="297" y="853"/>
                    <a:pt x="297" y="724"/>
                  </a:cubicBezTo>
                  <a:cubicBezTo>
                    <a:pt x="279" y="594"/>
                    <a:pt x="204" y="353"/>
                    <a:pt x="167" y="334"/>
                  </a:cubicBezTo>
                  <a:cubicBezTo>
                    <a:pt x="149" y="315"/>
                    <a:pt x="19" y="223"/>
                    <a:pt x="19" y="223"/>
                  </a:cubicBezTo>
                  <a:cubicBezTo>
                    <a:pt x="19" y="223"/>
                    <a:pt x="0" y="56"/>
                    <a:pt x="130" y="56"/>
                  </a:cubicBezTo>
                  <a:cubicBezTo>
                    <a:pt x="279" y="37"/>
                    <a:pt x="353" y="37"/>
                    <a:pt x="408" y="37"/>
                  </a:cubicBezTo>
                  <a:cubicBezTo>
                    <a:pt x="445" y="37"/>
                    <a:pt x="575" y="0"/>
                    <a:pt x="650" y="56"/>
                  </a:cubicBezTo>
                  <a:cubicBezTo>
                    <a:pt x="724" y="111"/>
                    <a:pt x="946" y="297"/>
                    <a:pt x="1039" y="315"/>
                  </a:cubicBezTo>
                  <a:cubicBezTo>
                    <a:pt x="1132" y="353"/>
                    <a:pt x="1224" y="427"/>
                    <a:pt x="1410" y="371"/>
                  </a:cubicBezTo>
                  <a:cubicBezTo>
                    <a:pt x="1595" y="297"/>
                    <a:pt x="1725" y="278"/>
                    <a:pt x="1763" y="278"/>
                  </a:cubicBezTo>
                  <a:cubicBezTo>
                    <a:pt x="1818" y="278"/>
                    <a:pt x="2022" y="241"/>
                    <a:pt x="1985" y="297"/>
                  </a:cubicBezTo>
                  <a:cubicBezTo>
                    <a:pt x="1966" y="353"/>
                    <a:pt x="1892" y="464"/>
                    <a:pt x="1837" y="501"/>
                  </a:cubicBezTo>
                  <a:cubicBezTo>
                    <a:pt x="1781" y="556"/>
                    <a:pt x="1725" y="575"/>
                    <a:pt x="1725" y="630"/>
                  </a:cubicBezTo>
                  <a:cubicBezTo>
                    <a:pt x="1725" y="686"/>
                    <a:pt x="1651" y="1409"/>
                    <a:pt x="1707" y="1465"/>
                  </a:cubicBezTo>
                  <a:cubicBezTo>
                    <a:pt x="1744" y="1502"/>
                    <a:pt x="1744" y="1576"/>
                    <a:pt x="1799" y="1613"/>
                  </a:cubicBezTo>
                  <a:cubicBezTo>
                    <a:pt x="1837" y="1650"/>
                    <a:pt x="1874" y="1668"/>
                    <a:pt x="1855" y="1706"/>
                  </a:cubicBezTo>
                </a:path>
              </a:pathLst>
            </a:custGeom>
            <a:grpFill/>
            <a:ln w="9525" cap="flat">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70" name="Freeform 40"/>
            <p:cNvSpPr>
              <a:spLocks noChangeArrowheads="1"/>
            </p:cNvSpPr>
            <p:nvPr/>
          </p:nvSpPr>
          <p:spPr bwMode="auto">
            <a:xfrm>
              <a:off x="4160838" y="3178175"/>
              <a:ext cx="1149350" cy="774700"/>
            </a:xfrm>
            <a:custGeom>
              <a:avLst/>
              <a:gdLst>
                <a:gd name="T0" fmla="*/ 1984 w 3191"/>
                <a:gd name="T1" fmla="*/ 0 h 2152"/>
                <a:gd name="T2" fmla="*/ 1984 w 3191"/>
                <a:gd name="T3" fmla="*/ 0 h 2152"/>
                <a:gd name="T4" fmla="*/ 1891 w 3191"/>
                <a:gd name="T5" fmla="*/ 18 h 2152"/>
                <a:gd name="T6" fmla="*/ 1762 w 3191"/>
                <a:gd name="T7" fmla="*/ 36 h 2152"/>
                <a:gd name="T8" fmla="*/ 1613 w 3191"/>
                <a:gd name="T9" fmla="*/ 259 h 2152"/>
                <a:gd name="T10" fmla="*/ 1446 w 3191"/>
                <a:gd name="T11" fmla="*/ 426 h 2152"/>
                <a:gd name="T12" fmla="*/ 1094 w 3191"/>
                <a:gd name="T13" fmla="*/ 556 h 2152"/>
                <a:gd name="T14" fmla="*/ 1020 w 3191"/>
                <a:gd name="T15" fmla="*/ 612 h 2152"/>
                <a:gd name="T16" fmla="*/ 834 w 3191"/>
                <a:gd name="T17" fmla="*/ 760 h 2152"/>
                <a:gd name="T18" fmla="*/ 279 w 3191"/>
                <a:gd name="T19" fmla="*/ 890 h 2152"/>
                <a:gd name="T20" fmla="*/ 167 w 3191"/>
                <a:gd name="T21" fmla="*/ 1113 h 2152"/>
                <a:gd name="T22" fmla="*/ 37 w 3191"/>
                <a:gd name="T23" fmla="*/ 1279 h 2152"/>
                <a:gd name="T24" fmla="*/ 56 w 3191"/>
                <a:gd name="T25" fmla="*/ 1465 h 2152"/>
                <a:gd name="T26" fmla="*/ 130 w 3191"/>
                <a:gd name="T27" fmla="*/ 1687 h 2152"/>
                <a:gd name="T28" fmla="*/ 167 w 3191"/>
                <a:gd name="T29" fmla="*/ 1799 h 2152"/>
                <a:gd name="T30" fmla="*/ 445 w 3191"/>
                <a:gd name="T31" fmla="*/ 2151 h 2152"/>
                <a:gd name="T32" fmla="*/ 501 w 3191"/>
                <a:gd name="T33" fmla="*/ 2058 h 2152"/>
                <a:gd name="T34" fmla="*/ 612 w 3191"/>
                <a:gd name="T35" fmla="*/ 1891 h 2152"/>
                <a:gd name="T36" fmla="*/ 778 w 3191"/>
                <a:gd name="T37" fmla="*/ 1873 h 2152"/>
                <a:gd name="T38" fmla="*/ 946 w 3191"/>
                <a:gd name="T39" fmla="*/ 1929 h 2152"/>
                <a:gd name="T40" fmla="*/ 908 w 3191"/>
                <a:gd name="T41" fmla="*/ 1761 h 2152"/>
                <a:gd name="T42" fmla="*/ 982 w 3191"/>
                <a:gd name="T43" fmla="*/ 1650 h 2152"/>
                <a:gd name="T44" fmla="*/ 1094 w 3191"/>
                <a:gd name="T45" fmla="*/ 1539 h 2152"/>
                <a:gd name="T46" fmla="*/ 1279 w 3191"/>
                <a:gd name="T47" fmla="*/ 1520 h 2152"/>
                <a:gd name="T48" fmla="*/ 1391 w 3191"/>
                <a:gd name="T49" fmla="*/ 1613 h 2152"/>
                <a:gd name="T50" fmla="*/ 1502 w 3191"/>
                <a:gd name="T51" fmla="*/ 1669 h 2152"/>
                <a:gd name="T52" fmla="*/ 1669 w 3191"/>
                <a:gd name="T53" fmla="*/ 1706 h 2152"/>
                <a:gd name="T54" fmla="*/ 1836 w 3191"/>
                <a:gd name="T55" fmla="*/ 1743 h 2152"/>
                <a:gd name="T56" fmla="*/ 1984 w 3191"/>
                <a:gd name="T57" fmla="*/ 1669 h 2152"/>
                <a:gd name="T58" fmla="*/ 2170 w 3191"/>
                <a:gd name="T59" fmla="*/ 1502 h 2152"/>
                <a:gd name="T60" fmla="*/ 3190 w 3191"/>
                <a:gd name="T61" fmla="*/ 1446 h 2152"/>
                <a:gd name="T62" fmla="*/ 3078 w 3191"/>
                <a:gd name="T63" fmla="*/ 1298 h 2152"/>
                <a:gd name="T64" fmla="*/ 2949 w 3191"/>
                <a:gd name="T65" fmla="*/ 1149 h 2152"/>
                <a:gd name="T66" fmla="*/ 2837 w 3191"/>
                <a:gd name="T67" fmla="*/ 1019 h 2152"/>
                <a:gd name="T68" fmla="*/ 2578 w 3191"/>
                <a:gd name="T69" fmla="*/ 760 h 2152"/>
                <a:gd name="T70" fmla="*/ 2262 w 3191"/>
                <a:gd name="T71" fmla="*/ 556 h 2152"/>
                <a:gd name="T72" fmla="*/ 2207 w 3191"/>
                <a:gd name="T73" fmla="*/ 445 h 2152"/>
                <a:gd name="T74" fmla="*/ 2262 w 3191"/>
                <a:gd name="T75" fmla="*/ 277 h 2152"/>
                <a:gd name="T76" fmla="*/ 1984 w 3191"/>
                <a:gd name="T77" fmla="*/ 0 h 2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191" h="2152">
                  <a:moveTo>
                    <a:pt x="1984" y="0"/>
                  </a:moveTo>
                  <a:lnTo>
                    <a:pt x="1984" y="0"/>
                  </a:lnTo>
                  <a:cubicBezTo>
                    <a:pt x="1984" y="0"/>
                    <a:pt x="1965" y="18"/>
                    <a:pt x="1891" y="18"/>
                  </a:cubicBezTo>
                  <a:cubicBezTo>
                    <a:pt x="1817" y="18"/>
                    <a:pt x="1799" y="0"/>
                    <a:pt x="1762" y="36"/>
                  </a:cubicBezTo>
                  <a:cubicBezTo>
                    <a:pt x="1724" y="92"/>
                    <a:pt x="1613" y="259"/>
                    <a:pt x="1613" y="259"/>
                  </a:cubicBezTo>
                  <a:cubicBezTo>
                    <a:pt x="1613" y="259"/>
                    <a:pt x="1483" y="407"/>
                    <a:pt x="1446" y="426"/>
                  </a:cubicBezTo>
                  <a:cubicBezTo>
                    <a:pt x="1409" y="445"/>
                    <a:pt x="1261" y="556"/>
                    <a:pt x="1094" y="556"/>
                  </a:cubicBezTo>
                  <a:cubicBezTo>
                    <a:pt x="1094" y="556"/>
                    <a:pt x="1057" y="537"/>
                    <a:pt x="1020" y="612"/>
                  </a:cubicBezTo>
                  <a:cubicBezTo>
                    <a:pt x="982" y="686"/>
                    <a:pt x="852" y="760"/>
                    <a:pt x="834" y="760"/>
                  </a:cubicBezTo>
                  <a:cubicBezTo>
                    <a:pt x="797" y="778"/>
                    <a:pt x="594" y="871"/>
                    <a:pt x="279" y="890"/>
                  </a:cubicBezTo>
                  <a:cubicBezTo>
                    <a:pt x="279" y="890"/>
                    <a:pt x="204" y="1075"/>
                    <a:pt x="167" y="1113"/>
                  </a:cubicBezTo>
                  <a:cubicBezTo>
                    <a:pt x="130" y="1168"/>
                    <a:pt x="56" y="1261"/>
                    <a:pt x="37" y="1279"/>
                  </a:cubicBezTo>
                  <a:cubicBezTo>
                    <a:pt x="37" y="1316"/>
                    <a:pt x="0" y="1354"/>
                    <a:pt x="56" y="1465"/>
                  </a:cubicBezTo>
                  <a:cubicBezTo>
                    <a:pt x="111" y="1576"/>
                    <a:pt x="130" y="1595"/>
                    <a:pt x="130" y="1687"/>
                  </a:cubicBezTo>
                  <a:cubicBezTo>
                    <a:pt x="130" y="1687"/>
                    <a:pt x="74" y="1706"/>
                    <a:pt x="167" y="1799"/>
                  </a:cubicBezTo>
                  <a:cubicBezTo>
                    <a:pt x="260" y="1891"/>
                    <a:pt x="445" y="2021"/>
                    <a:pt x="445" y="2151"/>
                  </a:cubicBezTo>
                  <a:cubicBezTo>
                    <a:pt x="445" y="2151"/>
                    <a:pt x="482" y="2077"/>
                    <a:pt x="501" y="2058"/>
                  </a:cubicBezTo>
                  <a:cubicBezTo>
                    <a:pt x="538" y="2021"/>
                    <a:pt x="594" y="1891"/>
                    <a:pt x="612" y="1891"/>
                  </a:cubicBezTo>
                  <a:cubicBezTo>
                    <a:pt x="650" y="1873"/>
                    <a:pt x="668" y="1855"/>
                    <a:pt x="778" y="1873"/>
                  </a:cubicBezTo>
                  <a:cubicBezTo>
                    <a:pt x="871" y="1891"/>
                    <a:pt x="946" y="1929"/>
                    <a:pt x="946" y="1929"/>
                  </a:cubicBezTo>
                  <a:cubicBezTo>
                    <a:pt x="946" y="1929"/>
                    <a:pt x="908" y="1799"/>
                    <a:pt x="908" y="1761"/>
                  </a:cubicBezTo>
                  <a:cubicBezTo>
                    <a:pt x="908" y="1725"/>
                    <a:pt x="890" y="1687"/>
                    <a:pt x="982" y="1650"/>
                  </a:cubicBezTo>
                  <a:cubicBezTo>
                    <a:pt x="1057" y="1613"/>
                    <a:pt x="1094" y="1558"/>
                    <a:pt x="1094" y="1539"/>
                  </a:cubicBezTo>
                  <a:cubicBezTo>
                    <a:pt x="1112" y="1520"/>
                    <a:pt x="1187" y="1484"/>
                    <a:pt x="1279" y="1520"/>
                  </a:cubicBezTo>
                  <a:cubicBezTo>
                    <a:pt x="1279" y="1520"/>
                    <a:pt x="1353" y="1576"/>
                    <a:pt x="1391" y="1613"/>
                  </a:cubicBezTo>
                  <a:cubicBezTo>
                    <a:pt x="1428" y="1669"/>
                    <a:pt x="1409" y="1669"/>
                    <a:pt x="1502" y="1669"/>
                  </a:cubicBezTo>
                  <a:cubicBezTo>
                    <a:pt x="1594" y="1687"/>
                    <a:pt x="1650" y="1687"/>
                    <a:pt x="1669" y="1706"/>
                  </a:cubicBezTo>
                  <a:cubicBezTo>
                    <a:pt x="1688" y="1725"/>
                    <a:pt x="1743" y="1761"/>
                    <a:pt x="1836" y="1743"/>
                  </a:cubicBezTo>
                  <a:cubicBezTo>
                    <a:pt x="1947" y="1743"/>
                    <a:pt x="1965" y="1706"/>
                    <a:pt x="1984" y="1669"/>
                  </a:cubicBezTo>
                  <a:cubicBezTo>
                    <a:pt x="2003" y="1613"/>
                    <a:pt x="2021" y="1502"/>
                    <a:pt x="2170" y="1502"/>
                  </a:cubicBezTo>
                  <a:cubicBezTo>
                    <a:pt x="2336" y="1484"/>
                    <a:pt x="3190" y="1446"/>
                    <a:pt x="3190" y="1446"/>
                  </a:cubicBezTo>
                  <a:cubicBezTo>
                    <a:pt x="3190" y="1446"/>
                    <a:pt x="3134" y="1409"/>
                    <a:pt x="3078" y="1298"/>
                  </a:cubicBezTo>
                  <a:cubicBezTo>
                    <a:pt x="3004" y="1187"/>
                    <a:pt x="3004" y="1187"/>
                    <a:pt x="2949" y="1149"/>
                  </a:cubicBezTo>
                  <a:cubicBezTo>
                    <a:pt x="2893" y="1113"/>
                    <a:pt x="2875" y="1113"/>
                    <a:pt x="2837" y="1019"/>
                  </a:cubicBezTo>
                  <a:cubicBezTo>
                    <a:pt x="2801" y="945"/>
                    <a:pt x="2726" y="816"/>
                    <a:pt x="2578" y="760"/>
                  </a:cubicBezTo>
                  <a:cubicBezTo>
                    <a:pt x="2411" y="704"/>
                    <a:pt x="2300" y="593"/>
                    <a:pt x="2262" y="556"/>
                  </a:cubicBezTo>
                  <a:cubicBezTo>
                    <a:pt x="2225" y="519"/>
                    <a:pt x="2188" y="519"/>
                    <a:pt x="2207" y="445"/>
                  </a:cubicBezTo>
                  <a:cubicBezTo>
                    <a:pt x="2207" y="371"/>
                    <a:pt x="2300" y="315"/>
                    <a:pt x="2262" y="277"/>
                  </a:cubicBezTo>
                  <a:cubicBezTo>
                    <a:pt x="2244" y="222"/>
                    <a:pt x="2003" y="0"/>
                    <a:pt x="1984" y="0"/>
                  </a:cubicBezTo>
                </a:path>
              </a:pathLst>
            </a:custGeom>
            <a:grpFill/>
            <a:ln w="9525" cap="flat">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71" name="Freeform 41"/>
            <p:cNvSpPr>
              <a:spLocks noChangeArrowheads="1"/>
            </p:cNvSpPr>
            <p:nvPr/>
          </p:nvSpPr>
          <p:spPr bwMode="auto">
            <a:xfrm>
              <a:off x="4983163" y="1228725"/>
              <a:ext cx="962025" cy="989013"/>
            </a:xfrm>
            <a:custGeom>
              <a:avLst/>
              <a:gdLst>
                <a:gd name="T0" fmla="*/ 0 w 2672"/>
                <a:gd name="T1" fmla="*/ 92 h 2746"/>
                <a:gd name="T2" fmla="*/ 0 w 2672"/>
                <a:gd name="T3" fmla="*/ 92 h 2746"/>
                <a:gd name="T4" fmla="*/ 93 w 2672"/>
                <a:gd name="T5" fmla="*/ 2615 h 2746"/>
                <a:gd name="T6" fmla="*/ 2022 w 2672"/>
                <a:gd name="T7" fmla="*/ 2578 h 2746"/>
                <a:gd name="T8" fmla="*/ 2207 w 2672"/>
                <a:gd name="T9" fmla="*/ 2652 h 2746"/>
                <a:gd name="T10" fmla="*/ 2245 w 2672"/>
                <a:gd name="T11" fmla="*/ 2671 h 2746"/>
                <a:gd name="T12" fmla="*/ 2337 w 2672"/>
                <a:gd name="T13" fmla="*/ 2504 h 2746"/>
                <a:gd name="T14" fmla="*/ 2671 w 2672"/>
                <a:gd name="T15" fmla="*/ 2300 h 2746"/>
                <a:gd name="T16" fmla="*/ 2560 w 2672"/>
                <a:gd name="T17" fmla="*/ 2133 h 2746"/>
                <a:gd name="T18" fmla="*/ 2652 w 2672"/>
                <a:gd name="T19" fmla="*/ 2040 h 2746"/>
                <a:gd name="T20" fmla="*/ 2356 w 2672"/>
                <a:gd name="T21" fmla="*/ 1725 h 2746"/>
                <a:gd name="T22" fmla="*/ 2133 w 2672"/>
                <a:gd name="T23" fmla="*/ 1484 h 2746"/>
                <a:gd name="T24" fmla="*/ 2059 w 2672"/>
                <a:gd name="T25" fmla="*/ 1261 h 2746"/>
                <a:gd name="T26" fmla="*/ 1929 w 2672"/>
                <a:gd name="T27" fmla="*/ 1131 h 2746"/>
                <a:gd name="T28" fmla="*/ 1818 w 2672"/>
                <a:gd name="T29" fmla="*/ 964 h 2746"/>
                <a:gd name="T30" fmla="*/ 1707 w 2672"/>
                <a:gd name="T31" fmla="*/ 704 h 2746"/>
                <a:gd name="T32" fmla="*/ 1633 w 2672"/>
                <a:gd name="T33" fmla="*/ 538 h 2746"/>
                <a:gd name="T34" fmla="*/ 1725 w 2672"/>
                <a:gd name="T35" fmla="*/ 463 h 2746"/>
                <a:gd name="T36" fmla="*/ 1874 w 2672"/>
                <a:gd name="T37" fmla="*/ 779 h 2746"/>
                <a:gd name="T38" fmla="*/ 1985 w 2672"/>
                <a:gd name="T39" fmla="*/ 983 h 2746"/>
                <a:gd name="T40" fmla="*/ 2096 w 2672"/>
                <a:gd name="T41" fmla="*/ 1242 h 2746"/>
                <a:gd name="T42" fmla="*/ 2189 w 2672"/>
                <a:gd name="T43" fmla="*/ 1261 h 2746"/>
                <a:gd name="T44" fmla="*/ 2170 w 2672"/>
                <a:gd name="T45" fmla="*/ 1057 h 2746"/>
                <a:gd name="T46" fmla="*/ 2189 w 2672"/>
                <a:gd name="T47" fmla="*/ 834 h 2746"/>
                <a:gd name="T48" fmla="*/ 2281 w 2672"/>
                <a:gd name="T49" fmla="*/ 612 h 2746"/>
                <a:gd name="T50" fmla="*/ 2245 w 2672"/>
                <a:gd name="T51" fmla="*/ 408 h 2746"/>
                <a:gd name="T52" fmla="*/ 2133 w 2672"/>
                <a:gd name="T53" fmla="*/ 111 h 2746"/>
                <a:gd name="T54" fmla="*/ 2059 w 2672"/>
                <a:gd name="T55" fmla="*/ 74 h 2746"/>
                <a:gd name="T56" fmla="*/ 1855 w 2672"/>
                <a:gd name="T57" fmla="*/ 185 h 2746"/>
                <a:gd name="T58" fmla="*/ 1651 w 2672"/>
                <a:gd name="T59" fmla="*/ 148 h 2746"/>
                <a:gd name="T60" fmla="*/ 1447 w 2672"/>
                <a:gd name="T61" fmla="*/ 37 h 2746"/>
                <a:gd name="T62" fmla="*/ 1076 w 2672"/>
                <a:gd name="T63" fmla="*/ 92 h 2746"/>
                <a:gd name="T64" fmla="*/ 853 w 2672"/>
                <a:gd name="T65" fmla="*/ 222 h 2746"/>
                <a:gd name="T66" fmla="*/ 649 w 2672"/>
                <a:gd name="T67" fmla="*/ 203 h 2746"/>
                <a:gd name="T68" fmla="*/ 445 w 2672"/>
                <a:gd name="T69" fmla="*/ 148 h 2746"/>
                <a:gd name="T70" fmla="*/ 0 w 2672"/>
                <a:gd name="T71" fmla="*/ 92 h 27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672" h="2746">
                  <a:moveTo>
                    <a:pt x="0" y="92"/>
                  </a:moveTo>
                  <a:lnTo>
                    <a:pt x="0" y="92"/>
                  </a:lnTo>
                  <a:cubicBezTo>
                    <a:pt x="93" y="2615"/>
                    <a:pt x="93" y="2615"/>
                    <a:pt x="93" y="2615"/>
                  </a:cubicBezTo>
                  <a:cubicBezTo>
                    <a:pt x="2022" y="2578"/>
                    <a:pt x="2022" y="2578"/>
                    <a:pt x="2022" y="2578"/>
                  </a:cubicBezTo>
                  <a:cubicBezTo>
                    <a:pt x="2207" y="2652"/>
                    <a:pt x="2207" y="2652"/>
                    <a:pt x="2207" y="2652"/>
                  </a:cubicBezTo>
                  <a:cubicBezTo>
                    <a:pt x="2207" y="2652"/>
                    <a:pt x="2189" y="2745"/>
                    <a:pt x="2245" y="2671"/>
                  </a:cubicBezTo>
                  <a:cubicBezTo>
                    <a:pt x="2300" y="2578"/>
                    <a:pt x="2263" y="2597"/>
                    <a:pt x="2337" y="2504"/>
                  </a:cubicBezTo>
                  <a:cubicBezTo>
                    <a:pt x="2411" y="2411"/>
                    <a:pt x="2504" y="2300"/>
                    <a:pt x="2671" y="2300"/>
                  </a:cubicBezTo>
                  <a:cubicBezTo>
                    <a:pt x="2671" y="2300"/>
                    <a:pt x="2560" y="2189"/>
                    <a:pt x="2560" y="2133"/>
                  </a:cubicBezTo>
                  <a:cubicBezTo>
                    <a:pt x="2560" y="2096"/>
                    <a:pt x="2597" y="2040"/>
                    <a:pt x="2652" y="2040"/>
                  </a:cubicBezTo>
                  <a:cubicBezTo>
                    <a:pt x="2652" y="2040"/>
                    <a:pt x="2375" y="1743"/>
                    <a:pt x="2356" y="1725"/>
                  </a:cubicBezTo>
                  <a:cubicBezTo>
                    <a:pt x="2337" y="1725"/>
                    <a:pt x="2170" y="1521"/>
                    <a:pt x="2133" y="1484"/>
                  </a:cubicBezTo>
                  <a:cubicBezTo>
                    <a:pt x="2115" y="1446"/>
                    <a:pt x="2078" y="1316"/>
                    <a:pt x="2059" y="1261"/>
                  </a:cubicBezTo>
                  <a:cubicBezTo>
                    <a:pt x="2022" y="1224"/>
                    <a:pt x="2004" y="1187"/>
                    <a:pt x="1929" y="1131"/>
                  </a:cubicBezTo>
                  <a:cubicBezTo>
                    <a:pt x="1855" y="1057"/>
                    <a:pt x="1855" y="1057"/>
                    <a:pt x="1818" y="964"/>
                  </a:cubicBezTo>
                  <a:cubicBezTo>
                    <a:pt x="1781" y="853"/>
                    <a:pt x="1762" y="816"/>
                    <a:pt x="1707" y="704"/>
                  </a:cubicBezTo>
                  <a:cubicBezTo>
                    <a:pt x="1651" y="593"/>
                    <a:pt x="1614" y="612"/>
                    <a:pt x="1633" y="538"/>
                  </a:cubicBezTo>
                  <a:cubicBezTo>
                    <a:pt x="1651" y="482"/>
                    <a:pt x="1688" y="408"/>
                    <a:pt x="1725" y="463"/>
                  </a:cubicBezTo>
                  <a:cubicBezTo>
                    <a:pt x="1762" y="519"/>
                    <a:pt x="1818" y="742"/>
                    <a:pt x="1874" y="779"/>
                  </a:cubicBezTo>
                  <a:cubicBezTo>
                    <a:pt x="1929" y="834"/>
                    <a:pt x="1966" y="909"/>
                    <a:pt x="1985" y="983"/>
                  </a:cubicBezTo>
                  <a:cubicBezTo>
                    <a:pt x="2004" y="1075"/>
                    <a:pt x="2078" y="1205"/>
                    <a:pt x="2096" y="1242"/>
                  </a:cubicBezTo>
                  <a:cubicBezTo>
                    <a:pt x="2133" y="1261"/>
                    <a:pt x="2189" y="1335"/>
                    <a:pt x="2189" y="1261"/>
                  </a:cubicBezTo>
                  <a:cubicBezTo>
                    <a:pt x="2189" y="1168"/>
                    <a:pt x="2170" y="1131"/>
                    <a:pt x="2170" y="1057"/>
                  </a:cubicBezTo>
                  <a:cubicBezTo>
                    <a:pt x="2170" y="983"/>
                    <a:pt x="2170" y="890"/>
                    <a:pt x="2189" y="834"/>
                  </a:cubicBezTo>
                  <a:cubicBezTo>
                    <a:pt x="2189" y="760"/>
                    <a:pt x="2281" y="649"/>
                    <a:pt x="2281" y="612"/>
                  </a:cubicBezTo>
                  <a:cubicBezTo>
                    <a:pt x="2300" y="574"/>
                    <a:pt x="2263" y="445"/>
                    <a:pt x="2245" y="408"/>
                  </a:cubicBezTo>
                  <a:cubicBezTo>
                    <a:pt x="2226" y="371"/>
                    <a:pt x="2133" y="111"/>
                    <a:pt x="2133" y="111"/>
                  </a:cubicBezTo>
                  <a:cubicBezTo>
                    <a:pt x="2133" y="111"/>
                    <a:pt x="2078" y="55"/>
                    <a:pt x="2059" y="74"/>
                  </a:cubicBezTo>
                  <a:cubicBezTo>
                    <a:pt x="2022" y="111"/>
                    <a:pt x="1948" y="185"/>
                    <a:pt x="1855" y="185"/>
                  </a:cubicBezTo>
                  <a:cubicBezTo>
                    <a:pt x="1781" y="185"/>
                    <a:pt x="1707" y="185"/>
                    <a:pt x="1651" y="148"/>
                  </a:cubicBezTo>
                  <a:cubicBezTo>
                    <a:pt x="1595" y="111"/>
                    <a:pt x="1577" y="74"/>
                    <a:pt x="1447" y="37"/>
                  </a:cubicBezTo>
                  <a:cubicBezTo>
                    <a:pt x="1317" y="0"/>
                    <a:pt x="1187" y="18"/>
                    <a:pt x="1076" y="92"/>
                  </a:cubicBezTo>
                  <a:cubicBezTo>
                    <a:pt x="965" y="167"/>
                    <a:pt x="946" y="241"/>
                    <a:pt x="853" y="222"/>
                  </a:cubicBezTo>
                  <a:cubicBezTo>
                    <a:pt x="779" y="203"/>
                    <a:pt x="705" y="185"/>
                    <a:pt x="649" y="203"/>
                  </a:cubicBezTo>
                  <a:cubicBezTo>
                    <a:pt x="594" y="203"/>
                    <a:pt x="556" y="185"/>
                    <a:pt x="445" y="148"/>
                  </a:cubicBezTo>
                  <a:cubicBezTo>
                    <a:pt x="352" y="129"/>
                    <a:pt x="111" y="148"/>
                    <a:pt x="0" y="92"/>
                  </a:cubicBezTo>
                </a:path>
              </a:pathLst>
            </a:custGeom>
            <a:grpFill/>
            <a:ln w="9525" cap="flat">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72" name="Freeform 42"/>
            <p:cNvSpPr>
              <a:spLocks noChangeArrowheads="1"/>
            </p:cNvSpPr>
            <p:nvPr/>
          </p:nvSpPr>
          <p:spPr bwMode="auto">
            <a:xfrm>
              <a:off x="4829175" y="2057400"/>
              <a:ext cx="1376363" cy="1782763"/>
            </a:xfrm>
            <a:custGeom>
              <a:avLst/>
              <a:gdLst>
                <a:gd name="T0" fmla="*/ 3321 w 3822"/>
                <a:gd name="T1" fmla="*/ 4656 h 4954"/>
                <a:gd name="T2" fmla="*/ 3321 w 3822"/>
                <a:gd name="T3" fmla="*/ 4656 h 4954"/>
                <a:gd name="T4" fmla="*/ 3173 w 3822"/>
                <a:gd name="T5" fmla="*/ 4656 h 4954"/>
                <a:gd name="T6" fmla="*/ 2968 w 3822"/>
                <a:gd name="T7" fmla="*/ 4693 h 4954"/>
                <a:gd name="T8" fmla="*/ 2913 w 3822"/>
                <a:gd name="T9" fmla="*/ 4842 h 4954"/>
                <a:gd name="T10" fmla="*/ 2486 w 3822"/>
                <a:gd name="T11" fmla="*/ 4934 h 4954"/>
                <a:gd name="T12" fmla="*/ 2134 w 3822"/>
                <a:gd name="T13" fmla="*/ 4934 h 4954"/>
                <a:gd name="T14" fmla="*/ 1911 w 3822"/>
                <a:gd name="T15" fmla="*/ 4786 h 4954"/>
                <a:gd name="T16" fmla="*/ 1689 w 3822"/>
                <a:gd name="T17" fmla="*/ 4767 h 4954"/>
                <a:gd name="T18" fmla="*/ 1540 w 3822"/>
                <a:gd name="T19" fmla="*/ 4749 h 4954"/>
                <a:gd name="T20" fmla="*/ 1336 w 3822"/>
                <a:gd name="T21" fmla="*/ 4563 h 4954"/>
                <a:gd name="T22" fmla="*/ 1188 w 3822"/>
                <a:gd name="T23" fmla="*/ 4378 h 4954"/>
                <a:gd name="T24" fmla="*/ 1095 w 3822"/>
                <a:gd name="T25" fmla="*/ 4266 h 4954"/>
                <a:gd name="T26" fmla="*/ 1021 w 3822"/>
                <a:gd name="T27" fmla="*/ 4192 h 4954"/>
                <a:gd name="T28" fmla="*/ 891 w 3822"/>
                <a:gd name="T29" fmla="*/ 4007 h 4954"/>
                <a:gd name="T30" fmla="*/ 650 w 3822"/>
                <a:gd name="T31" fmla="*/ 3840 h 4954"/>
                <a:gd name="T32" fmla="*/ 427 w 3822"/>
                <a:gd name="T33" fmla="*/ 3691 h 4954"/>
                <a:gd name="T34" fmla="*/ 353 w 3822"/>
                <a:gd name="T35" fmla="*/ 3636 h 4954"/>
                <a:gd name="T36" fmla="*/ 353 w 3822"/>
                <a:gd name="T37" fmla="*/ 3524 h 4954"/>
                <a:gd name="T38" fmla="*/ 390 w 3822"/>
                <a:gd name="T39" fmla="*/ 3450 h 4954"/>
                <a:gd name="T40" fmla="*/ 390 w 3822"/>
                <a:gd name="T41" fmla="*/ 3339 h 4954"/>
                <a:gd name="T42" fmla="*/ 130 w 3822"/>
                <a:gd name="T43" fmla="*/ 3117 h 4954"/>
                <a:gd name="T44" fmla="*/ 149 w 3822"/>
                <a:gd name="T45" fmla="*/ 3042 h 4954"/>
                <a:gd name="T46" fmla="*/ 37 w 3822"/>
                <a:gd name="T47" fmla="*/ 2782 h 4954"/>
                <a:gd name="T48" fmla="*/ 0 w 3822"/>
                <a:gd name="T49" fmla="*/ 2560 h 4954"/>
                <a:gd name="T50" fmla="*/ 19 w 3822"/>
                <a:gd name="T51" fmla="*/ 2356 h 4954"/>
                <a:gd name="T52" fmla="*/ 130 w 3822"/>
                <a:gd name="T53" fmla="*/ 2115 h 4954"/>
                <a:gd name="T54" fmla="*/ 334 w 3822"/>
                <a:gd name="T55" fmla="*/ 1966 h 4954"/>
                <a:gd name="T56" fmla="*/ 316 w 3822"/>
                <a:gd name="T57" fmla="*/ 927 h 4954"/>
                <a:gd name="T58" fmla="*/ 482 w 3822"/>
                <a:gd name="T59" fmla="*/ 872 h 4954"/>
                <a:gd name="T60" fmla="*/ 538 w 3822"/>
                <a:gd name="T61" fmla="*/ 779 h 4954"/>
                <a:gd name="T62" fmla="*/ 520 w 3822"/>
                <a:gd name="T63" fmla="*/ 315 h 4954"/>
                <a:gd name="T64" fmla="*/ 2449 w 3822"/>
                <a:gd name="T65" fmla="*/ 278 h 4954"/>
                <a:gd name="T66" fmla="*/ 2634 w 3822"/>
                <a:gd name="T67" fmla="*/ 352 h 4954"/>
                <a:gd name="T68" fmla="*/ 2653 w 3822"/>
                <a:gd name="T69" fmla="*/ 390 h 4954"/>
                <a:gd name="T70" fmla="*/ 2746 w 3822"/>
                <a:gd name="T71" fmla="*/ 223 h 4954"/>
                <a:gd name="T72" fmla="*/ 3098 w 3822"/>
                <a:gd name="T73" fmla="*/ 0 h 4954"/>
                <a:gd name="T74" fmla="*/ 3209 w 3822"/>
                <a:gd name="T75" fmla="*/ 130 h 4954"/>
                <a:gd name="T76" fmla="*/ 3414 w 3822"/>
                <a:gd name="T77" fmla="*/ 334 h 4954"/>
                <a:gd name="T78" fmla="*/ 3450 w 3822"/>
                <a:gd name="T79" fmla="*/ 631 h 4954"/>
                <a:gd name="T80" fmla="*/ 3525 w 3822"/>
                <a:gd name="T81" fmla="*/ 835 h 4954"/>
                <a:gd name="T82" fmla="*/ 3580 w 3822"/>
                <a:gd name="T83" fmla="*/ 1039 h 4954"/>
                <a:gd name="T84" fmla="*/ 3580 w 3822"/>
                <a:gd name="T85" fmla="*/ 1150 h 4954"/>
                <a:gd name="T86" fmla="*/ 3821 w 3822"/>
                <a:gd name="T87" fmla="*/ 1298 h 4954"/>
                <a:gd name="T88" fmla="*/ 3766 w 3822"/>
                <a:gd name="T89" fmla="*/ 1354 h 4954"/>
                <a:gd name="T90" fmla="*/ 3544 w 3822"/>
                <a:gd name="T91" fmla="*/ 1595 h 4954"/>
                <a:gd name="T92" fmla="*/ 3506 w 3822"/>
                <a:gd name="T93" fmla="*/ 1707 h 4954"/>
                <a:gd name="T94" fmla="*/ 3432 w 3822"/>
                <a:gd name="T95" fmla="*/ 2059 h 4954"/>
                <a:gd name="T96" fmla="*/ 3450 w 3822"/>
                <a:gd name="T97" fmla="*/ 2226 h 4954"/>
                <a:gd name="T98" fmla="*/ 3395 w 3822"/>
                <a:gd name="T99" fmla="*/ 2486 h 4954"/>
                <a:gd name="T100" fmla="*/ 3173 w 3822"/>
                <a:gd name="T101" fmla="*/ 2801 h 4954"/>
                <a:gd name="T102" fmla="*/ 3098 w 3822"/>
                <a:gd name="T103" fmla="*/ 3079 h 4954"/>
                <a:gd name="T104" fmla="*/ 2931 w 3822"/>
                <a:gd name="T105" fmla="*/ 3209 h 4954"/>
                <a:gd name="T106" fmla="*/ 2931 w 3822"/>
                <a:gd name="T107" fmla="*/ 3636 h 4954"/>
                <a:gd name="T108" fmla="*/ 2727 w 3822"/>
                <a:gd name="T109" fmla="*/ 3784 h 4954"/>
                <a:gd name="T110" fmla="*/ 2820 w 3822"/>
                <a:gd name="T111" fmla="*/ 3970 h 4954"/>
                <a:gd name="T112" fmla="*/ 3191 w 3822"/>
                <a:gd name="T113" fmla="*/ 4415 h 4954"/>
                <a:gd name="T114" fmla="*/ 3321 w 3822"/>
                <a:gd name="T115" fmla="*/ 4656 h 49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822" h="4954">
                  <a:moveTo>
                    <a:pt x="3321" y="4656"/>
                  </a:moveTo>
                  <a:lnTo>
                    <a:pt x="3321" y="4656"/>
                  </a:lnTo>
                  <a:cubicBezTo>
                    <a:pt x="3321" y="4656"/>
                    <a:pt x="3228" y="4656"/>
                    <a:pt x="3173" y="4656"/>
                  </a:cubicBezTo>
                  <a:cubicBezTo>
                    <a:pt x="3117" y="4656"/>
                    <a:pt x="2987" y="4656"/>
                    <a:pt x="2968" y="4693"/>
                  </a:cubicBezTo>
                  <a:cubicBezTo>
                    <a:pt x="2931" y="4730"/>
                    <a:pt x="2913" y="4786"/>
                    <a:pt x="2913" y="4842"/>
                  </a:cubicBezTo>
                  <a:cubicBezTo>
                    <a:pt x="2913" y="4842"/>
                    <a:pt x="2505" y="4934"/>
                    <a:pt x="2486" y="4934"/>
                  </a:cubicBezTo>
                  <a:cubicBezTo>
                    <a:pt x="2467" y="4934"/>
                    <a:pt x="2189" y="4953"/>
                    <a:pt x="2134" y="4934"/>
                  </a:cubicBezTo>
                  <a:cubicBezTo>
                    <a:pt x="2134" y="4934"/>
                    <a:pt x="2078" y="4823"/>
                    <a:pt x="1911" y="4786"/>
                  </a:cubicBezTo>
                  <a:cubicBezTo>
                    <a:pt x="1763" y="4730"/>
                    <a:pt x="1689" y="4767"/>
                    <a:pt x="1689" y="4767"/>
                  </a:cubicBezTo>
                  <a:cubicBezTo>
                    <a:pt x="1689" y="4767"/>
                    <a:pt x="1577" y="4786"/>
                    <a:pt x="1540" y="4749"/>
                  </a:cubicBezTo>
                  <a:cubicBezTo>
                    <a:pt x="1503" y="4712"/>
                    <a:pt x="1336" y="4563"/>
                    <a:pt x="1336" y="4563"/>
                  </a:cubicBezTo>
                  <a:cubicBezTo>
                    <a:pt x="1336" y="4563"/>
                    <a:pt x="1224" y="4433"/>
                    <a:pt x="1188" y="4378"/>
                  </a:cubicBezTo>
                  <a:cubicBezTo>
                    <a:pt x="1150" y="4304"/>
                    <a:pt x="1132" y="4304"/>
                    <a:pt x="1095" y="4266"/>
                  </a:cubicBezTo>
                  <a:cubicBezTo>
                    <a:pt x="1076" y="4230"/>
                    <a:pt x="1021" y="4211"/>
                    <a:pt x="1021" y="4192"/>
                  </a:cubicBezTo>
                  <a:cubicBezTo>
                    <a:pt x="1002" y="4174"/>
                    <a:pt x="947" y="4062"/>
                    <a:pt x="891" y="4007"/>
                  </a:cubicBezTo>
                  <a:cubicBezTo>
                    <a:pt x="835" y="3933"/>
                    <a:pt x="742" y="3877"/>
                    <a:pt x="650" y="3840"/>
                  </a:cubicBezTo>
                  <a:cubicBezTo>
                    <a:pt x="557" y="3803"/>
                    <a:pt x="427" y="3691"/>
                    <a:pt x="427" y="3691"/>
                  </a:cubicBezTo>
                  <a:cubicBezTo>
                    <a:pt x="427" y="3691"/>
                    <a:pt x="371" y="3654"/>
                    <a:pt x="353" y="3636"/>
                  </a:cubicBezTo>
                  <a:cubicBezTo>
                    <a:pt x="334" y="3599"/>
                    <a:pt x="316" y="3562"/>
                    <a:pt x="353" y="3524"/>
                  </a:cubicBezTo>
                  <a:cubicBezTo>
                    <a:pt x="371" y="3506"/>
                    <a:pt x="390" y="3450"/>
                    <a:pt x="390" y="3450"/>
                  </a:cubicBezTo>
                  <a:cubicBezTo>
                    <a:pt x="390" y="3450"/>
                    <a:pt x="446" y="3413"/>
                    <a:pt x="390" y="3339"/>
                  </a:cubicBezTo>
                  <a:cubicBezTo>
                    <a:pt x="316" y="3283"/>
                    <a:pt x="130" y="3117"/>
                    <a:pt x="130" y="3117"/>
                  </a:cubicBezTo>
                  <a:cubicBezTo>
                    <a:pt x="130" y="3117"/>
                    <a:pt x="167" y="3098"/>
                    <a:pt x="149" y="3042"/>
                  </a:cubicBezTo>
                  <a:cubicBezTo>
                    <a:pt x="130" y="2968"/>
                    <a:pt x="56" y="2857"/>
                    <a:pt x="37" y="2782"/>
                  </a:cubicBezTo>
                  <a:cubicBezTo>
                    <a:pt x="19" y="2727"/>
                    <a:pt x="0" y="2578"/>
                    <a:pt x="0" y="2560"/>
                  </a:cubicBezTo>
                  <a:cubicBezTo>
                    <a:pt x="0" y="2523"/>
                    <a:pt x="0" y="2430"/>
                    <a:pt x="19" y="2356"/>
                  </a:cubicBezTo>
                  <a:cubicBezTo>
                    <a:pt x="37" y="2281"/>
                    <a:pt x="111" y="2133"/>
                    <a:pt x="130" y="2115"/>
                  </a:cubicBezTo>
                  <a:cubicBezTo>
                    <a:pt x="149" y="2078"/>
                    <a:pt x="260" y="1985"/>
                    <a:pt x="334" y="1966"/>
                  </a:cubicBezTo>
                  <a:cubicBezTo>
                    <a:pt x="316" y="927"/>
                    <a:pt x="316" y="927"/>
                    <a:pt x="316" y="927"/>
                  </a:cubicBezTo>
                  <a:cubicBezTo>
                    <a:pt x="316" y="927"/>
                    <a:pt x="427" y="872"/>
                    <a:pt x="482" y="872"/>
                  </a:cubicBezTo>
                  <a:cubicBezTo>
                    <a:pt x="520" y="872"/>
                    <a:pt x="538" y="835"/>
                    <a:pt x="538" y="779"/>
                  </a:cubicBezTo>
                  <a:cubicBezTo>
                    <a:pt x="538" y="705"/>
                    <a:pt x="520" y="315"/>
                    <a:pt x="520" y="315"/>
                  </a:cubicBezTo>
                  <a:cubicBezTo>
                    <a:pt x="2449" y="278"/>
                    <a:pt x="2449" y="278"/>
                    <a:pt x="2449" y="278"/>
                  </a:cubicBezTo>
                  <a:cubicBezTo>
                    <a:pt x="2634" y="352"/>
                    <a:pt x="2634" y="352"/>
                    <a:pt x="2634" y="352"/>
                  </a:cubicBezTo>
                  <a:cubicBezTo>
                    <a:pt x="2634" y="352"/>
                    <a:pt x="2597" y="426"/>
                    <a:pt x="2653" y="390"/>
                  </a:cubicBezTo>
                  <a:cubicBezTo>
                    <a:pt x="2690" y="334"/>
                    <a:pt x="2708" y="260"/>
                    <a:pt x="2746" y="223"/>
                  </a:cubicBezTo>
                  <a:cubicBezTo>
                    <a:pt x="2764" y="204"/>
                    <a:pt x="2913" y="0"/>
                    <a:pt x="3098" y="0"/>
                  </a:cubicBezTo>
                  <a:cubicBezTo>
                    <a:pt x="3098" y="0"/>
                    <a:pt x="3154" y="93"/>
                    <a:pt x="3209" y="130"/>
                  </a:cubicBezTo>
                  <a:cubicBezTo>
                    <a:pt x="3265" y="167"/>
                    <a:pt x="3395" y="278"/>
                    <a:pt x="3414" y="334"/>
                  </a:cubicBezTo>
                  <a:cubicBezTo>
                    <a:pt x="3432" y="371"/>
                    <a:pt x="3414" y="538"/>
                    <a:pt x="3450" y="631"/>
                  </a:cubicBezTo>
                  <a:cubicBezTo>
                    <a:pt x="3506" y="705"/>
                    <a:pt x="3506" y="723"/>
                    <a:pt x="3525" y="835"/>
                  </a:cubicBezTo>
                  <a:cubicBezTo>
                    <a:pt x="3562" y="927"/>
                    <a:pt x="3580" y="983"/>
                    <a:pt x="3580" y="1039"/>
                  </a:cubicBezTo>
                  <a:cubicBezTo>
                    <a:pt x="3580" y="1113"/>
                    <a:pt x="3525" y="1132"/>
                    <a:pt x="3580" y="1150"/>
                  </a:cubicBezTo>
                  <a:cubicBezTo>
                    <a:pt x="3618" y="1150"/>
                    <a:pt x="3821" y="1298"/>
                    <a:pt x="3821" y="1298"/>
                  </a:cubicBezTo>
                  <a:cubicBezTo>
                    <a:pt x="3821" y="1298"/>
                    <a:pt x="3803" y="1298"/>
                    <a:pt x="3766" y="1354"/>
                  </a:cubicBezTo>
                  <a:cubicBezTo>
                    <a:pt x="3729" y="1410"/>
                    <a:pt x="3599" y="1558"/>
                    <a:pt x="3544" y="1595"/>
                  </a:cubicBezTo>
                  <a:cubicBezTo>
                    <a:pt x="3506" y="1614"/>
                    <a:pt x="3506" y="1633"/>
                    <a:pt x="3506" y="1707"/>
                  </a:cubicBezTo>
                  <a:cubicBezTo>
                    <a:pt x="3506" y="1799"/>
                    <a:pt x="3432" y="1966"/>
                    <a:pt x="3432" y="2059"/>
                  </a:cubicBezTo>
                  <a:cubicBezTo>
                    <a:pt x="3450" y="2152"/>
                    <a:pt x="3450" y="2170"/>
                    <a:pt x="3450" y="2226"/>
                  </a:cubicBezTo>
                  <a:cubicBezTo>
                    <a:pt x="3450" y="2281"/>
                    <a:pt x="3414" y="2375"/>
                    <a:pt x="3395" y="2486"/>
                  </a:cubicBezTo>
                  <a:cubicBezTo>
                    <a:pt x="3395" y="2578"/>
                    <a:pt x="3228" y="2671"/>
                    <a:pt x="3173" y="2801"/>
                  </a:cubicBezTo>
                  <a:cubicBezTo>
                    <a:pt x="3135" y="2931"/>
                    <a:pt x="3154" y="3005"/>
                    <a:pt x="3098" y="3079"/>
                  </a:cubicBezTo>
                  <a:cubicBezTo>
                    <a:pt x="3061" y="3153"/>
                    <a:pt x="2950" y="3117"/>
                    <a:pt x="2931" y="3209"/>
                  </a:cubicBezTo>
                  <a:cubicBezTo>
                    <a:pt x="2931" y="3320"/>
                    <a:pt x="2950" y="3562"/>
                    <a:pt x="2931" y="3636"/>
                  </a:cubicBezTo>
                  <a:cubicBezTo>
                    <a:pt x="2913" y="3710"/>
                    <a:pt x="2802" y="3747"/>
                    <a:pt x="2727" y="3784"/>
                  </a:cubicBezTo>
                  <a:cubicBezTo>
                    <a:pt x="2653" y="3803"/>
                    <a:pt x="2634" y="3895"/>
                    <a:pt x="2820" y="3970"/>
                  </a:cubicBezTo>
                  <a:cubicBezTo>
                    <a:pt x="3005" y="4062"/>
                    <a:pt x="3079" y="4322"/>
                    <a:pt x="3191" y="4415"/>
                  </a:cubicBezTo>
                  <a:cubicBezTo>
                    <a:pt x="3302" y="4507"/>
                    <a:pt x="3321" y="4619"/>
                    <a:pt x="3321" y="4656"/>
                  </a:cubicBezTo>
                </a:path>
              </a:pathLst>
            </a:custGeom>
            <a:grpFill/>
            <a:ln w="9525" cap="flat">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73" name="Freeform 43"/>
            <p:cNvSpPr>
              <a:spLocks noChangeArrowheads="1"/>
            </p:cNvSpPr>
            <p:nvPr/>
          </p:nvSpPr>
          <p:spPr bwMode="auto">
            <a:xfrm>
              <a:off x="6472238" y="3051175"/>
              <a:ext cx="895350" cy="1282700"/>
            </a:xfrm>
            <a:custGeom>
              <a:avLst/>
              <a:gdLst>
                <a:gd name="T0" fmla="*/ 186 w 2488"/>
                <a:gd name="T1" fmla="*/ 3561 h 3562"/>
                <a:gd name="T2" fmla="*/ 186 w 2488"/>
                <a:gd name="T3" fmla="*/ 3561 h 3562"/>
                <a:gd name="T4" fmla="*/ 149 w 2488"/>
                <a:gd name="T5" fmla="*/ 3487 h 3562"/>
                <a:gd name="T6" fmla="*/ 75 w 2488"/>
                <a:gd name="T7" fmla="*/ 3412 h 3562"/>
                <a:gd name="T8" fmla="*/ 38 w 2488"/>
                <a:gd name="T9" fmla="*/ 3320 h 3562"/>
                <a:gd name="T10" fmla="*/ 19 w 2488"/>
                <a:gd name="T11" fmla="*/ 2801 h 3562"/>
                <a:gd name="T12" fmla="*/ 56 w 2488"/>
                <a:gd name="T13" fmla="*/ 2467 h 3562"/>
                <a:gd name="T14" fmla="*/ 112 w 2488"/>
                <a:gd name="T15" fmla="*/ 2393 h 3562"/>
                <a:gd name="T16" fmla="*/ 260 w 2488"/>
                <a:gd name="T17" fmla="*/ 2244 h 3562"/>
                <a:gd name="T18" fmla="*/ 335 w 2488"/>
                <a:gd name="T19" fmla="*/ 2133 h 3562"/>
                <a:gd name="T20" fmla="*/ 520 w 2488"/>
                <a:gd name="T21" fmla="*/ 2078 h 3562"/>
                <a:gd name="T22" fmla="*/ 594 w 2488"/>
                <a:gd name="T23" fmla="*/ 1948 h 3562"/>
                <a:gd name="T24" fmla="*/ 873 w 2488"/>
                <a:gd name="T25" fmla="*/ 1873 h 3562"/>
                <a:gd name="T26" fmla="*/ 1355 w 2488"/>
                <a:gd name="T27" fmla="*/ 1410 h 3562"/>
                <a:gd name="T28" fmla="*/ 1559 w 2488"/>
                <a:gd name="T29" fmla="*/ 1187 h 3562"/>
                <a:gd name="T30" fmla="*/ 1652 w 2488"/>
                <a:gd name="T31" fmla="*/ 1095 h 3562"/>
                <a:gd name="T32" fmla="*/ 1578 w 2488"/>
                <a:gd name="T33" fmla="*/ 1039 h 3562"/>
                <a:gd name="T34" fmla="*/ 1188 w 2488"/>
                <a:gd name="T35" fmla="*/ 965 h 3562"/>
                <a:gd name="T36" fmla="*/ 798 w 2488"/>
                <a:gd name="T37" fmla="*/ 779 h 3562"/>
                <a:gd name="T38" fmla="*/ 594 w 2488"/>
                <a:gd name="T39" fmla="*/ 575 h 3562"/>
                <a:gd name="T40" fmla="*/ 501 w 2488"/>
                <a:gd name="T41" fmla="*/ 464 h 3562"/>
                <a:gd name="T42" fmla="*/ 483 w 2488"/>
                <a:gd name="T43" fmla="*/ 315 h 3562"/>
                <a:gd name="T44" fmla="*/ 539 w 2488"/>
                <a:gd name="T45" fmla="*/ 278 h 3562"/>
                <a:gd name="T46" fmla="*/ 724 w 2488"/>
                <a:gd name="T47" fmla="*/ 445 h 3562"/>
                <a:gd name="T48" fmla="*/ 910 w 2488"/>
                <a:gd name="T49" fmla="*/ 501 h 3562"/>
                <a:gd name="T50" fmla="*/ 1169 w 2488"/>
                <a:gd name="T51" fmla="*/ 371 h 3562"/>
                <a:gd name="T52" fmla="*/ 1410 w 2488"/>
                <a:gd name="T53" fmla="*/ 353 h 3562"/>
                <a:gd name="T54" fmla="*/ 1578 w 2488"/>
                <a:gd name="T55" fmla="*/ 241 h 3562"/>
                <a:gd name="T56" fmla="*/ 1949 w 2488"/>
                <a:gd name="T57" fmla="*/ 185 h 3562"/>
                <a:gd name="T58" fmla="*/ 2227 w 2488"/>
                <a:gd name="T59" fmla="*/ 111 h 3562"/>
                <a:gd name="T60" fmla="*/ 2338 w 2488"/>
                <a:gd name="T61" fmla="*/ 37 h 3562"/>
                <a:gd name="T62" fmla="*/ 2449 w 2488"/>
                <a:gd name="T63" fmla="*/ 148 h 3562"/>
                <a:gd name="T64" fmla="*/ 2449 w 2488"/>
                <a:gd name="T65" fmla="*/ 371 h 3562"/>
                <a:gd name="T66" fmla="*/ 2468 w 2488"/>
                <a:gd name="T67" fmla="*/ 427 h 3562"/>
                <a:gd name="T68" fmla="*/ 2412 w 2488"/>
                <a:gd name="T69" fmla="*/ 464 h 3562"/>
                <a:gd name="T70" fmla="*/ 2320 w 2488"/>
                <a:gd name="T71" fmla="*/ 760 h 3562"/>
                <a:gd name="T72" fmla="*/ 2227 w 2488"/>
                <a:gd name="T73" fmla="*/ 1001 h 3562"/>
                <a:gd name="T74" fmla="*/ 2152 w 2488"/>
                <a:gd name="T75" fmla="*/ 1150 h 3562"/>
                <a:gd name="T76" fmla="*/ 2097 w 2488"/>
                <a:gd name="T77" fmla="*/ 1410 h 3562"/>
                <a:gd name="T78" fmla="*/ 1707 w 2488"/>
                <a:gd name="T79" fmla="*/ 2003 h 3562"/>
                <a:gd name="T80" fmla="*/ 1188 w 2488"/>
                <a:gd name="T81" fmla="*/ 2560 h 3562"/>
                <a:gd name="T82" fmla="*/ 501 w 2488"/>
                <a:gd name="T83" fmla="*/ 3152 h 3562"/>
                <a:gd name="T84" fmla="*/ 390 w 2488"/>
                <a:gd name="T85" fmla="*/ 3301 h 3562"/>
                <a:gd name="T86" fmla="*/ 186 w 2488"/>
                <a:gd name="T87" fmla="*/ 3561 h 35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488" h="3562">
                  <a:moveTo>
                    <a:pt x="186" y="3561"/>
                  </a:moveTo>
                  <a:lnTo>
                    <a:pt x="186" y="3561"/>
                  </a:lnTo>
                  <a:cubicBezTo>
                    <a:pt x="186" y="3561"/>
                    <a:pt x="186" y="3505"/>
                    <a:pt x="149" y="3487"/>
                  </a:cubicBezTo>
                  <a:cubicBezTo>
                    <a:pt x="130" y="3468"/>
                    <a:pt x="112" y="3431"/>
                    <a:pt x="75" y="3412"/>
                  </a:cubicBezTo>
                  <a:cubicBezTo>
                    <a:pt x="56" y="3375"/>
                    <a:pt x="56" y="3357"/>
                    <a:pt x="38" y="3320"/>
                  </a:cubicBezTo>
                  <a:cubicBezTo>
                    <a:pt x="0" y="3282"/>
                    <a:pt x="19" y="2801"/>
                    <a:pt x="19" y="2801"/>
                  </a:cubicBezTo>
                  <a:cubicBezTo>
                    <a:pt x="56" y="2467"/>
                    <a:pt x="56" y="2467"/>
                    <a:pt x="56" y="2467"/>
                  </a:cubicBezTo>
                  <a:cubicBezTo>
                    <a:pt x="56" y="2467"/>
                    <a:pt x="56" y="2411"/>
                    <a:pt x="112" y="2393"/>
                  </a:cubicBezTo>
                  <a:cubicBezTo>
                    <a:pt x="168" y="2356"/>
                    <a:pt x="242" y="2263"/>
                    <a:pt x="260" y="2244"/>
                  </a:cubicBezTo>
                  <a:cubicBezTo>
                    <a:pt x="279" y="2244"/>
                    <a:pt x="335" y="2133"/>
                    <a:pt x="335" y="2133"/>
                  </a:cubicBezTo>
                  <a:cubicBezTo>
                    <a:pt x="335" y="2133"/>
                    <a:pt x="465" y="2152"/>
                    <a:pt x="520" y="2078"/>
                  </a:cubicBezTo>
                  <a:cubicBezTo>
                    <a:pt x="557" y="2003"/>
                    <a:pt x="539" y="1985"/>
                    <a:pt x="594" y="1948"/>
                  </a:cubicBezTo>
                  <a:cubicBezTo>
                    <a:pt x="668" y="1911"/>
                    <a:pt x="817" y="1911"/>
                    <a:pt x="873" y="1873"/>
                  </a:cubicBezTo>
                  <a:cubicBezTo>
                    <a:pt x="947" y="1837"/>
                    <a:pt x="1355" y="1410"/>
                    <a:pt x="1355" y="1410"/>
                  </a:cubicBezTo>
                  <a:cubicBezTo>
                    <a:pt x="1355" y="1410"/>
                    <a:pt x="1540" y="1224"/>
                    <a:pt x="1559" y="1187"/>
                  </a:cubicBezTo>
                  <a:cubicBezTo>
                    <a:pt x="1578" y="1169"/>
                    <a:pt x="1652" y="1095"/>
                    <a:pt x="1652" y="1095"/>
                  </a:cubicBezTo>
                  <a:cubicBezTo>
                    <a:pt x="1652" y="1095"/>
                    <a:pt x="1707" y="1020"/>
                    <a:pt x="1578" y="1039"/>
                  </a:cubicBezTo>
                  <a:cubicBezTo>
                    <a:pt x="1466" y="1057"/>
                    <a:pt x="1299" y="1001"/>
                    <a:pt x="1188" y="965"/>
                  </a:cubicBezTo>
                  <a:cubicBezTo>
                    <a:pt x="1095" y="927"/>
                    <a:pt x="873" y="835"/>
                    <a:pt x="798" y="779"/>
                  </a:cubicBezTo>
                  <a:cubicBezTo>
                    <a:pt x="724" y="742"/>
                    <a:pt x="650" y="630"/>
                    <a:pt x="594" y="575"/>
                  </a:cubicBezTo>
                  <a:cubicBezTo>
                    <a:pt x="557" y="519"/>
                    <a:pt x="539" y="538"/>
                    <a:pt x="501" y="464"/>
                  </a:cubicBezTo>
                  <a:cubicBezTo>
                    <a:pt x="483" y="389"/>
                    <a:pt x="483" y="334"/>
                    <a:pt x="483" y="315"/>
                  </a:cubicBezTo>
                  <a:cubicBezTo>
                    <a:pt x="501" y="315"/>
                    <a:pt x="539" y="278"/>
                    <a:pt x="539" y="278"/>
                  </a:cubicBezTo>
                  <a:cubicBezTo>
                    <a:pt x="539" y="278"/>
                    <a:pt x="650" y="389"/>
                    <a:pt x="724" y="445"/>
                  </a:cubicBezTo>
                  <a:cubicBezTo>
                    <a:pt x="798" y="501"/>
                    <a:pt x="817" y="538"/>
                    <a:pt x="910" y="501"/>
                  </a:cubicBezTo>
                  <a:cubicBezTo>
                    <a:pt x="1021" y="482"/>
                    <a:pt x="1077" y="371"/>
                    <a:pt x="1169" y="371"/>
                  </a:cubicBezTo>
                  <a:cubicBezTo>
                    <a:pt x="1262" y="353"/>
                    <a:pt x="1318" y="389"/>
                    <a:pt x="1410" y="353"/>
                  </a:cubicBezTo>
                  <a:cubicBezTo>
                    <a:pt x="1522" y="297"/>
                    <a:pt x="1522" y="259"/>
                    <a:pt x="1578" y="241"/>
                  </a:cubicBezTo>
                  <a:cubicBezTo>
                    <a:pt x="1633" y="204"/>
                    <a:pt x="1819" y="223"/>
                    <a:pt x="1949" y="185"/>
                  </a:cubicBezTo>
                  <a:cubicBezTo>
                    <a:pt x="2078" y="148"/>
                    <a:pt x="2208" y="130"/>
                    <a:pt x="2227" y="111"/>
                  </a:cubicBezTo>
                  <a:cubicBezTo>
                    <a:pt x="2246" y="93"/>
                    <a:pt x="2320" y="37"/>
                    <a:pt x="2338" y="37"/>
                  </a:cubicBezTo>
                  <a:cubicBezTo>
                    <a:pt x="2357" y="37"/>
                    <a:pt x="2449" y="0"/>
                    <a:pt x="2449" y="148"/>
                  </a:cubicBezTo>
                  <a:cubicBezTo>
                    <a:pt x="2449" y="297"/>
                    <a:pt x="2431" y="371"/>
                    <a:pt x="2449" y="371"/>
                  </a:cubicBezTo>
                  <a:cubicBezTo>
                    <a:pt x="2449" y="389"/>
                    <a:pt x="2487" y="408"/>
                    <a:pt x="2468" y="427"/>
                  </a:cubicBezTo>
                  <a:cubicBezTo>
                    <a:pt x="2431" y="445"/>
                    <a:pt x="2412" y="371"/>
                    <a:pt x="2412" y="464"/>
                  </a:cubicBezTo>
                  <a:cubicBezTo>
                    <a:pt x="2394" y="538"/>
                    <a:pt x="2357" y="686"/>
                    <a:pt x="2320" y="760"/>
                  </a:cubicBezTo>
                  <a:cubicBezTo>
                    <a:pt x="2282" y="835"/>
                    <a:pt x="2246" y="965"/>
                    <a:pt x="2227" y="1001"/>
                  </a:cubicBezTo>
                  <a:cubicBezTo>
                    <a:pt x="2208" y="1039"/>
                    <a:pt x="2152" y="1057"/>
                    <a:pt x="2152" y="1150"/>
                  </a:cubicBezTo>
                  <a:cubicBezTo>
                    <a:pt x="2152" y="1243"/>
                    <a:pt x="2152" y="1317"/>
                    <a:pt x="2097" y="1410"/>
                  </a:cubicBezTo>
                  <a:cubicBezTo>
                    <a:pt x="2041" y="1502"/>
                    <a:pt x="1707" y="2003"/>
                    <a:pt x="1707" y="2003"/>
                  </a:cubicBezTo>
                  <a:cubicBezTo>
                    <a:pt x="1188" y="2560"/>
                    <a:pt x="1188" y="2560"/>
                    <a:pt x="1188" y="2560"/>
                  </a:cubicBezTo>
                  <a:cubicBezTo>
                    <a:pt x="501" y="3152"/>
                    <a:pt x="501" y="3152"/>
                    <a:pt x="501" y="3152"/>
                  </a:cubicBezTo>
                  <a:cubicBezTo>
                    <a:pt x="501" y="3152"/>
                    <a:pt x="409" y="3264"/>
                    <a:pt x="390" y="3301"/>
                  </a:cubicBezTo>
                  <a:cubicBezTo>
                    <a:pt x="390" y="3320"/>
                    <a:pt x="260" y="3542"/>
                    <a:pt x="186" y="3561"/>
                  </a:cubicBezTo>
                </a:path>
              </a:pathLst>
            </a:custGeom>
            <a:grpFill/>
            <a:ln w="9525" cap="flat">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74" name="Freeform 44"/>
            <p:cNvSpPr>
              <a:spLocks noChangeArrowheads="1"/>
            </p:cNvSpPr>
            <p:nvPr/>
          </p:nvSpPr>
          <p:spPr bwMode="auto">
            <a:xfrm>
              <a:off x="5784850" y="2844800"/>
              <a:ext cx="1295400" cy="1014413"/>
            </a:xfrm>
            <a:custGeom>
              <a:avLst/>
              <a:gdLst>
                <a:gd name="T0" fmla="*/ 797 w 3600"/>
                <a:gd name="T1" fmla="*/ 18 h 2820"/>
                <a:gd name="T2" fmla="*/ 797 w 3600"/>
                <a:gd name="T3" fmla="*/ 18 h 2820"/>
                <a:gd name="T4" fmla="*/ 761 w 3600"/>
                <a:gd name="T5" fmla="*/ 204 h 2820"/>
                <a:gd name="T6" fmla="*/ 742 w 3600"/>
                <a:gd name="T7" fmla="*/ 334 h 2820"/>
                <a:gd name="T8" fmla="*/ 612 w 3600"/>
                <a:gd name="T9" fmla="*/ 482 h 2820"/>
                <a:gd name="T10" fmla="*/ 501 w 3600"/>
                <a:gd name="T11" fmla="*/ 686 h 2820"/>
                <a:gd name="T12" fmla="*/ 445 w 3600"/>
                <a:gd name="T13" fmla="*/ 909 h 2820"/>
                <a:gd name="T14" fmla="*/ 297 w 3600"/>
                <a:gd name="T15" fmla="*/ 983 h 2820"/>
                <a:gd name="T16" fmla="*/ 278 w 3600"/>
                <a:gd name="T17" fmla="*/ 1150 h 2820"/>
                <a:gd name="T18" fmla="*/ 278 w 3600"/>
                <a:gd name="T19" fmla="*/ 1447 h 2820"/>
                <a:gd name="T20" fmla="*/ 149 w 3600"/>
                <a:gd name="T21" fmla="*/ 1558 h 2820"/>
                <a:gd name="T22" fmla="*/ 19 w 3600"/>
                <a:gd name="T23" fmla="*/ 1688 h 2820"/>
                <a:gd name="T24" fmla="*/ 223 w 3600"/>
                <a:gd name="T25" fmla="*/ 1836 h 2820"/>
                <a:gd name="T26" fmla="*/ 390 w 3600"/>
                <a:gd name="T27" fmla="*/ 2022 h 2820"/>
                <a:gd name="T28" fmla="*/ 538 w 3600"/>
                <a:gd name="T29" fmla="*/ 2226 h 2820"/>
                <a:gd name="T30" fmla="*/ 668 w 3600"/>
                <a:gd name="T31" fmla="*/ 2467 h 2820"/>
                <a:gd name="T32" fmla="*/ 853 w 3600"/>
                <a:gd name="T33" fmla="*/ 2467 h 2820"/>
                <a:gd name="T34" fmla="*/ 1094 w 3600"/>
                <a:gd name="T35" fmla="*/ 2634 h 2820"/>
                <a:gd name="T36" fmla="*/ 1336 w 3600"/>
                <a:gd name="T37" fmla="*/ 2764 h 2820"/>
                <a:gd name="T38" fmla="*/ 1503 w 3600"/>
                <a:gd name="T39" fmla="*/ 2819 h 2820"/>
                <a:gd name="T40" fmla="*/ 1781 w 3600"/>
                <a:gd name="T41" fmla="*/ 2745 h 2820"/>
                <a:gd name="T42" fmla="*/ 2078 w 3600"/>
                <a:gd name="T43" fmla="*/ 2708 h 2820"/>
                <a:gd name="T44" fmla="*/ 2245 w 3600"/>
                <a:gd name="T45" fmla="*/ 2708 h 2820"/>
                <a:gd name="T46" fmla="*/ 2393 w 3600"/>
                <a:gd name="T47" fmla="*/ 2671 h 2820"/>
                <a:gd name="T48" fmla="*/ 2504 w 3600"/>
                <a:gd name="T49" fmla="*/ 2523 h 2820"/>
                <a:gd name="T50" fmla="*/ 2764 w 3600"/>
                <a:gd name="T51" fmla="*/ 2448 h 2820"/>
                <a:gd name="T52" fmla="*/ 3191 w 3600"/>
                <a:gd name="T53" fmla="*/ 2059 h 2820"/>
                <a:gd name="T54" fmla="*/ 3469 w 3600"/>
                <a:gd name="T55" fmla="*/ 1762 h 2820"/>
                <a:gd name="T56" fmla="*/ 3562 w 3600"/>
                <a:gd name="T57" fmla="*/ 1651 h 2820"/>
                <a:gd name="T58" fmla="*/ 3506 w 3600"/>
                <a:gd name="T59" fmla="*/ 1614 h 2820"/>
                <a:gd name="T60" fmla="*/ 3061 w 3600"/>
                <a:gd name="T61" fmla="*/ 1521 h 2820"/>
                <a:gd name="T62" fmla="*/ 2708 w 3600"/>
                <a:gd name="T63" fmla="*/ 1354 h 2820"/>
                <a:gd name="T64" fmla="*/ 2560 w 3600"/>
                <a:gd name="T65" fmla="*/ 1205 h 2820"/>
                <a:gd name="T66" fmla="*/ 2430 w 3600"/>
                <a:gd name="T67" fmla="*/ 1076 h 2820"/>
                <a:gd name="T68" fmla="*/ 2393 w 3600"/>
                <a:gd name="T69" fmla="*/ 890 h 2820"/>
                <a:gd name="T70" fmla="*/ 2449 w 3600"/>
                <a:gd name="T71" fmla="*/ 853 h 2820"/>
                <a:gd name="T72" fmla="*/ 2300 w 3600"/>
                <a:gd name="T73" fmla="*/ 909 h 2820"/>
                <a:gd name="T74" fmla="*/ 2078 w 3600"/>
                <a:gd name="T75" fmla="*/ 872 h 2820"/>
                <a:gd name="T76" fmla="*/ 2096 w 3600"/>
                <a:gd name="T77" fmla="*/ 649 h 2820"/>
                <a:gd name="T78" fmla="*/ 2152 w 3600"/>
                <a:gd name="T79" fmla="*/ 538 h 2820"/>
                <a:gd name="T80" fmla="*/ 1929 w 3600"/>
                <a:gd name="T81" fmla="*/ 389 h 2820"/>
                <a:gd name="T82" fmla="*/ 1818 w 3600"/>
                <a:gd name="T83" fmla="*/ 241 h 2820"/>
                <a:gd name="T84" fmla="*/ 1558 w 3600"/>
                <a:gd name="T85" fmla="*/ 148 h 2820"/>
                <a:gd name="T86" fmla="*/ 1298 w 3600"/>
                <a:gd name="T87" fmla="*/ 18 h 2820"/>
                <a:gd name="T88" fmla="*/ 1039 w 3600"/>
                <a:gd name="T89" fmla="*/ 18 h 2820"/>
                <a:gd name="T90" fmla="*/ 797 w 3600"/>
                <a:gd name="T91" fmla="*/ 18 h 2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600" h="2820">
                  <a:moveTo>
                    <a:pt x="797" y="18"/>
                  </a:moveTo>
                  <a:lnTo>
                    <a:pt x="797" y="18"/>
                  </a:lnTo>
                  <a:cubicBezTo>
                    <a:pt x="797" y="18"/>
                    <a:pt x="779" y="148"/>
                    <a:pt x="761" y="204"/>
                  </a:cubicBezTo>
                  <a:cubicBezTo>
                    <a:pt x="742" y="241"/>
                    <a:pt x="761" y="315"/>
                    <a:pt x="742" y="334"/>
                  </a:cubicBezTo>
                  <a:cubicBezTo>
                    <a:pt x="723" y="352"/>
                    <a:pt x="668" y="427"/>
                    <a:pt x="612" y="482"/>
                  </a:cubicBezTo>
                  <a:cubicBezTo>
                    <a:pt x="556" y="538"/>
                    <a:pt x="520" y="593"/>
                    <a:pt x="501" y="686"/>
                  </a:cubicBezTo>
                  <a:cubicBezTo>
                    <a:pt x="482" y="760"/>
                    <a:pt x="482" y="890"/>
                    <a:pt x="445" y="909"/>
                  </a:cubicBezTo>
                  <a:cubicBezTo>
                    <a:pt x="408" y="928"/>
                    <a:pt x="297" y="964"/>
                    <a:pt x="297" y="983"/>
                  </a:cubicBezTo>
                  <a:cubicBezTo>
                    <a:pt x="297" y="983"/>
                    <a:pt x="278" y="1020"/>
                    <a:pt x="278" y="1150"/>
                  </a:cubicBezTo>
                  <a:cubicBezTo>
                    <a:pt x="297" y="1299"/>
                    <a:pt x="297" y="1410"/>
                    <a:pt x="278" y="1447"/>
                  </a:cubicBezTo>
                  <a:cubicBezTo>
                    <a:pt x="260" y="1484"/>
                    <a:pt x="223" y="1521"/>
                    <a:pt x="149" y="1558"/>
                  </a:cubicBezTo>
                  <a:cubicBezTo>
                    <a:pt x="55" y="1576"/>
                    <a:pt x="0" y="1614"/>
                    <a:pt x="19" y="1688"/>
                  </a:cubicBezTo>
                  <a:cubicBezTo>
                    <a:pt x="55" y="1744"/>
                    <a:pt x="204" y="1818"/>
                    <a:pt x="223" y="1836"/>
                  </a:cubicBezTo>
                  <a:cubicBezTo>
                    <a:pt x="241" y="1836"/>
                    <a:pt x="334" y="1929"/>
                    <a:pt x="390" y="2022"/>
                  </a:cubicBezTo>
                  <a:cubicBezTo>
                    <a:pt x="426" y="2115"/>
                    <a:pt x="501" y="2189"/>
                    <a:pt x="538" y="2226"/>
                  </a:cubicBezTo>
                  <a:cubicBezTo>
                    <a:pt x="575" y="2263"/>
                    <a:pt x="686" y="2337"/>
                    <a:pt x="668" y="2467"/>
                  </a:cubicBezTo>
                  <a:cubicBezTo>
                    <a:pt x="668" y="2467"/>
                    <a:pt x="797" y="2430"/>
                    <a:pt x="853" y="2467"/>
                  </a:cubicBezTo>
                  <a:cubicBezTo>
                    <a:pt x="927" y="2504"/>
                    <a:pt x="1039" y="2597"/>
                    <a:pt x="1094" y="2634"/>
                  </a:cubicBezTo>
                  <a:cubicBezTo>
                    <a:pt x="1150" y="2671"/>
                    <a:pt x="1224" y="2727"/>
                    <a:pt x="1336" y="2764"/>
                  </a:cubicBezTo>
                  <a:cubicBezTo>
                    <a:pt x="1447" y="2801"/>
                    <a:pt x="1447" y="2819"/>
                    <a:pt x="1503" y="2819"/>
                  </a:cubicBezTo>
                  <a:cubicBezTo>
                    <a:pt x="1577" y="2819"/>
                    <a:pt x="1744" y="2745"/>
                    <a:pt x="1781" y="2745"/>
                  </a:cubicBezTo>
                  <a:cubicBezTo>
                    <a:pt x="1818" y="2745"/>
                    <a:pt x="1966" y="2689"/>
                    <a:pt x="2078" y="2708"/>
                  </a:cubicBezTo>
                  <a:cubicBezTo>
                    <a:pt x="2189" y="2708"/>
                    <a:pt x="2207" y="2689"/>
                    <a:pt x="2245" y="2708"/>
                  </a:cubicBezTo>
                  <a:cubicBezTo>
                    <a:pt x="2245" y="2708"/>
                    <a:pt x="2356" y="2708"/>
                    <a:pt x="2393" y="2671"/>
                  </a:cubicBezTo>
                  <a:cubicBezTo>
                    <a:pt x="2449" y="2634"/>
                    <a:pt x="2467" y="2560"/>
                    <a:pt x="2504" y="2523"/>
                  </a:cubicBezTo>
                  <a:cubicBezTo>
                    <a:pt x="2560" y="2486"/>
                    <a:pt x="2727" y="2486"/>
                    <a:pt x="2764" y="2448"/>
                  </a:cubicBezTo>
                  <a:cubicBezTo>
                    <a:pt x="2820" y="2430"/>
                    <a:pt x="3191" y="2059"/>
                    <a:pt x="3191" y="2059"/>
                  </a:cubicBezTo>
                  <a:cubicBezTo>
                    <a:pt x="3469" y="1762"/>
                    <a:pt x="3469" y="1762"/>
                    <a:pt x="3469" y="1762"/>
                  </a:cubicBezTo>
                  <a:cubicBezTo>
                    <a:pt x="3562" y="1651"/>
                    <a:pt x="3562" y="1651"/>
                    <a:pt x="3562" y="1651"/>
                  </a:cubicBezTo>
                  <a:cubicBezTo>
                    <a:pt x="3562" y="1651"/>
                    <a:pt x="3599" y="1614"/>
                    <a:pt x="3506" y="1614"/>
                  </a:cubicBezTo>
                  <a:cubicBezTo>
                    <a:pt x="3432" y="1614"/>
                    <a:pt x="3265" y="1614"/>
                    <a:pt x="3061" y="1521"/>
                  </a:cubicBezTo>
                  <a:cubicBezTo>
                    <a:pt x="2875" y="1447"/>
                    <a:pt x="2764" y="1391"/>
                    <a:pt x="2708" y="1354"/>
                  </a:cubicBezTo>
                  <a:cubicBezTo>
                    <a:pt x="2653" y="1317"/>
                    <a:pt x="2578" y="1224"/>
                    <a:pt x="2560" y="1205"/>
                  </a:cubicBezTo>
                  <a:cubicBezTo>
                    <a:pt x="2541" y="1187"/>
                    <a:pt x="2467" y="1113"/>
                    <a:pt x="2430" y="1076"/>
                  </a:cubicBezTo>
                  <a:cubicBezTo>
                    <a:pt x="2411" y="1039"/>
                    <a:pt x="2393" y="890"/>
                    <a:pt x="2393" y="890"/>
                  </a:cubicBezTo>
                  <a:cubicBezTo>
                    <a:pt x="2449" y="853"/>
                    <a:pt x="2449" y="853"/>
                    <a:pt x="2449" y="853"/>
                  </a:cubicBezTo>
                  <a:cubicBezTo>
                    <a:pt x="2449" y="853"/>
                    <a:pt x="2375" y="909"/>
                    <a:pt x="2300" y="909"/>
                  </a:cubicBezTo>
                  <a:cubicBezTo>
                    <a:pt x="2245" y="909"/>
                    <a:pt x="2096" y="964"/>
                    <a:pt x="2078" y="872"/>
                  </a:cubicBezTo>
                  <a:cubicBezTo>
                    <a:pt x="2040" y="779"/>
                    <a:pt x="2059" y="705"/>
                    <a:pt x="2096" y="649"/>
                  </a:cubicBezTo>
                  <a:cubicBezTo>
                    <a:pt x="2115" y="593"/>
                    <a:pt x="2152" y="557"/>
                    <a:pt x="2152" y="538"/>
                  </a:cubicBezTo>
                  <a:cubicBezTo>
                    <a:pt x="2152" y="519"/>
                    <a:pt x="1985" y="427"/>
                    <a:pt x="1929" y="389"/>
                  </a:cubicBezTo>
                  <a:cubicBezTo>
                    <a:pt x="1892" y="334"/>
                    <a:pt x="1910" y="278"/>
                    <a:pt x="1818" y="241"/>
                  </a:cubicBezTo>
                  <a:cubicBezTo>
                    <a:pt x="1707" y="186"/>
                    <a:pt x="1669" y="222"/>
                    <a:pt x="1558" y="148"/>
                  </a:cubicBezTo>
                  <a:cubicBezTo>
                    <a:pt x="1447" y="74"/>
                    <a:pt x="1391" y="18"/>
                    <a:pt x="1298" y="18"/>
                  </a:cubicBezTo>
                  <a:cubicBezTo>
                    <a:pt x="1187" y="18"/>
                    <a:pt x="1094" y="0"/>
                    <a:pt x="1039" y="18"/>
                  </a:cubicBezTo>
                  <a:cubicBezTo>
                    <a:pt x="1002" y="37"/>
                    <a:pt x="853" y="74"/>
                    <a:pt x="797" y="18"/>
                  </a:cubicBezTo>
                </a:path>
              </a:pathLst>
            </a:custGeom>
            <a:grpFill/>
            <a:ln w="9525" cap="flat">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75" name="Freeform 45"/>
            <p:cNvSpPr>
              <a:spLocks noChangeArrowheads="1"/>
            </p:cNvSpPr>
            <p:nvPr/>
          </p:nvSpPr>
          <p:spPr bwMode="auto">
            <a:xfrm>
              <a:off x="6057900" y="2524125"/>
              <a:ext cx="561975" cy="514350"/>
            </a:xfrm>
            <a:custGeom>
              <a:avLst/>
              <a:gdLst>
                <a:gd name="T0" fmla="*/ 407 w 1559"/>
                <a:gd name="T1" fmla="*/ 0 h 1430"/>
                <a:gd name="T2" fmla="*/ 407 w 1559"/>
                <a:gd name="T3" fmla="*/ 0 h 1430"/>
                <a:gd name="T4" fmla="*/ 352 w 1559"/>
                <a:gd name="T5" fmla="*/ 56 h 1430"/>
                <a:gd name="T6" fmla="*/ 222 w 1559"/>
                <a:gd name="T7" fmla="*/ 223 h 1430"/>
                <a:gd name="T8" fmla="*/ 111 w 1559"/>
                <a:gd name="T9" fmla="*/ 316 h 1430"/>
                <a:gd name="T10" fmla="*/ 92 w 1559"/>
                <a:gd name="T11" fmla="*/ 409 h 1430"/>
                <a:gd name="T12" fmla="*/ 55 w 1559"/>
                <a:gd name="T13" fmla="*/ 594 h 1430"/>
                <a:gd name="T14" fmla="*/ 36 w 1559"/>
                <a:gd name="T15" fmla="*/ 872 h 1430"/>
                <a:gd name="T16" fmla="*/ 36 w 1559"/>
                <a:gd name="T17" fmla="*/ 928 h 1430"/>
                <a:gd name="T18" fmla="*/ 241 w 1559"/>
                <a:gd name="T19" fmla="*/ 928 h 1430"/>
                <a:gd name="T20" fmla="*/ 537 w 1559"/>
                <a:gd name="T21" fmla="*/ 909 h 1430"/>
                <a:gd name="T22" fmla="*/ 742 w 1559"/>
                <a:gd name="T23" fmla="*/ 1002 h 1430"/>
                <a:gd name="T24" fmla="*/ 946 w 1559"/>
                <a:gd name="T25" fmla="*/ 1095 h 1430"/>
                <a:gd name="T26" fmla="*/ 1149 w 1559"/>
                <a:gd name="T27" fmla="*/ 1206 h 1430"/>
                <a:gd name="T28" fmla="*/ 1205 w 1559"/>
                <a:gd name="T29" fmla="*/ 1280 h 1430"/>
                <a:gd name="T30" fmla="*/ 1391 w 1559"/>
                <a:gd name="T31" fmla="*/ 1429 h 1430"/>
                <a:gd name="T32" fmla="*/ 1465 w 1559"/>
                <a:gd name="T33" fmla="*/ 1392 h 1430"/>
                <a:gd name="T34" fmla="*/ 1539 w 1559"/>
                <a:gd name="T35" fmla="*/ 1280 h 1430"/>
                <a:gd name="T36" fmla="*/ 1446 w 1559"/>
                <a:gd name="T37" fmla="*/ 1225 h 1430"/>
                <a:gd name="T38" fmla="*/ 1243 w 1559"/>
                <a:gd name="T39" fmla="*/ 1077 h 1430"/>
                <a:gd name="T40" fmla="*/ 1131 w 1559"/>
                <a:gd name="T41" fmla="*/ 928 h 1430"/>
                <a:gd name="T42" fmla="*/ 983 w 1559"/>
                <a:gd name="T43" fmla="*/ 872 h 1430"/>
                <a:gd name="T44" fmla="*/ 908 w 1559"/>
                <a:gd name="T45" fmla="*/ 761 h 1430"/>
                <a:gd name="T46" fmla="*/ 816 w 1559"/>
                <a:gd name="T47" fmla="*/ 687 h 1430"/>
                <a:gd name="T48" fmla="*/ 778 w 1559"/>
                <a:gd name="T49" fmla="*/ 706 h 1430"/>
                <a:gd name="T50" fmla="*/ 686 w 1559"/>
                <a:gd name="T51" fmla="*/ 668 h 1430"/>
                <a:gd name="T52" fmla="*/ 612 w 1559"/>
                <a:gd name="T53" fmla="*/ 390 h 1430"/>
                <a:gd name="T54" fmla="*/ 482 w 1559"/>
                <a:gd name="T55" fmla="*/ 112 h 1430"/>
                <a:gd name="T56" fmla="*/ 407 w 1559"/>
                <a:gd name="T57" fmla="*/ 0 h 14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559" h="1430">
                  <a:moveTo>
                    <a:pt x="407" y="0"/>
                  </a:moveTo>
                  <a:lnTo>
                    <a:pt x="407" y="0"/>
                  </a:lnTo>
                  <a:cubicBezTo>
                    <a:pt x="407" y="0"/>
                    <a:pt x="389" y="0"/>
                    <a:pt x="352" y="56"/>
                  </a:cubicBezTo>
                  <a:cubicBezTo>
                    <a:pt x="315" y="112"/>
                    <a:pt x="259" y="186"/>
                    <a:pt x="222" y="223"/>
                  </a:cubicBezTo>
                  <a:cubicBezTo>
                    <a:pt x="166" y="260"/>
                    <a:pt x="111" y="297"/>
                    <a:pt x="111" y="316"/>
                  </a:cubicBezTo>
                  <a:cubicBezTo>
                    <a:pt x="92" y="335"/>
                    <a:pt x="92" y="371"/>
                    <a:pt x="92" y="409"/>
                  </a:cubicBezTo>
                  <a:cubicBezTo>
                    <a:pt x="92" y="464"/>
                    <a:pt x="55" y="557"/>
                    <a:pt x="55" y="594"/>
                  </a:cubicBezTo>
                  <a:cubicBezTo>
                    <a:pt x="55" y="650"/>
                    <a:pt x="0" y="761"/>
                    <a:pt x="36" y="872"/>
                  </a:cubicBezTo>
                  <a:cubicBezTo>
                    <a:pt x="36" y="928"/>
                    <a:pt x="36" y="928"/>
                    <a:pt x="36" y="928"/>
                  </a:cubicBezTo>
                  <a:cubicBezTo>
                    <a:pt x="36" y="928"/>
                    <a:pt x="148" y="947"/>
                    <a:pt x="241" y="928"/>
                  </a:cubicBezTo>
                  <a:cubicBezTo>
                    <a:pt x="315" y="909"/>
                    <a:pt x="482" y="909"/>
                    <a:pt x="537" y="909"/>
                  </a:cubicBezTo>
                  <a:cubicBezTo>
                    <a:pt x="575" y="909"/>
                    <a:pt x="649" y="928"/>
                    <a:pt x="742" y="1002"/>
                  </a:cubicBezTo>
                  <a:cubicBezTo>
                    <a:pt x="834" y="1058"/>
                    <a:pt x="890" y="1077"/>
                    <a:pt x="946" y="1095"/>
                  </a:cubicBezTo>
                  <a:cubicBezTo>
                    <a:pt x="1001" y="1113"/>
                    <a:pt x="1038" y="1077"/>
                    <a:pt x="1149" y="1206"/>
                  </a:cubicBezTo>
                  <a:cubicBezTo>
                    <a:pt x="1149" y="1206"/>
                    <a:pt x="1131" y="1243"/>
                    <a:pt x="1205" y="1280"/>
                  </a:cubicBezTo>
                  <a:cubicBezTo>
                    <a:pt x="1261" y="1336"/>
                    <a:pt x="1391" y="1429"/>
                    <a:pt x="1391" y="1429"/>
                  </a:cubicBezTo>
                  <a:cubicBezTo>
                    <a:pt x="1391" y="1429"/>
                    <a:pt x="1465" y="1429"/>
                    <a:pt x="1465" y="1392"/>
                  </a:cubicBezTo>
                  <a:cubicBezTo>
                    <a:pt x="1484" y="1354"/>
                    <a:pt x="1558" y="1299"/>
                    <a:pt x="1539" y="1280"/>
                  </a:cubicBezTo>
                  <a:cubicBezTo>
                    <a:pt x="1520" y="1243"/>
                    <a:pt x="1539" y="1243"/>
                    <a:pt x="1446" y="1225"/>
                  </a:cubicBezTo>
                  <a:cubicBezTo>
                    <a:pt x="1354" y="1188"/>
                    <a:pt x="1279" y="1151"/>
                    <a:pt x="1243" y="1077"/>
                  </a:cubicBezTo>
                  <a:cubicBezTo>
                    <a:pt x="1205" y="1002"/>
                    <a:pt x="1205" y="965"/>
                    <a:pt x="1131" y="928"/>
                  </a:cubicBezTo>
                  <a:cubicBezTo>
                    <a:pt x="1075" y="872"/>
                    <a:pt x="1020" y="928"/>
                    <a:pt x="983" y="872"/>
                  </a:cubicBezTo>
                  <a:cubicBezTo>
                    <a:pt x="946" y="817"/>
                    <a:pt x="946" y="780"/>
                    <a:pt x="908" y="761"/>
                  </a:cubicBezTo>
                  <a:cubicBezTo>
                    <a:pt x="853" y="724"/>
                    <a:pt x="816" y="687"/>
                    <a:pt x="816" y="687"/>
                  </a:cubicBezTo>
                  <a:cubicBezTo>
                    <a:pt x="816" y="687"/>
                    <a:pt x="797" y="668"/>
                    <a:pt x="778" y="706"/>
                  </a:cubicBezTo>
                  <a:cubicBezTo>
                    <a:pt x="760" y="724"/>
                    <a:pt x="723" y="761"/>
                    <a:pt x="686" y="668"/>
                  </a:cubicBezTo>
                  <a:cubicBezTo>
                    <a:pt x="630" y="594"/>
                    <a:pt x="630" y="483"/>
                    <a:pt x="612" y="390"/>
                  </a:cubicBezTo>
                  <a:cubicBezTo>
                    <a:pt x="575" y="297"/>
                    <a:pt x="537" y="167"/>
                    <a:pt x="482" y="112"/>
                  </a:cubicBezTo>
                  <a:cubicBezTo>
                    <a:pt x="445" y="38"/>
                    <a:pt x="407" y="0"/>
                    <a:pt x="407" y="0"/>
                  </a:cubicBezTo>
                </a:path>
              </a:pathLst>
            </a:custGeom>
            <a:grpFill/>
            <a:ln w="9525" cap="flat">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76" name="Freeform 46"/>
            <p:cNvSpPr>
              <a:spLocks noChangeArrowheads="1"/>
            </p:cNvSpPr>
            <p:nvPr/>
          </p:nvSpPr>
          <p:spPr bwMode="auto">
            <a:xfrm>
              <a:off x="6357938" y="2732088"/>
              <a:ext cx="47625" cy="33337"/>
            </a:xfrm>
            <a:custGeom>
              <a:avLst/>
              <a:gdLst>
                <a:gd name="T0" fmla="*/ 38 w 131"/>
                <a:gd name="T1" fmla="*/ 18 h 93"/>
                <a:gd name="T2" fmla="*/ 38 w 131"/>
                <a:gd name="T3" fmla="*/ 18 h 93"/>
                <a:gd name="T4" fmla="*/ 19 w 131"/>
                <a:gd name="T5" fmla="*/ 36 h 93"/>
                <a:gd name="T6" fmla="*/ 93 w 131"/>
                <a:gd name="T7" fmla="*/ 74 h 93"/>
                <a:gd name="T8" fmla="*/ 38 w 131"/>
                <a:gd name="T9" fmla="*/ 18 h 93"/>
              </a:gdLst>
              <a:ahLst/>
              <a:cxnLst>
                <a:cxn ang="0">
                  <a:pos x="T0" y="T1"/>
                </a:cxn>
                <a:cxn ang="0">
                  <a:pos x="T2" y="T3"/>
                </a:cxn>
                <a:cxn ang="0">
                  <a:pos x="T4" y="T5"/>
                </a:cxn>
                <a:cxn ang="0">
                  <a:pos x="T6" y="T7"/>
                </a:cxn>
                <a:cxn ang="0">
                  <a:pos x="T8" y="T9"/>
                </a:cxn>
              </a:cxnLst>
              <a:rect l="0" t="0" r="r" b="b"/>
              <a:pathLst>
                <a:path w="131" h="93">
                  <a:moveTo>
                    <a:pt x="38" y="18"/>
                  </a:moveTo>
                  <a:lnTo>
                    <a:pt x="38" y="18"/>
                  </a:lnTo>
                  <a:cubicBezTo>
                    <a:pt x="38" y="0"/>
                    <a:pt x="0" y="18"/>
                    <a:pt x="19" y="36"/>
                  </a:cubicBezTo>
                  <a:cubicBezTo>
                    <a:pt x="56" y="55"/>
                    <a:pt x="74" y="92"/>
                    <a:pt x="93" y="74"/>
                  </a:cubicBezTo>
                  <a:cubicBezTo>
                    <a:pt x="112" y="55"/>
                    <a:pt x="130" y="74"/>
                    <a:pt x="38" y="18"/>
                  </a:cubicBezTo>
                </a:path>
              </a:pathLst>
            </a:custGeom>
            <a:grpFill/>
            <a:ln w="6480" cap="flat">
              <a:solidFill>
                <a:schemeClr val="bg2"/>
              </a:solidFill>
              <a:round/>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77" name="Freeform 47"/>
            <p:cNvSpPr>
              <a:spLocks noChangeArrowheads="1"/>
            </p:cNvSpPr>
            <p:nvPr/>
          </p:nvSpPr>
          <p:spPr bwMode="auto">
            <a:xfrm>
              <a:off x="6518275" y="2984500"/>
              <a:ext cx="153988" cy="201613"/>
            </a:xfrm>
            <a:custGeom>
              <a:avLst/>
              <a:gdLst>
                <a:gd name="T0" fmla="*/ 260 w 428"/>
                <a:gd name="T1" fmla="*/ 0 h 558"/>
                <a:gd name="T2" fmla="*/ 260 w 428"/>
                <a:gd name="T3" fmla="*/ 0 h 558"/>
                <a:gd name="T4" fmla="*/ 409 w 428"/>
                <a:gd name="T5" fmla="*/ 112 h 558"/>
                <a:gd name="T6" fmla="*/ 371 w 428"/>
                <a:gd name="T7" fmla="*/ 242 h 558"/>
                <a:gd name="T8" fmla="*/ 335 w 428"/>
                <a:gd name="T9" fmla="*/ 334 h 558"/>
                <a:gd name="T10" fmla="*/ 409 w 428"/>
                <a:gd name="T11" fmla="*/ 464 h 558"/>
                <a:gd name="T12" fmla="*/ 335 w 428"/>
                <a:gd name="T13" fmla="*/ 501 h 558"/>
                <a:gd name="T14" fmla="*/ 205 w 428"/>
                <a:gd name="T15" fmla="*/ 520 h 558"/>
                <a:gd name="T16" fmla="*/ 38 w 428"/>
                <a:gd name="T17" fmla="*/ 520 h 558"/>
                <a:gd name="T18" fmla="*/ 19 w 428"/>
                <a:gd name="T19" fmla="*/ 316 h 558"/>
                <a:gd name="T20" fmla="*/ 112 w 428"/>
                <a:gd name="T21" fmla="*/ 149 h 558"/>
                <a:gd name="T22" fmla="*/ 186 w 428"/>
                <a:gd name="T23" fmla="*/ 112 h 558"/>
                <a:gd name="T24" fmla="*/ 260 w 428"/>
                <a:gd name="T25" fmla="*/ 0 h 5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8" h="558">
                  <a:moveTo>
                    <a:pt x="260" y="0"/>
                  </a:moveTo>
                  <a:lnTo>
                    <a:pt x="260" y="0"/>
                  </a:lnTo>
                  <a:cubicBezTo>
                    <a:pt x="260" y="0"/>
                    <a:pt x="409" y="19"/>
                    <a:pt x="409" y="112"/>
                  </a:cubicBezTo>
                  <a:cubicBezTo>
                    <a:pt x="427" y="186"/>
                    <a:pt x="409" y="204"/>
                    <a:pt x="371" y="242"/>
                  </a:cubicBezTo>
                  <a:cubicBezTo>
                    <a:pt x="335" y="279"/>
                    <a:pt x="316" y="279"/>
                    <a:pt x="335" y="334"/>
                  </a:cubicBezTo>
                  <a:cubicBezTo>
                    <a:pt x="371" y="390"/>
                    <a:pt x="409" y="464"/>
                    <a:pt x="409" y="464"/>
                  </a:cubicBezTo>
                  <a:cubicBezTo>
                    <a:pt x="409" y="464"/>
                    <a:pt x="371" y="483"/>
                    <a:pt x="335" y="501"/>
                  </a:cubicBezTo>
                  <a:cubicBezTo>
                    <a:pt x="279" y="520"/>
                    <a:pt x="260" y="520"/>
                    <a:pt x="205" y="520"/>
                  </a:cubicBezTo>
                  <a:cubicBezTo>
                    <a:pt x="167" y="539"/>
                    <a:pt x="56" y="557"/>
                    <a:pt x="38" y="520"/>
                  </a:cubicBezTo>
                  <a:cubicBezTo>
                    <a:pt x="38" y="483"/>
                    <a:pt x="0" y="390"/>
                    <a:pt x="19" y="316"/>
                  </a:cubicBezTo>
                  <a:cubicBezTo>
                    <a:pt x="38" y="260"/>
                    <a:pt x="112" y="149"/>
                    <a:pt x="112" y="149"/>
                  </a:cubicBezTo>
                  <a:cubicBezTo>
                    <a:pt x="112" y="149"/>
                    <a:pt x="167" y="130"/>
                    <a:pt x="186" y="112"/>
                  </a:cubicBezTo>
                  <a:cubicBezTo>
                    <a:pt x="223" y="93"/>
                    <a:pt x="260" y="19"/>
                    <a:pt x="260" y="0"/>
                  </a:cubicBezTo>
                </a:path>
              </a:pathLst>
            </a:custGeom>
            <a:grpFill/>
            <a:ln w="9525" cap="flat">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78" name="Freeform 48"/>
            <p:cNvSpPr>
              <a:spLocks noChangeArrowheads="1"/>
            </p:cNvSpPr>
            <p:nvPr/>
          </p:nvSpPr>
          <p:spPr bwMode="auto">
            <a:xfrm>
              <a:off x="6605588" y="5254625"/>
              <a:ext cx="708025" cy="1289050"/>
            </a:xfrm>
            <a:custGeom>
              <a:avLst/>
              <a:gdLst>
                <a:gd name="T0" fmla="*/ 1596 w 1968"/>
                <a:gd name="T1" fmla="*/ 75 h 3582"/>
                <a:gd name="T2" fmla="*/ 1596 w 1968"/>
                <a:gd name="T3" fmla="*/ 75 h 3582"/>
                <a:gd name="T4" fmla="*/ 1504 w 1968"/>
                <a:gd name="T5" fmla="*/ 186 h 3582"/>
                <a:gd name="T6" fmla="*/ 1466 w 1968"/>
                <a:gd name="T7" fmla="*/ 446 h 3582"/>
                <a:gd name="T8" fmla="*/ 1318 w 1968"/>
                <a:gd name="T9" fmla="*/ 465 h 3582"/>
                <a:gd name="T10" fmla="*/ 1262 w 1968"/>
                <a:gd name="T11" fmla="*/ 706 h 3582"/>
                <a:gd name="T12" fmla="*/ 1188 w 1968"/>
                <a:gd name="T13" fmla="*/ 650 h 3582"/>
                <a:gd name="T14" fmla="*/ 1133 w 1968"/>
                <a:gd name="T15" fmla="*/ 854 h 3582"/>
                <a:gd name="T16" fmla="*/ 1077 w 1968"/>
                <a:gd name="T17" fmla="*/ 836 h 3582"/>
                <a:gd name="T18" fmla="*/ 1039 w 1968"/>
                <a:gd name="T19" fmla="*/ 910 h 3582"/>
                <a:gd name="T20" fmla="*/ 743 w 1968"/>
                <a:gd name="T21" fmla="*/ 928 h 3582"/>
                <a:gd name="T22" fmla="*/ 502 w 1968"/>
                <a:gd name="T23" fmla="*/ 1077 h 3582"/>
                <a:gd name="T24" fmla="*/ 390 w 1968"/>
                <a:gd name="T25" fmla="*/ 1225 h 3582"/>
                <a:gd name="T26" fmla="*/ 297 w 1968"/>
                <a:gd name="T27" fmla="*/ 1652 h 3582"/>
                <a:gd name="T28" fmla="*/ 372 w 1968"/>
                <a:gd name="T29" fmla="*/ 2152 h 3582"/>
                <a:gd name="T30" fmla="*/ 56 w 1968"/>
                <a:gd name="T31" fmla="*/ 2486 h 3582"/>
                <a:gd name="T32" fmla="*/ 94 w 1968"/>
                <a:gd name="T33" fmla="*/ 3117 h 3582"/>
                <a:gd name="T34" fmla="*/ 186 w 1968"/>
                <a:gd name="T35" fmla="*/ 3284 h 3582"/>
                <a:gd name="T36" fmla="*/ 316 w 1968"/>
                <a:gd name="T37" fmla="*/ 3525 h 3582"/>
                <a:gd name="T38" fmla="*/ 594 w 1968"/>
                <a:gd name="T39" fmla="*/ 3525 h 3582"/>
                <a:gd name="T40" fmla="*/ 854 w 1968"/>
                <a:gd name="T41" fmla="*/ 3395 h 3582"/>
                <a:gd name="T42" fmla="*/ 1021 w 1968"/>
                <a:gd name="T43" fmla="*/ 2968 h 3582"/>
                <a:gd name="T44" fmla="*/ 1374 w 1968"/>
                <a:gd name="T45" fmla="*/ 2264 h 3582"/>
                <a:gd name="T46" fmla="*/ 1633 w 1968"/>
                <a:gd name="T47" fmla="*/ 1522 h 3582"/>
                <a:gd name="T48" fmla="*/ 1596 w 1968"/>
                <a:gd name="T49" fmla="*/ 1336 h 3582"/>
                <a:gd name="T50" fmla="*/ 1745 w 1968"/>
                <a:gd name="T51" fmla="*/ 1132 h 3582"/>
                <a:gd name="T52" fmla="*/ 1930 w 1968"/>
                <a:gd name="T53" fmla="*/ 1039 h 3582"/>
                <a:gd name="T54" fmla="*/ 1893 w 1968"/>
                <a:gd name="T55" fmla="*/ 761 h 3582"/>
                <a:gd name="T56" fmla="*/ 1819 w 1968"/>
                <a:gd name="T57" fmla="*/ 371 h 3582"/>
                <a:gd name="T58" fmla="*/ 1596 w 1968"/>
                <a:gd name="T59" fmla="*/ 75 h 3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968" h="3582">
                  <a:moveTo>
                    <a:pt x="1596" y="75"/>
                  </a:moveTo>
                  <a:lnTo>
                    <a:pt x="1596" y="75"/>
                  </a:lnTo>
                  <a:cubicBezTo>
                    <a:pt x="1596" y="75"/>
                    <a:pt x="1504" y="75"/>
                    <a:pt x="1504" y="186"/>
                  </a:cubicBezTo>
                  <a:cubicBezTo>
                    <a:pt x="1504" y="279"/>
                    <a:pt x="1522" y="390"/>
                    <a:pt x="1466" y="446"/>
                  </a:cubicBezTo>
                  <a:cubicBezTo>
                    <a:pt x="1410" y="483"/>
                    <a:pt x="1318" y="353"/>
                    <a:pt x="1318" y="465"/>
                  </a:cubicBezTo>
                  <a:cubicBezTo>
                    <a:pt x="1318" y="576"/>
                    <a:pt x="1299" y="706"/>
                    <a:pt x="1262" y="706"/>
                  </a:cubicBezTo>
                  <a:cubicBezTo>
                    <a:pt x="1225" y="706"/>
                    <a:pt x="1207" y="594"/>
                    <a:pt x="1188" y="650"/>
                  </a:cubicBezTo>
                  <a:cubicBezTo>
                    <a:pt x="1151" y="706"/>
                    <a:pt x="1133" y="854"/>
                    <a:pt x="1133" y="854"/>
                  </a:cubicBezTo>
                  <a:cubicBezTo>
                    <a:pt x="1077" y="836"/>
                    <a:pt x="1077" y="836"/>
                    <a:pt x="1077" y="836"/>
                  </a:cubicBezTo>
                  <a:cubicBezTo>
                    <a:pt x="1077" y="836"/>
                    <a:pt x="1095" y="891"/>
                    <a:pt x="1039" y="910"/>
                  </a:cubicBezTo>
                  <a:cubicBezTo>
                    <a:pt x="965" y="928"/>
                    <a:pt x="854" y="910"/>
                    <a:pt x="743" y="928"/>
                  </a:cubicBezTo>
                  <a:cubicBezTo>
                    <a:pt x="613" y="965"/>
                    <a:pt x="502" y="1077"/>
                    <a:pt x="502" y="1077"/>
                  </a:cubicBezTo>
                  <a:cubicBezTo>
                    <a:pt x="502" y="1077"/>
                    <a:pt x="409" y="1132"/>
                    <a:pt x="390" y="1225"/>
                  </a:cubicBezTo>
                  <a:cubicBezTo>
                    <a:pt x="372" y="1336"/>
                    <a:pt x="297" y="1466"/>
                    <a:pt x="297" y="1652"/>
                  </a:cubicBezTo>
                  <a:cubicBezTo>
                    <a:pt x="297" y="1837"/>
                    <a:pt x="446" y="2078"/>
                    <a:pt x="372" y="2152"/>
                  </a:cubicBezTo>
                  <a:cubicBezTo>
                    <a:pt x="279" y="2245"/>
                    <a:pt x="112" y="2301"/>
                    <a:pt x="56" y="2486"/>
                  </a:cubicBezTo>
                  <a:cubicBezTo>
                    <a:pt x="0" y="2691"/>
                    <a:pt x="38" y="3006"/>
                    <a:pt x="94" y="3117"/>
                  </a:cubicBezTo>
                  <a:cubicBezTo>
                    <a:pt x="149" y="3228"/>
                    <a:pt x="205" y="3228"/>
                    <a:pt x="186" y="3284"/>
                  </a:cubicBezTo>
                  <a:cubicBezTo>
                    <a:pt x="149" y="3340"/>
                    <a:pt x="168" y="3488"/>
                    <a:pt x="316" y="3525"/>
                  </a:cubicBezTo>
                  <a:cubicBezTo>
                    <a:pt x="465" y="3581"/>
                    <a:pt x="465" y="3525"/>
                    <a:pt x="594" y="3525"/>
                  </a:cubicBezTo>
                  <a:cubicBezTo>
                    <a:pt x="706" y="3525"/>
                    <a:pt x="780" y="3544"/>
                    <a:pt x="854" y="3395"/>
                  </a:cubicBezTo>
                  <a:cubicBezTo>
                    <a:pt x="928" y="3247"/>
                    <a:pt x="1003" y="3080"/>
                    <a:pt x="1021" y="2968"/>
                  </a:cubicBezTo>
                  <a:cubicBezTo>
                    <a:pt x="1039" y="2839"/>
                    <a:pt x="1299" y="2412"/>
                    <a:pt x="1374" y="2264"/>
                  </a:cubicBezTo>
                  <a:cubicBezTo>
                    <a:pt x="1448" y="2097"/>
                    <a:pt x="1633" y="1633"/>
                    <a:pt x="1633" y="1522"/>
                  </a:cubicBezTo>
                  <a:cubicBezTo>
                    <a:pt x="1633" y="1410"/>
                    <a:pt x="1596" y="1410"/>
                    <a:pt x="1596" y="1336"/>
                  </a:cubicBezTo>
                  <a:cubicBezTo>
                    <a:pt x="1615" y="1262"/>
                    <a:pt x="1689" y="1169"/>
                    <a:pt x="1745" y="1132"/>
                  </a:cubicBezTo>
                  <a:cubicBezTo>
                    <a:pt x="1819" y="1095"/>
                    <a:pt x="1875" y="1039"/>
                    <a:pt x="1930" y="1039"/>
                  </a:cubicBezTo>
                  <a:cubicBezTo>
                    <a:pt x="1967" y="1039"/>
                    <a:pt x="1893" y="854"/>
                    <a:pt x="1893" y="761"/>
                  </a:cubicBezTo>
                  <a:cubicBezTo>
                    <a:pt x="1893" y="668"/>
                    <a:pt x="1911" y="501"/>
                    <a:pt x="1819" y="371"/>
                  </a:cubicBezTo>
                  <a:cubicBezTo>
                    <a:pt x="1745" y="223"/>
                    <a:pt x="1745" y="0"/>
                    <a:pt x="1596" y="75"/>
                  </a:cubicBezTo>
                </a:path>
              </a:pathLst>
            </a:custGeom>
            <a:grpFill/>
            <a:ln w="9525" cap="flat">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79" name="Freeform 49"/>
            <p:cNvSpPr>
              <a:spLocks noChangeArrowheads="1"/>
            </p:cNvSpPr>
            <p:nvPr/>
          </p:nvSpPr>
          <p:spPr bwMode="auto">
            <a:xfrm>
              <a:off x="7392988" y="6143625"/>
              <a:ext cx="80962" cy="73025"/>
            </a:xfrm>
            <a:custGeom>
              <a:avLst/>
              <a:gdLst>
                <a:gd name="T0" fmla="*/ 37 w 223"/>
                <a:gd name="T1" fmla="*/ 55 h 205"/>
                <a:gd name="T2" fmla="*/ 37 w 223"/>
                <a:gd name="T3" fmla="*/ 55 h 205"/>
                <a:gd name="T4" fmla="*/ 74 w 223"/>
                <a:gd name="T5" fmla="*/ 185 h 205"/>
                <a:gd name="T6" fmla="*/ 148 w 223"/>
                <a:gd name="T7" fmla="*/ 55 h 205"/>
                <a:gd name="T8" fmla="*/ 37 w 223"/>
                <a:gd name="T9" fmla="*/ 55 h 205"/>
              </a:gdLst>
              <a:ahLst/>
              <a:cxnLst>
                <a:cxn ang="0">
                  <a:pos x="T0" y="T1"/>
                </a:cxn>
                <a:cxn ang="0">
                  <a:pos x="T2" y="T3"/>
                </a:cxn>
                <a:cxn ang="0">
                  <a:pos x="T4" y="T5"/>
                </a:cxn>
                <a:cxn ang="0">
                  <a:pos x="T6" y="T7"/>
                </a:cxn>
                <a:cxn ang="0">
                  <a:pos x="T8" y="T9"/>
                </a:cxn>
              </a:cxnLst>
              <a:rect l="0" t="0" r="r" b="b"/>
              <a:pathLst>
                <a:path w="223" h="205">
                  <a:moveTo>
                    <a:pt x="37" y="55"/>
                  </a:moveTo>
                  <a:lnTo>
                    <a:pt x="37" y="55"/>
                  </a:lnTo>
                  <a:cubicBezTo>
                    <a:pt x="37" y="55"/>
                    <a:pt x="0" y="204"/>
                    <a:pt x="74" y="185"/>
                  </a:cubicBezTo>
                  <a:cubicBezTo>
                    <a:pt x="130" y="167"/>
                    <a:pt x="222" y="93"/>
                    <a:pt x="148" y="55"/>
                  </a:cubicBezTo>
                  <a:cubicBezTo>
                    <a:pt x="74" y="18"/>
                    <a:pt x="37" y="0"/>
                    <a:pt x="37" y="55"/>
                  </a:cubicBezTo>
                </a:path>
              </a:pathLst>
            </a:custGeom>
            <a:grpFill/>
            <a:ln w="9525" cap="flat">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80" name="Freeform 50"/>
            <p:cNvSpPr>
              <a:spLocks noChangeArrowheads="1"/>
            </p:cNvSpPr>
            <p:nvPr/>
          </p:nvSpPr>
          <p:spPr bwMode="auto">
            <a:xfrm>
              <a:off x="7567613" y="6083300"/>
              <a:ext cx="80962" cy="66675"/>
            </a:xfrm>
            <a:custGeom>
              <a:avLst/>
              <a:gdLst>
                <a:gd name="T0" fmla="*/ 93 w 223"/>
                <a:gd name="T1" fmla="*/ 37 h 186"/>
                <a:gd name="T2" fmla="*/ 93 w 223"/>
                <a:gd name="T3" fmla="*/ 37 h 186"/>
                <a:gd name="T4" fmla="*/ 19 w 223"/>
                <a:gd name="T5" fmla="*/ 55 h 186"/>
                <a:gd name="T6" fmla="*/ 93 w 223"/>
                <a:gd name="T7" fmla="*/ 148 h 186"/>
                <a:gd name="T8" fmla="*/ 204 w 223"/>
                <a:gd name="T9" fmla="*/ 55 h 186"/>
                <a:gd name="T10" fmla="*/ 93 w 223"/>
                <a:gd name="T11" fmla="*/ 37 h 186"/>
              </a:gdLst>
              <a:ahLst/>
              <a:cxnLst>
                <a:cxn ang="0">
                  <a:pos x="T0" y="T1"/>
                </a:cxn>
                <a:cxn ang="0">
                  <a:pos x="T2" y="T3"/>
                </a:cxn>
                <a:cxn ang="0">
                  <a:pos x="T4" y="T5"/>
                </a:cxn>
                <a:cxn ang="0">
                  <a:pos x="T6" y="T7"/>
                </a:cxn>
                <a:cxn ang="0">
                  <a:pos x="T8" y="T9"/>
                </a:cxn>
                <a:cxn ang="0">
                  <a:pos x="T10" y="T11"/>
                </a:cxn>
              </a:cxnLst>
              <a:rect l="0" t="0" r="r" b="b"/>
              <a:pathLst>
                <a:path w="223" h="186">
                  <a:moveTo>
                    <a:pt x="93" y="37"/>
                  </a:moveTo>
                  <a:lnTo>
                    <a:pt x="93" y="37"/>
                  </a:lnTo>
                  <a:cubicBezTo>
                    <a:pt x="93" y="37"/>
                    <a:pt x="37" y="0"/>
                    <a:pt x="19" y="55"/>
                  </a:cubicBezTo>
                  <a:cubicBezTo>
                    <a:pt x="0" y="111"/>
                    <a:pt x="37" y="185"/>
                    <a:pt x="93" y="148"/>
                  </a:cubicBezTo>
                  <a:cubicBezTo>
                    <a:pt x="148" y="111"/>
                    <a:pt x="186" y="111"/>
                    <a:pt x="204" y="55"/>
                  </a:cubicBezTo>
                  <a:cubicBezTo>
                    <a:pt x="222" y="0"/>
                    <a:pt x="186" y="0"/>
                    <a:pt x="93" y="37"/>
                  </a:cubicBezTo>
                </a:path>
              </a:pathLst>
            </a:custGeom>
            <a:grpFill/>
            <a:ln w="9525" cap="flat">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81" name="Freeform 51"/>
            <p:cNvSpPr>
              <a:spLocks noChangeArrowheads="1"/>
            </p:cNvSpPr>
            <p:nvPr/>
          </p:nvSpPr>
          <p:spPr bwMode="auto">
            <a:xfrm>
              <a:off x="7586663" y="4579938"/>
              <a:ext cx="80962" cy="87312"/>
            </a:xfrm>
            <a:custGeom>
              <a:avLst/>
              <a:gdLst>
                <a:gd name="T0" fmla="*/ 37 w 223"/>
                <a:gd name="T1" fmla="*/ 37 h 242"/>
                <a:gd name="T2" fmla="*/ 37 w 223"/>
                <a:gd name="T3" fmla="*/ 37 h 242"/>
                <a:gd name="T4" fmla="*/ 18 w 223"/>
                <a:gd name="T5" fmla="*/ 148 h 242"/>
                <a:gd name="T6" fmla="*/ 92 w 223"/>
                <a:gd name="T7" fmla="*/ 241 h 242"/>
                <a:gd name="T8" fmla="*/ 185 w 223"/>
                <a:gd name="T9" fmla="*/ 148 h 242"/>
                <a:gd name="T10" fmla="*/ 37 w 223"/>
                <a:gd name="T11" fmla="*/ 37 h 242"/>
              </a:gdLst>
              <a:ahLst/>
              <a:cxnLst>
                <a:cxn ang="0">
                  <a:pos x="T0" y="T1"/>
                </a:cxn>
                <a:cxn ang="0">
                  <a:pos x="T2" y="T3"/>
                </a:cxn>
                <a:cxn ang="0">
                  <a:pos x="T4" y="T5"/>
                </a:cxn>
                <a:cxn ang="0">
                  <a:pos x="T6" y="T7"/>
                </a:cxn>
                <a:cxn ang="0">
                  <a:pos x="T8" y="T9"/>
                </a:cxn>
                <a:cxn ang="0">
                  <a:pos x="T10" y="T11"/>
                </a:cxn>
              </a:cxnLst>
              <a:rect l="0" t="0" r="r" b="b"/>
              <a:pathLst>
                <a:path w="223" h="242">
                  <a:moveTo>
                    <a:pt x="37" y="37"/>
                  </a:moveTo>
                  <a:lnTo>
                    <a:pt x="37" y="37"/>
                  </a:lnTo>
                  <a:cubicBezTo>
                    <a:pt x="0" y="56"/>
                    <a:pt x="18" y="148"/>
                    <a:pt x="18" y="148"/>
                  </a:cubicBezTo>
                  <a:cubicBezTo>
                    <a:pt x="18" y="148"/>
                    <a:pt x="0" y="241"/>
                    <a:pt x="92" y="241"/>
                  </a:cubicBezTo>
                  <a:cubicBezTo>
                    <a:pt x="166" y="241"/>
                    <a:pt x="222" y="186"/>
                    <a:pt x="185" y="148"/>
                  </a:cubicBezTo>
                  <a:cubicBezTo>
                    <a:pt x="148" y="112"/>
                    <a:pt x="92" y="0"/>
                    <a:pt x="37" y="37"/>
                  </a:cubicBezTo>
                </a:path>
              </a:pathLst>
            </a:custGeom>
            <a:grpFill/>
            <a:ln w="9525" cap="flat">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82" name="Freeform 52"/>
            <p:cNvSpPr>
              <a:spLocks noChangeArrowheads="1"/>
            </p:cNvSpPr>
            <p:nvPr/>
          </p:nvSpPr>
          <p:spPr bwMode="auto">
            <a:xfrm>
              <a:off x="949325" y="2905125"/>
              <a:ext cx="53975" cy="93663"/>
            </a:xfrm>
            <a:custGeom>
              <a:avLst/>
              <a:gdLst>
                <a:gd name="T0" fmla="*/ 36 w 149"/>
                <a:gd name="T1" fmla="*/ 19 h 261"/>
                <a:gd name="T2" fmla="*/ 36 w 149"/>
                <a:gd name="T3" fmla="*/ 19 h 261"/>
                <a:gd name="T4" fmla="*/ 0 w 149"/>
                <a:gd name="T5" fmla="*/ 148 h 261"/>
                <a:gd name="T6" fmla="*/ 111 w 149"/>
                <a:gd name="T7" fmla="*/ 204 h 261"/>
                <a:gd name="T8" fmla="*/ 74 w 149"/>
                <a:gd name="T9" fmla="*/ 93 h 261"/>
                <a:gd name="T10" fmla="*/ 36 w 149"/>
                <a:gd name="T11" fmla="*/ 19 h 261"/>
              </a:gdLst>
              <a:ahLst/>
              <a:cxnLst>
                <a:cxn ang="0">
                  <a:pos x="T0" y="T1"/>
                </a:cxn>
                <a:cxn ang="0">
                  <a:pos x="T2" y="T3"/>
                </a:cxn>
                <a:cxn ang="0">
                  <a:pos x="T4" y="T5"/>
                </a:cxn>
                <a:cxn ang="0">
                  <a:pos x="T6" y="T7"/>
                </a:cxn>
                <a:cxn ang="0">
                  <a:pos x="T8" y="T9"/>
                </a:cxn>
                <a:cxn ang="0">
                  <a:pos x="T10" y="T11"/>
                </a:cxn>
              </a:cxnLst>
              <a:rect l="0" t="0" r="r" b="b"/>
              <a:pathLst>
                <a:path w="149" h="261">
                  <a:moveTo>
                    <a:pt x="36" y="19"/>
                  </a:moveTo>
                  <a:lnTo>
                    <a:pt x="36" y="19"/>
                  </a:lnTo>
                  <a:cubicBezTo>
                    <a:pt x="36" y="19"/>
                    <a:pt x="0" y="111"/>
                    <a:pt x="0" y="148"/>
                  </a:cubicBezTo>
                  <a:cubicBezTo>
                    <a:pt x="0" y="185"/>
                    <a:pt x="74" y="260"/>
                    <a:pt x="111" y="204"/>
                  </a:cubicBezTo>
                  <a:cubicBezTo>
                    <a:pt x="148" y="130"/>
                    <a:pt x="74" y="93"/>
                    <a:pt x="74" y="93"/>
                  </a:cubicBezTo>
                  <a:cubicBezTo>
                    <a:pt x="74" y="93"/>
                    <a:pt x="74" y="0"/>
                    <a:pt x="36" y="19"/>
                  </a:cubicBezTo>
                </a:path>
              </a:pathLst>
            </a:custGeom>
            <a:grpFill/>
            <a:ln w="9525" cap="flat">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83" name="Freeform 53"/>
            <p:cNvSpPr>
              <a:spLocks noChangeArrowheads="1"/>
            </p:cNvSpPr>
            <p:nvPr/>
          </p:nvSpPr>
          <p:spPr bwMode="auto">
            <a:xfrm>
              <a:off x="1430338" y="1589088"/>
              <a:ext cx="87312" cy="41275"/>
            </a:xfrm>
            <a:custGeom>
              <a:avLst/>
              <a:gdLst>
                <a:gd name="T0" fmla="*/ 93 w 242"/>
                <a:gd name="T1" fmla="*/ 0 h 113"/>
                <a:gd name="T2" fmla="*/ 93 w 242"/>
                <a:gd name="T3" fmla="*/ 0 h 113"/>
                <a:gd name="T4" fmla="*/ 19 w 242"/>
                <a:gd name="T5" fmla="*/ 56 h 113"/>
                <a:gd name="T6" fmla="*/ 130 w 242"/>
                <a:gd name="T7" fmla="*/ 112 h 113"/>
                <a:gd name="T8" fmla="*/ 93 w 242"/>
                <a:gd name="T9" fmla="*/ 0 h 113"/>
              </a:gdLst>
              <a:ahLst/>
              <a:cxnLst>
                <a:cxn ang="0">
                  <a:pos x="T0" y="T1"/>
                </a:cxn>
                <a:cxn ang="0">
                  <a:pos x="T2" y="T3"/>
                </a:cxn>
                <a:cxn ang="0">
                  <a:pos x="T4" y="T5"/>
                </a:cxn>
                <a:cxn ang="0">
                  <a:pos x="T6" y="T7"/>
                </a:cxn>
                <a:cxn ang="0">
                  <a:pos x="T8" y="T9"/>
                </a:cxn>
              </a:cxnLst>
              <a:rect l="0" t="0" r="r" b="b"/>
              <a:pathLst>
                <a:path w="242" h="113">
                  <a:moveTo>
                    <a:pt x="93" y="0"/>
                  </a:moveTo>
                  <a:lnTo>
                    <a:pt x="93" y="0"/>
                  </a:lnTo>
                  <a:cubicBezTo>
                    <a:pt x="93" y="0"/>
                    <a:pt x="0" y="19"/>
                    <a:pt x="19" y="56"/>
                  </a:cubicBezTo>
                  <a:cubicBezTo>
                    <a:pt x="55" y="93"/>
                    <a:pt x="130" y="112"/>
                    <a:pt x="130" y="112"/>
                  </a:cubicBezTo>
                  <a:cubicBezTo>
                    <a:pt x="130" y="112"/>
                    <a:pt x="241" y="19"/>
                    <a:pt x="93" y="0"/>
                  </a:cubicBezTo>
                </a:path>
              </a:pathLst>
            </a:custGeom>
            <a:grpFill/>
            <a:ln w="9525" cap="flat">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84" name="Freeform 54"/>
            <p:cNvSpPr>
              <a:spLocks noChangeArrowheads="1"/>
            </p:cNvSpPr>
            <p:nvPr/>
          </p:nvSpPr>
          <p:spPr bwMode="auto">
            <a:xfrm>
              <a:off x="1357313" y="1555750"/>
              <a:ext cx="47625" cy="20638"/>
            </a:xfrm>
            <a:custGeom>
              <a:avLst/>
              <a:gdLst>
                <a:gd name="T0" fmla="*/ 0 w 131"/>
                <a:gd name="T1" fmla="*/ 0 h 56"/>
                <a:gd name="T2" fmla="*/ 0 w 131"/>
                <a:gd name="T3" fmla="*/ 0 h 56"/>
                <a:gd name="T4" fmla="*/ 18 w 131"/>
                <a:gd name="T5" fmla="*/ 55 h 56"/>
                <a:gd name="T6" fmla="*/ 0 w 131"/>
                <a:gd name="T7" fmla="*/ 0 h 56"/>
              </a:gdLst>
              <a:ahLst/>
              <a:cxnLst>
                <a:cxn ang="0">
                  <a:pos x="T0" y="T1"/>
                </a:cxn>
                <a:cxn ang="0">
                  <a:pos x="T2" y="T3"/>
                </a:cxn>
                <a:cxn ang="0">
                  <a:pos x="T4" y="T5"/>
                </a:cxn>
                <a:cxn ang="0">
                  <a:pos x="T6" y="T7"/>
                </a:cxn>
              </a:cxnLst>
              <a:rect l="0" t="0" r="r" b="b"/>
              <a:pathLst>
                <a:path w="131" h="56">
                  <a:moveTo>
                    <a:pt x="0" y="0"/>
                  </a:moveTo>
                  <a:lnTo>
                    <a:pt x="0" y="0"/>
                  </a:lnTo>
                  <a:cubicBezTo>
                    <a:pt x="18" y="55"/>
                    <a:pt x="18" y="55"/>
                    <a:pt x="18" y="55"/>
                  </a:cubicBezTo>
                  <a:cubicBezTo>
                    <a:pt x="18" y="55"/>
                    <a:pt x="130" y="0"/>
                    <a:pt x="0" y="0"/>
                  </a:cubicBezTo>
                </a:path>
              </a:pathLst>
            </a:custGeom>
            <a:grpFill/>
            <a:ln w="6480" cap="flat">
              <a:solidFill>
                <a:schemeClr val="bg2"/>
              </a:solidFill>
              <a:round/>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85" name="Freeform 55"/>
            <p:cNvSpPr>
              <a:spLocks noChangeArrowheads="1"/>
            </p:cNvSpPr>
            <p:nvPr/>
          </p:nvSpPr>
          <p:spPr bwMode="auto">
            <a:xfrm>
              <a:off x="1663700" y="1582738"/>
              <a:ext cx="53975" cy="66675"/>
            </a:xfrm>
            <a:custGeom>
              <a:avLst/>
              <a:gdLst>
                <a:gd name="T0" fmla="*/ 56 w 149"/>
                <a:gd name="T1" fmla="*/ 0 h 186"/>
                <a:gd name="T2" fmla="*/ 56 w 149"/>
                <a:gd name="T3" fmla="*/ 0 h 186"/>
                <a:gd name="T4" fmla="*/ 0 w 149"/>
                <a:gd name="T5" fmla="*/ 74 h 186"/>
                <a:gd name="T6" fmla="*/ 74 w 149"/>
                <a:gd name="T7" fmla="*/ 111 h 186"/>
                <a:gd name="T8" fmla="*/ 56 w 149"/>
                <a:gd name="T9" fmla="*/ 0 h 186"/>
              </a:gdLst>
              <a:ahLst/>
              <a:cxnLst>
                <a:cxn ang="0">
                  <a:pos x="T0" y="T1"/>
                </a:cxn>
                <a:cxn ang="0">
                  <a:pos x="T2" y="T3"/>
                </a:cxn>
                <a:cxn ang="0">
                  <a:pos x="T4" y="T5"/>
                </a:cxn>
                <a:cxn ang="0">
                  <a:pos x="T6" y="T7"/>
                </a:cxn>
                <a:cxn ang="0">
                  <a:pos x="T8" y="T9"/>
                </a:cxn>
              </a:cxnLst>
              <a:rect l="0" t="0" r="r" b="b"/>
              <a:pathLst>
                <a:path w="149" h="186">
                  <a:moveTo>
                    <a:pt x="56" y="0"/>
                  </a:moveTo>
                  <a:lnTo>
                    <a:pt x="56" y="0"/>
                  </a:lnTo>
                  <a:cubicBezTo>
                    <a:pt x="0" y="74"/>
                    <a:pt x="0" y="74"/>
                    <a:pt x="0" y="74"/>
                  </a:cubicBezTo>
                  <a:cubicBezTo>
                    <a:pt x="0" y="74"/>
                    <a:pt x="37" y="185"/>
                    <a:pt x="74" y="111"/>
                  </a:cubicBezTo>
                  <a:cubicBezTo>
                    <a:pt x="93" y="37"/>
                    <a:pt x="148" y="0"/>
                    <a:pt x="56" y="0"/>
                  </a:cubicBezTo>
                </a:path>
              </a:pathLst>
            </a:custGeom>
            <a:grpFill/>
            <a:ln w="9525" cap="flat">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86" name="Freeform 56"/>
            <p:cNvSpPr>
              <a:spLocks noChangeArrowheads="1"/>
            </p:cNvSpPr>
            <p:nvPr/>
          </p:nvSpPr>
          <p:spPr bwMode="auto">
            <a:xfrm>
              <a:off x="1717675" y="1509713"/>
              <a:ext cx="41275" cy="47625"/>
            </a:xfrm>
            <a:custGeom>
              <a:avLst/>
              <a:gdLst>
                <a:gd name="T0" fmla="*/ 0 w 113"/>
                <a:gd name="T1" fmla="*/ 0 h 131"/>
                <a:gd name="T2" fmla="*/ 0 w 113"/>
                <a:gd name="T3" fmla="*/ 0 h 131"/>
                <a:gd name="T4" fmla="*/ 19 w 113"/>
                <a:gd name="T5" fmla="*/ 130 h 131"/>
                <a:gd name="T6" fmla="*/ 0 w 113"/>
                <a:gd name="T7" fmla="*/ 0 h 131"/>
              </a:gdLst>
              <a:ahLst/>
              <a:cxnLst>
                <a:cxn ang="0">
                  <a:pos x="T0" y="T1"/>
                </a:cxn>
                <a:cxn ang="0">
                  <a:pos x="T2" y="T3"/>
                </a:cxn>
                <a:cxn ang="0">
                  <a:pos x="T4" y="T5"/>
                </a:cxn>
                <a:cxn ang="0">
                  <a:pos x="T6" y="T7"/>
                </a:cxn>
              </a:cxnLst>
              <a:rect l="0" t="0" r="r" b="b"/>
              <a:pathLst>
                <a:path w="113" h="131">
                  <a:moveTo>
                    <a:pt x="0" y="0"/>
                  </a:moveTo>
                  <a:lnTo>
                    <a:pt x="0" y="0"/>
                  </a:lnTo>
                  <a:cubicBezTo>
                    <a:pt x="19" y="130"/>
                    <a:pt x="19" y="130"/>
                    <a:pt x="19" y="130"/>
                  </a:cubicBezTo>
                  <a:cubicBezTo>
                    <a:pt x="19" y="130"/>
                    <a:pt x="112" y="0"/>
                    <a:pt x="0" y="0"/>
                  </a:cubicBezTo>
                </a:path>
              </a:pathLst>
            </a:custGeom>
            <a:grpFill/>
            <a:ln w="9525" cap="flat">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87" name="Freeform 57"/>
            <p:cNvSpPr>
              <a:spLocks noChangeArrowheads="1"/>
            </p:cNvSpPr>
            <p:nvPr/>
          </p:nvSpPr>
          <p:spPr bwMode="auto">
            <a:xfrm>
              <a:off x="1490663" y="1101725"/>
              <a:ext cx="39687" cy="66675"/>
            </a:xfrm>
            <a:custGeom>
              <a:avLst/>
              <a:gdLst>
                <a:gd name="T0" fmla="*/ 18 w 112"/>
                <a:gd name="T1" fmla="*/ 0 h 186"/>
                <a:gd name="T2" fmla="*/ 18 w 112"/>
                <a:gd name="T3" fmla="*/ 0 h 186"/>
                <a:gd name="T4" fmla="*/ 0 w 112"/>
                <a:gd name="T5" fmla="*/ 74 h 186"/>
                <a:gd name="T6" fmla="*/ 111 w 112"/>
                <a:gd name="T7" fmla="*/ 130 h 186"/>
                <a:gd name="T8" fmla="*/ 18 w 112"/>
                <a:gd name="T9" fmla="*/ 0 h 186"/>
              </a:gdLst>
              <a:ahLst/>
              <a:cxnLst>
                <a:cxn ang="0">
                  <a:pos x="T0" y="T1"/>
                </a:cxn>
                <a:cxn ang="0">
                  <a:pos x="T2" y="T3"/>
                </a:cxn>
                <a:cxn ang="0">
                  <a:pos x="T4" y="T5"/>
                </a:cxn>
                <a:cxn ang="0">
                  <a:pos x="T6" y="T7"/>
                </a:cxn>
                <a:cxn ang="0">
                  <a:pos x="T8" y="T9"/>
                </a:cxn>
              </a:cxnLst>
              <a:rect l="0" t="0" r="r" b="b"/>
              <a:pathLst>
                <a:path w="112" h="186">
                  <a:moveTo>
                    <a:pt x="18" y="0"/>
                  </a:moveTo>
                  <a:lnTo>
                    <a:pt x="18" y="0"/>
                  </a:lnTo>
                  <a:cubicBezTo>
                    <a:pt x="0" y="74"/>
                    <a:pt x="0" y="74"/>
                    <a:pt x="0" y="74"/>
                  </a:cubicBezTo>
                  <a:cubicBezTo>
                    <a:pt x="0" y="74"/>
                    <a:pt x="111" y="185"/>
                    <a:pt x="111" y="130"/>
                  </a:cubicBezTo>
                  <a:cubicBezTo>
                    <a:pt x="111" y="74"/>
                    <a:pt x="74" y="19"/>
                    <a:pt x="18" y="0"/>
                  </a:cubicBezTo>
                </a:path>
              </a:pathLst>
            </a:custGeom>
            <a:grpFill/>
            <a:ln w="9525" cap="flat">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88" name="Freeform 65"/>
            <p:cNvSpPr>
              <a:spLocks noChangeArrowheads="1"/>
            </p:cNvSpPr>
            <p:nvPr/>
          </p:nvSpPr>
          <p:spPr bwMode="auto">
            <a:xfrm>
              <a:off x="1417638" y="2938463"/>
              <a:ext cx="260350" cy="80962"/>
            </a:xfrm>
            <a:custGeom>
              <a:avLst/>
              <a:gdLst>
                <a:gd name="T0" fmla="*/ 74 w 724"/>
                <a:gd name="T1" fmla="*/ 37 h 223"/>
                <a:gd name="T2" fmla="*/ 74 w 724"/>
                <a:gd name="T3" fmla="*/ 37 h 223"/>
                <a:gd name="T4" fmla="*/ 241 w 724"/>
                <a:gd name="T5" fmla="*/ 37 h 223"/>
                <a:gd name="T6" fmla="*/ 501 w 724"/>
                <a:gd name="T7" fmla="*/ 37 h 223"/>
                <a:gd name="T8" fmla="*/ 686 w 724"/>
                <a:gd name="T9" fmla="*/ 92 h 223"/>
                <a:gd name="T10" fmla="*/ 575 w 724"/>
                <a:gd name="T11" fmla="*/ 203 h 223"/>
                <a:gd name="T12" fmla="*/ 482 w 724"/>
                <a:gd name="T13" fmla="*/ 167 h 223"/>
                <a:gd name="T14" fmla="*/ 278 w 724"/>
                <a:gd name="T15" fmla="*/ 167 h 223"/>
                <a:gd name="T16" fmla="*/ 92 w 724"/>
                <a:gd name="T17" fmla="*/ 203 h 223"/>
                <a:gd name="T18" fmla="*/ 0 w 724"/>
                <a:gd name="T19" fmla="*/ 222 h 223"/>
                <a:gd name="T20" fmla="*/ 74 w 724"/>
                <a:gd name="T21" fmla="*/ 111 h 223"/>
                <a:gd name="T22" fmla="*/ 74 w 724"/>
                <a:gd name="T23" fmla="*/ 37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24" h="223">
                  <a:moveTo>
                    <a:pt x="74" y="37"/>
                  </a:moveTo>
                  <a:lnTo>
                    <a:pt x="74" y="37"/>
                  </a:lnTo>
                  <a:cubicBezTo>
                    <a:pt x="74" y="37"/>
                    <a:pt x="111" y="0"/>
                    <a:pt x="241" y="37"/>
                  </a:cubicBezTo>
                  <a:cubicBezTo>
                    <a:pt x="371" y="55"/>
                    <a:pt x="389" y="37"/>
                    <a:pt x="501" y="37"/>
                  </a:cubicBezTo>
                  <a:cubicBezTo>
                    <a:pt x="593" y="55"/>
                    <a:pt x="723" y="18"/>
                    <a:pt x="686" y="92"/>
                  </a:cubicBezTo>
                  <a:cubicBezTo>
                    <a:pt x="649" y="167"/>
                    <a:pt x="668" y="185"/>
                    <a:pt x="575" y="203"/>
                  </a:cubicBezTo>
                  <a:cubicBezTo>
                    <a:pt x="482" y="222"/>
                    <a:pt x="519" y="167"/>
                    <a:pt x="482" y="167"/>
                  </a:cubicBezTo>
                  <a:cubicBezTo>
                    <a:pt x="427" y="167"/>
                    <a:pt x="334" y="129"/>
                    <a:pt x="278" y="167"/>
                  </a:cubicBezTo>
                  <a:cubicBezTo>
                    <a:pt x="204" y="203"/>
                    <a:pt x="148" y="203"/>
                    <a:pt x="92" y="203"/>
                  </a:cubicBezTo>
                  <a:cubicBezTo>
                    <a:pt x="56" y="203"/>
                    <a:pt x="0" y="222"/>
                    <a:pt x="0" y="222"/>
                  </a:cubicBezTo>
                  <a:cubicBezTo>
                    <a:pt x="0" y="222"/>
                    <a:pt x="74" y="129"/>
                    <a:pt x="74" y="111"/>
                  </a:cubicBezTo>
                  <a:cubicBezTo>
                    <a:pt x="74" y="74"/>
                    <a:pt x="148" y="55"/>
                    <a:pt x="74" y="37"/>
                  </a:cubicBezTo>
                </a:path>
              </a:pathLst>
            </a:custGeom>
            <a:grpFill/>
            <a:ln w="6480" cap="flat">
              <a:solidFill>
                <a:schemeClr val="bg2"/>
              </a:solidFill>
              <a:round/>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89" name="Freeform 66"/>
            <p:cNvSpPr>
              <a:spLocks noChangeArrowheads="1"/>
            </p:cNvSpPr>
            <p:nvPr/>
          </p:nvSpPr>
          <p:spPr bwMode="auto">
            <a:xfrm>
              <a:off x="3440113" y="4127500"/>
              <a:ext cx="33337" cy="53975"/>
            </a:xfrm>
            <a:custGeom>
              <a:avLst/>
              <a:gdLst>
                <a:gd name="T0" fmla="*/ 37 w 93"/>
                <a:gd name="T1" fmla="*/ 37 h 148"/>
                <a:gd name="T2" fmla="*/ 37 w 93"/>
                <a:gd name="T3" fmla="*/ 37 h 148"/>
                <a:gd name="T4" fmla="*/ 0 w 93"/>
                <a:gd name="T5" fmla="*/ 129 h 148"/>
                <a:gd name="T6" fmla="*/ 92 w 93"/>
                <a:gd name="T7" fmla="*/ 110 h 148"/>
                <a:gd name="T8" fmla="*/ 37 w 93"/>
                <a:gd name="T9" fmla="*/ 37 h 148"/>
              </a:gdLst>
              <a:ahLst/>
              <a:cxnLst>
                <a:cxn ang="0">
                  <a:pos x="T0" y="T1"/>
                </a:cxn>
                <a:cxn ang="0">
                  <a:pos x="T2" y="T3"/>
                </a:cxn>
                <a:cxn ang="0">
                  <a:pos x="T4" y="T5"/>
                </a:cxn>
                <a:cxn ang="0">
                  <a:pos x="T6" y="T7"/>
                </a:cxn>
                <a:cxn ang="0">
                  <a:pos x="T8" y="T9"/>
                </a:cxn>
              </a:cxnLst>
              <a:rect l="0" t="0" r="r" b="b"/>
              <a:pathLst>
                <a:path w="93" h="148">
                  <a:moveTo>
                    <a:pt x="37" y="37"/>
                  </a:moveTo>
                  <a:lnTo>
                    <a:pt x="37" y="37"/>
                  </a:lnTo>
                  <a:cubicBezTo>
                    <a:pt x="37" y="37"/>
                    <a:pt x="0" y="91"/>
                    <a:pt x="0" y="129"/>
                  </a:cubicBezTo>
                  <a:cubicBezTo>
                    <a:pt x="18" y="147"/>
                    <a:pt x="92" y="147"/>
                    <a:pt x="92" y="110"/>
                  </a:cubicBezTo>
                  <a:cubicBezTo>
                    <a:pt x="92" y="91"/>
                    <a:pt x="92" y="0"/>
                    <a:pt x="37" y="37"/>
                  </a:cubicBezTo>
                </a:path>
              </a:pathLst>
            </a:custGeom>
            <a:grpFill/>
            <a:ln w="9525" cap="flat">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90" name="Freeform 67"/>
            <p:cNvSpPr>
              <a:spLocks noChangeArrowheads="1"/>
            </p:cNvSpPr>
            <p:nvPr/>
          </p:nvSpPr>
          <p:spPr bwMode="auto">
            <a:xfrm>
              <a:off x="3506788" y="4025900"/>
              <a:ext cx="41275" cy="41275"/>
            </a:xfrm>
            <a:custGeom>
              <a:avLst/>
              <a:gdLst>
                <a:gd name="T0" fmla="*/ 19 w 113"/>
                <a:gd name="T1" fmla="*/ 56 h 113"/>
                <a:gd name="T2" fmla="*/ 19 w 113"/>
                <a:gd name="T3" fmla="*/ 56 h 113"/>
                <a:gd name="T4" fmla="*/ 19 w 113"/>
                <a:gd name="T5" fmla="*/ 112 h 113"/>
                <a:gd name="T6" fmla="*/ 93 w 113"/>
                <a:gd name="T7" fmla="*/ 74 h 113"/>
                <a:gd name="T8" fmla="*/ 19 w 113"/>
                <a:gd name="T9" fmla="*/ 56 h 113"/>
              </a:gdLst>
              <a:ahLst/>
              <a:cxnLst>
                <a:cxn ang="0">
                  <a:pos x="T0" y="T1"/>
                </a:cxn>
                <a:cxn ang="0">
                  <a:pos x="T2" y="T3"/>
                </a:cxn>
                <a:cxn ang="0">
                  <a:pos x="T4" y="T5"/>
                </a:cxn>
                <a:cxn ang="0">
                  <a:pos x="T6" y="T7"/>
                </a:cxn>
                <a:cxn ang="0">
                  <a:pos x="T8" y="T9"/>
                </a:cxn>
              </a:cxnLst>
              <a:rect l="0" t="0" r="r" b="b"/>
              <a:pathLst>
                <a:path w="113" h="113">
                  <a:moveTo>
                    <a:pt x="19" y="56"/>
                  </a:moveTo>
                  <a:lnTo>
                    <a:pt x="19" y="56"/>
                  </a:lnTo>
                  <a:cubicBezTo>
                    <a:pt x="19" y="56"/>
                    <a:pt x="0" y="112"/>
                    <a:pt x="19" y="112"/>
                  </a:cubicBezTo>
                  <a:cubicBezTo>
                    <a:pt x="37" y="112"/>
                    <a:pt x="93" y="74"/>
                    <a:pt x="93" y="74"/>
                  </a:cubicBezTo>
                  <a:cubicBezTo>
                    <a:pt x="93" y="74"/>
                    <a:pt x="112" y="0"/>
                    <a:pt x="19" y="56"/>
                  </a:cubicBezTo>
                </a:path>
              </a:pathLst>
            </a:custGeom>
            <a:grpFill/>
            <a:ln w="9525" cap="flat">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91" name="Freeform 68"/>
            <p:cNvSpPr>
              <a:spLocks noChangeArrowheads="1"/>
            </p:cNvSpPr>
            <p:nvPr/>
          </p:nvSpPr>
          <p:spPr bwMode="auto">
            <a:xfrm>
              <a:off x="3627438" y="3825875"/>
              <a:ext cx="66675" cy="73025"/>
            </a:xfrm>
            <a:custGeom>
              <a:avLst/>
              <a:gdLst>
                <a:gd name="T0" fmla="*/ 37 w 186"/>
                <a:gd name="T1" fmla="*/ 92 h 205"/>
                <a:gd name="T2" fmla="*/ 37 w 186"/>
                <a:gd name="T3" fmla="*/ 92 h 205"/>
                <a:gd name="T4" fmla="*/ 19 w 186"/>
                <a:gd name="T5" fmla="*/ 130 h 205"/>
                <a:gd name="T6" fmla="*/ 37 w 186"/>
                <a:gd name="T7" fmla="*/ 204 h 205"/>
                <a:gd name="T8" fmla="*/ 130 w 186"/>
                <a:gd name="T9" fmla="*/ 167 h 205"/>
                <a:gd name="T10" fmla="*/ 149 w 186"/>
                <a:gd name="T11" fmla="*/ 56 h 205"/>
                <a:gd name="T12" fmla="*/ 37 w 186"/>
                <a:gd name="T13" fmla="*/ 92 h 205"/>
              </a:gdLst>
              <a:ahLst/>
              <a:cxnLst>
                <a:cxn ang="0">
                  <a:pos x="T0" y="T1"/>
                </a:cxn>
                <a:cxn ang="0">
                  <a:pos x="T2" y="T3"/>
                </a:cxn>
                <a:cxn ang="0">
                  <a:pos x="T4" y="T5"/>
                </a:cxn>
                <a:cxn ang="0">
                  <a:pos x="T6" y="T7"/>
                </a:cxn>
                <a:cxn ang="0">
                  <a:pos x="T8" y="T9"/>
                </a:cxn>
                <a:cxn ang="0">
                  <a:pos x="T10" y="T11"/>
                </a:cxn>
                <a:cxn ang="0">
                  <a:pos x="T12" y="T13"/>
                </a:cxn>
              </a:cxnLst>
              <a:rect l="0" t="0" r="r" b="b"/>
              <a:pathLst>
                <a:path w="186" h="205">
                  <a:moveTo>
                    <a:pt x="37" y="92"/>
                  </a:moveTo>
                  <a:lnTo>
                    <a:pt x="37" y="92"/>
                  </a:lnTo>
                  <a:cubicBezTo>
                    <a:pt x="19" y="130"/>
                    <a:pt x="19" y="130"/>
                    <a:pt x="19" y="130"/>
                  </a:cubicBezTo>
                  <a:cubicBezTo>
                    <a:pt x="19" y="130"/>
                    <a:pt x="0" y="185"/>
                    <a:pt x="37" y="204"/>
                  </a:cubicBezTo>
                  <a:cubicBezTo>
                    <a:pt x="74" y="204"/>
                    <a:pt x="74" y="185"/>
                    <a:pt x="130" y="167"/>
                  </a:cubicBezTo>
                  <a:cubicBezTo>
                    <a:pt x="167" y="130"/>
                    <a:pt x="185" y="74"/>
                    <a:pt x="149" y="56"/>
                  </a:cubicBezTo>
                  <a:cubicBezTo>
                    <a:pt x="130" y="37"/>
                    <a:pt x="56" y="0"/>
                    <a:pt x="37" y="92"/>
                  </a:cubicBezTo>
                </a:path>
              </a:pathLst>
            </a:custGeom>
            <a:grpFill/>
            <a:ln w="9525" cap="flat">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92" name="Freeform 69"/>
            <p:cNvSpPr>
              <a:spLocks noChangeArrowheads="1"/>
            </p:cNvSpPr>
            <p:nvPr/>
          </p:nvSpPr>
          <p:spPr bwMode="auto">
            <a:xfrm>
              <a:off x="1390650" y="1670050"/>
              <a:ext cx="768350" cy="614363"/>
            </a:xfrm>
            <a:custGeom>
              <a:avLst/>
              <a:gdLst>
                <a:gd name="T0" fmla="*/ 964 w 2134"/>
                <a:gd name="T1" fmla="*/ 37 h 1708"/>
                <a:gd name="T2" fmla="*/ 964 w 2134"/>
                <a:gd name="T3" fmla="*/ 37 h 1708"/>
                <a:gd name="T4" fmla="*/ 2133 w 2134"/>
                <a:gd name="T5" fmla="*/ 0 h 1708"/>
                <a:gd name="T6" fmla="*/ 2133 w 2134"/>
                <a:gd name="T7" fmla="*/ 519 h 1708"/>
                <a:gd name="T8" fmla="*/ 1279 w 2134"/>
                <a:gd name="T9" fmla="*/ 538 h 1708"/>
                <a:gd name="T10" fmla="*/ 1261 w 2134"/>
                <a:gd name="T11" fmla="*/ 890 h 1708"/>
                <a:gd name="T12" fmla="*/ 1243 w 2134"/>
                <a:gd name="T13" fmla="*/ 1131 h 1708"/>
                <a:gd name="T14" fmla="*/ 1057 w 2134"/>
                <a:gd name="T15" fmla="*/ 1280 h 1708"/>
                <a:gd name="T16" fmla="*/ 1020 w 2134"/>
                <a:gd name="T17" fmla="*/ 1410 h 1708"/>
                <a:gd name="T18" fmla="*/ 1020 w 2134"/>
                <a:gd name="T19" fmla="*/ 1596 h 1708"/>
                <a:gd name="T20" fmla="*/ 964 w 2134"/>
                <a:gd name="T21" fmla="*/ 1707 h 1708"/>
                <a:gd name="T22" fmla="*/ 0 w 2134"/>
                <a:gd name="T23" fmla="*/ 1632 h 1708"/>
                <a:gd name="T24" fmla="*/ 55 w 2134"/>
                <a:gd name="T25" fmla="*/ 1502 h 1708"/>
                <a:gd name="T26" fmla="*/ 92 w 2134"/>
                <a:gd name="T27" fmla="*/ 1447 h 1708"/>
                <a:gd name="T28" fmla="*/ 148 w 2134"/>
                <a:gd name="T29" fmla="*/ 1336 h 1708"/>
                <a:gd name="T30" fmla="*/ 296 w 2134"/>
                <a:gd name="T31" fmla="*/ 1095 h 1708"/>
                <a:gd name="T32" fmla="*/ 426 w 2134"/>
                <a:gd name="T33" fmla="*/ 854 h 1708"/>
                <a:gd name="T34" fmla="*/ 575 w 2134"/>
                <a:gd name="T35" fmla="*/ 760 h 1708"/>
                <a:gd name="T36" fmla="*/ 612 w 2134"/>
                <a:gd name="T37" fmla="*/ 649 h 1708"/>
                <a:gd name="T38" fmla="*/ 649 w 2134"/>
                <a:gd name="T39" fmla="*/ 464 h 1708"/>
                <a:gd name="T40" fmla="*/ 908 w 2134"/>
                <a:gd name="T41" fmla="*/ 186 h 1708"/>
                <a:gd name="T42" fmla="*/ 964 w 2134"/>
                <a:gd name="T43" fmla="*/ 37 h 17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134" h="1708">
                  <a:moveTo>
                    <a:pt x="964" y="37"/>
                  </a:moveTo>
                  <a:lnTo>
                    <a:pt x="964" y="37"/>
                  </a:lnTo>
                  <a:cubicBezTo>
                    <a:pt x="2133" y="0"/>
                    <a:pt x="2133" y="0"/>
                    <a:pt x="2133" y="0"/>
                  </a:cubicBezTo>
                  <a:cubicBezTo>
                    <a:pt x="2133" y="519"/>
                    <a:pt x="2133" y="519"/>
                    <a:pt x="2133" y="519"/>
                  </a:cubicBezTo>
                  <a:cubicBezTo>
                    <a:pt x="1279" y="538"/>
                    <a:pt x="1279" y="538"/>
                    <a:pt x="1279" y="538"/>
                  </a:cubicBezTo>
                  <a:cubicBezTo>
                    <a:pt x="1279" y="538"/>
                    <a:pt x="1261" y="872"/>
                    <a:pt x="1261" y="890"/>
                  </a:cubicBezTo>
                  <a:cubicBezTo>
                    <a:pt x="1261" y="928"/>
                    <a:pt x="1279" y="1076"/>
                    <a:pt x="1243" y="1131"/>
                  </a:cubicBezTo>
                  <a:cubicBezTo>
                    <a:pt x="1205" y="1169"/>
                    <a:pt x="1057" y="1243"/>
                    <a:pt x="1057" y="1280"/>
                  </a:cubicBezTo>
                  <a:cubicBezTo>
                    <a:pt x="1038" y="1299"/>
                    <a:pt x="1020" y="1373"/>
                    <a:pt x="1020" y="1410"/>
                  </a:cubicBezTo>
                  <a:cubicBezTo>
                    <a:pt x="1020" y="1447"/>
                    <a:pt x="1038" y="1558"/>
                    <a:pt x="1020" y="1596"/>
                  </a:cubicBezTo>
                  <a:cubicBezTo>
                    <a:pt x="1020" y="1614"/>
                    <a:pt x="983" y="1707"/>
                    <a:pt x="964" y="1707"/>
                  </a:cubicBezTo>
                  <a:cubicBezTo>
                    <a:pt x="0" y="1632"/>
                    <a:pt x="0" y="1632"/>
                    <a:pt x="0" y="1632"/>
                  </a:cubicBezTo>
                  <a:cubicBezTo>
                    <a:pt x="0" y="1632"/>
                    <a:pt x="18" y="1540"/>
                    <a:pt x="55" y="1502"/>
                  </a:cubicBezTo>
                  <a:cubicBezTo>
                    <a:pt x="55" y="1502"/>
                    <a:pt x="92" y="1484"/>
                    <a:pt x="92" y="1447"/>
                  </a:cubicBezTo>
                  <a:cubicBezTo>
                    <a:pt x="92" y="1447"/>
                    <a:pt x="92" y="1373"/>
                    <a:pt x="148" y="1336"/>
                  </a:cubicBezTo>
                  <a:cubicBezTo>
                    <a:pt x="222" y="1280"/>
                    <a:pt x="296" y="1095"/>
                    <a:pt x="296" y="1095"/>
                  </a:cubicBezTo>
                  <a:cubicBezTo>
                    <a:pt x="296" y="1095"/>
                    <a:pt x="389" y="872"/>
                    <a:pt x="426" y="854"/>
                  </a:cubicBezTo>
                  <a:cubicBezTo>
                    <a:pt x="445" y="835"/>
                    <a:pt x="501" y="779"/>
                    <a:pt x="575" y="760"/>
                  </a:cubicBezTo>
                  <a:cubicBezTo>
                    <a:pt x="575" y="760"/>
                    <a:pt x="612" y="760"/>
                    <a:pt x="612" y="649"/>
                  </a:cubicBezTo>
                  <a:cubicBezTo>
                    <a:pt x="612" y="649"/>
                    <a:pt x="593" y="519"/>
                    <a:pt x="649" y="464"/>
                  </a:cubicBezTo>
                  <a:cubicBezTo>
                    <a:pt x="723" y="389"/>
                    <a:pt x="890" y="222"/>
                    <a:pt x="908" y="186"/>
                  </a:cubicBezTo>
                  <a:cubicBezTo>
                    <a:pt x="927" y="167"/>
                    <a:pt x="983" y="56"/>
                    <a:pt x="964" y="37"/>
                  </a:cubicBezTo>
                </a:path>
              </a:pathLst>
            </a:custGeom>
            <a:grpFill/>
            <a:ln w="6480" cap="flat">
              <a:solidFill>
                <a:schemeClr val="bg2"/>
              </a:solidFill>
              <a:round/>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93" name="Freeform 70"/>
            <p:cNvSpPr>
              <a:spLocks noChangeArrowheads="1"/>
            </p:cNvSpPr>
            <p:nvPr/>
          </p:nvSpPr>
          <p:spPr bwMode="auto">
            <a:xfrm>
              <a:off x="5849938" y="5014913"/>
              <a:ext cx="127000" cy="487362"/>
            </a:xfrm>
            <a:custGeom>
              <a:avLst/>
              <a:gdLst>
                <a:gd name="T0" fmla="*/ 38 w 354"/>
                <a:gd name="T1" fmla="*/ 55 h 1355"/>
                <a:gd name="T2" fmla="*/ 38 w 354"/>
                <a:gd name="T3" fmla="*/ 55 h 1355"/>
                <a:gd name="T4" fmla="*/ 38 w 354"/>
                <a:gd name="T5" fmla="*/ 204 h 1355"/>
                <a:gd name="T6" fmla="*/ 38 w 354"/>
                <a:gd name="T7" fmla="*/ 371 h 1355"/>
                <a:gd name="T8" fmla="*/ 19 w 354"/>
                <a:gd name="T9" fmla="*/ 464 h 1355"/>
                <a:gd name="T10" fmla="*/ 56 w 354"/>
                <a:gd name="T11" fmla="*/ 538 h 1355"/>
                <a:gd name="T12" fmla="*/ 19 w 354"/>
                <a:gd name="T13" fmla="*/ 686 h 1355"/>
                <a:gd name="T14" fmla="*/ 19 w 354"/>
                <a:gd name="T15" fmla="*/ 816 h 1355"/>
                <a:gd name="T16" fmla="*/ 75 w 354"/>
                <a:gd name="T17" fmla="*/ 1002 h 1355"/>
                <a:gd name="T18" fmla="*/ 112 w 354"/>
                <a:gd name="T19" fmla="*/ 1076 h 1355"/>
                <a:gd name="T20" fmla="*/ 130 w 354"/>
                <a:gd name="T21" fmla="*/ 1187 h 1355"/>
                <a:gd name="T22" fmla="*/ 241 w 354"/>
                <a:gd name="T23" fmla="*/ 1243 h 1355"/>
                <a:gd name="T24" fmla="*/ 335 w 354"/>
                <a:gd name="T25" fmla="*/ 1280 h 1355"/>
                <a:gd name="T26" fmla="*/ 297 w 354"/>
                <a:gd name="T27" fmla="*/ 1094 h 1355"/>
                <a:gd name="T28" fmla="*/ 223 w 354"/>
                <a:gd name="T29" fmla="*/ 983 h 1355"/>
                <a:gd name="T30" fmla="*/ 205 w 354"/>
                <a:gd name="T31" fmla="*/ 761 h 1355"/>
                <a:gd name="T32" fmla="*/ 241 w 354"/>
                <a:gd name="T33" fmla="*/ 649 h 1355"/>
                <a:gd name="T34" fmla="*/ 260 w 354"/>
                <a:gd name="T35" fmla="*/ 464 h 1355"/>
                <a:gd name="T36" fmla="*/ 149 w 354"/>
                <a:gd name="T37" fmla="*/ 260 h 1355"/>
                <a:gd name="T38" fmla="*/ 112 w 354"/>
                <a:gd name="T39" fmla="*/ 93 h 1355"/>
                <a:gd name="T40" fmla="*/ 38 w 354"/>
                <a:gd name="T41" fmla="*/ 55 h 13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54" h="1355">
                  <a:moveTo>
                    <a:pt x="38" y="55"/>
                  </a:moveTo>
                  <a:lnTo>
                    <a:pt x="38" y="55"/>
                  </a:lnTo>
                  <a:cubicBezTo>
                    <a:pt x="19" y="93"/>
                    <a:pt x="38" y="148"/>
                    <a:pt x="38" y="204"/>
                  </a:cubicBezTo>
                  <a:cubicBezTo>
                    <a:pt x="38" y="241"/>
                    <a:pt x="19" y="334"/>
                    <a:pt x="38" y="371"/>
                  </a:cubicBezTo>
                  <a:cubicBezTo>
                    <a:pt x="56" y="408"/>
                    <a:pt x="19" y="464"/>
                    <a:pt x="19" y="464"/>
                  </a:cubicBezTo>
                  <a:cubicBezTo>
                    <a:pt x="19" y="482"/>
                    <a:pt x="56" y="501"/>
                    <a:pt x="56" y="538"/>
                  </a:cubicBezTo>
                  <a:cubicBezTo>
                    <a:pt x="56" y="556"/>
                    <a:pt x="38" y="667"/>
                    <a:pt x="19" y="686"/>
                  </a:cubicBezTo>
                  <a:cubicBezTo>
                    <a:pt x="0" y="723"/>
                    <a:pt x="19" y="742"/>
                    <a:pt x="19" y="816"/>
                  </a:cubicBezTo>
                  <a:cubicBezTo>
                    <a:pt x="19" y="909"/>
                    <a:pt x="75" y="946"/>
                    <a:pt x="75" y="1002"/>
                  </a:cubicBezTo>
                  <a:cubicBezTo>
                    <a:pt x="93" y="1057"/>
                    <a:pt x="112" y="1020"/>
                    <a:pt x="112" y="1076"/>
                  </a:cubicBezTo>
                  <a:cubicBezTo>
                    <a:pt x="112" y="1132"/>
                    <a:pt x="112" y="1187"/>
                    <a:pt x="130" y="1187"/>
                  </a:cubicBezTo>
                  <a:cubicBezTo>
                    <a:pt x="167" y="1187"/>
                    <a:pt x="223" y="1206"/>
                    <a:pt x="241" y="1243"/>
                  </a:cubicBezTo>
                  <a:cubicBezTo>
                    <a:pt x="260" y="1261"/>
                    <a:pt x="316" y="1354"/>
                    <a:pt x="335" y="1280"/>
                  </a:cubicBezTo>
                  <a:cubicBezTo>
                    <a:pt x="353" y="1224"/>
                    <a:pt x="353" y="1150"/>
                    <a:pt x="297" y="1094"/>
                  </a:cubicBezTo>
                  <a:cubicBezTo>
                    <a:pt x="260" y="1020"/>
                    <a:pt x="223" y="1020"/>
                    <a:pt x="223" y="983"/>
                  </a:cubicBezTo>
                  <a:cubicBezTo>
                    <a:pt x="205" y="946"/>
                    <a:pt x="186" y="797"/>
                    <a:pt x="205" y="761"/>
                  </a:cubicBezTo>
                  <a:cubicBezTo>
                    <a:pt x="205" y="705"/>
                    <a:pt x="205" y="705"/>
                    <a:pt x="241" y="649"/>
                  </a:cubicBezTo>
                  <a:cubicBezTo>
                    <a:pt x="279" y="593"/>
                    <a:pt x="260" y="464"/>
                    <a:pt x="260" y="464"/>
                  </a:cubicBezTo>
                  <a:cubicBezTo>
                    <a:pt x="260" y="464"/>
                    <a:pt x="167" y="278"/>
                    <a:pt x="149" y="260"/>
                  </a:cubicBezTo>
                  <a:cubicBezTo>
                    <a:pt x="130" y="222"/>
                    <a:pt x="130" y="167"/>
                    <a:pt x="112" y="93"/>
                  </a:cubicBezTo>
                  <a:cubicBezTo>
                    <a:pt x="93" y="37"/>
                    <a:pt x="38" y="0"/>
                    <a:pt x="38" y="55"/>
                  </a:cubicBezTo>
                </a:path>
              </a:pathLst>
            </a:custGeom>
            <a:grpFill/>
            <a:ln w="9525" cap="flat">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94" name="Freeform 71"/>
            <p:cNvSpPr>
              <a:spLocks noChangeArrowheads="1"/>
            </p:cNvSpPr>
            <p:nvPr/>
          </p:nvSpPr>
          <p:spPr bwMode="auto">
            <a:xfrm>
              <a:off x="5464175" y="5154613"/>
              <a:ext cx="60325" cy="60325"/>
            </a:xfrm>
            <a:custGeom>
              <a:avLst/>
              <a:gdLst>
                <a:gd name="T0" fmla="*/ 55 w 168"/>
                <a:gd name="T1" fmla="*/ 18 h 167"/>
                <a:gd name="T2" fmla="*/ 55 w 168"/>
                <a:gd name="T3" fmla="*/ 18 h 167"/>
                <a:gd name="T4" fmla="*/ 18 w 168"/>
                <a:gd name="T5" fmla="*/ 129 h 167"/>
                <a:gd name="T6" fmla="*/ 74 w 168"/>
                <a:gd name="T7" fmla="*/ 148 h 167"/>
                <a:gd name="T8" fmla="*/ 148 w 168"/>
                <a:gd name="T9" fmla="*/ 92 h 167"/>
                <a:gd name="T10" fmla="*/ 55 w 168"/>
                <a:gd name="T11" fmla="*/ 18 h 167"/>
              </a:gdLst>
              <a:ahLst/>
              <a:cxnLst>
                <a:cxn ang="0">
                  <a:pos x="T0" y="T1"/>
                </a:cxn>
                <a:cxn ang="0">
                  <a:pos x="T2" y="T3"/>
                </a:cxn>
                <a:cxn ang="0">
                  <a:pos x="T4" y="T5"/>
                </a:cxn>
                <a:cxn ang="0">
                  <a:pos x="T6" y="T7"/>
                </a:cxn>
                <a:cxn ang="0">
                  <a:pos x="T8" y="T9"/>
                </a:cxn>
                <a:cxn ang="0">
                  <a:pos x="T10" y="T11"/>
                </a:cxn>
              </a:cxnLst>
              <a:rect l="0" t="0" r="r" b="b"/>
              <a:pathLst>
                <a:path w="168" h="167">
                  <a:moveTo>
                    <a:pt x="55" y="18"/>
                  </a:moveTo>
                  <a:lnTo>
                    <a:pt x="55" y="18"/>
                  </a:lnTo>
                  <a:cubicBezTo>
                    <a:pt x="55" y="18"/>
                    <a:pt x="0" y="111"/>
                    <a:pt x="18" y="129"/>
                  </a:cubicBezTo>
                  <a:cubicBezTo>
                    <a:pt x="37" y="148"/>
                    <a:pt x="37" y="166"/>
                    <a:pt x="74" y="148"/>
                  </a:cubicBezTo>
                  <a:cubicBezTo>
                    <a:pt x="129" y="148"/>
                    <a:pt x="148" y="111"/>
                    <a:pt x="148" y="92"/>
                  </a:cubicBezTo>
                  <a:cubicBezTo>
                    <a:pt x="167" y="55"/>
                    <a:pt x="111" y="0"/>
                    <a:pt x="55" y="18"/>
                  </a:cubicBezTo>
                </a:path>
              </a:pathLst>
            </a:custGeom>
            <a:grpFill/>
            <a:ln w="9525" cap="flat">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95" name="Freeform 72"/>
            <p:cNvSpPr>
              <a:spLocks noChangeArrowheads="1"/>
            </p:cNvSpPr>
            <p:nvPr/>
          </p:nvSpPr>
          <p:spPr bwMode="auto">
            <a:xfrm>
              <a:off x="5356225" y="4981575"/>
              <a:ext cx="66675" cy="80963"/>
            </a:xfrm>
            <a:custGeom>
              <a:avLst/>
              <a:gdLst>
                <a:gd name="T0" fmla="*/ 0 w 186"/>
                <a:gd name="T1" fmla="*/ 56 h 224"/>
                <a:gd name="T2" fmla="*/ 0 w 186"/>
                <a:gd name="T3" fmla="*/ 56 h 224"/>
                <a:gd name="T4" fmla="*/ 18 w 186"/>
                <a:gd name="T5" fmla="*/ 186 h 224"/>
                <a:gd name="T6" fmla="*/ 129 w 186"/>
                <a:gd name="T7" fmla="*/ 204 h 224"/>
                <a:gd name="T8" fmla="*/ 148 w 186"/>
                <a:gd name="T9" fmla="*/ 112 h 224"/>
                <a:gd name="T10" fmla="*/ 0 w 186"/>
                <a:gd name="T11" fmla="*/ 56 h 224"/>
              </a:gdLst>
              <a:ahLst/>
              <a:cxnLst>
                <a:cxn ang="0">
                  <a:pos x="T0" y="T1"/>
                </a:cxn>
                <a:cxn ang="0">
                  <a:pos x="T2" y="T3"/>
                </a:cxn>
                <a:cxn ang="0">
                  <a:pos x="T4" y="T5"/>
                </a:cxn>
                <a:cxn ang="0">
                  <a:pos x="T6" y="T7"/>
                </a:cxn>
                <a:cxn ang="0">
                  <a:pos x="T8" y="T9"/>
                </a:cxn>
                <a:cxn ang="0">
                  <a:pos x="T10" y="T11"/>
                </a:cxn>
              </a:cxnLst>
              <a:rect l="0" t="0" r="r" b="b"/>
              <a:pathLst>
                <a:path w="186" h="224">
                  <a:moveTo>
                    <a:pt x="0" y="56"/>
                  </a:moveTo>
                  <a:lnTo>
                    <a:pt x="0" y="56"/>
                  </a:lnTo>
                  <a:cubicBezTo>
                    <a:pt x="0" y="93"/>
                    <a:pt x="18" y="148"/>
                    <a:pt x="18" y="186"/>
                  </a:cubicBezTo>
                  <a:cubicBezTo>
                    <a:pt x="37" y="223"/>
                    <a:pt x="93" y="223"/>
                    <a:pt x="129" y="204"/>
                  </a:cubicBezTo>
                  <a:cubicBezTo>
                    <a:pt x="148" y="186"/>
                    <a:pt x="185" y="148"/>
                    <a:pt x="148" y="112"/>
                  </a:cubicBezTo>
                  <a:cubicBezTo>
                    <a:pt x="129" y="74"/>
                    <a:pt x="37" y="0"/>
                    <a:pt x="0" y="56"/>
                  </a:cubicBezTo>
                </a:path>
              </a:pathLst>
            </a:custGeom>
            <a:grpFill/>
            <a:ln w="9525" cap="flat">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96" name="Freeform 73"/>
            <p:cNvSpPr>
              <a:spLocks noChangeArrowheads="1"/>
            </p:cNvSpPr>
            <p:nvPr/>
          </p:nvSpPr>
          <p:spPr bwMode="auto">
            <a:xfrm>
              <a:off x="5676900" y="4841875"/>
              <a:ext cx="93663" cy="114300"/>
            </a:xfrm>
            <a:custGeom>
              <a:avLst/>
              <a:gdLst>
                <a:gd name="T0" fmla="*/ 19 w 261"/>
                <a:gd name="T1" fmla="*/ 55 h 316"/>
                <a:gd name="T2" fmla="*/ 19 w 261"/>
                <a:gd name="T3" fmla="*/ 55 h 316"/>
                <a:gd name="T4" fmla="*/ 37 w 261"/>
                <a:gd name="T5" fmla="*/ 166 h 316"/>
                <a:gd name="T6" fmla="*/ 186 w 261"/>
                <a:gd name="T7" fmla="*/ 315 h 316"/>
                <a:gd name="T8" fmla="*/ 204 w 261"/>
                <a:gd name="T9" fmla="*/ 241 h 316"/>
                <a:gd name="T10" fmla="*/ 19 w 261"/>
                <a:gd name="T11" fmla="*/ 55 h 316"/>
              </a:gdLst>
              <a:ahLst/>
              <a:cxnLst>
                <a:cxn ang="0">
                  <a:pos x="T0" y="T1"/>
                </a:cxn>
                <a:cxn ang="0">
                  <a:pos x="T2" y="T3"/>
                </a:cxn>
                <a:cxn ang="0">
                  <a:pos x="T4" y="T5"/>
                </a:cxn>
                <a:cxn ang="0">
                  <a:pos x="T6" y="T7"/>
                </a:cxn>
                <a:cxn ang="0">
                  <a:pos x="T8" y="T9"/>
                </a:cxn>
                <a:cxn ang="0">
                  <a:pos x="T10" y="T11"/>
                </a:cxn>
              </a:cxnLst>
              <a:rect l="0" t="0" r="r" b="b"/>
              <a:pathLst>
                <a:path w="261" h="316">
                  <a:moveTo>
                    <a:pt x="19" y="55"/>
                  </a:moveTo>
                  <a:lnTo>
                    <a:pt x="19" y="55"/>
                  </a:lnTo>
                  <a:cubicBezTo>
                    <a:pt x="19" y="74"/>
                    <a:pt x="0" y="111"/>
                    <a:pt x="37" y="166"/>
                  </a:cubicBezTo>
                  <a:cubicBezTo>
                    <a:pt x="75" y="222"/>
                    <a:pt x="167" y="315"/>
                    <a:pt x="186" y="315"/>
                  </a:cubicBezTo>
                  <a:cubicBezTo>
                    <a:pt x="204" y="315"/>
                    <a:pt x="260" y="296"/>
                    <a:pt x="204" y="241"/>
                  </a:cubicBezTo>
                  <a:cubicBezTo>
                    <a:pt x="167" y="185"/>
                    <a:pt x="56" y="0"/>
                    <a:pt x="19" y="55"/>
                  </a:cubicBezTo>
                </a:path>
              </a:pathLst>
            </a:custGeom>
            <a:grpFill/>
            <a:ln w="9525" cap="flat">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97" name="Freeform 74"/>
            <p:cNvSpPr>
              <a:spLocks noChangeArrowheads="1"/>
            </p:cNvSpPr>
            <p:nvPr/>
          </p:nvSpPr>
          <p:spPr bwMode="auto">
            <a:xfrm>
              <a:off x="5422900" y="4500563"/>
              <a:ext cx="214313" cy="487362"/>
            </a:xfrm>
            <a:custGeom>
              <a:avLst/>
              <a:gdLst>
                <a:gd name="T0" fmla="*/ 74 w 595"/>
                <a:gd name="T1" fmla="*/ 0 h 1355"/>
                <a:gd name="T2" fmla="*/ 74 w 595"/>
                <a:gd name="T3" fmla="*/ 0 h 1355"/>
                <a:gd name="T4" fmla="*/ 0 w 595"/>
                <a:gd name="T5" fmla="*/ 167 h 1355"/>
                <a:gd name="T6" fmla="*/ 56 w 595"/>
                <a:gd name="T7" fmla="*/ 446 h 1355"/>
                <a:gd name="T8" fmla="*/ 149 w 595"/>
                <a:gd name="T9" fmla="*/ 706 h 1355"/>
                <a:gd name="T10" fmla="*/ 223 w 595"/>
                <a:gd name="T11" fmla="*/ 965 h 1355"/>
                <a:gd name="T12" fmla="*/ 260 w 595"/>
                <a:gd name="T13" fmla="*/ 1151 h 1355"/>
                <a:gd name="T14" fmla="*/ 390 w 595"/>
                <a:gd name="T15" fmla="*/ 1188 h 1355"/>
                <a:gd name="T16" fmla="*/ 538 w 595"/>
                <a:gd name="T17" fmla="*/ 1318 h 1355"/>
                <a:gd name="T18" fmla="*/ 538 w 595"/>
                <a:gd name="T19" fmla="*/ 1169 h 1355"/>
                <a:gd name="T20" fmla="*/ 409 w 595"/>
                <a:gd name="T21" fmla="*/ 983 h 1355"/>
                <a:gd name="T22" fmla="*/ 353 w 595"/>
                <a:gd name="T23" fmla="*/ 798 h 1355"/>
                <a:gd name="T24" fmla="*/ 260 w 595"/>
                <a:gd name="T25" fmla="*/ 631 h 1355"/>
                <a:gd name="T26" fmla="*/ 204 w 595"/>
                <a:gd name="T27" fmla="*/ 409 h 1355"/>
                <a:gd name="T28" fmla="*/ 112 w 595"/>
                <a:gd name="T29" fmla="*/ 260 h 1355"/>
                <a:gd name="T30" fmla="*/ 74 w 595"/>
                <a:gd name="T31" fmla="*/ 0 h 13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95" h="1355">
                  <a:moveTo>
                    <a:pt x="74" y="0"/>
                  </a:moveTo>
                  <a:lnTo>
                    <a:pt x="74" y="0"/>
                  </a:lnTo>
                  <a:cubicBezTo>
                    <a:pt x="56" y="0"/>
                    <a:pt x="0" y="112"/>
                    <a:pt x="0" y="167"/>
                  </a:cubicBezTo>
                  <a:cubicBezTo>
                    <a:pt x="0" y="223"/>
                    <a:pt x="0" y="353"/>
                    <a:pt x="56" y="446"/>
                  </a:cubicBezTo>
                  <a:cubicBezTo>
                    <a:pt x="93" y="520"/>
                    <a:pt x="112" y="650"/>
                    <a:pt x="149" y="706"/>
                  </a:cubicBezTo>
                  <a:cubicBezTo>
                    <a:pt x="167" y="780"/>
                    <a:pt x="223" y="854"/>
                    <a:pt x="223" y="965"/>
                  </a:cubicBezTo>
                  <a:cubicBezTo>
                    <a:pt x="223" y="1077"/>
                    <a:pt x="223" y="1132"/>
                    <a:pt x="260" y="1151"/>
                  </a:cubicBezTo>
                  <a:cubicBezTo>
                    <a:pt x="315" y="1151"/>
                    <a:pt x="334" y="1113"/>
                    <a:pt x="390" y="1188"/>
                  </a:cubicBezTo>
                  <a:cubicBezTo>
                    <a:pt x="427" y="1262"/>
                    <a:pt x="501" y="1354"/>
                    <a:pt x="538" y="1318"/>
                  </a:cubicBezTo>
                  <a:cubicBezTo>
                    <a:pt x="575" y="1280"/>
                    <a:pt x="594" y="1243"/>
                    <a:pt x="538" y="1169"/>
                  </a:cubicBezTo>
                  <a:cubicBezTo>
                    <a:pt x="483" y="1095"/>
                    <a:pt x="409" y="1058"/>
                    <a:pt x="409" y="983"/>
                  </a:cubicBezTo>
                  <a:cubicBezTo>
                    <a:pt x="409" y="909"/>
                    <a:pt x="371" y="854"/>
                    <a:pt x="353" y="798"/>
                  </a:cubicBezTo>
                  <a:cubicBezTo>
                    <a:pt x="315" y="724"/>
                    <a:pt x="279" y="706"/>
                    <a:pt x="260" y="631"/>
                  </a:cubicBezTo>
                  <a:cubicBezTo>
                    <a:pt x="223" y="557"/>
                    <a:pt x="260" y="483"/>
                    <a:pt x="204" y="409"/>
                  </a:cubicBezTo>
                  <a:cubicBezTo>
                    <a:pt x="149" y="335"/>
                    <a:pt x="130" y="353"/>
                    <a:pt x="112" y="260"/>
                  </a:cubicBezTo>
                  <a:cubicBezTo>
                    <a:pt x="93" y="167"/>
                    <a:pt x="167" y="0"/>
                    <a:pt x="74" y="0"/>
                  </a:cubicBezTo>
                </a:path>
              </a:pathLst>
            </a:custGeom>
            <a:grpFill/>
            <a:ln w="9525" cap="flat">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98" name="Freeform 75"/>
            <p:cNvSpPr>
              <a:spLocks noChangeArrowheads="1"/>
            </p:cNvSpPr>
            <p:nvPr/>
          </p:nvSpPr>
          <p:spPr bwMode="auto">
            <a:xfrm>
              <a:off x="5510213" y="3967163"/>
              <a:ext cx="100012" cy="166687"/>
            </a:xfrm>
            <a:custGeom>
              <a:avLst/>
              <a:gdLst>
                <a:gd name="T0" fmla="*/ 279 w 280"/>
                <a:gd name="T1" fmla="*/ 93 h 465"/>
                <a:gd name="T2" fmla="*/ 279 w 280"/>
                <a:gd name="T3" fmla="*/ 93 h 465"/>
                <a:gd name="T4" fmla="*/ 204 w 280"/>
                <a:gd name="T5" fmla="*/ 241 h 465"/>
                <a:gd name="T6" fmla="*/ 56 w 280"/>
                <a:gd name="T7" fmla="*/ 409 h 465"/>
                <a:gd name="T8" fmla="*/ 19 w 280"/>
                <a:gd name="T9" fmla="*/ 371 h 465"/>
                <a:gd name="T10" fmla="*/ 93 w 280"/>
                <a:gd name="T11" fmla="*/ 223 h 465"/>
                <a:gd name="T12" fmla="*/ 279 w 280"/>
                <a:gd name="T13" fmla="*/ 93 h 465"/>
              </a:gdLst>
              <a:ahLst/>
              <a:cxnLst>
                <a:cxn ang="0">
                  <a:pos x="T0" y="T1"/>
                </a:cxn>
                <a:cxn ang="0">
                  <a:pos x="T2" y="T3"/>
                </a:cxn>
                <a:cxn ang="0">
                  <a:pos x="T4" y="T5"/>
                </a:cxn>
                <a:cxn ang="0">
                  <a:pos x="T6" y="T7"/>
                </a:cxn>
                <a:cxn ang="0">
                  <a:pos x="T8" y="T9"/>
                </a:cxn>
                <a:cxn ang="0">
                  <a:pos x="T10" y="T11"/>
                </a:cxn>
                <a:cxn ang="0">
                  <a:pos x="T12" y="T13"/>
                </a:cxn>
              </a:cxnLst>
              <a:rect l="0" t="0" r="r" b="b"/>
              <a:pathLst>
                <a:path w="280" h="465">
                  <a:moveTo>
                    <a:pt x="279" y="93"/>
                  </a:moveTo>
                  <a:lnTo>
                    <a:pt x="279" y="93"/>
                  </a:lnTo>
                  <a:cubicBezTo>
                    <a:pt x="279" y="93"/>
                    <a:pt x="260" y="223"/>
                    <a:pt x="204" y="241"/>
                  </a:cubicBezTo>
                  <a:cubicBezTo>
                    <a:pt x="149" y="260"/>
                    <a:pt x="93" y="353"/>
                    <a:pt x="56" y="409"/>
                  </a:cubicBezTo>
                  <a:cubicBezTo>
                    <a:pt x="19" y="464"/>
                    <a:pt x="0" y="446"/>
                    <a:pt x="19" y="371"/>
                  </a:cubicBezTo>
                  <a:cubicBezTo>
                    <a:pt x="38" y="315"/>
                    <a:pt x="38" y="279"/>
                    <a:pt x="93" y="223"/>
                  </a:cubicBezTo>
                  <a:cubicBezTo>
                    <a:pt x="149" y="167"/>
                    <a:pt x="242" y="0"/>
                    <a:pt x="279" y="93"/>
                  </a:cubicBezTo>
                </a:path>
              </a:pathLst>
            </a:custGeom>
            <a:grpFill/>
            <a:ln w="9525" cap="flat">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99" name="Freeform 76"/>
            <p:cNvSpPr>
              <a:spLocks noChangeArrowheads="1"/>
            </p:cNvSpPr>
            <p:nvPr/>
          </p:nvSpPr>
          <p:spPr bwMode="auto">
            <a:xfrm>
              <a:off x="5710238" y="4006850"/>
              <a:ext cx="120650" cy="66675"/>
            </a:xfrm>
            <a:custGeom>
              <a:avLst/>
              <a:gdLst>
                <a:gd name="T0" fmla="*/ 241 w 335"/>
                <a:gd name="T1" fmla="*/ 37 h 186"/>
                <a:gd name="T2" fmla="*/ 241 w 335"/>
                <a:gd name="T3" fmla="*/ 37 h 186"/>
                <a:gd name="T4" fmla="*/ 56 w 335"/>
                <a:gd name="T5" fmla="*/ 148 h 186"/>
                <a:gd name="T6" fmla="*/ 223 w 335"/>
                <a:gd name="T7" fmla="*/ 185 h 186"/>
                <a:gd name="T8" fmla="*/ 315 w 335"/>
                <a:gd name="T9" fmla="*/ 129 h 186"/>
                <a:gd name="T10" fmla="*/ 259 w 335"/>
                <a:gd name="T11" fmla="*/ 55 h 186"/>
                <a:gd name="T12" fmla="*/ 241 w 335"/>
                <a:gd name="T13" fmla="*/ 37 h 186"/>
              </a:gdLst>
              <a:ahLst/>
              <a:cxnLst>
                <a:cxn ang="0">
                  <a:pos x="T0" y="T1"/>
                </a:cxn>
                <a:cxn ang="0">
                  <a:pos x="T2" y="T3"/>
                </a:cxn>
                <a:cxn ang="0">
                  <a:pos x="T4" y="T5"/>
                </a:cxn>
                <a:cxn ang="0">
                  <a:pos x="T6" y="T7"/>
                </a:cxn>
                <a:cxn ang="0">
                  <a:pos x="T8" y="T9"/>
                </a:cxn>
                <a:cxn ang="0">
                  <a:pos x="T10" y="T11"/>
                </a:cxn>
                <a:cxn ang="0">
                  <a:pos x="T12" y="T13"/>
                </a:cxn>
              </a:cxnLst>
              <a:rect l="0" t="0" r="r" b="b"/>
              <a:pathLst>
                <a:path w="335" h="186">
                  <a:moveTo>
                    <a:pt x="241" y="37"/>
                  </a:moveTo>
                  <a:lnTo>
                    <a:pt x="241" y="37"/>
                  </a:lnTo>
                  <a:cubicBezTo>
                    <a:pt x="204" y="74"/>
                    <a:pt x="0" y="111"/>
                    <a:pt x="56" y="148"/>
                  </a:cubicBezTo>
                  <a:cubicBezTo>
                    <a:pt x="93" y="167"/>
                    <a:pt x="167" y="185"/>
                    <a:pt x="223" y="185"/>
                  </a:cubicBezTo>
                  <a:cubicBezTo>
                    <a:pt x="278" y="167"/>
                    <a:pt x="334" y="167"/>
                    <a:pt x="315" y="129"/>
                  </a:cubicBezTo>
                  <a:cubicBezTo>
                    <a:pt x="278" y="92"/>
                    <a:pt x="241" y="74"/>
                    <a:pt x="259" y="55"/>
                  </a:cubicBezTo>
                  <a:cubicBezTo>
                    <a:pt x="278" y="37"/>
                    <a:pt x="297" y="0"/>
                    <a:pt x="241" y="37"/>
                  </a:cubicBezTo>
                </a:path>
              </a:pathLst>
            </a:custGeom>
            <a:grpFill/>
            <a:ln w="9525" cap="flat">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00" name="Freeform 77"/>
            <p:cNvSpPr>
              <a:spLocks noChangeArrowheads="1"/>
            </p:cNvSpPr>
            <p:nvPr/>
          </p:nvSpPr>
          <p:spPr bwMode="auto">
            <a:xfrm>
              <a:off x="6003925" y="3719513"/>
              <a:ext cx="114300" cy="260350"/>
            </a:xfrm>
            <a:custGeom>
              <a:avLst/>
              <a:gdLst>
                <a:gd name="T0" fmla="*/ 56 w 316"/>
                <a:gd name="T1" fmla="*/ 130 h 725"/>
                <a:gd name="T2" fmla="*/ 56 w 316"/>
                <a:gd name="T3" fmla="*/ 130 h 725"/>
                <a:gd name="T4" fmla="*/ 167 w 316"/>
                <a:gd name="T5" fmla="*/ 111 h 725"/>
                <a:gd name="T6" fmla="*/ 185 w 316"/>
                <a:gd name="T7" fmla="*/ 389 h 725"/>
                <a:gd name="T8" fmla="*/ 279 w 316"/>
                <a:gd name="T9" fmla="*/ 501 h 725"/>
                <a:gd name="T10" fmla="*/ 279 w 316"/>
                <a:gd name="T11" fmla="*/ 686 h 725"/>
                <a:gd name="T12" fmla="*/ 167 w 316"/>
                <a:gd name="T13" fmla="*/ 556 h 725"/>
                <a:gd name="T14" fmla="*/ 19 w 316"/>
                <a:gd name="T15" fmla="*/ 408 h 725"/>
                <a:gd name="T16" fmla="*/ 56 w 316"/>
                <a:gd name="T17" fmla="*/ 130 h 7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6" h="725">
                  <a:moveTo>
                    <a:pt x="56" y="130"/>
                  </a:moveTo>
                  <a:lnTo>
                    <a:pt x="56" y="130"/>
                  </a:lnTo>
                  <a:cubicBezTo>
                    <a:pt x="56" y="111"/>
                    <a:pt x="93" y="0"/>
                    <a:pt x="167" y="111"/>
                  </a:cubicBezTo>
                  <a:cubicBezTo>
                    <a:pt x="241" y="223"/>
                    <a:pt x="167" y="315"/>
                    <a:pt x="185" y="389"/>
                  </a:cubicBezTo>
                  <a:cubicBezTo>
                    <a:pt x="185" y="445"/>
                    <a:pt x="241" y="408"/>
                    <a:pt x="279" y="501"/>
                  </a:cubicBezTo>
                  <a:cubicBezTo>
                    <a:pt x="315" y="575"/>
                    <a:pt x="315" y="724"/>
                    <a:pt x="279" y="686"/>
                  </a:cubicBezTo>
                  <a:cubicBezTo>
                    <a:pt x="260" y="649"/>
                    <a:pt x="241" y="630"/>
                    <a:pt x="167" y="556"/>
                  </a:cubicBezTo>
                  <a:cubicBezTo>
                    <a:pt x="74" y="464"/>
                    <a:pt x="37" y="464"/>
                    <a:pt x="19" y="408"/>
                  </a:cubicBezTo>
                  <a:cubicBezTo>
                    <a:pt x="0" y="353"/>
                    <a:pt x="56" y="130"/>
                    <a:pt x="56" y="130"/>
                  </a:cubicBezTo>
                </a:path>
              </a:pathLst>
            </a:custGeom>
            <a:grpFill/>
            <a:ln w="9525" cap="flat">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01" name="Freeform 78"/>
            <p:cNvSpPr>
              <a:spLocks noChangeArrowheads="1"/>
            </p:cNvSpPr>
            <p:nvPr/>
          </p:nvSpPr>
          <p:spPr bwMode="auto">
            <a:xfrm>
              <a:off x="6130925" y="3625850"/>
              <a:ext cx="26988" cy="53975"/>
            </a:xfrm>
            <a:custGeom>
              <a:avLst/>
              <a:gdLst>
                <a:gd name="T0" fmla="*/ 55 w 75"/>
                <a:gd name="T1" fmla="*/ 19 h 149"/>
                <a:gd name="T2" fmla="*/ 55 w 75"/>
                <a:gd name="T3" fmla="*/ 19 h 149"/>
                <a:gd name="T4" fmla="*/ 0 w 75"/>
                <a:gd name="T5" fmla="*/ 112 h 149"/>
                <a:gd name="T6" fmla="*/ 37 w 75"/>
                <a:gd name="T7" fmla="*/ 112 h 149"/>
                <a:gd name="T8" fmla="*/ 55 w 75"/>
                <a:gd name="T9" fmla="*/ 19 h 149"/>
              </a:gdLst>
              <a:ahLst/>
              <a:cxnLst>
                <a:cxn ang="0">
                  <a:pos x="T0" y="T1"/>
                </a:cxn>
                <a:cxn ang="0">
                  <a:pos x="T2" y="T3"/>
                </a:cxn>
                <a:cxn ang="0">
                  <a:pos x="T4" y="T5"/>
                </a:cxn>
                <a:cxn ang="0">
                  <a:pos x="T6" y="T7"/>
                </a:cxn>
                <a:cxn ang="0">
                  <a:pos x="T8" y="T9"/>
                </a:cxn>
              </a:cxnLst>
              <a:rect l="0" t="0" r="r" b="b"/>
              <a:pathLst>
                <a:path w="75" h="149">
                  <a:moveTo>
                    <a:pt x="55" y="19"/>
                  </a:moveTo>
                  <a:lnTo>
                    <a:pt x="55" y="19"/>
                  </a:lnTo>
                  <a:cubicBezTo>
                    <a:pt x="37" y="37"/>
                    <a:pt x="0" y="74"/>
                    <a:pt x="0" y="112"/>
                  </a:cubicBezTo>
                  <a:cubicBezTo>
                    <a:pt x="0" y="148"/>
                    <a:pt x="18" y="148"/>
                    <a:pt x="37" y="112"/>
                  </a:cubicBezTo>
                  <a:cubicBezTo>
                    <a:pt x="55" y="74"/>
                    <a:pt x="74" y="0"/>
                    <a:pt x="55" y="19"/>
                  </a:cubicBezTo>
                </a:path>
              </a:pathLst>
            </a:custGeom>
            <a:grpFill/>
            <a:ln w="9525" cap="flat">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02" name="Freeform 79"/>
            <p:cNvSpPr>
              <a:spLocks noChangeArrowheads="1"/>
            </p:cNvSpPr>
            <p:nvPr/>
          </p:nvSpPr>
          <p:spPr bwMode="auto">
            <a:xfrm>
              <a:off x="6172200" y="3538538"/>
              <a:ext cx="53975" cy="60325"/>
            </a:xfrm>
            <a:custGeom>
              <a:avLst/>
              <a:gdLst>
                <a:gd name="T0" fmla="*/ 92 w 149"/>
                <a:gd name="T1" fmla="*/ 37 h 168"/>
                <a:gd name="T2" fmla="*/ 92 w 149"/>
                <a:gd name="T3" fmla="*/ 37 h 168"/>
                <a:gd name="T4" fmla="*/ 18 w 149"/>
                <a:gd name="T5" fmla="*/ 148 h 168"/>
                <a:gd name="T6" fmla="*/ 92 w 149"/>
                <a:gd name="T7" fmla="*/ 112 h 168"/>
                <a:gd name="T8" fmla="*/ 92 w 149"/>
                <a:gd name="T9" fmla="*/ 37 h 168"/>
              </a:gdLst>
              <a:ahLst/>
              <a:cxnLst>
                <a:cxn ang="0">
                  <a:pos x="T0" y="T1"/>
                </a:cxn>
                <a:cxn ang="0">
                  <a:pos x="T2" y="T3"/>
                </a:cxn>
                <a:cxn ang="0">
                  <a:pos x="T4" y="T5"/>
                </a:cxn>
                <a:cxn ang="0">
                  <a:pos x="T6" y="T7"/>
                </a:cxn>
                <a:cxn ang="0">
                  <a:pos x="T8" y="T9"/>
                </a:cxn>
              </a:cxnLst>
              <a:rect l="0" t="0" r="r" b="b"/>
              <a:pathLst>
                <a:path w="149" h="168">
                  <a:moveTo>
                    <a:pt x="92" y="37"/>
                  </a:moveTo>
                  <a:lnTo>
                    <a:pt x="92" y="37"/>
                  </a:lnTo>
                  <a:cubicBezTo>
                    <a:pt x="74" y="37"/>
                    <a:pt x="0" y="130"/>
                    <a:pt x="18" y="148"/>
                  </a:cubicBezTo>
                  <a:cubicBezTo>
                    <a:pt x="37" y="167"/>
                    <a:pt x="74" y="130"/>
                    <a:pt x="92" y="112"/>
                  </a:cubicBezTo>
                  <a:cubicBezTo>
                    <a:pt x="111" y="93"/>
                    <a:pt x="148" y="0"/>
                    <a:pt x="92" y="37"/>
                  </a:cubicBezTo>
                </a:path>
              </a:pathLst>
            </a:custGeom>
            <a:grpFill/>
            <a:ln w="9525" cap="flat">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03" name="Freeform 80"/>
            <p:cNvSpPr>
              <a:spLocks noChangeArrowheads="1"/>
            </p:cNvSpPr>
            <p:nvPr/>
          </p:nvSpPr>
          <p:spPr bwMode="auto">
            <a:xfrm>
              <a:off x="5643563" y="4100513"/>
              <a:ext cx="307975" cy="320675"/>
            </a:xfrm>
            <a:custGeom>
              <a:avLst/>
              <a:gdLst>
                <a:gd name="T0" fmla="*/ 390 w 855"/>
                <a:gd name="T1" fmla="*/ 19 h 891"/>
                <a:gd name="T2" fmla="*/ 390 w 855"/>
                <a:gd name="T3" fmla="*/ 19 h 891"/>
                <a:gd name="T4" fmla="*/ 334 w 855"/>
                <a:gd name="T5" fmla="*/ 56 h 891"/>
                <a:gd name="T6" fmla="*/ 186 w 855"/>
                <a:gd name="T7" fmla="*/ 149 h 891"/>
                <a:gd name="T8" fmla="*/ 56 w 855"/>
                <a:gd name="T9" fmla="*/ 259 h 891"/>
                <a:gd name="T10" fmla="*/ 19 w 855"/>
                <a:gd name="T11" fmla="*/ 426 h 891"/>
                <a:gd name="T12" fmla="*/ 93 w 855"/>
                <a:gd name="T13" fmla="*/ 649 h 891"/>
                <a:gd name="T14" fmla="*/ 168 w 855"/>
                <a:gd name="T15" fmla="*/ 797 h 891"/>
                <a:gd name="T16" fmla="*/ 204 w 855"/>
                <a:gd name="T17" fmla="*/ 705 h 891"/>
                <a:gd name="T18" fmla="*/ 297 w 855"/>
                <a:gd name="T19" fmla="*/ 760 h 891"/>
                <a:gd name="T20" fmla="*/ 334 w 855"/>
                <a:gd name="T21" fmla="*/ 871 h 891"/>
                <a:gd name="T22" fmla="*/ 371 w 855"/>
                <a:gd name="T23" fmla="*/ 779 h 891"/>
                <a:gd name="T24" fmla="*/ 427 w 855"/>
                <a:gd name="T25" fmla="*/ 723 h 891"/>
                <a:gd name="T26" fmla="*/ 594 w 855"/>
                <a:gd name="T27" fmla="*/ 723 h 891"/>
                <a:gd name="T28" fmla="*/ 520 w 855"/>
                <a:gd name="T29" fmla="*/ 630 h 891"/>
                <a:gd name="T30" fmla="*/ 520 w 855"/>
                <a:gd name="T31" fmla="*/ 575 h 891"/>
                <a:gd name="T32" fmla="*/ 650 w 855"/>
                <a:gd name="T33" fmla="*/ 556 h 891"/>
                <a:gd name="T34" fmla="*/ 594 w 855"/>
                <a:gd name="T35" fmla="*/ 408 h 891"/>
                <a:gd name="T36" fmla="*/ 687 w 855"/>
                <a:gd name="T37" fmla="*/ 334 h 891"/>
                <a:gd name="T38" fmla="*/ 687 w 855"/>
                <a:gd name="T39" fmla="*/ 240 h 891"/>
                <a:gd name="T40" fmla="*/ 816 w 855"/>
                <a:gd name="T41" fmla="*/ 222 h 891"/>
                <a:gd name="T42" fmla="*/ 854 w 855"/>
                <a:gd name="T43" fmla="*/ 166 h 891"/>
                <a:gd name="T44" fmla="*/ 780 w 855"/>
                <a:gd name="T45" fmla="*/ 93 h 891"/>
                <a:gd name="T46" fmla="*/ 631 w 855"/>
                <a:gd name="T47" fmla="*/ 112 h 891"/>
                <a:gd name="T48" fmla="*/ 390 w 855"/>
                <a:gd name="T49" fmla="*/ 19 h 8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55" h="891">
                  <a:moveTo>
                    <a:pt x="390" y="19"/>
                  </a:moveTo>
                  <a:lnTo>
                    <a:pt x="390" y="19"/>
                  </a:lnTo>
                  <a:cubicBezTo>
                    <a:pt x="390" y="19"/>
                    <a:pt x="371" y="56"/>
                    <a:pt x="334" y="56"/>
                  </a:cubicBezTo>
                  <a:cubicBezTo>
                    <a:pt x="279" y="75"/>
                    <a:pt x="242" y="112"/>
                    <a:pt x="186" y="149"/>
                  </a:cubicBezTo>
                  <a:cubicBezTo>
                    <a:pt x="130" y="185"/>
                    <a:pt x="112" y="204"/>
                    <a:pt x="56" y="259"/>
                  </a:cubicBezTo>
                  <a:cubicBezTo>
                    <a:pt x="19" y="315"/>
                    <a:pt x="0" y="370"/>
                    <a:pt x="19" y="426"/>
                  </a:cubicBezTo>
                  <a:cubicBezTo>
                    <a:pt x="38" y="482"/>
                    <a:pt x="38" y="556"/>
                    <a:pt x="93" y="649"/>
                  </a:cubicBezTo>
                  <a:cubicBezTo>
                    <a:pt x="149" y="760"/>
                    <a:pt x="130" y="834"/>
                    <a:pt x="168" y="797"/>
                  </a:cubicBezTo>
                  <a:cubicBezTo>
                    <a:pt x="204" y="760"/>
                    <a:pt x="186" y="741"/>
                    <a:pt x="204" y="705"/>
                  </a:cubicBezTo>
                  <a:cubicBezTo>
                    <a:pt x="204" y="686"/>
                    <a:pt x="279" y="741"/>
                    <a:pt x="297" y="760"/>
                  </a:cubicBezTo>
                  <a:cubicBezTo>
                    <a:pt x="334" y="779"/>
                    <a:pt x="316" y="890"/>
                    <a:pt x="334" y="871"/>
                  </a:cubicBezTo>
                  <a:cubicBezTo>
                    <a:pt x="371" y="853"/>
                    <a:pt x="390" y="797"/>
                    <a:pt x="371" y="779"/>
                  </a:cubicBezTo>
                  <a:cubicBezTo>
                    <a:pt x="353" y="741"/>
                    <a:pt x="390" y="705"/>
                    <a:pt x="427" y="723"/>
                  </a:cubicBezTo>
                  <a:cubicBezTo>
                    <a:pt x="445" y="741"/>
                    <a:pt x="539" y="797"/>
                    <a:pt x="594" y="723"/>
                  </a:cubicBezTo>
                  <a:cubicBezTo>
                    <a:pt x="650" y="667"/>
                    <a:pt x="575" y="649"/>
                    <a:pt x="520" y="630"/>
                  </a:cubicBezTo>
                  <a:cubicBezTo>
                    <a:pt x="464" y="630"/>
                    <a:pt x="445" y="593"/>
                    <a:pt x="520" y="575"/>
                  </a:cubicBezTo>
                  <a:cubicBezTo>
                    <a:pt x="594" y="575"/>
                    <a:pt x="687" y="611"/>
                    <a:pt x="650" y="556"/>
                  </a:cubicBezTo>
                  <a:cubicBezTo>
                    <a:pt x="631" y="500"/>
                    <a:pt x="539" y="463"/>
                    <a:pt x="594" y="408"/>
                  </a:cubicBezTo>
                  <a:cubicBezTo>
                    <a:pt x="631" y="370"/>
                    <a:pt x="687" y="408"/>
                    <a:pt x="687" y="334"/>
                  </a:cubicBezTo>
                  <a:cubicBezTo>
                    <a:pt x="705" y="278"/>
                    <a:pt x="650" y="240"/>
                    <a:pt x="687" y="240"/>
                  </a:cubicBezTo>
                  <a:cubicBezTo>
                    <a:pt x="724" y="222"/>
                    <a:pt x="798" y="259"/>
                    <a:pt x="816" y="222"/>
                  </a:cubicBezTo>
                  <a:cubicBezTo>
                    <a:pt x="854" y="185"/>
                    <a:pt x="835" y="185"/>
                    <a:pt x="854" y="166"/>
                  </a:cubicBezTo>
                  <a:cubicBezTo>
                    <a:pt x="854" y="148"/>
                    <a:pt x="816" y="75"/>
                    <a:pt x="780" y="93"/>
                  </a:cubicBezTo>
                  <a:cubicBezTo>
                    <a:pt x="761" y="112"/>
                    <a:pt x="687" y="130"/>
                    <a:pt x="631" y="112"/>
                  </a:cubicBezTo>
                  <a:cubicBezTo>
                    <a:pt x="575" y="75"/>
                    <a:pt x="427" y="0"/>
                    <a:pt x="390" y="19"/>
                  </a:cubicBezTo>
                </a:path>
              </a:pathLst>
            </a:custGeom>
            <a:grpFill/>
            <a:ln w="9525" cap="flat">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04" name="Freeform 81"/>
            <p:cNvSpPr>
              <a:spLocks noChangeArrowheads="1"/>
            </p:cNvSpPr>
            <p:nvPr/>
          </p:nvSpPr>
          <p:spPr bwMode="auto">
            <a:xfrm>
              <a:off x="5497513" y="5568950"/>
              <a:ext cx="266700" cy="66675"/>
            </a:xfrm>
            <a:custGeom>
              <a:avLst/>
              <a:gdLst>
                <a:gd name="T0" fmla="*/ 0 w 743"/>
                <a:gd name="T1" fmla="*/ 38 h 187"/>
                <a:gd name="T2" fmla="*/ 0 w 743"/>
                <a:gd name="T3" fmla="*/ 38 h 187"/>
                <a:gd name="T4" fmla="*/ 75 w 743"/>
                <a:gd name="T5" fmla="*/ 130 h 187"/>
                <a:gd name="T6" fmla="*/ 241 w 743"/>
                <a:gd name="T7" fmla="*/ 130 h 187"/>
                <a:gd name="T8" fmla="*/ 501 w 743"/>
                <a:gd name="T9" fmla="*/ 149 h 187"/>
                <a:gd name="T10" fmla="*/ 687 w 743"/>
                <a:gd name="T11" fmla="*/ 186 h 187"/>
                <a:gd name="T12" fmla="*/ 631 w 743"/>
                <a:gd name="T13" fmla="*/ 112 h 187"/>
                <a:gd name="T14" fmla="*/ 408 w 743"/>
                <a:gd name="T15" fmla="*/ 56 h 187"/>
                <a:gd name="T16" fmla="*/ 241 w 743"/>
                <a:gd name="T17" fmla="*/ 19 h 187"/>
                <a:gd name="T18" fmla="*/ 0 w 743"/>
                <a:gd name="T19" fmla="*/ 38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43" h="187">
                  <a:moveTo>
                    <a:pt x="0" y="38"/>
                  </a:moveTo>
                  <a:lnTo>
                    <a:pt x="0" y="38"/>
                  </a:lnTo>
                  <a:cubicBezTo>
                    <a:pt x="0" y="75"/>
                    <a:pt x="37" y="93"/>
                    <a:pt x="75" y="130"/>
                  </a:cubicBezTo>
                  <a:cubicBezTo>
                    <a:pt x="130" y="149"/>
                    <a:pt x="167" y="130"/>
                    <a:pt x="241" y="130"/>
                  </a:cubicBezTo>
                  <a:cubicBezTo>
                    <a:pt x="297" y="130"/>
                    <a:pt x="427" y="130"/>
                    <a:pt x="501" y="149"/>
                  </a:cubicBezTo>
                  <a:cubicBezTo>
                    <a:pt x="557" y="167"/>
                    <a:pt x="668" y="186"/>
                    <a:pt x="687" y="186"/>
                  </a:cubicBezTo>
                  <a:cubicBezTo>
                    <a:pt x="724" y="167"/>
                    <a:pt x="742" y="149"/>
                    <a:pt x="631" y="112"/>
                  </a:cubicBezTo>
                  <a:cubicBezTo>
                    <a:pt x="520" y="75"/>
                    <a:pt x="482" y="56"/>
                    <a:pt x="408" y="56"/>
                  </a:cubicBezTo>
                  <a:cubicBezTo>
                    <a:pt x="316" y="56"/>
                    <a:pt x="279" y="38"/>
                    <a:pt x="241" y="19"/>
                  </a:cubicBezTo>
                  <a:cubicBezTo>
                    <a:pt x="186" y="0"/>
                    <a:pt x="0" y="0"/>
                    <a:pt x="0" y="38"/>
                  </a:cubicBezTo>
                </a:path>
              </a:pathLst>
            </a:custGeom>
            <a:grpFill/>
            <a:ln w="9525" cap="flat">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05" name="Freeform 82"/>
            <p:cNvSpPr>
              <a:spLocks noChangeArrowheads="1"/>
            </p:cNvSpPr>
            <p:nvPr/>
          </p:nvSpPr>
          <p:spPr bwMode="auto">
            <a:xfrm>
              <a:off x="5222875" y="5675313"/>
              <a:ext cx="139700" cy="93662"/>
            </a:xfrm>
            <a:custGeom>
              <a:avLst/>
              <a:gdLst>
                <a:gd name="T0" fmla="*/ 389 w 390"/>
                <a:gd name="T1" fmla="*/ 19 h 261"/>
                <a:gd name="T2" fmla="*/ 389 w 390"/>
                <a:gd name="T3" fmla="*/ 19 h 261"/>
                <a:gd name="T4" fmla="*/ 371 w 390"/>
                <a:gd name="T5" fmla="*/ 93 h 261"/>
                <a:gd name="T6" fmla="*/ 55 w 390"/>
                <a:gd name="T7" fmla="*/ 260 h 261"/>
                <a:gd name="T8" fmla="*/ 18 w 390"/>
                <a:gd name="T9" fmla="*/ 241 h 261"/>
                <a:gd name="T10" fmla="*/ 167 w 390"/>
                <a:gd name="T11" fmla="*/ 93 h 261"/>
                <a:gd name="T12" fmla="*/ 389 w 390"/>
                <a:gd name="T13" fmla="*/ 19 h 261"/>
              </a:gdLst>
              <a:ahLst/>
              <a:cxnLst>
                <a:cxn ang="0">
                  <a:pos x="T0" y="T1"/>
                </a:cxn>
                <a:cxn ang="0">
                  <a:pos x="T2" y="T3"/>
                </a:cxn>
                <a:cxn ang="0">
                  <a:pos x="T4" y="T5"/>
                </a:cxn>
                <a:cxn ang="0">
                  <a:pos x="T6" y="T7"/>
                </a:cxn>
                <a:cxn ang="0">
                  <a:pos x="T8" y="T9"/>
                </a:cxn>
                <a:cxn ang="0">
                  <a:pos x="T10" y="T11"/>
                </a:cxn>
                <a:cxn ang="0">
                  <a:pos x="T12" y="T13"/>
                </a:cxn>
              </a:cxnLst>
              <a:rect l="0" t="0" r="r" b="b"/>
              <a:pathLst>
                <a:path w="390" h="261">
                  <a:moveTo>
                    <a:pt x="389" y="19"/>
                  </a:moveTo>
                  <a:lnTo>
                    <a:pt x="389" y="19"/>
                  </a:lnTo>
                  <a:cubicBezTo>
                    <a:pt x="389" y="19"/>
                    <a:pt x="389" y="74"/>
                    <a:pt x="371" y="93"/>
                  </a:cubicBezTo>
                  <a:cubicBezTo>
                    <a:pt x="352" y="112"/>
                    <a:pt x="55" y="260"/>
                    <a:pt x="55" y="260"/>
                  </a:cubicBezTo>
                  <a:cubicBezTo>
                    <a:pt x="55" y="260"/>
                    <a:pt x="0" y="260"/>
                    <a:pt x="18" y="241"/>
                  </a:cubicBezTo>
                  <a:cubicBezTo>
                    <a:pt x="37" y="204"/>
                    <a:pt x="129" y="130"/>
                    <a:pt x="167" y="93"/>
                  </a:cubicBezTo>
                  <a:cubicBezTo>
                    <a:pt x="223" y="74"/>
                    <a:pt x="371" y="0"/>
                    <a:pt x="389" y="19"/>
                  </a:cubicBezTo>
                </a:path>
              </a:pathLst>
            </a:custGeom>
            <a:grpFill/>
            <a:ln w="9525" cap="flat">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06" name="Freeform 83"/>
            <p:cNvSpPr>
              <a:spLocks noChangeArrowheads="1"/>
            </p:cNvSpPr>
            <p:nvPr/>
          </p:nvSpPr>
          <p:spPr bwMode="auto">
            <a:xfrm>
              <a:off x="2779713" y="3419475"/>
              <a:ext cx="160337" cy="233363"/>
            </a:xfrm>
            <a:custGeom>
              <a:avLst/>
              <a:gdLst>
                <a:gd name="T0" fmla="*/ 427 w 446"/>
                <a:gd name="T1" fmla="*/ 649 h 650"/>
                <a:gd name="T2" fmla="*/ 427 w 446"/>
                <a:gd name="T3" fmla="*/ 649 h 650"/>
                <a:gd name="T4" fmla="*/ 353 w 446"/>
                <a:gd name="T5" fmla="*/ 575 h 650"/>
                <a:gd name="T6" fmla="*/ 186 w 446"/>
                <a:gd name="T7" fmla="*/ 501 h 650"/>
                <a:gd name="T8" fmla="*/ 74 w 446"/>
                <a:gd name="T9" fmla="*/ 390 h 650"/>
                <a:gd name="T10" fmla="*/ 186 w 446"/>
                <a:gd name="T11" fmla="*/ 352 h 650"/>
                <a:gd name="T12" fmla="*/ 112 w 446"/>
                <a:gd name="T13" fmla="*/ 204 h 650"/>
                <a:gd name="T14" fmla="*/ 130 w 446"/>
                <a:gd name="T15" fmla="*/ 167 h 650"/>
                <a:gd name="T16" fmla="*/ 38 w 446"/>
                <a:gd name="T17" fmla="*/ 56 h 650"/>
                <a:gd name="T18" fmla="*/ 130 w 446"/>
                <a:gd name="T19" fmla="*/ 56 h 650"/>
                <a:gd name="T20" fmla="*/ 260 w 446"/>
                <a:gd name="T21" fmla="*/ 149 h 650"/>
                <a:gd name="T22" fmla="*/ 334 w 446"/>
                <a:gd name="T23" fmla="*/ 93 h 650"/>
                <a:gd name="T24" fmla="*/ 297 w 446"/>
                <a:gd name="T25" fmla="*/ 260 h 650"/>
                <a:gd name="T26" fmla="*/ 334 w 446"/>
                <a:gd name="T27" fmla="*/ 371 h 650"/>
                <a:gd name="T28" fmla="*/ 334 w 446"/>
                <a:gd name="T29" fmla="*/ 520 h 650"/>
                <a:gd name="T30" fmla="*/ 427 w 446"/>
                <a:gd name="T31" fmla="*/ 649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46" h="650">
                  <a:moveTo>
                    <a:pt x="427" y="649"/>
                  </a:moveTo>
                  <a:lnTo>
                    <a:pt x="427" y="649"/>
                  </a:lnTo>
                  <a:cubicBezTo>
                    <a:pt x="427" y="649"/>
                    <a:pt x="445" y="594"/>
                    <a:pt x="353" y="575"/>
                  </a:cubicBezTo>
                  <a:cubicBezTo>
                    <a:pt x="260" y="557"/>
                    <a:pt x="260" y="557"/>
                    <a:pt x="186" y="501"/>
                  </a:cubicBezTo>
                  <a:cubicBezTo>
                    <a:pt x="112" y="446"/>
                    <a:pt x="0" y="390"/>
                    <a:pt x="74" y="390"/>
                  </a:cubicBezTo>
                  <a:cubicBezTo>
                    <a:pt x="149" y="390"/>
                    <a:pt x="204" y="446"/>
                    <a:pt x="186" y="352"/>
                  </a:cubicBezTo>
                  <a:cubicBezTo>
                    <a:pt x="186" y="278"/>
                    <a:pt x="130" y="223"/>
                    <a:pt x="112" y="204"/>
                  </a:cubicBezTo>
                  <a:cubicBezTo>
                    <a:pt x="112" y="186"/>
                    <a:pt x="149" y="241"/>
                    <a:pt x="130" y="167"/>
                  </a:cubicBezTo>
                  <a:cubicBezTo>
                    <a:pt x="112" y="75"/>
                    <a:pt x="38" y="93"/>
                    <a:pt x="38" y="56"/>
                  </a:cubicBezTo>
                  <a:cubicBezTo>
                    <a:pt x="56" y="0"/>
                    <a:pt x="74" y="19"/>
                    <a:pt x="130" y="56"/>
                  </a:cubicBezTo>
                  <a:cubicBezTo>
                    <a:pt x="186" y="93"/>
                    <a:pt x="241" y="167"/>
                    <a:pt x="260" y="149"/>
                  </a:cubicBezTo>
                  <a:cubicBezTo>
                    <a:pt x="260" y="111"/>
                    <a:pt x="353" y="37"/>
                    <a:pt x="334" y="93"/>
                  </a:cubicBezTo>
                  <a:cubicBezTo>
                    <a:pt x="297" y="130"/>
                    <a:pt x="260" y="241"/>
                    <a:pt x="297" y="260"/>
                  </a:cubicBezTo>
                  <a:cubicBezTo>
                    <a:pt x="334" y="278"/>
                    <a:pt x="353" y="316"/>
                    <a:pt x="334" y="371"/>
                  </a:cubicBezTo>
                  <a:cubicBezTo>
                    <a:pt x="334" y="427"/>
                    <a:pt x="334" y="520"/>
                    <a:pt x="334" y="520"/>
                  </a:cubicBezTo>
                  <a:cubicBezTo>
                    <a:pt x="334" y="520"/>
                    <a:pt x="427" y="575"/>
                    <a:pt x="427" y="649"/>
                  </a:cubicBezTo>
                </a:path>
              </a:pathLst>
            </a:custGeom>
            <a:grpFill/>
            <a:ln w="9525" cap="flat">
              <a:solidFill>
                <a:srgbClr val="1D76BB"/>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07" name="Freeform 84"/>
            <p:cNvSpPr>
              <a:spLocks noChangeArrowheads="1"/>
            </p:cNvSpPr>
            <p:nvPr/>
          </p:nvSpPr>
          <p:spPr bwMode="auto">
            <a:xfrm>
              <a:off x="2779713" y="3419475"/>
              <a:ext cx="160337" cy="233363"/>
            </a:xfrm>
            <a:custGeom>
              <a:avLst/>
              <a:gdLst>
                <a:gd name="T0" fmla="*/ 427 w 446"/>
                <a:gd name="T1" fmla="*/ 649 h 650"/>
                <a:gd name="T2" fmla="*/ 427 w 446"/>
                <a:gd name="T3" fmla="*/ 649 h 650"/>
                <a:gd name="T4" fmla="*/ 353 w 446"/>
                <a:gd name="T5" fmla="*/ 575 h 650"/>
                <a:gd name="T6" fmla="*/ 186 w 446"/>
                <a:gd name="T7" fmla="*/ 501 h 650"/>
                <a:gd name="T8" fmla="*/ 74 w 446"/>
                <a:gd name="T9" fmla="*/ 390 h 650"/>
                <a:gd name="T10" fmla="*/ 186 w 446"/>
                <a:gd name="T11" fmla="*/ 352 h 650"/>
                <a:gd name="T12" fmla="*/ 112 w 446"/>
                <a:gd name="T13" fmla="*/ 204 h 650"/>
                <a:gd name="T14" fmla="*/ 130 w 446"/>
                <a:gd name="T15" fmla="*/ 167 h 650"/>
                <a:gd name="T16" fmla="*/ 38 w 446"/>
                <a:gd name="T17" fmla="*/ 56 h 650"/>
                <a:gd name="T18" fmla="*/ 130 w 446"/>
                <a:gd name="T19" fmla="*/ 56 h 650"/>
                <a:gd name="T20" fmla="*/ 260 w 446"/>
                <a:gd name="T21" fmla="*/ 149 h 650"/>
                <a:gd name="T22" fmla="*/ 334 w 446"/>
                <a:gd name="T23" fmla="*/ 93 h 650"/>
                <a:gd name="T24" fmla="*/ 297 w 446"/>
                <a:gd name="T25" fmla="*/ 260 h 650"/>
                <a:gd name="T26" fmla="*/ 334 w 446"/>
                <a:gd name="T27" fmla="*/ 371 h 650"/>
                <a:gd name="T28" fmla="*/ 334 w 446"/>
                <a:gd name="T29" fmla="*/ 520 h 650"/>
                <a:gd name="T30" fmla="*/ 427 w 446"/>
                <a:gd name="T31" fmla="*/ 649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46" h="650">
                  <a:moveTo>
                    <a:pt x="427" y="649"/>
                  </a:moveTo>
                  <a:lnTo>
                    <a:pt x="427" y="649"/>
                  </a:lnTo>
                  <a:cubicBezTo>
                    <a:pt x="427" y="649"/>
                    <a:pt x="445" y="594"/>
                    <a:pt x="353" y="575"/>
                  </a:cubicBezTo>
                  <a:cubicBezTo>
                    <a:pt x="260" y="557"/>
                    <a:pt x="260" y="557"/>
                    <a:pt x="186" y="501"/>
                  </a:cubicBezTo>
                  <a:cubicBezTo>
                    <a:pt x="112" y="446"/>
                    <a:pt x="0" y="390"/>
                    <a:pt x="74" y="390"/>
                  </a:cubicBezTo>
                  <a:cubicBezTo>
                    <a:pt x="149" y="390"/>
                    <a:pt x="204" y="446"/>
                    <a:pt x="186" y="352"/>
                  </a:cubicBezTo>
                  <a:cubicBezTo>
                    <a:pt x="186" y="278"/>
                    <a:pt x="130" y="223"/>
                    <a:pt x="112" y="204"/>
                  </a:cubicBezTo>
                  <a:cubicBezTo>
                    <a:pt x="112" y="186"/>
                    <a:pt x="149" y="241"/>
                    <a:pt x="130" y="167"/>
                  </a:cubicBezTo>
                  <a:cubicBezTo>
                    <a:pt x="112" y="75"/>
                    <a:pt x="38" y="93"/>
                    <a:pt x="38" y="56"/>
                  </a:cubicBezTo>
                  <a:cubicBezTo>
                    <a:pt x="56" y="0"/>
                    <a:pt x="74" y="19"/>
                    <a:pt x="130" y="56"/>
                  </a:cubicBezTo>
                  <a:cubicBezTo>
                    <a:pt x="186" y="93"/>
                    <a:pt x="241" y="167"/>
                    <a:pt x="260" y="149"/>
                  </a:cubicBezTo>
                  <a:cubicBezTo>
                    <a:pt x="260" y="111"/>
                    <a:pt x="353" y="37"/>
                    <a:pt x="334" y="93"/>
                  </a:cubicBezTo>
                  <a:cubicBezTo>
                    <a:pt x="297" y="130"/>
                    <a:pt x="260" y="241"/>
                    <a:pt x="297" y="260"/>
                  </a:cubicBezTo>
                  <a:cubicBezTo>
                    <a:pt x="334" y="278"/>
                    <a:pt x="353" y="316"/>
                    <a:pt x="334" y="371"/>
                  </a:cubicBezTo>
                  <a:cubicBezTo>
                    <a:pt x="334" y="427"/>
                    <a:pt x="334" y="520"/>
                    <a:pt x="334" y="520"/>
                  </a:cubicBezTo>
                  <a:cubicBezTo>
                    <a:pt x="334" y="520"/>
                    <a:pt x="427" y="575"/>
                    <a:pt x="427" y="649"/>
                  </a:cubicBezTo>
                </a:path>
              </a:pathLst>
            </a:custGeom>
            <a:grpFill/>
            <a:ln w="6480" cap="flat">
              <a:solidFill>
                <a:schemeClr val="bg2"/>
              </a:solidFill>
              <a:round/>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08" name="Freeform 85"/>
            <p:cNvSpPr>
              <a:spLocks noChangeArrowheads="1"/>
            </p:cNvSpPr>
            <p:nvPr/>
          </p:nvSpPr>
          <p:spPr bwMode="auto">
            <a:xfrm>
              <a:off x="5483225" y="1963738"/>
              <a:ext cx="207963" cy="293687"/>
            </a:xfrm>
            <a:custGeom>
              <a:avLst/>
              <a:gdLst>
                <a:gd name="T0" fmla="*/ 483 w 576"/>
                <a:gd name="T1" fmla="*/ 38 h 817"/>
                <a:gd name="T2" fmla="*/ 483 w 576"/>
                <a:gd name="T3" fmla="*/ 38 h 817"/>
                <a:gd name="T4" fmla="*/ 501 w 576"/>
                <a:gd name="T5" fmla="*/ 130 h 817"/>
                <a:gd name="T6" fmla="*/ 390 w 576"/>
                <a:gd name="T7" fmla="*/ 130 h 817"/>
                <a:gd name="T8" fmla="*/ 408 w 576"/>
                <a:gd name="T9" fmla="*/ 260 h 817"/>
                <a:gd name="T10" fmla="*/ 464 w 576"/>
                <a:gd name="T11" fmla="*/ 315 h 817"/>
                <a:gd name="T12" fmla="*/ 278 w 576"/>
                <a:gd name="T13" fmla="*/ 371 h 817"/>
                <a:gd name="T14" fmla="*/ 186 w 576"/>
                <a:gd name="T15" fmla="*/ 501 h 817"/>
                <a:gd name="T16" fmla="*/ 56 w 576"/>
                <a:gd name="T17" fmla="*/ 686 h 817"/>
                <a:gd name="T18" fmla="*/ 0 w 576"/>
                <a:gd name="T19" fmla="*/ 816 h 817"/>
                <a:gd name="T20" fmla="*/ 130 w 576"/>
                <a:gd name="T21" fmla="*/ 686 h 817"/>
                <a:gd name="T22" fmla="*/ 186 w 576"/>
                <a:gd name="T23" fmla="*/ 612 h 817"/>
                <a:gd name="T24" fmla="*/ 316 w 576"/>
                <a:gd name="T25" fmla="*/ 501 h 817"/>
                <a:gd name="T26" fmla="*/ 334 w 576"/>
                <a:gd name="T27" fmla="*/ 427 h 817"/>
                <a:gd name="T28" fmla="*/ 519 w 576"/>
                <a:gd name="T29" fmla="*/ 371 h 817"/>
                <a:gd name="T30" fmla="*/ 519 w 576"/>
                <a:gd name="T31" fmla="*/ 260 h 817"/>
                <a:gd name="T32" fmla="*/ 557 w 576"/>
                <a:gd name="T33" fmla="*/ 204 h 817"/>
                <a:gd name="T34" fmla="*/ 557 w 576"/>
                <a:gd name="T35" fmla="*/ 93 h 817"/>
                <a:gd name="T36" fmla="*/ 483 w 576"/>
                <a:gd name="T37" fmla="*/ 38 h 8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76" h="817">
                  <a:moveTo>
                    <a:pt x="483" y="38"/>
                  </a:moveTo>
                  <a:lnTo>
                    <a:pt x="483" y="38"/>
                  </a:lnTo>
                  <a:cubicBezTo>
                    <a:pt x="483" y="38"/>
                    <a:pt x="519" y="112"/>
                    <a:pt x="501" y="130"/>
                  </a:cubicBezTo>
                  <a:cubicBezTo>
                    <a:pt x="483" y="149"/>
                    <a:pt x="445" y="74"/>
                    <a:pt x="390" y="130"/>
                  </a:cubicBezTo>
                  <a:cubicBezTo>
                    <a:pt x="353" y="204"/>
                    <a:pt x="353" y="241"/>
                    <a:pt x="408" y="260"/>
                  </a:cubicBezTo>
                  <a:cubicBezTo>
                    <a:pt x="445" y="279"/>
                    <a:pt x="519" y="279"/>
                    <a:pt x="464" y="315"/>
                  </a:cubicBezTo>
                  <a:cubicBezTo>
                    <a:pt x="427" y="353"/>
                    <a:pt x="334" y="334"/>
                    <a:pt x="278" y="371"/>
                  </a:cubicBezTo>
                  <a:cubicBezTo>
                    <a:pt x="204" y="390"/>
                    <a:pt x="223" y="427"/>
                    <a:pt x="186" y="501"/>
                  </a:cubicBezTo>
                  <a:cubicBezTo>
                    <a:pt x="167" y="557"/>
                    <a:pt x="74" y="650"/>
                    <a:pt x="56" y="686"/>
                  </a:cubicBezTo>
                  <a:cubicBezTo>
                    <a:pt x="19" y="724"/>
                    <a:pt x="0" y="816"/>
                    <a:pt x="0" y="816"/>
                  </a:cubicBezTo>
                  <a:cubicBezTo>
                    <a:pt x="0" y="816"/>
                    <a:pt x="112" y="705"/>
                    <a:pt x="130" y="686"/>
                  </a:cubicBezTo>
                  <a:cubicBezTo>
                    <a:pt x="148" y="650"/>
                    <a:pt x="167" y="650"/>
                    <a:pt x="186" y="612"/>
                  </a:cubicBezTo>
                  <a:cubicBezTo>
                    <a:pt x="223" y="557"/>
                    <a:pt x="297" y="557"/>
                    <a:pt x="316" y="501"/>
                  </a:cubicBezTo>
                  <a:cubicBezTo>
                    <a:pt x="334" y="427"/>
                    <a:pt x="278" y="464"/>
                    <a:pt x="334" y="427"/>
                  </a:cubicBezTo>
                  <a:cubicBezTo>
                    <a:pt x="408" y="409"/>
                    <a:pt x="501" y="409"/>
                    <a:pt x="519" y="371"/>
                  </a:cubicBezTo>
                  <a:cubicBezTo>
                    <a:pt x="557" y="334"/>
                    <a:pt x="538" y="279"/>
                    <a:pt x="519" y="260"/>
                  </a:cubicBezTo>
                  <a:cubicBezTo>
                    <a:pt x="501" y="241"/>
                    <a:pt x="519" y="241"/>
                    <a:pt x="557" y="204"/>
                  </a:cubicBezTo>
                  <a:cubicBezTo>
                    <a:pt x="575" y="167"/>
                    <a:pt x="575" y="112"/>
                    <a:pt x="557" y="93"/>
                  </a:cubicBezTo>
                  <a:cubicBezTo>
                    <a:pt x="538" y="74"/>
                    <a:pt x="538" y="0"/>
                    <a:pt x="483" y="38"/>
                  </a:cubicBezTo>
                </a:path>
              </a:pathLst>
            </a:custGeom>
            <a:grpFill/>
            <a:ln w="9525" cap="flat">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09" name="Freeform 86"/>
            <p:cNvSpPr>
              <a:spLocks noChangeArrowheads="1"/>
            </p:cNvSpPr>
            <p:nvPr/>
          </p:nvSpPr>
          <p:spPr bwMode="auto">
            <a:xfrm>
              <a:off x="5449888" y="1241425"/>
              <a:ext cx="214312" cy="735013"/>
            </a:xfrm>
            <a:custGeom>
              <a:avLst/>
              <a:gdLst>
                <a:gd name="T0" fmla="*/ 149 w 595"/>
                <a:gd name="T1" fmla="*/ 0 h 2042"/>
                <a:gd name="T2" fmla="*/ 149 w 595"/>
                <a:gd name="T3" fmla="*/ 0 h 2042"/>
                <a:gd name="T4" fmla="*/ 130 w 595"/>
                <a:gd name="T5" fmla="*/ 148 h 2042"/>
                <a:gd name="T6" fmla="*/ 112 w 595"/>
                <a:gd name="T7" fmla="*/ 352 h 2042"/>
                <a:gd name="T8" fmla="*/ 93 w 595"/>
                <a:gd name="T9" fmla="*/ 426 h 2042"/>
                <a:gd name="T10" fmla="*/ 112 w 595"/>
                <a:gd name="T11" fmla="*/ 631 h 2042"/>
                <a:gd name="T12" fmla="*/ 19 w 595"/>
                <a:gd name="T13" fmla="*/ 964 h 2042"/>
                <a:gd name="T14" fmla="*/ 149 w 595"/>
                <a:gd name="T15" fmla="*/ 1205 h 2042"/>
                <a:gd name="T16" fmla="*/ 335 w 595"/>
                <a:gd name="T17" fmla="*/ 1354 h 2042"/>
                <a:gd name="T18" fmla="*/ 446 w 595"/>
                <a:gd name="T19" fmla="*/ 1447 h 2042"/>
                <a:gd name="T20" fmla="*/ 557 w 595"/>
                <a:gd name="T21" fmla="*/ 1502 h 2042"/>
                <a:gd name="T22" fmla="*/ 501 w 595"/>
                <a:gd name="T23" fmla="*/ 1632 h 2042"/>
                <a:gd name="T24" fmla="*/ 576 w 595"/>
                <a:gd name="T25" fmla="*/ 1911 h 2042"/>
                <a:gd name="T26" fmla="*/ 576 w 595"/>
                <a:gd name="T27" fmla="*/ 2041 h 20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95" h="2042">
                  <a:moveTo>
                    <a:pt x="149" y="0"/>
                  </a:moveTo>
                  <a:lnTo>
                    <a:pt x="149" y="0"/>
                  </a:lnTo>
                  <a:cubicBezTo>
                    <a:pt x="149" y="0"/>
                    <a:pt x="167" y="37"/>
                    <a:pt x="130" y="148"/>
                  </a:cubicBezTo>
                  <a:cubicBezTo>
                    <a:pt x="93" y="260"/>
                    <a:pt x="130" y="278"/>
                    <a:pt x="112" y="352"/>
                  </a:cubicBezTo>
                  <a:cubicBezTo>
                    <a:pt x="93" y="426"/>
                    <a:pt x="93" y="426"/>
                    <a:pt x="93" y="426"/>
                  </a:cubicBezTo>
                  <a:cubicBezTo>
                    <a:pt x="93" y="426"/>
                    <a:pt x="130" y="593"/>
                    <a:pt x="112" y="631"/>
                  </a:cubicBezTo>
                  <a:cubicBezTo>
                    <a:pt x="93" y="686"/>
                    <a:pt x="0" y="908"/>
                    <a:pt x="19" y="964"/>
                  </a:cubicBezTo>
                  <a:cubicBezTo>
                    <a:pt x="38" y="1038"/>
                    <a:pt x="38" y="1113"/>
                    <a:pt x="149" y="1205"/>
                  </a:cubicBezTo>
                  <a:cubicBezTo>
                    <a:pt x="260" y="1298"/>
                    <a:pt x="297" y="1317"/>
                    <a:pt x="335" y="1354"/>
                  </a:cubicBezTo>
                  <a:cubicBezTo>
                    <a:pt x="371" y="1391"/>
                    <a:pt x="409" y="1428"/>
                    <a:pt x="446" y="1447"/>
                  </a:cubicBezTo>
                  <a:cubicBezTo>
                    <a:pt x="464" y="1447"/>
                    <a:pt x="557" y="1447"/>
                    <a:pt x="557" y="1502"/>
                  </a:cubicBezTo>
                  <a:cubicBezTo>
                    <a:pt x="538" y="1539"/>
                    <a:pt x="501" y="1595"/>
                    <a:pt x="501" y="1632"/>
                  </a:cubicBezTo>
                  <a:cubicBezTo>
                    <a:pt x="501" y="1651"/>
                    <a:pt x="557" y="1855"/>
                    <a:pt x="576" y="1911"/>
                  </a:cubicBezTo>
                  <a:cubicBezTo>
                    <a:pt x="594" y="1966"/>
                    <a:pt x="576" y="2041"/>
                    <a:pt x="576" y="2041"/>
                  </a:cubicBezTo>
                </a:path>
              </a:pathLst>
            </a:custGeom>
            <a:grpFill/>
            <a:ln w="6480" cap="flat">
              <a:solidFill>
                <a:schemeClr val="bg2"/>
              </a:solidFill>
              <a:round/>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lstStyle/>
            <a:p>
              <a:endParaRPr lang="en-US">
                <a:latin typeface="Poppins Light" charset="0"/>
              </a:endParaRPr>
            </a:p>
          </p:txBody>
        </p:sp>
        <p:sp>
          <p:nvSpPr>
            <p:cNvPr id="110" name="Freeform 90"/>
            <p:cNvSpPr>
              <a:spLocks noChangeArrowheads="1"/>
            </p:cNvSpPr>
            <p:nvPr/>
          </p:nvSpPr>
          <p:spPr bwMode="auto">
            <a:xfrm>
              <a:off x="5403850" y="1241425"/>
              <a:ext cx="87313" cy="147638"/>
            </a:xfrm>
            <a:custGeom>
              <a:avLst/>
              <a:gdLst>
                <a:gd name="T0" fmla="*/ 19 w 243"/>
                <a:gd name="T1" fmla="*/ 0 h 409"/>
                <a:gd name="T2" fmla="*/ 19 w 243"/>
                <a:gd name="T3" fmla="*/ 0 h 409"/>
                <a:gd name="T4" fmla="*/ 38 w 243"/>
                <a:gd name="T5" fmla="*/ 148 h 409"/>
                <a:gd name="T6" fmla="*/ 94 w 243"/>
                <a:gd name="T7" fmla="*/ 241 h 409"/>
                <a:gd name="T8" fmla="*/ 242 w 243"/>
                <a:gd name="T9" fmla="*/ 408 h 409"/>
              </a:gdLst>
              <a:ahLst/>
              <a:cxnLst>
                <a:cxn ang="0">
                  <a:pos x="T0" y="T1"/>
                </a:cxn>
                <a:cxn ang="0">
                  <a:pos x="T2" y="T3"/>
                </a:cxn>
                <a:cxn ang="0">
                  <a:pos x="T4" y="T5"/>
                </a:cxn>
                <a:cxn ang="0">
                  <a:pos x="T6" y="T7"/>
                </a:cxn>
                <a:cxn ang="0">
                  <a:pos x="T8" y="T9"/>
                </a:cxn>
              </a:cxnLst>
              <a:rect l="0" t="0" r="r" b="b"/>
              <a:pathLst>
                <a:path w="243" h="409">
                  <a:moveTo>
                    <a:pt x="19" y="0"/>
                  </a:moveTo>
                  <a:lnTo>
                    <a:pt x="19" y="0"/>
                  </a:lnTo>
                  <a:cubicBezTo>
                    <a:pt x="19" y="0"/>
                    <a:pt x="0" y="92"/>
                    <a:pt x="38" y="148"/>
                  </a:cubicBezTo>
                  <a:cubicBezTo>
                    <a:pt x="75" y="204"/>
                    <a:pt x="75" y="185"/>
                    <a:pt x="94" y="241"/>
                  </a:cubicBezTo>
                  <a:cubicBezTo>
                    <a:pt x="130" y="296"/>
                    <a:pt x="186" y="389"/>
                    <a:pt x="242" y="408"/>
                  </a:cubicBezTo>
                </a:path>
              </a:pathLst>
            </a:custGeom>
            <a:grpFill/>
            <a:ln w="6480" cap="flat">
              <a:solidFill>
                <a:schemeClr val="bg2"/>
              </a:solidFill>
              <a:round/>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lstStyle/>
            <a:p>
              <a:endParaRPr lang="en-US">
                <a:latin typeface="Poppins Light" charset="0"/>
              </a:endParaRPr>
            </a:p>
          </p:txBody>
        </p:sp>
        <p:sp>
          <p:nvSpPr>
            <p:cNvPr id="111" name="Freeform 91"/>
            <p:cNvSpPr>
              <a:spLocks noChangeArrowheads="1"/>
            </p:cNvSpPr>
            <p:nvPr/>
          </p:nvSpPr>
          <p:spPr bwMode="auto">
            <a:xfrm>
              <a:off x="5303838" y="1308100"/>
              <a:ext cx="139700" cy="33338"/>
            </a:xfrm>
            <a:custGeom>
              <a:avLst/>
              <a:gdLst>
                <a:gd name="T0" fmla="*/ 0 w 390"/>
                <a:gd name="T1" fmla="*/ 0 h 94"/>
                <a:gd name="T2" fmla="*/ 0 w 390"/>
                <a:gd name="T3" fmla="*/ 0 h 94"/>
                <a:gd name="T4" fmla="*/ 111 w 390"/>
                <a:gd name="T5" fmla="*/ 56 h 94"/>
                <a:gd name="T6" fmla="*/ 277 w 390"/>
                <a:gd name="T7" fmla="*/ 75 h 94"/>
                <a:gd name="T8" fmla="*/ 389 w 390"/>
                <a:gd name="T9" fmla="*/ 93 h 94"/>
              </a:gdLst>
              <a:ahLst/>
              <a:cxnLst>
                <a:cxn ang="0">
                  <a:pos x="T0" y="T1"/>
                </a:cxn>
                <a:cxn ang="0">
                  <a:pos x="T2" y="T3"/>
                </a:cxn>
                <a:cxn ang="0">
                  <a:pos x="T4" y="T5"/>
                </a:cxn>
                <a:cxn ang="0">
                  <a:pos x="T6" y="T7"/>
                </a:cxn>
                <a:cxn ang="0">
                  <a:pos x="T8" y="T9"/>
                </a:cxn>
              </a:cxnLst>
              <a:rect l="0" t="0" r="r" b="b"/>
              <a:pathLst>
                <a:path w="390" h="94">
                  <a:moveTo>
                    <a:pt x="0" y="0"/>
                  </a:moveTo>
                  <a:lnTo>
                    <a:pt x="0" y="0"/>
                  </a:lnTo>
                  <a:cubicBezTo>
                    <a:pt x="0" y="0"/>
                    <a:pt x="18" y="56"/>
                    <a:pt x="111" y="56"/>
                  </a:cubicBezTo>
                  <a:cubicBezTo>
                    <a:pt x="222" y="56"/>
                    <a:pt x="241" y="56"/>
                    <a:pt x="277" y="75"/>
                  </a:cubicBezTo>
                  <a:cubicBezTo>
                    <a:pt x="315" y="93"/>
                    <a:pt x="389" y="93"/>
                    <a:pt x="389" y="93"/>
                  </a:cubicBezTo>
                </a:path>
              </a:pathLst>
            </a:custGeom>
            <a:grpFill/>
            <a:ln w="6480" cap="flat">
              <a:solidFill>
                <a:schemeClr val="bg2"/>
              </a:solidFill>
              <a:round/>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lstStyle/>
            <a:p>
              <a:endParaRPr lang="en-US">
                <a:latin typeface="Poppins Light" charset="0"/>
              </a:endParaRPr>
            </a:p>
          </p:txBody>
        </p:sp>
        <p:sp>
          <p:nvSpPr>
            <p:cNvPr id="112" name="Freeform 92"/>
            <p:cNvSpPr>
              <a:spLocks noChangeArrowheads="1"/>
            </p:cNvSpPr>
            <p:nvPr/>
          </p:nvSpPr>
          <p:spPr bwMode="auto">
            <a:xfrm>
              <a:off x="4008438" y="2871788"/>
              <a:ext cx="220662" cy="201612"/>
            </a:xfrm>
            <a:custGeom>
              <a:avLst/>
              <a:gdLst>
                <a:gd name="T0" fmla="*/ 0 w 613"/>
                <a:gd name="T1" fmla="*/ 37 h 558"/>
                <a:gd name="T2" fmla="*/ 0 w 613"/>
                <a:gd name="T3" fmla="*/ 37 h 558"/>
                <a:gd name="T4" fmla="*/ 0 w 613"/>
                <a:gd name="T5" fmla="*/ 148 h 558"/>
                <a:gd name="T6" fmla="*/ 38 w 613"/>
                <a:gd name="T7" fmla="*/ 315 h 558"/>
                <a:gd name="T8" fmla="*/ 167 w 613"/>
                <a:gd name="T9" fmla="*/ 408 h 558"/>
                <a:gd name="T10" fmla="*/ 223 w 613"/>
                <a:gd name="T11" fmla="*/ 538 h 558"/>
                <a:gd name="T12" fmla="*/ 316 w 613"/>
                <a:gd name="T13" fmla="*/ 427 h 558"/>
                <a:gd name="T14" fmla="*/ 520 w 613"/>
                <a:gd name="T15" fmla="*/ 371 h 558"/>
                <a:gd name="T16" fmla="*/ 538 w 613"/>
                <a:gd name="T17" fmla="*/ 315 h 558"/>
                <a:gd name="T18" fmla="*/ 297 w 613"/>
                <a:gd name="T19" fmla="*/ 186 h 558"/>
                <a:gd name="T20" fmla="*/ 205 w 613"/>
                <a:gd name="T21" fmla="*/ 74 h 558"/>
                <a:gd name="T22" fmla="*/ 0 w 613"/>
                <a:gd name="T23" fmla="*/ 37 h 5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13" h="558">
                  <a:moveTo>
                    <a:pt x="0" y="37"/>
                  </a:moveTo>
                  <a:lnTo>
                    <a:pt x="0" y="37"/>
                  </a:lnTo>
                  <a:cubicBezTo>
                    <a:pt x="0" y="37"/>
                    <a:pt x="0" y="130"/>
                    <a:pt x="0" y="148"/>
                  </a:cubicBezTo>
                  <a:cubicBezTo>
                    <a:pt x="0" y="186"/>
                    <a:pt x="0" y="297"/>
                    <a:pt x="38" y="315"/>
                  </a:cubicBezTo>
                  <a:cubicBezTo>
                    <a:pt x="75" y="353"/>
                    <a:pt x="149" y="371"/>
                    <a:pt x="167" y="408"/>
                  </a:cubicBezTo>
                  <a:cubicBezTo>
                    <a:pt x="186" y="445"/>
                    <a:pt x="186" y="538"/>
                    <a:pt x="223" y="538"/>
                  </a:cubicBezTo>
                  <a:cubicBezTo>
                    <a:pt x="260" y="557"/>
                    <a:pt x="297" y="445"/>
                    <a:pt x="316" y="427"/>
                  </a:cubicBezTo>
                  <a:cubicBezTo>
                    <a:pt x="335" y="408"/>
                    <a:pt x="464" y="371"/>
                    <a:pt x="520" y="371"/>
                  </a:cubicBezTo>
                  <a:cubicBezTo>
                    <a:pt x="594" y="371"/>
                    <a:pt x="612" y="371"/>
                    <a:pt x="538" y="315"/>
                  </a:cubicBezTo>
                  <a:cubicBezTo>
                    <a:pt x="446" y="278"/>
                    <a:pt x="335" y="204"/>
                    <a:pt x="297" y="186"/>
                  </a:cubicBezTo>
                  <a:cubicBezTo>
                    <a:pt x="279" y="167"/>
                    <a:pt x="205" y="74"/>
                    <a:pt x="205" y="74"/>
                  </a:cubicBezTo>
                  <a:cubicBezTo>
                    <a:pt x="205" y="74"/>
                    <a:pt x="0" y="0"/>
                    <a:pt x="0" y="37"/>
                  </a:cubicBezTo>
                </a:path>
              </a:pathLst>
            </a:custGeom>
            <a:grpFill/>
            <a:ln w="9525" cap="flat">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13" name="Freeform 93"/>
            <p:cNvSpPr>
              <a:spLocks noChangeArrowheads="1"/>
            </p:cNvSpPr>
            <p:nvPr/>
          </p:nvSpPr>
          <p:spPr bwMode="auto">
            <a:xfrm>
              <a:off x="5430838" y="4260850"/>
              <a:ext cx="187325" cy="166688"/>
            </a:xfrm>
            <a:custGeom>
              <a:avLst/>
              <a:gdLst>
                <a:gd name="T0" fmla="*/ 130 w 520"/>
                <a:gd name="T1" fmla="*/ 148 h 464"/>
                <a:gd name="T2" fmla="*/ 130 w 520"/>
                <a:gd name="T3" fmla="*/ 148 h 464"/>
                <a:gd name="T4" fmla="*/ 74 w 520"/>
                <a:gd name="T5" fmla="*/ 260 h 464"/>
                <a:gd name="T6" fmla="*/ 74 w 520"/>
                <a:gd name="T7" fmla="*/ 463 h 464"/>
                <a:gd name="T8" fmla="*/ 93 w 520"/>
                <a:gd name="T9" fmla="*/ 426 h 464"/>
                <a:gd name="T10" fmla="*/ 260 w 520"/>
                <a:gd name="T11" fmla="*/ 445 h 464"/>
                <a:gd name="T12" fmla="*/ 334 w 520"/>
                <a:gd name="T13" fmla="*/ 389 h 464"/>
                <a:gd name="T14" fmla="*/ 334 w 520"/>
                <a:gd name="T15" fmla="*/ 389 h 464"/>
                <a:gd name="T16" fmla="*/ 371 w 520"/>
                <a:gd name="T17" fmla="*/ 296 h 464"/>
                <a:gd name="T18" fmla="*/ 482 w 520"/>
                <a:gd name="T19" fmla="*/ 130 h 464"/>
                <a:gd name="T20" fmla="*/ 445 w 520"/>
                <a:gd name="T21" fmla="*/ 37 h 464"/>
                <a:gd name="T22" fmla="*/ 278 w 520"/>
                <a:gd name="T23" fmla="*/ 74 h 464"/>
                <a:gd name="T24" fmla="*/ 185 w 520"/>
                <a:gd name="T25" fmla="*/ 130 h 464"/>
                <a:gd name="T26" fmla="*/ 130 w 520"/>
                <a:gd name="T27" fmla="*/ 148 h 4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20" h="464">
                  <a:moveTo>
                    <a:pt x="130" y="148"/>
                  </a:moveTo>
                  <a:lnTo>
                    <a:pt x="130" y="148"/>
                  </a:lnTo>
                  <a:cubicBezTo>
                    <a:pt x="130" y="148"/>
                    <a:pt x="111" y="204"/>
                    <a:pt x="74" y="260"/>
                  </a:cubicBezTo>
                  <a:cubicBezTo>
                    <a:pt x="19" y="334"/>
                    <a:pt x="0" y="371"/>
                    <a:pt x="74" y="463"/>
                  </a:cubicBezTo>
                  <a:cubicBezTo>
                    <a:pt x="74" y="463"/>
                    <a:pt x="55" y="408"/>
                    <a:pt x="93" y="426"/>
                  </a:cubicBezTo>
                  <a:cubicBezTo>
                    <a:pt x="130" y="426"/>
                    <a:pt x="222" y="463"/>
                    <a:pt x="260" y="445"/>
                  </a:cubicBezTo>
                  <a:cubicBezTo>
                    <a:pt x="296" y="408"/>
                    <a:pt x="278" y="334"/>
                    <a:pt x="334" y="389"/>
                  </a:cubicBezTo>
                  <a:cubicBezTo>
                    <a:pt x="390" y="426"/>
                    <a:pt x="334" y="389"/>
                    <a:pt x="334" y="389"/>
                  </a:cubicBezTo>
                  <a:cubicBezTo>
                    <a:pt x="334" y="389"/>
                    <a:pt x="352" y="315"/>
                    <a:pt x="371" y="296"/>
                  </a:cubicBezTo>
                  <a:cubicBezTo>
                    <a:pt x="408" y="260"/>
                    <a:pt x="464" y="148"/>
                    <a:pt x="482" y="130"/>
                  </a:cubicBezTo>
                  <a:cubicBezTo>
                    <a:pt x="519" y="92"/>
                    <a:pt x="501" y="18"/>
                    <a:pt x="445" y="37"/>
                  </a:cubicBezTo>
                  <a:cubicBezTo>
                    <a:pt x="390" y="37"/>
                    <a:pt x="371" y="0"/>
                    <a:pt x="278" y="74"/>
                  </a:cubicBezTo>
                  <a:cubicBezTo>
                    <a:pt x="185" y="130"/>
                    <a:pt x="185" y="130"/>
                    <a:pt x="185" y="130"/>
                  </a:cubicBezTo>
                  <a:cubicBezTo>
                    <a:pt x="185" y="130"/>
                    <a:pt x="148" y="166"/>
                    <a:pt x="130" y="148"/>
                  </a:cubicBezTo>
                </a:path>
              </a:pathLst>
            </a:custGeom>
            <a:grpFill/>
            <a:ln w="9525" cap="flat">
              <a:solidFill>
                <a:srgbClr val="1D76BB"/>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14" name="Freeform 94"/>
            <p:cNvSpPr>
              <a:spLocks noChangeArrowheads="1"/>
            </p:cNvSpPr>
            <p:nvPr/>
          </p:nvSpPr>
          <p:spPr bwMode="auto">
            <a:xfrm>
              <a:off x="5430838" y="4260850"/>
              <a:ext cx="187325" cy="166688"/>
            </a:xfrm>
            <a:custGeom>
              <a:avLst/>
              <a:gdLst>
                <a:gd name="T0" fmla="*/ 130 w 520"/>
                <a:gd name="T1" fmla="*/ 148 h 464"/>
                <a:gd name="T2" fmla="*/ 130 w 520"/>
                <a:gd name="T3" fmla="*/ 148 h 464"/>
                <a:gd name="T4" fmla="*/ 74 w 520"/>
                <a:gd name="T5" fmla="*/ 260 h 464"/>
                <a:gd name="T6" fmla="*/ 74 w 520"/>
                <a:gd name="T7" fmla="*/ 463 h 464"/>
                <a:gd name="T8" fmla="*/ 93 w 520"/>
                <a:gd name="T9" fmla="*/ 426 h 464"/>
                <a:gd name="T10" fmla="*/ 260 w 520"/>
                <a:gd name="T11" fmla="*/ 445 h 464"/>
                <a:gd name="T12" fmla="*/ 334 w 520"/>
                <a:gd name="T13" fmla="*/ 389 h 464"/>
                <a:gd name="T14" fmla="*/ 334 w 520"/>
                <a:gd name="T15" fmla="*/ 389 h 464"/>
                <a:gd name="T16" fmla="*/ 371 w 520"/>
                <a:gd name="T17" fmla="*/ 296 h 464"/>
                <a:gd name="T18" fmla="*/ 482 w 520"/>
                <a:gd name="T19" fmla="*/ 130 h 464"/>
                <a:gd name="T20" fmla="*/ 445 w 520"/>
                <a:gd name="T21" fmla="*/ 37 h 464"/>
                <a:gd name="T22" fmla="*/ 278 w 520"/>
                <a:gd name="T23" fmla="*/ 74 h 464"/>
                <a:gd name="T24" fmla="*/ 185 w 520"/>
                <a:gd name="T25" fmla="*/ 130 h 464"/>
                <a:gd name="T26" fmla="*/ 130 w 520"/>
                <a:gd name="T27" fmla="*/ 148 h 4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20" h="464">
                  <a:moveTo>
                    <a:pt x="130" y="148"/>
                  </a:moveTo>
                  <a:lnTo>
                    <a:pt x="130" y="148"/>
                  </a:lnTo>
                  <a:cubicBezTo>
                    <a:pt x="130" y="148"/>
                    <a:pt x="111" y="204"/>
                    <a:pt x="74" y="260"/>
                  </a:cubicBezTo>
                  <a:cubicBezTo>
                    <a:pt x="19" y="334"/>
                    <a:pt x="0" y="371"/>
                    <a:pt x="74" y="463"/>
                  </a:cubicBezTo>
                  <a:cubicBezTo>
                    <a:pt x="74" y="463"/>
                    <a:pt x="55" y="408"/>
                    <a:pt x="93" y="426"/>
                  </a:cubicBezTo>
                  <a:cubicBezTo>
                    <a:pt x="130" y="426"/>
                    <a:pt x="222" y="463"/>
                    <a:pt x="260" y="445"/>
                  </a:cubicBezTo>
                  <a:cubicBezTo>
                    <a:pt x="296" y="408"/>
                    <a:pt x="278" y="334"/>
                    <a:pt x="334" y="389"/>
                  </a:cubicBezTo>
                  <a:cubicBezTo>
                    <a:pt x="390" y="426"/>
                    <a:pt x="334" y="389"/>
                    <a:pt x="334" y="389"/>
                  </a:cubicBezTo>
                  <a:cubicBezTo>
                    <a:pt x="334" y="389"/>
                    <a:pt x="352" y="315"/>
                    <a:pt x="371" y="296"/>
                  </a:cubicBezTo>
                  <a:cubicBezTo>
                    <a:pt x="408" y="260"/>
                    <a:pt x="464" y="148"/>
                    <a:pt x="482" y="130"/>
                  </a:cubicBezTo>
                  <a:cubicBezTo>
                    <a:pt x="519" y="92"/>
                    <a:pt x="501" y="18"/>
                    <a:pt x="445" y="37"/>
                  </a:cubicBezTo>
                  <a:cubicBezTo>
                    <a:pt x="390" y="37"/>
                    <a:pt x="371" y="0"/>
                    <a:pt x="278" y="74"/>
                  </a:cubicBezTo>
                  <a:cubicBezTo>
                    <a:pt x="185" y="130"/>
                    <a:pt x="185" y="130"/>
                    <a:pt x="185" y="130"/>
                  </a:cubicBezTo>
                  <a:cubicBezTo>
                    <a:pt x="185" y="130"/>
                    <a:pt x="148" y="166"/>
                    <a:pt x="130" y="148"/>
                  </a:cubicBezTo>
                </a:path>
              </a:pathLst>
            </a:custGeom>
            <a:grpFill/>
            <a:ln w="6480" cap="flat">
              <a:solidFill>
                <a:schemeClr val="bg2"/>
              </a:solidFill>
              <a:round/>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15" name="Freeform 95"/>
            <p:cNvSpPr>
              <a:spLocks noChangeArrowheads="1"/>
            </p:cNvSpPr>
            <p:nvPr/>
          </p:nvSpPr>
          <p:spPr bwMode="auto">
            <a:xfrm>
              <a:off x="6692900" y="5195888"/>
              <a:ext cx="33338" cy="53975"/>
            </a:xfrm>
            <a:custGeom>
              <a:avLst/>
              <a:gdLst>
                <a:gd name="T0" fmla="*/ 37 w 94"/>
                <a:gd name="T1" fmla="*/ 18 h 149"/>
                <a:gd name="T2" fmla="*/ 37 w 94"/>
                <a:gd name="T3" fmla="*/ 18 h 149"/>
                <a:gd name="T4" fmla="*/ 18 w 94"/>
                <a:gd name="T5" fmla="*/ 111 h 149"/>
                <a:gd name="T6" fmla="*/ 93 w 94"/>
                <a:gd name="T7" fmla="*/ 148 h 149"/>
                <a:gd name="T8" fmla="*/ 37 w 94"/>
                <a:gd name="T9" fmla="*/ 18 h 149"/>
              </a:gdLst>
              <a:ahLst/>
              <a:cxnLst>
                <a:cxn ang="0">
                  <a:pos x="T0" y="T1"/>
                </a:cxn>
                <a:cxn ang="0">
                  <a:pos x="T2" y="T3"/>
                </a:cxn>
                <a:cxn ang="0">
                  <a:pos x="T4" y="T5"/>
                </a:cxn>
                <a:cxn ang="0">
                  <a:pos x="T6" y="T7"/>
                </a:cxn>
                <a:cxn ang="0">
                  <a:pos x="T8" y="T9"/>
                </a:cxn>
              </a:cxnLst>
              <a:rect l="0" t="0" r="r" b="b"/>
              <a:pathLst>
                <a:path w="94" h="149">
                  <a:moveTo>
                    <a:pt x="37" y="18"/>
                  </a:moveTo>
                  <a:lnTo>
                    <a:pt x="37" y="18"/>
                  </a:lnTo>
                  <a:cubicBezTo>
                    <a:pt x="37" y="18"/>
                    <a:pt x="0" y="92"/>
                    <a:pt x="18" y="111"/>
                  </a:cubicBezTo>
                  <a:cubicBezTo>
                    <a:pt x="37" y="111"/>
                    <a:pt x="93" y="148"/>
                    <a:pt x="93" y="148"/>
                  </a:cubicBezTo>
                  <a:cubicBezTo>
                    <a:pt x="93" y="148"/>
                    <a:pt x="74" y="0"/>
                    <a:pt x="37" y="18"/>
                  </a:cubicBezTo>
                </a:path>
              </a:pathLst>
            </a:custGeom>
            <a:grpFill/>
            <a:ln w="9525" cap="flat">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16" name="Freeform 96"/>
            <p:cNvSpPr>
              <a:spLocks noChangeArrowheads="1"/>
            </p:cNvSpPr>
            <p:nvPr/>
          </p:nvSpPr>
          <p:spPr bwMode="auto">
            <a:xfrm>
              <a:off x="6765925" y="5227638"/>
              <a:ext cx="39688" cy="47625"/>
            </a:xfrm>
            <a:custGeom>
              <a:avLst/>
              <a:gdLst>
                <a:gd name="T0" fmla="*/ 111 w 112"/>
                <a:gd name="T1" fmla="*/ 112 h 131"/>
                <a:gd name="T2" fmla="*/ 111 w 112"/>
                <a:gd name="T3" fmla="*/ 112 h 131"/>
                <a:gd name="T4" fmla="*/ 0 w 112"/>
                <a:gd name="T5" fmla="*/ 38 h 131"/>
                <a:gd name="T6" fmla="*/ 19 w 112"/>
                <a:gd name="T7" fmla="*/ 112 h 131"/>
                <a:gd name="T8" fmla="*/ 111 w 112"/>
                <a:gd name="T9" fmla="*/ 112 h 131"/>
              </a:gdLst>
              <a:ahLst/>
              <a:cxnLst>
                <a:cxn ang="0">
                  <a:pos x="T0" y="T1"/>
                </a:cxn>
                <a:cxn ang="0">
                  <a:pos x="T2" y="T3"/>
                </a:cxn>
                <a:cxn ang="0">
                  <a:pos x="T4" y="T5"/>
                </a:cxn>
                <a:cxn ang="0">
                  <a:pos x="T6" y="T7"/>
                </a:cxn>
                <a:cxn ang="0">
                  <a:pos x="T8" y="T9"/>
                </a:cxn>
              </a:cxnLst>
              <a:rect l="0" t="0" r="r" b="b"/>
              <a:pathLst>
                <a:path w="112" h="131">
                  <a:moveTo>
                    <a:pt x="111" y="112"/>
                  </a:moveTo>
                  <a:lnTo>
                    <a:pt x="111" y="112"/>
                  </a:lnTo>
                  <a:cubicBezTo>
                    <a:pt x="111" y="112"/>
                    <a:pt x="19" y="0"/>
                    <a:pt x="0" y="38"/>
                  </a:cubicBezTo>
                  <a:cubicBezTo>
                    <a:pt x="0" y="38"/>
                    <a:pt x="0" y="130"/>
                    <a:pt x="19" y="112"/>
                  </a:cubicBezTo>
                  <a:lnTo>
                    <a:pt x="111" y="112"/>
                  </a:lnTo>
                </a:path>
              </a:pathLst>
            </a:custGeom>
            <a:grpFill/>
            <a:ln w="9525" cap="flat">
              <a:solidFill>
                <a:srgbClr val="221F1F"/>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17" name="Freeform 97"/>
            <p:cNvSpPr>
              <a:spLocks noChangeArrowheads="1"/>
            </p:cNvSpPr>
            <p:nvPr/>
          </p:nvSpPr>
          <p:spPr bwMode="auto">
            <a:xfrm>
              <a:off x="6765925" y="5227638"/>
              <a:ext cx="39688" cy="47625"/>
            </a:xfrm>
            <a:custGeom>
              <a:avLst/>
              <a:gdLst>
                <a:gd name="T0" fmla="*/ 111 w 112"/>
                <a:gd name="T1" fmla="*/ 112 h 131"/>
                <a:gd name="T2" fmla="*/ 111 w 112"/>
                <a:gd name="T3" fmla="*/ 112 h 131"/>
                <a:gd name="T4" fmla="*/ 0 w 112"/>
                <a:gd name="T5" fmla="*/ 38 h 131"/>
                <a:gd name="T6" fmla="*/ 19 w 112"/>
                <a:gd name="T7" fmla="*/ 112 h 131"/>
              </a:gdLst>
              <a:ahLst/>
              <a:cxnLst>
                <a:cxn ang="0">
                  <a:pos x="T0" y="T1"/>
                </a:cxn>
                <a:cxn ang="0">
                  <a:pos x="T2" y="T3"/>
                </a:cxn>
                <a:cxn ang="0">
                  <a:pos x="T4" y="T5"/>
                </a:cxn>
                <a:cxn ang="0">
                  <a:pos x="T6" y="T7"/>
                </a:cxn>
              </a:cxnLst>
              <a:rect l="0" t="0" r="r" b="b"/>
              <a:pathLst>
                <a:path w="112" h="131">
                  <a:moveTo>
                    <a:pt x="111" y="112"/>
                  </a:moveTo>
                  <a:lnTo>
                    <a:pt x="111" y="112"/>
                  </a:lnTo>
                  <a:cubicBezTo>
                    <a:pt x="111" y="112"/>
                    <a:pt x="19" y="0"/>
                    <a:pt x="0" y="38"/>
                  </a:cubicBezTo>
                  <a:cubicBezTo>
                    <a:pt x="0" y="38"/>
                    <a:pt x="0" y="130"/>
                    <a:pt x="19" y="112"/>
                  </a:cubicBezTo>
                </a:path>
              </a:pathLst>
            </a:custGeom>
            <a:grpFill/>
            <a:ln w="6480" cap="flat">
              <a:solidFill>
                <a:schemeClr val="bg2"/>
              </a:solidFill>
              <a:round/>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lstStyle/>
            <a:p>
              <a:endParaRPr lang="en-US">
                <a:latin typeface="Poppins Light" charset="0"/>
              </a:endParaRPr>
            </a:p>
          </p:txBody>
        </p:sp>
      </p:grpSp>
    </p:spTree>
    <p:extLst>
      <p:ext uri="{BB962C8B-B14F-4D97-AF65-F5344CB8AC3E}">
        <p14:creationId xmlns:p14="http://schemas.microsoft.com/office/powerpoint/2010/main" val="538324780"/>
      </p:ext>
    </p:extLst>
  </p:cSld>
  <p:clrMapOvr>
    <a:masterClrMapping/>
  </p:clrMapOvr>
  <mc:AlternateContent xmlns:mc="http://schemas.openxmlformats.org/markup-compatibility/2006" xmlns:p14="http://schemas.microsoft.com/office/powerpoint/2010/main">
    <mc:Choice Requires="p14">
      <p:transition p14:dur="0" advClick="0" advTm="1000"/>
    </mc:Choice>
    <mc:Fallback xmlns="">
      <p:transition advClick="0" advTm="1000"/>
    </mc:Fallback>
  </mc:AlternateContent>
  <p:timing>
    <p:tnLst>
      <p:par>
        <p:cTn id="1" dur="indefinite" restart="never" nodeType="tmRoot"/>
      </p:par>
    </p:tn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5" name="Group 64"/>
          <p:cNvGrpSpPr/>
          <p:nvPr/>
        </p:nvGrpSpPr>
        <p:grpSpPr>
          <a:xfrm>
            <a:off x="1042272" y="3582052"/>
            <a:ext cx="22293106" cy="8152748"/>
            <a:chOff x="16723224" y="2595564"/>
            <a:chExt cx="7049627" cy="2578099"/>
          </a:xfrm>
          <a:solidFill>
            <a:schemeClr val="bg1">
              <a:lumMod val="85000"/>
            </a:schemeClr>
          </a:solidFill>
        </p:grpSpPr>
        <p:sp>
          <p:nvSpPr>
            <p:cNvPr id="66" name="Freeform 96"/>
            <p:cNvSpPr>
              <a:spLocks noChangeArrowheads="1"/>
            </p:cNvSpPr>
            <p:nvPr/>
          </p:nvSpPr>
          <p:spPr bwMode="auto">
            <a:xfrm>
              <a:off x="21015544" y="2803525"/>
              <a:ext cx="595273" cy="660400"/>
            </a:xfrm>
            <a:custGeom>
              <a:avLst/>
              <a:gdLst>
                <a:gd name="T0" fmla="*/ 1573 w 1652"/>
                <a:gd name="T1" fmla="*/ 11 h 1835"/>
                <a:gd name="T2" fmla="*/ 1551 w 1652"/>
                <a:gd name="T3" fmla="*/ 89 h 1835"/>
                <a:gd name="T4" fmla="*/ 1546 w 1652"/>
                <a:gd name="T5" fmla="*/ 233 h 1835"/>
                <a:gd name="T6" fmla="*/ 1596 w 1652"/>
                <a:gd name="T7" fmla="*/ 244 h 1835"/>
                <a:gd name="T8" fmla="*/ 1651 w 1652"/>
                <a:gd name="T9" fmla="*/ 122 h 1835"/>
                <a:gd name="T10" fmla="*/ 1607 w 1652"/>
                <a:gd name="T11" fmla="*/ 11 h 1835"/>
                <a:gd name="T12" fmla="*/ 1141 w 1652"/>
                <a:gd name="T13" fmla="*/ 355 h 1835"/>
                <a:gd name="T14" fmla="*/ 1097 w 1652"/>
                <a:gd name="T15" fmla="*/ 383 h 1835"/>
                <a:gd name="T16" fmla="*/ 1147 w 1652"/>
                <a:gd name="T17" fmla="*/ 460 h 1835"/>
                <a:gd name="T18" fmla="*/ 1202 w 1652"/>
                <a:gd name="T19" fmla="*/ 516 h 1835"/>
                <a:gd name="T20" fmla="*/ 1186 w 1652"/>
                <a:gd name="T21" fmla="*/ 405 h 1835"/>
                <a:gd name="T22" fmla="*/ 1019 w 1652"/>
                <a:gd name="T23" fmla="*/ 754 h 1835"/>
                <a:gd name="T24" fmla="*/ 1014 w 1652"/>
                <a:gd name="T25" fmla="*/ 770 h 1835"/>
                <a:gd name="T26" fmla="*/ 1019 w 1652"/>
                <a:gd name="T27" fmla="*/ 793 h 1835"/>
                <a:gd name="T28" fmla="*/ 1030 w 1652"/>
                <a:gd name="T29" fmla="*/ 743 h 1835"/>
                <a:gd name="T30" fmla="*/ 0 w 1652"/>
                <a:gd name="T31" fmla="*/ 1541 h 1835"/>
                <a:gd name="T32" fmla="*/ 0 w 1652"/>
                <a:gd name="T33" fmla="*/ 1541 h 1835"/>
                <a:gd name="T34" fmla="*/ 171 w 1652"/>
                <a:gd name="T35" fmla="*/ 1713 h 1835"/>
                <a:gd name="T36" fmla="*/ 155 w 1652"/>
                <a:gd name="T37" fmla="*/ 1812 h 1835"/>
                <a:gd name="T38" fmla="*/ 210 w 1652"/>
                <a:gd name="T39" fmla="*/ 1801 h 1835"/>
                <a:gd name="T40" fmla="*/ 299 w 1652"/>
                <a:gd name="T41" fmla="*/ 1812 h 1835"/>
                <a:gd name="T42" fmla="*/ 460 w 1652"/>
                <a:gd name="T43" fmla="*/ 1790 h 1835"/>
                <a:gd name="T44" fmla="*/ 521 w 1652"/>
                <a:gd name="T45" fmla="*/ 1785 h 1835"/>
                <a:gd name="T46" fmla="*/ 726 w 1652"/>
                <a:gd name="T47" fmla="*/ 1563 h 1835"/>
                <a:gd name="T48" fmla="*/ 820 w 1652"/>
                <a:gd name="T49" fmla="*/ 1474 h 1835"/>
                <a:gd name="T50" fmla="*/ 897 w 1652"/>
                <a:gd name="T51" fmla="*/ 1347 h 1835"/>
                <a:gd name="T52" fmla="*/ 925 w 1652"/>
                <a:gd name="T53" fmla="*/ 1275 h 1835"/>
                <a:gd name="T54" fmla="*/ 892 w 1652"/>
                <a:gd name="T55" fmla="*/ 1230 h 1835"/>
                <a:gd name="T56" fmla="*/ 831 w 1652"/>
                <a:gd name="T57" fmla="*/ 1203 h 1835"/>
                <a:gd name="T58" fmla="*/ 753 w 1652"/>
                <a:gd name="T59" fmla="*/ 1291 h 1835"/>
                <a:gd name="T60" fmla="*/ 737 w 1652"/>
                <a:gd name="T61" fmla="*/ 1369 h 1835"/>
                <a:gd name="T62" fmla="*/ 620 w 1652"/>
                <a:gd name="T63" fmla="*/ 1441 h 1835"/>
                <a:gd name="T64" fmla="*/ 565 w 1652"/>
                <a:gd name="T65" fmla="*/ 1435 h 1835"/>
                <a:gd name="T66" fmla="*/ 476 w 1652"/>
                <a:gd name="T67" fmla="*/ 1541 h 1835"/>
                <a:gd name="T68" fmla="*/ 360 w 1652"/>
                <a:gd name="T69" fmla="*/ 1591 h 1835"/>
                <a:gd name="T70" fmla="*/ 238 w 1652"/>
                <a:gd name="T71" fmla="*/ 1568 h 1835"/>
                <a:gd name="T72" fmla="*/ 182 w 1652"/>
                <a:gd name="T73" fmla="*/ 1568 h 1835"/>
                <a:gd name="T74" fmla="*/ 94 w 1652"/>
                <a:gd name="T75" fmla="*/ 1552 h 1835"/>
                <a:gd name="T76" fmla="*/ 49 w 1652"/>
                <a:gd name="T77" fmla="*/ 1546 h 18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652" h="1835">
                  <a:moveTo>
                    <a:pt x="1573" y="11"/>
                  </a:moveTo>
                  <a:lnTo>
                    <a:pt x="1573" y="11"/>
                  </a:lnTo>
                  <a:cubicBezTo>
                    <a:pt x="1573" y="23"/>
                    <a:pt x="1573" y="28"/>
                    <a:pt x="1573" y="39"/>
                  </a:cubicBezTo>
                  <a:cubicBezTo>
                    <a:pt x="1573" y="61"/>
                    <a:pt x="1551" y="67"/>
                    <a:pt x="1551" y="89"/>
                  </a:cubicBezTo>
                  <a:cubicBezTo>
                    <a:pt x="1551" y="117"/>
                    <a:pt x="1585" y="122"/>
                    <a:pt x="1585" y="150"/>
                  </a:cubicBezTo>
                  <a:cubicBezTo>
                    <a:pt x="1585" y="183"/>
                    <a:pt x="1546" y="194"/>
                    <a:pt x="1546" y="233"/>
                  </a:cubicBezTo>
                  <a:cubicBezTo>
                    <a:pt x="1546" y="244"/>
                    <a:pt x="1568" y="244"/>
                    <a:pt x="1579" y="244"/>
                  </a:cubicBezTo>
                  <a:cubicBezTo>
                    <a:pt x="1596" y="244"/>
                    <a:pt x="1596" y="244"/>
                    <a:pt x="1596" y="244"/>
                  </a:cubicBezTo>
                  <a:cubicBezTo>
                    <a:pt x="1596" y="183"/>
                    <a:pt x="1596" y="183"/>
                    <a:pt x="1596" y="183"/>
                  </a:cubicBezTo>
                  <a:cubicBezTo>
                    <a:pt x="1623" y="166"/>
                    <a:pt x="1651" y="156"/>
                    <a:pt x="1651" y="122"/>
                  </a:cubicBezTo>
                  <a:cubicBezTo>
                    <a:pt x="1651" y="105"/>
                    <a:pt x="1629" y="100"/>
                    <a:pt x="1623" y="83"/>
                  </a:cubicBezTo>
                  <a:cubicBezTo>
                    <a:pt x="1618" y="56"/>
                    <a:pt x="1623" y="33"/>
                    <a:pt x="1607" y="11"/>
                  </a:cubicBezTo>
                  <a:cubicBezTo>
                    <a:pt x="1601" y="0"/>
                    <a:pt x="1585" y="11"/>
                    <a:pt x="1573" y="11"/>
                  </a:cubicBezTo>
                  <a:close/>
                  <a:moveTo>
                    <a:pt x="1141" y="355"/>
                  </a:moveTo>
                  <a:lnTo>
                    <a:pt x="1141" y="355"/>
                  </a:lnTo>
                  <a:cubicBezTo>
                    <a:pt x="1125" y="355"/>
                    <a:pt x="1097" y="361"/>
                    <a:pt x="1097" y="383"/>
                  </a:cubicBezTo>
                  <a:cubicBezTo>
                    <a:pt x="1097" y="394"/>
                    <a:pt x="1125" y="388"/>
                    <a:pt x="1130" y="399"/>
                  </a:cubicBezTo>
                  <a:cubicBezTo>
                    <a:pt x="1152" y="416"/>
                    <a:pt x="1147" y="438"/>
                    <a:pt x="1147" y="460"/>
                  </a:cubicBezTo>
                  <a:cubicBezTo>
                    <a:pt x="1147" y="477"/>
                    <a:pt x="1158" y="482"/>
                    <a:pt x="1169" y="488"/>
                  </a:cubicBezTo>
                  <a:cubicBezTo>
                    <a:pt x="1186" y="499"/>
                    <a:pt x="1186" y="516"/>
                    <a:pt x="1202" y="516"/>
                  </a:cubicBezTo>
                  <a:cubicBezTo>
                    <a:pt x="1219" y="516"/>
                    <a:pt x="1224" y="499"/>
                    <a:pt x="1224" y="482"/>
                  </a:cubicBezTo>
                  <a:cubicBezTo>
                    <a:pt x="1224" y="449"/>
                    <a:pt x="1191" y="438"/>
                    <a:pt x="1186" y="405"/>
                  </a:cubicBezTo>
                  <a:cubicBezTo>
                    <a:pt x="1180" y="377"/>
                    <a:pt x="1169" y="355"/>
                    <a:pt x="1141" y="355"/>
                  </a:cubicBezTo>
                  <a:close/>
                  <a:moveTo>
                    <a:pt x="1019" y="754"/>
                  </a:moveTo>
                  <a:lnTo>
                    <a:pt x="1019" y="754"/>
                  </a:lnTo>
                  <a:cubicBezTo>
                    <a:pt x="1019" y="759"/>
                    <a:pt x="1014" y="765"/>
                    <a:pt x="1014" y="770"/>
                  </a:cubicBezTo>
                  <a:cubicBezTo>
                    <a:pt x="1014" y="793"/>
                    <a:pt x="1014" y="793"/>
                    <a:pt x="1014" y="793"/>
                  </a:cubicBezTo>
                  <a:cubicBezTo>
                    <a:pt x="1019" y="793"/>
                    <a:pt x="1019" y="793"/>
                    <a:pt x="1019" y="793"/>
                  </a:cubicBezTo>
                  <a:cubicBezTo>
                    <a:pt x="1036" y="787"/>
                    <a:pt x="1047" y="776"/>
                    <a:pt x="1047" y="759"/>
                  </a:cubicBezTo>
                  <a:cubicBezTo>
                    <a:pt x="1047" y="748"/>
                    <a:pt x="1036" y="743"/>
                    <a:pt x="1030" y="743"/>
                  </a:cubicBezTo>
                  <a:cubicBezTo>
                    <a:pt x="1019" y="743"/>
                    <a:pt x="1025" y="748"/>
                    <a:pt x="1019" y="754"/>
                  </a:cubicBezTo>
                  <a:close/>
                  <a:moveTo>
                    <a:pt x="0" y="1541"/>
                  </a:moveTo>
                  <a:lnTo>
                    <a:pt x="0" y="1541"/>
                  </a:lnTo>
                  <a:lnTo>
                    <a:pt x="0" y="1541"/>
                  </a:lnTo>
                  <a:cubicBezTo>
                    <a:pt x="11" y="1580"/>
                    <a:pt x="49" y="1591"/>
                    <a:pt x="88" y="1607"/>
                  </a:cubicBezTo>
                  <a:cubicBezTo>
                    <a:pt x="133" y="1629"/>
                    <a:pt x="171" y="1657"/>
                    <a:pt x="171" y="1713"/>
                  </a:cubicBezTo>
                  <a:cubicBezTo>
                    <a:pt x="171" y="1746"/>
                    <a:pt x="155" y="1762"/>
                    <a:pt x="155" y="1796"/>
                  </a:cubicBezTo>
                  <a:cubicBezTo>
                    <a:pt x="155" y="1801"/>
                    <a:pt x="155" y="1807"/>
                    <a:pt x="155" y="1812"/>
                  </a:cubicBezTo>
                  <a:lnTo>
                    <a:pt x="155" y="1812"/>
                  </a:lnTo>
                  <a:cubicBezTo>
                    <a:pt x="177" y="1807"/>
                    <a:pt x="188" y="1801"/>
                    <a:pt x="210" y="1801"/>
                  </a:cubicBezTo>
                  <a:cubicBezTo>
                    <a:pt x="232" y="1801"/>
                    <a:pt x="232" y="1834"/>
                    <a:pt x="249" y="1834"/>
                  </a:cubicBezTo>
                  <a:cubicBezTo>
                    <a:pt x="271" y="1834"/>
                    <a:pt x="277" y="1812"/>
                    <a:pt x="299" y="1812"/>
                  </a:cubicBezTo>
                  <a:cubicBezTo>
                    <a:pt x="349" y="1812"/>
                    <a:pt x="349" y="1812"/>
                    <a:pt x="349" y="1812"/>
                  </a:cubicBezTo>
                  <a:cubicBezTo>
                    <a:pt x="393" y="1812"/>
                    <a:pt x="415" y="1790"/>
                    <a:pt x="460" y="1790"/>
                  </a:cubicBezTo>
                  <a:cubicBezTo>
                    <a:pt x="471" y="1790"/>
                    <a:pt x="476" y="1790"/>
                    <a:pt x="487" y="1790"/>
                  </a:cubicBezTo>
                  <a:cubicBezTo>
                    <a:pt x="504" y="1790"/>
                    <a:pt x="509" y="1785"/>
                    <a:pt x="521" y="1785"/>
                  </a:cubicBezTo>
                  <a:cubicBezTo>
                    <a:pt x="570" y="1768"/>
                    <a:pt x="604" y="1752"/>
                    <a:pt x="637" y="1707"/>
                  </a:cubicBezTo>
                  <a:cubicBezTo>
                    <a:pt x="676" y="1657"/>
                    <a:pt x="670" y="1596"/>
                    <a:pt x="726" y="1563"/>
                  </a:cubicBezTo>
                  <a:cubicBezTo>
                    <a:pt x="742" y="1557"/>
                    <a:pt x="748" y="1546"/>
                    <a:pt x="759" y="1535"/>
                  </a:cubicBezTo>
                  <a:cubicBezTo>
                    <a:pt x="787" y="1513"/>
                    <a:pt x="803" y="1502"/>
                    <a:pt x="820" y="1474"/>
                  </a:cubicBezTo>
                  <a:cubicBezTo>
                    <a:pt x="831" y="1458"/>
                    <a:pt x="836" y="1441"/>
                    <a:pt x="853" y="1430"/>
                  </a:cubicBezTo>
                  <a:cubicBezTo>
                    <a:pt x="875" y="1402"/>
                    <a:pt x="881" y="1380"/>
                    <a:pt x="897" y="1347"/>
                  </a:cubicBezTo>
                  <a:cubicBezTo>
                    <a:pt x="908" y="1319"/>
                    <a:pt x="942" y="1314"/>
                    <a:pt x="942" y="1286"/>
                  </a:cubicBezTo>
                  <a:cubicBezTo>
                    <a:pt x="942" y="1275"/>
                    <a:pt x="931" y="1280"/>
                    <a:pt x="925" y="1275"/>
                  </a:cubicBezTo>
                  <a:cubicBezTo>
                    <a:pt x="908" y="1264"/>
                    <a:pt x="908" y="1247"/>
                    <a:pt x="914" y="1230"/>
                  </a:cubicBezTo>
                  <a:cubicBezTo>
                    <a:pt x="903" y="1230"/>
                    <a:pt x="897" y="1230"/>
                    <a:pt x="892" y="1230"/>
                  </a:cubicBezTo>
                  <a:cubicBezTo>
                    <a:pt x="886" y="1230"/>
                    <a:pt x="881" y="1236"/>
                    <a:pt x="875" y="1236"/>
                  </a:cubicBezTo>
                  <a:cubicBezTo>
                    <a:pt x="853" y="1236"/>
                    <a:pt x="847" y="1214"/>
                    <a:pt x="831" y="1203"/>
                  </a:cubicBezTo>
                  <a:cubicBezTo>
                    <a:pt x="814" y="1225"/>
                    <a:pt x="798" y="1236"/>
                    <a:pt x="781" y="1253"/>
                  </a:cubicBezTo>
                  <a:cubicBezTo>
                    <a:pt x="764" y="1264"/>
                    <a:pt x="753" y="1275"/>
                    <a:pt x="753" y="1291"/>
                  </a:cubicBezTo>
                  <a:cubicBezTo>
                    <a:pt x="753" y="1308"/>
                    <a:pt x="759" y="1319"/>
                    <a:pt x="759" y="1336"/>
                  </a:cubicBezTo>
                  <a:cubicBezTo>
                    <a:pt x="759" y="1353"/>
                    <a:pt x="748" y="1358"/>
                    <a:pt x="737" y="1369"/>
                  </a:cubicBezTo>
                  <a:cubicBezTo>
                    <a:pt x="714" y="1380"/>
                    <a:pt x="709" y="1391"/>
                    <a:pt x="692" y="1408"/>
                  </a:cubicBezTo>
                  <a:cubicBezTo>
                    <a:pt x="665" y="1424"/>
                    <a:pt x="654" y="1441"/>
                    <a:pt x="620" y="1441"/>
                  </a:cubicBezTo>
                  <a:cubicBezTo>
                    <a:pt x="604" y="1441"/>
                    <a:pt x="598" y="1430"/>
                    <a:pt x="587" y="1430"/>
                  </a:cubicBezTo>
                  <a:cubicBezTo>
                    <a:pt x="576" y="1430"/>
                    <a:pt x="576" y="1430"/>
                    <a:pt x="565" y="1435"/>
                  </a:cubicBezTo>
                  <a:cubicBezTo>
                    <a:pt x="565" y="1458"/>
                    <a:pt x="548" y="1469"/>
                    <a:pt x="537" y="1491"/>
                  </a:cubicBezTo>
                  <a:cubicBezTo>
                    <a:pt x="521" y="1513"/>
                    <a:pt x="504" y="1530"/>
                    <a:pt x="476" y="1541"/>
                  </a:cubicBezTo>
                  <a:cubicBezTo>
                    <a:pt x="437" y="1546"/>
                    <a:pt x="421" y="1557"/>
                    <a:pt x="393" y="1574"/>
                  </a:cubicBezTo>
                  <a:cubicBezTo>
                    <a:pt x="382" y="1585"/>
                    <a:pt x="371" y="1591"/>
                    <a:pt x="360" y="1591"/>
                  </a:cubicBezTo>
                  <a:cubicBezTo>
                    <a:pt x="315" y="1591"/>
                    <a:pt x="293" y="1585"/>
                    <a:pt x="249" y="1574"/>
                  </a:cubicBezTo>
                  <a:cubicBezTo>
                    <a:pt x="243" y="1574"/>
                    <a:pt x="243" y="1568"/>
                    <a:pt x="238" y="1568"/>
                  </a:cubicBezTo>
                  <a:cubicBezTo>
                    <a:pt x="221" y="1568"/>
                    <a:pt x="216" y="1580"/>
                    <a:pt x="199" y="1580"/>
                  </a:cubicBezTo>
                  <a:cubicBezTo>
                    <a:pt x="194" y="1580"/>
                    <a:pt x="194" y="1568"/>
                    <a:pt x="182" y="1568"/>
                  </a:cubicBezTo>
                  <a:cubicBezTo>
                    <a:pt x="166" y="1557"/>
                    <a:pt x="155" y="1552"/>
                    <a:pt x="133" y="1552"/>
                  </a:cubicBezTo>
                  <a:cubicBezTo>
                    <a:pt x="94" y="1552"/>
                    <a:pt x="94" y="1552"/>
                    <a:pt x="94" y="1552"/>
                  </a:cubicBezTo>
                  <a:cubicBezTo>
                    <a:pt x="88" y="1541"/>
                    <a:pt x="88" y="1535"/>
                    <a:pt x="77" y="1535"/>
                  </a:cubicBezTo>
                  <a:cubicBezTo>
                    <a:pt x="66" y="1535"/>
                    <a:pt x="61" y="1546"/>
                    <a:pt x="49" y="1546"/>
                  </a:cubicBezTo>
                  <a:cubicBezTo>
                    <a:pt x="33" y="1546"/>
                    <a:pt x="16" y="1546"/>
                    <a:pt x="0" y="1541"/>
                  </a:cubicBezTo>
                  <a:close/>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67" name="Freeform 97"/>
            <p:cNvSpPr>
              <a:spLocks noChangeArrowheads="1"/>
            </p:cNvSpPr>
            <p:nvPr/>
          </p:nvSpPr>
          <p:spPr bwMode="auto">
            <a:xfrm>
              <a:off x="22795015" y="3603626"/>
              <a:ext cx="977836" cy="1306513"/>
            </a:xfrm>
            <a:custGeom>
              <a:avLst/>
              <a:gdLst>
                <a:gd name="T0" fmla="*/ 88 w 2716"/>
                <a:gd name="T1" fmla="*/ 1069 h 3630"/>
                <a:gd name="T2" fmla="*/ 271 w 2716"/>
                <a:gd name="T3" fmla="*/ 1163 h 3630"/>
                <a:gd name="T4" fmla="*/ 460 w 2716"/>
                <a:gd name="T5" fmla="*/ 1069 h 3630"/>
                <a:gd name="T6" fmla="*/ 587 w 2716"/>
                <a:gd name="T7" fmla="*/ 897 h 3630"/>
                <a:gd name="T8" fmla="*/ 720 w 2716"/>
                <a:gd name="T9" fmla="*/ 699 h 3630"/>
                <a:gd name="T10" fmla="*/ 809 w 2716"/>
                <a:gd name="T11" fmla="*/ 671 h 3630"/>
                <a:gd name="T12" fmla="*/ 947 w 2716"/>
                <a:gd name="T13" fmla="*/ 654 h 3630"/>
                <a:gd name="T14" fmla="*/ 1091 w 2716"/>
                <a:gd name="T15" fmla="*/ 582 h 3630"/>
                <a:gd name="T16" fmla="*/ 1224 w 2716"/>
                <a:gd name="T17" fmla="*/ 410 h 3630"/>
                <a:gd name="T18" fmla="*/ 1535 w 2716"/>
                <a:gd name="T19" fmla="*/ 427 h 3630"/>
                <a:gd name="T20" fmla="*/ 1828 w 2716"/>
                <a:gd name="T21" fmla="*/ 555 h 3630"/>
                <a:gd name="T22" fmla="*/ 2222 w 2716"/>
                <a:gd name="T23" fmla="*/ 726 h 3630"/>
                <a:gd name="T24" fmla="*/ 2449 w 2716"/>
                <a:gd name="T25" fmla="*/ 760 h 3630"/>
                <a:gd name="T26" fmla="*/ 2627 w 2716"/>
                <a:gd name="T27" fmla="*/ 808 h 3630"/>
                <a:gd name="T28" fmla="*/ 2715 w 2716"/>
                <a:gd name="T29" fmla="*/ 2693 h 3630"/>
                <a:gd name="T30" fmla="*/ 2571 w 2716"/>
                <a:gd name="T31" fmla="*/ 3491 h 3630"/>
                <a:gd name="T32" fmla="*/ 2316 w 2716"/>
                <a:gd name="T33" fmla="*/ 3247 h 3630"/>
                <a:gd name="T34" fmla="*/ 2094 w 2716"/>
                <a:gd name="T35" fmla="*/ 3191 h 3630"/>
                <a:gd name="T36" fmla="*/ 1928 w 2716"/>
                <a:gd name="T37" fmla="*/ 3180 h 3630"/>
                <a:gd name="T38" fmla="*/ 1696 w 2716"/>
                <a:gd name="T39" fmla="*/ 3236 h 3630"/>
                <a:gd name="T40" fmla="*/ 1474 w 2716"/>
                <a:gd name="T41" fmla="*/ 3286 h 3630"/>
                <a:gd name="T42" fmla="*/ 1302 w 2716"/>
                <a:gd name="T43" fmla="*/ 3308 h 3630"/>
                <a:gd name="T44" fmla="*/ 1363 w 2716"/>
                <a:gd name="T45" fmla="*/ 3125 h 3630"/>
                <a:gd name="T46" fmla="*/ 1529 w 2716"/>
                <a:gd name="T47" fmla="*/ 2903 h 3630"/>
                <a:gd name="T48" fmla="*/ 1862 w 2716"/>
                <a:gd name="T49" fmla="*/ 2942 h 3630"/>
                <a:gd name="T50" fmla="*/ 1745 w 2716"/>
                <a:gd name="T51" fmla="*/ 2809 h 3630"/>
                <a:gd name="T52" fmla="*/ 1917 w 2716"/>
                <a:gd name="T53" fmla="*/ 2787 h 3630"/>
                <a:gd name="T54" fmla="*/ 1707 w 2716"/>
                <a:gd name="T55" fmla="*/ 2704 h 3630"/>
                <a:gd name="T56" fmla="*/ 1795 w 2716"/>
                <a:gd name="T57" fmla="*/ 2637 h 3630"/>
                <a:gd name="T58" fmla="*/ 1718 w 2716"/>
                <a:gd name="T59" fmla="*/ 2543 h 3630"/>
                <a:gd name="T60" fmla="*/ 1585 w 2716"/>
                <a:gd name="T61" fmla="*/ 2316 h 3630"/>
                <a:gd name="T62" fmla="*/ 1524 w 2716"/>
                <a:gd name="T63" fmla="*/ 2199 h 3630"/>
                <a:gd name="T64" fmla="*/ 1468 w 2716"/>
                <a:gd name="T65" fmla="*/ 2144 h 3630"/>
                <a:gd name="T66" fmla="*/ 1441 w 2716"/>
                <a:gd name="T67" fmla="*/ 2055 h 3630"/>
                <a:gd name="T68" fmla="*/ 1319 w 2716"/>
                <a:gd name="T69" fmla="*/ 1972 h 3630"/>
                <a:gd name="T70" fmla="*/ 1208 w 2716"/>
                <a:gd name="T71" fmla="*/ 1900 h 3630"/>
                <a:gd name="T72" fmla="*/ 1097 w 2716"/>
                <a:gd name="T73" fmla="*/ 1850 h 3630"/>
                <a:gd name="T74" fmla="*/ 892 w 2716"/>
                <a:gd name="T75" fmla="*/ 1800 h 3630"/>
                <a:gd name="T76" fmla="*/ 659 w 2716"/>
                <a:gd name="T77" fmla="*/ 1712 h 3630"/>
                <a:gd name="T78" fmla="*/ 449 w 2716"/>
                <a:gd name="T79" fmla="*/ 1640 h 3630"/>
                <a:gd name="T80" fmla="*/ 199 w 2716"/>
                <a:gd name="T81" fmla="*/ 1601 h 3630"/>
                <a:gd name="T82" fmla="*/ 0 w 2716"/>
                <a:gd name="T83" fmla="*/ 1468 h 3630"/>
                <a:gd name="T84" fmla="*/ 72 w 2716"/>
                <a:gd name="T85" fmla="*/ 1313 h 3630"/>
                <a:gd name="T86" fmla="*/ 1756 w 2716"/>
                <a:gd name="T87" fmla="*/ 3202 h 3630"/>
                <a:gd name="T88" fmla="*/ 1812 w 2716"/>
                <a:gd name="T89" fmla="*/ 3275 h 3630"/>
                <a:gd name="T90" fmla="*/ 1707 w 2716"/>
                <a:gd name="T91" fmla="*/ 2626 h 3630"/>
                <a:gd name="T92" fmla="*/ 343 w 2716"/>
                <a:gd name="T93" fmla="*/ 45 h 3630"/>
                <a:gd name="T94" fmla="*/ 460 w 2716"/>
                <a:gd name="T95" fmla="*/ 83 h 3630"/>
                <a:gd name="T96" fmla="*/ 726 w 2716"/>
                <a:gd name="T97" fmla="*/ 172 h 3630"/>
                <a:gd name="T98" fmla="*/ 515 w 2716"/>
                <a:gd name="T99" fmla="*/ 28 h 3630"/>
                <a:gd name="T100" fmla="*/ 332 w 2716"/>
                <a:gd name="T101" fmla="*/ 410 h 3630"/>
                <a:gd name="T102" fmla="*/ 554 w 2716"/>
                <a:gd name="T103" fmla="*/ 477 h 3630"/>
                <a:gd name="T104" fmla="*/ 825 w 2716"/>
                <a:gd name="T105" fmla="*/ 521 h 3630"/>
                <a:gd name="T106" fmla="*/ 726 w 2716"/>
                <a:gd name="T107" fmla="*/ 449 h 3630"/>
                <a:gd name="T108" fmla="*/ 332 w 2716"/>
                <a:gd name="T109" fmla="*/ 410 h 36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716" h="3630">
                  <a:moveTo>
                    <a:pt x="44" y="997"/>
                  </a:moveTo>
                  <a:lnTo>
                    <a:pt x="44" y="997"/>
                  </a:lnTo>
                  <a:cubicBezTo>
                    <a:pt x="61" y="997"/>
                    <a:pt x="61" y="969"/>
                    <a:pt x="83" y="969"/>
                  </a:cubicBezTo>
                  <a:cubicBezTo>
                    <a:pt x="88" y="969"/>
                    <a:pt x="94" y="980"/>
                    <a:pt x="94" y="986"/>
                  </a:cubicBezTo>
                  <a:cubicBezTo>
                    <a:pt x="94" y="1014"/>
                    <a:pt x="77" y="1025"/>
                    <a:pt x="77" y="1047"/>
                  </a:cubicBezTo>
                  <a:cubicBezTo>
                    <a:pt x="77" y="1058"/>
                    <a:pt x="88" y="1058"/>
                    <a:pt x="88" y="1069"/>
                  </a:cubicBezTo>
                  <a:cubicBezTo>
                    <a:pt x="94" y="1074"/>
                    <a:pt x="94" y="1080"/>
                    <a:pt x="100" y="1086"/>
                  </a:cubicBezTo>
                  <a:cubicBezTo>
                    <a:pt x="100" y="1097"/>
                    <a:pt x="105" y="1113"/>
                    <a:pt x="122" y="1113"/>
                  </a:cubicBezTo>
                  <a:cubicBezTo>
                    <a:pt x="127" y="1108"/>
                    <a:pt x="127" y="1108"/>
                    <a:pt x="127" y="1108"/>
                  </a:cubicBezTo>
                  <a:cubicBezTo>
                    <a:pt x="138" y="1119"/>
                    <a:pt x="138" y="1130"/>
                    <a:pt x="149" y="1141"/>
                  </a:cubicBezTo>
                  <a:cubicBezTo>
                    <a:pt x="166" y="1152"/>
                    <a:pt x="183" y="1152"/>
                    <a:pt x="205" y="1152"/>
                  </a:cubicBezTo>
                  <a:cubicBezTo>
                    <a:pt x="227" y="1158"/>
                    <a:pt x="244" y="1163"/>
                    <a:pt x="271" y="1163"/>
                  </a:cubicBezTo>
                  <a:cubicBezTo>
                    <a:pt x="288" y="1163"/>
                    <a:pt x="288" y="1163"/>
                    <a:pt x="288" y="1163"/>
                  </a:cubicBezTo>
                  <a:cubicBezTo>
                    <a:pt x="305" y="1163"/>
                    <a:pt x="310" y="1169"/>
                    <a:pt x="321" y="1169"/>
                  </a:cubicBezTo>
                  <a:cubicBezTo>
                    <a:pt x="343" y="1169"/>
                    <a:pt x="360" y="1163"/>
                    <a:pt x="371" y="1146"/>
                  </a:cubicBezTo>
                  <a:cubicBezTo>
                    <a:pt x="382" y="1130"/>
                    <a:pt x="399" y="1130"/>
                    <a:pt x="404" y="1108"/>
                  </a:cubicBezTo>
                  <a:cubicBezTo>
                    <a:pt x="410" y="1091"/>
                    <a:pt x="415" y="1080"/>
                    <a:pt x="438" y="1074"/>
                  </a:cubicBezTo>
                  <a:cubicBezTo>
                    <a:pt x="443" y="1074"/>
                    <a:pt x="449" y="1074"/>
                    <a:pt x="460" y="1069"/>
                  </a:cubicBezTo>
                  <a:cubicBezTo>
                    <a:pt x="465" y="1069"/>
                    <a:pt x="476" y="1069"/>
                    <a:pt x="476" y="1058"/>
                  </a:cubicBezTo>
                  <a:cubicBezTo>
                    <a:pt x="476" y="1047"/>
                    <a:pt x="471" y="1041"/>
                    <a:pt x="476" y="1030"/>
                  </a:cubicBezTo>
                  <a:cubicBezTo>
                    <a:pt x="510" y="1030"/>
                    <a:pt x="521" y="1002"/>
                    <a:pt x="548" y="980"/>
                  </a:cubicBezTo>
                  <a:cubicBezTo>
                    <a:pt x="548" y="969"/>
                    <a:pt x="554" y="958"/>
                    <a:pt x="559" y="947"/>
                  </a:cubicBezTo>
                  <a:cubicBezTo>
                    <a:pt x="565" y="936"/>
                    <a:pt x="559" y="925"/>
                    <a:pt x="565" y="908"/>
                  </a:cubicBezTo>
                  <a:cubicBezTo>
                    <a:pt x="571" y="903"/>
                    <a:pt x="582" y="908"/>
                    <a:pt x="587" y="897"/>
                  </a:cubicBezTo>
                  <a:cubicBezTo>
                    <a:pt x="593" y="892"/>
                    <a:pt x="587" y="886"/>
                    <a:pt x="593" y="881"/>
                  </a:cubicBezTo>
                  <a:cubicBezTo>
                    <a:pt x="598" y="875"/>
                    <a:pt x="609" y="875"/>
                    <a:pt x="615" y="869"/>
                  </a:cubicBezTo>
                  <a:cubicBezTo>
                    <a:pt x="643" y="858"/>
                    <a:pt x="654" y="853"/>
                    <a:pt x="676" y="836"/>
                  </a:cubicBezTo>
                  <a:cubicBezTo>
                    <a:pt x="692" y="820"/>
                    <a:pt x="692" y="803"/>
                    <a:pt x="698" y="782"/>
                  </a:cubicBezTo>
                  <a:cubicBezTo>
                    <a:pt x="704" y="760"/>
                    <a:pt x="720" y="749"/>
                    <a:pt x="720" y="721"/>
                  </a:cubicBezTo>
                  <a:cubicBezTo>
                    <a:pt x="720" y="699"/>
                    <a:pt x="720" y="699"/>
                    <a:pt x="720" y="699"/>
                  </a:cubicBezTo>
                  <a:cubicBezTo>
                    <a:pt x="720" y="693"/>
                    <a:pt x="726" y="688"/>
                    <a:pt x="731" y="682"/>
                  </a:cubicBezTo>
                  <a:cubicBezTo>
                    <a:pt x="737" y="682"/>
                    <a:pt x="742" y="688"/>
                    <a:pt x="748" y="682"/>
                  </a:cubicBezTo>
                  <a:cubicBezTo>
                    <a:pt x="753" y="682"/>
                    <a:pt x="753" y="676"/>
                    <a:pt x="759" y="676"/>
                  </a:cubicBezTo>
                  <a:cubicBezTo>
                    <a:pt x="770" y="671"/>
                    <a:pt x="776" y="671"/>
                    <a:pt x="787" y="665"/>
                  </a:cubicBezTo>
                  <a:cubicBezTo>
                    <a:pt x="792" y="660"/>
                    <a:pt x="798" y="654"/>
                    <a:pt x="803" y="654"/>
                  </a:cubicBezTo>
                  <a:cubicBezTo>
                    <a:pt x="809" y="654"/>
                    <a:pt x="803" y="665"/>
                    <a:pt x="809" y="671"/>
                  </a:cubicBezTo>
                  <a:cubicBezTo>
                    <a:pt x="814" y="676"/>
                    <a:pt x="820" y="676"/>
                    <a:pt x="825" y="676"/>
                  </a:cubicBezTo>
                  <a:cubicBezTo>
                    <a:pt x="842" y="676"/>
                    <a:pt x="848" y="682"/>
                    <a:pt x="864" y="682"/>
                  </a:cubicBezTo>
                  <a:cubicBezTo>
                    <a:pt x="886" y="682"/>
                    <a:pt x="886" y="682"/>
                    <a:pt x="886" y="682"/>
                  </a:cubicBezTo>
                  <a:cubicBezTo>
                    <a:pt x="892" y="682"/>
                    <a:pt x="892" y="676"/>
                    <a:pt x="898" y="676"/>
                  </a:cubicBezTo>
                  <a:cubicBezTo>
                    <a:pt x="914" y="671"/>
                    <a:pt x="920" y="676"/>
                    <a:pt x="936" y="665"/>
                  </a:cubicBezTo>
                  <a:cubicBezTo>
                    <a:pt x="942" y="665"/>
                    <a:pt x="942" y="660"/>
                    <a:pt x="947" y="654"/>
                  </a:cubicBezTo>
                  <a:cubicBezTo>
                    <a:pt x="958" y="649"/>
                    <a:pt x="964" y="654"/>
                    <a:pt x="970" y="649"/>
                  </a:cubicBezTo>
                  <a:cubicBezTo>
                    <a:pt x="981" y="643"/>
                    <a:pt x="986" y="638"/>
                    <a:pt x="997" y="632"/>
                  </a:cubicBezTo>
                  <a:cubicBezTo>
                    <a:pt x="1019" y="632"/>
                    <a:pt x="1031" y="632"/>
                    <a:pt x="1053" y="627"/>
                  </a:cubicBezTo>
                  <a:cubicBezTo>
                    <a:pt x="1064" y="627"/>
                    <a:pt x="1064" y="627"/>
                    <a:pt x="1075" y="627"/>
                  </a:cubicBezTo>
                  <a:cubicBezTo>
                    <a:pt x="1086" y="621"/>
                    <a:pt x="1103" y="627"/>
                    <a:pt x="1103" y="615"/>
                  </a:cubicBezTo>
                  <a:cubicBezTo>
                    <a:pt x="1103" y="599"/>
                    <a:pt x="1091" y="593"/>
                    <a:pt x="1091" y="582"/>
                  </a:cubicBezTo>
                  <a:cubicBezTo>
                    <a:pt x="1091" y="566"/>
                    <a:pt x="1091" y="566"/>
                    <a:pt x="1091" y="566"/>
                  </a:cubicBezTo>
                  <a:cubicBezTo>
                    <a:pt x="1091" y="560"/>
                    <a:pt x="1097" y="555"/>
                    <a:pt x="1097" y="549"/>
                  </a:cubicBezTo>
                  <a:cubicBezTo>
                    <a:pt x="1097" y="527"/>
                    <a:pt x="1080" y="510"/>
                    <a:pt x="1080" y="488"/>
                  </a:cubicBezTo>
                  <a:cubicBezTo>
                    <a:pt x="1080" y="466"/>
                    <a:pt x="1136" y="471"/>
                    <a:pt x="1158" y="455"/>
                  </a:cubicBezTo>
                  <a:cubicBezTo>
                    <a:pt x="1169" y="444"/>
                    <a:pt x="1180" y="444"/>
                    <a:pt x="1191" y="433"/>
                  </a:cubicBezTo>
                  <a:cubicBezTo>
                    <a:pt x="1202" y="422"/>
                    <a:pt x="1213" y="416"/>
                    <a:pt x="1224" y="410"/>
                  </a:cubicBezTo>
                  <a:cubicBezTo>
                    <a:pt x="1247" y="399"/>
                    <a:pt x="1258" y="388"/>
                    <a:pt x="1285" y="383"/>
                  </a:cubicBezTo>
                  <a:cubicBezTo>
                    <a:pt x="1313" y="372"/>
                    <a:pt x="1324" y="355"/>
                    <a:pt x="1352" y="355"/>
                  </a:cubicBezTo>
                  <a:cubicBezTo>
                    <a:pt x="1380" y="355"/>
                    <a:pt x="1396" y="366"/>
                    <a:pt x="1413" y="383"/>
                  </a:cubicBezTo>
                  <a:cubicBezTo>
                    <a:pt x="1424" y="394"/>
                    <a:pt x="1430" y="399"/>
                    <a:pt x="1446" y="405"/>
                  </a:cubicBezTo>
                  <a:cubicBezTo>
                    <a:pt x="1457" y="405"/>
                    <a:pt x="1463" y="410"/>
                    <a:pt x="1468" y="416"/>
                  </a:cubicBezTo>
                  <a:cubicBezTo>
                    <a:pt x="1496" y="422"/>
                    <a:pt x="1513" y="422"/>
                    <a:pt x="1535" y="427"/>
                  </a:cubicBezTo>
                  <a:cubicBezTo>
                    <a:pt x="1551" y="433"/>
                    <a:pt x="1557" y="449"/>
                    <a:pt x="1579" y="455"/>
                  </a:cubicBezTo>
                  <a:cubicBezTo>
                    <a:pt x="1601" y="460"/>
                    <a:pt x="1612" y="460"/>
                    <a:pt x="1635" y="466"/>
                  </a:cubicBezTo>
                  <a:cubicBezTo>
                    <a:pt x="1646" y="471"/>
                    <a:pt x="1657" y="471"/>
                    <a:pt x="1668" y="471"/>
                  </a:cubicBezTo>
                  <a:cubicBezTo>
                    <a:pt x="1701" y="477"/>
                    <a:pt x="1712" y="483"/>
                    <a:pt x="1745" y="499"/>
                  </a:cubicBezTo>
                  <a:cubicBezTo>
                    <a:pt x="1762" y="505"/>
                    <a:pt x="1762" y="521"/>
                    <a:pt x="1779" y="538"/>
                  </a:cubicBezTo>
                  <a:cubicBezTo>
                    <a:pt x="1795" y="549"/>
                    <a:pt x="1806" y="549"/>
                    <a:pt x="1828" y="555"/>
                  </a:cubicBezTo>
                  <a:cubicBezTo>
                    <a:pt x="1862" y="566"/>
                    <a:pt x="1884" y="571"/>
                    <a:pt x="1917" y="593"/>
                  </a:cubicBezTo>
                  <a:cubicBezTo>
                    <a:pt x="1928" y="599"/>
                    <a:pt x="1934" y="599"/>
                    <a:pt x="1945" y="604"/>
                  </a:cubicBezTo>
                  <a:cubicBezTo>
                    <a:pt x="1956" y="615"/>
                    <a:pt x="1967" y="615"/>
                    <a:pt x="1978" y="621"/>
                  </a:cubicBezTo>
                  <a:cubicBezTo>
                    <a:pt x="2000" y="632"/>
                    <a:pt x="2011" y="643"/>
                    <a:pt x="2028" y="649"/>
                  </a:cubicBezTo>
                  <a:cubicBezTo>
                    <a:pt x="2072" y="665"/>
                    <a:pt x="2100" y="660"/>
                    <a:pt x="2139" y="682"/>
                  </a:cubicBezTo>
                  <a:cubicBezTo>
                    <a:pt x="2172" y="704"/>
                    <a:pt x="2189" y="726"/>
                    <a:pt x="2222" y="726"/>
                  </a:cubicBezTo>
                  <a:cubicBezTo>
                    <a:pt x="2233" y="726"/>
                    <a:pt x="2239" y="726"/>
                    <a:pt x="2250" y="721"/>
                  </a:cubicBezTo>
                  <a:cubicBezTo>
                    <a:pt x="2288" y="699"/>
                    <a:pt x="2272" y="693"/>
                    <a:pt x="2327" y="715"/>
                  </a:cubicBezTo>
                  <a:cubicBezTo>
                    <a:pt x="2344" y="721"/>
                    <a:pt x="2349" y="732"/>
                    <a:pt x="2361" y="737"/>
                  </a:cubicBezTo>
                  <a:cubicBezTo>
                    <a:pt x="2377" y="749"/>
                    <a:pt x="2394" y="749"/>
                    <a:pt x="2416" y="760"/>
                  </a:cubicBezTo>
                  <a:cubicBezTo>
                    <a:pt x="2427" y="765"/>
                    <a:pt x="2433" y="771"/>
                    <a:pt x="2444" y="771"/>
                  </a:cubicBezTo>
                  <a:cubicBezTo>
                    <a:pt x="2449" y="771"/>
                    <a:pt x="2444" y="765"/>
                    <a:pt x="2449" y="760"/>
                  </a:cubicBezTo>
                  <a:cubicBezTo>
                    <a:pt x="2449" y="737"/>
                    <a:pt x="2455" y="749"/>
                    <a:pt x="2471" y="754"/>
                  </a:cubicBezTo>
                  <a:cubicBezTo>
                    <a:pt x="2488" y="754"/>
                    <a:pt x="2494" y="754"/>
                    <a:pt x="2505" y="760"/>
                  </a:cubicBezTo>
                  <a:cubicBezTo>
                    <a:pt x="2516" y="760"/>
                    <a:pt x="2521" y="771"/>
                    <a:pt x="2527" y="771"/>
                  </a:cubicBezTo>
                  <a:cubicBezTo>
                    <a:pt x="2560" y="771"/>
                    <a:pt x="2560" y="771"/>
                    <a:pt x="2560" y="771"/>
                  </a:cubicBezTo>
                  <a:cubicBezTo>
                    <a:pt x="2577" y="771"/>
                    <a:pt x="2588" y="782"/>
                    <a:pt x="2599" y="792"/>
                  </a:cubicBezTo>
                  <a:cubicBezTo>
                    <a:pt x="2610" y="803"/>
                    <a:pt x="2615" y="803"/>
                    <a:pt x="2627" y="808"/>
                  </a:cubicBezTo>
                  <a:cubicBezTo>
                    <a:pt x="2649" y="825"/>
                    <a:pt x="2665" y="831"/>
                    <a:pt x="2693" y="831"/>
                  </a:cubicBezTo>
                  <a:cubicBezTo>
                    <a:pt x="2699" y="831"/>
                    <a:pt x="2704" y="831"/>
                    <a:pt x="2704" y="831"/>
                  </a:cubicBezTo>
                  <a:lnTo>
                    <a:pt x="2704" y="831"/>
                  </a:lnTo>
                  <a:cubicBezTo>
                    <a:pt x="2710" y="2438"/>
                    <a:pt x="2710" y="2438"/>
                    <a:pt x="2710" y="2438"/>
                  </a:cubicBezTo>
                  <a:cubicBezTo>
                    <a:pt x="2682" y="2493"/>
                    <a:pt x="2632" y="2515"/>
                    <a:pt x="2632" y="2576"/>
                  </a:cubicBezTo>
                  <a:cubicBezTo>
                    <a:pt x="2632" y="2632"/>
                    <a:pt x="2699" y="2637"/>
                    <a:pt x="2715" y="2693"/>
                  </a:cubicBezTo>
                  <a:cubicBezTo>
                    <a:pt x="2715" y="3629"/>
                    <a:pt x="2715" y="3629"/>
                    <a:pt x="2715" y="3629"/>
                  </a:cubicBezTo>
                  <a:lnTo>
                    <a:pt x="2715" y="3629"/>
                  </a:lnTo>
                  <a:cubicBezTo>
                    <a:pt x="2704" y="3618"/>
                    <a:pt x="2704" y="3596"/>
                    <a:pt x="2687" y="3590"/>
                  </a:cubicBezTo>
                  <a:cubicBezTo>
                    <a:pt x="2665" y="3585"/>
                    <a:pt x="2649" y="3585"/>
                    <a:pt x="2638" y="3563"/>
                  </a:cubicBezTo>
                  <a:cubicBezTo>
                    <a:pt x="2627" y="3546"/>
                    <a:pt x="2621" y="3541"/>
                    <a:pt x="2610" y="3529"/>
                  </a:cubicBezTo>
                  <a:cubicBezTo>
                    <a:pt x="2599" y="3513"/>
                    <a:pt x="2588" y="3502"/>
                    <a:pt x="2571" y="3491"/>
                  </a:cubicBezTo>
                  <a:cubicBezTo>
                    <a:pt x="2560" y="3485"/>
                    <a:pt x="2560" y="3474"/>
                    <a:pt x="2554" y="3463"/>
                  </a:cubicBezTo>
                  <a:cubicBezTo>
                    <a:pt x="2532" y="3430"/>
                    <a:pt x="2521" y="3413"/>
                    <a:pt x="2488" y="3385"/>
                  </a:cubicBezTo>
                  <a:cubicBezTo>
                    <a:pt x="2471" y="3363"/>
                    <a:pt x="2466" y="3352"/>
                    <a:pt x="2444" y="3341"/>
                  </a:cubicBezTo>
                  <a:cubicBezTo>
                    <a:pt x="2433" y="3335"/>
                    <a:pt x="2421" y="3330"/>
                    <a:pt x="2410" y="3324"/>
                  </a:cubicBezTo>
                  <a:cubicBezTo>
                    <a:pt x="2388" y="3313"/>
                    <a:pt x="2383" y="3297"/>
                    <a:pt x="2361" y="3286"/>
                  </a:cubicBezTo>
                  <a:cubicBezTo>
                    <a:pt x="2344" y="3263"/>
                    <a:pt x="2333" y="3263"/>
                    <a:pt x="2316" y="3247"/>
                  </a:cubicBezTo>
                  <a:cubicBezTo>
                    <a:pt x="2300" y="3241"/>
                    <a:pt x="2300" y="3230"/>
                    <a:pt x="2283" y="3219"/>
                  </a:cubicBezTo>
                  <a:cubicBezTo>
                    <a:pt x="2277" y="3214"/>
                    <a:pt x="2272" y="3214"/>
                    <a:pt x="2272" y="3202"/>
                  </a:cubicBezTo>
                  <a:cubicBezTo>
                    <a:pt x="2272" y="3175"/>
                    <a:pt x="2327" y="3147"/>
                    <a:pt x="2272" y="3175"/>
                  </a:cubicBezTo>
                  <a:cubicBezTo>
                    <a:pt x="2255" y="3180"/>
                    <a:pt x="2244" y="3175"/>
                    <a:pt x="2228" y="3175"/>
                  </a:cubicBezTo>
                  <a:cubicBezTo>
                    <a:pt x="2205" y="3175"/>
                    <a:pt x="2189" y="3175"/>
                    <a:pt x="2161" y="3175"/>
                  </a:cubicBezTo>
                  <a:cubicBezTo>
                    <a:pt x="2133" y="3175"/>
                    <a:pt x="2122" y="3186"/>
                    <a:pt x="2094" y="3191"/>
                  </a:cubicBezTo>
                  <a:cubicBezTo>
                    <a:pt x="2083" y="3191"/>
                    <a:pt x="2072" y="3197"/>
                    <a:pt x="2061" y="3202"/>
                  </a:cubicBezTo>
                  <a:cubicBezTo>
                    <a:pt x="2045" y="3208"/>
                    <a:pt x="2039" y="3219"/>
                    <a:pt x="2022" y="3219"/>
                  </a:cubicBezTo>
                  <a:cubicBezTo>
                    <a:pt x="2006" y="3219"/>
                    <a:pt x="2006" y="3219"/>
                    <a:pt x="2006" y="3219"/>
                  </a:cubicBezTo>
                  <a:cubicBezTo>
                    <a:pt x="1978" y="3219"/>
                    <a:pt x="1962" y="3186"/>
                    <a:pt x="1962" y="3158"/>
                  </a:cubicBezTo>
                  <a:cubicBezTo>
                    <a:pt x="1962" y="3142"/>
                    <a:pt x="1962" y="3142"/>
                    <a:pt x="1962" y="3142"/>
                  </a:cubicBezTo>
                  <a:cubicBezTo>
                    <a:pt x="1967" y="3092"/>
                    <a:pt x="1945" y="3164"/>
                    <a:pt x="1928" y="3180"/>
                  </a:cubicBezTo>
                  <a:cubicBezTo>
                    <a:pt x="1923" y="3180"/>
                    <a:pt x="1917" y="3180"/>
                    <a:pt x="1906" y="3186"/>
                  </a:cubicBezTo>
                  <a:cubicBezTo>
                    <a:pt x="1895" y="3191"/>
                    <a:pt x="1884" y="3197"/>
                    <a:pt x="1873" y="3202"/>
                  </a:cubicBezTo>
                  <a:cubicBezTo>
                    <a:pt x="1840" y="3230"/>
                    <a:pt x="1845" y="3275"/>
                    <a:pt x="1817" y="3225"/>
                  </a:cubicBezTo>
                  <a:cubicBezTo>
                    <a:pt x="1817" y="3219"/>
                    <a:pt x="1817" y="3214"/>
                    <a:pt x="1812" y="3208"/>
                  </a:cubicBezTo>
                  <a:cubicBezTo>
                    <a:pt x="1806" y="3202"/>
                    <a:pt x="1795" y="3202"/>
                    <a:pt x="1795" y="3191"/>
                  </a:cubicBezTo>
                  <a:cubicBezTo>
                    <a:pt x="1795" y="3119"/>
                    <a:pt x="1762" y="3175"/>
                    <a:pt x="1696" y="3236"/>
                  </a:cubicBezTo>
                  <a:cubicBezTo>
                    <a:pt x="1679" y="3247"/>
                    <a:pt x="1668" y="3252"/>
                    <a:pt x="1651" y="3263"/>
                  </a:cubicBezTo>
                  <a:cubicBezTo>
                    <a:pt x="1623" y="3286"/>
                    <a:pt x="1607" y="3302"/>
                    <a:pt x="1568" y="3302"/>
                  </a:cubicBezTo>
                  <a:cubicBezTo>
                    <a:pt x="1557" y="3302"/>
                    <a:pt x="1551" y="3302"/>
                    <a:pt x="1546" y="3302"/>
                  </a:cubicBezTo>
                  <a:cubicBezTo>
                    <a:pt x="1535" y="3297"/>
                    <a:pt x="1529" y="3286"/>
                    <a:pt x="1518" y="3286"/>
                  </a:cubicBezTo>
                  <a:cubicBezTo>
                    <a:pt x="1490" y="3286"/>
                    <a:pt x="1490" y="3286"/>
                    <a:pt x="1490" y="3286"/>
                  </a:cubicBezTo>
                  <a:cubicBezTo>
                    <a:pt x="1485" y="3286"/>
                    <a:pt x="1479" y="3286"/>
                    <a:pt x="1474" y="3286"/>
                  </a:cubicBezTo>
                  <a:cubicBezTo>
                    <a:pt x="1452" y="3286"/>
                    <a:pt x="1452" y="3286"/>
                    <a:pt x="1452" y="3286"/>
                  </a:cubicBezTo>
                  <a:cubicBezTo>
                    <a:pt x="1435" y="3286"/>
                    <a:pt x="1430" y="3291"/>
                    <a:pt x="1418" y="3291"/>
                  </a:cubicBezTo>
                  <a:cubicBezTo>
                    <a:pt x="1396" y="3291"/>
                    <a:pt x="1396" y="3291"/>
                    <a:pt x="1396" y="3291"/>
                  </a:cubicBezTo>
                  <a:cubicBezTo>
                    <a:pt x="1385" y="3291"/>
                    <a:pt x="1380" y="3286"/>
                    <a:pt x="1369" y="3286"/>
                  </a:cubicBezTo>
                  <a:cubicBezTo>
                    <a:pt x="1352" y="3286"/>
                    <a:pt x="1335" y="3286"/>
                    <a:pt x="1324" y="3297"/>
                  </a:cubicBezTo>
                  <a:cubicBezTo>
                    <a:pt x="1313" y="3297"/>
                    <a:pt x="1308" y="3302"/>
                    <a:pt x="1302" y="3308"/>
                  </a:cubicBezTo>
                  <a:cubicBezTo>
                    <a:pt x="1297" y="3308"/>
                    <a:pt x="1297" y="3313"/>
                    <a:pt x="1291" y="3313"/>
                  </a:cubicBezTo>
                  <a:cubicBezTo>
                    <a:pt x="1285" y="3313"/>
                    <a:pt x="1280" y="3308"/>
                    <a:pt x="1280" y="3302"/>
                  </a:cubicBezTo>
                  <a:cubicBezTo>
                    <a:pt x="1280" y="3280"/>
                    <a:pt x="1285" y="3269"/>
                    <a:pt x="1291" y="3247"/>
                  </a:cubicBezTo>
                  <a:cubicBezTo>
                    <a:pt x="1297" y="3230"/>
                    <a:pt x="1297" y="3225"/>
                    <a:pt x="1302" y="3208"/>
                  </a:cubicBezTo>
                  <a:cubicBezTo>
                    <a:pt x="1313" y="3197"/>
                    <a:pt x="1319" y="3191"/>
                    <a:pt x="1330" y="3175"/>
                  </a:cubicBezTo>
                  <a:cubicBezTo>
                    <a:pt x="1335" y="3153"/>
                    <a:pt x="1352" y="3147"/>
                    <a:pt x="1363" y="3125"/>
                  </a:cubicBezTo>
                  <a:cubicBezTo>
                    <a:pt x="1369" y="3103"/>
                    <a:pt x="1369" y="3092"/>
                    <a:pt x="1380" y="3069"/>
                  </a:cubicBezTo>
                  <a:cubicBezTo>
                    <a:pt x="1385" y="3058"/>
                    <a:pt x="1396" y="3053"/>
                    <a:pt x="1402" y="3042"/>
                  </a:cubicBezTo>
                  <a:cubicBezTo>
                    <a:pt x="1407" y="3025"/>
                    <a:pt x="1418" y="3020"/>
                    <a:pt x="1424" y="3009"/>
                  </a:cubicBezTo>
                  <a:cubicBezTo>
                    <a:pt x="1430" y="2992"/>
                    <a:pt x="1435" y="2986"/>
                    <a:pt x="1441" y="2975"/>
                  </a:cubicBezTo>
                  <a:cubicBezTo>
                    <a:pt x="1446" y="2959"/>
                    <a:pt x="1463" y="2953"/>
                    <a:pt x="1479" y="2942"/>
                  </a:cubicBezTo>
                  <a:cubicBezTo>
                    <a:pt x="1496" y="2931"/>
                    <a:pt x="1507" y="2914"/>
                    <a:pt x="1529" y="2903"/>
                  </a:cubicBezTo>
                  <a:cubicBezTo>
                    <a:pt x="1551" y="2898"/>
                    <a:pt x="1563" y="2892"/>
                    <a:pt x="1590" y="2887"/>
                  </a:cubicBezTo>
                  <a:cubicBezTo>
                    <a:pt x="1596" y="2881"/>
                    <a:pt x="1601" y="2881"/>
                    <a:pt x="1612" y="2876"/>
                  </a:cubicBezTo>
                  <a:cubicBezTo>
                    <a:pt x="1651" y="2870"/>
                    <a:pt x="1673" y="2864"/>
                    <a:pt x="1712" y="2864"/>
                  </a:cubicBezTo>
                  <a:cubicBezTo>
                    <a:pt x="1751" y="2864"/>
                    <a:pt x="1768" y="2881"/>
                    <a:pt x="1795" y="2903"/>
                  </a:cubicBezTo>
                  <a:cubicBezTo>
                    <a:pt x="1806" y="2914"/>
                    <a:pt x="1812" y="2925"/>
                    <a:pt x="1823" y="2936"/>
                  </a:cubicBezTo>
                  <a:cubicBezTo>
                    <a:pt x="1840" y="2942"/>
                    <a:pt x="1845" y="2942"/>
                    <a:pt x="1862" y="2942"/>
                  </a:cubicBezTo>
                  <a:cubicBezTo>
                    <a:pt x="1873" y="2942"/>
                    <a:pt x="1878" y="2942"/>
                    <a:pt x="1884" y="2936"/>
                  </a:cubicBezTo>
                  <a:cubicBezTo>
                    <a:pt x="1878" y="2920"/>
                    <a:pt x="1856" y="2931"/>
                    <a:pt x="1845" y="2920"/>
                  </a:cubicBezTo>
                  <a:cubicBezTo>
                    <a:pt x="1840" y="2914"/>
                    <a:pt x="1840" y="2909"/>
                    <a:pt x="1834" y="2898"/>
                  </a:cubicBezTo>
                  <a:cubicBezTo>
                    <a:pt x="1828" y="2887"/>
                    <a:pt x="1823" y="2881"/>
                    <a:pt x="1812" y="2870"/>
                  </a:cubicBezTo>
                  <a:cubicBezTo>
                    <a:pt x="1801" y="2853"/>
                    <a:pt x="1795" y="2842"/>
                    <a:pt x="1779" y="2831"/>
                  </a:cubicBezTo>
                  <a:cubicBezTo>
                    <a:pt x="1762" y="2820"/>
                    <a:pt x="1756" y="2815"/>
                    <a:pt x="1745" y="2809"/>
                  </a:cubicBezTo>
                  <a:cubicBezTo>
                    <a:pt x="1734" y="2803"/>
                    <a:pt x="1729" y="2803"/>
                    <a:pt x="1723" y="2798"/>
                  </a:cubicBezTo>
                  <a:cubicBezTo>
                    <a:pt x="1756" y="2798"/>
                    <a:pt x="1773" y="2792"/>
                    <a:pt x="1801" y="2792"/>
                  </a:cubicBezTo>
                  <a:cubicBezTo>
                    <a:pt x="1812" y="2787"/>
                    <a:pt x="1817" y="2787"/>
                    <a:pt x="1828" y="2787"/>
                  </a:cubicBezTo>
                  <a:cubicBezTo>
                    <a:pt x="1840" y="2787"/>
                    <a:pt x="1851" y="2792"/>
                    <a:pt x="1862" y="2798"/>
                  </a:cubicBezTo>
                  <a:cubicBezTo>
                    <a:pt x="1878" y="2803"/>
                    <a:pt x="1884" y="2803"/>
                    <a:pt x="1901" y="2803"/>
                  </a:cubicBezTo>
                  <a:cubicBezTo>
                    <a:pt x="1912" y="2803"/>
                    <a:pt x="1923" y="2798"/>
                    <a:pt x="1917" y="2787"/>
                  </a:cubicBezTo>
                  <a:cubicBezTo>
                    <a:pt x="1906" y="2781"/>
                    <a:pt x="1895" y="2787"/>
                    <a:pt x="1884" y="2787"/>
                  </a:cubicBezTo>
                  <a:cubicBezTo>
                    <a:pt x="1862" y="2776"/>
                    <a:pt x="1851" y="2765"/>
                    <a:pt x="1823" y="2765"/>
                  </a:cubicBezTo>
                  <a:cubicBezTo>
                    <a:pt x="1806" y="2765"/>
                    <a:pt x="1806" y="2765"/>
                    <a:pt x="1806" y="2765"/>
                  </a:cubicBezTo>
                  <a:cubicBezTo>
                    <a:pt x="1784" y="2765"/>
                    <a:pt x="1773" y="2754"/>
                    <a:pt x="1756" y="2743"/>
                  </a:cubicBezTo>
                  <a:cubicBezTo>
                    <a:pt x="1745" y="2737"/>
                    <a:pt x="1740" y="2737"/>
                    <a:pt x="1734" y="2731"/>
                  </a:cubicBezTo>
                  <a:cubicBezTo>
                    <a:pt x="1723" y="2720"/>
                    <a:pt x="1718" y="2709"/>
                    <a:pt x="1707" y="2704"/>
                  </a:cubicBezTo>
                  <a:cubicBezTo>
                    <a:pt x="1701" y="2698"/>
                    <a:pt x="1696" y="2693"/>
                    <a:pt x="1690" y="2687"/>
                  </a:cubicBezTo>
                  <a:cubicBezTo>
                    <a:pt x="1684" y="2687"/>
                    <a:pt x="1673" y="2682"/>
                    <a:pt x="1673" y="2676"/>
                  </a:cubicBezTo>
                  <a:cubicBezTo>
                    <a:pt x="1673" y="2665"/>
                    <a:pt x="1679" y="2659"/>
                    <a:pt x="1690" y="2659"/>
                  </a:cubicBezTo>
                  <a:cubicBezTo>
                    <a:pt x="1696" y="2659"/>
                    <a:pt x="1701" y="2659"/>
                    <a:pt x="1712" y="2659"/>
                  </a:cubicBezTo>
                  <a:cubicBezTo>
                    <a:pt x="1723" y="2659"/>
                    <a:pt x="1729" y="2654"/>
                    <a:pt x="1745" y="2654"/>
                  </a:cubicBezTo>
                  <a:cubicBezTo>
                    <a:pt x="1762" y="2643"/>
                    <a:pt x="1773" y="2643"/>
                    <a:pt x="1795" y="2637"/>
                  </a:cubicBezTo>
                  <a:cubicBezTo>
                    <a:pt x="1790" y="2632"/>
                    <a:pt x="1784" y="2626"/>
                    <a:pt x="1779" y="2621"/>
                  </a:cubicBezTo>
                  <a:cubicBezTo>
                    <a:pt x="1768" y="2610"/>
                    <a:pt x="1756" y="2598"/>
                    <a:pt x="1745" y="2593"/>
                  </a:cubicBezTo>
                  <a:cubicBezTo>
                    <a:pt x="1740" y="2587"/>
                    <a:pt x="1734" y="2587"/>
                    <a:pt x="1729" y="2582"/>
                  </a:cubicBezTo>
                  <a:cubicBezTo>
                    <a:pt x="1723" y="2576"/>
                    <a:pt x="1712" y="2571"/>
                    <a:pt x="1712" y="2565"/>
                  </a:cubicBezTo>
                  <a:cubicBezTo>
                    <a:pt x="1712" y="2554"/>
                    <a:pt x="1723" y="2554"/>
                    <a:pt x="1729" y="2549"/>
                  </a:cubicBezTo>
                  <a:cubicBezTo>
                    <a:pt x="1729" y="2543"/>
                    <a:pt x="1723" y="2543"/>
                    <a:pt x="1718" y="2543"/>
                  </a:cubicBezTo>
                  <a:cubicBezTo>
                    <a:pt x="1712" y="2532"/>
                    <a:pt x="1712" y="2521"/>
                    <a:pt x="1707" y="2515"/>
                  </a:cubicBezTo>
                  <a:cubicBezTo>
                    <a:pt x="1684" y="2488"/>
                    <a:pt x="1668" y="2482"/>
                    <a:pt x="1640" y="2460"/>
                  </a:cubicBezTo>
                  <a:cubicBezTo>
                    <a:pt x="1635" y="2454"/>
                    <a:pt x="1629" y="2449"/>
                    <a:pt x="1623" y="2438"/>
                  </a:cubicBezTo>
                  <a:cubicBezTo>
                    <a:pt x="1618" y="2432"/>
                    <a:pt x="1612" y="2432"/>
                    <a:pt x="1612" y="2421"/>
                  </a:cubicBezTo>
                  <a:cubicBezTo>
                    <a:pt x="1612" y="2382"/>
                    <a:pt x="1612" y="2382"/>
                    <a:pt x="1612" y="2382"/>
                  </a:cubicBezTo>
                  <a:cubicBezTo>
                    <a:pt x="1612" y="2355"/>
                    <a:pt x="1590" y="2344"/>
                    <a:pt x="1585" y="2316"/>
                  </a:cubicBezTo>
                  <a:cubicBezTo>
                    <a:pt x="1579" y="2299"/>
                    <a:pt x="1574" y="2288"/>
                    <a:pt x="1563" y="2271"/>
                  </a:cubicBezTo>
                  <a:cubicBezTo>
                    <a:pt x="1557" y="2260"/>
                    <a:pt x="1546" y="2260"/>
                    <a:pt x="1546" y="2249"/>
                  </a:cubicBezTo>
                  <a:cubicBezTo>
                    <a:pt x="1546" y="2238"/>
                    <a:pt x="1551" y="2233"/>
                    <a:pt x="1563" y="2227"/>
                  </a:cubicBezTo>
                  <a:cubicBezTo>
                    <a:pt x="1568" y="2222"/>
                    <a:pt x="1574" y="2222"/>
                    <a:pt x="1574" y="2216"/>
                  </a:cubicBezTo>
                  <a:cubicBezTo>
                    <a:pt x="1574" y="2211"/>
                    <a:pt x="1568" y="2211"/>
                    <a:pt x="1563" y="2211"/>
                  </a:cubicBezTo>
                  <a:cubicBezTo>
                    <a:pt x="1551" y="2205"/>
                    <a:pt x="1540" y="2211"/>
                    <a:pt x="1524" y="2199"/>
                  </a:cubicBezTo>
                  <a:cubicBezTo>
                    <a:pt x="1518" y="2199"/>
                    <a:pt x="1513" y="2194"/>
                    <a:pt x="1513" y="2188"/>
                  </a:cubicBezTo>
                  <a:cubicBezTo>
                    <a:pt x="1513" y="2177"/>
                    <a:pt x="1524" y="2172"/>
                    <a:pt x="1535" y="2161"/>
                  </a:cubicBezTo>
                  <a:cubicBezTo>
                    <a:pt x="1540" y="2155"/>
                    <a:pt x="1546" y="2150"/>
                    <a:pt x="1546" y="2138"/>
                  </a:cubicBezTo>
                  <a:cubicBezTo>
                    <a:pt x="1529" y="2150"/>
                    <a:pt x="1518" y="2144"/>
                    <a:pt x="1502" y="2144"/>
                  </a:cubicBezTo>
                  <a:cubicBezTo>
                    <a:pt x="1490" y="2150"/>
                    <a:pt x="1490" y="2161"/>
                    <a:pt x="1479" y="2161"/>
                  </a:cubicBezTo>
                  <a:cubicBezTo>
                    <a:pt x="1468" y="2161"/>
                    <a:pt x="1474" y="2150"/>
                    <a:pt x="1468" y="2144"/>
                  </a:cubicBezTo>
                  <a:lnTo>
                    <a:pt x="1468" y="2138"/>
                  </a:lnTo>
                  <a:cubicBezTo>
                    <a:pt x="1468" y="2116"/>
                    <a:pt x="1468" y="2116"/>
                    <a:pt x="1468" y="2116"/>
                  </a:cubicBezTo>
                  <a:cubicBezTo>
                    <a:pt x="1468" y="2111"/>
                    <a:pt x="1479" y="2105"/>
                    <a:pt x="1479" y="2094"/>
                  </a:cubicBezTo>
                  <a:cubicBezTo>
                    <a:pt x="1479" y="2089"/>
                    <a:pt x="1468" y="2083"/>
                    <a:pt x="1468" y="2078"/>
                  </a:cubicBezTo>
                  <a:cubicBezTo>
                    <a:pt x="1463" y="2061"/>
                    <a:pt x="1468" y="2044"/>
                    <a:pt x="1452" y="2044"/>
                  </a:cubicBezTo>
                  <a:cubicBezTo>
                    <a:pt x="1446" y="2044"/>
                    <a:pt x="1446" y="2055"/>
                    <a:pt x="1441" y="2055"/>
                  </a:cubicBezTo>
                  <a:cubicBezTo>
                    <a:pt x="1424" y="2055"/>
                    <a:pt x="1413" y="2050"/>
                    <a:pt x="1402" y="2033"/>
                  </a:cubicBezTo>
                  <a:cubicBezTo>
                    <a:pt x="1396" y="2022"/>
                    <a:pt x="1396" y="2005"/>
                    <a:pt x="1385" y="2005"/>
                  </a:cubicBezTo>
                  <a:cubicBezTo>
                    <a:pt x="1374" y="2005"/>
                    <a:pt x="1374" y="2017"/>
                    <a:pt x="1369" y="2017"/>
                  </a:cubicBezTo>
                  <a:cubicBezTo>
                    <a:pt x="1346" y="2017"/>
                    <a:pt x="1341" y="1989"/>
                    <a:pt x="1341" y="1972"/>
                  </a:cubicBezTo>
                  <a:cubicBezTo>
                    <a:pt x="1330" y="1972"/>
                    <a:pt x="1330" y="1972"/>
                    <a:pt x="1330" y="1972"/>
                  </a:cubicBezTo>
                  <a:cubicBezTo>
                    <a:pt x="1324" y="1972"/>
                    <a:pt x="1324" y="1972"/>
                    <a:pt x="1319" y="1972"/>
                  </a:cubicBezTo>
                  <a:cubicBezTo>
                    <a:pt x="1313" y="1972"/>
                    <a:pt x="1313" y="1961"/>
                    <a:pt x="1308" y="1956"/>
                  </a:cubicBezTo>
                  <a:cubicBezTo>
                    <a:pt x="1308" y="1950"/>
                    <a:pt x="1297" y="1950"/>
                    <a:pt x="1291" y="1945"/>
                  </a:cubicBezTo>
                  <a:cubicBezTo>
                    <a:pt x="1280" y="1945"/>
                    <a:pt x="1258" y="1945"/>
                    <a:pt x="1258" y="1928"/>
                  </a:cubicBezTo>
                  <a:cubicBezTo>
                    <a:pt x="1258" y="1917"/>
                    <a:pt x="1263" y="1906"/>
                    <a:pt x="1252" y="1906"/>
                  </a:cubicBezTo>
                  <a:cubicBezTo>
                    <a:pt x="1241" y="1906"/>
                    <a:pt x="1241" y="1917"/>
                    <a:pt x="1230" y="1917"/>
                  </a:cubicBezTo>
                  <a:cubicBezTo>
                    <a:pt x="1219" y="1917"/>
                    <a:pt x="1213" y="1906"/>
                    <a:pt x="1208" y="1900"/>
                  </a:cubicBezTo>
                  <a:cubicBezTo>
                    <a:pt x="1191" y="1900"/>
                    <a:pt x="1180" y="1900"/>
                    <a:pt x="1169" y="1895"/>
                  </a:cubicBezTo>
                  <a:cubicBezTo>
                    <a:pt x="1164" y="1889"/>
                    <a:pt x="1169" y="1872"/>
                    <a:pt x="1158" y="1872"/>
                  </a:cubicBezTo>
                  <a:cubicBezTo>
                    <a:pt x="1152" y="1872"/>
                    <a:pt x="1152" y="1872"/>
                    <a:pt x="1147" y="1872"/>
                  </a:cubicBezTo>
                  <a:cubicBezTo>
                    <a:pt x="1136" y="1872"/>
                    <a:pt x="1125" y="1872"/>
                    <a:pt x="1125" y="1861"/>
                  </a:cubicBezTo>
                  <a:cubicBezTo>
                    <a:pt x="1119" y="1845"/>
                    <a:pt x="1130" y="1834"/>
                    <a:pt x="1114" y="1850"/>
                  </a:cubicBezTo>
                  <a:cubicBezTo>
                    <a:pt x="1097" y="1850"/>
                    <a:pt x="1097" y="1850"/>
                    <a:pt x="1097" y="1850"/>
                  </a:cubicBezTo>
                  <a:cubicBezTo>
                    <a:pt x="1086" y="1850"/>
                    <a:pt x="1086" y="1845"/>
                    <a:pt x="1075" y="1845"/>
                  </a:cubicBezTo>
                  <a:cubicBezTo>
                    <a:pt x="1069" y="1845"/>
                    <a:pt x="1064" y="1845"/>
                    <a:pt x="1058" y="1839"/>
                  </a:cubicBezTo>
                  <a:cubicBezTo>
                    <a:pt x="1036" y="1823"/>
                    <a:pt x="1064" y="1806"/>
                    <a:pt x="1025" y="1828"/>
                  </a:cubicBezTo>
                  <a:cubicBezTo>
                    <a:pt x="1019" y="1834"/>
                    <a:pt x="1014" y="1839"/>
                    <a:pt x="1003" y="1839"/>
                  </a:cubicBezTo>
                  <a:cubicBezTo>
                    <a:pt x="975" y="1839"/>
                    <a:pt x="997" y="1828"/>
                    <a:pt x="947" y="1828"/>
                  </a:cubicBezTo>
                  <a:cubicBezTo>
                    <a:pt x="925" y="1828"/>
                    <a:pt x="914" y="1812"/>
                    <a:pt x="892" y="1800"/>
                  </a:cubicBezTo>
                  <a:cubicBezTo>
                    <a:pt x="870" y="1789"/>
                    <a:pt x="859" y="1784"/>
                    <a:pt x="837" y="1773"/>
                  </a:cubicBezTo>
                  <a:cubicBezTo>
                    <a:pt x="820" y="1762"/>
                    <a:pt x="803" y="1767"/>
                    <a:pt x="787" y="1756"/>
                  </a:cubicBezTo>
                  <a:cubicBezTo>
                    <a:pt x="776" y="1745"/>
                    <a:pt x="765" y="1739"/>
                    <a:pt x="753" y="1728"/>
                  </a:cubicBezTo>
                  <a:cubicBezTo>
                    <a:pt x="748" y="1723"/>
                    <a:pt x="742" y="1717"/>
                    <a:pt x="731" y="1717"/>
                  </a:cubicBezTo>
                  <a:cubicBezTo>
                    <a:pt x="692" y="1717"/>
                    <a:pt x="692" y="1717"/>
                    <a:pt x="692" y="1717"/>
                  </a:cubicBezTo>
                  <a:cubicBezTo>
                    <a:pt x="681" y="1717"/>
                    <a:pt x="676" y="1712"/>
                    <a:pt x="659" y="1712"/>
                  </a:cubicBezTo>
                  <a:cubicBezTo>
                    <a:pt x="637" y="1706"/>
                    <a:pt x="626" y="1706"/>
                    <a:pt x="609" y="1690"/>
                  </a:cubicBezTo>
                  <a:cubicBezTo>
                    <a:pt x="593" y="1684"/>
                    <a:pt x="582" y="1684"/>
                    <a:pt x="576" y="1667"/>
                  </a:cubicBezTo>
                  <a:cubicBezTo>
                    <a:pt x="565" y="1651"/>
                    <a:pt x="559" y="1634"/>
                    <a:pt x="537" y="1634"/>
                  </a:cubicBezTo>
                  <a:cubicBezTo>
                    <a:pt x="521" y="1634"/>
                    <a:pt x="521" y="1634"/>
                    <a:pt x="521" y="1634"/>
                  </a:cubicBezTo>
                  <a:cubicBezTo>
                    <a:pt x="504" y="1634"/>
                    <a:pt x="493" y="1640"/>
                    <a:pt x="471" y="1640"/>
                  </a:cubicBezTo>
                  <a:cubicBezTo>
                    <a:pt x="449" y="1640"/>
                    <a:pt x="449" y="1640"/>
                    <a:pt x="449" y="1640"/>
                  </a:cubicBezTo>
                  <a:cubicBezTo>
                    <a:pt x="438" y="1640"/>
                    <a:pt x="426" y="1629"/>
                    <a:pt x="415" y="1623"/>
                  </a:cubicBezTo>
                  <a:cubicBezTo>
                    <a:pt x="382" y="1618"/>
                    <a:pt x="366" y="1612"/>
                    <a:pt x="332" y="1612"/>
                  </a:cubicBezTo>
                  <a:cubicBezTo>
                    <a:pt x="316" y="1612"/>
                    <a:pt x="305" y="1612"/>
                    <a:pt x="288" y="1618"/>
                  </a:cubicBezTo>
                  <a:cubicBezTo>
                    <a:pt x="277" y="1618"/>
                    <a:pt x="277" y="1623"/>
                    <a:pt x="271" y="1623"/>
                  </a:cubicBezTo>
                  <a:cubicBezTo>
                    <a:pt x="249" y="1623"/>
                    <a:pt x="249" y="1623"/>
                    <a:pt x="249" y="1623"/>
                  </a:cubicBezTo>
                  <a:cubicBezTo>
                    <a:pt x="227" y="1623"/>
                    <a:pt x="216" y="1612"/>
                    <a:pt x="199" y="1601"/>
                  </a:cubicBezTo>
                  <a:cubicBezTo>
                    <a:pt x="177" y="1590"/>
                    <a:pt x="166" y="1579"/>
                    <a:pt x="149" y="1562"/>
                  </a:cubicBezTo>
                  <a:cubicBezTo>
                    <a:pt x="133" y="1551"/>
                    <a:pt x="127" y="1546"/>
                    <a:pt x="105" y="1540"/>
                  </a:cubicBezTo>
                  <a:cubicBezTo>
                    <a:pt x="88" y="1534"/>
                    <a:pt x="83" y="1534"/>
                    <a:pt x="66" y="1529"/>
                  </a:cubicBezTo>
                  <a:cubicBezTo>
                    <a:pt x="61" y="1529"/>
                    <a:pt x="55" y="1529"/>
                    <a:pt x="50" y="1523"/>
                  </a:cubicBezTo>
                  <a:cubicBezTo>
                    <a:pt x="39" y="1518"/>
                    <a:pt x="39" y="1507"/>
                    <a:pt x="39" y="1496"/>
                  </a:cubicBezTo>
                  <a:cubicBezTo>
                    <a:pt x="33" y="1479"/>
                    <a:pt x="0" y="1485"/>
                    <a:pt x="0" y="1468"/>
                  </a:cubicBezTo>
                  <a:cubicBezTo>
                    <a:pt x="0" y="1457"/>
                    <a:pt x="16" y="1462"/>
                    <a:pt x="16" y="1451"/>
                  </a:cubicBezTo>
                  <a:cubicBezTo>
                    <a:pt x="16" y="1440"/>
                    <a:pt x="11" y="1440"/>
                    <a:pt x="11" y="1429"/>
                  </a:cubicBezTo>
                  <a:cubicBezTo>
                    <a:pt x="11" y="1418"/>
                    <a:pt x="27" y="1401"/>
                    <a:pt x="22" y="1396"/>
                  </a:cubicBezTo>
                  <a:lnTo>
                    <a:pt x="22" y="1396"/>
                  </a:lnTo>
                  <a:cubicBezTo>
                    <a:pt x="55" y="1396"/>
                    <a:pt x="72" y="1396"/>
                    <a:pt x="105" y="1401"/>
                  </a:cubicBezTo>
                  <a:cubicBezTo>
                    <a:pt x="100" y="1363"/>
                    <a:pt x="83" y="1346"/>
                    <a:pt x="72" y="1313"/>
                  </a:cubicBezTo>
                  <a:cubicBezTo>
                    <a:pt x="61" y="1285"/>
                    <a:pt x="61" y="1268"/>
                    <a:pt x="50" y="1241"/>
                  </a:cubicBezTo>
                  <a:cubicBezTo>
                    <a:pt x="44" y="1230"/>
                    <a:pt x="39" y="1224"/>
                    <a:pt x="39" y="1213"/>
                  </a:cubicBezTo>
                  <a:cubicBezTo>
                    <a:pt x="22" y="1180"/>
                    <a:pt x="22" y="1158"/>
                    <a:pt x="22" y="1124"/>
                  </a:cubicBezTo>
                  <a:cubicBezTo>
                    <a:pt x="22" y="1097"/>
                    <a:pt x="39" y="1080"/>
                    <a:pt x="44" y="1058"/>
                  </a:cubicBezTo>
                  <a:cubicBezTo>
                    <a:pt x="50" y="1036"/>
                    <a:pt x="44" y="1019"/>
                    <a:pt x="44" y="997"/>
                  </a:cubicBezTo>
                  <a:close/>
                  <a:moveTo>
                    <a:pt x="1756" y="3202"/>
                  </a:moveTo>
                  <a:lnTo>
                    <a:pt x="1756" y="3202"/>
                  </a:lnTo>
                  <a:cubicBezTo>
                    <a:pt x="1745" y="3202"/>
                    <a:pt x="1740" y="3219"/>
                    <a:pt x="1729" y="3225"/>
                  </a:cubicBezTo>
                  <a:cubicBezTo>
                    <a:pt x="1707" y="3247"/>
                    <a:pt x="1690" y="3247"/>
                    <a:pt x="1679" y="3275"/>
                  </a:cubicBezTo>
                  <a:cubicBezTo>
                    <a:pt x="1723" y="3286"/>
                    <a:pt x="1740" y="3297"/>
                    <a:pt x="1779" y="3297"/>
                  </a:cubicBezTo>
                  <a:cubicBezTo>
                    <a:pt x="1812" y="3297"/>
                    <a:pt x="1812" y="3297"/>
                    <a:pt x="1812" y="3297"/>
                  </a:cubicBezTo>
                  <a:cubicBezTo>
                    <a:pt x="1812" y="3275"/>
                    <a:pt x="1812" y="3275"/>
                    <a:pt x="1812" y="3275"/>
                  </a:cubicBezTo>
                  <a:cubicBezTo>
                    <a:pt x="1784" y="3252"/>
                    <a:pt x="1790" y="3202"/>
                    <a:pt x="1756" y="3202"/>
                  </a:cubicBezTo>
                  <a:close/>
                  <a:moveTo>
                    <a:pt x="1729" y="2604"/>
                  </a:moveTo>
                  <a:lnTo>
                    <a:pt x="1729" y="2604"/>
                  </a:lnTo>
                  <a:cubicBezTo>
                    <a:pt x="1718" y="2598"/>
                    <a:pt x="1707" y="2598"/>
                    <a:pt x="1696" y="2593"/>
                  </a:cubicBezTo>
                  <a:cubicBezTo>
                    <a:pt x="1696" y="2598"/>
                    <a:pt x="1690" y="2604"/>
                    <a:pt x="1690" y="2610"/>
                  </a:cubicBezTo>
                  <a:cubicBezTo>
                    <a:pt x="1690" y="2615"/>
                    <a:pt x="1701" y="2621"/>
                    <a:pt x="1707" y="2626"/>
                  </a:cubicBezTo>
                  <a:cubicBezTo>
                    <a:pt x="1712" y="2632"/>
                    <a:pt x="1712" y="2643"/>
                    <a:pt x="1723" y="2643"/>
                  </a:cubicBezTo>
                  <a:cubicBezTo>
                    <a:pt x="1734" y="2643"/>
                    <a:pt x="1751" y="2637"/>
                    <a:pt x="1751" y="2626"/>
                  </a:cubicBezTo>
                  <a:cubicBezTo>
                    <a:pt x="1751" y="2615"/>
                    <a:pt x="1734" y="2604"/>
                    <a:pt x="1729" y="2604"/>
                  </a:cubicBezTo>
                  <a:close/>
                  <a:moveTo>
                    <a:pt x="360" y="0"/>
                  </a:moveTo>
                  <a:lnTo>
                    <a:pt x="360" y="0"/>
                  </a:lnTo>
                  <a:cubicBezTo>
                    <a:pt x="288" y="0"/>
                    <a:pt x="316" y="0"/>
                    <a:pt x="343" y="45"/>
                  </a:cubicBezTo>
                  <a:cubicBezTo>
                    <a:pt x="349" y="56"/>
                    <a:pt x="354" y="72"/>
                    <a:pt x="366" y="72"/>
                  </a:cubicBezTo>
                  <a:cubicBezTo>
                    <a:pt x="371" y="72"/>
                    <a:pt x="377" y="61"/>
                    <a:pt x="382" y="61"/>
                  </a:cubicBezTo>
                  <a:cubicBezTo>
                    <a:pt x="388" y="61"/>
                    <a:pt x="388" y="72"/>
                    <a:pt x="393" y="78"/>
                  </a:cubicBezTo>
                  <a:cubicBezTo>
                    <a:pt x="404" y="83"/>
                    <a:pt x="410" y="89"/>
                    <a:pt x="421" y="95"/>
                  </a:cubicBezTo>
                  <a:cubicBezTo>
                    <a:pt x="426" y="100"/>
                    <a:pt x="432" y="106"/>
                    <a:pt x="438" y="106"/>
                  </a:cubicBezTo>
                  <a:cubicBezTo>
                    <a:pt x="449" y="106"/>
                    <a:pt x="449" y="95"/>
                    <a:pt x="460" y="83"/>
                  </a:cubicBezTo>
                  <a:cubicBezTo>
                    <a:pt x="504" y="117"/>
                    <a:pt x="487" y="167"/>
                    <a:pt x="526" y="205"/>
                  </a:cubicBezTo>
                  <a:cubicBezTo>
                    <a:pt x="543" y="222"/>
                    <a:pt x="565" y="222"/>
                    <a:pt x="587" y="233"/>
                  </a:cubicBezTo>
                  <a:cubicBezTo>
                    <a:pt x="604" y="239"/>
                    <a:pt x="615" y="250"/>
                    <a:pt x="632" y="250"/>
                  </a:cubicBezTo>
                  <a:cubicBezTo>
                    <a:pt x="665" y="250"/>
                    <a:pt x="681" y="244"/>
                    <a:pt x="704" y="222"/>
                  </a:cubicBezTo>
                  <a:cubicBezTo>
                    <a:pt x="715" y="211"/>
                    <a:pt x="726" y="205"/>
                    <a:pt x="726" y="189"/>
                  </a:cubicBezTo>
                  <a:cubicBezTo>
                    <a:pt x="726" y="172"/>
                    <a:pt x="726" y="172"/>
                    <a:pt x="726" y="172"/>
                  </a:cubicBezTo>
                  <a:cubicBezTo>
                    <a:pt x="704" y="172"/>
                    <a:pt x="698" y="172"/>
                    <a:pt x="676" y="167"/>
                  </a:cubicBezTo>
                  <a:cubicBezTo>
                    <a:pt x="659" y="167"/>
                    <a:pt x="648" y="172"/>
                    <a:pt x="637" y="161"/>
                  </a:cubicBezTo>
                  <a:cubicBezTo>
                    <a:pt x="626" y="144"/>
                    <a:pt x="620" y="139"/>
                    <a:pt x="609" y="122"/>
                  </a:cubicBezTo>
                  <a:cubicBezTo>
                    <a:pt x="604" y="117"/>
                    <a:pt x="598" y="106"/>
                    <a:pt x="593" y="95"/>
                  </a:cubicBezTo>
                  <a:cubicBezTo>
                    <a:pt x="582" y="72"/>
                    <a:pt x="565" y="67"/>
                    <a:pt x="548" y="50"/>
                  </a:cubicBezTo>
                  <a:cubicBezTo>
                    <a:pt x="537" y="39"/>
                    <a:pt x="532" y="28"/>
                    <a:pt x="515" y="28"/>
                  </a:cubicBezTo>
                  <a:cubicBezTo>
                    <a:pt x="504" y="28"/>
                    <a:pt x="504" y="39"/>
                    <a:pt x="499" y="50"/>
                  </a:cubicBezTo>
                  <a:cubicBezTo>
                    <a:pt x="476" y="39"/>
                    <a:pt x="460" y="45"/>
                    <a:pt x="443" y="39"/>
                  </a:cubicBezTo>
                  <a:cubicBezTo>
                    <a:pt x="438" y="34"/>
                    <a:pt x="438" y="28"/>
                    <a:pt x="438" y="23"/>
                  </a:cubicBezTo>
                  <a:cubicBezTo>
                    <a:pt x="426" y="11"/>
                    <a:pt x="415" y="23"/>
                    <a:pt x="404" y="17"/>
                  </a:cubicBezTo>
                  <a:cubicBezTo>
                    <a:pt x="388" y="11"/>
                    <a:pt x="382" y="0"/>
                    <a:pt x="360" y="0"/>
                  </a:cubicBezTo>
                  <a:close/>
                  <a:moveTo>
                    <a:pt x="332" y="410"/>
                  </a:moveTo>
                  <a:lnTo>
                    <a:pt x="332" y="410"/>
                  </a:lnTo>
                  <a:cubicBezTo>
                    <a:pt x="332" y="416"/>
                    <a:pt x="332" y="416"/>
                    <a:pt x="332" y="422"/>
                  </a:cubicBezTo>
                  <a:cubicBezTo>
                    <a:pt x="349" y="427"/>
                    <a:pt x="354" y="444"/>
                    <a:pt x="371" y="444"/>
                  </a:cubicBezTo>
                  <a:cubicBezTo>
                    <a:pt x="415" y="444"/>
                    <a:pt x="415" y="444"/>
                    <a:pt x="415" y="444"/>
                  </a:cubicBezTo>
                  <a:cubicBezTo>
                    <a:pt x="438" y="444"/>
                    <a:pt x="449" y="455"/>
                    <a:pt x="471" y="460"/>
                  </a:cubicBezTo>
                  <a:cubicBezTo>
                    <a:pt x="504" y="466"/>
                    <a:pt x="521" y="471"/>
                    <a:pt x="554" y="477"/>
                  </a:cubicBezTo>
                  <a:cubicBezTo>
                    <a:pt x="582" y="483"/>
                    <a:pt x="598" y="494"/>
                    <a:pt x="626" y="505"/>
                  </a:cubicBezTo>
                  <a:cubicBezTo>
                    <a:pt x="637" y="510"/>
                    <a:pt x="654" y="505"/>
                    <a:pt x="665" y="516"/>
                  </a:cubicBezTo>
                  <a:cubicBezTo>
                    <a:pt x="670" y="521"/>
                    <a:pt x="676" y="538"/>
                    <a:pt x="687" y="538"/>
                  </a:cubicBezTo>
                  <a:cubicBezTo>
                    <a:pt x="698" y="538"/>
                    <a:pt x="698" y="521"/>
                    <a:pt x="709" y="516"/>
                  </a:cubicBezTo>
                  <a:cubicBezTo>
                    <a:pt x="726" y="510"/>
                    <a:pt x="742" y="510"/>
                    <a:pt x="759" y="510"/>
                  </a:cubicBezTo>
                  <a:cubicBezTo>
                    <a:pt x="787" y="510"/>
                    <a:pt x="798" y="521"/>
                    <a:pt x="825" y="521"/>
                  </a:cubicBezTo>
                  <a:cubicBezTo>
                    <a:pt x="864" y="521"/>
                    <a:pt x="864" y="521"/>
                    <a:pt x="864" y="521"/>
                  </a:cubicBezTo>
                  <a:cubicBezTo>
                    <a:pt x="881" y="521"/>
                    <a:pt x="892" y="510"/>
                    <a:pt x="903" y="505"/>
                  </a:cubicBezTo>
                  <a:cubicBezTo>
                    <a:pt x="920" y="499"/>
                    <a:pt x="947" y="505"/>
                    <a:pt x="947" y="483"/>
                  </a:cubicBezTo>
                  <a:cubicBezTo>
                    <a:pt x="947" y="471"/>
                    <a:pt x="936" y="460"/>
                    <a:pt x="920" y="460"/>
                  </a:cubicBezTo>
                  <a:cubicBezTo>
                    <a:pt x="859" y="460"/>
                    <a:pt x="859" y="460"/>
                    <a:pt x="859" y="460"/>
                  </a:cubicBezTo>
                  <a:cubicBezTo>
                    <a:pt x="809" y="460"/>
                    <a:pt x="781" y="460"/>
                    <a:pt x="726" y="449"/>
                  </a:cubicBezTo>
                  <a:cubicBezTo>
                    <a:pt x="698" y="444"/>
                    <a:pt x="687" y="427"/>
                    <a:pt x="659" y="427"/>
                  </a:cubicBezTo>
                  <a:cubicBezTo>
                    <a:pt x="620" y="427"/>
                    <a:pt x="620" y="427"/>
                    <a:pt x="620" y="427"/>
                  </a:cubicBezTo>
                  <a:cubicBezTo>
                    <a:pt x="587" y="433"/>
                    <a:pt x="571" y="438"/>
                    <a:pt x="543" y="438"/>
                  </a:cubicBezTo>
                  <a:cubicBezTo>
                    <a:pt x="499" y="438"/>
                    <a:pt x="482" y="405"/>
                    <a:pt x="443" y="405"/>
                  </a:cubicBezTo>
                  <a:cubicBezTo>
                    <a:pt x="426" y="405"/>
                    <a:pt x="421" y="416"/>
                    <a:pt x="404" y="410"/>
                  </a:cubicBezTo>
                  <a:cubicBezTo>
                    <a:pt x="377" y="410"/>
                    <a:pt x="360" y="410"/>
                    <a:pt x="332" y="410"/>
                  </a:cubicBezTo>
                  <a:close/>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68" name="Freeform 98"/>
            <p:cNvSpPr>
              <a:spLocks noChangeArrowheads="1"/>
            </p:cNvSpPr>
            <p:nvPr/>
          </p:nvSpPr>
          <p:spPr bwMode="auto">
            <a:xfrm>
              <a:off x="22044178" y="3506788"/>
              <a:ext cx="822271" cy="657225"/>
            </a:xfrm>
            <a:custGeom>
              <a:avLst/>
              <a:gdLst>
                <a:gd name="T0" fmla="*/ 2244 w 2284"/>
                <a:gd name="T1" fmla="*/ 427 h 1824"/>
                <a:gd name="T2" fmla="*/ 1590 w 2284"/>
                <a:gd name="T3" fmla="*/ 1800 h 1824"/>
                <a:gd name="T4" fmla="*/ 387 w 2284"/>
                <a:gd name="T5" fmla="*/ 56 h 1824"/>
                <a:gd name="T6" fmla="*/ 404 w 2284"/>
                <a:gd name="T7" fmla="*/ 122 h 1824"/>
                <a:gd name="T8" fmla="*/ 277 w 2284"/>
                <a:gd name="T9" fmla="*/ 72 h 1824"/>
                <a:gd name="T10" fmla="*/ 581 w 2284"/>
                <a:gd name="T11" fmla="*/ 34 h 1824"/>
                <a:gd name="T12" fmla="*/ 537 w 2284"/>
                <a:gd name="T13" fmla="*/ 144 h 1824"/>
                <a:gd name="T14" fmla="*/ 11 w 2284"/>
                <a:gd name="T15" fmla="*/ 488 h 1824"/>
                <a:gd name="T16" fmla="*/ 465 w 2284"/>
                <a:gd name="T17" fmla="*/ 311 h 1824"/>
                <a:gd name="T18" fmla="*/ 432 w 2284"/>
                <a:gd name="T19" fmla="*/ 361 h 1824"/>
                <a:gd name="T20" fmla="*/ 565 w 2284"/>
                <a:gd name="T21" fmla="*/ 405 h 1824"/>
                <a:gd name="T22" fmla="*/ 410 w 2284"/>
                <a:gd name="T23" fmla="*/ 471 h 1824"/>
                <a:gd name="T24" fmla="*/ 260 w 2284"/>
                <a:gd name="T25" fmla="*/ 815 h 1824"/>
                <a:gd name="T26" fmla="*/ 0 w 2284"/>
                <a:gd name="T27" fmla="*/ 793 h 1824"/>
                <a:gd name="T28" fmla="*/ 282 w 2284"/>
                <a:gd name="T29" fmla="*/ 765 h 1824"/>
                <a:gd name="T30" fmla="*/ 2061 w 2284"/>
                <a:gd name="T31" fmla="*/ 1701 h 1824"/>
                <a:gd name="T32" fmla="*/ 1934 w 2284"/>
                <a:gd name="T33" fmla="*/ 1684 h 1824"/>
                <a:gd name="T34" fmla="*/ 1867 w 2284"/>
                <a:gd name="T35" fmla="*/ 1618 h 1824"/>
                <a:gd name="T36" fmla="*/ 1729 w 2284"/>
                <a:gd name="T37" fmla="*/ 1551 h 1824"/>
                <a:gd name="T38" fmla="*/ 1690 w 2284"/>
                <a:gd name="T39" fmla="*/ 1363 h 1824"/>
                <a:gd name="T40" fmla="*/ 1756 w 2284"/>
                <a:gd name="T41" fmla="*/ 1235 h 1824"/>
                <a:gd name="T42" fmla="*/ 1618 w 2284"/>
                <a:gd name="T43" fmla="*/ 1440 h 1824"/>
                <a:gd name="T44" fmla="*/ 1557 w 2284"/>
                <a:gd name="T45" fmla="*/ 1590 h 1824"/>
                <a:gd name="T46" fmla="*/ 1379 w 2284"/>
                <a:gd name="T47" fmla="*/ 1745 h 1824"/>
                <a:gd name="T48" fmla="*/ 1302 w 2284"/>
                <a:gd name="T49" fmla="*/ 1601 h 1824"/>
                <a:gd name="T50" fmla="*/ 1346 w 2284"/>
                <a:gd name="T51" fmla="*/ 1523 h 1824"/>
                <a:gd name="T52" fmla="*/ 1285 w 2284"/>
                <a:gd name="T53" fmla="*/ 1379 h 1824"/>
                <a:gd name="T54" fmla="*/ 1152 w 2284"/>
                <a:gd name="T55" fmla="*/ 1280 h 1824"/>
                <a:gd name="T56" fmla="*/ 980 w 2284"/>
                <a:gd name="T57" fmla="*/ 1235 h 1824"/>
                <a:gd name="T58" fmla="*/ 1030 w 2284"/>
                <a:gd name="T59" fmla="*/ 1141 h 1824"/>
                <a:gd name="T60" fmla="*/ 1235 w 2284"/>
                <a:gd name="T61" fmla="*/ 1169 h 1824"/>
                <a:gd name="T62" fmla="*/ 1474 w 2284"/>
                <a:gd name="T63" fmla="*/ 1037 h 1824"/>
                <a:gd name="T64" fmla="*/ 1629 w 2284"/>
                <a:gd name="T65" fmla="*/ 1086 h 1824"/>
                <a:gd name="T66" fmla="*/ 1695 w 2284"/>
                <a:gd name="T67" fmla="*/ 1074 h 1824"/>
                <a:gd name="T68" fmla="*/ 1773 w 2284"/>
                <a:gd name="T69" fmla="*/ 1003 h 1824"/>
                <a:gd name="T70" fmla="*/ 1784 w 2284"/>
                <a:gd name="T71" fmla="*/ 898 h 1824"/>
                <a:gd name="T72" fmla="*/ 1601 w 2284"/>
                <a:gd name="T73" fmla="*/ 942 h 1824"/>
                <a:gd name="T74" fmla="*/ 1374 w 2284"/>
                <a:gd name="T75" fmla="*/ 959 h 1824"/>
                <a:gd name="T76" fmla="*/ 1125 w 2284"/>
                <a:gd name="T77" fmla="*/ 948 h 1824"/>
                <a:gd name="T78" fmla="*/ 958 w 2284"/>
                <a:gd name="T79" fmla="*/ 832 h 1824"/>
                <a:gd name="T80" fmla="*/ 925 w 2284"/>
                <a:gd name="T81" fmla="*/ 693 h 1824"/>
                <a:gd name="T82" fmla="*/ 809 w 2284"/>
                <a:gd name="T83" fmla="*/ 638 h 1824"/>
                <a:gd name="T84" fmla="*/ 703 w 2284"/>
                <a:gd name="T85" fmla="*/ 588 h 1824"/>
                <a:gd name="T86" fmla="*/ 609 w 2284"/>
                <a:gd name="T87" fmla="*/ 627 h 1824"/>
                <a:gd name="T88" fmla="*/ 548 w 2284"/>
                <a:gd name="T89" fmla="*/ 532 h 1824"/>
                <a:gd name="T90" fmla="*/ 714 w 2284"/>
                <a:gd name="T91" fmla="*/ 322 h 1824"/>
                <a:gd name="T92" fmla="*/ 1003 w 2284"/>
                <a:gd name="T93" fmla="*/ 189 h 1824"/>
                <a:gd name="T94" fmla="*/ 1379 w 2284"/>
                <a:gd name="T95" fmla="*/ 183 h 1824"/>
                <a:gd name="T96" fmla="*/ 1573 w 2284"/>
                <a:gd name="T97" fmla="*/ 300 h 1824"/>
                <a:gd name="T98" fmla="*/ 1806 w 2284"/>
                <a:gd name="T99" fmla="*/ 333 h 1824"/>
                <a:gd name="T100" fmla="*/ 1917 w 2284"/>
                <a:gd name="T101" fmla="*/ 593 h 1824"/>
                <a:gd name="T102" fmla="*/ 1884 w 2284"/>
                <a:gd name="T103" fmla="*/ 826 h 1824"/>
                <a:gd name="T104" fmla="*/ 1989 w 2284"/>
                <a:gd name="T105" fmla="*/ 1135 h 1824"/>
                <a:gd name="T106" fmla="*/ 2033 w 2284"/>
                <a:gd name="T107" fmla="*/ 1063 h 1824"/>
                <a:gd name="T108" fmla="*/ 2133 w 2284"/>
                <a:gd name="T109" fmla="*/ 1263 h 1824"/>
                <a:gd name="T110" fmla="*/ 2194 w 2284"/>
                <a:gd name="T111" fmla="*/ 1667 h 18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284" h="1824">
                  <a:moveTo>
                    <a:pt x="2194" y="388"/>
                  </a:moveTo>
                  <a:lnTo>
                    <a:pt x="2194" y="388"/>
                  </a:lnTo>
                  <a:cubicBezTo>
                    <a:pt x="2177" y="388"/>
                    <a:pt x="2166" y="399"/>
                    <a:pt x="2166" y="416"/>
                  </a:cubicBezTo>
                  <a:cubicBezTo>
                    <a:pt x="2166" y="466"/>
                    <a:pt x="2222" y="488"/>
                    <a:pt x="2266" y="488"/>
                  </a:cubicBezTo>
                  <a:cubicBezTo>
                    <a:pt x="2283" y="488"/>
                    <a:pt x="2283" y="488"/>
                    <a:pt x="2283" y="488"/>
                  </a:cubicBezTo>
                  <a:cubicBezTo>
                    <a:pt x="2283" y="471"/>
                    <a:pt x="2283" y="471"/>
                    <a:pt x="2283" y="471"/>
                  </a:cubicBezTo>
                  <a:cubicBezTo>
                    <a:pt x="2283" y="449"/>
                    <a:pt x="2261" y="444"/>
                    <a:pt x="2244" y="427"/>
                  </a:cubicBezTo>
                  <a:cubicBezTo>
                    <a:pt x="2227" y="416"/>
                    <a:pt x="2222" y="388"/>
                    <a:pt x="2194" y="388"/>
                  </a:cubicBezTo>
                  <a:close/>
                  <a:moveTo>
                    <a:pt x="1562" y="1756"/>
                  </a:moveTo>
                  <a:lnTo>
                    <a:pt x="1562" y="1756"/>
                  </a:lnTo>
                  <a:cubicBezTo>
                    <a:pt x="1557" y="1756"/>
                    <a:pt x="1551" y="1751"/>
                    <a:pt x="1546" y="1751"/>
                  </a:cubicBezTo>
                  <a:cubicBezTo>
                    <a:pt x="1535" y="1751"/>
                    <a:pt x="1529" y="1756"/>
                    <a:pt x="1529" y="1767"/>
                  </a:cubicBezTo>
                  <a:cubicBezTo>
                    <a:pt x="1529" y="1784"/>
                    <a:pt x="1551" y="1784"/>
                    <a:pt x="1573" y="1784"/>
                  </a:cubicBezTo>
                  <a:cubicBezTo>
                    <a:pt x="1579" y="1789"/>
                    <a:pt x="1579" y="1795"/>
                    <a:pt x="1590" y="1800"/>
                  </a:cubicBezTo>
                  <a:cubicBezTo>
                    <a:pt x="1706" y="1823"/>
                    <a:pt x="1579" y="1784"/>
                    <a:pt x="1562" y="1756"/>
                  </a:cubicBezTo>
                  <a:close/>
                  <a:moveTo>
                    <a:pt x="537" y="144"/>
                  </a:moveTo>
                  <a:lnTo>
                    <a:pt x="537" y="144"/>
                  </a:lnTo>
                  <a:cubicBezTo>
                    <a:pt x="509" y="128"/>
                    <a:pt x="504" y="95"/>
                    <a:pt x="471" y="89"/>
                  </a:cubicBezTo>
                  <a:cubicBezTo>
                    <a:pt x="437" y="89"/>
                    <a:pt x="437" y="28"/>
                    <a:pt x="404" y="28"/>
                  </a:cubicBezTo>
                  <a:cubicBezTo>
                    <a:pt x="399" y="28"/>
                    <a:pt x="393" y="34"/>
                    <a:pt x="387" y="34"/>
                  </a:cubicBezTo>
                  <a:cubicBezTo>
                    <a:pt x="387" y="56"/>
                    <a:pt x="387" y="56"/>
                    <a:pt x="387" y="56"/>
                  </a:cubicBezTo>
                  <a:cubicBezTo>
                    <a:pt x="387" y="67"/>
                    <a:pt x="404" y="72"/>
                    <a:pt x="410" y="84"/>
                  </a:cubicBezTo>
                  <a:cubicBezTo>
                    <a:pt x="421" y="95"/>
                    <a:pt x="415" y="117"/>
                    <a:pt x="432" y="117"/>
                  </a:cubicBezTo>
                  <a:cubicBezTo>
                    <a:pt x="448" y="117"/>
                    <a:pt x="460" y="100"/>
                    <a:pt x="476" y="100"/>
                  </a:cubicBezTo>
                  <a:cubicBezTo>
                    <a:pt x="498" y="100"/>
                    <a:pt x="504" y="133"/>
                    <a:pt x="504" y="156"/>
                  </a:cubicBezTo>
                  <a:cubicBezTo>
                    <a:pt x="504" y="172"/>
                    <a:pt x="482" y="172"/>
                    <a:pt x="471" y="178"/>
                  </a:cubicBezTo>
                  <a:cubicBezTo>
                    <a:pt x="460" y="183"/>
                    <a:pt x="448" y="189"/>
                    <a:pt x="437" y="189"/>
                  </a:cubicBezTo>
                  <a:cubicBezTo>
                    <a:pt x="410" y="189"/>
                    <a:pt x="404" y="150"/>
                    <a:pt x="404" y="122"/>
                  </a:cubicBezTo>
                  <a:cubicBezTo>
                    <a:pt x="376" y="122"/>
                    <a:pt x="376" y="122"/>
                    <a:pt x="376" y="122"/>
                  </a:cubicBezTo>
                  <a:cubicBezTo>
                    <a:pt x="360" y="139"/>
                    <a:pt x="360" y="156"/>
                    <a:pt x="343" y="167"/>
                  </a:cubicBezTo>
                  <a:cubicBezTo>
                    <a:pt x="343" y="139"/>
                    <a:pt x="338" y="111"/>
                    <a:pt x="315" y="111"/>
                  </a:cubicBezTo>
                  <a:cubicBezTo>
                    <a:pt x="299" y="111"/>
                    <a:pt x="282" y="111"/>
                    <a:pt x="260" y="111"/>
                  </a:cubicBezTo>
                  <a:cubicBezTo>
                    <a:pt x="249" y="100"/>
                    <a:pt x="232" y="100"/>
                    <a:pt x="232" y="89"/>
                  </a:cubicBezTo>
                  <a:cubicBezTo>
                    <a:pt x="232" y="84"/>
                    <a:pt x="232" y="78"/>
                    <a:pt x="238" y="72"/>
                  </a:cubicBezTo>
                  <a:cubicBezTo>
                    <a:pt x="277" y="72"/>
                    <a:pt x="277" y="72"/>
                    <a:pt x="277" y="72"/>
                  </a:cubicBezTo>
                  <a:cubicBezTo>
                    <a:pt x="277" y="45"/>
                    <a:pt x="299" y="28"/>
                    <a:pt x="327" y="23"/>
                  </a:cubicBezTo>
                  <a:cubicBezTo>
                    <a:pt x="354" y="11"/>
                    <a:pt x="365" y="0"/>
                    <a:pt x="393" y="0"/>
                  </a:cubicBezTo>
                  <a:cubicBezTo>
                    <a:pt x="437" y="0"/>
                    <a:pt x="437" y="0"/>
                    <a:pt x="437" y="0"/>
                  </a:cubicBezTo>
                  <a:cubicBezTo>
                    <a:pt x="448" y="0"/>
                    <a:pt x="454" y="0"/>
                    <a:pt x="465" y="0"/>
                  </a:cubicBezTo>
                  <a:cubicBezTo>
                    <a:pt x="487" y="0"/>
                    <a:pt x="498" y="11"/>
                    <a:pt x="520" y="11"/>
                  </a:cubicBezTo>
                  <a:cubicBezTo>
                    <a:pt x="537" y="17"/>
                    <a:pt x="548" y="11"/>
                    <a:pt x="565" y="11"/>
                  </a:cubicBezTo>
                  <a:cubicBezTo>
                    <a:pt x="570" y="11"/>
                    <a:pt x="570" y="28"/>
                    <a:pt x="581" y="34"/>
                  </a:cubicBezTo>
                  <a:cubicBezTo>
                    <a:pt x="593" y="39"/>
                    <a:pt x="604" y="28"/>
                    <a:pt x="615" y="34"/>
                  </a:cubicBezTo>
                  <a:cubicBezTo>
                    <a:pt x="631" y="39"/>
                    <a:pt x="631" y="50"/>
                    <a:pt x="642" y="61"/>
                  </a:cubicBezTo>
                  <a:cubicBezTo>
                    <a:pt x="653" y="72"/>
                    <a:pt x="665" y="89"/>
                    <a:pt x="665" y="106"/>
                  </a:cubicBezTo>
                  <a:cubicBezTo>
                    <a:pt x="665" y="128"/>
                    <a:pt x="659" y="144"/>
                    <a:pt x="637" y="144"/>
                  </a:cubicBezTo>
                  <a:cubicBezTo>
                    <a:pt x="626" y="144"/>
                    <a:pt x="620" y="128"/>
                    <a:pt x="604" y="128"/>
                  </a:cubicBezTo>
                  <a:cubicBezTo>
                    <a:pt x="587" y="128"/>
                    <a:pt x="581" y="150"/>
                    <a:pt x="565" y="150"/>
                  </a:cubicBezTo>
                  <a:cubicBezTo>
                    <a:pt x="548" y="150"/>
                    <a:pt x="548" y="144"/>
                    <a:pt x="537" y="144"/>
                  </a:cubicBezTo>
                  <a:close/>
                  <a:moveTo>
                    <a:pt x="55" y="178"/>
                  </a:moveTo>
                  <a:lnTo>
                    <a:pt x="55" y="178"/>
                  </a:lnTo>
                  <a:cubicBezTo>
                    <a:pt x="61" y="183"/>
                    <a:pt x="66" y="183"/>
                    <a:pt x="72" y="183"/>
                  </a:cubicBezTo>
                  <a:cubicBezTo>
                    <a:pt x="83" y="183"/>
                    <a:pt x="94" y="172"/>
                    <a:pt x="94" y="161"/>
                  </a:cubicBezTo>
                  <a:cubicBezTo>
                    <a:pt x="77" y="156"/>
                    <a:pt x="61" y="161"/>
                    <a:pt x="55" y="178"/>
                  </a:cubicBezTo>
                  <a:close/>
                  <a:moveTo>
                    <a:pt x="11" y="488"/>
                  </a:moveTo>
                  <a:lnTo>
                    <a:pt x="11" y="488"/>
                  </a:lnTo>
                  <a:cubicBezTo>
                    <a:pt x="16" y="505"/>
                    <a:pt x="38" y="505"/>
                    <a:pt x="61" y="505"/>
                  </a:cubicBezTo>
                  <a:cubicBezTo>
                    <a:pt x="83" y="505"/>
                    <a:pt x="83" y="505"/>
                    <a:pt x="83" y="505"/>
                  </a:cubicBezTo>
                  <a:cubicBezTo>
                    <a:pt x="83" y="505"/>
                    <a:pt x="83" y="499"/>
                    <a:pt x="83" y="494"/>
                  </a:cubicBezTo>
                  <a:cubicBezTo>
                    <a:pt x="83" y="483"/>
                    <a:pt x="66" y="471"/>
                    <a:pt x="49" y="471"/>
                  </a:cubicBezTo>
                  <a:cubicBezTo>
                    <a:pt x="33" y="477"/>
                    <a:pt x="27" y="483"/>
                    <a:pt x="11" y="488"/>
                  </a:cubicBezTo>
                  <a:close/>
                  <a:moveTo>
                    <a:pt x="465" y="311"/>
                  </a:moveTo>
                  <a:lnTo>
                    <a:pt x="465" y="311"/>
                  </a:lnTo>
                  <a:cubicBezTo>
                    <a:pt x="460" y="311"/>
                    <a:pt x="460" y="322"/>
                    <a:pt x="454" y="322"/>
                  </a:cubicBezTo>
                  <a:cubicBezTo>
                    <a:pt x="437" y="333"/>
                    <a:pt x="426" y="327"/>
                    <a:pt x="410" y="327"/>
                  </a:cubicBezTo>
                  <a:cubicBezTo>
                    <a:pt x="382" y="338"/>
                    <a:pt x="365" y="344"/>
                    <a:pt x="338" y="344"/>
                  </a:cubicBezTo>
                  <a:cubicBezTo>
                    <a:pt x="332" y="344"/>
                    <a:pt x="321" y="344"/>
                    <a:pt x="315" y="338"/>
                  </a:cubicBezTo>
                  <a:cubicBezTo>
                    <a:pt x="310" y="355"/>
                    <a:pt x="310" y="361"/>
                    <a:pt x="304" y="383"/>
                  </a:cubicBezTo>
                  <a:cubicBezTo>
                    <a:pt x="338" y="383"/>
                    <a:pt x="354" y="383"/>
                    <a:pt x="382" y="383"/>
                  </a:cubicBezTo>
                  <a:cubicBezTo>
                    <a:pt x="404" y="383"/>
                    <a:pt x="410" y="366"/>
                    <a:pt x="432" y="361"/>
                  </a:cubicBezTo>
                  <a:cubicBezTo>
                    <a:pt x="460" y="355"/>
                    <a:pt x="476" y="344"/>
                    <a:pt x="487" y="322"/>
                  </a:cubicBezTo>
                  <a:cubicBezTo>
                    <a:pt x="482" y="316"/>
                    <a:pt x="476" y="311"/>
                    <a:pt x="465" y="311"/>
                  </a:cubicBezTo>
                  <a:close/>
                  <a:moveTo>
                    <a:pt x="482" y="372"/>
                  </a:moveTo>
                  <a:lnTo>
                    <a:pt x="482" y="372"/>
                  </a:lnTo>
                  <a:cubicBezTo>
                    <a:pt x="498" y="372"/>
                    <a:pt x="498" y="383"/>
                    <a:pt x="509" y="388"/>
                  </a:cubicBezTo>
                  <a:cubicBezTo>
                    <a:pt x="526" y="399"/>
                    <a:pt x="543" y="377"/>
                    <a:pt x="565" y="377"/>
                  </a:cubicBezTo>
                  <a:cubicBezTo>
                    <a:pt x="565" y="405"/>
                    <a:pt x="565" y="405"/>
                    <a:pt x="565" y="405"/>
                  </a:cubicBezTo>
                  <a:cubicBezTo>
                    <a:pt x="565" y="433"/>
                    <a:pt x="554" y="444"/>
                    <a:pt x="554" y="466"/>
                  </a:cubicBezTo>
                  <a:cubicBezTo>
                    <a:pt x="554" y="505"/>
                    <a:pt x="554" y="505"/>
                    <a:pt x="554" y="505"/>
                  </a:cubicBezTo>
                  <a:cubicBezTo>
                    <a:pt x="554" y="516"/>
                    <a:pt x="537" y="521"/>
                    <a:pt x="526" y="532"/>
                  </a:cubicBezTo>
                  <a:cubicBezTo>
                    <a:pt x="515" y="543"/>
                    <a:pt x="520" y="571"/>
                    <a:pt x="504" y="571"/>
                  </a:cubicBezTo>
                  <a:cubicBezTo>
                    <a:pt x="487" y="571"/>
                    <a:pt x="487" y="560"/>
                    <a:pt x="476" y="555"/>
                  </a:cubicBezTo>
                  <a:cubicBezTo>
                    <a:pt x="454" y="549"/>
                    <a:pt x="443" y="532"/>
                    <a:pt x="437" y="516"/>
                  </a:cubicBezTo>
                  <a:cubicBezTo>
                    <a:pt x="426" y="494"/>
                    <a:pt x="415" y="488"/>
                    <a:pt x="410" y="471"/>
                  </a:cubicBezTo>
                  <a:cubicBezTo>
                    <a:pt x="404" y="449"/>
                    <a:pt x="399" y="433"/>
                    <a:pt x="382" y="416"/>
                  </a:cubicBezTo>
                  <a:cubicBezTo>
                    <a:pt x="382" y="399"/>
                    <a:pt x="382" y="399"/>
                    <a:pt x="382" y="399"/>
                  </a:cubicBezTo>
                  <a:cubicBezTo>
                    <a:pt x="415" y="399"/>
                    <a:pt x="432" y="394"/>
                    <a:pt x="465" y="388"/>
                  </a:cubicBezTo>
                  <a:cubicBezTo>
                    <a:pt x="476" y="383"/>
                    <a:pt x="476" y="372"/>
                    <a:pt x="482" y="372"/>
                  </a:cubicBezTo>
                  <a:close/>
                  <a:moveTo>
                    <a:pt x="282" y="793"/>
                  </a:moveTo>
                  <a:lnTo>
                    <a:pt x="282" y="793"/>
                  </a:lnTo>
                  <a:cubicBezTo>
                    <a:pt x="271" y="804"/>
                    <a:pt x="260" y="804"/>
                    <a:pt x="260" y="815"/>
                  </a:cubicBezTo>
                  <a:cubicBezTo>
                    <a:pt x="260" y="826"/>
                    <a:pt x="271" y="826"/>
                    <a:pt x="282" y="832"/>
                  </a:cubicBezTo>
                  <a:cubicBezTo>
                    <a:pt x="282" y="837"/>
                    <a:pt x="277" y="843"/>
                    <a:pt x="271" y="848"/>
                  </a:cubicBezTo>
                  <a:cubicBezTo>
                    <a:pt x="254" y="843"/>
                    <a:pt x="254" y="843"/>
                    <a:pt x="254" y="843"/>
                  </a:cubicBezTo>
                  <a:cubicBezTo>
                    <a:pt x="221" y="848"/>
                    <a:pt x="205" y="876"/>
                    <a:pt x="171" y="876"/>
                  </a:cubicBezTo>
                  <a:cubicBezTo>
                    <a:pt x="149" y="876"/>
                    <a:pt x="144" y="854"/>
                    <a:pt x="127" y="848"/>
                  </a:cubicBezTo>
                  <a:cubicBezTo>
                    <a:pt x="72" y="837"/>
                    <a:pt x="44" y="832"/>
                    <a:pt x="0" y="798"/>
                  </a:cubicBezTo>
                  <a:cubicBezTo>
                    <a:pt x="0" y="793"/>
                    <a:pt x="0" y="793"/>
                    <a:pt x="0" y="793"/>
                  </a:cubicBezTo>
                  <a:cubicBezTo>
                    <a:pt x="27" y="793"/>
                    <a:pt x="38" y="765"/>
                    <a:pt x="66" y="760"/>
                  </a:cubicBezTo>
                  <a:cubicBezTo>
                    <a:pt x="88" y="754"/>
                    <a:pt x="99" y="749"/>
                    <a:pt x="116" y="743"/>
                  </a:cubicBezTo>
                  <a:cubicBezTo>
                    <a:pt x="127" y="737"/>
                    <a:pt x="127" y="726"/>
                    <a:pt x="138" y="726"/>
                  </a:cubicBezTo>
                  <a:cubicBezTo>
                    <a:pt x="160" y="721"/>
                    <a:pt x="166" y="721"/>
                    <a:pt x="188" y="721"/>
                  </a:cubicBezTo>
                  <a:cubicBezTo>
                    <a:pt x="199" y="721"/>
                    <a:pt x="199" y="726"/>
                    <a:pt x="210" y="726"/>
                  </a:cubicBezTo>
                  <a:cubicBezTo>
                    <a:pt x="227" y="726"/>
                    <a:pt x="238" y="710"/>
                    <a:pt x="254" y="704"/>
                  </a:cubicBezTo>
                  <a:cubicBezTo>
                    <a:pt x="260" y="732"/>
                    <a:pt x="277" y="743"/>
                    <a:pt x="282" y="765"/>
                  </a:cubicBezTo>
                  <a:cubicBezTo>
                    <a:pt x="282" y="793"/>
                    <a:pt x="282" y="793"/>
                    <a:pt x="282" y="793"/>
                  </a:cubicBezTo>
                  <a:close/>
                  <a:moveTo>
                    <a:pt x="2111" y="1662"/>
                  </a:moveTo>
                  <a:lnTo>
                    <a:pt x="2111" y="1662"/>
                  </a:lnTo>
                  <a:lnTo>
                    <a:pt x="2111" y="1662"/>
                  </a:lnTo>
                  <a:cubicBezTo>
                    <a:pt x="2111" y="1662"/>
                    <a:pt x="2111" y="1662"/>
                    <a:pt x="2105" y="1662"/>
                  </a:cubicBezTo>
                  <a:cubicBezTo>
                    <a:pt x="2094" y="1667"/>
                    <a:pt x="2083" y="1667"/>
                    <a:pt x="2072" y="1679"/>
                  </a:cubicBezTo>
                  <a:cubicBezTo>
                    <a:pt x="2067" y="1684"/>
                    <a:pt x="2067" y="1695"/>
                    <a:pt x="2061" y="1701"/>
                  </a:cubicBezTo>
                  <a:cubicBezTo>
                    <a:pt x="2056" y="1706"/>
                    <a:pt x="2050" y="1706"/>
                    <a:pt x="2044" y="1706"/>
                  </a:cubicBezTo>
                  <a:cubicBezTo>
                    <a:pt x="2033" y="1706"/>
                    <a:pt x="2028" y="1695"/>
                    <a:pt x="2022" y="1684"/>
                  </a:cubicBezTo>
                  <a:cubicBezTo>
                    <a:pt x="2022" y="1679"/>
                    <a:pt x="2022" y="1673"/>
                    <a:pt x="2017" y="1667"/>
                  </a:cubicBezTo>
                  <a:cubicBezTo>
                    <a:pt x="2011" y="1662"/>
                    <a:pt x="2000" y="1667"/>
                    <a:pt x="1989" y="1662"/>
                  </a:cubicBezTo>
                  <a:cubicBezTo>
                    <a:pt x="1983" y="1656"/>
                    <a:pt x="1978" y="1651"/>
                    <a:pt x="1972" y="1651"/>
                  </a:cubicBezTo>
                  <a:cubicBezTo>
                    <a:pt x="1967" y="1651"/>
                    <a:pt x="1961" y="1662"/>
                    <a:pt x="1961" y="1673"/>
                  </a:cubicBezTo>
                  <a:cubicBezTo>
                    <a:pt x="1950" y="1717"/>
                    <a:pt x="1967" y="1690"/>
                    <a:pt x="1934" y="1684"/>
                  </a:cubicBezTo>
                  <a:cubicBezTo>
                    <a:pt x="1928" y="1679"/>
                    <a:pt x="1923" y="1684"/>
                    <a:pt x="1917" y="1679"/>
                  </a:cubicBezTo>
                  <a:cubicBezTo>
                    <a:pt x="1906" y="1673"/>
                    <a:pt x="1906" y="1667"/>
                    <a:pt x="1900" y="1662"/>
                  </a:cubicBezTo>
                  <a:cubicBezTo>
                    <a:pt x="1895" y="1656"/>
                    <a:pt x="1889" y="1656"/>
                    <a:pt x="1878" y="1651"/>
                  </a:cubicBezTo>
                  <a:cubicBezTo>
                    <a:pt x="1884" y="1640"/>
                    <a:pt x="1900" y="1640"/>
                    <a:pt x="1900" y="1629"/>
                  </a:cubicBezTo>
                  <a:cubicBezTo>
                    <a:pt x="1900" y="1618"/>
                    <a:pt x="1895" y="1618"/>
                    <a:pt x="1889" y="1612"/>
                  </a:cubicBezTo>
                  <a:cubicBezTo>
                    <a:pt x="1873" y="1595"/>
                    <a:pt x="1878" y="1584"/>
                    <a:pt x="1878" y="1618"/>
                  </a:cubicBezTo>
                  <a:cubicBezTo>
                    <a:pt x="1867" y="1618"/>
                    <a:pt x="1867" y="1618"/>
                    <a:pt x="1867" y="1618"/>
                  </a:cubicBezTo>
                  <a:cubicBezTo>
                    <a:pt x="1850" y="1618"/>
                    <a:pt x="1845" y="1612"/>
                    <a:pt x="1834" y="1612"/>
                  </a:cubicBezTo>
                  <a:cubicBezTo>
                    <a:pt x="1784" y="1612"/>
                    <a:pt x="1834" y="1634"/>
                    <a:pt x="1784" y="1579"/>
                  </a:cubicBezTo>
                  <a:cubicBezTo>
                    <a:pt x="1773" y="1568"/>
                    <a:pt x="1767" y="1568"/>
                    <a:pt x="1756" y="1557"/>
                  </a:cubicBezTo>
                  <a:cubicBezTo>
                    <a:pt x="1751" y="1551"/>
                    <a:pt x="1745" y="1546"/>
                    <a:pt x="1745" y="1534"/>
                  </a:cubicBezTo>
                  <a:cubicBezTo>
                    <a:pt x="1745" y="1529"/>
                    <a:pt x="1745" y="1523"/>
                    <a:pt x="1740" y="1523"/>
                  </a:cubicBezTo>
                  <a:cubicBezTo>
                    <a:pt x="1734" y="1523"/>
                    <a:pt x="1729" y="1529"/>
                    <a:pt x="1729" y="1534"/>
                  </a:cubicBezTo>
                  <a:cubicBezTo>
                    <a:pt x="1729" y="1551"/>
                    <a:pt x="1729" y="1551"/>
                    <a:pt x="1729" y="1551"/>
                  </a:cubicBezTo>
                  <a:cubicBezTo>
                    <a:pt x="1729" y="1573"/>
                    <a:pt x="1734" y="1568"/>
                    <a:pt x="1712" y="1562"/>
                  </a:cubicBezTo>
                  <a:cubicBezTo>
                    <a:pt x="1706" y="1562"/>
                    <a:pt x="1706" y="1557"/>
                    <a:pt x="1701" y="1551"/>
                  </a:cubicBezTo>
                  <a:cubicBezTo>
                    <a:pt x="1690" y="1540"/>
                    <a:pt x="1684" y="1529"/>
                    <a:pt x="1679" y="1512"/>
                  </a:cubicBezTo>
                  <a:cubicBezTo>
                    <a:pt x="1673" y="1501"/>
                    <a:pt x="1668" y="1496"/>
                    <a:pt x="1668" y="1485"/>
                  </a:cubicBezTo>
                  <a:cubicBezTo>
                    <a:pt x="1668" y="1468"/>
                    <a:pt x="1684" y="1462"/>
                    <a:pt x="1684" y="1446"/>
                  </a:cubicBezTo>
                  <a:cubicBezTo>
                    <a:pt x="1684" y="1424"/>
                    <a:pt x="1673" y="1418"/>
                    <a:pt x="1673" y="1396"/>
                  </a:cubicBezTo>
                  <a:cubicBezTo>
                    <a:pt x="1673" y="1379"/>
                    <a:pt x="1679" y="1368"/>
                    <a:pt x="1690" y="1363"/>
                  </a:cubicBezTo>
                  <a:cubicBezTo>
                    <a:pt x="1701" y="1357"/>
                    <a:pt x="1706" y="1357"/>
                    <a:pt x="1717" y="1352"/>
                  </a:cubicBezTo>
                  <a:cubicBezTo>
                    <a:pt x="1729" y="1340"/>
                    <a:pt x="1734" y="1329"/>
                    <a:pt x="1745" y="1324"/>
                  </a:cubicBezTo>
                  <a:cubicBezTo>
                    <a:pt x="1751" y="1318"/>
                    <a:pt x="1751" y="1313"/>
                    <a:pt x="1756" y="1313"/>
                  </a:cubicBezTo>
                  <a:cubicBezTo>
                    <a:pt x="1762" y="1313"/>
                    <a:pt x="1773" y="1313"/>
                    <a:pt x="1773" y="1302"/>
                  </a:cubicBezTo>
                  <a:cubicBezTo>
                    <a:pt x="1773" y="1296"/>
                    <a:pt x="1767" y="1296"/>
                    <a:pt x="1762" y="1291"/>
                  </a:cubicBezTo>
                  <a:cubicBezTo>
                    <a:pt x="1756" y="1280"/>
                    <a:pt x="1756" y="1274"/>
                    <a:pt x="1756" y="1268"/>
                  </a:cubicBezTo>
                  <a:cubicBezTo>
                    <a:pt x="1756" y="1235"/>
                    <a:pt x="1756" y="1235"/>
                    <a:pt x="1756" y="1235"/>
                  </a:cubicBezTo>
                  <a:cubicBezTo>
                    <a:pt x="1734" y="1241"/>
                    <a:pt x="1734" y="1257"/>
                    <a:pt x="1723" y="1274"/>
                  </a:cubicBezTo>
                  <a:cubicBezTo>
                    <a:pt x="1712" y="1296"/>
                    <a:pt x="1701" y="1302"/>
                    <a:pt x="1679" y="1313"/>
                  </a:cubicBezTo>
                  <a:cubicBezTo>
                    <a:pt x="1668" y="1324"/>
                    <a:pt x="1673" y="1340"/>
                    <a:pt x="1668" y="1357"/>
                  </a:cubicBezTo>
                  <a:cubicBezTo>
                    <a:pt x="1668" y="1379"/>
                    <a:pt x="1662" y="1390"/>
                    <a:pt x="1662" y="1412"/>
                  </a:cubicBezTo>
                  <a:cubicBezTo>
                    <a:pt x="1662" y="1440"/>
                    <a:pt x="1662" y="1440"/>
                    <a:pt x="1662" y="1440"/>
                  </a:cubicBezTo>
                  <a:cubicBezTo>
                    <a:pt x="1657" y="1446"/>
                    <a:pt x="1657" y="1451"/>
                    <a:pt x="1645" y="1451"/>
                  </a:cubicBezTo>
                  <a:cubicBezTo>
                    <a:pt x="1634" y="1451"/>
                    <a:pt x="1629" y="1440"/>
                    <a:pt x="1618" y="1440"/>
                  </a:cubicBezTo>
                  <a:cubicBezTo>
                    <a:pt x="1612" y="1440"/>
                    <a:pt x="1601" y="1446"/>
                    <a:pt x="1601" y="1451"/>
                  </a:cubicBezTo>
                  <a:cubicBezTo>
                    <a:pt x="1601" y="1462"/>
                    <a:pt x="1618" y="1462"/>
                    <a:pt x="1629" y="1468"/>
                  </a:cubicBezTo>
                  <a:cubicBezTo>
                    <a:pt x="1634" y="1473"/>
                    <a:pt x="1640" y="1479"/>
                    <a:pt x="1640" y="1490"/>
                  </a:cubicBezTo>
                  <a:cubicBezTo>
                    <a:pt x="1640" y="1501"/>
                    <a:pt x="1623" y="1507"/>
                    <a:pt x="1618" y="1523"/>
                  </a:cubicBezTo>
                  <a:cubicBezTo>
                    <a:pt x="1607" y="1534"/>
                    <a:pt x="1601" y="1546"/>
                    <a:pt x="1584" y="1562"/>
                  </a:cubicBezTo>
                  <a:cubicBezTo>
                    <a:pt x="1579" y="1568"/>
                    <a:pt x="1573" y="1573"/>
                    <a:pt x="1568" y="1579"/>
                  </a:cubicBezTo>
                  <a:cubicBezTo>
                    <a:pt x="1562" y="1579"/>
                    <a:pt x="1557" y="1584"/>
                    <a:pt x="1557" y="1590"/>
                  </a:cubicBezTo>
                  <a:cubicBezTo>
                    <a:pt x="1557" y="1606"/>
                    <a:pt x="1562" y="1623"/>
                    <a:pt x="1579" y="1629"/>
                  </a:cubicBezTo>
                  <a:cubicBezTo>
                    <a:pt x="1579" y="1634"/>
                    <a:pt x="1568" y="1640"/>
                    <a:pt x="1562" y="1645"/>
                  </a:cubicBezTo>
                  <a:cubicBezTo>
                    <a:pt x="1551" y="1662"/>
                    <a:pt x="1551" y="1673"/>
                    <a:pt x="1535" y="1684"/>
                  </a:cubicBezTo>
                  <a:cubicBezTo>
                    <a:pt x="1512" y="1701"/>
                    <a:pt x="1507" y="1723"/>
                    <a:pt x="1479" y="1723"/>
                  </a:cubicBezTo>
                  <a:cubicBezTo>
                    <a:pt x="1457" y="1723"/>
                    <a:pt x="1457" y="1723"/>
                    <a:pt x="1457" y="1723"/>
                  </a:cubicBezTo>
                  <a:cubicBezTo>
                    <a:pt x="1418" y="1717"/>
                    <a:pt x="1418" y="1717"/>
                    <a:pt x="1418" y="1717"/>
                  </a:cubicBezTo>
                  <a:cubicBezTo>
                    <a:pt x="1402" y="1723"/>
                    <a:pt x="1396" y="1745"/>
                    <a:pt x="1379" y="1745"/>
                  </a:cubicBezTo>
                  <a:cubicBezTo>
                    <a:pt x="1357" y="1745"/>
                    <a:pt x="1357" y="1723"/>
                    <a:pt x="1341" y="1712"/>
                  </a:cubicBezTo>
                  <a:cubicBezTo>
                    <a:pt x="1330" y="1701"/>
                    <a:pt x="1324" y="1695"/>
                    <a:pt x="1313" y="1684"/>
                  </a:cubicBezTo>
                  <a:cubicBezTo>
                    <a:pt x="1307" y="1679"/>
                    <a:pt x="1302" y="1679"/>
                    <a:pt x="1302" y="1673"/>
                  </a:cubicBezTo>
                  <a:cubicBezTo>
                    <a:pt x="1302" y="1662"/>
                    <a:pt x="1313" y="1667"/>
                    <a:pt x="1313" y="1662"/>
                  </a:cubicBezTo>
                  <a:cubicBezTo>
                    <a:pt x="1313" y="1656"/>
                    <a:pt x="1307" y="1651"/>
                    <a:pt x="1307" y="1645"/>
                  </a:cubicBezTo>
                  <a:cubicBezTo>
                    <a:pt x="1307" y="1634"/>
                    <a:pt x="1302" y="1629"/>
                    <a:pt x="1302" y="1618"/>
                  </a:cubicBezTo>
                  <a:cubicBezTo>
                    <a:pt x="1302" y="1601"/>
                    <a:pt x="1302" y="1601"/>
                    <a:pt x="1302" y="1601"/>
                  </a:cubicBezTo>
                  <a:cubicBezTo>
                    <a:pt x="1302" y="1584"/>
                    <a:pt x="1291" y="1573"/>
                    <a:pt x="1280" y="1562"/>
                  </a:cubicBezTo>
                  <a:cubicBezTo>
                    <a:pt x="1280" y="1557"/>
                    <a:pt x="1274" y="1551"/>
                    <a:pt x="1274" y="1546"/>
                  </a:cubicBezTo>
                  <a:cubicBezTo>
                    <a:pt x="1274" y="1540"/>
                    <a:pt x="1280" y="1540"/>
                    <a:pt x="1285" y="1540"/>
                  </a:cubicBezTo>
                  <a:cubicBezTo>
                    <a:pt x="1291" y="1540"/>
                    <a:pt x="1296" y="1546"/>
                    <a:pt x="1302" y="1546"/>
                  </a:cubicBezTo>
                  <a:cubicBezTo>
                    <a:pt x="1307" y="1546"/>
                    <a:pt x="1307" y="1540"/>
                    <a:pt x="1313" y="1540"/>
                  </a:cubicBezTo>
                  <a:cubicBezTo>
                    <a:pt x="1335" y="1540"/>
                    <a:pt x="1335" y="1540"/>
                    <a:pt x="1335" y="1540"/>
                  </a:cubicBezTo>
                  <a:cubicBezTo>
                    <a:pt x="1341" y="1540"/>
                    <a:pt x="1346" y="1534"/>
                    <a:pt x="1346" y="1523"/>
                  </a:cubicBezTo>
                  <a:cubicBezTo>
                    <a:pt x="1352" y="1512"/>
                    <a:pt x="1357" y="1512"/>
                    <a:pt x="1357" y="1501"/>
                  </a:cubicBezTo>
                  <a:cubicBezTo>
                    <a:pt x="1357" y="1485"/>
                    <a:pt x="1341" y="1479"/>
                    <a:pt x="1330" y="1473"/>
                  </a:cubicBezTo>
                  <a:cubicBezTo>
                    <a:pt x="1318" y="1468"/>
                    <a:pt x="1324" y="1457"/>
                    <a:pt x="1313" y="1451"/>
                  </a:cubicBezTo>
                  <a:cubicBezTo>
                    <a:pt x="1313" y="1446"/>
                    <a:pt x="1307" y="1446"/>
                    <a:pt x="1307" y="1435"/>
                  </a:cubicBezTo>
                  <a:cubicBezTo>
                    <a:pt x="1307" y="1412"/>
                    <a:pt x="1307" y="1412"/>
                    <a:pt x="1307" y="1412"/>
                  </a:cubicBezTo>
                  <a:cubicBezTo>
                    <a:pt x="1307" y="1401"/>
                    <a:pt x="1302" y="1401"/>
                    <a:pt x="1296" y="1396"/>
                  </a:cubicBezTo>
                  <a:cubicBezTo>
                    <a:pt x="1291" y="1390"/>
                    <a:pt x="1291" y="1379"/>
                    <a:pt x="1285" y="1379"/>
                  </a:cubicBezTo>
                  <a:cubicBezTo>
                    <a:pt x="1269" y="1379"/>
                    <a:pt x="1280" y="1418"/>
                    <a:pt x="1263" y="1418"/>
                  </a:cubicBezTo>
                  <a:cubicBezTo>
                    <a:pt x="1252" y="1418"/>
                    <a:pt x="1252" y="1407"/>
                    <a:pt x="1246" y="1401"/>
                  </a:cubicBezTo>
                  <a:cubicBezTo>
                    <a:pt x="1246" y="1396"/>
                    <a:pt x="1241" y="1390"/>
                    <a:pt x="1235" y="1385"/>
                  </a:cubicBezTo>
                  <a:cubicBezTo>
                    <a:pt x="1235" y="1385"/>
                    <a:pt x="1224" y="1385"/>
                    <a:pt x="1224" y="1374"/>
                  </a:cubicBezTo>
                  <a:cubicBezTo>
                    <a:pt x="1224" y="1368"/>
                    <a:pt x="1230" y="1363"/>
                    <a:pt x="1230" y="1357"/>
                  </a:cubicBezTo>
                  <a:cubicBezTo>
                    <a:pt x="1230" y="1335"/>
                    <a:pt x="1213" y="1324"/>
                    <a:pt x="1197" y="1307"/>
                  </a:cubicBezTo>
                  <a:cubicBezTo>
                    <a:pt x="1180" y="1296"/>
                    <a:pt x="1169" y="1291"/>
                    <a:pt x="1152" y="1280"/>
                  </a:cubicBezTo>
                  <a:cubicBezTo>
                    <a:pt x="1136" y="1268"/>
                    <a:pt x="1130" y="1263"/>
                    <a:pt x="1108" y="1252"/>
                  </a:cubicBezTo>
                  <a:cubicBezTo>
                    <a:pt x="1102" y="1252"/>
                    <a:pt x="1091" y="1252"/>
                    <a:pt x="1080" y="1252"/>
                  </a:cubicBezTo>
                  <a:cubicBezTo>
                    <a:pt x="1069" y="1246"/>
                    <a:pt x="1064" y="1241"/>
                    <a:pt x="1047" y="1241"/>
                  </a:cubicBezTo>
                  <a:cubicBezTo>
                    <a:pt x="1036" y="1241"/>
                    <a:pt x="1030" y="1252"/>
                    <a:pt x="1019" y="1252"/>
                  </a:cubicBezTo>
                  <a:cubicBezTo>
                    <a:pt x="1003" y="1252"/>
                    <a:pt x="1003" y="1252"/>
                    <a:pt x="1003" y="1252"/>
                  </a:cubicBezTo>
                  <a:cubicBezTo>
                    <a:pt x="1003" y="1246"/>
                    <a:pt x="1003" y="1241"/>
                    <a:pt x="1003" y="1241"/>
                  </a:cubicBezTo>
                  <a:cubicBezTo>
                    <a:pt x="997" y="1235"/>
                    <a:pt x="986" y="1235"/>
                    <a:pt x="980" y="1235"/>
                  </a:cubicBezTo>
                  <a:cubicBezTo>
                    <a:pt x="975" y="1230"/>
                    <a:pt x="969" y="1224"/>
                    <a:pt x="969" y="1219"/>
                  </a:cubicBezTo>
                  <a:cubicBezTo>
                    <a:pt x="969" y="1207"/>
                    <a:pt x="975" y="1202"/>
                    <a:pt x="975" y="1196"/>
                  </a:cubicBezTo>
                  <a:cubicBezTo>
                    <a:pt x="975" y="1185"/>
                    <a:pt x="969" y="1180"/>
                    <a:pt x="964" y="1180"/>
                  </a:cubicBezTo>
                  <a:cubicBezTo>
                    <a:pt x="958" y="1180"/>
                    <a:pt x="953" y="1180"/>
                    <a:pt x="953" y="1180"/>
                  </a:cubicBezTo>
                  <a:cubicBezTo>
                    <a:pt x="931" y="1180"/>
                    <a:pt x="969" y="1169"/>
                    <a:pt x="969" y="1169"/>
                  </a:cubicBezTo>
                  <a:cubicBezTo>
                    <a:pt x="992" y="1163"/>
                    <a:pt x="1003" y="1152"/>
                    <a:pt x="1019" y="1152"/>
                  </a:cubicBezTo>
                  <a:cubicBezTo>
                    <a:pt x="1019" y="1147"/>
                    <a:pt x="1025" y="1141"/>
                    <a:pt x="1030" y="1141"/>
                  </a:cubicBezTo>
                  <a:cubicBezTo>
                    <a:pt x="1052" y="1141"/>
                    <a:pt x="1052" y="1141"/>
                    <a:pt x="1052" y="1141"/>
                  </a:cubicBezTo>
                  <a:cubicBezTo>
                    <a:pt x="1069" y="1141"/>
                    <a:pt x="1080" y="1135"/>
                    <a:pt x="1102" y="1135"/>
                  </a:cubicBezTo>
                  <a:cubicBezTo>
                    <a:pt x="1108" y="1135"/>
                    <a:pt x="1108" y="1130"/>
                    <a:pt x="1119" y="1130"/>
                  </a:cubicBezTo>
                  <a:cubicBezTo>
                    <a:pt x="1136" y="1130"/>
                    <a:pt x="1141" y="1158"/>
                    <a:pt x="1158" y="1158"/>
                  </a:cubicBezTo>
                  <a:cubicBezTo>
                    <a:pt x="1163" y="1158"/>
                    <a:pt x="1169" y="1152"/>
                    <a:pt x="1174" y="1152"/>
                  </a:cubicBezTo>
                  <a:cubicBezTo>
                    <a:pt x="1191" y="1152"/>
                    <a:pt x="1197" y="1158"/>
                    <a:pt x="1213" y="1158"/>
                  </a:cubicBezTo>
                  <a:cubicBezTo>
                    <a:pt x="1219" y="1163"/>
                    <a:pt x="1230" y="1163"/>
                    <a:pt x="1235" y="1169"/>
                  </a:cubicBezTo>
                  <a:cubicBezTo>
                    <a:pt x="1252" y="1174"/>
                    <a:pt x="1252" y="1191"/>
                    <a:pt x="1263" y="1191"/>
                  </a:cubicBezTo>
                  <a:cubicBezTo>
                    <a:pt x="1280" y="1191"/>
                    <a:pt x="1285" y="1180"/>
                    <a:pt x="1296" y="1174"/>
                  </a:cubicBezTo>
                  <a:cubicBezTo>
                    <a:pt x="1307" y="1169"/>
                    <a:pt x="1313" y="1163"/>
                    <a:pt x="1324" y="1158"/>
                  </a:cubicBezTo>
                  <a:cubicBezTo>
                    <a:pt x="1330" y="1158"/>
                    <a:pt x="1330" y="1152"/>
                    <a:pt x="1330" y="1147"/>
                  </a:cubicBezTo>
                  <a:cubicBezTo>
                    <a:pt x="1346" y="1124"/>
                    <a:pt x="1346" y="1113"/>
                    <a:pt x="1363" y="1091"/>
                  </a:cubicBezTo>
                  <a:cubicBezTo>
                    <a:pt x="1374" y="1063"/>
                    <a:pt x="1396" y="1058"/>
                    <a:pt x="1424" y="1048"/>
                  </a:cubicBezTo>
                  <a:cubicBezTo>
                    <a:pt x="1446" y="1042"/>
                    <a:pt x="1457" y="1042"/>
                    <a:pt x="1474" y="1037"/>
                  </a:cubicBezTo>
                  <a:cubicBezTo>
                    <a:pt x="1485" y="1031"/>
                    <a:pt x="1485" y="1026"/>
                    <a:pt x="1496" y="1026"/>
                  </a:cubicBezTo>
                  <a:cubicBezTo>
                    <a:pt x="1512" y="1026"/>
                    <a:pt x="1512" y="1042"/>
                    <a:pt x="1529" y="1053"/>
                  </a:cubicBezTo>
                  <a:cubicBezTo>
                    <a:pt x="1535" y="1058"/>
                    <a:pt x="1540" y="1058"/>
                    <a:pt x="1546" y="1063"/>
                  </a:cubicBezTo>
                  <a:cubicBezTo>
                    <a:pt x="1551" y="1074"/>
                    <a:pt x="1557" y="1141"/>
                    <a:pt x="1573" y="1097"/>
                  </a:cubicBezTo>
                  <a:cubicBezTo>
                    <a:pt x="1573" y="1086"/>
                    <a:pt x="1579" y="1074"/>
                    <a:pt x="1590" y="1074"/>
                  </a:cubicBezTo>
                  <a:cubicBezTo>
                    <a:pt x="1596" y="1074"/>
                    <a:pt x="1596" y="1086"/>
                    <a:pt x="1607" y="1086"/>
                  </a:cubicBezTo>
                  <a:cubicBezTo>
                    <a:pt x="1629" y="1086"/>
                    <a:pt x="1629" y="1086"/>
                    <a:pt x="1629" y="1086"/>
                  </a:cubicBezTo>
                  <a:cubicBezTo>
                    <a:pt x="1640" y="1086"/>
                    <a:pt x="1645" y="1080"/>
                    <a:pt x="1651" y="1074"/>
                  </a:cubicBezTo>
                  <a:cubicBezTo>
                    <a:pt x="1657" y="1069"/>
                    <a:pt x="1657" y="1063"/>
                    <a:pt x="1657" y="1063"/>
                  </a:cubicBezTo>
                  <a:cubicBezTo>
                    <a:pt x="1668" y="1063"/>
                    <a:pt x="1668" y="1069"/>
                    <a:pt x="1673" y="1080"/>
                  </a:cubicBezTo>
                  <a:cubicBezTo>
                    <a:pt x="1679" y="1091"/>
                    <a:pt x="1679" y="1097"/>
                    <a:pt x="1679" y="1108"/>
                  </a:cubicBezTo>
                  <a:cubicBezTo>
                    <a:pt x="1679" y="1119"/>
                    <a:pt x="1679" y="1124"/>
                    <a:pt x="1679" y="1135"/>
                  </a:cubicBezTo>
                  <a:cubicBezTo>
                    <a:pt x="1679" y="1163"/>
                    <a:pt x="1695" y="1119"/>
                    <a:pt x="1695" y="1108"/>
                  </a:cubicBezTo>
                  <a:cubicBezTo>
                    <a:pt x="1695" y="1074"/>
                    <a:pt x="1695" y="1074"/>
                    <a:pt x="1695" y="1074"/>
                  </a:cubicBezTo>
                  <a:cubicBezTo>
                    <a:pt x="1695" y="1063"/>
                    <a:pt x="1695" y="1063"/>
                    <a:pt x="1695" y="1063"/>
                  </a:cubicBezTo>
                  <a:cubicBezTo>
                    <a:pt x="1712" y="1069"/>
                    <a:pt x="1706" y="1102"/>
                    <a:pt x="1729" y="1102"/>
                  </a:cubicBezTo>
                  <a:cubicBezTo>
                    <a:pt x="1734" y="1063"/>
                    <a:pt x="1734" y="1063"/>
                    <a:pt x="1734" y="1063"/>
                  </a:cubicBezTo>
                  <a:cubicBezTo>
                    <a:pt x="1734" y="1053"/>
                    <a:pt x="1690" y="1031"/>
                    <a:pt x="1729" y="1031"/>
                  </a:cubicBezTo>
                  <a:cubicBezTo>
                    <a:pt x="1740" y="1031"/>
                    <a:pt x="1751" y="1037"/>
                    <a:pt x="1762" y="1037"/>
                  </a:cubicBezTo>
                  <a:cubicBezTo>
                    <a:pt x="1767" y="1037"/>
                    <a:pt x="1778" y="1026"/>
                    <a:pt x="1778" y="1020"/>
                  </a:cubicBezTo>
                  <a:cubicBezTo>
                    <a:pt x="1778" y="1009"/>
                    <a:pt x="1773" y="1009"/>
                    <a:pt x="1773" y="1003"/>
                  </a:cubicBezTo>
                  <a:cubicBezTo>
                    <a:pt x="1773" y="987"/>
                    <a:pt x="1784" y="976"/>
                    <a:pt x="1784" y="965"/>
                  </a:cubicBezTo>
                  <a:cubicBezTo>
                    <a:pt x="1767" y="954"/>
                    <a:pt x="1767" y="954"/>
                    <a:pt x="1767" y="954"/>
                  </a:cubicBezTo>
                  <a:cubicBezTo>
                    <a:pt x="1756" y="954"/>
                    <a:pt x="1751" y="965"/>
                    <a:pt x="1740" y="965"/>
                  </a:cubicBezTo>
                  <a:cubicBezTo>
                    <a:pt x="1734" y="965"/>
                    <a:pt x="1729" y="965"/>
                    <a:pt x="1729" y="959"/>
                  </a:cubicBezTo>
                  <a:cubicBezTo>
                    <a:pt x="1729" y="948"/>
                    <a:pt x="1740" y="948"/>
                    <a:pt x="1751" y="942"/>
                  </a:cubicBezTo>
                  <a:cubicBezTo>
                    <a:pt x="1762" y="937"/>
                    <a:pt x="1767" y="926"/>
                    <a:pt x="1773" y="915"/>
                  </a:cubicBezTo>
                  <a:cubicBezTo>
                    <a:pt x="1778" y="909"/>
                    <a:pt x="1784" y="909"/>
                    <a:pt x="1784" y="898"/>
                  </a:cubicBezTo>
                  <a:cubicBezTo>
                    <a:pt x="1784" y="893"/>
                    <a:pt x="1778" y="887"/>
                    <a:pt x="1773" y="887"/>
                  </a:cubicBezTo>
                  <a:cubicBezTo>
                    <a:pt x="1756" y="887"/>
                    <a:pt x="1751" y="898"/>
                    <a:pt x="1740" y="898"/>
                  </a:cubicBezTo>
                  <a:cubicBezTo>
                    <a:pt x="1717" y="904"/>
                    <a:pt x="1706" y="915"/>
                    <a:pt x="1690" y="920"/>
                  </a:cubicBezTo>
                  <a:cubicBezTo>
                    <a:pt x="1679" y="920"/>
                    <a:pt x="1673" y="926"/>
                    <a:pt x="1662" y="937"/>
                  </a:cubicBezTo>
                  <a:cubicBezTo>
                    <a:pt x="1657" y="937"/>
                    <a:pt x="1657" y="942"/>
                    <a:pt x="1657" y="942"/>
                  </a:cubicBezTo>
                  <a:cubicBezTo>
                    <a:pt x="1629" y="942"/>
                    <a:pt x="1629" y="942"/>
                    <a:pt x="1629" y="942"/>
                  </a:cubicBezTo>
                  <a:cubicBezTo>
                    <a:pt x="1618" y="942"/>
                    <a:pt x="1612" y="942"/>
                    <a:pt x="1601" y="942"/>
                  </a:cubicBezTo>
                  <a:cubicBezTo>
                    <a:pt x="1584" y="942"/>
                    <a:pt x="1584" y="942"/>
                    <a:pt x="1584" y="942"/>
                  </a:cubicBezTo>
                  <a:cubicBezTo>
                    <a:pt x="1573" y="942"/>
                    <a:pt x="1568" y="937"/>
                    <a:pt x="1557" y="937"/>
                  </a:cubicBezTo>
                  <a:cubicBezTo>
                    <a:pt x="1546" y="931"/>
                    <a:pt x="1535" y="937"/>
                    <a:pt x="1524" y="937"/>
                  </a:cubicBezTo>
                  <a:cubicBezTo>
                    <a:pt x="1501" y="937"/>
                    <a:pt x="1490" y="931"/>
                    <a:pt x="1468" y="937"/>
                  </a:cubicBezTo>
                  <a:cubicBezTo>
                    <a:pt x="1463" y="942"/>
                    <a:pt x="1457" y="942"/>
                    <a:pt x="1446" y="942"/>
                  </a:cubicBezTo>
                  <a:cubicBezTo>
                    <a:pt x="1413" y="942"/>
                    <a:pt x="1413" y="942"/>
                    <a:pt x="1413" y="942"/>
                  </a:cubicBezTo>
                  <a:cubicBezTo>
                    <a:pt x="1396" y="942"/>
                    <a:pt x="1391" y="959"/>
                    <a:pt x="1374" y="959"/>
                  </a:cubicBezTo>
                  <a:cubicBezTo>
                    <a:pt x="1346" y="959"/>
                    <a:pt x="1335" y="948"/>
                    <a:pt x="1307" y="948"/>
                  </a:cubicBezTo>
                  <a:cubicBezTo>
                    <a:pt x="1291" y="948"/>
                    <a:pt x="1285" y="959"/>
                    <a:pt x="1269" y="965"/>
                  </a:cubicBezTo>
                  <a:cubicBezTo>
                    <a:pt x="1263" y="970"/>
                    <a:pt x="1263" y="976"/>
                    <a:pt x="1252" y="976"/>
                  </a:cubicBezTo>
                  <a:cubicBezTo>
                    <a:pt x="1235" y="976"/>
                    <a:pt x="1230" y="959"/>
                    <a:pt x="1219" y="942"/>
                  </a:cubicBezTo>
                  <a:cubicBezTo>
                    <a:pt x="1213" y="937"/>
                    <a:pt x="1213" y="926"/>
                    <a:pt x="1202" y="926"/>
                  </a:cubicBezTo>
                  <a:cubicBezTo>
                    <a:pt x="1191" y="926"/>
                    <a:pt x="1191" y="931"/>
                    <a:pt x="1180" y="931"/>
                  </a:cubicBezTo>
                  <a:cubicBezTo>
                    <a:pt x="1158" y="937"/>
                    <a:pt x="1147" y="942"/>
                    <a:pt x="1125" y="948"/>
                  </a:cubicBezTo>
                  <a:cubicBezTo>
                    <a:pt x="1113" y="954"/>
                    <a:pt x="1108" y="965"/>
                    <a:pt x="1091" y="965"/>
                  </a:cubicBezTo>
                  <a:cubicBezTo>
                    <a:pt x="1075" y="965"/>
                    <a:pt x="1075" y="948"/>
                    <a:pt x="1075" y="931"/>
                  </a:cubicBezTo>
                  <a:cubicBezTo>
                    <a:pt x="1069" y="920"/>
                    <a:pt x="1058" y="915"/>
                    <a:pt x="1047" y="909"/>
                  </a:cubicBezTo>
                  <a:cubicBezTo>
                    <a:pt x="1030" y="909"/>
                    <a:pt x="1019" y="898"/>
                    <a:pt x="1003" y="893"/>
                  </a:cubicBezTo>
                  <a:cubicBezTo>
                    <a:pt x="992" y="887"/>
                    <a:pt x="980" y="887"/>
                    <a:pt x="980" y="876"/>
                  </a:cubicBezTo>
                  <a:cubicBezTo>
                    <a:pt x="980" y="843"/>
                    <a:pt x="1014" y="848"/>
                    <a:pt x="969" y="848"/>
                  </a:cubicBezTo>
                  <a:cubicBezTo>
                    <a:pt x="958" y="848"/>
                    <a:pt x="964" y="837"/>
                    <a:pt x="958" y="832"/>
                  </a:cubicBezTo>
                  <a:cubicBezTo>
                    <a:pt x="953" y="821"/>
                    <a:pt x="942" y="821"/>
                    <a:pt x="942" y="809"/>
                  </a:cubicBezTo>
                  <a:cubicBezTo>
                    <a:pt x="942" y="782"/>
                    <a:pt x="942" y="782"/>
                    <a:pt x="942" y="782"/>
                  </a:cubicBezTo>
                  <a:cubicBezTo>
                    <a:pt x="942" y="776"/>
                    <a:pt x="936" y="771"/>
                    <a:pt x="936" y="760"/>
                  </a:cubicBezTo>
                  <a:cubicBezTo>
                    <a:pt x="936" y="743"/>
                    <a:pt x="969" y="715"/>
                    <a:pt x="958" y="715"/>
                  </a:cubicBezTo>
                  <a:cubicBezTo>
                    <a:pt x="953" y="715"/>
                    <a:pt x="947" y="721"/>
                    <a:pt x="942" y="721"/>
                  </a:cubicBezTo>
                  <a:cubicBezTo>
                    <a:pt x="931" y="721"/>
                    <a:pt x="931" y="721"/>
                    <a:pt x="931" y="721"/>
                  </a:cubicBezTo>
                  <a:cubicBezTo>
                    <a:pt x="931" y="710"/>
                    <a:pt x="931" y="704"/>
                    <a:pt x="925" y="693"/>
                  </a:cubicBezTo>
                  <a:cubicBezTo>
                    <a:pt x="925" y="688"/>
                    <a:pt x="914" y="688"/>
                    <a:pt x="914" y="682"/>
                  </a:cubicBezTo>
                  <a:cubicBezTo>
                    <a:pt x="914" y="671"/>
                    <a:pt x="958" y="654"/>
                    <a:pt x="914" y="654"/>
                  </a:cubicBezTo>
                  <a:cubicBezTo>
                    <a:pt x="886" y="654"/>
                    <a:pt x="875" y="699"/>
                    <a:pt x="875" y="654"/>
                  </a:cubicBezTo>
                  <a:cubicBezTo>
                    <a:pt x="875" y="621"/>
                    <a:pt x="870" y="665"/>
                    <a:pt x="847" y="665"/>
                  </a:cubicBezTo>
                  <a:cubicBezTo>
                    <a:pt x="842" y="665"/>
                    <a:pt x="842" y="660"/>
                    <a:pt x="836" y="654"/>
                  </a:cubicBezTo>
                  <a:cubicBezTo>
                    <a:pt x="836" y="649"/>
                    <a:pt x="836" y="643"/>
                    <a:pt x="831" y="643"/>
                  </a:cubicBezTo>
                  <a:cubicBezTo>
                    <a:pt x="825" y="638"/>
                    <a:pt x="820" y="638"/>
                    <a:pt x="809" y="638"/>
                  </a:cubicBezTo>
                  <a:cubicBezTo>
                    <a:pt x="798" y="638"/>
                    <a:pt x="786" y="638"/>
                    <a:pt x="775" y="632"/>
                  </a:cubicBezTo>
                  <a:cubicBezTo>
                    <a:pt x="770" y="627"/>
                    <a:pt x="764" y="616"/>
                    <a:pt x="753" y="616"/>
                  </a:cubicBezTo>
                  <a:cubicBezTo>
                    <a:pt x="742" y="616"/>
                    <a:pt x="737" y="621"/>
                    <a:pt x="731" y="627"/>
                  </a:cubicBezTo>
                  <a:cubicBezTo>
                    <a:pt x="726" y="632"/>
                    <a:pt x="731" y="638"/>
                    <a:pt x="726" y="638"/>
                  </a:cubicBezTo>
                  <a:cubicBezTo>
                    <a:pt x="720" y="638"/>
                    <a:pt x="714" y="627"/>
                    <a:pt x="714" y="627"/>
                  </a:cubicBezTo>
                  <a:cubicBezTo>
                    <a:pt x="709" y="616"/>
                    <a:pt x="698" y="610"/>
                    <a:pt x="698" y="599"/>
                  </a:cubicBezTo>
                  <a:cubicBezTo>
                    <a:pt x="698" y="599"/>
                    <a:pt x="703" y="593"/>
                    <a:pt x="703" y="588"/>
                  </a:cubicBezTo>
                  <a:cubicBezTo>
                    <a:pt x="703" y="588"/>
                    <a:pt x="703" y="588"/>
                    <a:pt x="703" y="582"/>
                  </a:cubicBezTo>
                  <a:cubicBezTo>
                    <a:pt x="681" y="582"/>
                    <a:pt x="681" y="582"/>
                    <a:pt x="681" y="582"/>
                  </a:cubicBezTo>
                  <a:cubicBezTo>
                    <a:pt x="676" y="582"/>
                    <a:pt x="670" y="582"/>
                    <a:pt x="659" y="582"/>
                  </a:cubicBezTo>
                  <a:cubicBezTo>
                    <a:pt x="665" y="593"/>
                    <a:pt x="676" y="593"/>
                    <a:pt x="676" y="604"/>
                  </a:cubicBezTo>
                  <a:cubicBezTo>
                    <a:pt x="676" y="616"/>
                    <a:pt x="665" y="616"/>
                    <a:pt x="659" y="616"/>
                  </a:cubicBezTo>
                  <a:cubicBezTo>
                    <a:pt x="648" y="627"/>
                    <a:pt x="642" y="632"/>
                    <a:pt x="626" y="632"/>
                  </a:cubicBezTo>
                  <a:cubicBezTo>
                    <a:pt x="620" y="632"/>
                    <a:pt x="615" y="632"/>
                    <a:pt x="609" y="627"/>
                  </a:cubicBezTo>
                  <a:lnTo>
                    <a:pt x="609" y="621"/>
                  </a:lnTo>
                  <a:cubicBezTo>
                    <a:pt x="593" y="610"/>
                    <a:pt x="581" y="616"/>
                    <a:pt x="565" y="616"/>
                  </a:cubicBezTo>
                  <a:cubicBezTo>
                    <a:pt x="554" y="616"/>
                    <a:pt x="548" y="616"/>
                    <a:pt x="537" y="616"/>
                  </a:cubicBezTo>
                  <a:cubicBezTo>
                    <a:pt x="526" y="616"/>
                    <a:pt x="520" y="604"/>
                    <a:pt x="520" y="593"/>
                  </a:cubicBezTo>
                  <a:cubicBezTo>
                    <a:pt x="526" y="582"/>
                    <a:pt x="532" y="577"/>
                    <a:pt x="537" y="566"/>
                  </a:cubicBezTo>
                  <a:cubicBezTo>
                    <a:pt x="537" y="555"/>
                    <a:pt x="543" y="555"/>
                    <a:pt x="543" y="543"/>
                  </a:cubicBezTo>
                  <a:cubicBezTo>
                    <a:pt x="543" y="538"/>
                    <a:pt x="543" y="532"/>
                    <a:pt x="548" y="532"/>
                  </a:cubicBezTo>
                  <a:cubicBezTo>
                    <a:pt x="554" y="527"/>
                    <a:pt x="559" y="527"/>
                    <a:pt x="570" y="527"/>
                  </a:cubicBezTo>
                  <a:cubicBezTo>
                    <a:pt x="581" y="521"/>
                    <a:pt x="593" y="516"/>
                    <a:pt x="609" y="510"/>
                  </a:cubicBezTo>
                  <a:cubicBezTo>
                    <a:pt x="615" y="510"/>
                    <a:pt x="620" y="499"/>
                    <a:pt x="626" y="494"/>
                  </a:cubicBezTo>
                  <a:cubicBezTo>
                    <a:pt x="631" y="483"/>
                    <a:pt x="637" y="471"/>
                    <a:pt x="642" y="460"/>
                  </a:cubicBezTo>
                  <a:cubicBezTo>
                    <a:pt x="659" y="427"/>
                    <a:pt x="653" y="399"/>
                    <a:pt x="676" y="366"/>
                  </a:cubicBezTo>
                  <a:cubicBezTo>
                    <a:pt x="681" y="355"/>
                    <a:pt x="681" y="349"/>
                    <a:pt x="687" y="338"/>
                  </a:cubicBezTo>
                  <a:cubicBezTo>
                    <a:pt x="692" y="327"/>
                    <a:pt x="703" y="327"/>
                    <a:pt x="714" y="322"/>
                  </a:cubicBezTo>
                  <a:cubicBezTo>
                    <a:pt x="731" y="311"/>
                    <a:pt x="737" y="305"/>
                    <a:pt x="748" y="300"/>
                  </a:cubicBezTo>
                  <a:cubicBezTo>
                    <a:pt x="753" y="305"/>
                    <a:pt x="759" y="316"/>
                    <a:pt x="770" y="316"/>
                  </a:cubicBezTo>
                  <a:cubicBezTo>
                    <a:pt x="792" y="316"/>
                    <a:pt x="803" y="305"/>
                    <a:pt x="825" y="300"/>
                  </a:cubicBezTo>
                  <a:cubicBezTo>
                    <a:pt x="853" y="289"/>
                    <a:pt x="870" y="289"/>
                    <a:pt x="897" y="277"/>
                  </a:cubicBezTo>
                  <a:cubicBezTo>
                    <a:pt x="919" y="272"/>
                    <a:pt x="919" y="250"/>
                    <a:pt x="936" y="239"/>
                  </a:cubicBezTo>
                  <a:cubicBezTo>
                    <a:pt x="953" y="228"/>
                    <a:pt x="964" y="228"/>
                    <a:pt x="980" y="217"/>
                  </a:cubicBezTo>
                  <a:cubicBezTo>
                    <a:pt x="992" y="211"/>
                    <a:pt x="997" y="200"/>
                    <a:pt x="1003" y="189"/>
                  </a:cubicBezTo>
                  <a:cubicBezTo>
                    <a:pt x="1014" y="178"/>
                    <a:pt x="1025" y="178"/>
                    <a:pt x="1036" y="172"/>
                  </a:cubicBezTo>
                  <a:cubicBezTo>
                    <a:pt x="1052" y="167"/>
                    <a:pt x="1064" y="161"/>
                    <a:pt x="1080" y="156"/>
                  </a:cubicBezTo>
                  <a:cubicBezTo>
                    <a:pt x="1086" y="150"/>
                    <a:pt x="1091" y="150"/>
                    <a:pt x="1097" y="144"/>
                  </a:cubicBezTo>
                  <a:cubicBezTo>
                    <a:pt x="1130" y="139"/>
                    <a:pt x="1147" y="139"/>
                    <a:pt x="1180" y="139"/>
                  </a:cubicBezTo>
                  <a:cubicBezTo>
                    <a:pt x="1213" y="139"/>
                    <a:pt x="1235" y="144"/>
                    <a:pt x="1274" y="156"/>
                  </a:cubicBezTo>
                  <a:cubicBezTo>
                    <a:pt x="1302" y="167"/>
                    <a:pt x="1318" y="183"/>
                    <a:pt x="1352" y="183"/>
                  </a:cubicBezTo>
                  <a:cubicBezTo>
                    <a:pt x="1363" y="183"/>
                    <a:pt x="1368" y="183"/>
                    <a:pt x="1379" y="183"/>
                  </a:cubicBezTo>
                  <a:cubicBezTo>
                    <a:pt x="1385" y="183"/>
                    <a:pt x="1391" y="183"/>
                    <a:pt x="1396" y="194"/>
                  </a:cubicBezTo>
                  <a:cubicBezTo>
                    <a:pt x="1402" y="194"/>
                    <a:pt x="1402" y="200"/>
                    <a:pt x="1407" y="205"/>
                  </a:cubicBezTo>
                  <a:cubicBezTo>
                    <a:pt x="1435" y="217"/>
                    <a:pt x="1451" y="222"/>
                    <a:pt x="1474" y="233"/>
                  </a:cubicBezTo>
                  <a:cubicBezTo>
                    <a:pt x="1485" y="239"/>
                    <a:pt x="1490" y="244"/>
                    <a:pt x="1501" y="255"/>
                  </a:cubicBezTo>
                  <a:cubicBezTo>
                    <a:pt x="1512" y="266"/>
                    <a:pt x="1518" y="266"/>
                    <a:pt x="1529" y="277"/>
                  </a:cubicBezTo>
                  <a:cubicBezTo>
                    <a:pt x="1540" y="289"/>
                    <a:pt x="1540" y="300"/>
                    <a:pt x="1557" y="300"/>
                  </a:cubicBezTo>
                  <a:cubicBezTo>
                    <a:pt x="1573" y="300"/>
                    <a:pt x="1573" y="300"/>
                    <a:pt x="1573" y="300"/>
                  </a:cubicBezTo>
                  <a:cubicBezTo>
                    <a:pt x="1596" y="300"/>
                    <a:pt x="1607" y="305"/>
                    <a:pt x="1623" y="305"/>
                  </a:cubicBezTo>
                  <a:cubicBezTo>
                    <a:pt x="1634" y="305"/>
                    <a:pt x="1640" y="300"/>
                    <a:pt x="1651" y="300"/>
                  </a:cubicBezTo>
                  <a:cubicBezTo>
                    <a:pt x="1662" y="300"/>
                    <a:pt x="1668" y="311"/>
                    <a:pt x="1679" y="311"/>
                  </a:cubicBezTo>
                  <a:cubicBezTo>
                    <a:pt x="1701" y="311"/>
                    <a:pt x="1701" y="311"/>
                    <a:pt x="1701" y="311"/>
                  </a:cubicBezTo>
                  <a:cubicBezTo>
                    <a:pt x="1706" y="311"/>
                    <a:pt x="1712" y="305"/>
                    <a:pt x="1717" y="305"/>
                  </a:cubicBezTo>
                  <a:cubicBezTo>
                    <a:pt x="1734" y="305"/>
                    <a:pt x="1740" y="316"/>
                    <a:pt x="1756" y="322"/>
                  </a:cubicBezTo>
                  <a:cubicBezTo>
                    <a:pt x="1773" y="333"/>
                    <a:pt x="1790" y="327"/>
                    <a:pt x="1806" y="333"/>
                  </a:cubicBezTo>
                  <a:cubicBezTo>
                    <a:pt x="1823" y="338"/>
                    <a:pt x="1828" y="338"/>
                    <a:pt x="1839" y="349"/>
                  </a:cubicBezTo>
                  <a:cubicBezTo>
                    <a:pt x="1850" y="372"/>
                    <a:pt x="1845" y="383"/>
                    <a:pt x="1850" y="405"/>
                  </a:cubicBezTo>
                  <a:cubicBezTo>
                    <a:pt x="1856" y="422"/>
                    <a:pt x="1856" y="433"/>
                    <a:pt x="1862" y="455"/>
                  </a:cubicBezTo>
                  <a:cubicBezTo>
                    <a:pt x="1867" y="471"/>
                    <a:pt x="1867" y="483"/>
                    <a:pt x="1884" y="494"/>
                  </a:cubicBezTo>
                  <a:cubicBezTo>
                    <a:pt x="1895" y="505"/>
                    <a:pt x="1906" y="516"/>
                    <a:pt x="1917" y="532"/>
                  </a:cubicBezTo>
                  <a:cubicBezTo>
                    <a:pt x="1923" y="543"/>
                    <a:pt x="1934" y="549"/>
                    <a:pt x="1934" y="566"/>
                  </a:cubicBezTo>
                  <a:cubicBezTo>
                    <a:pt x="1934" y="582"/>
                    <a:pt x="1923" y="582"/>
                    <a:pt x="1917" y="593"/>
                  </a:cubicBezTo>
                  <a:cubicBezTo>
                    <a:pt x="1911" y="616"/>
                    <a:pt x="1917" y="627"/>
                    <a:pt x="1911" y="643"/>
                  </a:cubicBezTo>
                  <a:cubicBezTo>
                    <a:pt x="1911" y="654"/>
                    <a:pt x="1900" y="660"/>
                    <a:pt x="1895" y="671"/>
                  </a:cubicBezTo>
                  <a:cubicBezTo>
                    <a:pt x="1889" y="676"/>
                    <a:pt x="1884" y="682"/>
                    <a:pt x="1878" y="688"/>
                  </a:cubicBezTo>
                  <a:cubicBezTo>
                    <a:pt x="1867" y="693"/>
                    <a:pt x="1856" y="693"/>
                    <a:pt x="1856" y="704"/>
                  </a:cubicBezTo>
                  <a:cubicBezTo>
                    <a:pt x="1856" y="721"/>
                    <a:pt x="1862" y="721"/>
                    <a:pt x="1862" y="737"/>
                  </a:cubicBezTo>
                  <a:cubicBezTo>
                    <a:pt x="1862" y="760"/>
                    <a:pt x="1867" y="776"/>
                    <a:pt x="1873" y="804"/>
                  </a:cubicBezTo>
                  <a:cubicBezTo>
                    <a:pt x="1878" y="809"/>
                    <a:pt x="1884" y="815"/>
                    <a:pt x="1884" y="826"/>
                  </a:cubicBezTo>
                  <a:cubicBezTo>
                    <a:pt x="1884" y="848"/>
                    <a:pt x="1884" y="848"/>
                    <a:pt x="1884" y="848"/>
                  </a:cubicBezTo>
                  <a:cubicBezTo>
                    <a:pt x="1884" y="870"/>
                    <a:pt x="1867" y="876"/>
                    <a:pt x="1867" y="898"/>
                  </a:cubicBezTo>
                  <a:cubicBezTo>
                    <a:pt x="1867" y="920"/>
                    <a:pt x="1878" y="926"/>
                    <a:pt x="1884" y="942"/>
                  </a:cubicBezTo>
                  <a:cubicBezTo>
                    <a:pt x="1889" y="959"/>
                    <a:pt x="1889" y="970"/>
                    <a:pt x="1895" y="987"/>
                  </a:cubicBezTo>
                  <a:cubicBezTo>
                    <a:pt x="1895" y="998"/>
                    <a:pt x="1895" y="1003"/>
                    <a:pt x="1900" y="1015"/>
                  </a:cubicBezTo>
                  <a:cubicBezTo>
                    <a:pt x="1917" y="1031"/>
                    <a:pt x="1934" y="1031"/>
                    <a:pt x="1945" y="1053"/>
                  </a:cubicBezTo>
                  <a:cubicBezTo>
                    <a:pt x="1967" y="1086"/>
                    <a:pt x="1972" y="1102"/>
                    <a:pt x="1989" y="1135"/>
                  </a:cubicBezTo>
                  <a:cubicBezTo>
                    <a:pt x="1995" y="1152"/>
                    <a:pt x="1995" y="1163"/>
                    <a:pt x="2006" y="1180"/>
                  </a:cubicBezTo>
                  <a:cubicBezTo>
                    <a:pt x="2011" y="1191"/>
                    <a:pt x="2017" y="1207"/>
                    <a:pt x="2028" y="1207"/>
                  </a:cubicBezTo>
                  <a:cubicBezTo>
                    <a:pt x="2033" y="1207"/>
                    <a:pt x="2039" y="1202"/>
                    <a:pt x="2039" y="1191"/>
                  </a:cubicBezTo>
                  <a:cubicBezTo>
                    <a:pt x="2039" y="1180"/>
                    <a:pt x="2033" y="1180"/>
                    <a:pt x="2028" y="1169"/>
                  </a:cubicBezTo>
                  <a:cubicBezTo>
                    <a:pt x="2017" y="1141"/>
                    <a:pt x="2017" y="1124"/>
                    <a:pt x="2017" y="1091"/>
                  </a:cubicBezTo>
                  <a:cubicBezTo>
                    <a:pt x="2017" y="1074"/>
                    <a:pt x="2017" y="1074"/>
                    <a:pt x="2017" y="1074"/>
                  </a:cubicBezTo>
                  <a:cubicBezTo>
                    <a:pt x="2017" y="1063"/>
                    <a:pt x="2028" y="1063"/>
                    <a:pt x="2033" y="1063"/>
                  </a:cubicBezTo>
                  <a:cubicBezTo>
                    <a:pt x="2039" y="1063"/>
                    <a:pt x="2039" y="1058"/>
                    <a:pt x="2044" y="1058"/>
                  </a:cubicBezTo>
                  <a:cubicBezTo>
                    <a:pt x="2061" y="1058"/>
                    <a:pt x="2072" y="1058"/>
                    <a:pt x="2089" y="1063"/>
                  </a:cubicBezTo>
                  <a:cubicBezTo>
                    <a:pt x="2100" y="1069"/>
                    <a:pt x="2100" y="1086"/>
                    <a:pt x="2100" y="1097"/>
                  </a:cubicBezTo>
                  <a:cubicBezTo>
                    <a:pt x="2100" y="1169"/>
                    <a:pt x="2100" y="1169"/>
                    <a:pt x="2100" y="1169"/>
                  </a:cubicBezTo>
                  <a:cubicBezTo>
                    <a:pt x="2100" y="1174"/>
                    <a:pt x="2100" y="1174"/>
                    <a:pt x="2100" y="1180"/>
                  </a:cubicBezTo>
                  <a:cubicBezTo>
                    <a:pt x="2105" y="1196"/>
                    <a:pt x="2105" y="1202"/>
                    <a:pt x="2105" y="1219"/>
                  </a:cubicBezTo>
                  <a:cubicBezTo>
                    <a:pt x="2111" y="1235"/>
                    <a:pt x="2116" y="1263"/>
                    <a:pt x="2133" y="1263"/>
                  </a:cubicBezTo>
                  <a:lnTo>
                    <a:pt x="2133" y="1263"/>
                  </a:lnTo>
                  <a:cubicBezTo>
                    <a:pt x="2133" y="1285"/>
                    <a:pt x="2139" y="1302"/>
                    <a:pt x="2133" y="1324"/>
                  </a:cubicBezTo>
                  <a:cubicBezTo>
                    <a:pt x="2128" y="1346"/>
                    <a:pt x="2111" y="1363"/>
                    <a:pt x="2111" y="1390"/>
                  </a:cubicBezTo>
                  <a:cubicBezTo>
                    <a:pt x="2111" y="1424"/>
                    <a:pt x="2111" y="1446"/>
                    <a:pt x="2128" y="1479"/>
                  </a:cubicBezTo>
                  <a:cubicBezTo>
                    <a:pt x="2128" y="1490"/>
                    <a:pt x="2133" y="1496"/>
                    <a:pt x="2139" y="1507"/>
                  </a:cubicBezTo>
                  <a:cubicBezTo>
                    <a:pt x="2150" y="1534"/>
                    <a:pt x="2150" y="1551"/>
                    <a:pt x="2161" y="1579"/>
                  </a:cubicBezTo>
                  <a:cubicBezTo>
                    <a:pt x="2172" y="1612"/>
                    <a:pt x="2189" y="1629"/>
                    <a:pt x="2194" y="1667"/>
                  </a:cubicBezTo>
                  <a:cubicBezTo>
                    <a:pt x="2161" y="1662"/>
                    <a:pt x="2144" y="1662"/>
                    <a:pt x="2111" y="1662"/>
                  </a:cubicBezTo>
                  <a:close/>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69" name="Freeform 99"/>
            <p:cNvSpPr>
              <a:spLocks noChangeArrowheads="1"/>
            </p:cNvSpPr>
            <p:nvPr/>
          </p:nvSpPr>
          <p:spPr bwMode="auto">
            <a:xfrm>
              <a:off x="21213968" y="3101976"/>
              <a:ext cx="801636" cy="739775"/>
            </a:xfrm>
            <a:custGeom>
              <a:avLst/>
              <a:gdLst>
                <a:gd name="T0" fmla="*/ 2161 w 2229"/>
                <a:gd name="T1" fmla="*/ 1159 h 2057"/>
                <a:gd name="T2" fmla="*/ 2189 w 2229"/>
                <a:gd name="T3" fmla="*/ 1153 h 2057"/>
                <a:gd name="T4" fmla="*/ 1679 w 2229"/>
                <a:gd name="T5" fmla="*/ 111 h 2057"/>
                <a:gd name="T6" fmla="*/ 1768 w 2229"/>
                <a:gd name="T7" fmla="*/ 244 h 2057"/>
                <a:gd name="T8" fmla="*/ 1857 w 2229"/>
                <a:gd name="T9" fmla="*/ 72 h 2057"/>
                <a:gd name="T10" fmla="*/ 1408 w 2229"/>
                <a:gd name="T11" fmla="*/ 1685 h 2057"/>
                <a:gd name="T12" fmla="*/ 1330 w 2229"/>
                <a:gd name="T13" fmla="*/ 1835 h 2057"/>
                <a:gd name="T14" fmla="*/ 1535 w 2229"/>
                <a:gd name="T15" fmla="*/ 1835 h 2057"/>
                <a:gd name="T16" fmla="*/ 1580 w 2229"/>
                <a:gd name="T17" fmla="*/ 1768 h 2057"/>
                <a:gd name="T18" fmla="*/ 1408 w 2229"/>
                <a:gd name="T19" fmla="*/ 1685 h 2057"/>
                <a:gd name="T20" fmla="*/ 1424 w 2229"/>
                <a:gd name="T21" fmla="*/ 1657 h 2057"/>
                <a:gd name="T22" fmla="*/ 1363 w 2229"/>
                <a:gd name="T23" fmla="*/ 1613 h 2057"/>
                <a:gd name="T24" fmla="*/ 1264 w 2229"/>
                <a:gd name="T25" fmla="*/ 1319 h 2057"/>
                <a:gd name="T26" fmla="*/ 1363 w 2229"/>
                <a:gd name="T27" fmla="*/ 1458 h 2057"/>
                <a:gd name="T28" fmla="*/ 1513 w 2229"/>
                <a:gd name="T29" fmla="*/ 1436 h 2057"/>
                <a:gd name="T30" fmla="*/ 1391 w 2229"/>
                <a:gd name="T31" fmla="*/ 1369 h 2057"/>
                <a:gd name="T32" fmla="*/ 1369 w 2229"/>
                <a:gd name="T33" fmla="*/ 1242 h 2057"/>
                <a:gd name="T34" fmla="*/ 1203 w 2229"/>
                <a:gd name="T35" fmla="*/ 1430 h 2057"/>
                <a:gd name="T36" fmla="*/ 1242 w 2229"/>
                <a:gd name="T37" fmla="*/ 1375 h 2057"/>
                <a:gd name="T38" fmla="*/ 1203 w 2229"/>
                <a:gd name="T39" fmla="*/ 1430 h 2057"/>
                <a:gd name="T40" fmla="*/ 1319 w 2229"/>
                <a:gd name="T41" fmla="*/ 1103 h 2057"/>
                <a:gd name="T42" fmla="*/ 1181 w 2229"/>
                <a:gd name="T43" fmla="*/ 1225 h 2057"/>
                <a:gd name="T44" fmla="*/ 1247 w 2229"/>
                <a:gd name="T45" fmla="*/ 1303 h 2057"/>
                <a:gd name="T46" fmla="*/ 1219 w 2229"/>
                <a:gd name="T47" fmla="*/ 1214 h 2057"/>
                <a:gd name="T48" fmla="*/ 1513 w 2229"/>
                <a:gd name="T49" fmla="*/ 1303 h 2057"/>
                <a:gd name="T50" fmla="*/ 1408 w 2229"/>
                <a:gd name="T51" fmla="*/ 1053 h 2057"/>
                <a:gd name="T52" fmla="*/ 1375 w 2229"/>
                <a:gd name="T53" fmla="*/ 876 h 2057"/>
                <a:gd name="T54" fmla="*/ 1358 w 2229"/>
                <a:gd name="T55" fmla="*/ 721 h 2057"/>
                <a:gd name="T56" fmla="*/ 1308 w 2229"/>
                <a:gd name="T57" fmla="*/ 610 h 2057"/>
                <a:gd name="T58" fmla="*/ 1380 w 2229"/>
                <a:gd name="T59" fmla="*/ 394 h 2057"/>
                <a:gd name="T60" fmla="*/ 1574 w 2229"/>
                <a:gd name="T61" fmla="*/ 178 h 2057"/>
                <a:gd name="T62" fmla="*/ 1508 w 2229"/>
                <a:gd name="T63" fmla="*/ 289 h 2057"/>
                <a:gd name="T64" fmla="*/ 1552 w 2229"/>
                <a:gd name="T65" fmla="*/ 560 h 2057"/>
                <a:gd name="T66" fmla="*/ 1430 w 2229"/>
                <a:gd name="T67" fmla="*/ 732 h 2057"/>
                <a:gd name="T68" fmla="*/ 1524 w 2229"/>
                <a:gd name="T69" fmla="*/ 743 h 2057"/>
                <a:gd name="T70" fmla="*/ 1629 w 2229"/>
                <a:gd name="T71" fmla="*/ 555 h 2057"/>
                <a:gd name="T72" fmla="*/ 1857 w 2229"/>
                <a:gd name="T73" fmla="*/ 460 h 2057"/>
                <a:gd name="T74" fmla="*/ 1812 w 2229"/>
                <a:gd name="T75" fmla="*/ 682 h 2057"/>
                <a:gd name="T76" fmla="*/ 1657 w 2229"/>
                <a:gd name="T77" fmla="*/ 776 h 2057"/>
                <a:gd name="T78" fmla="*/ 1812 w 2229"/>
                <a:gd name="T79" fmla="*/ 870 h 2057"/>
                <a:gd name="T80" fmla="*/ 1762 w 2229"/>
                <a:gd name="T81" fmla="*/ 954 h 2057"/>
                <a:gd name="T82" fmla="*/ 1563 w 2229"/>
                <a:gd name="T83" fmla="*/ 921 h 2057"/>
                <a:gd name="T84" fmla="*/ 1552 w 2229"/>
                <a:gd name="T85" fmla="*/ 1197 h 2057"/>
                <a:gd name="T86" fmla="*/ 1679 w 2229"/>
                <a:gd name="T87" fmla="*/ 1436 h 2057"/>
                <a:gd name="T88" fmla="*/ 1641 w 2229"/>
                <a:gd name="T89" fmla="*/ 1447 h 2057"/>
                <a:gd name="T90" fmla="*/ 1607 w 2229"/>
                <a:gd name="T91" fmla="*/ 133 h 2057"/>
                <a:gd name="T92" fmla="*/ 1447 w 2229"/>
                <a:gd name="T93" fmla="*/ 178 h 2057"/>
                <a:gd name="T94" fmla="*/ 1480 w 2229"/>
                <a:gd name="T95" fmla="*/ 167 h 2057"/>
                <a:gd name="T96" fmla="*/ 11 w 2229"/>
                <a:gd name="T97" fmla="*/ 1874 h 2057"/>
                <a:gd name="T98" fmla="*/ 150 w 2229"/>
                <a:gd name="T99" fmla="*/ 1818 h 2057"/>
                <a:gd name="T100" fmla="*/ 360 w 2229"/>
                <a:gd name="T101" fmla="*/ 1846 h 2057"/>
                <a:gd name="T102" fmla="*/ 410 w 2229"/>
                <a:gd name="T103" fmla="*/ 1851 h 2057"/>
                <a:gd name="T104" fmla="*/ 272 w 2229"/>
                <a:gd name="T105" fmla="*/ 1946 h 2057"/>
                <a:gd name="T106" fmla="*/ 0 w 2229"/>
                <a:gd name="T107" fmla="*/ 1890 h 2057"/>
                <a:gd name="T108" fmla="*/ 565 w 2229"/>
                <a:gd name="T109" fmla="*/ 1885 h 2057"/>
                <a:gd name="T110" fmla="*/ 687 w 2229"/>
                <a:gd name="T111" fmla="*/ 1929 h 2057"/>
                <a:gd name="T112" fmla="*/ 477 w 2229"/>
                <a:gd name="T113" fmla="*/ 1940 h 2057"/>
                <a:gd name="T114" fmla="*/ 654 w 2229"/>
                <a:gd name="T115" fmla="*/ 2023 h 2057"/>
                <a:gd name="T116" fmla="*/ 710 w 2229"/>
                <a:gd name="T117" fmla="*/ 1990 h 20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229" h="2057">
                  <a:moveTo>
                    <a:pt x="2134" y="1103"/>
                  </a:moveTo>
                  <a:lnTo>
                    <a:pt x="2134" y="1103"/>
                  </a:lnTo>
                  <a:lnTo>
                    <a:pt x="2134" y="1109"/>
                  </a:lnTo>
                  <a:cubicBezTo>
                    <a:pt x="2134" y="1131"/>
                    <a:pt x="2150" y="1142"/>
                    <a:pt x="2161" y="1159"/>
                  </a:cubicBezTo>
                  <a:cubicBezTo>
                    <a:pt x="2178" y="1181"/>
                    <a:pt x="2189" y="1203"/>
                    <a:pt x="2217" y="1203"/>
                  </a:cubicBezTo>
                  <a:cubicBezTo>
                    <a:pt x="2228" y="1203"/>
                    <a:pt x="2228" y="1203"/>
                    <a:pt x="2228" y="1203"/>
                  </a:cubicBezTo>
                  <a:cubicBezTo>
                    <a:pt x="2228" y="1186"/>
                    <a:pt x="2228" y="1186"/>
                    <a:pt x="2228" y="1186"/>
                  </a:cubicBezTo>
                  <a:cubicBezTo>
                    <a:pt x="2228" y="1164"/>
                    <a:pt x="2206" y="1164"/>
                    <a:pt x="2189" y="1153"/>
                  </a:cubicBezTo>
                  <a:cubicBezTo>
                    <a:pt x="2167" y="1136"/>
                    <a:pt x="2161" y="1114"/>
                    <a:pt x="2134" y="1103"/>
                  </a:cubicBezTo>
                  <a:close/>
                  <a:moveTo>
                    <a:pt x="1724" y="45"/>
                  </a:moveTo>
                  <a:lnTo>
                    <a:pt x="1724" y="45"/>
                  </a:lnTo>
                  <a:cubicBezTo>
                    <a:pt x="1702" y="67"/>
                    <a:pt x="1690" y="78"/>
                    <a:pt x="1679" y="111"/>
                  </a:cubicBezTo>
                  <a:cubicBezTo>
                    <a:pt x="1663" y="172"/>
                    <a:pt x="1668" y="117"/>
                    <a:pt x="1668" y="161"/>
                  </a:cubicBezTo>
                  <a:cubicBezTo>
                    <a:pt x="1668" y="200"/>
                    <a:pt x="1668" y="200"/>
                    <a:pt x="1668" y="200"/>
                  </a:cubicBezTo>
                  <a:cubicBezTo>
                    <a:pt x="1668" y="283"/>
                    <a:pt x="1696" y="233"/>
                    <a:pt x="1724" y="233"/>
                  </a:cubicBezTo>
                  <a:cubicBezTo>
                    <a:pt x="1740" y="233"/>
                    <a:pt x="1751" y="244"/>
                    <a:pt x="1768" y="244"/>
                  </a:cubicBezTo>
                  <a:cubicBezTo>
                    <a:pt x="1790" y="244"/>
                    <a:pt x="1790" y="222"/>
                    <a:pt x="1801" y="205"/>
                  </a:cubicBezTo>
                  <a:cubicBezTo>
                    <a:pt x="1812" y="189"/>
                    <a:pt x="1823" y="178"/>
                    <a:pt x="1829" y="161"/>
                  </a:cubicBezTo>
                  <a:cubicBezTo>
                    <a:pt x="1835" y="145"/>
                    <a:pt x="1835" y="128"/>
                    <a:pt x="1840" y="117"/>
                  </a:cubicBezTo>
                  <a:cubicBezTo>
                    <a:pt x="1846" y="100"/>
                    <a:pt x="1857" y="89"/>
                    <a:pt x="1857" y="72"/>
                  </a:cubicBezTo>
                  <a:cubicBezTo>
                    <a:pt x="1857" y="61"/>
                    <a:pt x="1851" y="56"/>
                    <a:pt x="1840" y="50"/>
                  </a:cubicBezTo>
                  <a:cubicBezTo>
                    <a:pt x="1779" y="6"/>
                    <a:pt x="1768" y="0"/>
                    <a:pt x="1724" y="45"/>
                  </a:cubicBezTo>
                  <a:close/>
                  <a:moveTo>
                    <a:pt x="1408" y="1685"/>
                  </a:moveTo>
                  <a:lnTo>
                    <a:pt x="1408" y="1685"/>
                  </a:lnTo>
                  <a:cubicBezTo>
                    <a:pt x="1397" y="1691"/>
                    <a:pt x="1391" y="1702"/>
                    <a:pt x="1380" y="1707"/>
                  </a:cubicBezTo>
                  <a:cubicBezTo>
                    <a:pt x="1363" y="1718"/>
                    <a:pt x="1347" y="1724"/>
                    <a:pt x="1319" y="1724"/>
                  </a:cubicBezTo>
                  <a:cubicBezTo>
                    <a:pt x="1308" y="1757"/>
                    <a:pt x="1297" y="1774"/>
                    <a:pt x="1297" y="1813"/>
                  </a:cubicBezTo>
                  <a:cubicBezTo>
                    <a:pt x="1297" y="1829"/>
                    <a:pt x="1314" y="1829"/>
                    <a:pt x="1330" y="1835"/>
                  </a:cubicBezTo>
                  <a:cubicBezTo>
                    <a:pt x="1347" y="1846"/>
                    <a:pt x="1352" y="1868"/>
                    <a:pt x="1375" y="1868"/>
                  </a:cubicBezTo>
                  <a:cubicBezTo>
                    <a:pt x="1413" y="1868"/>
                    <a:pt x="1430" y="1835"/>
                    <a:pt x="1469" y="1835"/>
                  </a:cubicBezTo>
                  <a:cubicBezTo>
                    <a:pt x="1502" y="1835"/>
                    <a:pt x="1502" y="1835"/>
                    <a:pt x="1502" y="1835"/>
                  </a:cubicBezTo>
                  <a:cubicBezTo>
                    <a:pt x="1519" y="1835"/>
                    <a:pt x="1524" y="1835"/>
                    <a:pt x="1535" y="1835"/>
                  </a:cubicBezTo>
                  <a:cubicBezTo>
                    <a:pt x="1569" y="1835"/>
                    <a:pt x="1580" y="1851"/>
                    <a:pt x="1607" y="1851"/>
                  </a:cubicBezTo>
                  <a:cubicBezTo>
                    <a:pt x="1635" y="1851"/>
                    <a:pt x="1635" y="1851"/>
                    <a:pt x="1635" y="1851"/>
                  </a:cubicBezTo>
                  <a:cubicBezTo>
                    <a:pt x="1635" y="1829"/>
                    <a:pt x="1635" y="1829"/>
                    <a:pt x="1635" y="1829"/>
                  </a:cubicBezTo>
                  <a:cubicBezTo>
                    <a:pt x="1635" y="1796"/>
                    <a:pt x="1613" y="1779"/>
                    <a:pt x="1580" y="1768"/>
                  </a:cubicBezTo>
                  <a:cubicBezTo>
                    <a:pt x="1563" y="1763"/>
                    <a:pt x="1557" y="1741"/>
                    <a:pt x="1535" y="1735"/>
                  </a:cubicBezTo>
                  <a:cubicBezTo>
                    <a:pt x="1519" y="1729"/>
                    <a:pt x="1508" y="1729"/>
                    <a:pt x="1485" y="1724"/>
                  </a:cubicBezTo>
                  <a:cubicBezTo>
                    <a:pt x="1469" y="1718"/>
                    <a:pt x="1463" y="1696"/>
                    <a:pt x="1447" y="1691"/>
                  </a:cubicBezTo>
                  <a:cubicBezTo>
                    <a:pt x="1408" y="1685"/>
                    <a:pt x="1408" y="1685"/>
                    <a:pt x="1408" y="1685"/>
                  </a:cubicBezTo>
                  <a:close/>
                  <a:moveTo>
                    <a:pt x="1363" y="1613"/>
                  </a:moveTo>
                  <a:lnTo>
                    <a:pt x="1363" y="1613"/>
                  </a:lnTo>
                  <a:cubicBezTo>
                    <a:pt x="1352" y="1613"/>
                    <a:pt x="1352" y="1630"/>
                    <a:pt x="1347" y="1641"/>
                  </a:cubicBezTo>
                  <a:cubicBezTo>
                    <a:pt x="1375" y="1652"/>
                    <a:pt x="1391" y="1652"/>
                    <a:pt x="1424" y="1657"/>
                  </a:cubicBezTo>
                  <a:cubicBezTo>
                    <a:pt x="1430" y="1646"/>
                    <a:pt x="1430" y="1646"/>
                    <a:pt x="1430" y="1646"/>
                  </a:cubicBezTo>
                  <a:cubicBezTo>
                    <a:pt x="1430" y="1641"/>
                    <a:pt x="1430" y="1641"/>
                    <a:pt x="1430" y="1641"/>
                  </a:cubicBezTo>
                  <a:cubicBezTo>
                    <a:pt x="1413" y="1641"/>
                    <a:pt x="1402" y="1641"/>
                    <a:pt x="1391" y="1630"/>
                  </a:cubicBezTo>
                  <a:cubicBezTo>
                    <a:pt x="1380" y="1624"/>
                    <a:pt x="1375" y="1613"/>
                    <a:pt x="1363" y="1613"/>
                  </a:cubicBezTo>
                  <a:close/>
                  <a:moveTo>
                    <a:pt x="1303" y="1253"/>
                  </a:moveTo>
                  <a:lnTo>
                    <a:pt x="1303" y="1253"/>
                  </a:lnTo>
                  <a:cubicBezTo>
                    <a:pt x="1286" y="1253"/>
                    <a:pt x="1275" y="1275"/>
                    <a:pt x="1275" y="1292"/>
                  </a:cubicBezTo>
                  <a:cubicBezTo>
                    <a:pt x="1269" y="1303"/>
                    <a:pt x="1264" y="1308"/>
                    <a:pt x="1264" y="1319"/>
                  </a:cubicBezTo>
                  <a:cubicBezTo>
                    <a:pt x="1264" y="1353"/>
                    <a:pt x="1291" y="1358"/>
                    <a:pt x="1319" y="1380"/>
                  </a:cubicBezTo>
                  <a:cubicBezTo>
                    <a:pt x="1325" y="1386"/>
                    <a:pt x="1336" y="1386"/>
                    <a:pt x="1336" y="1397"/>
                  </a:cubicBezTo>
                  <a:cubicBezTo>
                    <a:pt x="1336" y="1408"/>
                    <a:pt x="1330" y="1414"/>
                    <a:pt x="1330" y="1430"/>
                  </a:cubicBezTo>
                  <a:cubicBezTo>
                    <a:pt x="1330" y="1447"/>
                    <a:pt x="1347" y="1458"/>
                    <a:pt x="1363" y="1458"/>
                  </a:cubicBezTo>
                  <a:cubicBezTo>
                    <a:pt x="1380" y="1458"/>
                    <a:pt x="1386" y="1447"/>
                    <a:pt x="1402" y="1447"/>
                  </a:cubicBezTo>
                  <a:cubicBezTo>
                    <a:pt x="1413" y="1447"/>
                    <a:pt x="1413" y="1458"/>
                    <a:pt x="1419" y="1463"/>
                  </a:cubicBezTo>
                  <a:cubicBezTo>
                    <a:pt x="1430" y="1474"/>
                    <a:pt x="1441" y="1491"/>
                    <a:pt x="1463" y="1491"/>
                  </a:cubicBezTo>
                  <a:cubicBezTo>
                    <a:pt x="1491" y="1491"/>
                    <a:pt x="1513" y="1463"/>
                    <a:pt x="1513" y="1436"/>
                  </a:cubicBezTo>
                  <a:cubicBezTo>
                    <a:pt x="1513" y="1430"/>
                    <a:pt x="1502" y="1425"/>
                    <a:pt x="1496" y="1425"/>
                  </a:cubicBezTo>
                  <a:cubicBezTo>
                    <a:pt x="1485" y="1419"/>
                    <a:pt x="1480" y="1414"/>
                    <a:pt x="1469" y="1408"/>
                  </a:cubicBezTo>
                  <a:cubicBezTo>
                    <a:pt x="1452" y="1408"/>
                    <a:pt x="1436" y="1419"/>
                    <a:pt x="1419" y="1414"/>
                  </a:cubicBezTo>
                  <a:cubicBezTo>
                    <a:pt x="1402" y="1402"/>
                    <a:pt x="1397" y="1386"/>
                    <a:pt x="1391" y="1369"/>
                  </a:cubicBezTo>
                  <a:cubicBezTo>
                    <a:pt x="1402" y="1364"/>
                    <a:pt x="1408" y="1353"/>
                    <a:pt x="1413" y="1336"/>
                  </a:cubicBezTo>
                  <a:cubicBezTo>
                    <a:pt x="1413" y="1330"/>
                    <a:pt x="1424" y="1325"/>
                    <a:pt x="1424" y="1314"/>
                  </a:cubicBezTo>
                  <a:cubicBezTo>
                    <a:pt x="1424" y="1297"/>
                    <a:pt x="1408" y="1297"/>
                    <a:pt x="1397" y="1286"/>
                  </a:cubicBezTo>
                  <a:cubicBezTo>
                    <a:pt x="1386" y="1269"/>
                    <a:pt x="1380" y="1253"/>
                    <a:pt x="1369" y="1242"/>
                  </a:cubicBezTo>
                  <a:cubicBezTo>
                    <a:pt x="1358" y="1258"/>
                    <a:pt x="1352" y="1269"/>
                    <a:pt x="1341" y="1281"/>
                  </a:cubicBezTo>
                  <a:cubicBezTo>
                    <a:pt x="1336" y="1281"/>
                    <a:pt x="1336" y="1292"/>
                    <a:pt x="1325" y="1292"/>
                  </a:cubicBezTo>
                  <a:cubicBezTo>
                    <a:pt x="1314" y="1292"/>
                    <a:pt x="1314" y="1264"/>
                    <a:pt x="1303" y="1253"/>
                  </a:cubicBezTo>
                  <a:close/>
                  <a:moveTo>
                    <a:pt x="1203" y="1430"/>
                  </a:moveTo>
                  <a:lnTo>
                    <a:pt x="1203" y="1430"/>
                  </a:lnTo>
                  <a:cubicBezTo>
                    <a:pt x="1203" y="1419"/>
                    <a:pt x="1208" y="1414"/>
                    <a:pt x="1214" y="1408"/>
                  </a:cubicBezTo>
                  <a:cubicBezTo>
                    <a:pt x="1219" y="1391"/>
                    <a:pt x="1219" y="1369"/>
                    <a:pt x="1230" y="1369"/>
                  </a:cubicBezTo>
                  <a:cubicBezTo>
                    <a:pt x="1236" y="1369"/>
                    <a:pt x="1242" y="1375"/>
                    <a:pt x="1242" y="1375"/>
                  </a:cubicBezTo>
                  <a:cubicBezTo>
                    <a:pt x="1242" y="1402"/>
                    <a:pt x="1264" y="1414"/>
                    <a:pt x="1264" y="1447"/>
                  </a:cubicBezTo>
                  <a:cubicBezTo>
                    <a:pt x="1264" y="1452"/>
                    <a:pt x="1258" y="1452"/>
                    <a:pt x="1258" y="1458"/>
                  </a:cubicBezTo>
                  <a:cubicBezTo>
                    <a:pt x="1253" y="1452"/>
                    <a:pt x="1247" y="1447"/>
                    <a:pt x="1236" y="1447"/>
                  </a:cubicBezTo>
                  <a:cubicBezTo>
                    <a:pt x="1225" y="1447"/>
                    <a:pt x="1203" y="1447"/>
                    <a:pt x="1203" y="1430"/>
                  </a:cubicBezTo>
                  <a:close/>
                  <a:moveTo>
                    <a:pt x="1341" y="1081"/>
                  </a:moveTo>
                  <a:lnTo>
                    <a:pt x="1341" y="1081"/>
                  </a:lnTo>
                  <a:cubicBezTo>
                    <a:pt x="1336" y="1081"/>
                    <a:pt x="1336" y="1081"/>
                    <a:pt x="1330" y="1081"/>
                  </a:cubicBezTo>
                  <a:cubicBezTo>
                    <a:pt x="1319" y="1081"/>
                    <a:pt x="1319" y="1092"/>
                    <a:pt x="1319" y="1103"/>
                  </a:cubicBezTo>
                  <a:cubicBezTo>
                    <a:pt x="1319" y="1120"/>
                    <a:pt x="1325" y="1131"/>
                    <a:pt x="1336" y="1136"/>
                  </a:cubicBezTo>
                  <a:cubicBezTo>
                    <a:pt x="1341" y="1120"/>
                    <a:pt x="1341" y="1103"/>
                    <a:pt x="1341" y="1081"/>
                  </a:cubicBezTo>
                  <a:close/>
                  <a:moveTo>
                    <a:pt x="1181" y="1225"/>
                  </a:moveTo>
                  <a:lnTo>
                    <a:pt x="1181" y="1225"/>
                  </a:lnTo>
                  <a:cubicBezTo>
                    <a:pt x="1181" y="1319"/>
                    <a:pt x="1181" y="1319"/>
                    <a:pt x="1181" y="1319"/>
                  </a:cubicBezTo>
                  <a:cubicBezTo>
                    <a:pt x="1181" y="1330"/>
                    <a:pt x="1186" y="1347"/>
                    <a:pt x="1197" y="1347"/>
                  </a:cubicBezTo>
                  <a:cubicBezTo>
                    <a:pt x="1214" y="1347"/>
                    <a:pt x="1225" y="1336"/>
                    <a:pt x="1247" y="1336"/>
                  </a:cubicBezTo>
                  <a:cubicBezTo>
                    <a:pt x="1247" y="1303"/>
                    <a:pt x="1247" y="1303"/>
                    <a:pt x="1247" y="1303"/>
                  </a:cubicBezTo>
                  <a:cubicBezTo>
                    <a:pt x="1242" y="1292"/>
                    <a:pt x="1242" y="1292"/>
                    <a:pt x="1242" y="1292"/>
                  </a:cubicBezTo>
                  <a:cubicBezTo>
                    <a:pt x="1247" y="1275"/>
                    <a:pt x="1247" y="1264"/>
                    <a:pt x="1247" y="1253"/>
                  </a:cubicBezTo>
                  <a:cubicBezTo>
                    <a:pt x="1247" y="1247"/>
                    <a:pt x="1247" y="1242"/>
                    <a:pt x="1253" y="1236"/>
                  </a:cubicBezTo>
                  <a:cubicBezTo>
                    <a:pt x="1236" y="1236"/>
                    <a:pt x="1236" y="1220"/>
                    <a:pt x="1219" y="1214"/>
                  </a:cubicBezTo>
                  <a:cubicBezTo>
                    <a:pt x="1203" y="1214"/>
                    <a:pt x="1197" y="1225"/>
                    <a:pt x="1181" y="1225"/>
                  </a:cubicBezTo>
                  <a:close/>
                  <a:moveTo>
                    <a:pt x="1607" y="1430"/>
                  </a:moveTo>
                  <a:lnTo>
                    <a:pt x="1607" y="1430"/>
                  </a:lnTo>
                  <a:cubicBezTo>
                    <a:pt x="1546" y="1414"/>
                    <a:pt x="1552" y="1353"/>
                    <a:pt x="1513" y="1303"/>
                  </a:cubicBezTo>
                  <a:cubicBezTo>
                    <a:pt x="1491" y="1275"/>
                    <a:pt x="1485" y="1253"/>
                    <a:pt x="1458" y="1236"/>
                  </a:cubicBezTo>
                  <a:cubicBezTo>
                    <a:pt x="1447" y="1225"/>
                    <a:pt x="1430" y="1231"/>
                    <a:pt x="1424" y="1220"/>
                  </a:cubicBezTo>
                  <a:cubicBezTo>
                    <a:pt x="1413" y="1209"/>
                    <a:pt x="1419" y="1197"/>
                    <a:pt x="1419" y="1181"/>
                  </a:cubicBezTo>
                  <a:cubicBezTo>
                    <a:pt x="1419" y="1131"/>
                    <a:pt x="1408" y="1103"/>
                    <a:pt x="1408" y="1053"/>
                  </a:cubicBezTo>
                  <a:cubicBezTo>
                    <a:pt x="1408" y="1031"/>
                    <a:pt x="1413" y="1020"/>
                    <a:pt x="1413" y="998"/>
                  </a:cubicBezTo>
                  <a:cubicBezTo>
                    <a:pt x="1413" y="970"/>
                    <a:pt x="1424" y="948"/>
                    <a:pt x="1402" y="931"/>
                  </a:cubicBezTo>
                  <a:cubicBezTo>
                    <a:pt x="1391" y="921"/>
                    <a:pt x="1375" y="926"/>
                    <a:pt x="1375" y="909"/>
                  </a:cubicBezTo>
                  <a:cubicBezTo>
                    <a:pt x="1375" y="876"/>
                    <a:pt x="1375" y="876"/>
                    <a:pt x="1375" y="876"/>
                  </a:cubicBezTo>
                  <a:cubicBezTo>
                    <a:pt x="1369" y="848"/>
                    <a:pt x="1369" y="848"/>
                    <a:pt x="1369" y="848"/>
                  </a:cubicBezTo>
                  <a:cubicBezTo>
                    <a:pt x="1369" y="832"/>
                    <a:pt x="1369" y="821"/>
                    <a:pt x="1375" y="804"/>
                  </a:cubicBezTo>
                  <a:cubicBezTo>
                    <a:pt x="1380" y="793"/>
                    <a:pt x="1391" y="788"/>
                    <a:pt x="1391" y="771"/>
                  </a:cubicBezTo>
                  <a:cubicBezTo>
                    <a:pt x="1391" y="737"/>
                    <a:pt x="1358" y="749"/>
                    <a:pt x="1358" y="721"/>
                  </a:cubicBezTo>
                  <a:cubicBezTo>
                    <a:pt x="1358" y="665"/>
                    <a:pt x="1347" y="671"/>
                    <a:pt x="1319" y="671"/>
                  </a:cubicBezTo>
                  <a:cubicBezTo>
                    <a:pt x="1303" y="671"/>
                    <a:pt x="1303" y="660"/>
                    <a:pt x="1303" y="649"/>
                  </a:cubicBezTo>
                  <a:cubicBezTo>
                    <a:pt x="1303" y="638"/>
                    <a:pt x="1308" y="632"/>
                    <a:pt x="1314" y="627"/>
                  </a:cubicBezTo>
                  <a:cubicBezTo>
                    <a:pt x="1308" y="610"/>
                    <a:pt x="1308" y="610"/>
                    <a:pt x="1308" y="610"/>
                  </a:cubicBezTo>
                  <a:cubicBezTo>
                    <a:pt x="1319" y="577"/>
                    <a:pt x="1330" y="560"/>
                    <a:pt x="1341" y="527"/>
                  </a:cubicBezTo>
                  <a:cubicBezTo>
                    <a:pt x="1347" y="505"/>
                    <a:pt x="1363" y="499"/>
                    <a:pt x="1363" y="477"/>
                  </a:cubicBezTo>
                  <a:cubicBezTo>
                    <a:pt x="1363" y="471"/>
                    <a:pt x="1358" y="466"/>
                    <a:pt x="1358" y="460"/>
                  </a:cubicBezTo>
                  <a:cubicBezTo>
                    <a:pt x="1358" y="433"/>
                    <a:pt x="1375" y="416"/>
                    <a:pt x="1380" y="394"/>
                  </a:cubicBezTo>
                  <a:cubicBezTo>
                    <a:pt x="1391" y="350"/>
                    <a:pt x="1402" y="327"/>
                    <a:pt x="1430" y="300"/>
                  </a:cubicBezTo>
                  <a:cubicBezTo>
                    <a:pt x="1458" y="272"/>
                    <a:pt x="1474" y="261"/>
                    <a:pt x="1496" y="233"/>
                  </a:cubicBezTo>
                  <a:cubicBezTo>
                    <a:pt x="1513" y="211"/>
                    <a:pt x="1513" y="194"/>
                    <a:pt x="1530" y="183"/>
                  </a:cubicBezTo>
                  <a:cubicBezTo>
                    <a:pt x="1546" y="178"/>
                    <a:pt x="1557" y="178"/>
                    <a:pt x="1574" y="178"/>
                  </a:cubicBezTo>
                  <a:cubicBezTo>
                    <a:pt x="1574" y="183"/>
                    <a:pt x="1580" y="189"/>
                    <a:pt x="1580" y="194"/>
                  </a:cubicBezTo>
                  <a:cubicBezTo>
                    <a:pt x="1580" y="217"/>
                    <a:pt x="1569" y="228"/>
                    <a:pt x="1552" y="244"/>
                  </a:cubicBezTo>
                  <a:cubicBezTo>
                    <a:pt x="1541" y="256"/>
                    <a:pt x="1541" y="266"/>
                    <a:pt x="1530" y="278"/>
                  </a:cubicBezTo>
                  <a:cubicBezTo>
                    <a:pt x="1524" y="289"/>
                    <a:pt x="1513" y="283"/>
                    <a:pt x="1508" y="289"/>
                  </a:cubicBezTo>
                  <a:cubicBezTo>
                    <a:pt x="1496" y="305"/>
                    <a:pt x="1502" y="322"/>
                    <a:pt x="1502" y="344"/>
                  </a:cubicBezTo>
                  <a:cubicBezTo>
                    <a:pt x="1535" y="355"/>
                    <a:pt x="1574" y="366"/>
                    <a:pt x="1574" y="405"/>
                  </a:cubicBezTo>
                  <a:cubicBezTo>
                    <a:pt x="1574" y="449"/>
                    <a:pt x="1574" y="477"/>
                    <a:pt x="1574" y="522"/>
                  </a:cubicBezTo>
                  <a:cubicBezTo>
                    <a:pt x="1574" y="538"/>
                    <a:pt x="1557" y="544"/>
                    <a:pt x="1552" y="560"/>
                  </a:cubicBezTo>
                  <a:cubicBezTo>
                    <a:pt x="1546" y="588"/>
                    <a:pt x="1519" y="604"/>
                    <a:pt x="1519" y="638"/>
                  </a:cubicBezTo>
                  <a:cubicBezTo>
                    <a:pt x="1496" y="638"/>
                    <a:pt x="1480" y="643"/>
                    <a:pt x="1463" y="660"/>
                  </a:cubicBezTo>
                  <a:cubicBezTo>
                    <a:pt x="1436" y="677"/>
                    <a:pt x="1419" y="682"/>
                    <a:pt x="1397" y="704"/>
                  </a:cubicBezTo>
                  <a:cubicBezTo>
                    <a:pt x="1408" y="715"/>
                    <a:pt x="1419" y="721"/>
                    <a:pt x="1430" y="732"/>
                  </a:cubicBezTo>
                  <a:cubicBezTo>
                    <a:pt x="1441" y="743"/>
                    <a:pt x="1441" y="754"/>
                    <a:pt x="1452" y="760"/>
                  </a:cubicBezTo>
                  <a:cubicBezTo>
                    <a:pt x="1463" y="771"/>
                    <a:pt x="1474" y="765"/>
                    <a:pt x="1491" y="765"/>
                  </a:cubicBezTo>
                  <a:cubicBezTo>
                    <a:pt x="1496" y="771"/>
                    <a:pt x="1496" y="771"/>
                    <a:pt x="1502" y="771"/>
                  </a:cubicBezTo>
                  <a:cubicBezTo>
                    <a:pt x="1513" y="771"/>
                    <a:pt x="1519" y="760"/>
                    <a:pt x="1524" y="743"/>
                  </a:cubicBezTo>
                  <a:cubicBezTo>
                    <a:pt x="1546" y="715"/>
                    <a:pt x="1546" y="699"/>
                    <a:pt x="1563" y="665"/>
                  </a:cubicBezTo>
                  <a:cubicBezTo>
                    <a:pt x="1580" y="627"/>
                    <a:pt x="1629" y="638"/>
                    <a:pt x="1641" y="599"/>
                  </a:cubicBezTo>
                  <a:cubicBezTo>
                    <a:pt x="1629" y="593"/>
                    <a:pt x="1613" y="588"/>
                    <a:pt x="1613" y="577"/>
                  </a:cubicBezTo>
                  <a:cubicBezTo>
                    <a:pt x="1613" y="566"/>
                    <a:pt x="1624" y="566"/>
                    <a:pt x="1629" y="555"/>
                  </a:cubicBezTo>
                  <a:cubicBezTo>
                    <a:pt x="1646" y="532"/>
                    <a:pt x="1657" y="522"/>
                    <a:pt x="1679" y="505"/>
                  </a:cubicBezTo>
                  <a:cubicBezTo>
                    <a:pt x="1696" y="499"/>
                    <a:pt x="1702" y="483"/>
                    <a:pt x="1718" y="477"/>
                  </a:cubicBezTo>
                  <a:cubicBezTo>
                    <a:pt x="1762" y="455"/>
                    <a:pt x="1790" y="444"/>
                    <a:pt x="1840" y="444"/>
                  </a:cubicBezTo>
                  <a:cubicBezTo>
                    <a:pt x="1873" y="444"/>
                    <a:pt x="1857" y="438"/>
                    <a:pt x="1857" y="460"/>
                  </a:cubicBezTo>
                  <a:cubicBezTo>
                    <a:pt x="1857" y="494"/>
                    <a:pt x="1873" y="510"/>
                    <a:pt x="1873" y="544"/>
                  </a:cubicBezTo>
                  <a:cubicBezTo>
                    <a:pt x="1873" y="577"/>
                    <a:pt x="1868" y="599"/>
                    <a:pt x="1857" y="632"/>
                  </a:cubicBezTo>
                  <a:cubicBezTo>
                    <a:pt x="1851" y="643"/>
                    <a:pt x="1857" y="660"/>
                    <a:pt x="1846" y="671"/>
                  </a:cubicBezTo>
                  <a:cubicBezTo>
                    <a:pt x="1835" y="677"/>
                    <a:pt x="1823" y="677"/>
                    <a:pt x="1812" y="682"/>
                  </a:cubicBezTo>
                  <a:cubicBezTo>
                    <a:pt x="1790" y="693"/>
                    <a:pt x="1785" y="710"/>
                    <a:pt x="1762" y="715"/>
                  </a:cubicBezTo>
                  <a:cubicBezTo>
                    <a:pt x="1724" y="732"/>
                    <a:pt x="1685" y="726"/>
                    <a:pt x="1679" y="765"/>
                  </a:cubicBezTo>
                  <a:cubicBezTo>
                    <a:pt x="1657" y="765"/>
                    <a:pt x="1657" y="765"/>
                    <a:pt x="1657" y="765"/>
                  </a:cubicBezTo>
                  <a:cubicBezTo>
                    <a:pt x="1657" y="776"/>
                    <a:pt x="1657" y="776"/>
                    <a:pt x="1657" y="776"/>
                  </a:cubicBezTo>
                  <a:cubicBezTo>
                    <a:pt x="1657" y="793"/>
                    <a:pt x="1668" y="804"/>
                    <a:pt x="1674" y="821"/>
                  </a:cubicBezTo>
                  <a:cubicBezTo>
                    <a:pt x="1690" y="821"/>
                    <a:pt x="1702" y="837"/>
                    <a:pt x="1718" y="843"/>
                  </a:cubicBezTo>
                  <a:cubicBezTo>
                    <a:pt x="1735" y="848"/>
                    <a:pt x="1746" y="848"/>
                    <a:pt x="1768" y="848"/>
                  </a:cubicBezTo>
                  <a:cubicBezTo>
                    <a:pt x="1785" y="854"/>
                    <a:pt x="1796" y="865"/>
                    <a:pt x="1812" y="870"/>
                  </a:cubicBezTo>
                  <a:cubicBezTo>
                    <a:pt x="1829" y="882"/>
                    <a:pt x="1846" y="887"/>
                    <a:pt x="1846" y="904"/>
                  </a:cubicBezTo>
                  <a:cubicBezTo>
                    <a:pt x="1846" y="931"/>
                    <a:pt x="1840" y="948"/>
                    <a:pt x="1857" y="970"/>
                  </a:cubicBezTo>
                  <a:cubicBezTo>
                    <a:pt x="1956" y="1070"/>
                    <a:pt x="1873" y="992"/>
                    <a:pt x="1796" y="965"/>
                  </a:cubicBezTo>
                  <a:cubicBezTo>
                    <a:pt x="1779" y="965"/>
                    <a:pt x="1774" y="954"/>
                    <a:pt x="1762" y="954"/>
                  </a:cubicBezTo>
                  <a:cubicBezTo>
                    <a:pt x="1696" y="954"/>
                    <a:pt x="1696" y="954"/>
                    <a:pt x="1696" y="954"/>
                  </a:cubicBezTo>
                  <a:cubicBezTo>
                    <a:pt x="1690" y="954"/>
                    <a:pt x="1685" y="937"/>
                    <a:pt x="1679" y="937"/>
                  </a:cubicBezTo>
                  <a:cubicBezTo>
                    <a:pt x="1646" y="926"/>
                    <a:pt x="1629" y="921"/>
                    <a:pt x="1602" y="921"/>
                  </a:cubicBezTo>
                  <a:cubicBezTo>
                    <a:pt x="1563" y="921"/>
                    <a:pt x="1563" y="921"/>
                    <a:pt x="1563" y="921"/>
                  </a:cubicBezTo>
                  <a:cubicBezTo>
                    <a:pt x="1519" y="921"/>
                    <a:pt x="1530" y="965"/>
                    <a:pt x="1519" y="1015"/>
                  </a:cubicBezTo>
                  <a:cubicBezTo>
                    <a:pt x="1519" y="1037"/>
                    <a:pt x="1513" y="1048"/>
                    <a:pt x="1513" y="1064"/>
                  </a:cubicBezTo>
                  <a:cubicBezTo>
                    <a:pt x="1513" y="1098"/>
                    <a:pt x="1513" y="1120"/>
                    <a:pt x="1524" y="1148"/>
                  </a:cubicBezTo>
                  <a:cubicBezTo>
                    <a:pt x="1535" y="1164"/>
                    <a:pt x="1546" y="1175"/>
                    <a:pt x="1552" y="1197"/>
                  </a:cubicBezTo>
                  <a:cubicBezTo>
                    <a:pt x="1557" y="1214"/>
                    <a:pt x="1557" y="1220"/>
                    <a:pt x="1569" y="1236"/>
                  </a:cubicBezTo>
                  <a:cubicBezTo>
                    <a:pt x="1585" y="1269"/>
                    <a:pt x="1574" y="1292"/>
                    <a:pt x="1596" y="1325"/>
                  </a:cubicBezTo>
                  <a:cubicBezTo>
                    <a:pt x="1607" y="1353"/>
                    <a:pt x="1635" y="1358"/>
                    <a:pt x="1646" y="1386"/>
                  </a:cubicBezTo>
                  <a:cubicBezTo>
                    <a:pt x="1652" y="1408"/>
                    <a:pt x="1663" y="1419"/>
                    <a:pt x="1679" y="1436"/>
                  </a:cubicBezTo>
                  <a:cubicBezTo>
                    <a:pt x="1696" y="1458"/>
                    <a:pt x="1707" y="1474"/>
                    <a:pt x="1729" y="1491"/>
                  </a:cubicBezTo>
                  <a:cubicBezTo>
                    <a:pt x="1751" y="1502"/>
                    <a:pt x="1663" y="1502"/>
                    <a:pt x="1663" y="1469"/>
                  </a:cubicBezTo>
                  <a:cubicBezTo>
                    <a:pt x="1663" y="1469"/>
                    <a:pt x="1668" y="1463"/>
                    <a:pt x="1668" y="1458"/>
                  </a:cubicBezTo>
                  <a:cubicBezTo>
                    <a:pt x="1668" y="1447"/>
                    <a:pt x="1652" y="1452"/>
                    <a:pt x="1641" y="1447"/>
                  </a:cubicBezTo>
                  <a:cubicBezTo>
                    <a:pt x="1629" y="1447"/>
                    <a:pt x="1618" y="1436"/>
                    <a:pt x="1607" y="1430"/>
                  </a:cubicBezTo>
                  <a:close/>
                  <a:moveTo>
                    <a:pt x="1607" y="111"/>
                  </a:moveTo>
                  <a:lnTo>
                    <a:pt x="1607" y="111"/>
                  </a:lnTo>
                  <a:cubicBezTo>
                    <a:pt x="1607" y="133"/>
                    <a:pt x="1607" y="133"/>
                    <a:pt x="1607" y="133"/>
                  </a:cubicBezTo>
                  <a:cubicBezTo>
                    <a:pt x="1607" y="145"/>
                    <a:pt x="1613" y="150"/>
                    <a:pt x="1624" y="156"/>
                  </a:cubicBezTo>
                  <a:cubicBezTo>
                    <a:pt x="1624" y="145"/>
                    <a:pt x="1629" y="133"/>
                    <a:pt x="1629" y="117"/>
                  </a:cubicBezTo>
                  <a:cubicBezTo>
                    <a:pt x="1629" y="106"/>
                    <a:pt x="1613" y="111"/>
                    <a:pt x="1607" y="111"/>
                  </a:cubicBezTo>
                  <a:close/>
                  <a:moveTo>
                    <a:pt x="1447" y="178"/>
                  </a:moveTo>
                  <a:lnTo>
                    <a:pt x="1447" y="178"/>
                  </a:lnTo>
                  <a:cubicBezTo>
                    <a:pt x="1447" y="194"/>
                    <a:pt x="1447" y="194"/>
                    <a:pt x="1447" y="194"/>
                  </a:cubicBezTo>
                  <a:cubicBezTo>
                    <a:pt x="1452" y="194"/>
                    <a:pt x="1452" y="194"/>
                    <a:pt x="1458" y="194"/>
                  </a:cubicBezTo>
                  <a:cubicBezTo>
                    <a:pt x="1469" y="194"/>
                    <a:pt x="1480" y="183"/>
                    <a:pt x="1480" y="167"/>
                  </a:cubicBezTo>
                  <a:cubicBezTo>
                    <a:pt x="1480" y="161"/>
                    <a:pt x="1469" y="156"/>
                    <a:pt x="1458" y="156"/>
                  </a:cubicBezTo>
                  <a:cubicBezTo>
                    <a:pt x="1447" y="161"/>
                    <a:pt x="1447" y="167"/>
                    <a:pt x="1447" y="178"/>
                  </a:cubicBezTo>
                  <a:close/>
                  <a:moveTo>
                    <a:pt x="11" y="1874"/>
                  </a:moveTo>
                  <a:lnTo>
                    <a:pt x="11" y="1874"/>
                  </a:lnTo>
                  <a:cubicBezTo>
                    <a:pt x="17" y="1857"/>
                    <a:pt x="17" y="1851"/>
                    <a:pt x="17" y="1835"/>
                  </a:cubicBezTo>
                  <a:cubicBezTo>
                    <a:pt x="17" y="1818"/>
                    <a:pt x="39" y="1829"/>
                    <a:pt x="56" y="1824"/>
                  </a:cubicBezTo>
                  <a:cubicBezTo>
                    <a:pt x="83" y="1824"/>
                    <a:pt x="94" y="1813"/>
                    <a:pt x="122" y="1813"/>
                  </a:cubicBezTo>
                  <a:cubicBezTo>
                    <a:pt x="133" y="1813"/>
                    <a:pt x="139" y="1818"/>
                    <a:pt x="150" y="1818"/>
                  </a:cubicBezTo>
                  <a:cubicBezTo>
                    <a:pt x="194" y="1829"/>
                    <a:pt x="216" y="1824"/>
                    <a:pt x="255" y="1835"/>
                  </a:cubicBezTo>
                  <a:cubicBezTo>
                    <a:pt x="283" y="1846"/>
                    <a:pt x="294" y="1857"/>
                    <a:pt x="322" y="1868"/>
                  </a:cubicBezTo>
                  <a:cubicBezTo>
                    <a:pt x="327" y="1857"/>
                    <a:pt x="327" y="1851"/>
                    <a:pt x="333" y="1846"/>
                  </a:cubicBezTo>
                  <a:cubicBezTo>
                    <a:pt x="344" y="1846"/>
                    <a:pt x="349" y="1846"/>
                    <a:pt x="360" y="1846"/>
                  </a:cubicBezTo>
                  <a:cubicBezTo>
                    <a:pt x="360" y="1874"/>
                    <a:pt x="360" y="1874"/>
                    <a:pt x="360" y="1874"/>
                  </a:cubicBezTo>
                  <a:cubicBezTo>
                    <a:pt x="366" y="1879"/>
                    <a:pt x="366" y="1879"/>
                    <a:pt x="366" y="1879"/>
                  </a:cubicBezTo>
                  <a:cubicBezTo>
                    <a:pt x="372" y="1862"/>
                    <a:pt x="377" y="1857"/>
                    <a:pt x="388" y="1851"/>
                  </a:cubicBezTo>
                  <a:cubicBezTo>
                    <a:pt x="410" y="1851"/>
                    <a:pt x="410" y="1851"/>
                    <a:pt x="410" y="1851"/>
                  </a:cubicBezTo>
                  <a:cubicBezTo>
                    <a:pt x="410" y="1874"/>
                    <a:pt x="416" y="1890"/>
                    <a:pt x="427" y="1912"/>
                  </a:cubicBezTo>
                  <a:cubicBezTo>
                    <a:pt x="388" y="1929"/>
                    <a:pt x="366" y="1929"/>
                    <a:pt x="322" y="1929"/>
                  </a:cubicBezTo>
                  <a:cubicBezTo>
                    <a:pt x="316" y="1929"/>
                    <a:pt x="311" y="1929"/>
                    <a:pt x="299" y="1929"/>
                  </a:cubicBezTo>
                  <a:cubicBezTo>
                    <a:pt x="288" y="1934"/>
                    <a:pt x="283" y="1946"/>
                    <a:pt x="272" y="1946"/>
                  </a:cubicBezTo>
                  <a:cubicBezTo>
                    <a:pt x="255" y="1946"/>
                    <a:pt x="250" y="1923"/>
                    <a:pt x="227" y="1923"/>
                  </a:cubicBezTo>
                  <a:cubicBezTo>
                    <a:pt x="216" y="1923"/>
                    <a:pt x="211" y="1929"/>
                    <a:pt x="194" y="1934"/>
                  </a:cubicBezTo>
                  <a:cubicBezTo>
                    <a:pt x="144" y="1946"/>
                    <a:pt x="117" y="1973"/>
                    <a:pt x="61" y="1973"/>
                  </a:cubicBezTo>
                  <a:cubicBezTo>
                    <a:pt x="22" y="1973"/>
                    <a:pt x="0" y="1929"/>
                    <a:pt x="0" y="1890"/>
                  </a:cubicBezTo>
                  <a:cubicBezTo>
                    <a:pt x="0" y="1885"/>
                    <a:pt x="11" y="1879"/>
                    <a:pt x="11" y="1874"/>
                  </a:cubicBezTo>
                  <a:close/>
                  <a:moveTo>
                    <a:pt x="444" y="1879"/>
                  </a:moveTo>
                  <a:lnTo>
                    <a:pt x="444" y="1879"/>
                  </a:lnTo>
                  <a:cubicBezTo>
                    <a:pt x="488" y="1879"/>
                    <a:pt x="516" y="1885"/>
                    <a:pt x="565" y="1885"/>
                  </a:cubicBezTo>
                  <a:cubicBezTo>
                    <a:pt x="615" y="1885"/>
                    <a:pt x="643" y="1874"/>
                    <a:pt x="687" y="1874"/>
                  </a:cubicBezTo>
                  <a:cubicBezTo>
                    <a:pt x="748" y="1874"/>
                    <a:pt x="776" y="1879"/>
                    <a:pt x="837" y="1890"/>
                  </a:cubicBezTo>
                  <a:cubicBezTo>
                    <a:pt x="837" y="1901"/>
                    <a:pt x="837" y="1901"/>
                    <a:pt x="837" y="1901"/>
                  </a:cubicBezTo>
                  <a:cubicBezTo>
                    <a:pt x="782" y="1923"/>
                    <a:pt x="748" y="1929"/>
                    <a:pt x="687" y="1929"/>
                  </a:cubicBezTo>
                  <a:cubicBezTo>
                    <a:pt x="671" y="1929"/>
                    <a:pt x="660" y="1923"/>
                    <a:pt x="638" y="1923"/>
                  </a:cubicBezTo>
                  <a:cubicBezTo>
                    <a:pt x="626" y="1923"/>
                    <a:pt x="621" y="1934"/>
                    <a:pt x="610" y="1934"/>
                  </a:cubicBezTo>
                  <a:cubicBezTo>
                    <a:pt x="571" y="1940"/>
                    <a:pt x="549" y="1946"/>
                    <a:pt x="505" y="1946"/>
                  </a:cubicBezTo>
                  <a:cubicBezTo>
                    <a:pt x="493" y="1946"/>
                    <a:pt x="488" y="1946"/>
                    <a:pt x="477" y="1940"/>
                  </a:cubicBezTo>
                  <a:cubicBezTo>
                    <a:pt x="471" y="1934"/>
                    <a:pt x="471" y="1923"/>
                    <a:pt x="466" y="1918"/>
                  </a:cubicBezTo>
                  <a:cubicBezTo>
                    <a:pt x="460" y="1912"/>
                    <a:pt x="449" y="1918"/>
                    <a:pt x="438" y="1918"/>
                  </a:cubicBezTo>
                  <a:cubicBezTo>
                    <a:pt x="444" y="1879"/>
                    <a:pt x="444" y="1879"/>
                    <a:pt x="444" y="1879"/>
                  </a:cubicBezTo>
                  <a:close/>
                  <a:moveTo>
                    <a:pt x="654" y="2023"/>
                  </a:moveTo>
                  <a:lnTo>
                    <a:pt x="654" y="2023"/>
                  </a:lnTo>
                  <a:cubicBezTo>
                    <a:pt x="654" y="2040"/>
                    <a:pt x="654" y="2056"/>
                    <a:pt x="671" y="2056"/>
                  </a:cubicBezTo>
                  <a:cubicBezTo>
                    <a:pt x="687" y="2056"/>
                    <a:pt x="687" y="2040"/>
                    <a:pt x="693" y="2023"/>
                  </a:cubicBezTo>
                  <a:cubicBezTo>
                    <a:pt x="698" y="2012"/>
                    <a:pt x="710" y="2001"/>
                    <a:pt x="710" y="1990"/>
                  </a:cubicBezTo>
                  <a:cubicBezTo>
                    <a:pt x="710" y="1968"/>
                    <a:pt x="698" y="1951"/>
                    <a:pt x="682" y="1957"/>
                  </a:cubicBezTo>
                  <a:cubicBezTo>
                    <a:pt x="671" y="1957"/>
                    <a:pt x="665" y="1962"/>
                    <a:pt x="665" y="1968"/>
                  </a:cubicBezTo>
                  <a:cubicBezTo>
                    <a:pt x="654" y="1990"/>
                    <a:pt x="654" y="2001"/>
                    <a:pt x="654" y="2023"/>
                  </a:cubicBezTo>
                  <a:close/>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70" name="Freeform 100"/>
            <p:cNvSpPr>
              <a:spLocks noChangeArrowheads="1"/>
            </p:cNvSpPr>
            <p:nvPr/>
          </p:nvSpPr>
          <p:spPr bwMode="auto">
            <a:xfrm>
              <a:off x="21425093" y="3932239"/>
              <a:ext cx="1400084" cy="854075"/>
            </a:xfrm>
            <a:custGeom>
              <a:avLst/>
              <a:gdLst>
                <a:gd name="T0" fmla="*/ 3014 w 3891"/>
                <a:gd name="T1" fmla="*/ 1313 h 2373"/>
                <a:gd name="T2" fmla="*/ 3169 w 3891"/>
                <a:gd name="T3" fmla="*/ 1064 h 2373"/>
                <a:gd name="T4" fmla="*/ 3092 w 3891"/>
                <a:gd name="T5" fmla="*/ 1258 h 2373"/>
                <a:gd name="T6" fmla="*/ 3812 w 3891"/>
                <a:gd name="T7" fmla="*/ 1175 h 2373"/>
                <a:gd name="T8" fmla="*/ 3668 w 3891"/>
                <a:gd name="T9" fmla="*/ 1241 h 2373"/>
                <a:gd name="T10" fmla="*/ 3663 w 3891"/>
                <a:gd name="T11" fmla="*/ 1352 h 2373"/>
                <a:gd name="T12" fmla="*/ 3807 w 3891"/>
                <a:gd name="T13" fmla="*/ 1518 h 2373"/>
                <a:gd name="T14" fmla="*/ 3812 w 3891"/>
                <a:gd name="T15" fmla="*/ 1346 h 2373"/>
                <a:gd name="T16" fmla="*/ 3812 w 3891"/>
                <a:gd name="T17" fmla="*/ 1175 h 2373"/>
                <a:gd name="T18" fmla="*/ 3685 w 3891"/>
                <a:gd name="T19" fmla="*/ 1496 h 2373"/>
                <a:gd name="T20" fmla="*/ 3591 w 3891"/>
                <a:gd name="T21" fmla="*/ 1369 h 2373"/>
                <a:gd name="T22" fmla="*/ 3762 w 3891"/>
                <a:gd name="T23" fmla="*/ 1524 h 2373"/>
                <a:gd name="T24" fmla="*/ 3574 w 3891"/>
                <a:gd name="T25" fmla="*/ 1441 h 2373"/>
                <a:gd name="T26" fmla="*/ 3685 w 3891"/>
                <a:gd name="T27" fmla="*/ 1690 h 2373"/>
                <a:gd name="T28" fmla="*/ 3563 w 3891"/>
                <a:gd name="T29" fmla="*/ 1684 h 2373"/>
                <a:gd name="T30" fmla="*/ 3585 w 3891"/>
                <a:gd name="T31" fmla="*/ 1496 h 2373"/>
                <a:gd name="T32" fmla="*/ 3840 w 3891"/>
                <a:gd name="T33" fmla="*/ 1623 h 2373"/>
                <a:gd name="T34" fmla="*/ 3884 w 3891"/>
                <a:gd name="T35" fmla="*/ 1546 h 2373"/>
                <a:gd name="T36" fmla="*/ 1341 w 3891"/>
                <a:gd name="T37" fmla="*/ 2288 h 2373"/>
                <a:gd name="T38" fmla="*/ 1341 w 3891"/>
                <a:gd name="T39" fmla="*/ 2288 h 2373"/>
                <a:gd name="T40" fmla="*/ 1767 w 3891"/>
                <a:gd name="T41" fmla="*/ 2172 h 2373"/>
                <a:gd name="T42" fmla="*/ 1247 w 3891"/>
                <a:gd name="T43" fmla="*/ 1884 h 2373"/>
                <a:gd name="T44" fmla="*/ 2255 w 3891"/>
                <a:gd name="T45" fmla="*/ 1967 h 2373"/>
                <a:gd name="T46" fmla="*/ 2255 w 3891"/>
                <a:gd name="T47" fmla="*/ 1967 h 2373"/>
                <a:gd name="T48" fmla="*/ 2283 w 3891"/>
                <a:gd name="T49" fmla="*/ 2083 h 2373"/>
                <a:gd name="T50" fmla="*/ 2238 w 3891"/>
                <a:gd name="T51" fmla="*/ 2316 h 2373"/>
                <a:gd name="T52" fmla="*/ 2194 w 3891"/>
                <a:gd name="T53" fmla="*/ 2316 h 2373"/>
                <a:gd name="T54" fmla="*/ 2632 w 3891"/>
                <a:gd name="T55" fmla="*/ 1834 h 2373"/>
                <a:gd name="T56" fmla="*/ 2632 w 3891"/>
                <a:gd name="T57" fmla="*/ 1834 h 2373"/>
                <a:gd name="T58" fmla="*/ 2421 w 3891"/>
                <a:gd name="T59" fmla="*/ 1934 h 2373"/>
                <a:gd name="T60" fmla="*/ 2538 w 3891"/>
                <a:gd name="T61" fmla="*/ 1856 h 2373"/>
                <a:gd name="T62" fmla="*/ 2471 w 3891"/>
                <a:gd name="T63" fmla="*/ 2095 h 2373"/>
                <a:gd name="T64" fmla="*/ 2338 w 3891"/>
                <a:gd name="T65" fmla="*/ 2216 h 2373"/>
                <a:gd name="T66" fmla="*/ 2327 w 3891"/>
                <a:gd name="T67" fmla="*/ 2095 h 2373"/>
                <a:gd name="T68" fmla="*/ 698 w 3891"/>
                <a:gd name="T69" fmla="*/ 2067 h 2373"/>
                <a:gd name="T70" fmla="*/ 920 w 3891"/>
                <a:gd name="T71" fmla="*/ 2261 h 2373"/>
                <a:gd name="T72" fmla="*/ 1025 w 3891"/>
                <a:gd name="T73" fmla="*/ 2266 h 2373"/>
                <a:gd name="T74" fmla="*/ 110 w 3891"/>
                <a:gd name="T75" fmla="*/ 2072 h 2373"/>
                <a:gd name="T76" fmla="*/ 255 w 3891"/>
                <a:gd name="T77" fmla="*/ 2200 h 2373"/>
                <a:gd name="T78" fmla="*/ 454 w 3891"/>
                <a:gd name="T79" fmla="*/ 2061 h 2373"/>
                <a:gd name="T80" fmla="*/ 183 w 3891"/>
                <a:gd name="T81" fmla="*/ 2100 h 2373"/>
                <a:gd name="T82" fmla="*/ 986 w 3891"/>
                <a:gd name="T83" fmla="*/ 238 h 2373"/>
                <a:gd name="T84" fmla="*/ 1224 w 3891"/>
                <a:gd name="T85" fmla="*/ 271 h 2373"/>
                <a:gd name="T86" fmla="*/ 1524 w 3891"/>
                <a:gd name="T87" fmla="*/ 271 h 2373"/>
                <a:gd name="T88" fmla="*/ 1806 w 3891"/>
                <a:gd name="T89" fmla="*/ 277 h 2373"/>
                <a:gd name="T90" fmla="*/ 2178 w 3891"/>
                <a:gd name="T91" fmla="*/ 465 h 2373"/>
                <a:gd name="T92" fmla="*/ 2117 w 3891"/>
                <a:gd name="T93" fmla="*/ 260 h 2373"/>
                <a:gd name="T94" fmla="*/ 1873 w 3891"/>
                <a:gd name="T95" fmla="*/ 94 h 2373"/>
                <a:gd name="T96" fmla="*/ 1474 w 3891"/>
                <a:gd name="T97" fmla="*/ 61 h 2373"/>
                <a:gd name="T98" fmla="*/ 1152 w 3891"/>
                <a:gd name="T99" fmla="*/ 39 h 2373"/>
                <a:gd name="T100" fmla="*/ 1252 w 3891"/>
                <a:gd name="T101" fmla="*/ 310 h 2373"/>
                <a:gd name="T102" fmla="*/ 1252 w 3891"/>
                <a:gd name="T103" fmla="*/ 310 h 2373"/>
                <a:gd name="T104" fmla="*/ 1147 w 3891"/>
                <a:gd name="T105" fmla="*/ 310 h 2373"/>
                <a:gd name="T106" fmla="*/ 1097 w 3891"/>
                <a:gd name="T107" fmla="*/ 354 h 2373"/>
                <a:gd name="T108" fmla="*/ 881 w 3891"/>
                <a:gd name="T109" fmla="*/ 188 h 2373"/>
                <a:gd name="T110" fmla="*/ 947 w 3891"/>
                <a:gd name="T111" fmla="*/ 61 h 2373"/>
                <a:gd name="T112" fmla="*/ 748 w 3891"/>
                <a:gd name="T113" fmla="*/ 216 h 2373"/>
                <a:gd name="T114" fmla="*/ 338 w 3891"/>
                <a:gd name="T115" fmla="*/ 116 h 2373"/>
                <a:gd name="T116" fmla="*/ 149 w 3891"/>
                <a:gd name="T117" fmla="*/ 266 h 2373"/>
                <a:gd name="T118" fmla="*/ 426 w 3891"/>
                <a:gd name="T119" fmla="*/ 454 h 2373"/>
                <a:gd name="T120" fmla="*/ 648 w 3891"/>
                <a:gd name="T121" fmla="*/ 321 h 2373"/>
                <a:gd name="T122" fmla="*/ 532 w 3891"/>
                <a:gd name="T123" fmla="*/ 155 h 2373"/>
                <a:gd name="T124" fmla="*/ 598 w 3891"/>
                <a:gd name="T125" fmla="*/ 460 h 23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91" h="2373">
                  <a:moveTo>
                    <a:pt x="2953" y="1219"/>
                  </a:moveTo>
                  <a:lnTo>
                    <a:pt x="2953" y="1219"/>
                  </a:lnTo>
                  <a:cubicBezTo>
                    <a:pt x="2953" y="1241"/>
                    <a:pt x="2964" y="1252"/>
                    <a:pt x="2964" y="1269"/>
                  </a:cubicBezTo>
                  <a:cubicBezTo>
                    <a:pt x="2964" y="1297"/>
                    <a:pt x="2959" y="1308"/>
                    <a:pt x="2959" y="1330"/>
                  </a:cubicBezTo>
                  <a:cubicBezTo>
                    <a:pt x="2976" y="1335"/>
                    <a:pt x="2987" y="1335"/>
                    <a:pt x="3003" y="1346"/>
                  </a:cubicBezTo>
                  <a:cubicBezTo>
                    <a:pt x="3014" y="1335"/>
                    <a:pt x="3014" y="1324"/>
                    <a:pt x="3014" y="1313"/>
                  </a:cubicBezTo>
                  <a:cubicBezTo>
                    <a:pt x="3014" y="1285"/>
                    <a:pt x="3003" y="1269"/>
                    <a:pt x="2992" y="1241"/>
                  </a:cubicBezTo>
                  <a:cubicBezTo>
                    <a:pt x="2981" y="1230"/>
                    <a:pt x="2987" y="1219"/>
                    <a:pt x="2981" y="1208"/>
                  </a:cubicBezTo>
                  <a:cubicBezTo>
                    <a:pt x="2976" y="1191"/>
                    <a:pt x="2953" y="1208"/>
                    <a:pt x="2953" y="1219"/>
                  </a:cubicBezTo>
                  <a:close/>
                  <a:moveTo>
                    <a:pt x="3181" y="1069"/>
                  </a:moveTo>
                  <a:lnTo>
                    <a:pt x="3181" y="1069"/>
                  </a:lnTo>
                  <a:cubicBezTo>
                    <a:pt x="3175" y="1064"/>
                    <a:pt x="3175" y="1064"/>
                    <a:pt x="3169" y="1064"/>
                  </a:cubicBezTo>
                  <a:cubicBezTo>
                    <a:pt x="3158" y="1064"/>
                    <a:pt x="3158" y="1064"/>
                    <a:pt x="3158" y="1064"/>
                  </a:cubicBezTo>
                  <a:cubicBezTo>
                    <a:pt x="3153" y="1103"/>
                    <a:pt x="3136" y="1119"/>
                    <a:pt x="3125" y="1152"/>
                  </a:cubicBezTo>
                  <a:cubicBezTo>
                    <a:pt x="3114" y="1169"/>
                    <a:pt x="3120" y="1186"/>
                    <a:pt x="3109" y="1208"/>
                  </a:cubicBezTo>
                  <a:cubicBezTo>
                    <a:pt x="3103" y="1219"/>
                    <a:pt x="3092" y="1219"/>
                    <a:pt x="3075" y="1219"/>
                  </a:cubicBezTo>
                  <a:cubicBezTo>
                    <a:pt x="3075" y="1269"/>
                    <a:pt x="3031" y="1474"/>
                    <a:pt x="3086" y="1285"/>
                  </a:cubicBezTo>
                  <a:cubicBezTo>
                    <a:pt x="3092" y="1274"/>
                    <a:pt x="3086" y="1269"/>
                    <a:pt x="3092" y="1258"/>
                  </a:cubicBezTo>
                  <a:cubicBezTo>
                    <a:pt x="3097" y="1241"/>
                    <a:pt x="3114" y="1236"/>
                    <a:pt x="3125" y="1219"/>
                  </a:cubicBezTo>
                  <a:cubicBezTo>
                    <a:pt x="3136" y="1202"/>
                    <a:pt x="3153" y="1197"/>
                    <a:pt x="3158" y="1180"/>
                  </a:cubicBezTo>
                  <a:cubicBezTo>
                    <a:pt x="3175" y="1152"/>
                    <a:pt x="3175" y="1130"/>
                    <a:pt x="3181" y="1103"/>
                  </a:cubicBezTo>
                  <a:cubicBezTo>
                    <a:pt x="3181" y="1091"/>
                    <a:pt x="3186" y="1080"/>
                    <a:pt x="3181" y="1069"/>
                  </a:cubicBezTo>
                  <a:close/>
                  <a:moveTo>
                    <a:pt x="3812" y="1175"/>
                  </a:moveTo>
                  <a:lnTo>
                    <a:pt x="3812" y="1175"/>
                  </a:lnTo>
                  <a:cubicBezTo>
                    <a:pt x="3812" y="1130"/>
                    <a:pt x="3812" y="1130"/>
                    <a:pt x="3812" y="1130"/>
                  </a:cubicBezTo>
                  <a:cubicBezTo>
                    <a:pt x="3796" y="1130"/>
                    <a:pt x="3790" y="1125"/>
                    <a:pt x="3779" y="1119"/>
                  </a:cubicBezTo>
                  <a:cubicBezTo>
                    <a:pt x="3746" y="1125"/>
                    <a:pt x="3746" y="1125"/>
                    <a:pt x="3746" y="1125"/>
                  </a:cubicBezTo>
                  <a:cubicBezTo>
                    <a:pt x="3740" y="1147"/>
                    <a:pt x="3746" y="1164"/>
                    <a:pt x="3729" y="1175"/>
                  </a:cubicBezTo>
                  <a:cubicBezTo>
                    <a:pt x="3724" y="1175"/>
                    <a:pt x="3713" y="1175"/>
                    <a:pt x="3713" y="1186"/>
                  </a:cubicBezTo>
                  <a:cubicBezTo>
                    <a:pt x="3696" y="1208"/>
                    <a:pt x="3696" y="1241"/>
                    <a:pt x="3668" y="1241"/>
                  </a:cubicBezTo>
                  <a:cubicBezTo>
                    <a:pt x="3663" y="1241"/>
                    <a:pt x="3657" y="1230"/>
                    <a:pt x="3646" y="1230"/>
                  </a:cubicBezTo>
                  <a:cubicBezTo>
                    <a:pt x="3624" y="1230"/>
                    <a:pt x="3624" y="1230"/>
                    <a:pt x="3624" y="1230"/>
                  </a:cubicBezTo>
                  <a:cubicBezTo>
                    <a:pt x="3624" y="1252"/>
                    <a:pt x="3624" y="1252"/>
                    <a:pt x="3624" y="1252"/>
                  </a:cubicBezTo>
                  <a:cubicBezTo>
                    <a:pt x="3624" y="1285"/>
                    <a:pt x="3690" y="1269"/>
                    <a:pt x="3690" y="1302"/>
                  </a:cubicBezTo>
                  <a:cubicBezTo>
                    <a:pt x="3690" y="1308"/>
                    <a:pt x="3674" y="1308"/>
                    <a:pt x="3674" y="1313"/>
                  </a:cubicBezTo>
                  <a:cubicBezTo>
                    <a:pt x="3674" y="1330"/>
                    <a:pt x="3663" y="1335"/>
                    <a:pt x="3663" y="1352"/>
                  </a:cubicBezTo>
                  <a:cubicBezTo>
                    <a:pt x="3663" y="1357"/>
                    <a:pt x="3668" y="1363"/>
                    <a:pt x="3668" y="1369"/>
                  </a:cubicBezTo>
                  <a:cubicBezTo>
                    <a:pt x="3668" y="1385"/>
                    <a:pt x="3646" y="1391"/>
                    <a:pt x="3646" y="1407"/>
                  </a:cubicBezTo>
                  <a:cubicBezTo>
                    <a:pt x="3646" y="1424"/>
                    <a:pt x="3663" y="1430"/>
                    <a:pt x="3674" y="1446"/>
                  </a:cubicBezTo>
                  <a:cubicBezTo>
                    <a:pt x="3685" y="1457"/>
                    <a:pt x="3701" y="1463"/>
                    <a:pt x="3718" y="1474"/>
                  </a:cubicBezTo>
                  <a:cubicBezTo>
                    <a:pt x="3740" y="1485"/>
                    <a:pt x="3751" y="1490"/>
                    <a:pt x="3774" y="1502"/>
                  </a:cubicBezTo>
                  <a:cubicBezTo>
                    <a:pt x="3785" y="1507"/>
                    <a:pt x="3790" y="1518"/>
                    <a:pt x="3807" y="1518"/>
                  </a:cubicBezTo>
                  <a:cubicBezTo>
                    <a:pt x="3818" y="1518"/>
                    <a:pt x="3823" y="1513"/>
                    <a:pt x="3829" y="1507"/>
                  </a:cubicBezTo>
                  <a:cubicBezTo>
                    <a:pt x="3840" y="1496"/>
                    <a:pt x="3851" y="1485"/>
                    <a:pt x="3851" y="1468"/>
                  </a:cubicBezTo>
                  <a:cubicBezTo>
                    <a:pt x="3851" y="1457"/>
                    <a:pt x="3846" y="1452"/>
                    <a:pt x="3846" y="1441"/>
                  </a:cubicBezTo>
                  <a:cubicBezTo>
                    <a:pt x="3846" y="1430"/>
                    <a:pt x="3851" y="1424"/>
                    <a:pt x="3851" y="1418"/>
                  </a:cubicBezTo>
                  <a:cubicBezTo>
                    <a:pt x="3851" y="1385"/>
                    <a:pt x="3823" y="1380"/>
                    <a:pt x="3807" y="1352"/>
                  </a:cubicBezTo>
                  <a:cubicBezTo>
                    <a:pt x="3812" y="1346"/>
                    <a:pt x="3812" y="1346"/>
                    <a:pt x="3812" y="1346"/>
                  </a:cubicBezTo>
                  <a:cubicBezTo>
                    <a:pt x="3823" y="1346"/>
                    <a:pt x="3834" y="1352"/>
                    <a:pt x="3846" y="1346"/>
                  </a:cubicBezTo>
                  <a:cubicBezTo>
                    <a:pt x="3857" y="1335"/>
                    <a:pt x="3851" y="1324"/>
                    <a:pt x="3851" y="1313"/>
                  </a:cubicBezTo>
                  <a:cubicBezTo>
                    <a:pt x="3851" y="1297"/>
                    <a:pt x="3834" y="1297"/>
                    <a:pt x="3834" y="1280"/>
                  </a:cubicBezTo>
                  <a:cubicBezTo>
                    <a:pt x="3834" y="1258"/>
                    <a:pt x="3846" y="1241"/>
                    <a:pt x="3846" y="1219"/>
                  </a:cubicBezTo>
                  <a:cubicBezTo>
                    <a:pt x="3846" y="1202"/>
                    <a:pt x="3812" y="1208"/>
                    <a:pt x="3812" y="1186"/>
                  </a:cubicBezTo>
                  <a:lnTo>
                    <a:pt x="3812" y="1175"/>
                  </a:lnTo>
                  <a:close/>
                  <a:moveTo>
                    <a:pt x="3624" y="1374"/>
                  </a:moveTo>
                  <a:lnTo>
                    <a:pt x="3624" y="1374"/>
                  </a:lnTo>
                  <a:cubicBezTo>
                    <a:pt x="3624" y="1380"/>
                    <a:pt x="3624" y="1385"/>
                    <a:pt x="3624" y="1391"/>
                  </a:cubicBezTo>
                  <a:cubicBezTo>
                    <a:pt x="3624" y="1413"/>
                    <a:pt x="3641" y="1430"/>
                    <a:pt x="3657" y="1452"/>
                  </a:cubicBezTo>
                  <a:cubicBezTo>
                    <a:pt x="3668" y="1463"/>
                    <a:pt x="3690" y="1468"/>
                    <a:pt x="3690" y="1485"/>
                  </a:cubicBezTo>
                  <a:cubicBezTo>
                    <a:pt x="3690" y="1490"/>
                    <a:pt x="3685" y="1490"/>
                    <a:pt x="3685" y="1496"/>
                  </a:cubicBezTo>
                  <a:cubicBezTo>
                    <a:pt x="3668" y="1485"/>
                    <a:pt x="3657" y="1479"/>
                    <a:pt x="3635" y="1463"/>
                  </a:cubicBezTo>
                  <a:cubicBezTo>
                    <a:pt x="3629" y="1463"/>
                    <a:pt x="3618" y="1463"/>
                    <a:pt x="3613" y="1452"/>
                  </a:cubicBezTo>
                  <a:cubicBezTo>
                    <a:pt x="3613" y="1446"/>
                    <a:pt x="3613" y="1441"/>
                    <a:pt x="3613" y="1441"/>
                  </a:cubicBezTo>
                  <a:cubicBezTo>
                    <a:pt x="3607" y="1424"/>
                    <a:pt x="3591" y="1424"/>
                    <a:pt x="3591" y="1413"/>
                  </a:cubicBezTo>
                  <a:cubicBezTo>
                    <a:pt x="3585" y="1402"/>
                    <a:pt x="3585" y="1396"/>
                    <a:pt x="3585" y="1385"/>
                  </a:cubicBezTo>
                  <a:cubicBezTo>
                    <a:pt x="3585" y="1380"/>
                    <a:pt x="3585" y="1374"/>
                    <a:pt x="3591" y="1369"/>
                  </a:cubicBezTo>
                  <a:cubicBezTo>
                    <a:pt x="3596" y="1374"/>
                    <a:pt x="3602" y="1380"/>
                    <a:pt x="3613" y="1380"/>
                  </a:cubicBezTo>
                  <a:cubicBezTo>
                    <a:pt x="3618" y="1380"/>
                    <a:pt x="3618" y="1380"/>
                    <a:pt x="3624" y="1374"/>
                  </a:cubicBezTo>
                  <a:close/>
                  <a:moveTo>
                    <a:pt x="3690" y="1507"/>
                  </a:moveTo>
                  <a:lnTo>
                    <a:pt x="3690" y="1507"/>
                  </a:lnTo>
                  <a:cubicBezTo>
                    <a:pt x="3690" y="1490"/>
                    <a:pt x="3718" y="1479"/>
                    <a:pt x="3729" y="1490"/>
                  </a:cubicBezTo>
                  <a:cubicBezTo>
                    <a:pt x="3746" y="1496"/>
                    <a:pt x="3746" y="1513"/>
                    <a:pt x="3762" y="1524"/>
                  </a:cubicBezTo>
                  <a:cubicBezTo>
                    <a:pt x="3774" y="1529"/>
                    <a:pt x="3790" y="1535"/>
                    <a:pt x="3790" y="1546"/>
                  </a:cubicBezTo>
                  <a:cubicBezTo>
                    <a:pt x="3790" y="1563"/>
                    <a:pt x="3779" y="1585"/>
                    <a:pt x="3762" y="1585"/>
                  </a:cubicBezTo>
                  <a:cubicBezTo>
                    <a:pt x="3746" y="1585"/>
                    <a:pt x="3746" y="1563"/>
                    <a:pt x="3735" y="1551"/>
                  </a:cubicBezTo>
                  <a:cubicBezTo>
                    <a:pt x="3724" y="1529"/>
                    <a:pt x="3690" y="1535"/>
                    <a:pt x="3690" y="1507"/>
                  </a:cubicBezTo>
                  <a:close/>
                  <a:moveTo>
                    <a:pt x="3574" y="1441"/>
                  </a:moveTo>
                  <a:lnTo>
                    <a:pt x="3574" y="1441"/>
                  </a:lnTo>
                  <a:cubicBezTo>
                    <a:pt x="3596" y="1457"/>
                    <a:pt x="3613" y="1463"/>
                    <a:pt x="3635" y="1479"/>
                  </a:cubicBezTo>
                  <a:cubicBezTo>
                    <a:pt x="3652" y="1496"/>
                    <a:pt x="3652" y="1513"/>
                    <a:pt x="3668" y="1529"/>
                  </a:cubicBezTo>
                  <a:cubicBezTo>
                    <a:pt x="3679" y="1546"/>
                    <a:pt x="3701" y="1540"/>
                    <a:pt x="3713" y="1557"/>
                  </a:cubicBezTo>
                  <a:cubicBezTo>
                    <a:pt x="3724" y="1568"/>
                    <a:pt x="3724" y="1579"/>
                    <a:pt x="3729" y="1590"/>
                  </a:cubicBezTo>
                  <a:cubicBezTo>
                    <a:pt x="3735" y="1607"/>
                    <a:pt x="3740" y="1612"/>
                    <a:pt x="3740" y="1623"/>
                  </a:cubicBezTo>
                  <a:cubicBezTo>
                    <a:pt x="3740" y="1657"/>
                    <a:pt x="3696" y="1657"/>
                    <a:pt x="3685" y="1690"/>
                  </a:cubicBezTo>
                  <a:cubicBezTo>
                    <a:pt x="3674" y="1723"/>
                    <a:pt x="3652" y="1751"/>
                    <a:pt x="3618" y="1751"/>
                  </a:cubicBezTo>
                  <a:cubicBezTo>
                    <a:pt x="3607" y="1751"/>
                    <a:pt x="3607" y="1751"/>
                    <a:pt x="3596" y="1751"/>
                  </a:cubicBezTo>
                  <a:cubicBezTo>
                    <a:pt x="3596" y="1729"/>
                    <a:pt x="3596" y="1729"/>
                    <a:pt x="3596" y="1729"/>
                  </a:cubicBezTo>
                  <a:cubicBezTo>
                    <a:pt x="3580" y="1729"/>
                    <a:pt x="3574" y="1723"/>
                    <a:pt x="3557" y="1723"/>
                  </a:cubicBezTo>
                  <a:cubicBezTo>
                    <a:pt x="3557" y="1707"/>
                    <a:pt x="3557" y="1707"/>
                    <a:pt x="3557" y="1707"/>
                  </a:cubicBezTo>
                  <a:cubicBezTo>
                    <a:pt x="3563" y="1684"/>
                    <a:pt x="3563" y="1684"/>
                    <a:pt x="3563" y="1684"/>
                  </a:cubicBezTo>
                  <a:cubicBezTo>
                    <a:pt x="3563" y="1646"/>
                    <a:pt x="3563" y="1646"/>
                    <a:pt x="3563" y="1646"/>
                  </a:cubicBezTo>
                  <a:cubicBezTo>
                    <a:pt x="3563" y="1629"/>
                    <a:pt x="3568" y="1623"/>
                    <a:pt x="3568" y="1607"/>
                  </a:cubicBezTo>
                  <a:cubicBezTo>
                    <a:pt x="3568" y="1574"/>
                    <a:pt x="3568" y="1574"/>
                    <a:pt x="3568" y="1574"/>
                  </a:cubicBezTo>
                  <a:cubicBezTo>
                    <a:pt x="3585" y="1574"/>
                    <a:pt x="3591" y="1574"/>
                    <a:pt x="3602" y="1568"/>
                  </a:cubicBezTo>
                  <a:cubicBezTo>
                    <a:pt x="3602" y="1557"/>
                    <a:pt x="3591" y="1557"/>
                    <a:pt x="3591" y="1546"/>
                  </a:cubicBezTo>
                  <a:cubicBezTo>
                    <a:pt x="3591" y="1524"/>
                    <a:pt x="3585" y="1513"/>
                    <a:pt x="3585" y="1496"/>
                  </a:cubicBezTo>
                  <a:cubicBezTo>
                    <a:pt x="3580" y="1479"/>
                    <a:pt x="3568" y="1468"/>
                    <a:pt x="3568" y="1446"/>
                  </a:cubicBezTo>
                  <a:cubicBezTo>
                    <a:pt x="3568" y="1446"/>
                    <a:pt x="3568" y="1441"/>
                    <a:pt x="3574" y="1441"/>
                  </a:cubicBezTo>
                  <a:close/>
                  <a:moveTo>
                    <a:pt x="3796" y="1684"/>
                  </a:moveTo>
                  <a:lnTo>
                    <a:pt x="3796" y="1684"/>
                  </a:lnTo>
                  <a:cubicBezTo>
                    <a:pt x="3801" y="1690"/>
                    <a:pt x="3807" y="1690"/>
                    <a:pt x="3812" y="1690"/>
                  </a:cubicBezTo>
                  <a:cubicBezTo>
                    <a:pt x="3840" y="1690"/>
                    <a:pt x="3840" y="1651"/>
                    <a:pt x="3840" y="1623"/>
                  </a:cubicBezTo>
                  <a:cubicBezTo>
                    <a:pt x="3840" y="1612"/>
                    <a:pt x="3818" y="1623"/>
                    <a:pt x="3818" y="1635"/>
                  </a:cubicBezTo>
                  <a:cubicBezTo>
                    <a:pt x="3812" y="1640"/>
                    <a:pt x="3812" y="1646"/>
                    <a:pt x="3812" y="1657"/>
                  </a:cubicBezTo>
                  <a:cubicBezTo>
                    <a:pt x="3812" y="1662"/>
                    <a:pt x="3801" y="1657"/>
                    <a:pt x="3796" y="1668"/>
                  </a:cubicBezTo>
                  <a:cubicBezTo>
                    <a:pt x="3796" y="1673"/>
                    <a:pt x="3796" y="1679"/>
                    <a:pt x="3796" y="1684"/>
                  </a:cubicBezTo>
                  <a:close/>
                  <a:moveTo>
                    <a:pt x="3884" y="1546"/>
                  </a:moveTo>
                  <a:lnTo>
                    <a:pt x="3884" y="1546"/>
                  </a:lnTo>
                  <a:lnTo>
                    <a:pt x="3879" y="1546"/>
                  </a:lnTo>
                  <a:cubicBezTo>
                    <a:pt x="3868" y="1546"/>
                    <a:pt x="3868" y="1557"/>
                    <a:pt x="3868" y="1568"/>
                  </a:cubicBezTo>
                  <a:cubicBezTo>
                    <a:pt x="3868" y="1585"/>
                    <a:pt x="3873" y="1590"/>
                    <a:pt x="3868" y="1607"/>
                  </a:cubicBezTo>
                  <a:cubicBezTo>
                    <a:pt x="3873" y="1607"/>
                    <a:pt x="3873" y="1607"/>
                    <a:pt x="3873" y="1607"/>
                  </a:cubicBezTo>
                  <a:cubicBezTo>
                    <a:pt x="3890" y="1590"/>
                    <a:pt x="3884" y="1568"/>
                    <a:pt x="3884" y="1546"/>
                  </a:cubicBezTo>
                  <a:close/>
                  <a:moveTo>
                    <a:pt x="1341" y="2288"/>
                  </a:moveTo>
                  <a:lnTo>
                    <a:pt x="1341" y="2288"/>
                  </a:lnTo>
                  <a:cubicBezTo>
                    <a:pt x="1335" y="2294"/>
                    <a:pt x="1335" y="2300"/>
                    <a:pt x="1335" y="2305"/>
                  </a:cubicBezTo>
                  <a:cubicBezTo>
                    <a:pt x="1352" y="2316"/>
                    <a:pt x="1363" y="2305"/>
                    <a:pt x="1380" y="2311"/>
                  </a:cubicBezTo>
                  <a:cubicBezTo>
                    <a:pt x="1391" y="2316"/>
                    <a:pt x="1391" y="2327"/>
                    <a:pt x="1402" y="2327"/>
                  </a:cubicBezTo>
                  <a:cubicBezTo>
                    <a:pt x="1413" y="2327"/>
                    <a:pt x="1413" y="2316"/>
                    <a:pt x="1413" y="2305"/>
                  </a:cubicBezTo>
                  <a:cubicBezTo>
                    <a:pt x="1413" y="2277"/>
                    <a:pt x="1368" y="2288"/>
                    <a:pt x="1341" y="2288"/>
                  </a:cubicBezTo>
                  <a:close/>
                  <a:moveTo>
                    <a:pt x="1668" y="2128"/>
                  </a:moveTo>
                  <a:lnTo>
                    <a:pt x="1668" y="2128"/>
                  </a:lnTo>
                  <a:cubicBezTo>
                    <a:pt x="1657" y="2128"/>
                    <a:pt x="1646" y="2144"/>
                    <a:pt x="1646" y="2155"/>
                  </a:cubicBezTo>
                  <a:cubicBezTo>
                    <a:pt x="1646" y="2178"/>
                    <a:pt x="1662" y="2183"/>
                    <a:pt x="1679" y="2194"/>
                  </a:cubicBezTo>
                  <a:cubicBezTo>
                    <a:pt x="1695" y="2216"/>
                    <a:pt x="1706" y="2239"/>
                    <a:pt x="1734" y="2239"/>
                  </a:cubicBezTo>
                  <a:cubicBezTo>
                    <a:pt x="1740" y="2211"/>
                    <a:pt x="1767" y="2205"/>
                    <a:pt x="1767" y="2172"/>
                  </a:cubicBezTo>
                  <a:cubicBezTo>
                    <a:pt x="1767" y="2155"/>
                    <a:pt x="1762" y="2150"/>
                    <a:pt x="1756" y="2128"/>
                  </a:cubicBezTo>
                  <a:cubicBezTo>
                    <a:pt x="1668" y="2128"/>
                    <a:pt x="1668" y="2128"/>
                    <a:pt x="1668" y="2128"/>
                  </a:cubicBezTo>
                  <a:close/>
                  <a:moveTo>
                    <a:pt x="1202" y="1840"/>
                  </a:moveTo>
                  <a:lnTo>
                    <a:pt x="1202" y="1840"/>
                  </a:lnTo>
                  <a:cubicBezTo>
                    <a:pt x="1202" y="1851"/>
                    <a:pt x="1202" y="1851"/>
                    <a:pt x="1202" y="1851"/>
                  </a:cubicBezTo>
                  <a:cubicBezTo>
                    <a:pt x="1224" y="1856"/>
                    <a:pt x="1230" y="1873"/>
                    <a:pt x="1247" y="1884"/>
                  </a:cubicBezTo>
                  <a:cubicBezTo>
                    <a:pt x="1252" y="1867"/>
                    <a:pt x="1252" y="1851"/>
                    <a:pt x="1263" y="1834"/>
                  </a:cubicBezTo>
                  <a:cubicBezTo>
                    <a:pt x="1252" y="1829"/>
                    <a:pt x="1252" y="1817"/>
                    <a:pt x="1241" y="1812"/>
                  </a:cubicBezTo>
                  <a:cubicBezTo>
                    <a:pt x="1230" y="1812"/>
                    <a:pt x="1230" y="1823"/>
                    <a:pt x="1224" y="1823"/>
                  </a:cubicBezTo>
                  <a:cubicBezTo>
                    <a:pt x="1213" y="1829"/>
                    <a:pt x="1208" y="1834"/>
                    <a:pt x="1202" y="1840"/>
                  </a:cubicBezTo>
                  <a:close/>
                  <a:moveTo>
                    <a:pt x="2255" y="1967"/>
                  </a:moveTo>
                  <a:lnTo>
                    <a:pt x="2255" y="1967"/>
                  </a:lnTo>
                  <a:cubicBezTo>
                    <a:pt x="2255" y="1984"/>
                    <a:pt x="2255" y="1984"/>
                    <a:pt x="2255" y="1984"/>
                  </a:cubicBezTo>
                  <a:cubicBezTo>
                    <a:pt x="2255" y="1995"/>
                    <a:pt x="2266" y="2006"/>
                    <a:pt x="2277" y="2006"/>
                  </a:cubicBezTo>
                  <a:cubicBezTo>
                    <a:pt x="2283" y="2006"/>
                    <a:pt x="2283" y="2000"/>
                    <a:pt x="2294" y="1995"/>
                  </a:cubicBezTo>
                  <a:cubicBezTo>
                    <a:pt x="2305" y="1989"/>
                    <a:pt x="2316" y="1984"/>
                    <a:pt x="2322" y="1967"/>
                  </a:cubicBezTo>
                  <a:cubicBezTo>
                    <a:pt x="2322" y="1962"/>
                    <a:pt x="2322" y="1962"/>
                    <a:pt x="2322" y="1962"/>
                  </a:cubicBezTo>
                  <a:cubicBezTo>
                    <a:pt x="2294" y="1956"/>
                    <a:pt x="2283" y="1967"/>
                    <a:pt x="2255" y="1967"/>
                  </a:cubicBezTo>
                  <a:close/>
                  <a:moveTo>
                    <a:pt x="2266" y="2078"/>
                  </a:moveTo>
                  <a:lnTo>
                    <a:pt x="2266" y="2078"/>
                  </a:lnTo>
                  <a:cubicBezTo>
                    <a:pt x="2227" y="2078"/>
                    <a:pt x="2227" y="2078"/>
                    <a:pt x="2227" y="2078"/>
                  </a:cubicBezTo>
                  <a:cubicBezTo>
                    <a:pt x="2227" y="2083"/>
                    <a:pt x="2227" y="2089"/>
                    <a:pt x="2227" y="2095"/>
                  </a:cubicBezTo>
                  <a:cubicBezTo>
                    <a:pt x="2227" y="2106"/>
                    <a:pt x="2227" y="2117"/>
                    <a:pt x="2233" y="2117"/>
                  </a:cubicBezTo>
                  <a:cubicBezTo>
                    <a:pt x="2255" y="2117"/>
                    <a:pt x="2272" y="2100"/>
                    <a:pt x="2283" y="2083"/>
                  </a:cubicBezTo>
                  <a:cubicBezTo>
                    <a:pt x="2277" y="2078"/>
                    <a:pt x="2272" y="2078"/>
                    <a:pt x="2266" y="2078"/>
                  </a:cubicBezTo>
                  <a:close/>
                  <a:moveTo>
                    <a:pt x="2261" y="2255"/>
                  </a:moveTo>
                  <a:lnTo>
                    <a:pt x="2261" y="2255"/>
                  </a:lnTo>
                  <a:cubicBezTo>
                    <a:pt x="2250" y="2266"/>
                    <a:pt x="2222" y="2266"/>
                    <a:pt x="2222" y="2288"/>
                  </a:cubicBezTo>
                  <a:cubicBezTo>
                    <a:pt x="2222" y="2294"/>
                    <a:pt x="2222" y="2300"/>
                    <a:pt x="2216" y="2305"/>
                  </a:cubicBezTo>
                  <a:cubicBezTo>
                    <a:pt x="2227" y="2311"/>
                    <a:pt x="2227" y="2316"/>
                    <a:pt x="2238" y="2316"/>
                  </a:cubicBezTo>
                  <a:cubicBezTo>
                    <a:pt x="2261" y="2316"/>
                    <a:pt x="2266" y="2305"/>
                    <a:pt x="2288" y="2294"/>
                  </a:cubicBezTo>
                  <a:cubicBezTo>
                    <a:pt x="2294" y="2294"/>
                    <a:pt x="2311" y="2288"/>
                    <a:pt x="2311" y="2277"/>
                  </a:cubicBezTo>
                  <a:cubicBezTo>
                    <a:pt x="2311" y="2266"/>
                    <a:pt x="2299" y="2266"/>
                    <a:pt x="2294" y="2266"/>
                  </a:cubicBezTo>
                  <a:cubicBezTo>
                    <a:pt x="2283" y="2261"/>
                    <a:pt x="2272" y="2250"/>
                    <a:pt x="2261" y="2255"/>
                  </a:cubicBezTo>
                  <a:close/>
                  <a:moveTo>
                    <a:pt x="2194" y="2316"/>
                  </a:moveTo>
                  <a:lnTo>
                    <a:pt x="2194" y="2316"/>
                  </a:lnTo>
                  <a:cubicBezTo>
                    <a:pt x="2183" y="2338"/>
                    <a:pt x="2166" y="2349"/>
                    <a:pt x="2161" y="2372"/>
                  </a:cubicBezTo>
                  <a:cubicBezTo>
                    <a:pt x="2183" y="2366"/>
                    <a:pt x="2205" y="2355"/>
                    <a:pt x="2205" y="2333"/>
                  </a:cubicBezTo>
                  <a:cubicBezTo>
                    <a:pt x="2205" y="2327"/>
                    <a:pt x="2205" y="2322"/>
                    <a:pt x="2205" y="2316"/>
                  </a:cubicBezTo>
                  <a:cubicBezTo>
                    <a:pt x="2200" y="2316"/>
                    <a:pt x="2200" y="2311"/>
                    <a:pt x="2194" y="2311"/>
                  </a:cubicBezTo>
                  <a:cubicBezTo>
                    <a:pt x="2194" y="2316"/>
                    <a:pt x="2194" y="2316"/>
                    <a:pt x="2194" y="2316"/>
                  </a:cubicBezTo>
                  <a:close/>
                  <a:moveTo>
                    <a:pt x="2632" y="1834"/>
                  </a:moveTo>
                  <a:lnTo>
                    <a:pt x="2632" y="1834"/>
                  </a:lnTo>
                  <a:cubicBezTo>
                    <a:pt x="2610" y="1840"/>
                    <a:pt x="2599" y="1845"/>
                    <a:pt x="2577" y="1845"/>
                  </a:cubicBezTo>
                  <a:cubicBezTo>
                    <a:pt x="2577" y="1851"/>
                    <a:pt x="2577" y="1851"/>
                    <a:pt x="2577" y="1851"/>
                  </a:cubicBezTo>
                  <a:cubicBezTo>
                    <a:pt x="2621" y="1862"/>
                    <a:pt x="2637" y="1878"/>
                    <a:pt x="2671" y="1901"/>
                  </a:cubicBezTo>
                  <a:cubicBezTo>
                    <a:pt x="2671" y="1895"/>
                    <a:pt x="2671" y="1895"/>
                    <a:pt x="2671" y="1889"/>
                  </a:cubicBezTo>
                  <a:cubicBezTo>
                    <a:pt x="2671" y="1867"/>
                    <a:pt x="2654" y="1834"/>
                    <a:pt x="2632" y="1834"/>
                  </a:cubicBezTo>
                  <a:close/>
                  <a:moveTo>
                    <a:pt x="2327" y="2061"/>
                  </a:moveTo>
                  <a:lnTo>
                    <a:pt x="2327" y="2061"/>
                  </a:lnTo>
                  <a:cubicBezTo>
                    <a:pt x="2327" y="2045"/>
                    <a:pt x="2344" y="2039"/>
                    <a:pt x="2349" y="2022"/>
                  </a:cubicBezTo>
                  <a:cubicBezTo>
                    <a:pt x="2355" y="2000"/>
                    <a:pt x="2355" y="1984"/>
                    <a:pt x="2371" y="1978"/>
                  </a:cubicBezTo>
                  <a:cubicBezTo>
                    <a:pt x="2383" y="1973"/>
                    <a:pt x="2394" y="1978"/>
                    <a:pt x="2405" y="1967"/>
                  </a:cubicBezTo>
                  <a:cubicBezTo>
                    <a:pt x="2410" y="1956"/>
                    <a:pt x="2410" y="1939"/>
                    <a:pt x="2421" y="1934"/>
                  </a:cubicBezTo>
                  <a:cubicBezTo>
                    <a:pt x="2432" y="1928"/>
                    <a:pt x="2438" y="1934"/>
                    <a:pt x="2444" y="1928"/>
                  </a:cubicBezTo>
                  <a:cubicBezTo>
                    <a:pt x="2460" y="1917"/>
                    <a:pt x="2455" y="1901"/>
                    <a:pt x="2471" y="1884"/>
                  </a:cubicBezTo>
                  <a:cubicBezTo>
                    <a:pt x="2471" y="1884"/>
                    <a:pt x="2482" y="1884"/>
                    <a:pt x="2482" y="1878"/>
                  </a:cubicBezTo>
                  <a:cubicBezTo>
                    <a:pt x="2493" y="1867"/>
                    <a:pt x="2482" y="1851"/>
                    <a:pt x="2493" y="1845"/>
                  </a:cubicBezTo>
                  <a:cubicBezTo>
                    <a:pt x="2510" y="1834"/>
                    <a:pt x="2521" y="1840"/>
                    <a:pt x="2538" y="1834"/>
                  </a:cubicBezTo>
                  <a:cubicBezTo>
                    <a:pt x="2538" y="1845"/>
                    <a:pt x="2532" y="1851"/>
                    <a:pt x="2538" y="1856"/>
                  </a:cubicBezTo>
                  <a:cubicBezTo>
                    <a:pt x="2543" y="1862"/>
                    <a:pt x="2560" y="1862"/>
                    <a:pt x="2560" y="1873"/>
                  </a:cubicBezTo>
                  <a:cubicBezTo>
                    <a:pt x="2560" y="1889"/>
                    <a:pt x="2527" y="1884"/>
                    <a:pt x="2527" y="1906"/>
                  </a:cubicBezTo>
                  <a:cubicBezTo>
                    <a:pt x="2527" y="1928"/>
                    <a:pt x="2527" y="1939"/>
                    <a:pt x="2538" y="1962"/>
                  </a:cubicBezTo>
                  <a:lnTo>
                    <a:pt x="2543" y="1962"/>
                  </a:lnTo>
                  <a:cubicBezTo>
                    <a:pt x="2543" y="2022"/>
                    <a:pt x="2516" y="2045"/>
                    <a:pt x="2488" y="2095"/>
                  </a:cubicBezTo>
                  <a:cubicBezTo>
                    <a:pt x="2471" y="2095"/>
                    <a:pt x="2471" y="2095"/>
                    <a:pt x="2471" y="2095"/>
                  </a:cubicBezTo>
                  <a:cubicBezTo>
                    <a:pt x="2466" y="2100"/>
                    <a:pt x="2460" y="2106"/>
                    <a:pt x="2455" y="2117"/>
                  </a:cubicBezTo>
                  <a:cubicBezTo>
                    <a:pt x="2444" y="2139"/>
                    <a:pt x="2432" y="2144"/>
                    <a:pt x="2421" y="2167"/>
                  </a:cubicBezTo>
                  <a:cubicBezTo>
                    <a:pt x="2416" y="2172"/>
                    <a:pt x="2405" y="2172"/>
                    <a:pt x="2405" y="2178"/>
                  </a:cubicBezTo>
                  <a:cubicBezTo>
                    <a:pt x="2394" y="2194"/>
                    <a:pt x="2405" y="2222"/>
                    <a:pt x="2383" y="2228"/>
                  </a:cubicBezTo>
                  <a:cubicBezTo>
                    <a:pt x="2383" y="2216"/>
                    <a:pt x="2383" y="2211"/>
                    <a:pt x="2383" y="2200"/>
                  </a:cubicBezTo>
                  <a:cubicBezTo>
                    <a:pt x="2366" y="2205"/>
                    <a:pt x="2360" y="2216"/>
                    <a:pt x="2338" y="2216"/>
                  </a:cubicBezTo>
                  <a:cubicBezTo>
                    <a:pt x="2327" y="2216"/>
                    <a:pt x="2322" y="2216"/>
                    <a:pt x="2311" y="2216"/>
                  </a:cubicBezTo>
                  <a:cubicBezTo>
                    <a:pt x="2311" y="2189"/>
                    <a:pt x="2299" y="2178"/>
                    <a:pt x="2299" y="2150"/>
                  </a:cubicBezTo>
                  <a:cubicBezTo>
                    <a:pt x="2299" y="2133"/>
                    <a:pt x="2316" y="2128"/>
                    <a:pt x="2316" y="2111"/>
                  </a:cubicBezTo>
                  <a:cubicBezTo>
                    <a:pt x="2316" y="2106"/>
                    <a:pt x="2311" y="2100"/>
                    <a:pt x="2311" y="2095"/>
                  </a:cubicBezTo>
                  <a:cubicBezTo>
                    <a:pt x="2311" y="2095"/>
                    <a:pt x="2311" y="2095"/>
                    <a:pt x="2316" y="2089"/>
                  </a:cubicBezTo>
                  <a:cubicBezTo>
                    <a:pt x="2327" y="2095"/>
                    <a:pt x="2327" y="2095"/>
                    <a:pt x="2327" y="2095"/>
                  </a:cubicBezTo>
                  <a:cubicBezTo>
                    <a:pt x="2333" y="2089"/>
                    <a:pt x="2333" y="2089"/>
                    <a:pt x="2333" y="2089"/>
                  </a:cubicBezTo>
                  <a:cubicBezTo>
                    <a:pt x="2333" y="2078"/>
                    <a:pt x="2327" y="2072"/>
                    <a:pt x="2327" y="2061"/>
                  </a:cubicBezTo>
                  <a:close/>
                  <a:moveTo>
                    <a:pt x="709" y="2006"/>
                  </a:moveTo>
                  <a:lnTo>
                    <a:pt x="709" y="2006"/>
                  </a:lnTo>
                  <a:cubicBezTo>
                    <a:pt x="709" y="2045"/>
                    <a:pt x="709" y="2045"/>
                    <a:pt x="709" y="2045"/>
                  </a:cubicBezTo>
                  <a:cubicBezTo>
                    <a:pt x="709" y="2050"/>
                    <a:pt x="703" y="2056"/>
                    <a:pt x="698" y="2067"/>
                  </a:cubicBezTo>
                  <a:cubicBezTo>
                    <a:pt x="703" y="2067"/>
                    <a:pt x="703" y="2067"/>
                    <a:pt x="709" y="2067"/>
                  </a:cubicBezTo>
                  <a:cubicBezTo>
                    <a:pt x="720" y="2067"/>
                    <a:pt x="726" y="2056"/>
                    <a:pt x="737" y="2045"/>
                  </a:cubicBezTo>
                  <a:cubicBezTo>
                    <a:pt x="748" y="2039"/>
                    <a:pt x="770" y="2039"/>
                    <a:pt x="770" y="2028"/>
                  </a:cubicBezTo>
                  <a:cubicBezTo>
                    <a:pt x="770" y="2022"/>
                    <a:pt x="759" y="2022"/>
                    <a:pt x="753" y="2022"/>
                  </a:cubicBezTo>
                  <a:cubicBezTo>
                    <a:pt x="731" y="2011"/>
                    <a:pt x="726" y="2006"/>
                    <a:pt x="709" y="2006"/>
                  </a:cubicBezTo>
                  <a:close/>
                  <a:moveTo>
                    <a:pt x="920" y="2261"/>
                  </a:moveTo>
                  <a:lnTo>
                    <a:pt x="920" y="2261"/>
                  </a:lnTo>
                  <a:cubicBezTo>
                    <a:pt x="908" y="2255"/>
                    <a:pt x="897" y="2261"/>
                    <a:pt x="886" y="2261"/>
                  </a:cubicBezTo>
                  <a:cubicBezTo>
                    <a:pt x="886" y="2277"/>
                    <a:pt x="886" y="2277"/>
                    <a:pt x="886" y="2277"/>
                  </a:cubicBezTo>
                  <a:cubicBezTo>
                    <a:pt x="897" y="2288"/>
                    <a:pt x="903" y="2305"/>
                    <a:pt x="925" y="2311"/>
                  </a:cubicBezTo>
                  <a:cubicBezTo>
                    <a:pt x="947" y="2316"/>
                    <a:pt x="964" y="2311"/>
                    <a:pt x="986" y="2327"/>
                  </a:cubicBezTo>
                  <a:cubicBezTo>
                    <a:pt x="1008" y="2311"/>
                    <a:pt x="1019" y="2294"/>
                    <a:pt x="1025" y="2266"/>
                  </a:cubicBezTo>
                  <a:cubicBezTo>
                    <a:pt x="1019" y="2266"/>
                    <a:pt x="1019" y="2266"/>
                    <a:pt x="1014" y="2266"/>
                  </a:cubicBezTo>
                  <a:cubicBezTo>
                    <a:pt x="992" y="2266"/>
                    <a:pt x="981" y="2272"/>
                    <a:pt x="953" y="2272"/>
                  </a:cubicBezTo>
                  <a:cubicBezTo>
                    <a:pt x="942" y="2272"/>
                    <a:pt x="931" y="2266"/>
                    <a:pt x="920" y="2261"/>
                  </a:cubicBezTo>
                  <a:close/>
                  <a:moveTo>
                    <a:pt x="183" y="2100"/>
                  </a:moveTo>
                  <a:lnTo>
                    <a:pt x="183" y="2100"/>
                  </a:lnTo>
                  <a:cubicBezTo>
                    <a:pt x="155" y="2100"/>
                    <a:pt x="138" y="2072"/>
                    <a:pt x="110" y="2072"/>
                  </a:cubicBezTo>
                  <a:cubicBezTo>
                    <a:pt x="94" y="2072"/>
                    <a:pt x="99" y="2095"/>
                    <a:pt x="94" y="2106"/>
                  </a:cubicBezTo>
                  <a:cubicBezTo>
                    <a:pt x="83" y="2122"/>
                    <a:pt x="66" y="2122"/>
                    <a:pt x="55" y="2139"/>
                  </a:cubicBezTo>
                  <a:cubicBezTo>
                    <a:pt x="44" y="2155"/>
                    <a:pt x="50" y="2167"/>
                    <a:pt x="38" y="2183"/>
                  </a:cubicBezTo>
                  <a:cubicBezTo>
                    <a:pt x="0" y="2250"/>
                    <a:pt x="66" y="2200"/>
                    <a:pt x="105" y="2200"/>
                  </a:cubicBezTo>
                  <a:cubicBezTo>
                    <a:pt x="138" y="2200"/>
                    <a:pt x="155" y="2216"/>
                    <a:pt x="183" y="2216"/>
                  </a:cubicBezTo>
                  <a:cubicBezTo>
                    <a:pt x="210" y="2216"/>
                    <a:pt x="227" y="2205"/>
                    <a:pt x="255" y="2200"/>
                  </a:cubicBezTo>
                  <a:cubicBezTo>
                    <a:pt x="288" y="2194"/>
                    <a:pt x="316" y="2189"/>
                    <a:pt x="338" y="2161"/>
                  </a:cubicBezTo>
                  <a:cubicBezTo>
                    <a:pt x="354" y="2139"/>
                    <a:pt x="376" y="2128"/>
                    <a:pt x="404" y="2117"/>
                  </a:cubicBezTo>
                  <a:cubicBezTo>
                    <a:pt x="426" y="2111"/>
                    <a:pt x="437" y="2111"/>
                    <a:pt x="460" y="2106"/>
                  </a:cubicBezTo>
                  <a:cubicBezTo>
                    <a:pt x="465" y="2106"/>
                    <a:pt x="476" y="2106"/>
                    <a:pt x="476" y="2095"/>
                  </a:cubicBezTo>
                  <a:cubicBezTo>
                    <a:pt x="476" y="2089"/>
                    <a:pt x="471" y="2089"/>
                    <a:pt x="465" y="2083"/>
                  </a:cubicBezTo>
                  <a:cubicBezTo>
                    <a:pt x="465" y="2072"/>
                    <a:pt x="465" y="2061"/>
                    <a:pt x="454" y="2061"/>
                  </a:cubicBezTo>
                  <a:cubicBezTo>
                    <a:pt x="437" y="2061"/>
                    <a:pt x="426" y="2072"/>
                    <a:pt x="415" y="2067"/>
                  </a:cubicBezTo>
                  <a:cubicBezTo>
                    <a:pt x="404" y="2061"/>
                    <a:pt x="404" y="2045"/>
                    <a:pt x="393" y="2039"/>
                  </a:cubicBezTo>
                  <a:cubicBezTo>
                    <a:pt x="365" y="2028"/>
                    <a:pt x="349" y="2045"/>
                    <a:pt x="321" y="2056"/>
                  </a:cubicBezTo>
                  <a:cubicBezTo>
                    <a:pt x="310" y="2061"/>
                    <a:pt x="304" y="2072"/>
                    <a:pt x="293" y="2078"/>
                  </a:cubicBezTo>
                  <a:cubicBezTo>
                    <a:pt x="271" y="2083"/>
                    <a:pt x="255" y="2083"/>
                    <a:pt x="232" y="2089"/>
                  </a:cubicBezTo>
                  <a:cubicBezTo>
                    <a:pt x="216" y="2089"/>
                    <a:pt x="205" y="2100"/>
                    <a:pt x="183" y="2100"/>
                  </a:cubicBezTo>
                  <a:close/>
                  <a:moveTo>
                    <a:pt x="908" y="160"/>
                  </a:moveTo>
                  <a:lnTo>
                    <a:pt x="908" y="160"/>
                  </a:lnTo>
                  <a:cubicBezTo>
                    <a:pt x="920" y="188"/>
                    <a:pt x="942" y="205"/>
                    <a:pt x="942" y="238"/>
                  </a:cubicBezTo>
                  <a:cubicBezTo>
                    <a:pt x="942" y="282"/>
                    <a:pt x="942" y="282"/>
                    <a:pt x="942" y="282"/>
                  </a:cubicBezTo>
                  <a:cubicBezTo>
                    <a:pt x="953" y="288"/>
                    <a:pt x="953" y="288"/>
                    <a:pt x="953" y="288"/>
                  </a:cubicBezTo>
                  <a:cubicBezTo>
                    <a:pt x="964" y="266"/>
                    <a:pt x="981" y="260"/>
                    <a:pt x="986" y="238"/>
                  </a:cubicBezTo>
                  <a:cubicBezTo>
                    <a:pt x="1003" y="194"/>
                    <a:pt x="997" y="155"/>
                    <a:pt x="1036" y="122"/>
                  </a:cubicBezTo>
                  <a:cubicBezTo>
                    <a:pt x="1041" y="138"/>
                    <a:pt x="1041" y="144"/>
                    <a:pt x="1041" y="160"/>
                  </a:cubicBezTo>
                  <a:cubicBezTo>
                    <a:pt x="1080" y="166"/>
                    <a:pt x="1108" y="177"/>
                    <a:pt x="1136" y="210"/>
                  </a:cubicBezTo>
                  <a:cubicBezTo>
                    <a:pt x="1141" y="221"/>
                    <a:pt x="1152" y="227"/>
                    <a:pt x="1163" y="244"/>
                  </a:cubicBezTo>
                  <a:cubicBezTo>
                    <a:pt x="1174" y="260"/>
                    <a:pt x="1169" y="282"/>
                    <a:pt x="1191" y="282"/>
                  </a:cubicBezTo>
                  <a:cubicBezTo>
                    <a:pt x="1202" y="282"/>
                    <a:pt x="1208" y="271"/>
                    <a:pt x="1224" y="271"/>
                  </a:cubicBezTo>
                  <a:cubicBezTo>
                    <a:pt x="1247" y="266"/>
                    <a:pt x="1258" y="266"/>
                    <a:pt x="1280" y="266"/>
                  </a:cubicBezTo>
                  <a:cubicBezTo>
                    <a:pt x="1280" y="244"/>
                    <a:pt x="1280" y="227"/>
                    <a:pt x="1296" y="210"/>
                  </a:cubicBezTo>
                  <a:cubicBezTo>
                    <a:pt x="1319" y="188"/>
                    <a:pt x="1352" y="199"/>
                    <a:pt x="1380" y="183"/>
                  </a:cubicBezTo>
                  <a:cubicBezTo>
                    <a:pt x="1380" y="238"/>
                    <a:pt x="1380" y="238"/>
                    <a:pt x="1380" y="238"/>
                  </a:cubicBezTo>
                  <a:cubicBezTo>
                    <a:pt x="1407" y="238"/>
                    <a:pt x="1424" y="232"/>
                    <a:pt x="1452" y="244"/>
                  </a:cubicBezTo>
                  <a:cubicBezTo>
                    <a:pt x="1485" y="249"/>
                    <a:pt x="1496" y="266"/>
                    <a:pt x="1524" y="271"/>
                  </a:cubicBezTo>
                  <a:cubicBezTo>
                    <a:pt x="1551" y="277"/>
                    <a:pt x="1562" y="277"/>
                    <a:pt x="1590" y="277"/>
                  </a:cubicBezTo>
                  <a:cubicBezTo>
                    <a:pt x="1607" y="277"/>
                    <a:pt x="1618" y="277"/>
                    <a:pt x="1634" y="266"/>
                  </a:cubicBezTo>
                  <a:cubicBezTo>
                    <a:pt x="1623" y="244"/>
                    <a:pt x="1623" y="244"/>
                    <a:pt x="1623" y="244"/>
                  </a:cubicBezTo>
                  <a:cubicBezTo>
                    <a:pt x="1623" y="232"/>
                    <a:pt x="1623" y="232"/>
                    <a:pt x="1623" y="232"/>
                  </a:cubicBezTo>
                  <a:cubicBezTo>
                    <a:pt x="1756" y="232"/>
                    <a:pt x="1756" y="232"/>
                    <a:pt x="1756" y="232"/>
                  </a:cubicBezTo>
                  <a:cubicBezTo>
                    <a:pt x="1784" y="232"/>
                    <a:pt x="1795" y="249"/>
                    <a:pt x="1806" y="277"/>
                  </a:cubicBezTo>
                  <a:cubicBezTo>
                    <a:pt x="1817" y="293"/>
                    <a:pt x="1839" y="288"/>
                    <a:pt x="1856" y="293"/>
                  </a:cubicBezTo>
                  <a:cubicBezTo>
                    <a:pt x="1889" y="299"/>
                    <a:pt x="1900" y="321"/>
                    <a:pt x="1928" y="338"/>
                  </a:cubicBezTo>
                  <a:cubicBezTo>
                    <a:pt x="1945" y="343"/>
                    <a:pt x="1956" y="343"/>
                    <a:pt x="1967" y="349"/>
                  </a:cubicBezTo>
                  <a:cubicBezTo>
                    <a:pt x="2011" y="377"/>
                    <a:pt x="2033" y="393"/>
                    <a:pt x="2083" y="410"/>
                  </a:cubicBezTo>
                  <a:cubicBezTo>
                    <a:pt x="2100" y="415"/>
                    <a:pt x="2111" y="415"/>
                    <a:pt x="2128" y="426"/>
                  </a:cubicBezTo>
                  <a:cubicBezTo>
                    <a:pt x="2144" y="443"/>
                    <a:pt x="2155" y="465"/>
                    <a:pt x="2178" y="465"/>
                  </a:cubicBezTo>
                  <a:cubicBezTo>
                    <a:pt x="2178" y="454"/>
                    <a:pt x="2178" y="449"/>
                    <a:pt x="2178" y="438"/>
                  </a:cubicBezTo>
                  <a:cubicBezTo>
                    <a:pt x="2178" y="404"/>
                    <a:pt x="2178" y="388"/>
                    <a:pt x="2194" y="360"/>
                  </a:cubicBezTo>
                  <a:cubicBezTo>
                    <a:pt x="2194" y="349"/>
                    <a:pt x="2200" y="343"/>
                    <a:pt x="2200" y="338"/>
                  </a:cubicBezTo>
                  <a:cubicBezTo>
                    <a:pt x="2200" y="316"/>
                    <a:pt x="2178" y="310"/>
                    <a:pt x="2172" y="293"/>
                  </a:cubicBezTo>
                  <a:cubicBezTo>
                    <a:pt x="2166" y="282"/>
                    <a:pt x="2166" y="271"/>
                    <a:pt x="2155" y="266"/>
                  </a:cubicBezTo>
                  <a:cubicBezTo>
                    <a:pt x="2144" y="260"/>
                    <a:pt x="2128" y="271"/>
                    <a:pt x="2117" y="260"/>
                  </a:cubicBezTo>
                  <a:cubicBezTo>
                    <a:pt x="2105" y="244"/>
                    <a:pt x="2100" y="227"/>
                    <a:pt x="2094" y="205"/>
                  </a:cubicBezTo>
                  <a:cubicBezTo>
                    <a:pt x="2089" y="183"/>
                    <a:pt x="2094" y="166"/>
                    <a:pt x="2078" y="144"/>
                  </a:cubicBezTo>
                  <a:cubicBezTo>
                    <a:pt x="2067" y="127"/>
                    <a:pt x="2045" y="133"/>
                    <a:pt x="2033" y="122"/>
                  </a:cubicBezTo>
                  <a:cubicBezTo>
                    <a:pt x="2017" y="111"/>
                    <a:pt x="2017" y="94"/>
                    <a:pt x="2006" y="83"/>
                  </a:cubicBezTo>
                  <a:cubicBezTo>
                    <a:pt x="1995" y="77"/>
                    <a:pt x="1989" y="83"/>
                    <a:pt x="1972" y="83"/>
                  </a:cubicBezTo>
                  <a:cubicBezTo>
                    <a:pt x="1873" y="94"/>
                    <a:pt x="1873" y="94"/>
                    <a:pt x="1873" y="94"/>
                  </a:cubicBezTo>
                  <a:cubicBezTo>
                    <a:pt x="1823" y="94"/>
                    <a:pt x="1801" y="66"/>
                    <a:pt x="1751" y="44"/>
                  </a:cubicBezTo>
                  <a:cubicBezTo>
                    <a:pt x="1745" y="39"/>
                    <a:pt x="1734" y="44"/>
                    <a:pt x="1723" y="39"/>
                  </a:cubicBezTo>
                  <a:cubicBezTo>
                    <a:pt x="1673" y="16"/>
                    <a:pt x="1646" y="5"/>
                    <a:pt x="1596" y="5"/>
                  </a:cubicBezTo>
                  <a:cubicBezTo>
                    <a:pt x="1579" y="5"/>
                    <a:pt x="1573" y="0"/>
                    <a:pt x="1562" y="5"/>
                  </a:cubicBezTo>
                  <a:cubicBezTo>
                    <a:pt x="1546" y="11"/>
                    <a:pt x="1546" y="27"/>
                    <a:pt x="1529" y="39"/>
                  </a:cubicBezTo>
                  <a:cubicBezTo>
                    <a:pt x="1513" y="55"/>
                    <a:pt x="1496" y="55"/>
                    <a:pt x="1474" y="61"/>
                  </a:cubicBezTo>
                  <a:cubicBezTo>
                    <a:pt x="1468" y="66"/>
                    <a:pt x="1468" y="72"/>
                    <a:pt x="1463" y="72"/>
                  </a:cubicBezTo>
                  <a:cubicBezTo>
                    <a:pt x="1429" y="72"/>
                    <a:pt x="1435" y="5"/>
                    <a:pt x="1402" y="5"/>
                  </a:cubicBezTo>
                  <a:cubicBezTo>
                    <a:pt x="1380" y="5"/>
                    <a:pt x="1368" y="33"/>
                    <a:pt x="1346" y="33"/>
                  </a:cubicBezTo>
                  <a:cubicBezTo>
                    <a:pt x="1313" y="33"/>
                    <a:pt x="1291" y="22"/>
                    <a:pt x="1258" y="22"/>
                  </a:cubicBezTo>
                  <a:cubicBezTo>
                    <a:pt x="1219" y="22"/>
                    <a:pt x="1219" y="22"/>
                    <a:pt x="1219" y="22"/>
                  </a:cubicBezTo>
                  <a:cubicBezTo>
                    <a:pt x="1191" y="22"/>
                    <a:pt x="1180" y="39"/>
                    <a:pt x="1152" y="39"/>
                  </a:cubicBezTo>
                  <a:cubicBezTo>
                    <a:pt x="1119" y="39"/>
                    <a:pt x="1102" y="27"/>
                    <a:pt x="1064" y="27"/>
                  </a:cubicBezTo>
                  <a:cubicBezTo>
                    <a:pt x="1053" y="27"/>
                    <a:pt x="1047" y="44"/>
                    <a:pt x="1036" y="55"/>
                  </a:cubicBezTo>
                  <a:cubicBezTo>
                    <a:pt x="1025" y="77"/>
                    <a:pt x="1014" y="88"/>
                    <a:pt x="1003" y="111"/>
                  </a:cubicBezTo>
                  <a:cubicBezTo>
                    <a:pt x="997" y="133"/>
                    <a:pt x="969" y="127"/>
                    <a:pt x="953" y="133"/>
                  </a:cubicBezTo>
                  <a:cubicBezTo>
                    <a:pt x="936" y="138"/>
                    <a:pt x="925" y="155"/>
                    <a:pt x="908" y="160"/>
                  </a:cubicBezTo>
                  <a:close/>
                  <a:moveTo>
                    <a:pt x="1252" y="310"/>
                  </a:moveTo>
                  <a:lnTo>
                    <a:pt x="1252" y="310"/>
                  </a:lnTo>
                  <a:cubicBezTo>
                    <a:pt x="1269" y="310"/>
                    <a:pt x="1280" y="316"/>
                    <a:pt x="1285" y="327"/>
                  </a:cubicBezTo>
                  <a:cubicBezTo>
                    <a:pt x="1274" y="338"/>
                    <a:pt x="1263" y="349"/>
                    <a:pt x="1247" y="349"/>
                  </a:cubicBezTo>
                  <a:cubicBezTo>
                    <a:pt x="1235" y="349"/>
                    <a:pt x="1235" y="338"/>
                    <a:pt x="1230" y="327"/>
                  </a:cubicBezTo>
                  <a:cubicBezTo>
                    <a:pt x="1224" y="321"/>
                    <a:pt x="1219" y="316"/>
                    <a:pt x="1219" y="310"/>
                  </a:cubicBezTo>
                  <a:cubicBezTo>
                    <a:pt x="1252" y="310"/>
                    <a:pt x="1252" y="310"/>
                    <a:pt x="1252" y="310"/>
                  </a:cubicBezTo>
                  <a:close/>
                  <a:moveTo>
                    <a:pt x="1163" y="310"/>
                  </a:moveTo>
                  <a:lnTo>
                    <a:pt x="1163" y="310"/>
                  </a:lnTo>
                  <a:cubicBezTo>
                    <a:pt x="1186" y="310"/>
                    <a:pt x="1197" y="316"/>
                    <a:pt x="1208" y="332"/>
                  </a:cubicBezTo>
                  <a:cubicBezTo>
                    <a:pt x="1208" y="349"/>
                    <a:pt x="1208" y="349"/>
                    <a:pt x="1208" y="349"/>
                  </a:cubicBezTo>
                  <a:cubicBezTo>
                    <a:pt x="1186" y="349"/>
                    <a:pt x="1169" y="360"/>
                    <a:pt x="1147" y="360"/>
                  </a:cubicBezTo>
                  <a:cubicBezTo>
                    <a:pt x="1147" y="338"/>
                    <a:pt x="1147" y="332"/>
                    <a:pt x="1147" y="310"/>
                  </a:cubicBezTo>
                  <a:cubicBezTo>
                    <a:pt x="1152" y="310"/>
                    <a:pt x="1158" y="310"/>
                    <a:pt x="1163" y="310"/>
                  </a:cubicBezTo>
                  <a:close/>
                  <a:moveTo>
                    <a:pt x="1064" y="321"/>
                  </a:moveTo>
                  <a:lnTo>
                    <a:pt x="1064" y="321"/>
                  </a:lnTo>
                  <a:cubicBezTo>
                    <a:pt x="1064" y="305"/>
                    <a:pt x="1086" y="288"/>
                    <a:pt x="1097" y="299"/>
                  </a:cubicBezTo>
                  <a:cubicBezTo>
                    <a:pt x="1108" y="305"/>
                    <a:pt x="1114" y="316"/>
                    <a:pt x="1114" y="327"/>
                  </a:cubicBezTo>
                  <a:cubicBezTo>
                    <a:pt x="1114" y="338"/>
                    <a:pt x="1108" y="354"/>
                    <a:pt x="1097" y="354"/>
                  </a:cubicBezTo>
                  <a:cubicBezTo>
                    <a:pt x="1080" y="354"/>
                    <a:pt x="1064" y="338"/>
                    <a:pt x="1064" y="321"/>
                  </a:cubicBezTo>
                  <a:close/>
                  <a:moveTo>
                    <a:pt x="831" y="183"/>
                  </a:moveTo>
                  <a:lnTo>
                    <a:pt x="831" y="183"/>
                  </a:lnTo>
                  <a:cubicBezTo>
                    <a:pt x="831" y="194"/>
                    <a:pt x="842" y="194"/>
                    <a:pt x="853" y="194"/>
                  </a:cubicBezTo>
                  <a:cubicBezTo>
                    <a:pt x="881" y="194"/>
                    <a:pt x="881" y="194"/>
                    <a:pt x="881" y="194"/>
                  </a:cubicBezTo>
                  <a:cubicBezTo>
                    <a:pt x="881" y="194"/>
                    <a:pt x="881" y="194"/>
                    <a:pt x="881" y="188"/>
                  </a:cubicBezTo>
                  <a:cubicBezTo>
                    <a:pt x="881" y="177"/>
                    <a:pt x="881" y="160"/>
                    <a:pt x="870" y="155"/>
                  </a:cubicBezTo>
                  <a:cubicBezTo>
                    <a:pt x="859" y="149"/>
                    <a:pt x="853" y="160"/>
                    <a:pt x="848" y="166"/>
                  </a:cubicBezTo>
                  <a:cubicBezTo>
                    <a:pt x="842" y="172"/>
                    <a:pt x="831" y="172"/>
                    <a:pt x="831" y="183"/>
                  </a:cubicBezTo>
                  <a:close/>
                  <a:moveTo>
                    <a:pt x="936" y="77"/>
                  </a:moveTo>
                  <a:lnTo>
                    <a:pt x="936" y="77"/>
                  </a:lnTo>
                  <a:cubicBezTo>
                    <a:pt x="936" y="66"/>
                    <a:pt x="942" y="66"/>
                    <a:pt x="947" y="61"/>
                  </a:cubicBezTo>
                  <a:cubicBezTo>
                    <a:pt x="953" y="55"/>
                    <a:pt x="958" y="39"/>
                    <a:pt x="969" y="44"/>
                  </a:cubicBezTo>
                  <a:cubicBezTo>
                    <a:pt x="975" y="44"/>
                    <a:pt x="981" y="55"/>
                    <a:pt x="981" y="61"/>
                  </a:cubicBezTo>
                  <a:cubicBezTo>
                    <a:pt x="981" y="77"/>
                    <a:pt x="975" y="88"/>
                    <a:pt x="964" y="88"/>
                  </a:cubicBezTo>
                  <a:cubicBezTo>
                    <a:pt x="953" y="88"/>
                    <a:pt x="936" y="88"/>
                    <a:pt x="936" y="77"/>
                  </a:cubicBezTo>
                  <a:close/>
                  <a:moveTo>
                    <a:pt x="748" y="216"/>
                  </a:moveTo>
                  <a:lnTo>
                    <a:pt x="748" y="216"/>
                  </a:lnTo>
                  <a:cubicBezTo>
                    <a:pt x="753" y="221"/>
                    <a:pt x="759" y="227"/>
                    <a:pt x="764" y="238"/>
                  </a:cubicBezTo>
                  <a:cubicBezTo>
                    <a:pt x="781" y="232"/>
                    <a:pt x="792" y="221"/>
                    <a:pt x="803" y="205"/>
                  </a:cubicBezTo>
                  <a:cubicBezTo>
                    <a:pt x="803" y="199"/>
                    <a:pt x="803" y="199"/>
                    <a:pt x="803" y="199"/>
                  </a:cubicBezTo>
                  <a:cubicBezTo>
                    <a:pt x="781" y="194"/>
                    <a:pt x="764" y="199"/>
                    <a:pt x="748" y="216"/>
                  </a:cubicBezTo>
                  <a:close/>
                  <a:moveTo>
                    <a:pt x="338" y="116"/>
                  </a:moveTo>
                  <a:lnTo>
                    <a:pt x="338" y="116"/>
                  </a:lnTo>
                  <a:cubicBezTo>
                    <a:pt x="299" y="116"/>
                    <a:pt x="277" y="133"/>
                    <a:pt x="238" y="144"/>
                  </a:cubicBezTo>
                  <a:cubicBezTo>
                    <a:pt x="227" y="144"/>
                    <a:pt x="221" y="160"/>
                    <a:pt x="205" y="160"/>
                  </a:cubicBezTo>
                  <a:cubicBezTo>
                    <a:pt x="188" y="160"/>
                    <a:pt x="188" y="133"/>
                    <a:pt x="166" y="133"/>
                  </a:cubicBezTo>
                  <a:cubicBezTo>
                    <a:pt x="160" y="133"/>
                    <a:pt x="155" y="144"/>
                    <a:pt x="149" y="149"/>
                  </a:cubicBezTo>
                  <a:cubicBezTo>
                    <a:pt x="144" y="166"/>
                    <a:pt x="127" y="172"/>
                    <a:pt x="127" y="188"/>
                  </a:cubicBezTo>
                  <a:cubicBezTo>
                    <a:pt x="127" y="216"/>
                    <a:pt x="138" y="238"/>
                    <a:pt x="149" y="266"/>
                  </a:cubicBezTo>
                  <a:cubicBezTo>
                    <a:pt x="149" y="277"/>
                    <a:pt x="166" y="271"/>
                    <a:pt x="171" y="282"/>
                  </a:cubicBezTo>
                  <a:cubicBezTo>
                    <a:pt x="188" y="293"/>
                    <a:pt x="183" y="321"/>
                    <a:pt x="194" y="343"/>
                  </a:cubicBezTo>
                  <a:cubicBezTo>
                    <a:pt x="199" y="354"/>
                    <a:pt x="221" y="349"/>
                    <a:pt x="232" y="354"/>
                  </a:cubicBezTo>
                  <a:cubicBezTo>
                    <a:pt x="260" y="360"/>
                    <a:pt x="277" y="377"/>
                    <a:pt x="293" y="404"/>
                  </a:cubicBezTo>
                  <a:cubicBezTo>
                    <a:pt x="316" y="426"/>
                    <a:pt x="338" y="432"/>
                    <a:pt x="365" y="438"/>
                  </a:cubicBezTo>
                  <a:cubicBezTo>
                    <a:pt x="393" y="443"/>
                    <a:pt x="404" y="454"/>
                    <a:pt x="426" y="454"/>
                  </a:cubicBezTo>
                  <a:cubicBezTo>
                    <a:pt x="471" y="454"/>
                    <a:pt x="471" y="454"/>
                    <a:pt x="471" y="454"/>
                  </a:cubicBezTo>
                  <a:cubicBezTo>
                    <a:pt x="487" y="454"/>
                    <a:pt x="493" y="449"/>
                    <a:pt x="504" y="438"/>
                  </a:cubicBezTo>
                  <a:cubicBezTo>
                    <a:pt x="509" y="426"/>
                    <a:pt x="515" y="426"/>
                    <a:pt x="526" y="421"/>
                  </a:cubicBezTo>
                  <a:cubicBezTo>
                    <a:pt x="543" y="404"/>
                    <a:pt x="548" y="382"/>
                    <a:pt x="576" y="377"/>
                  </a:cubicBezTo>
                  <a:cubicBezTo>
                    <a:pt x="598" y="371"/>
                    <a:pt x="620" y="377"/>
                    <a:pt x="637" y="360"/>
                  </a:cubicBezTo>
                  <a:cubicBezTo>
                    <a:pt x="648" y="349"/>
                    <a:pt x="648" y="338"/>
                    <a:pt x="648" y="321"/>
                  </a:cubicBezTo>
                  <a:cubicBezTo>
                    <a:pt x="648" y="288"/>
                    <a:pt x="642" y="266"/>
                    <a:pt x="637" y="232"/>
                  </a:cubicBezTo>
                  <a:cubicBezTo>
                    <a:pt x="620" y="232"/>
                    <a:pt x="609" y="244"/>
                    <a:pt x="593" y="244"/>
                  </a:cubicBezTo>
                  <a:cubicBezTo>
                    <a:pt x="582" y="244"/>
                    <a:pt x="570" y="227"/>
                    <a:pt x="570" y="216"/>
                  </a:cubicBezTo>
                  <a:cubicBezTo>
                    <a:pt x="570" y="199"/>
                    <a:pt x="570" y="199"/>
                    <a:pt x="570" y="199"/>
                  </a:cubicBezTo>
                  <a:cubicBezTo>
                    <a:pt x="582" y="199"/>
                    <a:pt x="587" y="199"/>
                    <a:pt x="598" y="194"/>
                  </a:cubicBezTo>
                  <a:cubicBezTo>
                    <a:pt x="587" y="166"/>
                    <a:pt x="559" y="160"/>
                    <a:pt x="532" y="155"/>
                  </a:cubicBezTo>
                  <a:cubicBezTo>
                    <a:pt x="509" y="149"/>
                    <a:pt x="498" y="144"/>
                    <a:pt x="487" y="127"/>
                  </a:cubicBezTo>
                  <a:cubicBezTo>
                    <a:pt x="476" y="122"/>
                    <a:pt x="476" y="111"/>
                    <a:pt x="465" y="111"/>
                  </a:cubicBezTo>
                  <a:cubicBezTo>
                    <a:pt x="432" y="111"/>
                    <a:pt x="415" y="127"/>
                    <a:pt x="382" y="127"/>
                  </a:cubicBezTo>
                  <a:cubicBezTo>
                    <a:pt x="365" y="127"/>
                    <a:pt x="354" y="122"/>
                    <a:pt x="338" y="116"/>
                  </a:cubicBezTo>
                  <a:close/>
                  <a:moveTo>
                    <a:pt x="598" y="460"/>
                  </a:moveTo>
                  <a:lnTo>
                    <a:pt x="598" y="460"/>
                  </a:lnTo>
                  <a:cubicBezTo>
                    <a:pt x="609" y="449"/>
                    <a:pt x="609" y="426"/>
                    <a:pt x="626" y="426"/>
                  </a:cubicBezTo>
                  <a:cubicBezTo>
                    <a:pt x="637" y="426"/>
                    <a:pt x="637" y="438"/>
                    <a:pt x="642" y="449"/>
                  </a:cubicBezTo>
                  <a:cubicBezTo>
                    <a:pt x="648" y="454"/>
                    <a:pt x="654" y="454"/>
                    <a:pt x="654" y="460"/>
                  </a:cubicBezTo>
                  <a:cubicBezTo>
                    <a:pt x="654" y="465"/>
                    <a:pt x="648" y="465"/>
                    <a:pt x="648" y="471"/>
                  </a:cubicBezTo>
                  <a:cubicBezTo>
                    <a:pt x="626" y="465"/>
                    <a:pt x="615" y="465"/>
                    <a:pt x="598" y="460"/>
                  </a:cubicBezTo>
                  <a:close/>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71" name="Freeform 101"/>
            <p:cNvSpPr>
              <a:spLocks noChangeArrowheads="1"/>
            </p:cNvSpPr>
            <p:nvPr/>
          </p:nvSpPr>
          <p:spPr bwMode="auto">
            <a:xfrm>
              <a:off x="20679016" y="3935414"/>
              <a:ext cx="430184" cy="441325"/>
            </a:xfrm>
            <a:custGeom>
              <a:avLst/>
              <a:gdLst>
                <a:gd name="T0" fmla="*/ 909 w 1193"/>
                <a:gd name="T1" fmla="*/ 510 h 1226"/>
                <a:gd name="T2" fmla="*/ 970 w 1193"/>
                <a:gd name="T3" fmla="*/ 609 h 1226"/>
                <a:gd name="T4" fmla="*/ 964 w 1193"/>
                <a:gd name="T5" fmla="*/ 510 h 1226"/>
                <a:gd name="T6" fmla="*/ 443 w 1193"/>
                <a:gd name="T7" fmla="*/ 964 h 1226"/>
                <a:gd name="T8" fmla="*/ 399 w 1193"/>
                <a:gd name="T9" fmla="*/ 1031 h 1226"/>
                <a:gd name="T10" fmla="*/ 443 w 1193"/>
                <a:gd name="T11" fmla="*/ 1097 h 1226"/>
                <a:gd name="T12" fmla="*/ 499 w 1193"/>
                <a:gd name="T13" fmla="*/ 1075 h 1226"/>
                <a:gd name="T14" fmla="*/ 482 w 1193"/>
                <a:gd name="T15" fmla="*/ 975 h 1226"/>
                <a:gd name="T16" fmla="*/ 632 w 1193"/>
                <a:gd name="T17" fmla="*/ 875 h 1226"/>
                <a:gd name="T18" fmla="*/ 615 w 1193"/>
                <a:gd name="T19" fmla="*/ 1036 h 1226"/>
                <a:gd name="T20" fmla="*/ 637 w 1193"/>
                <a:gd name="T21" fmla="*/ 1086 h 1226"/>
                <a:gd name="T22" fmla="*/ 720 w 1193"/>
                <a:gd name="T23" fmla="*/ 1097 h 1226"/>
                <a:gd name="T24" fmla="*/ 754 w 1193"/>
                <a:gd name="T25" fmla="*/ 1031 h 1226"/>
                <a:gd name="T26" fmla="*/ 820 w 1193"/>
                <a:gd name="T27" fmla="*/ 892 h 1226"/>
                <a:gd name="T28" fmla="*/ 765 w 1193"/>
                <a:gd name="T29" fmla="*/ 781 h 1226"/>
                <a:gd name="T30" fmla="*/ 632 w 1193"/>
                <a:gd name="T31" fmla="*/ 875 h 1226"/>
                <a:gd name="T32" fmla="*/ 926 w 1193"/>
                <a:gd name="T33" fmla="*/ 676 h 1226"/>
                <a:gd name="T34" fmla="*/ 1003 w 1193"/>
                <a:gd name="T35" fmla="*/ 809 h 1226"/>
                <a:gd name="T36" fmla="*/ 1014 w 1193"/>
                <a:gd name="T37" fmla="*/ 853 h 1226"/>
                <a:gd name="T38" fmla="*/ 948 w 1193"/>
                <a:gd name="T39" fmla="*/ 826 h 1226"/>
                <a:gd name="T40" fmla="*/ 909 w 1193"/>
                <a:gd name="T41" fmla="*/ 992 h 1226"/>
                <a:gd name="T42" fmla="*/ 970 w 1193"/>
                <a:gd name="T43" fmla="*/ 1014 h 1226"/>
                <a:gd name="T44" fmla="*/ 931 w 1193"/>
                <a:gd name="T45" fmla="*/ 1103 h 1226"/>
                <a:gd name="T46" fmla="*/ 870 w 1193"/>
                <a:gd name="T47" fmla="*/ 1147 h 1226"/>
                <a:gd name="T48" fmla="*/ 809 w 1193"/>
                <a:gd name="T49" fmla="*/ 1202 h 1226"/>
                <a:gd name="T50" fmla="*/ 732 w 1193"/>
                <a:gd name="T51" fmla="*/ 1158 h 1226"/>
                <a:gd name="T52" fmla="*/ 831 w 1193"/>
                <a:gd name="T53" fmla="*/ 1020 h 1226"/>
                <a:gd name="T54" fmla="*/ 826 w 1193"/>
                <a:gd name="T55" fmla="*/ 953 h 1226"/>
                <a:gd name="T56" fmla="*/ 859 w 1193"/>
                <a:gd name="T57" fmla="*/ 826 h 1226"/>
                <a:gd name="T58" fmla="*/ 1136 w 1193"/>
                <a:gd name="T59" fmla="*/ 1047 h 1226"/>
                <a:gd name="T60" fmla="*/ 1192 w 1193"/>
                <a:gd name="T61" fmla="*/ 1064 h 1226"/>
                <a:gd name="T62" fmla="*/ 355 w 1193"/>
                <a:gd name="T63" fmla="*/ 66 h 1226"/>
                <a:gd name="T64" fmla="*/ 604 w 1193"/>
                <a:gd name="T65" fmla="*/ 127 h 1226"/>
                <a:gd name="T66" fmla="*/ 94 w 1193"/>
                <a:gd name="T67" fmla="*/ 28 h 1226"/>
                <a:gd name="T68" fmla="*/ 660 w 1193"/>
                <a:gd name="T69" fmla="*/ 122 h 1226"/>
                <a:gd name="T70" fmla="*/ 621 w 1193"/>
                <a:gd name="T71" fmla="*/ 205 h 1226"/>
                <a:gd name="T72" fmla="*/ 593 w 1193"/>
                <a:gd name="T73" fmla="*/ 227 h 1226"/>
                <a:gd name="T74" fmla="*/ 698 w 1193"/>
                <a:gd name="T75" fmla="*/ 415 h 1226"/>
                <a:gd name="T76" fmla="*/ 870 w 1193"/>
                <a:gd name="T77" fmla="*/ 593 h 1226"/>
                <a:gd name="T78" fmla="*/ 765 w 1193"/>
                <a:gd name="T79" fmla="*/ 681 h 1226"/>
                <a:gd name="T80" fmla="*/ 554 w 1193"/>
                <a:gd name="T81" fmla="*/ 720 h 1226"/>
                <a:gd name="T82" fmla="*/ 543 w 1193"/>
                <a:gd name="T83" fmla="*/ 848 h 1226"/>
                <a:gd name="T84" fmla="*/ 366 w 1193"/>
                <a:gd name="T85" fmla="*/ 859 h 1226"/>
                <a:gd name="T86" fmla="*/ 272 w 1193"/>
                <a:gd name="T87" fmla="*/ 787 h 1226"/>
                <a:gd name="T88" fmla="*/ 283 w 1193"/>
                <a:gd name="T89" fmla="*/ 609 h 1226"/>
                <a:gd name="T90" fmla="*/ 305 w 1193"/>
                <a:gd name="T91" fmla="*/ 526 h 1226"/>
                <a:gd name="T92" fmla="*/ 172 w 1193"/>
                <a:gd name="T93" fmla="*/ 454 h 1226"/>
                <a:gd name="T94" fmla="*/ 39 w 1193"/>
                <a:gd name="T95" fmla="*/ 227 h 1226"/>
                <a:gd name="T96" fmla="*/ 94 w 1193"/>
                <a:gd name="T97" fmla="*/ 100 h 1226"/>
                <a:gd name="T98" fmla="*/ 355 w 1193"/>
                <a:gd name="T99" fmla="*/ 66 h 1226"/>
                <a:gd name="T100" fmla="*/ 249 w 1193"/>
                <a:gd name="T101" fmla="*/ 55 h 1226"/>
                <a:gd name="T102" fmla="*/ 94 w 1193"/>
                <a:gd name="T103" fmla="*/ 28 h 1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93" h="1226">
                  <a:moveTo>
                    <a:pt x="926" y="499"/>
                  </a:moveTo>
                  <a:lnTo>
                    <a:pt x="926" y="499"/>
                  </a:lnTo>
                  <a:cubicBezTo>
                    <a:pt x="920" y="499"/>
                    <a:pt x="920" y="504"/>
                    <a:pt x="909" y="510"/>
                  </a:cubicBezTo>
                  <a:cubicBezTo>
                    <a:pt x="903" y="515"/>
                    <a:pt x="892" y="521"/>
                    <a:pt x="892" y="526"/>
                  </a:cubicBezTo>
                  <a:cubicBezTo>
                    <a:pt x="892" y="537"/>
                    <a:pt x="903" y="537"/>
                    <a:pt x="909" y="543"/>
                  </a:cubicBezTo>
                  <a:cubicBezTo>
                    <a:pt x="926" y="576"/>
                    <a:pt x="937" y="609"/>
                    <a:pt x="970" y="609"/>
                  </a:cubicBezTo>
                  <a:cubicBezTo>
                    <a:pt x="981" y="609"/>
                    <a:pt x="986" y="598"/>
                    <a:pt x="992" y="593"/>
                  </a:cubicBezTo>
                  <a:cubicBezTo>
                    <a:pt x="1014" y="576"/>
                    <a:pt x="1025" y="560"/>
                    <a:pt x="1025" y="532"/>
                  </a:cubicBezTo>
                  <a:cubicBezTo>
                    <a:pt x="1025" y="504"/>
                    <a:pt x="986" y="510"/>
                    <a:pt x="964" y="510"/>
                  </a:cubicBezTo>
                  <a:cubicBezTo>
                    <a:pt x="948" y="510"/>
                    <a:pt x="942" y="499"/>
                    <a:pt x="926" y="499"/>
                  </a:cubicBezTo>
                  <a:close/>
                  <a:moveTo>
                    <a:pt x="443" y="964"/>
                  </a:moveTo>
                  <a:lnTo>
                    <a:pt x="443" y="964"/>
                  </a:lnTo>
                  <a:cubicBezTo>
                    <a:pt x="432" y="970"/>
                    <a:pt x="432" y="981"/>
                    <a:pt x="432" y="992"/>
                  </a:cubicBezTo>
                  <a:cubicBezTo>
                    <a:pt x="427" y="1003"/>
                    <a:pt x="421" y="997"/>
                    <a:pt x="416" y="997"/>
                  </a:cubicBezTo>
                  <a:cubicBezTo>
                    <a:pt x="405" y="1003"/>
                    <a:pt x="399" y="1014"/>
                    <a:pt x="399" y="1031"/>
                  </a:cubicBezTo>
                  <a:cubicBezTo>
                    <a:pt x="399" y="1042"/>
                    <a:pt x="410" y="1047"/>
                    <a:pt x="416" y="1058"/>
                  </a:cubicBezTo>
                  <a:cubicBezTo>
                    <a:pt x="421" y="1075"/>
                    <a:pt x="416" y="1086"/>
                    <a:pt x="432" y="1097"/>
                  </a:cubicBezTo>
                  <a:cubicBezTo>
                    <a:pt x="432" y="1097"/>
                    <a:pt x="438" y="1097"/>
                    <a:pt x="443" y="1097"/>
                  </a:cubicBezTo>
                  <a:cubicBezTo>
                    <a:pt x="466" y="1108"/>
                    <a:pt x="466" y="1130"/>
                    <a:pt x="488" y="1130"/>
                  </a:cubicBezTo>
                  <a:cubicBezTo>
                    <a:pt x="493" y="1130"/>
                    <a:pt x="499" y="1130"/>
                    <a:pt x="504" y="1130"/>
                  </a:cubicBezTo>
                  <a:cubicBezTo>
                    <a:pt x="504" y="1108"/>
                    <a:pt x="499" y="1097"/>
                    <a:pt x="499" y="1075"/>
                  </a:cubicBezTo>
                  <a:cubicBezTo>
                    <a:pt x="499" y="1058"/>
                    <a:pt x="510" y="1047"/>
                    <a:pt x="510" y="1031"/>
                  </a:cubicBezTo>
                  <a:cubicBezTo>
                    <a:pt x="510" y="1014"/>
                    <a:pt x="493" y="1008"/>
                    <a:pt x="482" y="997"/>
                  </a:cubicBezTo>
                  <a:cubicBezTo>
                    <a:pt x="482" y="992"/>
                    <a:pt x="488" y="981"/>
                    <a:pt x="482" y="975"/>
                  </a:cubicBezTo>
                  <a:cubicBezTo>
                    <a:pt x="471" y="964"/>
                    <a:pt x="454" y="970"/>
                    <a:pt x="443" y="964"/>
                  </a:cubicBezTo>
                  <a:close/>
                  <a:moveTo>
                    <a:pt x="632" y="875"/>
                  </a:moveTo>
                  <a:lnTo>
                    <a:pt x="632" y="875"/>
                  </a:lnTo>
                  <a:cubicBezTo>
                    <a:pt x="632" y="909"/>
                    <a:pt x="648" y="925"/>
                    <a:pt x="648" y="959"/>
                  </a:cubicBezTo>
                  <a:cubicBezTo>
                    <a:pt x="648" y="970"/>
                    <a:pt x="637" y="970"/>
                    <a:pt x="626" y="981"/>
                  </a:cubicBezTo>
                  <a:cubicBezTo>
                    <a:pt x="615" y="997"/>
                    <a:pt x="621" y="1014"/>
                    <a:pt x="615" y="1036"/>
                  </a:cubicBezTo>
                  <a:cubicBezTo>
                    <a:pt x="610" y="1047"/>
                    <a:pt x="599" y="1058"/>
                    <a:pt x="599" y="1075"/>
                  </a:cubicBezTo>
                  <a:cubicBezTo>
                    <a:pt x="599" y="1086"/>
                    <a:pt x="610" y="1097"/>
                    <a:pt x="621" y="1097"/>
                  </a:cubicBezTo>
                  <a:cubicBezTo>
                    <a:pt x="637" y="1086"/>
                    <a:pt x="637" y="1086"/>
                    <a:pt x="637" y="1086"/>
                  </a:cubicBezTo>
                  <a:cubicBezTo>
                    <a:pt x="648" y="1092"/>
                    <a:pt x="654" y="1097"/>
                    <a:pt x="665" y="1097"/>
                  </a:cubicBezTo>
                  <a:cubicBezTo>
                    <a:pt x="682" y="1097"/>
                    <a:pt x="682" y="1069"/>
                    <a:pt x="698" y="1069"/>
                  </a:cubicBezTo>
                  <a:cubicBezTo>
                    <a:pt x="715" y="1069"/>
                    <a:pt x="715" y="1086"/>
                    <a:pt x="720" y="1097"/>
                  </a:cubicBezTo>
                  <a:cubicBezTo>
                    <a:pt x="720" y="1108"/>
                    <a:pt x="732" y="1108"/>
                    <a:pt x="743" y="1108"/>
                  </a:cubicBezTo>
                  <a:cubicBezTo>
                    <a:pt x="748" y="1086"/>
                    <a:pt x="765" y="1075"/>
                    <a:pt x="765" y="1053"/>
                  </a:cubicBezTo>
                  <a:cubicBezTo>
                    <a:pt x="765" y="1042"/>
                    <a:pt x="759" y="1036"/>
                    <a:pt x="754" y="1031"/>
                  </a:cubicBezTo>
                  <a:cubicBezTo>
                    <a:pt x="754" y="986"/>
                    <a:pt x="754" y="986"/>
                    <a:pt x="754" y="986"/>
                  </a:cubicBezTo>
                  <a:cubicBezTo>
                    <a:pt x="776" y="970"/>
                    <a:pt x="776" y="953"/>
                    <a:pt x="793" y="931"/>
                  </a:cubicBezTo>
                  <a:cubicBezTo>
                    <a:pt x="804" y="914"/>
                    <a:pt x="820" y="909"/>
                    <a:pt x="820" y="892"/>
                  </a:cubicBezTo>
                  <a:cubicBezTo>
                    <a:pt x="820" y="859"/>
                    <a:pt x="815" y="842"/>
                    <a:pt x="809" y="809"/>
                  </a:cubicBezTo>
                  <a:cubicBezTo>
                    <a:pt x="804" y="792"/>
                    <a:pt x="809" y="765"/>
                    <a:pt x="793" y="765"/>
                  </a:cubicBezTo>
                  <a:cubicBezTo>
                    <a:pt x="781" y="765"/>
                    <a:pt x="776" y="776"/>
                    <a:pt x="765" y="781"/>
                  </a:cubicBezTo>
                  <a:cubicBezTo>
                    <a:pt x="737" y="798"/>
                    <a:pt x="720" y="803"/>
                    <a:pt x="693" y="814"/>
                  </a:cubicBezTo>
                  <a:cubicBezTo>
                    <a:pt x="671" y="826"/>
                    <a:pt x="660" y="820"/>
                    <a:pt x="643" y="837"/>
                  </a:cubicBezTo>
                  <a:cubicBezTo>
                    <a:pt x="626" y="848"/>
                    <a:pt x="632" y="859"/>
                    <a:pt x="632" y="875"/>
                  </a:cubicBezTo>
                  <a:close/>
                  <a:moveTo>
                    <a:pt x="859" y="787"/>
                  </a:moveTo>
                  <a:lnTo>
                    <a:pt x="859" y="787"/>
                  </a:lnTo>
                  <a:cubicBezTo>
                    <a:pt x="859" y="737"/>
                    <a:pt x="881" y="698"/>
                    <a:pt x="926" y="676"/>
                  </a:cubicBezTo>
                  <a:cubicBezTo>
                    <a:pt x="942" y="665"/>
                    <a:pt x="948" y="698"/>
                    <a:pt x="964" y="715"/>
                  </a:cubicBezTo>
                  <a:cubicBezTo>
                    <a:pt x="975" y="731"/>
                    <a:pt x="998" y="737"/>
                    <a:pt x="998" y="759"/>
                  </a:cubicBezTo>
                  <a:cubicBezTo>
                    <a:pt x="998" y="776"/>
                    <a:pt x="992" y="787"/>
                    <a:pt x="1003" y="809"/>
                  </a:cubicBezTo>
                  <a:cubicBezTo>
                    <a:pt x="1009" y="820"/>
                    <a:pt x="1020" y="826"/>
                    <a:pt x="1020" y="842"/>
                  </a:cubicBezTo>
                  <a:lnTo>
                    <a:pt x="1020" y="848"/>
                  </a:lnTo>
                  <a:cubicBezTo>
                    <a:pt x="1014" y="853"/>
                    <a:pt x="1014" y="853"/>
                    <a:pt x="1014" y="853"/>
                  </a:cubicBezTo>
                  <a:cubicBezTo>
                    <a:pt x="998" y="842"/>
                    <a:pt x="998" y="814"/>
                    <a:pt x="981" y="814"/>
                  </a:cubicBezTo>
                  <a:cubicBezTo>
                    <a:pt x="970" y="814"/>
                    <a:pt x="970" y="831"/>
                    <a:pt x="964" y="831"/>
                  </a:cubicBezTo>
                  <a:cubicBezTo>
                    <a:pt x="959" y="831"/>
                    <a:pt x="953" y="826"/>
                    <a:pt x="948" y="826"/>
                  </a:cubicBezTo>
                  <a:cubicBezTo>
                    <a:pt x="926" y="826"/>
                    <a:pt x="931" y="853"/>
                    <a:pt x="926" y="875"/>
                  </a:cubicBezTo>
                  <a:cubicBezTo>
                    <a:pt x="926" y="903"/>
                    <a:pt x="909" y="914"/>
                    <a:pt x="909" y="942"/>
                  </a:cubicBezTo>
                  <a:cubicBezTo>
                    <a:pt x="909" y="959"/>
                    <a:pt x="909" y="975"/>
                    <a:pt x="909" y="992"/>
                  </a:cubicBezTo>
                  <a:cubicBezTo>
                    <a:pt x="926" y="992"/>
                    <a:pt x="926" y="992"/>
                    <a:pt x="926" y="992"/>
                  </a:cubicBezTo>
                  <a:cubicBezTo>
                    <a:pt x="931" y="992"/>
                    <a:pt x="937" y="992"/>
                    <a:pt x="942" y="992"/>
                  </a:cubicBezTo>
                  <a:cubicBezTo>
                    <a:pt x="959" y="992"/>
                    <a:pt x="964" y="1003"/>
                    <a:pt x="970" y="1014"/>
                  </a:cubicBezTo>
                  <a:cubicBezTo>
                    <a:pt x="981" y="1031"/>
                    <a:pt x="998" y="1036"/>
                    <a:pt x="998" y="1053"/>
                  </a:cubicBezTo>
                  <a:cubicBezTo>
                    <a:pt x="998" y="1069"/>
                    <a:pt x="975" y="1075"/>
                    <a:pt x="959" y="1086"/>
                  </a:cubicBezTo>
                  <a:cubicBezTo>
                    <a:pt x="948" y="1086"/>
                    <a:pt x="942" y="1103"/>
                    <a:pt x="931" y="1103"/>
                  </a:cubicBezTo>
                  <a:cubicBezTo>
                    <a:pt x="926" y="1103"/>
                    <a:pt x="926" y="1097"/>
                    <a:pt x="920" y="1092"/>
                  </a:cubicBezTo>
                  <a:cubicBezTo>
                    <a:pt x="865" y="1130"/>
                    <a:pt x="865" y="1130"/>
                    <a:pt x="865" y="1130"/>
                  </a:cubicBezTo>
                  <a:cubicBezTo>
                    <a:pt x="865" y="1136"/>
                    <a:pt x="870" y="1141"/>
                    <a:pt x="870" y="1147"/>
                  </a:cubicBezTo>
                  <a:cubicBezTo>
                    <a:pt x="870" y="1164"/>
                    <a:pt x="865" y="1169"/>
                    <a:pt x="865" y="1186"/>
                  </a:cubicBezTo>
                  <a:cubicBezTo>
                    <a:pt x="865" y="1202"/>
                    <a:pt x="859" y="1219"/>
                    <a:pt x="842" y="1219"/>
                  </a:cubicBezTo>
                  <a:cubicBezTo>
                    <a:pt x="826" y="1219"/>
                    <a:pt x="820" y="1213"/>
                    <a:pt x="809" y="1202"/>
                  </a:cubicBezTo>
                  <a:cubicBezTo>
                    <a:pt x="798" y="1208"/>
                    <a:pt x="793" y="1225"/>
                    <a:pt x="776" y="1225"/>
                  </a:cubicBezTo>
                  <a:cubicBezTo>
                    <a:pt x="765" y="1225"/>
                    <a:pt x="765" y="1213"/>
                    <a:pt x="759" y="1202"/>
                  </a:cubicBezTo>
                  <a:cubicBezTo>
                    <a:pt x="743" y="1186"/>
                    <a:pt x="732" y="1180"/>
                    <a:pt x="732" y="1158"/>
                  </a:cubicBezTo>
                  <a:cubicBezTo>
                    <a:pt x="732" y="1136"/>
                    <a:pt x="754" y="1125"/>
                    <a:pt x="770" y="1108"/>
                  </a:cubicBezTo>
                  <a:cubicBezTo>
                    <a:pt x="781" y="1092"/>
                    <a:pt x="787" y="1075"/>
                    <a:pt x="798" y="1058"/>
                  </a:cubicBezTo>
                  <a:cubicBezTo>
                    <a:pt x="809" y="1042"/>
                    <a:pt x="820" y="1036"/>
                    <a:pt x="831" y="1020"/>
                  </a:cubicBezTo>
                  <a:cubicBezTo>
                    <a:pt x="826" y="1020"/>
                    <a:pt x="815" y="1020"/>
                    <a:pt x="815" y="1014"/>
                  </a:cubicBezTo>
                  <a:cubicBezTo>
                    <a:pt x="815" y="997"/>
                    <a:pt x="831" y="992"/>
                    <a:pt x="831" y="975"/>
                  </a:cubicBezTo>
                  <a:cubicBezTo>
                    <a:pt x="831" y="964"/>
                    <a:pt x="826" y="959"/>
                    <a:pt x="826" y="953"/>
                  </a:cubicBezTo>
                  <a:cubicBezTo>
                    <a:pt x="826" y="942"/>
                    <a:pt x="837" y="936"/>
                    <a:pt x="837" y="925"/>
                  </a:cubicBezTo>
                  <a:cubicBezTo>
                    <a:pt x="848" y="909"/>
                    <a:pt x="837" y="898"/>
                    <a:pt x="842" y="881"/>
                  </a:cubicBezTo>
                  <a:cubicBezTo>
                    <a:pt x="848" y="859"/>
                    <a:pt x="859" y="848"/>
                    <a:pt x="859" y="826"/>
                  </a:cubicBezTo>
                  <a:cubicBezTo>
                    <a:pt x="859" y="787"/>
                    <a:pt x="859" y="787"/>
                    <a:pt x="859" y="787"/>
                  </a:cubicBezTo>
                  <a:close/>
                  <a:moveTo>
                    <a:pt x="1136" y="1047"/>
                  </a:moveTo>
                  <a:lnTo>
                    <a:pt x="1136" y="1047"/>
                  </a:lnTo>
                  <a:cubicBezTo>
                    <a:pt x="1147" y="1058"/>
                    <a:pt x="1142" y="1075"/>
                    <a:pt x="1153" y="1086"/>
                  </a:cubicBezTo>
                  <a:cubicBezTo>
                    <a:pt x="1158" y="1092"/>
                    <a:pt x="1169" y="1092"/>
                    <a:pt x="1180" y="1097"/>
                  </a:cubicBezTo>
                  <a:cubicBezTo>
                    <a:pt x="1192" y="1086"/>
                    <a:pt x="1192" y="1080"/>
                    <a:pt x="1192" y="1064"/>
                  </a:cubicBezTo>
                  <a:cubicBezTo>
                    <a:pt x="1192" y="1053"/>
                    <a:pt x="1192" y="1047"/>
                    <a:pt x="1180" y="1042"/>
                  </a:cubicBezTo>
                  <a:cubicBezTo>
                    <a:pt x="1169" y="1031"/>
                    <a:pt x="1153" y="1042"/>
                    <a:pt x="1136" y="1047"/>
                  </a:cubicBezTo>
                  <a:close/>
                  <a:moveTo>
                    <a:pt x="355" y="66"/>
                  </a:moveTo>
                  <a:lnTo>
                    <a:pt x="355" y="66"/>
                  </a:lnTo>
                  <a:cubicBezTo>
                    <a:pt x="399" y="83"/>
                    <a:pt x="432" y="72"/>
                    <a:pt x="477" y="83"/>
                  </a:cubicBezTo>
                  <a:cubicBezTo>
                    <a:pt x="527" y="94"/>
                    <a:pt x="549" y="127"/>
                    <a:pt x="604" y="127"/>
                  </a:cubicBezTo>
                  <a:cubicBezTo>
                    <a:pt x="610" y="127"/>
                    <a:pt x="610" y="122"/>
                    <a:pt x="621" y="116"/>
                  </a:cubicBezTo>
                  <a:cubicBezTo>
                    <a:pt x="355" y="66"/>
                    <a:pt x="355" y="66"/>
                    <a:pt x="355" y="66"/>
                  </a:cubicBezTo>
                  <a:close/>
                  <a:moveTo>
                    <a:pt x="94" y="28"/>
                  </a:moveTo>
                  <a:lnTo>
                    <a:pt x="94" y="28"/>
                  </a:lnTo>
                  <a:cubicBezTo>
                    <a:pt x="621" y="116"/>
                    <a:pt x="621" y="116"/>
                    <a:pt x="621" y="116"/>
                  </a:cubicBezTo>
                  <a:cubicBezTo>
                    <a:pt x="637" y="122"/>
                    <a:pt x="643" y="116"/>
                    <a:pt x="660" y="122"/>
                  </a:cubicBezTo>
                  <a:cubicBezTo>
                    <a:pt x="676" y="122"/>
                    <a:pt x="676" y="144"/>
                    <a:pt x="676" y="161"/>
                  </a:cubicBezTo>
                  <a:cubicBezTo>
                    <a:pt x="676" y="177"/>
                    <a:pt x="660" y="183"/>
                    <a:pt x="643" y="194"/>
                  </a:cubicBezTo>
                  <a:cubicBezTo>
                    <a:pt x="632" y="194"/>
                    <a:pt x="621" y="199"/>
                    <a:pt x="621" y="205"/>
                  </a:cubicBezTo>
                  <a:cubicBezTo>
                    <a:pt x="621" y="210"/>
                    <a:pt x="665" y="288"/>
                    <a:pt x="626" y="244"/>
                  </a:cubicBezTo>
                  <a:cubicBezTo>
                    <a:pt x="621" y="238"/>
                    <a:pt x="615" y="227"/>
                    <a:pt x="604" y="227"/>
                  </a:cubicBezTo>
                  <a:cubicBezTo>
                    <a:pt x="604" y="227"/>
                    <a:pt x="599" y="227"/>
                    <a:pt x="593" y="227"/>
                  </a:cubicBezTo>
                  <a:cubicBezTo>
                    <a:pt x="599" y="249"/>
                    <a:pt x="604" y="260"/>
                    <a:pt x="604" y="282"/>
                  </a:cubicBezTo>
                  <a:cubicBezTo>
                    <a:pt x="604" y="299"/>
                    <a:pt x="582" y="305"/>
                    <a:pt x="582" y="321"/>
                  </a:cubicBezTo>
                  <a:cubicBezTo>
                    <a:pt x="582" y="377"/>
                    <a:pt x="676" y="360"/>
                    <a:pt x="698" y="415"/>
                  </a:cubicBezTo>
                  <a:cubicBezTo>
                    <a:pt x="720" y="449"/>
                    <a:pt x="748" y="460"/>
                    <a:pt x="765" y="499"/>
                  </a:cubicBezTo>
                  <a:cubicBezTo>
                    <a:pt x="770" y="521"/>
                    <a:pt x="781" y="548"/>
                    <a:pt x="809" y="548"/>
                  </a:cubicBezTo>
                  <a:cubicBezTo>
                    <a:pt x="848" y="548"/>
                    <a:pt x="870" y="515"/>
                    <a:pt x="870" y="593"/>
                  </a:cubicBezTo>
                  <a:cubicBezTo>
                    <a:pt x="870" y="742"/>
                    <a:pt x="804" y="609"/>
                    <a:pt x="804" y="693"/>
                  </a:cubicBezTo>
                  <a:cubicBezTo>
                    <a:pt x="804" y="704"/>
                    <a:pt x="804" y="715"/>
                    <a:pt x="793" y="715"/>
                  </a:cubicBezTo>
                  <a:cubicBezTo>
                    <a:pt x="776" y="715"/>
                    <a:pt x="781" y="687"/>
                    <a:pt x="765" y="681"/>
                  </a:cubicBezTo>
                  <a:cubicBezTo>
                    <a:pt x="748" y="676"/>
                    <a:pt x="737" y="681"/>
                    <a:pt x="720" y="681"/>
                  </a:cubicBezTo>
                  <a:cubicBezTo>
                    <a:pt x="676" y="681"/>
                    <a:pt x="648" y="698"/>
                    <a:pt x="599" y="709"/>
                  </a:cubicBezTo>
                  <a:cubicBezTo>
                    <a:pt x="582" y="715"/>
                    <a:pt x="571" y="715"/>
                    <a:pt x="554" y="720"/>
                  </a:cubicBezTo>
                  <a:cubicBezTo>
                    <a:pt x="543" y="726"/>
                    <a:pt x="543" y="737"/>
                    <a:pt x="532" y="742"/>
                  </a:cubicBezTo>
                  <a:cubicBezTo>
                    <a:pt x="515" y="759"/>
                    <a:pt x="504" y="770"/>
                    <a:pt x="504" y="792"/>
                  </a:cubicBezTo>
                  <a:cubicBezTo>
                    <a:pt x="504" y="820"/>
                    <a:pt x="527" y="831"/>
                    <a:pt x="543" y="848"/>
                  </a:cubicBezTo>
                  <a:cubicBezTo>
                    <a:pt x="521" y="859"/>
                    <a:pt x="504" y="859"/>
                    <a:pt x="477" y="859"/>
                  </a:cubicBezTo>
                  <a:cubicBezTo>
                    <a:pt x="449" y="859"/>
                    <a:pt x="432" y="853"/>
                    <a:pt x="405" y="853"/>
                  </a:cubicBezTo>
                  <a:cubicBezTo>
                    <a:pt x="388" y="853"/>
                    <a:pt x="382" y="859"/>
                    <a:pt x="366" y="859"/>
                  </a:cubicBezTo>
                  <a:cubicBezTo>
                    <a:pt x="349" y="859"/>
                    <a:pt x="344" y="837"/>
                    <a:pt x="327" y="831"/>
                  </a:cubicBezTo>
                  <a:cubicBezTo>
                    <a:pt x="310" y="826"/>
                    <a:pt x="294" y="837"/>
                    <a:pt x="283" y="826"/>
                  </a:cubicBezTo>
                  <a:cubicBezTo>
                    <a:pt x="272" y="814"/>
                    <a:pt x="272" y="803"/>
                    <a:pt x="272" y="787"/>
                  </a:cubicBezTo>
                  <a:cubicBezTo>
                    <a:pt x="266" y="770"/>
                    <a:pt x="266" y="765"/>
                    <a:pt x="266" y="748"/>
                  </a:cubicBezTo>
                  <a:cubicBezTo>
                    <a:pt x="266" y="709"/>
                    <a:pt x="283" y="693"/>
                    <a:pt x="283" y="654"/>
                  </a:cubicBezTo>
                  <a:cubicBezTo>
                    <a:pt x="283" y="609"/>
                    <a:pt x="283" y="609"/>
                    <a:pt x="283" y="609"/>
                  </a:cubicBezTo>
                  <a:cubicBezTo>
                    <a:pt x="310" y="609"/>
                    <a:pt x="321" y="593"/>
                    <a:pt x="333" y="571"/>
                  </a:cubicBezTo>
                  <a:cubicBezTo>
                    <a:pt x="338" y="560"/>
                    <a:pt x="344" y="554"/>
                    <a:pt x="344" y="543"/>
                  </a:cubicBezTo>
                  <a:cubicBezTo>
                    <a:pt x="344" y="526"/>
                    <a:pt x="321" y="532"/>
                    <a:pt x="305" y="526"/>
                  </a:cubicBezTo>
                  <a:cubicBezTo>
                    <a:pt x="288" y="526"/>
                    <a:pt x="272" y="521"/>
                    <a:pt x="261" y="510"/>
                  </a:cubicBezTo>
                  <a:cubicBezTo>
                    <a:pt x="244" y="493"/>
                    <a:pt x="233" y="482"/>
                    <a:pt x="216" y="476"/>
                  </a:cubicBezTo>
                  <a:cubicBezTo>
                    <a:pt x="194" y="471"/>
                    <a:pt x="177" y="471"/>
                    <a:pt x="172" y="454"/>
                  </a:cubicBezTo>
                  <a:cubicBezTo>
                    <a:pt x="155" y="388"/>
                    <a:pt x="94" y="382"/>
                    <a:pt x="39" y="338"/>
                  </a:cubicBezTo>
                  <a:cubicBezTo>
                    <a:pt x="22" y="327"/>
                    <a:pt x="0" y="321"/>
                    <a:pt x="0" y="299"/>
                  </a:cubicBezTo>
                  <a:cubicBezTo>
                    <a:pt x="0" y="266"/>
                    <a:pt x="22" y="255"/>
                    <a:pt x="39" y="227"/>
                  </a:cubicBezTo>
                  <a:cubicBezTo>
                    <a:pt x="50" y="210"/>
                    <a:pt x="50" y="194"/>
                    <a:pt x="67" y="183"/>
                  </a:cubicBezTo>
                  <a:cubicBezTo>
                    <a:pt x="78" y="172"/>
                    <a:pt x="94" y="166"/>
                    <a:pt x="94" y="149"/>
                  </a:cubicBezTo>
                  <a:cubicBezTo>
                    <a:pt x="94" y="100"/>
                    <a:pt x="94" y="100"/>
                    <a:pt x="94" y="100"/>
                  </a:cubicBezTo>
                  <a:cubicBezTo>
                    <a:pt x="94" y="83"/>
                    <a:pt x="100" y="72"/>
                    <a:pt x="100" y="55"/>
                  </a:cubicBezTo>
                  <a:cubicBezTo>
                    <a:pt x="100" y="44"/>
                    <a:pt x="100" y="39"/>
                    <a:pt x="94" y="28"/>
                  </a:cubicBezTo>
                  <a:cubicBezTo>
                    <a:pt x="355" y="66"/>
                    <a:pt x="355" y="66"/>
                    <a:pt x="355" y="66"/>
                  </a:cubicBezTo>
                  <a:cubicBezTo>
                    <a:pt x="344" y="66"/>
                    <a:pt x="338" y="72"/>
                    <a:pt x="327" y="72"/>
                  </a:cubicBezTo>
                  <a:cubicBezTo>
                    <a:pt x="283" y="72"/>
                    <a:pt x="283" y="72"/>
                    <a:pt x="283" y="72"/>
                  </a:cubicBezTo>
                  <a:cubicBezTo>
                    <a:pt x="266" y="72"/>
                    <a:pt x="261" y="66"/>
                    <a:pt x="249" y="55"/>
                  </a:cubicBezTo>
                  <a:cubicBezTo>
                    <a:pt x="238" y="55"/>
                    <a:pt x="233" y="55"/>
                    <a:pt x="222" y="50"/>
                  </a:cubicBezTo>
                  <a:cubicBezTo>
                    <a:pt x="205" y="28"/>
                    <a:pt x="200" y="0"/>
                    <a:pt x="172" y="0"/>
                  </a:cubicBezTo>
                  <a:cubicBezTo>
                    <a:pt x="139" y="0"/>
                    <a:pt x="128" y="11"/>
                    <a:pt x="94" y="28"/>
                  </a:cubicBezTo>
                  <a:close/>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72" name="Freeform 102"/>
            <p:cNvSpPr>
              <a:spLocks noChangeArrowheads="1"/>
            </p:cNvSpPr>
            <p:nvPr/>
          </p:nvSpPr>
          <p:spPr bwMode="auto">
            <a:xfrm>
              <a:off x="20679016" y="3935414"/>
              <a:ext cx="430184" cy="441325"/>
            </a:xfrm>
            <a:custGeom>
              <a:avLst/>
              <a:gdLst>
                <a:gd name="T0" fmla="*/ 909 w 1193"/>
                <a:gd name="T1" fmla="*/ 510 h 1226"/>
                <a:gd name="T2" fmla="*/ 970 w 1193"/>
                <a:gd name="T3" fmla="*/ 609 h 1226"/>
                <a:gd name="T4" fmla="*/ 964 w 1193"/>
                <a:gd name="T5" fmla="*/ 510 h 1226"/>
                <a:gd name="T6" fmla="*/ 443 w 1193"/>
                <a:gd name="T7" fmla="*/ 964 h 1226"/>
                <a:gd name="T8" fmla="*/ 399 w 1193"/>
                <a:gd name="T9" fmla="*/ 1031 h 1226"/>
                <a:gd name="T10" fmla="*/ 443 w 1193"/>
                <a:gd name="T11" fmla="*/ 1097 h 1226"/>
                <a:gd name="T12" fmla="*/ 499 w 1193"/>
                <a:gd name="T13" fmla="*/ 1075 h 1226"/>
                <a:gd name="T14" fmla="*/ 482 w 1193"/>
                <a:gd name="T15" fmla="*/ 975 h 1226"/>
                <a:gd name="T16" fmla="*/ 632 w 1193"/>
                <a:gd name="T17" fmla="*/ 875 h 1226"/>
                <a:gd name="T18" fmla="*/ 615 w 1193"/>
                <a:gd name="T19" fmla="*/ 1036 h 1226"/>
                <a:gd name="T20" fmla="*/ 637 w 1193"/>
                <a:gd name="T21" fmla="*/ 1086 h 1226"/>
                <a:gd name="T22" fmla="*/ 720 w 1193"/>
                <a:gd name="T23" fmla="*/ 1097 h 1226"/>
                <a:gd name="T24" fmla="*/ 754 w 1193"/>
                <a:gd name="T25" fmla="*/ 1031 h 1226"/>
                <a:gd name="T26" fmla="*/ 820 w 1193"/>
                <a:gd name="T27" fmla="*/ 892 h 1226"/>
                <a:gd name="T28" fmla="*/ 765 w 1193"/>
                <a:gd name="T29" fmla="*/ 781 h 1226"/>
                <a:gd name="T30" fmla="*/ 632 w 1193"/>
                <a:gd name="T31" fmla="*/ 875 h 1226"/>
                <a:gd name="T32" fmla="*/ 859 w 1193"/>
                <a:gd name="T33" fmla="*/ 826 h 1226"/>
                <a:gd name="T34" fmla="*/ 826 w 1193"/>
                <a:gd name="T35" fmla="*/ 953 h 1226"/>
                <a:gd name="T36" fmla="*/ 831 w 1193"/>
                <a:gd name="T37" fmla="*/ 1020 h 1226"/>
                <a:gd name="T38" fmla="*/ 732 w 1193"/>
                <a:gd name="T39" fmla="*/ 1158 h 1226"/>
                <a:gd name="T40" fmla="*/ 809 w 1193"/>
                <a:gd name="T41" fmla="*/ 1202 h 1226"/>
                <a:gd name="T42" fmla="*/ 870 w 1193"/>
                <a:gd name="T43" fmla="*/ 1147 h 1226"/>
                <a:gd name="T44" fmla="*/ 931 w 1193"/>
                <a:gd name="T45" fmla="*/ 1103 h 1226"/>
                <a:gd name="T46" fmla="*/ 970 w 1193"/>
                <a:gd name="T47" fmla="*/ 1014 h 1226"/>
                <a:gd name="T48" fmla="*/ 909 w 1193"/>
                <a:gd name="T49" fmla="*/ 992 h 1226"/>
                <a:gd name="T50" fmla="*/ 948 w 1193"/>
                <a:gd name="T51" fmla="*/ 826 h 1226"/>
                <a:gd name="T52" fmla="*/ 1014 w 1193"/>
                <a:gd name="T53" fmla="*/ 853 h 1226"/>
                <a:gd name="T54" fmla="*/ 1003 w 1193"/>
                <a:gd name="T55" fmla="*/ 809 h 1226"/>
                <a:gd name="T56" fmla="*/ 926 w 1193"/>
                <a:gd name="T57" fmla="*/ 676 h 1226"/>
                <a:gd name="T58" fmla="*/ 1136 w 1193"/>
                <a:gd name="T59" fmla="*/ 1047 h 1226"/>
                <a:gd name="T60" fmla="*/ 1192 w 1193"/>
                <a:gd name="T61" fmla="*/ 1064 h 1226"/>
                <a:gd name="T62" fmla="*/ 355 w 1193"/>
                <a:gd name="T63" fmla="*/ 66 h 1226"/>
                <a:gd name="T64" fmla="*/ 604 w 1193"/>
                <a:gd name="T65" fmla="*/ 127 h 1226"/>
                <a:gd name="T66" fmla="*/ 94 w 1193"/>
                <a:gd name="T67" fmla="*/ 28 h 1226"/>
                <a:gd name="T68" fmla="*/ 249 w 1193"/>
                <a:gd name="T69" fmla="*/ 55 h 1226"/>
                <a:gd name="T70" fmla="*/ 355 w 1193"/>
                <a:gd name="T71" fmla="*/ 66 h 1226"/>
                <a:gd name="T72" fmla="*/ 94 w 1193"/>
                <a:gd name="T73" fmla="*/ 100 h 1226"/>
                <a:gd name="T74" fmla="*/ 39 w 1193"/>
                <a:gd name="T75" fmla="*/ 227 h 1226"/>
                <a:gd name="T76" fmla="*/ 172 w 1193"/>
                <a:gd name="T77" fmla="*/ 454 h 1226"/>
                <a:gd name="T78" fmla="*/ 305 w 1193"/>
                <a:gd name="T79" fmla="*/ 526 h 1226"/>
                <a:gd name="T80" fmla="*/ 283 w 1193"/>
                <a:gd name="T81" fmla="*/ 609 h 1226"/>
                <a:gd name="T82" fmla="*/ 272 w 1193"/>
                <a:gd name="T83" fmla="*/ 787 h 1226"/>
                <a:gd name="T84" fmla="*/ 366 w 1193"/>
                <a:gd name="T85" fmla="*/ 859 h 1226"/>
                <a:gd name="T86" fmla="*/ 543 w 1193"/>
                <a:gd name="T87" fmla="*/ 848 h 1226"/>
                <a:gd name="T88" fmla="*/ 554 w 1193"/>
                <a:gd name="T89" fmla="*/ 720 h 1226"/>
                <a:gd name="T90" fmla="*/ 765 w 1193"/>
                <a:gd name="T91" fmla="*/ 681 h 1226"/>
                <a:gd name="T92" fmla="*/ 870 w 1193"/>
                <a:gd name="T93" fmla="*/ 593 h 1226"/>
                <a:gd name="T94" fmla="*/ 698 w 1193"/>
                <a:gd name="T95" fmla="*/ 415 h 1226"/>
                <a:gd name="T96" fmla="*/ 593 w 1193"/>
                <a:gd name="T97" fmla="*/ 227 h 1226"/>
                <a:gd name="T98" fmla="*/ 621 w 1193"/>
                <a:gd name="T99" fmla="*/ 205 h 1226"/>
                <a:gd name="T100" fmla="*/ 660 w 1193"/>
                <a:gd name="T101" fmla="*/ 122 h 1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193" h="1226">
                  <a:moveTo>
                    <a:pt x="926" y="499"/>
                  </a:moveTo>
                  <a:lnTo>
                    <a:pt x="926" y="499"/>
                  </a:lnTo>
                  <a:cubicBezTo>
                    <a:pt x="920" y="499"/>
                    <a:pt x="920" y="504"/>
                    <a:pt x="909" y="510"/>
                  </a:cubicBezTo>
                  <a:cubicBezTo>
                    <a:pt x="903" y="515"/>
                    <a:pt x="892" y="521"/>
                    <a:pt x="892" y="526"/>
                  </a:cubicBezTo>
                  <a:cubicBezTo>
                    <a:pt x="892" y="537"/>
                    <a:pt x="903" y="537"/>
                    <a:pt x="909" y="543"/>
                  </a:cubicBezTo>
                  <a:cubicBezTo>
                    <a:pt x="926" y="576"/>
                    <a:pt x="937" y="609"/>
                    <a:pt x="970" y="609"/>
                  </a:cubicBezTo>
                  <a:cubicBezTo>
                    <a:pt x="981" y="609"/>
                    <a:pt x="986" y="598"/>
                    <a:pt x="992" y="593"/>
                  </a:cubicBezTo>
                  <a:cubicBezTo>
                    <a:pt x="1014" y="576"/>
                    <a:pt x="1025" y="560"/>
                    <a:pt x="1025" y="532"/>
                  </a:cubicBezTo>
                  <a:cubicBezTo>
                    <a:pt x="1025" y="504"/>
                    <a:pt x="986" y="510"/>
                    <a:pt x="964" y="510"/>
                  </a:cubicBezTo>
                  <a:cubicBezTo>
                    <a:pt x="948" y="510"/>
                    <a:pt x="942" y="499"/>
                    <a:pt x="926" y="499"/>
                  </a:cubicBezTo>
                  <a:close/>
                  <a:moveTo>
                    <a:pt x="443" y="964"/>
                  </a:moveTo>
                  <a:lnTo>
                    <a:pt x="443" y="964"/>
                  </a:lnTo>
                  <a:cubicBezTo>
                    <a:pt x="432" y="970"/>
                    <a:pt x="432" y="981"/>
                    <a:pt x="432" y="992"/>
                  </a:cubicBezTo>
                  <a:cubicBezTo>
                    <a:pt x="427" y="1003"/>
                    <a:pt x="421" y="997"/>
                    <a:pt x="416" y="997"/>
                  </a:cubicBezTo>
                  <a:cubicBezTo>
                    <a:pt x="405" y="1003"/>
                    <a:pt x="399" y="1014"/>
                    <a:pt x="399" y="1031"/>
                  </a:cubicBezTo>
                  <a:cubicBezTo>
                    <a:pt x="399" y="1042"/>
                    <a:pt x="410" y="1047"/>
                    <a:pt x="416" y="1058"/>
                  </a:cubicBezTo>
                  <a:cubicBezTo>
                    <a:pt x="421" y="1075"/>
                    <a:pt x="416" y="1086"/>
                    <a:pt x="432" y="1097"/>
                  </a:cubicBezTo>
                  <a:cubicBezTo>
                    <a:pt x="432" y="1097"/>
                    <a:pt x="438" y="1097"/>
                    <a:pt x="443" y="1097"/>
                  </a:cubicBezTo>
                  <a:cubicBezTo>
                    <a:pt x="466" y="1108"/>
                    <a:pt x="466" y="1130"/>
                    <a:pt x="488" y="1130"/>
                  </a:cubicBezTo>
                  <a:cubicBezTo>
                    <a:pt x="493" y="1130"/>
                    <a:pt x="499" y="1130"/>
                    <a:pt x="504" y="1130"/>
                  </a:cubicBezTo>
                  <a:cubicBezTo>
                    <a:pt x="504" y="1108"/>
                    <a:pt x="499" y="1097"/>
                    <a:pt x="499" y="1075"/>
                  </a:cubicBezTo>
                  <a:cubicBezTo>
                    <a:pt x="499" y="1058"/>
                    <a:pt x="510" y="1047"/>
                    <a:pt x="510" y="1031"/>
                  </a:cubicBezTo>
                  <a:cubicBezTo>
                    <a:pt x="510" y="1014"/>
                    <a:pt x="493" y="1008"/>
                    <a:pt x="482" y="997"/>
                  </a:cubicBezTo>
                  <a:cubicBezTo>
                    <a:pt x="482" y="992"/>
                    <a:pt x="488" y="981"/>
                    <a:pt x="482" y="975"/>
                  </a:cubicBezTo>
                  <a:cubicBezTo>
                    <a:pt x="471" y="964"/>
                    <a:pt x="454" y="970"/>
                    <a:pt x="443" y="964"/>
                  </a:cubicBezTo>
                  <a:close/>
                  <a:moveTo>
                    <a:pt x="632" y="875"/>
                  </a:moveTo>
                  <a:lnTo>
                    <a:pt x="632" y="875"/>
                  </a:lnTo>
                  <a:cubicBezTo>
                    <a:pt x="632" y="909"/>
                    <a:pt x="648" y="925"/>
                    <a:pt x="648" y="959"/>
                  </a:cubicBezTo>
                  <a:cubicBezTo>
                    <a:pt x="648" y="970"/>
                    <a:pt x="637" y="970"/>
                    <a:pt x="626" y="981"/>
                  </a:cubicBezTo>
                  <a:cubicBezTo>
                    <a:pt x="615" y="997"/>
                    <a:pt x="621" y="1014"/>
                    <a:pt x="615" y="1036"/>
                  </a:cubicBezTo>
                  <a:cubicBezTo>
                    <a:pt x="610" y="1047"/>
                    <a:pt x="599" y="1058"/>
                    <a:pt x="599" y="1075"/>
                  </a:cubicBezTo>
                  <a:cubicBezTo>
                    <a:pt x="599" y="1086"/>
                    <a:pt x="610" y="1097"/>
                    <a:pt x="621" y="1097"/>
                  </a:cubicBezTo>
                  <a:cubicBezTo>
                    <a:pt x="637" y="1086"/>
                    <a:pt x="637" y="1086"/>
                    <a:pt x="637" y="1086"/>
                  </a:cubicBezTo>
                  <a:cubicBezTo>
                    <a:pt x="648" y="1092"/>
                    <a:pt x="654" y="1097"/>
                    <a:pt x="665" y="1097"/>
                  </a:cubicBezTo>
                  <a:cubicBezTo>
                    <a:pt x="682" y="1097"/>
                    <a:pt x="682" y="1069"/>
                    <a:pt x="698" y="1069"/>
                  </a:cubicBezTo>
                  <a:cubicBezTo>
                    <a:pt x="715" y="1069"/>
                    <a:pt x="715" y="1086"/>
                    <a:pt x="720" y="1097"/>
                  </a:cubicBezTo>
                  <a:cubicBezTo>
                    <a:pt x="720" y="1108"/>
                    <a:pt x="732" y="1108"/>
                    <a:pt x="743" y="1108"/>
                  </a:cubicBezTo>
                  <a:cubicBezTo>
                    <a:pt x="748" y="1086"/>
                    <a:pt x="765" y="1075"/>
                    <a:pt x="765" y="1053"/>
                  </a:cubicBezTo>
                  <a:cubicBezTo>
                    <a:pt x="765" y="1042"/>
                    <a:pt x="759" y="1036"/>
                    <a:pt x="754" y="1031"/>
                  </a:cubicBezTo>
                  <a:cubicBezTo>
                    <a:pt x="754" y="986"/>
                    <a:pt x="754" y="986"/>
                    <a:pt x="754" y="986"/>
                  </a:cubicBezTo>
                  <a:cubicBezTo>
                    <a:pt x="776" y="970"/>
                    <a:pt x="776" y="953"/>
                    <a:pt x="793" y="931"/>
                  </a:cubicBezTo>
                  <a:cubicBezTo>
                    <a:pt x="804" y="914"/>
                    <a:pt x="820" y="909"/>
                    <a:pt x="820" y="892"/>
                  </a:cubicBezTo>
                  <a:cubicBezTo>
                    <a:pt x="820" y="859"/>
                    <a:pt x="815" y="842"/>
                    <a:pt x="809" y="809"/>
                  </a:cubicBezTo>
                  <a:cubicBezTo>
                    <a:pt x="804" y="792"/>
                    <a:pt x="809" y="765"/>
                    <a:pt x="793" y="765"/>
                  </a:cubicBezTo>
                  <a:cubicBezTo>
                    <a:pt x="781" y="765"/>
                    <a:pt x="776" y="776"/>
                    <a:pt x="765" y="781"/>
                  </a:cubicBezTo>
                  <a:cubicBezTo>
                    <a:pt x="737" y="798"/>
                    <a:pt x="720" y="803"/>
                    <a:pt x="693" y="814"/>
                  </a:cubicBezTo>
                  <a:cubicBezTo>
                    <a:pt x="671" y="826"/>
                    <a:pt x="660" y="820"/>
                    <a:pt x="643" y="837"/>
                  </a:cubicBezTo>
                  <a:cubicBezTo>
                    <a:pt x="626" y="848"/>
                    <a:pt x="632" y="859"/>
                    <a:pt x="632" y="875"/>
                  </a:cubicBezTo>
                  <a:close/>
                  <a:moveTo>
                    <a:pt x="859" y="787"/>
                  </a:moveTo>
                  <a:lnTo>
                    <a:pt x="859" y="787"/>
                  </a:lnTo>
                  <a:cubicBezTo>
                    <a:pt x="859" y="826"/>
                    <a:pt x="859" y="826"/>
                    <a:pt x="859" y="826"/>
                  </a:cubicBezTo>
                  <a:cubicBezTo>
                    <a:pt x="859" y="848"/>
                    <a:pt x="848" y="859"/>
                    <a:pt x="842" y="881"/>
                  </a:cubicBezTo>
                  <a:cubicBezTo>
                    <a:pt x="837" y="898"/>
                    <a:pt x="848" y="909"/>
                    <a:pt x="837" y="925"/>
                  </a:cubicBezTo>
                  <a:cubicBezTo>
                    <a:pt x="837" y="936"/>
                    <a:pt x="826" y="942"/>
                    <a:pt x="826" y="953"/>
                  </a:cubicBezTo>
                  <a:cubicBezTo>
                    <a:pt x="826" y="959"/>
                    <a:pt x="831" y="964"/>
                    <a:pt x="831" y="975"/>
                  </a:cubicBezTo>
                  <a:cubicBezTo>
                    <a:pt x="831" y="992"/>
                    <a:pt x="815" y="997"/>
                    <a:pt x="815" y="1014"/>
                  </a:cubicBezTo>
                  <a:cubicBezTo>
                    <a:pt x="815" y="1020"/>
                    <a:pt x="826" y="1020"/>
                    <a:pt x="831" y="1020"/>
                  </a:cubicBezTo>
                  <a:cubicBezTo>
                    <a:pt x="820" y="1036"/>
                    <a:pt x="809" y="1042"/>
                    <a:pt x="798" y="1058"/>
                  </a:cubicBezTo>
                  <a:cubicBezTo>
                    <a:pt x="787" y="1075"/>
                    <a:pt x="781" y="1092"/>
                    <a:pt x="770" y="1108"/>
                  </a:cubicBezTo>
                  <a:cubicBezTo>
                    <a:pt x="754" y="1125"/>
                    <a:pt x="732" y="1136"/>
                    <a:pt x="732" y="1158"/>
                  </a:cubicBezTo>
                  <a:cubicBezTo>
                    <a:pt x="732" y="1180"/>
                    <a:pt x="743" y="1186"/>
                    <a:pt x="759" y="1202"/>
                  </a:cubicBezTo>
                  <a:cubicBezTo>
                    <a:pt x="765" y="1213"/>
                    <a:pt x="765" y="1225"/>
                    <a:pt x="776" y="1225"/>
                  </a:cubicBezTo>
                  <a:cubicBezTo>
                    <a:pt x="793" y="1225"/>
                    <a:pt x="798" y="1208"/>
                    <a:pt x="809" y="1202"/>
                  </a:cubicBezTo>
                  <a:cubicBezTo>
                    <a:pt x="820" y="1213"/>
                    <a:pt x="826" y="1219"/>
                    <a:pt x="842" y="1219"/>
                  </a:cubicBezTo>
                  <a:cubicBezTo>
                    <a:pt x="859" y="1219"/>
                    <a:pt x="865" y="1202"/>
                    <a:pt x="865" y="1186"/>
                  </a:cubicBezTo>
                  <a:cubicBezTo>
                    <a:pt x="865" y="1169"/>
                    <a:pt x="870" y="1164"/>
                    <a:pt x="870" y="1147"/>
                  </a:cubicBezTo>
                  <a:cubicBezTo>
                    <a:pt x="870" y="1141"/>
                    <a:pt x="865" y="1136"/>
                    <a:pt x="865" y="1130"/>
                  </a:cubicBezTo>
                  <a:cubicBezTo>
                    <a:pt x="920" y="1092"/>
                    <a:pt x="920" y="1092"/>
                    <a:pt x="920" y="1092"/>
                  </a:cubicBezTo>
                  <a:cubicBezTo>
                    <a:pt x="926" y="1097"/>
                    <a:pt x="926" y="1103"/>
                    <a:pt x="931" y="1103"/>
                  </a:cubicBezTo>
                  <a:cubicBezTo>
                    <a:pt x="942" y="1103"/>
                    <a:pt x="948" y="1086"/>
                    <a:pt x="959" y="1086"/>
                  </a:cubicBezTo>
                  <a:cubicBezTo>
                    <a:pt x="975" y="1075"/>
                    <a:pt x="998" y="1069"/>
                    <a:pt x="998" y="1053"/>
                  </a:cubicBezTo>
                  <a:cubicBezTo>
                    <a:pt x="998" y="1036"/>
                    <a:pt x="981" y="1031"/>
                    <a:pt x="970" y="1014"/>
                  </a:cubicBezTo>
                  <a:cubicBezTo>
                    <a:pt x="964" y="1003"/>
                    <a:pt x="959" y="992"/>
                    <a:pt x="942" y="992"/>
                  </a:cubicBezTo>
                  <a:cubicBezTo>
                    <a:pt x="937" y="992"/>
                    <a:pt x="931" y="992"/>
                    <a:pt x="926" y="992"/>
                  </a:cubicBezTo>
                  <a:cubicBezTo>
                    <a:pt x="909" y="992"/>
                    <a:pt x="909" y="992"/>
                    <a:pt x="909" y="992"/>
                  </a:cubicBezTo>
                  <a:cubicBezTo>
                    <a:pt x="909" y="975"/>
                    <a:pt x="909" y="959"/>
                    <a:pt x="909" y="942"/>
                  </a:cubicBezTo>
                  <a:cubicBezTo>
                    <a:pt x="909" y="914"/>
                    <a:pt x="926" y="903"/>
                    <a:pt x="926" y="875"/>
                  </a:cubicBezTo>
                  <a:cubicBezTo>
                    <a:pt x="931" y="853"/>
                    <a:pt x="926" y="826"/>
                    <a:pt x="948" y="826"/>
                  </a:cubicBezTo>
                  <a:cubicBezTo>
                    <a:pt x="953" y="826"/>
                    <a:pt x="959" y="831"/>
                    <a:pt x="964" y="831"/>
                  </a:cubicBezTo>
                  <a:cubicBezTo>
                    <a:pt x="970" y="831"/>
                    <a:pt x="970" y="814"/>
                    <a:pt x="981" y="814"/>
                  </a:cubicBezTo>
                  <a:cubicBezTo>
                    <a:pt x="998" y="814"/>
                    <a:pt x="998" y="842"/>
                    <a:pt x="1014" y="853"/>
                  </a:cubicBezTo>
                  <a:cubicBezTo>
                    <a:pt x="1020" y="848"/>
                    <a:pt x="1020" y="848"/>
                    <a:pt x="1020" y="848"/>
                  </a:cubicBezTo>
                  <a:lnTo>
                    <a:pt x="1020" y="842"/>
                  </a:lnTo>
                  <a:cubicBezTo>
                    <a:pt x="1020" y="826"/>
                    <a:pt x="1009" y="820"/>
                    <a:pt x="1003" y="809"/>
                  </a:cubicBezTo>
                  <a:cubicBezTo>
                    <a:pt x="992" y="787"/>
                    <a:pt x="998" y="776"/>
                    <a:pt x="998" y="759"/>
                  </a:cubicBezTo>
                  <a:cubicBezTo>
                    <a:pt x="998" y="737"/>
                    <a:pt x="975" y="731"/>
                    <a:pt x="964" y="715"/>
                  </a:cubicBezTo>
                  <a:cubicBezTo>
                    <a:pt x="948" y="698"/>
                    <a:pt x="942" y="665"/>
                    <a:pt x="926" y="676"/>
                  </a:cubicBezTo>
                  <a:cubicBezTo>
                    <a:pt x="881" y="698"/>
                    <a:pt x="859" y="737"/>
                    <a:pt x="859" y="787"/>
                  </a:cubicBezTo>
                  <a:close/>
                  <a:moveTo>
                    <a:pt x="1136" y="1047"/>
                  </a:moveTo>
                  <a:lnTo>
                    <a:pt x="1136" y="1047"/>
                  </a:lnTo>
                  <a:cubicBezTo>
                    <a:pt x="1147" y="1058"/>
                    <a:pt x="1142" y="1075"/>
                    <a:pt x="1153" y="1086"/>
                  </a:cubicBezTo>
                  <a:cubicBezTo>
                    <a:pt x="1158" y="1092"/>
                    <a:pt x="1169" y="1092"/>
                    <a:pt x="1180" y="1097"/>
                  </a:cubicBezTo>
                  <a:cubicBezTo>
                    <a:pt x="1192" y="1086"/>
                    <a:pt x="1192" y="1080"/>
                    <a:pt x="1192" y="1064"/>
                  </a:cubicBezTo>
                  <a:cubicBezTo>
                    <a:pt x="1192" y="1053"/>
                    <a:pt x="1192" y="1047"/>
                    <a:pt x="1180" y="1042"/>
                  </a:cubicBezTo>
                  <a:cubicBezTo>
                    <a:pt x="1169" y="1031"/>
                    <a:pt x="1153" y="1042"/>
                    <a:pt x="1136" y="1047"/>
                  </a:cubicBezTo>
                  <a:close/>
                  <a:moveTo>
                    <a:pt x="355" y="66"/>
                  </a:moveTo>
                  <a:lnTo>
                    <a:pt x="355" y="66"/>
                  </a:lnTo>
                  <a:cubicBezTo>
                    <a:pt x="399" y="83"/>
                    <a:pt x="432" y="72"/>
                    <a:pt x="477" y="83"/>
                  </a:cubicBezTo>
                  <a:cubicBezTo>
                    <a:pt x="527" y="94"/>
                    <a:pt x="549" y="127"/>
                    <a:pt x="604" y="127"/>
                  </a:cubicBezTo>
                  <a:cubicBezTo>
                    <a:pt x="610" y="127"/>
                    <a:pt x="610" y="122"/>
                    <a:pt x="621" y="116"/>
                  </a:cubicBezTo>
                  <a:lnTo>
                    <a:pt x="94" y="28"/>
                  </a:lnTo>
                  <a:lnTo>
                    <a:pt x="94" y="28"/>
                  </a:lnTo>
                  <a:cubicBezTo>
                    <a:pt x="128" y="11"/>
                    <a:pt x="139" y="0"/>
                    <a:pt x="172" y="0"/>
                  </a:cubicBezTo>
                  <a:cubicBezTo>
                    <a:pt x="200" y="0"/>
                    <a:pt x="205" y="28"/>
                    <a:pt x="222" y="50"/>
                  </a:cubicBezTo>
                  <a:cubicBezTo>
                    <a:pt x="233" y="55"/>
                    <a:pt x="238" y="55"/>
                    <a:pt x="249" y="55"/>
                  </a:cubicBezTo>
                  <a:cubicBezTo>
                    <a:pt x="261" y="66"/>
                    <a:pt x="266" y="72"/>
                    <a:pt x="283" y="72"/>
                  </a:cubicBezTo>
                  <a:cubicBezTo>
                    <a:pt x="327" y="72"/>
                    <a:pt x="327" y="72"/>
                    <a:pt x="327" y="72"/>
                  </a:cubicBezTo>
                  <a:cubicBezTo>
                    <a:pt x="338" y="72"/>
                    <a:pt x="344" y="66"/>
                    <a:pt x="355" y="66"/>
                  </a:cubicBezTo>
                  <a:cubicBezTo>
                    <a:pt x="94" y="28"/>
                    <a:pt x="94" y="28"/>
                    <a:pt x="94" y="28"/>
                  </a:cubicBezTo>
                  <a:cubicBezTo>
                    <a:pt x="100" y="39"/>
                    <a:pt x="100" y="44"/>
                    <a:pt x="100" y="55"/>
                  </a:cubicBezTo>
                  <a:cubicBezTo>
                    <a:pt x="100" y="72"/>
                    <a:pt x="94" y="83"/>
                    <a:pt x="94" y="100"/>
                  </a:cubicBezTo>
                  <a:cubicBezTo>
                    <a:pt x="94" y="149"/>
                    <a:pt x="94" y="149"/>
                    <a:pt x="94" y="149"/>
                  </a:cubicBezTo>
                  <a:cubicBezTo>
                    <a:pt x="94" y="166"/>
                    <a:pt x="78" y="172"/>
                    <a:pt x="67" y="183"/>
                  </a:cubicBezTo>
                  <a:cubicBezTo>
                    <a:pt x="50" y="194"/>
                    <a:pt x="50" y="210"/>
                    <a:pt x="39" y="227"/>
                  </a:cubicBezTo>
                  <a:cubicBezTo>
                    <a:pt x="22" y="255"/>
                    <a:pt x="0" y="266"/>
                    <a:pt x="0" y="299"/>
                  </a:cubicBezTo>
                  <a:cubicBezTo>
                    <a:pt x="0" y="321"/>
                    <a:pt x="22" y="327"/>
                    <a:pt x="39" y="338"/>
                  </a:cubicBezTo>
                  <a:cubicBezTo>
                    <a:pt x="94" y="382"/>
                    <a:pt x="155" y="388"/>
                    <a:pt x="172" y="454"/>
                  </a:cubicBezTo>
                  <a:cubicBezTo>
                    <a:pt x="177" y="471"/>
                    <a:pt x="194" y="471"/>
                    <a:pt x="216" y="476"/>
                  </a:cubicBezTo>
                  <a:cubicBezTo>
                    <a:pt x="233" y="482"/>
                    <a:pt x="244" y="493"/>
                    <a:pt x="261" y="510"/>
                  </a:cubicBezTo>
                  <a:cubicBezTo>
                    <a:pt x="272" y="521"/>
                    <a:pt x="288" y="526"/>
                    <a:pt x="305" y="526"/>
                  </a:cubicBezTo>
                  <a:cubicBezTo>
                    <a:pt x="321" y="532"/>
                    <a:pt x="344" y="526"/>
                    <a:pt x="344" y="543"/>
                  </a:cubicBezTo>
                  <a:cubicBezTo>
                    <a:pt x="344" y="554"/>
                    <a:pt x="338" y="560"/>
                    <a:pt x="333" y="571"/>
                  </a:cubicBezTo>
                  <a:cubicBezTo>
                    <a:pt x="321" y="593"/>
                    <a:pt x="310" y="609"/>
                    <a:pt x="283" y="609"/>
                  </a:cubicBezTo>
                  <a:cubicBezTo>
                    <a:pt x="283" y="654"/>
                    <a:pt x="283" y="654"/>
                    <a:pt x="283" y="654"/>
                  </a:cubicBezTo>
                  <a:cubicBezTo>
                    <a:pt x="283" y="693"/>
                    <a:pt x="266" y="709"/>
                    <a:pt x="266" y="748"/>
                  </a:cubicBezTo>
                  <a:cubicBezTo>
                    <a:pt x="266" y="765"/>
                    <a:pt x="266" y="770"/>
                    <a:pt x="272" y="787"/>
                  </a:cubicBezTo>
                  <a:cubicBezTo>
                    <a:pt x="272" y="803"/>
                    <a:pt x="272" y="814"/>
                    <a:pt x="283" y="826"/>
                  </a:cubicBezTo>
                  <a:cubicBezTo>
                    <a:pt x="294" y="837"/>
                    <a:pt x="310" y="826"/>
                    <a:pt x="327" y="831"/>
                  </a:cubicBezTo>
                  <a:cubicBezTo>
                    <a:pt x="344" y="837"/>
                    <a:pt x="349" y="859"/>
                    <a:pt x="366" y="859"/>
                  </a:cubicBezTo>
                  <a:cubicBezTo>
                    <a:pt x="382" y="859"/>
                    <a:pt x="388" y="853"/>
                    <a:pt x="405" y="853"/>
                  </a:cubicBezTo>
                  <a:cubicBezTo>
                    <a:pt x="432" y="853"/>
                    <a:pt x="449" y="859"/>
                    <a:pt x="477" y="859"/>
                  </a:cubicBezTo>
                  <a:cubicBezTo>
                    <a:pt x="504" y="859"/>
                    <a:pt x="521" y="859"/>
                    <a:pt x="543" y="848"/>
                  </a:cubicBezTo>
                  <a:cubicBezTo>
                    <a:pt x="527" y="831"/>
                    <a:pt x="504" y="820"/>
                    <a:pt x="504" y="792"/>
                  </a:cubicBezTo>
                  <a:cubicBezTo>
                    <a:pt x="504" y="770"/>
                    <a:pt x="515" y="759"/>
                    <a:pt x="532" y="742"/>
                  </a:cubicBezTo>
                  <a:cubicBezTo>
                    <a:pt x="543" y="737"/>
                    <a:pt x="543" y="726"/>
                    <a:pt x="554" y="720"/>
                  </a:cubicBezTo>
                  <a:cubicBezTo>
                    <a:pt x="571" y="715"/>
                    <a:pt x="582" y="715"/>
                    <a:pt x="599" y="709"/>
                  </a:cubicBezTo>
                  <a:cubicBezTo>
                    <a:pt x="648" y="698"/>
                    <a:pt x="676" y="681"/>
                    <a:pt x="720" y="681"/>
                  </a:cubicBezTo>
                  <a:cubicBezTo>
                    <a:pt x="737" y="681"/>
                    <a:pt x="748" y="676"/>
                    <a:pt x="765" y="681"/>
                  </a:cubicBezTo>
                  <a:cubicBezTo>
                    <a:pt x="781" y="687"/>
                    <a:pt x="776" y="715"/>
                    <a:pt x="793" y="715"/>
                  </a:cubicBezTo>
                  <a:cubicBezTo>
                    <a:pt x="804" y="715"/>
                    <a:pt x="804" y="704"/>
                    <a:pt x="804" y="693"/>
                  </a:cubicBezTo>
                  <a:cubicBezTo>
                    <a:pt x="804" y="609"/>
                    <a:pt x="870" y="742"/>
                    <a:pt x="870" y="593"/>
                  </a:cubicBezTo>
                  <a:cubicBezTo>
                    <a:pt x="870" y="515"/>
                    <a:pt x="848" y="548"/>
                    <a:pt x="809" y="548"/>
                  </a:cubicBezTo>
                  <a:cubicBezTo>
                    <a:pt x="781" y="548"/>
                    <a:pt x="770" y="521"/>
                    <a:pt x="765" y="499"/>
                  </a:cubicBezTo>
                  <a:cubicBezTo>
                    <a:pt x="748" y="460"/>
                    <a:pt x="720" y="449"/>
                    <a:pt x="698" y="415"/>
                  </a:cubicBezTo>
                  <a:cubicBezTo>
                    <a:pt x="676" y="360"/>
                    <a:pt x="582" y="377"/>
                    <a:pt x="582" y="321"/>
                  </a:cubicBezTo>
                  <a:cubicBezTo>
                    <a:pt x="582" y="305"/>
                    <a:pt x="604" y="299"/>
                    <a:pt x="604" y="282"/>
                  </a:cubicBezTo>
                  <a:cubicBezTo>
                    <a:pt x="604" y="260"/>
                    <a:pt x="599" y="249"/>
                    <a:pt x="593" y="227"/>
                  </a:cubicBezTo>
                  <a:cubicBezTo>
                    <a:pt x="599" y="227"/>
                    <a:pt x="604" y="227"/>
                    <a:pt x="604" y="227"/>
                  </a:cubicBezTo>
                  <a:cubicBezTo>
                    <a:pt x="615" y="227"/>
                    <a:pt x="621" y="238"/>
                    <a:pt x="626" y="244"/>
                  </a:cubicBezTo>
                  <a:cubicBezTo>
                    <a:pt x="665" y="288"/>
                    <a:pt x="621" y="210"/>
                    <a:pt x="621" y="205"/>
                  </a:cubicBezTo>
                  <a:cubicBezTo>
                    <a:pt x="621" y="199"/>
                    <a:pt x="632" y="194"/>
                    <a:pt x="643" y="194"/>
                  </a:cubicBezTo>
                  <a:cubicBezTo>
                    <a:pt x="660" y="183"/>
                    <a:pt x="676" y="177"/>
                    <a:pt x="676" y="161"/>
                  </a:cubicBezTo>
                  <a:cubicBezTo>
                    <a:pt x="676" y="144"/>
                    <a:pt x="676" y="122"/>
                    <a:pt x="660" y="122"/>
                  </a:cubicBezTo>
                  <a:cubicBezTo>
                    <a:pt x="643" y="116"/>
                    <a:pt x="637" y="122"/>
                    <a:pt x="621" y="116"/>
                  </a:cubicBezTo>
                  <a:lnTo>
                    <a:pt x="355" y="66"/>
                  </a:lnTo>
                  <a:close/>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73" name="Freeform 103"/>
            <p:cNvSpPr>
              <a:spLocks noChangeArrowheads="1"/>
            </p:cNvSpPr>
            <p:nvPr/>
          </p:nvSpPr>
          <p:spPr bwMode="auto">
            <a:xfrm>
              <a:off x="20447256" y="3784600"/>
              <a:ext cx="380975" cy="833438"/>
            </a:xfrm>
            <a:custGeom>
              <a:avLst/>
              <a:gdLst>
                <a:gd name="T0" fmla="*/ 482 w 1060"/>
                <a:gd name="T1" fmla="*/ 1700 h 2316"/>
                <a:gd name="T2" fmla="*/ 471 w 1060"/>
                <a:gd name="T3" fmla="*/ 1750 h 2316"/>
                <a:gd name="T4" fmla="*/ 455 w 1060"/>
                <a:gd name="T5" fmla="*/ 1861 h 2316"/>
                <a:gd name="T6" fmla="*/ 471 w 1060"/>
                <a:gd name="T7" fmla="*/ 1938 h 2316"/>
                <a:gd name="T8" fmla="*/ 505 w 1060"/>
                <a:gd name="T9" fmla="*/ 1861 h 2316"/>
                <a:gd name="T10" fmla="*/ 499 w 1060"/>
                <a:gd name="T11" fmla="*/ 1772 h 2316"/>
                <a:gd name="T12" fmla="*/ 482 w 1060"/>
                <a:gd name="T13" fmla="*/ 1706 h 2316"/>
                <a:gd name="T14" fmla="*/ 571 w 1060"/>
                <a:gd name="T15" fmla="*/ 2221 h 2316"/>
                <a:gd name="T16" fmla="*/ 543 w 1060"/>
                <a:gd name="T17" fmla="*/ 2210 h 2316"/>
                <a:gd name="T18" fmla="*/ 571 w 1060"/>
                <a:gd name="T19" fmla="*/ 2265 h 2316"/>
                <a:gd name="T20" fmla="*/ 571 w 1060"/>
                <a:gd name="T21" fmla="*/ 2221 h 2316"/>
                <a:gd name="T22" fmla="*/ 687 w 1060"/>
                <a:gd name="T23" fmla="*/ 2265 h 2316"/>
                <a:gd name="T24" fmla="*/ 682 w 1060"/>
                <a:gd name="T25" fmla="*/ 2298 h 2316"/>
                <a:gd name="T26" fmla="*/ 715 w 1060"/>
                <a:gd name="T27" fmla="*/ 2271 h 2316"/>
                <a:gd name="T28" fmla="*/ 743 w 1060"/>
                <a:gd name="T29" fmla="*/ 2282 h 2316"/>
                <a:gd name="T30" fmla="*/ 737 w 1060"/>
                <a:gd name="T31" fmla="*/ 2287 h 2316"/>
                <a:gd name="T32" fmla="*/ 765 w 1060"/>
                <a:gd name="T33" fmla="*/ 2304 h 2316"/>
                <a:gd name="T34" fmla="*/ 737 w 1060"/>
                <a:gd name="T35" fmla="*/ 448 h 2316"/>
                <a:gd name="T36" fmla="*/ 815 w 1060"/>
                <a:gd name="T37" fmla="*/ 420 h 2316"/>
                <a:gd name="T38" fmla="*/ 892 w 1060"/>
                <a:gd name="T39" fmla="*/ 475 h 2316"/>
                <a:gd name="T40" fmla="*/ 970 w 1060"/>
                <a:gd name="T41" fmla="*/ 492 h 2316"/>
                <a:gd name="T42" fmla="*/ 998 w 1060"/>
                <a:gd name="T43" fmla="*/ 486 h 2316"/>
                <a:gd name="T44" fmla="*/ 1059 w 1060"/>
                <a:gd name="T45" fmla="*/ 353 h 2316"/>
                <a:gd name="T46" fmla="*/ 915 w 1060"/>
                <a:gd name="T47" fmla="*/ 221 h 2316"/>
                <a:gd name="T48" fmla="*/ 732 w 1060"/>
                <a:gd name="T49" fmla="*/ 205 h 2316"/>
                <a:gd name="T50" fmla="*/ 532 w 1060"/>
                <a:gd name="T51" fmla="*/ 50 h 2316"/>
                <a:gd name="T52" fmla="*/ 372 w 1060"/>
                <a:gd name="T53" fmla="*/ 83 h 2316"/>
                <a:gd name="T54" fmla="*/ 266 w 1060"/>
                <a:gd name="T55" fmla="*/ 44 h 2316"/>
                <a:gd name="T56" fmla="*/ 250 w 1060"/>
                <a:gd name="T57" fmla="*/ 155 h 2316"/>
                <a:gd name="T58" fmla="*/ 288 w 1060"/>
                <a:gd name="T59" fmla="*/ 364 h 2316"/>
                <a:gd name="T60" fmla="*/ 183 w 1060"/>
                <a:gd name="T61" fmla="*/ 414 h 2316"/>
                <a:gd name="T62" fmla="*/ 94 w 1060"/>
                <a:gd name="T63" fmla="*/ 503 h 2316"/>
                <a:gd name="T64" fmla="*/ 61 w 1060"/>
                <a:gd name="T65" fmla="*/ 697 h 2316"/>
                <a:gd name="T66" fmla="*/ 22 w 1060"/>
                <a:gd name="T67" fmla="*/ 752 h 2316"/>
                <a:gd name="T68" fmla="*/ 72 w 1060"/>
                <a:gd name="T69" fmla="*/ 869 h 2316"/>
                <a:gd name="T70" fmla="*/ 111 w 1060"/>
                <a:gd name="T71" fmla="*/ 1029 h 2316"/>
                <a:gd name="T72" fmla="*/ 89 w 1060"/>
                <a:gd name="T73" fmla="*/ 1135 h 2316"/>
                <a:gd name="T74" fmla="*/ 50 w 1060"/>
                <a:gd name="T75" fmla="*/ 1262 h 2316"/>
                <a:gd name="T76" fmla="*/ 67 w 1060"/>
                <a:gd name="T77" fmla="*/ 1312 h 2316"/>
                <a:gd name="T78" fmla="*/ 0 w 1060"/>
                <a:gd name="T79" fmla="*/ 1528 h 2316"/>
                <a:gd name="T80" fmla="*/ 61 w 1060"/>
                <a:gd name="T81" fmla="*/ 1589 h 2316"/>
                <a:gd name="T82" fmla="*/ 106 w 1060"/>
                <a:gd name="T83" fmla="*/ 1617 h 2316"/>
                <a:gd name="T84" fmla="*/ 172 w 1060"/>
                <a:gd name="T85" fmla="*/ 1650 h 2316"/>
                <a:gd name="T86" fmla="*/ 250 w 1060"/>
                <a:gd name="T87" fmla="*/ 1595 h 2316"/>
                <a:gd name="T88" fmla="*/ 410 w 1060"/>
                <a:gd name="T89" fmla="*/ 1578 h 2316"/>
                <a:gd name="T90" fmla="*/ 471 w 1060"/>
                <a:gd name="T91" fmla="*/ 1606 h 2316"/>
                <a:gd name="T92" fmla="*/ 432 w 1060"/>
                <a:gd name="T93" fmla="*/ 1512 h 2316"/>
                <a:gd name="T94" fmla="*/ 399 w 1060"/>
                <a:gd name="T95" fmla="*/ 1351 h 2316"/>
                <a:gd name="T96" fmla="*/ 444 w 1060"/>
                <a:gd name="T97" fmla="*/ 1273 h 2316"/>
                <a:gd name="T98" fmla="*/ 460 w 1060"/>
                <a:gd name="T99" fmla="*/ 1207 h 2316"/>
                <a:gd name="T100" fmla="*/ 432 w 1060"/>
                <a:gd name="T101" fmla="*/ 1113 h 2316"/>
                <a:gd name="T102" fmla="*/ 432 w 1060"/>
                <a:gd name="T103" fmla="*/ 1046 h 2316"/>
                <a:gd name="T104" fmla="*/ 421 w 1060"/>
                <a:gd name="T105" fmla="*/ 930 h 2316"/>
                <a:gd name="T106" fmla="*/ 471 w 1060"/>
                <a:gd name="T107" fmla="*/ 813 h 2316"/>
                <a:gd name="T108" fmla="*/ 460 w 1060"/>
                <a:gd name="T109" fmla="*/ 719 h 2316"/>
                <a:gd name="T110" fmla="*/ 444 w 1060"/>
                <a:gd name="T111" fmla="*/ 614 h 2316"/>
                <a:gd name="T112" fmla="*/ 405 w 1060"/>
                <a:gd name="T113" fmla="*/ 569 h 2316"/>
                <a:gd name="T114" fmla="*/ 377 w 1060"/>
                <a:gd name="T115" fmla="*/ 475 h 2316"/>
                <a:gd name="T116" fmla="*/ 460 w 1060"/>
                <a:gd name="T117" fmla="*/ 431 h 2316"/>
                <a:gd name="T118" fmla="*/ 549 w 1060"/>
                <a:gd name="T119" fmla="*/ 353 h 2316"/>
                <a:gd name="T120" fmla="*/ 682 w 1060"/>
                <a:gd name="T121" fmla="*/ 359 h 2316"/>
                <a:gd name="T122" fmla="*/ 721 w 1060"/>
                <a:gd name="T123" fmla="*/ 420 h 2316"/>
                <a:gd name="T124" fmla="*/ 737 w 1060"/>
                <a:gd name="T125" fmla="*/ 448 h 2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60" h="2316">
                  <a:moveTo>
                    <a:pt x="482" y="1700"/>
                  </a:moveTo>
                  <a:lnTo>
                    <a:pt x="482" y="1700"/>
                  </a:lnTo>
                  <a:cubicBezTo>
                    <a:pt x="466" y="1672"/>
                    <a:pt x="455" y="1683"/>
                    <a:pt x="455" y="1706"/>
                  </a:cubicBezTo>
                  <a:cubicBezTo>
                    <a:pt x="455" y="1722"/>
                    <a:pt x="471" y="1733"/>
                    <a:pt x="471" y="1750"/>
                  </a:cubicBezTo>
                  <a:cubicBezTo>
                    <a:pt x="471" y="1800"/>
                    <a:pt x="471" y="1800"/>
                    <a:pt x="471" y="1800"/>
                  </a:cubicBezTo>
                  <a:cubicBezTo>
                    <a:pt x="471" y="1822"/>
                    <a:pt x="455" y="1833"/>
                    <a:pt x="455" y="1861"/>
                  </a:cubicBezTo>
                  <a:cubicBezTo>
                    <a:pt x="455" y="1872"/>
                    <a:pt x="471" y="1883"/>
                    <a:pt x="471" y="1894"/>
                  </a:cubicBezTo>
                  <a:cubicBezTo>
                    <a:pt x="471" y="1938"/>
                    <a:pt x="471" y="1938"/>
                    <a:pt x="471" y="1938"/>
                  </a:cubicBezTo>
                  <a:cubicBezTo>
                    <a:pt x="499" y="2027"/>
                    <a:pt x="488" y="1922"/>
                    <a:pt x="493" y="1894"/>
                  </a:cubicBezTo>
                  <a:cubicBezTo>
                    <a:pt x="493" y="1877"/>
                    <a:pt x="505" y="1872"/>
                    <a:pt x="505" y="1861"/>
                  </a:cubicBezTo>
                  <a:cubicBezTo>
                    <a:pt x="505" y="1844"/>
                    <a:pt x="488" y="1839"/>
                    <a:pt x="488" y="1827"/>
                  </a:cubicBezTo>
                  <a:cubicBezTo>
                    <a:pt x="488" y="1805"/>
                    <a:pt x="499" y="1794"/>
                    <a:pt x="499" y="1772"/>
                  </a:cubicBezTo>
                  <a:cubicBezTo>
                    <a:pt x="499" y="1728"/>
                    <a:pt x="499" y="1728"/>
                    <a:pt x="499" y="1728"/>
                  </a:cubicBezTo>
                  <a:cubicBezTo>
                    <a:pt x="493" y="1722"/>
                    <a:pt x="482" y="1717"/>
                    <a:pt x="482" y="1706"/>
                  </a:cubicBezTo>
                  <a:cubicBezTo>
                    <a:pt x="482" y="1700"/>
                    <a:pt x="482" y="1700"/>
                    <a:pt x="482" y="1700"/>
                  </a:cubicBezTo>
                  <a:close/>
                  <a:moveTo>
                    <a:pt x="571" y="2221"/>
                  </a:moveTo>
                  <a:lnTo>
                    <a:pt x="571" y="2221"/>
                  </a:lnTo>
                  <a:cubicBezTo>
                    <a:pt x="560" y="2221"/>
                    <a:pt x="554" y="2215"/>
                    <a:pt x="543" y="2210"/>
                  </a:cubicBezTo>
                  <a:cubicBezTo>
                    <a:pt x="543" y="2210"/>
                    <a:pt x="538" y="2215"/>
                    <a:pt x="538" y="2221"/>
                  </a:cubicBezTo>
                  <a:cubicBezTo>
                    <a:pt x="538" y="2243"/>
                    <a:pt x="549" y="2265"/>
                    <a:pt x="571" y="2265"/>
                  </a:cubicBezTo>
                  <a:cubicBezTo>
                    <a:pt x="588" y="2265"/>
                    <a:pt x="599" y="2249"/>
                    <a:pt x="610" y="2232"/>
                  </a:cubicBezTo>
                  <a:cubicBezTo>
                    <a:pt x="593" y="2226"/>
                    <a:pt x="588" y="2221"/>
                    <a:pt x="571" y="2221"/>
                  </a:cubicBezTo>
                  <a:close/>
                  <a:moveTo>
                    <a:pt x="687" y="2265"/>
                  </a:moveTo>
                  <a:lnTo>
                    <a:pt x="687" y="2265"/>
                  </a:lnTo>
                  <a:cubicBezTo>
                    <a:pt x="671" y="2265"/>
                    <a:pt x="649" y="2271"/>
                    <a:pt x="649" y="2287"/>
                  </a:cubicBezTo>
                  <a:cubicBezTo>
                    <a:pt x="649" y="2298"/>
                    <a:pt x="665" y="2298"/>
                    <a:pt x="682" y="2298"/>
                  </a:cubicBezTo>
                  <a:cubicBezTo>
                    <a:pt x="693" y="2298"/>
                    <a:pt x="698" y="2293"/>
                    <a:pt x="715" y="2293"/>
                  </a:cubicBezTo>
                  <a:cubicBezTo>
                    <a:pt x="715" y="2271"/>
                    <a:pt x="715" y="2271"/>
                    <a:pt x="715" y="2271"/>
                  </a:cubicBezTo>
                  <a:cubicBezTo>
                    <a:pt x="704" y="2271"/>
                    <a:pt x="698" y="2265"/>
                    <a:pt x="687" y="2265"/>
                  </a:cubicBezTo>
                  <a:close/>
                  <a:moveTo>
                    <a:pt x="743" y="2282"/>
                  </a:moveTo>
                  <a:lnTo>
                    <a:pt x="743" y="2282"/>
                  </a:lnTo>
                  <a:cubicBezTo>
                    <a:pt x="743" y="2287"/>
                    <a:pt x="737" y="2287"/>
                    <a:pt x="737" y="2287"/>
                  </a:cubicBezTo>
                  <a:cubicBezTo>
                    <a:pt x="737" y="2298"/>
                    <a:pt x="748" y="2304"/>
                    <a:pt x="754" y="2315"/>
                  </a:cubicBezTo>
                  <a:cubicBezTo>
                    <a:pt x="759" y="2310"/>
                    <a:pt x="765" y="2310"/>
                    <a:pt x="765" y="2304"/>
                  </a:cubicBezTo>
                  <a:cubicBezTo>
                    <a:pt x="765" y="2293"/>
                    <a:pt x="754" y="2287"/>
                    <a:pt x="743" y="2282"/>
                  </a:cubicBezTo>
                  <a:close/>
                  <a:moveTo>
                    <a:pt x="737" y="448"/>
                  </a:moveTo>
                  <a:lnTo>
                    <a:pt x="737" y="448"/>
                  </a:lnTo>
                  <a:cubicBezTo>
                    <a:pt x="771" y="431"/>
                    <a:pt x="782" y="420"/>
                    <a:pt x="815" y="420"/>
                  </a:cubicBezTo>
                  <a:cubicBezTo>
                    <a:pt x="843" y="420"/>
                    <a:pt x="848" y="448"/>
                    <a:pt x="865" y="470"/>
                  </a:cubicBezTo>
                  <a:cubicBezTo>
                    <a:pt x="876" y="475"/>
                    <a:pt x="881" y="475"/>
                    <a:pt x="892" y="475"/>
                  </a:cubicBezTo>
                  <a:cubicBezTo>
                    <a:pt x="904" y="486"/>
                    <a:pt x="909" y="492"/>
                    <a:pt x="926" y="492"/>
                  </a:cubicBezTo>
                  <a:cubicBezTo>
                    <a:pt x="970" y="492"/>
                    <a:pt x="970" y="492"/>
                    <a:pt x="970" y="492"/>
                  </a:cubicBezTo>
                  <a:cubicBezTo>
                    <a:pt x="981" y="492"/>
                    <a:pt x="987" y="486"/>
                    <a:pt x="998" y="486"/>
                  </a:cubicBezTo>
                  <a:lnTo>
                    <a:pt x="998" y="486"/>
                  </a:lnTo>
                  <a:cubicBezTo>
                    <a:pt x="1014" y="453"/>
                    <a:pt x="1020" y="431"/>
                    <a:pt x="1037" y="398"/>
                  </a:cubicBezTo>
                  <a:cubicBezTo>
                    <a:pt x="1048" y="381"/>
                    <a:pt x="1059" y="370"/>
                    <a:pt x="1059" y="353"/>
                  </a:cubicBezTo>
                  <a:cubicBezTo>
                    <a:pt x="1059" y="309"/>
                    <a:pt x="1025" y="292"/>
                    <a:pt x="987" y="271"/>
                  </a:cubicBezTo>
                  <a:cubicBezTo>
                    <a:pt x="959" y="249"/>
                    <a:pt x="948" y="238"/>
                    <a:pt x="915" y="221"/>
                  </a:cubicBezTo>
                  <a:cubicBezTo>
                    <a:pt x="904" y="216"/>
                    <a:pt x="904" y="205"/>
                    <a:pt x="892" y="205"/>
                  </a:cubicBezTo>
                  <a:cubicBezTo>
                    <a:pt x="732" y="205"/>
                    <a:pt x="732" y="205"/>
                    <a:pt x="732" y="205"/>
                  </a:cubicBezTo>
                  <a:cubicBezTo>
                    <a:pt x="671" y="205"/>
                    <a:pt x="632" y="183"/>
                    <a:pt x="593" y="138"/>
                  </a:cubicBezTo>
                  <a:cubicBezTo>
                    <a:pt x="565" y="110"/>
                    <a:pt x="554" y="83"/>
                    <a:pt x="532" y="50"/>
                  </a:cubicBezTo>
                  <a:cubicBezTo>
                    <a:pt x="516" y="27"/>
                    <a:pt x="510" y="0"/>
                    <a:pt x="488" y="0"/>
                  </a:cubicBezTo>
                  <a:cubicBezTo>
                    <a:pt x="432" y="0"/>
                    <a:pt x="427" y="83"/>
                    <a:pt x="372" y="83"/>
                  </a:cubicBezTo>
                  <a:cubicBezTo>
                    <a:pt x="333" y="83"/>
                    <a:pt x="299" y="83"/>
                    <a:pt x="277" y="50"/>
                  </a:cubicBezTo>
                  <a:cubicBezTo>
                    <a:pt x="272" y="50"/>
                    <a:pt x="272" y="44"/>
                    <a:pt x="266" y="44"/>
                  </a:cubicBezTo>
                  <a:lnTo>
                    <a:pt x="266" y="44"/>
                  </a:lnTo>
                  <a:cubicBezTo>
                    <a:pt x="255" y="83"/>
                    <a:pt x="250" y="110"/>
                    <a:pt x="250" y="155"/>
                  </a:cubicBezTo>
                  <a:cubicBezTo>
                    <a:pt x="250" y="199"/>
                    <a:pt x="250" y="227"/>
                    <a:pt x="261" y="271"/>
                  </a:cubicBezTo>
                  <a:cubicBezTo>
                    <a:pt x="272" y="309"/>
                    <a:pt x="288" y="326"/>
                    <a:pt x="288" y="364"/>
                  </a:cubicBezTo>
                  <a:cubicBezTo>
                    <a:pt x="288" y="398"/>
                    <a:pt x="244" y="398"/>
                    <a:pt x="211" y="403"/>
                  </a:cubicBezTo>
                  <a:cubicBezTo>
                    <a:pt x="200" y="409"/>
                    <a:pt x="189" y="414"/>
                    <a:pt x="183" y="414"/>
                  </a:cubicBezTo>
                  <a:cubicBezTo>
                    <a:pt x="150" y="425"/>
                    <a:pt x="128" y="420"/>
                    <a:pt x="111" y="442"/>
                  </a:cubicBezTo>
                  <a:cubicBezTo>
                    <a:pt x="94" y="464"/>
                    <a:pt x="94" y="481"/>
                    <a:pt x="94" y="503"/>
                  </a:cubicBezTo>
                  <a:cubicBezTo>
                    <a:pt x="83" y="542"/>
                    <a:pt x="83" y="569"/>
                    <a:pt x="72" y="614"/>
                  </a:cubicBezTo>
                  <a:cubicBezTo>
                    <a:pt x="72" y="647"/>
                    <a:pt x="78" y="669"/>
                    <a:pt x="61" y="697"/>
                  </a:cubicBezTo>
                  <a:cubicBezTo>
                    <a:pt x="50" y="719"/>
                    <a:pt x="39" y="730"/>
                    <a:pt x="22" y="752"/>
                  </a:cubicBezTo>
                  <a:lnTo>
                    <a:pt x="22" y="752"/>
                  </a:lnTo>
                  <a:cubicBezTo>
                    <a:pt x="39" y="763"/>
                    <a:pt x="50" y="780"/>
                    <a:pt x="56" y="808"/>
                  </a:cubicBezTo>
                  <a:cubicBezTo>
                    <a:pt x="67" y="830"/>
                    <a:pt x="67" y="847"/>
                    <a:pt x="72" y="869"/>
                  </a:cubicBezTo>
                  <a:cubicBezTo>
                    <a:pt x="78" y="891"/>
                    <a:pt x="89" y="902"/>
                    <a:pt x="94" y="924"/>
                  </a:cubicBezTo>
                  <a:cubicBezTo>
                    <a:pt x="111" y="963"/>
                    <a:pt x="111" y="991"/>
                    <a:pt x="111" y="1029"/>
                  </a:cubicBezTo>
                  <a:cubicBezTo>
                    <a:pt x="111" y="1041"/>
                    <a:pt x="117" y="1046"/>
                    <a:pt x="117" y="1057"/>
                  </a:cubicBezTo>
                  <a:cubicBezTo>
                    <a:pt x="117" y="1090"/>
                    <a:pt x="94" y="1101"/>
                    <a:pt x="89" y="1135"/>
                  </a:cubicBezTo>
                  <a:cubicBezTo>
                    <a:pt x="89" y="1162"/>
                    <a:pt x="89" y="1179"/>
                    <a:pt x="83" y="1212"/>
                  </a:cubicBezTo>
                  <a:cubicBezTo>
                    <a:pt x="78" y="1234"/>
                    <a:pt x="50" y="1240"/>
                    <a:pt x="50" y="1262"/>
                  </a:cubicBezTo>
                  <a:cubicBezTo>
                    <a:pt x="50" y="1273"/>
                    <a:pt x="61" y="1279"/>
                    <a:pt x="61" y="1284"/>
                  </a:cubicBezTo>
                  <a:cubicBezTo>
                    <a:pt x="67" y="1312"/>
                    <a:pt x="67" y="1312"/>
                    <a:pt x="67" y="1312"/>
                  </a:cubicBezTo>
                  <a:cubicBezTo>
                    <a:pt x="33" y="1367"/>
                    <a:pt x="39" y="1412"/>
                    <a:pt x="22" y="1473"/>
                  </a:cubicBezTo>
                  <a:cubicBezTo>
                    <a:pt x="17" y="1495"/>
                    <a:pt x="0" y="1506"/>
                    <a:pt x="0" y="1528"/>
                  </a:cubicBezTo>
                  <a:cubicBezTo>
                    <a:pt x="0" y="1561"/>
                    <a:pt x="17" y="1573"/>
                    <a:pt x="28" y="1600"/>
                  </a:cubicBezTo>
                  <a:cubicBezTo>
                    <a:pt x="45" y="1600"/>
                    <a:pt x="50" y="1589"/>
                    <a:pt x="61" y="1589"/>
                  </a:cubicBezTo>
                  <a:cubicBezTo>
                    <a:pt x="78" y="1589"/>
                    <a:pt x="72" y="1622"/>
                    <a:pt x="89" y="1622"/>
                  </a:cubicBezTo>
                  <a:cubicBezTo>
                    <a:pt x="94" y="1622"/>
                    <a:pt x="100" y="1622"/>
                    <a:pt x="106" y="1617"/>
                  </a:cubicBezTo>
                  <a:cubicBezTo>
                    <a:pt x="117" y="1628"/>
                    <a:pt x="117" y="1633"/>
                    <a:pt x="128" y="1645"/>
                  </a:cubicBezTo>
                  <a:cubicBezTo>
                    <a:pt x="144" y="1656"/>
                    <a:pt x="155" y="1650"/>
                    <a:pt x="172" y="1650"/>
                  </a:cubicBezTo>
                  <a:cubicBezTo>
                    <a:pt x="194" y="1650"/>
                    <a:pt x="205" y="1645"/>
                    <a:pt x="216" y="1628"/>
                  </a:cubicBezTo>
                  <a:cubicBezTo>
                    <a:pt x="227" y="1617"/>
                    <a:pt x="233" y="1595"/>
                    <a:pt x="250" y="1595"/>
                  </a:cubicBezTo>
                  <a:cubicBezTo>
                    <a:pt x="272" y="1595"/>
                    <a:pt x="283" y="1606"/>
                    <a:pt x="305" y="1606"/>
                  </a:cubicBezTo>
                  <a:cubicBezTo>
                    <a:pt x="349" y="1606"/>
                    <a:pt x="372" y="1578"/>
                    <a:pt x="410" y="1578"/>
                  </a:cubicBezTo>
                  <a:cubicBezTo>
                    <a:pt x="427" y="1578"/>
                    <a:pt x="432" y="1595"/>
                    <a:pt x="444" y="1606"/>
                  </a:cubicBezTo>
                  <a:cubicBezTo>
                    <a:pt x="471" y="1606"/>
                    <a:pt x="471" y="1606"/>
                    <a:pt x="471" y="1606"/>
                  </a:cubicBezTo>
                  <a:cubicBezTo>
                    <a:pt x="471" y="1595"/>
                    <a:pt x="471" y="1595"/>
                    <a:pt x="471" y="1595"/>
                  </a:cubicBezTo>
                  <a:cubicBezTo>
                    <a:pt x="444" y="1573"/>
                    <a:pt x="444" y="1545"/>
                    <a:pt x="432" y="1512"/>
                  </a:cubicBezTo>
                  <a:cubicBezTo>
                    <a:pt x="410" y="1467"/>
                    <a:pt x="394" y="1440"/>
                    <a:pt x="394" y="1395"/>
                  </a:cubicBezTo>
                  <a:cubicBezTo>
                    <a:pt x="394" y="1379"/>
                    <a:pt x="399" y="1367"/>
                    <a:pt x="399" y="1351"/>
                  </a:cubicBezTo>
                  <a:cubicBezTo>
                    <a:pt x="399" y="1307"/>
                    <a:pt x="399" y="1307"/>
                    <a:pt x="399" y="1307"/>
                  </a:cubicBezTo>
                  <a:cubicBezTo>
                    <a:pt x="399" y="1284"/>
                    <a:pt x="432" y="1290"/>
                    <a:pt x="444" y="1273"/>
                  </a:cubicBezTo>
                  <a:cubicBezTo>
                    <a:pt x="449" y="1257"/>
                    <a:pt x="438" y="1246"/>
                    <a:pt x="444" y="1234"/>
                  </a:cubicBezTo>
                  <a:cubicBezTo>
                    <a:pt x="449" y="1223"/>
                    <a:pt x="460" y="1218"/>
                    <a:pt x="460" y="1207"/>
                  </a:cubicBezTo>
                  <a:cubicBezTo>
                    <a:pt x="460" y="1190"/>
                    <a:pt x="449" y="1185"/>
                    <a:pt x="438" y="1168"/>
                  </a:cubicBezTo>
                  <a:cubicBezTo>
                    <a:pt x="432" y="1146"/>
                    <a:pt x="432" y="1135"/>
                    <a:pt x="432" y="1113"/>
                  </a:cubicBezTo>
                  <a:cubicBezTo>
                    <a:pt x="432" y="1101"/>
                    <a:pt x="427" y="1096"/>
                    <a:pt x="427" y="1085"/>
                  </a:cubicBezTo>
                  <a:cubicBezTo>
                    <a:pt x="427" y="1068"/>
                    <a:pt x="432" y="1063"/>
                    <a:pt x="432" y="1046"/>
                  </a:cubicBezTo>
                  <a:cubicBezTo>
                    <a:pt x="432" y="1018"/>
                    <a:pt x="421" y="1002"/>
                    <a:pt x="421" y="974"/>
                  </a:cubicBezTo>
                  <a:cubicBezTo>
                    <a:pt x="421" y="930"/>
                    <a:pt x="421" y="930"/>
                    <a:pt x="421" y="930"/>
                  </a:cubicBezTo>
                  <a:cubicBezTo>
                    <a:pt x="421" y="908"/>
                    <a:pt x="421" y="891"/>
                    <a:pt x="432" y="874"/>
                  </a:cubicBezTo>
                  <a:cubicBezTo>
                    <a:pt x="455" y="852"/>
                    <a:pt x="471" y="841"/>
                    <a:pt x="471" y="813"/>
                  </a:cubicBezTo>
                  <a:cubicBezTo>
                    <a:pt x="471" y="791"/>
                    <a:pt x="460" y="786"/>
                    <a:pt x="460" y="763"/>
                  </a:cubicBezTo>
                  <a:cubicBezTo>
                    <a:pt x="455" y="747"/>
                    <a:pt x="460" y="736"/>
                    <a:pt x="460" y="719"/>
                  </a:cubicBezTo>
                  <a:cubicBezTo>
                    <a:pt x="460" y="664"/>
                    <a:pt x="460" y="664"/>
                    <a:pt x="460" y="664"/>
                  </a:cubicBezTo>
                  <a:cubicBezTo>
                    <a:pt x="460" y="641"/>
                    <a:pt x="449" y="630"/>
                    <a:pt x="444" y="614"/>
                  </a:cubicBezTo>
                  <a:cubicBezTo>
                    <a:pt x="444" y="608"/>
                    <a:pt x="444" y="597"/>
                    <a:pt x="438" y="592"/>
                  </a:cubicBezTo>
                  <a:cubicBezTo>
                    <a:pt x="432" y="581"/>
                    <a:pt x="416" y="581"/>
                    <a:pt x="405" y="569"/>
                  </a:cubicBezTo>
                  <a:cubicBezTo>
                    <a:pt x="399" y="558"/>
                    <a:pt x="405" y="547"/>
                    <a:pt x="399" y="536"/>
                  </a:cubicBezTo>
                  <a:cubicBezTo>
                    <a:pt x="394" y="514"/>
                    <a:pt x="377" y="503"/>
                    <a:pt x="377" y="475"/>
                  </a:cubicBezTo>
                  <a:cubicBezTo>
                    <a:pt x="377" y="464"/>
                    <a:pt x="394" y="464"/>
                    <a:pt x="399" y="459"/>
                  </a:cubicBezTo>
                  <a:cubicBezTo>
                    <a:pt x="421" y="448"/>
                    <a:pt x="438" y="442"/>
                    <a:pt x="460" y="431"/>
                  </a:cubicBezTo>
                  <a:cubicBezTo>
                    <a:pt x="477" y="420"/>
                    <a:pt x="488" y="409"/>
                    <a:pt x="505" y="398"/>
                  </a:cubicBezTo>
                  <a:cubicBezTo>
                    <a:pt x="521" y="376"/>
                    <a:pt x="527" y="359"/>
                    <a:pt x="549" y="353"/>
                  </a:cubicBezTo>
                  <a:cubicBezTo>
                    <a:pt x="577" y="342"/>
                    <a:pt x="593" y="342"/>
                    <a:pt x="621" y="342"/>
                  </a:cubicBezTo>
                  <a:cubicBezTo>
                    <a:pt x="649" y="342"/>
                    <a:pt x="654" y="353"/>
                    <a:pt x="682" y="359"/>
                  </a:cubicBezTo>
                  <a:cubicBezTo>
                    <a:pt x="704" y="364"/>
                    <a:pt x="737" y="364"/>
                    <a:pt x="737" y="392"/>
                  </a:cubicBezTo>
                  <a:cubicBezTo>
                    <a:pt x="737" y="403"/>
                    <a:pt x="721" y="409"/>
                    <a:pt x="721" y="420"/>
                  </a:cubicBezTo>
                  <a:cubicBezTo>
                    <a:pt x="721" y="431"/>
                    <a:pt x="732" y="431"/>
                    <a:pt x="737" y="436"/>
                  </a:cubicBezTo>
                  <a:cubicBezTo>
                    <a:pt x="737" y="442"/>
                    <a:pt x="737" y="442"/>
                    <a:pt x="737" y="448"/>
                  </a:cubicBezTo>
                  <a:close/>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74" name="Freeform 104"/>
            <p:cNvSpPr>
              <a:spLocks noChangeArrowheads="1"/>
            </p:cNvSpPr>
            <p:nvPr/>
          </p:nvSpPr>
          <p:spPr bwMode="auto">
            <a:xfrm>
              <a:off x="20359949" y="3622676"/>
              <a:ext cx="192075" cy="436563"/>
            </a:xfrm>
            <a:custGeom>
              <a:avLst/>
              <a:gdLst>
                <a:gd name="T0" fmla="*/ 266 w 533"/>
                <a:gd name="T1" fmla="*/ 1201 h 1213"/>
                <a:gd name="T2" fmla="*/ 266 w 533"/>
                <a:gd name="T3" fmla="*/ 1201 h 1213"/>
                <a:gd name="T4" fmla="*/ 305 w 533"/>
                <a:gd name="T5" fmla="*/ 1146 h 1213"/>
                <a:gd name="T6" fmla="*/ 316 w 533"/>
                <a:gd name="T7" fmla="*/ 1063 h 1213"/>
                <a:gd name="T8" fmla="*/ 338 w 533"/>
                <a:gd name="T9" fmla="*/ 952 h 1213"/>
                <a:gd name="T10" fmla="*/ 355 w 533"/>
                <a:gd name="T11" fmla="*/ 891 h 1213"/>
                <a:gd name="T12" fmla="*/ 427 w 533"/>
                <a:gd name="T13" fmla="*/ 863 h 1213"/>
                <a:gd name="T14" fmla="*/ 455 w 533"/>
                <a:gd name="T15" fmla="*/ 852 h 1213"/>
                <a:gd name="T16" fmla="*/ 532 w 533"/>
                <a:gd name="T17" fmla="*/ 813 h 1213"/>
                <a:gd name="T18" fmla="*/ 505 w 533"/>
                <a:gd name="T19" fmla="*/ 720 h 1213"/>
                <a:gd name="T20" fmla="*/ 494 w 533"/>
                <a:gd name="T21" fmla="*/ 604 h 1213"/>
                <a:gd name="T22" fmla="*/ 510 w 533"/>
                <a:gd name="T23" fmla="*/ 493 h 1213"/>
                <a:gd name="T24" fmla="*/ 510 w 533"/>
                <a:gd name="T25" fmla="*/ 493 h 1213"/>
                <a:gd name="T26" fmla="*/ 471 w 533"/>
                <a:gd name="T27" fmla="*/ 415 h 1213"/>
                <a:gd name="T28" fmla="*/ 405 w 533"/>
                <a:gd name="T29" fmla="*/ 316 h 1213"/>
                <a:gd name="T30" fmla="*/ 366 w 533"/>
                <a:gd name="T31" fmla="*/ 255 h 1213"/>
                <a:gd name="T32" fmla="*/ 344 w 533"/>
                <a:gd name="T33" fmla="*/ 227 h 1213"/>
                <a:gd name="T34" fmla="*/ 361 w 533"/>
                <a:gd name="T35" fmla="*/ 172 h 1213"/>
                <a:gd name="T36" fmla="*/ 372 w 533"/>
                <a:gd name="T37" fmla="*/ 100 h 1213"/>
                <a:gd name="T38" fmla="*/ 361 w 533"/>
                <a:gd name="T39" fmla="*/ 0 h 1213"/>
                <a:gd name="T40" fmla="*/ 361 w 533"/>
                <a:gd name="T41" fmla="*/ 0 h 1213"/>
                <a:gd name="T42" fmla="*/ 289 w 533"/>
                <a:gd name="T43" fmla="*/ 100 h 1213"/>
                <a:gd name="T44" fmla="*/ 266 w 533"/>
                <a:gd name="T45" fmla="*/ 161 h 1213"/>
                <a:gd name="T46" fmla="*/ 228 w 533"/>
                <a:gd name="T47" fmla="*/ 210 h 1213"/>
                <a:gd name="T48" fmla="*/ 239 w 533"/>
                <a:gd name="T49" fmla="*/ 238 h 1213"/>
                <a:gd name="T50" fmla="*/ 217 w 533"/>
                <a:gd name="T51" fmla="*/ 294 h 1213"/>
                <a:gd name="T52" fmla="*/ 222 w 533"/>
                <a:gd name="T53" fmla="*/ 305 h 1213"/>
                <a:gd name="T54" fmla="*/ 239 w 533"/>
                <a:gd name="T55" fmla="*/ 360 h 1213"/>
                <a:gd name="T56" fmla="*/ 228 w 533"/>
                <a:gd name="T57" fmla="*/ 404 h 1213"/>
                <a:gd name="T58" fmla="*/ 250 w 533"/>
                <a:gd name="T59" fmla="*/ 454 h 1213"/>
                <a:gd name="T60" fmla="*/ 250 w 533"/>
                <a:gd name="T61" fmla="*/ 504 h 1213"/>
                <a:gd name="T62" fmla="*/ 217 w 533"/>
                <a:gd name="T63" fmla="*/ 504 h 1213"/>
                <a:gd name="T64" fmla="*/ 194 w 533"/>
                <a:gd name="T65" fmla="*/ 526 h 1213"/>
                <a:gd name="T66" fmla="*/ 172 w 533"/>
                <a:gd name="T67" fmla="*/ 571 h 1213"/>
                <a:gd name="T68" fmla="*/ 144 w 533"/>
                <a:gd name="T69" fmla="*/ 648 h 1213"/>
                <a:gd name="T70" fmla="*/ 156 w 533"/>
                <a:gd name="T71" fmla="*/ 698 h 1213"/>
                <a:gd name="T72" fmla="*/ 156 w 533"/>
                <a:gd name="T73" fmla="*/ 731 h 1213"/>
                <a:gd name="T74" fmla="*/ 50 w 533"/>
                <a:gd name="T75" fmla="*/ 797 h 1213"/>
                <a:gd name="T76" fmla="*/ 23 w 533"/>
                <a:gd name="T77" fmla="*/ 797 h 1213"/>
                <a:gd name="T78" fmla="*/ 6 w 533"/>
                <a:gd name="T79" fmla="*/ 797 h 1213"/>
                <a:gd name="T80" fmla="*/ 6 w 533"/>
                <a:gd name="T81" fmla="*/ 825 h 1213"/>
                <a:gd name="T82" fmla="*/ 0 w 533"/>
                <a:gd name="T83" fmla="*/ 874 h 1213"/>
                <a:gd name="T84" fmla="*/ 0 w 533"/>
                <a:gd name="T85" fmla="*/ 885 h 1213"/>
                <a:gd name="T86" fmla="*/ 23 w 533"/>
                <a:gd name="T87" fmla="*/ 880 h 1213"/>
                <a:gd name="T88" fmla="*/ 45 w 533"/>
                <a:gd name="T89" fmla="*/ 880 h 1213"/>
                <a:gd name="T90" fmla="*/ 45 w 533"/>
                <a:gd name="T91" fmla="*/ 930 h 1213"/>
                <a:gd name="T92" fmla="*/ 39 w 533"/>
                <a:gd name="T93" fmla="*/ 952 h 1213"/>
                <a:gd name="T94" fmla="*/ 34 w 533"/>
                <a:gd name="T95" fmla="*/ 974 h 1213"/>
                <a:gd name="T96" fmla="*/ 6 w 533"/>
                <a:gd name="T97" fmla="*/ 985 h 1213"/>
                <a:gd name="T98" fmla="*/ 0 w 533"/>
                <a:gd name="T99" fmla="*/ 1013 h 1213"/>
                <a:gd name="T100" fmla="*/ 6 w 533"/>
                <a:gd name="T101" fmla="*/ 1041 h 1213"/>
                <a:gd name="T102" fmla="*/ 23 w 533"/>
                <a:gd name="T103" fmla="*/ 1118 h 1213"/>
                <a:gd name="T104" fmla="*/ 50 w 533"/>
                <a:gd name="T105" fmla="*/ 1151 h 1213"/>
                <a:gd name="T106" fmla="*/ 78 w 533"/>
                <a:gd name="T107" fmla="*/ 1196 h 1213"/>
                <a:gd name="T108" fmla="*/ 100 w 533"/>
                <a:gd name="T109" fmla="*/ 1190 h 1213"/>
                <a:gd name="T110" fmla="*/ 117 w 533"/>
                <a:gd name="T111" fmla="*/ 1212 h 1213"/>
                <a:gd name="T112" fmla="*/ 205 w 533"/>
                <a:gd name="T113" fmla="*/ 1179 h 1213"/>
                <a:gd name="T114" fmla="*/ 266 w 533"/>
                <a:gd name="T115" fmla="*/ 1201 h 1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33" h="1213">
                  <a:moveTo>
                    <a:pt x="266" y="1201"/>
                  </a:moveTo>
                  <a:lnTo>
                    <a:pt x="266" y="1201"/>
                  </a:lnTo>
                  <a:cubicBezTo>
                    <a:pt x="283" y="1179"/>
                    <a:pt x="294" y="1168"/>
                    <a:pt x="305" y="1146"/>
                  </a:cubicBezTo>
                  <a:cubicBezTo>
                    <a:pt x="322" y="1118"/>
                    <a:pt x="316" y="1096"/>
                    <a:pt x="316" y="1063"/>
                  </a:cubicBezTo>
                  <a:cubicBezTo>
                    <a:pt x="327" y="1018"/>
                    <a:pt x="327" y="991"/>
                    <a:pt x="338" y="952"/>
                  </a:cubicBezTo>
                  <a:cubicBezTo>
                    <a:pt x="338" y="930"/>
                    <a:pt x="338" y="913"/>
                    <a:pt x="355" y="891"/>
                  </a:cubicBezTo>
                  <a:cubicBezTo>
                    <a:pt x="372" y="869"/>
                    <a:pt x="394" y="874"/>
                    <a:pt x="427" y="863"/>
                  </a:cubicBezTo>
                  <a:cubicBezTo>
                    <a:pt x="433" y="863"/>
                    <a:pt x="444" y="858"/>
                    <a:pt x="455" y="852"/>
                  </a:cubicBezTo>
                  <a:cubicBezTo>
                    <a:pt x="488" y="847"/>
                    <a:pt x="532" y="847"/>
                    <a:pt x="532" y="813"/>
                  </a:cubicBezTo>
                  <a:cubicBezTo>
                    <a:pt x="532" y="775"/>
                    <a:pt x="516" y="758"/>
                    <a:pt x="505" y="720"/>
                  </a:cubicBezTo>
                  <a:cubicBezTo>
                    <a:pt x="494" y="676"/>
                    <a:pt x="494" y="648"/>
                    <a:pt x="494" y="604"/>
                  </a:cubicBezTo>
                  <a:cubicBezTo>
                    <a:pt x="494" y="559"/>
                    <a:pt x="499" y="532"/>
                    <a:pt x="510" y="493"/>
                  </a:cubicBezTo>
                  <a:lnTo>
                    <a:pt x="510" y="493"/>
                  </a:lnTo>
                  <a:cubicBezTo>
                    <a:pt x="494" y="465"/>
                    <a:pt x="488" y="443"/>
                    <a:pt x="471" y="415"/>
                  </a:cubicBezTo>
                  <a:cubicBezTo>
                    <a:pt x="449" y="377"/>
                    <a:pt x="433" y="354"/>
                    <a:pt x="405" y="316"/>
                  </a:cubicBezTo>
                  <a:cubicBezTo>
                    <a:pt x="394" y="294"/>
                    <a:pt x="383" y="282"/>
                    <a:pt x="366" y="255"/>
                  </a:cubicBezTo>
                  <a:cubicBezTo>
                    <a:pt x="361" y="244"/>
                    <a:pt x="344" y="238"/>
                    <a:pt x="344" y="227"/>
                  </a:cubicBezTo>
                  <a:cubicBezTo>
                    <a:pt x="344" y="205"/>
                    <a:pt x="355" y="194"/>
                    <a:pt x="361" y="172"/>
                  </a:cubicBezTo>
                  <a:cubicBezTo>
                    <a:pt x="372" y="144"/>
                    <a:pt x="372" y="127"/>
                    <a:pt x="372" y="100"/>
                  </a:cubicBezTo>
                  <a:cubicBezTo>
                    <a:pt x="372" y="61"/>
                    <a:pt x="372" y="39"/>
                    <a:pt x="361" y="0"/>
                  </a:cubicBezTo>
                  <a:lnTo>
                    <a:pt x="361" y="0"/>
                  </a:lnTo>
                  <a:cubicBezTo>
                    <a:pt x="333" y="33"/>
                    <a:pt x="305" y="55"/>
                    <a:pt x="289" y="100"/>
                  </a:cubicBezTo>
                  <a:cubicBezTo>
                    <a:pt x="283" y="122"/>
                    <a:pt x="277" y="138"/>
                    <a:pt x="266" y="161"/>
                  </a:cubicBezTo>
                  <a:cubicBezTo>
                    <a:pt x="250" y="177"/>
                    <a:pt x="228" y="188"/>
                    <a:pt x="228" y="210"/>
                  </a:cubicBezTo>
                  <a:cubicBezTo>
                    <a:pt x="228" y="221"/>
                    <a:pt x="239" y="227"/>
                    <a:pt x="239" y="238"/>
                  </a:cubicBezTo>
                  <a:cubicBezTo>
                    <a:pt x="239" y="260"/>
                    <a:pt x="217" y="271"/>
                    <a:pt x="217" y="294"/>
                  </a:cubicBezTo>
                  <a:cubicBezTo>
                    <a:pt x="217" y="294"/>
                    <a:pt x="222" y="299"/>
                    <a:pt x="222" y="305"/>
                  </a:cubicBezTo>
                  <a:cubicBezTo>
                    <a:pt x="228" y="327"/>
                    <a:pt x="239" y="338"/>
                    <a:pt x="239" y="360"/>
                  </a:cubicBezTo>
                  <a:cubicBezTo>
                    <a:pt x="239" y="377"/>
                    <a:pt x="228" y="388"/>
                    <a:pt x="228" y="404"/>
                  </a:cubicBezTo>
                  <a:cubicBezTo>
                    <a:pt x="228" y="421"/>
                    <a:pt x="250" y="432"/>
                    <a:pt x="250" y="454"/>
                  </a:cubicBezTo>
                  <a:cubicBezTo>
                    <a:pt x="250" y="504"/>
                    <a:pt x="250" y="504"/>
                    <a:pt x="250" y="504"/>
                  </a:cubicBezTo>
                  <a:cubicBezTo>
                    <a:pt x="239" y="504"/>
                    <a:pt x="228" y="504"/>
                    <a:pt x="217" y="504"/>
                  </a:cubicBezTo>
                  <a:cubicBezTo>
                    <a:pt x="205" y="504"/>
                    <a:pt x="200" y="515"/>
                    <a:pt x="194" y="526"/>
                  </a:cubicBezTo>
                  <a:cubicBezTo>
                    <a:pt x="183" y="543"/>
                    <a:pt x="178" y="548"/>
                    <a:pt x="172" y="571"/>
                  </a:cubicBezTo>
                  <a:cubicBezTo>
                    <a:pt x="161" y="598"/>
                    <a:pt x="144" y="615"/>
                    <a:pt x="144" y="648"/>
                  </a:cubicBezTo>
                  <a:cubicBezTo>
                    <a:pt x="144" y="665"/>
                    <a:pt x="156" y="676"/>
                    <a:pt x="156" y="698"/>
                  </a:cubicBezTo>
                  <a:cubicBezTo>
                    <a:pt x="156" y="731"/>
                    <a:pt x="156" y="731"/>
                    <a:pt x="156" y="731"/>
                  </a:cubicBezTo>
                  <a:cubicBezTo>
                    <a:pt x="106" y="741"/>
                    <a:pt x="100" y="797"/>
                    <a:pt x="50" y="797"/>
                  </a:cubicBezTo>
                  <a:cubicBezTo>
                    <a:pt x="39" y="797"/>
                    <a:pt x="34" y="797"/>
                    <a:pt x="23" y="797"/>
                  </a:cubicBezTo>
                  <a:cubicBezTo>
                    <a:pt x="6" y="797"/>
                    <a:pt x="6" y="797"/>
                    <a:pt x="6" y="797"/>
                  </a:cubicBezTo>
                  <a:cubicBezTo>
                    <a:pt x="6" y="825"/>
                    <a:pt x="6" y="825"/>
                    <a:pt x="6" y="825"/>
                  </a:cubicBezTo>
                  <a:cubicBezTo>
                    <a:pt x="6" y="847"/>
                    <a:pt x="0" y="858"/>
                    <a:pt x="0" y="874"/>
                  </a:cubicBezTo>
                  <a:cubicBezTo>
                    <a:pt x="0" y="880"/>
                    <a:pt x="0" y="880"/>
                    <a:pt x="0" y="885"/>
                  </a:cubicBezTo>
                  <a:cubicBezTo>
                    <a:pt x="11" y="885"/>
                    <a:pt x="17" y="880"/>
                    <a:pt x="23" y="880"/>
                  </a:cubicBezTo>
                  <a:cubicBezTo>
                    <a:pt x="34" y="880"/>
                    <a:pt x="34" y="880"/>
                    <a:pt x="45" y="880"/>
                  </a:cubicBezTo>
                  <a:cubicBezTo>
                    <a:pt x="45" y="930"/>
                    <a:pt x="45" y="930"/>
                    <a:pt x="45" y="930"/>
                  </a:cubicBezTo>
                  <a:cubicBezTo>
                    <a:pt x="45" y="935"/>
                    <a:pt x="39" y="941"/>
                    <a:pt x="39" y="952"/>
                  </a:cubicBezTo>
                  <a:cubicBezTo>
                    <a:pt x="34" y="958"/>
                    <a:pt x="39" y="969"/>
                    <a:pt x="34" y="974"/>
                  </a:cubicBezTo>
                  <a:cubicBezTo>
                    <a:pt x="23" y="980"/>
                    <a:pt x="11" y="980"/>
                    <a:pt x="6" y="985"/>
                  </a:cubicBezTo>
                  <a:cubicBezTo>
                    <a:pt x="0" y="996"/>
                    <a:pt x="0" y="1002"/>
                    <a:pt x="0" y="1013"/>
                  </a:cubicBezTo>
                  <a:cubicBezTo>
                    <a:pt x="0" y="1024"/>
                    <a:pt x="6" y="1030"/>
                    <a:pt x="6" y="1041"/>
                  </a:cubicBezTo>
                  <a:cubicBezTo>
                    <a:pt x="17" y="1068"/>
                    <a:pt x="17" y="1085"/>
                    <a:pt x="23" y="1118"/>
                  </a:cubicBezTo>
                  <a:cubicBezTo>
                    <a:pt x="23" y="1135"/>
                    <a:pt x="45" y="1135"/>
                    <a:pt x="50" y="1151"/>
                  </a:cubicBezTo>
                  <a:cubicBezTo>
                    <a:pt x="56" y="1174"/>
                    <a:pt x="61" y="1196"/>
                    <a:pt x="78" y="1196"/>
                  </a:cubicBezTo>
                  <a:cubicBezTo>
                    <a:pt x="89" y="1196"/>
                    <a:pt x="95" y="1190"/>
                    <a:pt x="100" y="1190"/>
                  </a:cubicBezTo>
                  <a:cubicBezTo>
                    <a:pt x="106" y="1201"/>
                    <a:pt x="111" y="1212"/>
                    <a:pt x="117" y="1212"/>
                  </a:cubicBezTo>
                  <a:cubicBezTo>
                    <a:pt x="156" y="1212"/>
                    <a:pt x="172" y="1179"/>
                    <a:pt x="205" y="1179"/>
                  </a:cubicBezTo>
                  <a:cubicBezTo>
                    <a:pt x="228" y="1179"/>
                    <a:pt x="250" y="1190"/>
                    <a:pt x="266" y="1201"/>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75" name="Freeform 105"/>
            <p:cNvSpPr>
              <a:spLocks noChangeArrowheads="1"/>
            </p:cNvSpPr>
            <p:nvPr/>
          </p:nvSpPr>
          <p:spPr bwMode="auto">
            <a:xfrm>
              <a:off x="20483766" y="3297238"/>
              <a:ext cx="607973" cy="684212"/>
            </a:xfrm>
            <a:custGeom>
              <a:avLst/>
              <a:gdLst>
                <a:gd name="T0" fmla="*/ 1552 w 1691"/>
                <a:gd name="T1" fmla="*/ 1075 h 1900"/>
                <a:gd name="T2" fmla="*/ 1408 w 1691"/>
                <a:gd name="T3" fmla="*/ 1080 h 1900"/>
                <a:gd name="T4" fmla="*/ 1402 w 1691"/>
                <a:gd name="T5" fmla="*/ 1163 h 1900"/>
                <a:gd name="T6" fmla="*/ 1452 w 1691"/>
                <a:gd name="T7" fmla="*/ 1197 h 1900"/>
                <a:gd name="T8" fmla="*/ 1541 w 1691"/>
                <a:gd name="T9" fmla="*/ 1202 h 1900"/>
                <a:gd name="T10" fmla="*/ 1585 w 1691"/>
                <a:gd name="T11" fmla="*/ 1252 h 1900"/>
                <a:gd name="T12" fmla="*/ 1685 w 1691"/>
                <a:gd name="T13" fmla="*/ 1097 h 1900"/>
                <a:gd name="T14" fmla="*/ 1563 w 1691"/>
                <a:gd name="T15" fmla="*/ 1141 h 1900"/>
                <a:gd name="T16" fmla="*/ 1164 w 1691"/>
                <a:gd name="T17" fmla="*/ 1888 h 1900"/>
                <a:gd name="T18" fmla="*/ 898 w 1691"/>
                <a:gd name="T19" fmla="*/ 1838 h 1900"/>
                <a:gd name="T20" fmla="*/ 959 w 1691"/>
                <a:gd name="T21" fmla="*/ 1705 h 1900"/>
                <a:gd name="T22" fmla="*/ 792 w 1691"/>
                <a:gd name="T23" fmla="*/ 1557 h 1900"/>
                <a:gd name="T24" fmla="*/ 432 w 1691"/>
                <a:gd name="T25" fmla="*/ 1402 h 1900"/>
                <a:gd name="T26" fmla="*/ 177 w 1691"/>
                <a:gd name="T27" fmla="*/ 1402 h 1900"/>
                <a:gd name="T28" fmla="*/ 127 w 1691"/>
                <a:gd name="T29" fmla="*/ 1318 h 1900"/>
                <a:gd name="T30" fmla="*/ 0 w 1691"/>
                <a:gd name="T31" fmla="*/ 1130 h 1900"/>
                <a:gd name="T32" fmla="*/ 17 w 1691"/>
                <a:gd name="T33" fmla="*/ 903 h 1900"/>
                <a:gd name="T34" fmla="*/ 66 w 1691"/>
                <a:gd name="T35" fmla="*/ 759 h 1900"/>
                <a:gd name="T36" fmla="*/ 33 w 1691"/>
                <a:gd name="T37" fmla="*/ 604 h 1900"/>
                <a:gd name="T38" fmla="*/ 100 w 1691"/>
                <a:gd name="T39" fmla="*/ 598 h 1900"/>
                <a:gd name="T40" fmla="*/ 116 w 1691"/>
                <a:gd name="T41" fmla="*/ 581 h 1900"/>
                <a:gd name="T42" fmla="*/ 122 w 1691"/>
                <a:gd name="T43" fmla="*/ 437 h 1900"/>
                <a:gd name="T44" fmla="*/ 194 w 1691"/>
                <a:gd name="T45" fmla="*/ 332 h 1900"/>
                <a:gd name="T46" fmla="*/ 260 w 1691"/>
                <a:gd name="T47" fmla="*/ 232 h 1900"/>
                <a:gd name="T48" fmla="*/ 332 w 1691"/>
                <a:gd name="T49" fmla="*/ 216 h 1900"/>
                <a:gd name="T50" fmla="*/ 410 w 1691"/>
                <a:gd name="T51" fmla="*/ 238 h 1900"/>
                <a:gd name="T52" fmla="*/ 499 w 1691"/>
                <a:gd name="T53" fmla="*/ 138 h 1900"/>
                <a:gd name="T54" fmla="*/ 526 w 1691"/>
                <a:gd name="T55" fmla="*/ 11 h 1900"/>
                <a:gd name="T56" fmla="*/ 671 w 1691"/>
                <a:gd name="T57" fmla="*/ 27 h 1900"/>
                <a:gd name="T58" fmla="*/ 804 w 1691"/>
                <a:gd name="T59" fmla="*/ 27 h 1900"/>
                <a:gd name="T60" fmla="*/ 864 w 1691"/>
                <a:gd name="T61" fmla="*/ 121 h 1900"/>
                <a:gd name="T62" fmla="*/ 1031 w 1691"/>
                <a:gd name="T63" fmla="*/ 144 h 1900"/>
                <a:gd name="T64" fmla="*/ 1103 w 1691"/>
                <a:gd name="T65" fmla="*/ 127 h 1900"/>
                <a:gd name="T66" fmla="*/ 937 w 1691"/>
                <a:gd name="T67" fmla="*/ 188 h 1900"/>
                <a:gd name="T68" fmla="*/ 665 w 1691"/>
                <a:gd name="T69" fmla="*/ 244 h 1900"/>
                <a:gd name="T70" fmla="*/ 731 w 1691"/>
                <a:gd name="T71" fmla="*/ 371 h 1900"/>
                <a:gd name="T72" fmla="*/ 632 w 1691"/>
                <a:gd name="T73" fmla="*/ 399 h 1900"/>
                <a:gd name="T74" fmla="*/ 549 w 1691"/>
                <a:gd name="T75" fmla="*/ 382 h 1900"/>
                <a:gd name="T76" fmla="*/ 299 w 1691"/>
                <a:gd name="T77" fmla="*/ 410 h 1900"/>
                <a:gd name="T78" fmla="*/ 183 w 1691"/>
                <a:gd name="T79" fmla="*/ 709 h 1900"/>
                <a:gd name="T80" fmla="*/ 260 w 1691"/>
                <a:gd name="T81" fmla="*/ 919 h 1900"/>
                <a:gd name="T82" fmla="*/ 377 w 1691"/>
                <a:gd name="T83" fmla="*/ 986 h 1900"/>
                <a:gd name="T84" fmla="*/ 460 w 1691"/>
                <a:gd name="T85" fmla="*/ 1124 h 1900"/>
                <a:gd name="T86" fmla="*/ 571 w 1691"/>
                <a:gd name="T87" fmla="*/ 1174 h 1900"/>
                <a:gd name="T88" fmla="*/ 687 w 1691"/>
                <a:gd name="T89" fmla="*/ 1097 h 1900"/>
                <a:gd name="T90" fmla="*/ 964 w 1691"/>
                <a:gd name="T91" fmla="*/ 969 h 1900"/>
                <a:gd name="T92" fmla="*/ 1075 w 1691"/>
                <a:gd name="T93" fmla="*/ 964 h 1900"/>
                <a:gd name="T94" fmla="*/ 1258 w 1691"/>
                <a:gd name="T95" fmla="*/ 886 h 1900"/>
                <a:gd name="T96" fmla="*/ 1419 w 1691"/>
                <a:gd name="T97" fmla="*/ 875 h 1900"/>
                <a:gd name="T98" fmla="*/ 1590 w 1691"/>
                <a:gd name="T99" fmla="*/ 820 h 1900"/>
                <a:gd name="T100" fmla="*/ 1635 w 1691"/>
                <a:gd name="T101" fmla="*/ 953 h 1900"/>
                <a:gd name="T102" fmla="*/ 1552 w 1691"/>
                <a:gd name="T103" fmla="*/ 991 h 1900"/>
                <a:gd name="T104" fmla="*/ 1463 w 1691"/>
                <a:gd name="T105" fmla="*/ 953 h 1900"/>
                <a:gd name="T106" fmla="*/ 1197 w 1691"/>
                <a:gd name="T107" fmla="*/ 1219 h 1900"/>
                <a:gd name="T108" fmla="*/ 1025 w 1691"/>
                <a:gd name="T109" fmla="*/ 1318 h 1900"/>
                <a:gd name="T110" fmla="*/ 876 w 1691"/>
                <a:gd name="T111" fmla="*/ 1468 h 1900"/>
                <a:gd name="T112" fmla="*/ 986 w 1691"/>
                <a:gd name="T113" fmla="*/ 1601 h 1900"/>
                <a:gd name="T114" fmla="*/ 1042 w 1691"/>
                <a:gd name="T115" fmla="*/ 1728 h 1900"/>
                <a:gd name="T116" fmla="*/ 1142 w 1691"/>
                <a:gd name="T117" fmla="*/ 1794 h 1900"/>
                <a:gd name="T118" fmla="*/ 1147 w 1691"/>
                <a:gd name="T119" fmla="*/ 1844 h 19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91" h="1900">
                  <a:moveTo>
                    <a:pt x="1563" y="1141"/>
                  </a:moveTo>
                  <a:lnTo>
                    <a:pt x="1563" y="1141"/>
                  </a:lnTo>
                  <a:cubicBezTo>
                    <a:pt x="1552" y="1113"/>
                    <a:pt x="1552" y="1102"/>
                    <a:pt x="1552" y="1075"/>
                  </a:cubicBezTo>
                  <a:cubicBezTo>
                    <a:pt x="1541" y="1069"/>
                    <a:pt x="1541" y="1069"/>
                    <a:pt x="1529" y="1069"/>
                  </a:cubicBezTo>
                  <a:cubicBezTo>
                    <a:pt x="1507" y="1069"/>
                    <a:pt x="1491" y="1080"/>
                    <a:pt x="1469" y="1080"/>
                  </a:cubicBezTo>
                  <a:cubicBezTo>
                    <a:pt x="1408" y="1080"/>
                    <a:pt x="1408" y="1080"/>
                    <a:pt x="1408" y="1080"/>
                  </a:cubicBezTo>
                  <a:cubicBezTo>
                    <a:pt x="1391" y="1102"/>
                    <a:pt x="1391" y="1124"/>
                    <a:pt x="1380" y="1152"/>
                  </a:cubicBezTo>
                  <a:cubicBezTo>
                    <a:pt x="1380" y="1163"/>
                    <a:pt x="1380" y="1163"/>
                    <a:pt x="1380" y="1163"/>
                  </a:cubicBezTo>
                  <a:cubicBezTo>
                    <a:pt x="1391" y="1163"/>
                    <a:pt x="1396" y="1163"/>
                    <a:pt x="1402" y="1163"/>
                  </a:cubicBezTo>
                  <a:cubicBezTo>
                    <a:pt x="1402" y="1185"/>
                    <a:pt x="1402" y="1202"/>
                    <a:pt x="1402" y="1224"/>
                  </a:cubicBezTo>
                  <a:cubicBezTo>
                    <a:pt x="1408" y="1224"/>
                    <a:pt x="1413" y="1230"/>
                    <a:pt x="1413" y="1230"/>
                  </a:cubicBezTo>
                  <a:cubicBezTo>
                    <a:pt x="1435" y="1230"/>
                    <a:pt x="1441" y="1208"/>
                    <a:pt x="1452" y="1197"/>
                  </a:cubicBezTo>
                  <a:cubicBezTo>
                    <a:pt x="1480" y="1169"/>
                    <a:pt x="1496" y="1152"/>
                    <a:pt x="1535" y="1141"/>
                  </a:cubicBezTo>
                  <a:cubicBezTo>
                    <a:pt x="1535" y="1147"/>
                    <a:pt x="1541" y="1147"/>
                    <a:pt x="1541" y="1158"/>
                  </a:cubicBezTo>
                  <a:cubicBezTo>
                    <a:pt x="1541" y="1202"/>
                    <a:pt x="1541" y="1202"/>
                    <a:pt x="1541" y="1202"/>
                  </a:cubicBezTo>
                  <a:cubicBezTo>
                    <a:pt x="1541" y="1213"/>
                    <a:pt x="1557" y="1213"/>
                    <a:pt x="1563" y="1224"/>
                  </a:cubicBezTo>
                  <a:cubicBezTo>
                    <a:pt x="1568" y="1230"/>
                    <a:pt x="1563" y="1241"/>
                    <a:pt x="1563" y="1252"/>
                  </a:cubicBezTo>
                  <a:cubicBezTo>
                    <a:pt x="1585" y="1252"/>
                    <a:pt x="1585" y="1252"/>
                    <a:pt x="1585" y="1252"/>
                  </a:cubicBezTo>
                  <a:cubicBezTo>
                    <a:pt x="1613" y="1252"/>
                    <a:pt x="1613" y="1219"/>
                    <a:pt x="1635" y="1208"/>
                  </a:cubicBezTo>
                  <a:cubicBezTo>
                    <a:pt x="1651" y="1197"/>
                    <a:pt x="1674" y="1197"/>
                    <a:pt x="1679" y="1174"/>
                  </a:cubicBezTo>
                  <a:cubicBezTo>
                    <a:pt x="1690" y="1147"/>
                    <a:pt x="1685" y="1130"/>
                    <a:pt x="1685" y="1097"/>
                  </a:cubicBezTo>
                  <a:cubicBezTo>
                    <a:pt x="1662" y="1091"/>
                    <a:pt x="1651" y="1086"/>
                    <a:pt x="1629" y="1086"/>
                  </a:cubicBezTo>
                  <a:cubicBezTo>
                    <a:pt x="1618" y="1086"/>
                    <a:pt x="1613" y="1102"/>
                    <a:pt x="1607" y="1108"/>
                  </a:cubicBezTo>
                  <a:cubicBezTo>
                    <a:pt x="1596" y="1130"/>
                    <a:pt x="1585" y="1136"/>
                    <a:pt x="1563" y="1141"/>
                  </a:cubicBezTo>
                  <a:close/>
                  <a:moveTo>
                    <a:pt x="1164" y="1888"/>
                  </a:moveTo>
                  <a:lnTo>
                    <a:pt x="1164" y="1888"/>
                  </a:lnTo>
                  <a:lnTo>
                    <a:pt x="1164" y="1888"/>
                  </a:lnTo>
                  <a:cubicBezTo>
                    <a:pt x="1153" y="1894"/>
                    <a:pt x="1153" y="1899"/>
                    <a:pt x="1147" y="1899"/>
                  </a:cubicBezTo>
                  <a:cubicBezTo>
                    <a:pt x="1092" y="1899"/>
                    <a:pt x="1070" y="1866"/>
                    <a:pt x="1020" y="1855"/>
                  </a:cubicBezTo>
                  <a:cubicBezTo>
                    <a:pt x="975" y="1844"/>
                    <a:pt x="942" y="1855"/>
                    <a:pt x="898" y="1838"/>
                  </a:cubicBezTo>
                  <a:lnTo>
                    <a:pt x="898" y="1838"/>
                  </a:lnTo>
                  <a:cubicBezTo>
                    <a:pt x="914" y="1805"/>
                    <a:pt x="920" y="1783"/>
                    <a:pt x="937" y="1750"/>
                  </a:cubicBezTo>
                  <a:cubicBezTo>
                    <a:pt x="948" y="1733"/>
                    <a:pt x="959" y="1722"/>
                    <a:pt x="959" y="1705"/>
                  </a:cubicBezTo>
                  <a:cubicBezTo>
                    <a:pt x="959" y="1661"/>
                    <a:pt x="925" y="1644"/>
                    <a:pt x="887" y="1623"/>
                  </a:cubicBezTo>
                  <a:cubicBezTo>
                    <a:pt x="859" y="1601"/>
                    <a:pt x="848" y="1590"/>
                    <a:pt x="815" y="1573"/>
                  </a:cubicBezTo>
                  <a:cubicBezTo>
                    <a:pt x="804" y="1568"/>
                    <a:pt x="804" y="1557"/>
                    <a:pt x="792" y="1557"/>
                  </a:cubicBezTo>
                  <a:cubicBezTo>
                    <a:pt x="632" y="1557"/>
                    <a:pt x="632" y="1557"/>
                    <a:pt x="632" y="1557"/>
                  </a:cubicBezTo>
                  <a:cubicBezTo>
                    <a:pt x="571" y="1557"/>
                    <a:pt x="532" y="1535"/>
                    <a:pt x="493" y="1490"/>
                  </a:cubicBezTo>
                  <a:cubicBezTo>
                    <a:pt x="465" y="1462"/>
                    <a:pt x="454" y="1435"/>
                    <a:pt x="432" y="1402"/>
                  </a:cubicBezTo>
                  <a:cubicBezTo>
                    <a:pt x="416" y="1379"/>
                    <a:pt x="410" y="1352"/>
                    <a:pt x="388" y="1352"/>
                  </a:cubicBezTo>
                  <a:cubicBezTo>
                    <a:pt x="332" y="1352"/>
                    <a:pt x="327" y="1435"/>
                    <a:pt x="272" y="1435"/>
                  </a:cubicBezTo>
                  <a:cubicBezTo>
                    <a:pt x="233" y="1435"/>
                    <a:pt x="199" y="1435"/>
                    <a:pt x="177" y="1402"/>
                  </a:cubicBezTo>
                  <a:cubicBezTo>
                    <a:pt x="172" y="1402"/>
                    <a:pt x="172" y="1396"/>
                    <a:pt x="166" y="1396"/>
                  </a:cubicBezTo>
                  <a:lnTo>
                    <a:pt x="166" y="1396"/>
                  </a:lnTo>
                  <a:cubicBezTo>
                    <a:pt x="150" y="1368"/>
                    <a:pt x="144" y="1346"/>
                    <a:pt x="127" y="1318"/>
                  </a:cubicBezTo>
                  <a:cubicBezTo>
                    <a:pt x="105" y="1280"/>
                    <a:pt x="89" y="1257"/>
                    <a:pt x="61" y="1219"/>
                  </a:cubicBezTo>
                  <a:cubicBezTo>
                    <a:pt x="50" y="1197"/>
                    <a:pt x="39" y="1185"/>
                    <a:pt x="22" y="1158"/>
                  </a:cubicBezTo>
                  <a:cubicBezTo>
                    <a:pt x="17" y="1147"/>
                    <a:pt x="0" y="1141"/>
                    <a:pt x="0" y="1130"/>
                  </a:cubicBezTo>
                  <a:cubicBezTo>
                    <a:pt x="0" y="1108"/>
                    <a:pt x="11" y="1097"/>
                    <a:pt x="17" y="1075"/>
                  </a:cubicBezTo>
                  <a:cubicBezTo>
                    <a:pt x="28" y="1047"/>
                    <a:pt x="28" y="1030"/>
                    <a:pt x="28" y="1003"/>
                  </a:cubicBezTo>
                  <a:cubicBezTo>
                    <a:pt x="28" y="964"/>
                    <a:pt x="28" y="942"/>
                    <a:pt x="17" y="903"/>
                  </a:cubicBezTo>
                  <a:lnTo>
                    <a:pt x="17" y="903"/>
                  </a:lnTo>
                  <a:cubicBezTo>
                    <a:pt x="22" y="903"/>
                    <a:pt x="22" y="897"/>
                    <a:pt x="28" y="892"/>
                  </a:cubicBezTo>
                  <a:cubicBezTo>
                    <a:pt x="61" y="853"/>
                    <a:pt x="50" y="814"/>
                    <a:pt x="66" y="759"/>
                  </a:cubicBezTo>
                  <a:cubicBezTo>
                    <a:pt x="78" y="725"/>
                    <a:pt x="72" y="703"/>
                    <a:pt x="83" y="670"/>
                  </a:cubicBezTo>
                  <a:cubicBezTo>
                    <a:pt x="89" y="653"/>
                    <a:pt x="100" y="648"/>
                    <a:pt x="100" y="637"/>
                  </a:cubicBezTo>
                  <a:cubicBezTo>
                    <a:pt x="100" y="604"/>
                    <a:pt x="61" y="609"/>
                    <a:pt x="33" y="604"/>
                  </a:cubicBezTo>
                  <a:cubicBezTo>
                    <a:pt x="33" y="592"/>
                    <a:pt x="33" y="592"/>
                    <a:pt x="33" y="592"/>
                  </a:cubicBezTo>
                  <a:cubicBezTo>
                    <a:pt x="39" y="581"/>
                    <a:pt x="39" y="570"/>
                    <a:pt x="55" y="570"/>
                  </a:cubicBezTo>
                  <a:cubicBezTo>
                    <a:pt x="72" y="570"/>
                    <a:pt x="78" y="587"/>
                    <a:pt x="100" y="598"/>
                  </a:cubicBezTo>
                  <a:cubicBezTo>
                    <a:pt x="100" y="604"/>
                    <a:pt x="100" y="609"/>
                    <a:pt x="105" y="609"/>
                  </a:cubicBezTo>
                  <a:cubicBezTo>
                    <a:pt x="105" y="609"/>
                    <a:pt x="105" y="604"/>
                    <a:pt x="111" y="604"/>
                  </a:cubicBezTo>
                  <a:cubicBezTo>
                    <a:pt x="111" y="592"/>
                    <a:pt x="116" y="592"/>
                    <a:pt x="116" y="581"/>
                  </a:cubicBezTo>
                  <a:cubicBezTo>
                    <a:pt x="116" y="532"/>
                    <a:pt x="116" y="532"/>
                    <a:pt x="116" y="532"/>
                  </a:cubicBezTo>
                  <a:cubicBezTo>
                    <a:pt x="116" y="509"/>
                    <a:pt x="89" y="504"/>
                    <a:pt x="89" y="476"/>
                  </a:cubicBezTo>
                  <a:cubicBezTo>
                    <a:pt x="89" y="459"/>
                    <a:pt x="122" y="459"/>
                    <a:pt x="122" y="437"/>
                  </a:cubicBezTo>
                  <a:cubicBezTo>
                    <a:pt x="116" y="415"/>
                    <a:pt x="127" y="393"/>
                    <a:pt x="144" y="377"/>
                  </a:cubicBezTo>
                  <a:cubicBezTo>
                    <a:pt x="150" y="371"/>
                    <a:pt x="155" y="360"/>
                    <a:pt x="166" y="354"/>
                  </a:cubicBezTo>
                  <a:cubicBezTo>
                    <a:pt x="177" y="349"/>
                    <a:pt x="194" y="349"/>
                    <a:pt x="194" y="332"/>
                  </a:cubicBezTo>
                  <a:cubicBezTo>
                    <a:pt x="194" y="315"/>
                    <a:pt x="188" y="304"/>
                    <a:pt x="188" y="288"/>
                  </a:cubicBezTo>
                  <a:cubicBezTo>
                    <a:pt x="188" y="271"/>
                    <a:pt x="199" y="271"/>
                    <a:pt x="211" y="266"/>
                  </a:cubicBezTo>
                  <a:cubicBezTo>
                    <a:pt x="233" y="254"/>
                    <a:pt x="238" y="244"/>
                    <a:pt x="260" y="232"/>
                  </a:cubicBezTo>
                  <a:cubicBezTo>
                    <a:pt x="277" y="227"/>
                    <a:pt x="277" y="210"/>
                    <a:pt x="288" y="188"/>
                  </a:cubicBezTo>
                  <a:cubicBezTo>
                    <a:pt x="294" y="177"/>
                    <a:pt x="332" y="99"/>
                    <a:pt x="332" y="155"/>
                  </a:cubicBezTo>
                  <a:cubicBezTo>
                    <a:pt x="332" y="216"/>
                    <a:pt x="332" y="216"/>
                    <a:pt x="332" y="216"/>
                  </a:cubicBezTo>
                  <a:cubicBezTo>
                    <a:pt x="332" y="221"/>
                    <a:pt x="338" y="221"/>
                    <a:pt x="344" y="227"/>
                  </a:cubicBezTo>
                  <a:cubicBezTo>
                    <a:pt x="382" y="227"/>
                    <a:pt x="382" y="227"/>
                    <a:pt x="382" y="227"/>
                  </a:cubicBezTo>
                  <a:cubicBezTo>
                    <a:pt x="393" y="227"/>
                    <a:pt x="399" y="238"/>
                    <a:pt x="410" y="238"/>
                  </a:cubicBezTo>
                  <a:cubicBezTo>
                    <a:pt x="421" y="238"/>
                    <a:pt x="421" y="227"/>
                    <a:pt x="421" y="216"/>
                  </a:cubicBezTo>
                  <a:cubicBezTo>
                    <a:pt x="432" y="199"/>
                    <a:pt x="443" y="188"/>
                    <a:pt x="454" y="171"/>
                  </a:cubicBezTo>
                  <a:cubicBezTo>
                    <a:pt x="465" y="155"/>
                    <a:pt x="482" y="149"/>
                    <a:pt x="499" y="138"/>
                  </a:cubicBezTo>
                  <a:cubicBezTo>
                    <a:pt x="510" y="133"/>
                    <a:pt x="515" y="127"/>
                    <a:pt x="515" y="121"/>
                  </a:cubicBezTo>
                  <a:cubicBezTo>
                    <a:pt x="515" y="99"/>
                    <a:pt x="526" y="88"/>
                    <a:pt x="526" y="66"/>
                  </a:cubicBezTo>
                  <a:cubicBezTo>
                    <a:pt x="526" y="11"/>
                    <a:pt x="526" y="11"/>
                    <a:pt x="526" y="11"/>
                  </a:cubicBezTo>
                  <a:cubicBezTo>
                    <a:pt x="549" y="11"/>
                    <a:pt x="560" y="22"/>
                    <a:pt x="582" y="22"/>
                  </a:cubicBezTo>
                  <a:cubicBezTo>
                    <a:pt x="604" y="22"/>
                    <a:pt x="615" y="0"/>
                    <a:pt x="643" y="0"/>
                  </a:cubicBezTo>
                  <a:cubicBezTo>
                    <a:pt x="654" y="0"/>
                    <a:pt x="659" y="16"/>
                    <a:pt x="671" y="27"/>
                  </a:cubicBezTo>
                  <a:cubicBezTo>
                    <a:pt x="687" y="38"/>
                    <a:pt x="698" y="44"/>
                    <a:pt x="720" y="44"/>
                  </a:cubicBezTo>
                  <a:cubicBezTo>
                    <a:pt x="748" y="44"/>
                    <a:pt x="759" y="16"/>
                    <a:pt x="787" y="16"/>
                  </a:cubicBezTo>
                  <a:cubicBezTo>
                    <a:pt x="792" y="16"/>
                    <a:pt x="804" y="16"/>
                    <a:pt x="804" y="27"/>
                  </a:cubicBezTo>
                  <a:cubicBezTo>
                    <a:pt x="804" y="38"/>
                    <a:pt x="792" y="49"/>
                    <a:pt x="792" y="66"/>
                  </a:cubicBezTo>
                  <a:cubicBezTo>
                    <a:pt x="792" y="88"/>
                    <a:pt x="798" y="121"/>
                    <a:pt x="820" y="121"/>
                  </a:cubicBezTo>
                  <a:cubicBezTo>
                    <a:pt x="864" y="121"/>
                    <a:pt x="864" y="121"/>
                    <a:pt x="864" y="121"/>
                  </a:cubicBezTo>
                  <a:cubicBezTo>
                    <a:pt x="914" y="121"/>
                    <a:pt x="937" y="99"/>
                    <a:pt x="986" y="99"/>
                  </a:cubicBezTo>
                  <a:cubicBezTo>
                    <a:pt x="1009" y="99"/>
                    <a:pt x="1020" y="121"/>
                    <a:pt x="1020" y="138"/>
                  </a:cubicBezTo>
                  <a:cubicBezTo>
                    <a:pt x="1025" y="138"/>
                    <a:pt x="1025" y="144"/>
                    <a:pt x="1031" y="144"/>
                  </a:cubicBezTo>
                  <a:cubicBezTo>
                    <a:pt x="1047" y="144"/>
                    <a:pt x="1053" y="121"/>
                    <a:pt x="1070" y="111"/>
                  </a:cubicBezTo>
                  <a:cubicBezTo>
                    <a:pt x="1081" y="116"/>
                    <a:pt x="1092" y="127"/>
                    <a:pt x="1103" y="127"/>
                  </a:cubicBezTo>
                  <a:lnTo>
                    <a:pt x="1103" y="127"/>
                  </a:lnTo>
                  <a:cubicBezTo>
                    <a:pt x="1103" y="155"/>
                    <a:pt x="1097" y="182"/>
                    <a:pt x="1075" y="182"/>
                  </a:cubicBezTo>
                  <a:cubicBezTo>
                    <a:pt x="970" y="182"/>
                    <a:pt x="970" y="182"/>
                    <a:pt x="970" y="182"/>
                  </a:cubicBezTo>
                  <a:cubicBezTo>
                    <a:pt x="953" y="182"/>
                    <a:pt x="948" y="188"/>
                    <a:pt x="937" y="188"/>
                  </a:cubicBezTo>
                  <a:cubicBezTo>
                    <a:pt x="903" y="188"/>
                    <a:pt x="903" y="188"/>
                    <a:pt x="903" y="188"/>
                  </a:cubicBezTo>
                  <a:cubicBezTo>
                    <a:pt x="853" y="188"/>
                    <a:pt x="826" y="182"/>
                    <a:pt x="781" y="182"/>
                  </a:cubicBezTo>
                  <a:cubicBezTo>
                    <a:pt x="731" y="182"/>
                    <a:pt x="665" y="188"/>
                    <a:pt x="665" y="244"/>
                  </a:cubicBezTo>
                  <a:cubicBezTo>
                    <a:pt x="665" y="249"/>
                    <a:pt x="676" y="249"/>
                    <a:pt x="682" y="260"/>
                  </a:cubicBezTo>
                  <a:cubicBezTo>
                    <a:pt x="687" y="271"/>
                    <a:pt x="693" y="277"/>
                    <a:pt x="698" y="293"/>
                  </a:cubicBezTo>
                  <a:cubicBezTo>
                    <a:pt x="709" y="321"/>
                    <a:pt x="709" y="343"/>
                    <a:pt x="731" y="371"/>
                  </a:cubicBezTo>
                  <a:lnTo>
                    <a:pt x="731" y="371"/>
                  </a:lnTo>
                  <a:cubicBezTo>
                    <a:pt x="682" y="371"/>
                    <a:pt x="682" y="371"/>
                    <a:pt x="682" y="371"/>
                  </a:cubicBezTo>
                  <a:cubicBezTo>
                    <a:pt x="659" y="371"/>
                    <a:pt x="654" y="399"/>
                    <a:pt x="632" y="399"/>
                  </a:cubicBezTo>
                  <a:cubicBezTo>
                    <a:pt x="626" y="399"/>
                    <a:pt x="621" y="393"/>
                    <a:pt x="610" y="393"/>
                  </a:cubicBezTo>
                  <a:cubicBezTo>
                    <a:pt x="598" y="393"/>
                    <a:pt x="593" y="399"/>
                    <a:pt x="582" y="399"/>
                  </a:cubicBezTo>
                  <a:cubicBezTo>
                    <a:pt x="565" y="399"/>
                    <a:pt x="560" y="387"/>
                    <a:pt x="549" y="382"/>
                  </a:cubicBezTo>
                  <a:cubicBezTo>
                    <a:pt x="526" y="365"/>
                    <a:pt x="510" y="365"/>
                    <a:pt x="482" y="354"/>
                  </a:cubicBezTo>
                  <a:cubicBezTo>
                    <a:pt x="465" y="349"/>
                    <a:pt x="454" y="338"/>
                    <a:pt x="438" y="338"/>
                  </a:cubicBezTo>
                  <a:cubicBezTo>
                    <a:pt x="382" y="338"/>
                    <a:pt x="349" y="371"/>
                    <a:pt x="299" y="410"/>
                  </a:cubicBezTo>
                  <a:cubicBezTo>
                    <a:pt x="249" y="454"/>
                    <a:pt x="227" y="498"/>
                    <a:pt x="216" y="565"/>
                  </a:cubicBezTo>
                  <a:cubicBezTo>
                    <a:pt x="211" y="604"/>
                    <a:pt x="183" y="615"/>
                    <a:pt x="183" y="648"/>
                  </a:cubicBezTo>
                  <a:cubicBezTo>
                    <a:pt x="183" y="709"/>
                    <a:pt x="183" y="709"/>
                    <a:pt x="183" y="709"/>
                  </a:cubicBezTo>
                  <a:cubicBezTo>
                    <a:pt x="183" y="725"/>
                    <a:pt x="194" y="731"/>
                    <a:pt x="199" y="742"/>
                  </a:cubicBezTo>
                  <a:cubicBezTo>
                    <a:pt x="211" y="786"/>
                    <a:pt x="211" y="809"/>
                    <a:pt x="227" y="853"/>
                  </a:cubicBezTo>
                  <a:cubicBezTo>
                    <a:pt x="238" y="881"/>
                    <a:pt x="238" y="897"/>
                    <a:pt x="260" y="919"/>
                  </a:cubicBezTo>
                  <a:cubicBezTo>
                    <a:pt x="277" y="947"/>
                    <a:pt x="288" y="969"/>
                    <a:pt x="321" y="969"/>
                  </a:cubicBezTo>
                  <a:cubicBezTo>
                    <a:pt x="332" y="969"/>
                    <a:pt x="338" y="964"/>
                    <a:pt x="344" y="964"/>
                  </a:cubicBezTo>
                  <a:cubicBezTo>
                    <a:pt x="360" y="964"/>
                    <a:pt x="366" y="975"/>
                    <a:pt x="377" y="986"/>
                  </a:cubicBezTo>
                  <a:cubicBezTo>
                    <a:pt x="388" y="991"/>
                    <a:pt x="399" y="991"/>
                    <a:pt x="405" y="1003"/>
                  </a:cubicBezTo>
                  <a:cubicBezTo>
                    <a:pt x="416" y="1025"/>
                    <a:pt x="405" y="1036"/>
                    <a:pt x="410" y="1052"/>
                  </a:cubicBezTo>
                  <a:cubicBezTo>
                    <a:pt x="416" y="1086"/>
                    <a:pt x="438" y="1097"/>
                    <a:pt x="460" y="1124"/>
                  </a:cubicBezTo>
                  <a:cubicBezTo>
                    <a:pt x="471" y="1136"/>
                    <a:pt x="471" y="1158"/>
                    <a:pt x="493" y="1158"/>
                  </a:cubicBezTo>
                  <a:cubicBezTo>
                    <a:pt x="504" y="1158"/>
                    <a:pt x="515" y="1152"/>
                    <a:pt x="526" y="1152"/>
                  </a:cubicBezTo>
                  <a:cubicBezTo>
                    <a:pt x="543" y="1152"/>
                    <a:pt x="549" y="1174"/>
                    <a:pt x="571" y="1174"/>
                  </a:cubicBezTo>
                  <a:cubicBezTo>
                    <a:pt x="593" y="1174"/>
                    <a:pt x="604" y="1174"/>
                    <a:pt x="626" y="1174"/>
                  </a:cubicBezTo>
                  <a:cubicBezTo>
                    <a:pt x="648" y="1174"/>
                    <a:pt x="643" y="1152"/>
                    <a:pt x="654" y="1141"/>
                  </a:cubicBezTo>
                  <a:cubicBezTo>
                    <a:pt x="665" y="1119"/>
                    <a:pt x="671" y="1108"/>
                    <a:pt x="687" y="1097"/>
                  </a:cubicBezTo>
                  <a:cubicBezTo>
                    <a:pt x="715" y="1069"/>
                    <a:pt x="726" y="1052"/>
                    <a:pt x="748" y="1025"/>
                  </a:cubicBezTo>
                  <a:cubicBezTo>
                    <a:pt x="898" y="853"/>
                    <a:pt x="831" y="975"/>
                    <a:pt x="937" y="975"/>
                  </a:cubicBezTo>
                  <a:cubicBezTo>
                    <a:pt x="948" y="975"/>
                    <a:pt x="953" y="969"/>
                    <a:pt x="964" y="969"/>
                  </a:cubicBezTo>
                  <a:cubicBezTo>
                    <a:pt x="981" y="969"/>
                    <a:pt x="986" y="975"/>
                    <a:pt x="997" y="975"/>
                  </a:cubicBezTo>
                  <a:cubicBezTo>
                    <a:pt x="1014" y="975"/>
                    <a:pt x="1020" y="969"/>
                    <a:pt x="1031" y="964"/>
                  </a:cubicBezTo>
                  <a:cubicBezTo>
                    <a:pt x="1047" y="958"/>
                    <a:pt x="1058" y="969"/>
                    <a:pt x="1075" y="964"/>
                  </a:cubicBezTo>
                  <a:cubicBezTo>
                    <a:pt x="1103" y="953"/>
                    <a:pt x="1092" y="914"/>
                    <a:pt x="1119" y="903"/>
                  </a:cubicBezTo>
                  <a:cubicBezTo>
                    <a:pt x="1153" y="892"/>
                    <a:pt x="1169" y="897"/>
                    <a:pt x="1203" y="897"/>
                  </a:cubicBezTo>
                  <a:cubicBezTo>
                    <a:pt x="1225" y="892"/>
                    <a:pt x="1236" y="886"/>
                    <a:pt x="1258" y="886"/>
                  </a:cubicBezTo>
                  <a:cubicBezTo>
                    <a:pt x="1297" y="886"/>
                    <a:pt x="1313" y="908"/>
                    <a:pt x="1352" y="908"/>
                  </a:cubicBezTo>
                  <a:cubicBezTo>
                    <a:pt x="1396" y="908"/>
                    <a:pt x="1396" y="908"/>
                    <a:pt x="1396" y="908"/>
                  </a:cubicBezTo>
                  <a:cubicBezTo>
                    <a:pt x="1413" y="908"/>
                    <a:pt x="1419" y="892"/>
                    <a:pt x="1419" y="875"/>
                  </a:cubicBezTo>
                  <a:cubicBezTo>
                    <a:pt x="1308" y="831"/>
                    <a:pt x="1380" y="831"/>
                    <a:pt x="1457" y="825"/>
                  </a:cubicBezTo>
                  <a:cubicBezTo>
                    <a:pt x="1491" y="825"/>
                    <a:pt x="1502" y="803"/>
                    <a:pt x="1535" y="803"/>
                  </a:cubicBezTo>
                  <a:cubicBezTo>
                    <a:pt x="1552" y="803"/>
                    <a:pt x="1568" y="809"/>
                    <a:pt x="1590" y="820"/>
                  </a:cubicBezTo>
                  <a:cubicBezTo>
                    <a:pt x="1613" y="831"/>
                    <a:pt x="1618" y="842"/>
                    <a:pt x="1640" y="858"/>
                  </a:cubicBezTo>
                  <a:cubicBezTo>
                    <a:pt x="1646" y="864"/>
                    <a:pt x="1662" y="870"/>
                    <a:pt x="1662" y="881"/>
                  </a:cubicBezTo>
                  <a:cubicBezTo>
                    <a:pt x="1662" y="914"/>
                    <a:pt x="1646" y="925"/>
                    <a:pt x="1635" y="953"/>
                  </a:cubicBezTo>
                  <a:cubicBezTo>
                    <a:pt x="1635" y="969"/>
                    <a:pt x="1629" y="975"/>
                    <a:pt x="1624" y="991"/>
                  </a:cubicBezTo>
                  <a:cubicBezTo>
                    <a:pt x="1624" y="1008"/>
                    <a:pt x="1618" y="1025"/>
                    <a:pt x="1602" y="1025"/>
                  </a:cubicBezTo>
                  <a:cubicBezTo>
                    <a:pt x="1579" y="1025"/>
                    <a:pt x="1568" y="1003"/>
                    <a:pt x="1552" y="991"/>
                  </a:cubicBezTo>
                  <a:cubicBezTo>
                    <a:pt x="1541" y="986"/>
                    <a:pt x="1535" y="980"/>
                    <a:pt x="1524" y="969"/>
                  </a:cubicBezTo>
                  <a:cubicBezTo>
                    <a:pt x="1513" y="958"/>
                    <a:pt x="1513" y="942"/>
                    <a:pt x="1491" y="942"/>
                  </a:cubicBezTo>
                  <a:cubicBezTo>
                    <a:pt x="1480" y="942"/>
                    <a:pt x="1474" y="953"/>
                    <a:pt x="1463" y="953"/>
                  </a:cubicBezTo>
                  <a:cubicBezTo>
                    <a:pt x="1396" y="964"/>
                    <a:pt x="1363" y="997"/>
                    <a:pt x="1336" y="1052"/>
                  </a:cubicBezTo>
                  <a:cubicBezTo>
                    <a:pt x="1319" y="1080"/>
                    <a:pt x="1297" y="1086"/>
                    <a:pt x="1275" y="1113"/>
                  </a:cubicBezTo>
                  <a:cubicBezTo>
                    <a:pt x="1241" y="1152"/>
                    <a:pt x="1230" y="1174"/>
                    <a:pt x="1197" y="1219"/>
                  </a:cubicBezTo>
                  <a:cubicBezTo>
                    <a:pt x="1175" y="1252"/>
                    <a:pt x="1153" y="1269"/>
                    <a:pt x="1114" y="1291"/>
                  </a:cubicBezTo>
                  <a:cubicBezTo>
                    <a:pt x="1097" y="1296"/>
                    <a:pt x="1086" y="1307"/>
                    <a:pt x="1070" y="1313"/>
                  </a:cubicBezTo>
                  <a:cubicBezTo>
                    <a:pt x="1053" y="1318"/>
                    <a:pt x="1042" y="1307"/>
                    <a:pt x="1025" y="1318"/>
                  </a:cubicBezTo>
                  <a:cubicBezTo>
                    <a:pt x="1003" y="1330"/>
                    <a:pt x="997" y="1352"/>
                    <a:pt x="975" y="1363"/>
                  </a:cubicBezTo>
                  <a:cubicBezTo>
                    <a:pt x="931" y="1390"/>
                    <a:pt x="903" y="1396"/>
                    <a:pt x="859" y="1402"/>
                  </a:cubicBezTo>
                  <a:cubicBezTo>
                    <a:pt x="870" y="1429"/>
                    <a:pt x="864" y="1446"/>
                    <a:pt x="876" y="1468"/>
                  </a:cubicBezTo>
                  <a:cubicBezTo>
                    <a:pt x="892" y="1490"/>
                    <a:pt x="920" y="1496"/>
                    <a:pt x="920" y="1529"/>
                  </a:cubicBezTo>
                  <a:cubicBezTo>
                    <a:pt x="920" y="1535"/>
                    <a:pt x="920" y="1540"/>
                    <a:pt x="920" y="1551"/>
                  </a:cubicBezTo>
                  <a:cubicBezTo>
                    <a:pt x="920" y="1584"/>
                    <a:pt x="981" y="1568"/>
                    <a:pt x="986" y="1601"/>
                  </a:cubicBezTo>
                  <a:cubicBezTo>
                    <a:pt x="992" y="1612"/>
                    <a:pt x="986" y="1618"/>
                    <a:pt x="986" y="1629"/>
                  </a:cubicBezTo>
                  <a:cubicBezTo>
                    <a:pt x="1003" y="1644"/>
                    <a:pt x="1025" y="1644"/>
                    <a:pt x="1031" y="1667"/>
                  </a:cubicBezTo>
                  <a:cubicBezTo>
                    <a:pt x="1036" y="1689"/>
                    <a:pt x="1031" y="1705"/>
                    <a:pt x="1042" y="1728"/>
                  </a:cubicBezTo>
                  <a:cubicBezTo>
                    <a:pt x="1047" y="1750"/>
                    <a:pt x="1081" y="1733"/>
                    <a:pt x="1092" y="1755"/>
                  </a:cubicBezTo>
                  <a:cubicBezTo>
                    <a:pt x="1097" y="1772"/>
                    <a:pt x="1103" y="1800"/>
                    <a:pt x="1125" y="1800"/>
                  </a:cubicBezTo>
                  <a:cubicBezTo>
                    <a:pt x="1130" y="1800"/>
                    <a:pt x="1136" y="1794"/>
                    <a:pt x="1142" y="1794"/>
                  </a:cubicBezTo>
                  <a:cubicBezTo>
                    <a:pt x="1158" y="1794"/>
                    <a:pt x="1158" y="1794"/>
                    <a:pt x="1158" y="1794"/>
                  </a:cubicBezTo>
                  <a:cubicBezTo>
                    <a:pt x="1158" y="1805"/>
                    <a:pt x="1158" y="1805"/>
                    <a:pt x="1158" y="1805"/>
                  </a:cubicBezTo>
                  <a:cubicBezTo>
                    <a:pt x="1158" y="1822"/>
                    <a:pt x="1147" y="1827"/>
                    <a:pt x="1147" y="1844"/>
                  </a:cubicBezTo>
                  <a:cubicBezTo>
                    <a:pt x="1147" y="1861"/>
                    <a:pt x="1147" y="1883"/>
                    <a:pt x="1164" y="1888"/>
                  </a:cubicBezTo>
                  <a:close/>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76" name="Freeform 106"/>
            <p:cNvSpPr>
              <a:spLocks noChangeArrowheads="1"/>
            </p:cNvSpPr>
            <p:nvPr/>
          </p:nvSpPr>
          <p:spPr bwMode="auto">
            <a:xfrm>
              <a:off x="20723463" y="3343275"/>
              <a:ext cx="355577" cy="114300"/>
            </a:xfrm>
            <a:custGeom>
              <a:avLst/>
              <a:gdLst>
                <a:gd name="T0" fmla="*/ 438 w 987"/>
                <a:gd name="T1" fmla="*/ 0 h 317"/>
                <a:gd name="T2" fmla="*/ 438 w 987"/>
                <a:gd name="T3" fmla="*/ 0 h 317"/>
                <a:gd name="T4" fmla="*/ 410 w 987"/>
                <a:gd name="T5" fmla="*/ 55 h 317"/>
                <a:gd name="T6" fmla="*/ 305 w 987"/>
                <a:gd name="T7" fmla="*/ 55 h 317"/>
                <a:gd name="T8" fmla="*/ 272 w 987"/>
                <a:gd name="T9" fmla="*/ 61 h 317"/>
                <a:gd name="T10" fmla="*/ 238 w 987"/>
                <a:gd name="T11" fmla="*/ 61 h 317"/>
                <a:gd name="T12" fmla="*/ 116 w 987"/>
                <a:gd name="T13" fmla="*/ 55 h 317"/>
                <a:gd name="T14" fmla="*/ 0 w 987"/>
                <a:gd name="T15" fmla="*/ 117 h 317"/>
                <a:gd name="T16" fmla="*/ 17 w 987"/>
                <a:gd name="T17" fmla="*/ 133 h 317"/>
                <a:gd name="T18" fmla="*/ 33 w 987"/>
                <a:gd name="T19" fmla="*/ 166 h 317"/>
                <a:gd name="T20" fmla="*/ 66 w 987"/>
                <a:gd name="T21" fmla="*/ 244 h 317"/>
                <a:gd name="T22" fmla="*/ 66 w 987"/>
                <a:gd name="T23" fmla="*/ 244 h 317"/>
                <a:gd name="T24" fmla="*/ 66 w 987"/>
                <a:gd name="T25" fmla="*/ 244 h 317"/>
                <a:gd name="T26" fmla="*/ 111 w 987"/>
                <a:gd name="T27" fmla="*/ 238 h 317"/>
                <a:gd name="T28" fmla="*/ 155 w 987"/>
                <a:gd name="T29" fmla="*/ 238 h 317"/>
                <a:gd name="T30" fmla="*/ 194 w 987"/>
                <a:gd name="T31" fmla="*/ 205 h 317"/>
                <a:gd name="T32" fmla="*/ 327 w 987"/>
                <a:gd name="T33" fmla="*/ 260 h 317"/>
                <a:gd name="T34" fmla="*/ 410 w 987"/>
                <a:gd name="T35" fmla="*/ 233 h 317"/>
                <a:gd name="T36" fmla="*/ 421 w 987"/>
                <a:gd name="T37" fmla="*/ 238 h 317"/>
                <a:gd name="T38" fmla="*/ 454 w 987"/>
                <a:gd name="T39" fmla="*/ 244 h 317"/>
                <a:gd name="T40" fmla="*/ 482 w 987"/>
                <a:gd name="T41" fmla="*/ 238 h 317"/>
                <a:gd name="T42" fmla="*/ 504 w 987"/>
                <a:gd name="T43" fmla="*/ 244 h 317"/>
                <a:gd name="T44" fmla="*/ 593 w 987"/>
                <a:gd name="T45" fmla="*/ 227 h 317"/>
                <a:gd name="T46" fmla="*/ 770 w 987"/>
                <a:gd name="T47" fmla="*/ 244 h 317"/>
                <a:gd name="T48" fmla="*/ 837 w 987"/>
                <a:gd name="T49" fmla="*/ 255 h 317"/>
                <a:gd name="T50" fmla="*/ 942 w 987"/>
                <a:gd name="T51" fmla="*/ 316 h 317"/>
                <a:gd name="T52" fmla="*/ 970 w 987"/>
                <a:gd name="T53" fmla="*/ 310 h 317"/>
                <a:gd name="T54" fmla="*/ 970 w 987"/>
                <a:gd name="T55" fmla="*/ 310 h 317"/>
                <a:gd name="T56" fmla="*/ 970 w 987"/>
                <a:gd name="T57" fmla="*/ 294 h 317"/>
                <a:gd name="T58" fmla="*/ 986 w 987"/>
                <a:gd name="T59" fmla="*/ 211 h 317"/>
                <a:gd name="T60" fmla="*/ 903 w 987"/>
                <a:gd name="T61" fmla="*/ 105 h 317"/>
                <a:gd name="T62" fmla="*/ 815 w 987"/>
                <a:gd name="T63" fmla="*/ 39 h 317"/>
                <a:gd name="T64" fmla="*/ 815 w 987"/>
                <a:gd name="T65" fmla="*/ 39 h 317"/>
                <a:gd name="T66" fmla="*/ 798 w 987"/>
                <a:gd name="T67" fmla="*/ 33 h 317"/>
                <a:gd name="T68" fmla="*/ 770 w 987"/>
                <a:gd name="T69" fmla="*/ 61 h 317"/>
                <a:gd name="T70" fmla="*/ 743 w 987"/>
                <a:gd name="T71" fmla="*/ 89 h 317"/>
                <a:gd name="T72" fmla="*/ 610 w 987"/>
                <a:gd name="T73" fmla="*/ 17 h 317"/>
                <a:gd name="T74" fmla="*/ 587 w 987"/>
                <a:gd name="T75" fmla="*/ 22 h 317"/>
                <a:gd name="T76" fmla="*/ 510 w 987"/>
                <a:gd name="T77" fmla="*/ 6 h 317"/>
                <a:gd name="T78" fmla="*/ 443 w 987"/>
                <a:gd name="T79" fmla="*/ 6 h 317"/>
                <a:gd name="T80" fmla="*/ 438 w 987"/>
                <a:gd name="T81" fmla="*/ 0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87" h="317">
                  <a:moveTo>
                    <a:pt x="438" y="0"/>
                  </a:moveTo>
                  <a:lnTo>
                    <a:pt x="438" y="0"/>
                  </a:lnTo>
                  <a:cubicBezTo>
                    <a:pt x="438" y="28"/>
                    <a:pt x="432" y="55"/>
                    <a:pt x="410" y="55"/>
                  </a:cubicBezTo>
                  <a:cubicBezTo>
                    <a:pt x="305" y="55"/>
                    <a:pt x="305" y="55"/>
                    <a:pt x="305" y="55"/>
                  </a:cubicBezTo>
                  <a:cubicBezTo>
                    <a:pt x="288" y="55"/>
                    <a:pt x="283" y="61"/>
                    <a:pt x="272" y="61"/>
                  </a:cubicBezTo>
                  <a:cubicBezTo>
                    <a:pt x="238" y="61"/>
                    <a:pt x="238" y="61"/>
                    <a:pt x="238" y="61"/>
                  </a:cubicBezTo>
                  <a:cubicBezTo>
                    <a:pt x="188" y="61"/>
                    <a:pt x="161" y="55"/>
                    <a:pt x="116" y="55"/>
                  </a:cubicBezTo>
                  <a:cubicBezTo>
                    <a:pt x="66" y="55"/>
                    <a:pt x="0" y="61"/>
                    <a:pt x="0" y="117"/>
                  </a:cubicBezTo>
                  <a:cubicBezTo>
                    <a:pt x="0" y="122"/>
                    <a:pt x="11" y="122"/>
                    <a:pt x="17" y="133"/>
                  </a:cubicBezTo>
                  <a:cubicBezTo>
                    <a:pt x="22" y="144"/>
                    <a:pt x="28" y="150"/>
                    <a:pt x="33" y="166"/>
                  </a:cubicBezTo>
                  <a:cubicBezTo>
                    <a:pt x="44" y="194"/>
                    <a:pt x="44" y="216"/>
                    <a:pt x="66" y="244"/>
                  </a:cubicBezTo>
                  <a:lnTo>
                    <a:pt x="66" y="244"/>
                  </a:lnTo>
                  <a:lnTo>
                    <a:pt x="66" y="244"/>
                  </a:lnTo>
                  <a:cubicBezTo>
                    <a:pt x="83" y="244"/>
                    <a:pt x="94" y="238"/>
                    <a:pt x="111" y="238"/>
                  </a:cubicBezTo>
                  <a:cubicBezTo>
                    <a:pt x="155" y="238"/>
                    <a:pt x="155" y="238"/>
                    <a:pt x="155" y="238"/>
                  </a:cubicBezTo>
                  <a:cubicBezTo>
                    <a:pt x="177" y="238"/>
                    <a:pt x="172" y="205"/>
                    <a:pt x="194" y="205"/>
                  </a:cubicBezTo>
                  <a:cubicBezTo>
                    <a:pt x="249" y="205"/>
                    <a:pt x="272" y="260"/>
                    <a:pt x="327" y="260"/>
                  </a:cubicBezTo>
                  <a:cubicBezTo>
                    <a:pt x="360" y="260"/>
                    <a:pt x="377" y="233"/>
                    <a:pt x="410" y="233"/>
                  </a:cubicBezTo>
                  <a:cubicBezTo>
                    <a:pt x="416" y="233"/>
                    <a:pt x="416" y="238"/>
                    <a:pt x="421" y="238"/>
                  </a:cubicBezTo>
                  <a:cubicBezTo>
                    <a:pt x="432" y="244"/>
                    <a:pt x="443" y="238"/>
                    <a:pt x="454" y="244"/>
                  </a:cubicBezTo>
                  <a:cubicBezTo>
                    <a:pt x="465" y="244"/>
                    <a:pt x="471" y="238"/>
                    <a:pt x="482" y="238"/>
                  </a:cubicBezTo>
                  <a:cubicBezTo>
                    <a:pt x="488" y="238"/>
                    <a:pt x="493" y="244"/>
                    <a:pt x="504" y="244"/>
                  </a:cubicBezTo>
                  <a:cubicBezTo>
                    <a:pt x="538" y="244"/>
                    <a:pt x="560" y="227"/>
                    <a:pt x="593" y="227"/>
                  </a:cubicBezTo>
                  <a:cubicBezTo>
                    <a:pt x="665" y="227"/>
                    <a:pt x="704" y="233"/>
                    <a:pt x="770" y="244"/>
                  </a:cubicBezTo>
                  <a:cubicBezTo>
                    <a:pt x="792" y="250"/>
                    <a:pt x="815" y="244"/>
                    <a:pt x="837" y="255"/>
                  </a:cubicBezTo>
                  <a:cubicBezTo>
                    <a:pt x="876" y="277"/>
                    <a:pt x="892" y="316"/>
                    <a:pt x="942" y="316"/>
                  </a:cubicBezTo>
                  <a:cubicBezTo>
                    <a:pt x="953" y="316"/>
                    <a:pt x="964" y="310"/>
                    <a:pt x="970" y="310"/>
                  </a:cubicBezTo>
                  <a:lnTo>
                    <a:pt x="970" y="310"/>
                  </a:lnTo>
                  <a:cubicBezTo>
                    <a:pt x="970" y="305"/>
                    <a:pt x="970" y="299"/>
                    <a:pt x="970" y="294"/>
                  </a:cubicBezTo>
                  <a:cubicBezTo>
                    <a:pt x="970" y="260"/>
                    <a:pt x="986" y="244"/>
                    <a:pt x="986" y="211"/>
                  </a:cubicBezTo>
                  <a:cubicBezTo>
                    <a:pt x="986" y="155"/>
                    <a:pt x="948" y="127"/>
                    <a:pt x="903" y="105"/>
                  </a:cubicBezTo>
                  <a:cubicBezTo>
                    <a:pt x="864" y="89"/>
                    <a:pt x="826" y="78"/>
                    <a:pt x="815" y="39"/>
                  </a:cubicBezTo>
                  <a:lnTo>
                    <a:pt x="815" y="39"/>
                  </a:lnTo>
                  <a:cubicBezTo>
                    <a:pt x="809" y="33"/>
                    <a:pt x="804" y="33"/>
                    <a:pt x="798" y="33"/>
                  </a:cubicBezTo>
                  <a:cubicBezTo>
                    <a:pt x="787" y="44"/>
                    <a:pt x="781" y="50"/>
                    <a:pt x="770" y="61"/>
                  </a:cubicBezTo>
                  <a:cubicBezTo>
                    <a:pt x="759" y="72"/>
                    <a:pt x="754" y="89"/>
                    <a:pt x="743" y="89"/>
                  </a:cubicBezTo>
                  <a:cubicBezTo>
                    <a:pt x="682" y="89"/>
                    <a:pt x="671" y="17"/>
                    <a:pt x="610" y="17"/>
                  </a:cubicBezTo>
                  <a:cubicBezTo>
                    <a:pt x="604" y="17"/>
                    <a:pt x="598" y="22"/>
                    <a:pt x="587" y="22"/>
                  </a:cubicBezTo>
                  <a:cubicBezTo>
                    <a:pt x="554" y="22"/>
                    <a:pt x="543" y="6"/>
                    <a:pt x="510" y="6"/>
                  </a:cubicBezTo>
                  <a:cubicBezTo>
                    <a:pt x="443" y="6"/>
                    <a:pt x="443" y="6"/>
                    <a:pt x="443" y="6"/>
                  </a:cubicBezTo>
                  <a:cubicBezTo>
                    <a:pt x="443" y="6"/>
                    <a:pt x="438" y="6"/>
                    <a:pt x="438" y="0"/>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77" name="Freeform 107"/>
            <p:cNvSpPr>
              <a:spLocks noChangeArrowheads="1"/>
            </p:cNvSpPr>
            <p:nvPr/>
          </p:nvSpPr>
          <p:spPr bwMode="auto">
            <a:xfrm>
              <a:off x="19612286" y="2830514"/>
              <a:ext cx="784174" cy="1025525"/>
            </a:xfrm>
            <a:custGeom>
              <a:avLst/>
              <a:gdLst>
                <a:gd name="T0" fmla="*/ 1652 w 2178"/>
                <a:gd name="T1" fmla="*/ 111 h 2849"/>
                <a:gd name="T2" fmla="*/ 1646 w 2178"/>
                <a:gd name="T3" fmla="*/ 55 h 2849"/>
                <a:gd name="T4" fmla="*/ 1618 w 2178"/>
                <a:gd name="T5" fmla="*/ 111 h 2849"/>
                <a:gd name="T6" fmla="*/ 1596 w 2178"/>
                <a:gd name="T7" fmla="*/ 100 h 2849"/>
                <a:gd name="T8" fmla="*/ 1674 w 2178"/>
                <a:gd name="T9" fmla="*/ 354 h 2849"/>
                <a:gd name="T10" fmla="*/ 1546 w 2178"/>
                <a:gd name="T11" fmla="*/ 404 h 2849"/>
                <a:gd name="T12" fmla="*/ 1607 w 2178"/>
                <a:gd name="T13" fmla="*/ 477 h 2849"/>
                <a:gd name="T14" fmla="*/ 1474 w 2178"/>
                <a:gd name="T15" fmla="*/ 349 h 2849"/>
                <a:gd name="T16" fmla="*/ 1485 w 2178"/>
                <a:gd name="T17" fmla="*/ 371 h 2849"/>
                <a:gd name="T18" fmla="*/ 1519 w 2178"/>
                <a:gd name="T19" fmla="*/ 366 h 2849"/>
                <a:gd name="T20" fmla="*/ 843 w 2178"/>
                <a:gd name="T21" fmla="*/ 2416 h 2849"/>
                <a:gd name="T22" fmla="*/ 554 w 2178"/>
                <a:gd name="T23" fmla="*/ 1945 h 2849"/>
                <a:gd name="T24" fmla="*/ 510 w 2178"/>
                <a:gd name="T25" fmla="*/ 1712 h 2849"/>
                <a:gd name="T26" fmla="*/ 111 w 2178"/>
                <a:gd name="T27" fmla="*/ 1623 h 2849"/>
                <a:gd name="T28" fmla="*/ 0 w 2178"/>
                <a:gd name="T29" fmla="*/ 1518 h 2849"/>
                <a:gd name="T30" fmla="*/ 128 w 2178"/>
                <a:gd name="T31" fmla="*/ 1308 h 2849"/>
                <a:gd name="T32" fmla="*/ 216 w 2178"/>
                <a:gd name="T33" fmla="*/ 1224 h 2849"/>
                <a:gd name="T34" fmla="*/ 333 w 2178"/>
                <a:gd name="T35" fmla="*/ 1142 h 2849"/>
                <a:gd name="T36" fmla="*/ 399 w 2178"/>
                <a:gd name="T37" fmla="*/ 925 h 2849"/>
                <a:gd name="T38" fmla="*/ 505 w 2178"/>
                <a:gd name="T39" fmla="*/ 748 h 2849"/>
                <a:gd name="T40" fmla="*/ 560 w 2178"/>
                <a:gd name="T41" fmla="*/ 582 h 2849"/>
                <a:gd name="T42" fmla="*/ 699 w 2178"/>
                <a:gd name="T43" fmla="*/ 537 h 2849"/>
                <a:gd name="T44" fmla="*/ 715 w 2178"/>
                <a:gd name="T45" fmla="*/ 305 h 2849"/>
                <a:gd name="T46" fmla="*/ 804 w 2178"/>
                <a:gd name="T47" fmla="*/ 55 h 2849"/>
                <a:gd name="T48" fmla="*/ 1092 w 2178"/>
                <a:gd name="T49" fmla="*/ 22 h 2849"/>
                <a:gd name="T50" fmla="*/ 1480 w 2178"/>
                <a:gd name="T51" fmla="*/ 50 h 2849"/>
                <a:gd name="T52" fmla="*/ 1502 w 2178"/>
                <a:gd name="T53" fmla="*/ 116 h 2849"/>
                <a:gd name="T54" fmla="*/ 1607 w 2178"/>
                <a:gd name="T55" fmla="*/ 211 h 2849"/>
                <a:gd name="T56" fmla="*/ 1652 w 2178"/>
                <a:gd name="T57" fmla="*/ 316 h 2849"/>
                <a:gd name="T58" fmla="*/ 1474 w 2178"/>
                <a:gd name="T59" fmla="*/ 310 h 2849"/>
                <a:gd name="T60" fmla="*/ 1458 w 2178"/>
                <a:gd name="T61" fmla="*/ 404 h 2849"/>
                <a:gd name="T62" fmla="*/ 1474 w 2178"/>
                <a:gd name="T63" fmla="*/ 482 h 2849"/>
                <a:gd name="T64" fmla="*/ 1557 w 2178"/>
                <a:gd name="T65" fmla="*/ 543 h 2849"/>
                <a:gd name="T66" fmla="*/ 1652 w 2178"/>
                <a:gd name="T67" fmla="*/ 687 h 2849"/>
                <a:gd name="T68" fmla="*/ 1729 w 2178"/>
                <a:gd name="T69" fmla="*/ 936 h 2849"/>
                <a:gd name="T70" fmla="*/ 1834 w 2178"/>
                <a:gd name="T71" fmla="*/ 1191 h 2849"/>
                <a:gd name="T72" fmla="*/ 2050 w 2178"/>
                <a:gd name="T73" fmla="*/ 1335 h 2849"/>
                <a:gd name="T74" fmla="*/ 2133 w 2178"/>
                <a:gd name="T75" fmla="*/ 1496 h 2849"/>
                <a:gd name="T76" fmla="*/ 1944 w 2178"/>
                <a:gd name="T77" fmla="*/ 1518 h 2849"/>
                <a:gd name="T78" fmla="*/ 1729 w 2178"/>
                <a:gd name="T79" fmla="*/ 1396 h 2849"/>
                <a:gd name="T80" fmla="*/ 1768 w 2178"/>
                <a:gd name="T81" fmla="*/ 1524 h 2849"/>
                <a:gd name="T82" fmla="*/ 1585 w 2178"/>
                <a:gd name="T83" fmla="*/ 1701 h 2849"/>
                <a:gd name="T84" fmla="*/ 1513 w 2178"/>
                <a:gd name="T85" fmla="*/ 1906 h 2849"/>
                <a:gd name="T86" fmla="*/ 1535 w 2178"/>
                <a:gd name="T87" fmla="*/ 2078 h 2849"/>
                <a:gd name="T88" fmla="*/ 1546 w 2178"/>
                <a:gd name="T89" fmla="*/ 2167 h 2849"/>
                <a:gd name="T90" fmla="*/ 1491 w 2178"/>
                <a:gd name="T91" fmla="*/ 2250 h 2849"/>
                <a:gd name="T92" fmla="*/ 1369 w 2178"/>
                <a:gd name="T93" fmla="*/ 2316 h 2849"/>
                <a:gd name="T94" fmla="*/ 1247 w 2178"/>
                <a:gd name="T95" fmla="*/ 2421 h 2849"/>
                <a:gd name="T96" fmla="*/ 1081 w 2178"/>
                <a:gd name="T97" fmla="*/ 2721 h 2849"/>
                <a:gd name="T98" fmla="*/ 1081 w 2178"/>
                <a:gd name="T99" fmla="*/ 2815 h 2849"/>
                <a:gd name="T100" fmla="*/ 1147 w 2178"/>
                <a:gd name="T101" fmla="*/ 2848 h 2849"/>
                <a:gd name="T102" fmla="*/ 931 w 2178"/>
                <a:gd name="T103" fmla="*/ 2687 h 2849"/>
                <a:gd name="T104" fmla="*/ 843 w 2178"/>
                <a:gd name="T105" fmla="*/ 2416 h 28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178" h="2849">
                  <a:moveTo>
                    <a:pt x="1596" y="72"/>
                  </a:moveTo>
                  <a:lnTo>
                    <a:pt x="1596" y="72"/>
                  </a:lnTo>
                  <a:cubicBezTo>
                    <a:pt x="1596" y="78"/>
                    <a:pt x="1613" y="83"/>
                    <a:pt x="1618" y="83"/>
                  </a:cubicBezTo>
                  <a:cubicBezTo>
                    <a:pt x="1630" y="94"/>
                    <a:pt x="1641" y="100"/>
                    <a:pt x="1652" y="111"/>
                  </a:cubicBezTo>
                  <a:cubicBezTo>
                    <a:pt x="1668" y="133"/>
                    <a:pt x="1679" y="144"/>
                    <a:pt x="1702" y="155"/>
                  </a:cubicBezTo>
                  <a:cubicBezTo>
                    <a:pt x="1707" y="144"/>
                    <a:pt x="1713" y="138"/>
                    <a:pt x="1713" y="127"/>
                  </a:cubicBezTo>
                  <a:cubicBezTo>
                    <a:pt x="1713" y="83"/>
                    <a:pt x="1713" y="83"/>
                    <a:pt x="1713" y="83"/>
                  </a:cubicBezTo>
                  <a:cubicBezTo>
                    <a:pt x="1685" y="83"/>
                    <a:pt x="1674" y="61"/>
                    <a:pt x="1646" y="55"/>
                  </a:cubicBezTo>
                  <a:cubicBezTo>
                    <a:pt x="1635" y="50"/>
                    <a:pt x="1630" y="55"/>
                    <a:pt x="1618" y="61"/>
                  </a:cubicBezTo>
                  <a:cubicBezTo>
                    <a:pt x="1607" y="61"/>
                    <a:pt x="1596" y="61"/>
                    <a:pt x="1596" y="72"/>
                  </a:cubicBezTo>
                  <a:close/>
                  <a:moveTo>
                    <a:pt x="1618" y="111"/>
                  </a:moveTo>
                  <a:lnTo>
                    <a:pt x="1618" y="111"/>
                  </a:lnTo>
                  <a:cubicBezTo>
                    <a:pt x="1630" y="116"/>
                    <a:pt x="1646" y="133"/>
                    <a:pt x="1646" y="150"/>
                  </a:cubicBezTo>
                  <a:cubicBezTo>
                    <a:pt x="1646" y="160"/>
                    <a:pt x="1635" y="166"/>
                    <a:pt x="1618" y="166"/>
                  </a:cubicBezTo>
                  <a:cubicBezTo>
                    <a:pt x="1602" y="166"/>
                    <a:pt x="1580" y="155"/>
                    <a:pt x="1580" y="138"/>
                  </a:cubicBezTo>
                  <a:cubicBezTo>
                    <a:pt x="1580" y="122"/>
                    <a:pt x="1591" y="116"/>
                    <a:pt x="1596" y="100"/>
                  </a:cubicBezTo>
                  <a:cubicBezTo>
                    <a:pt x="1607" y="100"/>
                    <a:pt x="1607" y="105"/>
                    <a:pt x="1618" y="111"/>
                  </a:cubicBezTo>
                  <a:close/>
                  <a:moveTo>
                    <a:pt x="1679" y="344"/>
                  </a:moveTo>
                  <a:lnTo>
                    <a:pt x="1679" y="344"/>
                  </a:lnTo>
                  <a:cubicBezTo>
                    <a:pt x="1674" y="354"/>
                    <a:pt x="1674" y="354"/>
                    <a:pt x="1674" y="354"/>
                  </a:cubicBezTo>
                  <a:cubicBezTo>
                    <a:pt x="1718" y="410"/>
                    <a:pt x="1746" y="354"/>
                    <a:pt x="1679" y="344"/>
                  </a:cubicBezTo>
                  <a:close/>
                  <a:moveTo>
                    <a:pt x="1591" y="404"/>
                  </a:moveTo>
                  <a:lnTo>
                    <a:pt x="1591" y="404"/>
                  </a:lnTo>
                  <a:cubicBezTo>
                    <a:pt x="1574" y="404"/>
                    <a:pt x="1563" y="410"/>
                    <a:pt x="1546" y="404"/>
                  </a:cubicBezTo>
                  <a:cubicBezTo>
                    <a:pt x="1546" y="421"/>
                    <a:pt x="1546" y="421"/>
                    <a:pt x="1546" y="421"/>
                  </a:cubicBezTo>
                  <a:cubicBezTo>
                    <a:pt x="1546" y="432"/>
                    <a:pt x="1557" y="438"/>
                    <a:pt x="1563" y="443"/>
                  </a:cubicBezTo>
                  <a:cubicBezTo>
                    <a:pt x="1574" y="454"/>
                    <a:pt x="1580" y="471"/>
                    <a:pt x="1596" y="477"/>
                  </a:cubicBezTo>
                  <a:cubicBezTo>
                    <a:pt x="1607" y="477"/>
                    <a:pt x="1607" y="477"/>
                    <a:pt x="1607" y="477"/>
                  </a:cubicBezTo>
                  <a:cubicBezTo>
                    <a:pt x="1607" y="454"/>
                    <a:pt x="1613" y="443"/>
                    <a:pt x="1613" y="426"/>
                  </a:cubicBezTo>
                  <a:cubicBezTo>
                    <a:pt x="1613" y="410"/>
                    <a:pt x="1602" y="404"/>
                    <a:pt x="1591" y="404"/>
                  </a:cubicBezTo>
                  <a:close/>
                  <a:moveTo>
                    <a:pt x="1474" y="349"/>
                  </a:moveTo>
                  <a:lnTo>
                    <a:pt x="1474" y="349"/>
                  </a:lnTo>
                  <a:cubicBezTo>
                    <a:pt x="1458" y="344"/>
                    <a:pt x="1452" y="338"/>
                    <a:pt x="1436" y="338"/>
                  </a:cubicBezTo>
                  <a:cubicBezTo>
                    <a:pt x="1419" y="338"/>
                    <a:pt x="1419" y="338"/>
                    <a:pt x="1419" y="338"/>
                  </a:cubicBezTo>
                  <a:cubicBezTo>
                    <a:pt x="1419" y="349"/>
                    <a:pt x="1419" y="349"/>
                    <a:pt x="1419" y="349"/>
                  </a:cubicBezTo>
                  <a:cubicBezTo>
                    <a:pt x="1436" y="371"/>
                    <a:pt x="1458" y="371"/>
                    <a:pt x="1485" y="371"/>
                  </a:cubicBezTo>
                  <a:cubicBezTo>
                    <a:pt x="1502" y="377"/>
                    <a:pt x="1508" y="388"/>
                    <a:pt x="1524" y="388"/>
                  </a:cubicBezTo>
                  <a:cubicBezTo>
                    <a:pt x="1530" y="388"/>
                    <a:pt x="1535" y="388"/>
                    <a:pt x="1546" y="388"/>
                  </a:cubicBezTo>
                  <a:cubicBezTo>
                    <a:pt x="1546" y="377"/>
                    <a:pt x="1546" y="377"/>
                    <a:pt x="1546" y="377"/>
                  </a:cubicBezTo>
                  <a:cubicBezTo>
                    <a:pt x="1541" y="371"/>
                    <a:pt x="1530" y="366"/>
                    <a:pt x="1519" y="366"/>
                  </a:cubicBezTo>
                  <a:cubicBezTo>
                    <a:pt x="1502" y="360"/>
                    <a:pt x="1497" y="349"/>
                    <a:pt x="1474" y="349"/>
                  </a:cubicBezTo>
                  <a:close/>
                  <a:moveTo>
                    <a:pt x="843" y="2416"/>
                  </a:moveTo>
                  <a:lnTo>
                    <a:pt x="843" y="2416"/>
                  </a:lnTo>
                  <a:lnTo>
                    <a:pt x="843" y="2416"/>
                  </a:lnTo>
                  <a:cubicBezTo>
                    <a:pt x="837" y="2405"/>
                    <a:pt x="832" y="2399"/>
                    <a:pt x="832" y="2383"/>
                  </a:cubicBezTo>
                  <a:cubicBezTo>
                    <a:pt x="815" y="2288"/>
                    <a:pt x="743" y="2261"/>
                    <a:pt x="665" y="2205"/>
                  </a:cubicBezTo>
                  <a:cubicBezTo>
                    <a:pt x="626" y="2178"/>
                    <a:pt x="632" y="2144"/>
                    <a:pt x="621" y="2100"/>
                  </a:cubicBezTo>
                  <a:cubicBezTo>
                    <a:pt x="610" y="2034"/>
                    <a:pt x="604" y="1989"/>
                    <a:pt x="554" y="1945"/>
                  </a:cubicBezTo>
                  <a:cubicBezTo>
                    <a:pt x="543" y="1934"/>
                    <a:pt x="527" y="1939"/>
                    <a:pt x="516" y="1928"/>
                  </a:cubicBezTo>
                  <a:cubicBezTo>
                    <a:pt x="499" y="1906"/>
                    <a:pt x="516" y="1884"/>
                    <a:pt x="505" y="1856"/>
                  </a:cubicBezTo>
                  <a:cubicBezTo>
                    <a:pt x="493" y="1840"/>
                    <a:pt x="477" y="1829"/>
                    <a:pt x="477" y="1812"/>
                  </a:cubicBezTo>
                  <a:cubicBezTo>
                    <a:pt x="477" y="1768"/>
                    <a:pt x="510" y="1751"/>
                    <a:pt x="510" y="1712"/>
                  </a:cubicBezTo>
                  <a:cubicBezTo>
                    <a:pt x="510" y="1684"/>
                    <a:pt x="493" y="1674"/>
                    <a:pt x="488" y="1646"/>
                  </a:cubicBezTo>
                  <a:cubicBezTo>
                    <a:pt x="477" y="1618"/>
                    <a:pt x="460" y="1590"/>
                    <a:pt x="433" y="1590"/>
                  </a:cubicBezTo>
                  <a:cubicBezTo>
                    <a:pt x="383" y="1590"/>
                    <a:pt x="383" y="1590"/>
                    <a:pt x="383" y="1590"/>
                  </a:cubicBezTo>
                  <a:cubicBezTo>
                    <a:pt x="277" y="1590"/>
                    <a:pt x="216" y="1623"/>
                    <a:pt x="111" y="1623"/>
                  </a:cubicBezTo>
                  <a:cubicBezTo>
                    <a:pt x="78" y="1623"/>
                    <a:pt x="78" y="1623"/>
                    <a:pt x="78" y="1623"/>
                  </a:cubicBezTo>
                  <a:cubicBezTo>
                    <a:pt x="50" y="1623"/>
                    <a:pt x="39" y="1607"/>
                    <a:pt x="11" y="1607"/>
                  </a:cubicBezTo>
                  <a:lnTo>
                    <a:pt x="11" y="1607"/>
                  </a:lnTo>
                  <a:cubicBezTo>
                    <a:pt x="11" y="1574"/>
                    <a:pt x="0" y="1551"/>
                    <a:pt x="0" y="1518"/>
                  </a:cubicBezTo>
                  <a:cubicBezTo>
                    <a:pt x="0" y="1474"/>
                    <a:pt x="0" y="1474"/>
                    <a:pt x="0" y="1474"/>
                  </a:cubicBezTo>
                  <a:cubicBezTo>
                    <a:pt x="0" y="1457"/>
                    <a:pt x="17" y="1452"/>
                    <a:pt x="28" y="1441"/>
                  </a:cubicBezTo>
                  <a:cubicBezTo>
                    <a:pt x="50" y="1418"/>
                    <a:pt x="67" y="1413"/>
                    <a:pt x="89" y="1396"/>
                  </a:cubicBezTo>
                  <a:cubicBezTo>
                    <a:pt x="122" y="1374"/>
                    <a:pt x="128" y="1346"/>
                    <a:pt x="128" y="1308"/>
                  </a:cubicBezTo>
                  <a:cubicBezTo>
                    <a:pt x="128" y="1280"/>
                    <a:pt x="122" y="1263"/>
                    <a:pt x="122" y="1236"/>
                  </a:cubicBezTo>
                  <a:lnTo>
                    <a:pt x="122" y="1236"/>
                  </a:lnTo>
                  <a:cubicBezTo>
                    <a:pt x="139" y="1230"/>
                    <a:pt x="155" y="1224"/>
                    <a:pt x="178" y="1224"/>
                  </a:cubicBezTo>
                  <a:cubicBezTo>
                    <a:pt x="216" y="1224"/>
                    <a:pt x="216" y="1224"/>
                    <a:pt x="216" y="1224"/>
                  </a:cubicBezTo>
                  <a:cubicBezTo>
                    <a:pt x="227" y="1224"/>
                    <a:pt x="227" y="1236"/>
                    <a:pt x="239" y="1236"/>
                  </a:cubicBezTo>
                  <a:cubicBezTo>
                    <a:pt x="283" y="1236"/>
                    <a:pt x="283" y="1236"/>
                    <a:pt x="283" y="1236"/>
                  </a:cubicBezTo>
                  <a:cubicBezTo>
                    <a:pt x="300" y="1236"/>
                    <a:pt x="300" y="1219"/>
                    <a:pt x="305" y="1208"/>
                  </a:cubicBezTo>
                  <a:cubicBezTo>
                    <a:pt x="322" y="1186"/>
                    <a:pt x="327" y="1169"/>
                    <a:pt x="333" y="1142"/>
                  </a:cubicBezTo>
                  <a:cubicBezTo>
                    <a:pt x="344" y="1114"/>
                    <a:pt x="355" y="1097"/>
                    <a:pt x="377" y="1075"/>
                  </a:cubicBezTo>
                  <a:cubicBezTo>
                    <a:pt x="388" y="1069"/>
                    <a:pt x="394" y="1064"/>
                    <a:pt x="394" y="1053"/>
                  </a:cubicBezTo>
                  <a:cubicBezTo>
                    <a:pt x="394" y="1036"/>
                    <a:pt x="383" y="1025"/>
                    <a:pt x="383" y="1009"/>
                  </a:cubicBezTo>
                  <a:cubicBezTo>
                    <a:pt x="383" y="975"/>
                    <a:pt x="394" y="958"/>
                    <a:pt x="399" y="925"/>
                  </a:cubicBezTo>
                  <a:cubicBezTo>
                    <a:pt x="405" y="909"/>
                    <a:pt x="405" y="892"/>
                    <a:pt x="421" y="881"/>
                  </a:cubicBezTo>
                  <a:cubicBezTo>
                    <a:pt x="460" y="848"/>
                    <a:pt x="499" y="848"/>
                    <a:pt x="532" y="814"/>
                  </a:cubicBezTo>
                  <a:cubicBezTo>
                    <a:pt x="543" y="803"/>
                    <a:pt x="560" y="798"/>
                    <a:pt x="560" y="776"/>
                  </a:cubicBezTo>
                  <a:cubicBezTo>
                    <a:pt x="560" y="753"/>
                    <a:pt x="527" y="748"/>
                    <a:pt x="505" y="748"/>
                  </a:cubicBezTo>
                  <a:cubicBezTo>
                    <a:pt x="505" y="726"/>
                    <a:pt x="505" y="726"/>
                    <a:pt x="505" y="726"/>
                  </a:cubicBezTo>
                  <a:cubicBezTo>
                    <a:pt x="505" y="715"/>
                    <a:pt x="510" y="715"/>
                    <a:pt x="516" y="704"/>
                  </a:cubicBezTo>
                  <a:cubicBezTo>
                    <a:pt x="521" y="687"/>
                    <a:pt x="516" y="670"/>
                    <a:pt x="527" y="654"/>
                  </a:cubicBezTo>
                  <a:cubicBezTo>
                    <a:pt x="549" y="626"/>
                    <a:pt x="560" y="615"/>
                    <a:pt x="560" y="582"/>
                  </a:cubicBezTo>
                  <a:cubicBezTo>
                    <a:pt x="593" y="582"/>
                    <a:pt x="593" y="582"/>
                    <a:pt x="593" y="582"/>
                  </a:cubicBezTo>
                  <a:cubicBezTo>
                    <a:pt x="604" y="582"/>
                    <a:pt x="610" y="587"/>
                    <a:pt x="621" y="587"/>
                  </a:cubicBezTo>
                  <a:cubicBezTo>
                    <a:pt x="643" y="587"/>
                    <a:pt x="649" y="571"/>
                    <a:pt x="665" y="559"/>
                  </a:cubicBezTo>
                  <a:cubicBezTo>
                    <a:pt x="676" y="554"/>
                    <a:pt x="687" y="549"/>
                    <a:pt x="699" y="537"/>
                  </a:cubicBezTo>
                  <a:cubicBezTo>
                    <a:pt x="710" y="526"/>
                    <a:pt x="699" y="510"/>
                    <a:pt x="704" y="493"/>
                  </a:cubicBezTo>
                  <a:cubicBezTo>
                    <a:pt x="704" y="465"/>
                    <a:pt x="699" y="443"/>
                    <a:pt x="715" y="416"/>
                  </a:cubicBezTo>
                  <a:cubicBezTo>
                    <a:pt x="721" y="399"/>
                    <a:pt x="737" y="393"/>
                    <a:pt x="737" y="371"/>
                  </a:cubicBezTo>
                  <a:cubicBezTo>
                    <a:pt x="737" y="344"/>
                    <a:pt x="715" y="332"/>
                    <a:pt x="715" y="305"/>
                  </a:cubicBezTo>
                  <a:cubicBezTo>
                    <a:pt x="715" y="260"/>
                    <a:pt x="715" y="260"/>
                    <a:pt x="715" y="260"/>
                  </a:cubicBezTo>
                  <a:cubicBezTo>
                    <a:pt x="715" y="221"/>
                    <a:pt x="732" y="205"/>
                    <a:pt x="743" y="172"/>
                  </a:cubicBezTo>
                  <a:cubicBezTo>
                    <a:pt x="754" y="138"/>
                    <a:pt x="754" y="122"/>
                    <a:pt x="765" y="94"/>
                  </a:cubicBezTo>
                  <a:cubicBezTo>
                    <a:pt x="771" y="72"/>
                    <a:pt x="787" y="72"/>
                    <a:pt x="804" y="55"/>
                  </a:cubicBezTo>
                  <a:cubicBezTo>
                    <a:pt x="826" y="39"/>
                    <a:pt x="843" y="22"/>
                    <a:pt x="876" y="22"/>
                  </a:cubicBezTo>
                  <a:cubicBezTo>
                    <a:pt x="892" y="22"/>
                    <a:pt x="904" y="27"/>
                    <a:pt x="920" y="27"/>
                  </a:cubicBezTo>
                  <a:cubicBezTo>
                    <a:pt x="959" y="27"/>
                    <a:pt x="976" y="0"/>
                    <a:pt x="1014" y="0"/>
                  </a:cubicBezTo>
                  <a:cubicBezTo>
                    <a:pt x="1048" y="0"/>
                    <a:pt x="1064" y="22"/>
                    <a:pt x="1092" y="22"/>
                  </a:cubicBezTo>
                  <a:cubicBezTo>
                    <a:pt x="1136" y="22"/>
                    <a:pt x="1158" y="5"/>
                    <a:pt x="1203" y="5"/>
                  </a:cubicBezTo>
                  <a:cubicBezTo>
                    <a:pt x="1230" y="5"/>
                    <a:pt x="1247" y="11"/>
                    <a:pt x="1269" y="11"/>
                  </a:cubicBezTo>
                  <a:cubicBezTo>
                    <a:pt x="1325" y="11"/>
                    <a:pt x="1352" y="5"/>
                    <a:pt x="1408" y="5"/>
                  </a:cubicBezTo>
                  <a:cubicBezTo>
                    <a:pt x="1441" y="5"/>
                    <a:pt x="1452" y="39"/>
                    <a:pt x="1480" y="50"/>
                  </a:cubicBezTo>
                  <a:cubicBezTo>
                    <a:pt x="1513" y="61"/>
                    <a:pt x="1530" y="72"/>
                    <a:pt x="1557" y="88"/>
                  </a:cubicBezTo>
                  <a:lnTo>
                    <a:pt x="1557" y="88"/>
                  </a:lnTo>
                  <a:cubicBezTo>
                    <a:pt x="1552" y="88"/>
                    <a:pt x="1546" y="94"/>
                    <a:pt x="1535" y="100"/>
                  </a:cubicBezTo>
                  <a:cubicBezTo>
                    <a:pt x="1524" y="105"/>
                    <a:pt x="1502" y="100"/>
                    <a:pt x="1502" y="116"/>
                  </a:cubicBezTo>
                  <a:cubicBezTo>
                    <a:pt x="1502" y="122"/>
                    <a:pt x="1513" y="122"/>
                    <a:pt x="1519" y="127"/>
                  </a:cubicBezTo>
                  <a:cubicBezTo>
                    <a:pt x="1524" y="138"/>
                    <a:pt x="1530" y="144"/>
                    <a:pt x="1541" y="150"/>
                  </a:cubicBezTo>
                  <a:cubicBezTo>
                    <a:pt x="1574" y="166"/>
                    <a:pt x="1596" y="172"/>
                    <a:pt x="1618" y="199"/>
                  </a:cubicBezTo>
                  <a:cubicBezTo>
                    <a:pt x="1613" y="205"/>
                    <a:pt x="1607" y="211"/>
                    <a:pt x="1607" y="211"/>
                  </a:cubicBezTo>
                  <a:cubicBezTo>
                    <a:pt x="1624" y="221"/>
                    <a:pt x="1646" y="227"/>
                    <a:pt x="1646" y="249"/>
                  </a:cubicBezTo>
                  <a:cubicBezTo>
                    <a:pt x="1646" y="255"/>
                    <a:pt x="1641" y="255"/>
                    <a:pt x="1641" y="260"/>
                  </a:cubicBezTo>
                  <a:cubicBezTo>
                    <a:pt x="1641" y="277"/>
                    <a:pt x="1668" y="277"/>
                    <a:pt x="1668" y="293"/>
                  </a:cubicBezTo>
                  <a:cubicBezTo>
                    <a:pt x="1668" y="305"/>
                    <a:pt x="1657" y="310"/>
                    <a:pt x="1652" y="316"/>
                  </a:cubicBezTo>
                  <a:cubicBezTo>
                    <a:pt x="1624" y="316"/>
                    <a:pt x="1607" y="316"/>
                    <a:pt x="1574" y="316"/>
                  </a:cubicBezTo>
                  <a:cubicBezTo>
                    <a:pt x="1530" y="316"/>
                    <a:pt x="1535" y="238"/>
                    <a:pt x="1535" y="316"/>
                  </a:cubicBezTo>
                  <a:cubicBezTo>
                    <a:pt x="1508" y="316"/>
                    <a:pt x="1508" y="316"/>
                    <a:pt x="1508" y="316"/>
                  </a:cubicBezTo>
                  <a:cubicBezTo>
                    <a:pt x="1497" y="316"/>
                    <a:pt x="1491" y="310"/>
                    <a:pt x="1474" y="310"/>
                  </a:cubicBezTo>
                  <a:cubicBezTo>
                    <a:pt x="1458" y="310"/>
                    <a:pt x="1452" y="316"/>
                    <a:pt x="1430" y="316"/>
                  </a:cubicBezTo>
                  <a:cubicBezTo>
                    <a:pt x="1358" y="316"/>
                    <a:pt x="1397" y="305"/>
                    <a:pt x="1408" y="338"/>
                  </a:cubicBezTo>
                  <a:cubicBezTo>
                    <a:pt x="1413" y="344"/>
                    <a:pt x="1408" y="354"/>
                    <a:pt x="1413" y="360"/>
                  </a:cubicBezTo>
                  <a:cubicBezTo>
                    <a:pt x="1419" y="382"/>
                    <a:pt x="1441" y="382"/>
                    <a:pt x="1458" y="404"/>
                  </a:cubicBezTo>
                  <a:cubicBezTo>
                    <a:pt x="1508" y="404"/>
                    <a:pt x="1508" y="404"/>
                    <a:pt x="1508" y="404"/>
                  </a:cubicBezTo>
                  <a:cubicBezTo>
                    <a:pt x="1508" y="404"/>
                    <a:pt x="1513" y="404"/>
                    <a:pt x="1513" y="410"/>
                  </a:cubicBezTo>
                  <a:cubicBezTo>
                    <a:pt x="1513" y="421"/>
                    <a:pt x="1502" y="426"/>
                    <a:pt x="1497" y="438"/>
                  </a:cubicBezTo>
                  <a:cubicBezTo>
                    <a:pt x="1485" y="454"/>
                    <a:pt x="1485" y="471"/>
                    <a:pt x="1474" y="482"/>
                  </a:cubicBezTo>
                  <a:cubicBezTo>
                    <a:pt x="1463" y="493"/>
                    <a:pt x="1430" y="493"/>
                    <a:pt x="1463" y="499"/>
                  </a:cubicBezTo>
                  <a:cubicBezTo>
                    <a:pt x="1474" y="499"/>
                    <a:pt x="1474" y="510"/>
                    <a:pt x="1485" y="510"/>
                  </a:cubicBezTo>
                  <a:cubicBezTo>
                    <a:pt x="1502" y="515"/>
                    <a:pt x="1513" y="504"/>
                    <a:pt x="1524" y="515"/>
                  </a:cubicBezTo>
                  <a:cubicBezTo>
                    <a:pt x="1535" y="526"/>
                    <a:pt x="1541" y="537"/>
                    <a:pt x="1557" y="543"/>
                  </a:cubicBezTo>
                  <a:cubicBezTo>
                    <a:pt x="1574" y="543"/>
                    <a:pt x="1596" y="549"/>
                    <a:pt x="1596" y="565"/>
                  </a:cubicBezTo>
                  <a:cubicBezTo>
                    <a:pt x="1596" y="587"/>
                    <a:pt x="1596" y="587"/>
                    <a:pt x="1596" y="587"/>
                  </a:cubicBezTo>
                  <a:cubicBezTo>
                    <a:pt x="1630" y="587"/>
                    <a:pt x="1591" y="593"/>
                    <a:pt x="1591" y="615"/>
                  </a:cubicBezTo>
                  <a:cubicBezTo>
                    <a:pt x="1591" y="632"/>
                    <a:pt x="1635" y="659"/>
                    <a:pt x="1652" y="687"/>
                  </a:cubicBezTo>
                  <a:cubicBezTo>
                    <a:pt x="1657" y="698"/>
                    <a:pt x="1652" y="715"/>
                    <a:pt x="1657" y="731"/>
                  </a:cubicBezTo>
                  <a:cubicBezTo>
                    <a:pt x="1663" y="753"/>
                    <a:pt x="1668" y="765"/>
                    <a:pt x="1679" y="781"/>
                  </a:cubicBezTo>
                  <a:cubicBezTo>
                    <a:pt x="1702" y="820"/>
                    <a:pt x="1702" y="848"/>
                    <a:pt x="1713" y="892"/>
                  </a:cubicBezTo>
                  <a:cubicBezTo>
                    <a:pt x="1718" y="909"/>
                    <a:pt x="1729" y="920"/>
                    <a:pt x="1729" y="936"/>
                  </a:cubicBezTo>
                  <a:cubicBezTo>
                    <a:pt x="1696" y="964"/>
                    <a:pt x="1696" y="964"/>
                    <a:pt x="1696" y="964"/>
                  </a:cubicBezTo>
                  <a:cubicBezTo>
                    <a:pt x="1696" y="1019"/>
                    <a:pt x="1679" y="1003"/>
                    <a:pt x="1696" y="1069"/>
                  </a:cubicBezTo>
                  <a:cubicBezTo>
                    <a:pt x="1702" y="1091"/>
                    <a:pt x="1724" y="1091"/>
                    <a:pt x="1740" y="1097"/>
                  </a:cubicBezTo>
                  <a:cubicBezTo>
                    <a:pt x="1789" y="1119"/>
                    <a:pt x="1784" y="1175"/>
                    <a:pt x="1834" y="1191"/>
                  </a:cubicBezTo>
                  <a:cubicBezTo>
                    <a:pt x="1872" y="1208"/>
                    <a:pt x="1900" y="1202"/>
                    <a:pt x="1928" y="1230"/>
                  </a:cubicBezTo>
                  <a:cubicBezTo>
                    <a:pt x="1944" y="1247"/>
                    <a:pt x="1939" y="1263"/>
                    <a:pt x="1955" y="1275"/>
                  </a:cubicBezTo>
                  <a:cubicBezTo>
                    <a:pt x="1967" y="1285"/>
                    <a:pt x="1978" y="1285"/>
                    <a:pt x="1994" y="1291"/>
                  </a:cubicBezTo>
                  <a:cubicBezTo>
                    <a:pt x="2016" y="1302"/>
                    <a:pt x="2028" y="1319"/>
                    <a:pt x="2050" y="1335"/>
                  </a:cubicBezTo>
                  <a:cubicBezTo>
                    <a:pt x="2066" y="1341"/>
                    <a:pt x="2066" y="1363"/>
                    <a:pt x="2077" y="1380"/>
                  </a:cubicBezTo>
                  <a:cubicBezTo>
                    <a:pt x="2083" y="1385"/>
                    <a:pt x="2094" y="1391"/>
                    <a:pt x="2100" y="1396"/>
                  </a:cubicBezTo>
                  <a:cubicBezTo>
                    <a:pt x="2133" y="1413"/>
                    <a:pt x="2177" y="1408"/>
                    <a:pt x="2177" y="1446"/>
                  </a:cubicBezTo>
                  <a:cubicBezTo>
                    <a:pt x="2177" y="1468"/>
                    <a:pt x="2155" y="1485"/>
                    <a:pt x="2133" y="1496"/>
                  </a:cubicBezTo>
                  <a:cubicBezTo>
                    <a:pt x="2116" y="1513"/>
                    <a:pt x="2105" y="1529"/>
                    <a:pt x="2083" y="1529"/>
                  </a:cubicBezTo>
                  <a:cubicBezTo>
                    <a:pt x="2066" y="1529"/>
                    <a:pt x="2055" y="1513"/>
                    <a:pt x="2039" y="1513"/>
                  </a:cubicBezTo>
                  <a:cubicBezTo>
                    <a:pt x="2016" y="1513"/>
                    <a:pt x="2000" y="1529"/>
                    <a:pt x="1978" y="1529"/>
                  </a:cubicBezTo>
                  <a:cubicBezTo>
                    <a:pt x="1967" y="1529"/>
                    <a:pt x="1961" y="1518"/>
                    <a:pt x="1944" y="1518"/>
                  </a:cubicBezTo>
                  <a:cubicBezTo>
                    <a:pt x="1933" y="1518"/>
                    <a:pt x="1928" y="1524"/>
                    <a:pt x="1917" y="1524"/>
                  </a:cubicBezTo>
                  <a:cubicBezTo>
                    <a:pt x="1900" y="1524"/>
                    <a:pt x="1895" y="1507"/>
                    <a:pt x="1878" y="1502"/>
                  </a:cubicBezTo>
                  <a:cubicBezTo>
                    <a:pt x="1839" y="1496"/>
                    <a:pt x="1811" y="1496"/>
                    <a:pt x="1784" y="1474"/>
                  </a:cubicBezTo>
                  <a:cubicBezTo>
                    <a:pt x="1757" y="1446"/>
                    <a:pt x="1757" y="1418"/>
                    <a:pt x="1729" y="1396"/>
                  </a:cubicBezTo>
                  <a:cubicBezTo>
                    <a:pt x="1713" y="1396"/>
                    <a:pt x="1713" y="1396"/>
                    <a:pt x="1713" y="1396"/>
                  </a:cubicBezTo>
                  <a:cubicBezTo>
                    <a:pt x="1713" y="1413"/>
                    <a:pt x="1713" y="1413"/>
                    <a:pt x="1713" y="1413"/>
                  </a:cubicBezTo>
                  <a:cubicBezTo>
                    <a:pt x="1713" y="1430"/>
                    <a:pt x="1735" y="1430"/>
                    <a:pt x="1746" y="1446"/>
                  </a:cubicBezTo>
                  <a:cubicBezTo>
                    <a:pt x="1757" y="1474"/>
                    <a:pt x="1768" y="1490"/>
                    <a:pt x="1768" y="1524"/>
                  </a:cubicBezTo>
                  <a:cubicBezTo>
                    <a:pt x="1768" y="1568"/>
                    <a:pt x="1729" y="1507"/>
                    <a:pt x="1702" y="1507"/>
                  </a:cubicBezTo>
                  <a:cubicBezTo>
                    <a:pt x="1668" y="1507"/>
                    <a:pt x="1663" y="1541"/>
                    <a:pt x="1641" y="1568"/>
                  </a:cubicBezTo>
                  <a:cubicBezTo>
                    <a:pt x="1613" y="1601"/>
                    <a:pt x="1596" y="1623"/>
                    <a:pt x="1585" y="1668"/>
                  </a:cubicBezTo>
                  <a:cubicBezTo>
                    <a:pt x="1585" y="1679"/>
                    <a:pt x="1591" y="1690"/>
                    <a:pt x="1585" y="1701"/>
                  </a:cubicBezTo>
                  <a:cubicBezTo>
                    <a:pt x="1585" y="1707"/>
                    <a:pt x="1574" y="1701"/>
                    <a:pt x="1569" y="1707"/>
                  </a:cubicBezTo>
                  <a:cubicBezTo>
                    <a:pt x="1557" y="1718"/>
                    <a:pt x="1552" y="1723"/>
                    <a:pt x="1546" y="1740"/>
                  </a:cubicBezTo>
                  <a:cubicBezTo>
                    <a:pt x="1541" y="1768"/>
                    <a:pt x="1541" y="1784"/>
                    <a:pt x="1535" y="1806"/>
                  </a:cubicBezTo>
                  <a:cubicBezTo>
                    <a:pt x="1530" y="1845"/>
                    <a:pt x="1513" y="1867"/>
                    <a:pt x="1513" y="1906"/>
                  </a:cubicBezTo>
                  <a:cubicBezTo>
                    <a:pt x="1513" y="1939"/>
                    <a:pt x="1508" y="1962"/>
                    <a:pt x="1519" y="1989"/>
                  </a:cubicBezTo>
                  <a:cubicBezTo>
                    <a:pt x="1524" y="2000"/>
                    <a:pt x="1535" y="2006"/>
                    <a:pt x="1535" y="2022"/>
                  </a:cubicBezTo>
                  <a:cubicBezTo>
                    <a:pt x="1535" y="2039"/>
                    <a:pt x="1524" y="2050"/>
                    <a:pt x="1524" y="2067"/>
                  </a:cubicBezTo>
                  <a:cubicBezTo>
                    <a:pt x="1524" y="2078"/>
                    <a:pt x="1530" y="2078"/>
                    <a:pt x="1535" y="2078"/>
                  </a:cubicBezTo>
                  <a:cubicBezTo>
                    <a:pt x="1552" y="2078"/>
                    <a:pt x="1580" y="2039"/>
                    <a:pt x="1580" y="2056"/>
                  </a:cubicBezTo>
                  <a:cubicBezTo>
                    <a:pt x="1580" y="2072"/>
                    <a:pt x="1569" y="2078"/>
                    <a:pt x="1569" y="2095"/>
                  </a:cubicBezTo>
                  <a:cubicBezTo>
                    <a:pt x="1569" y="2117"/>
                    <a:pt x="1574" y="2128"/>
                    <a:pt x="1563" y="2150"/>
                  </a:cubicBezTo>
                  <a:cubicBezTo>
                    <a:pt x="1563" y="2155"/>
                    <a:pt x="1546" y="2155"/>
                    <a:pt x="1546" y="2167"/>
                  </a:cubicBezTo>
                  <a:cubicBezTo>
                    <a:pt x="1546" y="2189"/>
                    <a:pt x="1580" y="2155"/>
                    <a:pt x="1580" y="2200"/>
                  </a:cubicBezTo>
                  <a:cubicBezTo>
                    <a:pt x="1580" y="2211"/>
                    <a:pt x="1569" y="2216"/>
                    <a:pt x="1557" y="2216"/>
                  </a:cubicBezTo>
                  <a:cubicBezTo>
                    <a:pt x="1552" y="2216"/>
                    <a:pt x="1552" y="2216"/>
                    <a:pt x="1546" y="2216"/>
                  </a:cubicBezTo>
                  <a:cubicBezTo>
                    <a:pt x="1519" y="2216"/>
                    <a:pt x="1513" y="2250"/>
                    <a:pt x="1491" y="2250"/>
                  </a:cubicBezTo>
                  <a:cubicBezTo>
                    <a:pt x="1469" y="2250"/>
                    <a:pt x="1469" y="2216"/>
                    <a:pt x="1447" y="2216"/>
                  </a:cubicBezTo>
                  <a:cubicBezTo>
                    <a:pt x="1430" y="2216"/>
                    <a:pt x="1430" y="2239"/>
                    <a:pt x="1424" y="2261"/>
                  </a:cubicBezTo>
                  <a:cubicBezTo>
                    <a:pt x="1419" y="2277"/>
                    <a:pt x="1408" y="2283"/>
                    <a:pt x="1397" y="2300"/>
                  </a:cubicBezTo>
                  <a:cubicBezTo>
                    <a:pt x="1391" y="2305"/>
                    <a:pt x="1380" y="2311"/>
                    <a:pt x="1369" y="2316"/>
                  </a:cubicBezTo>
                  <a:cubicBezTo>
                    <a:pt x="1358" y="2327"/>
                    <a:pt x="1364" y="2338"/>
                    <a:pt x="1352" y="2344"/>
                  </a:cubicBezTo>
                  <a:cubicBezTo>
                    <a:pt x="1341" y="2349"/>
                    <a:pt x="1330" y="2355"/>
                    <a:pt x="1325" y="2366"/>
                  </a:cubicBezTo>
                  <a:cubicBezTo>
                    <a:pt x="1314" y="2372"/>
                    <a:pt x="1303" y="2377"/>
                    <a:pt x="1291" y="2383"/>
                  </a:cubicBezTo>
                  <a:cubicBezTo>
                    <a:pt x="1269" y="2388"/>
                    <a:pt x="1264" y="2405"/>
                    <a:pt x="1247" y="2421"/>
                  </a:cubicBezTo>
                  <a:cubicBezTo>
                    <a:pt x="1225" y="2449"/>
                    <a:pt x="1208" y="2460"/>
                    <a:pt x="1186" y="2494"/>
                  </a:cubicBezTo>
                  <a:cubicBezTo>
                    <a:pt x="1164" y="2521"/>
                    <a:pt x="1142" y="2532"/>
                    <a:pt x="1120" y="2566"/>
                  </a:cubicBezTo>
                  <a:cubicBezTo>
                    <a:pt x="1114" y="2577"/>
                    <a:pt x="1103" y="2582"/>
                    <a:pt x="1097" y="2599"/>
                  </a:cubicBezTo>
                  <a:cubicBezTo>
                    <a:pt x="1075" y="2643"/>
                    <a:pt x="1097" y="2676"/>
                    <a:pt x="1081" y="2721"/>
                  </a:cubicBezTo>
                  <a:cubicBezTo>
                    <a:pt x="1075" y="2743"/>
                    <a:pt x="1031" y="2782"/>
                    <a:pt x="1042" y="2787"/>
                  </a:cubicBezTo>
                  <a:cubicBezTo>
                    <a:pt x="1053" y="2782"/>
                    <a:pt x="1053" y="2782"/>
                    <a:pt x="1053" y="2782"/>
                  </a:cubicBezTo>
                  <a:cubicBezTo>
                    <a:pt x="1064" y="2782"/>
                    <a:pt x="1064" y="2782"/>
                    <a:pt x="1064" y="2782"/>
                  </a:cubicBezTo>
                  <a:cubicBezTo>
                    <a:pt x="1064" y="2798"/>
                    <a:pt x="1070" y="2815"/>
                    <a:pt x="1081" y="2815"/>
                  </a:cubicBezTo>
                  <a:cubicBezTo>
                    <a:pt x="1097" y="2815"/>
                    <a:pt x="1103" y="2798"/>
                    <a:pt x="1120" y="2798"/>
                  </a:cubicBezTo>
                  <a:cubicBezTo>
                    <a:pt x="1125" y="2798"/>
                    <a:pt x="1125" y="2809"/>
                    <a:pt x="1136" y="2815"/>
                  </a:cubicBezTo>
                  <a:cubicBezTo>
                    <a:pt x="1142" y="2820"/>
                    <a:pt x="1153" y="2820"/>
                    <a:pt x="1153" y="2832"/>
                  </a:cubicBezTo>
                  <a:cubicBezTo>
                    <a:pt x="1153" y="2837"/>
                    <a:pt x="1153" y="2843"/>
                    <a:pt x="1147" y="2848"/>
                  </a:cubicBezTo>
                  <a:lnTo>
                    <a:pt x="1147" y="2848"/>
                  </a:lnTo>
                  <a:cubicBezTo>
                    <a:pt x="1103" y="2843"/>
                    <a:pt x="1081" y="2820"/>
                    <a:pt x="1031" y="2820"/>
                  </a:cubicBezTo>
                  <a:cubicBezTo>
                    <a:pt x="987" y="2815"/>
                    <a:pt x="931" y="2798"/>
                    <a:pt x="931" y="2754"/>
                  </a:cubicBezTo>
                  <a:cubicBezTo>
                    <a:pt x="931" y="2687"/>
                    <a:pt x="931" y="2687"/>
                    <a:pt x="931" y="2687"/>
                  </a:cubicBezTo>
                  <a:cubicBezTo>
                    <a:pt x="931" y="2649"/>
                    <a:pt x="942" y="2632"/>
                    <a:pt x="942" y="2593"/>
                  </a:cubicBezTo>
                  <a:cubicBezTo>
                    <a:pt x="942" y="2543"/>
                    <a:pt x="942" y="2543"/>
                    <a:pt x="942" y="2543"/>
                  </a:cubicBezTo>
                  <a:cubicBezTo>
                    <a:pt x="942" y="2499"/>
                    <a:pt x="915" y="2482"/>
                    <a:pt x="887" y="2449"/>
                  </a:cubicBezTo>
                  <a:cubicBezTo>
                    <a:pt x="870" y="2433"/>
                    <a:pt x="865" y="2421"/>
                    <a:pt x="843" y="2416"/>
                  </a:cubicBezTo>
                  <a:close/>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78" name="Freeform 108"/>
            <p:cNvSpPr>
              <a:spLocks noChangeArrowheads="1"/>
            </p:cNvSpPr>
            <p:nvPr/>
          </p:nvSpPr>
          <p:spPr bwMode="auto">
            <a:xfrm>
              <a:off x="19677369" y="3700463"/>
              <a:ext cx="347640" cy="444500"/>
            </a:xfrm>
            <a:custGeom>
              <a:avLst/>
              <a:gdLst>
                <a:gd name="T0" fmla="*/ 859 w 965"/>
                <a:gd name="T1" fmla="*/ 969 h 1236"/>
                <a:gd name="T2" fmla="*/ 887 w 965"/>
                <a:gd name="T3" fmla="*/ 996 h 1236"/>
                <a:gd name="T4" fmla="*/ 859 w 965"/>
                <a:gd name="T5" fmla="*/ 969 h 1236"/>
                <a:gd name="T6" fmla="*/ 826 w 965"/>
                <a:gd name="T7" fmla="*/ 825 h 1236"/>
                <a:gd name="T8" fmla="*/ 765 w 965"/>
                <a:gd name="T9" fmla="*/ 874 h 1236"/>
                <a:gd name="T10" fmla="*/ 732 w 965"/>
                <a:gd name="T11" fmla="*/ 941 h 1236"/>
                <a:gd name="T12" fmla="*/ 721 w 965"/>
                <a:gd name="T13" fmla="*/ 1019 h 1236"/>
                <a:gd name="T14" fmla="*/ 748 w 965"/>
                <a:gd name="T15" fmla="*/ 1107 h 1236"/>
                <a:gd name="T16" fmla="*/ 759 w 965"/>
                <a:gd name="T17" fmla="*/ 1174 h 1236"/>
                <a:gd name="T18" fmla="*/ 798 w 965"/>
                <a:gd name="T19" fmla="*/ 1135 h 1236"/>
                <a:gd name="T20" fmla="*/ 837 w 965"/>
                <a:gd name="T21" fmla="*/ 1085 h 1236"/>
                <a:gd name="T22" fmla="*/ 837 w 965"/>
                <a:gd name="T23" fmla="*/ 1013 h 1236"/>
                <a:gd name="T24" fmla="*/ 842 w 965"/>
                <a:gd name="T25" fmla="*/ 930 h 1236"/>
                <a:gd name="T26" fmla="*/ 826 w 965"/>
                <a:gd name="T27" fmla="*/ 886 h 1236"/>
                <a:gd name="T28" fmla="*/ 660 w 965"/>
                <a:gd name="T29" fmla="*/ 0 h 1236"/>
                <a:gd name="T30" fmla="*/ 704 w 965"/>
                <a:gd name="T31" fmla="*/ 33 h 1236"/>
                <a:gd name="T32" fmla="*/ 759 w 965"/>
                <a:gd name="T33" fmla="*/ 177 h 1236"/>
                <a:gd name="T34" fmla="*/ 748 w 965"/>
                <a:gd name="T35" fmla="*/ 338 h 1236"/>
                <a:gd name="T36" fmla="*/ 964 w 965"/>
                <a:gd name="T37" fmla="*/ 432 h 1236"/>
                <a:gd name="T38" fmla="*/ 937 w 965"/>
                <a:gd name="T39" fmla="*/ 504 h 1236"/>
                <a:gd name="T40" fmla="*/ 931 w 965"/>
                <a:gd name="T41" fmla="*/ 542 h 1236"/>
                <a:gd name="T42" fmla="*/ 854 w 965"/>
                <a:gd name="T43" fmla="*/ 553 h 1236"/>
                <a:gd name="T44" fmla="*/ 887 w 965"/>
                <a:gd name="T45" fmla="*/ 559 h 1236"/>
                <a:gd name="T46" fmla="*/ 859 w 965"/>
                <a:gd name="T47" fmla="*/ 719 h 1236"/>
                <a:gd name="T48" fmla="*/ 809 w 965"/>
                <a:gd name="T49" fmla="*/ 708 h 1236"/>
                <a:gd name="T50" fmla="*/ 776 w 965"/>
                <a:gd name="T51" fmla="*/ 664 h 1236"/>
                <a:gd name="T52" fmla="*/ 765 w 965"/>
                <a:gd name="T53" fmla="*/ 719 h 1236"/>
                <a:gd name="T54" fmla="*/ 787 w 965"/>
                <a:gd name="T55" fmla="*/ 808 h 1236"/>
                <a:gd name="T56" fmla="*/ 759 w 965"/>
                <a:gd name="T57" fmla="*/ 847 h 1236"/>
                <a:gd name="T58" fmla="*/ 693 w 965"/>
                <a:gd name="T59" fmla="*/ 980 h 1236"/>
                <a:gd name="T60" fmla="*/ 516 w 965"/>
                <a:gd name="T61" fmla="*/ 1074 h 1236"/>
                <a:gd name="T62" fmla="*/ 338 w 965"/>
                <a:gd name="T63" fmla="*/ 1141 h 1236"/>
                <a:gd name="T64" fmla="*/ 161 w 965"/>
                <a:gd name="T65" fmla="*/ 1235 h 1236"/>
                <a:gd name="T66" fmla="*/ 111 w 965"/>
                <a:gd name="T67" fmla="*/ 1141 h 1236"/>
                <a:gd name="T68" fmla="*/ 89 w 965"/>
                <a:gd name="T69" fmla="*/ 958 h 1236"/>
                <a:gd name="T70" fmla="*/ 0 w 965"/>
                <a:gd name="T71" fmla="*/ 919 h 1236"/>
                <a:gd name="T72" fmla="*/ 61 w 965"/>
                <a:gd name="T73" fmla="*/ 753 h 1236"/>
                <a:gd name="T74" fmla="*/ 255 w 965"/>
                <a:gd name="T75" fmla="*/ 488 h 1236"/>
                <a:gd name="T76" fmla="*/ 327 w 965"/>
                <a:gd name="T77" fmla="*/ 366 h 1236"/>
                <a:gd name="T78" fmla="*/ 471 w 965"/>
                <a:gd name="T79" fmla="*/ 294 h 1236"/>
                <a:gd name="T80" fmla="*/ 571 w 965"/>
                <a:gd name="T81" fmla="*/ 55 h 1236"/>
                <a:gd name="T82" fmla="*/ 660 w 965"/>
                <a:gd name="T83" fmla="*/ 0 h 1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65" h="1236">
                  <a:moveTo>
                    <a:pt x="859" y="969"/>
                  </a:moveTo>
                  <a:lnTo>
                    <a:pt x="859" y="969"/>
                  </a:lnTo>
                  <a:cubicBezTo>
                    <a:pt x="859" y="980"/>
                    <a:pt x="870" y="985"/>
                    <a:pt x="876" y="996"/>
                  </a:cubicBezTo>
                  <a:cubicBezTo>
                    <a:pt x="887" y="996"/>
                    <a:pt x="887" y="996"/>
                    <a:pt x="887" y="996"/>
                  </a:cubicBezTo>
                  <a:cubicBezTo>
                    <a:pt x="898" y="902"/>
                    <a:pt x="898" y="902"/>
                    <a:pt x="898" y="902"/>
                  </a:cubicBezTo>
                  <a:cubicBezTo>
                    <a:pt x="865" y="891"/>
                    <a:pt x="859" y="935"/>
                    <a:pt x="859" y="969"/>
                  </a:cubicBezTo>
                  <a:close/>
                  <a:moveTo>
                    <a:pt x="826" y="825"/>
                  </a:moveTo>
                  <a:lnTo>
                    <a:pt x="826" y="825"/>
                  </a:lnTo>
                  <a:cubicBezTo>
                    <a:pt x="815" y="847"/>
                    <a:pt x="798" y="858"/>
                    <a:pt x="782" y="869"/>
                  </a:cubicBezTo>
                  <a:cubicBezTo>
                    <a:pt x="776" y="869"/>
                    <a:pt x="765" y="869"/>
                    <a:pt x="765" y="874"/>
                  </a:cubicBezTo>
                  <a:cubicBezTo>
                    <a:pt x="759" y="891"/>
                    <a:pt x="759" y="902"/>
                    <a:pt x="754" y="919"/>
                  </a:cubicBezTo>
                  <a:cubicBezTo>
                    <a:pt x="748" y="930"/>
                    <a:pt x="737" y="930"/>
                    <a:pt x="732" y="941"/>
                  </a:cubicBezTo>
                  <a:cubicBezTo>
                    <a:pt x="726" y="958"/>
                    <a:pt x="732" y="963"/>
                    <a:pt x="732" y="980"/>
                  </a:cubicBezTo>
                  <a:cubicBezTo>
                    <a:pt x="726" y="996"/>
                    <a:pt x="721" y="1002"/>
                    <a:pt x="721" y="1019"/>
                  </a:cubicBezTo>
                  <a:cubicBezTo>
                    <a:pt x="732" y="1019"/>
                    <a:pt x="732" y="1030"/>
                    <a:pt x="737" y="1041"/>
                  </a:cubicBezTo>
                  <a:cubicBezTo>
                    <a:pt x="743" y="1063"/>
                    <a:pt x="748" y="1080"/>
                    <a:pt x="748" y="1107"/>
                  </a:cubicBezTo>
                  <a:cubicBezTo>
                    <a:pt x="748" y="1129"/>
                    <a:pt x="743" y="1141"/>
                    <a:pt x="743" y="1163"/>
                  </a:cubicBezTo>
                  <a:cubicBezTo>
                    <a:pt x="743" y="1168"/>
                    <a:pt x="748" y="1174"/>
                    <a:pt x="759" y="1174"/>
                  </a:cubicBezTo>
                  <a:cubicBezTo>
                    <a:pt x="765" y="1174"/>
                    <a:pt x="759" y="1168"/>
                    <a:pt x="765" y="1168"/>
                  </a:cubicBezTo>
                  <a:cubicBezTo>
                    <a:pt x="776" y="1157"/>
                    <a:pt x="782" y="1141"/>
                    <a:pt x="798" y="1135"/>
                  </a:cubicBezTo>
                  <a:cubicBezTo>
                    <a:pt x="815" y="1129"/>
                    <a:pt x="837" y="1129"/>
                    <a:pt x="837" y="1113"/>
                  </a:cubicBezTo>
                  <a:cubicBezTo>
                    <a:pt x="837" y="1085"/>
                    <a:pt x="837" y="1085"/>
                    <a:pt x="837" y="1085"/>
                  </a:cubicBezTo>
                  <a:cubicBezTo>
                    <a:pt x="837" y="1068"/>
                    <a:pt x="854" y="1063"/>
                    <a:pt x="854" y="1041"/>
                  </a:cubicBezTo>
                  <a:cubicBezTo>
                    <a:pt x="854" y="1030"/>
                    <a:pt x="842" y="1024"/>
                    <a:pt x="837" y="1013"/>
                  </a:cubicBezTo>
                  <a:cubicBezTo>
                    <a:pt x="831" y="991"/>
                    <a:pt x="837" y="980"/>
                    <a:pt x="837" y="963"/>
                  </a:cubicBezTo>
                  <a:cubicBezTo>
                    <a:pt x="837" y="947"/>
                    <a:pt x="842" y="941"/>
                    <a:pt x="842" y="930"/>
                  </a:cubicBezTo>
                  <a:cubicBezTo>
                    <a:pt x="842" y="919"/>
                    <a:pt x="831" y="919"/>
                    <a:pt x="831" y="913"/>
                  </a:cubicBezTo>
                  <a:cubicBezTo>
                    <a:pt x="826" y="902"/>
                    <a:pt x="826" y="897"/>
                    <a:pt x="826" y="886"/>
                  </a:cubicBezTo>
                  <a:cubicBezTo>
                    <a:pt x="826" y="874"/>
                    <a:pt x="842" y="819"/>
                    <a:pt x="826" y="825"/>
                  </a:cubicBezTo>
                  <a:close/>
                  <a:moveTo>
                    <a:pt x="660" y="0"/>
                  </a:moveTo>
                  <a:lnTo>
                    <a:pt x="660" y="0"/>
                  </a:lnTo>
                  <a:cubicBezTo>
                    <a:pt x="682" y="5"/>
                    <a:pt x="687" y="17"/>
                    <a:pt x="704" y="33"/>
                  </a:cubicBezTo>
                  <a:cubicBezTo>
                    <a:pt x="732" y="66"/>
                    <a:pt x="759" y="83"/>
                    <a:pt x="759" y="127"/>
                  </a:cubicBezTo>
                  <a:cubicBezTo>
                    <a:pt x="759" y="177"/>
                    <a:pt x="759" y="177"/>
                    <a:pt x="759" y="177"/>
                  </a:cubicBezTo>
                  <a:cubicBezTo>
                    <a:pt x="759" y="216"/>
                    <a:pt x="748" y="233"/>
                    <a:pt x="748" y="271"/>
                  </a:cubicBezTo>
                  <a:cubicBezTo>
                    <a:pt x="748" y="338"/>
                    <a:pt x="748" y="338"/>
                    <a:pt x="748" y="338"/>
                  </a:cubicBezTo>
                  <a:cubicBezTo>
                    <a:pt x="748" y="382"/>
                    <a:pt x="804" y="399"/>
                    <a:pt x="848" y="404"/>
                  </a:cubicBezTo>
                  <a:cubicBezTo>
                    <a:pt x="898" y="404"/>
                    <a:pt x="920" y="427"/>
                    <a:pt x="964" y="432"/>
                  </a:cubicBezTo>
                  <a:lnTo>
                    <a:pt x="964" y="432"/>
                  </a:lnTo>
                  <a:cubicBezTo>
                    <a:pt x="959" y="454"/>
                    <a:pt x="937" y="471"/>
                    <a:pt x="937" y="504"/>
                  </a:cubicBezTo>
                  <a:cubicBezTo>
                    <a:pt x="937" y="536"/>
                    <a:pt x="937" y="536"/>
                    <a:pt x="937" y="536"/>
                  </a:cubicBezTo>
                  <a:cubicBezTo>
                    <a:pt x="931" y="542"/>
                    <a:pt x="931" y="542"/>
                    <a:pt x="931" y="542"/>
                  </a:cubicBezTo>
                  <a:cubicBezTo>
                    <a:pt x="920" y="531"/>
                    <a:pt x="909" y="520"/>
                    <a:pt x="898" y="520"/>
                  </a:cubicBezTo>
                  <a:cubicBezTo>
                    <a:pt x="876" y="520"/>
                    <a:pt x="854" y="531"/>
                    <a:pt x="854" y="553"/>
                  </a:cubicBezTo>
                  <a:cubicBezTo>
                    <a:pt x="865" y="553"/>
                    <a:pt x="870" y="553"/>
                    <a:pt x="881" y="553"/>
                  </a:cubicBezTo>
                  <a:cubicBezTo>
                    <a:pt x="887" y="559"/>
                    <a:pt x="887" y="559"/>
                    <a:pt x="887" y="559"/>
                  </a:cubicBezTo>
                  <a:cubicBezTo>
                    <a:pt x="865" y="697"/>
                    <a:pt x="865" y="697"/>
                    <a:pt x="865" y="697"/>
                  </a:cubicBezTo>
                  <a:cubicBezTo>
                    <a:pt x="859" y="719"/>
                    <a:pt x="859" y="719"/>
                    <a:pt x="859" y="719"/>
                  </a:cubicBezTo>
                  <a:cubicBezTo>
                    <a:pt x="848" y="725"/>
                    <a:pt x="848" y="736"/>
                    <a:pt x="831" y="736"/>
                  </a:cubicBezTo>
                  <a:cubicBezTo>
                    <a:pt x="820" y="736"/>
                    <a:pt x="815" y="719"/>
                    <a:pt x="809" y="708"/>
                  </a:cubicBezTo>
                  <a:cubicBezTo>
                    <a:pt x="798" y="692"/>
                    <a:pt x="787" y="686"/>
                    <a:pt x="787" y="664"/>
                  </a:cubicBezTo>
                  <a:cubicBezTo>
                    <a:pt x="776" y="664"/>
                    <a:pt x="776" y="664"/>
                    <a:pt x="776" y="664"/>
                  </a:cubicBezTo>
                  <a:cubicBezTo>
                    <a:pt x="776" y="669"/>
                    <a:pt x="776" y="669"/>
                    <a:pt x="776" y="675"/>
                  </a:cubicBezTo>
                  <a:cubicBezTo>
                    <a:pt x="776" y="692"/>
                    <a:pt x="765" y="697"/>
                    <a:pt x="765" y="719"/>
                  </a:cubicBezTo>
                  <a:cubicBezTo>
                    <a:pt x="765" y="747"/>
                    <a:pt x="815" y="742"/>
                    <a:pt x="815" y="769"/>
                  </a:cubicBezTo>
                  <a:cubicBezTo>
                    <a:pt x="815" y="791"/>
                    <a:pt x="787" y="791"/>
                    <a:pt x="787" y="808"/>
                  </a:cubicBezTo>
                  <a:cubicBezTo>
                    <a:pt x="787" y="814"/>
                    <a:pt x="793" y="819"/>
                    <a:pt x="793" y="830"/>
                  </a:cubicBezTo>
                  <a:cubicBezTo>
                    <a:pt x="793" y="841"/>
                    <a:pt x="770" y="841"/>
                    <a:pt x="759" y="847"/>
                  </a:cubicBezTo>
                  <a:cubicBezTo>
                    <a:pt x="743" y="863"/>
                    <a:pt x="737" y="874"/>
                    <a:pt x="721" y="897"/>
                  </a:cubicBezTo>
                  <a:cubicBezTo>
                    <a:pt x="698" y="919"/>
                    <a:pt x="715" y="952"/>
                    <a:pt x="693" y="980"/>
                  </a:cubicBezTo>
                  <a:cubicBezTo>
                    <a:pt x="682" y="996"/>
                    <a:pt x="660" y="996"/>
                    <a:pt x="637" y="1008"/>
                  </a:cubicBezTo>
                  <a:cubicBezTo>
                    <a:pt x="588" y="1035"/>
                    <a:pt x="560" y="1041"/>
                    <a:pt x="516" y="1074"/>
                  </a:cubicBezTo>
                  <a:cubicBezTo>
                    <a:pt x="488" y="1091"/>
                    <a:pt x="460" y="1096"/>
                    <a:pt x="427" y="1102"/>
                  </a:cubicBezTo>
                  <a:cubicBezTo>
                    <a:pt x="394" y="1113"/>
                    <a:pt x="371" y="1129"/>
                    <a:pt x="338" y="1141"/>
                  </a:cubicBezTo>
                  <a:cubicBezTo>
                    <a:pt x="283" y="1163"/>
                    <a:pt x="255" y="1174"/>
                    <a:pt x="211" y="1201"/>
                  </a:cubicBezTo>
                  <a:cubicBezTo>
                    <a:pt x="189" y="1218"/>
                    <a:pt x="183" y="1235"/>
                    <a:pt x="161" y="1235"/>
                  </a:cubicBezTo>
                  <a:cubicBezTo>
                    <a:pt x="139" y="1235"/>
                    <a:pt x="133" y="1213"/>
                    <a:pt x="128" y="1190"/>
                  </a:cubicBezTo>
                  <a:cubicBezTo>
                    <a:pt x="122" y="1174"/>
                    <a:pt x="117" y="1163"/>
                    <a:pt x="111" y="1141"/>
                  </a:cubicBezTo>
                  <a:cubicBezTo>
                    <a:pt x="105" y="1102"/>
                    <a:pt x="105" y="1080"/>
                    <a:pt x="100" y="1041"/>
                  </a:cubicBezTo>
                  <a:cubicBezTo>
                    <a:pt x="100" y="1008"/>
                    <a:pt x="100" y="985"/>
                    <a:pt x="89" y="958"/>
                  </a:cubicBezTo>
                  <a:cubicBezTo>
                    <a:pt x="78" y="941"/>
                    <a:pt x="61" y="947"/>
                    <a:pt x="44" y="935"/>
                  </a:cubicBezTo>
                  <a:cubicBezTo>
                    <a:pt x="28" y="930"/>
                    <a:pt x="17" y="924"/>
                    <a:pt x="0" y="919"/>
                  </a:cubicBezTo>
                  <a:lnTo>
                    <a:pt x="0" y="919"/>
                  </a:lnTo>
                  <a:cubicBezTo>
                    <a:pt x="11" y="852"/>
                    <a:pt x="17" y="802"/>
                    <a:pt x="61" y="753"/>
                  </a:cubicBezTo>
                  <a:cubicBezTo>
                    <a:pt x="105" y="703"/>
                    <a:pt x="139" y="686"/>
                    <a:pt x="177" y="631"/>
                  </a:cubicBezTo>
                  <a:cubicBezTo>
                    <a:pt x="211" y="581"/>
                    <a:pt x="233" y="548"/>
                    <a:pt x="255" y="488"/>
                  </a:cubicBezTo>
                  <a:cubicBezTo>
                    <a:pt x="261" y="465"/>
                    <a:pt x="261" y="449"/>
                    <a:pt x="266" y="421"/>
                  </a:cubicBezTo>
                  <a:cubicBezTo>
                    <a:pt x="277" y="393"/>
                    <a:pt x="299" y="366"/>
                    <a:pt x="327" y="366"/>
                  </a:cubicBezTo>
                  <a:cubicBezTo>
                    <a:pt x="383" y="366"/>
                    <a:pt x="383" y="366"/>
                    <a:pt x="383" y="366"/>
                  </a:cubicBezTo>
                  <a:cubicBezTo>
                    <a:pt x="427" y="366"/>
                    <a:pt x="443" y="332"/>
                    <a:pt x="471" y="294"/>
                  </a:cubicBezTo>
                  <a:cubicBezTo>
                    <a:pt x="499" y="255"/>
                    <a:pt x="504" y="222"/>
                    <a:pt x="521" y="172"/>
                  </a:cubicBezTo>
                  <a:cubicBezTo>
                    <a:pt x="532" y="127"/>
                    <a:pt x="538" y="94"/>
                    <a:pt x="571" y="55"/>
                  </a:cubicBezTo>
                  <a:cubicBezTo>
                    <a:pt x="588" y="39"/>
                    <a:pt x="604" y="39"/>
                    <a:pt x="626" y="28"/>
                  </a:cubicBezTo>
                  <a:cubicBezTo>
                    <a:pt x="643" y="22"/>
                    <a:pt x="649" y="11"/>
                    <a:pt x="660" y="0"/>
                  </a:cubicBezTo>
                  <a:close/>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79" name="Freeform 109"/>
            <p:cNvSpPr>
              <a:spLocks noChangeArrowheads="1"/>
            </p:cNvSpPr>
            <p:nvPr/>
          </p:nvSpPr>
          <p:spPr bwMode="auto">
            <a:xfrm>
              <a:off x="19136067" y="3403600"/>
              <a:ext cx="780999" cy="646113"/>
            </a:xfrm>
            <a:custGeom>
              <a:avLst/>
              <a:gdLst>
                <a:gd name="T0" fmla="*/ 2167 w 2168"/>
                <a:gd name="T1" fmla="*/ 826 h 1796"/>
                <a:gd name="T2" fmla="*/ 2078 w 2168"/>
                <a:gd name="T3" fmla="*/ 881 h 1796"/>
                <a:gd name="T4" fmla="*/ 1978 w 2168"/>
                <a:gd name="T5" fmla="*/ 1120 h 1796"/>
                <a:gd name="T6" fmla="*/ 1834 w 2168"/>
                <a:gd name="T7" fmla="*/ 1192 h 1796"/>
                <a:gd name="T8" fmla="*/ 1762 w 2168"/>
                <a:gd name="T9" fmla="*/ 1314 h 1796"/>
                <a:gd name="T10" fmla="*/ 1568 w 2168"/>
                <a:gd name="T11" fmla="*/ 1579 h 1796"/>
                <a:gd name="T12" fmla="*/ 1507 w 2168"/>
                <a:gd name="T13" fmla="*/ 1745 h 1796"/>
                <a:gd name="T14" fmla="*/ 1407 w 2168"/>
                <a:gd name="T15" fmla="*/ 1756 h 1796"/>
                <a:gd name="T16" fmla="*/ 1274 w 2168"/>
                <a:gd name="T17" fmla="*/ 1761 h 1796"/>
                <a:gd name="T18" fmla="*/ 1213 w 2168"/>
                <a:gd name="T19" fmla="*/ 1706 h 1796"/>
                <a:gd name="T20" fmla="*/ 1208 w 2168"/>
                <a:gd name="T21" fmla="*/ 1634 h 1796"/>
                <a:gd name="T22" fmla="*/ 1141 w 2168"/>
                <a:gd name="T23" fmla="*/ 1634 h 1796"/>
                <a:gd name="T24" fmla="*/ 1064 w 2168"/>
                <a:gd name="T25" fmla="*/ 1640 h 1796"/>
                <a:gd name="T26" fmla="*/ 1003 w 2168"/>
                <a:gd name="T27" fmla="*/ 1579 h 1796"/>
                <a:gd name="T28" fmla="*/ 947 w 2168"/>
                <a:gd name="T29" fmla="*/ 1584 h 1796"/>
                <a:gd name="T30" fmla="*/ 937 w 2168"/>
                <a:gd name="T31" fmla="*/ 1628 h 1796"/>
                <a:gd name="T32" fmla="*/ 837 w 2168"/>
                <a:gd name="T33" fmla="*/ 1700 h 1796"/>
                <a:gd name="T34" fmla="*/ 637 w 2168"/>
                <a:gd name="T35" fmla="*/ 1695 h 1796"/>
                <a:gd name="T36" fmla="*/ 487 w 2168"/>
                <a:gd name="T37" fmla="*/ 1795 h 1796"/>
                <a:gd name="T38" fmla="*/ 449 w 2168"/>
                <a:gd name="T39" fmla="*/ 1678 h 1796"/>
                <a:gd name="T40" fmla="*/ 427 w 2168"/>
                <a:gd name="T41" fmla="*/ 1545 h 1796"/>
                <a:gd name="T42" fmla="*/ 371 w 2168"/>
                <a:gd name="T43" fmla="*/ 1523 h 1796"/>
                <a:gd name="T44" fmla="*/ 260 w 2168"/>
                <a:gd name="T45" fmla="*/ 1540 h 1796"/>
                <a:gd name="T46" fmla="*/ 166 w 2168"/>
                <a:gd name="T47" fmla="*/ 1551 h 1796"/>
                <a:gd name="T48" fmla="*/ 33 w 2168"/>
                <a:gd name="T49" fmla="*/ 1584 h 1796"/>
                <a:gd name="T50" fmla="*/ 0 w 2168"/>
                <a:gd name="T51" fmla="*/ 1562 h 1796"/>
                <a:gd name="T52" fmla="*/ 166 w 2168"/>
                <a:gd name="T53" fmla="*/ 1446 h 1796"/>
                <a:gd name="T54" fmla="*/ 166 w 2168"/>
                <a:gd name="T55" fmla="*/ 1297 h 1796"/>
                <a:gd name="T56" fmla="*/ 122 w 2168"/>
                <a:gd name="T57" fmla="*/ 1181 h 1796"/>
                <a:gd name="T58" fmla="*/ 116 w 2168"/>
                <a:gd name="T59" fmla="*/ 1037 h 1796"/>
                <a:gd name="T60" fmla="*/ 83 w 2168"/>
                <a:gd name="T61" fmla="*/ 953 h 1796"/>
                <a:gd name="T62" fmla="*/ 144 w 2168"/>
                <a:gd name="T63" fmla="*/ 915 h 1796"/>
                <a:gd name="T64" fmla="*/ 305 w 2168"/>
                <a:gd name="T65" fmla="*/ 826 h 1796"/>
                <a:gd name="T66" fmla="*/ 388 w 2168"/>
                <a:gd name="T67" fmla="*/ 704 h 1796"/>
                <a:gd name="T68" fmla="*/ 504 w 2168"/>
                <a:gd name="T69" fmla="*/ 643 h 1796"/>
                <a:gd name="T70" fmla="*/ 715 w 2168"/>
                <a:gd name="T71" fmla="*/ 604 h 1796"/>
                <a:gd name="T72" fmla="*/ 964 w 2168"/>
                <a:gd name="T73" fmla="*/ 516 h 1796"/>
                <a:gd name="T74" fmla="*/ 1058 w 2168"/>
                <a:gd name="T75" fmla="*/ 505 h 1796"/>
                <a:gd name="T76" fmla="*/ 1080 w 2168"/>
                <a:gd name="T77" fmla="*/ 449 h 1796"/>
                <a:gd name="T78" fmla="*/ 1175 w 2168"/>
                <a:gd name="T79" fmla="*/ 355 h 1796"/>
                <a:gd name="T80" fmla="*/ 1208 w 2168"/>
                <a:gd name="T81" fmla="*/ 194 h 1796"/>
                <a:gd name="T82" fmla="*/ 1230 w 2168"/>
                <a:gd name="T83" fmla="*/ 67 h 1796"/>
                <a:gd name="T84" fmla="*/ 1335 w 2168"/>
                <a:gd name="T85" fmla="*/ 17 h 1796"/>
                <a:gd name="T86" fmla="*/ 1402 w 2168"/>
                <a:gd name="T87" fmla="*/ 33 h 1796"/>
                <a:gd name="T88" fmla="*/ 1707 w 2168"/>
                <a:gd name="T89" fmla="*/ 0 h 1796"/>
                <a:gd name="T90" fmla="*/ 1812 w 2168"/>
                <a:gd name="T91" fmla="*/ 56 h 1796"/>
                <a:gd name="T92" fmla="*/ 1801 w 2168"/>
                <a:gd name="T93" fmla="*/ 222 h 1796"/>
                <a:gd name="T94" fmla="*/ 1840 w 2168"/>
                <a:gd name="T95" fmla="*/ 338 h 1796"/>
                <a:gd name="T96" fmla="*/ 1945 w 2168"/>
                <a:gd name="T97" fmla="*/ 510 h 1796"/>
                <a:gd name="T98" fmla="*/ 2156 w 2168"/>
                <a:gd name="T99" fmla="*/ 793 h 17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168" h="1796">
                  <a:moveTo>
                    <a:pt x="2167" y="826"/>
                  </a:moveTo>
                  <a:lnTo>
                    <a:pt x="2167" y="826"/>
                  </a:lnTo>
                  <a:cubicBezTo>
                    <a:pt x="2156" y="837"/>
                    <a:pt x="2150" y="848"/>
                    <a:pt x="2133" y="854"/>
                  </a:cubicBezTo>
                  <a:cubicBezTo>
                    <a:pt x="2111" y="865"/>
                    <a:pt x="2095" y="865"/>
                    <a:pt x="2078" y="881"/>
                  </a:cubicBezTo>
                  <a:cubicBezTo>
                    <a:pt x="2045" y="920"/>
                    <a:pt x="2039" y="953"/>
                    <a:pt x="2028" y="998"/>
                  </a:cubicBezTo>
                  <a:cubicBezTo>
                    <a:pt x="2011" y="1048"/>
                    <a:pt x="2006" y="1081"/>
                    <a:pt x="1978" y="1120"/>
                  </a:cubicBezTo>
                  <a:cubicBezTo>
                    <a:pt x="1950" y="1158"/>
                    <a:pt x="1934" y="1192"/>
                    <a:pt x="1890" y="1192"/>
                  </a:cubicBezTo>
                  <a:cubicBezTo>
                    <a:pt x="1834" y="1192"/>
                    <a:pt x="1834" y="1192"/>
                    <a:pt x="1834" y="1192"/>
                  </a:cubicBezTo>
                  <a:cubicBezTo>
                    <a:pt x="1806" y="1192"/>
                    <a:pt x="1784" y="1219"/>
                    <a:pt x="1773" y="1247"/>
                  </a:cubicBezTo>
                  <a:cubicBezTo>
                    <a:pt x="1768" y="1275"/>
                    <a:pt x="1768" y="1291"/>
                    <a:pt x="1762" y="1314"/>
                  </a:cubicBezTo>
                  <a:cubicBezTo>
                    <a:pt x="1740" y="1374"/>
                    <a:pt x="1718" y="1407"/>
                    <a:pt x="1684" y="1457"/>
                  </a:cubicBezTo>
                  <a:cubicBezTo>
                    <a:pt x="1646" y="1512"/>
                    <a:pt x="1612" y="1529"/>
                    <a:pt x="1568" y="1579"/>
                  </a:cubicBezTo>
                  <a:cubicBezTo>
                    <a:pt x="1524" y="1628"/>
                    <a:pt x="1518" y="1678"/>
                    <a:pt x="1507" y="1745"/>
                  </a:cubicBezTo>
                  <a:lnTo>
                    <a:pt x="1507" y="1745"/>
                  </a:lnTo>
                  <a:cubicBezTo>
                    <a:pt x="1496" y="1739"/>
                    <a:pt x="1485" y="1734"/>
                    <a:pt x="1474" y="1734"/>
                  </a:cubicBezTo>
                  <a:cubicBezTo>
                    <a:pt x="1446" y="1734"/>
                    <a:pt x="1435" y="1750"/>
                    <a:pt x="1407" y="1756"/>
                  </a:cubicBezTo>
                  <a:cubicBezTo>
                    <a:pt x="1380" y="1767"/>
                    <a:pt x="1358" y="1773"/>
                    <a:pt x="1324" y="1773"/>
                  </a:cubicBezTo>
                  <a:cubicBezTo>
                    <a:pt x="1308" y="1773"/>
                    <a:pt x="1297" y="1767"/>
                    <a:pt x="1274" y="1761"/>
                  </a:cubicBezTo>
                  <a:cubicBezTo>
                    <a:pt x="1252" y="1761"/>
                    <a:pt x="1236" y="1761"/>
                    <a:pt x="1213" y="1750"/>
                  </a:cubicBezTo>
                  <a:cubicBezTo>
                    <a:pt x="1213" y="1706"/>
                    <a:pt x="1213" y="1706"/>
                    <a:pt x="1213" y="1706"/>
                  </a:cubicBezTo>
                  <a:cubicBezTo>
                    <a:pt x="1213" y="1689"/>
                    <a:pt x="1225" y="1678"/>
                    <a:pt x="1225" y="1667"/>
                  </a:cubicBezTo>
                  <a:cubicBezTo>
                    <a:pt x="1225" y="1651"/>
                    <a:pt x="1219" y="1640"/>
                    <a:pt x="1208" y="1634"/>
                  </a:cubicBezTo>
                  <a:cubicBezTo>
                    <a:pt x="1202" y="1634"/>
                    <a:pt x="1197" y="1634"/>
                    <a:pt x="1197" y="1634"/>
                  </a:cubicBezTo>
                  <a:cubicBezTo>
                    <a:pt x="1175" y="1634"/>
                    <a:pt x="1164" y="1634"/>
                    <a:pt x="1141" y="1634"/>
                  </a:cubicBezTo>
                  <a:cubicBezTo>
                    <a:pt x="1141" y="1645"/>
                    <a:pt x="1136" y="1662"/>
                    <a:pt x="1119" y="1662"/>
                  </a:cubicBezTo>
                  <a:cubicBezTo>
                    <a:pt x="1097" y="1662"/>
                    <a:pt x="1080" y="1656"/>
                    <a:pt x="1064" y="1640"/>
                  </a:cubicBezTo>
                  <a:cubicBezTo>
                    <a:pt x="1053" y="1634"/>
                    <a:pt x="1053" y="1617"/>
                    <a:pt x="1047" y="1606"/>
                  </a:cubicBezTo>
                  <a:cubicBezTo>
                    <a:pt x="1042" y="1584"/>
                    <a:pt x="1014" y="1595"/>
                    <a:pt x="1003" y="1579"/>
                  </a:cubicBezTo>
                  <a:cubicBezTo>
                    <a:pt x="986" y="1562"/>
                    <a:pt x="981" y="1551"/>
                    <a:pt x="975" y="1534"/>
                  </a:cubicBezTo>
                  <a:cubicBezTo>
                    <a:pt x="964" y="1523"/>
                    <a:pt x="959" y="1573"/>
                    <a:pt x="947" y="1584"/>
                  </a:cubicBezTo>
                  <a:cubicBezTo>
                    <a:pt x="942" y="1590"/>
                    <a:pt x="925" y="1590"/>
                    <a:pt x="925" y="1601"/>
                  </a:cubicBezTo>
                  <a:cubicBezTo>
                    <a:pt x="925" y="1612"/>
                    <a:pt x="937" y="1617"/>
                    <a:pt x="937" y="1628"/>
                  </a:cubicBezTo>
                  <a:cubicBezTo>
                    <a:pt x="937" y="1651"/>
                    <a:pt x="914" y="1656"/>
                    <a:pt x="892" y="1667"/>
                  </a:cubicBezTo>
                  <a:cubicBezTo>
                    <a:pt x="870" y="1678"/>
                    <a:pt x="859" y="1689"/>
                    <a:pt x="837" y="1700"/>
                  </a:cubicBezTo>
                  <a:cubicBezTo>
                    <a:pt x="804" y="1723"/>
                    <a:pt x="776" y="1734"/>
                    <a:pt x="737" y="1734"/>
                  </a:cubicBezTo>
                  <a:cubicBezTo>
                    <a:pt x="698" y="1734"/>
                    <a:pt x="681" y="1695"/>
                    <a:pt x="637" y="1695"/>
                  </a:cubicBezTo>
                  <a:cubicBezTo>
                    <a:pt x="598" y="1695"/>
                    <a:pt x="576" y="1723"/>
                    <a:pt x="543" y="1750"/>
                  </a:cubicBezTo>
                  <a:cubicBezTo>
                    <a:pt x="521" y="1767"/>
                    <a:pt x="515" y="1795"/>
                    <a:pt x="487" y="1795"/>
                  </a:cubicBezTo>
                  <a:cubicBezTo>
                    <a:pt x="454" y="1795"/>
                    <a:pt x="443" y="1767"/>
                    <a:pt x="443" y="1739"/>
                  </a:cubicBezTo>
                  <a:cubicBezTo>
                    <a:pt x="443" y="1717"/>
                    <a:pt x="449" y="1700"/>
                    <a:pt x="449" y="1678"/>
                  </a:cubicBezTo>
                  <a:cubicBezTo>
                    <a:pt x="449" y="1640"/>
                    <a:pt x="449" y="1640"/>
                    <a:pt x="449" y="1640"/>
                  </a:cubicBezTo>
                  <a:cubicBezTo>
                    <a:pt x="449" y="1601"/>
                    <a:pt x="438" y="1579"/>
                    <a:pt x="427" y="1545"/>
                  </a:cubicBezTo>
                  <a:cubicBezTo>
                    <a:pt x="427" y="1523"/>
                    <a:pt x="421" y="1501"/>
                    <a:pt x="405" y="1501"/>
                  </a:cubicBezTo>
                  <a:cubicBezTo>
                    <a:pt x="388" y="1501"/>
                    <a:pt x="382" y="1512"/>
                    <a:pt x="371" y="1523"/>
                  </a:cubicBezTo>
                  <a:cubicBezTo>
                    <a:pt x="349" y="1534"/>
                    <a:pt x="332" y="1545"/>
                    <a:pt x="305" y="1545"/>
                  </a:cubicBezTo>
                  <a:cubicBezTo>
                    <a:pt x="288" y="1545"/>
                    <a:pt x="277" y="1540"/>
                    <a:pt x="260" y="1540"/>
                  </a:cubicBezTo>
                  <a:cubicBezTo>
                    <a:pt x="244" y="1540"/>
                    <a:pt x="233" y="1545"/>
                    <a:pt x="210" y="1545"/>
                  </a:cubicBezTo>
                  <a:cubicBezTo>
                    <a:pt x="194" y="1545"/>
                    <a:pt x="177" y="1540"/>
                    <a:pt x="166" y="1551"/>
                  </a:cubicBezTo>
                  <a:cubicBezTo>
                    <a:pt x="127" y="1579"/>
                    <a:pt x="105" y="1601"/>
                    <a:pt x="61" y="1601"/>
                  </a:cubicBezTo>
                  <a:cubicBezTo>
                    <a:pt x="44" y="1601"/>
                    <a:pt x="44" y="1590"/>
                    <a:pt x="33" y="1584"/>
                  </a:cubicBezTo>
                  <a:cubicBezTo>
                    <a:pt x="16" y="1573"/>
                    <a:pt x="11" y="1568"/>
                    <a:pt x="0" y="1562"/>
                  </a:cubicBezTo>
                  <a:lnTo>
                    <a:pt x="0" y="1562"/>
                  </a:lnTo>
                  <a:cubicBezTo>
                    <a:pt x="28" y="1507"/>
                    <a:pt x="77" y="1512"/>
                    <a:pt x="133" y="1484"/>
                  </a:cubicBezTo>
                  <a:cubicBezTo>
                    <a:pt x="149" y="1479"/>
                    <a:pt x="155" y="1462"/>
                    <a:pt x="166" y="1446"/>
                  </a:cubicBezTo>
                  <a:cubicBezTo>
                    <a:pt x="177" y="1440"/>
                    <a:pt x="188" y="1429"/>
                    <a:pt x="188" y="1418"/>
                  </a:cubicBezTo>
                  <a:cubicBezTo>
                    <a:pt x="188" y="1368"/>
                    <a:pt x="183" y="1341"/>
                    <a:pt x="166" y="1297"/>
                  </a:cubicBezTo>
                  <a:cubicBezTo>
                    <a:pt x="161" y="1280"/>
                    <a:pt x="149" y="1275"/>
                    <a:pt x="149" y="1253"/>
                  </a:cubicBezTo>
                  <a:cubicBezTo>
                    <a:pt x="133" y="1230"/>
                    <a:pt x="122" y="1208"/>
                    <a:pt x="122" y="1181"/>
                  </a:cubicBezTo>
                  <a:cubicBezTo>
                    <a:pt x="122" y="1086"/>
                    <a:pt x="122" y="1086"/>
                    <a:pt x="122" y="1086"/>
                  </a:cubicBezTo>
                  <a:cubicBezTo>
                    <a:pt x="122" y="1070"/>
                    <a:pt x="116" y="1059"/>
                    <a:pt x="116" y="1037"/>
                  </a:cubicBezTo>
                  <a:cubicBezTo>
                    <a:pt x="111" y="1020"/>
                    <a:pt x="116" y="1009"/>
                    <a:pt x="111" y="998"/>
                  </a:cubicBezTo>
                  <a:cubicBezTo>
                    <a:pt x="100" y="981"/>
                    <a:pt x="83" y="976"/>
                    <a:pt x="83" y="953"/>
                  </a:cubicBezTo>
                  <a:cubicBezTo>
                    <a:pt x="83" y="942"/>
                    <a:pt x="100" y="937"/>
                    <a:pt x="111" y="931"/>
                  </a:cubicBezTo>
                  <a:cubicBezTo>
                    <a:pt x="127" y="926"/>
                    <a:pt x="133" y="920"/>
                    <a:pt x="144" y="915"/>
                  </a:cubicBezTo>
                  <a:cubicBezTo>
                    <a:pt x="172" y="904"/>
                    <a:pt x="188" y="887"/>
                    <a:pt x="221" y="881"/>
                  </a:cubicBezTo>
                  <a:cubicBezTo>
                    <a:pt x="260" y="876"/>
                    <a:pt x="277" y="854"/>
                    <a:pt x="305" y="826"/>
                  </a:cubicBezTo>
                  <a:cubicBezTo>
                    <a:pt x="321" y="809"/>
                    <a:pt x="343" y="804"/>
                    <a:pt x="354" y="782"/>
                  </a:cubicBezTo>
                  <a:cubicBezTo>
                    <a:pt x="366" y="748"/>
                    <a:pt x="360" y="721"/>
                    <a:pt x="388" y="704"/>
                  </a:cubicBezTo>
                  <a:cubicBezTo>
                    <a:pt x="421" y="682"/>
                    <a:pt x="438" y="671"/>
                    <a:pt x="471" y="654"/>
                  </a:cubicBezTo>
                  <a:cubicBezTo>
                    <a:pt x="482" y="649"/>
                    <a:pt x="493" y="649"/>
                    <a:pt x="504" y="643"/>
                  </a:cubicBezTo>
                  <a:cubicBezTo>
                    <a:pt x="543" y="621"/>
                    <a:pt x="565" y="593"/>
                    <a:pt x="615" y="593"/>
                  </a:cubicBezTo>
                  <a:cubicBezTo>
                    <a:pt x="654" y="593"/>
                    <a:pt x="676" y="604"/>
                    <a:pt x="715" y="604"/>
                  </a:cubicBezTo>
                  <a:cubicBezTo>
                    <a:pt x="765" y="604"/>
                    <a:pt x="787" y="577"/>
                    <a:pt x="831" y="554"/>
                  </a:cubicBezTo>
                  <a:cubicBezTo>
                    <a:pt x="875" y="527"/>
                    <a:pt x="909" y="516"/>
                    <a:pt x="964" y="516"/>
                  </a:cubicBezTo>
                  <a:cubicBezTo>
                    <a:pt x="1003" y="516"/>
                    <a:pt x="1003" y="516"/>
                    <a:pt x="1003" y="516"/>
                  </a:cubicBezTo>
                  <a:cubicBezTo>
                    <a:pt x="1025" y="516"/>
                    <a:pt x="1042" y="521"/>
                    <a:pt x="1058" y="505"/>
                  </a:cubicBezTo>
                  <a:cubicBezTo>
                    <a:pt x="1070" y="499"/>
                    <a:pt x="1080" y="493"/>
                    <a:pt x="1080" y="482"/>
                  </a:cubicBezTo>
                  <a:cubicBezTo>
                    <a:pt x="1080" y="449"/>
                    <a:pt x="1080" y="449"/>
                    <a:pt x="1080" y="449"/>
                  </a:cubicBezTo>
                  <a:cubicBezTo>
                    <a:pt x="1080" y="427"/>
                    <a:pt x="1075" y="399"/>
                    <a:pt x="1092" y="388"/>
                  </a:cubicBezTo>
                  <a:cubicBezTo>
                    <a:pt x="1125" y="372"/>
                    <a:pt x="1152" y="383"/>
                    <a:pt x="1175" y="355"/>
                  </a:cubicBezTo>
                  <a:cubicBezTo>
                    <a:pt x="1191" y="333"/>
                    <a:pt x="1191" y="316"/>
                    <a:pt x="1197" y="288"/>
                  </a:cubicBezTo>
                  <a:cubicBezTo>
                    <a:pt x="1202" y="250"/>
                    <a:pt x="1208" y="233"/>
                    <a:pt x="1208" y="194"/>
                  </a:cubicBezTo>
                  <a:cubicBezTo>
                    <a:pt x="1208" y="139"/>
                    <a:pt x="1208" y="139"/>
                    <a:pt x="1208" y="139"/>
                  </a:cubicBezTo>
                  <a:cubicBezTo>
                    <a:pt x="1208" y="111"/>
                    <a:pt x="1213" y="94"/>
                    <a:pt x="1230" y="67"/>
                  </a:cubicBezTo>
                  <a:cubicBezTo>
                    <a:pt x="1241" y="50"/>
                    <a:pt x="1258" y="56"/>
                    <a:pt x="1274" y="50"/>
                  </a:cubicBezTo>
                  <a:cubicBezTo>
                    <a:pt x="1302" y="39"/>
                    <a:pt x="1313" y="33"/>
                    <a:pt x="1335" y="17"/>
                  </a:cubicBezTo>
                  <a:lnTo>
                    <a:pt x="1335" y="17"/>
                  </a:lnTo>
                  <a:cubicBezTo>
                    <a:pt x="1363" y="17"/>
                    <a:pt x="1374" y="33"/>
                    <a:pt x="1402" y="33"/>
                  </a:cubicBezTo>
                  <a:cubicBezTo>
                    <a:pt x="1435" y="33"/>
                    <a:pt x="1435" y="33"/>
                    <a:pt x="1435" y="33"/>
                  </a:cubicBezTo>
                  <a:cubicBezTo>
                    <a:pt x="1540" y="33"/>
                    <a:pt x="1601" y="0"/>
                    <a:pt x="1707" y="0"/>
                  </a:cubicBezTo>
                  <a:cubicBezTo>
                    <a:pt x="1757" y="0"/>
                    <a:pt x="1757" y="0"/>
                    <a:pt x="1757" y="0"/>
                  </a:cubicBezTo>
                  <a:cubicBezTo>
                    <a:pt x="1784" y="0"/>
                    <a:pt x="1801" y="28"/>
                    <a:pt x="1812" y="56"/>
                  </a:cubicBezTo>
                  <a:cubicBezTo>
                    <a:pt x="1817" y="84"/>
                    <a:pt x="1834" y="94"/>
                    <a:pt x="1834" y="122"/>
                  </a:cubicBezTo>
                  <a:cubicBezTo>
                    <a:pt x="1834" y="161"/>
                    <a:pt x="1801" y="178"/>
                    <a:pt x="1801" y="222"/>
                  </a:cubicBezTo>
                  <a:cubicBezTo>
                    <a:pt x="1801" y="239"/>
                    <a:pt x="1817" y="250"/>
                    <a:pt x="1829" y="266"/>
                  </a:cubicBezTo>
                  <a:cubicBezTo>
                    <a:pt x="1840" y="294"/>
                    <a:pt x="1823" y="316"/>
                    <a:pt x="1840" y="338"/>
                  </a:cubicBezTo>
                  <a:cubicBezTo>
                    <a:pt x="1851" y="349"/>
                    <a:pt x="1867" y="344"/>
                    <a:pt x="1878" y="355"/>
                  </a:cubicBezTo>
                  <a:cubicBezTo>
                    <a:pt x="1928" y="399"/>
                    <a:pt x="1934" y="444"/>
                    <a:pt x="1945" y="510"/>
                  </a:cubicBezTo>
                  <a:cubicBezTo>
                    <a:pt x="1956" y="554"/>
                    <a:pt x="1950" y="588"/>
                    <a:pt x="1989" y="615"/>
                  </a:cubicBezTo>
                  <a:cubicBezTo>
                    <a:pt x="2067" y="671"/>
                    <a:pt x="2139" y="698"/>
                    <a:pt x="2156" y="793"/>
                  </a:cubicBezTo>
                  <a:cubicBezTo>
                    <a:pt x="2156" y="809"/>
                    <a:pt x="2161" y="815"/>
                    <a:pt x="2167" y="826"/>
                  </a:cubicBezTo>
                </a:path>
              </a:pathLst>
            </a:custGeom>
            <a:solidFill>
              <a:schemeClr val="accent2"/>
            </a:solid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80" name="Freeform 110"/>
            <p:cNvSpPr>
              <a:spLocks noChangeArrowheads="1"/>
            </p:cNvSpPr>
            <p:nvPr/>
          </p:nvSpPr>
          <p:spPr bwMode="auto">
            <a:xfrm>
              <a:off x="18840811" y="3194050"/>
              <a:ext cx="817509" cy="771525"/>
            </a:xfrm>
            <a:custGeom>
              <a:avLst/>
              <a:gdLst>
                <a:gd name="T0" fmla="*/ 2272 w 2273"/>
                <a:gd name="T1" fmla="*/ 299 h 2144"/>
                <a:gd name="T2" fmla="*/ 2144 w 2273"/>
                <a:gd name="T3" fmla="*/ 465 h 2144"/>
                <a:gd name="T4" fmla="*/ 2155 w 2273"/>
                <a:gd name="T5" fmla="*/ 598 h 2144"/>
                <a:gd name="T6" fmla="*/ 2028 w 2273"/>
                <a:gd name="T7" fmla="*/ 720 h 2144"/>
                <a:gd name="T8" fmla="*/ 1995 w 2273"/>
                <a:gd name="T9" fmla="*/ 936 h 2144"/>
                <a:gd name="T10" fmla="*/ 1900 w 2273"/>
                <a:gd name="T11" fmla="*/ 1063 h 2144"/>
                <a:gd name="T12" fmla="*/ 1784 w 2273"/>
                <a:gd name="T13" fmla="*/ 1097 h 2144"/>
                <a:gd name="T14" fmla="*/ 1435 w 2273"/>
                <a:gd name="T15" fmla="*/ 1174 h 2144"/>
                <a:gd name="T16" fmla="*/ 1208 w 2273"/>
                <a:gd name="T17" fmla="*/ 1285 h 2144"/>
                <a:gd name="T18" fmla="*/ 1041 w 2273"/>
                <a:gd name="T19" fmla="*/ 1462 h 2144"/>
                <a:gd name="T20" fmla="*/ 903 w 2273"/>
                <a:gd name="T21" fmla="*/ 1534 h 2144"/>
                <a:gd name="T22" fmla="*/ 942 w 2273"/>
                <a:gd name="T23" fmla="*/ 1667 h 2144"/>
                <a:gd name="T24" fmla="*/ 986 w 2273"/>
                <a:gd name="T25" fmla="*/ 1878 h 2144"/>
                <a:gd name="T26" fmla="*/ 953 w 2273"/>
                <a:gd name="T27" fmla="*/ 2065 h 2144"/>
                <a:gd name="T28" fmla="*/ 809 w 2273"/>
                <a:gd name="T29" fmla="*/ 2132 h 2144"/>
                <a:gd name="T30" fmla="*/ 582 w 2273"/>
                <a:gd name="T31" fmla="*/ 2088 h 2144"/>
                <a:gd name="T32" fmla="*/ 570 w 2273"/>
                <a:gd name="T33" fmla="*/ 1932 h 2144"/>
                <a:gd name="T34" fmla="*/ 537 w 2273"/>
                <a:gd name="T35" fmla="*/ 1811 h 2144"/>
                <a:gd name="T36" fmla="*/ 526 w 2273"/>
                <a:gd name="T37" fmla="*/ 1684 h 2144"/>
                <a:gd name="T38" fmla="*/ 498 w 2273"/>
                <a:gd name="T39" fmla="*/ 1573 h 2144"/>
                <a:gd name="T40" fmla="*/ 509 w 2273"/>
                <a:gd name="T41" fmla="*/ 1424 h 2144"/>
                <a:gd name="T42" fmla="*/ 404 w 2273"/>
                <a:gd name="T43" fmla="*/ 1307 h 2144"/>
                <a:gd name="T44" fmla="*/ 349 w 2273"/>
                <a:gd name="T45" fmla="*/ 1285 h 2144"/>
                <a:gd name="T46" fmla="*/ 327 w 2273"/>
                <a:gd name="T47" fmla="*/ 1385 h 2144"/>
                <a:gd name="T48" fmla="*/ 243 w 2273"/>
                <a:gd name="T49" fmla="*/ 1379 h 2144"/>
                <a:gd name="T50" fmla="*/ 288 w 2273"/>
                <a:gd name="T51" fmla="*/ 1285 h 2144"/>
                <a:gd name="T52" fmla="*/ 316 w 2273"/>
                <a:gd name="T53" fmla="*/ 1246 h 2144"/>
                <a:gd name="T54" fmla="*/ 216 w 2273"/>
                <a:gd name="T55" fmla="*/ 1246 h 2144"/>
                <a:gd name="T56" fmla="*/ 188 w 2273"/>
                <a:gd name="T57" fmla="*/ 1152 h 2144"/>
                <a:gd name="T58" fmla="*/ 194 w 2273"/>
                <a:gd name="T59" fmla="*/ 1113 h 2144"/>
                <a:gd name="T60" fmla="*/ 99 w 2273"/>
                <a:gd name="T61" fmla="*/ 1025 h 2144"/>
                <a:gd name="T62" fmla="*/ 138 w 2273"/>
                <a:gd name="T63" fmla="*/ 925 h 2144"/>
                <a:gd name="T64" fmla="*/ 122 w 2273"/>
                <a:gd name="T65" fmla="*/ 820 h 2144"/>
                <a:gd name="T66" fmla="*/ 28 w 2273"/>
                <a:gd name="T67" fmla="*/ 720 h 2144"/>
                <a:gd name="T68" fmla="*/ 22 w 2273"/>
                <a:gd name="T69" fmla="*/ 598 h 2144"/>
                <a:gd name="T70" fmla="*/ 0 w 2273"/>
                <a:gd name="T71" fmla="*/ 515 h 2144"/>
                <a:gd name="T72" fmla="*/ 50 w 2273"/>
                <a:gd name="T73" fmla="*/ 432 h 2144"/>
                <a:gd name="T74" fmla="*/ 66 w 2273"/>
                <a:gd name="T75" fmla="*/ 348 h 2144"/>
                <a:gd name="T76" fmla="*/ 83 w 2273"/>
                <a:gd name="T77" fmla="*/ 215 h 2144"/>
                <a:gd name="T78" fmla="*/ 194 w 2273"/>
                <a:gd name="T79" fmla="*/ 110 h 2144"/>
                <a:gd name="T80" fmla="*/ 271 w 2273"/>
                <a:gd name="T81" fmla="*/ 0 h 2144"/>
                <a:gd name="T82" fmla="*/ 304 w 2273"/>
                <a:gd name="T83" fmla="*/ 71 h 2144"/>
                <a:gd name="T84" fmla="*/ 443 w 2273"/>
                <a:gd name="T85" fmla="*/ 249 h 2144"/>
                <a:gd name="T86" fmla="*/ 604 w 2273"/>
                <a:gd name="T87" fmla="*/ 387 h 2144"/>
                <a:gd name="T88" fmla="*/ 670 w 2273"/>
                <a:gd name="T89" fmla="*/ 459 h 2144"/>
                <a:gd name="T90" fmla="*/ 864 w 2273"/>
                <a:gd name="T91" fmla="*/ 437 h 2144"/>
                <a:gd name="T92" fmla="*/ 1075 w 2273"/>
                <a:gd name="T93" fmla="*/ 421 h 2144"/>
                <a:gd name="T94" fmla="*/ 1258 w 2273"/>
                <a:gd name="T95" fmla="*/ 421 h 2144"/>
                <a:gd name="T96" fmla="*/ 1363 w 2273"/>
                <a:gd name="T97" fmla="*/ 354 h 2144"/>
                <a:gd name="T98" fmla="*/ 1452 w 2273"/>
                <a:gd name="T99" fmla="*/ 232 h 2144"/>
                <a:gd name="T100" fmla="*/ 1646 w 2273"/>
                <a:gd name="T101" fmla="*/ 204 h 2144"/>
                <a:gd name="T102" fmla="*/ 1884 w 2273"/>
                <a:gd name="T103" fmla="*/ 276 h 2144"/>
                <a:gd name="T104" fmla="*/ 2017 w 2273"/>
                <a:gd name="T105" fmla="*/ 310 h 2144"/>
                <a:gd name="T106" fmla="*/ 2178 w 2273"/>
                <a:gd name="T107" fmla="*/ 232 h 2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273" h="2144">
                  <a:moveTo>
                    <a:pt x="2266" y="227"/>
                  </a:moveTo>
                  <a:lnTo>
                    <a:pt x="2266" y="227"/>
                  </a:lnTo>
                  <a:cubicBezTo>
                    <a:pt x="2266" y="254"/>
                    <a:pt x="2272" y="271"/>
                    <a:pt x="2272" y="299"/>
                  </a:cubicBezTo>
                  <a:cubicBezTo>
                    <a:pt x="2272" y="337"/>
                    <a:pt x="2266" y="365"/>
                    <a:pt x="2233" y="387"/>
                  </a:cubicBezTo>
                  <a:cubicBezTo>
                    <a:pt x="2211" y="404"/>
                    <a:pt x="2194" y="409"/>
                    <a:pt x="2172" y="432"/>
                  </a:cubicBezTo>
                  <a:cubicBezTo>
                    <a:pt x="2161" y="443"/>
                    <a:pt x="2144" y="448"/>
                    <a:pt x="2144" y="465"/>
                  </a:cubicBezTo>
                  <a:cubicBezTo>
                    <a:pt x="2144" y="509"/>
                    <a:pt x="2144" y="509"/>
                    <a:pt x="2144" y="509"/>
                  </a:cubicBezTo>
                  <a:cubicBezTo>
                    <a:pt x="2144" y="542"/>
                    <a:pt x="2155" y="565"/>
                    <a:pt x="2155" y="598"/>
                  </a:cubicBezTo>
                  <a:lnTo>
                    <a:pt x="2155" y="598"/>
                  </a:lnTo>
                  <a:cubicBezTo>
                    <a:pt x="2133" y="614"/>
                    <a:pt x="2122" y="620"/>
                    <a:pt x="2094" y="631"/>
                  </a:cubicBezTo>
                  <a:cubicBezTo>
                    <a:pt x="2078" y="637"/>
                    <a:pt x="2061" y="631"/>
                    <a:pt x="2050" y="648"/>
                  </a:cubicBezTo>
                  <a:cubicBezTo>
                    <a:pt x="2033" y="675"/>
                    <a:pt x="2028" y="692"/>
                    <a:pt x="2028" y="720"/>
                  </a:cubicBezTo>
                  <a:cubicBezTo>
                    <a:pt x="2028" y="775"/>
                    <a:pt x="2028" y="775"/>
                    <a:pt x="2028" y="775"/>
                  </a:cubicBezTo>
                  <a:cubicBezTo>
                    <a:pt x="2028" y="814"/>
                    <a:pt x="2022" y="831"/>
                    <a:pt x="2017" y="869"/>
                  </a:cubicBezTo>
                  <a:cubicBezTo>
                    <a:pt x="2011" y="897"/>
                    <a:pt x="2011" y="914"/>
                    <a:pt x="1995" y="936"/>
                  </a:cubicBezTo>
                  <a:cubicBezTo>
                    <a:pt x="1972" y="964"/>
                    <a:pt x="1945" y="953"/>
                    <a:pt x="1912" y="969"/>
                  </a:cubicBezTo>
                  <a:cubicBezTo>
                    <a:pt x="1895" y="980"/>
                    <a:pt x="1900" y="1008"/>
                    <a:pt x="1900" y="1030"/>
                  </a:cubicBezTo>
                  <a:cubicBezTo>
                    <a:pt x="1900" y="1063"/>
                    <a:pt x="1900" y="1063"/>
                    <a:pt x="1900" y="1063"/>
                  </a:cubicBezTo>
                  <a:cubicBezTo>
                    <a:pt x="1900" y="1074"/>
                    <a:pt x="1890" y="1080"/>
                    <a:pt x="1878" y="1086"/>
                  </a:cubicBezTo>
                  <a:cubicBezTo>
                    <a:pt x="1862" y="1102"/>
                    <a:pt x="1845" y="1097"/>
                    <a:pt x="1823" y="1097"/>
                  </a:cubicBezTo>
                  <a:cubicBezTo>
                    <a:pt x="1784" y="1097"/>
                    <a:pt x="1784" y="1097"/>
                    <a:pt x="1784" y="1097"/>
                  </a:cubicBezTo>
                  <a:cubicBezTo>
                    <a:pt x="1729" y="1097"/>
                    <a:pt x="1695" y="1108"/>
                    <a:pt x="1651" y="1135"/>
                  </a:cubicBezTo>
                  <a:cubicBezTo>
                    <a:pt x="1607" y="1158"/>
                    <a:pt x="1585" y="1185"/>
                    <a:pt x="1535" y="1185"/>
                  </a:cubicBezTo>
                  <a:cubicBezTo>
                    <a:pt x="1496" y="1185"/>
                    <a:pt x="1474" y="1174"/>
                    <a:pt x="1435" y="1174"/>
                  </a:cubicBezTo>
                  <a:cubicBezTo>
                    <a:pt x="1385" y="1174"/>
                    <a:pt x="1363" y="1202"/>
                    <a:pt x="1324" y="1224"/>
                  </a:cubicBezTo>
                  <a:cubicBezTo>
                    <a:pt x="1313" y="1230"/>
                    <a:pt x="1302" y="1230"/>
                    <a:pt x="1291" y="1235"/>
                  </a:cubicBezTo>
                  <a:cubicBezTo>
                    <a:pt x="1258" y="1252"/>
                    <a:pt x="1241" y="1263"/>
                    <a:pt x="1208" y="1285"/>
                  </a:cubicBezTo>
                  <a:cubicBezTo>
                    <a:pt x="1180" y="1302"/>
                    <a:pt x="1186" y="1329"/>
                    <a:pt x="1174" y="1363"/>
                  </a:cubicBezTo>
                  <a:cubicBezTo>
                    <a:pt x="1163" y="1385"/>
                    <a:pt x="1141" y="1390"/>
                    <a:pt x="1125" y="1407"/>
                  </a:cubicBezTo>
                  <a:cubicBezTo>
                    <a:pt x="1097" y="1435"/>
                    <a:pt x="1080" y="1457"/>
                    <a:pt x="1041" y="1462"/>
                  </a:cubicBezTo>
                  <a:cubicBezTo>
                    <a:pt x="1008" y="1468"/>
                    <a:pt x="992" y="1485"/>
                    <a:pt x="964" y="1496"/>
                  </a:cubicBezTo>
                  <a:cubicBezTo>
                    <a:pt x="953" y="1501"/>
                    <a:pt x="947" y="1507"/>
                    <a:pt x="931" y="1512"/>
                  </a:cubicBezTo>
                  <a:cubicBezTo>
                    <a:pt x="920" y="1518"/>
                    <a:pt x="903" y="1523"/>
                    <a:pt x="903" y="1534"/>
                  </a:cubicBezTo>
                  <a:cubicBezTo>
                    <a:pt x="903" y="1557"/>
                    <a:pt x="920" y="1562"/>
                    <a:pt x="931" y="1579"/>
                  </a:cubicBezTo>
                  <a:cubicBezTo>
                    <a:pt x="936" y="1590"/>
                    <a:pt x="931" y="1601"/>
                    <a:pt x="936" y="1618"/>
                  </a:cubicBezTo>
                  <a:cubicBezTo>
                    <a:pt x="936" y="1640"/>
                    <a:pt x="942" y="1651"/>
                    <a:pt x="942" y="1667"/>
                  </a:cubicBezTo>
                  <a:cubicBezTo>
                    <a:pt x="942" y="1762"/>
                    <a:pt x="942" y="1762"/>
                    <a:pt x="942" y="1762"/>
                  </a:cubicBezTo>
                  <a:cubicBezTo>
                    <a:pt x="942" y="1789"/>
                    <a:pt x="953" y="1811"/>
                    <a:pt x="969" y="1834"/>
                  </a:cubicBezTo>
                  <a:cubicBezTo>
                    <a:pt x="969" y="1856"/>
                    <a:pt x="981" y="1861"/>
                    <a:pt x="986" y="1878"/>
                  </a:cubicBezTo>
                  <a:cubicBezTo>
                    <a:pt x="1003" y="1922"/>
                    <a:pt x="1008" y="1949"/>
                    <a:pt x="1008" y="1999"/>
                  </a:cubicBezTo>
                  <a:cubicBezTo>
                    <a:pt x="1008" y="2010"/>
                    <a:pt x="997" y="2021"/>
                    <a:pt x="986" y="2027"/>
                  </a:cubicBezTo>
                  <a:cubicBezTo>
                    <a:pt x="975" y="2043"/>
                    <a:pt x="969" y="2060"/>
                    <a:pt x="953" y="2065"/>
                  </a:cubicBezTo>
                  <a:cubicBezTo>
                    <a:pt x="897" y="2093"/>
                    <a:pt x="848" y="2088"/>
                    <a:pt x="820" y="2143"/>
                  </a:cubicBezTo>
                  <a:lnTo>
                    <a:pt x="820" y="2143"/>
                  </a:lnTo>
                  <a:cubicBezTo>
                    <a:pt x="814" y="2137"/>
                    <a:pt x="814" y="2137"/>
                    <a:pt x="809" y="2132"/>
                  </a:cubicBezTo>
                  <a:cubicBezTo>
                    <a:pt x="775" y="2099"/>
                    <a:pt x="748" y="2088"/>
                    <a:pt x="698" y="2088"/>
                  </a:cubicBezTo>
                  <a:cubicBezTo>
                    <a:pt x="659" y="2088"/>
                    <a:pt x="648" y="2132"/>
                    <a:pt x="604" y="2132"/>
                  </a:cubicBezTo>
                  <a:cubicBezTo>
                    <a:pt x="587" y="2132"/>
                    <a:pt x="582" y="2104"/>
                    <a:pt x="582" y="2088"/>
                  </a:cubicBezTo>
                  <a:cubicBezTo>
                    <a:pt x="582" y="2016"/>
                    <a:pt x="582" y="2016"/>
                    <a:pt x="582" y="2016"/>
                  </a:cubicBezTo>
                  <a:cubicBezTo>
                    <a:pt x="582" y="1999"/>
                    <a:pt x="565" y="1988"/>
                    <a:pt x="565" y="1971"/>
                  </a:cubicBezTo>
                  <a:cubicBezTo>
                    <a:pt x="565" y="1955"/>
                    <a:pt x="570" y="1949"/>
                    <a:pt x="570" y="1932"/>
                  </a:cubicBezTo>
                  <a:cubicBezTo>
                    <a:pt x="570" y="1917"/>
                    <a:pt x="560" y="1906"/>
                    <a:pt x="560" y="1889"/>
                  </a:cubicBezTo>
                  <a:cubicBezTo>
                    <a:pt x="554" y="1867"/>
                    <a:pt x="554" y="1850"/>
                    <a:pt x="548" y="1828"/>
                  </a:cubicBezTo>
                  <a:cubicBezTo>
                    <a:pt x="548" y="1823"/>
                    <a:pt x="537" y="1817"/>
                    <a:pt x="537" y="1811"/>
                  </a:cubicBezTo>
                  <a:cubicBezTo>
                    <a:pt x="526" y="1795"/>
                    <a:pt x="537" y="1784"/>
                    <a:pt x="532" y="1773"/>
                  </a:cubicBezTo>
                  <a:cubicBezTo>
                    <a:pt x="532" y="1756"/>
                    <a:pt x="526" y="1745"/>
                    <a:pt x="526" y="1728"/>
                  </a:cubicBezTo>
                  <a:cubicBezTo>
                    <a:pt x="526" y="1712"/>
                    <a:pt x="537" y="1695"/>
                    <a:pt x="526" y="1684"/>
                  </a:cubicBezTo>
                  <a:cubicBezTo>
                    <a:pt x="504" y="1656"/>
                    <a:pt x="449" y="1673"/>
                    <a:pt x="449" y="1640"/>
                  </a:cubicBezTo>
                  <a:cubicBezTo>
                    <a:pt x="449" y="1618"/>
                    <a:pt x="471" y="1618"/>
                    <a:pt x="482" y="1601"/>
                  </a:cubicBezTo>
                  <a:cubicBezTo>
                    <a:pt x="493" y="1595"/>
                    <a:pt x="493" y="1584"/>
                    <a:pt x="498" y="1573"/>
                  </a:cubicBezTo>
                  <a:cubicBezTo>
                    <a:pt x="509" y="1540"/>
                    <a:pt x="521" y="1523"/>
                    <a:pt x="521" y="1490"/>
                  </a:cubicBezTo>
                  <a:cubicBezTo>
                    <a:pt x="521" y="1473"/>
                    <a:pt x="515" y="1468"/>
                    <a:pt x="515" y="1451"/>
                  </a:cubicBezTo>
                  <a:cubicBezTo>
                    <a:pt x="515" y="1440"/>
                    <a:pt x="515" y="1435"/>
                    <a:pt x="509" y="1424"/>
                  </a:cubicBezTo>
                  <a:cubicBezTo>
                    <a:pt x="498" y="1401"/>
                    <a:pt x="476" y="1407"/>
                    <a:pt x="465" y="1385"/>
                  </a:cubicBezTo>
                  <a:cubicBezTo>
                    <a:pt x="454" y="1368"/>
                    <a:pt x="454" y="1357"/>
                    <a:pt x="454" y="1335"/>
                  </a:cubicBezTo>
                  <a:cubicBezTo>
                    <a:pt x="432" y="1335"/>
                    <a:pt x="421" y="1324"/>
                    <a:pt x="404" y="1307"/>
                  </a:cubicBezTo>
                  <a:cubicBezTo>
                    <a:pt x="388" y="1296"/>
                    <a:pt x="371" y="1285"/>
                    <a:pt x="354" y="1268"/>
                  </a:cubicBezTo>
                  <a:cubicBezTo>
                    <a:pt x="349" y="1268"/>
                    <a:pt x="349" y="1268"/>
                    <a:pt x="349" y="1268"/>
                  </a:cubicBezTo>
                  <a:cubicBezTo>
                    <a:pt x="349" y="1285"/>
                    <a:pt x="349" y="1285"/>
                    <a:pt x="349" y="1285"/>
                  </a:cubicBezTo>
                  <a:cubicBezTo>
                    <a:pt x="360" y="1291"/>
                    <a:pt x="360" y="1296"/>
                    <a:pt x="371" y="1302"/>
                  </a:cubicBezTo>
                  <a:cubicBezTo>
                    <a:pt x="376" y="1346"/>
                    <a:pt x="376" y="1346"/>
                    <a:pt x="376" y="1346"/>
                  </a:cubicBezTo>
                  <a:cubicBezTo>
                    <a:pt x="376" y="1368"/>
                    <a:pt x="349" y="1374"/>
                    <a:pt x="327" y="1385"/>
                  </a:cubicBezTo>
                  <a:cubicBezTo>
                    <a:pt x="304" y="1390"/>
                    <a:pt x="288" y="1412"/>
                    <a:pt x="260" y="1412"/>
                  </a:cubicBezTo>
                  <a:cubicBezTo>
                    <a:pt x="255" y="1412"/>
                    <a:pt x="255" y="1412"/>
                    <a:pt x="243" y="1407"/>
                  </a:cubicBezTo>
                  <a:cubicBezTo>
                    <a:pt x="243" y="1379"/>
                    <a:pt x="243" y="1379"/>
                    <a:pt x="243" y="1379"/>
                  </a:cubicBezTo>
                  <a:cubicBezTo>
                    <a:pt x="243" y="1363"/>
                    <a:pt x="249" y="1357"/>
                    <a:pt x="249" y="1340"/>
                  </a:cubicBezTo>
                  <a:cubicBezTo>
                    <a:pt x="249" y="1318"/>
                    <a:pt x="238" y="1302"/>
                    <a:pt x="255" y="1291"/>
                  </a:cubicBezTo>
                  <a:cubicBezTo>
                    <a:pt x="260" y="1279"/>
                    <a:pt x="271" y="1285"/>
                    <a:pt x="288" y="1285"/>
                  </a:cubicBezTo>
                  <a:cubicBezTo>
                    <a:pt x="299" y="1279"/>
                    <a:pt x="304" y="1274"/>
                    <a:pt x="321" y="1274"/>
                  </a:cubicBezTo>
                  <a:cubicBezTo>
                    <a:pt x="321" y="1257"/>
                    <a:pt x="321" y="1257"/>
                    <a:pt x="321" y="1257"/>
                  </a:cubicBezTo>
                  <a:cubicBezTo>
                    <a:pt x="316" y="1246"/>
                    <a:pt x="316" y="1246"/>
                    <a:pt x="316" y="1246"/>
                  </a:cubicBezTo>
                  <a:cubicBezTo>
                    <a:pt x="294" y="1235"/>
                    <a:pt x="288" y="1213"/>
                    <a:pt x="266" y="1213"/>
                  </a:cubicBezTo>
                  <a:cubicBezTo>
                    <a:pt x="243" y="1213"/>
                    <a:pt x="227" y="1230"/>
                    <a:pt x="221" y="1246"/>
                  </a:cubicBezTo>
                  <a:cubicBezTo>
                    <a:pt x="216" y="1246"/>
                    <a:pt x="216" y="1246"/>
                    <a:pt x="216" y="1246"/>
                  </a:cubicBezTo>
                  <a:cubicBezTo>
                    <a:pt x="205" y="1224"/>
                    <a:pt x="199" y="1213"/>
                    <a:pt x="188" y="1191"/>
                  </a:cubicBezTo>
                  <a:cubicBezTo>
                    <a:pt x="177" y="1180"/>
                    <a:pt x="161" y="1180"/>
                    <a:pt x="161" y="1163"/>
                  </a:cubicBezTo>
                  <a:cubicBezTo>
                    <a:pt x="161" y="1152"/>
                    <a:pt x="177" y="1152"/>
                    <a:pt x="188" y="1152"/>
                  </a:cubicBezTo>
                  <a:cubicBezTo>
                    <a:pt x="210" y="1152"/>
                    <a:pt x="216" y="1174"/>
                    <a:pt x="238" y="1174"/>
                  </a:cubicBezTo>
                  <a:cubicBezTo>
                    <a:pt x="271" y="1174"/>
                    <a:pt x="227" y="1152"/>
                    <a:pt x="221" y="1146"/>
                  </a:cubicBezTo>
                  <a:cubicBezTo>
                    <a:pt x="205" y="1135"/>
                    <a:pt x="210" y="1113"/>
                    <a:pt x="194" y="1113"/>
                  </a:cubicBezTo>
                  <a:cubicBezTo>
                    <a:pt x="177" y="1113"/>
                    <a:pt x="171" y="1113"/>
                    <a:pt x="161" y="1113"/>
                  </a:cubicBezTo>
                  <a:cubicBezTo>
                    <a:pt x="133" y="1113"/>
                    <a:pt x="122" y="1091"/>
                    <a:pt x="110" y="1069"/>
                  </a:cubicBezTo>
                  <a:cubicBezTo>
                    <a:pt x="105" y="1052"/>
                    <a:pt x="99" y="1041"/>
                    <a:pt x="99" y="1025"/>
                  </a:cubicBezTo>
                  <a:cubicBezTo>
                    <a:pt x="99" y="1008"/>
                    <a:pt x="110" y="1008"/>
                    <a:pt x="110" y="997"/>
                  </a:cubicBezTo>
                  <a:cubicBezTo>
                    <a:pt x="110" y="980"/>
                    <a:pt x="99" y="975"/>
                    <a:pt x="99" y="964"/>
                  </a:cubicBezTo>
                  <a:cubicBezTo>
                    <a:pt x="99" y="941"/>
                    <a:pt x="122" y="936"/>
                    <a:pt x="138" y="925"/>
                  </a:cubicBezTo>
                  <a:cubicBezTo>
                    <a:pt x="149" y="919"/>
                    <a:pt x="166" y="914"/>
                    <a:pt x="166" y="903"/>
                  </a:cubicBezTo>
                  <a:cubicBezTo>
                    <a:pt x="166" y="892"/>
                    <a:pt x="155" y="892"/>
                    <a:pt x="155" y="880"/>
                  </a:cubicBezTo>
                  <a:cubicBezTo>
                    <a:pt x="144" y="853"/>
                    <a:pt x="133" y="842"/>
                    <a:pt x="122" y="820"/>
                  </a:cubicBezTo>
                  <a:cubicBezTo>
                    <a:pt x="110" y="781"/>
                    <a:pt x="110" y="725"/>
                    <a:pt x="72" y="725"/>
                  </a:cubicBezTo>
                  <a:cubicBezTo>
                    <a:pt x="61" y="725"/>
                    <a:pt x="55" y="731"/>
                    <a:pt x="50" y="731"/>
                  </a:cubicBezTo>
                  <a:cubicBezTo>
                    <a:pt x="38" y="731"/>
                    <a:pt x="28" y="725"/>
                    <a:pt x="28" y="720"/>
                  </a:cubicBezTo>
                  <a:cubicBezTo>
                    <a:pt x="28" y="681"/>
                    <a:pt x="28" y="681"/>
                    <a:pt x="28" y="681"/>
                  </a:cubicBezTo>
                  <a:cubicBezTo>
                    <a:pt x="28" y="675"/>
                    <a:pt x="22" y="670"/>
                    <a:pt x="22" y="665"/>
                  </a:cubicBezTo>
                  <a:cubicBezTo>
                    <a:pt x="22" y="598"/>
                    <a:pt x="22" y="598"/>
                    <a:pt x="22" y="598"/>
                  </a:cubicBezTo>
                  <a:cubicBezTo>
                    <a:pt x="22" y="587"/>
                    <a:pt x="11" y="587"/>
                    <a:pt x="11" y="576"/>
                  </a:cubicBezTo>
                  <a:cubicBezTo>
                    <a:pt x="11" y="532"/>
                    <a:pt x="11" y="532"/>
                    <a:pt x="11" y="532"/>
                  </a:cubicBezTo>
                  <a:cubicBezTo>
                    <a:pt x="5" y="526"/>
                    <a:pt x="0" y="520"/>
                    <a:pt x="0" y="515"/>
                  </a:cubicBezTo>
                  <a:cubicBezTo>
                    <a:pt x="0" y="498"/>
                    <a:pt x="16" y="493"/>
                    <a:pt x="28" y="487"/>
                  </a:cubicBezTo>
                  <a:cubicBezTo>
                    <a:pt x="33" y="481"/>
                    <a:pt x="28" y="476"/>
                    <a:pt x="33" y="470"/>
                  </a:cubicBezTo>
                  <a:cubicBezTo>
                    <a:pt x="44" y="459"/>
                    <a:pt x="50" y="448"/>
                    <a:pt x="50" y="432"/>
                  </a:cubicBezTo>
                  <a:cubicBezTo>
                    <a:pt x="50" y="415"/>
                    <a:pt x="50" y="404"/>
                    <a:pt x="38" y="387"/>
                  </a:cubicBezTo>
                  <a:cubicBezTo>
                    <a:pt x="33" y="382"/>
                    <a:pt x="28" y="382"/>
                    <a:pt x="28" y="371"/>
                  </a:cubicBezTo>
                  <a:cubicBezTo>
                    <a:pt x="28" y="354"/>
                    <a:pt x="50" y="348"/>
                    <a:pt x="66" y="348"/>
                  </a:cubicBezTo>
                  <a:cubicBezTo>
                    <a:pt x="66" y="304"/>
                    <a:pt x="66" y="304"/>
                    <a:pt x="66" y="304"/>
                  </a:cubicBezTo>
                  <a:cubicBezTo>
                    <a:pt x="77" y="293"/>
                    <a:pt x="83" y="288"/>
                    <a:pt x="83" y="271"/>
                  </a:cubicBezTo>
                  <a:cubicBezTo>
                    <a:pt x="83" y="215"/>
                    <a:pt x="83" y="215"/>
                    <a:pt x="83" y="215"/>
                  </a:cubicBezTo>
                  <a:cubicBezTo>
                    <a:pt x="83" y="199"/>
                    <a:pt x="99" y="199"/>
                    <a:pt x="110" y="188"/>
                  </a:cubicBezTo>
                  <a:cubicBezTo>
                    <a:pt x="127" y="177"/>
                    <a:pt x="138" y="171"/>
                    <a:pt x="155" y="155"/>
                  </a:cubicBezTo>
                  <a:cubicBezTo>
                    <a:pt x="171" y="138"/>
                    <a:pt x="183" y="133"/>
                    <a:pt x="194" y="110"/>
                  </a:cubicBezTo>
                  <a:cubicBezTo>
                    <a:pt x="199" y="99"/>
                    <a:pt x="194" y="88"/>
                    <a:pt x="194" y="71"/>
                  </a:cubicBezTo>
                  <a:cubicBezTo>
                    <a:pt x="199" y="38"/>
                    <a:pt x="221" y="22"/>
                    <a:pt x="249" y="10"/>
                  </a:cubicBezTo>
                  <a:cubicBezTo>
                    <a:pt x="260" y="5"/>
                    <a:pt x="266" y="5"/>
                    <a:pt x="271" y="0"/>
                  </a:cubicBezTo>
                  <a:lnTo>
                    <a:pt x="271" y="0"/>
                  </a:lnTo>
                  <a:cubicBezTo>
                    <a:pt x="271" y="5"/>
                    <a:pt x="271" y="16"/>
                    <a:pt x="271" y="22"/>
                  </a:cubicBezTo>
                  <a:cubicBezTo>
                    <a:pt x="271" y="44"/>
                    <a:pt x="282" y="60"/>
                    <a:pt x="304" y="71"/>
                  </a:cubicBezTo>
                  <a:cubicBezTo>
                    <a:pt x="310" y="77"/>
                    <a:pt x="321" y="77"/>
                    <a:pt x="327" y="88"/>
                  </a:cubicBezTo>
                  <a:cubicBezTo>
                    <a:pt x="338" y="105"/>
                    <a:pt x="332" y="116"/>
                    <a:pt x="338" y="133"/>
                  </a:cubicBezTo>
                  <a:cubicBezTo>
                    <a:pt x="349" y="193"/>
                    <a:pt x="388" y="221"/>
                    <a:pt x="443" y="249"/>
                  </a:cubicBezTo>
                  <a:cubicBezTo>
                    <a:pt x="476" y="266"/>
                    <a:pt x="487" y="288"/>
                    <a:pt x="509" y="310"/>
                  </a:cubicBezTo>
                  <a:cubicBezTo>
                    <a:pt x="532" y="332"/>
                    <a:pt x="554" y="332"/>
                    <a:pt x="570" y="348"/>
                  </a:cubicBezTo>
                  <a:cubicBezTo>
                    <a:pt x="587" y="360"/>
                    <a:pt x="598" y="371"/>
                    <a:pt x="604" y="387"/>
                  </a:cubicBezTo>
                  <a:cubicBezTo>
                    <a:pt x="604" y="399"/>
                    <a:pt x="604" y="409"/>
                    <a:pt x="615" y="415"/>
                  </a:cubicBezTo>
                  <a:cubicBezTo>
                    <a:pt x="626" y="421"/>
                    <a:pt x="631" y="421"/>
                    <a:pt x="642" y="432"/>
                  </a:cubicBezTo>
                  <a:cubicBezTo>
                    <a:pt x="654" y="437"/>
                    <a:pt x="654" y="454"/>
                    <a:pt x="670" y="459"/>
                  </a:cubicBezTo>
                  <a:cubicBezTo>
                    <a:pt x="687" y="476"/>
                    <a:pt x="715" y="487"/>
                    <a:pt x="742" y="487"/>
                  </a:cubicBezTo>
                  <a:cubicBezTo>
                    <a:pt x="781" y="487"/>
                    <a:pt x="809" y="476"/>
                    <a:pt x="842" y="454"/>
                  </a:cubicBezTo>
                  <a:cubicBezTo>
                    <a:pt x="853" y="448"/>
                    <a:pt x="853" y="437"/>
                    <a:pt x="864" y="437"/>
                  </a:cubicBezTo>
                  <a:cubicBezTo>
                    <a:pt x="903" y="415"/>
                    <a:pt x="925" y="415"/>
                    <a:pt x="969" y="409"/>
                  </a:cubicBezTo>
                  <a:cubicBezTo>
                    <a:pt x="986" y="404"/>
                    <a:pt x="997" y="393"/>
                    <a:pt x="1014" y="393"/>
                  </a:cubicBezTo>
                  <a:cubicBezTo>
                    <a:pt x="1036" y="393"/>
                    <a:pt x="1047" y="421"/>
                    <a:pt x="1075" y="421"/>
                  </a:cubicBezTo>
                  <a:cubicBezTo>
                    <a:pt x="1119" y="421"/>
                    <a:pt x="1119" y="421"/>
                    <a:pt x="1119" y="421"/>
                  </a:cubicBezTo>
                  <a:cubicBezTo>
                    <a:pt x="1163" y="421"/>
                    <a:pt x="1186" y="432"/>
                    <a:pt x="1230" y="432"/>
                  </a:cubicBezTo>
                  <a:cubicBezTo>
                    <a:pt x="1241" y="432"/>
                    <a:pt x="1252" y="432"/>
                    <a:pt x="1258" y="421"/>
                  </a:cubicBezTo>
                  <a:cubicBezTo>
                    <a:pt x="1269" y="409"/>
                    <a:pt x="1263" y="399"/>
                    <a:pt x="1274" y="393"/>
                  </a:cubicBezTo>
                  <a:cubicBezTo>
                    <a:pt x="1291" y="382"/>
                    <a:pt x="1302" y="382"/>
                    <a:pt x="1324" y="376"/>
                  </a:cubicBezTo>
                  <a:cubicBezTo>
                    <a:pt x="1341" y="376"/>
                    <a:pt x="1346" y="360"/>
                    <a:pt x="1363" y="354"/>
                  </a:cubicBezTo>
                  <a:cubicBezTo>
                    <a:pt x="1385" y="337"/>
                    <a:pt x="1413" y="326"/>
                    <a:pt x="1413" y="299"/>
                  </a:cubicBezTo>
                  <a:cubicBezTo>
                    <a:pt x="1413" y="282"/>
                    <a:pt x="1402" y="266"/>
                    <a:pt x="1413" y="249"/>
                  </a:cubicBezTo>
                  <a:cubicBezTo>
                    <a:pt x="1424" y="238"/>
                    <a:pt x="1440" y="243"/>
                    <a:pt x="1452" y="232"/>
                  </a:cubicBezTo>
                  <a:cubicBezTo>
                    <a:pt x="1463" y="227"/>
                    <a:pt x="1463" y="221"/>
                    <a:pt x="1468" y="215"/>
                  </a:cubicBezTo>
                  <a:cubicBezTo>
                    <a:pt x="1485" y="193"/>
                    <a:pt x="1507" y="204"/>
                    <a:pt x="1529" y="204"/>
                  </a:cubicBezTo>
                  <a:cubicBezTo>
                    <a:pt x="1573" y="204"/>
                    <a:pt x="1601" y="204"/>
                    <a:pt x="1646" y="204"/>
                  </a:cubicBezTo>
                  <a:cubicBezTo>
                    <a:pt x="1679" y="199"/>
                    <a:pt x="1695" y="193"/>
                    <a:pt x="1729" y="193"/>
                  </a:cubicBezTo>
                  <a:cubicBezTo>
                    <a:pt x="1773" y="193"/>
                    <a:pt x="1779" y="249"/>
                    <a:pt x="1817" y="260"/>
                  </a:cubicBezTo>
                  <a:cubicBezTo>
                    <a:pt x="1845" y="266"/>
                    <a:pt x="1862" y="266"/>
                    <a:pt x="1884" y="276"/>
                  </a:cubicBezTo>
                  <a:cubicBezTo>
                    <a:pt x="1906" y="288"/>
                    <a:pt x="1912" y="310"/>
                    <a:pt x="1934" y="310"/>
                  </a:cubicBezTo>
                  <a:cubicBezTo>
                    <a:pt x="1945" y="310"/>
                    <a:pt x="1956" y="299"/>
                    <a:pt x="1967" y="299"/>
                  </a:cubicBezTo>
                  <a:cubicBezTo>
                    <a:pt x="1989" y="299"/>
                    <a:pt x="2000" y="299"/>
                    <a:pt x="2017" y="310"/>
                  </a:cubicBezTo>
                  <a:cubicBezTo>
                    <a:pt x="2028" y="315"/>
                    <a:pt x="2033" y="326"/>
                    <a:pt x="2045" y="326"/>
                  </a:cubicBezTo>
                  <a:cubicBezTo>
                    <a:pt x="2078" y="326"/>
                    <a:pt x="2094" y="304"/>
                    <a:pt x="2117" y="282"/>
                  </a:cubicBezTo>
                  <a:cubicBezTo>
                    <a:pt x="2139" y="266"/>
                    <a:pt x="2144" y="232"/>
                    <a:pt x="2178" y="232"/>
                  </a:cubicBezTo>
                  <a:cubicBezTo>
                    <a:pt x="2233" y="232"/>
                    <a:pt x="2233" y="232"/>
                    <a:pt x="2233" y="232"/>
                  </a:cubicBezTo>
                  <a:cubicBezTo>
                    <a:pt x="2250" y="232"/>
                    <a:pt x="2261" y="227"/>
                    <a:pt x="2266" y="227"/>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81" name="Freeform 111"/>
            <p:cNvSpPr>
              <a:spLocks noChangeArrowheads="1"/>
            </p:cNvSpPr>
            <p:nvPr/>
          </p:nvSpPr>
          <p:spPr bwMode="auto">
            <a:xfrm>
              <a:off x="20382172" y="4741863"/>
              <a:ext cx="984186" cy="431800"/>
            </a:xfrm>
            <a:custGeom>
              <a:avLst/>
              <a:gdLst>
                <a:gd name="T0" fmla="*/ 2732 w 2733"/>
                <a:gd name="T1" fmla="*/ 382 h 1198"/>
                <a:gd name="T2" fmla="*/ 2638 w 2733"/>
                <a:gd name="T3" fmla="*/ 576 h 1198"/>
                <a:gd name="T4" fmla="*/ 2394 w 2733"/>
                <a:gd name="T5" fmla="*/ 842 h 1198"/>
                <a:gd name="T6" fmla="*/ 2067 w 2733"/>
                <a:gd name="T7" fmla="*/ 931 h 1198"/>
                <a:gd name="T8" fmla="*/ 1940 w 2733"/>
                <a:gd name="T9" fmla="*/ 848 h 1198"/>
                <a:gd name="T10" fmla="*/ 2023 w 2733"/>
                <a:gd name="T11" fmla="*/ 654 h 1198"/>
                <a:gd name="T12" fmla="*/ 2328 w 2733"/>
                <a:gd name="T13" fmla="*/ 471 h 1198"/>
                <a:gd name="T14" fmla="*/ 2616 w 2733"/>
                <a:gd name="T15" fmla="*/ 321 h 1198"/>
                <a:gd name="T16" fmla="*/ 1314 w 2733"/>
                <a:gd name="T17" fmla="*/ 1008 h 1198"/>
                <a:gd name="T18" fmla="*/ 178 w 2733"/>
                <a:gd name="T19" fmla="*/ 548 h 1198"/>
                <a:gd name="T20" fmla="*/ 0 w 2733"/>
                <a:gd name="T21" fmla="*/ 626 h 1198"/>
                <a:gd name="T22" fmla="*/ 233 w 2733"/>
                <a:gd name="T23" fmla="*/ 715 h 1198"/>
                <a:gd name="T24" fmla="*/ 466 w 2733"/>
                <a:gd name="T25" fmla="*/ 825 h 1198"/>
                <a:gd name="T26" fmla="*/ 793 w 2733"/>
                <a:gd name="T27" fmla="*/ 853 h 1198"/>
                <a:gd name="T28" fmla="*/ 693 w 2733"/>
                <a:gd name="T29" fmla="*/ 692 h 1198"/>
                <a:gd name="T30" fmla="*/ 405 w 2733"/>
                <a:gd name="T31" fmla="*/ 537 h 1198"/>
                <a:gd name="T32" fmla="*/ 178 w 2733"/>
                <a:gd name="T33" fmla="*/ 548 h 1198"/>
                <a:gd name="T34" fmla="*/ 1724 w 2733"/>
                <a:gd name="T35" fmla="*/ 1180 h 1198"/>
                <a:gd name="T36" fmla="*/ 1896 w 2733"/>
                <a:gd name="T37" fmla="*/ 1064 h 1198"/>
                <a:gd name="T38" fmla="*/ 1879 w 2733"/>
                <a:gd name="T39" fmla="*/ 1014 h 1198"/>
                <a:gd name="T40" fmla="*/ 1668 w 2733"/>
                <a:gd name="T41" fmla="*/ 1152 h 1198"/>
                <a:gd name="T42" fmla="*/ 2383 w 2733"/>
                <a:gd name="T43" fmla="*/ 16 h 1198"/>
                <a:gd name="T44" fmla="*/ 2411 w 2733"/>
                <a:gd name="T45" fmla="*/ 155 h 1198"/>
                <a:gd name="T46" fmla="*/ 2627 w 2733"/>
                <a:gd name="T47" fmla="*/ 27 h 1198"/>
                <a:gd name="T48" fmla="*/ 1702 w 2733"/>
                <a:gd name="T49" fmla="*/ 194 h 1198"/>
                <a:gd name="T50" fmla="*/ 1785 w 2733"/>
                <a:gd name="T51" fmla="*/ 144 h 1198"/>
                <a:gd name="T52" fmla="*/ 1774 w 2733"/>
                <a:gd name="T53" fmla="*/ 94 h 1198"/>
                <a:gd name="T54" fmla="*/ 1840 w 2733"/>
                <a:gd name="T55" fmla="*/ 133 h 1198"/>
                <a:gd name="T56" fmla="*/ 2134 w 2733"/>
                <a:gd name="T57" fmla="*/ 61 h 1198"/>
                <a:gd name="T58" fmla="*/ 1984 w 2733"/>
                <a:gd name="T59" fmla="*/ 155 h 1198"/>
                <a:gd name="T60" fmla="*/ 1918 w 2733"/>
                <a:gd name="T61" fmla="*/ 216 h 1198"/>
                <a:gd name="T62" fmla="*/ 1945 w 2733"/>
                <a:gd name="T63" fmla="*/ 122 h 1198"/>
                <a:gd name="T64" fmla="*/ 1979 w 2733"/>
                <a:gd name="T65" fmla="*/ 61 h 1198"/>
                <a:gd name="T66" fmla="*/ 2029 w 2733"/>
                <a:gd name="T67" fmla="*/ 66 h 1198"/>
                <a:gd name="T68" fmla="*/ 2256 w 2733"/>
                <a:gd name="T69" fmla="*/ 155 h 1198"/>
                <a:gd name="T70" fmla="*/ 2156 w 2733"/>
                <a:gd name="T71" fmla="*/ 149 h 1198"/>
                <a:gd name="T72" fmla="*/ 2261 w 2733"/>
                <a:gd name="T73" fmla="*/ 61 h 1198"/>
                <a:gd name="T74" fmla="*/ 1602 w 2733"/>
                <a:gd name="T75" fmla="*/ 249 h 1198"/>
                <a:gd name="T76" fmla="*/ 1280 w 2733"/>
                <a:gd name="T77" fmla="*/ 321 h 1198"/>
                <a:gd name="T78" fmla="*/ 1070 w 2733"/>
                <a:gd name="T79" fmla="*/ 304 h 1198"/>
                <a:gd name="T80" fmla="*/ 798 w 2733"/>
                <a:gd name="T81" fmla="*/ 310 h 1198"/>
                <a:gd name="T82" fmla="*/ 549 w 2733"/>
                <a:gd name="T83" fmla="*/ 310 h 1198"/>
                <a:gd name="T84" fmla="*/ 427 w 2733"/>
                <a:gd name="T85" fmla="*/ 327 h 1198"/>
                <a:gd name="T86" fmla="*/ 460 w 2733"/>
                <a:gd name="T87" fmla="*/ 133 h 1198"/>
                <a:gd name="T88" fmla="*/ 676 w 2733"/>
                <a:gd name="T89" fmla="*/ 77 h 1198"/>
                <a:gd name="T90" fmla="*/ 832 w 2733"/>
                <a:gd name="T91" fmla="*/ 111 h 1198"/>
                <a:gd name="T92" fmla="*/ 1081 w 2733"/>
                <a:gd name="T93" fmla="*/ 210 h 1198"/>
                <a:gd name="T94" fmla="*/ 1402 w 2733"/>
                <a:gd name="T95" fmla="*/ 216 h 1198"/>
                <a:gd name="T96" fmla="*/ 1619 w 2733"/>
                <a:gd name="T97" fmla="*/ 116 h 1198"/>
                <a:gd name="T98" fmla="*/ 1646 w 2733"/>
                <a:gd name="T99" fmla="*/ 44 h 1198"/>
                <a:gd name="T100" fmla="*/ 1702 w 2733"/>
                <a:gd name="T101" fmla="*/ 144 h 1198"/>
                <a:gd name="T102" fmla="*/ 244 w 2733"/>
                <a:gd name="T103" fmla="*/ 166 h 1198"/>
                <a:gd name="T104" fmla="*/ 211 w 2733"/>
                <a:gd name="T105" fmla="*/ 277 h 1198"/>
                <a:gd name="T106" fmla="*/ 244 w 2733"/>
                <a:gd name="T107" fmla="*/ 166 h 1198"/>
                <a:gd name="T108" fmla="*/ 300 w 2733"/>
                <a:gd name="T109" fmla="*/ 288 h 1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733" h="1198">
                  <a:moveTo>
                    <a:pt x="2616" y="321"/>
                  </a:moveTo>
                  <a:lnTo>
                    <a:pt x="2616" y="321"/>
                  </a:lnTo>
                  <a:cubicBezTo>
                    <a:pt x="2622" y="338"/>
                    <a:pt x="2633" y="365"/>
                    <a:pt x="2649" y="365"/>
                  </a:cubicBezTo>
                  <a:cubicBezTo>
                    <a:pt x="2727" y="365"/>
                    <a:pt x="2727" y="365"/>
                    <a:pt x="2727" y="365"/>
                  </a:cubicBezTo>
                  <a:cubicBezTo>
                    <a:pt x="2727" y="371"/>
                    <a:pt x="2732" y="377"/>
                    <a:pt x="2732" y="382"/>
                  </a:cubicBezTo>
                  <a:cubicBezTo>
                    <a:pt x="2732" y="432"/>
                    <a:pt x="2671" y="443"/>
                    <a:pt x="2671" y="487"/>
                  </a:cubicBezTo>
                  <a:cubicBezTo>
                    <a:pt x="2671" y="515"/>
                    <a:pt x="2683" y="532"/>
                    <a:pt x="2694" y="559"/>
                  </a:cubicBezTo>
                  <a:lnTo>
                    <a:pt x="2694" y="559"/>
                  </a:lnTo>
                  <a:cubicBezTo>
                    <a:pt x="2688" y="559"/>
                    <a:pt x="2688" y="565"/>
                    <a:pt x="2683" y="570"/>
                  </a:cubicBezTo>
                  <a:cubicBezTo>
                    <a:pt x="2666" y="582"/>
                    <a:pt x="2655" y="570"/>
                    <a:pt x="2638" y="576"/>
                  </a:cubicBezTo>
                  <a:cubicBezTo>
                    <a:pt x="2622" y="582"/>
                    <a:pt x="2616" y="593"/>
                    <a:pt x="2605" y="604"/>
                  </a:cubicBezTo>
                  <a:cubicBezTo>
                    <a:pt x="2594" y="626"/>
                    <a:pt x="2599" y="643"/>
                    <a:pt x="2583" y="659"/>
                  </a:cubicBezTo>
                  <a:cubicBezTo>
                    <a:pt x="2550" y="681"/>
                    <a:pt x="2522" y="692"/>
                    <a:pt x="2505" y="731"/>
                  </a:cubicBezTo>
                  <a:cubicBezTo>
                    <a:pt x="2472" y="764"/>
                    <a:pt x="2444" y="776"/>
                    <a:pt x="2411" y="814"/>
                  </a:cubicBezTo>
                  <a:cubicBezTo>
                    <a:pt x="2405" y="820"/>
                    <a:pt x="2405" y="831"/>
                    <a:pt x="2394" y="842"/>
                  </a:cubicBezTo>
                  <a:cubicBezTo>
                    <a:pt x="2378" y="870"/>
                    <a:pt x="2350" y="881"/>
                    <a:pt x="2317" y="881"/>
                  </a:cubicBezTo>
                  <a:cubicBezTo>
                    <a:pt x="2295" y="881"/>
                    <a:pt x="2284" y="875"/>
                    <a:pt x="2256" y="875"/>
                  </a:cubicBezTo>
                  <a:cubicBezTo>
                    <a:pt x="2206" y="875"/>
                    <a:pt x="2195" y="942"/>
                    <a:pt x="2139" y="942"/>
                  </a:cubicBezTo>
                  <a:cubicBezTo>
                    <a:pt x="2128" y="942"/>
                    <a:pt x="2123" y="936"/>
                    <a:pt x="2106" y="936"/>
                  </a:cubicBezTo>
                  <a:cubicBezTo>
                    <a:pt x="2090" y="936"/>
                    <a:pt x="2078" y="942"/>
                    <a:pt x="2067" y="931"/>
                  </a:cubicBezTo>
                  <a:cubicBezTo>
                    <a:pt x="2056" y="914"/>
                    <a:pt x="2051" y="903"/>
                    <a:pt x="2034" y="897"/>
                  </a:cubicBezTo>
                  <a:cubicBezTo>
                    <a:pt x="1979" y="909"/>
                    <a:pt x="1979" y="909"/>
                    <a:pt x="1979" y="909"/>
                  </a:cubicBezTo>
                  <a:cubicBezTo>
                    <a:pt x="1962" y="903"/>
                    <a:pt x="1951" y="909"/>
                    <a:pt x="1934" y="909"/>
                  </a:cubicBezTo>
                  <a:cubicBezTo>
                    <a:pt x="1907" y="909"/>
                    <a:pt x="1907" y="947"/>
                    <a:pt x="1873" y="947"/>
                  </a:cubicBezTo>
                  <a:cubicBezTo>
                    <a:pt x="1885" y="903"/>
                    <a:pt x="1907" y="881"/>
                    <a:pt x="1940" y="848"/>
                  </a:cubicBezTo>
                  <a:cubicBezTo>
                    <a:pt x="1968" y="825"/>
                    <a:pt x="1968" y="803"/>
                    <a:pt x="1990" y="776"/>
                  </a:cubicBezTo>
                  <a:cubicBezTo>
                    <a:pt x="2001" y="759"/>
                    <a:pt x="2023" y="759"/>
                    <a:pt x="2023" y="742"/>
                  </a:cubicBezTo>
                  <a:cubicBezTo>
                    <a:pt x="2023" y="731"/>
                    <a:pt x="2018" y="731"/>
                    <a:pt x="2018" y="720"/>
                  </a:cubicBezTo>
                  <a:cubicBezTo>
                    <a:pt x="2018" y="715"/>
                    <a:pt x="2023" y="715"/>
                    <a:pt x="2023" y="709"/>
                  </a:cubicBezTo>
                  <a:cubicBezTo>
                    <a:pt x="2023" y="654"/>
                    <a:pt x="2023" y="654"/>
                    <a:pt x="2023" y="654"/>
                  </a:cubicBezTo>
                  <a:cubicBezTo>
                    <a:pt x="2062" y="631"/>
                    <a:pt x="2084" y="615"/>
                    <a:pt x="2123" y="582"/>
                  </a:cubicBezTo>
                  <a:cubicBezTo>
                    <a:pt x="2139" y="570"/>
                    <a:pt x="2134" y="548"/>
                    <a:pt x="2156" y="537"/>
                  </a:cubicBezTo>
                  <a:cubicBezTo>
                    <a:pt x="2173" y="526"/>
                    <a:pt x="2189" y="537"/>
                    <a:pt x="2206" y="526"/>
                  </a:cubicBezTo>
                  <a:cubicBezTo>
                    <a:pt x="2223" y="521"/>
                    <a:pt x="2228" y="515"/>
                    <a:pt x="2245" y="504"/>
                  </a:cubicBezTo>
                  <a:cubicBezTo>
                    <a:pt x="2278" y="487"/>
                    <a:pt x="2295" y="471"/>
                    <a:pt x="2328" y="471"/>
                  </a:cubicBezTo>
                  <a:cubicBezTo>
                    <a:pt x="2372" y="465"/>
                    <a:pt x="2400" y="471"/>
                    <a:pt x="2433" y="449"/>
                  </a:cubicBezTo>
                  <a:cubicBezTo>
                    <a:pt x="2461" y="432"/>
                    <a:pt x="2466" y="415"/>
                    <a:pt x="2494" y="399"/>
                  </a:cubicBezTo>
                  <a:cubicBezTo>
                    <a:pt x="2505" y="399"/>
                    <a:pt x="2505" y="399"/>
                    <a:pt x="2505" y="399"/>
                  </a:cubicBezTo>
                  <a:cubicBezTo>
                    <a:pt x="2550" y="399"/>
                    <a:pt x="2572" y="371"/>
                    <a:pt x="2605" y="332"/>
                  </a:cubicBezTo>
                  <a:cubicBezTo>
                    <a:pt x="2610" y="332"/>
                    <a:pt x="2616" y="327"/>
                    <a:pt x="2616" y="321"/>
                  </a:cubicBezTo>
                  <a:close/>
                  <a:moveTo>
                    <a:pt x="1225" y="1053"/>
                  </a:moveTo>
                  <a:lnTo>
                    <a:pt x="1225" y="1053"/>
                  </a:lnTo>
                  <a:cubicBezTo>
                    <a:pt x="1236" y="1053"/>
                    <a:pt x="1242" y="1064"/>
                    <a:pt x="1253" y="1064"/>
                  </a:cubicBezTo>
                  <a:cubicBezTo>
                    <a:pt x="1264" y="1064"/>
                    <a:pt x="1269" y="1053"/>
                    <a:pt x="1280" y="1042"/>
                  </a:cubicBezTo>
                  <a:cubicBezTo>
                    <a:pt x="1297" y="1030"/>
                    <a:pt x="1314" y="1025"/>
                    <a:pt x="1314" y="1008"/>
                  </a:cubicBezTo>
                  <a:cubicBezTo>
                    <a:pt x="1314" y="997"/>
                    <a:pt x="1297" y="992"/>
                    <a:pt x="1280" y="992"/>
                  </a:cubicBezTo>
                  <a:cubicBezTo>
                    <a:pt x="1275" y="992"/>
                    <a:pt x="1275" y="981"/>
                    <a:pt x="1264" y="981"/>
                  </a:cubicBezTo>
                  <a:cubicBezTo>
                    <a:pt x="1247" y="986"/>
                    <a:pt x="1247" y="1008"/>
                    <a:pt x="1236" y="1019"/>
                  </a:cubicBezTo>
                  <a:cubicBezTo>
                    <a:pt x="1197" y="1047"/>
                    <a:pt x="1164" y="1030"/>
                    <a:pt x="1225" y="1053"/>
                  </a:cubicBezTo>
                  <a:close/>
                  <a:moveTo>
                    <a:pt x="178" y="548"/>
                  </a:moveTo>
                  <a:lnTo>
                    <a:pt x="178" y="548"/>
                  </a:lnTo>
                  <a:cubicBezTo>
                    <a:pt x="172" y="548"/>
                    <a:pt x="167" y="543"/>
                    <a:pt x="156" y="543"/>
                  </a:cubicBezTo>
                  <a:cubicBezTo>
                    <a:pt x="139" y="543"/>
                    <a:pt x="128" y="548"/>
                    <a:pt x="111" y="554"/>
                  </a:cubicBezTo>
                  <a:cubicBezTo>
                    <a:pt x="83" y="565"/>
                    <a:pt x="61" y="565"/>
                    <a:pt x="39" y="593"/>
                  </a:cubicBezTo>
                  <a:cubicBezTo>
                    <a:pt x="23" y="604"/>
                    <a:pt x="0" y="609"/>
                    <a:pt x="0" y="626"/>
                  </a:cubicBezTo>
                  <a:cubicBezTo>
                    <a:pt x="0" y="643"/>
                    <a:pt x="11" y="648"/>
                    <a:pt x="28" y="659"/>
                  </a:cubicBezTo>
                  <a:cubicBezTo>
                    <a:pt x="39" y="665"/>
                    <a:pt x="45" y="676"/>
                    <a:pt x="56" y="676"/>
                  </a:cubicBezTo>
                  <a:cubicBezTo>
                    <a:pt x="61" y="681"/>
                    <a:pt x="72" y="676"/>
                    <a:pt x="78" y="681"/>
                  </a:cubicBezTo>
                  <a:cubicBezTo>
                    <a:pt x="95" y="687"/>
                    <a:pt x="95" y="698"/>
                    <a:pt x="111" y="703"/>
                  </a:cubicBezTo>
                  <a:cubicBezTo>
                    <a:pt x="156" y="715"/>
                    <a:pt x="189" y="715"/>
                    <a:pt x="233" y="715"/>
                  </a:cubicBezTo>
                  <a:cubicBezTo>
                    <a:pt x="283" y="720"/>
                    <a:pt x="311" y="731"/>
                    <a:pt x="355" y="753"/>
                  </a:cubicBezTo>
                  <a:cubicBezTo>
                    <a:pt x="383" y="764"/>
                    <a:pt x="388" y="781"/>
                    <a:pt x="410" y="792"/>
                  </a:cubicBezTo>
                  <a:cubicBezTo>
                    <a:pt x="427" y="798"/>
                    <a:pt x="438" y="792"/>
                    <a:pt x="455" y="798"/>
                  </a:cubicBezTo>
                  <a:cubicBezTo>
                    <a:pt x="460" y="798"/>
                    <a:pt x="466" y="798"/>
                    <a:pt x="466" y="803"/>
                  </a:cubicBezTo>
                  <a:cubicBezTo>
                    <a:pt x="466" y="825"/>
                    <a:pt x="466" y="825"/>
                    <a:pt x="466" y="825"/>
                  </a:cubicBezTo>
                  <a:cubicBezTo>
                    <a:pt x="466" y="870"/>
                    <a:pt x="510" y="897"/>
                    <a:pt x="555" y="909"/>
                  </a:cubicBezTo>
                  <a:cubicBezTo>
                    <a:pt x="593" y="914"/>
                    <a:pt x="627" y="909"/>
                    <a:pt x="654" y="936"/>
                  </a:cubicBezTo>
                  <a:cubicBezTo>
                    <a:pt x="665" y="925"/>
                    <a:pt x="665" y="914"/>
                    <a:pt x="676" y="909"/>
                  </a:cubicBezTo>
                  <a:cubicBezTo>
                    <a:pt x="699" y="897"/>
                    <a:pt x="715" y="914"/>
                    <a:pt x="737" y="903"/>
                  </a:cubicBezTo>
                  <a:cubicBezTo>
                    <a:pt x="765" y="897"/>
                    <a:pt x="776" y="881"/>
                    <a:pt x="793" y="853"/>
                  </a:cubicBezTo>
                  <a:cubicBezTo>
                    <a:pt x="804" y="836"/>
                    <a:pt x="821" y="825"/>
                    <a:pt x="821" y="803"/>
                  </a:cubicBezTo>
                  <a:cubicBezTo>
                    <a:pt x="821" y="803"/>
                    <a:pt x="815" y="803"/>
                    <a:pt x="809" y="798"/>
                  </a:cubicBezTo>
                  <a:cubicBezTo>
                    <a:pt x="804" y="781"/>
                    <a:pt x="793" y="770"/>
                    <a:pt x="771" y="759"/>
                  </a:cubicBezTo>
                  <a:cubicBezTo>
                    <a:pt x="748" y="753"/>
                    <a:pt x="748" y="737"/>
                    <a:pt x="732" y="720"/>
                  </a:cubicBezTo>
                  <a:cubicBezTo>
                    <a:pt x="721" y="703"/>
                    <a:pt x="710" y="703"/>
                    <a:pt x="693" y="692"/>
                  </a:cubicBezTo>
                  <a:cubicBezTo>
                    <a:pt x="665" y="676"/>
                    <a:pt x="654" y="659"/>
                    <a:pt x="627" y="643"/>
                  </a:cubicBezTo>
                  <a:cubicBezTo>
                    <a:pt x="588" y="620"/>
                    <a:pt x="571" y="593"/>
                    <a:pt x="527" y="587"/>
                  </a:cubicBezTo>
                  <a:cubicBezTo>
                    <a:pt x="505" y="582"/>
                    <a:pt x="494" y="570"/>
                    <a:pt x="477" y="559"/>
                  </a:cubicBezTo>
                  <a:cubicBezTo>
                    <a:pt x="455" y="543"/>
                    <a:pt x="449" y="526"/>
                    <a:pt x="427" y="526"/>
                  </a:cubicBezTo>
                  <a:cubicBezTo>
                    <a:pt x="416" y="526"/>
                    <a:pt x="416" y="537"/>
                    <a:pt x="405" y="537"/>
                  </a:cubicBezTo>
                  <a:cubicBezTo>
                    <a:pt x="383" y="548"/>
                    <a:pt x="372" y="554"/>
                    <a:pt x="349" y="554"/>
                  </a:cubicBezTo>
                  <a:cubicBezTo>
                    <a:pt x="327" y="554"/>
                    <a:pt x="316" y="537"/>
                    <a:pt x="294" y="537"/>
                  </a:cubicBezTo>
                  <a:cubicBezTo>
                    <a:pt x="272" y="537"/>
                    <a:pt x="261" y="543"/>
                    <a:pt x="239" y="543"/>
                  </a:cubicBezTo>
                  <a:cubicBezTo>
                    <a:pt x="233" y="543"/>
                    <a:pt x="228" y="537"/>
                    <a:pt x="222" y="537"/>
                  </a:cubicBezTo>
                  <a:cubicBezTo>
                    <a:pt x="205" y="537"/>
                    <a:pt x="200" y="548"/>
                    <a:pt x="178" y="548"/>
                  </a:cubicBezTo>
                  <a:close/>
                  <a:moveTo>
                    <a:pt x="1668" y="1152"/>
                  </a:moveTo>
                  <a:lnTo>
                    <a:pt x="1668" y="1152"/>
                  </a:lnTo>
                  <a:cubicBezTo>
                    <a:pt x="1668" y="1169"/>
                    <a:pt x="1668" y="1180"/>
                    <a:pt x="1668" y="1197"/>
                  </a:cubicBezTo>
                  <a:cubicBezTo>
                    <a:pt x="1674" y="1197"/>
                    <a:pt x="1674" y="1197"/>
                    <a:pt x="1679" y="1197"/>
                  </a:cubicBezTo>
                  <a:cubicBezTo>
                    <a:pt x="1696" y="1197"/>
                    <a:pt x="1707" y="1186"/>
                    <a:pt x="1724" y="1180"/>
                  </a:cubicBezTo>
                  <a:cubicBezTo>
                    <a:pt x="1752" y="1163"/>
                    <a:pt x="1774" y="1158"/>
                    <a:pt x="1812" y="1158"/>
                  </a:cubicBezTo>
                  <a:cubicBezTo>
                    <a:pt x="1840" y="1158"/>
                    <a:pt x="1840" y="1119"/>
                    <a:pt x="1873" y="1108"/>
                  </a:cubicBezTo>
                  <a:cubicBezTo>
                    <a:pt x="1896" y="1102"/>
                    <a:pt x="1912" y="1097"/>
                    <a:pt x="1929" y="1075"/>
                  </a:cubicBezTo>
                  <a:cubicBezTo>
                    <a:pt x="1929" y="1069"/>
                    <a:pt x="1929" y="1069"/>
                    <a:pt x="1929" y="1069"/>
                  </a:cubicBezTo>
                  <a:cubicBezTo>
                    <a:pt x="1918" y="1064"/>
                    <a:pt x="1907" y="1064"/>
                    <a:pt x="1896" y="1064"/>
                  </a:cubicBezTo>
                  <a:cubicBezTo>
                    <a:pt x="1896" y="1053"/>
                    <a:pt x="1896" y="1047"/>
                    <a:pt x="1896" y="1042"/>
                  </a:cubicBezTo>
                  <a:cubicBezTo>
                    <a:pt x="1896" y="1025"/>
                    <a:pt x="1912" y="1025"/>
                    <a:pt x="1912" y="1008"/>
                  </a:cubicBezTo>
                  <a:cubicBezTo>
                    <a:pt x="1912" y="992"/>
                    <a:pt x="1912" y="992"/>
                    <a:pt x="1912" y="992"/>
                  </a:cubicBezTo>
                  <a:cubicBezTo>
                    <a:pt x="1901" y="992"/>
                    <a:pt x="1901" y="992"/>
                    <a:pt x="1901" y="992"/>
                  </a:cubicBezTo>
                  <a:cubicBezTo>
                    <a:pt x="1890" y="992"/>
                    <a:pt x="1890" y="1008"/>
                    <a:pt x="1879" y="1014"/>
                  </a:cubicBezTo>
                  <a:cubicBezTo>
                    <a:pt x="1873" y="1019"/>
                    <a:pt x="1862" y="1025"/>
                    <a:pt x="1851" y="1025"/>
                  </a:cubicBezTo>
                  <a:cubicBezTo>
                    <a:pt x="1835" y="1030"/>
                    <a:pt x="1835" y="1047"/>
                    <a:pt x="1818" y="1058"/>
                  </a:cubicBezTo>
                  <a:cubicBezTo>
                    <a:pt x="1807" y="1064"/>
                    <a:pt x="1807" y="1080"/>
                    <a:pt x="1790" y="1091"/>
                  </a:cubicBezTo>
                  <a:cubicBezTo>
                    <a:pt x="1774" y="1097"/>
                    <a:pt x="1763" y="1102"/>
                    <a:pt x="1746" y="1114"/>
                  </a:cubicBezTo>
                  <a:cubicBezTo>
                    <a:pt x="1718" y="1125"/>
                    <a:pt x="1668" y="1119"/>
                    <a:pt x="1668" y="1152"/>
                  </a:cubicBezTo>
                  <a:close/>
                  <a:moveTo>
                    <a:pt x="2500" y="38"/>
                  </a:moveTo>
                  <a:lnTo>
                    <a:pt x="2500" y="38"/>
                  </a:lnTo>
                  <a:cubicBezTo>
                    <a:pt x="2494" y="38"/>
                    <a:pt x="2489" y="33"/>
                    <a:pt x="2483" y="33"/>
                  </a:cubicBezTo>
                  <a:cubicBezTo>
                    <a:pt x="2461" y="33"/>
                    <a:pt x="2450" y="44"/>
                    <a:pt x="2433" y="44"/>
                  </a:cubicBezTo>
                  <a:cubicBezTo>
                    <a:pt x="2411" y="44"/>
                    <a:pt x="2405" y="16"/>
                    <a:pt x="2383" y="16"/>
                  </a:cubicBezTo>
                  <a:cubicBezTo>
                    <a:pt x="2372" y="16"/>
                    <a:pt x="2372" y="27"/>
                    <a:pt x="2367" y="33"/>
                  </a:cubicBezTo>
                  <a:cubicBezTo>
                    <a:pt x="2361" y="44"/>
                    <a:pt x="2333" y="66"/>
                    <a:pt x="2356" y="66"/>
                  </a:cubicBezTo>
                  <a:cubicBezTo>
                    <a:pt x="2422" y="66"/>
                    <a:pt x="2261" y="166"/>
                    <a:pt x="2344" y="166"/>
                  </a:cubicBezTo>
                  <a:cubicBezTo>
                    <a:pt x="2361" y="166"/>
                    <a:pt x="2372" y="149"/>
                    <a:pt x="2394" y="149"/>
                  </a:cubicBezTo>
                  <a:cubicBezTo>
                    <a:pt x="2400" y="149"/>
                    <a:pt x="2405" y="155"/>
                    <a:pt x="2411" y="155"/>
                  </a:cubicBezTo>
                  <a:cubicBezTo>
                    <a:pt x="2433" y="155"/>
                    <a:pt x="2439" y="127"/>
                    <a:pt x="2461" y="127"/>
                  </a:cubicBezTo>
                  <a:cubicBezTo>
                    <a:pt x="2477" y="127"/>
                    <a:pt x="2489" y="133"/>
                    <a:pt x="2505" y="133"/>
                  </a:cubicBezTo>
                  <a:cubicBezTo>
                    <a:pt x="2561" y="133"/>
                    <a:pt x="2594" y="105"/>
                    <a:pt x="2655" y="105"/>
                  </a:cubicBezTo>
                  <a:cubicBezTo>
                    <a:pt x="2655" y="99"/>
                    <a:pt x="2655" y="94"/>
                    <a:pt x="2655" y="88"/>
                  </a:cubicBezTo>
                  <a:cubicBezTo>
                    <a:pt x="2655" y="66"/>
                    <a:pt x="2649" y="27"/>
                    <a:pt x="2627" y="27"/>
                  </a:cubicBezTo>
                  <a:cubicBezTo>
                    <a:pt x="2605" y="27"/>
                    <a:pt x="2594" y="38"/>
                    <a:pt x="2577" y="38"/>
                  </a:cubicBezTo>
                  <a:cubicBezTo>
                    <a:pt x="2561" y="38"/>
                    <a:pt x="2550" y="27"/>
                    <a:pt x="2533" y="27"/>
                  </a:cubicBezTo>
                  <a:cubicBezTo>
                    <a:pt x="2516" y="27"/>
                    <a:pt x="2511" y="38"/>
                    <a:pt x="2500" y="38"/>
                  </a:cubicBezTo>
                  <a:close/>
                  <a:moveTo>
                    <a:pt x="1702" y="194"/>
                  </a:moveTo>
                  <a:lnTo>
                    <a:pt x="1702" y="194"/>
                  </a:lnTo>
                  <a:cubicBezTo>
                    <a:pt x="1702" y="205"/>
                    <a:pt x="1707" y="210"/>
                    <a:pt x="1707" y="221"/>
                  </a:cubicBezTo>
                  <a:cubicBezTo>
                    <a:pt x="1724" y="210"/>
                    <a:pt x="1724" y="194"/>
                    <a:pt x="1740" y="183"/>
                  </a:cubicBezTo>
                  <a:cubicBezTo>
                    <a:pt x="1763" y="166"/>
                    <a:pt x="1796" y="177"/>
                    <a:pt x="1807" y="155"/>
                  </a:cubicBezTo>
                  <a:cubicBezTo>
                    <a:pt x="1807" y="144"/>
                    <a:pt x="1807" y="144"/>
                    <a:pt x="1807" y="144"/>
                  </a:cubicBezTo>
                  <a:cubicBezTo>
                    <a:pt x="1785" y="144"/>
                    <a:pt x="1785" y="144"/>
                    <a:pt x="1785" y="144"/>
                  </a:cubicBezTo>
                  <a:cubicBezTo>
                    <a:pt x="1763" y="144"/>
                    <a:pt x="1746" y="155"/>
                    <a:pt x="1729" y="166"/>
                  </a:cubicBezTo>
                  <a:cubicBezTo>
                    <a:pt x="1718" y="177"/>
                    <a:pt x="1702" y="183"/>
                    <a:pt x="1702" y="194"/>
                  </a:cubicBezTo>
                  <a:close/>
                  <a:moveTo>
                    <a:pt x="1840" y="61"/>
                  </a:moveTo>
                  <a:lnTo>
                    <a:pt x="1840" y="61"/>
                  </a:lnTo>
                  <a:cubicBezTo>
                    <a:pt x="1812" y="66"/>
                    <a:pt x="1796" y="77"/>
                    <a:pt x="1774" y="94"/>
                  </a:cubicBezTo>
                  <a:cubicBezTo>
                    <a:pt x="1768" y="99"/>
                    <a:pt x="1757" y="99"/>
                    <a:pt x="1757" y="111"/>
                  </a:cubicBezTo>
                  <a:cubicBezTo>
                    <a:pt x="1757" y="127"/>
                    <a:pt x="1757" y="127"/>
                    <a:pt x="1757" y="127"/>
                  </a:cubicBezTo>
                  <a:cubicBezTo>
                    <a:pt x="1801" y="127"/>
                    <a:pt x="1801" y="127"/>
                    <a:pt x="1801" y="127"/>
                  </a:cubicBezTo>
                  <a:cubicBezTo>
                    <a:pt x="1807" y="127"/>
                    <a:pt x="1807" y="127"/>
                    <a:pt x="1812" y="127"/>
                  </a:cubicBezTo>
                  <a:cubicBezTo>
                    <a:pt x="1824" y="127"/>
                    <a:pt x="1829" y="133"/>
                    <a:pt x="1840" y="133"/>
                  </a:cubicBezTo>
                  <a:cubicBezTo>
                    <a:pt x="1868" y="133"/>
                    <a:pt x="1885" y="116"/>
                    <a:pt x="1885" y="88"/>
                  </a:cubicBezTo>
                  <a:cubicBezTo>
                    <a:pt x="1885" y="72"/>
                    <a:pt x="1851" y="77"/>
                    <a:pt x="1840" y="61"/>
                  </a:cubicBezTo>
                  <a:close/>
                  <a:moveTo>
                    <a:pt x="2078" y="44"/>
                  </a:moveTo>
                  <a:lnTo>
                    <a:pt x="2078" y="44"/>
                  </a:lnTo>
                  <a:cubicBezTo>
                    <a:pt x="2095" y="55"/>
                    <a:pt x="2117" y="55"/>
                    <a:pt x="2134" y="61"/>
                  </a:cubicBezTo>
                  <a:cubicBezTo>
                    <a:pt x="2123" y="88"/>
                    <a:pt x="2101" y="88"/>
                    <a:pt x="2078" y="99"/>
                  </a:cubicBezTo>
                  <a:cubicBezTo>
                    <a:pt x="2062" y="105"/>
                    <a:pt x="2056" y="116"/>
                    <a:pt x="2051" y="127"/>
                  </a:cubicBezTo>
                  <a:cubicBezTo>
                    <a:pt x="2045" y="138"/>
                    <a:pt x="2045" y="155"/>
                    <a:pt x="2034" y="155"/>
                  </a:cubicBezTo>
                  <a:cubicBezTo>
                    <a:pt x="2023" y="155"/>
                    <a:pt x="2023" y="138"/>
                    <a:pt x="2018" y="138"/>
                  </a:cubicBezTo>
                  <a:cubicBezTo>
                    <a:pt x="2001" y="138"/>
                    <a:pt x="2001" y="155"/>
                    <a:pt x="1984" y="155"/>
                  </a:cubicBezTo>
                  <a:cubicBezTo>
                    <a:pt x="1990" y="171"/>
                    <a:pt x="2001" y="177"/>
                    <a:pt x="2001" y="194"/>
                  </a:cubicBezTo>
                  <a:cubicBezTo>
                    <a:pt x="2001" y="194"/>
                    <a:pt x="2001" y="199"/>
                    <a:pt x="2001" y="205"/>
                  </a:cubicBezTo>
                  <a:cubicBezTo>
                    <a:pt x="1990" y="205"/>
                    <a:pt x="1990" y="205"/>
                    <a:pt x="1990" y="205"/>
                  </a:cubicBezTo>
                  <a:cubicBezTo>
                    <a:pt x="1962" y="194"/>
                    <a:pt x="1962" y="194"/>
                    <a:pt x="1962" y="194"/>
                  </a:cubicBezTo>
                  <a:cubicBezTo>
                    <a:pt x="1940" y="194"/>
                    <a:pt x="1934" y="216"/>
                    <a:pt x="1918" y="216"/>
                  </a:cubicBezTo>
                  <a:cubicBezTo>
                    <a:pt x="1907" y="216"/>
                    <a:pt x="1901" y="199"/>
                    <a:pt x="1890" y="199"/>
                  </a:cubicBezTo>
                  <a:cubicBezTo>
                    <a:pt x="1879" y="194"/>
                    <a:pt x="1868" y="194"/>
                    <a:pt x="1851" y="188"/>
                  </a:cubicBezTo>
                  <a:cubicBezTo>
                    <a:pt x="1851" y="171"/>
                    <a:pt x="1868" y="171"/>
                    <a:pt x="1879" y="160"/>
                  </a:cubicBezTo>
                  <a:cubicBezTo>
                    <a:pt x="1879" y="155"/>
                    <a:pt x="1879" y="149"/>
                    <a:pt x="1879" y="144"/>
                  </a:cubicBezTo>
                  <a:cubicBezTo>
                    <a:pt x="1896" y="122"/>
                    <a:pt x="1918" y="122"/>
                    <a:pt x="1945" y="122"/>
                  </a:cubicBezTo>
                  <a:cubicBezTo>
                    <a:pt x="1945" y="99"/>
                    <a:pt x="1945" y="99"/>
                    <a:pt x="1945" y="99"/>
                  </a:cubicBezTo>
                  <a:cubicBezTo>
                    <a:pt x="1934" y="99"/>
                    <a:pt x="1923" y="99"/>
                    <a:pt x="1923" y="88"/>
                  </a:cubicBezTo>
                  <a:lnTo>
                    <a:pt x="1923" y="83"/>
                  </a:lnTo>
                  <a:cubicBezTo>
                    <a:pt x="1940" y="77"/>
                    <a:pt x="1951" y="77"/>
                    <a:pt x="1962" y="72"/>
                  </a:cubicBezTo>
                  <a:cubicBezTo>
                    <a:pt x="1968" y="66"/>
                    <a:pt x="1973" y="61"/>
                    <a:pt x="1979" y="61"/>
                  </a:cubicBezTo>
                  <a:cubicBezTo>
                    <a:pt x="1984" y="61"/>
                    <a:pt x="1984" y="66"/>
                    <a:pt x="1984" y="66"/>
                  </a:cubicBezTo>
                  <a:cubicBezTo>
                    <a:pt x="1984" y="83"/>
                    <a:pt x="1968" y="88"/>
                    <a:pt x="1968" y="105"/>
                  </a:cubicBezTo>
                  <a:cubicBezTo>
                    <a:pt x="1968" y="116"/>
                    <a:pt x="1973" y="127"/>
                    <a:pt x="1984" y="127"/>
                  </a:cubicBezTo>
                  <a:cubicBezTo>
                    <a:pt x="2012" y="127"/>
                    <a:pt x="2006" y="88"/>
                    <a:pt x="2023" y="61"/>
                  </a:cubicBezTo>
                  <a:cubicBezTo>
                    <a:pt x="2023" y="66"/>
                    <a:pt x="2023" y="66"/>
                    <a:pt x="2029" y="66"/>
                  </a:cubicBezTo>
                  <a:cubicBezTo>
                    <a:pt x="2051" y="66"/>
                    <a:pt x="2056" y="50"/>
                    <a:pt x="2078" y="44"/>
                  </a:cubicBezTo>
                  <a:close/>
                  <a:moveTo>
                    <a:pt x="2289" y="44"/>
                  </a:moveTo>
                  <a:lnTo>
                    <a:pt x="2289" y="44"/>
                  </a:lnTo>
                  <a:cubicBezTo>
                    <a:pt x="2295" y="72"/>
                    <a:pt x="2289" y="94"/>
                    <a:pt x="2278" y="116"/>
                  </a:cubicBezTo>
                  <a:cubicBezTo>
                    <a:pt x="2267" y="133"/>
                    <a:pt x="2267" y="144"/>
                    <a:pt x="2256" y="155"/>
                  </a:cubicBezTo>
                  <a:cubicBezTo>
                    <a:pt x="2239" y="177"/>
                    <a:pt x="2239" y="199"/>
                    <a:pt x="2217" y="199"/>
                  </a:cubicBezTo>
                  <a:cubicBezTo>
                    <a:pt x="2211" y="199"/>
                    <a:pt x="2211" y="199"/>
                    <a:pt x="2206" y="199"/>
                  </a:cubicBezTo>
                  <a:cubicBezTo>
                    <a:pt x="2206" y="183"/>
                    <a:pt x="2195" y="171"/>
                    <a:pt x="2189" y="160"/>
                  </a:cubicBezTo>
                  <a:cubicBezTo>
                    <a:pt x="2184" y="155"/>
                    <a:pt x="2184" y="144"/>
                    <a:pt x="2178" y="144"/>
                  </a:cubicBezTo>
                  <a:cubicBezTo>
                    <a:pt x="2167" y="144"/>
                    <a:pt x="2162" y="149"/>
                    <a:pt x="2156" y="149"/>
                  </a:cubicBezTo>
                  <a:cubicBezTo>
                    <a:pt x="2151" y="149"/>
                    <a:pt x="2145" y="149"/>
                    <a:pt x="2139" y="149"/>
                  </a:cubicBezTo>
                  <a:cubicBezTo>
                    <a:pt x="2151" y="138"/>
                    <a:pt x="2156" y="133"/>
                    <a:pt x="2162" y="122"/>
                  </a:cubicBezTo>
                  <a:cubicBezTo>
                    <a:pt x="2167" y="111"/>
                    <a:pt x="2173" y="99"/>
                    <a:pt x="2184" y="99"/>
                  </a:cubicBezTo>
                  <a:cubicBezTo>
                    <a:pt x="2195" y="99"/>
                    <a:pt x="2195" y="116"/>
                    <a:pt x="2206" y="116"/>
                  </a:cubicBezTo>
                  <a:cubicBezTo>
                    <a:pt x="2239" y="116"/>
                    <a:pt x="2245" y="83"/>
                    <a:pt x="2261" y="61"/>
                  </a:cubicBezTo>
                  <a:cubicBezTo>
                    <a:pt x="2267" y="55"/>
                    <a:pt x="2272" y="44"/>
                    <a:pt x="2278" y="44"/>
                  </a:cubicBezTo>
                  <a:cubicBezTo>
                    <a:pt x="2284" y="44"/>
                    <a:pt x="2289" y="44"/>
                    <a:pt x="2289" y="44"/>
                  </a:cubicBezTo>
                  <a:close/>
                  <a:moveTo>
                    <a:pt x="1674" y="221"/>
                  </a:moveTo>
                  <a:lnTo>
                    <a:pt x="1674" y="221"/>
                  </a:lnTo>
                  <a:cubicBezTo>
                    <a:pt x="1646" y="227"/>
                    <a:pt x="1630" y="238"/>
                    <a:pt x="1602" y="249"/>
                  </a:cubicBezTo>
                  <a:cubicBezTo>
                    <a:pt x="1585" y="255"/>
                    <a:pt x="1569" y="249"/>
                    <a:pt x="1552" y="255"/>
                  </a:cubicBezTo>
                  <a:cubicBezTo>
                    <a:pt x="1524" y="266"/>
                    <a:pt x="1508" y="277"/>
                    <a:pt x="1480" y="277"/>
                  </a:cubicBezTo>
                  <a:cubicBezTo>
                    <a:pt x="1441" y="277"/>
                    <a:pt x="1441" y="277"/>
                    <a:pt x="1441" y="277"/>
                  </a:cubicBezTo>
                  <a:cubicBezTo>
                    <a:pt x="1425" y="277"/>
                    <a:pt x="1413" y="271"/>
                    <a:pt x="1391" y="271"/>
                  </a:cubicBezTo>
                  <a:cubicBezTo>
                    <a:pt x="1347" y="271"/>
                    <a:pt x="1325" y="304"/>
                    <a:pt x="1280" y="321"/>
                  </a:cubicBezTo>
                  <a:cubicBezTo>
                    <a:pt x="1269" y="327"/>
                    <a:pt x="1264" y="332"/>
                    <a:pt x="1253" y="332"/>
                  </a:cubicBezTo>
                  <a:cubicBezTo>
                    <a:pt x="1242" y="332"/>
                    <a:pt x="1236" y="327"/>
                    <a:pt x="1225" y="327"/>
                  </a:cubicBezTo>
                  <a:cubicBezTo>
                    <a:pt x="1142" y="327"/>
                    <a:pt x="1164" y="304"/>
                    <a:pt x="1120" y="304"/>
                  </a:cubicBezTo>
                  <a:cubicBezTo>
                    <a:pt x="1109" y="304"/>
                    <a:pt x="1109" y="310"/>
                    <a:pt x="1098" y="310"/>
                  </a:cubicBezTo>
                  <a:cubicBezTo>
                    <a:pt x="1087" y="310"/>
                    <a:pt x="1081" y="304"/>
                    <a:pt x="1070" y="304"/>
                  </a:cubicBezTo>
                  <a:cubicBezTo>
                    <a:pt x="1048" y="304"/>
                    <a:pt x="1042" y="327"/>
                    <a:pt x="1031" y="349"/>
                  </a:cubicBezTo>
                  <a:cubicBezTo>
                    <a:pt x="1014" y="349"/>
                    <a:pt x="1009" y="349"/>
                    <a:pt x="992" y="349"/>
                  </a:cubicBezTo>
                  <a:cubicBezTo>
                    <a:pt x="959" y="349"/>
                    <a:pt x="948" y="360"/>
                    <a:pt x="915" y="360"/>
                  </a:cubicBezTo>
                  <a:cubicBezTo>
                    <a:pt x="881" y="360"/>
                    <a:pt x="865" y="354"/>
                    <a:pt x="837" y="332"/>
                  </a:cubicBezTo>
                  <a:cubicBezTo>
                    <a:pt x="826" y="327"/>
                    <a:pt x="815" y="310"/>
                    <a:pt x="798" y="310"/>
                  </a:cubicBezTo>
                  <a:cubicBezTo>
                    <a:pt x="782" y="310"/>
                    <a:pt x="776" y="327"/>
                    <a:pt x="760" y="327"/>
                  </a:cubicBezTo>
                  <a:cubicBezTo>
                    <a:pt x="743" y="327"/>
                    <a:pt x="737" y="316"/>
                    <a:pt x="726" y="310"/>
                  </a:cubicBezTo>
                  <a:cubicBezTo>
                    <a:pt x="710" y="304"/>
                    <a:pt x="693" y="310"/>
                    <a:pt x="676" y="310"/>
                  </a:cubicBezTo>
                  <a:cubicBezTo>
                    <a:pt x="643" y="310"/>
                    <a:pt x="621" y="316"/>
                    <a:pt x="588" y="316"/>
                  </a:cubicBezTo>
                  <a:cubicBezTo>
                    <a:pt x="571" y="316"/>
                    <a:pt x="566" y="316"/>
                    <a:pt x="549" y="310"/>
                  </a:cubicBezTo>
                  <a:cubicBezTo>
                    <a:pt x="538" y="304"/>
                    <a:pt x="538" y="282"/>
                    <a:pt x="527" y="282"/>
                  </a:cubicBezTo>
                  <a:cubicBezTo>
                    <a:pt x="510" y="282"/>
                    <a:pt x="510" y="304"/>
                    <a:pt x="494" y="304"/>
                  </a:cubicBezTo>
                  <a:cubicBezTo>
                    <a:pt x="455" y="304"/>
                    <a:pt x="455" y="304"/>
                    <a:pt x="455" y="304"/>
                  </a:cubicBezTo>
                  <a:cubicBezTo>
                    <a:pt x="444" y="304"/>
                    <a:pt x="438" y="316"/>
                    <a:pt x="433" y="332"/>
                  </a:cubicBezTo>
                  <a:cubicBezTo>
                    <a:pt x="427" y="327"/>
                    <a:pt x="427" y="327"/>
                    <a:pt x="427" y="327"/>
                  </a:cubicBezTo>
                  <a:cubicBezTo>
                    <a:pt x="422" y="299"/>
                    <a:pt x="372" y="299"/>
                    <a:pt x="372" y="271"/>
                  </a:cubicBezTo>
                  <a:cubicBezTo>
                    <a:pt x="372" y="227"/>
                    <a:pt x="372" y="227"/>
                    <a:pt x="372" y="227"/>
                  </a:cubicBezTo>
                  <a:cubicBezTo>
                    <a:pt x="372" y="210"/>
                    <a:pt x="377" y="199"/>
                    <a:pt x="388" y="188"/>
                  </a:cubicBezTo>
                  <a:cubicBezTo>
                    <a:pt x="416" y="160"/>
                    <a:pt x="383" y="155"/>
                    <a:pt x="427" y="155"/>
                  </a:cubicBezTo>
                  <a:cubicBezTo>
                    <a:pt x="444" y="155"/>
                    <a:pt x="449" y="144"/>
                    <a:pt x="460" y="133"/>
                  </a:cubicBezTo>
                  <a:cubicBezTo>
                    <a:pt x="477" y="122"/>
                    <a:pt x="494" y="127"/>
                    <a:pt x="505" y="116"/>
                  </a:cubicBezTo>
                  <a:cubicBezTo>
                    <a:pt x="538" y="99"/>
                    <a:pt x="549" y="77"/>
                    <a:pt x="588" y="77"/>
                  </a:cubicBezTo>
                  <a:cubicBezTo>
                    <a:pt x="599" y="77"/>
                    <a:pt x="604" y="77"/>
                    <a:pt x="615" y="77"/>
                  </a:cubicBezTo>
                  <a:cubicBezTo>
                    <a:pt x="627" y="77"/>
                    <a:pt x="632" y="66"/>
                    <a:pt x="643" y="66"/>
                  </a:cubicBezTo>
                  <a:cubicBezTo>
                    <a:pt x="660" y="66"/>
                    <a:pt x="660" y="77"/>
                    <a:pt x="676" y="77"/>
                  </a:cubicBezTo>
                  <a:cubicBezTo>
                    <a:pt x="682" y="77"/>
                    <a:pt x="688" y="72"/>
                    <a:pt x="699" y="72"/>
                  </a:cubicBezTo>
                  <a:cubicBezTo>
                    <a:pt x="704" y="72"/>
                    <a:pt x="710" y="77"/>
                    <a:pt x="715" y="77"/>
                  </a:cubicBezTo>
                  <a:cubicBezTo>
                    <a:pt x="721" y="77"/>
                    <a:pt x="721" y="72"/>
                    <a:pt x="726" y="72"/>
                  </a:cubicBezTo>
                  <a:cubicBezTo>
                    <a:pt x="760" y="72"/>
                    <a:pt x="760" y="116"/>
                    <a:pt x="793" y="116"/>
                  </a:cubicBezTo>
                  <a:cubicBezTo>
                    <a:pt x="809" y="116"/>
                    <a:pt x="815" y="111"/>
                    <a:pt x="832" y="111"/>
                  </a:cubicBezTo>
                  <a:cubicBezTo>
                    <a:pt x="876" y="111"/>
                    <a:pt x="876" y="111"/>
                    <a:pt x="876" y="111"/>
                  </a:cubicBezTo>
                  <a:cubicBezTo>
                    <a:pt x="881" y="111"/>
                    <a:pt x="881" y="116"/>
                    <a:pt x="887" y="122"/>
                  </a:cubicBezTo>
                  <a:cubicBezTo>
                    <a:pt x="931" y="138"/>
                    <a:pt x="931" y="138"/>
                    <a:pt x="931" y="138"/>
                  </a:cubicBezTo>
                  <a:cubicBezTo>
                    <a:pt x="970" y="155"/>
                    <a:pt x="992" y="160"/>
                    <a:pt x="1026" y="177"/>
                  </a:cubicBezTo>
                  <a:cubicBezTo>
                    <a:pt x="1048" y="194"/>
                    <a:pt x="1059" y="210"/>
                    <a:pt x="1081" y="210"/>
                  </a:cubicBezTo>
                  <a:cubicBezTo>
                    <a:pt x="1114" y="210"/>
                    <a:pt x="1120" y="171"/>
                    <a:pt x="1147" y="171"/>
                  </a:cubicBezTo>
                  <a:cubicBezTo>
                    <a:pt x="1159" y="171"/>
                    <a:pt x="1164" y="177"/>
                    <a:pt x="1175" y="177"/>
                  </a:cubicBezTo>
                  <a:cubicBezTo>
                    <a:pt x="1186" y="177"/>
                    <a:pt x="1197" y="171"/>
                    <a:pt x="1208" y="171"/>
                  </a:cubicBezTo>
                  <a:cubicBezTo>
                    <a:pt x="1231" y="171"/>
                    <a:pt x="1242" y="177"/>
                    <a:pt x="1264" y="177"/>
                  </a:cubicBezTo>
                  <a:cubicBezTo>
                    <a:pt x="1347" y="177"/>
                    <a:pt x="1314" y="177"/>
                    <a:pt x="1402" y="216"/>
                  </a:cubicBezTo>
                  <a:cubicBezTo>
                    <a:pt x="1425" y="227"/>
                    <a:pt x="1436" y="238"/>
                    <a:pt x="1452" y="238"/>
                  </a:cubicBezTo>
                  <a:cubicBezTo>
                    <a:pt x="1480" y="238"/>
                    <a:pt x="1497" y="227"/>
                    <a:pt x="1513" y="205"/>
                  </a:cubicBezTo>
                  <a:cubicBezTo>
                    <a:pt x="1524" y="194"/>
                    <a:pt x="1519" y="183"/>
                    <a:pt x="1524" y="166"/>
                  </a:cubicBezTo>
                  <a:cubicBezTo>
                    <a:pt x="1535" y="144"/>
                    <a:pt x="1563" y="149"/>
                    <a:pt x="1580" y="133"/>
                  </a:cubicBezTo>
                  <a:cubicBezTo>
                    <a:pt x="1591" y="122"/>
                    <a:pt x="1602" y="122"/>
                    <a:pt x="1619" y="116"/>
                  </a:cubicBezTo>
                  <a:cubicBezTo>
                    <a:pt x="1641" y="111"/>
                    <a:pt x="1657" y="105"/>
                    <a:pt x="1679" y="94"/>
                  </a:cubicBezTo>
                  <a:cubicBezTo>
                    <a:pt x="1691" y="88"/>
                    <a:pt x="1707" y="83"/>
                    <a:pt x="1707" y="66"/>
                  </a:cubicBezTo>
                  <a:cubicBezTo>
                    <a:pt x="1707" y="55"/>
                    <a:pt x="1702" y="44"/>
                    <a:pt x="1691" y="44"/>
                  </a:cubicBezTo>
                  <a:cubicBezTo>
                    <a:pt x="1674" y="44"/>
                    <a:pt x="1663" y="50"/>
                    <a:pt x="1646" y="50"/>
                  </a:cubicBezTo>
                  <a:cubicBezTo>
                    <a:pt x="1646" y="44"/>
                    <a:pt x="1646" y="44"/>
                    <a:pt x="1646" y="44"/>
                  </a:cubicBezTo>
                  <a:cubicBezTo>
                    <a:pt x="1657" y="22"/>
                    <a:pt x="1668" y="0"/>
                    <a:pt x="1696" y="0"/>
                  </a:cubicBezTo>
                  <a:cubicBezTo>
                    <a:pt x="1718" y="0"/>
                    <a:pt x="1724" y="16"/>
                    <a:pt x="1735" y="38"/>
                  </a:cubicBezTo>
                  <a:cubicBezTo>
                    <a:pt x="1740" y="55"/>
                    <a:pt x="1746" y="66"/>
                    <a:pt x="1746" y="83"/>
                  </a:cubicBezTo>
                  <a:cubicBezTo>
                    <a:pt x="1746" y="116"/>
                    <a:pt x="1746" y="99"/>
                    <a:pt x="1724" y="105"/>
                  </a:cubicBezTo>
                  <a:cubicBezTo>
                    <a:pt x="1707" y="111"/>
                    <a:pt x="1713" y="133"/>
                    <a:pt x="1702" y="144"/>
                  </a:cubicBezTo>
                  <a:cubicBezTo>
                    <a:pt x="1691" y="155"/>
                    <a:pt x="1679" y="149"/>
                    <a:pt x="1663" y="149"/>
                  </a:cubicBezTo>
                  <a:cubicBezTo>
                    <a:pt x="1657" y="160"/>
                    <a:pt x="1657" y="160"/>
                    <a:pt x="1657" y="160"/>
                  </a:cubicBezTo>
                  <a:cubicBezTo>
                    <a:pt x="1668" y="171"/>
                    <a:pt x="1674" y="183"/>
                    <a:pt x="1674" y="194"/>
                  </a:cubicBezTo>
                  <a:cubicBezTo>
                    <a:pt x="1674" y="205"/>
                    <a:pt x="1674" y="210"/>
                    <a:pt x="1674" y="221"/>
                  </a:cubicBezTo>
                  <a:close/>
                  <a:moveTo>
                    <a:pt x="244" y="166"/>
                  </a:moveTo>
                  <a:lnTo>
                    <a:pt x="244" y="166"/>
                  </a:lnTo>
                  <a:cubicBezTo>
                    <a:pt x="183" y="155"/>
                    <a:pt x="211" y="160"/>
                    <a:pt x="189" y="221"/>
                  </a:cubicBezTo>
                  <a:cubicBezTo>
                    <a:pt x="200" y="232"/>
                    <a:pt x="200" y="232"/>
                    <a:pt x="200" y="232"/>
                  </a:cubicBezTo>
                  <a:cubicBezTo>
                    <a:pt x="200" y="244"/>
                    <a:pt x="200" y="249"/>
                    <a:pt x="200" y="255"/>
                  </a:cubicBezTo>
                  <a:cubicBezTo>
                    <a:pt x="200" y="266"/>
                    <a:pt x="200" y="277"/>
                    <a:pt x="211" y="277"/>
                  </a:cubicBezTo>
                  <a:cubicBezTo>
                    <a:pt x="222" y="277"/>
                    <a:pt x="222" y="260"/>
                    <a:pt x="222" y="249"/>
                  </a:cubicBezTo>
                  <a:cubicBezTo>
                    <a:pt x="228" y="232"/>
                    <a:pt x="233" y="210"/>
                    <a:pt x="255" y="210"/>
                  </a:cubicBezTo>
                  <a:cubicBezTo>
                    <a:pt x="261" y="210"/>
                    <a:pt x="261" y="216"/>
                    <a:pt x="266" y="216"/>
                  </a:cubicBezTo>
                  <a:cubicBezTo>
                    <a:pt x="272" y="216"/>
                    <a:pt x="272" y="205"/>
                    <a:pt x="272" y="199"/>
                  </a:cubicBezTo>
                  <a:cubicBezTo>
                    <a:pt x="272" y="183"/>
                    <a:pt x="255" y="171"/>
                    <a:pt x="244" y="166"/>
                  </a:cubicBezTo>
                  <a:close/>
                  <a:moveTo>
                    <a:pt x="300" y="288"/>
                  </a:moveTo>
                  <a:lnTo>
                    <a:pt x="300" y="288"/>
                  </a:lnTo>
                  <a:cubicBezTo>
                    <a:pt x="300" y="293"/>
                    <a:pt x="300" y="293"/>
                    <a:pt x="300" y="293"/>
                  </a:cubicBezTo>
                  <a:cubicBezTo>
                    <a:pt x="316" y="293"/>
                    <a:pt x="322" y="299"/>
                    <a:pt x="333" y="293"/>
                  </a:cubicBezTo>
                  <a:cubicBezTo>
                    <a:pt x="338" y="210"/>
                    <a:pt x="311" y="238"/>
                    <a:pt x="300" y="288"/>
                  </a:cubicBezTo>
                  <a:close/>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82" name="Freeform 112"/>
            <p:cNvSpPr>
              <a:spLocks noChangeArrowheads="1"/>
            </p:cNvSpPr>
            <p:nvPr/>
          </p:nvSpPr>
          <p:spPr bwMode="auto">
            <a:xfrm>
              <a:off x="19910716" y="4741864"/>
              <a:ext cx="511142" cy="155575"/>
            </a:xfrm>
            <a:custGeom>
              <a:avLst/>
              <a:gdLst>
                <a:gd name="T0" fmla="*/ 94 w 1418"/>
                <a:gd name="T1" fmla="*/ 232 h 433"/>
                <a:gd name="T2" fmla="*/ 38 w 1418"/>
                <a:gd name="T3" fmla="*/ 299 h 433"/>
                <a:gd name="T4" fmla="*/ 16 w 1418"/>
                <a:gd name="T5" fmla="*/ 321 h 433"/>
                <a:gd name="T6" fmla="*/ 77 w 1418"/>
                <a:gd name="T7" fmla="*/ 327 h 433"/>
                <a:gd name="T8" fmla="*/ 177 w 1418"/>
                <a:gd name="T9" fmla="*/ 349 h 433"/>
                <a:gd name="T10" fmla="*/ 271 w 1418"/>
                <a:gd name="T11" fmla="*/ 354 h 433"/>
                <a:gd name="T12" fmla="*/ 332 w 1418"/>
                <a:gd name="T13" fmla="*/ 244 h 433"/>
                <a:gd name="T14" fmla="*/ 326 w 1418"/>
                <a:gd name="T15" fmla="*/ 83 h 433"/>
                <a:gd name="T16" fmla="*/ 121 w 1418"/>
                <a:gd name="T17" fmla="*/ 127 h 433"/>
                <a:gd name="T18" fmla="*/ 681 w 1418"/>
                <a:gd name="T19" fmla="*/ 55 h 433"/>
                <a:gd name="T20" fmla="*/ 714 w 1418"/>
                <a:gd name="T21" fmla="*/ 122 h 433"/>
                <a:gd name="T22" fmla="*/ 770 w 1418"/>
                <a:gd name="T23" fmla="*/ 16 h 433"/>
                <a:gd name="T24" fmla="*/ 681 w 1418"/>
                <a:gd name="T25" fmla="*/ 55 h 433"/>
                <a:gd name="T26" fmla="*/ 1112 w 1418"/>
                <a:gd name="T27" fmla="*/ 327 h 433"/>
                <a:gd name="T28" fmla="*/ 1096 w 1418"/>
                <a:gd name="T29" fmla="*/ 244 h 433"/>
                <a:gd name="T30" fmla="*/ 931 w 1418"/>
                <a:gd name="T31" fmla="*/ 332 h 433"/>
                <a:gd name="T32" fmla="*/ 786 w 1418"/>
                <a:gd name="T33" fmla="*/ 365 h 433"/>
                <a:gd name="T34" fmla="*/ 592 w 1418"/>
                <a:gd name="T35" fmla="*/ 388 h 433"/>
                <a:gd name="T36" fmla="*/ 421 w 1418"/>
                <a:gd name="T37" fmla="*/ 399 h 433"/>
                <a:gd name="T38" fmla="*/ 382 w 1418"/>
                <a:gd name="T39" fmla="*/ 354 h 433"/>
                <a:gd name="T40" fmla="*/ 393 w 1418"/>
                <a:gd name="T41" fmla="*/ 277 h 433"/>
                <a:gd name="T42" fmla="*/ 543 w 1418"/>
                <a:gd name="T43" fmla="*/ 138 h 433"/>
                <a:gd name="T44" fmla="*/ 648 w 1418"/>
                <a:gd name="T45" fmla="*/ 166 h 433"/>
                <a:gd name="T46" fmla="*/ 725 w 1418"/>
                <a:gd name="T47" fmla="*/ 144 h 433"/>
                <a:gd name="T48" fmla="*/ 759 w 1418"/>
                <a:gd name="T49" fmla="*/ 199 h 433"/>
                <a:gd name="T50" fmla="*/ 853 w 1418"/>
                <a:gd name="T51" fmla="*/ 260 h 433"/>
                <a:gd name="T52" fmla="*/ 979 w 1418"/>
                <a:gd name="T53" fmla="*/ 255 h 433"/>
                <a:gd name="T54" fmla="*/ 952 w 1418"/>
                <a:gd name="T55" fmla="*/ 155 h 433"/>
                <a:gd name="T56" fmla="*/ 786 w 1418"/>
                <a:gd name="T57" fmla="*/ 33 h 433"/>
                <a:gd name="T58" fmla="*/ 963 w 1418"/>
                <a:gd name="T59" fmla="*/ 16 h 433"/>
                <a:gd name="T60" fmla="*/ 1051 w 1418"/>
                <a:gd name="T61" fmla="*/ 122 h 433"/>
                <a:gd name="T62" fmla="*/ 1184 w 1418"/>
                <a:gd name="T63" fmla="*/ 99 h 433"/>
                <a:gd name="T64" fmla="*/ 1207 w 1418"/>
                <a:gd name="T65" fmla="*/ 177 h 433"/>
                <a:gd name="T66" fmla="*/ 1306 w 1418"/>
                <a:gd name="T67" fmla="*/ 94 h 433"/>
                <a:gd name="T68" fmla="*/ 1356 w 1418"/>
                <a:gd name="T69" fmla="*/ 177 h 433"/>
                <a:gd name="T70" fmla="*/ 1389 w 1418"/>
                <a:gd name="T71" fmla="*/ 244 h 433"/>
                <a:gd name="T72" fmla="*/ 1412 w 1418"/>
                <a:gd name="T73" fmla="*/ 266 h 433"/>
                <a:gd name="T74" fmla="*/ 1295 w 1418"/>
                <a:gd name="T75" fmla="*/ 266 h 433"/>
                <a:gd name="T76" fmla="*/ 1223 w 1418"/>
                <a:gd name="T77" fmla="*/ 277 h 433"/>
                <a:gd name="T78" fmla="*/ 1223 w 1418"/>
                <a:gd name="T79" fmla="*/ 304 h 433"/>
                <a:gd name="T80" fmla="*/ 1373 w 1418"/>
                <a:gd name="T81" fmla="*/ 16 h 433"/>
                <a:gd name="T82" fmla="*/ 1367 w 1418"/>
                <a:gd name="T83" fmla="*/ 83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418" h="433">
                  <a:moveTo>
                    <a:pt x="77" y="155"/>
                  </a:moveTo>
                  <a:lnTo>
                    <a:pt x="77" y="155"/>
                  </a:lnTo>
                  <a:cubicBezTo>
                    <a:pt x="99" y="183"/>
                    <a:pt x="94" y="205"/>
                    <a:pt x="94" y="232"/>
                  </a:cubicBezTo>
                  <a:cubicBezTo>
                    <a:pt x="94" y="249"/>
                    <a:pt x="94" y="260"/>
                    <a:pt x="88" y="277"/>
                  </a:cubicBezTo>
                  <a:cubicBezTo>
                    <a:pt x="83" y="277"/>
                    <a:pt x="77" y="271"/>
                    <a:pt x="66" y="271"/>
                  </a:cubicBezTo>
                  <a:cubicBezTo>
                    <a:pt x="60" y="282"/>
                    <a:pt x="55" y="299"/>
                    <a:pt x="38" y="299"/>
                  </a:cubicBezTo>
                  <a:cubicBezTo>
                    <a:pt x="22" y="299"/>
                    <a:pt x="16" y="282"/>
                    <a:pt x="5" y="277"/>
                  </a:cubicBezTo>
                  <a:cubicBezTo>
                    <a:pt x="0" y="282"/>
                    <a:pt x="0" y="282"/>
                    <a:pt x="0" y="288"/>
                  </a:cubicBezTo>
                  <a:cubicBezTo>
                    <a:pt x="0" y="304"/>
                    <a:pt x="5" y="316"/>
                    <a:pt x="16" y="321"/>
                  </a:cubicBezTo>
                  <a:cubicBezTo>
                    <a:pt x="27" y="321"/>
                    <a:pt x="33" y="316"/>
                    <a:pt x="38" y="321"/>
                  </a:cubicBezTo>
                  <a:cubicBezTo>
                    <a:pt x="55" y="327"/>
                    <a:pt x="60" y="343"/>
                    <a:pt x="72" y="349"/>
                  </a:cubicBezTo>
                  <a:cubicBezTo>
                    <a:pt x="77" y="327"/>
                    <a:pt x="77" y="327"/>
                    <a:pt x="77" y="327"/>
                  </a:cubicBezTo>
                  <a:cubicBezTo>
                    <a:pt x="83" y="327"/>
                    <a:pt x="83" y="327"/>
                    <a:pt x="88" y="327"/>
                  </a:cubicBezTo>
                  <a:cubicBezTo>
                    <a:pt x="105" y="327"/>
                    <a:pt x="105" y="343"/>
                    <a:pt x="116" y="343"/>
                  </a:cubicBezTo>
                  <a:cubicBezTo>
                    <a:pt x="138" y="349"/>
                    <a:pt x="155" y="343"/>
                    <a:pt x="177" y="349"/>
                  </a:cubicBezTo>
                  <a:cubicBezTo>
                    <a:pt x="193" y="349"/>
                    <a:pt x="199" y="365"/>
                    <a:pt x="216" y="365"/>
                  </a:cubicBezTo>
                  <a:cubicBezTo>
                    <a:pt x="227" y="365"/>
                    <a:pt x="232" y="354"/>
                    <a:pt x="243" y="354"/>
                  </a:cubicBezTo>
                  <a:cubicBezTo>
                    <a:pt x="254" y="349"/>
                    <a:pt x="260" y="354"/>
                    <a:pt x="271" y="354"/>
                  </a:cubicBezTo>
                  <a:cubicBezTo>
                    <a:pt x="293" y="354"/>
                    <a:pt x="304" y="338"/>
                    <a:pt x="304" y="321"/>
                  </a:cubicBezTo>
                  <a:cubicBezTo>
                    <a:pt x="304" y="310"/>
                    <a:pt x="299" y="304"/>
                    <a:pt x="299" y="293"/>
                  </a:cubicBezTo>
                  <a:cubicBezTo>
                    <a:pt x="299" y="271"/>
                    <a:pt x="321" y="260"/>
                    <a:pt x="332" y="244"/>
                  </a:cubicBezTo>
                  <a:cubicBezTo>
                    <a:pt x="343" y="227"/>
                    <a:pt x="343" y="210"/>
                    <a:pt x="349" y="194"/>
                  </a:cubicBezTo>
                  <a:cubicBezTo>
                    <a:pt x="360" y="166"/>
                    <a:pt x="371" y="149"/>
                    <a:pt x="371" y="116"/>
                  </a:cubicBezTo>
                  <a:cubicBezTo>
                    <a:pt x="371" y="94"/>
                    <a:pt x="349" y="88"/>
                    <a:pt x="326" y="83"/>
                  </a:cubicBezTo>
                  <a:cubicBezTo>
                    <a:pt x="293" y="72"/>
                    <a:pt x="271" y="55"/>
                    <a:pt x="238" y="55"/>
                  </a:cubicBezTo>
                  <a:cubicBezTo>
                    <a:pt x="210" y="55"/>
                    <a:pt x="199" y="55"/>
                    <a:pt x="177" y="66"/>
                  </a:cubicBezTo>
                  <a:cubicBezTo>
                    <a:pt x="149" y="83"/>
                    <a:pt x="144" y="105"/>
                    <a:pt x="121" y="127"/>
                  </a:cubicBezTo>
                  <a:cubicBezTo>
                    <a:pt x="105" y="138"/>
                    <a:pt x="94" y="138"/>
                    <a:pt x="77" y="155"/>
                  </a:cubicBezTo>
                  <a:close/>
                  <a:moveTo>
                    <a:pt x="681" y="55"/>
                  </a:moveTo>
                  <a:lnTo>
                    <a:pt x="681" y="55"/>
                  </a:lnTo>
                  <a:cubicBezTo>
                    <a:pt x="681" y="66"/>
                    <a:pt x="692" y="77"/>
                    <a:pt x="703" y="83"/>
                  </a:cubicBezTo>
                  <a:cubicBezTo>
                    <a:pt x="703" y="88"/>
                    <a:pt x="698" y="88"/>
                    <a:pt x="698" y="94"/>
                  </a:cubicBezTo>
                  <a:cubicBezTo>
                    <a:pt x="698" y="105"/>
                    <a:pt x="703" y="122"/>
                    <a:pt x="714" y="122"/>
                  </a:cubicBezTo>
                  <a:cubicBezTo>
                    <a:pt x="737" y="122"/>
                    <a:pt x="737" y="99"/>
                    <a:pt x="748" y="83"/>
                  </a:cubicBezTo>
                  <a:cubicBezTo>
                    <a:pt x="759" y="61"/>
                    <a:pt x="770" y="44"/>
                    <a:pt x="775" y="22"/>
                  </a:cubicBezTo>
                  <a:cubicBezTo>
                    <a:pt x="770" y="16"/>
                    <a:pt x="770" y="16"/>
                    <a:pt x="770" y="16"/>
                  </a:cubicBezTo>
                  <a:cubicBezTo>
                    <a:pt x="753" y="27"/>
                    <a:pt x="742" y="16"/>
                    <a:pt x="725" y="16"/>
                  </a:cubicBezTo>
                  <a:cubicBezTo>
                    <a:pt x="720" y="22"/>
                    <a:pt x="720" y="27"/>
                    <a:pt x="714" y="33"/>
                  </a:cubicBezTo>
                  <a:cubicBezTo>
                    <a:pt x="703" y="44"/>
                    <a:pt x="681" y="38"/>
                    <a:pt x="681" y="55"/>
                  </a:cubicBezTo>
                  <a:close/>
                  <a:moveTo>
                    <a:pt x="1168" y="310"/>
                  </a:moveTo>
                  <a:lnTo>
                    <a:pt x="1168" y="310"/>
                  </a:lnTo>
                  <a:cubicBezTo>
                    <a:pt x="1146" y="316"/>
                    <a:pt x="1135" y="327"/>
                    <a:pt x="1112" y="327"/>
                  </a:cubicBezTo>
                  <a:cubicBezTo>
                    <a:pt x="1101" y="327"/>
                    <a:pt x="1096" y="321"/>
                    <a:pt x="1085" y="321"/>
                  </a:cubicBezTo>
                  <a:cubicBezTo>
                    <a:pt x="1085" y="304"/>
                    <a:pt x="1085" y="304"/>
                    <a:pt x="1085" y="304"/>
                  </a:cubicBezTo>
                  <a:cubicBezTo>
                    <a:pt x="1085" y="277"/>
                    <a:pt x="1096" y="266"/>
                    <a:pt x="1096" y="244"/>
                  </a:cubicBezTo>
                  <a:cubicBezTo>
                    <a:pt x="1096" y="188"/>
                    <a:pt x="1051" y="266"/>
                    <a:pt x="1029" y="282"/>
                  </a:cubicBezTo>
                  <a:cubicBezTo>
                    <a:pt x="1018" y="293"/>
                    <a:pt x="1013" y="299"/>
                    <a:pt x="1002" y="310"/>
                  </a:cubicBezTo>
                  <a:cubicBezTo>
                    <a:pt x="979" y="327"/>
                    <a:pt x="957" y="327"/>
                    <a:pt x="931" y="332"/>
                  </a:cubicBezTo>
                  <a:cubicBezTo>
                    <a:pt x="908" y="332"/>
                    <a:pt x="908" y="360"/>
                    <a:pt x="892" y="360"/>
                  </a:cubicBezTo>
                  <a:cubicBezTo>
                    <a:pt x="864" y="360"/>
                    <a:pt x="847" y="354"/>
                    <a:pt x="820" y="354"/>
                  </a:cubicBezTo>
                  <a:cubicBezTo>
                    <a:pt x="809" y="354"/>
                    <a:pt x="798" y="360"/>
                    <a:pt x="786" y="365"/>
                  </a:cubicBezTo>
                  <a:cubicBezTo>
                    <a:pt x="781" y="365"/>
                    <a:pt x="781" y="377"/>
                    <a:pt x="775" y="377"/>
                  </a:cubicBezTo>
                  <a:cubicBezTo>
                    <a:pt x="742" y="388"/>
                    <a:pt x="725" y="404"/>
                    <a:pt x="687" y="404"/>
                  </a:cubicBezTo>
                  <a:cubicBezTo>
                    <a:pt x="592" y="388"/>
                    <a:pt x="592" y="388"/>
                    <a:pt x="592" y="388"/>
                  </a:cubicBezTo>
                  <a:cubicBezTo>
                    <a:pt x="559" y="393"/>
                    <a:pt x="548" y="432"/>
                    <a:pt x="515" y="432"/>
                  </a:cubicBezTo>
                  <a:cubicBezTo>
                    <a:pt x="493" y="432"/>
                    <a:pt x="476" y="426"/>
                    <a:pt x="459" y="415"/>
                  </a:cubicBezTo>
                  <a:cubicBezTo>
                    <a:pt x="443" y="410"/>
                    <a:pt x="437" y="404"/>
                    <a:pt x="421" y="399"/>
                  </a:cubicBezTo>
                  <a:cubicBezTo>
                    <a:pt x="410" y="399"/>
                    <a:pt x="393" y="399"/>
                    <a:pt x="393" y="388"/>
                  </a:cubicBezTo>
                  <a:cubicBezTo>
                    <a:pt x="393" y="377"/>
                    <a:pt x="393" y="377"/>
                    <a:pt x="393" y="371"/>
                  </a:cubicBezTo>
                  <a:cubicBezTo>
                    <a:pt x="393" y="360"/>
                    <a:pt x="382" y="360"/>
                    <a:pt x="382" y="354"/>
                  </a:cubicBezTo>
                  <a:cubicBezTo>
                    <a:pt x="382" y="338"/>
                    <a:pt x="387" y="327"/>
                    <a:pt x="393" y="316"/>
                  </a:cubicBezTo>
                  <a:cubicBezTo>
                    <a:pt x="398" y="310"/>
                    <a:pt x="410" y="310"/>
                    <a:pt x="410" y="304"/>
                  </a:cubicBezTo>
                  <a:cubicBezTo>
                    <a:pt x="410" y="288"/>
                    <a:pt x="393" y="288"/>
                    <a:pt x="393" y="277"/>
                  </a:cubicBezTo>
                  <a:cubicBezTo>
                    <a:pt x="393" y="238"/>
                    <a:pt x="404" y="221"/>
                    <a:pt x="415" y="188"/>
                  </a:cubicBezTo>
                  <a:cubicBezTo>
                    <a:pt x="437" y="194"/>
                    <a:pt x="448" y="177"/>
                    <a:pt x="476" y="171"/>
                  </a:cubicBezTo>
                  <a:cubicBezTo>
                    <a:pt x="504" y="160"/>
                    <a:pt x="515" y="155"/>
                    <a:pt x="543" y="138"/>
                  </a:cubicBezTo>
                  <a:cubicBezTo>
                    <a:pt x="554" y="133"/>
                    <a:pt x="548" y="111"/>
                    <a:pt x="559" y="111"/>
                  </a:cubicBezTo>
                  <a:cubicBezTo>
                    <a:pt x="581" y="111"/>
                    <a:pt x="587" y="133"/>
                    <a:pt x="604" y="138"/>
                  </a:cubicBezTo>
                  <a:cubicBezTo>
                    <a:pt x="626" y="138"/>
                    <a:pt x="626" y="166"/>
                    <a:pt x="648" y="166"/>
                  </a:cubicBezTo>
                  <a:cubicBezTo>
                    <a:pt x="659" y="166"/>
                    <a:pt x="665" y="149"/>
                    <a:pt x="676" y="149"/>
                  </a:cubicBezTo>
                  <a:cubicBezTo>
                    <a:pt x="714" y="149"/>
                    <a:pt x="714" y="149"/>
                    <a:pt x="714" y="149"/>
                  </a:cubicBezTo>
                  <a:cubicBezTo>
                    <a:pt x="720" y="149"/>
                    <a:pt x="720" y="149"/>
                    <a:pt x="725" y="144"/>
                  </a:cubicBezTo>
                  <a:cubicBezTo>
                    <a:pt x="731" y="155"/>
                    <a:pt x="731" y="166"/>
                    <a:pt x="737" y="171"/>
                  </a:cubicBezTo>
                  <a:cubicBezTo>
                    <a:pt x="753" y="166"/>
                    <a:pt x="753" y="166"/>
                    <a:pt x="753" y="166"/>
                  </a:cubicBezTo>
                  <a:cubicBezTo>
                    <a:pt x="759" y="177"/>
                    <a:pt x="759" y="183"/>
                    <a:pt x="759" y="199"/>
                  </a:cubicBezTo>
                  <a:cubicBezTo>
                    <a:pt x="775" y="199"/>
                    <a:pt x="798" y="194"/>
                    <a:pt x="803" y="210"/>
                  </a:cubicBezTo>
                  <a:cubicBezTo>
                    <a:pt x="814" y="221"/>
                    <a:pt x="803" y="238"/>
                    <a:pt x="814" y="255"/>
                  </a:cubicBezTo>
                  <a:cubicBezTo>
                    <a:pt x="820" y="266"/>
                    <a:pt x="836" y="260"/>
                    <a:pt x="853" y="260"/>
                  </a:cubicBezTo>
                  <a:cubicBezTo>
                    <a:pt x="870" y="260"/>
                    <a:pt x="875" y="271"/>
                    <a:pt x="892" y="271"/>
                  </a:cubicBezTo>
                  <a:cubicBezTo>
                    <a:pt x="914" y="271"/>
                    <a:pt x="919" y="244"/>
                    <a:pt x="941" y="244"/>
                  </a:cubicBezTo>
                  <a:cubicBezTo>
                    <a:pt x="957" y="244"/>
                    <a:pt x="963" y="255"/>
                    <a:pt x="979" y="255"/>
                  </a:cubicBezTo>
                  <a:cubicBezTo>
                    <a:pt x="1002" y="255"/>
                    <a:pt x="1024" y="244"/>
                    <a:pt x="1024" y="221"/>
                  </a:cubicBezTo>
                  <a:cubicBezTo>
                    <a:pt x="1024" y="210"/>
                    <a:pt x="1007" y="205"/>
                    <a:pt x="996" y="199"/>
                  </a:cubicBezTo>
                  <a:cubicBezTo>
                    <a:pt x="979" y="183"/>
                    <a:pt x="974" y="160"/>
                    <a:pt x="952" y="155"/>
                  </a:cubicBezTo>
                  <a:cubicBezTo>
                    <a:pt x="931" y="144"/>
                    <a:pt x="914" y="155"/>
                    <a:pt x="892" y="149"/>
                  </a:cubicBezTo>
                  <a:cubicBezTo>
                    <a:pt x="870" y="149"/>
                    <a:pt x="858" y="133"/>
                    <a:pt x="842" y="116"/>
                  </a:cubicBezTo>
                  <a:cubicBezTo>
                    <a:pt x="814" y="94"/>
                    <a:pt x="786" y="72"/>
                    <a:pt x="786" y="33"/>
                  </a:cubicBezTo>
                  <a:cubicBezTo>
                    <a:pt x="786" y="11"/>
                    <a:pt x="820" y="16"/>
                    <a:pt x="842" y="16"/>
                  </a:cubicBezTo>
                  <a:cubicBezTo>
                    <a:pt x="870" y="11"/>
                    <a:pt x="881" y="0"/>
                    <a:pt x="903" y="0"/>
                  </a:cubicBezTo>
                  <a:cubicBezTo>
                    <a:pt x="931" y="0"/>
                    <a:pt x="946" y="0"/>
                    <a:pt x="963" y="16"/>
                  </a:cubicBezTo>
                  <a:cubicBezTo>
                    <a:pt x="968" y="22"/>
                    <a:pt x="968" y="33"/>
                    <a:pt x="974" y="38"/>
                  </a:cubicBezTo>
                  <a:cubicBezTo>
                    <a:pt x="990" y="61"/>
                    <a:pt x="1002" y="66"/>
                    <a:pt x="1018" y="88"/>
                  </a:cubicBezTo>
                  <a:cubicBezTo>
                    <a:pt x="1029" y="105"/>
                    <a:pt x="1029" y="122"/>
                    <a:pt x="1051" y="122"/>
                  </a:cubicBezTo>
                  <a:cubicBezTo>
                    <a:pt x="1057" y="122"/>
                    <a:pt x="1057" y="116"/>
                    <a:pt x="1068" y="111"/>
                  </a:cubicBezTo>
                  <a:cubicBezTo>
                    <a:pt x="1090" y="94"/>
                    <a:pt x="1101" y="66"/>
                    <a:pt x="1135" y="66"/>
                  </a:cubicBezTo>
                  <a:cubicBezTo>
                    <a:pt x="1157" y="66"/>
                    <a:pt x="1168" y="77"/>
                    <a:pt x="1184" y="99"/>
                  </a:cubicBezTo>
                  <a:cubicBezTo>
                    <a:pt x="1190" y="105"/>
                    <a:pt x="1196" y="111"/>
                    <a:pt x="1196" y="116"/>
                  </a:cubicBezTo>
                  <a:cubicBezTo>
                    <a:pt x="1196" y="177"/>
                    <a:pt x="1196" y="177"/>
                    <a:pt x="1196" y="177"/>
                  </a:cubicBezTo>
                  <a:cubicBezTo>
                    <a:pt x="1207" y="177"/>
                    <a:pt x="1207" y="177"/>
                    <a:pt x="1207" y="177"/>
                  </a:cubicBezTo>
                  <a:cubicBezTo>
                    <a:pt x="1218" y="160"/>
                    <a:pt x="1218" y="144"/>
                    <a:pt x="1223" y="127"/>
                  </a:cubicBezTo>
                  <a:cubicBezTo>
                    <a:pt x="1229" y="105"/>
                    <a:pt x="1240" y="88"/>
                    <a:pt x="1262" y="88"/>
                  </a:cubicBezTo>
                  <a:cubicBezTo>
                    <a:pt x="1279" y="88"/>
                    <a:pt x="1290" y="94"/>
                    <a:pt x="1306" y="94"/>
                  </a:cubicBezTo>
                  <a:cubicBezTo>
                    <a:pt x="1317" y="94"/>
                    <a:pt x="1329" y="94"/>
                    <a:pt x="1334" y="99"/>
                  </a:cubicBezTo>
                  <a:cubicBezTo>
                    <a:pt x="1351" y="105"/>
                    <a:pt x="1345" y="122"/>
                    <a:pt x="1345" y="138"/>
                  </a:cubicBezTo>
                  <a:cubicBezTo>
                    <a:pt x="1351" y="155"/>
                    <a:pt x="1356" y="160"/>
                    <a:pt x="1356" y="177"/>
                  </a:cubicBezTo>
                  <a:cubicBezTo>
                    <a:pt x="1356" y="188"/>
                    <a:pt x="1345" y="194"/>
                    <a:pt x="1345" y="210"/>
                  </a:cubicBezTo>
                  <a:cubicBezTo>
                    <a:pt x="1345" y="227"/>
                    <a:pt x="1362" y="232"/>
                    <a:pt x="1378" y="244"/>
                  </a:cubicBezTo>
                  <a:cubicBezTo>
                    <a:pt x="1389" y="244"/>
                    <a:pt x="1389" y="244"/>
                    <a:pt x="1389" y="244"/>
                  </a:cubicBezTo>
                  <a:cubicBezTo>
                    <a:pt x="1389" y="227"/>
                    <a:pt x="1395" y="210"/>
                    <a:pt x="1412" y="205"/>
                  </a:cubicBezTo>
                  <a:cubicBezTo>
                    <a:pt x="1412" y="216"/>
                    <a:pt x="1417" y="221"/>
                    <a:pt x="1417" y="227"/>
                  </a:cubicBezTo>
                  <a:cubicBezTo>
                    <a:pt x="1417" y="244"/>
                    <a:pt x="1417" y="249"/>
                    <a:pt x="1412" y="266"/>
                  </a:cubicBezTo>
                  <a:cubicBezTo>
                    <a:pt x="1412" y="277"/>
                    <a:pt x="1395" y="277"/>
                    <a:pt x="1384" y="277"/>
                  </a:cubicBezTo>
                  <a:cubicBezTo>
                    <a:pt x="1367" y="282"/>
                    <a:pt x="1362" y="288"/>
                    <a:pt x="1345" y="288"/>
                  </a:cubicBezTo>
                  <a:cubicBezTo>
                    <a:pt x="1323" y="288"/>
                    <a:pt x="1317" y="266"/>
                    <a:pt x="1295" y="266"/>
                  </a:cubicBezTo>
                  <a:cubicBezTo>
                    <a:pt x="1279" y="266"/>
                    <a:pt x="1268" y="271"/>
                    <a:pt x="1251" y="271"/>
                  </a:cubicBezTo>
                  <a:cubicBezTo>
                    <a:pt x="1229" y="271"/>
                    <a:pt x="1229" y="271"/>
                    <a:pt x="1229" y="271"/>
                  </a:cubicBezTo>
                  <a:cubicBezTo>
                    <a:pt x="1223" y="277"/>
                    <a:pt x="1223" y="277"/>
                    <a:pt x="1223" y="277"/>
                  </a:cubicBezTo>
                  <a:cubicBezTo>
                    <a:pt x="1251" y="299"/>
                    <a:pt x="1290" y="277"/>
                    <a:pt x="1306" y="310"/>
                  </a:cubicBezTo>
                  <a:cubicBezTo>
                    <a:pt x="1295" y="316"/>
                    <a:pt x="1290" y="327"/>
                    <a:pt x="1279" y="327"/>
                  </a:cubicBezTo>
                  <a:cubicBezTo>
                    <a:pt x="1256" y="327"/>
                    <a:pt x="1245" y="304"/>
                    <a:pt x="1223" y="304"/>
                  </a:cubicBezTo>
                  <a:cubicBezTo>
                    <a:pt x="1179" y="304"/>
                    <a:pt x="1179" y="304"/>
                    <a:pt x="1179" y="304"/>
                  </a:cubicBezTo>
                  <a:cubicBezTo>
                    <a:pt x="1173" y="304"/>
                    <a:pt x="1173" y="304"/>
                    <a:pt x="1168" y="310"/>
                  </a:cubicBezTo>
                  <a:close/>
                  <a:moveTo>
                    <a:pt x="1373" y="16"/>
                  </a:moveTo>
                  <a:lnTo>
                    <a:pt x="1373" y="16"/>
                  </a:lnTo>
                  <a:cubicBezTo>
                    <a:pt x="1356" y="16"/>
                    <a:pt x="1340" y="27"/>
                    <a:pt x="1340" y="44"/>
                  </a:cubicBezTo>
                  <a:cubicBezTo>
                    <a:pt x="1340" y="61"/>
                    <a:pt x="1351" y="83"/>
                    <a:pt x="1367" y="83"/>
                  </a:cubicBezTo>
                  <a:cubicBezTo>
                    <a:pt x="1389" y="83"/>
                    <a:pt x="1389" y="55"/>
                    <a:pt x="1389" y="33"/>
                  </a:cubicBezTo>
                  <a:cubicBezTo>
                    <a:pt x="1389" y="22"/>
                    <a:pt x="1378" y="16"/>
                    <a:pt x="1373" y="16"/>
                  </a:cubicBezTo>
                  <a:close/>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83" name="Freeform 113"/>
            <p:cNvSpPr>
              <a:spLocks noChangeArrowheads="1"/>
            </p:cNvSpPr>
            <p:nvPr/>
          </p:nvSpPr>
          <p:spPr bwMode="auto">
            <a:xfrm>
              <a:off x="19696417" y="4738689"/>
              <a:ext cx="190488" cy="123825"/>
            </a:xfrm>
            <a:custGeom>
              <a:avLst/>
              <a:gdLst>
                <a:gd name="T0" fmla="*/ 6 w 527"/>
                <a:gd name="T1" fmla="*/ 22 h 344"/>
                <a:gd name="T2" fmla="*/ 6 w 527"/>
                <a:gd name="T3" fmla="*/ 22 h 344"/>
                <a:gd name="T4" fmla="*/ 0 w 527"/>
                <a:gd name="T5" fmla="*/ 27 h 344"/>
                <a:gd name="T6" fmla="*/ 22 w 527"/>
                <a:gd name="T7" fmla="*/ 55 h 344"/>
                <a:gd name="T8" fmla="*/ 33 w 527"/>
                <a:gd name="T9" fmla="*/ 77 h 344"/>
                <a:gd name="T10" fmla="*/ 61 w 527"/>
                <a:gd name="T11" fmla="*/ 144 h 344"/>
                <a:gd name="T12" fmla="*/ 83 w 527"/>
                <a:gd name="T13" fmla="*/ 144 h 344"/>
                <a:gd name="T14" fmla="*/ 150 w 527"/>
                <a:gd name="T15" fmla="*/ 160 h 344"/>
                <a:gd name="T16" fmla="*/ 227 w 527"/>
                <a:gd name="T17" fmla="*/ 182 h 344"/>
                <a:gd name="T18" fmla="*/ 266 w 527"/>
                <a:gd name="T19" fmla="*/ 232 h 344"/>
                <a:gd name="T20" fmla="*/ 299 w 527"/>
                <a:gd name="T21" fmla="*/ 271 h 344"/>
                <a:gd name="T22" fmla="*/ 277 w 527"/>
                <a:gd name="T23" fmla="*/ 332 h 344"/>
                <a:gd name="T24" fmla="*/ 277 w 527"/>
                <a:gd name="T25" fmla="*/ 343 h 344"/>
                <a:gd name="T26" fmla="*/ 294 w 527"/>
                <a:gd name="T27" fmla="*/ 343 h 344"/>
                <a:gd name="T28" fmla="*/ 327 w 527"/>
                <a:gd name="T29" fmla="*/ 315 h 344"/>
                <a:gd name="T30" fmla="*/ 338 w 527"/>
                <a:gd name="T31" fmla="*/ 271 h 344"/>
                <a:gd name="T32" fmla="*/ 410 w 527"/>
                <a:gd name="T33" fmla="*/ 216 h 344"/>
                <a:gd name="T34" fmla="*/ 443 w 527"/>
                <a:gd name="T35" fmla="*/ 210 h 344"/>
                <a:gd name="T36" fmla="*/ 460 w 527"/>
                <a:gd name="T37" fmla="*/ 194 h 344"/>
                <a:gd name="T38" fmla="*/ 504 w 527"/>
                <a:gd name="T39" fmla="*/ 177 h 344"/>
                <a:gd name="T40" fmla="*/ 521 w 527"/>
                <a:gd name="T41" fmla="*/ 122 h 344"/>
                <a:gd name="T42" fmla="*/ 466 w 527"/>
                <a:gd name="T43" fmla="*/ 61 h 344"/>
                <a:gd name="T44" fmla="*/ 388 w 527"/>
                <a:gd name="T45" fmla="*/ 11 h 344"/>
                <a:gd name="T46" fmla="*/ 349 w 527"/>
                <a:gd name="T47" fmla="*/ 11 h 344"/>
                <a:gd name="T48" fmla="*/ 310 w 527"/>
                <a:gd name="T49" fmla="*/ 0 h 344"/>
                <a:gd name="T50" fmla="*/ 288 w 527"/>
                <a:gd name="T51" fmla="*/ 16 h 344"/>
                <a:gd name="T52" fmla="*/ 255 w 527"/>
                <a:gd name="T53" fmla="*/ 33 h 344"/>
                <a:gd name="T54" fmla="*/ 183 w 527"/>
                <a:gd name="T55" fmla="*/ 38 h 344"/>
                <a:gd name="T56" fmla="*/ 133 w 527"/>
                <a:gd name="T57" fmla="*/ 38 h 344"/>
                <a:gd name="T58" fmla="*/ 83 w 527"/>
                <a:gd name="T59" fmla="*/ 38 h 344"/>
                <a:gd name="T60" fmla="*/ 61 w 527"/>
                <a:gd name="T61" fmla="*/ 27 h 344"/>
                <a:gd name="T62" fmla="*/ 6 w 527"/>
                <a:gd name="T63" fmla="*/ 22 h 344"/>
                <a:gd name="T64" fmla="*/ 432 w 527"/>
                <a:gd name="T65" fmla="*/ 282 h 344"/>
                <a:gd name="T66" fmla="*/ 432 w 527"/>
                <a:gd name="T67" fmla="*/ 282 h 344"/>
                <a:gd name="T68" fmla="*/ 471 w 527"/>
                <a:gd name="T69" fmla="*/ 260 h 344"/>
                <a:gd name="T70" fmla="*/ 482 w 527"/>
                <a:gd name="T71" fmla="*/ 266 h 344"/>
                <a:gd name="T72" fmla="*/ 493 w 527"/>
                <a:gd name="T73" fmla="*/ 299 h 344"/>
                <a:gd name="T74" fmla="*/ 488 w 527"/>
                <a:gd name="T75" fmla="*/ 310 h 344"/>
                <a:gd name="T76" fmla="*/ 432 w 527"/>
                <a:gd name="T77" fmla="*/ 282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27" h="344">
                  <a:moveTo>
                    <a:pt x="6" y="22"/>
                  </a:moveTo>
                  <a:lnTo>
                    <a:pt x="6" y="22"/>
                  </a:lnTo>
                  <a:cubicBezTo>
                    <a:pt x="6" y="22"/>
                    <a:pt x="0" y="22"/>
                    <a:pt x="0" y="27"/>
                  </a:cubicBezTo>
                  <a:cubicBezTo>
                    <a:pt x="0" y="38"/>
                    <a:pt x="17" y="44"/>
                    <a:pt x="22" y="55"/>
                  </a:cubicBezTo>
                  <a:cubicBezTo>
                    <a:pt x="28" y="61"/>
                    <a:pt x="28" y="66"/>
                    <a:pt x="33" y="77"/>
                  </a:cubicBezTo>
                  <a:cubicBezTo>
                    <a:pt x="44" y="99"/>
                    <a:pt x="39" y="127"/>
                    <a:pt x="61" y="144"/>
                  </a:cubicBezTo>
                  <a:cubicBezTo>
                    <a:pt x="67" y="144"/>
                    <a:pt x="72" y="144"/>
                    <a:pt x="83" y="144"/>
                  </a:cubicBezTo>
                  <a:cubicBezTo>
                    <a:pt x="105" y="149"/>
                    <a:pt x="122" y="160"/>
                    <a:pt x="150" y="160"/>
                  </a:cubicBezTo>
                  <a:cubicBezTo>
                    <a:pt x="177" y="166"/>
                    <a:pt x="200" y="166"/>
                    <a:pt x="227" y="182"/>
                  </a:cubicBezTo>
                  <a:cubicBezTo>
                    <a:pt x="244" y="194"/>
                    <a:pt x="244" y="216"/>
                    <a:pt x="266" y="232"/>
                  </a:cubicBezTo>
                  <a:cubicBezTo>
                    <a:pt x="283" y="243"/>
                    <a:pt x="299" y="249"/>
                    <a:pt x="299" y="271"/>
                  </a:cubicBezTo>
                  <a:cubicBezTo>
                    <a:pt x="299" y="293"/>
                    <a:pt x="277" y="304"/>
                    <a:pt x="277" y="332"/>
                  </a:cubicBezTo>
                  <a:cubicBezTo>
                    <a:pt x="277" y="343"/>
                    <a:pt x="277" y="343"/>
                    <a:pt x="277" y="343"/>
                  </a:cubicBezTo>
                  <a:cubicBezTo>
                    <a:pt x="294" y="343"/>
                    <a:pt x="294" y="343"/>
                    <a:pt x="294" y="343"/>
                  </a:cubicBezTo>
                  <a:cubicBezTo>
                    <a:pt x="310" y="343"/>
                    <a:pt x="327" y="332"/>
                    <a:pt x="327" y="315"/>
                  </a:cubicBezTo>
                  <a:cubicBezTo>
                    <a:pt x="327" y="299"/>
                    <a:pt x="321" y="282"/>
                    <a:pt x="338" y="271"/>
                  </a:cubicBezTo>
                  <a:cubicBezTo>
                    <a:pt x="366" y="249"/>
                    <a:pt x="371" y="221"/>
                    <a:pt x="410" y="216"/>
                  </a:cubicBezTo>
                  <a:cubicBezTo>
                    <a:pt x="421" y="210"/>
                    <a:pt x="432" y="216"/>
                    <a:pt x="443" y="210"/>
                  </a:cubicBezTo>
                  <a:cubicBezTo>
                    <a:pt x="449" y="210"/>
                    <a:pt x="449" y="199"/>
                    <a:pt x="460" y="194"/>
                  </a:cubicBezTo>
                  <a:cubicBezTo>
                    <a:pt x="477" y="182"/>
                    <a:pt x="488" y="188"/>
                    <a:pt x="504" y="177"/>
                  </a:cubicBezTo>
                  <a:cubicBezTo>
                    <a:pt x="526" y="166"/>
                    <a:pt x="521" y="144"/>
                    <a:pt x="521" y="122"/>
                  </a:cubicBezTo>
                  <a:cubicBezTo>
                    <a:pt x="521" y="88"/>
                    <a:pt x="488" y="88"/>
                    <a:pt x="466" y="61"/>
                  </a:cubicBezTo>
                  <a:cubicBezTo>
                    <a:pt x="443" y="33"/>
                    <a:pt x="427" y="11"/>
                    <a:pt x="388" y="11"/>
                  </a:cubicBezTo>
                  <a:cubicBezTo>
                    <a:pt x="349" y="11"/>
                    <a:pt x="349" y="11"/>
                    <a:pt x="349" y="11"/>
                  </a:cubicBezTo>
                  <a:cubicBezTo>
                    <a:pt x="333" y="11"/>
                    <a:pt x="327" y="0"/>
                    <a:pt x="310" y="0"/>
                  </a:cubicBezTo>
                  <a:cubicBezTo>
                    <a:pt x="299" y="0"/>
                    <a:pt x="299" y="11"/>
                    <a:pt x="288" y="16"/>
                  </a:cubicBezTo>
                  <a:cubicBezTo>
                    <a:pt x="277" y="22"/>
                    <a:pt x="272" y="27"/>
                    <a:pt x="255" y="33"/>
                  </a:cubicBezTo>
                  <a:cubicBezTo>
                    <a:pt x="227" y="49"/>
                    <a:pt x="211" y="38"/>
                    <a:pt x="183" y="38"/>
                  </a:cubicBezTo>
                  <a:cubicBezTo>
                    <a:pt x="166" y="38"/>
                    <a:pt x="155" y="38"/>
                    <a:pt x="133" y="38"/>
                  </a:cubicBezTo>
                  <a:cubicBezTo>
                    <a:pt x="83" y="38"/>
                    <a:pt x="83" y="38"/>
                    <a:pt x="83" y="38"/>
                  </a:cubicBezTo>
                  <a:cubicBezTo>
                    <a:pt x="78" y="38"/>
                    <a:pt x="72" y="27"/>
                    <a:pt x="61" y="27"/>
                  </a:cubicBezTo>
                  <a:cubicBezTo>
                    <a:pt x="44" y="22"/>
                    <a:pt x="28" y="22"/>
                    <a:pt x="6" y="22"/>
                  </a:cubicBezTo>
                  <a:close/>
                  <a:moveTo>
                    <a:pt x="432" y="282"/>
                  </a:moveTo>
                  <a:lnTo>
                    <a:pt x="432" y="282"/>
                  </a:lnTo>
                  <a:cubicBezTo>
                    <a:pt x="443" y="271"/>
                    <a:pt x="454" y="255"/>
                    <a:pt x="471" y="260"/>
                  </a:cubicBezTo>
                  <a:cubicBezTo>
                    <a:pt x="477" y="260"/>
                    <a:pt x="477" y="266"/>
                    <a:pt x="482" y="266"/>
                  </a:cubicBezTo>
                  <a:cubicBezTo>
                    <a:pt x="488" y="277"/>
                    <a:pt x="493" y="288"/>
                    <a:pt x="493" y="299"/>
                  </a:cubicBezTo>
                  <a:cubicBezTo>
                    <a:pt x="493" y="304"/>
                    <a:pt x="493" y="310"/>
                    <a:pt x="488" y="310"/>
                  </a:cubicBezTo>
                  <a:cubicBezTo>
                    <a:pt x="466" y="304"/>
                    <a:pt x="449" y="304"/>
                    <a:pt x="432" y="282"/>
                  </a:cubicBezTo>
                  <a:close/>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84" name="Freeform 114"/>
            <p:cNvSpPr>
              <a:spLocks noChangeArrowheads="1"/>
            </p:cNvSpPr>
            <p:nvPr/>
          </p:nvSpPr>
          <p:spPr bwMode="auto">
            <a:xfrm>
              <a:off x="19132892" y="4541839"/>
              <a:ext cx="731789" cy="300037"/>
            </a:xfrm>
            <a:custGeom>
              <a:avLst/>
              <a:gdLst>
                <a:gd name="T0" fmla="*/ 1973 w 2035"/>
                <a:gd name="T1" fmla="*/ 55 h 832"/>
                <a:gd name="T2" fmla="*/ 2034 w 2035"/>
                <a:gd name="T3" fmla="*/ 60 h 832"/>
                <a:gd name="T4" fmla="*/ 1973 w 2035"/>
                <a:gd name="T5" fmla="*/ 55 h 832"/>
                <a:gd name="T6" fmla="*/ 1491 w 2035"/>
                <a:gd name="T7" fmla="*/ 127 h 832"/>
                <a:gd name="T8" fmla="*/ 1541 w 2035"/>
                <a:gd name="T9" fmla="*/ 177 h 832"/>
                <a:gd name="T10" fmla="*/ 1524 w 2035"/>
                <a:gd name="T11" fmla="*/ 116 h 832"/>
                <a:gd name="T12" fmla="*/ 421 w 2035"/>
                <a:gd name="T13" fmla="*/ 5 h 832"/>
                <a:gd name="T14" fmla="*/ 471 w 2035"/>
                <a:gd name="T15" fmla="*/ 11 h 832"/>
                <a:gd name="T16" fmla="*/ 538 w 2035"/>
                <a:gd name="T17" fmla="*/ 33 h 832"/>
                <a:gd name="T18" fmla="*/ 726 w 2035"/>
                <a:gd name="T19" fmla="*/ 33 h 832"/>
                <a:gd name="T20" fmla="*/ 798 w 2035"/>
                <a:gd name="T21" fmla="*/ 60 h 832"/>
                <a:gd name="T22" fmla="*/ 859 w 2035"/>
                <a:gd name="T23" fmla="*/ 66 h 832"/>
                <a:gd name="T24" fmla="*/ 931 w 2035"/>
                <a:gd name="T25" fmla="*/ 49 h 832"/>
                <a:gd name="T26" fmla="*/ 1020 w 2035"/>
                <a:gd name="T27" fmla="*/ 44 h 832"/>
                <a:gd name="T28" fmla="*/ 1164 w 2035"/>
                <a:gd name="T29" fmla="*/ 49 h 832"/>
                <a:gd name="T30" fmla="*/ 1269 w 2035"/>
                <a:gd name="T31" fmla="*/ 55 h 832"/>
                <a:gd name="T32" fmla="*/ 1397 w 2035"/>
                <a:gd name="T33" fmla="*/ 60 h 832"/>
                <a:gd name="T34" fmla="*/ 1325 w 2035"/>
                <a:gd name="T35" fmla="*/ 110 h 832"/>
                <a:gd name="T36" fmla="*/ 1247 w 2035"/>
                <a:gd name="T37" fmla="*/ 138 h 832"/>
                <a:gd name="T38" fmla="*/ 1175 w 2035"/>
                <a:gd name="T39" fmla="*/ 171 h 832"/>
                <a:gd name="T40" fmla="*/ 1059 w 2035"/>
                <a:gd name="T41" fmla="*/ 193 h 832"/>
                <a:gd name="T42" fmla="*/ 876 w 2035"/>
                <a:gd name="T43" fmla="*/ 166 h 832"/>
                <a:gd name="T44" fmla="*/ 804 w 2035"/>
                <a:gd name="T45" fmla="*/ 210 h 832"/>
                <a:gd name="T46" fmla="*/ 804 w 2035"/>
                <a:gd name="T47" fmla="*/ 299 h 832"/>
                <a:gd name="T48" fmla="*/ 848 w 2035"/>
                <a:gd name="T49" fmla="*/ 343 h 832"/>
                <a:gd name="T50" fmla="*/ 981 w 2035"/>
                <a:gd name="T51" fmla="*/ 382 h 832"/>
                <a:gd name="T52" fmla="*/ 1081 w 2035"/>
                <a:gd name="T53" fmla="*/ 421 h 832"/>
                <a:gd name="T54" fmla="*/ 1186 w 2035"/>
                <a:gd name="T55" fmla="*/ 393 h 832"/>
                <a:gd name="T56" fmla="*/ 1375 w 2035"/>
                <a:gd name="T57" fmla="*/ 360 h 832"/>
                <a:gd name="T58" fmla="*/ 1485 w 2035"/>
                <a:gd name="T59" fmla="*/ 387 h 832"/>
                <a:gd name="T60" fmla="*/ 1557 w 2035"/>
                <a:gd name="T61" fmla="*/ 465 h 832"/>
                <a:gd name="T62" fmla="*/ 1569 w 2035"/>
                <a:gd name="T63" fmla="*/ 537 h 832"/>
                <a:gd name="T64" fmla="*/ 1508 w 2035"/>
                <a:gd name="T65" fmla="*/ 676 h 832"/>
                <a:gd name="T66" fmla="*/ 1613 w 2035"/>
                <a:gd name="T67" fmla="*/ 831 h 832"/>
                <a:gd name="T68" fmla="*/ 1530 w 2035"/>
                <a:gd name="T69" fmla="*/ 798 h 832"/>
                <a:gd name="T70" fmla="*/ 1452 w 2035"/>
                <a:gd name="T71" fmla="*/ 792 h 832"/>
                <a:gd name="T72" fmla="*/ 1391 w 2035"/>
                <a:gd name="T73" fmla="*/ 786 h 832"/>
                <a:gd name="T74" fmla="*/ 1219 w 2035"/>
                <a:gd name="T75" fmla="*/ 714 h 832"/>
                <a:gd name="T76" fmla="*/ 1103 w 2035"/>
                <a:gd name="T77" fmla="*/ 665 h 832"/>
                <a:gd name="T78" fmla="*/ 976 w 2035"/>
                <a:gd name="T79" fmla="*/ 648 h 832"/>
                <a:gd name="T80" fmla="*/ 865 w 2035"/>
                <a:gd name="T81" fmla="*/ 687 h 832"/>
                <a:gd name="T82" fmla="*/ 732 w 2035"/>
                <a:gd name="T83" fmla="*/ 681 h 832"/>
                <a:gd name="T84" fmla="*/ 621 w 2035"/>
                <a:gd name="T85" fmla="*/ 653 h 832"/>
                <a:gd name="T86" fmla="*/ 521 w 2035"/>
                <a:gd name="T87" fmla="*/ 642 h 832"/>
                <a:gd name="T88" fmla="*/ 455 w 2035"/>
                <a:gd name="T89" fmla="*/ 631 h 832"/>
                <a:gd name="T90" fmla="*/ 405 w 2035"/>
                <a:gd name="T91" fmla="*/ 670 h 832"/>
                <a:gd name="T92" fmla="*/ 344 w 2035"/>
                <a:gd name="T93" fmla="*/ 653 h 832"/>
                <a:gd name="T94" fmla="*/ 255 w 2035"/>
                <a:gd name="T95" fmla="*/ 631 h 832"/>
                <a:gd name="T96" fmla="*/ 128 w 2035"/>
                <a:gd name="T97" fmla="*/ 609 h 832"/>
                <a:gd name="T98" fmla="*/ 22 w 2035"/>
                <a:gd name="T99" fmla="*/ 592 h 832"/>
                <a:gd name="T100" fmla="*/ 0 w 2035"/>
                <a:gd name="T101" fmla="*/ 587 h 832"/>
                <a:gd name="T102" fmla="*/ 0 w 2035"/>
                <a:gd name="T103" fmla="*/ 532 h 832"/>
                <a:gd name="T104" fmla="*/ 139 w 2035"/>
                <a:gd name="T105" fmla="*/ 509 h 832"/>
                <a:gd name="T106" fmla="*/ 222 w 2035"/>
                <a:gd name="T107" fmla="*/ 410 h 832"/>
                <a:gd name="T108" fmla="*/ 211 w 2035"/>
                <a:gd name="T109" fmla="*/ 254 h 832"/>
                <a:gd name="T110" fmla="*/ 255 w 2035"/>
                <a:gd name="T111" fmla="*/ 144 h 832"/>
                <a:gd name="T112" fmla="*/ 377 w 2035"/>
                <a:gd name="T113" fmla="*/ 49 h 8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035" h="832">
                  <a:moveTo>
                    <a:pt x="1973" y="55"/>
                  </a:moveTo>
                  <a:lnTo>
                    <a:pt x="1973" y="55"/>
                  </a:lnTo>
                  <a:cubicBezTo>
                    <a:pt x="1995" y="55"/>
                    <a:pt x="2006" y="72"/>
                    <a:pt x="2029" y="72"/>
                  </a:cubicBezTo>
                  <a:cubicBezTo>
                    <a:pt x="2034" y="66"/>
                    <a:pt x="2034" y="66"/>
                    <a:pt x="2034" y="60"/>
                  </a:cubicBezTo>
                  <a:cubicBezTo>
                    <a:pt x="2034" y="27"/>
                    <a:pt x="1995" y="22"/>
                    <a:pt x="1962" y="22"/>
                  </a:cubicBezTo>
                  <a:cubicBezTo>
                    <a:pt x="1879" y="22"/>
                    <a:pt x="1868" y="55"/>
                    <a:pt x="1973" y="55"/>
                  </a:cubicBezTo>
                  <a:close/>
                  <a:moveTo>
                    <a:pt x="1491" y="127"/>
                  </a:moveTo>
                  <a:lnTo>
                    <a:pt x="1491" y="127"/>
                  </a:lnTo>
                  <a:cubicBezTo>
                    <a:pt x="1502" y="149"/>
                    <a:pt x="1513" y="155"/>
                    <a:pt x="1524" y="177"/>
                  </a:cubicBezTo>
                  <a:cubicBezTo>
                    <a:pt x="1541" y="177"/>
                    <a:pt x="1541" y="177"/>
                    <a:pt x="1541" y="177"/>
                  </a:cubicBezTo>
                  <a:cubicBezTo>
                    <a:pt x="1541" y="133"/>
                    <a:pt x="1541" y="133"/>
                    <a:pt x="1541" y="133"/>
                  </a:cubicBezTo>
                  <a:cubicBezTo>
                    <a:pt x="1535" y="127"/>
                    <a:pt x="1535" y="116"/>
                    <a:pt x="1524" y="116"/>
                  </a:cubicBezTo>
                  <a:cubicBezTo>
                    <a:pt x="1508" y="116"/>
                    <a:pt x="1502" y="121"/>
                    <a:pt x="1491" y="127"/>
                  </a:cubicBezTo>
                  <a:close/>
                  <a:moveTo>
                    <a:pt x="421" y="5"/>
                  </a:moveTo>
                  <a:lnTo>
                    <a:pt x="421" y="5"/>
                  </a:lnTo>
                  <a:cubicBezTo>
                    <a:pt x="438" y="11"/>
                    <a:pt x="455" y="11"/>
                    <a:pt x="471" y="11"/>
                  </a:cubicBezTo>
                  <a:cubicBezTo>
                    <a:pt x="488" y="11"/>
                    <a:pt x="493" y="0"/>
                    <a:pt x="505" y="0"/>
                  </a:cubicBezTo>
                  <a:cubicBezTo>
                    <a:pt x="521" y="0"/>
                    <a:pt x="521" y="22"/>
                    <a:pt x="538" y="33"/>
                  </a:cubicBezTo>
                  <a:cubicBezTo>
                    <a:pt x="560" y="49"/>
                    <a:pt x="582" y="44"/>
                    <a:pt x="610" y="44"/>
                  </a:cubicBezTo>
                  <a:cubicBezTo>
                    <a:pt x="654" y="44"/>
                    <a:pt x="682" y="33"/>
                    <a:pt x="726" y="33"/>
                  </a:cubicBezTo>
                  <a:cubicBezTo>
                    <a:pt x="743" y="33"/>
                    <a:pt x="754" y="44"/>
                    <a:pt x="771" y="49"/>
                  </a:cubicBezTo>
                  <a:cubicBezTo>
                    <a:pt x="782" y="49"/>
                    <a:pt x="793" y="49"/>
                    <a:pt x="798" y="60"/>
                  </a:cubicBezTo>
                  <a:cubicBezTo>
                    <a:pt x="810" y="72"/>
                    <a:pt x="810" y="94"/>
                    <a:pt x="832" y="94"/>
                  </a:cubicBezTo>
                  <a:cubicBezTo>
                    <a:pt x="848" y="94"/>
                    <a:pt x="848" y="77"/>
                    <a:pt x="859" y="66"/>
                  </a:cubicBezTo>
                  <a:cubicBezTo>
                    <a:pt x="870" y="55"/>
                    <a:pt x="881" y="49"/>
                    <a:pt x="898" y="49"/>
                  </a:cubicBezTo>
                  <a:cubicBezTo>
                    <a:pt x="931" y="49"/>
                    <a:pt x="931" y="49"/>
                    <a:pt x="931" y="49"/>
                  </a:cubicBezTo>
                  <a:cubicBezTo>
                    <a:pt x="953" y="49"/>
                    <a:pt x="965" y="44"/>
                    <a:pt x="987" y="44"/>
                  </a:cubicBezTo>
                  <a:cubicBezTo>
                    <a:pt x="1020" y="44"/>
                    <a:pt x="1020" y="44"/>
                    <a:pt x="1020" y="44"/>
                  </a:cubicBezTo>
                  <a:cubicBezTo>
                    <a:pt x="1037" y="44"/>
                    <a:pt x="1042" y="49"/>
                    <a:pt x="1059" y="49"/>
                  </a:cubicBezTo>
                  <a:cubicBezTo>
                    <a:pt x="1164" y="49"/>
                    <a:pt x="1164" y="49"/>
                    <a:pt x="1164" y="49"/>
                  </a:cubicBezTo>
                  <a:cubicBezTo>
                    <a:pt x="1181" y="49"/>
                    <a:pt x="1186" y="55"/>
                    <a:pt x="1203" y="55"/>
                  </a:cubicBezTo>
                  <a:cubicBezTo>
                    <a:pt x="1231" y="55"/>
                    <a:pt x="1242" y="55"/>
                    <a:pt x="1269" y="55"/>
                  </a:cubicBezTo>
                  <a:cubicBezTo>
                    <a:pt x="1297" y="44"/>
                    <a:pt x="1314" y="33"/>
                    <a:pt x="1347" y="33"/>
                  </a:cubicBezTo>
                  <a:cubicBezTo>
                    <a:pt x="1369" y="33"/>
                    <a:pt x="1380" y="49"/>
                    <a:pt x="1397" y="60"/>
                  </a:cubicBezTo>
                  <a:cubicBezTo>
                    <a:pt x="1430" y="88"/>
                    <a:pt x="1419" y="77"/>
                    <a:pt x="1380" y="99"/>
                  </a:cubicBezTo>
                  <a:cubicBezTo>
                    <a:pt x="1358" y="105"/>
                    <a:pt x="1347" y="110"/>
                    <a:pt x="1325" y="110"/>
                  </a:cubicBezTo>
                  <a:cubicBezTo>
                    <a:pt x="1325" y="127"/>
                    <a:pt x="1330" y="149"/>
                    <a:pt x="1319" y="149"/>
                  </a:cubicBezTo>
                  <a:cubicBezTo>
                    <a:pt x="1291" y="149"/>
                    <a:pt x="1275" y="138"/>
                    <a:pt x="1247" y="138"/>
                  </a:cubicBezTo>
                  <a:cubicBezTo>
                    <a:pt x="1231" y="138"/>
                    <a:pt x="1214" y="149"/>
                    <a:pt x="1208" y="171"/>
                  </a:cubicBezTo>
                  <a:cubicBezTo>
                    <a:pt x="1175" y="171"/>
                    <a:pt x="1175" y="171"/>
                    <a:pt x="1175" y="171"/>
                  </a:cubicBezTo>
                  <a:cubicBezTo>
                    <a:pt x="1175" y="177"/>
                    <a:pt x="1175" y="182"/>
                    <a:pt x="1175" y="193"/>
                  </a:cubicBezTo>
                  <a:cubicBezTo>
                    <a:pt x="1059" y="193"/>
                    <a:pt x="1059" y="193"/>
                    <a:pt x="1059" y="193"/>
                  </a:cubicBezTo>
                  <a:cubicBezTo>
                    <a:pt x="1048" y="193"/>
                    <a:pt x="1037" y="188"/>
                    <a:pt x="1025" y="182"/>
                  </a:cubicBezTo>
                  <a:cubicBezTo>
                    <a:pt x="965" y="171"/>
                    <a:pt x="931" y="166"/>
                    <a:pt x="876" y="166"/>
                  </a:cubicBezTo>
                  <a:cubicBezTo>
                    <a:pt x="848" y="166"/>
                    <a:pt x="826" y="166"/>
                    <a:pt x="815" y="188"/>
                  </a:cubicBezTo>
                  <a:cubicBezTo>
                    <a:pt x="815" y="199"/>
                    <a:pt x="815" y="205"/>
                    <a:pt x="804" y="210"/>
                  </a:cubicBezTo>
                  <a:cubicBezTo>
                    <a:pt x="776" y="232"/>
                    <a:pt x="759" y="243"/>
                    <a:pt x="743" y="271"/>
                  </a:cubicBezTo>
                  <a:cubicBezTo>
                    <a:pt x="765" y="288"/>
                    <a:pt x="782" y="282"/>
                    <a:pt x="804" y="299"/>
                  </a:cubicBezTo>
                  <a:cubicBezTo>
                    <a:pt x="815" y="310"/>
                    <a:pt x="826" y="315"/>
                    <a:pt x="832" y="326"/>
                  </a:cubicBezTo>
                  <a:cubicBezTo>
                    <a:pt x="843" y="332"/>
                    <a:pt x="843" y="343"/>
                    <a:pt x="848" y="343"/>
                  </a:cubicBezTo>
                  <a:cubicBezTo>
                    <a:pt x="876" y="354"/>
                    <a:pt x="887" y="349"/>
                    <a:pt x="915" y="354"/>
                  </a:cubicBezTo>
                  <a:cubicBezTo>
                    <a:pt x="943" y="360"/>
                    <a:pt x="953" y="376"/>
                    <a:pt x="981" y="382"/>
                  </a:cubicBezTo>
                  <a:cubicBezTo>
                    <a:pt x="998" y="393"/>
                    <a:pt x="1014" y="393"/>
                    <a:pt x="1031" y="399"/>
                  </a:cubicBezTo>
                  <a:cubicBezTo>
                    <a:pt x="1053" y="404"/>
                    <a:pt x="1059" y="421"/>
                    <a:pt x="1081" y="421"/>
                  </a:cubicBezTo>
                  <a:cubicBezTo>
                    <a:pt x="1103" y="421"/>
                    <a:pt x="1109" y="404"/>
                    <a:pt x="1131" y="399"/>
                  </a:cubicBezTo>
                  <a:cubicBezTo>
                    <a:pt x="1147" y="393"/>
                    <a:pt x="1164" y="393"/>
                    <a:pt x="1186" y="393"/>
                  </a:cubicBezTo>
                  <a:cubicBezTo>
                    <a:pt x="1231" y="393"/>
                    <a:pt x="1258" y="387"/>
                    <a:pt x="1303" y="387"/>
                  </a:cubicBezTo>
                  <a:cubicBezTo>
                    <a:pt x="1330" y="387"/>
                    <a:pt x="1341" y="360"/>
                    <a:pt x="1375" y="360"/>
                  </a:cubicBezTo>
                  <a:cubicBezTo>
                    <a:pt x="1397" y="360"/>
                    <a:pt x="1402" y="387"/>
                    <a:pt x="1419" y="387"/>
                  </a:cubicBezTo>
                  <a:cubicBezTo>
                    <a:pt x="1485" y="387"/>
                    <a:pt x="1485" y="387"/>
                    <a:pt x="1485" y="387"/>
                  </a:cubicBezTo>
                  <a:cubicBezTo>
                    <a:pt x="1502" y="387"/>
                    <a:pt x="1508" y="404"/>
                    <a:pt x="1519" y="415"/>
                  </a:cubicBezTo>
                  <a:cubicBezTo>
                    <a:pt x="1535" y="432"/>
                    <a:pt x="1557" y="443"/>
                    <a:pt x="1557" y="465"/>
                  </a:cubicBezTo>
                  <a:cubicBezTo>
                    <a:pt x="1557" y="476"/>
                    <a:pt x="1557" y="482"/>
                    <a:pt x="1557" y="487"/>
                  </a:cubicBezTo>
                  <a:cubicBezTo>
                    <a:pt x="1557" y="509"/>
                    <a:pt x="1569" y="515"/>
                    <a:pt x="1569" y="537"/>
                  </a:cubicBezTo>
                  <a:cubicBezTo>
                    <a:pt x="1569" y="554"/>
                    <a:pt x="1557" y="565"/>
                    <a:pt x="1546" y="576"/>
                  </a:cubicBezTo>
                  <a:cubicBezTo>
                    <a:pt x="1519" y="609"/>
                    <a:pt x="1508" y="631"/>
                    <a:pt x="1508" y="676"/>
                  </a:cubicBezTo>
                  <a:cubicBezTo>
                    <a:pt x="1508" y="703"/>
                    <a:pt x="1541" y="742"/>
                    <a:pt x="1557" y="764"/>
                  </a:cubicBezTo>
                  <a:cubicBezTo>
                    <a:pt x="1557" y="764"/>
                    <a:pt x="1646" y="831"/>
                    <a:pt x="1613" y="831"/>
                  </a:cubicBezTo>
                  <a:cubicBezTo>
                    <a:pt x="1585" y="831"/>
                    <a:pt x="1569" y="831"/>
                    <a:pt x="1541" y="825"/>
                  </a:cubicBezTo>
                  <a:cubicBezTo>
                    <a:pt x="1530" y="825"/>
                    <a:pt x="1541" y="809"/>
                    <a:pt x="1530" y="798"/>
                  </a:cubicBezTo>
                  <a:cubicBezTo>
                    <a:pt x="1519" y="786"/>
                    <a:pt x="1502" y="781"/>
                    <a:pt x="1485" y="781"/>
                  </a:cubicBezTo>
                  <a:cubicBezTo>
                    <a:pt x="1469" y="781"/>
                    <a:pt x="1463" y="792"/>
                    <a:pt x="1452" y="792"/>
                  </a:cubicBezTo>
                  <a:cubicBezTo>
                    <a:pt x="1413" y="792"/>
                    <a:pt x="1413" y="792"/>
                    <a:pt x="1413" y="792"/>
                  </a:cubicBezTo>
                  <a:cubicBezTo>
                    <a:pt x="1408" y="792"/>
                    <a:pt x="1402" y="786"/>
                    <a:pt x="1391" y="786"/>
                  </a:cubicBezTo>
                  <a:cubicBezTo>
                    <a:pt x="1358" y="748"/>
                    <a:pt x="1319" y="748"/>
                    <a:pt x="1269" y="737"/>
                  </a:cubicBezTo>
                  <a:cubicBezTo>
                    <a:pt x="1247" y="737"/>
                    <a:pt x="1236" y="720"/>
                    <a:pt x="1219" y="714"/>
                  </a:cubicBezTo>
                  <a:cubicBezTo>
                    <a:pt x="1181" y="709"/>
                    <a:pt x="1158" y="692"/>
                    <a:pt x="1120" y="681"/>
                  </a:cubicBezTo>
                  <a:cubicBezTo>
                    <a:pt x="1109" y="681"/>
                    <a:pt x="1109" y="670"/>
                    <a:pt x="1103" y="665"/>
                  </a:cubicBezTo>
                  <a:cubicBezTo>
                    <a:pt x="1081" y="648"/>
                    <a:pt x="1064" y="637"/>
                    <a:pt x="1037" y="637"/>
                  </a:cubicBezTo>
                  <a:cubicBezTo>
                    <a:pt x="1014" y="637"/>
                    <a:pt x="998" y="648"/>
                    <a:pt x="976" y="648"/>
                  </a:cubicBezTo>
                  <a:cubicBezTo>
                    <a:pt x="943" y="653"/>
                    <a:pt x="920" y="659"/>
                    <a:pt x="904" y="687"/>
                  </a:cubicBezTo>
                  <a:cubicBezTo>
                    <a:pt x="865" y="687"/>
                    <a:pt x="865" y="687"/>
                    <a:pt x="865" y="687"/>
                  </a:cubicBezTo>
                  <a:cubicBezTo>
                    <a:pt x="848" y="687"/>
                    <a:pt x="837" y="698"/>
                    <a:pt x="815" y="698"/>
                  </a:cubicBezTo>
                  <a:cubicBezTo>
                    <a:pt x="782" y="698"/>
                    <a:pt x="765" y="687"/>
                    <a:pt x="732" y="681"/>
                  </a:cubicBezTo>
                  <a:cubicBezTo>
                    <a:pt x="704" y="676"/>
                    <a:pt x="687" y="681"/>
                    <a:pt x="665" y="670"/>
                  </a:cubicBezTo>
                  <a:cubicBezTo>
                    <a:pt x="649" y="659"/>
                    <a:pt x="638" y="653"/>
                    <a:pt x="621" y="653"/>
                  </a:cubicBezTo>
                  <a:cubicBezTo>
                    <a:pt x="582" y="653"/>
                    <a:pt x="582" y="653"/>
                    <a:pt x="582" y="653"/>
                  </a:cubicBezTo>
                  <a:cubicBezTo>
                    <a:pt x="554" y="653"/>
                    <a:pt x="544" y="642"/>
                    <a:pt x="521" y="642"/>
                  </a:cubicBezTo>
                  <a:cubicBezTo>
                    <a:pt x="516" y="642"/>
                    <a:pt x="510" y="648"/>
                    <a:pt x="505" y="648"/>
                  </a:cubicBezTo>
                  <a:cubicBezTo>
                    <a:pt x="488" y="648"/>
                    <a:pt x="477" y="631"/>
                    <a:pt x="455" y="631"/>
                  </a:cubicBezTo>
                  <a:cubicBezTo>
                    <a:pt x="449" y="631"/>
                    <a:pt x="449" y="637"/>
                    <a:pt x="438" y="642"/>
                  </a:cubicBezTo>
                  <a:cubicBezTo>
                    <a:pt x="421" y="648"/>
                    <a:pt x="405" y="653"/>
                    <a:pt x="405" y="670"/>
                  </a:cubicBezTo>
                  <a:cubicBezTo>
                    <a:pt x="388" y="670"/>
                    <a:pt x="388" y="670"/>
                    <a:pt x="388" y="670"/>
                  </a:cubicBezTo>
                  <a:cubicBezTo>
                    <a:pt x="372" y="670"/>
                    <a:pt x="366" y="653"/>
                    <a:pt x="344" y="653"/>
                  </a:cubicBezTo>
                  <a:cubicBezTo>
                    <a:pt x="338" y="653"/>
                    <a:pt x="338" y="653"/>
                    <a:pt x="327" y="653"/>
                  </a:cubicBezTo>
                  <a:cubicBezTo>
                    <a:pt x="300" y="653"/>
                    <a:pt x="283" y="631"/>
                    <a:pt x="255" y="631"/>
                  </a:cubicBezTo>
                  <a:cubicBezTo>
                    <a:pt x="222" y="631"/>
                    <a:pt x="205" y="631"/>
                    <a:pt x="178" y="631"/>
                  </a:cubicBezTo>
                  <a:cubicBezTo>
                    <a:pt x="155" y="631"/>
                    <a:pt x="150" y="615"/>
                    <a:pt x="128" y="609"/>
                  </a:cubicBezTo>
                  <a:cubicBezTo>
                    <a:pt x="128" y="615"/>
                    <a:pt x="128" y="626"/>
                    <a:pt x="122" y="626"/>
                  </a:cubicBezTo>
                  <a:cubicBezTo>
                    <a:pt x="83" y="626"/>
                    <a:pt x="61" y="604"/>
                    <a:pt x="22" y="592"/>
                  </a:cubicBezTo>
                  <a:cubicBezTo>
                    <a:pt x="17" y="592"/>
                    <a:pt x="12" y="587"/>
                    <a:pt x="0" y="587"/>
                  </a:cubicBezTo>
                  <a:lnTo>
                    <a:pt x="0" y="587"/>
                  </a:lnTo>
                  <a:cubicBezTo>
                    <a:pt x="0" y="565"/>
                    <a:pt x="12" y="554"/>
                    <a:pt x="0" y="532"/>
                  </a:cubicBezTo>
                  <a:lnTo>
                    <a:pt x="0" y="532"/>
                  </a:lnTo>
                  <a:cubicBezTo>
                    <a:pt x="17" y="537"/>
                    <a:pt x="22" y="548"/>
                    <a:pt x="39" y="548"/>
                  </a:cubicBezTo>
                  <a:cubicBezTo>
                    <a:pt x="83" y="548"/>
                    <a:pt x="106" y="537"/>
                    <a:pt x="139" y="509"/>
                  </a:cubicBezTo>
                  <a:cubicBezTo>
                    <a:pt x="161" y="498"/>
                    <a:pt x="167" y="482"/>
                    <a:pt x="183" y="465"/>
                  </a:cubicBezTo>
                  <a:cubicBezTo>
                    <a:pt x="194" y="443"/>
                    <a:pt x="222" y="437"/>
                    <a:pt x="222" y="410"/>
                  </a:cubicBezTo>
                  <a:cubicBezTo>
                    <a:pt x="222" y="399"/>
                    <a:pt x="211" y="387"/>
                    <a:pt x="211" y="371"/>
                  </a:cubicBezTo>
                  <a:cubicBezTo>
                    <a:pt x="211" y="254"/>
                    <a:pt x="211" y="254"/>
                    <a:pt x="211" y="254"/>
                  </a:cubicBezTo>
                  <a:cubicBezTo>
                    <a:pt x="211" y="227"/>
                    <a:pt x="200" y="216"/>
                    <a:pt x="200" y="188"/>
                  </a:cubicBezTo>
                  <a:cubicBezTo>
                    <a:pt x="200" y="160"/>
                    <a:pt x="227" y="144"/>
                    <a:pt x="255" y="144"/>
                  </a:cubicBezTo>
                  <a:cubicBezTo>
                    <a:pt x="283" y="144"/>
                    <a:pt x="300" y="144"/>
                    <a:pt x="322" y="144"/>
                  </a:cubicBezTo>
                  <a:cubicBezTo>
                    <a:pt x="366" y="144"/>
                    <a:pt x="372" y="94"/>
                    <a:pt x="377" y="49"/>
                  </a:cubicBezTo>
                  <a:cubicBezTo>
                    <a:pt x="383" y="27"/>
                    <a:pt x="405" y="22"/>
                    <a:pt x="421" y="5"/>
                  </a:cubicBezTo>
                  <a:close/>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85" name="Freeform 115"/>
            <p:cNvSpPr>
              <a:spLocks noChangeArrowheads="1"/>
            </p:cNvSpPr>
            <p:nvPr/>
          </p:nvSpPr>
          <p:spPr bwMode="auto">
            <a:xfrm>
              <a:off x="19023361" y="4673601"/>
              <a:ext cx="114293" cy="80963"/>
            </a:xfrm>
            <a:custGeom>
              <a:avLst/>
              <a:gdLst>
                <a:gd name="T0" fmla="*/ 0 w 318"/>
                <a:gd name="T1" fmla="*/ 106 h 223"/>
                <a:gd name="T2" fmla="*/ 0 w 318"/>
                <a:gd name="T3" fmla="*/ 106 h 223"/>
                <a:gd name="T4" fmla="*/ 34 w 318"/>
                <a:gd name="T5" fmla="*/ 39 h 223"/>
                <a:gd name="T6" fmla="*/ 78 w 318"/>
                <a:gd name="T7" fmla="*/ 22 h 223"/>
                <a:gd name="T8" fmla="*/ 145 w 318"/>
                <a:gd name="T9" fmla="*/ 0 h 223"/>
                <a:gd name="T10" fmla="*/ 161 w 318"/>
                <a:gd name="T11" fmla="*/ 17 h 223"/>
                <a:gd name="T12" fmla="*/ 228 w 318"/>
                <a:gd name="T13" fmla="*/ 67 h 223"/>
                <a:gd name="T14" fmla="*/ 283 w 318"/>
                <a:gd name="T15" fmla="*/ 100 h 223"/>
                <a:gd name="T16" fmla="*/ 305 w 318"/>
                <a:gd name="T17" fmla="*/ 128 h 223"/>
                <a:gd name="T18" fmla="*/ 305 w 318"/>
                <a:gd name="T19" fmla="*/ 167 h 223"/>
                <a:gd name="T20" fmla="*/ 305 w 318"/>
                <a:gd name="T21" fmla="*/ 167 h 223"/>
                <a:gd name="T22" fmla="*/ 305 w 318"/>
                <a:gd name="T23" fmla="*/ 222 h 223"/>
                <a:gd name="T24" fmla="*/ 305 w 318"/>
                <a:gd name="T25" fmla="*/ 222 h 223"/>
                <a:gd name="T26" fmla="*/ 272 w 318"/>
                <a:gd name="T27" fmla="*/ 216 h 223"/>
                <a:gd name="T28" fmla="*/ 194 w 318"/>
                <a:gd name="T29" fmla="*/ 194 h 223"/>
                <a:gd name="T30" fmla="*/ 95 w 318"/>
                <a:gd name="T31" fmla="*/ 172 h 223"/>
                <a:gd name="T32" fmla="*/ 0 w 318"/>
                <a:gd name="T33" fmla="*/ 106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18" h="223">
                  <a:moveTo>
                    <a:pt x="0" y="106"/>
                  </a:moveTo>
                  <a:lnTo>
                    <a:pt x="0" y="106"/>
                  </a:lnTo>
                  <a:cubicBezTo>
                    <a:pt x="23" y="83"/>
                    <a:pt x="17" y="61"/>
                    <a:pt x="34" y="39"/>
                  </a:cubicBezTo>
                  <a:cubicBezTo>
                    <a:pt x="45" y="22"/>
                    <a:pt x="67" y="34"/>
                    <a:pt x="78" y="22"/>
                  </a:cubicBezTo>
                  <a:cubicBezTo>
                    <a:pt x="100" y="11"/>
                    <a:pt x="117" y="0"/>
                    <a:pt x="145" y="0"/>
                  </a:cubicBezTo>
                  <a:cubicBezTo>
                    <a:pt x="150" y="6"/>
                    <a:pt x="156" y="11"/>
                    <a:pt x="161" y="17"/>
                  </a:cubicBezTo>
                  <a:cubicBezTo>
                    <a:pt x="189" y="39"/>
                    <a:pt x="200" y="50"/>
                    <a:pt x="228" y="67"/>
                  </a:cubicBezTo>
                  <a:cubicBezTo>
                    <a:pt x="250" y="78"/>
                    <a:pt x="261" y="83"/>
                    <a:pt x="283" y="100"/>
                  </a:cubicBezTo>
                  <a:cubicBezTo>
                    <a:pt x="294" y="106"/>
                    <a:pt x="305" y="111"/>
                    <a:pt x="305" y="128"/>
                  </a:cubicBezTo>
                  <a:cubicBezTo>
                    <a:pt x="305" y="167"/>
                    <a:pt x="305" y="167"/>
                    <a:pt x="305" y="167"/>
                  </a:cubicBezTo>
                  <a:lnTo>
                    <a:pt x="305" y="167"/>
                  </a:lnTo>
                  <a:cubicBezTo>
                    <a:pt x="317" y="189"/>
                    <a:pt x="305" y="200"/>
                    <a:pt x="305" y="222"/>
                  </a:cubicBezTo>
                  <a:lnTo>
                    <a:pt x="305" y="222"/>
                  </a:lnTo>
                  <a:cubicBezTo>
                    <a:pt x="294" y="222"/>
                    <a:pt x="283" y="222"/>
                    <a:pt x="272" y="216"/>
                  </a:cubicBezTo>
                  <a:cubicBezTo>
                    <a:pt x="239" y="205"/>
                    <a:pt x="228" y="200"/>
                    <a:pt x="194" y="194"/>
                  </a:cubicBezTo>
                  <a:cubicBezTo>
                    <a:pt x="156" y="189"/>
                    <a:pt x="128" y="194"/>
                    <a:pt x="95" y="172"/>
                  </a:cubicBezTo>
                  <a:cubicBezTo>
                    <a:pt x="61" y="144"/>
                    <a:pt x="39" y="122"/>
                    <a:pt x="0" y="106"/>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86" name="Freeform 116"/>
            <p:cNvSpPr>
              <a:spLocks noChangeArrowheads="1"/>
            </p:cNvSpPr>
            <p:nvPr/>
          </p:nvSpPr>
          <p:spPr bwMode="auto">
            <a:xfrm>
              <a:off x="18812238" y="4486275"/>
              <a:ext cx="473044" cy="254000"/>
            </a:xfrm>
            <a:custGeom>
              <a:avLst/>
              <a:gdLst>
                <a:gd name="T0" fmla="*/ 1313 w 1314"/>
                <a:gd name="T1" fmla="*/ 161 h 705"/>
                <a:gd name="T2" fmla="*/ 1214 w 1314"/>
                <a:gd name="T3" fmla="*/ 300 h 705"/>
                <a:gd name="T4" fmla="*/ 1092 w 1314"/>
                <a:gd name="T5" fmla="*/ 344 h 705"/>
                <a:gd name="T6" fmla="*/ 1103 w 1314"/>
                <a:gd name="T7" fmla="*/ 527 h 705"/>
                <a:gd name="T8" fmla="*/ 1075 w 1314"/>
                <a:gd name="T9" fmla="*/ 621 h 705"/>
                <a:gd name="T10" fmla="*/ 931 w 1314"/>
                <a:gd name="T11" fmla="*/ 704 h 705"/>
                <a:gd name="T12" fmla="*/ 892 w 1314"/>
                <a:gd name="T13" fmla="*/ 688 h 705"/>
                <a:gd name="T14" fmla="*/ 870 w 1314"/>
                <a:gd name="T15" fmla="*/ 621 h 705"/>
                <a:gd name="T16" fmla="*/ 748 w 1314"/>
                <a:gd name="T17" fmla="*/ 538 h 705"/>
                <a:gd name="T18" fmla="*/ 665 w 1314"/>
                <a:gd name="T19" fmla="*/ 543 h 705"/>
                <a:gd name="T20" fmla="*/ 587 w 1314"/>
                <a:gd name="T21" fmla="*/ 627 h 705"/>
                <a:gd name="T22" fmla="*/ 543 w 1314"/>
                <a:gd name="T23" fmla="*/ 610 h 705"/>
                <a:gd name="T24" fmla="*/ 388 w 1314"/>
                <a:gd name="T25" fmla="*/ 577 h 705"/>
                <a:gd name="T26" fmla="*/ 321 w 1314"/>
                <a:gd name="T27" fmla="*/ 582 h 705"/>
                <a:gd name="T28" fmla="*/ 183 w 1314"/>
                <a:gd name="T29" fmla="*/ 543 h 705"/>
                <a:gd name="T30" fmla="*/ 89 w 1314"/>
                <a:gd name="T31" fmla="*/ 538 h 705"/>
                <a:gd name="T32" fmla="*/ 67 w 1314"/>
                <a:gd name="T33" fmla="*/ 521 h 705"/>
                <a:gd name="T34" fmla="*/ 0 w 1314"/>
                <a:gd name="T35" fmla="*/ 399 h 705"/>
                <a:gd name="T36" fmla="*/ 100 w 1314"/>
                <a:gd name="T37" fmla="*/ 322 h 705"/>
                <a:gd name="T38" fmla="*/ 122 w 1314"/>
                <a:gd name="T39" fmla="*/ 228 h 705"/>
                <a:gd name="T40" fmla="*/ 139 w 1314"/>
                <a:gd name="T41" fmla="*/ 167 h 705"/>
                <a:gd name="T42" fmla="*/ 177 w 1314"/>
                <a:gd name="T43" fmla="*/ 183 h 705"/>
                <a:gd name="T44" fmla="*/ 305 w 1314"/>
                <a:gd name="T45" fmla="*/ 194 h 705"/>
                <a:gd name="T46" fmla="*/ 471 w 1314"/>
                <a:gd name="T47" fmla="*/ 189 h 705"/>
                <a:gd name="T48" fmla="*/ 599 w 1314"/>
                <a:gd name="T49" fmla="*/ 211 h 705"/>
                <a:gd name="T50" fmla="*/ 704 w 1314"/>
                <a:gd name="T51" fmla="*/ 222 h 705"/>
                <a:gd name="T52" fmla="*/ 837 w 1314"/>
                <a:gd name="T53" fmla="*/ 128 h 705"/>
                <a:gd name="T54" fmla="*/ 898 w 1314"/>
                <a:gd name="T55" fmla="*/ 28 h 705"/>
                <a:gd name="T56" fmla="*/ 1031 w 1314"/>
                <a:gd name="T57" fmla="*/ 61 h 705"/>
                <a:gd name="T58" fmla="*/ 1131 w 1314"/>
                <a:gd name="T59" fmla="*/ 133 h 705"/>
                <a:gd name="T60" fmla="*/ 1219 w 1314"/>
                <a:gd name="T61" fmla="*/ 106 h 705"/>
                <a:gd name="T62" fmla="*/ 1313 w 1314"/>
                <a:gd name="T63" fmla="*/ 161 h 7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314" h="705">
                  <a:moveTo>
                    <a:pt x="1313" y="161"/>
                  </a:moveTo>
                  <a:lnTo>
                    <a:pt x="1313" y="161"/>
                  </a:lnTo>
                  <a:cubicBezTo>
                    <a:pt x="1297" y="178"/>
                    <a:pt x="1275" y="183"/>
                    <a:pt x="1269" y="205"/>
                  </a:cubicBezTo>
                  <a:cubicBezTo>
                    <a:pt x="1264" y="250"/>
                    <a:pt x="1258" y="300"/>
                    <a:pt x="1214" y="300"/>
                  </a:cubicBezTo>
                  <a:cubicBezTo>
                    <a:pt x="1192" y="300"/>
                    <a:pt x="1175" y="300"/>
                    <a:pt x="1147" y="300"/>
                  </a:cubicBezTo>
                  <a:cubicBezTo>
                    <a:pt x="1119" y="300"/>
                    <a:pt x="1092" y="316"/>
                    <a:pt x="1092" y="344"/>
                  </a:cubicBezTo>
                  <a:cubicBezTo>
                    <a:pt x="1092" y="372"/>
                    <a:pt x="1103" y="383"/>
                    <a:pt x="1103" y="410"/>
                  </a:cubicBezTo>
                  <a:cubicBezTo>
                    <a:pt x="1103" y="527"/>
                    <a:pt x="1103" y="527"/>
                    <a:pt x="1103" y="527"/>
                  </a:cubicBezTo>
                  <a:cubicBezTo>
                    <a:pt x="1103" y="543"/>
                    <a:pt x="1114" y="555"/>
                    <a:pt x="1114" y="566"/>
                  </a:cubicBezTo>
                  <a:cubicBezTo>
                    <a:pt x="1114" y="593"/>
                    <a:pt x="1086" y="599"/>
                    <a:pt x="1075" y="621"/>
                  </a:cubicBezTo>
                  <a:cubicBezTo>
                    <a:pt x="1059" y="638"/>
                    <a:pt x="1053" y="654"/>
                    <a:pt x="1031" y="665"/>
                  </a:cubicBezTo>
                  <a:cubicBezTo>
                    <a:pt x="998" y="693"/>
                    <a:pt x="975" y="704"/>
                    <a:pt x="931" y="704"/>
                  </a:cubicBezTo>
                  <a:cubicBezTo>
                    <a:pt x="914" y="704"/>
                    <a:pt x="909" y="693"/>
                    <a:pt x="892" y="688"/>
                  </a:cubicBezTo>
                  <a:lnTo>
                    <a:pt x="892" y="688"/>
                  </a:lnTo>
                  <a:cubicBezTo>
                    <a:pt x="892" y="649"/>
                    <a:pt x="892" y="649"/>
                    <a:pt x="892" y="649"/>
                  </a:cubicBezTo>
                  <a:cubicBezTo>
                    <a:pt x="892" y="632"/>
                    <a:pt x="881" y="627"/>
                    <a:pt x="870" y="621"/>
                  </a:cubicBezTo>
                  <a:cubicBezTo>
                    <a:pt x="848" y="604"/>
                    <a:pt x="837" y="599"/>
                    <a:pt x="815" y="588"/>
                  </a:cubicBezTo>
                  <a:cubicBezTo>
                    <a:pt x="787" y="571"/>
                    <a:pt x="776" y="560"/>
                    <a:pt x="748" y="538"/>
                  </a:cubicBezTo>
                  <a:cubicBezTo>
                    <a:pt x="743" y="532"/>
                    <a:pt x="737" y="527"/>
                    <a:pt x="732" y="521"/>
                  </a:cubicBezTo>
                  <a:cubicBezTo>
                    <a:pt x="704" y="521"/>
                    <a:pt x="687" y="532"/>
                    <a:pt x="665" y="543"/>
                  </a:cubicBezTo>
                  <a:cubicBezTo>
                    <a:pt x="654" y="555"/>
                    <a:pt x="632" y="543"/>
                    <a:pt x="621" y="560"/>
                  </a:cubicBezTo>
                  <a:cubicBezTo>
                    <a:pt x="604" y="582"/>
                    <a:pt x="610" y="604"/>
                    <a:pt x="587" y="627"/>
                  </a:cubicBezTo>
                  <a:lnTo>
                    <a:pt x="587" y="627"/>
                  </a:lnTo>
                  <a:cubicBezTo>
                    <a:pt x="576" y="621"/>
                    <a:pt x="565" y="615"/>
                    <a:pt x="543" y="610"/>
                  </a:cubicBezTo>
                  <a:cubicBezTo>
                    <a:pt x="515" y="599"/>
                    <a:pt x="499" y="610"/>
                    <a:pt x="466" y="599"/>
                  </a:cubicBezTo>
                  <a:cubicBezTo>
                    <a:pt x="438" y="588"/>
                    <a:pt x="416" y="577"/>
                    <a:pt x="388" y="577"/>
                  </a:cubicBezTo>
                  <a:cubicBezTo>
                    <a:pt x="338" y="577"/>
                    <a:pt x="338" y="577"/>
                    <a:pt x="338" y="577"/>
                  </a:cubicBezTo>
                  <a:cubicBezTo>
                    <a:pt x="333" y="577"/>
                    <a:pt x="333" y="582"/>
                    <a:pt x="321" y="582"/>
                  </a:cubicBezTo>
                  <a:cubicBezTo>
                    <a:pt x="316" y="582"/>
                    <a:pt x="310" y="582"/>
                    <a:pt x="305" y="582"/>
                  </a:cubicBezTo>
                  <a:cubicBezTo>
                    <a:pt x="305" y="516"/>
                    <a:pt x="233" y="543"/>
                    <a:pt x="183" y="543"/>
                  </a:cubicBezTo>
                  <a:cubicBezTo>
                    <a:pt x="166" y="543"/>
                    <a:pt x="161" y="555"/>
                    <a:pt x="150" y="555"/>
                  </a:cubicBezTo>
                  <a:cubicBezTo>
                    <a:pt x="128" y="555"/>
                    <a:pt x="100" y="560"/>
                    <a:pt x="89" y="538"/>
                  </a:cubicBezTo>
                  <a:cubicBezTo>
                    <a:pt x="83" y="516"/>
                    <a:pt x="78" y="516"/>
                    <a:pt x="67" y="521"/>
                  </a:cubicBezTo>
                  <a:lnTo>
                    <a:pt x="67" y="521"/>
                  </a:lnTo>
                  <a:cubicBezTo>
                    <a:pt x="50" y="494"/>
                    <a:pt x="50" y="477"/>
                    <a:pt x="33" y="444"/>
                  </a:cubicBezTo>
                  <a:cubicBezTo>
                    <a:pt x="22" y="427"/>
                    <a:pt x="0" y="422"/>
                    <a:pt x="0" y="399"/>
                  </a:cubicBezTo>
                  <a:cubicBezTo>
                    <a:pt x="0" y="383"/>
                    <a:pt x="0" y="372"/>
                    <a:pt x="11" y="361"/>
                  </a:cubicBezTo>
                  <a:cubicBezTo>
                    <a:pt x="28" y="327"/>
                    <a:pt x="72" y="344"/>
                    <a:pt x="100" y="322"/>
                  </a:cubicBezTo>
                  <a:cubicBezTo>
                    <a:pt x="122" y="305"/>
                    <a:pt x="122" y="289"/>
                    <a:pt x="122" y="261"/>
                  </a:cubicBezTo>
                  <a:cubicBezTo>
                    <a:pt x="122" y="228"/>
                    <a:pt x="122" y="228"/>
                    <a:pt x="122" y="228"/>
                  </a:cubicBezTo>
                  <a:cubicBezTo>
                    <a:pt x="122" y="200"/>
                    <a:pt x="133" y="189"/>
                    <a:pt x="139" y="167"/>
                  </a:cubicBezTo>
                  <a:lnTo>
                    <a:pt x="139" y="167"/>
                  </a:lnTo>
                  <a:cubicBezTo>
                    <a:pt x="144" y="161"/>
                    <a:pt x="144" y="156"/>
                    <a:pt x="150" y="156"/>
                  </a:cubicBezTo>
                  <a:cubicBezTo>
                    <a:pt x="166" y="156"/>
                    <a:pt x="166" y="178"/>
                    <a:pt x="177" y="183"/>
                  </a:cubicBezTo>
                  <a:cubicBezTo>
                    <a:pt x="205" y="200"/>
                    <a:pt x="227" y="194"/>
                    <a:pt x="255" y="194"/>
                  </a:cubicBezTo>
                  <a:cubicBezTo>
                    <a:pt x="277" y="194"/>
                    <a:pt x="288" y="205"/>
                    <a:pt x="305" y="194"/>
                  </a:cubicBezTo>
                  <a:cubicBezTo>
                    <a:pt x="360" y="172"/>
                    <a:pt x="316" y="156"/>
                    <a:pt x="382" y="183"/>
                  </a:cubicBezTo>
                  <a:cubicBezTo>
                    <a:pt x="416" y="194"/>
                    <a:pt x="438" y="183"/>
                    <a:pt x="471" y="189"/>
                  </a:cubicBezTo>
                  <a:cubicBezTo>
                    <a:pt x="505" y="194"/>
                    <a:pt x="521" y="211"/>
                    <a:pt x="554" y="211"/>
                  </a:cubicBezTo>
                  <a:cubicBezTo>
                    <a:pt x="599" y="211"/>
                    <a:pt x="599" y="211"/>
                    <a:pt x="599" y="211"/>
                  </a:cubicBezTo>
                  <a:cubicBezTo>
                    <a:pt x="610" y="211"/>
                    <a:pt x="615" y="200"/>
                    <a:pt x="632" y="200"/>
                  </a:cubicBezTo>
                  <a:cubicBezTo>
                    <a:pt x="660" y="200"/>
                    <a:pt x="671" y="222"/>
                    <a:pt x="704" y="222"/>
                  </a:cubicBezTo>
                  <a:cubicBezTo>
                    <a:pt x="715" y="222"/>
                    <a:pt x="720" y="216"/>
                    <a:pt x="737" y="211"/>
                  </a:cubicBezTo>
                  <a:cubicBezTo>
                    <a:pt x="781" y="194"/>
                    <a:pt x="809" y="172"/>
                    <a:pt x="837" y="128"/>
                  </a:cubicBezTo>
                  <a:cubicBezTo>
                    <a:pt x="848" y="100"/>
                    <a:pt x="859" y="83"/>
                    <a:pt x="881" y="67"/>
                  </a:cubicBezTo>
                  <a:cubicBezTo>
                    <a:pt x="898" y="56"/>
                    <a:pt x="892" y="45"/>
                    <a:pt x="898" y="28"/>
                  </a:cubicBezTo>
                  <a:cubicBezTo>
                    <a:pt x="904" y="11"/>
                    <a:pt x="920" y="0"/>
                    <a:pt x="937" y="0"/>
                  </a:cubicBezTo>
                  <a:cubicBezTo>
                    <a:pt x="981" y="0"/>
                    <a:pt x="1003" y="28"/>
                    <a:pt x="1031" y="61"/>
                  </a:cubicBezTo>
                  <a:cubicBezTo>
                    <a:pt x="1042" y="78"/>
                    <a:pt x="1042" y="89"/>
                    <a:pt x="1059" y="106"/>
                  </a:cubicBezTo>
                  <a:cubicBezTo>
                    <a:pt x="1081" y="122"/>
                    <a:pt x="1103" y="133"/>
                    <a:pt x="1131" y="133"/>
                  </a:cubicBezTo>
                  <a:cubicBezTo>
                    <a:pt x="1164" y="133"/>
                    <a:pt x="1170" y="95"/>
                    <a:pt x="1197" y="95"/>
                  </a:cubicBezTo>
                  <a:cubicBezTo>
                    <a:pt x="1208" y="95"/>
                    <a:pt x="1214" y="106"/>
                    <a:pt x="1219" y="106"/>
                  </a:cubicBezTo>
                  <a:cubicBezTo>
                    <a:pt x="1236" y="117"/>
                    <a:pt x="1247" y="122"/>
                    <a:pt x="1264" y="133"/>
                  </a:cubicBezTo>
                  <a:cubicBezTo>
                    <a:pt x="1280" y="150"/>
                    <a:pt x="1297" y="161"/>
                    <a:pt x="1313" y="161"/>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87" name="Freeform 117"/>
            <p:cNvSpPr>
              <a:spLocks noChangeArrowheads="1"/>
            </p:cNvSpPr>
            <p:nvPr/>
          </p:nvSpPr>
          <p:spPr bwMode="auto">
            <a:xfrm>
              <a:off x="18461422" y="4430714"/>
              <a:ext cx="401612" cy="269875"/>
            </a:xfrm>
            <a:custGeom>
              <a:avLst/>
              <a:gdLst>
                <a:gd name="T0" fmla="*/ 1114 w 1115"/>
                <a:gd name="T1" fmla="*/ 322 h 749"/>
                <a:gd name="T2" fmla="*/ 1114 w 1115"/>
                <a:gd name="T3" fmla="*/ 322 h 749"/>
                <a:gd name="T4" fmla="*/ 1097 w 1115"/>
                <a:gd name="T5" fmla="*/ 383 h 749"/>
                <a:gd name="T6" fmla="*/ 1097 w 1115"/>
                <a:gd name="T7" fmla="*/ 416 h 749"/>
                <a:gd name="T8" fmla="*/ 1075 w 1115"/>
                <a:gd name="T9" fmla="*/ 477 h 749"/>
                <a:gd name="T10" fmla="*/ 986 w 1115"/>
                <a:gd name="T11" fmla="*/ 516 h 749"/>
                <a:gd name="T12" fmla="*/ 975 w 1115"/>
                <a:gd name="T13" fmla="*/ 554 h 749"/>
                <a:gd name="T14" fmla="*/ 1008 w 1115"/>
                <a:gd name="T15" fmla="*/ 599 h 749"/>
                <a:gd name="T16" fmla="*/ 1042 w 1115"/>
                <a:gd name="T17" fmla="*/ 676 h 749"/>
                <a:gd name="T18" fmla="*/ 1042 w 1115"/>
                <a:gd name="T19" fmla="*/ 676 h 749"/>
                <a:gd name="T20" fmla="*/ 1008 w 1115"/>
                <a:gd name="T21" fmla="*/ 693 h 749"/>
                <a:gd name="T22" fmla="*/ 964 w 1115"/>
                <a:gd name="T23" fmla="*/ 710 h 749"/>
                <a:gd name="T24" fmla="*/ 931 w 1115"/>
                <a:gd name="T25" fmla="*/ 704 h 749"/>
                <a:gd name="T26" fmla="*/ 870 w 1115"/>
                <a:gd name="T27" fmla="*/ 748 h 749"/>
                <a:gd name="T28" fmla="*/ 676 w 1115"/>
                <a:gd name="T29" fmla="*/ 704 h 749"/>
                <a:gd name="T30" fmla="*/ 549 w 1115"/>
                <a:gd name="T31" fmla="*/ 665 h 749"/>
                <a:gd name="T32" fmla="*/ 493 w 1115"/>
                <a:gd name="T33" fmla="*/ 632 h 749"/>
                <a:gd name="T34" fmla="*/ 460 w 1115"/>
                <a:gd name="T35" fmla="*/ 626 h 749"/>
                <a:gd name="T36" fmla="*/ 388 w 1115"/>
                <a:gd name="T37" fmla="*/ 610 h 749"/>
                <a:gd name="T38" fmla="*/ 293 w 1115"/>
                <a:gd name="T39" fmla="*/ 588 h 749"/>
                <a:gd name="T40" fmla="*/ 255 w 1115"/>
                <a:gd name="T41" fmla="*/ 588 h 749"/>
                <a:gd name="T42" fmla="*/ 150 w 1115"/>
                <a:gd name="T43" fmla="*/ 571 h 749"/>
                <a:gd name="T44" fmla="*/ 83 w 1115"/>
                <a:gd name="T45" fmla="*/ 571 h 749"/>
                <a:gd name="T46" fmla="*/ 39 w 1115"/>
                <a:gd name="T47" fmla="*/ 554 h 749"/>
                <a:gd name="T48" fmla="*/ 0 w 1115"/>
                <a:gd name="T49" fmla="*/ 554 h 749"/>
                <a:gd name="T50" fmla="*/ 0 w 1115"/>
                <a:gd name="T51" fmla="*/ 521 h 749"/>
                <a:gd name="T52" fmla="*/ 55 w 1115"/>
                <a:gd name="T53" fmla="*/ 427 h 749"/>
                <a:gd name="T54" fmla="*/ 33 w 1115"/>
                <a:gd name="T55" fmla="*/ 399 h 749"/>
                <a:gd name="T56" fmla="*/ 33 w 1115"/>
                <a:gd name="T57" fmla="*/ 399 h 749"/>
                <a:gd name="T58" fmla="*/ 27 w 1115"/>
                <a:gd name="T59" fmla="*/ 388 h 749"/>
                <a:gd name="T60" fmla="*/ 44 w 1115"/>
                <a:gd name="T61" fmla="*/ 344 h 749"/>
                <a:gd name="T62" fmla="*/ 17 w 1115"/>
                <a:gd name="T63" fmla="*/ 233 h 749"/>
                <a:gd name="T64" fmla="*/ 61 w 1115"/>
                <a:gd name="T65" fmla="*/ 150 h 749"/>
                <a:gd name="T66" fmla="*/ 144 w 1115"/>
                <a:gd name="T67" fmla="*/ 139 h 749"/>
                <a:gd name="T68" fmla="*/ 144 w 1115"/>
                <a:gd name="T69" fmla="*/ 139 h 749"/>
                <a:gd name="T70" fmla="*/ 216 w 1115"/>
                <a:gd name="T71" fmla="*/ 139 h 749"/>
                <a:gd name="T72" fmla="*/ 232 w 1115"/>
                <a:gd name="T73" fmla="*/ 122 h 749"/>
                <a:gd name="T74" fmla="*/ 255 w 1115"/>
                <a:gd name="T75" fmla="*/ 94 h 749"/>
                <a:gd name="T76" fmla="*/ 305 w 1115"/>
                <a:gd name="T77" fmla="*/ 11 h 749"/>
                <a:gd name="T78" fmla="*/ 305 w 1115"/>
                <a:gd name="T79" fmla="*/ 11 h 749"/>
                <a:gd name="T80" fmla="*/ 305 w 1115"/>
                <a:gd name="T81" fmla="*/ 11 h 749"/>
                <a:gd name="T82" fmla="*/ 343 w 1115"/>
                <a:gd name="T83" fmla="*/ 11 h 749"/>
                <a:gd name="T84" fmla="*/ 393 w 1115"/>
                <a:gd name="T85" fmla="*/ 0 h 749"/>
                <a:gd name="T86" fmla="*/ 482 w 1115"/>
                <a:gd name="T87" fmla="*/ 33 h 749"/>
                <a:gd name="T88" fmla="*/ 504 w 1115"/>
                <a:gd name="T89" fmla="*/ 67 h 749"/>
                <a:gd name="T90" fmla="*/ 549 w 1115"/>
                <a:gd name="T91" fmla="*/ 78 h 749"/>
                <a:gd name="T92" fmla="*/ 604 w 1115"/>
                <a:gd name="T93" fmla="*/ 61 h 749"/>
                <a:gd name="T94" fmla="*/ 648 w 1115"/>
                <a:gd name="T95" fmla="*/ 83 h 749"/>
                <a:gd name="T96" fmla="*/ 753 w 1115"/>
                <a:gd name="T97" fmla="*/ 122 h 749"/>
                <a:gd name="T98" fmla="*/ 770 w 1115"/>
                <a:gd name="T99" fmla="*/ 94 h 749"/>
                <a:gd name="T100" fmla="*/ 798 w 1115"/>
                <a:gd name="T101" fmla="*/ 89 h 749"/>
                <a:gd name="T102" fmla="*/ 881 w 1115"/>
                <a:gd name="T103" fmla="*/ 144 h 749"/>
                <a:gd name="T104" fmla="*/ 920 w 1115"/>
                <a:gd name="T105" fmla="*/ 183 h 749"/>
                <a:gd name="T106" fmla="*/ 936 w 1115"/>
                <a:gd name="T107" fmla="*/ 288 h 749"/>
                <a:gd name="T108" fmla="*/ 992 w 1115"/>
                <a:gd name="T109" fmla="*/ 316 h 749"/>
                <a:gd name="T110" fmla="*/ 1030 w 1115"/>
                <a:gd name="T111" fmla="*/ 322 h 749"/>
                <a:gd name="T112" fmla="*/ 1053 w 1115"/>
                <a:gd name="T113" fmla="*/ 316 h 749"/>
                <a:gd name="T114" fmla="*/ 1091 w 1115"/>
                <a:gd name="T115" fmla="*/ 338 h 749"/>
                <a:gd name="T116" fmla="*/ 1114 w 1115"/>
                <a:gd name="T117" fmla="*/ 322 h 7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15" h="749">
                  <a:moveTo>
                    <a:pt x="1114" y="322"/>
                  </a:moveTo>
                  <a:lnTo>
                    <a:pt x="1114" y="322"/>
                  </a:lnTo>
                  <a:cubicBezTo>
                    <a:pt x="1108" y="344"/>
                    <a:pt x="1097" y="355"/>
                    <a:pt x="1097" y="383"/>
                  </a:cubicBezTo>
                  <a:cubicBezTo>
                    <a:pt x="1097" y="416"/>
                    <a:pt x="1097" y="416"/>
                    <a:pt x="1097" y="416"/>
                  </a:cubicBezTo>
                  <a:cubicBezTo>
                    <a:pt x="1097" y="444"/>
                    <a:pt x="1097" y="460"/>
                    <a:pt x="1075" y="477"/>
                  </a:cubicBezTo>
                  <a:cubicBezTo>
                    <a:pt x="1047" y="499"/>
                    <a:pt x="1003" y="482"/>
                    <a:pt x="986" y="516"/>
                  </a:cubicBezTo>
                  <a:cubicBezTo>
                    <a:pt x="975" y="527"/>
                    <a:pt x="975" y="538"/>
                    <a:pt x="975" y="554"/>
                  </a:cubicBezTo>
                  <a:cubicBezTo>
                    <a:pt x="975" y="577"/>
                    <a:pt x="997" y="582"/>
                    <a:pt x="1008" y="599"/>
                  </a:cubicBezTo>
                  <a:cubicBezTo>
                    <a:pt x="1025" y="632"/>
                    <a:pt x="1025" y="649"/>
                    <a:pt x="1042" y="676"/>
                  </a:cubicBezTo>
                  <a:lnTo>
                    <a:pt x="1042" y="676"/>
                  </a:lnTo>
                  <a:cubicBezTo>
                    <a:pt x="1030" y="682"/>
                    <a:pt x="1025" y="687"/>
                    <a:pt x="1008" y="693"/>
                  </a:cubicBezTo>
                  <a:cubicBezTo>
                    <a:pt x="992" y="698"/>
                    <a:pt x="981" y="710"/>
                    <a:pt x="964" y="710"/>
                  </a:cubicBezTo>
                  <a:cubicBezTo>
                    <a:pt x="953" y="710"/>
                    <a:pt x="948" y="704"/>
                    <a:pt x="931" y="704"/>
                  </a:cubicBezTo>
                  <a:cubicBezTo>
                    <a:pt x="903" y="704"/>
                    <a:pt x="903" y="748"/>
                    <a:pt x="870" y="748"/>
                  </a:cubicBezTo>
                  <a:cubicBezTo>
                    <a:pt x="792" y="748"/>
                    <a:pt x="748" y="732"/>
                    <a:pt x="676" y="704"/>
                  </a:cubicBezTo>
                  <a:cubicBezTo>
                    <a:pt x="626" y="682"/>
                    <a:pt x="593" y="687"/>
                    <a:pt x="549" y="665"/>
                  </a:cubicBezTo>
                  <a:cubicBezTo>
                    <a:pt x="526" y="660"/>
                    <a:pt x="515" y="649"/>
                    <a:pt x="493" y="632"/>
                  </a:cubicBezTo>
                  <a:cubicBezTo>
                    <a:pt x="482" y="626"/>
                    <a:pt x="471" y="626"/>
                    <a:pt x="460" y="626"/>
                  </a:cubicBezTo>
                  <a:cubicBezTo>
                    <a:pt x="432" y="615"/>
                    <a:pt x="416" y="615"/>
                    <a:pt x="388" y="610"/>
                  </a:cubicBezTo>
                  <a:cubicBezTo>
                    <a:pt x="349" y="599"/>
                    <a:pt x="332" y="588"/>
                    <a:pt x="293" y="588"/>
                  </a:cubicBezTo>
                  <a:cubicBezTo>
                    <a:pt x="255" y="588"/>
                    <a:pt x="255" y="588"/>
                    <a:pt x="255" y="588"/>
                  </a:cubicBezTo>
                  <a:cubicBezTo>
                    <a:pt x="216" y="588"/>
                    <a:pt x="194" y="571"/>
                    <a:pt x="150" y="571"/>
                  </a:cubicBezTo>
                  <a:cubicBezTo>
                    <a:pt x="83" y="571"/>
                    <a:pt x="83" y="571"/>
                    <a:pt x="83" y="571"/>
                  </a:cubicBezTo>
                  <a:cubicBezTo>
                    <a:pt x="61" y="571"/>
                    <a:pt x="55" y="554"/>
                    <a:pt x="39" y="554"/>
                  </a:cubicBezTo>
                  <a:cubicBezTo>
                    <a:pt x="0" y="554"/>
                    <a:pt x="0" y="554"/>
                    <a:pt x="0" y="554"/>
                  </a:cubicBezTo>
                  <a:cubicBezTo>
                    <a:pt x="0" y="543"/>
                    <a:pt x="0" y="532"/>
                    <a:pt x="0" y="521"/>
                  </a:cubicBezTo>
                  <a:cubicBezTo>
                    <a:pt x="0" y="477"/>
                    <a:pt x="55" y="466"/>
                    <a:pt x="55" y="427"/>
                  </a:cubicBezTo>
                  <a:cubicBezTo>
                    <a:pt x="55" y="410"/>
                    <a:pt x="50" y="399"/>
                    <a:pt x="33" y="399"/>
                  </a:cubicBezTo>
                  <a:lnTo>
                    <a:pt x="33" y="399"/>
                  </a:lnTo>
                  <a:cubicBezTo>
                    <a:pt x="33" y="394"/>
                    <a:pt x="27" y="394"/>
                    <a:pt x="27" y="388"/>
                  </a:cubicBezTo>
                  <a:cubicBezTo>
                    <a:pt x="27" y="371"/>
                    <a:pt x="44" y="360"/>
                    <a:pt x="44" y="344"/>
                  </a:cubicBezTo>
                  <a:cubicBezTo>
                    <a:pt x="44" y="299"/>
                    <a:pt x="17" y="277"/>
                    <a:pt x="17" y="233"/>
                  </a:cubicBezTo>
                  <a:cubicBezTo>
                    <a:pt x="17" y="194"/>
                    <a:pt x="22" y="155"/>
                    <a:pt x="61" y="150"/>
                  </a:cubicBezTo>
                  <a:cubicBezTo>
                    <a:pt x="94" y="150"/>
                    <a:pt x="116" y="161"/>
                    <a:pt x="144" y="139"/>
                  </a:cubicBezTo>
                  <a:lnTo>
                    <a:pt x="144" y="139"/>
                  </a:lnTo>
                  <a:cubicBezTo>
                    <a:pt x="172" y="139"/>
                    <a:pt x="188" y="139"/>
                    <a:pt x="216" y="139"/>
                  </a:cubicBezTo>
                  <a:cubicBezTo>
                    <a:pt x="221" y="139"/>
                    <a:pt x="227" y="128"/>
                    <a:pt x="232" y="122"/>
                  </a:cubicBezTo>
                  <a:cubicBezTo>
                    <a:pt x="238" y="117"/>
                    <a:pt x="249" y="105"/>
                    <a:pt x="255" y="94"/>
                  </a:cubicBezTo>
                  <a:cubicBezTo>
                    <a:pt x="277" y="67"/>
                    <a:pt x="283" y="45"/>
                    <a:pt x="305" y="11"/>
                  </a:cubicBezTo>
                  <a:lnTo>
                    <a:pt x="305" y="11"/>
                  </a:lnTo>
                  <a:lnTo>
                    <a:pt x="305" y="11"/>
                  </a:lnTo>
                  <a:cubicBezTo>
                    <a:pt x="343" y="11"/>
                    <a:pt x="343" y="11"/>
                    <a:pt x="343" y="11"/>
                  </a:cubicBezTo>
                  <a:cubicBezTo>
                    <a:pt x="365" y="11"/>
                    <a:pt x="377" y="0"/>
                    <a:pt x="393" y="0"/>
                  </a:cubicBezTo>
                  <a:cubicBezTo>
                    <a:pt x="432" y="0"/>
                    <a:pt x="449" y="17"/>
                    <a:pt x="482" y="33"/>
                  </a:cubicBezTo>
                  <a:cubicBezTo>
                    <a:pt x="493" y="39"/>
                    <a:pt x="493" y="56"/>
                    <a:pt x="504" y="67"/>
                  </a:cubicBezTo>
                  <a:cubicBezTo>
                    <a:pt x="521" y="78"/>
                    <a:pt x="532" y="78"/>
                    <a:pt x="549" y="78"/>
                  </a:cubicBezTo>
                  <a:cubicBezTo>
                    <a:pt x="571" y="78"/>
                    <a:pt x="582" y="61"/>
                    <a:pt x="604" y="61"/>
                  </a:cubicBezTo>
                  <a:cubicBezTo>
                    <a:pt x="620" y="61"/>
                    <a:pt x="631" y="72"/>
                    <a:pt x="648" y="83"/>
                  </a:cubicBezTo>
                  <a:cubicBezTo>
                    <a:pt x="687" y="100"/>
                    <a:pt x="709" y="122"/>
                    <a:pt x="753" y="122"/>
                  </a:cubicBezTo>
                  <a:cubicBezTo>
                    <a:pt x="764" y="122"/>
                    <a:pt x="764" y="105"/>
                    <a:pt x="770" y="94"/>
                  </a:cubicBezTo>
                  <a:cubicBezTo>
                    <a:pt x="776" y="89"/>
                    <a:pt x="787" y="89"/>
                    <a:pt x="798" y="89"/>
                  </a:cubicBezTo>
                  <a:cubicBezTo>
                    <a:pt x="837" y="89"/>
                    <a:pt x="859" y="111"/>
                    <a:pt x="881" y="144"/>
                  </a:cubicBezTo>
                  <a:cubicBezTo>
                    <a:pt x="892" y="166"/>
                    <a:pt x="914" y="161"/>
                    <a:pt x="920" y="183"/>
                  </a:cubicBezTo>
                  <a:cubicBezTo>
                    <a:pt x="931" y="222"/>
                    <a:pt x="914" y="250"/>
                    <a:pt x="936" y="288"/>
                  </a:cubicBezTo>
                  <a:cubicBezTo>
                    <a:pt x="948" y="311"/>
                    <a:pt x="970" y="311"/>
                    <a:pt x="992" y="316"/>
                  </a:cubicBezTo>
                  <a:cubicBezTo>
                    <a:pt x="1003" y="322"/>
                    <a:pt x="1014" y="327"/>
                    <a:pt x="1030" y="322"/>
                  </a:cubicBezTo>
                  <a:cubicBezTo>
                    <a:pt x="1036" y="322"/>
                    <a:pt x="1042" y="316"/>
                    <a:pt x="1053" y="316"/>
                  </a:cubicBezTo>
                  <a:cubicBezTo>
                    <a:pt x="1069" y="316"/>
                    <a:pt x="1075" y="338"/>
                    <a:pt x="1091" y="338"/>
                  </a:cubicBezTo>
                  <a:cubicBezTo>
                    <a:pt x="1103" y="338"/>
                    <a:pt x="1108" y="327"/>
                    <a:pt x="1114" y="322"/>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88" name="Freeform 118"/>
            <p:cNvSpPr>
              <a:spLocks noChangeArrowheads="1"/>
            </p:cNvSpPr>
            <p:nvPr/>
          </p:nvSpPr>
          <p:spPr bwMode="auto">
            <a:xfrm>
              <a:off x="18337606" y="4406901"/>
              <a:ext cx="176202" cy="169863"/>
            </a:xfrm>
            <a:custGeom>
              <a:avLst/>
              <a:gdLst>
                <a:gd name="T0" fmla="*/ 377 w 489"/>
                <a:gd name="T1" fmla="*/ 465 h 472"/>
                <a:gd name="T2" fmla="*/ 377 w 489"/>
                <a:gd name="T3" fmla="*/ 465 h 472"/>
                <a:gd name="T4" fmla="*/ 371 w 489"/>
                <a:gd name="T5" fmla="*/ 454 h 472"/>
                <a:gd name="T6" fmla="*/ 388 w 489"/>
                <a:gd name="T7" fmla="*/ 410 h 472"/>
                <a:gd name="T8" fmla="*/ 361 w 489"/>
                <a:gd name="T9" fmla="*/ 299 h 472"/>
                <a:gd name="T10" fmla="*/ 405 w 489"/>
                <a:gd name="T11" fmla="*/ 216 h 472"/>
                <a:gd name="T12" fmla="*/ 488 w 489"/>
                <a:gd name="T13" fmla="*/ 205 h 472"/>
                <a:gd name="T14" fmla="*/ 488 w 489"/>
                <a:gd name="T15" fmla="*/ 205 h 472"/>
                <a:gd name="T16" fmla="*/ 460 w 489"/>
                <a:gd name="T17" fmla="*/ 116 h 472"/>
                <a:gd name="T18" fmla="*/ 477 w 489"/>
                <a:gd name="T19" fmla="*/ 83 h 472"/>
                <a:gd name="T20" fmla="*/ 477 w 489"/>
                <a:gd name="T21" fmla="*/ 83 h 472"/>
                <a:gd name="T22" fmla="*/ 460 w 489"/>
                <a:gd name="T23" fmla="*/ 72 h 472"/>
                <a:gd name="T24" fmla="*/ 438 w 489"/>
                <a:gd name="T25" fmla="*/ 50 h 472"/>
                <a:gd name="T26" fmla="*/ 394 w 489"/>
                <a:gd name="T27" fmla="*/ 61 h 472"/>
                <a:gd name="T28" fmla="*/ 322 w 489"/>
                <a:gd name="T29" fmla="*/ 38 h 472"/>
                <a:gd name="T30" fmla="*/ 299 w 489"/>
                <a:gd name="T31" fmla="*/ 27 h 472"/>
                <a:gd name="T32" fmla="*/ 255 w 489"/>
                <a:gd name="T33" fmla="*/ 27 h 472"/>
                <a:gd name="T34" fmla="*/ 183 w 489"/>
                <a:gd name="T35" fmla="*/ 5 h 472"/>
                <a:gd name="T36" fmla="*/ 100 w 489"/>
                <a:gd name="T37" fmla="*/ 205 h 472"/>
                <a:gd name="T38" fmla="*/ 61 w 489"/>
                <a:gd name="T39" fmla="*/ 293 h 472"/>
                <a:gd name="T40" fmla="*/ 50 w 489"/>
                <a:gd name="T41" fmla="*/ 327 h 472"/>
                <a:gd name="T42" fmla="*/ 11 w 489"/>
                <a:gd name="T43" fmla="*/ 365 h 472"/>
                <a:gd name="T44" fmla="*/ 0 w 489"/>
                <a:gd name="T45" fmla="*/ 399 h 472"/>
                <a:gd name="T46" fmla="*/ 6 w 489"/>
                <a:gd name="T47" fmla="*/ 410 h 472"/>
                <a:gd name="T48" fmla="*/ 100 w 489"/>
                <a:gd name="T49" fmla="*/ 410 h 472"/>
                <a:gd name="T50" fmla="*/ 133 w 489"/>
                <a:gd name="T51" fmla="*/ 393 h 472"/>
                <a:gd name="T52" fmla="*/ 144 w 489"/>
                <a:gd name="T53" fmla="*/ 388 h 472"/>
                <a:gd name="T54" fmla="*/ 189 w 489"/>
                <a:gd name="T55" fmla="*/ 388 h 472"/>
                <a:gd name="T56" fmla="*/ 233 w 489"/>
                <a:gd name="T57" fmla="*/ 421 h 472"/>
                <a:gd name="T58" fmla="*/ 344 w 489"/>
                <a:gd name="T59" fmla="*/ 471 h 472"/>
                <a:gd name="T60" fmla="*/ 371 w 489"/>
                <a:gd name="T61" fmla="*/ 465 h 472"/>
                <a:gd name="T62" fmla="*/ 377 w 489"/>
                <a:gd name="T63" fmla="*/ 465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89" h="472">
                  <a:moveTo>
                    <a:pt x="377" y="465"/>
                  </a:moveTo>
                  <a:lnTo>
                    <a:pt x="377" y="465"/>
                  </a:lnTo>
                  <a:cubicBezTo>
                    <a:pt x="377" y="460"/>
                    <a:pt x="371" y="460"/>
                    <a:pt x="371" y="454"/>
                  </a:cubicBezTo>
                  <a:cubicBezTo>
                    <a:pt x="371" y="437"/>
                    <a:pt x="388" y="426"/>
                    <a:pt x="388" y="410"/>
                  </a:cubicBezTo>
                  <a:cubicBezTo>
                    <a:pt x="388" y="365"/>
                    <a:pt x="361" y="343"/>
                    <a:pt x="361" y="299"/>
                  </a:cubicBezTo>
                  <a:cubicBezTo>
                    <a:pt x="361" y="260"/>
                    <a:pt x="366" y="221"/>
                    <a:pt x="405" y="216"/>
                  </a:cubicBezTo>
                  <a:cubicBezTo>
                    <a:pt x="438" y="216"/>
                    <a:pt x="460" y="227"/>
                    <a:pt x="488" y="205"/>
                  </a:cubicBezTo>
                  <a:lnTo>
                    <a:pt x="488" y="205"/>
                  </a:lnTo>
                  <a:cubicBezTo>
                    <a:pt x="466" y="177"/>
                    <a:pt x="460" y="155"/>
                    <a:pt x="460" y="116"/>
                  </a:cubicBezTo>
                  <a:cubicBezTo>
                    <a:pt x="460" y="105"/>
                    <a:pt x="471" y="94"/>
                    <a:pt x="477" y="83"/>
                  </a:cubicBezTo>
                  <a:lnTo>
                    <a:pt x="477" y="83"/>
                  </a:lnTo>
                  <a:cubicBezTo>
                    <a:pt x="471" y="83"/>
                    <a:pt x="466" y="77"/>
                    <a:pt x="460" y="72"/>
                  </a:cubicBezTo>
                  <a:cubicBezTo>
                    <a:pt x="449" y="66"/>
                    <a:pt x="449" y="50"/>
                    <a:pt x="438" y="50"/>
                  </a:cubicBezTo>
                  <a:cubicBezTo>
                    <a:pt x="421" y="50"/>
                    <a:pt x="410" y="61"/>
                    <a:pt x="394" y="61"/>
                  </a:cubicBezTo>
                  <a:cubicBezTo>
                    <a:pt x="366" y="61"/>
                    <a:pt x="349" y="50"/>
                    <a:pt x="322" y="38"/>
                  </a:cubicBezTo>
                  <a:cubicBezTo>
                    <a:pt x="316" y="38"/>
                    <a:pt x="310" y="27"/>
                    <a:pt x="299" y="27"/>
                  </a:cubicBezTo>
                  <a:cubicBezTo>
                    <a:pt x="255" y="27"/>
                    <a:pt x="255" y="27"/>
                    <a:pt x="255" y="27"/>
                  </a:cubicBezTo>
                  <a:cubicBezTo>
                    <a:pt x="216" y="27"/>
                    <a:pt x="233" y="0"/>
                    <a:pt x="183" y="5"/>
                  </a:cubicBezTo>
                  <a:cubicBezTo>
                    <a:pt x="122" y="66"/>
                    <a:pt x="117" y="122"/>
                    <a:pt x="100" y="205"/>
                  </a:cubicBezTo>
                  <a:cubicBezTo>
                    <a:pt x="95" y="244"/>
                    <a:pt x="78" y="260"/>
                    <a:pt x="61" y="293"/>
                  </a:cubicBezTo>
                  <a:cubicBezTo>
                    <a:pt x="56" y="304"/>
                    <a:pt x="56" y="316"/>
                    <a:pt x="50" y="327"/>
                  </a:cubicBezTo>
                  <a:cubicBezTo>
                    <a:pt x="39" y="343"/>
                    <a:pt x="22" y="349"/>
                    <a:pt x="11" y="365"/>
                  </a:cubicBezTo>
                  <a:cubicBezTo>
                    <a:pt x="6" y="377"/>
                    <a:pt x="6" y="388"/>
                    <a:pt x="0" y="399"/>
                  </a:cubicBezTo>
                  <a:cubicBezTo>
                    <a:pt x="6" y="410"/>
                    <a:pt x="6" y="410"/>
                    <a:pt x="6" y="410"/>
                  </a:cubicBezTo>
                  <a:cubicBezTo>
                    <a:pt x="39" y="410"/>
                    <a:pt x="61" y="410"/>
                    <a:pt x="100" y="410"/>
                  </a:cubicBezTo>
                  <a:cubicBezTo>
                    <a:pt x="117" y="410"/>
                    <a:pt x="122" y="404"/>
                    <a:pt x="133" y="393"/>
                  </a:cubicBezTo>
                  <a:cubicBezTo>
                    <a:pt x="139" y="393"/>
                    <a:pt x="139" y="388"/>
                    <a:pt x="144" y="388"/>
                  </a:cubicBezTo>
                  <a:cubicBezTo>
                    <a:pt x="161" y="388"/>
                    <a:pt x="166" y="388"/>
                    <a:pt x="189" y="388"/>
                  </a:cubicBezTo>
                  <a:cubicBezTo>
                    <a:pt x="211" y="388"/>
                    <a:pt x="216" y="404"/>
                    <a:pt x="233" y="421"/>
                  </a:cubicBezTo>
                  <a:cubicBezTo>
                    <a:pt x="266" y="449"/>
                    <a:pt x="294" y="471"/>
                    <a:pt x="344" y="471"/>
                  </a:cubicBezTo>
                  <a:cubicBezTo>
                    <a:pt x="355" y="471"/>
                    <a:pt x="361" y="465"/>
                    <a:pt x="371" y="465"/>
                  </a:cubicBezTo>
                  <a:cubicBezTo>
                    <a:pt x="377" y="465"/>
                    <a:pt x="377" y="465"/>
                    <a:pt x="377" y="465"/>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89" name="Freeform 119"/>
            <p:cNvSpPr>
              <a:spLocks noChangeArrowheads="1"/>
            </p:cNvSpPr>
            <p:nvPr/>
          </p:nvSpPr>
          <p:spPr bwMode="auto">
            <a:xfrm>
              <a:off x="18502695" y="4406901"/>
              <a:ext cx="68259" cy="74613"/>
            </a:xfrm>
            <a:custGeom>
              <a:avLst/>
              <a:gdLst>
                <a:gd name="T0" fmla="*/ 17 w 190"/>
                <a:gd name="T1" fmla="*/ 83 h 206"/>
                <a:gd name="T2" fmla="*/ 17 w 190"/>
                <a:gd name="T3" fmla="*/ 83 h 206"/>
                <a:gd name="T4" fmla="*/ 72 w 190"/>
                <a:gd name="T5" fmla="*/ 99 h 206"/>
                <a:gd name="T6" fmla="*/ 150 w 190"/>
                <a:gd name="T7" fmla="*/ 66 h 206"/>
                <a:gd name="T8" fmla="*/ 189 w 190"/>
                <a:gd name="T9" fmla="*/ 77 h 206"/>
                <a:gd name="T10" fmla="*/ 189 w 190"/>
                <a:gd name="T11" fmla="*/ 77 h 206"/>
                <a:gd name="T12" fmla="*/ 139 w 190"/>
                <a:gd name="T13" fmla="*/ 160 h 206"/>
                <a:gd name="T14" fmla="*/ 116 w 190"/>
                <a:gd name="T15" fmla="*/ 188 h 206"/>
                <a:gd name="T16" fmla="*/ 100 w 190"/>
                <a:gd name="T17" fmla="*/ 205 h 206"/>
                <a:gd name="T18" fmla="*/ 28 w 190"/>
                <a:gd name="T19" fmla="*/ 205 h 206"/>
                <a:gd name="T20" fmla="*/ 28 w 190"/>
                <a:gd name="T21" fmla="*/ 205 h 206"/>
                <a:gd name="T22" fmla="*/ 0 w 190"/>
                <a:gd name="T23" fmla="*/ 116 h 206"/>
                <a:gd name="T24" fmla="*/ 17 w 190"/>
                <a:gd name="T25" fmla="*/ 83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90" h="206">
                  <a:moveTo>
                    <a:pt x="17" y="83"/>
                  </a:moveTo>
                  <a:lnTo>
                    <a:pt x="17" y="83"/>
                  </a:lnTo>
                  <a:cubicBezTo>
                    <a:pt x="34" y="94"/>
                    <a:pt x="50" y="99"/>
                    <a:pt x="72" y="99"/>
                  </a:cubicBezTo>
                  <a:cubicBezTo>
                    <a:pt x="144" y="99"/>
                    <a:pt x="116" y="0"/>
                    <a:pt x="150" y="66"/>
                  </a:cubicBezTo>
                  <a:cubicBezTo>
                    <a:pt x="161" y="77"/>
                    <a:pt x="172" y="77"/>
                    <a:pt x="189" y="77"/>
                  </a:cubicBezTo>
                  <a:lnTo>
                    <a:pt x="189" y="77"/>
                  </a:lnTo>
                  <a:cubicBezTo>
                    <a:pt x="167" y="111"/>
                    <a:pt x="161" y="133"/>
                    <a:pt x="139" y="160"/>
                  </a:cubicBezTo>
                  <a:cubicBezTo>
                    <a:pt x="133" y="171"/>
                    <a:pt x="122" y="183"/>
                    <a:pt x="116" y="188"/>
                  </a:cubicBezTo>
                  <a:cubicBezTo>
                    <a:pt x="111" y="194"/>
                    <a:pt x="105" y="205"/>
                    <a:pt x="100" y="205"/>
                  </a:cubicBezTo>
                  <a:cubicBezTo>
                    <a:pt x="72" y="205"/>
                    <a:pt x="56" y="205"/>
                    <a:pt x="28" y="205"/>
                  </a:cubicBezTo>
                  <a:lnTo>
                    <a:pt x="28" y="205"/>
                  </a:lnTo>
                  <a:cubicBezTo>
                    <a:pt x="6" y="177"/>
                    <a:pt x="0" y="155"/>
                    <a:pt x="0" y="116"/>
                  </a:cubicBezTo>
                  <a:cubicBezTo>
                    <a:pt x="0" y="105"/>
                    <a:pt x="11" y="94"/>
                    <a:pt x="17" y="83"/>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90" name="Freeform 120"/>
            <p:cNvSpPr>
              <a:spLocks noChangeArrowheads="1"/>
            </p:cNvSpPr>
            <p:nvPr/>
          </p:nvSpPr>
          <p:spPr bwMode="auto">
            <a:xfrm>
              <a:off x="18045524" y="4094164"/>
              <a:ext cx="342878" cy="319087"/>
            </a:xfrm>
            <a:custGeom>
              <a:avLst/>
              <a:gdLst>
                <a:gd name="T0" fmla="*/ 28 w 954"/>
                <a:gd name="T1" fmla="*/ 382 h 887"/>
                <a:gd name="T2" fmla="*/ 133 w 954"/>
                <a:gd name="T3" fmla="*/ 471 h 887"/>
                <a:gd name="T4" fmla="*/ 239 w 954"/>
                <a:gd name="T5" fmla="*/ 460 h 887"/>
                <a:gd name="T6" fmla="*/ 305 w 954"/>
                <a:gd name="T7" fmla="*/ 255 h 887"/>
                <a:gd name="T8" fmla="*/ 466 w 954"/>
                <a:gd name="T9" fmla="*/ 199 h 887"/>
                <a:gd name="T10" fmla="*/ 682 w 954"/>
                <a:gd name="T11" fmla="*/ 33 h 887"/>
                <a:gd name="T12" fmla="*/ 765 w 954"/>
                <a:gd name="T13" fmla="*/ 0 h 887"/>
                <a:gd name="T14" fmla="*/ 914 w 954"/>
                <a:gd name="T15" fmla="*/ 149 h 887"/>
                <a:gd name="T16" fmla="*/ 914 w 954"/>
                <a:gd name="T17" fmla="*/ 155 h 887"/>
                <a:gd name="T18" fmla="*/ 931 w 954"/>
                <a:gd name="T19" fmla="*/ 232 h 887"/>
                <a:gd name="T20" fmla="*/ 931 w 954"/>
                <a:gd name="T21" fmla="*/ 410 h 887"/>
                <a:gd name="T22" fmla="*/ 926 w 954"/>
                <a:gd name="T23" fmla="*/ 515 h 887"/>
                <a:gd name="T24" fmla="*/ 904 w 954"/>
                <a:gd name="T25" fmla="*/ 648 h 887"/>
                <a:gd name="T26" fmla="*/ 876 w 954"/>
                <a:gd name="T27" fmla="*/ 859 h 887"/>
                <a:gd name="T28" fmla="*/ 853 w 954"/>
                <a:gd name="T29" fmla="*/ 842 h 887"/>
                <a:gd name="T30" fmla="*/ 809 w 954"/>
                <a:gd name="T31" fmla="*/ 781 h 887"/>
                <a:gd name="T32" fmla="*/ 759 w 954"/>
                <a:gd name="T33" fmla="*/ 770 h 887"/>
                <a:gd name="T34" fmla="*/ 615 w 954"/>
                <a:gd name="T35" fmla="*/ 825 h 887"/>
                <a:gd name="T36" fmla="*/ 527 w 954"/>
                <a:gd name="T37" fmla="*/ 775 h 887"/>
                <a:gd name="T38" fmla="*/ 372 w 954"/>
                <a:gd name="T39" fmla="*/ 709 h 887"/>
                <a:gd name="T40" fmla="*/ 372 w 954"/>
                <a:gd name="T41" fmla="*/ 731 h 887"/>
                <a:gd name="T42" fmla="*/ 416 w 954"/>
                <a:gd name="T43" fmla="*/ 842 h 887"/>
                <a:gd name="T44" fmla="*/ 432 w 954"/>
                <a:gd name="T45" fmla="*/ 886 h 887"/>
                <a:gd name="T46" fmla="*/ 366 w 954"/>
                <a:gd name="T47" fmla="*/ 875 h 887"/>
                <a:gd name="T48" fmla="*/ 333 w 954"/>
                <a:gd name="T49" fmla="*/ 825 h 887"/>
                <a:gd name="T50" fmla="*/ 255 w 954"/>
                <a:gd name="T51" fmla="*/ 753 h 887"/>
                <a:gd name="T52" fmla="*/ 200 w 954"/>
                <a:gd name="T53" fmla="*/ 703 h 887"/>
                <a:gd name="T54" fmla="*/ 122 w 954"/>
                <a:gd name="T55" fmla="*/ 593 h 887"/>
                <a:gd name="T56" fmla="*/ 106 w 954"/>
                <a:gd name="T57" fmla="*/ 554 h 887"/>
                <a:gd name="T58" fmla="*/ 22 w 954"/>
                <a:gd name="T59" fmla="*/ 504 h 887"/>
                <a:gd name="T60" fmla="*/ 0 w 954"/>
                <a:gd name="T61" fmla="*/ 476 h 887"/>
                <a:gd name="T62" fmla="*/ 28 w 954"/>
                <a:gd name="T63" fmla="*/ 382 h 8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54" h="887">
                  <a:moveTo>
                    <a:pt x="28" y="382"/>
                  </a:moveTo>
                  <a:lnTo>
                    <a:pt x="28" y="382"/>
                  </a:lnTo>
                  <a:cubicBezTo>
                    <a:pt x="55" y="393"/>
                    <a:pt x="61" y="410"/>
                    <a:pt x="78" y="432"/>
                  </a:cubicBezTo>
                  <a:cubicBezTo>
                    <a:pt x="94" y="449"/>
                    <a:pt x="106" y="471"/>
                    <a:pt x="133" y="471"/>
                  </a:cubicBezTo>
                  <a:cubicBezTo>
                    <a:pt x="172" y="471"/>
                    <a:pt x="172" y="471"/>
                    <a:pt x="172" y="471"/>
                  </a:cubicBezTo>
                  <a:cubicBezTo>
                    <a:pt x="194" y="471"/>
                    <a:pt x="211" y="460"/>
                    <a:pt x="239" y="460"/>
                  </a:cubicBezTo>
                  <a:cubicBezTo>
                    <a:pt x="239" y="437"/>
                    <a:pt x="227" y="421"/>
                    <a:pt x="227" y="393"/>
                  </a:cubicBezTo>
                  <a:cubicBezTo>
                    <a:pt x="227" y="332"/>
                    <a:pt x="255" y="288"/>
                    <a:pt x="305" y="255"/>
                  </a:cubicBezTo>
                  <a:cubicBezTo>
                    <a:pt x="321" y="243"/>
                    <a:pt x="333" y="232"/>
                    <a:pt x="349" y="227"/>
                  </a:cubicBezTo>
                  <a:cubicBezTo>
                    <a:pt x="394" y="216"/>
                    <a:pt x="427" y="216"/>
                    <a:pt x="466" y="199"/>
                  </a:cubicBezTo>
                  <a:cubicBezTo>
                    <a:pt x="532" y="171"/>
                    <a:pt x="571" y="149"/>
                    <a:pt x="626" y="105"/>
                  </a:cubicBezTo>
                  <a:cubicBezTo>
                    <a:pt x="654" y="83"/>
                    <a:pt x="660" y="61"/>
                    <a:pt x="682" y="33"/>
                  </a:cubicBezTo>
                  <a:cubicBezTo>
                    <a:pt x="687" y="22"/>
                    <a:pt x="687" y="11"/>
                    <a:pt x="698" y="11"/>
                  </a:cubicBezTo>
                  <a:cubicBezTo>
                    <a:pt x="720" y="0"/>
                    <a:pt x="737" y="0"/>
                    <a:pt x="765" y="0"/>
                  </a:cubicBezTo>
                  <a:cubicBezTo>
                    <a:pt x="793" y="0"/>
                    <a:pt x="809" y="22"/>
                    <a:pt x="826" y="50"/>
                  </a:cubicBezTo>
                  <a:cubicBezTo>
                    <a:pt x="859" y="88"/>
                    <a:pt x="865" y="127"/>
                    <a:pt x="914" y="149"/>
                  </a:cubicBezTo>
                  <a:lnTo>
                    <a:pt x="914" y="149"/>
                  </a:lnTo>
                  <a:cubicBezTo>
                    <a:pt x="914" y="155"/>
                    <a:pt x="914" y="155"/>
                    <a:pt x="914" y="155"/>
                  </a:cubicBezTo>
                  <a:cubicBezTo>
                    <a:pt x="914" y="177"/>
                    <a:pt x="920" y="188"/>
                    <a:pt x="920" y="210"/>
                  </a:cubicBezTo>
                  <a:cubicBezTo>
                    <a:pt x="920" y="221"/>
                    <a:pt x="926" y="227"/>
                    <a:pt x="931" y="232"/>
                  </a:cubicBezTo>
                  <a:cubicBezTo>
                    <a:pt x="948" y="255"/>
                    <a:pt x="953" y="266"/>
                    <a:pt x="953" y="293"/>
                  </a:cubicBezTo>
                  <a:cubicBezTo>
                    <a:pt x="953" y="338"/>
                    <a:pt x="931" y="365"/>
                    <a:pt x="931" y="410"/>
                  </a:cubicBezTo>
                  <a:cubicBezTo>
                    <a:pt x="931" y="432"/>
                    <a:pt x="948" y="437"/>
                    <a:pt x="948" y="460"/>
                  </a:cubicBezTo>
                  <a:cubicBezTo>
                    <a:pt x="948" y="482"/>
                    <a:pt x="937" y="493"/>
                    <a:pt x="926" y="515"/>
                  </a:cubicBezTo>
                  <a:cubicBezTo>
                    <a:pt x="914" y="554"/>
                    <a:pt x="904" y="576"/>
                    <a:pt x="904" y="615"/>
                  </a:cubicBezTo>
                  <a:cubicBezTo>
                    <a:pt x="904" y="648"/>
                    <a:pt x="904" y="648"/>
                    <a:pt x="904" y="648"/>
                  </a:cubicBezTo>
                  <a:cubicBezTo>
                    <a:pt x="914" y="731"/>
                    <a:pt x="914" y="731"/>
                    <a:pt x="914" y="731"/>
                  </a:cubicBezTo>
                  <a:cubicBezTo>
                    <a:pt x="914" y="781"/>
                    <a:pt x="909" y="814"/>
                    <a:pt x="876" y="859"/>
                  </a:cubicBezTo>
                  <a:lnTo>
                    <a:pt x="876" y="859"/>
                  </a:lnTo>
                  <a:cubicBezTo>
                    <a:pt x="865" y="853"/>
                    <a:pt x="865" y="842"/>
                    <a:pt x="853" y="842"/>
                  </a:cubicBezTo>
                  <a:cubicBezTo>
                    <a:pt x="831" y="842"/>
                    <a:pt x="809" y="836"/>
                    <a:pt x="809" y="814"/>
                  </a:cubicBezTo>
                  <a:cubicBezTo>
                    <a:pt x="809" y="781"/>
                    <a:pt x="809" y="781"/>
                    <a:pt x="809" y="781"/>
                  </a:cubicBezTo>
                  <a:cubicBezTo>
                    <a:pt x="809" y="775"/>
                    <a:pt x="809" y="775"/>
                    <a:pt x="804" y="775"/>
                  </a:cubicBezTo>
                  <a:cubicBezTo>
                    <a:pt x="787" y="775"/>
                    <a:pt x="776" y="781"/>
                    <a:pt x="759" y="770"/>
                  </a:cubicBezTo>
                  <a:cubicBezTo>
                    <a:pt x="732" y="764"/>
                    <a:pt x="720" y="748"/>
                    <a:pt x="687" y="748"/>
                  </a:cubicBezTo>
                  <a:cubicBezTo>
                    <a:pt x="648" y="748"/>
                    <a:pt x="632" y="787"/>
                    <a:pt x="615" y="825"/>
                  </a:cubicBezTo>
                  <a:cubicBezTo>
                    <a:pt x="604" y="825"/>
                    <a:pt x="604" y="825"/>
                    <a:pt x="604" y="825"/>
                  </a:cubicBezTo>
                  <a:cubicBezTo>
                    <a:pt x="576" y="803"/>
                    <a:pt x="560" y="787"/>
                    <a:pt x="527" y="775"/>
                  </a:cubicBezTo>
                  <a:cubicBezTo>
                    <a:pt x="510" y="770"/>
                    <a:pt x="493" y="770"/>
                    <a:pt x="482" y="759"/>
                  </a:cubicBezTo>
                  <a:cubicBezTo>
                    <a:pt x="443" y="737"/>
                    <a:pt x="421" y="715"/>
                    <a:pt x="372" y="709"/>
                  </a:cubicBezTo>
                  <a:cubicBezTo>
                    <a:pt x="372" y="709"/>
                    <a:pt x="372" y="709"/>
                    <a:pt x="372" y="715"/>
                  </a:cubicBezTo>
                  <a:cubicBezTo>
                    <a:pt x="372" y="720"/>
                    <a:pt x="372" y="720"/>
                    <a:pt x="372" y="731"/>
                  </a:cubicBezTo>
                  <a:cubicBezTo>
                    <a:pt x="372" y="748"/>
                    <a:pt x="394" y="753"/>
                    <a:pt x="399" y="775"/>
                  </a:cubicBezTo>
                  <a:cubicBezTo>
                    <a:pt x="405" y="803"/>
                    <a:pt x="410" y="814"/>
                    <a:pt x="416" y="842"/>
                  </a:cubicBezTo>
                  <a:cubicBezTo>
                    <a:pt x="421" y="853"/>
                    <a:pt x="432" y="859"/>
                    <a:pt x="432" y="875"/>
                  </a:cubicBezTo>
                  <a:cubicBezTo>
                    <a:pt x="432" y="881"/>
                    <a:pt x="432" y="881"/>
                    <a:pt x="432" y="886"/>
                  </a:cubicBezTo>
                  <a:cubicBezTo>
                    <a:pt x="399" y="886"/>
                    <a:pt x="399" y="886"/>
                    <a:pt x="399" y="886"/>
                  </a:cubicBezTo>
                  <a:cubicBezTo>
                    <a:pt x="388" y="886"/>
                    <a:pt x="372" y="886"/>
                    <a:pt x="366" y="875"/>
                  </a:cubicBezTo>
                  <a:cubicBezTo>
                    <a:pt x="360" y="864"/>
                    <a:pt x="372" y="853"/>
                    <a:pt x="360" y="842"/>
                  </a:cubicBezTo>
                  <a:cubicBezTo>
                    <a:pt x="355" y="831"/>
                    <a:pt x="344" y="831"/>
                    <a:pt x="333" y="825"/>
                  </a:cubicBezTo>
                  <a:cubicBezTo>
                    <a:pt x="310" y="809"/>
                    <a:pt x="305" y="792"/>
                    <a:pt x="283" y="775"/>
                  </a:cubicBezTo>
                  <a:cubicBezTo>
                    <a:pt x="272" y="764"/>
                    <a:pt x="261" y="764"/>
                    <a:pt x="255" y="753"/>
                  </a:cubicBezTo>
                  <a:cubicBezTo>
                    <a:pt x="249" y="731"/>
                    <a:pt x="239" y="720"/>
                    <a:pt x="222" y="715"/>
                  </a:cubicBezTo>
                  <a:cubicBezTo>
                    <a:pt x="216" y="709"/>
                    <a:pt x="205" y="709"/>
                    <a:pt x="200" y="703"/>
                  </a:cubicBezTo>
                  <a:cubicBezTo>
                    <a:pt x="188" y="687"/>
                    <a:pt x="183" y="676"/>
                    <a:pt x="166" y="659"/>
                  </a:cubicBezTo>
                  <a:cubicBezTo>
                    <a:pt x="144" y="642"/>
                    <a:pt x="128" y="620"/>
                    <a:pt x="122" y="593"/>
                  </a:cubicBezTo>
                  <a:cubicBezTo>
                    <a:pt x="122" y="587"/>
                    <a:pt x="122" y="587"/>
                    <a:pt x="122" y="587"/>
                  </a:cubicBezTo>
                  <a:cubicBezTo>
                    <a:pt x="111" y="587"/>
                    <a:pt x="106" y="570"/>
                    <a:pt x="106" y="554"/>
                  </a:cubicBezTo>
                  <a:cubicBezTo>
                    <a:pt x="94" y="532"/>
                    <a:pt x="78" y="526"/>
                    <a:pt x="55" y="515"/>
                  </a:cubicBezTo>
                  <a:cubicBezTo>
                    <a:pt x="45" y="509"/>
                    <a:pt x="28" y="515"/>
                    <a:pt x="22" y="504"/>
                  </a:cubicBezTo>
                  <a:cubicBezTo>
                    <a:pt x="17" y="498"/>
                    <a:pt x="22" y="482"/>
                    <a:pt x="11" y="482"/>
                  </a:cubicBezTo>
                  <a:cubicBezTo>
                    <a:pt x="6" y="476"/>
                    <a:pt x="0" y="476"/>
                    <a:pt x="0" y="476"/>
                  </a:cubicBezTo>
                  <a:lnTo>
                    <a:pt x="0" y="476"/>
                  </a:lnTo>
                  <a:cubicBezTo>
                    <a:pt x="0" y="437"/>
                    <a:pt x="0" y="410"/>
                    <a:pt x="28" y="382"/>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91" name="Freeform 121"/>
            <p:cNvSpPr>
              <a:spLocks noChangeArrowheads="1"/>
            </p:cNvSpPr>
            <p:nvPr/>
          </p:nvSpPr>
          <p:spPr bwMode="auto">
            <a:xfrm>
              <a:off x="17643914" y="3867151"/>
              <a:ext cx="412723" cy="479425"/>
            </a:xfrm>
            <a:custGeom>
              <a:avLst/>
              <a:gdLst>
                <a:gd name="T0" fmla="*/ 499 w 1148"/>
                <a:gd name="T1" fmla="*/ 1246 h 1330"/>
                <a:gd name="T2" fmla="*/ 443 w 1148"/>
                <a:gd name="T3" fmla="*/ 1262 h 1330"/>
                <a:gd name="T4" fmla="*/ 515 w 1148"/>
                <a:gd name="T5" fmla="*/ 1329 h 1330"/>
                <a:gd name="T6" fmla="*/ 570 w 1148"/>
                <a:gd name="T7" fmla="*/ 1301 h 1330"/>
                <a:gd name="T8" fmla="*/ 526 w 1148"/>
                <a:gd name="T9" fmla="*/ 1273 h 1330"/>
                <a:gd name="T10" fmla="*/ 1147 w 1148"/>
                <a:gd name="T11" fmla="*/ 1013 h 1330"/>
                <a:gd name="T12" fmla="*/ 1119 w 1148"/>
                <a:gd name="T13" fmla="*/ 1107 h 1330"/>
                <a:gd name="T14" fmla="*/ 1092 w 1148"/>
                <a:gd name="T15" fmla="*/ 1102 h 1330"/>
                <a:gd name="T16" fmla="*/ 1003 w 1148"/>
                <a:gd name="T17" fmla="*/ 1068 h 1330"/>
                <a:gd name="T18" fmla="*/ 964 w 1148"/>
                <a:gd name="T19" fmla="*/ 1030 h 1330"/>
                <a:gd name="T20" fmla="*/ 859 w 1148"/>
                <a:gd name="T21" fmla="*/ 930 h 1330"/>
                <a:gd name="T22" fmla="*/ 765 w 1148"/>
                <a:gd name="T23" fmla="*/ 863 h 1330"/>
                <a:gd name="T24" fmla="*/ 587 w 1148"/>
                <a:gd name="T25" fmla="*/ 730 h 1330"/>
                <a:gd name="T26" fmla="*/ 521 w 1148"/>
                <a:gd name="T27" fmla="*/ 675 h 1330"/>
                <a:gd name="T28" fmla="*/ 509 w 1148"/>
                <a:gd name="T29" fmla="*/ 592 h 1330"/>
                <a:gd name="T30" fmla="*/ 371 w 1148"/>
                <a:gd name="T31" fmla="*/ 481 h 1330"/>
                <a:gd name="T32" fmla="*/ 116 w 1148"/>
                <a:gd name="T33" fmla="*/ 171 h 1330"/>
                <a:gd name="T34" fmla="*/ 0 w 1148"/>
                <a:gd name="T35" fmla="*/ 99 h 1330"/>
                <a:gd name="T36" fmla="*/ 72 w 1148"/>
                <a:gd name="T37" fmla="*/ 33 h 1330"/>
                <a:gd name="T38" fmla="*/ 171 w 1148"/>
                <a:gd name="T39" fmla="*/ 0 h 1330"/>
                <a:gd name="T40" fmla="*/ 299 w 1148"/>
                <a:gd name="T41" fmla="*/ 121 h 1330"/>
                <a:gd name="T42" fmla="*/ 404 w 1148"/>
                <a:gd name="T43" fmla="*/ 193 h 1330"/>
                <a:gd name="T44" fmla="*/ 521 w 1148"/>
                <a:gd name="T45" fmla="*/ 198 h 1330"/>
                <a:gd name="T46" fmla="*/ 515 w 1148"/>
                <a:gd name="T47" fmla="*/ 287 h 1330"/>
                <a:gd name="T48" fmla="*/ 637 w 1148"/>
                <a:gd name="T49" fmla="*/ 381 h 1330"/>
                <a:gd name="T50" fmla="*/ 753 w 1148"/>
                <a:gd name="T51" fmla="*/ 442 h 1330"/>
                <a:gd name="T52" fmla="*/ 759 w 1148"/>
                <a:gd name="T53" fmla="*/ 597 h 1330"/>
                <a:gd name="T54" fmla="*/ 715 w 1148"/>
                <a:gd name="T55" fmla="*/ 653 h 1330"/>
                <a:gd name="T56" fmla="*/ 765 w 1148"/>
                <a:gd name="T57" fmla="*/ 692 h 1330"/>
                <a:gd name="T58" fmla="*/ 864 w 1148"/>
                <a:gd name="T59" fmla="*/ 758 h 1330"/>
                <a:gd name="T60" fmla="*/ 914 w 1148"/>
                <a:gd name="T61" fmla="*/ 825 h 1330"/>
                <a:gd name="T62" fmla="*/ 1047 w 1148"/>
                <a:gd name="T63" fmla="*/ 852 h 1330"/>
                <a:gd name="T64" fmla="*/ 1147 w 1148"/>
                <a:gd name="T65" fmla="*/ 1013 h 1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48" h="1330">
                  <a:moveTo>
                    <a:pt x="499" y="1246"/>
                  </a:moveTo>
                  <a:lnTo>
                    <a:pt x="499" y="1246"/>
                  </a:lnTo>
                  <a:cubicBezTo>
                    <a:pt x="487" y="1246"/>
                    <a:pt x="482" y="1240"/>
                    <a:pt x="471" y="1240"/>
                  </a:cubicBezTo>
                  <a:cubicBezTo>
                    <a:pt x="460" y="1240"/>
                    <a:pt x="454" y="1251"/>
                    <a:pt x="443" y="1262"/>
                  </a:cubicBezTo>
                  <a:cubicBezTo>
                    <a:pt x="460" y="1273"/>
                    <a:pt x="476" y="1279"/>
                    <a:pt x="487" y="1296"/>
                  </a:cubicBezTo>
                  <a:cubicBezTo>
                    <a:pt x="499" y="1307"/>
                    <a:pt x="499" y="1329"/>
                    <a:pt x="515" y="1329"/>
                  </a:cubicBezTo>
                  <a:cubicBezTo>
                    <a:pt x="521" y="1329"/>
                    <a:pt x="521" y="1323"/>
                    <a:pt x="532" y="1323"/>
                  </a:cubicBezTo>
                  <a:cubicBezTo>
                    <a:pt x="548" y="1318"/>
                    <a:pt x="570" y="1318"/>
                    <a:pt x="570" y="1301"/>
                  </a:cubicBezTo>
                  <a:cubicBezTo>
                    <a:pt x="570" y="1279"/>
                    <a:pt x="570" y="1279"/>
                    <a:pt x="570" y="1279"/>
                  </a:cubicBezTo>
                  <a:cubicBezTo>
                    <a:pt x="554" y="1273"/>
                    <a:pt x="543" y="1279"/>
                    <a:pt x="526" y="1273"/>
                  </a:cubicBezTo>
                  <a:cubicBezTo>
                    <a:pt x="515" y="1268"/>
                    <a:pt x="504" y="1251"/>
                    <a:pt x="499" y="1246"/>
                  </a:cubicBezTo>
                  <a:close/>
                  <a:moveTo>
                    <a:pt x="1147" y="1013"/>
                  </a:moveTo>
                  <a:lnTo>
                    <a:pt x="1147" y="1013"/>
                  </a:lnTo>
                  <a:cubicBezTo>
                    <a:pt x="1119" y="1041"/>
                    <a:pt x="1119" y="1068"/>
                    <a:pt x="1119" y="1107"/>
                  </a:cubicBezTo>
                  <a:lnTo>
                    <a:pt x="1119" y="1107"/>
                  </a:lnTo>
                  <a:cubicBezTo>
                    <a:pt x="1108" y="1107"/>
                    <a:pt x="1102" y="1107"/>
                    <a:pt x="1092" y="1102"/>
                  </a:cubicBezTo>
                  <a:cubicBezTo>
                    <a:pt x="1075" y="1091"/>
                    <a:pt x="1069" y="1080"/>
                    <a:pt x="1053" y="1080"/>
                  </a:cubicBezTo>
                  <a:cubicBezTo>
                    <a:pt x="1031" y="1074"/>
                    <a:pt x="1014" y="1085"/>
                    <a:pt x="1003" y="1068"/>
                  </a:cubicBezTo>
                  <a:cubicBezTo>
                    <a:pt x="997" y="1057"/>
                    <a:pt x="997" y="1046"/>
                    <a:pt x="992" y="1041"/>
                  </a:cubicBezTo>
                  <a:cubicBezTo>
                    <a:pt x="981" y="1035"/>
                    <a:pt x="969" y="1035"/>
                    <a:pt x="964" y="1030"/>
                  </a:cubicBezTo>
                  <a:cubicBezTo>
                    <a:pt x="959" y="1013"/>
                    <a:pt x="959" y="1002"/>
                    <a:pt x="942" y="991"/>
                  </a:cubicBezTo>
                  <a:cubicBezTo>
                    <a:pt x="908" y="969"/>
                    <a:pt x="898" y="947"/>
                    <a:pt x="859" y="930"/>
                  </a:cubicBezTo>
                  <a:cubicBezTo>
                    <a:pt x="831" y="913"/>
                    <a:pt x="803" y="919"/>
                    <a:pt x="781" y="897"/>
                  </a:cubicBezTo>
                  <a:cubicBezTo>
                    <a:pt x="775" y="886"/>
                    <a:pt x="775" y="874"/>
                    <a:pt x="765" y="863"/>
                  </a:cubicBezTo>
                  <a:cubicBezTo>
                    <a:pt x="753" y="847"/>
                    <a:pt x="737" y="841"/>
                    <a:pt x="720" y="830"/>
                  </a:cubicBezTo>
                  <a:cubicBezTo>
                    <a:pt x="665" y="791"/>
                    <a:pt x="637" y="769"/>
                    <a:pt x="587" y="730"/>
                  </a:cubicBezTo>
                  <a:cubicBezTo>
                    <a:pt x="560" y="714"/>
                    <a:pt x="548" y="692"/>
                    <a:pt x="521" y="675"/>
                  </a:cubicBezTo>
                  <a:lnTo>
                    <a:pt x="521" y="675"/>
                  </a:lnTo>
                  <a:cubicBezTo>
                    <a:pt x="521" y="664"/>
                    <a:pt x="532" y="658"/>
                    <a:pt x="532" y="653"/>
                  </a:cubicBezTo>
                  <a:cubicBezTo>
                    <a:pt x="532" y="625"/>
                    <a:pt x="515" y="614"/>
                    <a:pt x="509" y="592"/>
                  </a:cubicBezTo>
                  <a:cubicBezTo>
                    <a:pt x="499" y="570"/>
                    <a:pt x="493" y="548"/>
                    <a:pt x="471" y="525"/>
                  </a:cubicBezTo>
                  <a:cubicBezTo>
                    <a:pt x="437" y="503"/>
                    <a:pt x="410" y="498"/>
                    <a:pt x="371" y="481"/>
                  </a:cubicBezTo>
                  <a:cubicBezTo>
                    <a:pt x="304" y="453"/>
                    <a:pt x="282" y="414"/>
                    <a:pt x="238" y="359"/>
                  </a:cubicBezTo>
                  <a:cubicBezTo>
                    <a:pt x="177" y="298"/>
                    <a:pt x="177" y="232"/>
                    <a:pt x="116" y="171"/>
                  </a:cubicBezTo>
                  <a:cubicBezTo>
                    <a:pt x="94" y="149"/>
                    <a:pt x="72" y="154"/>
                    <a:pt x="50" y="137"/>
                  </a:cubicBezTo>
                  <a:cubicBezTo>
                    <a:pt x="28" y="126"/>
                    <a:pt x="11" y="110"/>
                    <a:pt x="0" y="99"/>
                  </a:cubicBezTo>
                  <a:lnTo>
                    <a:pt x="0" y="99"/>
                  </a:lnTo>
                  <a:cubicBezTo>
                    <a:pt x="5" y="55"/>
                    <a:pt x="33" y="44"/>
                    <a:pt x="72" y="33"/>
                  </a:cubicBezTo>
                  <a:cubicBezTo>
                    <a:pt x="110" y="22"/>
                    <a:pt x="133" y="17"/>
                    <a:pt x="171" y="0"/>
                  </a:cubicBezTo>
                  <a:lnTo>
                    <a:pt x="171" y="0"/>
                  </a:lnTo>
                  <a:cubicBezTo>
                    <a:pt x="183" y="17"/>
                    <a:pt x="194" y="22"/>
                    <a:pt x="210" y="33"/>
                  </a:cubicBezTo>
                  <a:cubicBezTo>
                    <a:pt x="243" y="65"/>
                    <a:pt x="260" y="88"/>
                    <a:pt x="299" y="121"/>
                  </a:cubicBezTo>
                  <a:cubicBezTo>
                    <a:pt x="321" y="143"/>
                    <a:pt x="327" y="171"/>
                    <a:pt x="360" y="182"/>
                  </a:cubicBezTo>
                  <a:cubicBezTo>
                    <a:pt x="376" y="187"/>
                    <a:pt x="388" y="187"/>
                    <a:pt x="404" y="193"/>
                  </a:cubicBezTo>
                  <a:cubicBezTo>
                    <a:pt x="432" y="198"/>
                    <a:pt x="443" y="209"/>
                    <a:pt x="471" y="209"/>
                  </a:cubicBezTo>
                  <a:cubicBezTo>
                    <a:pt x="493" y="209"/>
                    <a:pt x="499" y="209"/>
                    <a:pt x="521" y="198"/>
                  </a:cubicBezTo>
                  <a:lnTo>
                    <a:pt x="521" y="198"/>
                  </a:lnTo>
                  <a:cubicBezTo>
                    <a:pt x="515" y="232"/>
                    <a:pt x="515" y="254"/>
                    <a:pt x="515" y="287"/>
                  </a:cubicBezTo>
                  <a:cubicBezTo>
                    <a:pt x="548" y="320"/>
                    <a:pt x="587" y="298"/>
                    <a:pt x="620" y="320"/>
                  </a:cubicBezTo>
                  <a:cubicBezTo>
                    <a:pt x="642" y="331"/>
                    <a:pt x="626" y="359"/>
                    <a:pt x="637" y="381"/>
                  </a:cubicBezTo>
                  <a:cubicBezTo>
                    <a:pt x="637" y="398"/>
                    <a:pt x="648" y="403"/>
                    <a:pt x="665" y="409"/>
                  </a:cubicBezTo>
                  <a:cubicBezTo>
                    <a:pt x="693" y="431"/>
                    <a:pt x="715" y="442"/>
                    <a:pt x="753" y="442"/>
                  </a:cubicBezTo>
                  <a:cubicBezTo>
                    <a:pt x="792" y="448"/>
                    <a:pt x="842" y="453"/>
                    <a:pt x="842" y="492"/>
                  </a:cubicBezTo>
                  <a:cubicBezTo>
                    <a:pt x="842" y="548"/>
                    <a:pt x="798" y="564"/>
                    <a:pt x="759" y="597"/>
                  </a:cubicBezTo>
                  <a:cubicBezTo>
                    <a:pt x="737" y="614"/>
                    <a:pt x="709" y="614"/>
                    <a:pt x="709" y="636"/>
                  </a:cubicBezTo>
                  <a:cubicBezTo>
                    <a:pt x="709" y="642"/>
                    <a:pt x="715" y="647"/>
                    <a:pt x="715" y="653"/>
                  </a:cubicBezTo>
                  <a:cubicBezTo>
                    <a:pt x="720" y="664"/>
                    <a:pt x="715" y="675"/>
                    <a:pt x="726" y="681"/>
                  </a:cubicBezTo>
                  <a:cubicBezTo>
                    <a:pt x="737" y="692"/>
                    <a:pt x="748" y="686"/>
                    <a:pt x="765" y="692"/>
                  </a:cubicBezTo>
                  <a:cubicBezTo>
                    <a:pt x="787" y="692"/>
                    <a:pt x="798" y="703"/>
                    <a:pt x="820" y="719"/>
                  </a:cubicBezTo>
                  <a:cubicBezTo>
                    <a:pt x="842" y="730"/>
                    <a:pt x="853" y="736"/>
                    <a:pt x="864" y="758"/>
                  </a:cubicBezTo>
                  <a:cubicBezTo>
                    <a:pt x="875" y="775"/>
                    <a:pt x="864" y="791"/>
                    <a:pt x="875" y="808"/>
                  </a:cubicBezTo>
                  <a:cubicBezTo>
                    <a:pt x="881" y="819"/>
                    <a:pt x="898" y="825"/>
                    <a:pt x="914" y="825"/>
                  </a:cubicBezTo>
                  <a:cubicBezTo>
                    <a:pt x="981" y="825"/>
                    <a:pt x="981" y="825"/>
                    <a:pt x="981" y="825"/>
                  </a:cubicBezTo>
                  <a:cubicBezTo>
                    <a:pt x="1008" y="825"/>
                    <a:pt x="1025" y="841"/>
                    <a:pt x="1047" y="852"/>
                  </a:cubicBezTo>
                  <a:cubicBezTo>
                    <a:pt x="1097" y="880"/>
                    <a:pt x="1113" y="913"/>
                    <a:pt x="1130" y="969"/>
                  </a:cubicBezTo>
                  <a:cubicBezTo>
                    <a:pt x="1141" y="985"/>
                    <a:pt x="1147" y="996"/>
                    <a:pt x="1147" y="1013"/>
                  </a:cubicBezTo>
                  <a:close/>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92" name="Freeform 122"/>
            <p:cNvSpPr>
              <a:spLocks noChangeArrowheads="1"/>
            </p:cNvSpPr>
            <p:nvPr/>
          </p:nvSpPr>
          <p:spPr bwMode="auto">
            <a:xfrm>
              <a:off x="18261410" y="3729038"/>
              <a:ext cx="488918" cy="285750"/>
            </a:xfrm>
            <a:custGeom>
              <a:avLst/>
              <a:gdLst>
                <a:gd name="T0" fmla="*/ 1185 w 1358"/>
                <a:gd name="T1" fmla="*/ 458 h 792"/>
                <a:gd name="T2" fmla="*/ 1152 w 1358"/>
                <a:gd name="T3" fmla="*/ 464 h 792"/>
                <a:gd name="T4" fmla="*/ 1080 w 1358"/>
                <a:gd name="T5" fmla="*/ 536 h 792"/>
                <a:gd name="T6" fmla="*/ 1075 w 1358"/>
                <a:gd name="T7" fmla="*/ 619 h 792"/>
                <a:gd name="T8" fmla="*/ 1075 w 1358"/>
                <a:gd name="T9" fmla="*/ 686 h 792"/>
                <a:gd name="T10" fmla="*/ 1091 w 1358"/>
                <a:gd name="T11" fmla="*/ 741 h 792"/>
                <a:gd name="T12" fmla="*/ 1169 w 1358"/>
                <a:gd name="T13" fmla="*/ 719 h 792"/>
                <a:gd name="T14" fmla="*/ 1236 w 1358"/>
                <a:gd name="T15" fmla="*/ 724 h 792"/>
                <a:gd name="T16" fmla="*/ 1318 w 1358"/>
                <a:gd name="T17" fmla="*/ 686 h 792"/>
                <a:gd name="T18" fmla="*/ 1357 w 1358"/>
                <a:gd name="T19" fmla="*/ 580 h 792"/>
                <a:gd name="T20" fmla="*/ 1269 w 1358"/>
                <a:gd name="T21" fmla="*/ 492 h 792"/>
                <a:gd name="T22" fmla="*/ 1224 w 1358"/>
                <a:gd name="T23" fmla="*/ 464 h 792"/>
                <a:gd name="T24" fmla="*/ 1185 w 1358"/>
                <a:gd name="T25" fmla="*/ 458 h 792"/>
                <a:gd name="T26" fmla="*/ 260 w 1358"/>
                <a:gd name="T27" fmla="*/ 27 h 792"/>
                <a:gd name="T28" fmla="*/ 277 w 1358"/>
                <a:gd name="T29" fmla="*/ 83 h 792"/>
                <a:gd name="T30" fmla="*/ 277 w 1358"/>
                <a:gd name="T31" fmla="*/ 133 h 792"/>
                <a:gd name="T32" fmla="*/ 249 w 1358"/>
                <a:gd name="T33" fmla="*/ 94 h 792"/>
                <a:gd name="T34" fmla="*/ 232 w 1358"/>
                <a:gd name="T35" fmla="*/ 60 h 792"/>
                <a:gd name="T36" fmla="*/ 194 w 1358"/>
                <a:gd name="T37" fmla="*/ 38 h 792"/>
                <a:gd name="T38" fmla="*/ 121 w 1358"/>
                <a:gd name="T39" fmla="*/ 138 h 792"/>
                <a:gd name="T40" fmla="*/ 55 w 1358"/>
                <a:gd name="T41" fmla="*/ 199 h 792"/>
                <a:gd name="T42" fmla="*/ 33 w 1358"/>
                <a:gd name="T43" fmla="*/ 260 h 792"/>
                <a:gd name="T44" fmla="*/ 83 w 1358"/>
                <a:gd name="T45" fmla="*/ 277 h 792"/>
                <a:gd name="T46" fmla="*/ 194 w 1358"/>
                <a:gd name="T47" fmla="*/ 265 h 792"/>
                <a:gd name="T48" fmla="*/ 315 w 1358"/>
                <a:gd name="T49" fmla="*/ 404 h 792"/>
                <a:gd name="T50" fmla="*/ 349 w 1358"/>
                <a:gd name="T51" fmla="*/ 503 h 792"/>
                <a:gd name="T52" fmla="*/ 438 w 1358"/>
                <a:gd name="T53" fmla="*/ 630 h 792"/>
                <a:gd name="T54" fmla="*/ 593 w 1358"/>
                <a:gd name="T55" fmla="*/ 724 h 792"/>
                <a:gd name="T56" fmla="*/ 659 w 1358"/>
                <a:gd name="T57" fmla="*/ 614 h 792"/>
                <a:gd name="T58" fmla="*/ 681 w 1358"/>
                <a:gd name="T59" fmla="*/ 519 h 792"/>
                <a:gd name="T60" fmla="*/ 631 w 1358"/>
                <a:gd name="T61" fmla="*/ 442 h 792"/>
                <a:gd name="T62" fmla="*/ 520 w 1358"/>
                <a:gd name="T63" fmla="*/ 415 h 792"/>
                <a:gd name="T64" fmla="*/ 426 w 1358"/>
                <a:gd name="T65" fmla="*/ 188 h 792"/>
                <a:gd name="T66" fmla="*/ 399 w 1358"/>
                <a:gd name="T67" fmla="*/ 72 h 792"/>
                <a:gd name="T68" fmla="*/ 360 w 1358"/>
                <a:gd name="T69" fmla="*/ 22 h 792"/>
                <a:gd name="T70" fmla="*/ 327 w 1358"/>
                <a:gd name="T71" fmla="*/ 22 h 7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358" h="792">
                  <a:moveTo>
                    <a:pt x="1185" y="458"/>
                  </a:moveTo>
                  <a:lnTo>
                    <a:pt x="1185" y="458"/>
                  </a:lnTo>
                  <a:cubicBezTo>
                    <a:pt x="1185" y="458"/>
                    <a:pt x="1180" y="458"/>
                    <a:pt x="1174" y="458"/>
                  </a:cubicBezTo>
                  <a:cubicBezTo>
                    <a:pt x="1169" y="458"/>
                    <a:pt x="1163" y="464"/>
                    <a:pt x="1152" y="464"/>
                  </a:cubicBezTo>
                  <a:cubicBezTo>
                    <a:pt x="1108" y="464"/>
                    <a:pt x="1108" y="464"/>
                    <a:pt x="1108" y="464"/>
                  </a:cubicBezTo>
                  <a:cubicBezTo>
                    <a:pt x="1075" y="464"/>
                    <a:pt x="1097" y="514"/>
                    <a:pt x="1080" y="536"/>
                  </a:cubicBezTo>
                  <a:cubicBezTo>
                    <a:pt x="1069" y="564"/>
                    <a:pt x="1069" y="580"/>
                    <a:pt x="1058" y="608"/>
                  </a:cubicBezTo>
                  <a:cubicBezTo>
                    <a:pt x="1064" y="608"/>
                    <a:pt x="1075" y="614"/>
                    <a:pt x="1075" y="619"/>
                  </a:cubicBezTo>
                  <a:cubicBezTo>
                    <a:pt x="1075" y="636"/>
                    <a:pt x="1064" y="647"/>
                    <a:pt x="1064" y="664"/>
                  </a:cubicBezTo>
                  <a:cubicBezTo>
                    <a:pt x="1064" y="675"/>
                    <a:pt x="1075" y="675"/>
                    <a:pt x="1075" y="686"/>
                  </a:cubicBezTo>
                  <a:cubicBezTo>
                    <a:pt x="1080" y="702"/>
                    <a:pt x="1075" y="708"/>
                    <a:pt x="1075" y="724"/>
                  </a:cubicBezTo>
                  <a:cubicBezTo>
                    <a:pt x="1075" y="736"/>
                    <a:pt x="1080" y="741"/>
                    <a:pt x="1091" y="741"/>
                  </a:cubicBezTo>
                  <a:cubicBezTo>
                    <a:pt x="1108" y="741"/>
                    <a:pt x="1119" y="736"/>
                    <a:pt x="1136" y="730"/>
                  </a:cubicBezTo>
                  <a:cubicBezTo>
                    <a:pt x="1152" y="724"/>
                    <a:pt x="1163" y="730"/>
                    <a:pt x="1169" y="719"/>
                  </a:cubicBezTo>
                  <a:cubicBezTo>
                    <a:pt x="1191" y="664"/>
                    <a:pt x="1169" y="669"/>
                    <a:pt x="1219" y="713"/>
                  </a:cubicBezTo>
                  <a:cubicBezTo>
                    <a:pt x="1224" y="719"/>
                    <a:pt x="1230" y="719"/>
                    <a:pt x="1236" y="724"/>
                  </a:cubicBezTo>
                  <a:cubicBezTo>
                    <a:pt x="1252" y="791"/>
                    <a:pt x="1236" y="741"/>
                    <a:pt x="1274" y="730"/>
                  </a:cubicBezTo>
                  <a:cubicBezTo>
                    <a:pt x="1296" y="724"/>
                    <a:pt x="1318" y="713"/>
                    <a:pt x="1318" y="686"/>
                  </a:cubicBezTo>
                  <a:cubicBezTo>
                    <a:pt x="1318" y="675"/>
                    <a:pt x="1335" y="675"/>
                    <a:pt x="1341" y="658"/>
                  </a:cubicBezTo>
                  <a:cubicBezTo>
                    <a:pt x="1352" y="630"/>
                    <a:pt x="1357" y="614"/>
                    <a:pt x="1357" y="580"/>
                  </a:cubicBezTo>
                  <a:cubicBezTo>
                    <a:pt x="1357" y="553"/>
                    <a:pt x="1330" y="542"/>
                    <a:pt x="1302" y="525"/>
                  </a:cubicBezTo>
                  <a:cubicBezTo>
                    <a:pt x="1291" y="514"/>
                    <a:pt x="1291" y="492"/>
                    <a:pt x="1269" y="492"/>
                  </a:cubicBezTo>
                  <a:cubicBezTo>
                    <a:pt x="1263" y="492"/>
                    <a:pt x="1258" y="492"/>
                    <a:pt x="1252" y="497"/>
                  </a:cubicBezTo>
                  <a:cubicBezTo>
                    <a:pt x="1246" y="481"/>
                    <a:pt x="1241" y="464"/>
                    <a:pt x="1224" y="464"/>
                  </a:cubicBezTo>
                  <a:cubicBezTo>
                    <a:pt x="1213" y="464"/>
                    <a:pt x="1208" y="470"/>
                    <a:pt x="1197" y="470"/>
                  </a:cubicBezTo>
                  <a:cubicBezTo>
                    <a:pt x="1197" y="470"/>
                    <a:pt x="1191" y="458"/>
                    <a:pt x="1185" y="458"/>
                  </a:cubicBezTo>
                  <a:close/>
                  <a:moveTo>
                    <a:pt x="260" y="27"/>
                  </a:moveTo>
                  <a:lnTo>
                    <a:pt x="260" y="27"/>
                  </a:lnTo>
                  <a:cubicBezTo>
                    <a:pt x="266" y="38"/>
                    <a:pt x="277" y="44"/>
                    <a:pt x="277" y="49"/>
                  </a:cubicBezTo>
                  <a:cubicBezTo>
                    <a:pt x="277" y="60"/>
                    <a:pt x="277" y="72"/>
                    <a:pt x="277" y="83"/>
                  </a:cubicBezTo>
                  <a:cubicBezTo>
                    <a:pt x="282" y="99"/>
                    <a:pt x="288" y="110"/>
                    <a:pt x="293" y="133"/>
                  </a:cubicBezTo>
                  <a:cubicBezTo>
                    <a:pt x="277" y="133"/>
                    <a:pt x="277" y="133"/>
                    <a:pt x="277" y="133"/>
                  </a:cubicBezTo>
                  <a:cubicBezTo>
                    <a:pt x="266" y="133"/>
                    <a:pt x="260" y="121"/>
                    <a:pt x="249" y="116"/>
                  </a:cubicBezTo>
                  <a:cubicBezTo>
                    <a:pt x="249" y="110"/>
                    <a:pt x="249" y="105"/>
                    <a:pt x="249" y="94"/>
                  </a:cubicBezTo>
                  <a:cubicBezTo>
                    <a:pt x="249" y="88"/>
                    <a:pt x="254" y="88"/>
                    <a:pt x="254" y="83"/>
                  </a:cubicBezTo>
                  <a:cubicBezTo>
                    <a:pt x="254" y="72"/>
                    <a:pt x="238" y="72"/>
                    <a:pt x="232" y="60"/>
                  </a:cubicBezTo>
                  <a:cubicBezTo>
                    <a:pt x="221" y="49"/>
                    <a:pt x="227" y="33"/>
                    <a:pt x="210" y="33"/>
                  </a:cubicBezTo>
                  <a:cubicBezTo>
                    <a:pt x="205" y="33"/>
                    <a:pt x="199" y="38"/>
                    <a:pt x="194" y="38"/>
                  </a:cubicBezTo>
                  <a:cubicBezTo>
                    <a:pt x="155" y="49"/>
                    <a:pt x="110" y="66"/>
                    <a:pt x="110" y="105"/>
                  </a:cubicBezTo>
                  <a:cubicBezTo>
                    <a:pt x="110" y="121"/>
                    <a:pt x="121" y="121"/>
                    <a:pt x="121" y="138"/>
                  </a:cubicBezTo>
                  <a:cubicBezTo>
                    <a:pt x="121" y="155"/>
                    <a:pt x="105" y="160"/>
                    <a:pt x="88" y="171"/>
                  </a:cubicBezTo>
                  <a:cubicBezTo>
                    <a:pt x="72" y="182"/>
                    <a:pt x="66" y="188"/>
                    <a:pt x="55" y="199"/>
                  </a:cubicBezTo>
                  <a:cubicBezTo>
                    <a:pt x="33" y="210"/>
                    <a:pt x="0" y="216"/>
                    <a:pt x="0" y="243"/>
                  </a:cubicBezTo>
                  <a:cubicBezTo>
                    <a:pt x="0" y="254"/>
                    <a:pt x="22" y="260"/>
                    <a:pt x="33" y="260"/>
                  </a:cubicBezTo>
                  <a:cubicBezTo>
                    <a:pt x="44" y="260"/>
                    <a:pt x="49" y="254"/>
                    <a:pt x="61" y="254"/>
                  </a:cubicBezTo>
                  <a:cubicBezTo>
                    <a:pt x="72" y="260"/>
                    <a:pt x="72" y="271"/>
                    <a:pt x="83" y="277"/>
                  </a:cubicBezTo>
                  <a:cubicBezTo>
                    <a:pt x="105" y="288"/>
                    <a:pt x="121" y="282"/>
                    <a:pt x="149" y="282"/>
                  </a:cubicBezTo>
                  <a:cubicBezTo>
                    <a:pt x="166" y="282"/>
                    <a:pt x="177" y="265"/>
                    <a:pt x="194" y="265"/>
                  </a:cubicBezTo>
                  <a:cubicBezTo>
                    <a:pt x="243" y="265"/>
                    <a:pt x="288" y="288"/>
                    <a:pt x="299" y="338"/>
                  </a:cubicBezTo>
                  <a:cubicBezTo>
                    <a:pt x="305" y="360"/>
                    <a:pt x="299" y="387"/>
                    <a:pt x="315" y="404"/>
                  </a:cubicBezTo>
                  <a:cubicBezTo>
                    <a:pt x="332" y="421"/>
                    <a:pt x="360" y="426"/>
                    <a:pt x="360" y="447"/>
                  </a:cubicBezTo>
                  <a:cubicBezTo>
                    <a:pt x="349" y="503"/>
                    <a:pt x="349" y="503"/>
                    <a:pt x="349" y="503"/>
                  </a:cubicBezTo>
                  <a:cubicBezTo>
                    <a:pt x="365" y="531"/>
                    <a:pt x="365" y="553"/>
                    <a:pt x="376" y="580"/>
                  </a:cubicBezTo>
                  <a:cubicBezTo>
                    <a:pt x="393" y="608"/>
                    <a:pt x="415" y="614"/>
                    <a:pt x="438" y="630"/>
                  </a:cubicBezTo>
                  <a:cubicBezTo>
                    <a:pt x="476" y="658"/>
                    <a:pt x="498" y="680"/>
                    <a:pt x="543" y="697"/>
                  </a:cubicBezTo>
                  <a:cubicBezTo>
                    <a:pt x="565" y="702"/>
                    <a:pt x="571" y="724"/>
                    <a:pt x="593" y="724"/>
                  </a:cubicBezTo>
                  <a:cubicBezTo>
                    <a:pt x="615" y="724"/>
                    <a:pt x="615" y="697"/>
                    <a:pt x="626" y="680"/>
                  </a:cubicBezTo>
                  <a:cubicBezTo>
                    <a:pt x="642" y="658"/>
                    <a:pt x="659" y="641"/>
                    <a:pt x="659" y="614"/>
                  </a:cubicBezTo>
                  <a:cubicBezTo>
                    <a:pt x="659" y="558"/>
                    <a:pt x="659" y="558"/>
                    <a:pt x="659" y="558"/>
                  </a:cubicBezTo>
                  <a:cubicBezTo>
                    <a:pt x="659" y="542"/>
                    <a:pt x="670" y="531"/>
                    <a:pt x="681" y="519"/>
                  </a:cubicBezTo>
                  <a:cubicBezTo>
                    <a:pt x="704" y="492"/>
                    <a:pt x="748" y="464"/>
                    <a:pt x="692" y="464"/>
                  </a:cubicBezTo>
                  <a:cubicBezTo>
                    <a:pt x="665" y="464"/>
                    <a:pt x="653" y="447"/>
                    <a:pt x="631" y="442"/>
                  </a:cubicBezTo>
                  <a:cubicBezTo>
                    <a:pt x="598" y="442"/>
                    <a:pt x="576" y="437"/>
                    <a:pt x="548" y="426"/>
                  </a:cubicBezTo>
                  <a:cubicBezTo>
                    <a:pt x="537" y="421"/>
                    <a:pt x="526" y="421"/>
                    <a:pt x="520" y="415"/>
                  </a:cubicBezTo>
                  <a:cubicBezTo>
                    <a:pt x="482" y="354"/>
                    <a:pt x="476" y="310"/>
                    <a:pt x="448" y="243"/>
                  </a:cubicBezTo>
                  <a:cubicBezTo>
                    <a:pt x="443" y="221"/>
                    <a:pt x="432" y="210"/>
                    <a:pt x="426" y="188"/>
                  </a:cubicBezTo>
                  <a:cubicBezTo>
                    <a:pt x="415" y="160"/>
                    <a:pt x="421" y="144"/>
                    <a:pt x="421" y="121"/>
                  </a:cubicBezTo>
                  <a:cubicBezTo>
                    <a:pt x="415" y="99"/>
                    <a:pt x="410" y="94"/>
                    <a:pt x="399" y="72"/>
                  </a:cubicBezTo>
                  <a:cubicBezTo>
                    <a:pt x="393" y="60"/>
                    <a:pt x="393" y="49"/>
                    <a:pt x="387" y="38"/>
                  </a:cubicBezTo>
                  <a:cubicBezTo>
                    <a:pt x="382" y="27"/>
                    <a:pt x="365" y="27"/>
                    <a:pt x="360" y="22"/>
                  </a:cubicBezTo>
                  <a:cubicBezTo>
                    <a:pt x="354" y="16"/>
                    <a:pt x="354" y="11"/>
                    <a:pt x="349" y="5"/>
                  </a:cubicBezTo>
                  <a:cubicBezTo>
                    <a:pt x="343" y="0"/>
                    <a:pt x="332" y="11"/>
                    <a:pt x="327" y="22"/>
                  </a:cubicBezTo>
                  <a:cubicBezTo>
                    <a:pt x="305" y="33"/>
                    <a:pt x="288" y="27"/>
                    <a:pt x="260" y="27"/>
                  </a:cubicBezTo>
                  <a:close/>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93" name="Freeform 123"/>
            <p:cNvSpPr>
              <a:spLocks noChangeArrowheads="1"/>
            </p:cNvSpPr>
            <p:nvPr/>
          </p:nvSpPr>
          <p:spPr bwMode="auto">
            <a:xfrm>
              <a:off x="17828052" y="3781425"/>
              <a:ext cx="574638" cy="482600"/>
            </a:xfrm>
            <a:custGeom>
              <a:avLst/>
              <a:gdLst>
                <a:gd name="T0" fmla="*/ 632 w 1597"/>
                <a:gd name="T1" fmla="*/ 1251 h 1341"/>
                <a:gd name="T2" fmla="*/ 737 w 1597"/>
                <a:gd name="T3" fmla="*/ 1340 h 1341"/>
                <a:gd name="T4" fmla="*/ 843 w 1597"/>
                <a:gd name="T5" fmla="*/ 1329 h 1341"/>
                <a:gd name="T6" fmla="*/ 909 w 1597"/>
                <a:gd name="T7" fmla="*/ 1124 h 1341"/>
                <a:gd name="T8" fmla="*/ 1070 w 1597"/>
                <a:gd name="T9" fmla="*/ 1068 h 1341"/>
                <a:gd name="T10" fmla="*/ 1286 w 1597"/>
                <a:gd name="T11" fmla="*/ 902 h 1341"/>
                <a:gd name="T12" fmla="*/ 1369 w 1597"/>
                <a:gd name="T13" fmla="*/ 869 h 1341"/>
                <a:gd name="T14" fmla="*/ 1518 w 1597"/>
                <a:gd name="T15" fmla="*/ 1018 h 1341"/>
                <a:gd name="T16" fmla="*/ 1518 w 1597"/>
                <a:gd name="T17" fmla="*/ 1007 h 1341"/>
                <a:gd name="T18" fmla="*/ 1568 w 1597"/>
                <a:gd name="T19" fmla="*/ 874 h 1341"/>
                <a:gd name="T20" fmla="*/ 1518 w 1597"/>
                <a:gd name="T21" fmla="*/ 808 h 1341"/>
                <a:gd name="T22" fmla="*/ 1535 w 1597"/>
                <a:gd name="T23" fmla="*/ 719 h 1341"/>
                <a:gd name="T24" fmla="*/ 1579 w 1597"/>
                <a:gd name="T25" fmla="*/ 647 h 1341"/>
                <a:gd name="T26" fmla="*/ 1596 w 1597"/>
                <a:gd name="T27" fmla="*/ 614 h 1341"/>
                <a:gd name="T28" fmla="*/ 1508 w 1597"/>
                <a:gd name="T29" fmla="*/ 442 h 1341"/>
                <a:gd name="T30" fmla="*/ 1502 w 1597"/>
                <a:gd name="T31" fmla="*/ 370 h 1341"/>
                <a:gd name="T32" fmla="*/ 1413 w 1597"/>
                <a:gd name="T33" fmla="*/ 293 h 1341"/>
                <a:gd name="T34" fmla="*/ 1375 w 1597"/>
                <a:gd name="T35" fmla="*/ 249 h 1341"/>
                <a:gd name="T36" fmla="*/ 1252 w 1597"/>
                <a:gd name="T37" fmla="*/ 238 h 1341"/>
                <a:gd name="T38" fmla="*/ 1180 w 1597"/>
                <a:gd name="T39" fmla="*/ 238 h 1341"/>
                <a:gd name="T40" fmla="*/ 1119 w 1597"/>
                <a:gd name="T41" fmla="*/ 216 h 1341"/>
                <a:gd name="T42" fmla="*/ 1081 w 1597"/>
                <a:gd name="T43" fmla="*/ 255 h 1341"/>
                <a:gd name="T44" fmla="*/ 1053 w 1597"/>
                <a:gd name="T45" fmla="*/ 326 h 1341"/>
                <a:gd name="T46" fmla="*/ 1047 w 1597"/>
                <a:gd name="T47" fmla="*/ 260 h 1341"/>
                <a:gd name="T48" fmla="*/ 1036 w 1597"/>
                <a:gd name="T49" fmla="*/ 238 h 1341"/>
                <a:gd name="T50" fmla="*/ 1103 w 1597"/>
                <a:gd name="T51" fmla="*/ 133 h 1341"/>
                <a:gd name="T52" fmla="*/ 1047 w 1597"/>
                <a:gd name="T53" fmla="*/ 99 h 1341"/>
                <a:gd name="T54" fmla="*/ 1003 w 1597"/>
                <a:gd name="T55" fmla="*/ 77 h 1341"/>
                <a:gd name="T56" fmla="*/ 976 w 1597"/>
                <a:gd name="T57" fmla="*/ 27 h 1341"/>
                <a:gd name="T58" fmla="*/ 964 w 1597"/>
                <a:gd name="T59" fmla="*/ 44 h 1341"/>
                <a:gd name="T60" fmla="*/ 953 w 1597"/>
                <a:gd name="T61" fmla="*/ 5 h 1341"/>
                <a:gd name="T62" fmla="*/ 887 w 1597"/>
                <a:gd name="T63" fmla="*/ 11 h 1341"/>
                <a:gd name="T64" fmla="*/ 759 w 1597"/>
                <a:gd name="T65" fmla="*/ 5 h 1341"/>
                <a:gd name="T66" fmla="*/ 632 w 1597"/>
                <a:gd name="T67" fmla="*/ 38 h 1341"/>
                <a:gd name="T68" fmla="*/ 549 w 1597"/>
                <a:gd name="T69" fmla="*/ 121 h 1341"/>
                <a:gd name="T70" fmla="*/ 493 w 1597"/>
                <a:gd name="T71" fmla="*/ 260 h 1341"/>
                <a:gd name="T72" fmla="*/ 405 w 1597"/>
                <a:gd name="T73" fmla="*/ 266 h 1341"/>
                <a:gd name="T74" fmla="*/ 355 w 1597"/>
                <a:gd name="T75" fmla="*/ 177 h 1341"/>
                <a:gd name="T76" fmla="*/ 178 w 1597"/>
                <a:gd name="T77" fmla="*/ 320 h 1341"/>
                <a:gd name="T78" fmla="*/ 33 w 1597"/>
                <a:gd name="T79" fmla="*/ 398 h 1341"/>
                <a:gd name="T80" fmla="*/ 6 w 1597"/>
                <a:gd name="T81" fmla="*/ 436 h 1341"/>
                <a:gd name="T82" fmla="*/ 105 w 1597"/>
                <a:gd name="T83" fmla="*/ 558 h 1341"/>
                <a:gd name="T84" fmla="*/ 150 w 1597"/>
                <a:gd name="T85" fmla="*/ 647 h 1341"/>
                <a:gd name="T86" fmla="*/ 327 w 1597"/>
                <a:gd name="T87" fmla="*/ 730 h 1341"/>
                <a:gd name="T88" fmla="*/ 194 w 1597"/>
                <a:gd name="T89" fmla="*/ 874 h 1341"/>
                <a:gd name="T90" fmla="*/ 211 w 1597"/>
                <a:gd name="T91" fmla="*/ 919 h 1341"/>
                <a:gd name="T92" fmla="*/ 305 w 1597"/>
                <a:gd name="T93" fmla="*/ 957 h 1341"/>
                <a:gd name="T94" fmla="*/ 360 w 1597"/>
                <a:gd name="T95" fmla="*/ 1046 h 1341"/>
                <a:gd name="T96" fmla="*/ 466 w 1597"/>
                <a:gd name="T97" fmla="*/ 1063 h 1341"/>
                <a:gd name="T98" fmla="*/ 615 w 1597"/>
                <a:gd name="T99" fmla="*/ 1207 h 1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597" h="1341">
                  <a:moveTo>
                    <a:pt x="632" y="1251"/>
                  </a:moveTo>
                  <a:lnTo>
                    <a:pt x="632" y="1251"/>
                  </a:lnTo>
                  <a:cubicBezTo>
                    <a:pt x="659" y="1262"/>
                    <a:pt x="665" y="1279"/>
                    <a:pt x="682" y="1301"/>
                  </a:cubicBezTo>
                  <a:cubicBezTo>
                    <a:pt x="698" y="1318"/>
                    <a:pt x="710" y="1340"/>
                    <a:pt x="737" y="1340"/>
                  </a:cubicBezTo>
                  <a:cubicBezTo>
                    <a:pt x="776" y="1340"/>
                    <a:pt x="776" y="1340"/>
                    <a:pt x="776" y="1340"/>
                  </a:cubicBezTo>
                  <a:cubicBezTo>
                    <a:pt x="798" y="1340"/>
                    <a:pt x="815" y="1329"/>
                    <a:pt x="843" y="1329"/>
                  </a:cubicBezTo>
                  <a:cubicBezTo>
                    <a:pt x="843" y="1306"/>
                    <a:pt x="831" y="1290"/>
                    <a:pt x="831" y="1262"/>
                  </a:cubicBezTo>
                  <a:cubicBezTo>
                    <a:pt x="831" y="1201"/>
                    <a:pt x="859" y="1157"/>
                    <a:pt x="909" y="1124"/>
                  </a:cubicBezTo>
                  <a:cubicBezTo>
                    <a:pt x="925" y="1112"/>
                    <a:pt x="937" y="1101"/>
                    <a:pt x="953" y="1096"/>
                  </a:cubicBezTo>
                  <a:cubicBezTo>
                    <a:pt x="998" y="1085"/>
                    <a:pt x="1031" y="1085"/>
                    <a:pt x="1070" y="1068"/>
                  </a:cubicBezTo>
                  <a:cubicBezTo>
                    <a:pt x="1136" y="1040"/>
                    <a:pt x="1175" y="1018"/>
                    <a:pt x="1230" y="974"/>
                  </a:cubicBezTo>
                  <a:cubicBezTo>
                    <a:pt x="1258" y="952"/>
                    <a:pt x="1264" y="930"/>
                    <a:pt x="1286" y="902"/>
                  </a:cubicBezTo>
                  <a:cubicBezTo>
                    <a:pt x="1291" y="891"/>
                    <a:pt x="1291" y="880"/>
                    <a:pt x="1302" y="880"/>
                  </a:cubicBezTo>
                  <a:cubicBezTo>
                    <a:pt x="1324" y="869"/>
                    <a:pt x="1341" y="869"/>
                    <a:pt x="1369" y="869"/>
                  </a:cubicBezTo>
                  <a:cubicBezTo>
                    <a:pt x="1397" y="869"/>
                    <a:pt x="1413" y="891"/>
                    <a:pt x="1430" y="919"/>
                  </a:cubicBezTo>
                  <a:cubicBezTo>
                    <a:pt x="1463" y="957"/>
                    <a:pt x="1469" y="996"/>
                    <a:pt x="1518" y="1018"/>
                  </a:cubicBezTo>
                  <a:lnTo>
                    <a:pt x="1518" y="1018"/>
                  </a:lnTo>
                  <a:cubicBezTo>
                    <a:pt x="1518" y="1007"/>
                    <a:pt x="1518" y="1007"/>
                    <a:pt x="1518" y="1007"/>
                  </a:cubicBezTo>
                  <a:cubicBezTo>
                    <a:pt x="1518" y="974"/>
                    <a:pt x="1530" y="957"/>
                    <a:pt x="1541" y="930"/>
                  </a:cubicBezTo>
                  <a:cubicBezTo>
                    <a:pt x="1552" y="907"/>
                    <a:pt x="1568" y="896"/>
                    <a:pt x="1568" y="874"/>
                  </a:cubicBezTo>
                  <a:cubicBezTo>
                    <a:pt x="1568" y="858"/>
                    <a:pt x="1563" y="841"/>
                    <a:pt x="1552" y="830"/>
                  </a:cubicBezTo>
                  <a:cubicBezTo>
                    <a:pt x="1535" y="824"/>
                    <a:pt x="1518" y="824"/>
                    <a:pt x="1518" y="808"/>
                  </a:cubicBezTo>
                  <a:cubicBezTo>
                    <a:pt x="1518" y="791"/>
                    <a:pt x="1524" y="786"/>
                    <a:pt x="1530" y="774"/>
                  </a:cubicBezTo>
                  <a:cubicBezTo>
                    <a:pt x="1530" y="752"/>
                    <a:pt x="1530" y="741"/>
                    <a:pt x="1535" y="719"/>
                  </a:cubicBezTo>
                  <a:cubicBezTo>
                    <a:pt x="1541" y="697"/>
                    <a:pt x="1552" y="686"/>
                    <a:pt x="1563" y="669"/>
                  </a:cubicBezTo>
                  <a:cubicBezTo>
                    <a:pt x="1568" y="664"/>
                    <a:pt x="1579" y="652"/>
                    <a:pt x="1579" y="647"/>
                  </a:cubicBezTo>
                  <a:cubicBezTo>
                    <a:pt x="1579" y="647"/>
                    <a:pt x="1574" y="647"/>
                    <a:pt x="1574" y="641"/>
                  </a:cubicBezTo>
                  <a:cubicBezTo>
                    <a:pt x="1574" y="630"/>
                    <a:pt x="1596" y="625"/>
                    <a:pt x="1596" y="614"/>
                  </a:cubicBezTo>
                  <a:cubicBezTo>
                    <a:pt x="1596" y="558"/>
                    <a:pt x="1557" y="536"/>
                    <a:pt x="1530" y="492"/>
                  </a:cubicBezTo>
                  <a:cubicBezTo>
                    <a:pt x="1524" y="475"/>
                    <a:pt x="1508" y="464"/>
                    <a:pt x="1508" y="442"/>
                  </a:cubicBezTo>
                  <a:cubicBezTo>
                    <a:pt x="1508" y="409"/>
                    <a:pt x="1508" y="409"/>
                    <a:pt x="1508" y="409"/>
                  </a:cubicBezTo>
                  <a:cubicBezTo>
                    <a:pt x="1508" y="392"/>
                    <a:pt x="1513" y="387"/>
                    <a:pt x="1502" y="370"/>
                  </a:cubicBezTo>
                  <a:cubicBezTo>
                    <a:pt x="1491" y="353"/>
                    <a:pt x="1469" y="364"/>
                    <a:pt x="1446" y="353"/>
                  </a:cubicBezTo>
                  <a:cubicBezTo>
                    <a:pt x="1424" y="337"/>
                    <a:pt x="1413" y="320"/>
                    <a:pt x="1413" y="293"/>
                  </a:cubicBezTo>
                  <a:cubicBezTo>
                    <a:pt x="1413" y="282"/>
                    <a:pt x="1424" y="277"/>
                    <a:pt x="1424" y="260"/>
                  </a:cubicBezTo>
                  <a:cubicBezTo>
                    <a:pt x="1424" y="243"/>
                    <a:pt x="1397" y="249"/>
                    <a:pt x="1375" y="249"/>
                  </a:cubicBezTo>
                  <a:cubicBezTo>
                    <a:pt x="1358" y="249"/>
                    <a:pt x="1352" y="238"/>
                    <a:pt x="1330" y="238"/>
                  </a:cubicBezTo>
                  <a:cubicBezTo>
                    <a:pt x="1302" y="238"/>
                    <a:pt x="1280" y="238"/>
                    <a:pt x="1252" y="238"/>
                  </a:cubicBezTo>
                  <a:cubicBezTo>
                    <a:pt x="1242" y="238"/>
                    <a:pt x="1236" y="249"/>
                    <a:pt x="1230" y="249"/>
                  </a:cubicBezTo>
                  <a:cubicBezTo>
                    <a:pt x="1208" y="249"/>
                    <a:pt x="1203" y="238"/>
                    <a:pt x="1180" y="238"/>
                  </a:cubicBezTo>
                  <a:cubicBezTo>
                    <a:pt x="1164" y="232"/>
                    <a:pt x="1153" y="238"/>
                    <a:pt x="1142" y="232"/>
                  </a:cubicBezTo>
                  <a:cubicBezTo>
                    <a:pt x="1131" y="227"/>
                    <a:pt x="1131" y="221"/>
                    <a:pt x="1119" y="216"/>
                  </a:cubicBezTo>
                  <a:lnTo>
                    <a:pt x="1119" y="216"/>
                  </a:lnTo>
                  <a:cubicBezTo>
                    <a:pt x="1108" y="238"/>
                    <a:pt x="1086" y="238"/>
                    <a:pt x="1081" y="255"/>
                  </a:cubicBezTo>
                  <a:cubicBezTo>
                    <a:pt x="1064" y="282"/>
                    <a:pt x="1064" y="298"/>
                    <a:pt x="1053" y="326"/>
                  </a:cubicBezTo>
                  <a:cubicBezTo>
                    <a:pt x="1053" y="331"/>
                    <a:pt x="1053" y="331"/>
                    <a:pt x="1053" y="326"/>
                  </a:cubicBezTo>
                  <a:cubicBezTo>
                    <a:pt x="1047" y="314"/>
                    <a:pt x="1047" y="309"/>
                    <a:pt x="1047" y="298"/>
                  </a:cubicBezTo>
                  <a:cubicBezTo>
                    <a:pt x="1047" y="282"/>
                    <a:pt x="1047" y="277"/>
                    <a:pt x="1047" y="260"/>
                  </a:cubicBezTo>
                  <a:cubicBezTo>
                    <a:pt x="1047" y="249"/>
                    <a:pt x="1042" y="243"/>
                    <a:pt x="1036" y="238"/>
                  </a:cubicBezTo>
                  <a:lnTo>
                    <a:pt x="1036" y="238"/>
                  </a:lnTo>
                  <a:cubicBezTo>
                    <a:pt x="1042" y="221"/>
                    <a:pt x="1058" y="221"/>
                    <a:pt x="1064" y="210"/>
                  </a:cubicBezTo>
                  <a:cubicBezTo>
                    <a:pt x="1086" y="182"/>
                    <a:pt x="1103" y="166"/>
                    <a:pt x="1103" y="133"/>
                  </a:cubicBezTo>
                  <a:cubicBezTo>
                    <a:pt x="1103" y="116"/>
                    <a:pt x="1092" y="94"/>
                    <a:pt x="1075" y="94"/>
                  </a:cubicBezTo>
                  <a:cubicBezTo>
                    <a:pt x="1064" y="94"/>
                    <a:pt x="1058" y="99"/>
                    <a:pt x="1047" y="99"/>
                  </a:cubicBezTo>
                  <a:cubicBezTo>
                    <a:pt x="1036" y="99"/>
                    <a:pt x="1031" y="94"/>
                    <a:pt x="1025" y="88"/>
                  </a:cubicBezTo>
                  <a:cubicBezTo>
                    <a:pt x="1020" y="83"/>
                    <a:pt x="1009" y="83"/>
                    <a:pt x="1003" y="77"/>
                  </a:cubicBezTo>
                  <a:cubicBezTo>
                    <a:pt x="998" y="55"/>
                    <a:pt x="998" y="33"/>
                    <a:pt x="976" y="27"/>
                  </a:cubicBezTo>
                  <a:lnTo>
                    <a:pt x="976" y="27"/>
                  </a:lnTo>
                  <a:cubicBezTo>
                    <a:pt x="964" y="44"/>
                    <a:pt x="964" y="44"/>
                    <a:pt x="964" y="44"/>
                  </a:cubicBezTo>
                  <a:lnTo>
                    <a:pt x="964" y="44"/>
                  </a:lnTo>
                  <a:cubicBezTo>
                    <a:pt x="953" y="38"/>
                    <a:pt x="948" y="33"/>
                    <a:pt x="948" y="22"/>
                  </a:cubicBezTo>
                  <a:cubicBezTo>
                    <a:pt x="948" y="16"/>
                    <a:pt x="953" y="11"/>
                    <a:pt x="953" y="5"/>
                  </a:cubicBezTo>
                  <a:lnTo>
                    <a:pt x="953" y="5"/>
                  </a:lnTo>
                  <a:cubicBezTo>
                    <a:pt x="931" y="5"/>
                    <a:pt x="909" y="0"/>
                    <a:pt x="887" y="11"/>
                  </a:cubicBezTo>
                  <a:cubicBezTo>
                    <a:pt x="870" y="16"/>
                    <a:pt x="865" y="22"/>
                    <a:pt x="848" y="22"/>
                  </a:cubicBezTo>
                  <a:cubicBezTo>
                    <a:pt x="809" y="22"/>
                    <a:pt x="792" y="5"/>
                    <a:pt x="759" y="5"/>
                  </a:cubicBezTo>
                  <a:cubicBezTo>
                    <a:pt x="715" y="5"/>
                    <a:pt x="715" y="5"/>
                    <a:pt x="715" y="5"/>
                  </a:cubicBezTo>
                  <a:cubicBezTo>
                    <a:pt x="676" y="5"/>
                    <a:pt x="659" y="22"/>
                    <a:pt x="632" y="38"/>
                  </a:cubicBezTo>
                  <a:cubicBezTo>
                    <a:pt x="610" y="55"/>
                    <a:pt x="593" y="61"/>
                    <a:pt x="571" y="77"/>
                  </a:cubicBezTo>
                  <a:cubicBezTo>
                    <a:pt x="554" y="88"/>
                    <a:pt x="554" y="105"/>
                    <a:pt x="549" y="121"/>
                  </a:cubicBezTo>
                  <a:cubicBezTo>
                    <a:pt x="526" y="149"/>
                    <a:pt x="521" y="171"/>
                    <a:pt x="510" y="205"/>
                  </a:cubicBezTo>
                  <a:cubicBezTo>
                    <a:pt x="499" y="227"/>
                    <a:pt x="510" y="243"/>
                    <a:pt x="493" y="260"/>
                  </a:cubicBezTo>
                  <a:cubicBezTo>
                    <a:pt x="482" y="277"/>
                    <a:pt x="466" y="277"/>
                    <a:pt x="444" y="277"/>
                  </a:cubicBezTo>
                  <a:cubicBezTo>
                    <a:pt x="427" y="277"/>
                    <a:pt x="416" y="277"/>
                    <a:pt x="405" y="266"/>
                  </a:cubicBezTo>
                  <a:cubicBezTo>
                    <a:pt x="388" y="243"/>
                    <a:pt x="399" y="216"/>
                    <a:pt x="383" y="194"/>
                  </a:cubicBezTo>
                  <a:cubicBezTo>
                    <a:pt x="377" y="182"/>
                    <a:pt x="366" y="177"/>
                    <a:pt x="355" y="177"/>
                  </a:cubicBezTo>
                  <a:cubicBezTo>
                    <a:pt x="316" y="177"/>
                    <a:pt x="299" y="205"/>
                    <a:pt x="277" y="232"/>
                  </a:cubicBezTo>
                  <a:cubicBezTo>
                    <a:pt x="250" y="277"/>
                    <a:pt x="227" y="298"/>
                    <a:pt x="178" y="320"/>
                  </a:cubicBezTo>
                  <a:cubicBezTo>
                    <a:pt x="139" y="337"/>
                    <a:pt x="111" y="326"/>
                    <a:pt x="83" y="353"/>
                  </a:cubicBezTo>
                  <a:cubicBezTo>
                    <a:pt x="61" y="364"/>
                    <a:pt x="50" y="381"/>
                    <a:pt x="33" y="398"/>
                  </a:cubicBezTo>
                  <a:cubicBezTo>
                    <a:pt x="17" y="414"/>
                    <a:pt x="17" y="431"/>
                    <a:pt x="6" y="436"/>
                  </a:cubicBezTo>
                  <a:lnTo>
                    <a:pt x="6" y="436"/>
                  </a:lnTo>
                  <a:cubicBezTo>
                    <a:pt x="0" y="470"/>
                    <a:pt x="0" y="492"/>
                    <a:pt x="0" y="525"/>
                  </a:cubicBezTo>
                  <a:cubicBezTo>
                    <a:pt x="33" y="558"/>
                    <a:pt x="72" y="536"/>
                    <a:pt x="105" y="558"/>
                  </a:cubicBezTo>
                  <a:cubicBezTo>
                    <a:pt x="127" y="569"/>
                    <a:pt x="111" y="597"/>
                    <a:pt x="122" y="619"/>
                  </a:cubicBezTo>
                  <a:cubicBezTo>
                    <a:pt x="122" y="636"/>
                    <a:pt x="133" y="641"/>
                    <a:pt x="150" y="647"/>
                  </a:cubicBezTo>
                  <a:cubicBezTo>
                    <a:pt x="178" y="669"/>
                    <a:pt x="200" y="680"/>
                    <a:pt x="238" y="680"/>
                  </a:cubicBezTo>
                  <a:cubicBezTo>
                    <a:pt x="277" y="686"/>
                    <a:pt x="327" y="691"/>
                    <a:pt x="327" y="730"/>
                  </a:cubicBezTo>
                  <a:cubicBezTo>
                    <a:pt x="327" y="786"/>
                    <a:pt x="283" y="802"/>
                    <a:pt x="244" y="835"/>
                  </a:cubicBezTo>
                  <a:cubicBezTo>
                    <a:pt x="222" y="852"/>
                    <a:pt x="194" y="852"/>
                    <a:pt x="194" y="874"/>
                  </a:cubicBezTo>
                  <a:cubicBezTo>
                    <a:pt x="194" y="880"/>
                    <a:pt x="200" y="885"/>
                    <a:pt x="200" y="891"/>
                  </a:cubicBezTo>
                  <a:cubicBezTo>
                    <a:pt x="205" y="902"/>
                    <a:pt x="200" y="913"/>
                    <a:pt x="211" y="919"/>
                  </a:cubicBezTo>
                  <a:cubicBezTo>
                    <a:pt x="222" y="930"/>
                    <a:pt x="233" y="924"/>
                    <a:pt x="250" y="930"/>
                  </a:cubicBezTo>
                  <a:cubicBezTo>
                    <a:pt x="272" y="930"/>
                    <a:pt x="283" y="941"/>
                    <a:pt x="305" y="957"/>
                  </a:cubicBezTo>
                  <a:cubicBezTo>
                    <a:pt x="327" y="968"/>
                    <a:pt x="338" y="974"/>
                    <a:pt x="349" y="996"/>
                  </a:cubicBezTo>
                  <a:cubicBezTo>
                    <a:pt x="360" y="1013"/>
                    <a:pt x="349" y="1029"/>
                    <a:pt x="360" y="1046"/>
                  </a:cubicBezTo>
                  <a:cubicBezTo>
                    <a:pt x="366" y="1057"/>
                    <a:pt x="383" y="1063"/>
                    <a:pt x="399" y="1063"/>
                  </a:cubicBezTo>
                  <a:cubicBezTo>
                    <a:pt x="466" y="1063"/>
                    <a:pt x="466" y="1063"/>
                    <a:pt x="466" y="1063"/>
                  </a:cubicBezTo>
                  <a:cubicBezTo>
                    <a:pt x="493" y="1063"/>
                    <a:pt x="510" y="1079"/>
                    <a:pt x="532" y="1090"/>
                  </a:cubicBezTo>
                  <a:cubicBezTo>
                    <a:pt x="582" y="1118"/>
                    <a:pt x="598" y="1151"/>
                    <a:pt x="615" y="1207"/>
                  </a:cubicBezTo>
                  <a:cubicBezTo>
                    <a:pt x="626" y="1223"/>
                    <a:pt x="632" y="1234"/>
                    <a:pt x="632" y="1251"/>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94" name="Freeform 124"/>
            <p:cNvSpPr>
              <a:spLocks noChangeArrowheads="1"/>
            </p:cNvSpPr>
            <p:nvPr/>
          </p:nvSpPr>
          <p:spPr bwMode="auto">
            <a:xfrm>
              <a:off x="17699473" y="3624263"/>
              <a:ext cx="474632" cy="317500"/>
            </a:xfrm>
            <a:custGeom>
              <a:avLst/>
              <a:gdLst>
                <a:gd name="T0" fmla="*/ 16 w 1320"/>
                <a:gd name="T1" fmla="*/ 671 h 881"/>
                <a:gd name="T2" fmla="*/ 16 w 1320"/>
                <a:gd name="T3" fmla="*/ 671 h 881"/>
                <a:gd name="T4" fmla="*/ 55 w 1320"/>
                <a:gd name="T5" fmla="*/ 704 h 881"/>
                <a:gd name="T6" fmla="*/ 144 w 1320"/>
                <a:gd name="T7" fmla="*/ 792 h 881"/>
                <a:gd name="T8" fmla="*/ 205 w 1320"/>
                <a:gd name="T9" fmla="*/ 853 h 881"/>
                <a:gd name="T10" fmla="*/ 249 w 1320"/>
                <a:gd name="T11" fmla="*/ 864 h 881"/>
                <a:gd name="T12" fmla="*/ 316 w 1320"/>
                <a:gd name="T13" fmla="*/ 880 h 881"/>
                <a:gd name="T14" fmla="*/ 366 w 1320"/>
                <a:gd name="T15" fmla="*/ 869 h 881"/>
                <a:gd name="T16" fmla="*/ 366 w 1320"/>
                <a:gd name="T17" fmla="*/ 869 h 881"/>
                <a:gd name="T18" fmla="*/ 393 w 1320"/>
                <a:gd name="T19" fmla="*/ 831 h 881"/>
                <a:gd name="T20" fmla="*/ 443 w 1320"/>
                <a:gd name="T21" fmla="*/ 786 h 881"/>
                <a:gd name="T22" fmla="*/ 538 w 1320"/>
                <a:gd name="T23" fmla="*/ 753 h 881"/>
                <a:gd name="T24" fmla="*/ 637 w 1320"/>
                <a:gd name="T25" fmla="*/ 665 h 881"/>
                <a:gd name="T26" fmla="*/ 715 w 1320"/>
                <a:gd name="T27" fmla="*/ 610 h 881"/>
                <a:gd name="T28" fmla="*/ 743 w 1320"/>
                <a:gd name="T29" fmla="*/ 627 h 881"/>
                <a:gd name="T30" fmla="*/ 765 w 1320"/>
                <a:gd name="T31" fmla="*/ 699 h 881"/>
                <a:gd name="T32" fmla="*/ 804 w 1320"/>
                <a:gd name="T33" fmla="*/ 710 h 881"/>
                <a:gd name="T34" fmla="*/ 853 w 1320"/>
                <a:gd name="T35" fmla="*/ 693 h 881"/>
                <a:gd name="T36" fmla="*/ 870 w 1320"/>
                <a:gd name="T37" fmla="*/ 638 h 881"/>
                <a:gd name="T38" fmla="*/ 909 w 1320"/>
                <a:gd name="T39" fmla="*/ 554 h 881"/>
                <a:gd name="T40" fmla="*/ 931 w 1320"/>
                <a:gd name="T41" fmla="*/ 510 h 881"/>
                <a:gd name="T42" fmla="*/ 992 w 1320"/>
                <a:gd name="T43" fmla="*/ 471 h 881"/>
                <a:gd name="T44" fmla="*/ 1075 w 1320"/>
                <a:gd name="T45" fmla="*/ 438 h 881"/>
                <a:gd name="T46" fmla="*/ 1119 w 1320"/>
                <a:gd name="T47" fmla="*/ 438 h 881"/>
                <a:gd name="T48" fmla="*/ 1208 w 1320"/>
                <a:gd name="T49" fmla="*/ 455 h 881"/>
                <a:gd name="T50" fmla="*/ 1247 w 1320"/>
                <a:gd name="T51" fmla="*/ 444 h 881"/>
                <a:gd name="T52" fmla="*/ 1313 w 1320"/>
                <a:gd name="T53" fmla="*/ 438 h 881"/>
                <a:gd name="T54" fmla="*/ 1313 w 1320"/>
                <a:gd name="T55" fmla="*/ 438 h 881"/>
                <a:gd name="T56" fmla="*/ 1319 w 1320"/>
                <a:gd name="T57" fmla="*/ 410 h 881"/>
                <a:gd name="T58" fmla="*/ 1274 w 1320"/>
                <a:gd name="T59" fmla="*/ 277 h 881"/>
                <a:gd name="T60" fmla="*/ 1274 w 1320"/>
                <a:gd name="T61" fmla="*/ 205 h 881"/>
                <a:gd name="T62" fmla="*/ 1263 w 1320"/>
                <a:gd name="T63" fmla="*/ 106 h 881"/>
                <a:gd name="T64" fmla="*/ 1258 w 1320"/>
                <a:gd name="T65" fmla="*/ 100 h 881"/>
                <a:gd name="T66" fmla="*/ 1225 w 1320"/>
                <a:gd name="T67" fmla="*/ 100 h 881"/>
                <a:gd name="T68" fmla="*/ 1186 w 1320"/>
                <a:gd name="T69" fmla="*/ 122 h 881"/>
                <a:gd name="T70" fmla="*/ 1064 w 1320"/>
                <a:gd name="T71" fmla="*/ 78 h 881"/>
                <a:gd name="T72" fmla="*/ 1025 w 1320"/>
                <a:gd name="T73" fmla="*/ 117 h 881"/>
                <a:gd name="T74" fmla="*/ 1019 w 1320"/>
                <a:gd name="T75" fmla="*/ 117 h 881"/>
                <a:gd name="T76" fmla="*/ 931 w 1320"/>
                <a:gd name="T77" fmla="*/ 39 h 881"/>
                <a:gd name="T78" fmla="*/ 870 w 1320"/>
                <a:gd name="T79" fmla="*/ 0 h 881"/>
                <a:gd name="T80" fmla="*/ 870 w 1320"/>
                <a:gd name="T81" fmla="*/ 0 h 881"/>
                <a:gd name="T82" fmla="*/ 676 w 1320"/>
                <a:gd name="T83" fmla="*/ 17 h 881"/>
                <a:gd name="T84" fmla="*/ 610 w 1320"/>
                <a:gd name="T85" fmla="*/ 11 h 881"/>
                <a:gd name="T86" fmla="*/ 576 w 1320"/>
                <a:gd name="T87" fmla="*/ 72 h 881"/>
                <a:gd name="T88" fmla="*/ 538 w 1320"/>
                <a:gd name="T89" fmla="*/ 111 h 881"/>
                <a:gd name="T90" fmla="*/ 499 w 1320"/>
                <a:gd name="T91" fmla="*/ 133 h 881"/>
                <a:gd name="T92" fmla="*/ 388 w 1320"/>
                <a:gd name="T93" fmla="*/ 89 h 881"/>
                <a:gd name="T94" fmla="*/ 344 w 1320"/>
                <a:gd name="T95" fmla="*/ 50 h 881"/>
                <a:gd name="T96" fmla="*/ 255 w 1320"/>
                <a:gd name="T97" fmla="*/ 78 h 881"/>
                <a:gd name="T98" fmla="*/ 216 w 1320"/>
                <a:gd name="T99" fmla="*/ 100 h 881"/>
                <a:gd name="T100" fmla="*/ 205 w 1320"/>
                <a:gd name="T101" fmla="*/ 100 h 881"/>
                <a:gd name="T102" fmla="*/ 205 w 1320"/>
                <a:gd name="T103" fmla="*/ 100 h 881"/>
                <a:gd name="T104" fmla="*/ 122 w 1320"/>
                <a:gd name="T105" fmla="*/ 228 h 881"/>
                <a:gd name="T106" fmla="*/ 28 w 1320"/>
                <a:gd name="T107" fmla="*/ 383 h 881"/>
                <a:gd name="T108" fmla="*/ 6 w 1320"/>
                <a:gd name="T109" fmla="*/ 527 h 881"/>
                <a:gd name="T110" fmla="*/ 16 w 1320"/>
                <a:gd name="T111" fmla="*/ 671 h 8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320" h="881">
                  <a:moveTo>
                    <a:pt x="16" y="671"/>
                  </a:moveTo>
                  <a:lnTo>
                    <a:pt x="16" y="671"/>
                  </a:lnTo>
                  <a:cubicBezTo>
                    <a:pt x="28" y="688"/>
                    <a:pt x="39" y="693"/>
                    <a:pt x="55" y="704"/>
                  </a:cubicBezTo>
                  <a:cubicBezTo>
                    <a:pt x="88" y="736"/>
                    <a:pt x="105" y="759"/>
                    <a:pt x="144" y="792"/>
                  </a:cubicBezTo>
                  <a:cubicBezTo>
                    <a:pt x="166" y="814"/>
                    <a:pt x="172" y="842"/>
                    <a:pt x="205" y="853"/>
                  </a:cubicBezTo>
                  <a:cubicBezTo>
                    <a:pt x="221" y="858"/>
                    <a:pt x="233" y="858"/>
                    <a:pt x="249" y="864"/>
                  </a:cubicBezTo>
                  <a:cubicBezTo>
                    <a:pt x="277" y="869"/>
                    <a:pt x="288" y="880"/>
                    <a:pt x="316" y="880"/>
                  </a:cubicBezTo>
                  <a:cubicBezTo>
                    <a:pt x="338" y="880"/>
                    <a:pt x="344" y="880"/>
                    <a:pt x="366" y="869"/>
                  </a:cubicBezTo>
                  <a:lnTo>
                    <a:pt x="366" y="869"/>
                  </a:lnTo>
                  <a:cubicBezTo>
                    <a:pt x="377" y="864"/>
                    <a:pt x="377" y="847"/>
                    <a:pt x="393" y="831"/>
                  </a:cubicBezTo>
                  <a:cubicBezTo>
                    <a:pt x="410" y="814"/>
                    <a:pt x="421" y="797"/>
                    <a:pt x="443" y="786"/>
                  </a:cubicBezTo>
                  <a:cubicBezTo>
                    <a:pt x="471" y="759"/>
                    <a:pt x="499" y="770"/>
                    <a:pt x="538" y="753"/>
                  </a:cubicBezTo>
                  <a:cubicBezTo>
                    <a:pt x="587" y="731"/>
                    <a:pt x="610" y="710"/>
                    <a:pt x="637" y="665"/>
                  </a:cubicBezTo>
                  <a:cubicBezTo>
                    <a:pt x="659" y="638"/>
                    <a:pt x="676" y="610"/>
                    <a:pt x="715" y="610"/>
                  </a:cubicBezTo>
                  <a:cubicBezTo>
                    <a:pt x="726" y="610"/>
                    <a:pt x="737" y="615"/>
                    <a:pt x="743" y="627"/>
                  </a:cubicBezTo>
                  <a:cubicBezTo>
                    <a:pt x="759" y="649"/>
                    <a:pt x="748" y="676"/>
                    <a:pt x="765" y="699"/>
                  </a:cubicBezTo>
                  <a:cubicBezTo>
                    <a:pt x="776" y="710"/>
                    <a:pt x="787" y="710"/>
                    <a:pt x="804" y="710"/>
                  </a:cubicBezTo>
                  <a:cubicBezTo>
                    <a:pt x="826" y="710"/>
                    <a:pt x="842" y="710"/>
                    <a:pt x="853" y="693"/>
                  </a:cubicBezTo>
                  <a:cubicBezTo>
                    <a:pt x="870" y="676"/>
                    <a:pt x="859" y="660"/>
                    <a:pt x="870" y="638"/>
                  </a:cubicBezTo>
                  <a:cubicBezTo>
                    <a:pt x="881" y="604"/>
                    <a:pt x="886" y="582"/>
                    <a:pt x="909" y="554"/>
                  </a:cubicBezTo>
                  <a:cubicBezTo>
                    <a:pt x="914" y="538"/>
                    <a:pt x="914" y="521"/>
                    <a:pt x="931" y="510"/>
                  </a:cubicBezTo>
                  <a:cubicBezTo>
                    <a:pt x="953" y="494"/>
                    <a:pt x="970" y="488"/>
                    <a:pt x="992" y="471"/>
                  </a:cubicBezTo>
                  <a:cubicBezTo>
                    <a:pt x="1019" y="455"/>
                    <a:pt x="1036" y="438"/>
                    <a:pt x="1075" y="438"/>
                  </a:cubicBezTo>
                  <a:cubicBezTo>
                    <a:pt x="1119" y="438"/>
                    <a:pt x="1119" y="438"/>
                    <a:pt x="1119" y="438"/>
                  </a:cubicBezTo>
                  <a:cubicBezTo>
                    <a:pt x="1152" y="438"/>
                    <a:pt x="1169" y="455"/>
                    <a:pt x="1208" y="455"/>
                  </a:cubicBezTo>
                  <a:cubicBezTo>
                    <a:pt x="1225" y="455"/>
                    <a:pt x="1230" y="449"/>
                    <a:pt x="1247" y="444"/>
                  </a:cubicBezTo>
                  <a:cubicBezTo>
                    <a:pt x="1269" y="433"/>
                    <a:pt x="1291" y="438"/>
                    <a:pt x="1313" y="438"/>
                  </a:cubicBezTo>
                  <a:lnTo>
                    <a:pt x="1313" y="438"/>
                  </a:lnTo>
                  <a:cubicBezTo>
                    <a:pt x="1319" y="427"/>
                    <a:pt x="1319" y="422"/>
                    <a:pt x="1319" y="410"/>
                  </a:cubicBezTo>
                  <a:cubicBezTo>
                    <a:pt x="1319" y="355"/>
                    <a:pt x="1274" y="333"/>
                    <a:pt x="1274" y="277"/>
                  </a:cubicBezTo>
                  <a:cubicBezTo>
                    <a:pt x="1274" y="205"/>
                    <a:pt x="1274" y="205"/>
                    <a:pt x="1274" y="205"/>
                  </a:cubicBezTo>
                  <a:cubicBezTo>
                    <a:pt x="1274" y="167"/>
                    <a:pt x="1263" y="144"/>
                    <a:pt x="1263" y="106"/>
                  </a:cubicBezTo>
                  <a:cubicBezTo>
                    <a:pt x="1263" y="100"/>
                    <a:pt x="1263" y="100"/>
                    <a:pt x="1258" y="100"/>
                  </a:cubicBezTo>
                  <a:cubicBezTo>
                    <a:pt x="1225" y="100"/>
                    <a:pt x="1225" y="100"/>
                    <a:pt x="1225" y="100"/>
                  </a:cubicBezTo>
                  <a:cubicBezTo>
                    <a:pt x="1186" y="122"/>
                    <a:pt x="1186" y="122"/>
                    <a:pt x="1186" y="122"/>
                  </a:cubicBezTo>
                  <a:cubicBezTo>
                    <a:pt x="1142" y="100"/>
                    <a:pt x="1114" y="78"/>
                    <a:pt x="1064" y="78"/>
                  </a:cubicBezTo>
                  <a:cubicBezTo>
                    <a:pt x="1042" y="78"/>
                    <a:pt x="1031" y="95"/>
                    <a:pt x="1025" y="117"/>
                  </a:cubicBezTo>
                  <a:cubicBezTo>
                    <a:pt x="1019" y="122"/>
                    <a:pt x="1019" y="122"/>
                    <a:pt x="1019" y="117"/>
                  </a:cubicBezTo>
                  <a:cubicBezTo>
                    <a:pt x="1003" y="72"/>
                    <a:pt x="970" y="61"/>
                    <a:pt x="931" y="39"/>
                  </a:cubicBezTo>
                  <a:cubicBezTo>
                    <a:pt x="903" y="28"/>
                    <a:pt x="886" y="11"/>
                    <a:pt x="870" y="0"/>
                  </a:cubicBezTo>
                  <a:lnTo>
                    <a:pt x="870" y="0"/>
                  </a:lnTo>
                  <a:cubicBezTo>
                    <a:pt x="798" y="6"/>
                    <a:pt x="753" y="17"/>
                    <a:pt x="676" y="17"/>
                  </a:cubicBezTo>
                  <a:cubicBezTo>
                    <a:pt x="648" y="17"/>
                    <a:pt x="637" y="11"/>
                    <a:pt x="610" y="11"/>
                  </a:cubicBezTo>
                  <a:cubicBezTo>
                    <a:pt x="582" y="11"/>
                    <a:pt x="582" y="45"/>
                    <a:pt x="576" y="72"/>
                  </a:cubicBezTo>
                  <a:cubicBezTo>
                    <a:pt x="571" y="89"/>
                    <a:pt x="554" y="95"/>
                    <a:pt x="538" y="111"/>
                  </a:cubicBezTo>
                  <a:cubicBezTo>
                    <a:pt x="526" y="122"/>
                    <a:pt x="515" y="133"/>
                    <a:pt x="499" y="133"/>
                  </a:cubicBezTo>
                  <a:cubicBezTo>
                    <a:pt x="449" y="133"/>
                    <a:pt x="421" y="117"/>
                    <a:pt x="388" y="89"/>
                  </a:cubicBezTo>
                  <a:cubicBezTo>
                    <a:pt x="371" y="72"/>
                    <a:pt x="366" y="50"/>
                    <a:pt x="344" y="50"/>
                  </a:cubicBezTo>
                  <a:cubicBezTo>
                    <a:pt x="305" y="50"/>
                    <a:pt x="282" y="56"/>
                    <a:pt x="255" y="78"/>
                  </a:cubicBezTo>
                  <a:cubicBezTo>
                    <a:pt x="238" y="89"/>
                    <a:pt x="233" y="100"/>
                    <a:pt x="216" y="100"/>
                  </a:cubicBezTo>
                  <a:cubicBezTo>
                    <a:pt x="211" y="100"/>
                    <a:pt x="211" y="100"/>
                    <a:pt x="205" y="100"/>
                  </a:cubicBezTo>
                  <a:lnTo>
                    <a:pt x="205" y="100"/>
                  </a:lnTo>
                  <a:cubicBezTo>
                    <a:pt x="172" y="150"/>
                    <a:pt x="149" y="178"/>
                    <a:pt x="122" y="228"/>
                  </a:cubicBezTo>
                  <a:cubicBezTo>
                    <a:pt x="88" y="289"/>
                    <a:pt x="55" y="316"/>
                    <a:pt x="28" y="383"/>
                  </a:cubicBezTo>
                  <a:cubicBezTo>
                    <a:pt x="0" y="433"/>
                    <a:pt x="6" y="471"/>
                    <a:pt x="6" y="527"/>
                  </a:cubicBezTo>
                  <a:cubicBezTo>
                    <a:pt x="6" y="582"/>
                    <a:pt x="6" y="615"/>
                    <a:pt x="16" y="671"/>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95" name="Freeform 125"/>
            <p:cNvSpPr>
              <a:spLocks noChangeArrowheads="1"/>
            </p:cNvSpPr>
            <p:nvPr/>
          </p:nvSpPr>
          <p:spPr bwMode="auto">
            <a:xfrm>
              <a:off x="18082036" y="2854325"/>
              <a:ext cx="763537" cy="750888"/>
            </a:xfrm>
            <a:custGeom>
              <a:avLst/>
              <a:gdLst>
                <a:gd name="T0" fmla="*/ 83 w 2123"/>
                <a:gd name="T1" fmla="*/ 1297 h 2085"/>
                <a:gd name="T2" fmla="*/ 66 w 2123"/>
                <a:gd name="T3" fmla="*/ 1319 h 2085"/>
                <a:gd name="T4" fmla="*/ 28 w 2123"/>
                <a:gd name="T5" fmla="*/ 1314 h 2085"/>
                <a:gd name="T6" fmla="*/ 50 w 2123"/>
                <a:gd name="T7" fmla="*/ 1386 h 2085"/>
                <a:gd name="T8" fmla="*/ 100 w 2123"/>
                <a:gd name="T9" fmla="*/ 1319 h 2085"/>
                <a:gd name="T10" fmla="*/ 83 w 2123"/>
                <a:gd name="T11" fmla="*/ 1297 h 2085"/>
                <a:gd name="T12" fmla="*/ 88 w 2123"/>
                <a:gd name="T13" fmla="*/ 1391 h 2085"/>
                <a:gd name="T14" fmla="*/ 105 w 2123"/>
                <a:gd name="T15" fmla="*/ 1463 h 2085"/>
                <a:gd name="T16" fmla="*/ 127 w 2123"/>
                <a:gd name="T17" fmla="*/ 1458 h 2085"/>
                <a:gd name="T18" fmla="*/ 116 w 2123"/>
                <a:gd name="T19" fmla="*/ 1424 h 2085"/>
                <a:gd name="T20" fmla="*/ 199 w 2123"/>
                <a:gd name="T21" fmla="*/ 1297 h 2085"/>
                <a:gd name="T22" fmla="*/ 227 w 2123"/>
                <a:gd name="T23" fmla="*/ 1297 h 2085"/>
                <a:gd name="T24" fmla="*/ 277 w 2123"/>
                <a:gd name="T25" fmla="*/ 1280 h 2085"/>
                <a:gd name="T26" fmla="*/ 277 w 2123"/>
                <a:gd name="T27" fmla="*/ 1303 h 2085"/>
                <a:gd name="T28" fmla="*/ 316 w 2123"/>
                <a:gd name="T29" fmla="*/ 1386 h 2085"/>
                <a:gd name="T30" fmla="*/ 277 w 2123"/>
                <a:gd name="T31" fmla="*/ 1447 h 2085"/>
                <a:gd name="T32" fmla="*/ 221 w 2123"/>
                <a:gd name="T33" fmla="*/ 1364 h 2085"/>
                <a:gd name="T34" fmla="*/ 144 w 2123"/>
                <a:gd name="T35" fmla="*/ 1380 h 2085"/>
                <a:gd name="T36" fmla="*/ 177 w 2123"/>
                <a:gd name="T37" fmla="*/ 1319 h 2085"/>
                <a:gd name="T38" fmla="*/ 277 w 2123"/>
                <a:gd name="T39" fmla="*/ 1801 h 2085"/>
                <a:gd name="T40" fmla="*/ 272 w 2123"/>
                <a:gd name="T41" fmla="*/ 1801 h 2085"/>
                <a:gd name="T42" fmla="*/ 221 w 2123"/>
                <a:gd name="T43" fmla="*/ 1879 h 2085"/>
                <a:gd name="T44" fmla="*/ 255 w 2123"/>
                <a:gd name="T45" fmla="*/ 1907 h 2085"/>
                <a:gd name="T46" fmla="*/ 404 w 2123"/>
                <a:gd name="T47" fmla="*/ 1918 h 2085"/>
                <a:gd name="T48" fmla="*/ 432 w 2123"/>
                <a:gd name="T49" fmla="*/ 1912 h 2085"/>
                <a:gd name="T50" fmla="*/ 371 w 2123"/>
                <a:gd name="T51" fmla="*/ 1884 h 2085"/>
                <a:gd name="T52" fmla="*/ 321 w 2123"/>
                <a:gd name="T53" fmla="*/ 1807 h 2085"/>
                <a:gd name="T54" fmla="*/ 166 w 2123"/>
                <a:gd name="T55" fmla="*/ 1968 h 2085"/>
                <a:gd name="T56" fmla="*/ 210 w 2123"/>
                <a:gd name="T57" fmla="*/ 1968 h 2085"/>
                <a:gd name="T58" fmla="*/ 255 w 2123"/>
                <a:gd name="T59" fmla="*/ 1968 h 2085"/>
                <a:gd name="T60" fmla="*/ 255 w 2123"/>
                <a:gd name="T61" fmla="*/ 2062 h 2085"/>
                <a:gd name="T62" fmla="*/ 194 w 2123"/>
                <a:gd name="T63" fmla="*/ 2084 h 2085"/>
                <a:gd name="T64" fmla="*/ 155 w 2123"/>
                <a:gd name="T65" fmla="*/ 2001 h 2085"/>
                <a:gd name="T66" fmla="*/ 166 w 2123"/>
                <a:gd name="T67" fmla="*/ 1968 h 2085"/>
                <a:gd name="T68" fmla="*/ 781 w 2123"/>
                <a:gd name="T69" fmla="*/ 521 h 2085"/>
                <a:gd name="T70" fmla="*/ 759 w 2123"/>
                <a:gd name="T71" fmla="*/ 488 h 2085"/>
                <a:gd name="T72" fmla="*/ 765 w 2123"/>
                <a:gd name="T73" fmla="*/ 538 h 2085"/>
                <a:gd name="T74" fmla="*/ 770 w 2123"/>
                <a:gd name="T75" fmla="*/ 599 h 2085"/>
                <a:gd name="T76" fmla="*/ 804 w 2123"/>
                <a:gd name="T77" fmla="*/ 554 h 2085"/>
                <a:gd name="T78" fmla="*/ 804 w 2123"/>
                <a:gd name="T79" fmla="*/ 521 h 2085"/>
                <a:gd name="T80" fmla="*/ 781 w 2123"/>
                <a:gd name="T81" fmla="*/ 521 h 2085"/>
                <a:gd name="T82" fmla="*/ 1003 w 2123"/>
                <a:gd name="T83" fmla="*/ 405 h 2085"/>
                <a:gd name="T84" fmla="*/ 1031 w 2123"/>
                <a:gd name="T85" fmla="*/ 421 h 2085"/>
                <a:gd name="T86" fmla="*/ 1003 w 2123"/>
                <a:gd name="T87" fmla="*/ 405 h 2085"/>
                <a:gd name="T88" fmla="*/ 2117 w 2123"/>
                <a:gd name="T89" fmla="*/ 527 h 2085"/>
                <a:gd name="T90" fmla="*/ 2078 w 2123"/>
                <a:gd name="T91" fmla="*/ 566 h 2085"/>
                <a:gd name="T92" fmla="*/ 2095 w 2123"/>
                <a:gd name="T93" fmla="*/ 588 h 2085"/>
                <a:gd name="T94" fmla="*/ 2117 w 2123"/>
                <a:gd name="T95" fmla="*/ 527 h 2085"/>
                <a:gd name="T96" fmla="*/ 1840 w 2123"/>
                <a:gd name="T97" fmla="*/ 0 h 2085"/>
                <a:gd name="T98" fmla="*/ 1751 w 2123"/>
                <a:gd name="T99" fmla="*/ 89 h 2085"/>
                <a:gd name="T100" fmla="*/ 1801 w 2123"/>
                <a:gd name="T101" fmla="*/ 211 h 2085"/>
                <a:gd name="T102" fmla="*/ 1890 w 2123"/>
                <a:gd name="T103" fmla="*/ 194 h 2085"/>
                <a:gd name="T104" fmla="*/ 1901 w 2123"/>
                <a:gd name="T105" fmla="*/ 139 h 2085"/>
                <a:gd name="T106" fmla="*/ 1895 w 2123"/>
                <a:gd name="T107" fmla="*/ 94 h 2085"/>
                <a:gd name="T108" fmla="*/ 1840 w 2123"/>
                <a:gd name="T109" fmla="*/ 0 h 20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123" h="2085">
                  <a:moveTo>
                    <a:pt x="83" y="1297"/>
                  </a:moveTo>
                  <a:lnTo>
                    <a:pt x="83" y="1297"/>
                  </a:lnTo>
                  <a:lnTo>
                    <a:pt x="83" y="1303"/>
                  </a:lnTo>
                  <a:cubicBezTo>
                    <a:pt x="83" y="1314"/>
                    <a:pt x="78" y="1319"/>
                    <a:pt x="66" y="1319"/>
                  </a:cubicBezTo>
                  <a:cubicBezTo>
                    <a:pt x="61" y="1319"/>
                    <a:pt x="61" y="1303"/>
                    <a:pt x="50" y="1303"/>
                  </a:cubicBezTo>
                  <a:cubicBezTo>
                    <a:pt x="39" y="1303"/>
                    <a:pt x="33" y="1308"/>
                    <a:pt x="28" y="1314"/>
                  </a:cubicBezTo>
                  <a:cubicBezTo>
                    <a:pt x="16" y="1330"/>
                    <a:pt x="6" y="1336"/>
                    <a:pt x="0" y="1352"/>
                  </a:cubicBezTo>
                  <a:cubicBezTo>
                    <a:pt x="22" y="1364"/>
                    <a:pt x="28" y="1386"/>
                    <a:pt x="50" y="1386"/>
                  </a:cubicBezTo>
                  <a:cubicBezTo>
                    <a:pt x="61" y="1386"/>
                    <a:pt x="66" y="1375"/>
                    <a:pt x="72" y="1364"/>
                  </a:cubicBezTo>
                  <a:cubicBezTo>
                    <a:pt x="88" y="1347"/>
                    <a:pt x="100" y="1336"/>
                    <a:pt x="100" y="1319"/>
                  </a:cubicBezTo>
                  <a:cubicBezTo>
                    <a:pt x="100" y="1297"/>
                    <a:pt x="100" y="1297"/>
                    <a:pt x="100" y="1297"/>
                  </a:cubicBezTo>
                  <a:cubicBezTo>
                    <a:pt x="88" y="1297"/>
                    <a:pt x="88" y="1297"/>
                    <a:pt x="83" y="1297"/>
                  </a:cubicBezTo>
                  <a:close/>
                  <a:moveTo>
                    <a:pt x="88" y="1391"/>
                  </a:moveTo>
                  <a:lnTo>
                    <a:pt x="88" y="1391"/>
                  </a:lnTo>
                  <a:cubicBezTo>
                    <a:pt x="88" y="1397"/>
                    <a:pt x="88" y="1402"/>
                    <a:pt x="88" y="1408"/>
                  </a:cubicBezTo>
                  <a:cubicBezTo>
                    <a:pt x="88" y="1430"/>
                    <a:pt x="105" y="1441"/>
                    <a:pt x="105" y="1463"/>
                  </a:cubicBezTo>
                  <a:cubicBezTo>
                    <a:pt x="111" y="1463"/>
                    <a:pt x="116" y="1463"/>
                    <a:pt x="122" y="1463"/>
                  </a:cubicBezTo>
                  <a:cubicBezTo>
                    <a:pt x="122" y="1463"/>
                    <a:pt x="122" y="1458"/>
                    <a:pt x="127" y="1458"/>
                  </a:cubicBezTo>
                  <a:cubicBezTo>
                    <a:pt x="139" y="1452"/>
                    <a:pt x="144" y="1447"/>
                    <a:pt x="144" y="1441"/>
                  </a:cubicBezTo>
                  <a:cubicBezTo>
                    <a:pt x="144" y="1424"/>
                    <a:pt x="127" y="1424"/>
                    <a:pt x="116" y="1424"/>
                  </a:cubicBezTo>
                  <a:cubicBezTo>
                    <a:pt x="111" y="1408"/>
                    <a:pt x="105" y="1397"/>
                    <a:pt x="88" y="1391"/>
                  </a:cubicBezTo>
                  <a:close/>
                  <a:moveTo>
                    <a:pt x="199" y="1297"/>
                  </a:moveTo>
                  <a:lnTo>
                    <a:pt x="199" y="1297"/>
                  </a:lnTo>
                  <a:cubicBezTo>
                    <a:pt x="205" y="1291"/>
                    <a:pt x="227" y="1286"/>
                    <a:pt x="227" y="1297"/>
                  </a:cubicBezTo>
                  <a:cubicBezTo>
                    <a:pt x="249" y="1297"/>
                    <a:pt x="249" y="1297"/>
                    <a:pt x="249" y="1297"/>
                  </a:cubicBezTo>
                  <a:cubicBezTo>
                    <a:pt x="260" y="1297"/>
                    <a:pt x="266" y="1280"/>
                    <a:pt x="277" y="1280"/>
                  </a:cubicBezTo>
                  <a:cubicBezTo>
                    <a:pt x="282" y="1280"/>
                    <a:pt x="282" y="1286"/>
                    <a:pt x="282" y="1286"/>
                  </a:cubicBezTo>
                  <a:cubicBezTo>
                    <a:pt x="282" y="1291"/>
                    <a:pt x="277" y="1297"/>
                    <a:pt x="277" y="1303"/>
                  </a:cubicBezTo>
                  <a:cubicBezTo>
                    <a:pt x="277" y="1325"/>
                    <a:pt x="305" y="1319"/>
                    <a:pt x="310" y="1342"/>
                  </a:cubicBezTo>
                  <a:cubicBezTo>
                    <a:pt x="316" y="1358"/>
                    <a:pt x="316" y="1369"/>
                    <a:pt x="316" y="1386"/>
                  </a:cubicBezTo>
                  <a:cubicBezTo>
                    <a:pt x="316" y="1397"/>
                    <a:pt x="305" y="1402"/>
                    <a:pt x="299" y="1413"/>
                  </a:cubicBezTo>
                  <a:cubicBezTo>
                    <a:pt x="294" y="1424"/>
                    <a:pt x="294" y="1447"/>
                    <a:pt x="277" y="1447"/>
                  </a:cubicBezTo>
                  <a:cubicBezTo>
                    <a:pt x="244" y="1447"/>
                    <a:pt x="244" y="1408"/>
                    <a:pt x="216" y="1391"/>
                  </a:cubicBezTo>
                  <a:cubicBezTo>
                    <a:pt x="227" y="1375"/>
                    <a:pt x="249" y="1364"/>
                    <a:pt x="221" y="1364"/>
                  </a:cubicBezTo>
                  <a:cubicBezTo>
                    <a:pt x="199" y="1364"/>
                    <a:pt x="188" y="1380"/>
                    <a:pt x="166" y="1380"/>
                  </a:cubicBezTo>
                  <a:cubicBezTo>
                    <a:pt x="155" y="1380"/>
                    <a:pt x="155" y="1380"/>
                    <a:pt x="144" y="1380"/>
                  </a:cubicBezTo>
                  <a:cubicBezTo>
                    <a:pt x="144" y="1364"/>
                    <a:pt x="144" y="1358"/>
                    <a:pt x="144" y="1347"/>
                  </a:cubicBezTo>
                  <a:cubicBezTo>
                    <a:pt x="144" y="1330"/>
                    <a:pt x="166" y="1325"/>
                    <a:pt x="177" y="1319"/>
                  </a:cubicBezTo>
                  <a:cubicBezTo>
                    <a:pt x="188" y="1319"/>
                    <a:pt x="188" y="1303"/>
                    <a:pt x="199" y="1297"/>
                  </a:cubicBezTo>
                  <a:close/>
                  <a:moveTo>
                    <a:pt x="277" y="1801"/>
                  </a:moveTo>
                  <a:lnTo>
                    <a:pt x="277" y="1801"/>
                  </a:lnTo>
                  <a:cubicBezTo>
                    <a:pt x="277" y="1801"/>
                    <a:pt x="277" y="1801"/>
                    <a:pt x="272" y="1801"/>
                  </a:cubicBezTo>
                  <a:cubicBezTo>
                    <a:pt x="255" y="1801"/>
                    <a:pt x="260" y="1823"/>
                    <a:pt x="249" y="1840"/>
                  </a:cubicBezTo>
                  <a:cubicBezTo>
                    <a:pt x="244" y="1857"/>
                    <a:pt x="221" y="1862"/>
                    <a:pt x="221" y="1879"/>
                  </a:cubicBezTo>
                  <a:cubicBezTo>
                    <a:pt x="221" y="1884"/>
                    <a:pt x="233" y="1884"/>
                    <a:pt x="233" y="1890"/>
                  </a:cubicBezTo>
                  <a:cubicBezTo>
                    <a:pt x="238" y="1901"/>
                    <a:pt x="244" y="1907"/>
                    <a:pt x="255" y="1907"/>
                  </a:cubicBezTo>
                  <a:cubicBezTo>
                    <a:pt x="294" y="1907"/>
                    <a:pt x="310" y="1896"/>
                    <a:pt x="349" y="1896"/>
                  </a:cubicBezTo>
                  <a:cubicBezTo>
                    <a:pt x="371" y="1896"/>
                    <a:pt x="393" y="1901"/>
                    <a:pt x="404" y="1918"/>
                  </a:cubicBezTo>
                  <a:cubicBezTo>
                    <a:pt x="410" y="1929"/>
                    <a:pt x="415" y="1940"/>
                    <a:pt x="427" y="1945"/>
                  </a:cubicBezTo>
                  <a:cubicBezTo>
                    <a:pt x="432" y="1934"/>
                    <a:pt x="432" y="1923"/>
                    <a:pt x="432" y="1912"/>
                  </a:cubicBezTo>
                  <a:cubicBezTo>
                    <a:pt x="432" y="1884"/>
                    <a:pt x="415" y="1879"/>
                    <a:pt x="399" y="1862"/>
                  </a:cubicBezTo>
                  <a:cubicBezTo>
                    <a:pt x="388" y="1873"/>
                    <a:pt x="382" y="1879"/>
                    <a:pt x="371" y="1884"/>
                  </a:cubicBezTo>
                  <a:cubicBezTo>
                    <a:pt x="360" y="1857"/>
                    <a:pt x="349" y="1846"/>
                    <a:pt x="332" y="1835"/>
                  </a:cubicBezTo>
                  <a:cubicBezTo>
                    <a:pt x="321" y="1829"/>
                    <a:pt x="327" y="1818"/>
                    <a:pt x="321" y="1807"/>
                  </a:cubicBezTo>
                  <a:cubicBezTo>
                    <a:pt x="310" y="1796"/>
                    <a:pt x="294" y="1801"/>
                    <a:pt x="277" y="1801"/>
                  </a:cubicBezTo>
                  <a:close/>
                  <a:moveTo>
                    <a:pt x="166" y="1968"/>
                  </a:moveTo>
                  <a:lnTo>
                    <a:pt x="166" y="1968"/>
                  </a:lnTo>
                  <a:cubicBezTo>
                    <a:pt x="183" y="1968"/>
                    <a:pt x="194" y="1973"/>
                    <a:pt x="210" y="1968"/>
                  </a:cubicBezTo>
                  <a:cubicBezTo>
                    <a:pt x="221" y="1962"/>
                    <a:pt x="227" y="1940"/>
                    <a:pt x="244" y="1945"/>
                  </a:cubicBezTo>
                  <a:cubicBezTo>
                    <a:pt x="249" y="1945"/>
                    <a:pt x="249" y="1956"/>
                    <a:pt x="255" y="1968"/>
                  </a:cubicBezTo>
                  <a:cubicBezTo>
                    <a:pt x="260" y="1979"/>
                    <a:pt x="282" y="1973"/>
                    <a:pt x="282" y="1990"/>
                  </a:cubicBezTo>
                  <a:cubicBezTo>
                    <a:pt x="282" y="2017"/>
                    <a:pt x="266" y="2034"/>
                    <a:pt x="255" y="2062"/>
                  </a:cubicBezTo>
                  <a:cubicBezTo>
                    <a:pt x="244" y="2056"/>
                    <a:pt x="238" y="2056"/>
                    <a:pt x="227" y="2045"/>
                  </a:cubicBezTo>
                  <a:cubicBezTo>
                    <a:pt x="210" y="2056"/>
                    <a:pt x="210" y="2073"/>
                    <a:pt x="194" y="2084"/>
                  </a:cubicBezTo>
                  <a:cubicBezTo>
                    <a:pt x="177" y="2073"/>
                    <a:pt x="183" y="2051"/>
                    <a:pt x="177" y="2023"/>
                  </a:cubicBezTo>
                  <a:cubicBezTo>
                    <a:pt x="172" y="2012"/>
                    <a:pt x="155" y="2012"/>
                    <a:pt x="155" y="2001"/>
                  </a:cubicBezTo>
                  <a:cubicBezTo>
                    <a:pt x="155" y="1990"/>
                    <a:pt x="161" y="1984"/>
                    <a:pt x="161" y="1973"/>
                  </a:cubicBezTo>
                  <a:lnTo>
                    <a:pt x="166" y="1968"/>
                  </a:lnTo>
                  <a:close/>
                  <a:moveTo>
                    <a:pt x="781" y="521"/>
                  </a:moveTo>
                  <a:lnTo>
                    <a:pt x="781" y="521"/>
                  </a:lnTo>
                  <a:cubicBezTo>
                    <a:pt x="776" y="521"/>
                    <a:pt x="776" y="510"/>
                    <a:pt x="776" y="499"/>
                  </a:cubicBezTo>
                  <a:cubicBezTo>
                    <a:pt x="776" y="493"/>
                    <a:pt x="765" y="493"/>
                    <a:pt x="759" y="488"/>
                  </a:cubicBezTo>
                  <a:cubicBezTo>
                    <a:pt x="759" y="493"/>
                    <a:pt x="753" y="493"/>
                    <a:pt x="753" y="493"/>
                  </a:cubicBezTo>
                  <a:cubicBezTo>
                    <a:pt x="753" y="516"/>
                    <a:pt x="765" y="521"/>
                    <a:pt x="765" y="538"/>
                  </a:cubicBezTo>
                  <a:cubicBezTo>
                    <a:pt x="765" y="593"/>
                    <a:pt x="765" y="593"/>
                    <a:pt x="765" y="593"/>
                  </a:cubicBezTo>
                  <a:cubicBezTo>
                    <a:pt x="770" y="599"/>
                    <a:pt x="770" y="599"/>
                    <a:pt x="770" y="599"/>
                  </a:cubicBezTo>
                  <a:cubicBezTo>
                    <a:pt x="776" y="593"/>
                    <a:pt x="776" y="582"/>
                    <a:pt x="781" y="571"/>
                  </a:cubicBezTo>
                  <a:cubicBezTo>
                    <a:pt x="787" y="560"/>
                    <a:pt x="798" y="560"/>
                    <a:pt x="804" y="554"/>
                  </a:cubicBezTo>
                  <a:cubicBezTo>
                    <a:pt x="809" y="544"/>
                    <a:pt x="809" y="538"/>
                    <a:pt x="814" y="527"/>
                  </a:cubicBezTo>
                  <a:cubicBezTo>
                    <a:pt x="804" y="521"/>
                    <a:pt x="804" y="521"/>
                    <a:pt x="804" y="521"/>
                  </a:cubicBezTo>
                  <a:cubicBezTo>
                    <a:pt x="792" y="527"/>
                    <a:pt x="792" y="527"/>
                    <a:pt x="792" y="527"/>
                  </a:cubicBezTo>
                  <a:cubicBezTo>
                    <a:pt x="787" y="527"/>
                    <a:pt x="787" y="521"/>
                    <a:pt x="781" y="521"/>
                  </a:cubicBezTo>
                  <a:close/>
                  <a:moveTo>
                    <a:pt x="1003" y="405"/>
                  </a:moveTo>
                  <a:lnTo>
                    <a:pt x="1003" y="405"/>
                  </a:lnTo>
                  <a:cubicBezTo>
                    <a:pt x="1003" y="416"/>
                    <a:pt x="1014" y="421"/>
                    <a:pt x="1025" y="427"/>
                  </a:cubicBezTo>
                  <a:cubicBezTo>
                    <a:pt x="1025" y="427"/>
                    <a:pt x="1031" y="427"/>
                    <a:pt x="1031" y="421"/>
                  </a:cubicBezTo>
                  <a:cubicBezTo>
                    <a:pt x="1031" y="405"/>
                    <a:pt x="1031" y="377"/>
                    <a:pt x="1019" y="383"/>
                  </a:cubicBezTo>
                  <a:cubicBezTo>
                    <a:pt x="1008" y="383"/>
                    <a:pt x="1003" y="394"/>
                    <a:pt x="1003" y="405"/>
                  </a:cubicBezTo>
                  <a:close/>
                  <a:moveTo>
                    <a:pt x="2117" y="527"/>
                  </a:moveTo>
                  <a:lnTo>
                    <a:pt x="2117" y="527"/>
                  </a:lnTo>
                  <a:cubicBezTo>
                    <a:pt x="2111" y="521"/>
                    <a:pt x="2111" y="516"/>
                    <a:pt x="2106" y="510"/>
                  </a:cubicBezTo>
                  <a:cubicBezTo>
                    <a:pt x="2100" y="532"/>
                    <a:pt x="2078" y="544"/>
                    <a:pt x="2078" y="566"/>
                  </a:cubicBezTo>
                  <a:cubicBezTo>
                    <a:pt x="2078" y="588"/>
                    <a:pt x="2078" y="588"/>
                    <a:pt x="2078" y="588"/>
                  </a:cubicBezTo>
                  <a:cubicBezTo>
                    <a:pt x="2083" y="588"/>
                    <a:pt x="2089" y="588"/>
                    <a:pt x="2095" y="588"/>
                  </a:cubicBezTo>
                  <a:cubicBezTo>
                    <a:pt x="2111" y="588"/>
                    <a:pt x="2122" y="571"/>
                    <a:pt x="2122" y="554"/>
                  </a:cubicBezTo>
                  <a:cubicBezTo>
                    <a:pt x="2122" y="549"/>
                    <a:pt x="2122" y="532"/>
                    <a:pt x="2117" y="527"/>
                  </a:cubicBezTo>
                  <a:close/>
                  <a:moveTo>
                    <a:pt x="1840" y="0"/>
                  </a:moveTo>
                  <a:lnTo>
                    <a:pt x="1840" y="0"/>
                  </a:lnTo>
                  <a:cubicBezTo>
                    <a:pt x="1817" y="22"/>
                    <a:pt x="1806" y="34"/>
                    <a:pt x="1784" y="50"/>
                  </a:cubicBezTo>
                  <a:cubicBezTo>
                    <a:pt x="1773" y="67"/>
                    <a:pt x="1751" y="72"/>
                    <a:pt x="1751" y="89"/>
                  </a:cubicBezTo>
                  <a:cubicBezTo>
                    <a:pt x="1751" y="189"/>
                    <a:pt x="1862" y="161"/>
                    <a:pt x="1806" y="194"/>
                  </a:cubicBezTo>
                  <a:cubicBezTo>
                    <a:pt x="1801" y="200"/>
                    <a:pt x="1806" y="205"/>
                    <a:pt x="1801" y="211"/>
                  </a:cubicBezTo>
                  <a:cubicBezTo>
                    <a:pt x="1768" y="239"/>
                    <a:pt x="1812" y="239"/>
                    <a:pt x="1851" y="239"/>
                  </a:cubicBezTo>
                  <a:cubicBezTo>
                    <a:pt x="1873" y="239"/>
                    <a:pt x="1878" y="217"/>
                    <a:pt x="1890" y="194"/>
                  </a:cubicBezTo>
                  <a:cubicBezTo>
                    <a:pt x="1895" y="189"/>
                    <a:pt x="1901" y="183"/>
                    <a:pt x="1901" y="167"/>
                  </a:cubicBezTo>
                  <a:cubicBezTo>
                    <a:pt x="1901" y="139"/>
                    <a:pt x="1901" y="139"/>
                    <a:pt x="1901" y="139"/>
                  </a:cubicBezTo>
                  <a:cubicBezTo>
                    <a:pt x="1901" y="128"/>
                    <a:pt x="1906" y="117"/>
                    <a:pt x="1906" y="106"/>
                  </a:cubicBezTo>
                  <a:cubicBezTo>
                    <a:pt x="1906" y="100"/>
                    <a:pt x="1901" y="94"/>
                    <a:pt x="1895" y="94"/>
                  </a:cubicBezTo>
                  <a:cubicBezTo>
                    <a:pt x="1878" y="84"/>
                    <a:pt x="1873" y="67"/>
                    <a:pt x="1862" y="50"/>
                  </a:cubicBezTo>
                  <a:cubicBezTo>
                    <a:pt x="1851" y="34"/>
                    <a:pt x="1856" y="12"/>
                    <a:pt x="1840" y="0"/>
                  </a:cubicBezTo>
                  <a:close/>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96" name="Freeform 126"/>
            <p:cNvSpPr>
              <a:spLocks noChangeArrowheads="1"/>
            </p:cNvSpPr>
            <p:nvPr/>
          </p:nvSpPr>
          <p:spPr bwMode="auto">
            <a:xfrm>
              <a:off x="17504223" y="3136901"/>
              <a:ext cx="558764" cy="536575"/>
            </a:xfrm>
            <a:custGeom>
              <a:avLst/>
              <a:gdLst>
                <a:gd name="T0" fmla="*/ 631 w 1553"/>
                <a:gd name="T1" fmla="*/ 122 h 1491"/>
                <a:gd name="T2" fmla="*/ 543 w 1553"/>
                <a:gd name="T3" fmla="*/ 194 h 1491"/>
                <a:gd name="T4" fmla="*/ 637 w 1553"/>
                <a:gd name="T5" fmla="*/ 282 h 1491"/>
                <a:gd name="T6" fmla="*/ 654 w 1553"/>
                <a:gd name="T7" fmla="*/ 133 h 1491"/>
                <a:gd name="T8" fmla="*/ 848 w 1553"/>
                <a:gd name="T9" fmla="*/ 354 h 1491"/>
                <a:gd name="T10" fmla="*/ 809 w 1553"/>
                <a:gd name="T11" fmla="*/ 360 h 1491"/>
                <a:gd name="T12" fmla="*/ 992 w 1553"/>
                <a:gd name="T13" fmla="*/ 460 h 1491"/>
                <a:gd name="T14" fmla="*/ 981 w 1553"/>
                <a:gd name="T15" fmla="*/ 365 h 1491"/>
                <a:gd name="T16" fmla="*/ 892 w 1553"/>
                <a:gd name="T17" fmla="*/ 354 h 1491"/>
                <a:gd name="T18" fmla="*/ 964 w 1553"/>
                <a:gd name="T19" fmla="*/ 476 h 1491"/>
                <a:gd name="T20" fmla="*/ 942 w 1553"/>
                <a:gd name="T21" fmla="*/ 620 h 1491"/>
                <a:gd name="T22" fmla="*/ 892 w 1553"/>
                <a:gd name="T23" fmla="*/ 509 h 1491"/>
                <a:gd name="T24" fmla="*/ 892 w 1553"/>
                <a:gd name="T25" fmla="*/ 421 h 1491"/>
                <a:gd name="T26" fmla="*/ 1091 w 1553"/>
                <a:gd name="T27" fmla="*/ 537 h 1491"/>
                <a:gd name="T28" fmla="*/ 1180 w 1553"/>
                <a:gd name="T29" fmla="*/ 620 h 1491"/>
                <a:gd name="T30" fmla="*/ 1280 w 1553"/>
                <a:gd name="T31" fmla="*/ 637 h 1491"/>
                <a:gd name="T32" fmla="*/ 1153 w 1553"/>
                <a:gd name="T33" fmla="*/ 526 h 1491"/>
                <a:gd name="T34" fmla="*/ 1069 w 1553"/>
                <a:gd name="T35" fmla="*/ 598 h 1491"/>
                <a:gd name="T36" fmla="*/ 997 w 1553"/>
                <a:gd name="T37" fmla="*/ 543 h 1491"/>
                <a:gd name="T38" fmla="*/ 975 w 1553"/>
                <a:gd name="T39" fmla="*/ 637 h 1491"/>
                <a:gd name="T40" fmla="*/ 1169 w 1553"/>
                <a:gd name="T41" fmla="*/ 687 h 1491"/>
                <a:gd name="T42" fmla="*/ 1169 w 1553"/>
                <a:gd name="T43" fmla="*/ 631 h 1491"/>
                <a:gd name="T44" fmla="*/ 1069 w 1553"/>
                <a:gd name="T45" fmla="*/ 598 h 1491"/>
                <a:gd name="T46" fmla="*/ 1369 w 1553"/>
                <a:gd name="T47" fmla="*/ 659 h 1491"/>
                <a:gd name="T48" fmla="*/ 1407 w 1553"/>
                <a:gd name="T49" fmla="*/ 715 h 1491"/>
                <a:gd name="T50" fmla="*/ 1419 w 1553"/>
                <a:gd name="T51" fmla="*/ 681 h 1491"/>
                <a:gd name="T52" fmla="*/ 1380 w 1553"/>
                <a:gd name="T53" fmla="*/ 537 h 1491"/>
                <a:gd name="T54" fmla="*/ 1402 w 1553"/>
                <a:gd name="T55" fmla="*/ 598 h 1491"/>
                <a:gd name="T56" fmla="*/ 1380 w 1553"/>
                <a:gd name="T57" fmla="*/ 537 h 1491"/>
                <a:gd name="T58" fmla="*/ 160 w 1553"/>
                <a:gd name="T59" fmla="*/ 83 h 1491"/>
                <a:gd name="T60" fmla="*/ 338 w 1553"/>
                <a:gd name="T61" fmla="*/ 210 h 1491"/>
                <a:gd name="T62" fmla="*/ 338 w 1553"/>
                <a:gd name="T63" fmla="*/ 44 h 1491"/>
                <a:gd name="T64" fmla="*/ 498 w 1553"/>
                <a:gd name="T65" fmla="*/ 155 h 1491"/>
                <a:gd name="T66" fmla="*/ 715 w 1553"/>
                <a:gd name="T67" fmla="*/ 338 h 1491"/>
                <a:gd name="T68" fmla="*/ 848 w 1553"/>
                <a:gd name="T69" fmla="*/ 487 h 1491"/>
                <a:gd name="T70" fmla="*/ 903 w 1553"/>
                <a:gd name="T71" fmla="*/ 609 h 1491"/>
                <a:gd name="T72" fmla="*/ 1091 w 1553"/>
                <a:gd name="T73" fmla="*/ 698 h 1491"/>
                <a:gd name="T74" fmla="*/ 1202 w 1553"/>
                <a:gd name="T75" fmla="*/ 809 h 1491"/>
                <a:gd name="T76" fmla="*/ 1086 w 1553"/>
                <a:gd name="T77" fmla="*/ 925 h 1491"/>
                <a:gd name="T78" fmla="*/ 1141 w 1553"/>
                <a:gd name="T79" fmla="*/ 920 h 1491"/>
                <a:gd name="T80" fmla="*/ 1341 w 1553"/>
                <a:gd name="T81" fmla="*/ 770 h 1491"/>
                <a:gd name="T82" fmla="*/ 1490 w 1553"/>
                <a:gd name="T83" fmla="*/ 859 h 1491"/>
                <a:gd name="T84" fmla="*/ 1552 w 1553"/>
                <a:gd name="T85" fmla="*/ 1019 h 1491"/>
                <a:gd name="T86" fmla="*/ 1474 w 1553"/>
                <a:gd name="T87" fmla="*/ 1030 h 1491"/>
                <a:gd name="T88" fmla="*/ 1424 w 1553"/>
                <a:gd name="T89" fmla="*/ 1069 h 1491"/>
                <a:gd name="T90" fmla="*/ 1413 w 1553"/>
                <a:gd name="T91" fmla="*/ 1136 h 1491"/>
                <a:gd name="T92" fmla="*/ 1524 w 1553"/>
                <a:gd name="T93" fmla="*/ 1169 h 1491"/>
                <a:gd name="T94" fmla="*/ 1463 w 1553"/>
                <a:gd name="T95" fmla="*/ 1186 h 1491"/>
                <a:gd name="T96" fmla="*/ 1391 w 1553"/>
                <a:gd name="T97" fmla="*/ 1247 h 1491"/>
                <a:gd name="T98" fmla="*/ 1363 w 1553"/>
                <a:gd name="T99" fmla="*/ 1319 h 1491"/>
                <a:gd name="T100" fmla="*/ 1219 w 1553"/>
                <a:gd name="T101" fmla="*/ 1374 h 1491"/>
                <a:gd name="T102" fmla="*/ 1081 w 1553"/>
                <a:gd name="T103" fmla="*/ 1468 h 1491"/>
                <a:gd name="T104" fmla="*/ 887 w 1553"/>
                <a:gd name="T105" fmla="*/ 1407 h 1491"/>
                <a:gd name="T106" fmla="*/ 748 w 1553"/>
                <a:gd name="T107" fmla="*/ 1457 h 1491"/>
                <a:gd name="T108" fmla="*/ 410 w 1553"/>
                <a:gd name="T109" fmla="*/ 1219 h 1491"/>
                <a:gd name="T110" fmla="*/ 305 w 1553"/>
                <a:gd name="T111" fmla="*/ 1058 h 1491"/>
                <a:gd name="T112" fmla="*/ 266 w 1553"/>
                <a:gd name="T113" fmla="*/ 892 h 1491"/>
                <a:gd name="T114" fmla="*/ 55 w 1553"/>
                <a:gd name="T115" fmla="*/ 848 h 1491"/>
                <a:gd name="T116" fmla="*/ 22 w 1553"/>
                <a:gd name="T117" fmla="*/ 698 h 1491"/>
                <a:gd name="T118" fmla="*/ 22 w 1553"/>
                <a:gd name="T119" fmla="*/ 504 h 1491"/>
                <a:gd name="T120" fmla="*/ 133 w 1553"/>
                <a:gd name="T121" fmla="*/ 288 h 1491"/>
                <a:gd name="T122" fmla="*/ 94 w 1553"/>
                <a:gd name="T123" fmla="*/ 0 h 14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553" h="1491">
                  <a:moveTo>
                    <a:pt x="654" y="133"/>
                  </a:moveTo>
                  <a:lnTo>
                    <a:pt x="654" y="133"/>
                  </a:lnTo>
                  <a:cubicBezTo>
                    <a:pt x="643" y="127"/>
                    <a:pt x="637" y="122"/>
                    <a:pt x="631" y="122"/>
                  </a:cubicBezTo>
                  <a:cubicBezTo>
                    <a:pt x="615" y="122"/>
                    <a:pt x="615" y="138"/>
                    <a:pt x="604" y="138"/>
                  </a:cubicBezTo>
                  <a:cubicBezTo>
                    <a:pt x="582" y="144"/>
                    <a:pt x="571" y="144"/>
                    <a:pt x="549" y="149"/>
                  </a:cubicBezTo>
                  <a:cubicBezTo>
                    <a:pt x="532" y="149"/>
                    <a:pt x="543" y="177"/>
                    <a:pt x="543" y="194"/>
                  </a:cubicBezTo>
                  <a:cubicBezTo>
                    <a:pt x="543" y="221"/>
                    <a:pt x="537" y="243"/>
                    <a:pt x="559" y="266"/>
                  </a:cubicBezTo>
                  <a:cubicBezTo>
                    <a:pt x="571" y="282"/>
                    <a:pt x="593" y="282"/>
                    <a:pt x="615" y="282"/>
                  </a:cubicBezTo>
                  <a:cubicBezTo>
                    <a:pt x="621" y="282"/>
                    <a:pt x="626" y="282"/>
                    <a:pt x="637" y="282"/>
                  </a:cubicBezTo>
                  <a:cubicBezTo>
                    <a:pt x="665" y="282"/>
                    <a:pt x="670" y="255"/>
                    <a:pt x="670" y="227"/>
                  </a:cubicBezTo>
                  <a:cubicBezTo>
                    <a:pt x="676" y="205"/>
                    <a:pt x="687" y="194"/>
                    <a:pt x="687" y="166"/>
                  </a:cubicBezTo>
                  <a:cubicBezTo>
                    <a:pt x="687" y="155"/>
                    <a:pt x="665" y="138"/>
                    <a:pt x="654" y="133"/>
                  </a:cubicBezTo>
                  <a:close/>
                  <a:moveTo>
                    <a:pt x="892" y="354"/>
                  </a:moveTo>
                  <a:lnTo>
                    <a:pt x="892" y="354"/>
                  </a:lnTo>
                  <a:cubicBezTo>
                    <a:pt x="848" y="354"/>
                    <a:pt x="848" y="354"/>
                    <a:pt x="848" y="354"/>
                  </a:cubicBezTo>
                  <a:cubicBezTo>
                    <a:pt x="825" y="354"/>
                    <a:pt x="809" y="332"/>
                    <a:pt x="787" y="332"/>
                  </a:cubicBezTo>
                  <a:cubicBezTo>
                    <a:pt x="781" y="338"/>
                    <a:pt x="781" y="338"/>
                    <a:pt x="781" y="338"/>
                  </a:cubicBezTo>
                  <a:cubicBezTo>
                    <a:pt x="787" y="349"/>
                    <a:pt x="798" y="354"/>
                    <a:pt x="809" y="360"/>
                  </a:cubicBezTo>
                  <a:cubicBezTo>
                    <a:pt x="837" y="382"/>
                    <a:pt x="853" y="399"/>
                    <a:pt x="887" y="399"/>
                  </a:cubicBezTo>
                  <a:cubicBezTo>
                    <a:pt x="920" y="399"/>
                    <a:pt x="936" y="415"/>
                    <a:pt x="958" y="432"/>
                  </a:cubicBezTo>
                  <a:cubicBezTo>
                    <a:pt x="970" y="443"/>
                    <a:pt x="975" y="460"/>
                    <a:pt x="992" y="460"/>
                  </a:cubicBezTo>
                  <a:cubicBezTo>
                    <a:pt x="1003" y="460"/>
                    <a:pt x="1003" y="449"/>
                    <a:pt x="1003" y="437"/>
                  </a:cubicBezTo>
                  <a:cubicBezTo>
                    <a:pt x="1003" y="427"/>
                    <a:pt x="997" y="415"/>
                    <a:pt x="992" y="399"/>
                  </a:cubicBezTo>
                  <a:cubicBezTo>
                    <a:pt x="992" y="388"/>
                    <a:pt x="992" y="376"/>
                    <a:pt x="981" y="365"/>
                  </a:cubicBezTo>
                  <a:cubicBezTo>
                    <a:pt x="975" y="360"/>
                    <a:pt x="964" y="365"/>
                    <a:pt x="953" y="365"/>
                  </a:cubicBezTo>
                  <a:cubicBezTo>
                    <a:pt x="936" y="360"/>
                    <a:pt x="931" y="354"/>
                    <a:pt x="914" y="349"/>
                  </a:cubicBezTo>
                  <a:cubicBezTo>
                    <a:pt x="903" y="343"/>
                    <a:pt x="897" y="354"/>
                    <a:pt x="892" y="354"/>
                  </a:cubicBezTo>
                  <a:close/>
                  <a:moveTo>
                    <a:pt x="892" y="421"/>
                  </a:moveTo>
                  <a:lnTo>
                    <a:pt x="892" y="421"/>
                  </a:lnTo>
                  <a:cubicBezTo>
                    <a:pt x="925" y="421"/>
                    <a:pt x="942" y="449"/>
                    <a:pt x="964" y="476"/>
                  </a:cubicBezTo>
                  <a:cubicBezTo>
                    <a:pt x="970" y="482"/>
                    <a:pt x="986" y="487"/>
                    <a:pt x="986" y="498"/>
                  </a:cubicBezTo>
                  <a:cubicBezTo>
                    <a:pt x="986" y="532"/>
                    <a:pt x="981" y="548"/>
                    <a:pt x="975" y="576"/>
                  </a:cubicBezTo>
                  <a:cubicBezTo>
                    <a:pt x="975" y="598"/>
                    <a:pt x="964" y="620"/>
                    <a:pt x="942" y="620"/>
                  </a:cubicBezTo>
                  <a:cubicBezTo>
                    <a:pt x="920" y="620"/>
                    <a:pt x="914" y="593"/>
                    <a:pt x="909" y="570"/>
                  </a:cubicBezTo>
                  <a:cubicBezTo>
                    <a:pt x="903" y="554"/>
                    <a:pt x="892" y="548"/>
                    <a:pt x="892" y="532"/>
                  </a:cubicBezTo>
                  <a:cubicBezTo>
                    <a:pt x="892" y="521"/>
                    <a:pt x="892" y="515"/>
                    <a:pt x="892" y="509"/>
                  </a:cubicBezTo>
                  <a:cubicBezTo>
                    <a:pt x="892" y="482"/>
                    <a:pt x="864" y="471"/>
                    <a:pt x="864" y="449"/>
                  </a:cubicBezTo>
                  <a:cubicBezTo>
                    <a:pt x="864" y="421"/>
                    <a:pt x="864" y="421"/>
                    <a:pt x="864" y="421"/>
                  </a:cubicBezTo>
                  <a:cubicBezTo>
                    <a:pt x="892" y="421"/>
                    <a:pt x="892" y="421"/>
                    <a:pt x="892" y="421"/>
                  </a:cubicBezTo>
                  <a:close/>
                  <a:moveTo>
                    <a:pt x="1108" y="521"/>
                  </a:moveTo>
                  <a:lnTo>
                    <a:pt x="1108" y="521"/>
                  </a:lnTo>
                  <a:cubicBezTo>
                    <a:pt x="1097" y="521"/>
                    <a:pt x="1097" y="532"/>
                    <a:pt x="1091" y="537"/>
                  </a:cubicBezTo>
                  <a:cubicBezTo>
                    <a:pt x="1086" y="548"/>
                    <a:pt x="1047" y="587"/>
                    <a:pt x="1069" y="587"/>
                  </a:cubicBezTo>
                  <a:cubicBezTo>
                    <a:pt x="1086" y="587"/>
                    <a:pt x="1091" y="582"/>
                    <a:pt x="1108" y="582"/>
                  </a:cubicBezTo>
                  <a:cubicBezTo>
                    <a:pt x="1141" y="582"/>
                    <a:pt x="1163" y="593"/>
                    <a:pt x="1180" y="620"/>
                  </a:cubicBezTo>
                  <a:cubicBezTo>
                    <a:pt x="1186" y="626"/>
                    <a:pt x="1186" y="637"/>
                    <a:pt x="1191" y="637"/>
                  </a:cubicBezTo>
                  <a:cubicBezTo>
                    <a:pt x="1219" y="654"/>
                    <a:pt x="1236" y="659"/>
                    <a:pt x="1263" y="659"/>
                  </a:cubicBezTo>
                  <a:cubicBezTo>
                    <a:pt x="1274" y="659"/>
                    <a:pt x="1280" y="648"/>
                    <a:pt x="1280" y="637"/>
                  </a:cubicBezTo>
                  <a:cubicBezTo>
                    <a:pt x="1280" y="626"/>
                    <a:pt x="1269" y="620"/>
                    <a:pt x="1258" y="609"/>
                  </a:cubicBezTo>
                  <a:cubicBezTo>
                    <a:pt x="1247" y="593"/>
                    <a:pt x="1236" y="582"/>
                    <a:pt x="1219" y="576"/>
                  </a:cubicBezTo>
                  <a:cubicBezTo>
                    <a:pt x="1191" y="560"/>
                    <a:pt x="1186" y="526"/>
                    <a:pt x="1153" y="526"/>
                  </a:cubicBezTo>
                  <a:cubicBezTo>
                    <a:pt x="1147" y="526"/>
                    <a:pt x="1141" y="532"/>
                    <a:pt x="1136" y="532"/>
                  </a:cubicBezTo>
                  <a:cubicBezTo>
                    <a:pt x="1130" y="521"/>
                    <a:pt x="1119" y="521"/>
                    <a:pt x="1108" y="521"/>
                  </a:cubicBezTo>
                  <a:close/>
                  <a:moveTo>
                    <a:pt x="1069" y="598"/>
                  </a:moveTo>
                  <a:lnTo>
                    <a:pt x="1069" y="598"/>
                  </a:lnTo>
                  <a:cubicBezTo>
                    <a:pt x="1036" y="598"/>
                    <a:pt x="1042" y="543"/>
                    <a:pt x="1008" y="543"/>
                  </a:cubicBezTo>
                  <a:cubicBezTo>
                    <a:pt x="997" y="543"/>
                    <a:pt x="997" y="543"/>
                    <a:pt x="997" y="543"/>
                  </a:cubicBezTo>
                  <a:cubicBezTo>
                    <a:pt x="997" y="548"/>
                    <a:pt x="997" y="554"/>
                    <a:pt x="997" y="560"/>
                  </a:cubicBezTo>
                  <a:cubicBezTo>
                    <a:pt x="997" y="576"/>
                    <a:pt x="1008" y="582"/>
                    <a:pt x="1008" y="598"/>
                  </a:cubicBezTo>
                  <a:cubicBezTo>
                    <a:pt x="1008" y="615"/>
                    <a:pt x="975" y="620"/>
                    <a:pt x="975" y="637"/>
                  </a:cubicBezTo>
                  <a:cubicBezTo>
                    <a:pt x="975" y="665"/>
                    <a:pt x="1008" y="676"/>
                    <a:pt x="1042" y="676"/>
                  </a:cubicBezTo>
                  <a:cubicBezTo>
                    <a:pt x="1069" y="676"/>
                    <a:pt x="1086" y="670"/>
                    <a:pt x="1119" y="670"/>
                  </a:cubicBezTo>
                  <a:cubicBezTo>
                    <a:pt x="1141" y="670"/>
                    <a:pt x="1153" y="676"/>
                    <a:pt x="1169" y="687"/>
                  </a:cubicBezTo>
                  <a:cubicBezTo>
                    <a:pt x="1186" y="698"/>
                    <a:pt x="1186" y="720"/>
                    <a:pt x="1202" y="720"/>
                  </a:cubicBezTo>
                  <a:cubicBezTo>
                    <a:pt x="1219" y="720"/>
                    <a:pt x="1236" y="709"/>
                    <a:pt x="1236" y="693"/>
                  </a:cubicBezTo>
                  <a:cubicBezTo>
                    <a:pt x="1236" y="659"/>
                    <a:pt x="1191" y="659"/>
                    <a:pt x="1169" y="631"/>
                  </a:cubicBezTo>
                  <a:cubicBezTo>
                    <a:pt x="1158" y="615"/>
                    <a:pt x="1147" y="604"/>
                    <a:pt x="1125" y="598"/>
                  </a:cubicBezTo>
                  <a:cubicBezTo>
                    <a:pt x="1114" y="598"/>
                    <a:pt x="1114" y="587"/>
                    <a:pt x="1103" y="587"/>
                  </a:cubicBezTo>
                  <a:cubicBezTo>
                    <a:pt x="1091" y="587"/>
                    <a:pt x="1086" y="598"/>
                    <a:pt x="1069" y="598"/>
                  </a:cubicBezTo>
                  <a:close/>
                  <a:moveTo>
                    <a:pt x="1369" y="642"/>
                  </a:moveTo>
                  <a:lnTo>
                    <a:pt x="1369" y="642"/>
                  </a:lnTo>
                  <a:cubicBezTo>
                    <a:pt x="1369" y="648"/>
                    <a:pt x="1369" y="654"/>
                    <a:pt x="1369" y="659"/>
                  </a:cubicBezTo>
                  <a:cubicBezTo>
                    <a:pt x="1369" y="681"/>
                    <a:pt x="1369" y="693"/>
                    <a:pt x="1374" y="720"/>
                  </a:cubicBezTo>
                  <a:cubicBezTo>
                    <a:pt x="1380" y="720"/>
                    <a:pt x="1385" y="720"/>
                    <a:pt x="1391" y="720"/>
                  </a:cubicBezTo>
                  <a:cubicBezTo>
                    <a:pt x="1396" y="720"/>
                    <a:pt x="1402" y="715"/>
                    <a:pt x="1407" y="715"/>
                  </a:cubicBezTo>
                  <a:cubicBezTo>
                    <a:pt x="1419" y="715"/>
                    <a:pt x="1424" y="720"/>
                    <a:pt x="1429" y="726"/>
                  </a:cubicBezTo>
                  <a:cubicBezTo>
                    <a:pt x="1435" y="720"/>
                    <a:pt x="1435" y="715"/>
                    <a:pt x="1435" y="715"/>
                  </a:cubicBezTo>
                  <a:cubicBezTo>
                    <a:pt x="1435" y="698"/>
                    <a:pt x="1424" y="693"/>
                    <a:pt x="1419" y="681"/>
                  </a:cubicBezTo>
                  <a:cubicBezTo>
                    <a:pt x="1407" y="659"/>
                    <a:pt x="1396" y="642"/>
                    <a:pt x="1369" y="642"/>
                  </a:cubicBezTo>
                  <a:close/>
                  <a:moveTo>
                    <a:pt x="1380" y="537"/>
                  </a:moveTo>
                  <a:lnTo>
                    <a:pt x="1380" y="537"/>
                  </a:lnTo>
                  <a:cubicBezTo>
                    <a:pt x="1369" y="537"/>
                    <a:pt x="1369" y="537"/>
                    <a:pt x="1369" y="537"/>
                  </a:cubicBezTo>
                  <a:cubicBezTo>
                    <a:pt x="1363" y="554"/>
                    <a:pt x="1363" y="565"/>
                    <a:pt x="1352" y="570"/>
                  </a:cubicBezTo>
                  <a:cubicBezTo>
                    <a:pt x="1369" y="582"/>
                    <a:pt x="1385" y="587"/>
                    <a:pt x="1402" y="598"/>
                  </a:cubicBezTo>
                  <a:cubicBezTo>
                    <a:pt x="1402" y="593"/>
                    <a:pt x="1407" y="593"/>
                    <a:pt x="1407" y="587"/>
                  </a:cubicBezTo>
                  <a:cubicBezTo>
                    <a:pt x="1407" y="576"/>
                    <a:pt x="1396" y="576"/>
                    <a:pt x="1391" y="570"/>
                  </a:cubicBezTo>
                  <a:cubicBezTo>
                    <a:pt x="1385" y="560"/>
                    <a:pt x="1380" y="548"/>
                    <a:pt x="1380" y="537"/>
                  </a:cubicBezTo>
                  <a:close/>
                  <a:moveTo>
                    <a:pt x="94" y="0"/>
                  </a:moveTo>
                  <a:lnTo>
                    <a:pt x="94" y="0"/>
                  </a:lnTo>
                  <a:cubicBezTo>
                    <a:pt x="111" y="33"/>
                    <a:pt x="122" y="66"/>
                    <a:pt x="160" y="83"/>
                  </a:cubicBezTo>
                  <a:cubicBezTo>
                    <a:pt x="205" y="110"/>
                    <a:pt x="244" y="110"/>
                    <a:pt x="283" y="144"/>
                  </a:cubicBezTo>
                  <a:cubicBezTo>
                    <a:pt x="310" y="166"/>
                    <a:pt x="310" y="194"/>
                    <a:pt x="332" y="221"/>
                  </a:cubicBezTo>
                  <a:cubicBezTo>
                    <a:pt x="338" y="221"/>
                    <a:pt x="338" y="216"/>
                    <a:pt x="338" y="210"/>
                  </a:cubicBezTo>
                  <a:cubicBezTo>
                    <a:pt x="338" y="144"/>
                    <a:pt x="283" y="116"/>
                    <a:pt x="283" y="50"/>
                  </a:cubicBezTo>
                  <a:cubicBezTo>
                    <a:pt x="283" y="33"/>
                    <a:pt x="305" y="33"/>
                    <a:pt x="321" y="33"/>
                  </a:cubicBezTo>
                  <a:cubicBezTo>
                    <a:pt x="327" y="33"/>
                    <a:pt x="332" y="38"/>
                    <a:pt x="338" y="44"/>
                  </a:cubicBezTo>
                  <a:cubicBezTo>
                    <a:pt x="349" y="50"/>
                    <a:pt x="360" y="44"/>
                    <a:pt x="382" y="44"/>
                  </a:cubicBezTo>
                  <a:lnTo>
                    <a:pt x="382" y="44"/>
                  </a:lnTo>
                  <a:cubicBezTo>
                    <a:pt x="382" y="105"/>
                    <a:pt x="482" y="94"/>
                    <a:pt x="498" y="155"/>
                  </a:cubicBezTo>
                  <a:cubicBezTo>
                    <a:pt x="510" y="216"/>
                    <a:pt x="515" y="271"/>
                    <a:pt x="571" y="299"/>
                  </a:cubicBezTo>
                  <a:cubicBezTo>
                    <a:pt x="604" y="316"/>
                    <a:pt x="631" y="304"/>
                    <a:pt x="670" y="310"/>
                  </a:cubicBezTo>
                  <a:cubicBezTo>
                    <a:pt x="692" y="316"/>
                    <a:pt x="698" y="327"/>
                    <a:pt x="715" y="338"/>
                  </a:cubicBezTo>
                  <a:cubicBezTo>
                    <a:pt x="754" y="365"/>
                    <a:pt x="770" y="382"/>
                    <a:pt x="803" y="410"/>
                  </a:cubicBezTo>
                  <a:cubicBezTo>
                    <a:pt x="825" y="427"/>
                    <a:pt x="853" y="427"/>
                    <a:pt x="853" y="454"/>
                  </a:cubicBezTo>
                  <a:cubicBezTo>
                    <a:pt x="853" y="465"/>
                    <a:pt x="848" y="476"/>
                    <a:pt x="848" y="487"/>
                  </a:cubicBezTo>
                  <a:cubicBezTo>
                    <a:pt x="848" y="498"/>
                    <a:pt x="864" y="504"/>
                    <a:pt x="864" y="515"/>
                  </a:cubicBezTo>
                  <a:cubicBezTo>
                    <a:pt x="870" y="537"/>
                    <a:pt x="859" y="554"/>
                    <a:pt x="870" y="576"/>
                  </a:cubicBezTo>
                  <a:cubicBezTo>
                    <a:pt x="881" y="587"/>
                    <a:pt x="892" y="598"/>
                    <a:pt x="903" y="609"/>
                  </a:cubicBezTo>
                  <a:cubicBezTo>
                    <a:pt x="920" y="637"/>
                    <a:pt x="942" y="642"/>
                    <a:pt x="964" y="665"/>
                  </a:cubicBezTo>
                  <a:cubicBezTo>
                    <a:pt x="975" y="681"/>
                    <a:pt x="986" y="698"/>
                    <a:pt x="1008" y="698"/>
                  </a:cubicBezTo>
                  <a:cubicBezTo>
                    <a:pt x="1091" y="698"/>
                    <a:pt x="1091" y="698"/>
                    <a:pt x="1091" y="698"/>
                  </a:cubicBezTo>
                  <a:cubicBezTo>
                    <a:pt x="1114" y="698"/>
                    <a:pt x="1125" y="709"/>
                    <a:pt x="1147" y="715"/>
                  </a:cubicBezTo>
                  <a:cubicBezTo>
                    <a:pt x="1175" y="726"/>
                    <a:pt x="1219" y="742"/>
                    <a:pt x="1224" y="775"/>
                  </a:cubicBezTo>
                  <a:cubicBezTo>
                    <a:pt x="1224" y="787"/>
                    <a:pt x="1214" y="798"/>
                    <a:pt x="1202" y="809"/>
                  </a:cubicBezTo>
                  <a:cubicBezTo>
                    <a:pt x="1186" y="842"/>
                    <a:pt x="1175" y="870"/>
                    <a:pt x="1141" y="892"/>
                  </a:cubicBezTo>
                  <a:cubicBezTo>
                    <a:pt x="1119" y="903"/>
                    <a:pt x="1103" y="908"/>
                    <a:pt x="1086" y="925"/>
                  </a:cubicBezTo>
                  <a:lnTo>
                    <a:pt x="1086" y="925"/>
                  </a:lnTo>
                  <a:cubicBezTo>
                    <a:pt x="1086" y="931"/>
                    <a:pt x="1086" y="931"/>
                    <a:pt x="1091" y="931"/>
                  </a:cubicBezTo>
                  <a:cubicBezTo>
                    <a:pt x="1108" y="931"/>
                    <a:pt x="1114" y="920"/>
                    <a:pt x="1130" y="920"/>
                  </a:cubicBezTo>
                  <a:cubicBezTo>
                    <a:pt x="1141" y="920"/>
                    <a:pt x="1141" y="920"/>
                    <a:pt x="1141" y="920"/>
                  </a:cubicBezTo>
                  <a:cubicBezTo>
                    <a:pt x="1153" y="920"/>
                    <a:pt x="1153" y="914"/>
                    <a:pt x="1158" y="908"/>
                  </a:cubicBezTo>
                  <a:cubicBezTo>
                    <a:pt x="1219" y="897"/>
                    <a:pt x="1241" y="864"/>
                    <a:pt x="1274" y="826"/>
                  </a:cubicBezTo>
                  <a:cubicBezTo>
                    <a:pt x="1296" y="798"/>
                    <a:pt x="1308" y="770"/>
                    <a:pt x="1341" y="770"/>
                  </a:cubicBezTo>
                  <a:cubicBezTo>
                    <a:pt x="1352" y="770"/>
                    <a:pt x="1352" y="781"/>
                    <a:pt x="1363" y="792"/>
                  </a:cubicBezTo>
                  <a:cubicBezTo>
                    <a:pt x="1380" y="809"/>
                    <a:pt x="1391" y="814"/>
                    <a:pt x="1413" y="826"/>
                  </a:cubicBezTo>
                  <a:cubicBezTo>
                    <a:pt x="1441" y="836"/>
                    <a:pt x="1463" y="842"/>
                    <a:pt x="1490" y="859"/>
                  </a:cubicBezTo>
                  <a:cubicBezTo>
                    <a:pt x="1513" y="870"/>
                    <a:pt x="1507" y="892"/>
                    <a:pt x="1518" y="920"/>
                  </a:cubicBezTo>
                  <a:cubicBezTo>
                    <a:pt x="1529" y="953"/>
                    <a:pt x="1552" y="975"/>
                    <a:pt x="1552" y="1014"/>
                  </a:cubicBezTo>
                  <a:cubicBezTo>
                    <a:pt x="1552" y="1019"/>
                    <a:pt x="1552" y="1019"/>
                    <a:pt x="1552" y="1019"/>
                  </a:cubicBezTo>
                  <a:cubicBezTo>
                    <a:pt x="1552" y="1025"/>
                    <a:pt x="1552" y="1025"/>
                    <a:pt x="1552" y="1025"/>
                  </a:cubicBezTo>
                  <a:cubicBezTo>
                    <a:pt x="1529" y="1025"/>
                    <a:pt x="1518" y="1025"/>
                    <a:pt x="1496" y="1030"/>
                  </a:cubicBezTo>
                  <a:cubicBezTo>
                    <a:pt x="1490" y="1030"/>
                    <a:pt x="1480" y="1025"/>
                    <a:pt x="1474" y="1030"/>
                  </a:cubicBezTo>
                  <a:cubicBezTo>
                    <a:pt x="1463" y="1036"/>
                    <a:pt x="1468" y="1047"/>
                    <a:pt x="1463" y="1058"/>
                  </a:cubicBezTo>
                  <a:cubicBezTo>
                    <a:pt x="1457" y="1069"/>
                    <a:pt x="1441" y="1069"/>
                    <a:pt x="1429" y="1069"/>
                  </a:cubicBezTo>
                  <a:cubicBezTo>
                    <a:pt x="1424" y="1069"/>
                    <a:pt x="1424" y="1069"/>
                    <a:pt x="1424" y="1069"/>
                  </a:cubicBezTo>
                  <a:cubicBezTo>
                    <a:pt x="1424" y="1086"/>
                    <a:pt x="1424" y="1097"/>
                    <a:pt x="1424" y="1114"/>
                  </a:cubicBezTo>
                  <a:cubicBezTo>
                    <a:pt x="1424" y="1119"/>
                    <a:pt x="1419" y="1125"/>
                    <a:pt x="1413" y="1130"/>
                  </a:cubicBezTo>
                  <a:cubicBezTo>
                    <a:pt x="1413" y="1130"/>
                    <a:pt x="1407" y="1130"/>
                    <a:pt x="1413" y="1136"/>
                  </a:cubicBezTo>
                  <a:cubicBezTo>
                    <a:pt x="1413" y="1136"/>
                    <a:pt x="1419" y="1136"/>
                    <a:pt x="1424" y="1136"/>
                  </a:cubicBezTo>
                  <a:cubicBezTo>
                    <a:pt x="1446" y="1136"/>
                    <a:pt x="1457" y="1125"/>
                    <a:pt x="1480" y="1125"/>
                  </a:cubicBezTo>
                  <a:cubicBezTo>
                    <a:pt x="1501" y="1125"/>
                    <a:pt x="1524" y="1141"/>
                    <a:pt x="1524" y="1169"/>
                  </a:cubicBezTo>
                  <a:cubicBezTo>
                    <a:pt x="1524" y="1180"/>
                    <a:pt x="1507" y="1186"/>
                    <a:pt x="1490" y="1186"/>
                  </a:cubicBezTo>
                  <a:cubicBezTo>
                    <a:pt x="1480" y="1186"/>
                    <a:pt x="1474" y="1180"/>
                    <a:pt x="1468" y="1180"/>
                  </a:cubicBezTo>
                  <a:cubicBezTo>
                    <a:pt x="1463" y="1180"/>
                    <a:pt x="1463" y="1180"/>
                    <a:pt x="1463" y="1186"/>
                  </a:cubicBezTo>
                  <a:cubicBezTo>
                    <a:pt x="1463" y="1191"/>
                    <a:pt x="1463" y="1197"/>
                    <a:pt x="1468" y="1208"/>
                  </a:cubicBezTo>
                  <a:cubicBezTo>
                    <a:pt x="1457" y="1224"/>
                    <a:pt x="1446" y="1235"/>
                    <a:pt x="1429" y="1241"/>
                  </a:cubicBezTo>
                  <a:cubicBezTo>
                    <a:pt x="1413" y="1247"/>
                    <a:pt x="1402" y="1235"/>
                    <a:pt x="1391" y="1247"/>
                  </a:cubicBezTo>
                  <a:cubicBezTo>
                    <a:pt x="1380" y="1263"/>
                    <a:pt x="1391" y="1280"/>
                    <a:pt x="1385" y="1296"/>
                  </a:cubicBezTo>
                  <a:cubicBezTo>
                    <a:pt x="1385" y="1307"/>
                    <a:pt x="1374" y="1313"/>
                    <a:pt x="1363" y="1319"/>
                  </a:cubicBezTo>
                  <a:lnTo>
                    <a:pt x="1363" y="1319"/>
                  </a:lnTo>
                  <a:cubicBezTo>
                    <a:pt x="1385" y="1330"/>
                    <a:pt x="1402" y="1341"/>
                    <a:pt x="1413" y="1357"/>
                  </a:cubicBezTo>
                  <a:lnTo>
                    <a:pt x="1413" y="1357"/>
                  </a:lnTo>
                  <a:cubicBezTo>
                    <a:pt x="1341" y="1363"/>
                    <a:pt x="1296" y="1374"/>
                    <a:pt x="1219" y="1374"/>
                  </a:cubicBezTo>
                  <a:cubicBezTo>
                    <a:pt x="1191" y="1374"/>
                    <a:pt x="1180" y="1368"/>
                    <a:pt x="1153" y="1368"/>
                  </a:cubicBezTo>
                  <a:cubicBezTo>
                    <a:pt x="1125" y="1368"/>
                    <a:pt x="1125" y="1402"/>
                    <a:pt x="1119" y="1429"/>
                  </a:cubicBezTo>
                  <a:cubicBezTo>
                    <a:pt x="1114" y="1446"/>
                    <a:pt x="1097" y="1452"/>
                    <a:pt x="1081" y="1468"/>
                  </a:cubicBezTo>
                  <a:cubicBezTo>
                    <a:pt x="1069" y="1479"/>
                    <a:pt x="1058" y="1490"/>
                    <a:pt x="1042" y="1490"/>
                  </a:cubicBezTo>
                  <a:cubicBezTo>
                    <a:pt x="992" y="1490"/>
                    <a:pt x="964" y="1474"/>
                    <a:pt x="931" y="1446"/>
                  </a:cubicBezTo>
                  <a:cubicBezTo>
                    <a:pt x="914" y="1429"/>
                    <a:pt x="909" y="1407"/>
                    <a:pt x="887" y="1407"/>
                  </a:cubicBezTo>
                  <a:cubicBezTo>
                    <a:pt x="848" y="1407"/>
                    <a:pt x="825" y="1413"/>
                    <a:pt x="798" y="1435"/>
                  </a:cubicBezTo>
                  <a:cubicBezTo>
                    <a:pt x="781" y="1446"/>
                    <a:pt x="776" y="1457"/>
                    <a:pt x="759" y="1457"/>
                  </a:cubicBezTo>
                  <a:cubicBezTo>
                    <a:pt x="754" y="1457"/>
                    <a:pt x="754" y="1457"/>
                    <a:pt x="748" y="1457"/>
                  </a:cubicBezTo>
                  <a:lnTo>
                    <a:pt x="748" y="1457"/>
                  </a:lnTo>
                  <a:cubicBezTo>
                    <a:pt x="648" y="1424"/>
                    <a:pt x="598" y="1385"/>
                    <a:pt x="510" y="1324"/>
                  </a:cubicBezTo>
                  <a:cubicBezTo>
                    <a:pt x="465" y="1291"/>
                    <a:pt x="449" y="1258"/>
                    <a:pt x="410" y="1219"/>
                  </a:cubicBezTo>
                  <a:cubicBezTo>
                    <a:pt x="382" y="1191"/>
                    <a:pt x="365" y="1180"/>
                    <a:pt x="338" y="1152"/>
                  </a:cubicBezTo>
                  <a:cubicBezTo>
                    <a:pt x="321" y="1136"/>
                    <a:pt x="305" y="1125"/>
                    <a:pt x="305" y="1102"/>
                  </a:cubicBezTo>
                  <a:cubicBezTo>
                    <a:pt x="305" y="1058"/>
                    <a:pt x="305" y="1058"/>
                    <a:pt x="305" y="1058"/>
                  </a:cubicBezTo>
                  <a:cubicBezTo>
                    <a:pt x="305" y="1019"/>
                    <a:pt x="343" y="1003"/>
                    <a:pt x="343" y="964"/>
                  </a:cubicBezTo>
                  <a:cubicBezTo>
                    <a:pt x="343" y="942"/>
                    <a:pt x="332" y="936"/>
                    <a:pt x="316" y="925"/>
                  </a:cubicBezTo>
                  <a:cubicBezTo>
                    <a:pt x="293" y="914"/>
                    <a:pt x="283" y="903"/>
                    <a:pt x="266" y="892"/>
                  </a:cubicBezTo>
                  <a:cubicBezTo>
                    <a:pt x="227" y="870"/>
                    <a:pt x="205" y="859"/>
                    <a:pt x="160" y="859"/>
                  </a:cubicBezTo>
                  <a:cubicBezTo>
                    <a:pt x="116" y="859"/>
                    <a:pt x="116" y="859"/>
                    <a:pt x="116" y="859"/>
                  </a:cubicBezTo>
                  <a:cubicBezTo>
                    <a:pt x="94" y="859"/>
                    <a:pt x="72" y="864"/>
                    <a:pt x="55" y="848"/>
                  </a:cubicBezTo>
                  <a:cubicBezTo>
                    <a:pt x="33" y="831"/>
                    <a:pt x="44" y="803"/>
                    <a:pt x="39" y="770"/>
                  </a:cubicBezTo>
                  <a:cubicBezTo>
                    <a:pt x="33" y="742"/>
                    <a:pt x="33" y="726"/>
                    <a:pt x="22" y="698"/>
                  </a:cubicBezTo>
                  <a:lnTo>
                    <a:pt x="22" y="698"/>
                  </a:lnTo>
                  <a:cubicBezTo>
                    <a:pt x="55" y="693"/>
                    <a:pt x="83" y="659"/>
                    <a:pt x="83" y="626"/>
                  </a:cubicBezTo>
                  <a:cubicBezTo>
                    <a:pt x="83" y="593"/>
                    <a:pt x="89" y="570"/>
                    <a:pt x="72" y="543"/>
                  </a:cubicBezTo>
                  <a:cubicBezTo>
                    <a:pt x="61" y="521"/>
                    <a:pt x="44" y="515"/>
                    <a:pt x="22" y="504"/>
                  </a:cubicBezTo>
                  <a:cubicBezTo>
                    <a:pt x="17" y="498"/>
                    <a:pt x="0" y="493"/>
                    <a:pt x="0" y="487"/>
                  </a:cubicBezTo>
                  <a:cubicBezTo>
                    <a:pt x="0" y="449"/>
                    <a:pt x="39" y="443"/>
                    <a:pt x="66" y="421"/>
                  </a:cubicBezTo>
                  <a:cubicBezTo>
                    <a:pt x="105" y="382"/>
                    <a:pt x="133" y="349"/>
                    <a:pt x="133" y="288"/>
                  </a:cubicBezTo>
                  <a:cubicBezTo>
                    <a:pt x="133" y="205"/>
                    <a:pt x="77" y="161"/>
                    <a:pt x="77" y="72"/>
                  </a:cubicBezTo>
                  <a:cubicBezTo>
                    <a:pt x="77" y="50"/>
                    <a:pt x="89" y="33"/>
                    <a:pt x="89" y="11"/>
                  </a:cubicBezTo>
                  <a:cubicBezTo>
                    <a:pt x="89" y="5"/>
                    <a:pt x="94" y="0"/>
                    <a:pt x="94" y="0"/>
                  </a:cubicBezTo>
                  <a:close/>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97" name="Freeform 127"/>
            <p:cNvSpPr>
              <a:spLocks noChangeArrowheads="1"/>
            </p:cNvSpPr>
            <p:nvPr/>
          </p:nvSpPr>
          <p:spPr bwMode="auto">
            <a:xfrm>
              <a:off x="17264525" y="3371851"/>
              <a:ext cx="509555" cy="639763"/>
            </a:xfrm>
            <a:custGeom>
              <a:avLst/>
              <a:gdLst>
                <a:gd name="T0" fmla="*/ 33 w 1414"/>
                <a:gd name="T1" fmla="*/ 775 h 1778"/>
                <a:gd name="T2" fmla="*/ 0 w 1414"/>
                <a:gd name="T3" fmla="*/ 875 h 1778"/>
                <a:gd name="T4" fmla="*/ 55 w 1414"/>
                <a:gd name="T5" fmla="*/ 964 h 1778"/>
                <a:gd name="T6" fmla="*/ 116 w 1414"/>
                <a:gd name="T7" fmla="*/ 1075 h 1778"/>
                <a:gd name="T8" fmla="*/ 249 w 1414"/>
                <a:gd name="T9" fmla="*/ 1136 h 1778"/>
                <a:gd name="T10" fmla="*/ 271 w 1414"/>
                <a:gd name="T11" fmla="*/ 1091 h 1778"/>
                <a:gd name="T12" fmla="*/ 271 w 1414"/>
                <a:gd name="T13" fmla="*/ 1064 h 1778"/>
                <a:gd name="T14" fmla="*/ 305 w 1414"/>
                <a:gd name="T15" fmla="*/ 1075 h 1778"/>
                <a:gd name="T16" fmla="*/ 249 w 1414"/>
                <a:gd name="T17" fmla="*/ 1008 h 1778"/>
                <a:gd name="T18" fmla="*/ 205 w 1414"/>
                <a:gd name="T19" fmla="*/ 931 h 1778"/>
                <a:gd name="T20" fmla="*/ 155 w 1414"/>
                <a:gd name="T21" fmla="*/ 820 h 1778"/>
                <a:gd name="T22" fmla="*/ 144 w 1414"/>
                <a:gd name="T23" fmla="*/ 770 h 1778"/>
                <a:gd name="T24" fmla="*/ 33 w 1414"/>
                <a:gd name="T25" fmla="*/ 775 h 1778"/>
                <a:gd name="T26" fmla="*/ 604 w 1414"/>
                <a:gd name="T27" fmla="*/ 1434 h 1778"/>
                <a:gd name="T28" fmla="*/ 582 w 1414"/>
                <a:gd name="T29" fmla="*/ 1429 h 1778"/>
                <a:gd name="T30" fmla="*/ 604 w 1414"/>
                <a:gd name="T31" fmla="*/ 1495 h 1778"/>
                <a:gd name="T32" fmla="*/ 615 w 1414"/>
                <a:gd name="T33" fmla="*/ 1583 h 1778"/>
                <a:gd name="T34" fmla="*/ 687 w 1414"/>
                <a:gd name="T35" fmla="*/ 1517 h 1778"/>
                <a:gd name="T36" fmla="*/ 626 w 1414"/>
                <a:gd name="T37" fmla="*/ 1462 h 1778"/>
                <a:gd name="T38" fmla="*/ 704 w 1414"/>
                <a:gd name="T39" fmla="*/ 1550 h 1778"/>
                <a:gd name="T40" fmla="*/ 759 w 1414"/>
                <a:gd name="T41" fmla="*/ 1611 h 1778"/>
                <a:gd name="T42" fmla="*/ 803 w 1414"/>
                <a:gd name="T43" fmla="*/ 1694 h 1778"/>
                <a:gd name="T44" fmla="*/ 776 w 1414"/>
                <a:gd name="T45" fmla="*/ 1705 h 1778"/>
                <a:gd name="T46" fmla="*/ 798 w 1414"/>
                <a:gd name="T47" fmla="*/ 1772 h 1778"/>
                <a:gd name="T48" fmla="*/ 731 w 1414"/>
                <a:gd name="T49" fmla="*/ 1678 h 1778"/>
                <a:gd name="T50" fmla="*/ 692 w 1414"/>
                <a:gd name="T51" fmla="*/ 1639 h 1778"/>
                <a:gd name="T52" fmla="*/ 687 w 1414"/>
                <a:gd name="T53" fmla="*/ 1606 h 1778"/>
                <a:gd name="T54" fmla="*/ 704 w 1414"/>
                <a:gd name="T55" fmla="*/ 1550 h 1778"/>
                <a:gd name="T56" fmla="*/ 687 w 1414"/>
                <a:gd name="T57" fmla="*/ 44 h 1778"/>
                <a:gd name="T58" fmla="*/ 720 w 1414"/>
                <a:gd name="T59" fmla="*/ 194 h 1778"/>
                <a:gd name="T60" fmla="*/ 825 w 1414"/>
                <a:gd name="T61" fmla="*/ 205 h 1778"/>
                <a:gd name="T62" fmla="*/ 981 w 1414"/>
                <a:gd name="T63" fmla="*/ 271 h 1778"/>
                <a:gd name="T64" fmla="*/ 970 w 1414"/>
                <a:gd name="T65" fmla="*/ 404 h 1778"/>
                <a:gd name="T66" fmla="*/ 1003 w 1414"/>
                <a:gd name="T67" fmla="*/ 498 h 1778"/>
                <a:gd name="T68" fmla="*/ 1175 w 1414"/>
                <a:gd name="T69" fmla="*/ 670 h 1778"/>
                <a:gd name="T70" fmla="*/ 1413 w 1414"/>
                <a:gd name="T71" fmla="*/ 803 h 1778"/>
                <a:gd name="T72" fmla="*/ 1236 w 1414"/>
                <a:gd name="T73" fmla="*/ 1086 h 1778"/>
                <a:gd name="T74" fmla="*/ 1224 w 1414"/>
                <a:gd name="T75" fmla="*/ 1374 h 1778"/>
                <a:gd name="T76" fmla="*/ 1125 w 1414"/>
                <a:gd name="T77" fmla="*/ 1407 h 1778"/>
                <a:gd name="T78" fmla="*/ 1053 w 1414"/>
                <a:gd name="T79" fmla="*/ 1473 h 1778"/>
                <a:gd name="T80" fmla="*/ 1025 w 1414"/>
                <a:gd name="T81" fmla="*/ 1285 h 1778"/>
                <a:gd name="T82" fmla="*/ 964 w 1414"/>
                <a:gd name="T83" fmla="*/ 1163 h 1778"/>
                <a:gd name="T84" fmla="*/ 892 w 1414"/>
                <a:gd name="T85" fmla="*/ 1080 h 1778"/>
                <a:gd name="T86" fmla="*/ 875 w 1414"/>
                <a:gd name="T87" fmla="*/ 1041 h 1778"/>
                <a:gd name="T88" fmla="*/ 848 w 1414"/>
                <a:gd name="T89" fmla="*/ 980 h 1778"/>
                <a:gd name="T90" fmla="*/ 848 w 1414"/>
                <a:gd name="T91" fmla="*/ 947 h 1778"/>
                <a:gd name="T92" fmla="*/ 792 w 1414"/>
                <a:gd name="T93" fmla="*/ 908 h 1778"/>
                <a:gd name="T94" fmla="*/ 781 w 1414"/>
                <a:gd name="T95" fmla="*/ 881 h 1778"/>
                <a:gd name="T96" fmla="*/ 764 w 1414"/>
                <a:gd name="T97" fmla="*/ 859 h 1778"/>
                <a:gd name="T98" fmla="*/ 764 w 1414"/>
                <a:gd name="T99" fmla="*/ 814 h 1778"/>
                <a:gd name="T100" fmla="*/ 687 w 1414"/>
                <a:gd name="T101" fmla="*/ 665 h 1778"/>
                <a:gd name="T102" fmla="*/ 609 w 1414"/>
                <a:gd name="T103" fmla="*/ 581 h 1778"/>
                <a:gd name="T104" fmla="*/ 549 w 1414"/>
                <a:gd name="T105" fmla="*/ 515 h 1778"/>
                <a:gd name="T106" fmla="*/ 521 w 1414"/>
                <a:gd name="T107" fmla="*/ 493 h 1778"/>
                <a:gd name="T108" fmla="*/ 510 w 1414"/>
                <a:gd name="T109" fmla="*/ 454 h 1778"/>
                <a:gd name="T110" fmla="*/ 454 w 1414"/>
                <a:gd name="T111" fmla="*/ 404 h 1778"/>
                <a:gd name="T112" fmla="*/ 299 w 1414"/>
                <a:gd name="T113" fmla="*/ 260 h 1778"/>
                <a:gd name="T114" fmla="*/ 283 w 1414"/>
                <a:gd name="T115" fmla="*/ 249 h 1778"/>
                <a:gd name="T116" fmla="*/ 510 w 1414"/>
                <a:gd name="T117" fmla="*/ 188 h 1778"/>
                <a:gd name="T118" fmla="*/ 571 w 1414"/>
                <a:gd name="T119" fmla="*/ 149 h 1778"/>
                <a:gd name="T120" fmla="*/ 526 w 1414"/>
                <a:gd name="T121" fmla="*/ 0 h 1778"/>
                <a:gd name="T122" fmla="*/ 687 w 1414"/>
                <a:gd name="T123" fmla="*/ 44 h 17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414" h="1778">
                  <a:moveTo>
                    <a:pt x="33" y="775"/>
                  </a:moveTo>
                  <a:lnTo>
                    <a:pt x="33" y="775"/>
                  </a:lnTo>
                  <a:cubicBezTo>
                    <a:pt x="27" y="803"/>
                    <a:pt x="33" y="825"/>
                    <a:pt x="17" y="847"/>
                  </a:cubicBezTo>
                  <a:cubicBezTo>
                    <a:pt x="11" y="859"/>
                    <a:pt x="5" y="864"/>
                    <a:pt x="0" y="875"/>
                  </a:cubicBezTo>
                  <a:cubicBezTo>
                    <a:pt x="17" y="886"/>
                    <a:pt x="17" y="897"/>
                    <a:pt x="22" y="908"/>
                  </a:cubicBezTo>
                  <a:cubicBezTo>
                    <a:pt x="33" y="936"/>
                    <a:pt x="44" y="942"/>
                    <a:pt x="55" y="964"/>
                  </a:cubicBezTo>
                  <a:cubicBezTo>
                    <a:pt x="66" y="1003"/>
                    <a:pt x="89" y="1014"/>
                    <a:pt x="105" y="1047"/>
                  </a:cubicBezTo>
                  <a:cubicBezTo>
                    <a:pt x="111" y="1058"/>
                    <a:pt x="111" y="1069"/>
                    <a:pt x="116" y="1075"/>
                  </a:cubicBezTo>
                  <a:cubicBezTo>
                    <a:pt x="133" y="1097"/>
                    <a:pt x="155" y="1097"/>
                    <a:pt x="177" y="1108"/>
                  </a:cubicBezTo>
                  <a:cubicBezTo>
                    <a:pt x="205" y="1119"/>
                    <a:pt x="222" y="1136"/>
                    <a:pt x="249" y="1136"/>
                  </a:cubicBezTo>
                  <a:cubicBezTo>
                    <a:pt x="260" y="1136"/>
                    <a:pt x="260" y="1130"/>
                    <a:pt x="271" y="1130"/>
                  </a:cubicBezTo>
                  <a:cubicBezTo>
                    <a:pt x="271" y="1091"/>
                    <a:pt x="271" y="1091"/>
                    <a:pt x="271" y="1091"/>
                  </a:cubicBezTo>
                  <a:cubicBezTo>
                    <a:pt x="266" y="1069"/>
                    <a:pt x="266" y="1069"/>
                    <a:pt x="266" y="1069"/>
                  </a:cubicBezTo>
                  <a:cubicBezTo>
                    <a:pt x="271" y="1064"/>
                    <a:pt x="271" y="1064"/>
                    <a:pt x="271" y="1064"/>
                  </a:cubicBezTo>
                  <a:cubicBezTo>
                    <a:pt x="283" y="1069"/>
                    <a:pt x="288" y="1080"/>
                    <a:pt x="299" y="1080"/>
                  </a:cubicBezTo>
                  <a:lnTo>
                    <a:pt x="305" y="1075"/>
                  </a:lnTo>
                  <a:cubicBezTo>
                    <a:pt x="305" y="1052"/>
                    <a:pt x="293" y="1041"/>
                    <a:pt x="277" y="1030"/>
                  </a:cubicBezTo>
                  <a:cubicBezTo>
                    <a:pt x="271" y="1019"/>
                    <a:pt x="255" y="1019"/>
                    <a:pt x="249" y="1008"/>
                  </a:cubicBezTo>
                  <a:cubicBezTo>
                    <a:pt x="244" y="997"/>
                    <a:pt x="244" y="992"/>
                    <a:pt x="238" y="986"/>
                  </a:cubicBezTo>
                  <a:cubicBezTo>
                    <a:pt x="227" y="969"/>
                    <a:pt x="210" y="964"/>
                    <a:pt x="205" y="931"/>
                  </a:cubicBezTo>
                  <a:cubicBezTo>
                    <a:pt x="205" y="914"/>
                    <a:pt x="205" y="903"/>
                    <a:pt x="199" y="886"/>
                  </a:cubicBezTo>
                  <a:cubicBezTo>
                    <a:pt x="183" y="859"/>
                    <a:pt x="172" y="847"/>
                    <a:pt x="155" y="820"/>
                  </a:cubicBezTo>
                  <a:cubicBezTo>
                    <a:pt x="150" y="814"/>
                    <a:pt x="144" y="814"/>
                    <a:pt x="144" y="809"/>
                  </a:cubicBezTo>
                  <a:cubicBezTo>
                    <a:pt x="144" y="770"/>
                    <a:pt x="144" y="770"/>
                    <a:pt x="144" y="770"/>
                  </a:cubicBezTo>
                  <a:cubicBezTo>
                    <a:pt x="144" y="764"/>
                    <a:pt x="138" y="759"/>
                    <a:pt x="127" y="759"/>
                  </a:cubicBezTo>
                  <a:cubicBezTo>
                    <a:pt x="89" y="759"/>
                    <a:pt x="72" y="775"/>
                    <a:pt x="33" y="775"/>
                  </a:cubicBezTo>
                  <a:close/>
                  <a:moveTo>
                    <a:pt x="604" y="1434"/>
                  </a:moveTo>
                  <a:lnTo>
                    <a:pt x="604" y="1434"/>
                  </a:lnTo>
                  <a:cubicBezTo>
                    <a:pt x="598" y="1434"/>
                    <a:pt x="598" y="1429"/>
                    <a:pt x="598" y="1429"/>
                  </a:cubicBezTo>
                  <a:cubicBezTo>
                    <a:pt x="582" y="1429"/>
                    <a:pt x="582" y="1429"/>
                    <a:pt x="582" y="1429"/>
                  </a:cubicBezTo>
                  <a:cubicBezTo>
                    <a:pt x="582" y="1434"/>
                    <a:pt x="582" y="1439"/>
                    <a:pt x="582" y="1445"/>
                  </a:cubicBezTo>
                  <a:cubicBezTo>
                    <a:pt x="582" y="1467"/>
                    <a:pt x="604" y="1473"/>
                    <a:pt x="604" y="1495"/>
                  </a:cubicBezTo>
                  <a:cubicBezTo>
                    <a:pt x="604" y="1572"/>
                    <a:pt x="604" y="1572"/>
                    <a:pt x="604" y="1572"/>
                  </a:cubicBezTo>
                  <a:cubicBezTo>
                    <a:pt x="604" y="1578"/>
                    <a:pt x="609" y="1583"/>
                    <a:pt x="615" y="1583"/>
                  </a:cubicBezTo>
                  <a:cubicBezTo>
                    <a:pt x="631" y="1583"/>
                    <a:pt x="637" y="1561"/>
                    <a:pt x="654" y="1556"/>
                  </a:cubicBezTo>
                  <a:cubicBezTo>
                    <a:pt x="670" y="1545"/>
                    <a:pt x="687" y="1539"/>
                    <a:pt x="687" y="1517"/>
                  </a:cubicBezTo>
                  <a:cubicBezTo>
                    <a:pt x="687" y="1495"/>
                    <a:pt x="665" y="1489"/>
                    <a:pt x="648" y="1478"/>
                  </a:cubicBezTo>
                  <a:cubicBezTo>
                    <a:pt x="637" y="1473"/>
                    <a:pt x="631" y="1467"/>
                    <a:pt x="626" y="1462"/>
                  </a:cubicBezTo>
                  <a:cubicBezTo>
                    <a:pt x="615" y="1450"/>
                    <a:pt x="615" y="1434"/>
                    <a:pt x="604" y="1434"/>
                  </a:cubicBezTo>
                  <a:close/>
                  <a:moveTo>
                    <a:pt x="704" y="1550"/>
                  </a:moveTo>
                  <a:lnTo>
                    <a:pt x="704" y="1550"/>
                  </a:lnTo>
                  <a:cubicBezTo>
                    <a:pt x="731" y="1550"/>
                    <a:pt x="742" y="1583"/>
                    <a:pt x="759" y="1611"/>
                  </a:cubicBezTo>
                  <a:cubicBezTo>
                    <a:pt x="776" y="1639"/>
                    <a:pt x="803" y="1644"/>
                    <a:pt x="803" y="1678"/>
                  </a:cubicBezTo>
                  <a:cubicBezTo>
                    <a:pt x="803" y="1683"/>
                    <a:pt x="803" y="1689"/>
                    <a:pt x="803" y="1694"/>
                  </a:cubicBezTo>
                  <a:cubicBezTo>
                    <a:pt x="792" y="1694"/>
                    <a:pt x="787" y="1694"/>
                    <a:pt x="776" y="1694"/>
                  </a:cubicBezTo>
                  <a:cubicBezTo>
                    <a:pt x="776" y="1705"/>
                    <a:pt x="776" y="1705"/>
                    <a:pt x="776" y="1705"/>
                  </a:cubicBezTo>
                  <a:cubicBezTo>
                    <a:pt x="792" y="1733"/>
                    <a:pt x="803" y="1744"/>
                    <a:pt x="803" y="1777"/>
                  </a:cubicBezTo>
                  <a:cubicBezTo>
                    <a:pt x="798" y="1772"/>
                    <a:pt x="798" y="1772"/>
                    <a:pt x="798" y="1772"/>
                  </a:cubicBezTo>
                  <a:cubicBezTo>
                    <a:pt x="770" y="1750"/>
                    <a:pt x="754" y="1733"/>
                    <a:pt x="742" y="1700"/>
                  </a:cubicBezTo>
                  <a:cubicBezTo>
                    <a:pt x="737" y="1689"/>
                    <a:pt x="737" y="1683"/>
                    <a:pt x="731" y="1678"/>
                  </a:cubicBezTo>
                  <a:cubicBezTo>
                    <a:pt x="726" y="1672"/>
                    <a:pt x="715" y="1678"/>
                    <a:pt x="709" y="1667"/>
                  </a:cubicBezTo>
                  <a:cubicBezTo>
                    <a:pt x="704" y="1661"/>
                    <a:pt x="704" y="1650"/>
                    <a:pt x="692" y="1639"/>
                  </a:cubicBezTo>
                  <a:cubicBezTo>
                    <a:pt x="692" y="1633"/>
                    <a:pt x="687" y="1633"/>
                    <a:pt x="687" y="1622"/>
                  </a:cubicBezTo>
                  <a:cubicBezTo>
                    <a:pt x="687" y="1617"/>
                    <a:pt x="687" y="1611"/>
                    <a:pt x="687" y="1606"/>
                  </a:cubicBezTo>
                  <a:cubicBezTo>
                    <a:pt x="687" y="1583"/>
                    <a:pt x="687" y="1572"/>
                    <a:pt x="687" y="1556"/>
                  </a:cubicBezTo>
                  <a:cubicBezTo>
                    <a:pt x="692" y="1556"/>
                    <a:pt x="698" y="1550"/>
                    <a:pt x="704" y="1550"/>
                  </a:cubicBezTo>
                  <a:close/>
                  <a:moveTo>
                    <a:pt x="687" y="44"/>
                  </a:moveTo>
                  <a:lnTo>
                    <a:pt x="687" y="44"/>
                  </a:lnTo>
                  <a:cubicBezTo>
                    <a:pt x="698" y="72"/>
                    <a:pt x="698" y="88"/>
                    <a:pt x="704" y="116"/>
                  </a:cubicBezTo>
                  <a:cubicBezTo>
                    <a:pt x="709" y="149"/>
                    <a:pt x="698" y="177"/>
                    <a:pt x="720" y="194"/>
                  </a:cubicBezTo>
                  <a:cubicBezTo>
                    <a:pt x="737" y="210"/>
                    <a:pt x="759" y="205"/>
                    <a:pt x="781" y="205"/>
                  </a:cubicBezTo>
                  <a:cubicBezTo>
                    <a:pt x="825" y="205"/>
                    <a:pt x="825" y="205"/>
                    <a:pt x="825" y="205"/>
                  </a:cubicBezTo>
                  <a:cubicBezTo>
                    <a:pt x="870" y="205"/>
                    <a:pt x="892" y="216"/>
                    <a:pt x="931" y="238"/>
                  </a:cubicBezTo>
                  <a:cubicBezTo>
                    <a:pt x="948" y="249"/>
                    <a:pt x="958" y="260"/>
                    <a:pt x="981" y="271"/>
                  </a:cubicBezTo>
                  <a:cubicBezTo>
                    <a:pt x="997" y="282"/>
                    <a:pt x="1008" y="288"/>
                    <a:pt x="1008" y="310"/>
                  </a:cubicBezTo>
                  <a:cubicBezTo>
                    <a:pt x="1008" y="349"/>
                    <a:pt x="970" y="365"/>
                    <a:pt x="970" y="404"/>
                  </a:cubicBezTo>
                  <a:cubicBezTo>
                    <a:pt x="970" y="448"/>
                    <a:pt x="970" y="448"/>
                    <a:pt x="970" y="448"/>
                  </a:cubicBezTo>
                  <a:cubicBezTo>
                    <a:pt x="970" y="471"/>
                    <a:pt x="986" y="482"/>
                    <a:pt x="1003" y="498"/>
                  </a:cubicBezTo>
                  <a:cubicBezTo>
                    <a:pt x="1030" y="526"/>
                    <a:pt x="1047" y="537"/>
                    <a:pt x="1075" y="565"/>
                  </a:cubicBezTo>
                  <a:cubicBezTo>
                    <a:pt x="1114" y="604"/>
                    <a:pt x="1130" y="637"/>
                    <a:pt x="1175" y="670"/>
                  </a:cubicBezTo>
                  <a:cubicBezTo>
                    <a:pt x="1263" y="731"/>
                    <a:pt x="1313" y="770"/>
                    <a:pt x="1413" y="803"/>
                  </a:cubicBezTo>
                  <a:lnTo>
                    <a:pt x="1413" y="803"/>
                  </a:lnTo>
                  <a:cubicBezTo>
                    <a:pt x="1380" y="853"/>
                    <a:pt x="1357" y="881"/>
                    <a:pt x="1330" y="931"/>
                  </a:cubicBezTo>
                  <a:cubicBezTo>
                    <a:pt x="1296" y="992"/>
                    <a:pt x="1263" y="1019"/>
                    <a:pt x="1236" y="1086"/>
                  </a:cubicBezTo>
                  <a:cubicBezTo>
                    <a:pt x="1208" y="1136"/>
                    <a:pt x="1214" y="1174"/>
                    <a:pt x="1214" y="1230"/>
                  </a:cubicBezTo>
                  <a:cubicBezTo>
                    <a:pt x="1214" y="1285"/>
                    <a:pt x="1214" y="1318"/>
                    <a:pt x="1224" y="1374"/>
                  </a:cubicBezTo>
                  <a:lnTo>
                    <a:pt x="1224" y="1374"/>
                  </a:lnTo>
                  <a:cubicBezTo>
                    <a:pt x="1186" y="1391"/>
                    <a:pt x="1163" y="1396"/>
                    <a:pt x="1125" y="1407"/>
                  </a:cubicBezTo>
                  <a:cubicBezTo>
                    <a:pt x="1086" y="1418"/>
                    <a:pt x="1058" y="1429"/>
                    <a:pt x="1053" y="1473"/>
                  </a:cubicBezTo>
                  <a:lnTo>
                    <a:pt x="1053" y="1473"/>
                  </a:lnTo>
                  <a:cubicBezTo>
                    <a:pt x="1036" y="1450"/>
                    <a:pt x="1025" y="1434"/>
                    <a:pt x="1025" y="1407"/>
                  </a:cubicBezTo>
                  <a:cubicBezTo>
                    <a:pt x="1025" y="1285"/>
                    <a:pt x="1025" y="1285"/>
                    <a:pt x="1025" y="1285"/>
                  </a:cubicBezTo>
                  <a:cubicBezTo>
                    <a:pt x="1025" y="1257"/>
                    <a:pt x="1014" y="1246"/>
                    <a:pt x="1003" y="1224"/>
                  </a:cubicBezTo>
                  <a:cubicBezTo>
                    <a:pt x="992" y="1202"/>
                    <a:pt x="992" y="1174"/>
                    <a:pt x="964" y="1163"/>
                  </a:cubicBezTo>
                  <a:cubicBezTo>
                    <a:pt x="948" y="1141"/>
                    <a:pt x="931" y="1136"/>
                    <a:pt x="914" y="1108"/>
                  </a:cubicBezTo>
                  <a:cubicBezTo>
                    <a:pt x="909" y="1097"/>
                    <a:pt x="903" y="1086"/>
                    <a:pt x="892" y="1080"/>
                  </a:cubicBezTo>
                  <a:cubicBezTo>
                    <a:pt x="887" y="1075"/>
                    <a:pt x="875" y="1069"/>
                    <a:pt x="875" y="1058"/>
                  </a:cubicBezTo>
                  <a:cubicBezTo>
                    <a:pt x="875" y="1041"/>
                    <a:pt x="875" y="1041"/>
                    <a:pt x="875" y="1041"/>
                  </a:cubicBezTo>
                  <a:cubicBezTo>
                    <a:pt x="875" y="1025"/>
                    <a:pt x="870" y="1019"/>
                    <a:pt x="864" y="1003"/>
                  </a:cubicBezTo>
                  <a:cubicBezTo>
                    <a:pt x="859" y="997"/>
                    <a:pt x="853" y="986"/>
                    <a:pt x="848" y="980"/>
                  </a:cubicBezTo>
                  <a:cubicBezTo>
                    <a:pt x="842" y="980"/>
                    <a:pt x="848" y="975"/>
                    <a:pt x="848" y="975"/>
                  </a:cubicBezTo>
                  <a:cubicBezTo>
                    <a:pt x="848" y="947"/>
                    <a:pt x="848" y="947"/>
                    <a:pt x="848" y="947"/>
                  </a:cubicBezTo>
                  <a:cubicBezTo>
                    <a:pt x="848" y="936"/>
                    <a:pt x="831" y="931"/>
                    <a:pt x="825" y="925"/>
                  </a:cubicBezTo>
                  <a:cubicBezTo>
                    <a:pt x="815" y="919"/>
                    <a:pt x="809" y="908"/>
                    <a:pt x="792" y="908"/>
                  </a:cubicBezTo>
                  <a:cubicBezTo>
                    <a:pt x="787" y="908"/>
                    <a:pt x="787" y="908"/>
                    <a:pt x="787" y="908"/>
                  </a:cubicBezTo>
                  <a:cubicBezTo>
                    <a:pt x="781" y="908"/>
                    <a:pt x="781" y="886"/>
                    <a:pt x="781" y="881"/>
                  </a:cubicBezTo>
                  <a:cubicBezTo>
                    <a:pt x="781" y="875"/>
                    <a:pt x="781" y="870"/>
                    <a:pt x="776" y="864"/>
                  </a:cubicBezTo>
                  <a:cubicBezTo>
                    <a:pt x="776" y="859"/>
                    <a:pt x="770" y="859"/>
                    <a:pt x="764" y="859"/>
                  </a:cubicBezTo>
                  <a:cubicBezTo>
                    <a:pt x="759" y="864"/>
                    <a:pt x="759" y="842"/>
                    <a:pt x="759" y="836"/>
                  </a:cubicBezTo>
                  <a:cubicBezTo>
                    <a:pt x="759" y="825"/>
                    <a:pt x="764" y="825"/>
                    <a:pt x="764" y="814"/>
                  </a:cubicBezTo>
                  <a:cubicBezTo>
                    <a:pt x="764" y="798"/>
                    <a:pt x="759" y="786"/>
                    <a:pt x="748" y="770"/>
                  </a:cubicBezTo>
                  <a:cubicBezTo>
                    <a:pt x="731" y="725"/>
                    <a:pt x="720" y="698"/>
                    <a:pt x="687" y="665"/>
                  </a:cubicBezTo>
                  <a:cubicBezTo>
                    <a:pt x="665" y="637"/>
                    <a:pt x="648" y="620"/>
                    <a:pt x="626" y="593"/>
                  </a:cubicBezTo>
                  <a:cubicBezTo>
                    <a:pt x="621" y="587"/>
                    <a:pt x="615" y="587"/>
                    <a:pt x="609" y="581"/>
                  </a:cubicBezTo>
                  <a:cubicBezTo>
                    <a:pt x="598" y="565"/>
                    <a:pt x="587" y="554"/>
                    <a:pt x="571" y="543"/>
                  </a:cubicBezTo>
                  <a:cubicBezTo>
                    <a:pt x="559" y="532"/>
                    <a:pt x="559" y="520"/>
                    <a:pt x="549" y="515"/>
                  </a:cubicBezTo>
                  <a:cubicBezTo>
                    <a:pt x="543" y="509"/>
                    <a:pt x="537" y="504"/>
                    <a:pt x="532" y="498"/>
                  </a:cubicBezTo>
                  <a:cubicBezTo>
                    <a:pt x="526" y="493"/>
                    <a:pt x="521" y="498"/>
                    <a:pt x="521" y="493"/>
                  </a:cubicBezTo>
                  <a:cubicBezTo>
                    <a:pt x="521" y="471"/>
                    <a:pt x="521" y="471"/>
                    <a:pt x="521" y="471"/>
                  </a:cubicBezTo>
                  <a:cubicBezTo>
                    <a:pt x="521" y="460"/>
                    <a:pt x="515" y="460"/>
                    <a:pt x="510" y="454"/>
                  </a:cubicBezTo>
                  <a:cubicBezTo>
                    <a:pt x="488" y="432"/>
                    <a:pt x="488" y="432"/>
                    <a:pt x="488" y="432"/>
                  </a:cubicBezTo>
                  <a:cubicBezTo>
                    <a:pt x="476" y="421"/>
                    <a:pt x="471" y="415"/>
                    <a:pt x="454" y="404"/>
                  </a:cubicBezTo>
                  <a:cubicBezTo>
                    <a:pt x="421" y="376"/>
                    <a:pt x="399" y="365"/>
                    <a:pt x="371" y="332"/>
                  </a:cubicBezTo>
                  <a:cubicBezTo>
                    <a:pt x="343" y="304"/>
                    <a:pt x="327" y="288"/>
                    <a:pt x="299" y="260"/>
                  </a:cubicBezTo>
                  <a:cubicBezTo>
                    <a:pt x="293" y="254"/>
                    <a:pt x="288" y="254"/>
                    <a:pt x="283" y="249"/>
                  </a:cubicBezTo>
                  <a:lnTo>
                    <a:pt x="283" y="249"/>
                  </a:lnTo>
                  <a:cubicBezTo>
                    <a:pt x="338" y="221"/>
                    <a:pt x="355" y="177"/>
                    <a:pt x="416" y="177"/>
                  </a:cubicBezTo>
                  <a:cubicBezTo>
                    <a:pt x="449" y="177"/>
                    <a:pt x="471" y="188"/>
                    <a:pt x="510" y="188"/>
                  </a:cubicBezTo>
                  <a:cubicBezTo>
                    <a:pt x="532" y="188"/>
                    <a:pt x="549" y="182"/>
                    <a:pt x="571" y="182"/>
                  </a:cubicBezTo>
                  <a:cubicBezTo>
                    <a:pt x="571" y="172"/>
                    <a:pt x="571" y="166"/>
                    <a:pt x="571" y="149"/>
                  </a:cubicBezTo>
                  <a:cubicBezTo>
                    <a:pt x="571" y="99"/>
                    <a:pt x="526" y="77"/>
                    <a:pt x="526" y="27"/>
                  </a:cubicBezTo>
                  <a:cubicBezTo>
                    <a:pt x="526" y="0"/>
                    <a:pt x="526" y="0"/>
                    <a:pt x="526" y="0"/>
                  </a:cubicBezTo>
                  <a:cubicBezTo>
                    <a:pt x="559" y="22"/>
                    <a:pt x="576" y="55"/>
                    <a:pt x="615" y="55"/>
                  </a:cubicBezTo>
                  <a:cubicBezTo>
                    <a:pt x="643" y="55"/>
                    <a:pt x="659" y="39"/>
                    <a:pt x="687" y="44"/>
                  </a:cubicBezTo>
                  <a:close/>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98" name="Freeform 128"/>
            <p:cNvSpPr>
              <a:spLocks noChangeArrowheads="1"/>
            </p:cNvSpPr>
            <p:nvPr/>
          </p:nvSpPr>
          <p:spPr bwMode="auto">
            <a:xfrm>
              <a:off x="17032766" y="2862264"/>
              <a:ext cx="519079" cy="706437"/>
            </a:xfrm>
            <a:custGeom>
              <a:avLst/>
              <a:gdLst>
                <a:gd name="T0" fmla="*/ 582 w 1442"/>
                <a:gd name="T1" fmla="*/ 1835 h 1963"/>
                <a:gd name="T2" fmla="*/ 571 w 1442"/>
                <a:gd name="T3" fmla="*/ 1851 h 1963"/>
                <a:gd name="T4" fmla="*/ 549 w 1442"/>
                <a:gd name="T5" fmla="*/ 1940 h 1963"/>
                <a:gd name="T6" fmla="*/ 593 w 1442"/>
                <a:gd name="T7" fmla="*/ 1940 h 1963"/>
                <a:gd name="T8" fmla="*/ 626 w 1442"/>
                <a:gd name="T9" fmla="*/ 1912 h 1963"/>
                <a:gd name="T10" fmla="*/ 582 w 1442"/>
                <a:gd name="T11" fmla="*/ 1835 h 1963"/>
                <a:gd name="T12" fmla="*/ 44 w 1442"/>
                <a:gd name="T13" fmla="*/ 1170 h 1963"/>
                <a:gd name="T14" fmla="*/ 33 w 1442"/>
                <a:gd name="T15" fmla="*/ 1197 h 1963"/>
                <a:gd name="T16" fmla="*/ 61 w 1442"/>
                <a:gd name="T17" fmla="*/ 1236 h 1963"/>
                <a:gd name="T18" fmla="*/ 116 w 1442"/>
                <a:gd name="T19" fmla="*/ 1342 h 1963"/>
                <a:gd name="T20" fmla="*/ 150 w 1442"/>
                <a:gd name="T21" fmla="*/ 1375 h 1963"/>
                <a:gd name="T22" fmla="*/ 255 w 1442"/>
                <a:gd name="T23" fmla="*/ 1453 h 1963"/>
                <a:gd name="T24" fmla="*/ 294 w 1442"/>
                <a:gd name="T25" fmla="*/ 1535 h 1963"/>
                <a:gd name="T26" fmla="*/ 333 w 1442"/>
                <a:gd name="T27" fmla="*/ 1508 h 1963"/>
                <a:gd name="T28" fmla="*/ 360 w 1442"/>
                <a:gd name="T29" fmla="*/ 1369 h 1963"/>
                <a:gd name="T30" fmla="*/ 321 w 1442"/>
                <a:gd name="T31" fmla="*/ 1325 h 1963"/>
                <a:gd name="T32" fmla="*/ 249 w 1442"/>
                <a:gd name="T33" fmla="*/ 1258 h 1963"/>
                <a:gd name="T34" fmla="*/ 166 w 1442"/>
                <a:gd name="T35" fmla="*/ 1164 h 1963"/>
                <a:gd name="T36" fmla="*/ 128 w 1442"/>
                <a:gd name="T37" fmla="*/ 1148 h 1963"/>
                <a:gd name="T38" fmla="*/ 1402 w 1442"/>
                <a:gd name="T39" fmla="*/ 760 h 1963"/>
                <a:gd name="T40" fmla="*/ 1397 w 1442"/>
                <a:gd name="T41" fmla="*/ 771 h 1963"/>
                <a:gd name="T42" fmla="*/ 1441 w 1442"/>
                <a:gd name="T43" fmla="*/ 1048 h 1963"/>
                <a:gd name="T44" fmla="*/ 1308 w 1442"/>
                <a:gd name="T45" fmla="*/ 1247 h 1963"/>
                <a:gd name="T46" fmla="*/ 1380 w 1442"/>
                <a:gd name="T47" fmla="*/ 1303 h 1963"/>
                <a:gd name="T48" fmla="*/ 1330 w 1442"/>
                <a:gd name="T49" fmla="*/ 1458 h 1963"/>
                <a:gd name="T50" fmla="*/ 1258 w 1442"/>
                <a:gd name="T51" fmla="*/ 1469 h 1963"/>
                <a:gd name="T52" fmla="*/ 1169 w 1442"/>
                <a:gd name="T53" fmla="*/ 1441 h 1963"/>
                <a:gd name="T54" fmla="*/ 1214 w 1442"/>
                <a:gd name="T55" fmla="*/ 1596 h 1963"/>
                <a:gd name="T56" fmla="*/ 1059 w 1442"/>
                <a:gd name="T57" fmla="*/ 1591 h 1963"/>
                <a:gd name="T58" fmla="*/ 926 w 1442"/>
                <a:gd name="T59" fmla="*/ 1663 h 1963"/>
                <a:gd name="T60" fmla="*/ 865 w 1442"/>
                <a:gd name="T61" fmla="*/ 1619 h 1963"/>
                <a:gd name="T62" fmla="*/ 859 w 1442"/>
                <a:gd name="T63" fmla="*/ 1563 h 1963"/>
                <a:gd name="T64" fmla="*/ 837 w 1442"/>
                <a:gd name="T65" fmla="*/ 1513 h 1963"/>
                <a:gd name="T66" fmla="*/ 803 w 1442"/>
                <a:gd name="T67" fmla="*/ 1419 h 1963"/>
                <a:gd name="T68" fmla="*/ 787 w 1442"/>
                <a:gd name="T69" fmla="*/ 1347 h 1963"/>
                <a:gd name="T70" fmla="*/ 748 w 1442"/>
                <a:gd name="T71" fmla="*/ 1192 h 1963"/>
                <a:gd name="T72" fmla="*/ 709 w 1442"/>
                <a:gd name="T73" fmla="*/ 1131 h 1963"/>
                <a:gd name="T74" fmla="*/ 632 w 1442"/>
                <a:gd name="T75" fmla="*/ 965 h 1963"/>
                <a:gd name="T76" fmla="*/ 554 w 1442"/>
                <a:gd name="T77" fmla="*/ 926 h 1963"/>
                <a:gd name="T78" fmla="*/ 510 w 1442"/>
                <a:gd name="T79" fmla="*/ 909 h 1963"/>
                <a:gd name="T80" fmla="*/ 476 w 1442"/>
                <a:gd name="T81" fmla="*/ 876 h 1963"/>
                <a:gd name="T82" fmla="*/ 410 w 1442"/>
                <a:gd name="T83" fmla="*/ 832 h 1963"/>
                <a:gd name="T84" fmla="*/ 421 w 1442"/>
                <a:gd name="T85" fmla="*/ 804 h 1963"/>
                <a:gd name="T86" fmla="*/ 443 w 1442"/>
                <a:gd name="T87" fmla="*/ 660 h 1963"/>
                <a:gd name="T88" fmla="*/ 432 w 1442"/>
                <a:gd name="T89" fmla="*/ 488 h 1963"/>
                <a:gd name="T90" fmla="*/ 427 w 1442"/>
                <a:gd name="T91" fmla="*/ 133 h 1963"/>
                <a:gd name="T92" fmla="*/ 510 w 1442"/>
                <a:gd name="T93" fmla="*/ 0 h 1963"/>
                <a:gd name="T94" fmla="*/ 543 w 1442"/>
                <a:gd name="T95" fmla="*/ 45 h 1963"/>
                <a:gd name="T96" fmla="*/ 609 w 1442"/>
                <a:gd name="T97" fmla="*/ 72 h 1963"/>
                <a:gd name="T98" fmla="*/ 687 w 1442"/>
                <a:gd name="T99" fmla="*/ 111 h 1963"/>
                <a:gd name="T100" fmla="*/ 942 w 1442"/>
                <a:gd name="T101" fmla="*/ 294 h 1963"/>
                <a:gd name="T102" fmla="*/ 1014 w 1442"/>
                <a:gd name="T103" fmla="*/ 344 h 1963"/>
                <a:gd name="T104" fmla="*/ 1119 w 1442"/>
                <a:gd name="T105" fmla="*/ 427 h 1963"/>
                <a:gd name="T106" fmla="*/ 1241 w 1442"/>
                <a:gd name="T107" fmla="*/ 560 h 1963"/>
                <a:gd name="T108" fmla="*/ 1241 w 1442"/>
                <a:gd name="T109" fmla="*/ 649 h 1963"/>
                <a:gd name="T110" fmla="*/ 1269 w 1442"/>
                <a:gd name="T111" fmla="*/ 621 h 1963"/>
                <a:gd name="T112" fmla="*/ 1274 w 1442"/>
                <a:gd name="T113" fmla="*/ 627 h 1963"/>
                <a:gd name="T114" fmla="*/ 1280 w 1442"/>
                <a:gd name="T115" fmla="*/ 682 h 1963"/>
                <a:gd name="T116" fmla="*/ 1325 w 1442"/>
                <a:gd name="T117" fmla="*/ 616 h 1963"/>
                <a:gd name="T118" fmla="*/ 1358 w 1442"/>
                <a:gd name="T119" fmla="*/ 655 h 1963"/>
                <a:gd name="T120" fmla="*/ 1402 w 1442"/>
                <a:gd name="T121" fmla="*/ 760 h 1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442" h="1963">
                  <a:moveTo>
                    <a:pt x="582" y="1835"/>
                  </a:moveTo>
                  <a:lnTo>
                    <a:pt x="582" y="1835"/>
                  </a:lnTo>
                  <a:cubicBezTo>
                    <a:pt x="571" y="1835"/>
                    <a:pt x="571" y="1835"/>
                    <a:pt x="571" y="1835"/>
                  </a:cubicBezTo>
                  <a:cubicBezTo>
                    <a:pt x="571" y="1851"/>
                    <a:pt x="571" y="1851"/>
                    <a:pt x="571" y="1851"/>
                  </a:cubicBezTo>
                  <a:cubicBezTo>
                    <a:pt x="587" y="1896"/>
                    <a:pt x="587" y="1896"/>
                    <a:pt x="587" y="1896"/>
                  </a:cubicBezTo>
                  <a:cubicBezTo>
                    <a:pt x="571" y="1912"/>
                    <a:pt x="549" y="1918"/>
                    <a:pt x="549" y="1940"/>
                  </a:cubicBezTo>
                  <a:cubicBezTo>
                    <a:pt x="549" y="1951"/>
                    <a:pt x="560" y="1962"/>
                    <a:pt x="571" y="1962"/>
                  </a:cubicBezTo>
                  <a:cubicBezTo>
                    <a:pt x="587" y="1962"/>
                    <a:pt x="582" y="1946"/>
                    <a:pt x="593" y="1940"/>
                  </a:cubicBezTo>
                  <a:cubicBezTo>
                    <a:pt x="604" y="1934"/>
                    <a:pt x="615" y="1946"/>
                    <a:pt x="621" y="1934"/>
                  </a:cubicBezTo>
                  <a:cubicBezTo>
                    <a:pt x="632" y="1929"/>
                    <a:pt x="626" y="1923"/>
                    <a:pt x="626" y="1912"/>
                  </a:cubicBezTo>
                  <a:cubicBezTo>
                    <a:pt x="626" y="1890"/>
                    <a:pt x="615" y="1879"/>
                    <a:pt x="609" y="1862"/>
                  </a:cubicBezTo>
                  <a:cubicBezTo>
                    <a:pt x="599" y="1851"/>
                    <a:pt x="593" y="1840"/>
                    <a:pt x="582" y="1835"/>
                  </a:cubicBezTo>
                  <a:close/>
                  <a:moveTo>
                    <a:pt x="44" y="1170"/>
                  </a:moveTo>
                  <a:lnTo>
                    <a:pt x="44" y="1170"/>
                  </a:lnTo>
                  <a:cubicBezTo>
                    <a:pt x="28" y="1170"/>
                    <a:pt x="0" y="1159"/>
                    <a:pt x="0" y="1175"/>
                  </a:cubicBezTo>
                  <a:cubicBezTo>
                    <a:pt x="0" y="1192"/>
                    <a:pt x="22" y="1187"/>
                    <a:pt x="33" y="1197"/>
                  </a:cubicBezTo>
                  <a:cubicBezTo>
                    <a:pt x="39" y="1209"/>
                    <a:pt x="39" y="1220"/>
                    <a:pt x="44" y="1231"/>
                  </a:cubicBezTo>
                  <a:cubicBezTo>
                    <a:pt x="50" y="1231"/>
                    <a:pt x="55" y="1231"/>
                    <a:pt x="61" y="1236"/>
                  </a:cubicBezTo>
                  <a:cubicBezTo>
                    <a:pt x="77" y="1242"/>
                    <a:pt x="77" y="1253"/>
                    <a:pt x="89" y="1269"/>
                  </a:cubicBezTo>
                  <a:cubicBezTo>
                    <a:pt x="100" y="1297"/>
                    <a:pt x="105" y="1314"/>
                    <a:pt x="116" y="1342"/>
                  </a:cubicBezTo>
                  <a:cubicBezTo>
                    <a:pt x="122" y="1358"/>
                    <a:pt x="133" y="1364"/>
                    <a:pt x="133" y="1380"/>
                  </a:cubicBezTo>
                  <a:cubicBezTo>
                    <a:pt x="138" y="1380"/>
                    <a:pt x="144" y="1375"/>
                    <a:pt x="150" y="1375"/>
                  </a:cubicBezTo>
                  <a:cubicBezTo>
                    <a:pt x="172" y="1375"/>
                    <a:pt x="183" y="1391"/>
                    <a:pt x="200" y="1402"/>
                  </a:cubicBezTo>
                  <a:cubicBezTo>
                    <a:pt x="222" y="1419"/>
                    <a:pt x="244" y="1425"/>
                    <a:pt x="255" y="1453"/>
                  </a:cubicBezTo>
                  <a:cubicBezTo>
                    <a:pt x="261" y="1480"/>
                    <a:pt x="244" y="1508"/>
                    <a:pt x="266" y="1530"/>
                  </a:cubicBezTo>
                  <a:cubicBezTo>
                    <a:pt x="271" y="1541"/>
                    <a:pt x="283" y="1535"/>
                    <a:pt x="294" y="1535"/>
                  </a:cubicBezTo>
                  <a:cubicBezTo>
                    <a:pt x="305" y="1535"/>
                    <a:pt x="310" y="1541"/>
                    <a:pt x="316" y="1541"/>
                  </a:cubicBezTo>
                  <a:cubicBezTo>
                    <a:pt x="327" y="1541"/>
                    <a:pt x="327" y="1524"/>
                    <a:pt x="333" y="1508"/>
                  </a:cubicBezTo>
                  <a:cubicBezTo>
                    <a:pt x="338" y="1491"/>
                    <a:pt x="343" y="1475"/>
                    <a:pt x="349" y="1458"/>
                  </a:cubicBezTo>
                  <a:cubicBezTo>
                    <a:pt x="355" y="1425"/>
                    <a:pt x="360" y="1402"/>
                    <a:pt x="360" y="1369"/>
                  </a:cubicBezTo>
                  <a:cubicBezTo>
                    <a:pt x="360" y="1358"/>
                    <a:pt x="360" y="1347"/>
                    <a:pt x="355" y="1336"/>
                  </a:cubicBezTo>
                  <a:cubicBezTo>
                    <a:pt x="343" y="1325"/>
                    <a:pt x="327" y="1336"/>
                    <a:pt x="321" y="1325"/>
                  </a:cubicBezTo>
                  <a:cubicBezTo>
                    <a:pt x="305" y="1314"/>
                    <a:pt x="305" y="1292"/>
                    <a:pt x="288" y="1281"/>
                  </a:cubicBezTo>
                  <a:cubicBezTo>
                    <a:pt x="271" y="1269"/>
                    <a:pt x="261" y="1269"/>
                    <a:pt x="249" y="1258"/>
                  </a:cubicBezTo>
                  <a:cubicBezTo>
                    <a:pt x="227" y="1236"/>
                    <a:pt x="216" y="1220"/>
                    <a:pt x="200" y="1192"/>
                  </a:cubicBezTo>
                  <a:cubicBezTo>
                    <a:pt x="194" y="1175"/>
                    <a:pt x="177" y="1175"/>
                    <a:pt x="166" y="1164"/>
                  </a:cubicBezTo>
                  <a:cubicBezTo>
                    <a:pt x="161" y="1153"/>
                    <a:pt x="155" y="1136"/>
                    <a:pt x="138" y="1136"/>
                  </a:cubicBezTo>
                  <a:cubicBezTo>
                    <a:pt x="133" y="1136"/>
                    <a:pt x="133" y="1142"/>
                    <a:pt x="128" y="1148"/>
                  </a:cubicBezTo>
                  <a:cubicBezTo>
                    <a:pt x="100" y="1159"/>
                    <a:pt x="83" y="1170"/>
                    <a:pt x="44" y="1170"/>
                  </a:cubicBezTo>
                  <a:close/>
                  <a:moveTo>
                    <a:pt x="1402" y="760"/>
                  </a:moveTo>
                  <a:lnTo>
                    <a:pt x="1402" y="760"/>
                  </a:lnTo>
                  <a:cubicBezTo>
                    <a:pt x="1402" y="760"/>
                    <a:pt x="1397" y="765"/>
                    <a:pt x="1397" y="771"/>
                  </a:cubicBezTo>
                  <a:cubicBezTo>
                    <a:pt x="1397" y="793"/>
                    <a:pt x="1385" y="810"/>
                    <a:pt x="1385" y="832"/>
                  </a:cubicBezTo>
                  <a:cubicBezTo>
                    <a:pt x="1385" y="921"/>
                    <a:pt x="1441" y="965"/>
                    <a:pt x="1441" y="1048"/>
                  </a:cubicBezTo>
                  <a:cubicBezTo>
                    <a:pt x="1441" y="1109"/>
                    <a:pt x="1413" y="1142"/>
                    <a:pt x="1374" y="1181"/>
                  </a:cubicBezTo>
                  <a:cubicBezTo>
                    <a:pt x="1347" y="1203"/>
                    <a:pt x="1308" y="1209"/>
                    <a:pt x="1308" y="1247"/>
                  </a:cubicBezTo>
                  <a:cubicBezTo>
                    <a:pt x="1308" y="1253"/>
                    <a:pt x="1325" y="1258"/>
                    <a:pt x="1330" y="1264"/>
                  </a:cubicBezTo>
                  <a:cubicBezTo>
                    <a:pt x="1352" y="1275"/>
                    <a:pt x="1369" y="1281"/>
                    <a:pt x="1380" y="1303"/>
                  </a:cubicBezTo>
                  <a:cubicBezTo>
                    <a:pt x="1397" y="1330"/>
                    <a:pt x="1391" y="1353"/>
                    <a:pt x="1391" y="1386"/>
                  </a:cubicBezTo>
                  <a:cubicBezTo>
                    <a:pt x="1391" y="1419"/>
                    <a:pt x="1363" y="1453"/>
                    <a:pt x="1330" y="1458"/>
                  </a:cubicBezTo>
                  <a:lnTo>
                    <a:pt x="1330" y="1458"/>
                  </a:lnTo>
                  <a:cubicBezTo>
                    <a:pt x="1302" y="1453"/>
                    <a:pt x="1286" y="1469"/>
                    <a:pt x="1258" y="1469"/>
                  </a:cubicBezTo>
                  <a:cubicBezTo>
                    <a:pt x="1219" y="1469"/>
                    <a:pt x="1202" y="1436"/>
                    <a:pt x="1169" y="1414"/>
                  </a:cubicBezTo>
                  <a:cubicBezTo>
                    <a:pt x="1169" y="1441"/>
                    <a:pt x="1169" y="1441"/>
                    <a:pt x="1169" y="1441"/>
                  </a:cubicBezTo>
                  <a:cubicBezTo>
                    <a:pt x="1169" y="1491"/>
                    <a:pt x="1214" y="1513"/>
                    <a:pt x="1214" y="1563"/>
                  </a:cubicBezTo>
                  <a:cubicBezTo>
                    <a:pt x="1214" y="1580"/>
                    <a:pt x="1214" y="1586"/>
                    <a:pt x="1214" y="1596"/>
                  </a:cubicBezTo>
                  <a:cubicBezTo>
                    <a:pt x="1192" y="1596"/>
                    <a:pt x="1175" y="1602"/>
                    <a:pt x="1153" y="1602"/>
                  </a:cubicBezTo>
                  <a:cubicBezTo>
                    <a:pt x="1114" y="1602"/>
                    <a:pt x="1092" y="1591"/>
                    <a:pt x="1059" y="1591"/>
                  </a:cubicBezTo>
                  <a:cubicBezTo>
                    <a:pt x="998" y="1591"/>
                    <a:pt x="981" y="1635"/>
                    <a:pt x="926" y="1663"/>
                  </a:cubicBezTo>
                  <a:lnTo>
                    <a:pt x="926" y="1663"/>
                  </a:lnTo>
                  <a:cubicBezTo>
                    <a:pt x="914" y="1657"/>
                    <a:pt x="903" y="1652"/>
                    <a:pt x="887" y="1641"/>
                  </a:cubicBezTo>
                  <a:cubicBezTo>
                    <a:pt x="881" y="1635"/>
                    <a:pt x="865" y="1630"/>
                    <a:pt x="865" y="1619"/>
                  </a:cubicBezTo>
                  <a:cubicBezTo>
                    <a:pt x="865" y="1613"/>
                    <a:pt x="870" y="1608"/>
                    <a:pt x="870" y="1602"/>
                  </a:cubicBezTo>
                  <a:cubicBezTo>
                    <a:pt x="870" y="1586"/>
                    <a:pt x="859" y="1580"/>
                    <a:pt x="859" y="1563"/>
                  </a:cubicBezTo>
                  <a:cubicBezTo>
                    <a:pt x="859" y="1530"/>
                    <a:pt x="859" y="1530"/>
                    <a:pt x="859" y="1530"/>
                  </a:cubicBezTo>
                  <a:cubicBezTo>
                    <a:pt x="859" y="1519"/>
                    <a:pt x="848" y="1513"/>
                    <a:pt x="837" y="1513"/>
                  </a:cubicBezTo>
                  <a:cubicBezTo>
                    <a:pt x="831" y="1513"/>
                    <a:pt x="837" y="1480"/>
                    <a:pt x="837" y="1475"/>
                  </a:cubicBezTo>
                  <a:cubicBezTo>
                    <a:pt x="837" y="1447"/>
                    <a:pt x="826" y="1430"/>
                    <a:pt x="803" y="1419"/>
                  </a:cubicBezTo>
                  <a:cubicBezTo>
                    <a:pt x="803" y="1397"/>
                    <a:pt x="803" y="1397"/>
                    <a:pt x="803" y="1397"/>
                  </a:cubicBezTo>
                  <a:cubicBezTo>
                    <a:pt x="803" y="1375"/>
                    <a:pt x="793" y="1364"/>
                    <a:pt x="787" y="1347"/>
                  </a:cubicBezTo>
                  <a:cubicBezTo>
                    <a:pt x="776" y="1308"/>
                    <a:pt x="776" y="1292"/>
                    <a:pt x="759" y="1253"/>
                  </a:cubicBezTo>
                  <a:cubicBezTo>
                    <a:pt x="754" y="1231"/>
                    <a:pt x="754" y="1214"/>
                    <a:pt x="748" y="1192"/>
                  </a:cubicBezTo>
                  <a:cubicBezTo>
                    <a:pt x="737" y="1175"/>
                    <a:pt x="726" y="1170"/>
                    <a:pt x="720" y="1159"/>
                  </a:cubicBezTo>
                  <a:cubicBezTo>
                    <a:pt x="715" y="1148"/>
                    <a:pt x="715" y="1142"/>
                    <a:pt x="709" y="1131"/>
                  </a:cubicBezTo>
                  <a:cubicBezTo>
                    <a:pt x="704" y="1103"/>
                    <a:pt x="704" y="1081"/>
                    <a:pt x="682" y="1059"/>
                  </a:cubicBezTo>
                  <a:cubicBezTo>
                    <a:pt x="654" y="1026"/>
                    <a:pt x="660" y="998"/>
                    <a:pt x="632" y="965"/>
                  </a:cubicBezTo>
                  <a:cubicBezTo>
                    <a:pt x="621" y="948"/>
                    <a:pt x="609" y="943"/>
                    <a:pt x="587" y="937"/>
                  </a:cubicBezTo>
                  <a:cubicBezTo>
                    <a:pt x="576" y="931"/>
                    <a:pt x="565" y="926"/>
                    <a:pt x="554" y="926"/>
                  </a:cubicBezTo>
                  <a:cubicBezTo>
                    <a:pt x="549" y="926"/>
                    <a:pt x="537" y="926"/>
                    <a:pt x="537" y="921"/>
                  </a:cubicBezTo>
                  <a:cubicBezTo>
                    <a:pt x="537" y="904"/>
                    <a:pt x="526" y="909"/>
                    <a:pt x="510" y="909"/>
                  </a:cubicBezTo>
                  <a:cubicBezTo>
                    <a:pt x="499" y="909"/>
                    <a:pt x="499" y="898"/>
                    <a:pt x="493" y="887"/>
                  </a:cubicBezTo>
                  <a:cubicBezTo>
                    <a:pt x="488" y="882"/>
                    <a:pt x="482" y="882"/>
                    <a:pt x="476" y="876"/>
                  </a:cubicBezTo>
                  <a:cubicBezTo>
                    <a:pt x="466" y="865"/>
                    <a:pt x="460" y="859"/>
                    <a:pt x="449" y="854"/>
                  </a:cubicBezTo>
                  <a:cubicBezTo>
                    <a:pt x="432" y="843"/>
                    <a:pt x="421" y="837"/>
                    <a:pt x="410" y="832"/>
                  </a:cubicBezTo>
                  <a:lnTo>
                    <a:pt x="410" y="832"/>
                  </a:lnTo>
                  <a:cubicBezTo>
                    <a:pt x="410" y="821"/>
                    <a:pt x="415" y="815"/>
                    <a:pt x="421" y="804"/>
                  </a:cubicBezTo>
                  <a:cubicBezTo>
                    <a:pt x="427" y="776"/>
                    <a:pt x="421" y="754"/>
                    <a:pt x="432" y="726"/>
                  </a:cubicBezTo>
                  <a:cubicBezTo>
                    <a:pt x="438" y="704"/>
                    <a:pt x="443" y="688"/>
                    <a:pt x="443" y="660"/>
                  </a:cubicBezTo>
                  <a:cubicBezTo>
                    <a:pt x="443" y="610"/>
                    <a:pt x="438" y="577"/>
                    <a:pt x="432" y="527"/>
                  </a:cubicBezTo>
                  <a:cubicBezTo>
                    <a:pt x="432" y="488"/>
                    <a:pt x="432" y="488"/>
                    <a:pt x="432" y="488"/>
                  </a:cubicBezTo>
                  <a:cubicBezTo>
                    <a:pt x="355" y="261"/>
                    <a:pt x="355" y="261"/>
                    <a:pt x="355" y="261"/>
                  </a:cubicBezTo>
                  <a:cubicBezTo>
                    <a:pt x="360" y="205"/>
                    <a:pt x="399" y="183"/>
                    <a:pt x="427" y="133"/>
                  </a:cubicBezTo>
                  <a:cubicBezTo>
                    <a:pt x="449" y="78"/>
                    <a:pt x="454" y="28"/>
                    <a:pt x="510" y="0"/>
                  </a:cubicBezTo>
                  <a:lnTo>
                    <a:pt x="510" y="0"/>
                  </a:lnTo>
                  <a:cubicBezTo>
                    <a:pt x="515" y="12"/>
                    <a:pt x="515" y="28"/>
                    <a:pt x="521" y="34"/>
                  </a:cubicBezTo>
                  <a:cubicBezTo>
                    <a:pt x="532" y="39"/>
                    <a:pt x="537" y="39"/>
                    <a:pt x="543" y="45"/>
                  </a:cubicBezTo>
                  <a:cubicBezTo>
                    <a:pt x="593" y="45"/>
                    <a:pt x="593" y="45"/>
                    <a:pt x="593" y="45"/>
                  </a:cubicBezTo>
                  <a:cubicBezTo>
                    <a:pt x="599" y="50"/>
                    <a:pt x="599" y="62"/>
                    <a:pt x="609" y="72"/>
                  </a:cubicBezTo>
                  <a:cubicBezTo>
                    <a:pt x="615" y="78"/>
                    <a:pt x="626" y="78"/>
                    <a:pt x="637" y="84"/>
                  </a:cubicBezTo>
                  <a:cubicBezTo>
                    <a:pt x="643" y="84"/>
                    <a:pt x="687" y="111"/>
                    <a:pt x="687" y="111"/>
                  </a:cubicBezTo>
                  <a:cubicBezTo>
                    <a:pt x="698" y="172"/>
                    <a:pt x="748" y="195"/>
                    <a:pt x="809" y="217"/>
                  </a:cubicBezTo>
                  <a:cubicBezTo>
                    <a:pt x="865" y="239"/>
                    <a:pt x="892" y="256"/>
                    <a:pt x="942" y="294"/>
                  </a:cubicBezTo>
                  <a:cubicBezTo>
                    <a:pt x="953" y="300"/>
                    <a:pt x="959" y="316"/>
                    <a:pt x="970" y="322"/>
                  </a:cubicBezTo>
                  <a:cubicBezTo>
                    <a:pt x="986" y="333"/>
                    <a:pt x="1003" y="333"/>
                    <a:pt x="1014" y="344"/>
                  </a:cubicBezTo>
                  <a:cubicBezTo>
                    <a:pt x="1036" y="361"/>
                    <a:pt x="1031" y="383"/>
                    <a:pt x="1053" y="394"/>
                  </a:cubicBezTo>
                  <a:cubicBezTo>
                    <a:pt x="1075" y="405"/>
                    <a:pt x="1097" y="411"/>
                    <a:pt x="1119" y="427"/>
                  </a:cubicBezTo>
                  <a:cubicBezTo>
                    <a:pt x="1147" y="444"/>
                    <a:pt x="1158" y="461"/>
                    <a:pt x="1180" y="477"/>
                  </a:cubicBezTo>
                  <a:cubicBezTo>
                    <a:pt x="1208" y="505"/>
                    <a:pt x="1241" y="516"/>
                    <a:pt x="1241" y="560"/>
                  </a:cubicBezTo>
                  <a:cubicBezTo>
                    <a:pt x="1241" y="582"/>
                    <a:pt x="1230" y="599"/>
                    <a:pt x="1230" y="627"/>
                  </a:cubicBezTo>
                  <a:cubicBezTo>
                    <a:pt x="1230" y="632"/>
                    <a:pt x="1236" y="643"/>
                    <a:pt x="1241" y="649"/>
                  </a:cubicBezTo>
                  <a:lnTo>
                    <a:pt x="1241" y="649"/>
                  </a:lnTo>
                  <a:cubicBezTo>
                    <a:pt x="1252" y="638"/>
                    <a:pt x="1258" y="627"/>
                    <a:pt x="1269" y="621"/>
                  </a:cubicBezTo>
                  <a:cubicBezTo>
                    <a:pt x="1274" y="621"/>
                    <a:pt x="1274" y="621"/>
                    <a:pt x="1274" y="621"/>
                  </a:cubicBezTo>
                  <a:cubicBezTo>
                    <a:pt x="1274" y="627"/>
                    <a:pt x="1274" y="627"/>
                    <a:pt x="1274" y="627"/>
                  </a:cubicBezTo>
                  <a:cubicBezTo>
                    <a:pt x="1274" y="671"/>
                    <a:pt x="1274" y="671"/>
                    <a:pt x="1274" y="671"/>
                  </a:cubicBezTo>
                  <a:cubicBezTo>
                    <a:pt x="1274" y="677"/>
                    <a:pt x="1280" y="677"/>
                    <a:pt x="1280" y="682"/>
                  </a:cubicBezTo>
                  <a:cubicBezTo>
                    <a:pt x="1280" y="688"/>
                    <a:pt x="1280" y="688"/>
                    <a:pt x="1280" y="682"/>
                  </a:cubicBezTo>
                  <a:cubicBezTo>
                    <a:pt x="1308" y="665"/>
                    <a:pt x="1302" y="632"/>
                    <a:pt x="1325" y="616"/>
                  </a:cubicBezTo>
                  <a:cubicBezTo>
                    <a:pt x="1330" y="616"/>
                    <a:pt x="1330" y="616"/>
                    <a:pt x="1330" y="616"/>
                  </a:cubicBezTo>
                  <a:cubicBezTo>
                    <a:pt x="1335" y="632"/>
                    <a:pt x="1347" y="638"/>
                    <a:pt x="1358" y="655"/>
                  </a:cubicBezTo>
                  <a:cubicBezTo>
                    <a:pt x="1374" y="677"/>
                    <a:pt x="1374" y="693"/>
                    <a:pt x="1385" y="726"/>
                  </a:cubicBezTo>
                  <a:cubicBezTo>
                    <a:pt x="1391" y="737"/>
                    <a:pt x="1397" y="749"/>
                    <a:pt x="1402" y="760"/>
                  </a:cubicBezTo>
                  <a:close/>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99" name="Freeform 129"/>
            <p:cNvSpPr>
              <a:spLocks noChangeArrowheads="1"/>
            </p:cNvSpPr>
            <p:nvPr/>
          </p:nvSpPr>
          <p:spPr bwMode="auto">
            <a:xfrm>
              <a:off x="16723224" y="2595564"/>
              <a:ext cx="493680" cy="592137"/>
            </a:xfrm>
            <a:custGeom>
              <a:avLst/>
              <a:gdLst>
                <a:gd name="T0" fmla="*/ 305 w 1370"/>
                <a:gd name="T1" fmla="*/ 1280 h 1647"/>
                <a:gd name="T2" fmla="*/ 305 w 1370"/>
                <a:gd name="T3" fmla="*/ 1358 h 1647"/>
                <a:gd name="T4" fmla="*/ 366 w 1370"/>
                <a:gd name="T5" fmla="*/ 1407 h 1647"/>
                <a:gd name="T6" fmla="*/ 543 w 1370"/>
                <a:gd name="T7" fmla="*/ 1513 h 1647"/>
                <a:gd name="T8" fmla="*/ 571 w 1370"/>
                <a:gd name="T9" fmla="*/ 1452 h 1647"/>
                <a:gd name="T10" fmla="*/ 504 w 1370"/>
                <a:gd name="T11" fmla="*/ 1419 h 1647"/>
                <a:gd name="T12" fmla="*/ 449 w 1370"/>
                <a:gd name="T13" fmla="*/ 1346 h 1647"/>
                <a:gd name="T14" fmla="*/ 377 w 1370"/>
                <a:gd name="T15" fmla="*/ 1319 h 1647"/>
                <a:gd name="T16" fmla="*/ 881 w 1370"/>
                <a:gd name="T17" fmla="*/ 1574 h 1647"/>
                <a:gd name="T18" fmla="*/ 959 w 1370"/>
                <a:gd name="T19" fmla="*/ 1640 h 1647"/>
                <a:gd name="T20" fmla="*/ 953 w 1370"/>
                <a:gd name="T21" fmla="*/ 1568 h 1647"/>
                <a:gd name="T22" fmla="*/ 881 w 1370"/>
                <a:gd name="T23" fmla="*/ 1574 h 1647"/>
                <a:gd name="T24" fmla="*/ 111 w 1370"/>
                <a:gd name="T25" fmla="*/ 61 h 1647"/>
                <a:gd name="T26" fmla="*/ 128 w 1370"/>
                <a:gd name="T27" fmla="*/ 16 h 1647"/>
                <a:gd name="T28" fmla="*/ 5 w 1370"/>
                <a:gd name="T29" fmla="*/ 77 h 1647"/>
                <a:gd name="T30" fmla="*/ 50 w 1370"/>
                <a:gd name="T31" fmla="*/ 122 h 1647"/>
                <a:gd name="T32" fmla="*/ 1369 w 1370"/>
                <a:gd name="T33" fmla="*/ 742 h 1647"/>
                <a:gd name="T34" fmla="*/ 1214 w 1370"/>
                <a:gd name="T35" fmla="*/ 1003 h 1647"/>
                <a:gd name="T36" fmla="*/ 1302 w 1370"/>
                <a:gd name="T37" fmla="*/ 1402 h 1647"/>
                <a:gd name="T38" fmla="*/ 1269 w 1370"/>
                <a:gd name="T39" fmla="*/ 1574 h 1647"/>
                <a:gd name="T40" fmla="*/ 1225 w 1370"/>
                <a:gd name="T41" fmla="*/ 1552 h 1647"/>
                <a:gd name="T42" fmla="*/ 1142 w 1370"/>
                <a:gd name="T43" fmla="*/ 1552 h 1647"/>
                <a:gd name="T44" fmla="*/ 1103 w 1370"/>
                <a:gd name="T45" fmla="*/ 1468 h 1647"/>
                <a:gd name="T46" fmla="*/ 1092 w 1370"/>
                <a:gd name="T47" fmla="*/ 1346 h 1647"/>
                <a:gd name="T48" fmla="*/ 942 w 1370"/>
                <a:gd name="T49" fmla="*/ 1169 h 1647"/>
                <a:gd name="T50" fmla="*/ 864 w 1370"/>
                <a:gd name="T51" fmla="*/ 1080 h 1647"/>
                <a:gd name="T52" fmla="*/ 793 w 1370"/>
                <a:gd name="T53" fmla="*/ 986 h 1647"/>
                <a:gd name="T54" fmla="*/ 737 w 1370"/>
                <a:gd name="T55" fmla="*/ 925 h 1647"/>
                <a:gd name="T56" fmla="*/ 648 w 1370"/>
                <a:gd name="T57" fmla="*/ 920 h 1647"/>
                <a:gd name="T58" fmla="*/ 482 w 1370"/>
                <a:gd name="T59" fmla="*/ 754 h 1647"/>
                <a:gd name="T60" fmla="*/ 432 w 1370"/>
                <a:gd name="T61" fmla="*/ 742 h 1647"/>
                <a:gd name="T62" fmla="*/ 310 w 1370"/>
                <a:gd name="T63" fmla="*/ 621 h 1647"/>
                <a:gd name="T64" fmla="*/ 233 w 1370"/>
                <a:gd name="T65" fmla="*/ 548 h 1647"/>
                <a:gd name="T66" fmla="*/ 194 w 1370"/>
                <a:gd name="T67" fmla="*/ 521 h 1647"/>
                <a:gd name="T68" fmla="*/ 138 w 1370"/>
                <a:gd name="T69" fmla="*/ 432 h 1647"/>
                <a:gd name="T70" fmla="*/ 61 w 1370"/>
                <a:gd name="T71" fmla="*/ 249 h 1647"/>
                <a:gd name="T72" fmla="*/ 50 w 1370"/>
                <a:gd name="T73" fmla="*/ 161 h 1647"/>
                <a:gd name="T74" fmla="*/ 144 w 1370"/>
                <a:gd name="T75" fmla="*/ 105 h 1647"/>
                <a:gd name="T76" fmla="*/ 322 w 1370"/>
                <a:gd name="T77" fmla="*/ 149 h 1647"/>
                <a:gd name="T78" fmla="*/ 432 w 1370"/>
                <a:gd name="T79" fmla="*/ 255 h 1647"/>
                <a:gd name="T80" fmla="*/ 576 w 1370"/>
                <a:gd name="T81" fmla="*/ 294 h 1647"/>
                <a:gd name="T82" fmla="*/ 748 w 1370"/>
                <a:gd name="T83" fmla="*/ 272 h 1647"/>
                <a:gd name="T84" fmla="*/ 909 w 1370"/>
                <a:gd name="T85" fmla="*/ 327 h 1647"/>
                <a:gd name="T86" fmla="*/ 1031 w 1370"/>
                <a:gd name="T87" fmla="*/ 277 h 1647"/>
                <a:gd name="T88" fmla="*/ 1164 w 1370"/>
                <a:gd name="T89" fmla="*/ 399 h 1647"/>
                <a:gd name="T90" fmla="*/ 1253 w 1370"/>
                <a:gd name="T91" fmla="*/ 532 h 1647"/>
                <a:gd name="T92" fmla="*/ 1358 w 1370"/>
                <a:gd name="T93" fmla="*/ 687 h 1647"/>
                <a:gd name="T94" fmla="*/ 1358 w 1370"/>
                <a:gd name="T95" fmla="*/ 737 h 16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370" h="1647">
                  <a:moveTo>
                    <a:pt x="322" y="1269"/>
                  </a:moveTo>
                  <a:lnTo>
                    <a:pt x="322" y="1269"/>
                  </a:lnTo>
                  <a:cubicBezTo>
                    <a:pt x="316" y="1274"/>
                    <a:pt x="305" y="1269"/>
                    <a:pt x="305" y="1280"/>
                  </a:cubicBezTo>
                  <a:cubicBezTo>
                    <a:pt x="294" y="1286"/>
                    <a:pt x="299" y="1297"/>
                    <a:pt x="294" y="1308"/>
                  </a:cubicBezTo>
                  <a:cubicBezTo>
                    <a:pt x="288" y="1319"/>
                    <a:pt x="271" y="1313"/>
                    <a:pt x="266" y="1319"/>
                  </a:cubicBezTo>
                  <a:cubicBezTo>
                    <a:pt x="277" y="1335"/>
                    <a:pt x="288" y="1341"/>
                    <a:pt x="305" y="1358"/>
                  </a:cubicBezTo>
                  <a:cubicBezTo>
                    <a:pt x="310" y="1369"/>
                    <a:pt x="299" y="1397"/>
                    <a:pt x="316" y="1397"/>
                  </a:cubicBezTo>
                  <a:cubicBezTo>
                    <a:pt x="322" y="1397"/>
                    <a:pt x="327" y="1391"/>
                    <a:pt x="332" y="1391"/>
                  </a:cubicBezTo>
                  <a:cubicBezTo>
                    <a:pt x="349" y="1391"/>
                    <a:pt x="355" y="1407"/>
                    <a:pt x="366" y="1407"/>
                  </a:cubicBezTo>
                  <a:cubicBezTo>
                    <a:pt x="394" y="1413"/>
                    <a:pt x="404" y="1413"/>
                    <a:pt x="427" y="1424"/>
                  </a:cubicBezTo>
                  <a:cubicBezTo>
                    <a:pt x="465" y="1435"/>
                    <a:pt x="477" y="1463"/>
                    <a:pt x="515" y="1479"/>
                  </a:cubicBezTo>
                  <a:cubicBezTo>
                    <a:pt x="527" y="1491"/>
                    <a:pt x="532" y="1502"/>
                    <a:pt x="543" y="1513"/>
                  </a:cubicBezTo>
                  <a:cubicBezTo>
                    <a:pt x="554" y="1524"/>
                    <a:pt x="565" y="1518"/>
                    <a:pt x="576" y="1518"/>
                  </a:cubicBezTo>
                  <a:cubicBezTo>
                    <a:pt x="593" y="1518"/>
                    <a:pt x="610" y="1513"/>
                    <a:pt x="610" y="1496"/>
                  </a:cubicBezTo>
                  <a:cubicBezTo>
                    <a:pt x="610" y="1474"/>
                    <a:pt x="593" y="1452"/>
                    <a:pt x="571" y="1452"/>
                  </a:cubicBezTo>
                  <a:cubicBezTo>
                    <a:pt x="571" y="1452"/>
                    <a:pt x="565" y="1457"/>
                    <a:pt x="560" y="1457"/>
                  </a:cubicBezTo>
                  <a:cubicBezTo>
                    <a:pt x="549" y="1457"/>
                    <a:pt x="549" y="1435"/>
                    <a:pt x="537" y="1430"/>
                  </a:cubicBezTo>
                  <a:cubicBezTo>
                    <a:pt x="527" y="1419"/>
                    <a:pt x="515" y="1424"/>
                    <a:pt x="504" y="1419"/>
                  </a:cubicBezTo>
                  <a:cubicBezTo>
                    <a:pt x="488" y="1413"/>
                    <a:pt x="488" y="1402"/>
                    <a:pt x="471" y="1397"/>
                  </a:cubicBezTo>
                  <a:cubicBezTo>
                    <a:pt x="460" y="1385"/>
                    <a:pt x="443" y="1385"/>
                    <a:pt x="443" y="1369"/>
                  </a:cubicBezTo>
                  <a:cubicBezTo>
                    <a:pt x="443" y="1363"/>
                    <a:pt x="449" y="1358"/>
                    <a:pt x="449" y="1346"/>
                  </a:cubicBezTo>
                  <a:cubicBezTo>
                    <a:pt x="438" y="1346"/>
                    <a:pt x="432" y="1335"/>
                    <a:pt x="421" y="1335"/>
                  </a:cubicBezTo>
                  <a:cubicBezTo>
                    <a:pt x="421" y="1335"/>
                    <a:pt x="416" y="1341"/>
                    <a:pt x="410" y="1341"/>
                  </a:cubicBezTo>
                  <a:cubicBezTo>
                    <a:pt x="394" y="1341"/>
                    <a:pt x="388" y="1330"/>
                    <a:pt x="377" y="1319"/>
                  </a:cubicBezTo>
                  <a:cubicBezTo>
                    <a:pt x="366" y="1308"/>
                    <a:pt x="349" y="1297"/>
                    <a:pt x="349" y="1280"/>
                  </a:cubicBezTo>
                  <a:cubicBezTo>
                    <a:pt x="338" y="1274"/>
                    <a:pt x="332" y="1274"/>
                    <a:pt x="322" y="1269"/>
                  </a:cubicBezTo>
                  <a:close/>
                  <a:moveTo>
                    <a:pt x="881" y="1574"/>
                  </a:moveTo>
                  <a:lnTo>
                    <a:pt x="881" y="1574"/>
                  </a:lnTo>
                  <a:cubicBezTo>
                    <a:pt x="892" y="1585"/>
                    <a:pt x="903" y="1585"/>
                    <a:pt x="914" y="1596"/>
                  </a:cubicBezTo>
                  <a:cubicBezTo>
                    <a:pt x="936" y="1607"/>
                    <a:pt x="942" y="1624"/>
                    <a:pt x="959" y="1640"/>
                  </a:cubicBezTo>
                  <a:cubicBezTo>
                    <a:pt x="964" y="1646"/>
                    <a:pt x="964" y="1646"/>
                    <a:pt x="964" y="1640"/>
                  </a:cubicBezTo>
                  <a:cubicBezTo>
                    <a:pt x="964" y="1629"/>
                    <a:pt x="964" y="1624"/>
                    <a:pt x="964" y="1612"/>
                  </a:cubicBezTo>
                  <a:cubicBezTo>
                    <a:pt x="964" y="1596"/>
                    <a:pt x="970" y="1579"/>
                    <a:pt x="953" y="1568"/>
                  </a:cubicBezTo>
                  <a:cubicBezTo>
                    <a:pt x="948" y="1563"/>
                    <a:pt x="936" y="1568"/>
                    <a:pt x="926" y="1568"/>
                  </a:cubicBezTo>
                  <a:cubicBezTo>
                    <a:pt x="909" y="1568"/>
                    <a:pt x="898" y="1568"/>
                    <a:pt x="887" y="1568"/>
                  </a:cubicBezTo>
                  <a:cubicBezTo>
                    <a:pt x="876" y="1568"/>
                    <a:pt x="876" y="1568"/>
                    <a:pt x="881" y="1574"/>
                  </a:cubicBezTo>
                  <a:close/>
                  <a:moveTo>
                    <a:pt x="94" y="50"/>
                  </a:moveTo>
                  <a:lnTo>
                    <a:pt x="94" y="50"/>
                  </a:lnTo>
                  <a:cubicBezTo>
                    <a:pt x="100" y="55"/>
                    <a:pt x="105" y="61"/>
                    <a:pt x="111" y="61"/>
                  </a:cubicBezTo>
                  <a:cubicBezTo>
                    <a:pt x="128" y="61"/>
                    <a:pt x="128" y="61"/>
                    <a:pt x="128" y="61"/>
                  </a:cubicBezTo>
                  <a:cubicBezTo>
                    <a:pt x="128" y="39"/>
                    <a:pt x="128" y="39"/>
                    <a:pt x="128" y="39"/>
                  </a:cubicBezTo>
                  <a:cubicBezTo>
                    <a:pt x="128" y="33"/>
                    <a:pt x="133" y="22"/>
                    <a:pt x="128" y="16"/>
                  </a:cubicBezTo>
                  <a:cubicBezTo>
                    <a:pt x="122" y="6"/>
                    <a:pt x="116" y="22"/>
                    <a:pt x="105" y="22"/>
                  </a:cubicBezTo>
                  <a:cubicBezTo>
                    <a:pt x="89" y="28"/>
                    <a:pt x="39" y="0"/>
                    <a:pt x="94" y="50"/>
                  </a:cubicBezTo>
                  <a:close/>
                  <a:moveTo>
                    <a:pt x="5" y="77"/>
                  </a:moveTo>
                  <a:lnTo>
                    <a:pt x="5" y="77"/>
                  </a:lnTo>
                  <a:cubicBezTo>
                    <a:pt x="5" y="83"/>
                    <a:pt x="5" y="89"/>
                    <a:pt x="0" y="94"/>
                  </a:cubicBezTo>
                  <a:cubicBezTo>
                    <a:pt x="22" y="100"/>
                    <a:pt x="33" y="111"/>
                    <a:pt x="50" y="122"/>
                  </a:cubicBezTo>
                  <a:cubicBezTo>
                    <a:pt x="50" y="116"/>
                    <a:pt x="56" y="111"/>
                    <a:pt x="56" y="111"/>
                  </a:cubicBezTo>
                  <a:cubicBezTo>
                    <a:pt x="56" y="89"/>
                    <a:pt x="28" y="83"/>
                    <a:pt x="5" y="77"/>
                  </a:cubicBezTo>
                  <a:close/>
                  <a:moveTo>
                    <a:pt x="1369" y="742"/>
                  </a:moveTo>
                  <a:lnTo>
                    <a:pt x="1369" y="742"/>
                  </a:lnTo>
                  <a:cubicBezTo>
                    <a:pt x="1313" y="770"/>
                    <a:pt x="1308" y="820"/>
                    <a:pt x="1286" y="875"/>
                  </a:cubicBezTo>
                  <a:cubicBezTo>
                    <a:pt x="1258" y="925"/>
                    <a:pt x="1219" y="947"/>
                    <a:pt x="1214" y="1003"/>
                  </a:cubicBezTo>
                  <a:cubicBezTo>
                    <a:pt x="1291" y="1230"/>
                    <a:pt x="1291" y="1230"/>
                    <a:pt x="1291" y="1230"/>
                  </a:cubicBezTo>
                  <a:cubicBezTo>
                    <a:pt x="1291" y="1269"/>
                    <a:pt x="1291" y="1269"/>
                    <a:pt x="1291" y="1269"/>
                  </a:cubicBezTo>
                  <a:cubicBezTo>
                    <a:pt x="1297" y="1319"/>
                    <a:pt x="1302" y="1352"/>
                    <a:pt x="1302" y="1402"/>
                  </a:cubicBezTo>
                  <a:cubicBezTo>
                    <a:pt x="1302" y="1430"/>
                    <a:pt x="1297" y="1446"/>
                    <a:pt x="1291" y="1468"/>
                  </a:cubicBezTo>
                  <a:cubicBezTo>
                    <a:pt x="1280" y="1496"/>
                    <a:pt x="1286" y="1518"/>
                    <a:pt x="1280" y="1546"/>
                  </a:cubicBezTo>
                  <a:cubicBezTo>
                    <a:pt x="1274" y="1557"/>
                    <a:pt x="1269" y="1563"/>
                    <a:pt x="1269" y="1574"/>
                  </a:cubicBezTo>
                  <a:lnTo>
                    <a:pt x="1269" y="1574"/>
                  </a:lnTo>
                  <a:cubicBezTo>
                    <a:pt x="1263" y="1574"/>
                    <a:pt x="1263" y="1568"/>
                    <a:pt x="1258" y="1568"/>
                  </a:cubicBezTo>
                  <a:cubicBezTo>
                    <a:pt x="1247" y="1563"/>
                    <a:pt x="1241" y="1552"/>
                    <a:pt x="1225" y="1552"/>
                  </a:cubicBezTo>
                  <a:cubicBezTo>
                    <a:pt x="1214" y="1552"/>
                    <a:pt x="1208" y="1563"/>
                    <a:pt x="1197" y="1563"/>
                  </a:cubicBezTo>
                  <a:cubicBezTo>
                    <a:pt x="1186" y="1563"/>
                    <a:pt x="1180" y="1557"/>
                    <a:pt x="1169" y="1557"/>
                  </a:cubicBezTo>
                  <a:cubicBezTo>
                    <a:pt x="1158" y="1552"/>
                    <a:pt x="1147" y="1557"/>
                    <a:pt x="1142" y="1552"/>
                  </a:cubicBezTo>
                  <a:cubicBezTo>
                    <a:pt x="1125" y="1540"/>
                    <a:pt x="1125" y="1530"/>
                    <a:pt x="1120" y="1518"/>
                  </a:cubicBezTo>
                  <a:cubicBezTo>
                    <a:pt x="1108" y="1507"/>
                    <a:pt x="1103" y="1502"/>
                    <a:pt x="1103" y="1491"/>
                  </a:cubicBezTo>
                  <a:cubicBezTo>
                    <a:pt x="1103" y="1468"/>
                    <a:pt x="1103" y="1468"/>
                    <a:pt x="1103" y="1468"/>
                  </a:cubicBezTo>
                  <a:cubicBezTo>
                    <a:pt x="1103" y="1441"/>
                    <a:pt x="1108" y="1430"/>
                    <a:pt x="1108" y="1402"/>
                  </a:cubicBezTo>
                  <a:cubicBezTo>
                    <a:pt x="1108" y="1385"/>
                    <a:pt x="1108" y="1374"/>
                    <a:pt x="1103" y="1363"/>
                  </a:cubicBezTo>
                  <a:cubicBezTo>
                    <a:pt x="1097" y="1352"/>
                    <a:pt x="1092" y="1352"/>
                    <a:pt x="1092" y="1346"/>
                  </a:cubicBezTo>
                  <a:cubicBezTo>
                    <a:pt x="1081" y="1330"/>
                    <a:pt x="1075" y="1319"/>
                    <a:pt x="1059" y="1313"/>
                  </a:cubicBezTo>
                  <a:cubicBezTo>
                    <a:pt x="1031" y="1297"/>
                    <a:pt x="1014" y="1291"/>
                    <a:pt x="987" y="1269"/>
                  </a:cubicBezTo>
                  <a:cubicBezTo>
                    <a:pt x="970" y="1230"/>
                    <a:pt x="959" y="1208"/>
                    <a:pt x="942" y="1169"/>
                  </a:cubicBezTo>
                  <a:cubicBezTo>
                    <a:pt x="936" y="1153"/>
                    <a:pt x="936" y="1141"/>
                    <a:pt x="920" y="1136"/>
                  </a:cubicBezTo>
                  <a:cubicBezTo>
                    <a:pt x="909" y="1125"/>
                    <a:pt x="898" y="1131"/>
                    <a:pt x="887" y="1119"/>
                  </a:cubicBezTo>
                  <a:cubicBezTo>
                    <a:pt x="870" y="1108"/>
                    <a:pt x="870" y="1097"/>
                    <a:pt x="864" y="1080"/>
                  </a:cubicBezTo>
                  <a:cubicBezTo>
                    <a:pt x="854" y="1053"/>
                    <a:pt x="854" y="1036"/>
                    <a:pt x="842" y="1014"/>
                  </a:cubicBezTo>
                  <a:cubicBezTo>
                    <a:pt x="837" y="1003"/>
                    <a:pt x="826" y="1003"/>
                    <a:pt x="815" y="998"/>
                  </a:cubicBezTo>
                  <a:cubicBezTo>
                    <a:pt x="809" y="992"/>
                    <a:pt x="803" y="986"/>
                    <a:pt x="793" y="986"/>
                  </a:cubicBezTo>
                  <a:cubicBezTo>
                    <a:pt x="787" y="981"/>
                    <a:pt x="776" y="981"/>
                    <a:pt x="776" y="975"/>
                  </a:cubicBezTo>
                  <a:cubicBezTo>
                    <a:pt x="770" y="964"/>
                    <a:pt x="770" y="953"/>
                    <a:pt x="765" y="942"/>
                  </a:cubicBezTo>
                  <a:cubicBezTo>
                    <a:pt x="759" y="931"/>
                    <a:pt x="748" y="931"/>
                    <a:pt x="737" y="925"/>
                  </a:cubicBezTo>
                  <a:cubicBezTo>
                    <a:pt x="726" y="920"/>
                    <a:pt x="721" y="920"/>
                    <a:pt x="709" y="920"/>
                  </a:cubicBezTo>
                  <a:cubicBezTo>
                    <a:pt x="693" y="920"/>
                    <a:pt x="693" y="920"/>
                    <a:pt x="693" y="920"/>
                  </a:cubicBezTo>
                  <a:cubicBezTo>
                    <a:pt x="676" y="920"/>
                    <a:pt x="665" y="920"/>
                    <a:pt x="648" y="920"/>
                  </a:cubicBezTo>
                  <a:cubicBezTo>
                    <a:pt x="598" y="920"/>
                    <a:pt x="576" y="892"/>
                    <a:pt x="549" y="853"/>
                  </a:cubicBezTo>
                  <a:cubicBezTo>
                    <a:pt x="532" y="831"/>
                    <a:pt x="521" y="820"/>
                    <a:pt x="504" y="792"/>
                  </a:cubicBezTo>
                  <a:cubicBezTo>
                    <a:pt x="493" y="781"/>
                    <a:pt x="493" y="770"/>
                    <a:pt x="482" y="754"/>
                  </a:cubicBezTo>
                  <a:cubicBezTo>
                    <a:pt x="477" y="754"/>
                    <a:pt x="471" y="754"/>
                    <a:pt x="460" y="754"/>
                  </a:cubicBezTo>
                  <a:cubicBezTo>
                    <a:pt x="455" y="754"/>
                    <a:pt x="443" y="759"/>
                    <a:pt x="438" y="754"/>
                  </a:cubicBezTo>
                  <a:cubicBezTo>
                    <a:pt x="438" y="748"/>
                    <a:pt x="438" y="748"/>
                    <a:pt x="432" y="742"/>
                  </a:cubicBezTo>
                  <a:cubicBezTo>
                    <a:pt x="432" y="737"/>
                    <a:pt x="427" y="732"/>
                    <a:pt x="421" y="726"/>
                  </a:cubicBezTo>
                  <a:cubicBezTo>
                    <a:pt x="399" y="709"/>
                    <a:pt x="377" y="709"/>
                    <a:pt x="366" y="687"/>
                  </a:cubicBezTo>
                  <a:cubicBezTo>
                    <a:pt x="349" y="654"/>
                    <a:pt x="338" y="643"/>
                    <a:pt x="310" y="621"/>
                  </a:cubicBezTo>
                  <a:cubicBezTo>
                    <a:pt x="294" y="609"/>
                    <a:pt x="294" y="599"/>
                    <a:pt x="277" y="587"/>
                  </a:cubicBezTo>
                  <a:cubicBezTo>
                    <a:pt x="271" y="582"/>
                    <a:pt x="266" y="576"/>
                    <a:pt x="255" y="565"/>
                  </a:cubicBezTo>
                  <a:cubicBezTo>
                    <a:pt x="249" y="560"/>
                    <a:pt x="244" y="554"/>
                    <a:pt x="233" y="548"/>
                  </a:cubicBezTo>
                  <a:cubicBezTo>
                    <a:pt x="227" y="548"/>
                    <a:pt x="222" y="548"/>
                    <a:pt x="216" y="548"/>
                  </a:cubicBezTo>
                  <a:cubicBezTo>
                    <a:pt x="216" y="548"/>
                    <a:pt x="216" y="543"/>
                    <a:pt x="211" y="538"/>
                  </a:cubicBezTo>
                  <a:cubicBezTo>
                    <a:pt x="211" y="532"/>
                    <a:pt x="199" y="526"/>
                    <a:pt x="194" y="521"/>
                  </a:cubicBezTo>
                  <a:cubicBezTo>
                    <a:pt x="183" y="515"/>
                    <a:pt x="189" y="504"/>
                    <a:pt x="177" y="493"/>
                  </a:cubicBezTo>
                  <a:cubicBezTo>
                    <a:pt x="172" y="482"/>
                    <a:pt x="161" y="476"/>
                    <a:pt x="150" y="466"/>
                  </a:cubicBezTo>
                  <a:cubicBezTo>
                    <a:pt x="144" y="454"/>
                    <a:pt x="144" y="443"/>
                    <a:pt x="138" y="432"/>
                  </a:cubicBezTo>
                  <a:cubicBezTo>
                    <a:pt x="133" y="405"/>
                    <a:pt x="116" y="393"/>
                    <a:pt x="100" y="371"/>
                  </a:cubicBezTo>
                  <a:cubicBezTo>
                    <a:pt x="89" y="349"/>
                    <a:pt x="83" y="333"/>
                    <a:pt x="77" y="305"/>
                  </a:cubicBezTo>
                  <a:cubicBezTo>
                    <a:pt x="72" y="282"/>
                    <a:pt x="66" y="272"/>
                    <a:pt x="61" y="249"/>
                  </a:cubicBezTo>
                  <a:cubicBezTo>
                    <a:pt x="61" y="244"/>
                    <a:pt x="56" y="244"/>
                    <a:pt x="56" y="233"/>
                  </a:cubicBezTo>
                  <a:cubicBezTo>
                    <a:pt x="56" y="216"/>
                    <a:pt x="56" y="216"/>
                    <a:pt x="56" y="216"/>
                  </a:cubicBezTo>
                  <a:cubicBezTo>
                    <a:pt x="56" y="194"/>
                    <a:pt x="50" y="183"/>
                    <a:pt x="50" y="161"/>
                  </a:cubicBezTo>
                  <a:cubicBezTo>
                    <a:pt x="50" y="149"/>
                    <a:pt x="61" y="149"/>
                    <a:pt x="72" y="144"/>
                  </a:cubicBezTo>
                  <a:cubicBezTo>
                    <a:pt x="77" y="144"/>
                    <a:pt x="89" y="144"/>
                    <a:pt x="94" y="139"/>
                  </a:cubicBezTo>
                  <a:cubicBezTo>
                    <a:pt x="116" y="133"/>
                    <a:pt x="128" y="122"/>
                    <a:pt x="144" y="105"/>
                  </a:cubicBezTo>
                  <a:cubicBezTo>
                    <a:pt x="172" y="111"/>
                    <a:pt x="183" y="122"/>
                    <a:pt x="205" y="122"/>
                  </a:cubicBezTo>
                  <a:cubicBezTo>
                    <a:pt x="255" y="122"/>
                    <a:pt x="255" y="122"/>
                    <a:pt x="255" y="122"/>
                  </a:cubicBezTo>
                  <a:cubicBezTo>
                    <a:pt x="283" y="122"/>
                    <a:pt x="299" y="133"/>
                    <a:pt x="322" y="149"/>
                  </a:cubicBezTo>
                  <a:cubicBezTo>
                    <a:pt x="332" y="161"/>
                    <a:pt x="344" y="161"/>
                    <a:pt x="355" y="166"/>
                  </a:cubicBezTo>
                  <a:cubicBezTo>
                    <a:pt x="366" y="183"/>
                    <a:pt x="366" y="194"/>
                    <a:pt x="377" y="205"/>
                  </a:cubicBezTo>
                  <a:cubicBezTo>
                    <a:pt x="394" y="233"/>
                    <a:pt x="410" y="238"/>
                    <a:pt x="432" y="255"/>
                  </a:cubicBezTo>
                  <a:cubicBezTo>
                    <a:pt x="449" y="266"/>
                    <a:pt x="460" y="282"/>
                    <a:pt x="477" y="282"/>
                  </a:cubicBezTo>
                  <a:cubicBezTo>
                    <a:pt x="488" y="282"/>
                    <a:pt x="493" y="272"/>
                    <a:pt x="510" y="272"/>
                  </a:cubicBezTo>
                  <a:cubicBezTo>
                    <a:pt x="537" y="272"/>
                    <a:pt x="549" y="294"/>
                    <a:pt x="576" y="294"/>
                  </a:cubicBezTo>
                  <a:cubicBezTo>
                    <a:pt x="588" y="294"/>
                    <a:pt x="593" y="294"/>
                    <a:pt x="598" y="294"/>
                  </a:cubicBezTo>
                  <a:cubicBezTo>
                    <a:pt x="615" y="294"/>
                    <a:pt x="626" y="299"/>
                    <a:pt x="648" y="299"/>
                  </a:cubicBezTo>
                  <a:cubicBezTo>
                    <a:pt x="687" y="299"/>
                    <a:pt x="709" y="272"/>
                    <a:pt x="748" y="272"/>
                  </a:cubicBezTo>
                  <a:cubicBezTo>
                    <a:pt x="765" y="272"/>
                    <a:pt x="770" y="277"/>
                    <a:pt x="787" y="277"/>
                  </a:cubicBezTo>
                  <a:cubicBezTo>
                    <a:pt x="837" y="277"/>
                    <a:pt x="837" y="277"/>
                    <a:pt x="837" y="277"/>
                  </a:cubicBezTo>
                  <a:cubicBezTo>
                    <a:pt x="870" y="277"/>
                    <a:pt x="876" y="327"/>
                    <a:pt x="909" y="327"/>
                  </a:cubicBezTo>
                  <a:cubicBezTo>
                    <a:pt x="931" y="327"/>
                    <a:pt x="936" y="305"/>
                    <a:pt x="959" y="305"/>
                  </a:cubicBezTo>
                  <a:cubicBezTo>
                    <a:pt x="981" y="299"/>
                    <a:pt x="992" y="299"/>
                    <a:pt x="1014" y="288"/>
                  </a:cubicBezTo>
                  <a:cubicBezTo>
                    <a:pt x="1020" y="288"/>
                    <a:pt x="1025" y="277"/>
                    <a:pt x="1031" y="277"/>
                  </a:cubicBezTo>
                  <a:cubicBezTo>
                    <a:pt x="1042" y="277"/>
                    <a:pt x="1047" y="288"/>
                    <a:pt x="1053" y="294"/>
                  </a:cubicBezTo>
                  <a:cubicBezTo>
                    <a:pt x="1069" y="310"/>
                    <a:pt x="1075" y="321"/>
                    <a:pt x="1092" y="338"/>
                  </a:cubicBezTo>
                  <a:cubicBezTo>
                    <a:pt x="1114" y="366"/>
                    <a:pt x="1136" y="371"/>
                    <a:pt x="1164" y="399"/>
                  </a:cubicBezTo>
                  <a:cubicBezTo>
                    <a:pt x="1180" y="410"/>
                    <a:pt x="1186" y="421"/>
                    <a:pt x="1202" y="427"/>
                  </a:cubicBezTo>
                  <a:cubicBezTo>
                    <a:pt x="1214" y="438"/>
                    <a:pt x="1230" y="438"/>
                    <a:pt x="1236" y="449"/>
                  </a:cubicBezTo>
                  <a:cubicBezTo>
                    <a:pt x="1258" y="476"/>
                    <a:pt x="1241" y="504"/>
                    <a:pt x="1253" y="532"/>
                  </a:cubicBezTo>
                  <a:cubicBezTo>
                    <a:pt x="1269" y="565"/>
                    <a:pt x="1291" y="576"/>
                    <a:pt x="1319" y="593"/>
                  </a:cubicBezTo>
                  <a:cubicBezTo>
                    <a:pt x="1347" y="609"/>
                    <a:pt x="1369" y="621"/>
                    <a:pt x="1369" y="654"/>
                  </a:cubicBezTo>
                  <a:cubicBezTo>
                    <a:pt x="1369" y="665"/>
                    <a:pt x="1358" y="671"/>
                    <a:pt x="1358" y="687"/>
                  </a:cubicBezTo>
                  <a:cubicBezTo>
                    <a:pt x="1358" y="720"/>
                    <a:pt x="1358" y="720"/>
                    <a:pt x="1358" y="720"/>
                  </a:cubicBezTo>
                  <a:cubicBezTo>
                    <a:pt x="1358" y="726"/>
                    <a:pt x="1358" y="732"/>
                    <a:pt x="1358" y="732"/>
                  </a:cubicBezTo>
                  <a:cubicBezTo>
                    <a:pt x="1352" y="737"/>
                    <a:pt x="1352" y="737"/>
                    <a:pt x="1358" y="737"/>
                  </a:cubicBezTo>
                  <a:cubicBezTo>
                    <a:pt x="1363" y="737"/>
                    <a:pt x="1363" y="742"/>
                    <a:pt x="1369" y="742"/>
                  </a:cubicBezTo>
                  <a:close/>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grpSp>
      <p:sp>
        <p:nvSpPr>
          <p:cNvPr id="100" name="Rectangle 99"/>
          <p:cNvSpPr>
            <a:spLocks/>
          </p:cNvSpPr>
          <p:nvPr/>
        </p:nvSpPr>
        <p:spPr bwMode="auto">
          <a:xfrm>
            <a:off x="1673225" y="754380"/>
            <a:ext cx="6320641" cy="94897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defTabSz="4572000">
              <a:lnSpc>
                <a:spcPts val="7400"/>
              </a:lnSpc>
            </a:pPr>
            <a:r>
              <a:rPr lang="en-US" sz="5400" b="1" spc="500" dirty="0" smtClean="0">
                <a:solidFill>
                  <a:schemeClr val="tx2"/>
                </a:solidFill>
                <a:latin typeface="Poppins" charset="0"/>
                <a:ea typeface="Poppins" charset="0"/>
                <a:cs typeface="Poppins" charset="0"/>
                <a:sym typeface="Bebas Neue" charset="0"/>
              </a:rPr>
              <a:t>Indonesia Map</a:t>
            </a:r>
          </a:p>
        </p:txBody>
      </p:sp>
      <p:cxnSp>
        <p:nvCxnSpPr>
          <p:cNvPr id="101" name="Straight Connector 100"/>
          <p:cNvCxnSpPr/>
          <p:nvPr/>
        </p:nvCxnSpPr>
        <p:spPr>
          <a:xfrm>
            <a:off x="1673225" y="2332705"/>
            <a:ext cx="962738"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921836113"/>
      </p:ext>
    </p:extLst>
  </p:cSld>
  <p:clrMapOvr>
    <a:masterClrMapping/>
  </p:clrMapOvr>
  <mc:AlternateContent xmlns:mc="http://schemas.openxmlformats.org/markup-compatibility/2006" xmlns:p14="http://schemas.microsoft.com/office/powerpoint/2010/main">
    <mc:Choice Requires="p14">
      <p:transition p14:dur="0" advClick="0" advTm="1000"/>
    </mc:Choice>
    <mc:Fallback xmlns="">
      <p:transition advClick="0" advTm="1000"/>
    </mc:Fallback>
  </mc:AlternateContent>
  <p:timing>
    <p:tnLst>
      <p:par>
        <p:cTn id="1" dur="indefinite" restart="never" nodeType="tmRoot"/>
      </p:par>
    </p:tn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Rectangle 21"/>
          <p:cNvSpPr>
            <a:spLocks/>
          </p:cNvSpPr>
          <p:nvPr/>
        </p:nvSpPr>
        <p:spPr bwMode="auto">
          <a:xfrm>
            <a:off x="1800412" y="9575695"/>
            <a:ext cx="1984518" cy="3077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defTabSz="4572000"/>
            <a:r>
              <a:rPr lang="en-US" sz="2000" b="1" dirty="0" smtClean="0">
                <a:solidFill>
                  <a:schemeClr val="tx2">
                    <a:lumMod val="50000"/>
                  </a:schemeClr>
                </a:solidFill>
                <a:latin typeface="Montserrat Semi Bold" charset="0"/>
                <a:ea typeface="Montserrat Semi Bold" charset="0"/>
                <a:cs typeface="Montserrat Semi Bold" charset="0"/>
                <a:sym typeface="Bebas Neue" charset="0"/>
              </a:rPr>
              <a:t>BLACK PEOPLE</a:t>
            </a:r>
            <a:endParaRPr lang="en-US" sz="20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28" name="Rectangle 27"/>
          <p:cNvSpPr>
            <a:spLocks/>
          </p:cNvSpPr>
          <p:nvPr/>
        </p:nvSpPr>
        <p:spPr bwMode="auto">
          <a:xfrm>
            <a:off x="1800412" y="10566543"/>
            <a:ext cx="2372444" cy="3077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defTabSz="4572000"/>
            <a:r>
              <a:rPr lang="en-US" sz="2000" b="1" dirty="0" smtClean="0">
                <a:solidFill>
                  <a:schemeClr val="tx2">
                    <a:lumMod val="50000"/>
                  </a:schemeClr>
                </a:solidFill>
                <a:latin typeface="Montserrat Semi Bold" charset="0"/>
                <a:ea typeface="Montserrat Semi Bold" charset="0"/>
                <a:cs typeface="Montserrat Semi Bold" charset="0"/>
                <a:sym typeface="Bebas Neue" charset="0"/>
              </a:rPr>
              <a:t>HISPANIC PEOPLE</a:t>
            </a:r>
            <a:endParaRPr lang="en-US" sz="20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29" name="Rectangle 28"/>
          <p:cNvSpPr>
            <a:spLocks/>
          </p:cNvSpPr>
          <p:nvPr/>
        </p:nvSpPr>
        <p:spPr bwMode="auto">
          <a:xfrm>
            <a:off x="1800412" y="8588763"/>
            <a:ext cx="1981312" cy="3077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defTabSz="4572000"/>
            <a:r>
              <a:rPr lang="en-US" sz="2000" b="1" dirty="0" smtClean="0">
                <a:solidFill>
                  <a:schemeClr val="tx2">
                    <a:lumMod val="50000"/>
                  </a:schemeClr>
                </a:solidFill>
                <a:latin typeface="Montserrat Semi Bold" charset="0"/>
                <a:ea typeface="Montserrat Semi Bold" charset="0"/>
                <a:cs typeface="Montserrat Semi Bold" charset="0"/>
                <a:sym typeface="Bebas Neue" charset="0"/>
              </a:rPr>
              <a:t>WHITE PEOPLE</a:t>
            </a:r>
            <a:endParaRPr lang="en-US" sz="20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30" name="Rectangle 29"/>
          <p:cNvSpPr/>
          <p:nvPr/>
        </p:nvSpPr>
        <p:spPr>
          <a:xfrm>
            <a:off x="1822714" y="10227262"/>
            <a:ext cx="7177461" cy="45719"/>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sp>
        <p:nvSpPr>
          <p:cNvPr id="36" name="Rectangle 35"/>
          <p:cNvSpPr>
            <a:spLocks/>
          </p:cNvSpPr>
          <p:nvPr/>
        </p:nvSpPr>
        <p:spPr bwMode="auto">
          <a:xfrm>
            <a:off x="9403169" y="9167633"/>
            <a:ext cx="569067"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algn="r" defTabSz="4572000"/>
            <a:r>
              <a:rPr lang="en-US" sz="1800" b="1" dirty="0" smtClean="0">
                <a:solidFill>
                  <a:schemeClr val="tx2">
                    <a:lumMod val="50000"/>
                  </a:schemeClr>
                </a:solidFill>
                <a:latin typeface="Montserrat Semi Bold" charset="0"/>
                <a:ea typeface="Montserrat Semi Bold" charset="0"/>
                <a:cs typeface="Montserrat Semi Bold" charset="0"/>
                <a:sym typeface="Bebas Neue" charset="0"/>
              </a:rPr>
              <a:t>65 %</a:t>
            </a:r>
            <a:endParaRPr lang="en-US" sz="18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37" name="Rectangle 36"/>
          <p:cNvSpPr>
            <a:spLocks/>
          </p:cNvSpPr>
          <p:nvPr/>
        </p:nvSpPr>
        <p:spPr bwMode="auto">
          <a:xfrm>
            <a:off x="9402866" y="10156520"/>
            <a:ext cx="559449"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algn="r" defTabSz="4572000"/>
            <a:r>
              <a:rPr lang="en-US" sz="1800" b="1" dirty="0" smtClean="0">
                <a:solidFill>
                  <a:schemeClr val="tx2">
                    <a:lumMod val="50000"/>
                  </a:schemeClr>
                </a:solidFill>
                <a:latin typeface="Montserrat Semi Bold" charset="0"/>
                <a:ea typeface="Montserrat Semi Bold" charset="0"/>
                <a:cs typeface="Montserrat Semi Bold" charset="0"/>
                <a:sym typeface="Bebas Neue" charset="0"/>
              </a:rPr>
              <a:t>9</a:t>
            </a:r>
            <a:r>
              <a:rPr lang="en-US" sz="1800" b="1" dirty="0">
                <a:solidFill>
                  <a:schemeClr val="tx2">
                    <a:lumMod val="50000"/>
                  </a:schemeClr>
                </a:solidFill>
                <a:latin typeface="Montserrat Semi Bold" charset="0"/>
                <a:ea typeface="Montserrat Semi Bold" charset="0"/>
                <a:cs typeface="Montserrat Semi Bold" charset="0"/>
                <a:sym typeface="Bebas Neue" charset="0"/>
              </a:rPr>
              <a:t>3</a:t>
            </a:r>
            <a:r>
              <a:rPr lang="en-US" sz="1800" b="1" dirty="0" smtClean="0">
                <a:solidFill>
                  <a:schemeClr val="tx2">
                    <a:lumMod val="50000"/>
                  </a:schemeClr>
                </a:solidFill>
                <a:latin typeface="Montserrat Semi Bold" charset="0"/>
                <a:ea typeface="Montserrat Semi Bold" charset="0"/>
                <a:cs typeface="Montserrat Semi Bold" charset="0"/>
                <a:sym typeface="Bebas Neue" charset="0"/>
              </a:rPr>
              <a:t> %</a:t>
            </a:r>
            <a:endParaRPr lang="en-US" sz="18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38" name="Rectangle 37"/>
          <p:cNvSpPr/>
          <p:nvPr/>
        </p:nvSpPr>
        <p:spPr>
          <a:xfrm>
            <a:off x="1823273" y="10185383"/>
            <a:ext cx="4138441" cy="14906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sp>
        <p:nvSpPr>
          <p:cNvPr id="39" name="Rectangle 38"/>
          <p:cNvSpPr>
            <a:spLocks/>
          </p:cNvSpPr>
          <p:nvPr/>
        </p:nvSpPr>
        <p:spPr bwMode="auto">
          <a:xfrm>
            <a:off x="9401264" y="11147368"/>
            <a:ext cx="559449"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algn="r" defTabSz="4572000"/>
            <a:r>
              <a:rPr lang="en-US" sz="1800" b="1" dirty="0" smtClean="0">
                <a:solidFill>
                  <a:schemeClr val="tx2">
                    <a:lumMod val="50000"/>
                  </a:schemeClr>
                </a:solidFill>
                <a:latin typeface="Montserrat Semi Bold" charset="0"/>
                <a:ea typeface="Montserrat Semi Bold" charset="0"/>
                <a:cs typeface="Montserrat Semi Bold" charset="0"/>
                <a:sym typeface="Bebas Neue" charset="0"/>
              </a:rPr>
              <a:t>57 %</a:t>
            </a:r>
            <a:endParaRPr lang="en-US" sz="18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40" name="Subtitle 2"/>
          <p:cNvSpPr txBox="1">
            <a:spLocks/>
          </p:cNvSpPr>
          <p:nvPr/>
        </p:nvSpPr>
        <p:spPr>
          <a:xfrm>
            <a:off x="1558925" y="5311719"/>
            <a:ext cx="9162415" cy="2271458"/>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just">
              <a:lnSpc>
                <a:spcPts val="4040"/>
              </a:lnSpc>
            </a:pPr>
            <a:r>
              <a:rPr lang="en-US" dirty="0" smtClean="0">
                <a:solidFill>
                  <a:schemeClr val="tx1"/>
                </a:solidFill>
                <a:latin typeface="Poppins Light" charset="0"/>
                <a:ea typeface="Poppins Light" charset="0"/>
                <a:cs typeface="Poppins Light" charset="0"/>
              </a:rPr>
              <a:t>When </a:t>
            </a:r>
            <a:r>
              <a:rPr lang="en-US" dirty="0">
                <a:solidFill>
                  <a:schemeClr val="tx1"/>
                </a:solidFill>
                <a:latin typeface="Poppins Light" charset="0"/>
                <a:ea typeface="Poppins Light" charset="0"/>
                <a:cs typeface="Poppins Light" charset="0"/>
              </a:rPr>
              <a:t>selecting a typeface for body text, your primary concern should be readability. Don’t concern yourself with personality at this stage. I’m of the school of thought that believes that you’re better off mastering a few </a:t>
            </a:r>
            <a:r>
              <a:rPr lang="en-US" dirty="0" smtClean="0">
                <a:solidFill>
                  <a:schemeClr val="tx1"/>
                </a:solidFill>
                <a:latin typeface="Poppins Light" charset="0"/>
                <a:ea typeface="Poppins Light" charset="0"/>
                <a:cs typeface="Poppins Light" charset="0"/>
              </a:rPr>
              <a:t>typeface.</a:t>
            </a:r>
            <a:endParaRPr lang="en-US" dirty="0">
              <a:solidFill>
                <a:schemeClr val="tx1"/>
              </a:solidFill>
              <a:latin typeface="Poppins Light" charset="0"/>
              <a:ea typeface="Poppins Light" charset="0"/>
              <a:cs typeface="Poppins Light" charset="0"/>
            </a:endParaRPr>
          </a:p>
        </p:txBody>
      </p:sp>
      <p:sp>
        <p:nvSpPr>
          <p:cNvPr id="41" name="Rectangle 40"/>
          <p:cNvSpPr>
            <a:spLocks/>
          </p:cNvSpPr>
          <p:nvPr/>
        </p:nvSpPr>
        <p:spPr bwMode="auto">
          <a:xfrm>
            <a:off x="1799103" y="2408178"/>
            <a:ext cx="8736366" cy="20518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t" anchorCtr="0">
            <a:spAutoFit/>
          </a:bodyPr>
          <a:lstStyle/>
          <a:p>
            <a:pPr defTabSz="4572000">
              <a:lnSpc>
                <a:spcPts val="8000"/>
              </a:lnSpc>
            </a:pPr>
            <a:r>
              <a:rPr lang="en-US" sz="6000" b="1" spc="500" dirty="0" smtClean="0">
                <a:solidFill>
                  <a:schemeClr val="tx2">
                    <a:lumMod val="50000"/>
                  </a:schemeClr>
                </a:solidFill>
                <a:latin typeface="Poppins" charset="0"/>
                <a:ea typeface="Poppins" charset="0"/>
                <a:cs typeface="Poppins" charset="0"/>
                <a:sym typeface="Bebas Neue" charset="0"/>
              </a:rPr>
              <a:t>SWITZERLAND</a:t>
            </a:r>
          </a:p>
          <a:p>
            <a:pPr defTabSz="4572000">
              <a:lnSpc>
                <a:spcPts val="8000"/>
              </a:lnSpc>
            </a:pPr>
            <a:r>
              <a:rPr lang="en-US" sz="6000" b="1" spc="500" dirty="0" smtClean="0">
                <a:solidFill>
                  <a:schemeClr val="tx2">
                    <a:lumMod val="50000"/>
                  </a:schemeClr>
                </a:solidFill>
                <a:latin typeface="Poppins" charset="0"/>
                <a:ea typeface="Poppins" charset="0"/>
                <a:cs typeface="Poppins" charset="0"/>
                <a:sym typeface="Bebas Neue" charset="0"/>
              </a:rPr>
              <a:t>Fully Editable Map</a:t>
            </a:r>
          </a:p>
        </p:txBody>
      </p:sp>
      <p:sp>
        <p:nvSpPr>
          <p:cNvPr id="42" name="Rectangle 41"/>
          <p:cNvSpPr/>
          <p:nvPr/>
        </p:nvSpPr>
        <p:spPr>
          <a:xfrm>
            <a:off x="1800412" y="9267889"/>
            <a:ext cx="7177461" cy="45719"/>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sp>
        <p:nvSpPr>
          <p:cNvPr id="43" name="Rectangle 42"/>
          <p:cNvSpPr/>
          <p:nvPr/>
        </p:nvSpPr>
        <p:spPr>
          <a:xfrm>
            <a:off x="1822714" y="11229902"/>
            <a:ext cx="7177461" cy="45719"/>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sp>
        <p:nvSpPr>
          <p:cNvPr id="44" name="Rectangle 43"/>
          <p:cNvSpPr/>
          <p:nvPr/>
        </p:nvSpPr>
        <p:spPr>
          <a:xfrm>
            <a:off x="1800413" y="9212963"/>
            <a:ext cx="4658426" cy="14525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sp>
        <p:nvSpPr>
          <p:cNvPr id="45" name="Rectangle 44"/>
          <p:cNvSpPr/>
          <p:nvPr/>
        </p:nvSpPr>
        <p:spPr>
          <a:xfrm>
            <a:off x="1823274" y="11190741"/>
            <a:ext cx="4138444" cy="14525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grpSp>
        <p:nvGrpSpPr>
          <p:cNvPr id="16" name="Group 15"/>
          <p:cNvGrpSpPr/>
          <p:nvPr/>
        </p:nvGrpSpPr>
        <p:grpSpPr>
          <a:xfrm>
            <a:off x="12226925" y="4078363"/>
            <a:ext cx="10444353" cy="6724240"/>
            <a:chOff x="1289912" y="4078363"/>
            <a:chExt cx="10444353" cy="6724240"/>
          </a:xfrm>
          <a:solidFill>
            <a:schemeClr val="bg1">
              <a:lumMod val="85000"/>
            </a:schemeClr>
          </a:solidFill>
        </p:grpSpPr>
        <p:sp>
          <p:nvSpPr>
            <p:cNvPr id="17" name="Freeform 119"/>
            <p:cNvSpPr>
              <a:spLocks noChangeArrowheads="1"/>
            </p:cNvSpPr>
            <p:nvPr/>
          </p:nvSpPr>
          <p:spPr bwMode="auto">
            <a:xfrm>
              <a:off x="6880145" y="6072821"/>
              <a:ext cx="1422840" cy="1164219"/>
            </a:xfrm>
            <a:custGeom>
              <a:avLst/>
              <a:gdLst>
                <a:gd name="T0" fmla="*/ 330 w 2668"/>
                <a:gd name="T1" fmla="*/ 1480 h 2182"/>
                <a:gd name="T2" fmla="*/ 492 w 2668"/>
                <a:gd name="T3" fmla="*/ 1576 h 2182"/>
                <a:gd name="T4" fmla="*/ 755 w 2668"/>
                <a:gd name="T5" fmla="*/ 1486 h 2182"/>
                <a:gd name="T6" fmla="*/ 797 w 2668"/>
                <a:gd name="T7" fmla="*/ 1474 h 2182"/>
                <a:gd name="T8" fmla="*/ 929 w 2668"/>
                <a:gd name="T9" fmla="*/ 1720 h 2182"/>
                <a:gd name="T10" fmla="*/ 1205 w 2668"/>
                <a:gd name="T11" fmla="*/ 1774 h 2182"/>
                <a:gd name="T12" fmla="*/ 1354 w 2668"/>
                <a:gd name="T13" fmla="*/ 1924 h 2182"/>
                <a:gd name="T14" fmla="*/ 1660 w 2668"/>
                <a:gd name="T15" fmla="*/ 1786 h 2182"/>
                <a:gd name="T16" fmla="*/ 1828 w 2668"/>
                <a:gd name="T17" fmla="*/ 1804 h 2182"/>
                <a:gd name="T18" fmla="*/ 1984 w 2668"/>
                <a:gd name="T19" fmla="*/ 1972 h 2182"/>
                <a:gd name="T20" fmla="*/ 1996 w 2668"/>
                <a:gd name="T21" fmla="*/ 2127 h 2182"/>
                <a:gd name="T22" fmla="*/ 2355 w 2668"/>
                <a:gd name="T23" fmla="*/ 1942 h 2182"/>
                <a:gd name="T24" fmla="*/ 2439 w 2668"/>
                <a:gd name="T25" fmla="*/ 1900 h 2182"/>
                <a:gd name="T26" fmla="*/ 2463 w 2668"/>
                <a:gd name="T27" fmla="*/ 1804 h 2182"/>
                <a:gd name="T28" fmla="*/ 2403 w 2668"/>
                <a:gd name="T29" fmla="*/ 1612 h 2182"/>
                <a:gd name="T30" fmla="*/ 2391 w 2668"/>
                <a:gd name="T31" fmla="*/ 1510 h 2182"/>
                <a:gd name="T32" fmla="*/ 2271 w 2668"/>
                <a:gd name="T33" fmla="*/ 1379 h 2182"/>
                <a:gd name="T34" fmla="*/ 2199 w 2668"/>
                <a:gd name="T35" fmla="*/ 1265 h 2182"/>
                <a:gd name="T36" fmla="*/ 2391 w 2668"/>
                <a:gd name="T37" fmla="*/ 1145 h 2182"/>
                <a:gd name="T38" fmla="*/ 2481 w 2668"/>
                <a:gd name="T39" fmla="*/ 953 h 2182"/>
                <a:gd name="T40" fmla="*/ 2457 w 2668"/>
                <a:gd name="T41" fmla="*/ 833 h 2182"/>
                <a:gd name="T42" fmla="*/ 2523 w 2668"/>
                <a:gd name="T43" fmla="*/ 695 h 2182"/>
                <a:gd name="T44" fmla="*/ 2523 w 2668"/>
                <a:gd name="T45" fmla="*/ 533 h 2182"/>
                <a:gd name="T46" fmla="*/ 2667 w 2668"/>
                <a:gd name="T47" fmla="*/ 330 h 2182"/>
                <a:gd name="T48" fmla="*/ 2625 w 2668"/>
                <a:gd name="T49" fmla="*/ 282 h 2182"/>
                <a:gd name="T50" fmla="*/ 2535 w 2668"/>
                <a:gd name="T51" fmla="*/ 84 h 2182"/>
                <a:gd name="T52" fmla="*/ 1804 w 2668"/>
                <a:gd name="T53" fmla="*/ 0 h 2182"/>
                <a:gd name="T54" fmla="*/ 1480 w 2668"/>
                <a:gd name="T55" fmla="*/ 102 h 2182"/>
                <a:gd name="T56" fmla="*/ 1330 w 2668"/>
                <a:gd name="T57" fmla="*/ 390 h 2182"/>
                <a:gd name="T58" fmla="*/ 1342 w 2668"/>
                <a:gd name="T59" fmla="*/ 420 h 2182"/>
                <a:gd name="T60" fmla="*/ 1330 w 2668"/>
                <a:gd name="T61" fmla="*/ 480 h 2182"/>
                <a:gd name="T62" fmla="*/ 1241 w 2668"/>
                <a:gd name="T63" fmla="*/ 647 h 2182"/>
                <a:gd name="T64" fmla="*/ 1013 w 2668"/>
                <a:gd name="T65" fmla="*/ 809 h 2182"/>
                <a:gd name="T66" fmla="*/ 761 w 2668"/>
                <a:gd name="T67" fmla="*/ 905 h 2182"/>
                <a:gd name="T68" fmla="*/ 587 w 2668"/>
                <a:gd name="T69" fmla="*/ 851 h 2182"/>
                <a:gd name="T70" fmla="*/ 455 w 2668"/>
                <a:gd name="T71" fmla="*/ 785 h 2182"/>
                <a:gd name="T72" fmla="*/ 378 w 2668"/>
                <a:gd name="T73" fmla="*/ 707 h 2182"/>
                <a:gd name="T74" fmla="*/ 300 w 2668"/>
                <a:gd name="T75" fmla="*/ 701 h 2182"/>
                <a:gd name="T76" fmla="*/ 120 w 2668"/>
                <a:gd name="T77" fmla="*/ 809 h 2182"/>
                <a:gd name="T78" fmla="*/ 6 w 2668"/>
                <a:gd name="T79" fmla="*/ 977 h 2182"/>
                <a:gd name="T80" fmla="*/ 138 w 2668"/>
                <a:gd name="T81" fmla="*/ 1025 h 2182"/>
                <a:gd name="T82" fmla="*/ 444 w 2668"/>
                <a:gd name="T83" fmla="*/ 1223 h 2182"/>
                <a:gd name="T84" fmla="*/ 521 w 2668"/>
                <a:gd name="T85" fmla="*/ 1390 h 2182"/>
                <a:gd name="T86" fmla="*/ 330 w 2668"/>
                <a:gd name="T87" fmla="*/ 1480 h 2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668" h="2182">
                  <a:moveTo>
                    <a:pt x="330" y="1480"/>
                  </a:moveTo>
                  <a:lnTo>
                    <a:pt x="330" y="1480"/>
                  </a:lnTo>
                  <a:cubicBezTo>
                    <a:pt x="336" y="1522"/>
                    <a:pt x="336" y="1522"/>
                    <a:pt x="336" y="1522"/>
                  </a:cubicBezTo>
                  <a:cubicBezTo>
                    <a:pt x="492" y="1576"/>
                    <a:pt x="492" y="1576"/>
                    <a:pt x="492" y="1576"/>
                  </a:cubicBezTo>
                  <a:cubicBezTo>
                    <a:pt x="683" y="1546"/>
                    <a:pt x="683" y="1546"/>
                    <a:pt x="683" y="1546"/>
                  </a:cubicBezTo>
                  <a:cubicBezTo>
                    <a:pt x="707" y="1534"/>
                    <a:pt x="719" y="1498"/>
                    <a:pt x="755" y="1486"/>
                  </a:cubicBezTo>
                  <a:cubicBezTo>
                    <a:pt x="767" y="1480"/>
                    <a:pt x="779" y="1480"/>
                    <a:pt x="797" y="1474"/>
                  </a:cubicBezTo>
                  <a:lnTo>
                    <a:pt x="797" y="1474"/>
                  </a:lnTo>
                  <a:cubicBezTo>
                    <a:pt x="881" y="1444"/>
                    <a:pt x="923" y="1486"/>
                    <a:pt x="941" y="1570"/>
                  </a:cubicBezTo>
                  <a:cubicBezTo>
                    <a:pt x="953" y="1612"/>
                    <a:pt x="917" y="1678"/>
                    <a:pt x="929" y="1720"/>
                  </a:cubicBezTo>
                  <a:cubicBezTo>
                    <a:pt x="935" y="1726"/>
                    <a:pt x="1067" y="1738"/>
                    <a:pt x="1091" y="1750"/>
                  </a:cubicBezTo>
                  <a:cubicBezTo>
                    <a:pt x="1127" y="1762"/>
                    <a:pt x="1163" y="1780"/>
                    <a:pt x="1205" y="1774"/>
                  </a:cubicBezTo>
                  <a:cubicBezTo>
                    <a:pt x="1276" y="1762"/>
                    <a:pt x="1312" y="1732"/>
                    <a:pt x="1354" y="1798"/>
                  </a:cubicBezTo>
                  <a:cubicBezTo>
                    <a:pt x="1384" y="1840"/>
                    <a:pt x="1330" y="1876"/>
                    <a:pt x="1354" y="1924"/>
                  </a:cubicBezTo>
                  <a:cubicBezTo>
                    <a:pt x="1402" y="1936"/>
                    <a:pt x="1426" y="1978"/>
                    <a:pt x="1456" y="1912"/>
                  </a:cubicBezTo>
                  <a:cubicBezTo>
                    <a:pt x="1474" y="1882"/>
                    <a:pt x="1636" y="1786"/>
                    <a:pt x="1660" y="1786"/>
                  </a:cubicBezTo>
                  <a:cubicBezTo>
                    <a:pt x="1690" y="1798"/>
                    <a:pt x="1696" y="1882"/>
                    <a:pt x="1756" y="1858"/>
                  </a:cubicBezTo>
                  <a:cubicBezTo>
                    <a:pt x="1774" y="1852"/>
                    <a:pt x="1804" y="1786"/>
                    <a:pt x="1828" y="1804"/>
                  </a:cubicBezTo>
                  <a:cubicBezTo>
                    <a:pt x="1882" y="1852"/>
                    <a:pt x="1912" y="1810"/>
                    <a:pt x="1912" y="1900"/>
                  </a:cubicBezTo>
                  <a:cubicBezTo>
                    <a:pt x="1912" y="1960"/>
                    <a:pt x="1912" y="2044"/>
                    <a:pt x="1984" y="1972"/>
                  </a:cubicBezTo>
                  <a:lnTo>
                    <a:pt x="1984" y="1972"/>
                  </a:lnTo>
                  <a:cubicBezTo>
                    <a:pt x="2014" y="2014"/>
                    <a:pt x="1984" y="2085"/>
                    <a:pt x="1996" y="2127"/>
                  </a:cubicBezTo>
                  <a:cubicBezTo>
                    <a:pt x="2014" y="2181"/>
                    <a:pt x="2133" y="2062"/>
                    <a:pt x="2157" y="2050"/>
                  </a:cubicBezTo>
                  <a:cubicBezTo>
                    <a:pt x="2355" y="1942"/>
                    <a:pt x="2355" y="1942"/>
                    <a:pt x="2355" y="1942"/>
                  </a:cubicBezTo>
                  <a:lnTo>
                    <a:pt x="2355" y="1942"/>
                  </a:lnTo>
                  <a:cubicBezTo>
                    <a:pt x="2385" y="1930"/>
                    <a:pt x="2415" y="1918"/>
                    <a:pt x="2439" y="1900"/>
                  </a:cubicBezTo>
                  <a:cubicBezTo>
                    <a:pt x="2451" y="1894"/>
                    <a:pt x="2499" y="1888"/>
                    <a:pt x="2487" y="1870"/>
                  </a:cubicBezTo>
                  <a:cubicBezTo>
                    <a:pt x="2475" y="1846"/>
                    <a:pt x="2463" y="1834"/>
                    <a:pt x="2463" y="1804"/>
                  </a:cubicBezTo>
                  <a:cubicBezTo>
                    <a:pt x="2475" y="1780"/>
                    <a:pt x="2511" y="1696"/>
                    <a:pt x="2499" y="1672"/>
                  </a:cubicBezTo>
                  <a:cubicBezTo>
                    <a:pt x="2487" y="1636"/>
                    <a:pt x="2421" y="1648"/>
                    <a:pt x="2403" y="1612"/>
                  </a:cubicBezTo>
                  <a:cubicBezTo>
                    <a:pt x="2397" y="1594"/>
                    <a:pt x="2367" y="1558"/>
                    <a:pt x="2367" y="1540"/>
                  </a:cubicBezTo>
                  <a:cubicBezTo>
                    <a:pt x="2367" y="1522"/>
                    <a:pt x="2391" y="1522"/>
                    <a:pt x="2391" y="1510"/>
                  </a:cubicBezTo>
                  <a:cubicBezTo>
                    <a:pt x="2391" y="1492"/>
                    <a:pt x="2379" y="1486"/>
                    <a:pt x="2367" y="1480"/>
                  </a:cubicBezTo>
                  <a:cubicBezTo>
                    <a:pt x="2331" y="1462"/>
                    <a:pt x="2289" y="1408"/>
                    <a:pt x="2271" y="1379"/>
                  </a:cubicBezTo>
                  <a:cubicBezTo>
                    <a:pt x="2259" y="1355"/>
                    <a:pt x="2271" y="1324"/>
                    <a:pt x="2247" y="1307"/>
                  </a:cubicBezTo>
                  <a:cubicBezTo>
                    <a:pt x="2229" y="1295"/>
                    <a:pt x="2175" y="1283"/>
                    <a:pt x="2199" y="1265"/>
                  </a:cubicBezTo>
                  <a:cubicBezTo>
                    <a:pt x="2235" y="1229"/>
                    <a:pt x="2217" y="1223"/>
                    <a:pt x="2241" y="1187"/>
                  </a:cubicBezTo>
                  <a:cubicBezTo>
                    <a:pt x="2289" y="1163"/>
                    <a:pt x="2343" y="1181"/>
                    <a:pt x="2391" y="1145"/>
                  </a:cubicBezTo>
                  <a:cubicBezTo>
                    <a:pt x="2445" y="1103"/>
                    <a:pt x="2421" y="1079"/>
                    <a:pt x="2439" y="1025"/>
                  </a:cubicBezTo>
                  <a:cubicBezTo>
                    <a:pt x="2451" y="1001"/>
                    <a:pt x="2469" y="977"/>
                    <a:pt x="2481" y="953"/>
                  </a:cubicBezTo>
                  <a:cubicBezTo>
                    <a:pt x="2505" y="917"/>
                    <a:pt x="2511" y="917"/>
                    <a:pt x="2547" y="893"/>
                  </a:cubicBezTo>
                  <a:cubicBezTo>
                    <a:pt x="2589" y="863"/>
                    <a:pt x="2457" y="869"/>
                    <a:pt x="2457" y="833"/>
                  </a:cubicBezTo>
                  <a:cubicBezTo>
                    <a:pt x="2457" y="809"/>
                    <a:pt x="2481" y="785"/>
                    <a:pt x="2493" y="773"/>
                  </a:cubicBezTo>
                  <a:cubicBezTo>
                    <a:pt x="2517" y="749"/>
                    <a:pt x="2523" y="731"/>
                    <a:pt x="2523" y="695"/>
                  </a:cubicBezTo>
                  <a:cubicBezTo>
                    <a:pt x="2523" y="647"/>
                    <a:pt x="2481" y="671"/>
                    <a:pt x="2505" y="611"/>
                  </a:cubicBezTo>
                  <a:cubicBezTo>
                    <a:pt x="2511" y="588"/>
                    <a:pt x="2511" y="557"/>
                    <a:pt x="2523" y="533"/>
                  </a:cubicBezTo>
                  <a:cubicBezTo>
                    <a:pt x="2535" y="516"/>
                    <a:pt x="2559" y="504"/>
                    <a:pt x="2565" y="480"/>
                  </a:cubicBezTo>
                  <a:cubicBezTo>
                    <a:pt x="2595" y="426"/>
                    <a:pt x="2625" y="378"/>
                    <a:pt x="2667" y="330"/>
                  </a:cubicBezTo>
                  <a:lnTo>
                    <a:pt x="2667" y="330"/>
                  </a:lnTo>
                  <a:cubicBezTo>
                    <a:pt x="2625" y="282"/>
                    <a:pt x="2625" y="282"/>
                    <a:pt x="2625" y="282"/>
                  </a:cubicBezTo>
                  <a:cubicBezTo>
                    <a:pt x="2493" y="270"/>
                    <a:pt x="2493" y="270"/>
                    <a:pt x="2493" y="270"/>
                  </a:cubicBezTo>
                  <a:cubicBezTo>
                    <a:pt x="2469" y="180"/>
                    <a:pt x="2487" y="156"/>
                    <a:pt x="2535" y="84"/>
                  </a:cubicBezTo>
                  <a:cubicBezTo>
                    <a:pt x="2577" y="24"/>
                    <a:pt x="2397" y="42"/>
                    <a:pt x="2373" y="42"/>
                  </a:cubicBezTo>
                  <a:cubicBezTo>
                    <a:pt x="2193" y="42"/>
                    <a:pt x="1924" y="198"/>
                    <a:pt x="1804" y="0"/>
                  </a:cubicBezTo>
                  <a:lnTo>
                    <a:pt x="1804" y="0"/>
                  </a:lnTo>
                  <a:cubicBezTo>
                    <a:pt x="1696" y="30"/>
                    <a:pt x="1588" y="54"/>
                    <a:pt x="1480" y="102"/>
                  </a:cubicBezTo>
                  <a:cubicBezTo>
                    <a:pt x="1420" y="132"/>
                    <a:pt x="1276" y="180"/>
                    <a:pt x="1276" y="264"/>
                  </a:cubicBezTo>
                  <a:cubicBezTo>
                    <a:pt x="1276" y="306"/>
                    <a:pt x="1312" y="354"/>
                    <a:pt x="1330" y="390"/>
                  </a:cubicBezTo>
                  <a:lnTo>
                    <a:pt x="1330" y="390"/>
                  </a:lnTo>
                  <a:cubicBezTo>
                    <a:pt x="1342" y="420"/>
                    <a:pt x="1342" y="420"/>
                    <a:pt x="1342" y="420"/>
                  </a:cubicBezTo>
                  <a:cubicBezTo>
                    <a:pt x="1342" y="432"/>
                    <a:pt x="1348" y="462"/>
                    <a:pt x="1342" y="468"/>
                  </a:cubicBezTo>
                  <a:cubicBezTo>
                    <a:pt x="1342" y="474"/>
                    <a:pt x="1336" y="474"/>
                    <a:pt x="1330" y="480"/>
                  </a:cubicBezTo>
                  <a:cubicBezTo>
                    <a:pt x="1324" y="480"/>
                    <a:pt x="1318" y="486"/>
                    <a:pt x="1307" y="498"/>
                  </a:cubicBezTo>
                  <a:cubicBezTo>
                    <a:pt x="1259" y="564"/>
                    <a:pt x="1312" y="593"/>
                    <a:pt x="1241" y="647"/>
                  </a:cubicBezTo>
                  <a:cubicBezTo>
                    <a:pt x="1187" y="683"/>
                    <a:pt x="1163" y="761"/>
                    <a:pt x="1121" y="809"/>
                  </a:cubicBezTo>
                  <a:cubicBezTo>
                    <a:pt x="1073" y="851"/>
                    <a:pt x="1055" y="821"/>
                    <a:pt x="1013" y="809"/>
                  </a:cubicBezTo>
                  <a:cubicBezTo>
                    <a:pt x="977" y="803"/>
                    <a:pt x="965" y="815"/>
                    <a:pt x="935" y="833"/>
                  </a:cubicBezTo>
                  <a:cubicBezTo>
                    <a:pt x="887" y="857"/>
                    <a:pt x="821" y="929"/>
                    <a:pt x="761" y="905"/>
                  </a:cubicBezTo>
                  <a:cubicBezTo>
                    <a:pt x="755" y="881"/>
                    <a:pt x="761" y="833"/>
                    <a:pt x="749" y="815"/>
                  </a:cubicBezTo>
                  <a:cubicBezTo>
                    <a:pt x="695" y="815"/>
                    <a:pt x="635" y="839"/>
                    <a:pt x="587" y="851"/>
                  </a:cubicBezTo>
                  <a:cubicBezTo>
                    <a:pt x="455" y="785"/>
                    <a:pt x="455" y="785"/>
                    <a:pt x="455" y="785"/>
                  </a:cubicBezTo>
                  <a:lnTo>
                    <a:pt x="455" y="785"/>
                  </a:lnTo>
                  <a:cubicBezTo>
                    <a:pt x="384" y="713"/>
                    <a:pt x="384" y="713"/>
                    <a:pt x="384" y="713"/>
                  </a:cubicBezTo>
                  <a:cubicBezTo>
                    <a:pt x="384" y="713"/>
                    <a:pt x="384" y="707"/>
                    <a:pt x="378" y="707"/>
                  </a:cubicBezTo>
                  <a:cubicBezTo>
                    <a:pt x="300" y="701"/>
                    <a:pt x="300" y="701"/>
                    <a:pt x="300" y="701"/>
                  </a:cubicBezTo>
                  <a:lnTo>
                    <a:pt x="300" y="701"/>
                  </a:lnTo>
                  <a:cubicBezTo>
                    <a:pt x="258" y="725"/>
                    <a:pt x="258" y="725"/>
                    <a:pt x="258" y="725"/>
                  </a:cubicBezTo>
                  <a:cubicBezTo>
                    <a:pt x="120" y="809"/>
                    <a:pt x="120" y="809"/>
                    <a:pt x="120" y="809"/>
                  </a:cubicBezTo>
                  <a:cubicBezTo>
                    <a:pt x="90" y="827"/>
                    <a:pt x="84" y="905"/>
                    <a:pt x="66" y="935"/>
                  </a:cubicBezTo>
                  <a:cubicBezTo>
                    <a:pt x="54" y="959"/>
                    <a:pt x="18" y="947"/>
                    <a:pt x="6" y="977"/>
                  </a:cubicBezTo>
                  <a:cubicBezTo>
                    <a:pt x="0" y="995"/>
                    <a:pt x="0" y="1007"/>
                    <a:pt x="12" y="1025"/>
                  </a:cubicBezTo>
                  <a:cubicBezTo>
                    <a:pt x="42" y="1055"/>
                    <a:pt x="102" y="1031"/>
                    <a:pt x="138" y="1025"/>
                  </a:cubicBezTo>
                  <a:cubicBezTo>
                    <a:pt x="210" y="1013"/>
                    <a:pt x="228" y="1013"/>
                    <a:pt x="282" y="1061"/>
                  </a:cubicBezTo>
                  <a:cubicBezTo>
                    <a:pt x="348" y="1109"/>
                    <a:pt x="390" y="1169"/>
                    <a:pt x="444" y="1223"/>
                  </a:cubicBezTo>
                  <a:cubicBezTo>
                    <a:pt x="473" y="1259"/>
                    <a:pt x="551" y="1259"/>
                    <a:pt x="551" y="1313"/>
                  </a:cubicBezTo>
                  <a:cubicBezTo>
                    <a:pt x="551" y="1331"/>
                    <a:pt x="533" y="1372"/>
                    <a:pt x="521" y="1390"/>
                  </a:cubicBezTo>
                  <a:cubicBezTo>
                    <a:pt x="492" y="1426"/>
                    <a:pt x="450" y="1438"/>
                    <a:pt x="402" y="1450"/>
                  </a:cubicBezTo>
                  <a:cubicBezTo>
                    <a:pt x="378" y="1462"/>
                    <a:pt x="354" y="1486"/>
                    <a:pt x="330" y="1480"/>
                  </a:cubicBezTo>
                </a:path>
              </a:pathLst>
            </a:custGeom>
            <a:grpFill/>
            <a:ln w="19050" cap="flat" cmpd="sng">
              <a:solidFill>
                <a:schemeClr val="bg1"/>
              </a:solidFill>
              <a:bevel/>
              <a:headEnd/>
              <a:tailEnd/>
            </a:ln>
            <a:effectLst/>
          </p:spPr>
          <p:txBody>
            <a:bodyPr wrap="none" anchor="ctr"/>
            <a:lstStyle/>
            <a:p>
              <a:endParaRPr lang="en-US">
                <a:latin typeface="Poppins Light" charset="0"/>
              </a:endParaRPr>
            </a:p>
          </p:txBody>
        </p:sp>
        <p:sp>
          <p:nvSpPr>
            <p:cNvPr id="18" name="Freeform 120"/>
            <p:cNvSpPr>
              <a:spLocks noChangeArrowheads="1"/>
            </p:cNvSpPr>
            <p:nvPr/>
          </p:nvSpPr>
          <p:spPr bwMode="auto">
            <a:xfrm>
              <a:off x="6901312" y="6841911"/>
              <a:ext cx="1305250" cy="1585218"/>
            </a:xfrm>
            <a:custGeom>
              <a:avLst/>
              <a:gdLst>
                <a:gd name="T0" fmla="*/ 755 w 2446"/>
                <a:gd name="T1" fmla="*/ 30 h 2972"/>
                <a:gd name="T2" fmla="*/ 887 w 2446"/>
                <a:gd name="T3" fmla="*/ 276 h 2972"/>
                <a:gd name="T4" fmla="*/ 1163 w 2446"/>
                <a:gd name="T5" fmla="*/ 330 h 2972"/>
                <a:gd name="T6" fmla="*/ 1312 w 2446"/>
                <a:gd name="T7" fmla="*/ 480 h 2972"/>
                <a:gd name="T8" fmla="*/ 1618 w 2446"/>
                <a:gd name="T9" fmla="*/ 342 h 2972"/>
                <a:gd name="T10" fmla="*/ 1786 w 2446"/>
                <a:gd name="T11" fmla="*/ 360 h 2972"/>
                <a:gd name="T12" fmla="*/ 1942 w 2446"/>
                <a:gd name="T13" fmla="*/ 528 h 2972"/>
                <a:gd name="T14" fmla="*/ 1954 w 2446"/>
                <a:gd name="T15" fmla="*/ 683 h 2972"/>
                <a:gd name="T16" fmla="*/ 2313 w 2446"/>
                <a:gd name="T17" fmla="*/ 498 h 2972"/>
                <a:gd name="T18" fmla="*/ 2385 w 2446"/>
                <a:gd name="T19" fmla="*/ 576 h 2972"/>
                <a:gd name="T20" fmla="*/ 2379 w 2446"/>
                <a:gd name="T21" fmla="*/ 785 h 2972"/>
                <a:gd name="T22" fmla="*/ 2193 w 2446"/>
                <a:gd name="T23" fmla="*/ 899 h 2972"/>
                <a:gd name="T24" fmla="*/ 2097 w 2446"/>
                <a:gd name="T25" fmla="*/ 1043 h 2972"/>
                <a:gd name="T26" fmla="*/ 2080 w 2446"/>
                <a:gd name="T27" fmla="*/ 1150 h 2972"/>
                <a:gd name="T28" fmla="*/ 1972 w 2446"/>
                <a:gd name="T29" fmla="*/ 1240 h 2972"/>
                <a:gd name="T30" fmla="*/ 1906 w 2446"/>
                <a:gd name="T31" fmla="*/ 1288 h 2972"/>
                <a:gd name="T32" fmla="*/ 1882 w 2446"/>
                <a:gd name="T33" fmla="*/ 1431 h 2972"/>
                <a:gd name="T34" fmla="*/ 1804 w 2446"/>
                <a:gd name="T35" fmla="*/ 1623 h 2972"/>
                <a:gd name="T36" fmla="*/ 1606 w 2446"/>
                <a:gd name="T37" fmla="*/ 1599 h 2972"/>
                <a:gd name="T38" fmla="*/ 1516 w 2446"/>
                <a:gd name="T39" fmla="*/ 1767 h 2972"/>
                <a:gd name="T40" fmla="*/ 1318 w 2446"/>
                <a:gd name="T41" fmla="*/ 1869 h 2972"/>
                <a:gd name="T42" fmla="*/ 1193 w 2446"/>
                <a:gd name="T43" fmla="*/ 1935 h 2972"/>
                <a:gd name="T44" fmla="*/ 1175 w 2446"/>
                <a:gd name="T45" fmla="*/ 2151 h 2972"/>
                <a:gd name="T46" fmla="*/ 1103 w 2446"/>
                <a:gd name="T47" fmla="*/ 2264 h 2972"/>
                <a:gd name="T48" fmla="*/ 1193 w 2446"/>
                <a:gd name="T49" fmla="*/ 2378 h 2972"/>
                <a:gd name="T50" fmla="*/ 1223 w 2446"/>
                <a:gd name="T51" fmla="*/ 2552 h 2972"/>
                <a:gd name="T52" fmla="*/ 1228 w 2446"/>
                <a:gd name="T53" fmla="*/ 2642 h 2972"/>
                <a:gd name="T54" fmla="*/ 1109 w 2446"/>
                <a:gd name="T55" fmla="*/ 2732 h 2972"/>
                <a:gd name="T56" fmla="*/ 995 w 2446"/>
                <a:gd name="T57" fmla="*/ 2696 h 2972"/>
                <a:gd name="T58" fmla="*/ 833 w 2446"/>
                <a:gd name="T59" fmla="*/ 2672 h 2972"/>
                <a:gd name="T60" fmla="*/ 653 w 2446"/>
                <a:gd name="T61" fmla="*/ 2594 h 2972"/>
                <a:gd name="T62" fmla="*/ 426 w 2446"/>
                <a:gd name="T63" fmla="*/ 2918 h 2972"/>
                <a:gd name="T64" fmla="*/ 336 w 2446"/>
                <a:gd name="T65" fmla="*/ 2971 h 2972"/>
                <a:gd name="T66" fmla="*/ 186 w 2446"/>
                <a:gd name="T67" fmla="*/ 2888 h 2972"/>
                <a:gd name="T68" fmla="*/ 42 w 2446"/>
                <a:gd name="T69" fmla="*/ 2570 h 2972"/>
                <a:gd name="T70" fmla="*/ 102 w 2446"/>
                <a:gd name="T71" fmla="*/ 2390 h 2972"/>
                <a:gd name="T72" fmla="*/ 90 w 2446"/>
                <a:gd name="T73" fmla="*/ 2270 h 2972"/>
                <a:gd name="T74" fmla="*/ 78 w 2446"/>
                <a:gd name="T75" fmla="*/ 2175 h 2972"/>
                <a:gd name="T76" fmla="*/ 54 w 2446"/>
                <a:gd name="T77" fmla="*/ 2156 h 2972"/>
                <a:gd name="T78" fmla="*/ 6 w 2446"/>
                <a:gd name="T79" fmla="*/ 2013 h 2972"/>
                <a:gd name="T80" fmla="*/ 60 w 2446"/>
                <a:gd name="T81" fmla="*/ 1935 h 2972"/>
                <a:gd name="T82" fmla="*/ 240 w 2446"/>
                <a:gd name="T83" fmla="*/ 1947 h 2972"/>
                <a:gd name="T84" fmla="*/ 240 w 2446"/>
                <a:gd name="T85" fmla="*/ 1803 h 2972"/>
                <a:gd name="T86" fmla="*/ 222 w 2446"/>
                <a:gd name="T87" fmla="*/ 1737 h 2972"/>
                <a:gd name="T88" fmla="*/ 198 w 2446"/>
                <a:gd name="T89" fmla="*/ 1563 h 2972"/>
                <a:gd name="T90" fmla="*/ 216 w 2446"/>
                <a:gd name="T91" fmla="*/ 1491 h 2972"/>
                <a:gd name="T92" fmla="*/ 228 w 2446"/>
                <a:gd name="T93" fmla="*/ 1461 h 2972"/>
                <a:gd name="T94" fmla="*/ 408 w 2446"/>
                <a:gd name="T95" fmla="*/ 1402 h 2972"/>
                <a:gd name="T96" fmla="*/ 360 w 2446"/>
                <a:gd name="T97" fmla="*/ 1270 h 2972"/>
                <a:gd name="T98" fmla="*/ 366 w 2446"/>
                <a:gd name="T99" fmla="*/ 1234 h 2972"/>
                <a:gd name="T100" fmla="*/ 360 w 2446"/>
                <a:gd name="T101" fmla="*/ 1180 h 2972"/>
                <a:gd name="T102" fmla="*/ 378 w 2446"/>
                <a:gd name="T103" fmla="*/ 1073 h 2972"/>
                <a:gd name="T104" fmla="*/ 455 w 2446"/>
                <a:gd name="T105" fmla="*/ 947 h 2972"/>
                <a:gd name="T106" fmla="*/ 408 w 2446"/>
                <a:gd name="T107" fmla="*/ 911 h 2972"/>
                <a:gd name="T108" fmla="*/ 294 w 2446"/>
                <a:gd name="T109" fmla="*/ 899 h 2972"/>
                <a:gd name="T110" fmla="*/ 306 w 2446"/>
                <a:gd name="T111" fmla="*/ 773 h 2972"/>
                <a:gd name="T112" fmla="*/ 324 w 2446"/>
                <a:gd name="T113" fmla="*/ 582 h 2972"/>
                <a:gd name="T114" fmla="*/ 467 w 2446"/>
                <a:gd name="T115" fmla="*/ 516 h 2972"/>
                <a:gd name="T116" fmla="*/ 653 w 2446"/>
                <a:gd name="T117" fmla="*/ 390 h 2972"/>
                <a:gd name="T118" fmla="*/ 695 w 2446"/>
                <a:gd name="T119" fmla="*/ 198 h 2972"/>
                <a:gd name="T120" fmla="*/ 767 w 2446"/>
                <a:gd name="T121" fmla="*/ 78 h 2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446" h="2972">
                  <a:moveTo>
                    <a:pt x="755" y="30"/>
                  </a:moveTo>
                  <a:lnTo>
                    <a:pt x="755" y="30"/>
                  </a:lnTo>
                  <a:cubicBezTo>
                    <a:pt x="839" y="0"/>
                    <a:pt x="881" y="42"/>
                    <a:pt x="899" y="126"/>
                  </a:cubicBezTo>
                  <a:cubicBezTo>
                    <a:pt x="911" y="168"/>
                    <a:pt x="875" y="234"/>
                    <a:pt x="887" y="276"/>
                  </a:cubicBezTo>
                  <a:cubicBezTo>
                    <a:pt x="893" y="282"/>
                    <a:pt x="1025" y="294"/>
                    <a:pt x="1049" y="306"/>
                  </a:cubicBezTo>
                  <a:cubicBezTo>
                    <a:pt x="1085" y="318"/>
                    <a:pt x="1121" y="336"/>
                    <a:pt x="1163" y="330"/>
                  </a:cubicBezTo>
                  <a:cubicBezTo>
                    <a:pt x="1234" y="318"/>
                    <a:pt x="1270" y="288"/>
                    <a:pt x="1312" y="354"/>
                  </a:cubicBezTo>
                  <a:cubicBezTo>
                    <a:pt x="1342" y="396"/>
                    <a:pt x="1288" y="432"/>
                    <a:pt x="1312" y="480"/>
                  </a:cubicBezTo>
                  <a:cubicBezTo>
                    <a:pt x="1360" y="492"/>
                    <a:pt x="1384" y="534"/>
                    <a:pt x="1414" y="468"/>
                  </a:cubicBezTo>
                  <a:cubicBezTo>
                    <a:pt x="1432" y="438"/>
                    <a:pt x="1594" y="342"/>
                    <a:pt x="1618" y="342"/>
                  </a:cubicBezTo>
                  <a:cubicBezTo>
                    <a:pt x="1648" y="354"/>
                    <a:pt x="1654" y="438"/>
                    <a:pt x="1714" y="414"/>
                  </a:cubicBezTo>
                  <a:cubicBezTo>
                    <a:pt x="1732" y="408"/>
                    <a:pt x="1762" y="342"/>
                    <a:pt x="1786" y="360"/>
                  </a:cubicBezTo>
                  <a:cubicBezTo>
                    <a:pt x="1840" y="408"/>
                    <a:pt x="1870" y="366"/>
                    <a:pt x="1870" y="456"/>
                  </a:cubicBezTo>
                  <a:cubicBezTo>
                    <a:pt x="1870" y="516"/>
                    <a:pt x="1870" y="600"/>
                    <a:pt x="1942" y="528"/>
                  </a:cubicBezTo>
                  <a:lnTo>
                    <a:pt x="1942" y="528"/>
                  </a:lnTo>
                  <a:cubicBezTo>
                    <a:pt x="1972" y="570"/>
                    <a:pt x="1942" y="641"/>
                    <a:pt x="1954" y="683"/>
                  </a:cubicBezTo>
                  <a:cubicBezTo>
                    <a:pt x="1972" y="737"/>
                    <a:pt x="2091" y="618"/>
                    <a:pt x="2115" y="606"/>
                  </a:cubicBezTo>
                  <a:cubicBezTo>
                    <a:pt x="2313" y="498"/>
                    <a:pt x="2313" y="498"/>
                    <a:pt x="2313" y="498"/>
                  </a:cubicBezTo>
                  <a:lnTo>
                    <a:pt x="2313" y="498"/>
                  </a:lnTo>
                  <a:cubicBezTo>
                    <a:pt x="2325" y="528"/>
                    <a:pt x="2373" y="540"/>
                    <a:pt x="2385" y="576"/>
                  </a:cubicBezTo>
                  <a:cubicBezTo>
                    <a:pt x="2397" y="594"/>
                    <a:pt x="2445" y="737"/>
                    <a:pt x="2439" y="743"/>
                  </a:cubicBezTo>
                  <a:cubicBezTo>
                    <a:pt x="2427" y="767"/>
                    <a:pt x="2403" y="779"/>
                    <a:pt x="2379" y="785"/>
                  </a:cubicBezTo>
                  <a:cubicBezTo>
                    <a:pt x="2319" y="803"/>
                    <a:pt x="2325" y="851"/>
                    <a:pt x="2253" y="845"/>
                  </a:cubicBezTo>
                  <a:cubicBezTo>
                    <a:pt x="2223" y="839"/>
                    <a:pt x="2211" y="881"/>
                    <a:pt x="2193" y="899"/>
                  </a:cubicBezTo>
                  <a:cubicBezTo>
                    <a:pt x="2169" y="923"/>
                    <a:pt x="2121" y="953"/>
                    <a:pt x="2085" y="959"/>
                  </a:cubicBezTo>
                  <a:cubicBezTo>
                    <a:pt x="2025" y="965"/>
                    <a:pt x="2067" y="1013"/>
                    <a:pt x="2097" y="1043"/>
                  </a:cubicBezTo>
                  <a:cubicBezTo>
                    <a:pt x="2080" y="1150"/>
                    <a:pt x="2080" y="1150"/>
                    <a:pt x="2080" y="1150"/>
                  </a:cubicBezTo>
                  <a:lnTo>
                    <a:pt x="2080" y="1150"/>
                  </a:lnTo>
                  <a:cubicBezTo>
                    <a:pt x="2061" y="1168"/>
                    <a:pt x="2056" y="1192"/>
                    <a:pt x="2025" y="1210"/>
                  </a:cubicBezTo>
                  <a:cubicBezTo>
                    <a:pt x="2008" y="1222"/>
                    <a:pt x="1984" y="1228"/>
                    <a:pt x="1972" y="1240"/>
                  </a:cubicBezTo>
                  <a:cubicBezTo>
                    <a:pt x="1966" y="1252"/>
                    <a:pt x="1960" y="1264"/>
                    <a:pt x="1954" y="1276"/>
                  </a:cubicBezTo>
                  <a:cubicBezTo>
                    <a:pt x="1936" y="1294"/>
                    <a:pt x="1930" y="1288"/>
                    <a:pt x="1906" y="1288"/>
                  </a:cubicBezTo>
                  <a:cubicBezTo>
                    <a:pt x="1870" y="1288"/>
                    <a:pt x="1876" y="1312"/>
                    <a:pt x="1876" y="1342"/>
                  </a:cubicBezTo>
                  <a:cubicBezTo>
                    <a:pt x="1882" y="1372"/>
                    <a:pt x="1870" y="1402"/>
                    <a:pt x="1882" y="1431"/>
                  </a:cubicBezTo>
                  <a:cubicBezTo>
                    <a:pt x="1894" y="1468"/>
                    <a:pt x="1900" y="1455"/>
                    <a:pt x="1864" y="1468"/>
                  </a:cubicBezTo>
                  <a:cubicBezTo>
                    <a:pt x="1780" y="1509"/>
                    <a:pt x="1810" y="1551"/>
                    <a:pt x="1804" y="1623"/>
                  </a:cubicBezTo>
                  <a:cubicBezTo>
                    <a:pt x="1804" y="1653"/>
                    <a:pt x="1696" y="1707"/>
                    <a:pt x="1672" y="1695"/>
                  </a:cubicBezTo>
                  <a:cubicBezTo>
                    <a:pt x="1642" y="1677"/>
                    <a:pt x="1630" y="1617"/>
                    <a:pt x="1606" y="1599"/>
                  </a:cubicBezTo>
                  <a:cubicBezTo>
                    <a:pt x="1582" y="1581"/>
                    <a:pt x="1516" y="1677"/>
                    <a:pt x="1510" y="1701"/>
                  </a:cubicBezTo>
                  <a:cubicBezTo>
                    <a:pt x="1504" y="1719"/>
                    <a:pt x="1534" y="1743"/>
                    <a:pt x="1516" y="1767"/>
                  </a:cubicBezTo>
                  <a:cubicBezTo>
                    <a:pt x="1498" y="1785"/>
                    <a:pt x="1438" y="1821"/>
                    <a:pt x="1408" y="1833"/>
                  </a:cubicBezTo>
                  <a:cubicBezTo>
                    <a:pt x="1366" y="1851"/>
                    <a:pt x="1378" y="1887"/>
                    <a:pt x="1318" y="1869"/>
                  </a:cubicBezTo>
                  <a:cubicBezTo>
                    <a:pt x="1241" y="1839"/>
                    <a:pt x="1276" y="1905"/>
                    <a:pt x="1241" y="1923"/>
                  </a:cubicBezTo>
                  <a:cubicBezTo>
                    <a:pt x="1228" y="1929"/>
                    <a:pt x="1193" y="1923"/>
                    <a:pt x="1193" y="1935"/>
                  </a:cubicBezTo>
                  <a:cubicBezTo>
                    <a:pt x="1193" y="1983"/>
                    <a:pt x="1186" y="2025"/>
                    <a:pt x="1217" y="2055"/>
                  </a:cubicBezTo>
                  <a:cubicBezTo>
                    <a:pt x="1228" y="2097"/>
                    <a:pt x="1217" y="2133"/>
                    <a:pt x="1175" y="2151"/>
                  </a:cubicBezTo>
                  <a:cubicBezTo>
                    <a:pt x="1127" y="2163"/>
                    <a:pt x="1133" y="2163"/>
                    <a:pt x="1133" y="2204"/>
                  </a:cubicBezTo>
                  <a:cubicBezTo>
                    <a:pt x="1133" y="2228"/>
                    <a:pt x="1115" y="2246"/>
                    <a:pt x="1103" y="2264"/>
                  </a:cubicBezTo>
                  <a:cubicBezTo>
                    <a:pt x="1097" y="2276"/>
                    <a:pt x="1121" y="2312"/>
                    <a:pt x="1127" y="2324"/>
                  </a:cubicBezTo>
                  <a:cubicBezTo>
                    <a:pt x="1145" y="2360"/>
                    <a:pt x="1151" y="2378"/>
                    <a:pt x="1193" y="2378"/>
                  </a:cubicBezTo>
                  <a:cubicBezTo>
                    <a:pt x="1241" y="2378"/>
                    <a:pt x="1223" y="2468"/>
                    <a:pt x="1210" y="2498"/>
                  </a:cubicBezTo>
                  <a:cubicBezTo>
                    <a:pt x="1199" y="2516"/>
                    <a:pt x="1223" y="2534"/>
                    <a:pt x="1223" y="2552"/>
                  </a:cubicBezTo>
                  <a:cubicBezTo>
                    <a:pt x="1228" y="2576"/>
                    <a:pt x="1228" y="2618"/>
                    <a:pt x="1228" y="2642"/>
                  </a:cubicBezTo>
                  <a:lnTo>
                    <a:pt x="1228" y="2642"/>
                  </a:lnTo>
                  <a:cubicBezTo>
                    <a:pt x="1204" y="2648"/>
                    <a:pt x="1169" y="2654"/>
                    <a:pt x="1151" y="2672"/>
                  </a:cubicBezTo>
                  <a:cubicBezTo>
                    <a:pt x="1139" y="2690"/>
                    <a:pt x="1133" y="2714"/>
                    <a:pt x="1109" y="2732"/>
                  </a:cubicBezTo>
                  <a:cubicBezTo>
                    <a:pt x="1097" y="2738"/>
                    <a:pt x="1067" y="2732"/>
                    <a:pt x="1055" y="2732"/>
                  </a:cubicBezTo>
                  <a:cubicBezTo>
                    <a:pt x="1031" y="2732"/>
                    <a:pt x="1001" y="2720"/>
                    <a:pt x="995" y="2696"/>
                  </a:cubicBezTo>
                  <a:cubicBezTo>
                    <a:pt x="989" y="2660"/>
                    <a:pt x="1007" y="2648"/>
                    <a:pt x="953" y="2648"/>
                  </a:cubicBezTo>
                  <a:cubicBezTo>
                    <a:pt x="905" y="2660"/>
                    <a:pt x="887" y="2690"/>
                    <a:pt x="833" y="2672"/>
                  </a:cubicBezTo>
                  <a:cubicBezTo>
                    <a:pt x="797" y="2660"/>
                    <a:pt x="779" y="2612"/>
                    <a:pt x="749" y="2606"/>
                  </a:cubicBezTo>
                  <a:cubicBezTo>
                    <a:pt x="707" y="2594"/>
                    <a:pt x="695" y="2612"/>
                    <a:pt x="653" y="2594"/>
                  </a:cubicBezTo>
                  <a:cubicBezTo>
                    <a:pt x="575" y="2552"/>
                    <a:pt x="491" y="2762"/>
                    <a:pt x="521" y="2822"/>
                  </a:cubicBezTo>
                  <a:cubicBezTo>
                    <a:pt x="557" y="2900"/>
                    <a:pt x="497" y="2918"/>
                    <a:pt x="426" y="2918"/>
                  </a:cubicBezTo>
                  <a:cubicBezTo>
                    <a:pt x="378" y="2918"/>
                    <a:pt x="378" y="2960"/>
                    <a:pt x="336" y="2971"/>
                  </a:cubicBezTo>
                  <a:lnTo>
                    <a:pt x="336" y="2971"/>
                  </a:lnTo>
                  <a:cubicBezTo>
                    <a:pt x="300" y="2930"/>
                    <a:pt x="288" y="2924"/>
                    <a:pt x="228" y="2912"/>
                  </a:cubicBezTo>
                  <a:cubicBezTo>
                    <a:pt x="204" y="2912"/>
                    <a:pt x="198" y="2900"/>
                    <a:pt x="186" y="2888"/>
                  </a:cubicBezTo>
                  <a:cubicBezTo>
                    <a:pt x="102" y="2846"/>
                    <a:pt x="120" y="2786"/>
                    <a:pt x="90" y="2714"/>
                  </a:cubicBezTo>
                  <a:cubicBezTo>
                    <a:pt x="72" y="2666"/>
                    <a:pt x="36" y="2624"/>
                    <a:pt x="42" y="2570"/>
                  </a:cubicBezTo>
                  <a:cubicBezTo>
                    <a:pt x="48" y="2528"/>
                    <a:pt x="54" y="2498"/>
                    <a:pt x="66" y="2462"/>
                  </a:cubicBezTo>
                  <a:cubicBezTo>
                    <a:pt x="72" y="2432"/>
                    <a:pt x="96" y="2414"/>
                    <a:pt x="102" y="2390"/>
                  </a:cubicBezTo>
                  <a:cubicBezTo>
                    <a:pt x="102" y="2378"/>
                    <a:pt x="108" y="2348"/>
                    <a:pt x="102" y="2336"/>
                  </a:cubicBezTo>
                  <a:cubicBezTo>
                    <a:pt x="102" y="2312"/>
                    <a:pt x="84" y="2300"/>
                    <a:pt x="90" y="2270"/>
                  </a:cubicBezTo>
                  <a:cubicBezTo>
                    <a:pt x="96" y="2246"/>
                    <a:pt x="108" y="2228"/>
                    <a:pt x="108" y="2198"/>
                  </a:cubicBezTo>
                  <a:cubicBezTo>
                    <a:pt x="108" y="2187"/>
                    <a:pt x="84" y="2180"/>
                    <a:pt x="78" y="2175"/>
                  </a:cubicBezTo>
                  <a:cubicBezTo>
                    <a:pt x="66" y="2169"/>
                    <a:pt x="66" y="2163"/>
                    <a:pt x="54" y="2156"/>
                  </a:cubicBezTo>
                  <a:lnTo>
                    <a:pt x="54" y="2156"/>
                  </a:lnTo>
                  <a:cubicBezTo>
                    <a:pt x="48" y="2103"/>
                    <a:pt x="48" y="2103"/>
                    <a:pt x="48" y="2103"/>
                  </a:cubicBezTo>
                  <a:cubicBezTo>
                    <a:pt x="30" y="2073"/>
                    <a:pt x="0" y="2049"/>
                    <a:pt x="6" y="2013"/>
                  </a:cubicBezTo>
                  <a:cubicBezTo>
                    <a:pt x="12" y="1983"/>
                    <a:pt x="12" y="1947"/>
                    <a:pt x="12" y="1917"/>
                  </a:cubicBezTo>
                  <a:cubicBezTo>
                    <a:pt x="36" y="1917"/>
                    <a:pt x="42" y="1929"/>
                    <a:pt x="60" y="1935"/>
                  </a:cubicBezTo>
                  <a:cubicBezTo>
                    <a:pt x="96" y="1941"/>
                    <a:pt x="120" y="1953"/>
                    <a:pt x="156" y="1965"/>
                  </a:cubicBezTo>
                  <a:cubicBezTo>
                    <a:pt x="186" y="1971"/>
                    <a:pt x="210" y="1965"/>
                    <a:pt x="240" y="1947"/>
                  </a:cubicBezTo>
                  <a:cubicBezTo>
                    <a:pt x="264" y="1935"/>
                    <a:pt x="240" y="1875"/>
                    <a:pt x="252" y="1845"/>
                  </a:cubicBezTo>
                  <a:cubicBezTo>
                    <a:pt x="258" y="1827"/>
                    <a:pt x="258" y="1815"/>
                    <a:pt x="240" y="1803"/>
                  </a:cubicBezTo>
                  <a:cubicBezTo>
                    <a:pt x="234" y="1797"/>
                    <a:pt x="228" y="1791"/>
                    <a:pt x="216" y="1785"/>
                  </a:cubicBezTo>
                  <a:cubicBezTo>
                    <a:pt x="198" y="1773"/>
                    <a:pt x="216" y="1755"/>
                    <a:pt x="222" y="1737"/>
                  </a:cubicBezTo>
                  <a:cubicBezTo>
                    <a:pt x="222" y="1707"/>
                    <a:pt x="222" y="1689"/>
                    <a:pt x="204" y="1665"/>
                  </a:cubicBezTo>
                  <a:cubicBezTo>
                    <a:pt x="192" y="1653"/>
                    <a:pt x="186" y="1581"/>
                    <a:pt x="198" y="1563"/>
                  </a:cubicBezTo>
                  <a:cubicBezTo>
                    <a:pt x="210" y="1545"/>
                    <a:pt x="198" y="1539"/>
                    <a:pt x="204" y="1521"/>
                  </a:cubicBezTo>
                  <a:cubicBezTo>
                    <a:pt x="204" y="1509"/>
                    <a:pt x="210" y="1503"/>
                    <a:pt x="216" y="1491"/>
                  </a:cubicBezTo>
                  <a:cubicBezTo>
                    <a:pt x="222" y="1485"/>
                    <a:pt x="222" y="1473"/>
                    <a:pt x="228" y="1461"/>
                  </a:cubicBezTo>
                  <a:lnTo>
                    <a:pt x="228" y="1461"/>
                  </a:lnTo>
                  <a:cubicBezTo>
                    <a:pt x="258" y="1468"/>
                    <a:pt x="258" y="1444"/>
                    <a:pt x="288" y="1444"/>
                  </a:cubicBezTo>
                  <a:cubicBezTo>
                    <a:pt x="324" y="1444"/>
                    <a:pt x="390" y="1449"/>
                    <a:pt x="408" y="1402"/>
                  </a:cubicBezTo>
                  <a:cubicBezTo>
                    <a:pt x="419" y="1378"/>
                    <a:pt x="360" y="1348"/>
                    <a:pt x="360" y="1312"/>
                  </a:cubicBezTo>
                  <a:cubicBezTo>
                    <a:pt x="360" y="1306"/>
                    <a:pt x="390" y="1252"/>
                    <a:pt x="360" y="1270"/>
                  </a:cubicBezTo>
                  <a:cubicBezTo>
                    <a:pt x="348" y="1276"/>
                    <a:pt x="324" y="1276"/>
                    <a:pt x="312" y="1264"/>
                  </a:cubicBezTo>
                  <a:cubicBezTo>
                    <a:pt x="282" y="1240"/>
                    <a:pt x="348" y="1240"/>
                    <a:pt x="366" y="1234"/>
                  </a:cubicBezTo>
                  <a:cubicBezTo>
                    <a:pt x="378" y="1222"/>
                    <a:pt x="378" y="1210"/>
                    <a:pt x="371" y="1198"/>
                  </a:cubicBezTo>
                  <a:cubicBezTo>
                    <a:pt x="371" y="1192"/>
                    <a:pt x="360" y="1186"/>
                    <a:pt x="360" y="1180"/>
                  </a:cubicBezTo>
                  <a:cubicBezTo>
                    <a:pt x="354" y="1168"/>
                    <a:pt x="360" y="1156"/>
                    <a:pt x="360" y="1144"/>
                  </a:cubicBezTo>
                  <a:cubicBezTo>
                    <a:pt x="371" y="1120"/>
                    <a:pt x="371" y="1097"/>
                    <a:pt x="378" y="1073"/>
                  </a:cubicBezTo>
                  <a:cubicBezTo>
                    <a:pt x="390" y="1019"/>
                    <a:pt x="426" y="1037"/>
                    <a:pt x="450" y="1007"/>
                  </a:cubicBezTo>
                  <a:cubicBezTo>
                    <a:pt x="467" y="983"/>
                    <a:pt x="467" y="971"/>
                    <a:pt x="455" y="947"/>
                  </a:cubicBezTo>
                  <a:cubicBezTo>
                    <a:pt x="450" y="935"/>
                    <a:pt x="450" y="917"/>
                    <a:pt x="443" y="911"/>
                  </a:cubicBezTo>
                  <a:cubicBezTo>
                    <a:pt x="431" y="905"/>
                    <a:pt x="413" y="917"/>
                    <a:pt x="408" y="911"/>
                  </a:cubicBezTo>
                  <a:cubicBezTo>
                    <a:pt x="384" y="905"/>
                    <a:pt x="390" y="887"/>
                    <a:pt x="366" y="893"/>
                  </a:cubicBezTo>
                  <a:cubicBezTo>
                    <a:pt x="342" y="893"/>
                    <a:pt x="312" y="911"/>
                    <a:pt x="294" y="899"/>
                  </a:cubicBezTo>
                  <a:lnTo>
                    <a:pt x="294" y="899"/>
                  </a:lnTo>
                  <a:cubicBezTo>
                    <a:pt x="312" y="857"/>
                    <a:pt x="300" y="791"/>
                    <a:pt x="306" y="773"/>
                  </a:cubicBezTo>
                  <a:cubicBezTo>
                    <a:pt x="324" y="737"/>
                    <a:pt x="360" y="749"/>
                    <a:pt x="348" y="707"/>
                  </a:cubicBezTo>
                  <a:cubicBezTo>
                    <a:pt x="336" y="647"/>
                    <a:pt x="228" y="618"/>
                    <a:pt x="324" y="582"/>
                  </a:cubicBezTo>
                  <a:cubicBezTo>
                    <a:pt x="378" y="558"/>
                    <a:pt x="371" y="486"/>
                    <a:pt x="426" y="492"/>
                  </a:cubicBezTo>
                  <a:cubicBezTo>
                    <a:pt x="443" y="498"/>
                    <a:pt x="450" y="516"/>
                    <a:pt x="467" y="516"/>
                  </a:cubicBezTo>
                  <a:cubicBezTo>
                    <a:pt x="485" y="516"/>
                    <a:pt x="647" y="438"/>
                    <a:pt x="653" y="426"/>
                  </a:cubicBezTo>
                  <a:cubicBezTo>
                    <a:pt x="659" y="414"/>
                    <a:pt x="641" y="402"/>
                    <a:pt x="653" y="390"/>
                  </a:cubicBezTo>
                  <a:cubicBezTo>
                    <a:pt x="701" y="330"/>
                    <a:pt x="683" y="336"/>
                    <a:pt x="683" y="258"/>
                  </a:cubicBezTo>
                  <a:cubicBezTo>
                    <a:pt x="689" y="234"/>
                    <a:pt x="683" y="216"/>
                    <a:pt x="695" y="198"/>
                  </a:cubicBezTo>
                  <a:cubicBezTo>
                    <a:pt x="707" y="168"/>
                    <a:pt x="743" y="150"/>
                    <a:pt x="755" y="120"/>
                  </a:cubicBezTo>
                  <a:cubicBezTo>
                    <a:pt x="761" y="108"/>
                    <a:pt x="767" y="90"/>
                    <a:pt x="767" y="78"/>
                  </a:cubicBezTo>
                  <a:cubicBezTo>
                    <a:pt x="767" y="72"/>
                    <a:pt x="761" y="42"/>
                    <a:pt x="755" y="30"/>
                  </a:cubicBezTo>
                </a:path>
              </a:pathLst>
            </a:custGeom>
            <a:grpFill/>
            <a:ln w="1905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9" name="Freeform 121"/>
            <p:cNvSpPr>
              <a:spLocks noChangeArrowheads="1"/>
            </p:cNvSpPr>
            <p:nvPr/>
          </p:nvSpPr>
          <p:spPr bwMode="auto">
            <a:xfrm>
              <a:off x="7983141" y="6246866"/>
              <a:ext cx="896036" cy="1274760"/>
            </a:xfrm>
            <a:custGeom>
              <a:avLst/>
              <a:gdLst>
                <a:gd name="T0" fmla="*/ 600 w 1679"/>
                <a:gd name="T1" fmla="*/ 0 h 2391"/>
                <a:gd name="T2" fmla="*/ 456 w 1679"/>
                <a:gd name="T3" fmla="*/ 203 h 2391"/>
                <a:gd name="T4" fmla="*/ 456 w 1679"/>
                <a:gd name="T5" fmla="*/ 365 h 2391"/>
                <a:gd name="T6" fmla="*/ 390 w 1679"/>
                <a:gd name="T7" fmla="*/ 503 h 2391"/>
                <a:gd name="T8" fmla="*/ 414 w 1679"/>
                <a:gd name="T9" fmla="*/ 623 h 2391"/>
                <a:gd name="T10" fmla="*/ 324 w 1679"/>
                <a:gd name="T11" fmla="*/ 815 h 2391"/>
                <a:gd name="T12" fmla="*/ 132 w 1679"/>
                <a:gd name="T13" fmla="*/ 935 h 2391"/>
                <a:gd name="T14" fmla="*/ 204 w 1679"/>
                <a:gd name="T15" fmla="*/ 1049 h 2391"/>
                <a:gd name="T16" fmla="*/ 324 w 1679"/>
                <a:gd name="T17" fmla="*/ 1180 h 2391"/>
                <a:gd name="T18" fmla="*/ 336 w 1679"/>
                <a:gd name="T19" fmla="*/ 1282 h 2391"/>
                <a:gd name="T20" fmla="*/ 396 w 1679"/>
                <a:gd name="T21" fmla="*/ 1474 h 2391"/>
                <a:gd name="T22" fmla="*/ 372 w 1679"/>
                <a:gd name="T23" fmla="*/ 1570 h 2391"/>
                <a:gd name="T24" fmla="*/ 288 w 1679"/>
                <a:gd name="T25" fmla="*/ 1612 h 2391"/>
                <a:gd name="T26" fmla="*/ 414 w 1679"/>
                <a:gd name="T27" fmla="*/ 1857 h 2391"/>
                <a:gd name="T28" fmla="*/ 228 w 1679"/>
                <a:gd name="T29" fmla="*/ 1959 h 2391"/>
                <a:gd name="T30" fmla="*/ 60 w 1679"/>
                <a:gd name="T31" fmla="*/ 2073 h 2391"/>
                <a:gd name="T32" fmla="*/ 55 w 1679"/>
                <a:gd name="T33" fmla="*/ 2264 h 2391"/>
                <a:gd name="T34" fmla="*/ 204 w 1679"/>
                <a:gd name="T35" fmla="*/ 2282 h 2391"/>
                <a:gd name="T36" fmla="*/ 204 w 1679"/>
                <a:gd name="T37" fmla="*/ 2288 h 2391"/>
                <a:gd name="T38" fmla="*/ 204 w 1679"/>
                <a:gd name="T39" fmla="*/ 2288 h 2391"/>
                <a:gd name="T40" fmla="*/ 342 w 1679"/>
                <a:gd name="T41" fmla="*/ 2348 h 2391"/>
                <a:gd name="T42" fmla="*/ 767 w 1679"/>
                <a:gd name="T43" fmla="*/ 2061 h 2391"/>
                <a:gd name="T44" fmla="*/ 929 w 1679"/>
                <a:gd name="T45" fmla="*/ 1893 h 2391"/>
                <a:gd name="T46" fmla="*/ 1037 w 1679"/>
                <a:gd name="T47" fmla="*/ 2001 h 2391"/>
                <a:gd name="T48" fmla="*/ 1259 w 1679"/>
                <a:gd name="T49" fmla="*/ 1887 h 2391"/>
                <a:gd name="T50" fmla="*/ 1439 w 1679"/>
                <a:gd name="T51" fmla="*/ 1851 h 2391"/>
                <a:gd name="T52" fmla="*/ 1582 w 1679"/>
                <a:gd name="T53" fmla="*/ 1678 h 2391"/>
                <a:gd name="T54" fmla="*/ 1678 w 1679"/>
                <a:gd name="T55" fmla="*/ 1618 h 2391"/>
                <a:gd name="T56" fmla="*/ 1666 w 1679"/>
                <a:gd name="T57" fmla="*/ 1540 h 2391"/>
                <a:gd name="T58" fmla="*/ 1643 w 1679"/>
                <a:gd name="T59" fmla="*/ 1312 h 2391"/>
                <a:gd name="T60" fmla="*/ 1661 w 1679"/>
                <a:gd name="T61" fmla="*/ 1090 h 2391"/>
                <a:gd name="T62" fmla="*/ 1445 w 1679"/>
                <a:gd name="T63" fmla="*/ 881 h 2391"/>
                <a:gd name="T64" fmla="*/ 1187 w 1679"/>
                <a:gd name="T65" fmla="*/ 845 h 2391"/>
                <a:gd name="T66" fmla="*/ 1325 w 1679"/>
                <a:gd name="T67" fmla="*/ 761 h 2391"/>
                <a:gd name="T68" fmla="*/ 1385 w 1679"/>
                <a:gd name="T69" fmla="*/ 461 h 2391"/>
                <a:gd name="T70" fmla="*/ 1415 w 1679"/>
                <a:gd name="T71" fmla="*/ 305 h 2391"/>
                <a:gd name="T72" fmla="*/ 1103 w 1679"/>
                <a:gd name="T73" fmla="*/ 258 h 2391"/>
                <a:gd name="T74" fmla="*/ 600 w 1679"/>
                <a:gd name="T75" fmla="*/ 0 h 2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79" h="2391">
                  <a:moveTo>
                    <a:pt x="600" y="0"/>
                  </a:moveTo>
                  <a:lnTo>
                    <a:pt x="600" y="0"/>
                  </a:lnTo>
                  <a:cubicBezTo>
                    <a:pt x="558" y="48"/>
                    <a:pt x="528" y="96"/>
                    <a:pt x="498" y="150"/>
                  </a:cubicBezTo>
                  <a:cubicBezTo>
                    <a:pt x="492" y="174"/>
                    <a:pt x="468" y="186"/>
                    <a:pt x="456" y="203"/>
                  </a:cubicBezTo>
                  <a:cubicBezTo>
                    <a:pt x="444" y="227"/>
                    <a:pt x="444" y="258"/>
                    <a:pt x="438" y="281"/>
                  </a:cubicBezTo>
                  <a:cubicBezTo>
                    <a:pt x="414" y="341"/>
                    <a:pt x="456" y="317"/>
                    <a:pt x="456" y="365"/>
                  </a:cubicBezTo>
                  <a:cubicBezTo>
                    <a:pt x="456" y="401"/>
                    <a:pt x="450" y="419"/>
                    <a:pt x="426" y="443"/>
                  </a:cubicBezTo>
                  <a:cubicBezTo>
                    <a:pt x="414" y="455"/>
                    <a:pt x="390" y="479"/>
                    <a:pt x="390" y="503"/>
                  </a:cubicBezTo>
                  <a:cubicBezTo>
                    <a:pt x="390" y="539"/>
                    <a:pt x="522" y="533"/>
                    <a:pt x="480" y="563"/>
                  </a:cubicBezTo>
                  <a:cubicBezTo>
                    <a:pt x="444" y="587"/>
                    <a:pt x="438" y="587"/>
                    <a:pt x="414" y="623"/>
                  </a:cubicBezTo>
                  <a:cubicBezTo>
                    <a:pt x="402" y="647"/>
                    <a:pt x="384" y="671"/>
                    <a:pt x="372" y="695"/>
                  </a:cubicBezTo>
                  <a:cubicBezTo>
                    <a:pt x="354" y="749"/>
                    <a:pt x="378" y="773"/>
                    <a:pt x="324" y="815"/>
                  </a:cubicBezTo>
                  <a:cubicBezTo>
                    <a:pt x="276" y="851"/>
                    <a:pt x="222" y="833"/>
                    <a:pt x="174" y="857"/>
                  </a:cubicBezTo>
                  <a:cubicBezTo>
                    <a:pt x="150" y="893"/>
                    <a:pt x="168" y="899"/>
                    <a:pt x="132" y="935"/>
                  </a:cubicBezTo>
                  <a:cubicBezTo>
                    <a:pt x="108" y="953"/>
                    <a:pt x="162" y="965"/>
                    <a:pt x="180" y="977"/>
                  </a:cubicBezTo>
                  <a:cubicBezTo>
                    <a:pt x="204" y="994"/>
                    <a:pt x="192" y="1025"/>
                    <a:pt x="204" y="1049"/>
                  </a:cubicBezTo>
                  <a:cubicBezTo>
                    <a:pt x="222" y="1078"/>
                    <a:pt x="264" y="1132"/>
                    <a:pt x="300" y="1150"/>
                  </a:cubicBezTo>
                  <a:cubicBezTo>
                    <a:pt x="312" y="1156"/>
                    <a:pt x="324" y="1162"/>
                    <a:pt x="324" y="1180"/>
                  </a:cubicBezTo>
                  <a:cubicBezTo>
                    <a:pt x="324" y="1192"/>
                    <a:pt x="300" y="1192"/>
                    <a:pt x="300" y="1210"/>
                  </a:cubicBezTo>
                  <a:cubicBezTo>
                    <a:pt x="300" y="1228"/>
                    <a:pt x="330" y="1264"/>
                    <a:pt x="336" y="1282"/>
                  </a:cubicBezTo>
                  <a:cubicBezTo>
                    <a:pt x="354" y="1318"/>
                    <a:pt x="420" y="1306"/>
                    <a:pt x="432" y="1342"/>
                  </a:cubicBezTo>
                  <a:cubicBezTo>
                    <a:pt x="444" y="1366"/>
                    <a:pt x="408" y="1450"/>
                    <a:pt x="396" y="1474"/>
                  </a:cubicBezTo>
                  <a:cubicBezTo>
                    <a:pt x="396" y="1504"/>
                    <a:pt x="408" y="1516"/>
                    <a:pt x="420" y="1540"/>
                  </a:cubicBezTo>
                  <a:cubicBezTo>
                    <a:pt x="432" y="1558"/>
                    <a:pt x="384" y="1564"/>
                    <a:pt x="372" y="1570"/>
                  </a:cubicBezTo>
                  <a:cubicBezTo>
                    <a:pt x="348" y="1588"/>
                    <a:pt x="318" y="1600"/>
                    <a:pt x="288" y="1612"/>
                  </a:cubicBezTo>
                  <a:lnTo>
                    <a:pt x="288" y="1612"/>
                  </a:lnTo>
                  <a:cubicBezTo>
                    <a:pt x="300" y="1642"/>
                    <a:pt x="348" y="1654"/>
                    <a:pt x="360" y="1690"/>
                  </a:cubicBezTo>
                  <a:cubicBezTo>
                    <a:pt x="372" y="1708"/>
                    <a:pt x="420" y="1851"/>
                    <a:pt x="414" y="1857"/>
                  </a:cubicBezTo>
                  <a:cubicBezTo>
                    <a:pt x="402" y="1881"/>
                    <a:pt x="378" y="1893"/>
                    <a:pt x="354" y="1899"/>
                  </a:cubicBezTo>
                  <a:cubicBezTo>
                    <a:pt x="294" y="1917"/>
                    <a:pt x="300" y="1965"/>
                    <a:pt x="228" y="1959"/>
                  </a:cubicBezTo>
                  <a:cubicBezTo>
                    <a:pt x="198" y="1953"/>
                    <a:pt x="186" y="1995"/>
                    <a:pt x="168" y="2013"/>
                  </a:cubicBezTo>
                  <a:cubicBezTo>
                    <a:pt x="144" y="2037"/>
                    <a:pt x="96" y="2067"/>
                    <a:pt x="60" y="2073"/>
                  </a:cubicBezTo>
                  <a:cubicBezTo>
                    <a:pt x="0" y="2079"/>
                    <a:pt x="42" y="2127"/>
                    <a:pt x="72" y="2157"/>
                  </a:cubicBezTo>
                  <a:cubicBezTo>
                    <a:pt x="55" y="2264"/>
                    <a:pt x="55" y="2264"/>
                    <a:pt x="55" y="2264"/>
                  </a:cubicBezTo>
                  <a:lnTo>
                    <a:pt x="55" y="2264"/>
                  </a:lnTo>
                  <a:cubicBezTo>
                    <a:pt x="108" y="2264"/>
                    <a:pt x="156" y="2282"/>
                    <a:pt x="204" y="2282"/>
                  </a:cubicBezTo>
                  <a:lnTo>
                    <a:pt x="204" y="2282"/>
                  </a:lnTo>
                  <a:cubicBezTo>
                    <a:pt x="204" y="2288"/>
                    <a:pt x="204" y="2288"/>
                    <a:pt x="204" y="2288"/>
                  </a:cubicBezTo>
                  <a:lnTo>
                    <a:pt x="204" y="2288"/>
                  </a:lnTo>
                  <a:lnTo>
                    <a:pt x="204" y="2288"/>
                  </a:lnTo>
                  <a:cubicBezTo>
                    <a:pt x="222" y="2306"/>
                    <a:pt x="210" y="2354"/>
                    <a:pt x="246" y="2372"/>
                  </a:cubicBezTo>
                  <a:cubicBezTo>
                    <a:pt x="276" y="2390"/>
                    <a:pt x="318" y="2366"/>
                    <a:pt x="342" y="2348"/>
                  </a:cubicBezTo>
                  <a:cubicBezTo>
                    <a:pt x="444" y="2282"/>
                    <a:pt x="672" y="2342"/>
                    <a:pt x="696" y="2199"/>
                  </a:cubicBezTo>
                  <a:cubicBezTo>
                    <a:pt x="702" y="2169"/>
                    <a:pt x="750" y="2085"/>
                    <a:pt x="767" y="2061"/>
                  </a:cubicBezTo>
                  <a:cubicBezTo>
                    <a:pt x="804" y="2013"/>
                    <a:pt x="756" y="1989"/>
                    <a:pt x="815" y="1929"/>
                  </a:cubicBezTo>
                  <a:cubicBezTo>
                    <a:pt x="875" y="1899"/>
                    <a:pt x="851" y="1863"/>
                    <a:pt x="929" y="1893"/>
                  </a:cubicBezTo>
                  <a:cubicBezTo>
                    <a:pt x="971" y="1905"/>
                    <a:pt x="983" y="1887"/>
                    <a:pt x="1001" y="1935"/>
                  </a:cubicBezTo>
                  <a:cubicBezTo>
                    <a:pt x="1013" y="1965"/>
                    <a:pt x="1037" y="1959"/>
                    <a:pt x="1037" y="2001"/>
                  </a:cubicBezTo>
                  <a:cubicBezTo>
                    <a:pt x="1043" y="2085"/>
                    <a:pt x="1145" y="1983"/>
                    <a:pt x="1169" y="1971"/>
                  </a:cubicBezTo>
                  <a:cubicBezTo>
                    <a:pt x="1193" y="1959"/>
                    <a:pt x="1253" y="1911"/>
                    <a:pt x="1259" y="1887"/>
                  </a:cubicBezTo>
                  <a:cubicBezTo>
                    <a:pt x="1277" y="1857"/>
                    <a:pt x="1253" y="1857"/>
                    <a:pt x="1307" y="1857"/>
                  </a:cubicBezTo>
                  <a:cubicBezTo>
                    <a:pt x="1343" y="1857"/>
                    <a:pt x="1415" y="1875"/>
                    <a:pt x="1439" y="1851"/>
                  </a:cubicBezTo>
                  <a:cubicBezTo>
                    <a:pt x="1559" y="1720"/>
                    <a:pt x="1559" y="1720"/>
                    <a:pt x="1559" y="1720"/>
                  </a:cubicBezTo>
                  <a:cubicBezTo>
                    <a:pt x="1565" y="1702"/>
                    <a:pt x="1571" y="1690"/>
                    <a:pt x="1582" y="1678"/>
                  </a:cubicBezTo>
                  <a:cubicBezTo>
                    <a:pt x="1589" y="1672"/>
                    <a:pt x="1595" y="1666"/>
                    <a:pt x="1606" y="1666"/>
                  </a:cubicBezTo>
                  <a:cubicBezTo>
                    <a:pt x="1637" y="1666"/>
                    <a:pt x="1648" y="1630"/>
                    <a:pt x="1678" y="1618"/>
                  </a:cubicBezTo>
                  <a:lnTo>
                    <a:pt x="1678" y="1618"/>
                  </a:lnTo>
                  <a:cubicBezTo>
                    <a:pt x="1666" y="1540"/>
                    <a:pt x="1666" y="1540"/>
                    <a:pt x="1666" y="1540"/>
                  </a:cubicBezTo>
                  <a:cubicBezTo>
                    <a:pt x="1661" y="1474"/>
                    <a:pt x="1606" y="1492"/>
                    <a:pt x="1601" y="1432"/>
                  </a:cubicBezTo>
                  <a:cubicBezTo>
                    <a:pt x="1589" y="1378"/>
                    <a:pt x="1630" y="1360"/>
                    <a:pt x="1643" y="1312"/>
                  </a:cubicBezTo>
                  <a:cubicBezTo>
                    <a:pt x="1643" y="1276"/>
                    <a:pt x="1643" y="1240"/>
                    <a:pt x="1643" y="1204"/>
                  </a:cubicBezTo>
                  <a:cubicBezTo>
                    <a:pt x="1637" y="1162"/>
                    <a:pt x="1672" y="1138"/>
                    <a:pt x="1661" y="1090"/>
                  </a:cubicBezTo>
                  <a:cubicBezTo>
                    <a:pt x="1643" y="1042"/>
                    <a:pt x="1630" y="959"/>
                    <a:pt x="1582" y="929"/>
                  </a:cubicBezTo>
                  <a:cubicBezTo>
                    <a:pt x="1547" y="893"/>
                    <a:pt x="1499" y="869"/>
                    <a:pt x="1445" y="881"/>
                  </a:cubicBezTo>
                  <a:cubicBezTo>
                    <a:pt x="1397" y="887"/>
                    <a:pt x="1349" y="965"/>
                    <a:pt x="1295" y="911"/>
                  </a:cubicBezTo>
                  <a:cubicBezTo>
                    <a:pt x="1265" y="881"/>
                    <a:pt x="1217" y="875"/>
                    <a:pt x="1187" y="845"/>
                  </a:cubicBezTo>
                  <a:cubicBezTo>
                    <a:pt x="1187" y="839"/>
                    <a:pt x="1235" y="815"/>
                    <a:pt x="1247" y="809"/>
                  </a:cubicBezTo>
                  <a:cubicBezTo>
                    <a:pt x="1277" y="797"/>
                    <a:pt x="1301" y="779"/>
                    <a:pt x="1325" y="761"/>
                  </a:cubicBezTo>
                  <a:cubicBezTo>
                    <a:pt x="1385" y="719"/>
                    <a:pt x="1415" y="653"/>
                    <a:pt x="1415" y="587"/>
                  </a:cubicBezTo>
                  <a:cubicBezTo>
                    <a:pt x="1415" y="539"/>
                    <a:pt x="1391" y="503"/>
                    <a:pt x="1385" y="461"/>
                  </a:cubicBezTo>
                  <a:cubicBezTo>
                    <a:pt x="1373" y="395"/>
                    <a:pt x="1415" y="359"/>
                    <a:pt x="1415" y="305"/>
                  </a:cubicBezTo>
                  <a:lnTo>
                    <a:pt x="1415" y="305"/>
                  </a:lnTo>
                  <a:cubicBezTo>
                    <a:pt x="1409" y="293"/>
                    <a:pt x="1349" y="293"/>
                    <a:pt x="1331" y="293"/>
                  </a:cubicBezTo>
                  <a:cubicBezTo>
                    <a:pt x="1253" y="281"/>
                    <a:pt x="1187" y="245"/>
                    <a:pt x="1103" y="258"/>
                  </a:cubicBezTo>
                  <a:cubicBezTo>
                    <a:pt x="1043" y="269"/>
                    <a:pt x="941" y="299"/>
                    <a:pt x="887" y="275"/>
                  </a:cubicBezTo>
                  <a:cubicBezTo>
                    <a:pt x="780" y="221"/>
                    <a:pt x="720" y="54"/>
                    <a:pt x="600" y="0"/>
                  </a:cubicBezTo>
                </a:path>
              </a:pathLst>
            </a:custGeom>
            <a:grpFill/>
            <a:ln w="1905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20" name="Freeform 122"/>
            <p:cNvSpPr>
              <a:spLocks noChangeArrowheads="1"/>
            </p:cNvSpPr>
            <p:nvPr/>
          </p:nvSpPr>
          <p:spPr bwMode="auto">
            <a:xfrm>
              <a:off x="6494449" y="6761943"/>
              <a:ext cx="818427" cy="865520"/>
            </a:xfrm>
            <a:custGeom>
              <a:avLst/>
              <a:gdLst>
                <a:gd name="T0" fmla="*/ 1054 w 1534"/>
                <a:gd name="T1" fmla="*/ 185 h 1623"/>
                <a:gd name="T2" fmla="*/ 1216 w 1534"/>
                <a:gd name="T3" fmla="*/ 281 h 1623"/>
                <a:gd name="T4" fmla="*/ 1479 w 1534"/>
                <a:gd name="T5" fmla="*/ 191 h 1623"/>
                <a:gd name="T6" fmla="*/ 1521 w 1534"/>
                <a:gd name="T7" fmla="*/ 179 h 1623"/>
                <a:gd name="T8" fmla="*/ 1521 w 1534"/>
                <a:gd name="T9" fmla="*/ 269 h 1623"/>
                <a:gd name="T10" fmla="*/ 1449 w 1534"/>
                <a:gd name="T11" fmla="*/ 407 h 1623"/>
                <a:gd name="T12" fmla="*/ 1419 w 1534"/>
                <a:gd name="T13" fmla="*/ 575 h 1623"/>
                <a:gd name="T14" fmla="*/ 1192 w 1534"/>
                <a:gd name="T15" fmla="*/ 641 h 1623"/>
                <a:gd name="T16" fmla="*/ 1114 w 1534"/>
                <a:gd name="T17" fmla="*/ 856 h 1623"/>
                <a:gd name="T18" fmla="*/ 1060 w 1534"/>
                <a:gd name="T19" fmla="*/ 1048 h 1623"/>
                <a:gd name="T20" fmla="*/ 1018 w 1534"/>
                <a:gd name="T21" fmla="*/ 1060 h 1623"/>
                <a:gd name="T22" fmla="*/ 772 w 1534"/>
                <a:gd name="T23" fmla="*/ 994 h 1623"/>
                <a:gd name="T24" fmla="*/ 676 w 1534"/>
                <a:gd name="T25" fmla="*/ 922 h 1623"/>
                <a:gd name="T26" fmla="*/ 628 w 1534"/>
                <a:gd name="T27" fmla="*/ 1042 h 1623"/>
                <a:gd name="T28" fmla="*/ 646 w 1534"/>
                <a:gd name="T29" fmla="*/ 1240 h 1623"/>
                <a:gd name="T30" fmla="*/ 712 w 1534"/>
                <a:gd name="T31" fmla="*/ 1311 h 1623"/>
                <a:gd name="T32" fmla="*/ 832 w 1534"/>
                <a:gd name="T33" fmla="*/ 1449 h 1623"/>
                <a:gd name="T34" fmla="*/ 904 w 1534"/>
                <a:gd name="T35" fmla="*/ 1551 h 1623"/>
                <a:gd name="T36" fmla="*/ 862 w 1534"/>
                <a:gd name="T37" fmla="*/ 1557 h 1623"/>
                <a:gd name="T38" fmla="*/ 784 w 1534"/>
                <a:gd name="T39" fmla="*/ 1622 h 1623"/>
                <a:gd name="T40" fmla="*/ 712 w 1534"/>
                <a:gd name="T41" fmla="*/ 1503 h 1623"/>
                <a:gd name="T42" fmla="*/ 670 w 1534"/>
                <a:gd name="T43" fmla="*/ 1485 h 1623"/>
                <a:gd name="T44" fmla="*/ 586 w 1534"/>
                <a:gd name="T45" fmla="*/ 1431 h 1623"/>
                <a:gd name="T46" fmla="*/ 466 w 1534"/>
                <a:gd name="T47" fmla="*/ 1222 h 1623"/>
                <a:gd name="T48" fmla="*/ 490 w 1534"/>
                <a:gd name="T49" fmla="*/ 1006 h 1623"/>
                <a:gd name="T50" fmla="*/ 508 w 1534"/>
                <a:gd name="T51" fmla="*/ 767 h 1623"/>
                <a:gd name="T52" fmla="*/ 514 w 1534"/>
                <a:gd name="T53" fmla="*/ 641 h 1623"/>
                <a:gd name="T54" fmla="*/ 406 w 1534"/>
                <a:gd name="T55" fmla="*/ 605 h 1623"/>
                <a:gd name="T56" fmla="*/ 377 w 1534"/>
                <a:gd name="T57" fmla="*/ 431 h 1623"/>
                <a:gd name="T58" fmla="*/ 377 w 1534"/>
                <a:gd name="T59" fmla="*/ 263 h 1623"/>
                <a:gd name="T60" fmla="*/ 197 w 1534"/>
                <a:gd name="T61" fmla="*/ 251 h 1623"/>
                <a:gd name="T62" fmla="*/ 47 w 1534"/>
                <a:gd name="T63" fmla="*/ 299 h 1623"/>
                <a:gd name="T64" fmla="*/ 0 w 1534"/>
                <a:gd name="T65" fmla="*/ 251 h 1623"/>
                <a:gd name="T66" fmla="*/ 125 w 1534"/>
                <a:gd name="T67" fmla="*/ 209 h 1623"/>
                <a:gd name="T68" fmla="*/ 293 w 1534"/>
                <a:gd name="T69" fmla="*/ 161 h 1623"/>
                <a:gd name="T70" fmla="*/ 502 w 1534"/>
                <a:gd name="T71" fmla="*/ 197 h 1623"/>
                <a:gd name="T72" fmla="*/ 718 w 1534"/>
                <a:gd name="T73" fmla="*/ 53 h 1623"/>
                <a:gd name="T74" fmla="*/ 808 w 1534"/>
                <a:gd name="T75" fmla="*/ 125 h 1623"/>
                <a:gd name="T76" fmla="*/ 886 w 1534"/>
                <a:gd name="T77" fmla="*/ 65 h 1623"/>
                <a:gd name="T78" fmla="*/ 994 w 1534"/>
                <a:gd name="T79" fmla="*/ 47 h 1623"/>
                <a:gd name="T80" fmla="*/ 1060 w 1534"/>
                <a:gd name="T81" fmla="*/ 167 h 16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34" h="1623">
                  <a:moveTo>
                    <a:pt x="1054" y="185"/>
                  </a:moveTo>
                  <a:lnTo>
                    <a:pt x="1054" y="185"/>
                  </a:lnTo>
                  <a:cubicBezTo>
                    <a:pt x="1060" y="227"/>
                    <a:pt x="1060" y="227"/>
                    <a:pt x="1060" y="227"/>
                  </a:cubicBezTo>
                  <a:cubicBezTo>
                    <a:pt x="1216" y="281"/>
                    <a:pt x="1216" y="281"/>
                    <a:pt x="1216" y="281"/>
                  </a:cubicBezTo>
                  <a:cubicBezTo>
                    <a:pt x="1407" y="251"/>
                    <a:pt x="1407" y="251"/>
                    <a:pt x="1407" y="251"/>
                  </a:cubicBezTo>
                  <a:cubicBezTo>
                    <a:pt x="1431" y="239"/>
                    <a:pt x="1443" y="203"/>
                    <a:pt x="1479" y="191"/>
                  </a:cubicBezTo>
                  <a:cubicBezTo>
                    <a:pt x="1491" y="185"/>
                    <a:pt x="1503" y="185"/>
                    <a:pt x="1521" y="179"/>
                  </a:cubicBezTo>
                  <a:lnTo>
                    <a:pt x="1521" y="179"/>
                  </a:lnTo>
                  <a:cubicBezTo>
                    <a:pt x="1527" y="191"/>
                    <a:pt x="1533" y="221"/>
                    <a:pt x="1533" y="227"/>
                  </a:cubicBezTo>
                  <a:cubicBezTo>
                    <a:pt x="1533" y="239"/>
                    <a:pt x="1527" y="257"/>
                    <a:pt x="1521" y="269"/>
                  </a:cubicBezTo>
                  <a:cubicBezTo>
                    <a:pt x="1509" y="299"/>
                    <a:pt x="1473" y="317"/>
                    <a:pt x="1461" y="347"/>
                  </a:cubicBezTo>
                  <a:cubicBezTo>
                    <a:pt x="1449" y="365"/>
                    <a:pt x="1455" y="383"/>
                    <a:pt x="1449" y="407"/>
                  </a:cubicBezTo>
                  <a:cubicBezTo>
                    <a:pt x="1449" y="485"/>
                    <a:pt x="1467" y="479"/>
                    <a:pt x="1419" y="539"/>
                  </a:cubicBezTo>
                  <a:cubicBezTo>
                    <a:pt x="1407" y="551"/>
                    <a:pt x="1425" y="563"/>
                    <a:pt x="1419" y="575"/>
                  </a:cubicBezTo>
                  <a:cubicBezTo>
                    <a:pt x="1413" y="587"/>
                    <a:pt x="1251" y="665"/>
                    <a:pt x="1233" y="665"/>
                  </a:cubicBezTo>
                  <a:cubicBezTo>
                    <a:pt x="1216" y="665"/>
                    <a:pt x="1209" y="647"/>
                    <a:pt x="1192" y="641"/>
                  </a:cubicBezTo>
                  <a:cubicBezTo>
                    <a:pt x="1137" y="635"/>
                    <a:pt x="1144" y="707"/>
                    <a:pt x="1090" y="731"/>
                  </a:cubicBezTo>
                  <a:cubicBezTo>
                    <a:pt x="994" y="767"/>
                    <a:pt x="1102" y="796"/>
                    <a:pt x="1114" y="856"/>
                  </a:cubicBezTo>
                  <a:cubicBezTo>
                    <a:pt x="1126" y="898"/>
                    <a:pt x="1090" y="886"/>
                    <a:pt x="1072" y="922"/>
                  </a:cubicBezTo>
                  <a:cubicBezTo>
                    <a:pt x="1066" y="940"/>
                    <a:pt x="1078" y="1006"/>
                    <a:pt x="1060" y="1048"/>
                  </a:cubicBezTo>
                  <a:lnTo>
                    <a:pt x="1060" y="1048"/>
                  </a:lnTo>
                  <a:cubicBezTo>
                    <a:pt x="1018" y="1060"/>
                    <a:pt x="1018" y="1060"/>
                    <a:pt x="1018" y="1060"/>
                  </a:cubicBezTo>
                  <a:cubicBezTo>
                    <a:pt x="976" y="1072"/>
                    <a:pt x="880" y="1114"/>
                    <a:pt x="862" y="1048"/>
                  </a:cubicBezTo>
                  <a:cubicBezTo>
                    <a:pt x="850" y="976"/>
                    <a:pt x="850" y="946"/>
                    <a:pt x="772" y="994"/>
                  </a:cubicBezTo>
                  <a:cubicBezTo>
                    <a:pt x="766" y="1000"/>
                    <a:pt x="682" y="1072"/>
                    <a:pt x="682" y="1036"/>
                  </a:cubicBezTo>
                  <a:cubicBezTo>
                    <a:pt x="682" y="1012"/>
                    <a:pt x="724" y="904"/>
                    <a:pt x="676" y="922"/>
                  </a:cubicBezTo>
                  <a:cubicBezTo>
                    <a:pt x="658" y="928"/>
                    <a:pt x="646" y="958"/>
                    <a:pt x="634" y="970"/>
                  </a:cubicBezTo>
                  <a:cubicBezTo>
                    <a:pt x="616" y="994"/>
                    <a:pt x="616" y="1012"/>
                    <a:pt x="628" y="1042"/>
                  </a:cubicBezTo>
                  <a:cubicBezTo>
                    <a:pt x="640" y="1066"/>
                    <a:pt x="652" y="1090"/>
                    <a:pt x="652" y="1120"/>
                  </a:cubicBezTo>
                  <a:cubicBezTo>
                    <a:pt x="652" y="1162"/>
                    <a:pt x="658" y="1192"/>
                    <a:pt x="646" y="1240"/>
                  </a:cubicBezTo>
                  <a:cubicBezTo>
                    <a:pt x="646" y="1258"/>
                    <a:pt x="664" y="1275"/>
                    <a:pt x="670" y="1293"/>
                  </a:cubicBezTo>
                  <a:cubicBezTo>
                    <a:pt x="682" y="1311"/>
                    <a:pt x="694" y="1305"/>
                    <a:pt x="712" y="1311"/>
                  </a:cubicBezTo>
                  <a:cubicBezTo>
                    <a:pt x="748" y="1323"/>
                    <a:pt x="730" y="1341"/>
                    <a:pt x="730" y="1365"/>
                  </a:cubicBezTo>
                  <a:cubicBezTo>
                    <a:pt x="730" y="1395"/>
                    <a:pt x="808" y="1443"/>
                    <a:pt x="832" y="1449"/>
                  </a:cubicBezTo>
                  <a:cubicBezTo>
                    <a:pt x="862" y="1455"/>
                    <a:pt x="886" y="1455"/>
                    <a:pt x="892" y="1497"/>
                  </a:cubicBezTo>
                  <a:cubicBezTo>
                    <a:pt x="898" y="1509"/>
                    <a:pt x="898" y="1545"/>
                    <a:pt x="904" y="1551"/>
                  </a:cubicBezTo>
                  <a:lnTo>
                    <a:pt x="904" y="1551"/>
                  </a:lnTo>
                  <a:cubicBezTo>
                    <a:pt x="862" y="1557"/>
                    <a:pt x="862" y="1557"/>
                    <a:pt x="862" y="1557"/>
                  </a:cubicBezTo>
                  <a:cubicBezTo>
                    <a:pt x="838" y="1569"/>
                    <a:pt x="832" y="1580"/>
                    <a:pt x="820" y="1598"/>
                  </a:cubicBezTo>
                  <a:cubicBezTo>
                    <a:pt x="808" y="1610"/>
                    <a:pt x="802" y="1622"/>
                    <a:pt x="784" y="1622"/>
                  </a:cubicBezTo>
                  <a:cubicBezTo>
                    <a:pt x="754" y="1622"/>
                    <a:pt x="760" y="1569"/>
                    <a:pt x="754" y="1551"/>
                  </a:cubicBezTo>
                  <a:cubicBezTo>
                    <a:pt x="748" y="1527"/>
                    <a:pt x="736" y="1515"/>
                    <a:pt x="712" y="1503"/>
                  </a:cubicBezTo>
                  <a:cubicBezTo>
                    <a:pt x="700" y="1497"/>
                    <a:pt x="682" y="1491"/>
                    <a:pt x="670" y="1485"/>
                  </a:cubicBezTo>
                  <a:lnTo>
                    <a:pt x="670" y="1485"/>
                  </a:lnTo>
                  <a:cubicBezTo>
                    <a:pt x="652" y="1467"/>
                    <a:pt x="652" y="1467"/>
                    <a:pt x="652" y="1467"/>
                  </a:cubicBezTo>
                  <a:cubicBezTo>
                    <a:pt x="628" y="1455"/>
                    <a:pt x="604" y="1443"/>
                    <a:pt x="586" y="1431"/>
                  </a:cubicBezTo>
                  <a:cubicBezTo>
                    <a:pt x="562" y="1413"/>
                    <a:pt x="544" y="1389"/>
                    <a:pt x="526" y="1365"/>
                  </a:cubicBezTo>
                  <a:cubicBezTo>
                    <a:pt x="496" y="1329"/>
                    <a:pt x="401" y="1275"/>
                    <a:pt x="466" y="1222"/>
                  </a:cubicBezTo>
                  <a:cubicBezTo>
                    <a:pt x="508" y="1192"/>
                    <a:pt x="472" y="1144"/>
                    <a:pt x="472" y="1096"/>
                  </a:cubicBezTo>
                  <a:cubicBezTo>
                    <a:pt x="472" y="1066"/>
                    <a:pt x="490" y="1036"/>
                    <a:pt x="490" y="1006"/>
                  </a:cubicBezTo>
                  <a:cubicBezTo>
                    <a:pt x="490" y="946"/>
                    <a:pt x="454" y="922"/>
                    <a:pt x="484" y="862"/>
                  </a:cubicBezTo>
                  <a:cubicBezTo>
                    <a:pt x="508" y="832"/>
                    <a:pt x="520" y="809"/>
                    <a:pt x="508" y="767"/>
                  </a:cubicBezTo>
                  <a:cubicBezTo>
                    <a:pt x="490" y="725"/>
                    <a:pt x="514" y="731"/>
                    <a:pt x="520" y="695"/>
                  </a:cubicBezTo>
                  <a:cubicBezTo>
                    <a:pt x="526" y="677"/>
                    <a:pt x="520" y="659"/>
                    <a:pt x="514" y="641"/>
                  </a:cubicBezTo>
                  <a:cubicBezTo>
                    <a:pt x="514" y="629"/>
                    <a:pt x="526" y="575"/>
                    <a:pt x="526" y="569"/>
                  </a:cubicBezTo>
                  <a:cubicBezTo>
                    <a:pt x="484" y="569"/>
                    <a:pt x="448" y="611"/>
                    <a:pt x="406" y="605"/>
                  </a:cubicBezTo>
                  <a:cubicBezTo>
                    <a:pt x="388" y="605"/>
                    <a:pt x="311" y="563"/>
                    <a:pt x="305" y="551"/>
                  </a:cubicBezTo>
                  <a:cubicBezTo>
                    <a:pt x="305" y="515"/>
                    <a:pt x="359" y="467"/>
                    <a:pt x="377" y="431"/>
                  </a:cubicBezTo>
                  <a:cubicBezTo>
                    <a:pt x="388" y="389"/>
                    <a:pt x="406" y="299"/>
                    <a:pt x="377" y="263"/>
                  </a:cubicBezTo>
                  <a:lnTo>
                    <a:pt x="377" y="263"/>
                  </a:lnTo>
                  <a:cubicBezTo>
                    <a:pt x="359" y="251"/>
                    <a:pt x="317" y="263"/>
                    <a:pt x="299" y="263"/>
                  </a:cubicBezTo>
                  <a:cubicBezTo>
                    <a:pt x="263" y="263"/>
                    <a:pt x="227" y="269"/>
                    <a:pt x="197" y="251"/>
                  </a:cubicBezTo>
                  <a:cubicBezTo>
                    <a:pt x="179" y="245"/>
                    <a:pt x="155" y="251"/>
                    <a:pt x="137" y="263"/>
                  </a:cubicBezTo>
                  <a:cubicBezTo>
                    <a:pt x="107" y="293"/>
                    <a:pt x="83" y="287"/>
                    <a:pt x="47" y="299"/>
                  </a:cubicBezTo>
                  <a:lnTo>
                    <a:pt x="47" y="299"/>
                  </a:lnTo>
                  <a:cubicBezTo>
                    <a:pt x="0" y="251"/>
                    <a:pt x="0" y="251"/>
                    <a:pt x="0" y="251"/>
                  </a:cubicBezTo>
                  <a:cubicBezTo>
                    <a:pt x="0" y="215"/>
                    <a:pt x="12" y="167"/>
                    <a:pt x="59" y="167"/>
                  </a:cubicBezTo>
                  <a:cubicBezTo>
                    <a:pt x="83" y="167"/>
                    <a:pt x="95" y="221"/>
                    <a:pt x="125" y="209"/>
                  </a:cubicBezTo>
                  <a:cubicBezTo>
                    <a:pt x="155" y="197"/>
                    <a:pt x="155" y="161"/>
                    <a:pt x="185" y="143"/>
                  </a:cubicBezTo>
                  <a:cubicBezTo>
                    <a:pt x="221" y="119"/>
                    <a:pt x="251" y="149"/>
                    <a:pt x="293" y="161"/>
                  </a:cubicBezTo>
                  <a:cubicBezTo>
                    <a:pt x="311" y="161"/>
                    <a:pt x="412" y="137"/>
                    <a:pt x="424" y="125"/>
                  </a:cubicBezTo>
                  <a:cubicBezTo>
                    <a:pt x="502" y="197"/>
                    <a:pt x="502" y="197"/>
                    <a:pt x="502" y="197"/>
                  </a:cubicBezTo>
                  <a:cubicBezTo>
                    <a:pt x="646" y="0"/>
                    <a:pt x="646" y="0"/>
                    <a:pt x="646" y="0"/>
                  </a:cubicBezTo>
                  <a:cubicBezTo>
                    <a:pt x="700" y="0"/>
                    <a:pt x="718" y="0"/>
                    <a:pt x="718" y="53"/>
                  </a:cubicBezTo>
                  <a:cubicBezTo>
                    <a:pt x="718" y="77"/>
                    <a:pt x="706" y="131"/>
                    <a:pt x="724" y="149"/>
                  </a:cubicBezTo>
                  <a:cubicBezTo>
                    <a:pt x="736" y="161"/>
                    <a:pt x="790" y="125"/>
                    <a:pt x="808" y="125"/>
                  </a:cubicBezTo>
                  <a:cubicBezTo>
                    <a:pt x="838" y="125"/>
                    <a:pt x="880" y="173"/>
                    <a:pt x="886" y="119"/>
                  </a:cubicBezTo>
                  <a:cubicBezTo>
                    <a:pt x="886" y="107"/>
                    <a:pt x="886" y="84"/>
                    <a:pt x="886" y="65"/>
                  </a:cubicBezTo>
                  <a:cubicBezTo>
                    <a:pt x="880" y="47"/>
                    <a:pt x="892" y="36"/>
                    <a:pt x="892" y="18"/>
                  </a:cubicBezTo>
                  <a:cubicBezTo>
                    <a:pt x="910" y="12"/>
                    <a:pt x="976" y="42"/>
                    <a:pt x="994" y="47"/>
                  </a:cubicBezTo>
                  <a:cubicBezTo>
                    <a:pt x="1018" y="53"/>
                    <a:pt x="1066" y="60"/>
                    <a:pt x="1084" y="71"/>
                  </a:cubicBezTo>
                  <a:cubicBezTo>
                    <a:pt x="1084" y="101"/>
                    <a:pt x="1060" y="137"/>
                    <a:pt x="1060" y="167"/>
                  </a:cubicBezTo>
                  <a:cubicBezTo>
                    <a:pt x="1054" y="185"/>
                    <a:pt x="1054" y="185"/>
                    <a:pt x="1054" y="185"/>
                  </a:cubicBezTo>
                </a:path>
              </a:pathLst>
            </a:custGeom>
            <a:grpFill/>
            <a:ln w="1905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21" name="Freeform 123"/>
            <p:cNvSpPr>
              <a:spLocks noChangeArrowheads="1"/>
            </p:cNvSpPr>
            <p:nvPr/>
          </p:nvSpPr>
          <p:spPr bwMode="auto">
            <a:xfrm>
              <a:off x="6075829" y="6893653"/>
              <a:ext cx="1077126" cy="799665"/>
            </a:xfrm>
            <a:custGeom>
              <a:avLst/>
              <a:gdLst>
                <a:gd name="T0" fmla="*/ 832 w 2019"/>
                <a:gd name="T1" fmla="*/ 54 h 1498"/>
                <a:gd name="T2" fmla="*/ 982 w 2019"/>
                <a:gd name="T3" fmla="*/ 6 h 1498"/>
                <a:gd name="T4" fmla="*/ 1162 w 2019"/>
                <a:gd name="T5" fmla="*/ 18 h 1498"/>
                <a:gd name="T6" fmla="*/ 1162 w 2019"/>
                <a:gd name="T7" fmla="*/ 186 h 1498"/>
                <a:gd name="T8" fmla="*/ 1191 w 2019"/>
                <a:gd name="T9" fmla="*/ 360 h 1498"/>
                <a:gd name="T10" fmla="*/ 1299 w 2019"/>
                <a:gd name="T11" fmla="*/ 396 h 1498"/>
                <a:gd name="T12" fmla="*/ 1293 w 2019"/>
                <a:gd name="T13" fmla="*/ 522 h 1498"/>
                <a:gd name="T14" fmla="*/ 1275 w 2019"/>
                <a:gd name="T15" fmla="*/ 761 h 1498"/>
                <a:gd name="T16" fmla="*/ 1251 w 2019"/>
                <a:gd name="T17" fmla="*/ 977 h 1498"/>
                <a:gd name="T18" fmla="*/ 1371 w 2019"/>
                <a:gd name="T19" fmla="*/ 1186 h 1498"/>
                <a:gd name="T20" fmla="*/ 1455 w 2019"/>
                <a:gd name="T21" fmla="*/ 1240 h 1498"/>
                <a:gd name="T22" fmla="*/ 1389 w 2019"/>
                <a:gd name="T23" fmla="*/ 1264 h 1498"/>
                <a:gd name="T24" fmla="*/ 988 w 2019"/>
                <a:gd name="T25" fmla="*/ 1395 h 1498"/>
                <a:gd name="T26" fmla="*/ 826 w 2019"/>
                <a:gd name="T27" fmla="*/ 1395 h 1498"/>
                <a:gd name="T28" fmla="*/ 527 w 2019"/>
                <a:gd name="T29" fmla="*/ 1395 h 1498"/>
                <a:gd name="T30" fmla="*/ 317 w 2019"/>
                <a:gd name="T31" fmla="*/ 1312 h 1498"/>
                <a:gd name="T32" fmla="*/ 60 w 2019"/>
                <a:gd name="T33" fmla="*/ 1222 h 1498"/>
                <a:gd name="T34" fmla="*/ 96 w 2019"/>
                <a:gd name="T35" fmla="*/ 1138 h 1498"/>
                <a:gd name="T36" fmla="*/ 78 w 2019"/>
                <a:gd name="T37" fmla="*/ 833 h 1498"/>
                <a:gd name="T38" fmla="*/ 126 w 2019"/>
                <a:gd name="T39" fmla="*/ 593 h 1498"/>
                <a:gd name="T40" fmla="*/ 234 w 2019"/>
                <a:gd name="T41" fmla="*/ 450 h 1498"/>
                <a:gd name="T42" fmla="*/ 312 w 2019"/>
                <a:gd name="T43" fmla="*/ 551 h 1498"/>
                <a:gd name="T44" fmla="*/ 551 w 2019"/>
                <a:gd name="T45" fmla="*/ 252 h 1498"/>
                <a:gd name="T46" fmla="*/ 695 w 2019"/>
                <a:gd name="T47" fmla="*/ 90 h 1498"/>
                <a:gd name="T48" fmla="*/ 832 w 2019"/>
                <a:gd name="T49" fmla="*/ 54 h 1498"/>
                <a:gd name="T50" fmla="*/ 1689 w 2019"/>
                <a:gd name="T51" fmla="*/ 1306 h 1498"/>
                <a:gd name="T52" fmla="*/ 1779 w 2019"/>
                <a:gd name="T53" fmla="*/ 1365 h 1498"/>
                <a:gd name="T54" fmla="*/ 1959 w 2019"/>
                <a:gd name="T55" fmla="*/ 1306 h 1498"/>
                <a:gd name="T56" fmla="*/ 1911 w 2019"/>
                <a:gd name="T57" fmla="*/ 1174 h 1498"/>
                <a:gd name="T58" fmla="*/ 1917 w 2019"/>
                <a:gd name="T59" fmla="*/ 1138 h 1498"/>
                <a:gd name="T60" fmla="*/ 1911 w 2019"/>
                <a:gd name="T61" fmla="*/ 1084 h 1498"/>
                <a:gd name="T62" fmla="*/ 1929 w 2019"/>
                <a:gd name="T63" fmla="*/ 977 h 1498"/>
                <a:gd name="T64" fmla="*/ 2006 w 2019"/>
                <a:gd name="T65" fmla="*/ 851 h 1498"/>
                <a:gd name="T66" fmla="*/ 1959 w 2019"/>
                <a:gd name="T67" fmla="*/ 815 h 1498"/>
                <a:gd name="T68" fmla="*/ 1845 w 2019"/>
                <a:gd name="T69" fmla="*/ 803 h 1498"/>
                <a:gd name="T70" fmla="*/ 1803 w 2019"/>
                <a:gd name="T71" fmla="*/ 815 h 1498"/>
                <a:gd name="T72" fmla="*/ 1557 w 2019"/>
                <a:gd name="T73" fmla="*/ 749 h 1498"/>
                <a:gd name="T74" fmla="*/ 1461 w 2019"/>
                <a:gd name="T75" fmla="*/ 677 h 1498"/>
                <a:gd name="T76" fmla="*/ 1413 w 2019"/>
                <a:gd name="T77" fmla="*/ 797 h 1498"/>
                <a:gd name="T78" fmla="*/ 1431 w 2019"/>
                <a:gd name="T79" fmla="*/ 995 h 1498"/>
                <a:gd name="T80" fmla="*/ 1497 w 2019"/>
                <a:gd name="T81" fmla="*/ 1066 h 1498"/>
                <a:gd name="T82" fmla="*/ 1617 w 2019"/>
                <a:gd name="T83" fmla="*/ 1204 h 1498"/>
                <a:gd name="T84" fmla="*/ 1689 w 2019"/>
                <a:gd name="T85" fmla="*/ 1306 h 14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9" h="1498">
                  <a:moveTo>
                    <a:pt x="832" y="54"/>
                  </a:moveTo>
                  <a:lnTo>
                    <a:pt x="832" y="54"/>
                  </a:lnTo>
                  <a:cubicBezTo>
                    <a:pt x="868" y="42"/>
                    <a:pt x="892" y="48"/>
                    <a:pt x="922" y="18"/>
                  </a:cubicBezTo>
                  <a:cubicBezTo>
                    <a:pt x="940" y="6"/>
                    <a:pt x="964" y="0"/>
                    <a:pt x="982" y="6"/>
                  </a:cubicBezTo>
                  <a:cubicBezTo>
                    <a:pt x="1012" y="24"/>
                    <a:pt x="1048" y="18"/>
                    <a:pt x="1084" y="18"/>
                  </a:cubicBezTo>
                  <a:cubicBezTo>
                    <a:pt x="1102" y="18"/>
                    <a:pt x="1144" y="6"/>
                    <a:pt x="1162" y="18"/>
                  </a:cubicBezTo>
                  <a:lnTo>
                    <a:pt x="1162" y="18"/>
                  </a:lnTo>
                  <a:cubicBezTo>
                    <a:pt x="1191" y="54"/>
                    <a:pt x="1173" y="144"/>
                    <a:pt x="1162" y="186"/>
                  </a:cubicBezTo>
                  <a:cubicBezTo>
                    <a:pt x="1144" y="222"/>
                    <a:pt x="1090" y="270"/>
                    <a:pt x="1090" y="306"/>
                  </a:cubicBezTo>
                  <a:cubicBezTo>
                    <a:pt x="1096" y="318"/>
                    <a:pt x="1173" y="360"/>
                    <a:pt x="1191" y="360"/>
                  </a:cubicBezTo>
                  <a:cubicBezTo>
                    <a:pt x="1233" y="366"/>
                    <a:pt x="1269" y="324"/>
                    <a:pt x="1311" y="324"/>
                  </a:cubicBezTo>
                  <a:cubicBezTo>
                    <a:pt x="1311" y="330"/>
                    <a:pt x="1299" y="384"/>
                    <a:pt x="1299" y="396"/>
                  </a:cubicBezTo>
                  <a:cubicBezTo>
                    <a:pt x="1305" y="414"/>
                    <a:pt x="1311" y="432"/>
                    <a:pt x="1305" y="450"/>
                  </a:cubicBezTo>
                  <a:cubicBezTo>
                    <a:pt x="1299" y="486"/>
                    <a:pt x="1275" y="480"/>
                    <a:pt x="1293" y="522"/>
                  </a:cubicBezTo>
                  <a:cubicBezTo>
                    <a:pt x="1305" y="564"/>
                    <a:pt x="1293" y="587"/>
                    <a:pt x="1269" y="617"/>
                  </a:cubicBezTo>
                  <a:cubicBezTo>
                    <a:pt x="1239" y="677"/>
                    <a:pt x="1275" y="701"/>
                    <a:pt x="1275" y="761"/>
                  </a:cubicBezTo>
                  <a:cubicBezTo>
                    <a:pt x="1275" y="791"/>
                    <a:pt x="1257" y="821"/>
                    <a:pt x="1257" y="851"/>
                  </a:cubicBezTo>
                  <a:cubicBezTo>
                    <a:pt x="1257" y="899"/>
                    <a:pt x="1293" y="947"/>
                    <a:pt x="1251" y="977"/>
                  </a:cubicBezTo>
                  <a:cubicBezTo>
                    <a:pt x="1186" y="1030"/>
                    <a:pt x="1281" y="1084"/>
                    <a:pt x="1311" y="1120"/>
                  </a:cubicBezTo>
                  <a:cubicBezTo>
                    <a:pt x="1329" y="1144"/>
                    <a:pt x="1347" y="1168"/>
                    <a:pt x="1371" y="1186"/>
                  </a:cubicBezTo>
                  <a:cubicBezTo>
                    <a:pt x="1389" y="1198"/>
                    <a:pt x="1413" y="1210"/>
                    <a:pt x="1437" y="1222"/>
                  </a:cubicBezTo>
                  <a:cubicBezTo>
                    <a:pt x="1455" y="1240"/>
                    <a:pt x="1455" y="1240"/>
                    <a:pt x="1455" y="1240"/>
                  </a:cubicBezTo>
                  <a:lnTo>
                    <a:pt x="1455" y="1240"/>
                  </a:lnTo>
                  <a:cubicBezTo>
                    <a:pt x="1389" y="1264"/>
                    <a:pt x="1389" y="1264"/>
                    <a:pt x="1389" y="1264"/>
                  </a:cubicBezTo>
                  <a:cubicBezTo>
                    <a:pt x="1317" y="1270"/>
                    <a:pt x="1239" y="1288"/>
                    <a:pt x="1179" y="1341"/>
                  </a:cubicBezTo>
                  <a:cubicBezTo>
                    <a:pt x="1120" y="1395"/>
                    <a:pt x="1054" y="1497"/>
                    <a:pt x="988" y="1395"/>
                  </a:cubicBezTo>
                  <a:cubicBezTo>
                    <a:pt x="976" y="1377"/>
                    <a:pt x="880" y="1330"/>
                    <a:pt x="868" y="1348"/>
                  </a:cubicBezTo>
                  <a:cubicBezTo>
                    <a:pt x="850" y="1365"/>
                    <a:pt x="862" y="1407"/>
                    <a:pt x="826" y="1395"/>
                  </a:cubicBezTo>
                  <a:cubicBezTo>
                    <a:pt x="791" y="1383"/>
                    <a:pt x="761" y="1353"/>
                    <a:pt x="725" y="1335"/>
                  </a:cubicBezTo>
                  <a:cubicBezTo>
                    <a:pt x="635" y="1335"/>
                    <a:pt x="605" y="1365"/>
                    <a:pt x="527" y="1395"/>
                  </a:cubicBezTo>
                  <a:cubicBezTo>
                    <a:pt x="461" y="1425"/>
                    <a:pt x="443" y="1437"/>
                    <a:pt x="407" y="1365"/>
                  </a:cubicBezTo>
                  <a:cubicBezTo>
                    <a:pt x="389" y="1330"/>
                    <a:pt x="354" y="1317"/>
                    <a:pt x="317" y="1312"/>
                  </a:cubicBezTo>
                  <a:cubicBezTo>
                    <a:pt x="264" y="1306"/>
                    <a:pt x="240" y="1288"/>
                    <a:pt x="222" y="1234"/>
                  </a:cubicBezTo>
                  <a:cubicBezTo>
                    <a:pt x="222" y="1222"/>
                    <a:pt x="96" y="1240"/>
                    <a:pt x="60" y="1222"/>
                  </a:cubicBezTo>
                  <a:lnTo>
                    <a:pt x="60" y="1222"/>
                  </a:lnTo>
                  <a:cubicBezTo>
                    <a:pt x="78" y="1198"/>
                    <a:pt x="66" y="1162"/>
                    <a:pt x="96" y="1138"/>
                  </a:cubicBezTo>
                  <a:cubicBezTo>
                    <a:pt x="150" y="1096"/>
                    <a:pt x="0" y="953"/>
                    <a:pt x="30" y="887"/>
                  </a:cubicBezTo>
                  <a:cubicBezTo>
                    <a:pt x="36" y="851"/>
                    <a:pt x="72" y="857"/>
                    <a:pt x="78" y="833"/>
                  </a:cubicBezTo>
                  <a:cubicBezTo>
                    <a:pt x="90" y="791"/>
                    <a:pt x="126" y="779"/>
                    <a:pt x="138" y="731"/>
                  </a:cubicBezTo>
                  <a:cubicBezTo>
                    <a:pt x="144" y="683"/>
                    <a:pt x="120" y="635"/>
                    <a:pt x="126" y="593"/>
                  </a:cubicBezTo>
                  <a:cubicBezTo>
                    <a:pt x="144" y="564"/>
                    <a:pt x="114" y="534"/>
                    <a:pt x="162" y="534"/>
                  </a:cubicBezTo>
                  <a:cubicBezTo>
                    <a:pt x="216" y="534"/>
                    <a:pt x="192" y="450"/>
                    <a:pt x="234" y="450"/>
                  </a:cubicBezTo>
                  <a:cubicBezTo>
                    <a:pt x="270" y="450"/>
                    <a:pt x="317" y="456"/>
                    <a:pt x="300" y="504"/>
                  </a:cubicBezTo>
                  <a:cubicBezTo>
                    <a:pt x="293" y="516"/>
                    <a:pt x="288" y="582"/>
                    <a:pt x="312" y="551"/>
                  </a:cubicBezTo>
                  <a:cubicBezTo>
                    <a:pt x="365" y="504"/>
                    <a:pt x="377" y="408"/>
                    <a:pt x="443" y="354"/>
                  </a:cubicBezTo>
                  <a:cubicBezTo>
                    <a:pt x="461" y="342"/>
                    <a:pt x="569" y="276"/>
                    <a:pt x="551" y="252"/>
                  </a:cubicBezTo>
                  <a:cubicBezTo>
                    <a:pt x="461" y="126"/>
                    <a:pt x="527" y="156"/>
                    <a:pt x="605" y="78"/>
                  </a:cubicBezTo>
                  <a:cubicBezTo>
                    <a:pt x="659" y="30"/>
                    <a:pt x="653" y="78"/>
                    <a:pt x="695" y="90"/>
                  </a:cubicBezTo>
                  <a:cubicBezTo>
                    <a:pt x="719" y="102"/>
                    <a:pt x="785" y="84"/>
                    <a:pt x="809" y="78"/>
                  </a:cubicBezTo>
                  <a:cubicBezTo>
                    <a:pt x="832" y="54"/>
                    <a:pt x="832" y="54"/>
                    <a:pt x="832" y="54"/>
                  </a:cubicBezTo>
                  <a:close/>
                  <a:moveTo>
                    <a:pt x="1689" y="1306"/>
                  </a:moveTo>
                  <a:lnTo>
                    <a:pt x="1689" y="1306"/>
                  </a:lnTo>
                  <a:cubicBezTo>
                    <a:pt x="1779" y="1365"/>
                    <a:pt x="1779" y="1365"/>
                    <a:pt x="1779" y="1365"/>
                  </a:cubicBezTo>
                  <a:lnTo>
                    <a:pt x="1779" y="1365"/>
                  </a:lnTo>
                  <a:cubicBezTo>
                    <a:pt x="1809" y="1372"/>
                    <a:pt x="1809" y="1348"/>
                    <a:pt x="1839" y="1348"/>
                  </a:cubicBezTo>
                  <a:cubicBezTo>
                    <a:pt x="1875" y="1348"/>
                    <a:pt x="1941" y="1353"/>
                    <a:pt x="1959" y="1306"/>
                  </a:cubicBezTo>
                  <a:cubicBezTo>
                    <a:pt x="1970" y="1282"/>
                    <a:pt x="1911" y="1252"/>
                    <a:pt x="1911" y="1216"/>
                  </a:cubicBezTo>
                  <a:cubicBezTo>
                    <a:pt x="1911" y="1210"/>
                    <a:pt x="1941" y="1156"/>
                    <a:pt x="1911" y="1174"/>
                  </a:cubicBezTo>
                  <a:cubicBezTo>
                    <a:pt x="1899" y="1180"/>
                    <a:pt x="1875" y="1180"/>
                    <a:pt x="1863" y="1168"/>
                  </a:cubicBezTo>
                  <a:cubicBezTo>
                    <a:pt x="1833" y="1144"/>
                    <a:pt x="1899" y="1144"/>
                    <a:pt x="1917" y="1138"/>
                  </a:cubicBezTo>
                  <a:cubicBezTo>
                    <a:pt x="1929" y="1126"/>
                    <a:pt x="1929" y="1114"/>
                    <a:pt x="1922" y="1102"/>
                  </a:cubicBezTo>
                  <a:cubicBezTo>
                    <a:pt x="1922" y="1096"/>
                    <a:pt x="1911" y="1090"/>
                    <a:pt x="1911" y="1084"/>
                  </a:cubicBezTo>
                  <a:cubicBezTo>
                    <a:pt x="1905" y="1072"/>
                    <a:pt x="1911" y="1060"/>
                    <a:pt x="1911" y="1048"/>
                  </a:cubicBezTo>
                  <a:cubicBezTo>
                    <a:pt x="1922" y="1024"/>
                    <a:pt x="1922" y="1001"/>
                    <a:pt x="1929" y="977"/>
                  </a:cubicBezTo>
                  <a:cubicBezTo>
                    <a:pt x="1941" y="923"/>
                    <a:pt x="1977" y="941"/>
                    <a:pt x="2001" y="911"/>
                  </a:cubicBezTo>
                  <a:cubicBezTo>
                    <a:pt x="2018" y="887"/>
                    <a:pt x="2018" y="875"/>
                    <a:pt x="2006" y="851"/>
                  </a:cubicBezTo>
                  <a:cubicBezTo>
                    <a:pt x="2001" y="839"/>
                    <a:pt x="2001" y="821"/>
                    <a:pt x="1994" y="815"/>
                  </a:cubicBezTo>
                  <a:cubicBezTo>
                    <a:pt x="1982" y="809"/>
                    <a:pt x="1964" y="821"/>
                    <a:pt x="1959" y="815"/>
                  </a:cubicBezTo>
                  <a:cubicBezTo>
                    <a:pt x="1935" y="809"/>
                    <a:pt x="1941" y="791"/>
                    <a:pt x="1917" y="797"/>
                  </a:cubicBezTo>
                  <a:cubicBezTo>
                    <a:pt x="1893" y="797"/>
                    <a:pt x="1863" y="815"/>
                    <a:pt x="1845" y="803"/>
                  </a:cubicBezTo>
                  <a:lnTo>
                    <a:pt x="1845" y="803"/>
                  </a:lnTo>
                  <a:cubicBezTo>
                    <a:pt x="1803" y="815"/>
                    <a:pt x="1803" y="815"/>
                    <a:pt x="1803" y="815"/>
                  </a:cubicBezTo>
                  <a:cubicBezTo>
                    <a:pt x="1761" y="827"/>
                    <a:pt x="1665" y="869"/>
                    <a:pt x="1647" y="803"/>
                  </a:cubicBezTo>
                  <a:cubicBezTo>
                    <a:pt x="1635" y="731"/>
                    <a:pt x="1635" y="701"/>
                    <a:pt x="1557" y="749"/>
                  </a:cubicBezTo>
                  <a:cubicBezTo>
                    <a:pt x="1551" y="755"/>
                    <a:pt x="1467" y="827"/>
                    <a:pt x="1467" y="791"/>
                  </a:cubicBezTo>
                  <a:cubicBezTo>
                    <a:pt x="1467" y="767"/>
                    <a:pt x="1509" y="659"/>
                    <a:pt x="1461" y="677"/>
                  </a:cubicBezTo>
                  <a:cubicBezTo>
                    <a:pt x="1443" y="683"/>
                    <a:pt x="1431" y="713"/>
                    <a:pt x="1419" y="725"/>
                  </a:cubicBezTo>
                  <a:cubicBezTo>
                    <a:pt x="1401" y="749"/>
                    <a:pt x="1401" y="767"/>
                    <a:pt x="1413" y="797"/>
                  </a:cubicBezTo>
                  <a:cubicBezTo>
                    <a:pt x="1425" y="821"/>
                    <a:pt x="1437" y="845"/>
                    <a:pt x="1437" y="875"/>
                  </a:cubicBezTo>
                  <a:cubicBezTo>
                    <a:pt x="1437" y="917"/>
                    <a:pt x="1443" y="947"/>
                    <a:pt x="1431" y="995"/>
                  </a:cubicBezTo>
                  <a:cubicBezTo>
                    <a:pt x="1431" y="1013"/>
                    <a:pt x="1449" y="1030"/>
                    <a:pt x="1455" y="1048"/>
                  </a:cubicBezTo>
                  <a:cubicBezTo>
                    <a:pt x="1467" y="1066"/>
                    <a:pt x="1479" y="1060"/>
                    <a:pt x="1497" y="1066"/>
                  </a:cubicBezTo>
                  <a:cubicBezTo>
                    <a:pt x="1533" y="1078"/>
                    <a:pt x="1515" y="1096"/>
                    <a:pt x="1515" y="1120"/>
                  </a:cubicBezTo>
                  <a:cubicBezTo>
                    <a:pt x="1515" y="1150"/>
                    <a:pt x="1593" y="1198"/>
                    <a:pt x="1617" y="1204"/>
                  </a:cubicBezTo>
                  <a:cubicBezTo>
                    <a:pt x="1647" y="1210"/>
                    <a:pt x="1671" y="1210"/>
                    <a:pt x="1677" y="1252"/>
                  </a:cubicBezTo>
                  <a:cubicBezTo>
                    <a:pt x="1683" y="1264"/>
                    <a:pt x="1683" y="1300"/>
                    <a:pt x="1689" y="1306"/>
                  </a:cubicBezTo>
                  <a:close/>
                </a:path>
              </a:pathLst>
            </a:custGeom>
            <a:grpFill/>
            <a:ln w="19050" cap="flat" cmpd="sng">
              <a:solidFill>
                <a:schemeClr val="bg1"/>
              </a:solidFill>
              <a:bevel/>
              <a:headEnd/>
              <a:tailEnd/>
            </a:ln>
            <a:effectLst/>
          </p:spPr>
          <p:txBody>
            <a:bodyPr wrap="none" anchor="ctr"/>
            <a:lstStyle/>
            <a:p>
              <a:endParaRPr lang="en-US">
                <a:latin typeface="Poppins Light" charset="0"/>
              </a:endParaRPr>
            </a:p>
          </p:txBody>
        </p:sp>
        <p:sp>
          <p:nvSpPr>
            <p:cNvPr id="23" name="Freeform 124"/>
            <p:cNvSpPr>
              <a:spLocks noChangeArrowheads="1"/>
            </p:cNvSpPr>
            <p:nvPr/>
          </p:nvSpPr>
          <p:spPr bwMode="auto">
            <a:xfrm>
              <a:off x="6891904" y="5995206"/>
              <a:ext cx="705541" cy="573877"/>
            </a:xfrm>
            <a:custGeom>
              <a:avLst/>
              <a:gdLst>
                <a:gd name="T0" fmla="*/ 276 w 1325"/>
                <a:gd name="T1" fmla="*/ 845 h 1074"/>
                <a:gd name="T2" fmla="*/ 276 w 1325"/>
                <a:gd name="T3" fmla="*/ 845 h 1074"/>
                <a:gd name="T4" fmla="*/ 378 w 1325"/>
                <a:gd name="T5" fmla="*/ 773 h 1074"/>
                <a:gd name="T6" fmla="*/ 431 w 1325"/>
                <a:gd name="T7" fmla="*/ 845 h 1074"/>
                <a:gd name="T8" fmla="*/ 431 w 1325"/>
                <a:gd name="T9" fmla="*/ 929 h 1074"/>
                <a:gd name="T10" fmla="*/ 431 w 1325"/>
                <a:gd name="T11" fmla="*/ 929 h 1074"/>
                <a:gd name="T12" fmla="*/ 563 w 1325"/>
                <a:gd name="T13" fmla="*/ 995 h 1074"/>
                <a:gd name="T14" fmla="*/ 725 w 1325"/>
                <a:gd name="T15" fmla="*/ 959 h 1074"/>
                <a:gd name="T16" fmla="*/ 737 w 1325"/>
                <a:gd name="T17" fmla="*/ 1049 h 1074"/>
                <a:gd name="T18" fmla="*/ 911 w 1325"/>
                <a:gd name="T19" fmla="*/ 977 h 1074"/>
                <a:gd name="T20" fmla="*/ 989 w 1325"/>
                <a:gd name="T21" fmla="*/ 953 h 1074"/>
                <a:gd name="T22" fmla="*/ 1097 w 1325"/>
                <a:gd name="T23" fmla="*/ 953 h 1074"/>
                <a:gd name="T24" fmla="*/ 1217 w 1325"/>
                <a:gd name="T25" fmla="*/ 791 h 1074"/>
                <a:gd name="T26" fmla="*/ 1283 w 1325"/>
                <a:gd name="T27" fmla="*/ 642 h 1074"/>
                <a:gd name="T28" fmla="*/ 1306 w 1325"/>
                <a:gd name="T29" fmla="*/ 624 h 1074"/>
                <a:gd name="T30" fmla="*/ 1318 w 1325"/>
                <a:gd name="T31" fmla="*/ 612 h 1074"/>
                <a:gd name="T32" fmla="*/ 1318 w 1325"/>
                <a:gd name="T33" fmla="*/ 564 h 1074"/>
                <a:gd name="T34" fmla="*/ 1306 w 1325"/>
                <a:gd name="T35" fmla="*/ 534 h 1074"/>
                <a:gd name="T36" fmla="*/ 1306 w 1325"/>
                <a:gd name="T37" fmla="*/ 534 h 1074"/>
                <a:gd name="T38" fmla="*/ 1169 w 1325"/>
                <a:gd name="T39" fmla="*/ 534 h 1074"/>
                <a:gd name="T40" fmla="*/ 1115 w 1325"/>
                <a:gd name="T41" fmla="*/ 480 h 1074"/>
                <a:gd name="T42" fmla="*/ 1025 w 1325"/>
                <a:gd name="T43" fmla="*/ 480 h 1074"/>
                <a:gd name="T44" fmla="*/ 989 w 1325"/>
                <a:gd name="T45" fmla="*/ 366 h 1074"/>
                <a:gd name="T46" fmla="*/ 905 w 1325"/>
                <a:gd name="T47" fmla="*/ 282 h 1074"/>
                <a:gd name="T48" fmla="*/ 809 w 1325"/>
                <a:gd name="T49" fmla="*/ 192 h 1074"/>
                <a:gd name="T50" fmla="*/ 461 w 1325"/>
                <a:gd name="T51" fmla="*/ 240 h 1074"/>
                <a:gd name="T52" fmla="*/ 258 w 1325"/>
                <a:gd name="T53" fmla="*/ 174 h 1074"/>
                <a:gd name="T54" fmla="*/ 126 w 1325"/>
                <a:gd name="T55" fmla="*/ 144 h 1074"/>
                <a:gd name="T56" fmla="*/ 102 w 1325"/>
                <a:gd name="T57" fmla="*/ 90 h 1074"/>
                <a:gd name="T58" fmla="*/ 96 w 1325"/>
                <a:gd name="T59" fmla="*/ 24 h 1074"/>
                <a:gd name="T60" fmla="*/ 78 w 1325"/>
                <a:gd name="T61" fmla="*/ 0 h 1074"/>
                <a:gd name="T62" fmla="*/ 78 w 1325"/>
                <a:gd name="T63" fmla="*/ 0 h 1074"/>
                <a:gd name="T64" fmla="*/ 42 w 1325"/>
                <a:gd name="T65" fmla="*/ 60 h 1074"/>
                <a:gd name="T66" fmla="*/ 18 w 1325"/>
                <a:gd name="T67" fmla="*/ 108 h 1074"/>
                <a:gd name="T68" fmla="*/ 24 w 1325"/>
                <a:gd name="T69" fmla="*/ 216 h 1074"/>
                <a:gd name="T70" fmla="*/ 24 w 1325"/>
                <a:gd name="T71" fmla="*/ 384 h 1074"/>
                <a:gd name="T72" fmla="*/ 84 w 1325"/>
                <a:gd name="T73" fmla="*/ 474 h 1074"/>
                <a:gd name="T74" fmla="*/ 48 w 1325"/>
                <a:gd name="T75" fmla="*/ 690 h 1074"/>
                <a:gd name="T76" fmla="*/ 48 w 1325"/>
                <a:gd name="T77" fmla="*/ 690 h 1074"/>
                <a:gd name="T78" fmla="*/ 90 w 1325"/>
                <a:gd name="T79" fmla="*/ 755 h 1074"/>
                <a:gd name="T80" fmla="*/ 228 w 1325"/>
                <a:gd name="T81" fmla="*/ 732 h 1074"/>
                <a:gd name="T82" fmla="*/ 264 w 1325"/>
                <a:gd name="T83" fmla="*/ 821 h 1074"/>
                <a:gd name="T84" fmla="*/ 276 w 1325"/>
                <a:gd name="T85" fmla="*/ 845 h 10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25" h="1074">
                  <a:moveTo>
                    <a:pt x="276" y="845"/>
                  </a:moveTo>
                  <a:lnTo>
                    <a:pt x="276" y="845"/>
                  </a:lnTo>
                  <a:cubicBezTo>
                    <a:pt x="378" y="773"/>
                    <a:pt x="378" y="773"/>
                    <a:pt x="378" y="773"/>
                  </a:cubicBezTo>
                  <a:cubicBezTo>
                    <a:pt x="431" y="845"/>
                    <a:pt x="431" y="845"/>
                    <a:pt x="431" y="845"/>
                  </a:cubicBezTo>
                  <a:cubicBezTo>
                    <a:pt x="431" y="929"/>
                    <a:pt x="431" y="929"/>
                    <a:pt x="431" y="929"/>
                  </a:cubicBezTo>
                  <a:lnTo>
                    <a:pt x="431" y="929"/>
                  </a:lnTo>
                  <a:cubicBezTo>
                    <a:pt x="563" y="995"/>
                    <a:pt x="563" y="995"/>
                    <a:pt x="563" y="995"/>
                  </a:cubicBezTo>
                  <a:cubicBezTo>
                    <a:pt x="611" y="983"/>
                    <a:pt x="671" y="959"/>
                    <a:pt x="725" y="959"/>
                  </a:cubicBezTo>
                  <a:cubicBezTo>
                    <a:pt x="737" y="977"/>
                    <a:pt x="731" y="1025"/>
                    <a:pt x="737" y="1049"/>
                  </a:cubicBezTo>
                  <a:cubicBezTo>
                    <a:pt x="797" y="1073"/>
                    <a:pt x="863" y="1001"/>
                    <a:pt x="911" y="977"/>
                  </a:cubicBezTo>
                  <a:cubicBezTo>
                    <a:pt x="941" y="959"/>
                    <a:pt x="953" y="947"/>
                    <a:pt x="989" y="953"/>
                  </a:cubicBezTo>
                  <a:cubicBezTo>
                    <a:pt x="1031" y="965"/>
                    <a:pt x="1049" y="995"/>
                    <a:pt x="1097" y="953"/>
                  </a:cubicBezTo>
                  <a:cubicBezTo>
                    <a:pt x="1139" y="905"/>
                    <a:pt x="1163" y="827"/>
                    <a:pt x="1217" y="791"/>
                  </a:cubicBezTo>
                  <a:cubicBezTo>
                    <a:pt x="1288" y="737"/>
                    <a:pt x="1235" y="708"/>
                    <a:pt x="1283" y="642"/>
                  </a:cubicBezTo>
                  <a:cubicBezTo>
                    <a:pt x="1294" y="630"/>
                    <a:pt x="1300" y="624"/>
                    <a:pt x="1306" y="624"/>
                  </a:cubicBezTo>
                  <a:cubicBezTo>
                    <a:pt x="1312" y="618"/>
                    <a:pt x="1318" y="618"/>
                    <a:pt x="1318" y="612"/>
                  </a:cubicBezTo>
                  <a:cubicBezTo>
                    <a:pt x="1324" y="606"/>
                    <a:pt x="1318" y="576"/>
                    <a:pt x="1318" y="564"/>
                  </a:cubicBezTo>
                  <a:cubicBezTo>
                    <a:pt x="1306" y="534"/>
                    <a:pt x="1306" y="534"/>
                    <a:pt x="1306" y="534"/>
                  </a:cubicBezTo>
                  <a:lnTo>
                    <a:pt x="1306" y="534"/>
                  </a:lnTo>
                  <a:cubicBezTo>
                    <a:pt x="1276" y="552"/>
                    <a:pt x="1204" y="552"/>
                    <a:pt x="1169" y="534"/>
                  </a:cubicBezTo>
                  <a:cubicBezTo>
                    <a:pt x="1133" y="516"/>
                    <a:pt x="1193" y="480"/>
                    <a:pt x="1115" y="480"/>
                  </a:cubicBezTo>
                  <a:cubicBezTo>
                    <a:pt x="1091" y="480"/>
                    <a:pt x="1043" y="486"/>
                    <a:pt x="1025" y="480"/>
                  </a:cubicBezTo>
                  <a:cubicBezTo>
                    <a:pt x="1007" y="474"/>
                    <a:pt x="983" y="384"/>
                    <a:pt x="989" y="366"/>
                  </a:cubicBezTo>
                  <a:cubicBezTo>
                    <a:pt x="989" y="312"/>
                    <a:pt x="965" y="264"/>
                    <a:pt x="905" y="282"/>
                  </a:cubicBezTo>
                  <a:cubicBezTo>
                    <a:pt x="851" y="300"/>
                    <a:pt x="845" y="210"/>
                    <a:pt x="809" y="192"/>
                  </a:cubicBezTo>
                  <a:cubicBezTo>
                    <a:pt x="677" y="114"/>
                    <a:pt x="581" y="198"/>
                    <a:pt x="461" y="240"/>
                  </a:cubicBezTo>
                  <a:cubicBezTo>
                    <a:pt x="360" y="282"/>
                    <a:pt x="336" y="222"/>
                    <a:pt x="258" y="174"/>
                  </a:cubicBezTo>
                  <a:cubicBezTo>
                    <a:pt x="216" y="144"/>
                    <a:pt x="174" y="150"/>
                    <a:pt x="126" y="144"/>
                  </a:cubicBezTo>
                  <a:cubicBezTo>
                    <a:pt x="102" y="150"/>
                    <a:pt x="102" y="102"/>
                    <a:pt x="102" y="90"/>
                  </a:cubicBezTo>
                  <a:cubicBezTo>
                    <a:pt x="102" y="66"/>
                    <a:pt x="96" y="48"/>
                    <a:pt x="96" y="24"/>
                  </a:cubicBezTo>
                  <a:cubicBezTo>
                    <a:pt x="90" y="18"/>
                    <a:pt x="78" y="6"/>
                    <a:pt x="78" y="0"/>
                  </a:cubicBezTo>
                  <a:lnTo>
                    <a:pt x="78" y="0"/>
                  </a:lnTo>
                  <a:cubicBezTo>
                    <a:pt x="60" y="12"/>
                    <a:pt x="54" y="42"/>
                    <a:pt x="42" y="60"/>
                  </a:cubicBezTo>
                  <a:cubicBezTo>
                    <a:pt x="30" y="72"/>
                    <a:pt x="30" y="90"/>
                    <a:pt x="18" y="108"/>
                  </a:cubicBezTo>
                  <a:cubicBezTo>
                    <a:pt x="0" y="144"/>
                    <a:pt x="24" y="180"/>
                    <a:pt x="24" y="216"/>
                  </a:cubicBezTo>
                  <a:cubicBezTo>
                    <a:pt x="54" y="276"/>
                    <a:pt x="24" y="324"/>
                    <a:pt x="24" y="384"/>
                  </a:cubicBezTo>
                  <a:cubicBezTo>
                    <a:pt x="24" y="450"/>
                    <a:pt x="48" y="438"/>
                    <a:pt x="84" y="474"/>
                  </a:cubicBezTo>
                  <a:cubicBezTo>
                    <a:pt x="138" y="534"/>
                    <a:pt x="66" y="630"/>
                    <a:pt x="48" y="690"/>
                  </a:cubicBezTo>
                  <a:lnTo>
                    <a:pt x="48" y="690"/>
                  </a:lnTo>
                  <a:cubicBezTo>
                    <a:pt x="60" y="713"/>
                    <a:pt x="72" y="737"/>
                    <a:pt x="90" y="755"/>
                  </a:cubicBezTo>
                  <a:cubicBezTo>
                    <a:pt x="144" y="797"/>
                    <a:pt x="180" y="755"/>
                    <a:pt x="228" y="732"/>
                  </a:cubicBezTo>
                  <a:cubicBezTo>
                    <a:pt x="276" y="713"/>
                    <a:pt x="264" y="803"/>
                    <a:pt x="264" y="821"/>
                  </a:cubicBezTo>
                  <a:cubicBezTo>
                    <a:pt x="276" y="845"/>
                    <a:pt x="276" y="845"/>
                    <a:pt x="276" y="845"/>
                  </a:cubicBezTo>
                </a:path>
              </a:pathLst>
            </a:custGeom>
            <a:grpFill/>
            <a:ln w="1905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24" name="Freeform 125"/>
            <p:cNvSpPr>
              <a:spLocks noChangeArrowheads="1"/>
            </p:cNvSpPr>
            <p:nvPr/>
          </p:nvSpPr>
          <p:spPr bwMode="auto">
            <a:xfrm>
              <a:off x="5612524" y="5842328"/>
              <a:ext cx="1561596" cy="1752208"/>
            </a:xfrm>
            <a:custGeom>
              <a:avLst/>
              <a:gdLst>
                <a:gd name="T0" fmla="*/ 965 w 2930"/>
                <a:gd name="T1" fmla="*/ 3109 h 3284"/>
                <a:gd name="T2" fmla="*/ 1007 w 2930"/>
                <a:gd name="T3" fmla="*/ 2702 h 3284"/>
                <a:gd name="T4" fmla="*/ 1103 w 2930"/>
                <a:gd name="T5" fmla="*/ 2421 h 3284"/>
                <a:gd name="T6" fmla="*/ 1312 w 2930"/>
                <a:gd name="T7" fmla="*/ 2325 h 3284"/>
                <a:gd name="T8" fmla="*/ 1564 w 2930"/>
                <a:gd name="T9" fmla="*/ 2061 h 3284"/>
                <a:gd name="T10" fmla="*/ 1701 w 2930"/>
                <a:gd name="T11" fmla="*/ 2025 h 3284"/>
                <a:gd name="T12" fmla="*/ 1779 w 2930"/>
                <a:gd name="T13" fmla="*/ 1935 h 3284"/>
                <a:gd name="T14" fmla="*/ 2078 w 2930"/>
                <a:gd name="T15" fmla="*/ 1851 h 3284"/>
                <a:gd name="T16" fmla="*/ 2372 w 2930"/>
                <a:gd name="T17" fmla="*/ 1779 h 3284"/>
                <a:gd name="T18" fmla="*/ 2540 w 2930"/>
                <a:gd name="T19" fmla="*/ 1845 h 3284"/>
                <a:gd name="T20" fmla="*/ 2648 w 2930"/>
                <a:gd name="T21" fmla="*/ 1773 h 3284"/>
                <a:gd name="T22" fmla="*/ 2708 w 2930"/>
                <a:gd name="T23" fmla="*/ 1911 h 3284"/>
                <a:gd name="T24" fmla="*/ 2899 w 2930"/>
                <a:gd name="T25" fmla="*/ 1821 h 3284"/>
                <a:gd name="T26" fmla="*/ 2660 w 2930"/>
                <a:gd name="T27" fmla="*/ 1492 h 3284"/>
                <a:gd name="T28" fmla="*/ 2384 w 2930"/>
                <a:gd name="T29" fmla="*/ 1408 h 3284"/>
                <a:gd name="T30" fmla="*/ 2636 w 2930"/>
                <a:gd name="T31" fmla="*/ 1156 h 3284"/>
                <a:gd name="T32" fmla="*/ 2666 w 2930"/>
                <a:gd name="T33" fmla="*/ 1108 h 3284"/>
                <a:gd name="T34" fmla="*/ 2450 w 2930"/>
                <a:gd name="T35" fmla="*/ 977 h 3284"/>
                <a:gd name="T36" fmla="*/ 2294 w 2930"/>
                <a:gd name="T37" fmla="*/ 940 h 3284"/>
                <a:gd name="T38" fmla="*/ 2168 w 2930"/>
                <a:gd name="T39" fmla="*/ 671 h 3284"/>
                <a:gd name="T40" fmla="*/ 2078 w 2930"/>
                <a:gd name="T41" fmla="*/ 347 h 3284"/>
                <a:gd name="T42" fmla="*/ 1833 w 2930"/>
                <a:gd name="T43" fmla="*/ 36 h 3284"/>
                <a:gd name="T44" fmla="*/ 1666 w 2930"/>
                <a:gd name="T45" fmla="*/ 191 h 3284"/>
                <a:gd name="T46" fmla="*/ 1444 w 2930"/>
                <a:gd name="T47" fmla="*/ 413 h 3284"/>
                <a:gd name="T48" fmla="*/ 1468 w 2930"/>
                <a:gd name="T49" fmla="*/ 239 h 3284"/>
                <a:gd name="T50" fmla="*/ 1031 w 2930"/>
                <a:gd name="T51" fmla="*/ 210 h 3284"/>
                <a:gd name="T52" fmla="*/ 761 w 2930"/>
                <a:gd name="T53" fmla="*/ 180 h 3284"/>
                <a:gd name="T54" fmla="*/ 611 w 2930"/>
                <a:gd name="T55" fmla="*/ 96 h 3284"/>
                <a:gd name="T56" fmla="*/ 408 w 2930"/>
                <a:gd name="T57" fmla="*/ 335 h 3284"/>
                <a:gd name="T58" fmla="*/ 12 w 2930"/>
                <a:gd name="T59" fmla="*/ 377 h 3284"/>
                <a:gd name="T60" fmla="*/ 60 w 2930"/>
                <a:gd name="T61" fmla="*/ 521 h 3284"/>
                <a:gd name="T62" fmla="*/ 180 w 2930"/>
                <a:gd name="T63" fmla="*/ 887 h 3284"/>
                <a:gd name="T64" fmla="*/ 150 w 2930"/>
                <a:gd name="T65" fmla="*/ 1150 h 3284"/>
                <a:gd name="T66" fmla="*/ 174 w 2930"/>
                <a:gd name="T67" fmla="*/ 1402 h 3284"/>
                <a:gd name="T68" fmla="*/ 270 w 2930"/>
                <a:gd name="T69" fmla="*/ 1731 h 3284"/>
                <a:gd name="T70" fmla="*/ 503 w 2930"/>
                <a:gd name="T71" fmla="*/ 1851 h 3284"/>
                <a:gd name="T72" fmla="*/ 467 w 2930"/>
                <a:gd name="T73" fmla="*/ 2055 h 3284"/>
                <a:gd name="T74" fmla="*/ 371 w 2930"/>
                <a:gd name="T75" fmla="*/ 2205 h 3284"/>
                <a:gd name="T76" fmla="*/ 186 w 2930"/>
                <a:gd name="T77" fmla="*/ 2498 h 3284"/>
                <a:gd name="T78" fmla="*/ 132 w 2930"/>
                <a:gd name="T79" fmla="*/ 2744 h 3284"/>
                <a:gd name="T80" fmla="*/ 479 w 2930"/>
                <a:gd name="T81" fmla="*/ 3079 h 3284"/>
                <a:gd name="T82" fmla="*/ 689 w 2930"/>
                <a:gd name="T83" fmla="*/ 3235 h 3284"/>
                <a:gd name="T84" fmla="*/ 2678 w 2930"/>
                <a:gd name="T85" fmla="*/ 1132 h 3284"/>
                <a:gd name="T86" fmla="*/ 2780 w 2930"/>
                <a:gd name="T87" fmla="*/ 1060 h 3284"/>
                <a:gd name="T88" fmla="*/ 2833 w 2930"/>
                <a:gd name="T89" fmla="*/ 1216 h 3284"/>
                <a:gd name="T90" fmla="*/ 2678 w 2930"/>
                <a:gd name="T91" fmla="*/ 1132 h 3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930" h="3284">
                  <a:moveTo>
                    <a:pt x="929" y="3193"/>
                  </a:moveTo>
                  <a:lnTo>
                    <a:pt x="929" y="3193"/>
                  </a:lnTo>
                  <a:cubicBezTo>
                    <a:pt x="947" y="3169"/>
                    <a:pt x="935" y="3133"/>
                    <a:pt x="965" y="3109"/>
                  </a:cubicBezTo>
                  <a:cubicBezTo>
                    <a:pt x="1019" y="3067"/>
                    <a:pt x="869" y="2924"/>
                    <a:pt x="899" y="2858"/>
                  </a:cubicBezTo>
                  <a:cubicBezTo>
                    <a:pt x="905" y="2822"/>
                    <a:pt x="941" y="2828"/>
                    <a:pt x="947" y="2804"/>
                  </a:cubicBezTo>
                  <a:cubicBezTo>
                    <a:pt x="959" y="2762"/>
                    <a:pt x="995" y="2750"/>
                    <a:pt x="1007" y="2702"/>
                  </a:cubicBezTo>
                  <a:cubicBezTo>
                    <a:pt x="1013" y="2654"/>
                    <a:pt x="989" y="2606"/>
                    <a:pt x="995" y="2564"/>
                  </a:cubicBezTo>
                  <a:cubicBezTo>
                    <a:pt x="1013" y="2535"/>
                    <a:pt x="983" y="2505"/>
                    <a:pt x="1031" y="2505"/>
                  </a:cubicBezTo>
                  <a:cubicBezTo>
                    <a:pt x="1085" y="2505"/>
                    <a:pt x="1061" y="2421"/>
                    <a:pt x="1103" y="2421"/>
                  </a:cubicBezTo>
                  <a:cubicBezTo>
                    <a:pt x="1139" y="2421"/>
                    <a:pt x="1186" y="2427"/>
                    <a:pt x="1169" y="2475"/>
                  </a:cubicBezTo>
                  <a:cubicBezTo>
                    <a:pt x="1162" y="2487"/>
                    <a:pt x="1157" y="2553"/>
                    <a:pt x="1181" y="2522"/>
                  </a:cubicBezTo>
                  <a:cubicBezTo>
                    <a:pt x="1234" y="2475"/>
                    <a:pt x="1246" y="2379"/>
                    <a:pt x="1312" y="2325"/>
                  </a:cubicBezTo>
                  <a:cubicBezTo>
                    <a:pt x="1330" y="2313"/>
                    <a:pt x="1438" y="2247"/>
                    <a:pt x="1420" y="2223"/>
                  </a:cubicBezTo>
                  <a:cubicBezTo>
                    <a:pt x="1330" y="2097"/>
                    <a:pt x="1396" y="2127"/>
                    <a:pt x="1474" y="2049"/>
                  </a:cubicBezTo>
                  <a:cubicBezTo>
                    <a:pt x="1528" y="2001"/>
                    <a:pt x="1522" y="2049"/>
                    <a:pt x="1564" y="2061"/>
                  </a:cubicBezTo>
                  <a:cubicBezTo>
                    <a:pt x="1588" y="2073"/>
                    <a:pt x="1654" y="2055"/>
                    <a:pt x="1678" y="2049"/>
                  </a:cubicBezTo>
                  <a:cubicBezTo>
                    <a:pt x="1701" y="2025"/>
                    <a:pt x="1701" y="2025"/>
                    <a:pt x="1701" y="2025"/>
                  </a:cubicBezTo>
                  <a:lnTo>
                    <a:pt x="1701" y="2025"/>
                  </a:lnTo>
                  <a:cubicBezTo>
                    <a:pt x="1654" y="1977"/>
                    <a:pt x="1654" y="1977"/>
                    <a:pt x="1654" y="1977"/>
                  </a:cubicBezTo>
                  <a:cubicBezTo>
                    <a:pt x="1654" y="1941"/>
                    <a:pt x="1666" y="1893"/>
                    <a:pt x="1713" y="1893"/>
                  </a:cubicBezTo>
                  <a:cubicBezTo>
                    <a:pt x="1737" y="1893"/>
                    <a:pt x="1749" y="1947"/>
                    <a:pt x="1779" y="1935"/>
                  </a:cubicBezTo>
                  <a:cubicBezTo>
                    <a:pt x="1809" y="1923"/>
                    <a:pt x="1809" y="1887"/>
                    <a:pt x="1839" y="1869"/>
                  </a:cubicBezTo>
                  <a:cubicBezTo>
                    <a:pt x="1875" y="1845"/>
                    <a:pt x="1905" y="1875"/>
                    <a:pt x="1947" y="1887"/>
                  </a:cubicBezTo>
                  <a:cubicBezTo>
                    <a:pt x="1965" y="1887"/>
                    <a:pt x="2066" y="1863"/>
                    <a:pt x="2078" y="1851"/>
                  </a:cubicBezTo>
                  <a:cubicBezTo>
                    <a:pt x="2156" y="1923"/>
                    <a:pt x="2156" y="1923"/>
                    <a:pt x="2156" y="1923"/>
                  </a:cubicBezTo>
                  <a:cubicBezTo>
                    <a:pt x="2300" y="1726"/>
                    <a:pt x="2300" y="1726"/>
                    <a:pt x="2300" y="1726"/>
                  </a:cubicBezTo>
                  <a:cubicBezTo>
                    <a:pt x="2354" y="1726"/>
                    <a:pt x="2372" y="1726"/>
                    <a:pt x="2372" y="1779"/>
                  </a:cubicBezTo>
                  <a:cubicBezTo>
                    <a:pt x="2372" y="1803"/>
                    <a:pt x="2360" y="1857"/>
                    <a:pt x="2378" y="1875"/>
                  </a:cubicBezTo>
                  <a:cubicBezTo>
                    <a:pt x="2390" y="1887"/>
                    <a:pt x="2444" y="1851"/>
                    <a:pt x="2462" y="1851"/>
                  </a:cubicBezTo>
                  <a:cubicBezTo>
                    <a:pt x="2492" y="1851"/>
                    <a:pt x="2534" y="1899"/>
                    <a:pt x="2540" y="1845"/>
                  </a:cubicBezTo>
                  <a:cubicBezTo>
                    <a:pt x="2540" y="1833"/>
                    <a:pt x="2540" y="1810"/>
                    <a:pt x="2540" y="1791"/>
                  </a:cubicBezTo>
                  <a:cubicBezTo>
                    <a:pt x="2534" y="1773"/>
                    <a:pt x="2546" y="1762"/>
                    <a:pt x="2546" y="1744"/>
                  </a:cubicBezTo>
                  <a:cubicBezTo>
                    <a:pt x="2564" y="1738"/>
                    <a:pt x="2630" y="1768"/>
                    <a:pt x="2648" y="1773"/>
                  </a:cubicBezTo>
                  <a:cubicBezTo>
                    <a:pt x="2672" y="1779"/>
                    <a:pt x="2720" y="1786"/>
                    <a:pt x="2738" y="1797"/>
                  </a:cubicBezTo>
                  <a:cubicBezTo>
                    <a:pt x="2738" y="1827"/>
                    <a:pt x="2714" y="1863"/>
                    <a:pt x="2714" y="1893"/>
                  </a:cubicBezTo>
                  <a:cubicBezTo>
                    <a:pt x="2708" y="1911"/>
                    <a:pt x="2708" y="1911"/>
                    <a:pt x="2708" y="1911"/>
                  </a:cubicBezTo>
                  <a:lnTo>
                    <a:pt x="2708" y="1911"/>
                  </a:lnTo>
                  <a:cubicBezTo>
                    <a:pt x="2732" y="1917"/>
                    <a:pt x="2756" y="1893"/>
                    <a:pt x="2780" y="1881"/>
                  </a:cubicBezTo>
                  <a:cubicBezTo>
                    <a:pt x="2828" y="1869"/>
                    <a:pt x="2870" y="1857"/>
                    <a:pt x="2899" y="1821"/>
                  </a:cubicBezTo>
                  <a:cubicBezTo>
                    <a:pt x="2911" y="1803"/>
                    <a:pt x="2929" y="1762"/>
                    <a:pt x="2929" y="1744"/>
                  </a:cubicBezTo>
                  <a:cubicBezTo>
                    <a:pt x="2929" y="1690"/>
                    <a:pt x="2851" y="1690"/>
                    <a:pt x="2822" y="1654"/>
                  </a:cubicBezTo>
                  <a:cubicBezTo>
                    <a:pt x="2768" y="1600"/>
                    <a:pt x="2726" y="1540"/>
                    <a:pt x="2660" y="1492"/>
                  </a:cubicBezTo>
                  <a:cubicBezTo>
                    <a:pt x="2606" y="1444"/>
                    <a:pt x="2588" y="1444"/>
                    <a:pt x="2516" y="1456"/>
                  </a:cubicBezTo>
                  <a:cubicBezTo>
                    <a:pt x="2480" y="1462"/>
                    <a:pt x="2420" y="1486"/>
                    <a:pt x="2390" y="1456"/>
                  </a:cubicBezTo>
                  <a:cubicBezTo>
                    <a:pt x="2378" y="1438"/>
                    <a:pt x="2378" y="1426"/>
                    <a:pt x="2384" y="1408"/>
                  </a:cubicBezTo>
                  <a:cubicBezTo>
                    <a:pt x="2396" y="1378"/>
                    <a:pt x="2432" y="1390"/>
                    <a:pt x="2444" y="1366"/>
                  </a:cubicBezTo>
                  <a:cubicBezTo>
                    <a:pt x="2462" y="1336"/>
                    <a:pt x="2468" y="1258"/>
                    <a:pt x="2498" y="1240"/>
                  </a:cubicBezTo>
                  <a:cubicBezTo>
                    <a:pt x="2636" y="1156"/>
                    <a:pt x="2636" y="1156"/>
                    <a:pt x="2636" y="1156"/>
                  </a:cubicBezTo>
                  <a:cubicBezTo>
                    <a:pt x="2678" y="1132"/>
                    <a:pt x="2678" y="1132"/>
                    <a:pt x="2678" y="1132"/>
                  </a:cubicBezTo>
                  <a:lnTo>
                    <a:pt x="2678" y="1132"/>
                  </a:lnTo>
                  <a:cubicBezTo>
                    <a:pt x="2666" y="1108"/>
                    <a:pt x="2666" y="1108"/>
                    <a:pt x="2666" y="1108"/>
                  </a:cubicBezTo>
                  <a:cubicBezTo>
                    <a:pt x="2666" y="1090"/>
                    <a:pt x="2678" y="1000"/>
                    <a:pt x="2630" y="1019"/>
                  </a:cubicBezTo>
                  <a:cubicBezTo>
                    <a:pt x="2582" y="1042"/>
                    <a:pt x="2546" y="1084"/>
                    <a:pt x="2492" y="1042"/>
                  </a:cubicBezTo>
                  <a:cubicBezTo>
                    <a:pt x="2474" y="1024"/>
                    <a:pt x="2462" y="1000"/>
                    <a:pt x="2450" y="977"/>
                  </a:cubicBezTo>
                  <a:lnTo>
                    <a:pt x="2450" y="977"/>
                  </a:lnTo>
                  <a:cubicBezTo>
                    <a:pt x="2342" y="977"/>
                    <a:pt x="2342" y="977"/>
                    <a:pt x="2342" y="977"/>
                  </a:cubicBezTo>
                  <a:cubicBezTo>
                    <a:pt x="2324" y="964"/>
                    <a:pt x="2324" y="947"/>
                    <a:pt x="2294" y="940"/>
                  </a:cubicBezTo>
                  <a:cubicBezTo>
                    <a:pt x="2270" y="935"/>
                    <a:pt x="2264" y="905"/>
                    <a:pt x="2258" y="887"/>
                  </a:cubicBezTo>
                  <a:cubicBezTo>
                    <a:pt x="2192" y="761"/>
                    <a:pt x="2192" y="761"/>
                    <a:pt x="2192" y="761"/>
                  </a:cubicBezTo>
                  <a:cubicBezTo>
                    <a:pt x="2174" y="725"/>
                    <a:pt x="2180" y="707"/>
                    <a:pt x="2168" y="671"/>
                  </a:cubicBezTo>
                  <a:cubicBezTo>
                    <a:pt x="2168" y="659"/>
                    <a:pt x="2150" y="635"/>
                    <a:pt x="2144" y="623"/>
                  </a:cubicBezTo>
                  <a:cubicBezTo>
                    <a:pt x="2126" y="605"/>
                    <a:pt x="2126" y="575"/>
                    <a:pt x="2132" y="551"/>
                  </a:cubicBezTo>
                  <a:cubicBezTo>
                    <a:pt x="2096" y="473"/>
                    <a:pt x="2078" y="431"/>
                    <a:pt x="2078" y="347"/>
                  </a:cubicBezTo>
                  <a:cubicBezTo>
                    <a:pt x="2072" y="281"/>
                    <a:pt x="1989" y="245"/>
                    <a:pt x="1983" y="186"/>
                  </a:cubicBezTo>
                  <a:cubicBezTo>
                    <a:pt x="1983" y="144"/>
                    <a:pt x="2024" y="126"/>
                    <a:pt x="1976" y="96"/>
                  </a:cubicBezTo>
                  <a:cubicBezTo>
                    <a:pt x="1947" y="78"/>
                    <a:pt x="1839" y="54"/>
                    <a:pt x="1833" y="36"/>
                  </a:cubicBezTo>
                  <a:cubicBezTo>
                    <a:pt x="1809" y="0"/>
                    <a:pt x="1791" y="48"/>
                    <a:pt x="1773" y="66"/>
                  </a:cubicBezTo>
                  <a:cubicBezTo>
                    <a:pt x="1755" y="78"/>
                    <a:pt x="1749" y="138"/>
                    <a:pt x="1731" y="132"/>
                  </a:cubicBezTo>
                  <a:cubicBezTo>
                    <a:pt x="1666" y="120"/>
                    <a:pt x="1684" y="132"/>
                    <a:pt x="1666" y="191"/>
                  </a:cubicBezTo>
                  <a:cubicBezTo>
                    <a:pt x="1654" y="239"/>
                    <a:pt x="1600" y="275"/>
                    <a:pt x="1600" y="305"/>
                  </a:cubicBezTo>
                  <a:cubicBezTo>
                    <a:pt x="1594" y="347"/>
                    <a:pt x="1582" y="359"/>
                    <a:pt x="1594" y="401"/>
                  </a:cubicBezTo>
                  <a:cubicBezTo>
                    <a:pt x="1600" y="407"/>
                    <a:pt x="1474" y="461"/>
                    <a:pt x="1444" y="413"/>
                  </a:cubicBezTo>
                  <a:cubicBezTo>
                    <a:pt x="1438" y="395"/>
                    <a:pt x="1384" y="371"/>
                    <a:pt x="1396" y="359"/>
                  </a:cubicBezTo>
                  <a:cubicBezTo>
                    <a:pt x="1420" y="341"/>
                    <a:pt x="1462" y="347"/>
                    <a:pt x="1486" y="323"/>
                  </a:cubicBezTo>
                  <a:cubicBezTo>
                    <a:pt x="1498" y="311"/>
                    <a:pt x="1468" y="257"/>
                    <a:pt x="1468" y="239"/>
                  </a:cubicBezTo>
                  <a:cubicBezTo>
                    <a:pt x="1444" y="233"/>
                    <a:pt x="1348" y="281"/>
                    <a:pt x="1312" y="281"/>
                  </a:cubicBezTo>
                  <a:cubicBezTo>
                    <a:pt x="1228" y="317"/>
                    <a:pt x="1199" y="323"/>
                    <a:pt x="1157" y="239"/>
                  </a:cubicBezTo>
                  <a:cubicBezTo>
                    <a:pt x="1139" y="191"/>
                    <a:pt x="1073" y="156"/>
                    <a:pt x="1031" y="210"/>
                  </a:cubicBezTo>
                  <a:cubicBezTo>
                    <a:pt x="995" y="257"/>
                    <a:pt x="941" y="186"/>
                    <a:pt x="959" y="252"/>
                  </a:cubicBezTo>
                  <a:cubicBezTo>
                    <a:pt x="971" y="317"/>
                    <a:pt x="893" y="317"/>
                    <a:pt x="845" y="311"/>
                  </a:cubicBezTo>
                  <a:cubicBezTo>
                    <a:pt x="755" y="293"/>
                    <a:pt x="791" y="245"/>
                    <a:pt x="761" y="180"/>
                  </a:cubicBezTo>
                  <a:cubicBezTo>
                    <a:pt x="755" y="168"/>
                    <a:pt x="737" y="156"/>
                    <a:pt x="731" y="144"/>
                  </a:cubicBezTo>
                  <a:cubicBezTo>
                    <a:pt x="725" y="126"/>
                    <a:pt x="725" y="108"/>
                    <a:pt x="713" y="90"/>
                  </a:cubicBezTo>
                  <a:cubicBezTo>
                    <a:pt x="689" y="48"/>
                    <a:pt x="647" y="84"/>
                    <a:pt x="611" y="96"/>
                  </a:cubicBezTo>
                  <a:cubicBezTo>
                    <a:pt x="587" y="102"/>
                    <a:pt x="569" y="84"/>
                    <a:pt x="545" y="84"/>
                  </a:cubicBezTo>
                  <a:cubicBezTo>
                    <a:pt x="431" y="126"/>
                    <a:pt x="515" y="156"/>
                    <a:pt x="533" y="215"/>
                  </a:cubicBezTo>
                  <a:cubicBezTo>
                    <a:pt x="545" y="281"/>
                    <a:pt x="461" y="317"/>
                    <a:pt x="408" y="335"/>
                  </a:cubicBezTo>
                  <a:cubicBezTo>
                    <a:pt x="354" y="347"/>
                    <a:pt x="329" y="293"/>
                    <a:pt x="270" y="299"/>
                  </a:cubicBezTo>
                  <a:cubicBezTo>
                    <a:pt x="234" y="305"/>
                    <a:pt x="198" y="323"/>
                    <a:pt x="156" y="335"/>
                  </a:cubicBezTo>
                  <a:cubicBezTo>
                    <a:pt x="114" y="347"/>
                    <a:pt x="48" y="359"/>
                    <a:pt x="12" y="377"/>
                  </a:cubicBezTo>
                  <a:lnTo>
                    <a:pt x="12" y="377"/>
                  </a:lnTo>
                  <a:cubicBezTo>
                    <a:pt x="6" y="401"/>
                    <a:pt x="0" y="407"/>
                    <a:pt x="12" y="431"/>
                  </a:cubicBezTo>
                  <a:cubicBezTo>
                    <a:pt x="24" y="461"/>
                    <a:pt x="42" y="491"/>
                    <a:pt x="60" y="521"/>
                  </a:cubicBezTo>
                  <a:cubicBezTo>
                    <a:pt x="78" y="569"/>
                    <a:pt x="78" y="623"/>
                    <a:pt x="126" y="653"/>
                  </a:cubicBezTo>
                  <a:cubicBezTo>
                    <a:pt x="186" y="695"/>
                    <a:pt x="192" y="725"/>
                    <a:pt x="168" y="797"/>
                  </a:cubicBezTo>
                  <a:cubicBezTo>
                    <a:pt x="174" y="827"/>
                    <a:pt x="168" y="857"/>
                    <a:pt x="180" y="887"/>
                  </a:cubicBezTo>
                  <a:cubicBezTo>
                    <a:pt x="198" y="929"/>
                    <a:pt x="252" y="977"/>
                    <a:pt x="216" y="1030"/>
                  </a:cubicBezTo>
                  <a:cubicBezTo>
                    <a:pt x="198" y="1060"/>
                    <a:pt x="138" y="1060"/>
                    <a:pt x="126" y="1084"/>
                  </a:cubicBezTo>
                  <a:cubicBezTo>
                    <a:pt x="108" y="1114"/>
                    <a:pt x="144" y="1126"/>
                    <a:pt x="150" y="1150"/>
                  </a:cubicBezTo>
                  <a:cubicBezTo>
                    <a:pt x="162" y="1168"/>
                    <a:pt x="150" y="1186"/>
                    <a:pt x="150" y="1204"/>
                  </a:cubicBezTo>
                  <a:cubicBezTo>
                    <a:pt x="150" y="1234"/>
                    <a:pt x="180" y="1246"/>
                    <a:pt x="180" y="1282"/>
                  </a:cubicBezTo>
                  <a:cubicBezTo>
                    <a:pt x="180" y="1324"/>
                    <a:pt x="180" y="1360"/>
                    <a:pt x="174" y="1402"/>
                  </a:cubicBezTo>
                  <a:cubicBezTo>
                    <a:pt x="156" y="1438"/>
                    <a:pt x="132" y="1456"/>
                    <a:pt x="138" y="1504"/>
                  </a:cubicBezTo>
                  <a:cubicBezTo>
                    <a:pt x="144" y="1582"/>
                    <a:pt x="222" y="1606"/>
                    <a:pt x="246" y="1672"/>
                  </a:cubicBezTo>
                  <a:cubicBezTo>
                    <a:pt x="252" y="1690"/>
                    <a:pt x="270" y="1714"/>
                    <a:pt x="270" y="1731"/>
                  </a:cubicBezTo>
                  <a:cubicBezTo>
                    <a:pt x="276" y="1773"/>
                    <a:pt x="270" y="1839"/>
                    <a:pt x="329" y="1803"/>
                  </a:cubicBezTo>
                  <a:cubicBezTo>
                    <a:pt x="384" y="1773"/>
                    <a:pt x="366" y="1815"/>
                    <a:pt x="402" y="1821"/>
                  </a:cubicBezTo>
                  <a:cubicBezTo>
                    <a:pt x="431" y="1833"/>
                    <a:pt x="509" y="1791"/>
                    <a:pt x="503" y="1851"/>
                  </a:cubicBezTo>
                  <a:cubicBezTo>
                    <a:pt x="503" y="1869"/>
                    <a:pt x="473" y="1887"/>
                    <a:pt x="485" y="1905"/>
                  </a:cubicBezTo>
                  <a:cubicBezTo>
                    <a:pt x="491" y="1929"/>
                    <a:pt x="503" y="1947"/>
                    <a:pt x="497" y="1971"/>
                  </a:cubicBezTo>
                  <a:cubicBezTo>
                    <a:pt x="467" y="1995"/>
                    <a:pt x="485" y="2043"/>
                    <a:pt x="467" y="2055"/>
                  </a:cubicBezTo>
                  <a:cubicBezTo>
                    <a:pt x="443" y="2067"/>
                    <a:pt x="431" y="2067"/>
                    <a:pt x="419" y="2097"/>
                  </a:cubicBezTo>
                  <a:cubicBezTo>
                    <a:pt x="413" y="2121"/>
                    <a:pt x="437" y="2145"/>
                    <a:pt x="408" y="2163"/>
                  </a:cubicBezTo>
                  <a:cubicBezTo>
                    <a:pt x="384" y="2181"/>
                    <a:pt x="384" y="2169"/>
                    <a:pt x="371" y="2205"/>
                  </a:cubicBezTo>
                  <a:cubicBezTo>
                    <a:pt x="360" y="2259"/>
                    <a:pt x="354" y="2283"/>
                    <a:pt x="288" y="2265"/>
                  </a:cubicBezTo>
                  <a:cubicBezTo>
                    <a:pt x="258" y="2259"/>
                    <a:pt x="156" y="2313"/>
                    <a:pt x="138" y="2343"/>
                  </a:cubicBezTo>
                  <a:cubicBezTo>
                    <a:pt x="102" y="2391"/>
                    <a:pt x="228" y="2415"/>
                    <a:pt x="186" y="2498"/>
                  </a:cubicBezTo>
                  <a:cubicBezTo>
                    <a:pt x="174" y="2522"/>
                    <a:pt x="162" y="2558"/>
                    <a:pt x="126" y="2564"/>
                  </a:cubicBezTo>
                  <a:cubicBezTo>
                    <a:pt x="54" y="2582"/>
                    <a:pt x="90" y="2600"/>
                    <a:pt x="96" y="2654"/>
                  </a:cubicBezTo>
                  <a:cubicBezTo>
                    <a:pt x="96" y="2684"/>
                    <a:pt x="132" y="2708"/>
                    <a:pt x="132" y="2744"/>
                  </a:cubicBezTo>
                  <a:cubicBezTo>
                    <a:pt x="126" y="2816"/>
                    <a:pt x="138" y="2858"/>
                    <a:pt x="198" y="2894"/>
                  </a:cubicBezTo>
                  <a:cubicBezTo>
                    <a:pt x="395" y="3025"/>
                    <a:pt x="395" y="3025"/>
                    <a:pt x="395" y="3025"/>
                  </a:cubicBezTo>
                  <a:cubicBezTo>
                    <a:pt x="419" y="3037"/>
                    <a:pt x="461" y="3055"/>
                    <a:pt x="479" y="3079"/>
                  </a:cubicBezTo>
                  <a:cubicBezTo>
                    <a:pt x="509" y="3133"/>
                    <a:pt x="497" y="3157"/>
                    <a:pt x="551" y="3193"/>
                  </a:cubicBezTo>
                  <a:cubicBezTo>
                    <a:pt x="581" y="3217"/>
                    <a:pt x="581" y="3259"/>
                    <a:pt x="617" y="3271"/>
                  </a:cubicBezTo>
                  <a:cubicBezTo>
                    <a:pt x="647" y="3283"/>
                    <a:pt x="671" y="3259"/>
                    <a:pt x="689" y="3235"/>
                  </a:cubicBezTo>
                  <a:cubicBezTo>
                    <a:pt x="719" y="3205"/>
                    <a:pt x="779" y="3187"/>
                    <a:pt x="821" y="3187"/>
                  </a:cubicBezTo>
                  <a:cubicBezTo>
                    <a:pt x="863" y="3193"/>
                    <a:pt x="887" y="3211"/>
                    <a:pt x="929" y="3193"/>
                  </a:cubicBezTo>
                  <a:close/>
                  <a:moveTo>
                    <a:pt x="2678" y="1132"/>
                  </a:moveTo>
                  <a:lnTo>
                    <a:pt x="2678" y="1132"/>
                  </a:lnTo>
                  <a:lnTo>
                    <a:pt x="2678" y="1132"/>
                  </a:lnTo>
                  <a:cubicBezTo>
                    <a:pt x="2780" y="1060"/>
                    <a:pt x="2780" y="1060"/>
                    <a:pt x="2780" y="1060"/>
                  </a:cubicBezTo>
                  <a:cubicBezTo>
                    <a:pt x="2833" y="1132"/>
                    <a:pt x="2833" y="1132"/>
                    <a:pt x="2833" y="1132"/>
                  </a:cubicBezTo>
                  <a:cubicBezTo>
                    <a:pt x="2833" y="1216"/>
                    <a:pt x="2833" y="1216"/>
                    <a:pt x="2833" y="1216"/>
                  </a:cubicBezTo>
                  <a:lnTo>
                    <a:pt x="2833" y="1216"/>
                  </a:lnTo>
                  <a:cubicBezTo>
                    <a:pt x="2762" y="1144"/>
                    <a:pt x="2762" y="1144"/>
                    <a:pt x="2762" y="1144"/>
                  </a:cubicBezTo>
                  <a:cubicBezTo>
                    <a:pt x="2762" y="1144"/>
                    <a:pt x="2762" y="1138"/>
                    <a:pt x="2756" y="1138"/>
                  </a:cubicBezTo>
                  <a:lnTo>
                    <a:pt x="2678" y="1132"/>
                  </a:lnTo>
                  <a:close/>
                </a:path>
              </a:pathLst>
            </a:custGeom>
            <a:grpFill/>
            <a:ln w="1905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25" name="Freeform 126"/>
            <p:cNvSpPr>
              <a:spLocks noChangeArrowheads="1"/>
            </p:cNvSpPr>
            <p:nvPr/>
          </p:nvSpPr>
          <p:spPr bwMode="auto">
            <a:xfrm>
              <a:off x="7818515" y="5023849"/>
              <a:ext cx="2043715" cy="2246118"/>
            </a:xfrm>
            <a:custGeom>
              <a:avLst/>
              <a:gdLst>
                <a:gd name="T0" fmla="*/ 1408 w 3830"/>
                <a:gd name="T1" fmla="*/ 2553 h 4213"/>
                <a:gd name="T2" fmla="*/ 1690 w 3830"/>
                <a:gd name="T3" fmla="*/ 2756 h 4213"/>
                <a:gd name="T4" fmla="*/ 1492 w 3830"/>
                <a:gd name="T5" fmla="*/ 3140 h 4213"/>
                <a:gd name="T6" fmla="*/ 1966 w 3830"/>
                <a:gd name="T7" fmla="*/ 3385 h 4213"/>
                <a:gd name="T8" fmla="*/ 1971 w 3830"/>
                <a:gd name="T9" fmla="*/ 3835 h 4213"/>
                <a:gd name="T10" fmla="*/ 2133 w 3830"/>
                <a:gd name="T11" fmla="*/ 3985 h 4213"/>
                <a:gd name="T12" fmla="*/ 2547 w 3830"/>
                <a:gd name="T13" fmla="*/ 4045 h 4213"/>
                <a:gd name="T14" fmla="*/ 2912 w 3830"/>
                <a:gd name="T15" fmla="*/ 4063 h 4213"/>
                <a:gd name="T16" fmla="*/ 3086 w 3830"/>
                <a:gd name="T17" fmla="*/ 3691 h 4213"/>
                <a:gd name="T18" fmla="*/ 3194 w 3830"/>
                <a:gd name="T19" fmla="*/ 3475 h 4213"/>
                <a:gd name="T20" fmla="*/ 2966 w 3830"/>
                <a:gd name="T21" fmla="*/ 3086 h 4213"/>
                <a:gd name="T22" fmla="*/ 3086 w 3830"/>
                <a:gd name="T23" fmla="*/ 2511 h 4213"/>
                <a:gd name="T24" fmla="*/ 3110 w 3830"/>
                <a:gd name="T25" fmla="*/ 1893 h 4213"/>
                <a:gd name="T26" fmla="*/ 3206 w 3830"/>
                <a:gd name="T27" fmla="*/ 1636 h 4213"/>
                <a:gd name="T28" fmla="*/ 3685 w 3830"/>
                <a:gd name="T29" fmla="*/ 1042 h 4213"/>
                <a:gd name="T30" fmla="*/ 3697 w 3830"/>
                <a:gd name="T31" fmla="*/ 563 h 4213"/>
                <a:gd name="T32" fmla="*/ 3458 w 3830"/>
                <a:gd name="T33" fmla="*/ 419 h 4213"/>
                <a:gd name="T34" fmla="*/ 3314 w 3830"/>
                <a:gd name="T35" fmla="*/ 215 h 4213"/>
                <a:gd name="T36" fmla="*/ 2948 w 3830"/>
                <a:gd name="T37" fmla="*/ 275 h 4213"/>
                <a:gd name="T38" fmla="*/ 2834 w 3830"/>
                <a:gd name="T39" fmla="*/ 197 h 4213"/>
                <a:gd name="T40" fmla="*/ 2781 w 3830"/>
                <a:gd name="T41" fmla="*/ 156 h 4213"/>
                <a:gd name="T42" fmla="*/ 2583 w 3830"/>
                <a:gd name="T43" fmla="*/ 347 h 4213"/>
                <a:gd name="T44" fmla="*/ 2421 w 3830"/>
                <a:gd name="T45" fmla="*/ 102 h 4213"/>
                <a:gd name="T46" fmla="*/ 2223 w 3830"/>
                <a:gd name="T47" fmla="*/ 18 h 4213"/>
                <a:gd name="T48" fmla="*/ 2229 w 3830"/>
                <a:gd name="T49" fmla="*/ 191 h 4213"/>
                <a:gd name="T50" fmla="*/ 1995 w 3830"/>
                <a:gd name="T51" fmla="*/ 359 h 4213"/>
                <a:gd name="T52" fmla="*/ 1600 w 3830"/>
                <a:gd name="T53" fmla="*/ 221 h 4213"/>
                <a:gd name="T54" fmla="*/ 1258 w 3830"/>
                <a:gd name="T55" fmla="*/ 263 h 4213"/>
                <a:gd name="T56" fmla="*/ 959 w 3830"/>
                <a:gd name="T57" fmla="*/ 251 h 4213"/>
                <a:gd name="T58" fmla="*/ 1061 w 3830"/>
                <a:gd name="T59" fmla="*/ 461 h 4213"/>
                <a:gd name="T60" fmla="*/ 851 w 3830"/>
                <a:gd name="T61" fmla="*/ 713 h 4213"/>
                <a:gd name="T62" fmla="*/ 671 w 3830"/>
                <a:gd name="T63" fmla="*/ 977 h 4213"/>
                <a:gd name="T64" fmla="*/ 773 w 3830"/>
                <a:gd name="T65" fmla="*/ 1168 h 4213"/>
                <a:gd name="T66" fmla="*/ 731 w 3830"/>
                <a:gd name="T67" fmla="*/ 1444 h 4213"/>
                <a:gd name="T68" fmla="*/ 659 w 3830"/>
                <a:gd name="T69" fmla="*/ 1630 h 4213"/>
                <a:gd name="T70" fmla="*/ 312 w 3830"/>
                <a:gd name="T71" fmla="*/ 1839 h 4213"/>
                <a:gd name="T72" fmla="*/ 0 w 3830"/>
                <a:gd name="T73" fmla="*/ 1863 h 4213"/>
                <a:gd name="T74" fmla="*/ 773 w 3830"/>
                <a:gd name="T75" fmla="*/ 2049 h 4213"/>
                <a:gd name="T76" fmla="*/ 2367 w 3830"/>
                <a:gd name="T77" fmla="*/ 1803 h 4213"/>
                <a:gd name="T78" fmla="*/ 2163 w 3830"/>
                <a:gd name="T79" fmla="*/ 1731 h 4213"/>
                <a:gd name="T80" fmla="*/ 1894 w 3830"/>
                <a:gd name="T81" fmla="*/ 1696 h 4213"/>
                <a:gd name="T82" fmla="*/ 1828 w 3830"/>
                <a:gd name="T83" fmla="*/ 1432 h 4213"/>
                <a:gd name="T84" fmla="*/ 1732 w 3830"/>
                <a:gd name="T85" fmla="*/ 1120 h 4213"/>
                <a:gd name="T86" fmla="*/ 1894 w 3830"/>
                <a:gd name="T87" fmla="*/ 923 h 4213"/>
                <a:gd name="T88" fmla="*/ 2373 w 3830"/>
                <a:gd name="T89" fmla="*/ 845 h 4213"/>
                <a:gd name="T90" fmla="*/ 2781 w 3830"/>
                <a:gd name="T91" fmla="*/ 671 h 4213"/>
                <a:gd name="T92" fmla="*/ 3170 w 3830"/>
                <a:gd name="T93" fmla="*/ 437 h 4213"/>
                <a:gd name="T94" fmla="*/ 3482 w 3830"/>
                <a:gd name="T95" fmla="*/ 485 h 4213"/>
                <a:gd name="T96" fmla="*/ 3572 w 3830"/>
                <a:gd name="T97" fmla="*/ 593 h 4213"/>
                <a:gd name="T98" fmla="*/ 3464 w 3830"/>
                <a:gd name="T99" fmla="*/ 671 h 4213"/>
                <a:gd name="T100" fmla="*/ 3398 w 3830"/>
                <a:gd name="T101" fmla="*/ 791 h 4213"/>
                <a:gd name="T102" fmla="*/ 3260 w 3830"/>
                <a:gd name="T103" fmla="*/ 881 h 4213"/>
                <a:gd name="T104" fmla="*/ 3086 w 3830"/>
                <a:gd name="T105" fmla="*/ 869 h 4213"/>
                <a:gd name="T106" fmla="*/ 3062 w 3830"/>
                <a:gd name="T107" fmla="*/ 1156 h 4213"/>
                <a:gd name="T108" fmla="*/ 3032 w 3830"/>
                <a:gd name="T109" fmla="*/ 1390 h 4213"/>
                <a:gd name="T110" fmla="*/ 2966 w 3830"/>
                <a:gd name="T111" fmla="*/ 1630 h 4213"/>
                <a:gd name="T112" fmla="*/ 2403 w 3830"/>
                <a:gd name="T113" fmla="*/ 1827 h 4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830" h="4213">
                  <a:moveTo>
                    <a:pt x="905" y="2295"/>
                  </a:moveTo>
                  <a:lnTo>
                    <a:pt x="905" y="2295"/>
                  </a:lnTo>
                  <a:cubicBezTo>
                    <a:pt x="1025" y="2349"/>
                    <a:pt x="1085" y="2516"/>
                    <a:pt x="1192" y="2570"/>
                  </a:cubicBezTo>
                  <a:cubicBezTo>
                    <a:pt x="1246" y="2594"/>
                    <a:pt x="1348" y="2564"/>
                    <a:pt x="1408" y="2553"/>
                  </a:cubicBezTo>
                  <a:cubicBezTo>
                    <a:pt x="1492" y="2540"/>
                    <a:pt x="1558" y="2576"/>
                    <a:pt x="1636" y="2588"/>
                  </a:cubicBezTo>
                  <a:cubicBezTo>
                    <a:pt x="1654" y="2588"/>
                    <a:pt x="1714" y="2588"/>
                    <a:pt x="1720" y="2600"/>
                  </a:cubicBezTo>
                  <a:lnTo>
                    <a:pt x="1720" y="2600"/>
                  </a:lnTo>
                  <a:cubicBezTo>
                    <a:pt x="1720" y="2654"/>
                    <a:pt x="1678" y="2690"/>
                    <a:pt x="1690" y="2756"/>
                  </a:cubicBezTo>
                  <a:cubicBezTo>
                    <a:pt x="1696" y="2798"/>
                    <a:pt x="1720" y="2834"/>
                    <a:pt x="1720" y="2882"/>
                  </a:cubicBezTo>
                  <a:cubicBezTo>
                    <a:pt x="1720" y="2948"/>
                    <a:pt x="1690" y="3014"/>
                    <a:pt x="1630" y="3056"/>
                  </a:cubicBezTo>
                  <a:cubicBezTo>
                    <a:pt x="1606" y="3074"/>
                    <a:pt x="1582" y="3092"/>
                    <a:pt x="1552" y="3104"/>
                  </a:cubicBezTo>
                  <a:cubicBezTo>
                    <a:pt x="1540" y="3110"/>
                    <a:pt x="1492" y="3134"/>
                    <a:pt x="1492" y="3140"/>
                  </a:cubicBezTo>
                  <a:cubicBezTo>
                    <a:pt x="1522" y="3170"/>
                    <a:pt x="1570" y="3176"/>
                    <a:pt x="1600" y="3206"/>
                  </a:cubicBezTo>
                  <a:cubicBezTo>
                    <a:pt x="1654" y="3260"/>
                    <a:pt x="1702" y="3182"/>
                    <a:pt x="1750" y="3176"/>
                  </a:cubicBezTo>
                  <a:cubicBezTo>
                    <a:pt x="1804" y="3164"/>
                    <a:pt x="1852" y="3188"/>
                    <a:pt x="1887" y="3224"/>
                  </a:cubicBezTo>
                  <a:cubicBezTo>
                    <a:pt x="1935" y="3254"/>
                    <a:pt x="1948" y="3337"/>
                    <a:pt x="1966" y="3385"/>
                  </a:cubicBezTo>
                  <a:cubicBezTo>
                    <a:pt x="1977" y="3433"/>
                    <a:pt x="1942" y="3457"/>
                    <a:pt x="1948" y="3499"/>
                  </a:cubicBezTo>
                  <a:cubicBezTo>
                    <a:pt x="1948" y="3535"/>
                    <a:pt x="1948" y="3571"/>
                    <a:pt x="1948" y="3607"/>
                  </a:cubicBezTo>
                  <a:cubicBezTo>
                    <a:pt x="1935" y="3655"/>
                    <a:pt x="1894" y="3673"/>
                    <a:pt x="1906" y="3727"/>
                  </a:cubicBezTo>
                  <a:cubicBezTo>
                    <a:pt x="1911" y="3787"/>
                    <a:pt x="1966" y="3769"/>
                    <a:pt x="1971" y="3835"/>
                  </a:cubicBezTo>
                  <a:cubicBezTo>
                    <a:pt x="1983" y="3913"/>
                    <a:pt x="1983" y="3913"/>
                    <a:pt x="1983" y="3913"/>
                  </a:cubicBezTo>
                  <a:lnTo>
                    <a:pt x="1983" y="3913"/>
                  </a:lnTo>
                  <a:cubicBezTo>
                    <a:pt x="1990" y="3943"/>
                    <a:pt x="2013" y="3961"/>
                    <a:pt x="2025" y="3985"/>
                  </a:cubicBezTo>
                  <a:cubicBezTo>
                    <a:pt x="2043" y="4039"/>
                    <a:pt x="2073" y="3949"/>
                    <a:pt x="2133" y="3985"/>
                  </a:cubicBezTo>
                  <a:cubicBezTo>
                    <a:pt x="2163" y="4003"/>
                    <a:pt x="2205" y="3967"/>
                    <a:pt x="2247" y="3991"/>
                  </a:cubicBezTo>
                  <a:cubicBezTo>
                    <a:pt x="2283" y="4021"/>
                    <a:pt x="2301" y="4003"/>
                    <a:pt x="2337" y="4009"/>
                  </a:cubicBezTo>
                  <a:cubicBezTo>
                    <a:pt x="2367" y="4009"/>
                    <a:pt x="2379" y="4027"/>
                    <a:pt x="2403" y="4032"/>
                  </a:cubicBezTo>
                  <a:cubicBezTo>
                    <a:pt x="2439" y="4045"/>
                    <a:pt x="2505" y="4039"/>
                    <a:pt x="2547" y="4045"/>
                  </a:cubicBezTo>
                  <a:cubicBezTo>
                    <a:pt x="2589" y="4045"/>
                    <a:pt x="2631" y="4074"/>
                    <a:pt x="2679" y="4087"/>
                  </a:cubicBezTo>
                  <a:cubicBezTo>
                    <a:pt x="2733" y="4080"/>
                    <a:pt x="2781" y="4134"/>
                    <a:pt x="2816" y="4176"/>
                  </a:cubicBezTo>
                  <a:cubicBezTo>
                    <a:pt x="2852" y="4212"/>
                    <a:pt x="2852" y="4152"/>
                    <a:pt x="2882" y="4134"/>
                  </a:cubicBezTo>
                  <a:cubicBezTo>
                    <a:pt x="2924" y="4104"/>
                    <a:pt x="2924" y="4098"/>
                    <a:pt x="2912" y="4063"/>
                  </a:cubicBezTo>
                  <a:cubicBezTo>
                    <a:pt x="2888" y="3991"/>
                    <a:pt x="2972" y="3997"/>
                    <a:pt x="2996" y="3955"/>
                  </a:cubicBezTo>
                  <a:cubicBezTo>
                    <a:pt x="3014" y="3931"/>
                    <a:pt x="2978" y="3931"/>
                    <a:pt x="2972" y="3919"/>
                  </a:cubicBezTo>
                  <a:cubicBezTo>
                    <a:pt x="2948" y="3889"/>
                    <a:pt x="2978" y="3865"/>
                    <a:pt x="2978" y="3835"/>
                  </a:cubicBezTo>
                  <a:cubicBezTo>
                    <a:pt x="3020" y="3805"/>
                    <a:pt x="3038" y="3709"/>
                    <a:pt x="3086" y="3691"/>
                  </a:cubicBezTo>
                  <a:cubicBezTo>
                    <a:pt x="3104" y="3685"/>
                    <a:pt x="3122" y="3691"/>
                    <a:pt x="3128" y="3667"/>
                  </a:cubicBezTo>
                  <a:cubicBezTo>
                    <a:pt x="3128" y="3631"/>
                    <a:pt x="3104" y="3571"/>
                    <a:pt x="3164" y="3571"/>
                  </a:cubicBezTo>
                  <a:cubicBezTo>
                    <a:pt x="3182" y="3571"/>
                    <a:pt x="3236" y="3565"/>
                    <a:pt x="3248" y="3553"/>
                  </a:cubicBezTo>
                  <a:cubicBezTo>
                    <a:pt x="3260" y="3541"/>
                    <a:pt x="3206" y="3487"/>
                    <a:pt x="3194" y="3475"/>
                  </a:cubicBezTo>
                  <a:cubicBezTo>
                    <a:pt x="3176" y="3451"/>
                    <a:pt x="3164" y="3433"/>
                    <a:pt x="3152" y="3409"/>
                  </a:cubicBezTo>
                  <a:cubicBezTo>
                    <a:pt x="3134" y="3379"/>
                    <a:pt x="3104" y="3355"/>
                    <a:pt x="3086" y="3320"/>
                  </a:cubicBezTo>
                  <a:cubicBezTo>
                    <a:pt x="2966" y="3086"/>
                    <a:pt x="2966" y="3086"/>
                    <a:pt x="2966" y="3086"/>
                  </a:cubicBezTo>
                  <a:lnTo>
                    <a:pt x="2966" y="3086"/>
                  </a:lnTo>
                  <a:cubicBezTo>
                    <a:pt x="2942" y="3050"/>
                    <a:pt x="2924" y="3008"/>
                    <a:pt x="2942" y="2966"/>
                  </a:cubicBezTo>
                  <a:cubicBezTo>
                    <a:pt x="2954" y="2930"/>
                    <a:pt x="3008" y="2918"/>
                    <a:pt x="3038" y="2900"/>
                  </a:cubicBezTo>
                  <a:cubicBezTo>
                    <a:pt x="3098" y="2858"/>
                    <a:pt x="3134" y="2816"/>
                    <a:pt x="3134" y="2744"/>
                  </a:cubicBezTo>
                  <a:cubicBezTo>
                    <a:pt x="3134" y="2678"/>
                    <a:pt x="3110" y="2576"/>
                    <a:pt x="3086" y="2511"/>
                  </a:cubicBezTo>
                  <a:cubicBezTo>
                    <a:pt x="3068" y="2451"/>
                    <a:pt x="3020" y="2403"/>
                    <a:pt x="3008" y="2343"/>
                  </a:cubicBezTo>
                  <a:cubicBezTo>
                    <a:pt x="3002" y="2295"/>
                    <a:pt x="2990" y="2247"/>
                    <a:pt x="2990" y="2205"/>
                  </a:cubicBezTo>
                  <a:cubicBezTo>
                    <a:pt x="2990" y="2133"/>
                    <a:pt x="3050" y="2103"/>
                    <a:pt x="3050" y="2031"/>
                  </a:cubicBezTo>
                  <a:cubicBezTo>
                    <a:pt x="3056" y="1977"/>
                    <a:pt x="3086" y="1947"/>
                    <a:pt x="3110" y="1893"/>
                  </a:cubicBezTo>
                  <a:cubicBezTo>
                    <a:pt x="3134" y="1863"/>
                    <a:pt x="3146" y="1827"/>
                    <a:pt x="3158" y="1791"/>
                  </a:cubicBezTo>
                  <a:cubicBezTo>
                    <a:pt x="3176" y="1755"/>
                    <a:pt x="3170" y="1702"/>
                    <a:pt x="3182" y="1666"/>
                  </a:cubicBezTo>
                  <a:lnTo>
                    <a:pt x="3182" y="1666"/>
                  </a:lnTo>
                  <a:cubicBezTo>
                    <a:pt x="3188" y="1654"/>
                    <a:pt x="3194" y="1642"/>
                    <a:pt x="3206" y="1636"/>
                  </a:cubicBezTo>
                  <a:cubicBezTo>
                    <a:pt x="3284" y="1576"/>
                    <a:pt x="3266" y="1486"/>
                    <a:pt x="3356" y="1450"/>
                  </a:cubicBezTo>
                  <a:cubicBezTo>
                    <a:pt x="3458" y="1408"/>
                    <a:pt x="3446" y="1306"/>
                    <a:pt x="3482" y="1222"/>
                  </a:cubicBezTo>
                  <a:cubicBezTo>
                    <a:pt x="3500" y="1162"/>
                    <a:pt x="3530" y="1138"/>
                    <a:pt x="3565" y="1102"/>
                  </a:cubicBezTo>
                  <a:cubicBezTo>
                    <a:pt x="3601" y="1066"/>
                    <a:pt x="3625" y="1042"/>
                    <a:pt x="3685" y="1042"/>
                  </a:cubicBezTo>
                  <a:cubicBezTo>
                    <a:pt x="3715" y="1042"/>
                    <a:pt x="3757" y="1030"/>
                    <a:pt x="3781" y="1006"/>
                  </a:cubicBezTo>
                  <a:cubicBezTo>
                    <a:pt x="3829" y="947"/>
                    <a:pt x="3817" y="911"/>
                    <a:pt x="3769" y="863"/>
                  </a:cubicBezTo>
                  <a:cubicBezTo>
                    <a:pt x="3733" y="827"/>
                    <a:pt x="3721" y="785"/>
                    <a:pt x="3715" y="743"/>
                  </a:cubicBezTo>
                  <a:cubicBezTo>
                    <a:pt x="3703" y="695"/>
                    <a:pt x="3673" y="599"/>
                    <a:pt x="3697" y="563"/>
                  </a:cubicBezTo>
                  <a:cubicBezTo>
                    <a:pt x="3709" y="551"/>
                    <a:pt x="3721" y="545"/>
                    <a:pt x="3727" y="539"/>
                  </a:cubicBezTo>
                  <a:cubicBezTo>
                    <a:pt x="3709" y="515"/>
                    <a:pt x="3685" y="485"/>
                    <a:pt x="3655" y="473"/>
                  </a:cubicBezTo>
                  <a:cubicBezTo>
                    <a:pt x="3637" y="455"/>
                    <a:pt x="3607" y="455"/>
                    <a:pt x="3578" y="449"/>
                  </a:cubicBezTo>
                  <a:cubicBezTo>
                    <a:pt x="3541" y="443"/>
                    <a:pt x="3476" y="449"/>
                    <a:pt x="3458" y="419"/>
                  </a:cubicBezTo>
                  <a:cubicBezTo>
                    <a:pt x="3440" y="395"/>
                    <a:pt x="3428" y="371"/>
                    <a:pt x="3422" y="341"/>
                  </a:cubicBezTo>
                  <a:cubicBezTo>
                    <a:pt x="3410" y="311"/>
                    <a:pt x="3380" y="275"/>
                    <a:pt x="3350" y="257"/>
                  </a:cubicBezTo>
                  <a:cubicBezTo>
                    <a:pt x="3314" y="215"/>
                    <a:pt x="3314" y="215"/>
                    <a:pt x="3314" y="215"/>
                  </a:cubicBezTo>
                  <a:lnTo>
                    <a:pt x="3314" y="215"/>
                  </a:lnTo>
                  <a:cubicBezTo>
                    <a:pt x="3308" y="180"/>
                    <a:pt x="3266" y="245"/>
                    <a:pt x="3260" y="257"/>
                  </a:cubicBezTo>
                  <a:cubicBezTo>
                    <a:pt x="3230" y="299"/>
                    <a:pt x="3224" y="311"/>
                    <a:pt x="3170" y="323"/>
                  </a:cubicBezTo>
                  <a:cubicBezTo>
                    <a:pt x="3074" y="341"/>
                    <a:pt x="2990" y="347"/>
                    <a:pt x="2948" y="275"/>
                  </a:cubicBezTo>
                  <a:lnTo>
                    <a:pt x="2948" y="275"/>
                  </a:lnTo>
                  <a:cubicBezTo>
                    <a:pt x="2924" y="287"/>
                    <a:pt x="2906" y="311"/>
                    <a:pt x="2888" y="305"/>
                  </a:cubicBezTo>
                  <a:cubicBezTo>
                    <a:pt x="2858" y="305"/>
                    <a:pt x="2840" y="281"/>
                    <a:pt x="2828" y="257"/>
                  </a:cubicBezTo>
                  <a:cubicBezTo>
                    <a:pt x="2822" y="239"/>
                    <a:pt x="2834" y="215"/>
                    <a:pt x="2834" y="197"/>
                  </a:cubicBezTo>
                  <a:lnTo>
                    <a:pt x="2834" y="197"/>
                  </a:lnTo>
                  <a:cubicBezTo>
                    <a:pt x="2828" y="186"/>
                    <a:pt x="2822" y="180"/>
                    <a:pt x="2822" y="162"/>
                  </a:cubicBezTo>
                  <a:lnTo>
                    <a:pt x="2822" y="162"/>
                  </a:lnTo>
                  <a:cubicBezTo>
                    <a:pt x="2810" y="162"/>
                    <a:pt x="2805" y="167"/>
                    <a:pt x="2792" y="167"/>
                  </a:cubicBezTo>
                  <a:cubicBezTo>
                    <a:pt x="2786" y="167"/>
                    <a:pt x="2781" y="162"/>
                    <a:pt x="2781" y="156"/>
                  </a:cubicBezTo>
                  <a:lnTo>
                    <a:pt x="2781" y="156"/>
                  </a:lnTo>
                  <a:cubicBezTo>
                    <a:pt x="2750" y="167"/>
                    <a:pt x="2709" y="215"/>
                    <a:pt x="2673" y="228"/>
                  </a:cubicBezTo>
                  <a:cubicBezTo>
                    <a:pt x="2631" y="239"/>
                    <a:pt x="2643" y="293"/>
                    <a:pt x="2625" y="329"/>
                  </a:cubicBezTo>
                  <a:cubicBezTo>
                    <a:pt x="2619" y="353"/>
                    <a:pt x="2595" y="383"/>
                    <a:pt x="2583" y="347"/>
                  </a:cubicBezTo>
                  <a:cubicBezTo>
                    <a:pt x="2571" y="311"/>
                    <a:pt x="2565" y="311"/>
                    <a:pt x="2529" y="305"/>
                  </a:cubicBezTo>
                  <a:cubicBezTo>
                    <a:pt x="2451" y="305"/>
                    <a:pt x="2499" y="239"/>
                    <a:pt x="2511" y="197"/>
                  </a:cubicBezTo>
                  <a:cubicBezTo>
                    <a:pt x="2523" y="149"/>
                    <a:pt x="2349" y="251"/>
                    <a:pt x="2355" y="173"/>
                  </a:cubicBezTo>
                  <a:cubicBezTo>
                    <a:pt x="2361" y="138"/>
                    <a:pt x="2391" y="114"/>
                    <a:pt x="2421" y="102"/>
                  </a:cubicBezTo>
                  <a:cubicBezTo>
                    <a:pt x="2475" y="72"/>
                    <a:pt x="2385" y="72"/>
                    <a:pt x="2379" y="72"/>
                  </a:cubicBezTo>
                  <a:cubicBezTo>
                    <a:pt x="2367" y="66"/>
                    <a:pt x="2367" y="54"/>
                    <a:pt x="2361" y="42"/>
                  </a:cubicBezTo>
                  <a:cubicBezTo>
                    <a:pt x="2349" y="30"/>
                    <a:pt x="2325" y="18"/>
                    <a:pt x="2307" y="12"/>
                  </a:cubicBezTo>
                  <a:cubicBezTo>
                    <a:pt x="2277" y="0"/>
                    <a:pt x="2241" y="6"/>
                    <a:pt x="2223" y="18"/>
                  </a:cubicBezTo>
                  <a:cubicBezTo>
                    <a:pt x="2187" y="54"/>
                    <a:pt x="2145" y="36"/>
                    <a:pt x="2121" y="60"/>
                  </a:cubicBezTo>
                  <a:cubicBezTo>
                    <a:pt x="2061" y="114"/>
                    <a:pt x="2061" y="186"/>
                    <a:pt x="2169" y="149"/>
                  </a:cubicBezTo>
                  <a:cubicBezTo>
                    <a:pt x="2199" y="144"/>
                    <a:pt x="2241" y="84"/>
                    <a:pt x="2247" y="144"/>
                  </a:cubicBezTo>
                  <a:cubicBezTo>
                    <a:pt x="2247" y="156"/>
                    <a:pt x="2223" y="186"/>
                    <a:pt x="2229" y="191"/>
                  </a:cubicBezTo>
                  <a:cubicBezTo>
                    <a:pt x="2235" y="209"/>
                    <a:pt x="2265" y="204"/>
                    <a:pt x="2271" y="228"/>
                  </a:cubicBezTo>
                  <a:cubicBezTo>
                    <a:pt x="2289" y="251"/>
                    <a:pt x="2247" y="305"/>
                    <a:pt x="2229" y="323"/>
                  </a:cubicBezTo>
                  <a:cubicBezTo>
                    <a:pt x="2187" y="365"/>
                    <a:pt x="2157" y="305"/>
                    <a:pt x="2115" y="311"/>
                  </a:cubicBezTo>
                  <a:cubicBezTo>
                    <a:pt x="2061" y="311"/>
                    <a:pt x="2073" y="389"/>
                    <a:pt x="1995" y="359"/>
                  </a:cubicBezTo>
                  <a:cubicBezTo>
                    <a:pt x="1953" y="347"/>
                    <a:pt x="1918" y="293"/>
                    <a:pt x="1858" y="305"/>
                  </a:cubicBezTo>
                  <a:cubicBezTo>
                    <a:pt x="1840" y="305"/>
                    <a:pt x="1792" y="341"/>
                    <a:pt x="1786" y="311"/>
                  </a:cubicBezTo>
                  <a:cubicBezTo>
                    <a:pt x="1768" y="233"/>
                    <a:pt x="1696" y="263"/>
                    <a:pt x="1654" y="204"/>
                  </a:cubicBezTo>
                  <a:cubicBezTo>
                    <a:pt x="1612" y="149"/>
                    <a:pt x="1612" y="197"/>
                    <a:pt x="1600" y="221"/>
                  </a:cubicBezTo>
                  <a:cubicBezTo>
                    <a:pt x="1558" y="311"/>
                    <a:pt x="1462" y="287"/>
                    <a:pt x="1372" y="293"/>
                  </a:cubicBezTo>
                  <a:cubicBezTo>
                    <a:pt x="1360" y="293"/>
                    <a:pt x="1342" y="293"/>
                    <a:pt x="1330" y="293"/>
                  </a:cubicBezTo>
                  <a:cubicBezTo>
                    <a:pt x="1312" y="299"/>
                    <a:pt x="1300" y="311"/>
                    <a:pt x="1288" y="317"/>
                  </a:cubicBezTo>
                  <a:cubicBezTo>
                    <a:pt x="1264" y="323"/>
                    <a:pt x="1258" y="275"/>
                    <a:pt x="1258" y="263"/>
                  </a:cubicBezTo>
                  <a:cubicBezTo>
                    <a:pt x="1252" y="167"/>
                    <a:pt x="1168" y="305"/>
                    <a:pt x="1138" y="287"/>
                  </a:cubicBezTo>
                  <a:cubicBezTo>
                    <a:pt x="1120" y="281"/>
                    <a:pt x="1127" y="263"/>
                    <a:pt x="1120" y="251"/>
                  </a:cubicBezTo>
                  <a:cubicBezTo>
                    <a:pt x="1091" y="204"/>
                    <a:pt x="1067" y="233"/>
                    <a:pt x="1019" y="239"/>
                  </a:cubicBezTo>
                  <a:cubicBezTo>
                    <a:pt x="1001" y="245"/>
                    <a:pt x="971" y="228"/>
                    <a:pt x="959" y="251"/>
                  </a:cubicBezTo>
                  <a:cubicBezTo>
                    <a:pt x="941" y="281"/>
                    <a:pt x="929" y="305"/>
                    <a:pt x="917" y="335"/>
                  </a:cubicBezTo>
                  <a:cubicBezTo>
                    <a:pt x="905" y="371"/>
                    <a:pt x="941" y="377"/>
                    <a:pt x="959" y="395"/>
                  </a:cubicBezTo>
                  <a:cubicBezTo>
                    <a:pt x="977" y="389"/>
                    <a:pt x="995" y="425"/>
                    <a:pt x="1007" y="437"/>
                  </a:cubicBezTo>
                  <a:cubicBezTo>
                    <a:pt x="1019" y="449"/>
                    <a:pt x="1043" y="455"/>
                    <a:pt x="1061" y="461"/>
                  </a:cubicBezTo>
                  <a:cubicBezTo>
                    <a:pt x="1091" y="479"/>
                    <a:pt x="1109" y="497"/>
                    <a:pt x="1133" y="509"/>
                  </a:cubicBezTo>
                  <a:cubicBezTo>
                    <a:pt x="1186" y="545"/>
                    <a:pt x="1072" y="593"/>
                    <a:pt x="1043" y="599"/>
                  </a:cubicBezTo>
                  <a:cubicBezTo>
                    <a:pt x="1001" y="605"/>
                    <a:pt x="989" y="533"/>
                    <a:pt x="947" y="599"/>
                  </a:cubicBezTo>
                  <a:cubicBezTo>
                    <a:pt x="899" y="659"/>
                    <a:pt x="821" y="611"/>
                    <a:pt x="851" y="713"/>
                  </a:cubicBezTo>
                  <a:cubicBezTo>
                    <a:pt x="857" y="743"/>
                    <a:pt x="863" y="779"/>
                    <a:pt x="821" y="779"/>
                  </a:cubicBezTo>
                  <a:cubicBezTo>
                    <a:pt x="755" y="779"/>
                    <a:pt x="773" y="803"/>
                    <a:pt x="773" y="857"/>
                  </a:cubicBezTo>
                  <a:cubicBezTo>
                    <a:pt x="773" y="899"/>
                    <a:pt x="749" y="923"/>
                    <a:pt x="707" y="935"/>
                  </a:cubicBezTo>
                  <a:cubicBezTo>
                    <a:pt x="689" y="940"/>
                    <a:pt x="683" y="958"/>
                    <a:pt x="671" y="977"/>
                  </a:cubicBezTo>
                  <a:lnTo>
                    <a:pt x="671" y="977"/>
                  </a:lnTo>
                  <a:cubicBezTo>
                    <a:pt x="671" y="995"/>
                    <a:pt x="683" y="1024"/>
                    <a:pt x="683" y="1042"/>
                  </a:cubicBezTo>
                  <a:lnTo>
                    <a:pt x="683" y="1048"/>
                  </a:lnTo>
                  <a:cubicBezTo>
                    <a:pt x="701" y="1096"/>
                    <a:pt x="755" y="1120"/>
                    <a:pt x="773" y="1168"/>
                  </a:cubicBezTo>
                  <a:cubicBezTo>
                    <a:pt x="779" y="1204"/>
                    <a:pt x="779" y="1234"/>
                    <a:pt x="779" y="1276"/>
                  </a:cubicBezTo>
                  <a:cubicBezTo>
                    <a:pt x="779" y="1294"/>
                    <a:pt x="791" y="1348"/>
                    <a:pt x="815" y="1348"/>
                  </a:cubicBezTo>
                  <a:cubicBezTo>
                    <a:pt x="815" y="1378"/>
                    <a:pt x="803" y="1390"/>
                    <a:pt x="791" y="1414"/>
                  </a:cubicBezTo>
                  <a:cubicBezTo>
                    <a:pt x="773" y="1444"/>
                    <a:pt x="755" y="1438"/>
                    <a:pt x="731" y="1444"/>
                  </a:cubicBezTo>
                  <a:cubicBezTo>
                    <a:pt x="677" y="1450"/>
                    <a:pt x="695" y="1498"/>
                    <a:pt x="659" y="1528"/>
                  </a:cubicBezTo>
                  <a:cubicBezTo>
                    <a:pt x="641" y="1552"/>
                    <a:pt x="629" y="1534"/>
                    <a:pt x="605" y="1534"/>
                  </a:cubicBezTo>
                  <a:cubicBezTo>
                    <a:pt x="605" y="1546"/>
                    <a:pt x="617" y="1564"/>
                    <a:pt x="617" y="1564"/>
                  </a:cubicBezTo>
                  <a:cubicBezTo>
                    <a:pt x="635" y="1594"/>
                    <a:pt x="689" y="1588"/>
                    <a:pt x="659" y="1630"/>
                  </a:cubicBezTo>
                  <a:cubicBezTo>
                    <a:pt x="641" y="1654"/>
                    <a:pt x="659" y="1666"/>
                    <a:pt x="641" y="1690"/>
                  </a:cubicBezTo>
                  <a:cubicBezTo>
                    <a:pt x="605" y="1725"/>
                    <a:pt x="527" y="1773"/>
                    <a:pt x="485" y="1755"/>
                  </a:cubicBezTo>
                  <a:cubicBezTo>
                    <a:pt x="461" y="1744"/>
                    <a:pt x="389" y="1773"/>
                    <a:pt x="365" y="1791"/>
                  </a:cubicBezTo>
                  <a:cubicBezTo>
                    <a:pt x="347" y="1809"/>
                    <a:pt x="347" y="1845"/>
                    <a:pt x="312" y="1839"/>
                  </a:cubicBezTo>
                  <a:cubicBezTo>
                    <a:pt x="281" y="1839"/>
                    <a:pt x="270" y="1815"/>
                    <a:pt x="240" y="1815"/>
                  </a:cubicBezTo>
                  <a:cubicBezTo>
                    <a:pt x="204" y="1815"/>
                    <a:pt x="186" y="1827"/>
                    <a:pt x="156" y="1809"/>
                  </a:cubicBezTo>
                  <a:cubicBezTo>
                    <a:pt x="126" y="1797"/>
                    <a:pt x="108" y="1786"/>
                    <a:pt x="72" y="1803"/>
                  </a:cubicBezTo>
                  <a:cubicBezTo>
                    <a:pt x="54" y="1809"/>
                    <a:pt x="0" y="1839"/>
                    <a:pt x="0" y="1863"/>
                  </a:cubicBezTo>
                  <a:cubicBezTo>
                    <a:pt x="6" y="1899"/>
                    <a:pt x="30" y="1929"/>
                    <a:pt x="48" y="1965"/>
                  </a:cubicBezTo>
                  <a:cubicBezTo>
                    <a:pt x="42" y="1965"/>
                    <a:pt x="42" y="1965"/>
                    <a:pt x="42" y="1965"/>
                  </a:cubicBezTo>
                  <a:cubicBezTo>
                    <a:pt x="162" y="2163"/>
                    <a:pt x="431" y="2007"/>
                    <a:pt x="611" y="2007"/>
                  </a:cubicBezTo>
                  <a:cubicBezTo>
                    <a:pt x="635" y="2007"/>
                    <a:pt x="815" y="1989"/>
                    <a:pt x="773" y="2049"/>
                  </a:cubicBezTo>
                  <a:cubicBezTo>
                    <a:pt x="725" y="2121"/>
                    <a:pt x="707" y="2145"/>
                    <a:pt x="731" y="2235"/>
                  </a:cubicBezTo>
                  <a:cubicBezTo>
                    <a:pt x="863" y="2247"/>
                    <a:pt x="863" y="2247"/>
                    <a:pt x="863" y="2247"/>
                  </a:cubicBezTo>
                  <a:cubicBezTo>
                    <a:pt x="905" y="2295"/>
                    <a:pt x="905" y="2295"/>
                    <a:pt x="905" y="2295"/>
                  </a:cubicBezTo>
                  <a:close/>
                  <a:moveTo>
                    <a:pt x="2367" y="1803"/>
                  </a:moveTo>
                  <a:lnTo>
                    <a:pt x="2367" y="1803"/>
                  </a:lnTo>
                  <a:lnTo>
                    <a:pt x="2367" y="1803"/>
                  </a:lnTo>
                  <a:cubicBezTo>
                    <a:pt x="2325" y="1815"/>
                    <a:pt x="2265" y="1815"/>
                    <a:pt x="2241" y="1773"/>
                  </a:cubicBezTo>
                  <a:cubicBezTo>
                    <a:pt x="2217" y="1731"/>
                    <a:pt x="2223" y="1725"/>
                    <a:pt x="2163" y="1731"/>
                  </a:cubicBezTo>
                  <a:cubicBezTo>
                    <a:pt x="2139" y="1738"/>
                    <a:pt x="2115" y="1702"/>
                    <a:pt x="2097" y="1696"/>
                  </a:cubicBezTo>
                  <a:cubicBezTo>
                    <a:pt x="2061" y="1683"/>
                    <a:pt x="2043" y="1666"/>
                    <a:pt x="2019" y="1707"/>
                  </a:cubicBezTo>
                  <a:cubicBezTo>
                    <a:pt x="2007" y="1720"/>
                    <a:pt x="1977" y="1696"/>
                    <a:pt x="1959" y="1696"/>
                  </a:cubicBezTo>
                  <a:cubicBezTo>
                    <a:pt x="1924" y="1696"/>
                    <a:pt x="1935" y="1714"/>
                    <a:pt x="1894" y="1696"/>
                  </a:cubicBezTo>
                  <a:cubicBezTo>
                    <a:pt x="1864" y="1678"/>
                    <a:pt x="1840" y="1660"/>
                    <a:pt x="1816" y="1648"/>
                  </a:cubicBezTo>
                  <a:cubicBezTo>
                    <a:pt x="1768" y="1624"/>
                    <a:pt x="1810" y="1600"/>
                    <a:pt x="1822" y="1576"/>
                  </a:cubicBezTo>
                  <a:cubicBezTo>
                    <a:pt x="1840" y="1558"/>
                    <a:pt x="1864" y="1528"/>
                    <a:pt x="1852" y="1498"/>
                  </a:cubicBezTo>
                  <a:cubicBezTo>
                    <a:pt x="1840" y="1480"/>
                    <a:pt x="1810" y="1456"/>
                    <a:pt x="1828" y="1432"/>
                  </a:cubicBezTo>
                  <a:cubicBezTo>
                    <a:pt x="1870" y="1390"/>
                    <a:pt x="1744" y="1342"/>
                    <a:pt x="1828" y="1312"/>
                  </a:cubicBezTo>
                  <a:cubicBezTo>
                    <a:pt x="1870" y="1300"/>
                    <a:pt x="1876" y="1270"/>
                    <a:pt x="1876" y="1234"/>
                  </a:cubicBezTo>
                  <a:cubicBezTo>
                    <a:pt x="1882" y="1168"/>
                    <a:pt x="1792" y="1228"/>
                    <a:pt x="1762" y="1204"/>
                  </a:cubicBezTo>
                  <a:cubicBezTo>
                    <a:pt x="1744" y="1192"/>
                    <a:pt x="1744" y="1144"/>
                    <a:pt x="1732" y="1120"/>
                  </a:cubicBezTo>
                  <a:cubicBezTo>
                    <a:pt x="1708" y="1090"/>
                    <a:pt x="1696" y="1072"/>
                    <a:pt x="1744" y="1078"/>
                  </a:cubicBezTo>
                  <a:cubicBezTo>
                    <a:pt x="1762" y="1084"/>
                    <a:pt x="1780" y="1078"/>
                    <a:pt x="1786" y="1078"/>
                  </a:cubicBezTo>
                  <a:cubicBezTo>
                    <a:pt x="1810" y="1078"/>
                    <a:pt x="1846" y="1000"/>
                    <a:pt x="1846" y="982"/>
                  </a:cubicBezTo>
                  <a:cubicBezTo>
                    <a:pt x="1846" y="916"/>
                    <a:pt x="1840" y="929"/>
                    <a:pt x="1894" y="923"/>
                  </a:cubicBezTo>
                  <a:cubicBezTo>
                    <a:pt x="1929" y="916"/>
                    <a:pt x="1918" y="863"/>
                    <a:pt x="1953" y="845"/>
                  </a:cubicBezTo>
                  <a:cubicBezTo>
                    <a:pt x="2001" y="827"/>
                    <a:pt x="2079" y="839"/>
                    <a:pt x="2127" y="851"/>
                  </a:cubicBezTo>
                  <a:cubicBezTo>
                    <a:pt x="2193" y="869"/>
                    <a:pt x="2217" y="869"/>
                    <a:pt x="2271" y="845"/>
                  </a:cubicBezTo>
                  <a:cubicBezTo>
                    <a:pt x="2313" y="827"/>
                    <a:pt x="2337" y="851"/>
                    <a:pt x="2373" y="845"/>
                  </a:cubicBezTo>
                  <a:cubicBezTo>
                    <a:pt x="2427" y="833"/>
                    <a:pt x="2499" y="761"/>
                    <a:pt x="2553" y="797"/>
                  </a:cubicBezTo>
                  <a:cubicBezTo>
                    <a:pt x="2577" y="809"/>
                    <a:pt x="2571" y="827"/>
                    <a:pt x="2601" y="839"/>
                  </a:cubicBezTo>
                  <a:cubicBezTo>
                    <a:pt x="2619" y="845"/>
                    <a:pt x="2685" y="815"/>
                    <a:pt x="2697" y="803"/>
                  </a:cubicBezTo>
                  <a:cubicBezTo>
                    <a:pt x="2763" y="779"/>
                    <a:pt x="2750" y="725"/>
                    <a:pt x="2781" y="671"/>
                  </a:cubicBezTo>
                  <a:cubicBezTo>
                    <a:pt x="2805" y="617"/>
                    <a:pt x="2834" y="641"/>
                    <a:pt x="2882" y="623"/>
                  </a:cubicBezTo>
                  <a:cubicBezTo>
                    <a:pt x="2948" y="599"/>
                    <a:pt x="3014" y="581"/>
                    <a:pt x="3068" y="539"/>
                  </a:cubicBezTo>
                  <a:cubicBezTo>
                    <a:pt x="3098" y="521"/>
                    <a:pt x="3128" y="521"/>
                    <a:pt x="3158" y="509"/>
                  </a:cubicBezTo>
                  <a:cubicBezTo>
                    <a:pt x="3182" y="503"/>
                    <a:pt x="3158" y="455"/>
                    <a:pt x="3170" y="437"/>
                  </a:cubicBezTo>
                  <a:cubicBezTo>
                    <a:pt x="3188" y="413"/>
                    <a:pt x="3206" y="389"/>
                    <a:pt x="3242" y="395"/>
                  </a:cubicBezTo>
                  <a:cubicBezTo>
                    <a:pt x="3266" y="395"/>
                    <a:pt x="3278" y="401"/>
                    <a:pt x="3302" y="413"/>
                  </a:cubicBezTo>
                  <a:cubicBezTo>
                    <a:pt x="3332" y="431"/>
                    <a:pt x="3368" y="431"/>
                    <a:pt x="3398" y="443"/>
                  </a:cubicBezTo>
                  <a:cubicBezTo>
                    <a:pt x="3428" y="455"/>
                    <a:pt x="3452" y="473"/>
                    <a:pt x="3482" y="485"/>
                  </a:cubicBezTo>
                  <a:cubicBezTo>
                    <a:pt x="3494" y="485"/>
                    <a:pt x="3506" y="497"/>
                    <a:pt x="3517" y="497"/>
                  </a:cubicBezTo>
                  <a:cubicBezTo>
                    <a:pt x="3541" y="509"/>
                    <a:pt x="3589" y="521"/>
                    <a:pt x="3601" y="545"/>
                  </a:cubicBezTo>
                  <a:cubicBezTo>
                    <a:pt x="3601" y="557"/>
                    <a:pt x="3589" y="569"/>
                    <a:pt x="3583" y="581"/>
                  </a:cubicBezTo>
                  <a:cubicBezTo>
                    <a:pt x="3578" y="581"/>
                    <a:pt x="3578" y="587"/>
                    <a:pt x="3572" y="593"/>
                  </a:cubicBezTo>
                  <a:lnTo>
                    <a:pt x="3548" y="611"/>
                  </a:lnTo>
                  <a:lnTo>
                    <a:pt x="3548" y="611"/>
                  </a:lnTo>
                  <a:cubicBezTo>
                    <a:pt x="3530" y="641"/>
                    <a:pt x="3530" y="641"/>
                    <a:pt x="3530" y="641"/>
                  </a:cubicBezTo>
                  <a:cubicBezTo>
                    <a:pt x="3524" y="653"/>
                    <a:pt x="3482" y="659"/>
                    <a:pt x="3464" y="671"/>
                  </a:cubicBezTo>
                  <a:cubicBezTo>
                    <a:pt x="3446" y="683"/>
                    <a:pt x="3446" y="695"/>
                    <a:pt x="3464" y="719"/>
                  </a:cubicBezTo>
                  <a:cubicBezTo>
                    <a:pt x="3464" y="725"/>
                    <a:pt x="3494" y="731"/>
                    <a:pt x="3494" y="743"/>
                  </a:cubicBezTo>
                  <a:cubicBezTo>
                    <a:pt x="3494" y="755"/>
                    <a:pt x="3476" y="767"/>
                    <a:pt x="3464" y="767"/>
                  </a:cubicBezTo>
                  <a:cubicBezTo>
                    <a:pt x="3446" y="773"/>
                    <a:pt x="3416" y="797"/>
                    <a:pt x="3398" y="791"/>
                  </a:cubicBezTo>
                  <a:lnTo>
                    <a:pt x="3398" y="791"/>
                  </a:lnTo>
                  <a:cubicBezTo>
                    <a:pt x="3296" y="869"/>
                    <a:pt x="3296" y="869"/>
                    <a:pt x="3296" y="869"/>
                  </a:cubicBezTo>
                  <a:lnTo>
                    <a:pt x="3296" y="869"/>
                  </a:lnTo>
                  <a:cubicBezTo>
                    <a:pt x="3302" y="875"/>
                    <a:pt x="3272" y="881"/>
                    <a:pt x="3260" y="881"/>
                  </a:cubicBezTo>
                  <a:cubicBezTo>
                    <a:pt x="3254" y="881"/>
                    <a:pt x="3248" y="881"/>
                    <a:pt x="3242" y="875"/>
                  </a:cubicBezTo>
                  <a:cubicBezTo>
                    <a:pt x="3230" y="863"/>
                    <a:pt x="3236" y="845"/>
                    <a:pt x="3212" y="845"/>
                  </a:cubicBezTo>
                  <a:cubicBezTo>
                    <a:pt x="3170" y="851"/>
                    <a:pt x="3134" y="887"/>
                    <a:pt x="3086" y="869"/>
                  </a:cubicBezTo>
                  <a:lnTo>
                    <a:pt x="3086" y="869"/>
                  </a:lnTo>
                  <a:cubicBezTo>
                    <a:pt x="3074" y="881"/>
                    <a:pt x="3068" y="916"/>
                    <a:pt x="3068" y="940"/>
                  </a:cubicBezTo>
                  <a:cubicBezTo>
                    <a:pt x="3068" y="964"/>
                    <a:pt x="3080" y="988"/>
                    <a:pt x="3068" y="1012"/>
                  </a:cubicBezTo>
                  <a:cubicBezTo>
                    <a:pt x="3062" y="1030"/>
                    <a:pt x="3050" y="1042"/>
                    <a:pt x="3050" y="1060"/>
                  </a:cubicBezTo>
                  <a:cubicBezTo>
                    <a:pt x="3062" y="1156"/>
                    <a:pt x="3062" y="1156"/>
                    <a:pt x="3062" y="1156"/>
                  </a:cubicBezTo>
                  <a:lnTo>
                    <a:pt x="3062" y="1156"/>
                  </a:lnTo>
                  <a:cubicBezTo>
                    <a:pt x="3062" y="1228"/>
                    <a:pt x="3062" y="1228"/>
                    <a:pt x="3062" y="1228"/>
                  </a:cubicBezTo>
                  <a:cubicBezTo>
                    <a:pt x="3062" y="1318"/>
                    <a:pt x="3062" y="1318"/>
                    <a:pt x="3062" y="1318"/>
                  </a:cubicBezTo>
                  <a:cubicBezTo>
                    <a:pt x="3062" y="1336"/>
                    <a:pt x="3044" y="1378"/>
                    <a:pt x="3032" y="1390"/>
                  </a:cubicBezTo>
                  <a:cubicBezTo>
                    <a:pt x="3032" y="1396"/>
                    <a:pt x="3026" y="1396"/>
                    <a:pt x="3026" y="1402"/>
                  </a:cubicBezTo>
                  <a:cubicBezTo>
                    <a:pt x="3020" y="1420"/>
                    <a:pt x="3032" y="1426"/>
                    <a:pt x="3032" y="1444"/>
                  </a:cubicBezTo>
                  <a:cubicBezTo>
                    <a:pt x="3002" y="1474"/>
                    <a:pt x="3014" y="1510"/>
                    <a:pt x="3008" y="1546"/>
                  </a:cubicBezTo>
                  <a:cubicBezTo>
                    <a:pt x="3002" y="1570"/>
                    <a:pt x="2978" y="1606"/>
                    <a:pt x="2966" y="1630"/>
                  </a:cubicBezTo>
                  <a:cubicBezTo>
                    <a:pt x="2930" y="1678"/>
                    <a:pt x="2846" y="1738"/>
                    <a:pt x="2798" y="1786"/>
                  </a:cubicBezTo>
                  <a:cubicBezTo>
                    <a:pt x="2768" y="1815"/>
                    <a:pt x="2733" y="1803"/>
                    <a:pt x="2691" y="1827"/>
                  </a:cubicBezTo>
                  <a:cubicBezTo>
                    <a:pt x="2637" y="1857"/>
                    <a:pt x="2625" y="1911"/>
                    <a:pt x="2547" y="1893"/>
                  </a:cubicBezTo>
                  <a:cubicBezTo>
                    <a:pt x="2487" y="1875"/>
                    <a:pt x="2475" y="1827"/>
                    <a:pt x="2403" y="1827"/>
                  </a:cubicBezTo>
                  <a:cubicBezTo>
                    <a:pt x="2403" y="1821"/>
                    <a:pt x="2373" y="1809"/>
                    <a:pt x="2367" y="1803"/>
                  </a:cubicBezTo>
                  <a:close/>
                </a:path>
              </a:pathLst>
            </a:custGeom>
            <a:grpFill/>
            <a:ln w="1905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26" name="Freeform 127"/>
            <p:cNvSpPr>
              <a:spLocks noChangeArrowheads="1"/>
            </p:cNvSpPr>
            <p:nvPr/>
          </p:nvSpPr>
          <p:spPr bwMode="auto">
            <a:xfrm>
              <a:off x="8723958" y="5230820"/>
              <a:ext cx="1015978" cy="762034"/>
            </a:xfrm>
            <a:custGeom>
              <a:avLst/>
              <a:gdLst>
                <a:gd name="T0" fmla="*/ 671 w 1906"/>
                <a:gd name="T1" fmla="*/ 1414 h 1427"/>
                <a:gd name="T2" fmla="*/ 569 w 1906"/>
                <a:gd name="T3" fmla="*/ 1175 h 1427"/>
                <a:gd name="T4" fmla="*/ 563 w 1906"/>
                <a:gd name="T5" fmla="*/ 935 h 1427"/>
                <a:gd name="T6" fmla="*/ 659 w 1906"/>
                <a:gd name="T7" fmla="*/ 815 h 1427"/>
                <a:gd name="T8" fmla="*/ 743 w 1906"/>
                <a:gd name="T9" fmla="*/ 611 h 1427"/>
                <a:gd name="T10" fmla="*/ 833 w 1906"/>
                <a:gd name="T11" fmla="*/ 582 h 1427"/>
                <a:gd name="T12" fmla="*/ 1019 w 1906"/>
                <a:gd name="T13" fmla="*/ 623 h 1427"/>
                <a:gd name="T14" fmla="*/ 1186 w 1906"/>
                <a:gd name="T15" fmla="*/ 773 h 1427"/>
                <a:gd name="T16" fmla="*/ 1366 w 1906"/>
                <a:gd name="T17" fmla="*/ 767 h 1427"/>
                <a:gd name="T18" fmla="*/ 1372 w 1906"/>
                <a:gd name="T19" fmla="*/ 623 h 1427"/>
                <a:gd name="T20" fmla="*/ 1390 w 1906"/>
                <a:gd name="T21" fmla="*/ 480 h 1427"/>
                <a:gd name="T22" fmla="*/ 1432 w 1906"/>
                <a:gd name="T23" fmla="*/ 408 h 1427"/>
                <a:gd name="T24" fmla="*/ 1456 w 1906"/>
                <a:gd name="T25" fmla="*/ 324 h 1427"/>
                <a:gd name="T26" fmla="*/ 1528 w 1906"/>
                <a:gd name="T27" fmla="*/ 264 h 1427"/>
                <a:gd name="T28" fmla="*/ 1588 w 1906"/>
                <a:gd name="T29" fmla="*/ 384 h 1427"/>
                <a:gd name="T30" fmla="*/ 1600 w 1906"/>
                <a:gd name="T31" fmla="*/ 480 h 1427"/>
                <a:gd name="T32" fmla="*/ 1702 w 1906"/>
                <a:gd name="T33" fmla="*/ 402 h 1427"/>
                <a:gd name="T34" fmla="*/ 1702 w 1906"/>
                <a:gd name="T35" fmla="*/ 330 h 1427"/>
                <a:gd name="T36" fmla="*/ 1660 w 1906"/>
                <a:gd name="T37" fmla="*/ 270 h 1427"/>
                <a:gd name="T38" fmla="*/ 1714 w 1906"/>
                <a:gd name="T39" fmla="*/ 204 h 1427"/>
                <a:gd name="T40" fmla="*/ 1852 w 1906"/>
                <a:gd name="T41" fmla="*/ 222 h 1427"/>
                <a:gd name="T42" fmla="*/ 1876 w 1906"/>
                <a:gd name="T43" fmla="*/ 204 h 1427"/>
                <a:gd name="T44" fmla="*/ 1905 w 1906"/>
                <a:gd name="T45" fmla="*/ 156 h 1427"/>
                <a:gd name="T46" fmla="*/ 1786 w 1906"/>
                <a:gd name="T47" fmla="*/ 96 h 1427"/>
                <a:gd name="T48" fmla="*/ 1606 w 1906"/>
                <a:gd name="T49" fmla="*/ 24 h 1427"/>
                <a:gd name="T50" fmla="*/ 1474 w 1906"/>
                <a:gd name="T51" fmla="*/ 48 h 1427"/>
                <a:gd name="T52" fmla="*/ 1372 w 1906"/>
                <a:gd name="T53" fmla="*/ 150 h 1427"/>
                <a:gd name="T54" fmla="*/ 1085 w 1906"/>
                <a:gd name="T55" fmla="*/ 282 h 1427"/>
                <a:gd name="T56" fmla="*/ 905 w 1906"/>
                <a:gd name="T57" fmla="*/ 450 h 1427"/>
                <a:gd name="T58" fmla="*/ 677 w 1906"/>
                <a:gd name="T59" fmla="*/ 456 h 1427"/>
                <a:gd name="T60" fmla="*/ 431 w 1906"/>
                <a:gd name="T61" fmla="*/ 462 h 1427"/>
                <a:gd name="T62" fmla="*/ 198 w 1906"/>
                <a:gd name="T63" fmla="*/ 534 h 1427"/>
                <a:gd name="T64" fmla="*/ 90 w 1906"/>
                <a:gd name="T65" fmla="*/ 689 h 1427"/>
                <a:gd name="T66" fmla="*/ 36 w 1906"/>
                <a:gd name="T67" fmla="*/ 731 h 1427"/>
                <a:gd name="T68" fmla="*/ 180 w 1906"/>
                <a:gd name="T69" fmla="*/ 845 h 1427"/>
                <a:gd name="T70" fmla="*/ 132 w 1906"/>
                <a:gd name="T71" fmla="*/ 1043 h 1427"/>
                <a:gd name="T72" fmla="*/ 126 w 1906"/>
                <a:gd name="T73" fmla="*/ 1187 h 1427"/>
                <a:gd name="T74" fmla="*/ 198 w 1906"/>
                <a:gd name="T75" fmla="*/ 1307 h 1427"/>
                <a:gd name="T76" fmla="*/ 323 w 1906"/>
                <a:gd name="T77" fmla="*/ 1318 h 1427"/>
                <a:gd name="T78" fmla="*/ 467 w 1906"/>
                <a:gd name="T79" fmla="*/ 1342 h 1427"/>
                <a:gd name="T80" fmla="*/ 671 w 1906"/>
                <a:gd name="T81" fmla="*/ 1414 h 1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906" h="1427">
                  <a:moveTo>
                    <a:pt x="671" y="1414"/>
                  </a:moveTo>
                  <a:lnTo>
                    <a:pt x="671" y="1414"/>
                  </a:lnTo>
                  <a:cubicBezTo>
                    <a:pt x="641" y="1289"/>
                    <a:pt x="641" y="1289"/>
                    <a:pt x="641" y="1289"/>
                  </a:cubicBezTo>
                  <a:cubicBezTo>
                    <a:pt x="641" y="1241"/>
                    <a:pt x="593" y="1211"/>
                    <a:pt x="569" y="1175"/>
                  </a:cubicBezTo>
                  <a:cubicBezTo>
                    <a:pt x="545" y="1139"/>
                    <a:pt x="551" y="1127"/>
                    <a:pt x="569" y="1085"/>
                  </a:cubicBezTo>
                  <a:cubicBezTo>
                    <a:pt x="587" y="1037"/>
                    <a:pt x="551" y="983"/>
                    <a:pt x="563" y="935"/>
                  </a:cubicBezTo>
                  <a:cubicBezTo>
                    <a:pt x="569" y="905"/>
                    <a:pt x="599" y="923"/>
                    <a:pt x="617" y="905"/>
                  </a:cubicBezTo>
                  <a:cubicBezTo>
                    <a:pt x="635" y="881"/>
                    <a:pt x="641" y="839"/>
                    <a:pt x="659" y="815"/>
                  </a:cubicBezTo>
                  <a:cubicBezTo>
                    <a:pt x="683" y="803"/>
                    <a:pt x="737" y="737"/>
                    <a:pt x="755" y="713"/>
                  </a:cubicBezTo>
                  <a:cubicBezTo>
                    <a:pt x="785" y="677"/>
                    <a:pt x="779" y="647"/>
                    <a:pt x="743" y="611"/>
                  </a:cubicBezTo>
                  <a:cubicBezTo>
                    <a:pt x="725" y="593"/>
                    <a:pt x="701" y="527"/>
                    <a:pt x="749" y="540"/>
                  </a:cubicBezTo>
                  <a:cubicBezTo>
                    <a:pt x="785" y="546"/>
                    <a:pt x="803" y="569"/>
                    <a:pt x="833" y="582"/>
                  </a:cubicBezTo>
                  <a:cubicBezTo>
                    <a:pt x="863" y="593"/>
                    <a:pt x="875" y="582"/>
                    <a:pt x="905" y="575"/>
                  </a:cubicBezTo>
                  <a:cubicBezTo>
                    <a:pt x="929" y="569"/>
                    <a:pt x="959" y="635"/>
                    <a:pt x="1019" y="623"/>
                  </a:cubicBezTo>
                  <a:cubicBezTo>
                    <a:pt x="1061" y="611"/>
                    <a:pt x="1054" y="653"/>
                    <a:pt x="1072" y="677"/>
                  </a:cubicBezTo>
                  <a:cubicBezTo>
                    <a:pt x="1096" y="707"/>
                    <a:pt x="1150" y="761"/>
                    <a:pt x="1186" y="773"/>
                  </a:cubicBezTo>
                  <a:cubicBezTo>
                    <a:pt x="1234" y="791"/>
                    <a:pt x="1318" y="767"/>
                    <a:pt x="1366" y="767"/>
                  </a:cubicBezTo>
                  <a:lnTo>
                    <a:pt x="1366" y="767"/>
                  </a:lnTo>
                  <a:cubicBezTo>
                    <a:pt x="1354" y="671"/>
                    <a:pt x="1354" y="671"/>
                    <a:pt x="1354" y="671"/>
                  </a:cubicBezTo>
                  <a:cubicBezTo>
                    <a:pt x="1354" y="653"/>
                    <a:pt x="1366" y="641"/>
                    <a:pt x="1372" y="623"/>
                  </a:cubicBezTo>
                  <a:cubicBezTo>
                    <a:pt x="1384" y="599"/>
                    <a:pt x="1372" y="575"/>
                    <a:pt x="1372" y="551"/>
                  </a:cubicBezTo>
                  <a:cubicBezTo>
                    <a:pt x="1372" y="527"/>
                    <a:pt x="1378" y="492"/>
                    <a:pt x="1390" y="480"/>
                  </a:cubicBezTo>
                  <a:lnTo>
                    <a:pt x="1390" y="480"/>
                  </a:lnTo>
                  <a:cubicBezTo>
                    <a:pt x="1390" y="432"/>
                    <a:pt x="1390" y="426"/>
                    <a:pt x="1432" y="408"/>
                  </a:cubicBezTo>
                  <a:cubicBezTo>
                    <a:pt x="1450" y="402"/>
                    <a:pt x="1474" y="402"/>
                    <a:pt x="1474" y="378"/>
                  </a:cubicBezTo>
                  <a:cubicBezTo>
                    <a:pt x="1468" y="366"/>
                    <a:pt x="1444" y="342"/>
                    <a:pt x="1456" y="324"/>
                  </a:cubicBezTo>
                  <a:cubicBezTo>
                    <a:pt x="1462" y="312"/>
                    <a:pt x="1492" y="318"/>
                    <a:pt x="1504" y="306"/>
                  </a:cubicBezTo>
                  <a:cubicBezTo>
                    <a:pt x="1516" y="294"/>
                    <a:pt x="1516" y="276"/>
                    <a:pt x="1528" y="264"/>
                  </a:cubicBezTo>
                  <a:cubicBezTo>
                    <a:pt x="1552" y="246"/>
                    <a:pt x="1654" y="348"/>
                    <a:pt x="1666" y="372"/>
                  </a:cubicBezTo>
                  <a:cubicBezTo>
                    <a:pt x="1690" y="408"/>
                    <a:pt x="1600" y="390"/>
                    <a:pt x="1588" y="384"/>
                  </a:cubicBezTo>
                  <a:cubicBezTo>
                    <a:pt x="1540" y="384"/>
                    <a:pt x="1576" y="432"/>
                    <a:pt x="1588" y="444"/>
                  </a:cubicBezTo>
                  <a:cubicBezTo>
                    <a:pt x="1600" y="480"/>
                    <a:pt x="1600" y="480"/>
                    <a:pt x="1600" y="480"/>
                  </a:cubicBezTo>
                  <a:lnTo>
                    <a:pt x="1600" y="480"/>
                  </a:lnTo>
                  <a:cubicBezTo>
                    <a:pt x="1702" y="402"/>
                    <a:pt x="1702" y="402"/>
                    <a:pt x="1702" y="402"/>
                  </a:cubicBezTo>
                  <a:lnTo>
                    <a:pt x="1702" y="402"/>
                  </a:lnTo>
                  <a:cubicBezTo>
                    <a:pt x="1708" y="390"/>
                    <a:pt x="1714" y="342"/>
                    <a:pt x="1702" y="330"/>
                  </a:cubicBezTo>
                  <a:cubicBezTo>
                    <a:pt x="1690" y="318"/>
                    <a:pt x="1684" y="324"/>
                    <a:pt x="1672" y="318"/>
                  </a:cubicBezTo>
                  <a:cubicBezTo>
                    <a:pt x="1660" y="306"/>
                    <a:pt x="1660" y="288"/>
                    <a:pt x="1660" y="270"/>
                  </a:cubicBezTo>
                  <a:cubicBezTo>
                    <a:pt x="1654" y="258"/>
                    <a:pt x="1642" y="240"/>
                    <a:pt x="1642" y="222"/>
                  </a:cubicBezTo>
                  <a:cubicBezTo>
                    <a:pt x="1642" y="186"/>
                    <a:pt x="1690" y="204"/>
                    <a:pt x="1714" y="204"/>
                  </a:cubicBezTo>
                  <a:cubicBezTo>
                    <a:pt x="1732" y="210"/>
                    <a:pt x="1798" y="210"/>
                    <a:pt x="1810" y="222"/>
                  </a:cubicBezTo>
                  <a:cubicBezTo>
                    <a:pt x="1852" y="222"/>
                    <a:pt x="1852" y="222"/>
                    <a:pt x="1852" y="222"/>
                  </a:cubicBezTo>
                  <a:lnTo>
                    <a:pt x="1852" y="222"/>
                  </a:lnTo>
                  <a:lnTo>
                    <a:pt x="1876" y="204"/>
                  </a:lnTo>
                  <a:cubicBezTo>
                    <a:pt x="1882" y="198"/>
                    <a:pt x="1882" y="192"/>
                    <a:pt x="1887" y="192"/>
                  </a:cubicBezTo>
                  <a:cubicBezTo>
                    <a:pt x="1893" y="180"/>
                    <a:pt x="1905" y="168"/>
                    <a:pt x="1905" y="156"/>
                  </a:cubicBezTo>
                  <a:cubicBezTo>
                    <a:pt x="1893" y="132"/>
                    <a:pt x="1845" y="120"/>
                    <a:pt x="1821" y="108"/>
                  </a:cubicBezTo>
                  <a:cubicBezTo>
                    <a:pt x="1810" y="108"/>
                    <a:pt x="1798" y="96"/>
                    <a:pt x="1786" y="96"/>
                  </a:cubicBezTo>
                  <a:cubicBezTo>
                    <a:pt x="1756" y="84"/>
                    <a:pt x="1732" y="66"/>
                    <a:pt x="1702" y="54"/>
                  </a:cubicBezTo>
                  <a:cubicBezTo>
                    <a:pt x="1672" y="42"/>
                    <a:pt x="1636" y="42"/>
                    <a:pt x="1606" y="24"/>
                  </a:cubicBezTo>
                  <a:cubicBezTo>
                    <a:pt x="1582" y="12"/>
                    <a:pt x="1570" y="6"/>
                    <a:pt x="1546" y="6"/>
                  </a:cubicBezTo>
                  <a:cubicBezTo>
                    <a:pt x="1510" y="0"/>
                    <a:pt x="1492" y="24"/>
                    <a:pt x="1474" y="48"/>
                  </a:cubicBezTo>
                  <a:cubicBezTo>
                    <a:pt x="1462" y="66"/>
                    <a:pt x="1486" y="114"/>
                    <a:pt x="1462" y="120"/>
                  </a:cubicBezTo>
                  <a:cubicBezTo>
                    <a:pt x="1432" y="132"/>
                    <a:pt x="1402" y="132"/>
                    <a:pt x="1372" y="150"/>
                  </a:cubicBezTo>
                  <a:cubicBezTo>
                    <a:pt x="1318" y="192"/>
                    <a:pt x="1252" y="210"/>
                    <a:pt x="1186" y="234"/>
                  </a:cubicBezTo>
                  <a:cubicBezTo>
                    <a:pt x="1138" y="252"/>
                    <a:pt x="1109" y="228"/>
                    <a:pt x="1085" y="282"/>
                  </a:cubicBezTo>
                  <a:cubicBezTo>
                    <a:pt x="1054" y="336"/>
                    <a:pt x="1067" y="390"/>
                    <a:pt x="1001" y="414"/>
                  </a:cubicBezTo>
                  <a:cubicBezTo>
                    <a:pt x="989" y="426"/>
                    <a:pt x="923" y="456"/>
                    <a:pt x="905" y="450"/>
                  </a:cubicBezTo>
                  <a:cubicBezTo>
                    <a:pt x="875" y="438"/>
                    <a:pt x="881" y="420"/>
                    <a:pt x="857" y="408"/>
                  </a:cubicBezTo>
                  <a:cubicBezTo>
                    <a:pt x="803" y="372"/>
                    <a:pt x="731" y="444"/>
                    <a:pt x="677" y="456"/>
                  </a:cubicBezTo>
                  <a:cubicBezTo>
                    <a:pt x="641" y="462"/>
                    <a:pt x="617" y="438"/>
                    <a:pt x="575" y="456"/>
                  </a:cubicBezTo>
                  <a:cubicBezTo>
                    <a:pt x="521" y="480"/>
                    <a:pt x="497" y="480"/>
                    <a:pt x="431" y="462"/>
                  </a:cubicBezTo>
                  <a:cubicBezTo>
                    <a:pt x="383" y="450"/>
                    <a:pt x="305" y="438"/>
                    <a:pt x="257" y="456"/>
                  </a:cubicBezTo>
                  <a:cubicBezTo>
                    <a:pt x="222" y="474"/>
                    <a:pt x="233" y="527"/>
                    <a:pt x="198" y="534"/>
                  </a:cubicBezTo>
                  <a:cubicBezTo>
                    <a:pt x="144" y="540"/>
                    <a:pt x="150" y="527"/>
                    <a:pt x="150" y="593"/>
                  </a:cubicBezTo>
                  <a:cubicBezTo>
                    <a:pt x="150" y="611"/>
                    <a:pt x="114" y="689"/>
                    <a:pt x="90" y="689"/>
                  </a:cubicBezTo>
                  <a:cubicBezTo>
                    <a:pt x="84" y="689"/>
                    <a:pt x="66" y="695"/>
                    <a:pt x="48" y="689"/>
                  </a:cubicBezTo>
                  <a:cubicBezTo>
                    <a:pt x="0" y="683"/>
                    <a:pt x="12" y="701"/>
                    <a:pt x="36" y="731"/>
                  </a:cubicBezTo>
                  <a:cubicBezTo>
                    <a:pt x="48" y="755"/>
                    <a:pt x="48" y="803"/>
                    <a:pt x="66" y="815"/>
                  </a:cubicBezTo>
                  <a:cubicBezTo>
                    <a:pt x="96" y="839"/>
                    <a:pt x="186" y="779"/>
                    <a:pt x="180" y="845"/>
                  </a:cubicBezTo>
                  <a:cubicBezTo>
                    <a:pt x="180" y="881"/>
                    <a:pt x="174" y="911"/>
                    <a:pt x="132" y="923"/>
                  </a:cubicBezTo>
                  <a:cubicBezTo>
                    <a:pt x="48" y="953"/>
                    <a:pt x="174" y="1001"/>
                    <a:pt x="132" y="1043"/>
                  </a:cubicBezTo>
                  <a:cubicBezTo>
                    <a:pt x="114" y="1067"/>
                    <a:pt x="144" y="1091"/>
                    <a:pt x="156" y="1109"/>
                  </a:cubicBezTo>
                  <a:cubicBezTo>
                    <a:pt x="168" y="1139"/>
                    <a:pt x="144" y="1169"/>
                    <a:pt x="126" y="1187"/>
                  </a:cubicBezTo>
                  <a:cubicBezTo>
                    <a:pt x="114" y="1211"/>
                    <a:pt x="72" y="1235"/>
                    <a:pt x="120" y="1259"/>
                  </a:cubicBezTo>
                  <a:cubicBezTo>
                    <a:pt x="144" y="1271"/>
                    <a:pt x="168" y="1289"/>
                    <a:pt x="198" y="1307"/>
                  </a:cubicBezTo>
                  <a:cubicBezTo>
                    <a:pt x="239" y="1325"/>
                    <a:pt x="228" y="1307"/>
                    <a:pt x="263" y="1307"/>
                  </a:cubicBezTo>
                  <a:cubicBezTo>
                    <a:pt x="281" y="1307"/>
                    <a:pt x="311" y="1331"/>
                    <a:pt x="323" y="1318"/>
                  </a:cubicBezTo>
                  <a:cubicBezTo>
                    <a:pt x="347" y="1277"/>
                    <a:pt x="365" y="1294"/>
                    <a:pt x="401" y="1307"/>
                  </a:cubicBezTo>
                  <a:cubicBezTo>
                    <a:pt x="419" y="1313"/>
                    <a:pt x="443" y="1349"/>
                    <a:pt x="467" y="1342"/>
                  </a:cubicBezTo>
                  <a:cubicBezTo>
                    <a:pt x="527" y="1336"/>
                    <a:pt x="521" y="1342"/>
                    <a:pt x="545" y="1384"/>
                  </a:cubicBezTo>
                  <a:cubicBezTo>
                    <a:pt x="569" y="1426"/>
                    <a:pt x="629" y="1426"/>
                    <a:pt x="671" y="1414"/>
                  </a:cubicBezTo>
                </a:path>
              </a:pathLst>
            </a:custGeom>
            <a:grpFill/>
            <a:ln w="1905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27" name="Freeform 128"/>
            <p:cNvSpPr>
              <a:spLocks noChangeArrowheads="1"/>
            </p:cNvSpPr>
            <p:nvPr/>
          </p:nvSpPr>
          <p:spPr bwMode="auto">
            <a:xfrm>
              <a:off x="9015581" y="5329602"/>
              <a:ext cx="698486" cy="712643"/>
            </a:xfrm>
            <a:custGeom>
              <a:avLst/>
              <a:gdLst>
                <a:gd name="T0" fmla="*/ 1157 w 1308"/>
                <a:gd name="T1" fmla="*/ 216 h 1337"/>
                <a:gd name="T2" fmla="*/ 1157 w 1308"/>
                <a:gd name="T3" fmla="*/ 216 h 1337"/>
                <a:gd name="T4" fmla="*/ 1223 w 1308"/>
                <a:gd name="T5" fmla="*/ 192 h 1337"/>
                <a:gd name="T6" fmla="*/ 1253 w 1308"/>
                <a:gd name="T7" fmla="*/ 168 h 1337"/>
                <a:gd name="T8" fmla="*/ 1223 w 1308"/>
                <a:gd name="T9" fmla="*/ 144 h 1337"/>
                <a:gd name="T10" fmla="*/ 1223 w 1308"/>
                <a:gd name="T11" fmla="*/ 96 h 1337"/>
                <a:gd name="T12" fmla="*/ 1289 w 1308"/>
                <a:gd name="T13" fmla="*/ 66 h 1337"/>
                <a:gd name="T14" fmla="*/ 1307 w 1308"/>
                <a:gd name="T15" fmla="*/ 36 h 1337"/>
                <a:gd name="T16" fmla="*/ 1307 w 1308"/>
                <a:gd name="T17" fmla="*/ 36 h 1337"/>
                <a:gd name="T18" fmla="*/ 1265 w 1308"/>
                <a:gd name="T19" fmla="*/ 36 h 1337"/>
                <a:gd name="T20" fmla="*/ 1169 w 1308"/>
                <a:gd name="T21" fmla="*/ 18 h 1337"/>
                <a:gd name="T22" fmla="*/ 1097 w 1308"/>
                <a:gd name="T23" fmla="*/ 36 h 1337"/>
                <a:gd name="T24" fmla="*/ 1115 w 1308"/>
                <a:gd name="T25" fmla="*/ 84 h 1337"/>
                <a:gd name="T26" fmla="*/ 1127 w 1308"/>
                <a:gd name="T27" fmla="*/ 132 h 1337"/>
                <a:gd name="T28" fmla="*/ 1157 w 1308"/>
                <a:gd name="T29" fmla="*/ 144 h 1337"/>
                <a:gd name="T30" fmla="*/ 1157 w 1308"/>
                <a:gd name="T31" fmla="*/ 216 h 1337"/>
                <a:gd name="T32" fmla="*/ 845 w 1308"/>
                <a:gd name="T33" fmla="*/ 294 h 1337"/>
                <a:gd name="T34" fmla="*/ 845 w 1308"/>
                <a:gd name="T35" fmla="*/ 294 h 1337"/>
                <a:gd name="T36" fmla="*/ 845 w 1308"/>
                <a:gd name="T37" fmla="*/ 294 h 1337"/>
                <a:gd name="T38" fmla="*/ 887 w 1308"/>
                <a:gd name="T39" fmla="*/ 222 h 1337"/>
                <a:gd name="T40" fmla="*/ 929 w 1308"/>
                <a:gd name="T41" fmla="*/ 192 h 1337"/>
                <a:gd name="T42" fmla="*/ 911 w 1308"/>
                <a:gd name="T43" fmla="*/ 138 h 1337"/>
                <a:gd name="T44" fmla="*/ 959 w 1308"/>
                <a:gd name="T45" fmla="*/ 120 h 1337"/>
                <a:gd name="T46" fmla="*/ 983 w 1308"/>
                <a:gd name="T47" fmla="*/ 78 h 1337"/>
                <a:gd name="T48" fmla="*/ 1121 w 1308"/>
                <a:gd name="T49" fmla="*/ 186 h 1337"/>
                <a:gd name="T50" fmla="*/ 1043 w 1308"/>
                <a:gd name="T51" fmla="*/ 198 h 1337"/>
                <a:gd name="T52" fmla="*/ 1043 w 1308"/>
                <a:gd name="T53" fmla="*/ 258 h 1337"/>
                <a:gd name="T54" fmla="*/ 1055 w 1308"/>
                <a:gd name="T55" fmla="*/ 294 h 1337"/>
                <a:gd name="T56" fmla="*/ 1055 w 1308"/>
                <a:gd name="T57" fmla="*/ 294 h 1337"/>
                <a:gd name="T58" fmla="*/ 1019 w 1308"/>
                <a:gd name="T59" fmla="*/ 306 h 1337"/>
                <a:gd name="T60" fmla="*/ 1001 w 1308"/>
                <a:gd name="T61" fmla="*/ 300 h 1337"/>
                <a:gd name="T62" fmla="*/ 971 w 1308"/>
                <a:gd name="T63" fmla="*/ 270 h 1337"/>
                <a:gd name="T64" fmla="*/ 845 w 1308"/>
                <a:gd name="T65" fmla="*/ 294 h 1337"/>
                <a:gd name="T66" fmla="*/ 126 w 1308"/>
                <a:gd name="T67" fmla="*/ 1228 h 1337"/>
                <a:gd name="T68" fmla="*/ 126 w 1308"/>
                <a:gd name="T69" fmla="*/ 1228 h 1337"/>
                <a:gd name="T70" fmla="*/ 162 w 1308"/>
                <a:gd name="T71" fmla="*/ 1252 h 1337"/>
                <a:gd name="T72" fmla="*/ 306 w 1308"/>
                <a:gd name="T73" fmla="*/ 1318 h 1337"/>
                <a:gd name="T74" fmla="*/ 450 w 1308"/>
                <a:gd name="T75" fmla="*/ 1252 h 1337"/>
                <a:gd name="T76" fmla="*/ 557 w 1308"/>
                <a:gd name="T77" fmla="*/ 1211 h 1337"/>
                <a:gd name="T78" fmla="*/ 725 w 1308"/>
                <a:gd name="T79" fmla="*/ 1055 h 1337"/>
                <a:gd name="T80" fmla="*/ 767 w 1308"/>
                <a:gd name="T81" fmla="*/ 971 h 1337"/>
                <a:gd name="T82" fmla="*/ 791 w 1308"/>
                <a:gd name="T83" fmla="*/ 869 h 1337"/>
                <a:gd name="T84" fmla="*/ 785 w 1308"/>
                <a:gd name="T85" fmla="*/ 827 h 1337"/>
                <a:gd name="T86" fmla="*/ 791 w 1308"/>
                <a:gd name="T87" fmla="*/ 815 h 1337"/>
                <a:gd name="T88" fmla="*/ 821 w 1308"/>
                <a:gd name="T89" fmla="*/ 743 h 1337"/>
                <a:gd name="T90" fmla="*/ 821 w 1308"/>
                <a:gd name="T91" fmla="*/ 653 h 1337"/>
                <a:gd name="T92" fmla="*/ 821 w 1308"/>
                <a:gd name="T93" fmla="*/ 581 h 1337"/>
                <a:gd name="T94" fmla="*/ 821 w 1308"/>
                <a:gd name="T95" fmla="*/ 581 h 1337"/>
                <a:gd name="T96" fmla="*/ 641 w 1308"/>
                <a:gd name="T97" fmla="*/ 587 h 1337"/>
                <a:gd name="T98" fmla="*/ 527 w 1308"/>
                <a:gd name="T99" fmla="*/ 491 h 1337"/>
                <a:gd name="T100" fmla="*/ 474 w 1308"/>
                <a:gd name="T101" fmla="*/ 437 h 1337"/>
                <a:gd name="T102" fmla="*/ 360 w 1308"/>
                <a:gd name="T103" fmla="*/ 389 h 1337"/>
                <a:gd name="T104" fmla="*/ 288 w 1308"/>
                <a:gd name="T105" fmla="*/ 396 h 1337"/>
                <a:gd name="T106" fmla="*/ 204 w 1308"/>
                <a:gd name="T107" fmla="*/ 354 h 1337"/>
                <a:gd name="T108" fmla="*/ 198 w 1308"/>
                <a:gd name="T109" fmla="*/ 425 h 1337"/>
                <a:gd name="T110" fmla="*/ 210 w 1308"/>
                <a:gd name="T111" fmla="*/ 527 h 1337"/>
                <a:gd name="T112" fmla="*/ 114 w 1308"/>
                <a:gd name="T113" fmla="*/ 629 h 1337"/>
                <a:gd name="T114" fmla="*/ 72 w 1308"/>
                <a:gd name="T115" fmla="*/ 719 h 1337"/>
                <a:gd name="T116" fmla="*/ 18 w 1308"/>
                <a:gd name="T117" fmla="*/ 749 h 1337"/>
                <a:gd name="T118" fmla="*/ 24 w 1308"/>
                <a:gd name="T119" fmla="*/ 899 h 1337"/>
                <a:gd name="T120" fmla="*/ 24 w 1308"/>
                <a:gd name="T121" fmla="*/ 989 h 1337"/>
                <a:gd name="T122" fmla="*/ 96 w 1308"/>
                <a:gd name="T123" fmla="*/ 1103 h 1337"/>
                <a:gd name="T124" fmla="*/ 126 w 1308"/>
                <a:gd name="T125" fmla="*/ 1228 h 1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08" h="1337">
                  <a:moveTo>
                    <a:pt x="1157" y="216"/>
                  </a:moveTo>
                  <a:lnTo>
                    <a:pt x="1157" y="216"/>
                  </a:lnTo>
                  <a:cubicBezTo>
                    <a:pt x="1175" y="222"/>
                    <a:pt x="1205" y="198"/>
                    <a:pt x="1223" y="192"/>
                  </a:cubicBezTo>
                  <a:cubicBezTo>
                    <a:pt x="1235" y="192"/>
                    <a:pt x="1253" y="180"/>
                    <a:pt x="1253" y="168"/>
                  </a:cubicBezTo>
                  <a:cubicBezTo>
                    <a:pt x="1253" y="156"/>
                    <a:pt x="1223" y="150"/>
                    <a:pt x="1223" y="144"/>
                  </a:cubicBezTo>
                  <a:cubicBezTo>
                    <a:pt x="1205" y="120"/>
                    <a:pt x="1205" y="108"/>
                    <a:pt x="1223" y="96"/>
                  </a:cubicBezTo>
                  <a:cubicBezTo>
                    <a:pt x="1241" y="84"/>
                    <a:pt x="1283" y="78"/>
                    <a:pt x="1289" y="66"/>
                  </a:cubicBezTo>
                  <a:cubicBezTo>
                    <a:pt x="1307" y="36"/>
                    <a:pt x="1307" y="36"/>
                    <a:pt x="1307" y="36"/>
                  </a:cubicBezTo>
                  <a:lnTo>
                    <a:pt x="1307" y="36"/>
                  </a:lnTo>
                  <a:cubicBezTo>
                    <a:pt x="1265" y="36"/>
                    <a:pt x="1265" y="36"/>
                    <a:pt x="1265" y="36"/>
                  </a:cubicBezTo>
                  <a:cubicBezTo>
                    <a:pt x="1253" y="24"/>
                    <a:pt x="1187" y="24"/>
                    <a:pt x="1169" y="18"/>
                  </a:cubicBezTo>
                  <a:cubicBezTo>
                    <a:pt x="1145" y="18"/>
                    <a:pt x="1097" y="0"/>
                    <a:pt x="1097" y="36"/>
                  </a:cubicBezTo>
                  <a:cubicBezTo>
                    <a:pt x="1097" y="54"/>
                    <a:pt x="1109" y="72"/>
                    <a:pt x="1115" y="84"/>
                  </a:cubicBezTo>
                  <a:cubicBezTo>
                    <a:pt x="1115" y="102"/>
                    <a:pt x="1115" y="120"/>
                    <a:pt x="1127" y="132"/>
                  </a:cubicBezTo>
                  <a:cubicBezTo>
                    <a:pt x="1139" y="138"/>
                    <a:pt x="1145" y="132"/>
                    <a:pt x="1157" y="144"/>
                  </a:cubicBezTo>
                  <a:cubicBezTo>
                    <a:pt x="1169" y="156"/>
                    <a:pt x="1163" y="204"/>
                    <a:pt x="1157" y="216"/>
                  </a:cubicBezTo>
                  <a:close/>
                  <a:moveTo>
                    <a:pt x="845" y="294"/>
                  </a:moveTo>
                  <a:lnTo>
                    <a:pt x="845" y="294"/>
                  </a:lnTo>
                  <a:lnTo>
                    <a:pt x="845" y="294"/>
                  </a:lnTo>
                  <a:cubicBezTo>
                    <a:pt x="845" y="246"/>
                    <a:pt x="845" y="240"/>
                    <a:pt x="887" y="222"/>
                  </a:cubicBezTo>
                  <a:cubicBezTo>
                    <a:pt x="905" y="216"/>
                    <a:pt x="929" y="216"/>
                    <a:pt x="929" y="192"/>
                  </a:cubicBezTo>
                  <a:cubicBezTo>
                    <a:pt x="923" y="180"/>
                    <a:pt x="899" y="156"/>
                    <a:pt x="911" y="138"/>
                  </a:cubicBezTo>
                  <a:cubicBezTo>
                    <a:pt x="917" y="126"/>
                    <a:pt x="947" y="132"/>
                    <a:pt x="959" y="120"/>
                  </a:cubicBezTo>
                  <a:cubicBezTo>
                    <a:pt x="971" y="108"/>
                    <a:pt x="971" y="90"/>
                    <a:pt x="983" y="78"/>
                  </a:cubicBezTo>
                  <a:cubicBezTo>
                    <a:pt x="1007" y="60"/>
                    <a:pt x="1109" y="162"/>
                    <a:pt x="1121" y="186"/>
                  </a:cubicBezTo>
                  <a:cubicBezTo>
                    <a:pt x="1145" y="222"/>
                    <a:pt x="1055" y="204"/>
                    <a:pt x="1043" y="198"/>
                  </a:cubicBezTo>
                  <a:cubicBezTo>
                    <a:pt x="995" y="198"/>
                    <a:pt x="1031" y="246"/>
                    <a:pt x="1043" y="258"/>
                  </a:cubicBezTo>
                  <a:cubicBezTo>
                    <a:pt x="1055" y="294"/>
                    <a:pt x="1055" y="294"/>
                    <a:pt x="1055" y="294"/>
                  </a:cubicBezTo>
                  <a:lnTo>
                    <a:pt x="1055" y="294"/>
                  </a:lnTo>
                  <a:cubicBezTo>
                    <a:pt x="1061" y="300"/>
                    <a:pt x="1031" y="306"/>
                    <a:pt x="1019" y="306"/>
                  </a:cubicBezTo>
                  <a:cubicBezTo>
                    <a:pt x="1013" y="306"/>
                    <a:pt x="1007" y="306"/>
                    <a:pt x="1001" y="300"/>
                  </a:cubicBezTo>
                  <a:cubicBezTo>
                    <a:pt x="989" y="288"/>
                    <a:pt x="995" y="270"/>
                    <a:pt x="971" y="270"/>
                  </a:cubicBezTo>
                  <a:cubicBezTo>
                    <a:pt x="929" y="276"/>
                    <a:pt x="893" y="312"/>
                    <a:pt x="845" y="294"/>
                  </a:cubicBezTo>
                  <a:close/>
                  <a:moveTo>
                    <a:pt x="126" y="1228"/>
                  </a:moveTo>
                  <a:lnTo>
                    <a:pt x="126" y="1228"/>
                  </a:lnTo>
                  <a:cubicBezTo>
                    <a:pt x="132" y="1234"/>
                    <a:pt x="162" y="1246"/>
                    <a:pt x="162" y="1252"/>
                  </a:cubicBezTo>
                  <a:cubicBezTo>
                    <a:pt x="234" y="1252"/>
                    <a:pt x="246" y="1300"/>
                    <a:pt x="306" y="1318"/>
                  </a:cubicBezTo>
                  <a:cubicBezTo>
                    <a:pt x="384" y="1336"/>
                    <a:pt x="396" y="1282"/>
                    <a:pt x="450" y="1252"/>
                  </a:cubicBezTo>
                  <a:cubicBezTo>
                    <a:pt x="492" y="1228"/>
                    <a:pt x="527" y="1240"/>
                    <a:pt x="557" y="1211"/>
                  </a:cubicBezTo>
                  <a:cubicBezTo>
                    <a:pt x="605" y="1163"/>
                    <a:pt x="689" y="1103"/>
                    <a:pt x="725" y="1055"/>
                  </a:cubicBezTo>
                  <a:cubicBezTo>
                    <a:pt x="737" y="1031"/>
                    <a:pt x="761" y="995"/>
                    <a:pt x="767" y="971"/>
                  </a:cubicBezTo>
                  <a:cubicBezTo>
                    <a:pt x="773" y="935"/>
                    <a:pt x="761" y="899"/>
                    <a:pt x="791" y="869"/>
                  </a:cubicBezTo>
                  <a:cubicBezTo>
                    <a:pt x="791" y="851"/>
                    <a:pt x="779" y="845"/>
                    <a:pt x="785" y="827"/>
                  </a:cubicBezTo>
                  <a:cubicBezTo>
                    <a:pt x="785" y="821"/>
                    <a:pt x="791" y="821"/>
                    <a:pt x="791" y="815"/>
                  </a:cubicBezTo>
                  <a:cubicBezTo>
                    <a:pt x="803" y="803"/>
                    <a:pt x="821" y="761"/>
                    <a:pt x="821" y="743"/>
                  </a:cubicBezTo>
                  <a:cubicBezTo>
                    <a:pt x="821" y="653"/>
                    <a:pt x="821" y="653"/>
                    <a:pt x="821" y="653"/>
                  </a:cubicBezTo>
                  <a:cubicBezTo>
                    <a:pt x="821" y="581"/>
                    <a:pt x="821" y="581"/>
                    <a:pt x="821" y="581"/>
                  </a:cubicBezTo>
                  <a:lnTo>
                    <a:pt x="821" y="581"/>
                  </a:lnTo>
                  <a:cubicBezTo>
                    <a:pt x="773" y="581"/>
                    <a:pt x="689" y="605"/>
                    <a:pt x="641" y="587"/>
                  </a:cubicBezTo>
                  <a:cubicBezTo>
                    <a:pt x="605" y="575"/>
                    <a:pt x="551" y="521"/>
                    <a:pt x="527" y="491"/>
                  </a:cubicBezTo>
                  <a:cubicBezTo>
                    <a:pt x="509" y="467"/>
                    <a:pt x="516" y="425"/>
                    <a:pt x="474" y="437"/>
                  </a:cubicBezTo>
                  <a:cubicBezTo>
                    <a:pt x="414" y="449"/>
                    <a:pt x="384" y="383"/>
                    <a:pt x="360" y="389"/>
                  </a:cubicBezTo>
                  <a:cubicBezTo>
                    <a:pt x="330" y="396"/>
                    <a:pt x="318" y="407"/>
                    <a:pt x="288" y="396"/>
                  </a:cubicBezTo>
                  <a:cubicBezTo>
                    <a:pt x="258" y="383"/>
                    <a:pt x="240" y="360"/>
                    <a:pt x="204" y="354"/>
                  </a:cubicBezTo>
                  <a:cubicBezTo>
                    <a:pt x="156" y="341"/>
                    <a:pt x="180" y="407"/>
                    <a:pt x="198" y="425"/>
                  </a:cubicBezTo>
                  <a:cubicBezTo>
                    <a:pt x="234" y="461"/>
                    <a:pt x="240" y="491"/>
                    <a:pt x="210" y="527"/>
                  </a:cubicBezTo>
                  <a:cubicBezTo>
                    <a:pt x="192" y="551"/>
                    <a:pt x="138" y="617"/>
                    <a:pt x="114" y="629"/>
                  </a:cubicBezTo>
                  <a:cubicBezTo>
                    <a:pt x="96" y="653"/>
                    <a:pt x="90" y="695"/>
                    <a:pt x="72" y="719"/>
                  </a:cubicBezTo>
                  <a:cubicBezTo>
                    <a:pt x="54" y="737"/>
                    <a:pt x="24" y="719"/>
                    <a:pt x="18" y="749"/>
                  </a:cubicBezTo>
                  <a:cubicBezTo>
                    <a:pt x="6" y="797"/>
                    <a:pt x="42" y="851"/>
                    <a:pt x="24" y="899"/>
                  </a:cubicBezTo>
                  <a:cubicBezTo>
                    <a:pt x="6" y="941"/>
                    <a:pt x="0" y="953"/>
                    <a:pt x="24" y="989"/>
                  </a:cubicBezTo>
                  <a:cubicBezTo>
                    <a:pt x="48" y="1025"/>
                    <a:pt x="96" y="1055"/>
                    <a:pt x="96" y="1103"/>
                  </a:cubicBezTo>
                  <a:cubicBezTo>
                    <a:pt x="126" y="1228"/>
                    <a:pt x="126" y="1228"/>
                    <a:pt x="126" y="1228"/>
                  </a:cubicBezTo>
                  <a:close/>
                </a:path>
              </a:pathLst>
            </a:custGeom>
            <a:grpFill/>
            <a:ln w="1905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31" name="Freeform 129"/>
            <p:cNvSpPr>
              <a:spLocks noChangeArrowheads="1"/>
            </p:cNvSpPr>
            <p:nvPr/>
          </p:nvSpPr>
          <p:spPr bwMode="auto">
            <a:xfrm>
              <a:off x="7515133" y="4461732"/>
              <a:ext cx="1876737" cy="1084251"/>
            </a:xfrm>
            <a:custGeom>
              <a:avLst/>
              <a:gdLst>
                <a:gd name="T0" fmla="*/ 3499 w 3518"/>
                <a:gd name="T1" fmla="*/ 1294 h 2033"/>
                <a:gd name="T2" fmla="*/ 3397 w 3518"/>
                <a:gd name="T3" fmla="*/ 1312 h 2033"/>
                <a:gd name="T4" fmla="*/ 1240 w 3518"/>
                <a:gd name="T5" fmla="*/ 2032 h 2033"/>
                <a:gd name="T6" fmla="*/ 1342 w 3518"/>
                <a:gd name="T7" fmla="*/ 1912 h 2033"/>
                <a:gd name="T8" fmla="*/ 1516 w 3518"/>
                <a:gd name="T9" fmla="*/ 1654 h 2033"/>
                <a:gd name="T10" fmla="*/ 1630 w 3518"/>
                <a:gd name="T11" fmla="*/ 1516 h 2033"/>
                <a:gd name="T12" fmla="*/ 1486 w 3518"/>
                <a:gd name="T13" fmla="*/ 1390 h 2033"/>
                <a:gd name="T14" fmla="*/ 1689 w 3518"/>
                <a:gd name="T15" fmla="*/ 1306 h 2033"/>
                <a:gd name="T16" fmla="*/ 1857 w 3518"/>
                <a:gd name="T17" fmla="*/ 1372 h 2033"/>
                <a:gd name="T18" fmla="*/ 2169 w 3518"/>
                <a:gd name="T19" fmla="*/ 1276 h 2033"/>
                <a:gd name="T20" fmla="*/ 2427 w 3518"/>
                <a:gd name="T21" fmla="*/ 1360 h 2033"/>
                <a:gd name="T22" fmla="*/ 2798 w 3518"/>
                <a:gd name="T23" fmla="*/ 1378 h 2033"/>
                <a:gd name="T24" fmla="*/ 2816 w 3518"/>
                <a:gd name="T25" fmla="*/ 1199 h 2033"/>
                <a:gd name="T26" fmla="*/ 2792 w 3518"/>
                <a:gd name="T27" fmla="*/ 1073 h 2033"/>
                <a:gd name="T28" fmla="*/ 2948 w 3518"/>
                <a:gd name="T29" fmla="*/ 1127 h 2033"/>
                <a:gd name="T30" fmla="*/ 3080 w 3518"/>
                <a:gd name="T31" fmla="*/ 1252 h 2033"/>
                <a:gd name="T32" fmla="*/ 3194 w 3518"/>
                <a:gd name="T33" fmla="*/ 1384 h 2033"/>
                <a:gd name="T34" fmla="*/ 3350 w 3518"/>
                <a:gd name="T35" fmla="*/ 1211 h 2033"/>
                <a:gd name="T36" fmla="*/ 3367 w 3518"/>
                <a:gd name="T37" fmla="*/ 1181 h 2033"/>
                <a:gd name="T38" fmla="*/ 3134 w 3518"/>
                <a:gd name="T39" fmla="*/ 941 h 2033"/>
                <a:gd name="T40" fmla="*/ 2810 w 3518"/>
                <a:gd name="T41" fmla="*/ 599 h 2033"/>
                <a:gd name="T42" fmla="*/ 2456 w 3518"/>
                <a:gd name="T43" fmla="*/ 390 h 2033"/>
                <a:gd name="T44" fmla="*/ 2241 w 3518"/>
                <a:gd name="T45" fmla="*/ 204 h 2033"/>
                <a:gd name="T46" fmla="*/ 2175 w 3518"/>
                <a:gd name="T47" fmla="*/ 174 h 2033"/>
                <a:gd name="T48" fmla="*/ 2013 w 3518"/>
                <a:gd name="T49" fmla="*/ 180 h 2033"/>
                <a:gd name="T50" fmla="*/ 1384 w 3518"/>
                <a:gd name="T51" fmla="*/ 138 h 2033"/>
                <a:gd name="T52" fmla="*/ 1030 w 3518"/>
                <a:gd name="T53" fmla="*/ 300 h 2033"/>
                <a:gd name="T54" fmla="*/ 826 w 3518"/>
                <a:gd name="T55" fmla="*/ 270 h 2033"/>
                <a:gd name="T56" fmla="*/ 641 w 3518"/>
                <a:gd name="T57" fmla="*/ 114 h 2033"/>
                <a:gd name="T58" fmla="*/ 569 w 3518"/>
                <a:gd name="T59" fmla="*/ 138 h 2033"/>
                <a:gd name="T60" fmla="*/ 287 w 3518"/>
                <a:gd name="T61" fmla="*/ 24 h 2033"/>
                <a:gd name="T62" fmla="*/ 125 w 3518"/>
                <a:gd name="T63" fmla="*/ 12 h 2033"/>
                <a:gd name="T64" fmla="*/ 0 w 3518"/>
                <a:gd name="T65" fmla="*/ 36 h 2033"/>
                <a:gd name="T66" fmla="*/ 0 w 3518"/>
                <a:gd name="T67" fmla="*/ 114 h 2033"/>
                <a:gd name="T68" fmla="*/ 263 w 3518"/>
                <a:gd name="T69" fmla="*/ 336 h 2033"/>
                <a:gd name="T70" fmla="*/ 611 w 3518"/>
                <a:gd name="T71" fmla="*/ 192 h 2033"/>
                <a:gd name="T72" fmla="*/ 623 w 3518"/>
                <a:gd name="T73" fmla="*/ 527 h 2033"/>
                <a:gd name="T74" fmla="*/ 371 w 3518"/>
                <a:gd name="T75" fmla="*/ 497 h 2033"/>
                <a:gd name="T76" fmla="*/ 599 w 3518"/>
                <a:gd name="T77" fmla="*/ 713 h 2033"/>
                <a:gd name="T78" fmla="*/ 749 w 3518"/>
                <a:gd name="T79" fmla="*/ 929 h 2033"/>
                <a:gd name="T80" fmla="*/ 1000 w 3518"/>
                <a:gd name="T81" fmla="*/ 1300 h 2033"/>
                <a:gd name="T82" fmla="*/ 1102 w 3518"/>
                <a:gd name="T83" fmla="*/ 1654 h 2033"/>
                <a:gd name="T84" fmla="*/ 1072 w 3518"/>
                <a:gd name="T85" fmla="*/ 1678 h 2033"/>
                <a:gd name="T86" fmla="*/ 1168 w 3518"/>
                <a:gd name="T87" fmla="*/ 1942 h 2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518" h="2033">
                  <a:moveTo>
                    <a:pt x="3517" y="1330"/>
                  </a:moveTo>
                  <a:lnTo>
                    <a:pt x="3517" y="1330"/>
                  </a:lnTo>
                  <a:cubicBezTo>
                    <a:pt x="3511" y="1318"/>
                    <a:pt x="3505" y="1306"/>
                    <a:pt x="3499" y="1294"/>
                  </a:cubicBezTo>
                  <a:cubicBezTo>
                    <a:pt x="3487" y="1264"/>
                    <a:pt x="3433" y="1276"/>
                    <a:pt x="3403" y="1252"/>
                  </a:cubicBezTo>
                  <a:lnTo>
                    <a:pt x="3403" y="1252"/>
                  </a:lnTo>
                  <a:cubicBezTo>
                    <a:pt x="3403" y="1270"/>
                    <a:pt x="3391" y="1294"/>
                    <a:pt x="3397" y="1312"/>
                  </a:cubicBezTo>
                  <a:cubicBezTo>
                    <a:pt x="3409" y="1336"/>
                    <a:pt x="3427" y="1360"/>
                    <a:pt x="3457" y="1360"/>
                  </a:cubicBezTo>
                  <a:cubicBezTo>
                    <a:pt x="3475" y="1366"/>
                    <a:pt x="3493" y="1342"/>
                    <a:pt x="3517" y="1330"/>
                  </a:cubicBezTo>
                  <a:close/>
                  <a:moveTo>
                    <a:pt x="1240" y="2032"/>
                  </a:moveTo>
                  <a:lnTo>
                    <a:pt x="1240" y="2032"/>
                  </a:lnTo>
                  <a:cubicBezTo>
                    <a:pt x="1252" y="2013"/>
                    <a:pt x="1258" y="1995"/>
                    <a:pt x="1276" y="1990"/>
                  </a:cubicBezTo>
                  <a:cubicBezTo>
                    <a:pt x="1318" y="1978"/>
                    <a:pt x="1342" y="1954"/>
                    <a:pt x="1342" y="1912"/>
                  </a:cubicBezTo>
                  <a:cubicBezTo>
                    <a:pt x="1342" y="1858"/>
                    <a:pt x="1324" y="1834"/>
                    <a:pt x="1390" y="1834"/>
                  </a:cubicBezTo>
                  <a:cubicBezTo>
                    <a:pt x="1432" y="1834"/>
                    <a:pt x="1426" y="1798"/>
                    <a:pt x="1420" y="1768"/>
                  </a:cubicBezTo>
                  <a:cubicBezTo>
                    <a:pt x="1390" y="1666"/>
                    <a:pt x="1468" y="1714"/>
                    <a:pt x="1516" y="1654"/>
                  </a:cubicBezTo>
                  <a:cubicBezTo>
                    <a:pt x="1558" y="1588"/>
                    <a:pt x="1570" y="1660"/>
                    <a:pt x="1612" y="1654"/>
                  </a:cubicBezTo>
                  <a:cubicBezTo>
                    <a:pt x="1641" y="1648"/>
                    <a:pt x="1755" y="1600"/>
                    <a:pt x="1702" y="1564"/>
                  </a:cubicBezTo>
                  <a:cubicBezTo>
                    <a:pt x="1678" y="1552"/>
                    <a:pt x="1660" y="1534"/>
                    <a:pt x="1630" y="1516"/>
                  </a:cubicBezTo>
                  <a:cubicBezTo>
                    <a:pt x="1612" y="1510"/>
                    <a:pt x="1588" y="1504"/>
                    <a:pt x="1576" y="1492"/>
                  </a:cubicBezTo>
                  <a:cubicBezTo>
                    <a:pt x="1564" y="1480"/>
                    <a:pt x="1546" y="1444"/>
                    <a:pt x="1528" y="1450"/>
                  </a:cubicBezTo>
                  <a:cubicBezTo>
                    <a:pt x="1510" y="1432"/>
                    <a:pt x="1474" y="1426"/>
                    <a:pt x="1486" y="1390"/>
                  </a:cubicBezTo>
                  <a:cubicBezTo>
                    <a:pt x="1498" y="1360"/>
                    <a:pt x="1510" y="1336"/>
                    <a:pt x="1528" y="1306"/>
                  </a:cubicBezTo>
                  <a:cubicBezTo>
                    <a:pt x="1540" y="1283"/>
                    <a:pt x="1570" y="1300"/>
                    <a:pt x="1588" y="1294"/>
                  </a:cubicBezTo>
                  <a:cubicBezTo>
                    <a:pt x="1636" y="1288"/>
                    <a:pt x="1660" y="1259"/>
                    <a:pt x="1689" y="1306"/>
                  </a:cubicBezTo>
                  <a:cubicBezTo>
                    <a:pt x="1696" y="1318"/>
                    <a:pt x="1689" y="1336"/>
                    <a:pt x="1707" y="1342"/>
                  </a:cubicBezTo>
                  <a:cubicBezTo>
                    <a:pt x="1737" y="1360"/>
                    <a:pt x="1821" y="1222"/>
                    <a:pt x="1827" y="1318"/>
                  </a:cubicBezTo>
                  <a:cubicBezTo>
                    <a:pt x="1827" y="1330"/>
                    <a:pt x="1833" y="1378"/>
                    <a:pt x="1857" y="1372"/>
                  </a:cubicBezTo>
                  <a:cubicBezTo>
                    <a:pt x="1869" y="1366"/>
                    <a:pt x="1881" y="1354"/>
                    <a:pt x="1899" y="1348"/>
                  </a:cubicBezTo>
                  <a:cubicBezTo>
                    <a:pt x="1911" y="1348"/>
                    <a:pt x="1929" y="1348"/>
                    <a:pt x="1941" y="1348"/>
                  </a:cubicBezTo>
                  <a:cubicBezTo>
                    <a:pt x="2031" y="1342"/>
                    <a:pt x="2127" y="1366"/>
                    <a:pt x="2169" y="1276"/>
                  </a:cubicBezTo>
                  <a:cubicBezTo>
                    <a:pt x="2181" y="1252"/>
                    <a:pt x="2181" y="1204"/>
                    <a:pt x="2223" y="1259"/>
                  </a:cubicBezTo>
                  <a:cubicBezTo>
                    <a:pt x="2265" y="1318"/>
                    <a:pt x="2337" y="1288"/>
                    <a:pt x="2355" y="1366"/>
                  </a:cubicBezTo>
                  <a:cubicBezTo>
                    <a:pt x="2361" y="1396"/>
                    <a:pt x="2409" y="1360"/>
                    <a:pt x="2427" y="1360"/>
                  </a:cubicBezTo>
                  <a:cubicBezTo>
                    <a:pt x="2487" y="1348"/>
                    <a:pt x="2522" y="1402"/>
                    <a:pt x="2564" y="1414"/>
                  </a:cubicBezTo>
                  <a:cubicBezTo>
                    <a:pt x="2642" y="1444"/>
                    <a:pt x="2630" y="1366"/>
                    <a:pt x="2684" y="1366"/>
                  </a:cubicBezTo>
                  <a:cubicBezTo>
                    <a:pt x="2726" y="1360"/>
                    <a:pt x="2756" y="1420"/>
                    <a:pt x="2798" y="1378"/>
                  </a:cubicBezTo>
                  <a:cubicBezTo>
                    <a:pt x="2816" y="1360"/>
                    <a:pt x="2858" y="1306"/>
                    <a:pt x="2840" y="1283"/>
                  </a:cubicBezTo>
                  <a:cubicBezTo>
                    <a:pt x="2834" y="1259"/>
                    <a:pt x="2804" y="1264"/>
                    <a:pt x="2798" y="1246"/>
                  </a:cubicBezTo>
                  <a:cubicBezTo>
                    <a:pt x="2792" y="1241"/>
                    <a:pt x="2816" y="1211"/>
                    <a:pt x="2816" y="1199"/>
                  </a:cubicBezTo>
                  <a:cubicBezTo>
                    <a:pt x="2810" y="1139"/>
                    <a:pt x="2768" y="1199"/>
                    <a:pt x="2738" y="1204"/>
                  </a:cubicBezTo>
                  <a:cubicBezTo>
                    <a:pt x="2630" y="1241"/>
                    <a:pt x="2630" y="1169"/>
                    <a:pt x="2690" y="1115"/>
                  </a:cubicBezTo>
                  <a:cubicBezTo>
                    <a:pt x="2714" y="1091"/>
                    <a:pt x="2756" y="1109"/>
                    <a:pt x="2792" y="1073"/>
                  </a:cubicBezTo>
                  <a:cubicBezTo>
                    <a:pt x="2810" y="1061"/>
                    <a:pt x="2846" y="1055"/>
                    <a:pt x="2876" y="1067"/>
                  </a:cubicBezTo>
                  <a:cubicBezTo>
                    <a:pt x="2894" y="1073"/>
                    <a:pt x="2918" y="1085"/>
                    <a:pt x="2930" y="1097"/>
                  </a:cubicBezTo>
                  <a:cubicBezTo>
                    <a:pt x="2936" y="1109"/>
                    <a:pt x="2936" y="1121"/>
                    <a:pt x="2948" y="1127"/>
                  </a:cubicBezTo>
                  <a:cubicBezTo>
                    <a:pt x="2954" y="1127"/>
                    <a:pt x="3044" y="1127"/>
                    <a:pt x="2990" y="1157"/>
                  </a:cubicBezTo>
                  <a:cubicBezTo>
                    <a:pt x="2960" y="1169"/>
                    <a:pt x="2930" y="1193"/>
                    <a:pt x="2924" y="1228"/>
                  </a:cubicBezTo>
                  <a:cubicBezTo>
                    <a:pt x="2918" y="1306"/>
                    <a:pt x="3092" y="1204"/>
                    <a:pt x="3080" y="1252"/>
                  </a:cubicBezTo>
                  <a:cubicBezTo>
                    <a:pt x="3068" y="1294"/>
                    <a:pt x="3020" y="1360"/>
                    <a:pt x="3098" y="1360"/>
                  </a:cubicBezTo>
                  <a:cubicBezTo>
                    <a:pt x="3134" y="1366"/>
                    <a:pt x="3140" y="1366"/>
                    <a:pt x="3152" y="1402"/>
                  </a:cubicBezTo>
                  <a:cubicBezTo>
                    <a:pt x="3164" y="1438"/>
                    <a:pt x="3188" y="1408"/>
                    <a:pt x="3194" y="1384"/>
                  </a:cubicBezTo>
                  <a:cubicBezTo>
                    <a:pt x="3212" y="1348"/>
                    <a:pt x="3200" y="1294"/>
                    <a:pt x="3242" y="1283"/>
                  </a:cubicBezTo>
                  <a:cubicBezTo>
                    <a:pt x="3278" y="1270"/>
                    <a:pt x="3319" y="1222"/>
                    <a:pt x="3350" y="1211"/>
                  </a:cubicBezTo>
                  <a:lnTo>
                    <a:pt x="3350" y="1211"/>
                  </a:lnTo>
                  <a:cubicBezTo>
                    <a:pt x="3350" y="1204"/>
                    <a:pt x="3355" y="1193"/>
                    <a:pt x="3350" y="1193"/>
                  </a:cubicBezTo>
                  <a:cubicBezTo>
                    <a:pt x="3350" y="1187"/>
                    <a:pt x="3355" y="1181"/>
                    <a:pt x="3361" y="1181"/>
                  </a:cubicBezTo>
                  <a:lnTo>
                    <a:pt x="3367" y="1181"/>
                  </a:lnTo>
                  <a:cubicBezTo>
                    <a:pt x="3379" y="1127"/>
                    <a:pt x="3302" y="1133"/>
                    <a:pt x="3278" y="1091"/>
                  </a:cubicBezTo>
                  <a:cubicBezTo>
                    <a:pt x="3254" y="1061"/>
                    <a:pt x="3224" y="1031"/>
                    <a:pt x="3194" y="1007"/>
                  </a:cubicBezTo>
                  <a:cubicBezTo>
                    <a:pt x="3170" y="995"/>
                    <a:pt x="3152" y="953"/>
                    <a:pt x="3134" y="941"/>
                  </a:cubicBezTo>
                  <a:cubicBezTo>
                    <a:pt x="3104" y="929"/>
                    <a:pt x="3104" y="821"/>
                    <a:pt x="3134" y="815"/>
                  </a:cubicBezTo>
                  <a:cubicBezTo>
                    <a:pt x="3002" y="731"/>
                    <a:pt x="3002" y="731"/>
                    <a:pt x="3002" y="731"/>
                  </a:cubicBezTo>
                  <a:cubicBezTo>
                    <a:pt x="2942" y="695"/>
                    <a:pt x="2852" y="659"/>
                    <a:pt x="2810" y="599"/>
                  </a:cubicBezTo>
                  <a:cubicBezTo>
                    <a:pt x="2768" y="569"/>
                    <a:pt x="2738" y="527"/>
                    <a:pt x="2690" y="503"/>
                  </a:cubicBezTo>
                  <a:cubicBezTo>
                    <a:pt x="2642" y="479"/>
                    <a:pt x="2588" y="461"/>
                    <a:pt x="2546" y="432"/>
                  </a:cubicBezTo>
                  <a:cubicBezTo>
                    <a:pt x="2511" y="408"/>
                    <a:pt x="2498" y="402"/>
                    <a:pt x="2456" y="390"/>
                  </a:cubicBezTo>
                  <a:cubicBezTo>
                    <a:pt x="2421" y="378"/>
                    <a:pt x="2397" y="330"/>
                    <a:pt x="2367" y="330"/>
                  </a:cubicBezTo>
                  <a:cubicBezTo>
                    <a:pt x="2319" y="330"/>
                    <a:pt x="2259" y="294"/>
                    <a:pt x="2247" y="240"/>
                  </a:cubicBezTo>
                  <a:cubicBezTo>
                    <a:pt x="2241" y="222"/>
                    <a:pt x="2241" y="210"/>
                    <a:pt x="2241" y="204"/>
                  </a:cubicBezTo>
                  <a:cubicBezTo>
                    <a:pt x="2247" y="204"/>
                    <a:pt x="2241" y="204"/>
                    <a:pt x="2241" y="198"/>
                  </a:cubicBezTo>
                  <a:cubicBezTo>
                    <a:pt x="2235" y="192"/>
                    <a:pt x="2229" y="186"/>
                    <a:pt x="2223" y="186"/>
                  </a:cubicBezTo>
                  <a:cubicBezTo>
                    <a:pt x="2205" y="180"/>
                    <a:pt x="2193" y="174"/>
                    <a:pt x="2175" y="174"/>
                  </a:cubicBezTo>
                  <a:cubicBezTo>
                    <a:pt x="2163" y="174"/>
                    <a:pt x="2151" y="174"/>
                    <a:pt x="2139" y="180"/>
                  </a:cubicBezTo>
                  <a:cubicBezTo>
                    <a:pt x="2115" y="186"/>
                    <a:pt x="2067" y="228"/>
                    <a:pt x="2043" y="198"/>
                  </a:cubicBezTo>
                  <a:cubicBezTo>
                    <a:pt x="2037" y="192"/>
                    <a:pt x="2025" y="186"/>
                    <a:pt x="2013" y="180"/>
                  </a:cubicBezTo>
                  <a:cubicBezTo>
                    <a:pt x="1977" y="168"/>
                    <a:pt x="1899" y="120"/>
                    <a:pt x="1869" y="108"/>
                  </a:cubicBezTo>
                  <a:cubicBezTo>
                    <a:pt x="1821" y="90"/>
                    <a:pt x="1767" y="108"/>
                    <a:pt x="1725" y="84"/>
                  </a:cubicBezTo>
                  <a:cubicBezTo>
                    <a:pt x="1618" y="24"/>
                    <a:pt x="1474" y="90"/>
                    <a:pt x="1384" y="138"/>
                  </a:cubicBezTo>
                  <a:cubicBezTo>
                    <a:pt x="1324" y="174"/>
                    <a:pt x="1276" y="228"/>
                    <a:pt x="1216" y="252"/>
                  </a:cubicBezTo>
                  <a:cubicBezTo>
                    <a:pt x="1192" y="264"/>
                    <a:pt x="1144" y="288"/>
                    <a:pt x="1114" y="288"/>
                  </a:cubicBezTo>
                  <a:cubicBezTo>
                    <a:pt x="1084" y="288"/>
                    <a:pt x="1060" y="294"/>
                    <a:pt x="1030" y="300"/>
                  </a:cubicBezTo>
                  <a:cubicBezTo>
                    <a:pt x="982" y="306"/>
                    <a:pt x="958" y="258"/>
                    <a:pt x="916" y="258"/>
                  </a:cubicBezTo>
                  <a:lnTo>
                    <a:pt x="916" y="258"/>
                  </a:lnTo>
                  <a:cubicBezTo>
                    <a:pt x="905" y="264"/>
                    <a:pt x="839" y="282"/>
                    <a:pt x="826" y="270"/>
                  </a:cubicBezTo>
                  <a:cubicBezTo>
                    <a:pt x="803" y="258"/>
                    <a:pt x="815" y="240"/>
                    <a:pt x="815" y="222"/>
                  </a:cubicBezTo>
                  <a:cubicBezTo>
                    <a:pt x="821" y="192"/>
                    <a:pt x="749" y="150"/>
                    <a:pt x="725" y="138"/>
                  </a:cubicBezTo>
                  <a:cubicBezTo>
                    <a:pt x="701" y="126"/>
                    <a:pt x="677" y="114"/>
                    <a:pt x="641" y="114"/>
                  </a:cubicBezTo>
                  <a:cubicBezTo>
                    <a:pt x="575" y="102"/>
                    <a:pt x="575" y="102"/>
                    <a:pt x="575" y="102"/>
                  </a:cubicBezTo>
                  <a:lnTo>
                    <a:pt x="575" y="102"/>
                  </a:lnTo>
                  <a:cubicBezTo>
                    <a:pt x="575" y="114"/>
                    <a:pt x="575" y="126"/>
                    <a:pt x="569" y="138"/>
                  </a:cubicBezTo>
                  <a:cubicBezTo>
                    <a:pt x="551" y="138"/>
                    <a:pt x="533" y="132"/>
                    <a:pt x="509" y="120"/>
                  </a:cubicBezTo>
                  <a:cubicBezTo>
                    <a:pt x="431" y="72"/>
                    <a:pt x="431" y="36"/>
                    <a:pt x="329" y="24"/>
                  </a:cubicBezTo>
                  <a:cubicBezTo>
                    <a:pt x="317" y="24"/>
                    <a:pt x="305" y="24"/>
                    <a:pt x="287" y="24"/>
                  </a:cubicBezTo>
                  <a:cubicBezTo>
                    <a:pt x="239" y="36"/>
                    <a:pt x="239" y="36"/>
                    <a:pt x="239" y="36"/>
                  </a:cubicBezTo>
                  <a:cubicBezTo>
                    <a:pt x="221" y="42"/>
                    <a:pt x="197" y="42"/>
                    <a:pt x="185" y="36"/>
                  </a:cubicBezTo>
                  <a:cubicBezTo>
                    <a:pt x="167" y="24"/>
                    <a:pt x="143" y="0"/>
                    <a:pt x="125" y="12"/>
                  </a:cubicBezTo>
                  <a:cubicBezTo>
                    <a:pt x="95" y="24"/>
                    <a:pt x="77" y="72"/>
                    <a:pt x="42" y="72"/>
                  </a:cubicBezTo>
                  <a:cubicBezTo>
                    <a:pt x="42" y="72"/>
                    <a:pt x="6" y="66"/>
                    <a:pt x="18" y="66"/>
                  </a:cubicBezTo>
                  <a:cubicBezTo>
                    <a:pt x="12" y="54"/>
                    <a:pt x="6" y="48"/>
                    <a:pt x="0" y="36"/>
                  </a:cubicBezTo>
                  <a:lnTo>
                    <a:pt x="0" y="36"/>
                  </a:lnTo>
                  <a:cubicBezTo>
                    <a:pt x="0" y="108"/>
                    <a:pt x="0" y="108"/>
                    <a:pt x="0" y="108"/>
                  </a:cubicBezTo>
                  <a:cubicBezTo>
                    <a:pt x="0" y="108"/>
                    <a:pt x="6" y="114"/>
                    <a:pt x="0" y="114"/>
                  </a:cubicBezTo>
                  <a:cubicBezTo>
                    <a:pt x="6" y="132"/>
                    <a:pt x="48" y="144"/>
                    <a:pt x="59" y="150"/>
                  </a:cubicBezTo>
                  <a:cubicBezTo>
                    <a:pt x="66" y="198"/>
                    <a:pt x="143" y="300"/>
                    <a:pt x="179" y="324"/>
                  </a:cubicBezTo>
                  <a:cubicBezTo>
                    <a:pt x="191" y="336"/>
                    <a:pt x="251" y="342"/>
                    <a:pt x="263" y="336"/>
                  </a:cubicBezTo>
                  <a:cubicBezTo>
                    <a:pt x="305" y="330"/>
                    <a:pt x="299" y="330"/>
                    <a:pt x="335" y="360"/>
                  </a:cubicBezTo>
                  <a:cubicBezTo>
                    <a:pt x="347" y="366"/>
                    <a:pt x="491" y="294"/>
                    <a:pt x="503" y="276"/>
                  </a:cubicBezTo>
                  <a:cubicBezTo>
                    <a:pt x="545" y="216"/>
                    <a:pt x="521" y="192"/>
                    <a:pt x="611" y="192"/>
                  </a:cubicBezTo>
                  <a:cubicBezTo>
                    <a:pt x="635" y="192"/>
                    <a:pt x="617" y="282"/>
                    <a:pt x="665" y="294"/>
                  </a:cubicBezTo>
                  <a:cubicBezTo>
                    <a:pt x="761" y="330"/>
                    <a:pt x="677" y="413"/>
                    <a:pt x="653" y="468"/>
                  </a:cubicBezTo>
                  <a:cubicBezTo>
                    <a:pt x="623" y="527"/>
                    <a:pt x="623" y="527"/>
                    <a:pt x="623" y="527"/>
                  </a:cubicBezTo>
                  <a:cubicBezTo>
                    <a:pt x="617" y="545"/>
                    <a:pt x="599" y="659"/>
                    <a:pt x="557" y="599"/>
                  </a:cubicBezTo>
                  <a:cubicBezTo>
                    <a:pt x="551" y="587"/>
                    <a:pt x="551" y="539"/>
                    <a:pt x="539" y="539"/>
                  </a:cubicBezTo>
                  <a:cubicBezTo>
                    <a:pt x="491" y="539"/>
                    <a:pt x="413" y="474"/>
                    <a:pt x="371" y="497"/>
                  </a:cubicBezTo>
                  <a:cubicBezTo>
                    <a:pt x="347" y="509"/>
                    <a:pt x="335" y="563"/>
                    <a:pt x="347" y="581"/>
                  </a:cubicBezTo>
                  <a:cubicBezTo>
                    <a:pt x="365" y="623"/>
                    <a:pt x="431" y="641"/>
                    <a:pt x="461" y="665"/>
                  </a:cubicBezTo>
                  <a:cubicBezTo>
                    <a:pt x="497" y="659"/>
                    <a:pt x="575" y="695"/>
                    <a:pt x="599" y="713"/>
                  </a:cubicBezTo>
                  <a:cubicBezTo>
                    <a:pt x="635" y="743"/>
                    <a:pt x="593" y="767"/>
                    <a:pt x="665" y="761"/>
                  </a:cubicBezTo>
                  <a:cubicBezTo>
                    <a:pt x="701" y="761"/>
                    <a:pt x="845" y="827"/>
                    <a:pt x="785" y="851"/>
                  </a:cubicBezTo>
                  <a:cubicBezTo>
                    <a:pt x="719" y="881"/>
                    <a:pt x="725" y="863"/>
                    <a:pt x="749" y="929"/>
                  </a:cubicBezTo>
                  <a:cubicBezTo>
                    <a:pt x="773" y="1019"/>
                    <a:pt x="749" y="1067"/>
                    <a:pt x="868" y="1067"/>
                  </a:cubicBezTo>
                  <a:cubicBezTo>
                    <a:pt x="940" y="1073"/>
                    <a:pt x="1048" y="1055"/>
                    <a:pt x="1018" y="1151"/>
                  </a:cubicBezTo>
                  <a:cubicBezTo>
                    <a:pt x="1012" y="1199"/>
                    <a:pt x="1000" y="1259"/>
                    <a:pt x="1000" y="1300"/>
                  </a:cubicBezTo>
                  <a:cubicBezTo>
                    <a:pt x="1000" y="1342"/>
                    <a:pt x="988" y="1354"/>
                    <a:pt x="970" y="1384"/>
                  </a:cubicBezTo>
                  <a:cubicBezTo>
                    <a:pt x="952" y="1408"/>
                    <a:pt x="1018" y="1504"/>
                    <a:pt x="1024" y="1534"/>
                  </a:cubicBezTo>
                  <a:cubicBezTo>
                    <a:pt x="1036" y="1600"/>
                    <a:pt x="1030" y="1642"/>
                    <a:pt x="1102" y="1654"/>
                  </a:cubicBezTo>
                  <a:cubicBezTo>
                    <a:pt x="1120" y="1654"/>
                    <a:pt x="1144" y="1648"/>
                    <a:pt x="1156" y="1660"/>
                  </a:cubicBezTo>
                  <a:cubicBezTo>
                    <a:pt x="1174" y="1678"/>
                    <a:pt x="1138" y="1684"/>
                    <a:pt x="1126" y="1684"/>
                  </a:cubicBezTo>
                  <a:cubicBezTo>
                    <a:pt x="1108" y="1684"/>
                    <a:pt x="1090" y="1678"/>
                    <a:pt x="1072" y="1678"/>
                  </a:cubicBezTo>
                  <a:cubicBezTo>
                    <a:pt x="1072" y="1714"/>
                    <a:pt x="1096" y="1744"/>
                    <a:pt x="1078" y="1786"/>
                  </a:cubicBezTo>
                  <a:cubicBezTo>
                    <a:pt x="1072" y="1804"/>
                    <a:pt x="1048" y="1840"/>
                    <a:pt x="1048" y="1858"/>
                  </a:cubicBezTo>
                  <a:cubicBezTo>
                    <a:pt x="1042" y="1900"/>
                    <a:pt x="1144" y="1900"/>
                    <a:pt x="1168" y="1942"/>
                  </a:cubicBezTo>
                  <a:cubicBezTo>
                    <a:pt x="1174" y="1954"/>
                    <a:pt x="1228" y="2013"/>
                    <a:pt x="1240" y="2032"/>
                  </a:cubicBezTo>
                  <a:close/>
                </a:path>
              </a:pathLst>
            </a:custGeom>
            <a:grpFill/>
            <a:ln w="1905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32" name="Freeform 130"/>
            <p:cNvSpPr>
              <a:spLocks noChangeArrowheads="1"/>
            </p:cNvSpPr>
            <p:nvPr/>
          </p:nvSpPr>
          <p:spPr bwMode="auto">
            <a:xfrm>
              <a:off x="6793129" y="4468788"/>
              <a:ext cx="1460469" cy="1822766"/>
            </a:xfrm>
            <a:custGeom>
              <a:avLst/>
              <a:gdLst>
                <a:gd name="T0" fmla="*/ 1199 w 2740"/>
                <a:gd name="T1" fmla="*/ 258 h 3417"/>
                <a:gd name="T2" fmla="*/ 1073 w 2740"/>
                <a:gd name="T3" fmla="*/ 324 h 3417"/>
                <a:gd name="T4" fmla="*/ 1007 w 2740"/>
                <a:gd name="T5" fmla="*/ 599 h 3417"/>
                <a:gd name="T6" fmla="*/ 989 w 2740"/>
                <a:gd name="T7" fmla="*/ 761 h 3417"/>
                <a:gd name="T8" fmla="*/ 857 w 2740"/>
                <a:gd name="T9" fmla="*/ 833 h 3417"/>
                <a:gd name="T10" fmla="*/ 833 w 2740"/>
                <a:gd name="T11" fmla="*/ 659 h 3417"/>
                <a:gd name="T12" fmla="*/ 929 w 2740"/>
                <a:gd name="T13" fmla="*/ 581 h 3417"/>
                <a:gd name="T14" fmla="*/ 821 w 2740"/>
                <a:gd name="T15" fmla="*/ 414 h 3417"/>
                <a:gd name="T16" fmla="*/ 594 w 2740"/>
                <a:gd name="T17" fmla="*/ 515 h 3417"/>
                <a:gd name="T18" fmla="*/ 522 w 2740"/>
                <a:gd name="T19" fmla="*/ 695 h 3417"/>
                <a:gd name="T20" fmla="*/ 599 w 2740"/>
                <a:gd name="T21" fmla="*/ 743 h 3417"/>
                <a:gd name="T22" fmla="*/ 306 w 2740"/>
                <a:gd name="T23" fmla="*/ 803 h 3417"/>
                <a:gd name="T24" fmla="*/ 234 w 2740"/>
                <a:gd name="T25" fmla="*/ 983 h 3417"/>
                <a:gd name="T26" fmla="*/ 42 w 2740"/>
                <a:gd name="T27" fmla="*/ 1264 h 3417"/>
                <a:gd name="T28" fmla="*/ 120 w 2740"/>
                <a:gd name="T29" fmla="*/ 1498 h 3417"/>
                <a:gd name="T30" fmla="*/ 162 w 2740"/>
                <a:gd name="T31" fmla="*/ 1768 h 3417"/>
                <a:gd name="T32" fmla="*/ 180 w 2740"/>
                <a:gd name="T33" fmla="*/ 1959 h 3417"/>
                <a:gd name="T34" fmla="*/ 324 w 2740"/>
                <a:gd name="T35" fmla="*/ 2349 h 3417"/>
                <a:gd name="T36" fmla="*/ 312 w 2740"/>
                <a:gd name="T37" fmla="*/ 2553 h 3417"/>
                <a:gd name="T38" fmla="*/ 186 w 2740"/>
                <a:gd name="T39" fmla="*/ 2583 h 3417"/>
                <a:gd name="T40" fmla="*/ 228 w 2740"/>
                <a:gd name="T41" fmla="*/ 2763 h 3417"/>
                <a:gd name="T42" fmla="*/ 264 w 2740"/>
                <a:gd name="T43" fmla="*/ 2864 h 3417"/>
                <a:gd name="T44" fmla="*/ 312 w 2740"/>
                <a:gd name="T45" fmla="*/ 3008 h 3417"/>
                <a:gd name="T46" fmla="*/ 995 w 2740"/>
                <a:gd name="T47" fmla="*/ 3056 h 3417"/>
                <a:gd name="T48" fmla="*/ 1211 w 2740"/>
                <a:gd name="T49" fmla="*/ 3344 h 3417"/>
                <a:gd name="T50" fmla="*/ 1492 w 2740"/>
                <a:gd name="T51" fmla="*/ 3398 h 3417"/>
                <a:gd name="T52" fmla="*/ 1642 w 2740"/>
                <a:gd name="T53" fmla="*/ 3110 h 3417"/>
                <a:gd name="T54" fmla="*/ 1924 w 2740"/>
                <a:gd name="T55" fmla="*/ 2906 h 3417"/>
                <a:gd name="T56" fmla="*/ 2164 w 2740"/>
                <a:gd name="T57" fmla="*/ 2858 h 3417"/>
                <a:gd name="T58" fmla="*/ 2409 w 2740"/>
                <a:gd name="T59" fmla="*/ 2798 h 3417"/>
                <a:gd name="T60" fmla="*/ 2541 w 2740"/>
                <a:gd name="T61" fmla="*/ 2607 h 3417"/>
                <a:gd name="T62" fmla="*/ 2655 w 2740"/>
                <a:gd name="T63" fmla="*/ 2487 h 3417"/>
                <a:gd name="T64" fmla="*/ 2703 w 2740"/>
                <a:gd name="T65" fmla="*/ 2319 h 3417"/>
                <a:gd name="T66" fmla="*/ 2607 w 2740"/>
                <a:gd name="T67" fmla="*/ 2085 h 3417"/>
                <a:gd name="T68" fmla="*/ 2523 w 2740"/>
                <a:gd name="T69" fmla="*/ 1930 h 3417"/>
                <a:gd name="T70" fmla="*/ 2427 w 2740"/>
                <a:gd name="T71" fmla="*/ 1666 h 3417"/>
                <a:gd name="T72" fmla="*/ 2457 w 2740"/>
                <a:gd name="T73" fmla="*/ 1642 h 3417"/>
                <a:gd name="T74" fmla="*/ 2355 w 2740"/>
                <a:gd name="T75" fmla="*/ 1288 h 3417"/>
                <a:gd name="T76" fmla="*/ 2104 w 2740"/>
                <a:gd name="T77" fmla="*/ 917 h 3417"/>
                <a:gd name="T78" fmla="*/ 1954 w 2740"/>
                <a:gd name="T79" fmla="*/ 701 h 3417"/>
                <a:gd name="T80" fmla="*/ 1726 w 2740"/>
                <a:gd name="T81" fmla="*/ 485 h 3417"/>
                <a:gd name="T82" fmla="*/ 1978 w 2740"/>
                <a:gd name="T83" fmla="*/ 515 h 3417"/>
                <a:gd name="T84" fmla="*/ 1966 w 2740"/>
                <a:gd name="T85" fmla="*/ 180 h 3417"/>
                <a:gd name="T86" fmla="*/ 1618 w 2740"/>
                <a:gd name="T87" fmla="*/ 324 h 3417"/>
                <a:gd name="T88" fmla="*/ 1355 w 2740"/>
                <a:gd name="T89" fmla="*/ 102 h 3417"/>
                <a:gd name="T90" fmla="*/ 1355 w 2740"/>
                <a:gd name="T91" fmla="*/ 24 h 3417"/>
                <a:gd name="T92" fmla="*/ 1277 w 2740"/>
                <a:gd name="T93" fmla="*/ 6 h 3417"/>
                <a:gd name="T94" fmla="*/ 1115 w 2740"/>
                <a:gd name="T95" fmla="*/ 138 h 34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740" h="3417">
                  <a:moveTo>
                    <a:pt x="1115" y="138"/>
                  </a:moveTo>
                  <a:lnTo>
                    <a:pt x="1115" y="138"/>
                  </a:lnTo>
                  <a:cubicBezTo>
                    <a:pt x="1121" y="210"/>
                    <a:pt x="1145" y="216"/>
                    <a:pt x="1199" y="258"/>
                  </a:cubicBezTo>
                  <a:cubicBezTo>
                    <a:pt x="1247" y="294"/>
                    <a:pt x="1181" y="366"/>
                    <a:pt x="1139" y="366"/>
                  </a:cubicBezTo>
                  <a:cubicBezTo>
                    <a:pt x="1025" y="372"/>
                    <a:pt x="1181" y="324"/>
                    <a:pt x="1133" y="270"/>
                  </a:cubicBezTo>
                  <a:cubicBezTo>
                    <a:pt x="1109" y="246"/>
                    <a:pt x="1079" y="312"/>
                    <a:pt x="1073" y="324"/>
                  </a:cubicBezTo>
                  <a:cubicBezTo>
                    <a:pt x="1031" y="408"/>
                    <a:pt x="1151" y="504"/>
                    <a:pt x="1079" y="563"/>
                  </a:cubicBezTo>
                  <a:cubicBezTo>
                    <a:pt x="1043" y="575"/>
                    <a:pt x="1043" y="575"/>
                    <a:pt x="1043" y="575"/>
                  </a:cubicBezTo>
                  <a:cubicBezTo>
                    <a:pt x="1031" y="581"/>
                    <a:pt x="1019" y="587"/>
                    <a:pt x="1007" y="599"/>
                  </a:cubicBezTo>
                  <a:lnTo>
                    <a:pt x="1007" y="599"/>
                  </a:lnTo>
                  <a:cubicBezTo>
                    <a:pt x="1019" y="629"/>
                    <a:pt x="1019" y="647"/>
                    <a:pt x="1001" y="671"/>
                  </a:cubicBezTo>
                  <a:cubicBezTo>
                    <a:pt x="983" y="701"/>
                    <a:pt x="1013" y="737"/>
                    <a:pt x="989" y="761"/>
                  </a:cubicBezTo>
                  <a:cubicBezTo>
                    <a:pt x="965" y="779"/>
                    <a:pt x="953" y="785"/>
                    <a:pt x="941" y="809"/>
                  </a:cubicBezTo>
                  <a:cubicBezTo>
                    <a:pt x="929" y="833"/>
                    <a:pt x="923" y="881"/>
                    <a:pt x="899" y="893"/>
                  </a:cubicBezTo>
                  <a:cubicBezTo>
                    <a:pt x="875" y="905"/>
                    <a:pt x="869" y="845"/>
                    <a:pt x="857" y="833"/>
                  </a:cubicBezTo>
                  <a:cubicBezTo>
                    <a:pt x="851" y="815"/>
                    <a:pt x="857" y="791"/>
                    <a:pt x="845" y="773"/>
                  </a:cubicBezTo>
                  <a:cubicBezTo>
                    <a:pt x="821" y="749"/>
                    <a:pt x="815" y="755"/>
                    <a:pt x="815" y="713"/>
                  </a:cubicBezTo>
                  <a:cubicBezTo>
                    <a:pt x="815" y="689"/>
                    <a:pt x="809" y="671"/>
                    <a:pt x="833" y="659"/>
                  </a:cubicBezTo>
                  <a:cubicBezTo>
                    <a:pt x="851" y="647"/>
                    <a:pt x="881" y="629"/>
                    <a:pt x="893" y="611"/>
                  </a:cubicBezTo>
                  <a:cubicBezTo>
                    <a:pt x="929" y="581"/>
                    <a:pt x="929" y="581"/>
                    <a:pt x="929" y="581"/>
                  </a:cubicBezTo>
                  <a:lnTo>
                    <a:pt x="929" y="581"/>
                  </a:lnTo>
                  <a:cubicBezTo>
                    <a:pt x="929" y="557"/>
                    <a:pt x="935" y="533"/>
                    <a:pt x="959" y="521"/>
                  </a:cubicBezTo>
                  <a:cubicBezTo>
                    <a:pt x="983" y="515"/>
                    <a:pt x="935" y="521"/>
                    <a:pt x="935" y="504"/>
                  </a:cubicBezTo>
                  <a:cubicBezTo>
                    <a:pt x="929" y="438"/>
                    <a:pt x="863" y="438"/>
                    <a:pt x="821" y="414"/>
                  </a:cubicBezTo>
                  <a:cubicBezTo>
                    <a:pt x="815" y="408"/>
                    <a:pt x="815" y="401"/>
                    <a:pt x="803" y="396"/>
                  </a:cubicBezTo>
                  <a:cubicBezTo>
                    <a:pt x="767" y="390"/>
                    <a:pt x="713" y="366"/>
                    <a:pt x="719" y="425"/>
                  </a:cubicBezTo>
                  <a:cubicBezTo>
                    <a:pt x="731" y="473"/>
                    <a:pt x="630" y="509"/>
                    <a:pt x="594" y="515"/>
                  </a:cubicBezTo>
                  <a:cubicBezTo>
                    <a:pt x="558" y="521"/>
                    <a:pt x="552" y="533"/>
                    <a:pt x="528" y="563"/>
                  </a:cubicBezTo>
                  <a:cubicBezTo>
                    <a:pt x="510" y="593"/>
                    <a:pt x="456" y="575"/>
                    <a:pt x="474" y="617"/>
                  </a:cubicBezTo>
                  <a:cubicBezTo>
                    <a:pt x="492" y="647"/>
                    <a:pt x="486" y="683"/>
                    <a:pt x="522" y="695"/>
                  </a:cubicBezTo>
                  <a:cubicBezTo>
                    <a:pt x="564" y="707"/>
                    <a:pt x="588" y="677"/>
                    <a:pt x="612" y="683"/>
                  </a:cubicBezTo>
                  <a:cubicBezTo>
                    <a:pt x="630" y="689"/>
                    <a:pt x="635" y="719"/>
                    <a:pt x="630" y="737"/>
                  </a:cubicBezTo>
                  <a:cubicBezTo>
                    <a:pt x="617" y="737"/>
                    <a:pt x="612" y="737"/>
                    <a:pt x="599" y="743"/>
                  </a:cubicBezTo>
                  <a:cubicBezTo>
                    <a:pt x="558" y="755"/>
                    <a:pt x="522" y="785"/>
                    <a:pt x="480" y="791"/>
                  </a:cubicBezTo>
                  <a:cubicBezTo>
                    <a:pt x="432" y="797"/>
                    <a:pt x="360" y="833"/>
                    <a:pt x="324" y="809"/>
                  </a:cubicBezTo>
                  <a:cubicBezTo>
                    <a:pt x="318" y="809"/>
                    <a:pt x="312" y="803"/>
                    <a:pt x="306" y="803"/>
                  </a:cubicBezTo>
                  <a:lnTo>
                    <a:pt x="306" y="803"/>
                  </a:lnTo>
                  <a:cubicBezTo>
                    <a:pt x="270" y="893"/>
                    <a:pt x="270" y="893"/>
                    <a:pt x="270" y="893"/>
                  </a:cubicBezTo>
                  <a:cubicBezTo>
                    <a:pt x="234" y="983"/>
                    <a:pt x="234" y="983"/>
                    <a:pt x="234" y="983"/>
                  </a:cubicBezTo>
                  <a:cubicBezTo>
                    <a:pt x="228" y="1007"/>
                    <a:pt x="204" y="1013"/>
                    <a:pt x="198" y="1031"/>
                  </a:cubicBezTo>
                  <a:cubicBezTo>
                    <a:pt x="198" y="1133"/>
                    <a:pt x="132" y="1013"/>
                    <a:pt x="138" y="1103"/>
                  </a:cubicBezTo>
                  <a:cubicBezTo>
                    <a:pt x="138" y="1199"/>
                    <a:pt x="12" y="1133"/>
                    <a:pt x="42" y="1264"/>
                  </a:cubicBezTo>
                  <a:cubicBezTo>
                    <a:pt x="48" y="1306"/>
                    <a:pt x="24" y="1336"/>
                    <a:pt x="66" y="1354"/>
                  </a:cubicBezTo>
                  <a:cubicBezTo>
                    <a:pt x="96" y="1360"/>
                    <a:pt x="132" y="1408"/>
                    <a:pt x="90" y="1432"/>
                  </a:cubicBezTo>
                  <a:cubicBezTo>
                    <a:pt x="48" y="1456"/>
                    <a:pt x="102" y="1480"/>
                    <a:pt x="120" y="1498"/>
                  </a:cubicBezTo>
                  <a:cubicBezTo>
                    <a:pt x="144" y="1516"/>
                    <a:pt x="162" y="1522"/>
                    <a:pt x="144" y="1552"/>
                  </a:cubicBezTo>
                  <a:cubicBezTo>
                    <a:pt x="114" y="1606"/>
                    <a:pt x="102" y="1636"/>
                    <a:pt x="150" y="1684"/>
                  </a:cubicBezTo>
                  <a:cubicBezTo>
                    <a:pt x="186" y="1714"/>
                    <a:pt x="174" y="1732"/>
                    <a:pt x="162" y="1768"/>
                  </a:cubicBezTo>
                  <a:cubicBezTo>
                    <a:pt x="150" y="1792"/>
                    <a:pt x="162" y="1810"/>
                    <a:pt x="138" y="1828"/>
                  </a:cubicBezTo>
                  <a:cubicBezTo>
                    <a:pt x="120" y="1840"/>
                    <a:pt x="108" y="1846"/>
                    <a:pt x="84" y="1852"/>
                  </a:cubicBezTo>
                  <a:cubicBezTo>
                    <a:pt x="0" y="1894"/>
                    <a:pt x="210" y="1912"/>
                    <a:pt x="180" y="1959"/>
                  </a:cubicBezTo>
                  <a:cubicBezTo>
                    <a:pt x="192" y="2014"/>
                    <a:pt x="222" y="2031"/>
                    <a:pt x="258" y="2061"/>
                  </a:cubicBezTo>
                  <a:cubicBezTo>
                    <a:pt x="282" y="2079"/>
                    <a:pt x="216" y="2199"/>
                    <a:pt x="252" y="2235"/>
                  </a:cubicBezTo>
                  <a:cubicBezTo>
                    <a:pt x="282" y="2265"/>
                    <a:pt x="282" y="2349"/>
                    <a:pt x="324" y="2349"/>
                  </a:cubicBezTo>
                  <a:cubicBezTo>
                    <a:pt x="360" y="2349"/>
                    <a:pt x="498" y="2253"/>
                    <a:pt x="432" y="2361"/>
                  </a:cubicBezTo>
                  <a:cubicBezTo>
                    <a:pt x="414" y="2385"/>
                    <a:pt x="366" y="2409"/>
                    <a:pt x="360" y="2445"/>
                  </a:cubicBezTo>
                  <a:cubicBezTo>
                    <a:pt x="354" y="2493"/>
                    <a:pt x="372" y="2511"/>
                    <a:pt x="312" y="2553"/>
                  </a:cubicBezTo>
                  <a:cubicBezTo>
                    <a:pt x="306" y="2553"/>
                    <a:pt x="294" y="2553"/>
                    <a:pt x="288" y="2559"/>
                  </a:cubicBezTo>
                  <a:cubicBezTo>
                    <a:pt x="270" y="2571"/>
                    <a:pt x="270" y="2571"/>
                    <a:pt x="252" y="2583"/>
                  </a:cubicBezTo>
                  <a:cubicBezTo>
                    <a:pt x="234" y="2589"/>
                    <a:pt x="204" y="2577"/>
                    <a:pt x="186" y="2583"/>
                  </a:cubicBezTo>
                  <a:cubicBezTo>
                    <a:pt x="162" y="2589"/>
                    <a:pt x="180" y="2613"/>
                    <a:pt x="192" y="2631"/>
                  </a:cubicBezTo>
                  <a:cubicBezTo>
                    <a:pt x="216" y="2661"/>
                    <a:pt x="222" y="2673"/>
                    <a:pt x="222" y="2715"/>
                  </a:cubicBezTo>
                  <a:cubicBezTo>
                    <a:pt x="222" y="2733"/>
                    <a:pt x="222" y="2750"/>
                    <a:pt x="228" y="2763"/>
                  </a:cubicBezTo>
                  <a:cubicBezTo>
                    <a:pt x="234" y="2787"/>
                    <a:pt x="246" y="2805"/>
                    <a:pt x="240" y="2829"/>
                  </a:cubicBezTo>
                  <a:cubicBezTo>
                    <a:pt x="264" y="2864"/>
                    <a:pt x="264" y="2864"/>
                    <a:pt x="264" y="2864"/>
                  </a:cubicBezTo>
                  <a:lnTo>
                    <a:pt x="264" y="2864"/>
                  </a:lnTo>
                  <a:cubicBezTo>
                    <a:pt x="264" y="2870"/>
                    <a:pt x="276" y="2882"/>
                    <a:pt x="282" y="2888"/>
                  </a:cubicBezTo>
                  <a:cubicBezTo>
                    <a:pt x="282" y="2912"/>
                    <a:pt x="288" y="2930"/>
                    <a:pt x="288" y="2954"/>
                  </a:cubicBezTo>
                  <a:cubicBezTo>
                    <a:pt x="288" y="2966"/>
                    <a:pt x="288" y="3014"/>
                    <a:pt x="312" y="3008"/>
                  </a:cubicBezTo>
                  <a:cubicBezTo>
                    <a:pt x="360" y="3014"/>
                    <a:pt x="402" y="3008"/>
                    <a:pt x="444" y="3038"/>
                  </a:cubicBezTo>
                  <a:cubicBezTo>
                    <a:pt x="522" y="3086"/>
                    <a:pt x="546" y="3146"/>
                    <a:pt x="647" y="3104"/>
                  </a:cubicBezTo>
                  <a:cubicBezTo>
                    <a:pt x="767" y="3062"/>
                    <a:pt x="863" y="2978"/>
                    <a:pt x="995" y="3056"/>
                  </a:cubicBezTo>
                  <a:cubicBezTo>
                    <a:pt x="1031" y="3074"/>
                    <a:pt x="1037" y="3164"/>
                    <a:pt x="1091" y="3146"/>
                  </a:cubicBezTo>
                  <a:cubicBezTo>
                    <a:pt x="1151" y="3128"/>
                    <a:pt x="1175" y="3176"/>
                    <a:pt x="1175" y="3230"/>
                  </a:cubicBezTo>
                  <a:cubicBezTo>
                    <a:pt x="1169" y="3248"/>
                    <a:pt x="1193" y="3338"/>
                    <a:pt x="1211" y="3344"/>
                  </a:cubicBezTo>
                  <a:cubicBezTo>
                    <a:pt x="1229" y="3350"/>
                    <a:pt x="1277" y="3344"/>
                    <a:pt x="1301" y="3344"/>
                  </a:cubicBezTo>
                  <a:cubicBezTo>
                    <a:pt x="1379" y="3344"/>
                    <a:pt x="1319" y="3380"/>
                    <a:pt x="1355" y="3398"/>
                  </a:cubicBezTo>
                  <a:cubicBezTo>
                    <a:pt x="1390" y="3416"/>
                    <a:pt x="1462" y="3416"/>
                    <a:pt x="1492" y="3398"/>
                  </a:cubicBezTo>
                  <a:lnTo>
                    <a:pt x="1492" y="3398"/>
                  </a:lnTo>
                  <a:cubicBezTo>
                    <a:pt x="1474" y="3362"/>
                    <a:pt x="1438" y="3314"/>
                    <a:pt x="1438" y="3272"/>
                  </a:cubicBezTo>
                  <a:cubicBezTo>
                    <a:pt x="1438" y="3188"/>
                    <a:pt x="1582" y="3140"/>
                    <a:pt x="1642" y="3110"/>
                  </a:cubicBezTo>
                  <a:cubicBezTo>
                    <a:pt x="1750" y="3062"/>
                    <a:pt x="1858" y="3038"/>
                    <a:pt x="1966" y="3008"/>
                  </a:cubicBezTo>
                  <a:cubicBezTo>
                    <a:pt x="1972" y="3008"/>
                    <a:pt x="1972" y="3008"/>
                    <a:pt x="1972" y="3008"/>
                  </a:cubicBezTo>
                  <a:cubicBezTo>
                    <a:pt x="1954" y="2972"/>
                    <a:pt x="1930" y="2942"/>
                    <a:pt x="1924" y="2906"/>
                  </a:cubicBezTo>
                  <a:cubicBezTo>
                    <a:pt x="1924" y="2882"/>
                    <a:pt x="1978" y="2852"/>
                    <a:pt x="1996" y="2846"/>
                  </a:cubicBezTo>
                  <a:cubicBezTo>
                    <a:pt x="2032" y="2829"/>
                    <a:pt x="2050" y="2840"/>
                    <a:pt x="2080" y="2852"/>
                  </a:cubicBezTo>
                  <a:cubicBezTo>
                    <a:pt x="2110" y="2870"/>
                    <a:pt x="2128" y="2858"/>
                    <a:pt x="2164" y="2858"/>
                  </a:cubicBezTo>
                  <a:cubicBezTo>
                    <a:pt x="2194" y="2858"/>
                    <a:pt x="2205" y="2882"/>
                    <a:pt x="2236" y="2882"/>
                  </a:cubicBezTo>
                  <a:cubicBezTo>
                    <a:pt x="2271" y="2888"/>
                    <a:pt x="2271" y="2852"/>
                    <a:pt x="2289" y="2834"/>
                  </a:cubicBezTo>
                  <a:cubicBezTo>
                    <a:pt x="2313" y="2816"/>
                    <a:pt x="2385" y="2787"/>
                    <a:pt x="2409" y="2798"/>
                  </a:cubicBezTo>
                  <a:cubicBezTo>
                    <a:pt x="2451" y="2816"/>
                    <a:pt x="2529" y="2768"/>
                    <a:pt x="2565" y="2733"/>
                  </a:cubicBezTo>
                  <a:cubicBezTo>
                    <a:pt x="2583" y="2709"/>
                    <a:pt x="2565" y="2697"/>
                    <a:pt x="2583" y="2673"/>
                  </a:cubicBezTo>
                  <a:cubicBezTo>
                    <a:pt x="2613" y="2631"/>
                    <a:pt x="2559" y="2637"/>
                    <a:pt x="2541" y="2607"/>
                  </a:cubicBezTo>
                  <a:cubicBezTo>
                    <a:pt x="2541" y="2607"/>
                    <a:pt x="2529" y="2589"/>
                    <a:pt x="2529" y="2577"/>
                  </a:cubicBezTo>
                  <a:cubicBezTo>
                    <a:pt x="2553" y="2577"/>
                    <a:pt x="2565" y="2595"/>
                    <a:pt x="2583" y="2571"/>
                  </a:cubicBezTo>
                  <a:cubicBezTo>
                    <a:pt x="2619" y="2541"/>
                    <a:pt x="2601" y="2493"/>
                    <a:pt x="2655" y="2487"/>
                  </a:cubicBezTo>
                  <a:cubicBezTo>
                    <a:pt x="2679" y="2481"/>
                    <a:pt x="2697" y="2487"/>
                    <a:pt x="2715" y="2457"/>
                  </a:cubicBezTo>
                  <a:cubicBezTo>
                    <a:pt x="2727" y="2433"/>
                    <a:pt x="2739" y="2421"/>
                    <a:pt x="2739" y="2391"/>
                  </a:cubicBezTo>
                  <a:cubicBezTo>
                    <a:pt x="2715" y="2391"/>
                    <a:pt x="2703" y="2337"/>
                    <a:pt x="2703" y="2319"/>
                  </a:cubicBezTo>
                  <a:cubicBezTo>
                    <a:pt x="2703" y="2277"/>
                    <a:pt x="2703" y="2247"/>
                    <a:pt x="2697" y="2211"/>
                  </a:cubicBezTo>
                  <a:cubicBezTo>
                    <a:pt x="2679" y="2163"/>
                    <a:pt x="2625" y="2139"/>
                    <a:pt x="2607" y="2091"/>
                  </a:cubicBezTo>
                  <a:lnTo>
                    <a:pt x="2607" y="2085"/>
                  </a:lnTo>
                  <a:cubicBezTo>
                    <a:pt x="2607" y="2067"/>
                    <a:pt x="2595" y="2038"/>
                    <a:pt x="2595" y="2020"/>
                  </a:cubicBezTo>
                  <a:lnTo>
                    <a:pt x="2595" y="2020"/>
                  </a:lnTo>
                  <a:cubicBezTo>
                    <a:pt x="2583" y="2001"/>
                    <a:pt x="2529" y="1942"/>
                    <a:pt x="2523" y="1930"/>
                  </a:cubicBezTo>
                  <a:cubicBezTo>
                    <a:pt x="2499" y="1888"/>
                    <a:pt x="2397" y="1888"/>
                    <a:pt x="2403" y="1846"/>
                  </a:cubicBezTo>
                  <a:cubicBezTo>
                    <a:pt x="2403" y="1828"/>
                    <a:pt x="2427" y="1792"/>
                    <a:pt x="2433" y="1774"/>
                  </a:cubicBezTo>
                  <a:cubicBezTo>
                    <a:pt x="2451" y="1732"/>
                    <a:pt x="2427" y="1702"/>
                    <a:pt x="2427" y="1666"/>
                  </a:cubicBezTo>
                  <a:cubicBezTo>
                    <a:pt x="2445" y="1666"/>
                    <a:pt x="2463" y="1672"/>
                    <a:pt x="2481" y="1672"/>
                  </a:cubicBezTo>
                  <a:cubicBezTo>
                    <a:pt x="2493" y="1672"/>
                    <a:pt x="2529" y="1666"/>
                    <a:pt x="2511" y="1648"/>
                  </a:cubicBezTo>
                  <a:cubicBezTo>
                    <a:pt x="2499" y="1636"/>
                    <a:pt x="2475" y="1642"/>
                    <a:pt x="2457" y="1642"/>
                  </a:cubicBezTo>
                  <a:cubicBezTo>
                    <a:pt x="2385" y="1630"/>
                    <a:pt x="2391" y="1588"/>
                    <a:pt x="2379" y="1522"/>
                  </a:cubicBezTo>
                  <a:cubicBezTo>
                    <a:pt x="2373" y="1492"/>
                    <a:pt x="2307" y="1396"/>
                    <a:pt x="2325" y="1372"/>
                  </a:cubicBezTo>
                  <a:cubicBezTo>
                    <a:pt x="2343" y="1342"/>
                    <a:pt x="2355" y="1330"/>
                    <a:pt x="2355" y="1288"/>
                  </a:cubicBezTo>
                  <a:cubicBezTo>
                    <a:pt x="2355" y="1247"/>
                    <a:pt x="2367" y="1187"/>
                    <a:pt x="2373" y="1139"/>
                  </a:cubicBezTo>
                  <a:cubicBezTo>
                    <a:pt x="2403" y="1043"/>
                    <a:pt x="2295" y="1061"/>
                    <a:pt x="2223" y="1055"/>
                  </a:cubicBezTo>
                  <a:cubicBezTo>
                    <a:pt x="2104" y="1055"/>
                    <a:pt x="2128" y="1007"/>
                    <a:pt x="2104" y="917"/>
                  </a:cubicBezTo>
                  <a:cubicBezTo>
                    <a:pt x="2080" y="851"/>
                    <a:pt x="2074" y="869"/>
                    <a:pt x="2140" y="839"/>
                  </a:cubicBezTo>
                  <a:cubicBezTo>
                    <a:pt x="2200" y="815"/>
                    <a:pt x="2056" y="749"/>
                    <a:pt x="2020" y="749"/>
                  </a:cubicBezTo>
                  <a:cubicBezTo>
                    <a:pt x="1948" y="755"/>
                    <a:pt x="1990" y="731"/>
                    <a:pt x="1954" y="701"/>
                  </a:cubicBezTo>
                  <a:cubicBezTo>
                    <a:pt x="1930" y="683"/>
                    <a:pt x="1852" y="647"/>
                    <a:pt x="1816" y="653"/>
                  </a:cubicBezTo>
                  <a:cubicBezTo>
                    <a:pt x="1786" y="629"/>
                    <a:pt x="1720" y="611"/>
                    <a:pt x="1702" y="569"/>
                  </a:cubicBezTo>
                  <a:cubicBezTo>
                    <a:pt x="1690" y="551"/>
                    <a:pt x="1702" y="497"/>
                    <a:pt x="1726" y="485"/>
                  </a:cubicBezTo>
                  <a:cubicBezTo>
                    <a:pt x="1768" y="462"/>
                    <a:pt x="1846" y="527"/>
                    <a:pt x="1894" y="527"/>
                  </a:cubicBezTo>
                  <a:cubicBezTo>
                    <a:pt x="1906" y="527"/>
                    <a:pt x="1906" y="575"/>
                    <a:pt x="1912" y="587"/>
                  </a:cubicBezTo>
                  <a:cubicBezTo>
                    <a:pt x="1954" y="647"/>
                    <a:pt x="1972" y="533"/>
                    <a:pt x="1978" y="515"/>
                  </a:cubicBezTo>
                  <a:cubicBezTo>
                    <a:pt x="2008" y="456"/>
                    <a:pt x="2008" y="456"/>
                    <a:pt x="2008" y="456"/>
                  </a:cubicBezTo>
                  <a:cubicBezTo>
                    <a:pt x="2032" y="401"/>
                    <a:pt x="2116" y="318"/>
                    <a:pt x="2020" y="282"/>
                  </a:cubicBezTo>
                  <a:cubicBezTo>
                    <a:pt x="1972" y="270"/>
                    <a:pt x="1990" y="180"/>
                    <a:pt x="1966" y="180"/>
                  </a:cubicBezTo>
                  <a:cubicBezTo>
                    <a:pt x="1876" y="180"/>
                    <a:pt x="1900" y="204"/>
                    <a:pt x="1858" y="264"/>
                  </a:cubicBezTo>
                  <a:cubicBezTo>
                    <a:pt x="1846" y="282"/>
                    <a:pt x="1702" y="354"/>
                    <a:pt x="1690" y="348"/>
                  </a:cubicBezTo>
                  <a:cubicBezTo>
                    <a:pt x="1654" y="318"/>
                    <a:pt x="1660" y="318"/>
                    <a:pt x="1618" y="324"/>
                  </a:cubicBezTo>
                  <a:cubicBezTo>
                    <a:pt x="1606" y="330"/>
                    <a:pt x="1546" y="324"/>
                    <a:pt x="1534" y="312"/>
                  </a:cubicBezTo>
                  <a:cubicBezTo>
                    <a:pt x="1498" y="288"/>
                    <a:pt x="1421" y="186"/>
                    <a:pt x="1414" y="138"/>
                  </a:cubicBezTo>
                  <a:cubicBezTo>
                    <a:pt x="1403" y="132"/>
                    <a:pt x="1361" y="120"/>
                    <a:pt x="1355" y="102"/>
                  </a:cubicBezTo>
                  <a:cubicBezTo>
                    <a:pt x="1361" y="102"/>
                    <a:pt x="1355" y="96"/>
                    <a:pt x="1355" y="96"/>
                  </a:cubicBezTo>
                  <a:cubicBezTo>
                    <a:pt x="1355" y="24"/>
                    <a:pt x="1355" y="24"/>
                    <a:pt x="1355" y="24"/>
                  </a:cubicBezTo>
                  <a:lnTo>
                    <a:pt x="1355" y="24"/>
                  </a:lnTo>
                  <a:cubicBezTo>
                    <a:pt x="1343" y="36"/>
                    <a:pt x="1319" y="36"/>
                    <a:pt x="1301" y="36"/>
                  </a:cubicBezTo>
                  <a:cubicBezTo>
                    <a:pt x="1301" y="30"/>
                    <a:pt x="1295" y="30"/>
                    <a:pt x="1295" y="30"/>
                  </a:cubicBezTo>
                  <a:cubicBezTo>
                    <a:pt x="1289" y="24"/>
                    <a:pt x="1283" y="12"/>
                    <a:pt x="1277" y="6"/>
                  </a:cubicBezTo>
                  <a:cubicBezTo>
                    <a:pt x="1265" y="0"/>
                    <a:pt x="1259" y="0"/>
                    <a:pt x="1247" y="0"/>
                  </a:cubicBezTo>
                  <a:cubicBezTo>
                    <a:pt x="1205" y="6"/>
                    <a:pt x="1169" y="84"/>
                    <a:pt x="1151" y="78"/>
                  </a:cubicBezTo>
                  <a:cubicBezTo>
                    <a:pt x="1115" y="138"/>
                    <a:pt x="1115" y="138"/>
                    <a:pt x="1115" y="138"/>
                  </a:cubicBezTo>
                </a:path>
              </a:pathLst>
            </a:custGeom>
            <a:solidFill>
              <a:schemeClr val="accent2"/>
            </a:solidFill>
            <a:ln w="19050" cap="flat" cmpd="sng">
              <a:solidFill>
                <a:schemeClr val="bg1"/>
              </a:solidFill>
              <a:bevel/>
              <a:headEnd/>
              <a:tailEnd/>
            </a:ln>
            <a:effectLst/>
          </p:spPr>
          <p:txBody>
            <a:bodyPr wrap="none" anchor="ctr"/>
            <a:lstStyle/>
            <a:p>
              <a:endParaRPr lang="en-US">
                <a:latin typeface="Poppins Light" charset="0"/>
              </a:endParaRPr>
            </a:p>
          </p:txBody>
        </p:sp>
        <p:sp>
          <p:nvSpPr>
            <p:cNvPr id="33" name="Freeform 131"/>
            <p:cNvSpPr>
              <a:spLocks noChangeArrowheads="1"/>
            </p:cNvSpPr>
            <p:nvPr/>
          </p:nvSpPr>
          <p:spPr bwMode="auto">
            <a:xfrm>
              <a:off x="6898959" y="4078363"/>
              <a:ext cx="1110050" cy="872576"/>
            </a:xfrm>
            <a:custGeom>
              <a:avLst/>
              <a:gdLst>
                <a:gd name="T0" fmla="*/ 1444 w 2080"/>
                <a:gd name="T1" fmla="*/ 743 h 1637"/>
                <a:gd name="T2" fmla="*/ 1468 w 2080"/>
                <a:gd name="T3" fmla="*/ 593 h 1637"/>
                <a:gd name="T4" fmla="*/ 1402 w 2080"/>
                <a:gd name="T5" fmla="*/ 431 h 1637"/>
                <a:gd name="T6" fmla="*/ 1468 w 2080"/>
                <a:gd name="T7" fmla="*/ 336 h 1637"/>
                <a:gd name="T8" fmla="*/ 1271 w 2080"/>
                <a:gd name="T9" fmla="*/ 318 h 1637"/>
                <a:gd name="T10" fmla="*/ 1247 w 2080"/>
                <a:gd name="T11" fmla="*/ 144 h 1637"/>
                <a:gd name="T12" fmla="*/ 1133 w 2080"/>
                <a:gd name="T13" fmla="*/ 42 h 1637"/>
                <a:gd name="T14" fmla="*/ 1031 w 2080"/>
                <a:gd name="T15" fmla="*/ 306 h 1637"/>
                <a:gd name="T16" fmla="*/ 965 w 2080"/>
                <a:gd name="T17" fmla="*/ 144 h 1637"/>
                <a:gd name="T18" fmla="*/ 893 w 2080"/>
                <a:gd name="T19" fmla="*/ 42 h 1637"/>
                <a:gd name="T20" fmla="*/ 767 w 2080"/>
                <a:gd name="T21" fmla="*/ 6 h 1637"/>
                <a:gd name="T22" fmla="*/ 779 w 2080"/>
                <a:gd name="T23" fmla="*/ 120 h 1637"/>
                <a:gd name="T24" fmla="*/ 659 w 2080"/>
                <a:gd name="T25" fmla="*/ 156 h 1637"/>
                <a:gd name="T26" fmla="*/ 491 w 2080"/>
                <a:gd name="T27" fmla="*/ 210 h 1637"/>
                <a:gd name="T28" fmla="*/ 300 w 2080"/>
                <a:gd name="T29" fmla="*/ 354 h 1637"/>
                <a:gd name="T30" fmla="*/ 270 w 2080"/>
                <a:gd name="T31" fmla="*/ 503 h 1637"/>
                <a:gd name="T32" fmla="*/ 132 w 2080"/>
                <a:gd name="T33" fmla="*/ 617 h 1637"/>
                <a:gd name="T34" fmla="*/ 108 w 2080"/>
                <a:gd name="T35" fmla="*/ 809 h 1637"/>
                <a:gd name="T36" fmla="*/ 144 w 2080"/>
                <a:gd name="T37" fmla="*/ 917 h 1637"/>
                <a:gd name="T38" fmla="*/ 282 w 2080"/>
                <a:gd name="T39" fmla="*/ 989 h 1637"/>
                <a:gd name="T40" fmla="*/ 306 w 2080"/>
                <a:gd name="T41" fmla="*/ 971 h 1637"/>
                <a:gd name="T42" fmla="*/ 330 w 2080"/>
                <a:gd name="T43" fmla="*/ 1073 h 1637"/>
                <a:gd name="T44" fmla="*/ 348 w 2080"/>
                <a:gd name="T45" fmla="*/ 1037 h 1637"/>
                <a:gd name="T46" fmla="*/ 437 w 2080"/>
                <a:gd name="T47" fmla="*/ 1043 h 1637"/>
                <a:gd name="T48" fmla="*/ 575 w 2080"/>
                <a:gd name="T49" fmla="*/ 941 h 1637"/>
                <a:gd name="T50" fmla="*/ 635 w 2080"/>
                <a:gd name="T51" fmla="*/ 941 h 1637"/>
                <a:gd name="T52" fmla="*/ 689 w 2080"/>
                <a:gd name="T53" fmla="*/ 893 h 1637"/>
                <a:gd name="T54" fmla="*/ 773 w 2080"/>
                <a:gd name="T55" fmla="*/ 917 h 1637"/>
                <a:gd name="T56" fmla="*/ 851 w 2080"/>
                <a:gd name="T57" fmla="*/ 893 h 1637"/>
                <a:gd name="T58" fmla="*/ 917 w 2080"/>
                <a:gd name="T59" fmla="*/ 869 h 1637"/>
                <a:gd name="T60" fmla="*/ 1049 w 2080"/>
                <a:gd name="T61" fmla="*/ 731 h 1637"/>
                <a:gd name="T62" fmla="*/ 1097 w 2080"/>
                <a:gd name="T63" fmla="*/ 761 h 1637"/>
                <a:gd name="T64" fmla="*/ 1157 w 2080"/>
                <a:gd name="T65" fmla="*/ 755 h 1637"/>
                <a:gd name="T66" fmla="*/ 1169 w 2080"/>
                <a:gd name="T67" fmla="*/ 743 h 1637"/>
                <a:gd name="T68" fmla="*/ 1187 w 2080"/>
                <a:gd name="T69" fmla="*/ 611 h 1637"/>
                <a:gd name="T70" fmla="*/ 1354 w 2080"/>
                <a:gd name="T71" fmla="*/ 623 h 1637"/>
                <a:gd name="T72" fmla="*/ 1390 w 2080"/>
                <a:gd name="T73" fmla="*/ 725 h 1637"/>
                <a:gd name="T74" fmla="*/ 1396 w 2080"/>
                <a:gd name="T75" fmla="*/ 755 h 1637"/>
                <a:gd name="T76" fmla="*/ 809 w 2080"/>
                <a:gd name="T77" fmla="*/ 1330 h 1637"/>
                <a:gd name="T78" fmla="*/ 767 w 2080"/>
                <a:gd name="T79" fmla="*/ 1360 h 1637"/>
                <a:gd name="T80" fmla="*/ 731 w 2080"/>
                <a:gd name="T81" fmla="*/ 1312 h 1637"/>
                <a:gd name="T82" fmla="*/ 635 w 2080"/>
                <a:gd name="T83" fmla="*/ 1390 h 1637"/>
                <a:gd name="T84" fmla="*/ 647 w 2080"/>
                <a:gd name="T85" fmla="*/ 1504 h 1637"/>
                <a:gd name="T86" fmla="*/ 701 w 2080"/>
                <a:gd name="T87" fmla="*/ 1624 h 1637"/>
                <a:gd name="T88" fmla="*/ 791 w 2080"/>
                <a:gd name="T89" fmla="*/ 1492 h 1637"/>
                <a:gd name="T90" fmla="*/ 809 w 2080"/>
                <a:gd name="T91" fmla="*/ 1330 h 1637"/>
                <a:gd name="T92" fmla="*/ 1732 w 2080"/>
                <a:gd name="T93" fmla="*/ 821 h 1637"/>
                <a:gd name="T94" fmla="*/ 1882 w 2080"/>
                <a:gd name="T95" fmla="*/ 857 h 1637"/>
                <a:gd name="T96" fmla="*/ 1983 w 2080"/>
                <a:gd name="T97" fmla="*/ 989 h 1637"/>
                <a:gd name="T98" fmla="*/ 2073 w 2080"/>
                <a:gd name="T99" fmla="*/ 977 h 1637"/>
                <a:gd name="T100" fmla="*/ 1972 w 2080"/>
                <a:gd name="T101" fmla="*/ 791 h 1637"/>
                <a:gd name="T102" fmla="*/ 2031 w 2080"/>
                <a:gd name="T103" fmla="*/ 707 h 1637"/>
                <a:gd name="T104" fmla="*/ 1978 w 2080"/>
                <a:gd name="T105" fmla="*/ 659 h 1637"/>
                <a:gd name="T106" fmla="*/ 1846 w 2080"/>
                <a:gd name="T107" fmla="*/ 605 h 1637"/>
                <a:gd name="T108" fmla="*/ 1822 w 2080"/>
                <a:gd name="T109" fmla="*/ 563 h 1637"/>
                <a:gd name="T110" fmla="*/ 1768 w 2080"/>
                <a:gd name="T111" fmla="*/ 473 h 1637"/>
                <a:gd name="T112" fmla="*/ 1672 w 2080"/>
                <a:gd name="T113" fmla="*/ 539 h 1637"/>
                <a:gd name="T114" fmla="*/ 1630 w 2080"/>
                <a:gd name="T115" fmla="*/ 641 h 1637"/>
                <a:gd name="T116" fmla="*/ 1744 w 2080"/>
                <a:gd name="T117" fmla="*/ 707 h 1637"/>
                <a:gd name="T118" fmla="*/ 1744 w 2080"/>
                <a:gd name="T119" fmla="*/ 755 h 16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080" h="1637">
                  <a:moveTo>
                    <a:pt x="1444" y="743"/>
                  </a:moveTo>
                  <a:lnTo>
                    <a:pt x="1444" y="743"/>
                  </a:lnTo>
                  <a:cubicBezTo>
                    <a:pt x="1432" y="689"/>
                    <a:pt x="1432" y="689"/>
                    <a:pt x="1432" y="689"/>
                  </a:cubicBezTo>
                  <a:cubicBezTo>
                    <a:pt x="1444" y="677"/>
                    <a:pt x="1462" y="611"/>
                    <a:pt x="1468" y="593"/>
                  </a:cubicBezTo>
                  <a:cubicBezTo>
                    <a:pt x="1474" y="521"/>
                    <a:pt x="1396" y="569"/>
                    <a:pt x="1378" y="515"/>
                  </a:cubicBezTo>
                  <a:cubicBezTo>
                    <a:pt x="1366" y="479"/>
                    <a:pt x="1372" y="461"/>
                    <a:pt x="1402" y="431"/>
                  </a:cubicBezTo>
                  <a:cubicBezTo>
                    <a:pt x="1432" y="396"/>
                    <a:pt x="1444" y="396"/>
                    <a:pt x="1486" y="384"/>
                  </a:cubicBezTo>
                  <a:cubicBezTo>
                    <a:pt x="1516" y="384"/>
                    <a:pt x="1480" y="342"/>
                    <a:pt x="1468" y="336"/>
                  </a:cubicBezTo>
                  <a:cubicBezTo>
                    <a:pt x="1444" y="312"/>
                    <a:pt x="1426" y="282"/>
                    <a:pt x="1396" y="276"/>
                  </a:cubicBezTo>
                  <a:cubicBezTo>
                    <a:pt x="1360" y="258"/>
                    <a:pt x="1318" y="318"/>
                    <a:pt x="1271" y="318"/>
                  </a:cubicBezTo>
                  <a:cubicBezTo>
                    <a:pt x="1252" y="288"/>
                    <a:pt x="1229" y="240"/>
                    <a:pt x="1264" y="216"/>
                  </a:cubicBezTo>
                  <a:cubicBezTo>
                    <a:pt x="1264" y="198"/>
                    <a:pt x="1247" y="174"/>
                    <a:pt x="1247" y="144"/>
                  </a:cubicBezTo>
                  <a:cubicBezTo>
                    <a:pt x="1210" y="138"/>
                    <a:pt x="1205" y="138"/>
                    <a:pt x="1169" y="120"/>
                  </a:cubicBezTo>
                  <a:cubicBezTo>
                    <a:pt x="1127" y="90"/>
                    <a:pt x="1151" y="78"/>
                    <a:pt x="1133" y="42"/>
                  </a:cubicBezTo>
                  <a:cubicBezTo>
                    <a:pt x="1097" y="42"/>
                    <a:pt x="1097" y="150"/>
                    <a:pt x="1103" y="174"/>
                  </a:cubicBezTo>
                  <a:cubicBezTo>
                    <a:pt x="1115" y="234"/>
                    <a:pt x="1097" y="276"/>
                    <a:pt x="1031" y="306"/>
                  </a:cubicBezTo>
                  <a:cubicBezTo>
                    <a:pt x="1001" y="318"/>
                    <a:pt x="1001" y="282"/>
                    <a:pt x="989" y="258"/>
                  </a:cubicBezTo>
                  <a:cubicBezTo>
                    <a:pt x="977" y="228"/>
                    <a:pt x="959" y="180"/>
                    <a:pt x="965" y="144"/>
                  </a:cubicBezTo>
                  <a:cubicBezTo>
                    <a:pt x="971" y="126"/>
                    <a:pt x="989" y="84"/>
                    <a:pt x="977" y="72"/>
                  </a:cubicBezTo>
                  <a:cubicBezTo>
                    <a:pt x="959" y="54"/>
                    <a:pt x="923" y="30"/>
                    <a:pt x="893" y="42"/>
                  </a:cubicBezTo>
                  <a:cubicBezTo>
                    <a:pt x="845" y="66"/>
                    <a:pt x="857" y="24"/>
                    <a:pt x="797" y="36"/>
                  </a:cubicBezTo>
                  <a:cubicBezTo>
                    <a:pt x="773" y="42"/>
                    <a:pt x="785" y="0"/>
                    <a:pt x="767" y="6"/>
                  </a:cubicBezTo>
                  <a:cubicBezTo>
                    <a:pt x="737" y="6"/>
                    <a:pt x="737" y="42"/>
                    <a:pt x="725" y="66"/>
                  </a:cubicBezTo>
                  <a:cubicBezTo>
                    <a:pt x="725" y="120"/>
                    <a:pt x="755" y="96"/>
                    <a:pt x="779" y="120"/>
                  </a:cubicBezTo>
                  <a:cubicBezTo>
                    <a:pt x="791" y="132"/>
                    <a:pt x="797" y="156"/>
                    <a:pt x="785" y="168"/>
                  </a:cubicBezTo>
                  <a:cubicBezTo>
                    <a:pt x="719" y="222"/>
                    <a:pt x="725" y="120"/>
                    <a:pt x="659" y="156"/>
                  </a:cubicBezTo>
                  <a:cubicBezTo>
                    <a:pt x="635" y="168"/>
                    <a:pt x="575" y="180"/>
                    <a:pt x="569" y="210"/>
                  </a:cubicBezTo>
                  <a:cubicBezTo>
                    <a:pt x="545" y="264"/>
                    <a:pt x="521" y="198"/>
                    <a:pt x="491" y="210"/>
                  </a:cubicBezTo>
                  <a:cubicBezTo>
                    <a:pt x="473" y="216"/>
                    <a:pt x="449" y="246"/>
                    <a:pt x="432" y="234"/>
                  </a:cubicBezTo>
                  <a:cubicBezTo>
                    <a:pt x="384" y="204"/>
                    <a:pt x="318" y="324"/>
                    <a:pt x="300" y="354"/>
                  </a:cubicBezTo>
                  <a:cubicBezTo>
                    <a:pt x="288" y="365"/>
                    <a:pt x="246" y="437"/>
                    <a:pt x="246" y="449"/>
                  </a:cubicBezTo>
                  <a:cubicBezTo>
                    <a:pt x="252" y="467"/>
                    <a:pt x="258" y="485"/>
                    <a:pt x="270" y="503"/>
                  </a:cubicBezTo>
                  <a:cubicBezTo>
                    <a:pt x="252" y="545"/>
                    <a:pt x="240" y="545"/>
                    <a:pt x="204" y="569"/>
                  </a:cubicBezTo>
                  <a:cubicBezTo>
                    <a:pt x="186" y="581"/>
                    <a:pt x="150" y="605"/>
                    <a:pt x="132" y="617"/>
                  </a:cubicBezTo>
                  <a:cubicBezTo>
                    <a:pt x="114" y="623"/>
                    <a:pt x="96" y="623"/>
                    <a:pt x="90" y="635"/>
                  </a:cubicBezTo>
                  <a:cubicBezTo>
                    <a:pt x="30" y="713"/>
                    <a:pt x="120" y="749"/>
                    <a:pt x="108" y="809"/>
                  </a:cubicBezTo>
                  <a:cubicBezTo>
                    <a:pt x="108" y="839"/>
                    <a:pt x="0" y="839"/>
                    <a:pt x="72" y="893"/>
                  </a:cubicBezTo>
                  <a:cubicBezTo>
                    <a:pt x="96" y="911"/>
                    <a:pt x="114" y="911"/>
                    <a:pt x="144" y="917"/>
                  </a:cubicBezTo>
                  <a:cubicBezTo>
                    <a:pt x="174" y="923"/>
                    <a:pt x="168" y="959"/>
                    <a:pt x="192" y="977"/>
                  </a:cubicBezTo>
                  <a:cubicBezTo>
                    <a:pt x="204" y="983"/>
                    <a:pt x="264" y="995"/>
                    <a:pt x="282" y="989"/>
                  </a:cubicBezTo>
                  <a:cubicBezTo>
                    <a:pt x="294" y="989"/>
                    <a:pt x="294" y="965"/>
                    <a:pt x="306" y="965"/>
                  </a:cubicBezTo>
                  <a:cubicBezTo>
                    <a:pt x="306" y="965"/>
                    <a:pt x="306" y="965"/>
                    <a:pt x="306" y="971"/>
                  </a:cubicBezTo>
                  <a:cubicBezTo>
                    <a:pt x="312" y="971"/>
                    <a:pt x="300" y="1013"/>
                    <a:pt x="300" y="1019"/>
                  </a:cubicBezTo>
                  <a:cubicBezTo>
                    <a:pt x="300" y="1037"/>
                    <a:pt x="318" y="1061"/>
                    <a:pt x="330" y="1073"/>
                  </a:cubicBezTo>
                  <a:cubicBezTo>
                    <a:pt x="342" y="1085"/>
                    <a:pt x="372" y="1079"/>
                    <a:pt x="354" y="1067"/>
                  </a:cubicBezTo>
                  <a:cubicBezTo>
                    <a:pt x="348" y="1061"/>
                    <a:pt x="324" y="1043"/>
                    <a:pt x="348" y="1037"/>
                  </a:cubicBezTo>
                  <a:cubicBezTo>
                    <a:pt x="354" y="1019"/>
                    <a:pt x="372" y="1001"/>
                    <a:pt x="377" y="1043"/>
                  </a:cubicBezTo>
                  <a:cubicBezTo>
                    <a:pt x="384" y="1055"/>
                    <a:pt x="432" y="1061"/>
                    <a:pt x="437" y="1043"/>
                  </a:cubicBezTo>
                  <a:cubicBezTo>
                    <a:pt x="449" y="983"/>
                    <a:pt x="569" y="1073"/>
                    <a:pt x="593" y="1031"/>
                  </a:cubicBezTo>
                  <a:cubicBezTo>
                    <a:pt x="611" y="995"/>
                    <a:pt x="575" y="971"/>
                    <a:pt x="575" y="941"/>
                  </a:cubicBezTo>
                  <a:cubicBezTo>
                    <a:pt x="593" y="935"/>
                    <a:pt x="611" y="923"/>
                    <a:pt x="617" y="947"/>
                  </a:cubicBezTo>
                  <a:cubicBezTo>
                    <a:pt x="623" y="989"/>
                    <a:pt x="635" y="965"/>
                    <a:pt x="635" y="941"/>
                  </a:cubicBezTo>
                  <a:cubicBezTo>
                    <a:pt x="635" y="911"/>
                    <a:pt x="635" y="911"/>
                    <a:pt x="635" y="911"/>
                  </a:cubicBezTo>
                  <a:cubicBezTo>
                    <a:pt x="653" y="905"/>
                    <a:pt x="671" y="899"/>
                    <a:pt x="689" y="893"/>
                  </a:cubicBezTo>
                  <a:cubicBezTo>
                    <a:pt x="725" y="881"/>
                    <a:pt x="725" y="863"/>
                    <a:pt x="737" y="911"/>
                  </a:cubicBezTo>
                  <a:cubicBezTo>
                    <a:pt x="737" y="923"/>
                    <a:pt x="767" y="917"/>
                    <a:pt x="773" y="917"/>
                  </a:cubicBezTo>
                  <a:cubicBezTo>
                    <a:pt x="785" y="923"/>
                    <a:pt x="785" y="929"/>
                    <a:pt x="791" y="929"/>
                  </a:cubicBezTo>
                  <a:cubicBezTo>
                    <a:pt x="809" y="929"/>
                    <a:pt x="839" y="905"/>
                    <a:pt x="851" y="893"/>
                  </a:cubicBezTo>
                  <a:cubicBezTo>
                    <a:pt x="881" y="875"/>
                    <a:pt x="869" y="857"/>
                    <a:pt x="917" y="869"/>
                  </a:cubicBezTo>
                  <a:lnTo>
                    <a:pt x="917" y="869"/>
                  </a:lnTo>
                  <a:cubicBezTo>
                    <a:pt x="953" y="809"/>
                    <a:pt x="953" y="809"/>
                    <a:pt x="953" y="809"/>
                  </a:cubicBezTo>
                  <a:cubicBezTo>
                    <a:pt x="971" y="815"/>
                    <a:pt x="1007" y="737"/>
                    <a:pt x="1049" y="731"/>
                  </a:cubicBezTo>
                  <a:cubicBezTo>
                    <a:pt x="1061" y="731"/>
                    <a:pt x="1067" y="731"/>
                    <a:pt x="1079" y="737"/>
                  </a:cubicBezTo>
                  <a:cubicBezTo>
                    <a:pt x="1085" y="743"/>
                    <a:pt x="1091" y="755"/>
                    <a:pt x="1097" y="761"/>
                  </a:cubicBezTo>
                  <a:cubicBezTo>
                    <a:pt x="1097" y="761"/>
                    <a:pt x="1103" y="761"/>
                    <a:pt x="1103" y="767"/>
                  </a:cubicBezTo>
                  <a:cubicBezTo>
                    <a:pt x="1121" y="767"/>
                    <a:pt x="1145" y="767"/>
                    <a:pt x="1157" y="755"/>
                  </a:cubicBezTo>
                  <a:lnTo>
                    <a:pt x="1157" y="755"/>
                  </a:lnTo>
                  <a:cubicBezTo>
                    <a:pt x="1157" y="749"/>
                    <a:pt x="1157" y="743"/>
                    <a:pt x="1169" y="743"/>
                  </a:cubicBezTo>
                  <a:cubicBezTo>
                    <a:pt x="1187" y="737"/>
                    <a:pt x="1216" y="719"/>
                    <a:pt x="1216" y="701"/>
                  </a:cubicBezTo>
                  <a:cubicBezTo>
                    <a:pt x="1216" y="671"/>
                    <a:pt x="1163" y="647"/>
                    <a:pt x="1187" y="611"/>
                  </a:cubicBezTo>
                  <a:cubicBezTo>
                    <a:pt x="1199" y="587"/>
                    <a:pt x="1234" y="629"/>
                    <a:pt x="1252" y="629"/>
                  </a:cubicBezTo>
                  <a:cubicBezTo>
                    <a:pt x="1271" y="629"/>
                    <a:pt x="1348" y="575"/>
                    <a:pt x="1354" y="623"/>
                  </a:cubicBezTo>
                  <a:cubicBezTo>
                    <a:pt x="1360" y="647"/>
                    <a:pt x="1348" y="665"/>
                    <a:pt x="1366" y="683"/>
                  </a:cubicBezTo>
                  <a:cubicBezTo>
                    <a:pt x="1378" y="701"/>
                    <a:pt x="1390" y="707"/>
                    <a:pt x="1390" y="725"/>
                  </a:cubicBezTo>
                  <a:cubicBezTo>
                    <a:pt x="1396" y="755"/>
                    <a:pt x="1396" y="755"/>
                    <a:pt x="1396" y="755"/>
                  </a:cubicBezTo>
                  <a:lnTo>
                    <a:pt x="1396" y="755"/>
                  </a:lnTo>
                  <a:cubicBezTo>
                    <a:pt x="1444" y="743"/>
                    <a:pt x="1444" y="743"/>
                    <a:pt x="1444" y="743"/>
                  </a:cubicBezTo>
                  <a:close/>
                  <a:moveTo>
                    <a:pt x="809" y="1330"/>
                  </a:moveTo>
                  <a:lnTo>
                    <a:pt x="809" y="1330"/>
                  </a:lnTo>
                  <a:cubicBezTo>
                    <a:pt x="797" y="1342"/>
                    <a:pt x="785" y="1360"/>
                    <a:pt x="767" y="1360"/>
                  </a:cubicBezTo>
                  <a:cubicBezTo>
                    <a:pt x="731" y="1360"/>
                    <a:pt x="743" y="1312"/>
                    <a:pt x="731" y="1312"/>
                  </a:cubicBezTo>
                  <a:lnTo>
                    <a:pt x="731" y="1312"/>
                  </a:lnTo>
                  <a:cubicBezTo>
                    <a:pt x="695" y="1342"/>
                    <a:pt x="695" y="1342"/>
                    <a:pt x="695" y="1342"/>
                  </a:cubicBezTo>
                  <a:cubicBezTo>
                    <a:pt x="683" y="1360"/>
                    <a:pt x="653" y="1378"/>
                    <a:pt x="635" y="1390"/>
                  </a:cubicBezTo>
                  <a:cubicBezTo>
                    <a:pt x="611" y="1402"/>
                    <a:pt x="617" y="1420"/>
                    <a:pt x="617" y="1444"/>
                  </a:cubicBezTo>
                  <a:cubicBezTo>
                    <a:pt x="617" y="1486"/>
                    <a:pt x="623" y="1480"/>
                    <a:pt x="647" y="1504"/>
                  </a:cubicBezTo>
                  <a:cubicBezTo>
                    <a:pt x="659" y="1522"/>
                    <a:pt x="653" y="1546"/>
                    <a:pt x="659" y="1564"/>
                  </a:cubicBezTo>
                  <a:cubicBezTo>
                    <a:pt x="671" y="1576"/>
                    <a:pt x="677" y="1636"/>
                    <a:pt x="701" y="1624"/>
                  </a:cubicBezTo>
                  <a:cubicBezTo>
                    <a:pt x="725" y="1612"/>
                    <a:pt x="731" y="1564"/>
                    <a:pt x="743" y="1540"/>
                  </a:cubicBezTo>
                  <a:cubicBezTo>
                    <a:pt x="755" y="1516"/>
                    <a:pt x="767" y="1510"/>
                    <a:pt x="791" y="1492"/>
                  </a:cubicBezTo>
                  <a:cubicBezTo>
                    <a:pt x="815" y="1468"/>
                    <a:pt x="785" y="1432"/>
                    <a:pt x="803" y="1402"/>
                  </a:cubicBezTo>
                  <a:cubicBezTo>
                    <a:pt x="821" y="1378"/>
                    <a:pt x="821" y="1360"/>
                    <a:pt x="809" y="1330"/>
                  </a:cubicBezTo>
                  <a:close/>
                  <a:moveTo>
                    <a:pt x="1732" y="821"/>
                  </a:moveTo>
                  <a:lnTo>
                    <a:pt x="1732" y="821"/>
                  </a:lnTo>
                  <a:cubicBezTo>
                    <a:pt x="1798" y="833"/>
                    <a:pt x="1798" y="833"/>
                    <a:pt x="1798" y="833"/>
                  </a:cubicBezTo>
                  <a:cubicBezTo>
                    <a:pt x="1834" y="833"/>
                    <a:pt x="1858" y="845"/>
                    <a:pt x="1882" y="857"/>
                  </a:cubicBezTo>
                  <a:cubicBezTo>
                    <a:pt x="1906" y="869"/>
                    <a:pt x="1978" y="911"/>
                    <a:pt x="1972" y="941"/>
                  </a:cubicBezTo>
                  <a:cubicBezTo>
                    <a:pt x="1972" y="959"/>
                    <a:pt x="1960" y="977"/>
                    <a:pt x="1983" y="989"/>
                  </a:cubicBezTo>
                  <a:cubicBezTo>
                    <a:pt x="1996" y="1001"/>
                    <a:pt x="2062" y="983"/>
                    <a:pt x="2073" y="977"/>
                  </a:cubicBezTo>
                  <a:lnTo>
                    <a:pt x="2073" y="977"/>
                  </a:lnTo>
                  <a:cubicBezTo>
                    <a:pt x="2062" y="941"/>
                    <a:pt x="2049" y="845"/>
                    <a:pt x="2014" y="827"/>
                  </a:cubicBezTo>
                  <a:cubicBezTo>
                    <a:pt x="2002" y="821"/>
                    <a:pt x="1966" y="803"/>
                    <a:pt x="1972" y="791"/>
                  </a:cubicBezTo>
                  <a:cubicBezTo>
                    <a:pt x="1978" y="761"/>
                    <a:pt x="2007" y="767"/>
                    <a:pt x="1990" y="737"/>
                  </a:cubicBezTo>
                  <a:cubicBezTo>
                    <a:pt x="1978" y="707"/>
                    <a:pt x="2020" y="695"/>
                    <a:pt x="2031" y="707"/>
                  </a:cubicBezTo>
                  <a:cubicBezTo>
                    <a:pt x="2079" y="755"/>
                    <a:pt x="2067" y="695"/>
                    <a:pt x="2055" y="665"/>
                  </a:cubicBezTo>
                  <a:cubicBezTo>
                    <a:pt x="2055" y="653"/>
                    <a:pt x="1990" y="659"/>
                    <a:pt x="1978" y="659"/>
                  </a:cubicBezTo>
                  <a:cubicBezTo>
                    <a:pt x="1942" y="653"/>
                    <a:pt x="1948" y="629"/>
                    <a:pt x="1930" y="611"/>
                  </a:cubicBezTo>
                  <a:cubicBezTo>
                    <a:pt x="1906" y="587"/>
                    <a:pt x="1846" y="635"/>
                    <a:pt x="1846" y="605"/>
                  </a:cubicBezTo>
                  <a:cubicBezTo>
                    <a:pt x="1846" y="599"/>
                    <a:pt x="1858" y="575"/>
                    <a:pt x="1852" y="569"/>
                  </a:cubicBezTo>
                  <a:cubicBezTo>
                    <a:pt x="1840" y="569"/>
                    <a:pt x="1822" y="581"/>
                    <a:pt x="1822" y="563"/>
                  </a:cubicBezTo>
                  <a:cubicBezTo>
                    <a:pt x="1816" y="545"/>
                    <a:pt x="1798" y="545"/>
                    <a:pt x="1786" y="533"/>
                  </a:cubicBezTo>
                  <a:cubicBezTo>
                    <a:pt x="1756" y="515"/>
                    <a:pt x="1816" y="455"/>
                    <a:pt x="1768" y="473"/>
                  </a:cubicBezTo>
                  <a:cubicBezTo>
                    <a:pt x="1744" y="479"/>
                    <a:pt x="1762" y="515"/>
                    <a:pt x="1726" y="515"/>
                  </a:cubicBezTo>
                  <a:cubicBezTo>
                    <a:pt x="1690" y="515"/>
                    <a:pt x="1696" y="509"/>
                    <a:pt x="1672" y="539"/>
                  </a:cubicBezTo>
                  <a:cubicBezTo>
                    <a:pt x="1660" y="551"/>
                    <a:pt x="1618" y="569"/>
                    <a:pt x="1618" y="575"/>
                  </a:cubicBezTo>
                  <a:cubicBezTo>
                    <a:pt x="1618" y="599"/>
                    <a:pt x="1630" y="617"/>
                    <a:pt x="1630" y="641"/>
                  </a:cubicBezTo>
                  <a:cubicBezTo>
                    <a:pt x="1654" y="647"/>
                    <a:pt x="1684" y="653"/>
                    <a:pt x="1708" y="659"/>
                  </a:cubicBezTo>
                  <a:cubicBezTo>
                    <a:pt x="1768" y="665"/>
                    <a:pt x="1720" y="683"/>
                    <a:pt x="1744" y="707"/>
                  </a:cubicBezTo>
                  <a:cubicBezTo>
                    <a:pt x="1756" y="719"/>
                    <a:pt x="1780" y="713"/>
                    <a:pt x="1792" y="719"/>
                  </a:cubicBezTo>
                  <a:cubicBezTo>
                    <a:pt x="1810" y="731"/>
                    <a:pt x="1750" y="749"/>
                    <a:pt x="1744" y="755"/>
                  </a:cubicBezTo>
                  <a:cubicBezTo>
                    <a:pt x="1726" y="773"/>
                    <a:pt x="1732" y="797"/>
                    <a:pt x="1732" y="821"/>
                  </a:cubicBezTo>
                  <a:close/>
                </a:path>
              </a:pathLst>
            </a:custGeom>
            <a:grpFill/>
            <a:ln w="1905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34" name="Freeform 132"/>
            <p:cNvSpPr>
              <a:spLocks noChangeArrowheads="1"/>
            </p:cNvSpPr>
            <p:nvPr/>
          </p:nvSpPr>
          <p:spPr bwMode="auto">
            <a:xfrm>
              <a:off x="5320900" y="4703983"/>
              <a:ext cx="1737982" cy="1660481"/>
            </a:xfrm>
            <a:custGeom>
              <a:avLst/>
              <a:gdLst>
                <a:gd name="T0" fmla="*/ 3031 w 3260"/>
                <a:gd name="T1" fmla="*/ 2895 h 3112"/>
                <a:gd name="T2" fmla="*/ 2965 w 3260"/>
                <a:gd name="T3" fmla="*/ 2529 h 3112"/>
                <a:gd name="T4" fmla="*/ 3025 w 3260"/>
                <a:gd name="T5" fmla="*/ 2421 h 3112"/>
                <a:gd name="T6" fmla="*/ 2983 w 3260"/>
                <a:gd name="T7" fmla="*/ 2272 h 3112"/>
                <a:gd name="T8" fmla="*/ 3013 w 3260"/>
                <a:gd name="T9" fmla="*/ 2140 h 3112"/>
                <a:gd name="T10" fmla="*/ 3121 w 3260"/>
                <a:gd name="T11" fmla="*/ 2002 h 3112"/>
                <a:gd name="T12" fmla="*/ 3013 w 3260"/>
                <a:gd name="T13" fmla="*/ 1792 h 3112"/>
                <a:gd name="T14" fmla="*/ 2845 w 3260"/>
                <a:gd name="T15" fmla="*/ 1409 h 3112"/>
                <a:gd name="T16" fmla="*/ 2911 w 3260"/>
                <a:gd name="T17" fmla="*/ 1241 h 3112"/>
                <a:gd name="T18" fmla="*/ 2851 w 3260"/>
                <a:gd name="T19" fmla="*/ 989 h 3112"/>
                <a:gd name="T20" fmla="*/ 2899 w 3260"/>
                <a:gd name="T21" fmla="*/ 660 h 3112"/>
                <a:gd name="T22" fmla="*/ 3031 w 3260"/>
                <a:gd name="T23" fmla="*/ 450 h 3112"/>
                <a:gd name="T24" fmla="*/ 2911 w 3260"/>
                <a:gd name="T25" fmla="*/ 372 h 3112"/>
                <a:gd name="T26" fmla="*/ 2569 w 3260"/>
                <a:gd name="T27" fmla="*/ 258 h 3112"/>
                <a:gd name="T28" fmla="*/ 2528 w 3260"/>
                <a:gd name="T29" fmla="*/ 108 h 3112"/>
                <a:gd name="T30" fmla="*/ 2366 w 3260"/>
                <a:gd name="T31" fmla="*/ 61 h 3112"/>
                <a:gd name="T32" fmla="*/ 2217 w 3260"/>
                <a:gd name="T33" fmla="*/ 126 h 3112"/>
                <a:gd name="T34" fmla="*/ 2037 w 3260"/>
                <a:gd name="T35" fmla="*/ 132 h 3112"/>
                <a:gd name="T36" fmla="*/ 1749 w 3260"/>
                <a:gd name="T37" fmla="*/ 264 h 3112"/>
                <a:gd name="T38" fmla="*/ 1432 w 3260"/>
                <a:gd name="T39" fmla="*/ 456 h 3112"/>
                <a:gd name="T40" fmla="*/ 1030 w 3260"/>
                <a:gd name="T41" fmla="*/ 486 h 3112"/>
                <a:gd name="T42" fmla="*/ 863 w 3260"/>
                <a:gd name="T43" fmla="*/ 372 h 3112"/>
                <a:gd name="T44" fmla="*/ 617 w 3260"/>
                <a:gd name="T45" fmla="*/ 258 h 3112"/>
                <a:gd name="T46" fmla="*/ 305 w 3260"/>
                <a:gd name="T47" fmla="*/ 462 h 3112"/>
                <a:gd name="T48" fmla="*/ 0 w 3260"/>
                <a:gd name="T49" fmla="*/ 546 h 3112"/>
                <a:gd name="T50" fmla="*/ 96 w 3260"/>
                <a:gd name="T51" fmla="*/ 606 h 3112"/>
                <a:gd name="T52" fmla="*/ 269 w 3260"/>
                <a:gd name="T53" fmla="*/ 642 h 3112"/>
                <a:gd name="T54" fmla="*/ 341 w 3260"/>
                <a:gd name="T55" fmla="*/ 845 h 3112"/>
                <a:gd name="T56" fmla="*/ 647 w 3260"/>
                <a:gd name="T57" fmla="*/ 624 h 3112"/>
                <a:gd name="T58" fmla="*/ 755 w 3260"/>
                <a:gd name="T59" fmla="*/ 744 h 3112"/>
                <a:gd name="T60" fmla="*/ 916 w 3260"/>
                <a:gd name="T61" fmla="*/ 917 h 3112"/>
                <a:gd name="T62" fmla="*/ 995 w 3260"/>
                <a:gd name="T63" fmla="*/ 1001 h 3112"/>
                <a:gd name="T64" fmla="*/ 1048 w 3260"/>
                <a:gd name="T65" fmla="*/ 1037 h 3112"/>
                <a:gd name="T66" fmla="*/ 1126 w 3260"/>
                <a:gd name="T67" fmla="*/ 1037 h 3112"/>
                <a:gd name="T68" fmla="*/ 1168 w 3260"/>
                <a:gd name="T69" fmla="*/ 1199 h 3112"/>
                <a:gd name="T70" fmla="*/ 1084 w 3260"/>
                <a:gd name="T71" fmla="*/ 1295 h 3112"/>
                <a:gd name="T72" fmla="*/ 1222 w 3260"/>
                <a:gd name="T73" fmla="*/ 1361 h 3112"/>
                <a:gd name="T74" fmla="*/ 1360 w 3260"/>
                <a:gd name="T75" fmla="*/ 1475 h 3112"/>
                <a:gd name="T76" fmla="*/ 1270 w 3260"/>
                <a:gd name="T77" fmla="*/ 1810 h 3112"/>
                <a:gd name="T78" fmla="*/ 887 w 3260"/>
                <a:gd name="T79" fmla="*/ 1864 h 3112"/>
                <a:gd name="T80" fmla="*/ 641 w 3260"/>
                <a:gd name="T81" fmla="*/ 2062 h 3112"/>
                <a:gd name="T82" fmla="*/ 497 w 3260"/>
                <a:gd name="T83" fmla="*/ 2307 h 3112"/>
                <a:gd name="T84" fmla="*/ 557 w 3260"/>
                <a:gd name="T85" fmla="*/ 2511 h 3112"/>
                <a:gd name="T86" fmla="*/ 815 w 3260"/>
                <a:gd name="T87" fmla="*/ 2433 h 3112"/>
                <a:gd name="T88" fmla="*/ 1090 w 3260"/>
                <a:gd name="T89" fmla="*/ 2218 h 3112"/>
                <a:gd name="T90" fmla="*/ 1276 w 3260"/>
                <a:gd name="T91" fmla="*/ 2278 h 3112"/>
                <a:gd name="T92" fmla="*/ 1504 w 3260"/>
                <a:gd name="T93" fmla="*/ 2386 h 3112"/>
                <a:gd name="T94" fmla="*/ 1857 w 3260"/>
                <a:gd name="T95" fmla="*/ 2415 h 3112"/>
                <a:gd name="T96" fmla="*/ 1941 w 3260"/>
                <a:gd name="T97" fmla="*/ 2493 h 3112"/>
                <a:gd name="T98" fmla="*/ 2145 w 3260"/>
                <a:gd name="T99" fmla="*/ 2439 h 3112"/>
                <a:gd name="T100" fmla="*/ 2318 w 3260"/>
                <a:gd name="T101" fmla="*/ 2200 h 3112"/>
                <a:gd name="T102" fmla="*/ 2528 w 3260"/>
                <a:gd name="T103" fmla="*/ 2320 h 3112"/>
                <a:gd name="T104" fmla="*/ 2689 w 3260"/>
                <a:gd name="T105" fmla="*/ 2757 h 3112"/>
                <a:gd name="T106" fmla="*/ 2803 w 3260"/>
                <a:gd name="T107" fmla="*/ 3021 h 3112"/>
                <a:gd name="T108" fmla="*/ 2995 w 3260"/>
                <a:gd name="T109" fmla="*/ 3111 h 3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260" h="3112">
                  <a:moveTo>
                    <a:pt x="2995" y="3111"/>
                  </a:moveTo>
                  <a:lnTo>
                    <a:pt x="2995" y="3111"/>
                  </a:lnTo>
                  <a:cubicBezTo>
                    <a:pt x="3013" y="3051"/>
                    <a:pt x="3085" y="2955"/>
                    <a:pt x="3031" y="2895"/>
                  </a:cubicBezTo>
                  <a:cubicBezTo>
                    <a:pt x="2995" y="2859"/>
                    <a:pt x="2971" y="2871"/>
                    <a:pt x="2971" y="2805"/>
                  </a:cubicBezTo>
                  <a:cubicBezTo>
                    <a:pt x="2971" y="2745"/>
                    <a:pt x="3001" y="2697"/>
                    <a:pt x="2971" y="2637"/>
                  </a:cubicBezTo>
                  <a:cubicBezTo>
                    <a:pt x="2971" y="2601"/>
                    <a:pt x="2947" y="2565"/>
                    <a:pt x="2965" y="2529"/>
                  </a:cubicBezTo>
                  <a:cubicBezTo>
                    <a:pt x="2977" y="2511"/>
                    <a:pt x="2977" y="2493"/>
                    <a:pt x="2989" y="2481"/>
                  </a:cubicBezTo>
                  <a:cubicBezTo>
                    <a:pt x="3001" y="2463"/>
                    <a:pt x="3007" y="2433"/>
                    <a:pt x="3025" y="2421"/>
                  </a:cubicBezTo>
                  <a:lnTo>
                    <a:pt x="3025" y="2421"/>
                  </a:lnTo>
                  <a:cubicBezTo>
                    <a:pt x="3001" y="2386"/>
                    <a:pt x="3001" y="2386"/>
                    <a:pt x="3001" y="2386"/>
                  </a:cubicBezTo>
                  <a:cubicBezTo>
                    <a:pt x="3007" y="2362"/>
                    <a:pt x="2995" y="2344"/>
                    <a:pt x="2989" y="2320"/>
                  </a:cubicBezTo>
                  <a:cubicBezTo>
                    <a:pt x="2983" y="2307"/>
                    <a:pt x="2983" y="2290"/>
                    <a:pt x="2983" y="2272"/>
                  </a:cubicBezTo>
                  <a:cubicBezTo>
                    <a:pt x="2983" y="2230"/>
                    <a:pt x="2977" y="2218"/>
                    <a:pt x="2953" y="2188"/>
                  </a:cubicBezTo>
                  <a:cubicBezTo>
                    <a:pt x="2941" y="2170"/>
                    <a:pt x="2923" y="2146"/>
                    <a:pt x="2947" y="2140"/>
                  </a:cubicBezTo>
                  <a:cubicBezTo>
                    <a:pt x="2965" y="2134"/>
                    <a:pt x="2995" y="2146"/>
                    <a:pt x="3013" y="2140"/>
                  </a:cubicBezTo>
                  <a:cubicBezTo>
                    <a:pt x="3031" y="2128"/>
                    <a:pt x="3031" y="2128"/>
                    <a:pt x="3049" y="2116"/>
                  </a:cubicBezTo>
                  <a:cubicBezTo>
                    <a:pt x="3055" y="2110"/>
                    <a:pt x="3067" y="2110"/>
                    <a:pt x="3073" y="2110"/>
                  </a:cubicBezTo>
                  <a:cubicBezTo>
                    <a:pt x="3133" y="2068"/>
                    <a:pt x="3115" y="2050"/>
                    <a:pt x="3121" y="2002"/>
                  </a:cubicBezTo>
                  <a:cubicBezTo>
                    <a:pt x="3127" y="1966"/>
                    <a:pt x="3175" y="1942"/>
                    <a:pt x="3193" y="1918"/>
                  </a:cubicBezTo>
                  <a:cubicBezTo>
                    <a:pt x="3259" y="1810"/>
                    <a:pt x="3121" y="1906"/>
                    <a:pt x="3085" y="1906"/>
                  </a:cubicBezTo>
                  <a:cubicBezTo>
                    <a:pt x="3043" y="1906"/>
                    <a:pt x="3043" y="1822"/>
                    <a:pt x="3013" y="1792"/>
                  </a:cubicBezTo>
                  <a:cubicBezTo>
                    <a:pt x="2977" y="1756"/>
                    <a:pt x="3043" y="1636"/>
                    <a:pt x="3019" y="1618"/>
                  </a:cubicBezTo>
                  <a:cubicBezTo>
                    <a:pt x="2983" y="1588"/>
                    <a:pt x="2953" y="1571"/>
                    <a:pt x="2941" y="1516"/>
                  </a:cubicBezTo>
                  <a:cubicBezTo>
                    <a:pt x="2971" y="1469"/>
                    <a:pt x="2761" y="1451"/>
                    <a:pt x="2845" y="1409"/>
                  </a:cubicBezTo>
                  <a:cubicBezTo>
                    <a:pt x="2869" y="1403"/>
                    <a:pt x="2881" y="1397"/>
                    <a:pt x="2899" y="1385"/>
                  </a:cubicBezTo>
                  <a:cubicBezTo>
                    <a:pt x="2923" y="1367"/>
                    <a:pt x="2911" y="1349"/>
                    <a:pt x="2923" y="1325"/>
                  </a:cubicBezTo>
                  <a:cubicBezTo>
                    <a:pt x="2935" y="1289"/>
                    <a:pt x="2947" y="1271"/>
                    <a:pt x="2911" y="1241"/>
                  </a:cubicBezTo>
                  <a:cubicBezTo>
                    <a:pt x="2863" y="1193"/>
                    <a:pt x="2875" y="1163"/>
                    <a:pt x="2905" y="1109"/>
                  </a:cubicBezTo>
                  <a:cubicBezTo>
                    <a:pt x="2923" y="1079"/>
                    <a:pt x="2905" y="1073"/>
                    <a:pt x="2881" y="1055"/>
                  </a:cubicBezTo>
                  <a:cubicBezTo>
                    <a:pt x="2863" y="1037"/>
                    <a:pt x="2809" y="1013"/>
                    <a:pt x="2851" y="989"/>
                  </a:cubicBezTo>
                  <a:cubicBezTo>
                    <a:pt x="2893" y="965"/>
                    <a:pt x="2857" y="917"/>
                    <a:pt x="2827" y="911"/>
                  </a:cubicBezTo>
                  <a:cubicBezTo>
                    <a:pt x="2785" y="893"/>
                    <a:pt x="2809" y="863"/>
                    <a:pt x="2803" y="821"/>
                  </a:cubicBezTo>
                  <a:cubicBezTo>
                    <a:pt x="2773" y="690"/>
                    <a:pt x="2899" y="756"/>
                    <a:pt x="2899" y="660"/>
                  </a:cubicBezTo>
                  <a:cubicBezTo>
                    <a:pt x="2893" y="570"/>
                    <a:pt x="2959" y="690"/>
                    <a:pt x="2959" y="588"/>
                  </a:cubicBezTo>
                  <a:cubicBezTo>
                    <a:pt x="2965" y="570"/>
                    <a:pt x="2989" y="564"/>
                    <a:pt x="2995" y="540"/>
                  </a:cubicBezTo>
                  <a:cubicBezTo>
                    <a:pt x="3031" y="450"/>
                    <a:pt x="3031" y="450"/>
                    <a:pt x="3031" y="450"/>
                  </a:cubicBezTo>
                  <a:cubicBezTo>
                    <a:pt x="3067" y="360"/>
                    <a:pt x="3067" y="360"/>
                    <a:pt x="3067" y="360"/>
                  </a:cubicBezTo>
                  <a:lnTo>
                    <a:pt x="3067" y="360"/>
                  </a:lnTo>
                  <a:cubicBezTo>
                    <a:pt x="2995" y="312"/>
                    <a:pt x="2965" y="276"/>
                    <a:pt x="2911" y="372"/>
                  </a:cubicBezTo>
                  <a:cubicBezTo>
                    <a:pt x="2899" y="390"/>
                    <a:pt x="2833" y="354"/>
                    <a:pt x="2809" y="354"/>
                  </a:cubicBezTo>
                  <a:cubicBezTo>
                    <a:pt x="2743" y="348"/>
                    <a:pt x="2695" y="366"/>
                    <a:pt x="2635" y="330"/>
                  </a:cubicBezTo>
                  <a:cubicBezTo>
                    <a:pt x="2600" y="312"/>
                    <a:pt x="2617" y="270"/>
                    <a:pt x="2569" y="258"/>
                  </a:cubicBezTo>
                  <a:cubicBezTo>
                    <a:pt x="2528" y="246"/>
                    <a:pt x="2516" y="210"/>
                    <a:pt x="2528" y="174"/>
                  </a:cubicBezTo>
                  <a:cubicBezTo>
                    <a:pt x="2528" y="168"/>
                    <a:pt x="2540" y="114"/>
                    <a:pt x="2528" y="114"/>
                  </a:cubicBezTo>
                  <a:cubicBezTo>
                    <a:pt x="2528" y="108"/>
                    <a:pt x="2528" y="108"/>
                    <a:pt x="2528" y="108"/>
                  </a:cubicBezTo>
                  <a:cubicBezTo>
                    <a:pt x="2521" y="90"/>
                    <a:pt x="2450" y="90"/>
                    <a:pt x="2432" y="90"/>
                  </a:cubicBezTo>
                  <a:cubicBezTo>
                    <a:pt x="2390" y="96"/>
                    <a:pt x="2378" y="114"/>
                    <a:pt x="2366" y="61"/>
                  </a:cubicBezTo>
                  <a:lnTo>
                    <a:pt x="2366" y="61"/>
                  </a:lnTo>
                  <a:cubicBezTo>
                    <a:pt x="2348" y="61"/>
                    <a:pt x="2336" y="72"/>
                    <a:pt x="2324" y="78"/>
                  </a:cubicBezTo>
                  <a:cubicBezTo>
                    <a:pt x="2306" y="90"/>
                    <a:pt x="2300" y="78"/>
                    <a:pt x="2288" y="84"/>
                  </a:cubicBezTo>
                  <a:cubicBezTo>
                    <a:pt x="2258" y="96"/>
                    <a:pt x="2235" y="156"/>
                    <a:pt x="2217" y="126"/>
                  </a:cubicBezTo>
                  <a:cubicBezTo>
                    <a:pt x="2199" y="90"/>
                    <a:pt x="2223" y="54"/>
                    <a:pt x="2187" y="30"/>
                  </a:cubicBezTo>
                  <a:cubicBezTo>
                    <a:pt x="2157" y="0"/>
                    <a:pt x="2109" y="30"/>
                    <a:pt x="2091" y="66"/>
                  </a:cubicBezTo>
                  <a:cubicBezTo>
                    <a:pt x="2079" y="90"/>
                    <a:pt x="2061" y="120"/>
                    <a:pt x="2037" y="132"/>
                  </a:cubicBezTo>
                  <a:cubicBezTo>
                    <a:pt x="2007" y="150"/>
                    <a:pt x="1977" y="186"/>
                    <a:pt x="1941" y="186"/>
                  </a:cubicBezTo>
                  <a:cubicBezTo>
                    <a:pt x="1917" y="192"/>
                    <a:pt x="1863" y="174"/>
                    <a:pt x="1857" y="216"/>
                  </a:cubicBezTo>
                  <a:cubicBezTo>
                    <a:pt x="1839" y="294"/>
                    <a:pt x="1810" y="252"/>
                    <a:pt x="1749" y="264"/>
                  </a:cubicBezTo>
                  <a:cubicBezTo>
                    <a:pt x="1690" y="276"/>
                    <a:pt x="1702" y="330"/>
                    <a:pt x="1690" y="372"/>
                  </a:cubicBezTo>
                  <a:cubicBezTo>
                    <a:pt x="1678" y="402"/>
                    <a:pt x="1642" y="450"/>
                    <a:pt x="1606" y="426"/>
                  </a:cubicBezTo>
                  <a:cubicBezTo>
                    <a:pt x="1534" y="354"/>
                    <a:pt x="1510" y="438"/>
                    <a:pt x="1432" y="456"/>
                  </a:cubicBezTo>
                  <a:cubicBezTo>
                    <a:pt x="1366" y="468"/>
                    <a:pt x="1336" y="504"/>
                    <a:pt x="1288" y="450"/>
                  </a:cubicBezTo>
                  <a:cubicBezTo>
                    <a:pt x="1270" y="426"/>
                    <a:pt x="1198" y="456"/>
                    <a:pt x="1168" y="456"/>
                  </a:cubicBezTo>
                  <a:cubicBezTo>
                    <a:pt x="1096" y="456"/>
                    <a:pt x="1072" y="390"/>
                    <a:pt x="1030" y="486"/>
                  </a:cubicBezTo>
                  <a:cubicBezTo>
                    <a:pt x="1006" y="546"/>
                    <a:pt x="892" y="510"/>
                    <a:pt x="869" y="468"/>
                  </a:cubicBezTo>
                  <a:cubicBezTo>
                    <a:pt x="857" y="450"/>
                    <a:pt x="851" y="438"/>
                    <a:pt x="851" y="408"/>
                  </a:cubicBezTo>
                  <a:cubicBezTo>
                    <a:pt x="851" y="396"/>
                    <a:pt x="863" y="384"/>
                    <a:pt x="863" y="372"/>
                  </a:cubicBezTo>
                  <a:cubicBezTo>
                    <a:pt x="869" y="342"/>
                    <a:pt x="839" y="288"/>
                    <a:pt x="815" y="276"/>
                  </a:cubicBezTo>
                  <a:cubicBezTo>
                    <a:pt x="791" y="252"/>
                    <a:pt x="779" y="240"/>
                    <a:pt x="743" y="234"/>
                  </a:cubicBezTo>
                  <a:cubicBezTo>
                    <a:pt x="689" y="222"/>
                    <a:pt x="659" y="222"/>
                    <a:pt x="617" y="258"/>
                  </a:cubicBezTo>
                  <a:cubicBezTo>
                    <a:pt x="563" y="306"/>
                    <a:pt x="539" y="228"/>
                    <a:pt x="491" y="240"/>
                  </a:cubicBezTo>
                  <a:cubicBezTo>
                    <a:pt x="425" y="258"/>
                    <a:pt x="455" y="300"/>
                    <a:pt x="431" y="348"/>
                  </a:cubicBezTo>
                  <a:cubicBezTo>
                    <a:pt x="413" y="390"/>
                    <a:pt x="347" y="438"/>
                    <a:pt x="305" y="462"/>
                  </a:cubicBezTo>
                  <a:cubicBezTo>
                    <a:pt x="269" y="480"/>
                    <a:pt x="227" y="486"/>
                    <a:pt x="191" y="510"/>
                  </a:cubicBezTo>
                  <a:cubicBezTo>
                    <a:pt x="156" y="534"/>
                    <a:pt x="96" y="522"/>
                    <a:pt x="54" y="522"/>
                  </a:cubicBezTo>
                  <a:cubicBezTo>
                    <a:pt x="35" y="528"/>
                    <a:pt x="18" y="534"/>
                    <a:pt x="0" y="546"/>
                  </a:cubicBezTo>
                  <a:lnTo>
                    <a:pt x="0" y="546"/>
                  </a:lnTo>
                  <a:cubicBezTo>
                    <a:pt x="77" y="594"/>
                    <a:pt x="77" y="594"/>
                    <a:pt x="77" y="594"/>
                  </a:cubicBezTo>
                  <a:cubicBezTo>
                    <a:pt x="84" y="600"/>
                    <a:pt x="90" y="600"/>
                    <a:pt x="96" y="606"/>
                  </a:cubicBezTo>
                  <a:cubicBezTo>
                    <a:pt x="107" y="606"/>
                    <a:pt x="119" y="618"/>
                    <a:pt x="138" y="618"/>
                  </a:cubicBezTo>
                  <a:cubicBezTo>
                    <a:pt x="227" y="636"/>
                    <a:pt x="227" y="636"/>
                    <a:pt x="227" y="636"/>
                  </a:cubicBezTo>
                  <a:cubicBezTo>
                    <a:pt x="239" y="636"/>
                    <a:pt x="257" y="642"/>
                    <a:pt x="269" y="642"/>
                  </a:cubicBezTo>
                  <a:cubicBezTo>
                    <a:pt x="287" y="648"/>
                    <a:pt x="299" y="660"/>
                    <a:pt x="317" y="660"/>
                  </a:cubicBezTo>
                  <a:cubicBezTo>
                    <a:pt x="323" y="696"/>
                    <a:pt x="371" y="756"/>
                    <a:pt x="341" y="791"/>
                  </a:cubicBezTo>
                  <a:cubicBezTo>
                    <a:pt x="335" y="797"/>
                    <a:pt x="329" y="833"/>
                    <a:pt x="341" y="845"/>
                  </a:cubicBezTo>
                  <a:cubicBezTo>
                    <a:pt x="341" y="845"/>
                    <a:pt x="365" y="821"/>
                    <a:pt x="377" y="821"/>
                  </a:cubicBezTo>
                  <a:cubicBezTo>
                    <a:pt x="443" y="821"/>
                    <a:pt x="521" y="702"/>
                    <a:pt x="527" y="636"/>
                  </a:cubicBezTo>
                  <a:cubicBezTo>
                    <a:pt x="533" y="564"/>
                    <a:pt x="629" y="576"/>
                    <a:pt x="647" y="624"/>
                  </a:cubicBezTo>
                  <a:cubicBezTo>
                    <a:pt x="653" y="642"/>
                    <a:pt x="653" y="678"/>
                    <a:pt x="653" y="684"/>
                  </a:cubicBezTo>
                  <a:cubicBezTo>
                    <a:pt x="677" y="720"/>
                    <a:pt x="701" y="606"/>
                    <a:pt x="719" y="678"/>
                  </a:cubicBezTo>
                  <a:cubicBezTo>
                    <a:pt x="725" y="707"/>
                    <a:pt x="725" y="744"/>
                    <a:pt x="755" y="744"/>
                  </a:cubicBezTo>
                  <a:cubicBezTo>
                    <a:pt x="785" y="749"/>
                    <a:pt x="815" y="815"/>
                    <a:pt x="827" y="839"/>
                  </a:cubicBezTo>
                  <a:cubicBezTo>
                    <a:pt x="827" y="851"/>
                    <a:pt x="827" y="887"/>
                    <a:pt x="833" y="893"/>
                  </a:cubicBezTo>
                  <a:cubicBezTo>
                    <a:pt x="851" y="911"/>
                    <a:pt x="892" y="905"/>
                    <a:pt x="916" y="917"/>
                  </a:cubicBezTo>
                  <a:cubicBezTo>
                    <a:pt x="934" y="911"/>
                    <a:pt x="947" y="917"/>
                    <a:pt x="964" y="911"/>
                  </a:cubicBezTo>
                  <a:cubicBezTo>
                    <a:pt x="976" y="905"/>
                    <a:pt x="1018" y="863"/>
                    <a:pt x="1024" y="887"/>
                  </a:cubicBezTo>
                  <a:cubicBezTo>
                    <a:pt x="1030" y="929"/>
                    <a:pt x="1006" y="965"/>
                    <a:pt x="995" y="1001"/>
                  </a:cubicBezTo>
                  <a:cubicBezTo>
                    <a:pt x="988" y="1007"/>
                    <a:pt x="976" y="1043"/>
                    <a:pt x="995" y="1043"/>
                  </a:cubicBezTo>
                  <a:cubicBezTo>
                    <a:pt x="1006" y="1043"/>
                    <a:pt x="1006" y="1031"/>
                    <a:pt x="1018" y="1031"/>
                  </a:cubicBezTo>
                  <a:cubicBezTo>
                    <a:pt x="1030" y="1031"/>
                    <a:pt x="1036" y="1037"/>
                    <a:pt x="1048" y="1037"/>
                  </a:cubicBezTo>
                  <a:cubicBezTo>
                    <a:pt x="1072" y="1055"/>
                    <a:pt x="1072" y="1055"/>
                    <a:pt x="1072" y="1055"/>
                  </a:cubicBezTo>
                  <a:lnTo>
                    <a:pt x="1072" y="1055"/>
                  </a:lnTo>
                  <a:cubicBezTo>
                    <a:pt x="1090" y="1055"/>
                    <a:pt x="1108" y="1037"/>
                    <a:pt x="1126" y="1037"/>
                  </a:cubicBezTo>
                  <a:cubicBezTo>
                    <a:pt x="1126" y="1055"/>
                    <a:pt x="1126" y="1079"/>
                    <a:pt x="1132" y="1103"/>
                  </a:cubicBezTo>
                  <a:cubicBezTo>
                    <a:pt x="1132" y="1121"/>
                    <a:pt x="1144" y="1139"/>
                    <a:pt x="1150" y="1157"/>
                  </a:cubicBezTo>
                  <a:cubicBezTo>
                    <a:pt x="1156" y="1169"/>
                    <a:pt x="1162" y="1187"/>
                    <a:pt x="1168" y="1199"/>
                  </a:cubicBezTo>
                  <a:cubicBezTo>
                    <a:pt x="1174" y="1217"/>
                    <a:pt x="1192" y="1235"/>
                    <a:pt x="1180" y="1253"/>
                  </a:cubicBezTo>
                  <a:cubicBezTo>
                    <a:pt x="1162" y="1271"/>
                    <a:pt x="1132" y="1277"/>
                    <a:pt x="1108" y="1283"/>
                  </a:cubicBezTo>
                  <a:cubicBezTo>
                    <a:pt x="1084" y="1295"/>
                    <a:pt x="1084" y="1295"/>
                    <a:pt x="1084" y="1295"/>
                  </a:cubicBezTo>
                  <a:lnTo>
                    <a:pt x="1084" y="1295"/>
                  </a:lnTo>
                  <a:cubicBezTo>
                    <a:pt x="1102" y="1307"/>
                    <a:pt x="1126" y="1307"/>
                    <a:pt x="1132" y="1319"/>
                  </a:cubicBezTo>
                  <a:cubicBezTo>
                    <a:pt x="1168" y="1361"/>
                    <a:pt x="1174" y="1355"/>
                    <a:pt x="1222" y="1361"/>
                  </a:cubicBezTo>
                  <a:cubicBezTo>
                    <a:pt x="1246" y="1367"/>
                    <a:pt x="1264" y="1391"/>
                    <a:pt x="1276" y="1409"/>
                  </a:cubicBezTo>
                  <a:cubicBezTo>
                    <a:pt x="1288" y="1421"/>
                    <a:pt x="1282" y="1439"/>
                    <a:pt x="1288" y="1457"/>
                  </a:cubicBezTo>
                  <a:cubicBezTo>
                    <a:pt x="1294" y="1487"/>
                    <a:pt x="1342" y="1457"/>
                    <a:pt x="1360" y="1475"/>
                  </a:cubicBezTo>
                  <a:cubicBezTo>
                    <a:pt x="1372" y="1481"/>
                    <a:pt x="1372" y="1535"/>
                    <a:pt x="1378" y="1547"/>
                  </a:cubicBezTo>
                  <a:cubicBezTo>
                    <a:pt x="1378" y="1588"/>
                    <a:pt x="1366" y="1630"/>
                    <a:pt x="1336" y="1660"/>
                  </a:cubicBezTo>
                  <a:cubicBezTo>
                    <a:pt x="1294" y="1696"/>
                    <a:pt x="1252" y="1756"/>
                    <a:pt x="1270" y="1810"/>
                  </a:cubicBezTo>
                  <a:cubicBezTo>
                    <a:pt x="1282" y="1840"/>
                    <a:pt x="1114" y="1924"/>
                    <a:pt x="1078" y="1936"/>
                  </a:cubicBezTo>
                  <a:cubicBezTo>
                    <a:pt x="1018" y="1960"/>
                    <a:pt x="1030" y="1978"/>
                    <a:pt x="1036" y="1900"/>
                  </a:cubicBezTo>
                  <a:cubicBezTo>
                    <a:pt x="1036" y="1852"/>
                    <a:pt x="923" y="1870"/>
                    <a:pt x="887" y="1864"/>
                  </a:cubicBezTo>
                  <a:cubicBezTo>
                    <a:pt x="869" y="1858"/>
                    <a:pt x="857" y="1834"/>
                    <a:pt x="839" y="1846"/>
                  </a:cubicBezTo>
                  <a:cubicBezTo>
                    <a:pt x="797" y="1870"/>
                    <a:pt x="833" y="1942"/>
                    <a:pt x="797" y="1966"/>
                  </a:cubicBezTo>
                  <a:cubicBezTo>
                    <a:pt x="731" y="2020"/>
                    <a:pt x="677" y="1972"/>
                    <a:pt x="641" y="2062"/>
                  </a:cubicBezTo>
                  <a:cubicBezTo>
                    <a:pt x="605" y="2152"/>
                    <a:pt x="581" y="2218"/>
                    <a:pt x="509" y="2283"/>
                  </a:cubicBezTo>
                  <a:cubicBezTo>
                    <a:pt x="497" y="2307"/>
                    <a:pt x="497" y="2307"/>
                    <a:pt x="497" y="2307"/>
                  </a:cubicBezTo>
                  <a:lnTo>
                    <a:pt x="497" y="2307"/>
                  </a:lnTo>
                  <a:cubicBezTo>
                    <a:pt x="527" y="2331"/>
                    <a:pt x="509" y="2373"/>
                    <a:pt x="509" y="2409"/>
                  </a:cubicBezTo>
                  <a:cubicBezTo>
                    <a:pt x="509" y="2427"/>
                    <a:pt x="521" y="2439"/>
                    <a:pt x="533" y="2451"/>
                  </a:cubicBezTo>
                  <a:cubicBezTo>
                    <a:pt x="545" y="2469"/>
                    <a:pt x="551" y="2493"/>
                    <a:pt x="557" y="2511"/>
                  </a:cubicBezTo>
                  <a:lnTo>
                    <a:pt x="557" y="2511"/>
                  </a:lnTo>
                  <a:cubicBezTo>
                    <a:pt x="593" y="2493"/>
                    <a:pt x="659" y="2481"/>
                    <a:pt x="701" y="2469"/>
                  </a:cubicBezTo>
                  <a:cubicBezTo>
                    <a:pt x="743" y="2457"/>
                    <a:pt x="779" y="2439"/>
                    <a:pt x="815" y="2433"/>
                  </a:cubicBezTo>
                  <a:cubicBezTo>
                    <a:pt x="874" y="2427"/>
                    <a:pt x="899" y="2481"/>
                    <a:pt x="953" y="2469"/>
                  </a:cubicBezTo>
                  <a:cubicBezTo>
                    <a:pt x="1006" y="2451"/>
                    <a:pt x="1090" y="2415"/>
                    <a:pt x="1078" y="2349"/>
                  </a:cubicBezTo>
                  <a:cubicBezTo>
                    <a:pt x="1060" y="2290"/>
                    <a:pt x="976" y="2260"/>
                    <a:pt x="1090" y="2218"/>
                  </a:cubicBezTo>
                  <a:cubicBezTo>
                    <a:pt x="1114" y="2218"/>
                    <a:pt x="1132" y="2236"/>
                    <a:pt x="1156" y="2230"/>
                  </a:cubicBezTo>
                  <a:cubicBezTo>
                    <a:pt x="1192" y="2218"/>
                    <a:pt x="1234" y="2182"/>
                    <a:pt x="1258" y="2224"/>
                  </a:cubicBezTo>
                  <a:cubicBezTo>
                    <a:pt x="1270" y="2242"/>
                    <a:pt x="1270" y="2260"/>
                    <a:pt x="1276" y="2278"/>
                  </a:cubicBezTo>
                  <a:cubicBezTo>
                    <a:pt x="1282" y="2290"/>
                    <a:pt x="1300" y="2302"/>
                    <a:pt x="1306" y="2314"/>
                  </a:cubicBezTo>
                  <a:cubicBezTo>
                    <a:pt x="1336" y="2379"/>
                    <a:pt x="1300" y="2427"/>
                    <a:pt x="1390" y="2445"/>
                  </a:cubicBezTo>
                  <a:cubicBezTo>
                    <a:pt x="1438" y="2451"/>
                    <a:pt x="1516" y="2451"/>
                    <a:pt x="1504" y="2386"/>
                  </a:cubicBezTo>
                  <a:cubicBezTo>
                    <a:pt x="1486" y="2320"/>
                    <a:pt x="1540" y="2391"/>
                    <a:pt x="1576" y="2344"/>
                  </a:cubicBezTo>
                  <a:cubicBezTo>
                    <a:pt x="1618" y="2290"/>
                    <a:pt x="1684" y="2325"/>
                    <a:pt x="1702" y="2373"/>
                  </a:cubicBezTo>
                  <a:cubicBezTo>
                    <a:pt x="1744" y="2457"/>
                    <a:pt x="1773" y="2451"/>
                    <a:pt x="1857" y="2415"/>
                  </a:cubicBezTo>
                  <a:cubicBezTo>
                    <a:pt x="1893" y="2415"/>
                    <a:pt x="1989" y="2367"/>
                    <a:pt x="2013" y="2373"/>
                  </a:cubicBezTo>
                  <a:cubicBezTo>
                    <a:pt x="2013" y="2391"/>
                    <a:pt x="2043" y="2445"/>
                    <a:pt x="2031" y="2457"/>
                  </a:cubicBezTo>
                  <a:cubicBezTo>
                    <a:pt x="2007" y="2481"/>
                    <a:pt x="1965" y="2475"/>
                    <a:pt x="1941" y="2493"/>
                  </a:cubicBezTo>
                  <a:cubicBezTo>
                    <a:pt x="1929" y="2505"/>
                    <a:pt x="1983" y="2529"/>
                    <a:pt x="1989" y="2547"/>
                  </a:cubicBezTo>
                  <a:cubicBezTo>
                    <a:pt x="2019" y="2595"/>
                    <a:pt x="2145" y="2541"/>
                    <a:pt x="2139" y="2535"/>
                  </a:cubicBezTo>
                  <a:cubicBezTo>
                    <a:pt x="2127" y="2493"/>
                    <a:pt x="2139" y="2481"/>
                    <a:pt x="2145" y="2439"/>
                  </a:cubicBezTo>
                  <a:cubicBezTo>
                    <a:pt x="2145" y="2409"/>
                    <a:pt x="2199" y="2373"/>
                    <a:pt x="2211" y="2325"/>
                  </a:cubicBezTo>
                  <a:cubicBezTo>
                    <a:pt x="2229" y="2266"/>
                    <a:pt x="2211" y="2254"/>
                    <a:pt x="2276" y="2266"/>
                  </a:cubicBezTo>
                  <a:cubicBezTo>
                    <a:pt x="2294" y="2272"/>
                    <a:pt x="2300" y="2212"/>
                    <a:pt x="2318" y="2200"/>
                  </a:cubicBezTo>
                  <a:cubicBezTo>
                    <a:pt x="2336" y="2182"/>
                    <a:pt x="2354" y="2134"/>
                    <a:pt x="2378" y="2170"/>
                  </a:cubicBezTo>
                  <a:cubicBezTo>
                    <a:pt x="2384" y="2188"/>
                    <a:pt x="2492" y="2212"/>
                    <a:pt x="2521" y="2230"/>
                  </a:cubicBezTo>
                  <a:cubicBezTo>
                    <a:pt x="2569" y="2260"/>
                    <a:pt x="2528" y="2278"/>
                    <a:pt x="2528" y="2320"/>
                  </a:cubicBezTo>
                  <a:cubicBezTo>
                    <a:pt x="2534" y="2379"/>
                    <a:pt x="2617" y="2415"/>
                    <a:pt x="2623" y="2481"/>
                  </a:cubicBezTo>
                  <a:cubicBezTo>
                    <a:pt x="2623" y="2565"/>
                    <a:pt x="2641" y="2607"/>
                    <a:pt x="2677" y="2685"/>
                  </a:cubicBezTo>
                  <a:cubicBezTo>
                    <a:pt x="2671" y="2709"/>
                    <a:pt x="2671" y="2739"/>
                    <a:pt x="2689" y="2757"/>
                  </a:cubicBezTo>
                  <a:cubicBezTo>
                    <a:pt x="2695" y="2769"/>
                    <a:pt x="2713" y="2793"/>
                    <a:pt x="2713" y="2805"/>
                  </a:cubicBezTo>
                  <a:cubicBezTo>
                    <a:pt x="2725" y="2841"/>
                    <a:pt x="2719" y="2859"/>
                    <a:pt x="2737" y="2895"/>
                  </a:cubicBezTo>
                  <a:cubicBezTo>
                    <a:pt x="2803" y="3021"/>
                    <a:pt x="2803" y="3021"/>
                    <a:pt x="2803" y="3021"/>
                  </a:cubicBezTo>
                  <a:cubicBezTo>
                    <a:pt x="2809" y="3039"/>
                    <a:pt x="2815" y="3069"/>
                    <a:pt x="2839" y="3074"/>
                  </a:cubicBezTo>
                  <a:cubicBezTo>
                    <a:pt x="2869" y="3081"/>
                    <a:pt x="2869" y="3098"/>
                    <a:pt x="2887" y="3111"/>
                  </a:cubicBezTo>
                  <a:cubicBezTo>
                    <a:pt x="2995" y="3111"/>
                    <a:pt x="2995" y="3111"/>
                    <a:pt x="2995" y="3111"/>
                  </a:cubicBezTo>
                </a:path>
              </a:pathLst>
            </a:custGeom>
            <a:grpFill/>
            <a:ln w="1905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35" name="Freeform 133"/>
            <p:cNvSpPr>
              <a:spLocks noChangeArrowheads="1"/>
            </p:cNvSpPr>
            <p:nvPr/>
          </p:nvSpPr>
          <p:spPr bwMode="auto">
            <a:xfrm>
              <a:off x="4429567" y="4906251"/>
              <a:ext cx="1469877" cy="785553"/>
            </a:xfrm>
            <a:custGeom>
              <a:avLst/>
              <a:gdLst>
                <a:gd name="T0" fmla="*/ 233 w 2757"/>
                <a:gd name="T1" fmla="*/ 947 h 1475"/>
                <a:gd name="T2" fmla="*/ 239 w 2757"/>
                <a:gd name="T3" fmla="*/ 845 h 1475"/>
                <a:gd name="T4" fmla="*/ 54 w 2757"/>
                <a:gd name="T5" fmla="*/ 809 h 1475"/>
                <a:gd name="T6" fmla="*/ 12 w 2757"/>
                <a:gd name="T7" fmla="*/ 851 h 1475"/>
                <a:gd name="T8" fmla="*/ 126 w 2757"/>
                <a:gd name="T9" fmla="*/ 935 h 1475"/>
                <a:gd name="T10" fmla="*/ 995 w 2757"/>
                <a:gd name="T11" fmla="*/ 0 h 1475"/>
                <a:gd name="T12" fmla="*/ 1018 w 2757"/>
                <a:gd name="T13" fmla="*/ 126 h 1475"/>
                <a:gd name="T14" fmla="*/ 1156 w 2757"/>
                <a:gd name="T15" fmla="*/ 312 h 1475"/>
                <a:gd name="T16" fmla="*/ 1414 w 2757"/>
                <a:gd name="T17" fmla="*/ 96 h 1475"/>
                <a:gd name="T18" fmla="*/ 1672 w 2757"/>
                <a:gd name="T19" fmla="*/ 168 h 1475"/>
                <a:gd name="T20" fmla="*/ 1768 w 2757"/>
                <a:gd name="T21" fmla="*/ 228 h 1475"/>
                <a:gd name="T22" fmla="*/ 1941 w 2757"/>
                <a:gd name="T23" fmla="*/ 264 h 1475"/>
                <a:gd name="T24" fmla="*/ 2013 w 2757"/>
                <a:gd name="T25" fmla="*/ 467 h 1475"/>
                <a:gd name="T26" fmla="*/ 2319 w 2757"/>
                <a:gd name="T27" fmla="*/ 246 h 1475"/>
                <a:gd name="T28" fmla="*/ 2427 w 2757"/>
                <a:gd name="T29" fmla="*/ 366 h 1475"/>
                <a:gd name="T30" fmla="*/ 2588 w 2757"/>
                <a:gd name="T31" fmla="*/ 539 h 1475"/>
                <a:gd name="T32" fmla="*/ 2667 w 2757"/>
                <a:gd name="T33" fmla="*/ 623 h 1475"/>
                <a:gd name="T34" fmla="*/ 2720 w 2757"/>
                <a:gd name="T35" fmla="*/ 659 h 1475"/>
                <a:gd name="T36" fmla="*/ 2732 w 2757"/>
                <a:gd name="T37" fmla="*/ 737 h 1475"/>
                <a:gd name="T38" fmla="*/ 2720 w 2757"/>
                <a:gd name="T39" fmla="*/ 869 h 1475"/>
                <a:gd name="T40" fmla="*/ 2720 w 2757"/>
                <a:gd name="T41" fmla="*/ 959 h 1475"/>
                <a:gd name="T42" fmla="*/ 2505 w 2757"/>
                <a:gd name="T43" fmla="*/ 1055 h 1475"/>
                <a:gd name="T44" fmla="*/ 2379 w 2757"/>
                <a:gd name="T45" fmla="*/ 1169 h 1475"/>
                <a:gd name="T46" fmla="*/ 1983 w 2757"/>
                <a:gd name="T47" fmla="*/ 1468 h 1475"/>
                <a:gd name="T48" fmla="*/ 1414 w 2757"/>
                <a:gd name="T49" fmla="*/ 1264 h 1475"/>
                <a:gd name="T50" fmla="*/ 1330 w 2757"/>
                <a:gd name="T51" fmla="*/ 995 h 1475"/>
                <a:gd name="T52" fmla="*/ 1552 w 2757"/>
                <a:gd name="T53" fmla="*/ 863 h 1475"/>
                <a:gd name="T54" fmla="*/ 1618 w 2757"/>
                <a:gd name="T55" fmla="*/ 557 h 1475"/>
                <a:gd name="T56" fmla="*/ 1432 w 2757"/>
                <a:gd name="T57" fmla="*/ 461 h 1475"/>
                <a:gd name="T58" fmla="*/ 1234 w 2757"/>
                <a:gd name="T59" fmla="*/ 485 h 1475"/>
                <a:gd name="T60" fmla="*/ 1240 w 2757"/>
                <a:gd name="T61" fmla="*/ 839 h 1475"/>
                <a:gd name="T62" fmla="*/ 1060 w 2757"/>
                <a:gd name="T63" fmla="*/ 917 h 1475"/>
                <a:gd name="T64" fmla="*/ 881 w 2757"/>
                <a:gd name="T65" fmla="*/ 1001 h 1475"/>
                <a:gd name="T66" fmla="*/ 635 w 2757"/>
                <a:gd name="T67" fmla="*/ 1049 h 1475"/>
                <a:gd name="T68" fmla="*/ 491 w 2757"/>
                <a:gd name="T69" fmla="*/ 1199 h 1475"/>
                <a:gd name="T70" fmla="*/ 305 w 2757"/>
                <a:gd name="T71" fmla="*/ 1073 h 1475"/>
                <a:gd name="T72" fmla="*/ 222 w 2757"/>
                <a:gd name="T73" fmla="*/ 977 h 1475"/>
                <a:gd name="T74" fmla="*/ 443 w 2757"/>
                <a:gd name="T75" fmla="*/ 971 h 1475"/>
                <a:gd name="T76" fmla="*/ 425 w 2757"/>
                <a:gd name="T77" fmla="*/ 755 h 1475"/>
                <a:gd name="T78" fmla="*/ 527 w 2757"/>
                <a:gd name="T79" fmla="*/ 653 h 1475"/>
                <a:gd name="T80" fmla="*/ 617 w 2757"/>
                <a:gd name="T81" fmla="*/ 719 h 1475"/>
                <a:gd name="T82" fmla="*/ 881 w 2757"/>
                <a:gd name="T83" fmla="*/ 587 h 1475"/>
                <a:gd name="T84" fmla="*/ 791 w 2757"/>
                <a:gd name="T85" fmla="*/ 419 h 1475"/>
                <a:gd name="T86" fmla="*/ 803 w 2757"/>
                <a:gd name="T87" fmla="*/ 282 h 1475"/>
                <a:gd name="T88" fmla="*/ 761 w 2757"/>
                <a:gd name="T89" fmla="*/ 186 h 1475"/>
                <a:gd name="T90" fmla="*/ 995 w 2757"/>
                <a:gd name="T91" fmla="*/ 0 h 1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757" h="1475">
                  <a:moveTo>
                    <a:pt x="222" y="977"/>
                  </a:moveTo>
                  <a:lnTo>
                    <a:pt x="222" y="977"/>
                  </a:lnTo>
                  <a:cubicBezTo>
                    <a:pt x="227" y="965"/>
                    <a:pt x="233" y="959"/>
                    <a:pt x="233" y="947"/>
                  </a:cubicBezTo>
                  <a:cubicBezTo>
                    <a:pt x="233" y="929"/>
                    <a:pt x="233" y="923"/>
                    <a:pt x="239" y="911"/>
                  </a:cubicBezTo>
                  <a:cubicBezTo>
                    <a:pt x="245" y="905"/>
                    <a:pt x="245" y="893"/>
                    <a:pt x="245" y="887"/>
                  </a:cubicBezTo>
                  <a:cubicBezTo>
                    <a:pt x="245" y="881"/>
                    <a:pt x="239" y="851"/>
                    <a:pt x="239" y="845"/>
                  </a:cubicBezTo>
                  <a:lnTo>
                    <a:pt x="239" y="845"/>
                  </a:lnTo>
                  <a:cubicBezTo>
                    <a:pt x="227" y="851"/>
                    <a:pt x="209" y="851"/>
                    <a:pt x="198" y="851"/>
                  </a:cubicBezTo>
                  <a:cubicBezTo>
                    <a:pt x="143" y="857"/>
                    <a:pt x="96" y="839"/>
                    <a:pt x="54" y="809"/>
                  </a:cubicBezTo>
                  <a:cubicBezTo>
                    <a:pt x="30" y="791"/>
                    <a:pt x="24" y="797"/>
                    <a:pt x="0" y="803"/>
                  </a:cubicBezTo>
                  <a:lnTo>
                    <a:pt x="0" y="803"/>
                  </a:lnTo>
                  <a:cubicBezTo>
                    <a:pt x="12" y="851"/>
                    <a:pt x="12" y="851"/>
                    <a:pt x="12" y="851"/>
                  </a:cubicBezTo>
                  <a:cubicBezTo>
                    <a:pt x="30" y="869"/>
                    <a:pt x="42" y="881"/>
                    <a:pt x="60" y="893"/>
                  </a:cubicBezTo>
                  <a:cubicBezTo>
                    <a:pt x="78" y="905"/>
                    <a:pt x="90" y="905"/>
                    <a:pt x="108" y="911"/>
                  </a:cubicBezTo>
                  <a:cubicBezTo>
                    <a:pt x="114" y="917"/>
                    <a:pt x="120" y="929"/>
                    <a:pt x="126" y="935"/>
                  </a:cubicBezTo>
                  <a:cubicBezTo>
                    <a:pt x="150" y="971"/>
                    <a:pt x="180" y="965"/>
                    <a:pt x="222" y="977"/>
                  </a:cubicBezTo>
                  <a:close/>
                  <a:moveTo>
                    <a:pt x="995" y="0"/>
                  </a:moveTo>
                  <a:lnTo>
                    <a:pt x="995" y="0"/>
                  </a:lnTo>
                  <a:cubicBezTo>
                    <a:pt x="1018" y="48"/>
                    <a:pt x="1018" y="48"/>
                    <a:pt x="1018" y="48"/>
                  </a:cubicBezTo>
                  <a:cubicBezTo>
                    <a:pt x="1018" y="54"/>
                    <a:pt x="1018" y="54"/>
                    <a:pt x="1024" y="54"/>
                  </a:cubicBezTo>
                  <a:cubicBezTo>
                    <a:pt x="1018" y="78"/>
                    <a:pt x="982" y="120"/>
                    <a:pt x="1018" y="126"/>
                  </a:cubicBezTo>
                  <a:cubicBezTo>
                    <a:pt x="1037" y="126"/>
                    <a:pt x="1114" y="126"/>
                    <a:pt x="1120" y="138"/>
                  </a:cubicBezTo>
                  <a:cubicBezTo>
                    <a:pt x="1126" y="150"/>
                    <a:pt x="1114" y="198"/>
                    <a:pt x="1114" y="216"/>
                  </a:cubicBezTo>
                  <a:cubicBezTo>
                    <a:pt x="1114" y="234"/>
                    <a:pt x="1120" y="336"/>
                    <a:pt x="1156" y="312"/>
                  </a:cubicBezTo>
                  <a:cubicBezTo>
                    <a:pt x="1186" y="300"/>
                    <a:pt x="1216" y="234"/>
                    <a:pt x="1228" y="204"/>
                  </a:cubicBezTo>
                  <a:cubicBezTo>
                    <a:pt x="1234" y="162"/>
                    <a:pt x="1234" y="60"/>
                    <a:pt x="1264" y="36"/>
                  </a:cubicBezTo>
                  <a:cubicBezTo>
                    <a:pt x="1312" y="0"/>
                    <a:pt x="1378" y="90"/>
                    <a:pt x="1414" y="96"/>
                  </a:cubicBezTo>
                  <a:lnTo>
                    <a:pt x="1414" y="96"/>
                  </a:lnTo>
                  <a:cubicBezTo>
                    <a:pt x="1432" y="102"/>
                    <a:pt x="1444" y="108"/>
                    <a:pt x="1462" y="138"/>
                  </a:cubicBezTo>
                  <a:cubicBezTo>
                    <a:pt x="1522" y="258"/>
                    <a:pt x="1606" y="204"/>
                    <a:pt x="1672" y="168"/>
                  </a:cubicBezTo>
                  <a:lnTo>
                    <a:pt x="1672" y="168"/>
                  </a:lnTo>
                  <a:cubicBezTo>
                    <a:pt x="1749" y="216"/>
                    <a:pt x="1749" y="216"/>
                    <a:pt x="1749" y="216"/>
                  </a:cubicBezTo>
                  <a:cubicBezTo>
                    <a:pt x="1756" y="222"/>
                    <a:pt x="1762" y="222"/>
                    <a:pt x="1768" y="228"/>
                  </a:cubicBezTo>
                  <a:cubicBezTo>
                    <a:pt x="1779" y="228"/>
                    <a:pt x="1791" y="240"/>
                    <a:pt x="1810" y="240"/>
                  </a:cubicBezTo>
                  <a:cubicBezTo>
                    <a:pt x="1899" y="258"/>
                    <a:pt x="1899" y="258"/>
                    <a:pt x="1899" y="258"/>
                  </a:cubicBezTo>
                  <a:cubicBezTo>
                    <a:pt x="1911" y="258"/>
                    <a:pt x="1929" y="264"/>
                    <a:pt x="1941" y="264"/>
                  </a:cubicBezTo>
                  <a:cubicBezTo>
                    <a:pt x="1959" y="270"/>
                    <a:pt x="1971" y="282"/>
                    <a:pt x="1989" y="282"/>
                  </a:cubicBezTo>
                  <a:cubicBezTo>
                    <a:pt x="1995" y="318"/>
                    <a:pt x="2043" y="378"/>
                    <a:pt x="2013" y="413"/>
                  </a:cubicBezTo>
                  <a:cubicBezTo>
                    <a:pt x="2007" y="419"/>
                    <a:pt x="2001" y="455"/>
                    <a:pt x="2013" y="467"/>
                  </a:cubicBezTo>
                  <a:cubicBezTo>
                    <a:pt x="2013" y="467"/>
                    <a:pt x="2037" y="443"/>
                    <a:pt x="2049" y="443"/>
                  </a:cubicBezTo>
                  <a:cubicBezTo>
                    <a:pt x="2115" y="443"/>
                    <a:pt x="2193" y="324"/>
                    <a:pt x="2199" y="258"/>
                  </a:cubicBezTo>
                  <a:cubicBezTo>
                    <a:pt x="2205" y="186"/>
                    <a:pt x="2301" y="198"/>
                    <a:pt x="2319" y="246"/>
                  </a:cubicBezTo>
                  <a:cubicBezTo>
                    <a:pt x="2325" y="264"/>
                    <a:pt x="2325" y="300"/>
                    <a:pt x="2325" y="306"/>
                  </a:cubicBezTo>
                  <a:cubicBezTo>
                    <a:pt x="2349" y="342"/>
                    <a:pt x="2373" y="228"/>
                    <a:pt x="2391" y="300"/>
                  </a:cubicBezTo>
                  <a:cubicBezTo>
                    <a:pt x="2397" y="329"/>
                    <a:pt x="2397" y="366"/>
                    <a:pt x="2427" y="366"/>
                  </a:cubicBezTo>
                  <a:cubicBezTo>
                    <a:pt x="2457" y="371"/>
                    <a:pt x="2487" y="437"/>
                    <a:pt x="2499" y="461"/>
                  </a:cubicBezTo>
                  <a:cubicBezTo>
                    <a:pt x="2499" y="473"/>
                    <a:pt x="2499" y="509"/>
                    <a:pt x="2505" y="515"/>
                  </a:cubicBezTo>
                  <a:cubicBezTo>
                    <a:pt x="2523" y="533"/>
                    <a:pt x="2564" y="527"/>
                    <a:pt x="2588" y="539"/>
                  </a:cubicBezTo>
                  <a:cubicBezTo>
                    <a:pt x="2606" y="533"/>
                    <a:pt x="2619" y="539"/>
                    <a:pt x="2636" y="533"/>
                  </a:cubicBezTo>
                  <a:cubicBezTo>
                    <a:pt x="2648" y="527"/>
                    <a:pt x="2690" y="485"/>
                    <a:pt x="2696" y="509"/>
                  </a:cubicBezTo>
                  <a:cubicBezTo>
                    <a:pt x="2702" y="551"/>
                    <a:pt x="2678" y="587"/>
                    <a:pt x="2667" y="623"/>
                  </a:cubicBezTo>
                  <a:cubicBezTo>
                    <a:pt x="2660" y="629"/>
                    <a:pt x="2648" y="665"/>
                    <a:pt x="2667" y="665"/>
                  </a:cubicBezTo>
                  <a:cubicBezTo>
                    <a:pt x="2678" y="665"/>
                    <a:pt x="2678" y="653"/>
                    <a:pt x="2690" y="653"/>
                  </a:cubicBezTo>
                  <a:cubicBezTo>
                    <a:pt x="2702" y="653"/>
                    <a:pt x="2708" y="659"/>
                    <a:pt x="2720" y="659"/>
                  </a:cubicBezTo>
                  <a:cubicBezTo>
                    <a:pt x="2744" y="677"/>
                    <a:pt x="2744" y="677"/>
                    <a:pt x="2744" y="677"/>
                  </a:cubicBezTo>
                  <a:lnTo>
                    <a:pt x="2744" y="677"/>
                  </a:lnTo>
                  <a:cubicBezTo>
                    <a:pt x="2744" y="701"/>
                    <a:pt x="2744" y="719"/>
                    <a:pt x="2732" y="737"/>
                  </a:cubicBezTo>
                  <a:cubicBezTo>
                    <a:pt x="2726" y="749"/>
                    <a:pt x="2702" y="773"/>
                    <a:pt x="2702" y="785"/>
                  </a:cubicBezTo>
                  <a:cubicBezTo>
                    <a:pt x="2708" y="791"/>
                    <a:pt x="2714" y="815"/>
                    <a:pt x="2708" y="821"/>
                  </a:cubicBezTo>
                  <a:cubicBezTo>
                    <a:pt x="2708" y="839"/>
                    <a:pt x="2708" y="851"/>
                    <a:pt x="2720" y="869"/>
                  </a:cubicBezTo>
                  <a:cubicBezTo>
                    <a:pt x="2732" y="887"/>
                    <a:pt x="2744" y="899"/>
                    <a:pt x="2756" y="917"/>
                  </a:cubicBezTo>
                  <a:lnTo>
                    <a:pt x="2756" y="917"/>
                  </a:lnTo>
                  <a:cubicBezTo>
                    <a:pt x="2720" y="959"/>
                    <a:pt x="2720" y="959"/>
                    <a:pt x="2720" y="959"/>
                  </a:cubicBezTo>
                  <a:cubicBezTo>
                    <a:pt x="2702" y="971"/>
                    <a:pt x="2643" y="977"/>
                    <a:pt x="2643" y="1001"/>
                  </a:cubicBezTo>
                  <a:cubicBezTo>
                    <a:pt x="2636" y="1043"/>
                    <a:pt x="2625" y="1037"/>
                    <a:pt x="2577" y="1049"/>
                  </a:cubicBezTo>
                  <a:cubicBezTo>
                    <a:pt x="2541" y="1061"/>
                    <a:pt x="2541" y="1073"/>
                    <a:pt x="2505" y="1055"/>
                  </a:cubicBezTo>
                  <a:cubicBezTo>
                    <a:pt x="2487" y="1049"/>
                    <a:pt x="2445" y="1007"/>
                    <a:pt x="2433" y="1007"/>
                  </a:cubicBezTo>
                  <a:cubicBezTo>
                    <a:pt x="2427" y="1025"/>
                    <a:pt x="2391" y="1073"/>
                    <a:pt x="2379" y="1085"/>
                  </a:cubicBezTo>
                  <a:cubicBezTo>
                    <a:pt x="2331" y="1133"/>
                    <a:pt x="2379" y="1133"/>
                    <a:pt x="2379" y="1169"/>
                  </a:cubicBezTo>
                  <a:cubicBezTo>
                    <a:pt x="2337" y="1199"/>
                    <a:pt x="2283" y="1186"/>
                    <a:pt x="2235" y="1210"/>
                  </a:cubicBezTo>
                  <a:cubicBezTo>
                    <a:pt x="2169" y="1240"/>
                    <a:pt x="2211" y="1294"/>
                    <a:pt x="2127" y="1306"/>
                  </a:cubicBezTo>
                  <a:cubicBezTo>
                    <a:pt x="1995" y="1312"/>
                    <a:pt x="2061" y="1456"/>
                    <a:pt x="1983" y="1468"/>
                  </a:cubicBezTo>
                  <a:cubicBezTo>
                    <a:pt x="1947" y="1474"/>
                    <a:pt x="1810" y="1390"/>
                    <a:pt x="1786" y="1366"/>
                  </a:cubicBezTo>
                  <a:cubicBezTo>
                    <a:pt x="1756" y="1330"/>
                    <a:pt x="1768" y="1258"/>
                    <a:pt x="1720" y="1252"/>
                  </a:cubicBezTo>
                  <a:cubicBezTo>
                    <a:pt x="1612" y="1234"/>
                    <a:pt x="1516" y="1276"/>
                    <a:pt x="1414" y="1264"/>
                  </a:cubicBezTo>
                  <a:cubicBezTo>
                    <a:pt x="1360" y="1258"/>
                    <a:pt x="1360" y="1240"/>
                    <a:pt x="1360" y="1193"/>
                  </a:cubicBezTo>
                  <a:cubicBezTo>
                    <a:pt x="1348" y="1162"/>
                    <a:pt x="1348" y="1115"/>
                    <a:pt x="1342" y="1079"/>
                  </a:cubicBezTo>
                  <a:cubicBezTo>
                    <a:pt x="1342" y="1055"/>
                    <a:pt x="1330" y="1025"/>
                    <a:pt x="1330" y="995"/>
                  </a:cubicBezTo>
                  <a:cubicBezTo>
                    <a:pt x="1336" y="995"/>
                    <a:pt x="1396" y="1001"/>
                    <a:pt x="1402" y="1001"/>
                  </a:cubicBezTo>
                  <a:cubicBezTo>
                    <a:pt x="1432" y="1001"/>
                    <a:pt x="1456" y="1001"/>
                    <a:pt x="1480" y="995"/>
                  </a:cubicBezTo>
                  <a:cubicBezTo>
                    <a:pt x="1540" y="971"/>
                    <a:pt x="1540" y="911"/>
                    <a:pt x="1552" y="863"/>
                  </a:cubicBezTo>
                  <a:cubicBezTo>
                    <a:pt x="1552" y="797"/>
                    <a:pt x="1546" y="767"/>
                    <a:pt x="1588" y="719"/>
                  </a:cubicBezTo>
                  <a:cubicBezTo>
                    <a:pt x="1618" y="683"/>
                    <a:pt x="1636" y="635"/>
                    <a:pt x="1660" y="599"/>
                  </a:cubicBezTo>
                  <a:cubicBezTo>
                    <a:pt x="1678" y="569"/>
                    <a:pt x="1642" y="569"/>
                    <a:pt x="1618" y="557"/>
                  </a:cubicBezTo>
                  <a:cubicBezTo>
                    <a:pt x="1576" y="545"/>
                    <a:pt x="1528" y="527"/>
                    <a:pt x="1492" y="503"/>
                  </a:cubicBezTo>
                  <a:cubicBezTo>
                    <a:pt x="1468" y="497"/>
                    <a:pt x="1492" y="467"/>
                    <a:pt x="1492" y="450"/>
                  </a:cubicBezTo>
                  <a:cubicBezTo>
                    <a:pt x="1492" y="437"/>
                    <a:pt x="1438" y="455"/>
                    <a:pt x="1432" y="461"/>
                  </a:cubicBezTo>
                  <a:cubicBezTo>
                    <a:pt x="1402" y="485"/>
                    <a:pt x="1462" y="503"/>
                    <a:pt x="1408" y="521"/>
                  </a:cubicBezTo>
                  <a:cubicBezTo>
                    <a:pt x="1360" y="533"/>
                    <a:pt x="1318" y="527"/>
                    <a:pt x="1276" y="509"/>
                  </a:cubicBezTo>
                  <a:cubicBezTo>
                    <a:pt x="1270" y="509"/>
                    <a:pt x="1234" y="485"/>
                    <a:pt x="1234" y="485"/>
                  </a:cubicBezTo>
                  <a:cubicBezTo>
                    <a:pt x="1222" y="491"/>
                    <a:pt x="1210" y="581"/>
                    <a:pt x="1210" y="599"/>
                  </a:cubicBezTo>
                  <a:cubicBezTo>
                    <a:pt x="1210" y="635"/>
                    <a:pt x="1306" y="617"/>
                    <a:pt x="1300" y="659"/>
                  </a:cubicBezTo>
                  <a:cubicBezTo>
                    <a:pt x="1288" y="719"/>
                    <a:pt x="1270" y="785"/>
                    <a:pt x="1240" y="839"/>
                  </a:cubicBezTo>
                  <a:cubicBezTo>
                    <a:pt x="1216" y="875"/>
                    <a:pt x="1204" y="857"/>
                    <a:pt x="1168" y="857"/>
                  </a:cubicBezTo>
                  <a:cubicBezTo>
                    <a:pt x="1084" y="899"/>
                    <a:pt x="1114" y="803"/>
                    <a:pt x="1066" y="827"/>
                  </a:cubicBezTo>
                  <a:cubicBezTo>
                    <a:pt x="1060" y="917"/>
                    <a:pt x="1060" y="917"/>
                    <a:pt x="1060" y="917"/>
                  </a:cubicBezTo>
                  <a:cubicBezTo>
                    <a:pt x="1060" y="953"/>
                    <a:pt x="1144" y="959"/>
                    <a:pt x="1078" y="965"/>
                  </a:cubicBezTo>
                  <a:cubicBezTo>
                    <a:pt x="1048" y="971"/>
                    <a:pt x="1013" y="977"/>
                    <a:pt x="989" y="977"/>
                  </a:cubicBezTo>
                  <a:cubicBezTo>
                    <a:pt x="971" y="971"/>
                    <a:pt x="863" y="965"/>
                    <a:pt x="881" y="1001"/>
                  </a:cubicBezTo>
                  <a:cubicBezTo>
                    <a:pt x="917" y="1079"/>
                    <a:pt x="887" y="1055"/>
                    <a:pt x="857" y="1127"/>
                  </a:cubicBezTo>
                  <a:cubicBezTo>
                    <a:pt x="845" y="1151"/>
                    <a:pt x="803" y="1133"/>
                    <a:pt x="785" y="1145"/>
                  </a:cubicBezTo>
                  <a:cubicBezTo>
                    <a:pt x="701" y="1199"/>
                    <a:pt x="653" y="1127"/>
                    <a:pt x="635" y="1049"/>
                  </a:cubicBezTo>
                  <a:cubicBezTo>
                    <a:pt x="617" y="1049"/>
                    <a:pt x="491" y="1037"/>
                    <a:pt x="509" y="1079"/>
                  </a:cubicBezTo>
                  <a:cubicBezTo>
                    <a:pt x="527" y="1133"/>
                    <a:pt x="497" y="1138"/>
                    <a:pt x="491" y="1199"/>
                  </a:cubicBezTo>
                  <a:lnTo>
                    <a:pt x="491" y="1199"/>
                  </a:lnTo>
                  <a:cubicBezTo>
                    <a:pt x="443" y="1186"/>
                    <a:pt x="353" y="1222"/>
                    <a:pt x="377" y="1138"/>
                  </a:cubicBezTo>
                  <a:cubicBezTo>
                    <a:pt x="383" y="1133"/>
                    <a:pt x="389" y="1097"/>
                    <a:pt x="377" y="1091"/>
                  </a:cubicBezTo>
                  <a:cubicBezTo>
                    <a:pt x="353" y="1085"/>
                    <a:pt x="329" y="1091"/>
                    <a:pt x="305" y="1073"/>
                  </a:cubicBezTo>
                  <a:cubicBezTo>
                    <a:pt x="293" y="1061"/>
                    <a:pt x="299" y="1049"/>
                    <a:pt x="281" y="1043"/>
                  </a:cubicBezTo>
                  <a:cubicBezTo>
                    <a:pt x="222" y="977"/>
                    <a:pt x="222" y="977"/>
                    <a:pt x="222" y="977"/>
                  </a:cubicBezTo>
                  <a:lnTo>
                    <a:pt x="222" y="977"/>
                  </a:lnTo>
                  <a:cubicBezTo>
                    <a:pt x="329" y="977"/>
                    <a:pt x="329" y="977"/>
                    <a:pt x="329" y="977"/>
                  </a:cubicBezTo>
                  <a:cubicBezTo>
                    <a:pt x="347" y="983"/>
                    <a:pt x="365" y="995"/>
                    <a:pt x="383" y="995"/>
                  </a:cubicBezTo>
                  <a:cubicBezTo>
                    <a:pt x="407" y="989"/>
                    <a:pt x="425" y="977"/>
                    <a:pt x="443" y="971"/>
                  </a:cubicBezTo>
                  <a:cubicBezTo>
                    <a:pt x="473" y="965"/>
                    <a:pt x="503" y="995"/>
                    <a:pt x="521" y="977"/>
                  </a:cubicBezTo>
                  <a:cubicBezTo>
                    <a:pt x="551" y="953"/>
                    <a:pt x="557" y="881"/>
                    <a:pt x="551" y="845"/>
                  </a:cubicBezTo>
                  <a:cubicBezTo>
                    <a:pt x="533" y="791"/>
                    <a:pt x="479" y="755"/>
                    <a:pt x="425" y="755"/>
                  </a:cubicBezTo>
                  <a:lnTo>
                    <a:pt x="425" y="755"/>
                  </a:lnTo>
                  <a:cubicBezTo>
                    <a:pt x="449" y="719"/>
                    <a:pt x="461" y="665"/>
                    <a:pt x="509" y="659"/>
                  </a:cubicBezTo>
                  <a:cubicBezTo>
                    <a:pt x="509" y="659"/>
                    <a:pt x="515" y="653"/>
                    <a:pt x="527" y="653"/>
                  </a:cubicBezTo>
                  <a:lnTo>
                    <a:pt x="527" y="653"/>
                  </a:lnTo>
                  <a:cubicBezTo>
                    <a:pt x="551" y="743"/>
                    <a:pt x="551" y="743"/>
                    <a:pt x="551" y="743"/>
                  </a:cubicBezTo>
                  <a:cubicBezTo>
                    <a:pt x="581" y="767"/>
                    <a:pt x="593" y="737"/>
                    <a:pt x="617" y="719"/>
                  </a:cubicBezTo>
                  <a:cubicBezTo>
                    <a:pt x="671" y="695"/>
                    <a:pt x="737" y="701"/>
                    <a:pt x="797" y="689"/>
                  </a:cubicBezTo>
                  <a:cubicBezTo>
                    <a:pt x="821" y="683"/>
                    <a:pt x="893" y="683"/>
                    <a:pt x="905" y="653"/>
                  </a:cubicBezTo>
                  <a:cubicBezTo>
                    <a:pt x="911" y="629"/>
                    <a:pt x="881" y="611"/>
                    <a:pt x="881" y="587"/>
                  </a:cubicBezTo>
                  <a:cubicBezTo>
                    <a:pt x="881" y="575"/>
                    <a:pt x="905" y="563"/>
                    <a:pt x="911" y="545"/>
                  </a:cubicBezTo>
                  <a:cubicBezTo>
                    <a:pt x="917" y="527"/>
                    <a:pt x="923" y="485"/>
                    <a:pt x="911" y="467"/>
                  </a:cubicBezTo>
                  <a:cubicBezTo>
                    <a:pt x="899" y="455"/>
                    <a:pt x="809" y="419"/>
                    <a:pt x="791" y="419"/>
                  </a:cubicBezTo>
                  <a:lnTo>
                    <a:pt x="791" y="419"/>
                  </a:lnTo>
                  <a:cubicBezTo>
                    <a:pt x="809" y="384"/>
                    <a:pt x="809" y="342"/>
                    <a:pt x="785" y="312"/>
                  </a:cubicBezTo>
                  <a:cubicBezTo>
                    <a:pt x="761" y="288"/>
                    <a:pt x="755" y="258"/>
                    <a:pt x="803" y="282"/>
                  </a:cubicBezTo>
                  <a:cubicBezTo>
                    <a:pt x="809" y="288"/>
                    <a:pt x="869" y="354"/>
                    <a:pt x="869" y="312"/>
                  </a:cubicBezTo>
                  <a:cubicBezTo>
                    <a:pt x="875" y="264"/>
                    <a:pt x="905" y="252"/>
                    <a:pt x="869" y="222"/>
                  </a:cubicBezTo>
                  <a:cubicBezTo>
                    <a:pt x="839" y="222"/>
                    <a:pt x="725" y="258"/>
                    <a:pt x="761" y="186"/>
                  </a:cubicBezTo>
                  <a:cubicBezTo>
                    <a:pt x="785" y="144"/>
                    <a:pt x="821" y="138"/>
                    <a:pt x="857" y="120"/>
                  </a:cubicBezTo>
                  <a:cubicBezTo>
                    <a:pt x="887" y="108"/>
                    <a:pt x="911" y="78"/>
                    <a:pt x="929" y="60"/>
                  </a:cubicBezTo>
                  <a:cubicBezTo>
                    <a:pt x="953" y="42"/>
                    <a:pt x="971" y="24"/>
                    <a:pt x="995" y="0"/>
                  </a:cubicBezTo>
                  <a:close/>
                </a:path>
              </a:pathLst>
            </a:custGeom>
            <a:grpFill/>
            <a:ln w="1905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46" name="Freeform 134"/>
            <p:cNvSpPr>
              <a:spLocks noChangeArrowheads="1"/>
            </p:cNvSpPr>
            <p:nvPr/>
          </p:nvSpPr>
          <p:spPr bwMode="auto">
            <a:xfrm>
              <a:off x="4951667" y="4793356"/>
              <a:ext cx="317494" cy="291642"/>
            </a:xfrm>
            <a:custGeom>
              <a:avLst/>
              <a:gdLst>
                <a:gd name="T0" fmla="*/ 13 w 595"/>
                <a:gd name="T1" fmla="*/ 210 h 547"/>
                <a:gd name="T2" fmla="*/ 13 w 595"/>
                <a:gd name="T3" fmla="*/ 210 h 547"/>
                <a:gd name="T4" fmla="*/ 36 w 595"/>
                <a:gd name="T5" fmla="*/ 258 h 547"/>
                <a:gd name="T6" fmla="*/ 42 w 595"/>
                <a:gd name="T7" fmla="*/ 264 h 547"/>
                <a:gd name="T8" fmla="*/ 36 w 595"/>
                <a:gd name="T9" fmla="*/ 336 h 547"/>
                <a:gd name="T10" fmla="*/ 138 w 595"/>
                <a:gd name="T11" fmla="*/ 348 h 547"/>
                <a:gd name="T12" fmla="*/ 132 w 595"/>
                <a:gd name="T13" fmla="*/ 426 h 547"/>
                <a:gd name="T14" fmla="*/ 174 w 595"/>
                <a:gd name="T15" fmla="*/ 522 h 547"/>
                <a:gd name="T16" fmla="*/ 246 w 595"/>
                <a:gd name="T17" fmla="*/ 414 h 547"/>
                <a:gd name="T18" fmla="*/ 282 w 595"/>
                <a:gd name="T19" fmla="*/ 246 h 547"/>
                <a:gd name="T20" fmla="*/ 432 w 595"/>
                <a:gd name="T21" fmla="*/ 306 h 547"/>
                <a:gd name="T22" fmla="*/ 432 w 595"/>
                <a:gd name="T23" fmla="*/ 306 h 547"/>
                <a:gd name="T24" fmla="*/ 438 w 595"/>
                <a:gd name="T25" fmla="*/ 294 h 547"/>
                <a:gd name="T26" fmla="*/ 480 w 595"/>
                <a:gd name="T27" fmla="*/ 258 h 547"/>
                <a:gd name="T28" fmla="*/ 504 w 595"/>
                <a:gd name="T29" fmla="*/ 222 h 547"/>
                <a:gd name="T30" fmla="*/ 570 w 595"/>
                <a:gd name="T31" fmla="*/ 216 h 547"/>
                <a:gd name="T32" fmla="*/ 552 w 595"/>
                <a:gd name="T33" fmla="*/ 180 h 547"/>
                <a:gd name="T34" fmla="*/ 588 w 595"/>
                <a:gd name="T35" fmla="*/ 162 h 547"/>
                <a:gd name="T36" fmla="*/ 582 w 595"/>
                <a:gd name="T37" fmla="*/ 132 h 547"/>
                <a:gd name="T38" fmla="*/ 546 w 595"/>
                <a:gd name="T39" fmla="*/ 54 h 547"/>
                <a:gd name="T40" fmla="*/ 594 w 595"/>
                <a:gd name="T41" fmla="*/ 12 h 547"/>
                <a:gd name="T42" fmla="*/ 522 w 595"/>
                <a:gd name="T43" fmla="*/ 36 h 547"/>
                <a:gd name="T44" fmla="*/ 420 w 595"/>
                <a:gd name="T45" fmla="*/ 72 h 547"/>
                <a:gd name="T46" fmla="*/ 378 w 595"/>
                <a:gd name="T47" fmla="*/ 60 h 547"/>
                <a:gd name="T48" fmla="*/ 294 w 595"/>
                <a:gd name="T49" fmla="*/ 126 h 547"/>
                <a:gd name="T50" fmla="*/ 240 w 595"/>
                <a:gd name="T51" fmla="*/ 114 h 547"/>
                <a:gd name="T52" fmla="*/ 186 w 595"/>
                <a:gd name="T53" fmla="*/ 24 h 547"/>
                <a:gd name="T54" fmla="*/ 186 w 595"/>
                <a:gd name="T55" fmla="*/ 24 h 547"/>
                <a:gd name="T56" fmla="*/ 132 w 595"/>
                <a:gd name="T57" fmla="*/ 144 h 547"/>
                <a:gd name="T58" fmla="*/ 66 w 595"/>
                <a:gd name="T59" fmla="*/ 144 h 547"/>
                <a:gd name="T60" fmla="*/ 31 w 595"/>
                <a:gd name="T61" fmla="*/ 180 h 547"/>
                <a:gd name="T62" fmla="*/ 13 w 595"/>
                <a:gd name="T63" fmla="*/ 210 h 5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95" h="547">
                  <a:moveTo>
                    <a:pt x="13" y="210"/>
                  </a:moveTo>
                  <a:lnTo>
                    <a:pt x="13" y="210"/>
                  </a:lnTo>
                  <a:cubicBezTo>
                    <a:pt x="36" y="258"/>
                    <a:pt x="36" y="258"/>
                    <a:pt x="36" y="258"/>
                  </a:cubicBezTo>
                  <a:cubicBezTo>
                    <a:pt x="36" y="264"/>
                    <a:pt x="36" y="264"/>
                    <a:pt x="42" y="264"/>
                  </a:cubicBezTo>
                  <a:cubicBezTo>
                    <a:pt x="36" y="288"/>
                    <a:pt x="0" y="330"/>
                    <a:pt x="36" y="336"/>
                  </a:cubicBezTo>
                  <a:cubicBezTo>
                    <a:pt x="55" y="336"/>
                    <a:pt x="132" y="336"/>
                    <a:pt x="138" y="348"/>
                  </a:cubicBezTo>
                  <a:cubicBezTo>
                    <a:pt x="144" y="360"/>
                    <a:pt x="132" y="408"/>
                    <a:pt x="132" y="426"/>
                  </a:cubicBezTo>
                  <a:cubicBezTo>
                    <a:pt x="132" y="444"/>
                    <a:pt x="138" y="546"/>
                    <a:pt x="174" y="522"/>
                  </a:cubicBezTo>
                  <a:cubicBezTo>
                    <a:pt x="204" y="510"/>
                    <a:pt x="234" y="444"/>
                    <a:pt x="246" y="414"/>
                  </a:cubicBezTo>
                  <a:cubicBezTo>
                    <a:pt x="252" y="372"/>
                    <a:pt x="252" y="270"/>
                    <a:pt x="282" y="246"/>
                  </a:cubicBezTo>
                  <a:cubicBezTo>
                    <a:pt x="330" y="210"/>
                    <a:pt x="396" y="300"/>
                    <a:pt x="432" y="306"/>
                  </a:cubicBezTo>
                  <a:lnTo>
                    <a:pt x="432" y="306"/>
                  </a:lnTo>
                  <a:cubicBezTo>
                    <a:pt x="438" y="294"/>
                    <a:pt x="438" y="294"/>
                    <a:pt x="438" y="294"/>
                  </a:cubicBezTo>
                  <a:cubicBezTo>
                    <a:pt x="450" y="282"/>
                    <a:pt x="462" y="270"/>
                    <a:pt x="480" y="258"/>
                  </a:cubicBezTo>
                  <a:cubicBezTo>
                    <a:pt x="498" y="246"/>
                    <a:pt x="498" y="228"/>
                    <a:pt x="504" y="222"/>
                  </a:cubicBezTo>
                  <a:cubicBezTo>
                    <a:pt x="534" y="198"/>
                    <a:pt x="552" y="234"/>
                    <a:pt x="570" y="216"/>
                  </a:cubicBezTo>
                  <a:cubicBezTo>
                    <a:pt x="582" y="204"/>
                    <a:pt x="564" y="180"/>
                    <a:pt x="552" y="180"/>
                  </a:cubicBezTo>
                  <a:cubicBezTo>
                    <a:pt x="558" y="162"/>
                    <a:pt x="588" y="174"/>
                    <a:pt x="588" y="162"/>
                  </a:cubicBezTo>
                  <a:cubicBezTo>
                    <a:pt x="594" y="156"/>
                    <a:pt x="588" y="138"/>
                    <a:pt x="582" y="132"/>
                  </a:cubicBezTo>
                  <a:cubicBezTo>
                    <a:pt x="570" y="108"/>
                    <a:pt x="528" y="84"/>
                    <a:pt x="546" y="54"/>
                  </a:cubicBezTo>
                  <a:cubicBezTo>
                    <a:pt x="558" y="42"/>
                    <a:pt x="594" y="24"/>
                    <a:pt x="594" y="12"/>
                  </a:cubicBezTo>
                  <a:cubicBezTo>
                    <a:pt x="558" y="0"/>
                    <a:pt x="552" y="18"/>
                    <a:pt x="522" y="36"/>
                  </a:cubicBezTo>
                  <a:cubicBezTo>
                    <a:pt x="486" y="48"/>
                    <a:pt x="456" y="72"/>
                    <a:pt x="420" y="72"/>
                  </a:cubicBezTo>
                  <a:cubicBezTo>
                    <a:pt x="402" y="72"/>
                    <a:pt x="396" y="54"/>
                    <a:pt x="378" y="60"/>
                  </a:cubicBezTo>
                  <a:cubicBezTo>
                    <a:pt x="342" y="72"/>
                    <a:pt x="324" y="126"/>
                    <a:pt x="294" y="126"/>
                  </a:cubicBezTo>
                  <a:cubicBezTo>
                    <a:pt x="276" y="126"/>
                    <a:pt x="258" y="126"/>
                    <a:pt x="240" y="114"/>
                  </a:cubicBezTo>
                  <a:cubicBezTo>
                    <a:pt x="210" y="90"/>
                    <a:pt x="222" y="42"/>
                    <a:pt x="186" y="24"/>
                  </a:cubicBezTo>
                  <a:lnTo>
                    <a:pt x="186" y="24"/>
                  </a:lnTo>
                  <a:cubicBezTo>
                    <a:pt x="132" y="144"/>
                    <a:pt x="132" y="144"/>
                    <a:pt x="132" y="144"/>
                  </a:cubicBezTo>
                  <a:cubicBezTo>
                    <a:pt x="114" y="162"/>
                    <a:pt x="90" y="138"/>
                    <a:pt x="66" y="144"/>
                  </a:cubicBezTo>
                  <a:cubicBezTo>
                    <a:pt x="36" y="144"/>
                    <a:pt x="42" y="168"/>
                    <a:pt x="31" y="180"/>
                  </a:cubicBezTo>
                  <a:cubicBezTo>
                    <a:pt x="24" y="192"/>
                    <a:pt x="18" y="204"/>
                    <a:pt x="13" y="210"/>
                  </a:cubicBezTo>
                </a:path>
              </a:pathLst>
            </a:custGeom>
            <a:grpFill/>
            <a:ln w="1905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47" name="Freeform 135"/>
            <p:cNvSpPr>
              <a:spLocks noChangeArrowheads="1"/>
            </p:cNvSpPr>
            <p:nvPr/>
          </p:nvSpPr>
          <p:spPr bwMode="auto">
            <a:xfrm>
              <a:off x="4446032" y="5129686"/>
              <a:ext cx="1610983" cy="1451156"/>
            </a:xfrm>
            <a:custGeom>
              <a:avLst/>
              <a:gdLst>
                <a:gd name="T0" fmla="*/ 1534 w 3021"/>
                <a:gd name="T1" fmla="*/ 2146 h 2722"/>
                <a:gd name="T2" fmla="*/ 1540 w 3021"/>
                <a:gd name="T3" fmla="*/ 2212 h 2722"/>
                <a:gd name="T4" fmla="*/ 1576 w 3021"/>
                <a:gd name="T5" fmla="*/ 2164 h 2722"/>
                <a:gd name="T6" fmla="*/ 209 w 3021"/>
                <a:gd name="T7" fmla="*/ 426 h 2722"/>
                <a:gd name="T8" fmla="*/ 203 w 3021"/>
                <a:gd name="T9" fmla="*/ 528 h 2722"/>
                <a:gd name="T10" fmla="*/ 353 w 3021"/>
                <a:gd name="T11" fmla="*/ 576 h 2722"/>
                <a:gd name="T12" fmla="*/ 395 w 3021"/>
                <a:gd name="T13" fmla="*/ 336 h 2722"/>
                <a:gd name="T14" fmla="*/ 881 w 3021"/>
                <a:gd name="T15" fmla="*/ 48 h 2722"/>
                <a:gd name="T16" fmla="*/ 767 w 3021"/>
                <a:gd name="T17" fmla="*/ 270 h 2722"/>
                <a:gd name="T18" fmla="*/ 497 w 3021"/>
                <a:gd name="T19" fmla="*/ 234 h 2722"/>
                <a:gd name="T20" fmla="*/ 419 w 3021"/>
                <a:gd name="T21" fmla="*/ 66 h 2722"/>
                <a:gd name="T22" fmla="*/ 761 w 3021"/>
                <a:gd name="T23" fmla="*/ 0 h 2722"/>
                <a:gd name="T24" fmla="*/ 988 w 3021"/>
                <a:gd name="T25" fmla="*/ 1145 h 2722"/>
                <a:gd name="T26" fmla="*/ 965 w 3021"/>
                <a:gd name="T27" fmla="*/ 995 h 2722"/>
                <a:gd name="T28" fmla="*/ 839 w 3021"/>
                <a:gd name="T29" fmla="*/ 845 h 2722"/>
                <a:gd name="T30" fmla="*/ 461 w 3021"/>
                <a:gd name="T31" fmla="*/ 780 h 2722"/>
                <a:gd name="T32" fmla="*/ 755 w 3021"/>
                <a:gd name="T33" fmla="*/ 726 h 2722"/>
                <a:gd name="T34" fmla="*/ 1048 w 3021"/>
                <a:gd name="T35" fmla="*/ 546 h 2722"/>
                <a:gd name="T36" fmla="*/ 1210 w 3021"/>
                <a:gd name="T37" fmla="*/ 420 h 2722"/>
                <a:gd name="T38" fmla="*/ 1246 w 3021"/>
                <a:gd name="T39" fmla="*/ 90 h 2722"/>
                <a:gd name="T40" fmla="*/ 1462 w 3021"/>
                <a:gd name="T41" fmla="*/ 84 h 2722"/>
                <a:gd name="T42" fmla="*/ 1522 w 3021"/>
                <a:gd name="T43" fmla="*/ 444 h 2722"/>
                <a:gd name="T44" fmla="*/ 1312 w 3021"/>
                <a:gd name="T45" fmla="*/ 660 h 2722"/>
                <a:gd name="T46" fmla="*/ 1756 w 3021"/>
                <a:gd name="T47" fmla="*/ 947 h 2722"/>
                <a:gd name="T48" fmla="*/ 2349 w 3021"/>
                <a:gd name="T49" fmla="*/ 750 h 2722"/>
                <a:gd name="T50" fmla="*/ 2547 w 3021"/>
                <a:gd name="T51" fmla="*/ 630 h 2722"/>
                <a:gd name="T52" fmla="*/ 2726 w 3021"/>
                <a:gd name="T53" fmla="*/ 498 h 2722"/>
                <a:gd name="T54" fmla="*/ 2930 w 3021"/>
                <a:gd name="T55" fmla="*/ 660 h 2722"/>
                <a:gd name="T56" fmla="*/ 2912 w 3021"/>
                <a:gd name="T57" fmla="*/ 1013 h 2722"/>
                <a:gd name="T58" fmla="*/ 2481 w 3021"/>
                <a:gd name="T59" fmla="*/ 1049 h 2722"/>
                <a:gd name="T60" fmla="*/ 2139 w 3021"/>
                <a:gd name="T61" fmla="*/ 1510 h 2722"/>
                <a:gd name="T62" fmla="*/ 1971 w 3021"/>
                <a:gd name="T63" fmla="*/ 1547 h 2722"/>
                <a:gd name="T64" fmla="*/ 1558 w 3021"/>
                <a:gd name="T65" fmla="*/ 1343 h 2722"/>
                <a:gd name="T66" fmla="*/ 1144 w 3021"/>
                <a:gd name="T67" fmla="*/ 1541 h 2722"/>
                <a:gd name="T68" fmla="*/ 1390 w 3021"/>
                <a:gd name="T69" fmla="*/ 1894 h 2722"/>
                <a:gd name="T70" fmla="*/ 1432 w 3021"/>
                <a:gd name="T71" fmla="*/ 2122 h 2722"/>
                <a:gd name="T72" fmla="*/ 1096 w 3021"/>
                <a:gd name="T73" fmla="*/ 2242 h 2722"/>
                <a:gd name="T74" fmla="*/ 815 w 3021"/>
                <a:gd name="T75" fmla="*/ 2200 h 2722"/>
                <a:gd name="T76" fmla="*/ 605 w 3021"/>
                <a:gd name="T77" fmla="*/ 2655 h 2722"/>
                <a:gd name="T78" fmla="*/ 341 w 3021"/>
                <a:gd name="T79" fmla="*/ 2565 h 2722"/>
                <a:gd name="T80" fmla="*/ 245 w 3021"/>
                <a:gd name="T81" fmla="*/ 2421 h 2722"/>
                <a:gd name="T82" fmla="*/ 473 w 3021"/>
                <a:gd name="T83" fmla="*/ 2260 h 2722"/>
                <a:gd name="T84" fmla="*/ 707 w 3021"/>
                <a:gd name="T85" fmla="*/ 2098 h 2722"/>
                <a:gd name="T86" fmla="*/ 569 w 3021"/>
                <a:gd name="T87" fmla="*/ 2002 h 2722"/>
                <a:gd name="T88" fmla="*/ 365 w 3021"/>
                <a:gd name="T89" fmla="*/ 2128 h 2722"/>
                <a:gd name="T90" fmla="*/ 137 w 3021"/>
                <a:gd name="T91" fmla="*/ 1960 h 2722"/>
                <a:gd name="T92" fmla="*/ 150 w 3021"/>
                <a:gd name="T93" fmla="*/ 1786 h 2722"/>
                <a:gd name="T94" fmla="*/ 509 w 3021"/>
                <a:gd name="T95" fmla="*/ 1517 h 2722"/>
                <a:gd name="T96" fmla="*/ 2726 w 3021"/>
                <a:gd name="T97" fmla="*/ 498 h 2722"/>
                <a:gd name="T98" fmla="*/ 2822 w 3021"/>
                <a:gd name="T99" fmla="*/ 456 h 2722"/>
                <a:gd name="T100" fmla="*/ 2768 w 3021"/>
                <a:gd name="T101" fmla="*/ 240 h 2722"/>
                <a:gd name="T102" fmla="*/ 2672 w 3021"/>
                <a:gd name="T103" fmla="*/ 366 h 27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021" h="2722">
                  <a:moveTo>
                    <a:pt x="1564" y="2158"/>
                  </a:moveTo>
                  <a:lnTo>
                    <a:pt x="1564" y="2158"/>
                  </a:lnTo>
                  <a:cubicBezTo>
                    <a:pt x="1564" y="2146"/>
                    <a:pt x="1564" y="2134"/>
                    <a:pt x="1552" y="2134"/>
                  </a:cubicBezTo>
                  <a:cubicBezTo>
                    <a:pt x="1546" y="2134"/>
                    <a:pt x="1534" y="2146"/>
                    <a:pt x="1534" y="2146"/>
                  </a:cubicBezTo>
                  <a:cubicBezTo>
                    <a:pt x="1516" y="2164"/>
                    <a:pt x="1492" y="2152"/>
                    <a:pt x="1492" y="2176"/>
                  </a:cubicBezTo>
                  <a:cubicBezTo>
                    <a:pt x="1486" y="2182"/>
                    <a:pt x="1492" y="2188"/>
                    <a:pt x="1492" y="2188"/>
                  </a:cubicBezTo>
                  <a:cubicBezTo>
                    <a:pt x="1492" y="2206"/>
                    <a:pt x="1492" y="2218"/>
                    <a:pt x="1510" y="2218"/>
                  </a:cubicBezTo>
                  <a:cubicBezTo>
                    <a:pt x="1522" y="2224"/>
                    <a:pt x="1522" y="2218"/>
                    <a:pt x="1540" y="2212"/>
                  </a:cubicBezTo>
                  <a:cubicBezTo>
                    <a:pt x="1540" y="2212"/>
                    <a:pt x="1540" y="2218"/>
                    <a:pt x="1552" y="2218"/>
                  </a:cubicBezTo>
                  <a:cubicBezTo>
                    <a:pt x="1558" y="2212"/>
                    <a:pt x="1576" y="2200"/>
                    <a:pt x="1582" y="2194"/>
                  </a:cubicBezTo>
                  <a:cubicBezTo>
                    <a:pt x="1582" y="2188"/>
                    <a:pt x="1588" y="2182"/>
                    <a:pt x="1588" y="2182"/>
                  </a:cubicBezTo>
                  <a:cubicBezTo>
                    <a:pt x="1582" y="2170"/>
                    <a:pt x="1576" y="2170"/>
                    <a:pt x="1576" y="2164"/>
                  </a:cubicBezTo>
                  <a:cubicBezTo>
                    <a:pt x="1564" y="2158"/>
                    <a:pt x="1564" y="2158"/>
                    <a:pt x="1564" y="2158"/>
                  </a:cubicBezTo>
                  <a:close/>
                  <a:moveTo>
                    <a:pt x="395" y="336"/>
                  </a:moveTo>
                  <a:lnTo>
                    <a:pt x="395" y="336"/>
                  </a:lnTo>
                  <a:cubicBezTo>
                    <a:pt x="353" y="390"/>
                    <a:pt x="281" y="420"/>
                    <a:pt x="209" y="426"/>
                  </a:cubicBezTo>
                  <a:lnTo>
                    <a:pt x="209" y="426"/>
                  </a:lnTo>
                  <a:cubicBezTo>
                    <a:pt x="209" y="432"/>
                    <a:pt x="215" y="462"/>
                    <a:pt x="215" y="468"/>
                  </a:cubicBezTo>
                  <a:cubicBezTo>
                    <a:pt x="215" y="474"/>
                    <a:pt x="215" y="486"/>
                    <a:pt x="209" y="492"/>
                  </a:cubicBezTo>
                  <a:cubicBezTo>
                    <a:pt x="203" y="504"/>
                    <a:pt x="203" y="510"/>
                    <a:pt x="203" y="528"/>
                  </a:cubicBezTo>
                  <a:cubicBezTo>
                    <a:pt x="203" y="540"/>
                    <a:pt x="197" y="546"/>
                    <a:pt x="192" y="558"/>
                  </a:cubicBezTo>
                  <a:lnTo>
                    <a:pt x="192" y="558"/>
                  </a:lnTo>
                  <a:cubicBezTo>
                    <a:pt x="299" y="558"/>
                    <a:pt x="299" y="558"/>
                    <a:pt x="299" y="558"/>
                  </a:cubicBezTo>
                  <a:cubicBezTo>
                    <a:pt x="317" y="564"/>
                    <a:pt x="335" y="576"/>
                    <a:pt x="353" y="576"/>
                  </a:cubicBezTo>
                  <a:cubicBezTo>
                    <a:pt x="377" y="570"/>
                    <a:pt x="395" y="558"/>
                    <a:pt x="413" y="552"/>
                  </a:cubicBezTo>
                  <a:cubicBezTo>
                    <a:pt x="443" y="546"/>
                    <a:pt x="473" y="576"/>
                    <a:pt x="491" y="558"/>
                  </a:cubicBezTo>
                  <a:cubicBezTo>
                    <a:pt x="521" y="534"/>
                    <a:pt x="527" y="462"/>
                    <a:pt x="521" y="426"/>
                  </a:cubicBezTo>
                  <a:cubicBezTo>
                    <a:pt x="503" y="372"/>
                    <a:pt x="449" y="336"/>
                    <a:pt x="395" y="336"/>
                  </a:cubicBezTo>
                  <a:close/>
                  <a:moveTo>
                    <a:pt x="761" y="0"/>
                  </a:moveTo>
                  <a:lnTo>
                    <a:pt x="761" y="0"/>
                  </a:lnTo>
                  <a:lnTo>
                    <a:pt x="761" y="0"/>
                  </a:lnTo>
                  <a:cubicBezTo>
                    <a:pt x="779" y="0"/>
                    <a:pt x="869" y="36"/>
                    <a:pt x="881" y="48"/>
                  </a:cubicBezTo>
                  <a:cubicBezTo>
                    <a:pt x="893" y="66"/>
                    <a:pt x="887" y="108"/>
                    <a:pt x="881" y="126"/>
                  </a:cubicBezTo>
                  <a:cubicBezTo>
                    <a:pt x="875" y="144"/>
                    <a:pt x="851" y="156"/>
                    <a:pt x="851" y="168"/>
                  </a:cubicBezTo>
                  <a:cubicBezTo>
                    <a:pt x="851" y="192"/>
                    <a:pt x="881" y="210"/>
                    <a:pt x="875" y="234"/>
                  </a:cubicBezTo>
                  <a:cubicBezTo>
                    <a:pt x="863" y="264"/>
                    <a:pt x="791" y="264"/>
                    <a:pt x="767" y="270"/>
                  </a:cubicBezTo>
                  <a:cubicBezTo>
                    <a:pt x="707" y="282"/>
                    <a:pt x="641" y="276"/>
                    <a:pt x="587" y="300"/>
                  </a:cubicBezTo>
                  <a:cubicBezTo>
                    <a:pt x="563" y="318"/>
                    <a:pt x="551" y="348"/>
                    <a:pt x="521" y="324"/>
                  </a:cubicBezTo>
                  <a:cubicBezTo>
                    <a:pt x="497" y="234"/>
                    <a:pt x="497" y="234"/>
                    <a:pt x="497" y="234"/>
                  </a:cubicBezTo>
                  <a:lnTo>
                    <a:pt x="497" y="234"/>
                  </a:lnTo>
                  <a:cubicBezTo>
                    <a:pt x="515" y="222"/>
                    <a:pt x="545" y="204"/>
                    <a:pt x="521" y="180"/>
                  </a:cubicBezTo>
                  <a:cubicBezTo>
                    <a:pt x="461" y="120"/>
                    <a:pt x="461" y="120"/>
                    <a:pt x="461" y="120"/>
                  </a:cubicBezTo>
                  <a:cubicBezTo>
                    <a:pt x="437" y="96"/>
                    <a:pt x="413" y="114"/>
                    <a:pt x="389" y="114"/>
                  </a:cubicBezTo>
                  <a:cubicBezTo>
                    <a:pt x="389" y="102"/>
                    <a:pt x="413" y="72"/>
                    <a:pt x="419" y="66"/>
                  </a:cubicBezTo>
                  <a:cubicBezTo>
                    <a:pt x="425" y="60"/>
                    <a:pt x="437" y="24"/>
                    <a:pt x="443" y="24"/>
                  </a:cubicBezTo>
                  <a:cubicBezTo>
                    <a:pt x="467" y="24"/>
                    <a:pt x="533" y="66"/>
                    <a:pt x="557" y="78"/>
                  </a:cubicBezTo>
                  <a:cubicBezTo>
                    <a:pt x="581" y="96"/>
                    <a:pt x="599" y="132"/>
                    <a:pt x="635" y="132"/>
                  </a:cubicBezTo>
                  <a:cubicBezTo>
                    <a:pt x="689" y="120"/>
                    <a:pt x="743" y="66"/>
                    <a:pt x="761" y="0"/>
                  </a:cubicBezTo>
                  <a:close/>
                  <a:moveTo>
                    <a:pt x="965" y="1151"/>
                  </a:moveTo>
                  <a:lnTo>
                    <a:pt x="965" y="1151"/>
                  </a:lnTo>
                  <a:lnTo>
                    <a:pt x="965" y="1151"/>
                  </a:lnTo>
                  <a:cubicBezTo>
                    <a:pt x="988" y="1145"/>
                    <a:pt x="988" y="1145"/>
                    <a:pt x="988" y="1145"/>
                  </a:cubicBezTo>
                  <a:cubicBezTo>
                    <a:pt x="1036" y="1139"/>
                    <a:pt x="1030" y="1097"/>
                    <a:pt x="1012" y="1061"/>
                  </a:cubicBezTo>
                  <a:cubicBezTo>
                    <a:pt x="1007" y="1055"/>
                    <a:pt x="1000" y="1043"/>
                    <a:pt x="1000" y="1031"/>
                  </a:cubicBezTo>
                  <a:cubicBezTo>
                    <a:pt x="988" y="1013"/>
                    <a:pt x="983" y="1007"/>
                    <a:pt x="965" y="995"/>
                  </a:cubicBezTo>
                  <a:lnTo>
                    <a:pt x="965" y="995"/>
                  </a:lnTo>
                  <a:cubicBezTo>
                    <a:pt x="917" y="983"/>
                    <a:pt x="917" y="983"/>
                    <a:pt x="917" y="983"/>
                  </a:cubicBezTo>
                  <a:cubicBezTo>
                    <a:pt x="904" y="989"/>
                    <a:pt x="881" y="959"/>
                    <a:pt x="881" y="947"/>
                  </a:cubicBezTo>
                  <a:cubicBezTo>
                    <a:pt x="881" y="929"/>
                    <a:pt x="899" y="917"/>
                    <a:pt x="893" y="899"/>
                  </a:cubicBezTo>
                  <a:cubicBezTo>
                    <a:pt x="881" y="863"/>
                    <a:pt x="809" y="893"/>
                    <a:pt x="839" y="845"/>
                  </a:cubicBezTo>
                  <a:cubicBezTo>
                    <a:pt x="851" y="815"/>
                    <a:pt x="821" y="803"/>
                    <a:pt x="797" y="803"/>
                  </a:cubicBezTo>
                  <a:cubicBezTo>
                    <a:pt x="749" y="803"/>
                    <a:pt x="725" y="827"/>
                    <a:pt x="683" y="845"/>
                  </a:cubicBezTo>
                  <a:cubicBezTo>
                    <a:pt x="659" y="851"/>
                    <a:pt x="557" y="833"/>
                    <a:pt x="539" y="815"/>
                  </a:cubicBezTo>
                  <a:cubicBezTo>
                    <a:pt x="515" y="803"/>
                    <a:pt x="485" y="791"/>
                    <a:pt x="461" y="780"/>
                  </a:cubicBezTo>
                  <a:lnTo>
                    <a:pt x="461" y="780"/>
                  </a:lnTo>
                  <a:cubicBezTo>
                    <a:pt x="467" y="719"/>
                    <a:pt x="497" y="714"/>
                    <a:pt x="479" y="660"/>
                  </a:cubicBezTo>
                  <a:cubicBezTo>
                    <a:pt x="461" y="618"/>
                    <a:pt x="587" y="630"/>
                    <a:pt x="605" y="630"/>
                  </a:cubicBezTo>
                  <a:cubicBezTo>
                    <a:pt x="623" y="708"/>
                    <a:pt x="671" y="780"/>
                    <a:pt x="755" y="726"/>
                  </a:cubicBezTo>
                  <a:cubicBezTo>
                    <a:pt x="773" y="714"/>
                    <a:pt x="815" y="732"/>
                    <a:pt x="827" y="708"/>
                  </a:cubicBezTo>
                  <a:cubicBezTo>
                    <a:pt x="857" y="636"/>
                    <a:pt x="887" y="660"/>
                    <a:pt x="851" y="582"/>
                  </a:cubicBezTo>
                  <a:cubicBezTo>
                    <a:pt x="833" y="546"/>
                    <a:pt x="941" y="552"/>
                    <a:pt x="959" y="558"/>
                  </a:cubicBezTo>
                  <a:cubicBezTo>
                    <a:pt x="983" y="558"/>
                    <a:pt x="1018" y="552"/>
                    <a:pt x="1048" y="546"/>
                  </a:cubicBezTo>
                  <a:cubicBezTo>
                    <a:pt x="1114" y="540"/>
                    <a:pt x="1030" y="534"/>
                    <a:pt x="1030" y="498"/>
                  </a:cubicBezTo>
                  <a:cubicBezTo>
                    <a:pt x="1036" y="408"/>
                    <a:pt x="1036" y="408"/>
                    <a:pt x="1036" y="408"/>
                  </a:cubicBezTo>
                  <a:cubicBezTo>
                    <a:pt x="1084" y="384"/>
                    <a:pt x="1054" y="480"/>
                    <a:pt x="1138" y="438"/>
                  </a:cubicBezTo>
                  <a:cubicBezTo>
                    <a:pt x="1174" y="438"/>
                    <a:pt x="1186" y="456"/>
                    <a:pt x="1210" y="420"/>
                  </a:cubicBezTo>
                  <a:cubicBezTo>
                    <a:pt x="1240" y="366"/>
                    <a:pt x="1258" y="300"/>
                    <a:pt x="1270" y="240"/>
                  </a:cubicBezTo>
                  <a:cubicBezTo>
                    <a:pt x="1276" y="198"/>
                    <a:pt x="1180" y="216"/>
                    <a:pt x="1180" y="180"/>
                  </a:cubicBezTo>
                  <a:cubicBezTo>
                    <a:pt x="1180" y="162"/>
                    <a:pt x="1192" y="72"/>
                    <a:pt x="1204" y="66"/>
                  </a:cubicBezTo>
                  <a:cubicBezTo>
                    <a:pt x="1204" y="66"/>
                    <a:pt x="1240" y="90"/>
                    <a:pt x="1246" y="90"/>
                  </a:cubicBezTo>
                  <a:cubicBezTo>
                    <a:pt x="1288" y="108"/>
                    <a:pt x="1330" y="114"/>
                    <a:pt x="1378" y="102"/>
                  </a:cubicBezTo>
                  <a:cubicBezTo>
                    <a:pt x="1432" y="84"/>
                    <a:pt x="1372" y="66"/>
                    <a:pt x="1402" y="42"/>
                  </a:cubicBezTo>
                  <a:cubicBezTo>
                    <a:pt x="1408" y="36"/>
                    <a:pt x="1462" y="18"/>
                    <a:pt x="1462" y="31"/>
                  </a:cubicBezTo>
                  <a:cubicBezTo>
                    <a:pt x="1462" y="48"/>
                    <a:pt x="1438" y="78"/>
                    <a:pt x="1462" y="84"/>
                  </a:cubicBezTo>
                  <a:cubicBezTo>
                    <a:pt x="1498" y="108"/>
                    <a:pt x="1546" y="126"/>
                    <a:pt x="1588" y="138"/>
                  </a:cubicBezTo>
                  <a:cubicBezTo>
                    <a:pt x="1612" y="150"/>
                    <a:pt x="1648" y="150"/>
                    <a:pt x="1630" y="180"/>
                  </a:cubicBezTo>
                  <a:cubicBezTo>
                    <a:pt x="1606" y="216"/>
                    <a:pt x="1588" y="264"/>
                    <a:pt x="1558" y="300"/>
                  </a:cubicBezTo>
                  <a:cubicBezTo>
                    <a:pt x="1516" y="348"/>
                    <a:pt x="1522" y="378"/>
                    <a:pt x="1522" y="444"/>
                  </a:cubicBezTo>
                  <a:cubicBezTo>
                    <a:pt x="1510" y="492"/>
                    <a:pt x="1510" y="552"/>
                    <a:pt x="1450" y="576"/>
                  </a:cubicBezTo>
                  <a:cubicBezTo>
                    <a:pt x="1426" y="582"/>
                    <a:pt x="1402" y="582"/>
                    <a:pt x="1372" y="582"/>
                  </a:cubicBezTo>
                  <a:cubicBezTo>
                    <a:pt x="1366" y="582"/>
                    <a:pt x="1306" y="576"/>
                    <a:pt x="1300" y="576"/>
                  </a:cubicBezTo>
                  <a:cubicBezTo>
                    <a:pt x="1300" y="606"/>
                    <a:pt x="1312" y="636"/>
                    <a:pt x="1312" y="660"/>
                  </a:cubicBezTo>
                  <a:cubicBezTo>
                    <a:pt x="1318" y="696"/>
                    <a:pt x="1318" y="743"/>
                    <a:pt x="1330" y="774"/>
                  </a:cubicBezTo>
                  <a:cubicBezTo>
                    <a:pt x="1330" y="821"/>
                    <a:pt x="1330" y="839"/>
                    <a:pt x="1384" y="845"/>
                  </a:cubicBezTo>
                  <a:cubicBezTo>
                    <a:pt x="1486" y="857"/>
                    <a:pt x="1582" y="815"/>
                    <a:pt x="1690" y="833"/>
                  </a:cubicBezTo>
                  <a:cubicBezTo>
                    <a:pt x="1738" y="839"/>
                    <a:pt x="1726" y="911"/>
                    <a:pt x="1756" y="947"/>
                  </a:cubicBezTo>
                  <a:cubicBezTo>
                    <a:pt x="1780" y="971"/>
                    <a:pt x="1917" y="1055"/>
                    <a:pt x="1953" y="1049"/>
                  </a:cubicBezTo>
                  <a:cubicBezTo>
                    <a:pt x="2031" y="1037"/>
                    <a:pt x="1965" y="893"/>
                    <a:pt x="2097" y="887"/>
                  </a:cubicBezTo>
                  <a:cubicBezTo>
                    <a:pt x="2181" y="875"/>
                    <a:pt x="2139" y="821"/>
                    <a:pt x="2205" y="791"/>
                  </a:cubicBezTo>
                  <a:cubicBezTo>
                    <a:pt x="2253" y="767"/>
                    <a:pt x="2307" y="780"/>
                    <a:pt x="2349" y="750"/>
                  </a:cubicBezTo>
                  <a:cubicBezTo>
                    <a:pt x="2349" y="714"/>
                    <a:pt x="2301" y="714"/>
                    <a:pt x="2349" y="666"/>
                  </a:cubicBezTo>
                  <a:cubicBezTo>
                    <a:pt x="2361" y="654"/>
                    <a:pt x="2397" y="606"/>
                    <a:pt x="2403" y="588"/>
                  </a:cubicBezTo>
                  <a:cubicBezTo>
                    <a:pt x="2415" y="588"/>
                    <a:pt x="2457" y="630"/>
                    <a:pt x="2475" y="636"/>
                  </a:cubicBezTo>
                  <a:cubicBezTo>
                    <a:pt x="2511" y="654"/>
                    <a:pt x="2511" y="642"/>
                    <a:pt x="2547" y="630"/>
                  </a:cubicBezTo>
                  <a:cubicBezTo>
                    <a:pt x="2595" y="618"/>
                    <a:pt x="2606" y="624"/>
                    <a:pt x="2613" y="582"/>
                  </a:cubicBezTo>
                  <a:cubicBezTo>
                    <a:pt x="2613" y="558"/>
                    <a:pt x="2672" y="552"/>
                    <a:pt x="2690" y="540"/>
                  </a:cubicBezTo>
                  <a:cubicBezTo>
                    <a:pt x="2726" y="498"/>
                    <a:pt x="2726" y="498"/>
                    <a:pt x="2726" y="498"/>
                  </a:cubicBezTo>
                  <a:lnTo>
                    <a:pt x="2726" y="498"/>
                  </a:lnTo>
                  <a:cubicBezTo>
                    <a:pt x="2744" y="510"/>
                    <a:pt x="2768" y="510"/>
                    <a:pt x="2774" y="522"/>
                  </a:cubicBezTo>
                  <a:cubicBezTo>
                    <a:pt x="2810" y="564"/>
                    <a:pt x="2816" y="558"/>
                    <a:pt x="2864" y="564"/>
                  </a:cubicBezTo>
                  <a:cubicBezTo>
                    <a:pt x="2888" y="570"/>
                    <a:pt x="2906" y="594"/>
                    <a:pt x="2918" y="612"/>
                  </a:cubicBezTo>
                  <a:cubicBezTo>
                    <a:pt x="2930" y="624"/>
                    <a:pt x="2924" y="642"/>
                    <a:pt x="2930" y="660"/>
                  </a:cubicBezTo>
                  <a:cubicBezTo>
                    <a:pt x="2936" y="690"/>
                    <a:pt x="2984" y="660"/>
                    <a:pt x="3002" y="678"/>
                  </a:cubicBezTo>
                  <a:cubicBezTo>
                    <a:pt x="3014" y="684"/>
                    <a:pt x="3014" y="738"/>
                    <a:pt x="3020" y="750"/>
                  </a:cubicBezTo>
                  <a:cubicBezTo>
                    <a:pt x="3020" y="791"/>
                    <a:pt x="3008" y="833"/>
                    <a:pt x="2978" y="863"/>
                  </a:cubicBezTo>
                  <a:cubicBezTo>
                    <a:pt x="2936" y="899"/>
                    <a:pt x="2894" y="959"/>
                    <a:pt x="2912" y="1013"/>
                  </a:cubicBezTo>
                  <a:cubicBezTo>
                    <a:pt x="2924" y="1043"/>
                    <a:pt x="2756" y="1127"/>
                    <a:pt x="2720" y="1139"/>
                  </a:cubicBezTo>
                  <a:cubicBezTo>
                    <a:pt x="2660" y="1163"/>
                    <a:pt x="2672" y="1181"/>
                    <a:pt x="2678" y="1103"/>
                  </a:cubicBezTo>
                  <a:cubicBezTo>
                    <a:pt x="2678" y="1055"/>
                    <a:pt x="2565" y="1073"/>
                    <a:pt x="2529" y="1067"/>
                  </a:cubicBezTo>
                  <a:cubicBezTo>
                    <a:pt x="2511" y="1061"/>
                    <a:pt x="2499" y="1037"/>
                    <a:pt x="2481" y="1049"/>
                  </a:cubicBezTo>
                  <a:cubicBezTo>
                    <a:pt x="2439" y="1073"/>
                    <a:pt x="2475" y="1145"/>
                    <a:pt x="2439" y="1169"/>
                  </a:cubicBezTo>
                  <a:cubicBezTo>
                    <a:pt x="2373" y="1223"/>
                    <a:pt x="2319" y="1175"/>
                    <a:pt x="2283" y="1265"/>
                  </a:cubicBezTo>
                  <a:cubicBezTo>
                    <a:pt x="2247" y="1355"/>
                    <a:pt x="2223" y="1421"/>
                    <a:pt x="2151" y="1486"/>
                  </a:cubicBezTo>
                  <a:cubicBezTo>
                    <a:pt x="2139" y="1510"/>
                    <a:pt x="2139" y="1510"/>
                    <a:pt x="2139" y="1510"/>
                  </a:cubicBezTo>
                  <a:lnTo>
                    <a:pt x="2139" y="1510"/>
                  </a:lnTo>
                  <a:cubicBezTo>
                    <a:pt x="2079" y="1523"/>
                    <a:pt x="2079" y="1523"/>
                    <a:pt x="2079" y="1523"/>
                  </a:cubicBezTo>
                  <a:cubicBezTo>
                    <a:pt x="2049" y="1528"/>
                    <a:pt x="2055" y="1505"/>
                    <a:pt x="2037" y="1505"/>
                  </a:cubicBezTo>
                  <a:cubicBezTo>
                    <a:pt x="1995" y="1499"/>
                    <a:pt x="1989" y="1523"/>
                    <a:pt x="1971" y="1547"/>
                  </a:cubicBezTo>
                  <a:cubicBezTo>
                    <a:pt x="1929" y="1612"/>
                    <a:pt x="1899" y="1469"/>
                    <a:pt x="1869" y="1493"/>
                  </a:cubicBezTo>
                  <a:cubicBezTo>
                    <a:pt x="1839" y="1523"/>
                    <a:pt x="1869" y="1570"/>
                    <a:pt x="1809" y="1565"/>
                  </a:cubicBezTo>
                  <a:cubicBezTo>
                    <a:pt x="1767" y="1558"/>
                    <a:pt x="1738" y="1517"/>
                    <a:pt x="1719" y="1481"/>
                  </a:cubicBezTo>
                  <a:cubicBezTo>
                    <a:pt x="1684" y="1421"/>
                    <a:pt x="1612" y="1385"/>
                    <a:pt x="1558" y="1343"/>
                  </a:cubicBezTo>
                  <a:cubicBezTo>
                    <a:pt x="1510" y="1307"/>
                    <a:pt x="1546" y="1325"/>
                    <a:pt x="1492" y="1343"/>
                  </a:cubicBezTo>
                  <a:cubicBezTo>
                    <a:pt x="1426" y="1379"/>
                    <a:pt x="1390" y="1391"/>
                    <a:pt x="1312" y="1397"/>
                  </a:cubicBezTo>
                  <a:cubicBezTo>
                    <a:pt x="1090" y="1421"/>
                    <a:pt x="1090" y="1421"/>
                    <a:pt x="1090" y="1421"/>
                  </a:cubicBezTo>
                  <a:cubicBezTo>
                    <a:pt x="1072" y="1451"/>
                    <a:pt x="1132" y="1510"/>
                    <a:pt x="1144" y="1541"/>
                  </a:cubicBezTo>
                  <a:cubicBezTo>
                    <a:pt x="1162" y="1594"/>
                    <a:pt x="1126" y="1624"/>
                    <a:pt x="1180" y="1660"/>
                  </a:cubicBezTo>
                  <a:cubicBezTo>
                    <a:pt x="1204" y="1672"/>
                    <a:pt x="1228" y="1690"/>
                    <a:pt x="1240" y="1714"/>
                  </a:cubicBezTo>
                  <a:cubicBezTo>
                    <a:pt x="1276" y="1762"/>
                    <a:pt x="1294" y="1738"/>
                    <a:pt x="1342" y="1744"/>
                  </a:cubicBezTo>
                  <a:cubicBezTo>
                    <a:pt x="1360" y="1780"/>
                    <a:pt x="1360" y="1864"/>
                    <a:pt x="1390" y="1894"/>
                  </a:cubicBezTo>
                  <a:cubicBezTo>
                    <a:pt x="1402" y="1906"/>
                    <a:pt x="1420" y="1912"/>
                    <a:pt x="1432" y="1924"/>
                  </a:cubicBezTo>
                  <a:cubicBezTo>
                    <a:pt x="1468" y="1960"/>
                    <a:pt x="1462" y="1960"/>
                    <a:pt x="1468" y="2008"/>
                  </a:cubicBezTo>
                  <a:cubicBezTo>
                    <a:pt x="1474" y="2032"/>
                    <a:pt x="1504" y="2014"/>
                    <a:pt x="1498" y="2038"/>
                  </a:cubicBezTo>
                  <a:cubicBezTo>
                    <a:pt x="1480" y="2092"/>
                    <a:pt x="1492" y="2110"/>
                    <a:pt x="1432" y="2122"/>
                  </a:cubicBezTo>
                  <a:cubicBezTo>
                    <a:pt x="1408" y="2128"/>
                    <a:pt x="1378" y="2146"/>
                    <a:pt x="1372" y="2170"/>
                  </a:cubicBezTo>
                  <a:cubicBezTo>
                    <a:pt x="1366" y="2188"/>
                    <a:pt x="1360" y="2260"/>
                    <a:pt x="1336" y="2248"/>
                  </a:cubicBezTo>
                  <a:cubicBezTo>
                    <a:pt x="1282" y="2224"/>
                    <a:pt x="1252" y="2206"/>
                    <a:pt x="1198" y="2212"/>
                  </a:cubicBezTo>
                  <a:cubicBezTo>
                    <a:pt x="1174" y="2218"/>
                    <a:pt x="1108" y="2260"/>
                    <a:pt x="1096" y="2242"/>
                  </a:cubicBezTo>
                  <a:cubicBezTo>
                    <a:pt x="1078" y="2212"/>
                    <a:pt x="1084" y="2188"/>
                    <a:pt x="1054" y="2152"/>
                  </a:cubicBezTo>
                  <a:cubicBezTo>
                    <a:pt x="1042" y="2140"/>
                    <a:pt x="983" y="2116"/>
                    <a:pt x="965" y="2134"/>
                  </a:cubicBezTo>
                  <a:cubicBezTo>
                    <a:pt x="899" y="2200"/>
                    <a:pt x="923" y="2134"/>
                    <a:pt x="863" y="2158"/>
                  </a:cubicBezTo>
                  <a:cubicBezTo>
                    <a:pt x="839" y="2170"/>
                    <a:pt x="809" y="2170"/>
                    <a:pt x="815" y="2200"/>
                  </a:cubicBezTo>
                  <a:cubicBezTo>
                    <a:pt x="821" y="2212"/>
                    <a:pt x="839" y="2248"/>
                    <a:pt x="833" y="2260"/>
                  </a:cubicBezTo>
                  <a:cubicBezTo>
                    <a:pt x="827" y="2296"/>
                    <a:pt x="773" y="2397"/>
                    <a:pt x="749" y="2409"/>
                  </a:cubicBezTo>
                  <a:cubicBezTo>
                    <a:pt x="683" y="2451"/>
                    <a:pt x="641" y="2475"/>
                    <a:pt x="569" y="2493"/>
                  </a:cubicBezTo>
                  <a:cubicBezTo>
                    <a:pt x="557" y="2541"/>
                    <a:pt x="605" y="2601"/>
                    <a:pt x="605" y="2655"/>
                  </a:cubicBezTo>
                  <a:cubicBezTo>
                    <a:pt x="605" y="2685"/>
                    <a:pt x="497" y="2721"/>
                    <a:pt x="473" y="2715"/>
                  </a:cubicBezTo>
                  <a:cubicBezTo>
                    <a:pt x="443" y="2703"/>
                    <a:pt x="449" y="2661"/>
                    <a:pt x="437" y="2637"/>
                  </a:cubicBezTo>
                  <a:cubicBezTo>
                    <a:pt x="425" y="2607"/>
                    <a:pt x="473" y="2541"/>
                    <a:pt x="413" y="2559"/>
                  </a:cubicBezTo>
                  <a:cubicBezTo>
                    <a:pt x="389" y="2565"/>
                    <a:pt x="353" y="2559"/>
                    <a:pt x="341" y="2565"/>
                  </a:cubicBezTo>
                  <a:cubicBezTo>
                    <a:pt x="311" y="2583"/>
                    <a:pt x="287" y="2607"/>
                    <a:pt x="251" y="2589"/>
                  </a:cubicBezTo>
                  <a:cubicBezTo>
                    <a:pt x="221" y="2571"/>
                    <a:pt x="221" y="2541"/>
                    <a:pt x="209" y="2505"/>
                  </a:cubicBezTo>
                  <a:cubicBezTo>
                    <a:pt x="192" y="2469"/>
                    <a:pt x="150" y="2445"/>
                    <a:pt x="185" y="2403"/>
                  </a:cubicBezTo>
                  <a:cubicBezTo>
                    <a:pt x="221" y="2379"/>
                    <a:pt x="227" y="2397"/>
                    <a:pt x="245" y="2421"/>
                  </a:cubicBezTo>
                  <a:cubicBezTo>
                    <a:pt x="257" y="2445"/>
                    <a:pt x="275" y="2415"/>
                    <a:pt x="293" y="2433"/>
                  </a:cubicBezTo>
                  <a:cubicBezTo>
                    <a:pt x="335" y="2475"/>
                    <a:pt x="377" y="2415"/>
                    <a:pt x="419" y="2397"/>
                  </a:cubicBezTo>
                  <a:cubicBezTo>
                    <a:pt x="479" y="2373"/>
                    <a:pt x="419" y="2343"/>
                    <a:pt x="401" y="2319"/>
                  </a:cubicBezTo>
                  <a:cubicBezTo>
                    <a:pt x="365" y="2284"/>
                    <a:pt x="467" y="2277"/>
                    <a:pt x="473" y="2260"/>
                  </a:cubicBezTo>
                  <a:cubicBezTo>
                    <a:pt x="479" y="2224"/>
                    <a:pt x="473" y="2206"/>
                    <a:pt x="521" y="2206"/>
                  </a:cubicBezTo>
                  <a:cubicBezTo>
                    <a:pt x="551" y="2206"/>
                    <a:pt x="575" y="2242"/>
                    <a:pt x="593" y="2242"/>
                  </a:cubicBezTo>
                  <a:cubicBezTo>
                    <a:pt x="617" y="2242"/>
                    <a:pt x="653" y="2182"/>
                    <a:pt x="665" y="2164"/>
                  </a:cubicBezTo>
                  <a:cubicBezTo>
                    <a:pt x="671" y="2158"/>
                    <a:pt x="713" y="2104"/>
                    <a:pt x="707" y="2098"/>
                  </a:cubicBezTo>
                  <a:cubicBezTo>
                    <a:pt x="701" y="2068"/>
                    <a:pt x="671" y="2074"/>
                    <a:pt x="641" y="2068"/>
                  </a:cubicBezTo>
                  <a:cubicBezTo>
                    <a:pt x="623" y="2062"/>
                    <a:pt x="617" y="2062"/>
                    <a:pt x="611" y="2044"/>
                  </a:cubicBezTo>
                  <a:cubicBezTo>
                    <a:pt x="605" y="2020"/>
                    <a:pt x="611" y="2002"/>
                    <a:pt x="605" y="1984"/>
                  </a:cubicBezTo>
                  <a:cubicBezTo>
                    <a:pt x="599" y="1984"/>
                    <a:pt x="581" y="1996"/>
                    <a:pt x="569" y="2002"/>
                  </a:cubicBezTo>
                  <a:cubicBezTo>
                    <a:pt x="557" y="2008"/>
                    <a:pt x="545" y="2020"/>
                    <a:pt x="521" y="2020"/>
                  </a:cubicBezTo>
                  <a:cubicBezTo>
                    <a:pt x="515" y="2026"/>
                    <a:pt x="479" y="2062"/>
                    <a:pt x="473" y="2044"/>
                  </a:cubicBezTo>
                  <a:cubicBezTo>
                    <a:pt x="467" y="2026"/>
                    <a:pt x="467" y="2014"/>
                    <a:pt x="443" y="2026"/>
                  </a:cubicBezTo>
                  <a:cubicBezTo>
                    <a:pt x="437" y="2026"/>
                    <a:pt x="371" y="2110"/>
                    <a:pt x="365" y="2128"/>
                  </a:cubicBezTo>
                  <a:cubicBezTo>
                    <a:pt x="353" y="2158"/>
                    <a:pt x="323" y="2152"/>
                    <a:pt x="293" y="2152"/>
                  </a:cubicBezTo>
                  <a:cubicBezTo>
                    <a:pt x="275" y="2152"/>
                    <a:pt x="263" y="2170"/>
                    <a:pt x="251" y="2170"/>
                  </a:cubicBezTo>
                  <a:cubicBezTo>
                    <a:pt x="203" y="2170"/>
                    <a:pt x="233" y="2110"/>
                    <a:pt x="227" y="2080"/>
                  </a:cubicBezTo>
                  <a:cubicBezTo>
                    <a:pt x="227" y="2050"/>
                    <a:pt x="173" y="1960"/>
                    <a:pt x="137" y="1960"/>
                  </a:cubicBezTo>
                  <a:cubicBezTo>
                    <a:pt x="78" y="1960"/>
                    <a:pt x="84" y="1948"/>
                    <a:pt x="78" y="1894"/>
                  </a:cubicBezTo>
                  <a:cubicBezTo>
                    <a:pt x="72" y="1864"/>
                    <a:pt x="0" y="1822"/>
                    <a:pt x="42" y="1810"/>
                  </a:cubicBezTo>
                  <a:cubicBezTo>
                    <a:pt x="60" y="1810"/>
                    <a:pt x="72" y="1798"/>
                    <a:pt x="90" y="1792"/>
                  </a:cubicBezTo>
                  <a:cubicBezTo>
                    <a:pt x="113" y="1792"/>
                    <a:pt x="126" y="1798"/>
                    <a:pt x="150" y="1786"/>
                  </a:cubicBezTo>
                  <a:cubicBezTo>
                    <a:pt x="192" y="1726"/>
                    <a:pt x="281" y="1702"/>
                    <a:pt x="347" y="1654"/>
                  </a:cubicBezTo>
                  <a:cubicBezTo>
                    <a:pt x="359" y="1642"/>
                    <a:pt x="401" y="1672"/>
                    <a:pt x="377" y="1630"/>
                  </a:cubicBezTo>
                  <a:cubicBezTo>
                    <a:pt x="365" y="1600"/>
                    <a:pt x="347" y="1570"/>
                    <a:pt x="395" y="1558"/>
                  </a:cubicBezTo>
                  <a:cubicBezTo>
                    <a:pt x="443" y="1541"/>
                    <a:pt x="449" y="1510"/>
                    <a:pt x="509" y="1517"/>
                  </a:cubicBezTo>
                  <a:cubicBezTo>
                    <a:pt x="629" y="1523"/>
                    <a:pt x="587" y="1457"/>
                    <a:pt x="641" y="1385"/>
                  </a:cubicBezTo>
                  <a:cubicBezTo>
                    <a:pt x="683" y="1337"/>
                    <a:pt x="845" y="1325"/>
                    <a:pt x="917" y="1277"/>
                  </a:cubicBezTo>
                  <a:cubicBezTo>
                    <a:pt x="965" y="1151"/>
                    <a:pt x="965" y="1151"/>
                    <a:pt x="965" y="1151"/>
                  </a:cubicBezTo>
                  <a:close/>
                  <a:moveTo>
                    <a:pt x="2726" y="498"/>
                  </a:moveTo>
                  <a:lnTo>
                    <a:pt x="2726" y="498"/>
                  </a:lnTo>
                  <a:lnTo>
                    <a:pt x="2726" y="498"/>
                  </a:lnTo>
                  <a:cubicBezTo>
                    <a:pt x="2750" y="486"/>
                    <a:pt x="2750" y="486"/>
                    <a:pt x="2750" y="486"/>
                  </a:cubicBezTo>
                  <a:cubicBezTo>
                    <a:pt x="2774" y="480"/>
                    <a:pt x="2804" y="474"/>
                    <a:pt x="2822" y="456"/>
                  </a:cubicBezTo>
                  <a:cubicBezTo>
                    <a:pt x="2834" y="438"/>
                    <a:pt x="2816" y="420"/>
                    <a:pt x="2810" y="402"/>
                  </a:cubicBezTo>
                  <a:cubicBezTo>
                    <a:pt x="2804" y="390"/>
                    <a:pt x="2798" y="372"/>
                    <a:pt x="2792" y="360"/>
                  </a:cubicBezTo>
                  <a:cubicBezTo>
                    <a:pt x="2786" y="342"/>
                    <a:pt x="2774" y="324"/>
                    <a:pt x="2774" y="306"/>
                  </a:cubicBezTo>
                  <a:cubicBezTo>
                    <a:pt x="2768" y="282"/>
                    <a:pt x="2768" y="258"/>
                    <a:pt x="2768" y="240"/>
                  </a:cubicBezTo>
                  <a:cubicBezTo>
                    <a:pt x="2750" y="240"/>
                    <a:pt x="2732" y="258"/>
                    <a:pt x="2714" y="258"/>
                  </a:cubicBezTo>
                  <a:lnTo>
                    <a:pt x="2714" y="258"/>
                  </a:lnTo>
                  <a:cubicBezTo>
                    <a:pt x="2714" y="282"/>
                    <a:pt x="2714" y="300"/>
                    <a:pt x="2702" y="318"/>
                  </a:cubicBezTo>
                  <a:cubicBezTo>
                    <a:pt x="2696" y="330"/>
                    <a:pt x="2672" y="354"/>
                    <a:pt x="2672" y="366"/>
                  </a:cubicBezTo>
                  <a:cubicBezTo>
                    <a:pt x="2678" y="372"/>
                    <a:pt x="2684" y="396"/>
                    <a:pt x="2678" y="402"/>
                  </a:cubicBezTo>
                  <a:cubicBezTo>
                    <a:pt x="2678" y="420"/>
                    <a:pt x="2678" y="432"/>
                    <a:pt x="2690" y="450"/>
                  </a:cubicBezTo>
                  <a:cubicBezTo>
                    <a:pt x="2702" y="468"/>
                    <a:pt x="2714" y="480"/>
                    <a:pt x="2726" y="498"/>
                  </a:cubicBezTo>
                  <a:close/>
                </a:path>
              </a:pathLst>
            </a:custGeom>
            <a:grpFill/>
            <a:ln w="1905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48" name="Freeform 136"/>
            <p:cNvSpPr>
              <a:spLocks noChangeArrowheads="1"/>
            </p:cNvSpPr>
            <p:nvPr/>
          </p:nvSpPr>
          <p:spPr bwMode="auto">
            <a:xfrm>
              <a:off x="3298350" y="5092055"/>
              <a:ext cx="1662724" cy="1239480"/>
            </a:xfrm>
            <a:custGeom>
              <a:avLst/>
              <a:gdLst>
                <a:gd name="T0" fmla="*/ 2122 w 3118"/>
                <a:gd name="T1" fmla="*/ 455 h 2326"/>
                <a:gd name="T2" fmla="*/ 2182 w 3118"/>
                <a:gd name="T3" fmla="*/ 545 h 2326"/>
                <a:gd name="T4" fmla="*/ 2248 w 3118"/>
                <a:gd name="T5" fmla="*/ 587 h 2326"/>
                <a:gd name="T6" fmla="*/ 2344 w 3118"/>
                <a:gd name="T7" fmla="*/ 629 h 2326"/>
                <a:gd name="T8" fmla="*/ 2427 w 3118"/>
                <a:gd name="T9" fmla="*/ 725 h 2326"/>
                <a:gd name="T10" fmla="*/ 2499 w 3118"/>
                <a:gd name="T11" fmla="*/ 790 h 2326"/>
                <a:gd name="T12" fmla="*/ 2613 w 3118"/>
                <a:gd name="T13" fmla="*/ 851 h 2326"/>
                <a:gd name="T14" fmla="*/ 2835 w 3118"/>
                <a:gd name="T15" fmla="*/ 916 h 2326"/>
                <a:gd name="T16" fmla="*/ 2991 w 3118"/>
                <a:gd name="T17" fmla="*/ 916 h 2326"/>
                <a:gd name="T18" fmla="*/ 3033 w 3118"/>
                <a:gd name="T19" fmla="*/ 1018 h 2326"/>
                <a:gd name="T20" fmla="*/ 3117 w 3118"/>
                <a:gd name="T21" fmla="*/ 1066 h 2326"/>
                <a:gd name="T22" fmla="*/ 3080 w 3118"/>
                <a:gd name="T23" fmla="*/ 1114 h 2326"/>
                <a:gd name="T24" fmla="*/ 2997 w 3118"/>
                <a:gd name="T25" fmla="*/ 1204 h 2326"/>
                <a:gd name="T26" fmla="*/ 3117 w 3118"/>
                <a:gd name="T27" fmla="*/ 1222 h 2326"/>
                <a:gd name="T28" fmla="*/ 2967 w 3118"/>
                <a:gd name="T29" fmla="*/ 1270 h 2326"/>
                <a:gd name="T30" fmla="*/ 2565 w 3118"/>
                <a:gd name="T31" fmla="*/ 1306 h 2326"/>
                <a:gd name="T32" fmla="*/ 2337 w 3118"/>
                <a:gd name="T33" fmla="*/ 1258 h 2326"/>
                <a:gd name="T34" fmla="*/ 2140 w 3118"/>
                <a:gd name="T35" fmla="*/ 1348 h 2326"/>
                <a:gd name="T36" fmla="*/ 1870 w 3118"/>
                <a:gd name="T37" fmla="*/ 1444 h 2326"/>
                <a:gd name="T38" fmla="*/ 1612 w 3118"/>
                <a:gd name="T39" fmla="*/ 1384 h 2326"/>
                <a:gd name="T40" fmla="*/ 1439 w 3118"/>
                <a:gd name="T41" fmla="*/ 1432 h 2326"/>
                <a:gd name="T42" fmla="*/ 1355 w 3118"/>
                <a:gd name="T43" fmla="*/ 1594 h 2326"/>
                <a:gd name="T44" fmla="*/ 1379 w 3118"/>
                <a:gd name="T45" fmla="*/ 1660 h 2326"/>
                <a:gd name="T46" fmla="*/ 1187 w 3118"/>
                <a:gd name="T47" fmla="*/ 1701 h 2326"/>
                <a:gd name="T48" fmla="*/ 983 w 3118"/>
                <a:gd name="T49" fmla="*/ 1737 h 2326"/>
                <a:gd name="T50" fmla="*/ 887 w 3118"/>
                <a:gd name="T51" fmla="*/ 1899 h 2326"/>
                <a:gd name="T52" fmla="*/ 666 w 3118"/>
                <a:gd name="T53" fmla="*/ 2127 h 2326"/>
                <a:gd name="T54" fmla="*/ 288 w 3118"/>
                <a:gd name="T55" fmla="*/ 2277 h 2326"/>
                <a:gd name="T56" fmla="*/ 114 w 3118"/>
                <a:gd name="T57" fmla="*/ 2217 h 2326"/>
                <a:gd name="T58" fmla="*/ 102 w 3118"/>
                <a:gd name="T59" fmla="*/ 2211 h 2326"/>
                <a:gd name="T60" fmla="*/ 162 w 3118"/>
                <a:gd name="T61" fmla="*/ 2091 h 2326"/>
                <a:gd name="T62" fmla="*/ 258 w 3118"/>
                <a:gd name="T63" fmla="*/ 1971 h 2326"/>
                <a:gd name="T64" fmla="*/ 438 w 3118"/>
                <a:gd name="T65" fmla="*/ 1791 h 2326"/>
                <a:gd name="T66" fmla="*/ 504 w 3118"/>
                <a:gd name="T67" fmla="*/ 1695 h 2326"/>
                <a:gd name="T68" fmla="*/ 498 w 3118"/>
                <a:gd name="T69" fmla="*/ 1588 h 2326"/>
                <a:gd name="T70" fmla="*/ 618 w 3118"/>
                <a:gd name="T71" fmla="*/ 1396 h 2326"/>
                <a:gd name="T72" fmla="*/ 773 w 3118"/>
                <a:gd name="T73" fmla="*/ 1288 h 2326"/>
                <a:gd name="T74" fmla="*/ 959 w 3118"/>
                <a:gd name="T75" fmla="*/ 1138 h 2326"/>
                <a:gd name="T76" fmla="*/ 833 w 3118"/>
                <a:gd name="T77" fmla="*/ 904 h 2326"/>
                <a:gd name="T78" fmla="*/ 714 w 3118"/>
                <a:gd name="T79" fmla="*/ 934 h 2326"/>
                <a:gd name="T80" fmla="*/ 384 w 3118"/>
                <a:gd name="T81" fmla="*/ 994 h 2326"/>
                <a:gd name="T82" fmla="*/ 192 w 3118"/>
                <a:gd name="T83" fmla="*/ 994 h 2326"/>
                <a:gd name="T84" fmla="*/ 360 w 3118"/>
                <a:gd name="T85" fmla="*/ 713 h 2326"/>
                <a:gd name="T86" fmla="*/ 522 w 3118"/>
                <a:gd name="T87" fmla="*/ 497 h 2326"/>
                <a:gd name="T88" fmla="*/ 701 w 3118"/>
                <a:gd name="T89" fmla="*/ 401 h 2326"/>
                <a:gd name="T90" fmla="*/ 683 w 3118"/>
                <a:gd name="T91" fmla="*/ 113 h 2326"/>
                <a:gd name="T92" fmla="*/ 1313 w 3118"/>
                <a:gd name="T93" fmla="*/ 65 h 2326"/>
                <a:gd name="T94" fmla="*/ 1588 w 3118"/>
                <a:gd name="T95" fmla="*/ 107 h 2326"/>
                <a:gd name="T96" fmla="*/ 1481 w 3118"/>
                <a:gd name="T97" fmla="*/ 305 h 2326"/>
                <a:gd name="T98" fmla="*/ 1511 w 3118"/>
                <a:gd name="T99" fmla="*/ 455 h 2326"/>
                <a:gd name="T100" fmla="*/ 1726 w 3118"/>
                <a:gd name="T101" fmla="*/ 479 h 2326"/>
                <a:gd name="T102" fmla="*/ 1852 w 3118"/>
                <a:gd name="T103" fmla="*/ 551 h 2326"/>
                <a:gd name="T104" fmla="*/ 2122 w 3118"/>
                <a:gd name="T105" fmla="*/ 455 h 2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118" h="2326">
                  <a:moveTo>
                    <a:pt x="2122" y="455"/>
                  </a:moveTo>
                  <a:lnTo>
                    <a:pt x="2122" y="455"/>
                  </a:lnTo>
                  <a:cubicBezTo>
                    <a:pt x="2134" y="503"/>
                    <a:pt x="2134" y="503"/>
                    <a:pt x="2134" y="503"/>
                  </a:cubicBezTo>
                  <a:cubicBezTo>
                    <a:pt x="2152" y="521"/>
                    <a:pt x="2164" y="533"/>
                    <a:pt x="2182" y="545"/>
                  </a:cubicBezTo>
                  <a:cubicBezTo>
                    <a:pt x="2200" y="557"/>
                    <a:pt x="2212" y="557"/>
                    <a:pt x="2230" y="563"/>
                  </a:cubicBezTo>
                  <a:cubicBezTo>
                    <a:pt x="2236" y="569"/>
                    <a:pt x="2242" y="581"/>
                    <a:pt x="2248" y="587"/>
                  </a:cubicBezTo>
                  <a:cubicBezTo>
                    <a:pt x="2272" y="623"/>
                    <a:pt x="2302" y="617"/>
                    <a:pt x="2344" y="629"/>
                  </a:cubicBezTo>
                  <a:lnTo>
                    <a:pt x="2344" y="629"/>
                  </a:lnTo>
                  <a:cubicBezTo>
                    <a:pt x="2403" y="695"/>
                    <a:pt x="2403" y="695"/>
                    <a:pt x="2403" y="695"/>
                  </a:cubicBezTo>
                  <a:cubicBezTo>
                    <a:pt x="2421" y="701"/>
                    <a:pt x="2415" y="713"/>
                    <a:pt x="2427" y="725"/>
                  </a:cubicBezTo>
                  <a:cubicBezTo>
                    <a:pt x="2451" y="743"/>
                    <a:pt x="2475" y="737"/>
                    <a:pt x="2499" y="743"/>
                  </a:cubicBezTo>
                  <a:cubicBezTo>
                    <a:pt x="2511" y="749"/>
                    <a:pt x="2505" y="785"/>
                    <a:pt x="2499" y="790"/>
                  </a:cubicBezTo>
                  <a:cubicBezTo>
                    <a:pt x="2475" y="874"/>
                    <a:pt x="2565" y="838"/>
                    <a:pt x="2613" y="851"/>
                  </a:cubicBezTo>
                  <a:lnTo>
                    <a:pt x="2613" y="851"/>
                  </a:lnTo>
                  <a:cubicBezTo>
                    <a:pt x="2637" y="862"/>
                    <a:pt x="2667" y="874"/>
                    <a:pt x="2691" y="886"/>
                  </a:cubicBezTo>
                  <a:cubicBezTo>
                    <a:pt x="2709" y="904"/>
                    <a:pt x="2811" y="922"/>
                    <a:pt x="2835" y="916"/>
                  </a:cubicBezTo>
                  <a:cubicBezTo>
                    <a:pt x="2877" y="898"/>
                    <a:pt x="2901" y="874"/>
                    <a:pt x="2949" y="874"/>
                  </a:cubicBezTo>
                  <a:cubicBezTo>
                    <a:pt x="2973" y="874"/>
                    <a:pt x="3003" y="886"/>
                    <a:pt x="2991" y="916"/>
                  </a:cubicBezTo>
                  <a:cubicBezTo>
                    <a:pt x="2961" y="964"/>
                    <a:pt x="3033" y="934"/>
                    <a:pt x="3045" y="970"/>
                  </a:cubicBezTo>
                  <a:cubicBezTo>
                    <a:pt x="3051" y="988"/>
                    <a:pt x="3033" y="1000"/>
                    <a:pt x="3033" y="1018"/>
                  </a:cubicBezTo>
                  <a:cubicBezTo>
                    <a:pt x="3033" y="1030"/>
                    <a:pt x="3056" y="1060"/>
                    <a:pt x="3069" y="1054"/>
                  </a:cubicBezTo>
                  <a:cubicBezTo>
                    <a:pt x="3117" y="1066"/>
                    <a:pt x="3117" y="1066"/>
                    <a:pt x="3117" y="1066"/>
                  </a:cubicBezTo>
                  <a:lnTo>
                    <a:pt x="3117" y="1066"/>
                  </a:lnTo>
                  <a:cubicBezTo>
                    <a:pt x="3104" y="1078"/>
                    <a:pt x="3098" y="1096"/>
                    <a:pt x="3080" y="1114"/>
                  </a:cubicBezTo>
                  <a:cubicBezTo>
                    <a:pt x="3069" y="1120"/>
                    <a:pt x="3051" y="1126"/>
                    <a:pt x="3039" y="1132"/>
                  </a:cubicBezTo>
                  <a:cubicBezTo>
                    <a:pt x="3015" y="1144"/>
                    <a:pt x="2991" y="1180"/>
                    <a:pt x="2997" y="1204"/>
                  </a:cubicBezTo>
                  <a:cubicBezTo>
                    <a:pt x="3003" y="1216"/>
                    <a:pt x="3033" y="1216"/>
                    <a:pt x="3045" y="1216"/>
                  </a:cubicBezTo>
                  <a:cubicBezTo>
                    <a:pt x="3069" y="1216"/>
                    <a:pt x="3098" y="1216"/>
                    <a:pt x="3117" y="1222"/>
                  </a:cubicBezTo>
                  <a:lnTo>
                    <a:pt x="3117" y="1222"/>
                  </a:lnTo>
                  <a:cubicBezTo>
                    <a:pt x="2967" y="1270"/>
                    <a:pt x="2967" y="1270"/>
                    <a:pt x="2967" y="1270"/>
                  </a:cubicBezTo>
                  <a:cubicBezTo>
                    <a:pt x="2931" y="1288"/>
                    <a:pt x="2823" y="1372"/>
                    <a:pt x="2787" y="1330"/>
                  </a:cubicBezTo>
                  <a:cubicBezTo>
                    <a:pt x="2745" y="1276"/>
                    <a:pt x="2619" y="1300"/>
                    <a:pt x="2565" y="1306"/>
                  </a:cubicBezTo>
                  <a:cubicBezTo>
                    <a:pt x="2529" y="1312"/>
                    <a:pt x="2529" y="1294"/>
                    <a:pt x="2505" y="1282"/>
                  </a:cubicBezTo>
                  <a:cubicBezTo>
                    <a:pt x="2475" y="1270"/>
                    <a:pt x="2361" y="1240"/>
                    <a:pt x="2337" y="1258"/>
                  </a:cubicBezTo>
                  <a:cubicBezTo>
                    <a:pt x="2302" y="1276"/>
                    <a:pt x="2283" y="1306"/>
                    <a:pt x="2242" y="1312"/>
                  </a:cubicBezTo>
                  <a:cubicBezTo>
                    <a:pt x="2200" y="1324"/>
                    <a:pt x="2182" y="1324"/>
                    <a:pt x="2140" y="1348"/>
                  </a:cubicBezTo>
                  <a:cubicBezTo>
                    <a:pt x="2116" y="1366"/>
                    <a:pt x="2110" y="1414"/>
                    <a:pt x="2080" y="1426"/>
                  </a:cubicBezTo>
                  <a:cubicBezTo>
                    <a:pt x="2044" y="1444"/>
                    <a:pt x="1912" y="1462"/>
                    <a:pt x="1870" y="1444"/>
                  </a:cubicBezTo>
                  <a:cubicBezTo>
                    <a:pt x="1834" y="1426"/>
                    <a:pt x="1792" y="1450"/>
                    <a:pt x="1750" y="1438"/>
                  </a:cubicBezTo>
                  <a:cubicBezTo>
                    <a:pt x="1696" y="1426"/>
                    <a:pt x="1612" y="1450"/>
                    <a:pt x="1612" y="1384"/>
                  </a:cubicBezTo>
                  <a:cubicBezTo>
                    <a:pt x="1606" y="1378"/>
                    <a:pt x="1582" y="1384"/>
                    <a:pt x="1576" y="1384"/>
                  </a:cubicBezTo>
                  <a:cubicBezTo>
                    <a:pt x="1564" y="1390"/>
                    <a:pt x="1397" y="1360"/>
                    <a:pt x="1439" y="1432"/>
                  </a:cubicBezTo>
                  <a:cubicBezTo>
                    <a:pt x="1463" y="1474"/>
                    <a:pt x="1439" y="1522"/>
                    <a:pt x="1397" y="1534"/>
                  </a:cubicBezTo>
                  <a:cubicBezTo>
                    <a:pt x="1343" y="1552"/>
                    <a:pt x="1373" y="1576"/>
                    <a:pt x="1355" y="1594"/>
                  </a:cubicBezTo>
                  <a:cubicBezTo>
                    <a:pt x="1343" y="1605"/>
                    <a:pt x="1319" y="1605"/>
                    <a:pt x="1349" y="1629"/>
                  </a:cubicBezTo>
                  <a:cubicBezTo>
                    <a:pt x="1361" y="1641"/>
                    <a:pt x="1379" y="1636"/>
                    <a:pt x="1379" y="1660"/>
                  </a:cubicBezTo>
                  <a:cubicBezTo>
                    <a:pt x="1379" y="1725"/>
                    <a:pt x="1271" y="1719"/>
                    <a:pt x="1229" y="1719"/>
                  </a:cubicBezTo>
                  <a:cubicBezTo>
                    <a:pt x="1211" y="1719"/>
                    <a:pt x="1205" y="1695"/>
                    <a:pt x="1187" y="1701"/>
                  </a:cubicBezTo>
                  <a:cubicBezTo>
                    <a:pt x="1151" y="1713"/>
                    <a:pt x="1127" y="1767"/>
                    <a:pt x="1091" y="1743"/>
                  </a:cubicBezTo>
                  <a:cubicBezTo>
                    <a:pt x="1061" y="1713"/>
                    <a:pt x="1031" y="1713"/>
                    <a:pt x="983" y="1737"/>
                  </a:cubicBezTo>
                  <a:cubicBezTo>
                    <a:pt x="953" y="1749"/>
                    <a:pt x="989" y="1773"/>
                    <a:pt x="971" y="1791"/>
                  </a:cubicBezTo>
                  <a:cubicBezTo>
                    <a:pt x="935" y="1833"/>
                    <a:pt x="893" y="1821"/>
                    <a:pt x="887" y="1899"/>
                  </a:cubicBezTo>
                  <a:cubicBezTo>
                    <a:pt x="857" y="1959"/>
                    <a:pt x="845" y="2037"/>
                    <a:pt x="761" y="2037"/>
                  </a:cubicBezTo>
                  <a:cubicBezTo>
                    <a:pt x="659" y="2037"/>
                    <a:pt x="719" y="2073"/>
                    <a:pt x="666" y="2127"/>
                  </a:cubicBezTo>
                  <a:cubicBezTo>
                    <a:pt x="582" y="2229"/>
                    <a:pt x="552" y="1989"/>
                    <a:pt x="462" y="2127"/>
                  </a:cubicBezTo>
                  <a:cubicBezTo>
                    <a:pt x="420" y="2187"/>
                    <a:pt x="360" y="2247"/>
                    <a:pt x="288" y="2277"/>
                  </a:cubicBezTo>
                  <a:cubicBezTo>
                    <a:pt x="180" y="2325"/>
                    <a:pt x="186" y="2253"/>
                    <a:pt x="168" y="2169"/>
                  </a:cubicBezTo>
                  <a:cubicBezTo>
                    <a:pt x="114" y="2217"/>
                    <a:pt x="114" y="2217"/>
                    <a:pt x="114" y="2217"/>
                  </a:cubicBezTo>
                  <a:lnTo>
                    <a:pt x="114" y="2217"/>
                  </a:lnTo>
                  <a:cubicBezTo>
                    <a:pt x="114" y="2217"/>
                    <a:pt x="108" y="2211"/>
                    <a:pt x="102" y="2211"/>
                  </a:cubicBezTo>
                  <a:cubicBezTo>
                    <a:pt x="72" y="2193"/>
                    <a:pt x="0" y="2205"/>
                    <a:pt x="36" y="2157"/>
                  </a:cubicBezTo>
                  <a:cubicBezTo>
                    <a:pt x="60" y="2127"/>
                    <a:pt x="138" y="2133"/>
                    <a:pt x="162" y="2091"/>
                  </a:cubicBezTo>
                  <a:cubicBezTo>
                    <a:pt x="168" y="2067"/>
                    <a:pt x="168" y="2043"/>
                    <a:pt x="186" y="2025"/>
                  </a:cubicBezTo>
                  <a:cubicBezTo>
                    <a:pt x="204" y="2001"/>
                    <a:pt x="240" y="1995"/>
                    <a:pt x="258" y="1971"/>
                  </a:cubicBezTo>
                  <a:cubicBezTo>
                    <a:pt x="288" y="1929"/>
                    <a:pt x="366" y="1911"/>
                    <a:pt x="384" y="1863"/>
                  </a:cubicBezTo>
                  <a:cubicBezTo>
                    <a:pt x="402" y="1815"/>
                    <a:pt x="402" y="1815"/>
                    <a:pt x="438" y="1791"/>
                  </a:cubicBezTo>
                  <a:cubicBezTo>
                    <a:pt x="462" y="1779"/>
                    <a:pt x="456" y="1737"/>
                    <a:pt x="480" y="1725"/>
                  </a:cubicBezTo>
                  <a:cubicBezTo>
                    <a:pt x="492" y="1725"/>
                    <a:pt x="504" y="1707"/>
                    <a:pt x="504" y="1695"/>
                  </a:cubicBezTo>
                  <a:cubicBezTo>
                    <a:pt x="504" y="1660"/>
                    <a:pt x="474" y="1683"/>
                    <a:pt x="498" y="1636"/>
                  </a:cubicBezTo>
                  <a:cubicBezTo>
                    <a:pt x="504" y="1623"/>
                    <a:pt x="498" y="1599"/>
                    <a:pt x="498" y="1588"/>
                  </a:cubicBezTo>
                  <a:cubicBezTo>
                    <a:pt x="486" y="1552"/>
                    <a:pt x="456" y="1486"/>
                    <a:pt x="462" y="1450"/>
                  </a:cubicBezTo>
                  <a:cubicBezTo>
                    <a:pt x="480" y="1360"/>
                    <a:pt x="558" y="1414"/>
                    <a:pt x="618" y="1396"/>
                  </a:cubicBezTo>
                  <a:cubicBezTo>
                    <a:pt x="659" y="1390"/>
                    <a:pt x="696" y="1378"/>
                    <a:pt x="738" y="1366"/>
                  </a:cubicBezTo>
                  <a:cubicBezTo>
                    <a:pt x="773" y="1288"/>
                    <a:pt x="773" y="1288"/>
                    <a:pt x="773" y="1288"/>
                  </a:cubicBezTo>
                  <a:cubicBezTo>
                    <a:pt x="779" y="1258"/>
                    <a:pt x="791" y="1186"/>
                    <a:pt x="821" y="1174"/>
                  </a:cubicBezTo>
                  <a:cubicBezTo>
                    <a:pt x="857" y="1168"/>
                    <a:pt x="959" y="1198"/>
                    <a:pt x="959" y="1138"/>
                  </a:cubicBezTo>
                  <a:cubicBezTo>
                    <a:pt x="959" y="1066"/>
                    <a:pt x="947" y="952"/>
                    <a:pt x="869" y="940"/>
                  </a:cubicBezTo>
                  <a:cubicBezTo>
                    <a:pt x="827" y="934"/>
                    <a:pt x="851" y="916"/>
                    <a:pt x="833" y="904"/>
                  </a:cubicBezTo>
                  <a:cubicBezTo>
                    <a:pt x="815" y="898"/>
                    <a:pt x="791" y="904"/>
                    <a:pt x="767" y="886"/>
                  </a:cubicBezTo>
                  <a:cubicBezTo>
                    <a:pt x="749" y="874"/>
                    <a:pt x="725" y="922"/>
                    <a:pt x="714" y="934"/>
                  </a:cubicBezTo>
                  <a:cubicBezTo>
                    <a:pt x="677" y="976"/>
                    <a:pt x="635" y="958"/>
                    <a:pt x="588" y="958"/>
                  </a:cubicBezTo>
                  <a:cubicBezTo>
                    <a:pt x="516" y="964"/>
                    <a:pt x="450" y="976"/>
                    <a:pt x="384" y="994"/>
                  </a:cubicBezTo>
                  <a:cubicBezTo>
                    <a:pt x="348" y="1006"/>
                    <a:pt x="336" y="982"/>
                    <a:pt x="306" y="982"/>
                  </a:cubicBezTo>
                  <a:cubicBezTo>
                    <a:pt x="276" y="982"/>
                    <a:pt x="174" y="1060"/>
                    <a:pt x="192" y="994"/>
                  </a:cubicBezTo>
                  <a:cubicBezTo>
                    <a:pt x="192" y="934"/>
                    <a:pt x="198" y="862"/>
                    <a:pt x="264" y="838"/>
                  </a:cubicBezTo>
                  <a:cubicBezTo>
                    <a:pt x="366" y="809"/>
                    <a:pt x="294" y="761"/>
                    <a:pt x="360" y="713"/>
                  </a:cubicBezTo>
                  <a:cubicBezTo>
                    <a:pt x="402" y="677"/>
                    <a:pt x="462" y="683"/>
                    <a:pt x="474" y="611"/>
                  </a:cubicBezTo>
                  <a:cubicBezTo>
                    <a:pt x="480" y="557"/>
                    <a:pt x="432" y="485"/>
                    <a:pt x="522" y="497"/>
                  </a:cubicBezTo>
                  <a:cubicBezTo>
                    <a:pt x="570" y="503"/>
                    <a:pt x="594" y="467"/>
                    <a:pt x="606" y="431"/>
                  </a:cubicBezTo>
                  <a:cubicBezTo>
                    <a:pt x="618" y="395"/>
                    <a:pt x="666" y="413"/>
                    <a:pt x="701" y="401"/>
                  </a:cubicBezTo>
                  <a:cubicBezTo>
                    <a:pt x="767" y="353"/>
                    <a:pt x="714" y="299"/>
                    <a:pt x="672" y="257"/>
                  </a:cubicBezTo>
                  <a:cubicBezTo>
                    <a:pt x="659" y="245"/>
                    <a:pt x="666" y="131"/>
                    <a:pt x="683" y="113"/>
                  </a:cubicBezTo>
                  <a:cubicBezTo>
                    <a:pt x="803" y="0"/>
                    <a:pt x="893" y="107"/>
                    <a:pt x="1025" y="149"/>
                  </a:cubicBezTo>
                  <a:cubicBezTo>
                    <a:pt x="1103" y="179"/>
                    <a:pt x="1259" y="36"/>
                    <a:pt x="1313" y="65"/>
                  </a:cubicBezTo>
                  <a:cubicBezTo>
                    <a:pt x="1433" y="137"/>
                    <a:pt x="1433" y="137"/>
                    <a:pt x="1433" y="137"/>
                  </a:cubicBezTo>
                  <a:cubicBezTo>
                    <a:pt x="1505" y="173"/>
                    <a:pt x="1534" y="107"/>
                    <a:pt x="1588" y="107"/>
                  </a:cubicBezTo>
                  <a:cubicBezTo>
                    <a:pt x="1588" y="143"/>
                    <a:pt x="1552" y="167"/>
                    <a:pt x="1534" y="191"/>
                  </a:cubicBezTo>
                  <a:cubicBezTo>
                    <a:pt x="1505" y="233"/>
                    <a:pt x="1498" y="257"/>
                    <a:pt x="1481" y="305"/>
                  </a:cubicBezTo>
                  <a:cubicBezTo>
                    <a:pt x="1481" y="341"/>
                    <a:pt x="1492" y="425"/>
                    <a:pt x="1450" y="449"/>
                  </a:cubicBezTo>
                  <a:cubicBezTo>
                    <a:pt x="1450" y="455"/>
                    <a:pt x="1505" y="455"/>
                    <a:pt x="1511" y="455"/>
                  </a:cubicBezTo>
                  <a:cubicBezTo>
                    <a:pt x="1534" y="455"/>
                    <a:pt x="1558" y="461"/>
                    <a:pt x="1582" y="479"/>
                  </a:cubicBezTo>
                  <a:cubicBezTo>
                    <a:pt x="1636" y="515"/>
                    <a:pt x="1690" y="425"/>
                    <a:pt x="1726" y="479"/>
                  </a:cubicBezTo>
                  <a:cubicBezTo>
                    <a:pt x="1744" y="503"/>
                    <a:pt x="1768" y="527"/>
                    <a:pt x="1768" y="557"/>
                  </a:cubicBezTo>
                  <a:cubicBezTo>
                    <a:pt x="1768" y="611"/>
                    <a:pt x="1822" y="569"/>
                    <a:pt x="1852" y="551"/>
                  </a:cubicBezTo>
                  <a:cubicBezTo>
                    <a:pt x="1906" y="521"/>
                    <a:pt x="1984" y="509"/>
                    <a:pt x="2032" y="473"/>
                  </a:cubicBezTo>
                  <a:cubicBezTo>
                    <a:pt x="2056" y="461"/>
                    <a:pt x="2092" y="461"/>
                    <a:pt x="2122" y="455"/>
                  </a:cubicBezTo>
                </a:path>
              </a:pathLst>
            </a:custGeom>
            <a:grpFill/>
            <a:ln w="1905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49" name="Freeform 137"/>
            <p:cNvSpPr>
              <a:spLocks noChangeArrowheads="1"/>
            </p:cNvSpPr>
            <p:nvPr/>
          </p:nvSpPr>
          <p:spPr bwMode="auto">
            <a:xfrm>
              <a:off x="3357145" y="5658876"/>
              <a:ext cx="3685275" cy="3443263"/>
            </a:xfrm>
            <a:custGeom>
              <a:avLst/>
              <a:gdLst>
                <a:gd name="T0" fmla="*/ 1025 w 6910"/>
                <a:gd name="T1" fmla="*/ 2817 h 6454"/>
                <a:gd name="T2" fmla="*/ 1115 w 6910"/>
                <a:gd name="T3" fmla="*/ 2751 h 6454"/>
                <a:gd name="T4" fmla="*/ 1133 w 6910"/>
                <a:gd name="T5" fmla="*/ 2823 h 6454"/>
                <a:gd name="T6" fmla="*/ 3572 w 6910"/>
                <a:gd name="T7" fmla="*/ 1151 h 6454"/>
                <a:gd name="T8" fmla="*/ 3620 w 6910"/>
                <a:gd name="T9" fmla="*/ 1199 h 6454"/>
                <a:gd name="T10" fmla="*/ 54 w 6910"/>
                <a:gd name="T11" fmla="*/ 1103 h 6454"/>
                <a:gd name="T12" fmla="*/ 857 w 6910"/>
                <a:gd name="T13" fmla="*/ 725 h 6454"/>
                <a:gd name="T14" fmla="*/ 1235 w 6910"/>
                <a:gd name="T15" fmla="*/ 563 h 6454"/>
                <a:gd name="T16" fmla="*/ 1636 w 6910"/>
                <a:gd name="T17" fmla="*/ 372 h 6454"/>
                <a:gd name="T18" fmla="*/ 2391 w 6910"/>
                <a:gd name="T19" fmla="*/ 216 h 6454"/>
                <a:gd name="T20" fmla="*/ 2955 w 6910"/>
                <a:gd name="T21" fmla="*/ 282 h 6454"/>
                <a:gd name="T22" fmla="*/ 2188 w 6910"/>
                <a:gd name="T23" fmla="*/ 791 h 6454"/>
                <a:gd name="T24" fmla="*/ 2289 w 6910"/>
                <a:gd name="T25" fmla="*/ 1175 h 6454"/>
                <a:gd name="T26" fmla="*/ 2607 w 6910"/>
                <a:gd name="T27" fmla="*/ 1007 h 6454"/>
                <a:gd name="T28" fmla="*/ 2631 w 6910"/>
                <a:gd name="T29" fmla="*/ 1247 h 6454"/>
                <a:gd name="T30" fmla="*/ 2283 w 6910"/>
                <a:gd name="T31" fmla="*/ 1426 h 6454"/>
                <a:gd name="T32" fmla="*/ 2475 w 6910"/>
                <a:gd name="T33" fmla="*/ 1642 h 6454"/>
                <a:gd name="T34" fmla="*/ 2853 w 6910"/>
                <a:gd name="T35" fmla="*/ 1205 h 6454"/>
                <a:gd name="T36" fmla="*/ 3374 w 6910"/>
                <a:gd name="T37" fmla="*/ 1253 h 6454"/>
                <a:gd name="T38" fmla="*/ 3428 w 6910"/>
                <a:gd name="T39" fmla="*/ 899 h 6454"/>
                <a:gd name="T40" fmla="*/ 3350 w 6910"/>
                <a:gd name="T41" fmla="*/ 402 h 6454"/>
                <a:gd name="T42" fmla="*/ 4009 w 6910"/>
                <a:gd name="T43" fmla="*/ 552 h 6454"/>
                <a:gd name="T44" fmla="*/ 4213 w 6910"/>
                <a:gd name="T45" fmla="*/ 659 h 6454"/>
                <a:gd name="T46" fmla="*/ 4393 w 6910"/>
                <a:gd name="T47" fmla="*/ 1139 h 6454"/>
                <a:gd name="T48" fmla="*/ 4405 w 6910"/>
                <a:gd name="T49" fmla="*/ 1624 h 6454"/>
                <a:gd name="T50" fmla="*/ 4627 w 6910"/>
                <a:gd name="T51" fmla="*/ 2163 h 6454"/>
                <a:gd name="T52" fmla="*/ 4633 w 6910"/>
                <a:gd name="T53" fmla="*/ 2505 h 6454"/>
                <a:gd name="T54" fmla="*/ 4321 w 6910"/>
                <a:gd name="T55" fmla="*/ 2996 h 6454"/>
                <a:gd name="T56" fmla="*/ 4842 w 6910"/>
                <a:gd name="T57" fmla="*/ 3613 h 6454"/>
                <a:gd name="T58" fmla="*/ 5411 w 6910"/>
                <a:gd name="T59" fmla="*/ 3625 h 6454"/>
                <a:gd name="T60" fmla="*/ 6082 w 6910"/>
                <a:gd name="T61" fmla="*/ 3708 h 6454"/>
                <a:gd name="T62" fmla="*/ 6633 w 6910"/>
                <a:gd name="T63" fmla="*/ 3619 h 6454"/>
                <a:gd name="T64" fmla="*/ 6873 w 6910"/>
                <a:gd name="T65" fmla="*/ 3678 h 6454"/>
                <a:gd name="T66" fmla="*/ 6867 w 6910"/>
                <a:gd name="T67" fmla="*/ 3954 h 6454"/>
                <a:gd name="T68" fmla="*/ 6705 w 6910"/>
                <a:gd name="T69" fmla="*/ 4152 h 6454"/>
                <a:gd name="T70" fmla="*/ 6615 w 6910"/>
                <a:gd name="T71" fmla="*/ 4452 h 6454"/>
                <a:gd name="T72" fmla="*/ 6046 w 6910"/>
                <a:gd name="T73" fmla="*/ 5171 h 6454"/>
                <a:gd name="T74" fmla="*/ 5076 w 6910"/>
                <a:gd name="T75" fmla="*/ 4973 h 6454"/>
                <a:gd name="T76" fmla="*/ 4411 w 6910"/>
                <a:gd name="T77" fmla="*/ 5470 h 6454"/>
                <a:gd name="T78" fmla="*/ 3356 w 6910"/>
                <a:gd name="T79" fmla="*/ 5716 h 6454"/>
                <a:gd name="T80" fmla="*/ 2889 w 6910"/>
                <a:gd name="T81" fmla="*/ 5973 h 6454"/>
                <a:gd name="T82" fmla="*/ 2583 w 6910"/>
                <a:gd name="T83" fmla="*/ 6129 h 6454"/>
                <a:gd name="T84" fmla="*/ 1906 w 6910"/>
                <a:gd name="T85" fmla="*/ 6177 h 6454"/>
                <a:gd name="T86" fmla="*/ 1570 w 6910"/>
                <a:gd name="T87" fmla="*/ 6339 h 6454"/>
                <a:gd name="T88" fmla="*/ 1486 w 6910"/>
                <a:gd name="T89" fmla="*/ 5836 h 6454"/>
                <a:gd name="T90" fmla="*/ 1672 w 6910"/>
                <a:gd name="T91" fmla="*/ 5314 h 6454"/>
                <a:gd name="T92" fmla="*/ 1846 w 6910"/>
                <a:gd name="T93" fmla="*/ 4823 h 6454"/>
                <a:gd name="T94" fmla="*/ 1948 w 6910"/>
                <a:gd name="T95" fmla="*/ 4499 h 6454"/>
                <a:gd name="T96" fmla="*/ 2223 w 6910"/>
                <a:gd name="T97" fmla="*/ 4362 h 6454"/>
                <a:gd name="T98" fmla="*/ 1984 w 6910"/>
                <a:gd name="T99" fmla="*/ 3984 h 6454"/>
                <a:gd name="T100" fmla="*/ 1936 w 6910"/>
                <a:gd name="T101" fmla="*/ 3451 h 6454"/>
                <a:gd name="T102" fmla="*/ 2026 w 6910"/>
                <a:gd name="T103" fmla="*/ 3140 h 6454"/>
                <a:gd name="T104" fmla="*/ 1642 w 6910"/>
                <a:gd name="T105" fmla="*/ 2829 h 6454"/>
                <a:gd name="T106" fmla="*/ 1534 w 6910"/>
                <a:gd name="T107" fmla="*/ 2379 h 6454"/>
                <a:gd name="T108" fmla="*/ 857 w 6910"/>
                <a:gd name="T109" fmla="*/ 2349 h 6454"/>
                <a:gd name="T110" fmla="*/ 863 w 6910"/>
                <a:gd name="T111" fmla="*/ 1912 h 6454"/>
                <a:gd name="T112" fmla="*/ 731 w 6910"/>
                <a:gd name="T113" fmla="*/ 1438 h 6454"/>
                <a:gd name="T114" fmla="*/ 24 w 6910"/>
                <a:gd name="T115" fmla="*/ 1654 h 6454"/>
                <a:gd name="T116" fmla="*/ 3003 w 6910"/>
                <a:gd name="T117" fmla="*/ 0 h 6454"/>
                <a:gd name="T118" fmla="*/ 3003 w 6910"/>
                <a:gd name="T119" fmla="*/ 156 h 64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910" h="6454">
                  <a:moveTo>
                    <a:pt x="971" y="2858"/>
                  </a:moveTo>
                  <a:lnTo>
                    <a:pt x="971" y="2858"/>
                  </a:lnTo>
                  <a:cubicBezTo>
                    <a:pt x="965" y="2871"/>
                    <a:pt x="965" y="2888"/>
                    <a:pt x="977" y="2895"/>
                  </a:cubicBezTo>
                  <a:cubicBezTo>
                    <a:pt x="989" y="2895"/>
                    <a:pt x="1001" y="2882"/>
                    <a:pt x="1001" y="2877"/>
                  </a:cubicBezTo>
                  <a:cubicBezTo>
                    <a:pt x="1013" y="2871"/>
                    <a:pt x="1031" y="2858"/>
                    <a:pt x="1031" y="2847"/>
                  </a:cubicBezTo>
                  <a:cubicBezTo>
                    <a:pt x="1037" y="2835"/>
                    <a:pt x="1037" y="2823"/>
                    <a:pt x="1025" y="2817"/>
                  </a:cubicBezTo>
                  <a:cubicBezTo>
                    <a:pt x="1007" y="2811"/>
                    <a:pt x="1007" y="2811"/>
                    <a:pt x="1007" y="2811"/>
                  </a:cubicBezTo>
                  <a:lnTo>
                    <a:pt x="1007" y="2811"/>
                  </a:lnTo>
                  <a:cubicBezTo>
                    <a:pt x="971" y="2858"/>
                    <a:pt x="971" y="2858"/>
                    <a:pt x="971" y="2858"/>
                  </a:cubicBezTo>
                  <a:close/>
                  <a:moveTo>
                    <a:pt x="1115" y="2793"/>
                  </a:moveTo>
                  <a:lnTo>
                    <a:pt x="1115" y="2793"/>
                  </a:lnTo>
                  <a:cubicBezTo>
                    <a:pt x="1121" y="2787"/>
                    <a:pt x="1115" y="2763"/>
                    <a:pt x="1115" y="2751"/>
                  </a:cubicBezTo>
                  <a:cubicBezTo>
                    <a:pt x="1115" y="2721"/>
                    <a:pt x="1133" y="2691"/>
                    <a:pt x="1163" y="2685"/>
                  </a:cubicBezTo>
                  <a:cubicBezTo>
                    <a:pt x="1187" y="2685"/>
                    <a:pt x="1199" y="2709"/>
                    <a:pt x="1205" y="2727"/>
                  </a:cubicBezTo>
                  <a:cubicBezTo>
                    <a:pt x="1211" y="2739"/>
                    <a:pt x="1223" y="2745"/>
                    <a:pt x="1211" y="2763"/>
                  </a:cubicBezTo>
                  <a:cubicBezTo>
                    <a:pt x="1205" y="2775"/>
                    <a:pt x="1187" y="2775"/>
                    <a:pt x="1181" y="2781"/>
                  </a:cubicBezTo>
                  <a:cubicBezTo>
                    <a:pt x="1169" y="2793"/>
                    <a:pt x="1157" y="2799"/>
                    <a:pt x="1151" y="2811"/>
                  </a:cubicBezTo>
                  <a:cubicBezTo>
                    <a:pt x="1145" y="2817"/>
                    <a:pt x="1139" y="2817"/>
                    <a:pt x="1133" y="2823"/>
                  </a:cubicBezTo>
                  <a:cubicBezTo>
                    <a:pt x="1127" y="2823"/>
                    <a:pt x="1109" y="2817"/>
                    <a:pt x="1115" y="2811"/>
                  </a:cubicBezTo>
                  <a:cubicBezTo>
                    <a:pt x="1115" y="2793"/>
                    <a:pt x="1115" y="2793"/>
                    <a:pt x="1115" y="2793"/>
                  </a:cubicBezTo>
                  <a:close/>
                  <a:moveTo>
                    <a:pt x="3602" y="1163"/>
                  </a:moveTo>
                  <a:lnTo>
                    <a:pt x="3602" y="1163"/>
                  </a:lnTo>
                  <a:cubicBezTo>
                    <a:pt x="3602" y="1151"/>
                    <a:pt x="3602" y="1139"/>
                    <a:pt x="3590" y="1139"/>
                  </a:cubicBezTo>
                  <a:cubicBezTo>
                    <a:pt x="3584" y="1139"/>
                    <a:pt x="3572" y="1151"/>
                    <a:pt x="3572" y="1151"/>
                  </a:cubicBezTo>
                  <a:cubicBezTo>
                    <a:pt x="3554" y="1169"/>
                    <a:pt x="3530" y="1157"/>
                    <a:pt x="3530" y="1181"/>
                  </a:cubicBezTo>
                  <a:cubicBezTo>
                    <a:pt x="3524" y="1187"/>
                    <a:pt x="3530" y="1193"/>
                    <a:pt x="3530" y="1193"/>
                  </a:cubicBezTo>
                  <a:cubicBezTo>
                    <a:pt x="3530" y="1211"/>
                    <a:pt x="3530" y="1223"/>
                    <a:pt x="3548" y="1223"/>
                  </a:cubicBezTo>
                  <a:cubicBezTo>
                    <a:pt x="3560" y="1229"/>
                    <a:pt x="3560" y="1223"/>
                    <a:pt x="3578" y="1217"/>
                  </a:cubicBezTo>
                  <a:cubicBezTo>
                    <a:pt x="3578" y="1217"/>
                    <a:pt x="3578" y="1223"/>
                    <a:pt x="3590" y="1223"/>
                  </a:cubicBezTo>
                  <a:cubicBezTo>
                    <a:pt x="3596" y="1217"/>
                    <a:pt x="3614" y="1205"/>
                    <a:pt x="3620" y="1199"/>
                  </a:cubicBezTo>
                  <a:cubicBezTo>
                    <a:pt x="3620" y="1193"/>
                    <a:pt x="3626" y="1187"/>
                    <a:pt x="3626" y="1187"/>
                  </a:cubicBezTo>
                  <a:cubicBezTo>
                    <a:pt x="3620" y="1175"/>
                    <a:pt x="3614" y="1175"/>
                    <a:pt x="3614" y="1169"/>
                  </a:cubicBezTo>
                  <a:cubicBezTo>
                    <a:pt x="3602" y="1163"/>
                    <a:pt x="3602" y="1163"/>
                    <a:pt x="3602" y="1163"/>
                  </a:cubicBezTo>
                  <a:close/>
                  <a:moveTo>
                    <a:pt x="0" y="1151"/>
                  </a:moveTo>
                  <a:lnTo>
                    <a:pt x="0" y="1151"/>
                  </a:lnTo>
                  <a:cubicBezTo>
                    <a:pt x="54" y="1103"/>
                    <a:pt x="54" y="1103"/>
                    <a:pt x="54" y="1103"/>
                  </a:cubicBezTo>
                  <a:cubicBezTo>
                    <a:pt x="72" y="1187"/>
                    <a:pt x="66" y="1259"/>
                    <a:pt x="174" y="1211"/>
                  </a:cubicBezTo>
                  <a:cubicBezTo>
                    <a:pt x="246" y="1181"/>
                    <a:pt x="306" y="1121"/>
                    <a:pt x="348" y="1061"/>
                  </a:cubicBezTo>
                  <a:cubicBezTo>
                    <a:pt x="438" y="923"/>
                    <a:pt x="468" y="1163"/>
                    <a:pt x="552" y="1061"/>
                  </a:cubicBezTo>
                  <a:cubicBezTo>
                    <a:pt x="605" y="1007"/>
                    <a:pt x="545" y="971"/>
                    <a:pt x="647" y="971"/>
                  </a:cubicBezTo>
                  <a:cubicBezTo>
                    <a:pt x="731" y="971"/>
                    <a:pt x="743" y="893"/>
                    <a:pt x="773" y="833"/>
                  </a:cubicBezTo>
                  <a:cubicBezTo>
                    <a:pt x="779" y="755"/>
                    <a:pt x="821" y="767"/>
                    <a:pt x="857" y="725"/>
                  </a:cubicBezTo>
                  <a:cubicBezTo>
                    <a:pt x="875" y="707"/>
                    <a:pt x="839" y="683"/>
                    <a:pt x="869" y="671"/>
                  </a:cubicBezTo>
                  <a:cubicBezTo>
                    <a:pt x="917" y="647"/>
                    <a:pt x="947" y="647"/>
                    <a:pt x="977" y="677"/>
                  </a:cubicBezTo>
                  <a:cubicBezTo>
                    <a:pt x="1013" y="701"/>
                    <a:pt x="1037" y="647"/>
                    <a:pt x="1073" y="635"/>
                  </a:cubicBezTo>
                  <a:cubicBezTo>
                    <a:pt x="1091" y="629"/>
                    <a:pt x="1097" y="653"/>
                    <a:pt x="1115" y="653"/>
                  </a:cubicBezTo>
                  <a:cubicBezTo>
                    <a:pt x="1157" y="653"/>
                    <a:pt x="1265" y="659"/>
                    <a:pt x="1265" y="594"/>
                  </a:cubicBezTo>
                  <a:cubicBezTo>
                    <a:pt x="1265" y="570"/>
                    <a:pt x="1247" y="575"/>
                    <a:pt x="1235" y="563"/>
                  </a:cubicBezTo>
                  <a:cubicBezTo>
                    <a:pt x="1205" y="539"/>
                    <a:pt x="1229" y="539"/>
                    <a:pt x="1241" y="528"/>
                  </a:cubicBezTo>
                  <a:cubicBezTo>
                    <a:pt x="1259" y="510"/>
                    <a:pt x="1229" y="486"/>
                    <a:pt x="1283" y="468"/>
                  </a:cubicBezTo>
                  <a:cubicBezTo>
                    <a:pt x="1325" y="456"/>
                    <a:pt x="1349" y="408"/>
                    <a:pt x="1325" y="366"/>
                  </a:cubicBezTo>
                  <a:cubicBezTo>
                    <a:pt x="1283" y="294"/>
                    <a:pt x="1450" y="324"/>
                    <a:pt x="1462" y="318"/>
                  </a:cubicBezTo>
                  <a:cubicBezTo>
                    <a:pt x="1468" y="318"/>
                    <a:pt x="1492" y="312"/>
                    <a:pt x="1498" y="318"/>
                  </a:cubicBezTo>
                  <a:cubicBezTo>
                    <a:pt x="1498" y="384"/>
                    <a:pt x="1582" y="360"/>
                    <a:pt x="1636" y="372"/>
                  </a:cubicBezTo>
                  <a:cubicBezTo>
                    <a:pt x="1678" y="384"/>
                    <a:pt x="1720" y="360"/>
                    <a:pt x="1756" y="378"/>
                  </a:cubicBezTo>
                  <a:cubicBezTo>
                    <a:pt x="1798" y="396"/>
                    <a:pt x="1930" y="378"/>
                    <a:pt x="1966" y="360"/>
                  </a:cubicBezTo>
                  <a:cubicBezTo>
                    <a:pt x="1996" y="348"/>
                    <a:pt x="2002" y="300"/>
                    <a:pt x="2026" y="282"/>
                  </a:cubicBezTo>
                  <a:cubicBezTo>
                    <a:pt x="2068" y="258"/>
                    <a:pt x="2086" y="258"/>
                    <a:pt x="2128" y="246"/>
                  </a:cubicBezTo>
                  <a:cubicBezTo>
                    <a:pt x="2169" y="240"/>
                    <a:pt x="2188" y="210"/>
                    <a:pt x="2223" y="192"/>
                  </a:cubicBezTo>
                  <a:cubicBezTo>
                    <a:pt x="2247" y="174"/>
                    <a:pt x="2361" y="204"/>
                    <a:pt x="2391" y="216"/>
                  </a:cubicBezTo>
                  <a:cubicBezTo>
                    <a:pt x="2415" y="228"/>
                    <a:pt x="2415" y="246"/>
                    <a:pt x="2451" y="240"/>
                  </a:cubicBezTo>
                  <a:cubicBezTo>
                    <a:pt x="2505" y="234"/>
                    <a:pt x="2631" y="210"/>
                    <a:pt x="2673" y="264"/>
                  </a:cubicBezTo>
                  <a:cubicBezTo>
                    <a:pt x="2709" y="306"/>
                    <a:pt x="2817" y="222"/>
                    <a:pt x="2853" y="204"/>
                  </a:cubicBezTo>
                  <a:cubicBezTo>
                    <a:pt x="3003" y="156"/>
                    <a:pt x="3003" y="156"/>
                    <a:pt x="3003" y="156"/>
                  </a:cubicBezTo>
                  <a:lnTo>
                    <a:pt x="3003" y="156"/>
                  </a:lnTo>
                  <a:cubicBezTo>
                    <a:pt x="2955" y="282"/>
                    <a:pt x="2955" y="282"/>
                    <a:pt x="2955" y="282"/>
                  </a:cubicBezTo>
                  <a:cubicBezTo>
                    <a:pt x="2883" y="330"/>
                    <a:pt x="2721" y="342"/>
                    <a:pt x="2679" y="390"/>
                  </a:cubicBezTo>
                  <a:cubicBezTo>
                    <a:pt x="2625" y="462"/>
                    <a:pt x="2667" y="528"/>
                    <a:pt x="2547" y="522"/>
                  </a:cubicBezTo>
                  <a:cubicBezTo>
                    <a:pt x="2487" y="515"/>
                    <a:pt x="2481" y="546"/>
                    <a:pt x="2433" y="563"/>
                  </a:cubicBezTo>
                  <a:cubicBezTo>
                    <a:pt x="2385" y="575"/>
                    <a:pt x="2403" y="605"/>
                    <a:pt x="2415" y="635"/>
                  </a:cubicBezTo>
                  <a:cubicBezTo>
                    <a:pt x="2439" y="677"/>
                    <a:pt x="2397" y="647"/>
                    <a:pt x="2385" y="659"/>
                  </a:cubicBezTo>
                  <a:cubicBezTo>
                    <a:pt x="2319" y="707"/>
                    <a:pt x="2230" y="731"/>
                    <a:pt x="2188" y="791"/>
                  </a:cubicBezTo>
                  <a:cubicBezTo>
                    <a:pt x="2164" y="803"/>
                    <a:pt x="2151" y="797"/>
                    <a:pt x="2128" y="797"/>
                  </a:cubicBezTo>
                  <a:cubicBezTo>
                    <a:pt x="2110" y="803"/>
                    <a:pt x="2098" y="815"/>
                    <a:pt x="2080" y="815"/>
                  </a:cubicBezTo>
                  <a:cubicBezTo>
                    <a:pt x="2038" y="827"/>
                    <a:pt x="2110" y="869"/>
                    <a:pt x="2116" y="899"/>
                  </a:cubicBezTo>
                  <a:cubicBezTo>
                    <a:pt x="2122" y="953"/>
                    <a:pt x="2116" y="965"/>
                    <a:pt x="2175" y="965"/>
                  </a:cubicBezTo>
                  <a:cubicBezTo>
                    <a:pt x="2211" y="965"/>
                    <a:pt x="2265" y="1055"/>
                    <a:pt x="2265" y="1085"/>
                  </a:cubicBezTo>
                  <a:cubicBezTo>
                    <a:pt x="2271" y="1115"/>
                    <a:pt x="2241" y="1175"/>
                    <a:pt x="2289" y="1175"/>
                  </a:cubicBezTo>
                  <a:cubicBezTo>
                    <a:pt x="2301" y="1175"/>
                    <a:pt x="2313" y="1157"/>
                    <a:pt x="2331" y="1157"/>
                  </a:cubicBezTo>
                  <a:cubicBezTo>
                    <a:pt x="2361" y="1157"/>
                    <a:pt x="2391" y="1163"/>
                    <a:pt x="2403" y="1133"/>
                  </a:cubicBezTo>
                  <a:cubicBezTo>
                    <a:pt x="2409" y="1115"/>
                    <a:pt x="2475" y="1031"/>
                    <a:pt x="2481" y="1031"/>
                  </a:cubicBezTo>
                  <a:cubicBezTo>
                    <a:pt x="2505" y="1019"/>
                    <a:pt x="2505" y="1031"/>
                    <a:pt x="2511" y="1049"/>
                  </a:cubicBezTo>
                  <a:cubicBezTo>
                    <a:pt x="2517" y="1067"/>
                    <a:pt x="2553" y="1031"/>
                    <a:pt x="2559" y="1025"/>
                  </a:cubicBezTo>
                  <a:cubicBezTo>
                    <a:pt x="2583" y="1025"/>
                    <a:pt x="2595" y="1013"/>
                    <a:pt x="2607" y="1007"/>
                  </a:cubicBezTo>
                  <a:cubicBezTo>
                    <a:pt x="2619" y="1001"/>
                    <a:pt x="2637" y="989"/>
                    <a:pt x="2643" y="989"/>
                  </a:cubicBezTo>
                  <a:cubicBezTo>
                    <a:pt x="2649" y="1007"/>
                    <a:pt x="2643" y="1025"/>
                    <a:pt x="2649" y="1049"/>
                  </a:cubicBezTo>
                  <a:cubicBezTo>
                    <a:pt x="2655" y="1067"/>
                    <a:pt x="2661" y="1067"/>
                    <a:pt x="2679" y="1073"/>
                  </a:cubicBezTo>
                  <a:cubicBezTo>
                    <a:pt x="2709" y="1079"/>
                    <a:pt x="2739" y="1073"/>
                    <a:pt x="2745" y="1103"/>
                  </a:cubicBezTo>
                  <a:cubicBezTo>
                    <a:pt x="2751" y="1109"/>
                    <a:pt x="2709" y="1163"/>
                    <a:pt x="2703" y="1169"/>
                  </a:cubicBezTo>
                  <a:cubicBezTo>
                    <a:pt x="2691" y="1187"/>
                    <a:pt x="2655" y="1247"/>
                    <a:pt x="2631" y="1247"/>
                  </a:cubicBezTo>
                  <a:cubicBezTo>
                    <a:pt x="2613" y="1247"/>
                    <a:pt x="2589" y="1211"/>
                    <a:pt x="2559" y="1211"/>
                  </a:cubicBezTo>
                  <a:cubicBezTo>
                    <a:pt x="2511" y="1211"/>
                    <a:pt x="2517" y="1229"/>
                    <a:pt x="2511" y="1265"/>
                  </a:cubicBezTo>
                  <a:cubicBezTo>
                    <a:pt x="2505" y="1282"/>
                    <a:pt x="2403" y="1289"/>
                    <a:pt x="2439" y="1324"/>
                  </a:cubicBezTo>
                  <a:cubicBezTo>
                    <a:pt x="2457" y="1348"/>
                    <a:pt x="2517" y="1378"/>
                    <a:pt x="2457" y="1402"/>
                  </a:cubicBezTo>
                  <a:cubicBezTo>
                    <a:pt x="2415" y="1420"/>
                    <a:pt x="2373" y="1480"/>
                    <a:pt x="2331" y="1438"/>
                  </a:cubicBezTo>
                  <a:cubicBezTo>
                    <a:pt x="2313" y="1420"/>
                    <a:pt x="2295" y="1450"/>
                    <a:pt x="2283" y="1426"/>
                  </a:cubicBezTo>
                  <a:cubicBezTo>
                    <a:pt x="2265" y="1402"/>
                    <a:pt x="2259" y="1384"/>
                    <a:pt x="2223" y="1408"/>
                  </a:cubicBezTo>
                  <a:cubicBezTo>
                    <a:pt x="2188" y="1450"/>
                    <a:pt x="2230" y="1474"/>
                    <a:pt x="2247" y="1510"/>
                  </a:cubicBezTo>
                  <a:cubicBezTo>
                    <a:pt x="2259" y="1546"/>
                    <a:pt x="2259" y="1576"/>
                    <a:pt x="2289" y="1594"/>
                  </a:cubicBezTo>
                  <a:cubicBezTo>
                    <a:pt x="2325" y="1612"/>
                    <a:pt x="2349" y="1588"/>
                    <a:pt x="2379" y="1570"/>
                  </a:cubicBezTo>
                  <a:cubicBezTo>
                    <a:pt x="2391" y="1564"/>
                    <a:pt x="2427" y="1570"/>
                    <a:pt x="2451" y="1564"/>
                  </a:cubicBezTo>
                  <a:cubicBezTo>
                    <a:pt x="2511" y="1546"/>
                    <a:pt x="2463" y="1612"/>
                    <a:pt x="2475" y="1642"/>
                  </a:cubicBezTo>
                  <a:cubicBezTo>
                    <a:pt x="2487" y="1666"/>
                    <a:pt x="2481" y="1708"/>
                    <a:pt x="2511" y="1720"/>
                  </a:cubicBezTo>
                  <a:cubicBezTo>
                    <a:pt x="2535" y="1726"/>
                    <a:pt x="2643" y="1690"/>
                    <a:pt x="2643" y="1660"/>
                  </a:cubicBezTo>
                  <a:cubicBezTo>
                    <a:pt x="2643" y="1606"/>
                    <a:pt x="2595" y="1546"/>
                    <a:pt x="2607" y="1498"/>
                  </a:cubicBezTo>
                  <a:cubicBezTo>
                    <a:pt x="2679" y="1480"/>
                    <a:pt x="2721" y="1456"/>
                    <a:pt x="2787" y="1414"/>
                  </a:cubicBezTo>
                  <a:cubicBezTo>
                    <a:pt x="2811" y="1402"/>
                    <a:pt x="2865" y="1301"/>
                    <a:pt x="2871" y="1265"/>
                  </a:cubicBezTo>
                  <a:cubicBezTo>
                    <a:pt x="2877" y="1253"/>
                    <a:pt x="2859" y="1217"/>
                    <a:pt x="2853" y="1205"/>
                  </a:cubicBezTo>
                  <a:cubicBezTo>
                    <a:pt x="2847" y="1175"/>
                    <a:pt x="2877" y="1175"/>
                    <a:pt x="2901" y="1163"/>
                  </a:cubicBezTo>
                  <a:cubicBezTo>
                    <a:pt x="2961" y="1139"/>
                    <a:pt x="2937" y="1205"/>
                    <a:pt x="3003" y="1139"/>
                  </a:cubicBezTo>
                  <a:cubicBezTo>
                    <a:pt x="3021" y="1121"/>
                    <a:pt x="3080" y="1145"/>
                    <a:pt x="3092" y="1157"/>
                  </a:cubicBezTo>
                  <a:cubicBezTo>
                    <a:pt x="3122" y="1193"/>
                    <a:pt x="3116" y="1217"/>
                    <a:pt x="3134" y="1247"/>
                  </a:cubicBezTo>
                  <a:cubicBezTo>
                    <a:pt x="3146" y="1265"/>
                    <a:pt x="3212" y="1223"/>
                    <a:pt x="3236" y="1217"/>
                  </a:cubicBezTo>
                  <a:cubicBezTo>
                    <a:pt x="3290" y="1211"/>
                    <a:pt x="3320" y="1229"/>
                    <a:pt x="3374" y="1253"/>
                  </a:cubicBezTo>
                  <a:cubicBezTo>
                    <a:pt x="3398" y="1265"/>
                    <a:pt x="3404" y="1193"/>
                    <a:pt x="3410" y="1175"/>
                  </a:cubicBezTo>
                  <a:cubicBezTo>
                    <a:pt x="3416" y="1151"/>
                    <a:pt x="3446" y="1133"/>
                    <a:pt x="3470" y="1127"/>
                  </a:cubicBezTo>
                  <a:cubicBezTo>
                    <a:pt x="3530" y="1115"/>
                    <a:pt x="3518" y="1097"/>
                    <a:pt x="3536" y="1043"/>
                  </a:cubicBezTo>
                  <a:cubicBezTo>
                    <a:pt x="3542" y="1019"/>
                    <a:pt x="3512" y="1037"/>
                    <a:pt x="3506" y="1013"/>
                  </a:cubicBezTo>
                  <a:cubicBezTo>
                    <a:pt x="3500" y="965"/>
                    <a:pt x="3506" y="965"/>
                    <a:pt x="3470" y="929"/>
                  </a:cubicBezTo>
                  <a:cubicBezTo>
                    <a:pt x="3458" y="917"/>
                    <a:pt x="3440" y="911"/>
                    <a:pt x="3428" y="899"/>
                  </a:cubicBezTo>
                  <a:cubicBezTo>
                    <a:pt x="3398" y="869"/>
                    <a:pt x="3398" y="785"/>
                    <a:pt x="3380" y="749"/>
                  </a:cubicBezTo>
                  <a:cubicBezTo>
                    <a:pt x="3332" y="743"/>
                    <a:pt x="3314" y="767"/>
                    <a:pt x="3278" y="719"/>
                  </a:cubicBezTo>
                  <a:cubicBezTo>
                    <a:pt x="3266" y="695"/>
                    <a:pt x="3242" y="677"/>
                    <a:pt x="3218" y="665"/>
                  </a:cubicBezTo>
                  <a:cubicBezTo>
                    <a:pt x="3164" y="629"/>
                    <a:pt x="3200" y="599"/>
                    <a:pt x="3182" y="546"/>
                  </a:cubicBezTo>
                  <a:cubicBezTo>
                    <a:pt x="3170" y="515"/>
                    <a:pt x="3110" y="456"/>
                    <a:pt x="3128" y="426"/>
                  </a:cubicBezTo>
                  <a:cubicBezTo>
                    <a:pt x="3350" y="402"/>
                    <a:pt x="3350" y="402"/>
                    <a:pt x="3350" y="402"/>
                  </a:cubicBezTo>
                  <a:cubicBezTo>
                    <a:pt x="3428" y="396"/>
                    <a:pt x="3464" y="384"/>
                    <a:pt x="3530" y="348"/>
                  </a:cubicBezTo>
                  <a:cubicBezTo>
                    <a:pt x="3584" y="330"/>
                    <a:pt x="3548" y="312"/>
                    <a:pt x="3596" y="348"/>
                  </a:cubicBezTo>
                  <a:cubicBezTo>
                    <a:pt x="3650" y="390"/>
                    <a:pt x="3722" y="426"/>
                    <a:pt x="3757" y="486"/>
                  </a:cubicBezTo>
                  <a:cubicBezTo>
                    <a:pt x="3776" y="522"/>
                    <a:pt x="3805" y="563"/>
                    <a:pt x="3847" y="570"/>
                  </a:cubicBezTo>
                  <a:cubicBezTo>
                    <a:pt x="3907" y="575"/>
                    <a:pt x="3877" y="528"/>
                    <a:pt x="3907" y="498"/>
                  </a:cubicBezTo>
                  <a:cubicBezTo>
                    <a:pt x="3937" y="474"/>
                    <a:pt x="3967" y="617"/>
                    <a:pt x="4009" y="552"/>
                  </a:cubicBezTo>
                  <a:cubicBezTo>
                    <a:pt x="4027" y="528"/>
                    <a:pt x="4033" y="504"/>
                    <a:pt x="4075" y="510"/>
                  </a:cubicBezTo>
                  <a:cubicBezTo>
                    <a:pt x="4093" y="510"/>
                    <a:pt x="4087" y="533"/>
                    <a:pt x="4117" y="528"/>
                  </a:cubicBezTo>
                  <a:cubicBezTo>
                    <a:pt x="4177" y="515"/>
                    <a:pt x="4177" y="515"/>
                    <a:pt x="4177" y="515"/>
                  </a:cubicBezTo>
                  <a:lnTo>
                    <a:pt x="4177" y="515"/>
                  </a:lnTo>
                  <a:cubicBezTo>
                    <a:pt x="4207" y="539"/>
                    <a:pt x="4189" y="581"/>
                    <a:pt x="4189" y="617"/>
                  </a:cubicBezTo>
                  <a:cubicBezTo>
                    <a:pt x="4189" y="635"/>
                    <a:pt x="4201" y="647"/>
                    <a:pt x="4213" y="659"/>
                  </a:cubicBezTo>
                  <a:cubicBezTo>
                    <a:pt x="4225" y="677"/>
                    <a:pt x="4231" y="701"/>
                    <a:pt x="4237" y="719"/>
                  </a:cubicBezTo>
                  <a:lnTo>
                    <a:pt x="4237" y="719"/>
                  </a:lnTo>
                  <a:cubicBezTo>
                    <a:pt x="4231" y="743"/>
                    <a:pt x="4225" y="749"/>
                    <a:pt x="4237" y="773"/>
                  </a:cubicBezTo>
                  <a:cubicBezTo>
                    <a:pt x="4249" y="803"/>
                    <a:pt x="4267" y="833"/>
                    <a:pt x="4285" y="863"/>
                  </a:cubicBezTo>
                  <a:cubicBezTo>
                    <a:pt x="4303" y="911"/>
                    <a:pt x="4303" y="965"/>
                    <a:pt x="4351" y="995"/>
                  </a:cubicBezTo>
                  <a:cubicBezTo>
                    <a:pt x="4411" y="1037"/>
                    <a:pt x="4417" y="1067"/>
                    <a:pt x="4393" y="1139"/>
                  </a:cubicBezTo>
                  <a:cubicBezTo>
                    <a:pt x="4399" y="1169"/>
                    <a:pt x="4393" y="1199"/>
                    <a:pt x="4405" y="1229"/>
                  </a:cubicBezTo>
                  <a:cubicBezTo>
                    <a:pt x="4423" y="1271"/>
                    <a:pt x="4477" y="1319"/>
                    <a:pt x="4441" y="1372"/>
                  </a:cubicBezTo>
                  <a:cubicBezTo>
                    <a:pt x="4423" y="1402"/>
                    <a:pt x="4363" y="1402"/>
                    <a:pt x="4351" y="1426"/>
                  </a:cubicBezTo>
                  <a:cubicBezTo>
                    <a:pt x="4333" y="1456"/>
                    <a:pt x="4369" y="1468"/>
                    <a:pt x="4375" y="1492"/>
                  </a:cubicBezTo>
                  <a:cubicBezTo>
                    <a:pt x="4387" y="1510"/>
                    <a:pt x="4375" y="1528"/>
                    <a:pt x="4375" y="1546"/>
                  </a:cubicBezTo>
                  <a:cubicBezTo>
                    <a:pt x="4375" y="1576"/>
                    <a:pt x="4405" y="1588"/>
                    <a:pt x="4405" y="1624"/>
                  </a:cubicBezTo>
                  <a:cubicBezTo>
                    <a:pt x="4405" y="1666"/>
                    <a:pt x="4405" y="1702"/>
                    <a:pt x="4399" y="1744"/>
                  </a:cubicBezTo>
                  <a:cubicBezTo>
                    <a:pt x="4381" y="1780"/>
                    <a:pt x="4357" y="1798"/>
                    <a:pt x="4363" y="1846"/>
                  </a:cubicBezTo>
                  <a:cubicBezTo>
                    <a:pt x="4369" y="1924"/>
                    <a:pt x="4447" y="1948"/>
                    <a:pt x="4471" y="2014"/>
                  </a:cubicBezTo>
                  <a:cubicBezTo>
                    <a:pt x="4477" y="2032"/>
                    <a:pt x="4495" y="2056"/>
                    <a:pt x="4495" y="2073"/>
                  </a:cubicBezTo>
                  <a:cubicBezTo>
                    <a:pt x="4501" y="2115"/>
                    <a:pt x="4495" y="2181"/>
                    <a:pt x="4554" y="2145"/>
                  </a:cubicBezTo>
                  <a:cubicBezTo>
                    <a:pt x="4609" y="2115"/>
                    <a:pt x="4591" y="2157"/>
                    <a:pt x="4627" y="2163"/>
                  </a:cubicBezTo>
                  <a:cubicBezTo>
                    <a:pt x="4656" y="2175"/>
                    <a:pt x="4734" y="2133"/>
                    <a:pt x="4728" y="2193"/>
                  </a:cubicBezTo>
                  <a:cubicBezTo>
                    <a:pt x="4728" y="2211"/>
                    <a:pt x="4698" y="2229"/>
                    <a:pt x="4710" y="2247"/>
                  </a:cubicBezTo>
                  <a:cubicBezTo>
                    <a:pt x="4716" y="2271"/>
                    <a:pt x="4728" y="2289"/>
                    <a:pt x="4722" y="2313"/>
                  </a:cubicBezTo>
                  <a:cubicBezTo>
                    <a:pt x="4692" y="2337"/>
                    <a:pt x="4710" y="2385"/>
                    <a:pt x="4692" y="2397"/>
                  </a:cubicBezTo>
                  <a:cubicBezTo>
                    <a:pt x="4668" y="2409"/>
                    <a:pt x="4656" y="2409"/>
                    <a:pt x="4644" y="2439"/>
                  </a:cubicBezTo>
                  <a:cubicBezTo>
                    <a:pt x="4638" y="2463"/>
                    <a:pt x="4662" y="2487"/>
                    <a:pt x="4633" y="2505"/>
                  </a:cubicBezTo>
                  <a:cubicBezTo>
                    <a:pt x="4609" y="2523"/>
                    <a:pt x="4609" y="2511"/>
                    <a:pt x="4596" y="2547"/>
                  </a:cubicBezTo>
                  <a:cubicBezTo>
                    <a:pt x="4585" y="2601"/>
                    <a:pt x="4579" y="2625"/>
                    <a:pt x="4513" y="2607"/>
                  </a:cubicBezTo>
                  <a:cubicBezTo>
                    <a:pt x="4483" y="2601"/>
                    <a:pt x="4381" y="2655"/>
                    <a:pt x="4363" y="2685"/>
                  </a:cubicBezTo>
                  <a:cubicBezTo>
                    <a:pt x="4327" y="2733"/>
                    <a:pt x="4453" y="2757"/>
                    <a:pt x="4411" y="2840"/>
                  </a:cubicBezTo>
                  <a:cubicBezTo>
                    <a:pt x="4399" y="2864"/>
                    <a:pt x="4387" y="2900"/>
                    <a:pt x="4351" y="2906"/>
                  </a:cubicBezTo>
                  <a:cubicBezTo>
                    <a:pt x="4279" y="2924"/>
                    <a:pt x="4315" y="2942"/>
                    <a:pt x="4321" y="2996"/>
                  </a:cubicBezTo>
                  <a:cubicBezTo>
                    <a:pt x="4321" y="3026"/>
                    <a:pt x="4357" y="3050"/>
                    <a:pt x="4357" y="3086"/>
                  </a:cubicBezTo>
                  <a:cubicBezTo>
                    <a:pt x="4351" y="3158"/>
                    <a:pt x="4363" y="3200"/>
                    <a:pt x="4423" y="3236"/>
                  </a:cubicBezTo>
                  <a:cubicBezTo>
                    <a:pt x="4620" y="3367"/>
                    <a:pt x="4620" y="3367"/>
                    <a:pt x="4620" y="3367"/>
                  </a:cubicBezTo>
                  <a:cubicBezTo>
                    <a:pt x="4644" y="3379"/>
                    <a:pt x="4686" y="3397"/>
                    <a:pt x="4704" y="3421"/>
                  </a:cubicBezTo>
                  <a:cubicBezTo>
                    <a:pt x="4734" y="3475"/>
                    <a:pt x="4722" y="3499"/>
                    <a:pt x="4776" y="3535"/>
                  </a:cubicBezTo>
                  <a:cubicBezTo>
                    <a:pt x="4806" y="3559"/>
                    <a:pt x="4806" y="3601"/>
                    <a:pt x="4842" y="3613"/>
                  </a:cubicBezTo>
                  <a:cubicBezTo>
                    <a:pt x="4872" y="3625"/>
                    <a:pt x="4896" y="3601"/>
                    <a:pt x="4914" y="3577"/>
                  </a:cubicBezTo>
                  <a:cubicBezTo>
                    <a:pt x="4944" y="3547"/>
                    <a:pt x="5004" y="3529"/>
                    <a:pt x="5046" y="3529"/>
                  </a:cubicBezTo>
                  <a:cubicBezTo>
                    <a:pt x="5088" y="3535"/>
                    <a:pt x="5112" y="3553"/>
                    <a:pt x="5154" y="3535"/>
                  </a:cubicBezTo>
                  <a:lnTo>
                    <a:pt x="5154" y="3535"/>
                  </a:lnTo>
                  <a:cubicBezTo>
                    <a:pt x="5190" y="3553"/>
                    <a:pt x="5316" y="3535"/>
                    <a:pt x="5316" y="3547"/>
                  </a:cubicBezTo>
                  <a:cubicBezTo>
                    <a:pt x="5334" y="3601"/>
                    <a:pt x="5358" y="3619"/>
                    <a:pt x="5411" y="3625"/>
                  </a:cubicBezTo>
                  <a:cubicBezTo>
                    <a:pt x="5448" y="3630"/>
                    <a:pt x="5483" y="3643"/>
                    <a:pt x="5501" y="3678"/>
                  </a:cubicBezTo>
                  <a:cubicBezTo>
                    <a:pt x="5537" y="3750"/>
                    <a:pt x="5555" y="3738"/>
                    <a:pt x="5621" y="3708"/>
                  </a:cubicBezTo>
                  <a:cubicBezTo>
                    <a:pt x="5699" y="3678"/>
                    <a:pt x="5729" y="3648"/>
                    <a:pt x="5819" y="3648"/>
                  </a:cubicBezTo>
                  <a:cubicBezTo>
                    <a:pt x="5855" y="3666"/>
                    <a:pt x="5885" y="3696"/>
                    <a:pt x="5920" y="3708"/>
                  </a:cubicBezTo>
                  <a:cubicBezTo>
                    <a:pt x="5956" y="3720"/>
                    <a:pt x="5944" y="3678"/>
                    <a:pt x="5962" y="3661"/>
                  </a:cubicBezTo>
                  <a:cubicBezTo>
                    <a:pt x="5974" y="3643"/>
                    <a:pt x="6070" y="3690"/>
                    <a:pt x="6082" y="3708"/>
                  </a:cubicBezTo>
                  <a:cubicBezTo>
                    <a:pt x="6148" y="3810"/>
                    <a:pt x="6214" y="3708"/>
                    <a:pt x="6273" y="3654"/>
                  </a:cubicBezTo>
                  <a:cubicBezTo>
                    <a:pt x="6333" y="3601"/>
                    <a:pt x="6411" y="3583"/>
                    <a:pt x="6483" y="3577"/>
                  </a:cubicBezTo>
                  <a:cubicBezTo>
                    <a:pt x="6549" y="3553"/>
                    <a:pt x="6549" y="3553"/>
                    <a:pt x="6549" y="3553"/>
                  </a:cubicBezTo>
                  <a:lnTo>
                    <a:pt x="6549" y="3553"/>
                  </a:lnTo>
                  <a:cubicBezTo>
                    <a:pt x="6561" y="3559"/>
                    <a:pt x="6579" y="3565"/>
                    <a:pt x="6591" y="3571"/>
                  </a:cubicBezTo>
                  <a:cubicBezTo>
                    <a:pt x="6615" y="3583"/>
                    <a:pt x="6627" y="3595"/>
                    <a:pt x="6633" y="3619"/>
                  </a:cubicBezTo>
                  <a:cubicBezTo>
                    <a:pt x="6639" y="3637"/>
                    <a:pt x="6633" y="3690"/>
                    <a:pt x="6663" y="3690"/>
                  </a:cubicBezTo>
                  <a:cubicBezTo>
                    <a:pt x="6681" y="3690"/>
                    <a:pt x="6687" y="3678"/>
                    <a:pt x="6699" y="3666"/>
                  </a:cubicBezTo>
                  <a:cubicBezTo>
                    <a:pt x="6711" y="3648"/>
                    <a:pt x="6717" y="3637"/>
                    <a:pt x="6741" y="3625"/>
                  </a:cubicBezTo>
                  <a:cubicBezTo>
                    <a:pt x="6783" y="3619"/>
                    <a:pt x="6783" y="3619"/>
                    <a:pt x="6783" y="3619"/>
                  </a:cubicBezTo>
                  <a:lnTo>
                    <a:pt x="6783" y="3619"/>
                  </a:lnTo>
                  <a:cubicBezTo>
                    <a:pt x="6873" y="3678"/>
                    <a:pt x="6873" y="3678"/>
                    <a:pt x="6873" y="3678"/>
                  </a:cubicBezTo>
                  <a:lnTo>
                    <a:pt x="6873" y="3678"/>
                  </a:lnTo>
                  <a:cubicBezTo>
                    <a:pt x="6867" y="3690"/>
                    <a:pt x="6867" y="3702"/>
                    <a:pt x="6861" y="3708"/>
                  </a:cubicBezTo>
                  <a:cubicBezTo>
                    <a:pt x="6855" y="3720"/>
                    <a:pt x="6849" y="3726"/>
                    <a:pt x="6849" y="3738"/>
                  </a:cubicBezTo>
                  <a:cubicBezTo>
                    <a:pt x="6843" y="3756"/>
                    <a:pt x="6855" y="3762"/>
                    <a:pt x="6843" y="3780"/>
                  </a:cubicBezTo>
                  <a:cubicBezTo>
                    <a:pt x="6831" y="3798"/>
                    <a:pt x="6837" y="3870"/>
                    <a:pt x="6849" y="3882"/>
                  </a:cubicBezTo>
                  <a:cubicBezTo>
                    <a:pt x="6867" y="3906"/>
                    <a:pt x="6867" y="3924"/>
                    <a:pt x="6867" y="3954"/>
                  </a:cubicBezTo>
                  <a:cubicBezTo>
                    <a:pt x="6861" y="3972"/>
                    <a:pt x="6843" y="3990"/>
                    <a:pt x="6861" y="4002"/>
                  </a:cubicBezTo>
                  <a:cubicBezTo>
                    <a:pt x="6873" y="4008"/>
                    <a:pt x="6879" y="4014"/>
                    <a:pt x="6885" y="4020"/>
                  </a:cubicBezTo>
                  <a:cubicBezTo>
                    <a:pt x="6903" y="4032"/>
                    <a:pt x="6903" y="4044"/>
                    <a:pt x="6897" y="4062"/>
                  </a:cubicBezTo>
                  <a:cubicBezTo>
                    <a:pt x="6885" y="4092"/>
                    <a:pt x="6909" y="4152"/>
                    <a:pt x="6885" y="4164"/>
                  </a:cubicBezTo>
                  <a:cubicBezTo>
                    <a:pt x="6855" y="4182"/>
                    <a:pt x="6831" y="4188"/>
                    <a:pt x="6801" y="4182"/>
                  </a:cubicBezTo>
                  <a:cubicBezTo>
                    <a:pt x="6765" y="4170"/>
                    <a:pt x="6741" y="4158"/>
                    <a:pt x="6705" y="4152"/>
                  </a:cubicBezTo>
                  <a:cubicBezTo>
                    <a:pt x="6687" y="4146"/>
                    <a:pt x="6681" y="4134"/>
                    <a:pt x="6657" y="4134"/>
                  </a:cubicBezTo>
                  <a:cubicBezTo>
                    <a:pt x="6657" y="4164"/>
                    <a:pt x="6657" y="4200"/>
                    <a:pt x="6651" y="4230"/>
                  </a:cubicBezTo>
                  <a:cubicBezTo>
                    <a:pt x="6645" y="4266"/>
                    <a:pt x="6675" y="4290"/>
                    <a:pt x="6693" y="4320"/>
                  </a:cubicBezTo>
                  <a:cubicBezTo>
                    <a:pt x="6699" y="4373"/>
                    <a:pt x="6699" y="4373"/>
                    <a:pt x="6699" y="4373"/>
                  </a:cubicBezTo>
                  <a:lnTo>
                    <a:pt x="6699" y="4373"/>
                  </a:lnTo>
                  <a:cubicBezTo>
                    <a:pt x="6615" y="4452"/>
                    <a:pt x="6615" y="4452"/>
                    <a:pt x="6615" y="4452"/>
                  </a:cubicBezTo>
                  <a:cubicBezTo>
                    <a:pt x="6585" y="4511"/>
                    <a:pt x="6495" y="4523"/>
                    <a:pt x="6525" y="4601"/>
                  </a:cubicBezTo>
                  <a:cubicBezTo>
                    <a:pt x="6555" y="4655"/>
                    <a:pt x="6471" y="4715"/>
                    <a:pt x="6477" y="4775"/>
                  </a:cubicBezTo>
                  <a:cubicBezTo>
                    <a:pt x="6483" y="4811"/>
                    <a:pt x="6489" y="4853"/>
                    <a:pt x="6471" y="4877"/>
                  </a:cubicBezTo>
                  <a:cubicBezTo>
                    <a:pt x="6441" y="4913"/>
                    <a:pt x="6423" y="4973"/>
                    <a:pt x="6369" y="4973"/>
                  </a:cubicBezTo>
                  <a:cubicBezTo>
                    <a:pt x="6321" y="4973"/>
                    <a:pt x="6309" y="4961"/>
                    <a:pt x="6291" y="5009"/>
                  </a:cubicBezTo>
                  <a:cubicBezTo>
                    <a:pt x="6208" y="5075"/>
                    <a:pt x="6160" y="5135"/>
                    <a:pt x="6046" y="5171"/>
                  </a:cubicBezTo>
                  <a:cubicBezTo>
                    <a:pt x="5950" y="5195"/>
                    <a:pt x="5849" y="5177"/>
                    <a:pt x="5759" y="5212"/>
                  </a:cubicBezTo>
                  <a:cubicBezTo>
                    <a:pt x="5693" y="5236"/>
                    <a:pt x="5693" y="5206"/>
                    <a:pt x="5681" y="5153"/>
                  </a:cubicBezTo>
                  <a:cubicBezTo>
                    <a:pt x="5633" y="5153"/>
                    <a:pt x="5579" y="5177"/>
                    <a:pt x="5537" y="5141"/>
                  </a:cubicBezTo>
                  <a:cubicBezTo>
                    <a:pt x="5490" y="5105"/>
                    <a:pt x="5442" y="5093"/>
                    <a:pt x="5400" y="5045"/>
                  </a:cubicBezTo>
                  <a:cubicBezTo>
                    <a:pt x="5352" y="5039"/>
                    <a:pt x="5268" y="4997"/>
                    <a:pt x="5226" y="5015"/>
                  </a:cubicBezTo>
                  <a:cubicBezTo>
                    <a:pt x="5178" y="5027"/>
                    <a:pt x="5118" y="4985"/>
                    <a:pt x="5076" y="4973"/>
                  </a:cubicBezTo>
                  <a:cubicBezTo>
                    <a:pt x="4938" y="4925"/>
                    <a:pt x="4902" y="5045"/>
                    <a:pt x="4800" y="5099"/>
                  </a:cubicBezTo>
                  <a:cubicBezTo>
                    <a:pt x="4716" y="5141"/>
                    <a:pt x="4854" y="5212"/>
                    <a:pt x="4782" y="5236"/>
                  </a:cubicBezTo>
                  <a:cubicBezTo>
                    <a:pt x="4758" y="5248"/>
                    <a:pt x="4710" y="5302"/>
                    <a:pt x="4692" y="5296"/>
                  </a:cubicBezTo>
                  <a:cubicBezTo>
                    <a:pt x="4675" y="5296"/>
                    <a:pt x="4651" y="5278"/>
                    <a:pt x="4638" y="5296"/>
                  </a:cubicBezTo>
                  <a:cubicBezTo>
                    <a:pt x="4596" y="5368"/>
                    <a:pt x="4596" y="5368"/>
                    <a:pt x="4596" y="5368"/>
                  </a:cubicBezTo>
                  <a:cubicBezTo>
                    <a:pt x="4561" y="5446"/>
                    <a:pt x="4483" y="5440"/>
                    <a:pt x="4411" y="5470"/>
                  </a:cubicBezTo>
                  <a:cubicBezTo>
                    <a:pt x="4351" y="5500"/>
                    <a:pt x="4267" y="5470"/>
                    <a:pt x="4225" y="5512"/>
                  </a:cubicBezTo>
                  <a:cubicBezTo>
                    <a:pt x="4183" y="5548"/>
                    <a:pt x="4153" y="5578"/>
                    <a:pt x="4099" y="5590"/>
                  </a:cubicBezTo>
                  <a:cubicBezTo>
                    <a:pt x="4033" y="5608"/>
                    <a:pt x="3991" y="5668"/>
                    <a:pt x="3949" y="5716"/>
                  </a:cubicBezTo>
                  <a:cubicBezTo>
                    <a:pt x="3889" y="5776"/>
                    <a:pt x="3818" y="5806"/>
                    <a:pt x="3740" y="5842"/>
                  </a:cubicBezTo>
                  <a:cubicBezTo>
                    <a:pt x="3692" y="5860"/>
                    <a:pt x="3715" y="5920"/>
                    <a:pt x="3644" y="5878"/>
                  </a:cubicBezTo>
                  <a:cubicBezTo>
                    <a:pt x="3554" y="5794"/>
                    <a:pt x="3464" y="5776"/>
                    <a:pt x="3356" y="5716"/>
                  </a:cubicBezTo>
                  <a:cubicBezTo>
                    <a:pt x="3314" y="5692"/>
                    <a:pt x="3320" y="5698"/>
                    <a:pt x="3284" y="5728"/>
                  </a:cubicBezTo>
                  <a:cubicBezTo>
                    <a:pt x="3248" y="5764"/>
                    <a:pt x="3224" y="5752"/>
                    <a:pt x="3230" y="5806"/>
                  </a:cubicBezTo>
                  <a:cubicBezTo>
                    <a:pt x="3236" y="5830"/>
                    <a:pt x="3200" y="5926"/>
                    <a:pt x="3170" y="5908"/>
                  </a:cubicBezTo>
                  <a:cubicBezTo>
                    <a:pt x="3140" y="5896"/>
                    <a:pt x="3134" y="5866"/>
                    <a:pt x="3098" y="5878"/>
                  </a:cubicBezTo>
                  <a:cubicBezTo>
                    <a:pt x="3045" y="5896"/>
                    <a:pt x="3014" y="5902"/>
                    <a:pt x="2955" y="5896"/>
                  </a:cubicBezTo>
                  <a:cubicBezTo>
                    <a:pt x="2937" y="5896"/>
                    <a:pt x="2877" y="5962"/>
                    <a:pt x="2889" y="5973"/>
                  </a:cubicBezTo>
                  <a:cubicBezTo>
                    <a:pt x="2919" y="6003"/>
                    <a:pt x="2961" y="6010"/>
                    <a:pt x="2984" y="6033"/>
                  </a:cubicBezTo>
                  <a:cubicBezTo>
                    <a:pt x="3021" y="6075"/>
                    <a:pt x="2955" y="6057"/>
                    <a:pt x="2942" y="6099"/>
                  </a:cubicBezTo>
                  <a:cubicBezTo>
                    <a:pt x="2919" y="6189"/>
                    <a:pt x="2847" y="6111"/>
                    <a:pt x="2805" y="6129"/>
                  </a:cubicBezTo>
                  <a:cubicBezTo>
                    <a:pt x="2763" y="6141"/>
                    <a:pt x="2817" y="6177"/>
                    <a:pt x="2745" y="6165"/>
                  </a:cubicBezTo>
                  <a:cubicBezTo>
                    <a:pt x="2679" y="6165"/>
                    <a:pt x="2715" y="6111"/>
                    <a:pt x="2685" y="6087"/>
                  </a:cubicBezTo>
                  <a:cubicBezTo>
                    <a:pt x="2643" y="6057"/>
                    <a:pt x="2631" y="6159"/>
                    <a:pt x="2583" y="6129"/>
                  </a:cubicBezTo>
                  <a:cubicBezTo>
                    <a:pt x="2559" y="6117"/>
                    <a:pt x="2577" y="6087"/>
                    <a:pt x="2541" y="6081"/>
                  </a:cubicBezTo>
                  <a:cubicBezTo>
                    <a:pt x="2487" y="6069"/>
                    <a:pt x="2463" y="6093"/>
                    <a:pt x="2409" y="6105"/>
                  </a:cubicBezTo>
                  <a:cubicBezTo>
                    <a:pt x="2331" y="6135"/>
                    <a:pt x="2295" y="6159"/>
                    <a:pt x="2235" y="6219"/>
                  </a:cubicBezTo>
                  <a:cubicBezTo>
                    <a:pt x="2175" y="6273"/>
                    <a:pt x="2068" y="6303"/>
                    <a:pt x="1990" y="6321"/>
                  </a:cubicBezTo>
                  <a:cubicBezTo>
                    <a:pt x="1888" y="6345"/>
                    <a:pt x="1978" y="6153"/>
                    <a:pt x="1960" y="6123"/>
                  </a:cubicBezTo>
                  <a:cubicBezTo>
                    <a:pt x="1942" y="6123"/>
                    <a:pt x="1912" y="6165"/>
                    <a:pt x="1906" y="6177"/>
                  </a:cubicBezTo>
                  <a:cubicBezTo>
                    <a:pt x="1900" y="6201"/>
                    <a:pt x="1870" y="6189"/>
                    <a:pt x="1846" y="6195"/>
                  </a:cubicBezTo>
                  <a:cubicBezTo>
                    <a:pt x="1780" y="6231"/>
                    <a:pt x="1726" y="6219"/>
                    <a:pt x="1726" y="6309"/>
                  </a:cubicBezTo>
                  <a:cubicBezTo>
                    <a:pt x="1726" y="6375"/>
                    <a:pt x="1726" y="6399"/>
                    <a:pt x="1666" y="6429"/>
                  </a:cubicBezTo>
                  <a:cubicBezTo>
                    <a:pt x="1618" y="6453"/>
                    <a:pt x="1600" y="6435"/>
                    <a:pt x="1552" y="6429"/>
                  </a:cubicBezTo>
                  <a:lnTo>
                    <a:pt x="1552" y="6429"/>
                  </a:lnTo>
                  <a:cubicBezTo>
                    <a:pt x="1570" y="6339"/>
                    <a:pt x="1570" y="6339"/>
                    <a:pt x="1570" y="6339"/>
                  </a:cubicBezTo>
                  <a:cubicBezTo>
                    <a:pt x="1564" y="6303"/>
                    <a:pt x="1576" y="6267"/>
                    <a:pt x="1582" y="6231"/>
                  </a:cubicBezTo>
                  <a:cubicBezTo>
                    <a:pt x="1594" y="6171"/>
                    <a:pt x="1540" y="6225"/>
                    <a:pt x="1522" y="6207"/>
                  </a:cubicBezTo>
                  <a:cubicBezTo>
                    <a:pt x="1498" y="6189"/>
                    <a:pt x="1498" y="6165"/>
                    <a:pt x="1492" y="6141"/>
                  </a:cubicBezTo>
                  <a:cubicBezTo>
                    <a:pt x="1480" y="6093"/>
                    <a:pt x="1450" y="6117"/>
                    <a:pt x="1444" y="6105"/>
                  </a:cubicBezTo>
                  <a:cubicBezTo>
                    <a:pt x="1432" y="6081"/>
                    <a:pt x="1474" y="6010"/>
                    <a:pt x="1480" y="5986"/>
                  </a:cubicBezTo>
                  <a:cubicBezTo>
                    <a:pt x="1504" y="5950"/>
                    <a:pt x="1510" y="5872"/>
                    <a:pt x="1486" y="5836"/>
                  </a:cubicBezTo>
                  <a:cubicBezTo>
                    <a:pt x="1456" y="5800"/>
                    <a:pt x="1444" y="5794"/>
                    <a:pt x="1438" y="5746"/>
                  </a:cubicBezTo>
                  <a:cubicBezTo>
                    <a:pt x="1468" y="5704"/>
                    <a:pt x="1528" y="5758"/>
                    <a:pt x="1564" y="5716"/>
                  </a:cubicBezTo>
                  <a:cubicBezTo>
                    <a:pt x="1582" y="5698"/>
                    <a:pt x="1600" y="5632"/>
                    <a:pt x="1588" y="5614"/>
                  </a:cubicBezTo>
                  <a:cubicBezTo>
                    <a:pt x="1582" y="5590"/>
                    <a:pt x="1594" y="5560"/>
                    <a:pt x="1588" y="5536"/>
                  </a:cubicBezTo>
                  <a:cubicBezTo>
                    <a:pt x="1582" y="5494"/>
                    <a:pt x="1558" y="5482"/>
                    <a:pt x="1582" y="5428"/>
                  </a:cubicBezTo>
                  <a:cubicBezTo>
                    <a:pt x="1606" y="5374"/>
                    <a:pt x="1648" y="5368"/>
                    <a:pt x="1672" y="5314"/>
                  </a:cubicBezTo>
                  <a:cubicBezTo>
                    <a:pt x="1696" y="5254"/>
                    <a:pt x="1666" y="5159"/>
                    <a:pt x="1648" y="5099"/>
                  </a:cubicBezTo>
                  <a:cubicBezTo>
                    <a:pt x="1618" y="5015"/>
                    <a:pt x="1618" y="5015"/>
                    <a:pt x="1618" y="5015"/>
                  </a:cubicBezTo>
                  <a:lnTo>
                    <a:pt x="1618" y="5015"/>
                  </a:lnTo>
                  <a:cubicBezTo>
                    <a:pt x="1690" y="4985"/>
                    <a:pt x="1690" y="4985"/>
                    <a:pt x="1690" y="4985"/>
                  </a:cubicBezTo>
                  <a:cubicBezTo>
                    <a:pt x="1726" y="4955"/>
                    <a:pt x="1756" y="4925"/>
                    <a:pt x="1780" y="4895"/>
                  </a:cubicBezTo>
                  <a:cubicBezTo>
                    <a:pt x="1792" y="4883"/>
                    <a:pt x="1828" y="4811"/>
                    <a:pt x="1846" y="4823"/>
                  </a:cubicBezTo>
                  <a:cubicBezTo>
                    <a:pt x="1864" y="4835"/>
                    <a:pt x="1882" y="4865"/>
                    <a:pt x="1912" y="4859"/>
                  </a:cubicBezTo>
                  <a:cubicBezTo>
                    <a:pt x="1924" y="4853"/>
                    <a:pt x="1936" y="4793"/>
                    <a:pt x="1966" y="4781"/>
                  </a:cubicBezTo>
                  <a:cubicBezTo>
                    <a:pt x="1984" y="4769"/>
                    <a:pt x="1978" y="4751"/>
                    <a:pt x="1972" y="4733"/>
                  </a:cubicBezTo>
                  <a:cubicBezTo>
                    <a:pt x="1972" y="4691"/>
                    <a:pt x="1972" y="4667"/>
                    <a:pt x="1984" y="4625"/>
                  </a:cubicBezTo>
                  <a:cubicBezTo>
                    <a:pt x="1984" y="4589"/>
                    <a:pt x="1942" y="4589"/>
                    <a:pt x="1942" y="4553"/>
                  </a:cubicBezTo>
                  <a:cubicBezTo>
                    <a:pt x="1942" y="4541"/>
                    <a:pt x="1948" y="4517"/>
                    <a:pt x="1948" y="4499"/>
                  </a:cubicBezTo>
                  <a:cubicBezTo>
                    <a:pt x="1954" y="4481"/>
                    <a:pt x="2002" y="4487"/>
                    <a:pt x="2014" y="4487"/>
                  </a:cubicBezTo>
                  <a:cubicBezTo>
                    <a:pt x="2074" y="4463"/>
                    <a:pt x="1990" y="4397"/>
                    <a:pt x="1996" y="4386"/>
                  </a:cubicBezTo>
                  <a:cubicBezTo>
                    <a:pt x="1996" y="4362"/>
                    <a:pt x="2092" y="4397"/>
                    <a:pt x="2110" y="4397"/>
                  </a:cubicBezTo>
                  <a:cubicBezTo>
                    <a:pt x="2128" y="4397"/>
                    <a:pt x="2128" y="4445"/>
                    <a:pt x="2146" y="4463"/>
                  </a:cubicBezTo>
                  <a:cubicBezTo>
                    <a:pt x="2175" y="4481"/>
                    <a:pt x="2175" y="4410"/>
                    <a:pt x="2182" y="4404"/>
                  </a:cubicBezTo>
                  <a:cubicBezTo>
                    <a:pt x="2193" y="4386"/>
                    <a:pt x="2211" y="4380"/>
                    <a:pt x="2223" y="4362"/>
                  </a:cubicBezTo>
                  <a:cubicBezTo>
                    <a:pt x="2235" y="4356"/>
                    <a:pt x="2206" y="4332"/>
                    <a:pt x="2199" y="4320"/>
                  </a:cubicBezTo>
                  <a:cubicBezTo>
                    <a:pt x="2199" y="4278"/>
                    <a:pt x="2217" y="4212"/>
                    <a:pt x="2235" y="4176"/>
                  </a:cubicBezTo>
                  <a:cubicBezTo>
                    <a:pt x="2265" y="4116"/>
                    <a:pt x="2199" y="4152"/>
                    <a:pt x="2182" y="4116"/>
                  </a:cubicBezTo>
                  <a:cubicBezTo>
                    <a:pt x="2169" y="4092"/>
                    <a:pt x="2151" y="4104"/>
                    <a:pt x="2122" y="4098"/>
                  </a:cubicBezTo>
                  <a:cubicBezTo>
                    <a:pt x="2098" y="4092"/>
                    <a:pt x="2128" y="4032"/>
                    <a:pt x="2122" y="4014"/>
                  </a:cubicBezTo>
                  <a:cubicBezTo>
                    <a:pt x="2110" y="3990"/>
                    <a:pt x="2008" y="3984"/>
                    <a:pt x="1984" y="3984"/>
                  </a:cubicBezTo>
                  <a:cubicBezTo>
                    <a:pt x="1936" y="3984"/>
                    <a:pt x="1948" y="4002"/>
                    <a:pt x="1924" y="3960"/>
                  </a:cubicBezTo>
                  <a:cubicBezTo>
                    <a:pt x="1906" y="3942"/>
                    <a:pt x="1900" y="3906"/>
                    <a:pt x="1888" y="3882"/>
                  </a:cubicBezTo>
                  <a:cubicBezTo>
                    <a:pt x="1864" y="3840"/>
                    <a:pt x="1900" y="3828"/>
                    <a:pt x="1912" y="3798"/>
                  </a:cubicBezTo>
                  <a:cubicBezTo>
                    <a:pt x="1918" y="3726"/>
                    <a:pt x="1918" y="3708"/>
                    <a:pt x="1876" y="3654"/>
                  </a:cubicBezTo>
                  <a:cubicBezTo>
                    <a:pt x="1846" y="3613"/>
                    <a:pt x="1912" y="3583"/>
                    <a:pt x="1918" y="3547"/>
                  </a:cubicBezTo>
                  <a:cubicBezTo>
                    <a:pt x="1936" y="3451"/>
                    <a:pt x="1936" y="3451"/>
                    <a:pt x="1936" y="3451"/>
                  </a:cubicBezTo>
                  <a:cubicBezTo>
                    <a:pt x="1942" y="3403"/>
                    <a:pt x="1978" y="3379"/>
                    <a:pt x="1990" y="3337"/>
                  </a:cubicBezTo>
                  <a:cubicBezTo>
                    <a:pt x="1996" y="3320"/>
                    <a:pt x="1984" y="3308"/>
                    <a:pt x="2008" y="3290"/>
                  </a:cubicBezTo>
                  <a:cubicBezTo>
                    <a:pt x="2038" y="3266"/>
                    <a:pt x="2038" y="3260"/>
                    <a:pt x="2014" y="3224"/>
                  </a:cubicBezTo>
                  <a:cubicBezTo>
                    <a:pt x="1996" y="3182"/>
                    <a:pt x="1894" y="3170"/>
                    <a:pt x="1924" y="3134"/>
                  </a:cubicBezTo>
                  <a:cubicBezTo>
                    <a:pt x="1942" y="3110"/>
                    <a:pt x="1984" y="3080"/>
                    <a:pt x="2014" y="3086"/>
                  </a:cubicBezTo>
                  <a:cubicBezTo>
                    <a:pt x="2038" y="3086"/>
                    <a:pt x="2008" y="3128"/>
                    <a:pt x="2026" y="3140"/>
                  </a:cubicBezTo>
                  <a:cubicBezTo>
                    <a:pt x="2068" y="3158"/>
                    <a:pt x="2098" y="3140"/>
                    <a:pt x="2122" y="3110"/>
                  </a:cubicBezTo>
                  <a:cubicBezTo>
                    <a:pt x="2164" y="3050"/>
                    <a:pt x="2146" y="3014"/>
                    <a:pt x="2140" y="2954"/>
                  </a:cubicBezTo>
                  <a:cubicBezTo>
                    <a:pt x="2122" y="2853"/>
                    <a:pt x="2020" y="2906"/>
                    <a:pt x="1948" y="2877"/>
                  </a:cubicBezTo>
                  <a:cubicBezTo>
                    <a:pt x="1882" y="2847"/>
                    <a:pt x="1852" y="2882"/>
                    <a:pt x="1798" y="2871"/>
                  </a:cubicBezTo>
                  <a:cubicBezTo>
                    <a:pt x="1774" y="2871"/>
                    <a:pt x="1756" y="2847"/>
                    <a:pt x="1726" y="2847"/>
                  </a:cubicBezTo>
                  <a:cubicBezTo>
                    <a:pt x="1696" y="2840"/>
                    <a:pt x="1666" y="2853"/>
                    <a:pt x="1642" y="2829"/>
                  </a:cubicBezTo>
                  <a:cubicBezTo>
                    <a:pt x="1588" y="2781"/>
                    <a:pt x="1486" y="2864"/>
                    <a:pt x="1486" y="2793"/>
                  </a:cubicBezTo>
                  <a:cubicBezTo>
                    <a:pt x="1486" y="2775"/>
                    <a:pt x="1492" y="2745"/>
                    <a:pt x="1498" y="2727"/>
                  </a:cubicBezTo>
                  <a:cubicBezTo>
                    <a:pt x="1474" y="2697"/>
                    <a:pt x="1516" y="2643"/>
                    <a:pt x="1558" y="2667"/>
                  </a:cubicBezTo>
                  <a:cubicBezTo>
                    <a:pt x="1618" y="2691"/>
                    <a:pt x="1606" y="2595"/>
                    <a:pt x="1606" y="2577"/>
                  </a:cubicBezTo>
                  <a:cubicBezTo>
                    <a:pt x="1582" y="2559"/>
                    <a:pt x="1444" y="2643"/>
                    <a:pt x="1504" y="2541"/>
                  </a:cubicBezTo>
                  <a:cubicBezTo>
                    <a:pt x="1546" y="2469"/>
                    <a:pt x="1444" y="2445"/>
                    <a:pt x="1534" y="2379"/>
                  </a:cubicBezTo>
                  <a:cubicBezTo>
                    <a:pt x="1564" y="2355"/>
                    <a:pt x="1600" y="2313"/>
                    <a:pt x="1588" y="2271"/>
                  </a:cubicBezTo>
                  <a:cubicBezTo>
                    <a:pt x="1576" y="2247"/>
                    <a:pt x="1558" y="2152"/>
                    <a:pt x="1540" y="2133"/>
                  </a:cubicBezTo>
                  <a:cubicBezTo>
                    <a:pt x="1486" y="2133"/>
                    <a:pt x="1378" y="2229"/>
                    <a:pt x="1325" y="2253"/>
                  </a:cubicBezTo>
                  <a:cubicBezTo>
                    <a:pt x="1235" y="2295"/>
                    <a:pt x="1151" y="2313"/>
                    <a:pt x="1049" y="2325"/>
                  </a:cubicBezTo>
                  <a:cubicBezTo>
                    <a:pt x="995" y="2331"/>
                    <a:pt x="905" y="2331"/>
                    <a:pt x="857" y="2349"/>
                  </a:cubicBezTo>
                  <a:lnTo>
                    <a:pt x="857" y="2349"/>
                  </a:lnTo>
                  <a:cubicBezTo>
                    <a:pt x="767" y="2325"/>
                    <a:pt x="767" y="2325"/>
                    <a:pt x="767" y="2325"/>
                  </a:cubicBezTo>
                  <a:lnTo>
                    <a:pt x="767" y="2325"/>
                  </a:lnTo>
                  <a:cubicBezTo>
                    <a:pt x="707" y="2157"/>
                    <a:pt x="707" y="2157"/>
                    <a:pt x="707" y="2157"/>
                  </a:cubicBezTo>
                  <a:cubicBezTo>
                    <a:pt x="743" y="2115"/>
                    <a:pt x="743" y="2115"/>
                    <a:pt x="743" y="2115"/>
                  </a:cubicBezTo>
                  <a:cubicBezTo>
                    <a:pt x="749" y="2080"/>
                    <a:pt x="749" y="2080"/>
                    <a:pt x="749" y="2080"/>
                  </a:cubicBezTo>
                  <a:cubicBezTo>
                    <a:pt x="755" y="1978"/>
                    <a:pt x="767" y="1942"/>
                    <a:pt x="863" y="1912"/>
                  </a:cubicBezTo>
                  <a:cubicBezTo>
                    <a:pt x="929" y="1888"/>
                    <a:pt x="1001" y="1846"/>
                    <a:pt x="959" y="1768"/>
                  </a:cubicBezTo>
                  <a:cubicBezTo>
                    <a:pt x="929" y="1714"/>
                    <a:pt x="935" y="1714"/>
                    <a:pt x="959" y="1660"/>
                  </a:cubicBezTo>
                  <a:cubicBezTo>
                    <a:pt x="983" y="1594"/>
                    <a:pt x="899" y="1564"/>
                    <a:pt x="857" y="1552"/>
                  </a:cubicBezTo>
                  <a:cubicBezTo>
                    <a:pt x="815" y="1540"/>
                    <a:pt x="821" y="1504"/>
                    <a:pt x="767" y="1510"/>
                  </a:cubicBezTo>
                  <a:cubicBezTo>
                    <a:pt x="743" y="1516"/>
                    <a:pt x="737" y="1540"/>
                    <a:pt x="713" y="1534"/>
                  </a:cubicBezTo>
                  <a:cubicBezTo>
                    <a:pt x="713" y="1492"/>
                    <a:pt x="695" y="1468"/>
                    <a:pt x="731" y="1438"/>
                  </a:cubicBezTo>
                  <a:cubicBezTo>
                    <a:pt x="773" y="1402"/>
                    <a:pt x="767" y="1366"/>
                    <a:pt x="707" y="1402"/>
                  </a:cubicBezTo>
                  <a:cubicBezTo>
                    <a:pt x="677" y="1414"/>
                    <a:pt x="647" y="1402"/>
                    <a:pt x="624" y="1420"/>
                  </a:cubicBezTo>
                  <a:cubicBezTo>
                    <a:pt x="552" y="1456"/>
                    <a:pt x="510" y="1456"/>
                    <a:pt x="426" y="1468"/>
                  </a:cubicBezTo>
                  <a:cubicBezTo>
                    <a:pt x="324" y="1486"/>
                    <a:pt x="246" y="1540"/>
                    <a:pt x="156" y="1582"/>
                  </a:cubicBezTo>
                  <a:cubicBezTo>
                    <a:pt x="126" y="1594"/>
                    <a:pt x="54" y="1654"/>
                    <a:pt x="24" y="1654"/>
                  </a:cubicBezTo>
                  <a:lnTo>
                    <a:pt x="24" y="1654"/>
                  </a:lnTo>
                  <a:cubicBezTo>
                    <a:pt x="24" y="1612"/>
                    <a:pt x="24" y="1564"/>
                    <a:pt x="54" y="1528"/>
                  </a:cubicBezTo>
                  <a:cubicBezTo>
                    <a:pt x="78" y="1498"/>
                    <a:pt x="120" y="1414"/>
                    <a:pt x="120" y="1372"/>
                  </a:cubicBezTo>
                  <a:cubicBezTo>
                    <a:pt x="0" y="1151"/>
                    <a:pt x="0" y="1151"/>
                    <a:pt x="0" y="1151"/>
                  </a:cubicBezTo>
                  <a:close/>
                  <a:moveTo>
                    <a:pt x="3003" y="0"/>
                  </a:moveTo>
                  <a:lnTo>
                    <a:pt x="3003" y="0"/>
                  </a:lnTo>
                  <a:lnTo>
                    <a:pt x="3003" y="0"/>
                  </a:lnTo>
                  <a:cubicBezTo>
                    <a:pt x="2990" y="12"/>
                    <a:pt x="2984" y="30"/>
                    <a:pt x="2966" y="48"/>
                  </a:cubicBezTo>
                  <a:cubicBezTo>
                    <a:pt x="2955" y="54"/>
                    <a:pt x="2937" y="60"/>
                    <a:pt x="2925" y="66"/>
                  </a:cubicBezTo>
                  <a:cubicBezTo>
                    <a:pt x="2901" y="78"/>
                    <a:pt x="2877" y="114"/>
                    <a:pt x="2883" y="138"/>
                  </a:cubicBezTo>
                  <a:cubicBezTo>
                    <a:pt x="2889" y="150"/>
                    <a:pt x="2919" y="150"/>
                    <a:pt x="2931" y="150"/>
                  </a:cubicBezTo>
                  <a:cubicBezTo>
                    <a:pt x="2955" y="150"/>
                    <a:pt x="2984" y="150"/>
                    <a:pt x="3003" y="156"/>
                  </a:cubicBezTo>
                  <a:lnTo>
                    <a:pt x="3003" y="156"/>
                  </a:lnTo>
                  <a:cubicBezTo>
                    <a:pt x="3026" y="150"/>
                    <a:pt x="3026" y="150"/>
                    <a:pt x="3026" y="150"/>
                  </a:cubicBezTo>
                  <a:cubicBezTo>
                    <a:pt x="3074" y="144"/>
                    <a:pt x="3068" y="102"/>
                    <a:pt x="3050" y="66"/>
                  </a:cubicBezTo>
                  <a:cubicBezTo>
                    <a:pt x="3045" y="60"/>
                    <a:pt x="3038" y="48"/>
                    <a:pt x="3038" y="36"/>
                  </a:cubicBezTo>
                  <a:cubicBezTo>
                    <a:pt x="3026" y="18"/>
                    <a:pt x="3021" y="12"/>
                    <a:pt x="3003" y="0"/>
                  </a:cubicBezTo>
                  <a:close/>
                </a:path>
              </a:pathLst>
            </a:custGeom>
            <a:grpFill/>
            <a:ln w="19050" cap="flat" cmpd="sng">
              <a:solidFill>
                <a:schemeClr val="bg1"/>
              </a:solidFill>
              <a:bevel/>
              <a:headEnd/>
              <a:tailEnd/>
            </a:ln>
            <a:effectLst/>
          </p:spPr>
          <p:txBody>
            <a:bodyPr wrap="none" anchor="ctr"/>
            <a:lstStyle/>
            <a:p>
              <a:endParaRPr lang="en-US">
                <a:latin typeface="Poppins Light" charset="0"/>
              </a:endParaRPr>
            </a:p>
          </p:txBody>
        </p:sp>
        <p:sp>
          <p:nvSpPr>
            <p:cNvPr id="50" name="Freeform 138"/>
            <p:cNvSpPr>
              <a:spLocks noChangeArrowheads="1"/>
            </p:cNvSpPr>
            <p:nvPr/>
          </p:nvSpPr>
          <p:spPr bwMode="auto">
            <a:xfrm>
              <a:off x="2362333" y="6272737"/>
              <a:ext cx="1531023" cy="1079547"/>
            </a:xfrm>
            <a:custGeom>
              <a:avLst/>
              <a:gdLst>
                <a:gd name="T0" fmla="*/ 1869 w 2871"/>
                <a:gd name="T1" fmla="*/ 0 h 2026"/>
                <a:gd name="T2" fmla="*/ 1923 w 2871"/>
                <a:gd name="T3" fmla="*/ 377 h 2026"/>
                <a:gd name="T4" fmla="*/ 1893 w 2871"/>
                <a:gd name="T5" fmla="*/ 503 h 2026"/>
                <a:gd name="T6" fmla="*/ 2295 w 2871"/>
                <a:gd name="T7" fmla="*/ 317 h 2026"/>
                <a:gd name="T8" fmla="*/ 2576 w 2871"/>
                <a:gd name="T9" fmla="*/ 251 h 2026"/>
                <a:gd name="T10" fmla="*/ 2582 w 2871"/>
                <a:gd name="T11" fmla="*/ 383 h 2026"/>
                <a:gd name="T12" fmla="*/ 2726 w 2871"/>
                <a:gd name="T13" fmla="*/ 401 h 2026"/>
                <a:gd name="T14" fmla="*/ 2828 w 2871"/>
                <a:gd name="T15" fmla="*/ 617 h 2026"/>
                <a:gd name="T16" fmla="*/ 2618 w 2871"/>
                <a:gd name="T17" fmla="*/ 929 h 2026"/>
                <a:gd name="T18" fmla="*/ 2576 w 2871"/>
                <a:gd name="T19" fmla="*/ 1006 h 2026"/>
                <a:gd name="T20" fmla="*/ 2636 w 2871"/>
                <a:gd name="T21" fmla="*/ 1174 h 2026"/>
                <a:gd name="T22" fmla="*/ 2163 w 2871"/>
                <a:gd name="T23" fmla="*/ 1342 h 2026"/>
                <a:gd name="T24" fmla="*/ 1893 w 2871"/>
                <a:gd name="T25" fmla="*/ 1612 h 2026"/>
                <a:gd name="T26" fmla="*/ 1516 w 2871"/>
                <a:gd name="T27" fmla="*/ 1977 h 2026"/>
                <a:gd name="T28" fmla="*/ 1366 w 2871"/>
                <a:gd name="T29" fmla="*/ 1833 h 2026"/>
                <a:gd name="T30" fmla="*/ 1270 w 2871"/>
                <a:gd name="T31" fmla="*/ 1654 h 2026"/>
                <a:gd name="T32" fmla="*/ 1096 w 2871"/>
                <a:gd name="T33" fmla="*/ 1528 h 2026"/>
                <a:gd name="T34" fmla="*/ 802 w 2871"/>
                <a:gd name="T35" fmla="*/ 1761 h 2026"/>
                <a:gd name="T36" fmla="*/ 497 w 2871"/>
                <a:gd name="T37" fmla="*/ 1875 h 2026"/>
                <a:gd name="T38" fmla="*/ 323 w 2871"/>
                <a:gd name="T39" fmla="*/ 1983 h 2026"/>
                <a:gd name="T40" fmla="*/ 119 w 2871"/>
                <a:gd name="T41" fmla="*/ 1983 h 2026"/>
                <a:gd name="T42" fmla="*/ 137 w 2871"/>
                <a:gd name="T43" fmla="*/ 1893 h 2026"/>
                <a:gd name="T44" fmla="*/ 77 w 2871"/>
                <a:gd name="T45" fmla="*/ 1576 h 2026"/>
                <a:gd name="T46" fmla="*/ 227 w 2871"/>
                <a:gd name="T47" fmla="*/ 1282 h 2026"/>
                <a:gd name="T48" fmla="*/ 383 w 2871"/>
                <a:gd name="T49" fmla="*/ 1234 h 2026"/>
                <a:gd name="T50" fmla="*/ 749 w 2871"/>
                <a:gd name="T51" fmla="*/ 1090 h 2026"/>
                <a:gd name="T52" fmla="*/ 952 w 2871"/>
                <a:gd name="T53" fmla="*/ 977 h 2026"/>
                <a:gd name="T54" fmla="*/ 1090 w 2871"/>
                <a:gd name="T55" fmla="*/ 821 h 2026"/>
                <a:gd name="T56" fmla="*/ 1258 w 2871"/>
                <a:gd name="T57" fmla="*/ 713 h 2026"/>
                <a:gd name="T58" fmla="*/ 1204 w 2871"/>
                <a:gd name="T59" fmla="*/ 557 h 2026"/>
                <a:gd name="T60" fmla="*/ 1228 w 2871"/>
                <a:gd name="T61" fmla="*/ 491 h 2026"/>
                <a:gd name="T62" fmla="*/ 1378 w 2871"/>
                <a:gd name="T63" fmla="*/ 341 h 2026"/>
                <a:gd name="T64" fmla="*/ 1581 w 2871"/>
                <a:gd name="T65" fmla="*/ 239 h 2026"/>
                <a:gd name="T66" fmla="*/ 1767 w 2871"/>
                <a:gd name="T67" fmla="*/ 96 h 20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871" h="2026">
                  <a:moveTo>
                    <a:pt x="1869" y="0"/>
                  </a:moveTo>
                  <a:lnTo>
                    <a:pt x="1869" y="0"/>
                  </a:lnTo>
                  <a:cubicBezTo>
                    <a:pt x="1989" y="221"/>
                    <a:pt x="1989" y="221"/>
                    <a:pt x="1989" y="221"/>
                  </a:cubicBezTo>
                  <a:cubicBezTo>
                    <a:pt x="1989" y="263"/>
                    <a:pt x="1947" y="347"/>
                    <a:pt x="1923" y="377"/>
                  </a:cubicBezTo>
                  <a:cubicBezTo>
                    <a:pt x="1893" y="413"/>
                    <a:pt x="1893" y="461"/>
                    <a:pt x="1893" y="503"/>
                  </a:cubicBezTo>
                  <a:lnTo>
                    <a:pt x="1893" y="503"/>
                  </a:lnTo>
                  <a:cubicBezTo>
                    <a:pt x="1923" y="503"/>
                    <a:pt x="1995" y="443"/>
                    <a:pt x="2025" y="431"/>
                  </a:cubicBezTo>
                  <a:cubicBezTo>
                    <a:pt x="2115" y="389"/>
                    <a:pt x="2193" y="335"/>
                    <a:pt x="2295" y="317"/>
                  </a:cubicBezTo>
                  <a:cubicBezTo>
                    <a:pt x="2379" y="305"/>
                    <a:pt x="2421" y="305"/>
                    <a:pt x="2493" y="269"/>
                  </a:cubicBezTo>
                  <a:cubicBezTo>
                    <a:pt x="2516" y="251"/>
                    <a:pt x="2546" y="263"/>
                    <a:pt x="2576" y="251"/>
                  </a:cubicBezTo>
                  <a:cubicBezTo>
                    <a:pt x="2636" y="215"/>
                    <a:pt x="2642" y="251"/>
                    <a:pt x="2600" y="287"/>
                  </a:cubicBezTo>
                  <a:cubicBezTo>
                    <a:pt x="2564" y="317"/>
                    <a:pt x="2582" y="341"/>
                    <a:pt x="2582" y="383"/>
                  </a:cubicBezTo>
                  <a:cubicBezTo>
                    <a:pt x="2606" y="389"/>
                    <a:pt x="2612" y="365"/>
                    <a:pt x="2636" y="359"/>
                  </a:cubicBezTo>
                  <a:cubicBezTo>
                    <a:pt x="2690" y="353"/>
                    <a:pt x="2684" y="389"/>
                    <a:pt x="2726" y="401"/>
                  </a:cubicBezTo>
                  <a:cubicBezTo>
                    <a:pt x="2768" y="413"/>
                    <a:pt x="2852" y="443"/>
                    <a:pt x="2828" y="509"/>
                  </a:cubicBezTo>
                  <a:cubicBezTo>
                    <a:pt x="2804" y="563"/>
                    <a:pt x="2798" y="563"/>
                    <a:pt x="2828" y="617"/>
                  </a:cubicBezTo>
                  <a:cubicBezTo>
                    <a:pt x="2870" y="695"/>
                    <a:pt x="2798" y="737"/>
                    <a:pt x="2732" y="761"/>
                  </a:cubicBezTo>
                  <a:cubicBezTo>
                    <a:pt x="2636" y="791"/>
                    <a:pt x="2624" y="827"/>
                    <a:pt x="2618" y="929"/>
                  </a:cubicBezTo>
                  <a:cubicBezTo>
                    <a:pt x="2612" y="964"/>
                    <a:pt x="2612" y="964"/>
                    <a:pt x="2612" y="964"/>
                  </a:cubicBezTo>
                  <a:cubicBezTo>
                    <a:pt x="2576" y="1006"/>
                    <a:pt x="2576" y="1006"/>
                    <a:pt x="2576" y="1006"/>
                  </a:cubicBezTo>
                  <a:cubicBezTo>
                    <a:pt x="2636" y="1174"/>
                    <a:pt x="2636" y="1174"/>
                    <a:pt x="2636" y="1174"/>
                  </a:cubicBezTo>
                  <a:lnTo>
                    <a:pt x="2636" y="1174"/>
                  </a:lnTo>
                  <a:cubicBezTo>
                    <a:pt x="2486" y="1126"/>
                    <a:pt x="2486" y="1126"/>
                    <a:pt x="2486" y="1126"/>
                  </a:cubicBezTo>
                  <a:cubicBezTo>
                    <a:pt x="2163" y="1342"/>
                    <a:pt x="2163" y="1342"/>
                    <a:pt x="2163" y="1342"/>
                  </a:cubicBezTo>
                  <a:cubicBezTo>
                    <a:pt x="2025" y="1516"/>
                    <a:pt x="2025" y="1516"/>
                    <a:pt x="2025" y="1516"/>
                  </a:cubicBezTo>
                  <a:cubicBezTo>
                    <a:pt x="1893" y="1612"/>
                    <a:pt x="1893" y="1612"/>
                    <a:pt x="1893" y="1612"/>
                  </a:cubicBezTo>
                  <a:lnTo>
                    <a:pt x="1893" y="1612"/>
                  </a:lnTo>
                  <a:cubicBezTo>
                    <a:pt x="1516" y="1977"/>
                    <a:pt x="1516" y="1977"/>
                    <a:pt x="1516" y="1977"/>
                  </a:cubicBezTo>
                  <a:lnTo>
                    <a:pt x="1516" y="1977"/>
                  </a:lnTo>
                  <a:cubicBezTo>
                    <a:pt x="1366" y="1833"/>
                    <a:pt x="1366" y="1833"/>
                    <a:pt x="1366" y="1833"/>
                  </a:cubicBezTo>
                  <a:cubicBezTo>
                    <a:pt x="1324" y="1809"/>
                    <a:pt x="1336" y="1779"/>
                    <a:pt x="1336" y="1737"/>
                  </a:cubicBezTo>
                  <a:cubicBezTo>
                    <a:pt x="1336" y="1689"/>
                    <a:pt x="1306" y="1678"/>
                    <a:pt x="1270" y="1654"/>
                  </a:cubicBezTo>
                  <a:cubicBezTo>
                    <a:pt x="1192" y="1600"/>
                    <a:pt x="1306" y="1468"/>
                    <a:pt x="1270" y="1456"/>
                  </a:cubicBezTo>
                  <a:cubicBezTo>
                    <a:pt x="1240" y="1438"/>
                    <a:pt x="1126" y="1510"/>
                    <a:pt x="1096" y="1528"/>
                  </a:cubicBezTo>
                  <a:cubicBezTo>
                    <a:pt x="1018" y="1570"/>
                    <a:pt x="964" y="1606"/>
                    <a:pt x="910" y="1684"/>
                  </a:cubicBezTo>
                  <a:cubicBezTo>
                    <a:pt x="880" y="1731"/>
                    <a:pt x="856" y="1749"/>
                    <a:pt x="802" y="1761"/>
                  </a:cubicBezTo>
                  <a:cubicBezTo>
                    <a:pt x="749" y="1791"/>
                    <a:pt x="689" y="1761"/>
                    <a:pt x="641" y="1797"/>
                  </a:cubicBezTo>
                  <a:cubicBezTo>
                    <a:pt x="599" y="1827"/>
                    <a:pt x="539" y="1845"/>
                    <a:pt x="497" y="1875"/>
                  </a:cubicBezTo>
                  <a:cubicBezTo>
                    <a:pt x="467" y="1893"/>
                    <a:pt x="449" y="1923"/>
                    <a:pt x="425" y="1947"/>
                  </a:cubicBezTo>
                  <a:cubicBezTo>
                    <a:pt x="395" y="1971"/>
                    <a:pt x="359" y="1965"/>
                    <a:pt x="323" y="1983"/>
                  </a:cubicBezTo>
                  <a:cubicBezTo>
                    <a:pt x="281" y="2007"/>
                    <a:pt x="227" y="2025"/>
                    <a:pt x="179" y="2013"/>
                  </a:cubicBezTo>
                  <a:cubicBezTo>
                    <a:pt x="119" y="1983"/>
                    <a:pt x="119" y="1983"/>
                    <a:pt x="119" y="1983"/>
                  </a:cubicBezTo>
                  <a:lnTo>
                    <a:pt x="119" y="1983"/>
                  </a:lnTo>
                  <a:cubicBezTo>
                    <a:pt x="125" y="1953"/>
                    <a:pt x="131" y="1923"/>
                    <a:pt x="137" y="1893"/>
                  </a:cubicBezTo>
                  <a:cubicBezTo>
                    <a:pt x="143" y="1851"/>
                    <a:pt x="131" y="1749"/>
                    <a:pt x="155" y="1720"/>
                  </a:cubicBezTo>
                  <a:cubicBezTo>
                    <a:pt x="77" y="1576"/>
                    <a:pt x="77" y="1576"/>
                    <a:pt x="77" y="1576"/>
                  </a:cubicBezTo>
                  <a:cubicBezTo>
                    <a:pt x="59" y="1546"/>
                    <a:pt x="0" y="1522"/>
                    <a:pt x="41" y="1492"/>
                  </a:cubicBezTo>
                  <a:cubicBezTo>
                    <a:pt x="119" y="1438"/>
                    <a:pt x="155" y="1336"/>
                    <a:pt x="227" y="1282"/>
                  </a:cubicBezTo>
                  <a:cubicBezTo>
                    <a:pt x="293" y="1234"/>
                    <a:pt x="257" y="1198"/>
                    <a:pt x="323" y="1246"/>
                  </a:cubicBezTo>
                  <a:cubicBezTo>
                    <a:pt x="341" y="1264"/>
                    <a:pt x="365" y="1240"/>
                    <a:pt x="383" y="1234"/>
                  </a:cubicBezTo>
                  <a:cubicBezTo>
                    <a:pt x="467" y="1192"/>
                    <a:pt x="575" y="1192"/>
                    <a:pt x="659" y="1138"/>
                  </a:cubicBezTo>
                  <a:cubicBezTo>
                    <a:pt x="707" y="1108"/>
                    <a:pt x="695" y="1090"/>
                    <a:pt x="749" y="1090"/>
                  </a:cubicBezTo>
                  <a:cubicBezTo>
                    <a:pt x="797" y="1090"/>
                    <a:pt x="856" y="1090"/>
                    <a:pt x="886" y="1054"/>
                  </a:cubicBezTo>
                  <a:cubicBezTo>
                    <a:pt x="910" y="1030"/>
                    <a:pt x="940" y="1006"/>
                    <a:pt x="952" y="977"/>
                  </a:cubicBezTo>
                  <a:cubicBezTo>
                    <a:pt x="958" y="953"/>
                    <a:pt x="958" y="929"/>
                    <a:pt x="970" y="905"/>
                  </a:cubicBezTo>
                  <a:cubicBezTo>
                    <a:pt x="994" y="869"/>
                    <a:pt x="1042" y="833"/>
                    <a:pt x="1090" y="821"/>
                  </a:cubicBezTo>
                  <a:cubicBezTo>
                    <a:pt x="1126" y="809"/>
                    <a:pt x="1144" y="809"/>
                    <a:pt x="1168" y="785"/>
                  </a:cubicBezTo>
                  <a:cubicBezTo>
                    <a:pt x="1186" y="767"/>
                    <a:pt x="1258" y="725"/>
                    <a:pt x="1258" y="713"/>
                  </a:cubicBezTo>
                  <a:cubicBezTo>
                    <a:pt x="1228" y="701"/>
                    <a:pt x="1156" y="635"/>
                    <a:pt x="1144" y="611"/>
                  </a:cubicBezTo>
                  <a:cubicBezTo>
                    <a:pt x="1162" y="593"/>
                    <a:pt x="1210" y="581"/>
                    <a:pt x="1204" y="557"/>
                  </a:cubicBezTo>
                  <a:cubicBezTo>
                    <a:pt x="1198" y="533"/>
                    <a:pt x="1192" y="515"/>
                    <a:pt x="1216" y="497"/>
                  </a:cubicBezTo>
                  <a:lnTo>
                    <a:pt x="1228" y="491"/>
                  </a:lnTo>
                  <a:cubicBezTo>
                    <a:pt x="1258" y="455"/>
                    <a:pt x="1354" y="521"/>
                    <a:pt x="1360" y="473"/>
                  </a:cubicBezTo>
                  <a:cubicBezTo>
                    <a:pt x="1360" y="419"/>
                    <a:pt x="1324" y="371"/>
                    <a:pt x="1378" y="341"/>
                  </a:cubicBezTo>
                  <a:cubicBezTo>
                    <a:pt x="1408" y="329"/>
                    <a:pt x="1432" y="299"/>
                    <a:pt x="1468" y="287"/>
                  </a:cubicBezTo>
                  <a:cubicBezTo>
                    <a:pt x="1498" y="281"/>
                    <a:pt x="1552" y="257"/>
                    <a:pt x="1581" y="239"/>
                  </a:cubicBezTo>
                  <a:cubicBezTo>
                    <a:pt x="1612" y="227"/>
                    <a:pt x="1623" y="197"/>
                    <a:pt x="1647" y="186"/>
                  </a:cubicBezTo>
                  <a:cubicBezTo>
                    <a:pt x="1659" y="186"/>
                    <a:pt x="1749" y="108"/>
                    <a:pt x="1767" y="96"/>
                  </a:cubicBezTo>
                  <a:cubicBezTo>
                    <a:pt x="1785" y="78"/>
                    <a:pt x="1893" y="30"/>
                    <a:pt x="1869" y="0"/>
                  </a:cubicBezTo>
                </a:path>
              </a:pathLst>
            </a:custGeom>
            <a:grpFill/>
            <a:ln w="1905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51" name="Freeform 139"/>
            <p:cNvSpPr>
              <a:spLocks noChangeArrowheads="1"/>
            </p:cNvSpPr>
            <p:nvPr/>
          </p:nvSpPr>
          <p:spPr bwMode="auto">
            <a:xfrm>
              <a:off x="3079632" y="6797222"/>
              <a:ext cx="1486339" cy="1938011"/>
            </a:xfrm>
            <a:custGeom>
              <a:avLst/>
              <a:gdLst>
                <a:gd name="T0" fmla="*/ 150 w 2787"/>
                <a:gd name="T1" fmla="*/ 1635 h 3632"/>
                <a:gd name="T2" fmla="*/ 156 w 2787"/>
                <a:gd name="T3" fmla="*/ 1767 h 3632"/>
                <a:gd name="T4" fmla="*/ 48 w 2787"/>
                <a:gd name="T5" fmla="*/ 1743 h 3632"/>
                <a:gd name="T6" fmla="*/ 449 w 2787"/>
                <a:gd name="T7" fmla="*/ 1545 h 3632"/>
                <a:gd name="T8" fmla="*/ 419 w 2787"/>
                <a:gd name="T9" fmla="*/ 1749 h 3632"/>
                <a:gd name="T10" fmla="*/ 246 w 2787"/>
                <a:gd name="T11" fmla="*/ 1731 h 3632"/>
                <a:gd name="T12" fmla="*/ 1684 w 2787"/>
                <a:gd name="T13" fmla="*/ 552 h 3632"/>
                <a:gd name="T14" fmla="*/ 1672 w 2787"/>
                <a:gd name="T15" fmla="*/ 678 h 3632"/>
                <a:gd name="T16" fmla="*/ 168 w 2787"/>
                <a:gd name="T17" fmla="*/ 995 h 3632"/>
                <a:gd name="T18" fmla="*/ 162 w 2787"/>
                <a:gd name="T19" fmla="*/ 1372 h 3632"/>
                <a:gd name="T20" fmla="*/ 311 w 2787"/>
                <a:gd name="T21" fmla="*/ 1462 h 3632"/>
                <a:gd name="T22" fmla="*/ 713 w 2787"/>
                <a:gd name="T23" fmla="*/ 1432 h 3632"/>
                <a:gd name="T24" fmla="*/ 779 w 2787"/>
                <a:gd name="T25" fmla="*/ 1019 h 3632"/>
                <a:gd name="T26" fmla="*/ 725 w 2787"/>
                <a:gd name="T27" fmla="*/ 821 h 3632"/>
                <a:gd name="T28" fmla="*/ 545 w 2787"/>
                <a:gd name="T29" fmla="*/ 630 h 3632"/>
                <a:gd name="T30" fmla="*/ 677 w 2787"/>
                <a:gd name="T31" fmla="*/ 534 h 3632"/>
                <a:gd name="T32" fmla="*/ 893 w 2787"/>
                <a:gd name="T33" fmla="*/ 821 h 3632"/>
                <a:gd name="T34" fmla="*/ 1019 w 2787"/>
                <a:gd name="T35" fmla="*/ 965 h 3632"/>
                <a:gd name="T36" fmla="*/ 1066 w 2787"/>
                <a:gd name="T37" fmla="*/ 1175 h 3632"/>
                <a:gd name="T38" fmla="*/ 941 w 2787"/>
                <a:gd name="T39" fmla="*/ 1390 h 3632"/>
                <a:gd name="T40" fmla="*/ 773 w 2787"/>
                <a:gd name="T41" fmla="*/ 1629 h 3632"/>
                <a:gd name="T42" fmla="*/ 677 w 2787"/>
                <a:gd name="T43" fmla="*/ 1905 h 3632"/>
                <a:gd name="T44" fmla="*/ 557 w 2787"/>
                <a:gd name="T45" fmla="*/ 2127 h 3632"/>
                <a:gd name="T46" fmla="*/ 371 w 2787"/>
                <a:gd name="T47" fmla="*/ 2205 h 3632"/>
                <a:gd name="T48" fmla="*/ 258 w 2787"/>
                <a:gd name="T49" fmla="*/ 2414 h 3632"/>
                <a:gd name="T50" fmla="*/ 311 w 2787"/>
                <a:gd name="T51" fmla="*/ 2684 h 3632"/>
                <a:gd name="T52" fmla="*/ 605 w 2787"/>
                <a:gd name="T53" fmla="*/ 2792 h 3632"/>
                <a:gd name="T54" fmla="*/ 491 w 2787"/>
                <a:gd name="T55" fmla="*/ 2960 h 3632"/>
                <a:gd name="T56" fmla="*/ 395 w 2787"/>
                <a:gd name="T57" fmla="*/ 3181 h 3632"/>
                <a:gd name="T58" fmla="*/ 677 w 2787"/>
                <a:gd name="T59" fmla="*/ 3175 h 3632"/>
                <a:gd name="T60" fmla="*/ 1049 w 2787"/>
                <a:gd name="T61" fmla="*/ 3367 h 3632"/>
                <a:gd name="T62" fmla="*/ 1204 w 2787"/>
                <a:gd name="T63" fmla="*/ 3505 h 3632"/>
                <a:gd name="T64" fmla="*/ 1564 w 2787"/>
                <a:gd name="T65" fmla="*/ 3289 h 3632"/>
                <a:gd name="T66" fmla="*/ 2055 w 2787"/>
                <a:gd name="T67" fmla="*/ 2978 h 3632"/>
                <a:gd name="T68" fmla="*/ 2301 w 2787"/>
                <a:gd name="T69" fmla="*/ 2762 h 3632"/>
                <a:gd name="T70" fmla="*/ 2493 w 2787"/>
                <a:gd name="T71" fmla="*/ 2600 h 3632"/>
                <a:gd name="T72" fmla="*/ 2535 w 2787"/>
                <a:gd name="T73" fmla="*/ 2354 h 3632"/>
                <a:gd name="T74" fmla="*/ 2703 w 2787"/>
                <a:gd name="T75" fmla="*/ 2271 h 3632"/>
                <a:gd name="T76" fmla="*/ 2703 w 2787"/>
                <a:gd name="T77" fmla="*/ 1983 h 3632"/>
                <a:gd name="T78" fmla="*/ 2445 w 2787"/>
                <a:gd name="T79" fmla="*/ 1827 h 3632"/>
                <a:gd name="T80" fmla="*/ 2439 w 2787"/>
                <a:gd name="T81" fmla="*/ 1414 h 3632"/>
                <a:gd name="T82" fmla="*/ 2535 w 2787"/>
                <a:gd name="T83" fmla="*/ 1091 h 3632"/>
                <a:gd name="T84" fmla="*/ 2643 w 2787"/>
                <a:gd name="T85" fmla="*/ 977 h 3632"/>
                <a:gd name="T86" fmla="*/ 2247 w 2787"/>
                <a:gd name="T87" fmla="*/ 714 h 3632"/>
                <a:gd name="T88" fmla="*/ 2079 w 2787"/>
                <a:gd name="T89" fmla="*/ 534 h 3632"/>
                <a:gd name="T90" fmla="*/ 2109 w 2787"/>
                <a:gd name="T91" fmla="*/ 138 h 3632"/>
                <a:gd name="T92" fmla="*/ 1378 w 2787"/>
                <a:gd name="T93" fmla="*/ 216 h 3632"/>
                <a:gd name="T94" fmla="*/ 1390 w 2787"/>
                <a:gd name="T95" fmla="*/ 384 h 3632"/>
                <a:gd name="T96" fmla="*/ 1528 w 2787"/>
                <a:gd name="T97" fmla="*/ 678 h 3632"/>
                <a:gd name="T98" fmla="*/ 1498 w 2787"/>
                <a:gd name="T99" fmla="*/ 762 h 3632"/>
                <a:gd name="T100" fmla="*/ 1414 w 2787"/>
                <a:gd name="T101" fmla="*/ 815 h 3632"/>
                <a:gd name="T102" fmla="*/ 1246 w 2787"/>
                <a:gd name="T103" fmla="*/ 983 h 3632"/>
                <a:gd name="T104" fmla="*/ 1121 w 2787"/>
                <a:gd name="T105" fmla="*/ 815 h 3632"/>
                <a:gd name="T106" fmla="*/ 1042 w 2787"/>
                <a:gd name="T107" fmla="*/ 552 h 3632"/>
                <a:gd name="T108" fmla="*/ 677 w 2787"/>
                <a:gd name="T109" fmla="*/ 534 h 36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787" h="3632">
                  <a:moveTo>
                    <a:pt x="48" y="1743"/>
                  </a:moveTo>
                  <a:lnTo>
                    <a:pt x="48" y="1743"/>
                  </a:lnTo>
                  <a:cubicBezTo>
                    <a:pt x="72" y="1725"/>
                    <a:pt x="78" y="1701"/>
                    <a:pt x="90" y="1677"/>
                  </a:cubicBezTo>
                  <a:cubicBezTo>
                    <a:pt x="102" y="1659"/>
                    <a:pt x="132" y="1647"/>
                    <a:pt x="150" y="1635"/>
                  </a:cubicBezTo>
                  <a:cubicBezTo>
                    <a:pt x="162" y="1623"/>
                    <a:pt x="186" y="1629"/>
                    <a:pt x="186" y="1641"/>
                  </a:cubicBezTo>
                  <a:cubicBezTo>
                    <a:pt x="192" y="1653"/>
                    <a:pt x="192" y="1659"/>
                    <a:pt x="192" y="1671"/>
                  </a:cubicBezTo>
                  <a:cubicBezTo>
                    <a:pt x="192" y="1683"/>
                    <a:pt x="198" y="1695"/>
                    <a:pt x="192" y="1707"/>
                  </a:cubicBezTo>
                  <a:cubicBezTo>
                    <a:pt x="186" y="1731"/>
                    <a:pt x="168" y="1749"/>
                    <a:pt x="156" y="1767"/>
                  </a:cubicBezTo>
                  <a:cubicBezTo>
                    <a:pt x="144" y="1803"/>
                    <a:pt x="132" y="1833"/>
                    <a:pt x="90" y="1845"/>
                  </a:cubicBezTo>
                  <a:cubicBezTo>
                    <a:pt x="78" y="1845"/>
                    <a:pt x="66" y="1821"/>
                    <a:pt x="60" y="1809"/>
                  </a:cubicBezTo>
                  <a:cubicBezTo>
                    <a:pt x="48" y="1791"/>
                    <a:pt x="18" y="1785"/>
                    <a:pt x="36" y="1755"/>
                  </a:cubicBezTo>
                  <a:cubicBezTo>
                    <a:pt x="48" y="1743"/>
                    <a:pt x="48" y="1743"/>
                    <a:pt x="48" y="1743"/>
                  </a:cubicBezTo>
                  <a:close/>
                  <a:moveTo>
                    <a:pt x="246" y="1731"/>
                  </a:moveTo>
                  <a:lnTo>
                    <a:pt x="246" y="1731"/>
                  </a:lnTo>
                  <a:cubicBezTo>
                    <a:pt x="317" y="1719"/>
                    <a:pt x="335" y="1695"/>
                    <a:pt x="371" y="1635"/>
                  </a:cubicBezTo>
                  <a:cubicBezTo>
                    <a:pt x="389" y="1605"/>
                    <a:pt x="425" y="1575"/>
                    <a:pt x="449" y="1545"/>
                  </a:cubicBezTo>
                  <a:cubicBezTo>
                    <a:pt x="497" y="1462"/>
                    <a:pt x="527" y="1599"/>
                    <a:pt x="575" y="1617"/>
                  </a:cubicBezTo>
                  <a:cubicBezTo>
                    <a:pt x="641" y="1647"/>
                    <a:pt x="575" y="1701"/>
                    <a:pt x="551" y="1737"/>
                  </a:cubicBezTo>
                  <a:cubicBezTo>
                    <a:pt x="539" y="1761"/>
                    <a:pt x="515" y="1827"/>
                    <a:pt x="473" y="1815"/>
                  </a:cubicBezTo>
                  <a:cubicBezTo>
                    <a:pt x="437" y="1809"/>
                    <a:pt x="443" y="1761"/>
                    <a:pt x="419" y="1749"/>
                  </a:cubicBezTo>
                  <a:cubicBezTo>
                    <a:pt x="377" y="1731"/>
                    <a:pt x="341" y="1767"/>
                    <a:pt x="305" y="1791"/>
                  </a:cubicBezTo>
                  <a:cubicBezTo>
                    <a:pt x="288" y="1803"/>
                    <a:pt x="269" y="1803"/>
                    <a:pt x="251" y="1803"/>
                  </a:cubicBezTo>
                  <a:cubicBezTo>
                    <a:pt x="210" y="1803"/>
                    <a:pt x="227" y="1779"/>
                    <a:pt x="222" y="1755"/>
                  </a:cubicBezTo>
                  <a:cubicBezTo>
                    <a:pt x="246" y="1731"/>
                    <a:pt x="246" y="1731"/>
                    <a:pt x="246" y="1731"/>
                  </a:cubicBezTo>
                  <a:close/>
                  <a:moveTo>
                    <a:pt x="1636" y="660"/>
                  </a:moveTo>
                  <a:lnTo>
                    <a:pt x="1636" y="660"/>
                  </a:lnTo>
                  <a:cubicBezTo>
                    <a:pt x="1642" y="654"/>
                    <a:pt x="1636" y="630"/>
                    <a:pt x="1636" y="618"/>
                  </a:cubicBezTo>
                  <a:cubicBezTo>
                    <a:pt x="1636" y="588"/>
                    <a:pt x="1654" y="558"/>
                    <a:pt x="1684" y="552"/>
                  </a:cubicBezTo>
                  <a:cubicBezTo>
                    <a:pt x="1708" y="552"/>
                    <a:pt x="1720" y="576"/>
                    <a:pt x="1726" y="594"/>
                  </a:cubicBezTo>
                  <a:cubicBezTo>
                    <a:pt x="1732" y="606"/>
                    <a:pt x="1744" y="612"/>
                    <a:pt x="1732" y="630"/>
                  </a:cubicBezTo>
                  <a:cubicBezTo>
                    <a:pt x="1726" y="642"/>
                    <a:pt x="1708" y="642"/>
                    <a:pt x="1702" y="648"/>
                  </a:cubicBezTo>
                  <a:cubicBezTo>
                    <a:pt x="1690" y="660"/>
                    <a:pt x="1678" y="666"/>
                    <a:pt x="1672" y="678"/>
                  </a:cubicBezTo>
                  <a:cubicBezTo>
                    <a:pt x="1666" y="684"/>
                    <a:pt x="1660" y="684"/>
                    <a:pt x="1654" y="690"/>
                  </a:cubicBezTo>
                  <a:cubicBezTo>
                    <a:pt x="1648" y="690"/>
                    <a:pt x="1630" y="684"/>
                    <a:pt x="1636" y="678"/>
                  </a:cubicBezTo>
                  <a:cubicBezTo>
                    <a:pt x="1636" y="660"/>
                    <a:pt x="1636" y="660"/>
                    <a:pt x="1636" y="660"/>
                  </a:cubicBezTo>
                  <a:close/>
                  <a:moveTo>
                    <a:pt x="168" y="995"/>
                  </a:moveTo>
                  <a:lnTo>
                    <a:pt x="168" y="995"/>
                  </a:lnTo>
                  <a:cubicBezTo>
                    <a:pt x="0" y="1157"/>
                    <a:pt x="0" y="1157"/>
                    <a:pt x="0" y="1157"/>
                  </a:cubicBezTo>
                  <a:cubicBezTo>
                    <a:pt x="174" y="1336"/>
                    <a:pt x="174" y="1336"/>
                    <a:pt x="174" y="1336"/>
                  </a:cubicBezTo>
                  <a:cubicBezTo>
                    <a:pt x="192" y="1360"/>
                    <a:pt x="162" y="1348"/>
                    <a:pt x="162" y="1372"/>
                  </a:cubicBezTo>
                  <a:cubicBezTo>
                    <a:pt x="162" y="1390"/>
                    <a:pt x="192" y="1378"/>
                    <a:pt x="198" y="1384"/>
                  </a:cubicBezTo>
                  <a:cubicBezTo>
                    <a:pt x="204" y="1384"/>
                    <a:pt x="216" y="1408"/>
                    <a:pt x="216" y="1414"/>
                  </a:cubicBezTo>
                  <a:cubicBezTo>
                    <a:pt x="227" y="1432"/>
                    <a:pt x="258" y="1408"/>
                    <a:pt x="275" y="1426"/>
                  </a:cubicBezTo>
                  <a:cubicBezTo>
                    <a:pt x="293" y="1432"/>
                    <a:pt x="299" y="1450"/>
                    <a:pt x="311" y="1462"/>
                  </a:cubicBezTo>
                  <a:cubicBezTo>
                    <a:pt x="341" y="1486"/>
                    <a:pt x="371" y="1480"/>
                    <a:pt x="407" y="1473"/>
                  </a:cubicBezTo>
                  <a:cubicBezTo>
                    <a:pt x="437" y="1462"/>
                    <a:pt x="449" y="1444"/>
                    <a:pt x="479" y="1426"/>
                  </a:cubicBezTo>
                  <a:cubicBezTo>
                    <a:pt x="509" y="1402"/>
                    <a:pt x="527" y="1450"/>
                    <a:pt x="569" y="1462"/>
                  </a:cubicBezTo>
                  <a:cubicBezTo>
                    <a:pt x="623" y="1480"/>
                    <a:pt x="665" y="1480"/>
                    <a:pt x="713" y="1432"/>
                  </a:cubicBezTo>
                  <a:cubicBezTo>
                    <a:pt x="749" y="1396"/>
                    <a:pt x="821" y="1342"/>
                    <a:pt x="821" y="1282"/>
                  </a:cubicBezTo>
                  <a:cubicBezTo>
                    <a:pt x="803" y="1270"/>
                    <a:pt x="767" y="1294"/>
                    <a:pt x="749" y="1300"/>
                  </a:cubicBezTo>
                  <a:cubicBezTo>
                    <a:pt x="713" y="1306"/>
                    <a:pt x="725" y="1210"/>
                    <a:pt x="713" y="1181"/>
                  </a:cubicBezTo>
                  <a:cubicBezTo>
                    <a:pt x="695" y="1121"/>
                    <a:pt x="743" y="1067"/>
                    <a:pt x="779" y="1019"/>
                  </a:cubicBezTo>
                  <a:cubicBezTo>
                    <a:pt x="815" y="989"/>
                    <a:pt x="827" y="911"/>
                    <a:pt x="755" y="923"/>
                  </a:cubicBezTo>
                  <a:cubicBezTo>
                    <a:pt x="731" y="929"/>
                    <a:pt x="689" y="947"/>
                    <a:pt x="665" y="917"/>
                  </a:cubicBezTo>
                  <a:cubicBezTo>
                    <a:pt x="647" y="893"/>
                    <a:pt x="731" y="893"/>
                    <a:pt x="743" y="887"/>
                  </a:cubicBezTo>
                  <a:cubicBezTo>
                    <a:pt x="779" y="869"/>
                    <a:pt x="761" y="827"/>
                    <a:pt x="725" y="821"/>
                  </a:cubicBezTo>
                  <a:cubicBezTo>
                    <a:pt x="713" y="815"/>
                    <a:pt x="683" y="803"/>
                    <a:pt x="671" y="791"/>
                  </a:cubicBezTo>
                  <a:cubicBezTo>
                    <a:pt x="641" y="773"/>
                    <a:pt x="635" y="749"/>
                    <a:pt x="611" y="725"/>
                  </a:cubicBezTo>
                  <a:cubicBezTo>
                    <a:pt x="545" y="630"/>
                    <a:pt x="545" y="630"/>
                    <a:pt x="545" y="630"/>
                  </a:cubicBezTo>
                  <a:lnTo>
                    <a:pt x="545" y="630"/>
                  </a:lnTo>
                  <a:cubicBezTo>
                    <a:pt x="168" y="995"/>
                    <a:pt x="168" y="995"/>
                    <a:pt x="168" y="995"/>
                  </a:cubicBezTo>
                  <a:close/>
                  <a:moveTo>
                    <a:pt x="677" y="534"/>
                  </a:moveTo>
                  <a:lnTo>
                    <a:pt x="677" y="534"/>
                  </a:lnTo>
                  <a:lnTo>
                    <a:pt x="677" y="534"/>
                  </a:lnTo>
                  <a:cubicBezTo>
                    <a:pt x="815" y="702"/>
                    <a:pt x="815" y="702"/>
                    <a:pt x="815" y="702"/>
                  </a:cubicBezTo>
                  <a:cubicBezTo>
                    <a:pt x="803" y="714"/>
                    <a:pt x="797" y="744"/>
                    <a:pt x="809" y="755"/>
                  </a:cubicBezTo>
                  <a:cubicBezTo>
                    <a:pt x="815" y="767"/>
                    <a:pt x="839" y="762"/>
                    <a:pt x="851" y="767"/>
                  </a:cubicBezTo>
                  <a:cubicBezTo>
                    <a:pt x="881" y="786"/>
                    <a:pt x="881" y="797"/>
                    <a:pt x="893" y="821"/>
                  </a:cubicBezTo>
                  <a:cubicBezTo>
                    <a:pt x="899" y="833"/>
                    <a:pt x="929" y="851"/>
                    <a:pt x="935" y="845"/>
                  </a:cubicBezTo>
                  <a:cubicBezTo>
                    <a:pt x="959" y="827"/>
                    <a:pt x="941" y="767"/>
                    <a:pt x="995" y="786"/>
                  </a:cubicBezTo>
                  <a:cubicBezTo>
                    <a:pt x="1019" y="791"/>
                    <a:pt x="1042" y="809"/>
                    <a:pt x="1061" y="827"/>
                  </a:cubicBezTo>
                  <a:cubicBezTo>
                    <a:pt x="1079" y="863"/>
                    <a:pt x="1031" y="929"/>
                    <a:pt x="1019" y="965"/>
                  </a:cubicBezTo>
                  <a:cubicBezTo>
                    <a:pt x="1019" y="989"/>
                    <a:pt x="1007" y="1013"/>
                    <a:pt x="1019" y="1037"/>
                  </a:cubicBezTo>
                  <a:cubicBezTo>
                    <a:pt x="1031" y="1061"/>
                    <a:pt x="1061" y="1007"/>
                    <a:pt x="1084" y="1013"/>
                  </a:cubicBezTo>
                  <a:cubicBezTo>
                    <a:pt x="1090" y="1043"/>
                    <a:pt x="1037" y="1055"/>
                    <a:pt x="1066" y="1091"/>
                  </a:cubicBezTo>
                  <a:cubicBezTo>
                    <a:pt x="1090" y="1121"/>
                    <a:pt x="1103" y="1145"/>
                    <a:pt x="1066" y="1175"/>
                  </a:cubicBezTo>
                  <a:cubicBezTo>
                    <a:pt x="1055" y="1222"/>
                    <a:pt x="1007" y="1181"/>
                    <a:pt x="995" y="1157"/>
                  </a:cubicBezTo>
                  <a:cubicBezTo>
                    <a:pt x="977" y="1157"/>
                    <a:pt x="923" y="1222"/>
                    <a:pt x="935" y="1252"/>
                  </a:cubicBezTo>
                  <a:cubicBezTo>
                    <a:pt x="947" y="1276"/>
                    <a:pt x="983" y="1300"/>
                    <a:pt x="959" y="1330"/>
                  </a:cubicBezTo>
                  <a:cubicBezTo>
                    <a:pt x="941" y="1348"/>
                    <a:pt x="941" y="1360"/>
                    <a:pt x="941" y="1390"/>
                  </a:cubicBezTo>
                  <a:cubicBezTo>
                    <a:pt x="935" y="1408"/>
                    <a:pt x="911" y="1426"/>
                    <a:pt x="893" y="1426"/>
                  </a:cubicBezTo>
                  <a:cubicBezTo>
                    <a:pt x="863" y="1438"/>
                    <a:pt x="845" y="1462"/>
                    <a:pt x="839" y="1492"/>
                  </a:cubicBezTo>
                  <a:cubicBezTo>
                    <a:pt x="833" y="1521"/>
                    <a:pt x="809" y="1533"/>
                    <a:pt x="791" y="1552"/>
                  </a:cubicBezTo>
                  <a:cubicBezTo>
                    <a:pt x="767" y="1563"/>
                    <a:pt x="701" y="1629"/>
                    <a:pt x="773" y="1629"/>
                  </a:cubicBezTo>
                  <a:cubicBezTo>
                    <a:pt x="803" y="1629"/>
                    <a:pt x="839" y="1605"/>
                    <a:pt x="845" y="1647"/>
                  </a:cubicBezTo>
                  <a:cubicBezTo>
                    <a:pt x="851" y="1719"/>
                    <a:pt x="863" y="1737"/>
                    <a:pt x="809" y="1779"/>
                  </a:cubicBezTo>
                  <a:cubicBezTo>
                    <a:pt x="791" y="1791"/>
                    <a:pt x="779" y="1809"/>
                    <a:pt x="761" y="1827"/>
                  </a:cubicBezTo>
                  <a:cubicBezTo>
                    <a:pt x="677" y="1905"/>
                    <a:pt x="677" y="1905"/>
                    <a:pt x="677" y="1905"/>
                  </a:cubicBezTo>
                  <a:cubicBezTo>
                    <a:pt x="653" y="1929"/>
                    <a:pt x="665" y="1941"/>
                    <a:pt x="665" y="1971"/>
                  </a:cubicBezTo>
                  <a:cubicBezTo>
                    <a:pt x="665" y="1977"/>
                    <a:pt x="611" y="2049"/>
                    <a:pt x="599" y="2055"/>
                  </a:cubicBezTo>
                  <a:cubicBezTo>
                    <a:pt x="557" y="2067"/>
                    <a:pt x="503" y="2037"/>
                    <a:pt x="539" y="2109"/>
                  </a:cubicBezTo>
                  <a:cubicBezTo>
                    <a:pt x="545" y="2115"/>
                    <a:pt x="557" y="2121"/>
                    <a:pt x="557" y="2127"/>
                  </a:cubicBezTo>
                  <a:cubicBezTo>
                    <a:pt x="557" y="2139"/>
                    <a:pt x="545" y="2145"/>
                    <a:pt x="545" y="2163"/>
                  </a:cubicBezTo>
                  <a:cubicBezTo>
                    <a:pt x="539" y="2187"/>
                    <a:pt x="551" y="2217"/>
                    <a:pt x="515" y="2223"/>
                  </a:cubicBezTo>
                  <a:cubicBezTo>
                    <a:pt x="479" y="2235"/>
                    <a:pt x="473" y="2247"/>
                    <a:pt x="443" y="2217"/>
                  </a:cubicBezTo>
                  <a:cubicBezTo>
                    <a:pt x="425" y="2199"/>
                    <a:pt x="389" y="2199"/>
                    <a:pt x="371" y="2205"/>
                  </a:cubicBezTo>
                  <a:cubicBezTo>
                    <a:pt x="330" y="2223"/>
                    <a:pt x="377" y="2295"/>
                    <a:pt x="323" y="2282"/>
                  </a:cubicBezTo>
                  <a:cubicBezTo>
                    <a:pt x="305" y="2282"/>
                    <a:pt x="264" y="2253"/>
                    <a:pt x="258" y="2288"/>
                  </a:cubicBezTo>
                  <a:cubicBezTo>
                    <a:pt x="258" y="2306"/>
                    <a:pt x="275" y="2306"/>
                    <a:pt x="258" y="2330"/>
                  </a:cubicBezTo>
                  <a:cubicBezTo>
                    <a:pt x="233" y="2360"/>
                    <a:pt x="233" y="2378"/>
                    <a:pt x="258" y="2414"/>
                  </a:cubicBezTo>
                  <a:cubicBezTo>
                    <a:pt x="269" y="2426"/>
                    <a:pt x="282" y="2528"/>
                    <a:pt x="269" y="2540"/>
                  </a:cubicBezTo>
                  <a:cubicBezTo>
                    <a:pt x="258" y="2582"/>
                    <a:pt x="275" y="2660"/>
                    <a:pt x="251" y="2696"/>
                  </a:cubicBezTo>
                  <a:cubicBezTo>
                    <a:pt x="246" y="2702"/>
                    <a:pt x="227" y="2756"/>
                    <a:pt x="258" y="2744"/>
                  </a:cubicBezTo>
                  <a:cubicBezTo>
                    <a:pt x="293" y="2726"/>
                    <a:pt x="282" y="2714"/>
                    <a:pt x="311" y="2684"/>
                  </a:cubicBezTo>
                  <a:cubicBezTo>
                    <a:pt x="341" y="2660"/>
                    <a:pt x="347" y="2780"/>
                    <a:pt x="377" y="2756"/>
                  </a:cubicBezTo>
                  <a:cubicBezTo>
                    <a:pt x="413" y="2732"/>
                    <a:pt x="437" y="2666"/>
                    <a:pt x="485" y="2702"/>
                  </a:cubicBezTo>
                  <a:cubicBezTo>
                    <a:pt x="539" y="2732"/>
                    <a:pt x="539" y="2732"/>
                    <a:pt x="539" y="2732"/>
                  </a:cubicBezTo>
                  <a:cubicBezTo>
                    <a:pt x="563" y="2750"/>
                    <a:pt x="551" y="2804"/>
                    <a:pt x="605" y="2792"/>
                  </a:cubicBezTo>
                  <a:cubicBezTo>
                    <a:pt x="623" y="2786"/>
                    <a:pt x="659" y="2756"/>
                    <a:pt x="665" y="2780"/>
                  </a:cubicBezTo>
                  <a:cubicBezTo>
                    <a:pt x="671" y="2786"/>
                    <a:pt x="701" y="2822"/>
                    <a:pt x="689" y="2834"/>
                  </a:cubicBezTo>
                  <a:cubicBezTo>
                    <a:pt x="635" y="2858"/>
                    <a:pt x="611" y="2870"/>
                    <a:pt x="587" y="2918"/>
                  </a:cubicBezTo>
                  <a:cubicBezTo>
                    <a:pt x="557" y="2978"/>
                    <a:pt x="527" y="2930"/>
                    <a:pt x="491" y="2960"/>
                  </a:cubicBezTo>
                  <a:cubicBezTo>
                    <a:pt x="473" y="2972"/>
                    <a:pt x="455" y="2984"/>
                    <a:pt x="437" y="2984"/>
                  </a:cubicBezTo>
                  <a:cubicBezTo>
                    <a:pt x="389" y="2996"/>
                    <a:pt x="383" y="2912"/>
                    <a:pt x="347" y="2972"/>
                  </a:cubicBezTo>
                  <a:cubicBezTo>
                    <a:pt x="323" y="3014"/>
                    <a:pt x="299" y="3055"/>
                    <a:pt x="317" y="3097"/>
                  </a:cubicBezTo>
                  <a:cubicBezTo>
                    <a:pt x="347" y="3133"/>
                    <a:pt x="377" y="3127"/>
                    <a:pt x="395" y="3181"/>
                  </a:cubicBezTo>
                  <a:cubicBezTo>
                    <a:pt x="401" y="3211"/>
                    <a:pt x="425" y="3211"/>
                    <a:pt x="449" y="3235"/>
                  </a:cubicBezTo>
                  <a:cubicBezTo>
                    <a:pt x="527" y="3349"/>
                    <a:pt x="617" y="3103"/>
                    <a:pt x="677" y="3103"/>
                  </a:cubicBezTo>
                  <a:lnTo>
                    <a:pt x="677" y="3103"/>
                  </a:lnTo>
                  <a:cubicBezTo>
                    <a:pt x="677" y="3115"/>
                    <a:pt x="671" y="3169"/>
                    <a:pt x="677" y="3175"/>
                  </a:cubicBezTo>
                  <a:cubicBezTo>
                    <a:pt x="683" y="3175"/>
                    <a:pt x="683" y="3175"/>
                    <a:pt x="683" y="3175"/>
                  </a:cubicBezTo>
                  <a:cubicBezTo>
                    <a:pt x="731" y="3121"/>
                    <a:pt x="767" y="3163"/>
                    <a:pt x="815" y="3193"/>
                  </a:cubicBezTo>
                  <a:cubicBezTo>
                    <a:pt x="869" y="3229"/>
                    <a:pt x="995" y="3187"/>
                    <a:pt x="1001" y="3283"/>
                  </a:cubicBezTo>
                  <a:cubicBezTo>
                    <a:pt x="1001" y="3325"/>
                    <a:pt x="1049" y="3355"/>
                    <a:pt x="1049" y="3367"/>
                  </a:cubicBezTo>
                  <a:cubicBezTo>
                    <a:pt x="1049" y="3403"/>
                    <a:pt x="1007" y="3451"/>
                    <a:pt x="1049" y="3487"/>
                  </a:cubicBezTo>
                  <a:cubicBezTo>
                    <a:pt x="1097" y="3511"/>
                    <a:pt x="1084" y="3541"/>
                    <a:pt x="1061" y="3583"/>
                  </a:cubicBezTo>
                  <a:cubicBezTo>
                    <a:pt x="1037" y="3631"/>
                    <a:pt x="1084" y="3619"/>
                    <a:pt x="1108" y="3595"/>
                  </a:cubicBezTo>
                  <a:cubicBezTo>
                    <a:pt x="1138" y="3559"/>
                    <a:pt x="1216" y="3565"/>
                    <a:pt x="1204" y="3505"/>
                  </a:cubicBezTo>
                  <a:cubicBezTo>
                    <a:pt x="1192" y="3451"/>
                    <a:pt x="1282" y="3379"/>
                    <a:pt x="1318" y="3355"/>
                  </a:cubicBezTo>
                  <a:cubicBezTo>
                    <a:pt x="1354" y="3331"/>
                    <a:pt x="1354" y="3307"/>
                    <a:pt x="1378" y="3283"/>
                  </a:cubicBezTo>
                  <a:cubicBezTo>
                    <a:pt x="1384" y="3271"/>
                    <a:pt x="1420" y="3301"/>
                    <a:pt x="1432" y="3301"/>
                  </a:cubicBezTo>
                  <a:cubicBezTo>
                    <a:pt x="1564" y="3289"/>
                    <a:pt x="1564" y="3289"/>
                    <a:pt x="1564" y="3289"/>
                  </a:cubicBezTo>
                  <a:cubicBezTo>
                    <a:pt x="1630" y="3289"/>
                    <a:pt x="1720" y="3181"/>
                    <a:pt x="1732" y="3115"/>
                  </a:cubicBezTo>
                  <a:cubicBezTo>
                    <a:pt x="1744" y="3002"/>
                    <a:pt x="1768" y="3068"/>
                    <a:pt x="1834" y="3031"/>
                  </a:cubicBezTo>
                  <a:cubicBezTo>
                    <a:pt x="1894" y="2996"/>
                    <a:pt x="1953" y="2858"/>
                    <a:pt x="1989" y="2984"/>
                  </a:cubicBezTo>
                  <a:cubicBezTo>
                    <a:pt x="2001" y="3020"/>
                    <a:pt x="2037" y="2996"/>
                    <a:pt x="2055" y="2978"/>
                  </a:cubicBezTo>
                  <a:cubicBezTo>
                    <a:pt x="2085" y="2930"/>
                    <a:pt x="2097" y="2918"/>
                    <a:pt x="2139" y="2882"/>
                  </a:cubicBezTo>
                  <a:lnTo>
                    <a:pt x="2139" y="2882"/>
                  </a:lnTo>
                  <a:cubicBezTo>
                    <a:pt x="2211" y="2852"/>
                    <a:pt x="2211" y="2852"/>
                    <a:pt x="2211" y="2852"/>
                  </a:cubicBezTo>
                  <a:cubicBezTo>
                    <a:pt x="2247" y="2822"/>
                    <a:pt x="2277" y="2792"/>
                    <a:pt x="2301" y="2762"/>
                  </a:cubicBezTo>
                  <a:cubicBezTo>
                    <a:pt x="2313" y="2750"/>
                    <a:pt x="2349" y="2678"/>
                    <a:pt x="2367" y="2690"/>
                  </a:cubicBezTo>
                  <a:cubicBezTo>
                    <a:pt x="2385" y="2702"/>
                    <a:pt x="2403" y="2732"/>
                    <a:pt x="2433" y="2726"/>
                  </a:cubicBezTo>
                  <a:cubicBezTo>
                    <a:pt x="2445" y="2720"/>
                    <a:pt x="2457" y="2660"/>
                    <a:pt x="2487" y="2648"/>
                  </a:cubicBezTo>
                  <a:cubicBezTo>
                    <a:pt x="2505" y="2636"/>
                    <a:pt x="2499" y="2618"/>
                    <a:pt x="2493" y="2600"/>
                  </a:cubicBezTo>
                  <a:cubicBezTo>
                    <a:pt x="2493" y="2558"/>
                    <a:pt x="2493" y="2534"/>
                    <a:pt x="2505" y="2492"/>
                  </a:cubicBezTo>
                  <a:cubicBezTo>
                    <a:pt x="2505" y="2456"/>
                    <a:pt x="2463" y="2456"/>
                    <a:pt x="2463" y="2420"/>
                  </a:cubicBezTo>
                  <a:cubicBezTo>
                    <a:pt x="2463" y="2408"/>
                    <a:pt x="2469" y="2384"/>
                    <a:pt x="2469" y="2366"/>
                  </a:cubicBezTo>
                  <a:cubicBezTo>
                    <a:pt x="2475" y="2348"/>
                    <a:pt x="2523" y="2354"/>
                    <a:pt x="2535" y="2354"/>
                  </a:cubicBezTo>
                  <a:cubicBezTo>
                    <a:pt x="2595" y="2330"/>
                    <a:pt x="2511" y="2264"/>
                    <a:pt x="2517" y="2253"/>
                  </a:cubicBezTo>
                  <a:cubicBezTo>
                    <a:pt x="2517" y="2229"/>
                    <a:pt x="2613" y="2264"/>
                    <a:pt x="2631" y="2264"/>
                  </a:cubicBezTo>
                  <a:cubicBezTo>
                    <a:pt x="2649" y="2264"/>
                    <a:pt x="2649" y="2312"/>
                    <a:pt x="2667" y="2330"/>
                  </a:cubicBezTo>
                  <a:cubicBezTo>
                    <a:pt x="2696" y="2348"/>
                    <a:pt x="2696" y="2277"/>
                    <a:pt x="2703" y="2271"/>
                  </a:cubicBezTo>
                  <a:cubicBezTo>
                    <a:pt x="2714" y="2253"/>
                    <a:pt x="2732" y="2247"/>
                    <a:pt x="2744" y="2229"/>
                  </a:cubicBezTo>
                  <a:cubicBezTo>
                    <a:pt x="2756" y="2223"/>
                    <a:pt x="2727" y="2199"/>
                    <a:pt x="2720" y="2187"/>
                  </a:cubicBezTo>
                  <a:cubicBezTo>
                    <a:pt x="2720" y="2145"/>
                    <a:pt x="2738" y="2079"/>
                    <a:pt x="2756" y="2043"/>
                  </a:cubicBezTo>
                  <a:cubicBezTo>
                    <a:pt x="2786" y="1983"/>
                    <a:pt x="2720" y="2019"/>
                    <a:pt x="2703" y="1983"/>
                  </a:cubicBezTo>
                  <a:cubicBezTo>
                    <a:pt x="2690" y="1959"/>
                    <a:pt x="2672" y="1971"/>
                    <a:pt x="2643" y="1965"/>
                  </a:cubicBezTo>
                  <a:cubicBezTo>
                    <a:pt x="2619" y="1959"/>
                    <a:pt x="2649" y="1899"/>
                    <a:pt x="2643" y="1881"/>
                  </a:cubicBezTo>
                  <a:cubicBezTo>
                    <a:pt x="2631" y="1857"/>
                    <a:pt x="2529" y="1851"/>
                    <a:pt x="2505" y="1851"/>
                  </a:cubicBezTo>
                  <a:cubicBezTo>
                    <a:pt x="2457" y="1851"/>
                    <a:pt x="2469" y="1869"/>
                    <a:pt x="2445" y="1827"/>
                  </a:cubicBezTo>
                  <a:cubicBezTo>
                    <a:pt x="2427" y="1809"/>
                    <a:pt x="2421" y="1773"/>
                    <a:pt x="2409" y="1749"/>
                  </a:cubicBezTo>
                  <a:cubicBezTo>
                    <a:pt x="2385" y="1707"/>
                    <a:pt x="2421" y="1695"/>
                    <a:pt x="2433" y="1665"/>
                  </a:cubicBezTo>
                  <a:cubicBezTo>
                    <a:pt x="2439" y="1593"/>
                    <a:pt x="2439" y="1575"/>
                    <a:pt x="2397" y="1521"/>
                  </a:cubicBezTo>
                  <a:cubicBezTo>
                    <a:pt x="2367" y="1480"/>
                    <a:pt x="2433" y="1450"/>
                    <a:pt x="2439" y="1414"/>
                  </a:cubicBezTo>
                  <a:cubicBezTo>
                    <a:pt x="2457" y="1318"/>
                    <a:pt x="2457" y="1318"/>
                    <a:pt x="2457" y="1318"/>
                  </a:cubicBezTo>
                  <a:cubicBezTo>
                    <a:pt x="2463" y="1270"/>
                    <a:pt x="2499" y="1246"/>
                    <a:pt x="2511" y="1204"/>
                  </a:cubicBezTo>
                  <a:cubicBezTo>
                    <a:pt x="2517" y="1187"/>
                    <a:pt x="2505" y="1175"/>
                    <a:pt x="2529" y="1157"/>
                  </a:cubicBezTo>
                  <a:cubicBezTo>
                    <a:pt x="2559" y="1133"/>
                    <a:pt x="2559" y="1127"/>
                    <a:pt x="2535" y="1091"/>
                  </a:cubicBezTo>
                  <a:cubicBezTo>
                    <a:pt x="2517" y="1049"/>
                    <a:pt x="2415" y="1037"/>
                    <a:pt x="2445" y="1001"/>
                  </a:cubicBezTo>
                  <a:cubicBezTo>
                    <a:pt x="2463" y="977"/>
                    <a:pt x="2505" y="947"/>
                    <a:pt x="2535" y="953"/>
                  </a:cubicBezTo>
                  <a:cubicBezTo>
                    <a:pt x="2559" y="953"/>
                    <a:pt x="2529" y="995"/>
                    <a:pt x="2547" y="1007"/>
                  </a:cubicBezTo>
                  <a:cubicBezTo>
                    <a:pt x="2589" y="1025"/>
                    <a:pt x="2619" y="1007"/>
                    <a:pt x="2643" y="977"/>
                  </a:cubicBezTo>
                  <a:cubicBezTo>
                    <a:pt x="2685" y="917"/>
                    <a:pt x="2667" y="881"/>
                    <a:pt x="2661" y="821"/>
                  </a:cubicBezTo>
                  <a:cubicBezTo>
                    <a:pt x="2643" y="720"/>
                    <a:pt x="2541" y="773"/>
                    <a:pt x="2469" y="744"/>
                  </a:cubicBezTo>
                  <a:cubicBezTo>
                    <a:pt x="2403" y="714"/>
                    <a:pt x="2373" y="749"/>
                    <a:pt x="2319" y="738"/>
                  </a:cubicBezTo>
                  <a:cubicBezTo>
                    <a:pt x="2295" y="738"/>
                    <a:pt x="2277" y="714"/>
                    <a:pt x="2247" y="714"/>
                  </a:cubicBezTo>
                  <a:cubicBezTo>
                    <a:pt x="2217" y="707"/>
                    <a:pt x="2187" y="720"/>
                    <a:pt x="2163" y="696"/>
                  </a:cubicBezTo>
                  <a:cubicBezTo>
                    <a:pt x="2109" y="648"/>
                    <a:pt x="2007" y="731"/>
                    <a:pt x="2007" y="660"/>
                  </a:cubicBezTo>
                  <a:cubicBezTo>
                    <a:pt x="2007" y="642"/>
                    <a:pt x="2013" y="612"/>
                    <a:pt x="2019" y="594"/>
                  </a:cubicBezTo>
                  <a:cubicBezTo>
                    <a:pt x="1995" y="564"/>
                    <a:pt x="2037" y="510"/>
                    <a:pt x="2079" y="534"/>
                  </a:cubicBezTo>
                  <a:cubicBezTo>
                    <a:pt x="2139" y="558"/>
                    <a:pt x="2127" y="462"/>
                    <a:pt x="2127" y="444"/>
                  </a:cubicBezTo>
                  <a:cubicBezTo>
                    <a:pt x="2103" y="426"/>
                    <a:pt x="1965" y="510"/>
                    <a:pt x="2025" y="408"/>
                  </a:cubicBezTo>
                  <a:cubicBezTo>
                    <a:pt x="2067" y="336"/>
                    <a:pt x="1965" y="312"/>
                    <a:pt x="2055" y="246"/>
                  </a:cubicBezTo>
                  <a:cubicBezTo>
                    <a:pt x="2085" y="222"/>
                    <a:pt x="2121" y="180"/>
                    <a:pt x="2109" y="138"/>
                  </a:cubicBezTo>
                  <a:cubicBezTo>
                    <a:pt x="2097" y="114"/>
                    <a:pt x="2079" y="19"/>
                    <a:pt x="2061" y="0"/>
                  </a:cubicBezTo>
                  <a:cubicBezTo>
                    <a:pt x="2007" y="0"/>
                    <a:pt x="1899" y="96"/>
                    <a:pt x="1846" y="120"/>
                  </a:cubicBezTo>
                  <a:cubicBezTo>
                    <a:pt x="1756" y="162"/>
                    <a:pt x="1672" y="180"/>
                    <a:pt x="1570" y="192"/>
                  </a:cubicBezTo>
                  <a:cubicBezTo>
                    <a:pt x="1516" y="198"/>
                    <a:pt x="1426" y="198"/>
                    <a:pt x="1378" y="216"/>
                  </a:cubicBezTo>
                  <a:lnTo>
                    <a:pt x="1378" y="216"/>
                  </a:lnTo>
                  <a:cubicBezTo>
                    <a:pt x="1384" y="282"/>
                    <a:pt x="1384" y="282"/>
                    <a:pt x="1384" y="282"/>
                  </a:cubicBezTo>
                  <a:cubicBezTo>
                    <a:pt x="1384" y="294"/>
                    <a:pt x="1390" y="294"/>
                    <a:pt x="1384" y="306"/>
                  </a:cubicBezTo>
                  <a:cubicBezTo>
                    <a:pt x="1372" y="330"/>
                    <a:pt x="1384" y="360"/>
                    <a:pt x="1390" y="384"/>
                  </a:cubicBezTo>
                  <a:cubicBezTo>
                    <a:pt x="1390" y="390"/>
                    <a:pt x="1384" y="402"/>
                    <a:pt x="1378" y="414"/>
                  </a:cubicBezTo>
                  <a:cubicBezTo>
                    <a:pt x="1372" y="426"/>
                    <a:pt x="1372" y="444"/>
                    <a:pt x="1372" y="462"/>
                  </a:cubicBezTo>
                  <a:cubicBezTo>
                    <a:pt x="1528" y="678"/>
                    <a:pt x="1528" y="678"/>
                    <a:pt x="1528" y="678"/>
                  </a:cubicBezTo>
                  <a:lnTo>
                    <a:pt x="1528" y="678"/>
                  </a:lnTo>
                  <a:cubicBezTo>
                    <a:pt x="1546" y="684"/>
                    <a:pt x="1546" y="684"/>
                    <a:pt x="1546" y="684"/>
                  </a:cubicBezTo>
                  <a:cubicBezTo>
                    <a:pt x="1558" y="690"/>
                    <a:pt x="1558" y="702"/>
                    <a:pt x="1552" y="714"/>
                  </a:cubicBezTo>
                  <a:cubicBezTo>
                    <a:pt x="1552" y="725"/>
                    <a:pt x="1534" y="738"/>
                    <a:pt x="1522" y="744"/>
                  </a:cubicBezTo>
                  <a:cubicBezTo>
                    <a:pt x="1522" y="749"/>
                    <a:pt x="1510" y="762"/>
                    <a:pt x="1498" y="762"/>
                  </a:cubicBezTo>
                  <a:cubicBezTo>
                    <a:pt x="1486" y="755"/>
                    <a:pt x="1486" y="738"/>
                    <a:pt x="1492" y="725"/>
                  </a:cubicBezTo>
                  <a:lnTo>
                    <a:pt x="1492" y="725"/>
                  </a:lnTo>
                  <a:cubicBezTo>
                    <a:pt x="1462" y="725"/>
                    <a:pt x="1462" y="725"/>
                    <a:pt x="1462" y="725"/>
                  </a:cubicBezTo>
                  <a:cubicBezTo>
                    <a:pt x="1432" y="725"/>
                    <a:pt x="1438" y="797"/>
                    <a:pt x="1414" y="815"/>
                  </a:cubicBezTo>
                  <a:cubicBezTo>
                    <a:pt x="1414" y="821"/>
                    <a:pt x="1390" y="827"/>
                    <a:pt x="1396" y="839"/>
                  </a:cubicBezTo>
                  <a:cubicBezTo>
                    <a:pt x="1444" y="881"/>
                    <a:pt x="1402" y="899"/>
                    <a:pt x="1378" y="935"/>
                  </a:cubicBezTo>
                  <a:cubicBezTo>
                    <a:pt x="1354" y="965"/>
                    <a:pt x="1330" y="1013"/>
                    <a:pt x="1300" y="1037"/>
                  </a:cubicBezTo>
                  <a:cubicBezTo>
                    <a:pt x="1276" y="1067"/>
                    <a:pt x="1246" y="1007"/>
                    <a:pt x="1246" y="983"/>
                  </a:cubicBezTo>
                  <a:cubicBezTo>
                    <a:pt x="1252" y="971"/>
                    <a:pt x="1282" y="941"/>
                    <a:pt x="1276" y="935"/>
                  </a:cubicBezTo>
                  <a:cubicBezTo>
                    <a:pt x="1270" y="917"/>
                    <a:pt x="1246" y="911"/>
                    <a:pt x="1258" y="887"/>
                  </a:cubicBezTo>
                  <a:cubicBezTo>
                    <a:pt x="1282" y="857"/>
                    <a:pt x="1276" y="845"/>
                    <a:pt x="1234" y="833"/>
                  </a:cubicBezTo>
                  <a:cubicBezTo>
                    <a:pt x="1198" y="827"/>
                    <a:pt x="1138" y="851"/>
                    <a:pt x="1121" y="815"/>
                  </a:cubicBezTo>
                  <a:cubicBezTo>
                    <a:pt x="1114" y="803"/>
                    <a:pt x="1108" y="791"/>
                    <a:pt x="1126" y="786"/>
                  </a:cubicBezTo>
                  <a:cubicBezTo>
                    <a:pt x="1174" y="767"/>
                    <a:pt x="1121" y="720"/>
                    <a:pt x="1103" y="707"/>
                  </a:cubicBezTo>
                  <a:cubicBezTo>
                    <a:pt x="1084" y="696"/>
                    <a:pt x="1037" y="636"/>
                    <a:pt x="1042" y="612"/>
                  </a:cubicBezTo>
                  <a:cubicBezTo>
                    <a:pt x="1055" y="588"/>
                    <a:pt x="1073" y="564"/>
                    <a:pt x="1042" y="552"/>
                  </a:cubicBezTo>
                  <a:cubicBezTo>
                    <a:pt x="1013" y="540"/>
                    <a:pt x="989" y="582"/>
                    <a:pt x="971" y="540"/>
                  </a:cubicBezTo>
                  <a:cubicBezTo>
                    <a:pt x="815" y="360"/>
                    <a:pt x="815" y="360"/>
                    <a:pt x="815" y="360"/>
                  </a:cubicBezTo>
                  <a:lnTo>
                    <a:pt x="815" y="360"/>
                  </a:lnTo>
                  <a:lnTo>
                    <a:pt x="677" y="534"/>
                  </a:lnTo>
                  <a:close/>
                </a:path>
              </a:pathLst>
            </a:custGeom>
            <a:grpFill/>
            <a:ln w="1905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52" name="Freeform 140"/>
            <p:cNvSpPr>
              <a:spLocks noChangeArrowheads="1"/>
            </p:cNvSpPr>
            <p:nvPr/>
          </p:nvSpPr>
          <p:spPr bwMode="auto">
            <a:xfrm>
              <a:off x="1510981" y="6874837"/>
              <a:ext cx="2751609" cy="2697692"/>
            </a:xfrm>
            <a:custGeom>
              <a:avLst/>
              <a:gdLst>
                <a:gd name="T0" fmla="*/ 3135 w 5161"/>
                <a:gd name="T1" fmla="*/ 1527 h 5058"/>
                <a:gd name="T2" fmla="*/ 2991 w 5161"/>
                <a:gd name="T3" fmla="*/ 1599 h 5058"/>
                <a:gd name="T4" fmla="*/ 3494 w 5161"/>
                <a:gd name="T5" fmla="*/ 1593 h 5058"/>
                <a:gd name="T6" fmla="*/ 3189 w 5161"/>
                <a:gd name="T7" fmla="*/ 1587 h 5058"/>
                <a:gd name="T8" fmla="*/ 4321 w 5161"/>
                <a:gd name="T9" fmla="*/ 72 h 5058"/>
                <a:gd name="T10" fmla="*/ 4315 w 5161"/>
                <a:gd name="T11" fmla="*/ 318 h 5058"/>
                <a:gd name="T12" fmla="*/ 4357 w 5161"/>
                <a:gd name="T13" fmla="*/ 671 h 5058"/>
                <a:gd name="T14" fmla="*/ 4201 w 5161"/>
                <a:gd name="T15" fmla="*/ 743 h 5058"/>
                <a:gd name="T16" fmla="*/ 3985 w 5161"/>
                <a:gd name="T17" fmla="*/ 408 h 5058"/>
                <a:gd name="T18" fmla="*/ 474 w 5161"/>
                <a:gd name="T19" fmla="*/ 4044 h 5058"/>
                <a:gd name="T20" fmla="*/ 654 w 5161"/>
                <a:gd name="T21" fmla="*/ 4002 h 5058"/>
                <a:gd name="T22" fmla="*/ 1001 w 5161"/>
                <a:gd name="T23" fmla="*/ 3553 h 5058"/>
                <a:gd name="T24" fmla="*/ 1457 w 5161"/>
                <a:gd name="T25" fmla="*/ 3325 h 5058"/>
                <a:gd name="T26" fmla="*/ 1870 w 5161"/>
                <a:gd name="T27" fmla="*/ 3061 h 5058"/>
                <a:gd name="T28" fmla="*/ 2266 w 5161"/>
                <a:gd name="T29" fmla="*/ 2966 h 5058"/>
                <a:gd name="T30" fmla="*/ 2823 w 5161"/>
                <a:gd name="T31" fmla="*/ 3145 h 5058"/>
                <a:gd name="T32" fmla="*/ 3458 w 5161"/>
                <a:gd name="T33" fmla="*/ 3403 h 5058"/>
                <a:gd name="T34" fmla="*/ 3728 w 5161"/>
                <a:gd name="T35" fmla="*/ 3547 h 5058"/>
                <a:gd name="T36" fmla="*/ 3620 w 5161"/>
                <a:gd name="T37" fmla="*/ 3726 h 5058"/>
                <a:gd name="T38" fmla="*/ 3560 w 5161"/>
                <a:gd name="T39" fmla="*/ 3984 h 5058"/>
                <a:gd name="T40" fmla="*/ 3920 w 5161"/>
                <a:gd name="T41" fmla="*/ 4535 h 5058"/>
                <a:gd name="T42" fmla="*/ 4435 w 5161"/>
                <a:gd name="T43" fmla="*/ 4949 h 5058"/>
                <a:gd name="T44" fmla="*/ 4861 w 5161"/>
                <a:gd name="T45" fmla="*/ 4529 h 5058"/>
                <a:gd name="T46" fmla="*/ 5034 w 5161"/>
                <a:gd name="T47" fmla="*/ 4062 h 5058"/>
                <a:gd name="T48" fmla="*/ 4950 w 5161"/>
                <a:gd name="T49" fmla="*/ 3559 h 5058"/>
                <a:gd name="T50" fmla="*/ 5136 w 5161"/>
                <a:gd name="T51" fmla="*/ 3037 h 5058"/>
                <a:gd name="T52" fmla="*/ 4777 w 5161"/>
                <a:gd name="T53" fmla="*/ 2887 h 5058"/>
                <a:gd name="T54" fmla="*/ 4147 w 5161"/>
                <a:gd name="T55" fmla="*/ 3361 h 5058"/>
                <a:gd name="T56" fmla="*/ 3758 w 5161"/>
                <a:gd name="T57" fmla="*/ 3049 h 5058"/>
                <a:gd name="T58" fmla="*/ 3338 w 5161"/>
                <a:gd name="T59" fmla="*/ 3037 h 5058"/>
                <a:gd name="T60" fmla="*/ 3632 w 5161"/>
                <a:gd name="T61" fmla="*/ 2690 h 5058"/>
                <a:gd name="T62" fmla="*/ 3254 w 5161"/>
                <a:gd name="T63" fmla="*/ 2540 h 5058"/>
                <a:gd name="T64" fmla="*/ 3201 w 5161"/>
                <a:gd name="T65" fmla="*/ 2144 h 5058"/>
                <a:gd name="T66" fmla="*/ 3500 w 5161"/>
                <a:gd name="T67" fmla="*/ 1983 h 5058"/>
                <a:gd name="T68" fmla="*/ 3752 w 5161"/>
                <a:gd name="T69" fmla="*/ 1635 h 5058"/>
                <a:gd name="T70" fmla="*/ 3884 w 5161"/>
                <a:gd name="T71" fmla="*/ 1246 h 5058"/>
                <a:gd name="T72" fmla="*/ 4027 w 5161"/>
                <a:gd name="T73" fmla="*/ 869 h 5058"/>
                <a:gd name="T74" fmla="*/ 3836 w 5161"/>
                <a:gd name="T75" fmla="*/ 677 h 5058"/>
                <a:gd name="T76" fmla="*/ 3488 w 5161"/>
                <a:gd name="T77" fmla="*/ 486 h 5058"/>
                <a:gd name="T78" fmla="*/ 3608 w 5161"/>
                <a:gd name="T79" fmla="*/ 773 h 5058"/>
                <a:gd name="T80" fmla="*/ 3656 w 5161"/>
                <a:gd name="T81" fmla="*/ 1288 h 5058"/>
                <a:gd name="T82" fmla="*/ 3159 w 5161"/>
                <a:gd name="T83" fmla="*/ 1270 h 5058"/>
                <a:gd name="T84" fmla="*/ 3111 w 5161"/>
                <a:gd name="T85" fmla="*/ 851 h 5058"/>
                <a:gd name="T86" fmla="*/ 2505 w 5161"/>
                <a:gd name="T87" fmla="*/ 558 h 5058"/>
                <a:gd name="T88" fmla="*/ 1774 w 5161"/>
                <a:gd name="T89" fmla="*/ 887 h 5058"/>
                <a:gd name="T90" fmla="*/ 1619 w 5161"/>
                <a:gd name="T91" fmla="*/ 1138 h 5058"/>
                <a:gd name="T92" fmla="*/ 1373 w 5161"/>
                <a:gd name="T93" fmla="*/ 1611 h 5058"/>
                <a:gd name="T94" fmla="*/ 594 w 5161"/>
                <a:gd name="T95" fmla="*/ 2240 h 5058"/>
                <a:gd name="T96" fmla="*/ 378 w 5161"/>
                <a:gd name="T97" fmla="*/ 2822 h 5058"/>
                <a:gd name="T98" fmla="*/ 108 w 5161"/>
                <a:gd name="T99" fmla="*/ 3433 h 5058"/>
                <a:gd name="T100" fmla="*/ 456 w 5161"/>
                <a:gd name="T101" fmla="*/ 3924 h 5058"/>
                <a:gd name="T102" fmla="*/ 480 w 5161"/>
                <a:gd name="T103" fmla="*/ 4368 h 5058"/>
                <a:gd name="T104" fmla="*/ 606 w 5161"/>
                <a:gd name="T105" fmla="*/ 4170 h 5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161" h="5058">
                  <a:moveTo>
                    <a:pt x="2991" y="1599"/>
                  </a:moveTo>
                  <a:lnTo>
                    <a:pt x="2991" y="1599"/>
                  </a:lnTo>
                  <a:cubicBezTo>
                    <a:pt x="3015" y="1581"/>
                    <a:pt x="3021" y="1557"/>
                    <a:pt x="3033" y="1533"/>
                  </a:cubicBezTo>
                  <a:cubicBezTo>
                    <a:pt x="3045" y="1515"/>
                    <a:pt x="3075" y="1503"/>
                    <a:pt x="3093" y="1491"/>
                  </a:cubicBezTo>
                  <a:cubicBezTo>
                    <a:pt x="3105" y="1479"/>
                    <a:pt x="3129" y="1485"/>
                    <a:pt x="3129" y="1497"/>
                  </a:cubicBezTo>
                  <a:cubicBezTo>
                    <a:pt x="3135" y="1509"/>
                    <a:pt x="3135" y="1515"/>
                    <a:pt x="3135" y="1527"/>
                  </a:cubicBezTo>
                  <a:cubicBezTo>
                    <a:pt x="3135" y="1539"/>
                    <a:pt x="3141" y="1551"/>
                    <a:pt x="3135" y="1563"/>
                  </a:cubicBezTo>
                  <a:cubicBezTo>
                    <a:pt x="3129" y="1587"/>
                    <a:pt x="3111" y="1605"/>
                    <a:pt x="3099" y="1623"/>
                  </a:cubicBezTo>
                  <a:cubicBezTo>
                    <a:pt x="3087" y="1659"/>
                    <a:pt x="3075" y="1689"/>
                    <a:pt x="3033" y="1701"/>
                  </a:cubicBezTo>
                  <a:cubicBezTo>
                    <a:pt x="3021" y="1701"/>
                    <a:pt x="3009" y="1677"/>
                    <a:pt x="3003" y="1665"/>
                  </a:cubicBezTo>
                  <a:cubicBezTo>
                    <a:pt x="2991" y="1647"/>
                    <a:pt x="2961" y="1641"/>
                    <a:pt x="2979" y="1611"/>
                  </a:cubicBezTo>
                  <a:cubicBezTo>
                    <a:pt x="2991" y="1599"/>
                    <a:pt x="2991" y="1599"/>
                    <a:pt x="2991" y="1599"/>
                  </a:cubicBezTo>
                  <a:close/>
                  <a:moveTo>
                    <a:pt x="3189" y="1587"/>
                  </a:moveTo>
                  <a:lnTo>
                    <a:pt x="3189" y="1587"/>
                  </a:lnTo>
                  <a:cubicBezTo>
                    <a:pt x="3260" y="1575"/>
                    <a:pt x="3278" y="1551"/>
                    <a:pt x="3314" y="1491"/>
                  </a:cubicBezTo>
                  <a:cubicBezTo>
                    <a:pt x="3332" y="1461"/>
                    <a:pt x="3368" y="1431"/>
                    <a:pt x="3392" y="1401"/>
                  </a:cubicBezTo>
                  <a:cubicBezTo>
                    <a:pt x="3440" y="1318"/>
                    <a:pt x="3470" y="1455"/>
                    <a:pt x="3518" y="1473"/>
                  </a:cubicBezTo>
                  <a:cubicBezTo>
                    <a:pt x="3584" y="1503"/>
                    <a:pt x="3518" y="1557"/>
                    <a:pt x="3494" y="1593"/>
                  </a:cubicBezTo>
                  <a:cubicBezTo>
                    <a:pt x="3482" y="1617"/>
                    <a:pt x="3458" y="1683"/>
                    <a:pt x="3416" y="1671"/>
                  </a:cubicBezTo>
                  <a:cubicBezTo>
                    <a:pt x="3380" y="1665"/>
                    <a:pt x="3386" y="1617"/>
                    <a:pt x="3362" y="1605"/>
                  </a:cubicBezTo>
                  <a:cubicBezTo>
                    <a:pt x="3320" y="1587"/>
                    <a:pt x="3284" y="1623"/>
                    <a:pt x="3248" y="1647"/>
                  </a:cubicBezTo>
                  <a:cubicBezTo>
                    <a:pt x="3231" y="1659"/>
                    <a:pt x="3212" y="1659"/>
                    <a:pt x="3194" y="1659"/>
                  </a:cubicBezTo>
                  <a:cubicBezTo>
                    <a:pt x="3153" y="1659"/>
                    <a:pt x="3170" y="1635"/>
                    <a:pt x="3165" y="1611"/>
                  </a:cubicBezTo>
                  <a:cubicBezTo>
                    <a:pt x="3189" y="1587"/>
                    <a:pt x="3189" y="1587"/>
                    <a:pt x="3189" y="1587"/>
                  </a:cubicBezTo>
                  <a:close/>
                  <a:moveTo>
                    <a:pt x="3758" y="216"/>
                  </a:moveTo>
                  <a:lnTo>
                    <a:pt x="3758" y="216"/>
                  </a:lnTo>
                  <a:cubicBezTo>
                    <a:pt x="4081" y="0"/>
                    <a:pt x="4081" y="0"/>
                    <a:pt x="4081" y="0"/>
                  </a:cubicBezTo>
                  <a:cubicBezTo>
                    <a:pt x="4231" y="48"/>
                    <a:pt x="4231" y="48"/>
                    <a:pt x="4231" y="48"/>
                  </a:cubicBezTo>
                  <a:lnTo>
                    <a:pt x="4231" y="48"/>
                  </a:lnTo>
                  <a:cubicBezTo>
                    <a:pt x="4321" y="72"/>
                    <a:pt x="4321" y="72"/>
                    <a:pt x="4321" y="72"/>
                  </a:cubicBezTo>
                  <a:lnTo>
                    <a:pt x="4321" y="72"/>
                  </a:lnTo>
                  <a:cubicBezTo>
                    <a:pt x="4327" y="138"/>
                    <a:pt x="4327" y="138"/>
                    <a:pt x="4327" y="138"/>
                  </a:cubicBezTo>
                  <a:cubicBezTo>
                    <a:pt x="4327" y="150"/>
                    <a:pt x="4333" y="150"/>
                    <a:pt x="4327" y="162"/>
                  </a:cubicBezTo>
                  <a:cubicBezTo>
                    <a:pt x="4315" y="186"/>
                    <a:pt x="4327" y="216"/>
                    <a:pt x="4333" y="240"/>
                  </a:cubicBezTo>
                  <a:cubicBezTo>
                    <a:pt x="4333" y="246"/>
                    <a:pt x="4327" y="258"/>
                    <a:pt x="4321" y="270"/>
                  </a:cubicBezTo>
                  <a:cubicBezTo>
                    <a:pt x="4315" y="282"/>
                    <a:pt x="4315" y="300"/>
                    <a:pt x="4315" y="318"/>
                  </a:cubicBezTo>
                  <a:cubicBezTo>
                    <a:pt x="4471" y="534"/>
                    <a:pt x="4471" y="534"/>
                    <a:pt x="4471" y="534"/>
                  </a:cubicBezTo>
                  <a:lnTo>
                    <a:pt x="4471" y="534"/>
                  </a:lnTo>
                  <a:cubicBezTo>
                    <a:pt x="4435" y="581"/>
                    <a:pt x="4435" y="581"/>
                    <a:pt x="4435" y="581"/>
                  </a:cubicBezTo>
                  <a:lnTo>
                    <a:pt x="4435" y="581"/>
                  </a:lnTo>
                  <a:cubicBezTo>
                    <a:pt x="4405" y="581"/>
                    <a:pt x="4405" y="581"/>
                    <a:pt x="4405" y="581"/>
                  </a:cubicBezTo>
                  <a:cubicBezTo>
                    <a:pt x="4375" y="581"/>
                    <a:pt x="4381" y="653"/>
                    <a:pt x="4357" y="671"/>
                  </a:cubicBezTo>
                  <a:cubicBezTo>
                    <a:pt x="4357" y="677"/>
                    <a:pt x="4333" y="683"/>
                    <a:pt x="4339" y="695"/>
                  </a:cubicBezTo>
                  <a:cubicBezTo>
                    <a:pt x="4387" y="737"/>
                    <a:pt x="4345" y="755"/>
                    <a:pt x="4321" y="791"/>
                  </a:cubicBezTo>
                  <a:cubicBezTo>
                    <a:pt x="4297" y="821"/>
                    <a:pt x="4273" y="869"/>
                    <a:pt x="4243" y="893"/>
                  </a:cubicBezTo>
                  <a:cubicBezTo>
                    <a:pt x="4219" y="923"/>
                    <a:pt x="4189" y="863"/>
                    <a:pt x="4189" y="839"/>
                  </a:cubicBezTo>
                  <a:cubicBezTo>
                    <a:pt x="4195" y="827"/>
                    <a:pt x="4225" y="797"/>
                    <a:pt x="4219" y="791"/>
                  </a:cubicBezTo>
                  <a:cubicBezTo>
                    <a:pt x="4213" y="773"/>
                    <a:pt x="4189" y="767"/>
                    <a:pt x="4201" y="743"/>
                  </a:cubicBezTo>
                  <a:cubicBezTo>
                    <a:pt x="4225" y="713"/>
                    <a:pt x="4219" y="701"/>
                    <a:pt x="4177" y="689"/>
                  </a:cubicBezTo>
                  <a:cubicBezTo>
                    <a:pt x="4141" y="683"/>
                    <a:pt x="4081" y="707"/>
                    <a:pt x="4064" y="671"/>
                  </a:cubicBezTo>
                  <a:cubicBezTo>
                    <a:pt x="4057" y="659"/>
                    <a:pt x="4051" y="647"/>
                    <a:pt x="4069" y="642"/>
                  </a:cubicBezTo>
                  <a:cubicBezTo>
                    <a:pt x="4117" y="623"/>
                    <a:pt x="4064" y="576"/>
                    <a:pt x="4046" y="563"/>
                  </a:cubicBezTo>
                  <a:cubicBezTo>
                    <a:pt x="4027" y="552"/>
                    <a:pt x="3980" y="492"/>
                    <a:pt x="3985" y="468"/>
                  </a:cubicBezTo>
                  <a:cubicBezTo>
                    <a:pt x="3998" y="444"/>
                    <a:pt x="4016" y="420"/>
                    <a:pt x="3985" y="408"/>
                  </a:cubicBezTo>
                  <a:cubicBezTo>
                    <a:pt x="3956" y="396"/>
                    <a:pt x="3932" y="438"/>
                    <a:pt x="3914" y="396"/>
                  </a:cubicBezTo>
                  <a:cubicBezTo>
                    <a:pt x="3758" y="216"/>
                    <a:pt x="3758" y="216"/>
                    <a:pt x="3758" y="216"/>
                  </a:cubicBezTo>
                  <a:close/>
                  <a:moveTo>
                    <a:pt x="516" y="4050"/>
                  </a:moveTo>
                  <a:lnTo>
                    <a:pt x="516" y="4050"/>
                  </a:lnTo>
                  <a:cubicBezTo>
                    <a:pt x="510" y="4050"/>
                    <a:pt x="516" y="4044"/>
                    <a:pt x="510" y="4044"/>
                  </a:cubicBezTo>
                  <a:cubicBezTo>
                    <a:pt x="498" y="4038"/>
                    <a:pt x="486" y="4038"/>
                    <a:pt x="474" y="4044"/>
                  </a:cubicBezTo>
                  <a:cubicBezTo>
                    <a:pt x="462" y="4044"/>
                    <a:pt x="456" y="4080"/>
                    <a:pt x="474" y="4080"/>
                  </a:cubicBezTo>
                  <a:cubicBezTo>
                    <a:pt x="486" y="4080"/>
                    <a:pt x="492" y="4074"/>
                    <a:pt x="504" y="4074"/>
                  </a:cubicBezTo>
                  <a:cubicBezTo>
                    <a:pt x="510" y="4074"/>
                    <a:pt x="516" y="4074"/>
                    <a:pt x="516" y="4074"/>
                  </a:cubicBezTo>
                  <a:cubicBezTo>
                    <a:pt x="528" y="4062"/>
                    <a:pt x="522" y="4056"/>
                    <a:pt x="516" y="4050"/>
                  </a:cubicBezTo>
                  <a:close/>
                  <a:moveTo>
                    <a:pt x="654" y="4002"/>
                  </a:moveTo>
                  <a:lnTo>
                    <a:pt x="654" y="4002"/>
                  </a:lnTo>
                  <a:cubicBezTo>
                    <a:pt x="660" y="3984"/>
                    <a:pt x="672" y="3972"/>
                    <a:pt x="684" y="3954"/>
                  </a:cubicBezTo>
                  <a:cubicBezTo>
                    <a:pt x="726" y="3906"/>
                    <a:pt x="767" y="3834"/>
                    <a:pt x="821" y="3786"/>
                  </a:cubicBezTo>
                  <a:cubicBezTo>
                    <a:pt x="845" y="3768"/>
                    <a:pt x="857" y="3738"/>
                    <a:pt x="899" y="3756"/>
                  </a:cubicBezTo>
                  <a:cubicBezTo>
                    <a:pt x="929" y="3774"/>
                    <a:pt x="947" y="3756"/>
                    <a:pt x="965" y="3715"/>
                  </a:cubicBezTo>
                  <a:cubicBezTo>
                    <a:pt x="965" y="3696"/>
                    <a:pt x="947" y="3678"/>
                    <a:pt x="947" y="3667"/>
                  </a:cubicBezTo>
                  <a:cubicBezTo>
                    <a:pt x="989" y="3667"/>
                    <a:pt x="1001" y="3583"/>
                    <a:pt x="1001" y="3553"/>
                  </a:cubicBezTo>
                  <a:cubicBezTo>
                    <a:pt x="1055" y="3553"/>
                    <a:pt x="1061" y="3511"/>
                    <a:pt x="1097" y="3475"/>
                  </a:cubicBezTo>
                  <a:cubicBezTo>
                    <a:pt x="1103" y="3463"/>
                    <a:pt x="1115" y="3427"/>
                    <a:pt x="1121" y="3427"/>
                  </a:cubicBezTo>
                  <a:cubicBezTo>
                    <a:pt x="1151" y="3421"/>
                    <a:pt x="1169" y="3409"/>
                    <a:pt x="1187" y="3385"/>
                  </a:cubicBezTo>
                  <a:cubicBezTo>
                    <a:pt x="1211" y="3367"/>
                    <a:pt x="1199" y="3343"/>
                    <a:pt x="1235" y="3331"/>
                  </a:cubicBezTo>
                  <a:cubicBezTo>
                    <a:pt x="1271" y="3325"/>
                    <a:pt x="1319" y="3301"/>
                    <a:pt x="1355" y="3295"/>
                  </a:cubicBezTo>
                  <a:cubicBezTo>
                    <a:pt x="1397" y="3295"/>
                    <a:pt x="1427" y="3337"/>
                    <a:pt x="1457" y="3325"/>
                  </a:cubicBezTo>
                  <a:cubicBezTo>
                    <a:pt x="1505" y="3331"/>
                    <a:pt x="1511" y="3301"/>
                    <a:pt x="1547" y="3289"/>
                  </a:cubicBezTo>
                  <a:cubicBezTo>
                    <a:pt x="1601" y="3265"/>
                    <a:pt x="1648" y="3247"/>
                    <a:pt x="1702" y="3217"/>
                  </a:cubicBezTo>
                  <a:cubicBezTo>
                    <a:pt x="1714" y="3211"/>
                    <a:pt x="1738" y="3223"/>
                    <a:pt x="1738" y="3205"/>
                  </a:cubicBezTo>
                  <a:cubicBezTo>
                    <a:pt x="1744" y="3169"/>
                    <a:pt x="1750" y="3139"/>
                    <a:pt x="1792" y="3133"/>
                  </a:cubicBezTo>
                  <a:cubicBezTo>
                    <a:pt x="1828" y="3121"/>
                    <a:pt x="1816" y="3121"/>
                    <a:pt x="1834" y="3091"/>
                  </a:cubicBezTo>
                  <a:cubicBezTo>
                    <a:pt x="1840" y="3079"/>
                    <a:pt x="1858" y="3067"/>
                    <a:pt x="1870" y="3061"/>
                  </a:cubicBezTo>
                  <a:cubicBezTo>
                    <a:pt x="1894" y="3043"/>
                    <a:pt x="1900" y="3007"/>
                    <a:pt x="1930" y="2989"/>
                  </a:cubicBezTo>
                  <a:cubicBezTo>
                    <a:pt x="1954" y="2977"/>
                    <a:pt x="2014" y="2977"/>
                    <a:pt x="2038" y="3001"/>
                  </a:cubicBezTo>
                  <a:cubicBezTo>
                    <a:pt x="2080" y="3025"/>
                    <a:pt x="2116" y="3049"/>
                    <a:pt x="2170" y="3031"/>
                  </a:cubicBezTo>
                  <a:cubicBezTo>
                    <a:pt x="2170" y="3025"/>
                    <a:pt x="2170" y="3025"/>
                    <a:pt x="2170" y="3025"/>
                  </a:cubicBezTo>
                  <a:cubicBezTo>
                    <a:pt x="2182" y="3019"/>
                    <a:pt x="2182" y="2995"/>
                    <a:pt x="2200" y="2995"/>
                  </a:cubicBezTo>
                  <a:cubicBezTo>
                    <a:pt x="2230" y="2995"/>
                    <a:pt x="2242" y="2966"/>
                    <a:pt x="2266" y="2966"/>
                  </a:cubicBezTo>
                  <a:cubicBezTo>
                    <a:pt x="2290" y="2966"/>
                    <a:pt x="2308" y="2971"/>
                    <a:pt x="2320" y="2989"/>
                  </a:cubicBezTo>
                  <a:cubicBezTo>
                    <a:pt x="2320" y="3001"/>
                    <a:pt x="2397" y="3007"/>
                    <a:pt x="2421" y="3031"/>
                  </a:cubicBezTo>
                  <a:cubicBezTo>
                    <a:pt x="2451" y="3067"/>
                    <a:pt x="2451" y="3019"/>
                    <a:pt x="2481" y="3037"/>
                  </a:cubicBezTo>
                  <a:cubicBezTo>
                    <a:pt x="2523" y="3061"/>
                    <a:pt x="2583" y="3037"/>
                    <a:pt x="2637" y="3055"/>
                  </a:cubicBezTo>
                  <a:cubicBezTo>
                    <a:pt x="2733" y="3085"/>
                    <a:pt x="2733" y="3085"/>
                    <a:pt x="2733" y="3085"/>
                  </a:cubicBezTo>
                  <a:cubicBezTo>
                    <a:pt x="2769" y="3097"/>
                    <a:pt x="2793" y="3127"/>
                    <a:pt x="2823" y="3145"/>
                  </a:cubicBezTo>
                  <a:cubicBezTo>
                    <a:pt x="2847" y="3145"/>
                    <a:pt x="2883" y="3175"/>
                    <a:pt x="2901" y="3169"/>
                  </a:cubicBezTo>
                  <a:cubicBezTo>
                    <a:pt x="2955" y="3145"/>
                    <a:pt x="2949" y="3127"/>
                    <a:pt x="2997" y="3175"/>
                  </a:cubicBezTo>
                  <a:cubicBezTo>
                    <a:pt x="3063" y="3247"/>
                    <a:pt x="3135" y="3217"/>
                    <a:pt x="3207" y="3253"/>
                  </a:cubicBezTo>
                  <a:cubicBezTo>
                    <a:pt x="3236" y="3271"/>
                    <a:pt x="3350" y="3277"/>
                    <a:pt x="3350" y="3295"/>
                  </a:cubicBezTo>
                  <a:cubicBezTo>
                    <a:pt x="3350" y="3355"/>
                    <a:pt x="3398" y="3319"/>
                    <a:pt x="3428" y="3349"/>
                  </a:cubicBezTo>
                  <a:cubicBezTo>
                    <a:pt x="3446" y="3361"/>
                    <a:pt x="3440" y="3403"/>
                    <a:pt x="3458" y="3403"/>
                  </a:cubicBezTo>
                  <a:cubicBezTo>
                    <a:pt x="3488" y="3403"/>
                    <a:pt x="3500" y="3403"/>
                    <a:pt x="3524" y="3415"/>
                  </a:cubicBezTo>
                  <a:cubicBezTo>
                    <a:pt x="3536" y="3421"/>
                    <a:pt x="3536" y="3433"/>
                    <a:pt x="3542" y="3439"/>
                  </a:cubicBezTo>
                  <a:cubicBezTo>
                    <a:pt x="3566" y="3475"/>
                    <a:pt x="3638" y="3433"/>
                    <a:pt x="3656" y="3475"/>
                  </a:cubicBezTo>
                  <a:cubicBezTo>
                    <a:pt x="3662" y="3487"/>
                    <a:pt x="3668" y="3517"/>
                    <a:pt x="3674" y="3523"/>
                  </a:cubicBezTo>
                  <a:cubicBezTo>
                    <a:pt x="3686" y="3535"/>
                    <a:pt x="3716" y="3517"/>
                    <a:pt x="3716" y="3523"/>
                  </a:cubicBezTo>
                  <a:cubicBezTo>
                    <a:pt x="3722" y="3529"/>
                    <a:pt x="3722" y="3541"/>
                    <a:pt x="3728" y="3547"/>
                  </a:cubicBezTo>
                  <a:cubicBezTo>
                    <a:pt x="3728" y="3559"/>
                    <a:pt x="3734" y="3565"/>
                    <a:pt x="3740" y="3577"/>
                  </a:cubicBezTo>
                  <a:cubicBezTo>
                    <a:pt x="3746" y="3583"/>
                    <a:pt x="3740" y="3583"/>
                    <a:pt x="3740" y="3589"/>
                  </a:cubicBezTo>
                  <a:cubicBezTo>
                    <a:pt x="3752" y="3619"/>
                    <a:pt x="3776" y="3649"/>
                    <a:pt x="3752" y="3673"/>
                  </a:cubicBezTo>
                  <a:cubicBezTo>
                    <a:pt x="3734" y="3691"/>
                    <a:pt x="3740" y="3709"/>
                    <a:pt x="3728" y="3726"/>
                  </a:cubicBezTo>
                  <a:cubicBezTo>
                    <a:pt x="3716" y="3738"/>
                    <a:pt x="3650" y="3726"/>
                    <a:pt x="3638" y="3726"/>
                  </a:cubicBezTo>
                  <a:cubicBezTo>
                    <a:pt x="3620" y="3726"/>
                    <a:pt x="3620" y="3726"/>
                    <a:pt x="3620" y="3726"/>
                  </a:cubicBezTo>
                  <a:cubicBezTo>
                    <a:pt x="3596" y="3726"/>
                    <a:pt x="3464" y="3744"/>
                    <a:pt x="3458" y="3726"/>
                  </a:cubicBezTo>
                  <a:cubicBezTo>
                    <a:pt x="3452" y="3726"/>
                    <a:pt x="3452" y="3726"/>
                    <a:pt x="3452" y="3726"/>
                  </a:cubicBezTo>
                  <a:lnTo>
                    <a:pt x="3452" y="3726"/>
                  </a:lnTo>
                  <a:cubicBezTo>
                    <a:pt x="3530" y="3822"/>
                    <a:pt x="3530" y="3822"/>
                    <a:pt x="3530" y="3822"/>
                  </a:cubicBezTo>
                  <a:cubicBezTo>
                    <a:pt x="3542" y="3822"/>
                    <a:pt x="3554" y="3840"/>
                    <a:pt x="3554" y="3840"/>
                  </a:cubicBezTo>
                  <a:cubicBezTo>
                    <a:pt x="3566" y="3894"/>
                    <a:pt x="3554" y="3930"/>
                    <a:pt x="3560" y="3984"/>
                  </a:cubicBezTo>
                  <a:cubicBezTo>
                    <a:pt x="3566" y="3990"/>
                    <a:pt x="3584" y="4032"/>
                    <a:pt x="3590" y="4044"/>
                  </a:cubicBezTo>
                  <a:cubicBezTo>
                    <a:pt x="3626" y="4116"/>
                    <a:pt x="3680" y="4056"/>
                    <a:pt x="3728" y="4086"/>
                  </a:cubicBezTo>
                  <a:cubicBezTo>
                    <a:pt x="3776" y="4122"/>
                    <a:pt x="3764" y="4218"/>
                    <a:pt x="3776" y="4266"/>
                  </a:cubicBezTo>
                  <a:cubicBezTo>
                    <a:pt x="3782" y="4302"/>
                    <a:pt x="3764" y="4326"/>
                    <a:pt x="3794" y="4356"/>
                  </a:cubicBezTo>
                  <a:cubicBezTo>
                    <a:pt x="3818" y="4380"/>
                    <a:pt x="3854" y="4392"/>
                    <a:pt x="3884" y="4421"/>
                  </a:cubicBezTo>
                  <a:cubicBezTo>
                    <a:pt x="3902" y="4458"/>
                    <a:pt x="3902" y="4493"/>
                    <a:pt x="3920" y="4535"/>
                  </a:cubicBezTo>
                  <a:cubicBezTo>
                    <a:pt x="3932" y="4565"/>
                    <a:pt x="3956" y="4583"/>
                    <a:pt x="3974" y="4607"/>
                  </a:cubicBezTo>
                  <a:cubicBezTo>
                    <a:pt x="4040" y="4691"/>
                    <a:pt x="4069" y="4787"/>
                    <a:pt x="4099" y="4889"/>
                  </a:cubicBezTo>
                  <a:cubicBezTo>
                    <a:pt x="4129" y="4931"/>
                    <a:pt x="4165" y="4967"/>
                    <a:pt x="4195" y="5009"/>
                  </a:cubicBezTo>
                  <a:cubicBezTo>
                    <a:pt x="4225" y="5057"/>
                    <a:pt x="4243" y="5015"/>
                    <a:pt x="4285" y="5003"/>
                  </a:cubicBezTo>
                  <a:cubicBezTo>
                    <a:pt x="4315" y="4991"/>
                    <a:pt x="4357" y="4943"/>
                    <a:pt x="4387" y="4949"/>
                  </a:cubicBezTo>
                  <a:cubicBezTo>
                    <a:pt x="4411" y="4955"/>
                    <a:pt x="4417" y="4961"/>
                    <a:pt x="4435" y="4949"/>
                  </a:cubicBezTo>
                  <a:cubicBezTo>
                    <a:pt x="4537" y="4877"/>
                    <a:pt x="4537" y="4877"/>
                    <a:pt x="4537" y="4877"/>
                  </a:cubicBezTo>
                  <a:cubicBezTo>
                    <a:pt x="4549" y="4865"/>
                    <a:pt x="4573" y="4847"/>
                    <a:pt x="4579" y="4835"/>
                  </a:cubicBezTo>
                  <a:cubicBezTo>
                    <a:pt x="4597" y="4817"/>
                    <a:pt x="4591" y="4787"/>
                    <a:pt x="4603" y="4763"/>
                  </a:cubicBezTo>
                  <a:cubicBezTo>
                    <a:pt x="4609" y="4721"/>
                    <a:pt x="4633" y="4739"/>
                    <a:pt x="4657" y="4727"/>
                  </a:cubicBezTo>
                  <a:cubicBezTo>
                    <a:pt x="4723" y="4703"/>
                    <a:pt x="4723" y="4655"/>
                    <a:pt x="4771" y="4613"/>
                  </a:cubicBezTo>
                  <a:cubicBezTo>
                    <a:pt x="4813" y="4583"/>
                    <a:pt x="4813" y="4547"/>
                    <a:pt x="4861" y="4529"/>
                  </a:cubicBezTo>
                  <a:cubicBezTo>
                    <a:pt x="4902" y="4511"/>
                    <a:pt x="4896" y="4500"/>
                    <a:pt x="4879" y="4463"/>
                  </a:cubicBezTo>
                  <a:cubicBezTo>
                    <a:pt x="4855" y="4421"/>
                    <a:pt x="4932" y="4440"/>
                    <a:pt x="4896" y="4374"/>
                  </a:cubicBezTo>
                  <a:cubicBezTo>
                    <a:pt x="4866" y="4320"/>
                    <a:pt x="4908" y="4260"/>
                    <a:pt x="4950" y="4224"/>
                  </a:cubicBezTo>
                  <a:cubicBezTo>
                    <a:pt x="5016" y="4152"/>
                    <a:pt x="5016" y="4152"/>
                    <a:pt x="5016" y="4152"/>
                  </a:cubicBezTo>
                  <a:lnTo>
                    <a:pt x="5016" y="4152"/>
                  </a:lnTo>
                  <a:cubicBezTo>
                    <a:pt x="5034" y="4062"/>
                    <a:pt x="5034" y="4062"/>
                    <a:pt x="5034" y="4062"/>
                  </a:cubicBezTo>
                  <a:cubicBezTo>
                    <a:pt x="5028" y="4026"/>
                    <a:pt x="5040" y="3990"/>
                    <a:pt x="5046" y="3954"/>
                  </a:cubicBezTo>
                  <a:cubicBezTo>
                    <a:pt x="5058" y="3894"/>
                    <a:pt x="5004" y="3948"/>
                    <a:pt x="4986" y="3930"/>
                  </a:cubicBezTo>
                  <a:cubicBezTo>
                    <a:pt x="4962" y="3912"/>
                    <a:pt x="4962" y="3888"/>
                    <a:pt x="4956" y="3864"/>
                  </a:cubicBezTo>
                  <a:cubicBezTo>
                    <a:pt x="4944" y="3816"/>
                    <a:pt x="4914" y="3840"/>
                    <a:pt x="4908" y="3828"/>
                  </a:cubicBezTo>
                  <a:cubicBezTo>
                    <a:pt x="4896" y="3804"/>
                    <a:pt x="4938" y="3733"/>
                    <a:pt x="4944" y="3709"/>
                  </a:cubicBezTo>
                  <a:cubicBezTo>
                    <a:pt x="4968" y="3673"/>
                    <a:pt x="4974" y="3595"/>
                    <a:pt x="4950" y="3559"/>
                  </a:cubicBezTo>
                  <a:cubicBezTo>
                    <a:pt x="4920" y="3523"/>
                    <a:pt x="4908" y="3517"/>
                    <a:pt x="4902" y="3469"/>
                  </a:cubicBezTo>
                  <a:cubicBezTo>
                    <a:pt x="4932" y="3427"/>
                    <a:pt x="4992" y="3481"/>
                    <a:pt x="5028" y="3439"/>
                  </a:cubicBezTo>
                  <a:cubicBezTo>
                    <a:pt x="5046" y="3421"/>
                    <a:pt x="5064" y="3355"/>
                    <a:pt x="5052" y="3337"/>
                  </a:cubicBezTo>
                  <a:cubicBezTo>
                    <a:pt x="5046" y="3313"/>
                    <a:pt x="5058" y="3283"/>
                    <a:pt x="5052" y="3259"/>
                  </a:cubicBezTo>
                  <a:cubicBezTo>
                    <a:pt x="5046" y="3217"/>
                    <a:pt x="5022" y="3205"/>
                    <a:pt x="5046" y="3151"/>
                  </a:cubicBezTo>
                  <a:cubicBezTo>
                    <a:pt x="5070" y="3097"/>
                    <a:pt x="5112" y="3091"/>
                    <a:pt x="5136" y="3037"/>
                  </a:cubicBezTo>
                  <a:cubicBezTo>
                    <a:pt x="5160" y="2977"/>
                    <a:pt x="5130" y="2882"/>
                    <a:pt x="5112" y="2822"/>
                  </a:cubicBezTo>
                  <a:cubicBezTo>
                    <a:pt x="5082" y="2738"/>
                    <a:pt x="5082" y="2738"/>
                    <a:pt x="5082" y="2738"/>
                  </a:cubicBezTo>
                  <a:lnTo>
                    <a:pt x="5082" y="2738"/>
                  </a:lnTo>
                  <a:cubicBezTo>
                    <a:pt x="5040" y="2774"/>
                    <a:pt x="5028" y="2786"/>
                    <a:pt x="4998" y="2834"/>
                  </a:cubicBezTo>
                  <a:cubicBezTo>
                    <a:pt x="4980" y="2852"/>
                    <a:pt x="4944" y="2876"/>
                    <a:pt x="4932" y="2840"/>
                  </a:cubicBezTo>
                  <a:cubicBezTo>
                    <a:pt x="4896" y="2714"/>
                    <a:pt x="4837" y="2852"/>
                    <a:pt x="4777" y="2887"/>
                  </a:cubicBezTo>
                  <a:cubicBezTo>
                    <a:pt x="4711" y="2924"/>
                    <a:pt x="4687" y="2858"/>
                    <a:pt x="4675" y="2971"/>
                  </a:cubicBezTo>
                  <a:cubicBezTo>
                    <a:pt x="4663" y="3037"/>
                    <a:pt x="4573" y="3145"/>
                    <a:pt x="4507" y="3145"/>
                  </a:cubicBezTo>
                  <a:cubicBezTo>
                    <a:pt x="4375" y="3157"/>
                    <a:pt x="4375" y="3157"/>
                    <a:pt x="4375" y="3157"/>
                  </a:cubicBezTo>
                  <a:cubicBezTo>
                    <a:pt x="4363" y="3157"/>
                    <a:pt x="4327" y="3127"/>
                    <a:pt x="4321" y="3139"/>
                  </a:cubicBezTo>
                  <a:cubicBezTo>
                    <a:pt x="4297" y="3163"/>
                    <a:pt x="4297" y="3187"/>
                    <a:pt x="4261" y="3211"/>
                  </a:cubicBezTo>
                  <a:cubicBezTo>
                    <a:pt x="4225" y="3235"/>
                    <a:pt x="4135" y="3307"/>
                    <a:pt x="4147" y="3361"/>
                  </a:cubicBezTo>
                  <a:cubicBezTo>
                    <a:pt x="4159" y="3421"/>
                    <a:pt x="4081" y="3415"/>
                    <a:pt x="4051" y="3451"/>
                  </a:cubicBezTo>
                  <a:cubicBezTo>
                    <a:pt x="4027" y="3475"/>
                    <a:pt x="3980" y="3487"/>
                    <a:pt x="4004" y="3439"/>
                  </a:cubicBezTo>
                  <a:cubicBezTo>
                    <a:pt x="4027" y="3397"/>
                    <a:pt x="4040" y="3367"/>
                    <a:pt x="3992" y="3343"/>
                  </a:cubicBezTo>
                  <a:cubicBezTo>
                    <a:pt x="3950" y="3307"/>
                    <a:pt x="3992" y="3259"/>
                    <a:pt x="3992" y="3223"/>
                  </a:cubicBezTo>
                  <a:cubicBezTo>
                    <a:pt x="3992" y="3211"/>
                    <a:pt x="3944" y="3181"/>
                    <a:pt x="3944" y="3139"/>
                  </a:cubicBezTo>
                  <a:cubicBezTo>
                    <a:pt x="3938" y="3043"/>
                    <a:pt x="3812" y="3085"/>
                    <a:pt x="3758" y="3049"/>
                  </a:cubicBezTo>
                  <a:cubicBezTo>
                    <a:pt x="3710" y="3019"/>
                    <a:pt x="3674" y="2977"/>
                    <a:pt x="3626" y="3031"/>
                  </a:cubicBezTo>
                  <a:cubicBezTo>
                    <a:pt x="3620" y="3031"/>
                    <a:pt x="3620" y="3031"/>
                    <a:pt x="3620" y="3031"/>
                  </a:cubicBezTo>
                  <a:cubicBezTo>
                    <a:pt x="3614" y="3025"/>
                    <a:pt x="3620" y="2971"/>
                    <a:pt x="3620" y="2959"/>
                  </a:cubicBezTo>
                  <a:lnTo>
                    <a:pt x="3620" y="2959"/>
                  </a:lnTo>
                  <a:cubicBezTo>
                    <a:pt x="3560" y="2959"/>
                    <a:pt x="3470" y="3205"/>
                    <a:pt x="3392" y="3091"/>
                  </a:cubicBezTo>
                  <a:cubicBezTo>
                    <a:pt x="3368" y="3067"/>
                    <a:pt x="3344" y="3067"/>
                    <a:pt x="3338" y="3037"/>
                  </a:cubicBezTo>
                  <a:cubicBezTo>
                    <a:pt x="3320" y="2983"/>
                    <a:pt x="3290" y="2989"/>
                    <a:pt x="3260" y="2953"/>
                  </a:cubicBezTo>
                  <a:cubicBezTo>
                    <a:pt x="3242" y="2911"/>
                    <a:pt x="3266" y="2870"/>
                    <a:pt x="3290" y="2828"/>
                  </a:cubicBezTo>
                  <a:cubicBezTo>
                    <a:pt x="3326" y="2768"/>
                    <a:pt x="3332" y="2852"/>
                    <a:pt x="3380" y="2840"/>
                  </a:cubicBezTo>
                  <a:cubicBezTo>
                    <a:pt x="3398" y="2840"/>
                    <a:pt x="3416" y="2828"/>
                    <a:pt x="3434" y="2816"/>
                  </a:cubicBezTo>
                  <a:cubicBezTo>
                    <a:pt x="3470" y="2786"/>
                    <a:pt x="3500" y="2834"/>
                    <a:pt x="3530" y="2774"/>
                  </a:cubicBezTo>
                  <a:cubicBezTo>
                    <a:pt x="3554" y="2726"/>
                    <a:pt x="3578" y="2714"/>
                    <a:pt x="3632" y="2690"/>
                  </a:cubicBezTo>
                  <a:cubicBezTo>
                    <a:pt x="3644" y="2678"/>
                    <a:pt x="3614" y="2642"/>
                    <a:pt x="3608" y="2636"/>
                  </a:cubicBezTo>
                  <a:cubicBezTo>
                    <a:pt x="3602" y="2612"/>
                    <a:pt x="3566" y="2642"/>
                    <a:pt x="3548" y="2648"/>
                  </a:cubicBezTo>
                  <a:cubicBezTo>
                    <a:pt x="3494" y="2660"/>
                    <a:pt x="3506" y="2606"/>
                    <a:pt x="3482" y="2588"/>
                  </a:cubicBezTo>
                  <a:cubicBezTo>
                    <a:pt x="3428" y="2558"/>
                    <a:pt x="3428" y="2558"/>
                    <a:pt x="3428" y="2558"/>
                  </a:cubicBezTo>
                  <a:cubicBezTo>
                    <a:pt x="3380" y="2522"/>
                    <a:pt x="3356" y="2588"/>
                    <a:pt x="3320" y="2612"/>
                  </a:cubicBezTo>
                  <a:cubicBezTo>
                    <a:pt x="3290" y="2636"/>
                    <a:pt x="3284" y="2516"/>
                    <a:pt x="3254" y="2540"/>
                  </a:cubicBezTo>
                  <a:cubicBezTo>
                    <a:pt x="3225" y="2570"/>
                    <a:pt x="3236" y="2582"/>
                    <a:pt x="3201" y="2600"/>
                  </a:cubicBezTo>
                  <a:cubicBezTo>
                    <a:pt x="3170" y="2612"/>
                    <a:pt x="3189" y="2558"/>
                    <a:pt x="3194" y="2552"/>
                  </a:cubicBezTo>
                  <a:cubicBezTo>
                    <a:pt x="3218" y="2516"/>
                    <a:pt x="3201" y="2438"/>
                    <a:pt x="3212" y="2396"/>
                  </a:cubicBezTo>
                  <a:cubicBezTo>
                    <a:pt x="3225" y="2384"/>
                    <a:pt x="3212" y="2282"/>
                    <a:pt x="3201" y="2270"/>
                  </a:cubicBezTo>
                  <a:cubicBezTo>
                    <a:pt x="3176" y="2234"/>
                    <a:pt x="3176" y="2216"/>
                    <a:pt x="3201" y="2186"/>
                  </a:cubicBezTo>
                  <a:cubicBezTo>
                    <a:pt x="3218" y="2162"/>
                    <a:pt x="3201" y="2162"/>
                    <a:pt x="3201" y="2144"/>
                  </a:cubicBezTo>
                  <a:cubicBezTo>
                    <a:pt x="3207" y="2109"/>
                    <a:pt x="3248" y="2138"/>
                    <a:pt x="3266" y="2138"/>
                  </a:cubicBezTo>
                  <a:cubicBezTo>
                    <a:pt x="3320" y="2151"/>
                    <a:pt x="3273" y="2079"/>
                    <a:pt x="3314" y="2061"/>
                  </a:cubicBezTo>
                  <a:cubicBezTo>
                    <a:pt x="3332" y="2055"/>
                    <a:pt x="3368" y="2055"/>
                    <a:pt x="3386" y="2073"/>
                  </a:cubicBezTo>
                  <a:cubicBezTo>
                    <a:pt x="3416" y="2103"/>
                    <a:pt x="3422" y="2091"/>
                    <a:pt x="3458" y="2079"/>
                  </a:cubicBezTo>
                  <a:cubicBezTo>
                    <a:pt x="3494" y="2073"/>
                    <a:pt x="3482" y="2043"/>
                    <a:pt x="3488" y="2019"/>
                  </a:cubicBezTo>
                  <a:cubicBezTo>
                    <a:pt x="3488" y="2001"/>
                    <a:pt x="3500" y="1995"/>
                    <a:pt x="3500" y="1983"/>
                  </a:cubicBezTo>
                  <a:cubicBezTo>
                    <a:pt x="3500" y="1977"/>
                    <a:pt x="3488" y="1971"/>
                    <a:pt x="3482" y="1965"/>
                  </a:cubicBezTo>
                  <a:cubicBezTo>
                    <a:pt x="3446" y="1893"/>
                    <a:pt x="3500" y="1923"/>
                    <a:pt x="3542" y="1911"/>
                  </a:cubicBezTo>
                  <a:cubicBezTo>
                    <a:pt x="3554" y="1905"/>
                    <a:pt x="3608" y="1833"/>
                    <a:pt x="3608" y="1827"/>
                  </a:cubicBezTo>
                  <a:cubicBezTo>
                    <a:pt x="3608" y="1797"/>
                    <a:pt x="3596" y="1785"/>
                    <a:pt x="3620" y="1761"/>
                  </a:cubicBezTo>
                  <a:cubicBezTo>
                    <a:pt x="3704" y="1683"/>
                    <a:pt x="3704" y="1683"/>
                    <a:pt x="3704" y="1683"/>
                  </a:cubicBezTo>
                  <a:cubicBezTo>
                    <a:pt x="3722" y="1665"/>
                    <a:pt x="3734" y="1647"/>
                    <a:pt x="3752" y="1635"/>
                  </a:cubicBezTo>
                  <a:cubicBezTo>
                    <a:pt x="3806" y="1593"/>
                    <a:pt x="3794" y="1575"/>
                    <a:pt x="3788" y="1503"/>
                  </a:cubicBezTo>
                  <a:cubicBezTo>
                    <a:pt x="3782" y="1461"/>
                    <a:pt x="3746" y="1485"/>
                    <a:pt x="3716" y="1485"/>
                  </a:cubicBezTo>
                  <a:cubicBezTo>
                    <a:pt x="3644" y="1485"/>
                    <a:pt x="3710" y="1419"/>
                    <a:pt x="3734" y="1408"/>
                  </a:cubicBezTo>
                  <a:cubicBezTo>
                    <a:pt x="3752" y="1389"/>
                    <a:pt x="3776" y="1377"/>
                    <a:pt x="3782" y="1348"/>
                  </a:cubicBezTo>
                  <a:cubicBezTo>
                    <a:pt x="3788" y="1318"/>
                    <a:pt x="3806" y="1294"/>
                    <a:pt x="3836" y="1282"/>
                  </a:cubicBezTo>
                  <a:cubicBezTo>
                    <a:pt x="3854" y="1282"/>
                    <a:pt x="3878" y="1264"/>
                    <a:pt x="3884" y="1246"/>
                  </a:cubicBezTo>
                  <a:cubicBezTo>
                    <a:pt x="3884" y="1216"/>
                    <a:pt x="3884" y="1204"/>
                    <a:pt x="3902" y="1186"/>
                  </a:cubicBezTo>
                  <a:cubicBezTo>
                    <a:pt x="3926" y="1156"/>
                    <a:pt x="3890" y="1132"/>
                    <a:pt x="3878" y="1108"/>
                  </a:cubicBezTo>
                  <a:cubicBezTo>
                    <a:pt x="3866" y="1078"/>
                    <a:pt x="3920" y="1013"/>
                    <a:pt x="3938" y="1013"/>
                  </a:cubicBezTo>
                  <a:cubicBezTo>
                    <a:pt x="3950" y="1037"/>
                    <a:pt x="3998" y="1078"/>
                    <a:pt x="4009" y="1031"/>
                  </a:cubicBezTo>
                  <a:cubicBezTo>
                    <a:pt x="4046" y="1001"/>
                    <a:pt x="4033" y="977"/>
                    <a:pt x="4009" y="947"/>
                  </a:cubicBezTo>
                  <a:cubicBezTo>
                    <a:pt x="3980" y="911"/>
                    <a:pt x="4033" y="899"/>
                    <a:pt x="4027" y="869"/>
                  </a:cubicBezTo>
                  <a:cubicBezTo>
                    <a:pt x="4004" y="863"/>
                    <a:pt x="3974" y="917"/>
                    <a:pt x="3962" y="893"/>
                  </a:cubicBezTo>
                  <a:cubicBezTo>
                    <a:pt x="3950" y="869"/>
                    <a:pt x="3962" y="845"/>
                    <a:pt x="3962" y="821"/>
                  </a:cubicBezTo>
                  <a:cubicBezTo>
                    <a:pt x="3974" y="785"/>
                    <a:pt x="4022" y="719"/>
                    <a:pt x="4004" y="683"/>
                  </a:cubicBezTo>
                  <a:cubicBezTo>
                    <a:pt x="3985" y="665"/>
                    <a:pt x="3962" y="647"/>
                    <a:pt x="3938" y="642"/>
                  </a:cubicBezTo>
                  <a:cubicBezTo>
                    <a:pt x="3884" y="623"/>
                    <a:pt x="3902" y="683"/>
                    <a:pt x="3878" y="701"/>
                  </a:cubicBezTo>
                  <a:cubicBezTo>
                    <a:pt x="3872" y="707"/>
                    <a:pt x="3842" y="689"/>
                    <a:pt x="3836" y="677"/>
                  </a:cubicBezTo>
                  <a:cubicBezTo>
                    <a:pt x="3824" y="653"/>
                    <a:pt x="3824" y="642"/>
                    <a:pt x="3794" y="623"/>
                  </a:cubicBezTo>
                  <a:cubicBezTo>
                    <a:pt x="3782" y="618"/>
                    <a:pt x="3758" y="623"/>
                    <a:pt x="3752" y="611"/>
                  </a:cubicBezTo>
                  <a:cubicBezTo>
                    <a:pt x="3740" y="600"/>
                    <a:pt x="3746" y="570"/>
                    <a:pt x="3758" y="558"/>
                  </a:cubicBezTo>
                  <a:cubicBezTo>
                    <a:pt x="3620" y="390"/>
                    <a:pt x="3620" y="390"/>
                    <a:pt x="3620" y="390"/>
                  </a:cubicBezTo>
                  <a:lnTo>
                    <a:pt x="3620" y="390"/>
                  </a:lnTo>
                  <a:cubicBezTo>
                    <a:pt x="3488" y="486"/>
                    <a:pt x="3488" y="486"/>
                    <a:pt x="3488" y="486"/>
                  </a:cubicBezTo>
                  <a:lnTo>
                    <a:pt x="3488" y="486"/>
                  </a:lnTo>
                  <a:cubicBezTo>
                    <a:pt x="3554" y="581"/>
                    <a:pt x="3554" y="581"/>
                    <a:pt x="3554" y="581"/>
                  </a:cubicBezTo>
                  <a:cubicBezTo>
                    <a:pt x="3578" y="605"/>
                    <a:pt x="3584" y="629"/>
                    <a:pt x="3614" y="647"/>
                  </a:cubicBezTo>
                  <a:cubicBezTo>
                    <a:pt x="3626" y="659"/>
                    <a:pt x="3656" y="671"/>
                    <a:pt x="3668" y="677"/>
                  </a:cubicBezTo>
                  <a:cubicBezTo>
                    <a:pt x="3704" y="683"/>
                    <a:pt x="3722" y="725"/>
                    <a:pt x="3686" y="743"/>
                  </a:cubicBezTo>
                  <a:cubicBezTo>
                    <a:pt x="3674" y="749"/>
                    <a:pt x="3590" y="749"/>
                    <a:pt x="3608" y="773"/>
                  </a:cubicBezTo>
                  <a:cubicBezTo>
                    <a:pt x="3632" y="803"/>
                    <a:pt x="3674" y="785"/>
                    <a:pt x="3698" y="779"/>
                  </a:cubicBezTo>
                  <a:cubicBezTo>
                    <a:pt x="3770" y="767"/>
                    <a:pt x="3758" y="845"/>
                    <a:pt x="3722" y="875"/>
                  </a:cubicBezTo>
                  <a:cubicBezTo>
                    <a:pt x="3686" y="923"/>
                    <a:pt x="3638" y="977"/>
                    <a:pt x="3656" y="1037"/>
                  </a:cubicBezTo>
                  <a:cubicBezTo>
                    <a:pt x="3668" y="1066"/>
                    <a:pt x="3656" y="1162"/>
                    <a:pt x="3692" y="1156"/>
                  </a:cubicBezTo>
                  <a:cubicBezTo>
                    <a:pt x="3710" y="1150"/>
                    <a:pt x="3746" y="1126"/>
                    <a:pt x="3764" y="1138"/>
                  </a:cubicBezTo>
                  <a:cubicBezTo>
                    <a:pt x="3764" y="1198"/>
                    <a:pt x="3692" y="1252"/>
                    <a:pt x="3656" y="1288"/>
                  </a:cubicBezTo>
                  <a:cubicBezTo>
                    <a:pt x="3608" y="1336"/>
                    <a:pt x="3566" y="1336"/>
                    <a:pt x="3512" y="1318"/>
                  </a:cubicBezTo>
                  <a:cubicBezTo>
                    <a:pt x="3470" y="1306"/>
                    <a:pt x="3452" y="1258"/>
                    <a:pt x="3422" y="1282"/>
                  </a:cubicBezTo>
                  <a:cubicBezTo>
                    <a:pt x="3392" y="1300"/>
                    <a:pt x="3380" y="1318"/>
                    <a:pt x="3350" y="1329"/>
                  </a:cubicBezTo>
                  <a:cubicBezTo>
                    <a:pt x="3314" y="1336"/>
                    <a:pt x="3284" y="1342"/>
                    <a:pt x="3254" y="1318"/>
                  </a:cubicBezTo>
                  <a:cubicBezTo>
                    <a:pt x="3242" y="1306"/>
                    <a:pt x="3236" y="1288"/>
                    <a:pt x="3218" y="1282"/>
                  </a:cubicBezTo>
                  <a:cubicBezTo>
                    <a:pt x="3201" y="1264"/>
                    <a:pt x="3170" y="1288"/>
                    <a:pt x="3159" y="1270"/>
                  </a:cubicBezTo>
                  <a:cubicBezTo>
                    <a:pt x="3159" y="1264"/>
                    <a:pt x="3147" y="1240"/>
                    <a:pt x="3141" y="1240"/>
                  </a:cubicBezTo>
                  <a:cubicBezTo>
                    <a:pt x="3135" y="1234"/>
                    <a:pt x="3105" y="1246"/>
                    <a:pt x="3105" y="1228"/>
                  </a:cubicBezTo>
                  <a:cubicBezTo>
                    <a:pt x="3105" y="1204"/>
                    <a:pt x="3135" y="1216"/>
                    <a:pt x="3117" y="1192"/>
                  </a:cubicBezTo>
                  <a:cubicBezTo>
                    <a:pt x="2943" y="1013"/>
                    <a:pt x="2943" y="1013"/>
                    <a:pt x="2943" y="1013"/>
                  </a:cubicBezTo>
                  <a:cubicBezTo>
                    <a:pt x="3111" y="851"/>
                    <a:pt x="3111" y="851"/>
                    <a:pt x="3111" y="851"/>
                  </a:cubicBezTo>
                  <a:lnTo>
                    <a:pt x="3111" y="851"/>
                  </a:lnTo>
                  <a:cubicBezTo>
                    <a:pt x="2961" y="707"/>
                    <a:pt x="2961" y="707"/>
                    <a:pt x="2961" y="707"/>
                  </a:cubicBezTo>
                  <a:cubicBezTo>
                    <a:pt x="2919" y="683"/>
                    <a:pt x="2931" y="653"/>
                    <a:pt x="2931" y="611"/>
                  </a:cubicBezTo>
                  <a:cubicBezTo>
                    <a:pt x="2931" y="563"/>
                    <a:pt x="2901" y="552"/>
                    <a:pt x="2865" y="528"/>
                  </a:cubicBezTo>
                  <a:cubicBezTo>
                    <a:pt x="2787" y="474"/>
                    <a:pt x="2901" y="342"/>
                    <a:pt x="2865" y="330"/>
                  </a:cubicBezTo>
                  <a:cubicBezTo>
                    <a:pt x="2835" y="312"/>
                    <a:pt x="2721" y="384"/>
                    <a:pt x="2691" y="402"/>
                  </a:cubicBezTo>
                  <a:cubicBezTo>
                    <a:pt x="2613" y="444"/>
                    <a:pt x="2559" y="480"/>
                    <a:pt x="2505" y="558"/>
                  </a:cubicBezTo>
                  <a:cubicBezTo>
                    <a:pt x="2475" y="605"/>
                    <a:pt x="2451" y="623"/>
                    <a:pt x="2397" y="635"/>
                  </a:cubicBezTo>
                  <a:cubicBezTo>
                    <a:pt x="2344" y="665"/>
                    <a:pt x="2284" y="635"/>
                    <a:pt x="2236" y="671"/>
                  </a:cubicBezTo>
                  <a:cubicBezTo>
                    <a:pt x="2194" y="701"/>
                    <a:pt x="2134" y="719"/>
                    <a:pt x="2092" y="749"/>
                  </a:cubicBezTo>
                  <a:cubicBezTo>
                    <a:pt x="2062" y="767"/>
                    <a:pt x="2044" y="797"/>
                    <a:pt x="2020" y="821"/>
                  </a:cubicBezTo>
                  <a:cubicBezTo>
                    <a:pt x="1990" y="845"/>
                    <a:pt x="1954" y="839"/>
                    <a:pt x="1918" y="857"/>
                  </a:cubicBezTo>
                  <a:cubicBezTo>
                    <a:pt x="1876" y="881"/>
                    <a:pt x="1822" y="899"/>
                    <a:pt x="1774" y="887"/>
                  </a:cubicBezTo>
                  <a:cubicBezTo>
                    <a:pt x="1714" y="857"/>
                    <a:pt x="1714" y="857"/>
                    <a:pt x="1714" y="857"/>
                  </a:cubicBezTo>
                  <a:lnTo>
                    <a:pt x="1714" y="857"/>
                  </a:lnTo>
                  <a:cubicBezTo>
                    <a:pt x="1714" y="863"/>
                    <a:pt x="1708" y="869"/>
                    <a:pt x="1708" y="875"/>
                  </a:cubicBezTo>
                  <a:cubicBezTo>
                    <a:pt x="1696" y="905"/>
                    <a:pt x="1678" y="935"/>
                    <a:pt x="1660" y="965"/>
                  </a:cubicBezTo>
                  <a:cubicBezTo>
                    <a:pt x="1648" y="983"/>
                    <a:pt x="1648" y="1013"/>
                    <a:pt x="1643" y="1037"/>
                  </a:cubicBezTo>
                  <a:cubicBezTo>
                    <a:pt x="1630" y="1072"/>
                    <a:pt x="1601" y="1096"/>
                    <a:pt x="1619" y="1138"/>
                  </a:cubicBezTo>
                  <a:cubicBezTo>
                    <a:pt x="1636" y="1192"/>
                    <a:pt x="1648" y="1192"/>
                    <a:pt x="1684" y="1234"/>
                  </a:cubicBezTo>
                  <a:cubicBezTo>
                    <a:pt x="1684" y="1252"/>
                    <a:pt x="1714" y="1264"/>
                    <a:pt x="1702" y="1288"/>
                  </a:cubicBezTo>
                  <a:cubicBezTo>
                    <a:pt x="1684" y="1318"/>
                    <a:pt x="1684" y="1353"/>
                    <a:pt x="1678" y="1384"/>
                  </a:cubicBezTo>
                  <a:cubicBezTo>
                    <a:pt x="1666" y="1413"/>
                    <a:pt x="1612" y="1449"/>
                    <a:pt x="1582" y="1461"/>
                  </a:cubicBezTo>
                  <a:cubicBezTo>
                    <a:pt x="1499" y="1497"/>
                    <a:pt x="1439" y="1473"/>
                    <a:pt x="1433" y="1575"/>
                  </a:cubicBezTo>
                  <a:cubicBezTo>
                    <a:pt x="1433" y="1611"/>
                    <a:pt x="1403" y="1623"/>
                    <a:pt x="1373" y="1611"/>
                  </a:cubicBezTo>
                  <a:cubicBezTo>
                    <a:pt x="1337" y="1605"/>
                    <a:pt x="1361" y="1641"/>
                    <a:pt x="1337" y="1653"/>
                  </a:cubicBezTo>
                  <a:cubicBezTo>
                    <a:pt x="1043" y="1833"/>
                    <a:pt x="1043" y="1833"/>
                    <a:pt x="1043" y="1833"/>
                  </a:cubicBezTo>
                  <a:cubicBezTo>
                    <a:pt x="995" y="1863"/>
                    <a:pt x="923" y="1881"/>
                    <a:pt x="905" y="1941"/>
                  </a:cubicBezTo>
                  <a:cubicBezTo>
                    <a:pt x="881" y="2007"/>
                    <a:pt x="809" y="2049"/>
                    <a:pt x="773" y="2103"/>
                  </a:cubicBezTo>
                  <a:cubicBezTo>
                    <a:pt x="726" y="2138"/>
                    <a:pt x="684" y="2168"/>
                    <a:pt x="648" y="2210"/>
                  </a:cubicBezTo>
                  <a:cubicBezTo>
                    <a:pt x="636" y="2228"/>
                    <a:pt x="612" y="2228"/>
                    <a:pt x="594" y="2240"/>
                  </a:cubicBezTo>
                  <a:cubicBezTo>
                    <a:pt x="570" y="2264"/>
                    <a:pt x="540" y="2300"/>
                    <a:pt x="516" y="2324"/>
                  </a:cubicBezTo>
                  <a:cubicBezTo>
                    <a:pt x="492" y="2354"/>
                    <a:pt x="486" y="2354"/>
                    <a:pt x="450" y="2372"/>
                  </a:cubicBezTo>
                  <a:cubicBezTo>
                    <a:pt x="414" y="2396"/>
                    <a:pt x="366" y="2456"/>
                    <a:pt x="330" y="2486"/>
                  </a:cubicBezTo>
                  <a:cubicBezTo>
                    <a:pt x="216" y="2594"/>
                    <a:pt x="216" y="2594"/>
                    <a:pt x="216" y="2594"/>
                  </a:cubicBezTo>
                  <a:cubicBezTo>
                    <a:pt x="408" y="2786"/>
                    <a:pt x="408" y="2786"/>
                    <a:pt x="408" y="2786"/>
                  </a:cubicBezTo>
                  <a:cubicBezTo>
                    <a:pt x="378" y="2822"/>
                    <a:pt x="378" y="2822"/>
                    <a:pt x="378" y="2822"/>
                  </a:cubicBezTo>
                  <a:cubicBezTo>
                    <a:pt x="408" y="2852"/>
                    <a:pt x="408" y="2852"/>
                    <a:pt x="408" y="2852"/>
                  </a:cubicBezTo>
                  <a:cubicBezTo>
                    <a:pt x="246" y="2977"/>
                    <a:pt x="246" y="2977"/>
                    <a:pt x="246" y="2977"/>
                  </a:cubicBezTo>
                  <a:cubicBezTo>
                    <a:pt x="234" y="3007"/>
                    <a:pt x="216" y="3031"/>
                    <a:pt x="204" y="3061"/>
                  </a:cubicBezTo>
                  <a:cubicBezTo>
                    <a:pt x="180" y="3121"/>
                    <a:pt x="168" y="3169"/>
                    <a:pt x="132" y="3229"/>
                  </a:cubicBezTo>
                  <a:cubicBezTo>
                    <a:pt x="108" y="3259"/>
                    <a:pt x="78" y="3289"/>
                    <a:pt x="54" y="3319"/>
                  </a:cubicBezTo>
                  <a:cubicBezTo>
                    <a:pt x="0" y="3379"/>
                    <a:pt x="120" y="3373"/>
                    <a:pt x="108" y="3433"/>
                  </a:cubicBezTo>
                  <a:cubicBezTo>
                    <a:pt x="96" y="3475"/>
                    <a:pt x="42" y="3553"/>
                    <a:pt x="12" y="3589"/>
                  </a:cubicBezTo>
                  <a:cubicBezTo>
                    <a:pt x="132" y="3643"/>
                    <a:pt x="132" y="3643"/>
                    <a:pt x="132" y="3643"/>
                  </a:cubicBezTo>
                  <a:cubicBezTo>
                    <a:pt x="198" y="3673"/>
                    <a:pt x="228" y="3738"/>
                    <a:pt x="300" y="3762"/>
                  </a:cubicBezTo>
                  <a:cubicBezTo>
                    <a:pt x="336" y="3780"/>
                    <a:pt x="336" y="3810"/>
                    <a:pt x="360" y="3828"/>
                  </a:cubicBezTo>
                  <a:cubicBezTo>
                    <a:pt x="384" y="3846"/>
                    <a:pt x="426" y="3858"/>
                    <a:pt x="444" y="3876"/>
                  </a:cubicBezTo>
                  <a:cubicBezTo>
                    <a:pt x="462" y="3888"/>
                    <a:pt x="474" y="3912"/>
                    <a:pt x="456" y="3924"/>
                  </a:cubicBezTo>
                  <a:cubicBezTo>
                    <a:pt x="426" y="3960"/>
                    <a:pt x="426" y="4008"/>
                    <a:pt x="396" y="4038"/>
                  </a:cubicBezTo>
                  <a:cubicBezTo>
                    <a:pt x="366" y="4068"/>
                    <a:pt x="330" y="4074"/>
                    <a:pt x="330" y="4122"/>
                  </a:cubicBezTo>
                  <a:cubicBezTo>
                    <a:pt x="330" y="4158"/>
                    <a:pt x="300" y="4176"/>
                    <a:pt x="276" y="4200"/>
                  </a:cubicBezTo>
                  <a:lnTo>
                    <a:pt x="276" y="4200"/>
                  </a:lnTo>
                  <a:cubicBezTo>
                    <a:pt x="324" y="4272"/>
                    <a:pt x="324" y="4272"/>
                    <a:pt x="324" y="4272"/>
                  </a:cubicBezTo>
                  <a:cubicBezTo>
                    <a:pt x="480" y="4368"/>
                    <a:pt x="480" y="4368"/>
                    <a:pt x="480" y="4368"/>
                  </a:cubicBezTo>
                  <a:lnTo>
                    <a:pt x="480" y="4368"/>
                  </a:lnTo>
                  <a:cubicBezTo>
                    <a:pt x="480" y="4368"/>
                    <a:pt x="480" y="4362"/>
                    <a:pt x="486" y="4362"/>
                  </a:cubicBezTo>
                  <a:cubicBezTo>
                    <a:pt x="498" y="4350"/>
                    <a:pt x="498" y="4344"/>
                    <a:pt x="504" y="4338"/>
                  </a:cubicBezTo>
                  <a:cubicBezTo>
                    <a:pt x="510" y="4326"/>
                    <a:pt x="522" y="4314"/>
                    <a:pt x="534" y="4302"/>
                  </a:cubicBezTo>
                  <a:cubicBezTo>
                    <a:pt x="546" y="4284"/>
                    <a:pt x="558" y="4272"/>
                    <a:pt x="564" y="4254"/>
                  </a:cubicBezTo>
                  <a:cubicBezTo>
                    <a:pt x="588" y="4230"/>
                    <a:pt x="594" y="4206"/>
                    <a:pt x="606" y="4170"/>
                  </a:cubicBezTo>
                  <a:cubicBezTo>
                    <a:pt x="612" y="4146"/>
                    <a:pt x="624" y="4122"/>
                    <a:pt x="624" y="4098"/>
                  </a:cubicBezTo>
                  <a:lnTo>
                    <a:pt x="624" y="4098"/>
                  </a:lnTo>
                  <a:cubicBezTo>
                    <a:pt x="498" y="3984"/>
                    <a:pt x="498" y="3984"/>
                    <a:pt x="498" y="3984"/>
                  </a:cubicBezTo>
                  <a:cubicBezTo>
                    <a:pt x="558" y="3930"/>
                    <a:pt x="558" y="3930"/>
                    <a:pt x="558" y="3930"/>
                  </a:cubicBezTo>
                  <a:cubicBezTo>
                    <a:pt x="654" y="4002"/>
                    <a:pt x="654" y="4002"/>
                    <a:pt x="654" y="4002"/>
                  </a:cubicBezTo>
                  <a:close/>
                </a:path>
              </a:pathLst>
            </a:custGeom>
            <a:grpFill/>
            <a:ln w="19050" cap="flat" cmpd="sng">
              <a:solidFill>
                <a:schemeClr val="bg1"/>
              </a:solidFill>
              <a:bevel/>
              <a:headEnd/>
              <a:tailEnd/>
            </a:ln>
            <a:effectLst/>
          </p:spPr>
          <p:txBody>
            <a:bodyPr wrap="none" anchor="ctr"/>
            <a:lstStyle/>
            <a:p>
              <a:endParaRPr lang="en-US">
                <a:latin typeface="Poppins Light" charset="0"/>
              </a:endParaRPr>
            </a:p>
          </p:txBody>
        </p:sp>
        <p:sp>
          <p:nvSpPr>
            <p:cNvPr id="53" name="Freeform 141"/>
            <p:cNvSpPr>
              <a:spLocks noChangeArrowheads="1"/>
            </p:cNvSpPr>
            <p:nvPr/>
          </p:nvSpPr>
          <p:spPr bwMode="auto">
            <a:xfrm>
              <a:off x="7486911" y="6606714"/>
              <a:ext cx="4247354" cy="3017558"/>
            </a:xfrm>
            <a:custGeom>
              <a:avLst/>
              <a:gdLst>
                <a:gd name="T0" fmla="*/ 30 w 7965"/>
                <a:gd name="T1" fmla="*/ 2767 h 5657"/>
                <a:gd name="T2" fmla="*/ 144 w 7965"/>
                <a:gd name="T3" fmla="*/ 2366 h 5657"/>
                <a:gd name="T4" fmla="*/ 575 w 7965"/>
                <a:gd name="T5" fmla="*/ 2138 h 5657"/>
                <a:gd name="T6" fmla="*/ 857 w 7965"/>
                <a:gd name="T7" fmla="*/ 1719 h 5657"/>
                <a:gd name="T8" fmla="*/ 1132 w 7965"/>
                <a:gd name="T9" fmla="*/ 1611 h 5657"/>
                <a:gd name="T10" fmla="*/ 1624 w 7965"/>
                <a:gd name="T11" fmla="*/ 1528 h 5657"/>
                <a:gd name="T12" fmla="*/ 2097 w 7965"/>
                <a:gd name="T13" fmla="*/ 1300 h 5657"/>
                <a:gd name="T14" fmla="*/ 2534 w 7965"/>
                <a:gd name="T15" fmla="*/ 995 h 5657"/>
                <a:gd name="T16" fmla="*/ 2960 w 7965"/>
                <a:gd name="T17" fmla="*/ 1043 h 5657"/>
                <a:gd name="T18" fmla="*/ 3535 w 7965"/>
                <a:gd name="T19" fmla="*/ 1097 h 5657"/>
                <a:gd name="T20" fmla="*/ 3787 w 7965"/>
                <a:gd name="T21" fmla="*/ 605 h 5657"/>
                <a:gd name="T22" fmla="*/ 3589 w 7965"/>
                <a:gd name="T23" fmla="*/ 120 h 5657"/>
                <a:gd name="T24" fmla="*/ 4099 w 7965"/>
                <a:gd name="T25" fmla="*/ 54 h 5657"/>
                <a:gd name="T26" fmla="*/ 4470 w 7965"/>
                <a:gd name="T27" fmla="*/ 42 h 5657"/>
                <a:gd name="T28" fmla="*/ 5034 w 7965"/>
                <a:gd name="T29" fmla="*/ 282 h 5657"/>
                <a:gd name="T30" fmla="*/ 5375 w 7965"/>
                <a:gd name="T31" fmla="*/ 455 h 5657"/>
                <a:gd name="T32" fmla="*/ 5435 w 7965"/>
                <a:gd name="T33" fmla="*/ 905 h 5657"/>
                <a:gd name="T34" fmla="*/ 5932 w 7965"/>
                <a:gd name="T35" fmla="*/ 1073 h 5657"/>
                <a:gd name="T36" fmla="*/ 6472 w 7965"/>
                <a:gd name="T37" fmla="*/ 1372 h 5657"/>
                <a:gd name="T38" fmla="*/ 6849 w 7965"/>
                <a:gd name="T39" fmla="*/ 1049 h 5657"/>
                <a:gd name="T40" fmla="*/ 7209 w 7965"/>
                <a:gd name="T41" fmla="*/ 737 h 5657"/>
                <a:gd name="T42" fmla="*/ 7862 w 7965"/>
                <a:gd name="T43" fmla="*/ 761 h 5657"/>
                <a:gd name="T44" fmla="*/ 7874 w 7965"/>
                <a:gd name="T45" fmla="*/ 1156 h 5657"/>
                <a:gd name="T46" fmla="*/ 7826 w 7965"/>
                <a:gd name="T47" fmla="*/ 1462 h 5657"/>
                <a:gd name="T48" fmla="*/ 7760 w 7965"/>
                <a:gd name="T49" fmla="*/ 1922 h 5657"/>
                <a:gd name="T50" fmla="*/ 7586 w 7965"/>
                <a:gd name="T51" fmla="*/ 2288 h 5657"/>
                <a:gd name="T52" fmla="*/ 7730 w 7965"/>
                <a:gd name="T53" fmla="*/ 2702 h 5657"/>
                <a:gd name="T54" fmla="*/ 7838 w 7965"/>
                <a:gd name="T55" fmla="*/ 3325 h 5657"/>
                <a:gd name="T56" fmla="*/ 7275 w 7965"/>
                <a:gd name="T57" fmla="*/ 3253 h 5657"/>
                <a:gd name="T58" fmla="*/ 6885 w 7965"/>
                <a:gd name="T59" fmla="*/ 3019 h 5657"/>
                <a:gd name="T60" fmla="*/ 6442 w 7965"/>
                <a:gd name="T61" fmla="*/ 2893 h 5657"/>
                <a:gd name="T62" fmla="*/ 6148 w 7965"/>
                <a:gd name="T63" fmla="*/ 3205 h 5657"/>
                <a:gd name="T64" fmla="*/ 6046 w 7965"/>
                <a:gd name="T65" fmla="*/ 3576 h 5657"/>
                <a:gd name="T66" fmla="*/ 6178 w 7965"/>
                <a:gd name="T67" fmla="*/ 4062 h 5657"/>
                <a:gd name="T68" fmla="*/ 6556 w 7965"/>
                <a:gd name="T69" fmla="*/ 4176 h 5657"/>
                <a:gd name="T70" fmla="*/ 6346 w 7965"/>
                <a:gd name="T71" fmla="*/ 4733 h 5657"/>
                <a:gd name="T72" fmla="*/ 6598 w 7965"/>
                <a:gd name="T73" fmla="*/ 5074 h 5657"/>
                <a:gd name="T74" fmla="*/ 6148 w 7965"/>
                <a:gd name="T75" fmla="*/ 5350 h 5657"/>
                <a:gd name="T76" fmla="*/ 5807 w 7965"/>
                <a:gd name="T77" fmla="*/ 4853 h 5657"/>
                <a:gd name="T78" fmla="*/ 5669 w 7965"/>
                <a:gd name="T79" fmla="*/ 4409 h 5657"/>
                <a:gd name="T80" fmla="*/ 5261 w 7965"/>
                <a:gd name="T81" fmla="*/ 4451 h 5657"/>
                <a:gd name="T82" fmla="*/ 4650 w 7965"/>
                <a:gd name="T83" fmla="*/ 4751 h 5657"/>
                <a:gd name="T84" fmla="*/ 4033 w 7965"/>
                <a:gd name="T85" fmla="*/ 4871 h 5657"/>
                <a:gd name="T86" fmla="*/ 3529 w 7965"/>
                <a:gd name="T87" fmla="*/ 4367 h 5657"/>
                <a:gd name="T88" fmla="*/ 3529 w 7965"/>
                <a:gd name="T89" fmla="*/ 3726 h 5657"/>
                <a:gd name="T90" fmla="*/ 3140 w 7965"/>
                <a:gd name="T91" fmla="*/ 3660 h 5657"/>
                <a:gd name="T92" fmla="*/ 2678 w 7965"/>
                <a:gd name="T93" fmla="*/ 3864 h 5657"/>
                <a:gd name="T94" fmla="*/ 2732 w 7965"/>
                <a:gd name="T95" fmla="*/ 4325 h 5657"/>
                <a:gd name="T96" fmla="*/ 2678 w 7965"/>
                <a:gd name="T97" fmla="*/ 4919 h 5657"/>
                <a:gd name="T98" fmla="*/ 2457 w 7965"/>
                <a:gd name="T99" fmla="*/ 5296 h 5657"/>
                <a:gd name="T100" fmla="*/ 2217 w 7965"/>
                <a:gd name="T101" fmla="*/ 5656 h 5657"/>
                <a:gd name="T102" fmla="*/ 1827 w 7965"/>
                <a:gd name="T103" fmla="*/ 5206 h 5657"/>
                <a:gd name="T104" fmla="*/ 1791 w 7965"/>
                <a:gd name="T105" fmla="*/ 4661 h 5657"/>
                <a:gd name="T106" fmla="*/ 1947 w 7965"/>
                <a:gd name="T107" fmla="*/ 4110 h 5657"/>
                <a:gd name="T108" fmla="*/ 1714 w 7965"/>
                <a:gd name="T109" fmla="*/ 3678 h 5657"/>
                <a:gd name="T110" fmla="*/ 1695 w 7965"/>
                <a:gd name="T111" fmla="*/ 3031 h 5657"/>
                <a:gd name="T112" fmla="*/ 1330 w 7965"/>
                <a:gd name="T113" fmla="*/ 2755 h 5657"/>
                <a:gd name="T114" fmla="*/ 1132 w 7965"/>
                <a:gd name="T115" fmla="*/ 3007 h 5657"/>
                <a:gd name="T116" fmla="*/ 365 w 7965"/>
                <a:gd name="T117" fmla="*/ 3115 h 56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965" h="5657">
                  <a:moveTo>
                    <a:pt x="131" y="3085"/>
                  </a:moveTo>
                  <a:lnTo>
                    <a:pt x="131" y="3085"/>
                  </a:lnTo>
                  <a:cubicBezTo>
                    <a:pt x="131" y="3061"/>
                    <a:pt x="131" y="3019"/>
                    <a:pt x="126" y="2995"/>
                  </a:cubicBezTo>
                  <a:cubicBezTo>
                    <a:pt x="126" y="2977"/>
                    <a:pt x="102" y="2959"/>
                    <a:pt x="113" y="2941"/>
                  </a:cubicBezTo>
                  <a:cubicBezTo>
                    <a:pt x="126" y="2911"/>
                    <a:pt x="144" y="2821"/>
                    <a:pt x="96" y="2821"/>
                  </a:cubicBezTo>
                  <a:cubicBezTo>
                    <a:pt x="54" y="2821"/>
                    <a:pt x="48" y="2803"/>
                    <a:pt x="30" y="2767"/>
                  </a:cubicBezTo>
                  <a:cubicBezTo>
                    <a:pt x="24" y="2755"/>
                    <a:pt x="0" y="2719"/>
                    <a:pt x="6" y="2707"/>
                  </a:cubicBezTo>
                  <a:cubicBezTo>
                    <a:pt x="18" y="2689"/>
                    <a:pt x="36" y="2671"/>
                    <a:pt x="36" y="2647"/>
                  </a:cubicBezTo>
                  <a:cubicBezTo>
                    <a:pt x="36" y="2606"/>
                    <a:pt x="30" y="2606"/>
                    <a:pt x="78" y="2594"/>
                  </a:cubicBezTo>
                  <a:cubicBezTo>
                    <a:pt x="120" y="2576"/>
                    <a:pt x="131" y="2540"/>
                    <a:pt x="120" y="2498"/>
                  </a:cubicBezTo>
                  <a:cubicBezTo>
                    <a:pt x="89" y="2468"/>
                    <a:pt x="96" y="2426"/>
                    <a:pt x="96" y="2378"/>
                  </a:cubicBezTo>
                  <a:cubicBezTo>
                    <a:pt x="96" y="2366"/>
                    <a:pt x="131" y="2372"/>
                    <a:pt x="144" y="2366"/>
                  </a:cubicBezTo>
                  <a:cubicBezTo>
                    <a:pt x="179" y="2348"/>
                    <a:pt x="144" y="2282"/>
                    <a:pt x="221" y="2312"/>
                  </a:cubicBezTo>
                  <a:cubicBezTo>
                    <a:pt x="281" y="2330"/>
                    <a:pt x="269" y="2294"/>
                    <a:pt x="311" y="2276"/>
                  </a:cubicBezTo>
                  <a:cubicBezTo>
                    <a:pt x="341" y="2264"/>
                    <a:pt x="401" y="2228"/>
                    <a:pt x="419" y="2210"/>
                  </a:cubicBezTo>
                  <a:cubicBezTo>
                    <a:pt x="437" y="2186"/>
                    <a:pt x="407" y="2162"/>
                    <a:pt x="413" y="2144"/>
                  </a:cubicBezTo>
                  <a:cubicBezTo>
                    <a:pt x="419" y="2120"/>
                    <a:pt x="485" y="2024"/>
                    <a:pt x="509" y="2042"/>
                  </a:cubicBezTo>
                  <a:cubicBezTo>
                    <a:pt x="533" y="2060"/>
                    <a:pt x="545" y="2120"/>
                    <a:pt x="575" y="2138"/>
                  </a:cubicBezTo>
                  <a:cubicBezTo>
                    <a:pt x="599" y="2150"/>
                    <a:pt x="707" y="2096"/>
                    <a:pt x="707" y="2066"/>
                  </a:cubicBezTo>
                  <a:cubicBezTo>
                    <a:pt x="713" y="1994"/>
                    <a:pt x="683" y="1952"/>
                    <a:pt x="767" y="1911"/>
                  </a:cubicBezTo>
                  <a:cubicBezTo>
                    <a:pt x="803" y="1898"/>
                    <a:pt x="797" y="1911"/>
                    <a:pt x="785" y="1874"/>
                  </a:cubicBezTo>
                  <a:cubicBezTo>
                    <a:pt x="773" y="1845"/>
                    <a:pt x="785" y="1815"/>
                    <a:pt x="779" y="1785"/>
                  </a:cubicBezTo>
                  <a:cubicBezTo>
                    <a:pt x="779" y="1755"/>
                    <a:pt x="773" y="1731"/>
                    <a:pt x="809" y="1731"/>
                  </a:cubicBezTo>
                  <a:cubicBezTo>
                    <a:pt x="833" y="1731"/>
                    <a:pt x="839" y="1737"/>
                    <a:pt x="857" y="1719"/>
                  </a:cubicBezTo>
                  <a:cubicBezTo>
                    <a:pt x="863" y="1707"/>
                    <a:pt x="869" y="1695"/>
                    <a:pt x="875" y="1683"/>
                  </a:cubicBezTo>
                  <a:cubicBezTo>
                    <a:pt x="887" y="1671"/>
                    <a:pt x="911" y="1665"/>
                    <a:pt x="928" y="1653"/>
                  </a:cubicBezTo>
                  <a:cubicBezTo>
                    <a:pt x="959" y="1635"/>
                    <a:pt x="964" y="1611"/>
                    <a:pt x="983" y="1593"/>
                  </a:cubicBezTo>
                  <a:lnTo>
                    <a:pt x="983" y="1593"/>
                  </a:lnTo>
                  <a:cubicBezTo>
                    <a:pt x="1036" y="1593"/>
                    <a:pt x="1084" y="1611"/>
                    <a:pt x="1132" y="1611"/>
                  </a:cubicBezTo>
                  <a:lnTo>
                    <a:pt x="1132" y="1611"/>
                  </a:lnTo>
                  <a:cubicBezTo>
                    <a:pt x="1132" y="1617"/>
                    <a:pt x="1132" y="1617"/>
                    <a:pt x="1132" y="1617"/>
                  </a:cubicBezTo>
                  <a:lnTo>
                    <a:pt x="1132" y="1617"/>
                  </a:lnTo>
                  <a:lnTo>
                    <a:pt x="1132" y="1617"/>
                  </a:lnTo>
                  <a:cubicBezTo>
                    <a:pt x="1150" y="1635"/>
                    <a:pt x="1138" y="1683"/>
                    <a:pt x="1174" y="1701"/>
                  </a:cubicBezTo>
                  <a:cubicBezTo>
                    <a:pt x="1204" y="1719"/>
                    <a:pt x="1246" y="1695"/>
                    <a:pt x="1270" y="1677"/>
                  </a:cubicBezTo>
                  <a:cubicBezTo>
                    <a:pt x="1372" y="1611"/>
                    <a:pt x="1600" y="1671"/>
                    <a:pt x="1624" y="1528"/>
                  </a:cubicBezTo>
                  <a:cubicBezTo>
                    <a:pt x="1630" y="1498"/>
                    <a:pt x="1678" y="1414"/>
                    <a:pt x="1695" y="1390"/>
                  </a:cubicBezTo>
                  <a:cubicBezTo>
                    <a:pt x="1732" y="1342"/>
                    <a:pt x="1684" y="1318"/>
                    <a:pt x="1743" y="1258"/>
                  </a:cubicBezTo>
                  <a:cubicBezTo>
                    <a:pt x="1803" y="1228"/>
                    <a:pt x="1779" y="1192"/>
                    <a:pt x="1857" y="1222"/>
                  </a:cubicBezTo>
                  <a:cubicBezTo>
                    <a:pt x="1899" y="1234"/>
                    <a:pt x="1911" y="1216"/>
                    <a:pt x="1929" y="1264"/>
                  </a:cubicBezTo>
                  <a:cubicBezTo>
                    <a:pt x="1941" y="1294"/>
                    <a:pt x="1965" y="1288"/>
                    <a:pt x="1965" y="1330"/>
                  </a:cubicBezTo>
                  <a:cubicBezTo>
                    <a:pt x="1971" y="1414"/>
                    <a:pt x="2073" y="1312"/>
                    <a:pt x="2097" y="1300"/>
                  </a:cubicBezTo>
                  <a:cubicBezTo>
                    <a:pt x="2121" y="1288"/>
                    <a:pt x="2181" y="1240"/>
                    <a:pt x="2187" y="1216"/>
                  </a:cubicBezTo>
                  <a:cubicBezTo>
                    <a:pt x="2205" y="1186"/>
                    <a:pt x="2181" y="1186"/>
                    <a:pt x="2235" y="1186"/>
                  </a:cubicBezTo>
                  <a:cubicBezTo>
                    <a:pt x="2271" y="1186"/>
                    <a:pt x="2343" y="1204"/>
                    <a:pt x="2367" y="1180"/>
                  </a:cubicBezTo>
                  <a:cubicBezTo>
                    <a:pt x="2487" y="1049"/>
                    <a:pt x="2487" y="1049"/>
                    <a:pt x="2487" y="1049"/>
                  </a:cubicBezTo>
                  <a:cubicBezTo>
                    <a:pt x="2493" y="1031"/>
                    <a:pt x="2499" y="1019"/>
                    <a:pt x="2510" y="1007"/>
                  </a:cubicBezTo>
                  <a:cubicBezTo>
                    <a:pt x="2517" y="1001"/>
                    <a:pt x="2523" y="995"/>
                    <a:pt x="2534" y="995"/>
                  </a:cubicBezTo>
                  <a:cubicBezTo>
                    <a:pt x="2565" y="995"/>
                    <a:pt x="2576" y="959"/>
                    <a:pt x="2606" y="947"/>
                  </a:cubicBezTo>
                  <a:lnTo>
                    <a:pt x="2606" y="947"/>
                  </a:lnTo>
                  <a:cubicBezTo>
                    <a:pt x="2613" y="977"/>
                    <a:pt x="2636" y="995"/>
                    <a:pt x="2648" y="1019"/>
                  </a:cubicBezTo>
                  <a:cubicBezTo>
                    <a:pt x="2666" y="1073"/>
                    <a:pt x="2696" y="983"/>
                    <a:pt x="2756" y="1019"/>
                  </a:cubicBezTo>
                  <a:cubicBezTo>
                    <a:pt x="2786" y="1037"/>
                    <a:pt x="2828" y="1001"/>
                    <a:pt x="2870" y="1025"/>
                  </a:cubicBezTo>
                  <a:cubicBezTo>
                    <a:pt x="2906" y="1055"/>
                    <a:pt x="2924" y="1037"/>
                    <a:pt x="2960" y="1043"/>
                  </a:cubicBezTo>
                  <a:cubicBezTo>
                    <a:pt x="2990" y="1043"/>
                    <a:pt x="3002" y="1061"/>
                    <a:pt x="3026" y="1066"/>
                  </a:cubicBezTo>
                  <a:cubicBezTo>
                    <a:pt x="3062" y="1079"/>
                    <a:pt x="3128" y="1073"/>
                    <a:pt x="3170" y="1079"/>
                  </a:cubicBezTo>
                  <a:cubicBezTo>
                    <a:pt x="3212" y="1079"/>
                    <a:pt x="3254" y="1108"/>
                    <a:pt x="3302" y="1121"/>
                  </a:cubicBezTo>
                  <a:cubicBezTo>
                    <a:pt x="3356" y="1114"/>
                    <a:pt x="3404" y="1168"/>
                    <a:pt x="3439" y="1210"/>
                  </a:cubicBezTo>
                  <a:cubicBezTo>
                    <a:pt x="3475" y="1246"/>
                    <a:pt x="3475" y="1186"/>
                    <a:pt x="3505" y="1168"/>
                  </a:cubicBezTo>
                  <a:cubicBezTo>
                    <a:pt x="3547" y="1138"/>
                    <a:pt x="3547" y="1132"/>
                    <a:pt x="3535" y="1097"/>
                  </a:cubicBezTo>
                  <a:cubicBezTo>
                    <a:pt x="3511" y="1025"/>
                    <a:pt x="3595" y="1031"/>
                    <a:pt x="3619" y="989"/>
                  </a:cubicBezTo>
                  <a:cubicBezTo>
                    <a:pt x="3637" y="965"/>
                    <a:pt x="3601" y="965"/>
                    <a:pt x="3595" y="953"/>
                  </a:cubicBezTo>
                  <a:cubicBezTo>
                    <a:pt x="3571" y="923"/>
                    <a:pt x="3601" y="899"/>
                    <a:pt x="3601" y="869"/>
                  </a:cubicBezTo>
                  <a:cubicBezTo>
                    <a:pt x="3643" y="839"/>
                    <a:pt x="3661" y="743"/>
                    <a:pt x="3709" y="725"/>
                  </a:cubicBezTo>
                  <a:cubicBezTo>
                    <a:pt x="3727" y="719"/>
                    <a:pt x="3745" y="725"/>
                    <a:pt x="3751" y="701"/>
                  </a:cubicBezTo>
                  <a:cubicBezTo>
                    <a:pt x="3751" y="665"/>
                    <a:pt x="3727" y="605"/>
                    <a:pt x="3787" y="605"/>
                  </a:cubicBezTo>
                  <a:cubicBezTo>
                    <a:pt x="3805" y="605"/>
                    <a:pt x="3859" y="599"/>
                    <a:pt x="3871" y="587"/>
                  </a:cubicBezTo>
                  <a:cubicBezTo>
                    <a:pt x="3883" y="575"/>
                    <a:pt x="3829" y="521"/>
                    <a:pt x="3817" y="509"/>
                  </a:cubicBezTo>
                  <a:cubicBezTo>
                    <a:pt x="3799" y="485"/>
                    <a:pt x="3787" y="467"/>
                    <a:pt x="3775" y="443"/>
                  </a:cubicBezTo>
                  <a:cubicBezTo>
                    <a:pt x="3757" y="413"/>
                    <a:pt x="3727" y="389"/>
                    <a:pt x="3709" y="354"/>
                  </a:cubicBezTo>
                  <a:cubicBezTo>
                    <a:pt x="3589" y="120"/>
                    <a:pt x="3589" y="120"/>
                    <a:pt x="3589" y="120"/>
                  </a:cubicBezTo>
                  <a:lnTo>
                    <a:pt x="3589" y="120"/>
                  </a:lnTo>
                  <a:cubicBezTo>
                    <a:pt x="3625" y="84"/>
                    <a:pt x="3625" y="84"/>
                    <a:pt x="3625" y="84"/>
                  </a:cubicBezTo>
                  <a:cubicBezTo>
                    <a:pt x="3649" y="78"/>
                    <a:pt x="3661" y="60"/>
                    <a:pt x="3691" y="60"/>
                  </a:cubicBezTo>
                  <a:cubicBezTo>
                    <a:pt x="3739" y="60"/>
                    <a:pt x="3769" y="48"/>
                    <a:pt x="3817" y="30"/>
                  </a:cubicBezTo>
                  <a:cubicBezTo>
                    <a:pt x="3883" y="0"/>
                    <a:pt x="3907" y="24"/>
                    <a:pt x="3913" y="90"/>
                  </a:cubicBezTo>
                  <a:cubicBezTo>
                    <a:pt x="3919" y="126"/>
                    <a:pt x="3967" y="96"/>
                    <a:pt x="3985" y="90"/>
                  </a:cubicBezTo>
                  <a:cubicBezTo>
                    <a:pt x="4021" y="72"/>
                    <a:pt x="4063" y="66"/>
                    <a:pt x="4099" y="54"/>
                  </a:cubicBezTo>
                  <a:cubicBezTo>
                    <a:pt x="4135" y="48"/>
                    <a:pt x="4135" y="48"/>
                    <a:pt x="4135" y="48"/>
                  </a:cubicBezTo>
                  <a:lnTo>
                    <a:pt x="4135" y="48"/>
                  </a:lnTo>
                  <a:cubicBezTo>
                    <a:pt x="4164" y="54"/>
                    <a:pt x="4260" y="138"/>
                    <a:pt x="4284" y="84"/>
                  </a:cubicBezTo>
                  <a:cubicBezTo>
                    <a:pt x="4302" y="48"/>
                    <a:pt x="4308" y="42"/>
                    <a:pt x="4350" y="48"/>
                  </a:cubicBezTo>
                  <a:cubicBezTo>
                    <a:pt x="4392" y="54"/>
                    <a:pt x="4428" y="24"/>
                    <a:pt x="4464" y="24"/>
                  </a:cubicBezTo>
                  <a:cubicBezTo>
                    <a:pt x="4464" y="30"/>
                    <a:pt x="4470" y="36"/>
                    <a:pt x="4470" y="42"/>
                  </a:cubicBezTo>
                  <a:cubicBezTo>
                    <a:pt x="4506" y="66"/>
                    <a:pt x="4506" y="78"/>
                    <a:pt x="4560" y="84"/>
                  </a:cubicBezTo>
                  <a:cubicBezTo>
                    <a:pt x="4584" y="84"/>
                    <a:pt x="4572" y="102"/>
                    <a:pt x="4584" y="114"/>
                  </a:cubicBezTo>
                  <a:cubicBezTo>
                    <a:pt x="4614" y="150"/>
                    <a:pt x="4656" y="132"/>
                    <a:pt x="4692" y="138"/>
                  </a:cubicBezTo>
                  <a:cubicBezTo>
                    <a:pt x="4734" y="156"/>
                    <a:pt x="4746" y="198"/>
                    <a:pt x="4800" y="186"/>
                  </a:cubicBezTo>
                  <a:cubicBezTo>
                    <a:pt x="4890" y="186"/>
                    <a:pt x="4884" y="156"/>
                    <a:pt x="4944" y="228"/>
                  </a:cubicBezTo>
                  <a:cubicBezTo>
                    <a:pt x="4955" y="240"/>
                    <a:pt x="5015" y="275"/>
                    <a:pt x="5034" y="282"/>
                  </a:cubicBezTo>
                  <a:cubicBezTo>
                    <a:pt x="5063" y="294"/>
                    <a:pt x="5081" y="282"/>
                    <a:pt x="5099" y="317"/>
                  </a:cubicBezTo>
                  <a:cubicBezTo>
                    <a:pt x="5129" y="359"/>
                    <a:pt x="5195" y="317"/>
                    <a:pt x="5219" y="294"/>
                  </a:cubicBezTo>
                  <a:cubicBezTo>
                    <a:pt x="5237" y="282"/>
                    <a:pt x="5297" y="294"/>
                    <a:pt x="5315" y="299"/>
                  </a:cubicBezTo>
                  <a:cubicBezTo>
                    <a:pt x="5315" y="299"/>
                    <a:pt x="5315" y="299"/>
                    <a:pt x="5315" y="306"/>
                  </a:cubicBezTo>
                  <a:cubicBezTo>
                    <a:pt x="5285" y="330"/>
                    <a:pt x="5261" y="341"/>
                    <a:pt x="5297" y="378"/>
                  </a:cubicBezTo>
                  <a:cubicBezTo>
                    <a:pt x="5327" y="413"/>
                    <a:pt x="5351" y="413"/>
                    <a:pt x="5375" y="455"/>
                  </a:cubicBezTo>
                  <a:cubicBezTo>
                    <a:pt x="5393" y="497"/>
                    <a:pt x="5339" y="485"/>
                    <a:pt x="5345" y="521"/>
                  </a:cubicBezTo>
                  <a:cubicBezTo>
                    <a:pt x="5351" y="545"/>
                    <a:pt x="5309" y="557"/>
                    <a:pt x="5303" y="575"/>
                  </a:cubicBezTo>
                  <a:cubicBezTo>
                    <a:pt x="5303" y="605"/>
                    <a:pt x="5309" y="611"/>
                    <a:pt x="5297" y="635"/>
                  </a:cubicBezTo>
                  <a:cubicBezTo>
                    <a:pt x="5279" y="665"/>
                    <a:pt x="5315" y="707"/>
                    <a:pt x="5309" y="755"/>
                  </a:cubicBezTo>
                  <a:cubicBezTo>
                    <a:pt x="5303" y="791"/>
                    <a:pt x="5321" y="827"/>
                    <a:pt x="5357" y="845"/>
                  </a:cubicBezTo>
                  <a:cubicBezTo>
                    <a:pt x="5387" y="863"/>
                    <a:pt x="5405" y="881"/>
                    <a:pt x="5435" y="905"/>
                  </a:cubicBezTo>
                  <a:cubicBezTo>
                    <a:pt x="5459" y="917"/>
                    <a:pt x="5537" y="965"/>
                    <a:pt x="5561" y="965"/>
                  </a:cubicBezTo>
                  <a:cubicBezTo>
                    <a:pt x="5585" y="971"/>
                    <a:pt x="5609" y="965"/>
                    <a:pt x="5639" y="959"/>
                  </a:cubicBezTo>
                  <a:cubicBezTo>
                    <a:pt x="5663" y="959"/>
                    <a:pt x="5687" y="977"/>
                    <a:pt x="5717" y="977"/>
                  </a:cubicBezTo>
                  <a:cubicBezTo>
                    <a:pt x="5728" y="971"/>
                    <a:pt x="5741" y="959"/>
                    <a:pt x="5753" y="959"/>
                  </a:cubicBezTo>
                  <a:cubicBezTo>
                    <a:pt x="5765" y="977"/>
                    <a:pt x="5770" y="1007"/>
                    <a:pt x="5788" y="1031"/>
                  </a:cubicBezTo>
                  <a:cubicBezTo>
                    <a:pt x="5830" y="1090"/>
                    <a:pt x="5908" y="1037"/>
                    <a:pt x="5932" y="1073"/>
                  </a:cubicBezTo>
                  <a:cubicBezTo>
                    <a:pt x="5950" y="1103"/>
                    <a:pt x="5998" y="1145"/>
                    <a:pt x="6028" y="1168"/>
                  </a:cubicBezTo>
                  <a:cubicBezTo>
                    <a:pt x="6058" y="1186"/>
                    <a:pt x="6076" y="1186"/>
                    <a:pt x="6064" y="1222"/>
                  </a:cubicBezTo>
                  <a:cubicBezTo>
                    <a:pt x="6040" y="1348"/>
                    <a:pt x="6202" y="1264"/>
                    <a:pt x="6250" y="1378"/>
                  </a:cubicBezTo>
                  <a:cubicBezTo>
                    <a:pt x="6274" y="1390"/>
                    <a:pt x="6280" y="1420"/>
                    <a:pt x="6310" y="1432"/>
                  </a:cubicBezTo>
                  <a:cubicBezTo>
                    <a:pt x="6328" y="1438"/>
                    <a:pt x="6370" y="1390"/>
                    <a:pt x="6412" y="1396"/>
                  </a:cubicBezTo>
                  <a:cubicBezTo>
                    <a:pt x="6436" y="1402"/>
                    <a:pt x="6454" y="1378"/>
                    <a:pt x="6472" y="1372"/>
                  </a:cubicBezTo>
                  <a:cubicBezTo>
                    <a:pt x="6496" y="1366"/>
                    <a:pt x="6520" y="1378"/>
                    <a:pt x="6543" y="1372"/>
                  </a:cubicBezTo>
                  <a:cubicBezTo>
                    <a:pt x="6603" y="1372"/>
                    <a:pt x="6657" y="1258"/>
                    <a:pt x="6687" y="1276"/>
                  </a:cubicBezTo>
                  <a:cubicBezTo>
                    <a:pt x="6711" y="1282"/>
                    <a:pt x="6735" y="1294"/>
                    <a:pt x="6753" y="1276"/>
                  </a:cubicBezTo>
                  <a:cubicBezTo>
                    <a:pt x="6777" y="1264"/>
                    <a:pt x="6861" y="1276"/>
                    <a:pt x="6855" y="1246"/>
                  </a:cubicBezTo>
                  <a:cubicBezTo>
                    <a:pt x="6849" y="1216"/>
                    <a:pt x="6849" y="1180"/>
                    <a:pt x="6843" y="1156"/>
                  </a:cubicBezTo>
                  <a:cubicBezTo>
                    <a:pt x="6837" y="1114"/>
                    <a:pt x="6813" y="1084"/>
                    <a:pt x="6849" y="1049"/>
                  </a:cubicBezTo>
                  <a:cubicBezTo>
                    <a:pt x="6873" y="1019"/>
                    <a:pt x="6873" y="941"/>
                    <a:pt x="6879" y="899"/>
                  </a:cubicBezTo>
                  <a:cubicBezTo>
                    <a:pt x="6897" y="809"/>
                    <a:pt x="6969" y="875"/>
                    <a:pt x="7035" y="887"/>
                  </a:cubicBezTo>
                  <a:cubicBezTo>
                    <a:pt x="7065" y="893"/>
                    <a:pt x="7083" y="917"/>
                    <a:pt x="7113" y="923"/>
                  </a:cubicBezTo>
                  <a:cubicBezTo>
                    <a:pt x="7125" y="923"/>
                    <a:pt x="7131" y="899"/>
                    <a:pt x="7155" y="899"/>
                  </a:cubicBezTo>
                  <a:cubicBezTo>
                    <a:pt x="7239" y="887"/>
                    <a:pt x="7203" y="881"/>
                    <a:pt x="7179" y="827"/>
                  </a:cubicBezTo>
                  <a:cubicBezTo>
                    <a:pt x="7161" y="785"/>
                    <a:pt x="7161" y="737"/>
                    <a:pt x="7209" y="737"/>
                  </a:cubicBezTo>
                  <a:cubicBezTo>
                    <a:pt x="7269" y="737"/>
                    <a:pt x="7281" y="611"/>
                    <a:pt x="7305" y="569"/>
                  </a:cubicBezTo>
                  <a:cubicBezTo>
                    <a:pt x="7329" y="521"/>
                    <a:pt x="7347" y="449"/>
                    <a:pt x="7413" y="473"/>
                  </a:cubicBezTo>
                  <a:cubicBezTo>
                    <a:pt x="7484" y="503"/>
                    <a:pt x="7466" y="419"/>
                    <a:pt x="7520" y="413"/>
                  </a:cubicBezTo>
                  <a:cubicBezTo>
                    <a:pt x="7544" y="407"/>
                    <a:pt x="7634" y="527"/>
                    <a:pt x="7664" y="545"/>
                  </a:cubicBezTo>
                  <a:cubicBezTo>
                    <a:pt x="7724" y="575"/>
                    <a:pt x="7598" y="695"/>
                    <a:pt x="7724" y="701"/>
                  </a:cubicBezTo>
                  <a:cubicBezTo>
                    <a:pt x="7772" y="713"/>
                    <a:pt x="7820" y="731"/>
                    <a:pt x="7862" y="761"/>
                  </a:cubicBezTo>
                  <a:cubicBezTo>
                    <a:pt x="7874" y="767"/>
                    <a:pt x="7880" y="779"/>
                    <a:pt x="7892" y="785"/>
                  </a:cubicBezTo>
                  <a:cubicBezTo>
                    <a:pt x="7904" y="791"/>
                    <a:pt x="7958" y="809"/>
                    <a:pt x="7958" y="815"/>
                  </a:cubicBezTo>
                  <a:cubicBezTo>
                    <a:pt x="7964" y="827"/>
                    <a:pt x="7946" y="845"/>
                    <a:pt x="7940" y="857"/>
                  </a:cubicBezTo>
                  <a:cubicBezTo>
                    <a:pt x="7922" y="887"/>
                    <a:pt x="7952" y="899"/>
                    <a:pt x="7952" y="929"/>
                  </a:cubicBezTo>
                  <a:cubicBezTo>
                    <a:pt x="7952" y="959"/>
                    <a:pt x="7922" y="977"/>
                    <a:pt x="7916" y="1007"/>
                  </a:cubicBezTo>
                  <a:cubicBezTo>
                    <a:pt x="7904" y="1061"/>
                    <a:pt x="7874" y="1097"/>
                    <a:pt x="7874" y="1156"/>
                  </a:cubicBezTo>
                  <a:cubicBezTo>
                    <a:pt x="7874" y="1192"/>
                    <a:pt x="7886" y="1216"/>
                    <a:pt x="7886" y="1246"/>
                  </a:cubicBezTo>
                  <a:cubicBezTo>
                    <a:pt x="7886" y="1270"/>
                    <a:pt x="7886" y="1306"/>
                    <a:pt x="7880" y="1324"/>
                  </a:cubicBezTo>
                  <a:lnTo>
                    <a:pt x="7880" y="1324"/>
                  </a:lnTo>
                  <a:cubicBezTo>
                    <a:pt x="7880" y="1378"/>
                    <a:pt x="7880" y="1378"/>
                    <a:pt x="7880" y="1378"/>
                  </a:cubicBezTo>
                  <a:cubicBezTo>
                    <a:pt x="7868" y="1396"/>
                    <a:pt x="7838" y="1408"/>
                    <a:pt x="7850" y="1432"/>
                  </a:cubicBezTo>
                  <a:cubicBezTo>
                    <a:pt x="7868" y="1462"/>
                    <a:pt x="7850" y="1456"/>
                    <a:pt x="7826" y="1462"/>
                  </a:cubicBezTo>
                  <a:cubicBezTo>
                    <a:pt x="7820" y="1486"/>
                    <a:pt x="7832" y="1522"/>
                    <a:pt x="7826" y="1540"/>
                  </a:cubicBezTo>
                  <a:cubicBezTo>
                    <a:pt x="7796" y="1546"/>
                    <a:pt x="7814" y="1587"/>
                    <a:pt x="7814" y="1605"/>
                  </a:cubicBezTo>
                  <a:cubicBezTo>
                    <a:pt x="7796" y="1665"/>
                    <a:pt x="7778" y="1695"/>
                    <a:pt x="7718" y="1695"/>
                  </a:cubicBezTo>
                  <a:cubicBezTo>
                    <a:pt x="7712" y="1695"/>
                    <a:pt x="7670" y="1749"/>
                    <a:pt x="7670" y="1761"/>
                  </a:cubicBezTo>
                  <a:cubicBezTo>
                    <a:pt x="7670" y="1761"/>
                    <a:pt x="7718" y="1797"/>
                    <a:pt x="7724" y="1815"/>
                  </a:cubicBezTo>
                  <a:cubicBezTo>
                    <a:pt x="7760" y="1922"/>
                    <a:pt x="7760" y="1922"/>
                    <a:pt x="7760" y="1922"/>
                  </a:cubicBezTo>
                  <a:cubicBezTo>
                    <a:pt x="7778" y="1970"/>
                    <a:pt x="7712" y="1994"/>
                    <a:pt x="7682" y="2024"/>
                  </a:cubicBezTo>
                  <a:cubicBezTo>
                    <a:pt x="7682" y="2060"/>
                    <a:pt x="7580" y="2084"/>
                    <a:pt x="7580" y="2108"/>
                  </a:cubicBezTo>
                  <a:lnTo>
                    <a:pt x="7580" y="2108"/>
                  </a:lnTo>
                  <a:cubicBezTo>
                    <a:pt x="7598" y="2120"/>
                    <a:pt x="7640" y="2180"/>
                    <a:pt x="7646" y="2198"/>
                  </a:cubicBezTo>
                  <a:cubicBezTo>
                    <a:pt x="7646" y="2210"/>
                    <a:pt x="7640" y="2258"/>
                    <a:pt x="7634" y="2270"/>
                  </a:cubicBezTo>
                  <a:cubicBezTo>
                    <a:pt x="7628" y="2288"/>
                    <a:pt x="7604" y="2276"/>
                    <a:pt x="7586" y="2288"/>
                  </a:cubicBezTo>
                  <a:cubicBezTo>
                    <a:pt x="7568" y="2300"/>
                    <a:pt x="7568" y="2348"/>
                    <a:pt x="7550" y="2372"/>
                  </a:cubicBezTo>
                  <a:cubicBezTo>
                    <a:pt x="7544" y="2390"/>
                    <a:pt x="7520" y="2390"/>
                    <a:pt x="7508" y="2402"/>
                  </a:cubicBezTo>
                  <a:cubicBezTo>
                    <a:pt x="7490" y="2408"/>
                    <a:pt x="7514" y="2444"/>
                    <a:pt x="7514" y="2462"/>
                  </a:cubicBezTo>
                  <a:cubicBezTo>
                    <a:pt x="7562" y="2504"/>
                    <a:pt x="7520" y="2582"/>
                    <a:pt x="7544" y="2630"/>
                  </a:cubicBezTo>
                  <a:cubicBezTo>
                    <a:pt x="7562" y="2665"/>
                    <a:pt x="7562" y="2713"/>
                    <a:pt x="7604" y="2725"/>
                  </a:cubicBezTo>
                  <a:cubicBezTo>
                    <a:pt x="7628" y="2737"/>
                    <a:pt x="7694" y="2702"/>
                    <a:pt x="7730" y="2702"/>
                  </a:cubicBezTo>
                  <a:cubicBezTo>
                    <a:pt x="7790" y="2689"/>
                    <a:pt x="7820" y="2719"/>
                    <a:pt x="7856" y="2767"/>
                  </a:cubicBezTo>
                  <a:cubicBezTo>
                    <a:pt x="7886" y="2809"/>
                    <a:pt x="7928" y="2833"/>
                    <a:pt x="7964" y="2863"/>
                  </a:cubicBezTo>
                  <a:cubicBezTo>
                    <a:pt x="7964" y="2905"/>
                    <a:pt x="7922" y="2911"/>
                    <a:pt x="7940" y="2965"/>
                  </a:cubicBezTo>
                  <a:cubicBezTo>
                    <a:pt x="7946" y="3013"/>
                    <a:pt x="7940" y="3043"/>
                    <a:pt x="7928" y="3085"/>
                  </a:cubicBezTo>
                  <a:cubicBezTo>
                    <a:pt x="7922" y="3145"/>
                    <a:pt x="7928" y="3235"/>
                    <a:pt x="7886" y="3289"/>
                  </a:cubicBezTo>
                  <a:cubicBezTo>
                    <a:pt x="7874" y="3307"/>
                    <a:pt x="7856" y="3313"/>
                    <a:pt x="7838" y="3325"/>
                  </a:cubicBezTo>
                  <a:cubicBezTo>
                    <a:pt x="7820" y="3349"/>
                    <a:pt x="7820" y="3403"/>
                    <a:pt x="7784" y="3373"/>
                  </a:cubicBezTo>
                  <a:cubicBezTo>
                    <a:pt x="7754" y="3349"/>
                    <a:pt x="7658" y="3235"/>
                    <a:pt x="7634" y="3265"/>
                  </a:cubicBezTo>
                  <a:cubicBezTo>
                    <a:pt x="7574" y="3343"/>
                    <a:pt x="7508" y="3259"/>
                    <a:pt x="7437" y="3241"/>
                  </a:cubicBezTo>
                  <a:cubicBezTo>
                    <a:pt x="7418" y="3247"/>
                    <a:pt x="7371" y="3199"/>
                    <a:pt x="7371" y="3247"/>
                  </a:cubicBezTo>
                  <a:cubicBezTo>
                    <a:pt x="7365" y="3277"/>
                    <a:pt x="7341" y="3283"/>
                    <a:pt x="7317" y="3295"/>
                  </a:cubicBezTo>
                  <a:cubicBezTo>
                    <a:pt x="7293" y="3307"/>
                    <a:pt x="7287" y="3265"/>
                    <a:pt x="7275" y="3253"/>
                  </a:cubicBezTo>
                  <a:cubicBezTo>
                    <a:pt x="7269" y="3247"/>
                    <a:pt x="7245" y="3271"/>
                    <a:pt x="7233" y="3277"/>
                  </a:cubicBezTo>
                  <a:cubicBezTo>
                    <a:pt x="7161" y="3301"/>
                    <a:pt x="7113" y="3193"/>
                    <a:pt x="7077" y="3151"/>
                  </a:cubicBezTo>
                  <a:cubicBezTo>
                    <a:pt x="7047" y="3115"/>
                    <a:pt x="7053" y="3097"/>
                    <a:pt x="7011" y="3109"/>
                  </a:cubicBezTo>
                  <a:cubicBezTo>
                    <a:pt x="6987" y="3121"/>
                    <a:pt x="6975" y="3133"/>
                    <a:pt x="6951" y="3133"/>
                  </a:cubicBezTo>
                  <a:cubicBezTo>
                    <a:pt x="6897" y="3127"/>
                    <a:pt x="6921" y="3103"/>
                    <a:pt x="6897" y="3073"/>
                  </a:cubicBezTo>
                  <a:cubicBezTo>
                    <a:pt x="6903" y="3061"/>
                    <a:pt x="6885" y="3031"/>
                    <a:pt x="6885" y="3019"/>
                  </a:cubicBezTo>
                  <a:cubicBezTo>
                    <a:pt x="6885" y="2983"/>
                    <a:pt x="6921" y="2935"/>
                    <a:pt x="6939" y="2911"/>
                  </a:cubicBezTo>
                  <a:cubicBezTo>
                    <a:pt x="6981" y="2845"/>
                    <a:pt x="6903" y="2839"/>
                    <a:pt x="6891" y="2785"/>
                  </a:cubicBezTo>
                  <a:cubicBezTo>
                    <a:pt x="6885" y="2731"/>
                    <a:pt x="6867" y="2725"/>
                    <a:pt x="6831" y="2749"/>
                  </a:cubicBezTo>
                  <a:cubicBezTo>
                    <a:pt x="6801" y="2773"/>
                    <a:pt x="6801" y="2821"/>
                    <a:pt x="6765" y="2839"/>
                  </a:cubicBezTo>
                  <a:cubicBezTo>
                    <a:pt x="6717" y="2869"/>
                    <a:pt x="6687" y="2755"/>
                    <a:pt x="6640" y="2797"/>
                  </a:cubicBezTo>
                  <a:cubicBezTo>
                    <a:pt x="6585" y="2851"/>
                    <a:pt x="6508" y="2851"/>
                    <a:pt x="6442" y="2893"/>
                  </a:cubicBezTo>
                  <a:cubicBezTo>
                    <a:pt x="6430" y="2935"/>
                    <a:pt x="6358" y="2917"/>
                    <a:pt x="6328" y="2899"/>
                  </a:cubicBezTo>
                  <a:cubicBezTo>
                    <a:pt x="6298" y="2869"/>
                    <a:pt x="6292" y="2869"/>
                    <a:pt x="6292" y="2911"/>
                  </a:cubicBezTo>
                  <a:cubicBezTo>
                    <a:pt x="6286" y="2923"/>
                    <a:pt x="6256" y="2971"/>
                    <a:pt x="6256" y="2977"/>
                  </a:cubicBezTo>
                  <a:cubicBezTo>
                    <a:pt x="6274" y="3007"/>
                    <a:pt x="6292" y="3091"/>
                    <a:pt x="6238" y="3103"/>
                  </a:cubicBezTo>
                  <a:cubicBezTo>
                    <a:pt x="6184" y="3115"/>
                    <a:pt x="6184" y="3085"/>
                    <a:pt x="6202" y="3151"/>
                  </a:cubicBezTo>
                  <a:cubicBezTo>
                    <a:pt x="6208" y="3187"/>
                    <a:pt x="6166" y="3187"/>
                    <a:pt x="6148" y="3205"/>
                  </a:cubicBezTo>
                  <a:cubicBezTo>
                    <a:pt x="6136" y="3223"/>
                    <a:pt x="6142" y="3247"/>
                    <a:pt x="6136" y="3265"/>
                  </a:cubicBezTo>
                  <a:cubicBezTo>
                    <a:pt x="6112" y="3313"/>
                    <a:pt x="6076" y="3289"/>
                    <a:pt x="6046" y="3313"/>
                  </a:cubicBezTo>
                  <a:cubicBezTo>
                    <a:pt x="6028" y="3337"/>
                    <a:pt x="6082" y="3361"/>
                    <a:pt x="6058" y="3390"/>
                  </a:cubicBezTo>
                  <a:cubicBezTo>
                    <a:pt x="6070" y="3432"/>
                    <a:pt x="6070" y="3450"/>
                    <a:pt x="6064" y="3486"/>
                  </a:cubicBezTo>
                  <a:cubicBezTo>
                    <a:pt x="6058" y="3510"/>
                    <a:pt x="6022" y="3516"/>
                    <a:pt x="6022" y="3528"/>
                  </a:cubicBezTo>
                  <a:cubicBezTo>
                    <a:pt x="6022" y="3546"/>
                    <a:pt x="6040" y="3558"/>
                    <a:pt x="6046" y="3576"/>
                  </a:cubicBezTo>
                  <a:cubicBezTo>
                    <a:pt x="6046" y="3588"/>
                    <a:pt x="6040" y="3606"/>
                    <a:pt x="6034" y="3612"/>
                  </a:cubicBezTo>
                  <a:cubicBezTo>
                    <a:pt x="6022" y="3636"/>
                    <a:pt x="6052" y="3660"/>
                    <a:pt x="6028" y="3690"/>
                  </a:cubicBezTo>
                  <a:cubicBezTo>
                    <a:pt x="6004" y="3726"/>
                    <a:pt x="6082" y="3762"/>
                    <a:pt x="6070" y="3810"/>
                  </a:cubicBezTo>
                  <a:cubicBezTo>
                    <a:pt x="6052" y="3864"/>
                    <a:pt x="5968" y="3888"/>
                    <a:pt x="6040" y="3942"/>
                  </a:cubicBezTo>
                  <a:cubicBezTo>
                    <a:pt x="6100" y="3966"/>
                    <a:pt x="6088" y="4038"/>
                    <a:pt x="6148" y="4020"/>
                  </a:cubicBezTo>
                  <a:cubicBezTo>
                    <a:pt x="6178" y="4008"/>
                    <a:pt x="6166" y="4050"/>
                    <a:pt x="6178" y="4062"/>
                  </a:cubicBezTo>
                  <a:cubicBezTo>
                    <a:pt x="6202" y="4080"/>
                    <a:pt x="6220" y="4074"/>
                    <a:pt x="6244" y="4074"/>
                  </a:cubicBezTo>
                  <a:cubicBezTo>
                    <a:pt x="6286" y="4074"/>
                    <a:pt x="6274" y="4044"/>
                    <a:pt x="6304" y="4032"/>
                  </a:cubicBezTo>
                  <a:cubicBezTo>
                    <a:pt x="6406" y="4008"/>
                    <a:pt x="6406" y="4008"/>
                    <a:pt x="6406" y="4008"/>
                  </a:cubicBezTo>
                  <a:cubicBezTo>
                    <a:pt x="6442" y="4002"/>
                    <a:pt x="6472" y="4026"/>
                    <a:pt x="6484" y="4062"/>
                  </a:cubicBezTo>
                  <a:cubicBezTo>
                    <a:pt x="6484" y="4074"/>
                    <a:pt x="6472" y="4128"/>
                    <a:pt x="6496" y="4116"/>
                  </a:cubicBezTo>
                  <a:cubicBezTo>
                    <a:pt x="6543" y="4098"/>
                    <a:pt x="6580" y="4134"/>
                    <a:pt x="6556" y="4176"/>
                  </a:cubicBezTo>
                  <a:cubicBezTo>
                    <a:pt x="6532" y="4212"/>
                    <a:pt x="6550" y="4236"/>
                    <a:pt x="6538" y="4277"/>
                  </a:cubicBezTo>
                  <a:cubicBezTo>
                    <a:pt x="6520" y="4319"/>
                    <a:pt x="6490" y="4283"/>
                    <a:pt x="6466" y="4295"/>
                  </a:cubicBezTo>
                  <a:cubicBezTo>
                    <a:pt x="6442" y="4301"/>
                    <a:pt x="6382" y="4349"/>
                    <a:pt x="6388" y="4373"/>
                  </a:cubicBezTo>
                  <a:cubicBezTo>
                    <a:pt x="6400" y="4463"/>
                    <a:pt x="6406" y="4445"/>
                    <a:pt x="6334" y="4505"/>
                  </a:cubicBezTo>
                  <a:cubicBezTo>
                    <a:pt x="6328" y="4535"/>
                    <a:pt x="6310" y="4547"/>
                    <a:pt x="6304" y="4589"/>
                  </a:cubicBezTo>
                  <a:cubicBezTo>
                    <a:pt x="6304" y="4631"/>
                    <a:pt x="6322" y="4697"/>
                    <a:pt x="6346" y="4733"/>
                  </a:cubicBezTo>
                  <a:cubicBezTo>
                    <a:pt x="6358" y="4751"/>
                    <a:pt x="6382" y="4757"/>
                    <a:pt x="6400" y="4763"/>
                  </a:cubicBezTo>
                  <a:cubicBezTo>
                    <a:pt x="6436" y="4775"/>
                    <a:pt x="6436" y="4817"/>
                    <a:pt x="6454" y="4841"/>
                  </a:cubicBezTo>
                  <a:cubicBezTo>
                    <a:pt x="6472" y="4859"/>
                    <a:pt x="6502" y="4865"/>
                    <a:pt x="6508" y="4889"/>
                  </a:cubicBezTo>
                  <a:cubicBezTo>
                    <a:pt x="6520" y="4901"/>
                    <a:pt x="6508" y="4919"/>
                    <a:pt x="6520" y="4937"/>
                  </a:cubicBezTo>
                  <a:cubicBezTo>
                    <a:pt x="6532" y="4961"/>
                    <a:pt x="6550" y="4961"/>
                    <a:pt x="6550" y="4996"/>
                  </a:cubicBezTo>
                  <a:cubicBezTo>
                    <a:pt x="6550" y="5027"/>
                    <a:pt x="6585" y="5044"/>
                    <a:pt x="6598" y="5074"/>
                  </a:cubicBezTo>
                  <a:cubicBezTo>
                    <a:pt x="6603" y="5158"/>
                    <a:pt x="6502" y="5176"/>
                    <a:pt x="6472" y="5248"/>
                  </a:cubicBezTo>
                  <a:cubicBezTo>
                    <a:pt x="6460" y="5278"/>
                    <a:pt x="6430" y="5302"/>
                    <a:pt x="6400" y="5308"/>
                  </a:cubicBezTo>
                  <a:cubicBezTo>
                    <a:pt x="6382" y="5308"/>
                    <a:pt x="6364" y="5308"/>
                    <a:pt x="6346" y="5296"/>
                  </a:cubicBezTo>
                  <a:cubicBezTo>
                    <a:pt x="6322" y="5284"/>
                    <a:pt x="6292" y="5284"/>
                    <a:pt x="6262" y="5284"/>
                  </a:cubicBezTo>
                  <a:cubicBezTo>
                    <a:pt x="6244" y="5290"/>
                    <a:pt x="6226" y="5284"/>
                    <a:pt x="6208" y="5290"/>
                  </a:cubicBezTo>
                  <a:cubicBezTo>
                    <a:pt x="6190" y="5302"/>
                    <a:pt x="6172" y="5350"/>
                    <a:pt x="6148" y="5350"/>
                  </a:cubicBezTo>
                  <a:cubicBezTo>
                    <a:pt x="6130" y="5350"/>
                    <a:pt x="6046" y="5278"/>
                    <a:pt x="6046" y="5260"/>
                  </a:cubicBezTo>
                  <a:cubicBezTo>
                    <a:pt x="6046" y="5254"/>
                    <a:pt x="6070" y="5242"/>
                    <a:pt x="6070" y="5242"/>
                  </a:cubicBezTo>
                  <a:cubicBezTo>
                    <a:pt x="6094" y="5218"/>
                    <a:pt x="6118" y="5140"/>
                    <a:pt x="6100" y="5104"/>
                  </a:cubicBezTo>
                  <a:cubicBezTo>
                    <a:pt x="6076" y="5056"/>
                    <a:pt x="6010" y="4985"/>
                    <a:pt x="5950" y="4979"/>
                  </a:cubicBezTo>
                  <a:cubicBezTo>
                    <a:pt x="5920" y="4972"/>
                    <a:pt x="5836" y="4955"/>
                    <a:pt x="5818" y="4919"/>
                  </a:cubicBezTo>
                  <a:cubicBezTo>
                    <a:pt x="5818" y="4907"/>
                    <a:pt x="5794" y="4859"/>
                    <a:pt x="5807" y="4853"/>
                  </a:cubicBezTo>
                  <a:cubicBezTo>
                    <a:pt x="5866" y="4823"/>
                    <a:pt x="5866" y="4775"/>
                    <a:pt x="5818" y="4739"/>
                  </a:cubicBezTo>
                  <a:cubicBezTo>
                    <a:pt x="5807" y="4727"/>
                    <a:pt x="5770" y="4709"/>
                    <a:pt x="5765" y="4691"/>
                  </a:cubicBezTo>
                  <a:cubicBezTo>
                    <a:pt x="5753" y="4655"/>
                    <a:pt x="5783" y="4631"/>
                    <a:pt x="5788" y="4595"/>
                  </a:cubicBezTo>
                  <a:cubicBezTo>
                    <a:pt x="5800" y="4589"/>
                    <a:pt x="5860" y="4511"/>
                    <a:pt x="5825" y="4511"/>
                  </a:cubicBezTo>
                  <a:cubicBezTo>
                    <a:pt x="5788" y="4511"/>
                    <a:pt x="5747" y="4511"/>
                    <a:pt x="5723" y="4481"/>
                  </a:cubicBezTo>
                  <a:cubicBezTo>
                    <a:pt x="5711" y="4457"/>
                    <a:pt x="5675" y="4433"/>
                    <a:pt x="5669" y="4409"/>
                  </a:cubicBezTo>
                  <a:cubicBezTo>
                    <a:pt x="5645" y="4349"/>
                    <a:pt x="5675" y="4313"/>
                    <a:pt x="5591" y="4337"/>
                  </a:cubicBezTo>
                  <a:cubicBezTo>
                    <a:pt x="5555" y="4349"/>
                    <a:pt x="5555" y="4415"/>
                    <a:pt x="5519" y="4421"/>
                  </a:cubicBezTo>
                  <a:cubicBezTo>
                    <a:pt x="5495" y="4421"/>
                    <a:pt x="5435" y="4307"/>
                    <a:pt x="5429" y="4325"/>
                  </a:cubicBezTo>
                  <a:cubicBezTo>
                    <a:pt x="5417" y="4367"/>
                    <a:pt x="5381" y="4361"/>
                    <a:pt x="5345" y="4373"/>
                  </a:cubicBezTo>
                  <a:cubicBezTo>
                    <a:pt x="5321" y="4379"/>
                    <a:pt x="5333" y="4385"/>
                    <a:pt x="5321" y="4403"/>
                  </a:cubicBezTo>
                  <a:cubicBezTo>
                    <a:pt x="5315" y="4421"/>
                    <a:pt x="5273" y="4439"/>
                    <a:pt x="5261" y="4451"/>
                  </a:cubicBezTo>
                  <a:cubicBezTo>
                    <a:pt x="5249" y="4457"/>
                    <a:pt x="5135" y="4433"/>
                    <a:pt x="5099" y="4457"/>
                  </a:cubicBezTo>
                  <a:cubicBezTo>
                    <a:pt x="5087" y="4463"/>
                    <a:pt x="5087" y="4493"/>
                    <a:pt x="5063" y="4505"/>
                  </a:cubicBezTo>
                  <a:cubicBezTo>
                    <a:pt x="5021" y="4529"/>
                    <a:pt x="4968" y="4541"/>
                    <a:pt x="4932" y="4577"/>
                  </a:cubicBezTo>
                  <a:cubicBezTo>
                    <a:pt x="4812" y="4685"/>
                    <a:pt x="4824" y="4523"/>
                    <a:pt x="4716" y="4523"/>
                  </a:cubicBezTo>
                  <a:cubicBezTo>
                    <a:pt x="4614" y="4517"/>
                    <a:pt x="4680" y="4619"/>
                    <a:pt x="4644" y="4649"/>
                  </a:cubicBezTo>
                  <a:cubicBezTo>
                    <a:pt x="4578" y="4709"/>
                    <a:pt x="4650" y="4691"/>
                    <a:pt x="4650" y="4751"/>
                  </a:cubicBezTo>
                  <a:cubicBezTo>
                    <a:pt x="4644" y="4781"/>
                    <a:pt x="4608" y="4781"/>
                    <a:pt x="4614" y="4829"/>
                  </a:cubicBezTo>
                  <a:cubicBezTo>
                    <a:pt x="4626" y="4883"/>
                    <a:pt x="4578" y="4883"/>
                    <a:pt x="4530" y="4889"/>
                  </a:cubicBezTo>
                  <a:cubicBezTo>
                    <a:pt x="4464" y="4889"/>
                    <a:pt x="4464" y="4793"/>
                    <a:pt x="4410" y="4841"/>
                  </a:cubicBezTo>
                  <a:cubicBezTo>
                    <a:pt x="4404" y="4865"/>
                    <a:pt x="4332" y="4913"/>
                    <a:pt x="4308" y="4919"/>
                  </a:cubicBezTo>
                  <a:cubicBezTo>
                    <a:pt x="4230" y="4943"/>
                    <a:pt x="4188" y="4924"/>
                    <a:pt x="4140" y="4871"/>
                  </a:cubicBezTo>
                  <a:cubicBezTo>
                    <a:pt x="4111" y="4835"/>
                    <a:pt x="4069" y="4883"/>
                    <a:pt x="4033" y="4871"/>
                  </a:cubicBezTo>
                  <a:cubicBezTo>
                    <a:pt x="4003" y="4859"/>
                    <a:pt x="3985" y="4835"/>
                    <a:pt x="3967" y="4811"/>
                  </a:cubicBezTo>
                  <a:cubicBezTo>
                    <a:pt x="3937" y="4775"/>
                    <a:pt x="3919" y="4841"/>
                    <a:pt x="3877" y="4811"/>
                  </a:cubicBezTo>
                  <a:cubicBezTo>
                    <a:pt x="3829" y="4763"/>
                    <a:pt x="3793" y="4709"/>
                    <a:pt x="3745" y="4661"/>
                  </a:cubicBezTo>
                  <a:cubicBezTo>
                    <a:pt x="3745" y="4637"/>
                    <a:pt x="3727" y="4619"/>
                    <a:pt x="3721" y="4595"/>
                  </a:cubicBezTo>
                  <a:cubicBezTo>
                    <a:pt x="3709" y="4553"/>
                    <a:pt x="3703" y="4505"/>
                    <a:pt x="3685" y="4469"/>
                  </a:cubicBezTo>
                  <a:cubicBezTo>
                    <a:pt x="3661" y="4421"/>
                    <a:pt x="3571" y="4397"/>
                    <a:pt x="3529" y="4367"/>
                  </a:cubicBezTo>
                  <a:cubicBezTo>
                    <a:pt x="3499" y="4349"/>
                    <a:pt x="3523" y="4337"/>
                    <a:pt x="3529" y="4313"/>
                  </a:cubicBezTo>
                  <a:cubicBezTo>
                    <a:pt x="3541" y="4277"/>
                    <a:pt x="3529" y="4253"/>
                    <a:pt x="3523" y="4218"/>
                  </a:cubicBezTo>
                  <a:cubicBezTo>
                    <a:pt x="3529" y="4188"/>
                    <a:pt x="3505" y="4122"/>
                    <a:pt x="3493" y="4092"/>
                  </a:cubicBezTo>
                  <a:cubicBezTo>
                    <a:pt x="3475" y="4044"/>
                    <a:pt x="3505" y="3978"/>
                    <a:pt x="3511" y="3930"/>
                  </a:cubicBezTo>
                  <a:cubicBezTo>
                    <a:pt x="3517" y="3870"/>
                    <a:pt x="3499" y="3828"/>
                    <a:pt x="3523" y="3774"/>
                  </a:cubicBezTo>
                  <a:cubicBezTo>
                    <a:pt x="3529" y="3762"/>
                    <a:pt x="3535" y="3744"/>
                    <a:pt x="3529" y="3726"/>
                  </a:cubicBezTo>
                  <a:cubicBezTo>
                    <a:pt x="3505" y="3720"/>
                    <a:pt x="3487" y="3726"/>
                    <a:pt x="3463" y="3696"/>
                  </a:cubicBezTo>
                  <a:cubicBezTo>
                    <a:pt x="3445" y="3666"/>
                    <a:pt x="3505" y="3684"/>
                    <a:pt x="3511" y="3642"/>
                  </a:cubicBezTo>
                  <a:cubicBezTo>
                    <a:pt x="3511" y="3624"/>
                    <a:pt x="3511" y="3469"/>
                    <a:pt x="3481" y="3534"/>
                  </a:cubicBezTo>
                  <a:cubicBezTo>
                    <a:pt x="3463" y="3576"/>
                    <a:pt x="3397" y="3582"/>
                    <a:pt x="3367" y="3618"/>
                  </a:cubicBezTo>
                  <a:cubicBezTo>
                    <a:pt x="3314" y="3696"/>
                    <a:pt x="3325" y="3894"/>
                    <a:pt x="3206" y="3744"/>
                  </a:cubicBezTo>
                  <a:cubicBezTo>
                    <a:pt x="3140" y="3660"/>
                    <a:pt x="3140" y="3660"/>
                    <a:pt x="3140" y="3660"/>
                  </a:cubicBezTo>
                  <a:cubicBezTo>
                    <a:pt x="3104" y="3612"/>
                    <a:pt x="3146" y="3558"/>
                    <a:pt x="3092" y="3522"/>
                  </a:cubicBezTo>
                  <a:cubicBezTo>
                    <a:pt x="3074" y="3516"/>
                    <a:pt x="3056" y="3546"/>
                    <a:pt x="3038" y="3552"/>
                  </a:cubicBezTo>
                  <a:cubicBezTo>
                    <a:pt x="3002" y="3570"/>
                    <a:pt x="2930" y="3546"/>
                    <a:pt x="2876" y="3564"/>
                  </a:cubicBezTo>
                  <a:cubicBezTo>
                    <a:pt x="2840" y="3576"/>
                    <a:pt x="2798" y="3588"/>
                    <a:pt x="2756" y="3594"/>
                  </a:cubicBezTo>
                  <a:cubicBezTo>
                    <a:pt x="2720" y="3600"/>
                    <a:pt x="2690" y="3666"/>
                    <a:pt x="2702" y="3696"/>
                  </a:cubicBezTo>
                  <a:cubicBezTo>
                    <a:pt x="2732" y="3762"/>
                    <a:pt x="2738" y="3816"/>
                    <a:pt x="2678" y="3864"/>
                  </a:cubicBezTo>
                  <a:cubicBezTo>
                    <a:pt x="2678" y="3900"/>
                    <a:pt x="2618" y="3888"/>
                    <a:pt x="2594" y="3900"/>
                  </a:cubicBezTo>
                  <a:cubicBezTo>
                    <a:pt x="2547" y="3930"/>
                    <a:pt x="2589" y="4020"/>
                    <a:pt x="2606" y="4056"/>
                  </a:cubicBezTo>
                  <a:cubicBezTo>
                    <a:pt x="2618" y="4086"/>
                    <a:pt x="2678" y="4074"/>
                    <a:pt x="2696" y="4110"/>
                  </a:cubicBezTo>
                  <a:cubicBezTo>
                    <a:pt x="2708" y="4122"/>
                    <a:pt x="2732" y="4152"/>
                    <a:pt x="2726" y="4170"/>
                  </a:cubicBezTo>
                  <a:cubicBezTo>
                    <a:pt x="2714" y="4199"/>
                    <a:pt x="2672" y="4205"/>
                    <a:pt x="2708" y="4247"/>
                  </a:cubicBezTo>
                  <a:cubicBezTo>
                    <a:pt x="2732" y="4277"/>
                    <a:pt x="2756" y="4271"/>
                    <a:pt x="2732" y="4325"/>
                  </a:cubicBezTo>
                  <a:cubicBezTo>
                    <a:pt x="2690" y="4379"/>
                    <a:pt x="2702" y="4463"/>
                    <a:pt x="2768" y="4493"/>
                  </a:cubicBezTo>
                  <a:cubicBezTo>
                    <a:pt x="2798" y="4511"/>
                    <a:pt x="2798" y="4559"/>
                    <a:pt x="2780" y="4583"/>
                  </a:cubicBezTo>
                  <a:cubicBezTo>
                    <a:pt x="2768" y="4607"/>
                    <a:pt x="2798" y="4643"/>
                    <a:pt x="2804" y="4661"/>
                  </a:cubicBezTo>
                  <a:cubicBezTo>
                    <a:pt x="2828" y="4697"/>
                    <a:pt x="2732" y="4745"/>
                    <a:pt x="2726" y="4763"/>
                  </a:cubicBezTo>
                  <a:cubicBezTo>
                    <a:pt x="2726" y="4787"/>
                    <a:pt x="2744" y="4805"/>
                    <a:pt x="2744" y="4829"/>
                  </a:cubicBezTo>
                  <a:cubicBezTo>
                    <a:pt x="2738" y="4865"/>
                    <a:pt x="2696" y="4895"/>
                    <a:pt x="2678" y="4919"/>
                  </a:cubicBezTo>
                  <a:cubicBezTo>
                    <a:pt x="2672" y="4948"/>
                    <a:pt x="2654" y="4948"/>
                    <a:pt x="2636" y="4966"/>
                  </a:cubicBezTo>
                  <a:cubicBezTo>
                    <a:pt x="2624" y="4985"/>
                    <a:pt x="2630" y="5003"/>
                    <a:pt x="2624" y="5014"/>
                  </a:cubicBezTo>
                  <a:cubicBezTo>
                    <a:pt x="2624" y="5027"/>
                    <a:pt x="2606" y="5032"/>
                    <a:pt x="2600" y="5050"/>
                  </a:cubicBezTo>
                  <a:cubicBezTo>
                    <a:pt x="2589" y="5104"/>
                    <a:pt x="2600" y="5176"/>
                    <a:pt x="2589" y="5236"/>
                  </a:cubicBezTo>
                  <a:cubicBezTo>
                    <a:pt x="2576" y="5284"/>
                    <a:pt x="2552" y="5242"/>
                    <a:pt x="2529" y="5254"/>
                  </a:cubicBezTo>
                  <a:cubicBezTo>
                    <a:pt x="2510" y="5254"/>
                    <a:pt x="2469" y="5284"/>
                    <a:pt x="2457" y="5296"/>
                  </a:cubicBezTo>
                  <a:cubicBezTo>
                    <a:pt x="2457" y="5308"/>
                    <a:pt x="2481" y="5326"/>
                    <a:pt x="2469" y="5344"/>
                  </a:cubicBezTo>
                  <a:cubicBezTo>
                    <a:pt x="2457" y="5386"/>
                    <a:pt x="2439" y="5386"/>
                    <a:pt x="2403" y="5404"/>
                  </a:cubicBezTo>
                  <a:cubicBezTo>
                    <a:pt x="2373" y="5416"/>
                    <a:pt x="2373" y="5452"/>
                    <a:pt x="2361" y="5482"/>
                  </a:cubicBezTo>
                  <a:cubicBezTo>
                    <a:pt x="2367" y="5512"/>
                    <a:pt x="2373" y="5578"/>
                    <a:pt x="2349" y="5596"/>
                  </a:cubicBezTo>
                  <a:cubicBezTo>
                    <a:pt x="2319" y="5626"/>
                    <a:pt x="2289" y="5626"/>
                    <a:pt x="2253" y="5632"/>
                  </a:cubicBezTo>
                  <a:cubicBezTo>
                    <a:pt x="2223" y="5638"/>
                    <a:pt x="2217" y="5644"/>
                    <a:pt x="2217" y="5656"/>
                  </a:cubicBezTo>
                  <a:lnTo>
                    <a:pt x="2217" y="5656"/>
                  </a:lnTo>
                  <a:cubicBezTo>
                    <a:pt x="2169" y="5632"/>
                    <a:pt x="2073" y="5572"/>
                    <a:pt x="2061" y="5518"/>
                  </a:cubicBezTo>
                  <a:cubicBezTo>
                    <a:pt x="2049" y="5464"/>
                    <a:pt x="2025" y="5428"/>
                    <a:pt x="1965" y="5404"/>
                  </a:cubicBezTo>
                  <a:cubicBezTo>
                    <a:pt x="1923" y="5392"/>
                    <a:pt x="1905" y="5380"/>
                    <a:pt x="1875" y="5344"/>
                  </a:cubicBezTo>
                  <a:cubicBezTo>
                    <a:pt x="1875" y="5326"/>
                    <a:pt x="1869" y="5290"/>
                    <a:pt x="1857" y="5272"/>
                  </a:cubicBezTo>
                  <a:cubicBezTo>
                    <a:pt x="1845" y="5254"/>
                    <a:pt x="1815" y="5242"/>
                    <a:pt x="1827" y="5206"/>
                  </a:cubicBezTo>
                  <a:cubicBezTo>
                    <a:pt x="1839" y="5158"/>
                    <a:pt x="1845" y="5128"/>
                    <a:pt x="1845" y="5074"/>
                  </a:cubicBezTo>
                  <a:cubicBezTo>
                    <a:pt x="1845" y="5027"/>
                    <a:pt x="1809" y="5032"/>
                    <a:pt x="1791" y="4996"/>
                  </a:cubicBezTo>
                  <a:cubicBezTo>
                    <a:pt x="1785" y="4972"/>
                    <a:pt x="1779" y="4948"/>
                    <a:pt x="1774" y="4931"/>
                  </a:cubicBezTo>
                  <a:cubicBezTo>
                    <a:pt x="1743" y="4841"/>
                    <a:pt x="1803" y="4841"/>
                    <a:pt x="1821" y="4775"/>
                  </a:cubicBezTo>
                  <a:cubicBezTo>
                    <a:pt x="1827" y="4751"/>
                    <a:pt x="1833" y="4733"/>
                    <a:pt x="1827" y="4709"/>
                  </a:cubicBezTo>
                  <a:cubicBezTo>
                    <a:pt x="1827" y="4691"/>
                    <a:pt x="1798" y="4679"/>
                    <a:pt x="1791" y="4661"/>
                  </a:cubicBezTo>
                  <a:cubicBezTo>
                    <a:pt x="1791" y="4649"/>
                    <a:pt x="1821" y="4559"/>
                    <a:pt x="1827" y="4553"/>
                  </a:cubicBezTo>
                  <a:cubicBezTo>
                    <a:pt x="1845" y="4535"/>
                    <a:pt x="1881" y="4517"/>
                    <a:pt x="1893" y="4499"/>
                  </a:cubicBezTo>
                  <a:cubicBezTo>
                    <a:pt x="1917" y="4475"/>
                    <a:pt x="1917" y="4409"/>
                    <a:pt x="1917" y="4379"/>
                  </a:cubicBezTo>
                  <a:cubicBezTo>
                    <a:pt x="1917" y="4319"/>
                    <a:pt x="1881" y="4265"/>
                    <a:pt x="1923" y="4212"/>
                  </a:cubicBezTo>
                  <a:cubicBezTo>
                    <a:pt x="1941" y="4188"/>
                    <a:pt x="1887" y="4170"/>
                    <a:pt x="1911" y="4152"/>
                  </a:cubicBezTo>
                  <a:cubicBezTo>
                    <a:pt x="1935" y="4140"/>
                    <a:pt x="1983" y="4164"/>
                    <a:pt x="1947" y="4110"/>
                  </a:cubicBezTo>
                  <a:cubicBezTo>
                    <a:pt x="1935" y="4062"/>
                    <a:pt x="1899" y="4026"/>
                    <a:pt x="1893" y="3978"/>
                  </a:cubicBezTo>
                  <a:cubicBezTo>
                    <a:pt x="1887" y="3930"/>
                    <a:pt x="1917" y="3894"/>
                    <a:pt x="1917" y="3852"/>
                  </a:cubicBezTo>
                  <a:cubicBezTo>
                    <a:pt x="1917" y="3840"/>
                    <a:pt x="1905" y="3786"/>
                    <a:pt x="1899" y="3774"/>
                  </a:cubicBezTo>
                  <a:cubicBezTo>
                    <a:pt x="1893" y="3756"/>
                    <a:pt x="1845" y="3696"/>
                    <a:pt x="1833" y="3696"/>
                  </a:cubicBezTo>
                  <a:cubicBezTo>
                    <a:pt x="1809" y="3696"/>
                    <a:pt x="1785" y="3720"/>
                    <a:pt x="1761" y="3726"/>
                  </a:cubicBezTo>
                  <a:cubicBezTo>
                    <a:pt x="1737" y="3738"/>
                    <a:pt x="1719" y="3696"/>
                    <a:pt x="1714" y="3678"/>
                  </a:cubicBezTo>
                  <a:cubicBezTo>
                    <a:pt x="1678" y="3642"/>
                    <a:pt x="1672" y="3606"/>
                    <a:pt x="1648" y="3570"/>
                  </a:cubicBezTo>
                  <a:cubicBezTo>
                    <a:pt x="1618" y="3522"/>
                    <a:pt x="1612" y="3498"/>
                    <a:pt x="1606" y="3438"/>
                  </a:cubicBezTo>
                  <a:cubicBezTo>
                    <a:pt x="1606" y="3408"/>
                    <a:pt x="1582" y="3397"/>
                    <a:pt x="1594" y="3373"/>
                  </a:cubicBezTo>
                  <a:cubicBezTo>
                    <a:pt x="1612" y="3337"/>
                    <a:pt x="1612" y="3307"/>
                    <a:pt x="1612" y="3271"/>
                  </a:cubicBezTo>
                  <a:cubicBezTo>
                    <a:pt x="1612" y="3217"/>
                    <a:pt x="1636" y="3175"/>
                    <a:pt x="1654" y="3127"/>
                  </a:cubicBezTo>
                  <a:cubicBezTo>
                    <a:pt x="1660" y="3109"/>
                    <a:pt x="1702" y="3043"/>
                    <a:pt x="1695" y="3031"/>
                  </a:cubicBezTo>
                  <a:cubicBezTo>
                    <a:pt x="1684" y="3013"/>
                    <a:pt x="1636" y="2989"/>
                    <a:pt x="1648" y="2965"/>
                  </a:cubicBezTo>
                  <a:cubicBezTo>
                    <a:pt x="1660" y="2941"/>
                    <a:pt x="1636" y="2941"/>
                    <a:pt x="1612" y="2935"/>
                  </a:cubicBezTo>
                  <a:cubicBezTo>
                    <a:pt x="1576" y="2923"/>
                    <a:pt x="1576" y="2905"/>
                    <a:pt x="1546" y="2881"/>
                  </a:cubicBezTo>
                  <a:cubicBezTo>
                    <a:pt x="1474" y="2833"/>
                    <a:pt x="1450" y="2935"/>
                    <a:pt x="1420" y="2929"/>
                  </a:cubicBezTo>
                  <a:cubicBezTo>
                    <a:pt x="1396" y="2929"/>
                    <a:pt x="1384" y="2935"/>
                    <a:pt x="1354" y="2929"/>
                  </a:cubicBezTo>
                  <a:cubicBezTo>
                    <a:pt x="1324" y="2923"/>
                    <a:pt x="1342" y="2785"/>
                    <a:pt x="1330" y="2755"/>
                  </a:cubicBezTo>
                  <a:cubicBezTo>
                    <a:pt x="1300" y="2702"/>
                    <a:pt x="1306" y="2791"/>
                    <a:pt x="1294" y="2803"/>
                  </a:cubicBezTo>
                  <a:cubicBezTo>
                    <a:pt x="1252" y="2857"/>
                    <a:pt x="1222" y="2803"/>
                    <a:pt x="1180" y="2809"/>
                  </a:cubicBezTo>
                  <a:cubicBezTo>
                    <a:pt x="1150" y="2815"/>
                    <a:pt x="1132" y="2845"/>
                    <a:pt x="1102" y="2857"/>
                  </a:cubicBezTo>
                  <a:cubicBezTo>
                    <a:pt x="1090" y="2887"/>
                    <a:pt x="1096" y="2881"/>
                    <a:pt x="1108" y="2911"/>
                  </a:cubicBezTo>
                  <a:cubicBezTo>
                    <a:pt x="1108" y="2923"/>
                    <a:pt x="1126" y="2941"/>
                    <a:pt x="1132" y="2947"/>
                  </a:cubicBezTo>
                  <a:cubicBezTo>
                    <a:pt x="1156" y="2959"/>
                    <a:pt x="1150" y="2989"/>
                    <a:pt x="1132" y="3007"/>
                  </a:cubicBezTo>
                  <a:cubicBezTo>
                    <a:pt x="1102" y="3049"/>
                    <a:pt x="994" y="3109"/>
                    <a:pt x="941" y="3115"/>
                  </a:cubicBezTo>
                  <a:cubicBezTo>
                    <a:pt x="887" y="3127"/>
                    <a:pt x="857" y="3169"/>
                    <a:pt x="803" y="3187"/>
                  </a:cubicBezTo>
                  <a:cubicBezTo>
                    <a:pt x="773" y="3181"/>
                    <a:pt x="797" y="3127"/>
                    <a:pt x="755" y="3145"/>
                  </a:cubicBezTo>
                  <a:cubicBezTo>
                    <a:pt x="725" y="3157"/>
                    <a:pt x="683" y="3187"/>
                    <a:pt x="647" y="3175"/>
                  </a:cubicBezTo>
                  <a:cubicBezTo>
                    <a:pt x="605" y="3157"/>
                    <a:pt x="497" y="3133"/>
                    <a:pt x="461" y="3103"/>
                  </a:cubicBezTo>
                  <a:cubicBezTo>
                    <a:pt x="419" y="3073"/>
                    <a:pt x="407" y="3145"/>
                    <a:pt x="365" y="3115"/>
                  </a:cubicBezTo>
                  <a:cubicBezTo>
                    <a:pt x="353" y="3109"/>
                    <a:pt x="329" y="3091"/>
                    <a:pt x="317" y="3115"/>
                  </a:cubicBezTo>
                  <a:cubicBezTo>
                    <a:pt x="281" y="3175"/>
                    <a:pt x="233" y="3085"/>
                    <a:pt x="215" y="3073"/>
                  </a:cubicBezTo>
                  <a:cubicBezTo>
                    <a:pt x="191" y="3061"/>
                    <a:pt x="155" y="3085"/>
                    <a:pt x="131" y="3085"/>
                  </a:cubicBezTo>
                </a:path>
              </a:pathLst>
            </a:custGeom>
            <a:grpFill/>
            <a:ln w="19050" cap="flat" cmpd="sng">
              <a:solidFill>
                <a:schemeClr val="bg1"/>
              </a:solidFill>
              <a:bevel/>
              <a:headEnd/>
              <a:tailEnd/>
            </a:ln>
            <a:effectLst/>
          </p:spPr>
          <p:txBody>
            <a:bodyPr wrap="none" anchor="ctr"/>
            <a:lstStyle/>
            <a:p>
              <a:endParaRPr lang="en-US">
                <a:latin typeface="Poppins Light" charset="0"/>
              </a:endParaRPr>
            </a:p>
          </p:txBody>
        </p:sp>
        <p:sp>
          <p:nvSpPr>
            <p:cNvPr id="54" name="Freeform 142"/>
            <p:cNvSpPr>
              <a:spLocks noChangeArrowheads="1"/>
            </p:cNvSpPr>
            <p:nvPr/>
          </p:nvSpPr>
          <p:spPr bwMode="auto">
            <a:xfrm>
              <a:off x="6866034" y="8046111"/>
              <a:ext cx="1803833" cy="2756492"/>
            </a:xfrm>
            <a:custGeom>
              <a:avLst/>
              <a:gdLst>
                <a:gd name="T0" fmla="*/ 2535 w 3381"/>
                <a:gd name="T1" fmla="*/ 4248 h 5166"/>
                <a:gd name="T2" fmla="*/ 2493 w 3381"/>
                <a:gd name="T3" fmla="*/ 4218 h 5166"/>
                <a:gd name="T4" fmla="*/ 2559 w 3381"/>
                <a:gd name="T5" fmla="*/ 4122 h 5166"/>
                <a:gd name="T6" fmla="*/ 2571 w 3381"/>
                <a:gd name="T7" fmla="*/ 4224 h 5166"/>
                <a:gd name="T8" fmla="*/ 1294 w 3381"/>
                <a:gd name="T9" fmla="*/ 383 h 5166"/>
                <a:gd name="T10" fmla="*/ 1175 w 3381"/>
                <a:gd name="T11" fmla="*/ 473 h 5166"/>
                <a:gd name="T12" fmla="*/ 1019 w 3381"/>
                <a:gd name="T13" fmla="*/ 389 h 5166"/>
                <a:gd name="T14" fmla="*/ 719 w 3381"/>
                <a:gd name="T15" fmla="*/ 335 h 5166"/>
                <a:gd name="T16" fmla="*/ 402 w 3381"/>
                <a:gd name="T17" fmla="*/ 712 h 5166"/>
                <a:gd name="T18" fmla="*/ 288 w 3381"/>
                <a:gd name="T19" fmla="*/ 856 h 5166"/>
                <a:gd name="T20" fmla="*/ 54 w 3381"/>
                <a:gd name="T21" fmla="*/ 904 h 5166"/>
                <a:gd name="T22" fmla="*/ 12 w 3381"/>
                <a:gd name="T23" fmla="*/ 1126 h 5166"/>
                <a:gd name="T24" fmla="*/ 24 w 3381"/>
                <a:gd name="T25" fmla="*/ 1180 h 5166"/>
                <a:gd name="T26" fmla="*/ 342 w 3381"/>
                <a:gd name="T27" fmla="*/ 1264 h 5166"/>
                <a:gd name="T28" fmla="*/ 366 w 3381"/>
                <a:gd name="T29" fmla="*/ 1516 h 5166"/>
                <a:gd name="T30" fmla="*/ 354 w 3381"/>
                <a:gd name="T31" fmla="*/ 1833 h 5166"/>
                <a:gd name="T32" fmla="*/ 264 w 3381"/>
                <a:gd name="T33" fmla="*/ 2061 h 5166"/>
                <a:gd name="T34" fmla="*/ 336 w 3381"/>
                <a:gd name="T35" fmla="*/ 2468 h 5166"/>
                <a:gd name="T36" fmla="*/ 509 w 3381"/>
                <a:gd name="T37" fmla="*/ 2582 h 5166"/>
                <a:gd name="T38" fmla="*/ 695 w 3381"/>
                <a:gd name="T39" fmla="*/ 2768 h 5166"/>
                <a:gd name="T40" fmla="*/ 815 w 3381"/>
                <a:gd name="T41" fmla="*/ 2912 h 5166"/>
                <a:gd name="T42" fmla="*/ 929 w 3381"/>
                <a:gd name="T43" fmla="*/ 3121 h 5166"/>
                <a:gd name="T44" fmla="*/ 1211 w 3381"/>
                <a:gd name="T45" fmla="*/ 3307 h 5166"/>
                <a:gd name="T46" fmla="*/ 1408 w 3381"/>
                <a:gd name="T47" fmla="*/ 3385 h 5166"/>
                <a:gd name="T48" fmla="*/ 1558 w 3381"/>
                <a:gd name="T49" fmla="*/ 3253 h 5166"/>
                <a:gd name="T50" fmla="*/ 1876 w 3381"/>
                <a:gd name="T51" fmla="*/ 3403 h 5166"/>
                <a:gd name="T52" fmla="*/ 2026 w 3381"/>
                <a:gd name="T53" fmla="*/ 3691 h 5166"/>
                <a:gd name="T54" fmla="*/ 1906 w 3381"/>
                <a:gd name="T55" fmla="*/ 3822 h 5166"/>
                <a:gd name="T56" fmla="*/ 1744 w 3381"/>
                <a:gd name="T57" fmla="*/ 4068 h 5166"/>
                <a:gd name="T58" fmla="*/ 1954 w 3381"/>
                <a:gd name="T59" fmla="*/ 4092 h 5166"/>
                <a:gd name="T60" fmla="*/ 2169 w 3381"/>
                <a:gd name="T61" fmla="*/ 4278 h 5166"/>
                <a:gd name="T62" fmla="*/ 2313 w 3381"/>
                <a:gd name="T63" fmla="*/ 4566 h 5166"/>
                <a:gd name="T64" fmla="*/ 2349 w 3381"/>
                <a:gd name="T65" fmla="*/ 4703 h 5166"/>
                <a:gd name="T66" fmla="*/ 2277 w 3381"/>
                <a:gd name="T67" fmla="*/ 5075 h 5166"/>
                <a:gd name="T68" fmla="*/ 2643 w 3381"/>
                <a:gd name="T69" fmla="*/ 5039 h 5166"/>
                <a:gd name="T70" fmla="*/ 2877 w 3381"/>
                <a:gd name="T71" fmla="*/ 4919 h 5166"/>
                <a:gd name="T72" fmla="*/ 3056 w 3381"/>
                <a:gd name="T73" fmla="*/ 4655 h 5166"/>
                <a:gd name="T74" fmla="*/ 2930 w 3381"/>
                <a:gd name="T75" fmla="*/ 4530 h 5166"/>
                <a:gd name="T76" fmla="*/ 2739 w 3381"/>
                <a:gd name="T77" fmla="*/ 4386 h 5166"/>
                <a:gd name="T78" fmla="*/ 2625 w 3381"/>
                <a:gd name="T79" fmla="*/ 4212 h 5166"/>
                <a:gd name="T80" fmla="*/ 2691 w 3381"/>
                <a:gd name="T81" fmla="*/ 4110 h 5166"/>
                <a:gd name="T82" fmla="*/ 2733 w 3381"/>
                <a:gd name="T83" fmla="*/ 3859 h 5166"/>
                <a:gd name="T84" fmla="*/ 2913 w 3381"/>
                <a:gd name="T85" fmla="*/ 3619 h 5166"/>
                <a:gd name="T86" fmla="*/ 3026 w 3381"/>
                <a:gd name="T87" fmla="*/ 3355 h 5166"/>
                <a:gd name="T88" fmla="*/ 3242 w 3381"/>
                <a:gd name="T89" fmla="*/ 3068 h 5166"/>
                <a:gd name="T90" fmla="*/ 3380 w 3381"/>
                <a:gd name="T91" fmla="*/ 2954 h 5166"/>
                <a:gd name="T92" fmla="*/ 3038 w 3381"/>
                <a:gd name="T93" fmla="*/ 2642 h 5166"/>
                <a:gd name="T94" fmla="*/ 3008 w 3381"/>
                <a:gd name="T95" fmla="*/ 2372 h 5166"/>
                <a:gd name="T96" fmla="*/ 2984 w 3381"/>
                <a:gd name="T97" fmla="*/ 2073 h 5166"/>
                <a:gd name="T98" fmla="*/ 2990 w 3381"/>
                <a:gd name="T99" fmla="*/ 1851 h 5166"/>
                <a:gd name="T100" fmla="*/ 3086 w 3381"/>
                <a:gd name="T101" fmla="*/ 1510 h 5166"/>
                <a:gd name="T102" fmla="*/ 3056 w 3381"/>
                <a:gd name="T103" fmla="*/ 1276 h 5166"/>
                <a:gd name="T104" fmla="*/ 2996 w 3381"/>
                <a:gd name="T105" fmla="*/ 994 h 5166"/>
                <a:gd name="T106" fmla="*/ 2811 w 3381"/>
                <a:gd name="T107" fmla="*/ 868 h 5166"/>
                <a:gd name="T108" fmla="*/ 2775 w 3381"/>
                <a:gd name="T109" fmla="*/ 569 h 5166"/>
                <a:gd name="T110" fmla="*/ 2811 w 3381"/>
                <a:gd name="T111" fmla="*/ 263 h 5166"/>
                <a:gd name="T112" fmla="*/ 2583 w 3381"/>
                <a:gd name="T113" fmla="*/ 227 h 5166"/>
                <a:gd name="T114" fmla="*/ 2457 w 3381"/>
                <a:gd name="T115" fmla="*/ 101 h 5166"/>
                <a:gd name="T116" fmla="*/ 2271 w 3381"/>
                <a:gd name="T117" fmla="*/ 209 h 5166"/>
                <a:gd name="T118" fmla="*/ 2104 w 3381"/>
                <a:gd name="T119" fmla="*/ 413 h 5166"/>
                <a:gd name="T120" fmla="*/ 1810 w 3381"/>
                <a:gd name="T121" fmla="*/ 473 h 5166"/>
                <a:gd name="T122" fmla="*/ 1480 w 3381"/>
                <a:gd name="T123" fmla="*/ 413 h 5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381" h="5166">
                  <a:moveTo>
                    <a:pt x="2571" y="4242"/>
                  </a:moveTo>
                  <a:lnTo>
                    <a:pt x="2571" y="4242"/>
                  </a:lnTo>
                  <a:cubicBezTo>
                    <a:pt x="2571" y="4260"/>
                    <a:pt x="2547" y="4254"/>
                    <a:pt x="2535" y="4248"/>
                  </a:cubicBezTo>
                  <a:cubicBezTo>
                    <a:pt x="2529" y="4248"/>
                    <a:pt x="2517" y="4242"/>
                    <a:pt x="2511" y="4242"/>
                  </a:cubicBezTo>
                  <a:cubicBezTo>
                    <a:pt x="2505" y="4242"/>
                    <a:pt x="2493" y="4236"/>
                    <a:pt x="2487" y="4236"/>
                  </a:cubicBezTo>
                  <a:cubicBezTo>
                    <a:pt x="2487" y="4224"/>
                    <a:pt x="2493" y="4218"/>
                    <a:pt x="2493" y="4218"/>
                  </a:cubicBezTo>
                  <a:cubicBezTo>
                    <a:pt x="2505" y="4200"/>
                    <a:pt x="2499" y="4182"/>
                    <a:pt x="2505" y="4170"/>
                  </a:cubicBezTo>
                  <a:cubicBezTo>
                    <a:pt x="2511" y="4158"/>
                    <a:pt x="2517" y="4122"/>
                    <a:pt x="2529" y="4116"/>
                  </a:cubicBezTo>
                  <a:cubicBezTo>
                    <a:pt x="2541" y="4116"/>
                    <a:pt x="2547" y="4122"/>
                    <a:pt x="2559" y="4122"/>
                  </a:cubicBezTo>
                  <a:cubicBezTo>
                    <a:pt x="2571" y="4122"/>
                    <a:pt x="2577" y="4122"/>
                    <a:pt x="2589" y="4122"/>
                  </a:cubicBezTo>
                  <a:cubicBezTo>
                    <a:pt x="2589" y="4140"/>
                    <a:pt x="2583" y="4152"/>
                    <a:pt x="2577" y="4170"/>
                  </a:cubicBezTo>
                  <a:cubicBezTo>
                    <a:pt x="2577" y="4188"/>
                    <a:pt x="2577" y="4206"/>
                    <a:pt x="2571" y="4224"/>
                  </a:cubicBezTo>
                  <a:cubicBezTo>
                    <a:pt x="2571" y="4242"/>
                    <a:pt x="2571" y="4242"/>
                    <a:pt x="2571" y="4242"/>
                  </a:cubicBezTo>
                  <a:close/>
                  <a:moveTo>
                    <a:pt x="1294" y="383"/>
                  </a:moveTo>
                  <a:lnTo>
                    <a:pt x="1294" y="383"/>
                  </a:lnTo>
                  <a:lnTo>
                    <a:pt x="1294" y="383"/>
                  </a:lnTo>
                  <a:cubicBezTo>
                    <a:pt x="1270" y="389"/>
                    <a:pt x="1235" y="395"/>
                    <a:pt x="1217" y="413"/>
                  </a:cubicBezTo>
                  <a:cubicBezTo>
                    <a:pt x="1205" y="431"/>
                    <a:pt x="1199" y="455"/>
                    <a:pt x="1175" y="473"/>
                  </a:cubicBezTo>
                  <a:cubicBezTo>
                    <a:pt x="1163" y="479"/>
                    <a:pt x="1133" y="473"/>
                    <a:pt x="1121" y="473"/>
                  </a:cubicBezTo>
                  <a:cubicBezTo>
                    <a:pt x="1097" y="473"/>
                    <a:pt x="1067" y="461"/>
                    <a:pt x="1061" y="437"/>
                  </a:cubicBezTo>
                  <a:cubicBezTo>
                    <a:pt x="1055" y="401"/>
                    <a:pt x="1073" y="389"/>
                    <a:pt x="1019" y="389"/>
                  </a:cubicBezTo>
                  <a:cubicBezTo>
                    <a:pt x="971" y="401"/>
                    <a:pt x="953" y="431"/>
                    <a:pt x="899" y="413"/>
                  </a:cubicBezTo>
                  <a:cubicBezTo>
                    <a:pt x="863" y="401"/>
                    <a:pt x="845" y="353"/>
                    <a:pt x="815" y="347"/>
                  </a:cubicBezTo>
                  <a:cubicBezTo>
                    <a:pt x="773" y="335"/>
                    <a:pt x="761" y="353"/>
                    <a:pt x="719" y="335"/>
                  </a:cubicBezTo>
                  <a:cubicBezTo>
                    <a:pt x="641" y="293"/>
                    <a:pt x="557" y="503"/>
                    <a:pt x="587" y="563"/>
                  </a:cubicBezTo>
                  <a:cubicBezTo>
                    <a:pt x="623" y="641"/>
                    <a:pt x="563" y="659"/>
                    <a:pt x="492" y="659"/>
                  </a:cubicBezTo>
                  <a:cubicBezTo>
                    <a:pt x="444" y="659"/>
                    <a:pt x="444" y="701"/>
                    <a:pt x="402" y="712"/>
                  </a:cubicBezTo>
                  <a:lnTo>
                    <a:pt x="402" y="712"/>
                  </a:lnTo>
                  <a:cubicBezTo>
                    <a:pt x="378" y="767"/>
                    <a:pt x="378" y="767"/>
                    <a:pt x="378" y="767"/>
                  </a:cubicBezTo>
                  <a:cubicBezTo>
                    <a:pt x="348" y="796"/>
                    <a:pt x="306" y="820"/>
                    <a:pt x="288" y="856"/>
                  </a:cubicBezTo>
                  <a:cubicBezTo>
                    <a:pt x="264" y="898"/>
                    <a:pt x="252" y="898"/>
                    <a:pt x="210" y="904"/>
                  </a:cubicBezTo>
                  <a:cubicBezTo>
                    <a:pt x="138" y="922"/>
                    <a:pt x="138" y="922"/>
                    <a:pt x="138" y="922"/>
                  </a:cubicBezTo>
                  <a:cubicBezTo>
                    <a:pt x="120" y="928"/>
                    <a:pt x="66" y="898"/>
                    <a:pt x="54" y="904"/>
                  </a:cubicBezTo>
                  <a:cubicBezTo>
                    <a:pt x="36" y="916"/>
                    <a:pt x="66" y="976"/>
                    <a:pt x="30" y="1000"/>
                  </a:cubicBezTo>
                  <a:cubicBezTo>
                    <a:pt x="18" y="1012"/>
                    <a:pt x="36" y="1042"/>
                    <a:pt x="36" y="1060"/>
                  </a:cubicBezTo>
                  <a:cubicBezTo>
                    <a:pt x="42" y="1084"/>
                    <a:pt x="24" y="1102"/>
                    <a:pt x="12" y="1126"/>
                  </a:cubicBezTo>
                  <a:cubicBezTo>
                    <a:pt x="0" y="1180"/>
                    <a:pt x="0" y="1180"/>
                    <a:pt x="0" y="1180"/>
                  </a:cubicBezTo>
                  <a:lnTo>
                    <a:pt x="0" y="1180"/>
                  </a:lnTo>
                  <a:cubicBezTo>
                    <a:pt x="6" y="1180"/>
                    <a:pt x="18" y="1180"/>
                    <a:pt x="24" y="1180"/>
                  </a:cubicBezTo>
                  <a:cubicBezTo>
                    <a:pt x="84" y="1180"/>
                    <a:pt x="222" y="1078"/>
                    <a:pt x="264" y="1102"/>
                  </a:cubicBezTo>
                  <a:cubicBezTo>
                    <a:pt x="282" y="1108"/>
                    <a:pt x="336" y="1174"/>
                    <a:pt x="342" y="1186"/>
                  </a:cubicBezTo>
                  <a:cubicBezTo>
                    <a:pt x="360" y="1216"/>
                    <a:pt x="354" y="1234"/>
                    <a:pt x="342" y="1264"/>
                  </a:cubicBezTo>
                  <a:cubicBezTo>
                    <a:pt x="336" y="1282"/>
                    <a:pt x="324" y="1378"/>
                    <a:pt x="336" y="1390"/>
                  </a:cubicBezTo>
                  <a:cubicBezTo>
                    <a:pt x="354" y="1402"/>
                    <a:pt x="366" y="1420"/>
                    <a:pt x="348" y="1444"/>
                  </a:cubicBezTo>
                  <a:cubicBezTo>
                    <a:pt x="336" y="1468"/>
                    <a:pt x="360" y="1497"/>
                    <a:pt x="366" y="1516"/>
                  </a:cubicBezTo>
                  <a:cubicBezTo>
                    <a:pt x="384" y="1551"/>
                    <a:pt x="336" y="1569"/>
                    <a:pt x="360" y="1617"/>
                  </a:cubicBezTo>
                  <a:cubicBezTo>
                    <a:pt x="372" y="1647"/>
                    <a:pt x="378" y="1677"/>
                    <a:pt x="378" y="1707"/>
                  </a:cubicBezTo>
                  <a:cubicBezTo>
                    <a:pt x="378" y="1761"/>
                    <a:pt x="336" y="1785"/>
                    <a:pt x="354" y="1833"/>
                  </a:cubicBezTo>
                  <a:cubicBezTo>
                    <a:pt x="360" y="1857"/>
                    <a:pt x="360" y="1887"/>
                    <a:pt x="360" y="1911"/>
                  </a:cubicBezTo>
                  <a:cubicBezTo>
                    <a:pt x="354" y="1923"/>
                    <a:pt x="306" y="1989"/>
                    <a:pt x="300" y="1995"/>
                  </a:cubicBezTo>
                  <a:cubicBezTo>
                    <a:pt x="282" y="2031"/>
                    <a:pt x="258" y="1995"/>
                    <a:pt x="264" y="2061"/>
                  </a:cubicBezTo>
                  <a:cubicBezTo>
                    <a:pt x="264" y="2091"/>
                    <a:pt x="246" y="2115"/>
                    <a:pt x="222" y="2127"/>
                  </a:cubicBezTo>
                  <a:cubicBezTo>
                    <a:pt x="144" y="2163"/>
                    <a:pt x="354" y="2312"/>
                    <a:pt x="306" y="2378"/>
                  </a:cubicBezTo>
                  <a:cubicBezTo>
                    <a:pt x="264" y="2426"/>
                    <a:pt x="246" y="2462"/>
                    <a:pt x="336" y="2468"/>
                  </a:cubicBezTo>
                  <a:cubicBezTo>
                    <a:pt x="372" y="2468"/>
                    <a:pt x="372" y="2480"/>
                    <a:pt x="366" y="2510"/>
                  </a:cubicBezTo>
                  <a:cubicBezTo>
                    <a:pt x="360" y="2546"/>
                    <a:pt x="384" y="2552"/>
                    <a:pt x="408" y="2570"/>
                  </a:cubicBezTo>
                  <a:cubicBezTo>
                    <a:pt x="420" y="2588"/>
                    <a:pt x="485" y="2576"/>
                    <a:pt x="509" y="2582"/>
                  </a:cubicBezTo>
                  <a:cubicBezTo>
                    <a:pt x="533" y="2594"/>
                    <a:pt x="545" y="2624"/>
                    <a:pt x="563" y="2642"/>
                  </a:cubicBezTo>
                  <a:cubicBezTo>
                    <a:pt x="593" y="2666"/>
                    <a:pt x="641" y="2588"/>
                    <a:pt x="653" y="2666"/>
                  </a:cubicBezTo>
                  <a:cubicBezTo>
                    <a:pt x="659" y="2696"/>
                    <a:pt x="677" y="2750"/>
                    <a:pt x="695" y="2768"/>
                  </a:cubicBezTo>
                  <a:cubicBezTo>
                    <a:pt x="719" y="2780"/>
                    <a:pt x="731" y="2792"/>
                    <a:pt x="749" y="2816"/>
                  </a:cubicBezTo>
                  <a:cubicBezTo>
                    <a:pt x="755" y="2828"/>
                    <a:pt x="749" y="2846"/>
                    <a:pt x="761" y="2858"/>
                  </a:cubicBezTo>
                  <a:cubicBezTo>
                    <a:pt x="779" y="2876"/>
                    <a:pt x="809" y="2882"/>
                    <a:pt x="815" y="2912"/>
                  </a:cubicBezTo>
                  <a:cubicBezTo>
                    <a:pt x="815" y="2936"/>
                    <a:pt x="809" y="2984"/>
                    <a:pt x="839" y="2996"/>
                  </a:cubicBezTo>
                  <a:cubicBezTo>
                    <a:pt x="881" y="3013"/>
                    <a:pt x="917" y="3032"/>
                    <a:pt x="959" y="3044"/>
                  </a:cubicBezTo>
                  <a:cubicBezTo>
                    <a:pt x="983" y="3050"/>
                    <a:pt x="923" y="3103"/>
                    <a:pt x="929" y="3121"/>
                  </a:cubicBezTo>
                  <a:cubicBezTo>
                    <a:pt x="929" y="3139"/>
                    <a:pt x="983" y="3145"/>
                    <a:pt x="983" y="3181"/>
                  </a:cubicBezTo>
                  <a:cubicBezTo>
                    <a:pt x="1001" y="3325"/>
                    <a:pt x="1043" y="3223"/>
                    <a:pt x="1127" y="3229"/>
                  </a:cubicBezTo>
                  <a:cubicBezTo>
                    <a:pt x="1169" y="3235"/>
                    <a:pt x="1169" y="3301"/>
                    <a:pt x="1211" y="3307"/>
                  </a:cubicBezTo>
                  <a:cubicBezTo>
                    <a:pt x="1235" y="3313"/>
                    <a:pt x="1276" y="3295"/>
                    <a:pt x="1300" y="3313"/>
                  </a:cubicBezTo>
                  <a:cubicBezTo>
                    <a:pt x="1331" y="3343"/>
                    <a:pt x="1331" y="3355"/>
                    <a:pt x="1372" y="3373"/>
                  </a:cubicBezTo>
                  <a:cubicBezTo>
                    <a:pt x="1384" y="3373"/>
                    <a:pt x="1402" y="3379"/>
                    <a:pt x="1408" y="3385"/>
                  </a:cubicBezTo>
                  <a:cubicBezTo>
                    <a:pt x="1408" y="3391"/>
                    <a:pt x="1426" y="3403"/>
                    <a:pt x="1426" y="3397"/>
                  </a:cubicBezTo>
                  <a:cubicBezTo>
                    <a:pt x="1450" y="3385"/>
                    <a:pt x="1546" y="3277"/>
                    <a:pt x="1552" y="3253"/>
                  </a:cubicBezTo>
                  <a:cubicBezTo>
                    <a:pt x="1558" y="3247"/>
                    <a:pt x="1558" y="3253"/>
                    <a:pt x="1558" y="3253"/>
                  </a:cubicBezTo>
                  <a:cubicBezTo>
                    <a:pt x="1558" y="3283"/>
                    <a:pt x="1654" y="3385"/>
                    <a:pt x="1684" y="3409"/>
                  </a:cubicBezTo>
                  <a:cubicBezTo>
                    <a:pt x="1744" y="3457"/>
                    <a:pt x="1768" y="3421"/>
                    <a:pt x="1810" y="3385"/>
                  </a:cubicBezTo>
                  <a:cubicBezTo>
                    <a:pt x="1846" y="3355"/>
                    <a:pt x="1852" y="3379"/>
                    <a:pt x="1876" y="3403"/>
                  </a:cubicBezTo>
                  <a:cubicBezTo>
                    <a:pt x="1906" y="3445"/>
                    <a:pt x="1936" y="3487"/>
                    <a:pt x="1984" y="3511"/>
                  </a:cubicBezTo>
                  <a:cubicBezTo>
                    <a:pt x="2050" y="3547"/>
                    <a:pt x="2043" y="3535"/>
                    <a:pt x="2043" y="3613"/>
                  </a:cubicBezTo>
                  <a:cubicBezTo>
                    <a:pt x="2038" y="3637"/>
                    <a:pt x="2043" y="3667"/>
                    <a:pt x="2026" y="3691"/>
                  </a:cubicBezTo>
                  <a:cubicBezTo>
                    <a:pt x="2008" y="3703"/>
                    <a:pt x="2002" y="3709"/>
                    <a:pt x="1978" y="3703"/>
                  </a:cubicBezTo>
                  <a:cubicBezTo>
                    <a:pt x="1942" y="3685"/>
                    <a:pt x="1936" y="3715"/>
                    <a:pt x="1942" y="3745"/>
                  </a:cubicBezTo>
                  <a:cubicBezTo>
                    <a:pt x="1948" y="3775"/>
                    <a:pt x="1918" y="3799"/>
                    <a:pt x="1906" y="3822"/>
                  </a:cubicBezTo>
                  <a:cubicBezTo>
                    <a:pt x="1870" y="3859"/>
                    <a:pt x="1828" y="3864"/>
                    <a:pt x="1792" y="3900"/>
                  </a:cubicBezTo>
                  <a:cubicBezTo>
                    <a:pt x="1768" y="3936"/>
                    <a:pt x="1786" y="3978"/>
                    <a:pt x="1768" y="4014"/>
                  </a:cubicBezTo>
                  <a:cubicBezTo>
                    <a:pt x="1756" y="4032"/>
                    <a:pt x="1732" y="4050"/>
                    <a:pt x="1744" y="4068"/>
                  </a:cubicBezTo>
                  <a:cubicBezTo>
                    <a:pt x="1750" y="4092"/>
                    <a:pt x="1786" y="4080"/>
                    <a:pt x="1804" y="4074"/>
                  </a:cubicBezTo>
                  <a:cubicBezTo>
                    <a:pt x="1852" y="4056"/>
                    <a:pt x="1852" y="4098"/>
                    <a:pt x="1900" y="4092"/>
                  </a:cubicBezTo>
                  <a:cubicBezTo>
                    <a:pt x="1918" y="4092"/>
                    <a:pt x="1936" y="4086"/>
                    <a:pt x="1954" y="4092"/>
                  </a:cubicBezTo>
                  <a:cubicBezTo>
                    <a:pt x="1978" y="4110"/>
                    <a:pt x="1972" y="4122"/>
                    <a:pt x="1984" y="4146"/>
                  </a:cubicBezTo>
                  <a:cubicBezTo>
                    <a:pt x="1990" y="4158"/>
                    <a:pt x="2002" y="4158"/>
                    <a:pt x="2008" y="4170"/>
                  </a:cubicBezTo>
                  <a:cubicBezTo>
                    <a:pt x="2043" y="4206"/>
                    <a:pt x="2109" y="4290"/>
                    <a:pt x="2169" y="4278"/>
                  </a:cubicBezTo>
                  <a:cubicBezTo>
                    <a:pt x="2235" y="4266"/>
                    <a:pt x="2259" y="4302"/>
                    <a:pt x="2229" y="4362"/>
                  </a:cubicBezTo>
                  <a:cubicBezTo>
                    <a:pt x="2211" y="4404"/>
                    <a:pt x="2223" y="4422"/>
                    <a:pt x="2229" y="4464"/>
                  </a:cubicBezTo>
                  <a:cubicBezTo>
                    <a:pt x="2241" y="4512"/>
                    <a:pt x="2301" y="4518"/>
                    <a:pt x="2313" y="4566"/>
                  </a:cubicBezTo>
                  <a:cubicBezTo>
                    <a:pt x="2313" y="4578"/>
                    <a:pt x="2325" y="4595"/>
                    <a:pt x="2331" y="4608"/>
                  </a:cubicBezTo>
                  <a:cubicBezTo>
                    <a:pt x="2337" y="4619"/>
                    <a:pt x="2331" y="4631"/>
                    <a:pt x="2331" y="4643"/>
                  </a:cubicBezTo>
                  <a:cubicBezTo>
                    <a:pt x="2319" y="4667"/>
                    <a:pt x="2343" y="4679"/>
                    <a:pt x="2349" y="4703"/>
                  </a:cubicBezTo>
                  <a:cubicBezTo>
                    <a:pt x="2367" y="4757"/>
                    <a:pt x="2355" y="4841"/>
                    <a:pt x="2421" y="4841"/>
                  </a:cubicBezTo>
                  <a:cubicBezTo>
                    <a:pt x="2421" y="4847"/>
                    <a:pt x="2337" y="4919"/>
                    <a:pt x="2325" y="4943"/>
                  </a:cubicBezTo>
                  <a:cubicBezTo>
                    <a:pt x="2307" y="4967"/>
                    <a:pt x="2265" y="5045"/>
                    <a:pt x="2277" y="5075"/>
                  </a:cubicBezTo>
                  <a:cubicBezTo>
                    <a:pt x="2325" y="5063"/>
                    <a:pt x="2457" y="4967"/>
                    <a:pt x="2493" y="5015"/>
                  </a:cubicBezTo>
                  <a:cubicBezTo>
                    <a:pt x="2511" y="5039"/>
                    <a:pt x="2529" y="5069"/>
                    <a:pt x="2565" y="5057"/>
                  </a:cubicBezTo>
                  <a:cubicBezTo>
                    <a:pt x="2595" y="5045"/>
                    <a:pt x="2601" y="5015"/>
                    <a:pt x="2643" y="5039"/>
                  </a:cubicBezTo>
                  <a:cubicBezTo>
                    <a:pt x="2691" y="5063"/>
                    <a:pt x="2583" y="5147"/>
                    <a:pt x="2691" y="5153"/>
                  </a:cubicBezTo>
                  <a:cubicBezTo>
                    <a:pt x="2793" y="5165"/>
                    <a:pt x="2811" y="5117"/>
                    <a:pt x="2829" y="5033"/>
                  </a:cubicBezTo>
                  <a:cubicBezTo>
                    <a:pt x="2835" y="4985"/>
                    <a:pt x="2871" y="4961"/>
                    <a:pt x="2877" y="4919"/>
                  </a:cubicBezTo>
                  <a:cubicBezTo>
                    <a:pt x="2889" y="4877"/>
                    <a:pt x="2889" y="4841"/>
                    <a:pt x="2919" y="4805"/>
                  </a:cubicBezTo>
                  <a:cubicBezTo>
                    <a:pt x="2942" y="4781"/>
                    <a:pt x="3014" y="4757"/>
                    <a:pt x="3014" y="4715"/>
                  </a:cubicBezTo>
                  <a:cubicBezTo>
                    <a:pt x="3014" y="4679"/>
                    <a:pt x="3044" y="4685"/>
                    <a:pt x="3056" y="4655"/>
                  </a:cubicBezTo>
                  <a:cubicBezTo>
                    <a:pt x="3068" y="4595"/>
                    <a:pt x="2996" y="4661"/>
                    <a:pt x="2990" y="4619"/>
                  </a:cubicBezTo>
                  <a:cubicBezTo>
                    <a:pt x="2990" y="4608"/>
                    <a:pt x="2996" y="4578"/>
                    <a:pt x="2990" y="4566"/>
                  </a:cubicBezTo>
                  <a:cubicBezTo>
                    <a:pt x="2978" y="4548"/>
                    <a:pt x="2942" y="4554"/>
                    <a:pt x="2930" y="4530"/>
                  </a:cubicBezTo>
                  <a:cubicBezTo>
                    <a:pt x="2889" y="4470"/>
                    <a:pt x="2829" y="4470"/>
                    <a:pt x="2763" y="4452"/>
                  </a:cubicBezTo>
                  <a:cubicBezTo>
                    <a:pt x="2763" y="4440"/>
                    <a:pt x="2763" y="4440"/>
                    <a:pt x="2763" y="4440"/>
                  </a:cubicBezTo>
                  <a:cubicBezTo>
                    <a:pt x="2775" y="4422"/>
                    <a:pt x="2757" y="4398"/>
                    <a:pt x="2739" y="4386"/>
                  </a:cubicBezTo>
                  <a:cubicBezTo>
                    <a:pt x="2715" y="4368"/>
                    <a:pt x="2745" y="4350"/>
                    <a:pt x="2745" y="4332"/>
                  </a:cubicBezTo>
                  <a:cubicBezTo>
                    <a:pt x="2745" y="4320"/>
                    <a:pt x="2745" y="4308"/>
                    <a:pt x="2745" y="4296"/>
                  </a:cubicBezTo>
                  <a:cubicBezTo>
                    <a:pt x="2745" y="4212"/>
                    <a:pt x="2679" y="4248"/>
                    <a:pt x="2625" y="4212"/>
                  </a:cubicBezTo>
                  <a:cubicBezTo>
                    <a:pt x="2595" y="4188"/>
                    <a:pt x="2661" y="4188"/>
                    <a:pt x="2661" y="4158"/>
                  </a:cubicBezTo>
                  <a:cubicBezTo>
                    <a:pt x="2661" y="4146"/>
                    <a:pt x="2643" y="4134"/>
                    <a:pt x="2667" y="4134"/>
                  </a:cubicBezTo>
                  <a:cubicBezTo>
                    <a:pt x="2685" y="4134"/>
                    <a:pt x="2703" y="4128"/>
                    <a:pt x="2691" y="4110"/>
                  </a:cubicBezTo>
                  <a:cubicBezTo>
                    <a:pt x="2709" y="4098"/>
                    <a:pt x="2751" y="4074"/>
                    <a:pt x="2763" y="4056"/>
                  </a:cubicBezTo>
                  <a:cubicBezTo>
                    <a:pt x="2781" y="4026"/>
                    <a:pt x="2769" y="4008"/>
                    <a:pt x="2763" y="3984"/>
                  </a:cubicBezTo>
                  <a:cubicBezTo>
                    <a:pt x="2751" y="3924"/>
                    <a:pt x="2775" y="3900"/>
                    <a:pt x="2733" y="3859"/>
                  </a:cubicBezTo>
                  <a:cubicBezTo>
                    <a:pt x="2703" y="3822"/>
                    <a:pt x="2721" y="3787"/>
                    <a:pt x="2727" y="3751"/>
                  </a:cubicBezTo>
                  <a:cubicBezTo>
                    <a:pt x="2733" y="3733"/>
                    <a:pt x="2757" y="3715"/>
                    <a:pt x="2751" y="3703"/>
                  </a:cubicBezTo>
                  <a:cubicBezTo>
                    <a:pt x="2781" y="3679"/>
                    <a:pt x="2877" y="3613"/>
                    <a:pt x="2913" y="3619"/>
                  </a:cubicBezTo>
                  <a:cubicBezTo>
                    <a:pt x="2984" y="3631"/>
                    <a:pt x="3020" y="3643"/>
                    <a:pt x="3020" y="3553"/>
                  </a:cubicBezTo>
                  <a:cubicBezTo>
                    <a:pt x="3020" y="3523"/>
                    <a:pt x="3026" y="3505"/>
                    <a:pt x="3050" y="3481"/>
                  </a:cubicBezTo>
                  <a:cubicBezTo>
                    <a:pt x="3068" y="3463"/>
                    <a:pt x="3038" y="3379"/>
                    <a:pt x="3026" y="3355"/>
                  </a:cubicBezTo>
                  <a:cubicBezTo>
                    <a:pt x="3008" y="3289"/>
                    <a:pt x="2978" y="3271"/>
                    <a:pt x="3044" y="3241"/>
                  </a:cubicBezTo>
                  <a:cubicBezTo>
                    <a:pt x="3080" y="3223"/>
                    <a:pt x="3140" y="3175"/>
                    <a:pt x="3170" y="3169"/>
                  </a:cubicBezTo>
                  <a:cubicBezTo>
                    <a:pt x="3212" y="3169"/>
                    <a:pt x="3218" y="3092"/>
                    <a:pt x="3242" y="3068"/>
                  </a:cubicBezTo>
                  <a:cubicBezTo>
                    <a:pt x="3272" y="3020"/>
                    <a:pt x="3320" y="3013"/>
                    <a:pt x="3362" y="2984"/>
                  </a:cubicBezTo>
                  <a:cubicBezTo>
                    <a:pt x="3374" y="2972"/>
                    <a:pt x="3374" y="2960"/>
                    <a:pt x="3380" y="2954"/>
                  </a:cubicBezTo>
                  <a:lnTo>
                    <a:pt x="3380" y="2954"/>
                  </a:lnTo>
                  <a:cubicBezTo>
                    <a:pt x="3332" y="2930"/>
                    <a:pt x="3236" y="2870"/>
                    <a:pt x="3224" y="2816"/>
                  </a:cubicBezTo>
                  <a:cubicBezTo>
                    <a:pt x="3212" y="2762"/>
                    <a:pt x="3188" y="2726"/>
                    <a:pt x="3128" y="2702"/>
                  </a:cubicBezTo>
                  <a:cubicBezTo>
                    <a:pt x="3086" y="2690"/>
                    <a:pt x="3068" y="2678"/>
                    <a:pt x="3038" y="2642"/>
                  </a:cubicBezTo>
                  <a:cubicBezTo>
                    <a:pt x="3038" y="2624"/>
                    <a:pt x="3032" y="2588"/>
                    <a:pt x="3020" y="2570"/>
                  </a:cubicBezTo>
                  <a:cubicBezTo>
                    <a:pt x="3008" y="2552"/>
                    <a:pt x="2978" y="2540"/>
                    <a:pt x="2990" y="2504"/>
                  </a:cubicBezTo>
                  <a:cubicBezTo>
                    <a:pt x="3002" y="2456"/>
                    <a:pt x="3008" y="2426"/>
                    <a:pt x="3008" y="2372"/>
                  </a:cubicBezTo>
                  <a:cubicBezTo>
                    <a:pt x="3008" y="2325"/>
                    <a:pt x="2972" y="2330"/>
                    <a:pt x="2954" y="2294"/>
                  </a:cubicBezTo>
                  <a:cubicBezTo>
                    <a:pt x="2948" y="2270"/>
                    <a:pt x="2942" y="2246"/>
                    <a:pt x="2937" y="2229"/>
                  </a:cubicBezTo>
                  <a:cubicBezTo>
                    <a:pt x="2906" y="2139"/>
                    <a:pt x="2966" y="2139"/>
                    <a:pt x="2984" y="2073"/>
                  </a:cubicBezTo>
                  <a:cubicBezTo>
                    <a:pt x="2990" y="2049"/>
                    <a:pt x="2996" y="2031"/>
                    <a:pt x="2990" y="2007"/>
                  </a:cubicBezTo>
                  <a:cubicBezTo>
                    <a:pt x="2990" y="1989"/>
                    <a:pt x="2961" y="1977"/>
                    <a:pt x="2954" y="1959"/>
                  </a:cubicBezTo>
                  <a:cubicBezTo>
                    <a:pt x="2954" y="1947"/>
                    <a:pt x="2984" y="1857"/>
                    <a:pt x="2990" y="1851"/>
                  </a:cubicBezTo>
                  <a:cubicBezTo>
                    <a:pt x="3008" y="1833"/>
                    <a:pt x="3044" y="1815"/>
                    <a:pt x="3056" y="1797"/>
                  </a:cubicBezTo>
                  <a:cubicBezTo>
                    <a:pt x="3080" y="1773"/>
                    <a:pt x="3080" y="1707"/>
                    <a:pt x="3080" y="1677"/>
                  </a:cubicBezTo>
                  <a:cubicBezTo>
                    <a:pt x="3080" y="1617"/>
                    <a:pt x="3044" y="1563"/>
                    <a:pt x="3086" y="1510"/>
                  </a:cubicBezTo>
                  <a:cubicBezTo>
                    <a:pt x="3104" y="1486"/>
                    <a:pt x="3050" y="1468"/>
                    <a:pt x="3074" y="1450"/>
                  </a:cubicBezTo>
                  <a:cubicBezTo>
                    <a:pt x="3098" y="1438"/>
                    <a:pt x="3146" y="1462"/>
                    <a:pt x="3110" y="1408"/>
                  </a:cubicBezTo>
                  <a:cubicBezTo>
                    <a:pt x="3098" y="1360"/>
                    <a:pt x="3062" y="1324"/>
                    <a:pt x="3056" y="1276"/>
                  </a:cubicBezTo>
                  <a:cubicBezTo>
                    <a:pt x="3050" y="1228"/>
                    <a:pt x="3080" y="1192"/>
                    <a:pt x="3080" y="1150"/>
                  </a:cubicBezTo>
                  <a:cubicBezTo>
                    <a:pt x="3080" y="1138"/>
                    <a:pt x="3068" y="1084"/>
                    <a:pt x="3062" y="1072"/>
                  </a:cubicBezTo>
                  <a:cubicBezTo>
                    <a:pt x="3056" y="1054"/>
                    <a:pt x="3008" y="994"/>
                    <a:pt x="2996" y="994"/>
                  </a:cubicBezTo>
                  <a:cubicBezTo>
                    <a:pt x="2972" y="994"/>
                    <a:pt x="2948" y="1018"/>
                    <a:pt x="2924" y="1024"/>
                  </a:cubicBezTo>
                  <a:cubicBezTo>
                    <a:pt x="2900" y="1036"/>
                    <a:pt x="2882" y="994"/>
                    <a:pt x="2877" y="976"/>
                  </a:cubicBezTo>
                  <a:cubicBezTo>
                    <a:pt x="2841" y="940"/>
                    <a:pt x="2835" y="904"/>
                    <a:pt x="2811" y="868"/>
                  </a:cubicBezTo>
                  <a:cubicBezTo>
                    <a:pt x="2781" y="820"/>
                    <a:pt x="2775" y="796"/>
                    <a:pt x="2769" y="736"/>
                  </a:cubicBezTo>
                  <a:cubicBezTo>
                    <a:pt x="2769" y="706"/>
                    <a:pt x="2745" y="695"/>
                    <a:pt x="2757" y="671"/>
                  </a:cubicBezTo>
                  <a:cubicBezTo>
                    <a:pt x="2775" y="635"/>
                    <a:pt x="2775" y="605"/>
                    <a:pt x="2775" y="569"/>
                  </a:cubicBezTo>
                  <a:cubicBezTo>
                    <a:pt x="2775" y="515"/>
                    <a:pt x="2799" y="473"/>
                    <a:pt x="2817" y="425"/>
                  </a:cubicBezTo>
                  <a:cubicBezTo>
                    <a:pt x="2823" y="407"/>
                    <a:pt x="2865" y="341"/>
                    <a:pt x="2858" y="329"/>
                  </a:cubicBezTo>
                  <a:cubicBezTo>
                    <a:pt x="2847" y="311"/>
                    <a:pt x="2799" y="287"/>
                    <a:pt x="2811" y="263"/>
                  </a:cubicBezTo>
                  <a:cubicBezTo>
                    <a:pt x="2823" y="239"/>
                    <a:pt x="2799" y="239"/>
                    <a:pt x="2775" y="233"/>
                  </a:cubicBezTo>
                  <a:cubicBezTo>
                    <a:pt x="2739" y="221"/>
                    <a:pt x="2739" y="203"/>
                    <a:pt x="2709" y="179"/>
                  </a:cubicBezTo>
                  <a:cubicBezTo>
                    <a:pt x="2637" y="131"/>
                    <a:pt x="2613" y="233"/>
                    <a:pt x="2583" y="227"/>
                  </a:cubicBezTo>
                  <a:cubicBezTo>
                    <a:pt x="2559" y="227"/>
                    <a:pt x="2547" y="233"/>
                    <a:pt x="2517" y="227"/>
                  </a:cubicBezTo>
                  <a:cubicBezTo>
                    <a:pt x="2487" y="221"/>
                    <a:pt x="2505" y="83"/>
                    <a:pt x="2493" y="53"/>
                  </a:cubicBezTo>
                  <a:cubicBezTo>
                    <a:pt x="2463" y="0"/>
                    <a:pt x="2469" y="89"/>
                    <a:pt x="2457" y="101"/>
                  </a:cubicBezTo>
                  <a:cubicBezTo>
                    <a:pt x="2415" y="155"/>
                    <a:pt x="2385" y="101"/>
                    <a:pt x="2343" y="107"/>
                  </a:cubicBezTo>
                  <a:cubicBezTo>
                    <a:pt x="2313" y="113"/>
                    <a:pt x="2295" y="143"/>
                    <a:pt x="2265" y="155"/>
                  </a:cubicBezTo>
                  <a:cubicBezTo>
                    <a:pt x="2253" y="185"/>
                    <a:pt x="2259" y="179"/>
                    <a:pt x="2271" y="209"/>
                  </a:cubicBezTo>
                  <a:cubicBezTo>
                    <a:pt x="2271" y="221"/>
                    <a:pt x="2289" y="239"/>
                    <a:pt x="2295" y="245"/>
                  </a:cubicBezTo>
                  <a:cubicBezTo>
                    <a:pt x="2319" y="257"/>
                    <a:pt x="2313" y="287"/>
                    <a:pt x="2295" y="305"/>
                  </a:cubicBezTo>
                  <a:cubicBezTo>
                    <a:pt x="2265" y="347"/>
                    <a:pt x="2157" y="407"/>
                    <a:pt x="2104" y="413"/>
                  </a:cubicBezTo>
                  <a:cubicBezTo>
                    <a:pt x="2050" y="425"/>
                    <a:pt x="2020" y="467"/>
                    <a:pt x="1966" y="485"/>
                  </a:cubicBezTo>
                  <a:cubicBezTo>
                    <a:pt x="1936" y="479"/>
                    <a:pt x="1960" y="425"/>
                    <a:pt x="1918" y="443"/>
                  </a:cubicBezTo>
                  <a:cubicBezTo>
                    <a:pt x="1888" y="455"/>
                    <a:pt x="1846" y="485"/>
                    <a:pt x="1810" y="473"/>
                  </a:cubicBezTo>
                  <a:cubicBezTo>
                    <a:pt x="1768" y="455"/>
                    <a:pt x="1660" y="431"/>
                    <a:pt x="1624" y="401"/>
                  </a:cubicBezTo>
                  <a:cubicBezTo>
                    <a:pt x="1582" y="371"/>
                    <a:pt x="1570" y="443"/>
                    <a:pt x="1528" y="413"/>
                  </a:cubicBezTo>
                  <a:cubicBezTo>
                    <a:pt x="1516" y="407"/>
                    <a:pt x="1492" y="389"/>
                    <a:pt x="1480" y="413"/>
                  </a:cubicBezTo>
                  <a:cubicBezTo>
                    <a:pt x="1444" y="473"/>
                    <a:pt x="1396" y="383"/>
                    <a:pt x="1378" y="371"/>
                  </a:cubicBezTo>
                  <a:cubicBezTo>
                    <a:pt x="1354" y="359"/>
                    <a:pt x="1318" y="383"/>
                    <a:pt x="1294" y="383"/>
                  </a:cubicBezTo>
                  <a:close/>
                </a:path>
              </a:pathLst>
            </a:custGeom>
            <a:grpFill/>
            <a:ln w="19050" cap="flat" cmpd="sng">
              <a:solidFill>
                <a:schemeClr val="bg1"/>
              </a:solidFill>
              <a:bevel/>
              <a:headEnd/>
              <a:tailEnd/>
            </a:ln>
            <a:effectLst/>
          </p:spPr>
          <p:txBody>
            <a:bodyPr wrap="none" anchor="ctr"/>
            <a:lstStyle/>
            <a:p>
              <a:endParaRPr lang="en-US">
                <a:latin typeface="Poppins Light" charset="0"/>
              </a:endParaRPr>
            </a:p>
          </p:txBody>
        </p:sp>
        <p:sp>
          <p:nvSpPr>
            <p:cNvPr id="55" name="Freeform 143"/>
            <p:cNvSpPr>
              <a:spLocks noChangeArrowheads="1"/>
            </p:cNvSpPr>
            <p:nvPr/>
          </p:nvSpPr>
          <p:spPr bwMode="auto">
            <a:xfrm>
              <a:off x="3147837" y="7992017"/>
              <a:ext cx="3934564" cy="2678878"/>
            </a:xfrm>
            <a:custGeom>
              <a:avLst/>
              <a:gdLst>
                <a:gd name="T0" fmla="*/ 485 w 7377"/>
                <a:gd name="T1" fmla="*/ 1744 h 5023"/>
                <a:gd name="T2" fmla="*/ 707 w 7377"/>
                <a:gd name="T3" fmla="*/ 2170 h 5023"/>
                <a:gd name="T4" fmla="*/ 905 w 7377"/>
                <a:gd name="T5" fmla="*/ 2511 h 5023"/>
                <a:gd name="T6" fmla="*/ 1318 w 7377"/>
                <a:gd name="T7" fmla="*/ 2853 h 5023"/>
                <a:gd name="T8" fmla="*/ 1534 w 7377"/>
                <a:gd name="T9" fmla="*/ 2667 h 5023"/>
                <a:gd name="T10" fmla="*/ 1810 w 7377"/>
                <a:gd name="T11" fmla="*/ 2367 h 5023"/>
                <a:gd name="T12" fmla="*/ 1947 w 7377"/>
                <a:gd name="T13" fmla="*/ 2056 h 5023"/>
                <a:gd name="T14" fmla="*/ 2301 w 7377"/>
                <a:gd name="T15" fmla="*/ 1804 h 5023"/>
                <a:gd name="T16" fmla="*/ 2804 w 7377"/>
                <a:gd name="T17" fmla="*/ 1732 h 5023"/>
                <a:gd name="T18" fmla="*/ 3140 w 7377"/>
                <a:gd name="T19" fmla="*/ 1792 h 5023"/>
                <a:gd name="T20" fmla="*/ 3284 w 7377"/>
                <a:gd name="T21" fmla="*/ 1600 h 5023"/>
                <a:gd name="T22" fmla="*/ 3625 w 7377"/>
                <a:gd name="T23" fmla="*/ 1433 h 5023"/>
                <a:gd name="T24" fmla="*/ 4135 w 7377"/>
                <a:gd name="T25" fmla="*/ 1469 h 5023"/>
                <a:gd name="T26" fmla="*/ 4806 w 7377"/>
                <a:gd name="T27" fmla="*/ 1097 h 5023"/>
                <a:gd name="T28" fmla="*/ 5177 w 7377"/>
                <a:gd name="T29" fmla="*/ 863 h 5023"/>
                <a:gd name="T30" fmla="*/ 5795 w 7377"/>
                <a:gd name="T31" fmla="*/ 672 h 5023"/>
                <a:gd name="T32" fmla="*/ 6441 w 7377"/>
                <a:gd name="T33" fmla="*/ 798 h 5023"/>
                <a:gd name="T34" fmla="*/ 6872 w 7377"/>
                <a:gd name="T35" fmla="*/ 402 h 5023"/>
                <a:gd name="T36" fmla="*/ 7094 w 7377"/>
                <a:gd name="T37" fmla="*/ 0 h 5023"/>
                <a:gd name="T38" fmla="*/ 7142 w 7377"/>
                <a:gd name="T39" fmla="*/ 180 h 5023"/>
                <a:gd name="T40" fmla="*/ 7130 w 7377"/>
                <a:gd name="T41" fmla="*/ 558 h 5023"/>
                <a:gd name="T42" fmla="*/ 7376 w 7377"/>
                <a:gd name="T43" fmla="*/ 815 h 5023"/>
                <a:gd name="T44" fmla="*/ 7112 w 7377"/>
                <a:gd name="T45" fmla="*/ 1025 h 5023"/>
                <a:gd name="T46" fmla="*/ 6986 w 7377"/>
                <a:gd name="T47" fmla="*/ 1229 h 5023"/>
                <a:gd name="T48" fmla="*/ 6734 w 7377"/>
                <a:gd name="T49" fmla="*/ 1433 h 5023"/>
                <a:gd name="T50" fmla="*/ 6686 w 7377"/>
                <a:gd name="T51" fmla="*/ 1714 h 5023"/>
                <a:gd name="T52" fmla="*/ 6465 w 7377"/>
                <a:gd name="T53" fmla="*/ 1894 h 5023"/>
                <a:gd name="T54" fmla="*/ 5926 w 7377"/>
                <a:gd name="T55" fmla="*/ 2218 h 5023"/>
                <a:gd name="T56" fmla="*/ 5819 w 7377"/>
                <a:gd name="T57" fmla="*/ 2595 h 5023"/>
                <a:gd name="T58" fmla="*/ 5980 w 7377"/>
                <a:gd name="T59" fmla="*/ 2895 h 5023"/>
                <a:gd name="T60" fmla="*/ 5980 w 7377"/>
                <a:gd name="T61" fmla="*/ 3129 h 5023"/>
                <a:gd name="T62" fmla="*/ 5513 w 7377"/>
                <a:gd name="T63" fmla="*/ 3482 h 5023"/>
                <a:gd name="T64" fmla="*/ 5423 w 7377"/>
                <a:gd name="T65" fmla="*/ 3866 h 5023"/>
                <a:gd name="T66" fmla="*/ 5189 w 7377"/>
                <a:gd name="T67" fmla="*/ 4111 h 5023"/>
                <a:gd name="T68" fmla="*/ 4746 w 7377"/>
                <a:gd name="T69" fmla="*/ 4513 h 5023"/>
                <a:gd name="T70" fmla="*/ 4368 w 7377"/>
                <a:gd name="T71" fmla="*/ 4531 h 5023"/>
                <a:gd name="T72" fmla="*/ 3925 w 7377"/>
                <a:gd name="T73" fmla="*/ 4333 h 5023"/>
                <a:gd name="T74" fmla="*/ 3445 w 7377"/>
                <a:gd name="T75" fmla="*/ 4177 h 5023"/>
                <a:gd name="T76" fmla="*/ 3164 w 7377"/>
                <a:gd name="T77" fmla="*/ 4339 h 5023"/>
                <a:gd name="T78" fmla="*/ 2744 w 7377"/>
                <a:gd name="T79" fmla="*/ 4669 h 5023"/>
                <a:gd name="T80" fmla="*/ 2409 w 7377"/>
                <a:gd name="T81" fmla="*/ 4669 h 5023"/>
                <a:gd name="T82" fmla="*/ 2067 w 7377"/>
                <a:gd name="T83" fmla="*/ 4776 h 5023"/>
                <a:gd name="T84" fmla="*/ 1678 w 7377"/>
                <a:gd name="T85" fmla="*/ 4860 h 5023"/>
                <a:gd name="T86" fmla="*/ 1330 w 7377"/>
                <a:gd name="T87" fmla="*/ 4788 h 5023"/>
                <a:gd name="T88" fmla="*/ 1180 w 7377"/>
                <a:gd name="T89" fmla="*/ 4597 h 5023"/>
                <a:gd name="T90" fmla="*/ 1096 w 7377"/>
                <a:gd name="T91" fmla="*/ 4243 h 5023"/>
                <a:gd name="T92" fmla="*/ 809 w 7377"/>
                <a:gd name="T93" fmla="*/ 3848 h 5023"/>
                <a:gd name="T94" fmla="*/ 515 w 7377"/>
                <a:gd name="T95" fmla="*/ 3560 h 5023"/>
                <a:gd name="T96" fmla="*/ 347 w 7377"/>
                <a:gd name="T97" fmla="*/ 3320 h 5023"/>
                <a:gd name="T98" fmla="*/ 125 w 7377"/>
                <a:gd name="T99" fmla="*/ 3069 h 5023"/>
                <a:gd name="T100" fmla="*/ 239 w 7377"/>
                <a:gd name="T101" fmla="*/ 2649 h 5023"/>
                <a:gd name="T102" fmla="*/ 317 w 7377"/>
                <a:gd name="T103" fmla="*/ 2284 h 5023"/>
                <a:gd name="T104" fmla="*/ 48 w 7377"/>
                <a:gd name="T105" fmla="*/ 1966 h 5023"/>
                <a:gd name="T106" fmla="*/ 156 w 7377"/>
                <a:gd name="T107" fmla="*/ 1642 h 5023"/>
                <a:gd name="T108" fmla="*/ 383 w 7377"/>
                <a:gd name="T109" fmla="*/ 1630 h 50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377" h="5023">
                  <a:moveTo>
                    <a:pt x="383" y="1630"/>
                  </a:moveTo>
                  <a:lnTo>
                    <a:pt x="383" y="1630"/>
                  </a:lnTo>
                  <a:cubicBezTo>
                    <a:pt x="461" y="1726"/>
                    <a:pt x="461" y="1726"/>
                    <a:pt x="461" y="1726"/>
                  </a:cubicBezTo>
                  <a:cubicBezTo>
                    <a:pt x="473" y="1726"/>
                    <a:pt x="485" y="1744"/>
                    <a:pt x="485" y="1744"/>
                  </a:cubicBezTo>
                  <a:cubicBezTo>
                    <a:pt x="497" y="1798"/>
                    <a:pt x="485" y="1834"/>
                    <a:pt x="491" y="1888"/>
                  </a:cubicBezTo>
                  <a:cubicBezTo>
                    <a:pt x="497" y="1894"/>
                    <a:pt x="515" y="1936"/>
                    <a:pt x="521" y="1948"/>
                  </a:cubicBezTo>
                  <a:cubicBezTo>
                    <a:pt x="557" y="2020"/>
                    <a:pt x="611" y="1960"/>
                    <a:pt x="659" y="1990"/>
                  </a:cubicBezTo>
                  <a:cubicBezTo>
                    <a:pt x="707" y="2026"/>
                    <a:pt x="695" y="2122"/>
                    <a:pt x="707" y="2170"/>
                  </a:cubicBezTo>
                  <a:cubicBezTo>
                    <a:pt x="713" y="2206"/>
                    <a:pt x="695" y="2230"/>
                    <a:pt x="725" y="2260"/>
                  </a:cubicBezTo>
                  <a:cubicBezTo>
                    <a:pt x="749" y="2284"/>
                    <a:pt x="785" y="2296"/>
                    <a:pt x="815" y="2325"/>
                  </a:cubicBezTo>
                  <a:cubicBezTo>
                    <a:pt x="833" y="2362"/>
                    <a:pt x="833" y="2397"/>
                    <a:pt x="851" y="2439"/>
                  </a:cubicBezTo>
                  <a:cubicBezTo>
                    <a:pt x="863" y="2469"/>
                    <a:pt x="887" y="2487"/>
                    <a:pt x="905" y="2511"/>
                  </a:cubicBezTo>
                  <a:cubicBezTo>
                    <a:pt x="971" y="2595"/>
                    <a:pt x="1000" y="2691"/>
                    <a:pt x="1030" y="2793"/>
                  </a:cubicBezTo>
                  <a:cubicBezTo>
                    <a:pt x="1060" y="2835"/>
                    <a:pt x="1096" y="2871"/>
                    <a:pt x="1126" y="2913"/>
                  </a:cubicBezTo>
                  <a:cubicBezTo>
                    <a:pt x="1156" y="2961"/>
                    <a:pt x="1174" y="2919"/>
                    <a:pt x="1216" y="2907"/>
                  </a:cubicBezTo>
                  <a:cubicBezTo>
                    <a:pt x="1246" y="2895"/>
                    <a:pt x="1288" y="2847"/>
                    <a:pt x="1318" y="2853"/>
                  </a:cubicBezTo>
                  <a:cubicBezTo>
                    <a:pt x="1342" y="2859"/>
                    <a:pt x="1348" y="2865"/>
                    <a:pt x="1366" y="2853"/>
                  </a:cubicBezTo>
                  <a:cubicBezTo>
                    <a:pt x="1468" y="2781"/>
                    <a:pt x="1468" y="2781"/>
                    <a:pt x="1468" y="2781"/>
                  </a:cubicBezTo>
                  <a:cubicBezTo>
                    <a:pt x="1480" y="2769"/>
                    <a:pt x="1504" y="2751"/>
                    <a:pt x="1510" y="2739"/>
                  </a:cubicBezTo>
                  <a:cubicBezTo>
                    <a:pt x="1528" y="2721"/>
                    <a:pt x="1522" y="2691"/>
                    <a:pt x="1534" y="2667"/>
                  </a:cubicBezTo>
                  <a:cubicBezTo>
                    <a:pt x="1540" y="2625"/>
                    <a:pt x="1564" y="2643"/>
                    <a:pt x="1588" y="2631"/>
                  </a:cubicBezTo>
                  <a:cubicBezTo>
                    <a:pt x="1654" y="2607"/>
                    <a:pt x="1654" y="2559"/>
                    <a:pt x="1702" y="2517"/>
                  </a:cubicBezTo>
                  <a:cubicBezTo>
                    <a:pt x="1744" y="2487"/>
                    <a:pt x="1744" y="2451"/>
                    <a:pt x="1792" y="2433"/>
                  </a:cubicBezTo>
                  <a:cubicBezTo>
                    <a:pt x="1833" y="2415"/>
                    <a:pt x="1827" y="2404"/>
                    <a:pt x="1810" y="2367"/>
                  </a:cubicBezTo>
                  <a:cubicBezTo>
                    <a:pt x="1786" y="2325"/>
                    <a:pt x="1863" y="2344"/>
                    <a:pt x="1827" y="2278"/>
                  </a:cubicBezTo>
                  <a:cubicBezTo>
                    <a:pt x="1797" y="2224"/>
                    <a:pt x="1839" y="2164"/>
                    <a:pt x="1881" y="2128"/>
                  </a:cubicBezTo>
                  <a:cubicBezTo>
                    <a:pt x="1947" y="2056"/>
                    <a:pt x="1947" y="2056"/>
                    <a:pt x="1947" y="2056"/>
                  </a:cubicBezTo>
                  <a:lnTo>
                    <a:pt x="1947" y="2056"/>
                  </a:lnTo>
                  <a:cubicBezTo>
                    <a:pt x="1995" y="2062"/>
                    <a:pt x="2013" y="2080"/>
                    <a:pt x="2061" y="2056"/>
                  </a:cubicBezTo>
                  <a:cubicBezTo>
                    <a:pt x="2121" y="2026"/>
                    <a:pt x="2121" y="2002"/>
                    <a:pt x="2121" y="1936"/>
                  </a:cubicBezTo>
                  <a:cubicBezTo>
                    <a:pt x="2121" y="1846"/>
                    <a:pt x="2175" y="1858"/>
                    <a:pt x="2241" y="1822"/>
                  </a:cubicBezTo>
                  <a:cubicBezTo>
                    <a:pt x="2265" y="1816"/>
                    <a:pt x="2295" y="1828"/>
                    <a:pt x="2301" y="1804"/>
                  </a:cubicBezTo>
                  <a:cubicBezTo>
                    <a:pt x="2307" y="1792"/>
                    <a:pt x="2337" y="1750"/>
                    <a:pt x="2355" y="1750"/>
                  </a:cubicBezTo>
                  <a:cubicBezTo>
                    <a:pt x="2373" y="1780"/>
                    <a:pt x="2283" y="1972"/>
                    <a:pt x="2385" y="1948"/>
                  </a:cubicBezTo>
                  <a:cubicBezTo>
                    <a:pt x="2463" y="1930"/>
                    <a:pt x="2570" y="1900"/>
                    <a:pt x="2630" y="1846"/>
                  </a:cubicBezTo>
                  <a:cubicBezTo>
                    <a:pt x="2690" y="1786"/>
                    <a:pt x="2726" y="1762"/>
                    <a:pt x="2804" y="1732"/>
                  </a:cubicBezTo>
                  <a:cubicBezTo>
                    <a:pt x="2858" y="1720"/>
                    <a:pt x="2882" y="1696"/>
                    <a:pt x="2936" y="1708"/>
                  </a:cubicBezTo>
                  <a:cubicBezTo>
                    <a:pt x="2972" y="1714"/>
                    <a:pt x="2954" y="1744"/>
                    <a:pt x="2978" y="1756"/>
                  </a:cubicBezTo>
                  <a:cubicBezTo>
                    <a:pt x="3026" y="1786"/>
                    <a:pt x="3038" y="1684"/>
                    <a:pt x="3080" y="1714"/>
                  </a:cubicBezTo>
                  <a:cubicBezTo>
                    <a:pt x="3110" y="1738"/>
                    <a:pt x="3074" y="1792"/>
                    <a:pt x="3140" y="1792"/>
                  </a:cubicBezTo>
                  <a:cubicBezTo>
                    <a:pt x="3212" y="1804"/>
                    <a:pt x="3158" y="1768"/>
                    <a:pt x="3200" y="1756"/>
                  </a:cubicBezTo>
                  <a:cubicBezTo>
                    <a:pt x="3242" y="1738"/>
                    <a:pt x="3314" y="1816"/>
                    <a:pt x="3337" y="1726"/>
                  </a:cubicBezTo>
                  <a:cubicBezTo>
                    <a:pt x="3350" y="1684"/>
                    <a:pt x="3416" y="1702"/>
                    <a:pt x="3379" y="1660"/>
                  </a:cubicBezTo>
                  <a:cubicBezTo>
                    <a:pt x="3356" y="1637"/>
                    <a:pt x="3314" y="1630"/>
                    <a:pt x="3284" y="1600"/>
                  </a:cubicBezTo>
                  <a:cubicBezTo>
                    <a:pt x="3272" y="1589"/>
                    <a:pt x="3332" y="1523"/>
                    <a:pt x="3350" y="1523"/>
                  </a:cubicBezTo>
                  <a:cubicBezTo>
                    <a:pt x="3409" y="1529"/>
                    <a:pt x="3440" y="1523"/>
                    <a:pt x="3493" y="1505"/>
                  </a:cubicBezTo>
                  <a:cubicBezTo>
                    <a:pt x="3529" y="1493"/>
                    <a:pt x="3535" y="1523"/>
                    <a:pt x="3565" y="1535"/>
                  </a:cubicBezTo>
                  <a:cubicBezTo>
                    <a:pt x="3595" y="1553"/>
                    <a:pt x="3631" y="1457"/>
                    <a:pt x="3625" y="1433"/>
                  </a:cubicBezTo>
                  <a:cubicBezTo>
                    <a:pt x="3619" y="1379"/>
                    <a:pt x="3643" y="1391"/>
                    <a:pt x="3679" y="1355"/>
                  </a:cubicBezTo>
                  <a:cubicBezTo>
                    <a:pt x="3715" y="1325"/>
                    <a:pt x="3709" y="1319"/>
                    <a:pt x="3751" y="1343"/>
                  </a:cubicBezTo>
                  <a:cubicBezTo>
                    <a:pt x="3859" y="1403"/>
                    <a:pt x="3949" y="1421"/>
                    <a:pt x="4039" y="1505"/>
                  </a:cubicBezTo>
                  <a:cubicBezTo>
                    <a:pt x="4110" y="1547"/>
                    <a:pt x="4087" y="1487"/>
                    <a:pt x="4135" y="1469"/>
                  </a:cubicBezTo>
                  <a:cubicBezTo>
                    <a:pt x="4213" y="1433"/>
                    <a:pt x="4284" y="1403"/>
                    <a:pt x="4344" y="1343"/>
                  </a:cubicBezTo>
                  <a:cubicBezTo>
                    <a:pt x="4386" y="1295"/>
                    <a:pt x="4428" y="1235"/>
                    <a:pt x="4494" y="1217"/>
                  </a:cubicBezTo>
                  <a:cubicBezTo>
                    <a:pt x="4548" y="1205"/>
                    <a:pt x="4578" y="1175"/>
                    <a:pt x="4620" y="1139"/>
                  </a:cubicBezTo>
                  <a:cubicBezTo>
                    <a:pt x="4662" y="1097"/>
                    <a:pt x="4746" y="1127"/>
                    <a:pt x="4806" y="1097"/>
                  </a:cubicBezTo>
                  <a:cubicBezTo>
                    <a:pt x="4878" y="1067"/>
                    <a:pt x="4956" y="1073"/>
                    <a:pt x="4991" y="995"/>
                  </a:cubicBezTo>
                  <a:cubicBezTo>
                    <a:pt x="5033" y="923"/>
                    <a:pt x="5033" y="923"/>
                    <a:pt x="5033" y="923"/>
                  </a:cubicBezTo>
                  <a:cubicBezTo>
                    <a:pt x="5046" y="905"/>
                    <a:pt x="5070" y="923"/>
                    <a:pt x="5087" y="923"/>
                  </a:cubicBezTo>
                  <a:cubicBezTo>
                    <a:pt x="5105" y="929"/>
                    <a:pt x="5153" y="875"/>
                    <a:pt x="5177" y="863"/>
                  </a:cubicBezTo>
                  <a:cubicBezTo>
                    <a:pt x="5249" y="839"/>
                    <a:pt x="5111" y="768"/>
                    <a:pt x="5195" y="726"/>
                  </a:cubicBezTo>
                  <a:cubicBezTo>
                    <a:pt x="5297" y="672"/>
                    <a:pt x="5333" y="552"/>
                    <a:pt x="5471" y="600"/>
                  </a:cubicBezTo>
                  <a:cubicBezTo>
                    <a:pt x="5513" y="612"/>
                    <a:pt x="5573" y="654"/>
                    <a:pt x="5621" y="642"/>
                  </a:cubicBezTo>
                  <a:cubicBezTo>
                    <a:pt x="5663" y="624"/>
                    <a:pt x="5747" y="666"/>
                    <a:pt x="5795" y="672"/>
                  </a:cubicBezTo>
                  <a:cubicBezTo>
                    <a:pt x="5837" y="720"/>
                    <a:pt x="5885" y="732"/>
                    <a:pt x="5932" y="768"/>
                  </a:cubicBezTo>
                  <a:cubicBezTo>
                    <a:pt x="5974" y="804"/>
                    <a:pt x="6028" y="780"/>
                    <a:pt x="6076" y="780"/>
                  </a:cubicBezTo>
                  <a:cubicBezTo>
                    <a:pt x="6088" y="833"/>
                    <a:pt x="6088" y="863"/>
                    <a:pt x="6154" y="839"/>
                  </a:cubicBezTo>
                  <a:cubicBezTo>
                    <a:pt x="6244" y="804"/>
                    <a:pt x="6345" y="822"/>
                    <a:pt x="6441" y="798"/>
                  </a:cubicBezTo>
                  <a:cubicBezTo>
                    <a:pt x="6555" y="762"/>
                    <a:pt x="6603" y="702"/>
                    <a:pt x="6686" y="636"/>
                  </a:cubicBezTo>
                  <a:cubicBezTo>
                    <a:pt x="6704" y="588"/>
                    <a:pt x="6716" y="600"/>
                    <a:pt x="6764" y="600"/>
                  </a:cubicBezTo>
                  <a:cubicBezTo>
                    <a:pt x="6818" y="600"/>
                    <a:pt x="6836" y="540"/>
                    <a:pt x="6866" y="504"/>
                  </a:cubicBezTo>
                  <a:cubicBezTo>
                    <a:pt x="6884" y="480"/>
                    <a:pt x="6878" y="438"/>
                    <a:pt x="6872" y="402"/>
                  </a:cubicBezTo>
                  <a:cubicBezTo>
                    <a:pt x="6866" y="342"/>
                    <a:pt x="6950" y="282"/>
                    <a:pt x="6920" y="228"/>
                  </a:cubicBezTo>
                  <a:cubicBezTo>
                    <a:pt x="6890" y="150"/>
                    <a:pt x="6980" y="138"/>
                    <a:pt x="7010" y="79"/>
                  </a:cubicBezTo>
                  <a:cubicBezTo>
                    <a:pt x="7094" y="0"/>
                    <a:pt x="7094" y="0"/>
                    <a:pt x="7094" y="0"/>
                  </a:cubicBezTo>
                  <a:lnTo>
                    <a:pt x="7094" y="0"/>
                  </a:lnTo>
                  <a:cubicBezTo>
                    <a:pt x="7106" y="7"/>
                    <a:pt x="7106" y="13"/>
                    <a:pt x="7118" y="19"/>
                  </a:cubicBezTo>
                  <a:cubicBezTo>
                    <a:pt x="7124" y="24"/>
                    <a:pt x="7148" y="31"/>
                    <a:pt x="7148" y="42"/>
                  </a:cubicBezTo>
                  <a:cubicBezTo>
                    <a:pt x="7148" y="72"/>
                    <a:pt x="7136" y="90"/>
                    <a:pt x="7130" y="114"/>
                  </a:cubicBezTo>
                  <a:cubicBezTo>
                    <a:pt x="7124" y="144"/>
                    <a:pt x="7142" y="156"/>
                    <a:pt x="7142" y="180"/>
                  </a:cubicBezTo>
                  <a:cubicBezTo>
                    <a:pt x="7148" y="192"/>
                    <a:pt x="7142" y="222"/>
                    <a:pt x="7142" y="234"/>
                  </a:cubicBezTo>
                  <a:cubicBezTo>
                    <a:pt x="7136" y="258"/>
                    <a:pt x="7112" y="276"/>
                    <a:pt x="7106" y="306"/>
                  </a:cubicBezTo>
                  <a:cubicBezTo>
                    <a:pt x="7094" y="342"/>
                    <a:pt x="7088" y="372"/>
                    <a:pt x="7082" y="414"/>
                  </a:cubicBezTo>
                  <a:cubicBezTo>
                    <a:pt x="7076" y="468"/>
                    <a:pt x="7112" y="510"/>
                    <a:pt x="7130" y="558"/>
                  </a:cubicBezTo>
                  <a:cubicBezTo>
                    <a:pt x="7160" y="630"/>
                    <a:pt x="7142" y="690"/>
                    <a:pt x="7226" y="732"/>
                  </a:cubicBezTo>
                  <a:cubicBezTo>
                    <a:pt x="7238" y="744"/>
                    <a:pt x="7244" y="756"/>
                    <a:pt x="7268" y="756"/>
                  </a:cubicBezTo>
                  <a:cubicBezTo>
                    <a:pt x="7328" y="768"/>
                    <a:pt x="7340" y="774"/>
                    <a:pt x="7376" y="815"/>
                  </a:cubicBezTo>
                  <a:lnTo>
                    <a:pt x="7376" y="815"/>
                  </a:lnTo>
                  <a:cubicBezTo>
                    <a:pt x="7352" y="870"/>
                    <a:pt x="7352" y="870"/>
                    <a:pt x="7352" y="870"/>
                  </a:cubicBezTo>
                  <a:cubicBezTo>
                    <a:pt x="7322" y="899"/>
                    <a:pt x="7280" y="923"/>
                    <a:pt x="7262" y="959"/>
                  </a:cubicBezTo>
                  <a:cubicBezTo>
                    <a:pt x="7238" y="1001"/>
                    <a:pt x="7226" y="1001"/>
                    <a:pt x="7184" y="1007"/>
                  </a:cubicBezTo>
                  <a:cubicBezTo>
                    <a:pt x="7112" y="1025"/>
                    <a:pt x="7112" y="1025"/>
                    <a:pt x="7112" y="1025"/>
                  </a:cubicBezTo>
                  <a:cubicBezTo>
                    <a:pt x="7094" y="1031"/>
                    <a:pt x="7040" y="1001"/>
                    <a:pt x="7028" y="1007"/>
                  </a:cubicBezTo>
                  <a:cubicBezTo>
                    <a:pt x="7010" y="1019"/>
                    <a:pt x="7040" y="1079"/>
                    <a:pt x="7004" y="1103"/>
                  </a:cubicBezTo>
                  <a:cubicBezTo>
                    <a:pt x="6992" y="1115"/>
                    <a:pt x="7010" y="1145"/>
                    <a:pt x="7010" y="1163"/>
                  </a:cubicBezTo>
                  <a:cubicBezTo>
                    <a:pt x="7016" y="1187"/>
                    <a:pt x="6998" y="1205"/>
                    <a:pt x="6986" y="1229"/>
                  </a:cubicBezTo>
                  <a:cubicBezTo>
                    <a:pt x="6974" y="1283"/>
                    <a:pt x="6974" y="1283"/>
                    <a:pt x="6974" y="1283"/>
                  </a:cubicBezTo>
                  <a:lnTo>
                    <a:pt x="6974" y="1283"/>
                  </a:lnTo>
                  <a:cubicBezTo>
                    <a:pt x="6932" y="1283"/>
                    <a:pt x="6914" y="1295"/>
                    <a:pt x="6872" y="1325"/>
                  </a:cubicBezTo>
                  <a:cubicBezTo>
                    <a:pt x="6734" y="1433"/>
                    <a:pt x="6734" y="1433"/>
                    <a:pt x="6734" y="1433"/>
                  </a:cubicBezTo>
                  <a:cubicBezTo>
                    <a:pt x="6680" y="1475"/>
                    <a:pt x="6680" y="1427"/>
                    <a:pt x="6633" y="1481"/>
                  </a:cubicBezTo>
                  <a:cubicBezTo>
                    <a:pt x="6603" y="1523"/>
                    <a:pt x="6555" y="1547"/>
                    <a:pt x="6615" y="1577"/>
                  </a:cubicBezTo>
                  <a:cubicBezTo>
                    <a:pt x="6638" y="1595"/>
                    <a:pt x="6686" y="1589"/>
                    <a:pt x="6680" y="1630"/>
                  </a:cubicBezTo>
                  <a:cubicBezTo>
                    <a:pt x="6680" y="1660"/>
                    <a:pt x="6692" y="1684"/>
                    <a:pt x="6686" y="1714"/>
                  </a:cubicBezTo>
                  <a:cubicBezTo>
                    <a:pt x="6668" y="1762"/>
                    <a:pt x="6620" y="1762"/>
                    <a:pt x="6591" y="1792"/>
                  </a:cubicBezTo>
                  <a:cubicBezTo>
                    <a:pt x="6573" y="1810"/>
                    <a:pt x="6567" y="1834"/>
                    <a:pt x="6537" y="1834"/>
                  </a:cubicBezTo>
                  <a:cubicBezTo>
                    <a:pt x="6519" y="1834"/>
                    <a:pt x="6507" y="1810"/>
                    <a:pt x="6489" y="1816"/>
                  </a:cubicBezTo>
                  <a:cubicBezTo>
                    <a:pt x="6459" y="1828"/>
                    <a:pt x="6459" y="1870"/>
                    <a:pt x="6465" y="1894"/>
                  </a:cubicBezTo>
                  <a:cubicBezTo>
                    <a:pt x="6489" y="1954"/>
                    <a:pt x="6333" y="1978"/>
                    <a:pt x="6298" y="2020"/>
                  </a:cubicBezTo>
                  <a:cubicBezTo>
                    <a:pt x="6286" y="2074"/>
                    <a:pt x="6244" y="2170"/>
                    <a:pt x="6196" y="2206"/>
                  </a:cubicBezTo>
                  <a:cubicBezTo>
                    <a:pt x="6172" y="2230"/>
                    <a:pt x="6058" y="2278"/>
                    <a:pt x="6028" y="2272"/>
                  </a:cubicBezTo>
                  <a:cubicBezTo>
                    <a:pt x="5998" y="2272"/>
                    <a:pt x="5950" y="2212"/>
                    <a:pt x="5926" y="2218"/>
                  </a:cubicBezTo>
                  <a:cubicBezTo>
                    <a:pt x="5872" y="2242"/>
                    <a:pt x="5866" y="2308"/>
                    <a:pt x="5824" y="2344"/>
                  </a:cubicBezTo>
                  <a:cubicBezTo>
                    <a:pt x="5789" y="2373"/>
                    <a:pt x="5723" y="2451"/>
                    <a:pt x="5675" y="2457"/>
                  </a:cubicBezTo>
                  <a:cubicBezTo>
                    <a:pt x="5663" y="2481"/>
                    <a:pt x="5717" y="2535"/>
                    <a:pt x="5735" y="2547"/>
                  </a:cubicBezTo>
                  <a:cubicBezTo>
                    <a:pt x="5789" y="2559"/>
                    <a:pt x="5801" y="2541"/>
                    <a:pt x="5819" y="2595"/>
                  </a:cubicBezTo>
                  <a:cubicBezTo>
                    <a:pt x="5819" y="2601"/>
                    <a:pt x="5830" y="2607"/>
                    <a:pt x="5837" y="2619"/>
                  </a:cubicBezTo>
                  <a:cubicBezTo>
                    <a:pt x="5854" y="2661"/>
                    <a:pt x="5878" y="2685"/>
                    <a:pt x="5908" y="2721"/>
                  </a:cubicBezTo>
                  <a:cubicBezTo>
                    <a:pt x="5932" y="2745"/>
                    <a:pt x="5914" y="2769"/>
                    <a:pt x="5938" y="2793"/>
                  </a:cubicBezTo>
                  <a:cubicBezTo>
                    <a:pt x="5968" y="2823"/>
                    <a:pt x="5986" y="2853"/>
                    <a:pt x="5980" y="2895"/>
                  </a:cubicBezTo>
                  <a:cubicBezTo>
                    <a:pt x="5974" y="2925"/>
                    <a:pt x="5998" y="2931"/>
                    <a:pt x="6016" y="2949"/>
                  </a:cubicBezTo>
                  <a:cubicBezTo>
                    <a:pt x="6040" y="2973"/>
                    <a:pt x="6052" y="2973"/>
                    <a:pt x="6028" y="3009"/>
                  </a:cubicBezTo>
                  <a:cubicBezTo>
                    <a:pt x="6016" y="3039"/>
                    <a:pt x="6010" y="3057"/>
                    <a:pt x="5986" y="3081"/>
                  </a:cubicBezTo>
                  <a:cubicBezTo>
                    <a:pt x="5968" y="3099"/>
                    <a:pt x="5968" y="3111"/>
                    <a:pt x="5980" y="3129"/>
                  </a:cubicBezTo>
                  <a:cubicBezTo>
                    <a:pt x="5986" y="3153"/>
                    <a:pt x="6022" y="3182"/>
                    <a:pt x="6004" y="3206"/>
                  </a:cubicBezTo>
                  <a:cubicBezTo>
                    <a:pt x="5944" y="3296"/>
                    <a:pt x="5837" y="3224"/>
                    <a:pt x="5819" y="3350"/>
                  </a:cubicBezTo>
                  <a:cubicBezTo>
                    <a:pt x="5806" y="3416"/>
                    <a:pt x="5753" y="3428"/>
                    <a:pt x="5693" y="3422"/>
                  </a:cubicBezTo>
                  <a:cubicBezTo>
                    <a:pt x="5639" y="3440"/>
                    <a:pt x="5567" y="3452"/>
                    <a:pt x="5513" y="3482"/>
                  </a:cubicBezTo>
                  <a:cubicBezTo>
                    <a:pt x="5465" y="3506"/>
                    <a:pt x="5471" y="3518"/>
                    <a:pt x="5465" y="3566"/>
                  </a:cubicBezTo>
                  <a:cubicBezTo>
                    <a:pt x="5465" y="3590"/>
                    <a:pt x="5435" y="3602"/>
                    <a:pt x="5429" y="3626"/>
                  </a:cubicBezTo>
                  <a:cubicBezTo>
                    <a:pt x="5417" y="3674"/>
                    <a:pt x="5423" y="3722"/>
                    <a:pt x="5441" y="3764"/>
                  </a:cubicBezTo>
                  <a:cubicBezTo>
                    <a:pt x="5471" y="3830"/>
                    <a:pt x="5483" y="3830"/>
                    <a:pt x="5423" y="3866"/>
                  </a:cubicBezTo>
                  <a:cubicBezTo>
                    <a:pt x="5375" y="3896"/>
                    <a:pt x="5387" y="3944"/>
                    <a:pt x="5381" y="3991"/>
                  </a:cubicBezTo>
                  <a:cubicBezTo>
                    <a:pt x="5375" y="4045"/>
                    <a:pt x="5351" y="4021"/>
                    <a:pt x="5327" y="4045"/>
                  </a:cubicBezTo>
                  <a:cubicBezTo>
                    <a:pt x="5321" y="4057"/>
                    <a:pt x="5279" y="4135"/>
                    <a:pt x="5267" y="4135"/>
                  </a:cubicBezTo>
                  <a:cubicBezTo>
                    <a:pt x="5237" y="4135"/>
                    <a:pt x="5225" y="4105"/>
                    <a:pt x="5189" y="4111"/>
                  </a:cubicBezTo>
                  <a:cubicBezTo>
                    <a:pt x="4944" y="4129"/>
                    <a:pt x="4944" y="4129"/>
                    <a:pt x="4944" y="4129"/>
                  </a:cubicBezTo>
                  <a:cubicBezTo>
                    <a:pt x="4908" y="4135"/>
                    <a:pt x="4896" y="4189"/>
                    <a:pt x="4884" y="4219"/>
                  </a:cubicBezTo>
                  <a:cubicBezTo>
                    <a:pt x="4854" y="4255"/>
                    <a:pt x="4782" y="4261"/>
                    <a:pt x="4788" y="4309"/>
                  </a:cubicBezTo>
                  <a:cubicBezTo>
                    <a:pt x="4794" y="4393"/>
                    <a:pt x="4794" y="4441"/>
                    <a:pt x="4746" y="4513"/>
                  </a:cubicBezTo>
                  <a:cubicBezTo>
                    <a:pt x="4728" y="4543"/>
                    <a:pt x="4788" y="4561"/>
                    <a:pt x="4782" y="4585"/>
                  </a:cubicBezTo>
                  <a:cubicBezTo>
                    <a:pt x="4752" y="4651"/>
                    <a:pt x="4710" y="4585"/>
                    <a:pt x="4668" y="4603"/>
                  </a:cubicBezTo>
                  <a:cubicBezTo>
                    <a:pt x="4602" y="4597"/>
                    <a:pt x="4572" y="4531"/>
                    <a:pt x="4512" y="4585"/>
                  </a:cubicBezTo>
                  <a:cubicBezTo>
                    <a:pt x="4452" y="4639"/>
                    <a:pt x="4398" y="4591"/>
                    <a:pt x="4368" y="4531"/>
                  </a:cubicBezTo>
                  <a:cubicBezTo>
                    <a:pt x="4356" y="4501"/>
                    <a:pt x="4290" y="4483"/>
                    <a:pt x="4260" y="4477"/>
                  </a:cubicBezTo>
                  <a:cubicBezTo>
                    <a:pt x="4189" y="4459"/>
                    <a:pt x="4200" y="4627"/>
                    <a:pt x="4117" y="4579"/>
                  </a:cubicBezTo>
                  <a:cubicBezTo>
                    <a:pt x="4039" y="4537"/>
                    <a:pt x="4087" y="4405"/>
                    <a:pt x="4027" y="4387"/>
                  </a:cubicBezTo>
                  <a:cubicBezTo>
                    <a:pt x="3979" y="4369"/>
                    <a:pt x="3943" y="4411"/>
                    <a:pt x="3925" y="4333"/>
                  </a:cubicBezTo>
                  <a:cubicBezTo>
                    <a:pt x="3913" y="4267"/>
                    <a:pt x="3877" y="4273"/>
                    <a:pt x="3829" y="4261"/>
                  </a:cubicBezTo>
                  <a:cubicBezTo>
                    <a:pt x="3787" y="4297"/>
                    <a:pt x="3739" y="4291"/>
                    <a:pt x="3697" y="4279"/>
                  </a:cubicBezTo>
                  <a:cubicBezTo>
                    <a:pt x="3655" y="4273"/>
                    <a:pt x="3613" y="4303"/>
                    <a:pt x="3571" y="4297"/>
                  </a:cubicBezTo>
                  <a:cubicBezTo>
                    <a:pt x="3475" y="4279"/>
                    <a:pt x="3547" y="4165"/>
                    <a:pt x="3445" y="4177"/>
                  </a:cubicBezTo>
                  <a:cubicBezTo>
                    <a:pt x="3398" y="4183"/>
                    <a:pt x="3337" y="4225"/>
                    <a:pt x="3350" y="4273"/>
                  </a:cubicBezTo>
                  <a:cubicBezTo>
                    <a:pt x="3368" y="4351"/>
                    <a:pt x="3350" y="4405"/>
                    <a:pt x="3266" y="4363"/>
                  </a:cubicBezTo>
                  <a:cubicBezTo>
                    <a:pt x="3200" y="4327"/>
                    <a:pt x="3224" y="4375"/>
                    <a:pt x="3182" y="4375"/>
                  </a:cubicBezTo>
                  <a:cubicBezTo>
                    <a:pt x="3170" y="4375"/>
                    <a:pt x="3176" y="4339"/>
                    <a:pt x="3164" y="4339"/>
                  </a:cubicBezTo>
                  <a:cubicBezTo>
                    <a:pt x="3140" y="4339"/>
                    <a:pt x="3068" y="4411"/>
                    <a:pt x="3044" y="4423"/>
                  </a:cubicBezTo>
                  <a:cubicBezTo>
                    <a:pt x="3044" y="4465"/>
                    <a:pt x="3062" y="4531"/>
                    <a:pt x="2990" y="4519"/>
                  </a:cubicBezTo>
                  <a:cubicBezTo>
                    <a:pt x="2954" y="4513"/>
                    <a:pt x="2930" y="4519"/>
                    <a:pt x="2894" y="4543"/>
                  </a:cubicBezTo>
                  <a:cubicBezTo>
                    <a:pt x="2846" y="4585"/>
                    <a:pt x="2804" y="4669"/>
                    <a:pt x="2744" y="4669"/>
                  </a:cubicBezTo>
                  <a:cubicBezTo>
                    <a:pt x="2702" y="4669"/>
                    <a:pt x="2696" y="4794"/>
                    <a:pt x="2630" y="4729"/>
                  </a:cubicBezTo>
                  <a:cubicBezTo>
                    <a:pt x="2606" y="4705"/>
                    <a:pt x="2583" y="4716"/>
                    <a:pt x="2559" y="4698"/>
                  </a:cubicBezTo>
                  <a:cubicBezTo>
                    <a:pt x="2535" y="4674"/>
                    <a:pt x="2523" y="4663"/>
                    <a:pt x="2493" y="4645"/>
                  </a:cubicBezTo>
                  <a:cubicBezTo>
                    <a:pt x="2457" y="4615"/>
                    <a:pt x="2451" y="4674"/>
                    <a:pt x="2409" y="4669"/>
                  </a:cubicBezTo>
                  <a:cubicBezTo>
                    <a:pt x="2385" y="4669"/>
                    <a:pt x="2385" y="4639"/>
                    <a:pt x="2367" y="4627"/>
                  </a:cubicBezTo>
                  <a:cubicBezTo>
                    <a:pt x="2349" y="4615"/>
                    <a:pt x="2319" y="4621"/>
                    <a:pt x="2295" y="4603"/>
                  </a:cubicBezTo>
                  <a:cubicBezTo>
                    <a:pt x="2247" y="4573"/>
                    <a:pt x="2205" y="4705"/>
                    <a:pt x="2181" y="4734"/>
                  </a:cubicBezTo>
                  <a:cubicBezTo>
                    <a:pt x="2163" y="4758"/>
                    <a:pt x="2067" y="4860"/>
                    <a:pt x="2067" y="4776"/>
                  </a:cubicBezTo>
                  <a:cubicBezTo>
                    <a:pt x="2049" y="4764"/>
                    <a:pt x="2013" y="4818"/>
                    <a:pt x="1983" y="4788"/>
                  </a:cubicBezTo>
                  <a:cubicBezTo>
                    <a:pt x="1959" y="4764"/>
                    <a:pt x="1923" y="4830"/>
                    <a:pt x="1905" y="4842"/>
                  </a:cubicBezTo>
                  <a:cubicBezTo>
                    <a:pt x="1845" y="4884"/>
                    <a:pt x="1881" y="5022"/>
                    <a:pt x="1792" y="4950"/>
                  </a:cubicBezTo>
                  <a:cubicBezTo>
                    <a:pt x="1678" y="4860"/>
                    <a:pt x="1678" y="4860"/>
                    <a:pt x="1678" y="4860"/>
                  </a:cubicBezTo>
                  <a:cubicBezTo>
                    <a:pt x="1636" y="4824"/>
                    <a:pt x="1540" y="4980"/>
                    <a:pt x="1486" y="4980"/>
                  </a:cubicBezTo>
                  <a:cubicBezTo>
                    <a:pt x="1426" y="4980"/>
                    <a:pt x="1426" y="4938"/>
                    <a:pt x="1402" y="4896"/>
                  </a:cubicBezTo>
                  <a:cubicBezTo>
                    <a:pt x="1390" y="4872"/>
                    <a:pt x="1384" y="4854"/>
                    <a:pt x="1366" y="4836"/>
                  </a:cubicBezTo>
                  <a:cubicBezTo>
                    <a:pt x="1348" y="4818"/>
                    <a:pt x="1336" y="4812"/>
                    <a:pt x="1330" y="4788"/>
                  </a:cubicBezTo>
                  <a:cubicBezTo>
                    <a:pt x="1324" y="4740"/>
                    <a:pt x="1264" y="4758"/>
                    <a:pt x="1264" y="4692"/>
                  </a:cubicBezTo>
                  <a:cubicBezTo>
                    <a:pt x="1264" y="4651"/>
                    <a:pt x="1258" y="4651"/>
                    <a:pt x="1222" y="4633"/>
                  </a:cubicBezTo>
                  <a:cubicBezTo>
                    <a:pt x="1204" y="4621"/>
                    <a:pt x="1204" y="4603"/>
                    <a:pt x="1180" y="4597"/>
                  </a:cubicBezTo>
                  <a:lnTo>
                    <a:pt x="1180" y="4597"/>
                  </a:lnTo>
                  <a:cubicBezTo>
                    <a:pt x="1174" y="4525"/>
                    <a:pt x="1174" y="4525"/>
                    <a:pt x="1174" y="4525"/>
                  </a:cubicBezTo>
                  <a:cubicBezTo>
                    <a:pt x="1162" y="4501"/>
                    <a:pt x="1168" y="4399"/>
                    <a:pt x="1150" y="4387"/>
                  </a:cubicBezTo>
                  <a:cubicBezTo>
                    <a:pt x="1114" y="4363"/>
                    <a:pt x="1036" y="4369"/>
                    <a:pt x="1030" y="4303"/>
                  </a:cubicBezTo>
                  <a:cubicBezTo>
                    <a:pt x="1030" y="4255"/>
                    <a:pt x="1084" y="4267"/>
                    <a:pt x="1096" y="4243"/>
                  </a:cubicBezTo>
                  <a:cubicBezTo>
                    <a:pt x="1102" y="4225"/>
                    <a:pt x="1042" y="4159"/>
                    <a:pt x="1030" y="4135"/>
                  </a:cubicBezTo>
                  <a:cubicBezTo>
                    <a:pt x="1012" y="4087"/>
                    <a:pt x="923" y="4123"/>
                    <a:pt x="935" y="4039"/>
                  </a:cubicBezTo>
                  <a:cubicBezTo>
                    <a:pt x="923" y="3997"/>
                    <a:pt x="899" y="3967"/>
                    <a:pt x="869" y="3944"/>
                  </a:cubicBezTo>
                  <a:cubicBezTo>
                    <a:pt x="833" y="3920"/>
                    <a:pt x="833" y="3872"/>
                    <a:pt x="809" y="3848"/>
                  </a:cubicBezTo>
                  <a:cubicBezTo>
                    <a:pt x="785" y="3830"/>
                    <a:pt x="761" y="3818"/>
                    <a:pt x="749" y="3794"/>
                  </a:cubicBezTo>
                  <a:cubicBezTo>
                    <a:pt x="731" y="3764"/>
                    <a:pt x="719" y="3734"/>
                    <a:pt x="719" y="3704"/>
                  </a:cubicBezTo>
                  <a:cubicBezTo>
                    <a:pt x="653" y="3704"/>
                    <a:pt x="557" y="3896"/>
                    <a:pt x="485" y="3824"/>
                  </a:cubicBezTo>
                  <a:cubicBezTo>
                    <a:pt x="383" y="3728"/>
                    <a:pt x="563" y="3650"/>
                    <a:pt x="515" y="3560"/>
                  </a:cubicBezTo>
                  <a:cubicBezTo>
                    <a:pt x="497" y="3530"/>
                    <a:pt x="503" y="3512"/>
                    <a:pt x="527" y="3488"/>
                  </a:cubicBezTo>
                  <a:cubicBezTo>
                    <a:pt x="545" y="3446"/>
                    <a:pt x="563" y="3374"/>
                    <a:pt x="539" y="3332"/>
                  </a:cubicBezTo>
                  <a:cubicBezTo>
                    <a:pt x="509" y="3326"/>
                    <a:pt x="479" y="3356"/>
                    <a:pt x="455" y="3338"/>
                  </a:cubicBezTo>
                  <a:cubicBezTo>
                    <a:pt x="413" y="3320"/>
                    <a:pt x="389" y="3326"/>
                    <a:pt x="347" y="3320"/>
                  </a:cubicBezTo>
                  <a:cubicBezTo>
                    <a:pt x="323" y="3308"/>
                    <a:pt x="305" y="3284"/>
                    <a:pt x="281" y="3284"/>
                  </a:cubicBezTo>
                  <a:cubicBezTo>
                    <a:pt x="233" y="3284"/>
                    <a:pt x="221" y="3314"/>
                    <a:pt x="179" y="3284"/>
                  </a:cubicBezTo>
                  <a:cubicBezTo>
                    <a:pt x="125" y="3248"/>
                    <a:pt x="120" y="3284"/>
                    <a:pt x="114" y="3200"/>
                  </a:cubicBezTo>
                  <a:cubicBezTo>
                    <a:pt x="107" y="3164"/>
                    <a:pt x="78" y="3099"/>
                    <a:pt x="125" y="3069"/>
                  </a:cubicBezTo>
                  <a:cubicBezTo>
                    <a:pt x="209" y="3015"/>
                    <a:pt x="162" y="2937"/>
                    <a:pt x="167" y="2859"/>
                  </a:cubicBezTo>
                  <a:cubicBezTo>
                    <a:pt x="167" y="2811"/>
                    <a:pt x="162" y="2811"/>
                    <a:pt x="185" y="2763"/>
                  </a:cubicBezTo>
                  <a:cubicBezTo>
                    <a:pt x="197" y="2733"/>
                    <a:pt x="227" y="2721"/>
                    <a:pt x="227" y="2685"/>
                  </a:cubicBezTo>
                  <a:cubicBezTo>
                    <a:pt x="227" y="2667"/>
                    <a:pt x="215" y="2649"/>
                    <a:pt x="239" y="2649"/>
                  </a:cubicBezTo>
                  <a:cubicBezTo>
                    <a:pt x="269" y="2649"/>
                    <a:pt x="281" y="2613"/>
                    <a:pt x="293" y="2595"/>
                  </a:cubicBezTo>
                  <a:cubicBezTo>
                    <a:pt x="317" y="2553"/>
                    <a:pt x="305" y="2547"/>
                    <a:pt x="353" y="2529"/>
                  </a:cubicBezTo>
                  <a:cubicBezTo>
                    <a:pt x="377" y="2517"/>
                    <a:pt x="377" y="2439"/>
                    <a:pt x="401" y="2409"/>
                  </a:cubicBezTo>
                  <a:cubicBezTo>
                    <a:pt x="449" y="2349"/>
                    <a:pt x="365" y="2296"/>
                    <a:pt x="317" y="2284"/>
                  </a:cubicBezTo>
                  <a:cubicBezTo>
                    <a:pt x="263" y="2248"/>
                    <a:pt x="269" y="2200"/>
                    <a:pt x="239" y="2158"/>
                  </a:cubicBezTo>
                  <a:cubicBezTo>
                    <a:pt x="215" y="2122"/>
                    <a:pt x="149" y="2116"/>
                    <a:pt x="132" y="2092"/>
                  </a:cubicBezTo>
                  <a:cubicBezTo>
                    <a:pt x="114" y="2062"/>
                    <a:pt x="143" y="2038"/>
                    <a:pt x="107" y="2038"/>
                  </a:cubicBezTo>
                  <a:cubicBezTo>
                    <a:pt x="66" y="2032"/>
                    <a:pt x="60" y="2002"/>
                    <a:pt x="48" y="1966"/>
                  </a:cubicBezTo>
                  <a:cubicBezTo>
                    <a:pt x="30" y="1930"/>
                    <a:pt x="0" y="1906"/>
                    <a:pt x="6" y="1864"/>
                  </a:cubicBezTo>
                  <a:cubicBezTo>
                    <a:pt x="6" y="1828"/>
                    <a:pt x="90" y="1792"/>
                    <a:pt x="120" y="1768"/>
                  </a:cubicBezTo>
                  <a:cubicBezTo>
                    <a:pt x="162" y="1738"/>
                    <a:pt x="156" y="1738"/>
                    <a:pt x="138" y="1690"/>
                  </a:cubicBezTo>
                  <a:cubicBezTo>
                    <a:pt x="156" y="1642"/>
                    <a:pt x="156" y="1642"/>
                    <a:pt x="156" y="1642"/>
                  </a:cubicBezTo>
                  <a:lnTo>
                    <a:pt x="156" y="1642"/>
                  </a:lnTo>
                  <a:cubicBezTo>
                    <a:pt x="185" y="1672"/>
                    <a:pt x="251" y="1690"/>
                    <a:pt x="299" y="1690"/>
                  </a:cubicBezTo>
                  <a:cubicBezTo>
                    <a:pt x="317" y="1690"/>
                    <a:pt x="353" y="1690"/>
                    <a:pt x="377" y="1684"/>
                  </a:cubicBezTo>
                  <a:cubicBezTo>
                    <a:pt x="401" y="1678"/>
                    <a:pt x="371" y="1648"/>
                    <a:pt x="383" y="1630"/>
                  </a:cubicBezTo>
                </a:path>
              </a:pathLst>
            </a:custGeom>
            <a:grpFill/>
            <a:ln w="1905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56" name="Freeform 144"/>
            <p:cNvSpPr>
              <a:spLocks noChangeArrowheads="1"/>
            </p:cNvSpPr>
            <p:nvPr/>
          </p:nvSpPr>
          <p:spPr bwMode="auto">
            <a:xfrm>
              <a:off x="1289912" y="8970429"/>
              <a:ext cx="792556" cy="792610"/>
            </a:xfrm>
            <a:custGeom>
              <a:avLst/>
              <a:gdLst>
                <a:gd name="T0" fmla="*/ 929 w 1487"/>
                <a:gd name="T1" fmla="*/ 120 h 1487"/>
                <a:gd name="T2" fmla="*/ 887 w 1487"/>
                <a:gd name="T3" fmla="*/ 114 h 1487"/>
                <a:gd name="T4" fmla="*/ 917 w 1487"/>
                <a:gd name="T5" fmla="*/ 144 h 1487"/>
                <a:gd name="T6" fmla="*/ 929 w 1487"/>
                <a:gd name="T7" fmla="*/ 120 h 1487"/>
                <a:gd name="T8" fmla="*/ 689 w 1487"/>
                <a:gd name="T9" fmla="*/ 270 h 1487"/>
                <a:gd name="T10" fmla="*/ 671 w 1487"/>
                <a:gd name="T11" fmla="*/ 396 h 1487"/>
                <a:gd name="T12" fmla="*/ 611 w 1487"/>
                <a:gd name="T13" fmla="*/ 581 h 1487"/>
                <a:gd name="T14" fmla="*/ 683 w 1487"/>
                <a:gd name="T15" fmla="*/ 719 h 1487"/>
                <a:gd name="T16" fmla="*/ 587 w 1487"/>
                <a:gd name="T17" fmla="*/ 803 h 1487"/>
                <a:gd name="T18" fmla="*/ 467 w 1487"/>
                <a:gd name="T19" fmla="*/ 773 h 1487"/>
                <a:gd name="T20" fmla="*/ 402 w 1487"/>
                <a:gd name="T21" fmla="*/ 767 h 1487"/>
                <a:gd name="T22" fmla="*/ 288 w 1487"/>
                <a:gd name="T23" fmla="*/ 809 h 1487"/>
                <a:gd name="T24" fmla="*/ 174 w 1487"/>
                <a:gd name="T25" fmla="*/ 881 h 1487"/>
                <a:gd name="T26" fmla="*/ 72 w 1487"/>
                <a:gd name="T27" fmla="*/ 935 h 1487"/>
                <a:gd name="T28" fmla="*/ 78 w 1487"/>
                <a:gd name="T29" fmla="*/ 1067 h 1487"/>
                <a:gd name="T30" fmla="*/ 108 w 1487"/>
                <a:gd name="T31" fmla="*/ 1211 h 1487"/>
                <a:gd name="T32" fmla="*/ 66 w 1487"/>
                <a:gd name="T33" fmla="*/ 1223 h 1487"/>
                <a:gd name="T34" fmla="*/ 0 w 1487"/>
                <a:gd name="T35" fmla="*/ 1384 h 1487"/>
                <a:gd name="T36" fmla="*/ 6 w 1487"/>
                <a:gd name="T37" fmla="*/ 1426 h 1487"/>
                <a:gd name="T38" fmla="*/ 240 w 1487"/>
                <a:gd name="T39" fmla="*/ 1384 h 1487"/>
                <a:gd name="T40" fmla="*/ 461 w 1487"/>
                <a:gd name="T41" fmla="*/ 1342 h 1487"/>
                <a:gd name="T42" fmla="*/ 887 w 1487"/>
                <a:gd name="T43" fmla="*/ 1301 h 1487"/>
                <a:gd name="T44" fmla="*/ 953 w 1487"/>
                <a:gd name="T45" fmla="*/ 1169 h 1487"/>
                <a:gd name="T46" fmla="*/ 1133 w 1487"/>
                <a:gd name="T47" fmla="*/ 1007 h 1487"/>
                <a:gd name="T48" fmla="*/ 1312 w 1487"/>
                <a:gd name="T49" fmla="*/ 941 h 1487"/>
                <a:gd name="T50" fmla="*/ 1456 w 1487"/>
                <a:gd name="T51" fmla="*/ 683 h 1487"/>
                <a:gd name="T52" fmla="*/ 1324 w 1487"/>
                <a:gd name="T53" fmla="*/ 713 h 1487"/>
                <a:gd name="T54" fmla="*/ 1199 w 1487"/>
                <a:gd name="T55" fmla="*/ 498 h 1487"/>
                <a:gd name="T56" fmla="*/ 1217 w 1487"/>
                <a:gd name="T57" fmla="*/ 372 h 1487"/>
                <a:gd name="T58" fmla="*/ 1186 w 1487"/>
                <a:gd name="T59" fmla="*/ 432 h 1487"/>
                <a:gd name="T60" fmla="*/ 1037 w 1487"/>
                <a:gd name="T61" fmla="*/ 623 h 1487"/>
                <a:gd name="T62" fmla="*/ 971 w 1487"/>
                <a:gd name="T63" fmla="*/ 827 h 1487"/>
                <a:gd name="T64" fmla="*/ 815 w 1487"/>
                <a:gd name="T65" fmla="*/ 995 h 1487"/>
                <a:gd name="T66" fmla="*/ 803 w 1487"/>
                <a:gd name="T67" fmla="*/ 935 h 1487"/>
                <a:gd name="T68" fmla="*/ 875 w 1487"/>
                <a:gd name="T69" fmla="*/ 623 h 1487"/>
                <a:gd name="T70" fmla="*/ 881 w 1487"/>
                <a:gd name="T71" fmla="*/ 510 h 1487"/>
                <a:gd name="T72" fmla="*/ 893 w 1487"/>
                <a:gd name="T73" fmla="*/ 438 h 1487"/>
                <a:gd name="T74" fmla="*/ 737 w 1487"/>
                <a:gd name="T75" fmla="*/ 342 h 1487"/>
                <a:gd name="T76" fmla="*/ 1037 w 1487"/>
                <a:gd name="T77" fmla="*/ 168 h 1487"/>
                <a:gd name="T78" fmla="*/ 1037 w 1487"/>
                <a:gd name="T79" fmla="*/ 168 h 1487"/>
                <a:gd name="T80" fmla="*/ 971 w 1487"/>
                <a:gd name="T81" fmla="*/ 0 h 1487"/>
                <a:gd name="T82" fmla="*/ 1067 w 1487"/>
                <a:gd name="T83" fmla="*/ 72 h 1487"/>
                <a:gd name="T84" fmla="*/ 1037 w 1487"/>
                <a:gd name="T85" fmla="*/ 168 h 14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87" h="1487">
                  <a:moveTo>
                    <a:pt x="929" y="120"/>
                  </a:moveTo>
                  <a:lnTo>
                    <a:pt x="929" y="120"/>
                  </a:lnTo>
                  <a:cubicBezTo>
                    <a:pt x="923" y="120"/>
                    <a:pt x="929" y="114"/>
                    <a:pt x="923" y="114"/>
                  </a:cubicBezTo>
                  <a:cubicBezTo>
                    <a:pt x="911" y="108"/>
                    <a:pt x="899" y="108"/>
                    <a:pt x="887" y="114"/>
                  </a:cubicBezTo>
                  <a:cubicBezTo>
                    <a:pt x="875" y="114"/>
                    <a:pt x="869" y="150"/>
                    <a:pt x="887" y="150"/>
                  </a:cubicBezTo>
                  <a:cubicBezTo>
                    <a:pt x="899" y="150"/>
                    <a:pt x="905" y="144"/>
                    <a:pt x="917" y="144"/>
                  </a:cubicBezTo>
                  <a:cubicBezTo>
                    <a:pt x="923" y="144"/>
                    <a:pt x="929" y="144"/>
                    <a:pt x="929" y="144"/>
                  </a:cubicBezTo>
                  <a:cubicBezTo>
                    <a:pt x="941" y="132"/>
                    <a:pt x="935" y="126"/>
                    <a:pt x="929" y="120"/>
                  </a:cubicBezTo>
                  <a:close/>
                  <a:moveTo>
                    <a:pt x="689" y="270"/>
                  </a:moveTo>
                  <a:lnTo>
                    <a:pt x="689" y="270"/>
                  </a:lnTo>
                  <a:cubicBezTo>
                    <a:pt x="677" y="288"/>
                    <a:pt x="665" y="306"/>
                    <a:pt x="659" y="324"/>
                  </a:cubicBezTo>
                  <a:cubicBezTo>
                    <a:pt x="659" y="354"/>
                    <a:pt x="671" y="372"/>
                    <a:pt x="671" y="396"/>
                  </a:cubicBezTo>
                  <a:cubicBezTo>
                    <a:pt x="671" y="426"/>
                    <a:pt x="635" y="468"/>
                    <a:pt x="611" y="480"/>
                  </a:cubicBezTo>
                  <a:cubicBezTo>
                    <a:pt x="587" y="533"/>
                    <a:pt x="623" y="533"/>
                    <a:pt x="611" y="581"/>
                  </a:cubicBezTo>
                  <a:cubicBezTo>
                    <a:pt x="605" y="617"/>
                    <a:pt x="635" y="617"/>
                    <a:pt x="653" y="635"/>
                  </a:cubicBezTo>
                  <a:cubicBezTo>
                    <a:pt x="671" y="653"/>
                    <a:pt x="707" y="701"/>
                    <a:pt x="683" y="719"/>
                  </a:cubicBezTo>
                  <a:cubicBezTo>
                    <a:pt x="665" y="731"/>
                    <a:pt x="611" y="803"/>
                    <a:pt x="593" y="803"/>
                  </a:cubicBezTo>
                  <a:cubicBezTo>
                    <a:pt x="593" y="803"/>
                    <a:pt x="593" y="803"/>
                    <a:pt x="587" y="803"/>
                  </a:cubicBezTo>
                  <a:cubicBezTo>
                    <a:pt x="575" y="785"/>
                    <a:pt x="539" y="737"/>
                    <a:pt x="509" y="749"/>
                  </a:cubicBezTo>
                  <a:cubicBezTo>
                    <a:pt x="497" y="755"/>
                    <a:pt x="485" y="767"/>
                    <a:pt x="467" y="773"/>
                  </a:cubicBezTo>
                  <a:cubicBezTo>
                    <a:pt x="443" y="779"/>
                    <a:pt x="437" y="749"/>
                    <a:pt x="425" y="749"/>
                  </a:cubicBezTo>
                  <a:cubicBezTo>
                    <a:pt x="419" y="743"/>
                    <a:pt x="407" y="761"/>
                    <a:pt x="402" y="767"/>
                  </a:cubicBezTo>
                  <a:cubicBezTo>
                    <a:pt x="395" y="779"/>
                    <a:pt x="353" y="833"/>
                    <a:pt x="336" y="833"/>
                  </a:cubicBezTo>
                  <a:cubicBezTo>
                    <a:pt x="312" y="839"/>
                    <a:pt x="306" y="809"/>
                    <a:pt x="288" y="809"/>
                  </a:cubicBezTo>
                  <a:cubicBezTo>
                    <a:pt x="270" y="809"/>
                    <a:pt x="216" y="827"/>
                    <a:pt x="204" y="839"/>
                  </a:cubicBezTo>
                  <a:cubicBezTo>
                    <a:pt x="192" y="845"/>
                    <a:pt x="198" y="869"/>
                    <a:pt x="174" y="881"/>
                  </a:cubicBezTo>
                  <a:cubicBezTo>
                    <a:pt x="150" y="893"/>
                    <a:pt x="144" y="899"/>
                    <a:pt x="120" y="899"/>
                  </a:cubicBezTo>
                  <a:cubicBezTo>
                    <a:pt x="102" y="911"/>
                    <a:pt x="90" y="923"/>
                    <a:pt x="72" y="935"/>
                  </a:cubicBezTo>
                  <a:cubicBezTo>
                    <a:pt x="48" y="959"/>
                    <a:pt x="18" y="983"/>
                    <a:pt x="36" y="1019"/>
                  </a:cubicBezTo>
                  <a:cubicBezTo>
                    <a:pt x="42" y="1043"/>
                    <a:pt x="60" y="1055"/>
                    <a:pt x="78" y="1067"/>
                  </a:cubicBezTo>
                  <a:cubicBezTo>
                    <a:pt x="102" y="1079"/>
                    <a:pt x="138" y="1157"/>
                    <a:pt x="156" y="1175"/>
                  </a:cubicBezTo>
                  <a:cubicBezTo>
                    <a:pt x="126" y="1175"/>
                    <a:pt x="108" y="1157"/>
                    <a:pt x="108" y="1211"/>
                  </a:cubicBezTo>
                  <a:lnTo>
                    <a:pt x="108" y="1211"/>
                  </a:lnTo>
                  <a:cubicBezTo>
                    <a:pt x="96" y="1205"/>
                    <a:pt x="66" y="1169"/>
                    <a:pt x="66" y="1223"/>
                  </a:cubicBezTo>
                  <a:cubicBezTo>
                    <a:pt x="66" y="1253"/>
                    <a:pt x="54" y="1289"/>
                    <a:pt x="42" y="1313"/>
                  </a:cubicBezTo>
                  <a:cubicBezTo>
                    <a:pt x="24" y="1337"/>
                    <a:pt x="12" y="1354"/>
                    <a:pt x="0" y="1384"/>
                  </a:cubicBezTo>
                  <a:cubicBezTo>
                    <a:pt x="0" y="1390"/>
                    <a:pt x="6" y="1414"/>
                    <a:pt x="0" y="1426"/>
                  </a:cubicBezTo>
                  <a:cubicBezTo>
                    <a:pt x="0" y="1432"/>
                    <a:pt x="0" y="1432"/>
                    <a:pt x="6" y="1426"/>
                  </a:cubicBezTo>
                  <a:cubicBezTo>
                    <a:pt x="114" y="1396"/>
                    <a:pt x="114" y="1396"/>
                    <a:pt x="114" y="1396"/>
                  </a:cubicBezTo>
                  <a:cubicBezTo>
                    <a:pt x="150" y="1384"/>
                    <a:pt x="198" y="1390"/>
                    <a:pt x="240" y="1384"/>
                  </a:cubicBezTo>
                  <a:cubicBezTo>
                    <a:pt x="276" y="1378"/>
                    <a:pt x="318" y="1468"/>
                    <a:pt x="360" y="1384"/>
                  </a:cubicBezTo>
                  <a:cubicBezTo>
                    <a:pt x="389" y="1324"/>
                    <a:pt x="395" y="1342"/>
                    <a:pt x="461" y="1342"/>
                  </a:cubicBezTo>
                  <a:cubicBezTo>
                    <a:pt x="497" y="1342"/>
                    <a:pt x="557" y="1337"/>
                    <a:pt x="581" y="1361"/>
                  </a:cubicBezTo>
                  <a:cubicBezTo>
                    <a:pt x="707" y="1486"/>
                    <a:pt x="773" y="1342"/>
                    <a:pt x="887" y="1301"/>
                  </a:cubicBezTo>
                  <a:cubicBezTo>
                    <a:pt x="929" y="1277"/>
                    <a:pt x="935" y="1289"/>
                    <a:pt x="953" y="1241"/>
                  </a:cubicBezTo>
                  <a:cubicBezTo>
                    <a:pt x="959" y="1217"/>
                    <a:pt x="953" y="1193"/>
                    <a:pt x="953" y="1169"/>
                  </a:cubicBezTo>
                  <a:cubicBezTo>
                    <a:pt x="959" y="1163"/>
                    <a:pt x="1037" y="1085"/>
                    <a:pt x="1049" y="1079"/>
                  </a:cubicBezTo>
                  <a:cubicBezTo>
                    <a:pt x="1073" y="1055"/>
                    <a:pt x="1109" y="1019"/>
                    <a:pt x="1133" y="1007"/>
                  </a:cubicBezTo>
                  <a:cubicBezTo>
                    <a:pt x="1162" y="995"/>
                    <a:pt x="1175" y="1007"/>
                    <a:pt x="1204" y="1001"/>
                  </a:cubicBezTo>
                  <a:cubicBezTo>
                    <a:pt x="1234" y="1001"/>
                    <a:pt x="1282" y="959"/>
                    <a:pt x="1312" y="941"/>
                  </a:cubicBezTo>
                  <a:cubicBezTo>
                    <a:pt x="1354" y="917"/>
                    <a:pt x="1390" y="893"/>
                    <a:pt x="1426" y="857"/>
                  </a:cubicBezTo>
                  <a:cubicBezTo>
                    <a:pt x="1486" y="791"/>
                    <a:pt x="1480" y="761"/>
                    <a:pt x="1456" y="683"/>
                  </a:cubicBezTo>
                  <a:cubicBezTo>
                    <a:pt x="1450" y="665"/>
                    <a:pt x="1456" y="635"/>
                    <a:pt x="1438" y="623"/>
                  </a:cubicBezTo>
                  <a:cubicBezTo>
                    <a:pt x="1420" y="617"/>
                    <a:pt x="1360" y="707"/>
                    <a:pt x="1324" y="713"/>
                  </a:cubicBezTo>
                  <a:cubicBezTo>
                    <a:pt x="1288" y="719"/>
                    <a:pt x="1234" y="594"/>
                    <a:pt x="1210" y="570"/>
                  </a:cubicBezTo>
                  <a:cubicBezTo>
                    <a:pt x="1193" y="552"/>
                    <a:pt x="1157" y="515"/>
                    <a:pt x="1199" y="498"/>
                  </a:cubicBezTo>
                  <a:cubicBezTo>
                    <a:pt x="1241" y="474"/>
                    <a:pt x="1228" y="414"/>
                    <a:pt x="1217" y="372"/>
                  </a:cubicBezTo>
                  <a:lnTo>
                    <a:pt x="1217" y="372"/>
                  </a:lnTo>
                  <a:cubicBezTo>
                    <a:pt x="1210" y="378"/>
                    <a:pt x="1204" y="378"/>
                    <a:pt x="1193" y="378"/>
                  </a:cubicBezTo>
                  <a:cubicBezTo>
                    <a:pt x="1193" y="396"/>
                    <a:pt x="1193" y="408"/>
                    <a:pt x="1186" y="432"/>
                  </a:cubicBezTo>
                  <a:cubicBezTo>
                    <a:pt x="1175" y="462"/>
                    <a:pt x="1151" y="474"/>
                    <a:pt x="1133" y="491"/>
                  </a:cubicBezTo>
                  <a:cubicBezTo>
                    <a:pt x="1109" y="522"/>
                    <a:pt x="1085" y="623"/>
                    <a:pt x="1037" y="623"/>
                  </a:cubicBezTo>
                  <a:cubicBezTo>
                    <a:pt x="995" y="623"/>
                    <a:pt x="1001" y="629"/>
                    <a:pt x="1001" y="677"/>
                  </a:cubicBezTo>
                  <a:cubicBezTo>
                    <a:pt x="1001" y="713"/>
                    <a:pt x="989" y="803"/>
                    <a:pt x="971" y="827"/>
                  </a:cubicBezTo>
                  <a:cubicBezTo>
                    <a:pt x="953" y="875"/>
                    <a:pt x="905" y="947"/>
                    <a:pt x="863" y="965"/>
                  </a:cubicBezTo>
                  <a:cubicBezTo>
                    <a:pt x="845" y="971"/>
                    <a:pt x="833" y="983"/>
                    <a:pt x="815" y="995"/>
                  </a:cubicBezTo>
                  <a:cubicBezTo>
                    <a:pt x="785" y="1007"/>
                    <a:pt x="791" y="1019"/>
                    <a:pt x="791" y="989"/>
                  </a:cubicBezTo>
                  <a:cubicBezTo>
                    <a:pt x="797" y="983"/>
                    <a:pt x="797" y="941"/>
                    <a:pt x="803" y="935"/>
                  </a:cubicBezTo>
                  <a:cubicBezTo>
                    <a:pt x="785" y="905"/>
                    <a:pt x="803" y="797"/>
                    <a:pt x="803" y="767"/>
                  </a:cubicBezTo>
                  <a:cubicBezTo>
                    <a:pt x="803" y="713"/>
                    <a:pt x="839" y="647"/>
                    <a:pt x="875" y="623"/>
                  </a:cubicBezTo>
                  <a:cubicBezTo>
                    <a:pt x="887" y="617"/>
                    <a:pt x="881" y="599"/>
                    <a:pt x="887" y="594"/>
                  </a:cubicBezTo>
                  <a:cubicBezTo>
                    <a:pt x="899" y="552"/>
                    <a:pt x="875" y="539"/>
                    <a:pt x="881" y="510"/>
                  </a:cubicBezTo>
                  <a:cubicBezTo>
                    <a:pt x="881" y="491"/>
                    <a:pt x="917" y="474"/>
                    <a:pt x="887" y="462"/>
                  </a:cubicBezTo>
                  <a:cubicBezTo>
                    <a:pt x="887" y="456"/>
                    <a:pt x="887" y="450"/>
                    <a:pt x="893" y="438"/>
                  </a:cubicBezTo>
                  <a:lnTo>
                    <a:pt x="893" y="438"/>
                  </a:lnTo>
                  <a:cubicBezTo>
                    <a:pt x="737" y="342"/>
                    <a:pt x="737" y="342"/>
                    <a:pt x="737" y="342"/>
                  </a:cubicBezTo>
                  <a:cubicBezTo>
                    <a:pt x="689" y="270"/>
                    <a:pt x="689" y="270"/>
                    <a:pt x="689" y="270"/>
                  </a:cubicBezTo>
                  <a:close/>
                  <a:moveTo>
                    <a:pt x="1037" y="168"/>
                  </a:moveTo>
                  <a:lnTo>
                    <a:pt x="1037" y="168"/>
                  </a:lnTo>
                  <a:lnTo>
                    <a:pt x="1037" y="168"/>
                  </a:lnTo>
                  <a:cubicBezTo>
                    <a:pt x="911" y="54"/>
                    <a:pt x="911" y="54"/>
                    <a:pt x="911" y="54"/>
                  </a:cubicBezTo>
                  <a:cubicBezTo>
                    <a:pt x="971" y="0"/>
                    <a:pt x="971" y="0"/>
                    <a:pt x="971" y="0"/>
                  </a:cubicBezTo>
                  <a:cubicBezTo>
                    <a:pt x="1067" y="72"/>
                    <a:pt x="1067" y="72"/>
                    <a:pt x="1067" y="72"/>
                  </a:cubicBezTo>
                  <a:lnTo>
                    <a:pt x="1067" y="72"/>
                  </a:lnTo>
                  <a:cubicBezTo>
                    <a:pt x="1049" y="96"/>
                    <a:pt x="1043" y="126"/>
                    <a:pt x="1043" y="150"/>
                  </a:cubicBezTo>
                  <a:cubicBezTo>
                    <a:pt x="1043" y="156"/>
                    <a:pt x="1043" y="162"/>
                    <a:pt x="1037" y="168"/>
                  </a:cubicBezTo>
                  <a:close/>
                </a:path>
              </a:pathLst>
            </a:custGeom>
            <a:grpFill/>
            <a:ln w="1905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57" name="Freeform 145"/>
            <p:cNvSpPr>
              <a:spLocks noChangeArrowheads="1"/>
            </p:cNvSpPr>
            <p:nvPr/>
          </p:nvSpPr>
          <p:spPr bwMode="auto">
            <a:xfrm>
              <a:off x="7218806" y="5588317"/>
              <a:ext cx="947777" cy="595045"/>
            </a:xfrm>
            <a:custGeom>
              <a:avLst/>
              <a:gdLst>
                <a:gd name="T0" fmla="*/ 1043 w 1775"/>
                <a:gd name="T1" fmla="*/ 839 h 1116"/>
                <a:gd name="T2" fmla="*/ 1043 w 1775"/>
                <a:gd name="T3" fmla="*/ 839 h 1116"/>
                <a:gd name="T4" fmla="*/ 785 w 1775"/>
                <a:gd name="T5" fmla="*/ 803 h 1116"/>
                <a:gd name="T6" fmla="*/ 593 w 1775"/>
                <a:gd name="T7" fmla="*/ 678 h 1116"/>
                <a:gd name="T8" fmla="*/ 300 w 1775"/>
                <a:gd name="T9" fmla="*/ 486 h 1116"/>
                <a:gd name="T10" fmla="*/ 186 w 1775"/>
                <a:gd name="T11" fmla="*/ 288 h 1116"/>
                <a:gd name="T12" fmla="*/ 114 w 1775"/>
                <a:gd name="T13" fmla="*/ 96 h 1116"/>
                <a:gd name="T14" fmla="*/ 78 w 1775"/>
                <a:gd name="T15" fmla="*/ 90 h 1116"/>
                <a:gd name="T16" fmla="*/ 60 w 1775"/>
                <a:gd name="T17" fmla="*/ 48 h 1116"/>
                <a:gd name="T18" fmla="*/ 36 w 1775"/>
                <a:gd name="T19" fmla="*/ 0 h 1116"/>
                <a:gd name="T20" fmla="*/ 12 w 1775"/>
                <a:gd name="T21" fmla="*/ 132 h 1116"/>
                <a:gd name="T22" fmla="*/ 54 w 1775"/>
                <a:gd name="T23" fmla="*/ 222 h 1116"/>
                <a:gd name="T24" fmla="*/ 120 w 1775"/>
                <a:gd name="T25" fmla="*/ 378 h 1116"/>
                <a:gd name="T26" fmla="*/ 204 w 1775"/>
                <a:gd name="T27" fmla="*/ 522 h 1116"/>
                <a:gd name="T28" fmla="*/ 240 w 1775"/>
                <a:gd name="T29" fmla="*/ 623 h 1116"/>
                <a:gd name="T30" fmla="*/ 432 w 1775"/>
                <a:gd name="T31" fmla="*/ 731 h 1116"/>
                <a:gd name="T32" fmla="*/ 516 w 1775"/>
                <a:gd name="T33" fmla="*/ 761 h 1116"/>
                <a:gd name="T34" fmla="*/ 576 w 1775"/>
                <a:gd name="T35" fmla="*/ 845 h 1116"/>
                <a:gd name="T36" fmla="*/ 677 w 1775"/>
                <a:gd name="T37" fmla="*/ 917 h 1116"/>
                <a:gd name="T38" fmla="*/ 731 w 1775"/>
                <a:gd name="T39" fmla="*/ 965 h 1116"/>
                <a:gd name="T40" fmla="*/ 779 w 1775"/>
                <a:gd name="T41" fmla="*/ 1043 h 1116"/>
                <a:gd name="T42" fmla="*/ 851 w 1775"/>
                <a:gd name="T43" fmla="*/ 1037 h 1116"/>
                <a:gd name="T44" fmla="*/ 893 w 1775"/>
                <a:gd name="T45" fmla="*/ 1007 h 1116"/>
                <a:gd name="T46" fmla="*/ 1079 w 1775"/>
                <a:gd name="T47" fmla="*/ 1007 h 1116"/>
                <a:gd name="T48" fmla="*/ 1157 w 1775"/>
                <a:gd name="T49" fmla="*/ 953 h 1116"/>
                <a:gd name="T50" fmla="*/ 1181 w 1775"/>
                <a:gd name="T51" fmla="*/ 959 h 1116"/>
                <a:gd name="T52" fmla="*/ 1145 w 1775"/>
                <a:gd name="T53" fmla="*/ 995 h 1116"/>
                <a:gd name="T54" fmla="*/ 1157 w 1775"/>
                <a:gd name="T55" fmla="*/ 1025 h 1116"/>
                <a:gd name="T56" fmla="*/ 1211 w 1775"/>
                <a:gd name="T57" fmla="*/ 1055 h 1116"/>
                <a:gd name="T58" fmla="*/ 1313 w 1775"/>
                <a:gd name="T59" fmla="*/ 1103 h 1116"/>
                <a:gd name="T60" fmla="*/ 1373 w 1775"/>
                <a:gd name="T61" fmla="*/ 1037 h 1116"/>
                <a:gd name="T62" fmla="*/ 1564 w 1775"/>
                <a:gd name="T63" fmla="*/ 1025 h 1116"/>
                <a:gd name="T64" fmla="*/ 1708 w 1775"/>
                <a:gd name="T65" fmla="*/ 983 h 1116"/>
                <a:gd name="T66" fmla="*/ 1774 w 1775"/>
                <a:gd name="T67" fmla="*/ 911 h 1116"/>
                <a:gd name="T68" fmla="*/ 1510 w 1775"/>
                <a:gd name="T69" fmla="*/ 953 h 1116"/>
                <a:gd name="T70" fmla="*/ 1373 w 1775"/>
                <a:gd name="T71" fmla="*/ 935 h 1116"/>
                <a:gd name="T72" fmla="*/ 1271 w 1775"/>
                <a:gd name="T73" fmla="*/ 941 h 1116"/>
                <a:gd name="T74" fmla="*/ 1205 w 1775"/>
                <a:gd name="T75" fmla="*/ 905 h 1116"/>
                <a:gd name="T76" fmla="*/ 1229 w 1775"/>
                <a:gd name="T77" fmla="*/ 869 h 1116"/>
                <a:gd name="T78" fmla="*/ 1217 w 1775"/>
                <a:gd name="T79" fmla="*/ 827 h 1116"/>
                <a:gd name="T80" fmla="*/ 1193 w 1775"/>
                <a:gd name="T81" fmla="*/ 821 h 1116"/>
                <a:gd name="T82" fmla="*/ 1139 w 1775"/>
                <a:gd name="T83" fmla="*/ 809 h 1116"/>
                <a:gd name="T84" fmla="*/ 1079 w 1775"/>
                <a:gd name="T85" fmla="*/ 833 h 1116"/>
                <a:gd name="T86" fmla="*/ 1043 w 1775"/>
                <a:gd name="T87" fmla="*/ 839 h 1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775" h="1116">
                  <a:moveTo>
                    <a:pt x="1043" y="839"/>
                  </a:moveTo>
                  <a:lnTo>
                    <a:pt x="1043" y="839"/>
                  </a:lnTo>
                  <a:cubicBezTo>
                    <a:pt x="953" y="845"/>
                    <a:pt x="869" y="863"/>
                    <a:pt x="785" y="803"/>
                  </a:cubicBezTo>
                  <a:cubicBezTo>
                    <a:pt x="719" y="755"/>
                    <a:pt x="672" y="713"/>
                    <a:pt x="593" y="678"/>
                  </a:cubicBezTo>
                  <a:cubicBezTo>
                    <a:pt x="504" y="636"/>
                    <a:pt x="330" y="600"/>
                    <a:pt x="300" y="486"/>
                  </a:cubicBezTo>
                  <a:cubicBezTo>
                    <a:pt x="252" y="432"/>
                    <a:pt x="204" y="354"/>
                    <a:pt x="186" y="288"/>
                  </a:cubicBezTo>
                  <a:cubicBezTo>
                    <a:pt x="180" y="246"/>
                    <a:pt x="150" y="114"/>
                    <a:pt x="114" y="96"/>
                  </a:cubicBezTo>
                  <a:cubicBezTo>
                    <a:pt x="102" y="90"/>
                    <a:pt x="84" y="102"/>
                    <a:pt x="78" y="90"/>
                  </a:cubicBezTo>
                  <a:cubicBezTo>
                    <a:pt x="66" y="72"/>
                    <a:pt x="66" y="66"/>
                    <a:pt x="60" y="48"/>
                  </a:cubicBezTo>
                  <a:cubicBezTo>
                    <a:pt x="54" y="36"/>
                    <a:pt x="42" y="0"/>
                    <a:pt x="36" y="0"/>
                  </a:cubicBezTo>
                  <a:cubicBezTo>
                    <a:pt x="0" y="18"/>
                    <a:pt x="6" y="96"/>
                    <a:pt x="12" y="132"/>
                  </a:cubicBezTo>
                  <a:cubicBezTo>
                    <a:pt x="24" y="168"/>
                    <a:pt x="36" y="192"/>
                    <a:pt x="54" y="222"/>
                  </a:cubicBezTo>
                  <a:cubicBezTo>
                    <a:pt x="72" y="276"/>
                    <a:pt x="108" y="324"/>
                    <a:pt x="120" y="378"/>
                  </a:cubicBezTo>
                  <a:cubicBezTo>
                    <a:pt x="132" y="432"/>
                    <a:pt x="174" y="486"/>
                    <a:pt x="204" y="522"/>
                  </a:cubicBezTo>
                  <a:cubicBezTo>
                    <a:pt x="204" y="540"/>
                    <a:pt x="234" y="612"/>
                    <a:pt x="240" y="623"/>
                  </a:cubicBezTo>
                  <a:cubicBezTo>
                    <a:pt x="276" y="678"/>
                    <a:pt x="372" y="713"/>
                    <a:pt x="432" y="731"/>
                  </a:cubicBezTo>
                  <a:cubicBezTo>
                    <a:pt x="462" y="743"/>
                    <a:pt x="492" y="713"/>
                    <a:pt x="516" y="761"/>
                  </a:cubicBezTo>
                  <a:cubicBezTo>
                    <a:pt x="534" y="791"/>
                    <a:pt x="552" y="815"/>
                    <a:pt x="576" y="845"/>
                  </a:cubicBezTo>
                  <a:cubicBezTo>
                    <a:pt x="606" y="875"/>
                    <a:pt x="653" y="893"/>
                    <a:pt x="677" y="917"/>
                  </a:cubicBezTo>
                  <a:cubicBezTo>
                    <a:pt x="689" y="941"/>
                    <a:pt x="719" y="947"/>
                    <a:pt x="731" y="965"/>
                  </a:cubicBezTo>
                  <a:cubicBezTo>
                    <a:pt x="749" y="983"/>
                    <a:pt x="755" y="1031"/>
                    <a:pt x="779" y="1043"/>
                  </a:cubicBezTo>
                  <a:cubicBezTo>
                    <a:pt x="791" y="1055"/>
                    <a:pt x="845" y="1061"/>
                    <a:pt x="851" y="1037"/>
                  </a:cubicBezTo>
                  <a:cubicBezTo>
                    <a:pt x="857" y="1019"/>
                    <a:pt x="881" y="1001"/>
                    <a:pt x="893" y="1007"/>
                  </a:cubicBezTo>
                  <a:cubicBezTo>
                    <a:pt x="899" y="1031"/>
                    <a:pt x="1061" y="1013"/>
                    <a:pt x="1079" y="1007"/>
                  </a:cubicBezTo>
                  <a:cubicBezTo>
                    <a:pt x="1127" y="1019"/>
                    <a:pt x="1121" y="977"/>
                    <a:pt x="1157" y="953"/>
                  </a:cubicBezTo>
                  <a:cubicBezTo>
                    <a:pt x="1175" y="941"/>
                    <a:pt x="1175" y="935"/>
                    <a:pt x="1181" y="959"/>
                  </a:cubicBezTo>
                  <a:cubicBezTo>
                    <a:pt x="1187" y="977"/>
                    <a:pt x="1145" y="983"/>
                    <a:pt x="1145" y="995"/>
                  </a:cubicBezTo>
                  <a:cubicBezTo>
                    <a:pt x="1139" y="995"/>
                    <a:pt x="1157" y="1019"/>
                    <a:pt x="1157" y="1025"/>
                  </a:cubicBezTo>
                  <a:cubicBezTo>
                    <a:pt x="1175" y="1043"/>
                    <a:pt x="1211" y="1031"/>
                    <a:pt x="1211" y="1055"/>
                  </a:cubicBezTo>
                  <a:cubicBezTo>
                    <a:pt x="1211" y="1085"/>
                    <a:pt x="1289" y="1097"/>
                    <a:pt x="1313" y="1103"/>
                  </a:cubicBezTo>
                  <a:cubicBezTo>
                    <a:pt x="1384" y="1115"/>
                    <a:pt x="1373" y="1097"/>
                    <a:pt x="1373" y="1037"/>
                  </a:cubicBezTo>
                  <a:cubicBezTo>
                    <a:pt x="1432" y="1037"/>
                    <a:pt x="1516" y="983"/>
                    <a:pt x="1564" y="1025"/>
                  </a:cubicBezTo>
                  <a:cubicBezTo>
                    <a:pt x="1594" y="1055"/>
                    <a:pt x="1678" y="1001"/>
                    <a:pt x="1708" y="983"/>
                  </a:cubicBezTo>
                  <a:cubicBezTo>
                    <a:pt x="1720" y="977"/>
                    <a:pt x="1774" y="911"/>
                    <a:pt x="1774" y="911"/>
                  </a:cubicBezTo>
                  <a:cubicBezTo>
                    <a:pt x="1690" y="875"/>
                    <a:pt x="1588" y="935"/>
                    <a:pt x="1510" y="953"/>
                  </a:cubicBezTo>
                  <a:cubicBezTo>
                    <a:pt x="1487" y="959"/>
                    <a:pt x="1367" y="917"/>
                    <a:pt x="1373" y="935"/>
                  </a:cubicBezTo>
                  <a:cubicBezTo>
                    <a:pt x="1384" y="977"/>
                    <a:pt x="1295" y="953"/>
                    <a:pt x="1271" y="941"/>
                  </a:cubicBezTo>
                  <a:cubicBezTo>
                    <a:pt x="1247" y="923"/>
                    <a:pt x="1229" y="923"/>
                    <a:pt x="1205" y="905"/>
                  </a:cubicBezTo>
                  <a:cubicBezTo>
                    <a:pt x="1169" y="881"/>
                    <a:pt x="1241" y="893"/>
                    <a:pt x="1229" y="869"/>
                  </a:cubicBezTo>
                  <a:cubicBezTo>
                    <a:pt x="1223" y="857"/>
                    <a:pt x="1217" y="839"/>
                    <a:pt x="1217" y="827"/>
                  </a:cubicBezTo>
                  <a:cubicBezTo>
                    <a:pt x="1217" y="815"/>
                    <a:pt x="1199" y="821"/>
                    <a:pt x="1193" y="821"/>
                  </a:cubicBezTo>
                  <a:cubicBezTo>
                    <a:pt x="1175" y="821"/>
                    <a:pt x="1151" y="803"/>
                    <a:pt x="1139" y="809"/>
                  </a:cubicBezTo>
                  <a:cubicBezTo>
                    <a:pt x="1115" y="821"/>
                    <a:pt x="1115" y="833"/>
                    <a:pt x="1079" y="833"/>
                  </a:cubicBezTo>
                  <a:lnTo>
                    <a:pt x="1043" y="839"/>
                  </a:lnTo>
                </a:path>
              </a:pathLst>
            </a:custGeom>
            <a:grpFill/>
            <a:ln w="1905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58" name="Freeform 146"/>
            <p:cNvSpPr>
              <a:spLocks noChangeArrowheads="1"/>
            </p:cNvSpPr>
            <p:nvPr/>
          </p:nvSpPr>
          <p:spPr bwMode="auto">
            <a:xfrm>
              <a:off x="2830341" y="6787816"/>
              <a:ext cx="959536" cy="776145"/>
            </a:xfrm>
            <a:custGeom>
              <a:avLst/>
              <a:gdLst>
                <a:gd name="T0" fmla="*/ 1720 w 1799"/>
                <a:gd name="T1" fmla="*/ 54 h 1457"/>
                <a:gd name="T2" fmla="*/ 1720 w 1799"/>
                <a:gd name="T3" fmla="*/ 54 h 1457"/>
                <a:gd name="T4" fmla="*/ 1630 w 1799"/>
                <a:gd name="T5" fmla="*/ 66 h 1457"/>
                <a:gd name="T6" fmla="*/ 1558 w 1799"/>
                <a:gd name="T7" fmla="*/ 18 h 1457"/>
                <a:gd name="T8" fmla="*/ 1415 w 1799"/>
                <a:gd name="T9" fmla="*/ 90 h 1457"/>
                <a:gd name="T10" fmla="*/ 1313 w 1799"/>
                <a:gd name="T11" fmla="*/ 150 h 1457"/>
                <a:gd name="T12" fmla="*/ 1241 w 1799"/>
                <a:gd name="T13" fmla="*/ 150 h 1457"/>
                <a:gd name="T14" fmla="*/ 1181 w 1799"/>
                <a:gd name="T15" fmla="*/ 210 h 1457"/>
                <a:gd name="T16" fmla="*/ 1091 w 1799"/>
                <a:gd name="T17" fmla="*/ 228 h 1457"/>
                <a:gd name="T18" fmla="*/ 1043 w 1799"/>
                <a:gd name="T19" fmla="*/ 318 h 1457"/>
                <a:gd name="T20" fmla="*/ 983 w 1799"/>
                <a:gd name="T21" fmla="*/ 456 h 1457"/>
                <a:gd name="T22" fmla="*/ 893 w 1799"/>
                <a:gd name="T23" fmla="*/ 546 h 1457"/>
                <a:gd name="T24" fmla="*/ 845 w 1799"/>
                <a:gd name="T25" fmla="*/ 558 h 1457"/>
                <a:gd name="T26" fmla="*/ 737 w 1799"/>
                <a:gd name="T27" fmla="*/ 642 h 1457"/>
                <a:gd name="T28" fmla="*/ 606 w 1799"/>
                <a:gd name="T29" fmla="*/ 780 h 1457"/>
                <a:gd name="T30" fmla="*/ 570 w 1799"/>
                <a:gd name="T31" fmla="*/ 809 h 1457"/>
                <a:gd name="T32" fmla="*/ 510 w 1799"/>
                <a:gd name="T33" fmla="*/ 953 h 1457"/>
                <a:gd name="T34" fmla="*/ 390 w 1799"/>
                <a:gd name="T35" fmla="*/ 1031 h 1457"/>
                <a:gd name="T36" fmla="*/ 330 w 1799"/>
                <a:gd name="T37" fmla="*/ 1109 h 1457"/>
                <a:gd name="T38" fmla="*/ 216 w 1799"/>
                <a:gd name="T39" fmla="*/ 1199 h 1457"/>
                <a:gd name="T40" fmla="*/ 156 w 1799"/>
                <a:gd name="T41" fmla="*/ 1234 h 1457"/>
                <a:gd name="T42" fmla="*/ 72 w 1799"/>
                <a:gd name="T43" fmla="*/ 1288 h 1457"/>
                <a:gd name="T44" fmla="*/ 72 w 1799"/>
                <a:gd name="T45" fmla="*/ 1432 h 1457"/>
                <a:gd name="T46" fmla="*/ 84 w 1799"/>
                <a:gd name="T47" fmla="*/ 1432 h 1457"/>
                <a:gd name="T48" fmla="*/ 84 w 1799"/>
                <a:gd name="T49" fmla="*/ 1432 h 1457"/>
                <a:gd name="T50" fmla="*/ 186 w 1799"/>
                <a:gd name="T51" fmla="*/ 1414 h 1457"/>
                <a:gd name="T52" fmla="*/ 432 w 1799"/>
                <a:gd name="T53" fmla="*/ 1306 h 1457"/>
                <a:gd name="T54" fmla="*/ 570 w 1799"/>
                <a:gd name="T55" fmla="*/ 1306 h 1457"/>
                <a:gd name="T56" fmla="*/ 761 w 1799"/>
                <a:gd name="T57" fmla="*/ 1103 h 1457"/>
                <a:gd name="T58" fmla="*/ 875 w 1799"/>
                <a:gd name="T59" fmla="*/ 1055 h 1457"/>
                <a:gd name="T60" fmla="*/ 977 w 1799"/>
                <a:gd name="T61" fmla="*/ 959 h 1457"/>
                <a:gd name="T62" fmla="*/ 1109 w 1799"/>
                <a:gd name="T63" fmla="*/ 815 h 1457"/>
                <a:gd name="T64" fmla="*/ 1181 w 1799"/>
                <a:gd name="T65" fmla="*/ 738 h 1457"/>
                <a:gd name="T66" fmla="*/ 1361 w 1799"/>
                <a:gd name="T67" fmla="*/ 600 h 1457"/>
                <a:gd name="T68" fmla="*/ 1397 w 1799"/>
                <a:gd name="T69" fmla="*/ 552 h 1457"/>
                <a:gd name="T70" fmla="*/ 1493 w 1799"/>
                <a:gd name="T71" fmla="*/ 480 h 1457"/>
                <a:gd name="T72" fmla="*/ 1558 w 1799"/>
                <a:gd name="T73" fmla="*/ 402 h 1457"/>
                <a:gd name="T74" fmla="*/ 1618 w 1799"/>
                <a:gd name="T75" fmla="*/ 360 h 1457"/>
                <a:gd name="T76" fmla="*/ 1708 w 1799"/>
                <a:gd name="T77" fmla="*/ 294 h 1457"/>
                <a:gd name="T78" fmla="*/ 1762 w 1799"/>
                <a:gd name="T79" fmla="*/ 186 h 1457"/>
                <a:gd name="T80" fmla="*/ 1798 w 1799"/>
                <a:gd name="T81" fmla="*/ 168 h 1457"/>
                <a:gd name="T82" fmla="*/ 1780 w 1799"/>
                <a:gd name="T83" fmla="*/ 132 h 1457"/>
                <a:gd name="T84" fmla="*/ 1738 w 1799"/>
                <a:gd name="T85" fmla="*/ 72 h 1457"/>
                <a:gd name="T86" fmla="*/ 1720 w 1799"/>
                <a:gd name="T87" fmla="*/ 54 h 14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799" h="1457">
                  <a:moveTo>
                    <a:pt x="1720" y="54"/>
                  </a:moveTo>
                  <a:lnTo>
                    <a:pt x="1720" y="54"/>
                  </a:lnTo>
                  <a:cubicBezTo>
                    <a:pt x="1678" y="48"/>
                    <a:pt x="1660" y="66"/>
                    <a:pt x="1630" y="66"/>
                  </a:cubicBezTo>
                  <a:cubicBezTo>
                    <a:pt x="1594" y="66"/>
                    <a:pt x="1576" y="24"/>
                    <a:pt x="1558" y="18"/>
                  </a:cubicBezTo>
                  <a:cubicBezTo>
                    <a:pt x="1493" y="0"/>
                    <a:pt x="1457" y="48"/>
                    <a:pt x="1415" y="90"/>
                  </a:cubicBezTo>
                  <a:cubicBezTo>
                    <a:pt x="1403" y="108"/>
                    <a:pt x="1331" y="144"/>
                    <a:pt x="1313" y="150"/>
                  </a:cubicBezTo>
                  <a:cubicBezTo>
                    <a:pt x="1289" y="150"/>
                    <a:pt x="1265" y="138"/>
                    <a:pt x="1241" y="150"/>
                  </a:cubicBezTo>
                  <a:cubicBezTo>
                    <a:pt x="1223" y="162"/>
                    <a:pt x="1205" y="198"/>
                    <a:pt x="1181" y="210"/>
                  </a:cubicBezTo>
                  <a:cubicBezTo>
                    <a:pt x="1157" y="222"/>
                    <a:pt x="1121" y="216"/>
                    <a:pt x="1091" y="228"/>
                  </a:cubicBezTo>
                  <a:cubicBezTo>
                    <a:pt x="1031" y="246"/>
                    <a:pt x="1061" y="276"/>
                    <a:pt x="1043" y="318"/>
                  </a:cubicBezTo>
                  <a:cubicBezTo>
                    <a:pt x="1055" y="366"/>
                    <a:pt x="1037" y="444"/>
                    <a:pt x="983" y="456"/>
                  </a:cubicBezTo>
                  <a:cubicBezTo>
                    <a:pt x="941" y="468"/>
                    <a:pt x="875" y="480"/>
                    <a:pt x="893" y="546"/>
                  </a:cubicBezTo>
                  <a:cubicBezTo>
                    <a:pt x="905" y="570"/>
                    <a:pt x="863" y="552"/>
                    <a:pt x="845" y="558"/>
                  </a:cubicBezTo>
                  <a:cubicBezTo>
                    <a:pt x="779" y="576"/>
                    <a:pt x="773" y="600"/>
                    <a:pt x="737" y="642"/>
                  </a:cubicBezTo>
                  <a:cubicBezTo>
                    <a:pt x="714" y="672"/>
                    <a:pt x="636" y="780"/>
                    <a:pt x="606" y="780"/>
                  </a:cubicBezTo>
                  <a:cubicBezTo>
                    <a:pt x="588" y="780"/>
                    <a:pt x="582" y="804"/>
                    <a:pt x="570" y="809"/>
                  </a:cubicBezTo>
                  <a:cubicBezTo>
                    <a:pt x="552" y="863"/>
                    <a:pt x="546" y="911"/>
                    <a:pt x="510" y="953"/>
                  </a:cubicBezTo>
                  <a:cubicBezTo>
                    <a:pt x="480" y="989"/>
                    <a:pt x="426" y="1007"/>
                    <a:pt x="390" y="1031"/>
                  </a:cubicBezTo>
                  <a:cubicBezTo>
                    <a:pt x="360" y="1055"/>
                    <a:pt x="354" y="1085"/>
                    <a:pt x="330" y="1109"/>
                  </a:cubicBezTo>
                  <a:cubicBezTo>
                    <a:pt x="294" y="1145"/>
                    <a:pt x="246" y="1151"/>
                    <a:pt x="216" y="1199"/>
                  </a:cubicBezTo>
                  <a:cubicBezTo>
                    <a:pt x="192" y="1234"/>
                    <a:pt x="204" y="1228"/>
                    <a:pt x="156" y="1234"/>
                  </a:cubicBezTo>
                  <a:cubicBezTo>
                    <a:pt x="132" y="1240"/>
                    <a:pt x="90" y="1270"/>
                    <a:pt x="72" y="1288"/>
                  </a:cubicBezTo>
                  <a:cubicBezTo>
                    <a:pt x="18" y="1348"/>
                    <a:pt x="0" y="1372"/>
                    <a:pt x="72" y="1432"/>
                  </a:cubicBezTo>
                  <a:cubicBezTo>
                    <a:pt x="84" y="1432"/>
                    <a:pt x="84" y="1432"/>
                    <a:pt x="84" y="1432"/>
                  </a:cubicBezTo>
                  <a:lnTo>
                    <a:pt x="84" y="1432"/>
                  </a:lnTo>
                  <a:cubicBezTo>
                    <a:pt x="96" y="1456"/>
                    <a:pt x="174" y="1420"/>
                    <a:pt x="186" y="1414"/>
                  </a:cubicBezTo>
                  <a:cubicBezTo>
                    <a:pt x="264" y="1372"/>
                    <a:pt x="336" y="1300"/>
                    <a:pt x="432" y="1306"/>
                  </a:cubicBezTo>
                  <a:cubicBezTo>
                    <a:pt x="486" y="1306"/>
                    <a:pt x="522" y="1354"/>
                    <a:pt x="570" y="1306"/>
                  </a:cubicBezTo>
                  <a:cubicBezTo>
                    <a:pt x="630" y="1252"/>
                    <a:pt x="690" y="1145"/>
                    <a:pt x="761" y="1103"/>
                  </a:cubicBezTo>
                  <a:cubicBezTo>
                    <a:pt x="798" y="1079"/>
                    <a:pt x="845" y="1097"/>
                    <a:pt x="875" y="1055"/>
                  </a:cubicBezTo>
                  <a:cubicBezTo>
                    <a:pt x="905" y="1013"/>
                    <a:pt x="947" y="995"/>
                    <a:pt x="977" y="959"/>
                  </a:cubicBezTo>
                  <a:cubicBezTo>
                    <a:pt x="1019" y="947"/>
                    <a:pt x="1079" y="851"/>
                    <a:pt x="1109" y="815"/>
                  </a:cubicBezTo>
                  <a:cubicBezTo>
                    <a:pt x="1133" y="785"/>
                    <a:pt x="1145" y="756"/>
                    <a:pt x="1181" y="738"/>
                  </a:cubicBezTo>
                  <a:cubicBezTo>
                    <a:pt x="1253" y="702"/>
                    <a:pt x="1307" y="666"/>
                    <a:pt x="1361" y="600"/>
                  </a:cubicBezTo>
                  <a:cubicBezTo>
                    <a:pt x="1373" y="594"/>
                    <a:pt x="1397" y="546"/>
                    <a:pt x="1397" y="552"/>
                  </a:cubicBezTo>
                  <a:cubicBezTo>
                    <a:pt x="1421" y="558"/>
                    <a:pt x="1481" y="498"/>
                    <a:pt x="1493" y="480"/>
                  </a:cubicBezTo>
                  <a:cubicBezTo>
                    <a:pt x="1523" y="444"/>
                    <a:pt x="1505" y="426"/>
                    <a:pt x="1558" y="402"/>
                  </a:cubicBezTo>
                  <a:cubicBezTo>
                    <a:pt x="1582" y="384"/>
                    <a:pt x="1594" y="378"/>
                    <a:pt x="1618" y="360"/>
                  </a:cubicBezTo>
                  <a:cubicBezTo>
                    <a:pt x="1648" y="330"/>
                    <a:pt x="1690" y="336"/>
                    <a:pt x="1708" y="294"/>
                  </a:cubicBezTo>
                  <a:cubicBezTo>
                    <a:pt x="1726" y="258"/>
                    <a:pt x="1750" y="222"/>
                    <a:pt x="1762" y="186"/>
                  </a:cubicBezTo>
                  <a:cubicBezTo>
                    <a:pt x="1768" y="180"/>
                    <a:pt x="1792" y="174"/>
                    <a:pt x="1798" y="168"/>
                  </a:cubicBezTo>
                  <a:cubicBezTo>
                    <a:pt x="1798" y="162"/>
                    <a:pt x="1786" y="138"/>
                    <a:pt x="1780" y="132"/>
                  </a:cubicBezTo>
                  <a:cubicBezTo>
                    <a:pt x="1768" y="114"/>
                    <a:pt x="1756" y="90"/>
                    <a:pt x="1738" y="72"/>
                  </a:cubicBezTo>
                  <a:lnTo>
                    <a:pt x="1720" y="54"/>
                  </a:lnTo>
                </a:path>
              </a:pathLst>
            </a:custGeom>
            <a:grpFill/>
            <a:ln w="1905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59" name="Freeform 147"/>
            <p:cNvSpPr>
              <a:spLocks noChangeArrowheads="1"/>
            </p:cNvSpPr>
            <p:nvPr/>
          </p:nvSpPr>
          <p:spPr bwMode="auto">
            <a:xfrm>
              <a:off x="6689649" y="6540861"/>
              <a:ext cx="733763" cy="663251"/>
            </a:xfrm>
            <a:custGeom>
              <a:avLst/>
              <a:gdLst>
                <a:gd name="T0" fmla="*/ 959 w 1374"/>
                <a:gd name="T1" fmla="*/ 599 h 1242"/>
                <a:gd name="T2" fmla="*/ 1223 w 1374"/>
                <a:gd name="T3" fmla="*/ 551 h 1242"/>
                <a:gd name="T4" fmla="*/ 1331 w 1374"/>
                <a:gd name="T5" fmla="*/ 719 h 1242"/>
                <a:gd name="T6" fmla="*/ 1343 w 1374"/>
                <a:gd name="T7" fmla="*/ 1037 h 1242"/>
                <a:gd name="T8" fmla="*/ 1373 w 1374"/>
                <a:gd name="T9" fmla="*/ 1133 h 1242"/>
                <a:gd name="T10" fmla="*/ 1289 w 1374"/>
                <a:gd name="T11" fmla="*/ 1241 h 1242"/>
                <a:gd name="T12" fmla="*/ 1277 w 1374"/>
                <a:gd name="T13" fmla="*/ 1234 h 1242"/>
                <a:gd name="T14" fmla="*/ 1247 w 1374"/>
                <a:gd name="T15" fmla="*/ 1091 h 1242"/>
                <a:gd name="T16" fmla="*/ 1199 w 1374"/>
                <a:gd name="T17" fmla="*/ 971 h 1242"/>
                <a:gd name="T18" fmla="*/ 1217 w 1374"/>
                <a:gd name="T19" fmla="*/ 629 h 1242"/>
                <a:gd name="T20" fmla="*/ 935 w 1374"/>
                <a:gd name="T21" fmla="*/ 755 h 1242"/>
                <a:gd name="T22" fmla="*/ 696 w 1374"/>
                <a:gd name="T23" fmla="*/ 719 h 1242"/>
                <a:gd name="T24" fmla="*/ 516 w 1374"/>
                <a:gd name="T25" fmla="*/ 683 h 1242"/>
                <a:gd name="T26" fmla="*/ 684 w 1374"/>
                <a:gd name="T27" fmla="*/ 551 h 1242"/>
                <a:gd name="T28" fmla="*/ 342 w 1374"/>
                <a:gd name="T29" fmla="*/ 545 h 1242"/>
                <a:gd name="T30" fmla="*/ 198 w 1374"/>
                <a:gd name="T31" fmla="*/ 611 h 1242"/>
                <a:gd name="T32" fmla="*/ 13 w 1374"/>
                <a:gd name="T33" fmla="*/ 689 h 1242"/>
                <a:gd name="T34" fmla="*/ 31 w 1374"/>
                <a:gd name="T35" fmla="*/ 671 h 1242"/>
                <a:gd name="T36" fmla="*/ 0 w 1374"/>
                <a:gd name="T37" fmla="*/ 491 h 1242"/>
                <a:gd name="T38" fmla="*/ 54 w 1374"/>
                <a:gd name="T39" fmla="*/ 479 h 1242"/>
                <a:gd name="T40" fmla="*/ 114 w 1374"/>
                <a:gd name="T41" fmla="*/ 545 h 1242"/>
                <a:gd name="T42" fmla="*/ 162 w 1374"/>
                <a:gd name="T43" fmla="*/ 503 h 1242"/>
                <a:gd name="T44" fmla="*/ 150 w 1374"/>
                <a:gd name="T45" fmla="*/ 443 h 1242"/>
                <a:gd name="T46" fmla="*/ 138 w 1374"/>
                <a:gd name="T47" fmla="*/ 384 h 1242"/>
                <a:gd name="T48" fmla="*/ 84 w 1374"/>
                <a:gd name="T49" fmla="*/ 270 h 1242"/>
                <a:gd name="T50" fmla="*/ 90 w 1374"/>
                <a:gd name="T51" fmla="*/ 204 h 1242"/>
                <a:gd name="T52" fmla="*/ 210 w 1374"/>
                <a:gd name="T53" fmla="*/ 306 h 1242"/>
                <a:gd name="T54" fmla="*/ 450 w 1374"/>
                <a:gd name="T55" fmla="*/ 144 h 1242"/>
                <a:gd name="T56" fmla="*/ 564 w 1374"/>
                <a:gd name="T57" fmla="*/ 72 h 1242"/>
                <a:gd name="T58" fmla="*/ 402 w 1374"/>
                <a:gd name="T59" fmla="*/ 360 h 1242"/>
                <a:gd name="T60" fmla="*/ 450 w 1374"/>
                <a:gd name="T61" fmla="*/ 366 h 1242"/>
                <a:gd name="T62" fmla="*/ 648 w 1374"/>
                <a:gd name="T63" fmla="*/ 402 h 1242"/>
                <a:gd name="T64" fmla="*/ 767 w 1374"/>
                <a:gd name="T65" fmla="*/ 474 h 1242"/>
                <a:gd name="T66" fmla="*/ 804 w 1374"/>
                <a:gd name="T67" fmla="*/ 515 h 1242"/>
                <a:gd name="T68" fmla="*/ 744 w 1374"/>
                <a:gd name="T69" fmla="*/ 539 h 1242"/>
                <a:gd name="T70" fmla="*/ 750 w 1374"/>
                <a:gd name="T71" fmla="*/ 587 h 1242"/>
                <a:gd name="T72" fmla="*/ 851 w 1374"/>
                <a:gd name="T73" fmla="*/ 605 h 1242"/>
                <a:gd name="T74" fmla="*/ 959 w 1374"/>
                <a:gd name="T75" fmla="*/ 599 h 1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74" h="1242">
                  <a:moveTo>
                    <a:pt x="959" y="599"/>
                  </a:moveTo>
                  <a:lnTo>
                    <a:pt x="959" y="599"/>
                  </a:lnTo>
                  <a:cubicBezTo>
                    <a:pt x="1001" y="629"/>
                    <a:pt x="1073" y="629"/>
                    <a:pt x="1115" y="593"/>
                  </a:cubicBezTo>
                  <a:cubicBezTo>
                    <a:pt x="1139" y="569"/>
                    <a:pt x="1193" y="515"/>
                    <a:pt x="1223" y="551"/>
                  </a:cubicBezTo>
                  <a:cubicBezTo>
                    <a:pt x="1247" y="581"/>
                    <a:pt x="1259" y="581"/>
                    <a:pt x="1295" y="587"/>
                  </a:cubicBezTo>
                  <a:cubicBezTo>
                    <a:pt x="1337" y="599"/>
                    <a:pt x="1331" y="689"/>
                    <a:pt x="1331" y="719"/>
                  </a:cubicBezTo>
                  <a:cubicBezTo>
                    <a:pt x="1319" y="791"/>
                    <a:pt x="1343" y="857"/>
                    <a:pt x="1337" y="923"/>
                  </a:cubicBezTo>
                  <a:cubicBezTo>
                    <a:pt x="1319" y="959"/>
                    <a:pt x="1325" y="1007"/>
                    <a:pt x="1343" y="1037"/>
                  </a:cubicBezTo>
                  <a:cubicBezTo>
                    <a:pt x="1361" y="1067"/>
                    <a:pt x="1373" y="1061"/>
                    <a:pt x="1367" y="1091"/>
                  </a:cubicBezTo>
                  <a:cubicBezTo>
                    <a:pt x="1361" y="1115"/>
                    <a:pt x="1367" y="1115"/>
                    <a:pt x="1373" y="1133"/>
                  </a:cubicBezTo>
                  <a:cubicBezTo>
                    <a:pt x="1373" y="1157"/>
                    <a:pt x="1373" y="1186"/>
                    <a:pt x="1343" y="1186"/>
                  </a:cubicBezTo>
                  <a:cubicBezTo>
                    <a:pt x="1307" y="1186"/>
                    <a:pt x="1301" y="1210"/>
                    <a:pt x="1289" y="1241"/>
                  </a:cubicBezTo>
                  <a:cubicBezTo>
                    <a:pt x="1283" y="1241"/>
                    <a:pt x="1283" y="1241"/>
                    <a:pt x="1283" y="1241"/>
                  </a:cubicBezTo>
                  <a:cubicBezTo>
                    <a:pt x="1283" y="1241"/>
                    <a:pt x="1283" y="1241"/>
                    <a:pt x="1277" y="1234"/>
                  </a:cubicBezTo>
                  <a:cubicBezTo>
                    <a:pt x="1253" y="1228"/>
                    <a:pt x="1253" y="1175"/>
                    <a:pt x="1247" y="1157"/>
                  </a:cubicBezTo>
                  <a:cubicBezTo>
                    <a:pt x="1247" y="1139"/>
                    <a:pt x="1235" y="1109"/>
                    <a:pt x="1247" y="1091"/>
                  </a:cubicBezTo>
                  <a:cubicBezTo>
                    <a:pt x="1253" y="1085"/>
                    <a:pt x="1271" y="1061"/>
                    <a:pt x="1259" y="1049"/>
                  </a:cubicBezTo>
                  <a:cubicBezTo>
                    <a:pt x="1235" y="1031"/>
                    <a:pt x="1193" y="1001"/>
                    <a:pt x="1199" y="971"/>
                  </a:cubicBezTo>
                  <a:cubicBezTo>
                    <a:pt x="1205" y="923"/>
                    <a:pt x="1271" y="773"/>
                    <a:pt x="1247" y="737"/>
                  </a:cubicBezTo>
                  <a:cubicBezTo>
                    <a:pt x="1223" y="701"/>
                    <a:pt x="1289" y="641"/>
                    <a:pt x="1217" y="629"/>
                  </a:cubicBezTo>
                  <a:cubicBezTo>
                    <a:pt x="1139" y="659"/>
                    <a:pt x="1073" y="719"/>
                    <a:pt x="989" y="743"/>
                  </a:cubicBezTo>
                  <a:cubicBezTo>
                    <a:pt x="971" y="749"/>
                    <a:pt x="959" y="743"/>
                    <a:pt x="935" y="755"/>
                  </a:cubicBezTo>
                  <a:cubicBezTo>
                    <a:pt x="899" y="779"/>
                    <a:pt x="863" y="779"/>
                    <a:pt x="815" y="779"/>
                  </a:cubicBezTo>
                  <a:cubicBezTo>
                    <a:pt x="756" y="779"/>
                    <a:pt x="732" y="719"/>
                    <a:pt x="696" y="719"/>
                  </a:cubicBezTo>
                  <a:cubicBezTo>
                    <a:pt x="672" y="719"/>
                    <a:pt x="624" y="737"/>
                    <a:pt x="612" y="713"/>
                  </a:cubicBezTo>
                  <a:cubicBezTo>
                    <a:pt x="576" y="689"/>
                    <a:pt x="516" y="725"/>
                    <a:pt x="516" y="683"/>
                  </a:cubicBezTo>
                  <a:cubicBezTo>
                    <a:pt x="456" y="665"/>
                    <a:pt x="516" y="617"/>
                    <a:pt x="546" y="599"/>
                  </a:cubicBezTo>
                  <a:cubicBezTo>
                    <a:pt x="570" y="593"/>
                    <a:pt x="684" y="569"/>
                    <a:pt x="684" y="551"/>
                  </a:cubicBezTo>
                  <a:cubicBezTo>
                    <a:pt x="606" y="527"/>
                    <a:pt x="510" y="551"/>
                    <a:pt x="426" y="533"/>
                  </a:cubicBezTo>
                  <a:cubicBezTo>
                    <a:pt x="402" y="533"/>
                    <a:pt x="360" y="551"/>
                    <a:pt x="342" y="545"/>
                  </a:cubicBezTo>
                  <a:cubicBezTo>
                    <a:pt x="312" y="533"/>
                    <a:pt x="318" y="509"/>
                    <a:pt x="270" y="533"/>
                  </a:cubicBezTo>
                  <a:cubicBezTo>
                    <a:pt x="234" y="551"/>
                    <a:pt x="246" y="611"/>
                    <a:pt x="198" y="611"/>
                  </a:cubicBezTo>
                  <a:cubicBezTo>
                    <a:pt x="186" y="653"/>
                    <a:pt x="168" y="671"/>
                    <a:pt x="126" y="671"/>
                  </a:cubicBezTo>
                  <a:cubicBezTo>
                    <a:pt x="84" y="671"/>
                    <a:pt x="54" y="689"/>
                    <a:pt x="13" y="689"/>
                  </a:cubicBezTo>
                  <a:lnTo>
                    <a:pt x="13" y="689"/>
                  </a:lnTo>
                  <a:cubicBezTo>
                    <a:pt x="13" y="677"/>
                    <a:pt x="31" y="677"/>
                    <a:pt x="31" y="671"/>
                  </a:cubicBezTo>
                  <a:cubicBezTo>
                    <a:pt x="36" y="671"/>
                    <a:pt x="48" y="605"/>
                    <a:pt x="48" y="593"/>
                  </a:cubicBezTo>
                  <a:cubicBezTo>
                    <a:pt x="48" y="545"/>
                    <a:pt x="0" y="521"/>
                    <a:pt x="0" y="491"/>
                  </a:cubicBezTo>
                  <a:cubicBezTo>
                    <a:pt x="13" y="491"/>
                    <a:pt x="42" y="474"/>
                    <a:pt x="54" y="474"/>
                  </a:cubicBezTo>
                  <a:cubicBezTo>
                    <a:pt x="54" y="479"/>
                    <a:pt x="54" y="479"/>
                    <a:pt x="54" y="479"/>
                  </a:cubicBezTo>
                  <a:cubicBezTo>
                    <a:pt x="60" y="485"/>
                    <a:pt x="72" y="498"/>
                    <a:pt x="72" y="509"/>
                  </a:cubicBezTo>
                  <a:cubicBezTo>
                    <a:pt x="78" y="521"/>
                    <a:pt x="96" y="557"/>
                    <a:pt x="114" y="545"/>
                  </a:cubicBezTo>
                  <a:cubicBezTo>
                    <a:pt x="126" y="539"/>
                    <a:pt x="132" y="515"/>
                    <a:pt x="144" y="515"/>
                  </a:cubicBezTo>
                  <a:cubicBezTo>
                    <a:pt x="150" y="515"/>
                    <a:pt x="162" y="509"/>
                    <a:pt x="162" y="503"/>
                  </a:cubicBezTo>
                  <a:cubicBezTo>
                    <a:pt x="156" y="491"/>
                    <a:pt x="144" y="485"/>
                    <a:pt x="144" y="479"/>
                  </a:cubicBezTo>
                  <a:cubicBezTo>
                    <a:pt x="138" y="461"/>
                    <a:pt x="150" y="456"/>
                    <a:pt x="150" y="443"/>
                  </a:cubicBezTo>
                  <a:cubicBezTo>
                    <a:pt x="150" y="432"/>
                    <a:pt x="144" y="426"/>
                    <a:pt x="144" y="419"/>
                  </a:cubicBezTo>
                  <a:cubicBezTo>
                    <a:pt x="138" y="408"/>
                    <a:pt x="138" y="395"/>
                    <a:pt x="138" y="384"/>
                  </a:cubicBezTo>
                  <a:cubicBezTo>
                    <a:pt x="144" y="366"/>
                    <a:pt x="138" y="354"/>
                    <a:pt x="138" y="342"/>
                  </a:cubicBezTo>
                  <a:cubicBezTo>
                    <a:pt x="102" y="330"/>
                    <a:pt x="114" y="276"/>
                    <a:pt x="84" y="270"/>
                  </a:cubicBezTo>
                  <a:cubicBezTo>
                    <a:pt x="60" y="258"/>
                    <a:pt x="48" y="228"/>
                    <a:pt x="18" y="216"/>
                  </a:cubicBezTo>
                  <a:cubicBezTo>
                    <a:pt x="18" y="210"/>
                    <a:pt x="78" y="204"/>
                    <a:pt x="90" y="204"/>
                  </a:cubicBezTo>
                  <a:cubicBezTo>
                    <a:pt x="138" y="204"/>
                    <a:pt x="102" y="228"/>
                    <a:pt x="132" y="228"/>
                  </a:cubicBezTo>
                  <a:cubicBezTo>
                    <a:pt x="162" y="234"/>
                    <a:pt x="204" y="270"/>
                    <a:pt x="210" y="306"/>
                  </a:cubicBezTo>
                  <a:cubicBezTo>
                    <a:pt x="216" y="408"/>
                    <a:pt x="366" y="222"/>
                    <a:pt x="384" y="192"/>
                  </a:cubicBezTo>
                  <a:cubicBezTo>
                    <a:pt x="402" y="168"/>
                    <a:pt x="420" y="132"/>
                    <a:pt x="450" y="144"/>
                  </a:cubicBezTo>
                  <a:cubicBezTo>
                    <a:pt x="480" y="156"/>
                    <a:pt x="528" y="60"/>
                    <a:pt x="546" y="42"/>
                  </a:cubicBezTo>
                  <a:cubicBezTo>
                    <a:pt x="576" y="0"/>
                    <a:pt x="576" y="48"/>
                    <a:pt x="564" y="72"/>
                  </a:cubicBezTo>
                  <a:cubicBezTo>
                    <a:pt x="540" y="120"/>
                    <a:pt x="552" y="204"/>
                    <a:pt x="516" y="240"/>
                  </a:cubicBezTo>
                  <a:cubicBezTo>
                    <a:pt x="402" y="360"/>
                    <a:pt x="402" y="360"/>
                    <a:pt x="402" y="360"/>
                  </a:cubicBezTo>
                  <a:cubicBezTo>
                    <a:pt x="402" y="360"/>
                    <a:pt x="402" y="360"/>
                    <a:pt x="402" y="366"/>
                  </a:cubicBezTo>
                  <a:cubicBezTo>
                    <a:pt x="438" y="366"/>
                    <a:pt x="390" y="390"/>
                    <a:pt x="450" y="366"/>
                  </a:cubicBezTo>
                  <a:cubicBezTo>
                    <a:pt x="468" y="354"/>
                    <a:pt x="486" y="366"/>
                    <a:pt x="504" y="360"/>
                  </a:cubicBezTo>
                  <a:cubicBezTo>
                    <a:pt x="552" y="330"/>
                    <a:pt x="612" y="348"/>
                    <a:pt x="648" y="402"/>
                  </a:cubicBezTo>
                  <a:cubicBezTo>
                    <a:pt x="666" y="402"/>
                    <a:pt x="684" y="402"/>
                    <a:pt x="702" y="402"/>
                  </a:cubicBezTo>
                  <a:cubicBezTo>
                    <a:pt x="714" y="402"/>
                    <a:pt x="750" y="467"/>
                    <a:pt x="767" y="474"/>
                  </a:cubicBezTo>
                  <a:cubicBezTo>
                    <a:pt x="767" y="485"/>
                    <a:pt x="767" y="498"/>
                    <a:pt x="774" y="509"/>
                  </a:cubicBezTo>
                  <a:cubicBezTo>
                    <a:pt x="774" y="521"/>
                    <a:pt x="791" y="515"/>
                    <a:pt x="804" y="515"/>
                  </a:cubicBezTo>
                  <a:cubicBezTo>
                    <a:pt x="804" y="521"/>
                    <a:pt x="804" y="527"/>
                    <a:pt x="804" y="527"/>
                  </a:cubicBezTo>
                  <a:cubicBezTo>
                    <a:pt x="798" y="545"/>
                    <a:pt x="756" y="533"/>
                    <a:pt x="744" y="539"/>
                  </a:cubicBezTo>
                  <a:cubicBezTo>
                    <a:pt x="738" y="539"/>
                    <a:pt x="738" y="551"/>
                    <a:pt x="738" y="557"/>
                  </a:cubicBezTo>
                  <a:cubicBezTo>
                    <a:pt x="738" y="575"/>
                    <a:pt x="714" y="587"/>
                    <a:pt x="750" y="587"/>
                  </a:cubicBezTo>
                  <a:cubicBezTo>
                    <a:pt x="767" y="587"/>
                    <a:pt x="780" y="581"/>
                    <a:pt x="791" y="599"/>
                  </a:cubicBezTo>
                  <a:cubicBezTo>
                    <a:pt x="815" y="617"/>
                    <a:pt x="822" y="623"/>
                    <a:pt x="851" y="605"/>
                  </a:cubicBezTo>
                  <a:cubicBezTo>
                    <a:pt x="881" y="587"/>
                    <a:pt x="911" y="587"/>
                    <a:pt x="947" y="587"/>
                  </a:cubicBezTo>
                  <a:lnTo>
                    <a:pt x="959" y="599"/>
                  </a:lnTo>
                </a:path>
              </a:pathLst>
            </a:custGeom>
            <a:grpFill/>
            <a:ln w="1905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grpSp>
    </p:spTree>
    <p:extLst>
      <p:ext uri="{BB962C8B-B14F-4D97-AF65-F5344CB8AC3E}">
        <p14:creationId xmlns:p14="http://schemas.microsoft.com/office/powerpoint/2010/main" val="1802275016"/>
      </p:ext>
    </p:extLst>
  </p:cSld>
  <p:clrMapOvr>
    <a:masterClrMapping/>
  </p:clrMapOvr>
  <mc:AlternateContent xmlns:mc="http://schemas.openxmlformats.org/markup-compatibility/2006" xmlns:p14="http://schemas.microsoft.com/office/powerpoint/2010/main">
    <mc:Choice Requires="p14">
      <p:transition p14:dur="0" advClick="0" advTm="1000"/>
    </mc:Choice>
    <mc:Fallback xmlns="">
      <p:transition advClick="0" advTm="1000"/>
    </mc:Fallback>
  </mc:AlternateContent>
  <p:timing>
    <p:tnLst>
      <p:par>
        <p:cTn id="1" dur="indefinite" restart="never" nodeType="tmRoot"/>
      </p:par>
    </p:tn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Rectangle 21"/>
          <p:cNvSpPr>
            <a:spLocks/>
          </p:cNvSpPr>
          <p:nvPr/>
        </p:nvSpPr>
        <p:spPr bwMode="auto">
          <a:xfrm>
            <a:off x="13127174" y="9575695"/>
            <a:ext cx="1984518" cy="3077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defTabSz="4572000"/>
            <a:r>
              <a:rPr lang="en-US" sz="2000" b="1" dirty="0" smtClean="0">
                <a:solidFill>
                  <a:schemeClr val="tx2">
                    <a:lumMod val="50000"/>
                  </a:schemeClr>
                </a:solidFill>
                <a:latin typeface="Montserrat Semi Bold" charset="0"/>
                <a:ea typeface="Montserrat Semi Bold" charset="0"/>
                <a:cs typeface="Montserrat Semi Bold" charset="0"/>
                <a:sym typeface="Bebas Neue" charset="0"/>
              </a:rPr>
              <a:t>BLACK PEOPLE</a:t>
            </a:r>
            <a:endParaRPr lang="en-US" sz="20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28" name="Rectangle 27"/>
          <p:cNvSpPr>
            <a:spLocks/>
          </p:cNvSpPr>
          <p:nvPr/>
        </p:nvSpPr>
        <p:spPr bwMode="auto">
          <a:xfrm>
            <a:off x="13127174" y="10566543"/>
            <a:ext cx="2372444" cy="3077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defTabSz="4572000"/>
            <a:r>
              <a:rPr lang="en-US" sz="2000" b="1" dirty="0" smtClean="0">
                <a:solidFill>
                  <a:schemeClr val="tx2">
                    <a:lumMod val="50000"/>
                  </a:schemeClr>
                </a:solidFill>
                <a:latin typeface="Montserrat Semi Bold" charset="0"/>
                <a:ea typeface="Montserrat Semi Bold" charset="0"/>
                <a:cs typeface="Montserrat Semi Bold" charset="0"/>
                <a:sym typeface="Bebas Neue" charset="0"/>
              </a:rPr>
              <a:t>HISPANIC PEOPLE</a:t>
            </a:r>
            <a:endParaRPr lang="en-US" sz="20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29" name="Rectangle 28"/>
          <p:cNvSpPr>
            <a:spLocks/>
          </p:cNvSpPr>
          <p:nvPr/>
        </p:nvSpPr>
        <p:spPr bwMode="auto">
          <a:xfrm>
            <a:off x="13127174" y="8588763"/>
            <a:ext cx="1981312" cy="3077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defTabSz="4572000"/>
            <a:r>
              <a:rPr lang="en-US" sz="2000" b="1" dirty="0" smtClean="0">
                <a:solidFill>
                  <a:schemeClr val="tx2">
                    <a:lumMod val="50000"/>
                  </a:schemeClr>
                </a:solidFill>
                <a:latin typeface="Montserrat Semi Bold" charset="0"/>
                <a:ea typeface="Montserrat Semi Bold" charset="0"/>
                <a:cs typeface="Montserrat Semi Bold" charset="0"/>
                <a:sym typeface="Bebas Neue" charset="0"/>
              </a:rPr>
              <a:t>WHITE PEOPLE</a:t>
            </a:r>
            <a:endParaRPr lang="en-US" sz="20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30" name="Rectangle 29"/>
          <p:cNvSpPr/>
          <p:nvPr/>
        </p:nvSpPr>
        <p:spPr>
          <a:xfrm>
            <a:off x="13149476" y="10227262"/>
            <a:ext cx="7177461" cy="45719"/>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sp>
        <p:nvSpPr>
          <p:cNvPr id="36" name="Rectangle 35"/>
          <p:cNvSpPr>
            <a:spLocks/>
          </p:cNvSpPr>
          <p:nvPr/>
        </p:nvSpPr>
        <p:spPr bwMode="auto">
          <a:xfrm>
            <a:off x="20729931" y="9167633"/>
            <a:ext cx="569067"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algn="r" defTabSz="4572000"/>
            <a:r>
              <a:rPr lang="en-US" sz="1800" b="1" dirty="0" smtClean="0">
                <a:solidFill>
                  <a:schemeClr val="tx2">
                    <a:lumMod val="50000"/>
                  </a:schemeClr>
                </a:solidFill>
                <a:latin typeface="Montserrat Semi Bold" charset="0"/>
                <a:ea typeface="Montserrat Semi Bold" charset="0"/>
                <a:cs typeface="Montserrat Semi Bold" charset="0"/>
                <a:sym typeface="Bebas Neue" charset="0"/>
              </a:rPr>
              <a:t>65 %</a:t>
            </a:r>
            <a:endParaRPr lang="en-US" sz="18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37" name="Rectangle 36"/>
          <p:cNvSpPr>
            <a:spLocks/>
          </p:cNvSpPr>
          <p:nvPr/>
        </p:nvSpPr>
        <p:spPr bwMode="auto">
          <a:xfrm>
            <a:off x="20729628" y="10156520"/>
            <a:ext cx="559449"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algn="r" defTabSz="4572000"/>
            <a:r>
              <a:rPr lang="en-US" sz="1800" b="1" dirty="0" smtClean="0">
                <a:solidFill>
                  <a:schemeClr val="tx2">
                    <a:lumMod val="50000"/>
                  </a:schemeClr>
                </a:solidFill>
                <a:latin typeface="Montserrat Semi Bold" charset="0"/>
                <a:ea typeface="Montserrat Semi Bold" charset="0"/>
                <a:cs typeface="Montserrat Semi Bold" charset="0"/>
                <a:sym typeface="Bebas Neue" charset="0"/>
              </a:rPr>
              <a:t>9</a:t>
            </a:r>
            <a:r>
              <a:rPr lang="en-US" sz="1800" b="1" dirty="0">
                <a:solidFill>
                  <a:schemeClr val="tx2">
                    <a:lumMod val="50000"/>
                  </a:schemeClr>
                </a:solidFill>
                <a:latin typeface="Montserrat Semi Bold" charset="0"/>
                <a:ea typeface="Montserrat Semi Bold" charset="0"/>
                <a:cs typeface="Montserrat Semi Bold" charset="0"/>
                <a:sym typeface="Bebas Neue" charset="0"/>
              </a:rPr>
              <a:t>3</a:t>
            </a:r>
            <a:r>
              <a:rPr lang="en-US" sz="1800" b="1" dirty="0" smtClean="0">
                <a:solidFill>
                  <a:schemeClr val="tx2">
                    <a:lumMod val="50000"/>
                  </a:schemeClr>
                </a:solidFill>
                <a:latin typeface="Montserrat Semi Bold" charset="0"/>
                <a:ea typeface="Montserrat Semi Bold" charset="0"/>
                <a:cs typeface="Montserrat Semi Bold" charset="0"/>
                <a:sym typeface="Bebas Neue" charset="0"/>
              </a:rPr>
              <a:t> %</a:t>
            </a:r>
            <a:endParaRPr lang="en-US" sz="18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38" name="Rectangle 37"/>
          <p:cNvSpPr/>
          <p:nvPr/>
        </p:nvSpPr>
        <p:spPr>
          <a:xfrm>
            <a:off x="13150035" y="10185383"/>
            <a:ext cx="4138441" cy="14906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sp>
        <p:nvSpPr>
          <p:cNvPr id="39" name="Rectangle 38"/>
          <p:cNvSpPr>
            <a:spLocks/>
          </p:cNvSpPr>
          <p:nvPr/>
        </p:nvSpPr>
        <p:spPr bwMode="auto">
          <a:xfrm>
            <a:off x="20728026" y="11147368"/>
            <a:ext cx="559449"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algn="r" defTabSz="4572000"/>
            <a:r>
              <a:rPr lang="en-US" sz="1800" b="1" dirty="0" smtClean="0">
                <a:solidFill>
                  <a:schemeClr val="tx2">
                    <a:lumMod val="50000"/>
                  </a:schemeClr>
                </a:solidFill>
                <a:latin typeface="Montserrat Semi Bold" charset="0"/>
                <a:ea typeface="Montserrat Semi Bold" charset="0"/>
                <a:cs typeface="Montserrat Semi Bold" charset="0"/>
                <a:sym typeface="Bebas Neue" charset="0"/>
              </a:rPr>
              <a:t>57 %</a:t>
            </a:r>
            <a:endParaRPr lang="en-US" sz="18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40" name="Subtitle 2"/>
          <p:cNvSpPr txBox="1">
            <a:spLocks/>
          </p:cNvSpPr>
          <p:nvPr/>
        </p:nvSpPr>
        <p:spPr>
          <a:xfrm>
            <a:off x="12885687" y="5311719"/>
            <a:ext cx="9162415" cy="2271458"/>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just">
              <a:lnSpc>
                <a:spcPts val="4040"/>
              </a:lnSpc>
            </a:pPr>
            <a:r>
              <a:rPr lang="en-US" dirty="0" smtClean="0">
                <a:solidFill>
                  <a:schemeClr val="tx1"/>
                </a:solidFill>
                <a:latin typeface="Poppins Light" charset="0"/>
                <a:ea typeface="Poppins Light" charset="0"/>
                <a:cs typeface="Poppins Light" charset="0"/>
              </a:rPr>
              <a:t>When </a:t>
            </a:r>
            <a:r>
              <a:rPr lang="en-US" dirty="0">
                <a:solidFill>
                  <a:schemeClr val="tx1"/>
                </a:solidFill>
                <a:latin typeface="Poppins Light" charset="0"/>
                <a:ea typeface="Poppins Light" charset="0"/>
                <a:cs typeface="Poppins Light" charset="0"/>
              </a:rPr>
              <a:t>selecting a typeface for body text, your primary concern should be readability. Don’t concern yourself with personality at this stage. I’m of the school of thought that believes that you’re better off mastering a few </a:t>
            </a:r>
            <a:r>
              <a:rPr lang="en-US" dirty="0" smtClean="0">
                <a:solidFill>
                  <a:schemeClr val="tx1"/>
                </a:solidFill>
                <a:latin typeface="Poppins Light" charset="0"/>
                <a:ea typeface="Poppins Light" charset="0"/>
                <a:cs typeface="Poppins Light" charset="0"/>
              </a:rPr>
              <a:t>typeface.</a:t>
            </a:r>
            <a:endParaRPr lang="en-US" dirty="0">
              <a:solidFill>
                <a:schemeClr val="tx1"/>
              </a:solidFill>
              <a:latin typeface="Poppins Light" charset="0"/>
              <a:ea typeface="Poppins Light" charset="0"/>
              <a:cs typeface="Poppins Light" charset="0"/>
            </a:endParaRPr>
          </a:p>
        </p:txBody>
      </p:sp>
      <p:sp>
        <p:nvSpPr>
          <p:cNvPr id="41" name="Rectangle 40"/>
          <p:cNvSpPr>
            <a:spLocks/>
          </p:cNvSpPr>
          <p:nvPr/>
        </p:nvSpPr>
        <p:spPr bwMode="auto">
          <a:xfrm>
            <a:off x="13125865" y="2408178"/>
            <a:ext cx="8736366" cy="20518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t" anchorCtr="0">
            <a:spAutoFit/>
          </a:bodyPr>
          <a:lstStyle/>
          <a:p>
            <a:pPr defTabSz="4572000">
              <a:lnSpc>
                <a:spcPts val="8000"/>
              </a:lnSpc>
            </a:pPr>
            <a:r>
              <a:rPr lang="en-US" sz="6000" b="1" spc="500" dirty="0" smtClean="0">
                <a:solidFill>
                  <a:schemeClr val="tx2">
                    <a:lumMod val="50000"/>
                  </a:schemeClr>
                </a:solidFill>
                <a:latin typeface="Poppins" charset="0"/>
                <a:ea typeface="Poppins" charset="0"/>
                <a:cs typeface="Poppins" charset="0"/>
                <a:sym typeface="Bebas Neue" charset="0"/>
              </a:rPr>
              <a:t>RUSSIA</a:t>
            </a:r>
          </a:p>
          <a:p>
            <a:pPr defTabSz="4572000">
              <a:lnSpc>
                <a:spcPts val="8000"/>
              </a:lnSpc>
            </a:pPr>
            <a:r>
              <a:rPr lang="en-US" sz="6000" b="1" spc="500" dirty="0" smtClean="0">
                <a:solidFill>
                  <a:schemeClr val="tx2">
                    <a:lumMod val="50000"/>
                  </a:schemeClr>
                </a:solidFill>
                <a:latin typeface="Poppins" charset="0"/>
                <a:ea typeface="Poppins" charset="0"/>
                <a:cs typeface="Poppins" charset="0"/>
                <a:sym typeface="Bebas Neue" charset="0"/>
              </a:rPr>
              <a:t>Fully Editable Map</a:t>
            </a:r>
          </a:p>
        </p:txBody>
      </p:sp>
      <p:sp>
        <p:nvSpPr>
          <p:cNvPr id="42" name="Rectangle 41"/>
          <p:cNvSpPr/>
          <p:nvPr/>
        </p:nvSpPr>
        <p:spPr>
          <a:xfrm>
            <a:off x="13127174" y="9267889"/>
            <a:ext cx="7177461" cy="45719"/>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sp>
        <p:nvSpPr>
          <p:cNvPr id="43" name="Rectangle 42"/>
          <p:cNvSpPr/>
          <p:nvPr/>
        </p:nvSpPr>
        <p:spPr>
          <a:xfrm>
            <a:off x="13149476" y="11229902"/>
            <a:ext cx="7177461" cy="45719"/>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sp>
        <p:nvSpPr>
          <p:cNvPr id="44" name="Rectangle 43"/>
          <p:cNvSpPr/>
          <p:nvPr/>
        </p:nvSpPr>
        <p:spPr>
          <a:xfrm>
            <a:off x="13127175" y="9212963"/>
            <a:ext cx="4658426" cy="14525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sp>
        <p:nvSpPr>
          <p:cNvPr id="45" name="Rectangle 44"/>
          <p:cNvSpPr/>
          <p:nvPr/>
        </p:nvSpPr>
        <p:spPr>
          <a:xfrm>
            <a:off x="13150036" y="11190741"/>
            <a:ext cx="4138444" cy="14525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grpSp>
        <p:nvGrpSpPr>
          <p:cNvPr id="16" name="Group 4"/>
          <p:cNvGrpSpPr>
            <a:grpSpLocks noChangeAspect="1"/>
          </p:cNvGrpSpPr>
          <p:nvPr/>
        </p:nvGrpSpPr>
        <p:grpSpPr bwMode="auto">
          <a:xfrm>
            <a:off x="777995" y="4338445"/>
            <a:ext cx="11410830" cy="5987584"/>
            <a:chOff x="762" y="1755"/>
            <a:chExt cx="4362" cy="2567"/>
          </a:xfrm>
          <a:solidFill>
            <a:schemeClr val="bg1">
              <a:lumMod val="85000"/>
            </a:schemeClr>
          </a:solidFill>
        </p:grpSpPr>
        <p:sp>
          <p:nvSpPr>
            <p:cNvPr id="17" name="Freeform 9"/>
            <p:cNvSpPr>
              <a:spLocks/>
            </p:cNvSpPr>
            <p:nvPr/>
          </p:nvSpPr>
          <p:spPr bwMode="auto">
            <a:xfrm>
              <a:off x="1229" y="2907"/>
              <a:ext cx="31" cy="31"/>
            </a:xfrm>
            <a:custGeom>
              <a:avLst/>
              <a:gdLst>
                <a:gd name="T0" fmla="*/ 3 w 15"/>
                <a:gd name="T1" fmla="*/ 1 h 15"/>
                <a:gd name="T2" fmla="*/ 6 w 15"/>
                <a:gd name="T3" fmla="*/ 6 h 15"/>
                <a:gd name="T4" fmla="*/ 9 w 15"/>
                <a:gd name="T5" fmla="*/ 0 h 15"/>
                <a:gd name="T6" fmla="*/ 15 w 15"/>
                <a:gd name="T7" fmla="*/ 7 h 15"/>
                <a:gd name="T8" fmla="*/ 8 w 15"/>
                <a:gd name="T9" fmla="*/ 15 h 15"/>
                <a:gd name="T10" fmla="*/ 0 w 15"/>
                <a:gd name="T11" fmla="*/ 7 h 15"/>
                <a:gd name="T12" fmla="*/ 3 w 15"/>
                <a:gd name="T13" fmla="*/ 1 h 15"/>
              </a:gdLst>
              <a:ahLst/>
              <a:cxnLst>
                <a:cxn ang="0">
                  <a:pos x="T0" y="T1"/>
                </a:cxn>
                <a:cxn ang="0">
                  <a:pos x="T2" y="T3"/>
                </a:cxn>
                <a:cxn ang="0">
                  <a:pos x="T4" y="T5"/>
                </a:cxn>
                <a:cxn ang="0">
                  <a:pos x="T6" y="T7"/>
                </a:cxn>
                <a:cxn ang="0">
                  <a:pos x="T8" y="T9"/>
                </a:cxn>
                <a:cxn ang="0">
                  <a:pos x="T10" y="T11"/>
                </a:cxn>
                <a:cxn ang="0">
                  <a:pos x="T12" y="T13"/>
                </a:cxn>
              </a:cxnLst>
              <a:rect l="0" t="0" r="r" b="b"/>
              <a:pathLst>
                <a:path w="15" h="15">
                  <a:moveTo>
                    <a:pt x="3" y="1"/>
                  </a:moveTo>
                  <a:cubicBezTo>
                    <a:pt x="5" y="3"/>
                    <a:pt x="5" y="5"/>
                    <a:pt x="6" y="6"/>
                  </a:cubicBezTo>
                  <a:cubicBezTo>
                    <a:pt x="6" y="7"/>
                    <a:pt x="11" y="4"/>
                    <a:pt x="9" y="0"/>
                  </a:cubicBezTo>
                  <a:cubicBezTo>
                    <a:pt x="12" y="0"/>
                    <a:pt x="15" y="4"/>
                    <a:pt x="15" y="7"/>
                  </a:cubicBezTo>
                  <a:cubicBezTo>
                    <a:pt x="15" y="11"/>
                    <a:pt x="12" y="15"/>
                    <a:pt x="8" y="15"/>
                  </a:cubicBezTo>
                  <a:cubicBezTo>
                    <a:pt x="4" y="15"/>
                    <a:pt x="0" y="11"/>
                    <a:pt x="0" y="7"/>
                  </a:cubicBezTo>
                  <a:cubicBezTo>
                    <a:pt x="0" y="5"/>
                    <a:pt x="2" y="3"/>
                    <a:pt x="3" y="1"/>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8" name="Freeform 10"/>
            <p:cNvSpPr>
              <a:spLocks/>
            </p:cNvSpPr>
            <p:nvPr/>
          </p:nvSpPr>
          <p:spPr bwMode="auto">
            <a:xfrm>
              <a:off x="4234" y="2453"/>
              <a:ext cx="421" cy="565"/>
            </a:xfrm>
            <a:custGeom>
              <a:avLst/>
              <a:gdLst>
                <a:gd name="T0" fmla="*/ 193 w 202"/>
                <a:gd name="T1" fmla="*/ 56 h 271"/>
                <a:gd name="T2" fmla="*/ 200 w 202"/>
                <a:gd name="T3" fmla="*/ 95 h 271"/>
                <a:gd name="T4" fmla="*/ 181 w 202"/>
                <a:gd name="T5" fmla="*/ 88 h 271"/>
                <a:gd name="T6" fmla="*/ 164 w 202"/>
                <a:gd name="T7" fmla="*/ 88 h 271"/>
                <a:gd name="T8" fmla="*/ 155 w 202"/>
                <a:gd name="T9" fmla="*/ 104 h 271"/>
                <a:gd name="T10" fmla="*/ 154 w 202"/>
                <a:gd name="T11" fmla="*/ 124 h 271"/>
                <a:gd name="T12" fmla="*/ 164 w 202"/>
                <a:gd name="T13" fmla="*/ 144 h 271"/>
                <a:gd name="T14" fmla="*/ 167 w 202"/>
                <a:gd name="T15" fmla="*/ 169 h 271"/>
                <a:gd name="T16" fmla="*/ 176 w 202"/>
                <a:gd name="T17" fmla="*/ 184 h 271"/>
                <a:gd name="T18" fmla="*/ 193 w 202"/>
                <a:gd name="T19" fmla="*/ 181 h 271"/>
                <a:gd name="T20" fmla="*/ 187 w 202"/>
                <a:gd name="T21" fmla="*/ 198 h 271"/>
                <a:gd name="T22" fmla="*/ 178 w 202"/>
                <a:gd name="T23" fmla="*/ 213 h 271"/>
                <a:gd name="T24" fmla="*/ 163 w 202"/>
                <a:gd name="T25" fmla="*/ 231 h 271"/>
                <a:gd name="T26" fmla="*/ 161 w 202"/>
                <a:gd name="T27" fmla="*/ 217 h 271"/>
                <a:gd name="T28" fmla="*/ 147 w 202"/>
                <a:gd name="T29" fmla="*/ 227 h 271"/>
                <a:gd name="T30" fmla="*/ 127 w 202"/>
                <a:gd name="T31" fmla="*/ 241 h 271"/>
                <a:gd name="T32" fmla="*/ 130 w 202"/>
                <a:gd name="T33" fmla="*/ 255 h 271"/>
                <a:gd name="T34" fmla="*/ 113 w 202"/>
                <a:gd name="T35" fmla="*/ 269 h 271"/>
                <a:gd name="T36" fmla="*/ 103 w 202"/>
                <a:gd name="T37" fmla="*/ 260 h 271"/>
                <a:gd name="T38" fmla="*/ 89 w 202"/>
                <a:gd name="T39" fmla="*/ 260 h 271"/>
                <a:gd name="T40" fmla="*/ 74 w 202"/>
                <a:gd name="T41" fmla="*/ 266 h 271"/>
                <a:gd name="T42" fmla="*/ 75 w 202"/>
                <a:gd name="T43" fmla="*/ 253 h 271"/>
                <a:gd name="T44" fmla="*/ 75 w 202"/>
                <a:gd name="T45" fmla="*/ 245 h 271"/>
                <a:gd name="T46" fmla="*/ 59 w 202"/>
                <a:gd name="T47" fmla="*/ 230 h 271"/>
                <a:gd name="T48" fmla="*/ 36 w 202"/>
                <a:gd name="T49" fmla="*/ 238 h 271"/>
                <a:gd name="T50" fmla="*/ 30 w 202"/>
                <a:gd name="T51" fmla="*/ 227 h 271"/>
                <a:gd name="T52" fmla="*/ 10 w 202"/>
                <a:gd name="T53" fmla="*/ 208 h 271"/>
                <a:gd name="T54" fmla="*/ 4 w 202"/>
                <a:gd name="T55" fmla="*/ 189 h 271"/>
                <a:gd name="T56" fmla="*/ 7 w 202"/>
                <a:gd name="T57" fmla="*/ 176 h 271"/>
                <a:gd name="T58" fmla="*/ 18 w 202"/>
                <a:gd name="T59" fmla="*/ 171 h 271"/>
                <a:gd name="T60" fmla="*/ 9 w 202"/>
                <a:gd name="T61" fmla="*/ 159 h 271"/>
                <a:gd name="T62" fmla="*/ 22 w 202"/>
                <a:gd name="T63" fmla="*/ 149 h 271"/>
                <a:gd name="T64" fmla="*/ 30 w 202"/>
                <a:gd name="T65" fmla="*/ 142 h 271"/>
                <a:gd name="T66" fmla="*/ 39 w 202"/>
                <a:gd name="T67" fmla="*/ 131 h 271"/>
                <a:gd name="T68" fmla="*/ 48 w 202"/>
                <a:gd name="T69" fmla="*/ 119 h 271"/>
                <a:gd name="T70" fmla="*/ 34 w 202"/>
                <a:gd name="T71" fmla="*/ 101 h 271"/>
                <a:gd name="T72" fmla="*/ 25 w 202"/>
                <a:gd name="T73" fmla="*/ 79 h 271"/>
                <a:gd name="T74" fmla="*/ 25 w 202"/>
                <a:gd name="T75" fmla="*/ 69 h 271"/>
                <a:gd name="T76" fmla="*/ 29 w 202"/>
                <a:gd name="T77" fmla="*/ 61 h 271"/>
                <a:gd name="T78" fmla="*/ 38 w 202"/>
                <a:gd name="T79" fmla="*/ 51 h 271"/>
                <a:gd name="T80" fmla="*/ 50 w 202"/>
                <a:gd name="T81" fmla="*/ 43 h 271"/>
                <a:gd name="T82" fmla="*/ 50 w 202"/>
                <a:gd name="T83" fmla="*/ 26 h 271"/>
                <a:gd name="T84" fmla="*/ 55 w 202"/>
                <a:gd name="T85" fmla="*/ 17 h 271"/>
                <a:gd name="T86" fmla="*/ 72 w 202"/>
                <a:gd name="T87" fmla="*/ 27 h 271"/>
                <a:gd name="T88" fmla="*/ 94 w 202"/>
                <a:gd name="T89" fmla="*/ 24 h 271"/>
                <a:gd name="T90" fmla="*/ 109 w 202"/>
                <a:gd name="T91" fmla="*/ 14 h 271"/>
                <a:gd name="T92" fmla="*/ 131 w 202"/>
                <a:gd name="T93" fmla="*/ 2 h 271"/>
                <a:gd name="T94" fmla="*/ 139 w 202"/>
                <a:gd name="T95" fmla="*/ 16 h 271"/>
                <a:gd name="T96" fmla="*/ 147 w 202"/>
                <a:gd name="T97" fmla="*/ 20 h 271"/>
                <a:gd name="T98" fmla="*/ 157 w 202"/>
                <a:gd name="T99" fmla="*/ 32 h 271"/>
                <a:gd name="T100" fmla="*/ 174 w 202"/>
                <a:gd name="T101" fmla="*/ 35 h 271"/>
                <a:gd name="T102" fmla="*/ 179 w 202"/>
                <a:gd name="T103" fmla="*/ 52 h 271"/>
                <a:gd name="T104" fmla="*/ 187 w 202"/>
                <a:gd name="T105" fmla="*/ 54 h 2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02" h="271">
                  <a:moveTo>
                    <a:pt x="193" y="55"/>
                  </a:moveTo>
                  <a:cubicBezTo>
                    <a:pt x="193" y="55"/>
                    <a:pt x="193" y="55"/>
                    <a:pt x="193" y="56"/>
                  </a:cubicBezTo>
                  <a:cubicBezTo>
                    <a:pt x="194" y="58"/>
                    <a:pt x="199" y="80"/>
                    <a:pt x="200" y="84"/>
                  </a:cubicBezTo>
                  <a:cubicBezTo>
                    <a:pt x="201" y="89"/>
                    <a:pt x="202" y="94"/>
                    <a:pt x="200" y="95"/>
                  </a:cubicBezTo>
                  <a:cubicBezTo>
                    <a:pt x="199" y="95"/>
                    <a:pt x="195" y="89"/>
                    <a:pt x="192" y="90"/>
                  </a:cubicBezTo>
                  <a:cubicBezTo>
                    <a:pt x="189" y="92"/>
                    <a:pt x="184" y="91"/>
                    <a:pt x="181" y="88"/>
                  </a:cubicBezTo>
                  <a:cubicBezTo>
                    <a:pt x="178" y="86"/>
                    <a:pt x="175" y="76"/>
                    <a:pt x="171" y="78"/>
                  </a:cubicBezTo>
                  <a:cubicBezTo>
                    <a:pt x="168" y="81"/>
                    <a:pt x="166" y="88"/>
                    <a:pt x="164" y="88"/>
                  </a:cubicBezTo>
                  <a:cubicBezTo>
                    <a:pt x="162" y="88"/>
                    <a:pt x="160" y="90"/>
                    <a:pt x="158" y="93"/>
                  </a:cubicBezTo>
                  <a:cubicBezTo>
                    <a:pt x="156" y="95"/>
                    <a:pt x="158" y="101"/>
                    <a:pt x="155" y="104"/>
                  </a:cubicBezTo>
                  <a:cubicBezTo>
                    <a:pt x="152" y="107"/>
                    <a:pt x="151" y="109"/>
                    <a:pt x="151" y="114"/>
                  </a:cubicBezTo>
                  <a:cubicBezTo>
                    <a:pt x="152" y="118"/>
                    <a:pt x="149" y="119"/>
                    <a:pt x="154" y="124"/>
                  </a:cubicBezTo>
                  <a:cubicBezTo>
                    <a:pt x="160" y="128"/>
                    <a:pt x="159" y="129"/>
                    <a:pt x="160" y="133"/>
                  </a:cubicBezTo>
                  <a:cubicBezTo>
                    <a:pt x="160" y="137"/>
                    <a:pt x="161" y="140"/>
                    <a:pt x="164" y="144"/>
                  </a:cubicBezTo>
                  <a:cubicBezTo>
                    <a:pt x="166" y="149"/>
                    <a:pt x="163" y="151"/>
                    <a:pt x="163" y="155"/>
                  </a:cubicBezTo>
                  <a:cubicBezTo>
                    <a:pt x="162" y="159"/>
                    <a:pt x="164" y="164"/>
                    <a:pt x="167" y="169"/>
                  </a:cubicBezTo>
                  <a:cubicBezTo>
                    <a:pt x="170" y="173"/>
                    <a:pt x="171" y="175"/>
                    <a:pt x="171" y="178"/>
                  </a:cubicBezTo>
                  <a:cubicBezTo>
                    <a:pt x="171" y="182"/>
                    <a:pt x="175" y="184"/>
                    <a:pt x="176" y="184"/>
                  </a:cubicBezTo>
                  <a:cubicBezTo>
                    <a:pt x="178" y="184"/>
                    <a:pt x="181" y="181"/>
                    <a:pt x="182" y="178"/>
                  </a:cubicBezTo>
                  <a:cubicBezTo>
                    <a:pt x="182" y="174"/>
                    <a:pt x="191" y="175"/>
                    <a:pt x="193" y="181"/>
                  </a:cubicBezTo>
                  <a:cubicBezTo>
                    <a:pt x="194" y="186"/>
                    <a:pt x="189" y="186"/>
                    <a:pt x="187" y="189"/>
                  </a:cubicBezTo>
                  <a:cubicBezTo>
                    <a:pt x="186" y="193"/>
                    <a:pt x="191" y="197"/>
                    <a:pt x="187" y="198"/>
                  </a:cubicBezTo>
                  <a:cubicBezTo>
                    <a:pt x="183" y="199"/>
                    <a:pt x="180" y="200"/>
                    <a:pt x="179" y="203"/>
                  </a:cubicBezTo>
                  <a:cubicBezTo>
                    <a:pt x="178" y="206"/>
                    <a:pt x="178" y="209"/>
                    <a:pt x="178" y="213"/>
                  </a:cubicBezTo>
                  <a:cubicBezTo>
                    <a:pt x="177" y="216"/>
                    <a:pt x="173" y="214"/>
                    <a:pt x="172" y="218"/>
                  </a:cubicBezTo>
                  <a:cubicBezTo>
                    <a:pt x="171" y="223"/>
                    <a:pt x="168" y="231"/>
                    <a:pt x="163" y="231"/>
                  </a:cubicBezTo>
                  <a:cubicBezTo>
                    <a:pt x="158" y="230"/>
                    <a:pt x="155" y="228"/>
                    <a:pt x="158" y="224"/>
                  </a:cubicBezTo>
                  <a:cubicBezTo>
                    <a:pt x="161" y="221"/>
                    <a:pt x="165" y="217"/>
                    <a:pt x="161" y="217"/>
                  </a:cubicBezTo>
                  <a:cubicBezTo>
                    <a:pt x="158" y="217"/>
                    <a:pt x="155" y="216"/>
                    <a:pt x="150" y="219"/>
                  </a:cubicBezTo>
                  <a:cubicBezTo>
                    <a:pt x="145" y="222"/>
                    <a:pt x="152" y="227"/>
                    <a:pt x="147" y="227"/>
                  </a:cubicBezTo>
                  <a:cubicBezTo>
                    <a:pt x="142" y="227"/>
                    <a:pt x="133" y="229"/>
                    <a:pt x="130" y="232"/>
                  </a:cubicBezTo>
                  <a:cubicBezTo>
                    <a:pt x="127" y="235"/>
                    <a:pt x="126" y="236"/>
                    <a:pt x="127" y="241"/>
                  </a:cubicBezTo>
                  <a:cubicBezTo>
                    <a:pt x="128" y="246"/>
                    <a:pt x="131" y="245"/>
                    <a:pt x="129" y="247"/>
                  </a:cubicBezTo>
                  <a:cubicBezTo>
                    <a:pt x="127" y="249"/>
                    <a:pt x="136" y="251"/>
                    <a:pt x="130" y="255"/>
                  </a:cubicBezTo>
                  <a:cubicBezTo>
                    <a:pt x="125" y="259"/>
                    <a:pt x="121" y="255"/>
                    <a:pt x="120" y="260"/>
                  </a:cubicBezTo>
                  <a:cubicBezTo>
                    <a:pt x="119" y="265"/>
                    <a:pt x="117" y="266"/>
                    <a:pt x="113" y="269"/>
                  </a:cubicBezTo>
                  <a:cubicBezTo>
                    <a:pt x="111" y="270"/>
                    <a:pt x="110" y="271"/>
                    <a:pt x="108" y="271"/>
                  </a:cubicBezTo>
                  <a:cubicBezTo>
                    <a:pt x="103" y="260"/>
                    <a:pt x="103" y="260"/>
                    <a:pt x="103" y="260"/>
                  </a:cubicBezTo>
                  <a:cubicBezTo>
                    <a:pt x="98" y="264"/>
                    <a:pt x="98" y="264"/>
                    <a:pt x="98" y="264"/>
                  </a:cubicBezTo>
                  <a:cubicBezTo>
                    <a:pt x="89" y="260"/>
                    <a:pt x="89" y="260"/>
                    <a:pt x="89" y="260"/>
                  </a:cubicBezTo>
                  <a:cubicBezTo>
                    <a:pt x="81" y="268"/>
                    <a:pt x="81" y="268"/>
                    <a:pt x="81" y="268"/>
                  </a:cubicBezTo>
                  <a:cubicBezTo>
                    <a:pt x="74" y="266"/>
                    <a:pt x="74" y="266"/>
                    <a:pt x="74" y="266"/>
                  </a:cubicBezTo>
                  <a:cubicBezTo>
                    <a:pt x="72" y="259"/>
                    <a:pt x="72" y="259"/>
                    <a:pt x="72" y="259"/>
                  </a:cubicBezTo>
                  <a:cubicBezTo>
                    <a:pt x="75" y="253"/>
                    <a:pt x="75" y="253"/>
                    <a:pt x="75" y="253"/>
                  </a:cubicBezTo>
                  <a:cubicBezTo>
                    <a:pt x="80" y="251"/>
                    <a:pt x="80" y="251"/>
                    <a:pt x="80" y="251"/>
                  </a:cubicBezTo>
                  <a:cubicBezTo>
                    <a:pt x="75" y="245"/>
                    <a:pt x="75" y="245"/>
                    <a:pt x="75" y="245"/>
                  </a:cubicBezTo>
                  <a:cubicBezTo>
                    <a:pt x="75" y="240"/>
                    <a:pt x="75" y="240"/>
                    <a:pt x="75" y="240"/>
                  </a:cubicBezTo>
                  <a:cubicBezTo>
                    <a:pt x="59" y="230"/>
                    <a:pt x="59" y="230"/>
                    <a:pt x="59" y="230"/>
                  </a:cubicBezTo>
                  <a:cubicBezTo>
                    <a:pt x="44" y="229"/>
                    <a:pt x="44" y="229"/>
                    <a:pt x="44" y="229"/>
                  </a:cubicBezTo>
                  <a:cubicBezTo>
                    <a:pt x="36" y="238"/>
                    <a:pt x="36" y="238"/>
                    <a:pt x="36" y="238"/>
                  </a:cubicBezTo>
                  <a:cubicBezTo>
                    <a:pt x="32" y="238"/>
                    <a:pt x="32" y="238"/>
                    <a:pt x="32" y="238"/>
                  </a:cubicBezTo>
                  <a:cubicBezTo>
                    <a:pt x="30" y="227"/>
                    <a:pt x="30" y="227"/>
                    <a:pt x="30" y="227"/>
                  </a:cubicBezTo>
                  <a:cubicBezTo>
                    <a:pt x="21" y="220"/>
                    <a:pt x="21" y="220"/>
                    <a:pt x="21" y="220"/>
                  </a:cubicBezTo>
                  <a:cubicBezTo>
                    <a:pt x="10" y="208"/>
                    <a:pt x="10" y="208"/>
                    <a:pt x="10" y="208"/>
                  </a:cubicBezTo>
                  <a:cubicBezTo>
                    <a:pt x="5" y="197"/>
                    <a:pt x="5" y="197"/>
                    <a:pt x="5" y="197"/>
                  </a:cubicBezTo>
                  <a:cubicBezTo>
                    <a:pt x="4" y="189"/>
                    <a:pt x="4" y="189"/>
                    <a:pt x="4" y="189"/>
                  </a:cubicBezTo>
                  <a:cubicBezTo>
                    <a:pt x="0" y="183"/>
                    <a:pt x="0" y="183"/>
                    <a:pt x="0" y="183"/>
                  </a:cubicBezTo>
                  <a:cubicBezTo>
                    <a:pt x="7" y="176"/>
                    <a:pt x="7" y="176"/>
                    <a:pt x="7" y="176"/>
                  </a:cubicBezTo>
                  <a:cubicBezTo>
                    <a:pt x="15" y="172"/>
                    <a:pt x="15" y="172"/>
                    <a:pt x="15" y="172"/>
                  </a:cubicBezTo>
                  <a:cubicBezTo>
                    <a:pt x="18" y="171"/>
                    <a:pt x="18" y="171"/>
                    <a:pt x="18" y="171"/>
                  </a:cubicBezTo>
                  <a:cubicBezTo>
                    <a:pt x="22" y="165"/>
                    <a:pt x="22" y="165"/>
                    <a:pt x="22" y="165"/>
                  </a:cubicBezTo>
                  <a:cubicBezTo>
                    <a:pt x="9" y="159"/>
                    <a:pt x="9" y="159"/>
                    <a:pt x="9" y="159"/>
                  </a:cubicBezTo>
                  <a:cubicBezTo>
                    <a:pt x="15" y="154"/>
                    <a:pt x="15" y="154"/>
                    <a:pt x="15" y="154"/>
                  </a:cubicBezTo>
                  <a:cubicBezTo>
                    <a:pt x="22" y="149"/>
                    <a:pt x="22" y="149"/>
                    <a:pt x="22" y="149"/>
                  </a:cubicBezTo>
                  <a:cubicBezTo>
                    <a:pt x="23" y="141"/>
                    <a:pt x="23" y="141"/>
                    <a:pt x="23" y="141"/>
                  </a:cubicBezTo>
                  <a:cubicBezTo>
                    <a:pt x="30" y="142"/>
                    <a:pt x="30" y="142"/>
                    <a:pt x="30" y="142"/>
                  </a:cubicBezTo>
                  <a:cubicBezTo>
                    <a:pt x="37" y="142"/>
                    <a:pt x="37" y="142"/>
                    <a:pt x="37" y="142"/>
                  </a:cubicBezTo>
                  <a:cubicBezTo>
                    <a:pt x="39" y="131"/>
                    <a:pt x="39" y="131"/>
                    <a:pt x="39" y="131"/>
                  </a:cubicBezTo>
                  <a:cubicBezTo>
                    <a:pt x="42" y="122"/>
                    <a:pt x="42" y="122"/>
                    <a:pt x="42" y="122"/>
                  </a:cubicBezTo>
                  <a:cubicBezTo>
                    <a:pt x="48" y="119"/>
                    <a:pt x="48" y="119"/>
                    <a:pt x="48" y="119"/>
                  </a:cubicBezTo>
                  <a:cubicBezTo>
                    <a:pt x="46" y="111"/>
                    <a:pt x="46" y="111"/>
                    <a:pt x="46" y="111"/>
                  </a:cubicBezTo>
                  <a:cubicBezTo>
                    <a:pt x="34" y="101"/>
                    <a:pt x="34" y="101"/>
                    <a:pt x="34" y="101"/>
                  </a:cubicBezTo>
                  <a:cubicBezTo>
                    <a:pt x="35" y="88"/>
                    <a:pt x="35" y="88"/>
                    <a:pt x="35" y="88"/>
                  </a:cubicBezTo>
                  <a:cubicBezTo>
                    <a:pt x="25" y="79"/>
                    <a:pt x="25" y="79"/>
                    <a:pt x="25" y="79"/>
                  </a:cubicBezTo>
                  <a:cubicBezTo>
                    <a:pt x="33" y="73"/>
                    <a:pt x="33" y="73"/>
                    <a:pt x="33" y="73"/>
                  </a:cubicBezTo>
                  <a:cubicBezTo>
                    <a:pt x="25" y="69"/>
                    <a:pt x="25" y="69"/>
                    <a:pt x="25" y="69"/>
                  </a:cubicBezTo>
                  <a:cubicBezTo>
                    <a:pt x="23" y="64"/>
                    <a:pt x="23" y="64"/>
                    <a:pt x="23" y="64"/>
                  </a:cubicBezTo>
                  <a:cubicBezTo>
                    <a:pt x="29" y="61"/>
                    <a:pt x="29" y="61"/>
                    <a:pt x="29" y="61"/>
                  </a:cubicBezTo>
                  <a:cubicBezTo>
                    <a:pt x="30" y="51"/>
                    <a:pt x="30" y="51"/>
                    <a:pt x="30" y="51"/>
                  </a:cubicBezTo>
                  <a:cubicBezTo>
                    <a:pt x="38" y="51"/>
                    <a:pt x="38" y="51"/>
                    <a:pt x="38" y="51"/>
                  </a:cubicBezTo>
                  <a:cubicBezTo>
                    <a:pt x="38" y="43"/>
                    <a:pt x="38" y="43"/>
                    <a:pt x="38" y="43"/>
                  </a:cubicBezTo>
                  <a:cubicBezTo>
                    <a:pt x="50" y="43"/>
                    <a:pt x="50" y="43"/>
                    <a:pt x="50" y="43"/>
                  </a:cubicBezTo>
                  <a:cubicBezTo>
                    <a:pt x="51" y="36"/>
                    <a:pt x="51" y="36"/>
                    <a:pt x="51" y="36"/>
                  </a:cubicBezTo>
                  <a:cubicBezTo>
                    <a:pt x="50" y="26"/>
                    <a:pt x="50" y="26"/>
                    <a:pt x="50" y="26"/>
                  </a:cubicBezTo>
                  <a:cubicBezTo>
                    <a:pt x="46" y="21"/>
                    <a:pt x="46" y="21"/>
                    <a:pt x="46" y="21"/>
                  </a:cubicBezTo>
                  <a:cubicBezTo>
                    <a:pt x="55" y="17"/>
                    <a:pt x="55" y="17"/>
                    <a:pt x="55" y="17"/>
                  </a:cubicBezTo>
                  <a:cubicBezTo>
                    <a:pt x="65" y="28"/>
                    <a:pt x="65" y="28"/>
                    <a:pt x="65" y="28"/>
                  </a:cubicBezTo>
                  <a:cubicBezTo>
                    <a:pt x="72" y="27"/>
                    <a:pt x="72" y="27"/>
                    <a:pt x="72" y="27"/>
                  </a:cubicBezTo>
                  <a:cubicBezTo>
                    <a:pt x="76" y="22"/>
                    <a:pt x="76" y="22"/>
                    <a:pt x="76" y="22"/>
                  </a:cubicBezTo>
                  <a:cubicBezTo>
                    <a:pt x="94" y="24"/>
                    <a:pt x="94" y="24"/>
                    <a:pt x="94" y="24"/>
                  </a:cubicBezTo>
                  <a:cubicBezTo>
                    <a:pt x="98" y="12"/>
                    <a:pt x="98" y="12"/>
                    <a:pt x="98" y="12"/>
                  </a:cubicBezTo>
                  <a:cubicBezTo>
                    <a:pt x="109" y="14"/>
                    <a:pt x="109" y="14"/>
                    <a:pt x="109" y="14"/>
                  </a:cubicBezTo>
                  <a:cubicBezTo>
                    <a:pt x="120" y="0"/>
                    <a:pt x="120" y="0"/>
                    <a:pt x="120" y="0"/>
                  </a:cubicBezTo>
                  <a:cubicBezTo>
                    <a:pt x="131" y="2"/>
                    <a:pt x="131" y="2"/>
                    <a:pt x="131" y="2"/>
                  </a:cubicBezTo>
                  <a:cubicBezTo>
                    <a:pt x="132" y="12"/>
                    <a:pt x="132" y="12"/>
                    <a:pt x="132" y="12"/>
                  </a:cubicBezTo>
                  <a:cubicBezTo>
                    <a:pt x="139" y="16"/>
                    <a:pt x="139" y="16"/>
                    <a:pt x="139" y="16"/>
                  </a:cubicBezTo>
                  <a:cubicBezTo>
                    <a:pt x="140" y="20"/>
                    <a:pt x="140" y="20"/>
                    <a:pt x="140" y="20"/>
                  </a:cubicBezTo>
                  <a:cubicBezTo>
                    <a:pt x="147" y="20"/>
                    <a:pt x="147" y="20"/>
                    <a:pt x="147" y="20"/>
                  </a:cubicBezTo>
                  <a:cubicBezTo>
                    <a:pt x="154" y="27"/>
                    <a:pt x="154" y="27"/>
                    <a:pt x="154" y="27"/>
                  </a:cubicBezTo>
                  <a:cubicBezTo>
                    <a:pt x="157" y="32"/>
                    <a:pt x="157" y="32"/>
                    <a:pt x="157" y="32"/>
                  </a:cubicBezTo>
                  <a:cubicBezTo>
                    <a:pt x="166" y="37"/>
                    <a:pt x="166" y="37"/>
                    <a:pt x="166" y="37"/>
                  </a:cubicBezTo>
                  <a:cubicBezTo>
                    <a:pt x="174" y="35"/>
                    <a:pt x="174" y="35"/>
                    <a:pt x="174" y="35"/>
                  </a:cubicBezTo>
                  <a:cubicBezTo>
                    <a:pt x="177" y="41"/>
                    <a:pt x="177" y="41"/>
                    <a:pt x="177" y="41"/>
                  </a:cubicBezTo>
                  <a:cubicBezTo>
                    <a:pt x="179" y="52"/>
                    <a:pt x="179" y="52"/>
                    <a:pt x="179" y="52"/>
                  </a:cubicBezTo>
                  <a:cubicBezTo>
                    <a:pt x="187" y="50"/>
                    <a:pt x="187" y="50"/>
                    <a:pt x="187" y="50"/>
                  </a:cubicBezTo>
                  <a:cubicBezTo>
                    <a:pt x="187" y="54"/>
                    <a:pt x="187" y="54"/>
                    <a:pt x="187" y="54"/>
                  </a:cubicBezTo>
                  <a:lnTo>
                    <a:pt x="193" y="55"/>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9" name="Freeform 11"/>
            <p:cNvSpPr>
              <a:spLocks/>
            </p:cNvSpPr>
            <p:nvPr/>
          </p:nvSpPr>
          <p:spPr bwMode="auto">
            <a:xfrm>
              <a:off x="4574" y="3326"/>
              <a:ext cx="375" cy="409"/>
            </a:xfrm>
            <a:custGeom>
              <a:avLst/>
              <a:gdLst>
                <a:gd name="T0" fmla="*/ 1 w 180"/>
                <a:gd name="T1" fmla="*/ 5 h 196"/>
                <a:gd name="T2" fmla="*/ 7 w 180"/>
                <a:gd name="T3" fmla="*/ 13 h 196"/>
                <a:gd name="T4" fmla="*/ 15 w 180"/>
                <a:gd name="T5" fmla="*/ 20 h 196"/>
                <a:gd name="T6" fmla="*/ 16 w 180"/>
                <a:gd name="T7" fmla="*/ 27 h 196"/>
                <a:gd name="T8" fmla="*/ 11 w 180"/>
                <a:gd name="T9" fmla="*/ 37 h 196"/>
                <a:gd name="T10" fmla="*/ 22 w 180"/>
                <a:gd name="T11" fmla="*/ 47 h 196"/>
                <a:gd name="T12" fmla="*/ 38 w 180"/>
                <a:gd name="T13" fmla="*/ 68 h 196"/>
                <a:gd name="T14" fmla="*/ 58 w 180"/>
                <a:gd name="T15" fmla="*/ 74 h 196"/>
                <a:gd name="T16" fmla="*/ 66 w 180"/>
                <a:gd name="T17" fmla="*/ 89 h 196"/>
                <a:gd name="T18" fmla="*/ 83 w 180"/>
                <a:gd name="T19" fmla="*/ 104 h 196"/>
                <a:gd name="T20" fmla="*/ 103 w 180"/>
                <a:gd name="T21" fmla="*/ 133 h 196"/>
                <a:gd name="T22" fmla="*/ 116 w 180"/>
                <a:gd name="T23" fmla="*/ 141 h 196"/>
                <a:gd name="T24" fmla="*/ 127 w 180"/>
                <a:gd name="T25" fmla="*/ 156 h 196"/>
                <a:gd name="T26" fmla="*/ 136 w 180"/>
                <a:gd name="T27" fmla="*/ 166 h 196"/>
                <a:gd name="T28" fmla="*/ 143 w 180"/>
                <a:gd name="T29" fmla="*/ 179 h 196"/>
                <a:gd name="T30" fmla="*/ 159 w 180"/>
                <a:gd name="T31" fmla="*/ 193 h 196"/>
                <a:gd name="T32" fmla="*/ 162 w 180"/>
                <a:gd name="T33" fmla="*/ 186 h 196"/>
                <a:gd name="T34" fmla="*/ 155 w 180"/>
                <a:gd name="T35" fmla="*/ 172 h 196"/>
                <a:gd name="T36" fmla="*/ 161 w 180"/>
                <a:gd name="T37" fmla="*/ 167 h 196"/>
                <a:gd name="T38" fmla="*/ 166 w 180"/>
                <a:gd name="T39" fmla="*/ 163 h 196"/>
                <a:gd name="T40" fmla="*/ 178 w 180"/>
                <a:gd name="T41" fmla="*/ 168 h 196"/>
                <a:gd name="T42" fmla="*/ 170 w 180"/>
                <a:gd name="T43" fmla="*/ 156 h 196"/>
                <a:gd name="T44" fmla="*/ 162 w 180"/>
                <a:gd name="T45" fmla="*/ 158 h 196"/>
                <a:gd name="T46" fmla="*/ 153 w 180"/>
                <a:gd name="T47" fmla="*/ 152 h 196"/>
                <a:gd name="T48" fmla="*/ 138 w 180"/>
                <a:gd name="T49" fmla="*/ 150 h 196"/>
                <a:gd name="T50" fmla="*/ 124 w 180"/>
                <a:gd name="T51" fmla="*/ 133 h 196"/>
                <a:gd name="T52" fmla="*/ 114 w 180"/>
                <a:gd name="T53" fmla="*/ 114 h 196"/>
                <a:gd name="T54" fmla="*/ 114 w 180"/>
                <a:gd name="T55" fmla="*/ 100 h 196"/>
                <a:gd name="T56" fmla="*/ 128 w 180"/>
                <a:gd name="T57" fmla="*/ 94 h 196"/>
                <a:gd name="T58" fmla="*/ 137 w 180"/>
                <a:gd name="T59" fmla="*/ 95 h 196"/>
                <a:gd name="T60" fmla="*/ 120 w 180"/>
                <a:gd name="T61" fmla="*/ 88 h 196"/>
                <a:gd name="T62" fmla="*/ 74 w 180"/>
                <a:gd name="T63" fmla="*/ 58 h 196"/>
                <a:gd name="T64" fmla="*/ 61 w 180"/>
                <a:gd name="T65" fmla="*/ 50 h 196"/>
                <a:gd name="T66" fmla="*/ 51 w 180"/>
                <a:gd name="T67" fmla="*/ 42 h 196"/>
                <a:gd name="T68" fmla="*/ 43 w 180"/>
                <a:gd name="T69" fmla="*/ 30 h 196"/>
                <a:gd name="T70" fmla="*/ 25 w 180"/>
                <a:gd name="T71" fmla="*/ 16 h 196"/>
                <a:gd name="T72" fmla="*/ 12 w 180"/>
                <a:gd name="T73" fmla="*/ 7 h 196"/>
                <a:gd name="T74" fmla="*/ 5 w 180"/>
                <a:gd name="T75" fmla="*/ 0 h 196"/>
                <a:gd name="T76" fmla="*/ 1 w 180"/>
                <a:gd name="T77" fmla="*/ 5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80" h="196">
                  <a:moveTo>
                    <a:pt x="1" y="5"/>
                  </a:moveTo>
                  <a:cubicBezTo>
                    <a:pt x="0" y="7"/>
                    <a:pt x="3" y="13"/>
                    <a:pt x="7" y="13"/>
                  </a:cubicBezTo>
                  <a:cubicBezTo>
                    <a:pt x="10" y="13"/>
                    <a:pt x="12" y="15"/>
                    <a:pt x="15" y="20"/>
                  </a:cubicBezTo>
                  <a:cubicBezTo>
                    <a:pt x="18" y="24"/>
                    <a:pt x="20" y="27"/>
                    <a:pt x="16" y="27"/>
                  </a:cubicBezTo>
                  <a:cubicBezTo>
                    <a:pt x="12" y="27"/>
                    <a:pt x="9" y="33"/>
                    <a:pt x="11" y="37"/>
                  </a:cubicBezTo>
                  <a:cubicBezTo>
                    <a:pt x="13" y="41"/>
                    <a:pt x="20" y="44"/>
                    <a:pt x="22" y="47"/>
                  </a:cubicBezTo>
                  <a:cubicBezTo>
                    <a:pt x="25" y="50"/>
                    <a:pt x="33" y="64"/>
                    <a:pt x="38" y="68"/>
                  </a:cubicBezTo>
                  <a:cubicBezTo>
                    <a:pt x="42" y="72"/>
                    <a:pt x="51" y="70"/>
                    <a:pt x="58" y="74"/>
                  </a:cubicBezTo>
                  <a:cubicBezTo>
                    <a:pt x="64" y="77"/>
                    <a:pt x="65" y="84"/>
                    <a:pt x="66" y="89"/>
                  </a:cubicBezTo>
                  <a:cubicBezTo>
                    <a:pt x="67" y="95"/>
                    <a:pt x="79" y="99"/>
                    <a:pt x="83" y="104"/>
                  </a:cubicBezTo>
                  <a:cubicBezTo>
                    <a:pt x="87" y="108"/>
                    <a:pt x="101" y="128"/>
                    <a:pt x="103" y="133"/>
                  </a:cubicBezTo>
                  <a:cubicBezTo>
                    <a:pt x="105" y="139"/>
                    <a:pt x="112" y="138"/>
                    <a:pt x="116" y="141"/>
                  </a:cubicBezTo>
                  <a:cubicBezTo>
                    <a:pt x="121" y="143"/>
                    <a:pt x="126" y="153"/>
                    <a:pt x="127" y="156"/>
                  </a:cubicBezTo>
                  <a:cubicBezTo>
                    <a:pt x="128" y="160"/>
                    <a:pt x="132" y="162"/>
                    <a:pt x="136" y="166"/>
                  </a:cubicBezTo>
                  <a:cubicBezTo>
                    <a:pt x="141" y="170"/>
                    <a:pt x="142" y="172"/>
                    <a:pt x="143" y="179"/>
                  </a:cubicBezTo>
                  <a:cubicBezTo>
                    <a:pt x="143" y="187"/>
                    <a:pt x="155" y="190"/>
                    <a:pt x="159" y="193"/>
                  </a:cubicBezTo>
                  <a:cubicBezTo>
                    <a:pt x="162" y="196"/>
                    <a:pt x="165" y="189"/>
                    <a:pt x="162" y="186"/>
                  </a:cubicBezTo>
                  <a:cubicBezTo>
                    <a:pt x="160" y="183"/>
                    <a:pt x="155" y="175"/>
                    <a:pt x="155" y="172"/>
                  </a:cubicBezTo>
                  <a:cubicBezTo>
                    <a:pt x="155" y="168"/>
                    <a:pt x="158" y="167"/>
                    <a:pt x="161" y="167"/>
                  </a:cubicBezTo>
                  <a:cubicBezTo>
                    <a:pt x="163" y="166"/>
                    <a:pt x="161" y="162"/>
                    <a:pt x="166" y="163"/>
                  </a:cubicBezTo>
                  <a:cubicBezTo>
                    <a:pt x="172" y="164"/>
                    <a:pt x="177" y="172"/>
                    <a:pt x="178" y="168"/>
                  </a:cubicBezTo>
                  <a:cubicBezTo>
                    <a:pt x="180" y="164"/>
                    <a:pt x="172" y="159"/>
                    <a:pt x="170" y="156"/>
                  </a:cubicBezTo>
                  <a:cubicBezTo>
                    <a:pt x="167" y="153"/>
                    <a:pt x="165" y="160"/>
                    <a:pt x="162" y="158"/>
                  </a:cubicBezTo>
                  <a:cubicBezTo>
                    <a:pt x="159" y="156"/>
                    <a:pt x="155" y="154"/>
                    <a:pt x="153" y="152"/>
                  </a:cubicBezTo>
                  <a:cubicBezTo>
                    <a:pt x="151" y="150"/>
                    <a:pt x="142" y="153"/>
                    <a:pt x="138" y="150"/>
                  </a:cubicBezTo>
                  <a:cubicBezTo>
                    <a:pt x="134" y="147"/>
                    <a:pt x="128" y="139"/>
                    <a:pt x="124" y="133"/>
                  </a:cubicBezTo>
                  <a:cubicBezTo>
                    <a:pt x="119" y="127"/>
                    <a:pt x="117" y="119"/>
                    <a:pt x="114" y="114"/>
                  </a:cubicBezTo>
                  <a:cubicBezTo>
                    <a:pt x="112" y="109"/>
                    <a:pt x="111" y="103"/>
                    <a:pt x="114" y="100"/>
                  </a:cubicBezTo>
                  <a:cubicBezTo>
                    <a:pt x="117" y="97"/>
                    <a:pt x="121" y="91"/>
                    <a:pt x="128" y="94"/>
                  </a:cubicBezTo>
                  <a:cubicBezTo>
                    <a:pt x="136" y="97"/>
                    <a:pt x="139" y="96"/>
                    <a:pt x="137" y="95"/>
                  </a:cubicBezTo>
                  <a:cubicBezTo>
                    <a:pt x="136" y="93"/>
                    <a:pt x="125" y="91"/>
                    <a:pt x="120" y="88"/>
                  </a:cubicBezTo>
                  <a:cubicBezTo>
                    <a:pt x="116" y="85"/>
                    <a:pt x="78" y="62"/>
                    <a:pt x="74" y="58"/>
                  </a:cubicBezTo>
                  <a:cubicBezTo>
                    <a:pt x="70" y="54"/>
                    <a:pt x="64" y="53"/>
                    <a:pt x="61" y="50"/>
                  </a:cubicBezTo>
                  <a:cubicBezTo>
                    <a:pt x="57" y="47"/>
                    <a:pt x="55" y="48"/>
                    <a:pt x="51" y="42"/>
                  </a:cubicBezTo>
                  <a:cubicBezTo>
                    <a:pt x="47" y="36"/>
                    <a:pt x="46" y="34"/>
                    <a:pt x="43" y="30"/>
                  </a:cubicBezTo>
                  <a:cubicBezTo>
                    <a:pt x="39" y="26"/>
                    <a:pt x="29" y="19"/>
                    <a:pt x="25" y="16"/>
                  </a:cubicBezTo>
                  <a:cubicBezTo>
                    <a:pt x="20" y="13"/>
                    <a:pt x="16" y="12"/>
                    <a:pt x="12" y="7"/>
                  </a:cubicBezTo>
                  <a:cubicBezTo>
                    <a:pt x="8" y="2"/>
                    <a:pt x="8" y="0"/>
                    <a:pt x="5" y="0"/>
                  </a:cubicBezTo>
                  <a:cubicBezTo>
                    <a:pt x="1" y="1"/>
                    <a:pt x="1" y="5"/>
                    <a:pt x="1" y="5"/>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20" name="Freeform 12"/>
            <p:cNvSpPr>
              <a:spLocks/>
            </p:cNvSpPr>
            <p:nvPr/>
          </p:nvSpPr>
          <p:spPr bwMode="auto">
            <a:xfrm>
              <a:off x="4432" y="3782"/>
              <a:ext cx="163" cy="148"/>
            </a:xfrm>
            <a:custGeom>
              <a:avLst/>
              <a:gdLst>
                <a:gd name="T0" fmla="*/ 77 w 78"/>
                <a:gd name="T1" fmla="*/ 27 h 71"/>
                <a:gd name="T2" fmla="*/ 73 w 78"/>
                <a:gd name="T3" fmla="*/ 20 h 71"/>
                <a:gd name="T4" fmla="*/ 65 w 78"/>
                <a:gd name="T5" fmla="*/ 15 h 71"/>
                <a:gd name="T6" fmla="*/ 55 w 78"/>
                <a:gd name="T7" fmla="*/ 29 h 71"/>
                <a:gd name="T8" fmla="*/ 50 w 78"/>
                <a:gd name="T9" fmla="*/ 37 h 71"/>
                <a:gd name="T10" fmla="*/ 45 w 78"/>
                <a:gd name="T11" fmla="*/ 48 h 71"/>
                <a:gd name="T12" fmla="*/ 41 w 78"/>
                <a:gd name="T13" fmla="*/ 57 h 71"/>
                <a:gd name="T14" fmla="*/ 23 w 78"/>
                <a:gd name="T15" fmla="*/ 69 h 71"/>
                <a:gd name="T16" fmla="*/ 12 w 78"/>
                <a:gd name="T17" fmla="*/ 66 h 71"/>
                <a:gd name="T18" fmla="*/ 8 w 78"/>
                <a:gd name="T19" fmla="*/ 59 h 71"/>
                <a:gd name="T20" fmla="*/ 0 w 78"/>
                <a:gd name="T21" fmla="*/ 53 h 71"/>
                <a:gd name="T22" fmla="*/ 0 w 78"/>
                <a:gd name="T23" fmla="*/ 53 h 71"/>
                <a:gd name="T24" fmla="*/ 0 w 78"/>
                <a:gd name="T25" fmla="*/ 46 h 71"/>
                <a:gd name="T26" fmla="*/ 0 w 78"/>
                <a:gd name="T27" fmla="*/ 37 h 71"/>
                <a:gd name="T28" fmla="*/ 3 w 78"/>
                <a:gd name="T29" fmla="*/ 34 h 71"/>
                <a:gd name="T30" fmla="*/ 9 w 78"/>
                <a:gd name="T31" fmla="*/ 33 h 71"/>
                <a:gd name="T32" fmla="*/ 15 w 78"/>
                <a:gd name="T33" fmla="*/ 27 h 71"/>
                <a:gd name="T34" fmla="*/ 15 w 78"/>
                <a:gd name="T35" fmla="*/ 17 h 71"/>
                <a:gd name="T36" fmla="*/ 26 w 78"/>
                <a:gd name="T37" fmla="*/ 18 h 71"/>
                <a:gd name="T38" fmla="*/ 32 w 78"/>
                <a:gd name="T39" fmla="*/ 15 h 71"/>
                <a:gd name="T40" fmla="*/ 41 w 78"/>
                <a:gd name="T41" fmla="*/ 20 h 71"/>
                <a:gd name="T42" fmla="*/ 47 w 78"/>
                <a:gd name="T43" fmla="*/ 16 h 71"/>
                <a:gd name="T44" fmla="*/ 52 w 78"/>
                <a:gd name="T45" fmla="*/ 15 h 71"/>
                <a:gd name="T46" fmla="*/ 57 w 78"/>
                <a:gd name="T47" fmla="*/ 8 h 71"/>
                <a:gd name="T48" fmla="*/ 69 w 78"/>
                <a:gd name="T49" fmla="*/ 6 h 71"/>
                <a:gd name="T50" fmla="*/ 75 w 78"/>
                <a:gd name="T51" fmla="*/ 0 h 71"/>
                <a:gd name="T52" fmla="*/ 78 w 78"/>
                <a:gd name="T53" fmla="*/ 1 h 71"/>
                <a:gd name="T54" fmla="*/ 77 w 78"/>
                <a:gd name="T55" fmla="*/ 27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8" h="71">
                  <a:moveTo>
                    <a:pt x="77" y="27"/>
                  </a:moveTo>
                  <a:cubicBezTo>
                    <a:pt x="74" y="25"/>
                    <a:pt x="73" y="21"/>
                    <a:pt x="73" y="20"/>
                  </a:cubicBezTo>
                  <a:cubicBezTo>
                    <a:pt x="72" y="18"/>
                    <a:pt x="68" y="11"/>
                    <a:pt x="65" y="15"/>
                  </a:cubicBezTo>
                  <a:cubicBezTo>
                    <a:pt x="63" y="19"/>
                    <a:pt x="55" y="24"/>
                    <a:pt x="55" y="29"/>
                  </a:cubicBezTo>
                  <a:cubicBezTo>
                    <a:pt x="55" y="33"/>
                    <a:pt x="53" y="33"/>
                    <a:pt x="50" y="37"/>
                  </a:cubicBezTo>
                  <a:cubicBezTo>
                    <a:pt x="46" y="40"/>
                    <a:pt x="44" y="44"/>
                    <a:pt x="45" y="48"/>
                  </a:cubicBezTo>
                  <a:cubicBezTo>
                    <a:pt x="45" y="51"/>
                    <a:pt x="44" y="54"/>
                    <a:pt x="41" y="57"/>
                  </a:cubicBezTo>
                  <a:cubicBezTo>
                    <a:pt x="37" y="59"/>
                    <a:pt x="26" y="67"/>
                    <a:pt x="23" y="69"/>
                  </a:cubicBezTo>
                  <a:cubicBezTo>
                    <a:pt x="19" y="71"/>
                    <a:pt x="15" y="69"/>
                    <a:pt x="12" y="66"/>
                  </a:cubicBezTo>
                  <a:cubicBezTo>
                    <a:pt x="9" y="63"/>
                    <a:pt x="11" y="59"/>
                    <a:pt x="8" y="59"/>
                  </a:cubicBezTo>
                  <a:cubicBezTo>
                    <a:pt x="4" y="58"/>
                    <a:pt x="1" y="56"/>
                    <a:pt x="0" y="53"/>
                  </a:cubicBezTo>
                  <a:cubicBezTo>
                    <a:pt x="0" y="53"/>
                    <a:pt x="0" y="53"/>
                    <a:pt x="0" y="53"/>
                  </a:cubicBezTo>
                  <a:cubicBezTo>
                    <a:pt x="0" y="46"/>
                    <a:pt x="0" y="46"/>
                    <a:pt x="0" y="46"/>
                  </a:cubicBezTo>
                  <a:cubicBezTo>
                    <a:pt x="0" y="46"/>
                    <a:pt x="0" y="37"/>
                    <a:pt x="0" y="37"/>
                  </a:cubicBezTo>
                  <a:cubicBezTo>
                    <a:pt x="0" y="36"/>
                    <a:pt x="3" y="34"/>
                    <a:pt x="3" y="34"/>
                  </a:cubicBezTo>
                  <a:cubicBezTo>
                    <a:pt x="9" y="33"/>
                    <a:pt x="9" y="33"/>
                    <a:pt x="9" y="33"/>
                  </a:cubicBezTo>
                  <a:cubicBezTo>
                    <a:pt x="15" y="27"/>
                    <a:pt x="15" y="27"/>
                    <a:pt x="15" y="27"/>
                  </a:cubicBezTo>
                  <a:cubicBezTo>
                    <a:pt x="15" y="17"/>
                    <a:pt x="15" y="17"/>
                    <a:pt x="15" y="17"/>
                  </a:cubicBezTo>
                  <a:cubicBezTo>
                    <a:pt x="26" y="18"/>
                    <a:pt x="26" y="18"/>
                    <a:pt x="26" y="18"/>
                  </a:cubicBezTo>
                  <a:cubicBezTo>
                    <a:pt x="32" y="15"/>
                    <a:pt x="32" y="15"/>
                    <a:pt x="32" y="15"/>
                  </a:cubicBezTo>
                  <a:cubicBezTo>
                    <a:pt x="41" y="20"/>
                    <a:pt x="41" y="20"/>
                    <a:pt x="41" y="20"/>
                  </a:cubicBezTo>
                  <a:cubicBezTo>
                    <a:pt x="47" y="16"/>
                    <a:pt x="47" y="16"/>
                    <a:pt x="47" y="16"/>
                  </a:cubicBezTo>
                  <a:cubicBezTo>
                    <a:pt x="52" y="15"/>
                    <a:pt x="52" y="15"/>
                    <a:pt x="52" y="15"/>
                  </a:cubicBezTo>
                  <a:cubicBezTo>
                    <a:pt x="57" y="8"/>
                    <a:pt x="57" y="8"/>
                    <a:pt x="57" y="8"/>
                  </a:cubicBezTo>
                  <a:cubicBezTo>
                    <a:pt x="69" y="6"/>
                    <a:pt x="69" y="6"/>
                    <a:pt x="69" y="6"/>
                  </a:cubicBezTo>
                  <a:cubicBezTo>
                    <a:pt x="75" y="0"/>
                    <a:pt x="75" y="0"/>
                    <a:pt x="75" y="0"/>
                  </a:cubicBezTo>
                  <a:cubicBezTo>
                    <a:pt x="78" y="1"/>
                    <a:pt x="78" y="1"/>
                    <a:pt x="78" y="1"/>
                  </a:cubicBezTo>
                  <a:lnTo>
                    <a:pt x="77" y="27"/>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21" name="Freeform 13"/>
            <p:cNvSpPr>
              <a:spLocks/>
            </p:cNvSpPr>
            <p:nvPr/>
          </p:nvSpPr>
          <p:spPr bwMode="auto">
            <a:xfrm>
              <a:off x="3840" y="3505"/>
              <a:ext cx="600" cy="396"/>
            </a:xfrm>
            <a:custGeom>
              <a:avLst/>
              <a:gdLst>
                <a:gd name="T0" fmla="*/ 283 w 288"/>
                <a:gd name="T1" fmla="*/ 184 h 190"/>
                <a:gd name="T2" fmla="*/ 259 w 288"/>
                <a:gd name="T3" fmla="*/ 180 h 190"/>
                <a:gd name="T4" fmla="*/ 235 w 288"/>
                <a:gd name="T5" fmla="*/ 182 h 190"/>
                <a:gd name="T6" fmla="*/ 210 w 288"/>
                <a:gd name="T7" fmla="*/ 181 h 190"/>
                <a:gd name="T8" fmla="*/ 194 w 288"/>
                <a:gd name="T9" fmla="*/ 166 h 190"/>
                <a:gd name="T10" fmla="*/ 166 w 288"/>
                <a:gd name="T11" fmla="*/ 142 h 190"/>
                <a:gd name="T12" fmla="*/ 139 w 288"/>
                <a:gd name="T13" fmla="*/ 124 h 190"/>
                <a:gd name="T14" fmla="*/ 102 w 288"/>
                <a:gd name="T15" fmla="*/ 125 h 190"/>
                <a:gd name="T16" fmla="*/ 76 w 288"/>
                <a:gd name="T17" fmla="*/ 142 h 190"/>
                <a:gd name="T18" fmla="*/ 64 w 288"/>
                <a:gd name="T19" fmla="*/ 131 h 190"/>
                <a:gd name="T20" fmla="*/ 64 w 288"/>
                <a:gd name="T21" fmla="*/ 119 h 190"/>
                <a:gd name="T22" fmla="*/ 54 w 288"/>
                <a:gd name="T23" fmla="*/ 111 h 190"/>
                <a:gd name="T24" fmla="*/ 49 w 288"/>
                <a:gd name="T25" fmla="*/ 92 h 190"/>
                <a:gd name="T26" fmla="*/ 41 w 288"/>
                <a:gd name="T27" fmla="*/ 93 h 190"/>
                <a:gd name="T28" fmla="*/ 35 w 288"/>
                <a:gd name="T29" fmla="*/ 86 h 190"/>
                <a:gd name="T30" fmla="*/ 23 w 288"/>
                <a:gd name="T31" fmla="*/ 89 h 190"/>
                <a:gd name="T32" fmla="*/ 14 w 288"/>
                <a:gd name="T33" fmla="*/ 87 h 190"/>
                <a:gd name="T34" fmla="*/ 16 w 288"/>
                <a:gd name="T35" fmla="*/ 77 h 190"/>
                <a:gd name="T36" fmla="*/ 5 w 288"/>
                <a:gd name="T37" fmla="*/ 76 h 190"/>
                <a:gd name="T38" fmla="*/ 0 w 288"/>
                <a:gd name="T39" fmla="*/ 69 h 190"/>
                <a:gd name="T40" fmla="*/ 19 w 288"/>
                <a:gd name="T41" fmla="*/ 58 h 190"/>
                <a:gd name="T42" fmla="*/ 29 w 288"/>
                <a:gd name="T43" fmla="*/ 59 h 190"/>
                <a:gd name="T44" fmla="*/ 44 w 288"/>
                <a:gd name="T45" fmla="*/ 60 h 190"/>
                <a:gd name="T46" fmla="*/ 60 w 288"/>
                <a:gd name="T47" fmla="*/ 58 h 190"/>
                <a:gd name="T48" fmla="*/ 71 w 288"/>
                <a:gd name="T49" fmla="*/ 54 h 190"/>
                <a:gd name="T50" fmla="*/ 92 w 288"/>
                <a:gd name="T51" fmla="*/ 58 h 190"/>
                <a:gd name="T52" fmla="*/ 99 w 288"/>
                <a:gd name="T53" fmla="*/ 57 h 190"/>
                <a:gd name="T54" fmla="*/ 109 w 288"/>
                <a:gd name="T55" fmla="*/ 57 h 190"/>
                <a:gd name="T56" fmla="*/ 131 w 288"/>
                <a:gd name="T57" fmla="*/ 45 h 190"/>
                <a:gd name="T58" fmla="*/ 137 w 288"/>
                <a:gd name="T59" fmla="*/ 38 h 190"/>
                <a:gd name="T60" fmla="*/ 153 w 288"/>
                <a:gd name="T61" fmla="*/ 33 h 190"/>
                <a:gd name="T62" fmla="*/ 172 w 288"/>
                <a:gd name="T63" fmla="*/ 13 h 190"/>
                <a:gd name="T64" fmla="*/ 184 w 288"/>
                <a:gd name="T65" fmla="*/ 8 h 190"/>
                <a:gd name="T66" fmla="*/ 197 w 288"/>
                <a:gd name="T67" fmla="*/ 1 h 190"/>
                <a:gd name="T68" fmla="*/ 207 w 288"/>
                <a:gd name="T69" fmla="*/ 2 h 190"/>
                <a:gd name="T70" fmla="*/ 201 w 288"/>
                <a:gd name="T71" fmla="*/ 20 h 190"/>
                <a:gd name="T72" fmla="*/ 197 w 288"/>
                <a:gd name="T73" fmla="*/ 35 h 190"/>
                <a:gd name="T74" fmla="*/ 194 w 288"/>
                <a:gd name="T75" fmla="*/ 52 h 190"/>
                <a:gd name="T76" fmla="*/ 207 w 288"/>
                <a:gd name="T77" fmla="*/ 60 h 190"/>
                <a:gd name="T78" fmla="*/ 226 w 288"/>
                <a:gd name="T79" fmla="*/ 70 h 190"/>
                <a:gd name="T80" fmla="*/ 241 w 288"/>
                <a:gd name="T81" fmla="*/ 54 h 190"/>
                <a:gd name="T82" fmla="*/ 248 w 288"/>
                <a:gd name="T83" fmla="*/ 44 h 190"/>
                <a:gd name="T84" fmla="*/ 256 w 288"/>
                <a:gd name="T85" fmla="*/ 37 h 190"/>
                <a:gd name="T86" fmla="*/ 269 w 288"/>
                <a:gd name="T87" fmla="*/ 29 h 190"/>
                <a:gd name="T88" fmla="*/ 280 w 288"/>
                <a:gd name="T89" fmla="*/ 47 h 190"/>
                <a:gd name="T90" fmla="*/ 269 w 288"/>
                <a:gd name="T91" fmla="*/ 60 h 190"/>
                <a:gd name="T92" fmla="*/ 259 w 288"/>
                <a:gd name="T93" fmla="*/ 63 h 190"/>
                <a:gd name="T94" fmla="*/ 267 w 288"/>
                <a:gd name="T95" fmla="*/ 76 h 190"/>
                <a:gd name="T96" fmla="*/ 261 w 288"/>
                <a:gd name="T97" fmla="*/ 91 h 190"/>
                <a:gd name="T98" fmla="*/ 254 w 288"/>
                <a:gd name="T99" fmla="*/ 102 h 190"/>
                <a:gd name="T100" fmla="*/ 251 w 288"/>
                <a:gd name="T101" fmla="*/ 113 h 190"/>
                <a:gd name="T102" fmla="*/ 252 w 288"/>
                <a:gd name="T103" fmla="*/ 133 h 190"/>
                <a:gd name="T104" fmla="*/ 264 w 288"/>
                <a:gd name="T105" fmla="*/ 143 h 190"/>
                <a:gd name="T106" fmla="*/ 274 w 288"/>
                <a:gd name="T107" fmla="*/ 141 h 190"/>
                <a:gd name="T108" fmla="*/ 279 w 288"/>
                <a:gd name="T109" fmla="*/ 151 h 190"/>
                <a:gd name="T110" fmla="*/ 288 w 288"/>
                <a:gd name="T111" fmla="*/ 158 h 190"/>
                <a:gd name="T112" fmla="*/ 284 w 288"/>
                <a:gd name="T113" fmla="*/ 170 h 190"/>
                <a:gd name="T114" fmla="*/ 284 w 288"/>
                <a:gd name="T115" fmla="*/ 186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88" h="190">
                  <a:moveTo>
                    <a:pt x="284" y="186"/>
                  </a:moveTo>
                  <a:cubicBezTo>
                    <a:pt x="283" y="185"/>
                    <a:pt x="283" y="185"/>
                    <a:pt x="283" y="184"/>
                  </a:cubicBezTo>
                  <a:cubicBezTo>
                    <a:pt x="282" y="180"/>
                    <a:pt x="278" y="179"/>
                    <a:pt x="277" y="182"/>
                  </a:cubicBezTo>
                  <a:cubicBezTo>
                    <a:pt x="275" y="186"/>
                    <a:pt x="264" y="185"/>
                    <a:pt x="259" y="180"/>
                  </a:cubicBezTo>
                  <a:cubicBezTo>
                    <a:pt x="254" y="175"/>
                    <a:pt x="252" y="178"/>
                    <a:pt x="247" y="182"/>
                  </a:cubicBezTo>
                  <a:cubicBezTo>
                    <a:pt x="242" y="186"/>
                    <a:pt x="239" y="178"/>
                    <a:pt x="235" y="182"/>
                  </a:cubicBezTo>
                  <a:cubicBezTo>
                    <a:pt x="231" y="185"/>
                    <a:pt x="226" y="190"/>
                    <a:pt x="222" y="190"/>
                  </a:cubicBezTo>
                  <a:cubicBezTo>
                    <a:pt x="218" y="189"/>
                    <a:pt x="214" y="188"/>
                    <a:pt x="210" y="181"/>
                  </a:cubicBezTo>
                  <a:cubicBezTo>
                    <a:pt x="207" y="174"/>
                    <a:pt x="205" y="180"/>
                    <a:pt x="204" y="177"/>
                  </a:cubicBezTo>
                  <a:cubicBezTo>
                    <a:pt x="203" y="174"/>
                    <a:pt x="196" y="167"/>
                    <a:pt x="194" y="166"/>
                  </a:cubicBezTo>
                  <a:cubicBezTo>
                    <a:pt x="191" y="165"/>
                    <a:pt x="184" y="158"/>
                    <a:pt x="181" y="155"/>
                  </a:cubicBezTo>
                  <a:cubicBezTo>
                    <a:pt x="179" y="152"/>
                    <a:pt x="167" y="145"/>
                    <a:pt x="166" y="142"/>
                  </a:cubicBezTo>
                  <a:cubicBezTo>
                    <a:pt x="165" y="139"/>
                    <a:pt x="155" y="137"/>
                    <a:pt x="153" y="132"/>
                  </a:cubicBezTo>
                  <a:cubicBezTo>
                    <a:pt x="151" y="127"/>
                    <a:pt x="142" y="126"/>
                    <a:pt x="139" y="124"/>
                  </a:cubicBezTo>
                  <a:cubicBezTo>
                    <a:pt x="136" y="121"/>
                    <a:pt x="124" y="124"/>
                    <a:pt x="119" y="127"/>
                  </a:cubicBezTo>
                  <a:cubicBezTo>
                    <a:pt x="114" y="131"/>
                    <a:pt x="107" y="127"/>
                    <a:pt x="102" y="125"/>
                  </a:cubicBezTo>
                  <a:cubicBezTo>
                    <a:pt x="96" y="124"/>
                    <a:pt x="93" y="131"/>
                    <a:pt x="88" y="134"/>
                  </a:cubicBezTo>
                  <a:cubicBezTo>
                    <a:pt x="84" y="137"/>
                    <a:pt x="80" y="139"/>
                    <a:pt x="76" y="142"/>
                  </a:cubicBezTo>
                  <a:cubicBezTo>
                    <a:pt x="71" y="133"/>
                    <a:pt x="71" y="133"/>
                    <a:pt x="71" y="133"/>
                  </a:cubicBezTo>
                  <a:cubicBezTo>
                    <a:pt x="64" y="131"/>
                    <a:pt x="64" y="131"/>
                    <a:pt x="64" y="131"/>
                  </a:cubicBezTo>
                  <a:cubicBezTo>
                    <a:pt x="58" y="122"/>
                    <a:pt x="58" y="122"/>
                    <a:pt x="58" y="122"/>
                  </a:cubicBezTo>
                  <a:cubicBezTo>
                    <a:pt x="64" y="119"/>
                    <a:pt x="64" y="119"/>
                    <a:pt x="64" y="119"/>
                  </a:cubicBezTo>
                  <a:cubicBezTo>
                    <a:pt x="59" y="112"/>
                    <a:pt x="59" y="112"/>
                    <a:pt x="59" y="112"/>
                  </a:cubicBezTo>
                  <a:cubicBezTo>
                    <a:pt x="54" y="111"/>
                    <a:pt x="54" y="111"/>
                    <a:pt x="54" y="111"/>
                  </a:cubicBezTo>
                  <a:cubicBezTo>
                    <a:pt x="54" y="100"/>
                    <a:pt x="54" y="100"/>
                    <a:pt x="54" y="100"/>
                  </a:cubicBezTo>
                  <a:cubicBezTo>
                    <a:pt x="49" y="92"/>
                    <a:pt x="49" y="92"/>
                    <a:pt x="49" y="92"/>
                  </a:cubicBezTo>
                  <a:cubicBezTo>
                    <a:pt x="45" y="89"/>
                    <a:pt x="45" y="89"/>
                    <a:pt x="45" y="89"/>
                  </a:cubicBezTo>
                  <a:cubicBezTo>
                    <a:pt x="41" y="93"/>
                    <a:pt x="41" y="93"/>
                    <a:pt x="41" y="93"/>
                  </a:cubicBezTo>
                  <a:cubicBezTo>
                    <a:pt x="37" y="92"/>
                    <a:pt x="37" y="92"/>
                    <a:pt x="37" y="92"/>
                  </a:cubicBezTo>
                  <a:cubicBezTo>
                    <a:pt x="35" y="86"/>
                    <a:pt x="35" y="86"/>
                    <a:pt x="35" y="86"/>
                  </a:cubicBezTo>
                  <a:cubicBezTo>
                    <a:pt x="30" y="83"/>
                    <a:pt x="30" y="83"/>
                    <a:pt x="30" y="83"/>
                  </a:cubicBezTo>
                  <a:cubicBezTo>
                    <a:pt x="23" y="89"/>
                    <a:pt x="23" y="89"/>
                    <a:pt x="23" y="89"/>
                  </a:cubicBezTo>
                  <a:cubicBezTo>
                    <a:pt x="22" y="92"/>
                    <a:pt x="22" y="92"/>
                    <a:pt x="22" y="92"/>
                  </a:cubicBezTo>
                  <a:cubicBezTo>
                    <a:pt x="14" y="87"/>
                    <a:pt x="14" y="87"/>
                    <a:pt x="14" y="87"/>
                  </a:cubicBezTo>
                  <a:cubicBezTo>
                    <a:pt x="19" y="81"/>
                    <a:pt x="19" y="81"/>
                    <a:pt x="19" y="81"/>
                  </a:cubicBezTo>
                  <a:cubicBezTo>
                    <a:pt x="16" y="77"/>
                    <a:pt x="16" y="77"/>
                    <a:pt x="16" y="77"/>
                  </a:cubicBezTo>
                  <a:cubicBezTo>
                    <a:pt x="10" y="78"/>
                    <a:pt x="10" y="78"/>
                    <a:pt x="10" y="78"/>
                  </a:cubicBezTo>
                  <a:cubicBezTo>
                    <a:pt x="5" y="76"/>
                    <a:pt x="5" y="76"/>
                    <a:pt x="5" y="76"/>
                  </a:cubicBezTo>
                  <a:cubicBezTo>
                    <a:pt x="1" y="72"/>
                    <a:pt x="1" y="72"/>
                    <a:pt x="1" y="72"/>
                  </a:cubicBezTo>
                  <a:cubicBezTo>
                    <a:pt x="0" y="69"/>
                    <a:pt x="0" y="69"/>
                    <a:pt x="0" y="69"/>
                  </a:cubicBezTo>
                  <a:cubicBezTo>
                    <a:pt x="11" y="58"/>
                    <a:pt x="11" y="58"/>
                    <a:pt x="11" y="58"/>
                  </a:cubicBezTo>
                  <a:cubicBezTo>
                    <a:pt x="19" y="58"/>
                    <a:pt x="19" y="58"/>
                    <a:pt x="19" y="58"/>
                  </a:cubicBezTo>
                  <a:cubicBezTo>
                    <a:pt x="22" y="53"/>
                    <a:pt x="22" y="53"/>
                    <a:pt x="22" y="53"/>
                  </a:cubicBezTo>
                  <a:cubicBezTo>
                    <a:pt x="29" y="59"/>
                    <a:pt x="29" y="59"/>
                    <a:pt x="29" y="59"/>
                  </a:cubicBezTo>
                  <a:cubicBezTo>
                    <a:pt x="35" y="56"/>
                    <a:pt x="35" y="56"/>
                    <a:pt x="35" y="56"/>
                  </a:cubicBezTo>
                  <a:cubicBezTo>
                    <a:pt x="44" y="60"/>
                    <a:pt x="44" y="60"/>
                    <a:pt x="44" y="60"/>
                  </a:cubicBezTo>
                  <a:cubicBezTo>
                    <a:pt x="49" y="54"/>
                    <a:pt x="49" y="54"/>
                    <a:pt x="49" y="54"/>
                  </a:cubicBezTo>
                  <a:cubicBezTo>
                    <a:pt x="60" y="58"/>
                    <a:pt x="60" y="58"/>
                    <a:pt x="60" y="58"/>
                  </a:cubicBezTo>
                  <a:cubicBezTo>
                    <a:pt x="63" y="53"/>
                    <a:pt x="63" y="53"/>
                    <a:pt x="63" y="53"/>
                  </a:cubicBezTo>
                  <a:cubicBezTo>
                    <a:pt x="71" y="54"/>
                    <a:pt x="71" y="54"/>
                    <a:pt x="71" y="54"/>
                  </a:cubicBezTo>
                  <a:cubicBezTo>
                    <a:pt x="82" y="63"/>
                    <a:pt x="82" y="63"/>
                    <a:pt x="82" y="63"/>
                  </a:cubicBezTo>
                  <a:cubicBezTo>
                    <a:pt x="92" y="58"/>
                    <a:pt x="92" y="58"/>
                    <a:pt x="92" y="58"/>
                  </a:cubicBezTo>
                  <a:cubicBezTo>
                    <a:pt x="95" y="54"/>
                    <a:pt x="95" y="54"/>
                    <a:pt x="95" y="54"/>
                  </a:cubicBezTo>
                  <a:cubicBezTo>
                    <a:pt x="99" y="57"/>
                    <a:pt x="99" y="57"/>
                    <a:pt x="99" y="57"/>
                  </a:cubicBezTo>
                  <a:cubicBezTo>
                    <a:pt x="103" y="53"/>
                    <a:pt x="103" y="53"/>
                    <a:pt x="103" y="53"/>
                  </a:cubicBezTo>
                  <a:cubicBezTo>
                    <a:pt x="109" y="57"/>
                    <a:pt x="109" y="57"/>
                    <a:pt x="109" y="57"/>
                  </a:cubicBezTo>
                  <a:cubicBezTo>
                    <a:pt x="121" y="43"/>
                    <a:pt x="121" y="43"/>
                    <a:pt x="121" y="43"/>
                  </a:cubicBezTo>
                  <a:cubicBezTo>
                    <a:pt x="131" y="45"/>
                    <a:pt x="131" y="45"/>
                    <a:pt x="131" y="45"/>
                  </a:cubicBezTo>
                  <a:cubicBezTo>
                    <a:pt x="132" y="40"/>
                    <a:pt x="132" y="40"/>
                    <a:pt x="132" y="40"/>
                  </a:cubicBezTo>
                  <a:cubicBezTo>
                    <a:pt x="137" y="38"/>
                    <a:pt x="137" y="38"/>
                    <a:pt x="137" y="38"/>
                  </a:cubicBezTo>
                  <a:cubicBezTo>
                    <a:pt x="145" y="38"/>
                    <a:pt x="145" y="38"/>
                    <a:pt x="145" y="38"/>
                  </a:cubicBezTo>
                  <a:cubicBezTo>
                    <a:pt x="153" y="33"/>
                    <a:pt x="153" y="33"/>
                    <a:pt x="153" y="33"/>
                  </a:cubicBezTo>
                  <a:cubicBezTo>
                    <a:pt x="152" y="28"/>
                    <a:pt x="152" y="28"/>
                    <a:pt x="152" y="28"/>
                  </a:cubicBezTo>
                  <a:cubicBezTo>
                    <a:pt x="172" y="13"/>
                    <a:pt x="172" y="13"/>
                    <a:pt x="172" y="13"/>
                  </a:cubicBezTo>
                  <a:cubicBezTo>
                    <a:pt x="178" y="12"/>
                    <a:pt x="178" y="12"/>
                    <a:pt x="178" y="12"/>
                  </a:cubicBezTo>
                  <a:cubicBezTo>
                    <a:pt x="184" y="8"/>
                    <a:pt x="184" y="8"/>
                    <a:pt x="184" y="8"/>
                  </a:cubicBezTo>
                  <a:cubicBezTo>
                    <a:pt x="190" y="6"/>
                    <a:pt x="190" y="6"/>
                    <a:pt x="190" y="6"/>
                  </a:cubicBezTo>
                  <a:cubicBezTo>
                    <a:pt x="197" y="1"/>
                    <a:pt x="197" y="1"/>
                    <a:pt x="197" y="1"/>
                  </a:cubicBezTo>
                  <a:cubicBezTo>
                    <a:pt x="204" y="0"/>
                    <a:pt x="204" y="0"/>
                    <a:pt x="204" y="0"/>
                  </a:cubicBezTo>
                  <a:cubicBezTo>
                    <a:pt x="207" y="2"/>
                    <a:pt x="207" y="2"/>
                    <a:pt x="207" y="2"/>
                  </a:cubicBezTo>
                  <a:cubicBezTo>
                    <a:pt x="204" y="16"/>
                    <a:pt x="204" y="16"/>
                    <a:pt x="204" y="16"/>
                  </a:cubicBezTo>
                  <a:cubicBezTo>
                    <a:pt x="201" y="20"/>
                    <a:pt x="201" y="20"/>
                    <a:pt x="201" y="20"/>
                  </a:cubicBezTo>
                  <a:cubicBezTo>
                    <a:pt x="202" y="30"/>
                    <a:pt x="202" y="30"/>
                    <a:pt x="202" y="30"/>
                  </a:cubicBezTo>
                  <a:cubicBezTo>
                    <a:pt x="197" y="35"/>
                    <a:pt x="197" y="35"/>
                    <a:pt x="197" y="35"/>
                  </a:cubicBezTo>
                  <a:cubicBezTo>
                    <a:pt x="201" y="42"/>
                    <a:pt x="201" y="42"/>
                    <a:pt x="201" y="42"/>
                  </a:cubicBezTo>
                  <a:cubicBezTo>
                    <a:pt x="194" y="52"/>
                    <a:pt x="194" y="52"/>
                    <a:pt x="194" y="52"/>
                  </a:cubicBezTo>
                  <a:cubicBezTo>
                    <a:pt x="199" y="58"/>
                    <a:pt x="199" y="58"/>
                    <a:pt x="199" y="58"/>
                  </a:cubicBezTo>
                  <a:cubicBezTo>
                    <a:pt x="207" y="60"/>
                    <a:pt x="207" y="60"/>
                    <a:pt x="207" y="60"/>
                  </a:cubicBezTo>
                  <a:cubicBezTo>
                    <a:pt x="217" y="55"/>
                    <a:pt x="217" y="55"/>
                    <a:pt x="217" y="55"/>
                  </a:cubicBezTo>
                  <a:cubicBezTo>
                    <a:pt x="226" y="70"/>
                    <a:pt x="226" y="70"/>
                    <a:pt x="226" y="70"/>
                  </a:cubicBezTo>
                  <a:cubicBezTo>
                    <a:pt x="233" y="65"/>
                    <a:pt x="233" y="65"/>
                    <a:pt x="233" y="65"/>
                  </a:cubicBezTo>
                  <a:cubicBezTo>
                    <a:pt x="241" y="54"/>
                    <a:pt x="241" y="54"/>
                    <a:pt x="241" y="54"/>
                  </a:cubicBezTo>
                  <a:cubicBezTo>
                    <a:pt x="247" y="53"/>
                    <a:pt x="247" y="53"/>
                    <a:pt x="247" y="53"/>
                  </a:cubicBezTo>
                  <a:cubicBezTo>
                    <a:pt x="248" y="44"/>
                    <a:pt x="248" y="44"/>
                    <a:pt x="248" y="44"/>
                  </a:cubicBezTo>
                  <a:cubicBezTo>
                    <a:pt x="251" y="38"/>
                    <a:pt x="251" y="38"/>
                    <a:pt x="251" y="38"/>
                  </a:cubicBezTo>
                  <a:cubicBezTo>
                    <a:pt x="256" y="37"/>
                    <a:pt x="256" y="37"/>
                    <a:pt x="256" y="37"/>
                  </a:cubicBezTo>
                  <a:cubicBezTo>
                    <a:pt x="261" y="29"/>
                    <a:pt x="261" y="29"/>
                    <a:pt x="261" y="29"/>
                  </a:cubicBezTo>
                  <a:cubicBezTo>
                    <a:pt x="269" y="29"/>
                    <a:pt x="269" y="29"/>
                    <a:pt x="269" y="29"/>
                  </a:cubicBezTo>
                  <a:cubicBezTo>
                    <a:pt x="275" y="38"/>
                    <a:pt x="275" y="38"/>
                    <a:pt x="275" y="38"/>
                  </a:cubicBezTo>
                  <a:cubicBezTo>
                    <a:pt x="280" y="47"/>
                    <a:pt x="280" y="47"/>
                    <a:pt x="280" y="47"/>
                  </a:cubicBezTo>
                  <a:cubicBezTo>
                    <a:pt x="279" y="56"/>
                    <a:pt x="279" y="56"/>
                    <a:pt x="279" y="56"/>
                  </a:cubicBezTo>
                  <a:cubicBezTo>
                    <a:pt x="269" y="60"/>
                    <a:pt x="269" y="60"/>
                    <a:pt x="269" y="60"/>
                  </a:cubicBezTo>
                  <a:cubicBezTo>
                    <a:pt x="262" y="59"/>
                    <a:pt x="262" y="59"/>
                    <a:pt x="262" y="59"/>
                  </a:cubicBezTo>
                  <a:cubicBezTo>
                    <a:pt x="259" y="63"/>
                    <a:pt x="259" y="63"/>
                    <a:pt x="259" y="63"/>
                  </a:cubicBezTo>
                  <a:cubicBezTo>
                    <a:pt x="267" y="71"/>
                    <a:pt x="267" y="71"/>
                    <a:pt x="267" y="71"/>
                  </a:cubicBezTo>
                  <a:cubicBezTo>
                    <a:pt x="267" y="76"/>
                    <a:pt x="267" y="76"/>
                    <a:pt x="267" y="76"/>
                  </a:cubicBezTo>
                  <a:cubicBezTo>
                    <a:pt x="260" y="80"/>
                    <a:pt x="260" y="80"/>
                    <a:pt x="260" y="80"/>
                  </a:cubicBezTo>
                  <a:cubicBezTo>
                    <a:pt x="261" y="91"/>
                    <a:pt x="261" y="91"/>
                    <a:pt x="261" y="91"/>
                  </a:cubicBezTo>
                  <a:cubicBezTo>
                    <a:pt x="254" y="96"/>
                    <a:pt x="254" y="96"/>
                    <a:pt x="254" y="96"/>
                  </a:cubicBezTo>
                  <a:cubicBezTo>
                    <a:pt x="254" y="102"/>
                    <a:pt x="254" y="102"/>
                    <a:pt x="254" y="102"/>
                  </a:cubicBezTo>
                  <a:cubicBezTo>
                    <a:pt x="249" y="107"/>
                    <a:pt x="249" y="107"/>
                    <a:pt x="249" y="107"/>
                  </a:cubicBezTo>
                  <a:cubicBezTo>
                    <a:pt x="251" y="113"/>
                    <a:pt x="251" y="113"/>
                    <a:pt x="251" y="113"/>
                  </a:cubicBezTo>
                  <a:cubicBezTo>
                    <a:pt x="249" y="121"/>
                    <a:pt x="249" y="121"/>
                    <a:pt x="249" y="121"/>
                  </a:cubicBezTo>
                  <a:cubicBezTo>
                    <a:pt x="252" y="133"/>
                    <a:pt x="252" y="133"/>
                    <a:pt x="252" y="133"/>
                  </a:cubicBezTo>
                  <a:cubicBezTo>
                    <a:pt x="260" y="137"/>
                    <a:pt x="260" y="137"/>
                    <a:pt x="260" y="137"/>
                  </a:cubicBezTo>
                  <a:cubicBezTo>
                    <a:pt x="264" y="143"/>
                    <a:pt x="264" y="143"/>
                    <a:pt x="264" y="143"/>
                  </a:cubicBezTo>
                  <a:cubicBezTo>
                    <a:pt x="269" y="139"/>
                    <a:pt x="269" y="139"/>
                    <a:pt x="269" y="139"/>
                  </a:cubicBezTo>
                  <a:cubicBezTo>
                    <a:pt x="274" y="141"/>
                    <a:pt x="274" y="141"/>
                    <a:pt x="274" y="141"/>
                  </a:cubicBezTo>
                  <a:cubicBezTo>
                    <a:pt x="275" y="146"/>
                    <a:pt x="275" y="146"/>
                    <a:pt x="275" y="146"/>
                  </a:cubicBezTo>
                  <a:cubicBezTo>
                    <a:pt x="279" y="151"/>
                    <a:pt x="279" y="151"/>
                    <a:pt x="279" y="151"/>
                  </a:cubicBezTo>
                  <a:cubicBezTo>
                    <a:pt x="281" y="156"/>
                    <a:pt x="281" y="156"/>
                    <a:pt x="281" y="156"/>
                  </a:cubicBezTo>
                  <a:cubicBezTo>
                    <a:pt x="288" y="158"/>
                    <a:pt x="288" y="158"/>
                    <a:pt x="288" y="158"/>
                  </a:cubicBezTo>
                  <a:cubicBezTo>
                    <a:pt x="287" y="167"/>
                    <a:pt x="287" y="167"/>
                    <a:pt x="287" y="167"/>
                  </a:cubicBezTo>
                  <a:cubicBezTo>
                    <a:pt x="287" y="167"/>
                    <a:pt x="284" y="169"/>
                    <a:pt x="284" y="170"/>
                  </a:cubicBezTo>
                  <a:cubicBezTo>
                    <a:pt x="284" y="170"/>
                    <a:pt x="284" y="179"/>
                    <a:pt x="284" y="179"/>
                  </a:cubicBezTo>
                  <a:lnTo>
                    <a:pt x="284" y="186"/>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23" name="Freeform 14"/>
            <p:cNvSpPr>
              <a:spLocks noEditPoints="1"/>
            </p:cNvSpPr>
            <p:nvPr/>
          </p:nvSpPr>
          <p:spPr bwMode="auto">
            <a:xfrm>
              <a:off x="2125" y="2153"/>
              <a:ext cx="477" cy="690"/>
            </a:xfrm>
            <a:custGeom>
              <a:avLst/>
              <a:gdLst>
                <a:gd name="T0" fmla="*/ 126 w 229"/>
                <a:gd name="T1" fmla="*/ 16 h 331"/>
                <a:gd name="T2" fmla="*/ 140 w 229"/>
                <a:gd name="T3" fmla="*/ 12 h 331"/>
                <a:gd name="T4" fmla="*/ 123 w 229"/>
                <a:gd name="T5" fmla="*/ 3 h 331"/>
                <a:gd name="T6" fmla="*/ 171 w 229"/>
                <a:gd name="T7" fmla="*/ 48 h 331"/>
                <a:gd name="T8" fmla="*/ 173 w 229"/>
                <a:gd name="T9" fmla="*/ 58 h 331"/>
                <a:gd name="T10" fmla="*/ 187 w 229"/>
                <a:gd name="T11" fmla="*/ 52 h 331"/>
                <a:gd name="T12" fmla="*/ 206 w 229"/>
                <a:gd name="T13" fmla="*/ 50 h 331"/>
                <a:gd name="T14" fmla="*/ 227 w 229"/>
                <a:gd name="T15" fmla="*/ 51 h 331"/>
                <a:gd name="T16" fmla="*/ 212 w 229"/>
                <a:gd name="T17" fmla="*/ 46 h 331"/>
                <a:gd name="T18" fmla="*/ 211 w 229"/>
                <a:gd name="T19" fmla="*/ 39 h 331"/>
                <a:gd name="T20" fmla="*/ 201 w 229"/>
                <a:gd name="T21" fmla="*/ 43 h 331"/>
                <a:gd name="T22" fmla="*/ 188 w 229"/>
                <a:gd name="T23" fmla="*/ 50 h 331"/>
                <a:gd name="T24" fmla="*/ 171 w 229"/>
                <a:gd name="T25" fmla="*/ 48 h 331"/>
                <a:gd name="T26" fmla="*/ 171 w 229"/>
                <a:gd name="T27" fmla="*/ 24 h 331"/>
                <a:gd name="T28" fmla="*/ 181 w 229"/>
                <a:gd name="T29" fmla="*/ 22 h 331"/>
                <a:gd name="T30" fmla="*/ 192 w 229"/>
                <a:gd name="T31" fmla="*/ 15 h 331"/>
                <a:gd name="T32" fmla="*/ 194 w 229"/>
                <a:gd name="T33" fmla="*/ 22 h 331"/>
                <a:gd name="T34" fmla="*/ 188 w 229"/>
                <a:gd name="T35" fmla="*/ 35 h 331"/>
                <a:gd name="T36" fmla="*/ 172 w 229"/>
                <a:gd name="T37" fmla="*/ 34 h 331"/>
                <a:gd name="T38" fmla="*/ 125 w 229"/>
                <a:gd name="T39" fmla="*/ 22 h 331"/>
                <a:gd name="T40" fmla="*/ 138 w 229"/>
                <a:gd name="T41" fmla="*/ 21 h 331"/>
                <a:gd name="T42" fmla="*/ 153 w 229"/>
                <a:gd name="T43" fmla="*/ 18 h 331"/>
                <a:gd name="T44" fmla="*/ 143 w 229"/>
                <a:gd name="T45" fmla="*/ 28 h 331"/>
                <a:gd name="T46" fmla="*/ 126 w 229"/>
                <a:gd name="T47" fmla="*/ 31 h 331"/>
                <a:gd name="T48" fmla="*/ 125 w 229"/>
                <a:gd name="T49" fmla="*/ 22 h 331"/>
                <a:gd name="T50" fmla="*/ 21 w 229"/>
                <a:gd name="T51" fmla="*/ 263 h 331"/>
                <a:gd name="T52" fmla="*/ 1 w 229"/>
                <a:gd name="T53" fmla="*/ 272 h 331"/>
                <a:gd name="T54" fmla="*/ 10 w 229"/>
                <a:gd name="T55" fmla="*/ 285 h 331"/>
                <a:gd name="T56" fmla="*/ 3 w 229"/>
                <a:gd name="T57" fmla="*/ 297 h 331"/>
                <a:gd name="T58" fmla="*/ 14 w 229"/>
                <a:gd name="T59" fmla="*/ 290 h 331"/>
                <a:gd name="T60" fmla="*/ 6 w 229"/>
                <a:gd name="T61" fmla="*/ 306 h 331"/>
                <a:gd name="T62" fmla="*/ 21 w 229"/>
                <a:gd name="T63" fmla="*/ 323 h 331"/>
                <a:gd name="T64" fmla="*/ 40 w 229"/>
                <a:gd name="T65" fmla="*/ 323 h 331"/>
                <a:gd name="T66" fmla="*/ 39 w 229"/>
                <a:gd name="T67" fmla="*/ 292 h 331"/>
                <a:gd name="T68" fmla="*/ 55 w 229"/>
                <a:gd name="T69" fmla="*/ 265 h 331"/>
                <a:gd name="T70" fmla="*/ 76 w 229"/>
                <a:gd name="T71" fmla="*/ 253 h 331"/>
                <a:gd name="T72" fmla="*/ 105 w 229"/>
                <a:gd name="T73" fmla="*/ 231 h 331"/>
                <a:gd name="T74" fmla="*/ 134 w 229"/>
                <a:gd name="T75" fmla="*/ 214 h 331"/>
                <a:gd name="T76" fmla="*/ 188 w 229"/>
                <a:gd name="T77" fmla="*/ 204 h 331"/>
                <a:gd name="T78" fmla="*/ 195 w 229"/>
                <a:gd name="T79" fmla="*/ 180 h 331"/>
                <a:gd name="T80" fmla="*/ 158 w 229"/>
                <a:gd name="T81" fmla="*/ 190 h 331"/>
                <a:gd name="T82" fmla="*/ 124 w 229"/>
                <a:gd name="T83" fmla="*/ 188 h 331"/>
                <a:gd name="T84" fmla="*/ 93 w 229"/>
                <a:gd name="T85" fmla="*/ 200 h 331"/>
                <a:gd name="T86" fmla="*/ 79 w 229"/>
                <a:gd name="T87" fmla="*/ 214 h 331"/>
                <a:gd name="T88" fmla="*/ 53 w 229"/>
                <a:gd name="T89" fmla="*/ 227 h 331"/>
                <a:gd name="T90" fmla="*/ 48 w 229"/>
                <a:gd name="T91" fmla="*/ 242 h 331"/>
                <a:gd name="T92" fmla="*/ 30 w 229"/>
                <a:gd name="T93" fmla="*/ 247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29" h="331">
                  <a:moveTo>
                    <a:pt x="123" y="10"/>
                  </a:moveTo>
                  <a:cubicBezTo>
                    <a:pt x="124" y="12"/>
                    <a:pt x="122" y="18"/>
                    <a:pt x="126" y="16"/>
                  </a:cubicBezTo>
                  <a:cubicBezTo>
                    <a:pt x="130" y="15"/>
                    <a:pt x="134" y="12"/>
                    <a:pt x="135" y="14"/>
                  </a:cubicBezTo>
                  <a:cubicBezTo>
                    <a:pt x="136" y="16"/>
                    <a:pt x="143" y="16"/>
                    <a:pt x="140" y="12"/>
                  </a:cubicBezTo>
                  <a:cubicBezTo>
                    <a:pt x="138" y="8"/>
                    <a:pt x="132" y="7"/>
                    <a:pt x="129" y="7"/>
                  </a:cubicBezTo>
                  <a:cubicBezTo>
                    <a:pt x="127" y="7"/>
                    <a:pt x="124" y="0"/>
                    <a:pt x="123" y="3"/>
                  </a:cubicBezTo>
                  <a:cubicBezTo>
                    <a:pt x="122" y="6"/>
                    <a:pt x="123" y="10"/>
                    <a:pt x="123" y="10"/>
                  </a:cubicBezTo>
                  <a:close/>
                  <a:moveTo>
                    <a:pt x="171" y="48"/>
                  </a:moveTo>
                  <a:cubicBezTo>
                    <a:pt x="169" y="48"/>
                    <a:pt x="164" y="51"/>
                    <a:pt x="166" y="55"/>
                  </a:cubicBezTo>
                  <a:cubicBezTo>
                    <a:pt x="167" y="58"/>
                    <a:pt x="170" y="59"/>
                    <a:pt x="173" y="58"/>
                  </a:cubicBezTo>
                  <a:cubicBezTo>
                    <a:pt x="176" y="57"/>
                    <a:pt x="179" y="60"/>
                    <a:pt x="180" y="58"/>
                  </a:cubicBezTo>
                  <a:cubicBezTo>
                    <a:pt x="182" y="55"/>
                    <a:pt x="185" y="49"/>
                    <a:pt x="187" y="52"/>
                  </a:cubicBezTo>
                  <a:cubicBezTo>
                    <a:pt x="189" y="54"/>
                    <a:pt x="195" y="58"/>
                    <a:pt x="197" y="58"/>
                  </a:cubicBezTo>
                  <a:cubicBezTo>
                    <a:pt x="200" y="58"/>
                    <a:pt x="202" y="51"/>
                    <a:pt x="206" y="50"/>
                  </a:cubicBezTo>
                  <a:cubicBezTo>
                    <a:pt x="210" y="49"/>
                    <a:pt x="211" y="55"/>
                    <a:pt x="214" y="56"/>
                  </a:cubicBezTo>
                  <a:cubicBezTo>
                    <a:pt x="217" y="57"/>
                    <a:pt x="225" y="58"/>
                    <a:pt x="227" y="51"/>
                  </a:cubicBezTo>
                  <a:cubicBezTo>
                    <a:pt x="229" y="45"/>
                    <a:pt x="228" y="39"/>
                    <a:pt x="225" y="41"/>
                  </a:cubicBezTo>
                  <a:cubicBezTo>
                    <a:pt x="221" y="42"/>
                    <a:pt x="214" y="46"/>
                    <a:pt x="212" y="46"/>
                  </a:cubicBezTo>
                  <a:cubicBezTo>
                    <a:pt x="210" y="46"/>
                    <a:pt x="207" y="48"/>
                    <a:pt x="206" y="45"/>
                  </a:cubicBezTo>
                  <a:cubicBezTo>
                    <a:pt x="205" y="43"/>
                    <a:pt x="212" y="43"/>
                    <a:pt x="211" y="39"/>
                  </a:cubicBezTo>
                  <a:cubicBezTo>
                    <a:pt x="210" y="35"/>
                    <a:pt x="201" y="35"/>
                    <a:pt x="200" y="37"/>
                  </a:cubicBezTo>
                  <a:cubicBezTo>
                    <a:pt x="200" y="40"/>
                    <a:pt x="204" y="42"/>
                    <a:pt x="201" y="43"/>
                  </a:cubicBezTo>
                  <a:cubicBezTo>
                    <a:pt x="198" y="44"/>
                    <a:pt x="199" y="42"/>
                    <a:pt x="195" y="43"/>
                  </a:cubicBezTo>
                  <a:cubicBezTo>
                    <a:pt x="190" y="44"/>
                    <a:pt x="191" y="49"/>
                    <a:pt x="188" y="50"/>
                  </a:cubicBezTo>
                  <a:cubicBezTo>
                    <a:pt x="186" y="50"/>
                    <a:pt x="182" y="49"/>
                    <a:pt x="180" y="49"/>
                  </a:cubicBezTo>
                  <a:cubicBezTo>
                    <a:pt x="178" y="49"/>
                    <a:pt x="171" y="48"/>
                    <a:pt x="171" y="48"/>
                  </a:cubicBezTo>
                  <a:close/>
                  <a:moveTo>
                    <a:pt x="168" y="28"/>
                  </a:moveTo>
                  <a:cubicBezTo>
                    <a:pt x="168" y="28"/>
                    <a:pt x="172" y="27"/>
                    <a:pt x="171" y="24"/>
                  </a:cubicBezTo>
                  <a:cubicBezTo>
                    <a:pt x="170" y="21"/>
                    <a:pt x="176" y="21"/>
                    <a:pt x="176" y="21"/>
                  </a:cubicBezTo>
                  <a:cubicBezTo>
                    <a:pt x="176" y="21"/>
                    <a:pt x="177" y="23"/>
                    <a:pt x="181" y="22"/>
                  </a:cubicBezTo>
                  <a:cubicBezTo>
                    <a:pt x="184" y="20"/>
                    <a:pt x="181" y="18"/>
                    <a:pt x="183" y="18"/>
                  </a:cubicBezTo>
                  <a:cubicBezTo>
                    <a:pt x="185" y="18"/>
                    <a:pt x="191" y="17"/>
                    <a:pt x="192" y="15"/>
                  </a:cubicBezTo>
                  <a:cubicBezTo>
                    <a:pt x="193" y="12"/>
                    <a:pt x="196" y="13"/>
                    <a:pt x="199" y="18"/>
                  </a:cubicBezTo>
                  <a:cubicBezTo>
                    <a:pt x="201" y="23"/>
                    <a:pt x="196" y="23"/>
                    <a:pt x="194" y="22"/>
                  </a:cubicBezTo>
                  <a:cubicBezTo>
                    <a:pt x="192" y="21"/>
                    <a:pt x="191" y="24"/>
                    <a:pt x="189" y="27"/>
                  </a:cubicBezTo>
                  <a:cubicBezTo>
                    <a:pt x="187" y="30"/>
                    <a:pt x="189" y="31"/>
                    <a:pt x="188" y="35"/>
                  </a:cubicBezTo>
                  <a:cubicBezTo>
                    <a:pt x="186" y="38"/>
                    <a:pt x="182" y="41"/>
                    <a:pt x="178" y="41"/>
                  </a:cubicBezTo>
                  <a:cubicBezTo>
                    <a:pt x="175" y="41"/>
                    <a:pt x="174" y="38"/>
                    <a:pt x="172" y="34"/>
                  </a:cubicBezTo>
                  <a:cubicBezTo>
                    <a:pt x="171" y="30"/>
                    <a:pt x="165" y="29"/>
                    <a:pt x="168" y="28"/>
                  </a:cubicBezTo>
                  <a:close/>
                  <a:moveTo>
                    <a:pt x="125" y="22"/>
                  </a:moveTo>
                  <a:cubicBezTo>
                    <a:pt x="126" y="23"/>
                    <a:pt x="130" y="22"/>
                    <a:pt x="130" y="20"/>
                  </a:cubicBezTo>
                  <a:cubicBezTo>
                    <a:pt x="131" y="17"/>
                    <a:pt x="136" y="19"/>
                    <a:pt x="138" y="21"/>
                  </a:cubicBezTo>
                  <a:cubicBezTo>
                    <a:pt x="140" y="23"/>
                    <a:pt x="144" y="20"/>
                    <a:pt x="145" y="16"/>
                  </a:cubicBezTo>
                  <a:cubicBezTo>
                    <a:pt x="146" y="12"/>
                    <a:pt x="154" y="16"/>
                    <a:pt x="153" y="18"/>
                  </a:cubicBezTo>
                  <a:cubicBezTo>
                    <a:pt x="152" y="21"/>
                    <a:pt x="154" y="22"/>
                    <a:pt x="154" y="24"/>
                  </a:cubicBezTo>
                  <a:cubicBezTo>
                    <a:pt x="153" y="25"/>
                    <a:pt x="146" y="28"/>
                    <a:pt x="143" y="28"/>
                  </a:cubicBezTo>
                  <a:cubicBezTo>
                    <a:pt x="140" y="28"/>
                    <a:pt x="138" y="31"/>
                    <a:pt x="135" y="32"/>
                  </a:cubicBezTo>
                  <a:cubicBezTo>
                    <a:pt x="132" y="34"/>
                    <a:pt x="128" y="34"/>
                    <a:pt x="126" y="31"/>
                  </a:cubicBezTo>
                  <a:cubicBezTo>
                    <a:pt x="123" y="28"/>
                    <a:pt x="120" y="28"/>
                    <a:pt x="121" y="25"/>
                  </a:cubicBezTo>
                  <a:cubicBezTo>
                    <a:pt x="122" y="22"/>
                    <a:pt x="125" y="22"/>
                    <a:pt x="125" y="22"/>
                  </a:cubicBezTo>
                  <a:close/>
                  <a:moveTo>
                    <a:pt x="27" y="254"/>
                  </a:moveTo>
                  <a:cubicBezTo>
                    <a:pt x="24" y="257"/>
                    <a:pt x="25" y="261"/>
                    <a:pt x="21" y="263"/>
                  </a:cubicBezTo>
                  <a:cubicBezTo>
                    <a:pt x="16" y="265"/>
                    <a:pt x="16" y="265"/>
                    <a:pt x="11" y="263"/>
                  </a:cubicBezTo>
                  <a:cubicBezTo>
                    <a:pt x="7" y="261"/>
                    <a:pt x="3" y="269"/>
                    <a:pt x="1" y="272"/>
                  </a:cubicBezTo>
                  <a:cubicBezTo>
                    <a:pt x="0" y="276"/>
                    <a:pt x="1" y="281"/>
                    <a:pt x="3" y="281"/>
                  </a:cubicBezTo>
                  <a:cubicBezTo>
                    <a:pt x="6" y="281"/>
                    <a:pt x="10" y="284"/>
                    <a:pt x="10" y="285"/>
                  </a:cubicBezTo>
                  <a:cubicBezTo>
                    <a:pt x="11" y="286"/>
                    <a:pt x="7" y="282"/>
                    <a:pt x="4" y="286"/>
                  </a:cubicBezTo>
                  <a:cubicBezTo>
                    <a:pt x="1" y="291"/>
                    <a:pt x="2" y="296"/>
                    <a:pt x="3" y="297"/>
                  </a:cubicBezTo>
                  <a:cubicBezTo>
                    <a:pt x="4" y="299"/>
                    <a:pt x="10" y="293"/>
                    <a:pt x="11" y="290"/>
                  </a:cubicBezTo>
                  <a:cubicBezTo>
                    <a:pt x="11" y="287"/>
                    <a:pt x="13" y="287"/>
                    <a:pt x="14" y="290"/>
                  </a:cubicBezTo>
                  <a:cubicBezTo>
                    <a:pt x="14" y="293"/>
                    <a:pt x="15" y="299"/>
                    <a:pt x="12" y="301"/>
                  </a:cubicBezTo>
                  <a:cubicBezTo>
                    <a:pt x="9" y="302"/>
                    <a:pt x="6" y="304"/>
                    <a:pt x="6" y="306"/>
                  </a:cubicBezTo>
                  <a:cubicBezTo>
                    <a:pt x="7" y="309"/>
                    <a:pt x="10" y="314"/>
                    <a:pt x="11" y="315"/>
                  </a:cubicBezTo>
                  <a:cubicBezTo>
                    <a:pt x="13" y="316"/>
                    <a:pt x="18" y="320"/>
                    <a:pt x="21" y="323"/>
                  </a:cubicBezTo>
                  <a:cubicBezTo>
                    <a:pt x="25" y="326"/>
                    <a:pt x="31" y="328"/>
                    <a:pt x="33" y="330"/>
                  </a:cubicBezTo>
                  <a:cubicBezTo>
                    <a:pt x="36" y="331"/>
                    <a:pt x="44" y="329"/>
                    <a:pt x="40" y="323"/>
                  </a:cubicBezTo>
                  <a:cubicBezTo>
                    <a:pt x="36" y="318"/>
                    <a:pt x="36" y="310"/>
                    <a:pt x="37" y="306"/>
                  </a:cubicBezTo>
                  <a:cubicBezTo>
                    <a:pt x="37" y="303"/>
                    <a:pt x="38" y="298"/>
                    <a:pt x="39" y="292"/>
                  </a:cubicBezTo>
                  <a:cubicBezTo>
                    <a:pt x="39" y="287"/>
                    <a:pt x="39" y="282"/>
                    <a:pt x="43" y="277"/>
                  </a:cubicBezTo>
                  <a:cubicBezTo>
                    <a:pt x="47" y="273"/>
                    <a:pt x="50" y="269"/>
                    <a:pt x="55" y="265"/>
                  </a:cubicBezTo>
                  <a:cubicBezTo>
                    <a:pt x="59" y="260"/>
                    <a:pt x="63" y="259"/>
                    <a:pt x="65" y="256"/>
                  </a:cubicBezTo>
                  <a:cubicBezTo>
                    <a:pt x="67" y="254"/>
                    <a:pt x="74" y="255"/>
                    <a:pt x="76" y="253"/>
                  </a:cubicBezTo>
                  <a:cubicBezTo>
                    <a:pt x="77" y="251"/>
                    <a:pt x="90" y="241"/>
                    <a:pt x="93" y="239"/>
                  </a:cubicBezTo>
                  <a:cubicBezTo>
                    <a:pt x="96" y="237"/>
                    <a:pt x="103" y="232"/>
                    <a:pt x="105" y="231"/>
                  </a:cubicBezTo>
                  <a:cubicBezTo>
                    <a:pt x="108" y="230"/>
                    <a:pt x="117" y="227"/>
                    <a:pt x="120" y="224"/>
                  </a:cubicBezTo>
                  <a:cubicBezTo>
                    <a:pt x="123" y="222"/>
                    <a:pt x="121" y="217"/>
                    <a:pt x="134" y="214"/>
                  </a:cubicBezTo>
                  <a:cubicBezTo>
                    <a:pt x="147" y="210"/>
                    <a:pt x="155" y="210"/>
                    <a:pt x="163" y="211"/>
                  </a:cubicBezTo>
                  <a:cubicBezTo>
                    <a:pt x="171" y="211"/>
                    <a:pt x="185" y="204"/>
                    <a:pt x="188" y="204"/>
                  </a:cubicBezTo>
                  <a:cubicBezTo>
                    <a:pt x="191" y="204"/>
                    <a:pt x="199" y="201"/>
                    <a:pt x="201" y="195"/>
                  </a:cubicBezTo>
                  <a:cubicBezTo>
                    <a:pt x="203" y="188"/>
                    <a:pt x="203" y="179"/>
                    <a:pt x="195" y="180"/>
                  </a:cubicBezTo>
                  <a:cubicBezTo>
                    <a:pt x="187" y="181"/>
                    <a:pt x="185" y="184"/>
                    <a:pt x="176" y="188"/>
                  </a:cubicBezTo>
                  <a:cubicBezTo>
                    <a:pt x="168" y="192"/>
                    <a:pt x="162" y="193"/>
                    <a:pt x="158" y="190"/>
                  </a:cubicBezTo>
                  <a:cubicBezTo>
                    <a:pt x="153" y="187"/>
                    <a:pt x="146" y="179"/>
                    <a:pt x="141" y="183"/>
                  </a:cubicBezTo>
                  <a:cubicBezTo>
                    <a:pt x="135" y="187"/>
                    <a:pt x="132" y="188"/>
                    <a:pt x="124" y="188"/>
                  </a:cubicBezTo>
                  <a:cubicBezTo>
                    <a:pt x="116" y="188"/>
                    <a:pt x="107" y="191"/>
                    <a:pt x="102" y="195"/>
                  </a:cubicBezTo>
                  <a:cubicBezTo>
                    <a:pt x="98" y="199"/>
                    <a:pt x="96" y="202"/>
                    <a:pt x="93" y="200"/>
                  </a:cubicBezTo>
                  <a:cubicBezTo>
                    <a:pt x="90" y="198"/>
                    <a:pt x="89" y="202"/>
                    <a:pt x="88" y="207"/>
                  </a:cubicBezTo>
                  <a:cubicBezTo>
                    <a:pt x="87" y="213"/>
                    <a:pt x="84" y="212"/>
                    <a:pt x="79" y="214"/>
                  </a:cubicBezTo>
                  <a:cubicBezTo>
                    <a:pt x="74" y="217"/>
                    <a:pt x="73" y="221"/>
                    <a:pt x="67" y="223"/>
                  </a:cubicBezTo>
                  <a:cubicBezTo>
                    <a:pt x="62" y="225"/>
                    <a:pt x="55" y="224"/>
                    <a:pt x="53" y="227"/>
                  </a:cubicBezTo>
                  <a:cubicBezTo>
                    <a:pt x="52" y="231"/>
                    <a:pt x="56" y="234"/>
                    <a:pt x="53" y="236"/>
                  </a:cubicBezTo>
                  <a:cubicBezTo>
                    <a:pt x="49" y="238"/>
                    <a:pt x="56" y="241"/>
                    <a:pt x="48" y="242"/>
                  </a:cubicBezTo>
                  <a:cubicBezTo>
                    <a:pt x="40" y="242"/>
                    <a:pt x="37" y="243"/>
                    <a:pt x="36" y="244"/>
                  </a:cubicBezTo>
                  <a:cubicBezTo>
                    <a:pt x="35" y="246"/>
                    <a:pt x="32" y="246"/>
                    <a:pt x="30" y="247"/>
                  </a:cubicBezTo>
                  <a:cubicBezTo>
                    <a:pt x="28" y="249"/>
                    <a:pt x="27" y="254"/>
                    <a:pt x="27" y="254"/>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24" name="Freeform 15"/>
            <p:cNvSpPr>
              <a:spLocks/>
            </p:cNvSpPr>
            <p:nvPr/>
          </p:nvSpPr>
          <p:spPr bwMode="auto">
            <a:xfrm>
              <a:off x="1460" y="2832"/>
              <a:ext cx="432" cy="421"/>
            </a:xfrm>
            <a:custGeom>
              <a:avLst/>
              <a:gdLst>
                <a:gd name="T0" fmla="*/ 50 w 207"/>
                <a:gd name="T1" fmla="*/ 36 h 202"/>
                <a:gd name="T2" fmla="*/ 66 w 207"/>
                <a:gd name="T3" fmla="*/ 31 h 202"/>
                <a:gd name="T4" fmla="*/ 62 w 207"/>
                <a:gd name="T5" fmla="*/ 9 h 202"/>
                <a:gd name="T6" fmla="*/ 77 w 207"/>
                <a:gd name="T7" fmla="*/ 8 h 202"/>
                <a:gd name="T8" fmla="*/ 84 w 207"/>
                <a:gd name="T9" fmla="*/ 34 h 202"/>
                <a:gd name="T10" fmla="*/ 100 w 207"/>
                <a:gd name="T11" fmla="*/ 43 h 202"/>
                <a:gd name="T12" fmla="*/ 109 w 207"/>
                <a:gd name="T13" fmla="*/ 20 h 202"/>
                <a:gd name="T14" fmla="*/ 138 w 207"/>
                <a:gd name="T15" fmla="*/ 20 h 202"/>
                <a:gd name="T16" fmla="*/ 158 w 207"/>
                <a:gd name="T17" fmla="*/ 30 h 202"/>
                <a:gd name="T18" fmla="*/ 166 w 207"/>
                <a:gd name="T19" fmla="*/ 34 h 202"/>
                <a:gd name="T20" fmla="*/ 172 w 207"/>
                <a:gd name="T21" fmla="*/ 54 h 202"/>
                <a:gd name="T22" fmla="*/ 182 w 207"/>
                <a:gd name="T23" fmla="*/ 69 h 202"/>
                <a:gd name="T24" fmla="*/ 196 w 207"/>
                <a:gd name="T25" fmla="*/ 76 h 202"/>
                <a:gd name="T26" fmla="*/ 207 w 207"/>
                <a:gd name="T27" fmla="*/ 77 h 202"/>
                <a:gd name="T28" fmla="*/ 195 w 207"/>
                <a:gd name="T29" fmla="*/ 96 h 202"/>
                <a:gd name="T30" fmla="*/ 198 w 207"/>
                <a:gd name="T31" fmla="*/ 112 h 202"/>
                <a:gd name="T32" fmla="*/ 195 w 207"/>
                <a:gd name="T33" fmla="*/ 127 h 202"/>
                <a:gd name="T34" fmla="*/ 171 w 207"/>
                <a:gd name="T35" fmla="*/ 123 h 202"/>
                <a:gd name="T36" fmla="*/ 157 w 207"/>
                <a:gd name="T37" fmla="*/ 109 h 202"/>
                <a:gd name="T38" fmla="*/ 141 w 207"/>
                <a:gd name="T39" fmla="*/ 100 h 202"/>
                <a:gd name="T40" fmla="*/ 139 w 207"/>
                <a:gd name="T41" fmla="*/ 110 h 202"/>
                <a:gd name="T42" fmla="*/ 144 w 207"/>
                <a:gd name="T43" fmla="*/ 126 h 202"/>
                <a:gd name="T44" fmla="*/ 138 w 207"/>
                <a:gd name="T45" fmla="*/ 134 h 202"/>
                <a:gd name="T46" fmla="*/ 141 w 207"/>
                <a:gd name="T47" fmla="*/ 144 h 202"/>
                <a:gd name="T48" fmla="*/ 129 w 207"/>
                <a:gd name="T49" fmla="*/ 152 h 202"/>
                <a:gd name="T50" fmla="*/ 126 w 207"/>
                <a:gd name="T51" fmla="*/ 163 h 202"/>
                <a:gd name="T52" fmla="*/ 140 w 207"/>
                <a:gd name="T53" fmla="*/ 161 h 202"/>
                <a:gd name="T54" fmla="*/ 154 w 207"/>
                <a:gd name="T55" fmla="*/ 159 h 202"/>
                <a:gd name="T56" fmla="*/ 135 w 207"/>
                <a:gd name="T57" fmla="*/ 187 h 202"/>
                <a:gd name="T58" fmla="*/ 129 w 207"/>
                <a:gd name="T59" fmla="*/ 202 h 202"/>
                <a:gd name="T60" fmla="*/ 113 w 207"/>
                <a:gd name="T61" fmla="*/ 202 h 202"/>
                <a:gd name="T62" fmla="*/ 112 w 207"/>
                <a:gd name="T63" fmla="*/ 196 h 202"/>
                <a:gd name="T64" fmla="*/ 98 w 207"/>
                <a:gd name="T65" fmla="*/ 193 h 202"/>
                <a:gd name="T66" fmla="*/ 95 w 207"/>
                <a:gd name="T67" fmla="*/ 184 h 202"/>
                <a:gd name="T68" fmla="*/ 88 w 207"/>
                <a:gd name="T69" fmla="*/ 175 h 202"/>
                <a:gd name="T70" fmla="*/ 78 w 207"/>
                <a:gd name="T71" fmla="*/ 176 h 202"/>
                <a:gd name="T72" fmla="*/ 68 w 207"/>
                <a:gd name="T73" fmla="*/ 163 h 202"/>
                <a:gd name="T74" fmla="*/ 54 w 207"/>
                <a:gd name="T75" fmla="*/ 165 h 202"/>
                <a:gd name="T76" fmla="*/ 44 w 207"/>
                <a:gd name="T77" fmla="*/ 150 h 202"/>
                <a:gd name="T78" fmla="*/ 35 w 207"/>
                <a:gd name="T79" fmla="*/ 143 h 202"/>
                <a:gd name="T80" fmla="*/ 22 w 207"/>
                <a:gd name="T81" fmla="*/ 137 h 202"/>
                <a:gd name="T82" fmla="*/ 10 w 207"/>
                <a:gd name="T83" fmla="*/ 129 h 202"/>
                <a:gd name="T84" fmla="*/ 5 w 207"/>
                <a:gd name="T85" fmla="*/ 122 h 202"/>
                <a:gd name="T86" fmla="*/ 0 w 207"/>
                <a:gd name="T87" fmla="*/ 110 h 202"/>
                <a:gd name="T88" fmla="*/ 8 w 207"/>
                <a:gd name="T89" fmla="*/ 95 h 202"/>
                <a:gd name="T90" fmla="*/ 19 w 207"/>
                <a:gd name="T91" fmla="*/ 83 h 202"/>
                <a:gd name="T92" fmla="*/ 25 w 207"/>
                <a:gd name="T93" fmla="*/ 70 h 202"/>
                <a:gd name="T94" fmla="*/ 22 w 207"/>
                <a:gd name="T95" fmla="*/ 60 h 202"/>
                <a:gd name="T96" fmla="*/ 30 w 207"/>
                <a:gd name="T97" fmla="*/ 43 h 202"/>
                <a:gd name="T98" fmla="*/ 38 w 207"/>
                <a:gd name="T99" fmla="*/ 37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7" h="202">
                  <a:moveTo>
                    <a:pt x="46" y="29"/>
                  </a:moveTo>
                  <a:cubicBezTo>
                    <a:pt x="47" y="32"/>
                    <a:pt x="49" y="34"/>
                    <a:pt x="50" y="36"/>
                  </a:cubicBezTo>
                  <a:cubicBezTo>
                    <a:pt x="52" y="41"/>
                    <a:pt x="55" y="42"/>
                    <a:pt x="59" y="40"/>
                  </a:cubicBezTo>
                  <a:cubicBezTo>
                    <a:pt x="64" y="39"/>
                    <a:pt x="68" y="34"/>
                    <a:pt x="66" y="31"/>
                  </a:cubicBezTo>
                  <a:cubicBezTo>
                    <a:pt x="64" y="28"/>
                    <a:pt x="59" y="29"/>
                    <a:pt x="60" y="22"/>
                  </a:cubicBezTo>
                  <a:cubicBezTo>
                    <a:pt x="62" y="16"/>
                    <a:pt x="62" y="11"/>
                    <a:pt x="62" y="9"/>
                  </a:cubicBezTo>
                  <a:cubicBezTo>
                    <a:pt x="61" y="8"/>
                    <a:pt x="66" y="5"/>
                    <a:pt x="69" y="7"/>
                  </a:cubicBezTo>
                  <a:cubicBezTo>
                    <a:pt x="73" y="8"/>
                    <a:pt x="75" y="0"/>
                    <a:pt x="77" y="8"/>
                  </a:cubicBezTo>
                  <a:cubicBezTo>
                    <a:pt x="79" y="15"/>
                    <a:pt x="78" y="21"/>
                    <a:pt x="79" y="24"/>
                  </a:cubicBezTo>
                  <a:cubicBezTo>
                    <a:pt x="80" y="27"/>
                    <a:pt x="84" y="30"/>
                    <a:pt x="84" y="34"/>
                  </a:cubicBezTo>
                  <a:cubicBezTo>
                    <a:pt x="85" y="39"/>
                    <a:pt x="89" y="44"/>
                    <a:pt x="90" y="44"/>
                  </a:cubicBezTo>
                  <a:cubicBezTo>
                    <a:pt x="91" y="45"/>
                    <a:pt x="99" y="50"/>
                    <a:pt x="100" y="43"/>
                  </a:cubicBezTo>
                  <a:cubicBezTo>
                    <a:pt x="102" y="37"/>
                    <a:pt x="101" y="32"/>
                    <a:pt x="104" y="27"/>
                  </a:cubicBezTo>
                  <a:cubicBezTo>
                    <a:pt x="106" y="21"/>
                    <a:pt x="104" y="20"/>
                    <a:pt x="109" y="20"/>
                  </a:cubicBezTo>
                  <a:cubicBezTo>
                    <a:pt x="115" y="20"/>
                    <a:pt x="123" y="20"/>
                    <a:pt x="127" y="20"/>
                  </a:cubicBezTo>
                  <a:cubicBezTo>
                    <a:pt x="131" y="21"/>
                    <a:pt x="136" y="22"/>
                    <a:pt x="138" y="20"/>
                  </a:cubicBezTo>
                  <a:cubicBezTo>
                    <a:pt x="141" y="19"/>
                    <a:pt x="146" y="15"/>
                    <a:pt x="150" y="18"/>
                  </a:cubicBezTo>
                  <a:cubicBezTo>
                    <a:pt x="154" y="22"/>
                    <a:pt x="157" y="27"/>
                    <a:pt x="158" y="30"/>
                  </a:cubicBezTo>
                  <a:cubicBezTo>
                    <a:pt x="159" y="33"/>
                    <a:pt x="157" y="35"/>
                    <a:pt x="157" y="38"/>
                  </a:cubicBezTo>
                  <a:cubicBezTo>
                    <a:pt x="158" y="40"/>
                    <a:pt x="162" y="38"/>
                    <a:pt x="166" y="34"/>
                  </a:cubicBezTo>
                  <a:cubicBezTo>
                    <a:pt x="171" y="48"/>
                    <a:pt x="171" y="48"/>
                    <a:pt x="171" y="48"/>
                  </a:cubicBezTo>
                  <a:cubicBezTo>
                    <a:pt x="172" y="54"/>
                    <a:pt x="172" y="54"/>
                    <a:pt x="172" y="54"/>
                  </a:cubicBezTo>
                  <a:cubicBezTo>
                    <a:pt x="181" y="63"/>
                    <a:pt x="181" y="63"/>
                    <a:pt x="181" y="63"/>
                  </a:cubicBezTo>
                  <a:cubicBezTo>
                    <a:pt x="182" y="69"/>
                    <a:pt x="182" y="69"/>
                    <a:pt x="182" y="69"/>
                  </a:cubicBezTo>
                  <a:cubicBezTo>
                    <a:pt x="190" y="76"/>
                    <a:pt x="190" y="76"/>
                    <a:pt x="190" y="76"/>
                  </a:cubicBezTo>
                  <a:cubicBezTo>
                    <a:pt x="196" y="76"/>
                    <a:pt x="196" y="76"/>
                    <a:pt x="196" y="76"/>
                  </a:cubicBezTo>
                  <a:cubicBezTo>
                    <a:pt x="198" y="71"/>
                    <a:pt x="198" y="71"/>
                    <a:pt x="198" y="71"/>
                  </a:cubicBezTo>
                  <a:cubicBezTo>
                    <a:pt x="207" y="77"/>
                    <a:pt x="207" y="77"/>
                    <a:pt x="207" y="77"/>
                  </a:cubicBezTo>
                  <a:cubicBezTo>
                    <a:pt x="201" y="86"/>
                    <a:pt x="201" y="86"/>
                    <a:pt x="201" y="86"/>
                  </a:cubicBezTo>
                  <a:cubicBezTo>
                    <a:pt x="195" y="96"/>
                    <a:pt x="195" y="96"/>
                    <a:pt x="195" y="96"/>
                  </a:cubicBezTo>
                  <a:cubicBezTo>
                    <a:pt x="200" y="105"/>
                    <a:pt x="200" y="105"/>
                    <a:pt x="200" y="105"/>
                  </a:cubicBezTo>
                  <a:cubicBezTo>
                    <a:pt x="198" y="112"/>
                    <a:pt x="198" y="112"/>
                    <a:pt x="198" y="112"/>
                  </a:cubicBezTo>
                  <a:cubicBezTo>
                    <a:pt x="202" y="119"/>
                    <a:pt x="202" y="119"/>
                    <a:pt x="202" y="119"/>
                  </a:cubicBezTo>
                  <a:cubicBezTo>
                    <a:pt x="195" y="127"/>
                    <a:pt x="195" y="127"/>
                    <a:pt x="195" y="127"/>
                  </a:cubicBezTo>
                  <a:cubicBezTo>
                    <a:pt x="181" y="119"/>
                    <a:pt x="181" y="119"/>
                    <a:pt x="181" y="119"/>
                  </a:cubicBezTo>
                  <a:cubicBezTo>
                    <a:pt x="171" y="123"/>
                    <a:pt x="171" y="123"/>
                    <a:pt x="171" y="123"/>
                  </a:cubicBezTo>
                  <a:cubicBezTo>
                    <a:pt x="167" y="114"/>
                    <a:pt x="167" y="114"/>
                    <a:pt x="167" y="114"/>
                  </a:cubicBezTo>
                  <a:cubicBezTo>
                    <a:pt x="157" y="109"/>
                    <a:pt x="157" y="109"/>
                    <a:pt x="157" y="109"/>
                  </a:cubicBezTo>
                  <a:cubicBezTo>
                    <a:pt x="148" y="103"/>
                    <a:pt x="148" y="103"/>
                    <a:pt x="148" y="103"/>
                  </a:cubicBezTo>
                  <a:cubicBezTo>
                    <a:pt x="141" y="100"/>
                    <a:pt x="141" y="100"/>
                    <a:pt x="141" y="100"/>
                  </a:cubicBezTo>
                  <a:cubicBezTo>
                    <a:pt x="138" y="100"/>
                    <a:pt x="138" y="100"/>
                    <a:pt x="138" y="100"/>
                  </a:cubicBezTo>
                  <a:cubicBezTo>
                    <a:pt x="139" y="110"/>
                    <a:pt x="139" y="110"/>
                    <a:pt x="139" y="110"/>
                  </a:cubicBezTo>
                  <a:cubicBezTo>
                    <a:pt x="145" y="115"/>
                    <a:pt x="145" y="115"/>
                    <a:pt x="145" y="115"/>
                  </a:cubicBezTo>
                  <a:cubicBezTo>
                    <a:pt x="144" y="126"/>
                    <a:pt x="144" y="126"/>
                    <a:pt x="144" y="126"/>
                  </a:cubicBezTo>
                  <a:cubicBezTo>
                    <a:pt x="138" y="130"/>
                    <a:pt x="138" y="130"/>
                    <a:pt x="138" y="130"/>
                  </a:cubicBezTo>
                  <a:cubicBezTo>
                    <a:pt x="138" y="134"/>
                    <a:pt x="138" y="134"/>
                    <a:pt x="138" y="134"/>
                  </a:cubicBezTo>
                  <a:cubicBezTo>
                    <a:pt x="141" y="138"/>
                    <a:pt x="141" y="138"/>
                    <a:pt x="141" y="138"/>
                  </a:cubicBezTo>
                  <a:cubicBezTo>
                    <a:pt x="141" y="144"/>
                    <a:pt x="141" y="144"/>
                    <a:pt x="141" y="144"/>
                  </a:cubicBezTo>
                  <a:cubicBezTo>
                    <a:pt x="132" y="145"/>
                    <a:pt x="132" y="145"/>
                    <a:pt x="132" y="145"/>
                  </a:cubicBezTo>
                  <a:cubicBezTo>
                    <a:pt x="129" y="152"/>
                    <a:pt x="129" y="152"/>
                    <a:pt x="129" y="152"/>
                  </a:cubicBezTo>
                  <a:cubicBezTo>
                    <a:pt x="125" y="157"/>
                    <a:pt x="125" y="157"/>
                    <a:pt x="125" y="157"/>
                  </a:cubicBezTo>
                  <a:cubicBezTo>
                    <a:pt x="126" y="163"/>
                    <a:pt x="126" y="163"/>
                    <a:pt x="126" y="163"/>
                  </a:cubicBezTo>
                  <a:cubicBezTo>
                    <a:pt x="135" y="166"/>
                    <a:pt x="135" y="166"/>
                    <a:pt x="135" y="166"/>
                  </a:cubicBezTo>
                  <a:cubicBezTo>
                    <a:pt x="140" y="161"/>
                    <a:pt x="140" y="161"/>
                    <a:pt x="140" y="161"/>
                  </a:cubicBezTo>
                  <a:cubicBezTo>
                    <a:pt x="145" y="158"/>
                    <a:pt x="145" y="158"/>
                    <a:pt x="145" y="158"/>
                  </a:cubicBezTo>
                  <a:cubicBezTo>
                    <a:pt x="154" y="159"/>
                    <a:pt x="154" y="159"/>
                    <a:pt x="154" y="159"/>
                  </a:cubicBezTo>
                  <a:cubicBezTo>
                    <a:pt x="159" y="166"/>
                    <a:pt x="159" y="166"/>
                    <a:pt x="159" y="166"/>
                  </a:cubicBezTo>
                  <a:cubicBezTo>
                    <a:pt x="135" y="187"/>
                    <a:pt x="135" y="187"/>
                    <a:pt x="135" y="187"/>
                  </a:cubicBezTo>
                  <a:cubicBezTo>
                    <a:pt x="139" y="191"/>
                    <a:pt x="139" y="191"/>
                    <a:pt x="139" y="191"/>
                  </a:cubicBezTo>
                  <a:cubicBezTo>
                    <a:pt x="129" y="202"/>
                    <a:pt x="129" y="202"/>
                    <a:pt x="129" y="202"/>
                  </a:cubicBezTo>
                  <a:cubicBezTo>
                    <a:pt x="124" y="198"/>
                    <a:pt x="124" y="198"/>
                    <a:pt x="124" y="198"/>
                  </a:cubicBezTo>
                  <a:cubicBezTo>
                    <a:pt x="113" y="202"/>
                    <a:pt x="113" y="202"/>
                    <a:pt x="113" y="202"/>
                  </a:cubicBezTo>
                  <a:cubicBezTo>
                    <a:pt x="111" y="201"/>
                    <a:pt x="111" y="201"/>
                    <a:pt x="111" y="201"/>
                  </a:cubicBezTo>
                  <a:cubicBezTo>
                    <a:pt x="112" y="196"/>
                    <a:pt x="112" y="196"/>
                    <a:pt x="112" y="196"/>
                  </a:cubicBezTo>
                  <a:cubicBezTo>
                    <a:pt x="103" y="188"/>
                    <a:pt x="103" y="188"/>
                    <a:pt x="103" y="188"/>
                  </a:cubicBezTo>
                  <a:cubicBezTo>
                    <a:pt x="98" y="193"/>
                    <a:pt x="98" y="193"/>
                    <a:pt x="98" y="193"/>
                  </a:cubicBezTo>
                  <a:cubicBezTo>
                    <a:pt x="96" y="188"/>
                    <a:pt x="96" y="188"/>
                    <a:pt x="96" y="188"/>
                  </a:cubicBezTo>
                  <a:cubicBezTo>
                    <a:pt x="95" y="184"/>
                    <a:pt x="95" y="184"/>
                    <a:pt x="95" y="184"/>
                  </a:cubicBezTo>
                  <a:cubicBezTo>
                    <a:pt x="85" y="178"/>
                    <a:pt x="85" y="178"/>
                    <a:pt x="85" y="178"/>
                  </a:cubicBezTo>
                  <a:cubicBezTo>
                    <a:pt x="88" y="175"/>
                    <a:pt x="88" y="175"/>
                    <a:pt x="88" y="175"/>
                  </a:cubicBezTo>
                  <a:cubicBezTo>
                    <a:pt x="81" y="170"/>
                    <a:pt x="81" y="170"/>
                    <a:pt x="81" y="170"/>
                  </a:cubicBezTo>
                  <a:cubicBezTo>
                    <a:pt x="78" y="176"/>
                    <a:pt x="78" y="176"/>
                    <a:pt x="78" y="176"/>
                  </a:cubicBezTo>
                  <a:cubicBezTo>
                    <a:pt x="70" y="170"/>
                    <a:pt x="70" y="170"/>
                    <a:pt x="70" y="170"/>
                  </a:cubicBezTo>
                  <a:cubicBezTo>
                    <a:pt x="68" y="163"/>
                    <a:pt x="68" y="163"/>
                    <a:pt x="68" y="163"/>
                  </a:cubicBezTo>
                  <a:cubicBezTo>
                    <a:pt x="61" y="163"/>
                    <a:pt x="61" y="163"/>
                    <a:pt x="61" y="163"/>
                  </a:cubicBezTo>
                  <a:cubicBezTo>
                    <a:pt x="54" y="165"/>
                    <a:pt x="54" y="165"/>
                    <a:pt x="54" y="165"/>
                  </a:cubicBezTo>
                  <a:cubicBezTo>
                    <a:pt x="52" y="158"/>
                    <a:pt x="52" y="158"/>
                    <a:pt x="52" y="158"/>
                  </a:cubicBezTo>
                  <a:cubicBezTo>
                    <a:pt x="44" y="150"/>
                    <a:pt x="44" y="150"/>
                    <a:pt x="44" y="150"/>
                  </a:cubicBezTo>
                  <a:cubicBezTo>
                    <a:pt x="39" y="148"/>
                    <a:pt x="39" y="148"/>
                    <a:pt x="39" y="148"/>
                  </a:cubicBezTo>
                  <a:cubicBezTo>
                    <a:pt x="35" y="143"/>
                    <a:pt x="35" y="143"/>
                    <a:pt x="35" y="143"/>
                  </a:cubicBezTo>
                  <a:cubicBezTo>
                    <a:pt x="23" y="144"/>
                    <a:pt x="23" y="144"/>
                    <a:pt x="23" y="144"/>
                  </a:cubicBezTo>
                  <a:cubicBezTo>
                    <a:pt x="22" y="137"/>
                    <a:pt x="22" y="137"/>
                    <a:pt x="22" y="137"/>
                  </a:cubicBezTo>
                  <a:cubicBezTo>
                    <a:pt x="14" y="136"/>
                    <a:pt x="14" y="136"/>
                    <a:pt x="14" y="136"/>
                  </a:cubicBezTo>
                  <a:cubicBezTo>
                    <a:pt x="10" y="129"/>
                    <a:pt x="10" y="129"/>
                    <a:pt x="10" y="129"/>
                  </a:cubicBezTo>
                  <a:cubicBezTo>
                    <a:pt x="5" y="127"/>
                    <a:pt x="5" y="127"/>
                    <a:pt x="5" y="127"/>
                  </a:cubicBezTo>
                  <a:cubicBezTo>
                    <a:pt x="5" y="122"/>
                    <a:pt x="5" y="122"/>
                    <a:pt x="5" y="122"/>
                  </a:cubicBezTo>
                  <a:cubicBezTo>
                    <a:pt x="0" y="117"/>
                    <a:pt x="0" y="117"/>
                    <a:pt x="0" y="117"/>
                  </a:cubicBezTo>
                  <a:cubicBezTo>
                    <a:pt x="0" y="110"/>
                    <a:pt x="0" y="110"/>
                    <a:pt x="0" y="110"/>
                  </a:cubicBezTo>
                  <a:cubicBezTo>
                    <a:pt x="3" y="102"/>
                    <a:pt x="3" y="102"/>
                    <a:pt x="3" y="102"/>
                  </a:cubicBezTo>
                  <a:cubicBezTo>
                    <a:pt x="8" y="95"/>
                    <a:pt x="8" y="95"/>
                    <a:pt x="8" y="95"/>
                  </a:cubicBezTo>
                  <a:cubicBezTo>
                    <a:pt x="6" y="92"/>
                    <a:pt x="6" y="92"/>
                    <a:pt x="6" y="92"/>
                  </a:cubicBezTo>
                  <a:cubicBezTo>
                    <a:pt x="19" y="83"/>
                    <a:pt x="19" y="83"/>
                    <a:pt x="19" y="83"/>
                  </a:cubicBezTo>
                  <a:cubicBezTo>
                    <a:pt x="18" y="74"/>
                    <a:pt x="18" y="74"/>
                    <a:pt x="18" y="74"/>
                  </a:cubicBezTo>
                  <a:cubicBezTo>
                    <a:pt x="25" y="70"/>
                    <a:pt x="25" y="70"/>
                    <a:pt x="25" y="70"/>
                  </a:cubicBezTo>
                  <a:cubicBezTo>
                    <a:pt x="28" y="65"/>
                    <a:pt x="28" y="65"/>
                    <a:pt x="28" y="65"/>
                  </a:cubicBezTo>
                  <a:cubicBezTo>
                    <a:pt x="22" y="60"/>
                    <a:pt x="22" y="60"/>
                    <a:pt x="22" y="60"/>
                  </a:cubicBezTo>
                  <a:cubicBezTo>
                    <a:pt x="21" y="50"/>
                    <a:pt x="21" y="50"/>
                    <a:pt x="21" y="50"/>
                  </a:cubicBezTo>
                  <a:cubicBezTo>
                    <a:pt x="30" y="43"/>
                    <a:pt x="30" y="43"/>
                    <a:pt x="30" y="43"/>
                  </a:cubicBezTo>
                  <a:cubicBezTo>
                    <a:pt x="29" y="33"/>
                    <a:pt x="29" y="33"/>
                    <a:pt x="29" y="33"/>
                  </a:cubicBezTo>
                  <a:cubicBezTo>
                    <a:pt x="38" y="37"/>
                    <a:pt x="38" y="37"/>
                    <a:pt x="38" y="37"/>
                  </a:cubicBezTo>
                  <a:lnTo>
                    <a:pt x="46" y="29"/>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25" name="Freeform 16"/>
            <p:cNvSpPr>
              <a:spLocks/>
            </p:cNvSpPr>
            <p:nvPr/>
          </p:nvSpPr>
          <p:spPr bwMode="auto">
            <a:xfrm>
              <a:off x="1544" y="2528"/>
              <a:ext cx="252" cy="317"/>
            </a:xfrm>
            <a:custGeom>
              <a:avLst/>
              <a:gdLst>
                <a:gd name="T0" fmla="*/ 0 w 121"/>
                <a:gd name="T1" fmla="*/ 59 h 152"/>
                <a:gd name="T2" fmla="*/ 6 w 121"/>
                <a:gd name="T3" fmla="*/ 48 h 152"/>
                <a:gd name="T4" fmla="*/ 25 w 121"/>
                <a:gd name="T5" fmla="*/ 45 h 152"/>
                <a:gd name="T6" fmla="*/ 31 w 121"/>
                <a:gd name="T7" fmla="*/ 35 h 152"/>
                <a:gd name="T8" fmla="*/ 34 w 121"/>
                <a:gd name="T9" fmla="*/ 26 h 152"/>
                <a:gd name="T10" fmla="*/ 37 w 121"/>
                <a:gd name="T11" fmla="*/ 15 h 152"/>
                <a:gd name="T12" fmla="*/ 49 w 121"/>
                <a:gd name="T13" fmla="*/ 8 h 152"/>
                <a:gd name="T14" fmla="*/ 56 w 121"/>
                <a:gd name="T15" fmla="*/ 2 h 152"/>
                <a:gd name="T16" fmla="*/ 62 w 121"/>
                <a:gd name="T17" fmla="*/ 5 h 152"/>
                <a:gd name="T18" fmla="*/ 72 w 121"/>
                <a:gd name="T19" fmla="*/ 6 h 152"/>
                <a:gd name="T20" fmla="*/ 80 w 121"/>
                <a:gd name="T21" fmla="*/ 11 h 152"/>
                <a:gd name="T22" fmla="*/ 86 w 121"/>
                <a:gd name="T23" fmla="*/ 6 h 152"/>
                <a:gd name="T24" fmla="*/ 90 w 121"/>
                <a:gd name="T25" fmla="*/ 10 h 152"/>
                <a:gd name="T26" fmla="*/ 98 w 121"/>
                <a:gd name="T27" fmla="*/ 14 h 152"/>
                <a:gd name="T28" fmla="*/ 98 w 121"/>
                <a:gd name="T29" fmla="*/ 23 h 152"/>
                <a:gd name="T30" fmla="*/ 91 w 121"/>
                <a:gd name="T31" fmla="*/ 22 h 152"/>
                <a:gd name="T32" fmla="*/ 95 w 121"/>
                <a:gd name="T33" fmla="*/ 33 h 152"/>
                <a:gd name="T34" fmla="*/ 105 w 121"/>
                <a:gd name="T35" fmla="*/ 49 h 152"/>
                <a:gd name="T36" fmla="*/ 113 w 121"/>
                <a:gd name="T37" fmla="*/ 65 h 152"/>
                <a:gd name="T38" fmla="*/ 114 w 121"/>
                <a:gd name="T39" fmla="*/ 92 h 152"/>
                <a:gd name="T40" fmla="*/ 118 w 121"/>
                <a:gd name="T41" fmla="*/ 112 h 152"/>
                <a:gd name="T42" fmla="*/ 120 w 121"/>
                <a:gd name="T43" fmla="*/ 128 h 152"/>
                <a:gd name="T44" fmla="*/ 113 w 121"/>
                <a:gd name="T45" fmla="*/ 144 h 152"/>
                <a:gd name="T46" fmla="*/ 82 w 121"/>
                <a:gd name="T47" fmla="*/ 152 h 152"/>
                <a:gd name="T48" fmla="*/ 65 w 121"/>
                <a:gd name="T49" fmla="*/ 144 h 152"/>
                <a:gd name="T50" fmla="*/ 56 w 121"/>
                <a:gd name="T51" fmla="*/ 124 h 152"/>
                <a:gd name="T52" fmla="*/ 46 w 121"/>
                <a:gd name="T53" fmla="*/ 109 h 152"/>
                <a:gd name="T54" fmla="*/ 39 w 121"/>
                <a:gd name="T55" fmla="*/ 91 h 152"/>
                <a:gd name="T56" fmla="*/ 37 w 121"/>
                <a:gd name="T57" fmla="*/ 78 h 152"/>
                <a:gd name="T58" fmla="*/ 34 w 121"/>
                <a:gd name="T59" fmla="*/ 74 h 152"/>
                <a:gd name="T60" fmla="*/ 32 w 121"/>
                <a:gd name="T61" fmla="*/ 91 h 152"/>
                <a:gd name="T62" fmla="*/ 32 w 121"/>
                <a:gd name="T63" fmla="*/ 93 h 152"/>
                <a:gd name="T64" fmla="*/ 17 w 121"/>
                <a:gd name="T65" fmla="*/ 87 h 152"/>
                <a:gd name="T66" fmla="*/ 13 w 121"/>
                <a:gd name="T67" fmla="*/ 82 h 152"/>
                <a:gd name="T68" fmla="*/ 15 w 121"/>
                <a:gd name="T69" fmla="*/ 71 h 152"/>
                <a:gd name="T70" fmla="*/ 0 w 121"/>
                <a:gd name="T71" fmla="*/ 59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1" h="152">
                  <a:moveTo>
                    <a:pt x="0" y="59"/>
                  </a:moveTo>
                  <a:cubicBezTo>
                    <a:pt x="3" y="54"/>
                    <a:pt x="5" y="50"/>
                    <a:pt x="6" y="48"/>
                  </a:cubicBezTo>
                  <a:cubicBezTo>
                    <a:pt x="9" y="43"/>
                    <a:pt x="18" y="45"/>
                    <a:pt x="25" y="45"/>
                  </a:cubicBezTo>
                  <a:cubicBezTo>
                    <a:pt x="33" y="45"/>
                    <a:pt x="31" y="39"/>
                    <a:pt x="31" y="35"/>
                  </a:cubicBezTo>
                  <a:cubicBezTo>
                    <a:pt x="31" y="32"/>
                    <a:pt x="36" y="29"/>
                    <a:pt x="34" y="26"/>
                  </a:cubicBezTo>
                  <a:cubicBezTo>
                    <a:pt x="32" y="22"/>
                    <a:pt x="34" y="17"/>
                    <a:pt x="37" y="15"/>
                  </a:cubicBezTo>
                  <a:cubicBezTo>
                    <a:pt x="40" y="13"/>
                    <a:pt x="43" y="8"/>
                    <a:pt x="49" y="8"/>
                  </a:cubicBezTo>
                  <a:cubicBezTo>
                    <a:pt x="54" y="7"/>
                    <a:pt x="53" y="5"/>
                    <a:pt x="56" y="2"/>
                  </a:cubicBezTo>
                  <a:cubicBezTo>
                    <a:pt x="60" y="0"/>
                    <a:pt x="62" y="5"/>
                    <a:pt x="62" y="5"/>
                  </a:cubicBezTo>
                  <a:cubicBezTo>
                    <a:pt x="62" y="5"/>
                    <a:pt x="68" y="10"/>
                    <a:pt x="72" y="6"/>
                  </a:cubicBezTo>
                  <a:cubicBezTo>
                    <a:pt x="75" y="3"/>
                    <a:pt x="77" y="11"/>
                    <a:pt x="80" y="11"/>
                  </a:cubicBezTo>
                  <a:cubicBezTo>
                    <a:pt x="82" y="11"/>
                    <a:pt x="85" y="8"/>
                    <a:pt x="86" y="6"/>
                  </a:cubicBezTo>
                  <a:cubicBezTo>
                    <a:pt x="88" y="9"/>
                    <a:pt x="85" y="11"/>
                    <a:pt x="90" y="10"/>
                  </a:cubicBezTo>
                  <a:cubicBezTo>
                    <a:pt x="95" y="10"/>
                    <a:pt x="97" y="10"/>
                    <a:pt x="98" y="14"/>
                  </a:cubicBezTo>
                  <a:cubicBezTo>
                    <a:pt x="100" y="17"/>
                    <a:pt x="101" y="24"/>
                    <a:pt x="98" y="23"/>
                  </a:cubicBezTo>
                  <a:cubicBezTo>
                    <a:pt x="95" y="22"/>
                    <a:pt x="93" y="21"/>
                    <a:pt x="91" y="22"/>
                  </a:cubicBezTo>
                  <a:cubicBezTo>
                    <a:pt x="89" y="24"/>
                    <a:pt x="93" y="29"/>
                    <a:pt x="95" y="33"/>
                  </a:cubicBezTo>
                  <a:cubicBezTo>
                    <a:pt x="98" y="37"/>
                    <a:pt x="99" y="45"/>
                    <a:pt x="105" y="49"/>
                  </a:cubicBezTo>
                  <a:cubicBezTo>
                    <a:pt x="111" y="53"/>
                    <a:pt x="113" y="61"/>
                    <a:pt x="113" y="65"/>
                  </a:cubicBezTo>
                  <a:cubicBezTo>
                    <a:pt x="112" y="70"/>
                    <a:pt x="113" y="86"/>
                    <a:pt x="114" y="92"/>
                  </a:cubicBezTo>
                  <a:cubicBezTo>
                    <a:pt x="114" y="98"/>
                    <a:pt x="114" y="104"/>
                    <a:pt x="118" y="112"/>
                  </a:cubicBezTo>
                  <a:cubicBezTo>
                    <a:pt x="121" y="120"/>
                    <a:pt x="121" y="125"/>
                    <a:pt x="120" y="128"/>
                  </a:cubicBezTo>
                  <a:cubicBezTo>
                    <a:pt x="119" y="131"/>
                    <a:pt x="115" y="140"/>
                    <a:pt x="113" y="144"/>
                  </a:cubicBezTo>
                  <a:cubicBezTo>
                    <a:pt x="111" y="149"/>
                    <a:pt x="89" y="152"/>
                    <a:pt x="82" y="152"/>
                  </a:cubicBezTo>
                  <a:cubicBezTo>
                    <a:pt x="75" y="152"/>
                    <a:pt x="69" y="148"/>
                    <a:pt x="65" y="144"/>
                  </a:cubicBezTo>
                  <a:cubicBezTo>
                    <a:pt x="61" y="139"/>
                    <a:pt x="60" y="129"/>
                    <a:pt x="56" y="124"/>
                  </a:cubicBezTo>
                  <a:cubicBezTo>
                    <a:pt x="52" y="118"/>
                    <a:pt x="45" y="115"/>
                    <a:pt x="46" y="109"/>
                  </a:cubicBezTo>
                  <a:cubicBezTo>
                    <a:pt x="46" y="103"/>
                    <a:pt x="41" y="96"/>
                    <a:pt x="39" y="91"/>
                  </a:cubicBezTo>
                  <a:cubicBezTo>
                    <a:pt x="37" y="87"/>
                    <a:pt x="38" y="82"/>
                    <a:pt x="37" y="78"/>
                  </a:cubicBezTo>
                  <a:cubicBezTo>
                    <a:pt x="36" y="74"/>
                    <a:pt x="35" y="69"/>
                    <a:pt x="34" y="74"/>
                  </a:cubicBezTo>
                  <a:cubicBezTo>
                    <a:pt x="32" y="78"/>
                    <a:pt x="34" y="85"/>
                    <a:pt x="32" y="91"/>
                  </a:cubicBezTo>
                  <a:cubicBezTo>
                    <a:pt x="32" y="92"/>
                    <a:pt x="32" y="92"/>
                    <a:pt x="32" y="93"/>
                  </a:cubicBezTo>
                  <a:cubicBezTo>
                    <a:pt x="17" y="87"/>
                    <a:pt x="17" y="87"/>
                    <a:pt x="17" y="87"/>
                  </a:cubicBezTo>
                  <a:cubicBezTo>
                    <a:pt x="13" y="82"/>
                    <a:pt x="13" y="82"/>
                    <a:pt x="13" y="82"/>
                  </a:cubicBezTo>
                  <a:cubicBezTo>
                    <a:pt x="15" y="71"/>
                    <a:pt x="15" y="71"/>
                    <a:pt x="15" y="71"/>
                  </a:cubicBezTo>
                  <a:lnTo>
                    <a:pt x="0" y="59"/>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26" name="Freeform 17"/>
            <p:cNvSpPr>
              <a:spLocks/>
            </p:cNvSpPr>
            <p:nvPr/>
          </p:nvSpPr>
          <p:spPr bwMode="auto">
            <a:xfrm>
              <a:off x="1298" y="2999"/>
              <a:ext cx="367" cy="300"/>
            </a:xfrm>
            <a:custGeom>
              <a:avLst/>
              <a:gdLst>
                <a:gd name="T0" fmla="*/ 344 w 367"/>
                <a:gd name="T1" fmla="*/ 258 h 300"/>
                <a:gd name="T2" fmla="*/ 321 w 367"/>
                <a:gd name="T3" fmla="*/ 258 h 300"/>
                <a:gd name="T4" fmla="*/ 327 w 367"/>
                <a:gd name="T5" fmla="*/ 281 h 300"/>
                <a:gd name="T6" fmla="*/ 323 w 367"/>
                <a:gd name="T7" fmla="*/ 298 h 300"/>
                <a:gd name="T8" fmla="*/ 296 w 367"/>
                <a:gd name="T9" fmla="*/ 298 h 300"/>
                <a:gd name="T10" fmla="*/ 275 w 367"/>
                <a:gd name="T11" fmla="*/ 300 h 300"/>
                <a:gd name="T12" fmla="*/ 241 w 367"/>
                <a:gd name="T13" fmla="*/ 271 h 300"/>
                <a:gd name="T14" fmla="*/ 223 w 367"/>
                <a:gd name="T15" fmla="*/ 246 h 300"/>
                <a:gd name="T16" fmla="*/ 191 w 367"/>
                <a:gd name="T17" fmla="*/ 219 h 300"/>
                <a:gd name="T18" fmla="*/ 158 w 367"/>
                <a:gd name="T19" fmla="*/ 221 h 300"/>
                <a:gd name="T20" fmla="*/ 112 w 367"/>
                <a:gd name="T21" fmla="*/ 212 h 300"/>
                <a:gd name="T22" fmla="*/ 104 w 367"/>
                <a:gd name="T23" fmla="*/ 175 h 300"/>
                <a:gd name="T24" fmla="*/ 73 w 367"/>
                <a:gd name="T25" fmla="*/ 160 h 300"/>
                <a:gd name="T26" fmla="*/ 46 w 367"/>
                <a:gd name="T27" fmla="*/ 133 h 300"/>
                <a:gd name="T28" fmla="*/ 16 w 367"/>
                <a:gd name="T29" fmla="*/ 131 h 300"/>
                <a:gd name="T30" fmla="*/ 14 w 367"/>
                <a:gd name="T31" fmla="*/ 104 h 300"/>
                <a:gd name="T32" fmla="*/ 8 w 367"/>
                <a:gd name="T33" fmla="*/ 79 h 300"/>
                <a:gd name="T34" fmla="*/ 19 w 367"/>
                <a:gd name="T35" fmla="*/ 75 h 300"/>
                <a:gd name="T36" fmla="*/ 62 w 367"/>
                <a:gd name="T37" fmla="*/ 33 h 300"/>
                <a:gd name="T38" fmla="*/ 89 w 367"/>
                <a:gd name="T39" fmla="*/ 8 h 300"/>
                <a:gd name="T40" fmla="*/ 112 w 367"/>
                <a:gd name="T41" fmla="*/ 4 h 300"/>
                <a:gd name="T42" fmla="*/ 139 w 367"/>
                <a:gd name="T43" fmla="*/ 8 h 300"/>
                <a:gd name="T44" fmla="*/ 166 w 367"/>
                <a:gd name="T45" fmla="*/ 8 h 300"/>
                <a:gd name="T46" fmla="*/ 169 w 367"/>
                <a:gd name="T47" fmla="*/ 46 h 300"/>
                <a:gd name="T48" fmla="*/ 162 w 367"/>
                <a:gd name="T49" fmla="*/ 77 h 300"/>
                <a:gd name="T50" fmla="*/ 173 w 367"/>
                <a:gd name="T51" fmla="*/ 98 h 300"/>
                <a:gd name="T52" fmla="*/ 191 w 367"/>
                <a:gd name="T53" fmla="*/ 117 h 300"/>
                <a:gd name="T54" fmla="*/ 210 w 367"/>
                <a:gd name="T55" fmla="*/ 133 h 300"/>
                <a:gd name="T56" fmla="*/ 244 w 367"/>
                <a:gd name="T57" fmla="*/ 142 h 300"/>
                <a:gd name="T58" fmla="*/ 271 w 367"/>
                <a:gd name="T59" fmla="*/ 162 h 300"/>
                <a:gd name="T60" fmla="*/ 289 w 367"/>
                <a:gd name="T61" fmla="*/ 173 h 300"/>
                <a:gd name="T62" fmla="*/ 308 w 367"/>
                <a:gd name="T63" fmla="*/ 187 h 300"/>
                <a:gd name="T64" fmla="*/ 331 w 367"/>
                <a:gd name="T65" fmla="*/ 187 h 300"/>
                <a:gd name="T66" fmla="*/ 339 w 367"/>
                <a:gd name="T67" fmla="*/ 204 h 300"/>
                <a:gd name="T68" fmla="*/ 362 w 367"/>
                <a:gd name="T69" fmla="*/ 225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67" h="300">
                  <a:moveTo>
                    <a:pt x="367" y="235"/>
                  </a:moveTo>
                  <a:lnTo>
                    <a:pt x="344" y="258"/>
                  </a:lnTo>
                  <a:lnTo>
                    <a:pt x="331" y="250"/>
                  </a:lnTo>
                  <a:lnTo>
                    <a:pt x="321" y="258"/>
                  </a:lnTo>
                  <a:lnTo>
                    <a:pt x="337" y="273"/>
                  </a:lnTo>
                  <a:lnTo>
                    <a:pt x="327" y="281"/>
                  </a:lnTo>
                  <a:lnTo>
                    <a:pt x="327" y="292"/>
                  </a:lnTo>
                  <a:lnTo>
                    <a:pt x="323" y="298"/>
                  </a:lnTo>
                  <a:lnTo>
                    <a:pt x="306" y="281"/>
                  </a:lnTo>
                  <a:lnTo>
                    <a:pt x="296" y="298"/>
                  </a:lnTo>
                  <a:lnTo>
                    <a:pt x="283" y="294"/>
                  </a:lnTo>
                  <a:lnTo>
                    <a:pt x="275" y="300"/>
                  </a:lnTo>
                  <a:lnTo>
                    <a:pt x="264" y="281"/>
                  </a:lnTo>
                  <a:lnTo>
                    <a:pt x="241" y="271"/>
                  </a:lnTo>
                  <a:lnTo>
                    <a:pt x="237" y="260"/>
                  </a:lnTo>
                  <a:lnTo>
                    <a:pt x="223" y="246"/>
                  </a:lnTo>
                  <a:lnTo>
                    <a:pt x="206" y="242"/>
                  </a:lnTo>
                  <a:lnTo>
                    <a:pt x="191" y="219"/>
                  </a:lnTo>
                  <a:lnTo>
                    <a:pt x="179" y="225"/>
                  </a:lnTo>
                  <a:lnTo>
                    <a:pt x="158" y="221"/>
                  </a:lnTo>
                  <a:lnTo>
                    <a:pt x="131" y="231"/>
                  </a:lnTo>
                  <a:lnTo>
                    <a:pt x="112" y="212"/>
                  </a:lnTo>
                  <a:lnTo>
                    <a:pt x="112" y="185"/>
                  </a:lnTo>
                  <a:lnTo>
                    <a:pt x="104" y="175"/>
                  </a:lnTo>
                  <a:lnTo>
                    <a:pt x="96" y="181"/>
                  </a:lnTo>
                  <a:lnTo>
                    <a:pt x="73" y="160"/>
                  </a:lnTo>
                  <a:lnTo>
                    <a:pt x="48" y="160"/>
                  </a:lnTo>
                  <a:lnTo>
                    <a:pt x="46" y="133"/>
                  </a:lnTo>
                  <a:lnTo>
                    <a:pt x="19" y="133"/>
                  </a:lnTo>
                  <a:lnTo>
                    <a:pt x="16" y="131"/>
                  </a:lnTo>
                  <a:lnTo>
                    <a:pt x="21" y="117"/>
                  </a:lnTo>
                  <a:lnTo>
                    <a:pt x="14" y="104"/>
                  </a:lnTo>
                  <a:lnTo>
                    <a:pt x="0" y="96"/>
                  </a:lnTo>
                  <a:lnTo>
                    <a:pt x="8" y="79"/>
                  </a:lnTo>
                  <a:lnTo>
                    <a:pt x="8" y="75"/>
                  </a:lnTo>
                  <a:lnTo>
                    <a:pt x="19" y="75"/>
                  </a:lnTo>
                  <a:lnTo>
                    <a:pt x="41" y="71"/>
                  </a:lnTo>
                  <a:lnTo>
                    <a:pt x="62" y="33"/>
                  </a:lnTo>
                  <a:lnTo>
                    <a:pt x="81" y="23"/>
                  </a:lnTo>
                  <a:lnTo>
                    <a:pt x="89" y="8"/>
                  </a:lnTo>
                  <a:lnTo>
                    <a:pt x="100" y="12"/>
                  </a:lnTo>
                  <a:lnTo>
                    <a:pt x="112" y="4"/>
                  </a:lnTo>
                  <a:lnTo>
                    <a:pt x="131" y="0"/>
                  </a:lnTo>
                  <a:lnTo>
                    <a:pt x="139" y="8"/>
                  </a:lnTo>
                  <a:lnTo>
                    <a:pt x="150" y="6"/>
                  </a:lnTo>
                  <a:lnTo>
                    <a:pt x="166" y="8"/>
                  </a:lnTo>
                  <a:lnTo>
                    <a:pt x="179" y="31"/>
                  </a:lnTo>
                  <a:lnTo>
                    <a:pt x="169" y="46"/>
                  </a:lnTo>
                  <a:lnTo>
                    <a:pt x="162" y="62"/>
                  </a:lnTo>
                  <a:lnTo>
                    <a:pt x="162" y="77"/>
                  </a:lnTo>
                  <a:lnTo>
                    <a:pt x="173" y="87"/>
                  </a:lnTo>
                  <a:lnTo>
                    <a:pt x="173" y="98"/>
                  </a:lnTo>
                  <a:lnTo>
                    <a:pt x="183" y="102"/>
                  </a:lnTo>
                  <a:lnTo>
                    <a:pt x="191" y="117"/>
                  </a:lnTo>
                  <a:lnTo>
                    <a:pt x="208" y="119"/>
                  </a:lnTo>
                  <a:lnTo>
                    <a:pt x="210" y="133"/>
                  </a:lnTo>
                  <a:lnTo>
                    <a:pt x="235" y="131"/>
                  </a:lnTo>
                  <a:lnTo>
                    <a:pt x="244" y="142"/>
                  </a:lnTo>
                  <a:lnTo>
                    <a:pt x="254" y="146"/>
                  </a:lnTo>
                  <a:lnTo>
                    <a:pt x="271" y="162"/>
                  </a:lnTo>
                  <a:lnTo>
                    <a:pt x="275" y="177"/>
                  </a:lnTo>
                  <a:lnTo>
                    <a:pt x="289" y="173"/>
                  </a:lnTo>
                  <a:lnTo>
                    <a:pt x="304" y="173"/>
                  </a:lnTo>
                  <a:lnTo>
                    <a:pt x="308" y="187"/>
                  </a:lnTo>
                  <a:lnTo>
                    <a:pt x="325" y="200"/>
                  </a:lnTo>
                  <a:lnTo>
                    <a:pt x="331" y="187"/>
                  </a:lnTo>
                  <a:lnTo>
                    <a:pt x="346" y="198"/>
                  </a:lnTo>
                  <a:lnTo>
                    <a:pt x="339" y="204"/>
                  </a:lnTo>
                  <a:lnTo>
                    <a:pt x="360" y="217"/>
                  </a:lnTo>
                  <a:lnTo>
                    <a:pt x="362" y="225"/>
                  </a:lnTo>
                  <a:lnTo>
                    <a:pt x="367" y="235"/>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27" name="Freeform 18"/>
            <p:cNvSpPr>
              <a:spLocks/>
            </p:cNvSpPr>
            <p:nvPr/>
          </p:nvSpPr>
          <p:spPr bwMode="auto">
            <a:xfrm>
              <a:off x="1152" y="2855"/>
              <a:ext cx="208" cy="219"/>
            </a:xfrm>
            <a:custGeom>
              <a:avLst/>
              <a:gdLst>
                <a:gd name="T0" fmla="*/ 16 w 100"/>
                <a:gd name="T1" fmla="*/ 18 h 105"/>
                <a:gd name="T2" fmla="*/ 20 w 100"/>
                <a:gd name="T3" fmla="*/ 15 h 105"/>
                <a:gd name="T4" fmla="*/ 30 w 100"/>
                <a:gd name="T5" fmla="*/ 19 h 105"/>
                <a:gd name="T6" fmla="*/ 37 w 100"/>
                <a:gd name="T7" fmla="*/ 23 h 105"/>
                <a:gd name="T8" fmla="*/ 40 w 100"/>
                <a:gd name="T9" fmla="*/ 26 h 105"/>
                <a:gd name="T10" fmla="*/ 37 w 100"/>
                <a:gd name="T11" fmla="*/ 32 h 105"/>
                <a:gd name="T12" fmla="*/ 45 w 100"/>
                <a:gd name="T13" fmla="*/ 40 h 105"/>
                <a:gd name="T14" fmla="*/ 52 w 100"/>
                <a:gd name="T15" fmla="*/ 32 h 105"/>
                <a:gd name="T16" fmla="*/ 46 w 100"/>
                <a:gd name="T17" fmla="*/ 25 h 105"/>
                <a:gd name="T18" fmla="*/ 45 w 100"/>
                <a:gd name="T19" fmla="*/ 23 h 105"/>
                <a:gd name="T20" fmla="*/ 40 w 100"/>
                <a:gd name="T21" fmla="*/ 14 h 105"/>
                <a:gd name="T22" fmla="*/ 39 w 100"/>
                <a:gd name="T23" fmla="*/ 3 h 105"/>
                <a:gd name="T24" fmla="*/ 35 w 100"/>
                <a:gd name="T25" fmla="*/ 0 h 105"/>
                <a:gd name="T26" fmla="*/ 67 w 100"/>
                <a:gd name="T27" fmla="*/ 0 h 105"/>
                <a:gd name="T28" fmla="*/ 68 w 100"/>
                <a:gd name="T29" fmla="*/ 0 h 105"/>
                <a:gd name="T30" fmla="*/ 68 w 100"/>
                <a:gd name="T31" fmla="*/ 13 h 105"/>
                <a:gd name="T32" fmla="*/ 83 w 100"/>
                <a:gd name="T33" fmla="*/ 58 h 105"/>
                <a:gd name="T34" fmla="*/ 92 w 100"/>
                <a:gd name="T35" fmla="*/ 62 h 105"/>
                <a:gd name="T36" fmla="*/ 100 w 100"/>
                <a:gd name="T37" fmla="*/ 85 h 105"/>
                <a:gd name="T38" fmla="*/ 90 w 100"/>
                <a:gd name="T39" fmla="*/ 103 h 105"/>
                <a:gd name="T40" fmla="*/ 79 w 100"/>
                <a:gd name="T41" fmla="*/ 105 h 105"/>
                <a:gd name="T42" fmla="*/ 74 w 100"/>
                <a:gd name="T43" fmla="*/ 105 h 105"/>
                <a:gd name="T44" fmla="*/ 72 w 100"/>
                <a:gd name="T45" fmla="*/ 97 h 105"/>
                <a:gd name="T46" fmla="*/ 64 w 100"/>
                <a:gd name="T47" fmla="*/ 94 h 105"/>
                <a:gd name="T48" fmla="*/ 68 w 100"/>
                <a:gd name="T49" fmla="*/ 85 h 105"/>
                <a:gd name="T50" fmla="*/ 63 w 100"/>
                <a:gd name="T51" fmla="*/ 83 h 105"/>
                <a:gd name="T52" fmla="*/ 64 w 100"/>
                <a:gd name="T53" fmla="*/ 79 h 105"/>
                <a:gd name="T54" fmla="*/ 57 w 100"/>
                <a:gd name="T55" fmla="*/ 79 h 105"/>
                <a:gd name="T56" fmla="*/ 55 w 100"/>
                <a:gd name="T57" fmla="*/ 81 h 105"/>
                <a:gd name="T58" fmla="*/ 52 w 100"/>
                <a:gd name="T59" fmla="*/ 78 h 105"/>
                <a:gd name="T60" fmla="*/ 54 w 100"/>
                <a:gd name="T61" fmla="*/ 70 h 105"/>
                <a:gd name="T62" fmla="*/ 46 w 100"/>
                <a:gd name="T63" fmla="*/ 64 h 105"/>
                <a:gd name="T64" fmla="*/ 42 w 100"/>
                <a:gd name="T65" fmla="*/ 67 h 105"/>
                <a:gd name="T66" fmla="*/ 38 w 100"/>
                <a:gd name="T67" fmla="*/ 68 h 105"/>
                <a:gd name="T68" fmla="*/ 32 w 100"/>
                <a:gd name="T69" fmla="*/ 65 h 105"/>
                <a:gd name="T70" fmla="*/ 21 w 100"/>
                <a:gd name="T71" fmla="*/ 65 h 105"/>
                <a:gd name="T72" fmla="*/ 20 w 100"/>
                <a:gd name="T73" fmla="*/ 60 h 105"/>
                <a:gd name="T74" fmla="*/ 14 w 100"/>
                <a:gd name="T75" fmla="*/ 64 h 105"/>
                <a:gd name="T76" fmla="*/ 9 w 100"/>
                <a:gd name="T77" fmla="*/ 63 h 105"/>
                <a:gd name="T78" fmla="*/ 9 w 100"/>
                <a:gd name="T79" fmla="*/ 63 h 105"/>
                <a:gd name="T80" fmla="*/ 7 w 100"/>
                <a:gd name="T81" fmla="*/ 56 h 105"/>
                <a:gd name="T82" fmla="*/ 9 w 100"/>
                <a:gd name="T83" fmla="*/ 50 h 105"/>
                <a:gd name="T84" fmla="*/ 8 w 100"/>
                <a:gd name="T85" fmla="*/ 42 h 105"/>
                <a:gd name="T86" fmla="*/ 2 w 100"/>
                <a:gd name="T87" fmla="*/ 35 h 105"/>
                <a:gd name="T88" fmla="*/ 4 w 100"/>
                <a:gd name="T89" fmla="*/ 31 h 105"/>
                <a:gd name="T90" fmla="*/ 0 w 100"/>
                <a:gd name="T91" fmla="*/ 27 h 105"/>
                <a:gd name="T92" fmla="*/ 16 w 100"/>
                <a:gd name="T93" fmla="*/ 26 h 105"/>
                <a:gd name="T94" fmla="*/ 16 w 100"/>
                <a:gd name="T95" fmla="*/ 18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0" h="105">
                  <a:moveTo>
                    <a:pt x="16" y="18"/>
                  </a:moveTo>
                  <a:cubicBezTo>
                    <a:pt x="18" y="18"/>
                    <a:pt x="19" y="16"/>
                    <a:pt x="20" y="15"/>
                  </a:cubicBezTo>
                  <a:cubicBezTo>
                    <a:pt x="22" y="11"/>
                    <a:pt x="29" y="16"/>
                    <a:pt x="30" y="19"/>
                  </a:cubicBezTo>
                  <a:cubicBezTo>
                    <a:pt x="32" y="23"/>
                    <a:pt x="35" y="22"/>
                    <a:pt x="37" y="23"/>
                  </a:cubicBezTo>
                  <a:cubicBezTo>
                    <a:pt x="38" y="23"/>
                    <a:pt x="39" y="25"/>
                    <a:pt x="40" y="26"/>
                  </a:cubicBezTo>
                  <a:cubicBezTo>
                    <a:pt x="39" y="28"/>
                    <a:pt x="37" y="30"/>
                    <a:pt x="37" y="32"/>
                  </a:cubicBezTo>
                  <a:cubicBezTo>
                    <a:pt x="37" y="36"/>
                    <a:pt x="41" y="40"/>
                    <a:pt x="45" y="40"/>
                  </a:cubicBezTo>
                  <a:cubicBezTo>
                    <a:pt x="49" y="40"/>
                    <a:pt x="52" y="36"/>
                    <a:pt x="52" y="32"/>
                  </a:cubicBezTo>
                  <a:cubicBezTo>
                    <a:pt x="52" y="29"/>
                    <a:pt x="49" y="25"/>
                    <a:pt x="46" y="25"/>
                  </a:cubicBezTo>
                  <a:cubicBezTo>
                    <a:pt x="45" y="24"/>
                    <a:pt x="45" y="24"/>
                    <a:pt x="45" y="23"/>
                  </a:cubicBezTo>
                  <a:cubicBezTo>
                    <a:pt x="40" y="19"/>
                    <a:pt x="39" y="17"/>
                    <a:pt x="40" y="14"/>
                  </a:cubicBezTo>
                  <a:cubicBezTo>
                    <a:pt x="41" y="10"/>
                    <a:pt x="48" y="9"/>
                    <a:pt x="39" y="3"/>
                  </a:cubicBezTo>
                  <a:cubicBezTo>
                    <a:pt x="37" y="2"/>
                    <a:pt x="36" y="1"/>
                    <a:pt x="35" y="0"/>
                  </a:cubicBezTo>
                  <a:cubicBezTo>
                    <a:pt x="46" y="0"/>
                    <a:pt x="60" y="0"/>
                    <a:pt x="67" y="0"/>
                  </a:cubicBezTo>
                  <a:cubicBezTo>
                    <a:pt x="68" y="0"/>
                    <a:pt x="68" y="0"/>
                    <a:pt x="68" y="0"/>
                  </a:cubicBezTo>
                  <a:cubicBezTo>
                    <a:pt x="68" y="13"/>
                    <a:pt x="68" y="13"/>
                    <a:pt x="68" y="13"/>
                  </a:cubicBezTo>
                  <a:cubicBezTo>
                    <a:pt x="83" y="58"/>
                    <a:pt x="83" y="58"/>
                    <a:pt x="83" y="58"/>
                  </a:cubicBezTo>
                  <a:cubicBezTo>
                    <a:pt x="92" y="62"/>
                    <a:pt x="92" y="62"/>
                    <a:pt x="92" y="62"/>
                  </a:cubicBezTo>
                  <a:cubicBezTo>
                    <a:pt x="100" y="85"/>
                    <a:pt x="100" y="85"/>
                    <a:pt x="100" y="85"/>
                  </a:cubicBezTo>
                  <a:cubicBezTo>
                    <a:pt x="90" y="103"/>
                    <a:pt x="90" y="103"/>
                    <a:pt x="90" y="103"/>
                  </a:cubicBezTo>
                  <a:cubicBezTo>
                    <a:pt x="79" y="105"/>
                    <a:pt x="79" y="105"/>
                    <a:pt x="79" y="105"/>
                  </a:cubicBezTo>
                  <a:cubicBezTo>
                    <a:pt x="74" y="105"/>
                    <a:pt x="74" y="105"/>
                    <a:pt x="74" y="105"/>
                  </a:cubicBezTo>
                  <a:cubicBezTo>
                    <a:pt x="72" y="97"/>
                    <a:pt x="72" y="97"/>
                    <a:pt x="72" y="97"/>
                  </a:cubicBezTo>
                  <a:cubicBezTo>
                    <a:pt x="64" y="94"/>
                    <a:pt x="64" y="94"/>
                    <a:pt x="64" y="94"/>
                  </a:cubicBezTo>
                  <a:cubicBezTo>
                    <a:pt x="68" y="85"/>
                    <a:pt x="68" y="85"/>
                    <a:pt x="68" y="85"/>
                  </a:cubicBezTo>
                  <a:cubicBezTo>
                    <a:pt x="63" y="83"/>
                    <a:pt x="63" y="83"/>
                    <a:pt x="63" y="83"/>
                  </a:cubicBezTo>
                  <a:cubicBezTo>
                    <a:pt x="64" y="79"/>
                    <a:pt x="64" y="79"/>
                    <a:pt x="64" y="79"/>
                  </a:cubicBezTo>
                  <a:cubicBezTo>
                    <a:pt x="57" y="79"/>
                    <a:pt x="57" y="79"/>
                    <a:pt x="57" y="79"/>
                  </a:cubicBezTo>
                  <a:cubicBezTo>
                    <a:pt x="55" y="81"/>
                    <a:pt x="55" y="81"/>
                    <a:pt x="55" y="81"/>
                  </a:cubicBezTo>
                  <a:cubicBezTo>
                    <a:pt x="52" y="78"/>
                    <a:pt x="52" y="78"/>
                    <a:pt x="52" y="78"/>
                  </a:cubicBezTo>
                  <a:cubicBezTo>
                    <a:pt x="54" y="70"/>
                    <a:pt x="54" y="70"/>
                    <a:pt x="54" y="70"/>
                  </a:cubicBezTo>
                  <a:cubicBezTo>
                    <a:pt x="46" y="64"/>
                    <a:pt x="46" y="64"/>
                    <a:pt x="46" y="64"/>
                  </a:cubicBezTo>
                  <a:cubicBezTo>
                    <a:pt x="42" y="67"/>
                    <a:pt x="42" y="67"/>
                    <a:pt x="42" y="67"/>
                  </a:cubicBezTo>
                  <a:cubicBezTo>
                    <a:pt x="38" y="68"/>
                    <a:pt x="38" y="68"/>
                    <a:pt x="38" y="68"/>
                  </a:cubicBezTo>
                  <a:cubicBezTo>
                    <a:pt x="32" y="65"/>
                    <a:pt x="32" y="65"/>
                    <a:pt x="32" y="65"/>
                  </a:cubicBezTo>
                  <a:cubicBezTo>
                    <a:pt x="21" y="65"/>
                    <a:pt x="21" y="65"/>
                    <a:pt x="21" y="65"/>
                  </a:cubicBezTo>
                  <a:cubicBezTo>
                    <a:pt x="20" y="60"/>
                    <a:pt x="20" y="60"/>
                    <a:pt x="20" y="60"/>
                  </a:cubicBezTo>
                  <a:cubicBezTo>
                    <a:pt x="14" y="64"/>
                    <a:pt x="14" y="64"/>
                    <a:pt x="14" y="64"/>
                  </a:cubicBezTo>
                  <a:cubicBezTo>
                    <a:pt x="9" y="63"/>
                    <a:pt x="9" y="63"/>
                    <a:pt x="9" y="63"/>
                  </a:cubicBezTo>
                  <a:cubicBezTo>
                    <a:pt x="9" y="63"/>
                    <a:pt x="9" y="63"/>
                    <a:pt x="9" y="63"/>
                  </a:cubicBezTo>
                  <a:cubicBezTo>
                    <a:pt x="7" y="56"/>
                    <a:pt x="7" y="56"/>
                    <a:pt x="7" y="56"/>
                  </a:cubicBezTo>
                  <a:cubicBezTo>
                    <a:pt x="9" y="50"/>
                    <a:pt x="9" y="50"/>
                    <a:pt x="9" y="50"/>
                  </a:cubicBezTo>
                  <a:cubicBezTo>
                    <a:pt x="8" y="42"/>
                    <a:pt x="8" y="42"/>
                    <a:pt x="8" y="42"/>
                  </a:cubicBezTo>
                  <a:cubicBezTo>
                    <a:pt x="2" y="35"/>
                    <a:pt x="2" y="35"/>
                    <a:pt x="2" y="35"/>
                  </a:cubicBezTo>
                  <a:cubicBezTo>
                    <a:pt x="4" y="31"/>
                    <a:pt x="4" y="31"/>
                    <a:pt x="4" y="31"/>
                  </a:cubicBezTo>
                  <a:cubicBezTo>
                    <a:pt x="0" y="27"/>
                    <a:pt x="0" y="27"/>
                    <a:pt x="0" y="27"/>
                  </a:cubicBezTo>
                  <a:cubicBezTo>
                    <a:pt x="6" y="27"/>
                    <a:pt x="13" y="27"/>
                    <a:pt x="16" y="26"/>
                  </a:cubicBezTo>
                  <a:cubicBezTo>
                    <a:pt x="17" y="25"/>
                    <a:pt x="17" y="22"/>
                    <a:pt x="16" y="18"/>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31" name="Freeform 19"/>
            <p:cNvSpPr>
              <a:spLocks/>
            </p:cNvSpPr>
            <p:nvPr/>
          </p:nvSpPr>
          <p:spPr bwMode="auto">
            <a:xfrm>
              <a:off x="1121" y="2980"/>
              <a:ext cx="198" cy="150"/>
            </a:xfrm>
            <a:custGeom>
              <a:avLst/>
              <a:gdLst>
                <a:gd name="T0" fmla="*/ 193 w 198"/>
                <a:gd name="T1" fmla="*/ 150 h 150"/>
                <a:gd name="T2" fmla="*/ 164 w 198"/>
                <a:gd name="T3" fmla="*/ 134 h 150"/>
                <a:gd name="T4" fmla="*/ 164 w 198"/>
                <a:gd name="T5" fmla="*/ 138 h 150"/>
                <a:gd name="T6" fmla="*/ 158 w 198"/>
                <a:gd name="T7" fmla="*/ 142 h 150"/>
                <a:gd name="T8" fmla="*/ 148 w 198"/>
                <a:gd name="T9" fmla="*/ 131 h 150"/>
                <a:gd name="T10" fmla="*/ 137 w 198"/>
                <a:gd name="T11" fmla="*/ 131 h 150"/>
                <a:gd name="T12" fmla="*/ 131 w 198"/>
                <a:gd name="T13" fmla="*/ 121 h 150"/>
                <a:gd name="T14" fmla="*/ 129 w 198"/>
                <a:gd name="T15" fmla="*/ 111 h 150"/>
                <a:gd name="T16" fmla="*/ 114 w 198"/>
                <a:gd name="T17" fmla="*/ 108 h 150"/>
                <a:gd name="T18" fmla="*/ 106 w 198"/>
                <a:gd name="T19" fmla="*/ 117 h 150"/>
                <a:gd name="T20" fmla="*/ 93 w 198"/>
                <a:gd name="T21" fmla="*/ 115 h 150"/>
                <a:gd name="T22" fmla="*/ 85 w 198"/>
                <a:gd name="T23" fmla="*/ 123 h 150"/>
                <a:gd name="T24" fmla="*/ 79 w 198"/>
                <a:gd name="T25" fmla="*/ 123 h 150"/>
                <a:gd name="T26" fmla="*/ 68 w 198"/>
                <a:gd name="T27" fmla="*/ 117 h 150"/>
                <a:gd name="T28" fmla="*/ 52 w 198"/>
                <a:gd name="T29" fmla="*/ 117 h 150"/>
                <a:gd name="T30" fmla="*/ 50 w 198"/>
                <a:gd name="T31" fmla="*/ 111 h 150"/>
                <a:gd name="T32" fmla="*/ 37 w 198"/>
                <a:gd name="T33" fmla="*/ 111 h 150"/>
                <a:gd name="T34" fmla="*/ 31 w 198"/>
                <a:gd name="T35" fmla="*/ 104 h 150"/>
                <a:gd name="T36" fmla="*/ 10 w 198"/>
                <a:gd name="T37" fmla="*/ 100 h 150"/>
                <a:gd name="T38" fmla="*/ 0 w 198"/>
                <a:gd name="T39" fmla="*/ 92 h 150"/>
                <a:gd name="T40" fmla="*/ 2 w 198"/>
                <a:gd name="T41" fmla="*/ 77 h 150"/>
                <a:gd name="T42" fmla="*/ 12 w 198"/>
                <a:gd name="T43" fmla="*/ 75 h 150"/>
                <a:gd name="T44" fmla="*/ 14 w 198"/>
                <a:gd name="T45" fmla="*/ 63 h 150"/>
                <a:gd name="T46" fmla="*/ 27 w 198"/>
                <a:gd name="T47" fmla="*/ 54 h 150"/>
                <a:gd name="T48" fmla="*/ 37 w 198"/>
                <a:gd name="T49" fmla="*/ 42 h 150"/>
                <a:gd name="T50" fmla="*/ 29 w 198"/>
                <a:gd name="T51" fmla="*/ 27 h 150"/>
                <a:gd name="T52" fmla="*/ 33 w 198"/>
                <a:gd name="T53" fmla="*/ 17 h 150"/>
                <a:gd name="T54" fmla="*/ 39 w 198"/>
                <a:gd name="T55" fmla="*/ 11 h 150"/>
                <a:gd name="T56" fmla="*/ 50 w 198"/>
                <a:gd name="T57" fmla="*/ 6 h 150"/>
                <a:gd name="T58" fmla="*/ 50 w 198"/>
                <a:gd name="T59" fmla="*/ 6 h 150"/>
                <a:gd name="T60" fmla="*/ 60 w 198"/>
                <a:gd name="T61" fmla="*/ 8 h 150"/>
                <a:gd name="T62" fmla="*/ 73 w 198"/>
                <a:gd name="T63" fmla="*/ 0 h 150"/>
                <a:gd name="T64" fmla="*/ 75 w 198"/>
                <a:gd name="T65" fmla="*/ 11 h 150"/>
                <a:gd name="T66" fmla="*/ 98 w 198"/>
                <a:gd name="T67" fmla="*/ 11 h 150"/>
                <a:gd name="T68" fmla="*/ 110 w 198"/>
                <a:gd name="T69" fmla="*/ 17 h 150"/>
                <a:gd name="T70" fmla="*/ 118 w 198"/>
                <a:gd name="T71" fmla="*/ 15 h 150"/>
                <a:gd name="T72" fmla="*/ 127 w 198"/>
                <a:gd name="T73" fmla="*/ 8 h 150"/>
                <a:gd name="T74" fmla="*/ 143 w 198"/>
                <a:gd name="T75" fmla="*/ 21 h 150"/>
                <a:gd name="T76" fmla="*/ 139 w 198"/>
                <a:gd name="T77" fmla="*/ 38 h 150"/>
                <a:gd name="T78" fmla="*/ 145 w 198"/>
                <a:gd name="T79" fmla="*/ 44 h 150"/>
                <a:gd name="T80" fmla="*/ 150 w 198"/>
                <a:gd name="T81" fmla="*/ 40 h 150"/>
                <a:gd name="T82" fmla="*/ 164 w 198"/>
                <a:gd name="T83" fmla="*/ 40 h 150"/>
                <a:gd name="T84" fmla="*/ 162 w 198"/>
                <a:gd name="T85" fmla="*/ 48 h 150"/>
                <a:gd name="T86" fmla="*/ 173 w 198"/>
                <a:gd name="T87" fmla="*/ 52 h 150"/>
                <a:gd name="T88" fmla="*/ 164 w 198"/>
                <a:gd name="T89" fmla="*/ 71 h 150"/>
                <a:gd name="T90" fmla="*/ 181 w 198"/>
                <a:gd name="T91" fmla="*/ 77 h 150"/>
                <a:gd name="T92" fmla="*/ 185 w 198"/>
                <a:gd name="T93" fmla="*/ 98 h 150"/>
                <a:gd name="T94" fmla="*/ 177 w 198"/>
                <a:gd name="T95" fmla="*/ 115 h 150"/>
                <a:gd name="T96" fmla="*/ 191 w 198"/>
                <a:gd name="T97" fmla="*/ 123 h 150"/>
                <a:gd name="T98" fmla="*/ 198 w 198"/>
                <a:gd name="T99" fmla="*/ 136 h 150"/>
                <a:gd name="T100" fmla="*/ 193 w 198"/>
                <a:gd name="T101" fmla="*/ 15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8" h="150">
                  <a:moveTo>
                    <a:pt x="193" y="150"/>
                  </a:moveTo>
                  <a:lnTo>
                    <a:pt x="164" y="134"/>
                  </a:lnTo>
                  <a:lnTo>
                    <a:pt x="164" y="138"/>
                  </a:lnTo>
                  <a:lnTo>
                    <a:pt x="158" y="142"/>
                  </a:lnTo>
                  <a:lnTo>
                    <a:pt x="148" y="131"/>
                  </a:lnTo>
                  <a:lnTo>
                    <a:pt x="137" y="131"/>
                  </a:lnTo>
                  <a:lnTo>
                    <a:pt x="131" y="121"/>
                  </a:lnTo>
                  <a:lnTo>
                    <a:pt x="129" y="111"/>
                  </a:lnTo>
                  <a:lnTo>
                    <a:pt x="114" y="108"/>
                  </a:lnTo>
                  <a:lnTo>
                    <a:pt x="106" y="117"/>
                  </a:lnTo>
                  <a:lnTo>
                    <a:pt x="93" y="115"/>
                  </a:lnTo>
                  <a:lnTo>
                    <a:pt x="85" y="123"/>
                  </a:lnTo>
                  <a:lnTo>
                    <a:pt x="79" y="123"/>
                  </a:lnTo>
                  <a:lnTo>
                    <a:pt x="68" y="117"/>
                  </a:lnTo>
                  <a:lnTo>
                    <a:pt x="52" y="117"/>
                  </a:lnTo>
                  <a:lnTo>
                    <a:pt x="50" y="111"/>
                  </a:lnTo>
                  <a:lnTo>
                    <a:pt x="37" y="111"/>
                  </a:lnTo>
                  <a:lnTo>
                    <a:pt x="31" y="104"/>
                  </a:lnTo>
                  <a:lnTo>
                    <a:pt x="10" y="100"/>
                  </a:lnTo>
                  <a:lnTo>
                    <a:pt x="0" y="92"/>
                  </a:lnTo>
                  <a:lnTo>
                    <a:pt x="2" y="77"/>
                  </a:lnTo>
                  <a:lnTo>
                    <a:pt x="12" y="75"/>
                  </a:lnTo>
                  <a:lnTo>
                    <a:pt x="14" y="63"/>
                  </a:lnTo>
                  <a:lnTo>
                    <a:pt x="27" y="54"/>
                  </a:lnTo>
                  <a:lnTo>
                    <a:pt x="37" y="42"/>
                  </a:lnTo>
                  <a:lnTo>
                    <a:pt x="29" y="27"/>
                  </a:lnTo>
                  <a:lnTo>
                    <a:pt x="33" y="17"/>
                  </a:lnTo>
                  <a:lnTo>
                    <a:pt x="39" y="11"/>
                  </a:lnTo>
                  <a:lnTo>
                    <a:pt x="50" y="6"/>
                  </a:lnTo>
                  <a:lnTo>
                    <a:pt x="50" y="6"/>
                  </a:lnTo>
                  <a:lnTo>
                    <a:pt x="60" y="8"/>
                  </a:lnTo>
                  <a:lnTo>
                    <a:pt x="73" y="0"/>
                  </a:lnTo>
                  <a:lnTo>
                    <a:pt x="75" y="11"/>
                  </a:lnTo>
                  <a:lnTo>
                    <a:pt x="98" y="11"/>
                  </a:lnTo>
                  <a:lnTo>
                    <a:pt x="110" y="17"/>
                  </a:lnTo>
                  <a:lnTo>
                    <a:pt x="118" y="15"/>
                  </a:lnTo>
                  <a:lnTo>
                    <a:pt x="127" y="8"/>
                  </a:lnTo>
                  <a:lnTo>
                    <a:pt x="143" y="21"/>
                  </a:lnTo>
                  <a:lnTo>
                    <a:pt x="139" y="38"/>
                  </a:lnTo>
                  <a:lnTo>
                    <a:pt x="145" y="44"/>
                  </a:lnTo>
                  <a:lnTo>
                    <a:pt x="150" y="40"/>
                  </a:lnTo>
                  <a:lnTo>
                    <a:pt x="164" y="40"/>
                  </a:lnTo>
                  <a:lnTo>
                    <a:pt x="162" y="48"/>
                  </a:lnTo>
                  <a:lnTo>
                    <a:pt x="173" y="52"/>
                  </a:lnTo>
                  <a:lnTo>
                    <a:pt x="164" y="71"/>
                  </a:lnTo>
                  <a:lnTo>
                    <a:pt x="181" y="77"/>
                  </a:lnTo>
                  <a:lnTo>
                    <a:pt x="185" y="98"/>
                  </a:lnTo>
                  <a:lnTo>
                    <a:pt x="177" y="115"/>
                  </a:lnTo>
                  <a:lnTo>
                    <a:pt x="191" y="123"/>
                  </a:lnTo>
                  <a:lnTo>
                    <a:pt x="198" y="136"/>
                  </a:lnTo>
                  <a:lnTo>
                    <a:pt x="193" y="150"/>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32" name="Freeform 20"/>
            <p:cNvSpPr>
              <a:spLocks/>
            </p:cNvSpPr>
            <p:nvPr/>
          </p:nvSpPr>
          <p:spPr bwMode="auto">
            <a:xfrm>
              <a:off x="1029" y="2911"/>
              <a:ext cx="142" cy="225"/>
            </a:xfrm>
            <a:custGeom>
              <a:avLst/>
              <a:gdLst>
                <a:gd name="T0" fmla="*/ 44 w 68"/>
                <a:gd name="T1" fmla="*/ 77 h 108"/>
                <a:gd name="T2" fmla="*/ 42 w 68"/>
                <a:gd name="T3" fmla="*/ 83 h 108"/>
                <a:gd name="T4" fmla="*/ 37 w 68"/>
                <a:gd name="T5" fmla="*/ 86 h 108"/>
                <a:gd name="T6" fmla="*/ 38 w 68"/>
                <a:gd name="T7" fmla="*/ 93 h 108"/>
                <a:gd name="T8" fmla="*/ 34 w 68"/>
                <a:gd name="T9" fmla="*/ 100 h 108"/>
                <a:gd name="T10" fmla="*/ 29 w 68"/>
                <a:gd name="T11" fmla="*/ 102 h 108"/>
                <a:gd name="T12" fmla="*/ 26 w 68"/>
                <a:gd name="T13" fmla="*/ 108 h 108"/>
                <a:gd name="T14" fmla="*/ 23 w 68"/>
                <a:gd name="T15" fmla="*/ 102 h 108"/>
                <a:gd name="T16" fmla="*/ 18 w 68"/>
                <a:gd name="T17" fmla="*/ 102 h 108"/>
                <a:gd name="T18" fmla="*/ 17 w 68"/>
                <a:gd name="T19" fmla="*/ 95 h 108"/>
                <a:gd name="T20" fmla="*/ 10 w 68"/>
                <a:gd name="T21" fmla="*/ 85 h 108"/>
                <a:gd name="T22" fmla="*/ 8 w 68"/>
                <a:gd name="T23" fmla="*/ 79 h 108"/>
                <a:gd name="T24" fmla="*/ 3 w 68"/>
                <a:gd name="T25" fmla="*/ 69 h 108"/>
                <a:gd name="T26" fmla="*/ 1 w 68"/>
                <a:gd name="T27" fmla="*/ 60 h 108"/>
                <a:gd name="T28" fmla="*/ 11 w 68"/>
                <a:gd name="T29" fmla="*/ 49 h 108"/>
                <a:gd name="T30" fmla="*/ 13 w 68"/>
                <a:gd name="T31" fmla="*/ 37 h 108"/>
                <a:gd name="T32" fmla="*/ 24 w 68"/>
                <a:gd name="T33" fmla="*/ 34 h 108"/>
                <a:gd name="T34" fmla="*/ 26 w 68"/>
                <a:gd name="T35" fmla="*/ 21 h 108"/>
                <a:gd name="T36" fmla="*/ 38 w 68"/>
                <a:gd name="T37" fmla="*/ 20 h 108"/>
                <a:gd name="T38" fmla="*/ 44 w 68"/>
                <a:gd name="T39" fmla="*/ 11 h 108"/>
                <a:gd name="T40" fmla="*/ 56 w 68"/>
                <a:gd name="T41" fmla="*/ 1 h 108"/>
                <a:gd name="T42" fmla="*/ 59 w 68"/>
                <a:gd name="T43" fmla="*/ 0 h 108"/>
                <a:gd name="T44" fmla="*/ 63 w 68"/>
                <a:gd name="T45" fmla="*/ 4 h 108"/>
                <a:gd name="T46" fmla="*/ 61 w 68"/>
                <a:gd name="T47" fmla="*/ 8 h 108"/>
                <a:gd name="T48" fmla="*/ 67 w 68"/>
                <a:gd name="T49" fmla="*/ 15 h 108"/>
                <a:gd name="T50" fmla="*/ 68 w 68"/>
                <a:gd name="T51" fmla="*/ 23 h 108"/>
                <a:gd name="T52" fmla="*/ 66 w 68"/>
                <a:gd name="T53" fmla="*/ 29 h 108"/>
                <a:gd name="T54" fmla="*/ 68 w 68"/>
                <a:gd name="T55" fmla="*/ 36 h 108"/>
                <a:gd name="T56" fmla="*/ 63 w 68"/>
                <a:gd name="T57" fmla="*/ 38 h 108"/>
                <a:gd name="T58" fmla="*/ 60 w 68"/>
                <a:gd name="T59" fmla="*/ 41 h 108"/>
                <a:gd name="T60" fmla="*/ 58 w 68"/>
                <a:gd name="T61" fmla="*/ 46 h 108"/>
                <a:gd name="T62" fmla="*/ 62 w 68"/>
                <a:gd name="T63" fmla="*/ 53 h 108"/>
                <a:gd name="T64" fmla="*/ 57 w 68"/>
                <a:gd name="T65" fmla="*/ 59 h 108"/>
                <a:gd name="T66" fmla="*/ 51 w 68"/>
                <a:gd name="T67" fmla="*/ 63 h 108"/>
                <a:gd name="T68" fmla="*/ 50 w 68"/>
                <a:gd name="T69" fmla="*/ 69 h 108"/>
                <a:gd name="T70" fmla="*/ 45 w 68"/>
                <a:gd name="T71" fmla="*/ 70 h 108"/>
                <a:gd name="T72" fmla="*/ 44 w 68"/>
                <a:gd name="T73" fmla="*/ 77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8" h="108">
                  <a:moveTo>
                    <a:pt x="44" y="77"/>
                  </a:moveTo>
                  <a:cubicBezTo>
                    <a:pt x="42" y="83"/>
                    <a:pt x="42" y="83"/>
                    <a:pt x="42" y="83"/>
                  </a:cubicBezTo>
                  <a:cubicBezTo>
                    <a:pt x="37" y="86"/>
                    <a:pt x="37" y="86"/>
                    <a:pt x="37" y="86"/>
                  </a:cubicBezTo>
                  <a:cubicBezTo>
                    <a:pt x="38" y="93"/>
                    <a:pt x="38" y="93"/>
                    <a:pt x="38" y="93"/>
                  </a:cubicBezTo>
                  <a:cubicBezTo>
                    <a:pt x="34" y="100"/>
                    <a:pt x="34" y="100"/>
                    <a:pt x="34" y="100"/>
                  </a:cubicBezTo>
                  <a:cubicBezTo>
                    <a:pt x="29" y="102"/>
                    <a:pt x="29" y="102"/>
                    <a:pt x="29" y="102"/>
                  </a:cubicBezTo>
                  <a:cubicBezTo>
                    <a:pt x="26" y="108"/>
                    <a:pt x="26" y="108"/>
                    <a:pt x="26" y="108"/>
                  </a:cubicBezTo>
                  <a:cubicBezTo>
                    <a:pt x="23" y="102"/>
                    <a:pt x="23" y="102"/>
                    <a:pt x="23" y="102"/>
                  </a:cubicBezTo>
                  <a:cubicBezTo>
                    <a:pt x="18" y="102"/>
                    <a:pt x="18" y="102"/>
                    <a:pt x="18" y="102"/>
                  </a:cubicBezTo>
                  <a:cubicBezTo>
                    <a:pt x="18" y="101"/>
                    <a:pt x="17" y="98"/>
                    <a:pt x="17" y="95"/>
                  </a:cubicBezTo>
                  <a:cubicBezTo>
                    <a:pt x="17" y="88"/>
                    <a:pt x="15" y="86"/>
                    <a:pt x="10" y="85"/>
                  </a:cubicBezTo>
                  <a:cubicBezTo>
                    <a:pt x="6" y="84"/>
                    <a:pt x="5" y="82"/>
                    <a:pt x="8" y="79"/>
                  </a:cubicBezTo>
                  <a:cubicBezTo>
                    <a:pt x="12" y="75"/>
                    <a:pt x="6" y="72"/>
                    <a:pt x="3" y="69"/>
                  </a:cubicBezTo>
                  <a:cubicBezTo>
                    <a:pt x="1" y="66"/>
                    <a:pt x="2" y="62"/>
                    <a:pt x="1" y="60"/>
                  </a:cubicBezTo>
                  <a:cubicBezTo>
                    <a:pt x="0" y="57"/>
                    <a:pt x="7" y="53"/>
                    <a:pt x="11" y="49"/>
                  </a:cubicBezTo>
                  <a:cubicBezTo>
                    <a:pt x="14" y="44"/>
                    <a:pt x="12" y="40"/>
                    <a:pt x="13" y="37"/>
                  </a:cubicBezTo>
                  <a:cubicBezTo>
                    <a:pt x="14" y="35"/>
                    <a:pt x="22" y="36"/>
                    <a:pt x="24" y="34"/>
                  </a:cubicBezTo>
                  <a:cubicBezTo>
                    <a:pt x="25" y="32"/>
                    <a:pt x="26" y="21"/>
                    <a:pt x="26" y="21"/>
                  </a:cubicBezTo>
                  <a:cubicBezTo>
                    <a:pt x="26" y="21"/>
                    <a:pt x="34" y="20"/>
                    <a:pt x="38" y="20"/>
                  </a:cubicBezTo>
                  <a:cubicBezTo>
                    <a:pt x="42" y="19"/>
                    <a:pt x="43" y="16"/>
                    <a:pt x="44" y="11"/>
                  </a:cubicBezTo>
                  <a:cubicBezTo>
                    <a:pt x="44" y="6"/>
                    <a:pt x="50" y="2"/>
                    <a:pt x="56" y="1"/>
                  </a:cubicBezTo>
                  <a:cubicBezTo>
                    <a:pt x="57" y="1"/>
                    <a:pt x="58" y="0"/>
                    <a:pt x="59" y="0"/>
                  </a:cubicBezTo>
                  <a:cubicBezTo>
                    <a:pt x="63" y="4"/>
                    <a:pt x="63" y="4"/>
                    <a:pt x="63" y="4"/>
                  </a:cubicBezTo>
                  <a:cubicBezTo>
                    <a:pt x="61" y="8"/>
                    <a:pt x="61" y="8"/>
                    <a:pt x="61" y="8"/>
                  </a:cubicBezTo>
                  <a:cubicBezTo>
                    <a:pt x="67" y="15"/>
                    <a:pt x="67" y="15"/>
                    <a:pt x="67" y="15"/>
                  </a:cubicBezTo>
                  <a:cubicBezTo>
                    <a:pt x="68" y="23"/>
                    <a:pt x="68" y="23"/>
                    <a:pt x="68" y="23"/>
                  </a:cubicBezTo>
                  <a:cubicBezTo>
                    <a:pt x="66" y="29"/>
                    <a:pt x="66" y="29"/>
                    <a:pt x="66" y="29"/>
                  </a:cubicBezTo>
                  <a:cubicBezTo>
                    <a:pt x="68" y="36"/>
                    <a:pt x="68" y="36"/>
                    <a:pt x="68" y="36"/>
                  </a:cubicBezTo>
                  <a:cubicBezTo>
                    <a:pt x="63" y="38"/>
                    <a:pt x="63" y="38"/>
                    <a:pt x="63" y="38"/>
                  </a:cubicBezTo>
                  <a:cubicBezTo>
                    <a:pt x="60" y="41"/>
                    <a:pt x="60" y="41"/>
                    <a:pt x="60" y="41"/>
                  </a:cubicBezTo>
                  <a:cubicBezTo>
                    <a:pt x="58" y="46"/>
                    <a:pt x="58" y="46"/>
                    <a:pt x="58" y="46"/>
                  </a:cubicBezTo>
                  <a:cubicBezTo>
                    <a:pt x="62" y="53"/>
                    <a:pt x="62" y="53"/>
                    <a:pt x="62" y="53"/>
                  </a:cubicBezTo>
                  <a:cubicBezTo>
                    <a:pt x="57" y="59"/>
                    <a:pt x="57" y="59"/>
                    <a:pt x="57" y="59"/>
                  </a:cubicBezTo>
                  <a:cubicBezTo>
                    <a:pt x="51" y="63"/>
                    <a:pt x="51" y="63"/>
                    <a:pt x="51" y="63"/>
                  </a:cubicBezTo>
                  <a:cubicBezTo>
                    <a:pt x="50" y="69"/>
                    <a:pt x="50" y="69"/>
                    <a:pt x="50" y="69"/>
                  </a:cubicBezTo>
                  <a:cubicBezTo>
                    <a:pt x="45" y="70"/>
                    <a:pt x="45" y="70"/>
                    <a:pt x="45" y="70"/>
                  </a:cubicBezTo>
                  <a:lnTo>
                    <a:pt x="44" y="77"/>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33" name="Freeform 22"/>
            <p:cNvSpPr>
              <a:spLocks/>
            </p:cNvSpPr>
            <p:nvPr/>
          </p:nvSpPr>
          <p:spPr bwMode="auto">
            <a:xfrm>
              <a:off x="1046" y="3595"/>
              <a:ext cx="256" cy="237"/>
            </a:xfrm>
            <a:custGeom>
              <a:avLst/>
              <a:gdLst>
                <a:gd name="T0" fmla="*/ 123 w 123"/>
                <a:gd name="T1" fmla="*/ 83 h 114"/>
                <a:gd name="T2" fmla="*/ 120 w 123"/>
                <a:gd name="T3" fmla="*/ 87 h 114"/>
                <a:gd name="T4" fmla="*/ 108 w 123"/>
                <a:gd name="T5" fmla="*/ 92 h 114"/>
                <a:gd name="T6" fmla="*/ 101 w 123"/>
                <a:gd name="T7" fmla="*/ 108 h 114"/>
                <a:gd name="T8" fmla="*/ 87 w 123"/>
                <a:gd name="T9" fmla="*/ 114 h 114"/>
                <a:gd name="T10" fmla="*/ 83 w 123"/>
                <a:gd name="T11" fmla="*/ 104 h 114"/>
                <a:gd name="T12" fmla="*/ 72 w 123"/>
                <a:gd name="T13" fmla="*/ 105 h 114"/>
                <a:gd name="T14" fmla="*/ 65 w 123"/>
                <a:gd name="T15" fmla="*/ 103 h 114"/>
                <a:gd name="T16" fmla="*/ 64 w 123"/>
                <a:gd name="T17" fmla="*/ 101 h 114"/>
                <a:gd name="T18" fmla="*/ 54 w 123"/>
                <a:gd name="T19" fmla="*/ 102 h 114"/>
                <a:gd name="T20" fmla="*/ 51 w 123"/>
                <a:gd name="T21" fmla="*/ 108 h 114"/>
                <a:gd name="T22" fmla="*/ 47 w 123"/>
                <a:gd name="T23" fmla="*/ 107 h 114"/>
                <a:gd name="T24" fmla="*/ 42 w 123"/>
                <a:gd name="T25" fmla="*/ 104 h 114"/>
                <a:gd name="T26" fmla="*/ 42 w 123"/>
                <a:gd name="T27" fmla="*/ 97 h 114"/>
                <a:gd name="T28" fmla="*/ 39 w 123"/>
                <a:gd name="T29" fmla="*/ 96 h 114"/>
                <a:gd name="T30" fmla="*/ 37 w 123"/>
                <a:gd name="T31" fmla="*/ 101 h 114"/>
                <a:gd name="T32" fmla="*/ 35 w 123"/>
                <a:gd name="T33" fmla="*/ 106 h 114"/>
                <a:gd name="T34" fmla="*/ 31 w 123"/>
                <a:gd name="T35" fmla="*/ 103 h 114"/>
                <a:gd name="T36" fmla="*/ 24 w 123"/>
                <a:gd name="T37" fmla="*/ 104 h 114"/>
                <a:gd name="T38" fmla="*/ 20 w 123"/>
                <a:gd name="T39" fmla="*/ 101 h 114"/>
                <a:gd name="T40" fmla="*/ 15 w 123"/>
                <a:gd name="T41" fmla="*/ 106 h 114"/>
                <a:gd name="T42" fmla="*/ 15 w 123"/>
                <a:gd name="T43" fmla="*/ 106 h 114"/>
                <a:gd name="T44" fmla="*/ 14 w 123"/>
                <a:gd name="T45" fmla="*/ 104 h 114"/>
                <a:gd name="T46" fmla="*/ 9 w 123"/>
                <a:gd name="T47" fmla="*/ 97 h 114"/>
                <a:gd name="T48" fmla="*/ 9 w 123"/>
                <a:gd name="T49" fmla="*/ 89 h 114"/>
                <a:gd name="T50" fmla="*/ 8 w 123"/>
                <a:gd name="T51" fmla="*/ 80 h 114"/>
                <a:gd name="T52" fmla="*/ 2 w 123"/>
                <a:gd name="T53" fmla="*/ 75 h 114"/>
                <a:gd name="T54" fmla="*/ 6 w 123"/>
                <a:gd name="T55" fmla="*/ 69 h 114"/>
                <a:gd name="T56" fmla="*/ 12 w 123"/>
                <a:gd name="T57" fmla="*/ 65 h 114"/>
                <a:gd name="T58" fmla="*/ 18 w 123"/>
                <a:gd name="T59" fmla="*/ 69 h 114"/>
                <a:gd name="T60" fmla="*/ 25 w 123"/>
                <a:gd name="T61" fmla="*/ 66 h 114"/>
                <a:gd name="T62" fmla="*/ 27 w 123"/>
                <a:gd name="T63" fmla="*/ 56 h 114"/>
                <a:gd name="T64" fmla="*/ 25 w 123"/>
                <a:gd name="T65" fmla="*/ 46 h 114"/>
                <a:gd name="T66" fmla="*/ 34 w 123"/>
                <a:gd name="T67" fmla="*/ 36 h 114"/>
                <a:gd name="T68" fmla="*/ 35 w 123"/>
                <a:gd name="T69" fmla="*/ 31 h 114"/>
                <a:gd name="T70" fmla="*/ 30 w 123"/>
                <a:gd name="T71" fmla="*/ 19 h 114"/>
                <a:gd name="T72" fmla="*/ 31 w 123"/>
                <a:gd name="T73" fmla="*/ 19 h 114"/>
                <a:gd name="T74" fmla="*/ 40 w 123"/>
                <a:gd name="T75" fmla="*/ 8 h 114"/>
                <a:gd name="T76" fmla="*/ 40 w 123"/>
                <a:gd name="T77" fmla="*/ 3 h 114"/>
                <a:gd name="T78" fmla="*/ 51 w 123"/>
                <a:gd name="T79" fmla="*/ 3 h 114"/>
                <a:gd name="T80" fmla="*/ 56 w 123"/>
                <a:gd name="T81" fmla="*/ 0 h 114"/>
                <a:gd name="T82" fmla="*/ 62 w 123"/>
                <a:gd name="T83" fmla="*/ 3 h 114"/>
                <a:gd name="T84" fmla="*/ 67 w 123"/>
                <a:gd name="T85" fmla="*/ 6 h 114"/>
                <a:gd name="T86" fmla="*/ 73 w 123"/>
                <a:gd name="T87" fmla="*/ 7 h 114"/>
                <a:gd name="T88" fmla="*/ 75 w 123"/>
                <a:gd name="T89" fmla="*/ 21 h 114"/>
                <a:gd name="T90" fmla="*/ 81 w 123"/>
                <a:gd name="T91" fmla="*/ 22 h 114"/>
                <a:gd name="T92" fmla="*/ 87 w 123"/>
                <a:gd name="T93" fmla="*/ 25 h 114"/>
                <a:gd name="T94" fmla="*/ 88 w 123"/>
                <a:gd name="T95" fmla="*/ 29 h 114"/>
                <a:gd name="T96" fmla="*/ 92 w 123"/>
                <a:gd name="T97" fmla="*/ 27 h 114"/>
                <a:gd name="T98" fmla="*/ 103 w 123"/>
                <a:gd name="T99" fmla="*/ 37 h 114"/>
                <a:gd name="T100" fmla="*/ 102 w 123"/>
                <a:gd name="T101" fmla="*/ 45 h 114"/>
                <a:gd name="T102" fmla="*/ 97 w 123"/>
                <a:gd name="T103" fmla="*/ 51 h 114"/>
                <a:gd name="T104" fmla="*/ 101 w 123"/>
                <a:gd name="T105" fmla="*/ 56 h 114"/>
                <a:gd name="T106" fmla="*/ 105 w 123"/>
                <a:gd name="T107" fmla="*/ 54 h 114"/>
                <a:gd name="T108" fmla="*/ 110 w 123"/>
                <a:gd name="T109" fmla="*/ 56 h 114"/>
                <a:gd name="T110" fmla="*/ 110 w 123"/>
                <a:gd name="T111" fmla="*/ 62 h 114"/>
                <a:gd name="T112" fmla="*/ 113 w 123"/>
                <a:gd name="T113" fmla="*/ 64 h 114"/>
                <a:gd name="T114" fmla="*/ 118 w 123"/>
                <a:gd name="T115" fmla="*/ 65 h 114"/>
                <a:gd name="T116" fmla="*/ 119 w 123"/>
                <a:gd name="T117" fmla="*/ 70 h 114"/>
                <a:gd name="T118" fmla="*/ 122 w 123"/>
                <a:gd name="T119" fmla="*/ 73 h 114"/>
                <a:gd name="T120" fmla="*/ 123 w 123"/>
                <a:gd name="T121" fmla="*/ 83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3" h="114">
                  <a:moveTo>
                    <a:pt x="123" y="83"/>
                  </a:moveTo>
                  <a:cubicBezTo>
                    <a:pt x="122" y="84"/>
                    <a:pt x="121" y="86"/>
                    <a:pt x="120" y="87"/>
                  </a:cubicBezTo>
                  <a:cubicBezTo>
                    <a:pt x="115" y="92"/>
                    <a:pt x="113" y="88"/>
                    <a:pt x="108" y="92"/>
                  </a:cubicBezTo>
                  <a:cubicBezTo>
                    <a:pt x="103" y="96"/>
                    <a:pt x="104" y="102"/>
                    <a:pt x="101" y="108"/>
                  </a:cubicBezTo>
                  <a:cubicBezTo>
                    <a:pt x="99" y="113"/>
                    <a:pt x="93" y="110"/>
                    <a:pt x="87" y="114"/>
                  </a:cubicBezTo>
                  <a:cubicBezTo>
                    <a:pt x="83" y="104"/>
                    <a:pt x="83" y="104"/>
                    <a:pt x="83" y="104"/>
                  </a:cubicBezTo>
                  <a:cubicBezTo>
                    <a:pt x="72" y="105"/>
                    <a:pt x="72" y="105"/>
                    <a:pt x="72" y="105"/>
                  </a:cubicBezTo>
                  <a:cubicBezTo>
                    <a:pt x="65" y="103"/>
                    <a:pt x="65" y="103"/>
                    <a:pt x="65" y="103"/>
                  </a:cubicBezTo>
                  <a:cubicBezTo>
                    <a:pt x="64" y="101"/>
                    <a:pt x="64" y="101"/>
                    <a:pt x="64" y="101"/>
                  </a:cubicBezTo>
                  <a:cubicBezTo>
                    <a:pt x="54" y="102"/>
                    <a:pt x="54" y="102"/>
                    <a:pt x="54" y="102"/>
                  </a:cubicBezTo>
                  <a:cubicBezTo>
                    <a:pt x="51" y="108"/>
                    <a:pt x="51" y="108"/>
                    <a:pt x="51" y="108"/>
                  </a:cubicBezTo>
                  <a:cubicBezTo>
                    <a:pt x="47" y="107"/>
                    <a:pt x="47" y="107"/>
                    <a:pt x="47" y="107"/>
                  </a:cubicBezTo>
                  <a:cubicBezTo>
                    <a:pt x="42" y="104"/>
                    <a:pt x="42" y="104"/>
                    <a:pt x="42" y="104"/>
                  </a:cubicBezTo>
                  <a:cubicBezTo>
                    <a:pt x="42" y="97"/>
                    <a:pt x="42" y="97"/>
                    <a:pt x="42" y="97"/>
                  </a:cubicBezTo>
                  <a:cubicBezTo>
                    <a:pt x="39" y="96"/>
                    <a:pt x="39" y="96"/>
                    <a:pt x="39" y="96"/>
                  </a:cubicBezTo>
                  <a:cubicBezTo>
                    <a:pt x="37" y="101"/>
                    <a:pt x="37" y="101"/>
                    <a:pt x="37" y="101"/>
                  </a:cubicBezTo>
                  <a:cubicBezTo>
                    <a:pt x="35" y="106"/>
                    <a:pt x="35" y="106"/>
                    <a:pt x="35" y="106"/>
                  </a:cubicBezTo>
                  <a:cubicBezTo>
                    <a:pt x="31" y="103"/>
                    <a:pt x="31" y="103"/>
                    <a:pt x="31" y="103"/>
                  </a:cubicBezTo>
                  <a:cubicBezTo>
                    <a:pt x="24" y="104"/>
                    <a:pt x="24" y="104"/>
                    <a:pt x="24" y="104"/>
                  </a:cubicBezTo>
                  <a:cubicBezTo>
                    <a:pt x="20" y="101"/>
                    <a:pt x="20" y="101"/>
                    <a:pt x="20" y="101"/>
                  </a:cubicBezTo>
                  <a:cubicBezTo>
                    <a:pt x="15" y="106"/>
                    <a:pt x="15" y="106"/>
                    <a:pt x="15" y="106"/>
                  </a:cubicBezTo>
                  <a:cubicBezTo>
                    <a:pt x="15" y="106"/>
                    <a:pt x="15" y="106"/>
                    <a:pt x="15" y="106"/>
                  </a:cubicBezTo>
                  <a:cubicBezTo>
                    <a:pt x="15" y="105"/>
                    <a:pt x="15" y="104"/>
                    <a:pt x="14" y="104"/>
                  </a:cubicBezTo>
                  <a:cubicBezTo>
                    <a:pt x="13" y="104"/>
                    <a:pt x="9" y="100"/>
                    <a:pt x="9" y="97"/>
                  </a:cubicBezTo>
                  <a:cubicBezTo>
                    <a:pt x="8" y="94"/>
                    <a:pt x="8" y="92"/>
                    <a:pt x="9" y="89"/>
                  </a:cubicBezTo>
                  <a:cubicBezTo>
                    <a:pt x="10" y="86"/>
                    <a:pt x="10" y="82"/>
                    <a:pt x="8" y="80"/>
                  </a:cubicBezTo>
                  <a:cubicBezTo>
                    <a:pt x="5" y="78"/>
                    <a:pt x="0" y="77"/>
                    <a:pt x="2" y="75"/>
                  </a:cubicBezTo>
                  <a:cubicBezTo>
                    <a:pt x="3" y="74"/>
                    <a:pt x="6" y="72"/>
                    <a:pt x="6" y="69"/>
                  </a:cubicBezTo>
                  <a:cubicBezTo>
                    <a:pt x="6" y="66"/>
                    <a:pt x="11" y="64"/>
                    <a:pt x="12" y="65"/>
                  </a:cubicBezTo>
                  <a:cubicBezTo>
                    <a:pt x="13" y="66"/>
                    <a:pt x="13" y="69"/>
                    <a:pt x="18" y="69"/>
                  </a:cubicBezTo>
                  <a:cubicBezTo>
                    <a:pt x="23" y="69"/>
                    <a:pt x="22" y="70"/>
                    <a:pt x="25" y="66"/>
                  </a:cubicBezTo>
                  <a:cubicBezTo>
                    <a:pt x="27" y="61"/>
                    <a:pt x="29" y="59"/>
                    <a:pt x="27" y="56"/>
                  </a:cubicBezTo>
                  <a:cubicBezTo>
                    <a:pt x="26" y="52"/>
                    <a:pt x="23" y="48"/>
                    <a:pt x="25" y="46"/>
                  </a:cubicBezTo>
                  <a:cubicBezTo>
                    <a:pt x="27" y="44"/>
                    <a:pt x="33" y="38"/>
                    <a:pt x="34" y="36"/>
                  </a:cubicBezTo>
                  <a:cubicBezTo>
                    <a:pt x="35" y="34"/>
                    <a:pt x="36" y="33"/>
                    <a:pt x="35" y="31"/>
                  </a:cubicBezTo>
                  <a:cubicBezTo>
                    <a:pt x="33" y="29"/>
                    <a:pt x="31" y="22"/>
                    <a:pt x="30" y="19"/>
                  </a:cubicBezTo>
                  <a:cubicBezTo>
                    <a:pt x="31" y="19"/>
                    <a:pt x="31" y="19"/>
                    <a:pt x="31" y="19"/>
                  </a:cubicBezTo>
                  <a:cubicBezTo>
                    <a:pt x="31" y="19"/>
                    <a:pt x="41" y="11"/>
                    <a:pt x="40" y="8"/>
                  </a:cubicBezTo>
                  <a:cubicBezTo>
                    <a:pt x="40" y="6"/>
                    <a:pt x="40" y="3"/>
                    <a:pt x="40" y="3"/>
                  </a:cubicBezTo>
                  <a:cubicBezTo>
                    <a:pt x="51" y="3"/>
                    <a:pt x="51" y="3"/>
                    <a:pt x="51" y="3"/>
                  </a:cubicBezTo>
                  <a:cubicBezTo>
                    <a:pt x="51" y="3"/>
                    <a:pt x="53" y="0"/>
                    <a:pt x="56" y="0"/>
                  </a:cubicBezTo>
                  <a:cubicBezTo>
                    <a:pt x="58" y="0"/>
                    <a:pt x="62" y="0"/>
                    <a:pt x="62" y="3"/>
                  </a:cubicBezTo>
                  <a:cubicBezTo>
                    <a:pt x="62" y="5"/>
                    <a:pt x="66" y="6"/>
                    <a:pt x="67" y="6"/>
                  </a:cubicBezTo>
                  <a:cubicBezTo>
                    <a:pt x="67" y="6"/>
                    <a:pt x="73" y="7"/>
                    <a:pt x="73" y="7"/>
                  </a:cubicBezTo>
                  <a:cubicBezTo>
                    <a:pt x="75" y="21"/>
                    <a:pt x="75" y="21"/>
                    <a:pt x="75" y="21"/>
                  </a:cubicBezTo>
                  <a:cubicBezTo>
                    <a:pt x="75" y="21"/>
                    <a:pt x="79" y="20"/>
                    <a:pt x="81" y="22"/>
                  </a:cubicBezTo>
                  <a:cubicBezTo>
                    <a:pt x="84" y="24"/>
                    <a:pt x="87" y="25"/>
                    <a:pt x="87" y="25"/>
                  </a:cubicBezTo>
                  <a:cubicBezTo>
                    <a:pt x="88" y="29"/>
                    <a:pt x="88" y="29"/>
                    <a:pt x="88" y="29"/>
                  </a:cubicBezTo>
                  <a:cubicBezTo>
                    <a:pt x="92" y="27"/>
                    <a:pt x="92" y="27"/>
                    <a:pt x="92" y="27"/>
                  </a:cubicBezTo>
                  <a:cubicBezTo>
                    <a:pt x="103" y="37"/>
                    <a:pt x="103" y="37"/>
                    <a:pt x="103" y="37"/>
                  </a:cubicBezTo>
                  <a:cubicBezTo>
                    <a:pt x="102" y="45"/>
                    <a:pt x="102" y="45"/>
                    <a:pt x="102" y="45"/>
                  </a:cubicBezTo>
                  <a:cubicBezTo>
                    <a:pt x="97" y="51"/>
                    <a:pt x="97" y="51"/>
                    <a:pt x="97" y="51"/>
                  </a:cubicBezTo>
                  <a:cubicBezTo>
                    <a:pt x="101" y="56"/>
                    <a:pt x="101" y="56"/>
                    <a:pt x="101" y="56"/>
                  </a:cubicBezTo>
                  <a:cubicBezTo>
                    <a:pt x="105" y="54"/>
                    <a:pt x="105" y="54"/>
                    <a:pt x="105" y="54"/>
                  </a:cubicBezTo>
                  <a:cubicBezTo>
                    <a:pt x="110" y="56"/>
                    <a:pt x="110" y="56"/>
                    <a:pt x="110" y="56"/>
                  </a:cubicBezTo>
                  <a:cubicBezTo>
                    <a:pt x="110" y="62"/>
                    <a:pt x="110" y="62"/>
                    <a:pt x="110" y="62"/>
                  </a:cubicBezTo>
                  <a:cubicBezTo>
                    <a:pt x="113" y="64"/>
                    <a:pt x="113" y="64"/>
                    <a:pt x="113" y="64"/>
                  </a:cubicBezTo>
                  <a:cubicBezTo>
                    <a:pt x="118" y="65"/>
                    <a:pt x="118" y="65"/>
                    <a:pt x="118" y="65"/>
                  </a:cubicBezTo>
                  <a:cubicBezTo>
                    <a:pt x="119" y="70"/>
                    <a:pt x="119" y="70"/>
                    <a:pt x="119" y="70"/>
                  </a:cubicBezTo>
                  <a:cubicBezTo>
                    <a:pt x="122" y="73"/>
                    <a:pt x="122" y="73"/>
                    <a:pt x="122" y="73"/>
                  </a:cubicBezTo>
                  <a:lnTo>
                    <a:pt x="123" y="83"/>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34" name="Freeform 23"/>
            <p:cNvSpPr>
              <a:spLocks noEditPoints="1"/>
            </p:cNvSpPr>
            <p:nvPr/>
          </p:nvSpPr>
          <p:spPr bwMode="auto">
            <a:xfrm>
              <a:off x="1133" y="3805"/>
              <a:ext cx="115" cy="213"/>
            </a:xfrm>
            <a:custGeom>
              <a:avLst/>
              <a:gdLst>
                <a:gd name="T0" fmla="*/ 45 w 55"/>
                <a:gd name="T1" fmla="*/ 13 h 102"/>
                <a:gd name="T2" fmla="*/ 44 w 55"/>
                <a:gd name="T3" fmla="*/ 13 h 102"/>
                <a:gd name="T4" fmla="*/ 45 w 55"/>
                <a:gd name="T5" fmla="*/ 29 h 102"/>
                <a:gd name="T6" fmla="*/ 40 w 55"/>
                <a:gd name="T7" fmla="*/ 39 h 102"/>
                <a:gd name="T8" fmla="*/ 51 w 55"/>
                <a:gd name="T9" fmla="*/ 46 h 102"/>
                <a:gd name="T10" fmla="*/ 54 w 55"/>
                <a:gd name="T11" fmla="*/ 58 h 102"/>
                <a:gd name="T12" fmla="*/ 53 w 55"/>
                <a:gd name="T13" fmla="*/ 76 h 102"/>
                <a:gd name="T14" fmla="*/ 47 w 55"/>
                <a:gd name="T15" fmla="*/ 83 h 102"/>
                <a:gd name="T16" fmla="*/ 44 w 55"/>
                <a:gd name="T17" fmla="*/ 85 h 102"/>
                <a:gd name="T18" fmla="*/ 49 w 55"/>
                <a:gd name="T19" fmla="*/ 98 h 102"/>
                <a:gd name="T20" fmla="*/ 41 w 55"/>
                <a:gd name="T21" fmla="*/ 100 h 102"/>
                <a:gd name="T22" fmla="*/ 31 w 55"/>
                <a:gd name="T23" fmla="*/ 102 h 102"/>
                <a:gd name="T24" fmla="*/ 24 w 55"/>
                <a:gd name="T25" fmla="*/ 100 h 102"/>
                <a:gd name="T26" fmla="*/ 13 w 55"/>
                <a:gd name="T27" fmla="*/ 97 h 102"/>
                <a:gd name="T28" fmla="*/ 6 w 55"/>
                <a:gd name="T29" fmla="*/ 94 h 102"/>
                <a:gd name="T30" fmla="*/ 6 w 55"/>
                <a:gd name="T31" fmla="*/ 94 h 102"/>
                <a:gd name="T32" fmla="*/ 6 w 55"/>
                <a:gd name="T33" fmla="*/ 81 h 102"/>
                <a:gd name="T34" fmla="*/ 5 w 55"/>
                <a:gd name="T35" fmla="*/ 77 h 102"/>
                <a:gd name="T36" fmla="*/ 2 w 55"/>
                <a:gd name="T37" fmla="*/ 71 h 102"/>
                <a:gd name="T38" fmla="*/ 3 w 55"/>
                <a:gd name="T39" fmla="*/ 67 h 102"/>
                <a:gd name="T40" fmla="*/ 6 w 55"/>
                <a:gd name="T41" fmla="*/ 66 h 102"/>
                <a:gd name="T42" fmla="*/ 11 w 55"/>
                <a:gd name="T43" fmla="*/ 68 h 102"/>
                <a:gd name="T44" fmla="*/ 11 w 55"/>
                <a:gd name="T45" fmla="*/ 66 h 102"/>
                <a:gd name="T46" fmla="*/ 18 w 55"/>
                <a:gd name="T47" fmla="*/ 65 h 102"/>
                <a:gd name="T48" fmla="*/ 20 w 55"/>
                <a:gd name="T49" fmla="*/ 61 h 102"/>
                <a:gd name="T50" fmla="*/ 18 w 55"/>
                <a:gd name="T51" fmla="*/ 59 h 102"/>
                <a:gd name="T52" fmla="*/ 18 w 55"/>
                <a:gd name="T53" fmla="*/ 57 h 102"/>
                <a:gd name="T54" fmla="*/ 19 w 55"/>
                <a:gd name="T55" fmla="*/ 54 h 102"/>
                <a:gd name="T56" fmla="*/ 20 w 55"/>
                <a:gd name="T57" fmla="*/ 49 h 102"/>
                <a:gd name="T58" fmla="*/ 24 w 55"/>
                <a:gd name="T59" fmla="*/ 45 h 102"/>
                <a:gd name="T60" fmla="*/ 25 w 55"/>
                <a:gd name="T61" fmla="*/ 39 h 102"/>
                <a:gd name="T62" fmla="*/ 18 w 55"/>
                <a:gd name="T63" fmla="*/ 40 h 102"/>
                <a:gd name="T64" fmla="*/ 14 w 55"/>
                <a:gd name="T65" fmla="*/ 34 h 102"/>
                <a:gd name="T66" fmla="*/ 13 w 55"/>
                <a:gd name="T67" fmla="*/ 25 h 102"/>
                <a:gd name="T68" fmla="*/ 16 w 55"/>
                <a:gd name="T69" fmla="*/ 18 h 102"/>
                <a:gd name="T70" fmla="*/ 13 w 55"/>
                <a:gd name="T71" fmla="*/ 16 h 102"/>
                <a:gd name="T72" fmla="*/ 10 w 55"/>
                <a:gd name="T73" fmla="*/ 7 h 102"/>
                <a:gd name="T74" fmla="*/ 9 w 55"/>
                <a:gd name="T75" fmla="*/ 7 h 102"/>
                <a:gd name="T76" fmla="*/ 12 w 55"/>
                <a:gd name="T77" fmla="*/ 1 h 102"/>
                <a:gd name="T78" fmla="*/ 22 w 55"/>
                <a:gd name="T79" fmla="*/ 0 h 102"/>
                <a:gd name="T80" fmla="*/ 23 w 55"/>
                <a:gd name="T81" fmla="*/ 2 h 102"/>
                <a:gd name="T82" fmla="*/ 30 w 55"/>
                <a:gd name="T83" fmla="*/ 4 h 102"/>
                <a:gd name="T84" fmla="*/ 41 w 55"/>
                <a:gd name="T85" fmla="*/ 3 h 102"/>
                <a:gd name="T86" fmla="*/ 45 w 55"/>
                <a:gd name="T87" fmla="*/ 13 h 102"/>
                <a:gd name="T88" fmla="*/ 0 w 55"/>
                <a:gd name="T89" fmla="*/ 100 h 102"/>
                <a:gd name="T90" fmla="*/ 0 w 55"/>
                <a:gd name="T91" fmla="*/ 100 h 102"/>
                <a:gd name="T92" fmla="*/ 0 w 55"/>
                <a:gd name="T93" fmla="*/ 10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5" h="102">
                  <a:moveTo>
                    <a:pt x="45" y="13"/>
                  </a:moveTo>
                  <a:cubicBezTo>
                    <a:pt x="44" y="13"/>
                    <a:pt x="44" y="13"/>
                    <a:pt x="44" y="13"/>
                  </a:cubicBezTo>
                  <a:cubicBezTo>
                    <a:pt x="37" y="18"/>
                    <a:pt x="42" y="23"/>
                    <a:pt x="45" y="29"/>
                  </a:cubicBezTo>
                  <a:cubicBezTo>
                    <a:pt x="47" y="35"/>
                    <a:pt x="38" y="35"/>
                    <a:pt x="40" y="39"/>
                  </a:cubicBezTo>
                  <a:cubicBezTo>
                    <a:pt x="41" y="44"/>
                    <a:pt x="48" y="44"/>
                    <a:pt x="51" y="46"/>
                  </a:cubicBezTo>
                  <a:cubicBezTo>
                    <a:pt x="55" y="48"/>
                    <a:pt x="54" y="54"/>
                    <a:pt x="54" y="58"/>
                  </a:cubicBezTo>
                  <a:cubicBezTo>
                    <a:pt x="54" y="62"/>
                    <a:pt x="53" y="65"/>
                    <a:pt x="53" y="76"/>
                  </a:cubicBezTo>
                  <a:cubicBezTo>
                    <a:pt x="53" y="87"/>
                    <a:pt x="48" y="85"/>
                    <a:pt x="47" y="83"/>
                  </a:cubicBezTo>
                  <a:cubicBezTo>
                    <a:pt x="47" y="81"/>
                    <a:pt x="41" y="79"/>
                    <a:pt x="44" y="85"/>
                  </a:cubicBezTo>
                  <a:cubicBezTo>
                    <a:pt x="46" y="88"/>
                    <a:pt x="48" y="94"/>
                    <a:pt x="49" y="98"/>
                  </a:cubicBezTo>
                  <a:cubicBezTo>
                    <a:pt x="47" y="100"/>
                    <a:pt x="43" y="100"/>
                    <a:pt x="41" y="100"/>
                  </a:cubicBezTo>
                  <a:cubicBezTo>
                    <a:pt x="38" y="99"/>
                    <a:pt x="36" y="101"/>
                    <a:pt x="31" y="102"/>
                  </a:cubicBezTo>
                  <a:cubicBezTo>
                    <a:pt x="27" y="102"/>
                    <a:pt x="32" y="100"/>
                    <a:pt x="24" y="100"/>
                  </a:cubicBezTo>
                  <a:cubicBezTo>
                    <a:pt x="17" y="99"/>
                    <a:pt x="15" y="99"/>
                    <a:pt x="13" y="97"/>
                  </a:cubicBezTo>
                  <a:cubicBezTo>
                    <a:pt x="11" y="95"/>
                    <a:pt x="11" y="93"/>
                    <a:pt x="6" y="94"/>
                  </a:cubicBezTo>
                  <a:cubicBezTo>
                    <a:pt x="6" y="94"/>
                    <a:pt x="6" y="94"/>
                    <a:pt x="6" y="94"/>
                  </a:cubicBezTo>
                  <a:cubicBezTo>
                    <a:pt x="6" y="81"/>
                    <a:pt x="6" y="81"/>
                    <a:pt x="6" y="81"/>
                  </a:cubicBezTo>
                  <a:cubicBezTo>
                    <a:pt x="5" y="77"/>
                    <a:pt x="5" y="77"/>
                    <a:pt x="5" y="77"/>
                  </a:cubicBezTo>
                  <a:cubicBezTo>
                    <a:pt x="2" y="71"/>
                    <a:pt x="2" y="71"/>
                    <a:pt x="2" y="71"/>
                  </a:cubicBezTo>
                  <a:cubicBezTo>
                    <a:pt x="3" y="67"/>
                    <a:pt x="3" y="67"/>
                    <a:pt x="3" y="67"/>
                  </a:cubicBezTo>
                  <a:cubicBezTo>
                    <a:pt x="6" y="66"/>
                    <a:pt x="6" y="66"/>
                    <a:pt x="6" y="66"/>
                  </a:cubicBezTo>
                  <a:cubicBezTo>
                    <a:pt x="11" y="68"/>
                    <a:pt x="11" y="68"/>
                    <a:pt x="11" y="68"/>
                  </a:cubicBezTo>
                  <a:cubicBezTo>
                    <a:pt x="11" y="66"/>
                    <a:pt x="11" y="66"/>
                    <a:pt x="11" y="66"/>
                  </a:cubicBezTo>
                  <a:cubicBezTo>
                    <a:pt x="18" y="65"/>
                    <a:pt x="18" y="65"/>
                    <a:pt x="18" y="65"/>
                  </a:cubicBezTo>
                  <a:cubicBezTo>
                    <a:pt x="20" y="61"/>
                    <a:pt x="20" y="61"/>
                    <a:pt x="20" y="61"/>
                  </a:cubicBezTo>
                  <a:cubicBezTo>
                    <a:pt x="18" y="59"/>
                    <a:pt x="18" y="59"/>
                    <a:pt x="18" y="59"/>
                  </a:cubicBezTo>
                  <a:cubicBezTo>
                    <a:pt x="18" y="57"/>
                    <a:pt x="18" y="57"/>
                    <a:pt x="18" y="57"/>
                  </a:cubicBezTo>
                  <a:cubicBezTo>
                    <a:pt x="19" y="54"/>
                    <a:pt x="19" y="54"/>
                    <a:pt x="19" y="54"/>
                  </a:cubicBezTo>
                  <a:cubicBezTo>
                    <a:pt x="20" y="49"/>
                    <a:pt x="20" y="49"/>
                    <a:pt x="20" y="49"/>
                  </a:cubicBezTo>
                  <a:cubicBezTo>
                    <a:pt x="24" y="45"/>
                    <a:pt x="24" y="45"/>
                    <a:pt x="24" y="45"/>
                  </a:cubicBezTo>
                  <a:cubicBezTo>
                    <a:pt x="25" y="39"/>
                    <a:pt x="25" y="39"/>
                    <a:pt x="25" y="39"/>
                  </a:cubicBezTo>
                  <a:cubicBezTo>
                    <a:pt x="18" y="40"/>
                    <a:pt x="18" y="40"/>
                    <a:pt x="18" y="40"/>
                  </a:cubicBezTo>
                  <a:cubicBezTo>
                    <a:pt x="14" y="34"/>
                    <a:pt x="14" y="34"/>
                    <a:pt x="14" y="34"/>
                  </a:cubicBezTo>
                  <a:cubicBezTo>
                    <a:pt x="13" y="25"/>
                    <a:pt x="13" y="25"/>
                    <a:pt x="13" y="25"/>
                  </a:cubicBezTo>
                  <a:cubicBezTo>
                    <a:pt x="16" y="18"/>
                    <a:pt x="16" y="18"/>
                    <a:pt x="16" y="18"/>
                  </a:cubicBezTo>
                  <a:cubicBezTo>
                    <a:pt x="13" y="16"/>
                    <a:pt x="13" y="16"/>
                    <a:pt x="13" y="16"/>
                  </a:cubicBezTo>
                  <a:cubicBezTo>
                    <a:pt x="10" y="7"/>
                    <a:pt x="10" y="7"/>
                    <a:pt x="10" y="7"/>
                  </a:cubicBezTo>
                  <a:cubicBezTo>
                    <a:pt x="9" y="7"/>
                    <a:pt x="9" y="7"/>
                    <a:pt x="9" y="7"/>
                  </a:cubicBezTo>
                  <a:cubicBezTo>
                    <a:pt x="12" y="1"/>
                    <a:pt x="12" y="1"/>
                    <a:pt x="12" y="1"/>
                  </a:cubicBezTo>
                  <a:cubicBezTo>
                    <a:pt x="22" y="0"/>
                    <a:pt x="22" y="0"/>
                    <a:pt x="22" y="0"/>
                  </a:cubicBezTo>
                  <a:cubicBezTo>
                    <a:pt x="23" y="2"/>
                    <a:pt x="23" y="2"/>
                    <a:pt x="23" y="2"/>
                  </a:cubicBezTo>
                  <a:cubicBezTo>
                    <a:pt x="30" y="4"/>
                    <a:pt x="30" y="4"/>
                    <a:pt x="30" y="4"/>
                  </a:cubicBezTo>
                  <a:cubicBezTo>
                    <a:pt x="41" y="3"/>
                    <a:pt x="41" y="3"/>
                    <a:pt x="41" y="3"/>
                  </a:cubicBezTo>
                  <a:cubicBezTo>
                    <a:pt x="45" y="13"/>
                    <a:pt x="45" y="13"/>
                    <a:pt x="45" y="13"/>
                  </a:cubicBezTo>
                  <a:close/>
                  <a:moveTo>
                    <a:pt x="0" y="100"/>
                  </a:moveTo>
                  <a:cubicBezTo>
                    <a:pt x="0" y="100"/>
                    <a:pt x="0" y="100"/>
                    <a:pt x="0" y="100"/>
                  </a:cubicBezTo>
                  <a:cubicBezTo>
                    <a:pt x="0" y="100"/>
                    <a:pt x="0" y="100"/>
                    <a:pt x="0" y="100"/>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35" name="Freeform 24"/>
            <p:cNvSpPr>
              <a:spLocks/>
            </p:cNvSpPr>
            <p:nvPr/>
          </p:nvSpPr>
          <p:spPr bwMode="auto">
            <a:xfrm>
              <a:off x="889" y="3622"/>
              <a:ext cx="232" cy="254"/>
            </a:xfrm>
            <a:custGeom>
              <a:avLst/>
              <a:gdLst>
                <a:gd name="T0" fmla="*/ 31 w 111"/>
                <a:gd name="T1" fmla="*/ 101 h 122"/>
                <a:gd name="T2" fmla="*/ 27 w 111"/>
                <a:gd name="T3" fmla="*/ 99 h 122"/>
                <a:gd name="T4" fmla="*/ 27 w 111"/>
                <a:gd name="T5" fmla="*/ 100 h 122"/>
                <a:gd name="T6" fmla="*/ 28 w 111"/>
                <a:gd name="T7" fmla="*/ 88 h 122"/>
                <a:gd name="T8" fmla="*/ 17 w 111"/>
                <a:gd name="T9" fmla="*/ 76 h 122"/>
                <a:gd name="T10" fmla="*/ 19 w 111"/>
                <a:gd name="T11" fmla="*/ 68 h 122"/>
                <a:gd name="T12" fmla="*/ 21 w 111"/>
                <a:gd name="T13" fmla="*/ 64 h 122"/>
                <a:gd name="T14" fmla="*/ 11 w 111"/>
                <a:gd name="T15" fmla="*/ 54 h 122"/>
                <a:gd name="T16" fmla="*/ 3 w 111"/>
                <a:gd name="T17" fmla="*/ 53 h 122"/>
                <a:gd name="T18" fmla="*/ 0 w 111"/>
                <a:gd name="T19" fmla="*/ 36 h 122"/>
                <a:gd name="T20" fmla="*/ 7 w 111"/>
                <a:gd name="T21" fmla="*/ 41 h 122"/>
                <a:gd name="T22" fmla="*/ 19 w 111"/>
                <a:gd name="T23" fmla="*/ 42 h 122"/>
                <a:gd name="T24" fmla="*/ 6 w 111"/>
                <a:gd name="T25" fmla="*/ 32 h 122"/>
                <a:gd name="T26" fmla="*/ 4 w 111"/>
                <a:gd name="T27" fmla="*/ 31 h 122"/>
                <a:gd name="T28" fmla="*/ 9 w 111"/>
                <a:gd name="T29" fmla="*/ 25 h 122"/>
                <a:gd name="T30" fmla="*/ 16 w 111"/>
                <a:gd name="T31" fmla="*/ 22 h 122"/>
                <a:gd name="T32" fmla="*/ 24 w 111"/>
                <a:gd name="T33" fmla="*/ 24 h 122"/>
                <a:gd name="T34" fmla="*/ 33 w 111"/>
                <a:gd name="T35" fmla="*/ 28 h 122"/>
                <a:gd name="T36" fmla="*/ 41 w 111"/>
                <a:gd name="T37" fmla="*/ 35 h 122"/>
                <a:gd name="T38" fmla="*/ 51 w 111"/>
                <a:gd name="T39" fmla="*/ 27 h 122"/>
                <a:gd name="T40" fmla="*/ 57 w 111"/>
                <a:gd name="T41" fmla="*/ 17 h 122"/>
                <a:gd name="T42" fmla="*/ 62 w 111"/>
                <a:gd name="T43" fmla="*/ 11 h 122"/>
                <a:gd name="T44" fmla="*/ 71 w 111"/>
                <a:gd name="T45" fmla="*/ 10 h 122"/>
                <a:gd name="T46" fmla="*/ 77 w 111"/>
                <a:gd name="T47" fmla="*/ 4 h 122"/>
                <a:gd name="T48" fmla="*/ 77 w 111"/>
                <a:gd name="T49" fmla="*/ 1 h 122"/>
                <a:gd name="T50" fmla="*/ 80 w 111"/>
                <a:gd name="T51" fmla="*/ 0 h 122"/>
                <a:gd name="T52" fmla="*/ 81 w 111"/>
                <a:gd name="T53" fmla="*/ 5 h 122"/>
                <a:gd name="T54" fmla="*/ 87 w 111"/>
                <a:gd name="T55" fmla="*/ 6 h 122"/>
                <a:gd name="T56" fmla="*/ 90 w 111"/>
                <a:gd name="T57" fmla="*/ 10 h 122"/>
                <a:gd name="T58" fmla="*/ 95 w 111"/>
                <a:gd name="T59" fmla="*/ 8 h 122"/>
                <a:gd name="T60" fmla="*/ 97 w 111"/>
                <a:gd name="T61" fmla="*/ 6 h 122"/>
                <a:gd name="T62" fmla="*/ 105 w 111"/>
                <a:gd name="T63" fmla="*/ 6 h 122"/>
                <a:gd name="T64" fmla="*/ 110 w 111"/>
                <a:gd name="T65" fmla="*/ 18 h 122"/>
                <a:gd name="T66" fmla="*/ 109 w 111"/>
                <a:gd name="T67" fmla="*/ 23 h 122"/>
                <a:gd name="T68" fmla="*/ 100 w 111"/>
                <a:gd name="T69" fmla="*/ 33 h 122"/>
                <a:gd name="T70" fmla="*/ 102 w 111"/>
                <a:gd name="T71" fmla="*/ 43 h 122"/>
                <a:gd name="T72" fmla="*/ 100 w 111"/>
                <a:gd name="T73" fmla="*/ 53 h 122"/>
                <a:gd name="T74" fmla="*/ 93 w 111"/>
                <a:gd name="T75" fmla="*/ 56 h 122"/>
                <a:gd name="T76" fmla="*/ 87 w 111"/>
                <a:gd name="T77" fmla="*/ 52 h 122"/>
                <a:gd name="T78" fmla="*/ 81 w 111"/>
                <a:gd name="T79" fmla="*/ 56 h 122"/>
                <a:gd name="T80" fmla="*/ 77 w 111"/>
                <a:gd name="T81" fmla="*/ 62 h 122"/>
                <a:gd name="T82" fmla="*/ 83 w 111"/>
                <a:gd name="T83" fmla="*/ 67 h 122"/>
                <a:gd name="T84" fmla="*/ 84 w 111"/>
                <a:gd name="T85" fmla="*/ 76 h 122"/>
                <a:gd name="T86" fmla="*/ 84 w 111"/>
                <a:gd name="T87" fmla="*/ 84 h 122"/>
                <a:gd name="T88" fmla="*/ 89 w 111"/>
                <a:gd name="T89" fmla="*/ 91 h 122"/>
                <a:gd name="T90" fmla="*/ 91 w 111"/>
                <a:gd name="T91" fmla="*/ 99 h 122"/>
                <a:gd name="T92" fmla="*/ 95 w 111"/>
                <a:gd name="T93" fmla="*/ 100 h 122"/>
                <a:gd name="T94" fmla="*/ 100 w 111"/>
                <a:gd name="T95" fmla="*/ 101 h 122"/>
                <a:gd name="T96" fmla="*/ 96 w 111"/>
                <a:gd name="T97" fmla="*/ 109 h 122"/>
                <a:gd name="T98" fmla="*/ 86 w 111"/>
                <a:gd name="T99" fmla="*/ 114 h 122"/>
                <a:gd name="T100" fmla="*/ 79 w 111"/>
                <a:gd name="T101" fmla="*/ 116 h 122"/>
                <a:gd name="T102" fmla="*/ 74 w 111"/>
                <a:gd name="T103" fmla="*/ 121 h 122"/>
                <a:gd name="T104" fmla="*/ 65 w 111"/>
                <a:gd name="T105" fmla="*/ 119 h 122"/>
                <a:gd name="T106" fmla="*/ 61 w 111"/>
                <a:gd name="T107" fmla="*/ 107 h 122"/>
                <a:gd name="T108" fmla="*/ 54 w 111"/>
                <a:gd name="T109" fmla="*/ 104 h 122"/>
                <a:gd name="T110" fmla="*/ 53 w 111"/>
                <a:gd name="T111" fmla="*/ 96 h 122"/>
                <a:gd name="T112" fmla="*/ 48 w 111"/>
                <a:gd name="T113" fmla="*/ 98 h 122"/>
                <a:gd name="T114" fmla="*/ 41 w 111"/>
                <a:gd name="T115" fmla="*/ 100 h 122"/>
                <a:gd name="T116" fmla="*/ 35 w 111"/>
                <a:gd name="T117" fmla="*/ 99 h 122"/>
                <a:gd name="T118" fmla="*/ 31 w 111"/>
                <a:gd name="T119" fmla="*/ 101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1" h="122">
                  <a:moveTo>
                    <a:pt x="31" y="101"/>
                  </a:moveTo>
                  <a:cubicBezTo>
                    <a:pt x="30" y="100"/>
                    <a:pt x="29" y="99"/>
                    <a:pt x="27" y="99"/>
                  </a:cubicBezTo>
                  <a:cubicBezTo>
                    <a:pt x="27" y="99"/>
                    <a:pt x="27" y="99"/>
                    <a:pt x="27" y="100"/>
                  </a:cubicBezTo>
                  <a:cubicBezTo>
                    <a:pt x="28" y="88"/>
                    <a:pt x="28" y="88"/>
                    <a:pt x="28" y="88"/>
                  </a:cubicBezTo>
                  <a:cubicBezTo>
                    <a:pt x="28" y="88"/>
                    <a:pt x="16" y="76"/>
                    <a:pt x="17" y="76"/>
                  </a:cubicBezTo>
                  <a:cubicBezTo>
                    <a:pt x="19" y="76"/>
                    <a:pt x="19" y="69"/>
                    <a:pt x="19" y="68"/>
                  </a:cubicBezTo>
                  <a:cubicBezTo>
                    <a:pt x="19" y="67"/>
                    <a:pt x="21" y="64"/>
                    <a:pt x="21" y="64"/>
                  </a:cubicBezTo>
                  <a:cubicBezTo>
                    <a:pt x="21" y="64"/>
                    <a:pt x="14" y="53"/>
                    <a:pt x="11" y="54"/>
                  </a:cubicBezTo>
                  <a:cubicBezTo>
                    <a:pt x="9" y="55"/>
                    <a:pt x="4" y="55"/>
                    <a:pt x="3" y="53"/>
                  </a:cubicBezTo>
                  <a:cubicBezTo>
                    <a:pt x="3" y="52"/>
                    <a:pt x="1" y="41"/>
                    <a:pt x="0" y="36"/>
                  </a:cubicBezTo>
                  <a:cubicBezTo>
                    <a:pt x="2" y="36"/>
                    <a:pt x="5" y="40"/>
                    <a:pt x="7" y="41"/>
                  </a:cubicBezTo>
                  <a:cubicBezTo>
                    <a:pt x="9" y="42"/>
                    <a:pt x="18" y="46"/>
                    <a:pt x="19" y="42"/>
                  </a:cubicBezTo>
                  <a:cubicBezTo>
                    <a:pt x="19" y="39"/>
                    <a:pt x="10" y="34"/>
                    <a:pt x="6" y="32"/>
                  </a:cubicBezTo>
                  <a:cubicBezTo>
                    <a:pt x="5" y="32"/>
                    <a:pt x="5" y="32"/>
                    <a:pt x="4" y="31"/>
                  </a:cubicBezTo>
                  <a:cubicBezTo>
                    <a:pt x="6" y="29"/>
                    <a:pt x="8" y="26"/>
                    <a:pt x="9" y="25"/>
                  </a:cubicBezTo>
                  <a:cubicBezTo>
                    <a:pt x="10" y="22"/>
                    <a:pt x="12" y="21"/>
                    <a:pt x="16" y="22"/>
                  </a:cubicBezTo>
                  <a:cubicBezTo>
                    <a:pt x="21" y="23"/>
                    <a:pt x="20" y="24"/>
                    <a:pt x="24" y="24"/>
                  </a:cubicBezTo>
                  <a:cubicBezTo>
                    <a:pt x="28" y="23"/>
                    <a:pt x="31" y="25"/>
                    <a:pt x="33" y="28"/>
                  </a:cubicBezTo>
                  <a:cubicBezTo>
                    <a:pt x="35" y="32"/>
                    <a:pt x="37" y="33"/>
                    <a:pt x="41" y="35"/>
                  </a:cubicBezTo>
                  <a:cubicBezTo>
                    <a:pt x="44" y="36"/>
                    <a:pt x="49" y="29"/>
                    <a:pt x="51" y="27"/>
                  </a:cubicBezTo>
                  <a:cubicBezTo>
                    <a:pt x="54" y="25"/>
                    <a:pt x="56" y="20"/>
                    <a:pt x="57" y="17"/>
                  </a:cubicBezTo>
                  <a:cubicBezTo>
                    <a:pt x="57" y="14"/>
                    <a:pt x="58" y="14"/>
                    <a:pt x="62" y="11"/>
                  </a:cubicBezTo>
                  <a:cubicBezTo>
                    <a:pt x="65" y="7"/>
                    <a:pt x="67" y="10"/>
                    <a:pt x="71" y="10"/>
                  </a:cubicBezTo>
                  <a:cubicBezTo>
                    <a:pt x="75" y="10"/>
                    <a:pt x="75" y="8"/>
                    <a:pt x="77" y="4"/>
                  </a:cubicBezTo>
                  <a:cubicBezTo>
                    <a:pt x="77" y="2"/>
                    <a:pt x="77" y="2"/>
                    <a:pt x="77" y="1"/>
                  </a:cubicBezTo>
                  <a:cubicBezTo>
                    <a:pt x="80" y="0"/>
                    <a:pt x="80" y="0"/>
                    <a:pt x="80" y="0"/>
                  </a:cubicBezTo>
                  <a:cubicBezTo>
                    <a:pt x="81" y="5"/>
                    <a:pt x="81" y="5"/>
                    <a:pt x="81" y="5"/>
                  </a:cubicBezTo>
                  <a:cubicBezTo>
                    <a:pt x="87" y="6"/>
                    <a:pt x="87" y="6"/>
                    <a:pt x="87" y="6"/>
                  </a:cubicBezTo>
                  <a:cubicBezTo>
                    <a:pt x="87" y="6"/>
                    <a:pt x="89" y="10"/>
                    <a:pt x="90" y="10"/>
                  </a:cubicBezTo>
                  <a:cubicBezTo>
                    <a:pt x="92" y="10"/>
                    <a:pt x="95" y="10"/>
                    <a:pt x="95" y="8"/>
                  </a:cubicBezTo>
                  <a:cubicBezTo>
                    <a:pt x="95" y="7"/>
                    <a:pt x="97" y="6"/>
                    <a:pt x="97" y="6"/>
                  </a:cubicBezTo>
                  <a:cubicBezTo>
                    <a:pt x="105" y="6"/>
                    <a:pt x="105" y="6"/>
                    <a:pt x="105" y="6"/>
                  </a:cubicBezTo>
                  <a:cubicBezTo>
                    <a:pt x="106" y="9"/>
                    <a:pt x="108" y="16"/>
                    <a:pt x="110" y="18"/>
                  </a:cubicBezTo>
                  <a:cubicBezTo>
                    <a:pt x="111" y="20"/>
                    <a:pt x="110" y="21"/>
                    <a:pt x="109" y="23"/>
                  </a:cubicBezTo>
                  <a:cubicBezTo>
                    <a:pt x="108" y="25"/>
                    <a:pt x="102" y="31"/>
                    <a:pt x="100" y="33"/>
                  </a:cubicBezTo>
                  <a:cubicBezTo>
                    <a:pt x="98" y="35"/>
                    <a:pt x="101" y="39"/>
                    <a:pt x="102" y="43"/>
                  </a:cubicBezTo>
                  <a:cubicBezTo>
                    <a:pt x="104" y="46"/>
                    <a:pt x="102" y="48"/>
                    <a:pt x="100" y="53"/>
                  </a:cubicBezTo>
                  <a:cubicBezTo>
                    <a:pt x="97" y="57"/>
                    <a:pt x="98" y="56"/>
                    <a:pt x="93" y="56"/>
                  </a:cubicBezTo>
                  <a:cubicBezTo>
                    <a:pt x="88" y="56"/>
                    <a:pt x="88" y="53"/>
                    <a:pt x="87" y="52"/>
                  </a:cubicBezTo>
                  <a:cubicBezTo>
                    <a:pt x="86" y="51"/>
                    <a:pt x="81" y="53"/>
                    <a:pt x="81" y="56"/>
                  </a:cubicBezTo>
                  <a:cubicBezTo>
                    <a:pt x="81" y="59"/>
                    <a:pt x="78" y="61"/>
                    <a:pt x="77" y="62"/>
                  </a:cubicBezTo>
                  <a:cubicBezTo>
                    <a:pt x="75" y="64"/>
                    <a:pt x="80" y="65"/>
                    <a:pt x="83" y="67"/>
                  </a:cubicBezTo>
                  <a:cubicBezTo>
                    <a:pt x="85" y="69"/>
                    <a:pt x="85" y="73"/>
                    <a:pt x="84" y="76"/>
                  </a:cubicBezTo>
                  <a:cubicBezTo>
                    <a:pt x="83" y="79"/>
                    <a:pt x="83" y="81"/>
                    <a:pt x="84" y="84"/>
                  </a:cubicBezTo>
                  <a:cubicBezTo>
                    <a:pt x="84" y="87"/>
                    <a:pt x="88" y="91"/>
                    <a:pt x="89" y="91"/>
                  </a:cubicBezTo>
                  <a:cubicBezTo>
                    <a:pt x="91" y="92"/>
                    <a:pt x="91" y="96"/>
                    <a:pt x="91" y="99"/>
                  </a:cubicBezTo>
                  <a:cubicBezTo>
                    <a:pt x="90" y="101"/>
                    <a:pt x="92" y="101"/>
                    <a:pt x="95" y="100"/>
                  </a:cubicBezTo>
                  <a:cubicBezTo>
                    <a:pt x="98" y="99"/>
                    <a:pt x="100" y="98"/>
                    <a:pt x="100" y="101"/>
                  </a:cubicBezTo>
                  <a:cubicBezTo>
                    <a:pt x="100" y="103"/>
                    <a:pt x="99" y="106"/>
                    <a:pt x="96" y="109"/>
                  </a:cubicBezTo>
                  <a:cubicBezTo>
                    <a:pt x="93" y="112"/>
                    <a:pt x="92" y="116"/>
                    <a:pt x="86" y="114"/>
                  </a:cubicBezTo>
                  <a:cubicBezTo>
                    <a:pt x="80" y="113"/>
                    <a:pt x="80" y="114"/>
                    <a:pt x="79" y="116"/>
                  </a:cubicBezTo>
                  <a:cubicBezTo>
                    <a:pt x="78" y="118"/>
                    <a:pt x="77" y="120"/>
                    <a:pt x="74" y="121"/>
                  </a:cubicBezTo>
                  <a:cubicBezTo>
                    <a:pt x="70" y="122"/>
                    <a:pt x="68" y="122"/>
                    <a:pt x="65" y="119"/>
                  </a:cubicBezTo>
                  <a:cubicBezTo>
                    <a:pt x="62" y="117"/>
                    <a:pt x="62" y="110"/>
                    <a:pt x="61" y="107"/>
                  </a:cubicBezTo>
                  <a:cubicBezTo>
                    <a:pt x="61" y="104"/>
                    <a:pt x="54" y="105"/>
                    <a:pt x="54" y="104"/>
                  </a:cubicBezTo>
                  <a:cubicBezTo>
                    <a:pt x="53" y="103"/>
                    <a:pt x="53" y="99"/>
                    <a:pt x="53" y="96"/>
                  </a:cubicBezTo>
                  <a:cubicBezTo>
                    <a:pt x="53" y="93"/>
                    <a:pt x="48" y="96"/>
                    <a:pt x="48" y="98"/>
                  </a:cubicBezTo>
                  <a:cubicBezTo>
                    <a:pt x="48" y="101"/>
                    <a:pt x="44" y="100"/>
                    <a:pt x="41" y="100"/>
                  </a:cubicBezTo>
                  <a:cubicBezTo>
                    <a:pt x="38" y="99"/>
                    <a:pt x="35" y="99"/>
                    <a:pt x="35" y="99"/>
                  </a:cubicBezTo>
                  <a:lnTo>
                    <a:pt x="31" y="101"/>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46" name="Freeform 25"/>
            <p:cNvSpPr>
              <a:spLocks/>
            </p:cNvSpPr>
            <p:nvPr/>
          </p:nvSpPr>
          <p:spPr bwMode="auto">
            <a:xfrm>
              <a:off x="1519" y="3224"/>
              <a:ext cx="287" cy="317"/>
            </a:xfrm>
            <a:custGeom>
              <a:avLst/>
              <a:gdLst>
                <a:gd name="T0" fmla="*/ 39 w 287"/>
                <a:gd name="T1" fmla="*/ 121 h 317"/>
                <a:gd name="T2" fmla="*/ 62 w 287"/>
                <a:gd name="T3" fmla="*/ 121 h 317"/>
                <a:gd name="T4" fmla="*/ 93 w 287"/>
                <a:gd name="T5" fmla="*/ 115 h 317"/>
                <a:gd name="T6" fmla="*/ 106 w 287"/>
                <a:gd name="T7" fmla="*/ 67 h 317"/>
                <a:gd name="T8" fmla="*/ 116 w 287"/>
                <a:gd name="T9" fmla="*/ 48 h 317"/>
                <a:gd name="T10" fmla="*/ 110 w 287"/>
                <a:gd name="T11" fmla="*/ 25 h 317"/>
                <a:gd name="T12" fmla="*/ 156 w 287"/>
                <a:gd name="T13" fmla="*/ 0 h 317"/>
                <a:gd name="T14" fmla="*/ 173 w 287"/>
                <a:gd name="T15" fmla="*/ 27 h 317"/>
                <a:gd name="T16" fmla="*/ 173 w 287"/>
                <a:gd name="T17" fmla="*/ 46 h 317"/>
                <a:gd name="T18" fmla="*/ 158 w 287"/>
                <a:gd name="T19" fmla="*/ 62 h 317"/>
                <a:gd name="T20" fmla="*/ 148 w 287"/>
                <a:gd name="T21" fmla="*/ 85 h 317"/>
                <a:gd name="T22" fmla="*/ 156 w 287"/>
                <a:gd name="T23" fmla="*/ 104 h 317"/>
                <a:gd name="T24" fmla="*/ 154 w 287"/>
                <a:gd name="T25" fmla="*/ 133 h 317"/>
                <a:gd name="T26" fmla="*/ 171 w 287"/>
                <a:gd name="T27" fmla="*/ 127 h 317"/>
                <a:gd name="T28" fmla="*/ 185 w 287"/>
                <a:gd name="T29" fmla="*/ 110 h 317"/>
                <a:gd name="T30" fmla="*/ 206 w 287"/>
                <a:gd name="T31" fmla="*/ 125 h 317"/>
                <a:gd name="T32" fmla="*/ 227 w 287"/>
                <a:gd name="T33" fmla="*/ 129 h 317"/>
                <a:gd name="T34" fmla="*/ 241 w 287"/>
                <a:gd name="T35" fmla="*/ 121 h 317"/>
                <a:gd name="T36" fmla="*/ 275 w 287"/>
                <a:gd name="T37" fmla="*/ 137 h 317"/>
                <a:gd name="T38" fmla="*/ 287 w 287"/>
                <a:gd name="T39" fmla="*/ 162 h 317"/>
                <a:gd name="T40" fmla="*/ 254 w 287"/>
                <a:gd name="T41" fmla="*/ 196 h 317"/>
                <a:gd name="T42" fmla="*/ 258 w 287"/>
                <a:gd name="T43" fmla="*/ 213 h 317"/>
                <a:gd name="T44" fmla="*/ 243 w 287"/>
                <a:gd name="T45" fmla="*/ 242 h 317"/>
                <a:gd name="T46" fmla="*/ 231 w 287"/>
                <a:gd name="T47" fmla="*/ 225 h 317"/>
                <a:gd name="T48" fmla="*/ 193 w 287"/>
                <a:gd name="T49" fmla="*/ 210 h 317"/>
                <a:gd name="T50" fmla="*/ 168 w 287"/>
                <a:gd name="T51" fmla="*/ 254 h 317"/>
                <a:gd name="T52" fmla="*/ 143 w 287"/>
                <a:gd name="T53" fmla="*/ 248 h 317"/>
                <a:gd name="T54" fmla="*/ 127 w 287"/>
                <a:gd name="T55" fmla="*/ 281 h 317"/>
                <a:gd name="T56" fmla="*/ 102 w 287"/>
                <a:gd name="T57" fmla="*/ 317 h 317"/>
                <a:gd name="T58" fmla="*/ 85 w 287"/>
                <a:gd name="T59" fmla="*/ 279 h 317"/>
                <a:gd name="T60" fmla="*/ 87 w 287"/>
                <a:gd name="T61" fmla="*/ 242 h 317"/>
                <a:gd name="T62" fmla="*/ 71 w 287"/>
                <a:gd name="T63" fmla="*/ 221 h 317"/>
                <a:gd name="T64" fmla="*/ 46 w 287"/>
                <a:gd name="T65" fmla="*/ 208 h 317"/>
                <a:gd name="T66" fmla="*/ 31 w 287"/>
                <a:gd name="T67" fmla="*/ 213 h 317"/>
                <a:gd name="T68" fmla="*/ 0 w 287"/>
                <a:gd name="T69" fmla="*/ 198 h 317"/>
                <a:gd name="T70" fmla="*/ 27 w 287"/>
                <a:gd name="T71" fmla="*/ 177 h 317"/>
                <a:gd name="T72" fmla="*/ 62 w 287"/>
                <a:gd name="T73" fmla="*/ 165 h 317"/>
                <a:gd name="T74" fmla="*/ 29 w 287"/>
                <a:gd name="T75" fmla="*/ 133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87" h="317">
                  <a:moveTo>
                    <a:pt x="29" y="133"/>
                  </a:moveTo>
                  <a:lnTo>
                    <a:pt x="39" y="121"/>
                  </a:lnTo>
                  <a:lnTo>
                    <a:pt x="56" y="117"/>
                  </a:lnTo>
                  <a:lnTo>
                    <a:pt x="62" y="121"/>
                  </a:lnTo>
                  <a:lnTo>
                    <a:pt x="73" y="115"/>
                  </a:lnTo>
                  <a:lnTo>
                    <a:pt x="93" y="115"/>
                  </a:lnTo>
                  <a:lnTo>
                    <a:pt x="96" y="79"/>
                  </a:lnTo>
                  <a:lnTo>
                    <a:pt x="106" y="67"/>
                  </a:lnTo>
                  <a:lnTo>
                    <a:pt x="106" y="56"/>
                  </a:lnTo>
                  <a:lnTo>
                    <a:pt x="116" y="48"/>
                  </a:lnTo>
                  <a:lnTo>
                    <a:pt x="100" y="33"/>
                  </a:lnTo>
                  <a:lnTo>
                    <a:pt x="110" y="25"/>
                  </a:lnTo>
                  <a:lnTo>
                    <a:pt x="123" y="33"/>
                  </a:lnTo>
                  <a:lnTo>
                    <a:pt x="156" y="0"/>
                  </a:lnTo>
                  <a:lnTo>
                    <a:pt x="175" y="17"/>
                  </a:lnTo>
                  <a:lnTo>
                    <a:pt x="173" y="27"/>
                  </a:lnTo>
                  <a:lnTo>
                    <a:pt x="181" y="33"/>
                  </a:lnTo>
                  <a:lnTo>
                    <a:pt x="173" y="46"/>
                  </a:lnTo>
                  <a:lnTo>
                    <a:pt x="171" y="62"/>
                  </a:lnTo>
                  <a:lnTo>
                    <a:pt x="158" y="62"/>
                  </a:lnTo>
                  <a:lnTo>
                    <a:pt x="154" y="75"/>
                  </a:lnTo>
                  <a:lnTo>
                    <a:pt x="148" y="85"/>
                  </a:lnTo>
                  <a:lnTo>
                    <a:pt x="146" y="96"/>
                  </a:lnTo>
                  <a:lnTo>
                    <a:pt x="156" y="104"/>
                  </a:lnTo>
                  <a:lnTo>
                    <a:pt x="156" y="125"/>
                  </a:lnTo>
                  <a:lnTo>
                    <a:pt x="154" y="133"/>
                  </a:lnTo>
                  <a:lnTo>
                    <a:pt x="160" y="137"/>
                  </a:lnTo>
                  <a:lnTo>
                    <a:pt x="171" y="127"/>
                  </a:lnTo>
                  <a:lnTo>
                    <a:pt x="173" y="115"/>
                  </a:lnTo>
                  <a:lnTo>
                    <a:pt x="185" y="110"/>
                  </a:lnTo>
                  <a:lnTo>
                    <a:pt x="200" y="121"/>
                  </a:lnTo>
                  <a:lnTo>
                    <a:pt x="206" y="125"/>
                  </a:lnTo>
                  <a:lnTo>
                    <a:pt x="218" y="115"/>
                  </a:lnTo>
                  <a:lnTo>
                    <a:pt x="227" y="129"/>
                  </a:lnTo>
                  <a:lnTo>
                    <a:pt x="235" y="129"/>
                  </a:lnTo>
                  <a:lnTo>
                    <a:pt x="241" y="121"/>
                  </a:lnTo>
                  <a:lnTo>
                    <a:pt x="252" y="121"/>
                  </a:lnTo>
                  <a:lnTo>
                    <a:pt x="275" y="137"/>
                  </a:lnTo>
                  <a:lnTo>
                    <a:pt x="287" y="148"/>
                  </a:lnTo>
                  <a:lnTo>
                    <a:pt x="287" y="162"/>
                  </a:lnTo>
                  <a:lnTo>
                    <a:pt x="262" y="183"/>
                  </a:lnTo>
                  <a:lnTo>
                    <a:pt x="254" y="196"/>
                  </a:lnTo>
                  <a:lnTo>
                    <a:pt x="258" y="204"/>
                  </a:lnTo>
                  <a:lnTo>
                    <a:pt x="258" y="213"/>
                  </a:lnTo>
                  <a:lnTo>
                    <a:pt x="256" y="229"/>
                  </a:lnTo>
                  <a:lnTo>
                    <a:pt x="243" y="242"/>
                  </a:lnTo>
                  <a:lnTo>
                    <a:pt x="227" y="238"/>
                  </a:lnTo>
                  <a:lnTo>
                    <a:pt x="231" y="225"/>
                  </a:lnTo>
                  <a:lnTo>
                    <a:pt x="210" y="221"/>
                  </a:lnTo>
                  <a:lnTo>
                    <a:pt x="193" y="210"/>
                  </a:lnTo>
                  <a:lnTo>
                    <a:pt x="175" y="233"/>
                  </a:lnTo>
                  <a:lnTo>
                    <a:pt x="168" y="254"/>
                  </a:lnTo>
                  <a:lnTo>
                    <a:pt x="156" y="256"/>
                  </a:lnTo>
                  <a:lnTo>
                    <a:pt x="143" y="248"/>
                  </a:lnTo>
                  <a:lnTo>
                    <a:pt x="129" y="256"/>
                  </a:lnTo>
                  <a:lnTo>
                    <a:pt x="127" y="281"/>
                  </a:lnTo>
                  <a:lnTo>
                    <a:pt x="112" y="306"/>
                  </a:lnTo>
                  <a:lnTo>
                    <a:pt x="102" y="317"/>
                  </a:lnTo>
                  <a:lnTo>
                    <a:pt x="91" y="302"/>
                  </a:lnTo>
                  <a:lnTo>
                    <a:pt x="85" y="279"/>
                  </a:lnTo>
                  <a:lnTo>
                    <a:pt x="85" y="265"/>
                  </a:lnTo>
                  <a:lnTo>
                    <a:pt x="87" y="242"/>
                  </a:lnTo>
                  <a:lnTo>
                    <a:pt x="73" y="238"/>
                  </a:lnTo>
                  <a:lnTo>
                    <a:pt x="71" y="221"/>
                  </a:lnTo>
                  <a:lnTo>
                    <a:pt x="58" y="221"/>
                  </a:lnTo>
                  <a:lnTo>
                    <a:pt x="46" y="208"/>
                  </a:lnTo>
                  <a:lnTo>
                    <a:pt x="37" y="219"/>
                  </a:lnTo>
                  <a:lnTo>
                    <a:pt x="31" y="213"/>
                  </a:lnTo>
                  <a:lnTo>
                    <a:pt x="16" y="219"/>
                  </a:lnTo>
                  <a:lnTo>
                    <a:pt x="0" y="198"/>
                  </a:lnTo>
                  <a:lnTo>
                    <a:pt x="18" y="177"/>
                  </a:lnTo>
                  <a:lnTo>
                    <a:pt x="27" y="177"/>
                  </a:lnTo>
                  <a:lnTo>
                    <a:pt x="43" y="181"/>
                  </a:lnTo>
                  <a:lnTo>
                    <a:pt x="62" y="165"/>
                  </a:lnTo>
                  <a:lnTo>
                    <a:pt x="29" y="131"/>
                  </a:lnTo>
                  <a:lnTo>
                    <a:pt x="29" y="133"/>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47" name="Freeform 26"/>
            <p:cNvSpPr>
              <a:spLocks/>
            </p:cNvSpPr>
            <p:nvPr/>
          </p:nvSpPr>
          <p:spPr bwMode="auto">
            <a:xfrm>
              <a:off x="1317" y="3332"/>
              <a:ext cx="264" cy="175"/>
            </a:xfrm>
            <a:custGeom>
              <a:avLst/>
              <a:gdLst>
                <a:gd name="T0" fmla="*/ 12 w 264"/>
                <a:gd name="T1" fmla="*/ 113 h 175"/>
                <a:gd name="T2" fmla="*/ 12 w 264"/>
                <a:gd name="T3" fmla="*/ 100 h 175"/>
                <a:gd name="T4" fmla="*/ 0 w 264"/>
                <a:gd name="T5" fmla="*/ 88 h 175"/>
                <a:gd name="T6" fmla="*/ 2 w 264"/>
                <a:gd name="T7" fmla="*/ 73 h 175"/>
                <a:gd name="T8" fmla="*/ 12 w 264"/>
                <a:gd name="T9" fmla="*/ 65 h 175"/>
                <a:gd name="T10" fmla="*/ 20 w 264"/>
                <a:gd name="T11" fmla="*/ 65 h 175"/>
                <a:gd name="T12" fmla="*/ 29 w 264"/>
                <a:gd name="T13" fmla="*/ 57 h 175"/>
                <a:gd name="T14" fmla="*/ 43 w 264"/>
                <a:gd name="T15" fmla="*/ 54 h 175"/>
                <a:gd name="T16" fmla="*/ 56 w 264"/>
                <a:gd name="T17" fmla="*/ 50 h 175"/>
                <a:gd name="T18" fmla="*/ 72 w 264"/>
                <a:gd name="T19" fmla="*/ 48 h 175"/>
                <a:gd name="T20" fmla="*/ 83 w 264"/>
                <a:gd name="T21" fmla="*/ 38 h 175"/>
                <a:gd name="T22" fmla="*/ 87 w 264"/>
                <a:gd name="T23" fmla="*/ 23 h 175"/>
                <a:gd name="T24" fmla="*/ 95 w 264"/>
                <a:gd name="T25" fmla="*/ 15 h 175"/>
                <a:gd name="T26" fmla="*/ 106 w 264"/>
                <a:gd name="T27" fmla="*/ 25 h 175"/>
                <a:gd name="T28" fmla="*/ 122 w 264"/>
                <a:gd name="T29" fmla="*/ 25 h 175"/>
                <a:gd name="T30" fmla="*/ 122 w 264"/>
                <a:gd name="T31" fmla="*/ 13 h 175"/>
                <a:gd name="T32" fmla="*/ 150 w 264"/>
                <a:gd name="T33" fmla="*/ 13 h 175"/>
                <a:gd name="T34" fmla="*/ 158 w 264"/>
                <a:gd name="T35" fmla="*/ 17 h 175"/>
                <a:gd name="T36" fmla="*/ 162 w 264"/>
                <a:gd name="T37" fmla="*/ 9 h 175"/>
                <a:gd name="T38" fmla="*/ 172 w 264"/>
                <a:gd name="T39" fmla="*/ 11 h 175"/>
                <a:gd name="T40" fmla="*/ 187 w 264"/>
                <a:gd name="T41" fmla="*/ 0 h 175"/>
                <a:gd name="T42" fmla="*/ 197 w 264"/>
                <a:gd name="T43" fmla="*/ 2 h 175"/>
                <a:gd name="T44" fmla="*/ 208 w 264"/>
                <a:gd name="T45" fmla="*/ 19 h 175"/>
                <a:gd name="T46" fmla="*/ 227 w 264"/>
                <a:gd name="T47" fmla="*/ 19 h 175"/>
                <a:gd name="T48" fmla="*/ 231 w 264"/>
                <a:gd name="T49" fmla="*/ 25 h 175"/>
                <a:gd name="T50" fmla="*/ 231 w 264"/>
                <a:gd name="T51" fmla="*/ 23 h 175"/>
                <a:gd name="T52" fmla="*/ 264 w 264"/>
                <a:gd name="T53" fmla="*/ 57 h 175"/>
                <a:gd name="T54" fmla="*/ 245 w 264"/>
                <a:gd name="T55" fmla="*/ 73 h 175"/>
                <a:gd name="T56" fmla="*/ 229 w 264"/>
                <a:gd name="T57" fmla="*/ 69 h 175"/>
                <a:gd name="T58" fmla="*/ 220 w 264"/>
                <a:gd name="T59" fmla="*/ 69 h 175"/>
                <a:gd name="T60" fmla="*/ 202 w 264"/>
                <a:gd name="T61" fmla="*/ 90 h 175"/>
                <a:gd name="T62" fmla="*/ 181 w 264"/>
                <a:gd name="T63" fmla="*/ 77 h 175"/>
                <a:gd name="T64" fmla="*/ 175 w 264"/>
                <a:gd name="T65" fmla="*/ 88 h 175"/>
                <a:gd name="T66" fmla="*/ 156 w 264"/>
                <a:gd name="T67" fmla="*/ 88 h 175"/>
                <a:gd name="T68" fmla="*/ 158 w 264"/>
                <a:gd name="T69" fmla="*/ 100 h 175"/>
                <a:gd name="T70" fmla="*/ 147 w 264"/>
                <a:gd name="T71" fmla="*/ 111 h 175"/>
                <a:gd name="T72" fmla="*/ 156 w 264"/>
                <a:gd name="T73" fmla="*/ 123 h 175"/>
                <a:gd name="T74" fmla="*/ 135 w 264"/>
                <a:gd name="T75" fmla="*/ 138 h 175"/>
                <a:gd name="T76" fmla="*/ 135 w 264"/>
                <a:gd name="T77" fmla="*/ 155 h 175"/>
                <a:gd name="T78" fmla="*/ 112 w 264"/>
                <a:gd name="T79" fmla="*/ 173 h 175"/>
                <a:gd name="T80" fmla="*/ 118 w 264"/>
                <a:gd name="T81" fmla="*/ 175 h 175"/>
                <a:gd name="T82" fmla="*/ 108 w 264"/>
                <a:gd name="T83" fmla="*/ 171 h 175"/>
                <a:gd name="T84" fmla="*/ 108 w 264"/>
                <a:gd name="T85" fmla="*/ 159 h 175"/>
                <a:gd name="T86" fmla="*/ 95 w 264"/>
                <a:gd name="T87" fmla="*/ 157 h 175"/>
                <a:gd name="T88" fmla="*/ 91 w 264"/>
                <a:gd name="T89" fmla="*/ 165 h 175"/>
                <a:gd name="T90" fmla="*/ 79 w 264"/>
                <a:gd name="T91" fmla="*/ 163 h 175"/>
                <a:gd name="T92" fmla="*/ 68 w 264"/>
                <a:gd name="T93" fmla="*/ 169 h 175"/>
                <a:gd name="T94" fmla="*/ 56 w 264"/>
                <a:gd name="T95" fmla="*/ 169 h 175"/>
                <a:gd name="T96" fmla="*/ 56 w 264"/>
                <a:gd name="T97" fmla="*/ 161 h 175"/>
                <a:gd name="T98" fmla="*/ 45 w 264"/>
                <a:gd name="T99" fmla="*/ 150 h 175"/>
                <a:gd name="T100" fmla="*/ 45 w 264"/>
                <a:gd name="T101" fmla="*/ 136 h 175"/>
                <a:gd name="T102" fmla="*/ 35 w 264"/>
                <a:gd name="T103" fmla="*/ 127 h 175"/>
                <a:gd name="T104" fmla="*/ 35 w 264"/>
                <a:gd name="T105" fmla="*/ 117 h 175"/>
                <a:gd name="T106" fmla="*/ 20 w 264"/>
                <a:gd name="T107" fmla="*/ 117 h 175"/>
                <a:gd name="T108" fmla="*/ 12 w 264"/>
                <a:gd name="T109" fmla="*/ 113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64" h="175">
                  <a:moveTo>
                    <a:pt x="12" y="113"/>
                  </a:moveTo>
                  <a:lnTo>
                    <a:pt x="12" y="100"/>
                  </a:lnTo>
                  <a:lnTo>
                    <a:pt x="0" y="88"/>
                  </a:lnTo>
                  <a:lnTo>
                    <a:pt x="2" y="73"/>
                  </a:lnTo>
                  <a:lnTo>
                    <a:pt x="12" y="65"/>
                  </a:lnTo>
                  <a:lnTo>
                    <a:pt x="20" y="65"/>
                  </a:lnTo>
                  <a:lnTo>
                    <a:pt x="29" y="57"/>
                  </a:lnTo>
                  <a:lnTo>
                    <a:pt x="43" y="54"/>
                  </a:lnTo>
                  <a:lnTo>
                    <a:pt x="56" y="50"/>
                  </a:lnTo>
                  <a:lnTo>
                    <a:pt x="72" y="48"/>
                  </a:lnTo>
                  <a:lnTo>
                    <a:pt x="83" y="38"/>
                  </a:lnTo>
                  <a:lnTo>
                    <a:pt x="87" y="23"/>
                  </a:lnTo>
                  <a:lnTo>
                    <a:pt x="95" y="15"/>
                  </a:lnTo>
                  <a:lnTo>
                    <a:pt x="106" y="25"/>
                  </a:lnTo>
                  <a:lnTo>
                    <a:pt x="122" y="25"/>
                  </a:lnTo>
                  <a:lnTo>
                    <a:pt x="122" y="13"/>
                  </a:lnTo>
                  <a:lnTo>
                    <a:pt x="150" y="13"/>
                  </a:lnTo>
                  <a:lnTo>
                    <a:pt x="158" y="17"/>
                  </a:lnTo>
                  <a:lnTo>
                    <a:pt x="162" y="9"/>
                  </a:lnTo>
                  <a:lnTo>
                    <a:pt x="172" y="11"/>
                  </a:lnTo>
                  <a:lnTo>
                    <a:pt x="187" y="0"/>
                  </a:lnTo>
                  <a:lnTo>
                    <a:pt x="197" y="2"/>
                  </a:lnTo>
                  <a:lnTo>
                    <a:pt x="208" y="19"/>
                  </a:lnTo>
                  <a:lnTo>
                    <a:pt x="227" y="19"/>
                  </a:lnTo>
                  <a:lnTo>
                    <a:pt x="231" y="25"/>
                  </a:lnTo>
                  <a:lnTo>
                    <a:pt x="231" y="23"/>
                  </a:lnTo>
                  <a:lnTo>
                    <a:pt x="264" y="57"/>
                  </a:lnTo>
                  <a:lnTo>
                    <a:pt x="245" y="73"/>
                  </a:lnTo>
                  <a:lnTo>
                    <a:pt x="229" y="69"/>
                  </a:lnTo>
                  <a:lnTo>
                    <a:pt x="220" y="69"/>
                  </a:lnTo>
                  <a:lnTo>
                    <a:pt x="202" y="90"/>
                  </a:lnTo>
                  <a:lnTo>
                    <a:pt x="181" y="77"/>
                  </a:lnTo>
                  <a:lnTo>
                    <a:pt x="175" y="88"/>
                  </a:lnTo>
                  <a:lnTo>
                    <a:pt x="156" y="88"/>
                  </a:lnTo>
                  <a:lnTo>
                    <a:pt x="158" y="100"/>
                  </a:lnTo>
                  <a:lnTo>
                    <a:pt x="147" y="111"/>
                  </a:lnTo>
                  <a:lnTo>
                    <a:pt x="156" y="123"/>
                  </a:lnTo>
                  <a:lnTo>
                    <a:pt x="135" y="138"/>
                  </a:lnTo>
                  <a:lnTo>
                    <a:pt x="135" y="155"/>
                  </a:lnTo>
                  <a:lnTo>
                    <a:pt x="112" y="173"/>
                  </a:lnTo>
                  <a:lnTo>
                    <a:pt x="118" y="175"/>
                  </a:lnTo>
                  <a:lnTo>
                    <a:pt x="108" y="171"/>
                  </a:lnTo>
                  <a:lnTo>
                    <a:pt x="108" y="159"/>
                  </a:lnTo>
                  <a:lnTo>
                    <a:pt x="95" y="157"/>
                  </a:lnTo>
                  <a:lnTo>
                    <a:pt x="91" y="165"/>
                  </a:lnTo>
                  <a:lnTo>
                    <a:pt x="79" y="163"/>
                  </a:lnTo>
                  <a:lnTo>
                    <a:pt x="68" y="169"/>
                  </a:lnTo>
                  <a:lnTo>
                    <a:pt x="56" y="169"/>
                  </a:lnTo>
                  <a:lnTo>
                    <a:pt x="56" y="161"/>
                  </a:lnTo>
                  <a:lnTo>
                    <a:pt x="45" y="150"/>
                  </a:lnTo>
                  <a:lnTo>
                    <a:pt x="45" y="136"/>
                  </a:lnTo>
                  <a:lnTo>
                    <a:pt x="35" y="127"/>
                  </a:lnTo>
                  <a:lnTo>
                    <a:pt x="35" y="117"/>
                  </a:lnTo>
                  <a:lnTo>
                    <a:pt x="20" y="117"/>
                  </a:lnTo>
                  <a:lnTo>
                    <a:pt x="12" y="113"/>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48" name="Freeform 27"/>
            <p:cNvSpPr>
              <a:spLocks/>
            </p:cNvSpPr>
            <p:nvPr/>
          </p:nvSpPr>
          <p:spPr bwMode="auto">
            <a:xfrm>
              <a:off x="1248" y="3478"/>
              <a:ext cx="148" cy="156"/>
            </a:xfrm>
            <a:custGeom>
              <a:avLst/>
              <a:gdLst>
                <a:gd name="T0" fmla="*/ 0 w 71"/>
                <a:gd name="T1" fmla="*/ 37 h 75"/>
                <a:gd name="T2" fmla="*/ 0 w 71"/>
                <a:gd name="T3" fmla="*/ 36 h 75"/>
                <a:gd name="T4" fmla="*/ 8 w 71"/>
                <a:gd name="T5" fmla="*/ 37 h 75"/>
                <a:gd name="T6" fmla="*/ 8 w 71"/>
                <a:gd name="T7" fmla="*/ 27 h 75"/>
                <a:gd name="T8" fmla="*/ 5 w 71"/>
                <a:gd name="T9" fmla="*/ 22 h 75"/>
                <a:gd name="T10" fmla="*/ 7 w 71"/>
                <a:gd name="T11" fmla="*/ 12 h 75"/>
                <a:gd name="T12" fmla="*/ 6 w 71"/>
                <a:gd name="T13" fmla="*/ 6 h 75"/>
                <a:gd name="T14" fmla="*/ 12 w 71"/>
                <a:gd name="T15" fmla="*/ 0 h 75"/>
                <a:gd name="T16" fmla="*/ 16 w 71"/>
                <a:gd name="T17" fmla="*/ 0 h 75"/>
                <a:gd name="T18" fmla="*/ 18 w 71"/>
                <a:gd name="T19" fmla="*/ 5 h 75"/>
                <a:gd name="T20" fmla="*/ 22 w 71"/>
                <a:gd name="T21" fmla="*/ 5 h 75"/>
                <a:gd name="T22" fmla="*/ 27 w 71"/>
                <a:gd name="T23" fmla="*/ 9 h 75"/>
                <a:gd name="T24" fmla="*/ 34 w 71"/>
                <a:gd name="T25" fmla="*/ 10 h 75"/>
                <a:gd name="T26" fmla="*/ 39 w 71"/>
                <a:gd name="T27" fmla="*/ 14 h 75"/>
                <a:gd name="T28" fmla="*/ 39 w 71"/>
                <a:gd name="T29" fmla="*/ 22 h 75"/>
                <a:gd name="T30" fmla="*/ 45 w 71"/>
                <a:gd name="T31" fmla="*/ 28 h 75"/>
                <a:gd name="T32" fmla="*/ 49 w 71"/>
                <a:gd name="T33" fmla="*/ 27 h 75"/>
                <a:gd name="T34" fmla="*/ 56 w 71"/>
                <a:gd name="T35" fmla="*/ 28 h 75"/>
                <a:gd name="T36" fmla="*/ 62 w 71"/>
                <a:gd name="T37" fmla="*/ 34 h 75"/>
                <a:gd name="T38" fmla="*/ 69 w 71"/>
                <a:gd name="T39" fmla="*/ 36 h 75"/>
                <a:gd name="T40" fmla="*/ 71 w 71"/>
                <a:gd name="T41" fmla="*/ 43 h 75"/>
                <a:gd name="T42" fmla="*/ 69 w 71"/>
                <a:gd name="T43" fmla="*/ 49 h 75"/>
                <a:gd name="T44" fmla="*/ 67 w 71"/>
                <a:gd name="T45" fmla="*/ 55 h 75"/>
                <a:gd name="T46" fmla="*/ 71 w 71"/>
                <a:gd name="T47" fmla="*/ 58 h 75"/>
                <a:gd name="T48" fmla="*/ 68 w 71"/>
                <a:gd name="T49" fmla="*/ 64 h 75"/>
                <a:gd name="T50" fmla="*/ 59 w 71"/>
                <a:gd name="T51" fmla="*/ 75 h 75"/>
                <a:gd name="T52" fmla="*/ 55 w 71"/>
                <a:gd name="T53" fmla="*/ 71 h 75"/>
                <a:gd name="T54" fmla="*/ 52 w 71"/>
                <a:gd name="T55" fmla="*/ 72 h 75"/>
                <a:gd name="T56" fmla="*/ 46 w 71"/>
                <a:gd name="T57" fmla="*/ 73 h 75"/>
                <a:gd name="T58" fmla="*/ 28 w 71"/>
                <a:gd name="T59" fmla="*/ 62 h 75"/>
                <a:gd name="T60" fmla="*/ 24 w 71"/>
                <a:gd name="T61" fmla="*/ 56 h 75"/>
                <a:gd name="T62" fmla="*/ 17 w 71"/>
                <a:gd name="T63" fmla="*/ 56 h 75"/>
                <a:gd name="T64" fmla="*/ 6 w 71"/>
                <a:gd name="T65" fmla="*/ 49 h 75"/>
                <a:gd name="T66" fmla="*/ 6 w 71"/>
                <a:gd name="T67" fmla="*/ 44 h 75"/>
                <a:gd name="T68" fmla="*/ 3 w 71"/>
                <a:gd name="T69" fmla="*/ 42 h 75"/>
                <a:gd name="T70" fmla="*/ 0 w 71"/>
                <a:gd name="T71" fmla="*/ 37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1" h="75">
                  <a:moveTo>
                    <a:pt x="0" y="37"/>
                  </a:moveTo>
                  <a:cubicBezTo>
                    <a:pt x="0" y="36"/>
                    <a:pt x="0" y="36"/>
                    <a:pt x="0" y="36"/>
                  </a:cubicBezTo>
                  <a:cubicBezTo>
                    <a:pt x="8" y="37"/>
                    <a:pt x="8" y="37"/>
                    <a:pt x="8" y="37"/>
                  </a:cubicBezTo>
                  <a:cubicBezTo>
                    <a:pt x="8" y="27"/>
                    <a:pt x="8" y="27"/>
                    <a:pt x="8" y="27"/>
                  </a:cubicBezTo>
                  <a:cubicBezTo>
                    <a:pt x="5" y="22"/>
                    <a:pt x="5" y="22"/>
                    <a:pt x="5" y="22"/>
                  </a:cubicBezTo>
                  <a:cubicBezTo>
                    <a:pt x="7" y="12"/>
                    <a:pt x="7" y="12"/>
                    <a:pt x="7" y="12"/>
                  </a:cubicBezTo>
                  <a:cubicBezTo>
                    <a:pt x="6" y="6"/>
                    <a:pt x="6" y="6"/>
                    <a:pt x="6" y="6"/>
                  </a:cubicBezTo>
                  <a:cubicBezTo>
                    <a:pt x="12" y="0"/>
                    <a:pt x="12" y="0"/>
                    <a:pt x="12" y="0"/>
                  </a:cubicBezTo>
                  <a:cubicBezTo>
                    <a:pt x="16" y="0"/>
                    <a:pt x="16" y="0"/>
                    <a:pt x="16" y="0"/>
                  </a:cubicBezTo>
                  <a:cubicBezTo>
                    <a:pt x="18" y="5"/>
                    <a:pt x="18" y="5"/>
                    <a:pt x="18" y="5"/>
                  </a:cubicBezTo>
                  <a:cubicBezTo>
                    <a:pt x="22" y="5"/>
                    <a:pt x="22" y="5"/>
                    <a:pt x="22" y="5"/>
                  </a:cubicBezTo>
                  <a:cubicBezTo>
                    <a:pt x="27" y="9"/>
                    <a:pt x="27" y="9"/>
                    <a:pt x="27" y="9"/>
                  </a:cubicBezTo>
                  <a:cubicBezTo>
                    <a:pt x="34" y="10"/>
                    <a:pt x="34" y="10"/>
                    <a:pt x="34" y="10"/>
                  </a:cubicBezTo>
                  <a:cubicBezTo>
                    <a:pt x="39" y="14"/>
                    <a:pt x="39" y="14"/>
                    <a:pt x="39" y="14"/>
                  </a:cubicBezTo>
                  <a:cubicBezTo>
                    <a:pt x="39" y="22"/>
                    <a:pt x="39" y="22"/>
                    <a:pt x="39" y="22"/>
                  </a:cubicBezTo>
                  <a:cubicBezTo>
                    <a:pt x="45" y="28"/>
                    <a:pt x="45" y="28"/>
                    <a:pt x="45" y="28"/>
                  </a:cubicBezTo>
                  <a:cubicBezTo>
                    <a:pt x="49" y="27"/>
                    <a:pt x="49" y="27"/>
                    <a:pt x="49" y="27"/>
                  </a:cubicBezTo>
                  <a:cubicBezTo>
                    <a:pt x="56" y="28"/>
                    <a:pt x="56" y="28"/>
                    <a:pt x="56" y="28"/>
                  </a:cubicBezTo>
                  <a:cubicBezTo>
                    <a:pt x="62" y="34"/>
                    <a:pt x="62" y="34"/>
                    <a:pt x="62" y="34"/>
                  </a:cubicBezTo>
                  <a:cubicBezTo>
                    <a:pt x="69" y="36"/>
                    <a:pt x="69" y="36"/>
                    <a:pt x="69" y="36"/>
                  </a:cubicBezTo>
                  <a:cubicBezTo>
                    <a:pt x="69" y="36"/>
                    <a:pt x="71" y="42"/>
                    <a:pt x="71" y="43"/>
                  </a:cubicBezTo>
                  <a:cubicBezTo>
                    <a:pt x="71" y="43"/>
                    <a:pt x="69" y="49"/>
                    <a:pt x="69" y="49"/>
                  </a:cubicBezTo>
                  <a:cubicBezTo>
                    <a:pt x="67" y="55"/>
                    <a:pt x="67" y="55"/>
                    <a:pt x="67" y="55"/>
                  </a:cubicBezTo>
                  <a:cubicBezTo>
                    <a:pt x="71" y="58"/>
                    <a:pt x="71" y="58"/>
                    <a:pt x="71" y="58"/>
                  </a:cubicBezTo>
                  <a:cubicBezTo>
                    <a:pt x="68" y="64"/>
                    <a:pt x="68" y="64"/>
                    <a:pt x="68" y="64"/>
                  </a:cubicBezTo>
                  <a:cubicBezTo>
                    <a:pt x="59" y="75"/>
                    <a:pt x="59" y="75"/>
                    <a:pt x="59" y="75"/>
                  </a:cubicBezTo>
                  <a:cubicBezTo>
                    <a:pt x="55" y="71"/>
                    <a:pt x="55" y="71"/>
                    <a:pt x="55" y="71"/>
                  </a:cubicBezTo>
                  <a:cubicBezTo>
                    <a:pt x="52" y="72"/>
                    <a:pt x="52" y="72"/>
                    <a:pt x="52" y="72"/>
                  </a:cubicBezTo>
                  <a:cubicBezTo>
                    <a:pt x="46" y="73"/>
                    <a:pt x="46" y="73"/>
                    <a:pt x="46" y="73"/>
                  </a:cubicBezTo>
                  <a:cubicBezTo>
                    <a:pt x="28" y="62"/>
                    <a:pt x="28" y="62"/>
                    <a:pt x="28" y="62"/>
                  </a:cubicBezTo>
                  <a:cubicBezTo>
                    <a:pt x="24" y="56"/>
                    <a:pt x="24" y="56"/>
                    <a:pt x="24" y="56"/>
                  </a:cubicBezTo>
                  <a:cubicBezTo>
                    <a:pt x="17" y="56"/>
                    <a:pt x="17" y="56"/>
                    <a:pt x="17" y="56"/>
                  </a:cubicBezTo>
                  <a:cubicBezTo>
                    <a:pt x="6" y="49"/>
                    <a:pt x="6" y="49"/>
                    <a:pt x="6" y="49"/>
                  </a:cubicBezTo>
                  <a:cubicBezTo>
                    <a:pt x="6" y="44"/>
                    <a:pt x="6" y="44"/>
                    <a:pt x="6" y="44"/>
                  </a:cubicBezTo>
                  <a:cubicBezTo>
                    <a:pt x="3" y="42"/>
                    <a:pt x="3" y="42"/>
                    <a:pt x="3" y="42"/>
                  </a:cubicBezTo>
                  <a:lnTo>
                    <a:pt x="0" y="37"/>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49" name="Freeform 28"/>
            <p:cNvSpPr>
              <a:spLocks/>
            </p:cNvSpPr>
            <p:nvPr/>
          </p:nvSpPr>
          <p:spPr bwMode="auto">
            <a:xfrm>
              <a:off x="1467" y="3662"/>
              <a:ext cx="352" cy="341"/>
            </a:xfrm>
            <a:custGeom>
              <a:avLst/>
              <a:gdLst>
                <a:gd name="T0" fmla="*/ 150 w 169"/>
                <a:gd name="T1" fmla="*/ 121 h 164"/>
                <a:gd name="T2" fmla="*/ 165 w 169"/>
                <a:gd name="T3" fmla="*/ 144 h 164"/>
                <a:gd name="T4" fmla="*/ 154 w 169"/>
                <a:gd name="T5" fmla="*/ 163 h 164"/>
                <a:gd name="T6" fmla="*/ 135 w 169"/>
                <a:gd name="T7" fmla="*/ 151 h 164"/>
                <a:gd name="T8" fmla="*/ 117 w 169"/>
                <a:gd name="T9" fmla="*/ 145 h 164"/>
                <a:gd name="T10" fmla="*/ 108 w 169"/>
                <a:gd name="T11" fmla="*/ 130 h 164"/>
                <a:gd name="T12" fmla="*/ 92 w 169"/>
                <a:gd name="T13" fmla="*/ 132 h 164"/>
                <a:gd name="T14" fmla="*/ 74 w 169"/>
                <a:gd name="T15" fmla="*/ 120 h 164"/>
                <a:gd name="T16" fmla="*/ 53 w 169"/>
                <a:gd name="T17" fmla="*/ 108 h 164"/>
                <a:gd name="T18" fmla="*/ 40 w 169"/>
                <a:gd name="T19" fmla="*/ 110 h 164"/>
                <a:gd name="T20" fmla="*/ 38 w 169"/>
                <a:gd name="T21" fmla="*/ 86 h 164"/>
                <a:gd name="T22" fmla="*/ 24 w 169"/>
                <a:gd name="T23" fmla="*/ 66 h 164"/>
                <a:gd name="T24" fmla="*/ 7 w 169"/>
                <a:gd name="T25" fmla="*/ 61 h 164"/>
                <a:gd name="T26" fmla="*/ 0 w 169"/>
                <a:gd name="T27" fmla="*/ 50 h 164"/>
                <a:gd name="T28" fmla="*/ 0 w 169"/>
                <a:gd name="T29" fmla="*/ 46 h 164"/>
                <a:gd name="T30" fmla="*/ 14 w 169"/>
                <a:gd name="T31" fmla="*/ 46 h 164"/>
                <a:gd name="T32" fmla="*/ 27 w 169"/>
                <a:gd name="T33" fmla="*/ 36 h 164"/>
                <a:gd name="T34" fmla="*/ 37 w 169"/>
                <a:gd name="T35" fmla="*/ 31 h 164"/>
                <a:gd name="T36" fmla="*/ 55 w 169"/>
                <a:gd name="T37" fmla="*/ 11 h 164"/>
                <a:gd name="T38" fmla="*/ 59 w 169"/>
                <a:gd name="T39" fmla="*/ 0 h 164"/>
                <a:gd name="T40" fmla="*/ 69 w 169"/>
                <a:gd name="T41" fmla="*/ 5 h 164"/>
                <a:gd name="T42" fmla="*/ 71 w 169"/>
                <a:gd name="T43" fmla="*/ 14 h 164"/>
                <a:gd name="T44" fmla="*/ 75 w 169"/>
                <a:gd name="T45" fmla="*/ 29 h 164"/>
                <a:gd name="T46" fmla="*/ 72 w 169"/>
                <a:gd name="T47" fmla="*/ 36 h 164"/>
                <a:gd name="T48" fmla="*/ 84 w 169"/>
                <a:gd name="T49" fmla="*/ 51 h 164"/>
                <a:gd name="T50" fmla="*/ 86 w 169"/>
                <a:gd name="T51" fmla="*/ 66 h 164"/>
                <a:gd name="T52" fmla="*/ 83 w 169"/>
                <a:gd name="T53" fmla="*/ 77 h 164"/>
                <a:gd name="T54" fmla="*/ 92 w 169"/>
                <a:gd name="T55" fmla="*/ 78 h 164"/>
                <a:gd name="T56" fmla="*/ 98 w 169"/>
                <a:gd name="T57" fmla="*/ 84 h 164"/>
                <a:gd name="T58" fmla="*/ 90 w 169"/>
                <a:gd name="T59" fmla="*/ 91 h 164"/>
                <a:gd name="T60" fmla="*/ 92 w 169"/>
                <a:gd name="T61" fmla="*/ 98 h 164"/>
                <a:gd name="T62" fmla="*/ 94 w 169"/>
                <a:gd name="T63" fmla="*/ 106 h 164"/>
                <a:gd name="T64" fmla="*/ 104 w 169"/>
                <a:gd name="T65" fmla="*/ 112 h 164"/>
                <a:gd name="T66" fmla="*/ 119 w 169"/>
                <a:gd name="T67" fmla="*/ 116 h 164"/>
                <a:gd name="T68" fmla="*/ 130 w 169"/>
                <a:gd name="T69" fmla="*/ 104 h 164"/>
                <a:gd name="T70" fmla="*/ 139 w 169"/>
                <a:gd name="T71" fmla="*/ 107 h 164"/>
                <a:gd name="T72" fmla="*/ 152 w 169"/>
                <a:gd name="T73" fmla="*/ 107 h 164"/>
                <a:gd name="T74" fmla="*/ 151 w 169"/>
                <a:gd name="T75" fmla="*/ 117 h 164"/>
                <a:gd name="T76" fmla="*/ 151 w 169"/>
                <a:gd name="T77" fmla="*/ 121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69" h="164">
                  <a:moveTo>
                    <a:pt x="151" y="121"/>
                  </a:moveTo>
                  <a:cubicBezTo>
                    <a:pt x="151" y="121"/>
                    <a:pt x="151" y="121"/>
                    <a:pt x="150" y="121"/>
                  </a:cubicBezTo>
                  <a:cubicBezTo>
                    <a:pt x="147" y="123"/>
                    <a:pt x="155" y="130"/>
                    <a:pt x="157" y="134"/>
                  </a:cubicBezTo>
                  <a:cubicBezTo>
                    <a:pt x="159" y="137"/>
                    <a:pt x="161" y="140"/>
                    <a:pt x="165" y="144"/>
                  </a:cubicBezTo>
                  <a:cubicBezTo>
                    <a:pt x="169" y="148"/>
                    <a:pt x="167" y="151"/>
                    <a:pt x="164" y="155"/>
                  </a:cubicBezTo>
                  <a:cubicBezTo>
                    <a:pt x="162" y="160"/>
                    <a:pt x="161" y="164"/>
                    <a:pt x="154" y="163"/>
                  </a:cubicBezTo>
                  <a:cubicBezTo>
                    <a:pt x="147" y="162"/>
                    <a:pt x="139" y="159"/>
                    <a:pt x="139" y="156"/>
                  </a:cubicBezTo>
                  <a:cubicBezTo>
                    <a:pt x="139" y="154"/>
                    <a:pt x="137" y="151"/>
                    <a:pt x="135" y="151"/>
                  </a:cubicBezTo>
                  <a:cubicBezTo>
                    <a:pt x="134" y="151"/>
                    <a:pt x="132" y="155"/>
                    <a:pt x="129" y="155"/>
                  </a:cubicBezTo>
                  <a:cubicBezTo>
                    <a:pt x="127" y="155"/>
                    <a:pt x="119" y="148"/>
                    <a:pt x="117" y="145"/>
                  </a:cubicBezTo>
                  <a:cubicBezTo>
                    <a:pt x="115" y="142"/>
                    <a:pt x="113" y="141"/>
                    <a:pt x="115" y="136"/>
                  </a:cubicBezTo>
                  <a:cubicBezTo>
                    <a:pt x="117" y="132"/>
                    <a:pt x="111" y="134"/>
                    <a:pt x="108" y="130"/>
                  </a:cubicBezTo>
                  <a:cubicBezTo>
                    <a:pt x="105" y="127"/>
                    <a:pt x="103" y="127"/>
                    <a:pt x="102" y="129"/>
                  </a:cubicBezTo>
                  <a:cubicBezTo>
                    <a:pt x="101" y="132"/>
                    <a:pt x="92" y="135"/>
                    <a:pt x="92" y="132"/>
                  </a:cubicBezTo>
                  <a:cubicBezTo>
                    <a:pt x="91" y="129"/>
                    <a:pt x="90" y="124"/>
                    <a:pt x="88" y="121"/>
                  </a:cubicBezTo>
                  <a:cubicBezTo>
                    <a:pt x="85" y="117"/>
                    <a:pt x="79" y="116"/>
                    <a:pt x="74" y="120"/>
                  </a:cubicBezTo>
                  <a:cubicBezTo>
                    <a:pt x="69" y="123"/>
                    <a:pt x="60" y="126"/>
                    <a:pt x="60" y="123"/>
                  </a:cubicBezTo>
                  <a:cubicBezTo>
                    <a:pt x="59" y="119"/>
                    <a:pt x="53" y="112"/>
                    <a:pt x="53" y="108"/>
                  </a:cubicBezTo>
                  <a:cubicBezTo>
                    <a:pt x="52" y="104"/>
                    <a:pt x="47" y="104"/>
                    <a:pt x="46" y="109"/>
                  </a:cubicBezTo>
                  <a:cubicBezTo>
                    <a:pt x="46" y="114"/>
                    <a:pt x="38" y="116"/>
                    <a:pt x="40" y="110"/>
                  </a:cubicBezTo>
                  <a:cubicBezTo>
                    <a:pt x="42" y="104"/>
                    <a:pt x="43" y="102"/>
                    <a:pt x="42" y="100"/>
                  </a:cubicBezTo>
                  <a:cubicBezTo>
                    <a:pt x="41" y="97"/>
                    <a:pt x="39" y="91"/>
                    <a:pt x="38" y="86"/>
                  </a:cubicBezTo>
                  <a:cubicBezTo>
                    <a:pt x="38" y="80"/>
                    <a:pt x="35" y="80"/>
                    <a:pt x="28" y="76"/>
                  </a:cubicBezTo>
                  <a:cubicBezTo>
                    <a:pt x="20" y="71"/>
                    <a:pt x="24" y="70"/>
                    <a:pt x="24" y="66"/>
                  </a:cubicBezTo>
                  <a:cubicBezTo>
                    <a:pt x="24" y="62"/>
                    <a:pt x="19" y="61"/>
                    <a:pt x="15" y="62"/>
                  </a:cubicBezTo>
                  <a:cubicBezTo>
                    <a:pt x="12" y="63"/>
                    <a:pt x="7" y="64"/>
                    <a:pt x="7" y="61"/>
                  </a:cubicBezTo>
                  <a:cubicBezTo>
                    <a:pt x="6" y="59"/>
                    <a:pt x="7" y="57"/>
                    <a:pt x="3" y="52"/>
                  </a:cubicBezTo>
                  <a:cubicBezTo>
                    <a:pt x="2" y="51"/>
                    <a:pt x="1" y="50"/>
                    <a:pt x="0" y="50"/>
                  </a:cubicBezTo>
                  <a:cubicBezTo>
                    <a:pt x="0" y="50"/>
                    <a:pt x="0" y="50"/>
                    <a:pt x="0" y="50"/>
                  </a:cubicBezTo>
                  <a:cubicBezTo>
                    <a:pt x="0" y="46"/>
                    <a:pt x="0" y="46"/>
                    <a:pt x="0" y="46"/>
                  </a:cubicBezTo>
                  <a:cubicBezTo>
                    <a:pt x="0" y="46"/>
                    <a:pt x="0" y="46"/>
                    <a:pt x="0" y="46"/>
                  </a:cubicBezTo>
                  <a:cubicBezTo>
                    <a:pt x="14" y="46"/>
                    <a:pt x="14" y="46"/>
                    <a:pt x="14" y="46"/>
                  </a:cubicBezTo>
                  <a:cubicBezTo>
                    <a:pt x="19" y="38"/>
                    <a:pt x="19" y="38"/>
                    <a:pt x="19" y="38"/>
                  </a:cubicBezTo>
                  <a:cubicBezTo>
                    <a:pt x="27" y="36"/>
                    <a:pt x="27" y="36"/>
                    <a:pt x="27" y="36"/>
                  </a:cubicBezTo>
                  <a:cubicBezTo>
                    <a:pt x="29" y="33"/>
                    <a:pt x="29" y="33"/>
                    <a:pt x="29" y="33"/>
                  </a:cubicBezTo>
                  <a:cubicBezTo>
                    <a:pt x="37" y="31"/>
                    <a:pt x="37" y="31"/>
                    <a:pt x="37" y="31"/>
                  </a:cubicBezTo>
                  <a:cubicBezTo>
                    <a:pt x="43" y="21"/>
                    <a:pt x="43" y="21"/>
                    <a:pt x="43" y="21"/>
                  </a:cubicBezTo>
                  <a:cubicBezTo>
                    <a:pt x="55" y="11"/>
                    <a:pt x="55" y="11"/>
                    <a:pt x="55" y="11"/>
                  </a:cubicBezTo>
                  <a:cubicBezTo>
                    <a:pt x="58" y="6"/>
                    <a:pt x="58" y="6"/>
                    <a:pt x="58" y="6"/>
                  </a:cubicBezTo>
                  <a:cubicBezTo>
                    <a:pt x="59" y="0"/>
                    <a:pt x="59" y="0"/>
                    <a:pt x="59" y="0"/>
                  </a:cubicBezTo>
                  <a:cubicBezTo>
                    <a:pt x="66" y="0"/>
                    <a:pt x="66" y="0"/>
                    <a:pt x="66" y="0"/>
                  </a:cubicBezTo>
                  <a:cubicBezTo>
                    <a:pt x="69" y="5"/>
                    <a:pt x="69" y="5"/>
                    <a:pt x="69" y="5"/>
                  </a:cubicBezTo>
                  <a:cubicBezTo>
                    <a:pt x="66" y="10"/>
                    <a:pt x="66" y="10"/>
                    <a:pt x="66" y="10"/>
                  </a:cubicBezTo>
                  <a:cubicBezTo>
                    <a:pt x="71" y="14"/>
                    <a:pt x="71" y="14"/>
                    <a:pt x="71" y="14"/>
                  </a:cubicBezTo>
                  <a:cubicBezTo>
                    <a:pt x="72" y="25"/>
                    <a:pt x="72" y="25"/>
                    <a:pt x="72" y="25"/>
                  </a:cubicBezTo>
                  <a:cubicBezTo>
                    <a:pt x="75" y="29"/>
                    <a:pt x="75" y="29"/>
                    <a:pt x="75" y="29"/>
                  </a:cubicBezTo>
                  <a:cubicBezTo>
                    <a:pt x="72" y="32"/>
                    <a:pt x="72" y="32"/>
                    <a:pt x="72" y="32"/>
                  </a:cubicBezTo>
                  <a:cubicBezTo>
                    <a:pt x="72" y="36"/>
                    <a:pt x="72" y="36"/>
                    <a:pt x="72" y="36"/>
                  </a:cubicBezTo>
                  <a:cubicBezTo>
                    <a:pt x="80" y="43"/>
                    <a:pt x="80" y="43"/>
                    <a:pt x="80" y="43"/>
                  </a:cubicBezTo>
                  <a:cubicBezTo>
                    <a:pt x="84" y="51"/>
                    <a:pt x="84" y="51"/>
                    <a:pt x="84" y="51"/>
                  </a:cubicBezTo>
                  <a:cubicBezTo>
                    <a:pt x="83" y="60"/>
                    <a:pt x="83" y="60"/>
                    <a:pt x="83" y="60"/>
                  </a:cubicBezTo>
                  <a:cubicBezTo>
                    <a:pt x="86" y="66"/>
                    <a:pt x="86" y="66"/>
                    <a:pt x="86" y="66"/>
                  </a:cubicBezTo>
                  <a:cubicBezTo>
                    <a:pt x="83" y="72"/>
                    <a:pt x="83" y="72"/>
                    <a:pt x="83" y="72"/>
                  </a:cubicBezTo>
                  <a:cubicBezTo>
                    <a:pt x="83" y="77"/>
                    <a:pt x="83" y="77"/>
                    <a:pt x="83" y="77"/>
                  </a:cubicBezTo>
                  <a:cubicBezTo>
                    <a:pt x="88" y="80"/>
                    <a:pt x="88" y="80"/>
                    <a:pt x="88" y="80"/>
                  </a:cubicBezTo>
                  <a:cubicBezTo>
                    <a:pt x="92" y="78"/>
                    <a:pt x="92" y="78"/>
                    <a:pt x="92" y="78"/>
                  </a:cubicBezTo>
                  <a:cubicBezTo>
                    <a:pt x="98" y="78"/>
                    <a:pt x="98" y="78"/>
                    <a:pt x="98" y="78"/>
                  </a:cubicBezTo>
                  <a:cubicBezTo>
                    <a:pt x="98" y="84"/>
                    <a:pt x="98" y="84"/>
                    <a:pt x="98" y="84"/>
                  </a:cubicBezTo>
                  <a:cubicBezTo>
                    <a:pt x="91" y="87"/>
                    <a:pt x="91" y="87"/>
                    <a:pt x="91" y="87"/>
                  </a:cubicBezTo>
                  <a:cubicBezTo>
                    <a:pt x="90" y="91"/>
                    <a:pt x="90" y="91"/>
                    <a:pt x="90" y="91"/>
                  </a:cubicBezTo>
                  <a:cubicBezTo>
                    <a:pt x="90" y="91"/>
                    <a:pt x="97" y="92"/>
                    <a:pt x="96" y="93"/>
                  </a:cubicBezTo>
                  <a:cubicBezTo>
                    <a:pt x="96" y="94"/>
                    <a:pt x="92" y="98"/>
                    <a:pt x="92" y="98"/>
                  </a:cubicBezTo>
                  <a:cubicBezTo>
                    <a:pt x="92" y="104"/>
                    <a:pt x="92" y="104"/>
                    <a:pt x="92" y="104"/>
                  </a:cubicBezTo>
                  <a:cubicBezTo>
                    <a:pt x="94" y="106"/>
                    <a:pt x="94" y="106"/>
                    <a:pt x="94" y="106"/>
                  </a:cubicBezTo>
                  <a:cubicBezTo>
                    <a:pt x="96" y="108"/>
                    <a:pt x="96" y="108"/>
                    <a:pt x="96" y="108"/>
                  </a:cubicBezTo>
                  <a:cubicBezTo>
                    <a:pt x="104" y="112"/>
                    <a:pt x="104" y="112"/>
                    <a:pt x="104" y="112"/>
                  </a:cubicBezTo>
                  <a:cubicBezTo>
                    <a:pt x="109" y="108"/>
                    <a:pt x="109" y="108"/>
                    <a:pt x="109" y="108"/>
                  </a:cubicBezTo>
                  <a:cubicBezTo>
                    <a:pt x="119" y="116"/>
                    <a:pt x="119" y="116"/>
                    <a:pt x="119" y="116"/>
                  </a:cubicBezTo>
                  <a:cubicBezTo>
                    <a:pt x="129" y="104"/>
                    <a:pt x="129" y="104"/>
                    <a:pt x="129" y="104"/>
                  </a:cubicBezTo>
                  <a:cubicBezTo>
                    <a:pt x="130" y="104"/>
                    <a:pt x="130" y="104"/>
                    <a:pt x="130" y="104"/>
                  </a:cubicBezTo>
                  <a:cubicBezTo>
                    <a:pt x="129" y="105"/>
                    <a:pt x="129" y="105"/>
                    <a:pt x="129" y="105"/>
                  </a:cubicBezTo>
                  <a:cubicBezTo>
                    <a:pt x="139" y="107"/>
                    <a:pt x="139" y="107"/>
                    <a:pt x="139" y="107"/>
                  </a:cubicBezTo>
                  <a:cubicBezTo>
                    <a:pt x="145" y="105"/>
                    <a:pt x="145" y="105"/>
                    <a:pt x="145" y="105"/>
                  </a:cubicBezTo>
                  <a:cubicBezTo>
                    <a:pt x="152" y="107"/>
                    <a:pt x="152" y="107"/>
                    <a:pt x="152" y="107"/>
                  </a:cubicBezTo>
                  <a:cubicBezTo>
                    <a:pt x="154" y="111"/>
                    <a:pt x="154" y="111"/>
                    <a:pt x="154" y="111"/>
                  </a:cubicBezTo>
                  <a:cubicBezTo>
                    <a:pt x="151" y="117"/>
                    <a:pt x="151" y="117"/>
                    <a:pt x="151" y="117"/>
                  </a:cubicBezTo>
                  <a:cubicBezTo>
                    <a:pt x="148" y="119"/>
                    <a:pt x="148" y="119"/>
                    <a:pt x="148" y="119"/>
                  </a:cubicBezTo>
                  <a:lnTo>
                    <a:pt x="151" y="121"/>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50" name="Freeform 29"/>
            <p:cNvSpPr>
              <a:spLocks/>
            </p:cNvSpPr>
            <p:nvPr/>
          </p:nvSpPr>
          <p:spPr bwMode="auto">
            <a:xfrm>
              <a:off x="1198" y="3555"/>
              <a:ext cx="269" cy="271"/>
            </a:xfrm>
            <a:custGeom>
              <a:avLst/>
              <a:gdLst>
                <a:gd name="T0" fmla="*/ 129 w 129"/>
                <a:gd name="T1" fmla="*/ 101 h 130"/>
                <a:gd name="T2" fmla="*/ 119 w 129"/>
                <a:gd name="T3" fmla="*/ 105 h 130"/>
                <a:gd name="T4" fmla="*/ 102 w 129"/>
                <a:gd name="T5" fmla="*/ 105 h 130"/>
                <a:gd name="T6" fmla="*/ 95 w 129"/>
                <a:gd name="T7" fmla="*/ 105 h 130"/>
                <a:gd name="T8" fmla="*/ 83 w 129"/>
                <a:gd name="T9" fmla="*/ 107 h 130"/>
                <a:gd name="T10" fmla="*/ 73 w 129"/>
                <a:gd name="T11" fmla="*/ 121 h 130"/>
                <a:gd name="T12" fmla="*/ 58 w 129"/>
                <a:gd name="T13" fmla="*/ 119 h 130"/>
                <a:gd name="T14" fmla="*/ 58 w 129"/>
                <a:gd name="T15" fmla="*/ 100 h 130"/>
                <a:gd name="T16" fmla="*/ 50 w 129"/>
                <a:gd name="T17" fmla="*/ 102 h 130"/>
                <a:gd name="T18" fmla="*/ 49 w 129"/>
                <a:gd name="T19" fmla="*/ 92 h 130"/>
                <a:gd name="T20" fmla="*/ 46 w 129"/>
                <a:gd name="T21" fmla="*/ 89 h 130"/>
                <a:gd name="T22" fmla="*/ 45 w 129"/>
                <a:gd name="T23" fmla="*/ 84 h 130"/>
                <a:gd name="T24" fmla="*/ 40 w 129"/>
                <a:gd name="T25" fmla="*/ 83 h 130"/>
                <a:gd name="T26" fmla="*/ 37 w 129"/>
                <a:gd name="T27" fmla="*/ 81 h 130"/>
                <a:gd name="T28" fmla="*/ 37 w 129"/>
                <a:gd name="T29" fmla="*/ 75 h 130"/>
                <a:gd name="T30" fmla="*/ 32 w 129"/>
                <a:gd name="T31" fmla="*/ 73 h 130"/>
                <a:gd name="T32" fmla="*/ 28 w 129"/>
                <a:gd name="T33" fmla="*/ 75 h 130"/>
                <a:gd name="T34" fmla="*/ 24 w 129"/>
                <a:gd name="T35" fmla="*/ 70 h 130"/>
                <a:gd name="T36" fmla="*/ 29 w 129"/>
                <a:gd name="T37" fmla="*/ 64 h 130"/>
                <a:gd name="T38" fmla="*/ 30 w 129"/>
                <a:gd name="T39" fmla="*/ 56 h 130"/>
                <a:gd name="T40" fmla="*/ 19 w 129"/>
                <a:gd name="T41" fmla="*/ 46 h 130"/>
                <a:gd name="T42" fmla="*/ 15 w 129"/>
                <a:gd name="T43" fmla="*/ 48 h 130"/>
                <a:gd name="T44" fmla="*/ 14 w 129"/>
                <a:gd name="T45" fmla="*/ 44 h 130"/>
                <a:gd name="T46" fmla="*/ 8 w 129"/>
                <a:gd name="T47" fmla="*/ 41 h 130"/>
                <a:gd name="T48" fmla="*/ 2 w 129"/>
                <a:gd name="T49" fmla="*/ 40 h 130"/>
                <a:gd name="T50" fmla="*/ 0 w 129"/>
                <a:gd name="T51" fmla="*/ 26 h 130"/>
                <a:gd name="T52" fmla="*/ 0 w 129"/>
                <a:gd name="T53" fmla="*/ 26 h 130"/>
                <a:gd name="T54" fmla="*/ 3 w 129"/>
                <a:gd name="T55" fmla="*/ 23 h 130"/>
                <a:gd name="T56" fmla="*/ 0 w 129"/>
                <a:gd name="T57" fmla="*/ 17 h 130"/>
                <a:gd name="T58" fmla="*/ 7 w 129"/>
                <a:gd name="T59" fmla="*/ 15 h 130"/>
                <a:gd name="T60" fmla="*/ 22 w 129"/>
                <a:gd name="T61" fmla="*/ 4 h 130"/>
                <a:gd name="T62" fmla="*/ 24 w 129"/>
                <a:gd name="T63" fmla="*/ 0 h 130"/>
                <a:gd name="T64" fmla="*/ 27 w 129"/>
                <a:gd name="T65" fmla="*/ 5 h 130"/>
                <a:gd name="T66" fmla="*/ 30 w 129"/>
                <a:gd name="T67" fmla="*/ 7 h 130"/>
                <a:gd name="T68" fmla="*/ 30 w 129"/>
                <a:gd name="T69" fmla="*/ 12 h 130"/>
                <a:gd name="T70" fmla="*/ 41 w 129"/>
                <a:gd name="T71" fmla="*/ 19 h 130"/>
                <a:gd name="T72" fmla="*/ 48 w 129"/>
                <a:gd name="T73" fmla="*/ 19 h 130"/>
                <a:gd name="T74" fmla="*/ 52 w 129"/>
                <a:gd name="T75" fmla="*/ 25 h 130"/>
                <a:gd name="T76" fmla="*/ 70 w 129"/>
                <a:gd name="T77" fmla="*/ 36 h 130"/>
                <a:gd name="T78" fmla="*/ 76 w 129"/>
                <a:gd name="T79" fmla="*/ 35 h 130"/>
                <a:gd name="T80" fmla="*/ 79 w 129"/>
                <a:gd name="T81" fmla="*/ 34 h 130"/>
                <a:gd name="T82" fmla="*/ 83 w 129"/>
                <a:gd name="T83" fmla="*/ 38 h 130"/>
                <a:gd name="T84" fmla="*/ 90 w 129"/>
                <a:gd name="T85" fmla="*/ 49 h 130"/>
                <a:gd name="T86" fmla="*/ 102 w 129"/>
                <a:gd name="T87" fmla="*/ 49 h 130"/>
                <a:gd name="T88" fmla="*/ 108 w 129"/>
                <a:gd name="T89" fmla="*/ 56 h 130"/>
                <a:gd name="T90" fmla="*/ 110 w 129"/>
                <a:gd name="T91" fmla="*/ 65 h 130"/>
                <a:gd name="T92" fmla="*/ 115 w 129"/>
                <a:gd name="T93" fmla="*/ 67 h 130"/>
                <a:gd name="T94" fmla="*/ 119 w 129"/>
                <a:gd name="T95" fmla="*/ 76 h 130"/>
                <a:gd name="T96" fmla="*/ 124 w 129"/>
                <a:gd name="T97" fmla="*/ 82 h 130"/>
                <a:gd name="T98" fmla="*/ 123 w 129"/>
                <a:gd name="T99" fmla="*/ 87 h 130"/>
                <a:gd name="T100" fmla="*/ 129 w 129"/>
                <a:gd name="T101" fmla="*/ 97 h 130"/>
                <a:gd name="T102" fmla="*/ 129 w 129"/>
                <a:gd name="T103" fmla="*/ 101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29" h="130">
                  <a:moveTo>
                    <a:pt x="129" y="101"/>
                  </a:moveTo>
                  <a:cubicBezTo>
                    <a:pt x="126" y="100"/>
                    <a:pt x="122" y="103"/>
                    <a:pt x="119" y="105"/>
                  </a:cubicBezTo>
                  <a:cubicBezTo>
                    <a:pt x="114" y="107"/>
                    <a:pt x="103" y="107"/>
                    <a:pt x="102" y="105"/>
                  </a:cubicBezTo>
                  <a:cubicBezTo>
                    <a:pt x="101" y="103"/>
                    <a:pt x="97" y="101"/>
                    <a:pt x="95" y="105"/>
                  </a:cubicBezTo>
                  <a:cubicBezTo>
                    <a:pt x="93" y="110"/>
                    <a:pt x="90" y="108"/>
                    <a:pt x="83" y="107"/>
                  </a:cubicBezTo>
                  <a:cubicBezTo>
                    <a:pt x="76" y="105"/>
                    <a:pt x="74" y="112"/>
                    <a:pt x="73" y="121"/>
                  </a:cubicBezTo>
                  <a:cubicBezTo>
                    <a:pt x="71" y="130"/>
                    <a:pt x="58" y="123"/>
                    <a:pt x="58" y="119"/>
                  </a:cubicBezTo>
                  <a:cubicBezTo>
                    <a:pt x="59" y="115"/>
                    <a:pt x="59" y="106"/>
                    <a:pt x="58" y="100"/>
                  </a:cubicBezTo>
                  <a:cubicBezTo>
                    <a:pt x="57" y="96"/>
                    <a:pt x="54" y="99"/>
                    <a:pt x="50" y="102"/>
                  </a:cubicBezTo>
                  <a:cubicBezTo>
                    <a:pt x="49" y="92"/>
                    <a:pt x="49" y="92"/>
                    <a:pt x="49" y="92"/>
                  </a:cubicBezTo>
                  <a:cubicBezTo>
                    <a:pt x="46" y="89"/>
                    <a:pt x="46" y="89"/>
                    <a:pt x="46" y="89"/>
                  </a:cubicBezTo>
                  <a:cubicBezTo>
                    <a:pt x="45" y="84"/>
                    <a:pt x="45" y="84"/>
                    <a:pt x="45" y="84"/>
                  </a:cubicBezTo>
                  <a:cubicBezTo>
                    <a:pt x="40" y="83"/>
                    <a:pt x="40" y="83"/>
                    <a:pt x="40" y="83"/>
                  </a:cubicBezTo>
                  <a:cubicBezTo>
                    <a:pt x="37" y="81"/>
                    <a:pt x="37" y="81"/>
                    <a:pt x="37" y="81"/>
                  </a:cubicBezTo>
                  <a:cubicBezTo>
                    <a:pt x="37" y="75"/>
                    <a:pt x="37" y="75"/>
                    <a:pt x="37" y="75"/>
                  </a:cubicBezTo>
                  <a:cubicBezTo>
                    <a:pt x="32" y="73"/>
                    <a:pt x="32" y="73"/>
                    <a:pt x="32" y="73"/>
                  </a:cubicBezTo>
                  <a:cubicBezTo>
                    <a:pt x="28" y="75"/>
                    <a:pt x="28" y="75"/>
                    <a:pt x="28" y="75"/>
                  </a:cubicBezTo>
                  <a:cubicBezTo>
                    <a:pt x="24" y="70"/>
                    <a:pt x="24" y="70"/>
                    <a:pt x="24" y="70"/>
                  </a:cubicBezTo>
                  <a:cubicBezTo>
                    <a:pt x="29" y="64"/>
                    <a:pt x="29" y="64"/>
                    <a:pt x="29" y="64"/>
                  </a:cubicBezTo>
                  <a:cubicBezTo>
                    <a:pt x="30" y="56"/>
                    <a:pt x="30" y="56"/>
                    <a:pt x="30" y="56"/>
                  </a:cubicBezTo>
                  <a:cubicBezTo>
                    <a:pt x="19" y="46"/>
                    <a:pt x="19" y="46"/>
                    <a:pt x="19" y="46"/>
                  </a:cubicBezTo>
                  <a:cubicBezTo>
                    <a:pt x="15" y="48"/>
                    <a:pt x="15" y="48"/>
                    <a:pt x="15" y="48"/>
                  </a:cubicBezTo>
                  <a:cubicBezTo>
                    <a:pt x="14" y="44"/>
                    <a:pt x="14" y="44"/>
                    <a:pt x="14" y="44"/>
                  </a:cubicBezTo>
                  <a:cubicBezTo>
                    <a:pt x="14" y="44"/>
                    <a:pt x="11" y="43"/>
                    <a:pt x="8" y="41"/>
                  </a:cubicBezTo>
                  <a:cubicBezTo>
                    <a:pt x="6" y="39"/>
                    <a:pt x="2" y="40"/>
                    <a:pt x="2" y="40"/>
                  </a:cubicBezTo>
                  <a:cubicBezTo>
                    <a:pt x="0" y="26"/>
                    <a:pt x="0" y="26"/>
                    <a:pt x="0" y="26"/>
                  </a:cubicBezTo>
                  <a:cubicBezTo>
                    <a:pt x="0" y="26"/>
                    <a:pt x="0" y="26"/>
                    <a:pt x="0" y="26"/>
                  </a:cubicBezTo>
                  <a:cubicBezTo>
                    <a:pt x="3" y="23"/>
                    <a:pt x="3" y="23"/>
                    <a:pt x="3" y="23"/>
                  </a:cubicBezTo>
                  <a:cubicBezTo>
                    <a:pt x="0" y="17"/>
                    <a:pt x="0" y="17"/>
                    <a:pt x="0" y="17"/>
                  </a:cubicBezTo>
                  <a:cubicBezTo>
                    <a:pt x="7" y="15"/>
                    <a:pt x="7" y="15"/>
                    <a:pt x="7" y="15"/>
                  </a:cubicBezTo>
                  <a:cubicBezTo>
                    <a:pt x="22" y="4"/>
                    <a:pt x="22" y="4"/>
                    <a:pt x="22" y="4"/>
                  </a:cubicBezTo>
                  <a:cubicBezTo>
                    <a:pt x="24" y="0"/>
                    <a:pt x="24" y="0"/>
                    <a:pt x="24" y="0"/>
                  </a:cubicBezTo>
                  <a:cubicBezTo>
                    <a:pt x="27" y="5"/>
                    <a:pt x="27" y="5"/>
                    <a:pt x="27" y="5"/>
                  </a:cubicBezTo>
                  <a:cubicBezTo>
                    <a:pt x="30" y="7"/>
                    <a:pt x="30" y="7"/>
                    <a:pt x="30" y="7"/>
                  </a:cubicBezTo>
                  <a:cubicBezTo>
                    <a:pt x="30" y="12"/>
                    <a:pt x="30" y="12"/>
                    <a:pt x="30" y="12"/>
                  </a:cubicBezTo>
                  <a:cubicBezTo>
                    <a:pt x="41" y="19"/>
                    <a:pt x="41" y="19"/>
                    <a:pt x="41" y="19"/>
                  </a:cubicBezTo>
                  <a:cubicBezTo>
                    <a:pt x="48" y="19"/>
                    <a:pt x="48" y="19"/>
                    <a:pt x="48" y="19"/>
                  </a:cubicBezTo>
                  <a:cubicBezTo>
                    <a:pt x="52" y="25"/>
                    <a:pt x="52" y="25"/>
                    <a:pt x="52" y="25"/>
                  </a:cubicBezTo>
                  <a:cubicBezTo>
                    <a:pt x="70" y="36"/>
                    <a:pt x="70" y="36"/>
                    <a:pt x="70" y="36"/>
                  </a:cubicBezTo>
                  <a:cubicBezTo>
                    <a:pt x="76" y="35"/>
                    <a:pt x="76" y="35"/>
                    <a:pt x="76" y="35"/>
                  </a:cubicBezTo>
                  <a:cubicBezTo>
                    <a:pt x="79" y="34"/>
                    <a:pt x="79" y="34"/>
                    <a:pt x="79" y="34"/>
                  </a:cubicBezTo>
                  <a:cubicBezTo>
                    <a:pt x="83" y="38"/>
                    <a:pt x="83" y="38"/>
                    <a:pt x="83" y="38"/>
                  </a:cubicBezTo>
                  <a:cubicBezTo>
                    <a:pt x="90" y="49"/>
                    <a:pt x="90" y="49"/>
                    <a:pt x="90" y="49"/>
                  </a:cubicBezTo>
                  <a:cubicBezTo>
                    <a:pt x="102" y="49"/>
                    <a:pt x="102" y="49"/>
                    <a:pt x="102" y="49"/>
                  </a:cubicBezTo>
                  <a:cubicBezTo>
                    <a:pt x="108" y="56"/>
                    <a:pt x="108" y="56"/>
                    <a:pt x="108" y="56"/>
                  </a:cubicBezTo>
                  <a:cubicBezTo>
                    <a:pt x="110" y="65"/>
                    <a:pt x="110" y="65"/>
                    <a:pt x="110" y="65"/>
                  </a:cubicBezTo>
                  <a:cubicBezTo>
                    <a:pt x="115" y="67"/>
                    <a:pt x="115" y="67"/>
                    <a:pt x="115" y="67"/>
                  </a:cubicBezTo>
                  <a:cubicBezTo>
                    <a:pt x="119" y="76"/>
                    <a:pt x="119" y="76"/>
                    <a:pt x="119" y="76"/>
                  </a:cubicBezTo>
                  <a:cubicBezTo>
                    <a:pt x="124" y="82"/>
                    <a:pt x="124" y="82"/>
                    <a:pt x="124" y="82"/>
                  </a:cubicBezTo>
                  <a:cubicBezTo>
                    <a:pt x="123" y="87"/>
                    <a:pt x="123" y="87"/>
                    <a:pt x="123" y="87"/>
                  </a:cubicBezTo>
                  <a:cubicBezTo>
                    <a:pt x="129" y="97"/>
                    <a:pt x="129" y="97"/>
                    <a:pt x="129" y="97"/>
                  </a:cubicBezTo>
                  <a:lnTo>
                    <a:pt x="129" y="101"/>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51" name="Freeform 30"/>
            <p:cNvSpPr>
              <a:spLocks/>
            </p:cNvSpPr>
            <p:nvPr/>
          </p:nvSpPr>
          <p:spPr bwMode="auto">
            <a:xfrm>
              <a:off x="1417" y="3614"/>
              <a:ext cx="173" cy="143"/>
            </a:xfrm>
            <a:custGeom>
              <a:avLst/>
              <a:gdLst>
                <a:gd name="T0" fmla="*/ 0 w 83"/>
                <a:gd name="T1" fmla="*/ 24 h 69"/>
                <a:gd name="T2" fmla="*/ 8 w 83"/>
                <a:gd name="T3" fmla="*/ 22 h 69"/>
                <a:gd name="T4" fmla="*/ 7 w 83"/>
                <a:gd name="T5" fmla="*/ 17 h 69"/>
                <a:gd name="T6" fmla="*/ 4 w 83"/>
                <a:gd name="T7" fmla="*/ 11 h 69"/>
                <a:gd name="T8" fmla="*/ 7 w 83"/>
                <a:gd name="T9" fmla="*/ 5 h 69"/>
                <a:gd name="T10" fmla="*/ 13 w 83"/>
                <a:gd name="T11" fmla="*/ 4 h 69"/>
                <a:gd name="T12" fmla="*/ 20 w 83"/>
                <a:gd name="T13" fmla="*/ 0 h 69"/>
                <a:gd name="T14" fmla="*/ 24 w 83"/>
                <a:gd name="T15" fmla="*/ 6 h 69"/>
                <a:gd name="T16" fmla="*/ 30 w 83"/>
                <a:gd name="T17" fmla="*/ 3 h 69"/>
                <a:gd name="T18" fmla="*/ 36 w 83"/>
                <a:gd name="T19" fmla="*/ 6 h 69"/>
                <a:gd name="T20" fmla="*/ 41 w 83"/>
                <a:gd name="T21" fmla="*/ 14 h 69"/>
                <a:gd name="T22" fmla="*/ 50 w 83"/>
                <a:gd name="T23" fmla="*/ 8 h 69"/>
                <a:gd name="T24" fmla="*/ 55 w 83"/>
                <a:gd name="T25" fmla="*/ 0 h 69"/>
                <a:gd name="T26" fmla="*/ 64 w 83"/>
                <a:gd name="T27" fmla="*/ 9 h 69"/>
                <a:gd name="T28" fmla="*/ 70 w 83"/>
                <a:gd name="T29" fmla="*/ 4 h 69"/>
                <a:gd name="T30" fmla="*/ 83 w 83"/>
                <a:gd name="T31" fmla="*/ 12 h 69"/>
                <a:gd name="T32" fmla="*/ 81 w 83"/>
                <a:gd name="T33" fmla="*/ 18 h 69"/>
                <a:gd name="T34" fmla="*/ 83 w 83"/>
                <a:gd name="T35" fmla="*/ 23 h 69"/>
                <a:gd name="T36" fmla="*/ 83 w 83"/>
                <a:gd name="T37" fmla="*/ 23 h 69"/>
                <a:gd name="T38" fmla="*/ 82 w 83"/>
                <a:gd name="T39" fmla="*/ 29 h 69"/>
                <a:gd name="T40" fmla="*/ 79 w 83"/>
                <a:gd name="T41" fmla="*/ 34 h 69"/>
                <a:gd name="T42" fmla="*/ 67 w 83"/>
                <a:gd name="T43" fmla="*/ 44 h 69"/>
                <a:gd name="T44" fmla="*/ 61 w 83"/>
                <a:gd name="T45" fmla="*/ 54 h 69"/>
                <a:gd name="T46" fmla="*/ 53 w 83"/>
                <a:gd name="T47" fmla="*/ 56 h 69"/>
                <a:gd name="T48" fmla="*/ 51 w 83"/>
                <a:gd name="T49" fmla="*/ 59 h 69"/>
                <a:gd name="T50" fmla="*/ 43 w 83"/>
                <a:gd name="T51" fmla="*/ 61 h 69"/>
                <a:gd name="T52" fmla="*/ 38 w 83"/>
                <a:gd name="T53" fmla="*/ 69 h 69"/>
                <a:gd name="T54" fmla="*/ 24 w 83"/>
                <a:gd name="T55" fmla="*/ 69 h 69"/>
                <a:gd name="T56" fmla="*/ 24 w 83"/>
                <a:gd name="T57" fmla="*/ 69 h 69"/>
                <a:gd name="T58" fmla="*/ 18 w 83"/>
                <a:gd name="T59" fmla="*/ 59 h 69"/>
                <a:gd name="T60" fmla="*/ 19 w 83"/>
                <a:gd name="T61" fmla="*/ 54 h 69"/>
                <a:gd name="T62" fmla="*/ 14 w 83"/>
                <a:gd name="T63" fmla="*/ 48 h 69"/>
                <a:gd name="T64" fmla="*/ 10 w 83"/>
                <a:gd name="T65" fmla="*/ 39 h 69"/>
                <a:gd name="T66" fmla="*/ 5 w 83"/>
                <a:gd name="T67" fmla="*/ 37 h 69"/>
                <a:gd name="T68" fmla="*/ 3 w 83"/>
                <a:gd name="T69" fmla="*/ 28 h 69"/>
                <a:gd name="T70" fmla="*/ 0 w 83"/>
                <a:gd name="T71" fmla="*/ 24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3" h="69">
                  <a:moveTo>
                    <a:pt x="0" y="24"/>
                  </a:moveTo>
                  <a:cubicBezTo>
                    <a:pt x="8" y="22"/>
                    <a:pt x="8" y="22"/>
                    <a:pt x="8" y="22"/>
                  </a:cubicBezTo>
                  <a:cubicBezTo>
                    <a:pt x="7" y="17"/>
                    <a:pt x="7" y="17"/>
                    <a:pt x="7" y="17"/>
                  </a:cubicBezTo>
                  <a:cubicBezTo>
                    <a:pt x="7" y="17"/>
                    <a:pt x="4" y="12"/>
                    <a:pt x="4" y="11"/>
                  </a:cubicBezTo>
                  <a:cubicBezTo>
                    <a:pt x="4" y="10"/>
                    <a:pt x="7" y="5"/>
                    <a:pt x="7" y="5"/>
                  </a:cubicBezTo>
                  <a:cubicBezTo>
                    <a:pt x="13" y="4"/>
                    <a:pt x="13" y="4"/>
                    <a:pt x="13" y="4"/>
                  </a:cubicBezTo>
                  <a:cubicBezTo>
                    <a:pt x="20" y="0"/>
                    <a:pt x="20" y="0"/>
                    <a:pt x="20" y="0"/>
                  </a:cubicBezTo>
                  <a:cubicBezTo>
                    <a:pt x="24" y="6"/>
                    <a:pt x="24" y="6"/>
                    <a:pt x="24" y="6"/>
                  </a:cubicBezTo>
                  <a:cubicBezTo>
                    <a:pt x="30" y="3"/>
                    <a:pt x="30" y="3"/>
                    <a:pt x="30" y="3"/>
                  </a:cubicBezTo>
                  <a:cubicBezTo>
                    <a:pt x="36" y="6"/>
                    <a:pt x="36" y="6"/>
                    <a:pt x="36" y="6"/>
                  </a:cubicBezTo>
                  <a:cubicBezTo>
                    <a:pt x="41" y="14"/>
                    <a:pt x="41" y="14"/>
                    <a:pt x="41" y="14"/>
                  </a:cubicBezTo>
                  <a:cubicBezTo>
                    <a:pt x="50" y="8"/>
                    <a:pt x="50" y="8"/>
                    <a:pt x="50" y="8"/>
                  </a:cubicBezTo>
                  <a:cubicBezTo>
                    <a:pt x="55" y="0"/>
                    <a:pt x="55" y="0"/>
                    <a:pt x="55" y="0"/>
                  </a:cubicBezTo>
                  <a:cubicBezTo>
                    <a:pt x="64" y="9"/>
                    <a:pt x="64" y="9"/>
                    <a:pt x="64" y="9"/>
                  </a:cubicBezTo>
                  <a:cubicBezTo>
                    <a:pt x="70" y="4"/>
                    <a:pt x="70" y="4"/>
                    <a:pt x="70" y="4"/>
                  </a:cubicBezTo>
                  <a:cubicBezTo>
                    <a:pt x="83" y="12"/>
                    <a:pt x="83" y="12"/>
                    <a:pt x="83" y="12"/>
                  </a:cubicBezTo>
                  <a:cubicBezTo>
                    <a:pt x="81" y="18"/>
                    <a:pt x="81" y="18"/>
                    <a:pt x="81" y="18"/>
                  </a:cubicBezTo>
                  <a:cubicBezTo>
                    <a:pt x="83" y="23"/>
                    <a:pt x="83" y="23"/>
                    <a:pt x="83" y="23"/>
                  </a:cubicBezTo>
                  <a:cubicBezTo>
                    <a:pt x="83" y="23"/>
                    <a:pt x="83" y="23"/>
                    <a:pt x="83" y="23"/>
                  </a:cubicBezTo>
                  <a:cubicBezTo>
                    <a:pt x="82" y="29"/>
                    <a:pt x="82" y="29"/>
                    <a:pt x="82" y="29"/>
                  </a:cubicBezTo>
                  <a:cubicBezTo>
                    <a:pt x="79" y="34"/>
                    <a:pt x="79" y="34"/>
                    <a:pt x="79" y="34"/>
                  </a:cubicBezTo>
                  <a:cubicBezTo>
                    <a:pt x="67" y="44"/>
                    <a:pt x="67" y="44"/>
                    <a:pt x="67" y="44"/>
                  </a:cubicBezTo>
                  <a:cubicBezTo>
                    <a:pt x="61" y="54"/>
                    <a:pt x="61" y="54"/>
                    <a:pt x="61" y="54"/>
                  </a:cubicBezTo>
                  <a:cubicBezTo>
                    <a:pt x="53" y="56"/>
                    <a:pt x="53" y="56"/>
                    <a:pt x="53" y="56"/>
                  </a:cubicBezTo>
                  <a:cubicBezTo>
                    <a:pt x="51" y="59"/>
                    <a:pt x="51" y="59"/>
                    <a:pt x="51" y="59"/>
                  </a:cubicBezTo>
                  <a:cubicBezTo>
                    <a:pt x="43" y="61"/>
                    <a:pt x="43" y="61"/>
                    <a:pt x="43" y="61"/>
                  </a:cubicBezTo>
                  <a:cubicBezTo>
                    <a:pt x="38" y="69"/>
                    <a:pt x="38" y="69"/>
                    <a:pt x="38" y="69"/>
                  </a:cubicBezTo>
                  <a:cubicBezTo>
                    <a:pt x="24" y="69"/>
                    <a:pt x="24" y="69"/>
                    <a:pt x="24" y="69"/>
                  </a:cubicBezTo>
                  <a:cubicBezTo>
                    <a:pt x="24" y="69"/>
                    <a:pt x="24" y="69"/>
                    <a:pt x="24" y="69"/>
                  </a:cubicBezTo>
                  <a:cubicBezTo>
                    <a:pt x="18" y="59"/>
                    <a:pt x="18" y="59"/>
                    <a:pt x="18" y="59"/>
                  </a:cubicBezTo>
                  <a:cubicBezTo>
                    <a:pt x="19" y="54"/>
                    <a:pt x="19" y="54"/>
                    <a:pt x="19" y="54"/>
                  </a:cubicBezTo>
                  <a:cubicBezTo>
                    <a:pt x="14" y="48"/>
                    <a:pt x="14" y="48"/>
                    <a:pt x="14" y="48"/>
                  </a:cubicBezTo>
                  <a:cubicBezTo>
                    <a:pt x="10" y="39"/>
                    <a:pt x="10" y="39"/>
                    <a:pt x="10" y="39"/>
                  </a:cubicBezTo>
                  <a:cubicBezTo>
                    <a:pt x="5" y="37"/>
                    <a:pt x="5" y="37"/>
                    <a:pt x="5" y="37"/>
                  </a:cubicBezTo>
                  <a:cubicBezTo>
                    <a:pt x="3" y="28"/>
                    <a:pt x="3" y="28"/>
                    <a:pt x="3" y="28"/>
                  </a:cubicBezTo>
                  <a:lnTo>
                    <a:pt x="0" y="24"/>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52" name="Freeform 31"/>
            <p:cNvSpPr>
              <a:spLocks/>
            </p:cNvSpPr>
            <p:nvPr/>
          </p:nvSpPr>
          <p:spPr bwMode="auto">
            <a:xfrm>
              <a:off x="1371" y="3532"/>
              <a:ext cx="160" cy="132"/>
            </a:xfrm>
            <a:custGeom>
              <a:avLst/>
              <a:gdLst>
                <a:gd name="T0" fmla="*/ 7 w 77"/>
                <a:gd name="T1" fmla="*/ 9 h 63"/>
                <a:gd name="T2" fmla="*/ 12 w 77"/>
                <a:gd name="T3" fmla="*/ 4 h 63"/>
                <a:gd name="T4" fmla="*/ 18 w 77"/>
                <a:gd name="T5" fmla="*/ 9 h 63"/>
                <a:gd name="T6" fmla="*/ 28 w 77"/>
                <a:gd name="T7" fmla="*/ 8 h 63"/>
                <a:gd name="T8" fmla="*/ 27 w 77"/>
                <a:gd name="T9" fmla="*/ 2 h 63"/>
                <a:gd name="T10" fmla="*/ 30 w 77"/>
                <a:gd name="T11" fmla="*/ 0 h 63"/>
                <a:gd name="T12" fmla="*/ 39 w 77"/>
                <a:gd name="T13" fmla="*/ 6 h 63"/>
                <a:gd name="T14" fmla="*/ 39 w 77"/>
                <a:gd name="T15" fmla="*/ 11 h 63"/>
                <a:gd name="T16" fmla="*/ 45 w 77"/>
                <a:gd name="T17" fmla="*/ 10 h 63"/>
                <a:gd name="T18" fmla="*/ 49 w 77"/>
                <a:gd name="T19" fmla="*/ 11 h 63"/>
                <a:gd name="T20" fmla="*/ 61 w 77"/>
                <a:gd name="T21" fmla="*/ 22 h 63"/>
                <a:gd name="T22" fmla="*/ 64 w 77"/>
                <a:gd name="T23" fmla="*/ 21 h 63"/>
                <a:gd name="T24" fmla="*/ 67 w 77"/>
                <a:gd name="T25" fmla="*/ 19 h 63"/>
                <a:gd name="T26" fmla="*/ 70 w 77"/>
                <a:gd name="T27" fmla="*/ 24 h 63"/>
                <a:gd name="T28" fmla="*/ 71 w 77"/>
                <a:gd name="T29" fmla="*/ 30 h 63"/>
                <a:gd name="T30" fmla="*/ 77 w 77"/>
                <a:gd name="T31" fmla="*/ 37 h 63"/>
                <a:gd name="T32" fmla="*/ 77 w 77"/>
                <a:gd name="T33" fmla="*/ 40 h 63"/>
                <a:gd name="T34" fmla="*/ 77 w 77"/>
                <a:gd name="T35" fmla="*/ 39 h 63"/>
                <a:gd name="T36" fmla="*/ 72 w 77"/>
                <a:gd name="T37" fmla="*/ 47 h 63"/>
                <a:gd name="T38" fmla="*/ 63 w 77"/>
                <a:gd name="T39" fmla="*/ 53 h 63"/>
                <a:gd name="T40" fmla="*/ 58 w 77"/>
                <a:gd name="T41" fmla="*/ 45 h 63"/>
                <a:gd name="T42" fmla="*/ 52 w 77"/>
                <a:gd name="T43" fmla="*/ 42 h 63"/>
                <a:gd name="T44" fmla="*/ 46 w 77"/>
                <a:gd name="T45" fmla="*/ 45 h 63"/>
                <a:gd name="T46" fmla="*/ 42 w 77"/>
                <a:gd name="T47" fmla="*/ 39 h 63"/>
                <a:gd name="T48" fmla="*/ 35 w 77"/>
                <a:gd name="T49" fmla="*/ 43 h 63"/>
                <a:gd name="T50" fmla="*/ 29 w 77"/>
                <a:gd name="T51" fmla="*/ 44 h 63"/>
                <a:gd name="T52" fmla="*/ 26 w 77"/>
                <a:gd name="T53" fmla="*/ 50 h 63"/>
                <a:gd name="T54" fmla="*/ 29 w 77"/>
                <a:gd name="T55" fmla="*/ 56 h 63"/>
                <a:gd name="T56" fmla="*/ 30 w 77"/>
                <a:gd name="T57" fmla="*/ 61 h 63"/>
                <a:gd name="T58" fmla="*/ 22 w 77"/>
                <a:gd name="T59" fmla="*/ 63 h 63"/>
                <a:gd name="T60" fmla="*/ 19 w 77"/>
                <a:gd name="T61" fmla="*/ 60 h 63"/>
                <a:gd name="T62" fmla="*/ 7 w 77"/>
                <a:gd name="T63" fmla="*/ 60 h 63"/>
                <a:gd name="T64" fmla="*/ 0 w 77"/>
                <a:gd name="T65" fmla="*/ 49 h 63"/>
                <a:gd name="T66" fmla="*/ 0 w 77"/>
                <a:gd name="T67" fmla="*/ 49 h 63"/>
                <a:gd name="T68" fmla="*/ 9 w 77"/>
                <a:gd name="T69" fmla="*/ 38 h 63"/>
                <a:gd name="T70" fmla="*/ 12 w 77"/>
                <a:gd name="T71" fmla="*/ 32 h 63"/>
                <a:gd name="T72" fmla="*/ 8 w 77"/>
                <a:gd name="T73" fmla="*/ 29 h 63"/>
                <a:gd name="T74" fmla="*/ 10 w 77"/>
                <a:gd name="T75" fmla="*/ 23 h 63"/>
                <a:gd name="T76" fmla="*/ 12 w 77"/>
                <a:gd name="T77" fmla="*/ 17 h 63"/>
                <a:gd name="T78" fmla="*/ 10 w 77"/>
                <a:gd name="T79" fmla="*/ 10 h 63"/>
                <a:gd name="T80" fmla="*/ 7 w 77"/>
                <a:gd name="T81" fmla="*/ 9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7" h="63">
                  <a:moveTo>
                    <a:pt x="7" y="9"/>
                  </a:moveTo>
                  <a:cubicBezTo>
                    <a:pt x="12" y="4"/>
                    <a:pt x="12" y="4"/>
                    <a:pt x="12" y="4"/>
                  </a:cubicBezTo>
                  <a:cubicBezTo>
                    <a:pt x="18" y="9"/>
                    <a:pt x="18" y="9"/>
                    <a:pt x="18" y="9"/>
                  </a:cubicBezTo>
                  <a:cubicBezTo>
                    <a:pt x="28" y="8"/>
                    <a:pt x="28" y="8"/>
                    <a:pt x="28" y="8"/>
                  </a:cubicBezTo>
                  <a:cubicBezTo>
                    <a:pt x="27" y="2"/>
                    <a:pt x="27" y="2"/>
                    <a:pt x="27" y="2"/>
                  </a:cubicBezTo>
                  <a:cubicBezTo>
                    <a:pt x="30" y="0"/>
                    <a:pt x="30" y="0"/>
                    <a:pt x="30" y="0"/>
                  </a:cubicBezTo>
                  <a:cubicBezTo>
                    <a:pt x="39" y="6"/>
                    <a:pt x="39" y="6"/>
                    <a:pt x="39" y="6"/>
                  </a:cubicBezTo>
                  <a:cubicBezTo>
                    <a:pt x="39" y="11"/>
                    <a:pt x="39" y="11"/>
                    <a:pt x="39" y="11"/>
                  </a:cubicBezTo>
                  <a:cubicBezTo>
                    <a:pt x="45" y="10"/>
                    <a:pt x="45" y="10"/>
                    <a:pt x="45" y="10"/>
                  </a:cubicBezTo>
                  <a:cubicBezTo>
                    <a:pt x="49" y="11"/>
                    <a:pt x="49" y="11"/>
                    <a:pt x="49" y="11"/>
                  </a:cubicBezTo>
                  <a:cubicBezTo>
                    <a:pt x="61" y="22"/>
                    <a:pt x="61" y="22"/>
                    <a:pt x="61" y="22"/>
                  </a:cubicBezTo>
                  <a:cubicBezTo>
                    <a:pt x="64" y="21"/>
                    <a:pt x="64" y="21"/>
                    <a:pt x="64" y="21"/>
                  </a:cubicBezTo>
                  <a:cubicBezTo>
                    <a:pt x="67" y="19"/>
                    <a:pt x="67" y="19"/>
                    <a:pt x="67" y="19"/>
                  </a:cubicBezTo>
                  <a:cubicBezTo>
                    <a:pt x="70" y="24"/>
                    <a:pt x="70" y="24"/>
                    <a:pt x="70" y="24"/>
                  </a:cubicBezTo>
                  <a:cubicBezTo>
                    <a:pt x="71" y="30"/>
                    <a:pt x="71" y="30"/>
                    <a:pt x="71" y="30"/>
                  </a:cubicBezTo>
                  <a:cubicBezTo>
                    <a:pt x="77" y="37"/>
                    <a:pt x="77" y="37"/>
                    <a:pt x="77" y="37"/>
                  </a:cubicBezTo>
                  <a:cubicBezTo>
                    <a:pt x="77" y="40"/>
                    <a:pt x="77" y="40"/>
                    <a:pt x="77" y="40"/>
                  </a:cubicBezTo>
                  <a:cubicBezTo>
                    <a:pt x="77" y="39"/>
                    <a:pt x="77" y="39"/>
                    <a:pt x="77" y="39"/>
                  </a:cubicBezTo>
                  <a:cubicBezTo>
                    <a:pt x="72" y="47"/>
                    <a:pt x="72" y="47"/>
                    <a:pt x="72" y="47"/>
                  </a:cubicBezTo>
                  <a:cubicBezTo>
                    <a:pt x="63" y="53"/>
                    <a:pt x="63" y="53"/>
                    <a:pt x="63" y="53"/>
                  </a:cubicBezTo>
                  <a:cubicBezTo>
                    <a:pt x="58" y="45"/>
                    <a:pt x="58" y="45"/>
                    <a:pt x="58" y="45"/>
                  </a:cubicBezTo>
                  <a:cubicBezTo>
                    <a:pt x="52" y="42"/>
                    <a:pt x="52" y="42"/>
                    <a:pt x="52" y="42"/>
                  </a:cubicBezTo>
                  <a:cubicBezTo>
                    <a:pt x="46" y="45"/>
                    <a:pt x="46" y="45"/>
                    <a:pt x="46" y="45"/>
                  </a:cubicBezTo>
                  <a:cubicBezTo>
                    <a:pt x="42" y="39"/>
                    <a:pt x="42" y="39"/>
                    <a:pt x="42" y="39"/>
                  </a:cubicBezTo>
                  <a:cubicBezTo>
                    <a:pt x="35" y="43"/>
                    <a:pt x="35" y="43"/>
                    <a:pt x="35" y="43"/>
                  </a:cubicBezTo>
                  <a:cubicBezTo>
                    <a:pt x="29" y="44"/>
                    <a:pt x="29" y="44"/>
                    <a:pt x="29" y="44"/>
                  </a:cubicBezTo>
                  <a:cubicBezTo>
                    <a:pt x="29" y="44"/>
                    <a:pt x="26" y="49"/>
                    <a:pt x="26" y="50"/>
                  </a:cubicBezTo>
                  <a:cubicBezTo>
                    <a:pt x="26" y="51"/>
                    <a:pt x="29" y="56"/>
                    <a:pt x="29" y="56"/>
                  </a:cubicBezTo>
                  <a:cubicBezTo>
                    <a:pt x="30" y="61"/>
                    <a:pt x="30" y="61"/>
                    <a:pt x="30" y="61"/>
                  </a:cubicBezTo>
                  <a:cubicBezTo>
                    <a:pt x="22" y="63"/>
                    <a:pt x="22" y="63"/>
                    <a:pt x="22" y="63"/>
                  </a:cubicBezTo>
                  <a:cubicBezTo>
                    <a:pt x="19" y="60"/>
                    <a:pt x="19" y="60"/>
                    <a:pt x="19" y="60"/>
                  </a:cubicBezTo>
                  <a:cubicBezTo>
                    <a:pt x="7" y="60"/>
                    <a:pt x="7" y="60"/>
                    <a:pt x="7" y="60"/>
                  </a:cubicBezTo>
                  <a:cubicBezTo>
                    <a:pt x="0" y="49"/>
                    <a:pt x="0" y="49"/>
                    <a:pt x="0" y="49"/>
                  </a:cubicBezTo>
                  <a:cubicBezTo>
                    <a:pt x="0" y="49"/>
                    <a:pt x="0" y="49"/>
                    <a:pt x="0" y="49"/>
                  </a:cubicBezTo>
                  <a:cubicBezTo>
                    <a:pt x="9" y="38"/>
                    <a:pt x="9" y="38"/>
                    <a:pt x="9" y="38"/>
                  </a:cubicBezTo>
                  <a:cubicBezTo>
                    <a:pt x="12" y="32"/>
                    <a:pt x="12" y="32"/>
                    <a:pt x="12" y="32"/>
                  </a:cubicBezTo>
                  <a:cubicBezTo>
                    <a:pt x="8" y="29"/>
                    <a:pt x="8" y="29"/>
                    <a:pt x="8" y="29"/>
                  </a:cubicBezTo>
                  <a:cubicBezTo>
                    <a:pt x="10" y="23"/>
                    <a:pt x="10" y="23"/>
                    <a:pt x="10" y="23"/>
                  </a:cubicBezTo>
                  <a:cubicBezTo>
                    <a:pt x="10" y="23"/>
                    <a:pt x="12" y="17"/>
                    <a:pt x="12" y="17"/>
                  </a:cubicBezTo>
                  <a:cubicBezTo>
                    <a:pt x="12" y="16"/>
                    <a:pt x="10" y="10"/>
                    <a:pt x="10" y="10"/>
                  </a:cubicBezTo>
                  <a:lnTo>
                    <a:pt x="7" y="9"/>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53" name="Freeform 32"/>
            <p:cNvSpPr>
              <a:spLocks/>
            </p:cNvSpPr>
            <p:nvPr/>
          </p:nvSpPr>
          <p:spPr bwMode="auto">
            <a:xfrm>
              <a:off x="1373" y="3218"/>
              <a:ext cx="248" cy="139"/>
            </a:xfrm>
            <a:custGeom>
              <a:avLst/>
              <a:gdLst>
                <a:gd name="T0" fmla="*/ 56 w 248"/>
                <a:gd name="T1" fmla="*/ 12 h 139"/>
                <a:gd name="T2" fmla="*/ 83 w 248"/>
                <a:gd name="T3" fmla="*/ 2 h 139"/>
                <a:gd name="T4" fmla="*/ 104 w 248"/>
                <a:gd name="T5" fmla="*/ 6 h 139"/>
                <a:gd name="T6" fmla="*/ 116 w 248"/>
                <a:gd name="T7" fmla="*/ 0 h 139"/>
                <a:gd name="T8" fmla="*/ 131 w 248"/>
                <a:gd name="T9" fmla="*/ 23 h 139"/>
                <a:gd name="T10" fmla="*/ 148 w 248"/>
                <a:gd name="T11" fmla="*/ 27 h 139"/>
                <a:gd name="T12" fmla="*/ 162 w 248"/>
                <a:gd name="T13" fmla="*/ 41 h 139"/>
                <a:gd name="T14" fmla="*/ 166 w 248"/>
                <a:gd name="T15" fmla="*/ 52 h 139"/>
                <a:gd name="T16" fmla="*/ 189 w 248"/>
                <a:gd name="T17" fmla="*/ 62 h 139"/>
                <a:gd name="T18" fmla="*/ 200 w 248"/>
                <a:gd name="T19" fmla="*/ 81 h 139"/>
                <a:gd name="T20" fmla="*/ 208 w 248"/>
                <a:gd name="T21" fmla="*/ 75 h 139"/>
                <a:gd name="T22" fmla="*/ 221 w 248"/>
                <a:gd name="T23" fmla="*/ 79 h 139"/>
                <a:gd name="T24" fmla="*/ 231 w 248"/>
                <a:gd name="T25" fmla="*/ 62 h 139"/>
                <a:gd name="T26" fmla="*/ 248 w 248"/>
                <a:gd name="T27" fmla="*/ 79 h 139"/>
                <a:gd name="T28" fmla="*/ 242 w 248"/>
                <a:gd name="T29" fmla="*/ 85 h 139"/>
                <a:gd name="T30" fmla="*/ 239 w 248"/>
                <a:gd name="T31" fmla="*/ 121 h 139"/>
                <a:gd name="T32" fmla="*/ 219 w 248"/>
                <a:gd name="T33" fmla="*/ 121 h 139"/>
                <a:gd name="T34" fmla="*/ 208 w 248"/>
                <a:gd name="T35" fmla="*/ 127 h 139"/>
                <a:gd name="T36" fmla="*/ 202 w 248"/>
                <a:gd name="T37" fmla="*/ 123 h 139"/>
                <a:gd name="T38" fmla="*/ 185 w 248"/>
                <a:gd name="T39" fmla="*/ 127 h 139"/>
                <a:gd name="T40" fmla="*/ 175 w 248"/>
                <a:gd name="T41" fmla="*/ 139 h 139"/>
                <a:gd name="T42" fmla="*/ 171 w 248"/>
                <a:gd name="T43" fmla="*/ 133 h 139"/>
                <a:gd name="T44" fmla="*/ 152 w 248"/>
                <a:gd name="T45" fmla="*/ 133 h 139"/>
                <a:gd name="T46" fmla="*/ 141 w 248"/>
                <a:gd name="T47" fmla="*/ 116 h 139"/>
                <a:gd name="T48" fmla="*/ 131 w 248"/>
                <a:gd name="T49" fmla="*/ 114 h 139"/>
                <a:gd name="T50" fmla="*/ 116 w 248"/>
                <a:gd name="T51" fmla="*/ 125 h 139"/>
                <a:gd name="T52" fmla="*/ 106 w 248"/>
                <a:gd name="T53" fmla="*/ 123 h 139"/>
                <a:gd name="T54" fmla="*/ 102 w 248"/>
                <a:gd name="T55" fmla="*/ 131 h 139"/>
                <a:gd name="T56" fmla="*/ 94 w 248"/>
                <a:gd name="T57" fmla="*/ 127 h 139"/>
                <a:gd name="T58" fmla="*/ 83 w 248"/>
                <a:gd name="T59" fmla="*/ 127 h 139"/>
                <a:gd name="T60" fmla="*/ 85 w 248"/>
                <a:gd name="T61" fmla="*/ 112 h 139"/>
                <a:gd name="T62" fmla="*/ 69 w 248"/>
                <a:gd name="T63" fmla="*/ 102 h 139"/>
                <a:gd name="T64" fmla="*/ 73 w 248"/>
                <a:gd name="T65" fmla="*/ 87 h 139"/>
                <a:gd name="T66" fmla="*/ 58 w 248"/>
                <a:gd name="T67" fmla="*/ 87 h 139"/>
                <a:gd name="T68" fmla="*/ 44 w 248"/>
                <a:gd name="T69" fmla="*/ 75 h 139"/>
                <a:gd name="T70" fmla="*/ 41 w 248"/>
                <a:gd name="T71" fmla="*/ 64 h 139"/>
                <a:gd name="T72" fmla="*/ 35 w 248"/>
                <a:gd name="T73" fmla="*/ 64 h 139"/>
                <a:gd name="T74" fmla="*/ 27 w 248"/>
                <a:gd name="T75" fmla="*/ 73 h 139"/>
                <a:gd name="T76" fmla="*/ 19 w 248"/>
                <a:gd name="T77" fmla="*/ 68 h 139"/>
                <a:gd name="T78" fmla="*/ 8 w 248"/>
                <a:gd name="T79" fmla="*/ 68 h 139"/>
                <a:gd name="T80" fmla="*/ 0 w 248"/>
                <a:gd name="T81" fmla="*/ 54 h 139"/>
                <a:gd name="T82" fmla="*/ 2 w 248"/>
                <a:gd name="T83" fmla="*/ 50 h 139"/>
                <a:gd name="T84" fmla="*/ 12 w 248"/>
                <a:gd name="T85" fmla="*/ 50 h 139"/>
                <a:gd name="T86" fmla="*/ 27 w 248"/>
                <a:gd name="T87" fmla="*/ 33 h 139"/>
                <a:gd name="T88" fmla="*/ 35 w 248"/>
                <a:gd name="T89" fmla="*/ 35 h 139"/>
                <a:gd name="T90" fmla="*/ 39 w 248"/>
                <a:gd name="T91" fmla="*/ 25 h 139"/>
                <a:gd name="T92" fmla="*/ 54 w 248"/>
                <a:gd name="T93" fmla="*/ 25 h 139"/>
                <a:gd name="T94" fmla="*/ 56 w 248"/>
                <a:gd name="T95" fmla="*/ 12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48" h="139">
                  <a:moveTo>
                    <a:pt x="56" y="12"/>
                  </a:moveTo>
                  <a:lnTo>
                    <a:pt x="83" y="2"/>
                  </a:lnTo>
                  <a:lnTo>
                    <a:pt x="104" y="6"/>
                  </a:lnTo>
                  <a:lnTo>
                    <a:pt x="116" y="0"/>
                  </a:lnTo>
                  <a:lnTo>
                    <a:pt x="131" y="23"/>
                  </a:lnTo>
                  <a:lnTo>
                    <a:pt x="148" y="27"/>
                  </a:lnTo>
                  <a:lnTo>
                    <a:pt x="162" y="41"/>
                  </a:lnTo>
                  <a:lnTo>
                    <a:pt x="166" y="52"/>
                  </a:lnTo>
                  <a:lnTo>
                    <a:pt x="189" y="62"/>
                  </a:lnTo>
                  <a:lnTo>
                    <a:pt x="200" y="81"/>
                  </a:lnTo>
                  <a:lnTo>
                    <a:pt x="208" y="75"/>
                  </a:lnTo>
                  <a:lnTo>
                    <a:pt x="221" y="79"/>
                  </a:lnTo>
                  <a:lnTo>
                    <a:pt x="231" y="62"/>
                  </a:lnTo>
                  <a:lnTo>
                    <a:pt x="248" y="79"/>
                  </a:lnTo>
                  <a:lnTo>
                    <a:pt x="242" y="85"/>
                  </a:lnTo>
                  <a:lnTo>
                    <a:pt x="239" y="121"/>
                  </a:lnTo>
                  <a:lnTo>
                    <a:pt x="219" y="121"/>
                  </a:lnTo>
                  <a:lnTo>
                    <a:pt x="208" y="127"/>
                  </a:lnTo>
                  <a:lnTo>
                    <a:pt x="202" y="123"/>
                  </a:lnTo>
                  <a:lnTo>
                    <a:pt x="185" y="127"/>
                  </a:lnTo>
                  <a:lnTo>
                    <a:pt x="175" y="139"/>
                  </a:lnTo>
                  <a:lnTo>
                    <a:pt x="171" y="133"/>
                  </a:lnTo>
                  <a:lnTo>
                    <a:pt x="152" y="133"/>
                  </a:lnTo>
                  <a:lnTo>
                    <a:pt x="141" y="116"/>
                  </a:lnTo>
                  <a:lnTo>
                    <a:pt x="131" y="114"/>
                  </a:lnTo>
                  <a:lnTo>
                    <a:pt x="116" y="125"/>
                  </a:lnTo>
                  <a:lnTo>
                    <a:pt x="106" y="123"/>
                  </a:lnTo>
                  <a:lnTo>
                    <a:pt x="102" y="131"/>
                  </a:lnTo>
                  <a:lnTo>
                    <a:pt x="94" y="127"/>
                  </a:lnTo>
                  <a:lnTo>
                    <a:pt x="83" y="127"/>
                  </a:lnTo>
                  <a:lnTo>
                    <a:pt x="85" y="112"/>
                  </a:lnTo>
                  <a:lnTo>
                    <a:pt x="69" y="102"/>
                  </a:lnTo>
                  <a:lnTo>
                    <a:pt x="73" y="87"/>
                  </a:lnTo>
                  <a:lnTo>
                    <a:pt x="58" y="87"/>
                  </a:lnTo>
                  <a:lnTo>
                    <a:pt x="44" y="75"/>
                  </a:lnTo>
                  <a:lnTo>
                    <a:pt x="41" y="64"/>
                  </a:lnTo>
                  <a:lnTo>
                    <a:pt x="35" y="64"/>
                  </a:lnTo>
                  <a:lnTo>
                    <a:pt x="27" y="73"/>
                  </a:lnTo>
                  <a:lnTo>
                    <a:pt x="19" y="68"/>
                  </a:lnTo>
                  <a:lnTo>
                    <a:pt x="8" y="68"/>
                  </a:lnTo>
                  <a:lnTo>
                    <a:pt x="0" y="54"/>
                  </a:lnTo>
                  <a:lnTo>
                    <a:pt x="2" y="50"/>
                  </a:lnTo>
                  <a:lnTo>
                    <a:pt x="12" y="50"/>
                  </a:lnTo>
                  <a:lnTo>
                    <a:pt x="27" y="33"/>
                  </a:lnTo>
                  <a:lnTo>
                    <a:pt x="35" y="35"/>
                  </a:lnTo>
                  <a:lnTo>
                    <a:pt x="39" y="25"/>
                  </a:lnTo>
                  <a:lnTo>
                    <a:pt x="54" y="25"/>
                  </a:lnTo>
                  <a:lnTo>
                    <a:pt x="56" y="12"/>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54" name="Freeform 33"/>
            <p:cNvSpPr>
              <a:spLocks/>
            </p:cNvSpPr>
            <p:nvPr/>
          </p:nvSpPr>
          <p:spPr bwMode="auto">
            <a:xfrm>
              <a:off x="1323" y="3268"/>
              <a:ext cx="135" cy="118"/>
            </a:xfrm>
            <a:custGeom>
              <a:avLst/>
              <a:gdLst>
                <a:gd name="T0" fmla="*/ 133 w 135"/>
                <a:gd name="T1" fmla="*/ 77 h 118"/>
                <a:gd name="T2" fmla="*/ 116 w 135"/>
                <a:gd name="T3" fmla="*/ 77 h 118"/>
                <a:gd name="T4" fmla="*/ 116 w 135"/>
                <a:gd name="T5" fmla="*/ 89 h 118"/>
                <a:gd name="T6" fmla="*/ 100 w 135"/>
                <a:gd name="T7" fmla="*/ 89 h 118"/>
                <a:gd name="T8" fmla="*/ 89 w 135"/>
                <a:gd name="T9" fmla="*/ 79 h 118"/>
                <a:gd name="T10" fmla="*/ 81 w 135"/>
                <a:gd name="T11" fmla="*/ 87 h 118"/>
                <a:gd name="T12" fmla="*/ 77 w 135"/>
                <a:gd name="T13" fmla="*/ 102 h 118"/>
                <a:gd name="T14" fmla="*/ 66 w 135"/>
                <a:gd name="T15" fmla="*/ 112 h 118"/>
                <a:gd name="T16" fmla="*/ 50 w 135"/>
                <a:gd name="T17" fmla="*/ 114 h 118"/>
                <a:gd name="T18" fmla="*/ 37 w 135"/>
                <a:gd name="T19" fmla="*/ 118 h 118"/>
                <a:gd name="T20" fmla="*/ 41 w 135"/>
                <a:gd name="T21" fmla="*/ 116 h 118"/>
                <a:gd name="T22" fmla="*/ 48 w 135"/>
                <a:gd name="T23" fmla="*/ 75 h 118"/>
                <a:gd name="T24" fmla="*/ 21 w 135"/>
                <a:gd name="T25" fmla="*/ 46 h 118"/>
                <a:gd name="T26" fmla="*/ 4 w 135"/>
                <a:gd name="T27" fmla="*/ 41 h 118"/>
                <a:gd name="T28" fmla="*/ 4 w 135"/>
                <a:gd name="T29" fmla="*/ 31 h 118"/>
                <a:gd name="T30" fmla="*/ 8 w 135"/>
                <a:gd name="T31" fmla="*/ 16 h 118"/>
                <a:gd name="T32" fmla="*/ 0 w 135"/>
                <a:gd name="T33" fmla="*/ 8 h 118"/>
                <a:gd name="T34" fmla="*/ 10 w 135"/>
                <a:gd name="T35" fmla="*/ 0 h 118"/>
                <a:gd name="T36" fmla="*/ 31 w 135"/>
                <a:gd name="T37" fmla="*/ 0 h 118"/>
                <a:gd name="T38" fmla="*/ 35 w 135"/>
                <a:gd name="T39" fmla="*/ 6 h 118"/>
                <a:gd name="T40" fmla="*/ 50 w 135"/>
                <a:gd name="T41" fmla="*/ 8 h 118"/>
                <a:gd name="T42" fmla="*/ 50 w 135"/>
                <a:gd name="T43" fmla="*/ 4 h 118"/>
                <a:gd name="T44" fmla="*/ 58 w 135"/>
                <a:gd name="T45" fmla="*/ 18 h 118"/>
                <a:gd name="T46" fmla="*/ 69 w 135"/>
                <a:gd name="T47" fmla="*/ 18 h 118"/>
                <a:gd name="T48" fmla="*/ 77 w 135"/>
                <a:gd name="T49" fmla="*/ 23 h 118"/>
                <a:gd name="T50" fmla="*/ 85 w 135"/>
                <a:gd name="T51" fmla="*/ 14 h 118"/>
                <a:gd name="T52" fmla="*/ 91 w 135"/>
                <a:gd name="T53" fmla="*/ 14 h 118"/>
                <a:gd name="T54" fmla="*/ 94 w 135"/>
                <a:gd name="T55" fmla="*/ 25 h 118"/>
                <a:gd name="T56" fmla="*/ 108 w 135"/>
                <a:gd name="T57" fmla="*/ 37 h 118"/>
                <a:gd name="T58" fmla="*/ 123 w 135"/>
                <a:gd name="T59" fmla="*/ 37 h 118"/>
                <a:gd name="T60" fmla="*/ 119 w 135"/>
                <a:gd name="T61" fmla="*/ 52 h 118"/>
                <a:gd name="T62" fmla="*/ 135 w 135"/>
                <a:gd name="T63" fmla="*/ 62 h 118"/>
                <a:gd name="T64" fmla="*/ 133 w 135"/>
                <a:gd name="T65" fmla="*/ 77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5" h="118">
                  <a:moveTo>
                    <a:pt x="133" y="77"/>
                  </a:moveTo>
                  <a:lnTo>
                    <a:pt x="116" y="77"/>
                  </a:lnTo>
                  <a:lnTo>
                    <a:pt x="116" y="89"/>
                  </a:lnTo>
                  <a:lnTo>
                    <a:pt x="100" y="89"/>
                  </a:lnTo>
                  <a:lnTo>
                    <a:pt x="89" y="79"/>
                  </a:lnTo>
                  <a:lnTo>
                    <a:pt x="81" y="87"/>
                  </a:lnTo>
                  <a:lnTo>
                    <a:pt x="77" y="102"/>
                  </a:lnTo>
                  <a:lnTo>
                    <a:pt x="66" y="112"/>
                  </a:lnTo>
                  <a:lnTo>
                    <a:pt x="50" y="114"/>
                  </a:lnTo>
                  <a:lnTo>
                    <a:pt x="37" y="118"/>
                  </a:lnTo>
                  <a:lnTo>
                    <a:pt x="41" y="116"/>
                  </a:lnTo>
                  <a:lnTo>
                    <a:pt x="48" y="75"/>
                  </a:lnTo>
                  <a:lnTo>
                    <a:pt x="21" y="46"/>
                  </a:lnTo>
                  <a:lnTo>
                    <a:pt x="4" y="41"/>
                  </a:lnTo>
                  <a:lnTo>
                    <a:pt x="4" y="31"/>
                  </a:lnTo>
                  <a:lnTo>
                    <a:pt x="8" y="16"/>
                  </a:lnTo>
                  <a:lnTo>
                    <a:pt x="0" y="8"/>
                  </a:lnTo>
                  <a:lnTo>
                    <a:pt x="10" y="0"/>
                  </a:lnTo>
                  <a:lnTo>
                    <a:pt x="31" y="0"/>
                  </a:lnTo>
                  <a:lnTo>
                    <a:pt x="35" y="6"/>
                  </a:lnTo>
                  <a:lnTo>
                    <a:pt x="50" y="8"/>
                  </a:lnTo>
                  <a:lnTo>
                    <a:pt x="50" y="4"/>
                  </a:lnTo>
                  <a:lnTo>
                    <a:pt x="58" y="18"/>
                  </a:lnTo>
                  <a:lnTo>
                    <a:pt x="69" y="18"/>
                  </a:lnTo>
                  <a:lnTo>
                    <a:pt x="77" y="23"/>
                  </a:lnTo>
                  <a:lnTo>
                    <a:pt x="85" y="14"/>
                  </a:lnTo>
                  <a:lnTo>
                    <a:pt x="91" y="14"/>
                  </a:lnTo>
                  <a:lnTo>
                    <a:pt x="94" y="25"/>
                  </a:lnTo>
                  <a:lnTo>
                    <a:pt x="108" y="37"/>
                  </a:lnTo>
                  <a:lnTo>
                    <a:pt x="123" y="37"/>
                  </a:lnTo>
                  <a:lnTo>
                    <a:pt x="119" y="52"/>
                  </a:lnTo>
                  <a:lnTo>
                    <a:pt x="135" y="62"/>
                  </a:lnTo>
                  <a:lnTo>
                    <a:pt x="133" y="77"/>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55" name="Freeform 34"/>
            <p:cNvSpPr>
              <a:spLocks/>
            </p:cNvSpPr>
            <p:nvPr/>
          </p:nvSpPr>
          <p:spPr bwMode="auto">
            <a:xfrm>
              <a:off x="1262" y="3264"/>
              <a:ext cx="109" cy="139"/>
            </a:xfrm>
            <a:custGeom>
              <a:avLst/>
              <a:gdLst>
                <a:gd name="T0" fmla="*/ 102 w 109"/>
                <a:gd name="T1" fmla="*/ 120 h 139"/>
                <a:gd name="T2" fmla="*/ 98 w 109"/>
                <a:gd name="T3" fmla="*/ 122 h 139"/>
                <a:gd name="T4" fmla="*/ 84 w 109"/>
                <a:gd name="T5" fmla="*/ 125 h 139"/>
                <a:gd name="T6" fmla="*/ 75 w 109"/>
                <a:gd name="T7" fmla="*/ 133 h 139"/>
                <a:gd name="T8" fmla="*/ 67 w 109"/>
                <a:gd name="T9" fmla="*/ 133 h 139"/>
                <a:gd name="T10" fmla="*/ 59 w 109"/>
                <a:gd name="T11" fmla="*/ 139 h 139"/>
                <a:gd name="T12" fmla="*/ 50 w 109"/>
                <a:gd name="T13" fmla="*/ 135 h 139"/>
                <a:gd name="T14" fmla="*/ 38 w 109"/>
                <a:gd name="T15" fmla="*/ 125 h 139"/>
                <a:gd name="T16" fmla="*/ 36 w 109"/>
                <a:gd name="T17" fmla="*/ 116 h 139"/>
                <a:gd name="T18" fmla="*/ 27 w 109"/>
                <a:gd name="T19" fmla="*/ 110 h 139"/>
                <a:gd name="T20" fmla="*/ 21 w 109"/>
                <a:gd name="T21" fmla="*/ 100 h 139"/>
                <a:gd name="T22" fmla="*/ 19 w 109"/>
                <a:gd name="T23" fmla="*/ 100 h 139"/>
                <a:gd name="T24" fmla="*/ 21 w 109"/>
                <a:gd name="T25" fmla="*/ 87 h 139"/>
                <a:gd name="T26" fmla="*/ 27 w 109"/>
                <a:gd name="T27" fmla="*/ 75 h 139"/>
                <a:gd name="T28" fmla="*/ 27 w 109"/>
                <a:gd name="T29" fmla="*/ 64 h 139"/>
                <a:gd name="T30" fmla="*/ 13 w 109"/>
                <a:gd name="T31" fmla="*/ 58 h 139"/>
                <a:gd name="T32" fmla="*/ 13 w 109"/>
                <a:gd name="T33" fmla="*/ 41 h 139"/>
                <a:gd name="T34" fmla="*/ 4 w 109"/>
                <a:gd name="T35" fmla="*/ 43 h 139"/>
                <a:gd name="T36" fmla="*/ 0 w 109"/>
                <a:gd name="T37" fmla="*/ 33 h 139"/>
                <a:gd name="T38" fmla="*/ 9 w 109"/>
                <a:gd name="T39" fmla="*/ 27 h 139"/>
                <a:gd name="T40" fmla="*/ 11 w 109"/>
                <a:gd name="T41" fmla="*/ 18 h 139"/>
                <a:gd name="T42" fmla="*/ 15 w 109"/>
                <a:gd name="T43" fmla="*/ 10 h 139"/>
                <a:gd name="T44" fmla="*/ 21 w 109"/>
                <a:gd name="T45" fmla="*/ 0 h 139"/>
                <a:gd name="T46" fmla="*/ 44 w 109"/>
                <a:gd name="T47" fmla="*/ 16 h 139"/>
                <a:gd name="T48" fmla="*/ 61 w 109"/>
                <a:gd name="T49" fmla="*/ 12 h 139"/>
                <a:gd name="T50" fmla="*/ 69 w 109"/>
                <a:gd name="T51" fmla="*/ 20 h 139"/>
                <a:gd name="T52" fmla="*/ 65 w 109"/>
                <a:gd name="T53" fmla="*/ 35 h 139"/>
                <a:gd name="T54" fmla="*/ 65 w 109"/>
                <a:gd name="T55" fmla="*/ 45 h 139"/>
                <a:gd name="T56" fmla="*/ 82 w 109"/>
                <a:gd name="T57" fmla="*/ 50 h 139"/>
                <a:gd name="T58" fmla="*/ 109 w 109"/>
                <a:gd name="T59" fmla="*/ 79 h 139"/>
                <a:gd name="T60" fmla="*/ 102 w 109"/>
                <a:gd name="T61" fmla="*/ 120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9" h="139">
                  <a:moveTo>
                    <a:pt x="102" y="120"/>
                  </a:moveTo>
                  <a:lnTo>
                    <a:pt x="98" y="122"/>
                  </a:lnTo>
                  <a:lnTo>
                    <a:pt x="84" y="125"/>
                  </a:lnTo>
                  <a:lnTo>
                    <a:pt x="75" y="133"/>
                  </a:lnTo>
                  <a:lnTo>
                    <a:pt x="67" y="133"/>
                  </a:lnTo>
                  <a:lnTo>
                    <a:pt x="59" y="139"/>
                  </a:lnTo>
                  <a:lnTo>
                    <a:pt x="50" y="135"/>
                  </a:lnTo>
                  <a:lnTo>
                    <a:pt x="38" y="125"/>
                  </a:lnTo>
                  <a:lnTo>
                    <a:pt x="36" y="116"/>
                  </a:lnTo>
                  <a:lnTo>
                    <a:pt x="27" y="110"/>
                  </a:lnTo>
                  <a:lnTo>
                    <a:pt x="21" y="100"/>
                  </a:lnTo>
                  <a:lnTo>
                    <a:pt x="19" y="100"/>
                  </a:lnTo>
                  <a:lnTo>
                    <a:pt x="21" y="87"/>
                  </a:lnTo>
                  <a:lnTo>
                    <a:pt x="27" y="75"/>
                  </a:lnTo>
                  <a:lnTo>
                    <a:pt x="27" y="64"/>
                  </a:lnTo>
                  <a:lnTo>
                    <a:pt x="13" y="58"/>
                  </a:lnTo>
                  <a:lnTo>
                    <a:pt x="13" y="41"/>
                  </a:lnTo>
                  <a:lnTo>
                    <a:pt x="4" y="43"/>
                  </a:lnTo>
                  <a:lnTo>
                    <a:pt x="0" y="33"/>
                  </a:lnTo>
                  <a:lnTo>
                    <a:pt x="9" y="27"/>
                  </a:lnTo>
                  <a:lnTo>
                    <a:pt x="11" y="18"/>
                  </a:lnTo>
                  <a:lnTo>
                    <a:pt x="15" y="10"/>
                  </a:lnTo>
                  <a:lnTo>
                    <a:pt x="21" y="0"/>
                  </a:lnTo>
                  <a:lnTo>
                    <a:pt x="44" y="16"/>
                  </a:lnTo>
                  <a:lnTo>
                    <a:pt x="61" y="12"/>
                  </a:lnTo>
                  <a:lnTo>
                    <a:pt x="69" y="20"/>
                  </a:lnTo>
                  <a:lnTo>
                    <a:pt x="65" y="35"/>
                  </a:lnTo>
                  <a:lnTo>
                    <a:pt x="65" y="45"/>
                  </a:lnTo>
                  <a:lnTo>
                    <a:pt x="82" y="50"/>
                  </a:lnTo>
                  <a:lnTo>
                    <a:pt x="109" y="79"/>
                  </a:lnTo>
                  <a:lnTo>
                    <a:pt x="102" y="120"/>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56" name="Freeform 35"/>
            <p:cNvSpPr>
              <a:spLocks/>
            </p:cNvSpPr>
            <p:nvPr/>
          </p:nvSpPr>
          <p:spPr bwMode="auto">
            <a:xfrm>
              <a:off x="1283" y="3159"/>
              <a:ext cx="146" cy="121"/>
            </a:xfrm>
            <a:custGeom>
              <a:avLst/>
              <a:gdLst>
                <a:gd name="T0" fmla="*/ 63 w 146"/>
                <a:gd name="T1" fmla="*/ 0 h 121"/>
                <a:gd name="T2" fmla="*/ 88 w 146"/>
                <a:gd name="T3" fmla="*/ 0 h 121"/>
                <a:gd name="T4" fmla="*/ 111 w 146"/>
                <a:gd name="T5" fmla="*/ 21 h 121"/>
                <a:gd name="T6" fmla="*/ 119 w 146"/>
                <a:gd name="T7" fmla="*/ 15 h 121"/>
                <a:gd name="T8" fmla="*/ 127 w 146"/>
                <a:gd name="T9" fmla="*/ 25 h 121"/>
                <a:gd name="T10" fmla="*/ 127 w 146"/>
                <a:gd name="T11" fmla="*/ 52 h 121"/>
                <a:gd name="T12" fmla="*/ 146 w 146"/>
                <a:gd name="T13" fmla="*/ 71 h 121"/>
                <a:gd name="T14" fmla="*/ 144 w 146"/>
                <a:gd name="T15" fmla="*/ 84 h 121"/>
                <a:gd name="T16" fmla="*/ 129 w 146"/>
                <a:gd name="T17" fmla="*/ 84 h 121"/>
                <a:gd name="T18" fmla="*/ 125 w 146"/>
                <a:gd name="T19" fmla="*/ 94 h 121"/>
                <a:gd name="T20" fmla="*/ 117 w 146"/>
                <a:gd name="T21" fmla="*/ 92 h 121"/>
                <a:gd name="T22" fmla="*/ 102 w 146"/>
                <a:gd name="T23" fmla="*/ 109 h 121"/>
                <a:gd name="T24" fmla="*/ 92 w 146"/>
                <a:gd name="T25" fmla="*/ 109 h 121"/>
                <a:gd name="T26" fmla="*/ 90 w 146"/>
                <a:gd name="T27" fmla="*/ 117 h 121"/>
                <a:gd name="T28" fmla="*/ 75 w 146"/>
                <a:gd name="T29" fmla="*/ 115 h 121"/>
                <a:gd name="T30" fmla="*/ 71 w 146"/>
                <a:gd name="T31" fmla="*/ 109 h 121"/>
                <a:gd name="T32" fmla="*/ 50 w 146"/>
                <a:gd name="T33" fmla="*/ 109 h 121"/>
                <a:gd name="T34" fmla="*/ 40 w 146"/>
                <a:gd name="T35" fmla="*/ 117 h 121"/>
                <a:gd name="T36" fmla="*/ 23 w 146"/>
                <a:gd name="T37" fmla="*/ 121 h 121"/>
                <a:gd name="T38" fmla="*/ 0 w 146"/>
                <a:gd name="T39" fmla="*/ 105 h 121"/>
                <a:gd name="T40" fmla="*/ 2 w 146"/>
                <a:gd name="T41" fmla="*/ 100 h 121"/>
                <a:gd name="T42" fmla="*/ 6 w 146"/>
                <a:gd name="T43" fmla="*/ 86 h 121"/>
                <a:gd name="T44" fmla="*/ 29 w 146"/>
                <a:gd name="T45" fmla="*/ 71 h 121"/>
                <a:gd name="T46" fmla="*/ 23 w 146"/>
                <a:gd name="T47" fmla="*/ 55 h 121"/>
                <a:gd name="T48" fmla="*/ 31 w 146"/>
                <a:gd name="T49" fmla="*/ 48 h 121"/>
                <a:gd name="T50" fmla="*/ 29 w 146"/>
                <a:gd name="T51" fmla="*/ 30 h 121"/>
                <a:gd name="T52" fmla="*/ 40 w 146"/>
                <a:gd name="T53" fmla="*/ 23 h 121"/>
                <a:gd name="T54" fmla="*/ 44 w 146"/>
                <a:gd name="T55" fmla="*/ 23 h 121"/>
                <a:gd name="T56" fmla="*/ 50 w 146"/>
                <a:gd name="T57" fmla="*/ 9 h 121"/>
                <a:gd name="T58" fmla="*/ 63 w 146"/>
                <a:gd name="T59" fmla="*/ 0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46" h="121">
                  <a:moveTo>
                    <a:pt x="63" y="0"/>
                  </a:moveTo>
                  <a:lnTo>
                    <a:pt x="88" y="0"/>
                  </a:lnTo>
                  <a:lnTo>
                    <a:pt x="111" y="21"/>
                  </a:lnTo>
                  <a:lnTo>
                    <a:pt x="119" y="15"/>
                  </a:lnTo>
                  <a:lnTo>
                    <a:pt x="127" y="25"/>
                  </a:lnTo>
                  <a:lnTo>
                    <a:pt x="127" y="52"/>
                  </a:lnTo>
                  <a:lnTo>
                    <a:pt x="146" y="71"/>
                  </a:lnTo>
                  <a:lnTo>
                    <a:pt x="144" y="84"/>
                  </a:lnTo>
                  <a:lnTo>
                    <a:pt x="129" y="84"/>
                  </a:lnTo>
                  <a:lnTo>
                    <a:pt x="125" y="94"/>
                  </a:lnTo>
                  <a:lnTo>
                    <a:pt x="117" y="92"/>
                  </a:lnTo>
                  <a:lnTo>
                    <a:pt x="102" y="109"/>
                  </a:lnTo>
                  <a:lnTo>
                    <a:pt x="92" y="109"/>
                  </a:lnTo>
                  <a:lnTo>
                    <a:pt x="90" y="117"/>
                  </a:lnTo>
                  <a:lnTo>
                    <a:pt x="75" y="115"/>
                  </a:lnTo>
                  <a:lnTo>
                    <a:pt x="71" y="109"/>
                  </a:lnTo>
                  <a:lnTo>
                    <a:pt x="50" y="109"/>
                  </a:lnTo>
                  <a:lnTo>
                    <a:pt x="40" y="117"/>
                  </a:lnTo>
                  <a:lnTo>
                    <a:pt x="23" y="121"/>
                  </a:lnTo>
                  <a:lnTo>
                    <a:pt x="0" y="105"/>
                  </a:lnTo>
                  <a:lnTo>
                    <a:pt x="2" y="100"/>
                  </a:lnTo>
                  <a:lnTo>
                    <a:pt x="6" y="86"/>
                  </a:lnTo>
                  <a:lnTo>
                    <a:pt x="29" y="71"/>
                  </a:lnTo>
                  <a:lnTo>
                    <a:pt x="23" y="55"/>
                  </a:lnTo>
                  <a:lnTo>
                    <a:pt x="31" y="48"/>
                  </a:lnTo>
                  <a:lnTo>
                    <a:pt x="29" y="30"/>
                  </a:lnTo>
                  <a:lnTo>
                    <a:pt x="40" y="23"/>
                  </a:lnTo>
                  <a:lnTo>
                    <a:pt x="44" y="23"/>
                  </a:lnTo>
                  <a:lnTo>
                    <a:pt x="50" y="9"/>
                  </a:lnTo>
                  <a:lnTo>
                    <a:pt x="63" y="0"/>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57" name="Freeform 36"/>
            <p:cNvSpPr>
              <a:spLocks/>
            </p:cNvSpPr>
            <p:nvPr/>
          </p:nvSpPr>
          <p:spPr bwMode="auto">
            <a:xfrm>
              <a:off x="1083" y="3072"/>
              <a:ext cx="263" cy="173"/>
            </a:xfrm>
            <a:custGeom>
              <a:avLst/>
              <a:gdLst>
                <a:gd name="T0" fmla="*/ 0 w 263"/>
                <a:gd name="T1" fmla="*/ 64 h 173"/>
                <a:gd name="T2" fmla="*/ 6 w 263"/>
                <a:gd name="T3" fmla="*/ 52 h 173"/>
                <a:gd name="T4" fmla="*/ 17 w 263"/>
                <a:gd name="T5" fmla="*/ 48 h 173"/>
                <a:gd name="T6" fmla="*/ 25 w 263"/>
                <a:gd name="T7" fmla="*/ 33 h 173"/>
                <a:gd name="T8" fmla="*/ 23 w 263"/>
                <a:gd name="T9" fmla="*/ 19 h 173"/>
                <a:gd name="T10" fmla="*/ 33 w 263"/>
                <a:gd name="T11" fmla="*/ 12 h 173"/>
                <a:gd name="T12" fmla="*/ 38 w 263"/>
                <a:gd name="T13" fmla="*/ 0 h 173"/>
                <a:gd name="T14" fmla="*/ 48 w 263"/>
                <a:gd name="T15" fmla="*/ 8 h 173"/>
                <a:gd name="T16" fmla="*/ 69 w 263"/>
                <a:gd name="T17" fmla="*/ 12 h 173"/>
                <a:gd name="T18" fmla="*/ 75 w 263"/>
                <a:gd name="T19" fmla="*/ 19 h 173"/>
                <a:gd name="T20" fmla="*/ 88 w 263"/>
                <a:gd name="T21" fmla="*/ 19 h 173"/>
                <a:gd name="T22" fmla="*/ 90 w 263"/>
                <a:gd name="T23" fmla="*/ 25 h 173"/>
                <a:gd name="T24" fmla="*/ 106 w 263"/>
                <a:gd name="T25" fmla="*/ 25 h 173"/>
                <a:gd name="T26" fmla="*/ 117 w 263"/>
                <a:gd name="T27" fmla="*/ 31 h 173"/>
                <a:gd name="T28" fmla="*/ 123 w 263"/>
                <a:gd name="T29" fmla="*/ 31 h 173"/>
                <a:gd name="T30" fmla="*/ 131 w 263"/>
                <a:gd name="T31" fmla="*/ 23 h 173"/>
                <a:gd name="T32" fmla="*/ 144 w 263"/>
                <a:gd name="T33" fmla="*/ 25 h 173"/>
                <a:gd name="T34" fmla="*/ 152 w 263"/>
                <a:gd name="T35" fmla="*/ 16 h 173"/>
                <a:gd name="T36" fmla="*/ 167 w 263"/>
                <a:gd name="T37" fmla="*/ 19 h 173"/>
                <a:gd name="T38" fmla="*/ 169 w 263"/>
                <a:gd name="T39" fmla="*/ 29 h 173"/>
                <a:gd name="T40" fmla="*/ 175 w 263"/>
                <a:gd name="T41" fmla="*/ 39 h 173"/>
                <a:gd name="T42" fmla="*/ 186 w 263"/>
                <a:gd name="T43" fmla="*/ 39 h 173"/>
                <a:gd name="T44" fmla="*/ 196 w 263"/>
                <a:gd name="T45" fmla="*/ 50 h 173"/>
                <a:gd name="T46" fmla="*/ 202 w 263"/>
                <a:gd name="T47" fmla="*/ 46 h 173"/>
                <a:gd name="T48" fmla="*/ 202 w 263"/>
                <a:gd name="T49" fmla="*/ 42 h 173"/>
                <a:gd name="T50" fmla="*/ 234 w 263"/>
                <a:gd name="T51" fmla="*/ 60 h 173"/>
                <a:gd name="T52" fmla="*/ 261 w 263"/>
                <a:gd name="T53" fmla="*/ 60 h 173"/>
                <a:gd name="T54" fmla="*/ 263 w 263"/>
                <a:gd name="T55" fmla="*/ 87 h 173"/>
                <a:gd name="T56" fmla="*/ 250 w 263"/>
                <a:gd name="T57" fmla="*/ 96 h 173"/>
                <a:gd name="T58" fmla="*/ 244 w 263"/>
                <a:gd name="T59" fmla="*/ 110 h 173"/>
                <a:gd name="T60" fmla="*/ 240 w 263"/>
                <a:gd name="T61" fmla="*/ 110 h 173"/>
                <a:gd name="T62" fmla="*/ 229 w 263"/>
                <a:gd name="T63" fmla="*/ 117 h 173"/>
                <a:gd name="T64" fmla="*/ 231 w 263"/>
                <a:gd name="T65" fmla="*/ 135 h 173"/>
                <a:gd name="T66" fmla="*/ 223 w 263"/>
                <a:gd name="T67" fmla="*/ 142 h 173"/>
                <a:gd name="T68" fmla="*/ 229 w 263"/>
                <a:gd name="T69" fmla="*/ 158 h 173"/>
                <a:gd name="T70" fmla="*/ 206 w 263"/>
                <a:gd name="T71" fmla="*/ 173 h 173"/>
                <a:gd name="T72" fmla="*/ 190 w 263"/>
                <a:gd name="T73" fmla="*/ 169 h 173"/>
                <a:gd name="T74" fmla="*/ 171 w 263"/>
                <a:gd name="T75" fmla="*/ 160 h 173"/>
                <a:gd name="T76" fmla="*/ 163 w 263"/>
                <a:gd name="T77" fmla="*/ 160 h 173"/>
                <a:gd name="T78" fmla="*/ 146 w 263"/>
                <a:gd name="T79" fmla="*/ 152 h 173"/>
                <a:gd name="T80" fmla="*/ 133 w 263"/>
                <a:gd name="T81" fmla="*/ 150 h 173"/>
                <a:gd name="T82" fmla="*/ 125 w 263"/>
                <a:gd name="T83" fmla="*/ 133 h 173"/>
                <a:gd name="T84" fmla="*/ 113 w 263"/>
                <a:gd name="T85" fmla="*/ 144 h 173"/>
                <a:gd name="T86" fmla="*/ 100 w 263"/>
                <a:gd name="T87" fmla="*/ 144 h 173"/>
                <a:gd name="T88" fmla="*/ 100 w 263"/>
                <a:gd name="T89" fmla="*/ 146 h 173"/>
                <a:gd name="T90" fmla="*/ 90 w 263"/>
                <a:gd name="T91" fmla="*/ 131 h 173"/>
                <a:gd name="T92" fmla="*/ 77 w 263"/>
                <a:gd name="T93" fmla="*/ 121 h 173"/>
                <a:gd name="T94" fmla="*/ 75 w 263"/>
                <a:gd name="T95" fmla="*/ 110 h 173"/>
                <a:gd name="T96" fmla="*/ 69 w 263"/>
                <a:gd name="T97" fmla="*/ 108 h 173"/>
                <a:gd name="T98" fmla="*/ 58 w 263"/>
                <a:gd name="T99" fmla="*/ 110 h 173"/>
                <a:gd name="T100" fmla="*/ 46 w 263"/>
                <a:gd name="T101" fmla="*/ 112 h 173"/>
                <a:gd name="T102" fmla="*/ 15 w 263"/>
                <a:gd name="T103" fmla="*/ 87 h 173"/>
                <a:gd name="T104" fmla="*/ 15 w 263"/>
                <a:gd name="T105" fmla="*/ 75 h 173"/>
                <a:gd name="T106" fmla="*/ 0 w 263"/>
                <a:gd name="T107" fmla="*/ 64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63" h="173">
                  <a:moveTo>
                    <a:pt x="0" y="64"/>
                  </a:moveTo>
                  <a:lnTo>
                    <a:pt x="6" y="52"/>
                  </a:lnTo>
                  <a:lnTo>
                    <a:pt x="17" y="48"/>
                  </a:lnTo>
                  <a:lnTo>
                    <a:pt x="25" y="33"/>
                  </a:lnTo>
                  <a:lnTo>
                    <a:pt x="23" y="19"/>
                  </a:lnTo>
                  <a:lnTo>
                    <a:pt x="33" y="12"/>
                  </a:lnTo>
                  <a:lnTo>
                    <a:pt x="38" y="0"/>
                  </a:lnTo>
                  <a:lnTo>
                    <a:pt x="48" y="8"/>
                  </a:lnTo>
                  <a:lnTo>
                    <a:pt x="69" y="12"/>
                  </a:lnTo>
                  <a:lnTo>
                    <a:pt x="75" y="19"/>
                  </a:lnTo>
                  <a:lnTo>
                    <a:pt x="88" y="19"/>
                  </a:lnTo>
                  <a:lnTo>
                    <a:pt x="90" y="25"/>
                  </a:lnTo>
                  <a:lnTo>
                    <a:pt x="106" y="25"/>
                  </a:lnTo>
                  <a:lnTo>
                    <a:pt x="117" y="31"/>
                  </a:lnTo>
                  <a:lnTo>
                    <a:pt x="123" y="31"/>
                  </a:lnTo>
                  <a:lnTo>
                    <a:pt x="131" y="23"/>
                  </a:lnTo>
                  <a:lnTo>
                    <a:pt x="144" y="25"/>
                  </a:lnTo>
                  <a:lnTo>
                    <a:pt x="152" y="16"/>
                  </a:lnTo>
                  <a:lnTo>
                    <a:pt x="167" y="19"/>
                  </a:lnTo>
                  <a:lnTo>
                    <a:pt x="169" y="29"/>
                  </a:lnTo>
                  <a:lnTo>
                    <a:pt x="175" y="39"/>
                  </a:lnTo>
                  <a:lnTo>
                    <a:pt x="186" y="39"/>
                  </a:lnTo>
                  <a:lnTo>
                    <a:pt x="196" y="50"/>
                  </a:lnTo>
                  <a:lnTo>
                    <a:pt x="202" y="46"/>
                  </a:lnTo>
                  <a:lnTo>
                    <a:pt x="202" y="42"/>
                  </a:lnTo>
                  <a:lnTo>
                    <a:pt x="234" y="60"/>
                  </a:lnTo>
                  <a:lnTo>
                    <a:pt x="261" y="60"/>
                  </a:lnTo>
                  <a:lnTo>
                    <a:pt x="263" y="87"/>
                  </a:lnTo>
                  <a:lnTo>
                    <a:pt x="250" y="96"/>
                  </a:lnTo>
                  <a:lnTo>
                    <a:pt x="244" y="110"/>
                  </a:lnTo>
                  <a:lnTo>
                    <a:pt x="240" y="110"/>
                  </a:lnTo>
                  <a:lnTo>
                    <a:pt x="229" y="117"/>
                  </a:lnTo>
                  <a:lnTo>
                    <a:pt x="231" y="135"/>
                  </a:lnTo>
                  <a:lnTo>
                    <a:pt x="223" y="142"/>
                  </a:lnTo>
                  <a:lnTo>
                    <a:pt x="229" y="158"/>
                  </a:lnTo>
                  <a:lnTo>
                    <a:pt x="206" y="173"/>
                  </a:lnTo>
                  <a:lnTo>
                    <a:pt x="190" y="169"/>
                  </a:lnTo>
                  <a:lnTo>
                    <a:pt x="171" y="160"/>
                  </a:lnTo>
                  <a:lnTo>
                    <a:pt x="163" y="160"/>
                  </a:lnTo>
                  <a:lnTo>
                    <a:pt x="146" y="152"/>
                  </a:lnTo>
                  <a:lnTo>
                    <a:pt x="133" y="150"/>
                  </a:lnTo>
                  <a:lnTo>
                    <a:pt x="125" y="133"/>
                  </a:lnTo>
                  <a:lnTo>
                    <a:pt x="113" y="144"/>
                  </a:lnTo>
                  <a:lnTo>
                    <a:pt x="100" y="144"/>
                  </a:lnTo>
                  <a:lnTo>
                    <a:pt x="100" y="146"/>
                  </a:lnTo>
                  <a:lnTo>
                    <a:pt x="90" y="131"/>
                  </a:lnTo>
                  <a:lnTo>
                    <a:pt x="77" y="121"/>
                  </a:lnTo>
                  <a:lnTo>
                    <a:pt x="75" y="110"/>
                  </a:lnTo>
                  <a:lnTo>
                    <a:pt x="69" y="108"/>
                  </a:lnTo>
                  <a:lnTo>
                    <a:pt x="58" y="110"/>
                  </a:lnTo>
                  <a:lnTo>
                    <a:pt x="46" y="112"/>
                  </a:lnTo>
                  <a:lnTo>
                    <a:pt x="15" y="87"/>
                  </a:lnTo>
                  <a:lnTo>
                    <a:pt x="15" y="75"/>
                  </a:lnTo>
                  <a:lnTo>
                    <a:pt x="0" y="64"/>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58" name="Freeform 37"/>
            <p:cNvSpPr>
              <a:spLocks/>
            </p:cNvSpPr>
            <p:nvPr/>
          </p:nvSpPr>
          <p:spPr bwMode="auto">
            <a:xfrm>
              <a:off x="1006" y="3124"/>
              <a:ext cx="177" cy="156"/>
            </a:xfrm>
            <a:custGeom>
              <a:avLst/>
              <a:gdLst>
                <a:gd name="T0" fmla="*/ 3 w 85"/>
                <a:gd name="T1" fmla="*/ 66 h 75"/>
                <a:gd name="T2" fmla="*/ 5 w 85"/>
                <a:gd name="T3" fmla="*/ 61 h 75"/>
                <a:gd name="T4" fmla="*/ 6 w 85"/>
                <a:gd name="T5" fmla="*/ 54 h 75"/>
                <a:gd name="T6" fmla="*/ 1 w 85"/>
                <a:gd name="T7" fmla="*/ 47 h 75"/>
                <a:gd name="T8" fmla="*/ 5 w 85"/>
                <a:gd name="T9" fmla="*/ 41 h 75"/>
                <a:gd name="T10" fmla="*/ 4 w 85"/>
                <a:gd name="T11" fmla="*/ 34 h 75"/>
                <a:gd name="T12" fmla="*/ 10 w 85"/>
                <a:gd name="T13" fmla="*/ 25 h 75"/>
                <a:gd name="T14" fmla="*/ 10 w 85"/>
                <a:gd name="T15" fmla="*/ 16 h 75"/>
                <a:gd name="T16" fmla="*/ 20 w 85"/>
                <a:gd name="T17" fmla="*/ 12 h 75"/>
                <a:gd name="T18" fmla="*/ 26 w 85"/>
                <a:gd name="T19" fmla="*/ 4 h 75"/>
                <a:gd name="T20" fmla="*/ 29 w 85"/>
                <a:gd name="T21" fmla="*/ 0 h 75"/>
                <a:gd name="T22" fmla="*/ 34 w 85"/>
                <a:gd name="T23" fmla="*/ 0 h 75"/>
                <a:gd name="T24" fmla="*/ 37 w 85"/>
                <a:gd name="T25" fmla="*/ 6 h 75"/>
                <a:gd name="T26" fmla="*/ 44 w 85"/>
                <a:gd name="T27" fmla="*/ 11 h 75"/>
                <a:gd name="T28" fmla="*/ 44 w 85"/>
                <a:gd name="T29" fmla="*/ 17 h 75"/>
                <a:gd name="T30" fmla="*/ 59 w 85"/>
                <a:gd name="T31" fmla="*/ 29 h 75"/>
                <a:gd name="T32" fmla="*/ 65 w 85"/>
                <a:gd name="T33" fmla="*/ 28 h 75"/>
                <a:gd name="T34" fmla="*/ 70 w 85"/>
                <a:gd name="T35" fmla="*/ 27 h 75"/>
                <a:gd name="T36" fmla="*/ 73 w 85"/>
                <a:gd name="T37" fmla="*/ 28 h 75"/>
                <a:gd name="T38" fmla="*/ 74 w 85"/>
                <a:gd name="T39" fmla="*/ 33 h 75"/>
                <a:gd name="T40" fmla="*/ 80 w 85"/>
                <a:gd name="T41" fmla="*/ 38 h 75"/>
                <a:gd name="T42" fmla="*/ 85 w 85"/>
                <a:gd name="T43" fmla="*/ 45 h 75"/>
                <a:gd name="T44" fmla="*/ 84 w 85"/>
                <a:gd name="T45" fmla="*/ 53 h 75"/>
                <a:gd name="T46" fmla="*/ 77 w 85"/>
                <a:gd name="T47" fmla="*/ 55 h 75"/>
                <a:gd name="T48" fmla="*/ 70 w 85"/>
                <a:gd name="T49" fmla="*/ 65 h 75"/>
                <a:gd name="T50" fmla="*/ 62 w 85"/>
                <a:gd name="T51" fmla="*/ 64 h 75"/>
                <a:gd name="T52" fmla="*/ 54 w 85"/>
                <a:gd name="T53" fmla="*/ 69 h 75"/>
                <a:gd name="T54" fmla="*/ 47 w 85"/>
                <a:gd name="T55" fmla="*/ 63 h 75"/>
                <a:gd name="T56" fmla="*/ 42 w 85"/>
                <a:gd name="T57" fmla="*/ 65 h 75"/>
                <a:gd name="T58" fmla="*/ 38 w 85"/>
                <a:gd name="T59" fmla="*/ 57 h 75"/>
                <a:gd name="T60" fmla="*/ 32 w 85"/>
                <a:gd name="T61" fmla="*/ 57 h 75"/>
                <a:gd name="T62" fmla="*/ 29 w 85"/>
                <a:gd name="T63" fmla="*/ 61 h 75"/>
                <a:gd name="T64" fmla="*/ 25 w 85"/>
                <a:gd name="T65" fmla="*/ 62 h 75"/>
                <a:gd name="T66" fmla="*/ 23 w 85"/>
                <a:gd name="T67" fmla="*/ 64 h 75"/>
                <a:gd name="T68" fmla="*/ 23 w 85"/>
                <a:gd name="T69" fmla="*/ 63 h 75"/>
                <a:gd name="T70" fmla="*/ 13 w 85"/>
                <a:gd name="T71" fmla="*/ 67 h 75"/>
                <a:gd name="T72" fmla="*/ 7 w 85"/>
                <a:gd name="T73" fmla="*/ 75 h 75"/>
                <a:gd name="T74" fmla="*/ 5 w 85"/>
                <a:gd name="T75" fmla="*/ 68 h 75"/>
                <a:gd name="T76" fmla="*/ 3 w 85"/>
                <a:gd name="T77" fmla="*/ 66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85" h="75">
                  <a:moveTo>
                    <a:pt x="3" y="66"/>
                  </a:moveTo>
                  <a:cubicBezTo>
                    <a:pt x="4" y="65"/>
                    <a:pt x="4" y="64"/>
                    <a:pt x="5" y="61"/>
                  </a:cubicBezTo>
                  <a:cubicBezTo>
                    <a:pt x="5" y="56"/>
                    <a:pt x="6" y="57"/>
                    <a:pt x="6" y="54"/>
                  </a:cubicBezTo>
                  <a:cubicBezTo>
                    <a:pt x="6" y="51"/>
                    <a:pt x="2" y="50"/>
                    <a:pt x="1" y="47"/>
                  </a:cubicBezTo>
                  <a:cubicBezTo>
                    <a:pt x="0" y="43"/>
                    <a:pt x="5" y="43"/>
                    <a:pt x="5" y="41"/>
                  </a:cubicBezTo>
                  <a:cubicBezTo>
                    <a:pt x="6" y="39"/>
                    <a:pt x="4" y="36"/>
                    <a:pt x="4" y="34"/>
                  </a:cubicBezTo>
                  <a:cubicBezTo>
                    <a:pt x="3" y="31"/>
                    <a:pt x="8" y="27"/>
                    <a:pt x="10" y="25"/>
                  </a:cubicBezTo>
                  <a:cubicBezTo>
                    <a:pt x="11" y="23"/>
                    <a:pt x="10" y="18"/>
                    <a:pt x="10" y="16"/>
                  </a:cubicBezTo>
                  <a:cubicBezTo>
                    <a:pt x="11" y="13"/>
                    <a:pt x="17" y="13"/>
                    <a:pt x="20" y="12"/>
                  </a:cubicBezTo>
                  <a:cubicBezTo>
                    <a:pt x="24" y="11"/>
                    <a:pt x="21" y="6"/>
                    <a:pt x="26" y="4"/>
                  </a:cubicBezTo>
                  <a:cubicBezTo>
                    <a:pt x="28" y="3"/>
                    <a:pt x="29" y="2"/>
                    <a:pt x="29" y="0"/>
                  </a:cubicBezTo>
                  <a:cubicBezTo>
                    <a:pt x="34" y="0"/>
                    <a:pt x="34" y="0"/>
                    <a:pt x="34" y="0"/>
                  </a:cubicBezTo>
                  <a:cubicBezTo>
                    <a:pt x="37" y="6"/>
                    <a:pt x="37" y="6"/>
                    <a:pt x="37" y="6"/>
                  </a:cubicBezTo>
                  <a:cubicBezTo>
                    <a:pt x="44" y="11"/>
                    <a:pt x="44" y="11"/>
                    <a:pt x="44" y="11"/>
                  </a:cubicBezTo>
                  <a:cubicBezTo>
                    <a:pt x="44" y="17"/>
                    <a:pt x="44" y="17"/>
                    <a:pt x="44" y="17"/>
                  </a:cubicBezTo>
                  <a:cubicBezTo>
                    <a:pt x="59" y="29"/>
                    <a:pt x="59" y="29"/>
                    <a:pt x="59" y="29"/>
                  </a:cubicBezTo>
                  <a:cubicBezTo>
                    <a:pt x="65" y="28"/>
                    <a:pt x="65" y="28"/>
                    <a:pt x="65" y="28"/>
                  </a:cubicBezTo>
                  <a:cubicBezTo>
                    <a:pt x="70" y="27"/>
                    <a:pt x="70" y="27"/>
                    <a:pt x="70" y="27"/>
                  </a:cubicBezTo>
                  <a:cubicBezTo>
                    <a:pt x="73" y="28"/>
                    <a:pt x="73" y="28"/>
                    <a:pt x="73" y="28"/>
                  </a:cubicBezTo>
                  <a:cubicBezTo>
                    <a:pt x="74" y="33"/>
                    <a:pt x="74" y="33"/>
                    <a:pt x="74" y="33"/>
                  </a:cubicBezTo>
                  <a:cubicBezTo>
                    <a:pt x="80" y="38"/>
                    <a:pt x="80" y="38"/>
                    <a:pt x="80" y="38"/>
                  </a:cubicBezTo>
                  <a:cubicBezTo>
                    <a:pt x="85" y="45"/>
                    <a:pt x="85" y="45"/>
                    <a:pt x="85" y="45"/>
                  </a:cubicBezTo>
                  <a:cubicBezTo>
                    <a:pt x="84" y="53"/>
                    <a:pt x="84" y="53"/>
                    <a:pt x="84" y="53"/>
                  </a:cubicBezTo>
                  <a:cubicBezTo>
                    <a:pt x="77" y="55"/>
                    <a:pt x="77" y="55"/>
                    <a:pt x="77" y="55"/>
                  </a:cubicBezTo>
                  <a:cubicBezTo>
                    <a:pt x="70" y="65"/>
                    <a:pt x="70" y="65"/>
                    <a:pt x="70" y="65"/>
                  </a:cubicBezTo>
                  <a:cubicBezTo>
                    <a:pt x="62" y="64"/>
                    <a:pt x="62" y="64"/>
                    <a:pt x="62" y="64"/>
                  </a:cubicBezTo>
                  <a:cubicBezTo>
                    <a:pt x="54" y="69"/>
                    <a:pt x="54" y="69"/>
                    <a:pt x="54" y="69"/>
                  </a:cubicBezTo>
                  <a:cubicBezTo>
                    <a:pt x="47" y="63"/>
                    <a:pt x="47" y="63"/>
                    <a:pt x="47" y="63"/>
                  </a:cubicBezTo>
                  <a:cubicBezTo>
                    <a:pt x="42" y="65"/>
                    <a:pt x="42" y="65"/>
                    <a:pt x="42" y="65"/>
                  </a:cubicBezTo>
                  <a:cubicBezTo>
                    <a:pt x="38" y="57"/>
                    <a:pt x="38" y="57"/>
                    <a:pt x="38" y="57"/>
                  </a:cubicBezTo>
                  <a:cubicBezTo>
                    <a:pt x="32" y="57"/>
                    <a:pt x="32" y="57"/>
                    <a:pt x="32" y="57"/>
                  </a:cubicBezTo>
                  <a:cubicBezTo>
                    <a:pt x="29" y="61"/>
                    <a:pt x="29" y="61"/>
                    <a:pt x="29" y="61"/>
                  </a:cubicBezTo>
                  <a:cubicBezTo>
                    <a:pt x="25" y="62"/>
                    <a:pt x="25" y="62"/>
                    <a:pt x="25" y="62"/>
                  </a:cubicBezTo>
                  <a:cubicBezTo>
                    <a:pt x="23" y="64"/>
                    <a:pt x="23" y="64"/>
                    <a:pt x="23" y="64"/>
                  </a:cubicBezTo>
                  <a:cubicBezTo>
                    <a:pt x="23" y="63"/>
                    <a:pt x="23" y="63"/>
                    <a:pt x="23" y="63"/>
                  </a:cubicBezTo>
                  <a:cubicBezTo>
                    <a:pt x="13" y="67"/>
                    <a:pt x="13" y="67"/>
                    <a:pt x="13" y="67"/>
                  </a:cubicBezTo>
                  <a:cubicBezTo>
                    <a:pt x="7" y="75"/>
                    <a:pt x="7" y="75"/>
                    <a:pt x="7" y="75"/>
                  </a:cubicBezTo>
                  <a:cubicBezTo>
                    <a:pt x="5" y="68"/>
                    <a:pt x="5" y="68"/>
                    <a:pt x="5" y="68"/>
                  </a:cubicBezTo>
                  <a:lnTo>
                    <a:pt x="3" y="66"/>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59" name="Freeform 38"/>
            <p:cNvSpPr>
              <a:spLocks/>
            </p:cNvSpPr>
            <p:nvPr/>
          </p:nvSpPr>
          <p:spPr bwMode="auto">
            <a:xfrm>
              <a:off x="931" y="3236"/>
              <a:ext cx="135" cy="132"/>
            </a:xfrm>
            <a:custGeom>
              <a:avLst/>
              <a:gdLst>
                <a:gd name="T0" fmla="*/ 28 w 65"/>
                <a:gd name="T1" fmla="*/ 59 h 63"/>
                <a:gd name="T2" fmla="*/ 29 w 65"/>
                <a:gd name="T3" fmla="*/ 47 h 63"/>
                <a:gd name="T4" fmla="*/ 23 w 65"/>
                <a:gd name="T5" fmla="*/ 40 h 63"/>
                <a:gd name="T6" fmla="*/ 14 w 65"/>
                <a:gd name="T7" fmla="*/ 37 h 63"/>
                <a:gd name="T8" fmla="*/ 11 w 65"/>
                <a:gd name="T9" fmla="*/ 31 h 63"/>
                <a:gd name="T10" fmla="*/ 5 w 65"/>
                <a:gd name="T11" fmla="*/ 31 h 63"/>
                <a:gd name="T12" fmla="*/ 1 w 65"/>
                <a:gd name="T13" fmla="*/ 27 h 63"/>
                <a:gd name="T14" fmla="*/ 5 w 65"/>
                <a:gd name="T15" fmla="*/ 18 h 63"/>
                <a:gd name="T16" fmla="*/ 12 w 65"/>
                <a:gd name="T17" fmla="*/ 7 h 63"/>
                <a:gd name="T18" fmla="*/ 18 w 65"/>
                <a:gd name="T19" fmla="*/ 1 h 63"/>
                <a:gd name="T20" fmla="*/ 23 w 65"/>
                <a:gd name="T21" fmla="*/ 8 h 63"/>
                <a:gd name="T22" fmla="*/ 34 w 65"/>
                <a:gd name="T23" fmla="*/ 13 h 63"/>
                <a:gd name="T24" fmla="*/ 39 w 65"/>
                <a:gd name="T25" fmla="*/ 12 h 63"/>
                <a:gd name="T26" fmla="*/ 41 w 65"/>
                <a:gd name="T27" fmla="*/ 14 h 63"/>
                <a:gd name="T28" fmla="*/ 43 w 65"/>
                <a:gd name="T29" fmla="*/ 21 h 63"/>
                <a:gd name="T30" fmla="*/ 49 w 65"/>
                <a:gd name="T31" fmla="*/ 13 h 63"/>
                <a:gd name="T32" fmla="*/ 59 w 65"/>
                <a:gd name="T33" fmla="*/ 9 h 63"/>
                <a:gd name="T34" fmla="*/ 61 w 65"/>
                <a:gd name="T35" fmla="*/ 10 h 63"/>
                <a:gd name="T36" fmla="*/ 62 w 65"/>
                <a:gd name="T37" fmla="*/ 18 h 63"/>
                <a:gd name="T38" fmla="*/ 63 w 65"/>
                <a:gd name="T39" fmla="*/ 23 h 63"/>
                <a:gd name="T40" fmla="*/ 63 w 65"/>
                <a:gd name="T41" fmla="*/ 29 h 63"/>
                <a:gd name="T42" fmla="*/ 59 w 65"/>
                <a:gd name="T43" fmla="*/ 32 h 63"/>
                <a:gd name="T44" fmla="*/ 60 w 65"/>
                <a:gd name="T45" fmla="*/ 36 h 63"/>
                <a:gd name="T46" fmla="*/ 65 w 65"/>
                <a:gd name="T47" fmla="*/ 41 h 63"/>
                <a:gd name="T48" fmla="*/ 65 w 65"/>
                <a:gd name="T49" fmla="*/ 45 h 63"/>
                <a:gd name="T50" fmla="*/ 62 w 65"/>
                <a:gd name="T51" fmla="*/ 46 h 63"/>
                <a:gd name="T52" fmla="*/ 62 w 65"/>
                <a:gd name="T53" fmla="*/ 51 h 63"/>
                <a:gd name="T54" fmla="*/ 59 w 65"/>
                <a:gd name="T55" fmla="*/ 53 h 63"/>
                <a:gd name="T56" fmla="*/ 56 w 65"/>
                <a:gd name="T57" fmla="*/ 49 h 63"/>
                <a:gd name="T58" fmla="*/ 50 w 65"/>
                <a:gd name="T59" fmla="*/ 51 h 63"/>
                <a:gd name="T60" fmla="*/ 50 w 65"/>
                <a:gd name="T61" fmla="*/ 57 h 63"/>
                <a:gd name="T62" fmla="*/ 44 w 65"/>
                <a:gd name="T63" fmla="*/ 59 h 63"/>
                <a:gd name="T64" fmla="*/ 43 w 65"/>
                <a:gd name="T65" fmla="*/ 63 h 63"/>
                <a:gd name="T66" fmla="*/ 38 w 65"/>
                <a:gd name="T67" fmla="*/ 61 h 63"/>
                <a:gd name="T68" fmla="*/ 32 w 65"/>
                <a:gd name="T69" fmla="*/ 60 h 63"/>
                <a:gd name="T70" fmla="*/ 27 w 65"/>
                <a:gd name="T71" fmla="*/ 60 h 63"/>
                <a:gd name="T72" fmla="*/ 28 w 65"/>
                <a:gd name="T73" fmla="*/ 59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5" h="63">
                  <a:moveTo>
                    <a:pt x="28" y="59"/>
                  </a:moveTo>
                  <a:cubicBezTo>
                    <a:pt x="30" y="56"/>
                    <a:pt x="30" y="51"/>
                    <a:pt x="29" y="47"/>
                  </a:cubicBezTo>
                  <a:cubicBezTo>
                    <a:pt x="29" y="43"/>
                    <a:pt x="25" y="43"/>
                    <a:pt x="23" y="40"/>
                  </a:cubicBezTo>
                  <a:cubicBezTo>
                    <a:pt x="21" y="37"/>
                    <a:pt x="15" y="40"/>
                    <a:pt x="14" y="37"/>
                  </a:cubicBezTo>
                  <a:cubicBezTo>
                    <a:pt x="14" y="34"/>
                    <a:pt x="12" y="31"/>
                    <a:pt x="11" y="31"/>
                  </a:cubicBezTo>
                  <a:cubicBezTo>
                    <a:pt x="10" y="31"/>
                    <a:pt x="8" y="31"/>
                    <a:pt x="5" y="31"/>
                  </a:cubicBezTo>
                  <a:cubicBezTo>
                    <a:pt x="2" y="32"/>
                    <a:pt x="0" y="31"/>
                    <a:pt x="1" y="27"/>
                  </a:cubicBezTo>
                  <a:cubicBezTo>
                    <a:pt x="1" y="23"/>
                    <a:pt x="4" y="21"/>
                    <a:pt x="5" y="18"/>
                  </a:cubicBezTo>
                  <a:cubicBezTo>
                    <a:pt x="5" y="15"/>
                    <a:pt x="12" y="14"/>
                    <a:pt x="12" y="7"/>
                  </a:cubicBezTo>
                  <a:cubicBezTo>
                    <a:pt x="12" y="0"/>
                    <a:pt x="15" y="1"/>
                    <a:pt x="18" y="1"/>
                  </a:cubicBezTo>
                  <a:cubicBezTo>
                    <a:pt x="21" y="1"/>
                    <a:pt x="23" y="2"/>
                    <a:pt x="23" y="8"/>
                  </a:cubicBezTo>
                  <a:cubicBezTo>
                    <a:pt x="23" y="14"/>
                    <a:pt x="29" y="13"/>
                    <a:pt x="34" y="13"/>
                  </a:cubicBezTo>
                  <a:cubicBezTo>
                    <a:pt x="36" y="13"/>
                    <a:pt x="38" y="13"/>
                    <a:pt x="39" y="12"/>
                  </a:cubicBezTo>
                  <a:cubicBezTo>
                    <a:pt x="41" y="14"/>
                    <a:pt x="41" y="14"/>
                    <a:pt x="41" y="14"/>
                  </a:cubicBezTo>
                  <a:cubicBezTo>
                    <a:pt x="43" y="21"/>
                    <a:pt x="43" y="21"/>
                    <a:pt x="43" y="21"/>
                  </a:cubicBezTo>
                  <a:cubicBezTo>
                    <a:pt x="49" y="13"/>
                    <a:pt x="49" y="13"/>
                    <a:pt x="49" y="13"/>
                  </a:cubicBezTo>
                  <a:cubicBezTo>
                    <a:pt x="59" y="9"/>
                    <a:pt x="59" y="9"/>
                    <a:pt x="59" y="9"/>
                  </a:cubicBezTo>
                  <a:cubicBezTo>
                    <a:pt x="61" y="10"/>
                    <a:pt x="61" y="10"/>
                    <a:pt x="61" y="10"/>
                  </a:cubicBezTo>
                  <a:cubicBezTo>
                    <a:pt x="62" y="18"/>
                    <a:pt x="62" y="18"/>
                    <a:pt x="62" y="18"/>
                  </a:cubicBezTo>
                  <a:cubicBezTo>
                    <a:pt x="63" y="23"/>
                    <a:pt x="63" y="23"/>
                    <a:pt x="63" y="23"/>
                  </a:cubicBezTo>
                  <a:cubicBezTo>
                    <a:pt x="63" y="29"/>
                    <a:pt x="63" y="29"/>
                    <a:pt x="63" y="29"/>
                  </a:cubicBezTo>
                  <a:cubicBezTo>
                    <a:pt x="59" y="32"/>
                    <a:pt x="59" y="32"/>
                    <a:pt x="59" y="32"/>
                  </a:cubicBezTo>
                  <a:cubicBezTo>
                    <a:pt x="60" y="36"/>
                    <a:pt x="60" y="36"/>
                    <a:pt x="60" y="36"/>
                  </a:cubicBezTo>
                  <a:cubicBezTo>
                    <a:pt x="65" y="41"/>
                    <a:pt x="65" y="41"/>
                    <a:pt x="65" y="41"/>
                  </a:cubicBezTo>
                  <a:cubicBezTo>
                    <a:pt x="65" y="45"/>
                    <a:pt x="65" y="45"/>
                    <a:pt x="65" y="45"/>
                  </a:cubicBezTo>
                  <a:cubicBezTo>
                    <a:pt x="62" y="46"/>
                    <a:pt x="62" y="46"/>
                    <a:pt x="62" y="46"/>
                  </a:cubicBezTo>
                  <a:cubicBezTo>
                    <a:pt x="62" y="51"/>
                    <a:pt x="62" y="51"/>
                    <a:pt x="62" y="51"/>
                  </a:cubicBezTo>
                  <a:cubicBezTo>
                    <a:pt x="59" y="53"/>
                    <a:pt x="59" y="53"/>
                    <a:pt x="59" y="53"/>
                  </a:cubicBezTo>
                  <a:cubicBezTo>
                    <a:pt x="56" y="49"/>
                    <a:pt x="56" y="49"/>
                    <a:pt x="56" y="49"/>
                  </a:cubicBezTo>
                  <a:cubicBezTo>
                    <a:pt x="50" y="51"/>
                    <a:pt x="50" y="51"/>
                    <a:pt x="50" y="51"/>
                  </a:cubicBezTo>
                  <a:cubicBezTo>
                    <a:pt x="50" y="57"/>
                    <a:pt x="50" y="57"/>
                    <a:pt x="50" y="57"/>
                  </a:cubicBezTo>
                  <a:cubicBezTo>
                    <a:pt x="44" y="59"/>
                    <a:pt x="44" y="59"/>
                    <a:pt x="44" y="59"/>
                  </a:cubicBezTo>
                  <a:cubicBezTo>
                    <a:pt x="43" y="63"/>
                    <a:pt x="43" y="63"/>
                    <a:pt x="43" y="63"/>
                  </a:cubicBezTo>
                  <a:cubicBezTo>
                    <a:pt x="38" y="61"/>
                    <a:pt x="38" y="61"/>
                    <a:pt x="38" y="61"/>
                  </a:cubicBezTo>
                  <a:cubicBezTo>
                    <a:pt x="32" y="60"/>
                    <a:pt x="32" y="60"/>
                    <a:pt x="32" y="60"/>
                  </a:cubicBezTo>
                  <a:cubicBezTo>
                    <a:pt x="27" y="60"/>
                    <a:pt x="27" y="60"/>
                    <a:pt x="27" y="60"/>
                  </a:cubicBezTo>
                  <a:lnTo>
                    <a:pt x="28" y="59"/>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60" name="Freeform 39"/>
            <p:cNvSpPr>
              <a:spLocks/>
            </p:cNvSpPr>
            <p:nvPr/>
          </p:nvSpPr>
          <p:spPr bwMode="auto">
            <a:xfrm>
              <a:off x="958" y="3361"/>
              <a:ext cx="138" cy="138"/>
            </a:xfrm>
            <a:custGeom>
              <a:avLst/>
              <a:gdLst>
                <a:gd name="T0" fmla="*/ 4 w 66"/>
                <a:gd name="T1" fmla="*/ 42 h 66"/>
                <a:gd name="T2" fmla="*/ 6 w 66"/>
                <a:gd name="T3" fmla="*/ 40 h 66"/>
                <a:gd name="T4" fmla="*/ 8 w 66"/>
                <a:gd name="T5" fmla="*/ 28 h 66"/>
                <a:gd name="T6" fmla="*/ 2 w 66"/>
                <a:gd name="T7" fmla="*/ 20 h 66"/>
                <a:gd name="T8" fmla="*/ 5 w 66"/>
                <a:gd name="T9" fmla="*/ 8 h 66"/>
                <a:gd name="T10" fmla="*/ 11 w 66"/>
                <a:gd name="T11" fmla="*/ 7 h 66"/>
                <a:gd name="T12" fmla="*/ 14 w 66"/>
                <a:gd name="T13" fmla="*/ 0 h 66"/>
                <a:gd name="T14" fmla="*/ 19 w 66"/>
                <a:gd name="T15" fmla="*/ 0 h 66"/>
                <a:gd name="T16" fmla="*/ 25 w 66"/>
                <a:gd name="T17" fmla="*/ 1 h 66"/>
                <a:gd name="T18" fmla="*/ 30 w 66"/>
                <a:gd name="T19" fmla="*/ 3 h 66"/>
                <a:gd name="T20" fmla="*/ 37 w 66"/>
                <a:gd name="T21" fmla="*/ 7 h 66"/>
                <a:gd name="T22" fmla="*/ 39 w 66"/>
                <a:gd name="T23" fmla="*/ 15 h 66"/>
                <a:gd name="T24" fmla="*/ 43 w 66"/>
                <a:gd name="T25" fmla="*/ 15 h 66"/>
                <a:gd name="T26" fmla="*/ 46 w 66"/>
                <a:gd name="T27" fmla="*/ 22 h 66"/>
                <a:gd name="T28" fmla="*/ 50 w 66"/>
                <a:gd name="T29" fmla="*/ 31 h 66"/>
                <a:gd name="T30" fmla="*/ 51 w 66"/>
                <a:gd name="T31" fmla="*/ 38 h 66"/>
                <a:gd name="T32" fmla="*/ 59 w 66"/>
                <a:gd name="T33" fmla="*/ 43 h 66"/>
                <a:gd name="T34" fmla="*/ 58 w 66"/>
                <a:gd name="T35" fmla="*/ 48 h 66"/>
                <a:gd name="T36" fmla="*/ 66 w 66"/>
                <a:gd name="T37" fmla="*/ 55 h 66"/>
                <a:gd name="T38" fmla="*/ 62 w 66"/>
                <a:gd name="T39" fmla="*/ 57 h 66"/>
                <a:gd name="T40" fmla="*/ 58 w 66"/>
                <a:gd name="T41" fmla="*/ 56 h 66"/>
                <a:gd name="T42" fmla="*/ 55 w 66"/>
                <a:gd name="T43" fmla="*/ 58 h 66"/>
                <a:gd name="T44" fmla="*/ 54 w 66"/>
                <a:gd name="T45" fmla="*/ 64 h 66"/>
                <a:gd name="T46" fmla="*/ 52 w 66"/>
                <a:gd name="T47" fmla="*/ 64 h 66"/>
                <a:gd name="T48" fmla="*/ 51 w 66"/>
                <a:gd name="T49" fmla="*/ 66 h 66"/>
                <a:gd name="T50" fmla="*/ 45 w 66"/>
                <a:gd name="T51" fmla="*/ 57 h 66"/>
                <a:gd name="T52" fmla="*/ 34 w 66"/>
                <a:gd name="T53" fmla="*/ 50 h 66"/>
                <a:gd name="T54" fmla="*/ 24 w 66"/>
                <a:gd name="T55" fmla="*/ 50 h 66"/>
                <a:gd name="T56" fmla="*/ 22 w 66"/>
                <a:gd name="T57" fmla="*/ 44 h 66"/>
                <a:gd name="T58" fmla="*/ 17 w 66"/>
                <a:gd name="T59" fmla="*/ 39 h 66"/>
                <a:gd name="T60" fmla="*/ 16 w 66"/>
                <a:gd name="T61" fmla="*/ 43 h 66"/>
                <a:gd name="T62" fmla="*/ 10 w 66"/>
                <a:gd name="T63" fmla="*/ 43 h 66"/>
                <a:gd name="T64" fmla="*/ 4 w 66"/>
                <a:gd name="T65" fmla="*/ 42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 h="66">
                  <a:moveTo>
                    <a:pt x="4" y="42"/>
                  </a:moveTo>
                  <a:cubicBezTo>
                    <a:pt x="5" y="41"/>
                    <a:pt x="6" y="40"/>
                    <a:pt x="6" y="40"/>
                  </a:cubicBezTo>
                  <a:cubicBezTo>
                    <a:pt x="8" y="38"/>
                    <a:pt x="8" y="31"/>
                    <a:pt x="8" y="28"/>
                  </a:cubicBezTo>
                  <a:cubicBezTo>
                    <a:pt x="8" y="25"/>
                    <a:pt x="4" y="22"/>
                    <a:pt x="2" y="20"/>
                  </a:cubicBezTo>
                  <a:cubicBezTo>
                    <a:pt x="0" y="18"/>
                    <a:pt x="3" y="12"/>
                    <a:pt x="5" y="8"/>
                  </a:cubicBezTo>
                  <a:cubicBezTo>
                    <a:pt x="7" y="4"/>
                    <a:pt x="8" y="5"/>
                    <a:pt x="11" y="7"/>
                  </a:cubicBezTo>
                  <a:cubicBezTo>
                    <a:pt x="14" y="9"/>
                    <a:pt x="12" y="3"/>
                    <a:pt x="14" y="0"/>
                  </a:cubicBezTo>
                  <a:cubicBezTo>
                    <a:pt x="19" y="0"/>
                    <a:pt x="19" y="0"/>
                    <a:pt x="19" y="0"/>
                  </a:cubicBezTo>
                  <a:cubicBezTo>
                    <a:pt x="25" y="1"/>
                    <a:pt x="25" y="1"/>
                    <a:pt x="25" y="1"/>
                  </a:cubicBezTo>
                  <a:cubicBezTo>
                    <a:pt x="30" y="3"/>
                    <a:pt x="30" y="3"/>
                    <a:pt x="30" y="3"/>
                  </a:cubicBezTo>
                  <a:cubicBezTo>
                    <a:pt x="37" y="7"/>
                    <a:pt x="37" y="7"/>
                    <a:pt x="37" y="7"/>
                  </a:cubicBezTo>
                  <a:cubicBezTo>
                    <a:pt x="39" y="15"/>
                    <a:pt x="39" y="15"/>
                    <a:pt x="39" y="15"/>
                  </a:cubicBezTo>
                  <a:cubicBezTo>
                    <a:pt x="43" y="15"/>
                    <a:pt x="43" y="15"/>
                    <a:pt x="43" y="15"/>
                  </a:cubicBezTo>
                  <a:cubicBezTo>
                    <a:pt x="46" y="22"/>
                    <a:pt x="46" y="22"/>
                    <a:pt x="46" y="22"/>
                  </a:cubicBezTo>
                  <a:cubicBezTo>
                    <a:pt x="50" y="31"/>
                    <a:pt x="50" y="31"/>
                    <a:pt x="50" y="31"/>
                  </a:cubicBezTo>
                  <a:cubicBezTo>
                    <a:pt x="51" y="38"/>
                    <a:pt x="51" y="38"/>
                    <a:pt x="51" y="38"/>
                  </a:cubicBezTo>
                  <a:cubicBezTo>
                    <a:pt x="59" y="43"/>
                    <a:pt x="59" y="43"/>
                    <a:pt x="59" y="43"/>
                  </a:cubicBezTo>
                  <a:cubicBezTo>
                    <a:pt x="58" y="48"/>
                    <a:pt x="58" y="48"/>
                    <a:pt x="58" y="48"/>
                  </a:cubicBezTo>
                  <a:cubicBezTo>
                    <a:pt x="66" y="55"/>
                    <a:pt x="66" y="55"/>
                    <a:pt x="66" y="55"/>
                  </a:cubicBezTo>
                  <a:cubicBezTo>
                    <a:pt x="62" y="57"/>
                    <a:pt x="62" y="57"/>
                    <a:pt x="62" y="57"/>
                  </a:cubicBezTo>
                  <a:cubicBezTo>
                    <a:pt x="58" y="56"/>
                    <a:pt x="58" y="56"/>
                    <a:pt x="58" y="56"/>
                  </a:cubicBezTo>
                  <a:cubicBezTo>
                    <a:pt x="55" y="58"/>
                    <a:pt x="55" y="58"/>
                    <a:pt x="55" y="58"/>
                  </a:cubicBezTo>
                  <a:cubicBezTo>
                    <a:pt x="54" y="64"/>
                    <a:pt x="54" y="64"/>
                    <a:pt x="54" y="64"/>
                  </a:cubicBezTo>
                  <a:cubicBezTo>
                    <a:pt x="52" y="64"/>
                    <a:pt x="52" y="64"/>
                    <a:pt x="52" y="64"/>
                  </a:cubicBezTo>
                  <a:cubicBezTo>
                    <a:pt x="51" y="66"/>
                    <a:pt x="51" y="66"/>
                    <a:pt x="51" y="66"/>
                  </a:cubicBezTo>
                  <a:cubicBezTo>
                    <a:pt x="45" y="57"/>
                    <a:pt x="45" y="57"/>
                    <a:pt x="45" y="57"/>
                  </a:cubicBezTo>
                  <a:cubicBezTo>
                    <a:pt x="34" y="50"/>
                    <a:pt x="34" y="50"/>
                    <a:pt x="34" y="50"/>
                  </a:cubicBezTo>
                  <a:cubicBezTo>
                    <a:pt x="24" y="50"/>
                    <a:pt x="24" y="50"/>
                    <a:pt x="24" y="50"/>
                  </a:cubicBezTo>
                  <a:cubicBezTo>
                    <a:pt x="22" y="44"/>
                    <a:pt x="22" y="44"/>
                    <a:pt x="22" y="44"/>
                  </a:cubicBezTo>
                  <a:cubicBezTo>
                    <a:pt x="17" y="39"/>
                    <a:pt x="17" y="39"/>
                    <a:pt x="17" y="39"/>
                  </a:cubicBezTo>
                  <a:cubicBezTo>
                    <a:pt x="16" y="43"/>
                    <a:pt x="16" y="43"/>
                    <a:pt x="16" y="43"/>
                  </a:cubicBezTo>
                  <a:cubicBezTo>
                    <a:pt x="10" y="43"/>
                    <a:pt x="10" y="43"/>
                    <a:pt x="10" y="43"/>
                  </a:cubicBezTo>
                  <a:lnTo>
                    <a:pt x="4" y="42"/>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61" name="Freeform 40"/>
            <p:cNvSpPr>
              <a:spLocks/>
            </p:cNvSpPr>
            <p:nvPr/>
          </p:nvSpPr>
          <p:spPr bwMode="auto">
            <a:xfrm>
              <a:off x="1152" y="3455"/>
              <a:ext cx="123" cy="136"/>
            </a:xfrm>
            <a:custGeom>
              <a:avLst/>
              <a:gdLst>
                <a:gd name="T0" fmla="*/ 123 w 123"/>
                <a:gd name="T1" fmla="*/ 23 h 136"/>
                <a:gd name="T2" fmla="*/ 121 w 123"/>
                <a:gd name="T3" fmla="*/ 23 h 136"/>
                <a:gd name="T4" fmla="*/ 108 w 123"/>
                <a:gd name="T5" fmla="*/ 36 h 136"/>
                <a:gd name="T6" fmla="*/ 110 w 123"/>
                <a:gd name="T7" fmla="*/ 48 h 136"/>
                <a:gd name="T8" fmla="*/ 106 w 123"/>
                <a:gd name="T9" fmla="*/ 69 h 136"/>
                <a:gd name="T10" fmla="*/ 112 w 123"/>
                <a:gd name="T11" fmla="*/ 79 h 136"/>
                <a:gd name="T12" fmla="*/ 112 w 123"/>
                <a:gd name="T13" fmla="*/ 100 h 136"/>
                <a:gd name="T14" fmla="*/ 96 w 123"/>
                <a:gd name="T15" fmla="*/ 98 h 136"/>
                <a:gd name="T16" fmla="*/ 92 w 123"/>
                <a:gd name="T17" fmla="*/ 109 h 136"/>
                <a:gd name="T18" fmla="*/ 60 w 123"/>
                <a:gd name="T19" fmla="*/ 132 h 136"/>
                <a:gd name="T20" fmla="*/ 46 w 123"/>
                <a:gd name="T21" fmla="*/ 136 h 136"/>
                <a:gd name="T22" fmla="*/ 52 w 123"/>
                <a:gd name="T23" fmla="*/ 134 h 136"/>
                <a:gd name="T24" fmla="*/ 27 w 123"/>
                <a:gd name="T25" fmla="*/ 102 h 136"/>
                <a:gd name="T26" fmla="*/ 6 w 123"/>
                <a:gd name="T27" fmla="*/ 86 h 136"/>
                <a:gd name="T28" fmla="*/ 8 w 123"/>
                <a:gd name="T29" fmla="*/ 79 h 136"/>
                <a:gd name="T30" fmla="*/ 0 w 123"/>
                <a:gd name="T31" fmla="*/ 67 h 136"/>
                <a:gd name="T32" fmla="*/ 21 w 123"/>
                <a:gd name="T33" fmla="*/ 67 h 136"/>
                <a:gd name="T34" fmla="*/ 23 w 123"/>
                <a:gd name="T35" fmla="*/ 54 h 136"/>
                <a:gd name="T36" fmla="*/ 19 w 123"/>
                <a:gd name="T37" fmla="*/ 50 h 136"/>
                <a:gd name="T38" fmla="*/ 19 w 123"/>
                <a:gd name="T39" fmla="*/ 34 h 136"/>
                <a:gd name="T40" fmla="*/ 14 w 123"/>
                <a:gd name="T41" fmla="*/ 27 h 136"/>
                <a:gd name="T42" fmla="*/ 27 w 123"/>
                <a:gd name="T43" fmla="*/ 19 h 136"/>
                <a:gd name="T44" fmla="*/ 48 w 123"/>
                <a:gd name="T45" fmla="*/ 0 h 136"/>
                <a:gd name="T46" fmla="*/ 69 w 123"/>
                <a:gd name="T47" fmla="*/ 2 h 136"/>
                <a:gd name="T48" fmla="*/ 79 w 123"/>
                <a:gd name="T49" fmla="*/ 13 h 136"/>
                <a:gd name="T50" fmla="*/ 92 w 123"/>
                <a:gd name="T51" fmla="*/ 15 h 136"/>
                <a:gd name="T52" fmla="*/ 98 w 123"/>
                <a:gd name="T53" fmla="*/ 7 h 136"/>
                <a:gd name="T54" fmla="*/ 104 w 123"/>
                <a:gd name="T55" fmla="*/ 13 h 136"/>
                <a:gd name="T56" fmla="*/ 119 w 123"/>
                <a:gd name="T57" fmla="*/ 15 h 136"/>
                <a:gd name="T58" fmla="*/ 123 w 123"/>
                <a:gd name="T59" fmla="*/ 23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23" h="136">
                  <a:moveTo>
                    <a:pt x="123" y="23"/>
                  </a:moveTo>
                  <a:lnTo>
                    <a:pt x="121" y="23"/>
                  </a:lnTo>
                  <a:lnTo>
                    <a:pt x="108" y="36"/>
                  </a:lnTo>
                  <a:lnTo>
                    <a:pt x="110" y="48"/>
                  </a:lnTo>
                  <a:lnTo>
                    <a:pt x="106" y="69"/>
                  </a:lnTo>
                  <a:lnTo>
                    <a:pt x="112" y="79"/>
                  </a:lnTo>
                  <a:lnTo>
                    <a:pt x="112" y="100"/>
                  </a:lnTo>
                  <a:lnTo>
                    <a:pt x="96" y="98"/>
                  </a:lnTo>
                  <a:lnTo>
                    <a:pt x="92" y="109"/>
                  </a:lnTo>
                  <a:lnTo>
                    <a:pt x="60" y="132"/>
                  </a:lnTo>
                  <a:lnTo>
                    <a:pt x="46" y="136"/>
                  </a:lnTo>
                  <a:lnTo>
                    <a:pt x="52" y="134"/>
                  </a:lnTo>
                  <a:lnTo>
                    <a:pt x="27" y="102"/>
                  </a:lnTo>
                  <a:lnTo>
                    <a:pt x="6" y="86"/>
                  </a:lnTo>
                  <a:lnTo>
                    <a:pt x="8" y="79"/>
                  </a:lnTo>
                  <a:lnTo>
                    <a:pt x="0" y="67"/>
                  </a:lnTo>
                  <a:lnTo>
                    <a:pt x="21" y="67"/>
                  </a:lnTo>
                  <a:lnTo>
                    <a:pt x="23" y="54"/>
                  </a:lnTo>
                  <a:lnTo>
                    <a:pt x="19" y="50"/>
                  </a:lnTo>
                  <a:lnTo>
                    <a:pt x="19" y="34"/>
                  </a:lnTo>
                  <a:lnTo>
                    <a:pt x="14" y="27"/>
                  </a:lnTo>
                  <a:lnTo>
                    <a:pt x="27" y="19"/>
                  </a:lnTo>
                  <a:lnTo>
                    <a:pt x="48" y="0"/>
                  </a:lnTo>
                  <a:lnTo>
                    <a:pt x="69" y="2"/>
                  </a:lnTo>
                  <a:lnTo>
                    <a:pt x="79" y="13"/>
                  </a:lnTo>
                  <a:lnTo>
                    <a:pt x="92" y="15"/>
                  </a:lnTo>
                  <a:lnTo>
                    <a:pt x="98" y="7"/>
                  </a:lnTo>
                  <a:lnTo>
                    <a:pt x="104" y="13"/>
                  </a:lnTo>
                  <a:lnTo>
                    <a:pt x="119" y="15"/>
                  </a:lnTo>
                  <a:lnTo>
                    <a:pt x="123" y="23"/>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62" name="Freeform 41"/>
            <p:cNvSpPr>
              <a:spLocks/>
            </p:cNvSpPr>
            <p:nvPr/>
          </p:nvSpPr>
          <p:spPr bwMode="auto">
            <a:xfrm>
              <a:off x="960" y="3443"/>
              <a:ext cx="109" cy="146"/>
            </a:xfrm>
            <a:custGeom>
              <a:avLst/>
              <a:gdLst>
                <a:gd name="T0" fmla="*/ 36 w 52"/>
                <a:gd name="T1" fmla="*/ 70 h 70"/>
                <a:gd name="T2" fmla="*/ 31 w 52"/>
                <a:gd name="T3" fmla="*/ 64 h 70"/>
                <a:gd name="T4" fmla="*/ 29 w 52"/>
                <a:gd name="T5" fmla="*/ 56 h 70"/>
                <a:gd name="T6" fmla="*/ 22 w 52"/>
                <a:gd name="T7" fmla="*/ 53 h 70"/>
                <a:gd name="T8" fmla="*/ 20 w 52"/>
                <a:gd name="T9" fmla="*/ 46 h 70"/>
                <a:gd name="T10" fmla="*/ 24 w 52"/>
                <a:gd name="T11" fmla="*/ 36 h 70"/>
                <a:gd name="T12" fmla="*/ 14 w 52"/>
                <a:gd name="T13" fmla="*/ 31 h 70"/>
                <a:gd name="T14" fmla="*/ 6 w 52"/>
                <a:gd name="T15" fmla="*/ 23 h 70"/>
                <a:gd name="T16" fmla="*/ 3 w 52"/>
                <a:gd name="T17" fmla="*/ 14 h 70"/>
                <a:gd name="T18" fmla="*/ 0 w 52"/>
                <a:gd name="T19" fmla="*/ 8 h 70"/>
                <a:gd name="T20" fmla="*/ 3 w 52"/>
                <a:gd name="T21" fmla="*/ 3 h 70"/>
                <a:gd name="T22" fmla="*/ 9 w 52"/>
                <a:gd name="T23" fmla="*/ 4 h 70"/>
                <a:gd name="T24" fmla="*/ 15 w 52"/>
                <a:gd name="T25" fmla="*/ 4 h 70"/>
                <a:gd name="T26" fmla="*/ 16 w 52"/>
                <a:gd name="T27" fmla="*/ 0 h 70"/>
                <a:gd name="T28" fmla="*/ 21 w 52"/>
                <a:gd name="T29" fmla="*/ 5 h 70"/>
                <a:gd name="T30" fmla="*/ 23 w 52"/>
                <a:gd name="T31" fmla="*/ 11 h 70"/>
                <a:gd name="T32" fmla="*/ 33 w 52"/>
                <a:gd name="T33" fmla="*/ 11 h 70"/>
                <a:gd name="T34" fmla="*/ 44 w 52"/>
                <a:gd name="T35" fmla="*/ 18 h 70"/>
                <a:gd name="T36" fmla="*/ 50 w 52"/>
                <a:gd name="T37" fmla="*/ 27 h 70"/>
                <a:gd name="T38" fmla="*/ 50 w 52"/>
                <a:gd name="T39" fmla="*/ 31 h 70"/>
                <a:gd name="T40" fmla="*/ 49 w 52"/>
                <a:gd name="T41" fmla="*/ 36 h 70"/>
                <a:gd name="T42" fmla="*/ 52 w 52"/>
                <a:gd name="T43" fmla="*/ 41 h 70"/>
                <a:gd name="T44" fmla="*/ 46 w 52"/>
                <a:gd name="T45" fmla="*/ 44 h 70"/>
                <a:gd name="T46" fmla="*/ 47 w 52"/>
                <a:gd name="T47" fmla="*/ 55 h 70"/>
                <a:gd name="T48" fmla="*/ 42 w 52"/>
                <a:gd name="T49" fmla="*/ 58 h 70"/>
                <a:gd name="T50" fmla="*/ 42 w 52"/>
                <a:gd name="T51" fmla="*/ 62 h 70"/>
                <a:gd name="T52" fmla="*/ 40 w 52"/>
                <a:gd name="T53" fmla="*/ 63 h 70"/>
                <a:gd name="T54" fmla="*/ 40 w 52"/>
                <a:gd name="T55" fmla="*/ 67 h 70"/>
                <a:gd name="T56" fmla="*/ 36 w 52"/>
                <a:gd name="T57" fmla="*/ 7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2" h="70">
                  <a:moveTo>
                    <a:pt x="36" y="70"/>
                  </a:moveTo>
                  <a:cubicBezTo>
                    <a:pt x="34" y="69"/>
                    <a:pt x="32" y="67"/>
                    <a:pt x="31" y="64"/>
                  </a:cubicBezTo>
                  <a:cubicBezTo>
                    <a:pt x="30" y="60"/>
                    <a:pt x="29" y="60"/>
                    <a:pt x="29" y="56"/>
                  </a:cubicBezTo>
                  <a:cubicBezTo>
                    <a:pt x="29" y="53"/>
                    <a:pt x="25" y="55"/>
                    <a:pt x="22" y="53"/>
                  </a:cubicBezTo>
                  <a:cubicBezTo>
                    <a:pt x="19" y="50"/>
                    <a:pt x="20" y="49"/>
                    <a:pt x="20" y="46"/>
                  </a:cubicBezTo>
                  <a:cubicBezTo>
                    <a:pt x="20" y="43"/>
                    <a:pt x="23" y="41"/>
                    <a:pt x="24" y="36"/>
                  </a:cubicBezTo>
                  <a:cubicBezTo>
                    <a:pt x="24" y="32"/>
                    <a:pt x="18" y="33"/>
                    <a:pt x="14" y="31"/>
                  </a:cubicBezTo>
                  <a:cubicBezTo>
                    <a:pt x="10" y="29"/>
                    <a:pt x="6" y="27"/>
                    <a:pt x="6" y="23"/>
                  </a:cubicBezTo>
                  <a:cubicBezTo>
                    <a:pt x="6" y="19"/>
                    <a:pt x="6" y="14"/>
                    <a:pt x="3" y="14"/>
                  </a:cubicBezTo>
                  <a:cubicBezTo>
                    <a:pt x="1" y="14"/>
                    <a:pt x="0" y="11"/>
                    <a:pt x="0" y="8"/>
                  </a:cubicBezTo>
                  <a:cubicBezTo>
                    <a:pt x="0" y="6"/>
                    <a:pt x="2" y="4"/>
                    <a:pt x="3" y="3"/>
                  </a:cubicBezTo>
                  <a:cubicBezTo>
                    <a:pt x="9" y="4"/>
                    <a:pt x="9" y="4"/>
                    <a:pt x="9" y="4"/>
                  </a:cubicBezTo>
                  <a:cubicBezTo>
                    <a:pt x="15" y="4"/>
                    <a:pt x="15" y="4"/>
                    <a:pt x="15" y="4"/>
                  </a:cubicBezTo>
                  <a:cubicBezTo>
                    <a:pt x="16" y="0"/>
                    <a:pt x="16" y="0"/>
                    <a:pt x="16" y="0"/>
                  </a:cubicBezTo>
                  <a:cubicBezTo>
                    <a:pt x="21" y="5"/>
                    <a:pt x="21" y="5"/>
                    <a:pt x="21" y="5"/>
                  </a:cubicBezTo>
                  <a:cubicBezTo>
                    <a:pt x="23" y="11"/>
                    <a:pt x="23" y="11"/>
                    <a:pt x="23" y="11"/>
                  </a:cubicBezTo>
                  <a:cubicBezTo>
                    <a:pt x="33" y="11"/>
                    <a:pt x="33" y="11"/>
                    <a:pt x="33" y="11"/>
                  </a:cubicBezTo>
                  <a:cubicBezTo>
                    <a:pt x="44" y="18"/>
                    <a:pt x="44" y="18"/>
                    <a:pt x="44" y="18"/>
                  </a:cubicBezTo>
                  <a:cubicBezTo>
                    <a:pt x="50" y="27"/>
                    <a:pt x="50" y="27"/>
                    <a:pt x="50" y="27"/>
                  </a:cubicBezTo>
                  <a:cubicBezTo>
                    <a:pt x="50" y="31"/>
                    <a:pt x="50" y="31"/>
                    <a:pt x="50" y="31"/>
                  </a:cubicBezTo>
                  <a:cubicBezTo>
                    <a:pt x="49" y="36"/>
                    <a:pt x="49" y="36"/>
                    <a:pt x="49" y="36"/>
                  </a:cubicBezTo>
                  <a:cubicBezTo>
                    <a:pt x="52" y="41"/>
                    <a:pt x="52" y="41"/>
                    <a:pt x="52" y="41"/>
                  </a:cubicBezTo>
                  <a:cubicBezTo>
                    <a:pt x="46" y="44"/>
                    <a:pt x="46" y="44"/>
                    <a:pt x="46" y="44"/>
                  </a:cubicBezTo>
                  <a:cubicBezTo>
                    <a:pt x="47" y="55"/>
                    <a:pt x="47" y="55"/>
                    <a:pt x="47" y="55"/>
                  </a:cubicBezTo>
                  <a:cubicBezTo>
                    <a:pt x="42" y="58"/>
                    <a:pt x="42" y="58"/>
                    <a:pt x="42" y="58"/>
                  </a:cubicBezTo>
                  <a:cubicBezTo>
                    <a:pt x="42" y="62"/>
                    <a:pt x="42" y="62"/>
                    <a:pt x="42" y="62"/>
                  </a:cubicBezTo>
                  <a:cubicBezTo>
                    <a:pt x="40" y="63"/>
                    <a:pt x="40" y="63"/>
                    <a:pt x="40" y="63"/>
                  </a:cubicBezTo>
                  <a:cubicBezTo>
                    <a:pt x="40" y="67"/>
                    <a:pt x="40" y="67"/>
                    <a:pt x="40" y="67"/>
                  </a:cubicBezTo>
                  <a:lnTo>
                    <a:pt x="36" y="70"/>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63" name="Freeform 42"/>
            <p:cNvSpPr>
              <a:spLocks/>
            </p:cNvSpPr>
            <p:nvPr/>
          </p:nvSpPr>
          <p:spPr bwMode="auto">
            <a:xfrm>
              <a:off x="1035" y="3474"/>
              <a:ext cx="169" cy="169"/>
            </a:xfrm>
            <a:custGeom>
              <a:avLst/>
              <a:gdLst>
                <a:gd name="T0" fmla="*/ 7 w 81"/>
                <a:gd name="T1" fmla="*/ 72 h 81"/>
                <a:gd name="T2" fmla="*/ 4 w 81"/>
                <a:gd name="T3" fmla="*/ 65 h 81"/>
                <a:gd name="T4" fmla="*/ 0 w 81"/>
                <a:gd name="T5" fmla="*/ 55 h 81"/>
                <a:gd name="T6" fmla="*/ 0 w 81"/>
                <a:gd name="T7" fmla="*/ 55 h 81"/>
                <a:gd name="T8" fmla="*/ 4 w 81"/>
                <a:gd name="T9" fmla="*/ 52 h 81"/>
                <a:gd name="T10" fmla="*/ 4 w 81"/>
                <a:gd name="T11" fmla="*/ 48 h 81"/>
                <a:gd name="T12" fmla="*/ 6 w 81"/>
                <a:gd name="T13" fmla="*/ 47 h 81"/>
                <a:gd name="T14" fmla="*/ 6 w 81"/>
                <a:gd name="T15" fmla="*/ 43 h 81"/>
                <a:gd name="T16" fmla="*/ 11 w 81"/>
                <a:gd name="T17" fmla="*/ 40 h 81"/>
                <a:gd name="T18" fmla="*/ 10 w 81"/>
                <a:gd name="T19" fmla="*/ 29 h 81"/>
                <a:gd name="T20" fmla="*/ 16 w 81"/>
                <a:gd name="T21" fmla="*/ 26 h 81"/>
                <a:gd name="T22" fmla="*/ 13 w 81"/>
                <a:gd name="T23" fmla="*/ 21 h 81"/>
                <a:gd name="T24" fmla="*/ 14 w 81"/>
                <a:gd name="T25" fmla="*/ 16 h 81"/>
                <a:gd name="T26" fmla="*/ 15 w 81"/>
                <a:gd name="T27" fmla="*/ 10 h 81"/>
                <a:gd name="T28" fmla="*/ 17 w 81"/>
                <a:gd name="T29" fmla="*/ 10 h 81"/>
                <a:gd name="T30" fmla="*/ 18 w 81"/>
                <a:gd name="T31" fmla="*/ 4 h 81"/>
                <a:gd name="T32" fmla="*/ 21 w 81"/>
                <a:gd name="T33" fmla="*/ 2 h 81"/>
                <a:gd name="T34" fmla="*/ 25 w 81"/>
                <a:gd name="T35" fmla="*/ 3 h 81"/>
                <a:gd name="T36" fmla="*/ 29 w 81"/>
                <a:gd name="T37" fmla="*/ 1 h 81"/>
                <a:gd name="T38" fmla="*/ 35 w 81"/>
                <a:gd name="T39" fmla="*/ 0 h 81"/>
                <a:gd name="T40" fmla="*/ 38 w 81"/>
                <a:gd name="T41" fmla="*/ 6 h 81"/>
                <a:gd name="T42" fmla="*/ 45 w 81"/>
                <a:gd name="T43" fmla="*/ 8 h 81"/>
                <a:gd name="T44" fmla="*/ 44 w 81"/>
                <a:gd name="T45" fmla="*/ 15 h 81"/>
                <a:gd name="T46" fmla="*/ 47 w 81"/>
                <a:gd name="T47" fmla="*/ 16 h 81"/>
                <a:gd name="T48" fmla="*/ 53 w 81"/>
                <a:gd name="T49" fmla="*/ 18 h 81"/>
                <a:gd name="T50" fmla="*/ 60 w 81"/>
                <a:gd name="T51" fmla="*/ 29 h 81"/>
                <a:gd name="T52" fmla="*/ 59 w 81"/>
                <a:gd name="T53" fmla="*/ 32 h 81"/>
                <a:gd name="T54" fmla="*/ 69 w 81"/>
                <a:gd name="T55" fmla="*/ 40 h 81"/>
                <a:gd name="T56" fmla="*/ 81 w 81"/>
                <a:gd name="T57" fmla="*/ 55 h 81"/>
                <a:gd name="T58" fmla="*/ 78 w 81"/>
                <a:gd name="T59" fmla="*/ 56 h 81"/>
                <a:gd name="T60" fmla="*/ 81 w 81"/>
                <a:gd name="T61" fmla="*/ 62 h 81"/>
                <a:gd name="T62" fmla="*/ 78 w 81"/>
                <a:gd name="T63" fmla="*/ 65 h 81"/>
                <a:gd name="T64" fmla="*/ 72 w 81"/>
                <a:gd name="T65" fmla="*/ 64 h 81"/>
                <a:gd name="T66" fmla="*/ 67 w 81"/>
                <a:gd name="T67" fmla="*/ 61 h 81"/>
                <a:gd name="T68" fmla="*/ 61 w 81"/>
                <a:gd name="T69" fmla="*/ 58 h 81"/>
                <a:gd name="T70" fmla="*/ 56 w 81"/>
                <a:gd name="T71" fmla="*/ 61 h 81"/>
                <a:gd name="T72" fmla="*/ 45 w 81"/>
                <a:gd name="T73" fmla="*/ 61 h 81"/>
                <a:gd name="T74" fmla="*/ 45 w 81"/>
                <a:gd name="T75" fmla="*/ 66 h 81"/>
                <a:gd name="T76" fmla="*/ 36 w 81"/>
                <a:gd name="T77" fmla="*/ 77 h 81"/>
                <a:gd name="T78" fmla="*/ 27 w 81"/>
                <a:gd name="T79" fmla="*/ 77 h 81"/>
                <a:gd name="T80" fmla="*/ 25 w 81"/>
                <a:gd name="T81" fmla="*/ 79 h 81"/>
                <a:gd name="T82" fmla="*/ 20 w 81"/>
                <a:gd name="T83" fmla="*/ 81 h 81"/>
                <a:gd name="T84" fmla="*/ 17 w 81"/>
                <a:gd name="T85" fmla="*/ 77 h 81"/>
                <a:gd name="T86" fmla="*/ 11 w 81"/>
                <a:gd name="T87" fmla="*/ 76 h 81"/>
                <a:gd name="T88" fmla="*/ 10 w 81"/>
                <a:gd name="T89" fmla="*/ 71 h 81"/>
                <a:gd name="T90" fmla="*/ 7 w 81"/>
                <a:gd name="T91" fmla="*/ 72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1" h="81">
                  <a:moveTo>
                    <a:pt x="7" y="72"/>
                  </a:moveTo>
                  <a:cubicBezTo>
                    <a:pt x="6" y="69"/>
                    <a:pt x="3" y="68"/>
                    <a:pt x="4" y="65"/>
                  </a:cubicBezTo>
                  <a:cubicBezTo>
                    <a:pt x="4" y="62"/>
                    <a:pt x="1" y="57"/>
                    <a:pt x="0" y="55"/>
                  </a:cubicBezTo>
                  <a:cubicBezTo>
                    <a:pt x="0" y="55"/>
                    <a:pt x="0" y="55"/>
                    <a:pt x="0" y="55"/>
                  </a:cubicBezTo>
                  <a:cubicBezTo>
                    <a:pt x="4" y="52"/>
                    <a:pt x="4" y="52"/>
                    <a:pt x="4" y="52"/>
                  </a:cubicBezTo>
                  <a:cubicBezTo>
                    <a:pt x="4" y="48"/>
                    <a:pt x="4" y="48"/>
                    <a:pt x="4" y="48"/>
                  </a:cubicBezTo>
                  <a:cubicBezTo>
                    <a:pt x="6" y="47"/>
                    <a:pt x="6" y="47"/>
                    <a:pt x="6" y="47"/>
                  </a:cubicBezTo>
                  <a:cubicBezTo>
                    <a:pt x="6" y="43"/>
                    <a:pt x="6" y="43"/>
                    <a:pt x="6" y="43"/>
                  </a:cubicBezTo>
                  <a:cubicBezTo>
                    <a:pt x="11" y="40"/>
                    <a:pt x="11" y="40"/>
                    <a:pt x="11" y="40"/>
                  </a:cubicBezTo>
                  <a:cubicBezTo>
                    <a:pt x="10" y="29"/>
                    <a:pt x="10" y="29"/>
                    <a:pt x="10" y="29"/>
                  </a:cubicBezTo>
                  <a:cubicBezTo>
                    <a:pt x="16" y="26"/>
                    <a:pt x="16" y="26"/>
                    <a:pt x="16" y="26"/>
                  </a:cubicBezTo>
                  <a:cubicBezTo>
                    <a:pt x="13" y="21"/>
                    <a:pt x="13" y="21"/>
                    <a:pt x="13" y="21"/>
                  </a:cubicBezTo>
                  <a:cubicBezTo>
                    <a:pt x="14" y="16"/>
                    <a:pt x="14" y="16"/>
                    <a:pt x="14" y="16"/>
                  </a:cubicBezTo>
                  <a:cubicBezTo>
                    <a:pt x="15" y="10"/>
                    <a:pt x="15" y="10"/>
                    <a:pt x="15" y="10"/>
                  </a:cubicBezTo>
                  <a:cubicBezTo>
                    <a:pt x="17" y="10"/>
                    <a:pt x="17" y="10"/>
                    <a:pt x="17" y="10"/>
                  </a:cubicBezTo>
                  <a:cubicBezTo>
                    <a:pt x="18" y="4"/>
                    <a:pt x="18" y="4"/>
                    <a:pt x="18" y="4"/>
                  </a:cubicBezTo>
                  <a:cubicBezTo>
                    <a:pt x="21" y="2"/>
                    <a:pt x="21" y="2"/>
                    <a:pt x="21" y="2"/>
                  </a:cubicBezTo>
                  <a:cubicBezTo>
                    <a:pt x="25" y="3"/>
                    <a:pt x="25" y="3"/>
                    <a:pt x="25" y="3"/>
                  </a:cubicBezTo>
                  <a:cubicBezTo>
                    <a:pt x="29" y="1"/>
                    <a:pt x="29" y="1"/>
                    <a:pt x="29" y="1"/>
                  </a:cubicBezTo>
                  <a:cubicBezTo>
                    <a:pt x="35" y="0"/>
                    <a:pt x="35" y="0"/>
                    <a:pt x="35" y="0"/>
                  </a:cubicBezTo>
                  <a:cubicBezTo>
                    <a:pt x="38" y="6"/>
                    <a:pt x="38" y="6"/>
                    <a:pt x="38" y="6"/>
                  </a:cubicBezTo>
                  <a:cubicBezTo>
                    <a:pt x="45" y="8"/>
                    <a:pt x="45" y="8"/>
                    <a:pt x="45" y="8"/>
                  </a:cubicBezTo>
                  <a:cubicBezTo>
                    <a:pt x="44" y="15"/>
                    <a:pt x="44" y="15"/>
                    <a:pt x="44" y="15"/>
                  </a:cubicBezTo>
                  <a:cubicBezTo>
                    <a:pt x="47" y="16"/>
                    <a:pt x="47" y="16"/>
                    <a:pt x="47" y="16"/>
                  </a:cubicBezTo>
                  <a:cubicBezTo>
                    <a:pt x="53" y="18"/>
                    <a:pt x="53" y="18"/>
                    <a:pt x="53" y="18"/>
                  </a:cubicBezTo>
                  <a:cubicBezTo>
                    <a:pt x="60" y="29"/>
                    <a:pt x="60" y="29"/>
                    <a:pt x="60" y="29"/>
                  </a:cubicBezTo>
                  <a:cubicBezTo>
                    <a:pt x="59" y="32"/>
                    <a:pt x="59" y="32"/>
                    <a:pt x="59" y="32"/>
                  </a:cubicBezTo>
                  <a:cubicBezTo>
                    <a:pt x="69" y="40"/>
                    <a:pt x="69" y="40"/>
                    <a:pt x="69" y="40"/>
                  </a:cubicBezTo>
                  <a:cubicBezTo>
                    <a:pt x="81" y="55"/>
                    <a:pt x="81" y="55"/>
                    <a:pt x="81" y="55"/>
                  </a:cubicBezTo>
                  <a:cubicBezTo>
                    <a:pt x="78" y="56"/>
                    <a:pt x="78" y="56"/>
                    <a:pt x="78" y="56"/>
                  </a:cubicBezTo>
                  <a:cubicBezTo>
                    <a:pt x="81" y="62"/>
                    <a:pt x="81" y="62"/>
                    <a:pt x="81" y="62"/>
                  </a:cubicBezTo>
                  <a:cubicBezTo>
                    <a:pt x="78" y="65"/>
                    <a:pt x="78" y="65"/>
                    <a:pt x="78" y="65"/>
                  </a:cubicBezTo>
                  <a:cubicBezTo>
                    <a:pt x="77" y="65"/>
                    <a:pt x="72" y="64"/>
                    <a:pt x="72" y="64"/>
                  </a:cubicBezTo>
                  <a:cubicBezTo>
                    <a:pt x="71" y="64"/>
                    <a:pt x="67" y="63"/>
                    <a:pt x="67" y="61"/>
                  </a:cubicBezTo>
                  <a:cubicBezTo>
                    <a:pt x="67" y="58"/>
                    <a:pt x="63" y="58"/>
                    <a:pt x="61" y="58"/>
                  </a:cubicBezTo>
                  <a:cubicBezTo>
                    <a:pt x="58" y="58"/>
                    <a:pt x="56" y="61"/>
                    <a:pt x="56" y="61"/>
                  </a:cubicBezTo>
                  <a:cubicBezTo>
                    <a:pt x="45" y="61"/>
                    <a:pt x="45" y="61"/>
                    <a:pt x="45" y="61"/>
                  </a:cubicBezTo>
                  <a:cubicBezTo>
                    <a:pt x="45" y="61"/>
                    <a:pt x="45" y="64"/>
                    <a:pt x="45" y="66"/>
                  </a:cubicBezTo>
                  <a:cubicBezTo>
                    <a:pt x="46" y="69"/>
                    <a:pt x="36" y="77"/>
                    <a:pt x="36" y="77"/>
                  </a:cubicBezTo>
                  <a:cubicBezTo>
                    <a:pt x="27" y="77"/>
                    <a:pt x="27" y="77"/>
                    <a:pt x="27" y="77"/>
                  </a:cubicBezTo>
                  <a:cubicBezTo>
                    <a:pt x="27" y="77"/>
                    <a:pt x="25" y="78"/>
                    <a:pt x="25" y="79"/>
                  </a:cubicBezTo>
                  <a:cubicBezTo>
                    <a:pt x="25" y="81"/>
                    <a:pt x="22" y="81"/>
                    <a:pt x="20" y="81"/>
                  </a:cubicBezTo>
                  <a:cubicBezTo>
                    <a:pt x="19" y="81"/>
                    <a:pt x="17" y="77"/>
                    <a:pt x="17" y="77"/>
                  </a:cubicBezTo>
                  <a:cubicBezTo>
                    <a:pt x="11" y="76"/>
                    <a:pt x="11" y="76"/>
                    <a:pt x="11" y="76"/>
                  </a:cubicBezTo>
                  <a:cubicBezTo>
                    <a:pt x="10" y="71"/>
                    <a:pt x="10" y="71"/>
                    <a:pt x="10" y="71"/>
                  </a:cubicBezTo>
                  <a:lnTo>
                    <a:pt x="7" y="72"/>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64" name="Freeform 43"/>
            <p:cNvSpPr>
              <a:spLocks/>
            </p:cNvSpPr>
            <p:nvPr/>
          </p:nvSpPr>
          <p:spPr bwMode="auto">
            <a:xfrm>
              <a:off x="1175" y="3364"/>
              <a:ext cx="154" cy="114"/>
            </a:xfrm>
            <a:custGeom>
              <a:avLst/>
              <a:gdLst>
                <a:gd name="T0" fmla="*/ 146 w 154"/>
                <a:gd name="T1" fmla="*/ 39 h 114"/>
                <a:gd name="T2" fmla="*/ 144 w 154"/>
                <a:gd name="T3" fmla="*/ 41 h 114"/>
                <a:gd name="T4" fmla="*/ 142 w 154"/>
                <a:gd name="T5" fmla="*/ 56 h 114"/>
                <a:gd name="T6" fmla="*/ 154 w 154"/>
                <a:gd name="T7" fmla="*/ 68 h 114"/>
                <a:gd name="T8" fmla="*/ 154 w 154"/>
                <a:gd name="T9" fmla="*/ 85 h 114"/>
                <a:gd name="T10" fmla="*/ 137 w 154"/>
                <a:gd name="T11" fmla="*/ 87 h 114"/>
                <a:gd name="T12" fmla="*/ 129 w 154"/>
                <a:gd name="T13" fmla="*/ 100 h 114"/>
                <a:gd name="T14" fmla="*/ 121 w 154"/>
                <a:gd name="T15" fmla="*/ 100 h 114"/>
                <a:gd name="T16" fmla="*/ 121 w 154"/>
                <a:gd name="T17" fmla="*/ 106 h 114"/>
                <a:gd name="T18" fmla="*/ 110 w 154"/>
                <a:gd name="T19" fmla="*/ 114 h 114"/>
                <a:gd name="T20" fmla="*/ 100 w 154"/>
                <a:gd name="T21" fmla="*/ 114 h 114"/>
                <a:gd name="T22" fmla="*/ 96 w 154"/>
                <a:gd name="T23" fmla="*/ 106 h 114"/>
                <a:gd name="T24" fmla="*/ 81 w 154"/>
                <a:gd name="T25" fmla="*/ 104 h 114"/>
                <a:gd name="T26" fmla="*/ 75 w 154"/>
                <a:gd name="T27" fmla="*/ 98 h 114"/>
                <a:gd name="T28" fmla="*/ 69 w 154"/>
                <a:gd name="T29" fmla="*/ 106 h 114"/>
                <a:gd name="T30" fmla="*/ 56 w 154"/>
                <a:gd name="T31" fmla="*/ 104 h 114"/>
                <a:gd name="T32" fmla="*/ 46 w 154"/>
                <a:gd name="T33" fmla="*/ 93 h 114"/>
                <a:gd name="T34" fmla="*/ 29 w 154"/>
                <a:gd name="T35" fmla="*/ 91 h 114"/>
                <a:gd name="T36" fmla="*/ 27 w 154"/>
                <a:gd name="T37" fmla="*/ 73 h 114"/>
                <a:gd name="T38" fmla="*/ 16 w 154"/>
                <a:gd name="T39" fmla="*/ 62 h 114"/>
                <a:gd name="T40" fmla="*/ 6 w 154"/>
                <a:gd name="T41" fmla="*/ 68 h 114"/>
                <a:gd name="T42" fmla="*/ 4 w 154"/>
                <a:gd name="T43" fmla="*/ 60 h 114"/>
                <a:gd name="T44" fmla="*/ 4 w 154"/>
                <a:gd name="T45" fmla="*/ 50 h 114"/>
                <a:gd name="T46" fmla="*/ 0 w 154"/>
                <a:gd name="T47" fmla="*/ 48 h 114"/>
                <a:gd name="T48" fmla="*/ 4 w 154"/>
                <a:gd name="T49" fmla="*/ 41 h 114"/>
                <a:gd name="T50" fmla="*/ 19 w 154"/>
                <a:gd name="T51" fmla="*/ 31 h 114"/>
                <a:gd name="T52" fmla="*/ 19 w 154"/>
                <a:gd name="T53" fmla="*/ 18 h 114"/>
                <a:gd name="T54" fmla="*/ 33 w 154"/>
                <a:gd name="T55" fmla="*/ 10 h 114"/>
                <a:gd name="T56" fmla="*/ 37 w 154"/>
                <a:gd name="T57" fmla="*/ 2 h 114"/>
                <a:gd name="T58" fmla="*/ 46 w 154"/>
                <a:gd name="T59" fmla="*/ 2 h 114"/>
                <a:gd name="T60" fmla="*/ 50 w 154"/>
                <a:gd name="T61" fmla="*/ 6 h 114"/>
                <a:gd name="T62" fmla="*/ 64 w 154"/>
                <a:gd name="T63" fmla="*/ 0 h 114"/>
                <a:gd name="T64" fmla="*/ 79 w 154"/>
                <a:gd name="T65" fmla="*/ 6 h 114"/>
                <a:gd name="T66" fmla="*/ 91 w 154"/>
                <a:gd name="T67" fmla="*/ 0 h 114"/>
                <a:gd name="T68" fmla="*/ 108 w 154"/>
                <a:gd name="T69" fmla="*/ 0 h 114"/>
                <a:gd name="T70" fmla="*/ 114 w 154"/>
                <a:gd name="T71" fmla="*/ 10 h 114"/>
                <a:gd name="T72" fmla="*/ 123 w 154"/>
                <a:gd name="T73" fmla="*/ 16 h 114"/>
                <a:gd name="T74" fmla="*/ 125 w 154"/>
                <a:gd name="T75" fmla="*/ 25 h 114"/>
                <a:gd name="T76" fmla="*/ 137 w 154"/>
                <a:gd name="T77" fmla="*/ 35 h 114"/>
                <a:gd name="T78" fmla="*/ 146 w 154"/>
                <a:gd name="T79" fmla="*/ 39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54" h="114">
                  <a:moveTo>
                    <a:pt x="146" y="39"/>
                  </a:moveTo>
                  <a:lnTo>
                    <a:pt x="144" y="41"/>
                  </a:lnTo>
                  <a:lnTo>
                    <a:pt x="142" y="56"/>
                  </a:lnTo>
                  <a:lnTo>
                    <a:pt x="154" y="68"/>
                  </a:lnTo>
                  <a:lnTo>
                    <a:pt x="154" y="85"/>
                  </a:lnTo>
                  <a:lnTo>
                    <a:pt x="137" y="87"/>
                  </a:lnTo>
                  <a:lnTo>
                    <a:pt x="129" y="100"/>
                  </a:lnTo>
                  <a:lnTo>
                    <a:pt x="121" y="100"/>
                  </a:lnTo>
                  <a:lnTo>
                    <a:pt x="121" y="106"/>
                  </a:lnTo>
                  <a:lnTo>
                    <a:pt x="110" y="114"/>
                  </a:lnTo>
                  <a:lnTo>
                    <a:pt x="100" y="114"/>
                  </a:lnTo>
                  <a:lnTo>
                    <a:pt x="96" y="106"/>
                  </a:lnTo>
                  <a:lnTo>
                    <a:pt x="81" y="104"/>
                  </a:lnTo>
                  <a:lnTo>
                    <a:pt x="75" y="98"/>
                  </a:lnTo>
                  <a:lnTo>
                    <a:pt x="69" y="106"/>
                  </a:lnTo>
                  <a:lnTo>
                    <a:pt x="56" y="104"/>
                  </a:lnTo>
                  <a:lnTo>
                    <a:pt x="46" y="93"/>
                  </a:lnTo>
                  <a:lnTo>
                    <a:pt x="29" y="91"/>
                  </a:lnTo>
                  <a:lnTo>
                    <a:pt x="27" y="73"/>
                  </a:lnTo>
                  <a:lnTo>
                    <a:pt x="16" y="62"/>
                  </a:lnTo>
                  <a:lnTo>
                    <a:pt x="6" y="68"/>
                  </a:lnTo>
                  <a:lnTo>
                    <a:pt x="4" y="60"/>
                  </a:lnTo>
                  <a:lnTo>
                    <a:pt x="4" y="50"/>
                  </a:lnTo>
                  <a:lnTo>
                    <a:pt x="0" y="48"/>
                  </a:lnTo>
                  <a:lnTo>
                    <a:pt x="4" y="41"/>
                  </a:lnTo>
                  <a:lnTo>
                    <a:pt x="19" y="31"/>
                  </a:lnTo>
                  <a:lnTo>
                    <a:pt x="19" y="18"/>
                  </a:lnTo>
                  <a:lnTo>
                    <a:pt x="33" y="10"/>
                  </a:lnTo>
                  <a:lnTo>
                    <a:pt x="37" y="2"/>
                  </a:lnTo>
                  <a:lnTo>
                    <a:pt x="46" y="2"/>
                  </a:lnTo>
                  <a:lnTo>
                    <a:pt x="50" y="6"/>
                  </a:lnTo>
                  <a:lnTo>
                    <a:pt x="64" y="0"/>
                  </a:lnTo>
                  <a:lnTo>
                    <a:pt x="79" y="6"/>
                  </a:lnTo>
                  <a:lnTo>
                    <a:pt x="91" y="0"/>
                  </a:lnTo>
                  <a:lnTo>
                    <a:pt x="108" y="0"/>
                  </a:lnTo>
                  <a:lnTo>
                    <a:pt x="114" y="10"/>
                  </a:lnTo>
                  <a:lnTo>
                    <a:pt x="123" y="16"/>
                  </a:lnTo>
                  <a:lnTo>
                    <a:pt x="125" y="25"/>
                  </a:lnTo>
                  <a:lnTo>
                    <a:pt x="137" y="35"/>
                  </a:lnTo>
                  <a:lnTo>
                    <a:pt x="146" y="39"/>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65" name="Freeform 44"/>
            <p:cNvSpPr>
              <a:spLocks/>
            </p:cNvSpPr>
            <p:nvPr/>
          </p:nvSpPr>
          <p:spPr bwMode="auto">
            <a:xfrm>
              <a:off x="1079" y="3412"/>
              <a:ext cx="125" cy="110"/>
            </a:xfrm>
            <a:custGeom>
              <a:avLst/>
              <a:gdLst>
                <a:gd name="T0" fmla="*/ 2 w 125"/>
                <a:gd name="T1" fmla="*/ 39 h 110"/>
                <a:gd name="T2" fmla="*/ 21 w 125"/>
                <a:gd name="T3" fmla="*/ 33 h 110"/>
                <a:gd name="T4" fmla="*/ 25 w 125"/>
                <a:gd name="T5" fmla="*/ 29 h 110"/>
                <a:gd name="T6" fmla="*/ 21 w 125"/>
                <a:gd name="T7" fmla="*/ 22 h 110"/>
                <a:gd name="T8" fmla="*/ 31 w 125"/>
                <a:gd name="T9" fmla="*/ 14 h 110"/>
                <a:gd name="T10" fmla="*/ 37 w 125"/>
                <a:gd name="T11" fmla="*/ 2 h 110"/>
                <a:gd name="T12" fmla="*/ 52 w 125"/>
                <a:gd name="T13" fmla="*/ 0 h 110"/>
                <a:gd name="T14" fmla="*/ 60 w 125"/>
                <a:gd name="T15" fmla="*/ 14 h 110"/>
                <a:gd name="T16" fmla="*/ 71 w 125"/>
                <a:gd name="T17" fmla="*/ 14 h 110"/>
                <a:gd name="T18" fmla="*/ 75 w 125"/>
                <a:gd name="T19" fmla="*/ 4 h 110"/>
                <a:gd name="T20" fmla="*/ 87 w 125"/>
                <a:gd name="T21" fmla="*/ 4 h 110"/>
                <a:gd name="T22" fmla="*/ 94 w 125"/>
                <a:gd name="T23" fmla="*/ 0 h 110"/>
                <a:gd name="T24" fmla="*/ 100 w 125"/>
                <a:gd name="T25" fmla="*/ 2 h 110"/>
                <a:gd name="T26" fmla="*/ 100 w 125"/>
                <a:gd name="T27" fmla="*/ 12 h 110"/>
                <a:gd name="T28" fmla="*/ 102 w 125"/>
                <a:gd name="T29" fmla="*/ 20 h 110"/>
                <a:gd name="T30" fmla="*/ 112 w 125"/>
                <a:gd name="T31" fmla="*/ 14 h 110"/>
                <a:gd name="T32" fmla="*/ 123 w 125"/>
                <a:gd name="T33" fmla="*/ 25 h 110"/>
                <a:gd name="T34" fmla="*/ 125 w 125"/>
                <a:gd name="T35" fmla="*/ 43 h 110"/>
                <a:gd name="T36" fmla="*/ 121 w 125"/>
                <a:gd name="T37" fmla="*/ 43 h 110"/>
                <a:gd name="T38" fmla="*/ 100 w 125"/>
                <a:gd name="T39" fmla="*/ 62 h 110"/>
                <a:gd name="T40" fmla="*/ 87 w 125"/>
                <a:gd name="T41" fmla="*/ 70 h 110"/>
                <a:gd name="T42" fmla="*/ 92 w 125"/>
                <a:gd name="T43" fmla="*/ 77 h 110"/>
                <a:gd name="T44" fmla="*/ 92 w 125"/>
                <a:gd name="T45" fmla="*/ 93 h 110"/>
                <a:gd name="T46" fmla="*/ 96 w 125"/>
                <a:gd name="T47" fmla="*/ 97 h 110"/>
                <a:gd name="T48" fmla="*/ 94 w 125"/>
                <a:gd name="T49" fmla="*/ 110 h 110"/>
                <a:gd name="T50" fmla="*/ 73 w 125"/>
                <a:gd name="T51" fmla="*/ 110 h 110"/>
                <a:gd name="T52" fmla="*/ 67 w 125"/>
                <a:gd name="T53" fmla="*/ 100 h 110"/>
                <a:gd name="T54" fmla="*/ 54 w 125"/>
                <a:gd name="T55" fmla="*/ 95 h 110"/>
                <a:gd name="T56" fmla="*/ 48 w 125"/>
                <a:gd name="T57" fmla="*/ 93 h 110"/>
                <a:gd name="T58" fmla="*/ 50 w 125"/>
                <a:gd name="T59" fmla="*/ 79 h 110"/>
                <a:gd name="T60" fmla="*/ 35 w 125"/>
                <a:gd name="T61" fmla="*/ 75 h 110"/>
                <a:gd name="T62" fmla="*/ 29 w 125"/>
                <a:gd name="T63" fmla="*/ 62 h 110"/>
                <a:gd name="T64" fmla="*/ 17 w 125"/>
                <a:gd name="T65" fmla="*/ 64 h 110"/>
                <a:gd name="T66" fmla="*/ 17 w 125"/>
                <a:gd name="T67" fmla="*/ 64 h 110"/>
                <a:gd name="T68" fmla="*/ 0 w 125"/>
                <a:gd name="T69" fmla="*/ 50 h 110"/>
                <a:gd name="T70" fmla="*/ 2 w 125"/>
                <a:gd name="T71" fmla="*/ 39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5" h="110">
                  <a:moveTo>
                    <a:pt x="2" y="39"/>
                  </a:moveTo>
                  <a:lnTo>
                    <a:pt x="21" y="33"/>
                  </a:lnTo>
                  <a:lnTo>
                    <a:pt x="25" y="29"/>
                  </a:lnTo>
                  <a:lnTo>
                    <a:pt x="21" y="22"/>
                  </a:lnTo>
                  <a:lnTo>
                    <a:pt x="31" y="14"/>
                  </a:lnTo>
                  <a:lnTo>
                    <a:pt x="37" y="2"/>
                  </a:lnTo>
                  <a:lnTo>
                    <a:pt x="52" y="0"/>
                  </a:lnTo>
                  <a:lnTo>
                    <a:pt x="60" y="14"/>
                  </a:lnTo>
                  <a:lnTo>
                    <a:pt x="71" y="14"/>
                  </a:lnTo>
                  <a:lnTo>
                    <a:pt x="75" y="4"/>
                  </a:lnTo>
                  <a:lnTo>
                    <a:pt x="87" y="4"/>
                  </a:lnTo>
                  <a:lnTo>
                    <a:pt x="94" y="0"/>
                  </a:lnTo>
                  <a:lnTo>
                    <a:pt x="100" y="2"/>
                  </a:lnTo>
                  <a:lnTo>
                    <a:pt x="100" y="12"/>
                  </a:lnTo>
                  <a:lnTo>
                    <a:pt x="102" y="20"/>
                  </a:lnTo>
                  <a:lnTo>
                    <a:pt x="112" y="14"/>
                  </a:lnTo>
                  <a:lnTo>
                    <a:pt x="123" y="25"/>
                  </a:lnTo>
                  <a:lnTo>
                    <a:pt x="125" y="43"/>
                  </a:lnTo>
                  <a:lnTo>
                    <a:pt x="121" y="43"/>
                  </a:lnTo>
                  <a:lnTo>
                    <a:pt x="100" y="62"/>
                  </a:lnTo>
                  <a:lnTo>
                    <a:pt x="87" y="70"/>
                  </a:lnTo>
                  <a:lnTo>
                    <a:pt x="92" y="77"/>
                  </a:lnTo>
                  <a:lnTo>
                    <a:pt x="92" y="93"/>
                  </a:lnTo>
                  <a:lnTo>
                    <a:pt x="96" y="97"/>
                  </a:lnTo>
                  <a:lnTo>
                    <a:pt x="94" y="110"/>
                  </a:lnTo>
                  <a:lnTo>
                    <a:pt x="73" y="110"/>
                  </a:lnTo>
                  <a:lnTo>
                    <a:pt x="67" y="100"/>
                  </a:lnTo>
                  <a:lnTo>
                    <a:pt x="54" y="95"/>
                  </a:lnTo>
                  <a:lnTo>
                    <a:pt x="48" y="93"/>
                  </a:lnTo>
                  <a:lnTo>
                    <a:pt x="50" y="79"/>
                  </a:lnTo>
                  <a:lnTo>
                    <a:pt x="35" y="75"/>
                  </a:lnTo>
                  <a:lnTo>
                    <a:pt x="29" y="62"/>
                  </a:lnTo>
                  <a:lnTo>
                    <a:pt x="17" y="64"/>
                  </a:lnTo>
                  <a:lnTo>
                    <a:pt x="17" y="64"/>
                  </a:lnTo>
                  <a:lnTo>
                    <a:pt x="0" y="50"/>
                  </a:lnTo>
                  <a:lnTo>
                    <a:pt x="2" y="39"/>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66" name="Freeform 45"/>
            <p:cNvSpPr>
              <a:spLocks/>
            </p:cNvSpPr>
            <p:nvPr/>
          </p:nvSpPr>
          <p:spPr bwMode="auto">
            <a:xfrm>
              <a:off x="1021" y="3330"/>
              <a:ext cx="108" cy="121"/>
            </a:xfrm>
            <a:custGeom>
              <a:avLst/>
              <a:gdLst>
                <a:gd name="T0" fmla="*/ 0 w 108"/>
                <a:gd name="T1" fmla="*/ 38 h 121"/>
                <a:gd name="T2" fmla="*/ 2 w 108"/>
                <a:gd name="T3" fmla="*/ 29 h 121"/>
                <a:gd name="T4" fmla="*/ 14 w 108"/>
                <a:gd name="T5" fmla="*/ 25 h 121"/>
                <a:gd name="T6" fmla="*/ 14 w 108"/>
                <a:gd name="T7" fmla="*/ 13 h 121"/>
                <a:gd name="T8" fmla="*/ 27 w 108"/>
                <a:gd name="T9" fmla="*/ 9 h 121"/>
                <a:gd name="T10" fmla="*/ 33 w 108"/>
                <a:gd name="T11" fmla="*/ 17 h 121"/>
                <a:gd name="T12" fmla="*/ 39 w 108"/>
                <a:gd name="T13" fmla="*/ 13 h 121"/>
                <a:gd name="T14" fmla="*/ 39 w 108"/>
                <a:gd name="T15" fmla="*/ 2 h 121"/>
                <a:gd name="T16" fmla="*/ 45 w 108"/>
                <a:gd name="T17" fmla="*/ 0 h 121"/>
                <a:gd name="T18" fmla="*/ 60 w 108"/>
                <a:gd name="T19" fmla="*/ 6 h 121"/>
                <a:gd name="T20" fmla="*/ 75 w 108"/>
                <a:gd name="T21" fmla="*/ 6 h 121"/>
                <a:gd name="T22" fmla="*/ 79 w 108"/>
                <a:gd name="T23" fmla="*/ 11 h 121"/>
                <a:gd name="T24" fmla="*/ 81 w 108"/>
                <a:gd name="T25" fmla="*/ 27 h 121"/>
                <a:gd name="T26" fmla="*/ 95 w 108"/>
                <a:gd name="T27" fmla="*/ 50 h 121"/>
                <a:gd name="T28" fmla="*/ 108 w 108"/>
                <a:gd name="T29" fmla="*/ 59 h 121"/>
                <a:gd name="T30" fmla="*/ 108 w 108"/>
                <a:gd name="T31" fmla="*/ 82 h 121"/>
                <a:gd name="T32" fmla="*/ 95 w 108"/>
                <a:gd name="T33" fmla="*/ 84 h 121"/>
                <a:gd name="T34" fmla="*/ 89 w 108"/>
                <a:gd name="T35" fmla="*/ 96 h 121"/>
                <a:gd name="T36" fmla="*/ 79 w 108"/>
                <a:gd name="T37" fmla="*/ 104 h 121"/>
                <a:gd name="T38" fmla="*/ 83 w 108"/>
                <a:gd name="T39" fmla="*/ 111 h 121"/>
                <a:gd name="T40" fmla="*/ 79 w 108"/>
                <a:gd name="T41" fmla="*/ 115 h 121"/>
                <a:gd name="T42" fmla="*/ 60 w 108"/>
                <a:gd name="T43" fmla="*/ 121 h 121"/>
                <a:gd name="T44" fmla="*/ 60 w 108"/>
                <a:gd name="T45" fmla="*/ 121 h 121"/>
                <a:gd name="T46" fmla="*/ 43 w 108"/>
                <a:gd name="T47" fmla="*/ 111 h 121"/>
                <a:gd name="T48" fmla="*/ 41 w 108"/>
                <a:gd name="T49" fmla="*/ 96 h 121"/>
                <a:gd name="T50" fmla="*/ 33 w 108"/>
                <a:gd name="T51" fmla="*/ 77 h 121"/>
                <a:gd name="T52" fmla="*/ 27 w 108"/>
                <a:gd name="T53" fmla="*/ 63 h 121"/>
                <a:gd name="T54" fmla="*/ 18 w 108"/>
                <a:gd name="T55" fmla="*/ 63 h 121"/>
                <a:gd name="T56" fmla="*/ 14 w 108"/>
                <a:gd name="T57" fmla="*/ 46 h 121"/>
                <a:gd name="T58" fmla="*/ 0 w 108"/>
                <a:gd name="T59" fmla="*/ 38 h 121"/>
                <a:gd name="T60" fmla="*/ 0 w 108"/>
                <a:gd name="T61" fmla="*/ 38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8" h="121">
                  <a:moveTo>
                    <a:pt x="0" y="38"/>
                  </a:moveTo>
                  <a:lnTo>
                    <a:pt x="2" y="29"/>
                  </a:lnTo>
                  <a:lnTo>
                    <a:pt x="14" y="25"/>
                  </a:lnTo>
                  <a:lnTo>
                    <a:pt x="14" y="13"/>
                  </a:lnTo>
                  <a:lnTo>
                    <a:pt x="27" y="9"/>
                  </a:lnTo>
                  <a:lnTo>
                    <a:pt x="33" y="17"/>
                  </a:lnTo>
                  <a:lnTo>
                    <a:pt x="39" y="13"/>
                  </a:lnTo>
                  <a:lnTo>
                    <a:pt x="39" y="2"/>
                  </a:lnTo>
                  <a:lnTo>
                    <a:pt x="45" y="0"/>
                  </a:lnTo>
                  <a:lnTo>
                    <a:pt x="60" y="6"/>
                  </a:lnTo>
                  <a:lnTo>
                    <a:pt x="75" y="6"/>
                  </a:lnTo>
                  <a:lnTo>
                    <a:pt x="79" y="11"/>
                  </a:lnTo>
                  <a:lnTo>
                    <a:pt x="81" y="27"/>
                  </a:lnTo>
                  <a:lnTo>
                    <a:pt x="95" y="50"/>
                  </a:lnTo>
                  <a:lnTo>
                    <a:pt x="108" y="59"/>
                  </a:lnTo>
                  <a:lnTo>
                    <a:pt x="108" y="82"/>
                  </a:lnTo>
                  <a:lnTo>
                    <a:pt x="95" y="84"/>
                  </a:lnTo>
                  <a:lnTo>
                    <a:pt x="89" y="96"/>
                  </a:lnTo>
                  <a:lnTo>
                    <a:pt x="79" y="104"/>
                  </a:lnTo>
                  <a:lnTo>
                    <a:pt x="83" y="111"/>
                  </a:lnTo>
                  <a:lnTo>
                    <a:pt x="79" y="115"/>
                  </a:lnTo>
                  <a:lnTo>
                    <a:pt x="60" y="121"/>
                  </a:lnTo>
                  <a:lnTo>
                    <a:pt x="60" y="121"/>
                  </a:lnTo>
                  <a:lnTo>
                    <a:pt x="43" y="111"/>
                  </a:lnTo>
                  <a:lnTo>
                    <a:pt x="41" y="96"/>
                  </a:lnTo>
                  <a:lnTo>
                    <a:pt x="33" y="77"/>
                  </a:lnTo>
                  <a:lnTo>
                    <a:pt x="27" y="63"/>
                  </a:lnTo>
                  <a:lnTo>
                    <a:pt x="18" y="63"/>
                  </a:lnTo>
                  <a:lnTo>
                    <a:pt x="14" y="46"/>
                  </a:lnTo>
                  <a:lnTo>
                    <a:pt x="0" y="38"/>
                  </a:lnTo>
                  <a:lnTo>
                    <a:pt x="0" y="38"/>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67" name="Freeform 46"/>
            <p:cNvSpPr>
              <a:spLocks noEditPoints="1"/>
            </p:cNvSpPr>
            <p:nvPr/>
          </p:nvSpPr>
          <p:spPr bwMode="auto">
            <a:xfrm>
              <a:off x="1098" y="3316"/>
              <a:ext cx="104" cy="112"/>
            </a:xfrm>
            <a:custGeom>
              <a:avLst/>
              <a:gdLst>
                <a:gd name="T0" fmla="*/ 0 w 104"/>
                <a:gd name="T1" fmla="*/ 23 h 112"/>
                <a:gd name="T2" fmla="*/ 10 w 104"/>
                <a:gd name="T3" fmla="*/ 10 h 112"/>
                <a:gd name="T4" fmla="*/ 23 w 104"/>
                <a:gd name="T5" fmla="*/ 12 h 112"/>
                <a:gd name="T6" fmla="*/ 27 w 104"/>
                <a:gd name="T7" fmla="*/ 4 h 112"/>
                <a:gd name="T8" fmla="*/ 37 w 104"/>
                <a:gd name="T9" fmla="*/ 2 h 112"/>
                <a:gd name="T10" fmla="*/ 54 w 104"/>
                <a:gd name="T11" fmla="*/ 14 h 112"/>
                <a:gd name="T12" fmla="*/ 60 w 104"/>
                <a:gd name="T13" fmla="*/ 14 h 112"/>
                <a:gd name="T14" fmla="*/ 60 w 104"/>
                <a:gd name="T15" fmla="*/ 2 h 112"/>
                <a:gd name="T16" fmla="*/ 68 w 104"/>
                <a:gd name="T17" fmla="*/ 0 h 112"/>
                <a:gd name="T18" fmla="*/ 79 w 104"/>
                <a:gd name="T19" fmla="*/ 10 h 112"/>
                <a:gd name="T20" fmla="*/ 83 w 104"/>
                <a:gd name="T21" fmla="*/ 4 h 112"/>
                <a:gd name="T22" fmla="*/ 91 w 104"/>
                <a:gd name="T23" fmla="*/ 10 h 112"/>
                <a:gd name="T24" fmla="*/ 104 w 104"/>
                <a:gd name="T25" fmla="*/ 14 h 112"/>
                <a:gd name="T26" fmla="*/ 100 w 104"/>
                <a:gd name="T27" fmla="*/ 35 h 112"/>
                <a:gd name="T28" fmla="*/ 100 w 104"/>
                <a:gd name="T29" fmla="*/ 48 h 112"/>
                <a:gd name="T30" fmla="*/ 102 w 104"/>
                <a:gd name="T31" fmla="*/ 62 h 112"/>
                <a:gd name="T32" fmla="*/ 96 w 104"/>
                <a:gd name="T33" fmla="*/ 66 h 112"/>
                <a:gd name="T34" fmla="*/ 96 w 104"/>
                <a:gd name="T35" fmla="*/ 79 h 112"/>
                <a:gd name="T36" fmla="*/ 81 w 104"/>
                <a:gd name="T37" fmla="*/ 89 h 112"/>
                <a:gd name="T38" fmla="*/ 77 w 104"/>
                <a:gd name="T39" fmla="*/ 96 h 112"/>
                <a:gd name="T40" fmla="*/ 75 w 104"/>
                <a:gd name="T41" fmla="*/ 96 h 112"/>
                <a:gd name="T42" fmla="*/ 68 w 104"/>
                <a:gd name="T43" fmla="*/ 100 h 112"/>
                <a:gd name="T44" fmla="*/ 56 w 104"/>
                <a:gd name="T45" fmla="*/ 100 h 112"/>
                <a:gd name="T46" fmla="*/ 52 w 104"/>
                <a:gd name="T47" fmla="*/ 110 h 112"/>
                <a:gd name="T48" fmla="*/ 41 w 104"/>
                <a:gd name="T49" fmla="*/ 110 h 112"/>
                <a:gd name="T50" fmla="*/ 33 w 104"/>
                <a:gd name="T51" fmla="*/ 96 h 112"/>
                <a:gd name="T52" fmla="*/ 18 w 104"/>
                <a:gd name="T53" fmla="*/ 98 h 112"/>
                <a:gd name="T54" fmla="*/ 31 w 104"/>
                <a:gd name="T55" fmla="*/ 96 h 112"/>
                <a:gd name="T56" fmla="*/ 31 w 104"/>
                <a:gd name="T57" fmla="*/ 73 h 112"/>
                <a:gd name="T58" fmla="*/ 18 w 104"/>
                <a:gd name="T59" fmla="*/ 64 h 112"/>
                <a:gd name="T60" fmla="*/ 4 w 104"/>
                <a:gd name="T61" fmla="*/ 41 h 112"/>
                <a:gd name="T62" fmla="*/ 2 w 104"/>
                <a:gd name="T63" fmla="*/ 25 h 112"/>
                <a:gd name="T64" fmla="*/ 0 w 104"/>
                <a:gd name="T65" fmla="*/ 23 h 112"/>
                <a:gd name="T66" fmla="*/ 0 w 104"/>
                <a:gd name="T67" fmla="*/ 23 h 112"/>
                <a:gd name="T68" fmla="*/ 10 w 104"/>
                <a:gd name="T69" fmla="*/ 112 h 112"/>
                <a:gd name="T70" fmla="*/ 10 w 104"/>
                <a:gd name="T71" fmla="*/ 112 h 112"/>
                <a:gd name="T72" fmla="*/ 12 w 104"/>
                <a:gd name="T73" fmla="*/ 110 h 112"/>
                <a:gd name="T74" fmla="*/ 10 w 104"/>
                <a:gd name="T75" fmla="*/ 112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4" h="112">
                  <a:moveTo>
                    <a:pt x="0" y="23"/>
                  </a:moveTo>
                  <a:lnTo>
                    <a:pt x="10" y="10"/>
                  </a:lnTo>
                  <a:lnTo>
                    <a:pt x="23" y="12"/>
                  </a:lnTo>
                  <a:lnTo>
                    <a:pt x="27" y="4"/>
                  </a:lnTo>
                  <a:lnTo>
                    <a:pt x="37" y="2"/>
                  </a:lnTo>
                  <a:lnTo>
                    <a:pt x="54" y="14"/>
                  </a:lnTo>
                  <a:lnTo>
                    <a:pt x="60" y="14"/>
                  </a:lnTo>
                  <a:lnTo>
                    <a:pt x="60" y="2"/>
                  </a:lnTo>
                  <a:lnTo>
                    <a:pt x="68" y="0"/>
                  </a:lnTo>
                  <a:lnTo>
                    <a:pt x="79" y="10"/>
                  </a:lnTo>
                  <a:lnTo>
                    <a:pt x="83" y="4"/>
                  </a:lnTo>
                  <a:lnTo>
                    <a:pt x="91" y="10"/>
                  </a:lnTo>
                  <a:lnTo>
                    <a:pt x="104" y="14"/>
                  </a:lnTo>
                  <a:lnTo>
                    <a:pt x="100" y="35"/>
                  </a:lnTo>
                  <a:lnTo>
                    <a:pt x="100" y="48"/>
                  </a:lnTo>
                  <a:lnTo>
                    <a:pt x="102" y="62"/>
                  </a:lnTo>
                  <a:lnTo>
                    <a:pt x="96" y="66"/>
                  </a:lnTo>
                  <a:lnTo>
                    <a:pt x="96" y="79"/>
                  </a:lnTo>
                  <a:lnTo>
                    <a:pt x="81" y="89"/>
                  </a:lnTo>
                  <a:lnTo>
                    <a:pt x="77" y="96"/>
                  </a:lnTo>
                  <a:lnTo>
                    <a:pt x="75" y="96"/>
                  </a:lnTo>
                  <a:lnTo>
                    <a:pt x="68" y="100"/>
                  </a:lnTo>
                  <a:lnTo>
                    <a:pt x="56" y="100"/>
                  </a:lnTo>
                  <a:lnTo>
                    <a:pt x="52" y="110"/>
                  </a:lnTo>
                  <a:lnTo>
                    <a:pt x="41" y="110"/>
                  </a:lnTo>
                  <a:lnTo>
                    <a:pt x="33" y="96"/>
                  </a:lnTo>
                  <a:lnTo>
                    <a:pt x="18" y="98"/>
                  </a:lnTo>
                  <a:lnTo>
                    <a:pt x="31" y="96"/>
                  </a:lnTo>
                  <a:lnTo>
                    <a:pt x="31" y="73"/>
                  </a:lnTo>
                  <a:lnTo>
                    <a:pt x="18" y="64"/>
                  </a:lnTo>
                  <a:lnTo>
                    <a:pt x="4" y="41"/>
                  </a:lnTo>
                  <a:lnTo>
                    <a:pt x="2" y="25"/>
                  </a:lnTo>
                  <a:lnTo>
                    <a:pt x="0" y="23"/>
                  </a:lnTo>
                  <a:lnTo>
                    <a:pt x="0" y="23"/>
                  </a:lnTo>
                  <a:close/>
                  <a:moveTo>
                    <a:pt x="10" y="112"/>
                  </a:moveTo>
                  <a:lnTo>
                    <a:pt x="10" y="112"/>
                  </a:lnTo>
                  <a:lnTo>
                    <a:pt x="12" y="110"/>
                  </a:lnTo>
                  <a:lnTo>
                    <a:pt x="10" y="112"/>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68" name="Freeform 47"/>
            <p:cNvSpPr>
              <a:spLocks/>
            </p:cNvSpPr>
            <p:nvPr/>
          </p:nvSpPr>
          <p:spPr bwMode="auto">
            <a:xfrm>
              <a:off x="1054" y="3243"/>
              <a:ext cx="142" cy="96"/>
            </a:xfrm>
            <a:custGeom>
              <a:avLst/>
              <a:gdLst>
                <a:gd name="T0" fmla="*/ 0 w 142"/>
                <a:gd name="T1" fmla="*/ 14 h 96"/>
                <a:gd name="T2" fmla="*/ 4 w 142"/>
                <a:gd name="T3" fmla="*/ 10 h 96"/>
                <a:gd name="T4" fmla="*/ 12 w 142"/>
                <a:gd name="T5" fmla="*/ 8 h 96"/>
                <a:gd name="T6" fmla="*/ 19 w 142"/>
                <a:gd name="T7" fmla="*/ 0 h 96"/>
                <a:gd name="T8" fmla="*/ 31 w 142"/>
                <a:gd name="T9" fmla="*/ 0 h 96"/>
                <a:gd name="T10" fmla="*/ 40 w 142"/>
                <a:gd name="T11" fmla="*/ 16 h 96"/>
                <a:gd name="T12" fmla="*/ 50 w 142"/>
                <a:gd name="T13" fmla="*/ 12 h 96"/>
                <a:gd name="T14" fmla="*/ 65 w 142"/>
                <a:gd name="T15" fmla="*/ 25 h 96"/>
                <a:gd name="T16" fmla="*/ 81 w 142"/>
                <a:gd name="T17" fmla="*/ 14 h 96"/>
                <a:gd name="T18" fmla="*/ 104 w 142"/>
                <a:gd name="T19" fmla="*/ 16 h 96"/>
                <a:gd name="T20" fmla="*/ 121 w 142"/>
                <a:gd name="T21" fmla="*/ 33 h 96"/>
                <a:gd name="T22" fmla="*/ 133 w 142"/>
                <a:gd name="T23" fmla="*/ 35 h 96"/>
                <a:gd name="T24" fmla="*/ 142 w 142"/>
                <a:gd name="T25" fmla="*/ 50 h 96"/>
                <a:gd name="T26" fmla="*/ 131 w 142"/>
                <a:gd name="T27" fmla="*/ 62 h 96"/>
                <a:gd name="T28" fmla="*/ 131 w 142"/>
                <a:gd name="T29" fmla="*/ 81 h 96"/>
                <a:gd name="T30" fmla="*/ 127 w 142"/>
                <a:gd name="T31" fmla="*/ 77 h 96"/>
                <a:gd name="T32" fmla="*/ 123 w 142"/>
                <a:gd name="T33" fmla="*/ 83 h 96"/>
                <a:gd name="T34" fmla="*/ 112 w 142"/>
                <a:gd name="T35" fmla="*/ 73 h 96"/>
                <a:gd name="T36" fmla="*/ 104 w 142"/>
                <a:gd name="T37" fmla="*/ 75 h 96"/>
                <a:gd name="T38" fmla="*/ 104 w 142"/>
                <a:gd name="T39" fmla="*/ 87 h 96"/>
                <a:gd name="T40" fmla="*/ 98 w 142"/>
                <a:gd name="T41" fmla="*/ 87 h 96"/>
                <a:gd name="T42" fmla="*/ 81 w 142"/>
                <a:gd name="T43" fmla="*/ 75 h 96"/>
                <a:gd name="T44" fmla="*/ 71 w 142"/>
                <a:gd name="T45" fmla="*/ 77 h 96"/>
                <a:gd name="T46" fmla="*/ 67 w 142"/>
                <a:gd name="T47" fmla="*/ 85 h 96"/>
                <a:gd name="T48" fmla="*/ 54 w 142"/>
                <a:gd name="T49" fmla="*/ 83 h 96"/>
                <a:gd name="T50" fmla="*/ 44 w 142"/>
                <a:gd name="T51" fmla="*/ 96 h 96"/>
                <a:gd name="T52" fmla="*/ 42 w 142"/>
                <a:gd name="T53" fmla="*/ 93 h 96"/>
                <a:gd name="T54" fmla="*/ 27 w 142"/>
                <a:gd name="T55" fmla="*/ 93 h 96"/>
                <a:gd name="T56" fmla="*/ 12 w 142"/>
                <a:gd name="T57" fmla="*/ 87 h 96"/>
                <a:gd name="T58" fmla="*/ 12 w 142"/>
                <a:gd name="T59" fmla="*/ 79 h 96"/>
                <a:gd name="T60" fmla="*/ 2 w 142"/>
                <a:gd name="T61" fmla="*/ 68 h 96"/>
                <a:gd name="T62" fmla="*/ 0 w 142"/>
                <a:gd name="T63" fmla="*/ 60 h 96"/>
                <a:gd name="T64" fmla="*/ 8 w 142"/>
                <a:gd name="T65" fmla="*/ 54 h 96"/>
                <a:gd name="T66" fmla="*/ 8 w 142"/>
                <a:gd name="T67" fmla="*/ 41 h 96"/>
                <a:gd name="T68" fmla="*/ 6 w 142"/>
                <a:gd name="T69" fmla="*/ 31 h 96"/>
                <a:gd name="T70" fmla="*/ 4 w 142"/>
                <a:gd name="T71" fmla="*/ 14 h 96"/>
                <a:gd name="T72" fmla="*/ 0 w 142"/>
                <a:gd name="T73" fmla="*/ 14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42" h="96">
                  <a:moveTo>
                    <a:pt x="0" y="14"/>
                  </a:moveTo>
                  <a:lnTo>
                    <a:pt x="4" y="10"/>
                  </a:lnTo>
                  <a:lnTo>
                    <a:pt x="12" y="8"/>
                  </a:lnTo>
                  <a:lnTo>
                    <a:pt x="19" y="0"/>
                  </a:lnTo>
                  <a:lnTo>
                    <a:pt x="31" y="0"/>
                  </a:lnTo>
                  <a:lnTo>
                    <a:pt x="40" y="16"/>
                  </a:lnTo>
                  <a:lnTo>
                    <a:pt x="50" y="12"/>
                  </a:lnTo>
                  <a:lnTo>
                    <a:pt x="65" y="25"/>
                  </a:lnTo>
                  <a:lnTo>
                    <a:pt x="81" y="14"/>
                  </a:lnTo>
                  <a:lnTo>
                    <a:pt x="104" y="16"/>
                  </a:lnTo>
                  <a:lnTo>
                    <a:pt x="121" y="33"/>
                  </a:lnTo>
                  <a:lnTo>
                    <a:pt x="133" y="35"/>
                  </a:lnTo>
                  <a:lnTo>
                    <a:pt x="142" y="50"/>
                  </a:lnTo>
                  <a:lnTo>
                    <a:pt x="131" y="62"/>
                  </a:lnTo>
                  <a:lnTo>
                    <a:pt x="131" y="81"/>
                  </a:lnTo>
                  <a:lnTo>
                    <a:pt x="127" y="77"/>
                  </a:lnTo>
                  <a:lnTo>
                    <a:pt x="123" y="83"/>
                  </a:lnTo>
                  <a:lnTo>
                    <a:pt x="112" y="73"/>
                  </a:lnTo>
                  <a:lnTo>
                    <a:pt x="104" y="75"/>
                  </a:lnTo>
                  <a:lnTo>
                    <a:pt x="104" y="87"/>
                  </a:lnTo>
                  <a:lnTo>
                    <a:pt x="98" y="87"/>
                  </a:lnTo>
                  <a:lnTo>
                    <a:pt x="81" y="75"/>
                  </a:lnTo>
                  <a:lnTo>
                    <a:pt x="71" y="77"/>
                  </a:lnTo>
                  <a:lnTo>
                    <a:pt x="67" y="85"/>
                  </a:lnTo>
                  <a:lnTo>
                    <a:pt x="54" y="83"/>
                  </a:lnTo>
                  <a:lnTo>
                    <a:pt x="44" y="96"/>
                  </a:lnTo>
                  <a:lnTo>
                    <a:pt x="42" y="93"/>
                  </a:lnTo>
                  <a:lnTo>
                    <a:pt x="27" y="93"/>
                  </a:lnTo>
                  <a:lnTo>
                    <a:pt x="12" y="87"/>
                  </a:lnTo>
                  <a:lnTo>
                    <a:pt x="12" y="79"/>
                  </a:lnTo>
                  <a:lnTo>
                    <a:pt x="2" y="68"/>
                  </a:lnTo>
                  <a:lnTo>
                    <a:pt x="0" y="60"/>
                  </a:lnTo>
                  <a:lnTo>
                    <a:pt x="8" y="54"/>
                  </a:lnTo>
                  <a:lnTo>
                    <a:pt x="8" y="41"/>
                  </a:lnTo>
                  <a:lnTo>
                    <a:pt x="6" y="31"/>
                  </a:lnTo>
                  <a:lnTo>
                    <a:pt x="4" y="14"/>
                  </a:lnTo>
                  <a:lnTo>
                    <a:pt x="0" y="14"/>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69" name="Freeform 48"/>
            <p:cNvSpPr>
              <a:spLocks noEditPoints="1"/>
            </p:cNvSpPr>
            <p:nvPr/>
          </p:nvSpPr>
          <p:spPr bwMode="auto">
            <a:xfrm>
              <a:off x="1152" y="3205"/>
              <a:ext cx="137" cy="173"/>
            </a:xfrm>
            <a:custGeom>
              <a:avLst/>
              <a:gdLst>
                <a:gd name="T0" fmla="*/ 31 w 137"/>
                <a:gd name="T1" fmla="*/ 11 h 173"/>
                <a:gd name="T2" fmla="*/ 44 w 137"/>
                <a:gd name="T3" fmla="*/ 11 h 173"/>
                <a:gd name="T4" fmla="*/ 56 w 137"/>
                <a:gd name="T5" fmla="*/ 0 h 173"/>
                <a:gd name="T6" fmla="*/ 64 w 137"/>
                <a:gd name="T7" fmla="*/ 17 h 173"/>
                <a:gd name="T8" fmla="*/ 77 w 137"/>
                <a:gd name="T9" fmla="*/ 19 h 173"/>
                <a:gd name="T10" fmla="*/ 94 w 137"/>
                <a:gd name="T11" fmla="*/ 27 h 173"/>
                <a:gd name="T12" fmla="*/ 102 w 137"/>
                <a:gd name="T13" fmla="*/ 27 h 173"/>
                <a:gd name="T14" fmla="*/ 121 w 137"/>
                <a:gd name="T15" fmla="*/ 36 h 173"/>
                <a:gd name="T16" fmla="*/ 137 w 137"/>
                <a:gd name="T17" fmla="*/ 40 h 173"/>
                <a:gd name="T18" fmla="*/ 133 w 137"/>
                <a:gd name="T19" fmla="*/ 54 h 173"/>
                <a:gd name="T20" fmla="*/ 125 w 137"/>
                <a:gd name="T21" fmla="*/ 69 h 173"/>
                <a:gd name="T22" fmla="*/ 121 w 137"/>
                <a:gd name="T23" fmla="*/ 77 h 173"/>
                <a:gd name="T24" fmla="*/ 119 w 137"/>
                <a:gd name="T25" fmla="*/ 86 h 173"/>
                <a:gd name="T26" fmla="*/ 110 w 137"/>
                <a:gd name="T27" fmla="*/ 92 h 173"/>
                <a:gd name="T28" fmla="*/ 114 w 137"/>
                <a:gd name="T29" fmla="*/ 102 h 173"/>
                <a:gd name="T30" fmla="*/ 123 w 137"/>
                <a:gd name="T31" fmla="*/ 100 h 173"/>
                <a:gd name="T32" fmla="*/ 123 w 137"/>
                <a:gd name="T33" fmla="*/ 117 h 173"/>
                <a:gd name="T34" fmla="*/ 137 w 137"/>
                <a:gd name="T35" fmla="*/ 123 h 173"/>
                <a:gd name="T36" fmla="*/ 137 w 137"/>
                <a:gd name="T37" fmla="*/ 134 h 173"/>
                <a:gd name="T38" fmla="*/ 131 w 137"/>
                <a:gd name="T39" fmla="*/ 146 h 173"/>
                <a:gd name="T40" fmla="*/ 129 w 137"/>
                <a:gd name="T41" fmla="*/ 159 h 173"/>
                <a:gd name="T42" fmla="*/ 114 w 137"/>
                <a:gd name="T43" fmla="*/ 159 h 173"/>
                <a:gd name="T44" fmla="*/ 102 w 137"/>
                <a:gd name="T45" fmla="*/ 165 h 173"/>
                <a:gd name="T46" fmla="*/ 87 w 137"/>
                <a:gd name="T47" fmla="*/ 159 h 173"/>
                <a:gd name="T48" fmla="*/ 73 w 137"/>
                <a:gd name="T49" fmla="*/ 165 h 173"/>
                <a:gd name="T50" fmla="*/ 69 w 137"/>
                <a:gd name="T51" fmla="*/ 161 h 173"/>
                <a:gd name="T52" fmla="*/ 60 w 137"/>
                <a:gd name="T53" fmla="*/ 161 h 173"/>
                <a:gd name="T54" fmla="*/ 56 w 137"/>
                <a:gd name="T55" fmla="*/ 169 h 173"/>
                <a:gd name="T56" fmla="*/ 48 w 137"/>
                <a:gd name="T57" fmla="*/ 173 h 173"/>
                <a:gd name="T58" fmla="*/ 46 w 137"/>
                <a:gd name="T59" fmla="*/ 159 h 173"/>
                <a:gd name="T60" fmla="*/ 46 w 137"/>
                <a:gd name="T61" fmla="*/ 146 h 173"/>
                <a:gd name="T62" fmla="*/ 50 w 137"/>
                <a:gd name="T63" fmla="*/ 125 h 173"/>
                <a:gd name="T64" fmla="*/ 37 w 137"/>
                <a:gd name="T65" fmla="*/ 121 h 173"/>
                <a:gd name="T66" fmla="*/ 33 w 137"/>
                <a:gd name="T67" fmla="*/ 119 h 173"/>
                <a:gd name="T68" fmla="*/ 33 w 137"/>
                <a:gd name="T69" fmla="*/ 100 h 173"/>
                <a:gd name="T70" fmla="*/ 44 w 137"/>
                <a:gd name="T71" fmla="*/ 88 h 173"/>
                <a:gd name="T72" fmla="*/ 35 w 137"/>
                <a:gd name="T73" fmla="*/ 73 h 173"/>
                <a:gd name="T74" fmla="*/ 23 w 137"/>
                <a:gd name="T75" fmla="*/ 71 h 173"/>
                <a:gd name="T76" fmla="*/ 6 w 137"/>
                <a:gd name="T77" fmla="*/ 54 h 173"/>
                <a:gd name="T78" fmla="*/ 0 w 137"/>
                <a:gd name="T79" fmla="*/ 54 h 173"/>
                <a:gd name="T80" fmla="*/ 14 w 137"/>
                <a:gd name="T81" fmla="*/ 34 h 173"/>
                <a:gd name="T82" fmla="*/ 29 w 137"/>
                <a:gd name="T83" fmla="*/ 29 h 173"/>
                <a:gd name="T84" fmla="*/ 31 w 137"/>
                <a:gd name="T85" fmla="*/ 13 h 173"/>
                <a:gd name="T86" fmla="*/ 31 w 137"/>
                <a:gd name="T87" fmla="*/ 11 h 173"/>
                <a:gd name="T88" fmla="*/ 31 w 137"/>
                <a:gd name="T89" fmla="*/ 11 h 173"/>
                <a:gd name="T90" fmla="*/ 60 w 137"/>
                <a:gd name="T91" fmla="*/ 73 h 173"/>
                <a:gd name="T92" fmla="*/ 62 w 137"/>
                <a:gd name="T93" fmla="*/ 81 h 173"/>
                <a:gd name="T94" fmla="*/ 60 w 137"/>
                <a:gd name="T95" fmla="*/ 88 h 173"/>
                <a:gd name="T96" fmla="*/ 58 w 137"/>
                <a:gd name="T97" fmla="*/ 98 h 173"/>
                <a:gd name="T98" fmla="*/ 69 w 137"/>
                <a:gd name="T99" fmla="*/ 98 h 173"/>
                <a:gd name="T100" fmla="*/ 75 w 137"/>
                <a:gd name="T101" fmla="*/ 92 h 173"/>
                <a:gd name="T102" fmla="*/ 81 w 137"/>
                <a:gd name="T103" fmla="*/ 98 h 173"/>
                <a:gd name="T104" fmla="*/ 89 w 137"/>
                <a:gd name="T105" fmla="*/ 98 h 173"/>
                <a:gd name="T106" fmla="*/ 89 w 137"/>
                <a:gd name="T107" fmla="*/ 86 h 173"/>
                <a:gd name="T108" fmla="*/ 98 w 137"/>
                <a:gd name="T109" fmla="*/ 77 h 173"/>
                <a:gd name="T110" fmla="*/ 87 w 137"/>
                <a:gd name="T111" fmla="*/ 69 h 173"/>
                <a:gd name="T112" fmla="*/ 85 w 137"/>
                <a:gd name="T113" fmla="*/ 56 h 173"/>
                <a:gd name="T114" fmla="*/ 73 w 137"/>
                <a:gd name="T115" fmla="*/ 61 h 173"/>
                <a:gd name="T116" fmla="*/ 73 w 137"/>
                <a:gd name="T117" fmla="*/ 73 h 173"/>
                <a:gd name="T118" fmla="*/ 60 w 137"/>
                <a:gd name="T119" fmla="*/ 73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37" h="173">
                  <a:moveTo>
                    <a:pt x="31" y="11"/>
                  </a:moveTo>
                  <a:lnTo>
                    <a:pt x="44" y="11"/>
                  </a:lnTo>
                  <a:lnTo>
                    <a:pt x="56" y="0"/>
                  </a:lnTo>
                  <a:lnTo>
                    <a:pt x="64" y="17"/>
                  </a:lnTo>
                  <a:lnTo>
                    <a:pt x="77" y="19"/>
                  </a:lnTo>
                  <a:lnTo>
                    <a:pt x="94" y="27"/>
                  </a:lnTo>
                  <a:lnTo>
                    <a:pt x="102" y="27"/>
                  </a:lnTo>
                  <a:lnTo>
                    <a:pt x="121" y="36"/>
                  </a:lnTo>
                  <a:lnTo>
                    <a:pt x="137" y="40"/>
                  </a:lnTo>
                  <a:lnTo>
                    <a:pt x="133" y="54"/>
                  </a:lnTo>
                  <a:lnTo>
                    <a:pt x="125" y="69"/>
                  </a:lnTo>
                  <a:lnTo>
                    <a:pt x="121" y="77"/>
                  </a:lnTo>
                  <a:lnTo>
                    <a:pt x="119" y="86"/>
                  </a:lnTo>
                  <a:lnTo>
                    <a:pt x="110" y="92"/>
                  </a:lnTo>
                  <a:lnTo>
                    <a:pt x="114" y="102"/>
                  </a:lnTo>
                  <a:lnTo>
                    <a:pt x="123" y="100"/>
                  </a:lnTo>
                  <a:lnTo>
                    <a:pt x="123" y="117"/>
                  </a:lnTo>
                  <a:lnTo>
                    <a:pt x="137" y="123"/>
                  </a:lnTo>
                  <a:lnTo>
                    <a:pt x="137" y="134"/>
                  </a:lnTo>
                  <a:lnTo>
                    <a:pt x="131" y="146"/>
                  </a:lnTo>
                  <a:lnTo>
                    <a:pt x="129" y="159"/>
                  </a:lnTo>
                  <a:lnTo>
                    <a:pt x="114" y="159"/>
                  </a:lnTo>
                  <a:lnTo>
                    <a:pt x="102" y="165"/>
                  </a:lnTo>
                  <a:lnTo>
                    <a:pt x="87" y="159"/>
                  </a:lnTo>
                  <a:lnTo>
                    <a:pt x="73" y="165"/>
                  </a:lnTo>
                  <a:lnTo>
                    <a:pt x="69" y="161"/>
                  </a:lnTo>
                  <a:lnTo>
                    <a:pt x="60" y="161"/>
                  </a:lnTo>
                  <a:lnTo>
                    <a:pt x="56" y="169"/>
                  </a:lnTo>
                  <a:lnTo>
                    <a:pt x="48" y="173"/>
                  </a:lnTo>
                  <a:lnTo>
                    <a:pt x="46" y="159"/>
                  </a:lnTo>
                  <a:lnTo>
                    <a:pt x="46" y="146"/>
                  </a:lnTo>
                  <a:lnTo>
                    <a:pt x="50" y="125"/>
                  </a:lnTo>
                  <a:lnTo>
                    <a:pt x="37" y="121"/>
                  </a:lnTo>
                  <a:lnTo>
                    <a:pt x="33" y="119"/>
                  </a:lnTo>
                  <a:lnTo>
                    <a:pt x="33" y="100"/>
                  </a:lnTo>
                  <a:lnTo>
                    <a:pt x="44" y="88"/>
                  </a:lnTo>
                  <a:lnTo>
                    <a:pt x="35" y="73"/>
                  </a:lnTo>
                  <a:lnTo>
                    <a:pt x="23" y="71"/>
                  </a:lnTo>
                  <a:lnTo>
                    <a:pt x="6" y="54"/>
                  </a:lnTo>
                  <a:lnTo>
                    <a:pt x="0" y="54"/>
                  </a:lnTo>
                  <a:lnTo>
                    <a:pt x="14" y="34"/>
                  </a:lnTo>
                  <a:lnTo>
                    <a:pt x="29" y="29"/>
                  </a:lnTo>
                  <a:lnTo>
                    <a:pt x="31" y="13"/>
                  </a:lnTo>
                  <a:lnTo>
                    <a:pt x="31" y="11"/>
                  </a:lnTo>
                  <a:lnTo>
                    <a:pt x="31" y="11"/>
                  </a:lnTo>
                  <a:close/>
                  <a:moveTo>
                    <a:pt x="60" y="73"/>
                  </a:moveTo>
                  <a:lnTo>
                    <a:pt x="62" y="81"/>
                  </a:lnTo>
                  <a:lnTo>
                    <a:pt x="60" y="88"/>
                  </a:lnTo>
                  <a:lnTo>
                    <a:pt x="58" y="98"/>
                  </a:lnTo>
                  <a:lnTo>
                    <a:pt x="69" y="98"/>
                  </a:lnTo>
                  <a:lnTo>
                    <a:pt x="75" y="92"/>
                  </a:lnTo>
                  <a:lnTo>
                    <a:pt x="81" y="98"/>
                  </a:lnTo>
                  <a:lnTo>
                    <a:pt x="89" y="98"/>
                  </a:lnTo>
                  <a:lnTo>
                    <a:pt x="89" y="86"/>
                  </a:lnTo>
                  <a:lnTo>
                    <a:pt x="98" y="77"/>
                  </a:lnTo>
                  <a:lnTo>
                    <a:pt x="87" y="69"/>
                  </a:lnTo>
                  <a:lnTo>
                    <a:pt x="85" y="56"/>
                  </a:lnTo>
                  <a:lnTo>
                    <a:pt x="73" y="61"/>
                  </a:lnTo>
                  <a:lnTo>
                    <a:pt x="73" y="73"/>
                  </a:lnTo>
                  <a:lnTo>
                    <a:pt x="60" y="73"/>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70" name="Freeform 49"/>
            <p:cNvSpPr>
              <a:spLocks/>
            </p:cNvSpPr>
            <p:nvPr/>
          </p:nvSpPr>
          <p:spPr bwMode="auto">
            <a:xfrm>
              <a:off x="1210" y="3261"/>
              <a:ext cx="40" cy="42"/>
            </a:xfrm>
            <a:custGeom>
              <a:avLst/>
              <a:gdLst>
                <a:gd name="T0" fmla="*/ 2 w 40"/>
                <a:gd name="T1" fmla="*/ 17 h 42"/>
                <a:gd name="T2" fmla="*/ 15 w 40"/>
                <a:gd name="T3" fmla="*/ 17 h 42"/>
                <a:gd name="T4" fmla="*/ 15 w 40"/>
                <a:gd name="T5" fmla="*/ 5 h 42"/>
                <a:gd name="T6" fmla="*/ 27 w 40"/>
                <a:gd name="T7" fmla="*/ 0 h 42"/>
                <a:gd name="T8" fmla="*/ 29 w 40"/>
                <a:gd name="T9" fmla="*/ 13 h 42"/>
                <a:gd name="T10" fmla="*/ 40 w 40"/>
                <a:gd name="T11" fmla="*/ 21 h 42"/>
                <a:gd name="T12" fmla="*/ 31 w 40"/>
                <a:gd name="T13" fmla="*/ 30 h 42"/>
                <a:gd name="T14" fmla="*/ 31 w 40"/>
                <a:gd name="T15" fmla="*/ 42 h 42"/>
                <a:gd name="T16" fmla="*/ 23 w 40"/>
                <a:gd name="T17" fmla="*/ 42 h 42"/>
                <a:gd name="T18" fmla="*/ 17 w 40"/>
                <a:gd name="T19" fmla="*/ 36 h 42"/>
                <a:gd name="T20" fmla="*/ 11 w 40"/>
                <a:gd name="T21" fmla="*/ 42 h 42"/>
                <a:gd name="T22" fmla="*/ 0 w 40"/>
                <a:gd name="T23" fmla="*/ 42 h 42"/>
                <a:gd name="T24" fmla="*/ 2 w 40"/>
                <a:gd name="T25" fmla="*/ 32 h 42"/>
                <a:gd name="T26" fmla="*/ 4 w 40"/>
                <a:gd name="T27" fmla="*/ 25 h 42"/>
                <a:gd name="T28" fmla="*/ 2 w 40"/>
                <a:gd name="T29" fmla="*/ 17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0" h="42">
                  <a:moveTo>
                    <a:pt x="2" y="17"/>
                  </a:moveTo>
                  <a:lnTo>
                    <a:pt x="15" y="17"/>
                  </a:lnTo>
                  <a:lnTo>
                    <a:pt x="15" y="5"/>
                  </a:lnTo>
                  <a:lnTo>
                    <a:pt x="27" y="0"/>
                  </a:lnTo>
                  <a:lnTo>
                    <a:pt x="29" y="13"/>
                  </a:lnTo>
                  <a:lnTo>
                    <a:pt x="40" y="21"/>
                  </a:lnTo>
                  <a:lnTo>
                    <a:pt x="31" y="30"/>
                  </a:lnTo>
                  <a:lnTo>
                    <a:pt x="31" y="42"/>
                  </a:lnTo>
                  <a:lnTo>
                    <a:pt x="23" y="42"/>
                  </a:lnTo>
                  <a:lnTo>
                    <a:pt x="17" y="36"/>
                  </a:lnTo>
                  <a:lnTo>
                    <a:pt x="11" y="42"/>
                  </a:lnTo>
                  <a:lnTo>
                    <a:pt x="0" y="42"/>
                  </a:lnTo>
                  <a:lnTo>
                    <a:pt x="2" y="32"/>
                  </a:lnTo>
                  <a:lnTo>
                    <a:pt x="4" y="25"/>
                  </a:lnTo>
                  <a:lnTo>
                    <a:pt x="2" y="17"/>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71" name="Freeform 50"/>
            <p:cNvSpPr>
              <a:spLocks/>
            </p:cNvSpPr>
            <p:nvPr/>
          </p:nvSpPr>
          <p:spPr bwMode="auto">
            <a:xfrm>
              <a:off x="2044" y="3574"/>
              <a:ext cx="354" cy="290"/>
            </a:xfrm>
            <a:custGeom>
              <a:avLst/>
              <a:gdLst>
                <a:gd name="T0" fmla="*/ 159 w 170"/>
                <a:gd name="T1" fmla="*/ 70 h 139"/>
                <a:gd name="T2" fmla="*/ 139 w 170"/>
                <a:gd name="T3" fmla="*/ 65 h 139"/>
                <a:gd name="T4" fmla="*/ 132 w 170"/>
                <a:gd name="T5" fmla="*/ 70 h 139"/>
                <a:gd name="T6" fmla="*/ 117 w 170"/>
                <a:gd name="T7" fmla="*/ 63 h 139"/>
                <a:gd name="T8" fmla="*/ 110 w 170"/>
                <a:gd name="T9" fmla="*/ 58 h 139"/>
                <a:gd name="T10" fmla="*/ 106 w 170"/>
                <a:gd name="T11" fmla="*/ 50 h 139"/>
                <a:gd name="T12" fmla="*/ 97 w 170"/>
                <a:gd name="T13" fmla="*/ 67 h 139"/>
                <a:gd name="T14" fmla="*/ 94 w 170"/>
                <a:gd name="T15" fmla="*/ 77 h 139"/>
                <a:gd name="T16" fmla="*/ 101 w 170"/>
                <a:gd name="T17" fmla="*/ 84 h 139"/>
                <a:gd name="T18" fmla="*/ 109 w 170"/>
                <a:gd name="T19" fmla="*/ 95 h 139"/>
                <a:gd name="T20" fmla="*/ 102 w 170"/>
                <a:gd name="T21" fmla="*/ 100 h 139"/>
                <a:gd name="T22" fmla="*/ 90 w 170"/>
                <a:gd name="T23" fmla="*/ 107 h 139"/>
                <a:gd name="T24" fmla="*/ 88 w 170"/>
                <a:gd name="T25" fmla="*/ 119 h 139"/>
                <a:gd name="T26" fmla="*/ 81 w 170"/>
                <a:gd name="T27" fmla="*/ 128 h 139"/>
                <a:gd name="T28" fmla="*/ 77 w 170"/>
                <a:gd name="T29" fmla="*/ 136 h 139"/>
                <a:gd name="T30" fmla="*/ 66 w 170"/>
                <a:gd name="T31" fmla="*/ 133 h 139"/>
                <a:gd name="T32" fmla="*/ 44 w 170"/>
                <a:gd name="T33" fmla="*/ 127 h 139"/>
                <a:gd name="T34" fmla="*/ 32 w 170"/>
                <a:gd name="T35" fmla="*/ 112 h 139"/>
                <a:gd name="T36" fmla="*/ 26 w 170"/>
                <a:gd name="T37" fmla="*/ 98 h 139"/>
                <a:gd name="T38" fmla="*/ 10 w 170"/>
                <a:gd name="T39" fmla="*/ 93 h 139"/>
                <a:gd name="T40" fmla="*/ 0 w 170"/>
                <a:gd name="T41" fmla="*/ 75 h 139"/>
                <a:gd name="T42" fmla="*/ 7 w 170"/>
                <a:gd name="T43" fmla="*/ 59 h 139"/>
                <a:gd name="T44" fmla="*/ 9 w 170"/>
                <a:gd name="T45" fmla="*/ 47 h 139"/>
                <a:gd name="T46" fmla="*/ 20 w 170"/>
                <a:gd name="T47" fmla="*/ 44 h 139"/>
                <a:gd name="T48" fmla="*/ 28 w 170"/>
                <a:gd name="T49" fmla="*/ 43 h 139"/>
                <a:gd name="T50" fmla="*/ 33 w 170"/>
                <a:gd name="T51" fmla="*/ 33 h 139"/>
                <a:gd name="T52" fmla="*/ 41 w 170"/>
                <a:gd name="T53" fmla="*/ 24 h 139"/>
                <a:gd name="T54" fmla="*/ 54 w 170"/>
                <a:gd name="T55" fmla="*/ 17 h 139"/>
                <a:gd name="T56" fmla="*/ 64 w 170"/>
                <a:gd name="T57" fmla="*/ 19 h 139"/>
                <a:gd name="T58" fmla="*/ 80 w 170"/>
                <a:gd name="T59" fmla="*/ 15 h 139"/>
                <a:gd name="T60" fmla="*/ 95 w 170"/>
                <a:gd name="T61" fmla="*/ 8 h 139"/>
                <a:gd name="T62" fmla="*/ 101 w 170"/>
                <a:gd name="T63" fmla="*/ 1 h 139"/>
                <a:gd name="T64" fmla="*/ 121 w 170"/>
                <a:gd name="T65" fmla="*/ 11 h 139"/>
                <a:gd name="T66" fmla="*/ 137 w 170"/>
                <a:gd name="T67" fmla="*/ 32 h 139"/>
                <a:gd name="T68" fmla="*/ 145 w 170"/>
                <a:gd name="T69" fmla="*/ 39 h 139"/>
                <a:gd name="T70" fmla="*/ 156 w 170"/>
                <a:gd name="T71" fmla="*/ 52 h 139"/>
                <a:gd name="T72" fmla="*/ 170 w 170"/>
                <a:gd name="T73" fmla="*/ 58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70" h="139">
                  <a:moveTo>
                    <a:pt x="170" y="61"/>
                  </a:moveTo>
                  <a:cubicBezTo>
                    <a:pt x="159" y="70"/>
                    <a:pt x="159" y="70"/>
                    <a:pt x="159" y="70"/>
                  </a:cubicBezTo>
                  <a:cubicBezTo>
                    <a:pt x="145" y="69"/>
                    <a:pt x="145" y="69"/>
                    <a:pt x="145" y="69"/>
                  </a:cubicBezTo>
                  <a:cubicBezTo>
                    <a:pt x="139" y="65"/>
                    <a:pt x="139" y="65"/>
                    <a:pt x="139" y="65"/>
                  </a:cubicBezTo>
                  <a:cubicBezTo>
                    <a:pt x="136" y="69"/>
                    <a:pt x="136" y="69"/>
                    <a:pt x="136" y="69"/>
                  </a:cubicBezTo>
                  <a:cubicBezTo>
                    <a:pt x="132" y="70"/>
                    <a:pt x="132" y="70"/>
                    <a:pt x="132" y="70"/>
                  </a:cubicBezTo>
                  <a:cubicBezTo>
                    <a:pt x="126" y="67"/>
                    <a:pt x="126" y="67"/>
                    <a:pt x="126" y="67"/>
                  </a:cubicBezTo>
                  <a:cubicBezTo>
                    <a:pt x="117" y="63"/>
                    <a:pt x="117" y="63"/>
                    <a:pt x="117" y="63"/>
                  </a:cubicBezTo>
                  <a:cubicBezTo>
                    <a:pt x="111" y="62"/>
                    <a:pt x="111" y="62"/>
                    <a:pt x="111" y="62"/>
                  </a:cubicBezTo>
                  <a:cubicBezTo>
                    <a:pt x="110" y="58"/>
                    <a:pt x="110" y="58"/>
                    <a:pt x="110" y="58"/>
                  </a:cubicBezTo>
                  <a:cubicBezTo>
                    <a:pt x="114" y="53"/>
                    <a:pt x="114" y="53"/>
                    <a:pt x="114" y="53"/>
                  </a:cubicBezTo>
                  <a:cubicBezTo>
                    <a:pt x="106" y="50"/>
                    <a:pt x="106" y="50"/>
                    <a:pt x="106" y="50"/>
                  </a:cubicBezTo>
                  <a:cubicBezTo>
                    <a:pt x="97" y="62"/>
                    <a:pt x="97" y="62"/>
                    <a:pt x="97" y="62"/>
                  </a:cubicBezTo>
                  <a:cubicBezTo>
                    <a:pt x="97" y="67"/>
                    <a:pt x="97" y="67"/>
                    <a:pt x="97" y="67"/>
                  </a:cubicBezTo>
                  <a:cubicBezTo>
                    <a:pt x="98" y="73"/>
                    <a:pt x="98" y="73"/>
                    <a:pt x="98" y="73"/>
                  </a:cubicBezTo>
                  <a:cubicBezTo>
                    <a:pt x="94" y="77"/>
                    <a:pt x="94" y="77"/>
                    <a:pt x="94" y="77"/>
                  </a:cubicBezTo>
                  <a:cubicBezTo>
                    <a:pt x="93" y="79"/>
                    <a:pt x="93" y="79"/>
                    <a:pt x="93" y="79"/>
                  </a:cubicBezTo>
                  <a:cubicBezTo>
                    <a:pt x="101" y="84"/>
                    <a:pt x="101" y="84"/>
                    <a:pt x="101" y="84"/>
                  </a:cubicBezTo>
                  <a:cubicBezTo>
                    <a:pt x="104" y="89"/>
                    <a:pt x="104" y="89"/>
                    <a:pt x="104" y="89"/>
                  </a:cubicBezTo>
                  <a:cubicBezTo>
                    <a:pt x="109" y="95"/>
                    <a:pt x="109" y="95"/>
                    <a:pt x="109" y="95"/>
                  </a:cubicBezTo>
                  <a:cubicBezTo>
                    <a:pt x="106" y="98"/>
                    <a:pt x="106" y="98"/>
                    <a:pt x="106" y="98"/>
                  </a:cubicBezTo>
                  <a:cubicBezTo>
                    <a:pt x="102" y="100"/>
                    <a:pt x="102" y="100"/>
                    <a:pt x="102" y="100"/>
                  </a:cubicBezTo>
                  <a:cubicBezTo>
                    <a:pt x="98" y="101"/>
                    <a:pt x="98" y="101"/>
                    <a:pt x="98" y="101"/>
                  </a:cubicBezTo>
                  <a:cubicBezTo>
                    <a:pt x="90" y="107"/>
                    <a:pt x="90" y="107"/>
                    <a:pt x="90" y="107"/>
                  </a:cubicBezTo>
                  <a:cubicBezTo>
                    <a:pt x="90" y="116"/>
                    <a:pt x="90" y="116"/>
                    <a:pt x="90" y="116"/>
                  </a:cubicBezTo>
                  <a:cubicBezTo>
                    <a:pt x="88" y="119"/>
                    <a:pt x="88" y="119"/>
                    <a:pt x="88" y="119"/>
                  </a:cubicBezTo>
                  <a:cubicBezTo>
                    <a:pt x="82" y="122"/>
                    <a:pt x="82" y="122"/>
                    <a:pt x="82" y="122"/>
                  </a:cubicBezTo>
                  <a:cubicBezTo>
                    <a:pt x="81" y="128"/>
                    <a:pt x="81" y="128"/>
                    <a:pt x="81" y="128"/>
                  </a:cubicBezTo>
                  <a:cubicBezTo>
                    <a:pt x="77" y="131"/>
                    <a:pt x="77" y="131"/>
                    <a:pt x="77" y="131"/>
                  </a:cubicBezTo>
                  <a:cubicBezTo>
                    <a:pt x="77" y="136"/>
                    <a:pt x="77" y="136"/>
                    <a:pt x="77" y="136"/>
                  </a:cubicBezTo>
                  <a:cubicBezTo>
                    <a:pt x="75" y="136"/>
                    <a:pt x="74" y="136"/>
                    <a:pt x="72" y="137"/>
                  </a:cubicBezTo>
                  <a:cubicBezTo>
                    <a:pt x="69" y="139"/>
                    <a:pt x="67" y="136"/>
                    <a:pt x="66" y="133"/>
                  </a:cubicBezTo>
                  <a:cubicBezTo>
                    <a:pt x="65" y="131"/>
                    <a:pt x="58" y="124"/>
                    <a:pt x="52" y="124"/>
                  </a:cubicBezTo>
                  <a:cubicBezTo>
                    <a:pt x="48" y="124"/>
                    <a:pt x="47" y="127"/>
                    <a:pt x="44" y="127"/>
                  </a:cubicBezTo>
                  <a:cubicBezTo>
                    <a:pt x="45" y="117"/>
                    <a:pt x="45" y="117"/>
                    <a:pt x="45" y="117"/>
                  </a:cubicBezTo>
                  <a:cubicBezTo>
                    <a:pt x="32" y="112"/>
                    <a:pt x="32" y="112"/>
                    <a:pt x="32" y="112"/>
                  </a:cubicBezTo>
                  <a:cubicBezTo>
                    <a:pt x="32" y="104"/>
                    <a:pt x="32" y="104"/>
                    <a:pt x="32" y="104"/>
                  </a:cubicBezTo>
                  <a:cubicBezTo>
                    <a:pt x="26" y="98"/>
                    <a:pt x="26" y="98"/>
                    <a:pt x="26" y="98"/>
                  </a:cubicBezTo>
                  <a:cubicBezTo>
                    <a:pt x="18" y="96"/>
                    <a:pt x="18" y="96"/>
                    <a:pt x="18" y="96"/>
                  </a:cubicBezTo>
                  <a:cubicBezTo>
                    <a:pt x="10" y="93"/>
                    <a:pt x="10" y="93"/>
                    <a:pt x="10" y="93"/>
                  </a:cubicBezTo>
                  <a:cubicBezTo>
                    <a:pt x="8" y="84"/>
                    <a:pt x="8" y="84"/>
                    <a:pt x="8" y="84"/>
                  </a:cubicBezTo>
                  <a:cubicBezTo>
                    <a:pt x="0" y="75"/>
                    <a:pt x="0" y="75"/>
                    <a:pt x="0" y="75"/>
                  </a:cubicBezTo>
                  <a:cubicBezTo>
                    <a:pt x="5" y="67"/>
                    <a:pt x="5" y="67"/>
                    <a:pt x="5" y="67"/>
                  </a:cubicBezTo>
                  <a:cubicBezTo>
                    <a:pt x="7" y="59"/>
                    <a:pt x="7" y="59"/>
                    <a:pt x="7" y="59"/>
                  </a:cubicBezTo>
                  <a:cubicBezTo>
                    <a:pt x="9" y="52"/>
                    <a:pt x="9" y="52"/>
                    <a:pt x="9" y="52"/>
                  </a:cubicBezTo>
                  <a:cubicBezTo>
                    <a:pt x="9" y="47"/>
                    <a:pt x="9" y="47"/>
                    <a:pt x="9" y="47"/>
                  </a:cubicBezTo>
                  <a:cubicBezTo>
                    <a:pt x="14" y="42"/>
                    <a:pt x="14" y="42"/>
                    <a:pt x="14" y="42"/>
                  </a:cubicBezTo>
                  <a:cubicBezTo>
                    <a:pt x="20" y="44"/>
                    <a:pt x="20" y="44"/>
                    <a:pt x="20" y="44"/>
                  </a:cubicBezTo>
                  <a:cubicBezTo>
                    <a:pt x="22" y="40"/>
                    <a:pt x="22" y="40"/>
                    <a:pt x="22" y="40"/>
                  </a:cubicBezTo>
                  <a:cubicBezTo>
                    <a:pt x="28" y="43"/>
                    <a:pt x="28" y="43"/>
                    <a:pt x="28" y="43"/>
                  </a:cubicBezTo>
                  <a:cubicBezTo>
                    <a:pt x="35" y="39"/>
                    <a:pt x="35" y="39"/>
                    <a:pt x="35" y="39"/>
                  </a:cubicBezTo>
                  <a:cubicBezTo>
                    <a:pt x="33" y="33"/>
                    <a:pt x="33" y="33"/>
                    <a:pt x="33" y="33"/>
                  </a:cubicBezTo>
                  <a:cubicBezTo>
                    <a:pt x="35" y="22"/>
                    <a:pt x="35" y="22"/>
                    <a:pt x="35" y="22"/>
                  </a:cubicBezTo>
                  <a:cubicBezTo>
                    <a:pt x="41" y="24"/>
                    <a:pt x="41" y="24"/>
                    <a:pt x="41" y="24"/>
                  </a:cubicBezTo>
                  <a:cubicBezTo>
                    <a:pt x="53" y="24"/>
                    <a:pt x="53" y="24"/>
                    <a:pt x="53" y="24"/>
                  </a:cubicBezTo>
                  <a:cubicBezTo>
                    <a:pt x="54" y="17"/>
                    <a:pt x="54" y="17"/>
                    <a:pt x="54" y="17"/>
                  </a:cubicBezTo>
                  <a:cubicBezTo>
                    <a:pt x="57" y="16"/>
                    <a:pt x="57" y="16"/>
                    <a:pt x="57" y="16"/>
                  </a:cubicBezTo>
                  <a:cubicBezTo>
                    <a:pt x="64" y="19"/>
                    <a:pt x="64" y="19"/>
                    <a:pt x="64" y="19"/>
                  </a:cubicBezTo>
                  <a:cubicBezTo>
                    <a:pt x="69" y="15"/>
                    <a:pt x="69" y="15"/>
                    <a:pt x="69" y="15"/>
                  </a:cubicBezTo>
                  <a:cubicBezTo>
                    <a:pt x="80" y="15"/>
                    <a:pt x="80" y="15"/>
                    <a:pt x="80" y="15"/>
                  </a:cubicBezTo>
                  <a:cubicBezTo>
                    <a:pt x="86" y="10"/>
                    <a:pt x="86" y="10"/>
                    <a:pt x="86" y="10"/>
                  </a:cubicBezTo>
                  <a:cubicBezTo>
                    <a:pt x="95" y="8"/>
                    <a:pt x="95" y="8"/>
                    <a:pt x="95" y="8"/>
                  </a:cubicBezTo>
                  <a:cubicBezTo>
                    <a:pt x="95" y="0"/>
                    <a:pt x="95" y="0"/>
                    <a:pt x="95" y="0"/>
                  </a:cubicBezTo>
                  <a:cubicBezTo>
                    <a:pt x="101" y="1"/>
                    <a:pt x="101" y="1"/>
                    <a:pt x="101" y="1"/>
                  </a:cubicBezTo>
                  <a:cubicBezTo>
                    <a:pt x="110" y="9"/>
                    <a:pt x="110" y="9"/>
                    <a:pt x="110" y="9"/>
                  </a:cubicBezTo>
                  <a:cubicBezTo>
                    <a:pt x="121" y="11"/>
                    <a:pt x="121" y="11"/>
                    <a:pt x="121" y="11"/>
                  </a:cubicBezTo>
                  <a:cubicBezTo>
                    <a:pt x="133" y="22"/>
                    <a:pt x="133" y="22"/>
                    <a:pt x="133" y="22"/>
                  </a:cubicBezTo>
                  <a:cubicBezTo>
                    <a:pt x="137" y="32"/>
                    <a:pt x="137" y="32"/>
                    <a:pt x="137" y="32"/>
                  </a:cubicBezTo>
                  <a:cubicBezTo>
                    <a:pt x="137" y="39"/>
                    <a:pt x="137" y="39"/>
                    <a:pt x="137" y="39"/>
                  </a:cubicBezTo>
                  <a:cubicBezTo>
                    <a:pt x="145" y="39"/>
                    <a:pt x="145" y="39"/>
                    <a:pt x="145" y="39"/>
                  </a:cubicBezTo>
                  <a:cubicBezTo>
                    <a:pt x="145" y="46"/>
                    <a:pt x="145" y="46"/>
                    <a:pt x="145" y="46"/>
                  </a:cubicBezTo>
                  <a:cubicBezTo>
                    <a:pt x="156" y="52"/>
                    <a:pt x="156" y="52"/>
                    <a:pt x="156" y="52"/>
                  </a:cubicBezTo>
                  <a:cubicBezTo>
                    <a:pt x="163" y="54"/>
                    <a:pt x="163" y="54"/>
                    <a:pt x="163" y="54"/>
                  </a:cubicBezTo>
                  <a:cubicBezTo>
                    <a:pt x="170" y="58"/>
                    <a:pt x="170" y="58"/>
                    <a:pt x="170" y="58"/>
                  </a:cubicBezTo>
                  <a:lnTo>
                    <a:pt x="170" y="61"/>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72" name="Freeform 51"/>
            <p:cNvSpPr>
              <a:spLocks/>
            </p:cNvSpPr>
            <p:nvPr/>
          </p:nvSpPr>
          <p:spPr bwMode="auto">
            <a:xfrm>
              <a:off x="1913" y="3697"/>
              <a:ext cx="225" cy="160"/>
            </a:xfrm>
            <a:custGeom>
              <a:avLst/>
              <a:gdLst>
                <a:gd name="T0" fmla="*/ 107 w 108"/>
                <a:gd name="T1" fmla="*/ 68 h 77"/>
                <a:gd name="T2" fmla="*/ 106 w 108"/>
                <a:gd name="T3" fmla="*/ 68 h 77"/>
                <a:gd name="T4" fmla="*/ 100 w 108"/>
                <a:gd name="T5" fmla="*/ 73 h 77"/>
                <a:gd name="T6" fmla="*/ 87 w 108"/>
                <a:gd name="T7" fmla="*/ 74 h 77"/>
                <a:gd name="T8" fmla="*/ 73 w 108"/>
                <a:gd name="T9" fmla="*/ 73 h 77"/>
                <a:gd name="T10" fmla="*/ 59 w 108"/>
                <a:gd name="T11" fmla="*/ 69 h 77"/>
                <a:gd name="T12" fmla="*/ 47 w 108"/>
                <a:gd name="T13" fmla="*/ 73 h 77"/>
                <a:gd name="T14" fmla="*/ 35 w 108"/>
                <a:gd name="T15" fmla="*/ 70 h 77"/>
                <a:gd name="T16" fmla="*/ 20 w 108"/>
                <a:gd name="T17" fmla="*/ 68 h 77"/>
                <a:gd name="T18" fmla="*/ 14 w 108"/>
                <a:gd name="T19" fmla="*/ 67 h 77"/>
                <a:gd name="T20" fmla="*/ 18 w 108"/>
                <a:gd name="T21" fmla="*/ 60 h 77"/>
                <a:gd name="T22" fmla="*/ 14 w 108"/>
                <a:gd name="T23" fmla="*/ 53 h 77"/>
                <a:gd name="T24" fmla="*/ 7 w 108"/>
                <a:gd name="T25" fmla="*/ 51 h 77"/>
                <a:gd name="T26" fmla="*/ 1 w 108"/>
                <a:gd name="T27" fmla="*/ 49 h 77"/>
                <a:gd name="T28" fmla="*/ 0 w 108"/>
                <a:gd name="T29" fmla="*/ 42 h 77"/>
                <a:gd name="T30" fmla="*/ 4 w 108"/>
                <a:gd name="T31" fmla="*/ 42 h 77"/>
                <a:gd name="T32" fmla="*/ 8 w 108"/>
                <a:gd name="T33" fmla="*/ 37 h 77"/>
                <a:gd name="T34" fmla="*/ 6 w 108"/>
                <a:gd name="T35" fmla="*/ 33 h 77"/>
                <a:gd name="T36" fmla="*/ 9 w 108"/>
                <a:gd name="T37" fmla="*/ 28 h 77"/>
                <a:gd name="T38" fmla="*/ 17 w 108"/>
                <a:gd name="T39" fmla="*/ 28 h 77"/>
                <a:gd name="T40" fmla="*/ 19 w 108"/>
                <a:gd name="T41" fmla="*/ 22 h 77"/>
                <a:gd name="T42" fmla="*/ 18 w 108"/>
                <a:gd name="T43" fmla="*/ 7 h 77"/>
                <a:gd name="T44" fmla="*/ 16 w 108"/>
                <a:gd name="T45" fmla="*/ 5 h 77"/>
                <a:gd name="T46" fmla="*/ 25 w 108"/>
                <a:gd name="T47" fmla="*/ 0 h 77"/>
                <a:gd name="T48" fmla="*/ 36 w 108"/>
                <a:gd name="T49" fmla="*/ 4 h 77"/>
                <a:gd name="T50" fmla="*/ 45 w 108"/>
                <a:gd name="T51" fmla="*/ 4 h 77"/>
                <a:gd name="T52" fmla="*/ 49 w 108"/>
                <a:gd name="T53" fmla="*/ 11 h 77"/>
                <a:gd name="T54" fmla="*/ 61 w 108"/>
                <a:gd name="T55" fmla="*/ 4 h 77"/>
                <a:gd name="T56" fmla="*/ 68 w 108"/>
                <a:gd name="T57" fmla="*/ 8 h 77"/>
                <a:gd name="T58" fmla="*/ 63 w 108"/>
                <a:gd name="T59" fmla="*/ 16 h 77"/>
                <a:gd name="T60" fmla="*/ 71 w 108"/>
                <a:gd name="T61" fmla="*/ 25 h 77"/>
                <a:gd name="T62" fmla="*/ 73 w 108"/>
                <a:gd name="T63" fmla="*/ 34 h 77"/>
                <a:gd name="T64" fmla="*/ 81 w 108"/>
                <a:gd name="T65" fmla="*/ 37 h 77"/>
                <a:gd name="T66" fmla="*/ 89 w 108"/>
                <a:gd name="T67" fmla="*/ 39 h 77"/>
                <a:gd name="T68" fmla="*/ 95 w 108"/>
                <a:gd name="T69" fmla="*/ 45 h 77"/>
                <a:gd name="T70" fmla="*/ 95 w 108"/>
                <a:gd name="T71" fmla="*/ 53 h 77"/>
                <a:gd name="T72" fmla="*/ 108 w 108"/>
                <a:gd name="T73" fmla="*/ 58 h 77"/>
                <a:gd name="T74" fmla="*/ 107 w 108"/>
                <a:gd name="T75" fmla="*/ 68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8" h="77">
                  <a:moveTo>
                    <a:pt x="107" y="68"/>
                  </a:moveTo>
                  <a:cubicBezTo>
                    <a:pt x="107" y="68"/>
                    <a:pt x="106" y="68"/>
                    <a:pt x="106" y="68"/>
                  </a:cubicBezTo>
                  <a:cubicBezTo>
                    <a:pt x="102" y="69"/>
                    <a:pt x="102" y="73"/>
                    <a:pt x="100" y="73"/>
                  </a:cubicBezTo>
                  <a:cubicBezTo>
                    <a:pt x="99" y="74"/>
                    <a:pt x="89" y="75"/>
                    <a:pt x="87" y="74"/>
                  </a:cubicBezTo>
                  <a:cubicBezTo>
                    <a:pt x="85" y="73"/>
                    <a:pt x="77" y="73"/>
                    <a:pt x="73" y="73"/>
                  </a:cubicBezTo>
                  <a:cubicBezTo>
                    <a:pt x="68" y="73"/>
                    <a:pt x="64" y="73"/>
                    <a:pt x="59" y="69"/>
                  </a:cubicBezTo>
                  <a:cubicBezTo>
                    <a:pt x="55" y="66"/>
                    <a:pt x="51" y="69"/>
                    <a:pt x="47" y="73"/>
                  </a:cubicBezTo>
                  <a:cubicBezTo>
                    <a:pt x="43" y="77"/>
                    <a:pt x="39" y="70"/>
                    <a:pt x="35" y="70"/>
                  </a:cubicBezTo>
                  <a:cubicBezTo>
                    <a:pt x="31" y="69"/>
                    <a:pt x="25" y="69"/>
                    <a:pt x="20" y="68"/>
                  </a:cubicBezTo>
                  <a:cubicBezTo>
                    <a:pt x="18" y="67"/>
                    <a:pt x="16" y="67"/>
                    <a:pt x="14" y="67"/>
                  </a:cubicBezTo>
                  <a:cubicBezTo>
                    <a:pt x="18" y="60"/>
                    <a:pt x="18" y="60"/>
                    <a:pt x="18" y="60"/>
                  </a:cubicBezTo>
                  <a:cubicBezTo>
                    <a:pt x="14" y="53"/>
                    <a:pt x="14" y="53"/>
                    <a:pt x="14" y="53"/>
                  </a:cubicBezTo>
                  <a:cubicBezTo>
                    <a:pt x="7" y="51"/>
                    <a:pt x="7" y="51"/>
                    <a:pt x="7" y="51"/>
                  </a:cubicBezTo>
                  <a:cubicBezTo>
                    <a:pt x="1" y="49"/>
                    <a:pt x="1" y="49"/>
                    <a:pt x="1" y="49"/>
                  </a:cubicBezTo>
                  <a:cubicBezTo>
                    <a:pt x="0" y="42"/>
                    <a:pt x="0" y="42"/>
                    <a:pt x="0" y="42"/>
                  </a:cubicBezTo>
                  <a:cubicBezTo>
                    <a:pt x="4" y="42"/>
                    <a:pt x="4" y="42"/>
                    <a:pt x="4" y="42"/>
                  </a:cubicBezTo>
                  <a:cubicBezTo>
                    <a:pt x="8" y="37"/>
                    <a:pt x="8" y="37"/>
                    <a:pt x="8" y="37"/>
                  </a:cubicBezTo>
                  <a:cubicBezTo>
                    <a:pt x="6" y="33"/>
                    <a:pt x="6" y="33"/>
                    <a:pt x="6" y="33"/>
                  </a:cubicBezTo>
                  <a:cubicBezTo>
                    <a:pt x="9" y="28"/>
                    <a:pt x="9" y="28"/>
                    <a:pt x="9" y="28"/>
                  </a:cubicBezTo>
                  <a:cubicBezTo>
                    <a:pt x="17" y="28"/>
                    <a:pt x="17" y="28"/>
                    <a:pt x="17" y="28"/>
                  </a:cubicBezTo>
                  <a:cubicBezTo>
                    <a:pt x="19" y="22"/>
                    <a:pt x="19" y="22"/>
                    <a:pt x="19" y="22"/>
                  </a:cubicBezTo>
                  <a:cubicBezTo>
                    <a:pt x="18" y="7"/>
                    <a:pt x="18" y="7"/>
                    <a:pt x="18" y="7"/>
                  </a:cubicBezTo>
                  <a:cubicBezTo>
                    <a:pt x="16" y="5"/>
                    <a:pt x="16" y="5"/>
                    <a:pt x="16" y="5"/>
                  </a:cubicBezTo>
                  <a:cubicBezTo>
                    <a:pt x="25" y="0"/>
                    <a:pt x="25" y="0"/>
                    <a:pt x="25" y="0"/>
                  </a:cubicBezTo>
                  <a:cubicBezTo>
                    <a:pt x="36" y="4"/>
                    <a:pt x="36" y="4"/>
                    <a:pt x="36" y="4"/>
                  </a:cubicBezTo>
                  <a:cubicBezTo>
                    <a:pt x="45" y="4"/>
                    <a:pt x="45" y="4"/>
                    <a:pt x="45" y="4"/>
                  </a:cubicBezTo>
                  <a:cubicBezTo>
                    <a:pt x="49" y="11"/>
                    <a:pt x="49" y="11"/>
                    <a:pt x="49" y="11"/>
                  </a:cubicBezTo>
                  <a:cubicBezTo>
                    <a:pt x="61" y="4"/>
                    <a:pt x="61" y="4"/>
                    <a:pt x="61" y="4"/>
                  </a:cubicBezTo>
                  <a:cubicBezTo>
                    <a:pt x="68" y="8"/>
                    <a:pt x="68" y="8"/>
                    <a:pt x="68" y="8"/>
                  </a:cubicBezTo>
                  <a:cubicBezTo>
                    <a:pt x="63" y="16"/>
                    <a:pt x="63" y="16"/>
                    <a:pt x="63" y="16"/>
                  </a:cubicBezTo>
                  <a:cubicBezTo>
                    <a:pt x="71" y="25"/>
                    <a:pt x="71" y="25"/>
                    <a:pt x="71" y="25"/>
                  </a:cubicBezTo>
                  <a:cubicBezTo>
                    <a:pt x="73" y="34"/>
                    <a:pt x="73" y="34"/>
                    <a:pt x="73" y="34"/>
                  </a:cubicBezTo>
                  <a:cubicBezTo>
                    <a:pt x="81" y="37"/>
                    <a:pt x="81" y="37"/>
                    <a:pt x="81" y="37"/>
                  </a:cubicBezTo>
                  <a:cubicBezTo>
                    <a:pt x="89" y="39"/>
                    <a:pt x="89" y="39"/>
                    <a:pt x="89" y="39"/>
                  </a:cubicBezTo>
                  <a:cubicBezTo>
                    <a:pt x="95" y="45"/>
                    <a:pt x="95" y="45"/>
                    <a:pt x="95" y="45"/>
                  </a:cubicBezTo>
                  <a:cubicBezTo>
                    <a:pt x="95" y="53"/>
                    <a:pt x="95" y="53"/>
                    <a:pt x="95" y="53"/>
                  </a:cubicBezTo>
                  <a:cubicBezTo>
                    <a:pt x="108" y="58"/>
                    <a:pt x="108" y="58"/>
                    <a:pt x="108" y="58"/>
                  </a:cubicBezTo>
                  <a:lnTo>
                    <a:pt x="107" y="68"/>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73" name="Freeform 52"/>
            <p:cNvSpPr>
              <a:spLocks/>
            </p:cNvSpPr>
            <p:nvPr/>
          </p:nvSpPr>
          <p:spPr bwMode="auto">
            <a:xfrm>
              <a:off x="1735" y="3664"/>
              <a:ext cx="217" cy="252"/>
            </a:xfrm>
            <a:custGeom>
              <a:avLst/>
              <a:gdLst>
                <a:gd name="T0" fmla="*/ 89 w 104"/>
                <a:gd name="T1" fmla="*/ 83 h 121"/>
                <a:gd name="T2" fmla="*/ 64 w 104"/>
                <a:gd name="T3" fmla="*/ 75 h 121"/>
                <a:gd name="T4" fmla="*/ 59 w 104"/>
                <a:gd name="T5" fmla="*/ 88 h 121"/>
                <a:gd name="T6" fmla="*/ 66 w 104"/>
                <a:gd name="T7" fmla="*/ 102 h 121"/>
                <a:gd name="T8" fmla="*/ 54 w 104"/>
                <a:gd name="T9" fmla="*/ 102 h 121"/>
                <a:gd name="T10" fmla="*/ 42 w 104"/>
                <a:gd name="T11" fmla="*/ 118 h 121"/>
                <a:gd name="T12" fmla="*/ 22 w 104"/>
                <a:gd name="T13" fmla="*/ 120 h 121"/>
                <a:gd name="T14" fmla="*/ 22 w 104"/>
                <a:gd name="T15" fmla="*/ 116 h 121"/>
                <a:gd name="T16" fmla="*/ 23 w 104"/>
                <a:gd name="T17" fmla="*/ 106 h 121"/>
                <a:gd name="T18" fmla="*/ 10 w 104"/>
                <a:gd name="T19" fmla="*/ 106 h 121"/>
                <a:gd name="T20" fmla="*/ 4 w 104"/>
                <a:gd name="T21" fmla="*/ 99 h 121"/>
                <a:gd name="T22" fmla="*/ 12 w 104"/>
                <a:gd name="T23" fmla="*/ 85 h 121"/>
                <a:gd name="T24" fmla="*/ 15 w 104"/>
                <a:gd name="T25" fmla="*/ 81 h 121"/>
                <a:gd name="T26" fmla="*/ 21 w 104"/>
                <a:gd name="T27" fmla="*/ 68 h 121"/>
                <a:gd name="T28" fmla="*/ 31 w 104"/>
                <a:gd name="T29" fmla="*/ 58 h 121"/>
                <a:gd name="T30" fmla="*/ 39 w 104"/>
                <a:gd name="T31" fmla="*/ 61 h 121"/>
                <a:gd name="T32" fmla="*/ 45 w 104"/>
                <a:gd name="T33" fmla="*/ 56 h 121"/>
                <a:gd name="T34" fmla="*/ 40 w 104"/>
                <a:gd name="T35" fmla="*/ 46 h 121"/>
                <a:gd name="T36" fmla="*/ 31 w 104"/>
                <a:gd name="T37" fmla="*/ 47 h 121"/>
                <a:gd name="T38" fmla="*/ 20 w 104"/>
                <a:gd name="T39" fmla="*/ 45 h 121"/>
                <a:gd name="T40" fmla="*/ 16 w 104"/>
                <a:gd name="T41" fmla="*/ 31 h 121"/>
                <a:gd name="T42" fmla="*/ 16 w 104"/>
                <a:gd name="T43" fmla="*/ 17 h 121"/>
                <a:gd name="T44" fmla="*/ 28 w 104"/>
                <a:gd name="T45" fmla="*/ 19 h 121"/>
                <a:gd name="T46" fmla="*/ 34 w 104"/>
                <a:gd name="T47" fmla="*/ 29 h 121"/>
                <a:gd name="T48" fmla="*/ 44 w 104"/>
                <a:gd name="T49" fmla="*/ 26 h 121"/>
                <a:gd name="T50" fmla="*/ 54 w 104"/>
                <a:gd name="T51" fmla="*/ 18 h 121"/>
                <a:gd name="T52" fmla="*/ 58 w 104"/>
                <a:gd name="T53" fmla="*/ 1 h 121"/>
                <a:gd name="T54" fmla="*/ 68 w 104"/>
                <a:gd name="T55" fmla="*/ 6 h 121"/>
                <a:gd name="T56" fmla="*/ 87 w 104"/>
                <a:gd name="T57" fmla="*/ 17 h 121"/>
                <a:gd name="T58" fmla="*/ 103 w 104"/>
                <a:gd name="T59" fmla="*/ 23 h 121"/>
                <a:gd name="T60" fmla="*/ 102 w 104"/>
                <a:gd name="T61" fmla="*/ 44 h 121"/>
                <a:gd name="T62" fmla="*/ 91 w 104"/>
                <a:gd name="T63" fmla="*/ 49 h 121"/>
                <a:gd name="T64" fmla="*/ 89 w 104"/>
                <a:gd name="T65" fmla="*/ 58 h 121"/>
                <a:gd name="T66" fmla="*/ 86 w 104"/>
                <a:gd name="T67" fmla="*/ 65 h 121"/>
                <a:gd name="T68" fmla="*/ 99 w 104"/>
                <a:gd name="T69" fmla="*/ 69 h 121"/>
                <a:gd name="T70" fmla="*/ 99 w 104"/>
                <a:gd name="T71" fmla="*/ 83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4" h="121">
                  <a:moveTo>
                    <a:pt x="99" y="83"/>
                  </a:moveTo>
                  <a:cubicBezTo>
                    <a:pt x="95" y="83"/>
                    <a:pt x="92" y="83"/>
                    <a:pt x="89" y="83"/>
                  </a:cubicBezTo>
                  <a:cubicBezTo>
                    <a:pt x="85" y="83"/>
                    <a:pt x="84" y="83"/>
                    <a:pt x="79" y="80"/>
                  </a:cubicBezTo>
                  <a:cubicBezTo>
                    <a:pt x="75" y="76"/>
                    <a:pt x="65" y="74"/>
                    <a:pt x="64" y="75"/>
                  </a:cubicBezTo>
                  <a:cubicBezTo>
                    <a:pt x="63" y="76"/>
                    <a:pt x="62" y="78"/>
                    <a:pt x="59" y="81"/>
                  </a:cubicBezTo>
                  <a:cubicBezTo>
                    <a:pt x="56" y="85"/>
                    <a:pt x="58" y="86"/>
                    <a:pt x="59" y="88"/>
                  </a:cubicBezTo>
                  <a:cubicBezTo>
                    <a:pt x="60" y="90"/>
                    <a:pt x="58" y="90"/>
                    <a:pt x="56" y="93"/>
                  </a:cubicBezTo>
                  <a:cubicBezTo>
                    <a:pt x="54" y="95"/>
                    <a:pt x="59" y="97"/>
                    <a:pt x="66" y="102"/>
                  </a:cubicBezTo>
                  <a:cubicBezTo>
                    <a:pt x="73" y="108"/>
                    <a:pt x="68" y="108"/>
                    <a:pt x="65" y="109"/>
                  </a:cubicBezTo>
                  <a:cubicBezTo>
                    <a:pt x="62" y="110"/>
                    <a:pt x="57" y="105"/>
                    <a:pt x="54" y="102"/>
                  </a:cubicBezTo>
                  <a:cubicBezTo>
                    <a:pt x="51" y="99"/>
                    <a:pt x="47" y="103"/>
                    <a:pt x="43" y="105"/>
                  </a:cubicBezTo>
                  <a:cubicBezTo>
                    <a:pt x="39" y="108"/>
                    <a:pt x="41" y="115"/>
                    <a:pt x="42" y="118"/>
                  </a:cubicBezTo>
                  <a:cubicBezTo>
                    <a:pt x="42" y="121"/>
                    <a:pt x="41" y="120"/>
                    <a:pt x="35" y="120"/>
                  </a:cubicBezTo>
                  <a:cubicBezTo>
                    <a:pt x="30" y="120"/>
                    <a:pt x="25" y="118"/>
                    <a:pt x="22" y="120"/>
                  </a:cubicBezTo>
                  <a:cubicBezTo>
                    <a:pt x="19" y="118"/>
                    <a:pt x="19" y="118"/>
                    <a:pt x="19" y="118"/>
                  </a:cubicBezTo>
                  <a:cubicBezTo>
                    <a:pt x="22" y="116"/>
                    <a:pt x="22" y="116"/>
                    <a:pt x="22" y="116"/>
                  </a:cubicBezTo>
                  <a:cubicBezTo>
                    <a:pt x="25" y="110"/>
                    <a:pt x="25" y="110"/>
                    <a:pt x="25" y="110"/>
                  </a:cubicBezTo>
                  <a:cubicBezTo>
                    <a:pt x="23" y="106"/>
                    <a:pt x="23" y="106"/>
                    <a:pt x="23" y="106"/>
                  </a:cubicBezTo>
                  <a:cubicBezTo>
                    <a:pt x="16" y="104"/>
                    <a:pt x="16" y="104"/>
                    <a:pt x="16" y="104"/>
                  </a:cubicBezTo>
                  <a:cubicBezTo>
                    <a:pt x="10" y="106"/>
                    <a:pt x="10" y="106"/>
                    <a:pt x="10" y="106"/>
                  </a:cubicBezTo>
                  <a:cubicBezTo>
                    <a:pt x="0" y="104"/>
                    <a:pt x="0" y="104"/>
                    <a:pt x="0" y="104"/>
                  </a:cubicBezTo>
                  <a:cubicBezTo>
                    <a:pt x="0" y="104"/>
                    <a:pt x="4" y="100"/>
                    <a:pt x="4" y="99"/>
                  </a:cubicBezTo>
                  <a:cubicBezTo>
                    <a:pt x="5" y="99"/>
                    <a:pt x="9" y="93"/>
                    <a:pt x="9" y="93"/>
                  </a:cubicBezTo>
                  <a:cubicBezTo>
                    <a:pt x="12" y="85"/>
                    <a:pt x="12" y="85"/>
                    <a:pt x="12" y="85"/>
                  </a:cubicBezTo>
                  <a:cubicBezTo>
                    <a:pt x="15" y="85"/>
                    <a:pt x="15" y="85"/>
                    <a:pt x="15" y="85"/>
                  </a:cubicBezTo>
                  <a:cubicBezTo>
                    <a:pt x="15" y="81"/>
                    <a:pt x="15" y="81"/>
                    <a:pt x="15" y="81"/>
                  </a:cubicBezTo>
                  <a:cubicBezTo>
                    <a:pt x="20" y="75"/>
                    <a:pt x="20" y="75"/>
                    <a:pt x="20" y="75"/>
                  </a:cubicBezTo>
                  <a:cubicBezTo>
                    <a:pt x="21" y="68"/>
                    <a:pt x="21" y="68"/>
                    <a:pt x="21" y="68"/>
                  </a:cubicBezTo>
                  <a:cubicBezTo>
                    <a:pt x="28" y="62"/>
                    <a:pt x="28" y="62"/>
                    <a:pt x="28" y="62"/>
                  </a:cubicBezTo>
                  <a:cubicBezTo>
                    <a:pt x="31" y="58"/>
                    <a:pt x="31" y="58"/>
                    <a:pt x="31" y="58"/>
                  </a:cubicBezTo>
                  <a:cubicBezTo>
                    <a:pt x="36" y="57"/>
                    <a:pt x="36" y="57"/>
                    <a:pt x="36" y="57"/>
                  </a:cubicBezTo>
                  <a:cubicBezTo>
                    <a:pt x="39" y="61"/>
                    <a:pt x="39" y="61"/>
                    <a:pt x="39" y="61"/>
                  </a:cubicBezTo>
                  <a:cubicBezTo>
                    <a:pt x="44" y="62"/>
                    <a:pt x="44" y="62"/>
                    <a:pt x="44" y="62"/>
                  </a:cubicBezTo>
                  <a:cubicBezTo>
                    <a:pt x="45" y="56"/>
                    <a:pt x="45" y="56"/>
                    <a:pt x="45" y="56"/>
                  </a:cubicBezTo>
                  <a:cubicBezTo>
                    <a:pt x="43" y="50"/>
                    <a:pt x="43" y="50"/>
                    <a:pt x="43" y="50"/>
                  </a:cubicBezTo>
                  <a:cubicBezTo>
                    <a:pt x="40" y="46"/>
                    <a:pt x="40" y="46"/>
                    <a:pt x="40" y="46"/>
                  </a:cubicBezTo>
                  <a:cubicBezTo>
                    <a:pt x="33" y="45"/>
                    <a:pt x="33" y="45"/>
                    <a:pt x="33" y="45"/>
                  </a:cubicBezTo>
                  <a:cubicBezTo>
                    <a:pt x="31" y="47"/>
                    <a:pt x="31" y="47"/>
                    <a:pt x="31" y="47"/>
                  </a:cubicBezTo>
                  <a:cubicBezTo>
                    <a:pt x="26" y="47"/>
                    <a:pt x="26" y="47"/>
                    <a:pt x="26" y="47"/>
                  </a:cubicBezTo>
                  <a:cubicBezTo>
                    <a:pt x="20" y="45"/>
                    <a:pt x="20" y="45"/>
                    <a:pt x="20" y="45"/>
                  </a:cubicBezTo>
                  <a:cubicBezTo>
                    <a:pt x="16" y="39"/>
                    <a:pt x="16" y="39"/>
                    <a:pt x="16" y="39"/>
                  </a:cubicBezTo>
                  <a:cubicBezTo>
                    <a:pt x="16" y="31"/>
                    <a:pt x="16" y="31"/>
                    <a:pt x="16" y="31"/>
                  </a:cubicBezTo>
                  <a:cubicBezTo>
                    <a:pt x="12" y="22"/>
                    <a:pt x="12" y="22"/>
                    <a:pt x="12" y="22"/>
                  </a:cubicBezTo>
                  <a:cubicBezTo>
                    <a:pt x="16" y="17"/>
                    <a:pt x="16" y="17"/>
                    <a:pt x="16" y="17"/>
                  </a:cubicBezTo>
                  <a:cubicBezTo>
                    <a:pt x="22" y="15"/>
                    <a:pt x="22" y="15"/>
                    <a:pt x="22" y="15"/>
                  </a:cubicBezTo>
                  <a:cubicBezTo>
                    <a:pt x="28" y="19"/>
                    <a:pt x="28" y="19"/>
                    <a:pt x="28" y="19"/>
                  </a:cubicBezTo>
                  <a:cubicBezTo>
                    <a:pt x="34" y="23"/>
                    <a:pt x="34" y="23"/>
                    <a:pt x="34" y="23"/>
                  </a:cubicBezTo>
                  <a:cubicBezTo>
                    <a:pt x="34" y="29"/>
                    <a:pt x="34" y="29"/>
                    <a:pt x="34" y="29"/>
                  </a:cubicBezTo>
                  <a:cubicBezTo>
                    <a:pt x="41" y="31"/>
                    <a:pt x="41" y="31"/>
                    <a:pt x="41" y="31"/>
                  </a:cubicBezTo>
                  <a:cubicBezTo>
                    <a:pt x="44" y="26"/>
                    <a:pt x="44" y="26"/>
                    <a:pt x="44" y="26"/>
                  </a:cubicBezTo>
                  <a:cubicBezTo>
                    <a:pt x="52" y="24"/>
                    <a:pt x="52" y="24"/>
                    <a:pt x="52" y="24"/>
                  </a:cubicBezTo>
                  <a:cubicBezTo>
                    <a:pt x="52" y="24"/>
                    <a:pt x="54" y="18"/>
                    <a:pt x="54" y="18"/>
                  </a:cubicBezTo>
                  <a:cubicBezTo>
                    <a:pt x="55" y="17"/>
                    <a:pt x="58" y="11"/>
                    <a:pt x="58" y="11"/>
                  </a:cubicBezTo>
                  <a:cubicBezTo>
                    <a:pt x="58" y="1"/>
                    <a:pt x="58" y="1"/>
                    <a:pt x="58" y="1"/>
                  </a:cubicBezTo>
                  <a:cubicBezTo>
                    <a:pt x="63" y="0"/>
                    <a:pt x="63" y="0"/>
                    <a:pt x="63" y="0"/>
                  </a:cubicBezTo>
                  <a:cubicBezTo>
                    <a:pt x="68" y="6"/>
                    <a:pt x="68" y="6"/>
                    <a:pt x="68" y="6"/>
                  </a:cubicBezTo>
                  <a:cubicBezTo>
                    <a:pt x="78" y="11"/>
                    <a:pt x="78" y="11"/>
                    <a:pt x="78" y="11"/>
                  </a:cubicBezTo>
                  <a:cubicBezTo>
                    <a:pt x="87" y="17"/>
                    <a:pt x="87" y="17"/>
                    <a:pt x="87" y="17"/>
                  </a:cubicBezTo>
                  <a:cubicBezTo>
                    <a:pt x="92" y="12"/>
                    <a:pt x="92" y="12"/>
                    <a:pt x="92" y="12"/>
                  </a:cubicBezTo>
                  <a:cubicBezTo>
                    <a:pt x="103" y="23"/>
                    <a:pt x="103" y="23"/>
                    <a:pt x="103" y="23"/>
                  </a:cubicBezTo>
                  <a:cubicBezTo>
                    <a:pt x="104" y="38"/>
                    <a:pt x="104" y="38"/>
                    <a:pt x="104" y="38"/>
                  </a:cubicBezTo>
                  <a:cubicBezTo>
                    <a:pt x="102" y="44"/>
                    <a:pt x="102" y="44"/>
                    <a:pt x="102" y="44"/>
                  </a:cubicBezTo>
                  <a:cubicBezTo>
                    <a:pt x="94" y="44"/>
                    <a:pt x="94" y="44"/>
                    <a:pt x="94" y="44"/>
                  </a:cubicBezTo>
                  <a:cubicBezTo>
                    <a:pt x="91" y="49"/>
                    <a:pt x="91" y="49"/>
                    <a:pt x="91" y="49"/>
                  </a:cubicBezTo>
                  <a:cubicBezTo>
                    <a:pt x="93" y="53"/>
                    <a:pt x="93" y="53"/>
                    <a:pt x="93" y="53"/>
                  </a:cubicBezTo>
                  <a:cubicBezTo>
                    <a:pt x="89" y="58"/>
                    <a:pt x="89" y="58"/>
                    <a:pt x="89" y="58"/>
                  </a:cubicBezTo>
                  <a:cubicBezTo>
                    <a:pt x="85" y="58"/>
                    <a:pt x="85" y="58"/>
                    <a:pt x="85" y="58"/>
                  </a:cubicBezTo>
                  <a:cubicBezTo>
                    <a:pt x="86" y="65"/>
                    <a:pt x="86" y="65"/>
                    <a:pt x="86" y="65"/>
                  </a:cubicBezTo>
                  <a:cubicBezTo>
                    <a:pt x="92" y="67"/>
                    <a:pt x="92" y="67"/>
                    <a:pt x="92" y="67"/>
                  </a:cubicBezTo>
                  <a:cubicBezTo>
                    <a:pt x="99" y="69"/>
                    <a:pt x="99" y="69"/>
                    <a:pt x="99" y="69"/>
                  </a:cubicBezTo>
                  <a:cubicBezTo>
                    <a:pt x="103" y="76"/>
                    <a:pt x="103" y="76"/>
                    <a:pt x="103" y="76"/>
                  </a:cubicBezTo>
                  <a:lnTo>
                    <a:pt x="99" y="83"/>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74" name="Freeform 53"/>
            <p:cNvSpPr>
              <a:spLocks/>
            </p:cNvSpPr>
            <p:nvPr/>
          </p:nvSpPr>
          <p:spPr bwMode="auto">
            <a:xfrm>
              <a:off x="1802" y="3355"/>
              <a:ext cx="315" cy="365"/>
            </a:xfrm>
            <a:custGeom>
              <a:avLst/>
              <a:gdLst>
                <a:gd name="T0" fmla="*/ 225 w 315"/>
                <a:gd name="T1" fmla="*/ 9 h 365"/>
                <a:gd name="T2" fmla="*/ 261 w 315"/>
                <a:gd name="T3" fmla="*/ 50 h 365"/>
                <a:gd name="T4" fmla="*/ 279 w 315"/>
                <a:gd name="T5" fmla="*/ 77 h 365"/>
                <a:gd name="T6" fmla="*/ 273 w 315"/>
                <a:gd name="T7" fmla="*/ 109 h 365"/>
                <a:gd name="T8" fmla="*/ 271 w 315"/>
                <a:gd name="T9" fmla="*/ 146 h 365"/>
                <a:gd name="T10" fmla="*/ 279 w 315"/>
                <a:gd name="T11" fmla="*/ 171 h 365"/>
                <a:gd name="T12" fmla="*/ 275 w 315"/>
                <a:gd name="T13" fmla="*/ 196 h 365"/>
                <a:gd name="T14" fmla="*/ 296 w 315"/>
                <a:gd name="T15" fmla="*/ 223 h 365"/>
                <a:gd name="T16" fmla="*/ 306 w 315"/>
                <a:gd name="T17" fmla="*/ 242 h 365"/>
                <a:gd name="T18" fmla="*/ 315 w 315"/>
                <a:gd name="T19" fmla="*/ 265 h 365"/>
                <a:gd name="T20" fmla="*/ 315 w 315"/>
                <a:gd name="T21" fmla="*/ 300 h 365"/>
                <a:gd name="T22" fmla="*/ 288 w 315"/>
                <a:gd name="T23" fmla="*/ 302 h 365"/>
                <a:gd name="T24" fmla="*/ 271 w 315"/>
                <a:gd name="T25" fmla="*/ 307 h 365"/>
                <a:gd name="T26" fmla="*/ 261 w 315"/>
                <a:gd name="T27" fmla="*/ 327 h 365"/>
                <a:gd name="T28" fmla="*/ 252 w 315"/>
                <a:gd name="T29" fmla="*/ 359 h 365"/>
                <a:gd name="T30" fmla="*/ 213 w 315"/>
                <a:gd name="T31" fmla="*/ 365 h 365"/>
                <a:gd name="T32" fmla="*/ 186 w 315"/>
                <a:gd name="T33" fmla="*/ 350 h 365"/>
                <a:gd name="T34" fmla="*/ 144 w 315"/>
                <a:gd name="T35" fmla="*/ 352 h 365"/>
                <a:gd name="T36" fmla="*/ 115 w 315"/>
                <a:gd name="T37" fmla="*/ 344 h 365"/>
                <a:gd name="T38" fmla="*/ 75 w 315"/>
                <a:gd name="T39" fmla="*/ 321 h 365"/>
                <a:gd name="T40" fmla="*/ 54 w 315"/>
                <a:gd name="T41" fmla="*/ 311 h 365"/>
                <a:gd name="T42" fmla="*/ 36 w 315"/>
                <a:gd name="T43" fmla="*/ 309 h 365"/>
                <a:gd name="T44" fmla="*/ 0 w 315"/>
                <a:gd name="T45" fmla="*/ 284 h 365"/>
                <a:gd name="T46" fmla="*/ 19 w 315"/>
                <a:gd name="T47" fmla="*/ 248 h 365"/>
                <a:gd name="T48" fmla="*/ 50 w 315"/>
                <a:gd name="T49" fmla="*/ 244 h 365"/>
                <a:gd name="T50" fmla="*/ 67 w 315"/>
                <a:gd name="T51" fmla="*/ 221 h 365"/>
                <a:gd name="T52" fmla="*/ 92 w 315"/>
                <a:gd name="T53" fmla="*/ 221 h 365"/>
                <a:gd name="T54" fmla="*/ 98 w 315"/>
                <a:gd name="T55" fmla="*/ 200 h 365"/>
                <a:gd name="T56" fmla="*/ 127 w 315"/>
                <a:gd name="T57" fmla="*/ 186 h 365"/>
                <a:gd name="T58" fmla="*/ 129 w 315"/>
                <a:gd name="T59" fmla="*/ 161 h 365"/>
                <a:gd name="T60" fmla="*/ 121 w 315"/>
                <a:gd name="T61" fmla="*/ 136 h 365"/>
                <a:gd name="T62" fmla="*/ 131 w 315"/>
                <a:gd name="T63" fmla="*/ 107 h 365"/>
                <a:gd name="T64" fmla="*/ 177 w 315"/>
                <a:gd name="T65" fmla="*/ 67 h 365"/>
                <a:gd name="T66" fmla="*/ 188 w 315"/>
                <a:gd name="T67" fmla="*/ 36 h 365"/>
                <a:gd name="T68" fmla="*/ 200 w 315"/>
                <a:gd name="T69" fmla="*/ 15 h 365"/>
                <a:gd name="T70" fmla="*/ 213 w 315"/>
                <a:gd name="T71" fmla="*/ 0 h 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15" h="365">
                  <a:moveTo>
                    <a:pt x="213" y="0"/>
                  </a:moveTo>
                  <a:lnTo>
                    <a:pt x="225" y="9"/>
                  </a:lnTo>
                  <a:lnTo>
                    <a:pt x="223" y="19"/>
                  </a:lnTo>
                  <a:lnTo>
                    <a:pt x="261" y="50"/>
                  </a:lnTo>
                  <a:lnTo>
                    <a:pt x="267" y="67"/>
                  </a:lnTo>
                  <a:lnTo>
                    <a:pt x="279" y="77"/>
                  </a:lnTo>
                  <a:lnTo>
                    <a:pt x="279" y="98"/>
                  </a:lnTo>
                  <a:lnTo>
                    <a:pt x="273" y="109"/>
                  </a:lnTo>
                  <a:lnTo>
                    <a:pt x="273" y="129"/>
                  </a:lnTo>
                  <a:lnTo>
                    <a:pt x="271" y="146"/>
                  </a:lnTo>
                  <a:lnTo>
                    <a:pt x="281" y="161"/>
                  </a:lnTo>
                  <a:lnTo>
                    <a:pt x="279" y="171"/>
                  </a:lnTo>
                  <a:lnTo>
                    <a:pt x="271" y="182"/>
                  </a:lnTo>
                  <a:lnTo>
                    <a:pt x="275" y="196"/>
                  </a:lnTo>
                  <a:lnTo>
                    <a:pt x="292" y="202"/>
                  </a:lnTo>
                  <a:lnTo>
                    <a:pt x="296" y="223"/>
                  </a:lnTo>
                  <a:lnTo>
                    <a:pt x="309" y="227"/>
                  </a:lnTo>
                  <a:lnTo>
                    <a:pt x="306" y="242"/>
                  </a:lnTo>
                  <a:lnTo>
                    <a:pt x="309" y="259"/>
                  </a:lnTo>
                  <a:lnTo>
                    <a:pt x="315" y="265"/>
                  </a:lnTo>
                  <a:lnTo>
                    <a:pt x="311" y="288"/>
                  </a:lnTo>
                  <a:lnTo>
                    <a:pt x="315" y="300"/>
                  </a:lnTo>
                  <a:lnTo>
                    <a:pt x="300" y="309"/>
                  </a:lnTo>
                  <a:lnTo>
                    <a:pt x="288" y="302"/>
                  </a:lnTo>
                  <a:lnTo>
                    <a:pt x="284" y="311"/>
                  </a:lnTo>
                  <a:lnTo>
                    <a:pt x="271" y="307"/>
                  </a:lnTo>
                  <a:lnTo>
                    <a:pt x="261" y="317"/>
                  </a:lnTo>
                  <a:lnTo>
                    <a:pt x="261" y="327"/>
                  </a:lnTo>
                  <a:lnTo>
                    <a:pt x="256" y="342"/>
                  </a:lnTo>
                  <a:lnTo>
                    <a:pt x="252" y="359"/>
                  </a:lnTo>
                  <a:lnTo>
                    <a:pt x="238" y="350"/>
                  </a:lnTo>
                  <a:lnTo>
                    <a:pt x="213" y="365"/>
                  </a:lnTo>
                  <a:lnTo>
                    <a:pt x="204" y="350"/>
                  </a:lnTo>
                  <a:lnTo>
                    <a:pt x="186" y="350"/>
                  </a:lnTo>
                  <a:lnTo>
                    <a:pt x="163" y="342"/>
                  </a:lnTo>
                  <a:lnTo>
                    <a:pt x="144" y="352"/>
                  </a:lnTo>
                  <a:lnTo>
                    <a:pt x="125" y="334"/>
                  </a:lnTo>
                  <a:lnTo>
                    <a:pt x="115" y="344"/>
                  </a:lnTo>
                  <a:lnTo>
                    <a:pt x="96" y="332"/>
                  </a:lnTo>
                  <a:lnTo>
                    <a:pt x="75" y="321"/>
                  </a:lnTo>
                  <a:lnTo>
                    <a:pt x="65" y="309"/>
                  </a:lnTo>
                  <a:lnTo>
                    <a:pt x="54" y="311"/>
                  </a:lnTo>
                  <a:lnTo>
                    <a:pt x="42" y="323"/>
                  </a:lnTo>
                  <a:lnTo>
                    <a:pt x="36" y="309"/>
                  </a:lnTo>
                  <a:lnTo>
                    <a:pt x="21" y="307"/>
                  </a:lnTo>
                  <a:lnTo>
                    <a:pt x="0" y="284"/>
                  </a:lnTo>
                  <a:lnTo>
                    <a:pt x="15" y="267"/>
                  </a:lnTo>
                  <a:lnTo>
                    <a:pt x="19" y="248"/>
                  </a:lnTo>
                  <a:lnTo>
                    <a:pt x="40" y="250"/>
                  </a:lnTo>
                  <a:lnTo>
                    <a:pt x="50" y="244"/>
                  </a:lnTo>
                  <a:lnTo>
                    <a:pt x="56" y="225"/>
                  </a:lnTo>
                  <a:lnTo>
                    <a:pt x="67" y="221"/>
                  </a:lnTo>
                  <a:lnTo>
                    <a:pt x="79" y="232"/>
                  </a:lnTo>
                  <a:lnTo>
                    <a:pt x="92" y="221"/>
                  </a:lnTo>
                  <a:lnTo>
                    <a:pt x="83" y="209"/>
                  </a:lnTo>
                  <a:lnTo>
                    <a:pt x="98" y="200"/>
                  </a:lnTo>
                  <a:lnTo>
                    <a:pt x="113" y="200"/>
                  </a:lnTo>
                  <a:lnTo>
                    <a:pt x="127" y="186"/>
                  </a:lnTo>
                  <a:lnTo>
                    <a:pt x="117" y="173"/>
                  </a:lnTo>
                  <a:lnTo>
                    <a:pt x="129" y="161"/>
                  </a:lnTo>
                  <a:lnTo>
                    <a:pt x="129" y="146"/>
                  </a:lnTo>
                  <a:lnTo>
                    <a:pt x="121" y="136"/>
                  </a:lnTo>
                  <a:lnTo>
                    <a:pt x="123" y="119"/>
                  </a:lnTo>
                  <a:lnTo>
                    <a:pt x="131" y="107"/>
                  </a:lnTo>
                  <a:lnTo>
                    <a:pt x="150" y="107"/>
                  </a:lnTo>
                  <a:lnTo>
                    <a:pt x="177" y="67"/>
                  </a:lnTo>
                  <a:lnTo>
                    <a:pt x="188" y="54"/>
                  </a:lnTo>
                  <a:lnTo>
                    <a:pt x="188" y="36"/>
                  </a:lnTo>
                  <a:lnTo>
                    <a:pt x="202" y="29"/>
                  </a:lnTo>
                  <a:lnTo>
                    <a:pt x="200" y="15"/>
                  </a:lnTo>
                  <a:lnTo>
                    <a:pt x="208" y="4"/>
                  </a:lnTo>
                  <a:lnTo>
                    <a:pt x="213" y="0"/>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75" name="Freeform 54"/>
            <p:cNvSpPr>
              <a:spLocks/>
            </p:cNvSpPr>
            <p:nvPr/>
          </p:nvSpPr>
          <p:spPr bwMode="auto">
            <a:xfrm>
              <a:off x="2398" y="3584"/>
              <a:ext cx="456" cy="334"/>
            </a:xfrm>
            <a:custGeom>
              <a:avLst/>
              <a:gdLst>
                <a:gd name="T0" fmla="*/ 31 w 456"/>
                <a:gd name="T1" fmla="*/ 207 h 334"/>
                <a:gd name="T2" fmla="*/ 69 w 456"/>
                <a:gd name="T3" fmla="*/ 219 h 334"/>
                <a:gd name="T4" fmla="*/ 146 w 456"/>
                <a:gd name="T5" fmla="*/ 278 h 334"/>
                <a:gd name="T6" fmla="*/ 192 w 456"/>
                <a:gd name="T7" fmla="*/ 292 h 334"/>
                <a:gd name="T8" fmla="*/ 231 w 456"/>
                <a:gd name="T9" fmla="*/ 278 h 334"/>
                <a:gd name="T10" fmla="*/ 244 w 456"/>
                <a:gd name="T11" fmla="*/ 313 h 334"/>
                <a:gd name="T12" fmla="*/ 244 w 456"/>
                <a:gd name="T13" fmla="*/ 326 h 334"/>
                <a:gd name="T14" fmla="*/ 269 w 456"/>
                <a:gd name="T15" fmla="*/ 313 h 334"/>
                <a:gd name="T16" fmla="*/ 300 w 456"/>
                <a:gd name="T17" fmla="*/ 307 h 334"/>
                <a:gd name="T18" fmla="*/ 352 w 456"/>
                <a:gd name="T19" fmla="*/ 290 h 334"/>
                <a:gd name="T20" fmla="*/ 377 w 456"/>
                <a:gd name="T21" fmla="*/ 294 h 334"/>
                <a:gd name="T22" fmla="*/ 398 w 456"/>
                <a:gd name="T23" fmla="*/ 290 h 334"/>
                <a:gd name="T24" fmla="*/ 427 w 456"/>
                <a:gd name="T25" fmla="*/ 271 h 334"/>
                <a:gd name="T26" fmla="*/ 442 w 456"/>
                <a:gd name="T27" fmla="*/ 232 h 334"/>
                <a:gd name="T28" fmla="*/ 452 w 456"/>
                <a:gd name="T29" fmla="*/ 213 h 334"/>
                <a:gd name="T30" fmla="*/ 421 w 456"/>
                <a:gd name="T31" fmla="*/ 205 h 334"/>
                <a:gd name="T32" fmla="*/ 411 w 456"/>
                <a:gd name="T33" fmla="*/ 171 h 334"/>
                <a:gd name="T34" fmla="*/ 429 w 456"/>
                <a:gd name="T35" fmla="*/ 128 h 334"/>
                <a:gd name="T36" fmla="*/ 406 w 456"/>
                <a:gd name="T37" fmla="*/ 111 h 334"/>
                <a:gd name="T38" fmla="*/ 338 w 456"/>
                <a:gd name="T39" fmla="*/ 82 h 334"/>
                <a:gd name="T40" fmla="*/ 313 w 456"/>
                <a:gd name="T41" fmla="*/ 82 h 334"/>
                <a:gd name="T42" fmla="*/ 319 w 456"/>
                <a:gd name="T43" fmla="*/ 55 h 334"/>
                <a:gd name="T44" fmla="*/ 275 w 456"/>
                <a:gd name="T45" fmla="*/ 7 h 334"/>
                <a:gd name="T46" fmla="*/ 244 w 456"/>
                <a:gd name="T47" fmla="*/ 36 h 334"/>
                <a:gd name="T48" fmla="*/ 213 w 456"/>
                <a:gd name="T49" fmla="*/ 28 h 334"/>
                <a:gd name="T50" fmla="*/ 181 w 456"/>
                <a:gd name="T51" fmla="*/ 17 h 334"/>
                <a:gd name="T52" fmla="*/ 150 w 456"/>
                <a:gd name="T53" fmla="*/ 7 h 334"/>
                <a:gd name="T54" fmla="*/ 113 w 456"/>
                <a:gd name="T55" fmla="*/ 0 h 334"/>
                <a:gd name="T56" fmla="*/ 71 w 456"/>
                <a:gd name="T57" fmla="*/ 40 h 334"/>
                <a:gd name="T58" fmla="*/ 52 w 456"/>
                <a:gd name="T59" fmla="*/ 67 h 334"/>
                <a:gd name="T60" fmla="*/ 27 w 456"/>
                <a:gd name="T61" fmla="*/ 96 h 334"/>
                <a:gd name="T62" fmla="*/ 2 w 456"/>
                <a:gd name="T63" fmla="*/ 115 h 334"/>
                <a:gd name="T64" fmla="*/ 0 w 456"/>
                <a:gd name="T65" fmla="*/ 151 h 334"/>
                <a:gd name="T66" fmla="*/ 8 w 456"/>
                <a:gd name="T67" fmla="*/ 173 h 334"/>
                <a:gd name="T68" fmla="*/ 19 w 456"/>
                <a:gd name="T69" fmla="*/ 205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56" h="334">
                  <a:moveTo>
                    <a:pt x="19" y="205"/>
                  </a:moveTo>
                  <a:lnTo>
                    <a:pt x="31" y="207"/>
                  </a:lnTo>
                  <a:lnTo>
                    <a:pt x="44" y="219"/>
                  </a:lnTo>
                  <a:lnTo>
                    <a:pt x="69" y="219"/>
                  </a:lnTo>
                  <a:lnTo>
                    <a:pt x="111" y="234"/>
                  </a:lnTo>
                  <a:lnTo>
                    <a:pt x="146" y="278"/>
                  </a:lnTo>
                  <a:lnTo>
                    <a:pt x="177" y="278"/>
                  </a:lnTo>
                  <a:lnTo>
                    <a:pt x="192" y="292"/>
                  </a:lnTo>
                  <a:lnTo>
                    <a:pt x="221" y="290"/>
                  </a:lnTo>
                  <a:lnTo>
                    <a:pt x="231" y="278"/>
                  </a:lnTo>
                  <a:lnTo>
                    <a:pt x="246" y="284"/>
                  </a:lnTo>
                  <a:lnTo>
                    <a:pt x="244" y="313"/>
                  </a:lnTo>
                  <a:lnTo>
                    <a:pt x="248" y="319"/>
                  </a:lnTo>
                  <a:lnTo>
                    <a:pt x="244" y="326"/>
                  </a:lnTo>
                  <a:lnTo>
                    <a:pt x="250" y="334"/>
                  </a:lnTo>
                  <a:lnTo>
                    <a:pt x="269" y="313"/>
                  </a:lnTo>
                  <a:lnTo>
                    <a:pt x="288" y="317"/>
                  </a:lnTo>
                  <a:lnTo>
                    <a:pt x="300" y="307"/>
                  </a:lnTo>
                  <a:lnTo>
                    <a:pt x="327" y="309"/>
                  </a:lnTo>
                  <a:lnTo>
                    <a:pt x="352" y="290"/>
                  </a:lnTo>
                  <a:lnTo>
                    <a:pt x="373" y="290"/>
                  </a:lnTo>
                  <a:lnTo>
                    <a:pt x="377" y="294"/>
                  </a:lnTo>
                  <a:lnTo>
                    <a:pt x="390" y="284"/>
                  </a:lnTo>
                  <a:lnTo>
                    <a:pt x="398" y="290"/>
                  </a:lnTo>
                  <a:lnTo>
                    <a:pt x="423" y="271"/>
                  </a:lnTo>
                  <a:lnTo>
                    <a:pt x="427" y="271"/>
                  </a:lnTo>
                  <a:lnTo>
                    <a:pt x="431" y="248"/>
                  </a:lnTo>
                  <a:lnTo>
                    <a:pt x="442" y="232"/>
                  </a:lnTo>
                  <a:lnTo>
                    <a:pt x="456" y="228"/>
                  </a:lnTo>
                  <a:lnTo>
                    <a:pt x="452" y="213"/>
                  </a:lnTo>
                  <a:lnTo>
                    <a:pt x="440" y="205"/>
                  </a:lnTo>
                  <a:lnTo>
                    <a:pt x="421" y="205"/>
                  </a:lnTo>
                  <a:lnTo>
                    <a:pt x="417" y="194"/>
                  </a:lnTo>
                  <a:lnTo>
                    <a:pt x="411" y="171"/>
                  </a:lnTo>
                  <a:lnTo>
                    <a:pt x="438" y="136"/>
                  </a:lnTo>
                  <a:lnTo>
                    <a:pt x="429" y="128"/>
                  </a:lnTo>
                  <a:lnTo>
                    <a:pt x="409" y="128"/>
                  </a:lnTo>
                  <a:lnTo>
                    <a:pt x="406" y="111"/>
                  </a:lnTo>
                  <a:lnTo>
                    <a:pt x="381" y="80"/>
                  </a:lnTo>
                  <a:lnTo>
                    <a:pt x="338" y="82"/>
                  </a:lnTo>
                  <a:lnTo>
                    <a:pt x="327" y="86"/>
                  </a:lnTo>
                  <a:lnTo>
                    <a:pt x="313" y="82"/>
                  </a:lnTo>
                  <a:lnTo>
                    <a:pt x="306" y="67"/>
                  </a:lnTo>
                  <a:lnTo>
                    <a:pt x="319" y="55"/>
                  </a:lnTo>
                  <a:lnTo>
                    <a:pt x="304" y="23"/>
                  </a:lnTo>
                  <a:lnTo>
                    <a:pt x="275" y="7"/>
                  </a:lnTo>
                  <a:lnTo>
                    <a:pt x="248" y="21"/>
                  </a:lnTo>
                  <a:lnTo>
                    <a:pt x="244" y="36"/>
                  </a:lnTo>
                  <a:lnTo>
                    <a:pt x="225" y="23"/>
                  </a:lnTo>
                  <a:lnTo>
                    <a:pt x="213" y="28"/>
                  </a:lnTo>
                  <a:lnTo>
                    <a:pt x="196" y="11"/>
                  </a:lnTo>
                  <a:lnTo>
                    <a:pt x="181" y="17"/>
                  </a:lnTo>
                  <a:lnTo>
                    <a:pt x="156" y="15"/>
                  </a:lnTo>
                  <a:lnTo>
                    <a:pt x="150" y="7"/>
                  </a:lnTo>
                  <a:lnTo>
                    <a:pt x="125" y="7"/>
                  </a:lnTo>
                  <a:lnTo>
                    <a:pt x="113" y="0"/>
                  </a:lnTo>
                  <a:lnTo>
                    <a:pt x="86" y="5"/>
                  </a:lnTo>
                  <a:lnTo>
                    <a:pt x="71" y="40"/>
                  </a:lnTo>
                  <a:lnTo>
                    <a:pt x="71" y="63"/>
                  </a:lnTo>
                  <a:lnTo>
                    <a:pt x="52" y="67"/>
                  </a:lnTo>
                  <a:lnTo>
                    <a:pt x="29" y="84"/>
                  </a:lnTo>
                  <a:lnTo>
                    <a:pt x="27" y="96"/>
                  </a:lnTo>
                  <a:lnTo>
                    <a:pt x="6" y="113"/>
                  </a:lnTo>
                  <a:lnTo>
                    <a:pt x="2" y="115"/>
                  </a:lnTo>
                  <a:lnTo>
                    <a:pt x="0" y="134"/>
                  </a:lnTo>
                  <a:lnTo>
                    <a:pt x="0" y="151"/>
                  </a:lnTo>
                  <a:lnTo>
                    <a:pt x="8" y="155"/>
                  </a:lnTo>
                  <a:lnTo>
                    <a:pt x="8" y="173"/>
                  </a:lnTo>
                  <a:lnTo>
                    <a:pt x="19" y="198"/>
                  </a:lnTo>
                  <a:lnTo>
                    <a:pt x="19" y="205"/>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76" name="Freeform 55"/>
            <p:cNvSpPr>
              <a:spLocks/>
            </p:cNvSpPr>
            <p:nvPr/>
          </p:nvSpPr>
          <p:spPr bwMode="auto">
            <a:xfrm>
              <a:off x="3073" y="3349"/>
              <a:ext cx="715" cy="802"/>
            </a:xfrm>
            <a:custGeom>
              <a:avLst/>
              <a:gdLst>
                <a:gd name="T0" fmla="*/ 130 w 343"/>
                <a:gd name="T1" fmla="*/ 6 h 385"/>
                <a:gd name="T2" fmla="*/ 122 w 343"/>
                <a:gd name="T3" fmla="*/ 28 h 385"/>
                <a:gd name="T4" fmla="*/ 130 w 343"/>
                <a:gd name="T5" fmla="*/ 52 h 385"/>
                <a:gd name="T6" fmla="*/ 125 w 343"/>
                <a:gd name="T7" fmla="*/ 69 h 385"/>
                <a:gd name="T8" fmla="*/ 112 w 343"/>
                <a:gd name="T9" fmla="*/ 91 h 385"/>
                <a:gd name="T10" fmla="*/ 121 w 343"/>
                <a:gd name="T11" fmla="*/ 120 h 385"/>
                <a:gd name="T12" fmla="*/ 126 w 343"/>
                <a:gd name="T13" fmla="*/ 134 h 385"/>
                <a:gd name="T14" fmla="*/ 135 w 343"/>
                <a:gd name="T15" fmla="*/ 155 h 385"/>
                <a:gd name="T16" fmla="*/ 117 w 343"/>
                <a:gd name="T17" fmla="*/ 166 h 385"/>
                <a:gd name="T18" fmla="*/ 101 w 343"/>
                <a:gd name="T19" fmla="*/ 156 h 385"/>
                <a:gd name="T20" fmla="*/ 93 w 343"/>
                <a:gd name="T21" fmla="*/ 172 h 385"/>
                <a:gd name="T22" fmla="*/ 76 w 343"/>
                <a:gd name="T23" fmla="*/ 211 h 385"/>
                <a:gd name="T24" fmla="*/ 61 w 343"/>
                <a:gd name="T25" fmla="*/ 202 h 385"/>
                <a:gd name="T26" fmla="*/ 47 w 343"/>
                <a:gd name="T27" fmla="*/ 209 h 385"/>
                <a:gd name="T28" fmla="*/ 28 w 343"/>
                <a:gd name="T29" fmla="*/ 221 h 385"/>
                <a:gd name="T30" fmla="*/ 30 w 343"/>
                <a:gd name="T31" fmla="*/ 240 h 385"/>
                <a:gd name="T32" fmla="*/ 21 w 343"/>
                <a:gd name="T33" fmla="*/ 260 h 385"/>
                <a:gd name="T34" fmla="*/ 19 w 343"/>
                <a:gd name="T35" fmla="*/ 279 h 385"/>
                <a:gd name="T36" fmla="*/ 16 w 343"/>
                <a:gd name="T37" fmla="*/ 301 h 385"/>
                <a:gd name="T38" fmla="*/ 4 w 343"/>
                <a:gd name="T39" fmla="*/ 310 h 385"/>
                <a:gd name="T40" fmla="*/ 21 w 343"/>
                <a:gd name="T41" fmla="*/ 331 h 385"/>
                <a:gd name="T42" fmla="*/ 50 w 343"/>
                <a:gd name="T43" fmla="*/ 343 h 385"/>
                <a:gd name="T44" fmla="*/ 81 w 343"/>
                <a:gd name="T45" fmla="*/ 335 h 385"/>
                <a:gd name="T46" fmla="*/ 94 w 343"/>
                <a:gd name="T47" fmla="*/ 348 h 385"/>
                <a:gd name="T48" fmla="*/ 125 w 343"/>
                <a:gd name="T49" fmla="*/ 359 h 385"/>
                <a:gd name="T50" fmla="*/ 146 w 343"/>
                <a:gd name="T51" fmla="*/ 378 h 385"/>
                <a:gd name="T52" fmla="*/ 165 w 343"/>
                <a:gd name="T53" fmla="*/ 380 h 385"/>
                <a:gd name="T54" fmla="*/ 188 w 343"/>
                <a:gd name="T55" fmla="*/ 351 h 385"/>
                <a:gd name="T56" fmla="*/ 219 w 343"/>
                <a:gd name="T57" fmla="*/ 286 h 385"/>
                <a:gd name="T58" fmla="*/ 210 w 343"/>
                <a:gd name="T59" fmla="*/ 235 h 385"/>
                <a:gd name="T60" fmla="*/ 204 w 343"/>
                <a:gd name="T61" fmla="*/ 208 h 385"/>
                <a:gd name="T62" fmla="*/ 220 w 343"/>
                <a:gd name="T63" fmla="*/ 196 h 385"/>
                <a:gd name="T64" fmla="*/ 240 w 343"/>
                <a:gd name="T65" fmla="*/ 194 h 385"/>
                <a:gd name="T66" fmla="*/ 246 w 343"/>
                <a:gd name="T67" fmla="*/ 189 h 385"/>
                <a:gd name="T68" fmla="*/ 264 w 343"/>
                <a:gd name="T69" fmla="*/ 189 h 385"/>
                <a:gd name="T70" fmla="*/ 284 w 343"/>
                <a:gd name="T71" fmla="*/ 188 h 385"/>
                <a:gd name="T72" fmla="*/ 294 w 343"/>
                <a:gd name="T73" fmla="*/ 170 h 385"/>
                <a:gd name="T74" fmla="*/ 315 w 343"/>
                <a:gd name="T75" fmla="*/ 161 h 385"/>
                <a:gd name="T76" fmla="*/ 319 w 343"/>
                <a:gd name="T77" fmla="*/ 165 h 385"/>
                <a:gd name="T78" fmla="*/ 337 w 343"/>
                <a:gd name="T79" fmla="*/ 152 h 385"/>
                <a:gd name="T80" fmla="*/ 318 w 343"/>
                <a:gd name="T81" fmla="*/ 136 h 385"/>
                <a:gd name="T82" fmla="*/ 320 w 343"/>
                <a:gd name="T83" fmla="*/ 126 h 385"/>
                <a:gd name="T84" fmla="*/ 331 w 343"/>
                <a:gd name="T85" fmla="*/ 116 h 385"/>
                <a:gd name="T86" fmla="*/ 343 w 343"/>
                <a:gd name="T87" fmla="*/ 109 h 385"/>
                <a:gd name="T88" fmla="*/ 326 w 343"/>
                <a:gd name="T89" fmla="*/ 93 h 385"/>
                <a:gd name="T90" fmla="*/ 312 w 343"/>
                <a:gd name="T91" fmla="*/ 81 h 385"/>
                <a:gd name="T92" fmla="*/ 298 w 343"/>
                <a:gd name="T93" fmla="*/ 82 h 385"/>
                <a:gd name="T94" fmla="*/ 282 w 343"/>
                <a:gd name="T95" fmla="*/ 70 h 385"/>
                <a:gd name="T96" fmla="*/ 260 w 343"/>
                <a:gd name="T97" fmla="*/ 82 h 385"/>
                <a:gd name="T98" fmla="*/ 255 w 343"/>
                <a:gd name="T99" fmla="*/ 98 h 385"/>
                <a:gd name="T100" fmla="*/ 242 w 343"/>
                <a:gd name="T101" fmla="*/ 123 h 385"/>
                <a:gd name="T102" fmla="*/ 237 w 343"/>
                <a:gd name="T103" fmla="*/ 120 h 385"/>
                <a:gd name="T104" fmla="*/ 224 w 343"/>
                <a:gd name="T105" fmla="*/ 124 h 385"/>
                <a:gd name="T106" fmla="*/ 199 w 343"/>
                <a:gd name="T107" fmla="*/ 139 h 385"/>
                <a:gd name="T108" fmla="*/ 191 w 343"/>
                <a:gd name="T109" fmla="*/ 91 h 385"/>
                <a:gd name="T110" fmla="*/ 181 w 343"/>
                <a:gd name="T111" fmla="*/ 68 h 385"/>
                <a:gd name="T112" fmla="*/ 175 w 343"/>
                <a:gd name="T113" fmla="*/ 56 h 385"/>
                <a:gd name="T114" fmla="*/ 173 w 343"/>
                <a:gd name="T115" fmla="*/ 44 h 385"/>
                <a:gd name="T116" fmla="*/ 163 w 343"/>
                <a:gd name="T117" fmla="*/ 28 h 385"/>
                <a:gd name="T118" fmla="*/ 144 w 343"/>
                <a:gd name="T119" fmla="*/ 16 h 385"/>
                <a:gd name="T120" fmla="*/ 143 w 343"/>
                <a:gd name="T121" fmla="*/ 0 h 3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43" h="385">
                  <a:moveTo>
                    <a:pt x="143" y="0"/>
                  </a:moveTo>
                  <a:cubicBezTo>
                    <a:pt x="136" y="5"/>
                    <a:pt x="136" y="5"/>
                    <a:pt x="136" y="5"/>
                  </a:cubicBezTo>
                  <a:cubicBezTo>
                    <a:pt x="130" y="6"/>
                    <a:pt x="130" y="6"/>
                    <a:pt x="130" y="6"/>
                  </a:cubicBezTo>
                  <a:cubicBezTo>
                    <a:pt x="120" y="13"/>
                    <a:pt x="120" y="13"/>
                    <a:pt x="120" y="13"/>
                  </a:cubicBezTo>
                  <a:cubicBezTo>
                    <a:pt x="119" y="21"/>
                    <a:pt x="119" y="21"/>
                    <a:pt x="119" y="21"/>
                  </a:cubicBezTo>
                  <a:cubicBezTo>
                    <a:pt x="122" y="28"/>
                    <a:pt x="122" y="28"/>
                    <a:pt x="122" y="28"/>
                  </a:cubicBezTo>
                  <a:cubicBezTo>
                    <a:pt x="121" y="35"/>
                    <a:pt x="121" y="35"/>
                    <a:pt x="121" y="35"/>
                  </a:cubicBezTo>
                  <a:cubicBezTo>
                    <a:pt x="121" y="42"/>
                    <a:pt x="121" y="42"/>
                    <a:pt x="121" y="42"/>
                  </a:cubicBezTo>
                  <a:cubicBezTo>
                    <a:pt x="130" y="52"/>
                    <a:pt x="130" y="52"/>
                    <a:pt x="130" y="52"/>
                  </a:cubicBezTo>
                  <a:cubicBezTo>
                    <a:pt x="128" y="57"/>
                    <a:pt x="128" y="57"/>
                    <a:pt x="128" y="57"/>
                  </a:cubicBezTo>
                  <a:cubicBezTo>
                    <a:pt x="131" y="63"/>
                    <a:pt x="131" y="63"/>
                    <a:pt x="131" y="63"/>
                  </a:cubicBezTo>
                  <a:cubicBezTo>
                    <a:pt x="125" y="69"/>
                    <a:pt x="125" y="69"/>
                    <a:pt x="125" y="69"/>
                  </a:cubicBezTo>
                  <a:cubicBezTo>
                    <a:pt x="125" y="79"/>
                    <a:pt x="125" y="79"/>
                    <a:pt x="125" y="79"/>
                  </a:cubicBezTo>
                  <a:cubicBezTo>
                    <a:pt x="121" y="84"/>
                    <a:pt x="121" y="84"/>
                    <a:pt x="121" y="84"/>
                  </a:cubicBezTo>
                  <a:cubicBezTo>
                    <a:pt x="112" y="91"/>
                    <a:pt x="112" y="91"/>
                    <a:pt x="112" y="91"/>
                  </a:cubicBezTo>
                  <a:cubicBezTo>
                    <a:pt x="113" y="104"/>
                    <a:pt x="113" y="104"/>
                    <a:pt x="113" y="104"/>
                  </a:cubicBezTo>
                  <a:cubicBezTo>
                    <a:pt x="111" y="113"/>
                    <a:pt x="111" y="113"/>
                    <a:pt x="111" y="113"/>
                  </a:cubicBezTo>
                  <a:cubicBezTo>
                    <a:pt x="121" y="120"/>
                    <a:pt x="121" y="120"/>
                    <a:pt x="121" y="120"/>
                  </a:cubicBezTo>
                  <a:cubicBezTo>
                    <a:pt x="127" y="119"/>
                    <a:pt x="127" y="119"/>
                    <a:pt x="127" y="119"/>
                  </a:cubicBezTo>
                  <a:cubicBezTo>
                    <a:pt x="131" y="132"/>
                    <a:pt x="131" y="132"/>
                    <a:pt x="131" y="132"/>
                  </a:cubicBezTo>
                  <a:cubicBezTo>
                    <a:pt x="126" y="134"/>
                    <a:pt x="126" y="134"/>
                    <a:pt x="126" y="134"/>
                  </a:cubicBezTo>
                  <a:cubicBezTo>
                    <a:pt x="126" y="141"/>
                    <a:pt x="126" y="141"/>
                    <a:pt x="126" y="141"/>
                  </a:cubicBezTo>
                  <a:cubicBezTo>
                    <a:pt x="132" y="142"/>
                    <a:pt x="132" y="142"/>
                    <a:pt x="132" y="142"/>
                  </a:cubicBezTo>
                  <a:cubicBezTo>
                    <a:pt x="135" y="155"/>
                    <a:pt x="135" y="155"/>
                    <a:pt x="135" y="155"/>
                  </a:cubicBezTo>
                  <a:cubicBezTo>
                    <a:pt x="129" y="161"/>
                    <a:pt x="129" y="161"/>
                    <a:pt x="129" y="161"/>
                  </a:cubicBezTo>
                  <a:cubicBezTo>
                    <a:pt x="125" y="167"/>
                    <a:pt x="125" y="167"/>
                    <a:pt x="125" y="167"/>
                  </a:cubicBezTo>
                  <a:cubicBezTo>
                    <a:pt x="117" y="166"/>
                    <a:pt x="117" y="166"/>
                    <a:pt x="117" y="166"/>
                  </a:cubicBezTo>
                  <a:cubicBezTo>
                    <a:pt x="113" y="163"/>
                    <a:pt x="113" y="163"/>
                    <a:pt x="113" y="163"/>
                  </a:cubicBezTo>
                  <a:cubicBezTo>
                    <a:pt x="106" y="162"/>
                    <a:pt x="106" y="162"/>
                    <a:pt x="106" y="162"/>
                  </a:cubicBezTo>
                  <a:cubicBezTo>
                    <a:pt x="101" y="156"/>
                    <a:pt x="101" y="156"/>
                    <a:pt x="101" y="156"/>
                  </a:cubicBezTo>
                  <a:cubicBezTo>
                    <a:pt x="95" y="158"/>
                    <a:pt x="95" y="158"/>
                    <a:pt x="95" y="158"/>
                  </a:cubicBezTo>
                  <a:cubicBezTo>
                    <a:pt x="91" y="163"/>
                    <a:pt x="91" y="163"/>
                    <a:pt x="91" y="163"/>
                  </a:cubicBezTo>
                  <a:cubicBezTo>
                    <a:pt x="93" y="172"/>
                    <a:pt x="93" y="172"/>
                    <a:pt x="93" y="172"/>
                  </a:cubicBezTo>
                  <a:cubicBezTo>
                    <a:pt x="77" y="191"/>
                    <a:pt x="77" y="191"/>
                    <a:pt x="77" y="191"/>
                  </a:cubicBezTo>
                  <a:cubicBezTo>
                    <a:pt x="73" y="205"/>
                    <a:pt x="73" y="205"/>
                    <a:pt x="73" y="205"/>
                  </a:cubicBezTo>
                  <a:cubicBezTo>
                    <a:pt x="76" y="211"/>
                    <a:pt x="76" y="211"/>
                    <a:pt x="76" y="211"/>
                  </a:cubicBezTo>
                  <a:cubicBezTo>
                    <a:pt x="74" y="216"/>
                    <a:pt x="74" y="216"/>
                    <a:pt x="74" y="216"/>
                  </a:cubicBezTo>
                  <a:cubicBezTo>
                    <a:pt x="67" y="212"/>
                    <a:pt x="67" y="212"/>
                    <a:pt x="67" y="212"/>
                  </a:cubicBezTo>
                  <a:cubicBezTo>
                    <a:pt x="61" y="202"/>
                    <a:pt x="61" y="202"/>
                    <a:pt x="61" y="202"/>
                  </a:cubicBezTo>
                  <a:cubicBezTo>
                    <a:pt x="56" y="198"/>
                    <a:pt x="56" y="198"/>
                    <a:pt x="56" y="198"/>
                  </a:cubicBezTo>
                  <a:cubicBezTo>
                    <a:pt x="53" y="201"/>
                    <a:pt x="53" y="201"/>
                    <a:pt x="53" y="201"/>
                  </a:cubicBezTo>
                  <a:cubicBezTo>
                    <a:pt x="47" y="209"/>
                    <a:pt x="47" y="209"/>
                    <a:pt x="47" y="209"/>
                  </a:cubicBezTo>
                  <a:cubicBezTo>
                    <a:pt x="36" y="210"/>
                    <a:pt x="36" y="210"/>
                    <a:pt x="36" y="210"/>
                  </a:cubicBezTo>
                  <a:cubicBezTo>
                    <a:pt x="29" y="211"/>
                    <a:pt x="29" y="211"/>
                    <a:pt x="29" y="211"/>
                  </a:cubicBezTo>
                  <a:cubicBezTo>
                    <a:pt x="28" y="221"/>
                    <a:pt x="28" y="221"/>
                    <a:pt x="28" y="221"/>
                  </a:cubicBezTo>
                  <a:cubicBezTo>
                    <a:pt x="23" y="225"/>
                    <a:pt x="23" y="225"/>
                    <a:pt x="23" y="225"/>
                  </a:cubicBezTo>
                  <a:cubicBezTo>
                    <a:pt x="24" y="232"/>
                    <a:pt x="24" y="232"/>
                    <a:pt x="24" y="232"/>
                  </a:cubicBezTo>
                  <a:cubicBezTo>
                    <a:pt x="30" y="240"/>
                    <a:pt x="30" y="240"/>
                    <a:pt x="30" y="240"/>
                  </a:cubicBezTo>
                  <a:cubicBezTo>
                    <a:pt x="32" y="250"/>
                    <a:pt x="32" y="250"/>
                    <a:pt x="32" y="250"/>
                  </a:cubicBezTo>
                  <a:cubicBezTo>
                    <a:pt x="26" y="256"/>
                    <a:pt x="26" y="256"/>
                    <a:pt x="26" y="256"/>
                  </a:cubicBezTo>
                  <a:cubicBezTo>
                    <a:pt x="21" y="260"/>
                    <a:pt x="21" y="260"/>
                    <a:pt x="21" y="260"/>
                  </a:cubicBezTo>
                  <a:cubicBezTo>
                    <a:pt x="16" y="261"/>
                    <a:pt x="16" y="261"/>
                    <a:pt x="16" y="261"/>
                  </a:cubicBezTo>
                  <a:cubicBezTo>
                    <a:pt x="14" y="271"/>
                    <a:pt x="14" y="271"/>
                    <a:pt x="14" y="271"/>
                  </a:cubicBezTo>
                  <a:cubicBezTo>
                    <a:pt x="19" y="279"/>
                    <a:pt x="19" y="279"/>
                    <a:pt x="19" y="279"/>
                  </a:cubicBezTo>
                  <a:cubicBezTo>
                    <a:pt x="16" y="286"/>
                    <a:pt x="16" y="286"/>
                    <a:pt x="16" y="286"/>
                  </a:cubicBezTo>
                  <a:cubicBezTo>
                    <a:pt x="18" y="297"/>
                    <a:pt x="18" y="297"/>
                    <a:pt x="18" y="297"/>
                  </a:cubicBezTo>
                  <a:cubicBezTo>
                    <a:pt x="16" y="301"/>
                    <a:pt x="16" y="301"/>
                    <a:pt x="16" y="301"/>
                  </a:cubicBezTo>
                  <a:cubicBezTo>
                    <a:pt x="16" y="306"/>
                    <a:pt x="16" y="306"/>
                    <a:pt x="16" y="306"/>
                  </a:cubicBezTo>
                  <a:cubicBezTo>
                    <a:pt x="9" y="307"/>
                    <a:pt x="9" y="307"/>
                    <a:pt x="9" y="307"/>
                  </a:cubicBezTo>
                  <a:cubicBezTo>
                    <a:pt x="4" y="310"/>
                    <a:pt x="4" y="310"/>
                    <a:pt x="4" y="310"/>
                  </a:cubicBezTo>
                  <a:cubicBezTo>
                    <a:pt x="0" y="312"/>
                    <a:pt x="0" y="312"/>
                    <a:pt x="0" y="312"/>
                  </a:cubicBezTo>
                  <a:cubicBezTo>
                    <a:pt x="2" y="321"/>
                    <a:pt x="2" y="321"/>
                    <a:pt x="2" y="321"/>
                  </a:cubicBezTo>
                  <a:cubicBezTo>
                    <a:pt x="21" y="331"/>
                    <a:pt x="21" y="331"/>
                    <a:pt x="21" y="331"/>
                  </a:cubicBezTo>
                  <a:cubicBezTo>
                    <a:pt x="30" y="333"/>
                    <a:pt x="30" y="333"/>
                    <a:pt x="30" y="333"/>
                  </a:cubicBezTo>
                  <a:cubicBezTo>
                    <a:pt x="41" y="336"/>
                    <a:pt x="41" y="336"/>
                    <a:pt x="41" y="336"/>
                  </a:cubicBezTo>
                  <a:cubicBezTo>
                    <a:pt x="50" y="343"/>
                    <a:pt x="50" y="343"/>
                    <a:pt x="50" y="343"/>
                  </a:cubicBezTo>
                  <a:cubicBezTo>
                    <a:pt x="62" y="341"/>
                    <a:pt x="62" y="341"/>
                    <a:pt x="62" y="341"/>
                  </a:cubicBezTo>
                  <a:cubicBezTo>
                    <a:pt x="67" y="348"/>
                    <a:pt x="67" y="348"/>
                    <a:pt x="67" y="348"/>
                  </a:cubicBezTo>
                  <a:cubicBezTo>
                    <a:pt x="81" y="335"/>
                    <a:pt x="81" y="335"/>
                    <a:pt x="81" y="335"/>
                  </a:cubicBezTo>
                  <a:cubicBezTo>
                    <a:pt x="87" y="339"/>
                    <a:pt x="87" y="339"/>
                    <a:pt x="87" y="339"/>
                  </a:cubicBezTo>
                  <a:cubicBezTo>
                    <a:pt x="86" y="342"/>
                    <a:pt x="86" y="342"/>
                    <a:pt x="86" y="342"/>
                  </a:cubicBezTo>
                  <a:cubicBezTo>
                    <a:pt x="94" y="348"/>
                    <a:pt x="94" y="348"/>
                    <a:pt x="94" y="348"/>
                  </a:cubicBezTo>
                  <a:cubicBezTo>
                    <a:pt x="103" y="349"/>
                    <a:pt x="103" y="349"/>
                    <a:pt x="103" y="349"/>
                  </a:cubicBezTo>
                  <a:cubicBezTo>
                    <a:pt x="118" y="361"/>
                    <a:pt x="118" y="361"/>
                    <a:pt x="118" y="361"/>
                  </a:cubicBezTo>
                  <a:cubicBezTo>
                    <a:pt x="125" y="359"/>
                    <a:pt x="125" y="359"/>
                    <a:pt x="125" y="359"/>
                  </a:cubicBezTo>
                  <a:cubicBezTo>
                    <a:pt x="135" y="368"/>
                    <a:pt x="135" y="368"/>
                    <a:pt x="135" y="368"/>
                  </a:cubicBezTo>
                  <a:cubicBezTo>
                    <a:pt x="143" y="367"/>
                    <a:pt x="143" y="367"/>
                    <a:pt x="143" y="367"/>
                  </a:cubicBezTo>
                  <a:cubicBezTo>
                    <a:pt x="146" y="378"/>
                    <a:pt x="146" y="378"/>
                    <a:pt x="146" y="378"/>
                  </a:cubicBezTo>
                  <a:cubicBezTo>
                    <a:pt x="155" y="379"/>
                    <a:pt x="155" y="379"/>
                    <a:pt x="155" y="379"/>
                  </a:cubicBezTo>
                  <a:cubicBezTo>
                    <a:pt x="160" y="385"/>
                    <a:pt x="160" y="385"/>
                    <a:pt x="160" y="385"/>
                  </a:cubicBezTo>
                  <a:cubicBezTo>
                    <a:pt x="165" y="380"/>
                    <a:pt x="165" y="380"/>
                    <a:pt x="165" y="380"/>
                  </a:cubicBezTo>
                  <a:cubicBezTo>
                    <a:pt x="170" y="380"/>
                    <a:pt x="170" y="380"/>
                    <a:pt x="170" y="380"/>
                  </a:cubicBezTo>
                  <a:cubicBezTo>
                    <a:pt x="171" y="369"/>
                    <a:pt x="171" y="369"/>
                    <a:pt x="171" y="369"/>
                  </a:cubicBezTo>
                  <a:cubicBezTo>
                    <a:pt x="188" y="351"/>
                    <a:pt x="188" y="351"/>
                    <a:pt x="188" y="351"/>
                  </a:cubicBezTo>
                  <a:cubicBezTo>
                    <a:pt x="191" y="341"/>
                    <a:pt x="191" y="341"/>
                    <a:pt x="191" y="341"/>
                  </a:cubicBezTo>
                  <a:cubicBezTo>
                    <a:pt x="217" y="313"/>
                    <a:pt x="217" y="313"/>
                    <a:pt x="217" y="313"/>
                  </a:cubicBezTo>
                  <a:cubicBezTo>
                    <a:pt x="219" y="286"/>
                    <a:pt x="219" y="286"/>
                    <a:pt x="219" y="286"/>
                  </a:cubicBezTo>
                  <a:cubicBezTo>
                    <a:pt x="224" y="270"/>
                    <a:pt x="224" y="270"/>
                    <a:pt x="224" y="270"/>
                  </a:cubicBezTo>
                  <a:cubicBezTo>
                    <a:pt x="215" y="267"/>
                    <a:pt x="215" y="267"/>
                    <a:pt x="215" y="267"/>
                  </a:cubicBezTo>
                  <a:cubicBezTo>
                    <a:pt x="210" y="235"/>
                    <a:pt x="210" y="235"/>
                    <a:pt x="210" y="235"/>
                  </a:cubicBezTo>
                  <a:cubicBezTo>
                    <a:pt x="216" y="226"/>
                    <a:pt x="216" y="226"/>
                    <a:pt x="216" y="226"/>
                  </a:cubicBezTo>
                  <a:cubicBezTo>
                    <a:pt x="207" y="220"/>
                    <a:pt x="207" y="220"/>
                    <a:pt x="207" y="220"/>
                  </a:cubicBezTo>
                  <a:cubicBezTo>
                    <a:pt x="204" y="208"/>
                    <a:pt x="204" y="208"/>
                    <a:pt x="204" y="208"/>
                  </a:cubicBezTo>
                  <a:cubicBezTo>
                    <a:pt x="212" y="203"/>
                    <a:pt x="212" y="203"/>
                    <a:pt x="212" y="203"/>
                  </a:cubicBezTo>
                  <a:cubicBezTo>
                    <a:pt x="219" y="205"/>
                    <a:pt x="219" y="205"/>
                    <a:pt x="219" y="205"/>
                  </a:cubicBezTo>
                  <a:cubicBezTo>
                    <a:pt x="220" y="196"/>
                    <a:pt x="220" y="196"/>
                    <a:pt x="220" y="196"/>
                  </a:cubicBezTo>
                  <a:cubicBezTo>
                    <a:pt x="224" y="195"/>
                    <a:pt x="224" y="195"/>
                    <a:pt x="224" y="195"/>
                  </a:cubicBezTo>
                  <a:cubicBezTo>
                    <a:pt x="232" y="197"/>
                    <a:pt x="232" y="197"/>
                    <a:pt x="232" y="197"/>
                  </a:cubicBezTo>
                  <a:cubicBezTo>
                    <a:pt x="240" y="194"/>
                    <a:pt x="240" y="194"/>
                    <a:pt x="240" y="194"/>
                  </a:cubicBezTo>
                  <a:cubicBezTo>
                    <a:pt x="239" y="188"/>
                    <a:pt x="239" y="188"/>
                    <a:pt x="239" y="188"/>
                  </a:cubicBezTo>
                  <a:cubicBezTo>
                    <a:pt x="244" y="182"/>
                    <a:pt x="244" y="182"/>
                    <a:pt x="244" y="182"/>
                  </a:cubicBezTo>
                  <a:cubicBezTo>
                    <a:pt x="246" y="189"/>
                    <a:pt x="246" y="189"/>
                    <a:pt x="246" y="189"/>
                  </a:cubicBezTo>
                  <a:cubicBezTo>
                    <a:pt x="256" y="189"/>
                    <a:pt x="256" y="189"/>
                    <a:pt x="256" y="189"/>
                  </a:cubicBezTo>
                  <a:cubicBezTo>
                    <a:pt x="261" y="184"/>
                    <a:pt x="261" y="184"/>
                    <a:pt x="261" y="184"/>
                  </a:cubicBezTo>
                  <a:cubicBezTo>
                    <a:pt x="264" y="189"/>
                    <a:pt x="264" y="189"/>
                    <a:pt x="264" y="189"/>
                  </a:cubicBezTo>
                  <a:cubicBezTo>
                    <a:pt x="274" y="189"/>
                    <a:pt x="274" y="189"/>
                    <a:pt x="274" y="189"/>
                  </a:cubicBezTo>
                  <a:cubicBezTo>
                    <a:pt x="277" y="183"/>
                    <a:pt x="277" y="183"/>
                    <a:pt x="277" y="183"/>
                  </a:cubicBezTo>
                  <a:cubicBezTo>
                    <a:pt x="284" y="188"/>
                    <a:pt x="284" y="188"/>
                    <a:pt x="284" y="188"/>
                  </a:cubicBezTo>
                  <a:cubicBezTo>
                    <a:pt x="290" y="182"/>
                    <a:pt x="290" y="182"/>
                    <a:pt x="290" y="182"/>
                  </a:cubicBezTo>
                  <a:cubicBezTo>
                    <a:pt x="296" y="182"/>
                    <a:pt x="296" y="182"/>
                    <a:pt x="296" y="182"/>
                  </a:cubicBezTo>
                  <a:cubicBezTo>
                    <a:pt x="294" y="170"/>
                    <a:pt x="294" y="170"/>
                    <a:pt x="294" y="170"/>
                  </a:cubicBezTo>
                  <a:cubicBezTo>
                    <a:pt x="302" y="163"/>
                    <a:pt x="302" y="163"/>
                    <a:pt x="302" y="163"/>
                  </a:cubicBezTo>
                  <a:cubicBezTo>
                    <a:pt x="307" y="157"/>
                    <a:pt x="307" y="157"/>
                    <a:pt x="307" y="157"/>
                  </a:cubicBezTo>
                  <a:cubicBezTo>
                    <a:pt x="315" y="161"/>
                    <a:pt x="315" y="161"/>
                    <a:pt x="315" y="161"/>
                  </a:cubicBezTo>
                  <a:cubicBezTo>
                    <a:pt x="308" y="168"/>
                    <a:pt x="308" y="168"/>
                    <a:pt x="308" y="168"/>
                  </a:cubicBezTo>
                  <a:cubicBezTo>
                    <a:pt x="312" y="168"/>
                    <a:pt x="312" y="168"/>
                    <a:pt x="312" y="168"/>
                  </a:cubicBezTo>
                  <a:cubicBezTo>
                    <a:pt x="319" y="165"/>
                    <a:pt x="319" y="165"/>
                    <a:pt x="319" y="165"/>
                  </a:cubicBezTo>
                  <a:cubicBezTo>
                    <a:pt x="326" y="168"/>
                    <a:pt x="326" y="168"/>
                    <a:pt x="326" y="168"/>
                  </a:cubicBezTo>
                  <a:cubicBezTo>
                    <a:pt x="335" y="156"/>
                    <a:pt x="335" y="156"/>
                    <a:pt x="335" y="156"/>
                  </a:cubicBezTo>
                  <a:cubicBezTo>
                    <a:pt x="337" y="152"/>
                    <a:pt x="337" y="152"/>
                    <a:pt x="337" y="152"/>
                  </a:cubicBezTo>
                  <a:cubicBezTo>
                    <a:pt x="334" y="146"/>
                    <a:pt x="334" y="146"/>
                    <a:pt x="334" y="146"/>
                  </a:cubicBezTo>
                  <a:cubicBezTo>
                    <a:pt x="328" y="149"/>
                    <a:pt x="328" y="149"/>
                    <a:pt x="328" y="149"/>
                  </a:cubicBezTo>
                  <a:cubicBezTo>
                    <a:pt x="318" y="136"/>
                    <a:pt x="318" y="136"/>
                    <a:pt x="318" y="136"/>
                  </a:cubicBezTo>
                  <a:cubicBezTo>
                    <a:pt x="321" y="132"/>
                    <a:pt x="321" y="132"/>
                    <a:pt x="321" y="132"/>
                  </a:cubicBezTo>
                  <a:cubicBezTo>
                    <a:pt x="317" y="128"/>
                    <a:pt x="317" y="128"/>
                    <a:pt x="317" y="128"/>
                  </a:cubicBezTo>
                  <a:cubicBezTo>
                    <a:pt x="320" y="126"/>
                    <a:pt x="320" y="126"/>
                    <a:pt x="320" y="126"/>
                  </a:cubicBezTo>
                  <a:cubicBezTo>
                    <a:pt x="319" y="118"/>
                    <a:pt x="319" y="118"/>
                    <a:pt x="319" y="118"/>
                  </a:cubicBezTo>
                  <a:cubicBezTo>
                    <a:pt x="326" y="113"/>
                    <a:pt x="326" y="113"/>
                    <a:pt x="326" y="113"/>
                  </a:cubicBezTo>
                  <a:cubicBezTo>
                    <a:pt x="331" y="116"/>
                    <a:pt x="331" y="116"/>
                    <a:pt x="331" y="116"/>
                  </a:cubicBezTo>
                  <a:cubicBezTo>
                    <a:pt x="336" y="117"/>
                    <a:pt x="336" y="117"/>
                    <a:pt x="336" y="117"/>
                  </a:cubicBezTo>
                  <a:cubicBezTo>
                    <a:pt x="342" y="115"/>
                    <a:pt x="342" y="115"/>
                    <a:pt x="342" y="115"/>
                  </a:cubicBezTo>
                  <a:cubicBezTo>
                    <a:pt x="343" y="109"/>
                    <a:pt x="343" y="109"/>
                    <a:pt x="343" y="109"/>
                  </a:cubicBezTo>
                  <a:cubicBezTo>
                    <a:pt x="331" y="96"/>
                    <a:pt x="331" y="96"/>
                    <a:pt x="331" y="96"/>
                  </a:cubicBezTo>
                  <a:cubicBezTo>
                    <a:pt x="330" y="93"/>
                    <a:pt x="330" y="93"/>
                    <a:pt x="330" y="93"/>
                  </a:cubicBezTo>
                  <a:cubicBezTo>
                    <a:pt x="326" y="93"/>
                    <a:pt x="326" y="93"/>
                    <a:pt x="326" y="93"/>
                  </a:cubicBezTo>
                  <a:cubicBezTo>
                    <a:pt x="326" y="87"/>
                    <a:pt x="326" y="87"/>
                    <a:pt x="326" y="87"/>
                  </a:cubicBezTo>
                  <a:cubicBezTo>
                    <a:pt x="316" y="77"/>
                    <a:pt x="316" y="77"/>
                    <a:pt x="316" y="77"/>
                  </a:cubicBezTo>
                  <a:cubicBezTo>
                    <a:pt x="312" y="81"/>
                    <a:pt x="312" y="81"/>
                    <a:pt x="312" y="81"/>
                  </a:cubicBezTo>
                  <a:cubicBezTo>
                    <a:pt x="309" y="85"/>
                    <a:pt x="309" y="85"/>
                    <a:pt x="309" y="85"/>
                  </a:cubicBezTo>
                  <a:cubicBezTo>
                    <a:pt x="303" y="88"/>
                    <a:pt x="303" y="88"/>
                    <a:pt x="303" y="88"/>
                  </a:cubicBezTo>
                  <a:cubicBezTo>
                    <a:pt x="298" y="82"/>
                    <a:pt x="298" y="82"/>
                    <a:pt x="298" y="82"/>
                  </a:cubicBezTo>
                  <a:cubicBezTo>
                    <a:pt x="297" y="76"/>
                    <a:pt x="297" y="76"/>
                    <a:pt x="297" y="76"/>
                  </a:cubicBezTo>
                  <a:cubicBezTo>
                    <a:pt x="289" y="73"/>
                    <a:pt x="289" y="73"/>
                    <a:pt x="289" y="73"/>
                  </a:cubicBezTo>
                  <a:cubicBezTo>
                    <a:pt x="289" y="73"/>
                    <a:pt x="282" y="70"/>
                    <a:pt x="282" y="70"/>
                  </a:cubicBezTo>
                  <a:cubicBezTo>
                    <a:pt x="281" y="70"/>
                    <a:pt x="267" y="70"/>
                    <a:pt x="267" y="70"/>
                  </a:cubicBezTo>
                  <a:cubicBezTo>
                    <a:pt x="262" y="76"/>
                    <a:pt x="262" y="76"/>
                    <a:pt x="262" y="76"/>
                  </a:cubicBezTo>
                  <a:cubicBezTo>
                    <a:pt x="260" y="82"/>
                    <a:pt x="260" y="82"/>
                    <a:pt x="260" y="82"/>
                  </a:cubicBezTo>
                  <a:cubicBezTo>
                    <a:pt x="256" y="85"/>
                    <a:pt x="256" y="85"/>
                    <a:pt x="256" y="85"/>
                  </a:cubicBezTo>
                  <a:cubicBezTo>
                    <a:pt x="261" y="92"/>
                    <a:pt x="261" y="92"/>
                    <a:pt x="261" y="92"/>
                  </a:cubicBezTo>
                  <a:cubicBezTo>
                    <a:pt x="255" y="98"/>
                    <a:pt x="255" y="98"/>
                    <a:pt x="255" y="98"/>
                  </a:cubicBezTo>
                  <a:cubicBezTo>
                    <a:pt x="250" y="106"/>
                    <a:pt x="250" y="106"/>
                    <a:pt x="250" y="106"/>
                  </a:cubicBezTo>
                  <a:cubicBezTo>
                    <a:pt x="251" y="118"/>
                    <a:pt x="251" y="118"/>
                    <a:pt x="251" y="118"/>
                  </a:cubicBezTo>
                  <a:cubicBezTo>
                    <a:pt x="242" y="123"/>
                    <a:pt x="242" y="123"/>
                    <a:pt x="242" y="123"/>
                  </a:cubicBezTo>
                  <a:cubicBezTo>
                    <a:pt x="242" y="131"/>
                    <a:pt x="242" y="131"/>
                    <a:pt x="242" y="131"/>
                  </a:cubicBezTo>
                  <a:cubicBezTo>
                    <a:pt x="238" y="127"/>
                    <a:pt x="238" y="127"/>
                    <a:pt x="238" y="127"/>
                  </a:cubicBezTo>
                  <a:cubicBezTo>
                    <a:pt x="237" y="120"/>
                    <a:pt x="237" y="120"/>
                    <a:pt x="237" y="120"/>
                  </a:cubicBezTo>
                  <a:cubicBezTo>
                    <a:pt x="234" y="117"/>
                    <a:pt x="234" y="117"/>
                    <a:pt x="234" y="117"/>
                  </a:cubicBezTo>
                  <a:cubicBezTo>
                    <a:pt x="229" y="122"/>
                    <a:pt x="229" y="122"/>
                    <a:pt x="229" y="122"/>
                  </a:cubicBezTo>
                  <a:cubicBezTo>
                    <a:pt x="224" y="124"/>
                    <a:pt x="224" y="124"/>
                    <a:pt x="224" y="124"/>
                  </a:cubicBezTo>
                  <a:cubicBezTo>
                    <a:pt x="214" y="127"/>
                    <a:pt x="214" y="127"/>
                    <a:pt x="214" y="127"/>
                  </a:cubicBezTo>
                  <a:cubicBezTo>
                    <a:pt x="207" y="138"/>
                    <a:pt x="207" y="138"/>
                    <a:pt x="207" y="138"/>
                  </a:cubicBezTo>
                  <a:cubicBezTo>
                    <a:pt x="199" y="139"/>
                    <a:pt x="199" y="139"/>
                    <a:pt x="199" y="139"/>
                  </a:cubicBezTo>
                  <a:cubicBezTo>
                    <a:pt x="190" y="131"/>
                    <a:pt x="190" y="131"/>
                    <a:pt x="190" y="131"/>
                  </a:cubicBezTo>
                  <a:cubicBezTo>
                    <a:pt x="190" y="103"/>
                    <a:pt x="190" y="103"/>
                    <a:pt x="190" y="103"/>
                  </a:cubicBezTo>
                  <a:cubicBezTo>
                    <a:pt x="191" y="91"/>
                    <a:pt x="191" y="91"/>
                    <a:pt x="191" y="91"/>
                  </a:cubicBezTo>
                  <a:cubicBezTo>
                    <a:pt x="192" y="79"/>
                    <a:pt x="192" y="79"/>
                    <a:pt x="192" y="79"/>
                  </a:cubicBezTo>
                  <a:cubicBezTo>
                    <a:pt x="182" y="73"/>
                    <a:pt x="182" y="73"/>
                    <a:pt x="182" y="73"/>
                  </a:cubicBezTo>
                  <a:cubicBezTo>
                    <a:pt x="181" y="68"/>
                    <a:pt x="181" y="68"/>
                    <a:pt x="181" y="68"/>
                  </a:cubicBezTo>
                  <a:cubicBezTo>
                    <a:pt x="178" y="63"/>
                    <a:pt x="178" y="63"/>
                    <a:pt x="178" y="63"/>
                  </a:cubicBezTo>
                  <a:cubicBezTo>
                    <a:pt x="175" y="61"/>
                    <a:pt x="175" y="61"/>
                    <a:pt x="175" y="61"/>
                  </a:cubicBezTo>
                  <a:cubicBezTo>
                    <a:pt x="175" y="56"/>
                    <a:pt x="175" y="56"/>
                    <a:pt x="175" y="56"/>
                  </a:cubicBezTo>
                  <a:cubicBezTo>
                    <a:pt x="178" y="53"/>
                    <a:pt x="178" y="53"/>
                    <a:pt x="178" y="53"/>
                  </a:cubicBezTo>
                  <a:cubicBezTo>
                    <a:pt x="178" y="47"/>
                    <a:pt x="178" y="47"/>
                    <a:pt x="178" y="47"/>
                  </a:cubicBezTo>
                  <a:cubicBezTo>
                    <a:pt x="173" y="44"/>
                    <a:pt x="173" y="44"/>
                    <a:pt x="173" y="44"/>
                  </a:cubicBezTo>
                  <a:cubicBezTo>
                    <a:pt x="164" y="41"/>
                    <a:pt x="164" y="41"/>
                    <a:pt x="164" y="41"/>
                  </a:cubicBezTo>
                  <a:cubicBezTo>
                    <a:pt x="166" y="34"/>
                    <a:pt x="166" y="34"/>
                    <a:pt x="166" y="34"/>
                  </a:cubicBezTo>
                  <a:cubicBezTo>
                    <a:pt x="163" y="28"/>
                    <a:pt x="163" y="28"/>
                    <a:pt x="163" y="28"/>
                  </a:cubicBezTo>
                  <a:cubicBezTo>
                    <a:pt x="159" y="20"/>
                    <a:pt x="159" y="20"/>
                    <a:pt x="159" y="20"/>
                  </a:cubicBezTo>
                  <a:cubicBezTo>
                    <a:pt x="154" y="14"/>
                    <a:pt x="154" y="14"/>
                    <a:pt x="154" y="14"/>
                  </a:cubicBezTo>
                  <a:cubicBezTo>
                    <a:pt x="144" y="16"/>
                    <a:pt x="144" y="16"/>
                    <a:pt x="144" y="16"/>
                  </a:cubicBezTo>
                  <a:cubicBezTo>
                    <a:pt x="141" y="10"/>
                    <a:pt x="141" y="10"/>
                    <a:pt x="141" y="10"/>
                  </a:cubicBezTo>
                  <a:cubicBezTo>
                    <a:pt x="148" y="6"/>
                    <a:pt x="148" y="6"/>
                    <a:pt x="148" y="6"/>
                  </a:cubicBezTo>
                  <a:lnTo>
                    <a:pt x="143" y="0"/>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77" name="Freeform 56"/>
            <p:cNvSpPr>
              <a:spLocks/>
            </p:cNvSpPr>
            <p:nvPr/>
          </p:nvSpPr>
          <p:spPr bwMode="auto">
            <a:xfrm>
              <a:off x="2202" y="3678"/>
              <a:ext cx="215" cy="315"/>
            </a:xfrm>
            <a:custGeom>
              <a:avLst/>
              <a:gdLst>
                <a:gd name="T0" fmla="*/ 94 w 103"/>
                <a:gd name="T1" fmla="*/ 19 h 151"/>
                <a:gd name="T2" fmla="*/ 98 w 103"/>
                <a:gd name="T3" fmla="*/ 29 h 151"/>
                <a:gd name="T4" fmla="*/ 103 w 103"/>
                <a:gd name="T5" fmla="*/ 50 h 151"/>
                <a:gd name="T6" fmla="*/ 98 w 103"/>
                <a:gd name="T7" fmla="*/ 72 h 151"/>
                <a:gd name="T8" fmla="*/ 89 w 103"/>
                <a:gd name="T9" fmla="*/ 86 h 151"/>
                <a:gd name="T10" fmla="*/ 77 w 103"/>
                <a:gd name="T11" fmla="*/ 103 h 151"/>
                <a:gd name="T12" fmla="*/ 81 w 103"/>
                <a:gd name="T13" fmla="*/ 126 h 151"/>
                <a:gd name="T14" fmla="*/ 76 w 103"/>
                <a:gd name="T15" fmla="*/ 139 h 151"/>
                <a:gd name="T16" fmla="*/ 65 w 103"/>
                <a:gd name="T17" fmla="*/ 146 h 151"/>
                <a:gd name="T18" fmla="*/ 49 w 103"/>
                <a:gd name="T19" fmla="*/ 149 h 151"/>
                <a:gd name="T20" fmla="*/ 35 w 103"/>
                <a:gd name="T21" fmla="*/ 147 h 151"/>
                <a:gd name="T22" fmla="*/ 40 w 103"/>
                <a:gd name="T23" fmla="*/ 136 h 151"/>
                <a:gd name="T24" fmla="*/ 26 w 103"/>
                <a:gd name="T25" fmla="*/ 132 h 151"/>
                <a:gd name="T26" fmla="*/ 18 w 103"/>
                <a:gd name="T27" fmla="*/ 121 h 151"/>
                <a:gd name="T28" fmla="*/ 2 w 103"/>
                <a:gd name="T29" fmla="*/ 117 h 151"/>
                <a:gd name="T30" fmla="*/ 7 w 103"/>
                <a:gd name="T31" fmla="*/ 104 h 151"/>
                <a:gd name="T32" fmla="*/ 5 w 103"/>
                <a:gd name="T33" fmla="*/ 89 h 151"/>
                <a:gd name="T34" fmla="*/ 1 w 103"/>
                <a:gd name="T35" fmla="*/ 81 h 151"/>
                <a:gd name="T36" fmla="*/ 6 w 103"/>
                <a:gd name="T37" fmla="*/ 72 h 151"/>
                <a:gd name="T38" fmla="*/ 14 w 103"/>
                <a:gd name="T39" fmla="*/ 66 h 151"/>
                <a:gd name="T40" fmla="*/ 22 w 103"/>
                <a:gd name="T41" fmla="*/ 51 h 151"/>
                <a:gd name="T42" fmla="*/ 30 w 103"/>
                <a:gd name="T43" fmla="*/ 48 h 151"/>
                <a:gd name="T44" fmla="*/ 28 w 103"/>
                <a:gd name="T45" fmla="*/ 39 h 151"/>
                <a:gd name="T46" fmla="*/ 17 w 103"/>
                <a:gd name="T47" fmla="*/ 29 h 151"/>
                <a:gd name="T48" fmla="*/ 22 w 103"/>
                <a:gd name="T49" fmla="*/ 23 h 151"/>
                <a:gd name="T50" fmla="*/ 21 w 103"/>
                <a:gd name="T51" fmla="*/ 12 h 151"/>
                <a:gd name="T52" fmla="*/ 38 w 103"/>
                <a:gd name="T53" fmla="*/ 3 h 151"/>
                <a:gd name="T54" fmla="*/ 35 w 103"/>
                <a:gd name="T55" fmla="*/ 12 h 151"/>
                <a:gd name="T56" fmla="*/ 50 w 103"/>
                <a:gd name="T57" fmla="*/ 17 h 151"/>
                <a:gd name="T58" fmla="*/ 60 w 103"/>
                <a:gd name="T59" fmla="*/ 19 h 151"/>
                <a:gd name="T60" fmla="*/ 69 w 103"/>
                <a:gd name="T61" fmla="*/ 19 h 151"/>
                <a:gd name="T62" fmla="*/ 95 w 103"/>
                <a:gd name="T63" fmla="*/ 10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3" h="151">
                  <a:moveTo>
                    <a:pt x="95" y="10"/>
                  </a:moveTo>
                  <a:cubicBezTo>
                    <a:pt x="94" y="19"/>
                    <a:pt x="94" y="19"/>
                    <a:pt x="94" y="19"/>
                  </a:cubicBezTo>
                  <a:cubicBezTo>
                    <a:pt x="94" y="27"/>
                    <a:pt x="94" y="27"/>
                    <a:pt x="94" y="27"/>
                  </a:cubicBezTo>
                  <a:cubicBezTo>
                    <a:pt x="98" y="29"/>
                    <a:pt x="98" y="29"/>
                    <a:pt x="98" y="29"/>
                  </a:cubicBezTo>
                  <a:cubicBezTo>
                    <a:pt x="98" y="38"/>
                    <a:pt x="98" y="38"/>
                    <a:pt x="98" y="38"/>
                  </a:cubicBezTo>
                  <a:cubicBezTo>
                    <a:pt x="103" y="50"/>
                    <a:pt x="103" y="50"/>
                    <a:pt x="103" y="50"/>
                  </a:cubicBezTo>
                  <a:cubicBezTo>
                    <a:pt x="103" y="67"/>
                    <a:pt x="103" y="67"/>
                    <a:pt x="103" y="67"/>
                  </a:cubicBezTo>
                  <a:cubicBezTo>
                    <a:pt x="98" y="72"/>
                    <a:pt x="98" y="72"/>
                    <a:pt x="98" y="72"/>
                  </a:cubicBezTo>
                  <a:cubicBezTo>
                    <a:pt x="96" y="82"/>
                    <a:pt x="96" y="82"/>
                    <a:pt x="96" y="82"/>
                  </a:cubicBezTo>
                  <a:cubicBezTo>
                    <a:pt x="89" y="86"/>
                    <a:pt x="89" y="86"/>
                    <a:pt x="89" y="86"/>
                  </a:cubicBezTo>
                  <a:cubicBezTo>
                    <a:pt x="80" y="91"/>
                    <a:pt x="80" y="91"/>
                    <a:pt x="80" y="91"/>
                  </a:cubicBezTo>
                  <a:cubicBezTo>
                    <a:pt x="77" y="103"/>
                    <a:pt x="77" y="103"/>
                    <a:pt x="77" y="103"/>
                  </a:cubicBezTo>
                  <a:cubicBezTo>
                    <a:pt x="78" y="120"/>
                    <a:pt x="78" y="120"/>
                    <a:pt x="78" y="120"/>
                  </a:cubicBezTo>
                  <a:cubicBezTo>
                    <a:pt x="81" y="126"/>
                    <a:pt x="81" y="126"/>
                    <a:pt x="81" y="126"/>
                  </a:cubicBezTo>
                  <a:cubicBezTo>
                    <a:pt x="77" y="134"/>
                    <a:pt x="77" y="134"/>
                    <a:pt x="77" y="134"/>
                  </a:cubicBezTo>
                  <a:cubicBezTo>
                    <a:pt x="76" y="139"/>
                    <a:pt x="76" y="139"/>
                    <a:pt x="76" y="139"/>
                  </a:cubicBezTo>
                  <a:cubicBezTo>
                    <a:pt x="74" y="139"/>
                    <a:pt x="72" y="140"/>
                    <a:pt x="71" y="141"/>
                  </a:cubicBezTo>
                  <a:cubicBezTo>
                    <a:pt x="69" y="144"/>
                    <a:pt x="65" y="146"/>
                    <a:pt x="65" y="146"/>
                  </a:cubicBezTo>
                  <a:cubicBezTo>
                    <a:pt x="64" y="146"/>
                    <a:pt x="58" y="146"/>
                    <a:pt x="56" y="149"/>
                  </a:cubicBezTo>
                  <a:cubicBezTo>
                    <a:pt x="53" y="151"/>
                    <a:pt x="49" y="151"/>
                    <a:pt x="49" y="149"/>
                  </a:cubicBezTo>
                  <a:cubicBezTo>
                    <a:pt x="48" y="147"/>
                    <a:pt x="45" y="146"/>
                    <a:pt x="43" y="148"/>
                  </a:cubicBezTo>
                  <a:cubicBezTo>
                    <a:pt x="41" y="150"/>
                    <a:pt x="36" y="149"/>
                    <a:pt x="35" y="147"/>
                  </a:cubicBezTo>
                  <a:cubicBezTo>
                    <a:pt x="35" y="145"/>
                    <a:pt x="33" y="143"/>
                    <a:pt x="35" y="141"/>
                  </a:cubicBezTo>
                  <a:cubicBezTo>
                    <a:pt x="36" y="139"/>
                    <a:pt x="40" y="136"/>
                    <a:pt x="40" y="136"/>
                  </a:cubicBezTo>
                  <a:cubicBezTo>
                    <a:pt x="40" y="136"/>
                    <a:pt x="35" y="133"/>
                    <a:pt x="33" y="131"/>
                  </a:cubicBezTo>
                  <a:cubicBezTo>
                    <a:pt x="31" y="129"/>
                    <a:pt x="28" y="130"/>
                    <a:pt x="26" y="132"/>
                  </a:cubicBezTo>
                  <a:cubicBezTo>
                    <a:pt x="23" y="134"/>
                    <a:pt x="23" y="126"/>
                    <a:pt x="23" y="124"/>
                  </a:cubicBezTo>
                  <a:cubicBezTo>
                    <a:pt x="23" y="122"/>
                    <a:pt x="20" y="118"/>
                    <a:pt x="18" y="121"/>
                  </a:cubicBezTo>
                  <a:cubicBezTo>
                    <a:pt x="16" y="124"/>
                    <a:pt x="9" y="123"/>
                    <a:pt x="9" y="122"/>
                  </a:cubicBezTo>
                  <a:cubicBezTo>
                    <a:pt x="8" y="120"/>
                    <a:pt x="4" y="120"/>
                    <a:pt x="2" y="117"/>
                  </a:cubicBezTo>
                  <a:cubicBezTo>
                    <a:pt x="0" y="115"/>
                    <a:pt x="3" y="115"/>
                    <a:pt x="4" y="112"/>
                  </a:cubicBezTo>
                  <a:cubicBezTo>
                    <a:pt x="6" y="110"/>
                    <a:pt x="7" y="108"/>
                    <a:pt x="7" y="104"/>
                  </a:cubicBezTo>
                  <a:cubicBezTo>
                    <a:pt x="8" y="101"/>
                    <a:pt x="6" y="99"/>
                    <a:pt x="7" y="97"/>
                  </a:cubicBezTo>
                  <a:cubicBezTo>
                    <a:pt x="8" y="95"/>
                    <a:pt x="6" y="92"/>
                    <a:pt x="5" y="89"/>
                  </a:cubicBezTo>
                  <a:cubicBezTo>
                    <a:pt x="5" y="88"/>
                    <a:pt x="3" y="86"/>
                    <a:pt x="1" y="86"/>
                  </a:cubicBezTo>
                  <a:cubicBezTo>
                    <a:pt x="1" y="81"/>
                    <a:pt x="1" y="81"/>
                    <a:pt x="1" y="81"/>
                  </a:cubicBezTo>
                  <a:cubicBezTo>
                    <a:pt x="5" y="78"/>
                    <a:pt x="5" y="78"/>
                    <a:pt x="5" y="78"/>
                  </a:cubicBezTo>
                  <a:cubicBezTo>
                    <a:pt x="6" y="72"/>
                    <a:pt x="6" y="72"/>
                    <a:pt x="6" y="72"/>
                  </a:cubicBezTo>
                  <a:cubicBezTo>
                    <a:pt x="12" y="69"/>
                    <a:pt x="12" y="69"/>
                    <a:pt x="12" y="69"/>
                  </a:cubicBezTo>
                  <a:cubicBezTo>
                    <a:pt x="14" y="66"/>
                    <a:pt x="14" y="66"/>
                    <a:pt x="14" y="66"/>
                  </a:cubicBezTo>
                  <a:cubicBezTo>
                    <a:pt x="14" y="57"/>
                    <a:pt x="14" y="57"/>
                    <a:pt x="14" y="57"/>
                  </a:cubicBezTo>
                  <a:cubicBezTo>
                    <a:pt x="22" y="51"/>
                    <a:pt x="22" y="51"/>
                    <a:pt x="22" y="51"/>
                  </a:cubicBezTo>
                  <a:cubicBezTo>
                    <a:pt x="26" y="50"/>
                    <a:pt x="26" y="50"/>
                    <a:pt x="26" y="50"/>
                  </a:cubicBezTo>
                  <a:cubicBezTo>
                    <a:pt x="30" y="48"/>
                    <a:pt x="30" y="48"/>
                    <a:pt x="30" y="48"/>
                  </a:cubicBezTo>
                  <a:cubicBezTo>
                    <a:pt x="33" y="45"/>
                    <a:pt x="33" y="45"/>
                    <a:pt x="33" y="45"/>
                  </a:cubicBezTo>
                  <a:cubicBezTo>
                    <a:pt x="28" y="39"/>
                    <a:pt x="28" y="39"/>
                    <a:pt x="28" y="39"/>
                  </a:cubicBezTo>
                  <a:cubicBezTo>
                    <a:pt x="25" y="34"/>
                    <a:pt x="25" y="34"/>
                    <a:pt x="25" y="34"/>
                  </a:cubicBezTo>
                  <a:cubicBezTo>
                    <a:pt x="17" y="29"/>
                    <a:pt x="17" y="29"/>
                    <a:pt x="17" y="29"/>
                  </a:cubicBezTo>
                  <a:cubicBezTo>
                    <a:pt x="18" y="27"/>
                    <a:pt x="18" y="27"/>
                    <a:pt x="18" y="27"/>
                  </a:cubicBezTo>
                  <a:cubicBezTo>
                    <a:pt x="22" y="23"/>
                    <a:pt x="22" y="23"/>
                    <a:pt x="22" y="23"/>
                  </a:cubicBezTo>
                  <a:cubicBezTo>
                    <a:pt x="21" y="17"/>
                    <a:pt x="21" y="17"/>
                    <a:pt x="21" y="17"/>
                  </a:cubicBezTo>
                  <a:cubicBezTo>
                    <a:pt x="21" y="12"/>
                    <a:pt x="21" y="12"/>
                    <a:pt x="21" y="12"/>
                  </a:cubicBezTo>
                  <a:cubicBezTo>
                    <a:pt x="30" y="0"/>
                    <a:pt x="30" y="0"/>
                    <a:pt x="30" y="0"/>
                  </a:cubicBezTo>
                  <a:cubicBezTo>
                    <a:pt x="38" y="3"/>
                    <a:pt x="38" y="3"/>
                    <a:pt x="38" y="3"/>
                  </a:cubicBezTo>
                  <a:cubicBezTo>
                    <a:pt x="34" y="8"/>
                    <a:pt x="34" y="8"/>
                    <a:pt x="34" y="8"/>
                  </a:cubicBezTo>
                  <a:cubicBezTo>
                    <a:pt x="35" y="12"/>
                    <a:pt x="35" y="12"/>
                    <a:pt x="35" y="12"/>
                  </a:cubicBezTo>
                  <a:cubicBezTo>
                    <a:pt x="41" y="13"/>
                    <a:pt x="41" y="13"/>
                    <a:pt x="41" y="13"/>
                  </a:cubicBezTo>
                  <a:cubicBezTo>
                    <a:pt x="50" y="17"/>
                    <a:pt x="50" y="17"/>
                    <a:pt x="50" y="17"/>
                  </a:cubicBezTo>
                  <a:cubicBezTo>
                    <a:pt x="56" y="20"/>
                    <a:pt x="56" y="20"/>
                    <a:pt x="56" y="20"/>
                  </a:cubicBezTo>
                  <a:cubicBezTo>
                    <a:pt x="60" y="19"/>
                    <a:pt x="60" y="19"/>
                    <a:pt x="60" y="19"/>
                  </a:cubicBezTo>
                  <a:cubicBezTo>
                    <a:pt x="63" y="15"/>
                    <a:pt x="63" y="15"/>
                    <a:pt x="63" y="15"/>
                  </a:cubicBezTo>
                  <a:cubicBezTo>
                    <a:pt x="69" y="19"/>
                    <a:pt x="69" y="19"/>
                    <a:pt x="69" y="19"/>
                  </a:cubicBezTo>
                  <a:cubicBezTo>
                    <a:pt x="83" y="20"/>
                    <a:pt x="83" y="20"/>
                    <a:pt x="83" y="20"/>
                  </a:cubicBezTo>
                  <a:lnTo>
                    <a:pt x="95" y="10"/>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78" name="Freeform 57"/>
            <p:cNvSpPr>
              <a:spLocks noEditPoints="1"/>
            </p:cNvSpPr>
            <p:nvPr/>
          </p:nvSpPr>
          <p:spPr bwMode="auto">
            <a:xfrm>
              <a:off x="4484" y="2238"/>
              <a:ext cx="640" cy="1011"/>
            </a:xfrm>
            <a:custGeom>
              <a:avLst/>
              <a:gdLst>
                <a:gd name="T0" fmla="*/ 146 w 307"/>
                <a:gd name="T1" fmla="*/ 31 h 485"/>
                <a:gd name="T2" fmla="*/ 159 w 307"/>
                <a:gd name="T3" fmla="*/ 67 h 485"/>
                <a:gd name="T4" fmla="*/ 151 w 307"/>
                <a:gd name="T5" fmla="*/ 84 h 485"/>
                <a:gd name="T6" fmla="*/ 145 w 307"/>
                <a:gd name="T7" fmla="*/ 135 h 485"/>
                <a:gd name="T8" fmla="*/ 132 w 307"/>
                <a:gd name="T9" fmla="*/ 144 h 485"/>
                <a:gd name="T10" fmla="*/ 126 w 307"/>
                <a:gd name="T11" fmla="*/ 162 h 485"/>
                <a:gd name="T12" fmla="*/ 144 w 307"/>
                <a:gd name="T13" fmla="*/ 193 h 485"/>
                <a:gd name="T14" fmla="*/ 174 w 307"/>
                <a:gd name="T15" fmla="*/ 204 h 485"/>
                <a:gd name="T16" fmla="*/ 201 w 307"/>
                <a:gd name="T17" fmla="*/ 222 h 485"/>
                <a:gd name="T18" fmla="*/ 210 w 307"/>
                <a:gd name="T19" fmla="*/ 234 h 485"/>
                <a:gd name="T20" fmla="*/ 228 w 307"/>
                <a:gd name="T21" fmla="*/ 260 h 485"/>
                <a:gd name="T22" fmla="*/ 237 w 307"/>
                <a:gd name="T23" fmla="*/ 288 h 485"/>
                <a:gd name="T24" fmla="*/ 258 w 307"/>
                <a:gd name="T25" fmla="*/ 325 h 485"/>
                <a:gd name="T26" fmla="*/ 278 w 307"/>
                <a:gd name="T27" fmla="*/ 363 h 485"/>
                <a:gd name="T28" fmla="*/ 251 w 307"/>
                <a:gd name="T29" fmla="*/ 388 h 485"/>
                <a:gd name="T30" fmla="*/ 144 w 307"/>
                <a:gd name="T31" fmla="*/ 321 h 485"/>
                <a:gd name="T32" fmla="*/ 126 w 307"/>
                <a:gd name="T33" fmla="*/ 281 h 485"/>
                <a:gd name="T34" fmla="*/ 119 w 307"/>
                <a:gd name="T35" fmla="*/ 231 h 485"/>
                <a:gd name="T36" fmla="*/ 101 w 307"/>
                <a:gd name="T37" fmla="*/ 181 h 485"/>
                <a:gd name="T38" fmla="*/ 92 w 307"/>
                <a:gd name="T39" fmla="*/ 144 h 485"/>
                <a:gd name="T40" fmla="*/ 68 w 307"/>
                <a:gd name="T41" fmla="*/ 113 h 485"/>
                <a:gd name="T42" fmla="*/ 61 w 307"/>
                <a:gd name="T43" fmla="*/ 138 h 485"/>
                <a:gd name="T44" fmla="*/ 73 w 307"/>
                <a:gd name="T45" fmla="*/ 158 h 485"/>
                <a:gd name="T46" fmla="*/ 59 w 307"/>
                <a:gd name="T47" fmla="*/ 155 h 485"/>
                <a:gd name="T48" fmla="*/ 46 w 307"/>
                <a:gd name="T49" fmla="*/ 140 h 485"/>
                <a:gd name="T50" fmla="*/ 27 w 307"/>
                <a:gd name="T51" fmla="*/ 123 h 485"/>
                <a:gd name="T52" fmla="*/ 12 w 307"/>
                <a:gd name="T53" fmla="*/ 115 h 485"/>
                <a:gd name="T54" fmla="*/ 1 w 307"/>
                <a:gd name="T55" fmla="*/ 94 h 485"/>
                <a:gd name="T56" fmla="*/ 9 w 307"/>
                <a:gd name="T57" fmla="*/ 80 h 485"/>
                <a:gd name="T58" fmla="*/ 26 w 307"/>
                <a:gd name="T59" fmla="*/ 66 h 485"/>
                <a:gd name="T60" fmla="*/ 43 w 307"/>
                <a:gd name="T61" fmla="*/ 48 h 485"/>
                <a:gd name="T62" fmla="*/ 72 w 307"/>
                <a:gd name="T63" fmla="*/ 57 h 485"/>
                <a:gd name="T64" fmla="*/ 89 w 307"/>
                <a:gd name="T65" fmla="*/ 57 h 485"/>
                <a:gd name="T66" fmla="*/ 106 w 307"/>
                <a:gd name="T67" fmla="*/ 52 h 485"/>
                <a:gd name="T68" fmla="*/ 116 w 307"/>
                <a:gd name="T69" fmla="*/ 22 h 485"/>
                <a:gd name="T70" fmla="*/ 129 w 307"/>
                <a:gd name="T71" fmla="*/ 7 h 485"/>
                <a:gd name="T72" fmla="*/ 304 w 307"/>
                <a:gd name="T73" fmla="*/ 479 h 485"/>
                <a:gd name="T74" fmla="*/ 306 w 307"/>
                <a:gd name="T75" fmla="*/ 484 h 485"/>
                <a:gd name="T76" fmla="*/ 304 w 307"/>
                <a:gd name="T77" fmla="*/ 479 h 485"/>
                <a:gd name="T78" fmla="*/ 295 w 307"/>
                <a:gd name="T79" fmla="*/ 462 h 485"/>
                <a:gd name="T80" fmla="*/ 285 w 307"/>
                <a:gd name="T81" fmla="*/ 433 h 485"/>
                <a:gd name="T82" fmla="*/ 282 w 307"/>
                <a:gd name="T83" fmla="*/ 418 h 485"/>
                <a:gd name="T84" fmla="*/ 282 w 307"/>
                <a:gd name="T85" fmla="*/ 202 h 485"/>
                <a:gd name="T86" fmla="*/ 149 w 307"/>
                <a:gd name="T87" fmla="*/ 166 h 485"/>
                <a:gd name="T88" fmla="*/ 158 w 307"/>
                <a:gd name="T89" fmla="*/ 188 h 485"/>
                <a:gd name="T90" fmla="*/ 149 w 307"/>
                <a:gd name="T91" fmla="*/ 166 h 4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07" h="485">
                  <a:moveTo>
                    <a:pt x="140" y="0"/>
                  </a:moveTo>
                  <a:cubicBezTo>
                    <a:pt x="141" y="4"/>
                    <a:pt x="143" y="7"/>
                    <a:pt x="142" y="12"/>
                  </a:cubicBezTo>
                  <a:cubicBezTo>
                    <a:pt x="142" y="17"/>
                    <a:pt x="144" y="28"/>
                    <a:pt x="146" y="31"/>
                  </a:cubicBezTo>
                  <a:cubicBezTo>
                    <a:pt x="149" y="34"/>
                    <a:pt x="152" y="39"/>
                    <a:pt x="153" y="42"/>
                  </a:cubicBezTo>
                  <a:cubicBezTo>
                    <a:pt x="154" y="46"/>
                    <a:pt x="156" y="50"/>
                    <a:pt x="157" y="54"/>
                  </a:cubicBezTo>
                  <a:cubicBezTo>
                    <a:pt x="157" y="59"/>
                    <a:pt x="158" y="65"/>
                    <a:pt x="159" y="67"/>
                  </a:cubicBezTo>
                  <a:cubicBezTo>
                    <a:pt x="160" y="69"/>
                    <a:pt x="166" y="75"/>
                    <a:pt x="169" y="76"/>
                  </a:cubicBezTo>
                  <a:cubicBezTo>
                    <a:pt x="171" y="78"/>
                    <a:pt x="169" y="81"/>
                    <a:pt x="163" y="82"/>
                  </a:cubicBezTo>
                  <a:cubicBezTo>
                    <a:pt x="157" y="82"/>
                    <a:pt x="154" y="83"/>
                    <a:pt x="151" y="84"/>
                  </a:cubicBezTo>
                  <a:cubicBezTo>
                    <a:pt x="149" y="86"/>
                    <a:pt x="143" y="88"/>
                    <a:pt x="139" y="100"/>
                  </a:cubicBezTo>
                  <a:cubicBezTo>
                    <a:pt x="136" y="113"/>
                    <a:pt x="137" y="116"/>
                    <a:pt x="140" y="122"/>
                  </a:cubicBezTo>
                  <a:cubicBezTo>
                    <a:pt x="143" y="128"/>
                    <a:pt x="145" y="135"/>
                    <a:pt x="145" y="135"/>
                  </a:cubicBezTo>
                  <a:cubicBezTo>
                    <a:pt x="145" y="135"/>
                    <a:pt x="137" y="133"/>
                    <a:pt x="136" y="131"/>
                  </a:cubicBezTo>
                  <a:cubicBezTo>
                    <a:pt x="134" y="129"/>
                    <a:pt x="128" y="126"/>
                    <a:pt x="128" y="126"/>
                  </a:cubicBezTo>
                  <a:cubicBezTo>
                    <a:pt x="128" y="126"/>
                    <a:pt x="129" y="140"/>
                    <a:pt x="132" y="144"/>
                  </a:cubicBezTo>
                  <a:cubicBezTo>
                    <a:pt x="135" y="147"/>
                    <a:pt x="137" y="147"/>
                    <a:pt x="135" y="150"/>
                  </a:cubicBezTo>
                  <a:cubicBezTo>
                    <a:pt x="132" y="152"/>
                    <a:pt x="128" y="149"/>
                    <a:pt x="127" y="155"/>
                  </a:cubicBezTo>
                  <a:cubicBezTo>
                    <a:pt x="127" y="160"/>
                    <a:pt x="128" y="160"/>
                    <a:pt x="126" y="162"/>
                  </a:cubicBezTo>
                  <a:cubicBezTo>
                    <a:pt x="123" y="163"/>
                    <a:pt x="124" y="163"/>
                    <a:pt x="126" y="168"/>
                  </a:cubicBezTo>
                  <a:cubicBezTo>
                    <a:pt x="128" y="173"/>
                    <a:pt x="135" y="175"/>
                    <a:pt x="137" y="180"/>
                  </a:cubicBezTo>
                  <a:cubicBezTo>
                    <a:pt x="138" y="184"/>
                    <a:pt x="142" y="186"/>
                    <a:pt x="144" y="193"/>
                  </a:cubicBezTo>
                  <a:cubicBezTo>
                    <a:pt x="147" y="200"/>
                    <a:pt x="152" y="213"/>
                    <a:pt x="157" y="216"/>
                  </a:cubicBezTo>
                  <a:cubicBezTo>
                    <a:pt x="161" y="220"/>
                    <a:pt x="170" y="218"/>
                    <a:pt x="169" y="214"/>
                  </a:cubicBezTo>
                  <a:cubicBezTo>
                    <a:pt x="168" y="211"/>
                    <a:pt x="169" y="205"/>
                    <a:pt x="174" y="204"/>
                  </a:cubicBezTo>
                  <a:cubicBezTo>
                    <a:pt x="178" y="203"/>
                    <a:pt x="183" y="207"/>
                    <a:pt x="183" y="211"/>
                  </a:cubicBezTo>
                  <a:cubicBezTo>
                    <a:pt x="183" y="215"/>
                    <a:pt x="186" y="217"/>
                    <a:pt x="189" y="218"/>
                  </a:cubicBezTo>
                  <a:cubicBezTo>
                    <a:pt x="192" y="220"/>
                    <a:pt x="199" y="224"/>
                    <a:pt x="201" y="222"/>
                  </a:cubicBezTo>
                  <a:cubicBezTo>
                    <a:pt x="202" y="221"/>
                    <a:pt x="207" y="219"/>
                    <a:pt x="211" y="220"/>
                  </a:cubicBezTo>
                  <a:cubicBezTo>
                    <a:pt x="214" y="222"/>
                    <a:pt x="222" y="228"/>
                    <a:pt x="218" y="231"/>
                  </a:cubicBezTo>
                  <a:cubicBezTo>
                    <a:pt x="215" y="235"/>
                    <a:pt x="211" y="234"/>
                    <a:pt x="210" y="234"/>
                  </a:cubicBezTo>
                  <a:cubicBezTo>
                    <a:pt x="209" y="234"/>
                    <a:pt x="209" y="237"/>
                    <a:pt x="210" y="241"/>
                  </a:cubicBezTo>
                  <a:cubicBezTo>
                    <a:pt x="210" y="244"/>
                    <a:pt x="213" y="245"/>
                    <a:pt x="216" y="251"/>
                  </a:cubicBezTo>
                  <a:cubicBezTo>
                    <a:pt x="219" y="256"/>
                    <a:pt x="221" y="257"/>
                    <a:pt x="228" y="260"/>
                  </a:cubicBezTo>
                  <a:cubicBezTo>
                    <a:pt x="236" y="264"/>
                    <a:pt x="243" y="260"/>
                    <a:pt x="245" y="264"/>
                  </a:cubicBezTo>
                  <a:cubicBezTo>
                    <a:pt x="246" y="268"/>
                    <a:pt x="248" y="275"/>
                    <a:pt x="245" y="278"/>
                  </a:cubicBezTo>
                  <a:cubicBezTo>
                    <a:pt x="242" y="281"/>
                    <a:pt x="237" y="278"/>
                    <a:pt x="237" y="288"/>
                  </a:cubicBezTo>
                  <a:cubicBezTo>
                    <a:pt x="238" y="297"/>
                    <a:pt x="237" y="301"/>
                    <a:pt x="240" y="305"/>
                  </a:cubicBezTo>
                  <a:cubicBezTo>
                    <a:pt x="243" y="309"/>
                    <a:pt x="264" y="317"/>
                    <a:pt x="264" y="319"/>
                  </a:cubicBezTo>
                  <a:cubicBezTo>
                    <a:pt x="265" y="322"/>
                    <a:pt x="258" y="320"/>
                    <a:pt x="258" y="325"/>
                  </a:cubicBezTo>
                  <a:cubicBezTo>
                    <a:pt x="258" y="329"/>
                    <a:pt x="258" y="331"/>
                    <a:pt x="258" y="336"/>
                  </a:cubicBezTo>
                  <a:cubicBezTo>
                    <a:pt x="258" y="342"/>
                    <a:pt x="260" y="344"/>
                    <a:pt x="263" y="348"/>
                  </a:cubicBezTo>
                  <a:cubicBezTo>
                    <a:pt x="266" y="352"/>
                    <a:pt x="276" y="357"/>
                    <a:pt x="278" y="363"/>
                  </a:cubicBezTo>
                  <a:cubicBezTo>
                    <a:pt x="280" y="370"/>
                    <a:pt x="283" y="404"/>
                    <a:pt x="283" y="404"/>
                  </a:cubicBezTo>
                  <a:cubicBezTo>
                    <a:pt x="283" y="404"/>
                    <a:pt x="276" y="400"/>
                    <a:pt x="271" y="399"/>
                  </a:cubicBezTo>
                  <a:cubicBezTo>
                    <a:pt x="266" y="398"/>
                    <a:pt x="258" y="393"/>
                    <a:pt x="251" y="388"/>
                  </a:cubicBezTo>
                  <a:cubicBezTo>
                    <a:pt x="244" y="383"/>
                    <a:pt x="240" y="387"/>
                    <a:pt x="226" y="378"/>
                  </a:cubicBezTo>
                  <a:cubicBezTo>
                    <a:pt x="212" y="369"/>
                    <a:pt x="193" y="359"/>
                    <a:pt x="182" y="353"/>
                  </a:cubicBezTo>
                  <a:cubicBezTo>
                    <a:pt x="170" y="347"/>
                    <a:pt x="151" y="329"/>
                    <a:pt x="144" y="321"/>
                  </a:cubicBezTo>
                  <a:cubicBezTo>
                    <a:pt x="137" y="313"/>
                    <a:pt x="139" y="302"/>
                    <a:pt x="135" y="297"/>
                  </a:cubicBezTo>
                  <a:cubicBezTo>
                    <a:pt x="131" y="292"/>
                    <a:pt x="124" y="290"/>
                    <a:pt x="122" y="288"/>
                  </a:cubicBezTo>
                  <a:cubicBezTo>
                    <a:pt x="120" y="285"/>
                    <a:pt x="125" y="285"/>
                    <a:pt x="126" y="281"/>
                  </a:cubicBezTo>
                  <a:cubicBezTo>
                    <a:pt x="126" y="277"/>
                    <a:pt x="122" y="274"/>
                    <a:pt x="125" y="270"/>
                  </a:cubicBezTo>
                  <a:cubicBezTo>
                    <a:pt x="128" y="266"/>
                    <a:pt x="130" y="261"/>
                    <a:pt x="128" y="258"/>
                  </a:cubicBezTo>
                  <a:cubicBezTo>
                    <a:pt x="126" y="255"/>
                    <a:pt x="125" y="237"/>
                    <a:pt x="119" y="231"/>
                  </a:cubicBezTo>
                  <a:cubicBezTo>
                    <a:pt x="113" y="226"/>
                    <a:pt x="111" y="218"/>
                    <a:pt x="111" y="212"/>
                  </a:cubicBezTo>
                  <a:cubicBezTo>
                    <a:pt x="111" y="206"/>
                    <a:pt x="110" y="201"/>
                    <a:pt x="107" y="197"/>
                  </a:cubicBezTo>
                  <a:cubicBezTo>
                    <a:pt x="104" y="192"/>
                    <a:pt x="105" y="184"/>
                    <a:pt x="101" y="181"/>
                  </a:cubicBezTo>
                  <a:cubicBezTo>
                    <a:pt x="97" y="178"/>
                    <a:pt x="98" y="176"/>
                    <a:pt x="97" y="170"/>
                  </a:cubicBezTo>
                  <a:cubicBezTo>
                    <a:pt x="97" y="163"/>
                    <a:pt x="102" y="159"/>
                    <a:pt x="98" y="155"/>
                  </a:cubicBezTo>
                  <a:cubicBezTo>
                    <a:pt x="95" y="150"/>
                    <a:pt x="92" y="147"/>
                    <a:pt x="92" y="144"/>
                  </a:cubicBezTo>
                  <a:cubicBezTo>
                    <a:pt x="91" y="140"/>
                    <a:pt x="88" y="143"/>
                    <a:pt x="83" y="139"/>
                  </a:cubicBezTo>
                  <a:cubicBezTo>
                    <a:pt x="77" y="134"/>
                    <a:pt x="69" y="128"/>
                    <a:pt x="67" y="124"/>
                  </a:cubicBezTo>
                  <a:cubicBezTo>
                    <a:pt x="66" y="120"/>
                    <a:pt x="66" y="115"/>
                    <a:pt x="68" y="113"/>
                  </a:cubicBezTo>
                  <a:cubicBezTo>
                    <a:pt x="70" y="111"/>
                    <a:pt x="70" y="107"/>
                    <a:pt x="66" y="110"/>
                  </a:cubicBezTo>
                  <a:cubicBezTo>
                    <a:pt x="62" y="113"/>
                    <a:pt x="57" y="121"/>
                    <a:pt x="56" y="125"/>
                  </a:cubicBezTo>
                  <a:cubicBezTo>
                    <a:pt x="55" y="130"/>
                    <a:pt x="56" y="133"/>
                    <a:pt x="61" y="138"/>
                  </a:cubicBezTo>
                  <a:cubicBezTo>
                    <a:pt x="66" y="143"/>
                    <a:pt x="67" y="147"/>
                    <a:pt x="72" y="145"/>
                  </a:cubicBezTo>
                  <a:cubicBezTo>
                    <a:pt x="78" y="143"/>
                    <a:pt x="80" y="149"/>
                    <a:pt x="78" y="152"/>
                  </a:cubicBezTo>
                  <a:cubicBezTo>
                    <a:pt x="75" y="154"/>
                    <a:pt x="73" y="156"/>
                    <a:pt x="73" y="158"/>
                  </a:cubicBezTo>
                  <a:cubicBezTo>
                    <a:pt x="67" y="157"/>
                    <a:pt x="67" y="157"/>
                    <a:pt x="67" y="157"/>
                  </a:cubicBezTo>
                  <a:cubicBezTo>
                    <a:pt x="67" y="153"/>
                    <a:pt x="67" y="153"/>
                    <a:pt x="67" y="153"/>
                  </a:cubicBezTo>
                  <a:cubicBezTo>
                    <a:pt x="59" y="155"/>
                    <a:pt x="59" y="155"/>
                    <a:pt x="59" y="155"/>
                  </a:cubicBezTo>
                  <a:cubicBezTo>
                    <a:pt x="57" y="144"/>
                    <a:pt x="57" y="144"/>
                    <a:pt x="57" y="144"/>
                  </a:cubicBezTo>
                  <a:cubicBezTo>
                    <a:pt x="54" y="138"/>
                    <a:pt x="54" y="138"/>
                    <a:pt x="54" y="138"/>
                  </a:cubicBezTo>
                  <a:cubicBezTo>
                    <a:pt x="46" y="140"/>
                    <a:pt x="46" y="140"/>
                    <a:pt x="46" y="140"/>
                  </a:cubicBezTo>
                  <a:cubicBezTo>
                    <a:pt x="37" y="135"/>
                    <a:pt x="37" y="135"/>
                    <a:pt x="37" y="135"/>
                  </a:cubicBezTo>
                  <a:cubicBezTo>
                    <a:pt x="34" y="130"/>
                    <a:pt x="34" y="130"/>
                    <a:pt x="34" y="130"/>
                  </a:cubicBezTo>
                  <a:cubicBezTo>
                    <a:pt x="27" y="123"/>
                    <a:pt x="27" y="123"/>
                    <a:pt x="27" y="123"/>
                  </a:cubicBezTo>
                  <a:cubicBezTo>
                    <a:pt x="20" y="123"/>
                    <a:pt x="20" y="123"/>
                    <a:pt x="20" y="123"/>
                  </a:cubicBezTo>
                  <a:cubicBezTo>
                    <a:pt x="19" y="119"/>
                    <a:pt x="19" y="119"/>
                    <a:pt x="19" y="119"/>
                  </a:cubicBezTo>
                  <a:cubicBezTo>
                    <a:pt x="12" y="115"/>
                    <a:pt x="12" y="115"/>
                    <a:pt x="12" y="115"/>
                  </a:cubicBezTo>
                  <a:cubicBezTo>
                    <a:pt x="11" y="105"/>
                    <a:pt x="11" y="105"/>
                    <a:pt x="11" y="105"/>
                  </a:cubicBezTo>
                  <a:cubicBezTo>
                    <a:pt x="0" y="104"/>
                    <a:pt x="0" y="104"/>
                    <a:pt x="0" y="104"/>
                  </a:cubicBezTo>
                  <a:cubicBezTo>
                    <a:pt x="1" y="94"/>
                    <a:pt x="1" y="94"/>
                    <a:pt x="1" y="94"/>
                  </a:cubicBezTo>
                  <a:cubicBezTo>
                    <a:pt x="5" y="89"/>
                    <a:pt x="5" y="89"/>
                    <a:pt x="5" y="89"/>
                  </a:cubicBezTo>
                  <a:cubicBezTo>
                    <a:pt x="14" y="82"/>
                    <a:pt x="14" y="82"/>
                    <a:pt x="14" y="82"/>
                  </a:cubicBezTo>
                  <a:cubicBezTo>
                    <a:pt x="9" y="80"/>
                    <a:pt x="9" y="80"/>
                    <a:pt x="9" y="80"/>
                  </a:cubicBezTo>
                  <a:cubicBezTo>
                    <a:pt x="14" y="76"/>
                    <a:pt x="14" y="76"/>
                    <a:pt x="14" y="76"/>
                  </a:cubicBezTo>
                  <a:cubicBezTo>
                    <a:pt x="23" y="75"/>
                    <a:pt x="23" y="75"/>
                    <a:pt x="23" y="75"/>
                  </a:cubicBezTo>
                  <a:cubicBezTo>
                    <a:pt x="26" y="66"/>
                    <a:pt x="26" y="66"/>
                    <a:pt x="26" y="66"/>
                  </a:cubicBezTo>
                  <a:cubicBezTo>
                    <a:pt x="27" y="59"/>
                    <a:pt x="27" y="59"/>
                    <a:pt x="27" y="59"/>
                  </a:cubicBezTo>
                  <a:cubicBezTo>
                    <a:pt x="40" y="56"/>
                    <a:pt x="40" y="56"/>
                    <a:pt x="40" y="56"/>
                  </a:cubicBezTo>
                  <a:cubicBezTo>
                    <a:pt x="43" y="48"/>
                    <a:pt x="43" y="48"/>
                    <a:pt x="43" y="48"/>
                  </a:cubicBezTo>
                  <a:cubicBezTo>
                    <a:pt x="55" y="49"/>
                    <a:pt x="55" y="49"/>
                    <a:pt x="55" y="49"/>
                  </a:cubicBezTo>
                  <a:cubicBezTo>
                    <a:pt x="67" y="45"/>
                    <a:pt x="67" y="45"/>
                    <a:pt x="67" y="45"/>
                  </a:cubicBezTo>
                  <a:cubicBezTo>
                    <a:pt x="72" y="57"/>
                    <a:pt x="72" y="57"/>
                    <a:pt x="72" y="57"/>
                  </a:cubicBezTo>
                  <a:cubicBezTo>
                    <a:pt x="78" y="65"/>
                    <a:pt x="78" y="65"/>
                    <a:pt x="78" y="65"/>
                  </a:cubicBezTo>
                  <a:cubicBezTo>
                    <a:pt x="85" y="58"/>
                    <a:pt x="85" y="58"/>
                    <a:pt x="85" y="58"/>
                  </a:cubicBezTo>
                  <a:cubicBezTo>
                    <a:pt x="89" y="57"/>
                    <a:pt x="89" y="57"/>
                    <a:pt x="89" y="57"/>
                  </a:cubicBezTo>
                  <a:cubicBezTo>
                    <a:pt x="98" y="51"/>
                    <a:pt x="98" y="51"/>
                    <a:pt x="98" y="51"/>
                  </a:cubicBezTo>
                  <a:cubicBezTo>
                    <a:pt x="101" y="54"/>
                    <a:pt x="101" y="54"/>
                    <a:pt x="101" y="54"/>
                  </a:cubicBezTo>
                  <a:cubicBezTo>
                    <a:pt x="106" y="52"/>
                    <a:pt x="106" y="52"/>
                    <a:pt x="106" y="52"/>
                  </a:cubicBezTo>
                  <a:cubicBezTo>
                    <a:pt x="114" y="35"/>
                    <a:pt x="114" y="35"/>
                    <a:pt x="114" y="35"/>
                  </a:cubicBezTo>
                  <a:cubicBezTo>
                    <a:pt x="110" y="30"/>
                    <a:pt x="110" y="30"/>
                    <a:pt x="110" y="30"/>
                  </a:cubicBezTo>
                  <a:cubicBezTo>
                    <a:pt x="116" y="22"/>
                    <a:pt x="116" y="22"/>
                    <a:pt x="116" y="22"/>
                  </a:cubicBezTo>
                  <a:cubicBezTo>
                    <a:pt x="119" y="4"/>
                    <a:pt x="119" y="4"/>
                    <a:pt x="119" y="4"/>
                  </a:cubicBezTo>
                  <a:cubicBezTo>
                    <a:pt x="125" y="3"/>
                    <a:pt x="125" y="3"/>
                    <a:pt x="125" y="3"/>
                  </a:cubicBezTo>
                  <a:cubicBezTo>
                    <a:pt x="129" y="7"/>
                    <a:pt x="129" y="7"/>
                    <a:pt x="129" y="7"/>
                  </a:cubicBezTo>
                  <a:cubicBezTo>
                    <a:pt x="136" y="5"/>
                    <a:pt x="136" y="5"/>
                    <a:pt x="136" y="5"/>
                  </a:cubicBezTo>
                  <a:cubicBezTo>
                    <a:pt x="140" y="0"/>
                    <a:pt x="140" y="0"/>
                    <a:pt x="140" y="0"/>
                  </a:cubicBezTo>
                  <a:close/>
                  <a:moveTo>
                    <a:pt x="304" y="479"/>
                  </a:moveTo>
                  <a:cubicBezTo>
                    <a:pt x="304" y="478"/>
                    <a:pt x="304" y="478"/>
                    <a:pt x="305" y="478"/>
                  </a:cubicBezTo>
                  <a:cubicBezTo>
                    <a:pt x="306" y="478"/>
                    <a:pt x="306" y="478"/>
                    <a:pt x="306" y="479"/>
                  </a:cubicBezTo>
                  <a:cubicBezTo>
                    <a:pt x="307" y="481"/>
                    <a:pt x="306" y="484"/>
                    <a:pt x="306" y="484"/>
                  </a:cubicBezTo>
                  <a:cubicBezTo>
                    <a:pt x="306" y="485"/>
                    <a:pt x="306" y="485"/>
                    <a:pt x="305" y="485"/>
                  </a:cubicBezTo>
                  <a:cubicBezTo>
                    <a:pt x="305" y="485"/>
                    <a:pt x="304" y="484"/>
                    <a:pt x="304" y="484"/>
                  </a:cubicBezTo>
                  <a:cubicBezTo>
                    <a:pt x="304" y="484"/>
                    <a:pt x="305" y="481"/>
                    <a:pt x="304" y="479"/>
                  </a:cubicBezTo>
                  <a:close/>
                  <a:moveTo>
                    <a:pt x="295" y="455"/>
                  </a:moveTo>
                  <a:cubicBezTo>
                    <a:pt x="298" y="456"/>
                    <a:pt x="306" y="462"/>
                    <a:pt x="302" y="463"/>
                  </a:cubicBezTo>
                  <a:cubicBezTo>
                    <a:pt x="299" y="464"/>
                    <a:pt x="296" y="465"/>
                    <a:pt x="295" y="462"/>
                  </a:cubicBezTo>
                  <a:cubicBezTo>
                    <a:pt x="294" y="458"/>
                    <a:pt x="295" y="455"/>
                    <a:pt x="295" y="455"/>
                  </a:cubicBezTo>
                  <a:close/>
                  <a:moveTo>
                    <a:pt x="282" y="418"/>
                  </a:moveTo>
                  <a:cubicBezTo>
                    <a:pt x="282" y="422"/>
                    <a:pt x="287" y="427"/>
                    <a:pt x="285" y="433"/>
                  </a:cubicBezTo>
                  <a:cubicBezTo>
                    <a:pt x="283" y="440"/>
                    <a:pt x="289" y="443"/>
                    <a:pt x="290" y="437"/>
                  </a:cubicBezTo>
                  <a:cubicBezTo>
                    <a:pt x="292" y="431"/>
                    <a:pt x="294" y="426"/>
                    <a:pt x="289" y="421"/>
                  </a:cubicBezTo>
                  <a:cubicBezTo>
                    <a:pt x="285" y="415"/>
                    <a:pt x="282" y="418"/>
                    <a:pt x="282" y="418"/>
                  </a:cubicBezTo>
                  <a:close/>
                  <a:moveTo>
                    <a:pt x="263" y="195"/>
                  </a:moveTo>
                  <a:cubicBezTo>
                    <a:pt x="263" y="195"/>
                    <a:pt x="260" y="198"/>
                    <a:pt x="261" y="201"/>
                  </a:cubicBezTo>
                  <a:cubicBezTo>
                    <a:pt x="261" y="204"/>
                    <a:pt x="278" y="203"/>
                    <a:pt x="282" y="202"/>
                  </a:cubicBezTo>
                  <a:cubicBezTo>
                    <a:pt x="286" y="200"/>
                    <a:pt x="280" y="195"/>
                    <a:pt x="278" y="196"/>
                  </a:cubicBezTo>
                  <a:cubicBezTo>
                    <a:pt x="275" y="196"/>
                    <a:pt x="265" y="195"/>
                    <a:pt x="263" y="195"/>
                  </a:cubicBezTo>
                  <a:close/>
                  <a:moveTo>
                    <a:pt x="149" y="166"/>
                  </a:moveTo>
                  <a:cubicBezTo>
                    <a:pt x="148" y="169"/>
                    <a:pt x="149" y="176"/>
                    <a:pt x="151" y="179"/>
                  </a:cubicBezTo>
                  <a:cubicBezTo>
                    <a:pt x="151" y="180"/>
                    <a:pt x="153" y="180"/>
                    <a:pt x="154" y="181"/>
                  </a:cubicBezTo>
                  <a:cubicBezTo>
                    <a:pt x="157" y="183"/>
                    <a:pt x="155" y="188"/>
                    <a:pt x="158" y="188"/>
                  </a:cubicBezTo>
                  <a:cubicBezTo>
                    <a:pt x="160" y="189"/>
                    <a:pt x="159" y="181"/>
                    <a:pt x="159" y="174"/>
                  </a:cubicBezTo>
                  <a:cubicBezTo>
                    <a:pt x="158" y="168"/>
                    <a:pt x="159" y="167"/>
                    <a:pt x="157" y="167"/>
                  </a:cubicBezTo>
                  <a:cubicBezTo>
                    <a:pt x="154" y="166"/>
                    <a:pt x="149" y="166"/>
                    <a:pt x="149" y="166"/>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79" name="Freeform 58"/>
            <p:cNvSpPr>
              <a:spLocks/>
            </p:cNvSpPr>
            <p:nvPr/>
          </p:nvSpPr>
          <p:spPr bwMode="auto">
            <a:xfrm>
              <a:off x="4565" y="3720"/>
              <a:ext cx="211" cy="488"/>
            </a:xfrm>
            <a:custGeom>
              <a:avLst/>
              <a:gdLst>
                <a:gd name="T0" fmla="*/ 92 w 101"/>
                <a:gd name="T1" fmla="*/ 20 h 234"/>
                <a:gd name="T2" fmla="*/ 100 w 101"/>
                <a:gd name="T3" fmla="*/ 54 h 234"/>
                <a:gd name="T4" fmla="*/ 99 w 101"/>
                <a:gd name="T5" fmla="*/ 114 h 234"/>
                <a:gd name="T6" fmla="*/ 99 w 101"/>
                <a:gd name="T7" fmla="*/ 150 h 234"/>
                <a:gd name="T8" fmla="*/ 89 w 101"/>
                <a:gd name="T9" fmla="*/ 180 h 234"/>
                <a:gd name="T10" fmla="*/ 77 w 101"/>
                <a:gd name="T11" fmla="*/ 198 h 234"/>
                <a:gd name="T12" fmla="*/ 64 w 101"/>
                <a:gd name="T13" fmla="*/ 201 h 234"/>
                <a:gd name="T14" fmla="*/ 53 w 101"/>
                <a:gd name="T15" fmla="*/ 197 h 234"/>
                <a:gd name="T16" fmla="*/ 43 w 101"/>
                <a:gd name="T17" fmla="*/ 206 h 234"/>
                <a:gd name="T18" fmla="*/ 43 w 101"/>
                <a:gd name="T19" fmla="*/ 223 h 234"/>
                <a:gd name="T20" fmla="*/ 38 w 101"/>
                <a:gd name="T21" fmla="*/ 234 h 234"/>
                <a:gd name="T22" fmla="*/ 36 w 101"/>
                <a:gd name="T23" fmla="*/ 218 h 234"/>
                <a:gd name="T24" fmla="*/ 28 w 101"/>
                <a:gd name="T25" fmla="*/ 198 h 234"/>
                <a:gd name="T26" fmla="*/ 3 w 101"/>
                <a:gd name="T27" fmla="*/ 172 h 234"/>
                <a:gd name="T28" fmla="*/ 9 w 101"/>
                <a:gd name="T29" fmla="*/ 150 h 234"/>
                <a:gd name="T30" fmla="*/ 31 w 101"/>
                <a:gd name="T31" fmla="*/ 135 h 234"/>
                <a:gd name="T32" fmla="*/ 30 w 101"/>
                <a:gd name="T33" fmla="*/ 116 h 234"/>
                <a:gd name="T34" fmla="*/ 26 w 101"/>
                <a:gd name="T35" fmla="*/ 97 h 234"/>
                <a:gd name="T36" fmla="*/ 31 w 101"/>
                <a:gd name="T37" fmla="*/ 89 h 234"/>
                <a:gd name="T38" fmla="*/ 31 w 101"/>
                <a:gd name="T39" fmla="*/ 73 h 234"/>
                <a:gd name="T40" fmla="*/ 43 w 101"/>
                <a:gd name="T41" fmla="*/ 71 h 234"/>
                <a:gd name="T42" fmla="*/ 56 w 101"/>
                <a:gd name="T43" fmla="*/ 70 h 234"/>
                <a:gd name="T44" fmla="*/ 67 w 101"/>
                <a:gd name="T45" fmla="*/ 60 h 234"/>
                <a:gd name="T46" fmla="*/ 63 w 101"/>
                <a:gd name="T47" fmla="*/ 50 h 234"/>
                <a:gd name="T48" fmla="*/ 74 w 101"/>
                <a:gd name="T49" fmla="*/ 39 h 234"/>
                <a:gd name="T50" fmla="*/ 74 w 101"/>
                <a:gd name="T51" fmla="*/ 21 h 234"/>
                <a:gd name="T52" fmla="*/ 68 w 101"/>
                <a:gd name="T53" fmla="*/ 26 h 234"/>
                <a:gd name="T54" fmla="*/ 59 w 101"/>
                <a:gd name="T55" fmla="*/ 21 h 234"/>
                <a:gd name="T56" fmla="*/ 53 w 101"/>
                <a:gd name="T57" fmla="*/ 16 h 234"/>
                <a:gd name="T58" fmla="*/ 62 w 101"/>
                <a:gd name="T59" fmla="*/ 1 h 234"/>
                <a:gd name="T60" fmla="*/ 74 w 101"/>
                <a:gd name="T61" fmla="*/ 6 h 234"/>
                <a:gd name="T62" fmla="*/ 81 w 101"/>
                <a:gd name="T63" fmla="*/ 15 h 234"/>
                <a:gd name="T64" fmla="*/ 92 w 101"/>
                <a:gd name="T65" fmla="*/ 17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1" h="234">
                  <a:moveTo>
                    <a:pt x="92" y="17"/>
                  </a:moveTo>
                  <a:cubicBezTo>
                    <a:pt x="92" y="18"/>
                    <a:pt x="92" y="19"/>
                    <a:pt x="92" y="20"/>
                  </a:cubicBezTo>
                  <a:cubicBezTo>
                    <a:pt x="94" y="31"/>
                    <a:pt x="91" y="32"/>
                    <a:pt x="95" y="37"/>
                  </a:cubicBezTo>
                  <a:cubicBezTo>
                    <a:pt x="99" y="43"/>
                    <a:pt x="99" y="49"/>
                    <a:pt x="100" y="54"/>
                  </a:cubicBezTo>
                  <a:cubicBezTo>
                    <a:pt x="100" y="60"/>
                    <a:pt x="97" y="83"/>
                    <a:pt x="98" y="93"/>
                  </a:cubicBezTo>
                  <a:cubicBezTo>
                    <a:pt x="99" y="103"/>
                    <a:pt x="101" y="104"/>
                    <a:pt x="99" y="114"/>
                  </a:cubicBezTo>
                  <a:cubicBezTo>
                    <a:pt x="96" y="124"/>
                    <a:pt x="95" y="123"/>
                    <a:pt x="97" y="127"/>
                  </a:cubicBezTo>
                  <a:cubicBezTo>
                    <a:pt x="99" y="131"/>
                    <a:pt x="99" y="145"/>
                    <a:pt x="99" y="150"/>
                  </a:cubicBezTo>
                  <a:cubicBezTo>
                    <a:pt x="98" y="156"/>
                    <a:pt x="96" y="165"/>
                    <a:pt x="94" y="171"/>
                  </a:cubicBezTo>
                  <a:cubicBezTo>
                    <a:pt x="91" y="177"/>
                    <a:pt x="89" y="175"/>
                    <a:pt x="89" y="180"/>
                  </a:cubicBezTo>
                  <a:cubicBezTo>
                    <a:pt x="88" y="184"/>
                    <a:pt x="84" y="189"/>
                    <a:pt x="82" y="191"/>
                  </a:cubicBezTo>
                  <a:cubicBezTo>
                    <a:pt x="81" y="193"/>
                    <a:pt x="79" y="198"/>
                    <a:pt x="77" y="198"/>
                  </a:cubicBezTo>
                  <a:cubicBezTo>
                    <a:pt x="75" y="198"/>
                    <a:pt x="71" y="197"/>
                    <a:pt x="69" y="199"/>
                  </a:cubicBezTo>
                  <a:cubicBezTo>
                    <a:pt x="67" y="201"/>
                    <a:pt x="66" y="200"/>
                    <a:pt x="64" y="201"/>
                  </a:cubicBezTo>
                  <a:cubicBezTo>
                    <a:pt x="62" y="202"/>
                    <a:pt x="60" y="204"/>
                    <a:pt x="59" y="202"/>
                  </a:cubicBezTo>
                  <a:cubicBezTo>
                    <a:pt x="58" y="199"/>
                    <a:pt x="54" y="195"/>
                    <a:pt x="53" y="197"/>
                  </a:cubicBezTo>
                  <a:cubicBezTo>
                    <a:pt x="52" y="200"/>
                    <a:pt x="50" y="202"/>
                    <a:pt x="48" y="200"/>
                  </a:cubicBezTo>
                  <a:cubicBezTo>
                    <a:pt x="46" y="199"/>
                    <a:pt x="43" y="203"/>
                    <a:pt x="43" y="206"/>
                  </a:cubicBezTo>
                  <a:cubicBezTo>
                    <a:pt x="44" y="208"/>
                    <a:pt x="44" y="212"/>
                    <a:pt x="43" y="213"/>
                  </a:cubicBezTo>
                  <a:cubicBezTo>
                    <a:pt x="41" y="215"/>
                    <a:pt x="44" y="223"/>
                    <a:pt x="43" y="223"/>
                  </a:cubicBezTo>
                  <a:cubicBezTo>
                    <a:pt x="41" y="224"/>
                    <a:pt x="39" y="225"/>
                    <a:pt x="38" y="227"/>
                  </a:cubicBezTo>
                  <a:cubicBezTo>
                    <a:pt x="38" y="228"/>
                    <a:pt x="39" y="231"/>
                    <a:pt x="38" y="234"/>
                  </a:cubicBezTo>
                  <a:cubicBezTo>
                    <a:pt x="34" y="232"/>
                    <a:pt x="31" y="230"/>
                    <a:pt x="30" y="228"/>
                  </a:cubicBezTo>
                  <a:cubicBezTo>
                    <a:pt x="29" y="225"/>
                    <a:pt x="32" y="222"/>
                    <a:pt x="36" y="218"/>
                  </a:cubicBezTo>
                  <a:cubicBezTo>
                    <a:pt x="40" y="214"/>
                    <a:pt x="36" y="214"/>
                    <a:pt x="35" y="210"/>
                  </a:cubicBezTo>
                  <a:cubicBezTo>
                    <a:pt x="33" y="207"/>
                    <a:pt x="30" y="203"/>
                    <a:pt x="28" y="198"/>
                  </a:cubicBezTo>
                  <a:cubicBezTo>
                    <a:pt x="25" y="193"/>
                    <a:pt x="21" y="187"/>
                    <a:pt x="17" y="182"/>
                  </a:cubicBezTo>
                  <a:cubicBezTo>
                    <a:pt x="14" y="176"/>
                    <a:pt x="6" y="175"/>
                    <a:pt x="3" y="172"/>
                  </a:cubicBezTo>
                  <a:cubicBezTo>
                    <a:pt x="0" y="169"/>
                    <a:pt x="4" y="166"/>
                    <a:pt x="9" y="162"/>
                  </a:cubicBezTo>
                  <a:cubicBezTo>
                    <a:pt x="13" y="158"/>
                    <a:pt x="7" y="156"/>
                    <a:pt x="9" y="150"/>
                  </a:cubicBezTo>
                  <a:cubicBezTo>
                    <a:pt x="12" y="144"/>
                    <a:pt x="26" y="147"/>
                    <a:pt x="31" y="145"/>
                  </a:cubicBezTo>
                  <a:cubicBezTo>
                    <a:pt x="37" y="142"/>
                    <a:pt x="33" y="139"/>
                    <a:pt x="31" y="135"/>
                  </a:cubicBezTo>
                  <a:cubicBezTo>
                    <a:pt x="29" y="132"/>
                    <a:pt x="30" y="129"/>
                    <a:pt x="32" y="126"/>
                  </a:cubicBezTo>
                  <a:cubicBezTo>
                    <a:pt x="34" y="124"/>
                    <a:pt x="30" y="118"/>
                    <a:pt x="30" y="116"/>
                  </a:cubicBezTo>
                  <a:cubicBezTo>
                    <a:pt x="29" y="115"/>
                    <a:pt x="29" y="110"/>
                    <a:pt x="29" y="107"/>
                  </a:cubicBezTo>
                  <a:cubicBezTo>
                    <a:pt x="29" y="104"/>
                    <a:pt x="27" y="100"/>
                    <a:pt x="26" y="97"/>
                  </a:cubicBezTo>
                  <a:cubicBezTo>
                    <a:pt x="25" y="96"/>
                    <a:pt x="24" y="94"/>
                    <a:pt x="23" y="92"/>
                  </a:cubicBezTo>
                  <a:cubicBezTo>
                    <a:pt x="31" y="89"/>
                    <a:pt x="31" y="89"/>
                    <a:pt x="31" y="89"/>
                  </a:cubicBezTo>
                  <a:cubicBezTo>
                    <a:pt x="28" y="82"/>
                    <a:pt x="28" y="82"/>
                    <a:pt x="28" y="82"/>
                  </a:cubicBezTo>
                  <a:cubicBezTo>
                    <a:pt x="31" y="73"/>
                    <a:pt x="31" y="73"/>
                    <a:pt x="31" y="73"/>
                  </a:cubicBezTo>
                  <a:cubicBezTo>
                    <a:pt x="35" y="67"/>
                    <a:pt x="35" y="67"/>
                    <a:pt x="35" y="67"/>
                  </a:cubicBezTo>
                  <a:cubicBezTo>
                    <a:pt x="43" y="71"/>
                    <a:pt x="43" y="71"/>
                    <a:pt x="43" y="71"/>
                  </a:cubicBezTo>
                  <a:cubicBezTo>
                    <a:pt x="51" y="68"/>
                    <a:pt x="51" y="68"/>
                    <a:pt x="51" y="68"/>
                  </a:cubicBezTo>
                  <a:cubicBezTo>
                    <a:pt x="56" y="70"/>
                    <a:pt x="56" y="70"/>
                    <a:pt x="56" y="70"/>
                  </a:cubicBezTo>
                  <a:cubicBezTo>
                    <a:pt x="60" y="67"/>
                    <a:pt x="60" y="67"/>
                    <a:pt x="60" y="67"/>
                  </a:cubicBezTo>
                  <a:cubicBezTo>
                    <a:pt x="67" y="60"/>
                    <a:pt x="67" y="60"/>
                    <a:pt x="67" y="60"/>
                  </a:cubicBezTo>
                  <a:cubicBezTo>
                    <a:pt x="65" y="51"/>
                    <a:pt x="65" y="51"/>
                    <a:pt x="65" y="51"/>
                  </a:cubicBezTo>
                  <a:cubicBezTo>
                    <a:pt x="63" y="50"/>
                    <a:pt x="63" y="50"/>
                    <a:pt x="63" y="50"/>
                  </a:cubicBezTo>
                  <a:cubicBezTo>
                    <a:pt x="67" y="42"/>
                    <a:pt x="67" y="42"/>
                    <a:pt x="67" y="42"/>
                  </a:cubicBezTo>
                  <a:cubicBezTo>
                    <a:pt x="74" y="39"/>
                    <a:pt x="74" y="39"/>
                    <a:pt x="74" y="39"/>
                  </a:cubicBezTo>
                  <a:cubicBezTo>
                    <a:pt x="75" y="28"/>
                    <a:pt x="75" y="28"/>
                    <a:pt x="75" y="28"/>
                  </a:cubicBezTo>
                  <a:cubicBezTo>
                    <a:pt x="74" y="21"/>
                    <a:pt x="74" y="21"/>
                    <a:pt x="74" y="21"/>
                  </a:cubicBezTo>
                  <a:cubicBezTo>
                    <a:pt x="71" y="22"/>
                    <a:pt x="71" y="22"/>
                    <a:pt x="71" y="22"/>
                  </a:cubicBezTo>
                  <a:cubicBezTo>
                    <a:pt x="68" y="26"/>
                    <a:pt x="68" y="26"/>
                    <a:pt x="68" y="26"/>
                  </a:cubicBezTo>
                  <a:cubicBezTo>
                    <a:pt x="63" y="26"/>
                    <a:pt x="63" y="26"/>
                    <a:pt x="63" y="26"/>
                  </a:cubicBezTo>
                  <a:cubicBezTo>
                    <a:pt x="59" y="21"/>
                    <a:pt x="59" y="21"/>
                    <a:pt x="59" y="21"/>
                  </a:cubicBezTo>
                  <a:cubicBezTo>
                    <a:pt x="54" y="22"/>
                    <a:pt x="54" y="22"/>
                    <a:pt x="54" y="22"/>
                  </a:cubicBezTo>
                  <a:cubicBezTo>
                    <a:pt x="53" y="16"/>
                    <a:pt x="53" y="16"/>
                    <a:pt x="53" y="16"/>
                  </a:cubicBezTo>
                  <a:cubicBezTo>
                    <a:pt x="61" y="11"/>
                    <a:pt x="61" y="11"/>
                    <a:pt x="61" y="11"/>
                  </a:cubicBezTo>
                  <a:cubicBezTo>
                    <a:pt x="62" y="1"/>
                    <a:pt x="62" y="1"/>
                    <a:pt x="62" y="1"/>
                  </a:cubicBezTo>
                  <a:cubicBezTo>
                    <a:pt x="66" y="0"/>
                    <a:pt x="66" y="0"/>
                    <a:pt x="66" y="0"/>
                  </a:cubicBezTo>
                  <a:cubicBezTo>
                    <a:pt x="74" y="6"/>
                    <a:pt x="74" y="6"/>
                    <a:pt x="74" y="6"/>
                  </a:cubicBezTo>
                  <a:cubicBezTo>
                    <a:pt x="82" y="9"/>
                    <a:pt x="82" y="9"/>
                    <a:pt x="82" y="9"/>
                  </a:cubicBezTo>
                  <a:cubicBezTo>
                    <a:pt x="81" y="15"/>
                    <a:pt x="81" y="15"/>
                    <a:pt x="81" y="15"/>
                  </a:cubicBezTo>
                  <a:cubicBezTo>
                    <a:pt x="87" y="20"/>
                    <a:pt x="87" y="20"/>
                    <a:pt x="87" y="20"/>
                  </a:cubicBezTo>
                  <a:lnTo>
                    <a:pt x="92" y="17"/>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80" name="Freeform 59"/>
            <p:cNvSpPr>
              <a:spLocks noEditPoints="1"/>
            </p:cNvSpPr>
            <p:nvPr/>
          </p:nvSpPr>
          <p:spPr bwMode="auto">
            <a:xfrm>
              <a:off x="4142" y="2930"/>
              <a:ext cx="615" cy="982"/>
            </a:xfrm>
            <a:custGeom>
              <a:avLst/>
              <a:gdLst>
                <a:gd name="T0" fmla="*/ 137 w 295"/>
                <a:gd name="T1" fmla="*/ 58 h 471"/>
                <a:gd name="T2" fmla="*/ 112 w 295"/>
                <a:gd name="T3" fmla="*/ 142 h 471"/>
                <a:gd name="T4" fmla="*/ 102 w 295"/>
                <a:gd name="T5" fmla="*/ 255 h 471"/>
                <a:gd name="T6" fmla="*/ 142 w 295"/>
                <a:gd name="T7" fmla="*/ 260 h 471"/>
                <a:gd name="T8" fmla="*/ 154 w 295"/>
                <a:gd name="T9" fmla="*/ 271 h 471"/>
                <a:gd name="T10" fmla="*/ 161 w 295"/>
                <a:gd name="T11" fmla="*/ 237 h 471"/>
                <a:gd name="T12" fmla="*/ 215 w 295"/>
                <a:gd name="T13" fmla="*/ 233 h 471"/>
                <a:gd name="T14" fmla="*/ 234 w 295"/>
                <a:gd name="T15" fmla="*/ 256 h 471"/>
                <a:gd name="T16" fmla="*/ 253 w 295"/>
                <a:gd name="T17" fmla="*/ 301 h 471"/>
                <a:gd name="T18" fmla="*/ 293 w 295"/>
                <a:gd name="T19" fmla="*/ 358 h 471"/>
                <a:gd name="T20" fmla="*/ 284 w 295"/>
                <a:gd name="T21" fmla="*/ 394 h 471"/>
                <a:gd name="T22" fmla="*/ 265 w 295"/>
                <a:gd name="T23" fmla="*/ 380 h 471"/>
                <a:gd name="T24" fmla="*/ 262 w 295"/>
                <a:gd name="T25" fmla="*/ 400 h 471"/>
                <a:gd name="T26" fmla="*/ 277 w 295"/>
                <a:gd name="T27" fmla="*/ 400 h 471"/>
                <a:gd name="T28" fmla="*/ 266 w 295"/>
                <a:gd name="T29" fmla="*/ 429 h 471"/>
                <a:gd name="T30" fmla="*/ 259 w 295"/>
                <a:gd name="T31" fmla="*/ 449 h 471"/>
                <a:gd name="T32" fmla="*/ 234 w 295"/>
                <a:gd name="T33" fmla="*/ 452 h 471"/>
                <a:gd name="T34" fmla="*/ 224 w 295"/>
                <a:gd name="T35" fmla="*/ 465 h 471"/>
                <a:gd name="T36" fmla="*/ 216 w 295"/>
                <a:gd name="T37" fmla="*/ 436 h 471"/>
                <a:gd name="T38" fmla="*/ 196 w 295"/>
                <a:gd name="T39" fmla="*/ 417 h 471"/>
                <a:gd name="T40" fmla="*/ 171 w 295"/>
                <a:gd name="T41" fmla="*/ 424 h 471"/>
                <a:gd name="T42" fmla="*/ 148 w 295"/>
                <a:gd name="T43" fmla="*/ 442 h 471"/>
                <a:gd name="T44" fmla="*/ 134 w 295"/>
                <a:gd name="T45" fmla="*/ 427 h 471"/>
                <a:gd name="T46" fmla="*/ 119 w 295"/>
                <a:gd name="T47" fmla="*/ 419 h 471"/>
                <a:gd name="T48" fmla="*/ 106 w 295"/>
                <a:gd name="T49" fmla="*/ 389 h 471"/>
                <a:gd name="T50" fmla="*/ 116 w 295"/>
                <a:gd name="T51" fmla="*/ 367 h 471"/>
                <a:gd name="T52" fmla="*/ 114 w 295"/>
                <a:gd name="T53" fmla="*/ 339 h 471"/>
                <a:gd name="T54" fmla="*/ 135 w 295"/>
                <a:gd name="T55" fmla="*/ 323 h 471"/>
                <a:gd name="T56" fmla="*/ 111 w 295"/>
                <a:gd name="T57" fmla="*/ 313 h 471"/>
                <a:gd name="T58" fmla="*/ 96 w 295"/>
                <a:gd name="T59" fmla="*/ 330 h 471"/>
                <a:gd name="T60" fmla="*/ 62 w 295"/>
                <a:gd name="T61" fmla="*/ 336 h 471"/>
                <a:gd name="T62" fmla="*/ 52 w 295"/>
                <a:gd name="T63" fmla="*/ 311 h 471"/>
                <a:gd name="T64" fmla="*/ 62 w 295"/>
                <a:gd name="T65" fmla="*/ 278 h 471"/>
                <a:gd name="T66" fmla="*/ 39 w 295"/>
                <a:gd name="T67" fmla="*/ 284 h 471"/>
                <a:gd name="T68" fmla="*/ 26 w 295"/>
                <a:gd name="T69" fmla="*/ 273 h 471"/>
                <a:gd name="T70" fmla="*/ 18 w 295"/>
                <a:gd name="T71" fmla="*/ 251 h 471"/>
                <a:gd name="T72" fmla="*/ 10 w 295"/>
                <a:gd name="T73" fmla="*/ 238 h 471"/>
                <a:gd name="T74" fmla="*/ 6 w 295"/>
                <a:gd name="T75" fmla="*/ 221 h 471"/>
                <a:gd name="T76" fmla="*/ 0 w 295"/>
                <a:gd name="T77" fmla="*/ 196 h 471"/>
                <a:gd name="T78" fmla="*/ 10 w 295"/>
                <a:gd name="T79" fmla="*/ 174 h 471"/>
                <a:gd name="T80" fmla="*/ 26 w 295"/>
                <a:gd name="T81" fmla="*/ 158 h 471"/>
                <a:gd name="T82" fmla="*/ 43 w 295"/>
                <a:gd name="T83" fmla="*/ 129 h 471"/>
                <a:gd name="T84" fmla="*/ 38 w 295"/>
                <a:gd name="T85" fmla="*/ 105 h 471"/>
                <a:gd name="T86" fmla="*/ 32 w 295"/>
                <a:gd name="T87" fmla="*/ 75 h 471"/>
                <a:gd name="T88" fmla="*/ 24 w 295"/>
                <a:gd name="T89" fmla="*/ 36 h 471"/>
                <a:gd name="T90" fmla="*/ 57 w 295"/>
                <a:gd name="T91" fmla="*/ 32 h 471"/>
                <a:gd name="T92" fmla="*/ 74 w 295"/>
                <a:gd name="T93" fmla="*/ 9 h 471"/>
                <a:gd name="T94" fmla="*/ 119 w 295"/>
                <a:gd name="T95" fmla="*/ 11 h 471"/>
                <a:gd name="T96" fmla="*/ 116 w 295"/>
                <a:gd name="T97" fmla="*/ 30 h 471"/>
                <a:gd name="T98" fmla="*/ 142 w 295"/>
                <a:gd name="T99" fmla="*/ 35 h 471"/>
                <a:gd name="T100" fmla="*/ 130 w 295"/>
                <a:gd name="T101" fmla="*/ 240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95" h="471">
                  <a:moveTo>
                    <a:pt x="152" y="42"/>
                  </a:moveTo>
                  <a:cubicBezTo>
                    <a:pt x="149" y="44"/>
                    <a:pt x="147" y="45"/>
                    <a:pt x="148" y="47"/>
                  </a:cubicBezTo>
                  <a:cubicBezTo>
                    <a:pt x="149" y="50"/>
                    <a:pt x="153" y="53"/>
                    <a:pt x="149" y="55"/>
                  </a:cubicBezTo>
                  <a:cubicBezTo>
                    <a:pt x="144" y="56"/>
                    <a:pt x="141" y="56"/>
                    <a:pt x="137" y="58"/>
                  </a:cubicBezTo>
                  <a:cubicBezTo>
                    <a:pt x="134" y="60"/>
                    <a:pt x="117" y="73"/>
                    <a:pt x="111" y="84"/>
                  </a:cubicBezTo>
                  <a:cubicBezTo>
                    <a:pt x="106" y="95"/>
                    <a:pt x="106" y="100"/>
                    <a:pt x="108" y="106"/>
                  </a:cubicBezTo>
                  <a:cubicBezTo>
                    <a:pt x="110" y="112"/>
                    <a:pt x="110" y="120"/>
                    <a:pt x="108" y="124"/>
                  </a:cubicBezTo>
                  <a:cubicBezTo>
                    <a:pt x="106" y="128"/>
                    <a:pt x="115" y="136"/>
                    <a:pt x="112" y="142"/>
                  </a:cubicBezTo>
                  <a:cubicBezTo>
                    <a:pt x="110" y="149"/>
                    <a:pt x="112" y="164"/>
                    <a:pt x="112" y="171"/>
                  </a:cubicBezTo>
                  <a:cubicBezTo>
                    <a:pt x="112" y="178"/>
                    <a:pt x="111" y="196"/>
                    <a:pt x="112" y="205"/>
                  </a:cubicBezTo>
                  <a:cubicBezTo>
                    <a:pt x="114" y="215"/>
                    <a:pt x="105" y="225"/>
                    <a:pt x="104" y="234"/>
                  </a:cubicBezTo>
                  <a:cubicBezTo>
                    <a:pt x="102" y="243"/>
                    <a:pt x="106" y="250"/>
                    <a:pt x="102" y="255"/>
                  </a:cubicBezTo>
                  <a:cubicBezTo>
                    <a:pt x="98" y="260"/>
                    <a:pt x="108" y="272"/>
                    <a:pt x="118" y="261"/>
                  </a:cubicBezTo>
                  <a:cubicBezTo>
                    <a:pt x="128" y="251"/>
                    <a:pt x="129" y="249"/>
                    <a:pt x="133" y="259"/>
                  </a:cubicBezTo>
                  <a:cubicBezTo>
                    <a:pt x="137" y="269"/>
                    <a:pt x="142" y="272"/>
                    <a:pt x="144" y="268"/>
                  </a:cubicBezTo>
                  <a:cubicBezTo>
                    <a:pt x="145" y="264"/>
                    <a:pt x="146" y="265"/>
                    <a:pt x="142" y="260"/>
                  </a:cubicBezTo>
                  <a:cubicBezTo>
                    <a:pt x="139" y="256"/>
                    <a:pt x="140" y="248"/>
                    <a:pt x="143" y="253"/>
                  </a:cubicBezTo>
                  <a:cubicBezTo>
                    <a:pt x="147" y="258"/>
                    <a:pt x="149" y="260"/>
                    <a:pt x="150" y="259"/>
                  </a:cubicBezTo>
                  <a:cubicBezTo>
                    <a:pt x="151" y="258"/>
                    <a:pt x="155" y="256"/>
                    <a:pt x="155" y="260"/>
                  </a:cubicBezTo>
                  <a:cubicBezTo>
                    <a:pt x="155" y="263"/>
                    <a:pt x="151" y="270"/>
                    <a:pt x="154" y="271"/>
                  </a:cubicBezTo>
                  <a:cubicBezTo>
                    <a:pt x="156" y="272"/>
                    <a:pt x="164" y="265"/>
                    <a:pt x="163" y="262"/>
                  </a:cubicBezTo>
                  <a:cubicBezTo>
                    <a:pt x="163" y="260"/>
                    <a:pt x="163" y="257"/>
                    <a:pt x="164" y="254"/>
                  </a:cubicBezTo>
                  <a:cubicBezTo>
                    <a:pt x="165" y="252"/>
                    <a:pt x="164" y="246"/>
                    <a:pt x="160" y="244"/>
                  </a:cubicBezTo>
                  <a:cubicBezTo>
                    <a:pt x="157" y="241"/>
                    <a:pt x="158" y="238"/>
                    <a:pt x="161" y="237"/>
                  </a:cubicBezTo>
                  <a:cubicBezTo>
                    <a:pt x="164" y="237"/>
                    <a:pt x="170" y="234"/>
                    <a:pt x="170" y="232"/>
                  </a:cubicBezTo>
                  <a:cubicBezTo>
                    <a:pt x="171" y="230"/>
                    <a:pt x="178" y="227"/>
                    <a:pt x="183" y="229"/>
                  </a:cubicBezTo>
                  <a:cubicBezTo>
                    <a:pt x="188" y="231"/>
                    <a:pt x="191" y="232"/>
                    <a:pt x="197" y="232"/>
                  </a:cubicBezTo>
                  <a:cubicBezTo>
                    <a:pt x="203" y="231"/>
                    <a:pt x="215" y="229"/>
                    <a:pt x="215" y="233"/>
                  </a:cubicBezTo>
                  <a:cubicBezTo>
                    <a:pt x="215" y="237"/>
                    <a:pt x="217" y="240"/>
                    <a:pt x="215" y="241"/>
                  </a:cubicBezTo>
                  <a:cubicBezTo>
                    <a:pt x="214" y="243"/>
                    <a:pt x="222" y="246"/>
                    <a:pt x="225" y="247"/>
                  </a:cubicBezTo>
                  <a:cubicBezTo>
                    <a:pt x="228" y="248"/>
                    <a:pt x="229" y="250"/>
                    <a:pt x="230" y="252"/>
                  </a:cubicBezTo>
                  <a:cubicBezTo>
                    <a:pt x="231" y="255"/>
                    <a:pt x="233" y="254"/>
                    <a:pt x="234" y="256"/>
                  </a:cubicBezTo>
                  <a:cubicBezTo>
                    <a:pt x="236" y="257"/>
                    <a:pt x="238" y="254"/>
                    <a:pt x="239" y="260"/>
                  </a:cubicBezTo>
                  <a:cubicBezTo>
                    <a:pt x="240" y="266"/>
                    <a:pt x="241" y="267"/>
                    <a:pt x="241" y="272"/>
                  </a:cubicBezTo>
                  <a:cubicBezTo>
                    <a:pt x="242" y="276"/>
                    <a:pt x="244" y="280"/>
                    <a:pt x="244" y="281"/>
                  </a:cubicBezTo>
                  <a:cubicBezTo>
                    <a:pt x="244" y="282"/>
                    <a:pt x="248" y="295"/>
                    <a:pt x="253" y="301"/>
                  </a:cubicBezTo>
                  <a:cubicBezTo>
                    <a:pt x="259" y="308"/>
                    <a:pt x="266" y="307"/>
                    <a:pt x="268" y="313"/>
                  </a:cubicBezTo>
                  <a:cubicBezTo>
                    <a:pt x="269" y="319"/>
                    <a:pt x="271" y="318"/>
                    <a:pt x="273" y="322"/>
                  </a:cubicBezTo>
                  <a:cubicBezTo>
                    <a:pt x="275" y="325"/>
                    <a:pt x="276" y="328"/>
                    <a:pt x="279" y="334"/>
                  </a:cubicBezTo>
                  <a:cubicBezTo>
                    <a:pt x="281" y="340"/>
                    <a:pt x="292" y="353"/>
                    <a:pt x="293" y="358"/>
                  </a:cubicBezTo>
                  <a:cubicBezTo>
                    <a:pt x="293" y="362"/>
                    <a:pt x="289" y="370"/>
                    <a:pt x="291" y="380"/>
                  </a:cubicBezTo>
                  <a:cubicBezTo>
                    <a:pt x="292" y="390"/>
                    <a:pt x="293" y="388"/>
                    <a:pt x="295" y="396"/>
                  </a:cubicBezTo>
                  <a:cubicBezTo>
                    <a:pt x="290" y="399"/>
                    <a:pt x="290" y="399"/>
                    <a:pt x="290" y="399"/>
                  </a:cubicBezTo>
                  <a:cubicBezTo>
                    <a:pt x="284" y="394"/>
                    <a:pt x="284" y="394"/>
                    <a:pt x="284" y="394"/>
                  </a:cubicBezTo>
                  <a:cubicBezTo>
                    <a:pt x="285" y="388"/>
                    <a:pt x="285" y="388"/>
                    <a:pt x="285" y="388"/>
                  </a:cubicBezTo>
                  <a:cubicBezTo>
                    <a:pt x="277" y="385"/>
                    <a:pt x="277" y="385"/>
                    <a:pt x="277" y="385"/>
                  </a:cubicBezTo>
                  <a:cubicBezTo>
                    <a:pt x="269" y="379"/>
                    <a:pt x="269" y="379"/>
                    <a:pt x="269" y="379"/>
                  </a:cubicBezTo>
                  <a:cubicBezTo>
                    <a:pt x="265" y="380"/>
                    <a:pt x="265" y="380"/>
                    <a:pt x="265" y="380"/>
                  </a:cubicBezTo>
                  <a:cubicBezTo>
                    <a:pt x="264" y="390"/>
                    <a:pt x="264" y="390"/>
                    <a:pt x="264" y="390"/>
                  </a:cubicBezTo>
                  <a:cubicBezTo>
                    <a:pt x="256" y="395"/>
                    <a:pt x="256" y="395"/>
                    <a:pt x="256" y="395"/>
                  </a:cubicBezTo>
                  <a:cubicBezTo>
                    <a:pt x="257" y="401"/>
                    <a:pt x="257" y="401"/>
                    <a:pt x="257" y="401"/>
                  </a:cubicBezTo>
                  <a:cubicBezTo>
                    <a:pt x="262" y="400"/>
                    <a:pt x="262" y="400"/>
                    <a:pt x="262" y="400"/>
                  </a:cubicBezTo>
                  <a:cubicBezTo>
                    <a:pt x="266" y="405"/>
                    <a:pt x="266" y="405"/>
                    <a:pt x="266" y="405"/>
                  </a:cubicBezTo>
                  <a:cubicBezTo>
                    <a:pt x="271" y="405"/>
                    <a:pt x="271" y="405"/>
                    <a:pt x="271" y="405"/>
                  </a:cubicBezTo>
                  <a:cubicBezTo>
                    <a:pt x="274" y="401"/>
                    <a:pt x="274" y="401"/>
                    <a:pt x="274" y="401"/>
                  </a:cubicBezTo>
                  <a:cubicBezTo>
                    <a:pt x="277" y="400"/>
                    <a:pt x="277" y="400"/>
                    <a:pt x="277" y="400"/>
                  </a:cubicBezTo>
                  <a:cubicBezTo>
                    <a:pt x="278" y="407"/>
                    <a:pt x="278" y="407"/>
                    <a:pt x="278" y="407"/>
                  </a:cubicBezTo>
                  <a:cubicBezTo>
                    <a:pt x="277" y="418"/>
                    <a:pt x="277" y="418"/>
                    <a:pt x="277" y="418"/>
                  </a:cubicBezTo>
                  <a:cubicBezTo>
                    <a:pt x="270" y="421"/>
                    <a:pt x="270" y="421"/>
                    <a:pt x="270" y="421"/>
                  </a:cubicBezTo>
                  <a:cubicBezTo>
                    <a:pt x="266" y="429"/>
                    <a:pt x="266" y="429"/>
                    <a:pt x="266" y="429"/>
                  </a:cubicBezTo>
                  <a:cubicBezTo>
                    <a:pt x="268" y="430"/>
                    <a:pt x="268" y="430"/>
                    <a:pt x="268" y="430"/>
                  </a:cubicBezTo>
                  <a:cubicBezTo>
                    <a:pt x="270" y="439"/>
                    <a:pt x="270" y="439"/>
                    <a:pt x="270" y="439"/>
                  </a:cubicBezTo>
                  <a:cubicBezTo>
                    <a:pt x="263" y="446"/>
                    <a:pt x="263" y="446"/>
                    <a:pt x="263" y="446"/>
                  </a:cubicBezTo>
                  <a:cubicBezTo>
                    <a:pt x="259" y="449"/>
                    <a:pt x="259" y="449"/>
                    <a:pt x="259" y="449"/>
                  </a:cubicBezTo>
                  <a:cubicBezTo>
                    <a:pt x="254" y="447"/>
                    <a:pt x="254" y="447"/>
                    <a:pt x="254" y="447"/>
                  </a:cubicBezTo>
                  <a:cubicBezTo>
                    <a:pt x="246" y="450"/>
                    <a:pt x="246" y="450"/>
                    <a:pt x="246" y="450"/>
                  </a:cubicBezTo>
                  <a:cubicBezTo>
                    <a:pt x="238" y="446"/>
                    <a:pt x="238" y="446"/>
                    <a:pt x="238" y="446"/>
                  </a:cubicBezTo>
                  <a:cubicBezTo>
                    <a:pt x="234" y="452"/>
                    <a:pt x="234" y="452"/>
                    <a:pt x="234" y="452"/>
                  </a:cubicBezTo>
                  <a:cubicBezTo>
                    <a:pt x="231" y="461"/>
                    <a:pt x="231" y="461"/>
                    <a:pt x="231" y="461"/>
                  </a:cubicBezTo>
                  <a:cubicBezTo>
                    <a:pt x="234" y="468"/>
                    <a:pt x="234" y="468"/>
                    <a:pt x="234" y="468"/>
                  </a:cubicBezTo>
                  <a:cubicBezTo>
                    <a:pt x="226" y="471"/>
                    <a:pt x="226" y="471"/>
                    <a:pt x="226" y="471"/>
                  </a:cubicBezTo>
                  <a:cubicBezTo>
                    <a:pt x="225" y="470"/>
                    <a:pt x="225" y="467"/>
                    <a:pt x="224" y="465"/>
                  </a:cubicBezTo>
                  <a:cubicBezTo>
                    <a:pt x="222" y="459"/>
                    <a:pt x="224" y="460"/>
                    <a:pt x="221" y="454"/>
                  </a:cubicBezTo>
                  <a:cubicBezTo>
                    <a:pt x="218" y="449"/>
                    <a:pt x="221" y="450"/>
                    <a:pt x="222" y="445"/>
                  </a:cubicBezTo>
                  <a:cubicBezTo>
                    <a:pt x="222" y="439"/>
                    <a:pt x="222" y="436"/>
                    <a:pt x="218" y="436"/>
                  </a:cubicBezTo>
                  <a:cubicBezTo>
                    <a:pt x="217" y="436"/>
                    <a:pt x="217" y="436"/>
                    <a:pt x="216" y="436"/>
                  </a:cubicBezTo>
                  <a:cubicBezTo>
                    <a:pt x="217" y="410"/>
                    <a:pt x="217" y="410"/>
                    <a:pt x="217" y="410"/>
                  </a:cubicBezTo>
                  <a:cubicBezTo>
                    <a:pt x="214" y="409"/>
                    <a:pt x="214" y="409"/>
                    <a:pt x="214" y="409"/>
                  </a:cubicBezTo>
                  <a:cubicBezTo>
                    <a:pt x="208" y="415"/>
                    <a:pt x="208" y="415"/>
                    <a:pt x="208" y="415"/>
                  </a:cubicBezTo>
                  <a:cubicBezTo>
                    <a:pt x="196" y="417"/>
                    <a:pt x="196" y="417"/>
                    <a:pt x="196" y="417"/>
                  </a:cubicBezTo>
                  <a:cubicBezTo>
                    <a:pt x="191" y="424"/>
                    <a:pt x="191" y="424"/>
                    <a:pt x="191" y="424"/>
                  </a:cubicBezTo>
                  <a:cubicBezTo>
                    <a:pt x="186" y="425"/>
                    <a:pt x="186" y="425"/>
                    <a:pt x="186" y="425"/>
                  </a:cubicBezTo>
                  <a:cubicBezTo>
                    <a:pt x="180" y="429"/>
                    <a:pt x="180" y="429"/>
                    <a:pt x="180" y="429"/>
                  </a:cubicBezTo>
                  <a:cubicBezTo>
                    <a:pt x="171" y="424"/>
                    <a:pt x="171" y="424"/>
                    <a:pt x="171" y="424"/>
                  </a:cubicBezTo>
                  <a:cubicBezTo>
                    <a:pt x="165" y="427"/>
                    <a:pt x="165" y="427"/>
                    <a:pt x="165" y="427"/>
                  </a:cubicBezTo>
                  <a:cubicBezTo>
                    <a:pt x="154" y="426"/>
                    <a:pt x="154" y="426"/>
                    <a:pt x="154" y="426"/>
                  </a:cubicBezTo>
                  <a:cubicBezTo>
                    <a:pt x="154" y="436"/>
                    <a:pt x="154" y="436"/>
                    <a:pt x="154" y="436"/>
                  </a:cubicBezTo>
                  <a:cubicBezTo>
                    <a:pt x="148" y="442"/>
                    <a:pt x="148" y="442"/>
                    <a:pt x="148" y="442"/>
                  </a:cubicBezTo>
                  <a:cubicBezTo>
                    <a:pt x="142" y="443"/>
                    <a:pt x="142" y="443"/>
                    <a:pt x="142" y="443"/>
                  </a:cubicBezTo>
                  <a:cubicBezTo>
                    <a:pt x="143" y="434"/>
                    <a:pt x="143" y="434"/>
                    <a:pt x="143" y="434"/>
                  </a:cubicBezTo>
                  <a:cubicBezTo>
                    <a:pt x="136" y="432"/>
                    <a:pt x="136" y="432"/>
                    <a:pt x="136" y="432"/>
                  </a:cubicBezTo>
                  <a:cubicBezTo>
                    <a:pt x="134" y="427"/>
                    <a:pt x="134" y="427"/>
                    <a:pt x="134" y="427"/>
                  </a:cubicBezTo>
                  <a:cubicBezTo>
                    <a:pt x="130" y="422"/>
                    <a:pt x="130" y="422"/>
                    <a:pt x="130" y="422"/>
                  </a:cubicBezTo>
                  <a:cubicBezTo>
                    <a:pt x="129" y="417"/>
                    <a:pt x="129" y="417"/>
                    <a:pt x="129" y="417"/>
                  </a:cubicBezTo>
                  <a:cubicBezTo>
                    <a:pt x="124" y="415"/>
                    <a:pt x="124" y="415"/>
                    <a:pt x="124" y="415"/>
                  </a:cubicBezTo>
                  <a:cubicBezTo>
                    <a:pt x="119" y="419"/>
                    <a:pt x="119" y="419"/>
                    <a:pt x="119" y="419"/>
                  </a:cubicBezTo>
                  <a:cubicBezTo>
                    <a:pt x="115" y="413"/>
                    <a:pt x="115" y="413"/>
                    <a:pt x="115" y="413"/>
                  </a:cubicBezTo>
                  <a:cubicBezTo>
                    <a:pt x="107" y="409"/>
                    <a:pt x="107" y="409"/>
                    <a:pt x="107" y="409"/>
                  </a:cubicBezTo>
                  <a:cubicBezTo>
                    <a:pt x="104" y="397"/>
                    <a:pt x="104" y="397"/>
                    <a:pt x="104" y="397"/>
                  </a:cubicBezTo>
                  <a:cubicBezTo>
                    <a:pt x="106" y="389"/>
                    <a:pt x="106" y="389"/>
                    <a:pt x="106" y="389"/>
                  </a:cubicBezTo>
                  <a:cubicBezTo>
                    <a:pt x="104" y="383"/>
                    <a:pt x="104" y="383"/>
                    <a:pt x="104" y="383"/>
                  </a:cubicBezTo>
                  <a:cubicBezTo>
                    <a:pt x="109" y="378"/>
                    <a:pt x="109" y="378"/>
                    <a:pt x="109" y="378"/>
                  </a:cubicBezTo>
                  <a:cubicBezTo>
                    <a:pt x="109" y="372"/>
                    <a:pt x="109" y="372"/>
                    <a:pt x="109" y="372"/>
                  </a:cubicBezTo>
                  <a:cubicBezTo>
                    <a:pt x="116" y="367"/>
                    <a:pt x="116" y="367"/>
                    <a:pt x="116" y="367"/>
                  </a:cubicBezTo>
                  <a:cubicBezTo>
                    <a:pt x="115" y="356"/>
                    <a:pt x="115" y="356"/>
                    <a:pt x="115" y="356"/>
                  </a:cubicBezTo>
                  <a:cubicBezTo>
                    <a:pt x="122" y="352"/>
                    <a:pt x="122" y="352"/>
                    <a:pt x="122" y="352"/>
                  </a:cubicBezTo>
                  <a:cubicBezTo>
                    <a:pt x="122" y="347"/>
                    <a:pt x="122" y="347"/>
                    <a:pt x="122" y="347"/>
                  </a:cubicBezTo>
                  <a:cubicBezTo>
                    <a:pt x="114" y="339"/>
                    <a:pt x="114" y="339"/>
                    <a:pt x="114" y="339"/>
                  </a:cubicBezTo>
                  <a:cubicBezTo>
                    <a:pt x="117" y="335"/>
                    <a:pt x="117" y="335"/>
                    <a:pt x="117" y="335"/>
                  </a:cubicBezTo>
                  <a:cubicBezTo>
                    <a:pt x="124" y="336"/>
                    <a:pt x="124" y="336"/>
                    <a:pt x="124" y="336"/>
                  </a:cubicBezTo>
                  <a:cubicBezTo>
                    <a:pt x="134" y="332"/>
                    <a:pt x="134" y="332"/>
                    <a:pt x="134" y="332"/>
                  </a:cubicBezTo>
                  <a:cubicBezTo>
                    <a:pt x="135" y="323"/>
                    <a:pt x="135" y="323"/>
                    <a:pt x="135" y="323"/>
                  </a:cubicBezTo>
                  <a:cubicBezTo>
                    <a:pt x="130" y="314"/>
                    <a:pt x="130" y="314"/>
                    <a:pt x="130" y="314"/>
                  </a:cubicBezTo>
                  <a:cubicBezTo>
                    <a:pt x="124" y="305"/>
                    <a:pt x="124" y="305"/>
                    <a:pt x="124" y="305"/>
                  </a:cubicBezTo>
                  <a:cubicBezTo>
                    <a:pt x="116" y="305"/>
                    <a:pt x="116" y="305"/>
                    <a:pt x="116" y="305"/>
                  </a:cubicBezTo>
                  <a:cubicBezTo>
                    <a:pt x="111" y="313"/>
                    <a:pt x="111" y="313"/>
                    <a:pt x="111" y="313"/>
                  </a:cubicBezTo>
                  <a:cubicBezTo>
                    <a:pt x="106" y="314"/>
                    <a:pt x="106" y="314"/>
                    <a:pt x="106" y="314"/>
                  </a:cubicBezTo>
                  <a:cubicBezTo>
                    <a:pt x="103" y="320"/>
                    <a:pt x="103" y="320"/>
                    <a:pt x="103" y="320"/>
                  </a:cubicBezTo>
                  <a:cubicBezTo>
                    <a:pt x="102" y="329"/>
                    <a:pt x="102" y="329"/>
                    <a:pt x="102" y="329"/>
                  </a:cubicBezTo>
                  <a:cubicBezTo>
                    <a:pt x="96" y="330"/>
                    <a:pt x="96" y="330"/>
                    <a:pt x="96" y="330"/>
                  </a:cubicBezTo>
                  <a:cubicBezTo>
                    <a:pt x="88" y="341"/>
                    <a:pt x="88" y="341"/>
                    <a:pt x="88" y="341"/>
                  </a:cubicBezTo>
                  <a:cubicBezTo>
                    <a:pt x="81" y="346"/>
                    <a:pt x="81" y="346"/>
                    <a:pt x="81" y="346"/>
                  </a:cubicBezTo>
                  <a:cubicBezTo>
                    <a:pt x="72" y="331"/>
                    <a:pt x="72" y="331"/>
                    <a:pt x="72" y="331"/>
                  </a:cubicBezTo>
                  <a:cubicBezTo>
                    <a:pt x="62" y="336"/>
                    <a:pt x="62" y="336"/>
                    <a:pt x="62" y="336"/>
                  </a:cubicBezTo>
                  <a:cubicBezTo>
                    <a:pt x="54" y="334"/>
                    <a:pt x="54" y="334"/>
                    <a:pt x="54" y="334"/>
                  </a:cubicBezTo>
                  <a:cubicBezTo>
                    <a:pt x="49" y="328"/>
                    <a:pt x="49" y="328"/>
                    <a:pt x="49" y="328"/>
                  </a:cubicBezTo>
                  <a:cubicBezTo>
                    <a:pt x="56" y="318"/>
                    <a:pt x="56" y="318"/>
                    <a:pt x="56" y="318"/>
                  </a:cubicBezTo>
                  <a:cubicBezTo>
                    <a:pt x="52" y="311"/>
                    <a:pt x="52" y="311"/>
                    <a:pt x="52" y="311"/>
                  </a:cubicBezTo>
                  <a:cubicBezTo>
                    <a:pt x="57" y="306"/>
                    <a:pt x="57" y="306"/>
                    <a:pt x="57" y="306"/>
                  </a:cubicBezTo>
                  <a:cubicBezTo>
                    <a:pt x="56" y="296"/>
                    <a:pt x="56" y="296"/>
                    <a:pt x="56" y="296"/>
                  </a:cubicBezTo>
                  <a:cubicBezTo>
                    <a:pt x="59" y="292"/>
                    <a:pt x="59" y="292"/>
                    <a:pt x="59" y="292"/>
                  </a:cubicBezTo>
                  <a:cubicBezTo>
                    <a:pt x="62" y="278"/>
                    <a:pt x="62" y="278"/>
                    <a:pt x="62" y="278"/>
                  </a:cubicBezTo>
                  <a:cubicBezTo>
                    <a:pt x="59" y="276"/>
                    <a:pt x="59" y="276"/>
                    <a:pt x="59" y="276"/>
                  </a:cubicBezTo>
                  <a:cubicBezTo>
                    <a:pt x="52" y="277"/>
                    <a:pt x="52" y="277"/>
                    <a:pt x="52" y="277"/>
                  </a:cubicBezTo>
                  <a:cubicBezTo>
                    <a:pt x="45" y="282"/>
                    <a:pt x="45" y="282"/>
                    <a:pt x="45" y="282"/>
                  </a:cubicBezTo>
                  <a:cubicBezTo>
                    <a:pt x="39" y="284"/>
                    <a:pt x="39" y="284"/>
                    <a:pt x="39" y="284"/>
                  </a:cubicBezTo>
                  <a:cubicBezTo>
                    <a:pt x="33" y="288"/>
                    <a:pt x="33" y="288"/>
                    <a:pt x="33" y="288"/>
                  </a:cubicBezTo>
                  <a:cubicBezTo>
                    <a:pt x="29" y="289"/>
                    <a:pt x="29" y="289"/>
                    <a:pt x="29" y="289"/>
                  </a:cubicBezTo>
                  <a:cubicBezTo>
                    <a:pt x="25" y="282"/>
                    <a:pt x="25" y="282"/>
                    <a:pt x="25" y="282"/>
                  </a:cubicBezTo>
                  <a:cubicBezTo>
                    <a:pt x="26" y="273"/>
                    <a:pt x="26" y="273"/>
                    <a:pt x="26" y="273"/>
                  </a:cubicBezTo>
                  <a:cubicBezTo>
                    <a:pt x="21" y="269"/>
                    <a:pt x="21" y="269"/>
                    <a:pt x="21" y="269"/>
                  </a:cubicBezTo>
                  <a:cubicBezTo>
                    <a:pt x="27" y="263"/>
                    <a:pt x="27" y="263"/>
                    <a:pt x="27" y="263"/>
                  </a:cubicBezTo>
                  <a:cubicBezTo>
                    <a:pt x="27" y="254"/>
                    <a:pt x="27" y="254"/>
                    <a:pt x="27" y="254"/>
                  </a:cubicBezTo>
                  <a:cubicBezTo>
                    <a:pt x="18" y="251"/>
                    <a:pt x="18" y="251"/>
                    <a:pt x="18" y="251"/>
                  </a:cubicBezTo>
                  <a:cubicBezTo>
                    <a:pt x="8" y="253"/>
                    <a:pt x="8" y="253"/>
                    <a:pt x="8" y="253"/>
                  </a:cubicBezTo>
                  <a:cubicBezTo>
                    <a:pt x="7" y="248"/>
                    <a:pt x="7" y="248"/>
                    <a:pt x="7" y="248"/>
                  </a:cubicBezTo>
                  <a:cubicBezTo>
                    <a:pt x="13" y="243"/>
                    <a:pt x="13" y="243"/>
                    <a:pt x="13" y="243"/>
                  </a:cubicBezTo>
                  <a:cubicBezTo>
                    <a:pt x="10" y="238"/>
                    <a:pt x="10" y="238"/>
                    <a:pt x="10" y="238"/>
                  </a:cubicBezTo>
                  <a:cubicBezTo>
                    <a:pt x="13" y="229"/>
                    <a:pt x="13" y="229"/>
                    <a:pt x="13" y="229"/>
                  </a:cubicBezTo>
                  <a:cubicBezTo>
                    <a:pt x="7" y="228"/>
                    <a:pt x="7" y="228"/>
                    <a:pt x="7" y="228"/>
                  </a:cubicBezTo>
                  <a:cubicBezTo>
                    <a:pt x="0" y="221"/>
                    <a:pt x="0" y="221"/>
                    <a:pt x="0" y="221"/>
                  </a:cubicBezTo>
                  <a:cubicBezTo>
                    <a:pt x="6" y="221"/>
                    <a:pt x="6" y="221"/>
                    <a:pt x="6" y="221"/>
                  </a:cubicBezTo>
                  <a:cubicBezTo>
                    <a:pt x="6" y="213"/>
                    <a:pt x="6" y="213"/>
                    <a:pt x="6" y="213"/>
                  </a:cubicBezTo>
                  <a:cubicBezTo>
                    <a:pt x="1" y="206"/>
                    <a:pt x="1" y="206"/>
                    <a:pt x="1" y="206"/>
                  </a:cubicBezTo>
                  <a:cubicBezTo>
                    <a:pt x="5" y="201"/>
                    <a:pt x="5" y="201"/>
                    <a:pt x="5" y="201"/>
                  </a:cubicBezTo>
                  <a:cubicBezTo>
                    <a:pt x="0" y="196"/>
                    <a:pt x="0" y="196"/>
                    <a:pt x="0" y="196"/>
                  </a:cubicBezTo>
                  <a:cubicBezTo>
                    <a:pt x="4" y="191"/>
                    <a:pt x="4" y="191"/>
                    <a:pt x="4" y="191"/>
                  </a:cubicBezTo>
                  <a:cubicBezTo>
                    <a:pt x="1" y="189"/>
                    <a:pt x="1" y="189"/>
                    <a:pt x="1" y="189"/>
                  </a:cubicBezTo>
                  <a:cubicBezTo>
                    <a:pt x="2" y="180"/>
                    <a:pt x="2" y="180"/>
                    <a:pt x="2" y="180"/>
                  </a:cubicBezTo>
                  <a:cubicBezTo>
                    <a:pt x="10" y="174"/>
                    <a:pt x="10" y="174"/>
                    <a:pt x="10" y="174"/>
                  </a:cubicBezTo>
                  <a:cubicBezTo>
                    <a:pt x="17" y="174"/>
                    <a:pt x="17" y="174"/>
                    <a:pt x="17" y="174"/>
                  </a:cubicBezTo>
                  <a:cubicBezTo>
                    <a:pt x="26" y="170"/>
                    <a:pt x="26" y="170"/>
                    <a:pt x="26" y="170"/>
                  </a:cubicBezTo>
                  <a:cubicBezTo>
                    <a:pt x="29" y="163"/>
                    <a:pt x="29" y="163"/>
                    <a:pt x="29" y="163"/>
                  </a:cubicBezTo>
                  <a:cubicBezTo>
                    <a:pt x="26" y="158"/>
                    <a:pt x="26" y="158"/>
                    <a:pt x="26" y="158"/>
                  </a:cubicBezTo>
                  <a:cubicBezTo>
                    <a:pt x="27" y="152"/>
                    <a:pt x="27" y="152"/>
                    <a:pt x="27" y="152"/>
                  </a:cubicBezTo>
                  <a:cubicBezTo>
                    <a:pt x="34" y="152"/>
                    <a:pt x="34" y="152"/>
                    <a:pt x="34" y="152"/>
                  </a:cubicBezTo>
                  <a:cubicBezTo>
                    <a:pt x="44" y="143"/>
                    <a:pt x="44" y="143"/>
                    <a:pt x="44" y="143"/>
                  </a:cubicBezTo>
                  <a:cubicBezTo>
                    <a:pt x="43" y="129"/>
                    <a:pt x="43" y="129"/>
                    <a:pt x="43" y="129"/>
                  </a:cubicBezTo>
                  <a:cubicBezTo>
                    <a:pt x="51" y="127"/>
                    <a:pt x="51" y="127"/>
                    <a:pt x="51" y="127"/>
                  </a:cubicBezTo>
                  <a:cubicBezTo>
                    <a:pt x="51" y="123"/>
                    <a:pt x="51" y="123"/>
                    <a:pt x="51" y="123"/>
                  </a:cubicBezTo>
                  <a:cubicBezTo>
                    <a:pt x="44" y="114"/>
                    <a:pt x="44" y="114"/>
                    <a:pt x="44" y="114"/>
                  </a:cubicBezTo>
                  <a:cubicBezTo>
                    <a:pt x="38" y="105"/>
                    <a:pt x="38" y="105"/>
                    <a:pt x="38" y="105"/>
                  </a:cubicBezTo>
                  <a:cubicBezTo>
                    <a:pt x="28" y="102"/>
                    <a:pt x="28" y="102"/>
                    <a:pt x="28" y="102"/>
                  </a:cubicBezTo>
                  <a:cubicBezTo>
                    <a:pt x="28" y="88"/>
                    <a:pt x="28" y="88"/>
                    <a:pt x="28" y="88"/>
                  </a:cubicBezTo>
                  <a:cubicBezTo>
                    <a:pt x="25" y="82"/>
                    <a:pt x="25" y="82"/>
                    <a:pt x="25" y="82"/>
                  </a:cubicBezTo>
                  <a:cubicBezTo>
                    <a:pt x="32" y="75"/>
                    <a:pt x="32" y="75"/>
                    <a:pt x="32" y="75"/>
                  </a:cubicBezTo>
                  <a:cubicBezTo>
                    <a:pt x="30" y="57"/>
                    <a:pt x="30" y="57"/>
                    <a:pt x="30" y="57"/>
                  </a:cubicBezTo>
                  <a:cubicBezTo>
                    <a:pt x="27" y="49"/>
                    <a:pt x="27" y="49"/>
                    <a:pt x="27" y="49"/>
                  </a:cubicBezTo>
                  <a:cubicBezTo>
                    <a:pt x="22" y="44"/>
                    <a:pt x="22" y="44"/>
                    <a:pt x="22" y="44"/>
                  </a:cubicBezTo>
                  <a:cubicBezTo>
                    <a:pt x="24" y="36"/>
                    <a:pt x="24" y="36"/>
                    <a:pt x="24" y="36"/>
                  </a:cubicBezTo>
                  <a:cubicBezTo>
                    <a:pt x="32" y="36"/>
                    <a:pt x="32" y="36"/>
                    <a:pt x="32" y="36"/>
                  </a:cubicBezTo>
                  <a:cubicBezTo>
                    <a:pt x="43" y="41"/>
                    <a:pt x="43" y="41"/>
                    <a:pt x="43" y="41"/>
                  </a:cubicBezTo>
                  <a:cubicBezTo>
                    <a:pt x="49" y="39"/>
                    <a:pt x="49" y="39"/>
                    <a:pt x="49" y="39"/>
                  </a:cubicBezTo>
                  <a:cubicBezTo>
                    <a:pt x="57" y="32"/>
                    <a:pt x="57" y="32"/>
                    <a:pt x="57" y="32"/>
                  </a:cubicBezTo>
                  <a:cubicBezTo>
                    <a:pt x="64" y="24"/>
                    <a:pt x="64" y="24"/>
                    <a:pt x="64" y="24"/>
                  </a:cubicBezTo>
                  <a:cubicBezTo>
                    <a:pt x="69" y="23"/>
                    <a:pt x="69" y="23"/>
                    <a:pt x="69" y="23"/>
                  </a:cubicBezTo>
                  <a:cubicBezTo>
                    <a:pt x="77" y="27"/>
                    <a:pt x="77" y="27"/>
                    <a:pt x="77" y="27"/>
                  </a:cubicBezTo>
                  <a:cubicBezTo>
                    <a:pt x="74" y="9"/>
                    <a:pt x="74" y="9"/>
                    <a:pt x="74" y="9"/>
                  </a:cubicBezTo>
                  <a:cubicBezTo>
                    <a:pt x="80" y="9"/>
                    <a:pt x="80" y="9"/>
                    <a:pt x="80" y="9"/>
                  </a:cubicBezTo>
                  <a:cubicBezTo>
                    <a:pt x="88" y="0"/>
                    <a:pt x="88" y="0"/>
                    <a:pt x="88" y="0"/>
                  </a:cubicBezTo>
                  <a:cubicBezTo>
                    <a:pt x="103" y="1"/>
                    <a:pt x="103" y="1"/>
                    <a:pt x="103" y="1"/>
                  </a:cubicBezTo>
                  <a:cubicBezTo>
                    <a:pt x="119" y="11"/>
                    <a:pt x="119" y="11"/>
                    <a:pt x="119" y="11"/>
                  </a:cubicBezTo>
                  <a:cubicBezTo>
                    <a:pt x="119" y="16"/>
                    <a:pt x="119" y="16"/>
                    <a:pt x="119" y="16"/>
                  </a:cubicBezTo>
                  <a:cubicBezTo>
                    <a:pt x="124" y="22"/>
                    <a:pt x="124" y="22"/>
                    <a:pt x="124" y="22"/>
                  </a:cubicBezTo>
                  <a:cubicBezTo>
                    <a:pt x="119" y="24"/>
                    <a:pt x="119" y="24"/>
                    <a:pt x="119" y="24"/>
                  </a:cubicBezTo>
                  <a:cubicBezTo>
                    <a:pt x="116" y="30"/>
                    <a:pt x="116" y="30"/>
                    <a:pt x="116" y="30"/>
                  </a:cubicBezTo>
                  <a:cubicBezTo>
                    <a:pt x="118" y="37"/>
                    <a:pt x="118" y="37"/>
                    <a:pt x="118" y="37"/>
                  </a:cubicBezTo>
                  <a:cubicBezTo>
                    <a:pt x="125" y="39"/>
                    <a:pt x="125" y="39"/>
                    <a:pt x="125" y="39"/>
                  </a:cubicBezTo>
                  <a:cubicBezTo>
                    <a:pt x="133" y="31"/>
                    <a:pt x="133" y="31"/>
                    <a:pt x="133" y="31"/>
                  </a:cubicBezTo>
                  <a:cubicBezTo>
                    <a:pt x="142" y="35"/>
                    <a:pt x="142" y="35"/>
                    <a:pt x="142" y="35"/>
                  </a:cubicBezTo>
                  <a:cubicBezTo>
                    <a:pt x="147" y="31"/>
                    <a:pt x="147" y="31"/>
                    <a:pt x="147" y="31"/>
                  </a:cubicBezTo>
                  <a:cubicBezTo>
                    <a:pt x="152" y="42"/>
                    <a:pt x="152" y="42"/>
                    <a:pt x="152" y="42"/>
                  </a:cubicBezTo>
                  <a:close/>
                  <a:moveTo>
                    <a:pt x="130" y="232"/>
                  </a:moveTo>
                  <a:cubicBezTo>
                    <a:pt x="129" y="236"/>
                    <a:pt x="128" y="238"/>
                    <a:pt x="130" y="240"/>
                  </a:cubicBezTo>
                  <a:cubicBezTo>
                    <a:pt x="133" y="243"/>
                    <a:pt x="135" y="239"/>
                    <a:pt x="137" y="241"/>
                  </a:cubicBezTo>
                  <a:cubicBezTo>
                    <a:pt x="139" y="244"/>
                    <a:pt x="141" y="239"/>
                    <a:pt x="139" y="235"/>
                  </a:cubicBezTo>
                  <a:cubicBezTo>
                    <a:pt x="136" y="229"/>
                    <a:pt x="136" y="227"/>
                    <a:pt x="130" y="232"/>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81" name="Freeform 60"/>
            <p:cNvSpPr>
              <a:spLocks/>
            </p:cNvSpPr>
            <p:nvPr/>
          </p:nvSpPr>
          <p:spPr bwMode="auto">
            <a:xfrm>
              <a:off x="898" y="3826"/>
              <a:ext cx="160" cy="213"/>
            </a:xfrm>
            <a:custGeom>
              <a:avLst/>
              <a:gdLst>
                <a:gd name="T0" fmla="*/ 4 w 77"/>
                <a:gd name="T1" fmla="*/ 70 h 102"/>
                <a:gd name="T2" fmla="*/ 6 w 77"/>
                <a:gd name="T3" fmla="*/ 70 h 102"/>
                <a:gd name="T4" fmla="*/ 12 w 77"/>
                <a:gd name="T5" fmla="*/ 71 h 102"/>
                <a:gd name="T6" fmla="*/ 16 w 77"/>
                <a:gd name="T7" fmla="*/ 73 h 102"/>
                <a:gd name="T8" fmla="*/ 22 w 77"/>
                <a:gd name="T9" fmla="*/ 82 h 102"/>
                <a:gd name="T10" fmla="*/ 27 w 77"/>
                <a:gd name="T11" fmla="*/ 81 h 102"/>
                <a:gd name="T12" fmla="*/ 33 w 77"/>
                <a:gd name="T13" fmla="*/ 85 h 102"/>
                <a:gd name="T14" fmla="*/ 33 w 77"/>
                <a:gd name="T15" fmla="*/ 89 h 102"/>
                <a:gd name="T16" fmla="*/ 33 w 77"/>
                <a:gd name="T17" fmla="*/ 90 h 102"/>
                <a:gd name="T18" fmla="*/ 32 w 77"/>
                <a:gd name="T19" fmla="*/ 90 h 102"/>
                <a:gd name="T20" fmla="*/ 36 w 77"/>
                <a:gd name="T21" fmla="*/ 92 h 102"/>
                <a:gd name="T22" fmla="*/ 39 w 77"/>
                <a:gd name="T23" fmla="*/ 95 h 102"/>
                <a:gd name="T24" fmla="*/ 39 w 77"/>
                <a:gd name="T25" fmla="*/ 101 h 102"/>
                <a:gd name="T26" fmla="*/ 41 w 77"/>
                <a:gd name="T27" fmla="*/ 101 h 102"/>
                <a:gd name="T28" fmla="*/ 45 w 77"/>
                <a:gd name="T29" fmla="*/ 96 h 102"/>
                <a:gd name="T30" fmla="*/ 51 w 77"/>
                <a:gd name="T31" fmla="*/ 102 h 102"/>
                <a:gd name="T32" fmla="*/ 56 w 77"/>
                <a:gd name="T33" fmla="*/ 102 h 102"/>
                <a:gd name="T34" fmla="*/ 56 w 77"/>
                <a:gd name="T35" fmla="*/ 102 h 102"/>
                <a:gd name="T36" fmla="*/ 57 w 77"/>
                <a:gd name="T37" fmla="*/ 98 h 102"/>
                <a:gd name="T38" fmla="*/ 56 w 77"/>
                <a:gd name="T39" fmla="*/ 92 h 102"/>
                <a:gd name="T40" fmla="*/ 61 w 77"/>
                <a:gd name="T41" fmla="*/ 91 h 102"/>
                <a:gd name="T42" fmla="*/ 63 w 77"/>
                <a:gd name="T43" fmla="*/ 84 h 102"/>
                <a:gd name="T44" fmla="*/ 71 w 77"/>
                <a:gd name="T45" fmla="*/ 85 h 102"/>
                <a:gd name="T46" fmla="*/ 77 w 77"/>
                <a:gd name="T47" fmla="*/ 81 h 102"/>
                <a:gd name="T48" fmla="*/ 77 w 77"/>
                <a:gd name="T49" fmla="*/ 80 h 102"/>
                <a:gd name="T50" fmla="*/ 76 w 77"/>
                <a:gd name="T51" fmla="*/ 71 h 102"/>
                <a:gd name="T52" fmla="*/ 74 w 77"/>
                <a:gd name="T53" fmla="*/ 64 h 102"/>
                <a:gd name="T54" fmla="*/ 69 w 77"/>
                <a:gd name="T55" fmla="*/ 55 h 102"/>
                <a:gd name="T56" fmla="*/ 61 w 77"/>
                <a:gd name="T57" fmla="*/ 44 h 102"/>
                <a:gd name="T58" fmla="*/ 62 w 77"/>
                <a:gd name="T59" fmla="*/ 34 h 102"/>
                <a:gd name="T60" fmla="*/ 56 w 77"/>
                <a:gd name="T61" fmla="*/ 27 h 102"/>
                <a:gd name="T62" fmla="*/ 51 w 77"/>
                <a:gd name="T63" fmla="*/ 17 h 102"/>
                <a:gd name="T64" fmla="*/ 42 w 77"/>
                <a:gd name="T65" fmla="*/ 16 h 102"/>
                <a:gd name="T66" fmla="*/ 36 w 77"/>
                <a:gd name="T67" fmla="*/ 10 h 102"/>
                <a:gd name="T68" fmla="*/ 30 w 77"/>
                <a:gd name="T69" fmla="*/ 7 h 102"/>
                <a:gd name="T70" fmla="*/ 23 w 77"/>
                <a:gd name="T71" fmla="*/ 1 h 102"/>
                <a:gd name="T72" fmla="*/ 15 w 77"/>
                <a:gd name="T73" fmla="*/ 5 h 102"/>
                <a:gd name="T74" fmla="*/ 6 w 77"/>
                <a:gd name="T75" fmla="*/ 3 h 102"/>
                <a:gd name="T76" fmla="*/ 5 w 77"/>
                <a:gd name="T77" fmla="*/ 10 h 102"/>
                <a:gd name="T78" fmla="*/ 7 w 77"/>
                <a:gd name="T79" fmla="*/ 16 h 102"/>
                <a:gd name="T80" fmla="*/ 7 w 77"/>
                <a:gd name="T81" fmla="*/ 21 h 102"/>
                <a:gd name="T82" fmla="*/ 9 w 77"/>
                <a:gd name="T83" fmla="*/ 27 h 102"/>
                <a:gd name="T84" fmla="*/ 0 w 77"/>
                <a:gd name="T85" fmla="*/ 32 h 102"/>
                <a:gd name="T86" fmla="*/ 0 w 77"/>
                <a:gd name="T87" fmla="*/ 40 h 102"/>
                <a:gd name="T88" fmla="*/ 2 w 77"/>
                <a:gd name="T89" fmla="*/ 41 h 102"/>
                <a:gd name="T90" fmla="*/ 3 w 77"/>
                <a:gd name="T91" fmla="*/ 44 h 102"/>
                <a:gd name="T92" fmla="*/ 5 w 77"/>
                <a:gd name="T93" fmla="*/ 49 h 102"/>
                <a:gd name="T94" fmla="*/ 9 w 77"/>
                <a:gd name="T95" fmla="*/ 55 h 102"/>
                <a:gd name="T96" fmla="*/ 3 w 77"/>
                <a:gd name="T97" fmla="*/ 57 h 102"/>
                <a:gd name="T98" fmla="*/ 3 w 77"/>
                <a:gd name="T99" fmla="*/ 60 h 102"/>
                <a:gd name="T100" fmla="*/ 6 w 77"/>
                <a:gd name="T101" fmla="*/ 64 h 102"/>
                <a:gd name="T102" fmla="*/ 5 w 77"/>
                <a:gd name="T103" fmla="*/ 68 h 102"/>
                <a:gd name="T104" fmla="*/ 4 w 77"/>
                <a:gd name="T105" fmla="*/ 7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7" h="102">
                  <a:moveTo>
                    <a:pt x="4" y="70"/>
                  </a:moveTo>
                  <a:cubicBezTo>
                    <a:pt x="6" y="70"/>
                    <a:pt x="6" y="70"/>
                    <a:pt x="6" y="70"/>
                  </a:cubicBezTo>
                  <a:cubicBezTo>
                    <a:pt x="12" y="71"/>
                    <a:pt x="12" y="71"/>
                    <a:pt x="12" y="71"/>
                  </a:cubicBezTo>
                  <a:cubicBezTo>
                    <a:pt x="16" y="73"/>
                    <a:pt x="16" y="73"/>
                    <a:pt x="16" y="73"/>
                  </a:cubicBezTo>
                  <a:cubicBezTo>
                    <a:pt x="22" y="82"/>
                    <a:pt x="22" y="82"/>
                    <a:pt x="22" y="82"/>
                  </a:cubicBezTo>
                  <a:cubicBezTo>
                    <a:pt x="27" y="81"/>
                    <a:pt x="27" y="81"/>
                    <a:pt x="27" y="81"/>
                  </a:cubicBezTo>
                  <a:cubicBezTo>
                    <a:pt x="33" y="85"/>
                    <a:pt x="33" y="85"/>
                    <a:pt x="33" y="85"/>
                  </a:cubicBezTo>
                  <a:cubicBezTo>
                    <a:pt x="33" y="89"/>
                    <a:pt x="33" y="89"/>
                    <a:pt x="33" y="89"/>
                  </a:cubicBezTo>
                  <a:cubicBezTo>
                    <a:pt x="33" y="90"/>
                    <a:pt x="33" y="90"/>
                    <a:pt x="33" y="90"/>
                  </a:cubicBezTo>
                  <a:cubicBezTo>
                    <a:pt x="32" y="90"/>
                    <a:pt x="32" y="90"/>
                    <a:pt x="32" y="90"/>
                  </a:cubicBezTo>
                  <a:cubicBezTo>
                    <a:pt x="36" y="92"/>
                    <a:pt x="36" y="92"/>
                    <a:pt x="36" y="92"/>
                  </a:cubicBezTo>
                  <a:cubicBezTo>
                    <a:pt x="39" y="95"/>
                    <a:pt x="39" y="95"/>
                    <a:pt x="39" y="95"/>
                  </a:cubicBezTo>
                  <a:cubicBezTo>
                    <a:pt x="39" y="101"/>
                    <a:pt x="39" y="101"/>
                    <a:pt x="39" y="101"/>
                  </a:cubicBezTo>
                  <a:cubicBezTo>
                    <a:pt x="40" y="101"/>
                    <a:pt x="40" y="101"/>
                    <a:pt x="41" y="101"/>
                  </a:cubicBezTo>
                  <a:cubicBezTo>
                    <a:pt x="42" y="100"/>
                    <a:pt x="45" y="96"/>
                    <a:pt x="45" y="96"/>
                  </a:cubicBezTo>
                  <a:cubicBezTo>
                    <a:pt x="45" y="96"/>
                    <a:pt x="50" y="102"/>
                    <a:pt x="51" y="102"/>
                  </a:cubicBezTo>
                  <a:cubicBezTo>
                    <a:pt x="51" y="102"/>
                    <a:pt x="53" y="102"/>
                    <a:pt x="56" y="102"/>
                  </a:cubicBezTo>
                  <a:cubicBezTo>
                    <a:pt x="56" y="102"/>
                    <a:pt x="56" y="102"/>
                    <a:pt x="56" y="102"/>
                  </a:cubicBezTo>
                  <a:cubicBezTo>
                    <a:pt x="56" y="102"/>
                    <a:pt x="59" y="100"/>
                    <a:pt x="57" y="98"/>
                  </a:cubicBezTo>
                  <a:cubicBezTo>
                    <a:pt x="56" y="95"/>
                    <a:pt x="55" y="92"/>
                    <a:pt x="56" y="92"/>
                  </a:cubicBezTo>
                  <a:cubicBezTo>
                    <a:pt x="57" y="92"/>
                    <a:pt x="61" y="92"/>
                    <a:pt x="61" y="91"/>
                  </a:cubicBezTo>
                  <a:cubicBezTo>
                    <a:pt x="61" y="89"/>
                    <a:pt x="62" y="84"/>
                    <a:pt x="63" y="84"/>
                  </a:cubicBezTo>
                  <a:cubicBezTo>
                    <a:pt x="65" y="84"/>
                    <a:pt x="68" y="87"/>
                    <a:pt x="71" y="85"/>
                  </a:cubicBezTo>
                  <a:cubicBezTo>
                    <a:pt x="72" y="84"/>
                    <a:pt x="74" y="82"/>
                    <a:pt x="77" y="81"/>
                  </a:cubicBezTo>
                  <a:cubicBezTo>
                    <a:pt x="77" y="80"/>
                    <a:pt x="77" y="80"/>
                    <a:pt x="77" y="80"/>
                  </a:cubicBezTo>
                  <a:cubicBezTo>
                    <a:pt x="77" y="80"/>
                    <a:pt x="77" y="73"/>
                    <a:pt x="76" y="71"/>
                  </a:cubicBezTo>
                  <a:cubicBezTo>
                    <a:pt x="76" y="70"/>
                    <a:pt x="74" y="67"/>
                    <a:pt x="74" y="64"/>
                  </a:cubicBezTo>
                  <a:cubicBezTo>
                    <a:pt x="74" y="61"/>
                    <a:pt x="70" y="60"/>
                    <a:pt x="69" y="55"/>
                  </a:cubicBezTo>
                  <a:cubicBezTo>
                    <a:pt x="68" y="50"/>
                    <a:pt x="61" y="48"/>
                    <a:pt x="61" y="44"/>
                  </a:cubicBezTo>
                  <a:cubicBezTo>
                    <a:pt x="62" y="41"/>
                    <a:pt x="65" y="37"/>
                    <a:pt x="62" y="34"/>
                  </a:cubicBezTo>
                  <a:cubicBezTo>
                    <a:pt x="59" y="30"/>
                    <a:pt x="58" y="33"/>
                    <a:pt x="56" y="27"/>
                  </a:cubicBezTo>
                  <a:cubicBezTo>
                    <a:pt x="54" y="21"/>
                    <a:pt x="54" y="19"/>
                    <a:pt x="51" y="17"/>
                  </a:cubicBezTo>
                  <a:cubicBezTo>
                    <a:pt x="49" y="16"/>
                    <a:pt x="45" y="18"/>
                    <a:pt x="42" y="16"/>
                  </a:cubicBezTo>
                  <a:cubicBezTo>
                    <a:pt x="40" y="13"/>
                    <a:pt x="39" y="10"/>
                    <a:pt x="36" y="10"/>
                  </a:cubicBezTo>
                  <a:cubicBezTo>
                    <a:pt x="33" y="11"/>
                    <a:pt x="32" y="12"/>
                    <a:pt x="30" y="7"/>
                  </a:cubicBezTo>
                  <a:cubicBezTo>
                    <a:pt x="27" y="3"/>
                    <a:pt x="27" y="1"/>
                    <a:pt x="23" y="1"/>
                  </a:cubicBezTo>
                  <a:cubicBezTo>
                    <a:pt x="20" y="2"/>
                    <a:pt x="18" y="6"/>
                    <a:pt x="15" y="5"/>
                  </a:cubicBezTo>
                  <a:cubicBezTo>
                    <a:pt x="12" y="4"/>
                    <a:pt x="9" y="0"/>
                    <a:pt x="6" y="3"/>
                  </a:cubicBezTo>
                  <a:cubicBezTo>
                    <a:pt x="3" y="6"/>
                    <a:pt x="7" y="9"/>
                    <a:pt x="5" y="10"/>
                  </a:cubicBezTo>
                  <a:cubicBezTo>
                    <a:pt x="3" y="12"/>
                    <a:pt x="6" y="15"/>
                    <a:pt x="7" y="16"/>
                  </a:cubicBezTo>
                  <a:cubicBezTo>
                    <a:pt x="8" y="17"/>
                    <a:pt x="8" y="20"/>
                    <a:pt x="7" y="21"/>
                  </a:cubicBezTo>
                  <a:cubicBezTo>
                    <a:pt x="6" y="23"/>
                    <a:pt x="10" y="26"/>
                    <a:pt x="9" y="27"/>
                  </a:cubicBezTo>
                  <a:cubicBezTo>
                    <a:pt x="8" y="28"/>
                    <a:pt x="0" y="32"/>
                    <a:pt x="0" y="32"/>
                  </a:cubicBezTo>
                  <a:cubicBezTo>
                    <a:pt x="0" y="32"/>
                    <a:pt x="0" y="37"/>
                    <a:pt x="0" y="40"/>
                  </a:cubicBezTo>
                  <a:cubicBezTo>
                    <a:pt x="2" y="41"/>
                    <a:pt x="2" y="41"/>
                    <a:pt x="2" y="41"/>
                  </a:cubicBezTo>
                  <a:cubicBezTo>
                    <a:pt x="3" y="44"/>
                    <a:pt x="3" y="44"/>
                    <a:pt x="3" y="44"/>
                  </a:cubicBezTo>
                  <a:cubicBezTo>
                    <a:pt x="5" y="49"/>
                    <a:pt x="5" y="49"/>
                    <a:pt x="5" y="49"/>
                  </a:cubicBezTo>
                  <a:cubicBezTo>
                    <a:pt x="9" y="55"/>
                    <a:pt x="9" y="55"/>
                    <a:pt x="9" y="55"/>
                  </a:cubicBezTo>
                  <a:cubicBezTo>
                    <a:pt x="9" y="55"/>
                    <a:pt x="3" y="56"/>
                    <a:pt x="3" y="57"/>
                  </a:cubicBezTo>
                  <a:cubicBezTo>
                    <a:pt x="2" y="58"/>
                    <a:pt x="3" y="60"/>
                    <a:pt x="3" y="60"/>
                  </a:cubicBezTo>
                  <a:cubicBezTo>
                    <a:pt x="3" y="60"/>
                    <a:pt x="6" y="64"/>
                    <a:pt x="6" y="64"/>
                  </a:cubicBezTo>
                  <a:cubicBezTo>
                    <a:pt x="5" y="68"/>
                    <a:pt x="5" y="68"/>
                    <a:pt x="5" y="68"/>
                  </a:cubicBezTo>
                  <a:lnTo>
                    <a:pt x="4" y="70"/>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82" name="Freeform 61"/>
            <p:cNvSpPr>
              <a:spLocks noEditPoints="1"/>
            </p:cNvSpPr>
            <p:nvPr/>
          </p:nvSpPr>
          <p:spPr bwMode="auto">
            <a:xfrm>
              <a:off x="762" y="3691"/>
              <a:ext cx="186" cy="231"/>
            </a:xfrm>
            <a:custGeom>
              <a:avLst/>
              <a:gdLst>
                <a:gd name="T0" fmla="*/ 88 w 89"/>
                <a:gd name="T1" fmla="*/ 67 h 111"/>
                <a:gd name="T2" fmla="*/ 80 w 89"/>
                <a:gd name="T3" fmla="*/ 70 h 111"/>
                <a:gd name="T4" fmla="*/ 71 w 89"/>
                <a:gd name="T5" fmla="*/ 68 h 111"/>
                <a:gd name="T6" fmla="*/ 70 w 89"/>
                <a:gd name="T7" fmla="*/ 75 h 111"/>
                <a:gd name="T8" fmla="*/ 72 w 89"/>
                <a:gd name="T9" fmla="*/ 81 h 111"/>
                <a:gd name="T10" fmla="*/ 72 w 89"/>
                <a:gd name="T11" fmla="*/ 86 h 111"/>
                <a:gd name="T12" fmla="*/ 74 w 89"/>
                <a:gd name="T13" fmla="*/ 92 h 111"/>
                <a:gd name="T14" fmla="*/ 65 w 89"/>
                <a:gd name="T15" fmla="*/ 97 h 111"/>
                <a:gd name="T16" fmla="*/ 64 w 89"/>
                <a:gd name="T17" fmla="*/ 106 h 111"/>
                <a:gd name="T18" fmla="*/ 59 w 89"/>
                <a:gd name="T19" fmla="*/ 111 h 111"/>
                <a:gd name="T20" fmla="*/ 51 w 89"/>
                <a:gd name="T21" fmla="*/ 109 h 111"/>
                <a:gd name="T22" fmla="*/ 46 w 89"/>
                <a:gd name="T23" fmla="*/ 103 h 111"/>
                <a:gd name="T24" fmla="*/ 39 w 89"/>
                <a:gd name="T25" fmla="*/ 107 h 111"/>
                <a:gd name="T26" fmla="*/ 33 w 89"/>
                <a:gd name="T27" fmla="*/ 110 h 111"/>
                <a:gd name="T28" fmla="*/ 31 w 89"/>
                <a:gd name="T29" fmla="*/ 111 h 111"/>
                <a:gd name="T30" fmla="*/ 22 w 89"/>
                <a:gd name="T31" fmla="*/ 103 h 111"/>
                <a:gd name="T32" fmla="*/ 18 w 89"/>
                <a:gd name="T33" fmla="*/ 104 h 111"/>
                <a:gd name="T34" fmla="*/ 18 w 89"/>
                <a:gd name="T35" fmla="*/ 98 h 111"/>
                <a:gd name="T36" fmla="*/ 17 w 89"/>
                <a:gd name="T37" fmla="*/ 74 h 111"/>
                <a:gd name="T38" fmla="*/ 8 w 89"/>
                <a:gd name="T39" fmla="*/ 55 h 111"/>
                <a:gd name="T40" fmla="*/ 7 w 89"/>
                <a:gd name="T41" fmla="*/ 42 h 111"/>
                <a:gd name="T42" fmla="*/ 2 w 89"/>
                <a:gd name="T43" fmla="*/ 32 h 111"/>
                <a:gd name="T44" fmla="*/ 3 w 89"/>
                <a:gd name="T45" fmla="*/ 22 h 111"/>
                <a:gd name="T46" fmla="*/ 6 w 89"/>
                <a:gd name="T47" fmla="*/ 14 h 111"/>
                <a:gd name="T48" fmla="*/ 13 w 89"/>
                <a:gd name="T49" fmla="*/ 21 h 111"/>
                <a:gd name="T50" fmla="*/ 21 w 89"/>
                <a:gd name="T51" fmla="*/ 25 h 111"/>
                <a:gd name="T52" fmla="*/ 26 w 89"/>
                <a:gd name="T53" fmla="*/ 19 h 111"/>
                <a:gd name="T54" fmla="*/ 38 w 89"/>
                <a:gd name="T55" fmla="*/ 18 h 111"/>
                <a:gd name="T56" fmla="*/ 47 w 89"/>
                <a:gd name="T57" fmla="*/ 18 h 111"/>
                <a:gd name="T58" fmla="*/ 43 w 89"/>
                <a:gd name="T59" fmla="*/ 4 h 111"/>
                <a:gd name="T60" fmla="*/ 54 w 89"/>
                <a:gd name="T61" fmla="*/ 5 h 111"/>
                <a:gd name="T62" fmla="*/ 61 w 89"/>
                <a:gd name="T63" fmla="*/ 3 h 111"/>
                <a:gd name="T64" fmla="*/ 61 w 89"/>
                <a:gd name="T65" fmla="*/ 3 h 111"/>
                <a:gd name="T66" fmla="*/ 64 w 89"/>
                <a:gd name="T67" fmla="*/ 20 h 111"/>
                <a:gd name="T68" fmla="*/ 72 w 89"/>
                <a:gd name="T69" fmla="*/ 21 h 111"/>
                <a:gd name="T70" fmla="*/ 82 w 89"/>
                <a:gd name="T71" fmla="*/ 31 h 111"/>
                <a:gd name="T72" fmla="*/ 80 w 89"/>
                <a:gd name="T73" fmla="*/ 35 h 111"/>
                <a:gd name="T74" fmla="*/ 78 w 89"/>
                <a:gd name="T75" fmla="*/ 43 h 111"/>
                <a:gd name="T76" fmla="*/ 89 w 89"/>
                <a:gd name="T77" fmla="*/ 55 h 111"/>
                <a:gd name="T78" fmla="*/ 88 w 89"/>
                <a:gd name="T79" fmla="*/ 67 h 111"/>
                <a:gd name="T80" fmla="*/ 28 w 89"/>
                <a:gd name="T81" fmla="*/ 53 h 111"/>
                <a:gd name="T82" fmla="*/ 29 w 89"/>
                <a:gd name="T83" fmla="*/ 62 h 111"/>
                <a:gd name="T84" fmla="*/ 36 w 89"/>
                <a:gd name="T85" fmla="*/ 67 h 111"/>
                <a:gd name="T86" fmla="*/ 44 w 89"/>
                <a:gd name="T87" fmla="*/ 71 h 111"/>
                <a:gd name="T88" fmla="*/ 38 w 89"/>
                <a:gd name="T89" fmla="*/ 76 h 111"/>
                <a:gd name="T90" fmla="*/ 36 w 89"/>
                <a:gd name="T91" fmla="*/ 84 h 111"/>
                <a:gd name="T92" fmla="*/ 34 w 89"/>
                <a:gd name="T93" fmla="*/ 90 h 111"/>
                <a:gd name="T94" fmla="*/ 24 w 89"/>
                <a:gd name="T95" fmla="*/ 91 h 111"/>
                <a:gd name="T96" fmla="*/ 30 w 89"/>
                <a:gd name="T97" fmla="*/ 101 h 111"/>
                <a:gd name="T98" fmla="*/ 39 w 89"/>
                <a:gd name="T99" fmla="*/ 94 h 111"/>
                <a:gd name="T100" fmla="*/ 50 w 89"/>
                <a:gd name="T101" fmla="*/ 85 h 111"/>
                <a:gd name="T102" fmla="*/ 54 w 89"/>
                <a:gd name="T103" fmla="*/ 79 h 111"/>
                <a:gd name="T104" fmla="*/ 50 w 89"/>
                <a:gd name="T105" fmla="*/ 67 h 111"/>
                <a:gd name="T106" fmla="*/ 43 w 89"/>
                <a:gd name="T107" fmla="*/ 60 h 111"/>
                <a:gd name="T108" fmla="*/ 34 w 89"/>
                <a:gd name="T109" fmla="*/ 55 h 111"/>
                <a:gd name="T110" fmla="*/ 28 w 89"/>
                <a:gd name="T111" fmla="*/ 53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9" h="111">
                  <a:moveTo>
                    <a:pt x="88" y="67"/>
                  </a:moveTo>
                  <a:cubicBezTo>
                    <a:pt x="85" y="68"/>
                    <a:pt x="82" y="71"/>
                    <a:pt x="80" y="70"/>
                  </a:cubicBezTo>
                  <a:cubicBezTo>
                    <a:pt x="77" y="69"/>
                    <a:pt x="74" y="65"/>
                    <a:pt x="71" y="68"/>
                  </a:cubicBezTo>
                  <a:cubicBezTo>
                    <a:pt x="68" y="71"/>
                    <a:pt x="72" y="74"/>
                    <a:pt x="70" y="75"/>
                  </a:cubicBezTo>
                  <a:cubicBezTo>
                    <a:pt x="68" y="77"/>
                    <a:pt x="71" y="80"/>
                    <a:pt x="72" y="81"/>
                  </a:cubicBezTo>
                  <a:cubicBezTo>
                    <a:pt x="73" y="82"/>
                    <a:pt x="73" y="85"/>
                    <a:pt x="72" y="86"/>
                  </a:cubicBezTo>
                  <a:cubicBezTo>
                    <a:pt x="71" y="88"/>
                    <a:pt x="75" y="91"/>
                    <a:pt x="74" y="92"/>
                  </a:cubicBezTo>
                  <a:cubicBezTo>
                    <a:pt x="73" y="93"/>
                    <a:pt x="65" y="97"/>
                    <a:pt x="65" y="97"/>
                  </a:cubicBezTo>
                  <a:cubicBezTo>
                    <a:pt x="65" y="97"/>
                    <a:pt x="66" y="104"/>
                    <a:pt x="64" y="106"/>
                  </a:cubicBezTo>
                  <a:cubicBezTo>
                    <a:pt x="63" y="109"/>
                    <a:pt x="60" y="111"/>
                    <a:pt x="59" y="111"/>
                  </a:cubicBezTo>
                  <a:cubicBezTo>
                    <a:pt x="57" y="111"/>
                    <a:pt x="52" y="111"/>
                    <a:pt x="51" y="109"/>
                  </a:cubicBezTo>
                  <a:cubicBezTo>
                    <a:pt x="50" y="108"/>
                    <a:pt x="48" y="103"/>
                    <a:pt x="46" y="103"/>
                  </a:cubicBezTo>
                  <a:cubicBezTo>
                    <a:pt x="44" y="104"/>
                    <a:pt x="40" y="106"/>
                    <a:pt x="39" y="107"/>
                  </a:cubicBezTo>
                  <a:cubicBezTo>
                    <a:pt x="38" y="107"/>
                    <a:pt x="34" y="108"/>
                    <a:pt x="33" y="110"/>
                  </a:cubicBezTo>
                  <a:cubicBezTo>
                    <a:pt x="32" y="110"/>
                    <a:pt x="32" y="111"/>
                    <a:pt x="31" y="111"/>
                  </a:cubicBezTo>
                  <a:cubicBezTo>
                    <a:pt x="28" y="108"/>
                    <a:pt x="24" y="105"/>
                    <a:pt x="22" y="103"/>
                  </a:cubicBezTo>
                  <a:cubicBezTo>
                    <a:pt x="22" y="102"/>
                    <a:pt x="20" y="103"/>
                    <a:pt x="18" y="104"/>
                  </a:cubicBezTo>
                  <a:cubicBezTo>
                    <a:pt x="18" y="102"/>
                    <a:pt x="18" y="100"/>
                    <a:pt x="18" y="98"/>
                  </a:cubicBezTo>
                  <a:cubicBezTo>
                    <a:pt x="18" y="93"/>
                    <a:pt x="18" y="80"/>
                    <a:pt x="17" y="74"/>
                  </a:cubicBezTo>
                  <a:cubicBezTo>
                    <a:pt x="17" y="69"/>
                    <a:pt x="9" y="58"/>
                    <a:pt x="8" y="55"/>
                  </a:cubicBezTo>
                  <a:cubicBezTo>
                    <a:pt x="8" y="51"/>
                    <a:pt x="11" y="46"/>
                    <a:pt x="7" y="42"/>
                  </a:cubicBezTo>
                  <a:cubicBezTo>
                    <a:pt x="4" y="39"/>
                    <a:pt x="0" y="36"/>
                    <a:pt x="2" y="32"/>
                  </a:cubicBezTo>
                  <a:cubicBezTo>
                    <a:pt x="4" y="28"/>
                    <a:pt x="6" y="25"/>
                    <a:pt x="3" y="22"/>
                  </a:cubicBezTo>
                  <a:cubicBezTo>
                    <a:pt x="0" y="19"/>
                    <a:pt x="4" y="14"/>
                    <a:pt x="6" y="14"/>
                  </a:cubicBezTo>
                  <a:cubicBezTo>
                    <a:pt x="9" y="14"/>
                    <a:pt x="12" y="17"/>
                    <a:pt x="13" y="21"/>
                  </a:cubicBezTo>
                  <a:cubicBezTo>
                    <a:pt x="14" y="26"/>
                    <a:pt x="21" y="29"/>
                    <a:pt x="21" y="25"/>
                  </a:cubicBezTo>
                  <a:cubicBezTo>
                    <a:pt x="22" y="21"/>
                    <a:pt x="22" y="19"/>
                    <a:pt x="26" y="19"/>
                  </a:cubicBezTo>
                  <a:cubicBezTo>
                    <a:pt x="30" y="19"/>
                    <a:pt x="35" y="20"/>
                    <a:pt x="38" y="18"/>
                  </a:cubicBezTo>
                  <a:cubicBezTo>
                    <a:pt x="41" y="16"/>
                    <a:pt x="48" y="25"/>
                    <a:pt x="47" y="18"/>
                  </a:cubicBezTo>
                  <a:cubicBezTo>
                    <a:pt x="45" y="11"/>
                    <a:pt x="41" y="7"/>
                    <a:pt x="43" y="4"/>
                  </a:cubicBezTo>
                  <a:cubicBezTo>
                    <a:pt x="46" y="1"/>
                    <a:pt x="54" y="0"/>
                    <a:pt x="54" y="5"/>
                  </a:cubicBezTo>
                  <a:cubicBezTo>
                    <a:pt x="55" y="9"/>
                    <a:pt x="59" y="4"/>
                    <a:pt x="61" y="3"/>
                  </a:cubicBezTo>
                  <a:cubicBezTo>
                    <a:pt x="61" y="3"/>
                    <a:pt x="61" y="3"/>
                    <a:pt x="61" y="3"/>
                  </a:cubicBezTo>
                  <a:cubicBezTo>
                    <a:pt x="62" y="8"/>
                    <a:pt x="64" y="19"/>
                    <a:pt x="64" y="20"/>
                  </a:cubicBezTo>
                  <a:cubicBezTo>
                    <a:pt x="65" y="22"/>
                    <a:pt x="70" y="22"/>
                    <a:pt x="72" y="21"/>
                  </a:cubicBezTo>
                  <a:cubicBezTo>
                    <a:pt x="75" y="20"/>
                    <a:pt x="82" y="31"/>
                    <a:pt x="82" y="31"/>
                  </a:cubicBezTo>
                  <a:cubicBezTo>
                    <a:pt x="82" y="31"/>
                    <a:pt x="80" y="34"/>
                    <a:pt x="80" y="35"/>
                  </a:cubicBezTo>
                  <a:cubicBezTo>
                    <a:pt x="80" y="36"/>
                    <a:pt x="80" y="43"/>
                    <a:pt x="78" y="43"/>
                  </a:cubicBezTo>
                  <a:cubicBezTo>
                    <a:pt x="77" y="43"/>
                    <a:pt x="89" y="55"/>
                    <a:pt x="89" y="55"/>
                  </a:cubicBezTo>
                  <a:cubicBezTo>
                    <a:pt x="88" y="67"/>
                    <a:pt x="88" y="67"/>
                    <a:pt x="88" y="67"/>
                  </a:cubicBezTo>
                  <a:close/>
                  <a:moveTo>
                    <a:pt x="28" y="53"/>
                  </a:moveTo>
                  <a:cubicBezTo>
                    <a:pt x="27" y="59"/>
                    <a:pt x="28" y="60"/>
                    <a:pt x="29" y="62"/>
                  </a:cubicBezTo>
                  <a:cubicBezTo>
                    <a:pt x="30" y="65"/>
                    <a:pt x="32" y="66"/>
                    <a:pt x="36" y="67"/>
                  </a:cubicBezTo>
                  <a:cubicBezTo>
                    <a:pt x="40" y="68"/>
                    <a:pt x="45" y="67"/>
                    <a:pt x="44" y="71"/>
                  </a:cubicBezTo>
                  <a:cubicBezTo>
                    <a:pt x="43" y="75"/>
                    <a:pt x="41" y="73"/>
                    <a:pt x="38" y="76"/>
                  </a:cubicBezTo>
                  <a:cubicBezTo>
                    <a:pt x="36" y="79"/>
                    <a:pt x="36" y="83"/>
                    <a:pt x="36" y="84"/>
                  </a:cubicBezTo>
                  <a:cubicBezTo>
                    <a:pt x="37" y="85"/>
                    <a:pt x="39" y="90"/>
                    <a:pt x="34" y="90"/>
                  </a:cubicBezTo>
                  <a:cubicBezTo>
                    <a:pt x="29" y="90"/>
                    <a:pt x="24" y="88"/>
                    <a:pt x="24" y="91"/>
                  </a:cubicBezTo>
                  <a:cubicBezTo>
                    <a:pt x="24" y="93"/>
                    <a:pt x="30" y="101"/>
                    <a:pt x="30" y="101"/>
                  </a:cubicBezTo>
                  <a:cubicBezTo>
                    <a:pt x="30" y="101"/>
                    <a:pt x="37" y="98"/>
                    <a:pt x="39" y="94"/>
                  </a:cubicBezTo>
                  <a:cubicBezTo>
                    <a:pt x="41" y="89"/>
                    <a:pt x="49" y="81"/>
                    <a:pt x="50" y="85"/>
                  </a:cubicBezTo>
                  <a:cubicBezTo>
                    <a:pt x="51" y="88"/>
                    <a:pt x="54" y="84"/>
                    <a:pt x="54" y="79"/>
                  </a:cubicBezTo>
                  <a:cubicBezTo>
                    <a:pt x="55" y="73"/>
                    <a:pt x="55" y="72"/>
                    <a:pt x="50" y="67"/>
                  </a:cubicBezTo>
                  <a:cubicBezTo>
                    <a:pt x="45" y="62"/>
                    <a:pt x="49" y="61"/>
                    <a:pt x="43" y="60"/>
                  </a:cubicBezTo>
                  <a:cubicBezTo>
                    <a:pt x="38" y="59"/>
                    <a:pt x="34" y="57"/>
                    <a:pt x="34" y="55"/>
                  </a:cubicBezTo>
                  <a:cubicBezTo>
                    <a:pt x="34" y="53"/>
                    <a:pt x="28" y="53"/>
                    <a:pt x="28" y="53"/>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83" name="Freeform 62"/>
            <p:cNvSpPr>
              <a:spLocks/>
            </p:cNvSpPr>
            <p:nvPr/>
          </p:nvSpPr>
          <p:spPr bwMode="auto">
            <a:xfrm>
              <a:off x="1715" y="3311"/>
              <a:ext cx="289" cy="330"/>
            </a:xfrm>
            <a:custGeom>
              <a:avLst/>
              <a:gdLst>
                <a:gd name="T0" fmla="*/ 64 w 289"/>
                <a:gd name="T1" fmla="*/ 32 h 330"/>
                <a:gd name="T2" fmla="*/ 68 w 289"/>
                <a:gd name="T3" fmla="*/ 19 h 330"/>
                <a:gd name="T4" fmla="*/ 68 w 289"/>
                <a:gd name="T5" fmla="*/ 3 h 330"/>
                <a:gd name="T6" fmla="*/ 89 w 289"/>
                <a:gd name="T7" fmla="*/ 5 h 330"/>
                <a:gd name="T8" fmla="*/ 100 w 289"/>
                <a:gd name="T9" fmla="*/ 0 h 330"/>
                <a:gd name="T10" fmla="*/ 110 w 289"/>
                <a:gd name="T11" fmla="*/ 23 h 330"/>
                <a:gd name="T12" fmla="*/ 131 w 289"/>
                <a:gd name="T13" fmla="*/ 25 h 330"/>
                <a:gd name="T14" fmla="*/ 162 w 289"/>
                <a:gd name="T15" fmla="*/ 36 h 330"/>
                <a:gd name="T16" fmla="*/ 183 w 289"/>
                <a:gd name="T17" fmla="*/ 34 h 330"/>
                <a:gd name="T18" fmla="*/ 198 w 289"/>
                <a:gd name="T19" fmla="*/ 42 h 330"/>
                <a:gd name="T20" fmla="*/ 225 w 289"/>
                <a:gd name="T21" fmla="*/ 36 h 330"/>
                <a:gd name="T22" fmla="*/ 287 w 289"/>
                <a:gd name="T23" fmla="*/ 59 h 330"/>
                <a:gd name="T24" fmla="*/ 275 w 289"/>
                <a:gd name="T25" fmla="*/ 80 h 330"/>
                <a:gd name="T26" fmla="*/ 264 w 289"/>
                <a:gd name="T27" fmla="*/ 111 h 330"/>
                <a:gd name="T28" fmla="*/ 218 w 289"/>
                <a:gd name="T29" fmla="*/ 151 h 330"/>
                <a:gd name="T30" fmla="*/ 208 w 289"/>
                <a:gd name="T31" fmla="*/ 180 h 330"/>
                <a:gd name="T32" fmla="*/ 216 w 289"/>
                <a:gd name="T33" fmla="*/ 205 h 330"/>
                <a:gd name="T34" fmla="*/ 214 w 289"/>
                <a:gd name="T35" fmla="*/ 230 h 330"/>
                <a:gd name="T36" fmla="*/ 185 w 289"/>
                <a:gd name="T37" fmla="*/ 244 h 330"/>
                <a:gd name="T38" fmla="*/ 179 w 289"/>
                <a:gd name="T39" fmla="*/ 265 h 330"/>
                <a:gd name="T40" fmla="*/ 154 w 289"/>
                <a:gd name="T41" fmla="*/ 265 h 330"/>
                <a:gd name="T42" fmla="*/ 137 w 289"/>
                <a:gd name="T43" fmla="*/ 288 h 330"/>
                <a:gd name="T44" fmla="*/ 106 w 289"/>
                <a:gd name="T45" fmla="*/ 292 h 330"/>
                <a:gd name="T46" fmla="*/ 87 w 289"/>
                <a:gd name="T47" fmla="*/ 328 h 330"/>
                <a:gd name="T48" fmla="*/ 68 w 289"/>
                <a:gd name="T49" fmla="*/ 328 h 330"/>
                <a:gd name="T50" fmla="*/ 50 w 289"/>
                <a:gd name="T51" fmla="*/ 307 h 330"/>
                <a:gd name="T52" fmla="*/ 31 w 289"/>
                <a:gd name="T53" fmla="*/ 294 h 330"/>
                <a:gd name="T54" fmla="*/ 16 w 289"/>
                <a:gd name="T55" fmla="*/ 273 h 330"/>
                <a:gd name="T56" fmla="*/ 6 w 289"/>
                <a:gd name="T57" fmla="*/ 276 h 330"/>
                <a:gd name="T58" fmla="*/ 0 w 289"/>
                <a:gd name="T59" fmla="*/ 248 h 330"/>
                <a:gd name="T60" fmla="*/ 29 w 289"/>
                <a:gd name="T61" fmla="*/ 213 h 330"/>
                <a:gd name="T62" fmla="*/ 41 w 289"/>
                <a:gd name="T63" fmla="*/ 186 h 330"/>
                <a:gd name="T64" fmla="*/ 31 w 289"/>
                <a:gd name="T65" fmla="*/ 151 h 330"/>
                <a:gd name="T66" fmla="*/ 60 w 289"/>
                <a:gd name="T67" fmla="*/ 142 h 330"/>
                <a:gd name="T68" fmla="*/ 62 w 289"/>
                <a:gd name="T69" fmla="*/ 117 h 330"/>
                <a:gd name="T70" fmla="*/ 66 w 289"/>
                <a:gd name="T71" fmla="*/ 96 h 330"/>
                <a:gd name="T72" fmla="*/ 91 w 289"/>
                <a:gd name="T73" fmla="*/ 61 h 330"/>
                <a:gd name="T74" fmla="*/ 56 w 289"/>
                <a:gd name="T75" fmla="*/ 34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89" h="330">
                  <a:moveTo>
                    <a:pt x="56" y="34"/>
                  </a:moveTo>
                  <a:lnTo>
                    <a:pt x="64" y="32"/>
                  </a:lnTo>
                  <a:lnTo>
                    <a:pt x="68" y="28"/>
                  </a:lnTo>
                  <a:lnTo>
                    <a:pt x="68" y="19"/>
                  </a:lnTo>
                  <a:lnTo>
                    <a:pt x="62" y="15"/>
                  </a:lnTo>
                  <a:lnTo>
                    <a:pt x="68" y="3"/>
                  </a:lnTo>
                  <a:lnTo>
                    <a:pt x="85" y="9"/>
                  </a:lnTo>
                  <a:lnTo>
                    <a:pt x="89" y="5"/>
                  </a:lnTo>
                  <a:lnTo>
                    <a:pt x="93" y="7"/>
                  </a:lnTo>
                  <a:lnTo>
                    <a:pt x="100" y="0"/>
                  </a:lnTo>
                  <a:lnTo>
                    <a:pt x="112" y="9"/>
                  </a:lnTo>
                  <a:lnTo>
                    <a:pt x="110" y="23"/>
                  </a:lnTo>
                  <a:lnTo>
                    <a:pt x="120" y="30"/>
                  </a:lnTo>
                  <a:lnTo>
                    <a:pt x="131" y="25"/>
                  </a:lnTo>
                  <a:lnTo>
                    <a:pt x="152" y="42"/>
                  </a:lnTo>
                  <a:lnTo>
                    <a:pt x="162" y="36"/>
                  </a:lnTo>
                  <a:lnTo>
                    <a:pt x="177" y="44"/>
                  </a:lnTo>
                  <a:lnTo>
                    <a:pt x="183" y="34"/>
                  </a:lnTo>
                  <a:lnTo>
                    <a:pt x="191" y="38"/>
                  </a:lnTo>
                  <a:lnTo>
                    <a:pt x="198" y="42"/>
                  </a:lnTo>
                  <a:lnTo>
                    <a:pt x="208" y="30"/>
                  </a:lnTo>
                  <a:lnTo>
                    <a:pt x="225" y="36"/>
                  </a:lnTo>
                  <a:lnTo>
                    <a:pt x="262" y="57"/>
                  </a:lnTo>
                  <a:lnTo>
                    <a:pt x="287" y="59"/>
                  </a:lnTo>
                  <a:lnTo>
                    <a:pt x="289" y="73"/>
                  </a:lnTo>
                  <a:lnTo>
                    <a:pt x="275" y="80"/>
                  </a:lnTo>
                  <a:lnTo>
                    <a:pt x="275" y="98"/>
                  </a:lnTo>
                  <a:lnTo>
                    <a:pt x="264" y="111"/>
                  </a:lnTo>
                  <a:lnTo>
                    <a:pt x="237" y="151"/>
                  </a:lnTo>
                  <a:lnTo>
                    <a:pt x="218" y="151"/>
                  </a:lnTo>
                  <a:lnTo>
                    <a:pt x="210" y="163"/>
                  </a:lnTo>
                  <a:lnTo>
                    <a:pt x="208" y="180"/>
                  </a:lnTo>
                  <a:lnTo>
                    <a:pt x="216" y="190"/>
                  </a:lnTo>
                  <a:lnTo>
                    <a:pt x="216" y="205"/>
                  </a:lnTo>
                  <a:lnTo>
                    <a:pt x="204" y="217"/>
                  </a:lnTo>
                  <a:lnTo>
                    <a:pt x="214" y="230"/>
                  </a:lnTo>
                  <a:lnTo>
                    <a:pt x="200" y="244"/>
                  </a:lnTo>
                  <a:lnTo>
                    <a:pt x="185" y="244"/>
                  </a:lnTo>
                  <a:lnTo>
                    <a:pt x="170" y="253"/>
                  </a:lnTo>
                  <a:lnTo>
                    <a:pt x="179" y="265"/>
                  </a:lnTo>
                  <a:lnTo>
                    <a:pt x="166" y="276"/>
                  </a:lnTo>
                  <a:lnTo>
                    <a:pt x="154" y="265"/>
                  </a:lnTo>
                  <a:lnTo>
                    <a:pt x="143" y="269"/>
                  </a:lnTo>
                  <a:lnTo>
                    <a:pt x="137" y="288"/>
                  </a:lnTo>
                  <a:lnTo>
                    <a:pt x="127" y="294"/>
                  </a:lnTo>
                  <a:lnTo>
                    <a:pt x="106" y="292"/>
                  </a:lnTo>
                  <a:lnTo>
                    <a:pt x="102" y="311"/>
                  </a:lnTo>
                  <a:lnTo>
                    <a:pt x="87" y="328"/>
                  </a:lnTo>
                  <a:lnTo>
                    <a:pt x="87" y="330"/>
                  </a:lnTo>
                  <a:lnTo>
                    <a:pt x="68" y="328"/>
                  </a:lnTo>
                  <a:lnTo>
                    <a:pt x="62" y="307"/>
                  </a:lnTo>
                  <a:lnTo>
                    <a:pt x="50" y="307"/>
                  </a:lnTo>
                  <a:lnTo>
                    <a:pt x="43" y="292"/>
                  </a:lnTo>
                  <a:lnTo>
                    <a:pt x="31" y="294"/>
                  </a:lnTo>
                  <a:lnTo>
                    <a:pt x="16" y="284"/>
                  </a:lnTo>
                  <a:lnTo>
                    <a:pt x="16" y="273"/>
                  </a:lnTo>
                  <a:lnTo>
                    <a:pt x="8" y="273"/>
                  </a:lnTo>
                  <a:lnTo>
                    <a:pt x="6" y="276"/>
                  </a:lnTo>
                  <a:lnTo>
                    <a:pt x="0" y="261"/>
                  </a:lnTo>
                  <a:lnTo>
                    <a:pt x="0" y="248"/>
                  </a:lnTo>
                  <a:lnTo>
                    <a:pt x="25" y="240"/>
                  </a:lnTo>
                  <a:lnTo>
                    <a:pt x="29" y="213"/>
                  </a:lnTo>
                  <a:lnTo>
                    <a:pt x="31" y="196"/>
                  </a:lnTo>
                  <a:lnTo>
                    <a:pt x="41" y="186"/>
                  </a:lnTo>
                  <a:lnTo>
                    <a:pt x="43" y="153"/>
                  </a:lnTo>
                  <a:lnTo>
                    <a:pt x="31" y="151"/>
                  </a:lnTo>
                  <a:lnTo>
                    <a:pt x="47" y="155"/>
                  </a:lnTo>
                  <a:lnTo>
                    <a:pt x="60" y="142"/>
                  </a:lnTo>
                  <a:lnTo>
                    <a:pt x="62" y="126"/>
                  </a:lnTo>
                  <a:lnTo>
                    <a:pt x="62" y="117"/>
                  </a:lnTo>
                  <a:lnTo>
                    <a:pt x="58" y="109"/>
                  </a:lnTo>
                  <a:lnTo>
                    <a:pt x="66" y="96"/>
                  </a:lnTo>
                  <a:lnTo>
                    <a:pt x="91" y="75"/>
                  </a:lnTo>
                  <a:lnTo>
                    <a:pt x="91" y="61"/>
                  </a:lnTo>
                  <a:lnTo>
                    <a:pt x="79" y="50"/>
                  </a:lnTo>
                  <a:lnTo>
                    <a:pt x="56" y="34"/>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84" name="Freeform 63"/>
            <p:cNvSpPr>
              <a:spLocks noEditPoints="1"/>
            </p:cNvSpPr>
            <p:nvPr/>
          </p:nvSpPr>
          <p:spPr bwMode="auto">
            <a:xfrm>
              <a:off x="2632" y="2276"/>
              <a:ext cx="739" cy="1888"/>
            </a:xfrm>
            <a:custGeom>
              <a:avLst/>
              <a:gdLst>
                <a:gd name="T0" fmla="*/ 94 w 355"/>
                <a:gd name="T1" fmla="*/ 769 h 906"/>
                <a:gd name="T2" fmla="*/ 111 w 355"/>
                <a:gd name="T3" fmla="*/ 813 h 906"/>
                <a:gd name="T4" fmla="*/ 139 w 355"/>
                <a:gd name="T5" fmla="*/ 829 h 906"/>
                <a:gd name="T6" fmla="*/ 142 w 355"/>
                <a:gd name="T7" fmla="*/ 873 h 906"/>
                <a:gd name="T8" fmla="*/ 176 w 355"/>
                <a:gd name="T9" fmla="*/ 896 h 906"/>
                <a:gd name="T10" fmla="*/ 198 w 355"/>
                <a:gd name="T11" fmla="*/ 859 h 906"/>
                <a:gd name="T12" fmla="*/ 233 w 355"/>
                <a:gd name="T13" fmla="*/ 846 h 906"/>
                <a:gd name="T14" fmla="*/ 228 w 355"/>
                <a:gd name="T15" fmla="*/ 816 h 906"/>
                <a:gd name="T16" fmla="*/ 233 w 355"/>
                <a:gd name="T17" fmla="*/ 775 h 906"/>
                <a:gd name="T18" fmla="*/ 240 w 355"/>
                <a:gd name="T19" fmla="*/ 736 h 906"/>
                <a:gd name="T20" fmla="*/ 273 w 355"/>
                <a:gd name="T21" fmla="*/ 717 h 906"/>
                <a:gd name="T22" fmla="*/ 305 w 355"/>
                <a:gd name="T23" fmla="*/ 687 h 906"/>
                <a:gd name="T24" fmla="*/ 329 w 355"/>
                <a:gd name="T25" fmla="*/ 681 h 906"/>
                <a:gd name="T26" fmla="*/ 338 w 355"/>
                <a:gd name="T27" fmla="*/ 649 h 906"/>
                <a:gd name="T28" fmla="*/ 324 w 355"/>
                <a:gd name="T29" fmla="*/ 606 h 906"/>
                <a:gd name="T30" fmla="*/ 342 w 355"/>
                <a:gd name="T31" fmla="*/ 567 h 906"/>
                <a:gd name="T32" fmla="*/ 342 w 355"/>
                <a:gd name="T33" fmla="*/ 521 h 906"/>
                <a:gd name="T34" fmla="*/ 340 w 355"/>
                <a:gd name="T35" fmla="*/ 510 h 906"/>
                <a:gd name="T36" fmla="*/ 318 w 355"/>
                <a:gd name="T37" fmla="*/ 501 h 906"/>
                <a:gd name="T38" fmla="*/ 307 w 355"/>
                <a:gd name="T39" fmla="*/ 454 h 906"/>
                <a:gd name="T40" fmla="*/ 304 w 355"/>
                <a:gd name="T41" fmla="*/ 431 h 906"/>
                <a:gd name="T42" fmla="*/ 291 w 355"/>
                <a:gd name="T43" fmla="*/ 361 h 906"/>
                <a:gd name="T44" fmla="*/ 315 w 355"/>
                <a:gd name="T45" fmla="*/ 335 h 906"/>
                <a:gd name="T46" fmla="*/ 336 w 355"/>
                <a:gd name="T47" fmla="*/ 300 h 906"/>
                <a:gd name="T48" fmla="*/ 313 w 355"/>
                <a:gd name="T49" fmla="*/ 261 h 906"/>
                <a:gd name="T50" fmla="*/ 296 w 355"/>
                <a:gd name="T51" fmla="*/ 220 h 906"/>
                <a:gd name="T52" fmla="*/ 269 w 355"/>
                <a:gd name="T53" fmla="*/ 248 h 906"/>
                <a:gd name="T54" fmla="*/ 284 w 355"/>
                <a:gd name="T55" fmla="*/ 210 h 906"/>
                <a:gd name="T56" fmla="*/ 298 w 355"/>
                <a:gd name="T57" fmla="*/ 150 h 906"/>
                <a:gd name="T58" fmla="*/ 238 w 355"/>
                <a:gd name="T59" fmla="*/ 145 h 906"/>
                <a:gd name="T60" fmla="*/ 196 w 355"/>
                <a:gd name="T61" fmla="*/ 138 h 906"/>
                <a:gd name="T62" fmla="*/ 159 w 355"/>
                <a:gd name="T63" fmla="*/ 172 h 906"/>
                <a:gd name="T64" fmla="*/ 91 w 355"/>
                <a:gd name="T65" fmla="*/ 213 h 906"/>
                <a:gd name="T66" fmla="*/ 63 w 355"/>
                <a:gd name="T67" fmla="*/ 250 h 906"/>
                <a:gd name="T68" fmla="*/ 48 w 355"/>
                <a:gd name="T69" fmla="*/ 330 h 906"/>
                <a:gd name="T70" fmla="*/ 47 w 355"/>
                <a:gd name="T71" fmla="*/ 309 h 906"/>
                <a:gd name="T72" fmla="*/ 22 w 355"/>
                <a:gd name="T73" fmla="*/ 304 h 906"/>
                <a:gd name="T74" fmla="*/ 21 w 355"/>
                <a:gd name="T75" fmla="*/ 348 h 906"/>
                <a:gd name="T76" fmla="*/ 15 w 355"/>
                <a:gd name="T77" fmla="*/ 382 h 906"/>
                <a:gd name="T78" fmla="*/ 33 w 355"/>
                <a:gd name="T79" fmla="*/ 388 h 906"/>
                <a:gd name="T80" fmla="*/ 24 w 355"/>
                <a:gd name="T81" fmla="*/ 426 h 906"/>
                <a:gd name="T82" fmla="*/ 34 w 355"/>
                <a:gd name="T83" fmla="*/ 458 h 906"/>
                <a:gd name="T84" fmla="*/ 35 w 355"/>
                <a:gd name="T85" fmla="*/ 492 h 906"/>
                <a:gd name="T86" fmla="*/ 53 w 355"/>
                <a:gd name="T87" fmla="*/ 520 h 906"/>
                <a:gd name="T88" fmla="*/ 51 w 355"/>
                <a:gd name="T89" fmla="*/ 559 h 906"/>
                <a:gd name="T90" fmla="*/ 41 w 355"/>
                <a:gd name="T91" fmla="*/ 608 h 906"/>
                <a:gd name="T92" fmla="*/ 35 w 355"/>
                <a:gd name="T93" fmla="*/ 660 h 906"/>
                <a:gd name="T94" fmla="*/ 84 w 355"/>
                <a:gd name="T95" fmla="*/ 689 h 906"/>
                <a:gd name="T96" fmla="*/ 99 w 355"/>
                <a:gd name="T97" fmla="*/ 726 h 906"/>
                <a:gd name="T98" fmla="*/ 188 w 355"/>
                <a:gd name="T99" fmla="*/ 63 h 906"/>
                <a:gd name="T100" fmla="*/ 216 w 355"/>
                <a:gd name="T101" fmla="*/ 87 h 906"/>
                <a:gd name="T102" fmla="*/ 138 w 355"/>
                <a:gd name="T103" fmla="*/ 50 h 906"/>
                <a:gd name="T104" fmla="*/ 130 w 355"/>
                <a:gd name="T105" fmla="*/ 16 h 906"/>
                <a:gd name="T106" fmla="*/ 145 w 355"/>
                <a:gd name="T107" fmla="*/ 40 h 906"/>
                <a:gd name="T108" fmla="*/ 178 w 355"/>
                <a:gd name="T109" fmla="*/ 76 h 906"/>
                <a:gd name="T110" fmla="*/ 138 w 355"/>
                <a:gd name="T111" fmla="*/ 50 h 9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55" h="906">
                  <a:moveTo>
                    <a:pt x="0" y="326"/>
                  </a:moveTo>
                  <a:cubicBezTo>
                    <a:pt x="0" y="326"/>
                    <a:pt x="0" y="326"/>
                    <a:pt x="0" y="326"/>
                  </a:cubicBezTo>
                  <a:cubicBezTo>
                    <a:pt x="0" y="326"/>
                    <a:pt x="0" y="326"/>
                    <a:pt x="0" y="326"/>
                  </a:cubicBezTo>
                  <a:cubicBezTo>
                    <a:pt x="0" y="326"/>
                    <a:pt x="0" y="326"/>
                    <a:pt x="0" y="326"/>
                  </a:cubicBezTo>
                  <a:close/>
                  <a:moveTo>
                    <a:pt x="93" y="758"/>
                  </a:moveTo>
                  <a:cubicBezTo>
                    <a:pt x="94" y="769"/>
                    <a:pt x="94" y="769"/>
                    <a:pt x="94" y="769"/>
                  </a:cubicBezTo>
                  <a:cubicBezTo>
                    <a:pt x="101" y="775"/>
                    <a:pt x="101" y="775"/>
                    <a:pt x="101" y="775"/>
                  </a:cubicBezTo>
                  <a:cubicBezTo>
                    <a:pt x="105" y="781"/>
                    <a:pt x="105" y="781"/>
                    <a:pt x="105" y="781"/>
                  </a:cubicBezTo>
                  <a:cubicBezTo>
                    <a:pt x="105" y="792"/>
                    <a:pt x="105" y="792"/>
                    <a:pt x="105" y="792"/>
                  </a:cubicBezTo>
                  <a:cubicBezTo>
                    <a:pt x="97" y="799"/>
                    <a:pt x="97" y="799"/>
                    <a:pt x="97" y="799"/>
                  </a:cubicBezTo>
                  <a:cubicBezTo>
                    <a:pt x="105" y="813"/>
                    <a:pt x="105" y="813"/>
                    <a:pt x="105" y="813"/>
                  </a:cubicBezTo>
                  <a:cubicBezTo>
                    <a:pt x="111" y="813"/>
                    <a:pt x="111" y="813"/>
                    <a:pt x="111" y="813"/>
                  </a:cubicBezTo>
                  <a:cubicBezTo>
                    <a:pt x="115" y="810"/>
                    <a:pt x="115" y="810"/>
                    <a:pt x="115" y="810"/>
                  </a:cubicBezTo>
                  <a:cubicBezTo>
                    <a:pt x="128" y="813"/>
                    <a:pt x="128" y="813"/>
                    <a:pt x="128" y="813"/>
                  </a:cubicBezTo>
                  <a:cubicBezTo>
                    <a:pt x="132" y="811"/>
                    <a:pt x="132" y="811"/>
                    <a:pt x="132" y="811"/>
                  </a:cubicBezTo>
                  <a:cubicBezTo>
                    <a:pt x="135" y="816"/>
                    <a:pt x="135" y="816"/>
                    <a:pt x="135" y="816"/>
                  </a:cubicBezTo>
                  <a:cubicBezTo>
                    <a:pt x="132" y="822"/>
                    <a:pt x="132" y="822"/>
                    <a:pt x="132" y="822"/>
                  </a:cubicBezTo>
                  <a:cubicBezTo>
                    <a:pt x="139" y="829"/>
                    <a:pt x="139" y="829"/>
                    <a:pt x="139" y="829"/>
                  </a:cubicBezTo>
                  <a:cubicBezTo>
                    <a:pt x="139" y="838"/>
                    <a:pt x="139" y="838"/>
                    <a:pt x="139" y="838"/>
                  </a:cubicBezTo>
                  <a:cubicBezTo>
                    <a:pt x="148" y="845"/>
                    <a:pt x="148" y="845"/>
                    <a:pt x="148" y="845"/>
                  </a:cubicBezTo>
                  <a:cubicBezTo>
                    <a:pt x="147" y="854"/>
                    <a:pt x="147" y="854"/>
                    <a:pt x="147" y="854"/>
                  </a:cubicBezTo>
                  <a:cubicBezTo>
                    <a:pt x="150" y="860"/>
                    <a:pt x="150" y="860"/>
                    <a:pt x="150" y="860"/>
                  </a:cubicBezTo>
                  <a:cubicBezTo>
                    <a:pt x="141" y="868"/>
                    <a:pt x="141" y="868"/>
                    <a:pt x="141" y="868"/>
                  </a:cubicBezTo>
                  <a:cubicBezTo>
                    <a:pt x="142" y="873"/>
                    <a:pt x="142" y="873"/>
                    <a:pt x="142" y="873"/>
                  </a:cubicBezTo>
                  <a:cubicBezTo>
                    <a:pt x="130" y="884"/>
                    <a:pt x="130" y="884"/>
                    <a:pt x="130" y="884"/>
                  </a:cubicBezTo>
                  <a:cubicBezTo>
                    <a:pt x="125" y="898"/>
                    <a:pt x="125" y="898"/>
                    <a:pt x="125" y="898"/>
                  </a:cubicBezTo>
                  <a:cubicBezTo>
                    <a:pt x="137" y="905"/>
                    <a:pt x="137" y="905"/>
                    <a:pt x="137" y="905"/>
                  </a:cubicBezTo>
                  <a:cubicBezTo>
                    <a:pt x="151" y="906"/>
                    <a:pt x="151" y="906"/>
                    <a:pt x="151" y="906"/>
                  </a:cubicBezTo>
                  <a:cubicBezTo>
                    <a:pt x="164" y="905"/>
                    <a:pt x="164" y="905"/>
                    <a:pt x="164" y="905"/>
                  </a:cubicBezTo>
                  <a:cubicBezTo>
                    <a:pt x="176" y="896"/>
                    <a:pt x="176" y="896"/>
                    <a:pt x="176" y="896"/>
                  </a:cubicBezTo>
                  <a:cubicBezTo>
                    <a:pt x="183" y="896"/>
                    <a:pt x="183" y="896"/>
                    <a:pt x="183" y="896"/>
                  </a:cubicBezTo>
                  <a:cubicBezTo>
                    <a:pt x="183" y="886"/>
                    <a:pt x="183" y="886"/>
                    <a:pt x="183" y="886"/>
                  </a:cubicBezTo>
                  <a:cubicBezTo>
                    <a:pt x="189" y="881"/>
                    <a:pt x="189" y="881"/>
                    <a:pt x="189" y="881"/>
                  </a:cubicBezTo>
                  <a:cubicBezTo>
                    <a:pt x="188" y="875"/>
                    <a:pt x="188" y="875"/>
                    <a:pt x="188" y="875"/>
                  </a:cubicBezTo>
                  <a:cubicBezTo>
                    <a:pt x="196" y="872"/>
                    <a:pt x="196" y="872"/>
                    <a:pt x="196" y="872"/>
                  </a:cubicBezTo>
                  <a:cubicBezTo>
                    <a:pt x="198" y="859"/>
                    <a:pt x="198" y="859"/>
                    <a:pt x="198" y="859"/>
                  </a:cubicBezTo>
                  <a:cubicBezTo>
                    <a:pt x="206" y="857"/>
                    <a:pt x="206" y="857"/>
                    <a:pt x="206" y="857"/>
                  </a:cubicBezTo>
                  <a:cubicBezTo>
                    <a:pt x="212" y="857"/>
                    <a:pt x="212" y="857"/>
                    <a:pt x="212" y="857"/>
                  </a:cubicBezTo>
                  <a:cubicBezTo>
                    <a:pt x="215" y="854"/>
                    <a:pt x="215" y="854"/>
                    <a:pt x="215" y="854"/>
                  </a:cubicBezTo>
                  <a:cubicBezTo>
                    <a:pt x="225" y="852"/>
                    <a:pt x="225" y="852"/>
                    <a:pt x="225" y="852"/>
                  </a:cubicBezTo>
                  <a:cubicBezTo>
                    <a:pt x="231" y="850"/>
                    <a:pt x="231" y="850"/>
                    <a:pt x="231" y="850"/>
                  </a:cubicBezTo>
                  <a:cubicBezTo>
                    <a:pt x="233" y="846"/>
                    <a:pt x="233" y="846"/>
                    <a:pt x="233" y="846"/>
                  </a:cubicBezTo>
                  <a:cubicBezTo>
                    <a:pt x="214" y="836"/>
                    <a:pt x="214" y="836"/>
                    <a:pt x="214" y="836"/>
                  </a:cubicBezTo>
                  <a:cubicBezTo>
                    <a:pt x="212" y="827"/>
                    <a:pt x="212" y="827"/>
                    <a:pt x="212" y="827"/>
                  </a:cubicBezTo>
                  <a:cubicBezTo>
                    <a:pt x="216" y="825"/>
                    <a:pt x="216" y="825"/>
                    <a:pt x="216" y="825"/>
                  </a:cubicBezTo>
                  <a:cubicBezTo>
                    <a:pt x="221" y="822"/>
                    <a:pt x="221" y="822"/>
                    <a:pt x="221" y="822"/>
                  </a:cubicBezTo>
                  <a:cubicBezTo>
                    <a:pt x="228" y="821"/>
                    <a:pt x="228" y="821"/>
                    <a:pt x="228" y="821"/>
                  </a:cubicBezTo>
                  <a:cubicBezTo>
                    <a:pt x="228" y="816"/>
                    <a:pt x="228" y="816"/>
                    <a:pt x="228" y="816"/>
                  </a:cubicBezTo>
                  <a:cubicBezTo>
                    <a:pt x="230" y="812"/>
                    <a:pt x="230" y="812"/>
                    <a:pt x="230" y="812"/>
                  </a:cubicBezTo>
                  <a:cubicBezTo>
                    <a:pt x="228" y="801"/>
                    <a:pt x="228" y="801"/>
                    <a:pt x="228" y="801"/>
                  </a:cubicBezTo>
                  <a:cubicBezTo>
                    <a:pt x="231" y="794"/>
                    <a:pt x="231" y="794"/>
                    <a:pt x="231" y="794"/>
                  </a:cubicBezTo>
                  <a:cubicBezTo>
                    <a:pt x="226" y="786"/>
                    <a:pt x="226" y="786"/>
                    <a:pt x="226" y="786"/>
                  </a:cubicBezTo>
                  <a:cubicBezTo>
                    <a:pt x="228" y="776"/>
                    <a:pt x="228" y="776"/>
                    <a:pt x="228" y="776"/>
                  </a:cubicBezTo>
                  <a:cubicBezTo>
                    <a:pt x="233" y="775"/>
                    <a:pt x="233" y="775"/>
                    <a:pt x="233" y="775"/>
                  </a:cubicBezTo>
                  <a:cubicBezTo>
                    <a:pt x="238" y="771"/>
                    <a:pt x="238" y="771"/>
                    <a:pt x="238" y="771"/>
                  </a:cubicBezTo>
                  <a:cubicBezTo>
                    <a:pt x="244" y="765"/>
                    <a:pt x="244" y="765"/>
                    <a:pt x="244" y="765"/>
                  </a:cubicBezTo>
                  <a:cubicBezTo>
                    <a:pt x="242" y="755"/>
                    <a:pt x="242" y="755"/>
                    <a:pt x="242" y="755"/>
                  </a:cubicBezTo>
                  <a:cubicBezTo>
                    <a:pt x="236" y="747"/>
                    <a:pt x="236" y="747"/>
                    <a:pt x="236" y="747"/>
                  </a:cubicBezTo>
                  <a:cubicBezTo>
                    <a:pt x="235" y="740"/>
                    <a:pt x="235" y="740"/>
                    <a:pt x="235" y="740"/>
                  </a:cubicBezTo>
                  <a:cubicBezTo>
                    <a:pt x="240" y="736"/>
                    <a:pt x="240" y="736"/>
                    <a:pt x="240" y="736"/>
                  </a:cubicBezTo>
                  <a:cubicBezTo>
                    <a:pt x="241" y="726"/>
                    <a:pt x="241" y="726"/>
                    <a:pt x="241" y="726"/>
                  </a:cubicBezTo>
                  <a:cubicBezTo>
                    <a:pt x="248" y="725"/>
                    <a:pt x="248" y="725"/>
                    <a:pt x="248" y="725"/>
                  </a:cubicBezTo>
                  <a:cubicBezTo>
                    <a:pt x="259" y="724"/>
                    <a:pt x="259" y="724"/>
                    <a:pt x="259" y="724"/>
                  </a:cubicBezTo>
                  <a:cubicBezTo>
                    <a:pt x="265" y="716"/>
                    <a:pt x="265" y="716"/>
                    <a:pt x="265" y="716"/>
                  </a:cubicBezTo>
                  <a:cubicBezTo>
                    <a:pt x="268" y="713"/>
                    <a:pt x="268" y="713"/>
                    <a:pt x="268" y="713"/>
                  </a:cubicBezTo>
                  <a:cubicBezTo>
                    <a:pt x="273" y="717"/>
                    <a:pt x="273" y="717"/>
                    <a:pt x="273" y="717"/>
                  </a:cubicBezTo>
                  <a:cubicBezTo>
                    <a:pt x="279" y="727"/>
                    <a:pt x="279" y="727"/>
                    <a:pt x="279" y="727"/>
                  </a:cubicBezTo>
                  <a:cubicBezTo>
                    <a:pt x="286" y="731"/>
                    <a:pt x="286" y="731"/>
                    <a:pt x="286" y="731"/>
                  </a:cubicBezTo>
                  <a:cubicBezTo>
                    <a:pt x="288" y="726"/>
                    <a:pt x="288" y="726"/>
                    <a:pt x="288" y="726"/>
                  </a:cubicBezTo>
                  <a:cubicBezTo>
                    <a:pt x="285" y="720"/>
                    <a:pt x="285" y="720"/>
                    <a:pt x="285" y="720"/>
                  </a:cubicBezTo>
                  <a:cubicBezTo>
                    <a:pt x="289" y="706"/>
                    <a:pt x="289" y="706"/>
                    <a:pt x="289" y="706"/>
                  </a:cubicBezTo>
                  <a:cubicBezTo>
                    <a:pt x="305" y="687"/>
                    <a:pt x="305" y="687"/>
                    <a:pt x="305" y="687"/>
                  </a:cubicBezTo>
                  <a:cubicBezTo>
                    <a:pt x="303" y="678"/>
                    <a:pt x="303" y="678"/>
                    <a:pt x="303" y="678"/>
                  </a:cubicBezTo>
                  <a:cubicBezTo>
                    <a:pt x="307" y="673"/>
                    <a:pt x="307" y="673"/>
                    <a:pt x="307" y="673"/>
                  </a:cubicBezTo>
                  <a:cubicBezTo>
                    <a:pt x="313" y="671"/>
                    <a:pt x="313" y="671"/>
                    <a:pt x="313" y="671"/>
                  </a:cubicBezTo>
                  <a:cubicBezTo>
                    <a:pt x="318" y="677"/>
                    <a:pt x="318" y="677"/>
                    <a:pt x="318" y="677"/>
                  </a:cubicBezTo>
                  <a:cubicBezTo>
                    <a:pt x="325" y="678"/>
                    <a:pt x="325" y="678"/>
                    <a:pt x="325" y="678"/>
                  </a:cubicBezTo>
                  <a:cubicBezTo>
                    <a:pt x="329" y="681"/>
                    <a:pt x="329" y="681"/>
                    <a:pt x="329" y="681"/>
                  </a:cubicBezTo>
                  <a:cubicBezTo>
                    <a:pt x="337" y="682"/>
                    <a:pt x="337" y="682"/>
                    <a:pt x="337" y="682"/>
                  </a:cubicBezTo>
                  <a:cubicBezTo>
                    <a:pt x="341" y="676"/>
                    <a:pt x="341" y="676"/>
                    <a:pt x="341" y="676"/>
                  </a:cubicBezTo>
                  <a:cubicBezTo>
                    <a:pt x="347" y="670"/>
                    <a:pt x="347" y="670"/>
                    <a:pt x="347" y="670"/>
                  </a:cubicBezTo>
                  <a:cubicBezTo>
                    <a:pt x="344" y="657"/>
                    <a:pt x="344" y="657"/>
                    <a:pt x="344" y="657"/>
                  </a:cubicBezTo>
                  <a:cubicBezTo>
                    <a:pt x="338" y="656"/>
                    <a:pt x="338" y="656"/>
                    <a:pt x="338" y="656"/>
                  </a:cubicBezTo>
                  <a:cubicBezTo>
                    <a:pt x="338" y="649"/>
                    <a:pt x="338" y="649"/>
                    <a:pt x="338" y="649"/>
                  </a:cubicBezTo>
                  <a:cubicBezTo>
                    <a:pt x="343" y="647"/>
                    <a:pt x="343" y="647"/>
                    <a:pt x="343" y="647"/>
                  </a:cubicBezTo>
                  <a:cubicBezTo>
                    <a:pt x="339" y="634"/>
                    <a:pt x="339" y="634"/>
                    <a:pt x="339" y="634"/>
                  </a:cubicBezTo>
                  <a:cubicBezTo>
                    <a:pt x="333" y="635"/>
                    <a:pt x="333" y="635"/>
                    <a:pt x="333" y="635"/>
                  </a:cubicBezTo>
                  <a:cubicBezTo>
                    <a:pt x="323" y="628"/>
                    <a:pt x="323" y="628"/>
                    <a:pt x="323" y="628"/>
                  </a:cubicBezTo>
                  <a:cubicBezTo>
                    <a:pt x="325" y="619"/>
                    <a:pt x="325" y="619"/>
                    <a:pt x="325" y="619"/>
                  </a:cubicBezTo>
                  <a:cubicBezTo>
                    <a:pt x="324" y="606"/>
                    <a:pt x="324" y="606"/>
                    <a:pt x="324" y="606"/>
                  </a:cubicBezTo>
                  <a:cubicBezTo>
                    <a:pt x="333" y="599"/>
                    <a:pt x="333" y="599"/>
                    <a:pt x="333" y="599"/>
                  </a:cubicBezTo>
                  <a:cubicBezTo>
                    <a:pt x="337" y="594"/>
                    <a:pt x="337" y="594"/>
                    <a:pt x="337" y="594"/>
                  </a:cubicBezTo>
                  <a:cubicBezTo>
                    <a:pt x="337" y="584"/>
                    <a:pt x="337" y="584"/>
                    <a:pt x="337" y="584"/>
                  </a:cubicBezTo>
                  <a:cubicBezTo>
                    <a:pt x="343" y="578"/>
                    <a:pt x="343" y="578"/>
                    <a:pt x="343" y="578"/>
                  </a:cubicBezTo>
                  <a:cubicBezTo>
                    <a:pt x="340" y="572"/>
                    <a:pt x="340" y="572"/>
                    <a:pt x="340" y="572"/>
                  </a:cubicBezTo>
                  <a:cubicBezTo>
                    <a:pt x="342" y="567"/>
                    <a:pt x="342" y="567"/>
                    <a:pt x="342" y="567"/>
                  </a:cubicBezTo>
                  <a:cubicBezTo>
                    <a:pt x="333" y="557"/>
                    <a:pt x="333" y="557"/>
                    <a:pt x="333" y="557"/>
                  </a:cubicBezTo>
                  <a:cubicBezTo>
                    <a:pt x="333" y="550"/>
                    <a:pt x="333" y="550"/>
                    <a:pt x="333" y="550"/>
                  </a:cubicBezTo>
                  <a:cubicBezTo>
                    <a:pt x="334" y="543"/>
                    <a:pt x="334" y="543"/>
                    <a:pt x="334" y="543"/>
                  </a:cubicBezTo>
                  <a:cubicBezTo>
                    <a:pt x="331" y="536"/>
                    <a:pt x="331" y="536"/>
                    <a:pt x="331" y="536"/>
                  </a:cubicBezTo>
                  <a:cubicBezTo>
                    <a:pt x="332" y="528"/>
                    <a:pt x="332" y="528"/>
                    <a:pt x="332" y="528"/>
                  </a:cubicBezTo>
                  <a:cubicBezTo>
                    <a:pt x="342" y="521"/>
                    <a:pt x="342" y="521"/>
                    <a:pt x="342" y="521"/>
                  </a:cubicBezTo>
                  <a:cubicBezTo>
                    <a:pt x="348" y="520"/>
                    <a:pt x="348" y="520"/>
                    <a:pt x="348" y="520"/>
                  </a:cubicBezTo>
                  <a:cubicBezTo>
                    <a:pt x="355" y="515"/>
                    <a:pt x="355" y="515"/>
                    <a:pt x="355" y="515"/>
                  </a:cubicBezTo>
                  <a:cubicBezTo>
                    <a:pt x="354" y="509"/>
                    <a:pt x="354" y="509"/>
                    <a:pt x="354" y="509"/>
                  </a:cubicBezTo>
                  <a:cubicBezTo>
                    <a:pt x="350" y="509"/>
                    <a:pt x="350" y="509"/>
                    <a:pt x="350" y="509"/>
                  </a:cubicBezTo>
                  <a:cubicBezTo>
                    <a:pt x="346" y="512"/>
                    <a:pt x="346" y="512"/>
                    <a:pt x="346" y="512"/>
                  </a:cubicBezTo>
                  <a:cubicBezTo>
                    <a:pt x="340" y="510"/>
                    <a:pt x="340" y="510"/>
                    <a:pt x="340" y="510"/>
                  </a:cubicBezTo>
                  <a:cubicBezTo>
                    <a:pt x="335" y="513"/>
                    <a:pt x="335" y="513"/>
                    <a:pt x="335" y="513"/>
                  </a:cubicBezTo>
                  <a:cubicBezTo>
                    <a:pt x="331" y="510"/>
                    <a:pt x="331" y="510"/>
                    <a:pt x="331" y="510"/>
                  </a:cubicBezTo>
                  <a:cubicBezTo>
                    <a:pt x="324" y="513"/>
                    <a:pt x="324" y="513"/>
                    <a:pt x="324" y="513"/>
                  </a:cubicBezTo>
                  <a:cubicBezTo>
                    <a:pt x="317" y="512"/>
                    <a:pt x="317" y="512"/>
                    <a:pt x="317" y="512"/>
                  </a:cubicBezTo>
                  <a:cubicBezTo>
                    <a:pt x="317" y="503"/>
                    <a:pt x="317" y="503"/>
                    <a:pt x="317" y="503"/>
                  </a:cubicBezTo>
                  <a:cubicBezTo>
                    <a:pt x="318" y="501"/>
                    <a:pt x="318" y="501"/>
                    <a:pt x="318" y="501"/>
                  </a:cubicBezTo>
                  <a:cubicBezTo>
                    <a:pt x="318" y="494"/>
                    <a:pt x="318" y="494"/>
                    <a:pt x="318" y="494"/>
                  </a:cubicBezTo>
                  <a:cubicBezTo>
                    <a:pt x="322" y="480"/>
                    <a:pt x="322" y="480"/>
                    <a:pt x="322" y="480"/>
                  </a:cubicBezTo>
                  <a:cubicBezTo>
                    <a:pt x="315" y="472"/>
                    <a:pt x="315" y="472"/>
                    <a:pt x="315" y="472"/>
                  </a:cubicBezTo>
                  <a:cubicBezTo>
                    <a:pt x="314" y="463"/>
                    <a:pt x="314" y="463"/>
                    <a:pt x="314" y="463"/>
                  </a:cubicBezTo>
                  <a:cubicBezTo>
                    <a:pt x="308" y="459"/>
                    <a:pt x="308" y="459"/>
                    <a:pt x="308" y="459"/>
                  </a:cubicBezTo>
                  <a:cubicBezTo>
                    <a:pt x="307" y="454"/>
                    <a:pt x="307" y="454"/>
                    <a:pt x="307" y="454"/>
                  </a:cubicBezTo>
                  <a:cubicBezTo>
                    <a:pt x="310" y="451"/>
                    <a:pt x="310" y="451"/>
                    <a:pt x="310" y="451"/>
                  </a:cubicBezTo>
                  <a:cubicBezTo>
                    <a:pt x="307" y="447"/>
                    <a:pt x="307" y="447"/>
                    <a:pt x="307" y="447"/>
                  </a:cubicBezTo>
                  <a:cubicBezTo>
                    <a:pt x="307" y="442"/>
                    <a:pt x="307" y="442"/>
                    <a:pt x="307" y="442"/>
                  </a:cubicBezTo>
                  <a:cubicBezTo>
                    <a:pt x="298" y="442"/>
                    <a:pt x="298" y="442"/>
                    <a:pt x="298" y="442"/>
                  </a:cubicBezTo>
                  <a:cubicBezTo>
                    <a:pt x="297" y="438"/>
                    <a:pt x="297" y="438"/>
                    <a:pt x="297" y="438"/>
                  </a:cubicBezTo>
                  <a:cubicBezTo>
                    <a:pt x="304" y="431"/>
                    <a:pt x="304" y="431"/>
                    <a:pt x="304" y="431"/>
                  </a:cubicBezTo>
                  <a:cubicBezTo>
                    <a:pt x="309" y="429"/>
                    <a:pt x="309" y="429"/>
                    <a:pt x="309" y="429"/>
                  </a:cubicBezTo>
                  <a:cubicBezTo>
                    <a:pt x="305" y="400"/>
                    <a:pt x="305" y="400"/>
                    <a:pt x="305" y="400"/>
                  </a:cubicBezTo>
                  <a:cubicBezTo>
                    <a:pt x="301" y="390"/>
                    <a:pt x="301" y="390"/>
                    <a:pt x="301" y="390"/>
                  </a:cubicBezTo>
                  <a:cubicBezTo>
                    <a:pt x="299" y="379"/>
                    <a:pt x="299" y="379"/>
                    <a:pt x="299" y="379"/>
                  </a:cubicBezTo>
                  <a:cubicBezTo>
                    <a:pt x="290" y="367"/>
                    <a:pt x="290" y="367"/>
                    <a:pt x="290" y="367"/>
                  </a:cubicBezTo>
                  <a:cubicBezTo>
                    <a:pt x="291" y="361"/>
                    <a:pt x="291" y="361"/>
                    <a:pt x="291" y="361"/>
                  </a:cubicBezTo>
                  <a:cubicBezTo>
                    <a:pt x="295" y="360"/>
                    <a:pt x="295" y="360"/>
                    <a:pt x="295" y="360"/>
                  </a:cubicBezTo>
                  <a:cubicBezTo>
                    <a:pt x="304" y="347"/>
                    <a:pt x="304" y="347"/>
                    <a:pt x="304" y="347"/>
                  </a:cubicBezTo>
                  <a:cubicBezTo>
                    <a:pt x="311" y="349"/>
                    <a:pt x="311" y="349"/>
                    <a:pt x="311" y="349"/>
                  </a:cubicBezTo>
                  <a:cubicBezTo>
                    <a:pt x="316" y="349"/>
                    <a:pt x="316" y="349"/>
                    <a:pt x="316" y="349"/>
                  </a:cubicBezTo>
                  <a:cubicBezTo>
                    <a:pt x="319" y="340"/>
                    <a:pt x="319" y="340"/>
                    <a:pt x="319" y="340"/>
                  </a:cubicBezTo>
                  <a:cubicBezTo>
                    <a:pt x="315" y="335"/>
                    <a:pt x="315" y="335"/>
                    <a:pt x="315" y="335"/>
                  </a:cubicBezTo>
                  <a:cubicBezTo>
                    <a:pt x="317" y="327"/>
                    <a:pt x="317" y="327"/>
                    <a:pt x="317" y="327"/>
                  </a:cubicBezTo>
                  <a:cubicBezTo>
                    <a:pt x="321" y="327"/>
                    <a:pt x="321" y="327"/>
                    <a:pt x="321" y="327"/>
                  </a:cubicBezTo>
                  <a:cubicBezTo>
                    <a:pt x="321" y="316"/>
                    <a:pt x="321" y="316"/>
                    <a:pt x="321" y="316"/>
                  </a:cubicBezTo>
                  <a:cubicBezTo>
                    <a:pt x="332" y="305"/>
                    <a:pt x="332" y="305"/>
                    <a:pt x="332" y="305"/>
                  </a:cubicBezTo>
                  <a:cubicBezTo>
                    <a:pt x="333" y="300"/>
                    <a:pt x="333" y="300"/>
                    <a:pt x="333" y="300"/>
                  </a:cubicBezTo>
                  <a:cubicBezTo>
                    <a:pt x="336" y="300"/>
                    <a:pt x="336" y="300"/>
                    <a:pt x="336" y="300"/>
                  </a:cubicBezTo>
                  <a:cubicBezTo>
                    <a:pt x="337" y="291"/>
                    <a:pt x="337" y="291"/>
                    <a:pt x="337" y="291"/>
                  </a:cubicBezTo>
                  <a:cubicBezTo>
                    <a:pt x="330" y="293"/>
                    <a:pt x="330" y="293"/>
                    <a:pt x="330" y="293"/>
                  </a:cubicBezTo>
                  <a:cubicBezTo>
                    <a:pt x="327" y="285"/>
                    <a:pt x="327" y="285"/>
                    <a:pt x="327" y="285"/>
                  </a:cubicBezTo>
                  <a:cubicBezTo>
                    <a:pt x="325" y="275"/>
                    <a:pt x="325" y="275"/>
                    <a:pt x="325" y="275"/>
                  </a:cubicBezTo>
                  <a:cubicBezTo>
                    <a:pt x="314" y="265"/>
                    <a:pt x="314" y="265"/>
                    <a:pt x="314" y="265"/>
                  </a:cubicBezTo>
                  <a:cubicBezTo>
                    <a:pt x="313" y="261"/>
                    <a:pt x="313" y="261"/>
                    <a:pt x="313" y="261"/>
                  </a:cubicBezTo>
                  <a:cubicBezTo>
                    <a:pt x="306" y="260"/>
                    <a:pt x="306" y="260"/>
                    <a:pt x="306" y="260"/>
                  </a:cubicBezTo>
                  <a:cubicBezTo>
                    <a:pt x="303" y="254"/>
                    <a:pt x="303" y="254"/>
                    <a:pt x="303" y="254"/>
                  </a:cubicBezTo>
                  <a:cubicBezTo>
                    <a:pt x="304" y="245"/>
                    <a:pt x="304" y="245"/>
                    <a:pt x="304" y="245"/>
                  </a:cubicBezTo>
                  <a:cubicBezTo>
                    <a:pt x="297" y="236"/>
                    <a:pt x="297" y="236"/>
                    <a:pt x="297" y="236"/>
                  </a:cubicBezTo>
                  <a:cubicBezTo>
                    <a:pt x="301" y="229"/>
                    <a:pt x="301" y="229"/>
                    <a:pt x="301" y="229"/>
                  </a:cubicBezTo>
                  <a:cubicBezTo>
                    <a:pt x="296" y="220"/>
                    <a:pt x="296" y="220"/>
                    <a:pt x="296" y="220"/>
                  </a:cubicBezTo>
                  <a:cubicBezTo>
                    <a:pt x="294" y="216"/>
                    <a:pt x="294" y="216"/>
                    <a:pt x="294" y="216"/>
                  </a:cubicBezTo>
                  <a:cubicBezTo>
                    <a:pt x="291" y="218"/>
                    <a:pt x="287" y="217"/>
                    <a:pt x="286" y="219"/>
                  </a:cubicBezTo>
                  <a:cubicBezTo>
                    <a:pt x="285" y="221"/>
                    <a:pt x="285" y="227"/>
                    <a:pt x="288" y="228"/>
                  </a:cubicBezTo>
                  <a:cubicBezTo>
                    <a:pt x="290" y="228"/>
                    <a:pt x="296" y="226"/>
                    <a:pt x="293" y="230"/>
                  </a:cubicBezTo>
                  <a:cubicBezTo>
                    <a:pt x="290" y="233"/>
                    <a:pt x="282" y="240"/>
                    <a:pt x="279" y="241"/>
                  </a:cubicBezTo>
                  <a:cubicBezTo>
                    <a:pt x="276" y="243"/>
                    <a:pt x="273" y="245"/>
                    <a:pt x="269" y="248"/>
                  </a:cubicBezTo>
                  <a:cubicBezTo>
                    <a:pt x="266" y="250"/>
                    <a:pt x="259" y="253"/>
                    <a:pt x="260" y="251"/>
                  </a:cubicBezTo>
                  <a:cubicBezTo>
                    <a:pt x="262" y="249"/>
                    <a:pt x="263" y="248"/>
                    <a:pt x="264" y="245"/>
                  </a:cubicBezTo>
                  <a:cubicBezTo>
                    <a:pt x="265" y="243"/>
                    <a:pt x="267" y="241"/>
                    <a:pt x="269" y="238"/>
                  </a:cubicBezTo>
                  <a:cubicBezTo>
                    <a:pt x="271" y="235"/>
                    <a:pt x="273" y="232"/>
                    <a:pt x="276" y="229"/>
                  </a:cubicBezTo>
                  <a:cubicBezTo>
                    <a:pt x="278" y="226"/>
                    <a:pt x="279" y="223"/>
                    <a:pt x="280" y="221"/>
                  </a:cubicBezTo>
                  <a:cubicBezTo>
                    <a:pt x="281" y="219"/>
                    <a:pt x="283" y="215"/>
                    <a:pt x="284" y="210"/>
                  </a:cubicBezTo>
                  <a:cubicBezTo>
                    <a:pt x="286" y="205"/>
                    <a:pt x="285" y="204"/>
                    <a:pt x="289" y="198"/>
                  </a:cubicBezTo>
                  <a:cubicBezTo>
                    <a:pt x="292" y="193"/>
                    <a:pt x="294" y="195"/>
                    <a:pt x="295" y="191"/>
                  </a:cubicBezTo>
                  <a:cubicBezTo>
                    <a:pt x="297" y="187"/>
                    <a:pt x="296" y="185"/>
                    <a:pt x="300" y="182"/>
                  </a:cubicBezTo>
                  <a:cubicBezTo>
                    <a:pt x="303" y="179"/>
                    <a:pt x="304" y="175"/>
                    <a:pt x="304" y="167"/>
                  </a:cubicBezTo>
                  <a:cubicBezTo>
                    <a:pt x="303" y="159"/>
                    <a:pt x="301" y="162"/>
                    <a:pt x="301" y="158"/>
                  </a:cubicBezTo>
                  <a:cubicBezTo>
                    <a:pt x="300" y="154"/>
                    <a:pt x="299" y="152"/>
                    <a:pt x="298" y="150"/>
                  </a:cubicBezTo>
                  <a:cubicBezTo>
                    <a:pt x="297" y="148"/>
                    <a:pt x="292" y="143"/>
                    <a:pt x="290" y="142"/>
                  </a:cubicBezTo>
                  <a:cubicBezTo>
                    <a:pt x="287" y="142"/>
                    <a:pt x="283" y="140"/>
                    <a:pt x="278" y="135"/>
                  </a:cubicBezTo>
                  <a:cubicBezTo>
                    <a:pt x="273" y="130"/>
                    <a:pt x="271" y="129"/>
                    <a:pt x="268" y="132"/>
                  </a:cubicBezTo>
                  <a:cubicBezTo>
                    <a:pt x="265" y="135"/>
                    <a:pt x="258" y="134"/>
                    <a:pt x="252" y="136"/>
                  </a:cubicBezTo>
                  <a:cubicBezTo>
                    <a:pt x="247" y="137"/>
                    <a:pt x="250" y="140"/>
                    <a:pt x="246" y="145"/>
                  </a:cubicBezTo>
                  <a:cubicBezTo>
                    <a:pt x="242" y="149"/>
                    <a:pt x="236" y="147"/>
                    <a:pt x="238" y="145"/>
                  </a:cubicBezTo>
                  <a:cubicBezTo>
                    <a:pt x="240" y="142"/>
                    <a:pt x="243" y="131"/>
                    <a:pt x="241" y="131"/>
                  </a:cubicBezTo>
                  <a:cubicBezTo>
                    <a:pt x="240" y="130"/>
                    <a:pt x="232" y="129"/>
                    <a:pt x="229" y="130"/>
                  </a:cubicBezTo>
                  <a:cubicBezTo>
                    <a:pt x="227" y="131"/>
                    <a:pt x="219" y="131"/>
                    <a:pt x="224" y="126"/>
                  </a:cubicBezTo>
                  <a:cubicBezTo>
                    <a:pt x="230" y="121"/>
                    <a:pt x="230" y="120"/>
                    <a:pt x="224" y="117"/>
                  </a:cubicBezTo>
                  <a:cubicBezTo>
                    <a:pt x="219" y="113"/>
                    <a:pt x="213" y="113"/>
                    <a:pt x="207" y="118"/>
                  </a:cubicBezTo>
                  <a:cubicBezTo>
                    <a:pt x="201" y="122"/>
                    <a:pt x="201" y="129"/>
                    <a:pt x="196" y="138"/>
                  </a:cubicBezTo>
                  <a:cubicBezTo>
                    <a:pt x="192" y="147"/>
                    <a:pt x="194" y="147"/>
                    <a:pt x="196" y="151"/>
                  </a:cubicBezTo>
                  <a:cubicBezTo>
                    <a:pt x="199" y="155"/>
                    <a:pt x="193" y="156"/>
                    <a:pt x="190" y="157"/>
                  </a:cubicBezTo>
                  <a:cubicBezTo>
                    <a:pt x="187" y="157"/>
                    <a:pt x="183" y="158"/>
                    <a:pt x="183" y="162"/>
                  </a:cubicBezTo>
                  <a:cubicBezTo>
                    <a:pt x="184" y="166"/>
                    <a:pt x="183" y="167"/>
                    <a:pt x="180" y="168"/>
                  </a:cubicBezTo>
                  <a:cubicBezTo>
                    <a:pt x="177" y="169"/>
                    <a:pt x="174" y="174"/>
                    <a:pt x="170" y="177"/>
                  </a:cubicBezTo>
                  <a:cubicBezTo>
                    <a:pt x="167" y="180"/>
                    <a:pt x="161" y="176"/>
                    <a:pt x="159" y="172"/>
                  </a:cubicBezTo>
                  <a:cubicBezTo>
                    <a:pt x="156" y="168"/>
                    <a:pt x="141" y="173"/>
                    <a:pt x="136" y="176"/>
                  </a:cubicBezTo>
                  <a:cubicBezTo>
                    <a:pt x="132" y="180"/>
                    <a:pt x="139" y="184"/>
                    <a:pt x="135" y="185"/>
                  </a:cubicBezTo>
                  <a:cubicBezTo>
                    <a:pt x="131" y="186"/>
                    <a:pt x="123" y="191"/>
                    <a:pt x="118" y="191"/>
                  </a:cubicBezTo>
                  <a:cubicBezTo>
                    <a:pt x="113" y="190"/>
                    <a:pt x="107" y="197"/>
                    <a:pt x="103" y="202"/>
                  </a:cubicBezTo>
                  <a:cubicBezTo>
                    <a:pt x="99" y="207"/>
                    <a:pt x="97" y="203"/>
                    <a:pt x="92" y="203"/>
                  </a:cubicBezTo>
                  <a:cubicBezTo>
                    <a:pt x="86" y="203"/>
                    <a:pt x="91" y="209"/>
                    <a:pt x="91" y="213"/>
                  </a:cubicBezTo>
                  <a:cubicBezTo>
                    <a:pt x="92" y="217"/>
                    <a:pt x="85" y="218"/>
                    <a:pt x="83" y="216"/>
                  </a:cubicBezTo>
                  <a:cubicBezTo>
                    <a:pt x="81" y="214"/>
                    <a:pt x="77" y="219"/>
                    <a:pt x="80" y="222"/>
                  </a:cubicBezTo>
                  <a:cubicBezTo>
                    <a:pt x="84" y="225"/>
                    <a:pt x="85" y="228"/>
                    <a:pt x="81" y="228"/>
                  </a:cubicBezTo>
                  <a:cubicBezTo>
                    <a:pt x="77" y="228"/>
                    <a:pt x="83" y="235"/>
                    <a:pt x="85" y="236"/>
                  </a:cubicBezTo>
                  <a:cubicBezTo>
                    <a:pt x="87" y="236"/>
                    <a:pt x="96" y="244"/>
                    <a:pt x="84" y="245"/>
                  </a:cubicBezTo>
                  <a:cubicBezTo>
                    <a:pt x="71" y="247"/>
                    <a:pt x="68" y="249"/>
                    <a:pt x="63" y="250"/>
                  </a:cubicBezTo>
                  <a:cubicBezTo>
                    <a:pt x="58" y="250"/>
                    <a:pt x="47" y="249"/>
                    <a:pt x="37" y="249"/>
                  </a:cubicBezTo>
                  <a:cubicBezTo>
                    <a:pt x="27" y="248"/>
                    <a:pt x="25" y="257"/>
                    <a:pt x="29" y="265"/>
                  </a:cubicBezTo>
                  <a:cubicBezTo>
                    <a:pt x="34" y="272"/>
                    <a:pt x="27" y="275"/>
                    <a:pt x="29" y="282"/>
                  </a:cubicBezTo>
                  <a:cubicBezTo>
                    <a:pt x="31" y="288"/>
                    <a:pt x="39" y="292"/>
                    <a:pt x="43" y="297"/>
                  </a:cubicBezTo>
                  <a:cubicBezTo>
                    <a:pt x="47" y="301"/>
                    <a:pt x="56" y="311"/>
                    <a:pt x="52" y="316"/>
                  </a:cubicBezTo>
                  <a:cubicBezTo>
                    <a:pt x="49" y="321"/>
                    <a:pt x="47" y="325"/>
                    <a:pt x="48" y="330"/>
                  </a:cubicBezTo>
                  <a:cubicBezTo>
                    <a:pt x="48" y="335"/>
                    <a:pt x="51" y="347"/>
                    <a:pt x="48" y="348"/>
                  </a:cubicBezTo>
                  <a:cubicBezTo>
                    <a:pt x="46" y="350"/>
                    <a:pt x="44" y="361"/>
                    <a:pt x="42" y="357"/>
                  </a:cubicBezTo>
                  <a:cubicBezTo>
                    <a:pt x="40" y="353"/>
                    <a:pt x="43" y="348"/>
                    <a:pt x="44" y="339"/>
                  </a:cubicBezTo>
                  <a:cubicBezTo>
                    <a:pt x="46" y="330"/>
                    <a:pt x="42" y="335"/>
                    <a:pt x="40" y="332"/>
                  </a:cubicBezTo>
                  <a:cubicBezTo>
                    <a:pt x="39" y="330"/>
                    <a:pt x="40" y="327"/>
                    <a:pt x="45" y="320"/>
                  </a:cubicBezTo>
                  <a:cubicBezTo>
                    <a:pt x="49" y="313"/>
                    <a:pt x="49" y="312"/>
                    <a:pt x="47" y="309"/>
                  </a:cubicBezTo>
                  <a:cubicBezTo>
                    <a:pt x="44" y="305"/>
                    <a:pt x="35" y="309"/>
                    <a:pt x="32" y="306"/>
                  </a:cubicBezTo>
                  <a:cubicBezTo>
                    <a:pt x="28" y="303"/>
                    <a:pt x="24" y="296"/>
                    <a:pt x="21" y="289"/>
                  </a:cubicBezTo>
                  <a:cubicBezTo>
                    <a:pt x="19" y="285"/>
                    <a:pt x="12" y="284"/>
                    <a:pt x="6" y="285"/>
                  </a:cubicBezTo>
                  <a:cubicBezTo>
                    <a:pt x="5" y="293"/>
                    <a:pt x="5" y="293"/>
                    <a:pt x="5" y="293"/>
                  </a:cubicBezTo>
                  <a:cubicBezTo>
                    <a:pt x="15" y="298"/>
                    <a:pt x="15" y="298"/>
                    <a:pt x="15" y="298"/>
                  </a:cubicBezTo>
                  <a:cubicBezTo>
                    <a:pt x="22" y="304"/>
                    <a:pt x="22" y="304"/>
                    <a:pt x="22" y="304"/>
                  </a:cubicBezTo>
                  <a:cubicBezTo>
                    <a:pt x="19" y="312"/>
                    <a:pt x="19" y="312"/>
                    <a:pt x="19" y="312"/>
                  </a:cubicBezTo>
                  <a:cubicBezTo>
                    <a:pt x="15" y="311"/>
                    <a:pt x="15" y="311"/>
                    <a:pt x="15" y="311"/>
                  </a:cubicBezTo>
                  <a:cubicBezTo>
                    <a:pt x="9" y="319"/>
                    <a:pt x="9" y="319"/>
                    <a:pt x="9" y="319"/>
                  </a:cubicBezTo>
                  <a:cubicBezTo>
                    <a:pt x="13" y="324"/>
                    <a:pt x="13" y="324"/>
                    <a:pt x="13" y="324"/>
                  </a:cubicBezTo>
                  <a:cubicBezTo>
                    <a:pt x="21" y="329"/>
                    <a:pt x="21" y="329"/>
                    <a:pt x="21" y="329"/>
                  </a:cubicBezTo>
                  <a:cubicBezTo>
                    <a:pt x="21" y="348"/>
                    <a:pt x="21" y="348"/>
                    <a:pt x="21" y="348"/>
                  </a:cubicBezTo>
                  <a:cubicBezTo>
                    <a:pt x="14" y="349"/>
                    <a:pt x="14" y="349"/>
                    <a:pt x="14" y="349"/>
                  </a:cubicBezTo>
                  <a:cubicBezTo>
                    <a:pt x="0" y="364"/>
                    <a:pt x="0" y="364"/>
                    <a:pt x="0" y="364"/>
                  </a:cubicBezTo>
                  <a:cubicBezTo>
                    <a:pt x="0" y="369"/>
                    <a:pt x="0" y="369"/>
                    <a:pt x="0" y="369"/>
                  </a:cubicBezTo>
                  <a:cubicBezTo>
                    <a:pt x="8" y="380"/>
                    <a:pt x="8" y="380"/>
                    <a:pt x="8" y="380"/>
                  </a:cubicBezTo>
                  <a:cubicBezTo>
                    <a:pt x="14" y="380"/>
                    <a:pt x="14" y="380"/>
                    <a:pt x="14" y="380"/>
                  </a:cubicBezTo>
                  <a:cubicBezTo>
                    <a:pt x="15" y="382"/>
                    <a:pt x="15" y="382"/>
                    <a:pt x="15" y="382"/>
                  </a:cubicBezTo>
                  <a:cubicBezTo>
                    <a:pt x="18" y="387"/>
                    <a:pt x="18" y="387"/>
                    <a:pt x="18" y="387"/>
                  </a:cubicBezTo>
                  <a:cubicBezTo>
                    <a:pt x="21" y="383"/>
                    <a:pt x="21" y="383"/>
                    <a:pt x="21" y="383"/>
                  </a:cubicBezTo>
                  <a:cubicBezTo>
                    <a:pt x="26" y="384"/>
                    <a:pt x="26" y="384"/>
                    <a:pt x="26" y="384"/>
                  </a:cubicBezTo>
                  <a:cubicBezTo>
                    <a:pt x="31" y="381"/>
                    <a:pt x="31" y="381"/>
                    <a:pt x="31" y="381"/>
                  </a:cubicBezTo>
                  <a:cubicBezTo>
                    <a:pt x="31" y="381"/>
                    <a:pt x="31" y="386"/>
                    <a:pt x="31" y="387"/>
                  </a:cubicBezTo>
                  <a:cubicBezTo>
                    <a:pt x="31" y="388"/>
                    <a:pt x="33" y="388"/>
                    <a:pt x="33" y="388"/>
                  </a:cubicBezTo>
                  <a:cubicBezTo>
                    <a:pt x="34" y="393"/>
                    <a:pt x="34" y="393"/>
                    <a:pt x="34" y="393"/>
                  </a:cubicBezTo>
                  <a:cubicBezTo>
                    <a:pt x="37" y="403"/>
                    <a:pt x="37" y="403"/>
                    <a:pt x="37" y="403"/>
                  </a:cubicBezTo>
                  <a:cubicBezTo>
                    <a:pt x="33" y="407"/>
                    <a:pt x="33" y="407"/>
                    <a:pt x="33" y="407"/>
                  </a:cubicBezTo>
                  <a:cubicBezTo>
                    <a:pt x="35" y="416"/>
                    <a:pt x="35" y="416"/>
                    <a:pt x="35" y="416"/>
                  </a:cubicBezTo>
                  <a:cubicBezTo>
                    <a:pt x="29" y="426"/>
                    <a:pt x="29" y="426"/>
                    <a:pt x="29" y="426"/>
                  </a:cubicBezTo>
                  <a:cubicBezTo>
                    <a:pt x="24" y="426"/>
                    <a:pt x="24" y="426"/>
                    <a:pt x="24" y="426"/>
                  </a:cubicBezTo>
                  <a:cubicBezTo>
                    <a:pt x="24" y="434"/>
                    <a:pt x="24" y="434"/>
                    <a:pt x="24" y="434"/>
                  </a:cubicBezTo>
                  <a:cubicBezTo>
                    <a:pt x="30" y="439"/>
                    <a:pt x="30" y="439"/>
                    <a:pt x="30" y="439"/>
                  </a:cubicBezTo>
                  <a:cubicBezTo>
                    <a:pt x="24" y="446"/>
                    <a:pt x="24" y="446"/>
                    <a:pt x="24" y="446"/>
                  </a:cubicBezTo>
                  <a:cubicBezTo>
                    <a:pt x="27" y="449"/>
                    <a:pt x="27" y="449"/>
                    <a:pt x="27" y="449"/>
                  </a:cubicBezTo>
                  <a:cubicBezTo>
                    <a:pt x="28" y="455"/>
                    <a:pt x="28" y="455"/>
                    <a:pt x="28" y="455"/>
                  </a:cubicBezTo>
                  <a:cubicBezTo>
                    <a:pt x="34" y="458"/>
                    <a:pt x="34" y="458"/>
                    <a:pt x="34" y="458"/>
                  </a:cubicBezTo>
                  <a:cubicBezTo>
                    <a:pt x="38" y="463"/>
                    <a:pt x="38" y="463"/>
                    <a:pt x="38" y="463"/>
                  </a:cubicBezTo>
                  <a:cubicBezTo>
                    <a:pt x="33" y="470"/>
                    <a:pt x="33" y="470"/>
                    <a:pt x="33" y="470"/>
                  </a:cubicBezTo>
                  <a:cubicBezTo>
                    <a:pt x="36" y="474"/>
                    <a:pt x="36" y="474"/>
                    <a:pt x="36" y="474"/>
                  </a:cubicBezTo>
                  <a:cubicBezTo>
                    <a:pt x="37" y="482"/>
                    <a:pt x="37" y="482"/>
                    <a:pt x="37" y="482"/>
                  </a:cubicBezTo>
                  <a:cubicBezTo>
                    <a:pt x="32" y="484"/>
                    <a:pt x="32" y="484"/>
                    <a:pt x="32" y="484"/>
                  </a:cubicBezTo>
                  <a:cubicBezTo>
                    <a:pt x="35" y="492"/>
                    <a:pt x="35" y="492"/>
                    <a:pt x="35" y="492"/>
                  </a:cubicBezTo>
                  <a:cubicBezTo>
                    <a:pt x="41" y="491"/>
                    <a:pt x="41" y="491"/>
                    <a:pt x="41" y="491"/>
                  </a:cubicBezTo>
                  <a:cubicBezTo>
                    <a:pt x="47" y="497"/>
                    <a:pt x="47" y="497"/>
                    <a:pt x="47" y="497"/>
                  </a:cubicBezTo>
                  <a:cubicBezTo>
                    <a:pt x="50" y="508"/>
                    <a:pt x="50" y="508"/>
                    <a:pt x="50" y="508"/>
                  </a:cubicBezTo>
                  <a:cubicBezTo>
                    <a:pt x="44" y="514"/>
                    <a:pt x="44" y="514"/>
                    <a:pt x="44" y="514"/>
                  </a:cubicBezTo>
                  <a:cubicBezTo>
                    <a:pt x="47" y="520"/>
                    <a:pt x="47" y="520"/>
                    <a:pt x="47" y="520"/>
                  </a:cubicBezTo>
                  <a:cubicBezTo>
                    <a:pt x="53" y="520"/>
                    <a:pt x="53" y="520"/>
                    <a:pt x="53" y="520"/>
                  </a:cubicBezTo>
                  <a:cubicBezTo>
                    <a:pt x="59" y="525"/>
                    <a:pt x="59" y="525"/>
                    <a:pt x="59" y="525"/>
                  </a:cubicBezTo>
                  <a:cubicBezTo>
                    <a:pt x="63" y="521"/>
                    <a:pt x="63" y="521"/>
                    <a:pt x="63" y="521"/>
                  </a:cubicBezTo>
                  <a:cubicBezTo>
                    <a:pt x="63" y="536"/>
                    <a:pt x="63" y="536"/>
                    <a:pt x="63" y="536"/>
                  </a:cubicBezTo>
                  <a:cubicBezTo>
                    <a:pt x="66" y="542"/>
                    <a:pt x="66" y="542"/>
                    <a:pt x="66" y="542"/>
                  </a:cubicBezTo>
                  <a:cubicBezTo>
                    <a:pt x="57" y="550"/>
                    <a:pt x="57" y="550"/>
                    <a:pt x="57" y="550"/>
                  </a:cubicBezTo>
                  <a:cubicBezTo>
                    <a:pt x="51" y="559"/>
                    <a:pt x="51" y="559"/>
                    <a:pt x="51" y="559"/>
                  </a:cubicBezTo>
                  <a:cubicBezTo>
                    <a:pt x="57" y="566"/>
                    <a:pt x="57" y="566"/>
                    <a:pt x="57" y="566"/>
                  </a:cubicBezTo>
                  <a:cubicBezTo>
                    <a:pt x="58" y="575"/>
                    <a:pt x="58" y="575"/>
                    <a:pt x="58" y="575"/>
                  </a:cubicBezTo>
                  <a:cubicBezTo>
                    <a:pt x="52" y="579"/>
                    <a:pt x="52" y="579"/>
                    <a:pt x="52" y="579"/>
                  </a:cubicBezTo>
                  <a:cubicBezTo>
                    <a:pt x="51" y="587"/>
                    <a:pt x="51" y="587"/>
                    <a:pt x="51" y="587"/>
                  </a:cubicBezTo>
                  <a:cubicBezTo>
                    <a:pt x="41" y="597"/>
                    <a:pt x="41" y="597"/>
                    <a:pt x="41" y="597"/>
                  </a:cubicBezTo>
                  <a:cubicBezTo>
                    <a:pt x="41" y="608"/>
                    <a:pt x="41" y="608"/>
                    <a:pt x="41" y="608"/>
                  </a:cubicBezTo>
                  <a:cubicBezTo>
                    <a:pt x="58" y="619"/>
                    <a:pt x="58" y="619"/>
                    <a:pt x="58" y="619"/>
                  </a:cubicBezTo>
                  <a:cubicBezTo>
                    <a:pt x="51" y="629"/>
                    <a:pt x="51" y="629"/>
                    <a:pt x="51" y="629"/>
                  </a:cubicBezTo>
                  <a:cubicBezTo>
                    <a:pt x="44" y="631"/>
                    <a:pt x="44" y="631"/>
                    <a:pt x="44" y="631"/>
                  </a:cubicBezTo>
                  <a:cubicBezTo>
                    <a:pt x="34" y="639"/>
                    <a:pt x="34" y="639"/>
                    <a:pt x="34" y="639"/>
                  </a:cubicBezTo>
                  <a:cubicBezTo>
                    <a:pt x="41" y="654"/>
                    <a:pt x="41" y="654"/>
                    <a:pt x="41" y="654"/>
                  </a:cubicBezTo>
                  <a:cubicBezTo>
                    <a:pt x="35" y="660"/>
                    <a:pt x="35" y="660"/>
                    <a:pt x="35" y="660"/>
                  </a:cubicBezTo>
                  <a:cubicBezTo>
                    <a:pt x="38" y="667"/>
                    <a:pt x="38" y="667"/>
                    <a:pt x="38" y="667"/>
                  </a:cubicBezTo>
                  <a:cubicBezTo>
                    <a:pt x="45" y="669"/>
                    <a:pt x="45" y="669"/>
                    <a:pt x="45" y="669"/>
                  </a:cubicBezTo>
                  <a:cubicBezTo>
                    <a:pt x="50" y="667"/>
                    <a:pt x="50" y="667"/>
                    <a:pt x="50" y="667"/>
                  </a:cubicBezTo>
                  <a:cubicBezTo>
                    <a:pt x="71" y="666"/>
                    <a:pt x="71" y="666"/>
                    <a:pt x="71" y="666"/>
                  </a:cubicBezTo>
                  <a:cubicBezTo>
                    <a:pt x="83" y="681"/>
                    <a:pt x="83" y="681"/>
                    <a:pt x="83" y="681"/>
                  </a:cubicBezTo>
                  <a:cubicBezTo>
                    <a:pt x="84" y="689"/>
                    <a:pt x="84" y="689"/>
                    <a:pt x="84" y="689"/>
                  </a:cubicBezTo>
                  <a:cubicBezTo>
                    <a:pt x="94" y="689"/>
                    <a:pt x="94" y="689"/>
                    <a:pt x="94" y="689"/>
                  </a:cubicBezTo>
                  <a:cubicBezTo>
                    <a:pt x="98" y="693"/>
                    <a:pt x="98" y="693"/>
                    <a:pt x="98" y="693"/>
                  </a:cubicBezTo>
                  <a:cubicBezTo>
                    <a:pt x="85" y="710"/>
                    <a:pt x="85" y="710"/>
                    <a:pt x="85" y="710"/>
                  </a:cubicBezTo>
                  <a:cubicBezTo>
                    <a:pt x="88" y="721"/>
                    <a:pt x="88" y="721"/>
                    <a:pt x="88" y="721"/>
                  </a:cubicBezTo>
                  <a:cubicBezTo>
                    <a:pt x="90" y="726"/>
                    <a:pt x="90" y="726"/>
                    <a:pt x="90" y="726"/>
                  </a:cubicBezTo>
                  <a:cubicBezTo>
                    <a:pt x="99" y="726"/>
                    <a:pt x="99" y="726"/>
                    <a:pt x="99" y="726"/>
                  </a:cubicBezTo>
                  <a:cubicBezTo>
                    <a:pt x="105" y="730"/>
                    <a:pt x="105" y="730"/>
                    <a:pt x="105" y="730"/>
                  </a:cubicBezTo>
                  <a:cubicBezTo>
                    <a:pt x="107" y="737"/>
                    <a:pt x="107" y="737"/>
                    <a:pt x="107" y="737"/>
                  </a:cubicBezTo>
                  <a:cubicBezTo>
                    <a:pt x="100" y="739"/>
                    <a:pt x="100" y="739"/>
                    <a:pt x="100" y="739"/>
                  </a:cubicBezTo>
                  <a:cubicBezTo>
                    <a:pt x="95" y="747"/>
                    <a:pt x="95" y="747"/>
                    <a:pt x="95" y="747"/>
                  </a:cubicBezTo>
                  <a:cubicBezTo>
                    <a:pt x="93" y="758"/>
                    <a:pt x="93" y="758"/>
                    <a:pt x="93" y="758"/>
                  </a:cubicBezTo>
                  <a:close/>
                  <a:moveTo>
                    <a:pt x="188" y="63"/>
                  </a:moveTo>
                  <a:cubicBezTo>
                    <a:pt x="184" y="67"/>
                    <a:pt x="185" y="71"/>
                    <a:pt x="185" y="74"/>
                  </a:cubicBezTo>
                  <a:cubicBezTo>
                    <a:pt x="185" y="76"/>
                    <a:pt x="184" y="86"/>
                    <a:pt x="182" y="91"/>
                  </a:cubicBezTo>
                  <a:cubicBezTo>
                    <a:pt x="180" y="97"/>
                    <a:pt x="179" y="105"/>
                    <a:pt x="179" y="109"/>
                  </a:cubicBezTo>
                  <a:cubicBezTo>
                    <a:pt x="179" y="112"/>
                    <a:pt x="186" y="111"/>
                    <a:pt x="190" y="106"/>
                  </a:cubicBezTo>
                  <a:cubicBezTo>
                    <a:pt x="194" y="101"/>
                    <a:pt x="198" y="100"/>
                    <a:pt x="203" y="100"/>
                  </a:cubicBezTo>
                  <a:cubicBezTo>
                    <a:pt x="207" y="100"/>
                    <a:pt x="216" y="90"/>
                    <a:pt x="216" y="87"/>
                  </a:cubicBezTo>
                  <a:cubicBezTo>
                    <a:pt x="217" y="83"/>
                    <a:pt x="209" y="73"/>
                    <a:pt x="206" y="70"/>
                  </a:cubicBezTo>
                  <a:cubicBezTo>
                    <a:pt x="203" y="66"/>
                    <a:pt x="199" y="68"/>
                    <a:pt x="198" y="68"/>
                  </a:cubicBezTo>
                  <a:cubicBezTo>
                    <a:pt x="198" y="69"/>
                    <a:pt x="196" y="69"/>
                    <a:pt x="196" y="66"/>
                  </a:cubicBezTo>
                  <a:cubicBezTo>
                    <a:pt x="195" y="63"/>
                    <a:pt x="193" y="62"/>
                    <a:pt x="191" y="62"/>
                  </a:cubicBezTo>
                  <a:cubicBezTo>
                    <a:pt x="189" y="61"/>
                    <a:pt x="188" y="63"/>
                    <a:pt x="188" y="63"/>
                  </a:cubicBezTo>
                  <a:close/>
                  <a:moveTo>
                    <a:pt x="138" y="50"/>
                  </a:moveTo>
                  <a:cubicBezTo>
                    <a:pt x="136" y="51"/>
                    <a:pt x="135" y="58"/>
                    <a:pt x="132" y="57"/>
                  </a:cubicBezTo>
                  <a:cubicBezTo>
                    <a:pt x="130" y="56"/>
                    <a:pt x="122" y="53"/>
                    <a:pt x="120" y="51"/>
                  </a:cubicBezTo>
                  <a:cubicBezTo>
                    <a:pt x="118" y="49"/>
                    <a:pt x="120" y="44"/>
                    <a:pt x="124" y="45"/>
                  </a:cubicBezTo>
                  <a:cubicBezTo>
                    <a:pt x="128" y="45"/>
                    <a:pt x="133" y="45"/>
                    <a:pt x="128" y="39"/>
                  </a:cubicBezTo>
                  <a:cubicBezTo>
                    <a:pt x="124" y="34"/>
                    <a:pt x="123" y="35"/>
                    <a:pt x="128" y="29"/>
                  </a:cubicBezTo>
                  <a:cubicBezTo>
                    <a:pt x="132" y="24"/>
                    <a:pt x="131" y="20"/>
                    <a:pt x="130" y="16"/>
                  </a:cubicBezTo>
                  <a:cubicBezTo>
                    <a:pt x="130" y="12"/>
                    <a:pt x="141" y="12"/>
                    <a:pt x="141" y="9"/>
                  </a:cubicBezTo>
                  <a:cubicBezTo>
                    <a:pt x="142" y="5"/>
                    <a:pt x="143" y="0"/>
                    <a:pt x="148" y="7"/>
                  </a:cubicBezTo>
                  <a:cubicBezTo>
                    <a:pt x="152" y="13"/>
                    <a:pt x="154" y="16"/>
                    <a:pt x="157" y="17"/>
                  </a:cubicBezTo>
                  <a:cubicBezTo>
                    <a:pt x="160" y="18"/>
                    <a:pt x="156" y="21"/>
                    <a:pt x="155" y="24"/>
                  </a:cubicBezTo>
                  <a:cubicBezTo>
                    <a:pt x="154" y="27"/>
                    <a:pt x="157" y="33"/>
                    <a:pt x="156" y="34"/>
                  </a:cubicBezTo>
                  <a:cubicBezTo>
                    <a:pt x="156" y="36"/>
                    <a:pt x="146" y="39"/>
                    <a:pt x="145" y="40"/>
                  </a:cubicBezTo>
                  <a:cubicBezTo>
                    <a:pt x="145" y="41"/>
                    <a:pt x="153" y="41"/>
                    <a:pt x="156" y="39"/>
                  </a:cubicBezTo>
                  <a:cubicBezTo>
                    <a:pt x="160" y="37"/>
                    <a:pt x="160" y="38"/>
                    <a:pt x="160" y="42"/>
                  </a:cubicBezTo>
                  <a:cubicBezTo>
                    <a:pt x="160" y="45"/>
                    <a:pt x="166" y="48"/>
                    <a:pt x="167" y="45"/>
                  </a:cubicBezTo>
                  <a:cubicBezTo>
                    <a:pt x="167" y="42"/>
                    <a:pt x="173" y="44"/>
                    <a:pt x="175" y="50"/>
                  </a:cubicBezTo>
                  <a:cubicBezTo>
                    <a:pt x="177" y="57"/>
                    <a:pt x="175" y="63"/>
                    <a:pt x="175" y="66"/>
                  </a:cubicBezTo>
                  <a:cubicBezTo>
                    <a:pt x="175" y="69"/>
                    <a:pt x="178" y="72"/>
                    <a:pt x="178" y="76"/>
                  </a:cubicBezTo>
                  <a:cubicBezTo>
                    <a:pt x="178" y="80"/>
                    <a:pt x="170" y="84"/>
                    <a:pt x="166" y="85"/>
                  </a:cubicBezTo>
                  <a:cubicBezTo>
                    <a:pt x="163" y="85"/>
                    <a:pt x="153" y="75"/>
                    <a:pt x="148" y="76"/>
                  </a:cubicBezTo>
                  <a:cubicBezTo>
                    <a:pt x="143" y="77"/>
                    <a:pt x="142" y="71"/>
                    <a:pt x="140" y="68"/>
                  </a:cubicBezTo>
                  <a:cubicBezTo>
                    <a:pt x="138" y="64"/>
                    <a:pt x="136" y="66"/>
                    <a:pt x="136" y="61"/>
                  </a:cubicBezTo>
                  <a:cubicBezTo>
                    <a:pt x="137" y="57"/>
                    <a:pt x="141" y="54"/>
                    <a:pt x="141" y="52"/>
                  </a:cubicBezTo>
                  <a:cubicBezTo>
                    <a:pt x="140" y="50"/>
                    <a:pt x="138" y="50"/>
                    <a:pt x="138" y="50"/>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85" name="Freeform 64"/>
            <p:cNvSpPr>
              <a:spLocks/>
            </p:cNvSpPr>
            <p:nvPr/>
          </p:nvSpPr>
          <p:spPr bwMode="auto">
            <a:xfrm>
              <a:off x="3571" y="3584"/>
              <a:ext cx="428" cy="630"/>
            </a:xfrm>
            <a:custGeom>
              <a:avLst/>
              <a:gdLst>
                <a:gd name="T0" fmla="*/ 97 w 205"/>
                <a:gd name="T1" fmla="*/ 4 h 302"/>
                <a:gd name="T2" fmla="*/ 87 w 205"/>
                <a:gd name="T3" fmla="*/ 0 h 302"/>
                <a:gd name="T4" fmla="*/ 81 w 205"/>
                <a:gd name="T5" fmla="*/ 13 h 302"/>
                <a:gd name="T6" fmla="*/ 82 w 205"/>
                <a:gd name="T7" fmla="*/ 19 h 302"/>
                <a:gd name="T8" fmla="*/ 89 w 205"/>
                <a:gd name="T9" fmla="*/ 36 h 302"/>
                <a:gd name="T10" fmla="*/ 98 w 205"/>
                <a:gd name="T11" fmla="*/ 39 h 302"/>
                <a:gd name="T12" fmla="*/ 87 w 205"/>
                <a:gd name="T13" fmla="*/ 55 h 302"/>
                <a:gd name="T14" fmla="*/ 73 w 205"/>
                <a:gd name="T15" fmla="*/ 55 h 302"/>
                <a:gd name="T16" fmla="*/ 67 w 205"/>
                <a:gd name="T17" fmla="*/ 63 h 302"/>
                <a:gd name="T18" fmla="*/ 77 w 205"/>
                <a:gd name="T19" fmla="*/ 77 h 302"/>
                <a:gd name="T20" fmla="*/ 86 w 205"/>
                <a:gd name="T21" fmla="*/ 94 h 302"/>
                <a:gd name="T22" fmla="*/ 97 w 205"/>
                <a:gd name="T23" fmla="*/ 93 h 302"/>
                <a:gd name="T24" fmla="*/ 109 w 205"/>
                <a:gd name="T25" fmla="*/ 114 h 302"/>
                <a:gd name="T26" fmla="*/ 98 w 205"/>
                <a:gd name="T27" fmla="*/ 121 h 302"/>
                <a:gd name="T28" fmla="*/ 76 w 205"/>
                <a:gd name="T29" fmla="*/ 150 h 302"/>
                <a:gd name="T30" fmla="*/ 80 w 205"/>
                <a:gd name="T31" fmla="*/ 167 h 302"/>
                <a:gd name="T32" fmla="*/ 84 w 205"/>
                <a:gd name="T33" fmla="*/ 183 h 302"/>
                <a:gd name="T34" fmla="*/ 54 w 205"/>
                <a:gd name="T35" fmla="*/ 204 h 302"/>
                <a:gd name="T36" fmla="*/ 43 w 205"/>
                <a:gd name="T37" fmla="*/ 222 h 302"/>
                <a:gd name="T38" fmla="*/ 28 w 205"/>
                <a:gd name="T39" fmla="*/ 233 h 302"/>
                <a:gd name="T40" fmla="*/ 3 w 205"/>
                <a:gd name="T41" fmla="*/ 244 h 302"/>
                <a:gd name="T42" fmla="*/ 2 w 205"/>
                <a:gd name="T43" fmla="*/ 258 h 302"/>
                <a:gd name="T44" fmla="*/ 10 w 205"/>
                <a:gd name="T45" fmla="*/ 273 h 302"/>
                <a:gd name="T46" fmla="*/ 0 w 205"/>
                <a:gd name="T47" fmla="*/ 288 h 302"/>
                <a:gd name="T48" fmla="*/ 10 w 205"/>
                <a:gd name="T49" fmla="*/ 299 h 302"/>
                <a:gd name="T50" fmla="*/ 34 w 205"/>
                <a:gd name="T51" fmla="*/ 299 h 302"/>
                <a:gd name="T52" fmla="*/ 55 w 205"/>
                <a:gd name="T53" fmla="*/ 295 h 302"/>
                <a:gd name="T54" fmla="*/ 89 w 205"/>
                <a:gd name="T55" fmla="*/ 274 h 302"/>
                <a:gd name="T56" fmla="*/ 104 w 205"/>
                <a:gd name="T57" fmla="*/ 253 h 302"/>
                <a:gd name="T58" fmla="*/ 131 w 205"/>
                <a:gd name="T59" fmla="*/ 244 h 302"/>
                <a:gd name="T60" fmla="*/ 155 w 205"/>
                <a:gd name="T61" fmla="*/ 237 h 302"/>
                <a:gd name="T62" fmla="*/ 178 w 205"/>
                <a:gd name="T63" fmla="*/ 239 h 302"/>
                <a:gd name="T64" fmla="*/ 198 w 205"/>
                <a:gd name="T65" fmla="*/ 218 h 302"/>
                <a:gd name="T66" fmla="*/ 196 w 205"/>
                <a:gd name="T67" fmla="*/ 199 h 302"/>
                <a:gd name="T68" fmla="*/ 197 w 205"/>
                <a:gd name="T69" fmla="*/ 176 h 302"/>
                <a:gd name="T70" fmla="*/ 199 w 205"/>
                <a:gd name="T71" fmla="*/ 145 h 302"/>
                <a:gd name="T72" fmla="*/ 187 w 205"/>
                <a:gd name="T73" fmla="*/ 141 h 302"/>
                <a:gd name="T74" fmla="*/ 186 w 205"/>
                <a:gd name="T75" fmla="*/ 120 h 302"/>
                <a:gd name="T76" fmla="*/ 205 w 205"/>
                <a:gd name="T77" fmla="*/ 104 h 302"/>
                <a:gd name="T78" fmla="*/ 193 w 205"/>
                <a:gd name="T79" fmla="*/ 93 h 302"/>
                <a:gd name="T80" fmla="*/ 193 w 205"/>
                <a:gd name="T81" fmla="*/ 81 h 302"/>
                <a:gd name="T82" fmla="*/ 183 w 205"/>
                <a:gd name="T83" fmla="*/ 73 h 302"/>
                <a:gd name="T84" fmla="*/ 178 w 205"/>
                <a:gd name="T85" fmla="*/ 54 h 302"/>
                <a:gd name="T86" fmla="*/ 170 w 205"/>
                <a:gd name="T87" fmla="*/ 55 h 302"/>
                <a:gd name="T88" fmla="*/ 164 w 205"/>
                <a:gd name="T89" fmla="*/ 48 h 302"/>
                <a:gd name="T90" fmla="*/ 152 w 205"/>
                <a:gd name="T91" fmla="*/ 51 h 302"/>
                <a:gd name="T92" fmla="*/ 143 w 205"/>
                <a:gd name="T93" fmla="*/ 49 h 302"/>
                <a:gd name="T94" fmla="*/ 145 w 205"/>
                <a:gd name="T95" fmla="*/ 39 h 302"/>
                <a:gd name="T96" fmla="*/ 134 w 205"/>
                <a:gd name="T97" fmla="*/ 38 h 302"/>
                <a:gd name="T98" fmla="*/ 129 w 205"/>
                <a:gd name="T99" fmla="*/ 31 h 302"/>
                <a:gd name="T100" fmla="*/ 125 w 205"/>
                <a:gd name="T101" fmla="*/ 24 h 302"/>
                <a:gd name="T102" fmla="*/ 114 w 205"/>
                <a:gd name="T103" fmla="*/ 14 h 302"/>
                <a:gd name="T104" fmla="*/ 106 w 205"/>
                <a:gd name="T105" fmla="*/ 5 h 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05" h="302">
                  <a:moveTo>
                    <a:pt x="103" y="2"/>
                  </a:moveTo>
                  <a:cubicBezTo>
                    <a:pt x="97" y="4"/>
                    <a:pt x="97" y="4"/>
                    <a:pt x="97" y="4"/>
                  </a:cubicBezTo>
                  <a:cubicBezTo>
                    <a:pt x="92" y="3"/>
                    <a:pt x="92" y="3"/>
                    <a:pt x="92" y="3"/>
                  </a:cubicBezTo>
                  <a:cubicBezTo>
                    <a:pt x="87" y="0"/>
                    <a:pt x="87" y="0"/>
                    <a:pt x="87" y="0"/>
                  </a:cubicBezTo>
                  <a:cubicBezTo>
                    <a:pt x="80" y="5"/>
                    <a:pt x="80" y="5"/>
                    <a:pt x="80" y="5"/>
                  </a:cubicBezTo>
                  <a:cubicBezTo>
                    <a:pt x="81" y="13"/>
                    <a:pt x="81" y="13"/>
                    <a:pt x="81" y="13"/>
                  </a:cubicBezTo>
                  <a:cubicBezTo>
                    <a:pt x="78" y="15"/>
                    <a:pt x="78" y="15"/>
                    <a:pt x="78" y="15"/>
                  </a:cubicBezTo>
                  <a:cubicBezTo>
                    <a:pt x="82" y="19"/>
                    <a:pt x="82" y="19"/>
                    <a:pt x="82" y="19"/>
                  </a:cubicBezTo>
                  <a:cubicBezTo>
                    <a:pt x="79" y="23"/>
                    <a:pt x="79" y="23"/>
                    <a:pt x="79" y="23"/>
                  </a:cubicBezTo>
                  <a:cubicBezTo>
                    <a:pt x="89" y="36"/>
                    <a:pt x="89" y="36"/>
                    <a:pt x="89" y="36"/>
                  </a:cubicBezTo>
                  <a:cubicBezTo>
                    <a:pt x="95" y="33"/>
                    <a:pt x="95" y="33"/>
                    <a:pt x="95" y="33"/>
                  </a:cubicBezTo>
                  <a:cubicBezTo>
                    <a:pt x="98" y="39"/>
                    <a:pt x="98" y="39"/>
                    <a:pt x="98" y="39"/>
                  </a:cubicBezTo>
                  <a:cubicBezTo>
                    <a:pt x="96" y="43"/>
                    <a:pt x="96" y="43"/>
                    <a:pt x="96" y="43"/>
                  </a:cubicBezTo>
                  <a:cubicBezTo>
                    <a:pt x="87" y="55"/>
                    <a:pt x="87" y="55"/>
                    <a:pt x="87" y="55"/>
                  </a:cubicBezTo>
                  <a:cubicBezTo>
                    <a:pt x="80" y="52"/>
                    <a:pt x="80" y="52"/>
                    <a:pt x="80" y="52"/>
                  </a:cubicBezTo>
                  <a:cubicBezTo>
                    <a:pt x="73" y="55"/>
                    <a:pt x="73" y="55"/>
                    <a:pt x="73" y="55"/>
                  </a:cubicBezTo>
                  <a:cubicBezTo>
                    <a:pt x="69" y="55"/>
                    <a:pt x="69" y="55"/>
                    <a:pt x="69" y="55"/>
                  </a:cubicBezTo>
                  <a:cubicBezTo>
                    <a:pt x="67" y="63"/>
                    <a:pt x="67" y="63"/>
                    <a:pt x="67" y="63"/>
                  </a:cubicBezTo>
                  <a:cubicBezTo>
                    <a:pt x="74" y="67"/>
                    <a:pt x="74" y="67"/>
                    <a:pt x="74" y="67"/>
                  </a:cubicBezTo>
                  <a:cubicBezTo>
                    <a:pt x="77" y="77"/>
                    <a:pt x="77" y="77"/>
                    <a:pt x="77" y="77"/>
                  </a:cubicBezTo>
                  <a:cubicBezTo>
                    <a:pt x="84" y="84"/>
                    <a:pt x="84" y="84"/>
                    <a:pt x="84" y="84"/>
                  </a:cubicBezTo>
                  <a:cubicBezTo>
                    <a:pt x="86" y="94"/>
                    <a:pt x="86" y="94"/>
                    <a:pt x="86" y="94"/>
                  </a:cubicBezTo>
                  <a:cubicBezTo>
                    <a:pt x="92" y="94"/>
                    <a:pt x="92" y="94"/>
                    <a:pt x="92" y="94"/>
                  </a:cubicBezTo>
                  <a:cubicBezTo>
                    <a:pt x="97" y="93"/>
                    <a:pt x="97" y="93"/>
                    <a:pt x="97" y="93"/>
                  </a:cubicBezTo>
                  <a:cubicBezTo>
                    <a:pt x="108" y="103"/>
                    <a:pt x="108" y="103"/>
                    <a:pt x="108" y="103"/>
                  </a:cubicBezTo>
                  <a:cubicBezTo>
                    <a:pt x="109" y="114"/>
                    <a:pt x="109" y="114"/>
                    <a:pt x="109" y="114"/>
                  </a:cubicBezTo>
                  <a:cubicBezTo>
                    <a:pt x="107" y="119"/>
                    <a:pt x="107" y="119"/>
                    <a:pt x="107" y="119"/>
                  </a:cubicBezTo>
                  <a:cubicBezTo>
                    <a:pt x="98" y="121"/>
                    <a:pt x="98" y="121"/>
                    <a:pt x="98" y="121"/>
                  </a:cubicBezTo>
                  <a:cubicBezTo>
                    <a:pt x="84" y="143"/>
                    <a:pt x="84" y="143"/>
                    <a:pt x="84" y="143"/>
                  </a:cubicBezTo>
                  <a:cubicBezTo>
                    <a:pt x="76" y="150"/>
                    <a:pt x="76" y="150"/>
                    <a:pt x="76" y="150"/>
                  </a:cubicBezTo>
                  <a:cubicBezTo>
                    <a:pt x="74" y="158"/>
                    <a:pt x="74" y="158"/>
                    <a:pt x="74" y="158"/>
                  </a:cubicBezTo>
                  <a:cubicBezTo>
                    <a:pt x="80" y="167"/>
                    <a:pt x="80" y="167"/>
                    <a:pt x="80" y="167"/>
                  </a:cubicBezTo>
                  <a:cubicBezTo>
                    <a:pt x="85" y="173"/>
                    <a:pt x="85" y="173"/>
                    <a:pt x="85" y="173"/>
                  </a:cubicBezTo>
                  <a:cubicBezTo>
                    <a:pt x="84" y="183"/>
                    <a:pt x="84" y="183"/>
                    <a:pt x="84" y="183"/>
                  </a:cubicBezTo>
                  <a:cubicBezTo>
                    <a:pt x="71" y="197"/>
                    <a:pt x="71" y="197"/>
                    <a:pt x="71" y="197"/>
                  </a:cubicBezTo>
                  <a:cubicBezTo>
                    <a:pt x="54" y="204"/>
                    <a:pt x="54" y="204"/>
                    <a:pt x="54" y="204"/>
                  </a:cubicBezTo>
                  <a:cubicBezTo>
                    <a:pt x="52" y="214"/>
                    <a:pt x="52" y="214"/>
                    <a:pt x="52" y="214"/>
                  </a:cubicBezTo>
                  <a:cubicBezTo>
                    <a:pt x="43" y="222"/>
                    <a:pt x="43" y="222"/>
                    <a:pt x="43" y="222"/>
                  </a:cubicBezTo>
                  <a:cubicBezTo>
                    <a:pt x="40" y="234"/>
                    <a:pt x="40" y="234"/>
                    <a:pt x="40" y="234"/>
                  </a:cubicBezTo>
                  <a:cubicBezTo>
                    <a:pt x="28" y="233"/>
                    <a:pt x="28" y="233"/>
                    <a:pt x="28" y="233"/>
                  </a:cubicBezTo>
                  <a:cubicBezTo>
                    <a:pt x="14" y="244"/>
                    <a:pt x="14" y="244"/>
                    <a:pt x="14" y="244"/>
                  </a:cubicBezTo>
                  <a:cubicBezTo>
                    <a:pt x="3" y="244"/>
                    <a:pt x="3" y="244"/>
                    <a:pt x="3" y="244"/>
                  </a:cubicBezTo>
                  <a:cubicBezTo>
                    <a:pt x="3" y="252"/>
                    <a:pt x="3" y="252"/>
                    <a:pt x="3" y="252"/>
                  </a:cubicBezTo>
                  <a:cubicBezTo>
                    <a:pt x="2" y="258"/>
                    <a:pt x="2" y="258"/>
                    <a:pt x="2" y="258"/>
                  </a:cubicBezTo>
                  <a:cubicBezTo>
                    <a:pt x="3" y="273"/>
                    <a:pt x="3" y="273"/>
                    <a:pt x="3" y="273"/>
                  </a:cubicBezTo>
                  <a:cubicBezTo>
                    <a:pt x="10" y="273"/>
                    <a:pt x="10" y="273"/>
                    <a:pt x="10" y="273"/>
                  </a:cubicBezTo>
                  <a:cubicBezTo>
                    <a:pt x="1" y="281"/>
                    <a:pt x="1" y="281"/>
                    <a:pt x="1" y="281"/>
                  </a:cubicBezTo>
                  <a:cubicBezTo>
                    <a:pt x="0" y="288"/>
                    <a:pt x="0" y="288"/>
                    <a:pt x="0" y="288"/>
                  </a:cubicBezTo>
                  <a:cubicBezTo>
                    <a:pt x="1" y="288"/>
                    <a:pt x="1" y="289"/>
                    <a:pt x="1" y="290"/>
                  </a:cubicBezTo>
                  <a:cubicBezTo>
                    <a:pt x="1" y="295"/>
                    <a:pt x="7" y="296"/>
                    <a:pt x="10" y="299"/>
                  </a:cubicBezTo>
                  <a:cubicBezTo>
                    <a:pt x="13" y="302"/>
                    <a:pt x="20" y="302"/>
                    <a:pt x="24" y="300"/>
                  </a:cubicBezTo>
                  <a:cubicBezTo>
                    <a:pt x="27" y="298"/>
                    <a:pt x="30" y="296"/>
                    <a:pt x="34" y="299"/>
                  </a:cubicBezTo>
                  <a:cubicBezTo>
                    <a:pt x="37" y="301"/>
                    <a:pt x="41" y="299"/>
                    <a:pt x="45" y="298"/>
                  </a:cubicBezTo>
                  <a:cubicBezTo>
                    <a:pt x="49" y="298"/>
                    <a:pt x="52" y="294"/>
                    <a:pt x="55" y="295"/>
                  </a:cubicBezTo>
                  <a:cubicBezTo>
                    <a:pt x="58" y="297"/>
                    <a:pt x="62" y="292"/>
                    <a:pt x="64" y="289"/>
                  </a:cubicBezTo>
                  <a:cubicBezTo>
                    <a:pt x="66" y="286"/>
                    <a:pt x="82" y="274"/>
                    <a:pt x="89" y="274"/>
                  </a:cubicBezTo>
                  <a:cubicBezTo>
                    <a:pt x="95" y="274"/>
                    <a:pt x="96" y="271"/>
                    <a:pt x="97" y="265"/>
                  </a:cubicBezTo>
                  <a:cubicBezTo>
                    <a:pt x="98" y="259"/>
                    <a:pt x="101" y="258"/>
                    <a:pt x="104" y="253"/>
                  </a:cubicBezTo>
                  <a:cubicBezTo>
                    <a:pt x="107" y="248"/>
                    <a:pt x="112" y="242"/>
                    <a:pt x="116" y="242"/>
                  </a:cubicBezTo>
                  <a:cubicBezTo>
                    <a:pt x="120" y="242"/>
                    <a:pt x="127" y="240"/>
                    <a:pt x="131" y="244"/>
                  </a:cubicBezTo>
                  <a:cubicBezTo>
                    <a:pt x="134" y="247"/>
                    <a:pt x="142" y="242"/>
                    <a:pt x="145" y="239"/>
                  </a:cubicBezTo>
                  <a:cubicBezTo>
                    <a:pt x="149" y="236"/>
                    <a:pt x="154" y="235"/>
                    <a:pt x="155" y="237"/>
                  </a:cubicBezTo>
                  <a:cubicBezTo>
                    <a:pt x="157" y="239"/>
                    <a:pt x="160" y="239"/>
                    <a:pt x="164" y="239"/>
                  </a:cubicBezTo>
                  <a:cubicBezTo>
                    <a:pt x="168" y="239"/>
                    <a:pt x="173" y="240"/>
                    <a:pt x="178" y="239"/>
                  </a:cubicBezTo>
                  <a:cubicBezTo>
                    <a:pt x="182" y="239"/>
                    <a:pt x="187" y="235"/>
                    <a:pt x="188" y="231"/>
                  </a:cubicBezTo>
                  <a:cubicBezTo>
                    <a:pt x="189" y="227"/>
                    <a:pt x="193" y="220"/>
                    <a:pt x="198" y="218"/>
                  </a:cubicBezTo>
                  <a:cubicBezTo>
                    <a:pt x="202" y="216"/>
                    <a:pt x="204" y="212"/>
                    <a:pt x="201" y="209"/>
                  </a:cubicBezTo>
                  <a:cubicBezTo>
                    <a:pt x="198" y="205"/>
                    <a:pt x="195" y="202"/>
                    <a:pt x="196" y="199"/>
                  </a:cubicBezTo>
                  <a:cubicBezTo>
                    <a:pt x="197" y="196"/>
                    <a:pt x="197" y="193"/>
                    <a:pt x="197" y="190"/>
                  </a:cubicBezTo>
                  <a:cubicBezTo>
                    <a:pt x="196" y="186"/>
                    <a:pt x="197" y="181"/>
                    <a:pt x="197" y="176"/>
                  </a:cubicBezTo>
                  <a:cubicBezTo>
                    <a:pt x="197" y="170"/>
                    <a:pt x="196" y="166"/>
                    <a:pt x="198" y="163"/>
                  </a:cubicBezTo>
                  <a:cubicBezTo>
                    <a:pt x="200" y="159"/>
                    <a:pt x="202" y="149"/>
                    <a:pt x="199" y="145"/>
                  </a:cubicBezTo>
                  <a:cubicBezTo>
                    <a:pt x="196" y="142"/>
                    <a:pt x="199" y="139"/>
                    <a:pt x="195" y="137"/>
                  </a:cubicBezTo>
                  <a:cubicBezTo>
                    <a:pt x="192" y="135"/>
                    <a:pt x="189" y="139"/>
                    <a:pt x="187" y="141"/>
                  </a:cubicBezTo>
                  <a:cubicBezTo>
                    <a:pt x="184" y="143"/>
                    <a:pt x="180" y="143"/>
                    <a:pt x="182" y="137"/>
                  </a:cubicBezTo>
                  <a:cubicBezTo>
                    <a:pt x="183" y="130"/>
                    <a:pt x="186" y="123"/>
                    <a:pt x="186" y="120"/>
                  </a:cubicBezTo>
                  <a:cubicBezTo>
                    <a:pt x="186" y="117"/>
                    <a:pt x="198" y="111"/>
                    <a:pt x="202" y="107"/>
                  </a:cubicBezTo>
                  <a:cubicBezTo>
                    <a:pt x="203" y="105"/>
                    <a:pt x="204" y="104"/>
                    <a:pt x="205" y="104"/>
                  </a:cubicBezTo>
                  <a:cubicBezTo>
                    <a:pt x="200" y="95"/>
                    <a:pt x="200" y="95"/>
                    <a:pt x="200" y="95"/>
                  </a:cubicBezTo>
                  <a:cubicBezTo>
                    <a:pt x="193" y="93"/>
                    <a:pt x="193" y="93"/>
                    <a:pt x="193" y="93"/>
                  </a:cubicBezTo>
                  <a:cubicBezTo>
                    <a:pt x="187" y="84"/>
                    <a:pt x="187" y="84"/>
                    <a:pt x="187" y="84"/>
                  </a:cubicBezTo>
                  <a:cubicBezTo>
                    <a:pt x="193" y="81"/>
                    <a:pt x="193" y="81"/>
                    <a:pt x="193" y="81"/>
                  </a:cubicBezTo>
                  <a:cubicBezTo>
                    <a:pt x="188" y="74"/>
                    <a:pt x="188" y="74"/>
                    <a:pt x="188" y="74"/>
                  </a:cubicBezTo>
                  <a:cubicBezTo>
                    <a:pt x="183" y="73"/>
                    <a:pt x="183" y="73"/>
                    <a:pt x="183" y="73"/>
                  </a:cubicBezTo>
                  <a:cubicBezTo>
                    <a:pt x="183" y="62"/>
                    <a:pt x="183" y="62"/>
                    <a:pt x="183" y="62"/>
                  </a:cubicBezTo>
                  <a:cubicBezTo>
                    <a:pt x="178" y="54"/>
                    <a:pt x="178" y="54"/>
                    <a:pt x="178" y="54"/>
                  </a:cubicBezTo>
                  <a:cubicBezTo>
                    <a:pt x="174" y="51"/>
                    <a:pt x="174" y="51"/>
                    <a:pt x="174" y="51"/>
                  </a:cubicBezTo>
                  <a:cubicBezTo>
                    <a:pt x="170" y="55"/>
                    <a:pt x="170" y="55"/>
                    <a:pt x="170" y="55"/>
                  </a:cubicBezTo>
                  <a:cubicBezTo>
                    <a:pt x="166" y="54"/>
                    <a:pt x="166" y="54"/>
                    <a:pt x="166" y="54"/>
                  </a:cubicBezTo>
                  <a:cubicBezTo>
                    <a:pt x="164" y="48"/>
                    <a:pt x="164" y="48"/>
                    <a:pt x="164" y="48"/>
                  </a:cubicBezTo>
                  <a:cubicBezTo>
                    <a:pt x="159" y="45"/>
                    <a:pt x="159" y="45"/>
                    <a:pt x="159" y="45"/>
                  </a:cubicBezTo>
                  <a:cubicBezTo>
                    <a:pt x="152" y="51"/>
                    <a:pt x="152" y="51"/>
                    <a:pt x="152" y="51"/>
                  </a:cubicBezTo>
                  <a:cubicBezTo>
                    <a:pt x="151" y="54"/>
                    <a:pt x="151" y="54"/>
                    <a:pt x="151" y="54"/>
                  </a:cubicBezTo>
                  <a:cubicBezTo>
                    <a:pt x="143" y="49"/>
                    <a:pt x="143" y="49"/>
                    <a:pt x="143" y="49"/>
                  </a:cubicBezTo>
                  <a:cubicBezTo>
                    <a:pt x="148" y="43"/>
                    <a:pt x="148" y="43"/>
                    <a:pt x="148" y="43"/>
                  </a:cubicBezTo>
                  <a:cubicBezTo>
                    <a:pt x="145" y="39"/>
                    <a:pt x="145" y="39"/>
                    <a:pt x="145" y="39"/>
                  </a:cubicBezTo>
                  <a:cubicBezTo>
                    <a:pt x="139" y="40"/>
                    <a:pt x="139" y="40"/>
                    <a:pt x="139" y="40"/>
                  </a:cubicBezTo>
                  <a:cubicBezTo>
                    <a:pt x="134" y="38"/>
                    <a:pt x="134" y="38"/>
                    <a:pt x="134" y="38"/>
                  </a:cubicBezTo>
                  <a:cubicBezTo>
                    <a:pt x="130" y="34"/>
                    <a:pt x="130" y="34"/>
                    <a:pt x="130" y="34"/>
                  </a:cubicBezTo>
                  <a:cubicBezTo>
                    <a:pt x="129" y="31"/>
                    <a:pt x="129" y="31"/>
                    <a:pt x="129" y="31"/>
                  </a:cubicBezTo>
                  <a:cubicBezTo>
                    <a:pt x="126" y="30"/>
                    <a:pt x="126" y="30"/>
                    <a:pt x="126" y="30"/>
                  </a:cubicBezTo>
                  <a:cubicBezTo>
                    <a:pt x="125" y="24"/>
                    <a:pt x="125" y="24"/>
                    <a:pt x="125" y="24"/>
                  </a:cubicBezTo>
                  <a:cubicBezTo>
                    <a:pt x="120" y="20"/>
                    <a:pt x="120" y="20"/>
                    <a:pt x="120" y="20"/>
                  </a:cubicBezTo>
                  <a:cubicBezTo>
                    <a:pt x="114" y="14"/>
                    <a:pt x="114" y="14"/>
                    <a:pt x="114" y="14"/>
                  </a:cubicBezTo>
                  <a:cubicBezTo>
                    <a:pt x="108" y="13"/>
                    <a:pt x="108" y="13"/>
                    <a:pt x="108" y="13"/>
                  </a:cubicBezTo>
                  <a:cubicBezTo>
                    <a:pt x="106" y="5"/>
                    <a:pt x="106" y="5"/>
                    <a:pt x="106" y="5"/>
                  </a:cubicBezTo>
                  <a:lnTo>
                    <a:pt x="103" y="2"/>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86" name="Freeform 65"/>
            <p:cNvSpPr>
              <a:spLocks/>
            </p:cNvSpPr>
            <p:nvPr/>
          </p:nvSpPr>
          <p:spPr bwMode="auto">
            <a:xfrm>
              <a:off x="2429" y="3995"/>
              <a:ext cx="340" cy="233"/>
            </a:xfrm>
            <a:custGeom>
              <a:avLst/>
              <a:gdLst>
                <a:gd name="T0" fmla="*/ 132 w 163"/>
                <a:gd name="T1" fmla="*/ 0 h 112"/>
                <a:gd name="T2" fmla="*/ 135 w 163"/>
                <a:gd name="T3" fmla="*/ 8 h 112"/>
                <a:gd name="T4" fmla="*/ 143 w 163"/>
                <a:gd name="T5" fmla="*/ 10 h 112"/>
                <a:gd name="T6" fmla="*/ 146 w 163"/>
                <a:gd name="T7" fmla="*/ 18 h 112"/>
                <a:gd name="T8" fmla="*/ 150 w 163"/>
                <a:gd name="T9" fmla="*/ 27 h 112"/>
                <a:gd name="T10" fmla="*/ 163 w 163"/>
                <a:gd name="T11" fmla="*/ 31 h 112"/>
                <a:gd name="T12" fmla="*/ 161 w 163"/>
                <a:gd name="T13" fmla="*/ 36 h 112"/>
                <a:gd name="T14" fmla="*/ 154 w 163"/>
                <a:gd name="T15" fmla="*/ 37 h 112"/>
                <a:gd name="T16" fmla="*/ 159 w 163"/>
                <a:gd name="T17" fmla="*/ 47 h 112"/>
                <a:gd name="T18" fmla="*/ 161 w 163"/>
                <a:gd name="T19" fmla="*/ 55 h 112"/>
                <a:gd name="T20" fmla="*/ 154 w 163"/>
                <a:gd name="T21" fmla="*/ 60 h 112"/>
                <a:gd name="T22" fmla="*/ 158 w 163"/>
                <a:gd name="T23" fmla="*/ 66 h 112"/>
                <a:gd name="T24" fmla="*/ 152 w 163"/>
                <a:gd name="T25" fmla="*/ 73 h 112"/>
                <a:gd name="T26" fmla="*/ 147 w 163"/>
                <a:gd name="T27" fmla="*/ 75 h 112"/>
                <a:gd name="T28" fmla="*/ 142 w 163"/>
                <a:gd name="T29" fmla="*/ 71 h 112"/>
                <a:gd name="T30" fmla="*/ 138 w 163"/>
                <a:gd name="T31" fmla="*/ 74 h 112"/>
                <a:gd name="T32" fmla="*/ 137 w 163"/>
                <a:gd name="T33" fmla="*/ 81 h 112"/>
                <a:gd name="T34" fmla="*/ 128 w 163"/>
                <a:gd name="T35" fmla="*/ 89 h 112"/>
                <a:gd name="T36" fmla="*/ 121 w 163"/>
                <a:gd name="T37" fmla="*/ 89 h 112"/>
                <a:gd name="T38" fmla="*/ 104 w 163"/>
                <a:gd name="T39" fmla="*/ 96 h 112"/>
                <a:gd name="T40" fmla="*/ 111 w 163"/>
                <a:gd name="T41" fmla="*/ 104 h 112"/>
                <a:gd name="T42" fmla="*/ 113 w 163"/>
                <a:gd name="T43" fmla="*/ 111 h 112"/>
                <a:gd name="T44" fmla="*/ 105 w 163"/>
                <a:gd name="T45" fmla="*/ 112 h 112"/>
                <a:gd name="T46" fmla="*/ 100 w 163"/>
                <a:gd name="T47" fmla="*/ 104 h 112"/>
                <a:gd name="T48" fmla="*/ 84 w 163"/>
                <a:gd name="T49" fmla="*/ 99 h 112"/>
                <a:gd name="T50" fmla="*/ 71 w 163"/>
                <a:gd name="T51" fmla="*/ 104 h 112"/>
                <a:gd name="T52" fmla="*/ 59 w 163"/>
                <a:gd name="T53" fmla="*/ 101 h 112"/>
                <a:gd name="T54" fmla="*/ 50 w 163"/>
                <a:gd name="T55" fmla="*/ 96 h 112"/>
                <a:gd name="T56" fmla="*/ 49 w 163"/>
                <a:gd name="T57" fmla="*/ 87 h 112"/>
                <a:gd name="T58" fmla="*/ 41 w 163"/>
                <a:gd name="T59" fmla="*/ 85 h 112"/>
                <a:gd name="T60" fmla="*/ 38 w 163"/>
                <a:gd name="T61" fmla="*/ 93 h 112"/>
                <a:gd name="T62" fmla="*/ 29 w 163"/>
                <a:gd name="T63" fmla="*/ 96 h 112"/>
                <a:gd name="T64" fmla="*/ 9 w 163"/>
                <a:gd name="T65" fmla="*/ 40 h 112"/>
                <a:gd name="T66" fmla="*/ 0 w 163"/>
                <a:gd name="T67" fmla="*/ 17 h 112"/>
                <a:gd name="T68" fmla="*/ 7 w 163"/>
                <a:gd name="T69" fmla="*/ 10 h 112"/>
                <a:gd name="T70" fmla="*/ 12 w 163"/>
                <a:gd name="T71" fmla="*/ 15 h 112"/>
                <a:gd name="T72" fmla="*/ 17 w 163"/>
                <a:gd name="T73" fmla="*/ 13 h 112"/>
                <a:gd name="T74" fmla="*/ 23 w 163"/>
                <a:gd name="T75" fmla="*/ 11 h 112"/>
                <a:gd name="T76" fmla="*/ 34 w 163"/>
                <a:gd name="T77" fmla="*/ 11 h 112"/>
                <a:gd name="T78" fmla="*/ 42 w 163"/>
                <a:gd name="T79" fmla="*/ 4 h 112"/>
                <a:gd name="T80" fmla="*/ 53 w 163"/>
                <a:gd name="T81" fmla="*/ 0 h 112"/>
                <a:gd name="T82" fmla="*/ 62 w 163"/>
                <a:gd name="T83" fmla="*/ 0 h 112"/>
                <a:gd name="T84" fmla="*/ 70 w 163"/>
                <a:gd name="T85" fmla="*/ 9 h 112"/>
                <a:gd name="T86" fmla="*/ 70 w 163"/>
                <a:gd name="T87" fmla="*/ 16 h 112"/>
                <a:gd name="T88" fmla="*/ 84 w 163"/>
                <a:gd name="T89" fmla="*/ 26 h 112"/>
                <a:gd name="T90" fmla="*/ 88 w 163"/>
                <a:gd name="T91" fmla="*/ 18 h 112"/>
                <a:gd name="T92" fmla="*/ 95 w 163"/>
                <a:gd name="T93" fmla="*/ 8 h 112"/>
                <a:gd name="T94" fmla="*/ 100 w 163"/>
                <a:gd name="T95" fmla="*/ 13 h 112"/>
                <a:gd name="T96" fmla="*/ 104 w 163"/>
                <a:gd name="T97" fmla="*/ 8 h 112"/>
                <a:gd name="T98" fmla="*/ 109 w 163"/>
                <a:gd name="T99" fmla="*/ 11 h 112"/>
                <a:gd name="T100" fmla="*/ 114 w 163"/>
                <a:gd name="T101" fmla="*/ 7 h 112"/>
                <a:gd name="T102" fmla="*/ 123 w 163"/>
                <a:gd name="T103" fmla="*/ 7 h 112"/>
                <a:gd name="T104" fmla="*/ 132 w 163"/>
                <a:gd name="T105" fmla="*/ 0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63" h="112">
                  <a:moveTo>
                    <a:pt x="132" y="0"/>
                  </a:moveTo>
                  <a:cubicBezTo>
                    <a:pt x="135" y="8"/>
                    <a:pt x="135" y="8"/>
                    <a:pt x="135" y="8"/>
                  </a:cubicBezTo>
                  <a:cubicBezTo>
                    <a:pt x="143" y="10"/>
                    <a:pt x="143" y="10"/>
                    <a:pt x="143" y="10"/>
                  </a:cubicBezTo>
                  <a:cubicBezTo>
                    <a:pt x="146" y="18"/>
                    <a:pt x="146" y="18"/>
                    <a:pt x="146" y="18"/>
                  </a:cubicBezTo>
                  <a:cubicBezTo>
                    <a:pt x="150" y="27"/>
                    <a:pt x="150" y="27"/>
                    <a:pt x="150" y="27"/>
                  </a:cubicBezTo>
                  <a:cubicBezTo>
                    <a:pt x="163" y="31"/>
                    <a:pt x="163" y="31"/>
                    <a:pt x="163" y="31"/>
                  </a:cubicBezTo>
                  <a:cubicBezTo>
                    <a:pt x="161" y="36"/>
                    <a:pt x="161" y="36"/>
                    <a:pt x="161" y="36"/>
                  </a:cubicBezTo>
                  <a:cubicBezTo>
                    <a:pt x="154" y="37"/>
                    <a:pt x="154" y="37"/>
                    <a:pt x="154" y="37"/>
                  </a:cubicBezTo>
                  <a:cubicBezTo>
                    <a:pt x="159" y="47"/>
                    <a:pt x="159" y="47"/>
                    <a:pt x="159" y="47"/>
                  </a:cubicBezTo>
                  <a:cubicBezTo>
                    <a:pt x="161" y="55"/>
                    <a:pt x="161" y="55"/>
                    <a:pt x="161" y="55"/>
                  </a:cubicBezTo>
                  <a:cubicBezTo>
                    <a:pt x="154" y="60"/>
                    <a:pt x="154" y="60"/>
                    <a:pt x="154" y="60"/>
                  </a:cubicBezTo>
                  <a:cubicBezTo>
                    <a:pt x="158" y="66"/>
                    <a:pt x="158" y="66"/>
                    <a:pt x="158" y="66"/>
                  </a:cubicBezTo>
                  <a:cubicBezTo>
                    <a:pt x="152" y="73"/>
                    <a:pt x="152" y="73"/>
                    <a:pt x="152" y="73"/>
                  </a:cubicBezTo>
                  <a:cubicBezTo>
                    <a:pt x="147" y="75"/>
                    <a:pt x="147" y="75"/>
                    <a:pt x="147" y="75"/>
                  </a:cubicBezTo>
                  <a:cubicBezTo>
                    <a:pt x="142" y="71"/>
                    <a:pt x="142" y="71"/>
                    <a:pt x="142" y="71"/>
                  </a:cubicBezTo>
                  <a:cubicBezTo>
                    <a:pt x="138" y="74"/>
                    <a:pt x="138" y="74"/>
                    <a:pt x="138" y="74"/>
                  </a:cubicBezTo>
                  <a:cubicBezTo>
                    <a:pt x="137" y="81"/>
                    <a:pt x="137" y="81"/>
                    <a:pt x="137" y="81"/>
                  </a:cubicBezTo>
                  <a:cubicBezTo>
                    <a:pt x="128" y="89"/>
                    <a:pt x="128" y="89"/>
                    <a:pt x="128" y="89"/>
                  </a:cubicBezTo>
                  <a:cubicBezTo>
                    <a:pt x="121" y="89"/>
                    <a:pt x="121" y="89"/>
                    <a:pt x="121" y="89"/>
                  </a:cubicBezTo>
                  <a:cubicBezTo>
                    <a:pt x="104" y="96"/>
                    <a:pt x="104" y="96"/>
                    <a:pt x="104" y="96"/>
                  </a:cubicBezTo>
                  <a:cubicBezTo>
                    <a:pt x="111" y="104"/>
                    <a:pt x="111" y="104"/>
                    <a:pt x="111" y="104"/>
                  </a:cubicBezTo>
                  <a:cubicBezTo>
                    <a:pt x="113" y="111"/>
                    <a:pt x="113" y="111"/>
                    <a:pt x="113" y="111"/>
                  </a:cubicBezTo>
                  <a:cubicBezTo>
                    <a:pt x="105" y="112"/>
                    <a:pt x="105" y="112"/>
                    <a:pt x="105" y="112"/>
                  </a:cubicBezTo>
                  <a:cubicBezTo>
                    <a:pt x="104" y="110"/>
                    <a:pt x="103" y="107"/>
                    <a:pt x="100" y="104"/>
                  </a:cubicBezTo>
                  <a:cubicBezTo>
                    <a:pt x="93" y="98"/>
                    <a:pt x="86" y="96"/>
                    <a:pt x="84" y="99"/>
                  </a:cubicBezTo>
                  <a:cubicBezTo>
                    <a:pt x="82" y="101"/>
                    <a:pt x="75" y="105"/>
                    <a:pt x="71" y="104"/>
                  </a:cubicBezTo>
                  <a:cubicBezTo>
                    <a:pt x="67" y="102"/>
                    <a:pt x="63" y="105"/>
                    <a:pt x="59" y="101"/>
                  </a:cubicBezTo>
                  <a:cubicBezTo>
                    <a:pt x="55" y="98"/>
                    <a:pt x="52" y="99"/>
                    <a:pt x="50" y="96"/>
                  </a:cubicBezTo>
                  <a:cubicBezTo>
                    <a:pt x="49" y="93"/>
                    <a:pt x="49" y="90"/>
                    <a:pt x="49" y="87"/>
                  </a:cubicBezTo>
                  <a:cubicBezTo>
                    <a:pt x="50" y="84"/>
                    <a:pt x="45" y="84"/>
                    <a:pt x="41" y="85"/>
                  </a:cubicBezTo>
                  <a:cubicBezTo>
                    <a:pt x="37" y="85"/>
                    <a:pt x="38" y="93"/>
                    <a:pt x="38" y="93"/>
                  </a:cubicBezTo>
                  <a:cubicBezTo>
                    <a:pt x="29" y="96"/>
                    <a:pt x="29" y="96"/>
                    <a:pt x="29" y="96"/>
                  </a:cubicBezTo>
                  <a:cubicBezTo>
                    <a:pt x="29" y="96"/>
                    <a:pt x="11" y="50"/>
                    <a:pt x="9" y="40"/>
                  </a:cubicBezTo>
                  <a:cubicBezTo>
                    <a:pt x="7" y="33"/>
                    <a:pt x="3" y="23"/>
                    <a:pt x="0" y="17"/>
                  </a:cubicBezTo>
                  <a:cubicBezTo>
                    <a:pt x="7" y="10"/>
                    <a:pt x="7" y="10"/>
                    <a:pt x="7" y="10"/>
                  </a:cubicBezTo>
                  <a:cubicBezTo>
                    <a:pt x="12" y="15"/>
                    <a:pt x="12" y="15"/>
                    <a:pt x="12" y="15"/>
                  </a:cubicBezTo>
                  <a:cubicBezTo>
                    <a:pt x="17" y="13"/>
                    <a:pt x="17" y="13"/>
                    <a:pt x="17" y="13"/>
                  </a:cubicBezTo>
                  <a:cubicBezTo>
                    <a:pt x="23" y="11"/>
                    <a:pt x="23" y="11"/>
                    <a:pt x="23" y="11"/>
                  </a:cubicBezTo>
                  <a:cubicBezTo>
                    <a:pt x="34" y="11"/>
                    <a:pt x="34" y="11"/>
                    <a:pt x="34" y="11"/>
                  </a:cubicBezTo>
                  <a:cubicBezTo>
                    <a:pt x="42" y="4"/>
                    <a:pt x="42" y="4"/>
                    <a:pt x="42" y="4"/>
                  </a:cubicBezTo>
                  <a:cubicBezTo>
                    <a:pt x="53" y="0"/>
                    <a:pt x="53" y="0"/>
                    <a:pt x="53" y="0"/>
                  </a:cubicBezTo>
                  <a:cubicBezTo>
                    <a:pt x="62" y="0"/>
                    <a:pt x="62" y="0"/>
                    <a:pt x="62" y="0"/>
                  </a:cubicBezTo>
                  <a:cubicBezTo>
                    <a:pt x="70" y="9"/>
                    <a:pt x="70" y="9"/>
                    <a:pt x="70" y="9"/>
                  </a:cubicBezTo>
                  <a:cubicBezTo>
                    <a:pt x="70" y="16"/>
                    <a:pt x="70" y="16"/>
                    <a:pt x="70" y="16"/>
                  </a:cubicBezTo>
                  <a:cubicBezTo>
                    <a:pt x="84" y="26"/>
                    <a:pt x="84" y="26"/>
                    <a:pt x="84" y="26"/>
                  </a:cubicBezTo>
                  <a:cubicBezTo>
                    <a:pt x="88" y="18"/>
                    <a:pt x="88" y="18"/>
                    <a:pt x="88" y="18"/>
                  </a:cubicBezTo>
                  <a:cubicBezTo>
                    <a:pt x="95" y="8"/>
                    <a:pt x="95" y="8"/>
                    <a:pt x="95" y="8"/>
                  </a:cubicBezTo>
                  <a:cubicBezTo>
                    <a:pt x="100" y="13"/>
                    <a:pt x="100" y="13"/>
                    <a:pt x="100" y="13"/>
                  </a:cubicBezTo>
                  <a:cubicBezTo>
                    <a:pt x="104" y="8"/>
                    <a:pt x="104" y="8"/>
                    <a:pt x="104" y="8"/>
                  </a:cubicBezTo>
                  <a:cubicBezTo>
                    <a:pt x="109" y="11"/>
                    <a:pt x="109" y="11"/>
                    <a:pt x="109" y="11"/>
                  </a:cubicBezTo>
                  <a:cubicBezTo>
                    <a:pt x="114" y="7"/>
                    <a:pt x="114" y="7"/>
                    <a:pt x="114" y="7"/>
                  </a:cubicBezTo>
                  <a:cubicBezTo>
                    <a:pt x="123" y="7"/>
                    <a:pt x="123" y="7"/>
                    <a:pt x="123" y="7"/>
                  </a:cubicBezTo>
                  <a:lnTo>
                    <a:pt x="132" y="0"/>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87" name="Freeform 66"/>
            <p:cNvSpPr>
              <a:spLocks/>
            </p:cNvSpPr>
            <p:nvPr/>
          </p:nvSpPr>
          <p:spPr bwMode="auto">
            <a:xfrm>
              <a:off x="2361" y="3789"/>
              <a:ext cx="343" cy="260"/>
            </a:xfrm>
            <a:custGeom>
              <a:avLst/>
              <a:gdLst>
                <a:gd name="T0" fmla="*/ 27 w 165"/>
                <a:gd name="T1" fmla="*/ 0 h 125"/>
                <a:gd name="T2" fmla="*/ 33 w 165"/>
                <a:gd name="T3" fmla="*/ 1 h 125"/>
                <a:gd name="T4" fmla="*/ 39 w 165"/>
                <a:gd name="T5" fmla="*/ 7 h 125"/>
                <a:gd name="T6" fmla="*/ 51 w 165"/>
                <a:gd name="T7" fmla="*/ 7 h 125"/>
                <a:gd name="T8" fmla="*/ 71 w 165"/>
                <a:gd name="T9" fmla="*/ 14 h 125"/>
                <a:gd name="T10" fmla="*/ 88 w 165"/>
                <a:gd name="T11" fmla="*/ 35 h 125"/>
                <a:gd name="T12" fmla="*/ 103 w 165"/>
                <a:gd name="T13" fmla="*/ 35 h 125"/>
                <a:gd name="T14" fmla="*/ 110 w 165"/>
                <a:gd name="T15" fmla="*/ 42 h 125"/>
                <a:gd name="T16" fmla="*/ 124 w 165"/>
                <a:gd name="T17" fmla="*/ 41 h 125"/>
                <a:gd name="T18" fmla="*/ 129 w 165"/>
                <a:gd name="T19" fmla="*/ 35 h 125"/>
                <a:gd name="T20" fmla="*/ 136 w 165"/>
                <a:gd name="T21" fmla="*/ 38 h 125"/>
                <a:gd name="T22" fmla="*/ 135 w 165"/>
                <a:gd name="T23" fmla="*/ 52 h 125"/>
                <a:gd name="T24" fmla="*/ 137 w 165"/>
                <a:gd name="T25" fmla="*/ 55 h 125"/>
                <a:gd name="T26" fmla="*/ 135 w 165"/>
                <a:gd name="T27" fmla="*/ 58 h 125"/>
                <a:gd name="T28" fmla="*/ 138 w 165"/>
                <a:gd name="T29" fmla="*/ 62 h 125"/>
                <a:gd name="T30" fmla="*/ 147 w 165"/>
                <a:gd name="T31" fmla="*/ 52 h 125"/>
                <a:gd name="T32" fmla="*/ 156 w 165"/>
                <a:gd name="T33" fmla="*/ 54 h 125"/>
                <a:gd name="T34" fmla="*/ 158 w 165"/>
                <a:gd name="T35" fmla="*/ 64 h 125"/>
                <a:gd name="T36" fmla="*/ 161 w 165"/>
                <a:gd name="T37" fmla="*/ 76 h 125"/>
                <a:gd name="T38" fmla="*/ 159 w 165"/>
                <a:gd name="T39" fmla="*/ 88 h 125"/>
                <a:gd name="T40" fmla="*/ 165 w 165"/>
                <a:gd name="T41" fmla="*/ 99 h 125"/>
                <a:gd name="T42" fmla="*/ 156 w 165"/>
                <a:gd name="T43" fmla="*/ 106 h 125"/>
                <a:gd name="T44" fmla="*/ 147 w 165"/>
                <a:gd name="T45" fmla="*/ 106 h 125"/>
                <a:gd name="T46" fmla="*/ 142 w 165"/>
                <a:gd name="T47" fmla="*/ 110 h 125"/>
                <a:gd name="T48" fmla="*/ 137 w 165"/>
                <a:gd name="T49" fmla="*/ 107 h 125"/>
                <a:gd name="T50" fmla="*/ 133 w 165"/>
                <a:gd name="T51" fmla="*/ 112 h 125"/>
                <a:gd name="T52" fmla="*/ 128 w 165"/>
                <a:gd name="T53" fmla="*/ 107 h 125"/>
                <a:gd name="T54" fmla="*/ 121 w 165"/>
                <a:gd name="T55" fmla="*/ 117 h 125"/>
                <a:gd name="T56" fmla="*/ 117 w 165"/>
                <a:gd name="T57" fmla="*/ 125 h 125"/>
                <a:gd name="T58" fmla="*/ 103 w 165"/>
                <a:gd name="T59" fmla="*/ 115 h 125"/>
                <a:gd name="T60" fmla="*/ 103 w 165"/>
                <a:gd name="T61" fmla="*/ 108 h 125"/>
                <a:gd name="T62" fmla="*/ 95 w 165"/>
                <a:gd name="T63" fmla="*/ 99 h 125"/>
                <a:gd name="T64" fmla="*/ 86 w 165"/>
                <a:gd name="T65" fmla="*/ 99 h 125"/>
                <a:gd name="T66" fmla="*/ 75 w 165"/>
                <a:gd name="T67" fmla="*/ 103 h 125"/>
                <a:gd name="T68" fmla="*/ 67 w 165"/>
                <a:gd name="T69" fmla="*/ 110 h 125"/>
                <a:gd name="T70" fmla="*/ 56 w 165"/>
                <a:gd name="T71" fmla="*/ 110 h 125"/>
                <a:gd name="T72" fmla="*/ 50 w 165"/>
                <a:gd name="T73" fmla="*/ 112 h 125"/>
                <a:gd name="T74" fmla="*/ 45 w 165"/>
                <a:gd name="T75" fmla="*/ 114 h 125"/>
                <a:gd name="T76" fmla="*/ 40 w 165"/>
                <a:gd name="T77" fmla="*/ 109 h 125"/>
                <a:gd name="T78" fmla="*/ 33 w 165"/>
                <a:gd name="T79" fmla="*/ 116 h 125"/>
                <a:gd name="T80" fmla="*/ 28 w 165"/>
                <a:gd name="T81" fmla="*/ 109 h 125"/>
                <a:gd name="T82" fmla="*/ 16 w 165"/>
                <a:gd name="T83" fmla="*/ 91 h 125"/>
                <a:gd name="T84" fmla="*/ 21 w 165"/>
                <a:gd name="T85" fmla="*/ 87 h 125"/>
                <a:gd name="T86" fmla="*/ 20 w 165"/>
                <a:gd name="T87" fmla="*/ 82 h 125"/>
                <a:gd name="T88" fmla="*/ 11 w 165"/>
                <a:gd name="T89" fmla="*/ 84 h 125"/>
                <a:gd name="T90" fmla="*/ 3 w 165"/>
                <a:gd name="T91" fmla="*/ 86 h 125"/>
                <a:gd name="T92" fmla="*/ 0 w 165"/>
                <a:gd name="T93" fmla="*/ 86 h 125"/>
                <a:gd name="T94" fmla="*/ 1 w 165"/>
                <a:gd name="T95" fmla="*/ 81 h 125"/>
                <a:gd name="T96" fmla="*/ 5 w 165"/>
                <a:gd name="T97" fmla="*/ 73 h 125"/>
                <a:gd name="T98" fmla="*/ 2 w 165"/>
                <a:gd name="T99" fmla="*/ 67 h 125"/>
                <a:gd name="T100" fmla="*/ 1 w 165"/>
                <a:gd name="T101" fmla="*/ 50 h 125"/>
                <a:gd name="T102" fmla="*/ 4 w 165"/>
                <a:gd name="T103" fmla="*/ 38 h 125"/>
                <a:gd name="T104" fmla="*/ 13 w 165"/>
                <a:gd name="T105" fmla="*/ 33 h 125"/>
                <a:gd name="T106" fmla="*/ 20 w 165"/>
                <a:gd name="T107" fmla="*/ 29 h 125"/>
                <a:gd name="T108" fmla="*/ 22 w 165"/>
                <a:gd name="T109" fmla="*/ 19 h 125"/>
                <a:gd name="T110" fmla="*/ 27 w 165"/>
                <a:gd name="T111" fmla="*/ 14 h 125"/>
                <a:gd name="T112" fmla="*/ 27 w 165"/>
                <a:gd name="T113"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5" h="125">
                  <a:moveTo>
                    <a:pt x="27" y="0"/>
                  </a:moveTo>
                  <a:cubicBezTo>
                    <a:pt x="33" y="1"/>
                    <a:pt x="33" y="1"/>
                    <a:pt x="33" y="1"/>
                  </a:cubicBezTo>
                  <a:cubicBezTo>
                    <a:pt x="39" y="7"/>
                    <a:pt x="39" y="7"/>
                    <a:pt x="39" y="7"/>
                  </a:cubicBezTo>
                  <a:cubicBezTo>
                    <a:pt x="51" y="7"/>
                    <a:pt x="51" y="7"/>
                    <a:pt x="51" y="7"/>
                  </a:cubicBezTo>
                  <a:cubicBezTo>
                    <a:pt x="71" y="14"/>
                    <a:pt x="71" y="14"/>
                    <a:pt x="71" y="14"/>
                  </a:cubicBezTo>
                  <a:cubicBezTo>
                    <a:pt x="88" y="35"/>
                    <a:pt x="88" y="35"/>
                    <a:pt x="88" y="35"/>
                  </a:cubicBezTo>
                  <a:cubicBezTo>
                    <a:pt x="103" y="35"/>
                    <a:pt x="103" y="35"/>
                    <a:pt x="103" y="35"/>
                  </a:cubicBezTo>
                  <a:cubicBezTo>
                    <a:pt x="110" y="42"/>
                    <a:pt x="110" y="42"/>
                    <a:pt x="110" y="42"/>
                  </a:cubicBezTo>
                  <a:cubicBezTo>
                    <a:pt x="124" y="41"/>
                    <a:pt x="124" y="41"/>
                    <a:pt x="124" y="41"/>
                  </a:cubicBezTo>
                  <a:cubicBezTo>
                    <a:pt x="129" y="35"/>
                    <a:pt x="129" y="35"/>
                    <a:pt x="129" y="35"/>
                  </a:cubicBezTo>
                  <a:cubicBezTo>
                    <a:pt x="136" y="38"/>
                    <a:pt x="136" y="38"/>
                    <a:pt x="136" y="38"/>
                  </a:cubicBezTo>
                  <a:cubicBezTo>
                    <a:pt x="135" y="52"/>
                    <a:pt x="135" y="52"/>
                    <a:pt x="135" y="52"/>
                  </a:cubicBezTo>
                  <a:cubicBezTo>
                    <a:pt x="137" y="55"/>
                    <a:pt x="137" y="55"/>
                    <a:pt x="137" y="55"/>
                  </a:cubicBezTo>
                  <a:cubicBezTo>
                    <a:pt x="135" y="58"/>
                    <a:pt x="135" y="58"/>
                    <a:pt x="135" y="58"/>
                  </a:cubicBezTo>
                  <a:cubicBezTo>
                    <a:pt x="138" y="62"/>
                    <a:pt x="138" y="62"/>
                    <a:pt x="138" y="62"/>
                  </a:cubicBezTo>
                  <a:cubicBezTo>
                    <a:pt x="147" y="52"/>
                    <a:pt x="147" y="52"/>
                    <a:pt x="147" y="52"/>
                  </a:cubicBezTo>
                  <a:cubicBezTo>
                    <a:pt x="156" y="54"/>
                    <a:pt x="156" y="54"/>
                    <a:pt x="156" y="54"/>
                  </a:cubicBezTo>
                  <a:cubicBezTo>
                    <a:pt x="158" y="64"/>
                    <a:pt x="158" y="64"/>
                    <a:pt x="158" y="64"/>
                  </a:cubicBezTo>
                  <a:cubicBezTo>
                    <a:pt x="158" y="64"/>
                    <a:pt x="161" y="76"/>
                    <a:pt x="161" y="76"/>
                  </a:cubicBezTo>
                  <a:cubicBezTo>
                    <a:pt x="161" y="77"/>
                    <a:pt x="159" y="88"/>
                    <a:pt x="159" y="88"/>
                  </a:cubicBezTo>
                  <a:cubicBezTo>
                    <a:pt x="165" y="99"/>
                    <a:pt x="165" y="99"/>
                    <a:pt x="165" y="99"/>
                  </a:cubicBezTo>
                  <a:cubicBezTo>
                    <a:pt x="156" y="106"/>
                    <a:pt x="156" y="106"/>
                    <a:pt x="156" y="106"/>
                  </a:cubicBezTo>
                  <a:cubicBezTo>
                    <a:pt x="147" y="106"/>
                    <a:pt x="147" y="106"/>
                    <a:pt x="147" y="106"/>
                  </a:cubicBezTo>
                  <a:cubicBezTo>
                    <a:pt x="142" y="110"/>
                    <a:pt x="142" y="110"/>
                    <a:pt x="142" y="110"/>
                  </a:cubicBezTo>
                  <a:cubicBezTo>
                    <a:pt x="137" y="107"/>
                    <a:pt x="137" y="107"/>
                    <a:pt x="137" y="107"/>
                  </a:cubicBezTo>
                  <a:cubicBezTo>
                    <a:pt x="133" y="112"/>
                    <a:pt x="133" y="112"/>
                    <a:pt x="133" y="112"/>
                  </a:cubicBezTo>
                  <a:cubicBezTo>
                    <a:pt x="128" y="107"/>
                    <a:pt x="128" y="107"/>
                    <a:pt x="128" y="107"/>
                  </a:cubicBezTo>
                  <a:cubicBezTo>
                    <a:pt x="121" y="117"/>
                    <a:pt x="121" y="117"/>
                    <a:pt x="121" y="117"/>
                  </a:cubicBezTo>
                  <a:cubicBezTo>
                    <a:pt x="117" y="125"/>
                    <a:pt x="117" y="125"/>
                    <a:pt x="117" y="125"/>
                  </a:cubicBezTo>
                  <a:cubicBezTo>
                    <a:pt x="103" y="115"/>
                    <a:pt x="103" y="115"/>
                    <a:pt x="103" y="115"/>
                  </a:cubicBezTo>
                  <a:cubicBezTo>
                    <a:pt x="103" y="108"/>
                    <a:pt x="103" y="108"/>
                    <a:pt x="103" y="108"/>
                  </a:cubicBezTo>
                  <a:cubicBezTo>
                    <a:pt x="95" y="99"/>
                    <a:pt x="95" y="99"/>
                    <a:pt x="95" y="99"/>
                  </a:cubicBezTo>
                  <a:cubicBezTo>
                    <a:pt x="86" y="99"/>
                    <a:pt x="86" y="99"/>
                    <a:pt x="86" y="99"/>
                  </a:cubicBezTo>
                  <a:cubicBezTo>
                    <a:pt x="75" y="103"/>
                    <a:pt x="75" y="103"/>
                    <a:pt x="75" y="103"/>
                  </a:cubicBezTo>
                  <a:cubicBezTo>
                    <a:pt x="67" y="110"/>
                    <a:pt x="67" y="110"/>
                    <a:pt x="67" y="110"/>
                  </a:cubicBezTo>
                  <a:cubicBezTo>
                    <a:pt x="56" y="110"/>
                    <a:pt x="56" y="110"/>
                    <a:pt x="56" y="110"/>
                  </a:cubicBezTo>
                  <a:cubicBezTo>
                    <a:pt x="50" y="112"/>
                    <a:pt x="50" y="112"/>
                    <a:pt x="50" y="112"/>
                  </a:cubicBezTo>
                  <a:cubicBezTo>
                    <a:pt x="45" y="114"/>
                    <a:pt x="45" y="114"/>
                    <a:pt x="45" y="114"/>
                  </a:cubicBezTo>
                  <a:cubicBezTo>
                    <a:pt x="40" y="109"/>
                    <a:pt x="40" y="109"/>
                    <a:pt x="40" y="109"/>
                  </a:cubicBezTo>
                  <a:cubicBezTo>
                    <a:pt x="33" y="116"/>
                    <a:pt x="33" y="116"/>
                    <a:pt x="33" y="116"/>
                  </a:cubicBezTo>
                  <a:cubicBezTo>
                    <a:pt x="31" y="113"/>
                    <a:pt x="29" y="110"/>
                    <a:pt x="28" y="109"/>
                  </a:cubicBezTo>
                  <a:cubicBezTo>
                    <a:pt x="23" y="105"/>
                    <a:pt x="16" y="94"/>
                    <a:pt x="16" y="91"/>
                  </a:cubicBezTo>
                  <a:cubicBezTo>
                    <a:pt x="16" y="87"/>
                    <a:pt x="18" y="88"/>
                    <a:pt x="21" y="87"/>
                  </a:cubicBezTo>
                  <a:cubicBezTo>
                    <a:pt x="23" y="85"/>
                    <a:pt x="21" y="82"/>
                    <a:pt x="20" y="82"/>
                  </a:cubicBezTo>
                  <a:cubicBezTo>
                    <a:pt x="18" y="82"/>
                    <a:pt x="13" y="83"/>
                    <a:pt x="11" y="84"/>
                  </a:cubicBezTo>
                  <a:cubicBezTo>
                    <a:pt x="9" y="84"/>
                    <a:pt x="6" y="86"/>
                    <a:pt x="3" y="86"/>
                  </a:cubicBezTo>
                  <a:cubicBezTo>
                    <a:pt x="2" y="85"/>
                    <a:pt x="1" y="85"/>
                    <a:pt x="0" y="86"/>
                  </a:cubicBezTo>
                  <a:cubicBezTo>
                    <a:pt x="1" y="81"/>
                    <a:pt x="1" y="81"/>
                    <a:pt x="1" y="81"/>
                  </a:cubicBezTo>
                  <a:cubicBezTo>
                    <a:pt x="5" y="73"/>
                    <a:pt x="5" y="73"/>
                    <a:pt x="5" y="73"/>
                  </a:cubicBezTo>
                  <a:cubicBezTo>
                    <a:pt x="2" y="67"/>
                    <a:pt x="2" y="67"/>
                    <a:pt x="2" y="67"/>
                  </a:cubicBezTo>
                  <a:cubicBezTo>
                    <a:pt x="1" y="50"/>
                    <a:pt x="1" y="50"/>
                    <a:pt x="1" y="50"/>
                  </a:cubicBezTo>
                  <a:cubicBezTo>
                    <a:pt x="4" y="38"/>
                    <a:pt x="4" y="38"/>
                    <a:pt x="4" y="38"/>
                  </a:cubicBezTo>
                  <a:cubicBezTo>
                    <a:pt x="13" y="33"/>
                    <a:pt x="13" y="33"/>
                    <a:pt x="13" y="33"/>
                  </a:cubicBezTo>
                  <a:cubicBezTo>
                    <a:pt x="20" y="29"/>
                    <a:pt x="20" y="29"/>
                    <a:pt x="20" y="29"/>
                  </a:cubicBezTo>
                  <a:cubicBezTo>
                    <a:pt x="22" y="19"/>
                    <a:pt x="22" y="19"/>
                    <a:pt x="22" y="19"/>
                  </a:cubicBezTo>
                  <a:cubicBezTo>
                    <a:pt x="27" y="14"/>
                    <a:pt x="27" y="14"/>
                    <a:pt x="27" y="14"/>
                  </a:cubicBezTo>
                  <a:lnTo>
                    <a:pt x="27" y="0"/>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88" name="Freeform 67"/>
            <p:cNvSpPr>
              <a:spLocks/>
            </p:cNvSpPr>
            <p:nvPr/>
          </p:nvSpPr>
          <p:spPr bwMode="auto">
            <a:xfrm>
              <a:off x="2686" y="3855"/>
              <a:ext cx="164" cy="288"/>
            </a:xfrm>
            <a:custGeom>
              <a:avLst/>
              <a:gdLst>
                <a:gd name="T0" fmla="*/ 0 w 79"/>
                <a:gd name="T1" fmla="*/ 22 h 138"/>
                <a:gd name="T2" fmla="*/ 6 w 79"/>
                <a:gd name="T3" fmla="*/ 17 h 138"/>
                <a:gd name="T4" fmla="*/ 19 w 79"/>
                <a:gd name="T5" fmla="*/ 18 h 138"/>
                <a:gd name="T6" fmla="*/ 31 w 79"/>
                <a:gd name="T7" fmla="*/ 9 h 138"/>
                <a:gd name="T8" fmla="*/ 41 w 79"/>
                <a:gd name="T9" fmla="*/ 9 h 138"/>
                <a:gd name="T10" fmla="*/ 43 w 79"/>
                <a:gd name="T11" fmla="*/ 11 h 138"/>
                <a:gd name="T12" fmla="*/ 49 w 79"/>
                <a:gd name="T13" fmla="*/ 6 h 138"/>
                <a:gd name="T14" fmla="*/ 53 w 79"/>
                <a:gd name="T15" fmla="*/ 9 h 138"/>
                <a:gd name="T16" fmla="*/ 65 w 79"/>
                <a:gd name="T17" fmla="*/ 0 h 138"/>
                <a:gd name="T18" fmla="*/ 67 w 79"/>
                <a:gd name="T19" fmla="*/ 0 h 138"/>
                <a:gd name="T20" fmla="*/ 68 w 79"/>
                <a:gd name="T21" fmla="*/ 11 h 138"/>
                <a:gd name="T22" fmla="*/ 75 w 79"/>
                <a:gd name="T23" fmla="*/ 17 h 138"/>
                <a:gd name="T24" fmla="*/ 79 w 79"/>
                <a:gd name="T25" fmla="*/ 23 h 138"/>
                <a:gd name="T26" fmla="*/ 79 w 79"/>
                <a:gd name="T27" fmla="*/ 34 h 138"/>
                <a:gd name="T28" fmla="*/ 65 w 79"/>
                <a:gd name="T29" fmla="*/ 45 h 138"/>
                <a:gd name="T30" fmla="*/ 69 w 79"/>
                <a:gd name="T31" fmla="*/ 57 h 138"/>
                <a:gd name="T32" fmla="*/ 69 w 79"/>
                <a:gd name="T33" fmla="*/ 69 h 138"/>
                <a:gd name="T34" fmla="*/ 62 w 79"/>
                <a:gd name="T35" fmla="*/ 74 h 138"/>
                <a:gd name="T36" fmla="*/ 65 w 79"/>
                <a:gd name="T37" fmla="*/ 76 h 138"/>
                <a:gd name="T38" fmla="*/ 71 w 79"/>
                <a:gd name="T39" fmla="*/ 74 h 138"/>
                <a:gd name="T40" fmla="*/ 79 w 79"/>
                <a:gd name="T41" fmla="*/ 75 h 138"/>
                <a:gd name="T42" fmla="*/ 75 w 79"/>
                <a:gd name="T43" fmla="*/ 80 h 138"/>
                <a:gd name="T44" fmla="*/ 75 w 79"/>
                <a:gd name="T45" fmla="*/ 91 h 138"/>
                <a:gd name="T46" fmla="*/ 68 w 79"/>
                <a:gd name="T47" fmla="*/ 100 h 138"/>
                <a:gd name="T48" fmla="*/ 75 w 79"/>
                <a:gd name="T49" fmla="*/ 107 h 138"/>
                <a:gd name="T50" fmla="*/ 72 w 79"/>
                <a:gd name="T51" fmla="*/ 114 h 138"/>
                <a:gd name="T52" fmla="*/ 77 w 79"/>
                <a:gd name="T53" fmla="*/ 122 h 138"/>
                <a:gd name="T54" fmla="*/ 67 w 79"/>
                <a:gd name="T55" fmla="*/ 130 h 138"/>
                <a:gd name="T56" fmla="*/ 67 w 79"/>
                <a:gd name="T57" fmla="*/ 138 h 138"/>
                <a:gd name="T58" fmla="*/ 62 w 79"/>
                <a:gd name="T59" fmla="*/ 136 h 138"/>
                <a:gd name="T60" fmla="*/ 62 w 79"/>
                <a:gd name="T61" fmla="*/ 131 h 138"/>
                <a:gd name="T62" fmla="*/ 57 w 79"/>
                <a:gd name="T63" fmla="*/ 130 h 138"/>
                <a:gd name="T64" fmla="*/ 50 w 79"/>
                <a:gd name="T65" fmla="*/ 126 h 138"/>
                <a:gd name="T66" fmla="*/ 44 w 79"/>
                <a:gd name="T67" fmla="*/ 127 h 138"/>
                <a:gd name="T68" fmla="*/ 38 w 79"/>
                <a:gd name="T69" fmla="*/ 122 h 138"/>
                <a:gd name="T70" fmla="*/ 36 w 79"/>
                <a:gd name="T71" fmla="*/ 114 h 138"/>
                <a:gd name="T72" fmla="*/ 31 w 79"/>
                <a:gd name="T73" fmla="*/ 104 h 138"/>
                <a:gd name="T74" fmla="*/ 38 w 79"/>
                <a:gd name="T75" fmla="*/ 103 h 138"/>
                <a:gd name="T76" fmla="*/ 40 w 79"/>
                <a:gd name="T77" fmla="*/ 98 h 138"/>
                <a:gd name="T78" fmla="*/ 27 w 79"/>
                <a:gd name="T79" fmla="*/ 94 h 138"/>
                <a:gd name="T80" fmla="*/ 23 w 79"/>
                <a:gd name="T81" fmla="*/ 85 h 138"/>
                <a:gd name="T82" fmla="*/ 20 w 79"/>
                <a:gd name="T83" fmla="*/ 77 h 138"/>
                <a:gd name="T84" fmla="*/ 12 w 79"/>
                <a:gd name="T85" fmla="*/ 75 h 138"/>
                <a:gd name="T86" fmla="*/ 9 w 79"/>
                <a:gd name="T87" fmla="*/ 67 h 138"/>
                <a:gd name="T88" fmla="*/ 3 w 79"/>
                <a:gd name="T89" fmla="*/ 56 h 138"/>
                <a:gd name="T90" fmla="*/ 5 w 79"/>
                <a:gd name="T91" fmla="*/ 44 h 138"/>
                <a:gd name="T92" fmla="*/ 2 w 79"/>
                <a:gd name="T93" fmla="*/ 32 h 138"/>
                <a:gd name="T94" fmla="*/ 0 w 79"/>
                <a:gd name="T95" fmla="*/ 22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9" h="138">
                  <a:moveTo>
                    <a:pt x="0" y="22"/>
                  </a:moveTo>
                  <a:cubicBezTo>
                    <a:pt x="6" y="17"/>
                    <a:pt x="6" y="17"/>
                    <a:pt x="6" y="17"/>
                  </a:cubicBezTo>
                  <a:cubicBezTo>
                    <a:pt x="19" y="18"/>
                    <a:pt x="19" y="18"/>
                    <a:pt x="19" y="18"/>
                  </a:cubicBezTo>
                  <a:cubicBezTo>
                    <a:pt x="31" y="9"/>
                    <a:pt x="31" y="9"/>
                    <a:pt x="31" y="9"/>
                  </a:cubicBezTo>
                  <a:cubicBezTo>
                    <a:pt x="41" y="9"/>
                    <a:pt x="41" y="9"/>
                    <a:pt x="41" y="9"/>
                  </a:cubicBezTo>
                  <a:cubicBezTo>
                    <a:pt x="43" y="11"/>
                    <a:pt x="43" y="11"/>
                    <a:pt x="43" y="11"/>
                  </a:cubicBezTo>
                  <a:cubicBezTo>
                    <a:pt x="49" y="6"/>
                    <a:pt x="49" y="6"/>
                    <a:pt x="49" y="6"/>
                  </a:cubicBezTo>
                  <a:cubicBezTo>
                    <a:pt x="53" y="9"/>
                    <a:pt x="53" y="9"/>
                    <a:pt x="53" y="9"/>
                  </a:cubicBezTo>
                  <a:cubicBezTo>
                    <a:pt x="65" y="0"/>
                    <a:pt x="65" y="0"/>
                    <a:pt x="65" y="0"/>
                  </a:cubicBezTo>
                  <a:cubicBezTo>
                    <a:pt x="67" y="0"/>
                    <a:pt x="67" y="0"/>
                    <a:pt x="67" y="0"/>
                  </a:cubicBezTo>
                  <a:cubicBezTo>
                    <a:pt x="68" y="11"/>
                    <a:pt x="68" y="11"/>
                    <a:pt x="68" y="11"/>
                  </a:cubicBezTo>
                  <a:cubicBezTo>
                    <a:pt x="75" y="17"/>
                    <a:pt x="75" y="17"/>
                    <a:pt x="75" y="17"/>
                  </a:cubicBezTo>
                  <a:cubicBezTo>
                    <a:pt x="79" y="23"/>
                    <a:pt x="79" y="23"/>
                    <a:pt x="79" y="23"/>
                  </a:cubicBezTo>
                  <a:cubicBezTo>
                    <a:pt x="79" y="34"/>
                    <a:pt x="79" y="34"/>
                    <a:pt x="79" y="34"/>
                  </a:cubicBezTo>
                  <a:cubicBezTo>
                    <a:pt x="65" y="45"/>
                    <a:pt x="65" y="45"/>
                    <a:pt x="65" y="45"/>
                  </a:cubicBezTo>
                  <a:cubicBezTo>
                    <a:pt x="69" y="57"/>
                    <a:pt x="69" y="57"/>
                    <a:pt x="69" y="57"/>
                  </a:cubicBezTo>
                  <a:cubicBezTo>
                    <a:pt x="69" y="69"/>
                    <a:pt x="69" y="69"/>
                    <a:pt x="69" y="69"/>
                  </a:cubicBezTo>
                  <a:cubicBezTo>
                    <a:pt x="62" y="74"/>
                    <a:pt x="62" y="74"/>
                    <a:pt x="62" y="74"/>
                  </a:cubicBezTo>
                  <a:cubicBezTo>
                    <a:pt x="65" y="76"/>
                    <a:pt x="65" y="76"/>
                    <a:pt x="65" y="76"/>
                  </a:cubicBezTo>
                  <a:cubicBezTo>
                    <a:pt x="71" y="74"/>
                    <a:pt x="71" y="74"/>
                    <a:pt x="71" y="74"/>
                  </a:cubicBezTo>
                  <a:cubicBezTo>
                    <a:pt x="79" y="75"/>
                    <a:pt x="79" y="75"/>
                    <a:pt x="79" y="75"/>
                  </a:cubicBezTo>
                  <a:cubicBezTo>
                    <a:pt x="75" y="80"/>
                    <a:pt x="75" y="80"/>
                    <a:pt x="75" y="80"/>
                  </a:cubicBezTo>
                  <a:cubicBezTo>
                    <a:pt x="75" y="91"/>
                    <a:pt x="75" y="91"/>
                    <a:pt x="75" y="91"/>
                  </a:cubicBezTo>
                  <a:cubicBezTo>
                    <a:pt x="68" y="100"/>
                    <a:pt x="68" y="100"/>
                    <a:pt x="68" y="100"/>
                  </a:cubicBezTo>
                  <a:cubicBezTo>
                    <a:pt x="75" y="107"/>
                    <a:pt x="75" y="107"/>
                    <a:pt x="75" y="107"/>
                  </a:cubicBezTo>
                  <a:cubicBezTo>
                    <a:pt x="72" y="114"/>
                    <a:pt x="72" y="114"/>
                    <a:pt x="72" y="114"/>
                  </a:cubicBezTo>
                  <a:cubicBezTo>
                    <a:pt x="77" y="122"/>
                    <a:pt x="77" y="122"/>
                    <a:pt x="77" y="122"/>
                  </a:cubicBezTo>
                  <a:cubicBezTo>
                    <a:pt x="67" y="130"/>
                    <a:pt x="67" y="130"/>
                    <a:pt x="67" y="130"/>
                  </a:cubicBezTo>
                  <a:cubicBezTo>
                    <a:pt x="67" y="138"/>
                    <a:pt x="67" y="138"/>
                    <a:pt x="67" y="138"/>
                  </a:cubicBezTo>
                  <a:cubicBezTo>
                    <a:pt x="62" y="136"/>
                    <a:pt x="62" y="136"/>
                    <a:pt x="62" y="136"/>
                  </a:cubicBezTo>
                  <a:cubicBezTo>
                    <a:pt x="62" y="131"/>
                    <a:pt x="62" y="131"/>
                    <a:pt x="62" y="131"/>
                  </a:cubicBezTo>
                  <a:cubicBezTo>
                    <a:pt x="57" y="130"/>
                    <a:pt x="57" y="130"/>
                    <a:pt x="57" y="130"/>
                  </a:cubicBezTo>
                  <a:cubicBezTo>
                    <a:pt x="50" y="126"/>
                    <a:pt x="50" y="126"/>
                    <a:pt x="50" y="126"/>
                  </a:cubicBezTo>
                  <a:cubicBezTo>
                    <a:pt x="44" y="127"/>
                    <a:pt x="44" y="127"/>
                    <a:pt x="44" y="127"/>
                  </a:cubicBezTo>
                  <a:cubicBezTo>
                    <a:pt x="38" y="122"/>
                    <a:pt x="38" y="122"/>
                    <a:pt x="38" y="122"/>
                  </a:cubicBezTo>
                  <a:cubicBezTo>
                    <a:pt x="36" y="114"/>
                    <a:pt x="36" y="114"/>
                    <a:pt x="36" y="114"/>
                  </a:cubicBezTo>
                  <a:cubicBezTo>
                    <a:pt x="31" y="104"/>
                    <a:pt x="31" y="104"/>
                    <a:pt x="31" y="104"/>
                  </a:cubicBezTo>
                  <a:cubicBezTo>
                    <a:pt x="38" y="103"/>
                    <a:pt x="38" y="103"/>
                    <a:pt x="38" y="103"/>
                  </a:cubicBezTo>
                  <a:cubicBezTo>
                    <a:pt x="40" y="98"/>
                    <a:pt x="40" y="98"/>
                    <a:pt x="40" y="98"/>
                  </a:cubicBezTo>
                  <a:cubicBezTo>
                    <a:pt x="27" y="94"/>
                    <a:pt x="27" y="94"/>
                    <a:pt x="27" y="94"/>
                  </a:cubicBezTo>
                  <a:cubicBezTo>
                    <a:pt x="23" y="85"/>
                    <a:pt x="23" y="85"/>
                    <a:pt x="23" y="85"/>
                  </a:cubicBezTo>
                  <a:cubicBezTo>
                    <a:pt x="20" y="77"/>
                    <a:pt x="20" y="77"/>
                    <a:pt x="20" y="77"/>
                  </a:cubicBezTo>
                  <a:cubicBezTo>
                    <a:pt x="12" y="75"/>
                    <a:pt x="12" y="75"/>
                    <a:pt x="12" y="75"/>
                  </a:cubicBezTo>
                  <a:cubicBezTo>
                    <a:pt x="9" y="67"/>
                    <a:pt x="9" y="67"/>
                    <a:pt x="9" y="67"/>
                  </a:cubicBezTo>
                  <a:cubicBezTo>
                    <a:pt x="3" y="56"/>
                    <a:pt x="3" y="56"/>
                    <a:pt x="3" y="56"/>
                  </a:cubicBezTo>
                  <a:cubicBezTo>
                    <a:pt x="3" y="56"/>
                    <a:pt x="5" y="45"/>
                    <a:pt x="5" y="44"/>
                  </a:cubicBezTo>
                  <a:cubicBezTo>
                    <a:pt x="5" y="44"/>
                    <a:pt x="2" y="32"/>
                    <a:pt x="2" y="32"/>
                  </a:cubicBezTo>
                  <a:lnTo>
                    <a:pt x="0" y="22"/>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89" name="Freeform 68"/>
            <p:cNvSpPr>
              <a:spLocks noEditPoints="1"/>
            </p:cNvSpPr>
            <p:nvPr/>
          </p:nvSpPr>
          <p:spPr bwMode="auto">
            <a:xfrm>
              <a:off x="3236" y="2286"/>
              <a:ext cx="1104" cy="1363"/>
            </a:xfrm>
            <a:custGeom>
              <a:avLst/>
              <a:gdLst>
                <a:gd name="T0" fmla="*/ 30 w 530"/>
                <a:gd name="T1" fmla="*/ 215 h 654"/>
                <a:gd name="T2" fmla="*/ 118 w 530"/>
                <a:gd name="T3" fmla="*/ 199 h 654"/>
                <a:gd name="T4" fmla="*/ 163 w 530"/>
                <a:gd name="T5" fmla="*/ 171 h 654"/>
                <a:gd name="T6" fmla="*/ 171 w 530"/>
                <a:gd name="T7" fmla="*/ 197 h 654"/>
                <a:gd name="T8" fmla="*/ 222 w 530"/>
                <a:gd name="T9" fmla="*/ 187 h 654"/>
                <a:gd name="T10" fmla="*/ 272 w 530"/>
                <a:gd name="T11" fmla="*/ 151 h 654"/>
                <a:gd name="T12" fmla="*/ 251 w 530"/>
                <a:gd name="T13" fmla="*/ 113 h 654"/>
                <a:gd name="T14" fmla="*/ 302 w 530"/>
                <a:gd name="T15" fmla="*/ 92 h 654"/>
                <a:gd name="T16" fmla="*/ 336 w 530"/>
                <a:gd name="T17" fmla="*/ 79 h 654"/>
                <a:gd name="T18" fmla="*/ 407 w 530"/>
                <a:gd name="T19" fmla="*/ 23 h 654"/>
                <a:gd name="T20" fmla="*/ 465 w 530"/>
                <a:gd name="T21" fmla="*/ 20 h 654"/>
                <a:gd name="T22" fmla="*/ 490 w 530"/>
                <a:gd name="T23" fmla="*/ 46 h 654"/>
                <a:gd name="T24" fmla="*/ 490 w 530"/>
                <a:gd name="T25" fmla="*/ 91 h 654"/>
                <a:gd name="T26" fmla="*/ 529 w 530"/>
                <a:gd name="T27" fmla="*/ 123 h 654"/>
                <a:gd name="T28" fmla="*/ 504 w 530"/>
                <a:gd name="T29" fmla="*/ 149 h 654"/>
                <a:gd name="T30" fmla="*/ 527 w 530"/>
                <a:gd name="T31" fmla="*/ 199 h 654"/>
                <a:gd name="T32" fmla="*/ 501 w 530"/>
                <a:gd name="T33" fmla="*/ 229 h 654"/>
                <a:gd name="T34" fmla="*/ 486 w 530"/>
                <a:gd name="T35" fmla="*/ 256 h 654"/>
                <a:gd name="T36" fmla="*/ 509 w 530"/>
                <a:gd name="T37" fmla="*/ 307 h 654"/>
                <a:gd name="T38" fmla="*/ 492 w 530"/>
                <a:gd name="T39" fmla="*/ 341 h 654"/>
                <a:gd name="T40" fmla="*/ 462 w 530"/>
                <a:gd name="T41" fmla="*/ 358 h 654"/>
                <a:gd name="T42" fmla="*/ 473 w 530"/>
                <a:gd name="T43" fmla="*/ 414 h 654"/>
                <a:gd name="T44" fmla="*/ 469 w 530"/>
                <a:gd name="T45" fmla="*/ 461 h 654"/>
                <a:gd name="T46" fmla="*/ 445 w 530"/>
                <a:gd name="T47" fmla="*/ 483 h 654"/>
                <a:gd name="T48" fmla="*/ 436 w 530"/>
                <a:gd name="T49" fmla="*/ 515 h 654"/>
                <a:gd name="T50" fmla="*/ 445 w 530"/>
                <a:gd name="T51" fmla="*/ 547 h 654"/>
                <a:gd name="T52" fmla="*/ 462 w 530"/>
                <a:gd name="T53" fmla="*/ 572 h 654"/>
                <a:gd name="T54" fmla="*/ 462 w 530"/>
                <a:gd name="T55" fmla="*/ 598 h 654"/>
                <a:gd name="T56" fmla="*/ 421 w 530"/>
                <a:gd name="T57" fmla="*/ 630 h 654"/>
                <a:gd name="T58" fmla="*/ 382 w 530"/>
                <a:gd name="T59" fmla="*/ 643 h 654"/>
                <a:gd name="T60" fmla="*/ 334 w 530"/>
                <a:gd name="T61" fmla="*/ 645 h 654"/>
                <a:gd name="T62" fmla="*/ 290 w 530"/>
                <a:gd name="T63" fmla="*/ 654 h 654"/>
                <a:gd name="T64" fmla="*/ 267 w 530"/>
                <a:gd name="T65" fmla="*/ 628 h 654"/>
                <a:gd name="T66" fmla="*/ 248 w 530"/>
                <a:gd name="T67" fmla="*/ 597 h 654"/>
                <a:gd name="T68" fmla="*/ 219 w 530"/>
                <a:gd name="T69" fmla="*/ 586 h 654"/>
                <a:gd name="T70" fmla="*/ 178 w 530"/>
                <a:gd name="T71" fmla="*/ 595 h 654"/>
                <a:gd name="T72" fmla="*/ 164 w 530"/>
                <a:gd name="T73" fmla="*/ 641 h 654"/>
                <a:gd name="T74" fmla="*/ 136 w 530"/>
                <a:gd name="T75" fmla="*/ 637 h 654"/>
                <a:gd name="T76" fmla="*/ 114 w 530"/>
                <a:gd name="T77" fmla="*/ 589 h 654"/>
                <a:gd name="T78" fmla="*/ 100 w 530"/>
                <a:gd name="T79" fmla="*/ 563 h 654"/>
                <a:gd name="T80" fmla="*/ 81 w 530"/>
                <a:gd name="T81" fmla="*/ 530 h 654"/>
                <a:gd name="T82" fmla="*/ 64 w 530"/>
                <a:gd name="T83" fmla="*/ 504 h 654"/>
                <a:gd name="T84" fmla="*/ 34 w 530"/>
                <a:gd name="T85" fmla="*/ 508 h 654"/>
                <a:gd name="T86" fmla="*/ 25 w 530"/>
                <a:gd name="T87" fmla="*/ 467 h 654"/>
                <a:gd name="T88" fmla="*/ 17 w 530"/>
                <a:gd name="T89" fmla="*/ 437 h 654"/>
                <a:gd name="T90" fmla="*/ 11 w 530"/>
                <a:gd name="T91" fmla="*/ 385 h 654"/>
                <a:gd name="T92" fmla="*/ 21 w 530"/>
                <a:gd name="T93" fmla="*/ 344 h 654"/>
                <a:gd name="T94" fmla="*/ 31 w 530"/>
                <a:gd name="T95" fmla="*/ 311 h 654"/>
                <a:gd name="T96" fmla="*/ 37 w 530"/>
                <a:gd name="T97" fmla="*/ 280 h 654"/>
                <a:gd name="T98" fmla="*/ 14 w 530"/>
                <a:gd name="T99" fmla="*/ 240 h 654"/>
                <a:gd name="T100" fmla="*/ 234 w 530"/>
                <a:gd name="T101" fmla="*/ 26 h 654"/>
                <a:gd name="T102" fmla="*/ 251 w 530"/>
                <a:gd name="T103" fmla="*/ 6 h 654"/>
                <a:gd name="T104" fmla="*/ 223 w 530"/>
                <a:gd name="T105" fmla="*/ 53 h 654"/>
                <a:gd name="T106" fmla="*/ 203 w 530"/>
                <a:gd name="T107" fmla="*/ 27 h 654"/>
                <a:gd name="T108" fmla="*/ 169 w 530"/>
                <a:gd name="T109" fmla="*/ 47 h 654"/>
                <a:gd name="T110" fmla="*/ 217 w 530"/>
                <a:gd name="T111" fmla="*/ 54 h 654"/>
                <a:gd name="T112" fmla="*/ 235 w 530"/>
                <a:gd name="T113" fmla="*/ 98 h 654"/>
                <a:gd name="T114" fmla="*/ 234 w 530"/>
                <a:gd name="T115" fmla="*/ 90 h 6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30" h="654">
                  <a:moveTo>
                    <a:pt x="4" y="211"/>
                  </a:moveTo>
                  <a:cubicBezTo>
                    <a:pt x="4" y="211"/>
                    <a:pt x="4" y="211"/>
                    <a:pt x="4" y="211"/>
                  </a:cubicBezTo>
                  <a:cubicBezTo>
                    <a:pt x="7" y="209"/>
                    <a:pt x="10" y="207"/>
                    <a:pt x="11" y="211"/>
                  </a:cubicBezTo>
                  <a:cubicBezTo>
                    <a:pt x="12" y="215"/>
                    <a:pt x="16" y="217"/>
                    <a:pt x="19" y="214"/>
                  </a:cubicBezTo>
                  <a:cubicBezTo>
                    <a:pt x="22" y="211"/>
                    <a:pt x="22" y="206"/>
                    <a:pt x="25" y="207"/>
                  </a:cubicBezTo>
                  <a:cubicBezTo>
                    <a:pt x="28" y="209"/>
                    <a:pt x="29" y="215"/>
                    <a:pt x="30" y="215"/>
                  </a:cubicBezTo>
                  <a:cubicBezTo>
                    <a:pt x="32" y="215"/>
                    <a:pt x="38" y="212"/>
                    <a:pt x="41" y="209"/>
                  </a:cubicBezTo>
                  <a:cubicBezTo>
                    <a:pt x="43" y="206"/>
                    <a:pt x="52" y="204"/>
                    <a:pt x="61" y="203"/>
                  </a:cubicBezTo>
                  <a:cubicBezTo>
                    <a:pt x="70" y="201"/>
                    <a:pt x="74" y="197"/>
                    <a:pt x="74" y="201"/>
                  </a:cubicBezTo>
                  <a:cubicBezTo>
                    <a:pt x="74" y="205"/>
                    <a:pt x="75" y="207"/>
                    <a:pt x="81" y="210"/>
                  </a:cubicBezTo>
                  <a:cubicBezTo>
                    <a:pt x="87" y="212"/>
                    <a:pt x="99" y="207"/>
                    <a:pt x="103" y="204"/>
                  </a:cubicBezTo>
                  <a:cubicBezTo>
                    <a:pt x="107" y="201"/>
                    <a:pt x="116" y="202"/>
                    <a:pt x="118" y="199"/>
                  </a:cubicBezTo>
                  <a:cubicBezTo>
                    <a:pt x="119" y="195"/>
                    <a:pt x="117" y="191"/>
                    <a:pt x="114" y="189"/>
                  </a:cubicBezTo>
                  <a:cubicBezTo>
                    <a:pt x="111" y="187"/>
                    <a:pt x="108" y="182"/>
                    <a:pt x="110" y="178"/>
                  </a:cubicBezTo>
                  <a:cubicBezTo>
                    <a:pt x="111" y="174"/>
                    <a:pt x="116" y="169"/>
                    <a:pt x="120" y="172"/>
                  </a:cubicBezTo>
                  <a:cubicBezTo>
                    <a:pt x="124" y="174"/>
                    <a:pt x="132" y="174"/>
                    <a:pt x="135" y="171"/>
                  </a:cubicBezTo>
                  <a:cubicBezTo>
                    <a:pt x="138" y="169"/>
                    <a:pt x="144" y="165"/>
                    <a:pt x="148" y="166"/>
                  </a:cubicBezTo>
                  <a:cubicBezTo>
                    <a:pt x="151" y="167"/>
                    <a:pt x="162" y="168"/>
                    <a:pt x="163" y="171"/>
                  </a:cubicBezTo>
                  <a:cubicBezTo>
                    <a:pt x="164" y="174"/>
                    <a:pt x="165" y="176"/>
                    <a:pt x="164" y="177"/>
                  </a:cubicBezTo>
                  <a:cubicBezTo>
                    <a:pt x="162" y="179"/>
                    <a:pt x="170" y="178"/>
                    <a:pt x="171" y="178"/>
                  </a:cubicBezTo>
                  <a:cubicBezTo>
                    <a:pt x="172" y="179"/>
                    <a:pt x="168" y="185"/>
                    <a:pt x="165" y="187"/>
                  </a:cubicBezTo>
                  <a:cubicBezTo>
                    <a:pt x="163" y="188"/>
                    <a:pt x="172" y="183"/>
                    <a:pt x="176" y="186"/>
                  </a:cubicBezTo>
                  <a:cubicBezTo>
                    <a:pt x="180" y="190"/>
                    <a:pt x="183" y="190"/>
                    <a:pt x="181" y="193"/>
                  </a:cubicBezTo>
                  <a:cubicBezTo>
                    <a:pt x="179" y="195"/>
                    <a:pt x="173" y="195"/>
                    <a:pt x="171" y="197"/>
                  </a:cubicBezTo>
                  <a:cubicBezTo>
                    <a:pt x="170" y="198"/>
                    <a:pt x="175" y="198"/>
                    <a:pt x="182" y="203"/>
                  </a:cubicBezTo>
                  <a:cubicBezTo>
                    <a:pt x="189" y="208"/>
                    <a:pt x="201" y="217"/>
                    <a:pt x="203" y="218"/>
                  </a:cubicBezTo>
                  <a:cubicBezTo>
                    <a:pt x="205" y="219"/>
                    <a:pt x="219" y="223"/>
                    <a:pt x="218" y="216"/>
                  </a:cubicBezTo>
                  <a:cubicBezTo>
                    <a:pt x="218" y="210"/>
                    <a:pt x="215" y="202"/>
                    <a:pt x="212" y="196"/>
                  </a:cubicBezTo>
                  <a:cubicBezTo>
                    <a:pt x="209" y="191"/>
                    <a:pt x="208" y="183"/>
                    <a:pt x="210" y="183"/>
                  </a:cubicBezTo>
                  <a:cubicBezTo>
                    <a:pt x="212" y="182"/>
                    <a:pt x="218" y="186"/>
                    <a:pt x="222" y="187"/>
                  </a:cubicBezTo>
                  <a:cubicBezTo>
                    <a:pt x="226" y="189"/>
                    <a:pt x="236" y="186"/>
                    <a:pt x="236" y="184"/>
                  </a:cubicBezTo>
                  <a:cubicBezTo>
                    <a:pt x="237" y="182"/>
                    <a:pt x="236" y="174"/>
                    <a:pt x="243" y="171"/>
                  </a:cubicBezTo>
                  <a:cubicBezTo>
                    <a:pt x="249" y="167"/>
                    <a:pt x="251" y="166"/>
                    <a:pt x="257" y="168"/>
                  </a:cubicBezTo>
                  <a:cubicBezTo>
                    <a:pt x="263" y="170"/>
                    <a:pt x="265" y="164"/>
                    <a:pt x="261" y="163"/>
                  </a:cubicBezTo>
                  <a:cubicBezTo>
                    <a:pt x="258" y="162"/>
                    <a:pt x="258" y="159"/>
                    <a:pt x="261" y="156"/>
                  </a:cubicBezTo>
                  <a:cubicBezTo>
                    <a:pt x="265" y="154"/>
                    <a:pt x="273" y="154"/>
                    <a:pt x="272" y="151"/>
                  </a:cubicBezTo>
                  <a:cubicBezTo>
                    <a:pt x="271" y="148"/>
                    <a:pt x="262" y="142"/>
                    <a:pt x="261" y="139"/>
                  </a:cubicBezTo>
                  <a:cubicBezTo>
                    <a:pt x="261" y="136"/>
                    <a:pt x="262" y="131"/>
                    <a:pt x="260" y="132"/>
                  </a:cubicBezTo>
                  <a:cubicBezTo>
                    <a:pt x="258" y="134"/>
                    <a:pt x="255" y="139"/>
                    <a:pt x="252" y="134"/>
                  </a:cubicBezTo>
                  <a:cubicBezTo>
                    <a:pt x="248" y="129"/>
                    <a:pt x="252" y="127"/>
                    <a:pt x="255" y="126"/>
                  </a:cubicBezTo>
                  <a:cubicBezTo>
                    <a:pt x="259" y="125"/>
                    <a:pt x="259" y="120"/>
                    <a:pt x="258" y="118"/>
                  </a:cubicBezTo>
                  <a:cubicBezTo>
                    <a:pt x="257" y="117"/>
                    <a:pt x="250" y="114"/>
                    <a:pt x="251" y="113"/>
                  </a:cubicBezTo>
                  <a:cubicBezTo>
                    <a:pt x="252" y="112"/>
                    <a:pt x="253" y="109"/>
                    <a:pt x="257" y="109"/>
                  </a:cubicBezTo>
                  <a:cubicBezTo>
                    <a:pt x="260" y="110"/>
                    <a:pt x="267" y="105"/>
                    <a:pt x="271" y="102"/>
                  </a:cubicBezTo>
                  <a:cubicBezTo>
                    <a:pt x="275" y="98"/>
                    <a:pt x="281" y="96"/>
                    <a:pt x="286" y="92"/>
                  </a:cubicBezTo>
                  <a:cubicBezTo>
                    <a:pt x="290" y="89"/>
                    <a:pt x="298" y="83"/>
                    <a:pt x="299" y="86"/>
                  </a:cubicBezTo>
                  <a:cubicBezTo>
                    <a:pt x="301" y="88"/>
                    <a:pt x="295" y="92"/>
                    <a:pt x="294" y="95"/>
                  </a:cubicBezTo>
                  <a:cubicBezTo>
                    <a:pt x="293" y="98"/>
                    <a:pt x="300" y="94"/>
                    <a:pt x="302" y="92"/>
                  </a:cubicBezTo>
                  <a:cubicBezTo>
                    <a:pt x="304" y="90"/>
                    <a:pt x="305" y="95"/>
                    <a:pt x="306" y="97"/>
                  </a:cubicBezTo>
                  <a:cubicBezTo>
                    <a:pt x="307" y="99"/>
                    <a:pt x="310" y="95"/>
                    <a:pt x="307" y="90"/>
                  </a:cubicBezTo>
                  <a:cubicBezTo>
                    <a:pt x="304" y="85"/>
                    <a:pt x="305" y="82"/>
                    <a:pt x="308" y="78"/>
                  </a:cubicBezTo>
                  <a:cubicBezTo>
                    <a:pt x="312" y="75"/>
                    <a:pt x="319" y="71"/>
                    <a:pt x="325" y="69"/>
                  </a:cubicBezTo>
                  <a:cubicBezTo>
                    <a:pt x="331" y="67"/>
                    <a:pt x="336" y="69"/>
                    <a:pt x="335" y="72"/>
                  </a:cubicBezTo>
                  <a:cubicBezTo>
                    <a:pt x="333" y="75"/>
                    <a:pt x="331" y="81"/>
                    <a:pt x="336" y="79"/>
                  </a:cubicBezTo>
                  <a:cubicBezTo>
                    <a:pt x="341" y="78"/>
                    <a:pt x="345" y="74"/>
                    <a:pt x="347" y="76"/>
                  </a:cubicBezTo>
                  <a:cubicBezTo>
                    <a:pt x="349" y="78"/>
                    <a:pt x="353" y="78"/>
                    <a:pt x="356" y="74"/>
                  </a:cubicBezTo>
                  <a:cubicBezTo>
                    <a:pt x="359" y="70"/>
                    <a:pt x="366" y="69"/>
                    <a:pt x="368" y="72"/>
                  </a:cubicBezTo>
                  <a:cubicBezTo>
                    <a:pt x="370" y="75"/>
                    <a:pt x="381" y="71"/>
                    <a:pt x="383" y="64"/>
                  </a:cubicBezTo>
                  <a:cubicBezTo>
                    <a:pt x="385" y="56"/>
                    <a:pt x="385" y="49"/>
                    <a:pt x="391" y="43"/>
                  </a:cubicBezTo>
                  <a:cubicBezTo>
                    <a:pt x="396" y="37"/>
                    <a:pt x="399" y="30"/>
                    <a:pt x="407" y="23"/>
                  </a:cubicBezTo>
                  <a:cubicBezTo>
                    <a:pt x="415" y="15"/>
                    <a:pt x="428" y="16"/>
                    <a:pt x="434" y="19"/>
                  </a:cubicBezTo>
                  <a:cubicBezTo>
                    <a:pt x="440" y="22"/>
                    <a:pt x="438" y="25"/>
                    <a:pt x="443" y="29"/>
                  </a:cubicBezTo>
                  <a:cubicBezTo>
                    <a:pt x="447" y="32"/>
                    <a:pt x="452" y="26"/>
                    <a:pt x="453" y="23"/>
                  </a:cubicBezTo>
                  <a:cubicBezTo>
                    <a:pt x="455" y="20"/>
                    <a:pt x="460" y="24"/>
                    <a:pt x="464" y="27"/>
                  </a:cubicBezTo>
                  <a:cubicBezTo>
                    <a:pt x="468" y="31"/>
                    <a:pt x="474" y="32"/>
                    <a:pt x="474" y="30"/>
                  </a:cubicBezTo>
                  <a:cubicBezTo>
                    <a:pt x="474" y="28"/>
                    <a:pt x="468" y="26"/>
                    <a:pt x="465" y="20"/>
                  </a:cubicBezTo>
                  <a:cubicBezTo>
                    <a:pt x="462" y="15"/>
                    <a:pt x="462" y="14"/>
                    <a:pt x="464" y="9"/>
                  </a:cubicBezTo>
                  <a:cubicBezTo>
                    <a:pt x="476" y="16"/>
                    <a:pt x="476" y="16"/>
                    <a:pt x="476" y="16"/>
                  </a:cubicBezTo>
                  <a:cubicBezTo>
                    <a:pt x="489" y="23"/>
                    <a:pt x="489" y="23"/>
                    <a:pt x="489" y="23"/>
                  </a:cubicBezTo>
                  <a:cubicBezTo>
                    <a:pt x="494" y="27"/>
                    <a:pt x="494" y="27"/>
                    <a:pt x="494" y="27"/>
                  </a:cubicBezTo>
                  <a:cubicBezTo>
                    <a:pt x="501" y="36"/>
                    <a:pt x="501" y="36"/>
                    <a:pt x="501" y="36"/>
                  </a:cubicBezTo>
                  <a:cubicBezTo>
                    <a:pt x="490" y="46"/>
                    <a:pt x="490" y="46"/>
                    <a:pt x="490" y="46"/>
                  </a:cubicBezTo>
                  <a:cubicBezTo>
                    <a:pt x="490" y="53"/>
                    <a:pt x="490" y="53"/>
                    <a:pt x="490" y="53"/>
                  </a:cubicBezTo>
                  <a:cubicBezTo>
                    <a:pt x="486" y="62"/>
                    <a:pt x="486" y="62"/>
                    <a:pt x="486" y="62"/>
                  </a:cubicBezTo>
                  <a:cubicBezTo>
                    <a:pt x="484" y="67"/>
                    <a:pt x="484" y="67"/>
                    <a:pt x="484" y="67"/>
                  </a:cubicBezTo>
                  <a:cubicBezTo>
                    <a:pt x="483" y="75"/>
                    <a:pt x="483" y="75"/>
                    <a:pt x="483" y="75"/>
                  </a:cubicBezTo>
                  <a:cubicBezTo>
                    <a:pt x="490" y="83"/>
                    <a:pt x="490" y="83"/>
                    <a:pt x="490" y="83"/>
                  </a:cubicBezTo>
                  <a:cubicBezTo>
                    <a:pt x="490" y="91"/>
                    <a:pt x="490" y="91"/>
                    <a:pt x="490" y="91"/>
                  </a:cubicBezTo>
                  <a:cubicBezTo>
                    <a:pt x="503" y="91"/>
                    <a:pt x="503" y="91"/>
                    <a:pt x="503" y="91"/>
                  </a:cubicBezTo>
                  <a:cubicBezTo>
                    <a:pt x="513" y="90"/>
                    <a:pt x="513" y="90"/>
                    <a:pt x="513" y="90"/>
                  </a:cubicBezTo>
                  <a:cubicBezTo>
                    <a:pt x="523" y="99"/>
                    <a:pt x="523" y="99"/>
                    <a:pt x="523" y="99"/>
                  </a:cubicBezTo>
                  <a:cubicBezTo>
                    <a:pt x="529" y="106"/>
                    <a:pt x="529" y="106"/>
                    <a:pt x="529" y="106"/>
                  </a:cubicBezTo>
                  <a:cubicBezTo>
                    <a:pt x="530" y="116"/>
                    <a:pt x="530" y="116"/>
                    <a:pt x="530" y="116"/>
                  </a:cubicBezTo>
                  <a:cubicBezTo>
                    <a:pt x="529" y="123"/>
                    <a:pt x="529" y="123"/>
                    <a:pt x="529" y="123"/>
                  </a:cubicBezTo>
                  <a:cubicBezTo>
                    <a:pt x="517" y="123"/>
                    <a:pt x="517" y="123"/>
                    <a:pt x="517" y="123"/>
                  </a:cubicBezTo>
                  <a:cubicBezTo>
                    <a:pt x="517" y="131"/>
                    <a:pt x="517" y="131"/>
                    <a:pt x="517" y="131"/>
                  </a:cubicBezTo>
                  <a:cubicBezTo>
                    <a:pt x="509" y="131"/>
                    <a:pt x="509" y="131"/>
                    <a:pt x="509" y="131"/>
                  </a:cubicBezTo>
                  <a:cubicBezTo>
                    <a:pt x="508" y="141"/>
                    <a:pt x="508" y="141"/>
                    <a:pt x="508" y="141"/>
                  </a:cubicBezTo>
                  <a:cubicBezTo>
                    <a:pt x="502" y="144"/>
                    <a:pt x="502" y="144"/>
                    <a:pt x="502" y="144"/>
                  </a:cubicBezTo>
                  <a:cubicBezTo>
                    <a:pt x="504" y="149"/>
                    <a:pt x="504" y="149"/>
                    <a:pt x="504" y="149"/>
                  </a:cubicBezTo>
                  <a:cubicBezTo>
                    <a:pt x="512" y="153"/>
                    <a:pt x="512" y="153"/>
                    <a:pt x="512" y="153"/>
                  </a:cubicBezTo>
                  <a:cubicBezTo>
                    <a:pt x="504" y="159"/>
                    <a:pt x="504" y="159"/>
                    <a:pt x="504" y="159"/>
                  </a:cubicBezTo>
                  <a:cubicBezTo>
                    <a:pt x="514" y="168"/>
                    <a:pt x="514" y="168"/>
                    <a:pt x="514" y="168"/>
                  </a:cubicBezTo>
                  <a:cubicBezTo>
                    <a:pt x="513" y="181"/>
                    <a:pt x="513" y="181"/>
                    <a:pt x="513" y="181"/>
                  </a:cubicBezTo>
                  <a:cubicBezTo>
                    <a:pt x="525" y="191"/>
                    <a:pt x="525" y="191"/>
                    <a:pt x="525" y="191"/>
                  </a:cubicBezTo>
                  <a:cubicBezTo>
                    <a:pt x="527" y="199"/>
                    <a:pt x="527" y="199"/>
                    <a:pt x="527" y="199"/>
                  </a:cubicBezTo>
                  <a:cubicBezTo>
                    <a:pt x="521" y="202"/>
                    <a:pt x="521" y="202"/>
                    <a:pt x="521" y="202"/>
                  </a:cubicBezTo>
                  <a:cubicBezTo>
                    <a:pt x="518" y="211"/>
                    <a:pt x="518" y="211"/>
                    <a:pt x="518" y="211"/>
                  </a:cubicBezTo>
                  <a:cubicBezTo>
                    <a:pt x="516" y="222"/>
                    <a:pt x="516" y="222"/>
                    <a:pt x="516" y="222"/>
                  </a:cubicBezTo>
                  <a:cubicBezTo>
                    <a:pt x="509" y="222"/>
                    <a:pt x="509" y="222"/>
                    <a:pt x="509" y="222"/>
                  </a:cubicBezTo>
                  <a:cubicBezTo>
                    <a:pt x="502" y="221"/>
                    <a:pt x="502" y="221"/>
                    <a:pt x="502" y="221"/>
                  </a:cubicBezTo>
                  <a:cubicBezTo>
                    <a:pt x="501" y="229"/>
                    <a:pt x="501" y="229"/>
                    <a:pt x="501" y="229"/>
                  </a:cubicBezTo>
                  <a:cubicBezTo>
                    <a:pt x="494" y="234"/>
                    <a:pt x="494" y="234"/>
                    <a:pt x="494" y="234"/>
                  </a:cubicBezTo>
                  <a:cubicBezTo>
                    <a:pt x="488" y="239"/>
                    <a:pt x="488" y="239"/>
                    <a:pt x="488" y="239"/>
                  </a:cubicBezTo>
                  <a:cubicBezTo>
                    <a:pt x="501" y="245"/>
                    <a:pt x="501" y="245"/>
                    <a:pt x="501" y="245"/>
                  </a:cubicBezTo>
                  <a:cubicBezTo>
                    <a:pt x="497" y="251"/>
                    <a:pt x="497" y="251"/>
                    <a:pt x="497" y="251"/>
                  </a:cubicBezTo>
                  <a:cubicBezTo>
                    <a:pt x="494" y="252"/>
                    <a:pt x="494" y="252"/>
                    <a:pt x="494" y="252"/>
                  </a:cubicBezTo>
                  <a:cubicBezTo>
                    <a:pt x="486" y="256"/>
                    <a:pt x="486" y="256"/>
                    <a:pt x="486" y="256"/>
                  </a:cubicBezTo>
                  <a:cubicBezTo>
                    <a:pt x="479" y="263"/>
                    <a:pt x="479" y="263"/>
                    <a:pt x="479" y="263"/>
                  </a:cubicBezTo>
                  <a:cubicBezTo>
                    <a:pt x="483" y="269"/>
                    <a:pt x="483" y="269"/>
                    <a:pt x="483" y="269"/>
                  </a:cubicBezTo>
                  <a:cubicBezTo>
                    <a:pt x="484" y="277"/>
                    <a:pt x="484" y="277"/>
                    <a:pt x="484" y="277"/>
                  </a:cubicBezTo>
                  <a:cubicBezTo>
                    <a:pt x="489" y="288"/>
                    <a:pt x="489" y="288"/>
                    <a:pt x="489" y="288"/>
                  </a:cubicBezTo>
                  <a:cubicBezTo>
                    <a:pt x="500" y="300"/>
                    <a:pt x="500" y="300"/>
                    <a:pt x="500" y="300"/>
                  </a:cubicBezTo>
                  <a:cubicBezTo>
                    <a:pt x="509" y="307"/>
                    <a:pt x="509" y="307"/>
                    <a:pt x="509" y="307"/>
                  </a:cubicBezTo>
                  <a:cubicBezTo>
                    <a:pt x="511" y="318"/>
                    <a:pt x="511" y="318"/>
                    <a:pt x="511" y="318"/>
                  </a:cubicBezTo>
                  <a:cubicBezTo>
                    <a:pt x="509" y="318"/>
                    <a:pt x="509" y="318"/>
                    <a:pt x="509" y="318"/>
                  </a:cubicBezTo>
                  <a:cubicBezTo>
                    <a:pt x="512" y="336"/>
                    <a:pt x="512" y="336"/>
                    <a:pt x="512" y="336"/>
                  </a:cubicBezTo>
                  <a:cubicBezTo>
                    <a:pt x="504" y="332"/>
                    <a:pt x="504" y="332"/>
                    <a:pt x="504" y="332"/>
                  </a:cubicBezTo>
                  <a:cubicBezTo>
                    <a:pt x="499" y="333"/>
                    <a:pt x="499" y="333"/>
                    <a:pt x="499" y="333"/>
                  </a:cubicBezTo>
                  <a:cubicBezTo>
                    <a:pt x="492" y="341"/>
                    <a:pt x="492" y="341"/>
                    <a:pt x="492" y="341"/>
                  </a:cubicBezTo>
                  <a:cubicBezTo>
                    <a:pt x="484" y="348"/>
                    <a:pt x="484" y="348"/>
                    <a:pt x="484" y="348"/>
                  </a:cubicBezTo>
                  <a:cubicBezTo>
                    <a:pt x="478" y="350"/>
                    <a:pt x="478" y="350"/>
                    <a:pt x="478" y="350"/>
                  </a:cubicBezTo>
                  <a:cubicBezTo>
                    <a:pt x="467" y="345"/>
                    <a:pt x="467" y="345"/>
                    <a:pt x="467" y="345"/>
                  </a:cubicBezTo>
                  <a:cubicBezTo>
                    <a:pt x="459" y="345"/>
                    <a:pt x="459" y="345"/>
                    <a:pt x="459" y="345"/>
                  </a:cubicBezTo>
                  <a:cubicBezTo>
                    <a:pt x="457" y="353"/>
                    <a:pt x="457" y="353"/>
                    <a:pt x="457" y="353"/>
                  </a:cubicBezTo>
                  <a:cubicBezTo>
                    <a:pt x="462" y="358"/>
                    <a:pt x="462" y="358"/>
                    <a:pt x="462" y="358"/>
                  </a:cubicBezTo>
                  <a:cubicBezTo>
                    <a:pt x="465" y="366"/>
                    <a:pt x="465" y="366"/>
                    <a:pt x="465" y="366"/>
                  </a:cubicBezTo>
                  <a:cubicBezTo>
                    <a:pt x="467" y="384"/>
                    <a:pt x="467" y="384"/>
                    <a:pt x="467" y="384"/>
                  </a:cubicBezTo>
                  <a:cubicBezTo>
                    <a:pt x="460" y="391"/>
                    <a:pt x="460" y="391"/>
                    <a:pt x="460" y="391"/>
                  </a:cubicBezTo>
                  <a:cubicBezTo>
                    <a:pt x="463" y="397"/>
                    <a:pt x="463" y="397"/>
                    <a:pt x="463" y="397"/>
                  </a:cubicBezTo>
                  <a:cubicBezTo>
                    <a:pt x="463" y="411"/>
                    <a:pt x="463" y="411"/>
                    <a:pt x="463" y="411"/>
                  </a:cubicBezTo>
                  <a:cubicBezTo>
                    <a:pt x="473" y="414"/>
                    <a:pt x="473" y="414"/>
                    <a:pt x="473" y="414"/>
                  </a:cubicBezTo>
                  <a:cubicBezTo>
                    <a:pt x="479" y="423"/>
                    <a:pt x="479" y="423"/>
                    <a:pt x="479" y="423"/>
                  </a:cubicBezTo>
                  <a:cubicBezTo>
                    <a:pt x="486" y="432"/>
                    <a:pt x="486" y="432"/>
                    <a:pt x="486" y="432"/>
                  </a:cubicBezTo>
                  <a:cubicBezTo>
                    <a:pt x="486" y="436"/>
                    <a:pt x="486" y="436"/>
                    <a:pt x="486" y="436"/>
                  </a:cubicBezTo>
                  <a:cubicBezTo>
                    <a:pt x="478" y="438"/>
                    <a:pt x="478" y="438"/>
                    <a:pt x="478" y="438"/>
                  </a:cubicBezTo>
                  <a:cubicBezTo>
                    <a:pt x="479" y="452"/>
                    <a:pt x="479" y="452"/>
                    <a:pt x="479" y="452"/>
                  </a:cubicBezTo>
                  <a:cubicBezTo>
                    <a:pt x="469" y="461"/>
                    <a:pt x="469" y="461"/>
                    <a:pt x="469" y="461"/>
                  </a:cubicBezTo>
                  <a:cubicBezTo>
                    <a:pt x="462" y="461"/>
                    <a:pt x="462" y="461"/>
                    <a:pt x="462" y="461"/>
                  </a:cubicBezTo>
                  <a:cubicBezTo>
                    <a:pt x="461" y="467"/>
                    <a:pt x="461" y="467"/>
                    <a:pt x="461" y="467"/>
                  </a:cubicBezTo>
                  <a:cubicBezTo>
                    <a:pt x="464" y="472"/>
                    <a:pt x="464" y="472"/>
                    <a:pt x="464" y="472"/>
                  </a:cubicBezTo>
                  <a:cubicBezTo>
                    <a:pt x="461" y="479"/>
                    <a:pt x="461" y="479"/>
                    <a:pt x="461" y="479"/>
                  </a:cubicBezTo>
                  <a:cubicBezTo>
                    <a:pt x="452" y="483"/>
                    <a:pt x="452" y="483"/>
                    <a:pt x="452" y="483"/>
                  </a:cubicBezTo>
                  <a:cubicBezTo>
                    <a:pt x="445" y="483"/>
                    <a:pt x="445" y="483"/>
                    <a:pt x="445" y="483"/>
                  </a:cubicBezTo>
                  <a:cubicBezTo>
                    <a:pt x="437" y="489"/>
                    <a:pt x="437" y="489"/>
                    <a:pt x="437" y="489"/>
                  </a:cubicBezTo>
                  <a:cubicBezTo>
                    <a:pt x="436" y="498"/>
                    <a:pt x="436" y="498"/>
                    <a:pt x="436" y="498"/>
                  </a:cubicBezTo>
                  <a:cubicBezTo>
                    <a:pt x="439" y="500"/>
                    <a:pt x="439" y="500"/>
                    <a:pt x="439" y="500"/>
                  </a:cubicBezTo>
                  <a:cubicBezTo>
                    <a:pt x="435" y="505"/>
                    <a:pt x="435" y="505"/>
                    <a:pt x="435" y="505"/>
                  </a:cubicBezTo>
                  <a:cubicBezTo>
                    <a:pt x="440" y="510"/>
                    <a:pt x="440" y="510"/>
                    <a:pt x="440" y="510"/>
                  </a:cubicBezTo>
                  <a:cubicBezTo>
                    <a:pt x="436" y="515"/>
                    <a:pt x="436" y="515"/>
                    <a:pt x="436" y="515"/>
                  </a:cubicBezTo>
                  <a:cubicBezTo>
                    <a:pt x="441" y="522"/>
                    <a:pt x="441" y="522"/>
                    <a:pt x="441" y="522"/>
                  </a:cubicBezTo>
                  <a:cubicBezTo>
                    <a:pt x="441" y="530"/>
                    <a:pt x="441" y="530"/>
                    <a:pt x="441" y="530"/>
                  </a:cubicBezTo>
                  <a:cubicBezTo>
                    <a:pt x="435" y="530"/>
                    <a:pt x="435" y="530"/>
                    <a:pt x="435" y="530"/>
                  </a:cubicBezTo>
                  <a:cubicBezTo>
                    <a:pt x="442" y="537"/>
                    <a:pt x="442" y="537"/>
                    <a:pt x="442" y="537"/>
                  </a:cubicBezTo>
                  <a:cubicBezTo>
                    <a:pt x="448" y="538"/>
                    <a:pt x="448" y="538"/>
                    <a:pt x="448" y="538"/>
                  </a:cubicBezTo>
                  <a:cubicBezTo>
                    <a:pt x="445" y="547"/>
                    <a:pt x="445" y="547"/>
                    <a:pt x="445" y="547"/>
                  </a:cubicBezTo>
                  <a:cubicBezTo>
                    <a:pt x="448" y="552"/>
                    <a:pt x="448" y="552"/>
                    <a:pt x="448" y="552"/>
                  </a:cubicBezTo>
                  <a:cubicBezTo>
                    <a:pt x="442" y="557"/>
                    <a:pt x="442" y="557"/>
                    <a:pt x="442" y="557"/>
                  </a:cubicBezTo>
                  <a:cubicBezTo>
                    <a:pt x="443" y="562"/>
                    <a:pt x="443" y="562"/>
                    <a:pt x="443" y="562"/>
                  </a:cubicBezTo>
                  <a:cubicBezTo>
                    <a:pt x="453" y="560"/>
                    <a:pt x="453" y="560"/>
                    <a:pt x="453" y="560"/>
                  </a:cubicBezTo>
                  <a:cubicBezTo>
                    <a:pt x="462" y="563"/>
                    <a:pt x="462" y="563"/>
                    <a:pt x="462" y="563"/>
                  </a:cubicBezTo>
                  <a:cubicBezTo>
                    <a:pt x="462" y="572"/>
                    <a:pt x="462" y="572"/>
                    <a:pt x="462" y="572"/>
                  </a:cubicBezTo>
                  <a:cubicBezTo>
                    <a:pt x="456" y="578"/>
                    <a:pt x="456" y="578"/>
                    <a:pt x="456" y="578"/>
                  </a:cubicBezTo>
                  <a:cubicBezTo>
                    <a:pt x="461" y="582"/>
                    <a:pt x="461" y="582"/>
                    <a:pt x="461" y="582"/>
                  </a:cubicBezTo>
                  <a:cubicBezTo>
                    <a:pt x="460" y="591"/>
                    <a:pt x="460" y="591"/>
                    <a:pt x="460" y="591"/>
                  </a:cubicBezTo>
                  <a:cubicBezTo>
                    <a:pt x="464" y="598"/>
                    <a:pt x="464" y="598"/>
                    <a:pt x="464" y="598"/>
                  </a:cubicBezTo>
                  <a:cubicBezTo>
                    <a:pt x="468" y="597"/>
                    <a:pt x="468" y="597"/>
                    <a:pt x="468" y="597"/>
                  </a:cubicBezTo>
                  <a:cubicBezTo>
                    <a:pt x="462" y="598"/>
                    <a:pt x="462" y="598"/>
                    <a:pt x="462" y="598"/>
                  </a:cubicBezTo>
                  <a:cubicBezTo>
                    <a:pt x="442" y="613"/>
                    <a:pt x="442" y="613"/>
                    <a:pt x="442" y="613"/>
                  </a:cubicBezTo>
                  <a:cubicBezTo>
                    <a:pt x="443" y="618"/>
                    <a:pt x="443" y="618"/>
                    <a:pt x="443" y="618"/>
                  </a:cubicBezTo>
                  <a:cubicBezTo>
                    <a:pt x="435" y="623"/>
                    <a:pt x="435" y="623"/>
                    <a:pt x="435" y="623"/>
                  </a:cubicBezTo>
                  <a:cubicBezTo>
                    <a:pt x="427" y="623"/>
                    <a:pt x="427" y="623"/>
                    <a:pt x="427" y="623"/>
                  </a:cubicBezTo>
                  <a:cubicBezTo>
                    <a:pt x="422" y="625"/>
                    <a:pt x="422" y="625"/>
                    <a:pt x="422" y="625"/>
                  </a:cubicBezTo>
                  <a:cubicBezTo>
                    <a:pt x="421" y="630"/>
                    <a:pt x="421" y="630"/>
                    <a:pt x="421" y="630"/>
                  </a:cubicBezTo>
                  <a:cubicBezTo>
                    <a:pt x="411" y="628"/>
                    <a:pt x="411" y="628"/>
                    <a:pt x="411" y="628"/>
                  </a:cubicBezTo>
                  <a:cubicBezTo>
                    <a:pt x="399" y="642"/>
                    <a:pt x="399" y="642"/>
                    <a:pt x="399" y="642"/>
                  </a:cubicBezTo>
                  <a:cubicBezTo>
                    <a:pt x="393" y="638"/>
                    <a:pt x="393" y="638"/>
                    <a:pt x="393" y="638"/>
                  </a:cubicBezTo>
                  <a:cubicBezTo>
                    <a:pt x="389" y="642"/>
                    <a:pt x="389" y="642"/>
                    <a:pt x="389" y="642"/>
                  </a:cubicBezTo>
                  <a:cubicBezTo>
                    <a:pt x="385" y="639"/>
                    <a:pt x="385" y="639"/>
                    <a:pt x="385" y="639"/>
                  </a:cubicBezTo>
                  <a:cubicBezTo>
                    <a:pt x="382" y="643"/>
                    <a:pt x="382" y="643"/>
                    <a:pt x="382" y="643"/>
                  </a:cubicBezTo>
                  <a:cubicBezTo>
                    <a:pt x="372" y="648"/>
                    <a:pt x="372" y="648"/>
                    <a:pt x="372" y="648"/>
                  </a:cubicBezTo>
                  <a:cubicBezTo>
                    <a:pt x="361" y="639"/>
                    <a:pt x="361" y="639"/>
                    <a:pt x="361" y="639"/>
                  </a:cubicBezTo>
                  <a:cubicBezTo>
                    <a:pt x="353" y="638"/>
                    <a:pt x="353" y="638"/>
                    <a:pt x="353" y="638"/>
                  </a:cubicBezTo>
                  <a:cubicBezTo>
                    <a:pt x="350" y="643"/>
                    <a:pt x="350" y="643"/>
                    <a:pt x="350" y="643"/>
                  </a:cubicBezTo>
                  <a:cubicBezTo>
                    <a:pt x="339" y="639"/>
                    <a:pt x="339" y="639"/>
                    <a:pt x="339" y="639"/>
                  </a:cubicBezTo>
                  <a:cubicBezTo>
                    <a:pt x="334" y="645"/>
                    <a:pt x="334" y="645"/>
                    <a:pt x="334" y="645"/>
                  </a:cubicBezTo>
                  <a:cubicBezTo>
                    <a:pt x="325" y="641"/>
                    <a:pt x="325" y="641"/>
                    <a:pt x="325" y="641"/>
                  </a:cubicBezTo>
                  <a:cubicBezTo>
                    <a:pt x="319" y="644"/>
                    <a:pt x="319" y="644"/>
                    <a:pt x="319" y="644"/>
                  </a:cubicBezTo>
                  <a:cubicBezTo>
                    <a:pt x="312" y="638"/>
                    <a:pt x="312" y="638"/>
                    <a:pt x="312" y="638"/>
                  </a:cubicBezTo>
                  <a:cubicBezTo>
                    <a:pt x="309" y="643"/>
                    <a:pt x="309" y="643"/>
                    <a:pt x="309" y="643"/>
                  </a:cubicBezTo>
                  <a:cubicBezTo>
                    <a:pt x="301" y="643"/>
                    <a:pt x="301" y="643"/>
                    <a:pt x="301" y="643"/>
                  </a:cubicBezTo>
                  <a:cubicBezTo>
                    <a:pt x="290" y="654"/>
                    <a:pt x="290" y="654"/>
                    <a:pt x="290" y="654"/>
                  </a:cubicBezTo>
                  <a:cubicBezTo>
                    <a:pt x="287" y="653"/>
                    <a:pt x="287" y="653"/>
                    <a:pt x="287" y="653"/>
                  </a:cubicBezTo>
                  <a:cubicBezTo>
                    <a:pt x="286" y="647"/>
                    <a:pt x="286" y="647"/>
                    <a:pt x="286" y="647"/>
                  </a:cubicBezTo>
                  <a:cubicBezTo>
                    <a:pt x="281" y="643"/>
                    <a:pt x="281" y="643"/>
                    <a:pt x="281" y="643"/>
                  </a:cubicBezTo>
                  <a:cubicBezTo>
                    <a:pt x="275" y="637"/>
                    <a:pt x="275" y="637"/>
                    <a:pt x="275" y="637"/>
                  </a:cubicBezTo>
                  <a:cubicBezTo>
                    <a:pt x="269" y="636"/>
                    <a:pt x="269" y="636"/>
                    <a:pt x="269" y="636"/>
                  </a:cubicBezTo>
                  <a:cubicBezTo>
                    <a:pt x="267" y="628"/>
                    <a:pt x="267" y="628"/>
                    <a:pt x="267" y="628"/>
                  </a:cubicBezTo>
                  <a:cubicBezTo>
                    <a:pt x="264" y="625"/>
                    <a:pt x="264" y="625"/>
                    <a:pt x="264" y="625"/>
                  </a:cubicBezTo>
                  <a:cubicBezTo>
                    <a:pt x="265" y="619"/>
                    <a:pt x="265" y="619"/>
                    <a:pt x="265" y="619"/>
                  </a:cubicBezTo>
                  <a:cubicBezTo>
                    <a:pt x="253" y="606"/>
                    <a:pt x="253" y="606"/>
                    <a:pt x="253" y="606"/>
                  </a:cubicBezTo>
                  <a:cubicBezTo>
                    <a:pt x="252" y="603"/>
                    <a:pt x="252" y="603"/>
                    <a:pt x="252" y="603"/>
                  </a:cubicBezTo>
                  <a:cubicBezTo>
                    <a:pt x="248" y="603"/>
                    <a:pt x="248" y="603"/>
                    <a:pt x="248" y="603"/>
                  </a:cubicBezTo>
                  <a:cubicBezTo>
                    <a:pt x="248" y="597"/>
                    <a:pt x="248" y="597"/>
                    <a:pt x="248" y="597"/>
                  </a:cubicBezTo>
                  <a:cubicBezTo>
                    <a:pt x="238" y="587"/>
                    <a:pt x="238" y="587"/>
                    <a:pt x="238" y="587"/>
                  </a:cubicBezTo>
                  <a:cubicBezTo>
                    <a:pt x="234" y="591"/>
                    <a:pt x="234" y="591"/>
                    <a:pt x="234" y="591"/>
                  </a:cubicBezTo>
                  <a:cubicBezTo>
                    <a:pt x="231" y="595"/>
                    <a:pt x="231" y="595"/>
                    <a:pt x="231" y="595"/>
                  </a:cubicBezTo>
                  <a:cubicBezTo>
                    <a:pt x="225" y="598"/>
                    <a:pt x="225" y="598"/>
                    <a:pt x="225" y="598"/>
                  </a:cubicBezTo>
                  <a:cubicBezTo>
                    <a:pt x="220" y="592"/>
                    <a:pt x="220" y="592"/>
                    <a:pt x="220" y="592"/>
                  </a:cubicBezTo>
                  <a:cubicBezTo>
                    <a:pt x="219" y="586"/>
                    <a:pt x="219" y="586"/>
                    <a:pt x="219" y="586"/>
                  </a:cubicBezTo>
                  <a:cubicBezTo>
                    <a:pt x="211" y="583"/>
                    <a:pt x="211" y="583"/>
                    <a:pt x="211" y="583"/>
                  </a:cubicBezTo>
                  <a:cubicBezTo>
                    <a:pt x="211" y="583"/>
                    <a:pt x="204" y="580"/>
                    <a:pt x="204" y="580"/>
                  </a:cubicBezTo>
                  <a:cubicBezTo>
                    <a:pt x="203" y="580"/>
                    <a:pt x="189" y="580"/>
                    <a:pt x="189" y="580"/>
                  </a:cubicBezTo>
                  <a:cubicBezTo>
                    <a:pt x="184" y="586"/>
                    <a:pt x="184" y="586"/>
                    <a:pt x="184" y="586"/>
                  </a:cubicBezTo>
                  <a:cubicBezTo>
                    <a:pt x="182" y="592"/>
                    <a:pt x="182" y="592"/>
                    <a:pt x="182" y="592"/>
                  </a:cubicBezTo>
                  <a:cubicBezTo>
                    <a:pt x="178" y="595"/>
                    <a:pt x="178" y="595"/>
                    <a:pt x="178" y="595"/>
                  </a:cubicBezTo>
                  <a:cubicBezTo>
                    <a:pt x="183" y="602"/>
                    <a:pt x="183" y="602"/>
                    <a:pt x="183" y="602"/>
                  </a:cubicBezTo>
                  <a:cubicBezTo>
                    <a:pt x="177" y="608"/>
                    <a:pt x="177" y="608"/>
                    <a:pt x="177" y="608"/>
                  </a:cubicBezTo>
                  <a:cubicBezTo>
                    <a:pt x="172" y="616"/>
                    <a:pt x="172" y="616"/>
                    <a:pt x="172" y="616"/>
                  </a:cubicBezTo>
                  <a:cubicBezTo>
                    <a:pt x="173" y="628"/>
                    <a:pt x="173" y="628"/>
                    <a:pt x="173" y="628"/>
                  </a:cubicBezTo>
                  <a:cubicBezTo>
                    <a:pt x="164" y="633"/>
                    <a:pt x="164" y="633"/>
                    <a:pt x="164" y="633"/>
                  </a:cubicBezTo>
                  <a:cubicBezTo>
                    <a:pt x="164" y="641"/>
                    <a:pt x="164" y="641"/>
                    <a:pt x="164" y="641"/>
                  </a:cubicBezTo>
                  <a:cubicBezTo>
                    <a:pt x="160" y="637"/>
                    <a:pt x="160" y="637"/>
                    <a:pt x="160" y="637"/>
                  </a:cubicBezTo>
                  <a:cubicBezTo>
                    <a:pt x="159" y="630"/>
                    <a:pt x="159" y="630"/>
                    <a:pt x="159" y="630"/>
                  </a:cubicBezTo>
                  <a:cubicBezTo>
                    <a:pt x="156" y="627"/>
                    <a:pt x="156" y="627"/>
                    <a:pt x="156" y="627"/>
                  </a:cubicBezTo>
                  <a:cubicBezTo>
                    <a:pt x="151" y="632"/>
                    <a:pt x="151" y="632"/>
                    <a:pt x="151" y="632"/>
                  </a:cubicBezTo>
                  <a:cubicBezTo>
                    <a:pt x="146" y="634"/>
                    <a:pt x="146" y="634"/>
                    <a:pt x="146" y="634"/>
                  </a:cubicBezTo>
                  <a:cubicBezTo>
                    <a:pt x="136" y="637"/>
                    <a:pt x="136" y="637"/>
                    <a:pt x="136" y="637"/>
                  </a:cubicBezTo>
                  <a:cubicBezTo>
                    <a:pt x="129" y="648"/>
                    <a:pt x="129" y="648"/>
                    <a:pt x="129" y="648"/>
                  </a:cubicBezTo>
                  <a:cubicBezTo>
                    <a:pt x="121" y="649"/>
                    <a:pt x="121" y="649"/>
                    <a:pt x="121" y="649"/>
                  </a:cubicBezTo>
                  <a:cubicBezTo>
                    <a:pt x="112" y="641"/>
                    <a:pt x="112" y="641"/>
                    <a:pt x="112" y="641"/>
                  </a:cubicBezTo>
                  <a:cubicBezTo>
                    <a:pt x="112" y="613"/>
                    <a:pt x="112" y="613"/>
                    <a:pt x="112" y="613"/>
                  </a:cubicBezTo>
                  <a:cubicBezTo>
                    <a:pt x="113" y="601"/>
                    <a:pt x="113" y="601"/>
                    <a:pt x="113" y="601"/>
                  </a:cubicBezTo>
                  <a:cubicBezTo>
                    <a:pt x="114" y="589"/>
                    <a:pt x="114" y="589"/>
                    <a:pt x="114" y="589"/>
                  </a:cubicBezTo>
                  <a:cubicBezTo>
                    <a:pt x="104" y="583"/>
                    <a:pt x="104" y="583"/>
                    <a:pt x="104" y="583"/>
                  </a:cubicBezTo>
                  <a:cubicBezTo>
                    <a:pt x="103" y="578"/>
                    <a:pt x="103" y="578"/>
                    <a:pt x="103" y="578"/>
                  </a:cubicBezTo>
                  <a:cubicBezTo>
                    <a:pt x="100" y="573"/>
                    <a:pt x="100" y="573"/>
                    <a:pt x="100" y="573"/>
                  </a:cubicBezTo>
                  <a:cubicBezTo>
                    <a:pt x="97" y="571"/>
                    <a:pt x="97" y="571"/>
                    <a:pt x="97" y="571"/>
                  </a:cubicBezTo>
                  <a:cubicBezTo>
                    <a:pt x="97" y="566"/>
                    <a:pt x="97" y="566"/>
                    <a:pt x="97" y="566"/>
                  </a:cubicBezTo>
                  <a:cubicBezTo>
                    <a:pt x="100" y="563"/>
                    <a:pt x="100" y="563"/>
                    <a:pt x="100" y="563"/>
                  </a:cubicBezTo>
                  <a:cubicBezTo>
                    <a:pt x="100" y="557"/>
                    <a:pt x="100" y="557"/>
                    <a:pt x="100" y="557"/>
                  </a:cubicBezTo>
                  <a:cubicBezTo>
                    <a:pt x="95" y="554"/>
                    <a:pt x="95" y="554"/>
                    <a:pt x="95" y="554"/>
                  </a:cubicBezTo>
                  <a:cubicBezTo>
                    <a:pt x="86" y="551"/>
                    <a:pt x="86" y="551"/>
                    <a:pt x="86" y="551"/>
                  </a:cubicBezTo>
                  <a:cubicBezTo>
                    <a:pt x="88" y="544"/>
                    <a:pt x="88" y="544"/>
                    <a:pt x="88" y="544"/>
                  </a:cubicBezTo>
                  <a:cubicBezTo>
                    <a:pt x="85" y="538"/>
                    <a:pt x="85" y="538"/>
                    <a:pt x="85" y="538"/>
                  </a:cubicBezTo>
                  <a:cubicBezTo>
                    <a:pt x="81" y="530"/>
                    <a:pt x="81" y="530"/>
                    <a:pt x="81" y="530"/>
                  </a:cubicBezTo>
                  <a:cubicBezTo>
                    <a:pt x="76" y="524"/>
                    <a:pt x="76" y="524"/>
                    <a:pt x="76" y="524"/>
                  </a:cubicBezTo>
                  <a:cubicBezTo>
                    <a:pt x="66" y="526"/>
                    <a:pt x="66" y="526"/>
                    <a:pt x="66" y="526"/>
                  </a:cubicBezTo>
                  <a:cubicBezTo>
                    <a:pt x="63" y="520"/>
                    <a:pt x="63" y="520"/>
                    <a:pt x="63" y="520"/>
                  </a:cubicBezTo>
                  <a:cubicBezTo>
                    <a:pt x="70" y="516"/>
                    <a:pt x="70" y="516"/>
                    <a:pt x="70" y="516"/>
                  </a:cubicBezTo>
                  <a:cubicBezTo>
                    <a:pt x="65" y="510"/>
                    <a:pt x="65" y="510"/>
                    <a:pt x="65" y="510"/>
                  </a:cubicBezTo>
                  <a:cubicBezTo>
                    <a:pt x="64" y="504"/>
                    <a:pt x="64" y="504"/>
                    <a:pt x="64" y="504"/>
                  </a:cubicBezTo>
                  <a:cubicBezTo>
                    <a:pt x="60" y="504"/>
                    <a:pt x="60" y="504"/>
                    <a:pt x="60" y="504"/>
                  </a:cubicBezTo>
                  <a:cubicBezTo>
                    <a:pt x="56" y="507"/>
                    <a:pt x="56" y="507"/>
                    <a:pt x="56" y="507"/>
                  </a:cubicBezTo>
                  <a:cubicBezTo>
                    <a:pt x="50" y="505"/>
                    <a:pt x="50" y="505"/>
                    <a:pt x="50" y="505"/>
                  </a:cubicBezTo>
                  <a:cubicBezTo>
                    <a:pt x="45" y="508"/>
                    <a:pt x="45" y="508"/>
                    <a:pt x="45" y="508"/>
                  </a:cubicBezTo>
                  <a:cubicBezTo>
                    <a:pt x="41" y="505"/>
                    <a:pt x="41" y="505"/>
                    <a:pt x="41" y="505"/>
                  </a:cubicBezTo>
                  <a:cubicBezTo>
                    <a:pt x="34" y="508"/>
                    <a:pt x="34" y="508"/>
                    <a:pt x="34" y="508"/>
                  </a:cubicBezTo>
                  <a:cubicBezTo>
                    <a:pt x="27" y="507"/>
                    <a:pt x="27" y="507"/>
                    <a:pt x="27" y="507"/>
                  </a:cubicBezTo>
                  <a:cubicBezTo>
                    <a:pt x="27" y="498"/>
                    <a:pt x="27" y="498"/>
                    <a:pt x="27" y="498"/>
                  </a:cubicBezTo>
                  <a:cubicBezTo>
                    <a:pt x="28" y="496"/>
                    <a:pt x="28" y="496"/>
                    <a:pt x="28" y="496"/>
                  </a:cubicBezTo>
                  <a:cubicBezTo>
                    <a:pt x="28" y="489"/>
                    <a:pt x="28" y="489"/>
                    <a:pt x="28" y="489"/>
                  </a:cubicBezTo>
                  <a:cubicBezTo>
                    <a:pt x="32" y="475"/>
                    <a:pt x="32" y="475"/>
                    <a:pt x="32" y="475"/>
                  </a:cubicBezTo>
                  <a:cubicBezTo>
                    <a:pt x="25" y="467"/>
                    <a:pt x="25" y="467"/>
                    <a:pt x="25" y="467"/>
                  </a:cubicBezTo>
                  <a:cubicBezTo>
                    <a:pt x="24" y="458"/>
                    <a:pt x="24" y="458"/>
                    <a:pt x="24" y="458"/>
                  </a:cubicBezTo>
                  <a:cubicBezTo>
                    <a:pt x="18" y="454"/>
                    <a:pt x="18" y="454"/>
                    <a:pt x="18" y="454"/>
                  </a:cubicBezTo>
                  <a:cubicBezTo>
                    <a:pt x="17" y="449"/>
                    <a:pt x="17" y="449"/>
                    <a:pt x="17" y="449"/>
                  </a:cubicBezTo>
                  <a:cubicBezTo>
                    <a:pt x="20" y="446"/>
                    <a:pt x="20" y="446"/>
                    <a:pt x="20" y="446"/>
                  </a:cubicBezTo>
                  <a:cubicBezTo>
                    <a:pt x="17" y="442"/>
                    <a:pt x="17" y="442"/>
                    <a:pt x="17" y="442"/>
                  </a:cubicBezTo>
                  <a:cubicBezTo>
                    <a:pt x="17" y="437"/>
                    <a:pt x="17" y="437"/>
                    <a:pt x="17" y="437"/>
                  </a:cubicBezTo>
                  <a:cubicBezTo>
                    <a:pt x="8" y="437"/>
                    <a:pt x="8" y="437"/>
                    <a:pt x="8" y="437"/>
                  </a:cubicBezTo>
                  <a:cubicBezTo>
                    <a:pt x="7" y="433"/>
                    <a:pt x="7" y="433"/>
                    <a:pt x="7" y="433"/>
                  </a:cubicBezTo>
                  <a:cubicBezTo>
                    <a:pt x="14" y="426"/>
                    <a:pt x="14" y="426"/>
                    <a:pt x="14" y="426"/>
                  </a:cubicBezTo>
                  <a:cubicBezTo>
                    <a:pt x="19" y="424"/>
                    <a:pt x="19" y="424"/>
                    <a:pt x="19" y="424"/>
                  </a:cubicBezTo>
                  <a:cubicBezTo>
                    <a:pt x="15" y="395"/>
                    <a:pt x="15" y="395"/>
                    <a:pt x="15" y="395"/>
                  </a:cubicBezTo>
                  <a:cubicBezTo>
                    <a:pt x="11" y="385"/>
                    <a:pt x="11" y="385"/>
                    <a:pt x="11" y="385"/>
                  </a:cubicBezTo>
                  <a:cubicBezTo>
                    <a:pt x="9" y="374"/>
                    <a:pt x="9" y="374"/>
                    <a:pt x="9" y="374"/>
                  </a:cubicBezTo>
                  <a:cubicBezTo>
                    <a:pt x="0" y="362"/>
                    <a:pt x="0" y="362"/>
                    <a:pt x="0" y="362"/>
                  </a:cubicBezTo>
                  <a:cubicBezTo>
                    <a:pt x="1" y="356"/>
                    <a:pt x="1" y="356"/>
                    <a:pt x="1" y="356"/>
                  </a:cubicBezTo>
                  <a:cubicBezTo>
                    <a:pt x="5" y="355"/>
                    <a:pt x="5" y="355"/>
                    <a:pt x="5" y="355"/>
                  </a:cubicBezTo>
                  <a:cubicBezTo>
                    <a:pt x="14" y="342"/>
                    <a:pt x="14" y="342"/>
                    <a:pt x="14" y="342"/>
                  </a:cubicBezTo>
                  <a:cubicBezTo>
                    <a:pt x="21" y="344"/>
                    <a:pt x="21" y="344"/>
                    <a:pt x="21" y="344"/>
                  </a:cubicBezTo>
                  <a:cubicBezTo>
                    <a:pt x="26" y="344"/>
                    <a:pt x="26" y="344"/>
                    <a:pt x="26" y="344"/>
                  </a:cubicBezTo>
                  <a:cubicBezTo>
                    <a:pt x="29" y="335"/>
                    <a:pt x="29" y="335"/>
                    <a:pt x="29" y="335"/>
                  </a:cubicBezTo>
                  <a:cubicBezTo>
                    <a:pt x="25" y="330"/>
                    <a:pt x="25" y="330"/>
                    <a:pt x="25" y="330"/>
                  </a:cubicBezTo>
                  <a:cubicBezTo>
                    <a:pt x="27" y="322"/>
                    <a:pt x="27" y="322"/>
                    <a:pt x="27" y="322"/>
                  </a:cubicBezTo>
                  <a:cubicBezTo>
                    <a:pt x="31" y="322"/>
                    <a:pt x="31" y="322"/>
                    <a:pt x="31" y="322"/>
                  </a:cubicBezTo>
                  <a:cubicBezTo>
                    <a:pt x="31" y="311"/>
                    <a:pt x="31" y="311"/>
                    <a:pt x="31" y="311"/>
                  </a:cubicBezTo>
                  <a:cubicBezTo>
                    <a:pt x="42" y="300"/>
                    <a:pt x="42" y="300"/>
                    <a:pt x="42" y="300"/>
                  </a:cubicBezTo>
                  <a:cubicBezTo>
                    <a:pt x="43" y="295"/>
                    <a:pt x="43" y="295"/>
                    <a:pt x="43" y="295"/>
                  </a:cubicBezTo>
                  <a:cubicBezTo>
                    <a:pt x="46" y="295"/>
                    <a:pt x="46" y="295"/>
                    <a:pt x="46" y="295"/>
                  </a:cubicBezTo>
                  <a:cubicBezTo>
                    <a:pt x="47" y="286"/>
                    <a:pt x="47" y="286"/>
                    <a:pt x="47" y="286"/>
                  </a:cubicBezTo>
                  <a:cubicBezTo>
                    <a:pt x="40" y="288"/>
                    <a:pt x="40" y="288"/>
                    <a:pt x="40" y="288"/>
                  </a:cubicBezTo>
                  <a:cubicBezTo>
                    <a:pt x="37" y="280"/>
                    <a:pt x="37" y="280"/>
                    <a:pt x="37" y="280"/>
                  </a:cubicBezTo>
                  <a:cubicBezTo>
                    <a:pt x="35" y="270"/>
                    <a:pt x="35" y="270"/>
                    <a:pt x="35" y="270"/>
                  </a:cubicBezTo>
                  <a:cubicBezTo>
                    <a:pt x="24" y="260"/>
                    <a:pt x="24" y="260"/>
                    <a:pt x="24" y="260"/>
                  </a:cubicBezTo>
                  <a:cubicBezTo>
                    <a:pt x="23" y="256"/>
                    <a:pt x="23" y="256"/>
                    <a:pt x="23" y="256"/>
                  </a:cubicBezTo>
                  <a:cubicBezTo>
                    <a:pt x="16" y="255"/>
                    <a:pt x="16" y="255"/>
                    <a:pt x="16" y="255"/>
                  </a:cubicBezTo>
                  <a:cubicBezTo>
                    <a:pt x="13" y="249"/>
                    <a:pt x="13" y="249"/>
                    <a:pt x="13" y="249"/>
                  </a:cubicBezTo>
                  <a:cubicBezTo>
                    <a:pt x="14" y="240"/>
                    <a:pt x="14" y="240"/>
                    <a:pt x="14" y="240"/>
                  </a:cubicBezTo>
                  <a:cubicBezTo>
                    <a:pt x="7" y="231"/>
                    <a:pt x="7" y="231"/>
                    <a:pt x="7" y="231"/>
                  </a:cubicBezTo>
                  <a:cubicBezTo>
                    <a:pt x="11" y="224"/>
                    <a:pt x="11" y="224"/>
                    <a:pt x="11" y="224"/>
                  </a:cubicBezTo>
                  <a:cubicBezTo>
                    <a:pt x="6" y="215"/>
                    <a:pt x="6" y="215"/>
                    <a:pt x="6" y="215"/>
                  </a:cubicBezTo>
                  <a:cubicBezTo>
                    <a:pt x="4" y="211"/>
                    <a:pt x="4" y="211"/>
                    <a:pt x="4" y="211"/>
                  </a:cubicBezTo>
                  <a:close/>
                  <a:moveTo>
                    <a:pt x="229" y="18"/>
                  </a:moveTo>
                  <a:cubicBezTo>
                    <a:pt x="229" y="18"/>
                    <a:pt x="230" y="22"/>
                    <a:pt x="234" y="26"/>
                  </a:cubicBezTo>
                  <a:cubicBezTo>
                    <a:pt x="238" y="30"/>
                    <a:pt x="242" y="26"/>
                    <a:pt x="245" y="26"/>
                  </a:cubicBezTo>
                  <a:cubicBezTo>
                    <a:pt x="248" y="27"/>
                    <a:pt x="252" y="25"/>
                    <a:pt x="256" y="23"/>
                  </a:cubicBezTo>
                  <a:cubicBezTo>
                    <a:pt x="259" y="22"/>
                    <a:pt x="263" y="17"/>
                    <a:pt x="265" y="13"/>
                  </a:cubicBezTo>
                  <a:cubicBezTo>
                    <a:pt x="267" y="9"/>
                    <a:pt x="268" y="7"/>
                    <a:pt x="266" y="3"/>
                  </a:cubicBezTo>
                  <a:cubicBezTo>
                    <a:pt x="263" y="0"/>
                    <a:pt x="260" y="0"/>
                    <a:pt x="259" y="1"/>
                  </a:cubicBezTo>
                  <a:cubicBezTo>
                    <a:pt x="257" y="2"/>
                    <a:pt x="251" y="3"/>
                    <a:pt x="251" y="6"/>
                  </a:cubicBezTo>
                  <a:cubicBezTo>
                    <a:pt x="250" y="9"/>
                    <a:pt x="247" y="10"/>
                    <a:pt x="246" y="9"/>
                  </a:cubicBezTo>
                  <a:cubicBezTo>
                    <a:pt x="244" y="8"/>
                    <a:pt x="241" y="9"/>
                    <a:pt x="239" y="11"/>
                  </a:cubicBezTo>
                  <a:cubicBezTo>
                    <a:pt x="237" y="14"/>
                    <a:pt x="239" y="16"/>
                    <a:pt x="236" y="17"/>
                  </a:cubicBezTo>
                  <a:cubicBezTo>
                    <a:pt x="233" y="17"/>
                    <a:pt x="229" y="18"/>
                    <a:pt x="229" y="18"/>
                  </a:cubicBezTo>
                  <a:close/>
                  <a:moveTo>
                    <a:pt x="217" y="54"/>
                  </a:moveTo>
                  <a:cubicBezTo>
                    <a:pt x="217" y="54"/>
                    <a:pt x="221" y="54"/>
                    <a:pt x="223" y="53"/>
                  </a:cubicBezTo>
                  <a:cubicBezTo>
                    <a:pt x="224" y="53"/>
                    <a:pt x="225" y="49"/>
                    <a:pt x="225" y="48"/>
                  </a:cubicBezTo>
                  <a:cubicBezTo>
                    <a:pt x="224" y="46"/>
                    <a:pt x="220" y="45"/>
                    <a:pt x="222" y="45"/>
                  </a:cubicBezTo>
                  <a:cubicBezTo>
                    <a:pt x="224" y="45"/>
                    <a:pt x="226" y="44"/>
                    <a:pt x="228" y="41"/>
                  </a:cubicBezTo>
                  <a:cubicBezTo>
                    <a:pt x="230" y="38"/>
                    <a:pt x="227" y="36"/>
                    <a:pt x="225" y="32"/>
                  </a:cubicBezTo>
                  <a:cubicBezTo>
                    <a:pt x="223" y="29"/>
                    <a:pt x="221" y="24"/>
                    <a:pt x="217" y="23"/>
                  </a:cubicBezTo>
                  <a:cubicBezTo>
                    <a:pt x="213" y="21"/>
                    <a:pt x="205" y="25"/>
                    <a:pt x="203" y="27"/>
                  </a:cubicBezTo>
                  <a:cubicBezTo>
                    <a:pt x="201" y="29"/>
                    <a:pt x="199" y="32"/>
                    <a:pt x="197" y="31"/>
                  </a:cubicBezTo>
                  <a:cubicBezTo>
                    <a:pt x="195" y="30"/>
                    <a:pt x="189" y="30"/>
                    <a:pt x="188" y="32"/>
                  </a:cubicBezTo>
                  <a:cubicBezTo>
                    <a:pt x="187" y="35"/>
                    <a:pt x="192" y="40"/>
                    <a:pt x="193" y="42"/>
                  </a:cubicBezTo>
                  <a:cubicBezTo>
                    <a:pt x="193" y="43"/>
                    <a:pt x="190" y="46"/>
                    <a:pt x="188" y="44"/>
                  </a:cubicBezTo>
                  <a:cubicBezTo>
                    <a:pt x="186" y="42"/>
                    <a:pt x="183" y="49"/>
                    <a:pt x="179" y="45"/>
                  </a:cubicBezTo>
                  <a:cubicBezTo>
                    <a:pt x="175" y="40"/>
                    <a:pt x="169" y="44"/>
                    <a:pt x="169" y="47"/>
                  </a:cubicBezTo>
                  <a:cubicBezTo>
                    <a:pt x="168" y="50"/>
                    <a:pt x="168" y="62"/>
                    <a:pt x="173" y="67"/>
                  </a:cubicBezTo>
                  <a:cubicBezTo>
                    <a:pt x="178" y="71"/>
                    <a:pt x="177" y="74"/>
                    <a:pt x="180" y="76"/>
                  </a:cubicBezTo>
                  <a:cubicBezTo>
                    <a:pt x="183" y="78"/>
                    <a:pt x="202" y="79"/>
                    <a:pt x="204" y="79"/>
                  </a:cubicBezTo>
                  <a:cubicBezTo>
                    <a:pt x="207" y="78"/>
                    <a:pt x="201" y="72"/>
                    <a:pt x="202" y="68"/>
                  </a:cubicBezTo>
                  <a:cubicBezTo>
                    <a:pt x="202" y="64"/>
                    <a:pt x="206" y="66"/>
                    <a:pt x="208" y="63"/>
                  </a:cubicBezTo>
                  <a:cubicBezTo>
                    <a:pt x="210" y="60"/>
                    <a:pt x="217" y="54"/>
                    <a:pt x="217" y="54"/>
                  </a:cubicBezTo>
                  <a:close/>
                  <a:moveTo>
                    <a:pt x="222" y="79"/>
                  </a:moveTo>
                  <a:cubicBezTo>
                    <a:pt x="221" y="82"/>
                    <a:pt x="220" y="88"/>
                    <a:pt x="224" y="89"/>
                  </a:cubicBezTo>
                  <a:cubicBezTo>
                    <a:pt x="227" y="90"/>
                    <a:pt x="232" y="84"/>
                    <a:pt x="230" y="81"/>
                  </a:cubicBezTo>
                  <a:cubicBezTo>
                    <a:pt x="228" y="77"/>
                    <a:pt x="222" y="79"/>
                    <a:pt x="222" y="79"/>
                  </a:cubicBezTo>
                  <a:close/>
                  <a:moveTo>
                    <a:pt x="234" y="90"/>
                  </a:moveTo>
                  <a:cubicBezTo>
                    <a:pt x="234" y="90"/>
                    <a:pt x="237" y="95"/>
                    <a:pt x="235" y="98"/>
                  </a:cubicBezTo>
                  <a:cubicBezTo>
                    <a:pt x="233" y="100"/>
                    <a:pt x="235" y="107"/>
                    <a:pt x="237" y="103"/>
                  </a:cubicBezTo>
                  <a:cubicBezTo>
                    <a:pt x="239" y="100"/>
                    <a:pt x="244" y="98"/>
                    <a:pt x="246" y="98"/>
                  </a:cubicBezTo>
                  <a:cubicBezTo>
                    <a:pt x="248" y="98"/>
                    <a:pt x="262" y="91"/>
                    <a:pt x="261" y="86"/>
                  </a:cubicBezTo>
                  <a:cubicBezTo>
                    <a:pt x="261" y="82"/>
                    <a:pt x="258" y="81"/>
                    <a:pt x="250" y="80"/>
                  </a:cubicBezTo>
                  <a:cubicBezTo>
                    <a:pt x="243" y="79"/>
                    <a:pt x="239" y="80"/>
                    <a:pt x="236" y="82"/>
                  </a:cubicBezTo>
                  <a:cubicBezTo>
                    <a:pt x="234" y="83"/>
                    <a:pt x="234" y="90"/>
                    <a:pt x="234" y="90"/>
                  </a:cubicBezTo>
                  <a:close/>
                  <a:moveTo>
                    <a:pt x="15" y="190"/>
                  </a:moveTo>
                  <a:cubicBezTo>
                    <a:pt x="11" y="191"/>
                    <a:pt x="8" y="198"/>
                    <a:pt x="5" y="199"/>
                  </a:cubicBezTo>
                  <a:cubicBezTo>
                    <a:pt x="1" y="200"/>
                    <a:pt x="11" y="204"/>
                    <a:pt x="16" y="204"/>
                  </a:cubicBezTo>
                  <a:cubicBezTo>
                    <a:pt x="20" y="204"/>
                    <a:pt x="23" y="198"/>
                    <a:pt x="22" y="194"/>
                  </a:cubicBezTo>
                  <a:cubicBezTo>
                    <a:pt x="21" y="190"/>
                    <a:pt x="15" y="190"/>
                    <a:pt x="15" y="190"/>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90" name="Freeform 69"/>
            <p:cNvSpPr>
              <a:spLocks/>
            </p:cNvSpPr>
            <p:nvPr/>
          </p:nvSpPr>
          <p:spPr bwMode="auto">
            <a:xfrm>
              <a:off x="1665" y="2986"/>
              <a:ext cx="654" cy="384"/>
            </a:xfrm>
            <a:custGeom>
              <a:avLst/>
              <a:gdLst>
                <a:gd name="T0" fmla="*/ 639 w 654"/>
                <a:gd name="T1" fmla="*/ 84 h 384"/>
                <a:gd name="T2" fmla="*/ 650 w 654"/>
                <a:gd name="T3" fmla="*/ 115 h 384"/>
                <a:gd name="T4" fmla="*/ 608 w 654"/>
                <a:gd name="T5" fmla="*/ 136 h 384"/>
                <a:gd name="T6" fmla="*/ 533 w 654"/>
                <a:gd name="T7" fmla="*/ 169 h 384"/>
                <a:gd name="T8" fmla="*/ 468 w 654"/>
                <a:gd name="T9" fmla="*/ 215 h 384"/>
                <a:gd name="T10" fmla="*/ 446 w 654"/>
                <a:gd name="T11" fmla="*/ 205 h 384"/>
                <a:gd name="T12" fmla="*/ 400 w 654"/>
                <a:gd name="T13" fmla="*/ 261 h 384"/>
                <a:gd name="T14" fmla="*/ 373 w 654"/>
                <a:gd name="T15" fmla="*/ 307 h 384"/>
                <a:gd name="T16" fmla="*/ 368 w 654"/>
                <a:gd name="T17" fmla="*/ 340 h 384"/>
                <a:gd name="T18" fmla="*/ 345 w 654"/>
                <a:gd name="T19" fmla="*/ 373 h 384"/>
                <a:gd name="T20" fmla="*/ 275 w 654"/>
                <a:gd name="T21" fmla="*/ 361 h 384"/>
                <a:gd name="T22" fmla="*/ 241 w 654"/>
                <a:gd name="T23" fmla="*/ 363 h 384"/>
                <a:gd name="T24" fmla="*/ 212 w 654"/>
                <a:gd name="T25" fmla="*/ 361 h 384"/>
                <a:gd name="T26" fmla="*/ 170 w 654"/>
                <a:gd name="T27" fmla="*/ 355 h 384"/>
                <a:gd name="T28" fmla="*/ 150 w 654"/>
                <a:gd name="T29" fmla="*/ 325 h 384"/>
                <a:gd name="T30" fmla="*/ 135 w 654"/>
                <a:gd name="T31" fmla="*/ 334 h 384"/>
                <a:gd name="T32" fmla="*/ 118 w 654"/>
                <a:gd name="T33" fmla="*/ 344 h 384"/>
                <a:gd name="T34" fmla="*/ 95 w 654"/>
                <a:gd name="T35" fmla="*/ 359 h 384"/>
                <a:gd name="T36" fmla="*/ 72 w 654"/>
                <a:gd name="T37" fmla="*/ 353 h 384"/>
                <a:gd name="T38" fmla="*/ 39 w 654"/>
                <a:gd name="T39" fmla="*/ 348 h 384"/>
                <a:gd name="T40" fmla="*/ 14 w 654"/>
                <a:gd name="T41" fmla="*/ 375 h 384"/>
                <a:gd name="T42" fmla="*/ 10 w 654"/>
                <a:gd name="T43" fmla="*/ 342 h 384"/>
                <a:gd name="T44" fmla="*/ 8 w 654"/>
                <a:gd name="T45" fmla="*/ 313 h 384"/>
                <a:gd name="T46" fmla="*/ 27 w 654"/>
                <a:gd name="T47" fmla="*/ 284 h 384"/>
                <a:gd name="T48" fmla="*/ 31 w 654"/>
                <a:gd name="T49" fmla="*/ 267 h 384"/>
                <a:gd name="T50" fmla="*/ 85 w 654"/>
                <a:gd name="T51" fmla="*/ 244 h 384"/>
                <a:gd name="T52" fmla="*/ 116 w 654"/>
                <a:gd name="T53" fmla="*/ 178 h 384"/>
                <a:gd name="T54" fmla="*/ 77 w 654"/>
                <a:gd name="T55" fmla="*/ 192 h 384"/>
                <a:gd name="T56" fmla="*/ 64 w 654"/>
                <a:gd name="T57" fmla="*/ 163 h 384"/>
                <a:gd name="T58" fmla="*/ 89 w 654"/>
                <a:gd name="T59" fmla="*/ 134 h 384"/>
                <a:gd name="T60" fmla="*/ 95 w 654"/>
                <a:gd name="T61" fmla="*/ 109 h 384"/>
                <a:gd name="T62" fmla="*/ 83 w 654"/>
                <a:gd name="T63" fmla="*/ 55 h 384"/>
                <a:gd name="T64" fmla="*/ 122 w 654"/>
                <a:gd name="T65" fmla="*/ 73 h 384"/>
                <a:gd name="T66" fmla="*/ 173 w 654"/>
                <a:gd name="T67" fmla="*/ 94 h 384"/>
                <a:gd name="T68" fmla="*/ 208 w 654"/>
                <a:gd name="T69" fmla="*/ 80 h 384"/>
                <a:gd name="T70" fmla="*/ 214 w 654"/>
                <a:gd name="T71" fmla="*/ 25 h 384"/>
                <a:gd name="T72" fmla="*/ 308 w 654"/>
                <a:gd name="T73" fmla="*/ 0 h 384"/>
                <a:gd name="T74" fmla="*/ 364 w 654"/>
                <a:gd name="T75" fmla="*/ 21 h 384"/>
                <a:gd name="T76" fmla="*/ 425 w 654"/>
                <a:gd name="T77" fmla="*/ 65 h 384"/>
                <a:gd name="T78" fmla="*/ 518 w 654"/>
                <a:gd name="T79" fmla="*/ 102 h 384"/>
                <a:gd name="T80" fmla="*/ 579 w 654"/>
                <a:gd name="T81" fmla="*/ 77 h 384"/>
                <a:gd name="T82" fmla="*/ 621 w 654"/>
                <a:gd name="T83" fmla="*/ 65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54" h="384">
                  <a:moveTo>
                    <a:pt x="654" y="61"/>
                  </a:moveTo>
                  <a:lnTo>
                    <a:pt x="643" y="67"/>
                  </a:lnTo>
                  <a:lnTo>
                    <a:pt x="639" y="84"/>
                  </a:lnTo>
                  <a:lnTo>
                    <a:pt x="652" y="96"/>
                  </a:lnTo>
                  <a:lnTo>
                    <a:pt x="637" y="107"/>
                  </a:lnTo>
                  <a:lnTo>
                    <a:pt x="650" y="115"/>
                  </a:lnTo>
                  <a:lnTo>
                    <a:pt x="633" y="123"/>
                  </a:lnTo>
                  <a:lnTo>
                    <a:pt x="618" y="136"/>
                  </a:lnTo>
                  <a:lnTo>
                    <a:pt x="608" y="136"/>
                  </a:lnTo>
                  <a:lnTo>
                    <a:pt x="604" y="153"/>
                  </a:lnTo>
                  <a:lnTo>
                    <a:pt x="566" y="153"/>
                  </a:lnTo>
                  <a:lnTo>
                    <a:pt x="533" y="169"/>
                  </a:lnTo>
                  <a:lnTo>
                    <a:pt x="531" y="184"/>
                  </a:lnTo>
                  <a:lnTo>
                    <a:pt x="502" y="184"/>
                  </a:lnTo>
                  <a:lnTo>
                    <a:pt x="468" y="215"/>
                  </a:lnTo>
                  <a:lnTo>
                    <a:pt x="454" y="217"/>
                  </a:lnTo>
                  <a:lnTo>
                    <a:pt x="458" y="209"/>
                  </a:lnTo>
                  <a:lnTo>
                    <a:pt x="446" y="205"/>
                  </a:lnTo>
                  <a:lnTo>
                    <a:pt x="414" y="236"/>
                  </a:lnTo>
                  <a:lnTo>
                    <a:pt x="416" y="255"/>
                  </a:lnTo>
                  <a:lnTo>
                    <a:pt x="400" y="261"/>
                  </a:lnTo>
                  <a:lnTo>
                    <a:pt x="400" y="280"/>
                  </a:lnTo>
                  <a:lnTo>
                    <a:pt x="379" y="288"/>
                  </a:lnTo>
                  <a:lnTo>
                    <a:pt x="373" y="307"/>
                  </a:lnTo>
                  <a:lnTo>
                    <a:pt x="375" y="321"/>
                  </a:lnTo>
                  <a:lnTo>
                    <a:pt x="373" y="325"/>
                  </a:lnTo>
                  <a:lnTo>
                    <a:pt x="368" y="340"/>
                  </a:lnTo>
                  <a:lnTo>
                    <a:pt x="350" y="359"/>
                  </a:lnTo>
                  <a:lnTo>
                    <a:pt x="352" y="369"/>
                  </a:lnTo>
                  <a:lnTo>
                    <a:pt x="345" y="373"/>
                  </a:lnTo>
                  <a:lnTo>
                    <a:pt x="337" y="384"/>
                  </a:lnTo>
                  <a:lnTo>
                    <a:pt x="312" y="382"/>
                  </a:lnTo>
                  <a:lnTo>
                    <a:pt x="275" y="361"/>
                  </a:lnTo>
                  <a:lnTo>
                    <a:pt x="258" y="355"/>
                  </a:lnTo>
                  <a:lnTo>
                    <a:pt x="248" y="367"/>
                  </a:lnTo>
                  <a:lnTo>
                    <a:pt x="241" y="363"/>
                  </a:lnTo>
                  <a:lnTo>
                    <a:pt x="233" y="359"/>
                  </a:lnTo>
                  <a:lnTo>
                    <a:pt x="227" y="369"/>
                  </a:lnTo>
                  <a:lnTo>
                    <a:pt x="212" y="361"/>
                  </a:lnTo>
                  <a:lnTo>
                    <a:pt x="202" y="367"/>
                  </a:lnTo>
                  <a:lnTo>
                    <a:pt x="181" y="350"/>
                  </a:lnTo>
                  <a:lnTo>
                    <a:pt x="170" y="355"/>
                  </a:lnTo>
                  <a:lnTo>
                    <a:pt x="160" y="348"/>
                  </a:lnTo>
                  <a:lnTo>
                    <a:pt x="162" y="334"/>
                  </a:lnTo>
                  <a:lnTo>
                    <a:pt x="150" y="325"/>
                  </a:lnTo>
                  <a:lnTo>
                    <a:pt x="143" y="332"/>
                  </a:lnTo>
                  <a:lnTo>
                    <a:pt x="139" y="330"/>
                  </a:lnTo>
                  <a:lnTo>
                    <a:pt x="135" y="334"/>
                  </a:lnTo>
                  <a:lnTo>
                    <a:pt x="118" y="328"/>
                  </a:lnTo>
                  <a:lnTo>
                    <a:pt x="112" y="340"/>
                  </a:lnTo>
                  <a:lnTo>
                    <a:pt x="118" y="344"/>
                  </a:lnTo>
                  <a:lnTo>
                    <a:pt x="118" y="353"/>
                  </a:lnTo>
                  <a:lnTo>
                    <a:pt x="114" y="357"/>
                  </a:lnTo>
                  <a:lnTo>
                    <a:pt x="95" y="359"/>
                  </a:lnTo>
                  <a:lnTo>
                    <a:pt x="89" y="367"/>
                  </a:lnTo>
                  <a:lnTo>
                    <a:pt x="81" y="367"/>
                  </a:lnTo>
                  <a:lnTo>
                    <a:pt x="72" y="353"/>
                  </a:lnTo>
                  <a:lnTo>
                    <a:pt x="60" y="363"/>
                  </a:lnTo>
                  <a:lnTo>
                    <a:pt x="54" y="359"/>
                  </a:lnTo>
                  <a:lnTo>
                    <a:pt x="39" y="348"/>
                  </a:lnTo>
                  <a:lnTo>
                    <a:pt x="27" y="353"/>
                  </a:lnTo>
                  <a:lnTo>
                    <a:pt x="25" y="365"/>
                  </a:lnTo>
                  <a:lnTo>
                    <a:pt x="14" y="375"/>
                  </a:lnTo>
                  <a:lnTo>
                    <a:pt x="8" y="371"/>
                  </a:lnTo>
                  <a:lnTo>
                    <a:pt x="10" y="363"/>
                  </a:lnTo>
                  <a:lnTo>
                    <a:pt x="10" y="342"/>
                  </a:lnTo>
                  <a:lnTo>
                    <a:pt x="0" y="334"/>
                  </a:lnTo>
                  <a:lnTo>
                    <a:pt x="2" y="323"/>
                  </a:lnTo>
                  <a:lnTo>
                    <a:pt x="8" y="313"/>
                  </a:lnTo>
                  <a:lnTo>
                    <a:pt x="12" y="300"/>
                  </a:lnTo>
                  <a:lnTo>
                    <a:pt x="25" y="300"/>
                  </a:lnTo>
                  <a:lnTo>
                    <a:pt x="27" y="284"/>
                  </a:lnTo>
                  <a:lnTo>
                    <a:pt x="35" y="271"/>
                  </a:lnTo>
                  <a:lnTo>
                    <a:pt x="27" y="265"/>
                  </a:lnTo>
                  <a:lnTo>
                    <a:pt x="31" y="267"/>
                  </a:lnTo>
                  <a:lnTo>
                    <a:pt x="54" y="259"/>
                  </a:lnTo>
                  <a:lnTo>
                    <a:pt x="64" y="267"/>
                  </a:lnTo>
                  <a:lnTo>
                    <a:pt x="85" y="244"/>
                  </a:lnTo>
                  <a:lnTo>
                    <a:pt x="77" y="236"/>
                  </a:lnTo>
                  <a:lnTo>
                    <a:pt x="127" y="192"/>
                  </a:lnTo>
                  <a:lnTo>
                    <a:pt x="116" y="178"/>
                  </a:lnTo>
                  <a:lnTo>
                    <a:pt x="97" y="175"/>
                  </a:lnTo>
                  <a:lnTo>
                    <a:pt x="87" y="182"/>
                  </a:lnTo>
                  <a:lnTo>
                    <a:pt x="77" y="192"/>
                  </a:lnTo>
                  <a:lnTo>
                    <a:pt x="58" y="186"/>
                  </a:lnTo>
                  <a:lnTo>
                    <a:pt x="56" y="173"/>
                  </a:lnTo>
                  <a:lnTo>
                    <a:pt x="64" y="163"/>
                  </a:lnTo>
                  <a:lnTo>
                    <a:pt x="70" y="148"/>
                  </a:lnTo>
                  <a:lnTo>
                    <a:pt x="89" y="146"/>
                  </a:lnTo>
                  <a:lnTo>
                    <a:pt x="89" y="134"/>
                  </a:lnTo>
                  <a:lnTo>
                    <a:pt x="83" y="125"/>
                  </a:lnTo>
                  <a:lnTo>
                    <a:pt x="83" y="117"/>
                  </a:lnTo>
                  <a:lnTo>
                    <a:pt x="95" y="109"/>
                  </a:lnTo>
                  <a:lnTo>
                    <a:pt x="97" y="86"/>
                  </a:lnTo>
                  <a:lnTo>
                    <a:pt x="85" y="75"/>
                  </a:lnTo>
                  <a:lnTo>
                    <a:pt x="83" y="55"/>
                  </a:lnTo>
                  <a:lnTo>
                    <a:pt x="89" y="55"/>
                  </a:lnTo>
                  <a:lnTo>
                    <a:pt x="104" y="61"/>
                  </a:lnTo>
                  <a:lnTo>
                    <a:pt x="122" y="73"/>
                  </a:lnTo>
                  <a:lnTo>
                    <a:pt x="143" y="84"/>
                  </a:lnTo>
                  <a:lnTo>
                    <a:pt x="152" y="102"/>
                  </a:lnTo>
                  <a:lnTo>
                    <a:pt x="173" y="94"/>
                  </a:lnTo>
                  <a:lnTo>
                    <a:pt x="202" y="111"/>
                  </a:lnTo>
                  <a:lnTo>
                    <a:pt x="216" y="94"/>
                  </a:lnTo>
                  <a:lnTo>
                    <a:pt x="208" y="80"/>
                  </a:lnTo>
                  <a:lnTo>
                    <a:pt x="212" y="65"/>
                  </a:lnTo>
                  <a:lnTo>
                    <a:pt x="202" y="46"/>
                  </a:lnTo>
                  <a:lnTo>
                    <a:pt x="214" y="25"/>
                  </a:lnTo>
                  <a:lnTo>
                    <a:pt x="227" y="7"/>
                  </a:lnTo>
                  <a:lnTo>
                    <a:pt x="302" y="9"/>
                  </a:lnTo>
                  <a:lnTo>
                    <a:pt x="308" y="0"/>
                  </a:lnTo>
                  <a:lnTo>
                    <a:pt x="335" y="2"/>
                  </a:lnTo>
                  <a:lnTo>
                    <a:pt x="348" y="17"/>
                  </a:lnTo>
                  <a:lnTo>
                    <a:pt x="364" y="21"/>
                  </a:lnTo>
                  <a:lnTo>
                    <a:pt x="395" y="44"/>
                  </a:lnTo>
                  <a:lnTo>
                    <a:pt x="412" y="50"/>
                  </a:lnTo>
                  <a:lnTo>
                    <a:pt x="425" y="65"/>
                  </a:lnTo>
                  <a:lnTo>
                    <a:pt x="452" y="69"/>
                  </a:lnTo>
                  <a:lnTo>
                    <a:pt x="500" y="102"/>
                  </a:lnTo>
                  <a:lnTo>
                    <a:pt x="518" y="102"/>
                  </a:lnTo>
                  <a:lnTo>
                    <a:pt x="527" y="109"/>
                  </a:lnTo>
                  <a:lnTo>
                    <a:pt x="560" y="100"/>
                  </a:lnTo>
                  <a:lnTo>
                    <a:pt x="579" y="77"/>
                  </a:lnTo>
                  <a:lnTo>
                    <a:pt x="600" y="82"/>
                  </a:lnTo>
                  <a:lnTo>
                    <a:pt x="606" y="67"/>
                  </a:lnTo>
                  <a:lnTo>
                    <a:pt x="621" y="65"/>
                  </a:lnTo>
                  <a:lnTo>
                    <a:pt x="637" y="52"/>
                  </a:lnTo>
                  <a:lnTo>
                    <a:pt x="654" y="61"/>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91" name="Freeform 70"/>
            <p:cNvSpPr>
              <a:spLocks/>
            </p:cNvSpPr>
            <p:nvPr/>
          </p:nvSpPr>
          <p:spPr bwMode="auto">
            <a:xfrm>
              <a:off x="1294" y="2651"/>
              <a:ext cx="323" cy="381"/>
            </a:xfrm>
            <a:custGeom>
              <a:avLst/>
              <a:gdLst>
                <a:gd name="T0" fmla="*/ 0 w 155"/>
                <a:gd name="T1" fmla="*/ 98 h 183"/>
                <a:gd name="T2" fmla="*/ 32 w 155"/>
                <a:gd name="T3" fmla="*/ 98 h 183"/>
                <a:gd name="T4" fmla="*/ 55 w 155"/>
                <a:gd name="T5" fmla="*/ 94 h 183"/>
                <a:gd name="T6" fmla="*/ 60 w 155"/>
                <a:gd name="T7" fmla="*/ 81 h 183"/>
                <a:gd name="T8" fmla="*/ 61 w 155"/>
                <a:gd name="T9" fmla="*/ 62 h 183"/>
                <a:gd name="T10" fmla="*/ 71 w 155"/>
                <a:gd name="T11" fmla="*/ 59 h 183"/>
                <a:gd name="T12" fmla="*/ 77 w 155"/>
                <a:gd name="T13" fmla="*/ 49 h 183"/>
                <a:gd name="T14" fmla="*/ 81 w 155"/>
                <a:gd name="T15" fmla="*/ 41 h 183"/>
                <a:gd name="T16" fmla="*/ 83 w 155"/>
                <a:gd name="T17" fmla="*/ 36 h 183"/>
                <a:gd name="T18" fmla="*/ 91 w 155"/>
                <a:gd name="T19" fmla="*/ 30 h 183"/>
                <a:gd name="T20" fmla="*/ 101 w 155"/>
                <a:gd name="T21" fmla="*/ 21 h 183"/>
                <a:gd name="T22" fmla="*/ 108 w 155"/>
                <a:gd name="T23" fmla="*/ 22 h 183"/>
                <a:gd name="T24" fmla="*/ 120 w 155"/>
                <a:gd name="T25" fmla="*/ 0 h 183"/>
                <a:gd name="T26" fmla="*/ 135 w 155"/>
                <a:gd name="T27" fmla="*/ 12 h 183"/>
                <a:gd name="T28" fmla="*/ 133 w 155"/>
                <a:gd name="T29" fmla="*/ 23 h 183"/>
                <a:gd name="T30" fmla="*/ 137 w 155"/>
                <a:gd name="T31" fmla="*/ 28 h 183"/>
                <a:gd name="T32" fmla="*/ 152 w 155"/>
                <a:gd name="T33" fmla="*/ 33 h 183"/>
                <a:gd name="T34" fmla="*/ 151 w 155"/>
                <a:gd name="T35" fmla="*/ 43 h 183"/>
                <a:gd name="T36" fmla="*/ 151 w 155"/>
                <a:gd name="T37" fmla="*/ 58 h 183"/>
                <a:gd name="T38" fmla="*/ 140 w 155"/>
                <a:gd name="T39" fmla="*/ 65 h 183"/>
                <a:gd name="T40" fmla="*/ 133 w 155"/>
                <a:gd name="T41" fmla="*/ 70 h 183"/>
                <a:gd name="T42" fmla="*/ 126 w 155"/>
                <a:gd name="T43" fmla="*/ 85 h 183"/>
                <a:gd name="T44" fmla="*/ 121 w 155"/>
                <a:gd name="T45" fmla="*/ 93 h 183"/>
                <a:gd name="T46" fmla="*/ 126 w 155"/>
                <a:gd name="T47" fmla="*/ 103 h 183"/>
                <a:gd name="T48" fmla="*/ 125 w 155"/>
                <a:gd name="T49" fmla="*/ 113 h 183"/>
                <a:gd name="T50" fmla="*/ 126 w 155"/>
                <a:gd name="T51" fmla="*/ 116 h 183"/>
                <a:gd name="T52" fmla="*/ 118 w 155"/>
                <a:gd name="T53" fmla="*/ 124 h 183"/>
                <a:gd name="T54" fmla="*/ 109 w 155"/>
                <a:gd name="T55" fmla="*/ 120 h 183"/>
                <a:gd name="T56" fmla="*/ 110 w 155"/>
                <a:gd name="T57" fmla="*/ 130 h 183"/>
                <a:gd name="T58" fmla="*/ 101 w 155"/>
                <a:gd name="T59" fmla="*/ 137 h 183"/>
                <a:gd name="T60" fmla="*/ 102 w 155"/>
                <a:gd name="T61" fmla="*/ 147 h 183"/>
                <a:gd name="T62" fmla="*/ 108 w 155"/>
                <a:gd name="T63" fmla="*/ 152 h 183"/>
                <a:gd name="T64" fmla="*/ 105 w 155"/>
                <a:gd name="T65" fmla="*/ 157 h 183"/>
                <a:gd name="T66" fmla="*/ 98 w 155"/>
                <a:gd name="T67" fmla="*/ 161 h 183"/>
                <a:gd name="T68" fmla="*/ 99 w 155"/>
                <a:gd name="T69" fmla="*/ 170 h 183"/>
                <a:gd name="T70" fmla="*/ 86 w 155"/>
                <a:gd name="T71" fmla="*/ 179 h 183"/>
                <a:gd name="T72" fmla="*/ 82 w 155"/>
                <a:gd name="T73" fmla="*/ 171 h 183"/>
                <a:gd name="T74" fmla="*/ 74 w 155"/>
                <a:gd name="T75" fmla="*/ 170 h 183"/>
                <a:gd name="T76" fmla="*/ 69 w 155"/>
                <a:gd name="T77" fmla="*/ 171 h 183"/>
                <a:gd name="T78" fmla="*/ 65 w 155"/>
                <a:gd name="T79" fmla="*/ 167 h 183"/>
                <a:gd name="T80" fmla="*/ 56 w 155"/>
                <a:gd name="T81" fmla="*/ 169 h 183"/>
                <a:gd name="T82" fmla="*/ 50 w 155"/>
                <a:gd name="T83" fmla="*/ 173 h 183"/>
                <a:gd name="T84" fmla="*/ 45 w 155"/>
                <a:gd name="T85" fmla="*/ 171 h 183"/>
                <a:gd name="T86" fmla="*/ 41 w 155"/>
                <a:gd name="T87" fmla="*/ 178 h 183"/>
                <a:gd name="T88" fmla="*/ 32 w 155"/>
                <a:gd name="T89" fmla="*/ 183 h 183"/>
                <a:gd name="T90" fmla="*/ 24 w 155"/>
                <a:gd name="T91" fmla="*/ 160 h 183"/>
                <a:gd name="T92" fmla="*/ 15 w 155"/>
                <a:gd name="T93" fmla="*/ 156 h 183"/>
                <a:gd name="T94" fmla="*/ 0 w 155"/>
                <a:gd name="T95" fmla="*/ 111 h 183"/>
                <a:gd name="T96" fmla="*/ 0 w 155"/>
                <a:gd name="T97" fmla="*/ 98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55" h="183">
                  <a:moveTo>
                    <a:pt x="0" y="98"/>
                  </a:moveTo>
                  <a:cubicBezTo>
                    <a:pt x="32" y="98"/>
                    <a:pt x="32" y="98"/>
                    <a:pt x="32" y="98"/>
                  </a:cubicBezTo>
                  <a:cubicBezTo>
                    <a:pt x="43" y="98"/>
                    <a:pt x="47" y="95"/>
                    <a:pt x="55" y="94"/>
                  </a:cubicBezTo>
                  <a:cubicBezTo>
                    <a:pt x="62" y="93"/>
                    <a:pt x="59" y="87"/>
                    <a:pt x="60" y="81"/>
                  </a:cubicBezTo>
                  <a:cubicBezTo>
                    <a:pt x="60" y="75"/>
                    <a:pt x="61" y="65"/>
                    <a:pt x="61" y="62"/>
                  </a:cubicBezTo>
                  <a:cubicBezTo>
                    <a:pt x="61" y="59"/>
                    <a:pt x="65" y="59"/>
                    <a:pt x="71" y="59"/>
                  </a:cubicBezTo>
                  <a:cubicBezTo>
                    <a:pt x="77" y="59"/>
                    <a:pt x="77" y="56"/>
                    <a:pt x="77" y="49"/>
                  </a:cubicBezTo>
                  <a:cubicBezTo>
                    <a:pt x="77" y="42"/>
                    <a:pt x="77" y="41"/>
                    <a:pt x="81" y="41"/>
                  </a:cubicBezTo>
                  <a:cubicBezTo>
                    <a:pt x="86" y="42"/>
                    <a:pt x="84" y="40"/>
                    <a:pt x="83" y="36"/>
                  </a:cubicBezTo>
                  <a:cubicBezTo>
                    <a:pt x="83" y="33"/>
                    <a:pt x="89" y="33"/>
                    <a:pt x="91" y="30"/>
                  </a:cubicBezTo>
                  <a:cubicBezTo>
                    <a:pt x="93" y="28"/>
                    <a:pt x="98" y="23"/>
                    <a:pt x="101" y="21"/>
                  </a:cubicBezTo>
                  <a:cubicBezTo>
                    <a:pt x="105" y="19"/>
                    <a:pt x="106" y="23"/>
                    <a:pt x="108" y="22"/>
                  </a:cubicBezTo>
                  <a:cubicBezTo>
                    <a:pt x="109" y="21"/>
                    <a:pt x="115" y="9"/>
                    <a:pt x="120" y="0"/>
                  </a:cubicBezTo>
                  <a:cubicBezTo>
                    <a:pt x="135" y="12"/>
                    <a:pt x="135" y="12"/>
                    <a:pt x="135" y="12"/>
                  </a:cubicBezTo>
                  <a:cubicBezTo>
                    <a:pt x="133" y="23"/>
                    <a:pt x="133" y="23"/>
                    <a:pt x="133" y="23"/>
                  </a:cubicBezTo>
                  <a:cubicBezTo>
                    <a:pt x="137" y="28"/>
                    <a:pt x="137" y="28"/>
                    <a:pt x="137" y="28"/>
                  </a:cubicBezTo>
                  <a:cubicBezTo>
                    <a:pt x="152" y="33"/>
                    <a:pt x="152" y="33"/>
                    <a:pt x="152" y="33"/>
                  </a:cubicBezTo>
                  <a:cubicBezTo>
                    <a:pt x="150" y="37"/>
                    <a:pt x="148" y="35"/>
                    <a:pt x="151" y="43"/>
                  </a:cubicBezTo>
                  <a:cubicBezTo>
                    <a:pt x="155" y="53"/>
                    <a:pt x="153" y="56"/>
                    <a:pt x="151" y="58"/>
                  </a:cubicBezTo>
                  <a:cubicBezTo>
                    <a:pt x="149" y="60"/>
                    <a:pt x="143" y="65"/>
                    <a:pt x="140" y="65"/>
                  </a:cubicBezTo>
                  <a:cubicBezTo>
                    <a:pt x="137" y="66"/>
                    <a:pt x="133" y="66"/>
                    <a:pt x="133" y="70"/>
                  </a:cubicBezTo>
                  <a:cubicBezTo>
                    <a:pt x="133" y="75"/>
                    <a:pt x="130" y="83"/>
                    <a:pt x="126" y="85"/>
                  </a:cubicBezTo>
                  <a:cubicBezTo>
                    <a:pt x="121" y="87"/>
                    <a:pt x="122" y="91"/>
                    <a:pt x="121" y="93"/>
                  </a:cubicBezTo>
                  <a:cubicBezTo>
                    <a:pt x="120" y="95"/>
                    <a:pt x="126" y="98"/>
                    <a:pt x="126" y="103"/>
                  </a:cubicBezTo>
                  <a:cubicBezTo>
                    <a:pt x="126" y="107"/>
                    <a:pt x="124" y="109"/>
                    <a:pt x="125" y="113"/>
                  </a:cubicBezTo>
                  <a:cubicBezTo>
                    <a:pt x="125" y="115"/>
                    <a:pt x="125" y="115"/>
                    <a:pt x="126" y="116"/>
                  </a:cubicBezTo>
                  <a:cubicBezTo>
                    <a:pt x="118" y="124"/>
                    <a:pt x="118" y="124"/>
                    <a:pt x="118" y="124"/>
                  </a:cubicBezTo>
                  <a:cubicBezTo>
                    <a:pt x="109" y="120"/>
                    <a:pt x="109" y="120"/>
                    <a:pt x="109" y="120"/>
                  </a:cubicBezTo>
                  <a:cubicBezTo>
                    <a:pt x="110" y="130"/>
                    <a:pt x="110" y="130"/>
                    <a:pt x="110" y="130"/>
                  </a:cubicBezTo>
                  <a:cubicBezTo>
                    <a:pt x="101" y="137"/>
                    <a:pt x="101" y="137"/>
                    <a:pt x="101" y="137"/>
                  </a:cubicBezTo>
                  <a:cubicBezTo>
                    <a:pt x="102" y="147"/>
                    <a:pt x="102" y="147"/>
                    <a:pt x="102" y="147"/>
                  </a:cubicBezTo>
                  <a:cubicBezTo>
                    <a:pt x="108" y="152"/>
                    <a:pt x="108" y="152"/>
                    <a:pt x="108" y="152"/>
                  </a:cubicBezTo>
                  <a:cubicBezTo>
                    <a:pt x="105" y="157"/>
                    <a:pt x="105" y="157"/>
                    <a:pt x="105" y="157"/>
                  </a:cubicBezTo>
                  <a:cubicBezTo>
                    <a:pt x="98" y="161"/>
                    <a:pt x="98" y="161"/>
                    <a:pt x="98" y="161"/>
                  </a:cubicBezTo>
                  <a:cubicBezTo>
                    <a:pt x="99" y="170"/>
                    <a:pt x="99" y="170"/>
                    <a:pt x="99" y="170"/>
                  </a:cubicBezTo>
                  <a:cubicBezTo>
                    <a:pt x="86" y="179"/>
                    <a:pt x="86" y="179"/>
                    <a:pt x="86" y="179"/>
                  </a:cubicBezTo>
                  <a:cubicBezTo>
                    <a:pt x="82" y="171"/>
                    <a:pt x="82" y="171"/>
                    <a:pt x="82" y="171"/>
                  </a:cubicBezTo>
                  <a:cubicBezTo>
                    <a:pt x="74" y="170"/>
                    <a:pt x="74" y="170"/>
                    <a:pt x="74" y="170"/>
                  </a:cubicBezTo>
                  <a:cubicBezTo>
                    <a:pt x="69" y="171"/>
                    <a:pt x="69" y="171"/>
                    <a:pt x="69" y="171"/>
                  </a:cubicBezTo>
                  <a:cubicBezTo>
                    <a:pt x="65" y="167"/>
                    <a:pt x="65" y="167"/>
                    <a:pt x="65" y="167"/>
                  </a:cubicBezTo>
                  <a:cubicBezTo>
                    <a:pt x="56" y="169"/>
                    <a:pt x="56" y="169"/>
                    <a:pt x="56" y="169"/>
                  </a:cubicBezTo>
                  <a:cubicBezTo>
                    <a:pt x="50" y="173"/>
                    <a:pt x="50" y="173"/>
                    <a:pt x="50" y="173"/>
                  </a:cubicBezTo>
                  <a:cubicBezTo>
                    <a:pt x="45" y="171"/>
                    <a:pt x="45" y="171"/>
                    <a:pt x="45" y="171"/>
                  </a:cubicBezTo>
                  <a:cubicBezTo>
                    <a:pt x="41" y="178"/>
                    <a:pt x="41" y="178"/>
                    <a:pt x="41" y="178"/>
                  </a:cubicBezTo>
                  <a:cubicBezTo>
                    <a:pt x="32" y="183"/>
                    <a:pt x="32" y="183"/>
                    <a:pt x="32" y="183"/>
                  </a:cubicBezTo>
                  <a:cubicBezTo>
                    <a:pt x="24" y="160"/>
                    <a:pt x="24" y="160"/>
                    <a:pt x="24" y="160"/>
                  </a:cubicBezTo>
                  <a:cubicBezTo>
                    <a:pt x="15" y="156"/>
                    <a:pt x="15" y="156"/>
                    <a:pt x="15" y="156"/>
                  </a:cubicBezTo>
                  <a:cubicBezTo>
                    <a:pt x="0" y="111"/>
                    <a:pt x="0" y="111"/>
                    <a:pt x="0" y="111"/>
                  </a:cubicBezTo>
                  <a:lnTo>
                    <a:pt x="0" y="98"/>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92" name="Freeform 71"/>
            <p:cNvSpPr>
              <a:spLocks/>
            </p:cNvSpPr>
            <p:nvPr/>
          </p:nvSpPr>
          <p:spPr bwMode="auto">
            <a:xfrm>
              <a:off x="827" y="3905"/>
              <a:ext cx="89" cy="77"/>
            </a:xfrm>
            <a:custGeom>
              <a:avLst/>
              <a:gdLst>
                <a:gd name="T0" fmla="*/ 34 w 43"/>
                <a:gd name="T1" fmla="*/ 2 h 37"/>
                <a:gd name="T2" fmla="*/ 36 w 43"/>
                <a:gd name="T3" fmla="*/ 3 h 37"/>
                <a:gd name="T4" fmla="*/ 37 w 43"/>
                <a:gd name="T5" fmla="*/ 6 h 37"/>
                <a:gd name="T6" fmla="*/ 39 w 43"/>
                <a:gd name="T7" fmla="*/ 11 h 37"/>
                <a:gd name="T8" fmla="*/ 43 w 43"/>
                <a:gd name="T9" fmla="*/ 17 h 37"/>
                <a:gd name="T10" fmla="*/ 37 w 43"/>
                <a:gd name="T11" fmla="*/ 19 h 37"/>
                <a:gd name="T12" fmla="*/ 37 w 43"/>
                <a:gd name="T13" fmla="*/ 22 h 37"/>
                <a:gd name="T14" fmla="*/ 40 w 43"/>
                <a:gd name="T15" fmla="*/ 26 h 37"/>
                <a:gd name="T16" fmla="*/ 39 w 43"/>
                <a:gd name="T17" fmla="*/ 30 h 37"/>
                <a:gd name="T18" fmla="*/ 38 w 43"/>
                <a:gd name="T19" fmla="*/ 32 h 37"/>
                <a:gd name="T20" fmla="*/ 37 w 43"/>
                <a:gd name="T21" fmla="*/ 32 h 37"/>
                <a:gd name="T22" fmla="*/ 29 w 43"/>
                <a:gd name="T23" fmla="*/ 35 h 37"/>
                <a:gd name="T24" fmla="*/ 24 w 43"/>
                <a:gd name="T25" fmla="*/ 37 h 37"/>
                <a:gd name="T26" fmla="*/ 24 w 43"/>
                <a:gd name="T27" fmla="*/ 37 h 37"/>
                <a:gd name="T28" fmla="*/ 14 w 43"/>
                <a:gd name="T29" fmla="*/ 31 h 37"/>
                <a:gd name="T30" fmla="*/ 5 w 43"/>
                <a:gd name="T31" fmla="*/ 15 h 37"/>
                <a:gd name="T32" fmla="*/ 0 w 43"/>
                <a:gd name="T33" fmla="*/ 8 h 37"/>
                <a:gd name="T34" fmla="*/ 2 w 43"/>
                <a:gd name="T35" fmla="*/ 7 h 37"/>
                <a:gd name="T36" fmla="*/ 8 w 43"/>
                <a:gd name="T37" fmla="*/ 4 h 37"/>
                <a:gd name="T38" fmla="*/ 15 w 43"/>
                <a:gd name="T39" fmla="*/ 0 h 37"/>
                <a:gd name="T40" fmla="*/ 20 w 43"/>
                <a:gd name="T41" fmla="*/ 6 h 37"/>
                <a:gd name="T42" fmla="*/ 28 w 43"/>
                <a:gd name="T43" fmla="*/ 8 h 37"/>
                <a:gd name="T44" fmla="*/ 33 w 43"/>
                <a:gd name="T45" fmla="*/ 3 h 37"/>
                <a:gd name="T46" fmla="*/ 34 w 43"/>
                <a:gd name="T47" fmla="*/ 2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3" h="37">
                  <a:moveTo>
                    <a:pt x="34" y="2"/>
                  </a:moveTo>
                  <a:cubicBezTo>
                    <a:pt x="36" y="3"/>
                    <a:pt x="36" y="3"/>
                    <a:pt x="36" y="3"/>
                  </a:cubicBezTo>
                  <a:cubicBezTo>
                    <a:pt x="37" y="6"/>
                    <a:pt x="37" y="6"/>
                    <a:pt x="37" y="6"/>
                  </a:cubicBezTo>
                  <a:cubicBezTo>
                    <a:pt x="39" y="11"/>
                    <a:pt x="39" y="11"/>
                    <a:pt x="39" y="11"/>
                  </a:cubicBezTo>
                  <a:cubicBezTo>
                    <a:pt x="43" y="17"/>
                    <a:pt x="43" y="17"/>
                    <a:pt x="43" y="17"/>
                  </a:cubicBezTo>
                  <a:cubicBezTo>
                    <a:pt x="43" y="17"/>
                    <a:pt x="37" y="18"/>
                    <a:pt x="37" y="19"/>
                  </a:cubicBezTo>
                  <a:cubicBezTo>
                    <a:pt x="36" y="20"/>
                    <a:pt x="37" y="22"/>
                    <a:pt x="37" y="22"/>
                  </a:cubicBezTo>
                  <a:cubicBezTo>
                    <a:pt x="37" y="22"/>
                    <a:pt x="40" y="26"/>
                    <a:pt x="40" y="26"/>
                  </a:cubicBezTo>
                  <a:cubicBezTo>
                    <a:pt x="39" y="30"/>
                    <a:pt x="39" y="30"/>
                    <a:pt x="39" y="30"/>
                  </a:cubicBezTo>
                  <a:cubicBezTo>
                    <a:pt x="38" y="32"/>
                    <a:pt x="38" y="32"/>
                    <a:pt x="38" y="32"/>
                  </a:cubicBezTo>
                  <a:cubicBezTo>
                    <a:pt x="37" y="32"/>
                    <a:pt x="37" y="32"/>
                    <a:pt x="37" y="32"/>
                  </a:cubicBezTo>
                  <a:cubicBezTo>
                    <a:pt x="29" y="35"/>
                    <a:pt x="29" y="35"/>
                    <a:pt x="29" y="35"/>
                  </a:cubicBezTo>
                  <a:cubicBezTo>
                    <a:pt x="29" y="35"/>
                    <a:pt x="27" y="36"/>
                    <a:pt x="24" y="37"/>
                  </a:cubicBezTo>
                  <a:cubicBezTo>
                    <a:pt x="24" y="37"/>
                    <a:pt x="24" y="37"/>
                    <a:pt x="24" y="37"/>
                  </a:cubicBezTo>
                  <a:cubicBezTo>
                    <a:pt x="21" y="34"/>
                    <a:pt x="17" y="34"/>
                    <a:pt x="14" y="31"/>
                  </a:cubicBezTo>
                  <a:cubicBezTo>
                    <a:pt x="11" y="28"/>
                    <a:pt x="7" y="22"/>
                    <a:pt x="5" y="15"/>
                  </a:cubicBezTo>
                  <a:cubicBezTo>
                    <a:pt x="4" y="12"/>
                    <a:pt x="2" y="10"/>
                    <a:pt x="0" y="8"/>
                  </a:cubicBezTo>
                  <a:cubicBezTo>
                    <a:pt x="1" y="8"/>
                    <a:pt x="1" y="7"/>
                    <a:pt x="2" y="7"/>
                  </a:cubicBezTo>
                  <a:cubicBezTo>
                    <a:pt x="3" y="5"/>
                    <a:pt x="7" y="4"/>
                    <a:pt x="8" y="4"/>
                  </a:cubicBezTo>
                  <a:cubicBezTo>
                    <a:pt x="9" y="3"/>
                    <a:pt x="13" y="1"/>
                    <a:pt x="15" y="0"/>
                  </a:cubicBezTo>
                  <a:cubicBezTo>
                    <a:pt x="17" y="0"/>
                    <a:pt x="19" y="5"/>
                    <a:pt x="20" y="6"/>
                  </a:cubicBezTo>
                  <a:cubicBezTo>
                    <a:pt x="21" y="8"/>
                    <a:pt x="26" y="8"/>
                    <a:pt x="28" y="8"/>
                  </a:cubicBezTo>
                  <a:cubicBezTo>
                    <a:pt x="29" y="8"/>
                    <a:pt x="32" y="6"/>
                    <a:pt x="33" y="3"/>
                  </a:cubicBezTo>
                  <a:cubicBezTo>
                    <a:pt x="34" y="3"/>
                    <a:pt x="34" y="2"/>
                    <a:pt x="34" y="2"/>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93" name="Freeform 72"/>
            <p:cNvSpPr>
              <a:spLocks/>
            </p:cNvSpPr>
            <p:nvPr/>
          </p:nvSpPr>
          <p:spPr bwMode="auto">
            <a:xfrm>
              <a:off x="877" y="3972"/>
              <a:ext cx="89" cy="63"/>
            </a:xfrm>
            <a:custGeom>
              <a:avLst/>
              <a:gdLst>
                <a:gd name="T0" fmla="*/ 0 w 43"/>
                <a:gd name="T1" fmla="*/ 5 h 30"/>
                <a:gd name="T2" fmla="*/ 5 w 43"/>
                <a:gd name="T3" fmla="*/ 3 h 30"/>
                <a:gd name="T4" fmla="*/ 13 w 43"/>
                <a:gd name="T5" fmla="*/ 0 h 30"/>
                <a:gd name="T6" fmla="*/ 16 w 43"/>
                <a:gd name="T7" fmla="*/ 0 h 30"/>
                <a:gd name="T8" fmla="*/ 22 w 43"/>
                <a:gd name="T9" fmla="*/ 1 h 30"/>
                <a:gd name="T10" fmla="*/ 26 w 43"/>
                <a:gd name="T11" fmla="*/ 3 h 30"/>
                <a:gd name="T12" fmla="*/ 32 w 43"/>
                <a:gd name="T13" fmla="*/ 12 h 30"/>
                <a:gd name="T14" fmla="*/ 37 w 43"/>
                <a:gd name="T15" fmla="*/ 11 h 30"/>
                <a:gd name="T16" fmla="*/ 43 w 43"/>
                <a:gd name="T17" fmla="*/ 15 h 30"/>
                <a:gd name="T18" fmla="*/ 43 w 43"/>
                <a:gd name="T19" fmla="*/ 19 h 30"/>
                <a:gd name="T20" fmla="*/ 43 w 43"/>
                <a:gd name="T21" fmla="*/ 20 h 30"/>
                <a:gd name="T22" fmla="*/ 42 w 43"/>
                <a:gd name="T23" fmla="*/ 20 h 30"/>
                <a:gd name="T24" fmla="*/ 38 w 43"/>
                <a:gd name="T25" fmla="*/ 21 h 30"/>
                <a:gd name="T26" fmla="*/ 38 w 43"/>
                <a:gd name="T27" fmla="*/ 27 h 30"/>
                <a:gd name="T28" fmla="*/ 35 w 43"/>
                <a:gd name="T29" fmla="*/ 27 h 30"/>
                <a:gd name="T30" fmla="*/ 29 w 43"/>
                <a:gd name="T31" fmla="*/ 30 h 30"/>
                <a:gd name="T32" fmla="*/ 26 w 43"/>
                <a:gd name="T33" fmla="*/ 28 h 30"/>
                <a:gd name="T34" fmla="*/ 20 w 43"/>
                <a:gd name="T35" fmla="*/ 27 h 30"/>
                <a:gd name="T36" fmla="*/ 12 w 43"/>
                <a:gd name="T37" fmla="*/ 29 h 30"/>
                <a:gd name="T38" fmla="*/ 11 w 43"/>
                <a:gd name="T39" fmla="*/ 26 h 30"/>
                <a:gd name="T40" fmla="*/ 10 w 43"/>
                <a:gd name="T41" fmla="*/ 18 h 30"/>
                <a:gd name="T42" fmla="*/ 0 w 43"/>
                <a:gd name="T43" fmla="*/ 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3" h="30">
                  <a:moveTo>
                    <a:pt x="0" y="5"/>
                  </a:moveTo>
                  <a:cubicBezTo>
                    <a:pt x="3" y="4"/>
                    <a:pt x="5" y="3"/>
                    <a:pt x="5" y="3"/>
                  </a:cubicBezTo>
                  <a:cubicBezTo>
                    <a:pt x="13" y="0"/>
                    <a:pt x="13" y="0"/>
                    <a:pt x="13" y="0"/>
                  </a:cubicBezTo>
                  <a:cubicBezTo>
                    <a:pt x="16" y="0"/>
                    <a:pt x="16" y="0"/>
                    <a:pt x="16" y="0"/>
                  </a:cubicBezTo>
                  <a:cubicBezTo>
                    <a:pt x="22" y="1"/>
                    <a:pt x="22" y="1"/>
                    <a:pt x="22" y="1"/>
                  </a:cubicBezTo>
                  <a:cubicBezTo>
                    <a:pt x="26" y="3"/>
                    <a:pt x="26" y="3"/>
                    <a:pt x="26" y="3"/>
                  </a:cubicBezTo>
                  <a:cubicBezTo>
                    <a:pt x="32" y="12"/>
                    <a:pt x="32" y="12"/>
                    <a:pt x="32" y="12"/>
                  </a:cubicBezTo>
                  <a:cubicBezTo>
                    <a:pt x="37" y="11"/>
                    <a:pt x="37" y="11"/>
                    <a:pt x="37" y="11"/>
                  </a:cubicBezTo>
                  <a:cubicBezTo>
                    <a:pt x="43" y="15"/>
                    <a:pt x="43" y="15"/>
                    <a:pt x="43" y="15"/>
                  </a:cubicBezTo>
                  <a:cubicBezTo>
                    <a:pt x="43" y="19"/>
                    <a:pt x="43" y="19"/>
                    <a:pt x="43" y="19"/>
                  </a:cubicBezTo>
                  <a:cubicBezTo>
                    <a:pt x="43" y="20"/>
                    <a:pt x="43" y="20"/>
                    <a:pt x="43" y="20"/>
                  </a:cubicBezTo>
                  <a:cubicBezTo>
                    <a:pt x="42" y="20"/>
                    <a:pt x="42" y="20"/>
                    <a:pt x="42" y="20"/>
                  </a:cubicBezTo>
                  <a:cubicBezTo>
                    <a:pt x="38" y="21"/>
                    <a:pt x="38" y="21"/>
                    <a:pt x="38" y="21"/>
                  </a:cubicBezTo>
                  <a:cubicBezTo>
                    <a:pt x="38" y="27"/>
                    <a:pt x="38" y="27"/>
                    <a:pt x="38" y="27"/>
                  </a:cubicBezTo>
                  <a:cubicBezTo>
                    <a:pt x="35" y="27"/>
                    <a:pt x="35" y="27"/>
                    <a:pt x="35" y="27"/>
                  </a:cubicBezTo>
                  <a:cubicBezTo>
                    <a:pt x="29" y="30"/>
                    <a:pt x="29" y="30"/>
                    <a:pt x="29" y="30"/>
                  </a:cubicBezTo>
                  <a:cubicBezTo>
                    <a:pt x="26" y="28"/>
                    <a:pt x="26" y="28"/>
                    <a:pt x="26" y="28"/>
                  </a:cubicBezTo>
                  <a:cubicBezTo>
                    <a:pt x="20" y="27"/>
                    <a:pt x="20" y="27"/>
                    <a:pt x="20" y="27"/>
                  </a:cubicBezTo>
                  <a:cubicBezTo>
                    <a:pt x="12" y="29"/>
                    <a:pt x="12" y="29"/>
                    <a:pt x="12" y="29"/>
                  </a:cubicBezTo>
                  <a:cubicBezTo>
                    <a:pt x="12" y="28"/>
                    <a:pt x="11" y="27"/>
                    <a:pt x="11" y="26"/>
                  </a:cubicBezTo>
                  <a:cubicBezTo>
                    <a:pt x="8" y="23"/>
                    <a:pt x="8" y="22"/>
                    <a:pt x="10" y="18"/>
                  </a:cubicBezTo>
                  <a:cubicBezTo>
                    <a:pt x="11" y="13"/>
                    <a:pt x="2" y="9"/>
                    <a:pt x="0" y="5"/>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94" name="Freeform 73"/>
            <p:cNvSpPr>
              <a:spLocks/>
            </p:cNvSpPr>
            <p:nvPr/>
          </p:nvSpPr>
          <p:spPr bwMode="auto">
            <a:xfrm>
              <a:off x="902" y="4014"/>
              <a:ext cx="77" cy="62"/>
            </a:xfrm>
            <a:custGeom>
              <a:avLst/>
              <a:gdLst>
                <a:gd name="T0" fmla="*/ 0 w 37"/>
                <a:gd name="T1" fmla="*/ 9 h 30"/>
                <a:gd name="T2" fmla="*/ 8 w 37"/>
                <a:gd name="T3" fmla="*/ 7 h 30"/>
                <a:gd name="T4" fmla="*/ 14 w 37"/>
                <a:gd name="T5" fmla="*/ 8 h 30"/>
                <a:gd name="T6" fmla="*/ 17 w 37"/>
                <a:gd name="T7" fmla="*/ 10 h 30"/>
                <a:gd name="T8" fmla="*/ 23 w 37"/>
                <a:gd name="T9" fmla="*/ 7 h 30"/>
                <a:gd name="T10" fmla="*/ 26 w 37"/>
                <a:gd name="T11" fmla="*/ 7 h 30"/>
                <a:gd name="T12" fmla="*/ 26 w 37"/>
                <a:gd name="T13" fmla="*/ 1 h 30"/>
                <a:gd name="T14" fmla="*/ 30 w 37"/>
                <a:gd name="T15" fmla="*/ 0 h 30"/>
                <a:gd name="T16" fmla="*/ 34 w 37"/>
                <a:gd name="T17" fmla="*/ 2 h 30"/>
                <a:gd name="T18" fmla="*/ 37 w 37"/>
                <a:gd name="T19" fmla="*/ 5 h 30"/>
                <a:gd name="T20" fmla="*/ 37 w 37"/>
                <a:gd name="T21" fmla="*/ 11 h 30"/>
                <a:gd name="T22" fmla="*/ 32 w 37"/>
                <a:gd name="T23" fmla="*/ 12 h 30"/>
                <a:gd name="T24" fmla="*/ 32 w 37"/>
                <a:gd name="T25" fmla="*/ 13 h 30"/>
                <a:gd name="T26" fmla="*/ 27 w 37"/>
                <a:gd name="T27" fmla="*/ 11 h 30"/>
                <a:gd name="T28" fmla="*/ 25 w 37"/>
                <a:gd name="T29" fmla="*/ 17 h 30"/>
                <a:gd name="T30" fmla="*/ 25 w 37"/>
                <a:gd name="T31" fmla="*/ 24 h 30"/>
                <a:gd name="T32" fmla="*/ 23 w 37"/>
                <a:gd name="T33" fmla="*/ 28 h 30"/>
                <a:gd name="T34" fmla="*/ 20 w 37"/>
                <a:gd name="T35" fmla="*/ 30 h 30"/>
                <a:gd name="T36" fmla="*/ 15 w 37"/>
                <a:gd name="T37" fmla="*/ 26 h 30"/>
                <a:gd name="T38" fmla="*/ 3 w 37"/>
                <a:gd name="T39" fmla="*/ 22 h 30"/>
                <a:gd name="T40" fmla="*/ 4 w 37"/>
                <a:gd name="T41" fmla="*/ 15 h 30"/>
                <a:gd name="T42" fmla="*/ 0 w 37"/>
                <a:gd name="T43"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7" h="30">
                  <a:moveTo>
                    <a:pt x="0" y="9"/>
                  </a:moveTo>
                  <a:cubicBezTo>
                    <a:pt x="8" y="7"/>
                    <a:pt x="8" y="7"/>
                    <a:pt x="8" y="7"/>
                  </a:cubicBezTo>
                  <a:cubicBezTo>
                    <a:pt x="14" y="8"/>
                    <a:pt x="14" y="8"/>
                    <a:pt x="14" y="8"/>
                  </a:cubicBezTo>
                  <a:cubicBezTo>
                    <a:pt x="17" y="10"/>
                    <a:pt x="17" y="10"/>
                    <a:pt x="17" y="10"/>
                  </a:cubicBezTo>
                  <a:cubicBezTo>
                    <a:pt x="23" y="7"/>
                    <a:pt x="23" y="7"/>
                    <a:pt x="23" y="7"/>
                  </a:cubicBezTo>
                  <a:cubicBezTo>
                    <a:pt x="26" y="7"/>
                    <a:pt x="26" y="7"/>
                    <a:pt x="26" y="7"/>
                  </a:cubicBezTo>
                  <a:cubicBezTo>
                    <a:pt x="26" y="1"/>
                    <a:pt x="26" y="1"/>
                    <a:pt x="26" y="1"/>
                  </a:cubicBezTo>
                  <a:cubicBezTo>
                    <a:pt x="30" y="0"/>
                    <a:pt x="30" y="0"/>
                    <a:pt x="30" y="0"/>
                  </a:cubicBezTo>
                  <a:cubicBezTo>
                    <a:pt x="34" y="2"/>
                    <a:pt x="34" y="2"/>
                    <a:pt x="34" y="2"/>
                  </a:cubicBezTo>
                  <a:cubicBezTo>
                    <a:pt x="37" y="5"/>
                    <a:pt x="37" y="5"/>
                    <a:pt x="37" y="5"/>
                  </a:cubicBezTo>
                  <a:cubicBezTo>
                    <a:pt x="37" y="11"/>
                    <a:pt x="37" y="11"/>
                    <a:pt x="37" y="11"/>
                  </a:cubicBezTo>
                  <a:cubicBezTo>
                    <a:pt x="35" y="11"/>
                    <a:pt x="32" y="11"/>
                    <a:pt x="32" y="12"/>
                  </a:cubicBezTo>
                  <a:cubicBezTo>
                    <a:pt x="32" y="12"/>
                    <a:pt x="32" y="13"/>
                    <a:pt x="32" y="13"/>
                  </a:cubicBezTo>
                  <a:cubicBezTo>
                    <a:pt x="27" y="11"/>
                    <a:pt x="27" y="11"/>
                    <a:pt x="27" y="11"/>
                  </a:cubicBezTo>
                  <a:cubicBezTo>
                    <a:pt x="27" y="11"/>
                    <a:pt x="25" y="16"/>
                    <a:pt x="25" y="17"/>
                  </a:cubicBezTo>
                  <a:cubicBezTo>
                    <a:pt x="25" y="18"/>
                    <a:pt x="25" y="24"/>
                    <a:pt x="25" y="24"/>
                  </a:cubicBezTo>
                  <a:cubicBezTo>
                    <a:pt x="25" y="24"/>
                    <a:pt x="24" y="28"/>
                    <a:pt x="23" y="28"/>
                  </a:cubicBezTo>
                  <a:cubicBezTo>
                    <a:pt x="23" y="28"/>
                    <a:pt x="21" y="29"/>
                    <a:pt x="20" y="30"/>
                  </a:cubicBezTo>
                  <a:cubicBezTo>
                    <a:pt x="18" y="28"/>
                    <a:pt x="16" y="27"/>
                    <a:pt x="15" y="26"/>
                  </a:cubicBezTo>
                  <a:cubicBezTo>
                    <a:pt x="12" y="24"/>
                    <a:pt x="5" y="25"/>
                    <a:pt x="3" y="22"/>
                  </a:cubicBezTo>
                  <a:cubicBezTo>
                    <a:pt x="2" y="19"/>
                    <a:pt x="3" y="18"/>
                    <a:pt x="4" y="15"/>
                  </a:cubicBezTo>
                  <a:cubicBezTo>
                    <a:pt x="4" y="13"/>
                    <a:pt x="2" y="11"/>
                    <a:pt x="0" y="9"/>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95" name="Freeform 74"/>
            <p:cNvSpPr>
              <a:spLocks/>
            </p:cNvSpPr>
            <p:nvPr/>
          </p:nvSpPr>
          <p:spPr bwMode="auto">
            <a:xfrm>
              <a:off x="943" y="4037"/>
              <a:ext cx="40" cy="64"/>
            </a:xfrm>
            <a:custGeom>
              <a:avLst/>
              <a:gdLst>
                <a:gd name="T0" fmla="*/ 12 w 19"/>
                <a:gd name="T1" fmla="*/ 2 h 31"/>
                <a:gd name="T2" fmla="*/ 7 w 19"/>
                <a:gd name="T3" fmla="*/ 0 h 31"/>
                <a:gd name="T4" fmla="*/ 5 w 19"/>
                <a:gd name="T5" fmla="*/ 6 h 31"/>
                <a:gd name="T6" fmla="*/ 5 w 19"/>
                <a:gd name="T7" fmla="*/ 13 h 31"/>
                <a:gd name="T8" fmla="*/ 3 w 19"/>
                <a:gd name="T9" fmla="*/ 17 h 31"/>
                <a:gd name="T10" fmla="*/ 0 w 19"/>
                <a:gd name="T11" fmla="*/ 19 h 31"/>
                <a:gd name="T12" fmla="*/ 1 w 19"/>
                <a:gd name="T13" fmla="*/ 20 h 31"/>
                <a:gd name="T14" fmla="*/ 5 w 19"/>
                <a:gd name="T15" fmla="*/ 31 h 31"/>
                <a:gd name="T16" fmla="*/ 14 w 19"/>
                <a:gd name="T17" fmla="*/ 24 h 31"/>
                <a:gd name="T18" fmla="*/ 19 w 19"/>
                <a:gd name="T19" fmla="*/ 10 h 31"/>
                <a:gd name="T20" fmla="*/ 12 w 19"/>
                <a:gd name="T21" fmla="*/ 2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 h="31">
                  <a:moveTo>
                    <a:pt x="12" y="2"/>
                  </a:moveTo>
                  <a:cubicBezTo>
                    <a:pt x="7" y="0"/>
                    <a:pt x="7" y="0"/>
                    <a:pt x="7" y="0"/>
                  </a:cubicBezTo>
                  <a:cubicBezTo>
                    <a:pt x="7" y="0"/>
                    <a:pt x="5" y="5"/>
                    <a:pt x="5" y="6"/>
                  </a:cubicBezTo>
                  <a:cubicBezTo>
                    <a:pt x="5" y="7"/>
                    <a:pt x="5" y="13"/>
                    <a:pt x="5" y="13"/>
                  </a:cubicBezTo>
                  <a:cubicBezTo>
                    <a:pt x="5" y="13"/>
                    <a:pt x="4" y="17"/>
                    <a:pt x="3" y="17"/>
                  </a:cubicBezTo>
                  <a:cubicBezTo>
                    <a:pt x="3" y="17"/>
                    <a:pt x="1" y="18"/>
                    <a:pt x="0" y="19"/>
                  </a:cubicBezTo>
                  <a:cubicBezTo>
                    <a:pt x="0" y="19"/>
                    <a:pt x="1" y="20"/>
                    <a:pt x="1" y="20"/>
                  </a:cubicBezTo>
                  <a:cubicBezTo>
                    <a:pt x="2" y="22"/>
                    <a:pt x="4" y="26"/>
                    <a:pt x="5" y="31"/>
                  </a:cubicBezTo>
                  <a:cubicBezTo>
                    <a:pt x="9" y="29"/>
                    <a:pt x="13" y="26"/>
                    <a:pt x="14" y="24"/>
                  </a:cubicBezTo>
                  <a:cubicBezTo>
                    <a:pt x="15" y="19"/>
                    <a:pt x="19" y="10"/>
                    <a:pt x="19" y="10"/>
                  </a:cubicBezTo>
                  <a:cubicBezTo>
                    <a:pt x="19" y="10"/>
                    <a:pt x="13" y="4"/>
                    <a:pt x="12" y="2"/>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96" name="Freeform 75"/>
            <p:cNvSpPr>
              <a:spLocks/>
            </p:cNvSpPr>
            <p:nvPr/>
          </p:nvSpPr>
          <p:spPr bwMode="auto">
            <a:xfrm>
              <a:off x="956" y="3995"/>
              <a:ext cx="131" cy="246"/>
            </a:xfrm>
            <a:custGeom>
              <a:avLst/>
              <a:gdLst>
                <a:gd name="T0" fmla="*/ 0 w 63"/>
                <a:gd name="T1" fmla="*/ 65 h 118"/>
                <a:gd name="T2" fmla="*/ 7 w 63"/>
                <a:gd name="T3" fmla="*/ 61 h 118"/>
                <a:gd name="T4" fmla="*/ 17 w 63"/>
                <a:gd name="T5" fmla="*/ 58 h 118"/>
                <a:gd name="T6" fmla="*/ 21 w 63"/>
                <a:gd name="T7" fmla="*/ 55 h 118"/>
                <a:gd name="T8" fmla="*/ 26 w 63"/>
                <a:gd name="T9" fmla="*/ 60 h 118"/>
                <a:gd name="T10" fmla="*/ 29 w 63"/>
                <a:gd name="T11" fmla="*/ 50 h 118"/>
                <a:gd name="T12" fmla="*/ 44 w 63"/>
                <a:gd name="T13" fmla="*/ 40 h 118"/>
                <a:gd name="T14" fmla="*/ 44 w 63"/>
                <a:gd name="T15" fmla="*/ 31 h 118"/>
                <a:gd name="T16" fmla="*/ 37 w 63"/>
                <a:gd name="T17" fmla="*/ 31 h 118"/>
                <a:gd name="T18" fmla="*/ 34 w 63"/>
                <a:gd name="T19" fmla="*/ 27 h 118"/>
                <a:gd name="T20" fmla="*/ 28 w 63"/>
                <a:gd name="T21" fmla="*/ 21 h 118"/>
                <a:gd name="T22" fmla="*/ 29 w 63"/>
                <a:gd name="T23" fmla="*/ 17 h 118"/>
                <a:gd name="T24" fmla="*/ 28 w 63"/>
                <a:gd name="T25" fmla="*/ 11 h 118"/>
                <a:gd name="T26" fmla="*/ 33 w 63"/>
                <a:gd name="T27" fmla="*/ 10 h 118"/>
                <a:gd name="T28" fmla="*/ 35 w 63"/>
                <a:gd name="T29" fmla="*/ 3 h 118"/>
                <a:gd name="T30" fmla="*/ 43 w 63"/>
                <a:gd name="T31" fmla="*/ 4 h 118"/>
                <a:gd name="T32" fmla="*/ 49 w 63"/>
                <a:gd name="T33" fmla="*/ 0 h 118"/>
                <a:gd name="T34" fmla="*/ 60 w 63"/>
                <a:gd name="T35" fmla="*/ 8 h 118"/>
                <a:gd name="T36" fmla="*/ 61 w 63"/>
                <a:gd name="T37" fmla="*/ 14 h 118"/>
                <a:gd name="T38" fmla="*/ 62 w 63"/>
                <a:gd name="T39" fmla="*/ 17 h 118"/>
                <a:gd name="T40" fmla="*/ 60 w 63"/>
                <a:gd name="T41" fmla="*/ 24 h 118"/>
                <a:gd name="T42" fmla="*/ 61 w 63"/>
                <a:gd name="T43" fmla="*/ 43 h 118"/>
                <a:gd name="T44" fmla="*/ 57 w 63"/>
                <a:gd name="T45" fmla="*/ 52 h 118"/>
                <a:gd name="T46" fmla="*/ 49 w 63"/>
                <a:gd name="T47" fmla="*/ 68 h 118"/>
                <a:gd name="T48" fmla="*/ 45 w 63"/>
                <a:gd name="T49" fmla="*/ 83 h 118"/>
                <a:gd name="T50" fmla="*/ 48 w 63"/>
                <a:gd name="T51" fmla="*/ 102 h 118"/>
                <a:gd name="T52" fmla="*/ 49 w 63"/>
                <a:gd name="T53" fmla="*/ 112 h 118"/>
                <a:gd name="T54" fmla="*/ 41 w 63"/>
                <a:gd name="T55" fmla="*/ 113 h 118"/>
                <a:gd name="T56" fmla="*/ 29 w 63"/>
                <a:gd name="T57" fmla="*/ 115 h 118"/>
                <a:gd name="T58" fmla="*/ 18 w 63"/>
                <a:gd name="T59" fmla="*/ 111 h 118"/>
                <a:gd name="T60" fmla="*/ 14 w 63"/>
                <a:gd name="T61" fmla="*/ 97 h 118"/>
                <a:gd name="T62" fmla="*/ 12 w 63"/>
                <a:gd name="T63" fmla="*/ 84 h 118"/>
                <a:gd name="T64" fmla="*/ 2 w 63"/>
                <a:gd name="T65" fmla="*/ 70 h 118"/>
                <a:gd name="T66" fmla="*/ 0 w 63"/>
                <a:gd name="T67" fmla="*/ 65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3" h="118">
                  <a:moveTo>
                    <a:pt x="0" y="65"/>
                  </a:moveTo>
                  <a:cubicBezTo>
                    <a:pt x="2" y="63"/>
                    <a:pt x="4" y="61"/>
                    <a:pt x="7" y="61"/>
                  </a:cubicBezTo>
                  <a:cubicBezTo>
                    <a:pt x="14" y="60"/>
                    <a:pt x="16" y="58"/>
                    <a:pt x="17" y="58"/>
                  </a:cubicBezTo>
                  <a:cubicBezTo>
                    <a:pt x="17" y="57"/>
                    <a:pt x="21" y="55"/>
                    <a:pt x="21" y="55"/>
                  </a:cubicBezTo>
                  <a:cubicBezTo>
                    <a:pt x="26" y="60"/>
                    <a:pt x="26" y="60"/>
                    <a:pt x="26" y="60"/>
                  </a:cubicBezTo>
                  <a:cubicBezTo>
                    <a:pt x="26" y="60"/>
                    <a:pt x="27" y="54"/>
                    <a:pt x="29" y="50"/>
                  </a:cubicBezTo>
                  <a:cubicBezTo>
                    <a:pt x="32" y="46"/>
                    <a:pt x="44" y="40"/>
                    <a:pt x="44" y="40"/>
                  </a:cubicBezTo>
                  <a:cubicBezTo>
                    <a:pt x="44" y="31"/>
                    <a:pt x="44" y="31"/>
                    <a:pt x="44" y="31"/>
                  </a:cubicBezTo>
                  <a:cubicBezTo>
                    <a:pt x="37" y="31"/>
                    <a:pt x="37" y="31"/>
                    <a:pt x="37" y="31"/>
                  </a:cubicBezTo>
                  <a:cubicBezTo>
                    <a:pt x="37" y="31"/>
                    <a:pt x="36" y="29"/>
                    <a:pt x="34" y="27"/>
                  </a:cubicBezTo>
                  <a:cubicBezTo>
                    <a:pt x="32" y="25"/>
                    <a:pt x="28" y="21"/>
                    <a:pt x="28" y="21"/>
                  </a:cubicBezTo>
                  <a:cubicBezTo>
                    <a:pt x="28" y="21"/>
                    <a:pt x="31" y="19"/>
                    <a:pt x="29" y="17"/>
                  </a:cubicBezTo>
                  <a:cubicBezTo>
                    <a:pt x="28" y="14"/>
                    <a:pt x="27" y="11"/>
                    <a:pt x="28" y="11"/>
                  </a:cubicBezTo>
                  <a:cubicBezTo>
                    <a:pt x="29" y="11"/>
                    <a:pt x="33" y="11"/>
                    <a:pt x="33" y="10"/>
                  </a:cubicBezTo>
                  <a:cubicBezTo>
                    <a:pt x="33" y="8"/>
                    <a:pt x="34" y="3"/>
                    <a:pt x="35" y="3"/>
                  </a:cubicBezTo>
                  <a:cubicBezTo>
                    <a:pt x="37" y="3"/>
                    <a:pt x="40" y="6"/>
                    <a:pt x="43" y="4"/>
                  </a:cubicBezTo>
                  <a:cubicBezTo>
                    <a:pt x="44" y="3"/>
                    <a:pt x="46" y="1"/>
                    <a:pt x="49" y="0"/>
                  </a:cubicBezTo>
                  <a:cubicBezTo>
                    <a:pt x="60" y="8"/>
                    <a:pt x="60" y="8"/>
                    <a:pt x="60" y="8"/>
                  </a:cubicBezTo>
                  <a:cubicBezTo>
                    <a:pt x="61" y="14"/>
                    <a:pt x="61" y="14"/>
                    <a:pt x="61" y="14"/>
                  </a:cubicBezTo>
                  <a:cubicBezTo>
                    <a:pt x="62" y="17"/>
                    <a:pt x="62" y="17"/>
                    <a:pt x="62" y="17"/>
                  </a:cubicBezTo>
                  <a:cubicBezTo>
                    <a:pt x="60" y="19"/>
                    <a:pt x="60" y="20"/>
                    <a:pt x="60" y="24"/>
                  </a:cubicBezTo>
                  <a:cubicBezTo>
                    <a:pt x="61" y="29"/>
                    <a:pt x="62" y="39"/>
                    <a:pt x="61" y="43"/>
                  </a:cubicBezTo>
                  <a:cubicBezTo>
                    <a:pt x="61" y="48"/>
                    <a:pt x="63" y="48"/>
                    <a:pt x="57" y="52"/>
                  </a:cubicBezTo>
                  <a:cubicBezTo>
                    <a:pt x="50" y="56"/>
                    <a:pt x="49" y="63"/>
                    <a:pt x="49" y="68"/>
                  </a:cubicBezTo>
                  <a:cubicBezTo>
                    <a:pt x="49" y="73"/>
                    <a:pt x="45" y="78"/>
                    <a:pt x="45" y="83"/>
                  </a:cubicBezTo>
                  <a:cubicBezTo>
                    <a:pt x="45" y="87"/>
                    <a:pt x="48" y="95"/>
                    <a:pt x="48" y="102"/>
                  </a:cubicBezTo>
                  <a:cubicBezTo>
                    <a:pt x="48" y="106"/>
                    <a:pt x="49" y="109"/>
                    <a:pt x="49" y="112"/>
                  </a:cubicBezTo>
                  <a:cubicBezTo>
                    <a:pt x="46" y="113"/>
                    <a:pt x="43" y="113"/>
                    <a:pt x="41" y="113"/>
                  </a:cubicBezTo>
                  <a:cubicBezTo>
                    <a:pt x="35" y="113"/>
                    <a:pt x="31" y="113"/>
                    <a:pt x="29" y="115"/>
                  </a:cubicBezTo>
                  <a:cubicBezTo>
                    <a:pt x="26" y="118"/>
                    <a:pt x="20" y="114"/>
                    <a:pt x="18" y="111"/>
                  </a:cubicBezTo>
                  <a:cubicBezTo>
                    <a:pt x="16" y="107"/>
                    <a:pt x="14" y="100"/>
                    <a:pt x="14" y="97"/>
                  </a:cubicBezTo>
                  <a:cubicBezTo>
                    <a:pt x="14" y="94"/>
                    <a:pt x="13" y="88"/>
                    <a:pt x="12" y="84"/>
                  </a:cubicBezTo>
                  <a:cubicBezTo>
                    <a:pt x="12" y="80"/>
                    <a:pt x="3" y="74"/>
                    <a:pt x="2" y="70"/>
                  </a:cubicBezTo>
                  <a:cubicBezTo>
                    <a:pt x="1" y="68"/>
                    <a:pt x="0" y="67"/>
                    <a:pt x="0" y="65"/>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97" name="Freeform 76"/>
            <p:cNvSpPr>
              <a:spLocks/>
            </p:cNvSpPr>
            <p:nvPr/>
          </p:nvSpPr>
          <p:spPr bwMode="auto">
            <a:xfrm>
              <a:off x="954" y="4026"/>
              <a:ext cx="94" cy="104"/>
            </a:xfrm>
            <a:custGeom>
              <a:avLst/>
              <a:gdLst>
                <a:gd name="T0" fmla="*/ 0 w 45"/>
                <a:gd name="T1" fmla="*/ 36 h 50"/>
                <a:gd name="T2" fmla="*/ 9 w 45"/>
                <a:gd name="T3" fmla="*/ 29 h 50"/>
                <a:gd name="T4" fmla="*/ 14 w 45"/>
                <a:gd name="T5" fmla="*/ 15 h 50"/>
                <a:gd name="T6" fmla="*/ 7 w 45"/>
                <a:gd name="T7" fmla="*/ 6 h 50"/>
                <a:gd name="T8" fmla="*/ 14 w 45"/>
                <a:gd name="T9" fmla="*/ 5 h 50"/>
                <a:gd name="T10" fmla="*/ 18 w 45"/>
                <a:gd name="T11" fmla="*/ 0 h 50"/>
                <a:gd name="T12" fmla="*/ 24 w 45"/>
                <a:gd name="T13" fmla="*/ 6 h 50"/>
                <a:gd name="T14" fmla="*/ 29 w 45"/>
                <a:gd name="T15" fmla="*/ 6 h 50"/>
                <a:gd name="T16" fmla="*/ 35 w 45"/>
                <a:gd name="T17" fmla="*/ 12 h 50"/>
                <a:gd name="T18" fmla="*/ 38 w 45"/>
                <a:gd name="T19" fmla="*/ 16 h 50"/>
                <a:gd name="T20" fmla="*/ 45 w 45"/>
                <a:gd name="T21" fmla="*/ 16 h 50"/>
                <a:gd name="T22" fmla="*/ 45 w 45"/>
                <a:gd name="T23" fmla="*/ 25 h 50"/>
                <a:gd name="T24" fmla="*/ 30 w 45"/>
                <a:gd name="T25" fmla="*/ 35 h 50"/>
                <a:gd name="T26" fmla="*/ 27 w 45"/>
                <a:gd name="T27" fmla="*/ 45 h 50"/>
                <a:gd name="T28" fmla="*/ 22 w 45"/>
                <a:gd name="T29" fmla="*/ 40 h 50"/>
                <a:gd name="T30" fmla="*/ 18 w 45"/>
                <a:gd name="T31" fmla="*/ 43 h 50"/>
                <a:gd name="T32" fmla="*/ 8 w 45"/>
                <a:gd name="T33" fmla="*/ 46 h 50"/>
                <a:gd name="T34" fmla="*/ 1 w 45"/>
                <a:gd name="T35" fmla="*/ 50 h 50"/>
                <a:gd name="T36" fmla="*/ 1 w 45"/>
                <a:gd name="T37" fmla="*/ 43 h 50"/>
                <a:gd name="T38" fmla="*/ 0 w 45"/>
                <a:gd name="T39" fmla="*/ 36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5" h="50">
                  <a:moveTo>
                    <a:pt x="0" y="36"/>
                  </a:moveTo>
                  <a:cubicBezTo>
                    <a:pt x="4" y="34"/>
                    <a:pt x="8" y="31"/>
                    <a:pt x="9" y="29"/>
                  </a:cubicBezTo>
                  <a:cubicBezTo>
                    <a:pt x="10" y="24"/>
                    <a:pt x="14" y="15"/>
                    <a:pt x="14" y="15"/>
                  </a:cubicBezTo>
                  <a:cubicBezTo>
                    <a:pt x="14" y="15"/>
                    <a:pt x="7" y="8"/>
                    <a:pt x="7" y="6"/>
                  </a:cubicBezTo>
                  <a:cubicBezTo>
                    <a:pt x="7" y="4"/>
                    <a:pt x="13" y="6"/>
                    <a:pt x="14" y="5"/>
                  </a:cubicBezTo>
                  <a:cubicBezTo>
                    <a:pt x="15" y="4"/>
                    <a:pt x="18" y="0"/>
                    <a:pt x="18" y="0"/>
                  </a:cubicBezTo>
                  <a:cubicBezTo>
                    <a:pt x="18" y="0"/>
                    <a:pt x="23" y="6"/>
                    <a:pt x="24" y="6"/>
                  </a:cubicBezTo>
                  <a:cubicBezTo>
                    <a:pt x="24" y="6"/>
                    <a:pt x="26" y="6"/>
                    <a:pt x="29" y="6"/>
                  </a:cubicBezTo>
                  <a:cubicBezTo>
                    <a:pt x="30" y="7"/>
                    <a:pt x="33" y="10"/>
                    <a:pt x="35" y="12"/>
                  </a:cubicBezTo>
                  <a:cubicBezTo>
                    <a:pt x="37" y="14"/>
                    <a:pt x="38" y="16"/>
                    <a:pt x="38" y="16"/>
                  </a:cubicBezTo>
                  <a:cubicBezTo>
                    <a:pt x="45" y="16"/>
                    <a:pt x="45" y="16"/>
                    <a:pt x="45" y="16"/>
                  </a:cubicBezTo>
                  <a:cubicBezTo>
                    <a:pt x="45" y="25"/>
                    <a:pt x="45" y="25"/>
                    <a:pt x="45" y="25"/>
                  </a:cubicBezTo>
                  <a:cubicBezTo>
                    <a:pt x="45" y="25"/>
                    <a:pt x="33" y="31"/>
                    <a:pt x="30" y="35"/>
                  </a:cubicBezTo>
                  <a:cubicBezTo>
                    <a:pt x="28" y="39"/>
                    <a:pt x="27" y="45"/>
                    <a:pt x="27" y="45"/>
                  </a:cubicBezTo>
                  <a:cubicBezTo>
                    <a:pt x="22" y="40"/>
                    <a:pt x="22" y="40"/>
                    <a:pt x="22" y="40"/>
                  </a:cubicBezTo>
                  <a:cubicBezTo>
                    <a:pt x="22" y="40"/>
                    <a:pt x="18" y="42"/>
                    <a:pt x="18" y="43"/>
                  </a:cubicBezTo>
                  <a:cubicBezTo>
                    <a:pt x="17" y="43"/>
                    <a:pt x="15" y="45"/>
                    <a:pt x="8" y="46"/>
                  </a:cubicBezTo>
                  <a:cubicBezTo>
                    <a:pt x="5" y="46"/>
                    <a:pt x="3" y="48"/>
                    <a:pt x="1" y="50"/>
                  </a:cubicBezTo>
                  <a:cubicBezTo>
                    <a:pt x="1" y="48"/>
                    <a:pt x="1" y="46"/>
                    <a:pt x="1" y="43"/>
                  </a:cubicBezTo>
                  <a:cubicBezTo>
                    <a:pt x="1" y="41"/>
                    <a:pt x="1" y="38"/>
                    <a:pt x="0" y="36"/>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98" name="Freeform 77"/>
            <p:cNvSpPr>
              <a:spLocks/>
            </p:cNvSpPr>
            <p:nvPr/>
          </p:nvSpPr>
          <p:spPr bwMode="auto">
            <a:xfrm>
              <a:off x="954" y="3795"/>
              <a:ext cx="231" cy="235"/>
            </a:xfrm>
            <a:custGeom>
              <a:avLst/>
              <a:gdLst>
                <a:gd name="T0" fmla="*/ 86 w 111"/>
                <a:gd name="T1" fmla="*/ 105 h 113"/>
                <a:gd name="T2" fmla="*/ 63 w 111"/>
                <a:gd name="T3" fmla="*/ 113 h 113"/>
                <a:gd name="T4" fmla="*/ 61 w 111"/>
                <a:gd name="T5" fmla="*/ 104 h 113"/>
                <a:gd name="T6" fmla="*/ 49 w 111"/>
                <a:gd name="T7" fmla="*/ 86 h 113"/>
                <a:gd name="T8" fmla="*/ 42 w 111"/>
                <a:gd name="T9" fmla="*/ 70 h 113"/>
                <a:gd name="T10" fmla="*/ 35 w 111"/>
                <a:gd name="T11" fmla="*/ 49 h 113"/>
                <a:gd name="T12" fmla="*/ 24 w 111"/>
                <a:gd name="T13" fmla="*/ 32 h 113"/>
                <a:gd name="T14" fmla="*/ 9 w 111"/>
                <a:gd name="T15" fmla="*/ 25 h 113"/>
                <a:gd name="T16" fmla="*/ 0 w 111"/>
                <a:gd name="T17" fmla="*/ 18 h 113"/>
                <a:gd name="T18" fmla="*/ 10 w 111"/>
                <a:gd name="T19" fmla="*/ 17 h 113"/>
                <a:gd name="T20" fmla="*/ 22 w 111"/>
                <a:gd name="T21" fmla="*/ 13 h 113"/>
                <a:gd name="T22" fmla="*/ 30 w 111"/>
                <a:gd name="T23" fmla="*/ 24 h 113"/>
                <a:gd name="T24" fmla="*/ 43 w 111"/>
                <a:gd name="T25" fmla="*/ 38 h 113"/>
                <a:gd name="T26" fmla="*/ 55 w 111"/>
                <a:gd name="T27" fmla="*/ 31 h 113"/>
                <a:gd name="T28" fmla="*/ 69 w 111"/>
                <a:gd name="T29" fmla="*/ 18 h 113"/>
                <a:gd name="T30" fmla="*/ 60 w 111"/>
                <a:gd name="T31" fmla="*/ 16 h 113"/>
                <a:gd name="T32" fmla="*/ 64 w 111"/>
                <a:gd name="T33" fmla="*/ 5 h 113"/>
                <a:gd name="T34" fmla="*/ 75 w 111"/>
                <a:gd name="T35" fmla="*/ 7 h 113"/>
                <a:gd name="T36" fmla="*/ 81 w 111"/>
                <a:gd name="T37" fmla="*/ 5 h 113"/>
                <a:gd name="T38" fmla="*/ 86 w 111"/>
                <a:gd name="T39" fmla="*/ 1 h 113"/>
                <a:gd name="T40" fmla="*/ 91 w 111"/>
                <a:gd name="T41" fmla="*/ 11 h 113"/>
                <a:gd name="T42" fmla="*/ 99 w 111"/>
                <a:gd name="T43" fmla="*/ 21 h 113"/>
                <a:gd name="T44" fmla="*/ 99 w 111"/>
                <a:gd name="T45" fmla="*/ 30 h 113"/>
                <a:gd name="T46" fmla="*/ 104 w 111"/>
                <a:gd name="T47" fmla="*/ 45 h 113"/>
                <a:gd name="T48" fmla="*/ 110 w 111"/>
                <a:gd name="T49" fmla="*/ 50 h 113"/>
                <a:gd name="T50" fmla="*/ 105 w 111"/>
                <a:gd name="T51" fmla="*/ 59 h 113"/>
                <a:gd name="T52" fmla="*/ 104 w 111"/>
                <a:gd name="T53" fmla="*/ 64 h 113"/>
                <a:gd name="T54" fmla="*/ 104 w 111"/>
                <a:gd name="T55" fmla="*/ 70 h 113"/>
                <a:gd name="T56" fmla="*/ 97 w 111"/>
                <a:gd name="T57" fmla="*/ 73 h 113"/>
                <a:gd name="T58" fmla="*/ 89 w 111"/>
                <a:gd name="T59" fmla="*/ 72 h 113"/>
                <a:gd name="T60" fmla="*/ 91 w 111"/>
                <a:gd name="T61" fmla="*/ 82 h 113"/>
                <a:gd name="T62" fmla="*/ 92 w 111"/>
                <a:gd name="T63" fmla="*/ 99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1" h="113">
                  <a:moveTo>
                    <a:pt x="92" y="99"/>
                  </a:moveTo>
                  <a:cubicBezTo>
                    <a:pt x="88" y="100"/>
                    <a:pt x="86" y="105"/>
                    <a:pt x="86" y="105"/>
                  </a:cubicBezTo>
                  <a:cubicBezTo>
                    <a:pt x="79" y="106"/>
                    <a:pt x="74" y="110"/>
                    <a:pt x="68" y="111"/>
                  </a:cubicBezTo>
                  <a:cubicBezTo>
                    <a:pt x="66" y="112"/>
                    <a:pt x="64" y="112"/>
                    <a:pt x="63" y="113"/>
                  </a:cubicBezTo>
                  <a:cubicBezTo>
                    <a:pt x="62" y="110"/>
                    <a:pt x="62" y="110"/>
                    <a:pt x="62" y="110"/>
                  </a:cubicBezTo>
                  <a:cubicBezTo>
                    <a:pt x="61" y="104"/>
                    <a:pt x="61" y="104"/>
                    <a:pt x="61" y="104"/>
                  </a:cubicBezTo>
                  <a:cubicBezTo>
                    <a:pt x="50" y="95"/>
                    <a:pt x="50" y="95"/>
                    <a:pt x="50" y="95"/>
                  </a:cubicBezTo>
                  <a:cubicBezTo>
                    <a:pt x="50" y="95"/>
                    <a:pt x="50" y="88"/>
                    <a:pt x="49" y="86"/>
                  </a:cubicBezTo>
                  <a:cubicBezTo>
                    <a:pt x="49" y="85"/>
                    <a:pt x="47" y="82"/>
                    <a:pt x="47" y="79"/>
                  </a:cubicBezTo>
                  <a:cubicBezTo>
                    <a:pt x="47" y="76"/>
                    <a:pt x="43" y="75"/>
                    <a:pt x="42" y="70"/>
                  </a:cubicBezTo>
                  <a:cubicBezTo>
                    <a:pt x="41" y="65"/>
                    <a:pt x="34" y="63"/>
                    <a:pt x="34" y="59"/>
                  </a:cubicBezTo>
                  <a:cubicBezTo>
                    <a:pt x="35" y="56"/>
                    <a:pt x="38" y="52"/>
                    <a:pt x="35" y="49"/>
                  </a:cubicBezTo>
                  <a:cubicBezTo>
                    <a:pt x="32" y="45"/>
                    <a:pt x="31" y="48"/>
                    <a:pt x="29" y="42"/>
                  </a:cubicBezTo>
                  <a:cubicBezTo>
                    <a:pt x="27" y="36"/>
                    <a:pt x="27" y="34"/>
                    <a:pt x="24" y="32"/>
                  </a:cubicBezTo>
                  <a:cubicBezTo>
                    <a:pt x="22" y="31"/>
                    <a:pt x="18" y="33"/>
                    <a:pt x="15" y="31"/>
                  </a:cubicBezTo>
                  <a:cubicBezTo>
                    <a:pt x="13" y="28"/>
                    <a:pt x="12" y="25"/>
                    <a:pt x="9" y="25"/>
                  </a:cubicBezTo>
                  <a:cubicBezTo>
                    <a:pt x="6" y="26"/>
                    <a:pt x="5" y="27"/>
                    <a:pt x="3" y="22"/>
                  </a:cubicBezTo>
                  <a:cubicBezTo>
                    <a:pt x="2" y="21"/>
                    <a:pt x="1" y="19"/>
                    <a:pt x="0" y="18"/>
                  </a:cubicBezTo>
                  <a:cubicBezTo>
                    <a:pt x="4" y="16"/>
                    <a:pt x="4" y="16"/>
                    <a:pt x="4" y="16"/>
                  </a:cubicBezTo>
                  <a:cubicBezTo>
                    <a:pt x="4" y="16"/>
                    <a:pt x="7" y="16"/>
                    <a:pt x="10" y="17"/>
                  </a:cubicBezTo>
                  <a:cubicBezTo>
                    <a:pt x="13" y="17"/>
                    <a:pt x="17" y="18"/>
                    <a:pt x="17" y="15"/>
                  </a:cubicBezTo>
                  <a:cubicBezTo>
                    <a:pt x="17" y="13"/>
                    <a:pt x="22" y="10"/>
                    <a:pt x="22" y="13"/>
                  </a:cubicBezTo>
                  <a:cubicBezTo>
                    <a:pt x="22" y="16"/>
                    <a:pt x="22" y="20"/>
                    <a:pt x="23" y="21"/>
                  </a:cubicBezTo>
                  <a:cubicBezTo>
                    <a:pt x="23" y="22"/>
                    <a:pt x="30" y="21"/>
                    <a:pt x="30" y="24"/>
                  </a:cubicBezTo>
                  <a:cubicBezTo>
                    <a:pt x="31" y="27"/>
                    <a:pt x="31" y="34"/>
                    <a:pt x="34" y="36"/>
                  </a:cubicBezTo>
                  <a:cubicBezTo>
                    <a:pt x="37" y="39"/>
                    <a:pt x="39" y="39"/>
                    <a:pt x="43" y="38"/>
                  </a:cubicBezTo>
                  <a:cubicBezTo>
                    <a:pt x="46" y="37"/>
                    <a:pt x="47" y="35"/>
                    <a:pt x="48" y="33"/>
                  </a:cubicBezTo>
                  <a:cubicBezTo>
                    <a:pt x="49" y="31"/>
                    <a:pt x="49" y="30"/>
                    <a:pt x="55" y="31"/>
                  </a:cubicBezTo>
                  <a:cubicBezTo>
                    <a:pt x="61" y="33"/>
                    <a:pt x="62" y="29"/>
                    <a:pt x="65" y="26"/>
                  </a:cubicBezTo>
                  <a:cubicBezTo>
                    <a:pt x="68" y="23"/>
                    <a:pt x="69" y="20"/>
                    <a:pt x="69" y="18"/>
                  </a:cubicBezTo>
                  <a:cubicBezTo>
                    <a:pt x="69" y="15"/>
                    <a:pt x="67" y="16"/>
                    <a:pt x="64" y="17"/>
                  </a:cubicBezTo>
                  <a:cubicBezTo>
                    <a:pt x="61" y="18"/>
                    <a:pt x="59" y="18"/>
                    <a:pt x="60" y="16"/>
                  </a:cubicBezTo>
                  <a:cubicBezTo>
                    <a:pt x="60" y="14"/>
                    <a:pt x="60" y="11"/>
                    <a:pt x="59" y="10"/>
                  </a:cubicBezTo>
                  <a:cubicBezTo>
                    <a:pt x="64" y="5"/>
                    <a:pt x="64" y="5"/>
                    <a:pt x="64" y="5"/>
                  </a:cubicBezTo>
                  <a:cubicBezTo>
                    <a:pt x="68" y="8"/>
                    <a:pt x="68" y="8"/>
                    <a:pt x="68" y="8"/>
                  </a:cubicBezTo>
                  <a:cubicBezTo>
                    <a:pt x="75" y="7"/>
                    <a:pt x="75" y="7"/>
                    <a:pt x="75" y="7"/>
                  </a:cubicBezTo>
                  <a:cubicBezTo>
                    <a:pt x="79" y="10"/>
                    <a:pt x="79" y="10"/>
                    <a:pt x="79" y="10"/>
                  </a:cubicBezTo>
                  <a:cubicBezTo>
                    <a:pt x="81" y="5"/>
                    <a:pt x="81" y="5"/>
                    <a:pt x="81" y="5"/>
                  </a:cubicBezTo>
                  <a:cubicBezTo>
                    <a:pt x="83" y="0"/>
                    <a:pt x="83" y="0"/>
                    <a:pt x="83" y="0"/>
                  </a:cubicBezTo>
                  <a:cubicBezTo>
                    <a:pt x="86" y="1"/>
                    <a:pt x="86" y="1"/>
                    <a:pt x="86" y="1"/>
                  </a:cubicBezTo>
                  <a:cubicBezTo>
                    <a:pt x="86" y="8"/>
                    <a:pt x="86" y="8"/>
                    <a:pt x="86" y="8"/>
                  </a:cubicBezTo>
                  <a:cubicBezTo>
                    <a:pt x="91" y="11"/>
                    <a:pt x="91" y="11"/>
                    <a:pt x="91" y="11"/>
                  </a:cubicBezTo>
                  <a:cubicBezTo>
                    <a:pt x="96" y="12"/>
                    <a:pt x="96" y="12"/>
                    <a:pt x="96" y="12"/>
                  </a:cubicBezTo>
                  <a:cubicBezTo>
                    <a:pt x="99" y="21"/>
                    <a:pt x="99" y="21"/>
                    <a:pt x="99" y="21"/>
                  </a:cubicBezTo>
                  <a:cubicBezTo>
                    <a:pt x="102" y="23"/>
                    <a:pt x="102" y="23"/>
                    <a:pt x="102" y="23"/>
                  </a:cubicBezTo>
                  <a:cubicBezTo>
                    <a:pt x="99" y="30"/>
                    <a:pt x="99" y="30"/>
                    <a:pt x="99" y="30"/>
                  </a:cubicBezTo>
                  <a:cubicBezTo>
                    <a:pt x="100" y="39"/>
                    <a:pt x="100" y="39"/>
                    <a:pt x="100" y="39"/>
                  </a:cubicBezTo>
                  <a:cubicBezTo>
                    <a:pt x="104" y="45"/>
                    <a:pt x="104" y="45"/>
                    <a:pt x="104" y="45"/>
                  </a:cubicBezTo>
                  <a:cubicBezTo>
                    <a:pt x="111" y="44"/>
                    <a:pt x="111" y="44"/>
                    <a:pt x="111" y="44"/>
                  </a:cubicBezTo>
                  <a:cubicBezTo>
                    <a:pt x="110" y="50"/>
                    <a:pt x="110" y="50"/>
                    <a:pt x="110" y="50"/>
                  </a:cubicBezTo>
                  <a:cubicBezTo>
                    <a:pt x="106" y="54"/>
                    <a:pt x="106" y="54"/>
                    <a:pt x="106" y="54"/>
                  </a:cubicBezTo>
                  <a:cubicBezTo>
                    <a:pt x="105" y="59"/>
                    <a:pt x="105" y="59"/>
                    <a:pt x="105" y="59"/>
                  </a:cubicBezTo>
                  <a:cubicBezTo>
                    <a:pt x="104" y="62"/>
                    <a:pt x="104" y="62"/>
                    <a:pt x="104" y="62"/>
                  </a:cubicBezTo>
                  <a:cubicBezTo>
                    <a:pt x="104" y="64"/>
                    <a:pt x="104" y="64"/>
                    <a:pt x="104" y="64"/>
                  </a:cubicBezTo>
                  <a:cubicBezTo>
                    <a:pt x="106" y="66"/>
                    <a:pt x="106" y="66"/>
                    <a:pt x="106" y="66"/>
                  </a:cubicBezTo>
                  <a:cubicBezTo>
                    <a:pt x="104" y="70"/>
                    <a:pt x="104" y="70"/>
                    <a:pt x="104" y="70"/>
                  </a:cubicBezTo>
                  <a:cubicBezTo>
                    <a:pt x="97" y="71"/>
                    <a:pt x="97" y="71"/>
                    <a:pt x="97" y="71"/>
                  </a:cubicBezTo>
                  <a:cubicBezTo>
                    <a:pt x="97" y="73"/>
                    <a:pt x="97" y="73"/>
                    <a:pt x="97" y="73"/>
                  </a:cubicBezTo>
                  <a:cubicBezTo>
                    <a:pt x="92" y="71"/>
                    <a:pt x="92" y="71"/>
                    <a:pt x="92" y="71"/>
                  </a:cubicBezTo>
                  <a:cubicBezTo>
                    <a:pt x="89" y="72"/>
                    <a:pt x="89" y="72"/>
                    <a:pt x="89" y="72"/>
                  </a:cubicBezTo>
                  <a:cubicBezTo>
                    <a:pt x="88" y="76"/>
                    <a:pt x="88" y="76"/>
                    <a:pt x="88" y="76"/>
                  </a:cubicBezTo>
                  <a:cubicBezTo>
                    <a:pt x="91" y="82"/>
                    <a:pt x="91" y="82"/>
                    <a:pt x="91" y="82"/>
                  </a:cubicBezTo>
                  <a:cubicBezTo>
                    <a:pt x="92" y="86"/>
                    <a:pt x="92" y="86"/>
                    <a:pt x="92" y="86"/>
                  </a:cubicBezTo>
                  <a:lnTo>
                    <a:pt x="92" y="99"/>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99" name="Freeform 78"/>
            <p:cNvSpPr>
              <a:spLocks/>
            </p:cNvSpPr>
            <p:nvPr/>
          </p:nvSpPr>
          <p:spPr bwMode="auto">
            <a:xfrm>
              <a:off x="812" y="3801"/>
              <a:ext cx="65" cy="100"/>
            </a:xfrm>
            <a:custGeom>
              <a:avLst/>
              <a:gdLst>
                <a:gd name="T0" fmla="*/ 4 w 31"/>
                <a:gd name="T1" fmla="*/ 0 h 48"/>
                <a:gd name="T2" fmla="*/ 5 w 31"/>
                <a:gd name="T3" fmla="*/ 9 h 48"/>
                <a:gd name="T4" fmla="*/ 12 w 31"/>
                <a:gd name="T5" fmla="*/ 14 h 48"/>
                <a:gd name="T6" fmla="*/ 20 w 31"/>
                <a:gd name="T7" fmla="*/ 18 h 48"/>
                <a:gd name="T8" fmla="*/ 14 w 31"/>
                <a:gd name="T9" fmla="*/ 23 h 48"/>
                <a:gd name="T10" fmla="*/ 12 w 31"/>
                <a:gd name="T11" fmla="*/ 31 h 48"/>
                <a:gd name="T12" fmla="*/ 10 w 31"/>
                <a:gd name="T13" fmla="*/ 37 h 48"/>
                <a:gd name="T14" fmla="*/ 0 w 31"/>
                <a:gd name="T15" fmla="*/ 38 h 48"/>
                <a:gd name="T16" fmla="*/ 6 w 31"/>
                <a:gd name="T17" fmla="*/ 48 h 48"/>
                <a:gd name="T18" fmla="*/ 15 w 31"/>
                <a:gd name="T19" fmla="*/ 41 h 48"/>
                <a:gd name="T20" fmla="*/ 26 w 31"/>
                <a:gd name="T21" fmla="*/ 32 h 48"/>
                <a:gd name="T22" fmla="*/ 30 w 31"/>
                <a:gd name="T23" fmla="*/ 26 h 48"/>
                <a:gd name="T24" fmla="*/ 26 w 31"/>
                <a:gd name="T25" fmla="*/ 14 h 48"/>
                <a:gd name="T26" fmla="*/ 19 w 31"/>
                <a:gd name="T27" fmla="*/ 7 h 48"/>
                <a:gd name="T28" fmla="*/ 10 w 31"/>
                <a:gd name="T29" fmla="*/ 2 h 48"/>
                <a:gd name="T30" fmla="*/ 4 w 31"/>
                <a:gd name="T3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1" h="48">
                  <a:moveTo>
                    <a:pt x="4" y="0"/>
                  </a:moveTo>
                  <a:cubicBezTo>
                    <a:pt x="3" y="6"/>
                    <a:pt x="4" y="7"/>
                    <a:pt x="5" y="9"/>
                  </a:cubicBezTo>
                  <a:cubicBezTo>
                    <a:pt x="6" y="12"/>
                    <a:pt x="8" y="13"/>
                    <a:pt x="12" y="14"/>
                  </a:cubicBezTo>
                  <a:cubicBezTo>
                    <a:pt x="16" y="15"/>
                    <a:pt x="21" y="14"/>
                    <a:pt x="20" y="18"/>
                  </a:cubicBezTo>
                  <a:cubicBezTo>
                    <a:pt x="19" y="22"/>
                    <a:pt x="17" y="20"/>
                    <a:pt x="14" y="23"/>
                  </a:cubicBezTo>
                  <a:cubicBezTo>
                    <a:pt x="12" y="26"/>
                    <a:pt x="12" y="30"/>
                    <a:pt x="12" y="31"/>
                  </a:cubicBezTo>
                  <a:cubicBezTo>
                    <a:pt x="13" y="32"/>
                    <a:pt x="15" y="37"/>
                    <a:pt x="10" y="37"/>
                  </a:cubicBezTo>
                  <a:cubicBezTo>
                    <a:pt x="5" y="37"/>
                    <a:pt x="0" y="35"/>
                    <a:pt x="0" y="38"/>
                  </a:cubicBezTo>
                  <a:cubicBezTo>
                    <a:pt x="0" y="40"/>
                    <a:pt x="6" y="48"/>
                    <a:pt x="6" y="48"/>
                  </a:cubicBezTo>
                  <a:cubicBezTo>
                    <a:pt x="6" y="48"/>
                    <a:pt x="13" y="45"/>
                    <a:pt x="15" y="41"/>
                  </a:cubicBezTo>
                  <a:cubicBezTo>
                    <a:pt x="17" y="36"/>
                    <a:pt x="25" y="28"/>
                    <a:pt x="26" y="32"/>
                  </a:cubicBezTo>
                  <a:cubicBezTo>
                    <a:pt x="27" y="35"/>
                    <a:pt x="30" y="31"/>
                    <a:pt x="30" y="26"/>
                  </a:cubicBezTo>
                  <a:cubicBezTo>
                    <a:pt x="31" y="20"/>
                    <a:pt x="31" y="19"/>
                    <a:pt x="26" y="14"/>
                  </a:cubicBezTo>
                  <a:cubicBezTo>
                    <a:pt x="21" y="9"/>
                    <a:pt x="25" y="8"/>
                    <a:pt x="19" y="7"/>
                  </a:cubicBezTo>
                  <a:cubicBezTo>
                    <a:pt x="14" y="6"/>
                    <a:pt x="10" y="4"/>
                    <a:pt x="10" y="2"/>
                  </a:cubicBezTo>
                  <a:cubicBezTo>
                    <a:pt x="10" y="0"/>
                    <a:pt x="4" y="0"/>
                    <a:pt x="4" y="0"/>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00" name="Freeform 79"/>
            <p:cNvSpPr>
              <a:spLocks/>
            </p:cNvSpPr>
            <p:nvPr/>
          </p:nvSpPr>
          <p:spPr bwMode="auto">
            <a:xfrm>
              <a:off x="1615" y="3584"/>
              <a:ext cx="241" cy="319"/>
            </a:xfrm>
            <a:custGeom>
              <a:avLst/>
              <a:gdLst>
                <a:gd name="T0" fmla="*/ 100 w 116"/>
                <a:gd name="T1" fmla="*/ 37 h 153"/>
                <a:gd name="T2" fmla="*/ 110 w 116"/>
                <a:gd name="T3" fmla="*/ 45 h 153"/>
                <a:gd name="T4" fmla="*/ 116 w 116"/>
                <a:gd name="T5" fmla="*/ 49 h 153"/>
                <a:gd name="T6" fmla="*/ 110 w 116"/>
                <a:gd name="T7" fmla="*/ 62 h 153"/>
                <a:gd name="T8" fmla="*/ 99 w 116"/>
                <a:gd name="T9" fmla="*/ 69 h 153"/>
                <a:gd name="T10" fmla="*/ 92 w 116"/>
                <a:gd name="T11" fmla="*/ 61 h 153"/>
                <a:gd name="T12" fmla="*/ 80 w 116"/>
                <a:gd name="T13" fmla="*/ 53 h 153"/>
                <a:gd name="T14" fmla="*/ 70 w 116"/>
                <a:gd name="T15" fmla="*/ 60 h 153"/>
                <a:gd name="T16" fmla="*/ 74 w 116"/>
                <a:gd name="T17" fmla="*/ 77 h 153"/>
                <a:gd name="T18" fmla="*/ 84 w 116"/>
                <a:gd name="T19" fmla="*/ 85 h 153"/>
                <a:gd name="T20" fmla="*/ 91 w 116"/>
                <a:gd name="T21" fmla="*/ 83 h 153"/>
                <a:gd name="T22" fmla="*/ 101 w 116"/>
                <a:gd name="T23" fmla="*/ 88 h 153"/>
                <a:gd name="T24" fmla="*/ 102 w 116"/>
                <a:gd name="T25" fmla="*/ 100 h 153"/>
                <a:gd name="T26" fmla="*/ 94 w 116"/>
                <a:gd name="T27" fmla="*/ 95 h 153"/>
                <a:gd name="T28" fmla="*/ 86 w 116"/>
                <a:gd name="T29" fmla="*/ 100 h 153"/>
                <a:gd name="T30" fmla="*/ 78 w 116"/>
                <a:gd name="T31" fmla="*/ 113 h 153"/>
                <a:gd name="T32" fmla="*/ 73 w 116"/>
                <a:gd name="T33" fmla="*/ 123 h 153"/>
                <a:gd name="T34" fmla="*/ 67 w 116"/>
                <a:gd name="T35" fmla="*/ 131 h 153"/>
                <a:gd name="T36" fmla="*/ 59 w 116"/>
                <a:gd name="T37" fmla="*/ 141 h 153"/>
                <a:gd name="T38" fmla="*/ 48 w 116"/>
                <a:gd name="T39" fmla="*/ 153 h 153"/>
                <a:gd name="T40" fmla="*/ 33 w 116"/>
                <a:gd name="T41" fmla="*/ 149 h 153"/>
                <a:gd name="T42" fmla="*/ 23 w 116"/>
                <a:gd name="T43" fmla="*/ 143 h 153"/>
                <a:gd name="T44" fmla="*/ 21 w 116"/>
                <a:gd name="T45" fmla="*/ 135 h 153"/>
                <a:gd name="T46" fmla="*/ 19 w 116"/>
                <a:gd name="T47" fmla="*/ 128 h 153"/>
                <a:gd name="T48" fmla="*/ 27 w 116"/>
                <a:gd name="T49" fmla="*/ 121 h 153"/>
                <a:gd name="T50" fmla="*/ 21 w 116"/>
                <a:gd name="T51" fmla="*/ 115 h 153"/>
                <a:gd name="T52" fmla="*/ 12 w 116"/>
                <a:gd name="T53" fmla="*/ 114 h 153"/>
                <a:gd name="T54" fmla="*/ 15 w 116"/>
                <a:gd name="T55" fmla="*/ 103 h 153"/>
                <a:gd name="T56" fmla="*/ 13 w 116"/>
                <a:gd name="T57" fmla="*/ 88 h 153"/>
                <a:gd name="T58" fmla="*/ 1 w 116"/>
                <a:gd name="T59" fmla="*/ 73 h 153"/>
                <a:gd name="T60" fmla="*/ 4 w 116"/>
                <a:gd name="T61" fmla="*/ 66 h 153"/>
                <a:gd name="T62" fmla="*/ 0 w 116"/>
                <a:gd name="T63" fmla="*/ 52 h 153"/>
                <a:gd name="T64" fmla="*/ 6 w 116"/>
                <a:gd name="T65" fmla="*/ 41 h 153"/>
                <a:gd name="T66" fmla="*/ 17 w 116"/>
                <a:gd name="T67" fmla="*/ 35 h 153"/>
                <a:gd name="T68" fmla="*/ 24 w 116"/>
                <a:gd name="T69" fmla="*/ 24 h 153"/>
                <a:gd name="T70" fmla="*/ 36 w 116"/>
                <a:gd name="T71" fmla="*/ 17 h 153"/>
                <a:gd name="T72" fmla="*/ 33 w 116"/>
                <a:gd name="T73" fmla="*/ 9 h 153"/>
                <a:gd name="T74" fmla="*/ 56 w 116"/>
                <a:gd name="T75" fmla="*/ 0 h 153"/>
                <a:gd name="T76" fmla="*/ 63 w 116"/>
                <a:gd name="T77" fmla="*/ 10 h 153"/>
                <a:gd name="T78" fmla="*/ 72 w 116"/>
                <a:gd name="T79" fmla="*/ 16 h 153"/>
                <a:gd name="T80" fmla="*/ 81 w 116"/>
                <a:gd name="T81" fmla="*/ 26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16" h="153">
                  <a:moveTo>
                    <a:pt x="90" y="27"/>
                  </a:moveTo>
                  <a:cubicBezTo>
                    <a:pt x="100" y="37"/>
                    <a:pt x="100" y="37"/>
                    <a:pt x="100" y="37"/>
                  </a:cubicBezTo>
                  <a:cubicBezTo>
                    <a:pt x="107" y="38"/>
                    <a:pt x="107" y="38"/>
                    <a:pt x="107" y="38"/>
                  </a:cubicBezTo>
                  <a:cubicBezTo>
                    <a:pt x="110" y="45"/>
                    <a:pt x="110" y="45"/>
                    <a:pt x="110" y="45"/>
                  </a:cubicBezTo>
                  <a:cubicBezTo>
                    <a:pt x="116" y="39"/>
                    <a:pt x="116" y="39"/>
                    <a:pt x="116" y="39"/>
                  </a:cubicBezTo>
                  <a:cubicBezTo>
                    <a:pt x="116" y="49"/>
                    <a:pt x="116" y="49"/>
                    <a:pt x="116" y="49"/>
                  </a:cubicBezTo>
                  <a:cubicBezTo>
                    <a:pt x="116" y="49"/>
                    <a:pt x="113" y="55"/>
                    <a:pt x="112" y="56"/>
                  </a:cubicBezTo>
                  <a:cubicBezTo>
                    <a:pt x="112" y="56"/>
                    <a:pt x="110" y="62"/>
                    <a:pt x="110" y="62"/>
                  </a:cubicBezTo>
                  <a:cubicBezTo>
                    <a:pt x="102" y="64"/>
                    <a:pt x="102" y="64"/>
                    <a:pt x="102" y="64"/>
                  </a:cubicBezTo>
                  <a:cubicBezTo>
                    <a:pt x="99" y="69"/>
                    <a:pt x="99" y="69"/>
                    <a:pt x="99" y="69"/>
                  </a:cubicBezTo>
                  <a:cubicBezTo>
                    <a:pt x="92" y="67"/>
                    <a:pt x="92" y="67"/>
                    <a:pt x="92" y="67"/>
                  </a:cubicBezTo>
                  <a:cubicBezTo>
                    <a:pt x="92" y="61"/>
                    <a:pt x="92" y="61"/>
                    <a:pt x="92" y="61"/>
                  </a:cubicBezTo>
                  <a:cubicBezTo>
                    <a:pt x="86" y="57"/>
                    <a:pt x="86" y="57"/>
                    <a:pt x="86" y="57"/>
                  </a:cubicBezTo>
                  <a:cubicBezTo>
                    <a:pt x="80" y="53"/>
                    <a:pt x="80" y="53"/>
                    <a:pt x="80" y="53"/>
                  </a:cubicBezTo>
                  <a:cubicBezTo>
                    <a:pt x="74" y="55"/>
                    <a:pt x="74" y="55"/>
                    <a:pt x="74" y="55"/>
                  </a:cubicBezTo>
                  <a:cubicBezTo>
                    <a:pt x="70" y="60"/>
                    <a:pt x="70" y="60"/>
                    <a:pt x="70" y="60"/>
                  </a:cubicBezTo>
                  <a:cubicBezTo>
                    <a:pt x="74" y="69"/>
                    <a:pt x="74" y="69"/>
                    <a:pt x="74" y="69"/>
                  </a:cubicBezTo>
                  <a:cubicBezTo>
                    <a:pt x="74" y="77"/>
                    <a:pt x="74" y="77"/>
                    <a:pt x="74" y="77"/>
                  </a:cubicBezTo>
                  <a:cubicBezTo>
                    <a:pt x="78" y="83"/>
                    <a:pt x="78" y="83"/>
                    <a:pt x="78" y="83"/>
                  </a:cubicBezTo>
                  <a:cubicBezTo>
                    <a:pt x="84" y="85"/>
                    <a:pt x="84" y="85"/>
                    <a:pt x="84" y="85"/>
                  </a:cubicBezTo>
                  <a:cubicBezTo>
                    <a:pt x="89" y="85"/>
                    <a:pt x="89" y="85"/>
                    <a:pt x="89" y="85"/>
                  </a:cubicBezTo>
                  <a:cubicBezTo>
                    <a:pt x="91" y="83"/>
                    <a:pt x="91" y="83"/>
                    <a:pt x="91" y="83"/>
                  </a:cubicBezTo>
                  <a:cubicBezTo>
                    <a:pt x="98" y="84"/>
                    <a:pt x="98" y="84"/>
                    <a:pt x="98" y="84"/>
                  </a:cubicBezTo>
                  <a:cubicBezTo>
                    <a:pt x="101" y="88"/>
                    <a:pt x="101" y="88"/>
                    <a:pt x="101" y="88"/>
                  </a:cubicBezTo>
                  <a:cubicBezTo>
                    <a:pt x="103" y="94"/>
                    <a:pt x="103" y="94"/>
                    <a:pt x="103" y="94"/>
                  </a:cubicBezTo>
                  <a:cubicBezTo>
                    <a:pt x="102" y="100"/>
                    <a:pt x="102" y="100"/>
                    <a:pt x="102" y="100"/>
                  </a:cubicBezTo>
                  <a:cubicBezTo>
                    <a:pt x="97" y="99"/>
                    <a:pt x="97" y="99"/>
                    <a:pt x="97" y="99"/>
                  </a:cubicBezTo>
                  <a:cubicBezTo>
                    <a:pt x="94" y="95"/>
                    <a:pt x="94" y="95"/>
                    <a:pt x="94" y="95"/>
                  </a:cubicBezTo>
                  <a:cubicBezTo>
                    <a:pt x="89" y="96"/>
                    <a:pt x="89" y="96"/>
                    <a:pt x="89" y="96"/>
                  </a:cubicBezTo>
                  <a:cubicBezTo>
                    <a:pt x="86" y="100"/>
                    <a:pt x="86" y="100"/>
                    <a:pt x="86" y="100"/>
                  </a:cubicBezTo>
                  <a:cubicBezTo>
                    <a:pt x="79" y="106"/>
                    <a:pt x="79" y="106"/>
                    <a:pt x="79" y="106"/>
                  </a:cubicBezTo>
                  <a:cubicBezTo>
                    <a:pt x="78" y="113"/>
                    <a:pt x="78" y="113"/>
                    <a:pt x="78" y="113"/>
                  </a:cubicBezTo>
                  <a:cubicBezTo>
                    <a:pt x="73" y="119"/>
                    <a:pt x="73" y="119"/>
                    <a:pt x="73" y="119"/>
                  </a:cubicBezTo>
                  <a:cubicBezTo>
                    <a:pt x="73" y="123"/>
                    <a:pt x="73" y="123"/>
                    <a:pt x="73" y="123"/>
                  </a:cubicBezTo>
                  <a:cubicBezTo>
                    <a:pt x="70" y="123"/>
                    <a:pt x="70" y="123"/>
                    <a:pt x="70" y="123"/>
                  </a:cubicBezTo>
                  <a:cubicBezTo>
                    <a:pt x="67" y="131"/>
                    <a:pt x="67" y="131"/>
                    <a:pt x="67" y="131"/>
                  </a:cubicBezTo>
                  <a:cubicBezTo>
                    <a:pt x="67" y="131"/>
                    <a:pt x="63" y="137"/>
                    <a:pt x="62" y="137"/>
                  </a:cubicBezTo>
                  <a:cubicBezTo>
                    <a:pt x="62" y="138"/>
                    <a:pt x="60" y="140"/>
                    <a:pt x="59" y="141"/>
                  </a:cubicBezTo>
                  <a:cubicBezTo>
                    <a:pt x="58" y="141"/>
                    <a:pt x="58" y="141"/>
                    <a:pt x="58" y="141"/>
                  </a:cubicBezTo>
                  <a:cubicBezTo>
                    <a:pt x="48" y="153"/>
                    <a:pt x="48" y="153"/>
                    <a:pt x="48" y="153"/>
                  </a:cubicBezTo>
                  <a:cubicBezTo>
                    <a:pt x="38" y="145"/>
                    <a:pt x="38" y="145"/>
                    <a:pt x="38" y="145"/>
                  </a:cubicBezTo>
                  <a:cubicBezTo>
                    <a:pt x="33" y="149"/>
                    <a:pt x="33" y="149"/>
                    <a:pt x="33" y="149"/>
                  </a:cubicBezTo>
                  <a:cubicBezTo>
                    <a:pt x="25" y="145"/>
                    <a:pt x="25" y="145"/>
                    <a:pt x="25" y="145"/>
                  </a:cubicBezTo>
                  <a:cubicBezTo>
                    <a:pt x="23" y="143"/>
                    <a:pt x="23" y="143"/>
                    <a:pt x="23" y="143"/>
                  </a:cubicBezTo>
                  <a:cubicBezTo>
                    <a:pt x="21" y="141"/>
                    <a:pt x="21" y="141"/>
                    <a:pt x="21" y="141"/>
                  </a:cubicBezTo>
                  <a:cubicBezTo>
                    <a:pt x="21" y="135"/>
                    <a:pt x="21" y="135"/>
                    <a:pt x="21" y="135"/>
                  </a:cubicBezTo>
                  <a:cubicBezTo>
                    <a:pt x="21" y="135"/>
                    <a:pt x="25" y="131"/>
                    <a:pt x="25" y="130"/>
                  </a:cubicBezTo>
                  <a:cubicBezTo>
                    <a:pt x="26" y="129"/>
                    <a:pt x="19" y="128"/>
                    <a:pt x="19" y="128"/>
                  </a:cubicBezTo>
                  <a:cubicBezTo>
                    <a:pt x="20" y="124"/>
                    <a:pt x="20" y="124"/>
                    <a:pt x="20" y="124"/>
                  </a:cubicBezTo>
                  <a:cubicBezTo>
                    <a:pt x="27" y="121"/>
                    <a:pt x="27" y="121"/>
                    <a:pt x="27" y="121"/>
                  </a:cubicBezTo>
                  <a:cubicBezTo>
                    <a:pt x="27" y="115"/>
                    <a:pt x="27" y="115"/>
                    <a:pt x="27" y="115"/>
                  </a:cubicBezTo>
                  <a:cubicBezTo>
                    <a:pt x="21" y="115"/>
                    <a:pt x="21" y="115"/>
                    <a:pt x="21" y="115"/>
                  </a:cubicBezTo>
                  <a:cubicBezTo>
                    <a:pt x="17" y="117"/>
                    <a:pt x="17" y="117"/>
                    <a:pt x="17" y="117"/>
                  </a:cubicBezTo>
                  <a:cubicBezTo>
                    <a:pt x="12" y="114"/>
                    <a:pt x="12" y="114"/>
                    <a:pt x="12" y="114"/>
                  </a:cubicBezTo>
                  <a:cubicBezTo>
                    <a:pt x="12" y="109"/>
                    <a:pt x="12" y="109"/>
                    <a:pt x="12" y="109"/>
                  </a:cubicBezTo>
                  <a:cubicBezTo>
                    <a:pt x="15" y="103"/>
                    <a:pt x="15" y="103"/>
                    <a:pt x="15" y="103"/>
                  </a:cubicBezTo>
                  <a:cubicBezTo>
                    <a:pt x="12" y="97"/>
                    <a:pt x="12" y="97"/>
                    <a:pt x="12" y="97"/>
                  </a:cubicBezTo>
                  <a:cubicBezTo>
                    <a:pt x="13" y="88"/>
                    <a:pt x="13" y="88"/>
                    <a:pt x="13" y="88"/>
                  </a:cubicBezTo>
                  <a:cubicBezTo>
                    <a:pt x="9" y="80"/>
                    <a:pt x="9" y="80"/>
                    <a:pt x="9" y="80"/>
                  </a:cubicBezTo>
                  <a:cubicBezTo>
                    <a:pt x="1" y="73"/>
                    <a:pt x="1" y="73"/>
                    <a:pt x="1" y="73"/>
                  </a:cubicBezTo>
                  <a:cubicBezTo>
                    <a:pt x="1" y="69"/>
                    <a:pt x="1" y="69"/>
                    <a:pt x="1" y="69"/>
                  </a:cubicBezTo>
                  <a:cubicBezTo>
                    <a:pt x="4" y="66"/>
                    <a:pt x="4" y="66"/>
                    <a:pt x="4" y="66"/>
                  </a:cubicBezTo>
                  <a:cubicBezTo>
                    <a:pt x="1" y="62"/>
                    <a:pt x="1" y="62"/>
                    <a:pt x="1" y="62"/>
                  </a:cubicBezTo>
                  <a:cubicBezTo>
                    <a:pt x="0" y="52"/>
                    <a:pt x="0" y="52"/>
                    <a:pt x="0" y="52"/>
                  </a:cubicBezTo>
                  <a:cubicBezTo>
                    <a:pt x="6" y="46"/>
                    <a:pt x="6" y="46"/>
                    <a:pt x="6" y="46"/>
                  </a:cubicBezTo>
                  <a:cubicBezTo>
                    <a:pt x="6" y="41"/>
                    <a:pt x="6" y="41"/>
                    <a:pt x="6" y="41"/>
                  </a:cubicBezTo>
                  <a:cubicBezTo>
                    <a:pt x="11" y="40"/>
                    <a:pt x="11" y="40"/>
                    <a:pt x="11" y="40"/>
                  </a:cubicBezTo>
                  <a:cubicBezTo>
                    <a:pt x="17" y="35"/>
                    <a:pt x="17" y="35"/>
                    <a:pt x="17" y="35"/>
                  </a:cubicBezTo>
                  <a:cubicBezTo>
                    <a:pt x="14" y="24"/>
                    <a:pt x="14" y="24"/>
                    <a:pt x="14" y="24"/>
                  </a:cubicBezTo>
                  <a:cubicBezTo>
                    <a:pt x="24" y="24"/>
                    <a:pt x="24" y="24"/>
                    <a:pt x="24" y="24"/>
                  </a:cubicBezTo>
                  <a:cubicBezTo>
                    <a:pt x="30" y="22"/>
                    <a:pt x="30" y="22"/>
                    <a:pt x="30" y="22"/>
                  </a:cubicBezTo>
                  <a:cubicBezTo>
                    <a:pt x="36" y="17"/>
                    <a:pt x="36" y="17"/>
                    <a:pt x="36" y="17"/>
                  </a:cubicBezTo>
                  <a:cubicBezTo>
                    <a:pt x="35" y="12"/>
                    <a:pt x="35" y="12"/>
                    <a:pt x="35" y="12"/>
                  </a:cubicBezTo>
                  <a:cubicBezTo>
                    <a:pt x="33" y="9"/>
                    <a:pt x="33" y="9"/>
                    <a:pt x="33" y="9"/>
                  </a:cubicBezTo>
                  <a:cubicBezTo>
                    <a:pt x="52" y="0"/>
                    <a:pt x="52" y="0"/>
                    <a:pt x="52" y="0"/>
                  </a:cubicBezTo>
                  <a:cubicBezTo>
                    <a:pt x="56" y="0"/>
                    <a:pt x="56" y="0"/>
                    <a:pt x="56" y="0"/>
                  </a:cubicBezTo>
                  <a:cubicBezTo>
                    <a:pt x="56" y="5"/>
                    <a:pt x="56" y="5"/>
                    <a:pt x="56" y="5"/>
                  </a:cubicBezTo>
                  <a:cubicBezTo>
                    <a:pt x="63" y="10"/>
                    <a:pt x="63" y="10"/>
                    <a:pt x="63" y="10"/>
                  </a:cubicBezTo>
                  <a:cubicBezTo>
                    <a:pt x="69" y="9"/>
                    <a:pt x="69" y="9"/>
                    <a:pt x="69" y="9"/>
                  </a:cubicBezTo>
                  <a:cubicBezTo>
                    <a:pt x="72" y="16"/>
                    <a:pt x="72" y="16"/>
                    <a:pt x="72" y="16"/>
                  </a:cubicBezTo>
                  <a:cubicBezTo>
                    <a:pt x="78" y="16"/>
                    <a:pt x="78" y="16"/>
                    <a:pt x="78" y="16"/>
                  </a:cubicBezTo>
                  <a:cubicBezTo>
                    <a:pt x="81" y="26"/>
                    <a:pt x="81" y="26"/>
                    <a:pt x="81" y="26"/>
                  </a:cubicBezTo>
                  <a:lnTo>
                    <a:pt x="90" y="27"/>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01" name="Freeform 80"/>
            <p:cNvSpPr>
              <a:spLocks/>
            </p:cNvSpPr>
            <p:nvPr/>
          </p:nvSpPr>
          <p:spPr bwMode="auto">
            <a:xfrm>
              <a:off x="1281" y="3445"/>
              <a:ext cx="154" cy="106"/>
            </a:xfrm>
            <a:custGeom>
              <a:avLst/>
              <a:gdLst>
                <a:gd name="T0" fmla="*/ 0 w 154"/>
                <a:gd name="T1" fmla="*/ 33 h 106"/>
                <a:gd name="T2" fmla="*/ 4 w 154"/>
                <a:gd name="T3" fmla="*/ 33 h 106"/>
                <a:gd name="T4" fmla="*/ 15 w 154"/>
                <a:gd name="T5" fmla="*/ 25 h 106"/>
                <a:gd name="T6" fmla="*/ 15 w 154"/>
                <a:gd name="T7" fmla="*/ 19 h 106"/>
                <a:gd name="T8" fmla="*/ 23 w 154"/>
                <a:gd name="T9" fmla="*/ 19 h 106"/>
                <a:gd name="T10" fmla="*/ 31 w 154"/>
                <a:gd name="T11" fmla="*/ 6 h 106"/>
                <a:gd name="T12" fmla="*/ 48 w 154"/>
                <a:gd name="T13" fmla="*/ 4 h 106"/>
                <a:gd name="T14" fmla="*/ 48 w 154"/>
                <a:gd name="T15" fmla="*/ 0 h 106"/>
                <a:gd name="T16" fmla="*/ 56 w 154"/>
                <a:gd name="T17" fmla="*/ 4 h 106"/>
                <a:gd name="T18" fmla="*/ 71 w 154"/>
                <a:gd name="T19" fmla="*/ 4 h 106"/>
                <a:gd name="T20" fmla="*/ 71 w 154"/>
                <a:gd name="T21" fmla="*/ 14 h 106"/>
                <a:gd name="T22" fmla="*/ 81 w 154"/>
                <a:gd name="T23" fmla="*/ 23 h 106"/>
                <a:gd name="T24" fmla="*/ 81 w 154"/>
                <a:gd name="T25" fmla="*/ 37 h 106"/>
                <a:gd name="T26" fmla="*/ 92 w 154"/>
                <a:gd name="T27" fmla="*/ 48 h 106"/>
                <a:gd name="T28" fmla="*/ 92 w 154"/>
                <a:gd name="T29" fmla="*/ 56 h 106"/>
                <a:gd name="T30" fmla="*/ 104 w 154"/>
                <a:gd name="T31" fmla="*/ 56 h 106"/>
                <a:gd name="T32" fmla="*/ 115 w 154"/>
                <a:gd name="T33" fmla="*/ 50 h 106"/>
                <a:gd name="T34" fmla="*/ 127 w 154"/>
                <a:gd name="T35" fmla="*/ 52 h 106"/>
                <a:gd name="T36" fmla="*/ 131 w 154"/>
                <a:gd name="T37" fmla="*/ 44 h 106"/>
                <a:gd name="T38" fmla="*/ 144 w 154"/>
                <a:gd name="T39" fmla="*/ 46 h 106"/>
                <a:gd name="T40" fmla="*/ 144 w 154"/>
                <a:gd name="T41" fmla="*/ 58 h 106"/>
                <a:gd name="T42" fmla="*/ 154 w 154"/>
                <a:gd name="T43" fmla="*/ 62 h 106"/>
                <a:gd name="T44" fmla="*/ 154 w 154"/>
                <a:gd name="T45" fmla="*/ 75 h 106"/>
                <a:gd name="T46" fmla="*/ 150 w 154"/>
                <a:gd name="T47" fmla="*/ 77 h 106"/>
                <a:gd name="T48" fmla="*/ 152 w 154"/>
                <a:gd name="T49" fmla="*/ 87 h 106"/>
                <a:gd name="T50" fmla="*/ 146 w 154"/>
                <a:gd name="T51" fmla="*/ 92 h 106"/>
                <a:gd name="T52" fmla="*/ 148 w 154"/>
                <a:gd name="T53" fmla="*/ 104 h 106"/>
                <a:gd name="T54" fmla="*/ 127 w 154"/>
                <a:gd name="T55" fmla="*/ 106 h 106"/>
                <a:gd name="T56" fmla="*/ 115 w 154"/>
                <a:gd name="T57" fmla="*/ 96 h 106"/>
                <a:gd name="T58" fmla="*/ 104 w 154"/>
                <a:gd name="T59" fmla="*/ 106 h 106"/>
                <a:gd name="T60" fmla="*/ 96 w 154"/>
                <a:gd name="T61" fmla="*/ 104 h 106"/>
                <a:gd name="T62" fmla="*/ 83 w 154"/>
                <a:gd name="T63" fmla="*/ 92 h 106"/>
                <a:gd name="T64" fmla="*/ 69 w 154"/>
                <a:gd name="T65" fmla="*/ 89 h 106"/>
                <a:gd name="T66" fmla="*/ 61 w 154"/>
                <a:gd name="T67" fmla="*/ 92 h 106"/>
                <a:gd name="T68" fmla="*/ 48 w 154"/>
                <a:gd name="T69" fmla="*/ 79 h 106"/>
                <a:gd name="T70" fmla="*/ 48 w 154"/>
                <a:gd name="T71" fmla="*/ 62 h 106"/>
                <a:gd name="T72" fmla="*/ 38 w 154"/>
                <a:gd name="T73" fmla="*/ 54 h 106"/>
                <a:gd name="T74" fmla="*/ 23 w 154"/>
                <a:gd name="T75" fmla="*/ 52 h 106"/>
                <a:gd name="T76" fmla="*/ 13 w 154"/>
                <a:gd name="T77" fmla="*/ 44 h 106"/>
                <a:gd name="T78" fmla="*/ 4 w 154"/>
                <a:gd name="T79" fmla="*/ 44 h 106"/>
                <a:gd name="T80" fmla="*/ 0 w 154"/>
                <a:gd name="T81" fmla="*/ 33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4" h="106">
                  <a:moveTo>
                    <a:pt x="0" y="33"/>
                  </a:moveTo>
                  <a:lnTo>
                    <a:pt x="4" y="33"/>
                  </a:lnTo>
                  <a:lnTo>
                    <a:pt x="15" y="25"/>
                  </a:lnTo>
                  <a:lnTo>
                    <a:pt x="15" y="19"/>
                  </a:lnTo>
                  <a:lnTo>
                    <a:pt x="23" y="19"/>
                  </a:lnTo>
                  <a:lnTo>
                    <a:pt x="31" y="6"/>
                  </a:lnTo>
                  <a:lnTo>
                    <a:pt x="48" y="4"/>
                  </a:lnTo>
                  <a:lnTo>
                    <a:pt x="48" y="0"/>
                  </a:lnTo>
                  <a:lnTo>
                    <a:pt x="56" y="4"/>
                  </a:lnTo>
                  <a:lnTo>
                    <a:pt x="71" y="4"/>
                  </a:lnTo>
                  <a:lnTo>
                    <a:pt x="71" y="14"/>
                  </a:lnTo>
                  <a:lnTo>
                    <a:pt x="81" y="23"/>
                  </a:lnTo>
                  <a:lnTo>
                    <a:pt x="81" y="37"/>
                  </a:lnTo>
                  <a:lnTo>
                    <a:pt x="92" y="48"/>
                  </a:lnTo>
                  <a:lnTo>
                    <a:pt x="92" y="56"/>
                  </a:lnTo>
                  <a:lnTo>
                    <a:pt x="104" y="56"/>
                  </a:lnTo>
                  <a:lnTo>
                    <a:pt x="115" y="50"/>
                  </a:lnTo>
                  <a:lnTo>
                    <a:pt x="127" y="52"/>
                  </a:lnTo>
                  <a:lnTo>
                    <a:pt x="131" y="44"/>
                  </a:lnTo>
                  <a:lnTo>
                    <a:pt x="144" y="46"/>
                  </a:lnTo>
                  <a:lnTo>
                    <a:pt x="144" y="58"/>
                  </a:lnTo>
                  <a:lnTo>
                    <a:pt x="154" y="62"/>
                  </a:lnTo>
                  <a:lnTo>
                    <a:pt x="154" y="75"/>
                  </a:lnTo>
                  <a:lnTo>
                    <a:pt x="150" y="77"/>
                  </a:lnTo>
                  <a:lnTo>
                    <a:pt x="152" y="87"/>
                  </a:lnTo>
                  <a:lnTo>
                    <a:pt x="146" y="92"/>
                  </a:lnTo>
                  <a:lnTo>
                    <a:pt x="148" y="104"/>
                  </a:lnTo>
                  <a:lnTo>
                    <a:pt x="127" y="106"/>
                  </a:lnTo>
                  <a:lnTo>
                    <a:pt x="115" y="96"/>
                  </a:lnTo>
                  <a:lnTo>
                    <a:pt x="104" y="106"/>
                  </a:lnTo>
                  <a:lnTo>
                    <a:pt x="96" y="104"/>
                  </a:lnTo>
                  <a:lnTo>
                    <a:pt x="83" y="92"/>
                  </a:lnTo>
                  <a:lnTo>
                    <a:pt x="69" y="89"/>
                  </a:lnTo>
                  <a:lnTo>
                    <a:pt x="61" y="92"/>
                  </a:lnTo>
                  <a:lnTo>
                    <a:pt x="48" y="79"/>
                  </a:lnTo>
                  <a:lnTo>
                    <a:pt x="48" y="62"/>
                  </a:lnTo>
                  <a:lnTo>
                    <a:pt x="38" y="54"/>
                  </a:lnTo>
                  <a:lnTo>
                    <a:pt x="23" y="52"/>
                  </a:lnTo>
                  <a:lnTo>
                    <a:pt x="13" y="44"/>
                  </a:lnTo>
                  <a:lnTo>
                    <a:pt x="4" y="44"/>
                  </a:lnTo>
                  <a:lnTo>
                    <a:pt x="0" y="33"/>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02" name="Freeform 81"/>
            <p:cNvSpPr>
              <a:spLocks/>
            </p:cNvSpPr>
            <p:nvPr/>
          </p:nvSpPr>
          <p:spPr bwMode="auto">
            <a:xfrm>
              <a:off x="1450" y="3491"/>
              <a:ext cx="240" cy="202"/>
            </a:xfrm>
            <a:custGeom>
              <a:avLst/>
              <a:gdLst>
                <a:gd name="T0" fmla="*/ 0 w 240"/>
                <a:gd name="T1" fmla="*/ 52 h 202"/>
                <a:gd name="T2" fmla="*/ 12 w 240"/>
                <a:gd name="T3" fmla="*/ 48 h 202"/>
                <a:gd name="T4" fmla="*/ 27 w 240"/>
                <a:gd name="T5" fmla="*/ 54 h 202"/>
                <a:gd name="T6" fmla="*/ 44 w 240"/>
                <a:gd name="T7" fmla="*/ 48 h 202"/>
                <a:gd name="T8" fmla="*/ 44 w 240"/>
                <a:gd name="T9" fmla="*/ 29 h 202"/>
                <a:gd name="T10" fmla="*/ 69 w 240"/>
                <a:gd name="T11" fmla="*/ 21 h 202"/>
                <a:gd name="T12" fmla="*/ 83 w 240"/>
                <a:gd name="T13" fmla="*/ 16 h 202"/>
                <a:gd name="T14" fmla="*/ 102 w 240"/>
                <a:gd name="T15" fmla="*/ 8 h 202"/>
                <a:gd name="T16" fmla="*/ 112 w 240"/>
                <a:gd name="T17" fmla="*/ 0 h 202"/>
                <a:gd name="T18" fmla="*/ 121 w 240"/>
                <a:gd name="T19" fmla="*/ 6 h 202"/>
                <a:gd name="T20" fmla="*/ 140 w 240"/>
                <a:gd name="T21" fmla="*/ 6 h 202"/>
                <a:gd name="T22" fmla="*/ 144 w 240"/>
                <a:gd name="T23" fmla="*/ 14 h 202"/>
                <a:gd name="T24" fmla="*/ 154 w 240"/>
                <a:gd name="T25" fmla="*/ 12 h 202"/>
                <a:gd name="T26" fmla="*/ 160 w 240"/>
                <a:gd name="T27" fmla="*/ 35 h 202"/>
                <a:gd name="T28" fmla="*/ 171 w 240"/>
                <a:gd name="T29" fmla="*/ 50 h 202"/>
                <a:gd name="T30" fmla="*/ 187 w 240"/>
                <a:gd name="T31" fmla="*/ 56 h 202"/>
                <a:gd name="T32" fmla="*/ 200 w 240"/>
                <a:gd name="T33" fmla="*/ 68 h 202"/>
                <a:gd name="T34" fmla="*/ 212 w 240"/>
                <a:gd name="T35" fmla="*/ 75 h 202"/>
                <a:gd name="T36" fmla="*/ 223 w 240"/>
                <a:gd name="T37" fmla="*/ 79 h 202"/>
                <a:gd name="T38" fmla="*/ 223 w 240"/>
                <a:gd name="T39" fmla="*/ 87 h 202"/>
                <a:gd name="T40" fmla="*/ 231 w 240"/>
                <a:gd name="T41" fmla="*/ 93 h 202"/>
                <a:gd name="T42" fmla="*/ 221 w 240"/>
                <a:gd name="T43" fmla="*/ 104 h 202"/>
                <a:gd name="T44" fmla="*/ 237 w 240"/>
                <a:gd name="T45" fmla="*/ 110 h 202"/>
                <a:gd name="T46" fmla="*/ 233 w 240"/>
                <a:gd name="T47" fmla="*/ 112 h 202"/>
                <a:gd name="T48" fmla="*/ 237 w 240"/>
                <a:gd name="T49" fmla="*/ 118 h 202"/>
                <a:gd name="T50" fmla="*/ 240 w 240"/>
                <a:gd name="T51" fmla="*/ 129 h 202"/>
                <a:gd name="T52" fmla="*/ 227 w 240"/>
                <a:gd name="T53" fmla="*/ 139 h 202"/>
                <a:gd name="T54" fmla="*/ 215 w 240"/>
                <a:gd name="T55" fmla="*/ 143 h 202"/>
                <a:gd name="T56" fmla="*/ 194 w 240"/>
                <a:gd name="T57" fmla="*/ 143 h 202"/>
                <a:gd name="T58" fmla="*/ 200 w 240"/>
                <a:gd name="T59" fmla="*/ 166 h 202"/>
                <a:gd name="T60" fmla="*/ 187 w 240"/>
                <a:gd name="T61" fmla="*/ 177 h 202"/>
                <a:gd name="T62" fmla="*/ 177 w 240"/>
                <a:gd name="T63" fmla="*/ 179 h 202"/>
                <a:gd name="T64" fmla="*/ 177 w 240"/>
                <a:gd name="T65" fmla="*/ 189 h 202"/>
                <a:gd name="T66" fmla="*/ 165 w 240"/>
                <a:gd name="T67" fmla="*/ 202 h 202"/>
                <a:gd name="T68" fmla="*/ 165 w 240"/>
                <a:gd name="T69" fmla="*/ 200 h 202"/>
                <a:gd name="T70" fmla="*/ 154 w 240"/>
                <a:gd name="T71" fmla="*/ 191 h 202"/>
                <a:gd name="T72" fmla="*/ 160 w 240"/>
                <a:gd name="T73" fmla="*/ 181 h 202"/>
                <a:gd name="T74" fmla="*/ 154 w 240"/>
                <a:gd name="T75" fmla="*/ 171 h 202"/>
                <a:gd name="T76" fmla="*/ 140 w 240"/>
                <a:gd name="T77" fmla="*/ 171 h 202"/>
                <a:gd name="T78" fmla="*/ 135 w 240"/>
                <a:gd name="T79" fmla="*/ 160 h 202"/>
                <a:gd name="T80" fmla="*/ 140 w 240"/>
                <a:gd name="T81" fmla="*/ 148 h 202"/>
                <a:gd name="T82" fmla="*/ 112 w 240"/>
                <a:gd name="T83" fmla="*/ 131 h 202"/>
                <a:gd name="T84" fmla="*/ 100 w 240"/>
                <a:gd name="T85" fmla="*/ 141 h 202"/>
                <a:gd name="T86" fmla="*/ 81 w 240"/>
                <a:gd name="T87" fmla="*/ 123 h 202"/>
                <a:gd name="T88" fmla="*/ 81 w 240"/>
                <a:gd name="T89" fmla="*/ 125 h 202"/>
                <a:gd name="T90" fmla="*/ 81 w 240"/>
                <a:gd name="T91" fmla="*/ 118 h 202"/>
                <a:gd name="T92" fmla="*/ 69 w 240"/>
                <a:gd name="T93" fmla="*/ 104 h 202"/>
                <a:gd name="T94" fmla="*/ 67 w 240"/>
                <a:gd name="T95" fmla="*/ 91 h 202"/>
                <a:gd name="T96" fmla="*/ 60 w 240"/>
                <a:gd name="T97" fmla="*/ 81 h 202"/>
                <a:gd name="T98" fmla="*/ 54 w 240"/>
                <a:gd name="T99" fmla="*/ 85 h 202"/>
                <a:gd name="T100" fmla="*/ 48 w 240"/>
                <a:gd name="T101" fmla="*/ 87 h 202"/>
                <a:gd name="T102" fmla="*/ 23 w 240"/>
                <a:gd name="T103" fmla="*/ 64 h 202"/>
                <a:gd name="T104" fmla="*/ 14 w 240"/>
                <a:gd name="T105" fmla="*/ 62 h 202"/>
                <a:gd name="T106" fmla="*/ 2 w 240"/>
                <a:gd name="T107" fmla="*/ 64 h 202"/>
                <a:gd name="T108" fmla="*/ 2 w 240"/>
                <a:gd name="T109" fmla="*/ 54 h 202"/>
                <a:gd name="T110" fmla="*/ 0 w 240"/>
                <a:gd name="T111" fmla="*/ 52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40" h="202">
                  <a:moveTo>
                    <a:pt x="0" y="52"/>
                  </a:moveTo>
                  <a:lnTo>
                    <a:pt x="12" y="48"/>
                  </a:lnTo>
                  <a:lnTo>
                    <a:pt x="27" y="54"/>
                  </a:lnTo>
                  <a:lnTo>
                    <a:pt x="44" y="48"/>
                  </a:lnTo>
                  <a:lnTo>
                    <a:pt x="44" y="29"/>
                  </a:lnTo>
                  <a:lnTo>
                    <a:pt x="69" y="21"/>
                  </a:lnTo>
                  <a:lnTo>
                    <a:pt x="83" y="16"/>
                  </a:lnTo>
                  <a:lnTo>
                    <a:pt x="102" y="8"/>
                  </a:lnTo>
                  <a:lnTo>
                    <a:pt x="112" y="0"/>
                  </a:lnTo>
                  <a:lnTo>
                    <a:pt x="121" y="6"/>
                  </a:lnTo>
                  <a:lnTo>
                    <a:pt x="140" y="6"/>
                  </a:lnTo>
                  <a:lnTo>
                    <a:pt x="144" y="14"/>
                  </a:lnTo>
                  <a:lnTo>
                    <a:pt x="154" y="12"/>
                  </a:lnTo>
                  <a:lnTo>
                    <a:pt x="160" y="35"/>
                  </a:lnTo>
                  <a:lnTo>
                    <a:pt x="171" y="50"/>
                  </a:lnTo>
                  <a:lnTo>
                    <a:pt x="187" y="56"/>
                  </a:lnTo>
                  <a:lnTo>
                    <a:pt x="200" y="68"/>
                  </a:lnTo>
                  <a:lnTo>
                    <a:pt x="212" y="75"/>
                  </a:lnTo>
                  <a:lnTo>
                    <a:pt x="223" y="79"/>
                  </a:lnTo>
                  <a:lnTo>
                    <a:pt x="223" y="87"/>
                  </a:lnTo>
                  <a:lnTo>
                    <a:pt x="231" y="93"/>
                  </a:lnTo>
                  <a:lnTo>
                    <a:pt x="221" y="104"/>
                  </a:lnTo>
                  <a:lnTo>
                    <a:pt x="237" y="110"/>
                  </a:lnTo>
                  <a:lnTo>
                    <a:pt x="233" y="112"/>
                  </a:lnTo>
                  <a:lnTo>
                    <a:pt x="237" y="118"/>
                  </a:lnTo>
                  <a:lnTo>
                    <a:pt x="240" y="129"/>
                  </a:lnTo>
                  <a:lnTo>
                    <a:pt x="227" y="139"/>
                  </a:lnTo>
                  <a:lnTo>
                    <a:pt x="215" y="143"/>
                  </a:lnTo>
                  <a:lnTo>
                    <a:pt x="194" y="143"/>
                  </a:lnTo>
                  <a:lnTo>
                    <a:pt x="200" y="166"/>
                  </a:lnTo>
                  <a:lnTo>
                    <a:pt x="187" y="177"/>
                  </a:lnTo>
                  <a:lnTo>
                    <a:pt x="177" y="179"/>
                  </a:lnTo>
                  <a:lnTo>
                    <a:pt x="177" y="189"/>
                  </a:lnTo>
                  <a:lnTo>
                    <a:pt x="165" y="202"/>
                  </a:lnTo>
                  <a:lnTo>
                    <a:pt x="165" y="200"/>
                  </a:lnTo>
                  <a:lnTo>
                    <a:pt x="154" y="191"/>
                  </a:lnTo>
                  <a:lnTo>
                    <a:pt x="160" y="181"/>
                  </a:lnTo>
                  <a:lnTo>
                    <a:pt x="154" y="171"/>
                  </a:lnTo>
                  <a:lnTo>
                    <a:pt x="140" y="171"/>
                  </a:lnTo>
                  <a:lnTo>
                    <a:pt x="135" y="160"/>
                  </a:lnTo>
                  <a:lnTo>
                    <a:pt x="140" y="148"/>
                  </a:lnTo>
                  <a:lnTo>
                    <a:pt x="112" y="131"/>
                  </a:lnTo>
                  <a:lnTo>
                    <a:pt x="100" y="141"/>
                  </a:lnTo>
                  <a:lnTo>
                    <a:pt x="81" y="123"/>
                  </a:lnTo>
                  <a:lnTo>
                    <a:pt x="81" y="125"/>
                  </a:lnTo>
                  <a:lnTo>
                    <a:pt x="81" y="118"/>
                  </a:lnTo>
                  <a:lnTo>
                    <a:pt x="69" y="104"/>
                  </a:lnTo>
                  <a:lnTo>
                    <a:pt x="67" y="91"/>
                  </a:lnTo>
                  <a:lnTo>
                    <a:pt x="60" y="81"/>
                  </a:lnTo>
                  <a:lnTo>
                    <a:pt x="54" y="85"/>
                  </a:lnTo>
                  <a:lnTo>
                    <a:pt x="48" y="87"/>
                  </a:lnTo>
                  <a:lnTo>
                    <a:pt x="23" y="64"/>
                  </a:lnTo>
                  <a:lnTo>
                    <a:pt x="14" y="62"/>
                  </a:lnTo>
                  <a:lnTo>
                    <a:pt x="2" y="64"/>
                  </a:lnTo>
                  <a:lnTo>
                    <a:pt x="2" y="54"/>
                  </a:lnTo>
                  <a:lnTo>
                    <a:pt x="0" y="52"/>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03" name="Freeform 82"/>
            <p:cNvSpPr>
              <a:spLocks/>
            </p:cNvSpPr>
            <p:nvPr/>
          </p:nvSpPr>
          <p:spPr bwMode="auto">
            <a:xfrm>
              <a:off x="1429" y="3455"/>
              <a:ext cx="94" cy="90"/>
            </a:xfrm>
            <a:custGeom>
              <a:avLst/>
              <a:gdLst>
                <a:gd name="T0" fmla="*/ 0 w 94"/>
                <a:gd name="T1" fmla="*/ 50 h 90"/>
                <a:gd name="T2" fmla="*/ 23 w 94"/>
                <a:gd name="T3" fmla="*/ 32 h 90"/>
                <a:gd name="T4" fmla="*/ 23 w 94"/>
                <a:gd name="T5" fmla="*/ 15 h 90"/>
                <a:gd name="T6" fmla="*/ 44 w 94"/>
                <a:gd name="T7" fmla="*/ 0 h 90"/>
                <a:gd name="T8" fmla="*/ 56 w 94"/>
                <a:gd name="T9" fmla="*/ 7 h 90"/>
                <a:gd name="T10" fmla="*/ 83 w 94"/>
                <a:gd name="T11" fmla="*/ 7 h 90"/>
                <a:gd name="T12" fmla="*/ 83 w 94"/>
                <a:gd name="T13" fmla="*/ 17 h 90"/>
                <a:gd name="T14" fmla="*/ 94 w 94"/>
                <a:gd name="T15" fmla="*/ 27 h 90"/>
                <a:gd name="T16" fmla="*/ 85 w 94"/>
                <a:gd name="T17" fmla="*/ 40 h 90"/>
                <a:gd name="T18" fmla="*/ 94 w 94"/>
                <a:gd name="T19" fmla="*/ 54 h 90"/>
                <a:gd name="T20" fmla="*/ 90 w 94"/>
                <a:gd name="T21" fmla="*/ 57 h 90"/>
                <a:gd name="T22" fmla="*/ 65 w 94"/>
                <a:gd name="T23" fmla="*/ 65 h 90"/>
                <a:gd name="T24" fmla="*/ 65 w 94"/>
                <a:gd name="T25" fmla="*/ 84 h 90"/>
                <a:gd name="T26" fmla="*/ 48 w 94"/>
                <a:gd name="T27" fmla="*/ 90 h 90"/>
                <a:gd name="T28" fmla="*/ 33 w 94"/>
                <a:gd name="T29" fmla="*/ 84 h 90"/>
                <a:gd name="T30" fmla="*/ 21 w 94"/>
                <a:gd name="T31" fmla="*/ 88 h 90"/>
                <a:gd name="T32" fmla="*/ 4 w 94"/>
                <a:gd name="T33" fmla="*/ 77 h 90"/>
                <a:gd name="T34" fmla="*/ 4 w 94"/>
                <a:gd name="T35" fmla="*/ 77 h 90"/>
                <a:gd name="T36" fmla="*/ 2 w 94"/>
                <a:gd name="T37" fmla="*/ 67 h 90"/>
                <a:gd name="T38" fmla="*/ 6 w 94"/>
                <a:gd name="T39" fmla="*/ 65 h 90"/>
                <a:gd name="T40" fmla="*/ 6 w 94"/>
                <a:gd name="T41" fmla="*/ 52 h 90"/>
                <a:gd name="T42" fmla="*/ 0 w 94"/>
                <a:gd name="T43" fmla="*/ 5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4" h="90">
                  <a:moveTo>
                    <a:pt x="0" y="50"/>
                  </a:moveTo>
                  <a:lnTo>
                    <a:pt x="23" y="32"/>
                  </a:lnTo>
                  <a:lnTo>
                    <a:pt x="23" y="15"/>
                  </a:lnTo>
                  <a:lnTo>
                    <a:pt x="44" y="0"/>
                  </a:lnTo>
                  <a:lnTo>
                    <a:pt x="56" y="7"/>
                  </a:lnTo>
                  <a:lnTo>
                    <a:pt x="83" y="7"/>
                  </a:lnTo>
                  <a:lnTo>
                    <a:pt x="83" y="17"/>
                  </a:lnTo>
                  <a:lnTo>
                    <a:pt x="94" y="27"/>
                  </a:lnTo>
                  <a:lnTo>
                    <a:pt x="85" y="40"/>
                  </a:lnTo>
                  <a:lnTo>
                    <a:pt x="94" y="54"/>
                  </a:lnTo>
                  <a:lnTo>
                    <a:pt x="90" y="57"/>
                  </a:lnTo>
                  <a:lnTo>
                    <a:pt x="65" y="65"/>
                  </a:lnTo>
                  <a:lnTo>
                    <a:pt x="65" y="84"/>
                  </a:lnTo>
                  <a:lnTo>
                    <a:pt x="48" y="90"/>
                  </a:lnTo>
                  <a:lnTo>
                    <a:pt x="33" y="84"/>
                  </a:lnTo>
                  <a:lnTo>
                    <a:pt x="21" y="88"/>
                  </a:lnTo>
                  <a:lnTo>
                    <a:pt x="4" y="77"/>
                  </a:lnTo>
                  <a:lnTo>
                    <a:pt x="4" y="77"/>
                  </a:lnTo>
                  <a:lnTo>
                    <a:pt x="2" y="67"/>
                  </a:lnTo>
                  <a:lnTo>
                    <a:pt x="6" y="65"/>
                  </a:lnTo>
                  <a:lnTo>
                    <a:pt x="6" y="52"/>
                  </a:lnTo>
                  <a:lnTo>
                    <a:pt x="0" y="50"/>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04" name="Freeform 83"/>
            <p:cNvSpPr>
              <a:spLocks/>
            </p:cNvSpPr>
            <p:nvPr/>
          </p:nvSpPr>
          <p:spPr bwMode="auto">
            <a:xfrm>
              <a:off x="1464" y="3409"/>
              <a:ext cx="142" cy="103"/>
            </a:xfrm>
            <a:custGeom>
              <a:avLst/>
              <a:gdLst>
                <a:gd name="T0" fmla="*/ 55 w 142"/>
                <a:gd name="T1" fmla="*/ 13 h 103"/>
                <a:gd name="T2" fmla="*/ 71 w 142"/>
                <a:gd name="T3" fmla="*/ 34 h 103"/>
                <a:gd name="T4" fmla="*/ 86 w 142"/>
                <a:gd name="T5" fmla="*/ 28 h 103"/>
                <a:gd name="T6" fmla="*/ 92 w 142"/>
                <a:gd name="T7" fmla="*/ 34 h 103"/>
                <a:gd name="T8" fmla="*/ 101 w 142"/>
                <a:gd name="T9" fmla="*/ 23 h 103"/>
                <a:gd name="T10" fmla="*/ 113 w 142"/>
                <a:gd name="T11" fmla="*/ 36 h 103"/>
                <a:gd name="T12" fmla="*/ 126 w 142"/>
                <a:gd name="T13" fmla="*/ 36 h 103"/>
                <a:gd name="T14" fmla="*/ 128 w 142"/>
                <a:gd name="T15" fmla="*/ 53 h 103"/>
                <a:gd name="T16" fmla="*/ 142 w 142"/>
                <a:gd name="T17" fmla="*/ 57 h 103"/>
                <a:gd name="T18" fmla="*/ 140 w 142"/>
                <a:gd name="T19" fmla="*/ 80 h 103"/>
                <a:gd name="T20" fmla="*/ 140 w 142"/>
                <a:gd name="T21" fmla="*/ 94 h 103"/>
                <a:gd name="T22" fmla="*/ 130 w 142"/>
                <a:gd name="T23" fmla="*/ 96 h 103"/>
                <a:gd name="T24" fmla="*/ 126 w 142"/>
                <a:gd name="T25" fmla="*/ 88 h 103"/>
                <a:gd name="T26" fmla="*/ 107 w 142"/>
                <a:gd name="T27" fmla="*/ 88 h 103"/>
                <a:gd name="T28" fmla="*/ 98 w 142"/>
                <a:gd name="T29" fmla="*/ 82 h 103"/>
                <a:gd name="T30" fmla="*/ 88 w 142"/>
                <a:gd name="T31" fmla="*/ 90 h 103"/>
                <a:gd name="T32" fmla="*/ 69 w 142"/>
                <a:gd name="T33" fmla="*/ 98 h 103"/>
                <a:gd name="T34" fmla="*/ 55 w 142"/>
                <a:gd name="T35" fmla="*/ 103 h 103"/>
                <a:gd name="T36" fmla="*/ 59 w 142"/>
                <a:gd name="T37" fmla="*/ 100 h 103"/>
                <a:gd name="T38" fmla="*/ 50 w 142"/>
                <a:gd name="T39" fmla="*/ 86 h 103"/>
                <a:gd name="T40" fmla="*/ 59 w 142"/>
                <a:gd name="T41" fmla="*/ 73 h 103"/>
                <a:gd name="T42" fmla="*/ 48 w 142"/>
                <a:gd name="T43" fmla="*/ 63 h 103"/>
                <a:gd name="T44" fmla="*/ 48 w 142"/>
                <a:gd name="T45" fmla="*/ 53 h 103"/>
                <a:gd name="T46" fmla="*/ 21 w 142"/>
                <a:gd name="T47" fmla="*/ 53 h 103"/>
                <a:gd name="T48" fmla="*/ 9 w 142"/>
                <a:gd name="T49" fmla="*/ 46 h 103"/>
                <a:gd name="T50" fmla="*/ 0 w 142"/>
                <a:gd name="T51" fmla="*/ 34 h 103"/>
                <a:gd name="T52" fmla="*/ 11 w 142"/>
                <a:gd name="T53" fmla="*/ 23 h 103"/>
                <a:gd name="T54" fmla="*/ 9 w 142"/>
                <a:gd name="T55" fmla="*/ 11 h 103"/>
                <a:gd name="T56" fmla="*/ 28 w 142"/>
                <a:gd name="T57" fmla="*/ 11 h 103"/>
                <a:gd name="T58" fmla="*/ 34 w 142"/>
                <a:gd name="T59" fmla="*/ 0 h 103"/>
                <a:gd name="T60" fmla="*/ 55 w 142"/>
                <a:gd name="T61" fmla="*/ 13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42" h="103">
                  <a:moveTo>
                    <a:pt x="55" y="13"/>
                  </a:moveTo>
                  <a:lnTo>
                    <a:pt x="71" y="34"/>
                  </a:lnTo>
                  <a:lnTo>
                    <a:pt x="86" y="28"/>
                  </a:lnTo>
                  <a:lnTo>
                    <a:pt x="92" y="34"/>
                  </a:lnTo>
                  <a:lnTo>
                    <a:pt x="101" y="23"/>
                  </a:lnTo>
                  <a:lnTo>
                    <a:pt x="113" y="36"/>
                  </a:lnTo>
                  <a:lnTo>
                    <a:pt x="126" y="36"/>
                  </a:lnTo>
                  <a:lnTo>
                    <a:pt x="128" y="53"/>
                  </a:lnTo>
                  <a:lnTo>
                    <a:pt x="142" y="57"/>
                  </a:lnTo>
                  <a:lnTo>
                    <a:pt x="140" y="80"/>
                  </a:lnTo>
                  <a:lnTo>
                    <a:pt x="140" y="94"/>
                  </a:lnTo>
                  <a:lnTo>
                    <a:pt x="130" y="96"/>
                  </a:lnTo>
                  <a:lnTo>
                    <a:pt x="126" y="88"/>
                  </a:lnTo>
                  <a:lnTo>
                    <a:pt x="107" y="88"/>
                  </a:lnTo>
                  <a:lnTo>
                    <a:pt x="98" y="82"/>
                  </a:lnTo>
                  <a:lnTo>
                    <a:pt x="88" y="90"/>
                  </a:lnTo>
                  <a:lnTo>
                    <a:pt x="69" y="98"/>
                  </a:lnTo>
                  <a:lnTo>
                    <a:pt x="55" y="103"/>
                  </a:lnTo>
                  <a:lnTo>
                    <a:pt x="59" y="100"/>
                  </a:lnTo>
                  <a:lnTo>
                    <a:pt x="50" y="86"/>
                  </a:lnTo>
                  <a:lnTo>
                    <a:pt x="59" y="73"/>
                  </a:lnTo>
                  <a:lnTo>
                    <a:pt x="48" y="63"/>
                  </a:lnTo>
                  <a:lnTo>
                    <a:pt x="48" y="53"/>
                  </a:lnTo>
                  <a:lnTo>
                    <a:pt x="21" y="53"/>
                  </a:lnTo>
                  <a:lnTo>
                    <a:pt x="9" y="46"/>
                  </a:lnTo>
                  <a:lnTo>
                    <a:pt x="0" y="34"/>
                  </a:lnTo>
                  <a:lnTo>
                    <a:pt x="11" y="23"/>
                  </a:lnTo>
                  <a:lnTo>
                    <a:pt x="9" y="11"/>
                  </a:lnTo>
                  <a:lnTo>
                    <a:pt x="28" y="11"/>
                  </a:lnTo>
                  <a:lnTo>
                    <a:pt x="34" y="0"/>
                  </a:lnTo>
                  <a:lnTo>
                    <a:pt x="55" y="13"/>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05" name="Freeform 84"/>
            <p:cNvSpPr>
              <a:spLocks/>
            </p:cNvSpPr>
            <p:nvPr/>
          </p:nvSpPr>
          <p:spPr bwMode="auto">
            <a:xfrm>
              <a:off x="1621" y="3434"/>
              <a:ext cx="137" cy="167"/>
            </a:xfrm>
            <a:custGeom>
              <a:avLst/>
              <a:gdLst>
                <a:gd name="T0" fmla="*/ 100 w 137"/>
                <a:gd name="T1" fmla="*/ 153 h 167"/>
                <a:gd name="T2" fmla="*/ 94 w 137"/>
                <a:gd name="T3" fmla="*/ 138 h 167"/>
                <a:gd name="T4" fmla="*/ 94 w 137"/>
                <a:gd name="T5" fmla="*/ 125 h 167"/>
                <a:gd name="T6" fmla="*/ 119 w 137"/>
                <a:gd name="T7" fmla="*/ 117 h 167"/>
                <a:gd name="T8" fmla="*/ 123 w 137"/>
                <a:gd name="T9" fmla="*/ 90 h 167"/>
                <a:gd name="T10" fmla="*/ 125 w 137"/>
                <a:gd name="T11" fmla="*/ 73 h 167"/>
                <a:gd name="T12" fmla="*/ 135 w 137"/>
                <a:gd name="T13" fmla="*/ 63 h 167"/>
                <a:gd name="T14" fmla="*/ 137 w 137"/>
                <a:gd name="T15" fmla="*/ 30 h 167"/>
                <a:gd name="T16" fmla="*/ 125 w 137"/>
                <a:gd name="T17" fmla="*/ 28 h 167"/>
                <a:gd name="T18" fmla="*/ 129 w 137"/>
                <a:gd name="T19" fmla="*/ 15 h 167"/>
                <a:gd name="T20" fmla="*/ 108 w 137"/>
                <a:gd name="T21" fmla="*/ 11 h 167"/>
                <a:gd name="T22" fmla="*/ 91 w 137"/>
                <a:gd name="T23" fmla="*/ 0 h 167"/>
                <a:gd name="T24" fmla="*/ 73 w 137"/>
                <a:gd name="T25" fmla="*/ 23 h 167"/>
                <a:gd name="T26" fmla="*/ 66 w 137"/>
                <a:gd name="T27" fmla="*/ 44 h 167"/>
                <a:gd name="T28" fmla="*/ 54 w 137"/>
                <a:gd name="T29" fmla="*/ 46 h 167"/>
                <a:gd name="T30" fmla="*/ 41 w 137"/>
                <a:gd name="T31" fmla="*/ 38 h 167"/>
                <a:gd name="T32" fmla="*/ 27 w 137"/>
                <a:gd name="T33" fmla="*/ 46 h 167"/>
                <a:gd name="T34" fmla="*/ 25 w 137"/>
                <a:gd name="T35" fmla="*/ 71 h 167"/>
                <a:gd name="T36" fmla="*/ 10 w 137"/>
                <a:gd name="T37" fmla="*/ 96 h 167"/>
                <a:gd name="T38" fmla="*/ 0 w 137"/>
                <a:gd name="T39" fmla="*/ 107 h 167"/>
                <a:gd name="T40" fmla="*/ 0 w 137"/>
                <a:gd name="T41" fmla="*/ 107 h 167"/>
                <a:gd name="T42" fmla="*/ 16 w 137"/>
                <a:gd name="T43" fmla="*/ 113 h 167"/>
                <a:gd name="T44" fmla="*/ 29 w 137"/>
                <a:gd name="T45" fmla="*/ 125 h 167"/>
                <a:gd name="T46" fmla="*/ 41 w 137"/>
                <a:gd name="T47" fmla="*/ 132 h 167"/>
                <a:gd name="T48" fmla="*/ 52 w 137"/>
                <a:gd name="T49" fmla="*/ 136 h 167"/>
                <a:gd name="T50" fmla="*/ 52 w 137"/>
                <a:gd name="T51" fmla="*/ 144 h 167"/>
                <a:gd name="T52" fmla="*/ 60 w 137"/>
                <a:gd name="T53" fmla="*/ 150 h 167"/>
                <a:gd name="T54" fmla="*/ 50 w 137"/>
                <a:gd name="T55" fmla="*/ 161 h 167"/>
                <a:gd name="T56" fmla="*/ 66 w 137"/>
                <a:gd name="T57" fmla="*/ 167 h 167"/>
                <a:gd name="T58" fmla="*/ 100 w 137"/>
                <a:gd name="T59" fmla="*/ 153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7" h="167">
                  <a:moveTo>
                    <a:pt x="100" y="153"/>
                  </a:moveTo>
                  <a:lnTo>
                    <a:pt x="94" y="138"/>
                  </a:lnTo>
                  <a:lnTo>
                    <a:pt x="94" y="125"/>
                  </a:lnTo>
                  <a:lnTo>
                    <a:pt x="119" y="117"/>
                  </a:lnTo>
                  <a:lnTo>
                    <a:pt x="123" y="90"/>
                  </a:lnTo>
                  <a:lnTo>
                    <a:pt x="125" y="73"/>
                  </a:lnTo>
                  <a:lnTo>
                    <a:pt x="135" y="63"/>
                  </a:lnTo>
                  <a:lnTo>
                    <a:pt x="137" y="30"/>
                  </a:lnTo>
                  <a:lnTo>
                    <a:pt x="125" y="28"/>
                  </a:lnTo>
                  <a:lnTo>
                    <a:pt x="129" y="15"/>
                  </a:lnTo>
                  <a:lnTo>
                    <a:pt x="108" y="11"/>
                  </a:lnTo>
                  <a:lnTo>
                    <a:pt x="91" y="0"/>
                  </a:lnTo>
                  <a:lnTo>
                    <a:pt x="73" y="23"/>
                  </a:lnTo>
                  <a:lnTo>
                    <a:pt x="66" y="44"/>
                  </a:lnTo>
                  <a:lnTo>
                    <a:pt x="54" y="46"/>
                  </a:lnTo>
                  <a:lnTo>
                    <a:pt x="41" y="38"/>
                  </a:lnTo>
                  <a:lnTo>
                    <a:pt x="27" y="46"/>
                  </a:lnTo>
                  <a:lnTo>
                    <a:pt x="25" y="71"/>
                  </a:lnTo>
                  <a:lnTo>
                    <a:pt x="10" y="96"/>
                  </a:lnTo>
                  <a:lnTo>
                    <a:pt x="0" y="107"/>
                  </a:lnTo>
                  <a:lnTo>
                    <a:pt x="0" y="107"/>
                  </a:lnTo>
                  <a:lnTo>
                    <a:pt x="16" y="113"/>
                  </a:lnTo>
                  <a:lnTo>
                    <a:pt x="29" y="125"/>
                  </a:lnTo>
                  <a:lnTo>
                    <a:pt x="41" y="132"/>
                  </a:lnTo>
                  <a:lnTo>
                    <a:pt x="52" y="136"/>
                  </a:lnTo>
                  <a:lnTo>
                    <a:pt x="52" y="144"/>
                  </a:lnTo>
                  <a:lnTo>
                    <a:pt x="60" y="150"/>
                  </a:lnTo>
                  <a:lnTo>
                    <a:pt x="50" y="161"/>
                  </a:lnTo>
                  <a:lnTo>
                    <a:pt x="66" y="167"/>
                  </a:lnTo>
                  <a:lnTo>
                    <a:pt x="100" y="153"/>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06" name="Freeform 85"/>
            <p:cNvSpPr>
              <a:spLocks/>
            </p:cNvSpPr>
            <p:nvPr/>
          </p:nvSpPr>
          <p:spPr bwMode="auto">
            <a:xfrm>
              <a:off x="3194" y="3676"/>
              <a:ext cx="605" cy="538"/>
            </a:xfrm>
            <a:custGeom>
              <a:avLst/>
              <a:gdLst>
                <a:gd name="T0" fmla="*/ 23 w 290"/>
                <a:gd name="T1" fmla="*/ 178 h 258"/>
                <a:gd name="T2" fmla="*/ 28 w 290"/>
                <a:gd name="T3" fmla="*/ 185 h 258"/>
                <a:gd name="T4" fmla="*/ 45 w 290"/>
                <a:gd name="T5" fmla="*/ 192 h 258"/>
                <a:gd name="T6" fmla="*/ 67 w 290"/>
                <a:gd name="T7" fmla="*/ 202 h 258"/>
                <a:gd name="T8" fmla="*/ 85 w 290"/>
                <a:gd name="T9" fmla="*/ 210 h 258"/>
                <a:gd name="T10" fmla="*/ 97 w 290"/>
                <a:gd name="T11" fmla="*/ 222 h 258"/>
                <a:gd name="T12" fmla="*/ 107 w 290"/>
                <a:gd name="T13" fmla="*/ 223 h 258"/>
                <a:gd name="T14" fmla="*/ 113 w 290"/>
                <a:gd name="T15" fmla="*/ 212 h 258"/>
                <a:gd name="T16" fmla="*/ 133 w 290"/>
                <a:gd name="T17" fmla="*/ 184 h 258"/>
                <a:gd name="T18" fmla="*/ 161 w 290"/>
                <a:gd name="T19" fmla="*/ 129 h 258"/>
                <a:gd name="T20" fmla="*/ 157 w 290"/>
                <a:gd name="T21" fmla="*/ 110 h 258"/>
                <a:gd name="T22" fmla="*/ 158 w 290"/>
                <a:gd name="T23" fmla="*/ 69 h 258"/>
                <a:gd name="T24" fmla="*/ 146 w 290"/>
                <a:gd name="T25" fmla="*/ 51 h 258"/>
                <a:gd name="T26" fmla="*/ 161 w 290"/>
                <a:gd name="T27" fmla="*/ 48 h 258"/>
                <a:gd name="T28" fmla="*/ 166 w 290"/>
                <a:gd name="T29" fmla="*/ 38 h 258"/>
                <a:gd name="T30" fmla="*/ 182 w 290"/>
                <a:gd name="T31" fmla="*/ 37 h 258"/>
                <a:gd name="T32" fmla="*/ 186 w 290"/>
                <a:gd name="T33" fmla="*/ 25 h 258"/>
                <a:gd name="T34" fmla="*/ 198 w 290"/>
                <a:gd name="T35" fmla="*/ 32 h 258"/>
                <a:gd name="T36" fmla="*/ 206 w 290"/>
                <a:gd name="T37" fmla="*/ 32 h 258"/>
                <a:gd name="T38" fmla="*/ 219 w 290"/>
                <a:gd name="T39" fmla="*/ 26 h 258"/>
                <a:gd name="T40" fmla="*/ 232 w 290"/>
                <a:gd name="T41" fmla="*/ 25 h 258"/>
                <a:gd name="T42" fmla="*/ 236 w 290"/>
                <a:gd name="T43" fmla="*/ 13 h 258"/>
                <a:gd name="T44" fmla="*/ 249 w 290"/>
                <a:gd name="T45" fmla="*/ 0 h 258"/>
                <a:gd name="T46" fmla="*/ 250 w 290"/>
                <a:gd name="T47" fmla="*/ 11 h 258"/>
                <a:gd name="T48" fmla="*/ 255 w 290"/>
                <a:gd name="T49" fmla="*/ 23 h 258"/>
                <a:gd name="T50" fmla="*/ 265 w 290"/>
                <a:gd name="T51" fmla="*/ 40 h 258"/>
                <a:gd name="T52" fmla="*/ 273 w 290"/>
                <a:gd name="T53" fmla="*/ 50 h 258"/>
                <a:gd name="T54" fmla="*/ 289 w 290"/>
                <a:gd name="T55" fmla="*/ 59 h 258"/>
                <a:gd name="T56" fmla="*/ 288 w 290"/>
                <a:gd name="T57" fmla="*/ 75 h 258"/>
                <a:gd name="T58" fmla="*/ 265 w 290"/>
                <a:gd name="T59" fmla="*/ 99 h 258"/>
                <a:gd name="T60" fmla="*/ 255 w 290"/>
                <a:gd name="T61" fmla="*/ 114 h 258"/>
                <a:gd name="T62" fmla="*/ 266 w 290"/>
                <a:gd name="T63" fmla="*/ 129 h 258"/>
                <a:gd name="T64" fmla="*/ 252 w 290"/>
                <a:gd name="T65" fmla="*/ 153 h 258"/>
                <a:gd name="T66" fmla="*/ 233 w 290"/>
                <a:gd name="T67" fmla="*/ 170 h 258"/>
                <a:gd name="T68" fmla="*/ 221 w 290"/>
                <a:gd name="T69" fmla="*/ 190 h 258"/>
                <a:gd name="T70" fmla="*/ 195 w 290"/>
                <a:gd name="T71" fmla="*/ 200 h 258"/>
                <a:gd name="T72" fmla="*/ 184 w 290"/>
                <a:gd name="T73" fmla="*/ 208 h 258"/>
                <a:gd name="T74" fmla="*/ 184 w 290"/>
                <a:gd name="T75" fmla="*/ 229 h 258"/>
                <a:gd name="T76" fmla="*/ 182 w 290"/>
                <a:gd name="T77" fmla="*/ 237 h 258"/>
                <a:gd name="T78" fmla="*/ 176 w 290"/>
                <a:gd name="T79" fmla="*/ 246 h 258"/>
                <a:gd name="T80" fmla="*/ 156 w 290"/>
                <a:gd name="T81" fmla="*/ 238 h 258"/>
                <a:gd name="T82" fmla="*/ 122 w 290"/>
                <a:gd name="T83" fmla="*/ 245 h 258"/>
                <a:gd name="T84" fmla="*/ 102 w 290"/>
                <a:gd name="T85" fmla="*/ 257 h 258"/>
                <a:gd name="T86" fmla="*/ 73 w 290"/>
                <a:gd name="T87" fmla="*/ 243 h 258"/>
                <a:gd name="T88" fmla="*/ 58 w 290"/>
                <a:gd name="T89" fmla="*/ 225 h 258"/>
                <a:gd name="T90" fmla="*/ 35 w 290"/>
                <a:gd name="T91" fmla="*/ 219 h 258"/>
                <a:gd name="T92" fmla="*/ 11 w 290"/>
                <a:gd name="T93" fmla="*/ 215 h 258"/>
                <a:gd name="T94" fmla="*/ 0 w 290"/>
                <a:gd name="T95" fmla="*/ 205 h 258"/>
                <a:gd name="T96" fmla="*/ 9 w 290"/>
                <a:gd name="T97" fmla="*/ 191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90" h="258">
                  <a:moveTo>
                    <a:pt x="9" y="191"/>
                  </a:moveTo>
                  <a:cubicBezTo>
                    <a:pt x="23" y="178"/>
                    <a:pt x="23" y="178"/>
                    <a:pt x="23" y="178"/>
                  </a:cubicBezTo>
                  <a:cubicBezTo>
                    <a:pt x="29" y="182"/>
                    <a:pt x="29" y="182"/>
                    <a:pt x="29" y="182"/>
                  </a:cubicBezTo>
                  <a:cubicBezTo>
                    <a:pt x="28" y="185"/>
                    <a:pt x="28" y="185"/>
                    <a:pt x="28" y="185"/>
                  </a:cubicBezTo>
                  <a:cubicBezTo>
                    <a:pt x="36" y="191"/>
                    <a:pt x="36" y="191"/>
                    <a:pt x="36" y="191"/>
                  </a:cubicBezTo>
                  <a:cubicBezTo>
                    <a:pt x="45" y="192"/>
                    <a:pt x="45" y="192"/>
                    <a:pt x="45" y="192"/>
                  </a:cubicBezTo>
                  <a:cubicBezTo>
                    <a:pt x="60" y="204"/>
                    <a:pt x="60" y="204"/>
                    <a:pt x="60" y="204"/>
                  </a:cubicBezTo>
                  <a:cubicBezTo>
                    <a:pt x="67" y="202"/>
                    <a:pt x="67" y="202"/>
                    <a:pt x="67" y="202"/>
                  </a:cubicBezTo>
                  <a:cubicBezTo>
                    <a:pt x="77" y="211"/>
                    <a:pt x="77" y="211"/>
                    <a:pt x="77" y="211"/>
                  </a:cubicBezTo>
                  <a:cubicBezTo>
                    <a:pt x="85" y="210"/>
                    <a:pt x="85" y="210"/>
                    <a:pt x="85" y="210"/>
                  </a:cubicBezTo>
                  <a:cubicBezTo>
                    <a:pt x="88" y="221"/>
                    <a:pt x="88" y="221"/>
                    <a:pt x="88" y="221"/>
                  </a:cubicBezTo>
                  <a:cubicBezTo>
                    <a:pt x="97" y="222"/>
                    <a:pt x="97" y="222"/>
                    <a:pt x="97" y="222"/>
                  </a:cubicBezTo>
                  <a:cubicBezTo>
                    <a:pt x="102" y="228"/>
                    <a:pt x="102" y="228"/>
                    <a:pt x="102" y="228"/>
                  </a:cubicBezTo>
                  <a:cubicBezTo>
                    <a:pt x="107" y="223"/>
                    <a:pt x="107" y="223"/>
                    <a:pt x="107" y="223"/>
                  </a:cubicBezTo>
                  <a:cubicBezTo>
                    <a:pt x="112" y="223"/>
                    <a:pt x="112" y="223"/>
                    <a:pt x="112" y="223"/>
                  </a:cubicBezTo>
                  <a:cubicBezTo>
                    <a:pt x="113" y="212"/>
                    <a:pt x="113" y="212"/>
                    <a:pt x="113" y="212"/>
                  </a:cubicBezTo>
                  <a:cubicBezTo>
                    <a:pt x="130" y="194"/>
                    <a:pt x="130" y="194"/>
                    <a:pt x="130" y="194"/>
                  </a:cubicBezTo>
                  <a:cubicBezTo>
                    <a:pt x="133" y="184"/>
                    <a:pt x="133" y="184"/>
                    <a:pt x="133" y="184"/>
                  </a:cubicBezTo>
                  <a:cubicBezTo>
                    <a:pt x="159" y="156"/>
                    <a:pt x="159" y="156"/>
                    <a:pt x="159" y="156"/>
                  </a:cubicBezTo>
                  <a:cubicBezTo>
                    <a:pt x="161" y="129"/>
                    <a:pt x="161" y="129"/>
                    <a:pt x="161" y="129"/>
                  </a:cubicBezTo>
                  <a:cubicBezTo>
                    <a:pt x="166" y="113"/>
                    <a:pt x="166" y="113"/>
                    <a:pt x="166" y="113"/>
                  </a:cubicBezTo>
                  <a:cubicBezTo>
                    <a:pt x="157" y="110"/>
                    <a:pt x="157" y="110"/>
                    <a:pt x="157" y="110"/>
                  </a:cubicBezTo>
                  <a:cubicBezTo>
                    <a:pt x="152" y="78"/>
                    <a:pt x="152" y="78"/>
                    <a:pt x="152" y="78"/>
                  </a:cubicBezTo>
                  <a:cubicBezTo>
                    <a:pt x="158" y="69"/>
                    <a:pt x="158" y="69"/>
                    <a:pt x="158" y="69"/>
                  </a:cubicBezTo>
                  <a:cubicBezTo>
                    <a:pt x="149" y="63"/>
                    <a:pt x="149" y="63"/>
                    <a:pt x="149" y="63"/>
                  </a:cubicBezTo>
                  <a:cubicBezTo>
                    <a:pt x="146" y="51"/>
                    <a:pt x="146" y="51"/>
                    <a:pt x="146" y="51"/>
                  </a:cubicBezTo>
                  <a:cubicBezTo>
                    <a:pt x="154" y="46"/>
                    <a:pt x="154" y="46"/>
                    <a:pt x="154" y="46"/>
                  </a:cubicBezTo>
                  <a:cubicBezTo>
                    <a:pt x="161" y="48"/>
                    <a:pt x="161" y="48"/>
                    <a:pt x="161" y="48"/>
                  </a:cubicBezTo>
                  <a:cubicBezTo>
                    <a:pt x="162" y="39"/>
                    <a:pt x="162" y="39"/>
                    <a:pt x="162" y="39"/>
                  </a:cubicBezTo>
                  <a:cubicBezTo>
                    <a:pt x="166" y="38"/>
                    <a:pt x="166" y="38"/>
                    <a:pt x="166" y="38"/>
                  </a:cubicBezTo>
                  <a:cubicBezTo>
                    <a:pt x="174" y="40"/>
                    <a:pt x="174" y="40"/>
                    <a:pt x="174" y="40"/>
                  </a:cubicBezTo>
                  <a:cubicBezTo>
                    <a:pt x="182" y="37"/>
                    <a:pt x="182" y="37"/>
                    <a:pt x="182" y="37"/>
                  </a:cubicBezTo>
                  <a:cubicBezTo>
                    <a:pt x="181" y="31"/>
                    <a:pt x="181" y="31"/>
                    <a:pt x="181" y="31"/>
                  </a:cubicBezTo>
                  <a:cubicBezTo>
                    <a:pt x="186" y="25"/>
                    <a:pt x="186" y="25"/>
                    <a:pt x="186" y="25"/>
                  </a:cubicBezTo>
                  <a:cubicBezTo>
                    <a:pt x="188" y="32"/>
                    <a:pt x="188" y="32"/>
                    <a:pt x="188" y="32"/>
                  </a:cubicBezTo>
                  <a:cubicBezTo>
                    <a:pt x="198" y="32"/>
                    <a:pt x="198" y="32"/>
                    <a:pt x="198" y="32"/>
                  </a:cubicBezTo>
                  <a:cubicBezTo>
                    <a:pt x="203" y="27"/>
                    <a:pt x="203" y="27"/>
                    <a:pt x="203" y="27"/>
                  </a:cubicBezTo>
                  <a:cubicBezTo>
                    <a:pt x="206" y="32"/>
                    <a:pt x="206" y="32"/>
                    <a:pt x="206" y="32"/>
                  </a:cubicBezTo>
                  <a:cubicBezTo>
                    <a:pt x="216" y="32"/>
                    <a:pt x="216" y="32"/>
                    <a:pt x="216" y="32"/>
                  </a:cubicBezTo>
                  <a:cubicBezTo>
                    <a:pt x="219" y="26"/>
                    <a:pt x="219" y="26"/>
                    <a:pt x="219" y="26"/>
                  </a:cubicBezTo>
                  <a:cubicBezTo>
                    <a:pt x="226" y="31"/>
                    <a:pt x="226" y="31"/>
                    <a:pt x="226" y="31"/>
                  </a:cubicBezTo>
                  <a:cubicBezTo>
                    <a:pt x="232" y="25"/>
                    <a:pt x="232" y="25"/>
                    <a:pt x="232" y="25"/>
                  </a:cubicBezTo>
                  <a:cubicBezTo>
                    <a:pt x="238" y="25"/>
                    <a:pt x="238" y="25"/>
                    <a:pt x="238" y="25"/>
                  </a:cubicBezTo>
                  <a:cubicBezTo>
                    <a:pt x="236" y="13"/>
                    <a:pt x="236" y="13"/>
                    <a:pt x="236" y="13"/>
                  </a:cubicBezTo>
                  <a:cubicBezTo>
                    <a:pt x="244" y="6"/>
                    <a:pt x="244" y="6"/>
                    <a:pt x="244" y="6"/>
                  </a:cubicBezTo>
                  <a:cubicBezTo>
                    <a:pt x="249" y="0"/>
                    <a:pt x="249" y="0"/>
                    <a:pt x="249" y="0"/>
                  </a:cubicBezTo>
                  <a:cubicBezTo>
                    <a:pt x="257" y="4"/>
                    <a:pt x="257" y="4"/>
                    <a:pt x="257" y="4"/>
                  </a:cubicBezTo>
                  <a:cubicBezTo>
                    <a:pt x="250" y="11"/>
                    <a:pt x="250" y="11"/>
                    <a:pt x="250" y="11"/>
                  </a:cubicBezTo>
                  <a:cubicBezTo>
                    <a:pt x="248" y="19"/>
                    <a:pt x="248" y="19"/>
                    <a:pt x="248" y="19"/>
                  </a:cubicBezTo>
                  <a:cubicBezTo>
                    <a:pt x="255" y="23"/>
                    <a:pt x="255" y="23"/>
                    <a:pt x="255" y="23"/>
                  </a:cubicBezTo>
                  <a:cubicBezTo>
                    <a:pt x="258" y="33"/>
                    <a:pt x="258" y="33"/>
                    <a:pt x="258" y="33"/>
                  </a:cubicBezTo>
                  <a:cubicBezTo>
                    <a:pt x="265" y="40"/>
                    <a:pt x="265" y="40"/>
                    <a:pt x="265" y="40"/>
                  </a:cubicBezTo>
                  <a:cubicBezTo>
                    <a:pt x="267" y="50"/>
                    <a:pt x="267" y="50"/>
                    <a:pt x="267" y="50"/>
                  </a:cubicBezTo>
                  <a:cubicBezTo>
                    <a:pt x="273" y="50"/>
                    <a:pt x="273" y="50"/>
                    <a:pt x="273" y="50"/>
                  </a:cubicBezTo>
                  <a:cubicBezTo>
                    <a:pt x="278" y="49"/>
                    <a:pt x="278" y="49"/>
                    <a:pt x="278" y="49"/>
                  </a:cubicBezTo>
                  <a:cubicBezTo>
                    <a:pt x="289" y="59"/>
                    <a:pt x="289" y="59"/>
                    <a:pt x="289" y="59"/>
                  </a:cubicBezTo>
                  <a:cubicBezTo>
                    <a:pt x="290" y="70"/>
                    <a:pt x="290" y="70"/>
                    <a:pt x="290" y="70"/>
                  </a:cubicBezTo>
                  <a:cubicBezTo>
                    <a:pt x="288" y="75"/>
                    <a:pt x="288" y="75"/>
                    <a:pt x="288" y="75"/>
                  </a:cubicBezTo>
                  <a:cubicBezTo>
                    <a:pt x="279" y="77"/>
                    <a:pt x="279" y="77"/>
                    <a:pt x="279" y="77"/>
                  </a:cubicBezTo>
                  <a:cubicBezTo>
                    <a:pt x="265" y="99"/>
                    <a:pt x="265" y="99"/>
                    <a:pt x="265" y="99"/>
                  </a:cubicBezTo>
                  <a:cubicBezTo>
                    <a:pt x="257" y="106"/>
                    <a:pt x="257" y="106"/>
                    <a:pt x="257" y="106"/>
                  </a:cubicBezTo>
                  <a:cubicBezTo>
                    <a:pt x="255" y="114"/>
                    <a:pt x="255" y="114"/>
                    <a:pt x="255" y="114"/>
                  </a:cubicBezTo>
                  <a:cubicBezTo>
                    <a:pt x="261" y="123"/>
                    <a:pt x="261" y="123"/>
                    <a:pt x="261" y="123"/>
                  </a:cubicBezTo>
                  <a:cubicBezTo>
                    <a:pt x="266" y="129"/>
                    <a:pt x="266" y="129"/>
                    <a:pt x="266" y="129"/>
                  </a:cubicBezTo>
                  <a:cubicBezTo>
                    <a:pt x="265" y="139"/>
                    <a:pt x="265" y="139"/>
                    <a:pt x="265" y="139"/>
                  </a:cubicBezTo>
                  <a:cubicBezTo>
                    <a:pt x="252" y="153"/>
                    <a:pt x="252" y="153"/>
                    <a:pt x="252" y="153"/>
                  </a:cubicBezTo>
                  <a:cubicBezTo>
                    <a:pt x="235" y="160"/>
                    <a:pt x="235" y="160"/>
                    <a:pt x="235" y="160"/>
                  </a:cubicBezTo>
                  <a:cubicBezTo>
                    <a:pt x="233" y="170"/>
                    <a:pt x="233" y="170"/>
                    <a:pt x="233" y="170"/>
                  </a:cubicBezTo>
                  <a:cubicBezTo>
                    <a:pt x="224" y="178"/>
                    <a:pt x="224" y="178"/>
                    <a:pt x="224" y="178"/>
                  </a:cubicBezTo>
                  <a:cubicBezTo>
                    <a:pt x="221" y="190"/>
                    <a:pt x="221" y="190"/>
                    <a:pt x="221" y="190"/>
                  </a:cubicBezTo>
                  <a:cubicBezTo>
                    <a:pt x="209" y="189"/>
                    <a:pt x="209" y="189"/>
                    <a:pt x="209" y="189"/>
                  </a:cubicBezTo>
                  <a:cubicBezTo>
                    <a:pt x="195" y="200"/>
                    <a:pt x="195" y="200"/>
                    <a:pt x="195" y="200"/>
                  </a:cubicBezTo>
                  <a:cubicBezTo>
                    <a:pt x="184" y="200"/>
                    <a:pt x="184" y="200"/>
                    <a:pt x="184" y="200"/>
                  </a:cubicBezTo>
                  <a:cubicBezTo>
                    <a:pt x="184" y="208"/>
                    <a:pt x="184" y="208"/>
                    <a:pt x="184" y="208"/>
                  </a:cubicBezTo>
                  <a:cubicBezTo>
                    <a:pt x="183" y="214"/>
                    <a:pt x="183" y="214"/>
                    <a:pt x="183" y="214"/>
                  </a:cubicBezTo>
                  <a:cubicBezTo>
                    <a:pt x="184" y="229"/>
                    <a:pt x="184" y="229"/>
                    <a:pt x="184" y="229"/>
                  </a:cubicBezTo>
                  <a:cubicBezTo>
                    <a:pt x="191" y="229"/>
                    <a:pt x="191" y="229"/>
                    <a:pt x="191" y="229"/>
                  </a:cubicBezTo>
                  <a:cubicBezTo>
                    <a:pt x="182" y="237"/>
                    <a:pt x="182" y="237"/>
                    <a:pt x="182" y="237"/>
                  </a:cubicBezTo>
                  <a:cubicBezTo>
                    <a:pt x="181" y="244"/>
                    <a:pt x="181" y="244"/>
                    <a:pt x="181" y="244"/>
                  </a:cubicBezTo>
                  <a:cubicBezTo>
                    <a:pt x="180" y="243"/>
                    <a:pt x="177" y="245"/>
                    <a:pt x="176" y="246"/>
                  </a:cubicBezTo>
                  <a:cubicBezTo>
                    <a:pt x="173" y="247"/>
                    <a:pt x="165" y="248"/>
                    <a:pt x="164" y="244"/>
                  </a:cubicBezTo>
                  <a:cubicBezTo>
                    <a:pt x="164" y="239"/>
                    <a:pt x="159" y="238"/>
                    <a:pt x="156" y="238"/>
                  </a:cubicBezTo>
                  <a:cubicBezTo>
                    <a:pt x="153" y="237"/>
                    <a:pt x="152" y="244"/>
                    <a:pt x="146" y="241"/>
                  </a:cubicBezTo>
                  <a:cubicBezTo>
                    <a:pt x="139" y="237"/>
                    <a:pt x="127" y="243"/>
                    <a:pt x="122" y="245"/>
                  </a:cubicBezTo>
                  <a:cubicBezTo>
                    <a:pt x="117" y="246"/>
                    <a:pt x="115" y="252"/>
                    <a:pt x="112" y="253"/>
                  </a:cubicBezTo>
                  <a:cubicBezTo>
                    <a:pt x="109" y="253"/>
                    <a:pt x="104" y="258"/>
                    <a:pt x="102" y="257"/>
                  </a:cubicBezTo>
                  <a:cubicBezTo>
                    <a:pt x="100" y="257"/>
                    <a:pt x="86" y="254"/>
                    <a:pt x="80" y="251"/>
                  </a:cubicBezTo>
                  <a:cubicBezTo>
                    <a:pt x="74" y="247"/>
                    <a:pt x="74" y="247"/>
                    <a:pt x="73" y="243"/>
                  </a:cubicBezTo>
                  <a:cubicBezTo>
                    <a:pt x="72" y="239"/>
                    <a:pt x="70" y="234"/>
                    <a:pt x="68" y="228"/>
                  </a:cubicBezTo>
                  <a:cubicBezTo>
                    <a:pt x="67" y="223"/>
                    <a:pt x="63" y="225"/>
                    <a:pt x="58" y="225"/>
                  </a:cubicBezTo>
                  <a:cubicBezTo>
                    <a:pt x="52" y="225"/>
                    <a:pt x="48" y="224"/>
                    <a:pt x="47" y="223"/>
                  </a:cubicBezTo>
                  <a:cubicBezTo>
                    <a:pt x="47" y="222"/>
                    <a:pt x="41" y="219"/>
                    <a:pt x="35" y="219"/>
                  </a:cubicBezTo>
                  <a:cubicBezTo>
                    <a:pt x="29" y="220"/>
                    <a:pt x="27" y="220"/>
                    <a:pt x="22" y="219"/>
                  </a:cubicBezTo>
                  <a:cubicBezTo>
                    <a:pt x="16" y="218"/>
                    <a:pt x="15" y="218"/>
                    <a:pt x="11" y="215"/>
                  </a:cubicBezTo>
                  <a:cubicBezTo>
                    <a:pt x="9" y="213"/>
                    <a:pt x="7" y="214"/>
                    <a:pt x="6" y="216"/>
                  </a:cubicBezTo>
                  <a:cubicBezTo>
                    <a:pt x="0" y="205"/>
                    <a:pt x="0" y="205"/>
                    <a:pt x="0" y="205"/>
                  </a:cubicBezTo>
                  <a:cubicBezTo>
                    <a:pt x="4" y="198"/>
                    <a:pt x="4" y="198"/>
                    <a:pt x="4" y="198"/>
                  </a:cubicBezTo>
                  <a:lnTo>
                    <a:pt x="9" y="191"/>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07" name="Freeform 86"/>
            <p:cNvSpPr>
              <a:spLocks noEditPoints="1"/>
            </p:cNvSpPr>
            <p:nvPr/>
          </p:nvSpPr>
          <p:spPr bwMode="auto">
            <a:xfrm>
              <a:off x="2836" y="4039"/>
              <a:ext cx="377" cy="248"/>
            </a:xfrm>
            <a:custGeom>
              <a:avLst/>
              <a:gdLst>
                <a:gd name="T0" fmla="*/ 0 w 181"/>
                <a:gd name="T1" fmla="*/ 67 h 119"/>
                <a:gd name="T2" fmla="*/ 13 w 181"/>
                <a:gd name="T3" fmla="*/ 68 h 119"/>
                <a:gd name="T4" fmla="*/ 21 w 181"/>
                <a:gd name="T5" fmla="*/ 62 h 119"/>
                <a:gd name="T6" fmla="*/ 21 w 181"/>
                <a:gd name="T7" fmla="*/ 53 h 119"/>
                <a:gd name="T8" fmla="*/ 27 w 181"/>
                <a:gd name="T9" fmla="*/ 52 h 119"/>
                <a:gd name="T10" fmla="*/ 39 w 181"/>
                <a:gd name="T11" fmla="*/ 59 h 119"/>
                <a:gd name="T12" fmla="*/ 53 w 181"/>
                <a:gd name="T13" fmla="*/ 60 h 119"/>
                <a:gd name="T14" fmla="*/ 66 w 181"/>
                <a:gd name="T15" fmla="*/ 59 h 119"/>
                <a:gd name="T16" fmla="*/ 78 w 181"/>
                <a:gd name="T17" fmla="*/ 50 h 119"/>
                <a:gd name="T18" fmla="*/ 85 w 181"/>
                <a:gd name="T19" fmla="*/ 50 h 119"/>
                <a:gd name="T20" fmla="*/ 85 w 181"/>
                <a:gd name="T21" fmla="*/ 40 h 119"/>
                <a:gd name="T22" fmla="*/ 91 w 181"/>
                <a:gd name="T23" fmla="*/ 35 h 119"/>
                <a:gd name="T24" fmla="*/ 90 w 181"/>
                <a:gd name="T25" fmla="*/ 29 h 119"/>
                <a:gd name="T26" fmla="*/ 98 w 181"/>
                <a:gd name="T27" fmla="*/ 26 h 119"/>
                <a:gd name="T28" fmla="*/ 100 w 181"/>
                <a:gd name="T29" fmla="*/ 13 h 119"/>
                <a:gd name="T30" fmla="*/ 108 w 181"/>
                <a:gd name="T31" fmla="*/ 11 h 119"/>
                <a:gd name="T32" fmla="*/ 114 w 181"/>
                <a:gd name="T33" fmla="*/ 11 h 119"/>
                <a:gd name="T34" fmla="*/ 117 w 181"/>
                <a:gd name="T35" fmla="*/ 8 h 119"/>
                <a:gd name="T36" fmla="*/ 127 w 181"/>
                <a:gd name="T37" fmla="*/ 6 h 119"/>
                <a:gd name="T38" fmla="*/ 133 w 181"/>
                <a:gd name="T39" fmla="*/ 4 h 119"/>
                <a:gd name="T40" fmla="*/ 135 w 181"/>
                <a:gd name="T41" fmla="*/ 0 h 119"/>
                <a:gd name="T42" fmla="*/ 144 w 181"/>
                <a:gd name="T43" fmla="*/ 2 h 119"/>
                <a:gd name="T44" fmla="*/ 155 w 181"/>
                <a:gd name="T45" fmla="*/ 5 h 119"/>
                <a:gd name="T46" fmla="*/ 164 w 181"/>
                <a:gd name="T47" fmla="*/ 12 h 119"/>
                <a:gd name="T48" fmla="*/ 176 w 181"/>
                <a:gd name="T49" fmla="*/ 10 h 119"/>
                <a:gd name="T50" fmla="*/ 181 w 181"/>
                <a:gd name="T51" fmla="*/ 17 h 119"/>
                <a:gd name="T52" fmla="*/ 176 w 181"/>
                <a:gd name="T53" fmla="*/ 24 h 119"/>
                <a:gd name="T54" fmla="*/ 172 w 181"/>
                <a:gd name="T55" fmla="*/ 31 h 119"/>
                <a:gd name="T56" fmla="*/ 178 w 181"/>
                <a:gd name="T57" fmla="*/ 42 h 119"/>
                <a:gd name="T58" fmla="*/ 178 w 181"/>
                <a:gd name="T59" fmla="*/ 45 h 119"/>
                <a:gd name="T60" fmla="*/ 172 w 181"/>
                <a:gd name="T61" fmla="*/ 51 h 119"/>
                <a:gd name="T62" fmla="*/ 167 w 181"/>
                <a:gd name="T63" fmla="*/ 59 h 119"/>
                <a:gd name="T64" fmla="*/ 162 w 181"/>
                <a:gd name="T65" fmla="*/ 72 h 119"/>
                <a:gd name="T66" fmla="*/ 169 w 181"/>
                <a:gd name="T67" fmla="*/ 85 h 119"/>
                <a:gd name="T68" fmla="*/ 171 w 181"/>
                <a:gd name="T69" fmla="*/ 99 h 119"/>
                <a:gd name="T70" fmla="*/ 163 w 181"/>
                <a:gd name="T71" fmla="*/ 107 h 119"/>
                <a:gd name="T72" fmla="*/ 152 w 181"/>
                <a:gd name="T73" fmla="*/ 109 h 119"/>
                <a:gd name="T74" fmla="*/ 144 w 181"/>
                <a:gd name="T75" fmla="*/ 108 h 119"/>
                <a:gd name="T76" fmla="*/ 135 w 181"/>
                <a:gd name="T77" fmla="*/ 106 h 119"/>
                <a:gd name="T78" fmla="*/ 126 w 181"/>
                <a:gd name="T79" fmla="*/ 109 h 119"/>
                <a:gd name="T80" fmla="*/ 114 w 181"/>
                <a:gd name="T81" fmla="*/ 108 h 119"/>
                <a:gd name="T82" fmla="*/ 101 w 181"/>
                <a:gd name="T83" fmla="*/ 101 h 119"/>
                <a:gd name="T84" fmla="*/ 99 w 181"/>
                <a:gd name="T85" fmla="*/ 92 h 119"/>
                <a:gd name="T86" fmla="*/ 88 w 181"/>
                <a:gd name="T87" fmla="*/ 91 h 119"/>
                <a:gd name="T88" fmla="*/ 80 w 181"/>
                <a:gd name="T89" fmla="*/ 92 h 119"/>
                <a:gd name="T90" fmla="*/ 69 w 181"/>
                <a:gd name="T91" fmla="*/ 88 h 119"/>
                <a:gd name="T92" fmla="*/ 61 w 181"/>
                <a:gd name="T93" fmla="*/ 87 h 119"/>
                <a:gd name="T94" fmla="*/ 55 w 181"/>
                <a:gd name="T95" fmla="*/ 90 h 119"/>
                <a:gd name="T96" fmla="*/ 47 w 181"/>
                <a:gd name="T97" fmla="*/ 94 h 119"/>
                <a:gd name="T98" fmla="*/ 41 w 181"/>
                <a:gd name="T99" fmla="*/ 97 h 119"/>
                <a:gd name="T100" fmla="*/ 34 w 181"/>
                <a:gd name="T101" fmla="*/ 102 h 119"/>
                <a:gd name="T102" fmla="*/ 24 w 181"/>
                <a:gd name="T103" fmla="*/ 107 h 119"/>
                <a:gd name="T104" fmla="*/ 16 w 181"/>
                <a:gd name="T105" fmla="*/ 112 h 119"/>
                <a:gd name="T106" fmla="*/ 13 w 181"/>
                <a:gd name="T107" fmla="*/ 114 h 119"/>
                <a:gd name="T108" fmla="*/ 11 w 181"/>
                <a:gd name="T109" fmla="*/ 112 h 119"/>
                <a:gd name="T110" fmla="*/ 5 w 181"/>
                <a:gd name="T111" fmla="*/ 105 h 119"/>
                <a:gd name="T112" fmla="*/ 14 w 181"/>
                <a:gd name="T113" fmla="*/ 101 h 119"/>
                <a:gd name="T114" fmla="*/ 14 w 181"/>
                <a:gd name="T115" fmla="*/ 96 h 119"/>
                <a:gd name="T116" fmla="*/ 2 w 181"/>
                <a:gd name="T117" fmla="*/ 83 h 119"/>
                <a:gd name="T118" fmla="*/ 0 w 181"/>
                <a:gd name="T119" fmla="*/ 67 h 119"/>
                <a:gd name="T120" fmla="*/ 13 w 181"/>
                <a:gd name="T121" fmla="*/ 119 h 119"/>
                <a:gd name="T122" fmla="*/ 13 w 181"/>
                <a:gd name="T123" fmla="*/ 119 h 119"/>
                <a:gd name="T124" fmla="*/ 13 w 181"/>
                <a:gd name="T125" fmla="*/ 119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81" h="119">
                  <a:moveTo>
                    <a:pt x="0" y="67"/>
                  </a:moveTo>
                  <a:cubicBezTo>
                    <a:pt x="13" y="68"/>
                    <a:pt x="13" y="68"/>
                    <a:pt x="13" y="68"/>
                  </a:cubicBezTo>
                  <a:cubicBezTo>
                    <a:pt x="21" y="62"/>
                    <a:pt x="21" y="62"/>
                    <a:pt x="21" y="62"/>
                  </a:cubicBezTo>
                  <a:cubicBezTo>
                    <a:pt x="21" y="53"/>
                    <a:pt x="21" y="53"/>
                    <a:pt x="21" y="53"/>
                  </a:cubicBezTo>
                  <a:cubicBezTo>
                    <a:pt x="27" y="52"/>
                    <a:pt x="27" y="52"/>
                    <a:pt x="27" y="52"/>
                  </a:cubicBezTo>
                  <a:cubicBezTo>
                    <a:pt x="39" y="59"/>
                    <a:pt x="39" y="59"/>
                    <a:pt x="39" y="59"/>
                  </a:cubicBezTo>
                  <a:cubicBezTo>
                    <a:pt x="53" y="60"/>
                    <a:pt x="53" y="60"/>
                    <a:pt x="53" y="60"/>
                  </a:cubicBezTo>
                  <a:cubicBezTo>
                    <a:pt x="66" y="59"/>
                    <a:pt x="66" y="59"/>
                    <a:pt x="66" y="59"/>
                  </a:cubicBezTo>
                  <a:cubicBezTo>
                    <a:pt x="78" y="50"/>
                    <a:pt x="78" y="50"/>
                    <a:pt x="78" y="50"/>
                  </a:cubicBezTo>
                  <a:cubicBezTo>
                    <a:pt x="85" y="50"/>
                    <a:pt x="85" y="50"/>
                    <a:pt x="85" y="50"/>
                  </a:cubicBezTo>
                  <a:cubicBezTo>
                    <a:pt x="85" y="40"/>
                    <a:pt x="85" y="40"/>
                    <a:pt x="85" y="40"/>
                  </a:cubicBezTo>
                  <a:cubicBezTo>
                    <a:pt x="91" y="35"/>
                    <a:pt x="91" y="35"/>
                    <a:pt x="91" y="35"/>
                  </a:cubicBezTo>
                  <a:cubicBezTo>
                    <a:pt x="90" y="29"/>
                    <a:pt x="90" y="29"/>
                    <a:pt x="90" y="29"/>
                  </a:cubicBezTo>
                  <a:cubicBezTo>
                    <a:pt x="98" y="26"/>
                    <a:pt x="98" y="26"/>
                    <a:pt x="98" y="26"/>
                  </a:cubicBezTo>
                  <a:cubicBezTo>
                    <a:pt x="100" y="13"/>
                    <a:pt x="100" y="13"/>
                    <a:pt x="100" y="13"/>
                  </a:cubicBezTo>
                  <a:cubicBezTo>
                    <a:pt x="108" y="11"/>
                    <a:pt x="108" y="11"/>
                    <a:pt x="108" y="11"/>
                  </a:cubicBezTo>
                  <a:cubicBezTo>
                    <a:pt x="114" y="11"/>
                    <a:pt x="114" y="11"/>
                    <a:pt x="114" y="11"/>
                  </a:cubicBezTo>
                  <a:cubicBezTo>
                    <a:pt x="117" y="8"/>
                    <a:pt x="117" y="8"/>
                    <a:pt x="117" y="8"/>
                  </a:cubicBezTo>
                  <a:cubicBezTo>
                    <a:pt x="127" y="6"/>
                    <a:pt x="127" y="6"/>
                    <a:pt x="127" y="6"/>
                  </a:cubicBezTo>
                  <a:cubicBezTo>
                    <a:pt x="133" y="4"/>
                    <a:pt x="133" y="4"/>
                    <a:pt x="133" y="4"/>
                  </a:cubicBezTo>
                  <a:cubicBezTo>
                    <a:pt x="135" y="0"/>
                    <a:pt x="135" y="0"/>
                    <a:pt x="135" y="0"/>
                  </a:cubicBezTo>
                  <a:cubicBezTo>
                    <a:pt x="144" y="2"/>
                    <a:pt x="144" y="2"/>
                    <a:pt x="144" y="2"/>
                  </a:cubicBezTo>
                  <a:cubicBezTo>
                    <a:pt x="155" y="5"/>
                    <a:pt x="155" y="5"/>
                    <a:pt x="155" y="5"/>
                  </a:cubicBezTo>
                  <a:cubicBezTo>
                    <a:pt x="164" y="12"/>
                    <a:pt x="164" y="12"/>
                    <a:pt x="164" y="12"/>
                  </a:cubicBezTo>
                  <a:cubicBezTo>
                    <a:pt x="176" y="10"/>
                    <a:pt x="176" y="10"/>
                    <a:pt x="176" y="10"/>
                  </a:cubicBezTo>
                  <a:cubicBezTo>
                    <a:pt x="181" y="17"/>
                    <a:pt x="181" y="17"/>
                    <a:pt x="181" y="17"/>
                  </a:cubicBezTo>
                  <a:cubicBezTo>
                    <a:pt x="176" y="24"/>
                    <a:pt x="176" y="24"/>
                    <a:pt x="176" y="24"/>
                  </a:cubicBezTo>
                  <a:cubicBezTo>
                    <a:pt x="172" y="31"/>
                    <a:pt x="172" y="31"/>
                    <a:pt x="172" y="31"/>
                  </a:cubicBezTo>
                  <a:cubicBezTo>
                    <a:pt x="178" y="42"/>
                    <a:pt x="178" y="42"/>
                    <a:pt x="178" y="42"/>
                  </a:cubicBezTo>
                  <a:cubicBezTo>
                    <a:pt x="178" y="43"/>
                    <a:pt x="178" y="44"/>
                    <a:pt x="178" y="45"/>
                  </a:cubicBezTo>
                  <a:cubicBezTo>
                    <a:pt x="178" y="48"/>
                    <a:pt x="175" y="48"/>
                    <a:pt x="172" y="51"/>
                  </a:cubicBezTo>
                  <a:cubicBezTo>
                    <a:pt x="168" y="53"/>
                    <a:pt x="170" y="58"/>
                    <a:pt x="167" y="59"/>
                  </a:cubicBezTo>
                  <a:cubicBezTo>
                    <a:pt x="164" y="60"/>
                    <a:pt x="162" y="68"/>
                    <a:pt x="162" y="72"/>
                  </a:cubicBezTo>
                  <a:cubicBezTo>
                    <a:pt x="162" y="77"/>
                    <a:pt x="164" y="80"/>
                    <a:pt x="169" y="85"/>
                  </a:cubicBezTo>
                  <a:cubicBezTo>
                    <a:pt x="173" y="91"/>
                    <a:pt x="175" y="97"/>
                    <a:pt x="171" y="99"/>
                  </a:cubicBezTo>
                  <a:cubicBezTo>
                    <a:pt x="167" y="101"/>
                    <a:pt x="168" y="102"/>
                    <a:pt x="163" y="107"/>
                  </a:cubicBezTo>
                  <a:cubicBezTo>
                    <a:pt x="158" y="112"/>
                    <a:pt x="154" y="112"/>
                    <a:pt x="152" y="109"/>
                  </a:cubicBezTo>
                  <a:cubicBezTo>
                    <a:pt x="150" y="106"/>
                    <a:pt x="146" y="108"/>
                    <a:pt x="144" y="108"/>
                  </a:cubicBezTo>
                  <a:cubicBezTo>
                    <a:pt x="142" y="108"/>
                    <a:pt x="136" y="108"/>
                    <a:pt x="135" y="106"/>
                  </a:cubicBezTo>
                  <a:cubicBezTo>
                    <a:pt x="133" y="104"/>
                    <a:pt x="128" y="106"/>
                    <a:pt x="126" y="109"/>
                  </a:cubicBezTo>
                  <a:cubicBezTo>
                    <a:pt x="123" y="111"/>
                    <a:pt x="119" y="109"/>
                    <a:pt x="114" y="108"/>
                  </a:cubicBezTo>
                  <a:cubicBezTo>
                    <a:pt x="110" y="108"/>
                    <a:pt x="103" y="104"/>
                    <a:pt x="101" y="101"/>
                  </a:cubicBezTo>
                  <a:cubicBezTo>
                    <a:pt x="100" y="98"/>
                    <a:pt x="100" y="94"/>
                    <a:pt x="99" y="92"/>
                  </a:cubicBezTo>
                  <a:cubicBezTo>
                    <a:pt x="99" y="91"/>
                    <a:pt x="90" y="92"/>
                    <a:pt x="88" y="91"/>
                  </a:cubicBezTo>
                  <a:cubicBezTo>
                    <a:pt x="87" y="90"/>
                    <a:pt x="82" y="92"/>
                    <a:pt x="80" y="92"/>
                  </a:cubicBezTo>
                  <a:cubicBezTo>
                    <a:pt x="79" y="92"/>
                    <a:pt x="71" y="90"/>
                    <a:pt x="69" y="88"/>
                  </a:cubicBezTo>
                  <a:cubicBezTo>
                    <a:pt x="66" y="85"/>
                    <a:pt x="65" y="87"/>
                    <a:pt x="61" y="87"/>
                  </a:cubicBezTo>
                  <a:cubicBezTo>
                    <a:pt x="58" y="87"/>
                    <a:pt x="57" y="90"/>
                    <a:pt x="55" y="90"/>
                  </a:cubicBezTo>
                  <a:cubicBezTo>
                    <a:pt x="53" y="90"/>
                    <a:pt x="48" y="92"/>
                    <a:pt x="47" y="94"/>
                  </a:cubicBezTo>
                  <a:cubicBezTo>
                    <a:pt x="45" y="96"/>
                    <a:pt x="44" y="97"/>
                    <a:pt x="41" y="97"/>
                  </a:cubicBezTo>
                  <a:cubicBezTo>
                    <a:pt x="38" y="98"/>
                    <a:pt x="37" y="101"/>
                    <a:pt x="34" y="102"/>
                  </a:cubicBezTo>
                  <a:cubicBezTo>
                    <a:pt x="32" y="103"/>
                    <a:pt x="27" y="105"/>
                    <a:pt x="24" y="107"/>
                  </a:cubicBezTo>
                  <a:cubicBezTo>
                    <a:pt x="22" y="108"/>
                    <a:pt x="20" y="112"/>
                    <a:pt x="16" y="112"/>
                  </a:cubicBezTo>
                  <a:cubicBezTo>
                    <a:pt x="15" y="112"/>
                    <a:pt x="14" y="113"/>
                    <a:pt x="13" y="114"/>
                  </a:cubicBezTo>
                  <a:cubicBezTo>
                    <a:pt x="11" y="112"/>
                    <a:pt x="11" y="112"/>
                    <a:pt x="11" y="112"/>
                  </a:cubicBezTo>
                  <a:cubicBezTo>
                    <a:pt x="5" y="105"/>
                    <a:pt x="5" y="105"/>
                    <a:pt x="5" y="105"/>
                  </a:cubicBezTo>
                  <a:cubicBezTo>
                    <a:pt x="14" y="101"/>
                    <a:pt x="14" y="101"/>
                    <a:pt x="14" y="101"/>
                  </a:cubicBezTo>
                  <a:cubicBezTo>
                    <a:pt x="14" y="96"/>
                    <a:pt x="14" y="96"/>
                    <a:pt x="14" y="96"/>
                  </a:cubicBezTo>
                  <a:cubicBezTo>
                    <a:pt x="2" y="83"/>
                    <a:pt x="2" y="83"/>
                    <a:pt x="2" y="83"/>
                  </a:cubicBezTo>
                  <a:cubicBezTo>
                    <a:pt x="0" y="67"/>
                    <a:pt x="0" y="67"/>
                    <a:pt x="0" y="67"/>
                  </a:cubicBezTo>
                  <a:close/>
                  <a:moveTo>
                    <a:pt x="13" y="119"/>
                  </a:moveTo>
                  <a:cubicBezTo>
                    <a:pt x="13" y="119"/>
                    <a:pt x="13" y="119"/>
                    <a:pt x="13" y="119"/>
                  </a:cubicBezTo>
                  <a:cubicBezTo>
                    <a:pt x="13" y="119"/>
                    <a:pt x="13" y="119"/>
                    <a:pt x="13" y="119"/>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08" name="Freeform 87"/>
            <p:cNvSpPr>
              <a:spLocks/>
            </p:cNvSpPr>
            <p:nvPr/>
          </p:nvSpPr>
          <p:spPr bwMode="auto">
            <a:xfrm>
              <a:off x="2646" y="4110"/>
              <a:ext cx="219" cy="212"/>
            </a:xfrm>
            <a:custGeom>
              <a:avLst/>
              <a:gdLst>
                <a:gd name="T0" fmla="*/ 1 w 105"/>
                <a:gd name="T1" fmla="*/ 57 h 102"/>
                <a:gd name="T2" fmla="*/ 0 w 105"/>
                <a:gd name="T3" fmla="*/ 65 h 102"/>
                <a:gd name="T4" fmla="*/ 8 w 105"/>
                <a:gd name="T5" fmla="*/ 69 h 102"/>
                <a:gd name="T6" fmla="*/ 16 w 105"/>
                <a:gd name="T7" fmla="*/ 78 h 102"/>
                <a:gd name="T8" fmla="*/ 18 w 105"/>
                <a:gd name="T9" fmla="*/ 86 h 102"/>
                <a:gd name="T10" fmla="*/ 29 w 105"/>
                <a:gd name="T11" fmla="*/ 88 h 102"/>
                <a:gd name="T12" fmla="*/ 38 w 105"/>
                <a:gd name="T13" fmla="*/ 88 h 102"/>
                <a:gd name="T14" fmla="*/ 46 w 105"/>
                <a:gd name="T15" fmla="*/ 82 h 102"/>
                <a:gd name="T16" fmla="*/ 46 w 105"/>
                <a:gd name="T17" fmla="*/ 88 h 102"/>
                <a:gd name="T18" fmla="*/ 52 w 105"/>
                <a:gd name="T19" fmla="*/ 95 h 102"/>
                <a:gd name="T20" fmla="*/ 62 w 105"/>
                <a:gd name="T21" fmla="*/ 102 h 102"/>
                <a:gd name="T22" fmla="*/ 72 w 105"/>
                <a:gd name="T23" fmla="*/ 99 h 102"/>
                <a:gd name="T24" fmla="*/ 79 w 105"/>
                <a:gd name="T25" fmla="*/ 92 h 102"/>
                <a:gd name="T26" fmla="*/ 91 w 105"/>
                <a:gd name="T27" fmla="*/ 92 h 102"/>
                <a:gd name="T28" fmla="*/ 104 w 105"/>
                <a:gd name="T29" fmla="*/ 85 h 102"/>
                <a:gd name="T30" fmla="*/ 104 w 105"/>
                <a:gd name="T31" fmla="*/ 80 h 102"/>
                <a:gd name="T32" fmla="*/ 102 w 105"/>
                <a:gd name="T33" fmla="*/ 78 h 102"/>
                <a:gd name="T34" fmla="*/ 96 w 105"/>
                <a:gd name="T35" fmla="*/ 71 h 102"/>
                <a:gd name="T36" fmla="*/ 105 w 105"/>
                <a:gd name="T37" fmla="*/ 67 h 102"/>
                <a:gd name="T38" fmla="*/ 105 w 105"/>
                <a:gd name="T39" fmla="*/ 62 h 102"/>
                <a:gd name="T40" fmla="*/ 93 w 105"/>
                <a:gd name="T41" fmla="*/ 49 h 102"/>
                <a:gd name="T42" fmla="*/ 91 w 105"/>
                <a:gd name="T43" fmla="*/ 33 h 102"/>
                <a:gd name="T44" fmla="*/ 85 w 105"/>
                <a:gd name="T45" fmla="*/ 33 h 102"/>
                <a:gd name="T46" fmla="*/ 82 w 105"/>
                <a:gd name="T47" fmla="*/ 41 h 102"/>
                <a:gd name="T48" fmla="*/ 76 w 105"/>
                <a:gd name="T49" fmla="*/ 40 h 102"/>
                <a:gd name="T50" fmla="*/ 70 w 105"/>
                <a:gd name="T51" fmla="*/ 34 h 102"/>
                <a:gd name="T52" fmla="*/ 73 w 105"/>
                <a:gd name="T53" fmla="*/ 31 h 102"/>
                <a:gd name="T54" fmla="*/ 73 w 105"/>
                <a:gd name="T55" fmla="*/ 24 h 102"/>
                <a:gd name="T56" fmla="*/ 81 w 105"/>
                <a:gd name="T57" fmla="*/ 14 h 102"/>
                <a:gd name="T58" fmla="*/ 81 w 105"/>
                <a:gd name="T59" fmla="*/ 9 h 102"/>
                <a:gd name="T60" fmla="*/ 76 w 105"/>
                <a:gd name="T61" fmla="*/ 8 h 102"/>
                <a:gd name="T62" fmla="*/ 69 w 105"/>
                <a:gd name="T63" fmla="*/ 4 h 102"/>
                <a:gd name="T64" fmla="*/ 63 w 105"/>
                <a:gd name="T65" fmla="*/ 5 h 102"/>
                <a:gd name="T66" fmla="*/ 57 w 105"/>
                <a:gd name="T67" fmla="*/ 0 h 102"/>
                <a:gd name="T68" fmla="*/ 50 w 105"/>
                <a:gd name="T69" fmla="*/ 5 h 102"/>
                <a:gd name="T70" fmla="*/ 54 w 105"/>
                <a:gd name="T71" fmla="*/ 11 h 102"/>
                <a:gd name="T72" fmla="*/ 48 w 105"/>
                <a:gd name="T73" fmla="*/ 18 h 102"/>
                <a:gd name="T74" fmla="*/ 43 w 105"/>
                <a:gd name="T75" fmla="*/ 20 h 102"/>
                <a:gd name="T76" fmla="*/ 38 w 105"/>
                <a:gd name="T77" fmla="*/ 16 h 102"/>
                <a:gd name="T78" fmla="*/ 34 w 105"/>
                <a:gd name="T79" fmla="*/ 19 h 102"/>
                <a:gd name="T80" fmla="*/ 33 w 105"/>
                <a:gd name="T81" fmla="*/ 26 h 102"/>
                <a:gd name="T82" fmla="*/ 24 w 105"/>
                <a:gd name="T83" fmla="*/ 34 h 102"/>
                <a:gd name="T84" fmla="*/ 17 w 105"/>
                <a:gd name="T85" fmla="*/ 34 h 102"/>
                <a:gd name="T86" fmla="*/ 0 w 105"/>
                <a:gd name="T87" fmla="*/ 41 h 102"/>
                <a:gd name="T88" fmla="*/ 7 w 105"/>
                <a:gd name="T89" fmla="*/ 49 h 102"/>
                <a:gd name="T90" fmla="*/ 9 w 105"/>
                <a:gd name="T91" fmla="*/ 56 h 102"/>
                <a:gd name="T92" fmla="*/ 1 w 105"/>
                <a:gd name="T93" fmla="*/ 57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05" h="102">
                  <a:moveTo>
                    <a:pt x="1" y="57"/>
                  </a:moveTo>
                  <a:cubicBezTo>
                    <a:pt x="1" y="61"/>
                    <a:pt x="0" y="64"/>
                    <a:pt x="0" y="65"/>
                  </a:cubicBezTo>
                  <a:cubicBezTo>
                    <a:pt x="0" y="67"/>
                    <a:pt x="6" y="67"/>
                    <a:pt x="8" y="69"/>
                  </a:cubicBezTo>
                  <a:cubicBezTo>
                    <a:pt x="11" y="71"/>
                    <a:pt x="15" y="74"/>
                    <a:pt x="16" y="78"/>
                  </a:cubicBezTo>
                  <a:cubicBezTo>
                    <a:pt x="16" y="81"/>
                    <a:pt x="18" y="86"/>
                    <a:pt x="18" y="86"/>
                  </a:cubicBezTo>
                  <a:cubicBezTo>
                    <a:pt x="18" y="86"/>
                    <a:pt x="28" y="86"/>
                    <a:pt x="29" y="88"/>
                  </a:cubicBezTo>
                  <a:cubicBezTo>
                    <a:pt x="30" y="89"/>
                    <a:pt x="36" y="91"/>
                    <a:pt x="38" y="88"/>
                  </a:cubicBezTo>
                  <a:cubicBezTo>
                    <a:pt x="40" y="85"/>
                    <a:pt x="45" y="81"/>
                    <a:pt x="46" y="82"/>
                  </a:cubicBezTo>
                  <a:cubicBezTo>
                    <a:pt x="46" y="83"/>
                    <a:pt x="46" y="86"/>
                    <a:pt x="46" y="88"/>
                  </a:cubicBezTo>
                  <a:cubicBezTo>
                    <a:pt x="46" y="89"/>
                    <a:pt x="50" y="92"/>
                    <a:pt x="52" y="95"/>
                  </a:cubicBezTo>
                  <a:cubicBezTo>
                    <a:pt x="54" y="98"/>
                    <a:pt x="58" y="102"/>
                    <a:pt x="62" y="102"/>
                  </a:cubicBezTo>
                  <a:cubicBezTo>
                    <a:pt x="65" y="102"/>
                    <a:pt x="71" y="101"/>
                    <a:pt x="72" y="99"/>
                  </a:cubicBezTo>
                  <a:cubicBezTo>
                    <a:pt x="74" y="96"/>
                    <a:pt x="76" y="92"/>
                    <a:pt x="79" y="92"/>
                  </a:cubicBezTo>
                  <a:cubicBezTo>
                    <a:pt x="83" y="92"/>
                    <a:pt x="87" y="92"/>
                    <a:pt x="91" y="92"/>
                  </a:cubicBezTo>
                  <a:cubicBezTo>
                    <a:pt x="94" y="92"/>
                    <a:pt x="104" y="87"/>
                    <a:pt x="104" y="85"/>
                  </a:cubicBezTo>
                  <a:cubicBezTo>
                    <a:pt x="104" y="84"/>
                    <a:pt x="104" y="82"/>
                    <a:pt x="104" y="80"/>
                  </a:cubicBezTo>
                  <a:cubicBezTo>
                    <a:pt x="102" y="78"/>
                    <a:pt x="102" y="78"/>
                    <a:pt x="102" y="78"/>
                  </a:cubicBezTo>
                  <a:cubicBezTo>
                    <a:pt x="96" y="71"/>
                    <a:pt x="96" y="71"/>
                    <a:pt x="96" y="71"/>
                  </a:cubicBezTo>
                  <a:cubicBezTo>
                    <a:pt x="105" y="67"/>
                    <a:pt x="105" y="67"/>
                    <a:pt x="105" y="67"/>
                  </a:cubicBezTo>
                  <a:cubicBezTo>
                    <a:pt x="105" y="62"/>
                    <a:pt x="105" y="62"/>
                    <a:pt x="105" y="62"/>
                  </a:cubicBezTo>
                  <a:cubicBezTo>
                    <a:pt x="93" y="49"/>
                    <a:pt x="93" y="49"/>
                    <a:pt x="93" y="49"/>
                  </a:cubicBezTo>
                  <a:cubicBezTo>
                    <a:pt x="91" y="33"/>
                    <a:pt x="91" y="33"/>
                    <a:pt x="91" y="33"/>
                  </a:cubicBezTo>
                  <a:cubicBezTo>
                    <a:pt x="85" y="33"/>
                    <a:pt x="85" y="33"/>
                    <a:pt x="85" y="33"/>
                  </a:cubicBezTo>
                  <a:cubicBezTo>
                    <a:pt x="82" y="41"/>
                    <a:pt x="82" y="41"/>
                    <a:pt x="82" y="41"/>
                  </a:cubicBezTo>
                  <a:cubicBezTo>
                    <a:pt x="76" y="40"/>
                    <a:pt x="76" y="40"/>
                    <a:pt x="76" y="40"/>
                  </a:cubicBezTo>
                  <a:cubicBezTo>
                    <a:pt x="70" y="34"/>
                    <a:pt x="70" y="34"/>
                    <a:pt x="70" y="34"/>
                  </a:cubicBezTo>
                  <a:cubicBezTo>
                    <a:pt x="73" y="31"/>
                    <a:pt x="73" y="31"/>
                    <a:pt x="73" y="31"/>
                  </a:cubicBezTo>
                  <a:cubicBezTo>
                    <a:pt x="73" y="24"/>
                    <a:pt x="73" y="24"/>
                    <a:pt x="73" y="24"/>
                  </a:cubicBezTo>
                  <a:cubicBezTo>
                    <a:pt x="81" y="14"/>
                    <a:pt x="81" y="14"/>
                    <a:pt x="81" y="14"/>
                  </a:cubicBezTo>
                  <a:cubicBezTo>
                    <a:pt x="81" y="9"/>
                    <a:pt x="81" y="9"/>
                    <a:pt x="81" y="9"/>
                  </a:cubicBezTo>
                  <a:cubicBezTo>
                    <a:pt x="76" y="8"/>
                    <a:pt x="76" y="8"/>
                    <a:pt x="76" y="8"/>
                  </a:cubicBezTo>
                  <a:cubicBezTo>
                    <a:pt x="69" y="4"/>
                    <a:pt x="69" y="4"/>
                    <a:pt x="69" y="4"/>
                  </a:cubicBezTo>
                  <a:cubicBezTo>
                    <a:pt x="63" y="5"/>
                    <a:pt x="63" y="5"/>
                    <a:pt x="63" y="5"/>
                  </a:cubicBezTo>
                  <a:cubicBezTo>
                    <a:pt x="57" y="0"/>
                    <a:pt x="57" y="0"/>
                    <a:pt x="57" y="0"/>
                  </a:cubicBezTo>
                  <a:cubicBezTo>
                    <a:pt x="50" y="5"/>
                    <a:pt x="50" y="5"/>
                    <a:pt x="50" y="5"/>
                  </a:cubicBezTo>
                  <a:cubicBezTo>
                    <a:pt x="54" y="11"/>
                    <a:pt x="54" y="11"/>
                    <a:pt x="54" y="11"/>
                  </a:cubicBezTo>
                  <a:cubicBezTo>
                    <a:pt x="48" y="18"/>
                    <a:pt x="48" y="18"/>
                    <a:pt x="48" y="18"/>
                  </a:cubicBezTo>
                  <a:cubicBezTo>
                    <a:pt x="43" y="20"/>
                    <a:pt x="43" y="20"/>
                    <a:pt x="43" y="20"/>
                  </a:cubicBezTo>
                  <a:cubicBezTo>
                    <a:pt x="38" y="16"/>
                    <a:pt x="38" y="16"/>
                    <a:pt x="38" y="16"/>
                  </a:cubicBezTo>
                  <a:cubicBezTo>
                    <a:pt x="34" y="19"/>
                    <a:pt x="34" y="19"/>
                    <a:pt x="34" y="19"/>
                  </a:cubicBezTo>
                  <a:cubicBezTo>
                    <a:pt x="33" y="26"/>
                    <a:pt x="33" y="26"/>
                    <a:pt x="33" y="26"/>
                  </a:cubicBezTo>
                  <a:cubicBezTo>
                    <a:pt x="24" y="34"/>
                    <a:pt x="24" y="34"/>
                    <a:pt x="24" y="34"/>
                  </a:cubicBezTo>
                  <a:cubicBezTo>
                    <a:pt x="17" y="34"/>
                    <a:pt x="17" y="34"/>
                    <a:pt x="17" y="34"/>
                  </a:cubicBezTo>
                  <a:cubicBezTo>
                    <a:pt x="0" y="41"/>
                    <a:pt x="0" y="41"/>
                    <a:pt x="0" y="41"/>
                  </a:cubicBezTo>
                  <a:cubicBezTo>
                    <a:pt x="7" y="49"/>
                    <a:pt x="7" y="49"/>
                    <a:pt x="7" y="49"/>
                  </a:cubicBezTo>
                  <a:cubicBezTo>
                    <a:pt x="9" y="56"/>
                    <a:pt x="9" y="56"/>
                    <a:pt x="9" y="56"/>
                  </a:cubicBezTo>
                  <a:lnTo>
                    <a:pt x="1" y="57"/>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09" name="Freeform 88"/>
            <p:cNvSpPr>
              <a:spLocks/>
            </p:cNvSpPr>
            <p:nvPr/>
          </p:nvSpPr>
          <p:spPr bwMode="auto">
            <a:xfrm>
              <a:off x="2792" y="3941"/>
              <a:ext cx="152" cy="254"/>
            </a:xfrm>
            <a:custGeom>
              <a:avLst/>
              <a:gdLst>
                <a:gd name="T0" fmla="*/ 42 w 152"/>
                <a:gd name="T1" fmla="*/ 0 h 254"/>
                <a:gd name="T2" fmla="*/ 58 w 152"/>
                <a:gd name="T3" fmla="*/ 29 h 254"/>
                <a:gd name="T4" fmla="*/ 71 w 152"/>
                <a:gd name="T5" fmla="*/ 29 h 254"/>
                <a:gd name="T6" fmla="*/ 79 w 152"/>
                <a:gd name="T7" fmla="*/ 23 h 254"/>
                <a:gd name="T8" fmla="*/ 106 w 152"/>
                <a:gd name="T9" fmla="*/ 29 h 254"/>
                <a:gd name="T10" fmla="*/ 115 w 152"/>
                <a:gd name="T11" fmla="*/ 25 h 254"/>
                <a:gd name="T12" fmla="*/ 121 w 152"/>
                <a:gd name="T13" fmla="*/ 35 h 254"/>
                <a:gd name="T14" fmla="*/ 115 w 152"/>
                <a:gd name="T15" fmla="*/ 48 h 254"/>
                <a:gd name="T16" fmla="*/ 129 w 152"/>
                <a:gd name="T17" fmla="*/ 62 h 254"/>
                <a:gd name="T18" fmla="*/ 129 w 152"/>
                <a:gd name="T19" fmla="*/ 81 h 254"/>
                <a:gd name="T20" fmla="*/ 148 w 152"/>
                <a:gd name="T21" fmla="*/ 96 h 254"/>
                <a:gd name="T22" fmla="*/ 146 w 152"/>
                <a:gd name="T23" fmla="*/ 114 h 254"/>
                <a:gd name="T24" fmla="*/ 152 w 152"/>
                <a:gd name="T25" fmla="*/ 127 h 254"/>
                <a:gd name="T26" fmla="*/ 133 w 152"/>
                <a:gd name="T27" fmla="*/ 144 h 254"/>
                <a:gd name="T28" fmla="*/ 135 w 152"/>
                <a:gd name="T29" fmla="*/ 154 h 254"/>
                <a:gd name="T30" fmla="*/ 110 w 152"/>
                <a:gd name="T31" fmla="*/ 177 h 254"/>
                <a:gd name="T32" fmla="*/ 100 w 152"/>
                <a:gd name="T33" fmla="*/ 206 h 254"/>
                <a:gd name="T34" fmla="*/ 87 w 152"/>
                <a:gd name="T35" fmla="*/ 208 h 254"/>
                <a:gd name="T36" fmla="*/ 87 w 152"/>
                <a:gd name="T37" fmla="*/ 227 h 254"/>
                <a:gd name="T38" fmla="*/ 71 w 152"/>
                <a:gd name="T39" fmla="*/ 239 h 254"/>
                <a:gd name="T40" fmla="*/ 44 w 152"/>
                <a:gd name="T41" fmla="*/ 237 h 254"/>
                <a:gd name="T42" fmla="*/ 31 w 152"/>
                <a:gd name="T43" fmla="*/ 237 h 254"/>
                <a:gd name="T44" fmla="*/ 25 w 152"/>
                <a:gd name="T45" fmla="*/ 254 h 254"/>
                <a:gd name="T46" fmla="*/ 12 w 152"/>
                <a:gd name="T47" fmla="*/ 252 h 254"/>
                <a:gd name="T48" fmla="*/ 0 w 152"/>
                <a:gd name="T49" fmla="*/ 239 h 254"/>
                <a:gd name="T50" fmla="*/ 6 w 152"/>
                <a:gd name="T51" fmla="*/ 233 h 254"/>
                <a:gd name="T52" fmla="*/ 6 w 152"/>
                <a:gd name="T53" fmla="*/ 219 h 254"/>
                <a:gd name="T54" fmla="*/ 23 w 152"/>
                <a:gd name="T55" fmla="*/ 198 h 254"/>
                <a:gd name="T56" fmla="*/ 33 w 152"/>
                <a:gd name="T57" fmla="*/ 202 h 254"/>
                <a:gd name="T58" fmla="*/ 33 w 152"/>
                <a:gd name="T59" fmla="*/ 185 h 254"/>
                <a:gd name="T60" fmla="*/ 54 w 152"/>
                <a:gd name="T61" fmla="*/ 169 h 254"/>
                <a:gd name="T62" fmla="*/ 44 w 152"/>
                <a:gd name="T63" fmla="*/ 152 h 254"/>
                <a:gd name="T64" fmla="*/ 50 w 152"/>
                <a:gd name="T65" fmla="*/ 137 h 254"/>
                <a:gd name="T66" fmla="*/ 35 w 152"/>
                <a:gd name="T67" fmla="*/ 123 h 254"/>
                <a:gd name="T68" fmla="*/ 50 w 152"/>
                <a:gd name="T69" fmla="*/ 104 h 254"/>
                <a:gd name="T70" fmla="*/ 50 w 152"/>
                <a:gd name="T71" fmla="*/ 81 h 254"/>
                <a:gd name="T72" fmla="*/ 58 w 152"/>
                <a:gd name="T73" fmla="*/ 71 h 254"/>
                <a:gd name="T74" fmla="*/ 42 w 152"/>
                <a:gd name="T75" fmla="*/ 69 h 254"/>
                <a:gd name="T76" fmla="*/ 29 w 152"/>
                <a:gd name="T77" fmla="*/ 73 h 254"/>
                <a:gd name="T78" fmla="*/ 23 w 152"/>
                <a:gd name="T79" fmla="*/ 69 h 254"/>
                <a:gd name="T80" fmla="*/ 37 w 152"/>
                <a:gd name="T81" fmla="*/ 58 h 254"/>
                <a:gd name="T82" fmla="*/ 37 w 152"/>
                <a:gd name="T83" fmla="*/ 33 h 254"/>
                <a:gd name="T84" fmla="*/ 29 w 152"/>
                <a:gd name="T85" fmla="*/ 8 h 254"/>
                <a:gd name="T86" fmla="*/ 42 w 152"/>
                <a:gd name="T87" fmla="*/ 0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52" h="254">
                  <a:moveTo>
                    <a:pt x="42" y="0"/>
                  </a:moveTo>
                  <a:lnTo>
                    <a:pt x="58" y="29"/>
                  </a:lnTo>
                  <a:lnTo>
                    <a:pt x="71" y="29"/>
                  </a:lnTo>
                  <a:lnTo>
                    <a:pt x="79" y="23"/>
                  </a:lnTo>
                  <a:lnTo>
                    <a:pt x="106" y="29"/>
                  </a:lnTo>
                  <a:lnTo>
                    <a:pt x="115" y="25"/>
                  </a:lnTo>
                  <a:lnTo>
                    <a:pt x="121" y="35"/>
                  </a:lnTo>
                  <a:lnTo>
                    <a:pt x="115" y="48"/>
                  </a:lnTo>
                  <a:lnTo>
                    <a:pt x="129" y="62"/>
                  </a:lnTo>
                  <a:lnTo>
                    <a:pt x="129" y="81"/>
                  </a:lnTo>
                  <a:lnTo>
                    <a:pt x="148" y="96"/>
                  </a:lnTo>
                  <a:lnTo>
                    <a:pt x="146" y="114"/>
                  </a:lnTo>
                  <a:lnTo>
                    <a:pt x="152" y="127"/>
                  </a:lnTo>
                  <a:lnTo>
                    <a:pt x="133" y="144"/>
                  </a:lnTo>
                  <a:lnTo>
                    <a:pt x="135" y="154"/>
                  </a:lnTo>
                  <a:lnTo>
                    <a:pt x="110" y="177"/>
                  </a:lnTo>
                  <a:lnTo>
                    <a:pt x="100" y="206"/>
                  </a:lnTo>
                  <a:lnTo>
                    <a:pt x="87" y="208"/>
                  </a:lnTo>
                  <a:lnTo>
                    <a:pt x="87" y="227"/>
                  </a:lnTo>
                  <a:lnTo>
                    <a:pt x="71" y="239"/>
                  </a:lnTo>
                  <a:lnTo>
                    <a:pt x="44" y="237"/>
                  </a:lnTo>
                  <a:lnTo>
                    <a:pt x="31" y="237"/>
                  </a:lnTo>
                  <a:lnTo>
                    <a:pt x="25" y="254"/>
                  </a:lnTo>
                  <a:lnTo>
                    <a:pt x="12" y="252"/>
                  </a:lnTo>
                  <a:lnTo>
                    <a:pt x="0" y="239"/>
                  </a:lnTo>
                  <a:lnTo>
                    <a:pt x="6" y="233"/>
                  </a:lnTo>
                  <a:lnTo>
                    <a:pt x="6" y="219"/>
                  </a:lnTo>
                  <a:lnTo>
                    <a:pt x="23" y="198"/>
                  </a:lnTo>
                  <a:lnTo>
                    <a:pt x="33" y="202"/>
                  </a:lnTo>
                  <a:lnTo>
                    <a:pt x="33" y="185"/>
                  </a:lnTo>
                  <a:lnTo>
                    <a:pt x="54" y="169"/>
                  </a:lnTo>
                  <a:lnTo>
                    <a:pt x="44" y="152"/>
                  </a:lnTo>
                  <a:lnTo>
                    <a:pt x="50" y="137"/>
                  </a:lnTo>
                  <a:lnTo>
                    <a:pt x="35" y="123"/>
                  </a:lnTo>
                  <a:lnTo>
                    <a:pt x="50" y="104"/>
                  </a:lnTo>
                  <a:lnTo>
                    <a:pt x="50" y="81"/>
                  </a:lnTo>
                  <a:lnTo>
                    <a:pt x="58" y="71"/>
                  </a:lnTo>
                  <a:lnTo>
                    <a:pt x="42" y="69"/>
                  </a:lnTo>
                  <a:lnTo>
                    <a:pt x="29" y="73"/>
                  </a:lnTo>
                  <a:lnTo>
                    <a:pt x="23" y="69"/>
                  </a:lnTo>
                  <a:lnTo>
                    <a:pt x="37" y="58"/>
                  </a:lnTo>
                  <a:lnTo>
                    <a:pt x="37" y="33"/>
                  </a:lnTo>
                  <a:lnTo>
                    <a:pt x="29" y="8"/>
                  </a:lnTo>
                  <a:lnTo>
                    <a:pt x="42" y="0"/>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10" name="Freeform 89"/>
            <p:cNvSpPr>
              <a:spLocks noEditPoints="1"/>
            </p:cNvSpPr>
            <p:nvPr/>
          </p:nvSpPr>
          <p:spPr bwMode="auto">
            <a:xfrm>
              <a:off x="4203" y="1755"/>
              <a:ext cx="598" cy="756"/>
            </a:xfrm>
            <a:custGeom>
              <a:avLst/>
              <a:gdLst>
                <a:gd name="T0" fmla="*/ 7 w 287"/>
                <a:gd name="T1" fmla="*/ 247 h 363"/>
                <a:gd name="T2" fmla="*/ 23 w 287"/>
                <a:gd name="T3" fmla="*/ 214 h 363"/>
                <a:gd name="T4" fmla="*/ 38 w 287"/>
                <a:gd name="T5" fmla="*/ 203 h 363"/>
                <a:gd name="T6" fmla="*/ 42 w 287"/>
                <a:gd name="T7" fmla="*/ 213 h 363"/>
                <a:gd name="T8" fmla="*/ 54 w 287"/>
                <a:gd name="T9" fmla="*/ 191 h 363"/>
                <a:gd name="T10" fmla="*/ 27 w 287"/>
                <a:gd name="T11" fmla="*/ 181 h 363"/>
                <a:gd name="T12" fmla="*/ 47 w 287"/>
                <a:gd name="T13" fmla="*/ 153 h 363"/>
                <a:gd name="T14" fmla="*/ 76 w 287"/>
                <a:gd name="T15" fmla="*/ 114 h 363"/>
                <a:gd name="T16" fmla="*/ 117 w 287"/>
                <a:gd name="T17" fmla="*/ 85 h 363"/>
                <a:gd name="T18" fmla="*/ 155 w 287"/>
                <a:gd name="T19" fmla="*/ 58 h 363"/>
                <a:gd name="T20" fmla="*/ 179 w 287"/>
                <a:gd name="T21" fmla="*/ 61 h 363"/>
                <a:gd name="T22" fmla="*/ 168 w 287"/>
                <a:gd name="T23" fmla="*/ 53 h 363"/>
                <a:gd name="T24" fmla="*/ 172 w 287"/>
                <a:gd name="T25" fmla="*/ 34 h 363"/>
                <a:gd name="T26" fmla="*/ 205 w 287"/>
                <a:gd name="T27" fmla="*/ 2 h 363"/>
                <a:gd name="T28" fmla="*/ 218 w 287"/>
                <a:gd name="T29" fmla="*/ 18 h 363"/>
                <a:gd name="T30" fmla="*/ 224 w 287"/>
                <a:gd name="T31" fmla="*/ 39 h 363"/>
                <a:gd name="T32" fmla="*/ 247 w 287"/>
                <a:gd name="T33" fmla="*/ 45 h 363"/>
                <a:gd name="T34" fmla="*/ 246 w 287"/>
                <a:gd name="T35" fmla="*/ 64 h 363"/>
                <a:gd name="T36" fmla="*/ 226 w 287"/>
                <a:gd name="T37" fmla="*/ 84 h 363"/>
                <a:gd name="T38" fmla="*/ 204 w 287"/>
                <a:gd name="T39" fmla="*/ 107 h 363"/>
                <a:gd name="T40" fmla="*/ 184 w 287"/>
                <a:gd name="T41" fmla="*/ 113 h 363"/>
                <a:gd name="T42" fmla="*/ 187 w 287"/>
                <a:gd name="T43" fmla="*/ 124 h 363"/>
                <a:gd name="T44" fmla="*/ 209 w 287"/>
                <a:gd name="T45" fmla="*/ 135 h 363"/>
                <a:gd name="T46" fmla="*/ 212 w 287"/>
                <a:gd name="T47" fmla="*/ 161 h 363"/>
                <a:gd name="T48" fmla="*/ 202 w 287"/>
                <a:gd name="T49" fmla="*/ 179 h 363"/>
                <a:gd name="T50" fmla="*/ 220 w 287"/>
                <a:gd name="T51" fmla="*/ 168 h 363"/>
                <a:gd name="T52" fmla="*/ 246 w 287"/>
                <a:gd name="T53" fmla="*/ 163 h 363"/>
                <a:gd name="T54" fmla="*/ 272 w 287"/>
                <a:gd name="T55" fmla="*/ 159 h 363"/>
                <a:gd name="T56" fmla="*/ 264 w 287"/>
                <a:gd name="T57" fmla="*/ 191 h 363"/>
                <a:gd name="T58" fmla="*/ 275 w 287"/>
                <a:gd name="T59" fmla="*/ 228 h 363"/>
                <a:gd name="T60" fmla="*/ 264 w 287"/>
                <a:gd name="T61" fmla="*/ 239 h 363"/>
                <a:gd name="T62" fmla="*/ 251 w 287"/>
                <a:gd name="T63" fmla="*/ 254 h 363"/>
                <a:gd name="T64" fmla="*/ 241 w 287"/>
                <a:gd name="T65" fmla="*/ 284 h 363"/>
                <a:gd name="T66" fmla="*/ 224 w 287"/>
                <a:gd name="T67" fmla="*/ 289 h 363"/>
                <a:gd name="T68" fmla="*/ 207 w 287"/>
                <a:gd name="T69" fmla="*/ 289 h 363"/>
                <a:gd name="T70" fmla="*/ 178 w 287"/>
                <a:gd name="T71" fmla="*/ 280 h 363"/>
                <a:gd name="T72" fmla="*/ 161 w 287"/>
                <a:gd name="T73" fmla="*/ 298 h 363"/>
                <a:gd name="T74" fmla="*/ 144 w 287"/>
                <a:gd name="T75" fmla="*/ 312 h 363"/>
                <a:gd name="T76" fmla="*/ 136 w 287"/>
                <a:gd name="T77" fmla="*/ 326 h 363"/>
                <a:gd name="T78" fmla="*/ 124 w 287"/>
                <a:gd name="T79" fmla="*/ 349 h 363"/>
                <a:gd name="T80" fmla="*/ 91 w 287"/>
                <a:gd name="T81" fmla="*/ 357 h 363"/>
                <a:gd name="T82" fmla="*/ 70 w 287"/>
                <a:gd name="T83" fmla="*/ 352 h 363"/>
                <a:gd name="T84" fmla="*/ 59 w 287"/>
                <a:gd name="T85" fmla="*/ 354 h 363"/>
                <a:gd name="T86" fmla="*/ 26 w 287"/>
                <a:gd name="T87" fmla="*/ 346 h 363"/>
                <a:gd name="T88" fmla="*/ 20 w 287"/>
                <a:gd name="T89" fmla="*/ 322 h 363"/>
                <a:gd name="T90" fmla="*/ 26 w 287"/>
                <a:gd name="T91" fmla="*/ 301 h 363"/>
                <a:gd name="T92" fmla="*/ 25 w 287"/>
                <a:gd name="T93" fmla="*/ 278 h 363"/>
                <a:gd name="T94" fmla="*/ 30 w 287"/>
                <a:gd name="T95" fmla="*/ 60 h 363"/>
                <a:gd name="T96" fmla="*/ 30 w 287"/>
                <a:gd name="T97" fmla="*/ 95 h 363"/>
                <a:gd name="T98" fmla="*/ 40 w 287"/>
                <a:gd name="T99" fmla="*/ 64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87" h="363">
                  <a:moveTo>
                    <a:pt x="0" y="264"/>
                  </a:moveTo>
                  <a:cubicBezTo>
                    <a:pt x="0" y="263"/>
                    <a:pt x="1" y="263"/>
                    <a:pt x="1" y="262"/>
                  </a:cubicBezTo>
                  <a:cubicBezTo>
                    <a:pt x="4" y="255"/>
                    <a:pt x="5" y="250"/>
                    <a:pt x="7" y="247"/>
                  </a:cubicBezTo>
                  <a:cubicBezTo>
                    <a:pt x="9" y="245"/>
                    <a:pt x="14" y="244"/>
                    <a:pt x="17" y="240"/>
                  </a:cubicBezTo>
                  <a:cubicBezTo>
                    <a:pt x="21" y="235"/>
                    <a:pt x="26" y="231"/>
                    <a:pt x="26" y="227"/>
                  </a:cubicBezTo>
                  <a:cubicBezTo>
                    <a:pt x="27" y="223"/>
                    <a:pt x="25" y="216"/>
                    <a:pt x="23" y="214"/>
                  </a:cubicBezTo>
                  <a:cubicBezTo>
                    <a:pt x="20" y="212"/>
                    <a:pt x="20" y="207"/>
                    <a:pt x="20" y="206"/>
                  </a:cubicBezTo>
                  <a:cubicBezTo>
                    <a:pt x="21" y="204"/>
                    <a:pt x="28" y="197"/>
                    <a:pt x="30" y="197"/>
                  </a:cubicBezTo>
                  <a:cubicBezTo>
                    <a:pt x="31" y="196"/>
                    <a:pt x="38" y="202"/>
                    <a:pt x="38" y="203"/>
                  </a:cubicBezTo>
                  <a:cubicBezTo>
                    <a:pt x="37" y="205"/>
                    <a:pt x="32" y="208"/>
                    <a:pt x="31" y="211"/>
                  </a:cubicBezTo>
                  <a:cubicBezTo>
                    <a:pt x="29" y="213"/>
                    <a:pt x="34" y="213"/>
                    <a:pt x="36" y="214"/>
                  </a:cubicBezTo>
                  <a:cubicBezTo>
                    <a:pt x="38" y="215"/>
                    <a:pt x="39" y="215"/>
                    <a:pt x="42" y="213"/>
                  </a:cubicBezTo>
                  <a:cubicBezTo>
                    <a:pt x="46" y="210"/>
                    <a:pt x="48" y="206"/>
                    <a:pt x="51" y="207"/>
                  </a:cubicBezTo>
                  <a:cubicBezTo>
                    <a:pt x="54" y="208"/>
                    <a:pt x="59" y="207"/>
                    <a:pt x="61" y="203"/>
                  </a:cubicBezTo>
                  <a:cubicBezTo>
                    <a:pt x="62" y="200"/>
                    <a:pt x="61" y="192"/>
                    <a:pt x="54" y="191"/>
                  </a:cubicBezTo>
                  <a:cubicBezTo>
                    <a:pt x="47" y="189"/>
                    <a:pt x="42" y="191"/>
                    <a:pt x="40" y="192"/>
                  </a:cubicBezTo>
                  <a:cubicBezTo>
                    <a:pt x="39" y="193"/>
                    <a:pt x="37" y="191"/>
                    <a:pt x="35" y="188"/>
                  </a:cubicBezTo>
                  <a:cubicBezTo>
                    <a:pt x="32" y="185"/>
                    <a:pt x="27" y="182"/>
                    <a:pt x="27" y="181"/>
                  </a:cubicBezTo>
                  <a:cubicBezTo>
                    <a:pt x="27" y="180"/>
                    <a:pt x="29" y="177"/>
                    <a:pt x="33" y="174"/>
                  </a:cubicBezTo>
                  <a:cubicBezTo>
                    <a:pt x="37" y="170"/>
                    <a:pt x="42" y="162"/>
                    <a:pt x="44" y="161"/>
                  </a:cubicBezTo>
                  <a:cubicBezTo>
                    <a:pt x="47" y="161"/>
                    <a:pt x="46" y="156"/>
                    <a:pt x="47" y="153"/>
                  </a:cubicBezTo>
                  <a:cubicBezTo>
                    <a:pt x="49" y="151"/>
                    <a:pt x="54" y="143"/>
                    <a:pt x="54" y="139"/>
                  </a:cubicBezTo>
                  <a:cubicBezTo>
                    <a:pt x="53" y="135"/>
                    <a:pt x="53" y="134"/>
                    <a:pt x="60" y="130"/>
                  </a:cubicBezTo>
                  <a:cubicBezTo>
                    <a:pt x="66" y="125"/>
                    <a:pt x="75" y="118"/>
                    <a:pt x="76" y="114"/>
                  </a:cubicBezTo>
                  <a:cubicBezTo>
                    <a:pt x="77" y="111"/>
                    <a:pt x="84" y="105"/>
                    <a:pt x="89" y="101"/>
                  </a:cubicBezTo>
                  <a:cubicBezTo>
                    <a:pt x="95" y="98"/>
                    <a:pt x="98" y="99"/>
                    <a:pt x="102" y="94"/>
                  </a:cubicBezTo>
                  <a:cubicBezTo>
                    <a:pt x="106" y="89"/>
                    <a:pt x="115" y="87"/>
                    <a:pt x="117" y="85"/>
                  </a:cubicBezTo>
                  <a:cubicBezTo>
                    <a:pt x="120" y="83"/>
                    <a:pt x="129" y="76"/>
                    <a:pt x="131" y="73"/>
                  </a:cubicBezTo>
                  <a:cubicBezTo>
                    <a:pt x="133" y="71"/>
                    <a:pt x="143" y="64"/>
                    <a:pt x="146" y="61"/>
                  </a:cubicBezTo>
                  <a:cubicBezTo>
                    <a:pt x="148" y="59"/>
                    <a:pt x="152" y="60"/>
                    <a:pt x="155" y="58"/>
                  </a:cubicBezTo>
                  <a:cubicBezTo>
                    <a:pt x="157" y="56"/>
                    <a:pt x="160" y="56"/>
                    <a:pt x="161" y="57"/>
                  </a:cubicBezTo>
                  <a:cubicBezTo>
                    <a:pt x="162" y="59"/>
                    <a:pt x="167" y="60"/>
                    <a:pt x="170" y="59"/>
                  </a:cubicBezTo>
                  <a:cubicBezTo>
                    <a:pt x="173" y="58"/>
                    <a:pt x="178" y="61"/>
                    <a:pt x="179" y="61"/>
                  </a:cubicBezTo>
                  <a:cubicBezTo>
                    <a:pt x="180" y="60"/>
                    <a:pt x="188" y="55"/>
                    <a:pt x="184" y="54"/>
                  </a:cubicBezTo>
                  <a:cubicBezTo>
                    <a:pt x="181" y="53"/>
                    <a:pt x="180" y="51"/>
                    <a:pt x="176" y="53"/>
                  </a:cubicBezTo>
                  <a:cubicBezTo>
                    <a:pt x="172" y="54"/>
                    <a:pt x="170" y="52"/>
                    <a:pt x="168" y="53"/>
                  </a:cubicBezTo>
                  <a:cubicBezTo>
                    <a:pt x="165" y="53"/>
                    <a:pt x="166" y="49"/>
                    <a:pt x="168" y="46"/>
                  </a:cubicBezTo>
                  <a:cubicBezTo>
                    <a:pt x="170" y="43"/>
                    <a:pt x="172" y="45"/>
                    <a:pt x="173" y="41"/>
                  </a:cubicBezTo>
                  <a:cubicBezTo>
                    <a:pt x="174" y="38"/>
                    <a:pt x="173" y="36"/>
                    <a:pt x="172" y="34"/>
                  </a:cubicBezTo>
                  <a:cubicBezTo>
                    <a:pt x="171" y="33"/>
                    <a:pt x="173" y="28"/>
                    <a:pt x="175" y="25"/>
                  </a:cubicBezTo>
                  <a:cubicBezTo>
                    <a:pt x="177" y="22"/>
                    <a:pt x="181" y="23"/>
                    <a:pt x="184" y="21"/>
                  </a:cubicBezTo>
                  <a:cubicBezTo>
                    <a:pt x="187" y="18"/>
                    <a:pt x="203" y="4"/>
                    <a:pt x="205" y="2"/>
                  </a:cubicBezTo>
                  <a:cubicBezTo>
                    <a:pt x="207" y="0"/>
                    <a:pt x="209" y="4"/>
                    <a:pt x="208" y="7"/>
                  </a:cubicBezTo>
                  <a:cubicBezTo>
                    <a:pt x="208" y="9"/>
                    <a:pt x="210" y="13"/>
                    <a:pt x="212" y="13"/>
                  </a:cubicBezTo>
                  <a:cubicBezTo>
                    <a:pt x="215" y="14"/>
                    <a:pt x="218" y="16"/>
                    <a:pt x="218" y="18"/>
                  </a:cubicBezTo>
                  <a:cubicBezTo>
                    <a:pt x="218" y="20"/>
                    <a:pt x="216" y="24"/>
                    <a:pt x="218" y="26"/>
                  </a:cubicBezTo>
                  <a:cubicBezTo>
                    <a:pt x="219" y="28"/>
                    <a:pt x="220" y="34"/>
                    <a:pt x="219" y="35"/>
                  </a:cubicBezTo>
                  <a:cubicBezTo>
                    <a:pt x="217" y="37"/>
                    <a:pt x="219" y="41"/>
                    <a:pt x="224" y="39"/>
                  </a:cubicBezTo>
                  <a:cubicBezTo>
                    <a:pt x="229" y="37"/>
                    <a:pt x="236" y="42"/>
                    <a:pt x="236" y="45"/>
                  </a:cubicBezTo>
                  <a:cubicBezTo>
                    <a:pt x="236" y="48"/>
                    <a:pt x="238" y="51"/>
                    <a:pt x="241" y="48"/>
                  </a:cubicBezTo>
                  <a:cubicBezTo>
                    <a:pt x="244" y="46"/>
                    <a:pt x="246" y="44"/>
                    <a:pt x="247" y="45"/>
                  </a:cubicBezTo>
                  <a:cubicBezTo>
                    <a:pt x="248" y="47"/>
                    <a:pt x="247" y="50"/>
                    <a:pt x="248" y="52"/>
                  </a:cubicBezTo>
                  <a:cubicBezTo>
                    <a:pt x="248" y="54"/>
                    <a:pt x="252" y="56"/>
                    <a:pt x="251" y="58"/>
                  </a:cubicBezTo>
                  <a:cubicBezTo>
                    <a:pt x="250" y="60"/>
                    <a:pt x="250" y="61"/>
                    <a:pt x="246" y="64"/>
                  </a:cubicBezTo>
                  <a:cubicBezTo>
                    <a:pt x="242" y="67"/>
                    <a:pt x="240" y="67"/>
                    <a:pt x="238" y="70"/>
                  </a:cubicBezTo>
                  <a:cubicBezTo>
                    <a:pt x="235" y="73"/>
                    <a:pt x="232" y="76"/>
                    <a:pt x="230" y="79"/>
                  </a:cubicBezTo>
                  <a:cubicBezTo>
                    <a:pt x="229" y="82"/>
                    <a:pt x="229" y="84"/>
                    <a:pt x="226" y="84"/>
                  </a:cubicBezTo>
                  <a:cubicBezTo>
                    <a:pt x="224" y="85"/>
                    <a:pt x="211" y="81"/>
                    <a:pt x="209" y="85"/>
                  </a:cubicBezTo>
                  <a:cubicBezTo>
                    <a:pt x="206" y="89"/>
                    <a:pt x="201" y="94"/>
                    <a:pt x="203" y="98"/>
                  </a:cubicBezTo>
                  <a:cubicBezTo>
                    <a:pt x="204" y="102"/>
                    <a:pt x="204" y="104"/>
                    <a:pt x="204" y="107"/>
                  </a:cubicBezTo>
                  <a:cubicBezTo>
                    <a:pt x="203" y="111"/>
                    <a:pt x="201" y="114"/>
                    <a:pt x="198" y="113"/>
                  </a:cubicBezTo>
                  <a:cubicBezTo>
                    <a:pt x="196" y="112"/>
                    <a:pt x="193" y="113"/>
                    <a:pt x="192" y="114"/>
                  </a:cubicBezTo>
                  <a:cubicBezTo>
                    <a:pt x="190" y="114"/>
                    <a:pt x="185" y="115"/>
                    <a:pt x="184" y="113"/>
                  </a:cubicBezTo>
                  <a:cubicBezTo>
                    <a:pt x="182" y="112"/>
                    <a:pt x="179" y="111"/>
                    <a:pt x="178" y="113"/>
                  </a:cubicBezTo>
                  <a:cubicBezTo>
                    <a:pt x="177" y="114"/>
                    <a:pt x="180" y="118"/>
                    <a:pt x="180" y="121"/>
                  </a:cubicBezTo>
                  <a:cubicBezTo>
                    <a:pt x="180" y="124"/>
                    <a:pt x="183" y="125"/>
                    <a:pt x="187" y="124"/>
                  </a:cubicBezTo>
                  <a:cubicBezTo>
                    <a:pt x="191" y="123"/>
                    <a:pt x="191" y="120"/>
                    <a:pt x="195" y="122"/>
                  </a:cubicBezTo>
                  <a:cubicBezTo>
                    <a:pt x="198" y="124"/>
                    <a:pt x="200" y="124"/>
                    <a:pt x="204" y="127"/>
                  </a:cubicBezTo>
                  <a:cubicBezTo>
                    <a:pt x="207" y="130"/>
                    <a:pt x="208" y="129"/>
                    <a:pt x="209" y="135"/>
                  </a:cubicBezTo>
                  <a:cubicBezTo>
                    <a:pt x="210" y="141"/>
                    <a:pt x="213" y="139"/>
                    <a:pt x="214" y="145"/>
                  </a:cubicBezTo>
                  <a:cubicBezTo>
                    <a:pt x="216" y="151"/>
                    <a:pt x="216" y="150"/>
                    <a:pt x="216" y="154"/>
                  </a:cubicBezTo>
                  <a:cubicBezTo>
                    <a:pt x="216" y="158"/>
                    <a:pt x="214" y="159"/>
                    <a:pt x="212" y="161"/>
                  </a:cubicBezTo>
                  <a:cubicBezTo>
                    <a:pt x="210" y="163"/>
                    <a:pt x="210" y="165"/>
                    <a:pt x="207" y="167"/>
                  </a:cubicBezTo>
                  <a:cubicBezTo>
                    <a:pt x="203" y="169"/>
                    <a:pt x="199" y="171"/>
                    <a:pt x="199" y="174"/>
                  </a:cubicBezTo>
                  <a:cubicBezTo>
                    <a:pt x="198" y="177"/>
                    <a:pt x="203" y="178"/>
                    <a:pt x="202" y="179"/>
                  </a:cubicBezTo>
                  <a:cubicBezTo>
                    <a:pt x="200" y="181"/>
                    <a:pt x="207" y="179"/>
                    <a:pt x="205" y="176"/>
                  </a:cubicBezTo>
                  <a:cubicBezTo>
                    <a:pt x="203" y="172"/>
                    <a:pt x="207" y="169"/>
                    <a:pt x="208" y="169"/>
                  </a:cubicBezTo>
                  <a:cubicBezTo>
                    <a:pt x="209" y="169"/>
                    <a:pt x="219" y="171"/>
                    <a:pt x="220" y="168"/>
                  </a:cubicBezTo>
                  <a:cubicBezTo>
                    <a:pt x="222" y="164"/>
                    <a:pt x="221" y="159"/>
                    <a:pt x="227" y="161"/>
                  </a:cubicBezTo>
                  <a:cubicBezTo>
                    <a:pt x="233" y="162"/>
                    <a:pt x="230" y="161"/>
                    <a:pt x="234" y="160"/>
                  </a:cubicBezTo>
                  <a:cubicBezTo>
                    <a:pt x="238" y="160"/>
                    <a:pt x="243" y="161"/>
                    <a:pt x="246" y="163"/>
                  </a:cubicBezTo>
                  <a:cubicBezTo>
                    <a:pt x="248" y="165"/>
                    <a:pt x="255" y="161"/>
                    <a:pt x="257" y="159"/>
                  </a:cubicBezTo>
                  <a:cubicBezTo>
                    <a:pt x="258" y="158"/>
                    <a:pt x="263" y="158"/>
                    <a:pt x="264" y="160"/>
                  </a:cubicBezTo>
                  <a:cubicBezTo>
                    <a:pt x="265" y="161"/>
                    <a:pt x="271" y="160"/>
                    <a:pt x="272" y="159"/>
                  </a:cubicBezTo>
                  <a:cubicBezTo>
                    <a:pt x="274" y="158"/>
                    <a:pt x="287" y="168"/>
                    <a:pt x="285" y="171"/>
                  </a:cubicBezTo>
                  <a:cubicBezTo>
                    <a:pt x="283" y="174"/>
                    <a:pt x="275" y="180"/>
                    <a:pt x="272" y="184"/>
                  </a:cubicBezTo>
                  <a:cubicBezTo>
                    <a:pt x="268" y="187"/>
                    <a:pt x="263" y="188"/>
                    <a:pt x="264" y="191"/>
                  </a:cubicBezTo>
                  <a:cubicBezTo>
                    <a:pt x="266" y="195"/>
                    <a:pt x="268" y="200"/>
                    <a:pt x="269" y="203"/>
                  </a:cubicBezTo>
                  <a:cubicBezTo>
                    <a:pt x="271" y="205"/>
                    <a:pt x="274" y="212"/>
                    <a:pt x="273" y="217"/>
                  </a:cubicBezTo>
                  <a:cubicBezTo>
                    <a:pt x="271" y="222"/>
                    <a:pt x="274" y="223"/>
                    <a:pt x="275" y="228"/>
                  </a:cubicBezTo>
                  <a:cubicBezTo>
                    <a:pt x="275" y="230"/>
                    <a:pt x="275" y="231"/>
                    <a:pt x="275" y="232"/>
                  </a:cubicBezTo>
                  <a:cubicBezTo>
                    <a:pt x="271" y="237"/>
                    <a:pt x="271" y="237"/>
                    <a:pt x="271" y="237"/>
                  </a:cubicBezTo>
                  <a:cubicBezTo>
                    <a:pt x="264" y="239"/>
                    <a:pt x="264" y="239"/>
                    <a:pt x="264" y="239"/>
                  </a:cubicBezTo>
                  <a:cubicBezTo>
                    <a:pt x="260" y="235"/>
                    <a:pt x="260" y="235"/>
                    <a:pt x="260" y="235"/>
                  </a:cubicBezTo>
                  <a:cubicBezTo>
                    <a:pt x="254" y="236"/>
                    <a:pt x="254" y="236"/>
                    <a:pt x="254" y="236"/>
                  </a:cubicBezTo>
                  <a:cubicBezTo>
                    <a:pt x="251" y="254"/>
                    <a:pt x="251" y="254"/>
                    <a:pt x="251" y="254"/>
                  </a:cubicBezTo>
                  <a:cubicBezTo>
                    <a:pt x="245" y="262"/>
                    <a:pt x="245" y="262"/>
                    <a:pt x="245" y="262"/>
                  </a:cubicBezTo>
                  <a:cubicBezTo>
                    <a:pt x="249" y="267"/>
                    <a:pt x="249" y="267"/>
                    <a:pt x="249" y="267"/>
                  </a:cubicBezTo>
                  <a:cubicBezTo>
                    <a:pt x="241" y="284"/>
                    <a:pt x="241" y="284"/>
                    <a:pt x="241" y="284"/>
                  </a:cubicBezTo>
                  <a:cubicBezTo>
                    <a:pt x="236" y="286"/>
                    <a:pt x="236" y="286"/>
                    <a:pt x="236" y="286"/>
                  </a:cubicBezTo>
                  <a:cubicBezTo>
                    <a:pt x="233" y="283"/>
                    <a:pt x="233" y="283"/>
                    <a:pt x="233" y="283"/>
                  </a:cubicBezTo>
                  <a:cubicBezTo>
                    <a:pt x="224" y="289"/>
                    <a:pt x="224" y="289"/>
                    <a:pt x="224" y="289"/>
                  </a:cubicBezTo>
                  <a:cubicBezTo>
                    <a:pt x="220" y="290"/>
                    <a:pt x="220" y="290"/>
                    <a:pt x="220" y="290"/>
                  </a:cubicBezTo>
                  <a:cubicBezTo>
                    <a:pt x="213" y="297"/>
                    <a:pt x="213" y="297"/>
                    <a:pt x="213" y="297"/>
                  </a:cubicBezTo>
                  <a:cubicBezTo>
                    <a:pt x="207" y="289"/>
                    <a:pt x="207" y="289"/>
                    <a:pt x="207" y="289"/>
                  </a:cubicBezTo>
                  <a:cubicBezTo>
                    <a:pt x="202" y="277"/>
                    <a:pt x="202" y="277"/>
                    <a:pt x="202" y="277"/>
                  </a:cubicBezTo>
                  <a:cubicBezTo>
                    <a:pt x="190" y="281"/>
                    <a:pt x="190" y="281"/>
                    <a:pt x="190" y="281"/>
                  </a:cubicBezTo>
                  <a:cubicBezTo>
                    <a:pt x="178" y="280"/>
                    <a:pt x="178" y="280"/>
                    <a:pt x="178" y="280"/>
                  </a:cubicBezTo>
                  <a:cubicBezTo>
                    <a:pt x="175" y="288"/>
                    <a:pt x="175" y="288"/>
                    <a:pt x="175" y="288"/>
                  </a:cubicBezTo>
                  <a:cubicBezTo>
                    <a:pt x="162" y="291"/>
                    <a:pt x="162" y="291"/>
                    <a:pt x="162" y="291"/>
                  </a:cubicBezTo>
                  <a:cubicBezTo>
                    <a:pt x="161" y="298"/>
                    <a:pt x="161" y="298"/>
                    <a:pt x="161" y="298"/>
                  </a:cubicBezTo>
                  <a:cubicBezTo>
                    <a:pt x="158" y="307"/>
                    <a:pt x="158" y="307"/>
                    <a:pt x="158" y="307"/>
                  </a:cubicBezTo>
                  <a:cubicBezTo>
                    <a:pt x="149" y="308"/>
                    <a:pt x="149" y="308"/>
                    <a:pt x="149" y="308"/>
                  </a:cubicBezTo>
                  <a:cubicBezTo>
                    <a:pt x="144" y="312"/>
                    <a:pt x="144" y="312"/>
                    <a:pt x="144" y="312"/>
                  </a:cubicBezTo>
                  <a:cubicBezTo>
                    <a:pt x="149" y="314"/>
                    <a:pt x="149" y="314"/>
                    <a:pt x="149" y="314"/>
                  </a:cubicBezTo>
                  <a:cubicBezTo>
                    <a:pt x="140" y="321"/>
                    <a:pt x="140" y="321"/>
                    <a:pt x="140" y="321"/>
                  </a:cubicBezTo>
                  <a:cubicBezTo>
                    <a:pt x="136" y="326"/>
                    <a:pt x="136" y="326"/>
                    <a:pt x="136" y="326"/>
                  </a:cubicBezTo>
                  <a:cubicBezTo>
                    <a:pt x="135" y="336"/>
                    <a:pt x="135" y="336"/>
                    <a:pt x="135" y="336"/>
                  </a:cubicBezTo>
                  <a:cubicBezTo>
                    <a:pt x="135" y="335"/>
                    <a:pt x="135" y="335"/>
                    <a:pt x="135" y="335"/>
                  </a:cubicBezTo>
                  <a:cubicBezTo>
                    <a:pt x="124" y="349"/>
                    <a:pt x="124" y="349"/>
                    <a:pt x="124" y="349"/>
                  </a:cubicBezTo>
                  <a:cubicBezTo>
                    <a:pt x="113" y="347"/>
                    <a:pt x="113" y="347"/>
                    <a:pt x="113" y="347"/>
                  </a:cubicBezTo>
                  <a:cubicBezTo>
                    <a:pt x="109" y="359"/>
                    <a:pt x="109" y="359"/>
                    <a:pt x="109" y="359"/>
                  </a:cubicBezTo>
                  <a:cubicBezTo>
                    <a:pt x="91" y="357"/>
                    <a:pt x="91" y="357"/>
                    <a:pt x="91" y="357"/>
                  </a:cubicBezTo>
                  <a:cubicBezTo>
                    <a:pt x="87" y="362"/>
                    <a:pt x="87" y="362"/>
                    <a:pt x="87" y="362"/>
                  </a:cubicBezTo>
                  <a:cubicBezTo>
                    <a:pt x="80" y="363"/>
                    <a:pt x="80" y="363"/>
                    <a:pt x="80" y="363"/>
                  </a:cubicBezTo>
                  <a:cubicBezTo>
                    <a:pt x="70" y="352"/>
                    <a:pt x="70" y="352"/>
                    <a:pt x="70" y="352"/>
                  </a:cubicBezTo>
                  <a:cubicBezTo>
                    <a:pt x="61" y="356"/>
                    <a:pt x="61" y="356"/>
                    <a:pt x="61" y="356"/>
                  </a:cubicBezTo>
                  <a:cubicBezTo>
                    <a:pt x="65" y="361"/>
                    <a:pt x="65" y="361"/>
                    <a:pt x="65" y="361"/>
                  </a:cubicBezTo>
                  <a:cubicBezTo>
                    <a:pt x="59" y="354"/>
                    <a:pt x="59" y="354"/>
                    <a:pt x="59" y="354"/>
                  </a:cubicBezTo>
                  <a:cubicBezTo>
                    <a:pt x="49" y="345"/>
                    <a:pt x="49" y="345"/>
                    <a:pt x="49" y="345"/>
                  </a:cubicBezTo>
                  <a:cubicBezTo>
                    <a:pt x="39" y="346"/>
                    <a:pt x="39" y="346"/>
                    <a:pt x="39" y="346"/>
                  </a:cubicBezTo>
                  <a:cubicBezTo>
                    <a:pt x="26" y="346"/>
                    <a:pt x="26" y="346"/>
                    <a:pt x="26" y="346"/>
                  </a:cubicBezTo>
                  <a:cubicBezTo>
                    <a:pt x="26" y="338"/>
                    <a:pt x="26" y="338"/>
                    <a:pt x="26" y="338"/>
                  </a:cubicBezTo>
                  <a:cubicBezTo>
                    <a:pt x="19" y="330"/>
                    <a:pt x="19" y="330"/>
                    <a:pt x="19" y="330"/>
                  </a:cubicBezTo>
                  <a:cubicBezTo>
                    <a:pt x="20" y="322"/>
                    <a:pt x="20" y="322"/>
                    <a:pt x="20" y="322"/>
                  </a:cubicBezTo>
                  <a:cubicBezTo>
                    <a:pt x="22" y="317"/>
                    <a:pt x="22" y="317"/>
                    <a:pt x="22" y="317"/>
                  </a:cubicBezTo>
                  <a:cubicBezTo>
                    <a:pt x="26" y="308"/>
                    <a:pt x="26" y="308"/>
                    <a:pt x="26" y="308"/>
                  </a:cubicBezTo>
                  <a:cubicBezTo>
                    <a:pt x="26" y="301"/>
                    <a:pt x="26" y="301"/>
                    <a:pt x="26" y="301"/>
                  </a:cubicBezTo>
                  <a:cubicBezTo>
                    <a:pt x="37" y="291"/>
                    <a:pt x="37" y="291"/>
                    <a:pt x="37" y="291"/>
                  </a:cubicBezTo>
                  <a:cubicBezTo>
                    <a:pt x="30" y="282"/>
                    <a:pt x="30" y="282"/>
                    <a:pt x="30" y="282"/>
                  </a:cubicBezTo>
                  <a:cubicBezTo>
                    <a:pt x="25" y="278"/>
                    <a:pt x="25" y="278"/>
                    <a:pt x="25" y="278"/>
                  </a:cubicBezTo>
                  <a:cubicBezTo>
                    <a:pt x="12" y="271"/>
                    <a:pt x="12" y="271"/>
                    <a:pt x="12" y="271"/>
                  </a:cubicBezTo>
                  <a:cubicBezTo>
                    <a:pt x="0" y="264"/>
                    <a:pt x="0" y="264"/>
                    <a:pt x="0" y="264"/>
                  </a:cubicBezTo>
                  <a:close/>
                  <a:moveTo>
                    <a:pt x="30" y="60"/>
                  </a:moveTo>
                  <a:cubicBezTo>
                    <a:pt x="30" y="60"/>
                    <a:pt x="22" y="65"/>
                    <a:pt x="21" y="70"/>
                  </a:cubicBezTo>
                  <a:cubicBezTo>
                    <a:pt x="20" y="75"/>
                    <a:pt x="19" y="78"/>
                    <a:pt x="21" y="84"/>
                  </a:cubicBezTo>
                  <a:cubicBezTo>
                    <a:pt x="22" y="89"/>
                    <a:pt x="24" y="93"/>
                    <a:pt x="30" y="95"/>
                  </a:cubicBezTo>
                  <a:cubicBezTo>
                    <a:pt x="36" y="98"/>
                    <a:pt x="39" y="93"/>
                    <a:pt x="37" y="88"/>
                  </a:cubicBezTo>
                  <a:cubicBezTo>
                    <a:pt x="35" y="83"/>
                    <a:pt x="37" y="82"/>
                    <a:pt x="38" y="79"/>
                  </a:cubicBezTo>
                  <a:cubicBezTo>
                    <a:pt x="39" y="77"/>
                    <a:pt x="43" y="71"/>
                    <a:pt x="40" y="64"/>
                  </a:cubicBezTo>
                  <a:cubicBezTo>
                    <a:pt x="38" y="57"/>
                    <a:pt x="35" y="58"/>
                    <a:pt x="30" y="60"/>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11" name="Freeform 90"/>
            <p:cNvSpPr>
              <a:spLocks noEditPoints="1"/>
            </p:cNvSpPr>
            <p:nvPr/>
          </p:nvSpPr>
          <p:spPr bwMode="auto">
            <a:xfrm>
              <a:off x="1806" y="2772"/>
              <a:ext cx="519" cy="323"/>
            </a:xfrm>
            <a:custGeom>
              <a:avLst/>
              <a:gdLst>
                <a:gd name="T0" fmla="*/ 0 w 249"/>
                <a:gd name="T1" fmla="*/ 63 h 155"/>
                <a:gd name="T2" fmla="*/ 12 w 249"/>
                <a:gd name="T3" fmla="*/ 38 h 155"/>
                <a:gd name="T4" fmla="*/ 31 w 249"/>
                <a:gd name="T5" fmla="*/ 4 h 155"/>
                <a:gd name="T6" fmla="*/ 53 w 249"/>
                <a:gd name="T7" fmla="*/ 21 h 155"/>
                <a:gd name="T8" fmla="*/ 46 w 249"/>
                <a:gd name="T9" fmla="*/ 46 h 155"/>
                <a:gd name="T10" fmla="*/ 25 w 249"/>
                <a:gd name="T11" fmla="*/ 50 h 155"/>
                <a:gd name="T12" fmla="*/ 30 w 249"/>
                <a:gd name="T13" fmla="*/ 70 h 155"/>
                <a:gd name="T14" fmla="*/ 57 w 249"/>
                <a:gd name="T15" fmla="*/ 59 h 155"/>
                <a:gd name="T16" fmla="*/ 83 w 249"/>
                <a:gd name="T17" fmla="*/ 61 h 155"/>
                <a:gd name="T18" fmla="*/ 116 w 249"/>
                <a:gd name="T19" fmla="*/ 67 h 155"/>
                <a:gd name="T20" fmla="*/ 136 w 249"/>
                <a:gd name="T21" fmla="*/ 61 h 155"/>
                <a:gd name="T22" fmla="*/ 127 w 249"/>
                <a:gd name="T23" fmla="*/ 74 h 155"/>
                <a:gd name="T24" fmla="*/ 133 w 249"/>
                <a:gd name="T25" fmla="*/ 84 h 155"/>
                <a:gd name="T26" fmla="*/ 156 w 249"/>
                <a:gd name="T27" fmla="*/ 83 h 155"/>
                <a:gd name="T28" fmla="*/ 175 w 249"/>
                <a:gd name="T29" fmla="*/ 85 h 155"/>
                <a:gd name="T30" fmla="*/ 182 w 249"/>
                <a:gd name="T31" fmla="*/ 95 h 155"/>
                <a:gd name="T32" fmla="*/ 188 w 249"/>
                <a:gd name="T33" fmla="*/ 97 h 155"/>
                <a:gd name="T34" fmla="*/ 202 w 249"/>
                <a:gd name="T35" fmla="*/ 88 h 155"/>
                <a:gd name="T36" fmla="*/ 198 w 249"/>
                <a:gd name="T37" fmla="*/ 64 h 155"/>
                <a:gd name="T38" fmla="*/ 203 w 249"/>
                <a:gd name="T39" fmla="*/ 45 h 155"/>
                <a:gd name="T40" fmla="*/ 213 w 249"/>
                <a:gd name="T41" fmla="*/ 71 h 155"/>
                <a:gd name="T42" fmla="*/ 238 w 249"/>
                <a:gd name="T43" fmla="*/ 87 h 155"/>
                <a:gd name="T44" fmla="*/ 249 w 249"/>
                <a:gd name="T45" fmla="*/ 105 h 155"/>
                <a:gd name="T46" fmla="*/ 248 w 249"/>
                <a:gd name="T47" fmla="*/ 121 h 155"/>
                <a:gd name="T48" fmla="*/ 246 w 249"/>
                <a:gd name="T49" fmla="*/ 132 h 155"/>
                <a:gd name="T50" fmla="*/ 230 w 249"/>
                <a:gd name="T51" fmla="*/ 134 h 155"/>
                <a:gd name="T52" fmla="*/ 220 w 249"/>
                <a:gd name="T53" fmla="*/ 142 h 155"/>
                <a:gd name="T54" fmla="*/ 201 w 249"/>
                <a:gd name="T55" fmla="*/ 151 h 155"/>
                <a:gd name="T56" fmla="*/ 181 w 249"/>
                <a:gd name="T57" fmla="*/ 152 h 155"/>
                <a:gd name="T58" fmla="*/ 149 w 249"/>
                <a:gd name="T59" fmla="*/ 136 h 155"/>
                <a:gd name="T60" fmla="*/ 130 w 249"/>
                <a:gd name="T61" fmla="*/ 127 h 155"/>
                <a:gd name="T62" fmla="*/ 107 w 249"/>
                <a:gd name="T63" fmla="*/ 113 h 155"/>
                <a:gd name="T64" fmla="*/ 93 w 249"/>
                <a:gd name="T65" fmla="*/ 104 h 155"/>
                <a:gd name="T66" fmla="*/ 77 w 249"/>
                <a:gd name="T67" fmla="*/ 107 h 155"/>
                <a:gd name="T68" fmla="*/ 32 w 249"/>
                <a:gd name="T69" fmla="*/ 100 h 155"/>
                <a:gd name="T70" fmla="*/ 24 w 249"/>
                <a:gd name="T71" fmla="*/ 105 h 155"/>
                <a:gd name="T72" fmla="*/ 15 w 249"/>
                <a:gd name="T73" fmla="*/ 92 h 155"/>
                <a:gd name="T74" fmla="*/ 5 w 249"/>
                <a:gd name="T75" fmla="*/ 77 h 155"/>
                <a:gd name="T76" fmla="*/ 89 w 249"/>
                <a:gd name="T77" fmla="*/ 22 h 155"/>
                <a:gd name="T78" fmla="*/ 97 w 249"/>
                <a:gd name="T79" fmla="*/ 37 h 155"/>
                <a:gd name="T80" fmla="*/ 95 w 249"/>
                <a:gd name="T81" fmla="*/ 19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49" h="155">
                  <a:moveTo>
                    <a:pt x="0" y="63"/>
                  </a:moveTo>
                  <a:cubicBezTo>
                    <a:pt x="0" y="63"/>
                    <a:pt x="0" y="63"/>
                    <a:pt x="0" y="63"/>
                  </a:cubicBezTo>
                  <a:cubicBezTo>
                    <a:pt x="4" y="59"/>
                    <a:pt x="11" y="55"/>
                    <a:pt x="10" y="50"/>
                  </a:cubicBezTo>
                  <a:cubicBezTo>
                    <a:pt x="10" y="46"/>
                    <a:pt x="8" y="43"/>
                    <a:pt x="12" y="38"/>
                  </a:cubicBezTo>
                  <a:cubicBezTo>
                    <a:pt x="16" y="34"/>
                    <a:pt x="31" y="26"/>
                    <a:pt x="32" y="23"/>
                  </a:cubicBezTo>
                  <a:cubicBezTo>
                    <a:pt x="34" y="19"/>
                    <a:pt x="32" y="5"/>
                    <a:pt x="31" y="4"/>
                  </a:cubicBezTo>
                  <a:cubicBezTo>
                    <a:pt x="30" y="4"/>
                    <a:pt x="34" y="0"/>
                    <a:pt x="39" y="8"/>
                  </a:cubicBezTo>
                  <a:cubicBezTo>
                    <a:pt x="43" y="16"/>
                    <a:pt x="48" y="18"/>
                    <a:pt x="53" y="21"/>
                  </a:cubicBezTo>
                  <a:cubicBezTo>
                    <a:pt x="58" y="23"/>
                    <a:pt x="55" y="32"/>
                    <a:pt x="52" y="38"/>
                  </a:cubicBezTo>
                  <a:cubicBezTo>
                    <a:pt x="50" y="45"/>
                    <a:pt x="50" y="48"/>
                    <a:pt x="46" y="46"/>
                  </a:cubicBezTo>
                  <a:cubicBezTo>
                    <a:pt x="41" y="43"/>
                    <a:pt x="33" y="42"/>
                    <a:pt x="30" y="43"/>
                  </a:cubicBezTo>
                  <a:cubicBezTo>
                    <a:pt x="26" y="45"/>
                    <a:pt x="23" y="46"/>
                    <a:pt x="25" y="50"/>
                  </a:cubicBezTo>
                  <a:cubicBezTo>
                    <a:pt x="26" y="53"/>
                    <a:pt x="27" y="56"/>
                    <a:pt x="25" y="59"/>
                  </a:cubicBezTo>
                  <a:cubicBezTo>
                    <a:pt x="23" y="63"/>
                    <a:pt x="26" y="68"/>
                    <a:pt x="30" y="70"/>
                  </a:cubicBezTo>
                  <a:cubicBezTo>
                    <a:pt x="33" y="72"/>
                    <a:pt x="44" y="73"/>
                    <a:pt x="46" y="70"/>
                  </a:cubicBezTo>
                  <a:cubicBezTo>
                    <a:pt x="48" y="67"/>
                    <a:pt x="53" y="56"/>
                    <a:pt x="57" y="59"/>
                  </a:cubicBezTo>
                  <a:cubicBezTo>
                    <a:pt x="61" y="62"/>
                    <a:pt x="65" y="65"/>
                    <a:pt x="68" y="62"/>
                  </a:cubicBezTo>
                  <a:cubicBezTo>
                    <a:pt x="71" y="59"/>
                    <a:pt x="78" y="64"/>
                    <a:pt x="83" y="61"/>
                  </a:cubicBezTo>
                  <a:cubicBezTo>
                    <a:pt x="89" y="58"/>
                    <a:pt x="97" y="56"/>
                    <a:pt x="104" y="61"/>
                  </a:cubicBezTo>
                  <a:cubicBezTo>
                    <a:pt x="110" y="65"/>
                    <a:pt x="113" y="72"/>
                    <a:pt x="116" y="67"/>
                  </a:cubicBezTo>
                  <a:cubicBezTo>
                    <a:pt x="118" y="61"/>
                    <a:pt x="120" y="60"/>
                    <a:pt x="123" y="59"/>
                  </a:cubicBezTo>
                  <a:cubicBezTo>
                    <a:pt x="125" y="58"/>
                    <a:pt x="135" y="59"/>
                    <a:pt x="136" y="61"/>
                  </a:cubicBezTo>
                  <a:cubicBezTo>
                    <a:pt x="137" y="63"/>
                    <a:pt x="134" y="65"/>
                    <a:pt x="132" y="67"/>
                  </a:cubicBezTo>
                  <a:cubicBezTo>
                    <a:pt x="130" y="70"/>
                    <a:pt x="128" y="72"/>
                    <a:pt x="127" y="74"/>
                  </a:cubicBezTo>
                  <a:cubicBezTo>
                    <a:pt x="127" y="76"/>
                    <a:pt x="122" y="74"/>
                    <a:pt x="123" y="76"/>
                  </a:cubicBezTo>
                  <a:cubicBezTo>
                    <a:pt x="124" y="78"/>
                    <a:pt x="129" y="87"/>
                    <a:pt x="133" y="84"/>
                  </a:cubicBezTo>
                  <a:cubicBezTo>
                    <a:pt x="138" y="81"/>
                    <a:pt x="138" y="79"/>
                    <a:pt x="144" y="79"/>
                  </a:cubicBezTo>
                  <a:cubicBezTo>
                    <a:pt x="151" y="79"/>
                    <a:pt x="154" y="80"/>
                    <a:pt x="156" y="83"/>
                  </a:cubicBezTo>
                  <a:cubicBezTo>
                    <a:pt x="157" y="86"/>
                    <a:pt x="159" y="90"/>
                    <a:pt x="163" y="88"/>
                  </a:cubicBezTo>
                  <a:cubicBezTo>
                    <a:pt x="167" y="86"/>
                    <a:pt x="172" y="86"/>
                    <a:pt x="175" y="85"/>
                  </a:cubicBezTo>
                  <a:cubicBezTo>
                    <a:pt x="177" y="84"/>
                    <a:pt x="178" y="81"/>
                    <a:pt x="183" y="84"/>
                  </a:cubicBezTo>
                  <a:cubicBezTo>
                    <a:pt x="188" y="88"/>
                    <a:pt x="185" y="91"/>
                    <a:pt x="182" y="95"/>
                  </a:cubicBezTo>
                  <a:cubicBezTo>
                    <a:pt x="178" y="98"/>
                    <a:pt x="180" y="102"/>
                    <a:pt x="182" y="104"/>
                  </a:cubicBezTo>
                  <a:cubicBezTo>
                    <a:pt x="184" y="105"/>
                    <a:pt x="188" y="100"/>
                    <a:pt x="188" y="97"/>
                  </a:cubicBezTo>
                  <a:cubicBezTo>
                    <a:pt x="187" y="94"/>
                    <a:pt x="195" y="96"/>
                    <a:pt x="197" y="98"/>
                  </a:cubicBezTo>
                  <a:cubicBezTo>
                    <a:pt x="200" y="100"/>
                    <a:pt x="204" y="92"/>
                    <a:pt x="202" y="88"/>
                  </a:cubicBezTo>
                  <a:cubicBezTo>
                    <a:pt x="200" y="83"/>
                    <a:pt x="202" y="78"/>
                    <a:pt x="203" y="75"/>
                  </a:cubicBezTo>
                  <a:cubicBezTo>
                    <a:pt x="204" y="71"/>
                    <a:pt x="202" y="68"/>
                    <a:pt x="198" y="64"/>
                  </a:cubicBezTo>
                  <a:cubicBezTo>
                    <a:pt x="195" y="61"/>
                    <a:pt x="191" y="58"/>
                    <a:pt x="193" y="52"/>
                  </a:cubicBezTo>
                  <a:cubicBezTo>
                    <a:pt x="195" y="47"/>
                    <a:pt x="200" y="40"/>
                    <a:pt x="203" y="45"/>
                  </a:cubicBezTo>
                  <a:cubicBezTo>
                    <a:pt x="206" y="50"/>
                    <a:pt x="210" y="61"/>
                    <a:pt x="210" y="64"/>
                  </a:cubicBezTo>
                  <a:cubicBezTo>
                    <a:pt x="209" y="68"/>
                    <a:pt x="210" y="72"/>
                    <a:pt x="213" y="71"/>
                  </a:cubicBezTo>
                  <a:cubicBezTo>
                    <a:pt x="216" y="71"/>
                    <a:pt x="220" y="74"/>
                    <a:pt x="223" y="77"/>
                  </a:cubicBezTo>
                  <a:cubicBezTo>
                    <a:pt x="225" y="80"/>
                    <a:pt x="232" y="79"/>
                    <a:pt x="238" y="87"/>
                  </a:cubicBezTo>
                  <a:cubicBezTo>
                    <a:pt x="244" y="94"/>
                    <a:pt x="243" y="96"/>
                    <a:pt x="247" y="102"/>
                  </a:cubicBezTo>
                  <a:cubicBezTo>
                    <a:pt x="247" y="103"/>
                    <a:pt x="248" y="104"/>
                    <a:pt x="249" y="105"/>
                  </a:cubicBezTo>
                  <a:cubicBezTo>
                    <a:pt x="241" y="116"/>
                    <a:pt x="241" y="116"/>
                    <a:pt x="241" y="116"/>
                  </a:cubicBezTo>
                  <a:cubicBezTo>
                    <a:pt x="248" y="121"/>
                    <a:pt x="248" y="121"/>
                    <a:pt x="248" y="121"/>
                  </a:cubicBezTo>
                  <a:cubicBezTo>
                    <a:pt x="247" y="131"/>
                    <a:pt x="247" y="131"/>
                    <a:pt x="247" y="131"/>
                  </a:cubicBezTo>
                  <a:cubicBezTo>
                    <a:pt x="246" y="132"/>
                    <a:pt x="246" y="132"/>
                    <a:pt x="246" y="132"/>
                  </a:cubicBezTo>
                  <a:cubicBezTo>
                    <a:pt x="238" y="128"/>
                    <a:pt x="238" y="128"/>
                    <a:pt x="238" y="128"/>
                  </a:cubicBezTo>
                  <a:cubicBezTo>
                    <a:pt x="230" y="134"/>
                    <a:pt x="230" y="134"/>
                    <a:pt x="230" y="134"/>
                  </a:cubicBezTo>
                  <a:cubicBezTo>
                    <a:pt x="223" y="135"/>
                    <a:pt x="223" y="135"/>
                    <a:pt x="223" y="135"/>
                  </a:cubicBezTo>
                  <a:cubicBezTo>
                    <a:pt x="220" y="142"/>
                    <a:pt x="220" y="142"/>
                    <a:pt x="220" y="142"/>
                  </a:cubicBezTo>
                  <a:cubicBezTo>
                    <a:pt x="210" y="140"/>
                    <a:pt x="210" y="140"/>
                    <a:pt x="210" y="140"/>
                  </a:cubicBezTo>
                  <a:cubicBezTo>
                    <a:pt x="201" y="151"/>
                    <a:pt x="201" y="151"/>
                    <a:pt x="201" y="151"/>
                  </a:cubicBezTo>
                  <a:cubicBezTo>
                    <a:pt x="185" y="155"/>
                    <a:pt x="185" y="155"/>
                    <a:pt x="185" y="155"/>
                  </a:cubicBezTo>
                  <a:cubicBezTo>
                    <a:pt x="181" y="152"/>
                    <a:pt x="181" y="152"/>
                    <a:pt x="181" y="152"/>
                  </a:cubicBezTo>
                  <a:cubicBezTo>
                    <a:pt x="172" y="152"/>
                    <a:pt x="172" y="152"/>
                    <a:pt x="172" y="152"/>
                  </a:cubicBezTo>
                  <a:cubicBezTo>
                    <a:pt x="149" y="136"/>
                    <a:pt x="149" y="136"/>
                    <a:pt x="149" y="136"/>
                  </a:cubicBezTo>
                  <a:cubicBezTo>
                    <a:pt x="136" y="134"/>
                    <a:pt x="136" y="134"/>
                    <a:pt x="136" y="134"/>
                  </a:cubicBezTo>
                  <a:cubicBezTo>
                    <a:pt x="130" y="127"/>
                    <a:pt x="130" y="127"/>
                    <a:pt x="130" y="127"/>
                  </a:cubicBezTo>
                  <a:cubicBezTo>
                    <a:pt x="122" y="124"/>
                    <a:pt x="122" y="124"/>
                    <a:pt x="122" y="124"/>
                  </a:cubicBezTo>
                  <a:cubicBezTo>
                    <a:pt x="107" y="113"/>
                    <a:pt x="107" y="113"/>
                    <a:pt x="107" y="113"/>
                  </a:cubicBezTo>
                  <a:cubicBezTo>
                    <a:pt x="99" y="111"/>
                    <a:pt x="99" y="111"/>
                    <a:pt x="99" y="111"/>
                  </a:cubicBezTo>
                  <a:cubicBezTo>
                    <a:pt x="93" y="104"/>
                    <a:pt x="93" y="104"/>
                    <a:pt x="93" y="104"/>
                  </a:cubicBezTo>
                  <a:cubicBezTo>
                    <a:pt x="80" y="103"/>
                    <a:pt x="80" y="103"/>
                    <a:pt x="80" y="103"/>
                  </a:cubicBezTo>
                  <a:cubicBezTo>
                    <a:pt x="77" y="107"/>
                    <a:pt x="77" y="107"/>
                    <a:pt x="77" y="107"/>
                  </a:cubicBezTo>
                  <a:cubicBezTo>
                    <a:pt x="41" y="106"/>
                    <a:pt x="41" y="106"/>
                    <a:pt x="41" y="106"/>
                  </a:cubicBezTo>
                  <a:cubicBezTo>
                    <a:pt x="32" y="100"/>
                    <a:pt x="32" y="100"/>
                    <a:pt x="32" y="100"/>
                  </a:cubicBezTo>
                  <a:cubicBezTo>
                    <a:pt x="30" y="105"/>
                    <a:pt x="30" y="105"/>
                    <a:pt x="30" y="105"/>
                  </a:cubicBezTo>
                  <a:cubicBezTo>
                    <a:pt x="24" y="105"/>
                    <a:pt x="24" y="105"/>
                    <a:pt x="24" y="105"/>
                  </a:cubicBezTo>
                  <a:cubicBezTo>
                    <a:pt x="16" y="98"/>
                    <a:pt x="16" y="98"/>
                    <a:pt x="16" y="98"/>
                  </a:cubicBezTo>
                  <a:cubicBezTo>
                    <a:pt x="15" y="92"/>
                    <a:pt x="15" y="92"/>
                    <a:pt x="15" y="92"/>
                  </a:cubicBezTo>
                  <a:cubicBezTo>
                    <a:pt x="6" y="83"/>
                    <a:pt x="6" y="83"/>
                    <a:pt x="6" y="83"/>
                  </a:cubicBezTo>
                  <a:cubicBezTo>
                    <a:pt x="5" y="77"/>
                    <a:pt x="5" y="77"/>
                    <a:pt x="5" y="77"/>
                  </a:cubicBezTo>
                  <a:cubicBezTo>
                    <a:pt x="0" y="63"/>
                    <a:pt x="0" y="63"/>
                    <a:pt x="0" y="63"/>
                  </a:cubicBezTo>
                  <a:close/>
                  <a:moveTo>
                    <a:pt x="89" y="22"/>
                  </a:moveTo>
                  <a:cubicBezTo>
                    <a:pt x="82" y="27"/>
                    <a:pt x="82" y="27"/>
                    <a:pt x="82" y="33"/>
                  </a:cubicBezTo>
                  <a:cubicBezTo>
                    <a:pt x="82" y="39"/>
                    <a:pt x="89" y="38"/>
                    <a:pt x="97" y="37"/>
                  </a:cubicBezTo>
                  <a:cubicBezTo>
                    <a:pt x="104" y="36"/>
                    <a:pt x="106" y="31"/>
                    <a:pt x="105" y="28"/>
                  </a:cubicBezTo>
                  <a:cubicBezTo>
                    <a:pt x="104" y="24"/>
                    <a:pt x="100" y="19"/>
                    <a:pt x="95" y="19"/>
                  </a:cubicBezTo>
                  <a:cubicBezTo>
                    <a:pt x="91" y="19"/>
                    <a:pt x="89" y="22"/>
                    <a:pt x="89" y="22"/>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12" name="Freeform 91"/>
            <p:cNvSpPr>
              <a:spLocks noEditPoints="1"/>
            </p:cNvSpPr>
            <p:nvPr/>
          </p:nvSpPr>
          <p:spPr bwMode="auto">
            <a:xfrm>
              <a:off x="2158" y="2757"/>
              <a:ext cx="611" cy="763"/>
            </a:xfrm>
            <a:custGeom>
              <a:avLst/>
              <a:gdLst>
                <a:gd name="T0" fmla="*/ 104 w 293"/>
                <a:gd name="T1" fmla="*/ 148 h 366"/>
                <a:gd name="T2" fmla="*/ 101 w 293"/>
                <a:gd name="T3" fmla="*/ 100 h 366"/>
                <a:gd name="T4" fmla="*/ 119 w 293"/>
                <a:gd name="T5" fmla="*/ 58 h 366"/>
                <a:gd name="T6" fmla="*/ 172 w 293"/>
                <a:gd name="T7" fmla="*/ 22 h 366"/>
                <a:gd name="T8" fmla="*/ 171 w 293"/>
                <a:gd name="T9" fmla="*/ 80 h 366"/>
                <a:gd name="T10" fmla="*/ 158 w 293"/>
                <a:gd name="T11" fmla="*/ 150 h 366"/>
                <a:gd name="T12" fmla="*/ 135 w 293"/>
                <a:gd name="T13" fmla="*/ 192 h 366"/>
                <a:gd name="T14" fmla="*/ 102 w 293"/>
                <a:gd name="T15" fmla="*/ 208 h 366"/>
                <a:gd name="T16" fmla="*/ 137 w 293"/>
                <a:gd name="T17" fmla="*/ 212 h 366"/>
                <a:gd name="T18" fmla="*/ 172 w 293"/>
                <a:gd name="T19" fmla="*/ 159 h 366"/>
                <a:gd name="T20" fmla="*/ 201 w 293"/>
                <a:gd name="T21" fmla="*/ 173 h 366"/>
                <a:gd name="T22" fmla="*/ 199 w 293"/>
                <a:gd name="T23" fmla="*/ 188 h 366"/>
                <a:gd name="T24" fmla="*/ 195 w 293"/>
                <a:gd name="T25" fmla="*/ 146 h 366"/>
                <a:gd name="T26" fmla="*/ 167 w 293"/>
                <a:gd name="T27" fmla="*/ 123 h 366"/>
                <a:gd name="T28" fmla="*/ 181 w 293"/>
                <a:gd name="T29" fmla="*/ 65 h 366"/>
                <a:gd name="T30" fmla="*/ 208 w 293"/>
                <a:gd name="T31" fmla="*/ 41 h 366"/>
                <a:gd name="T32" fmla="*/ 216 w 293"/>
                <a:gd name="T33" fmla="*/ 87 h 366"/>
                <a:gd name="T34" fmla="*/ 209 w 293"/>
                <a:gd name="T35" fmla="*/ 62 h 366"/>
                <a:gd name="T36" fmla="*/ 233 w 293"/>
                <a:gd name="T37" fmla="*/ 54 h 366"/>
                <a:gd name="T38" fmla="*/ 246 w 293"/>
                <a:gd name="T39" fmla="*/ 81 h 366"/>
                <a:gd name="T40" fmla="*/ 248 w 293"/>
                <a:gd name="T41" fmla="*/ 98 h 366"/>
                <a:gd name="T42" fmla="*/ 227 w 293"/>
                <a:gd name="T43" fmla="*/ 138 h 366"/>
                <a:gd name="T44" fmla="*/ 245 w 293"/>
                <a:gd name="T45" fmla="*/ 156 h 366"/>
                <a:gd name="T46" fmla="*/ 258 w 293"/>
                <a:gd name="T47" fmla="*/ 156 h 366"/>
                <a:gd name="T48" fmla="*/ 260 w 293"/>
                <a:gd name="T49" fmla="*/ 176 h 366"/>
                <a:gd name="T50" fmla="*/ 251 w 293"/>
                <a:gd name="T51" fmla="*/ 203 h 366"/>
                <a:gd name="T52" fmla="*/ 255 w 293"/>
                <a:gd name="T53" fmla="*/ 224 h 366"/>
                <a:gd name="T54" fmla="*/ 263 w 293"/>
                <a:gd name="T55" fmla="*/ 243 h 366"/>
                <a:gd name="T56" fmla="*/ 268 w 293"/>
                <a:gd name="T57" fmla="*/ 260 h 366"/>
                <a:gd name="T58" fmla="*/ 274 w 293"/>
                <a:gd name="T59" fmla="*/ 289 h 366"/>
                <a:gd name="T60" fmla="*/ 290 w 293"/>
                <a:gd name="T61" fmla="*/ 305 h 366"/>
                <a:gd name="T62" fmla="*/ 284 w 293"/>
                <a:gd name="T63" fmla="*/ 335 h 366"/>
                <a:gd name="T64" fmla="*/ 268 w 293"/>
                <a:gd name="T65" fmla="*/ 366 h 366"/>
                <a:gd name="T66" fmla="*/ 245 w 293"/>
                <a:gd name="T67" fmla="*/ 352 h 366"/>
                <a:gd name="T68" fmla="*/ 224 w 293"/>
                <a:gd name="T69" fmla="*/ 336 h 366"/>
                <a:gd name="T70" fmla="*/ 171 w 293"/>
                <a:gd name="T71" fmla="*/ 340 h 366"/>
                <a:gd name="T72" fmla="*/ 150 w 293"/>
                <a:gd name="T73" fmla="*/ 326 h 366"/>
                <a:gd name="T74" fmla="*/ 127 w 293"/>
                <a:gd name="T75" fmla="*/ 319 h 366"/>
                <a:gd name="T76" fmla="*/ 104 w 293"/>
                <a:gd name="T77" fmla="*/ 298 h 366"/>
                <a:gd name="T78" fmla="*/ 79 w 293"/>
                <a:gd name="T79" fmla="*/ 267 h 366"/>
                <a:gd name="T80" fmla="*/ 56 w 293"/>
                <a:gd name="T81" fmla="*/ 272 h 366"/>
                <a:gd name="T82" fmla="*/ 31 w 293"/>
                <a:gd name="T83" fmla="*/ 251 h 366"/>
                <a:gd name="T84" fmla="*/ 9 w 293"/>
                <a:gd name="T85" fmla="*/ 216 h 366"/>
                <a:gd name="T86" fmla="*/ 35 w 293"/>
                <a:gd name="T87" fmla="*/ 183 h 366"/>
                <a:gd name="T88" fmla="*/ 67 w 293"/>
                <a:gd name="T89" fmla="*/ 169 h 366"/>
                <a:gd name="T90" fmla="*/ 70 w 293"/>
                <a:gd name="T91" fmla="*/ 150 h 366"/>
                <a:gd name="T92" fmla="*/ 72 w 293"/>
                <a:gd name="T93" fmla="*/ 123 h 366"/>
                <a:gd name="T94" fmla="*/ 178 w 293"/>
                <a:gd name="T95" fmla="*/ 12 h 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93" h="366">
                  <a:moveTo>
                    <a:pt x="80" y="112"/>
                  </a:moveTo>
                  <a:cubicBezTo>
                    <a:pt x="83" y="116"/>
                    <a:pt x="87" y="117"/>
                    <a:pt x="90" y="122"/>
                  </a:cubicBezTo>
                  <a:cubicBezTo>
                    <a:pt x="94" y="128"/>
                    <a:pt x="97" y="131"/>
                    <a:pt x="98" y="138"/>
                  </a:cubicBezTo>
                  <a:cubicBezTo>
                    <a:pt x="100" y="145"/>
                    <a:pt x="102" y="152"/>
                    <a:pt x="104" y="148"/>
                  </a:cubicBezTo>
                  <a:cubicBezTo>
                    <a:pt x="107" y="144"/>
                    <a:pt x="113" y="141"/>
                    <a:pt x="112" y="135"/>
                  </a:cubicBezTo>
                  <a:cubicBezTo>
                    <a:pt x="111" y="130"/>
                    <a:pt x="111" y="119"/>
                    <a:pt x="111" y="115"/>
                  </a:cubicBezTo>
                  <a:cubicBezTo>
                    <a:pt x="112" y="111"/>
                    <a:pt x="108" y="105"/>
                    <a:pt x="104" y="106"/>
                  </a:cubicBezTo>
                  <a:cubicBezTo>
                    <a:pt x="101" y="107"/>
                    <a:pt x="97" y="104"/>
                    <a:pt x="101" y="100"/>
                  </a:cubicBezTo>
                  <a:cubicBezTo>
                    <a:pt x="105" y="96"/>
                    <a:pt x="110" y="96"/>
                    <a:pt x="110" y="92"/>
                  </a:cubicBezTo>
                  <a:cubicBezTo>
                    <a:pt x="111" y="87"/>
                    <a:pt x="112" y="82"/>
                    <a:pt x="114" y="79"/>
                  </a:cubicBezTo>
                  <a:cubicBezTo>
                    <a:pt x="116" y="77"/>
                    <a:pt x="109" y="77"/>
                    <a:pt x="110" y="70"/>
                  </a:cubicBezTo>
                  <a:cubicBezTo>
                    <a:pt x="111" y="63"/>
                    <a:pt x="113" y="59"/>
                    <a:pt x="119" y="58"/>
                  </a:cubicBezTo>
                  <a:cubicBezTo>
                    <a:pt x="126" y="57"/>
                    <a:pt x="130" y="55"/>
                    <a:pt x="133" y="51"/>
                  </a:cubicBezTo>
                  <a:cubicBezTo>
                    <a:pt x="135" y="47"/>
                    <a:pt x="149" y="31"/>
                    <a:pt x="151" y="24"/>
                  </a:cubicBezTo>
                  <a:cubicBezTo>
                    <a:pt x="153" y="18"/>
                    <a:pt x="155" y="13"/>
                    <a:pt x="158" y="17"/>
                  </a:cubicBezTo>
                  <a:cubicBezTo>
                    <a:pt x="162" y="21"/>
                    <a:pt x="167" y="22"/>
                    <a:pt x="172" y="22"/>
                  </a:cubicBezTo>
                  <a:cubicBezTo>
                    <a:pt x="177" y="22"/>
                    <a:pt x="183" y="29"/>
                    <a:pt x="184" y="33"/>
                  </a:cubicBezTo>
                  <a:cubicBezTo>
                    <a:pt x="184" y="38"/>
                    <a:pt x="182" y="45"/>
                    <a:pt x="179" y="50"/>
                  </a:cubicBezTo>
                  <a:cubicBezTo>
                    <a:pt x="176" y="55"/>
                    <a:pt x="165" y="64"/>
                    <a:pt x="166" y="68"/>
                  </a:cubicBezTo>
                  <a:cubicBezTo>
                    <a:pt x="166" y="73"/>
                    <a:pt x="171" y="75"/>
                    <a:pt x="171" y="80"/>
                  </a:cubicBezTo>
                  <a:cubicBezTo>
                    <a:pt x="171" y="85"/>
                    <a:pt x="167" y="99"/>
                    <a:pt x="164" y="103"/>
                  </a:cubicBezTo>
                  <a:cubicBezTo>
                    <a:pt x="160" y="107"/>
                    <a:pt x="161" y="114"/>
                    <a:pt x="160" y="120"/>
                  </a:cubicBezTo>
                  <a:cubicBezTo>
                    <a:pt x="159" y="125"/>
                    <a:pt x="153" y="134"/>
                    <a:pt x="153" y="135"/>
                  </a:cubicBezTo>
                  <a:cubicBezTo>
                    <a:pt x="153" y="137"/>
                    <a:pt x="156" y="147"/>
                    <a:pt x="158" y="150"/>
                  </a:cubicBezTo>
                  <a:cubicBezTo>
                    <a:pt x="159" y="152"/>
                    <a:pt x="161" y="161"/>
                    <a:pt x="158" y="162"/>
                  </a:cubicBezTo>
                  <a:cubicBezTo>
                    <a:pt x="154" y="164"/>
                    <a:pt x="154" y="168"/>
                    <a:pt x="153" y="174"/>
                  </a:cubicBezTo>
                  <a:cubicBezTo>
                    <a:pt x="153" y="181"/>
                    <a:pt x="146" y="182"/>
                    <a:pt x="144" y="184"/>
                  </a:cubicBezTo>
                  <a:cubicBezTo>
                    <a:pt x="141" y="186"/>
                    <a:pt x="139" y="187"/>
                    <a:pt x="135" y="192"/>
                  </a:cubicBezTo>
                  <a:cubicBezTo>
                    <a:pt x="130" y="197"/>
                    <a:pt x="121" y="201"/>
                    <a:pt x="117" y="201"/>
                  </a:cubicBezTo>
                  <a:cubicBezTo>
                    <a:pt x="112" y="201"/>
                    <a:pt x="111" y="202"/>
                    <a:pt x="106" y="198"/>
                  </a:cubicBezTo>
                  <a:cubicBezTo>
                    <a:pt x="101" y="195"/>
                    <a:pt x="99" y="193"/>
                    <a:pt x="96" y="199"/>
                  </a:cubicBezTo>
                  <a:cubicBezTo>
                    <a:pt x="94" y="205"/>
                    <a:pt x="99" y="205"/>
                    <a:pt x="102" y="208"/>
                  </a:cubicBezTo>
                  <a:cubicBezTo>
                    <a:pt x="104" y="212"/>
                    <a:pt x="109" y="212"/>
                    <a:pt x="110" y="214"/>
                  </a:cubicBezTo>
                  <a:cubicBezTo>
                    <a:pt x="111" y="217"/>
                    <a:pt x="117" y="213"/>
                    <a:pt x="119" y="216"/>
                  </a:cubicBezTo>
                  <a:cubicBezTo>
                    <a:pt x="121" y="220"/>
                    <a:pt x="125" y="223"/>
                    <a:pt x="129" y="219"/>
                  </a:cubicBezTo>
                  <a:cubicBezTo>
                    <a:pt x="133" y="216"/>
                    <a:pt x="133" y="212"/>
                    <a:pt x="137" y="212"/>
                  </a:cubicBezTo>
                  <a:cubicBezTo>
                    <a:pt x="141" y="212"/>
                    <a:pt x="155" y="206"/>
                    <a:pt x="156" y="201"/>
                  </a:cubicBezTo>
                  <a:cubicBezTo>
                    <a:pt x="156" y="196"/>
                    <a:pt x="160" y="193"/>
                    <a:pt x="164" y="190"/>
                  </a:cubicBezTo>
                  <a:cubicBezTo>
                    <a:pt x="168" y="187"/>
                    <a:pt x="168" y="183"/>
                    <a:pt x="170" y="178"/>
                  </a:cubicBezTo>
                  <a:cubicBezTo>
                    <a:pt x="172" y="173"/>
                    <a:pt x="172" y="163"/>
                    <a:pt x="172" y="159"/>
                  </a:cubicBezTo>
                  <a:cubicBezTo>
                    <a:pt x="173" y="155"/>
                    <a:pt x="180" y="153"/>
                    <a:pt x="183" y="153"/>
                  </a:cubicBezTo>
                  <a:cubicBezTo>
                    <a:pt x="185" y="153"/>
                    <a:pt x="194" y="150"/>
                    <a:pt x="195" y="154"/>
                  </a:cubicBezTo>
                  <a:cubicBezTo>
                    <a:pt x="197" y="158"/>
                    <a:pt x="198" y="161"/>
                    <a:pt x="199" y="164"/>
                  </a:cubicBezTo>
                  <a:cubicBezTo>
                    <a:pt x="201" y="166"/>
                    <a:pt x="203" y="169"/>
                    <a:pt x="201" y="173"/>
                  </a:cubicBezTo>
                  <a:cubicBezTo>
                    <a:pt x="200" y="176"/>
                    <a:pt x="196" y="182"/>
                    <a:pt x="196" y="187"/>
                  </a:cubicBezTo>
                  <a:cubicBezTo>
                    <a:pt x="196" y="193"/>
                    <a:pt x="196" y="197"/>
                    <a:pt x="204" y="198"/>
                  </a:cubicBezTo>
                  <a:cubicBezTo>
                    <a:pt x="212" y="200"/>
                    <a:pt x="216" y="198"/>
                    <a:pt x="214" y="195"/>
                  </a:cubicBezTo>
                  <a:cubicBezTo>
                    <a:pt x="211" y="193"/>
                    <a:pt x="198" y="194"/>
                    <a:pt x="199" y="188"/>
                  </a:cubicBezTo>
                  <a:cubicBezTo>
                    <a:pt x="201" y="181"/>
                    <a:pt x="202" y="180"/>
                    <a:pt x="206" y="179"/>
                  </a:cubicBezTo>
                  <a:cubicBezTo>
                    <a:pt x="211" y="178"/>
                    <a:pt x="210" y="174"/>
                    <a:pt x="209" y="170"/>
                  </a:cubicBezTo>
                  <a:cubicBezTo>
                    <a:pt x="209" y="166"/>
                    <a:pt x="208" y="159"/>
                    <a:pt x="209" y="157"/>
                  </a:cubicBezTo>
                  <a:cubicBezTo>
                    <a:pt x="210" y="154"/>
                    <a:pt x="199" y="150"/>
                    <a:pt x="195" y="146"/>
                  </a:cubicBezTo>
                  <a:cubicBezTo>
                    <a:pt x="191" y="141"/>
                    <a:pt x="185" y="142"/>
                    <a:pt x="183" y="144"/>
                  </a:cubicBezTo>
                  <a:cubicBezTo>
                    <a:pt x="180" y="147"/>
                    <a:pt x="180" y="141"/>
                    <a:pt x="172" y="142"/>
                  </a:cubicBezTo>
                  <a:cubicBezTo>
                    <a:pt x="165" y="143"/>
                    <a:pt x="169" y="139"/>
                    <a:pt x="171" y="135"/>
                  </a:cubicBezTo>
                  <a:cubicBezTo>
                    <a:pt x="173" y="131"/>
                    <a:pt x="166" y="126"/>
                    <a:pt x="167" y="123"/>
                  </a:cubicBezTo>
                  <a:cubicBezTo>
                    <a:pt x="168" y="120"/>
                    <a:pt x="174" y="111"/>
                    <a:pt x="177" y="107"/>
                  </a:cubicBezTo>
                  <a:cubicBezTo>
                    <a:pt x="180" y="103"/>
                    <a:pt x="182" y="95"/>
                    <a:pt x="181" y="90"/>
                  </a:cubicBezTo>
                  <a:cubicBezTo>
                    <a:pt x="180" y="84"/>
                    <a:pt x="180" y="76"/>
                    <a:pt x="178" y="73"/>
                  </a:cubicBezTo>
                  <a:cubicBezTo>
                    <a:pt x="176" y="71"/>
                    <a:pt x="179" y="68"/>
                    <a:pt x="181" y="65"/>
                  </a:cubicBezTo>
                  <a:cubicBezTo>
                    <a:pt x="184" y="63"/>
                    <a:pt x="191" y="58"/>
                    <a:pt x="195" y="56"/>
                  </a:cubicBezTo>
                  <a:cubicBezTo>
                    <a:pt x="199" y="53"/>
                    <a:pt x="202" y="52"/>
                    <a:pt x="202" y="48"/>
                  </a:cubicBezTo>
                  <a:cubicBezTo>
                    <a:pt x="202" y="44"/>
                    <a:pt x="200" y="35"/>
                    <a:pt x="203" y="33"/>
                  </a:cubicBezTo>
                  <a:cubicBezTo>
                    <a:pt x="206" y="31"/>
                    <a:pt x="208" y="34"/>
                    <a:pt x="208" y="41"/>
                  </a:cubicBezTo>
                  <a:cubicBezTo>
                    <a:pt x="207" y="48"/>
                    <a:pt x="207" y="54"/>
                    <a:pt x="204" y="58"/>
                  </a:cubicBezTo>
                  <a:cubicBezTo>
                    <a:pt x="200" y="62"/>
                    <a:pt x="201" y="69"/>
                    <a:pt x="200" y="73"/>
                  </a:cubicBezTo>
                  <a:cubicBezTo>
                    <a:pt x="198" y="77"/>
                    <a:pt x="200" y="79"/>
                    <a:pt x="203" y="82"/>
                  </a:cubicBezTo>
                  <a:cubicBezTo>
                    <a:pt x="205" y="84"/>
                    <a:pt x="211" y="86"/>
                    <a:pt x="216" y="87"/>
                  </a:cubicBezTo>
                  <a:cubicBezTo>
                    <a:pt x="220" y="89"/>
                    <a:pt x="220" y="91"/>
                    <a:pt x="222" y="95"/>
                  </a:cubicBezTo>
                  <a:cubicBezTo>
                    <a:pt x="225" y="98"/>
                    <a:pt x="231" y="94"/>
                    <a:pt x="225" y="89"/>
                  </a:cubicBezTo>
                  <a:cubicBezTo>
                    <a:pt x="220" y="83"/>
                    <a:pt x="215" y="82"/>
                    <a:pt x="211" y="78"/>
                  </a:cubicBezTo>
                  <a:cubicBezTo>
                    <a:pt x="207" y="73"/>
                    <a:pt x="206" y="65"/>
                    <a:pt x="209" y="62"/>
                  </a:cubicBezTo>
                  <a:cubicBezTo>
                    <a:pt x="213" y="58"/>
                    <a:pt x="219" y="61"/>
                    <a:pt x="220" y="66"/>
                  </a:cubicBezTo>
                  <a:cubicBezTo>
                    <a:pt x="220" y="71"/>
                    <a:pt x="230" y="72"/>
                    <a:pt x="228" y="66"/>
                  </a:cubicBezTo>
                  <a:cubicBezTo>
                    <a:pt x="226" y="61"/>
                    <a:pt x="219" y="58"/>
                    <a:pt x="226" y="56"/>
                  </a:cubicBezTo>
                  <a:cubicBezTo>
                    <a:pt x="228" y="55"/>
                    <a:pt x="231" y="54"/>
                    <a:pt x="233" y="54"/>
                  </a:cubicBezTo>
                  <a:cubicBezTo>
                    <a:pt x="232" y="62"/>
                    <a:pt x="232" y="62"/>
                    <a:pt x="232" y="62"/>
                  </a:cubicBezTo>
                  <a:cubicBezTo>
                    <a:pt x="242" y="67"/>
                    <a:pt x="242" y="67"/>
                    <a:pt x="242" y="67"/>
                  </a:cubicBezTo>
                  <a:cubicBezTo>
                    <a:pt x="249" y="73"/>
                    <a:pt x="249" y="73"/>
                    <a:pt x="249" y="73"/>
                  </a:cubicBezTo>
                  <a:cubicBezTo>
                    <a:pt x="246" y="81"/>
                    <a:pt x="246" y="81"/>
                    <a:pt x="246" y="81"/>
                  </a:cubicBezTo>
                  <a:cubicBezTo>
                    <a:pt x="242" y="80"/>
                    <a:pt x="242" y="80"/>
                    <a:pt x="242" y="80"/>
                  </a:cubicBezTo>
                  <a:cubicBezTo>
                    <a:pt x="236" y="88"/>
                    <a:pt x="236" y="88"/>
                    <a:pt x="236" y="88"/>
                  </a:cubicBezTo>
                  <a:cubicBezTo>
                    <a:pt x="240" y="93"/>
                    <a:pt x="240" y="93"/>
                    <a:pt x="240" y="93"/>
                  </a:cubicBezTo>
                  <a:cubicBezTo>
                    <a:pt x="248" y="98"/>
                    <a:pt x="248" y="98"/>
                    <a:pt x="248" y="98"/>
                  </a:cubicBezTo>
                  <a:cubicBezTo>
                    <a:pt x="248" y="117"/>
                    <a:pt x="248" y="117"/>
                    <a:pt x="248" y="117"/>
                  </a:cubicBezTo>
                  <a:cubicBezTo>
                    <a:pt x="241" y="118"/>
                    <a:pt x="241" y="118"/>
                    <a:pt x="241" y="118"/>
                  </a:cubicBezTo>
                  <a:cubicBezTo>
                    <a:pt x="227" y="133"/>
                    <a:pt x="227" y="133"/>
                    <a:pt x="227" y="133"/>
                  </a:cubicBezTo>
                  <a:cubicBezTo>
                    <a:pt x="227" y="138"/>
                    <a:pt x="227" y="138"/>
                    <a:pt x="227" y="138"/>
                  </a:cubicBezTo>
                  <a:cubicBezTo>
                    <a:pt x="235" y="149"/>
                    <a:pt x="235" y="149"/>
                    <a:pt x="235" y="149"/>
                  </a:cubicBezTo>
                  <a:cubicBezTo>
                    <a:pt x="241" y="149"/>
                    <a:pt x="241" y="149"/>
                    <a:pt x="241" y="149"/>
                  </a:cubicBezTo>
                  <a:cubicBezTo>
                    <a:pt x="242" y="151"/>
                    <a:pt x="242" y="151"/>
                    <a:pt x="242" y="151"/>
                  </a:cubicBezTo>
                  <a:cubicBezTo>
                    <a:pt x="245" y="156"/>
                    <a:pt x="245" y="156"/>
                    <a:pt x="245" y="156"/>
                  </a:cubicBezTo>
                  <a:cubicBezTo>
                    <a:pt x="248" y="152"/>
                    <a:pt x="248" y="152"/>
                    <a:pt x="248" y="152"/>
                  </a:cubicBezTo>
                  <a:cubicBezTo>
                    <a:pt x="253" y="153"/>
                    <a:pt x="253" y="153"/>
                    <a:pt x="253" y="153"/>
                  </a:cubicBezTo>
                  <a:cubicBezTo>
                    <a:pt x="258" y="150"/>
                    <a:pt x="258" y="150"/>
                    <a:pt x="258" y="150"/>
                  </a:cubicBezTo>
                  <a:cubicBezTo>
                    <a:pt x="258" y="150"/>
                    <a:pt x="258" y="155"/>
                    <a:pt x="258" y="156"/>
                  </a:cubicBezTo>
                  <a:cubicBezTo>
                    <a:pt x="258" y="157"/>
                    <a:pt x="260" y="157"/>
                    <a:pt x="260" y="157"/>
                  </a:cubicBezTo>
                  <a:cubicBezTo>
                    <a:pt x="261" y="162"/>
                    <a:pt x="261" y="162"/>
                    <a:pt x="261" y="162"/>
                  </a:cubicBezTo>
                  <a:cubicBezTo>
                    <a:pt x="264" y="172"/>
                    <a:pt x="264" y="172"/>
                    <a:pt x="264" y="172"/>
                  </a:cubicBezTo>
                  <a:cubicBezTo>
                    <a:pt x="260" y="176"/>
                    <a:pt x="260" y="176"/>
                    <a:pt x="260" y="176"/>
                  </a:cubicBezTo>
                  <a:cubicBezTo>
                    <a:pt x="262" y="185"/>
                    <a:pt x="262" y="185"/>
                    <a:pt x="262" y="185"/>
                  </a:cubicBezTo>
                  <a:cubicBezTo>
                    <a:pt x="256" y="195"/>
                    <a:pt x="256" y="195"/>
                    <a:pt x="256" y="195"/>
                  </a:cubicBezTo>
                  <a:cubicBezTo>
                    <a:pt x="251" y="195"/>
                    <a:pt x="251" y="195"/>
                    <a:pt x="251" y="195"/>
                  </a:cubicBezTo>
                  <a:cubicBezTo>
                    <a:pt x="251" y="203"/>
                    <a:pt x="251" y="203"/>
                    <a:pt x="251" y="203"/>
                  </a:cubicBezTo>
                  <a:cubicBezTo>
                    <a:pt x="257" y="208"/>
                    <a:pt x="257" y="208"/>
                    <a:pt x="257" y="208"/>
                  </a:cubicBezTo>
                  <a:cubicBezTo>
                    <a:pt x="251" y="215"/>
                    <a:pt x="251" y="215"/>
                    <a:pt x="251" y="215"/>
                  </a:cubicBezTo>
                  <a:cubicBezTo>
                    <a:pt x="254" y="218"/>
                    <a:pt x="254" y="218"/>
                    <a:pt x="254" y="218"/>
                  </a:cubicBezTo>
                  <a:cubicBezTo>
                    <a:pt x="255" y="224"/>
                    <a:pt x="255" y="224"/>
                    <a:pt x="255" y="224"/>
                  </a:cubicBezTo>
                  <a:cubicBezTo>
                    <a:pt x="261" y="227"/>
                    <a:pt x="261" y="227"/>
                    <a:pt x="261" y="227"/>
                  </a:cubicBezTo>
                  <a:cubicBezTo>
                    <a:pt x="265" y="232"/>
                    <a:pt x="265" y="232"/>
                    <a:pt x="265" y="232"/>
                  </a:cubicBezTo>
                  <a:cubicBezTo>
                    <a:pt x="260" y="239"/>
                    <a:pt x="260" y="239"/>
                    <a:pt x="260" y="239"/>
                  </a:cubicBezTo>
                  <a:cubicBezTo>
                    <a:pt x="263" y="243"/>
                    <a:pt x="263" y="243"/>
                    <a:pt x="263" y="243"/>
                  </a:cubicBezTo>
                  <a:cubicBezTo>
                    <a:pt x="264" y="251"/>
                    <a:pt x="264" y="251"/>
                    <a:pt x="264" y="251"/>
                  </a:cubicBezTo>
                  <a:cubicBezTo>
                    <a:pt x="259" y="253"/>
                    <a:pt x="259" y="253"/>
                    <a:pt x="259" y="253"/>
                  </a:cubicBezTo>
                  <a:cubicBezTo>
                    <a:pt x="262" y="261"/>
                    <a:pt x="262" y="261"/>
                    <a:pt x="262" y="261"/>
                  </a:cubicBezTo>
                  <a:cubicBezTo>
                    <a:pt x="268" y="260"/>
                    <a:pt x="268" y="260"/>
                    <a:pt x="268" y="260"/>
                  </a:cubicBezTo>
                  <a:cubicBezTo>
                    <a:pt x="274" y="266"/>
                    <a:pt x="274" y="266"/>
                    <a:pt x="274" y="266"/>
                  </a:cubicBezTo>
                  <a:cubicBezTo>
                    <a:pt x="277" y="277"/>
                    <a:pt x="277" y="277"/>
                    <a:pt x="277" y="277"/>
                  </a:cubicBezTo>
                  <a:cubicBezTo>
                    <a:pt x="271" y="283"/>
                    <a:pt x="271" y="283"/>
                    <a:pt x="271" y="283"/>
                  </a:cubicBezTo>
                  <a:cubicBezTo>
                    <a:pt x="274" y="289"/>
                    <a:pt x="274" y="289"/>
                    <a:pt x="274" y="289"/>
                  </a:cubicBezTo>
                  <a:cubicBezTo>
                    <a:pt x="280" y="289"/>
                    <a:pt x="280" y="289"/>
                    <a:pt x="280" y="289"/>
                  </a:cubicBezTo>
                  <a:cubicBezTo>
                    <a:pt x="286" y="294"/>
                    <a:pt x="286" y="294"/>
                    <a:pt x="286" y="294"/>
                  </a:cubicBezTo>
                  <a:cubicBezTo>
                    <a:pt x="290" y="290"/>
                    <a:pt x="290" y="290"/>
                    <a:pt x="290" y="290"/>
                  </a:cubicBezTo>
                  <a:cubicBezTo>
                    <a:pt x="290" y="305"/>
                    <a:pt x="290" y="305"/>
                    <a:pt x="290" y="305"/>
                  </a:cubicBezTo>
                  <a:cubicBezTo>
                    <a:pt x="293" y="311"/>
                    <a:pt x="293" y="311"/>
                    <a:pt x="293" y="311"/>
                  </a:cubicBezTo>
                  <a:cubicBezTo>
                    <a:pt x="284" y="319"/>
                    <a:pt x="284" y="319"/>
                    <a:pt x="284" y="319"/>
                  </a:cubicBezTo>
                  <a:cubicBezTo>
                    <a:pt x="278" y="328"/>
                    <a:pt x="278" y="328"/>
                    <a:pt x="278" y="328"/>
                  </a:cubicBezTo>
                  <a:cubicBezTo>
                    <a:pt x="284" y="335"/>
                    <a:pt x="284" y="335"/>
                    <a:pt x="284" y="335"/>
                  </a:cubicBezTo>
                  <a:cubicBezTo>
                    <a:pt x="285" y="344"/>
                    <a:pt x="285" y="344"/>
                    <a:pt x="285" y="344"/>
                  </a:cubicBezTo>
                  <a:cubicBezTo>
                    <a:pt x="279" y="348"/>
                    <a:pt x="279" y="348"/>
                    <a:pt x="279" y="348"/>
                  </a:cubicBezTo>
                  <a:cubicBezTo>
                    <a:pt x="278" y="356"/>
                    <a:pt x="278" y="356"/>
                    <a:pt x="278" y="356"/>
                  </a:cubicBezTo>
                  <a:cubicBezTo>
                    <a:pt x="268" y="366"/>
                    <a:pt x="268" y="366"/>
                    <a:pt x="268" y="366"/>
                  </a:cubicBezTo>
                  <a:cubicBezTo>
                    <a:pt x="264" y="361"/>
                    <a:pt x="264" y="361"/>
                    <a:pt x="264" y="361"/>
                  </a:cubicBezTo>
                  <a:cubicBezTo>
                    <a:pt x="257" y="358"/>
                    <a:pt x="257" y="358"/>
                    <a:pt x="257" y="358"/>
                  </a:cubicBezTo>
                  <a:cubicBezTo>
                    <a:pt x="251" y="361"/>
                    <a:pt x="251" y="361"/>
                    <a:pt x="251" y="361"/>
                  </a:cubicBezTo>
                  <a:cubicBezTo>
                    <a:pt x="245" y="352"/>
                    <a:pt x="245" y="352"/>
                    <a:pt x="245" y="352"/>
                  </a:cubicBezTo>
                  <a:cubicBezTo>
                    <a:pt x="238" y="348"/>
                    <a:pt x="238" y="348"/>
                    <a:pt x="238" y="348"/>
                  </a:cubicBezTo>
                  <a:cubicBezTo>
                    <a:pt x="233" y="352"/>
                    <a:pt x="233" y="352"/>
                    <a:pt x="233" y="352"/>
                  </a:cubicBezTo>
                  <a:cubicBezTo>
                    <a:pt x="226" y="343"/>
                    <a:pt x="226" y="343"/>
                    <a:pt x="226" y="343"/>
                  </a:cubicBezTo>
                  <a:cubicBezTo>
                    <a:pt x="224" y="336"/>
                    <a:pt x="224" y="336"/>
                    <a:pt x="224" y="336"/>
                  </a:cubicBezTo>
                  <a:cubicBezTo>
                    <a:pt x="212" y="343"/>
                    <a:pt x="212" y="343"/>
                    <a:pt x="212" y="343"/>
                  </a:cubicBezTo>
                  <a:cubicBezTo>
                    <a:pt x="209" y="348"/>
                    <a:pt x="209" y="348"/>
                    <a:pt x="209" y="348"/>
                  </a:cubicBezTo>
                  <a:cubicBezTo>
                    <a:pt x="183" y="349"/>
                    <a:pt x="183" y="349"/>
                    <a:pt x="183" y="349"/>
                  </a:cubicBezTo>
                  <a:cubicBezTo>
                    <a:pt x="171" y="340"/>
                    <a:pt x="171" y="340"/>
                    <a:pt x="171" y="340"/>
                  </a:cubicBezTo>
                  <a:cubicBezTo>
                    <a:pt x="172" y="334"/>
                    <a:pt x="172" y="334"/>
                    <a:pt x="172" y="334"/>
                  </a:cubicBezTo>
                  <a:cubicBezTo>
                    <a:pt x="162" y="330"/>
                    <a:pt x="162" y="330"/>
                    <a:pt x="162" y="330"/>
                  </a:cubicBezTo>
                  <a:cubicBezTo>
                    <a:pt x="160" y="333"/>
                    <a:pt x="160" y="333"/>
                    <a:pt x="160" y="333"/>
                  </a:cubicBezTo>
                  <a:cubicBezTo>
                    <a:pt x="150" y="326"/>
                    <a:pt x="150" y="326"/>
                    <a:pt x="150" y="326"/>
                  </a:cubicBezTo>
                  <a:cubicBezTo>
                    <a:pt x="146" y="324"/>
                    <a:pt x="146" y="324"/>
                    <a:pt x="146" y="324"/>
                  </a:cubicBezTo>
                  <a:cubicBezTo>
                    <a:pt x="141" y="327"/>
                    <a:pt x="141" y="327"/>
                    <a:pt x="141" y="327"/>
                  </a:cubicBezTo>
                  <a:cubicBezTo>
                    <a:pt x="132" y="319"/>
                    <a:pt x="132" y="319"/>
                    <a:pt x="132" y="319"/>
                  </a:cubicBezTo>
                  <a:cubicBezTo>
                    <a:pt x="127" y="319"/>
                    <a:pt x="127" y="319"/>
                    <a:pt x="127" y="319"/>
                  </a:cubicBezTo>
                  <a:cubicBezTo>
                    <a:pt x="123" y="311"/>
                    <a:pt x="123" y="311"/>
                    <a:pt x="123" y="311"/>
                  </a:cubicBezTo>
                  <a:cubicBezTo>
                    <a:pt x="106" y="313"/>
                    <a:pt x="106" y="313"/>
                    <a:pt x="106" y="313"/>
                  </a:cubicBezTo>
                  <a:cubicBezTo>
                    <a:pt x="102" y="303"/>
                    <a:pt x="102" y="303"/>
                    <a:pt x="102" y="303"/>
                  </a:cubicBezTo>
                  <a:cubicBezTo>
                    <a:pt x="104" y="298"/>
                    <a:pt x="104" y="298"/>
                    <a:pt x="104" y="298"/>
                  </a:cubicBezTo>
                  <a:cubicBezTo>
                    <a:pt x="97" y="291"/>
                    <a:pt x="97" y="291"/>
                    <a:pt x="97" y="291"/>
                  </a:cubicBezTo>
                  <a:cubicBezTo>
                    <a:pt x="95" y="277"/>
                    <a:pt x="95" y="277"/>
                    <a:pt x="95" y="277"/>
                  </a:cubicBezTo>
                  <a:cubicBezTo>
                    <a:pt x="88" y="268"/>
                    <a:pt x="88" y="268"/>
                    <a:pt x="88" y="268"/>
                  </a:cubicBezTo>
                  <a:cubicBezTo>
                    <a:pt x="79" y="267"/>
                    <a:pt x="79" y="267"/>
                    <a:pt x="79" y="267"/>
                  </a:cubicBezTo>
                  <a:cubicBezTo>
                    <a:pt x="73" y="272"/>
                    <a:pt x="73" y="272"/>
                    <a:pt x="73" y="272"/>
                  </a:cubicBezTo>
                  <a:cubicBezTo>
                    <a:pt x="68" y="266"/>
                    <a:pt x="68" y="266"/>
                    <a:pt x="68" y="266"/>
                  </a:cubicBezTo>
                  <a:cubicBezTo>
                    <a:pt x="64" y="272"/>
                    <a:pt x="64" y="272"/>
                    <a:pt x="64" y="272"/>
                  </a:cubicBezTo>
                  <a:cubicBezTo>
                    <a:pt x="56" y="272"/>
                    <a:pt x="56" y="272"/>
                    <a:pt x="56" y="272"/>
                  </a:cubicBezTo>
                  <a:cubicBezTo>
                    <a:pt x="50" y="263"/>
                    <a:pt x="50" y="263"/>
                    <a:pt x="50" y="263"/>
                  </a:cubicBezTo>
                  <a:cubicBezTo>
                    <a:pt x="54" y="256"/>
                    <a:pt x="54" y="256"/>
                    <a:pt x="54" y="256"/>
                  </a:cubicBezTo>
                  <a:cubicBezTo>
                    <a:pt x="44" y="246"/>
                    <a:pt x="44" y="246"/>
                    <a:pt x="44" y="246"/>
                  </a:cubicBezTo>
                  <a:cubicBezTo>
                    <a:pt x="31" y="251"/>
                    <a:pt x="31" y="251"/>
                    <a:pt x="31" y="251"/>
                  </a:cubicBezTo>
                  <a:cubicBezTo>
                    <a:pt x="25" y="247"/>
                    <a:pt x="25" y="247"/>
                    <a:pt x="25" y="247"/>
                  </a:cubicBezTo>
                  <a:cubicBezTo>
                    <a:pt x="12" y="246"/>
                    <a:pt x="12" y="246"/>
                    <a:pt x="12" y="246"/>
                  </a:cubicBezTo>
                  <a:cubicBezTo>
                    <a:pt x="0" y="231"/>
                    <a:pt x="0" y="231"/>
                    <a:pt x="0" y="231"/>
                  </a:cubicBezTo>
                  <a:cubicBezTo>
                    <a:pt x="9" y="216"/>
                    <a:pt x="9" y="216"/>
                    <a:pt x="9" y="216"/>
                  </a:cubicBezTo>
                  <a:cubicBezTo>
                    <a:pt x="10" y="198"/>
                    <a:pt x="10" y="198"/>
                    <a:pt x="10" y="198"/>
                  </a:cubicBezTo>
                  <a:cubicBezTo>
                    <a:pt x="18" y="198"/>
                    <a:pt x="18" y="198"/>
                    <a:pt x="18" y="198"/>
                  </a:cubicBezTo>
                  <a:cubicBezTo>
                    <a:pt x="19" y="191"/>
                    <a:pt x="19" y="191"/>
                    <a:pt x="19" y="191"/>
                  </a:cubicBezTo>
                  <a:cubicBezTo>
                    <a:pt x="35" y="183"/>
                    <a:pt x="35" y="183"/>
                    <a:pt x="35" y="183"/>
                  </a:cubicBezTo>
                  <a:cubicBezTo>
                    <a:pt x="53" y="183"/>
                    <a:pt x="53" y="183"/>
                    <a:pt x="53" y="183"/>
                  </a:cubicBezTo>
                  <a:cubicBezTo>
                    <a:pt x="55" y="175"/>
                    <a:pt x="55" y="175"/>
                    <a:pt x="55" y="175"/>
                  </a:cubicBezTo>
                  <a:cubicBezTo>
                    <a:pt x="60" y="175"/>
                    <a:pt x="60" y="175"/>
                    <a:pt x="60" y="175"/>
                  </a:cubicBezTo>
                  <a:cubicBezTo>
                    <a:pt x="67" y="169"/>
                    <a:pt x="67" y="169"/>
                    <a:pt x="67" y="169"/>
                  </a:cubicBezTo>
                  <a:cubicBezTo>
                    <a:pt x="75" y="165"/>
                    <a:pt x="75" y="165"/>
                    <a:pt x="75" y="165"/>
                  </a:cubicBezTo>
                  <a:cubicBezTo>
                    <a:pt x="69" y="161"/>
                    <a:pt x="69" y="161"/>
                    <a:pt x="69" y="161"/>
                  </a:cubicBezTo>
                  <a:cubicBezTo>
                    <a:pt x="76" y="156"/>
                    <a:pt x="76" y="156"/>
                    <a:pt x="76" y="156"/>
                  </a:cubicBezTo>
                  <a:cubicBezTo>
                    <a:pt x="70" y="150"/>
                    <a:pt x="70" y="150"/>
                    <a:pt x="70" y="150"/>
                  </a:cubicBezTo>
                  <a:cubicBezTo>
                    <a:pt x="72" y="142"/>
                    <a:pt x="72" y="142"/>
                    <a:pt x="72" y="142"/>
                  </a:cubicBezTo>
                  <a:cubicBezTo>
                    <a:pt x="78" y="138"/>
                    <a:pt x="78" y="138"/>
                    <a:pt x="78" y="138"/>
                  </a:cubicBezTo>
                  <a:cubicBezTo>
                    <a:pt x="79" y="128"/>
                    <a:pt x="79" y="128"/>
                    <a:pt x="79" y="128"/>
                  </a:cubicBezTo>
                  <a:cubicBezTo>
                    <a:pt x="72" y="123"/>
                    <a:pt x="72" y="123"/>
                    <a:pt x="72" y="123"/>
                  </a:cubicBezTo>
                  <a:cubicBezTo>
                    <a:pt x="80" y="112"/>
                    <a:pt x="80" y="112"/>
                    <a:pt x="80" y="112"/>
                  </a:cubicBezTo>
                  <a:close/>
                  <a:moveTo>
                    <a:pt x="163" y="12"/>
                  </a:moveTo>
                  <a:cubicBezTo>
                    <a:pt x="163" y="12"/>
                    <a:pt x="164" y="15"/>
                    <a:pt x="169" y="17"/>
                  </a:cubicBezTo>
                  <a:cubicBezTo>
                    <a:pt x="173" y="20"/>
                    <a:pt x="178" y="16"/>
                    <a:pt x="178" y="12"/>
                  </a:cubicBezTo>
                  <a:cubicBezTo>
                    <a:pt x="177" y="8"/>
                    <a:pt x="175" y="10"/>
                    <a:pt x="176" y="7"/>
                  </a:cubicBezTo>
                  <a:cubicBezTo>
                    <a:pt x="177" y="3"/>
                    <a:pt x="169" y="0"/>
                    <a:pt x="167" y="2"/>
                  </a:cubicBezTo>
                  <a:cubicBezTo>
                    <a:pt x="165" y="4"/>
                    <a:pt x="163" y="11"/>
                    <a:pt x="163" y="12"/>
                  </a:cubicBezTo>
                  <a:close/>
                </a:path>
              </a:pathLst>
            </a:custGeom>
            <a:solidFill>
              <a:schemeClr val="accent2"/>
            </a:solid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13" name="Freeform 92"/>
            <p:cNvSpPr>
              <a:spLocks/>
            </p:cNvSpPr>
            <p:nvPr/>
          </p:nvSpPr>
          <p:spPr bwMode="auto">
            <a:xfrm>
              <a:off x="2015" y="3170"/>
              <a:ext cx="737" cy="531"/>
            </a:xfrm>
            <a:custGeom>
              <a:avLst/>
              <a:gdLst>
                <a:gd name="T0" fmla="*/ 702 w 737"/>
                <a:gd name="T1" fmla="*/ 373 h 531"/>
                <a:gd name="T2" fmla="*/ 723 w 737"/>
                <a:gd name="T3" fmla="*/ 417 h 531"/>
                <a:gd name="T4" fmla="*/ 687 w 737"/>
                <a:gd name="T5" fmla="*/ 437 h 531"/>
                <a:gd name="T6" fmla="*/ 631 w 737"/>
                <a:gd name="T7" fmla="*/ 435 h 531"/>
                <a:gd name="T8" fmla="*/ 608 w 737"/>
                <a:gd name="T9" fmla="*/ 437 h 531"/>
                <a:gd name="T10" fmla="*/ 579 w 737"/>
                <a:gd name="T11" fmla="*/ 425 h 531"/>
                <a:gd name="T12" fmla="*/ 539 w 737"/>
                <a:gd name="T13" fmla="*/ 429 h 531"/>
                <a:gd name="T14" fmla="*/ 508 w 737"/>
                <a:gd name="T15" fmla="*/ 421 h 531"/>
                <a:gd name="T16" fmla="*/ 469 w 737"/>
                <a:gd name="T17" fmla="*/ 419 h 531"/>
                <a:gd name="T18" fmla="*/ 454 w 737"/>
                <a:gd name="T19" fmla="*/ 477 h 531"/>
                <a:gd name="T20" fmla="*/ 412 w 737"/>
                <a:gd name="T21" fmla="*/ 498 h 531"/>
                <a:gd name="T22" fmla="*/ 389 w 737"/>
                <a:gd name="T23" fmla="*/ 527 h 531"/>
                <a:gd name="T24" fmla="*/ 383 w 737"/>
                <a:gd name="T25" fmla="*/ 525 h 531"/>
                <a:gd name="T26" fmla="*/ 354 w 737"/>
                <a:gd name="T27" fmla="*/ 512 h 531"/>
                <a:gd name="T28" fmla="*/ 331 w 737"/>
                <a:gd name="T29" fmla="*/ 485 h 531"/>
                <a:gd name="T30" fmla="*/ 314 w 737"/>
                <a:gd name="T31" fmla="*/ 471 h 531"/>
                <a:gd name="T32" fmla="*/ 281 w 737"/>
                <a:gd name="T33" fmla="*/ 427 h 531"/>
                <a:gd name="T34" fmla="*/ 239 w 737"/>
                <a:gd name="T35" fmla="*/ 406 h 531"/>
                <a:gd name="T36" fmla="*/ 227 w 737"/>
                <a:gd name="T37" fmla="*/ 421 h 531"/>
                <a:gd name="T38" fmla="*/ 196 w 737"/>
                <a:gd name="T39" fmla="*/ 435 h 531"/>
                <a:gd name="T40" fmla="*/ 162 w 737"/>
                <a:gd name="T41" fmla="*/ 444 h 531"/>
                <a:gd name="T42" fmla="*/ 141 w 737"/>
                <a:gd name="T43" fmla="*/ 439 h 531"/>
                <a:gd name="T44" fmla="*/ 114 w 737"/>
                <a:gd name="T45" fmla="*/ 454 h 531"/>
                <a:gd name="T46" fmla="*/ 96 w 737"/>
                <a:gd name="T47" fmla="*/ 444 h 531"/>
                <a:gd name="T48" fmla="*/ 96 w 737"/>
                <a:gd name="T49" fmla="*/ 412 h 531"/>
                <a:gd name="T50" fmla="*/ 79 w 737"/>
                <a:gd name="T51" fmla="*/ 387 h 531"/>
                <a:gd name="T52" fmla="*/ 58 w 737"/>
                <a:gd name="T53" fmla="*/ 367 h 531"/>
                <a:gd name="T54" fmla="*/ 68 w 737"/>
                <a:gd name="T55" fmla="*/ 346 h 531"/>
                <a:gd name="T56" fmla="*/ 60 w 737"/>
                <a:gd name="T57" fmla="*/ 314 h 531"/>
                <a:gd name="T58" fmla="*/ 66 w 737"/>
                <a:gd name="T59" fmla="*/ 283 h 531"/>
                <a:gd name="T60" fmla="*/ 54 w 737"/>
                <a:gd name="T61" fmla="*/ 252 h 531"/>
                <a:gd name="T62" fmla="*/ 10 w 737"/>
                <a:gd name="T63" fmla="*/ 204 h 531"/>
                <a:gd name="T64" fmla="*/ 0 w 737"/>
                <a:gd name="T65" fmla="*/ 185 h 531"/>
                <a:gd name="T66" fmla="*/ 0 w 737"/>
                <a:gd name="T67" fmla="*/ 175 h 531"/>
                <a:gd name="T68" fmla="*/ 23 w 737"/>
                <a:gd name="T69" fmla="*/ 141 h 531"/>
                <a:gd name="T70" fmla="*/ 23 w 737"/>
                <a:gd name="T71" fmla="*/ 123 h 531"/>
                <a:gd name="T72" fmla="*/ 50 w 737"/>
                <a:gd name="T73" fmla="*/ 96 h 531"/>
                <a:gd name="T74" fmla="*/ 66 w 737"/>
                <a:gd name="T75" fmla="*/ 71 h 531"/>
                <a:gd name="T76" fmla="*/ 96 w 737"/>
                <a:gd name="T77" fmla="*/ 21 h 531"/>
                <a:gd name="T78" fmla="*/ 104 w 737"/>
                <a:gd name="T79" fmla="*/ 33 h 531"/>
                <a:gd name="T80" fmla="*/ 152 w 737"/>
                <a:gd name="T81" fmla="*/ 0 h 531"/>
                <a:gd name="T82" fmla="*/ 162 w 737"/>
                <a:gd name="T83" fmla="*/ 37 h 531"/>
                <a:gd name="T84" fmla="*/ 168 w 737"/>
                <a:gd name="T85" fmla="*/ 100 h 531"/>
                <a:gd name="T86" fmla="*/ 208 w 737"/>
                <a:gd name="T87" fmla="*/ 110 h 531"/>
                <a:gd name="T88" fmla="*/ 256 w 737"/>
                <a:gd name="T89" fmla="*/ 121 h 531"/>
                <a:gd name="T90" fmla="*/ 260 w 737"/>
                <a:gd name="T91" fmla="*/ 154 h 531"/>
                <a:gd name="T92" fmla="*/ 285 w 737"/>
                <a:gd name="T93" fmla="*/ 141 h 531"/>
                <a:gd name="T94" fmla="*/ 308 w 737"/>
                <a:gd name="T95" fmla="*/ 144 h 531"/>
                <a:gd name="T96" fmla="*/ 341 w 737"/>
                <a:gd name="T97" fmla="*/ 164 h 531"/>
                <a:gd name="T98" fmla="*/ 360 w 737"/>
                <a:gd name="T99" fmla="*/ 208 h 531"/>
                <a:gd name="T100" fmla="*/ 364 w 737"/>
                <a:gd name="T101" fmla="*/ 239 h 531"/>
                <a:gd name="T102" fmla="*/ 408 w 737"/>
                <a:gd name="T103" fmla="*/ 252 h 531"/>
                <a:gd name="T104" fmla="*/ 437 w 737"/>
                <a:gd name="T105" fmla="*/ 269 h 531"/>
                <a:gd name="T106" fmla="*/ 456 w 737"/>
                <a:gd name="T107" fmla="*/ 267 h 531"/>
                <a:gd name="T108" fmla="*/ 481 w 737"/>
                <a:gd name="T109" fmla="*/ 275 h 531"/>
                <a:gd name="T110" fmla="*/ 500 w 737"/>
                <a:gd name="T111" fmla="*/ 296 h 531"/>
                <a:gd name="T112" fmla="*/ 579 w 737"/>
                <a:gd name="T113" fmla="*/ 312 h 531"/>
                <a:gd name="T114" fmla="*/ 610 w 737"/>
                <a:gd name="T115" fmla="*/ 287 h 531"/>
                <a:gd name="T116" fmla="*/ 629 w 737"/>
                <a:gd name="T117" fmla="*/ 321 h 531"/>
                <a:gd name="T118" fmla="*/ 654 w 737"/>
                <a:gd name="T119" fmla="*/ 321 h 531"/>
                <a:gd name="T120" fmla="*/ 679 w 737"/>
                <a:gd name="T121" fmla="*/ 333 h 531"/>
                <a:gd name="T122" fmla="*/ 702 w 737"/>
                <a:gd name="T123" fmla="*/ 350 h 5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37" h="531">
                  <a:moveTo>
                    <a:pt x="702" y="350"/>
                  </a:moveTo>
                  <a:lnTo>
                    <a:pt x="702" y="373"/>
                  </a:lnTo>
                  <a:lnTo>
                    <a:pt x="737" y="396"/>
                  </a:lnTo>
                  <a:lnTo>
                    <a:pt x="723" y="417"/>
                  </a:lnTo>
                  <a:lnTo>
                    <a:pt x="708" y="421"/>
                  </a:lnTo>
                  <a:lnTo>
                    <a:pt x="687" y="437"/>
                  </a:lnTo>
                  <a:lnTo>
                    <a:pt x="658" y="421"/>
                  </a:lnTo>
                  <a:lnTo>
                    <a:pt x="631" y="435"/>
                  </a:lnTo>
                  <a:lnTo>
                    <a:pt x="627" y="450"/>
                  </a:lnTo>
                  <a:lnTo>
                    <a:pt x="608" y="437"/>
                  </a:lnTo>
                  <a:lnTo>
                    <a:pt x="596" y="442"/>
                  </a:lnTo>
                  <a:lnTo>
                    <a:pt x="579" y="425"/>
                  </a:lnTo>
                  <a:lnTo>
                    <a:pt x="564" y="431"/>
                  </a:lnTo>
                  <a:lnTo>
                    <a:pt x="539" y="429"/>
                  </a:lnTo>
                  <a:lnTo>
                    <a:pt x="533" y="421"/>
                  </a:lnTo>
                  <a:lnTo>
                    <a:pt x="508" y="421"/>
                  </a:lnTo>
                  <a:lnTo>
                    <a:pt x="496" y="414"/>
                  </a:lnTo>
                  <a:lnTo>
                    <a:pt x="469" y="419"/>
                  </a:lnTo>
                  <a:lnTo>
                    <a:pt x="454" y="454"/>
                  </a:lnTo>
                  <a:lnTo>
                    <a:pt x="454" y="477"/>
                  </a:lnTo>
                  <a:lnTo>
                    <a:pt x="435" y="481"/>
                  </a:lnTo>
                  <a:lnTo>
                    <a:pt x="412" y="498"/>
                  </a:lnTo>
                  <a:lnTo>
                    <a:pt x="410" y="510"/>
                  </a:lnTo>
                  <a:lnTo>
                    <a:pt x="389" y="527"/>
                  </a:lnTo>
                  <a:lnTo>
                    <a:pt x="383" y="531"/>
                  </a:lnTo>
                  <a:lnTo>
                    <a:pt x="383" y="525"/>
                  </a:lnTo>
                  <a:lnTo>
                    <a:pt x="369" y="517"/>
                  </a:lnTo>
                  <a:lnTo>
                    <a:pt x="354" y="512"/>
                  </a:lnTo>
                  <a:lnTo>
                    <a:pt x="331" y="500"/>
                  </a:lnTo>
                  <a:lnTo>
                    <a:pt x="331" y="485"/>
                  </a:lnTo>
                  <a:lnTo>
                    <a:pt x="314" y="485"/>
                  </a:lnTo>
                  <a:lnTo>
                    <a:pt x="314" y="471"/>
                  </a:lnTo>
                  <a:lnTo>
                    <a:pt x="306" y="450"/>
                  </a:lnTo>
                  <a:lnTo>
                    <a:pt x="281" y="427"/>
                  </a:lnTo>
                  <a:lnTo>
                    <a:pt x="258" y="423"/>
                  </a:lnTo>
                  <a:lnTo>
                    <a:pt x="239" y="406"/>
                  </a:lnTo>
                  <a:lnTo>
                    <a:pt x="227" y="404"/>
                  </a:lnTo>
                  <a:lnTo>
                    <a:pt x="227" y="421"/>
                  </a:lnTo>
                  <a:lnTo>
                    <a:pt x="208" y="425"/>
                  </a:lnTo>
                  <a:lnTo>
                    <a:pt x="196" y="435"/>
                  </a:lnTo>
                  <a:lnTo>
                    <a:pt x="173" y="435"/>
                  </a:lnTo>
                  <a:lnTo>
                    <a:pt x="162" y="444"/>
                  </a:lnTo>
                  <a:lnTo>
                    <a:pt x="148" y="437"/>
                  </a:lnTo>
                  <a:lnTo>
                    <a:pt x="141" y="439"/>
                  </a:lnTo>
                  <a:lnTo>
                    <a:pt x="139" y="454"/>
                  </a:lnTo>
                  <a:lnTo>
                    <a:pt x="114" y="454"/>
                  </a:lnTo>
                  <a:lnTo>
                    <a:pt x="102" y="450"/>
                  </a:lnTo>
                  <a:lnTo>
                    <a:pt x="96" y="444"/>
                  </a:lnTo>
                  <a:lnTo>
                    <a:pt x="93" y="427"/>
                  </a:lnTo>
                  <a:lnTo>
                    <a:pt x="96" y="412"/>
                  </a:lnTo>
                  <a:lnTo>
                    <a:pt x="83" y="408"/>
                  </a:lnTo>
                  <a:lnTo>
                    <a:pt x="79" y="387"/>
                  </a:lnTo>
                  <a:lnTo>
                    <a:pt x="62" y="381"/>
                  </a:lnTo>
                  <a:lnTo>
                    <a:pt x="58" y="367"/>
                  </a:lnTo>
                  <a:lnTo>
                    <a:pt x="66" y="356"/>
                  </a:lnTo>
                  <a:lnTo>
                    <a:pt x="68" y="346"/>
                  </a:lnTo>
                  <a:lnTo>
                    <a:pt x="58" y="331"/>
                  </a:lnTo>
                  <a:lnTo>
                    <a:pt x="60" y="314"/>
                  </a:lnTo>
                  <a:lnTo>
                    <a:pt x="60" y="294"/>
                  </a:lnTo>
                  <a:lnTo>
                    <a:pt x="66" y="283"/>
                  </a:lnTo>
                  <a:lnTo>
                    <a:pt x="66" y="262"/>
                  </a:lnTo>
                  <a:lnTo>
                    <a:pt x="54" y="252"/>
                  </a:lnTo>
                  <a:lnTo>
                    <a:pt x="48" y="235"/>
                  </a:lnTo>
                  <a:lnTo>
                    <a:pt x="10" y="204"/>
                  </a:lnTo>
                  <a:lnTo>
                    <a:pt x="12" y="194"/>
                  </a:lnTo>
                  <a:lnTo>
                    <a:pt x="0" y="185"/>
                  </a:lnTo>
                  <a:lnTo>
                    <a:pt x="2" y="185"/>
                  </a:lnTo>
                  <a:lnTo>
                    <a:pt x="0" y="175"/>
                  </a:lnTo>
                  <a:lnTo>
                    <a:pt x="18" y="156"/>
                  </a:lnTo>
                  <a:lnTo>
                    <a:pt x="23" y="141"/>
                  </a:lnTo>
                  <a:lnTo>
                    <a:pt x="25" y="137"/>
                  </a:lnTo>
                  <a:lnTo>
                    <a:pt x="23" y="123"/>
                  </a:lnTo>
                  <a:lnTo>
                    <a:pt x="29" y="104"/>
                  </a:lnTo>
                  <a:lnTo>
                    <a:pt x="50" y="96"/>
                  </a:lnTo>
                  <a:lnTo>
                    <a:pt x="50" y="77"/>
                  </a:lnTo>
                  <a:lnTo>
                    <a:pt x="66" y="71"/>
                  </a:lnTo>
                  <a:lnTo>
                    <a:pt x="64" y="52"/>
                  </a:lnTo>
                  <a:lnTo>
                    <a:pt x="96" y="21"/>
                  </a:lnTo>
                  <a:lnTo>
                    <a:pt x="108" y="25"/>
                  </a:lnTo>
                  <a:lnTo>
                    <a:pt x="104" y="33"/>
                  </a:lnTo>
                  <a:lnTo>
                    <a:pt x="118" y="31"/>
                  </a:lnTo>
                  <a:lnTo>
                    <a:pt x="152" y="0"/>
                  </a:lnTo>
                  <a:lnTo>
                    <a:pt x="164" y="0"/>
                  </a:lnTo>
                  <a:lnTo>
                    <a:pt x="162" y="37"/>
                  </a:lnTo>
                  <a:lnTo>
                    <a:pt x="143" y="69"/>
                  </a:lnTo>
                  <a:lnTo>
                    <a:pt x="168" y="100"/>
                  </a:lnTo>
                  <a:lnTo>
                    <a:pt x="196" y="102"/>
                  </a:lnTo>
                  <a:lnTo>
                    <a:pt x="208" y="110"/>
                  </a:lnTo>
                  <a:lnTo>
                    <a:pt x="235" y="100"/>
                  </a:lnTo>
                  <a:lnTo>
                    <a:pt x="256" y="121"/>
                  </a:lnTo>
                  <a:lnTo>
                    <a:pt x="248" y="135"/>
                  </a:lnTo>
                  <a:lnTo>
                    <a:pt x="260" y="154"/>
                  </a:lnTo>
                  <a:lnTo>
                    <a:pt x="277" y="154"/>
                  </a:lnTo>
                  <a:lnTo>
                    <a:pt x="285" y="141"/>
                  </a:lnTo>
                  <a:lnTo>
                    <a:pt x="296" y="154"/>
                  </a:lnTo>
                  <a:lnTo>
                    <a:pt x="308" y="144"/>
                  </a:lnTo>
                  <a:lnTo>
                    <a:pt x="327" y="146"/>
                  </a:lnTo>
                  <a:lnTo>
                    <a:pt x="341" y="164"/>
                  </a:lnTo>
                  <a:lnTo>
                    <a:pt x="346" y="194"/>
                  </a:lnTo>
                  <a:lnTo>
                    <a:pt x="360" y="208"/>
                  </a:lnTo>
                  <a:lnTo>
                    <a:pt x="356" y="219"/>
                  </a:lnTo>
                  <a:lnTo>
                    <a:pt x="364" y="239"/>
                  </a:lnTo>
                  <a:lnTo>
                    <a:pt x="400" y="235"/>
                  </a:lnTo>
                  <a:lnTo>
                    <a:pt x="408" y="252"/>
                  </a:lnTo>
                  <a:lnTo>
                    <a:pt x="419" y="252"/>
                  </a:lnTo>
                  <a:lnTo>
                    <a:pt x="437" y="269"/>
                  </a:lnTo>
                  <a:lnTo>
                    <a:pt x="448" y="262"/>
                  </a:lnTo>
                  <a:lnTo>
                    <a:pt x="456" y="267"/>
                  </a:lnTo>
                  <a:lnTo>
                    <a:pt x="477" y="281"/>
                  </a:lnTo>
                  <a:lnTo>
                    <a:pt x="481" y="275"/>
                  </a:lnTo>
                  <a:lnTo>
                    <a:pt x="502" y="283"/>
                  </a:lnTo>
                  <a:lnTo>
                    <a:pt x="500" y="296"/>
                  </a:lnTo>
                  <a:lnTo>
                    <a:pt x="525" y="314"/>
                  </a:lnTo>
                  <a:lnTo>
                    <a:pt x="579" y="312"/>
                  </a:lnTo>
                  <a:lnTo>
                    <a:pt x="585" y="302"/>
                  </a:lnTo>
                  <a:lnTo>
                    <a:pt x="610" y="287"/>
                  </a:lnTo>
                  <a:lnTo>
                    <a:pt x="614" y="302"/>
                  </a:lnTo>
                  <a:lnTo>
                    <a:pt x="629" y="321"/>
                  </a:lnTo>
                  <a:lnTo>
                    <a:pt x="639" y="312"/>
                  </a:lnTo>
                  <a:lnTo>
                    <a:pt x="654" y="321"/>
                  </a:lnTo>
                  <a:lnTo>
                    <a:pt x="667" y="339"/>
                  </a:lnTo>
                  <a:lnTo>
                    <a:pt x="679" y="333"/>
                  </a:lnTo>
                  <a:lnTo>
                    <a:pt x="694" y="339"/>
                  </a:lnTo>
                  <a:lnTo>
                    <a:pt x="702" y="350"/>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grpSp>
    </p:spTree>
    <p:extLst>
      <p:ext uri="{BB962C8B-B14F-4D97-AF65-F5344CB8AC3E}">
        <p14:creationId xmlns:p14="http://schemas.microsoft.com/office/powerpoint/2010/main" val="494628941"/>
      </p:ext>
    </p:extLst>
  </p:cSld>
  <p:clrMapOvr>
    <a:masterClrMapping/>
  </p:clrMapOvr>
  <mc:AlternateContent xmlns:mc="http://schemas.openxmlformats.org/markup-compatibility/2006" xmlns:p14="http://schemas.microsoft.com/office/powerpoint/2010/main">
    <mc:Choice Requires="p14">
      <p:transition p14:dur="0" advClick="0" advTm="1000"/>
    </mc:Choice>
    <mc:Fallback xmlns="">
      <p:transition advClick="0" advTm="1000"/>
    </mc:Fallback>
  </mc:AlternateContent>
  <p:timing>
    <p:tnLst>
      <p:par>
        <p:cTn id="1" dur="indefinite" restart="never" nodeType="tmRoot"/>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 name="Rectangle 56"/>
          <p:cNvSpPr>
            <a:spLocks/>
          </p:cNvSpPr>
          <p:nvPr/>
        </p:nvSpPr>
        <p:spPr bwMode="auto">
          <a:xfrm>
            <a:off x="2168617" y="3934417"/>
            <a:ext cx="7357783" cy="218008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defTabSz="4572000">
              <a:lnSpc>
                <a:spcPts val="8500"/>
              </a:lnSpc>
            </a:pPr>
            <a:r>
              <a:rPr lang="en-US" sz="6600" b="1" spc="500" dirty="0" smtClean="0">
                <a:solidFill>
                  <a:schemeClr val="tx2"/>
                </a:solidFill>
                <a:latin typeface="Montserrat Semi" charset="0"/>
                <a:ea typeface="Montserrat Semi" charset="0"/>
                <a:cs typeface="Montserrat Semi" charset="0"/>
                <a:sym typeface="Bebas Neue" charset="0"/>
              </a:rPr>
              <a:t>ABOUT</a:t>
            </a:r>
            <a:r>
              <a:rPr lang="en-US" sz="6600" b="1" spc="500" dirty="0">
                <a:solidFill>
                  <a:schemeClr val="tx2"/>
                </a:solidFill>
                <a:latin typeface="Montserrat Semi" charset="0"/>
                <a:ea typeface="Montserrat Semi" charset="0"/>
                <a:cs typeface="Montserrat Semi" charset="0"/>
                <a:sym typeface="Bebas Neue" charset="0"/>
              </a:rPr>
              <a:t> </a:t>
            </a:r>
            <a:r>
              <a:rPr lang="en-US" sz="6600" b="1" spc="500" dirty="0" smtClean="0">
                <a:solidFill>
                  <a:schemeClr val="tx2"/>
                </a:solidFill>
                <a:latin typeface="Montserrat Semi" charset="0"/>
                <a:ea typeface="Montserrat Semi" charset="0"/>
                <a:cs typeface="Montserrat Semi" charset="0"/>
                <a:sym typeface="Bebas Neue" charset="0"/>
              </a:rPr>
              <a:t>US</a:t>
            </a:r>
          </a:p>
          <a:p>
            <a:pPr defTabSz="4572000">
              <a:lnSpc>
                <a:spcPts val="8500"/>
              </a:lnSpc>
            </a:pPr>
            <a:r>
              <a:rPr lang="en-US" sz="6600" b="1" spc="500" dirty="0" smtClean="0">
                <a:solidFill>
                  <a:schemeClr val="tx2"/>
                </a:solidFill>
                <a:latin typeface="Montserrat Semi" charset="0"/>
                <a:ea typeface="Montserrat Semi" charset="0"/>
                <a:cs typeface="Montserrat Semi" charset="0"/>
                <a:sym typeface="Bebas Neue" charset="0"/>
              </a:rPr>
              <a:t>IMAGE LAYOUT</a:t>
            </a:r>
          </a:p>
        </p:txBody>
      </p:sp>
      <p:sp>
        <p:nvSpPr>
          <p:cNvPr id="58" name="Subtitle 2"/>
          <p:cNvSpPr txBox="1">
            <a:spLocks/>
          </p:cNvSpPr>
          <p:nvPr/>
        </p:nvSpPr>
        <p:spPr>
          <a:xfrm>
            <a:off x="1993265" y="7343528"/>
            <a:ext cx="8582931" cy="2784419"/>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just">
              <a:lnSpc>
                <a:spcPts val="4040"/>
              </a:lnSpc>
            </a:pPr>
            <a:r>
              <a:rPr lang="en-US" dirty="0" smtClean="0">
                <a:solidFill>
                  <a:schemeClr val="tx1"/>
                </a:solidFill>
                <a:latin typeface="Poppins Light" charset="0"/>
                <a:ea typeface="Poppins Light" charset="0"/>
                <a:cs typeface="Poppins Light" charset="0"/>
              </a:rPr>
              <a:t>Frequently, your initial font choice is taken out of your awesome hands</a:t>
            </a:r>
            <a:r>
              <a:rPr lang="en-US" dirty="0">
                <a:solidFill>
                  <a:schemeClr val="tx1"/>
                </a:solidFill>
                <a:latin typeface="Poppins Light" charset="0"/>
                <a:ea typeface="Poppins Light" charset="0"/>
                <a:cs typeface="Poppins Light" charset="0"/>
              </a:rPr>
              <a:t> </a:t>
            </a:r>
            <a:r>
              <a:rPr lang="en-US" dirty="0" smtClean="0">
                <a:solidFill>
                  <a:schemeClr val="tx1"/>
                </a:solidFill>
                <a:latin typeface="Poppins Light" charset="0"/>
                <a:ea typeface="Poppins Light" charset="0"/>
                <a:cs typeface="Poppins Light" charset="0"/>
              </a:rPr>
              <a:t>also we are companies often specify a typeface, or even a set of fonts,  part of their brand guides </a:t>
            </a:r>
            <a:r>
              <a:rPr lang="en-US" dirty="0">
                <a:solidFill>
                  <a:schemeClr val="tx1"/>
                </a:solidFill>
                <a:latin typeface="Poppins Light" charset="0"/>
                <a:ea typeface="Poppins Light" charset="0"/>
                <a:cs typeface="Poppins Light" charset="0"/>
              </a:rPr>
              <a:t>However, if you </a:t>
            </a:r>
            <a:r>
              <a:rPr lang="en-US" dirty="0" smtClean="0">
                <a:solidFill>
                  <a:schemeClr val="tx1"/>
                </a:solidFill>
                <a:latin typeface="Poppins Light" charset="0"/>
                <a:ea typeface="Poppins Light" charset="0"/>
                <a:cs typeface="Poppins Light" charset="0"/>
              </a:rPr>
              <a:t>a </a:t>
            </a:r>
            <a:r>
              <a:rPr lang="en-US" dirty="0">
                <a:solidFill>
                  <a:schemeClr val="tx1"/>
                </a:solidFill>
                <a:latin typeface="Poppins Light" charset="0"/>
                <a:ea typeface="Poppins Light" charset="0"/>
                <a:cs typeface="Poppins Light" charset="0"/>
              </a:rPr>
              <a:t>great Frequently, your initial font choice is taken out of your </a:t>
            </a:r>
            <a:r>
              <a:rPr lang="en-US" dirty="0" smtClean="0">
                <a:solidFill>
                  <a:schemeClr val="tx1"/>
                </a:solidFill>
                <a:latin typeface="Poppins Light" charset="0"/>
                <a:ea typeface="Poppins Light" charset="0"/>
                <a:cs typeface="Poppins Light" charset="0"/>
              </a:rPr>
              <a:t>hands.</a:t>
            </a:r>
            <a:endParaRPr lang="en-US" dirty="0">
              <a:solidFill>
                <a:schemeClr val="tx1"/>
              </a:solidFill>
              <a:latin typeface="Poppins Light" charset="0"/>
              <a:ea typeface="Poppins Light" charset="0"/>
              <a:cs typeface="Poppins Light" charset="0"/>
            </a:endParaRPr>
          </a:p>
        </p:txBody>
      </p:sp>
      <p:sp>
        <p:nvSpPr>
          <p:cNvPr id="2" name="Picture Placeholder 1"/>
          <p:cNvSpPr>
            <a:spLocks noGrp="1"/>
          </p:cNvSpPr>
          <p:nvPr>
            <p:ph type="pic" sz="quarter" idx="13"/>
          </p:nvPr>
        </p:nvSpPr>
        <p:spPr/>
      </p:sp>
    </p:spTree>
    <p:extLst>
      <p:ext uri="{BB962C8B-B14F-4D97-AF65-F5344CB8AC3E}">
        <p14:creationId xmlns:p14="http://schemas.microsoft.com/office/powerpoint/2010/main" val="2027044551"/>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Rectangle 21"/>
          <p:cNvSpPr>
            <a:spLocks/>
          </p:cNvSpPr>
          <p:nvPr/>
        </p:nvSpPr>
        <p:spPr bwMode="auto">
          <a:xfrm>
            <a:off x="1800412" y="9575695"/>
            <a:ext cx="1984518" cy="3077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defTabSz="4572000"/>
            <a:r>
              <a:rPr lang="en-US" sz="2000" b="1" dirty="0" smtClean="0">
                <a:solidFill>
                  <a:schemeClr val="tx2">
                    <a:lumMod val="50000"/>
                  </a:schemeClr>
                </a:solidFill>
                <a:latin typeface="Montserrat Semi Bold" charset="0"/>
                <a:ea typeface="Montserrat Semi Bold" charset="0"/>
                <a:cs typeface="Montserrat Semi Bold" charset="0"/>
                <a:sym typeface="Bebas Neue" charset="0"/>
              </a:rPr>
              <a:t>BLACK PEOPLE</a:t>
            </a:r>
            <a:endParaRPr lang="en-US" sz="20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28" name="Rectangle 27"/>
          <p:cNvSpPr>
            <a:spLocks/>
          </p:cNvSpPr>
          <p:nvPr/>
        </p:nvSpPr>
        <p:spPr bwMode="auto">
          <a:xfrm>
            <a:off x="1800412" y="10566543"/>
            <a:ext cx="2372444" cy="3077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defTabSz="4572000"/>
            <a:r>
              <a:rPr lang="en-US" sz="2000" b="1" dirty="0" smtClean="0">
                <a:solidFill>
                  <a:schemeClr val="tx2">
                    <a:lumMod val="50000"/>
                  </a:schemeClr>
                </a:solidFill>
                <a:latin typeface="Montserrat Semi Bold" charset="0"/>
                <a:ea typeface="Montserrat Semi Bold" charset="0"/>
                <a:cs typeface="Montserrat Semi Bold" charset="0"/>
                <a:sym typeface="Bebas Neue" charset="0"/>
              </a:rPr>
              <a:t>HISPANIC PEOPLE</a:t>
            </a:r>
            <a:endParaRPr lang="en-US" sz="20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29" name="Rectangle 28"/>
          <p:cNvSpPr>
            <a:spLocks/>
          </p:cNvSpPr>
          <p:nvPr/>
        </p:nvSpPr>
        <p:spPr bwMode="auto">
          <a:xfrm>
            <a:off x="1800412" y="8588763"/>
            <a:ext cx="1981312" cy="3077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defTabSz="4572000"/>
            <a:r>
              <a:rPr lang="en-US" sz="2000" b="1" dirty="0" smtClean="0">
                <a:solidFill>
                  <a:schemeClr val="tx2">
                    <a:lumMod val="50000"/>
                  </a:schemeClr>
                </a:solidFill>
                <a:latin typeface="Montserrat Semi Bold" charset="0"/>
                <a:ea typeface="Montserrat Semi Bold" charset="0"/>
                <a:cs typeface="Montserrat Semi Bold" charset="0"/>
                <a:sym typeface="Bebas Neue" charset="0"/>
              </a:rPr>
              <a:t>WHITE PEOPLE</a:t>
            </a:r>
            <a:endParaRPr lang="en-US" sz="20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30" name="Rectangle 29"/>
          <p:cNvSpPr/>
          <p:nvPr/>
        </p:nvSpPr>
        <p:spPr>
          <a:xfrm>
            <a:off x="1822714" y="10227262"/>
            <a:ext cx="7177461" cy="45719"/>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sp>
        <p:nvSpPr>
          <p:cNvPr id="36" name="Rectangle 35"/>
          <p:cNvSpPr>
            <a:spLocks/>
          </p:cNvSpPr>
          <p:nvPr/>
        </p:nvSpPr>
        <p:spPr bwMode="auto">
          <a:xfrm>
            <a:off x="9403169" y="9167633"/>
            <a:ext cx="569067"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algn="r" defTabSz="4572000"/>
            <a:r>
              <a:rPr lang="en-US" sz="1800" b="1" dirty="0" smtClean="0">
                <a:solidFill>
                  <a:schemeClr val="tx2">
                    <a:lumMod val="50000"/>
                  </a:schemeClr>
                </a:solidFill>
                <a:latin typeface="Montserrat Semi Bold" charset="0"/>
                <a:ea typeface="Montserrat Semi Bold" charset="0"/>
                <a:cs typeface="Montserrat Semi Bold" charset="0"/>
                <a:sym typeface="Bebas Neue" charset="0"/>
              </a:rPr>
              <a:t>65 %</a:t>
            </a:r>
            <a:endParaRPr lang="en-US" sz="18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37" name="Rectangle 36"/>
          <p:cNvSpPr>
            <a:spLocks/>
          </p:cNvSpPr>
          <p:nvPr/>
        </p:nvSpPr>
        <p:spPr bwMode="auto">
          <a:xfrm>
            <a:off x="9402866" y="10156520"/>
            <a:ext cx="559449"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algn="r" defTabSz="4572000"/>
            <a:r>
              <a:rPr lang="en-US" sz="1800" b="1" dirty="0" smtClean="0">
                <a:solidFill>
                  <a:schemeClr val="tx2">
                    <a:lumMod val="50000"/>
                  </a:schemeClr>
                </a:solidFill>
                <a:latin typeface="Montserrat Semi Bold" charset="0"/>
                <a:ea typeface="Montserrat Semi Bold" charset="0"/>
                <a:cs typeface="Montserrat Semi Bold" charset="0"/>
                <a:sym typeface="Bebas Neue" charset="0"/>
              </a:rPr>
              <a:t>9</a:t>
            </a:r>
            <a:r>
              <a:rPr lang="en-US" sz="1800" b="1" dirty="0">
                <a:solidFill>
                  <a:schemeClr val="tx2">
                    <a:lumMod val="50000"/>
                  </a:schemeClr>
                </a:solidFill>
                <a:latin typeface="Montserrat Semi Bold" charset="0"/>
                <a:ea typeface="Montserrat Semi Bold" charset="0"/>
                <a:cs typeface="Montserrat Semi Bold" charset="0"/>
                <a:sym typeface="Bebas Neue" charset="0"/>
              </a:rPr>
              <a:t>3</a:t>
            </a:r>
            <a:r>
              <a:rPr lang="en-US" sz="1800" b="1" dirty="0" smtClean="0">
                <a:solidFill>
                  <a:schemeClr val="tx2">
                    <a:lumMod val="50000"/>
                  </a:schemeClr>
                </a:solidFill>
                <a:latin typeface="Montserrat Semi Bold" charset="0"/>
                <a:ea typeface="Montserrat Semi Bold" charset="0"/>
                <a:cs typeface="Montserrat Semi Bold" charset="0"/>
                <a:sym typeface="Bebas Neue" charset="0"/>
              </a:rPr>
              <a:t> %</a:t>
            </a:r>
            <a:endParaRPr lang="en-US" sz="18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38" name="Rectangle 37"/>
          <p:cNvSpPr/>
          <p:nvPr/>
        </p:nvSpPr>
        <p:spPr>
          <a:xfrm>
            <a:off x="1823273" y="10185383"/>
            <a:ext cx="4138441" cy="14906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sp>
        <p:nvSpPr>
          <p:cNvPr id="39" name="Rectangle 38"/>
          <p:cNvSpPr>
            <a:spLocks/>
          </p:cNvSpPr>
          <p:nvPr/>
        </p:nvSpPr>
        <p:spPr bwMode="auto">
          <a:xfrm>
            <a:off x="9401264" y="11147368"/>
            <a:ext cx="559449"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algn="r" defTabSz="4572000"/>
            <a:r>
              <a:rPr lang="en-US" sz="1800" b="1" dirty="0" smtClean="0">
                <a:solidFill>
                  <a:schemeClr val="tx2">
                    <a:lumMod val="50000"/>
                  </a:schemeClr>
                </a:solidFill>
                <a:latin typeface="Montserrat Semi Bold" charset="0"/>
                <a:ea typeface="Montserrat Semi Bold" charset="0"/>
                <a:cs typeface="Montserrat Semi Bold" charset="0"/>
                <a:sym typeface="Bebas Neue" charset="0"/>
              </a:rPr>
              <a:t>57 %</a:t>
            </a:r>
            <a:endParaRPr lang="en-US" sz="18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40" name="Subtitle 2"/>
          <p:cNvSpPr txBox="1">
            <a:spLocks/>
          </p:cNvSpPr>
          <p:nvPr/>
        </p:nvSpPr>
        <p:spPr>
          <a:xfrm>
            <a:off x="1558925" y="5311719"/>
            <a:ext cx="9162415" cy="2271458"/>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just">
              <a:lnSpc>
                <a:spcPts val="4040"/>
              </a:lnSpc>
            </a:pPr>
            <a:r>
              <a:rPr lang="en-US" dirty="0" smtClean="0">
                <a:solidFill>
                  <a:schemeClr val="tx1"/>
                </a:solidFill>
                <a:latin typeface="Poppins Light" charset="0"/>
                <a:ea typeface="Poppins Light" charset="0"/>
                <a:cs typeface="Poppins Light" charset="0"/>
              </a:rPr>
              <a:t>When </a:t>
            </a:r>
            <a:r>
              <a:rPr lang="en-US" dirty="0">
                <a:solidFill>
                  <a:schemeClr val="tx1"/>
                </a:solidFill>
                <a:latin typeface="Poppins Light" charset="0"/>
                <a:ea typeface="Poppins Light" charset="0"/>
                <a:cs typeface="Poppins Light" charset="0"/>
              </a:rPr>
              <a:t>selecting a typeface for body text, your primary concern should be readability. Don’t concern yourself with personality at this stage. I’m of the school of thought that believes that you’re better off mastering a few </a:t>
            </a:r>
            <a:r>
              <a:rPr lang="en-US" dirty="0" smtClean="0">
                <a:solidFill>
                  <a:schemeClr val="tx1"/>
                </a:solidFill>
                <a:latin typeface="Poppins Light" charset="0"/>
                <a:ea typeface="Poppins Light" charset="0"/>
                <a:cs typeface="Poppins Light" charset="0"/>
              </a:rPr>
              <a:t>typeface.</a:t>
            </a:r>
            <a:endParaRPr lang="en-US" dirty="0">
              <a:solidFill>
                <a:schemeClr val="tx1"/>
              </a:solidFill>
              <a:latin typeface="Poppins Light" charset="0"/>
              <a:ea typeface="Poppins Light" charset="0"/>
              <a:cs typeface="Poppins Light" charset="0"/>
            </a:endParaRPr>
          </a:p>
        </p:txBody>
      </p:sp>
      <p:sp>
        <p:nvSpPr>
          <p:cNvPr id="41" name="Rectangle 40"/>
          <p:cNvSpPr>
            <a:spLocks/>
          </p:cNvSpPr>
          <p:nvPr/>
        </p:nvSpPr>
        <p:spPr bwMode="auto">
          <a:xfrm>
            <a:off x="1799103" y="2408178"/>
            <a:ext cx="8736366" cy="20518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t" anchorCtr="0">
            <a:spAutoFit/>
          </a:bodyPr>
          <a:lstStyle/>
          <a:p>
            <a:pPr defTabSz="4572000">
              <a:lnSpc>
                <a:spcPts val="8000"/>
              </a:lnSpc>
            </a:pPr>
            <a:r>
              <a:rPr lang="en-US" sz="6000" b="1" spc="500" dirty="0" smtClean="0">
                <a:solidFill>
                  <a:schemeClr val="tx2">
                    <a:lumMod val="50000"/>
                  </a:schemeClr>
                </a:solidFill>
                <a:latin typeface="Poppins" charset="0"/>
                <a:ea typeface="Poppins" charset="0"/>
                <a:cs typeface="Poppins" charset="0"/>
                <a:sym typeface="Bebas Neue" charset="0"/>
              </a:rPr>
              <a:t>CUBA</a:t>
            </a:r>
          </a:p>
          <a:p>
            <a:pPr defTabSz="4572000">
              <a:lnSpc>
                <a:spcPts val="8000"/>
              </a:lnSpc>
            </a:pPr>
            <a:r>
              <a:rPr lang="en-US" sz="6000" b="1" spc="500" dirty="0" smtClean="0">
                <a:solidFill>
                  <a:schemeClr val="tx2">
                    <a:lumMod val="50000"/>
                  </a:schemeClr>
                </a:solidFill>
                <a:latin typeface="Poppins" charset="0"/>
                <a:ea typeface="Poppins" charset="0"/>
                <a:cs typeface="Poppins" charset="0"/>
                <a:sym typeface="Bebas Neue" charset="0"/>
              </a:rPr>
              <a:t>Fully Editable Map</a:t>
            </a:r>
          </a:p>
        </p:txBody>
      </p:sp>
      <p:sp>
        <p:nvSpPr>
          <p:cNvPr id="42" name="Rectangle 41"/>
          <p:cNvSpPr/>
          <p:nvPr/>
        </p:nvSpPr>
        <p:spPr>
          <a:xfrm>
            <a:off x="1800412" y="9267889"/>
            <a:ext cx="7177461" cy="45719"/>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sp>
        <p:nvSpPr>
          <p:cNvPr id="43" name="Rectangle 42"/>
          <p:cNvSpPr/>
          <p:nvPr/>
        </p:nvSpPr>
        <p:spPr>
          <a:xfrm>
            <a:off x="1822714" y="11229902"/>
            <a:ext cx="7177461" cy="45719"/>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sp>
        <p:nvSpPr>
          <p:cNvPr id="44" name="Rectangle 43"/>
          <p:cNvSpPr/>
          <p:nvPr/>
        </p:nvSpPr>
        <p:spPr>
          <a:xfrm>
            <a:off x="1800413" y="9212963"/>
            <a:ext cx="4658426" cy="14525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sp>
        <p:nvSpPr>
          <p:cNvPr id="45" name="Rectangle 44"/>
          <p:cNvSpPr/>
          <p:nvPr/>
        </p:nvSpPr>
        <p:spPr>
          <a:xfrm>
            <a:off x="1823274" y="11190741"/>
            <a:ext cx="4138444" cy="14525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grpSp>
        <p:nvGrpSpPr>
          <p:cNvPr id="60" name="Group 59"/>
          <p:cNvGrpSpPr/>
          <p:nvPr/>
        </p:nvGrpSpPr>
        <p:grpSpPr>
          <a:xfrm>
            <a:off x="11922203" y="4895543"/>
            <a:ext cx="11904073" cy="5373532"/>
            <a:chOff x="5081173" y="7575550"/>
            <a:chExt cx="7051215" cy="3182938"/>
          </a:xfrm>
          <a:solidFill>
            <a:schemeClr val="bg1">
              <a:lumMod val="85000"/>
            </a:schemeClr>
          </a:solidFill>
        </p:grpSpPr>
        <p:sp>
          <p:nvSpPr>
            <p:cNvPr id="61" name="Freeform 73"/>
            <p:cNvSpPr>
              <a:spLocks noChangeArrowheads="1"/>
            </p:cNvSpPr>
            <p:nvPr/>
          </p:nvSpPr>
          <p:spPr bwMode="auto">
            <a:xfrm>
              <a:off x="9654461" y="7575550"/>
              <a:ext cx="2477927" cy="1287462"/>
            </a:xfrm>
            <a:custGeom>
              <a:avLst/>
              <a:gdLst>
                <a:gd name="T0" fmla="*/ 3734 w 6884"/>
                <a:gd name="T1" fmla="*/ 3513 h 3577"/>
                <a:gd name="T2" fmla="*/ 3781 w 6884"/>
                <a:gd name="T3" fmla="*/ 3544 h 3577"/>
                <a:gd name="T4" fmla="*/ 4784 w 6884"/>
                <a:gd name="T5" fmla="*/ 1609 h 3577"/>
                <a:gd name="T6" fmla="*/ 4789 w 6884"/>
                <a:gd name="T7" fmla="*/ 1704 h 3577"/>
                <a:gd name="T8" fmla="*/ 4863 w 6884"/>
                <a:gd name="T9" fmla="*/ 1767 h 3577"/>
                <a:gd name="T10" fmla="*/ 5364 w 6884"/>
                <a:gd name="T11" fmla="*/ 2210 h 3577"/>
                <a:gd name="T12" fmla="*/ 5005 w 6884"/>
                <a:gd name="T13" fmla="*/ 1756 h 3577"/>
                <a:gd name="T14" fmla="*/ 4884 w 6884"/>
                <a:gd name="T15" fmla="*/ 1440 h 3577"/>
                <a:gd name="T16" fmla="*/ 4689 w 6884"/>
                <a:gd name="T17" fmla="*/ 1002 h 3577"/>
                <a:gd name="T18" fmla="*/ 4446 w 6884"/>
                <a:gd name="T19" fmla="*/ 675 h 3577"/>
                <a:gd name="T20" fmla="*/ 4478 w 6884"/>
                <a:gd name="T21" fmla="*/ 738 h 3577"/>
                <a:gd name="T22" fmla="*/ 4525 w 6884"/>
                <a:gd name="T23" fmla="*/ 818 h 3577"/>
                <a:gd name="T24" fmla="*/ 4652 w 6884"/>
                <a:gd name="T25" fmla="*/ 1108 h 3577"/>
                <a:gd name="T26" fmla="*/ 4784 w 6884"/>
                <a:gd name="T27" fmla="*/ 1271 h 3577"/>
                <a:gd name="T28" fmla="*/ 4878 w 6884"/>
                <a:gd name="T29" fmla="*/ 1419 h 3577"/>
                <a:gd name="T30" fmla="*/ 6218 w 6884"/>
                <a:gd name="T31" fmla="*/ 2310 h 3577"/>
                <a:gd name="T32" fmla="*/ 6445 w 6884"/>
                <a:gd name="T33" fmla="*/ 2558 h 3577"/>
                <a:gd name="T34" fmla="*/ 6651 w 6884"/>
                <a:gd name="T35" fmla="*/ 2605 h 3577"/>
                <a:gd name="T36" fmla="*/ 6603 w 6884"/>
                <a:gd name="T37" fmla="*/ 2484 h 3577"/>
                <a:gd name="T38" fmla="*/ 6345 w 6884"/>
                <a:gd name="T39" fmla="*/ 2321 h 3577"/>
                <a:gd name="T40" fmla="*/ 6878 w 6884"/>
                <a:gd name="T41" fmla="*/ 2764 h 3577"/>
                <a:gd name="T42" fmla="*/ 6756 w 6884"/>
                <a:gd name="T43" fmla="*/ 2685 h 3577"/>
                <a:gd name="T44" fmla="*/ 6883 w 6884"/>
                <a:gd name="T45" fmla="*/ 2574 h 3577"/>
                <a:gd name="T46" fmla="*/ 6234 w 6884"/>
                <a:gd name="T47" fmla="*/ 2727 h 3577"/>
                <a:gd name="T48" fmla="*/ 6160 w 6884"/>
                <a:gd name="T49" fmla="*/ 2853 h 3577"/>
                <a:gd name="T50" fmla="*/ 6841 w 6884"/>
                <a:gd name="T51" fmla="*/ 3043 h 3577"/>
                <a:gd name="T52" fmla="*/ 6614 w 6884"/>
                <a:gd name="T53" fmla="*/ 3249 h 3577"/>
                <a:gd name="T54" fmla="*/ 6493 w 6884"/>
                <a:gd name="T55" fmla="*/ 3402 h 3577"/>
                <a:gd name="T56" fmla="*/ 6313 w 6884"/>
                <a:gd name="T57" fmla="*/ 3576 h 3577"/>
                <a:gd name="T58" fmla="*/ 6672 w 6884"/>
                <a:gd name="T59" fmla="*/ 3307 h 3577"/>
                <a:gd name="T60" fmla="*/ 73 w 6884"/>
                <a:gd name="T61" fmla="*/ 32 h 3577"/>
                <a:gd name="T62" fmla="*/ 31 w 6884"/>
                <a:gd name="T63" fmla="*/ 121 h 3577"/>
                <a:gd name="T64" fmla="*/ 79 w 6884"/>
                <a:gd name="T65" fmla="*/ 221 h 3577"/>
                <a:gd name="T66" fmla="*/ 52 w 6884"/>
                <a:gd name="T67" fmla="*/ 306 h 3577"/>
                <a:gd name="T68" fmla="*/ 269 w 6884"/>
                <a:gd name="T69" fmla="*/ 364 h 3577"/>
                <a:gd name="T70" fmla="*/ 158 w 6884"/>
                <a:gd name="T71" fmla="*/ 385 h 3577"/>
                <a:gd name="T72" fmla="*/ 237 w 6884"/>
                <a:gd name="T73" fmla="*/ 459 h 3577"/>
                <a:gd name="T74" fmla="*/ 168 w 6884"/>
                <a:gd name="T75" fmla="*/ 496 h 3577"/>
                <a:gd name="T76" fmla="*/ 385 w 6884"/>
                <a:gd name="T77" fmla="*/ 522 h 3577"/>
                <a:gd name="T78" fmla="*/ 416 w 6884"/>
                <a:gd name="T79" fmla="*/ 348 h 3577"/>
                <a:gd name="T80" fmla="*/ 527 w 6884"/>
                <a:gd name="T81" fmla="*/ 153 h 3577"/>
                <a:gd name="T82" fmla="*/ 2726 w 6884"/>
                <a:gd name="T83" fmla="*/ 105 h 3577"/>
                <a:gd name="T84" fmla="*/ 2832 w 6884"/>
                <a:gd name="T85" fmla="*/ 253 h 3577"/>
                <a:gd name="T86" fmla="*/ 2848 w 6884"/>
                <a:gd name="T87" fmla="*/ 316 h 3577"/>
                <a:gd name="T88" fmla="*/ 2959 w 6884"/>
                <a:gd name="T89" fmla="*/ 385 h 3577"/>
                <a:gd name="T90" fmla="*/ 3054 w 6884"/>
                <a:gd name="T91" fmla="*/ 480 h 3577"/>
                <a:gd name="T92" fmla="*/ 3159 w 6884"/>
                <a:gd name="T93" fmla="*/ 575 h 3577"/>
                <a:gd name="T94" fmla="*/ 3201 w 6884"/>
                <a:gd name="T95" fmla="*/ 696 h 3577"/>
                <a:gd name="T96" fmla="*/ 3196 w 6884"/>
                <a:gd name="T97" fmla="*/ 612 h 3577"/>
                <a:gd name="T98" fmla="*/ 3370 w 6884"/>
                <a:gd name="T99" fmla="*/ 707 h 3577"/>
                <a:gd name="T100" fmla="*/ 3613 w 6884"/>
                <a:gd name="T101" fmla="*/ 928 h 3577"/>
                <a:gd name="T102" fmla="*/ 3834 w 6884"/>
                <a:gd name="T103" fmla="*/ 1102 h 3577"/>
                <a:gd name="T104" fmla="*/ 3623 w 6884"/>
                <a:gd name="T105" fmla="*/ 1050 h 3577"/>
                <a:gd name="T106" fmla="*/ 3597 w 6884"/>
                <a:gd name="T107" fmla="*/ 976 h 3577"/>
                <a:gd name="T108" fmla="*/ 3217 w 6884"/>
                <a:gd name="T109" fmla="*/ 802 h 3577"/>
                <a:gd name="T110" fmla="*/ 3222 w 6884"/>
                <a:gd name="T111" fmla="*/ 670 h 3577"/>
                <a:gd name="T112" fmla="*/ 3919 w 6884"/>
                <a:gd name="T113" fmla="*/ 1134 h 3577"/>
                <a:gd name="T114" fmla="*/ 4114 w 6884"/>
                <a:gd name="T115" fmla="*/ 1176 h 3577"/>
                <a:gd name="T116" fmla="*/ 5897 w 6884"/>
                <a:gd name="T117" fmla="*/ 100 h 3577"/>
                <a:gd name="T118" fmla="*/ 5148 w 6884"/>
                <a:gd name="T119" fmla="*/ 659 h 3577"/>
                <a:gd name="T120" fmla="*/ 5401 w 6884"/>
                <a:gd name="T121" fmla="*/ 638 h 3577"/>
                <a:gd name="T122" fmla="*/ 5369 w 6884"/>
                <a:gd name="T123" fmla="*/ 728 h 3577"/>
                <a:gd name="T124" fmla="*/ 4836 w 6884"/>
                <a:gd name="T125" fmla="*/ 338 h 35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884" h="3577">
                  <a:moveTo>
                    <a:pt x="3718" y="3407"/>
                  </a:moveTo>
                  <a:lnTo>
                    <a:pt x="3718" y="3407"/>
                  </a:lnTo>
                  <a:cubicBezTo>
                    <a:pt x="3718" y="3391"/>
                    <a:pt x="3718" y="3391"/>
                    <a:pt x="3718" y="3391"/>
                  </a:cubicBezTo>
                  <a:cubicBezTo>
                    <a:pt x="3713" y="3391"/>
                    <a:pt x="3713" y="3391"/>
                    <a:pt x="3713" y="3391"/>
                  </a:cubicBezTo>
                  <a:cubicBezTo>
                    <a:pt x="3713" y="3402"/>
                    <a:pt x="3713" y="3413"/>
                    <a:pt x="3702" y="3423"/>
                  </a:cubicBezTo>
                  <a:cubicBezTo>
                    <a:pt x="3723" y="3439"/>
                    <a:pt x="3718" y="3460"/>
                    <a:pt x="3723" y="3481"/>
                  </a:cubicBezTo>
                  <a:cubicBezTo>
                    <a:pt x="3729" y="3497"/>
                    <a:pt x="3734" y="3502"/>
                    <a:pt x="3734" y="3513"/>
                  </a:cubicBezTo>
                  <a:lnTo>
                    <a:pt x="3734" y="3513"/>
                  </a:lnTo>
                  <a:cubicBezTo>
                    <a:pt x="3729" y="3507"/>
                    <a:pt x="3723" y="3502"/>
                    <a:pt x="3718" y="3502"/>
                  </a:cubicBezTo>
                  <a:cubicBezTo>
                    <a:pt x="3713" y="3502"/>
                    <a:pt x="3713" y="3502"/>
                    <a:pt x="3713" y="3502"/>
                  </a:cubicBezTo>
                  <a:cubicBezTo>
                    <a:pt x="3723" y="3518"/>
                    <a:pt x="3729" y="3529"/>
                    <a:pt x="3734" y="3544"/>
                  </a:cubicBezTo>
                  <a:cubicBezTo>
                    <a:pt x="3739" y="3539"/>
                    <a:pt x="3745" y="3534"/>
                    <a:pt x="3750" y="3534"/>
                  </a:cubicBezTo>
                  <a:cubicBezTo>
                    <a:pt x="3766" y="3534"/>
                    <a:pt x="3771" y="3544"/>
                    <a:pt x="3781" y="3544"/>
                  </a:cubicBezTo>
                  <a:lnTo>
                    <a:pt x="3781" y="3544"/>
                  </a:lnTo>
                  <a:cubicBezTo>
                    <a:pt x="3781" y="3523"/>
                    <a:pt x="3766" y="3513"/>
                    <a:pt x="3755" y="3497"/>
                  </a:cubicBezTo>
                  <a:cubicBezTo>
                    <a:pt x="3739" y="3481"/>
                    <a:pt x="3739" y="3465"/>
                    <a:pt x="3734" y="3444"/>
                  </a:cubicBezTo>
                  <a:cubicBezTo>
                    <a:pt x="3729" y="3428"/>
                    <a:pt x="3718" y="3423"/>
                    <a:pt x="3718" y="3407"/>
                  </a:cubicBezTo>
                  <a:close/>
                  <a:moveTo>
                    <a:pt x="4805" y="1566"/>
                  </a:moveTo>
                  <a:lnTo>
                    <a:pt x="4805" y="1566"/>
                  </a:lnTo>
                  <a:cubicBezTo>
                    <a:pt x="4799" y="1566"/>
                    <a:pt x="4799" y="1566"/>
                    <a:pt x="4794" y="1566"/>
                  </a:cubicBezTo>
                  <a:cubicBezTo>
                    <a:pt x="4789" y="1582"/>
                    <a:pt x="4789" y="1593"/>
                    <a:pt x="4784" y="1609"/>
                  </a:cubicBezTo>
                  <a:cubicBezTo>
                    <a:pt x="4799" y="1609"/>
                    <a:pt x="4810" y="1609"/>
                    <a:pt x="4821" y="1614"/>
                  </a:cubicBezTo>
                  <a:cubicBezTo>
                    <a:pt x="4852" y="1625"/>
                    <a:pt x="4863" y="1646"/>
                    <a:pt x="4884" y="1667"/>
                  </a:cubicBezTo>
                  <a:cubicBezTo>
                    <a:pt x="4915" y="1693"/>
                    <a:pt x="4947" y="1709"/>
                    <a:pt x="4947" y="1751"/>
                  </a:cubicBezTo>
                  <a:cubicBezTo>
                    <a:pt x="4947" y="1756"/>
                    <a:pt x="4942" y="1762"/>
                    <a:pt x="4937" y="1762"/>
                  </a:cubicBezTo>
                  <a:cubicBezTo>
                    <a:pt x="4889" y="1762"/>
                    <a:pt x="4873" y="1730"/>
                    <a:pt x="4831" y="1714"/>
                  </a:cubicBezTo>
                  <a:cubicBezTo>
                    <a:pt x="4821" y="1709"/>
                    <a:pt x="4821" y="1693"/>
                    <a:pt x="4805" y="1693"/>
                  </a:cubicBezTo>
                  <a:cubicBezTo>
                    <a:pt x="4799" y="1693"/>
                    <a:pt x="4794" y="1704"/>
                    <a:pt x="4789" y="1704"/>
                  </a:cubicBezTo>
                  <a:cubicBezTo>
                    <a:pt x="4773" y="1704"/>
                    <a:pt x="4763" y="1688"/>
                    <a:pt x="4747" y="1683"/>
                  </a:cubicBezTo>
                  <a:cubicBezTo>
                    <a:pt x="4726" y="1667"/>
                    <a:pt x="4704" y="1661"/>
                    <a:pt x="4699" y="1640"/>
                  </a:cubicBezTo>
                  <a:cubicBezTo>
                    <a:pt x="4699" y="1619"/>
                    <a:pt x="4704" y="1603"/>
                    <a:pt x="4683" y="1588"/>
                  </a:cubicBezTo>
                  <a:cubicBezTo>
                    <a:pt x="4673" y="1603"/>
                    <a:pt x="4657" y="1609"/>
                    <a:pt x="4657" y="1630"/>
                  </a:cubicBezTo>
                  <a:cubicBezTo>
                    <a:pt x="4673" y="1635"/>
                    <a:pt x="4683" y="1651"/>
                    <a:pt x="4699" y="1661"/>
                  </a:cubicBezTo>
                  <a:cubicBezTo>
                    <a:pt x="4720" y="1672"/>
                    <a:pt x="4731" y="1677"/>
                    <a:pt x="4752" y="1688"/>
                  </a:cubicBezTo>
                  <a:cubicBezTo>
                    <a:pt x="4799" y="1714"/>
                    <a:pt x="4815" y="1740"/>
                    <a:pt x="4863" y="1767"/>
                  </a:cubicBezTo>
                  <a:cubicBezTo>
                    <a:pt x="4942" y="1809"/>
                    <a:pt x="5005" y="1788"/>
                    <a:pt x="5089" y="1825"/>
                  </a:cubicBezTo>
                  <a:cubicBezTo>
                    <a:pt x="5126" y="1841"/>
                    <a:pt x="5132" y="1872"/>
                    <a:pt x="5148" y="1909"/>
                  </a:cubicBezTo>
                  <a:cubicBezTo>
                    <a:pt x="5169" y="1957"/>
                    <a:pt x="5184" y="1983"/>
                    <a:pt x="5211" y="2025"/>
                  </a:cubicBezTo>
                  <a:cubicBezTo>
                    <a:pt x="5232" y="2057"/>
                    <a:pt x="5232" y="2078"/>
                    <a:pt x="5248" y="2115"/>
                  </a:cubicBezTo>
                  <a:cubicBezTo>
                    <a:pt x="5274" y="2168"/>
                    <a:pt x="5300" y="2194"/>
                    <a:pt x="5311" y="2252"/>
                  </a:cubicBezTo>
                  <a:cubicBezTo>
                    <a:pt x="5327" y="2247"/>
                    <a:pt x="5332" y="2242"/>
                    <a:pt x="5343" y="2231"/>
                  </a:cubicBezTo>
                  <a:cubicBezTo>
                    <a:pt x="5353" y="2226"/>
                    <a:pt x="5364" y="2220"/>
                    <a:pt x="5364" y="2210"/>
                  </a:cubicBezTo>
                  <a:cubicBezTo>
                    <a:pt x="5364" y="2189"/>
                    <a:pt x="5348" y="2178"/>
                    <a:pt x="5343" y="2157"/>
                  </a:cubicBezTo>
                  <a:cubicBezTo>
                    <a:pt x="5327" y="2120"/>
                    <a:pt x="5337" y="2094"/>
                    <a:pt x="5327" y="2057"/>
                  </a:cubicBezTo>
                  <a:cubicBezTo>
                    <a:pt x="5332" y="2015"/>
                    <a:pt x="5332" y="2015"/>
                    <a:pt x="5332" y="2015"/>
                  </a:cubicBezTo>
                  <a:cubicBezTo>
                    <a:pt x="5327" y="1957"/>
                    <a:pt x="5295" y="1930"/>
                    <a:pt x="5258" y="1883"/>
                  </a:cubicBezTo>
                  <a:cubicBezTo>
                    <a:pt x="5232" y="1846"/>
                    <a:pt x="5206" y="1835"/>
                    <a:pt x="5174" y="1809"/>
                  </a:cubicBezTo>
                  <a:cubicBezTo>
                    <a:pt x="5126" y="1772"/>
                    <a:pt x="5095" y="1756"/>
                    <a:pt x="5037" y="1756"/>
                  </a:cubicBezTo>
                  <a:cubicBezTo>
                    <a:pt x="5005" y="1756"/>
                    <a:pt x="5005" y="1756"/>
                    <a:pt x="5005" y="1756"/>
                  </a:cubicBezTo>
                  <a:cubicBezTo>
                    <a:pt x="4984" y="1756"/>
                    <a:pt x="4984" y="1735"/>
                    <a:pt x="4968" y="1719"/>
                  </a:cubicBezTo>
                  <a:cubicBezTo>
                    <a:pt x="4952" y="1698"/>
                    <a:pt x="4942" y="1688"/>
                    <a:pt x="4926" y="1667"/>
                  </a:cubicBezTo>
                  <a:cubicBezTo>
                    <a:pt x="4900" y="1640"/>
                    <a:pt x="4905" y="1614"/>
                    <a:pt x="4905" y="1577"/>
                  </a:cubicBezTo>
                  <a:cubicBezTo>
                    <a:pt x="4905" y="1572"/>
                    <a:pt x="4905" y="1572"/>
                    <a:pt x="4905" y="1572"/>
                  </a:cubicBezTo>
                  <a:cubicBezTo>
                    <a:pt x="4905" y="1551"/>
                    <a:pt x="4894" y="1545"/>
                    <a:pt x="4894" y="1524"/>
                  </a:cubicBezTo>
                  <a:cubicBezTo>
                    <a:pt x="4894" y="1493"/>
                    <a:pt x="4894" y="1493"/>
                    <a:pt x="4894" y="1493"/>
                  </a:cubicBezTo>
                  <a:cubicBezTo>
                    <a:pt x="4884" y="1440"/>
                    <a:pt x="4884" y="1440"/>
                    <a:pt x="4884" y="1440"/>
                  </a:cubicBezTo>
                  <a:cubicBezTo>
                    <a:pt x="4884" y="1435"/>
                    <a:pt x="4889" y="1429"/>
                    <a:pt x="4889" y="1424"/>
                  </a:cubicBezTo>
                  <a:cubicBezTo>
                    <a:pt x="4889" y="1382"/>
                    <a:pt x="4873" y="1361"/>
                    <a:pt x="4852" y="1324"/>
                  </a:cubicBezTo>
                  <a:cubicBezTo>
                    <a:pt x="4847" y="1313"/>
                    <a:pt x="4831" y="1308"/>
                    <a:pt x="4831" y="1297"/>
                  </a:cubicBezTo>
                  <a:cubicBezTo>
                    <a:pt x="4831" y="1292"/>
                    <a:pt x="4836" y="1287"/>
                    <a:pt x="4836" y="1282"/>
                  </a:cubicBezTo>
                  <a:cubicBezTo>
                    <a:pt x="4836" y="1234"/>
                    <a:pt x="4799" y="1213"/>
                    <a:pt x="4768" y="1171"/>
                  </a:cubicBezTo>
                  <a:cubicBezTo>
                    <a:pt x="4747" y="1144"/>
                    <a:pt x="4741" y="1123"/>
                    <a:pt x="4726" y="1092"/>
                  </a:cubicBezTo>
                  <a:cubicBezTo>
                    <a:pt x="4710" y="1055"/>
                    <a:pt x="4689" y="1039"/>
                    <a:pt x="4689" y="1002"/>
                  </a:cubicBezTo>
                  <a:cubicBezTo>
                    <a:pt x="4689" y="965"/>
                    <a:pt x="4689" y="965"/>
                    <a:pt x="4689" y="965"/>
                  </a:cubicBezTo>
                  <a:cubicBezTo>
                    <a:pt x="4689" y="934"/>
                    <a:pt x="4662" y="918"/>
                    <a:pt x="4641" y="897"/>
                  </a:cubicBezTo>
                  <a:cubicBezTo>
                    <a:pt x="4610" y="865"/>
                    <a:pt x="4594" y="849"/>
                    <a:pt x="4578" y="812"/>
                  </a:cubicBezTo>
                  <a:cubicBezTo>
                    <a:pt x="4562" y="786"/>
                    <a:pt x="4567" y="765"/>
                    <a:pt x="4552" y="738"/>
                  </a:cubicBezTo>
                  <a:cubicBezTo>
                    <a:pt x="4536" y="696"/>
                    <a:pt x="4520" y="670"/>
                    <a:pt x="4483" y="649"/>
                  </a:cubicBezTo>
                  <a:cubicBezTo>
                    <a:pt x="4467" y="654"/>
                    <a:pt x="4462" y="659"/>
                    <a:pt x="4446" y="659"/>
                  </a:cubicBezTo>
                  <a:cubicBezTo>
                    <a:pt x="4446" y="664"/>
                    <a:pt x="4446" y="670"/>
                    <a:pt x="4446" y="675"/>
                  </a:cubicBezTo>
                  <a:cubicBezTo>
                    <a:pt x="4462" y="675"/>
                    <a:pt x="4478" y="675"/>
                    <a:pt x="4478" y="691"/>
                  </a:cubicBezTo>
                  <a:cubicBezTo>
                    <a:pt x="4478" y="701"/>
                    <a:pt x="4467" y="707"/>
                    <a:pt x="4462" y="712"/>
                  </a:cubicBezTo>
                  <a:cubicBezTo>
                    <a:pt x="4451" y="728"/>
                    <a:pt x="4451" y="744"/>
                    <a:pt x="4446" y="754"/>
                  </a:cubicBezTo>
                  <a:cubicBezTo>
                    <a:pt x="4451" y="744"/>
                    <a:pt x="4457" y="733"/>
                    <a:pt x="4467" y="723"/>
                  </a:cubicBezTo>
                  <a:cubicBezTo>
                    <a:pt x="4472" y="707"/>
                    <a:pt x="4472" y="691"/>
                    <a:pt x="4488" y="691"/>
                  </a:cubicBezTo>
                  <a:cubicBezTo>
                    <a:pt x="4499" y="691"/>
                    <a:pt x="4499" y="696"/>
                    <a:pt x="4499" y="707"/>
                  </a:cubicBezTo>
                  <a:cubicBezTo>
                    <a:pt x="4499" y="723"/>
                    <a:pt x="4488" y="723"/>
                    <a:pt x="4478" y="738"/>
                  </a:cubicBezTo>
                  <a:cubicBezTo>
                    <a:pt x="4462" y="754"/>
                    <a:pt x="4457" y="765"/>
                    <a:pt x="4451" y="786"/>
                  </a:cubicBezTo>
                  <a:cubicBezTo>
                    <a:pt x="4451" y="796"/>
                    <a:pt x="4499" y="733"/>
                    <a:pt x="4504" y="728"/>
                  </a:cubicBezTo>
                  <a:cubicBezTo>
                    <a:pt x="4515" y="733"/>
                    <a:pt x="4515" y="744"/>
                    <a:pt x="4515" y="760"/>
                  </a:cubicBezTo>
                  <a:cubicBezTo>
                    <a:pt x="4515" y="775"/>
                    <a:pt x="4515" y="781"/>
                    <a:pt x="4515" y="796"/>
                  </a:cubicBezTo>
                  <a:cubicBezTo>
                    <a:pt x="4515" y="807"/>
                    <a:pt x="4509" y="812"/>
                    <a:pt x="4509" y="823"/>
                  </a:cubicBezTo>
                  <a:cubicBezTo>
                    <a:pt x="4509" y="823"/>
                    <a:pt x="4509" y="823"/>
                    <a:pt x="4515" y="823"/>
                  </a:cubicBezTo>
                  <a:cubicBezTo>
                    <a:pt x="4520" y="823"/>
                    <a:pt x="4520" y="818"/>
                    <a:pt x="4525" y="818"/>
                  </a:cubicBezTo>
                  <a:cubicBezTo>
                    <a:pt x="4546" y="818"/>
                    <a:pt x="4557" y="839"/>
                    <a:pt x="4557" y="854"/>
                  </a:cubicBezTo>
                  <a:cubicBezTo>
                    <a:pt x="4557" y="860"/>
                    <a:pt x="4557" y="865"/>
                    <a:pt x="4557" y="870"/>
                  </a:cubicBezTo>
                  <a:cubicBezTo>
                    <a:pt x="4557" y="891"/>
                    <a:pt x="4573" y="897"/>
                    <a:pt x="4583" y="912"/>
                  </a:cubicBezTo>
                  <a:cubicBezTo>
                    <a:pt x="4599" y="934"/>
                    <a:pt x="4604" y="949"/>
                    <a:pt x="4604" y="970"/>
                  </a:cubicBezTo>
                  <a:cubicBezTo>
                    <a:pt x="4604" y="981"/>
                    <a:pt x="4604" y="986"/>
                    <a:pt x="4604" y="997"/>
                  </a:cubicBezTo>
                  <a:cubicBezTo>
                    <a:pt x="4604" y="1039"/>
                    <a:pt x="4657" y="1044"/>
                    <a:pt x="4657" y="1086"/>
                  </a:cubicBezTo>
                  <a:cubicBezTo>
                    <a:pt x="4657" y="1092"/>
                    <a:pt x="4652" y="1097"/>
                    <a:pt x="4652" y="1108"/>
                  </a:cubicBezTo>
                  <a:cubicBezTo>
                    <a:pt x="4652" y="1123"/>
                    <a:pt x="4667" y="1118"/>
                    <a:pt x="4678" y="1129"/>
                  </a:cubicBezTo>
                  <a:cubicBezTo>
                    <a:pt x="4694" y="1134"/>
                    <a:pt x="4694" y="1144"/>
                    <a:pt x="4694" y="1160"/>
                  </a:cubicBezTo>
                  <a:cubicBezTo>
                    <a:pt x="4699" y="1176"/>
                    <a:pt x="4710" y="1176"/>
                    <a:pt x="4720" y="1187"/>
                  </a:cubicBezTo>
                  <a:cubicBezTo>
                    <a:pt x="4720" y="1192"/>
                    <a:pt x="4720" y="1197"/>
                    <a:pt x="4726" y="1203"/>
                  </a:cubicBezTo>
                  <a:cubicBezTo>
                    <a:pt x="4731" y="1208"/>
                    <a:pt x="4736" y="1203"/>
                    <a:pt x="4747" y="1208"/>
                  </a:cubicBezTo>
                  <a:cubicBezTo>
                    <a:pt x="4773" y="1208"/>
                    <a:pt x="4799" y="1218"/>
                    <a:pt x="4799" y="1240"/>
                  </a:cubicBezTo>
                  <a:cubicBezTo>
                    <a:pt x="4799" y="1255"/>
                    <a:pt x="4784" y="1255"/>
                    <a:pt x="4784" y="1271"/>
                  </a:cubicBezTo>
                  <a:cubicBezTo>
                    <a:pt x="4789" y="1271"/>
                    <a:pt x="4789" y="1271"/>
                    <a:pt x="4789" y="1271"/>
                  </a:cubicBezTo>
                  <a:cubicBezTo>
                    <a:pt x="4794" y="1266"/>
                    <a:pt x="4794" y="1266"/>
                    <a:pt x="4799" y="1266"/>
                  </a:cubicBezTo>
                  <a:cubicBezTo>
                    <a:pt x="4821" y="1266"/>
                    <a:pt x="4821" y="1287"/>
                    <a:pt x="4826" y="1308"/>
                  </a:cubicBezTo>
                  <a:cubicBezTo>
                    <a:pt x="4836" y="1329"/>
                    <a:pt x="4847" y="1345"/>
                    <a:pt x="4847" y="1371"/>
                  </a:cubicBezTo>
                  <a:cubicBezTo>
                    <a:pt x="4847" y="1382"/>
                    <a:pt x="4842" y="1387"/>
                    <a:pt x="4842" y="1392"/>
                  </a:cubicBezTo>
                  <a:cubicBezTo>
                    <a:pt x="4842" y="1398"/>
                    <a:pt x="4847" y="1398"/>
                    <a:pt x="4847" y="1398"/>
                  </a:cubicBezTo>
                  <a:cubicBezTo>
                    <a:pt x="4863" y="1398"/>
                    <a:pt x="4878" y="1403"/>
                    <a:pt x="4878" y="1419"/>
                  </a:cubicBezTo>
                  <a:cubicBezTo>
                    <a:pt x="4878" y="1456"/>
                    <a:pt x="4815" y="1456"/>
                    <a:pt x="4815" y="1493"/>
                  </a:cubicBezTo>
                  <a:cubicBezTo>
                    <a:pt x="4815" y="1498"/>
                    <a:pt x="4821" y="1503"/>
                    <a:pt x="4821" y="1508"/>
                  </a:cubicBezTo>
                  <a:cubicBezTo>
                    <a:pt x="4810" y="1540"/>
                    <a:pt x="4810" y="1540"/>
                    <a:pt x="4810" y="1540"/>
                  </a:cubicBezTo>
                  <a:cubicBezTo>
                    <a:pt x="4815" y="1545"/>
                    <a:pt x="4815" y="1551"/>
                    <a:pt x="4815" y="1556"/>
                  </a:cubicBezTo>
                  <a:cubicBezTo>
                    <a:pt x="4815" y="1561"/>
                    <a:pt x="4810" y="1566"/>
                    <a:pt x="4805" y="1566"/>
                  </a:cubicBezTo>
                  <a:close/>
                  <a:moveTo>
                    <a:pt x="6218" y="2310"/>
                  </a:moveTo>
                  <a:lnTo>
                    <a:pt x="6218" y="2310"/>
                  </a:lnTo>
                  <a:cubicBezTo>
                    <a:pt x="6218" y="2410"/>
                    <a:pt x="6340" y="2442"/>
                    <a:pt x="6340" y="2542"/>
                  </a:cubicBezTo>
                  <a:cubicBezTo>
                    <a:pt x="6340" y="2553"/>
                    <a:pt x="6324" y="2558"/>
                    <a:pt x="6324" y="2569"/>
                  </a:cubicBezTo>
                  <a:cubicBezTo>
                    <a:pt x="6324" y="2569"/>
                    <a:pt x="6324" y="2574"/>
                    <a:pt x="6329" y="2574"/>
                  </a:cubicBezTo>
                  <a:cubicBezTo>
                    <a:pt x="6345" y="2574"/>
                    <a:pt x="6345" y="2553"/>
                    <a:pt x="6361" y="2542"/>
                  </a:cubicBezTo>
                  <a:cubicBezTo>
                    <a:pt x="6376" y="2537"/>
                    <a:pt x="6382" y="2526"/>
                    <a:pt x="6392" y="2511"/>
                  </a:cubicBezTo>
                  <a:cubicBezTo>
                    <a:pt x="6398" y="2521"/>
                    <a:pt x="6398" y="2532"/>
                    <a:pt x="6403" y="2537"/>
                  </a:cubicBezTo>
                  <a:cubicBezTo>
                    <a:pt x="6413" y="2553"/>
                    <a:pt x="6429" y="2548"/>
                    <a:pt x="6445" y="2558"/>
                  </a:cubicBezTo>
                  <a:cubicBezTo>
                    <a:pt x="6456" y="2569"/>
                    <a:pt x="6456" y="2595"/>
                    <a:pt x="6471" y="2595"/>
                  </a:cubicBezTo>
                  <a:cubicBezTo>
                    <a:pt x="6482" y="2595"/>
                    <a:pt x="6493" y="2595"/>
                    <a:pt x="6503" y="2595"/>
                  </a:cubicBezTo>
                  <a:cubicBezTo>
                    <a:pt x="6519" y="2595"/>
                    <a:pt x="6530" y="2611"/>
                    <a:pt x="6545" y="2611"/>
                  </a:cubicBezTo>
                  <a:cubicBezTo>
                    <a:pt x="6582" y="2611"/>
                    <a:pt x="6598" y="2574"/>
                    <a:pt x="6635" y="2574"/>
                  </a:cubicBezTo>
                  <a:cubicBezTo>
                    <a:pt x="6640" y="2574"/>
                    <a:pt x="6646" y="2574"/>
                    <a:pt x="6646" y="2579"/>
                  </a:cubicBezTo>
                  <a:cubicBezTo>
                    <a:pt x="6646" y="2584"/>
                    <a:pt x="6640" y="2584"/>
                    <a:pt x="6640" y="2590"/>
                  </a:cubicBezTo>
                  <a:cubicBezTo>
                    <a:pt x="6640" y="2600"/>
                    <a:pt x="6646" y="2600"/>
                    <a:pt x="6651" y="2605"/>
                  </a:cubicBezTo>
                  <a:cubicBezTo>
                    <a:pt x="6656" y="2611"/>
                    <a:pt x="6651" y="2627"/>
                    <a:pt x="6661" y="2627"/>
                  </a:cubicBezTo>
                  <a:cubicBezTo>
                    <a:pt x="6677" y="2627"/>
                    <a:pt x="6682" y="2616"/>
                    <a:pt x="6693" y="2605"/>
                  </a:cubicBezTo>
                  <a:cubicBezTo>
                    <a:pt x="6735" y="2563"/>
                    <a:pt x="6735" y="2563"/>
                    <a:pt x="6735" y="2563"/>
                  </a:cubicBezTo>
                  <a:cubicBezTo>
                    <a:pt x="6756" y="2542"/>
                    <a:pt x="6772" y="2526"/>
                    <a:pt x="6798" y="2505"/>
                  </a:cubicBezTo>
                  <a:cubicBezTo>
                    <a:pt x="6762" y="2495"/>
                    <a:pt x="6746" y="2495"/>
                    <a:pt x="6709" y="2489"/>
                  </a:cubicBezTo>
                  <a:cubicBezTo>
                    <a:pt x="6693" y="2489"/>
                    <a:pt x="6688" y="2479"/>
                    <a:pt x="6672" y="2479"/>
                  </a:cubicBezTo>
                  <a:cubicBezTo>
                    <a:pt x="6646" y="2479"/>
                    <a:pt x="6630" y="2484"/>
                    <a:pt x="6603" y="2484"/>
                  </a:cubicBezTo>
                  <a:cubicBezTo>
                    <a:pt x="6582" y="2484"/>
                    <a:pt x="6561" y="2495"/>
                    <a:pt x="6545" y="2479"/>
                  </a:cubicBezTo>
                  <a:cubicBezTo>
                    <a:pt x="6540" y="2468"/>
                    <a:pt x="6545" y="2453"/>
                    <a:pt x="6530" y="2453"/>
                  </a:cubicBezTo>
                  <a:cubicBezTo>
                    <a:pt x="6524" y="2453"/>
                    <a:pt x="6519" y="2453"/>
                    <a:pt x="6514" y="2453"/>
                  </a:cubicBezTo>
                  <a:cubicBezTo>
                    <a:pt x="6493" y="2453"/>
                    <a:pt x="6466" y="2442"/>
                    <a:pt x="6466" y="2421"/>
                  </a:cubicBezTo>
                  <a:cubicBezTo>
                    <a:pt x="6466" y="2416"/>
                    <a:pt x="6471" y="2416"/>
                    <a:pt x="6471" y="2410"/>
                  </a:cubicBezTo>
                  <a:cubicBezTo>
                    <a:pt x="6471" y="2394"/>
                    <a:pt x="6456" y="2394"/>
                    <a:pt x="6450" y="2384"/>
                  </a:cubicBezTo>
                  <a:cubicBezTo>
                    <a:pt x="6424" y="2342"/>
                    <a:pt x="6387" y="2342"/>
                    <a:pt x="6345" y="2321"/>
                  </a:cubicBezTo>
                  <a:cubicBezTo>
                    <a:pt x="6324" y="2315"/>
                    <a:pt x="6313" y="2310"/>
                    <a:pt x="6297" y="2294"/>
                  </a:cubicBezTo>
                  <a:cubicBezTo>
                    <a:pt x="6292" y="2289"/>
                    <a:pt x="6297" y="2279"/>
                    <a:pt x="6287" y="2273"/>
                  </a:cubicBezTo>
                  <a:cubicBezTo>
                    <a:pt x="6271" y="2268"/>
                    <a:pt x="6261" y="2284"/>
                    <a:pt x="6245" y="2289"/>
                  </a:cubicBezTo>
                  <a:cubicBezTo>
                    <a:pt x="6234" y="2300"/>
                    <a:pt x="6218" y="2300"/>
                    <a:pt x="6218" y="2310"/>
                  </a:cubicBezTo>
                  <a:close/>
                  <a:moveTo>
                    <a:pt x="6883" y="2764"/>
                  </a:moveTo>
                  <a:lnTo>
                    <a:pt x="6883" y="2764"/>
                  </a:lnTo>
                  <a:cubicBezTo>
                    <a:pt x="6878" y="2764"/>
                    <a:pt x="6878" y="2764"/>
                    <a:pt x="6878" y="2764"/>
                  </a:cubicBezTo>
                  <a:cubicBezTo>
                    <a:pt x="6872" y="2764"/>
                    <a:pt x="6867" y="2764"/>
                    <a:pt x="6857" y="2764"/>
                  </a:cubicBezTo>
                  <a:cubicBezTo>
                    <a:pt x="6841" y="2764"/>
                    <a:pt x="6830" y="2764"/>
                    <a:pt x="6820" y="2764"/>
                  </a:cubicBezTo>
                  <a:cubicBezTo>
                    <a:pt x="6820" y="2753"/>
                    <a:pt x="6820" y="2748"/>
                    <a:pt x="6825" y="2737"/>
                  </a:cubicBezTo>
                  <a:cubicBezTo>
                    <a:pt x="6814" y="2732"/>
                    <a:pt x="6804" y="2737"/>
                    <a:pt x="6793" y="2727"/>
                  </a:cubicBezTo>
                  <a:cubicBezTo>
                    <a:pt x="6783" y="2727"/>
                    <a:pt x="6783" y="2716"/>
                    <a:pt x="6777" y="2716"/>
                  </a:cubicBezTo>
                  <a:cubicBezTo>
                    <a:pt x="6767" y="2716"/>
                    <a:pt x="6767" y="2716"/>
                    <a:pt x="6756" y="2716"/>
                  </a:cubicBezTo>
                  <a:cubicBezTo>
                    <a:pt x="6756" y="2685"/>
                    <a:pt x="6756" y="2685"/>
                    <a:pt x="6756" y="2685"/>
                  </a:cubicBezTo>
                  <a:cubicBezTo>
                    <a:pt x="6767" y="2685"/>
                    <a:pt x="6767" y="2685"/>
                    <a:pt x="6767" y="2685"/>
                  </a:cubicBezTo>
                  <a:cubicBezTo>
                    <a:pt x="6783" y="2679"/>
                    <a:pt x="6783" y="2658"/>
                    <a:pt x="6798" y="2653"/>
                  </a:cubicBezTo>
                  <a:cubicBezTo>
                    <a:pt x="6814" y="2648"/>
                    <a:pt x="6835" y="2637"/>
                    <a:pt x="6835" y="2621"/>
                  </a:cubicBezTo>
                  <a:cubicBezTo>
                    <a:pt x="6835" y="2600"/>
                    <a:pt x="6814" y="2595"/>
                    <a:pt x="6804" y="2584"/>
                  </a:cubicBezTo>
                  <a:cubicBezTo>
                    <a:pt x="6809" y="2579"/>
                    <a:pt x="6809" y="2579"/>
                    <a:pt x="6809" y="2579"/>
                  </a:cubicBezTo>
                  <a:cubicBezTo>
                    <a:pt x="6825" y="2590"/>
                    <a:pt x="6835" y="2595"/>
                    <a:pt x="6851" y="2595"/>
                  </a:cubicBezTo>
                  <a:cubicBezTo>
                    <a:pt x="6867" y="2595"/>
                    <a:pt x="6867" y="2579"/>
                    <a:pt x="6883" y="2574"/>
                  </a:cubicBezTo>
                  <a:cubicBezTo>
                    <a:pt x="6883" y="2764"/>
                    <a:pt x="6883" y="2764"/>
                    <a:pt x="6883" y="2764"/>
                  </a:cubicBezTo>
                  <a:close/>
                  <a:moveTo>
                    <a:pt x="6155" y="2822"/>
                  </a:moveTo>
                  <a:lnTo>
                    <a:pt x="6155" y="2822"/>
                  </a:lnTo>
                  <a:cubicBezTo>
                    <a:pt x="6155" y="2806"/>
                    <a:pt x="6165" y="2801"/>
                    <a:pt x="6171" y="2785"/>
                  </a:cubicBezTo>
                  <a:cubicBezTo>
                    <a:pt x="6176" y="2774"/>
                    <a:pt x="6165" y="2764"/>
                    <a:pt x="6176" y="2753"/>
                  </a:cubicBezTo>
                  <a:cubicBezTo>
                    <a:pt x="6181" y="2748"/>
                    <a:pt x="6187" y="2748"/>
                    <a:pt x="6197" y="2748"/>
                  </a:cubicBezTo>
                  <a:cubicBezTo>
                    <a:pt x="6213" y="2737"/>
                    <a:pt x="6218" y="2732"/>
                    <a:pt x="6234" y="2727"/>
                  </a:cubicBezTo>
                  <a:cubicBezTo>
                    <a:pt x="6266" y="2711"/>
                    <a:pt x="6282" y="2695"/>
                    <a:pt x="6297" y="2664"/>
                  </a:cubicBezTo>
                  <a:cubicBezTo>
                    <a:pt x="6308" y="2648"/>
                    <a:pt x="6308" y="2627"/>
                    <a:pt x="6329" y="2621"/>
                  </a:cubicBezTo>
                  <a:cubicBezTo>
                    <a:pt x="6329" y="2621"/>
                    <a:pt x="6329" y="2621"/>
                    <a:pt x="6329" y="2627"/>
                  </a:cubicBezTo>
                  <a:cubicBezTo>
                    <a:pt x="6329" y="2637"/>
                    <a:pt x="6319" y="2642"/>
                    <a:pt x="6313" y="2653"/>
                  </a:cubicBezTo>
                  <a:cubicBezTo>
                    <a:pt x="6287" y="2690"/>
                    <a:pt x="6276" y="2706"/>
                    <a:pt x="6250" y="2737"/>
                  </a:cubicBezTo>
                  <a:cubicBezTo>
                    <a:pt x="6234" y="2759"/>
                    <a:pt x="6224" y="2759"/>
                    <a:pt x="6213" y="2780"/>
                  </a:cubicBezTo>
                  <a:cubicBezTo>
                    <a:pt x="6192" y="2806"/>
                    <a:pt x="6192" y="2838"/>
                    <a:pt x="6160" y="2853"/>
                  </a:cubicBezTo>
                  <a:cubicBezTo>
                    <a:pt x="6155" y="2848"/>
                    <a:pt x="6155" y="2848"/>
                    <a:pt x="6155" y="2848"/>
                  </a:cubicBezTo>
                  <a:cubicBezTo>
                    <a:pt x="6155" y="2822"/>
                    <a:pt x="6155" y="2822"/>
                    <a:pt x="6155" y="2822"/>
                  </a:cubicBezTo>
                  <a:close/>
                  <a:moveTo>
                    <a:pt x="6883" y="3175"/>
                  </a:moveTo>
                  <a:lnTo>
                    <a:pt x="6883" y="3175"/>
                  </a:lnTo>
                  <a:cubicBezTo>
                    <a:pt x="6883" y="3017"/>
                    <a:pt x="6883" y="3017"/>
                    <a:pt x="6883" y="3017"/>
                  </a:cubicBezTo>
                  <a:cubicBezTo>
                    <a:pt x="6857" y="3017"/>
                    <a:pt x="6846" y="3022"/>
                    <a:pt x="6830" y="3027"/>
                  </a:cubicBezTo>
                  <a:cubicBezTo>
                    <a:pt x="6835" y="3033"/>
                    <a:pt x="6841" y="3038"/>
                    <a:pt x="6841" y="3043"/>
                  </a:cubicBezTo>
                  <a:cubicBezTo>
                    <a:pt x="6841" y="3096"/>
                    <a:pt x="6804" y="3133"/>
                    <a:pt x="6751" y="3133"/>
                  </a:cubicBezTo>
                  <a:cubicBezTo>
                    <a:pt x="6714" y="3133"/>
                    <a:pt x="6714" y="3133"/>
                    <a:pt x="6714" y="3133"/>
                  </a:cubicBezTo>
                  <a:cubicBezTo>
                    <a:pt x="6646" y="3154"/>
                    <a:pt x="6646" y="3154"/>
                    <a:pt x="6646" y="3154"/>
                  </a:cubicBezTo>
                  <a:cubicBezTo>
                    <a:pt x="6661" y="3165"/>
                    <a:pt x="6682" y="3170"/>
                    <a:pt x="6682" y="3196"/>
                  </a:cubicBezTo>
                  <a:cubicBezTo>
                    <a:pt x="6682" y="3207"/>
                    <a:pt x="6672" y="3212"/>
                    <a:pt x="6667" y="3223"/>
                  </a:cubicBezTo>
                  <a:cubicBezTo>
                    <a:pt x="6661" y="3233"/>
                    <a:pt x="6656" y="3244"/>
                    <a:pt x="6646" y="3249"/>
                  </a:cubicBezTo>
                  <a:cubicBezTo>
                    <a:pt x="6635" y="3254"/>
                    <a:pt x="6624" y="3249"/>
                    <a:pt x="6614" y="3249"/>
                  </a:cubicBezTo>
                  <a:cubicBezTo>
                    <a:pt x="6577" y="3265"/>
                    <a:pt x="6556" y="3275"/>
                    <a:pt x="6524" y="3296"/>
                  </a:cubicBezTo>
                  <a:cubicBezTo>
                    <a:pt x="6508" y="3307"/>
                    <a:pt x="6482" y="3307"/>
                    <a:pt x="6477" y="3328"/>
                  </a:cubicBezTo>
                  <a:cubicBezTo>
                    <a:pt x="6493" y="3328"/>
                    <a:pt x="6508" y="3339"/>
                    <a:pt x="6508" y="3354"/>
                  </a:cubicBezTo>
                  <a:cubicBezTo>
                    <a:pt x="6508" y="3370"/>
                    <a:pt x="6482" y="3376"/>
                    <a:pt x="6477" y="3397"/>
                  </a:cubicBezTo>
                  <a:cubicBezTo>
                    <a:pt x="6482" y="3397"/>
                    <a:pt x="6482" y="3397"/>
                    <a:pt x="6482" y="3397"/>
                  </a:cubicBezTo>
                  <a:cubicBezTo>
                    <a:pt x="6487" y="3397"/>
                    <a:pt x="6487" y="3397"/>
                    <a:pt x="6487" y="3397"/>
                  </a:cubicBezTo>
                  <a:cubicBezTo>
                    <a:pt x="6487" y="3397"/>
                    <a:pt x="6493" y="3397"/>
                    <a:pt x="6493" y="3402"/>
                  </a:cubicBezTo>
                  <a:cubicBezTo>
                    <a:pt x="6493" y="3428"/>
                    <a:pt x="6466" y="3449"/>
                    <a:pt x="6440" y="3449"/>
                  </a:cubicBezTo>
                  <a:cubicBezTo>
                    <a:pt x="6398" y="3449"/>
                    <a:pt x="6398" y="3449"/>
                    <a:pt x="6398" y="3449"/>
                  </a:cubicBezTo>
                  <a:cubicBezTo>
                    <a:pt x="6371" y="3449"/>
                    <a:pt x="6361" y="3460"/>
                    <a:pt x="6340" y="3465"/>
                  </a:cubicBezTo>
                  <a:cubicBezTo>
                    <a:pt x="6329" y="3470"/>
                    <a:pt x="6313" y="3470"/>
                    <a:pt x="6313" y="3486"/>
                  </a:cubicBezTo>
                  <a:cubicBezTo>
                    <a:pt x="6313" y="3502"/>
                    <a:pt x="6324" y="3507"/>
                    <a:pt x="6324" y="3523"/>
                  </a:cubicBezTo>
                  <a:cubicBezTo>
                    <a:pt x="6324" y="3539"/>
                    <a:pt x="6319" y="3550"/>
                    <a:pt x="6313" y="3571"/>
                  </a:cubicBezTo>
                  <a:cubicBezTo>
                    <a:pt x="6313" y="3576"/>
                    <a:pt x="6313" y="3576"/>
                    <a:pt x="6313" y="3576"/>
                  </a:cubicBezTo>
                  <a:cubicBezTo>
                    <a:pt x="6350" y="3560"/>
                    <a:pt x="6355" y="3513"/>
                    <a:pt x="6398" y="3507"/>
                  </a:cubicBezTo>
                  <a:cubicBezTo>
                    <a:pt x="6435" y="3497"/>
                    <a:pt x="6461" y="3502"/>
                    <a:pt x="6487" y="3476"/>
                  </a:cubicBezTo>
                  <a:cubicBezTo>
                    <a:pt x="6519" y="3444"/>
                    <a:pt x="6530" y="3418"/>
                    <a:pt x="6551" y="3370"/>
                  </a:cubicBezTo>
                  <a:cubicBezTo>
                    <a:pt x="6561" y="3344"/>
                    <a:pt x="6587" y="3339"/>
                    <a:pt x="6598" y="3307"/>
                  </a:cubicBezTo>
                  <a:cubicBezTo>
                    <a:pt x="6603" y="3307"/>
                    <a:pt x="6603" y="3307"/>
                    <a:pt x="6603" y="3307"/>
                  </a:cubicBezTo>
                  <a:cubicBezTo>
                    <a:pt x="6609" y="3318"/>
                    <a:pt x="6603" y="3333"/>
                    <a:pt x="6619" y="3333"/>
                  </a:cubicBezTo>
                  <a:cubicBezTo>
                    <a:pt x="6646" y="3333"/>
                    <a:pt x="6651" y="3312"/>
                    <a:pt x="6672" y="3307"/>
                  </a:cubicBezTo>
                  <a:cubicBezTo>
                    <a:pt x="6746" y="3281"/>
                    <a:pt x="6798" y="3281"/>
                    <a:pt x="6851" y="3228"/>
                  </a:cubicBezTo>
                  <a:cubicBezTo>
                    <a:pt x="6867" y="3207"/>
                    <a:pt x="6872" y="3196"/>
                    <a:pt x="6883" y="3175"/>
                  </a:cubicBezTo>
                  <a:close/>
                  <a:moveTo>
                    <a:pt x="5" y="5"/>
                  </a:moveTo>
                  <a:lnTo>
                    <a:pt x="5" y="5"/>
                  </a:lnTo>
                  <a:cubicBezTo>
                    <a:pt x="15" y="10"/>
                    <a:pt x="21" y="21"/>
                    <a:pt x="36" y="21"/>
                  </a:cubicBezTo>
                  <a:cubicBezTo>
                    <a:pt x="52" y="21"/>
                    <a:pt x="58" y="10"/>
                    <a:pt x="68" y="5"/>
                  </a:cubicBezTo>
                  <a:cubicBezTo>
                    <a:pt x="73" y="32"/>
                    <a:pt x="73" y="32"/>
                    <a:pt x="73" y="32"/>
                  </a:cubicBezTo>
                  <a:cubicBezTo>
                    <a:pt x="15" y="32"/>
                    <a:pt x="15" y="32"/>
                    <a:pt x="15" y="32"/>
                  </a:cubicBezTo>
                  <a:cubicBezTo>
                    <a:pt x="10" y="32"/>
                    <a:pt x="10" y="32"/>
                    <a:pt x="5" y="32"/>
                  </a:cubicBezTo>
                  <a:cubicBezTo>
                    <a:pt x="5" y="32"/>
                    <a:pt x="0" y="32"/>
                    <a:pt x="0" y="37"/>
                  </a:cubicBezTo>
                  <a:cubicBezTo>
                    <a:pt x="0" y="53"/>
                    <a:pt x="31" y="53"/>
                    <a:pt x="31" y="69"/>
                  </a:cubicBezTo>
                  <a:cubicBezTo>
                    <a:pt x="31" y="95"/>
                    <a:pt x="31" y="95"/>
                    <a:pt x="31" y="95"/>
                  </a:cubicBezTo>
                  <a:cubicBezTo>
                    <a:pt x="31" y="105"/>
                    <a:pt x="31" y="111"/>
                    <a:pt x="26" y="116"/>
                  </a:cubicBezTo>
                  <a:cubicBezTo>
                    <a:pt x="31" y="121"/>
                    <a:pt x="31" y="121"/>
                    <a:pt x="31" y="121"/>
                  </a:cubicBezTo>
                  <a:cubicBezTo>
                    <a:pt x="42" y="121"/>
                    <a:pt x="47" y="142"/>
                    <a:pt x="52" y="153"/>
                  </a:cubicBezTo>
                  <a:cubicBezTo>
                    <a:pt x="42" y="153"/>
                    <a:pt x="36" y="153"/>
                    <a:pt x="31" y="148"/>
                  </a:cubicBezTo>
                  <a:cubicBezTo>
                    <a:pt x="31" y="158"/>
                    <a:pt x="31" y="164"/>
                    <a:pt x="31" y="174"/>
                  </a:cubicBezTo>
                  <a:cubicBezTo>
                    <a:pt x="47" y="179"/>
                    <a:pt x="52" y="185"/>
                    <a:pt x="68" y="190"/>
                  </a:cubicBezTo>
                  <a:cubicBezTo>
                    <a:pt x="73" y="195"/>
                    <a:pt x="79" y="195"/>
                    <a:pt x="79" y="200"/>
                  </a:cubicBezTo>
                  <a:cubicBezTo>
                    <a:pt x="79" y="206"/>
                    <a:pt x="73" y="206"/>
                    <a:pt x="73" y="211"/>
                  </a:cubicBezTo>
                  <a:cubicBezTo>
                    <a:pt x="73" y="216"/>
                    <a:pt x="79" y="216"/>
                    <a:pt x="79" y="221"/>
                  </a:cubicBezTo>
                  <a:cubicBezTo>
                    <a:pt x="68" y="227"/>
                    <a:pt x="58" y="227"/>
                    <a:pt x="47" y="237"/>
                  </a:cubicBezTo>
                  <a:cubicBezTo>
                    <a:pt x="79" y="258"/>
                    <a:pt x="116" y="248"/>
                    <a:pt x="131" y="279"/>
                  </a:cubicBezTo>
                  <a:cubicBezTo>
                    <a:pt x="137" y="285"/>
                    <a:pt x="137" y="285"/>
                    <a:pt x="137" y="285"/>
                  </a:cubicBezTo>
                  <a:cubicBezTo>
                    <a:pt x="121" y="274"/>
                    <a:pt x="116" y="258"/>
                    <a:pt x="100" y="258"/>
                  </a:cubicBezTo>
                  <a:cubicBezTo>
                    <a:pt x="89" y="258"/>
                    <a:pt x="84" y="269"/>
                    <a:pt x="73" y="274"/>
                  </a:cubicBezTo>
                  <a:cubicBezTo>
                    <a:pt x="58" y="274"/>
                    <a:pt x="42" y="269"/>
                    <a:pt x="42" y="285"/>
                  </a:cubicBezTo>
                  <a:cubicBezTo>
                    <a:pt x="42" y="290"/>
                    <a:pt x="52" y="295"/>
                    <a:pt x="52" y="306"/>
                  </a:cubicBezTo>
                  <a:cubicBezTo>
                    <a:pt x="58" y="311"/>
                    <a:pt x="63" y="322"/>
                    <a:pt x="68" y="322"/>
                  </a:cubicBezTo>
                  <a:cubicBezTo>
                    <a:pt x="105" y="322"/>
                    <a:pt x="121" y="322"/>
                    <a:pt x="152" y="316"/>
                  </a:cubicBezTo>
                  <a:cubicBezTo>
                    <a:pt x="184" y="311"/>
                    <a:pt x="195" y="285"/>
                    <a:pt x="221" y="285"/>
                  </a:cubicBezTo>
                  <a:cubicBezTo>
                    <a:pt x="242" y="285"/>
                    <a:pt x="242" y="322"/>
                    <a:pt x="263" y="322"/>
                  </a:cubicBezTo>
                  <a:cubicBezTo>
                    <a:pt x="274" y="322"/>
                    <a:pt x="284" y="316"/>
                    <a:pt x="295" y="311"/>
                  </a:cubicBezTo>
                  <a:cubicBezTo>
                    <a:pt x="284" y="327"/>
                    <a:pt x="269" y="332"/>
                    <a:pt x="269" y="353"/>
                  </a:cubicBezTo>
                  <a:cubicBezTo>
                    <a:pt x="269" y="359"/>
                    <a:pt x="269" y="359"/>
                    <a:pt x="269" y="364"/>
                  </a:cubicBezTo>
                  <a:cubicBezTo>
                    <a:pt x="295" y="353"/>
                    <a:pt x="295" y="327"/>
                    <a:pt x="321" y="322"/>
                  </a:cubicBezTo>
                  <a:cubicBezTo>
                    <a:pt x="316" y="343"/>
                    <a:pt x="316" y="343"/>
                    <a:pt x="316" y="343"/>
                  </a:cubicBezTo>
                  <a:cubicBezTo>
                    <a:pt x="316" y="348"/>
                    <a:pt x="316" y="353"/>
                    <a:pt x="321" y="353"/>
                  </a:cubicBezTo>
                  <a:cubicBezTo>
                    <a:pt x="337" y="353"/>
                    <a:pt x="342" y="343"/>
                    <a:pt x="353" y="338"/>
                  </a:cubicBezTo>
                  <a:cubicBezTo>
                    <a:pt x="353" y="375"/>
                    <a:pt x="311" y="385"/>
                    <a:pt x="279" y="385"/>
                  </a:cubicBezTo>
                  <a:cubicBezTo>
                    <a:pt x="242" y="385"/>
                    <a:pt x="232" y="359"/>
                    <a:pt x="195" y="359"/>
                  </a:cubicBezTo>
                  <a:cubicBezTo>
                    <a:pt x="179" y="359"/>
                    <a:pt x="179" y="385"/>
                    <a:pt x="158" y="385"/>
                  </a:cubicBezTo>
                  <a:cubicBezTo>
                    <a:pt x="142" y="385"/>
                    <a:pt x="137" y="369"/>
                    <a:pt x="121" y="369"/>
                  </a:cubicBezTo>
                  <a:cubicBezTo>
                    <a:pt x="116" y="369"/>
                    <a:pt x="116" y="375"/>
                    <a:pt x="116" y="380"/>
                  </a:cubicBezTo>
                  <a:cubicBezTo>
                    <a:pt x="116" y="390"/>
                    <a:pt x="131" y="390"/>
                    <a:pt x="142" y="390"/>
                  </a:cubicBezTo>
                  <a:cubicBezTo>
                    <a:pt x="163" y="390"/>
                    <a:pt x="179" y="390"/>
                    <a:pt x="189" y="401"/>
                  </a:cubicBezTo>
                  <a:cubicBezTo>
                    <a:pt x="195" y="406"/>
                    <a:pt x="195" y="417"/>
                    <a:pt x="195" y="422"/>
                  </a:cubicBezTo>
                  <a:cubicBezTo>
                    <a:pt x="200" y="432"/>
                    <a:pt x="216" y="432"/>
                    <a:pt x="221" y="438"/>
                  </a:cubicBezTo>
                  <a:cubicBezTo>
                    <a:pt x="232" y="448"/>
                    <a:pt x="226" y="459"/>
                    <a:pt x="237" y="459"/>
                  </a:cubicBezTo>
                  <a:cubicBezTo>
                    <a:pt x="253" y="459"/>
                    <a:pt x="253" y="443"/>
                    <a:pt x="253" y="427"/>
                  </a:cubicBezTo>
                  <a:cubicBezTo>
                    <a:pt x="306" y="427"/>
                    <a:pt x="327" y="396"/>
                    <a:pt x="369" y="375"/>
                  </a:cubicBezTo>
                  <a:cubicBezTo>
                    <a:pt x="374" y="369"/>
                    <a:pt x="374" y="369"/>
                    <a:pt x="374" y="369"/>
                  </a:cubicBezTo>
                  <a:cubicBezTo>
                    <a:pt x="358" y="406"/>
                    <a:pt x="306" y="401"/>
                    <a:pt x="295" y="443"/>
                  </a:cubicBezTo>
                  <a:cubicBezTo>
                    <a:pt x="284" y="475"/>
                    <a:pt x="247" y="480"/>
                    <a:pt x="216" y="480"/>
                  </a:cubicBezTo>
                  <a:cubicBezTo>
                    <a:pt x="210" y="480"/>
                    <a:pt x="205" y="475"/>
                    <a:pt x="195" y="475"/>
                  </a:cubicBezTo>
                  <a:cubicBezTo>
                    <a:pt x="184" y="475"/>
                    <a:pt x="174" y="485"/>
                    <a:pt x="168" y="496"/>
                  </a:cubicBezTo>
                  <a:cubicBezTo>
                    <a:pt x="158" y="506"/>
                    <a:pt x="152" y="506"/>
                    <a:pt x="147" y="522"/>
                  </a:cubicBezTo>
                  <a:cubicBezTo>
                    <a:pt x="147" y="527"/>
                    <a:pt x="147" y="527"/>
                    <a:pt x="147" y="527"/>
                  </a:cubicBezTo>
                  <a:cubicBezTo>
                    <a:pt x="195" y="527"/>
                    <a:pt x="195" y="527"/>
                    <a:pt x="195" y="527"/>
                  </a:cubicBezTo>
                  <a:cubicBezTo>
                    <a:pt x="205" y="527"/>
                    <a:pt x="210" y="527"/>
                    <a:pt x="221" y="527"/>
                  </a:cubicBezTo>
                  <a:cubicBezTo>
                    <a:pt x="237" y="527"/>
                    <a:pt x="242" y="538"/>
                    <a:pt x="258" y="538"/>
                  </a:cubicBezTo>
                  <a:cubicBezTo>
                    <a:pt x="295" y="538"/>
                    <a:pt x="316" y="506"/>
                    <a:pt x="332" y="475"/>
                  </a:cubicBezTo>
                  <a:cubicBezTo>
                    <a:pt x="342" y="501"/>
                    <a:pt x="363" y="506"/>
                    <a:pt x="385" y="522"/>
                  </a:cubicBezTo>
                  <a:cubicBezTo>
                    <a:pt x="406" y="543"/>
                    <a:pt x="421" y="559"/>
                    <a:pt x="453" y="559"/>
                  </a:cubicBezTo>
                  <a:cubicBezTo>
                    <a:pt x="485" y="559"/>
                    <a:pt x="495" y="533"/>
                    <a:pt x="506" y="506"/>
                  </a:cubicBezTo>
                  <a:cubicBezTo>
                    <a:pt x="522" y="480"/>
                    <a:pt x="532" y="459"/>
                    <a:pt x="532" y="427"/>
                  </a:cubicBezTo>
                  <a:cubicBezTo>
                    <a:pt x="532" y="406"/>
                    <a:pt x="506" y="406"/>
                    <a:pt x="490" y="396"/>
                  </a:cubicBezTo>
                  <a:cubicBezTo>
                    <a:pt x="474" y="380"/>
                    <a:pt x="469" y="353"/>
                    <a:pt x="448" y="353"/>
                  </a:cubicBezTo>
                  <a:cubicBezTo>
                    <a:pt x="443" y="353"/>
                    <a:pt x="437" y="359"/>
                    <a:pt x="432" y="359"/>
                  </a:cubicBezTo>
                  <a:cubicBezTo>
                    <a:pt x="421" y="359"/>
                    <a:pt x="416" y="353"/>
                    <a:pt x="416" y="348"/>
                  </a:cubicBezTo>
                  <a:cubicBezTo>
                    <a:pt x="416" y="332"/>
                    <a:pt x="427" y="327"/>
                    <a:pt x="443" y="327"/>
                  </a:cubicBezTo>
                  <a:cubicBezTo>
                    <a:pt x="485" y="327"/>
                    <a:pt x="485" y="390"/>
                    <a:pt x="527" y="390"/>
                  </a:cubicBezTo>
                  <a:cubicBezTo>
                    <a:pt x="569" y="390"/>
                    <a:pt x="553" y="332"/>
                    <a:pt x="564" y="290"/>
                  </a:cubicBezTo>
                  <a:cubicBezTo>
                    <a:pt x="574" y="248"/>
                    <a:pt x="590" y="227"/>
                    <a:pt x="590" y="185"/>
                  </a:cubicBezTo>
                  <a:cubicBezTo>
                    <a:pt x="590" y="174"/>
                    <a:pt x="580" y="174"/>
                    <a:pt x="569" y="164"/>
                  </a:cubicBezTo>
                  <a:cubicBezTo>
                    <a:pt x="564" y="158"/>
                    <a:pt x="559" y="153"/>
                    <a:pt x="553" y="148"/>
                  </a:cubicBezTo>
                  <a:cubicBezTo>
                    <a:pt x="527" y="153"/>
                    <a:pt x="527" y="153"/>
                    <a:pt x="527" y="153"/>
                  </a:cubicBezTo>
                  <a:cubicBezTo>
                    <a:pt x="538" y="127"/>
                    <a:pt x="574" y="132"/>
                    <a:pt x="574" y="105"/>
                  </a:cubicBezTo>
                  <a:cubicBezTo>
                    <a:pt x="574" y="100"/>
                    <a:pt x="564" y="95"/>
                    <a:pt x="564" y="90"/>
                  </a:cubicBezTo>
                  <a:cubicBezTo>
                    <a:pt x="553" y="63"/>
                    <a:pt x="532" y="47"/>
                    <a:pt x="532" y="16"/>
                  </a:cubicBezTo>
                  <a:cubicBezTo>
                    <a:pt x="532" y="10"/>
                    <a:pt x="538" y="0"/>
                    <a:pt x="538" y="0"/>
                  </a:cubicBezTo>
                  <a:cubicBezTo>
                    <a:pt x="5" y="0"/>
                    <a:pt x="5" y="0"/>
                    <a:pt x="5" y="0"/>
                  </a:cubicBezTo>
                  <a:cubicBezTo>
                    <a:pt x="5" y="5"/>
                    <a:pt x="5" y="5"/>
                    <a:pt x="5" y="5"/>
                  </a:cubicBezTo>
                  <a:close/>
                  <a:moveTo>
                    <a:pt x="2726" y="105"/>
                  </a:moveTo>
                  <a:lnTo>
                    <a:pt x="2726" y="105"/>
                  </a:lnTo>
                  <a:cubicBezTo>
                    <a:pt x="2721" y="100"/>
                    <a:pt x="2721" y="100"/>
                    <a:pt x="2721" y="100"/>
                  </a:cubicBezTo>
                  <a:cubicBezTo>
                    <a:pt x="2721" y="121"/>
                    <a:pt x="2726" y="127"/>
                    <a:pt x="2726" y="148"/>
                  </a:cubicBezTo>
                  <a:cubicBezTo>
                    <a:pt x="2732" y="148"/>
                    <a:pt x="2737" y="148"/>
                    <a:pt x="2748" y="153"/>
                  </a:cubicBezTo>
                  <a:cubicBezTo>
                    <a:pt x="2737" y="132"/>
                    <a:pt x="2737" y="121"/>
                    <a:pt x="2726" y="105"/>
                  </a:cubicBezTo>
                  <a:close/>
                  <a:moveTo>
                    <a:pt x="2832" y="253"/>
                  </a:moveTo>
                  <a:lnTo>
                    <a:pt x="2832" y="253"/>
                  </a:lnTo>
                  <a:cubicBezTo>
                    <a:pt x="2821" y="248"/>
                    <a:pt x="2821" y="248"/>
                    <a:pt x="2821" y="248"/>
                  </a:cubicBezTo>
                  <a:cubicBezTo>
                    <a:pt x="2811" y="248"/>
                    <a:pt x="2811" y="248"/>
                    <a:pt x="2811" y="248"/>
                  </a:cubicBezTo>
                  <a:cubicBezTo>
                    <a:pt x="2816" y="258"/>
                    <a:pt x="2832" y="264"/>
                    <a:pt x="2843" y="274"/>
                  </a:cubicBezTo>
                  <a:cubicBezTo>
                    <a:pt x="2848" y="274"/>
                    <a:pt x="2848" y="274"/>
                    <a:pt x="2848" y="274"/>
                  </a:cubicBezTo>
                  <a:cubicBezTo>
                    <a:pt x="2843" y="264"/>
                    <a:pt x="2837" y="264"/>
                    <a:pt x="2832" y="253"/>
                  </a:cubicBezTo>
                  <a:close/>
                  <a:moveTo>
                    <a:pt x="2848" y="316"/>
                  </a:moveTo>
                  <a:lnTo>
                    <a:pt x="2848" y="316"/>
                  </a:lnTo>
                  <a:cubicBezTo>
                    <a:pt x="2848" y="327"/>
                    <a:pt x="2853" y="332"/>
                    <a:pt x="2858" y="343"/>
                  </a:cubicBezTo>
                  <a:cubicBezTo>
                    <a:pt x="2864" y="338"/>
                    <a:pt x="2874" y="332"/>
                    <a:pt x="2874" y="322"/>
                  </a:cubicBezTo>
                  <a:cubicBezTo>
                    <a:pt x="2874" y="311"/>
                    <a:pt x="2848" y="306"/>
                    <a:pt x="2848" y="316"/>
                  </a:cubicBezTo>
                  <a:close/>
                  <a:moveTo>
                    <a:pt x="2974" y="380"/>
                  </a:moveTo>
                  <a:lnTo>
                    <a:pt x="2974" y="380"/>
                  </a:lnTo>
                  <a:cubicBezTo>
                    <a:pt x="2959" y="380"/>
                    <a:pt x="2959" y="380"/>
                    <a:pt x="2959" y="380"/>
                  </a:cubicBezTo>
                  <a:cubicBezTo>
                    <a:pt x="2959" y="385"/>
                    <a:pt x="2959" y="385"/>
                    <a:pt x="2959" y="385"/>
                  </a:cubicBezTo>
                  <a:cubicBezTo>
                    <a:pt x="2959" y="396"/>
                    <a:pt x="2964" y="396"/>
                    <a:pt x="2964" y="401"/>
                  </a:cubicBezTo>
                  <a:cubicBezTo>
                    <a:pt x="2974" y="401"/>
                    <a:pt x="2974" y="390"/>
                    <a:pt x="2974" y="380"/>
                  </a:cubicBezTo>
                  <a:close/>
                  <a:moveTo>
                    <a:pt x="3054" y="480"/>
                  </a:moveTo>
                  <a:lnTo>
                    <a:pt x="3054" y="480"/>
                  </a:lnTo>
                  <a:cubicBezTo>
                    <a:pt x="3054" y="480"/>
                    <a:pt x="3054" y="480"/>
                    <a:pt x="3054" y="475"/>
                  </a:cubicBezTo>
                  <a:cubicBezTo>
                    <a:pt x="3054" y="464"/>
                    <a:pt x="3048" y="459"/>
                    <a:pt x="3043" y="454"/>
                  </a:cubicBezTo>
                  <a:cubicBezTo>
                    <a:pt x="3027" y="417"/>
                    <a:pt x="3043" y="469"/>
                    <a:pt x="3054" y="480"/>
                  </a:cubicBezTo>
                  <a:close/>
                  <a:moveTo>
                    <a:pt x="3080" y="443"/>
                  </a:moveTo>
                  <a:lnTo>
                    <a:pt x="3080" y="443"/>
                  </a:lnTo>
                  <a:cubicBezTo>
                    <a:pt x="3075" y="443"/>
                    <a:pt x="3075" y="448"/>
                    <a:pt x="3075" y="454"/>
                  </a:cubicBezTo>
                  <a:cubicBezTo>
                    <a:pt x="3091" y="464"/>
                    <a:pt x="3091" y="475"/>
                    <a:pt x="3106" y="490"/>
                  </a:cubicBezTo>
                  <a:cubicBezTo>
                    <a:pt x="3191" y="559"/>
                    <a:pt x="3133" y="512"/>
                    <a:pt x="3101" y="469"/>
                  </a:cubicBezTo>
                  <a:cubicBezTo>
                    <a:pt x="3096" y="459"/>
                    <a:pt x="3096" y="443"/>
                    <a:pt x="3080" y="443"/>
                  </a:cubicBezTo>
                  <a:close/>
                  <a:moveTo>
                    <a:pt x="3159" y="575"/>
                  </a:moveTo>
                  <a:lnTo>
                    <a:pt x="3159" y="575"/>
                  </a:lnTo>
                  <a:cubicBezTo>
                    <a:pt x="3154" y="591"/>
                    <a:pt x="3159" y="601"/>
                    <a:pt x="3159" y="617"/>
                  </a:cubicBezTo>
                  <a:cubicBezTo>
                    <a:pt x="3159" y="633"/>
                    <a:pt x="3148" y="643"/>
                    <a:pt x="3148" y="654"/>
                  </a:cubicBezTo>
                  <a:cubicBezTo>
                    <a:pt x="3148" y="675"/>
                    <a:pt x="3175" y="675"/>
                    <a:pt x="3175" y="696"/>
                  </a:cubicBezTo>
                  <a:cubicBezTo>
                    <a:pt x="3180" y="696"/>
                    <a:pt x="3180" y="696"/>
                    <a:pt x="3180" y="696"/>
                  </a:cubicBezTo>
                  <a:cubicBezTo>
                    <a:pt x="3180" y="696"/>
                    <a:pt x="3185" y="691"/>
                    <a:pt x="3191" y="691"/>
                  </a:cubicBezTo>
                  <a:cubicBezTo>
                    <a:pt x="3196" y="691"/>
                    <a:pt x="3196" y="696"/>
                    <a:pt x="3201" y="696"/>
                  </a:cubicBezTo>
                  <a:cubicBezTo>
                    <a:pt x="3206" y="686"/>
                    <a:pt x="3206" y="686"/>
                    <a:pt x="3206" y="686"/>
                  </a:cubicBezTo>
                  <a:cubicBezTo>
                    <a:pt x="3206" y="680"/>
                    <a:pt x="3212" y="675"/>
                    <a:pt x="3206" y="675"/>
                  </a:cubicBezTo>
                  <a:cubicBezTo>
                    <a:pt x="3201" y="675"/>
                    <a:pt x="3201" y="680"/>
                    <a:pt x="3196" y="680"/>
                  </a:cubicBezTo>
                  <a:cubicBezTo>
                    <a:pt x="3185" y="680"/>
                    <a:pt x="3185" y="680"/>
                    <a:pt x="3185" y="680"/>
                  </a:cubicBezTo>
                  <a:cubicBezTo>
                    <a:pt x="3185" y="670"/>
                    <a:pt x="3185" y="664"/>
                    <a:pt x="3180" y="654"/>
                  </a:cubicBezTo>
                  <a:cubicBezTo>
                    <a:pt x="3196" y="654"/>
                    <a:pt x="3212" y="649"/>
                    <a:pt x="3212" y="638"/>
                  </a:cubicBezTo>
                  <a:cubicBezTo>
                    <a:pt x="3212" y="628"/>
                    <a:pt x="3201" y="622"/>
                    <a:pt x="3196" y="612"/>
                  </a:cubicBezTo>
                  <a:cubicBezTo>
                    <a:pt x="3185" y="596"/>
                    <a:pt x="3180" y="580"/>
                    <a:pt x="3159" y="575"/>
                  </a:cubicBezTo>
                  <a:close/>
                  <a:moveTo>
                    <a:pt x="3228" y="664"/>
                  </a:moveTo>
                  <a:lnTo>
                    <a:pt x="3228" y="664"/>
                  </a:lnTo>
                  <a:cubicBezTo>
                    <a:pt x="3254" y="664"/>
                    <a:pt x="3275" y="654"/>
                    <a:pt x="3286" y="633"/>
                  </a:cubicBezTo>
                  <a:cubicBezTo>
                    <a:pt x="3291" y="628"/>
                    <a:pt x="3296" y="638"/>
                    <a:pt x="3301" y="643"/>
                  </a:cubicBezTo>
                  <a:cubicBezTo>
                    <a:pt x="3307" y="654"/>
                    <a:pt x="3317" y="654"/>
                    <a:pt x="3323" y="659"/>
                  </a:cubicBezTo>
                  <a:cubicBezTo>
                    <a:pt x="3344" y="675"/>
                    <a:pt x="3349" y="696"/>
                    <a:pt x="3370" y="707"/>
                  </a:cubicBezTo>
                  <a:cubicBezTo>
                    <a:pt x="3386" y="712"/>
                    <a:pt x="3396" y="717"/>
                    <a:pt x="3412" y="723"/>
                  </a:cubicBezTo>
                  <a:cubicBezTo>
                    <a:pt x="3417" y="728"/>
                    <a:pt x="3428" y="728"/>
                    <a:pt x="3428" y="738"/>
                  </a:cubicBezTo>
                  <a:cubicBezTo>
                    <a:pt x="3428" y="744"/>
                    <a:pt x="3423" y="749"/>
                    <a:pt x="3417" y="749"/>
                  </a:cubicBezTo>
                  <a:cubicBezTo>
                    <a:pt x="3428" y="770"/>
                    <a:pt x="3444" y="775"/>
                    <a:pt x="3465" y="791"/>
                  </a:cubicBezTo>
                  <a:cubicBezTo>
                    <a:pt x="3486" y="807"/>
                    <a:pt x="3491" y="818"/>
                    <a:pt x="3507" y="839"/>
                  </a:cubicBezTo>
                  <a:cubicBezTo>
                    <a:pt x="3523" y="860"/>
                    <a:pt x="3539" y="865"/>
                    <a:pt x="3555" y="886"/>
                  </a:cubicBezTo>
                  <a:cubicBezTo>
                    <a:pt x="3570" y="907"/>
                    <a:pt x="3586" y="928"/>
                    <a:pt x="3613" y="928"/>
                  </a:cubicBezTo>
                  <a:cubicBezTo>
                    <a:pt x="3623" y="928"/>
                    <a:pt x="3623" y="923"/>
                    <a:pt x="3634" y="923"/>
                  </a:cubicBezTo>
                  <a:cubicBezTo>
                    <a:pt x="3650" y="923"/>
                    <a:pt x="3650" y="944"/>
                    <a:pt x="3660" y="960"/>
                  </a:cubicBezTo>
                  <a:cubicBezTo>
                    <a:pt x="3681" y="981"/>
                    <a:pt x="3697" y="992"/>
                    <a:pt x="3708" y="1018"/>
                  </a:cubicBezTo>
                  <a:cubicBezTo>
                    <a:pt x="3718" y="1044"/>
                    <a:pt x="3729" y="1065"/>
                    <a:pt x="3755" y="1065"/>
                  </a:cubicBezTo>
                  <a:cubicBezTo>
                    <a:pt x="3766" y="1065"/>
                    <a:pt x="3776" y="1065"/>
                    <a:pt x="3787" y="1065"/>
                  </a:cubicBezTo>
                  <a:cubicBezTo>
                    <a:pt x="3802" y="1065"/>
                    <a:pt x="3802" y="1081"/>
                    <a:pt x="3818" y="1086"/>
                  </a:cubicBezTo>
                  <a:cubicBezTo>
                    <a:pt x="3824" y="1092"/>
                    <a:pt x="3834" y="1092"/>
                    <a:pt x="3834" y="1102"/>
                  </a:cubicBezTo>
                  <a:cubicBezTo>
                    <a:pt x="3834" y="1118"/>
                    <a:pt x="3824" y="1123"/>
                    <a:pt x="3818" y="1139"/>
                  </a:cubicBezTo>
                  <a:cubicBezTo>
                    <a:pt x="3781" y="1134"/>
                    <a:pt x="3781" y="1071"/>
                    <a:pt x="3739" y="1071"/>
                  </a:cubicBezTo>
                  <a:cubicBezTo>
                    <a:pt x="3697" y="1071"/>
                    <a:pt x="3697" y="1071"/>
                    <a:pt x="3697" y="1071"/>
                  </a:cubicBezTo>
                  <a:cubicBezTo>
                    <a:pt x="3681" y="1071"/>
                    <a:pt x="3671" y="1071"/>
                    <a:pt x="3650" y="1071"/>
                  </a:cubicBezTo>
                  <a:cubicBezTo>
                    <a:pt x="3644" y="1071"/>
                    <a:pt x="3639" y="1071"/>
                    <a:pt x="3628" y="1076"/>
                  </a:cubicBezTo>
                  <a:cubicBezTo>
                    <a:pt x="3628" y="1071"/>
                    <a:pt x="3634" y="1065"/>
                    <a:pt x="3634" y="1060"/>
                  </a:cubicBezTo>
                  <a:cubicBezTo>
                    <a:pt x="3634" y="1055"/>
                    <a:pt x="3628" y="1050"/>
                    <a:pt x="3623" y="1050"/>
                  </a:cubicBezTo>
                  <a:cubicBezTo>
                    <a:pt x="3618" y="1039"/>
                    <a:pt x="3618" y="1029"/>
                    <a:pt x="3607" y="1029"/>
                  </a:cubicBezTo>
                  <a:cubicBezTo>
                    <a:pt x="3591" y="1029"/>
                    <a:pt x="3586" y="1050"/>
                    <a:pt x="3570" y="1055"/>
                  </a:cubicBezTo>
                  <a:cubicBezTo>
                    <a:pt x="3570" y="1034"/>
                    <a:pt x="3576" y="1013"/>
                    <a:pt x="3597" y="1013"/>
                  </a:cubicBezTo>
                  <a:cubicBezTo>
                    <a:pt x="3607" y="1013"/>
                    <a:pt x="3613" y="1018"/>
                    <a:pt x="3628" y="1023"/>
                  </a:cubicBezTo>
                  <a:cubicBezTo>
                    <a:pt x="3634" y="1002"/>
                    <a:pt x="3634" y="1002"/>
                    <a:pt x="3634" y="1002"/>
                  </a:cubicBezTo>
                  <a:cubicBezTo>
                    <a:pt x="3618" y="992"/>
                    <a:pt x="3591" y="1002"/>
                    <a:pt x="3591" y="986"/>
                  </a:cubicBezTo>
                  <a:cubicBezTo>
                    <a:pt x="3591" y="981"/>
                    <a:pt x="3597" y="981"/>
                    <a:pt x="3597" y="976"/>
                  </a:cubicBezTo>
                  <a:cubicBezTo>
                    <a:pt x="3597" y="955"/>
                    <a:pt x="3565" y="970"/>
                    <a:pt x="3549" y="960"/>
                  </a:cubicBezTo>
                  <a:cubicBezTo>
                    <a:pt x="3534" y="944"/>
                    <a:pt x="3539" y="923"/>
                    <a:pt x="3523" y="912"/>
                  </a:cubicBezTo>
                  <a:cubicBezTo>
                    <a:pt x="3512" y="923"/>
                    <a:pt x="3507" y="928"/>
                    <a:pt x="3502" y="939"/>
                  </a:cubicBezTo>
                  <a:cubicBezTo>
                    <a:pt x="3486" y="912"/>
                    <a:pt x="3470" y="907"/>
                    <a:pt x="3449" y="891"/>
                  </a:cubicBezTo>
                  <a:cubicBezTo>
                    <a:pt x="3417" y="875"/>
                    <a:pt x="3407" y="860"/>
                    <a:pt x="3375" y="849"/>
                  </a:cubicBezTo>
                  <a:cubicBezTo>
                    <a:pt x="3328" y="828"/>
                    <a:pt x="3301" y="796"/>
                    <a:pt x="3249" y="796"/>
                  </a:cubicBezTo>
                  <a:cubicBezTo>
                    <a:pt x="3233" y="796"/>
                    <a:pt x="3228" y="802"/>
                    <a:pt x="3217" y="802"/>
                  </a:cubicBezTo>
                  <a:cubicBezTo>
                    <a:pt x="3217" y="791"/>
                    <a:pt x="3217" y="781"/>
                    <a:pt x="3222" y="770"/>
                  </a:cubicBezTo>
                  <a:cubicBezTo>
                    <a:pt x="3228" y="770"/>
                    <a:pt x="3233" y="775"/>
                    <a:pt x="3238" y="775"/>
                  </a:cubicBezTo>
                  <a:cubicBezTo>
                    <a:pt x="3243" y="775"/>
                    <a:pt x="3243" y="770"/>
                    <a:pt x="3243" y="770"/>
                  </a:cubicBezTo>
                  <a:cubicBezTo>
                    <a:pt x="3254" y="770"/>
                    <a:pt x="3259" y="775"/>
                    <a:pt x="3270" y="781"/>
                  </a:cubicBezTo>
                  <a:cubicBezTo>
                    <a:pt x="3259" y="744"/>
                    <a:pt x="3243" y="717"/>
                    <a:pt x="3212" y="717"/>
                  </a:cubicBezTo>
                  <a:cubicBezTo>
                    <a:pt x="3206" y="717"/>
                    <a:pt x="3206" y="712"/>
                    <a:pt x="3206" y="712"/>
                  </a:cubicBezTo>
                  <a:cubicBezTo>
                    <a:pt x="3206" y="696"/>
                    <a:pt x="3222" y="686"/>
                    <a:pt x="3222" y="670"/>
                  </a:cubicBezTo>
                  <a:cubicBezTo>
                    <a:pt x="3228" y="670"/>
                    <a:pt x="3228" y="664"/>
                    <a:pt x="3228" y="664"/>
                  </a:cubicBezTo>
                  <a:close/>
                  <a:moveTo>
                    <a:pt x="3919" y="1071"/>
                  </a:moveTo>
                  <a:lnTo>
                    <a:pt x="3919" y="1071"/>
                  </a:lnTo>
                  <a:cubicBezTo>
                    <a:pt x="3913" y="1071"/>
                    <a:pt x="3913" y="1071"/>
                    <a:pt x="3913" y="1071"/>
                  </a:cubicBezTo>
                  <a:cubicBezTo>
                    <a:pt x="3913" y="1081"/>
                    <a:pt x="3919" y="1086"/>
                    <a:pt x="3919" y="1102"/>
                  </a:cubicBezTo>
                  <a:cubicBezTo>
                    <a:pt x="3919" y="1108"/>
                    <a:pt x="3929" y="1102"/>
                    <a:pt x="3929" y="1113"/>
                  </a:cubicBezTo>
                  <a:cubicBezTo>
                    <a:pt x="3929" y="1123"/>
                    <a:pt x="3919" y="1123"/>
                    <a:pt x="3919" y="1134"/>
                  </a:cubicBezTo>
                  <a:cubicBezTo>
                    <a:pt x="3919" y="1139"/>
                    <a:pt x="3919" y="1139"/>
                    <a:pt x="3919" y="1144"/>
                  </a:cubicBezTo>
                  <a:cubicBezTo>
                    <a:pt x="3929" y="1139"/>
                    <a:pt x="3929" y="1123"/>
                    <a:pt x="3945" y="1123"/>
                  </a:cubicBezTo>
                  <a:cubicBezTo>
                    <a:pt x="3966" y="1123"/>
                    <a:pt x="3971" y="1160"/>
                    <a:pt x="3992" y="1160"/>
                  </a:cubicBezTo>
                  <a:cubicBezTo>
                    <a:pt x="4003" y="1160"/>
                    <a:pt x="4003" y="1155"/>
                    <a:pt x="4013" y="1155"/>
                  </a:cubicBezTo>
                  <a:cubicBezTo>
                    <a:pt x="4029" y="1155"/>
                    <a:pt x="4035" y="1166"/>
                    <a:pt x="4050" y="1171"/>
                  </a:cubicBezTo>
                  <a:cubicBezTo>
                    <a:pt x="4077" y="1171"/>
                    <a:pt x="4093" y="1166"/>
                    <a:pt x="4114" y="1181"/>
                  </a:cubicBezTo>
                  <a:cubicBezTo>
                    <a:pt x="4114" y="1181"/>
                    <a:pt x="4114" y="1181"/>
                    <a:pt x="4114" y="1176"/>
                  </a:cubicBezTo>
                  <a:cubicBezTo>
                    <a:pt x="4114" y="1166"/>
                    <a:pt x="4103" y="1166"/>
                    <a:pt x="4098" y="1155"/>
                  </a:cubicBezTo>
                  <a:cubicBezTo>
                    <a:pt x="4082" y="1134"/>
                    <a:pt x="4066" y="1129"/>
                    <a:pt x="4040" y="1123"/>
                  </a:cubicBezTo>
                  <a:cubicBezTo>
                    <a:pt x="3987" y="1113"/>
                    <a:pt x="3961" y="1102"/>
                    <a:pt x="3919" y="1071"/>
                  </a:cubicBezTo>
                  <a:close/>
                  <a:moveTo>
                    <a:pt x="5991" y="0"/>
                  </a:moveTo>
                  <a:lnTo>
                    <a:pt x="5991" y="0"/>
                  </a:lnTo>
                  <a:cubicBezTo>
                    <a:pt x="5897" y="0"/>
                    <a:pt x="5897" y="0"/>
                    <a:pt x="5897" y="0"/>
                  </a:cubicBezTo>
                  <a:cubicBezTo>
                    <a:pt x="5807" y="185"/>
                    <a:pt x="5817" y="100"/>
                    <a:pt x="5897" y="100"/>
                  </a:cubicBezTo>
                  <a:cubicBezTo>
                    <a:pt x="5907" y="100"/>
                    <a:pt x="5912" y="111"/>
                    <a:pt x="5923" y="111"/>
                  </a:cubicBezTo>
                  <a:cubicBezTo>
                    <a:pt x="5939" y="111"/>
                    <a:pt x="5944" y="95"/>
                    <a:pt x="5954" y="79"/>
                  </a:cubicBezTo>
                  <a:cubicBezTo>
                    <a:pt x="5976" y="53"/>
                    <a:pt x="5986" y="37"/>
                    <a:pt x="5991" y="0"/>
                  </a:cubicBezTo>
                  <a:close/>
                  <a:moveTo>
                    <a:pt x="5221" y="691"/>
                  </a:moveTo>
                  <a:lnTo>
                    <a:pt x="5221" y="691"/>
                  </a:lnTo>
                  <a:cubicBezTo>
                    <a:pt x="5195" y="686"/>
                    <a:pt x="5184" y="691"/>
                    <a:pt x="5163" y="696"/>
                  </a:cubicBezTo>
                  <a:cubicBezTo>
                    <a:pt x="5158" y="686"/>
                    <a:pt x="5153" y="675"/>
                    <a:pt x="5148" y="659"/>
                  </a:cubicBezTo>
                  <a:cubicBezTo>
                    <a:pt x="5163" y="654"/>
                    <a:pt x="5169" y="659"/>
                    <a:pt x="5184" y="649"/>
                  </a:cubicBezTo>
                  <a:cubicBezTo>
                    <a:pt x="5190" y="649"/>
                    <a:pt x="5184" y="638"/>
                    <a:pt x="5190" y="638"/>
                  </a:cubicBezTo>
                  <a:cubicBezTo>
                    <a:pt x="5206" y="622"/>
                    <a:pt x="5221" y="628"/>
                    <a:pt x="5243" y="622"/>
                  </a:cubicBezTo>
                  <a:cubicBezTo>
                    <a:pt x="5279" y="607"/>
                    <a:pt x="5300" y="601"/>
                    <a:pt x="5343" y="580"/>
                  </a:cubicBezTo>
                  <a:cubicBezTo>
                    <a:pt x="5369" y="585"/>
                    <a:pt x="5406" y="575"/>
                    <a:pt x="5406" y="601"/>
                  </a:cubicBezTo>
                  <a:cubicBezTo>
                    <a:pt x="5406" y="612"/>
                    <a:pt x="5401" y="617"/>
                    <a:pt x="5401" y="628"/>
                  </a:cubicBezTo>
                  <a:cubicBezTo>
                    <a:pt x="5401" y="628"/>
                    <a:pt x="5401" y="633"/>
                    <a:pt x="5401" y="638"/>
                  </a:cubicBezTo>
                  <a:cubicBezTo>
                    <a:pt x="5406" y="638"/>
                    <a:pt x="5406" y="638"/>
                    <a:pt x="5406" y="638"/>
                  </a:cubicBezTo>
                  <a:cubicBezTo>
                    <a:pt x="5438" y="622"/>
                    <a:pt x="5417" y="622"/>
                    <a:pt x="5417" y="670"/>
                  </a:cubicBezTo>
                  <a:cubicBezTo>
                    <a:pt x="5417" y="680"/>
                    <a:pt x="5417" y="686"/>
                    <a:pt x="5417" y="701"/>
                  </a:cubicBezTo>
                  <a:cubicBezTo>
                    <a:pt x="5380" y="680"/>
                    <a:pt x="5380" y="680"/>
                    <a:pt x="5380" y="680"/>
                  </a:cubicBezTo>
                  <a:cubicBezTo>
                    <a:pt x="5369" y="686"/>
                    <a:pt x="5369" y="691"/>
                    <a:pt x="5364" y="696"/>
                  </a:cubicBezTo>
                  <a:cubicBezTo>
                    <a:pt x="5359" y="696"/>
                    <a:pt x="5348" y="696"/>
                    <a:pt x="5348" y="701"/>
                  </a:cubicBezTo>
                  <a:cubicBezTo>
                    <a:pt x="5348" y="717"/>
                    <a:pt x="5380" y="733"/>
                    <a:pt x="5369" y="728"/>
                  </a:cubicBezTo>
                  <a:cubicBezTo>
                    <a:pt x="5353" y="728"/>
                    <a:pt x="5348" y="717"/>
                    <a:pt x="5332" y="707"/>
                  </a:cubicBezTo>
                  <a:cubicBezTo>
                    <a:pt x="5322" y="701"/>
                    <a:pt x="5316" y="707"/>
                    <a:pt x="5306" y="701"/>
                  </a:cubicBezTo>
                  <a:cubicBezTo>
                    <a:pt x="5295" y="691"/>
                    <a:pt x="5295" y="680"/>
                    <a:pt x="5279" y="680"/>
                  </a:cubicBezTo>
                  <a:cubicBezTo>
                    <a:pt x="5264" y="680"/>
                    <a:pt x="5253" y="691"/>
                    <a:pt x="5248" y="701"/>
                  </a:cubicBezTo>
                  <a:cubicBezTo>
                    <a:pt x="5237" y="696"/>
                    <a:pt x="5232" y="691"/>
                    <a:pt x="5221" y="691"/>
                  </a:cubicBezTo>
                  <a:close/>
                  <a:moveTo>
                    <a:pt x="4836" y="338"/>
                  </a:moveTo>
                  <a:lnTo>
                    <a:pt x="4836" y="338"/>
                  </a:lnTo>
                  <a:cubicBezTo>
                    <a:pt x="4836" y="396"/>
                    <a:pt x="4868" y="380"/>
                    <a:pt x="4868" y="332"/>
                  </a:cubicBezTo>
                  <a:cubicBezTo>
                    <a:pt x="4868" y="322"/>
                    <a:pt x="4857" y="327"/>
                    <a:pt x="4852" y="322"/>
                  </a:cubicBezTo>
                  <a:cubicBezTo>
                    <a:pt x="4842" y="311"/>
                    <a:pt x="4836" y="295"/>
                    <a:pt x="4836" y="338"/>
                  </a:cubicBezTo>
                  <a:close/>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62" name="Freeform 74"/>
            <p:cNvSpPr>
              <a:spLocks noChangeArrowheads="1"/>
            </p:cNvSpPr>
            <p:nvPr/>
          </p:nvSpPr>
          <p:spPr bwMode="auto">
            <a:xfrm>
              <a:off x="7222570" y="10418763"/>
              <a:ext cx="1085779" cy="339725"/>
            </a:xfrm>
            <a:custGeom>
              <a:avLst/>
              <a:gdLst>
                <a:gd name="T0" fmla="*/ 2753 w 3018"/>
                <a:gd name="T1" fmla="*/ 131 h 945"/>
                <a:gd name="T2" fmla="*/ 2753 w 3018"/>
                <a:gd name="T3" fmla="*/ 131 h 945"/>
                <a:gd name="T4" fmla="*/ 2769 w 3018"/>
                <a:gd name="T5" fmla="*/ 131 h 945"/>
                <a:gd name="T6" fmla="*/ 2822 w 3018"/>
                <a:gd name="T7" fmla="*/ 105 h 945"/>
                <a:gd name="T8" fmla="*/ 2901 w 3018"/>
                <a:gd name="T9" fmla="*/ 84 h 945"/>
                <a:gd name="T10" fmla="*/ 2969 w 3018"/>
                <a:gd name="T11" fmla="*/ 47 h 945"/>
                <a:gd name="T12" fmla="*/ 3017 w 3018"/>
                <a:gd name="T13" fmla="*/ 10 h 945"/>
                <a:gd name="T14" fmla="*/ 3017 w 3018"/>
                <a:gd name="T15" fmla="*/ 0 h 945"/>
                <a:gd name="T16" fmla="*/ 3006 w 3018"/>
                <a:gd name="T17" fmla="*/ 0 h 945"/>
                <a:gd name="T18" fmla="*/ 2954 w 3018"/>
                <a:gd name="T19" fmla="*/ 16 h 945"/>
                <a:gd name="T20" fmla="*/ 2874 w 3018"/>
                <a:gd name="T21" fmla="*/ 53 h 945"/>
                <a:gd name="T22" fmla="*/ 2790 w 3018"/>
                <a:gd name="T23" fmla="*/ 105 h 945"/>
                <a:gd name="T24" fmla="*/ 2753 w 3018"/>
                <a:gd name="T25" fmla="*/ 131 h 945"/>
                <a:gd name="T26" fmla="*/ 2474 w 3018"/>
                <a:gd name="T27" fmla="*/ 110 h 945"/>
                <a:gd name="T28" fmla="*/ 2474 w 3018"/>
                <a:gd name="T29" fmla="*/ 110 h 945"/>
                <a:gd name="T30" fmla="*/ 2452 w 3018"/>
                <a:gd name="T31" fmla="*/ 110 h 945"/>
                <a:gd name="T32" fmla="*/ 2400 w 3018"/>
                <a:gd name="T33" fmla="*/ 142 h 945"/>
                <a:gd name="T34" fmla="*/ 2358 w 3018"/>
                <a:gd name="T35" fmla="*/ 179 h 945"/>
                <a:gd name="T36" fmla="*/ 2363 w 3018"/>
                <a:gd name="T37" fmla="*/ 179 h 945"/>
                <a:gd name="T38" fmla="*/ 2389 w 3018"/>
                <a:gd name="T39" fmla="*/ 163 h 945"/>
                <a:gd name="T40" fmla="*/ 2431 w 3018"/>
                <a:gd name="T41" fmla="*/ 142 h 945"/>
                <a:gd name="T42" fmla="*/ 2579 w 3018"/>
                <a:gd name="T43" fmla="*/ 110 h 945"/>
                <a:gd name="T44" fmla="*/ 2579 w 3018"/>
                <a:gd name="T45" fmla="*/ 89 h 945"/>
                <a:gd name="T46" fmla="*/ 2521 w 3018"/>
                <a:gd name="T47" fmla="*/ 105 h 945"/>
                <a:gd name="T48" fmla="*/ 2474 w 3018"/>
                <a:gd name="T49" fmla="*/ 110 h 945"/>
                <a:gd name="T50" fmla="*/ 68 w 3018"/>
                <a:gd name="T51" fmla="*/ 670 h 945"/>
                <a:gd name="T52" fmla="*/ 68 w 3018"/>
                <a:gd name="T53" fmla="*/ 670 h 945"/>
                <a:gd name="T54" fmla="*/ 0 w 3018"/>
                <a:gd name="T55" fmla="*/ 722 h 945"/>
                <a:gd name="T56" fmla="*/ 52 w 3018"/>
                <a:gd name="T57" fmla="*/ 812 h 945"/>
                <a:gd name="T58" fmla="*/ 37 w 3018"/>
                <a:gd name="T59" fmla="*/ 881 h 945"/>
                <a:gd name="T60" fmla="*/ 52 w 3018"/>
                <a:gd name="T61" fmla="*/ 939 h 945"/>
                <a:gd name="T62" fmla="*/ 110 w 3018"/>
                <a:gd name="T63" fmla="*/ 912 h 945"/>
                <a:gd name="T64" fmla="*/ 248 w 3018"/>
                <a:gd name="T65" fmla="*/ 944 h 945"/>
                <a:gd name="T66" fmla="*/ 343 w 3018"/>
                <a:gd name="T67" fmla="*/ 881 h 945"/>
                <a:gd name="T68" fmla="*/ 369 w 3018"/>
                <a:gd name="T69" fmla="*/ 886 h 945"/>
                <a:gd name="T70" fmla="*/ 448 w 3018"/>
                <a:gd name="T71" fmla="*/ 875 h 945"/>
                <a:gd name="T72" fmla="*/ 474 w 3018"/>
                <a:gd name="T73" fmla="*/ 881 h 945"/>
                <a:gd name="T74" fmla="*/ 506 w 3018"/>
                <a:gd name="T75" fmla="*/ 881 h 945"/>
                <a:gd name="T76" fmla="*/ 548 w 3018"/>
                <a:gd name="T77" fmla="*/ 870 h 945"/>
                <a:gd name="T78" fmla="*/ 575 w 3018"/>
                <a:gd name="T79" fmla="*/ 854 h 945"/>
                <a:gd name="T80" fmla="*/ 575 w 3018"/>
                <a:gd name="T81" fmla="*/ 801 h 945"/>
                <a:gd name="T82" fmla="*/ 538 w 3018"/>
                <a:gd name="T83" fmla="*/ 759 h 945"/>
                <a:gd name="T84" fmla="*/ 443 w 3018"/>
                <a:gd name="T85" fmla="*/ 780 h 945"/>
                <a:gd name="T86" fmla="*/ 417 w 3018"/>
                <a:gd name="T87" fmla="*/ 780 h 945"/>
                <a:gd name="T88" fmla="*/ 369 w 3018"/>
                <a:gd name="T89" fmla="*/ 770 h 945"/>
                <a:gd name="T90" fmla="*/ 337 w 3018"/>
                <a:gd name="T91" fmla="*/ 775 h 945"/>
                <a:gd name="T92" fmla="*/ 269 w 3018"/>
                <a:gd name="T93" fmla="*/ 759 h 945"/>
                <a:gd name="T94" fmla="*/ 263 w 3018"/>
                <a:gd name="T95" fmla="*/ 764 h 945"/>
                <a:gd name="T96" fmla="*/ 285 w 3018"/>
                <a:gd name="T97" fmla="*/ 807 h 945"/>
                <a:gd name="T98" fmla="*/ 263 w 3018"/>
                <a:gd name="T99" fmla="*/ 817 h 945"/>
                <a:gd name="T100" fmla="*/ 248 w 3018"/>
                <a:gd name="T101" fmla="*/ 817 h 945"/>
                <a:gd name="T102" fmla="*/ 195 w 3018"/>
                <a:gd name="T103" fmla="*/ 865 h 945"/>
                <a:gd name="T104" fmla="*/ 163 w 3018"/>
                <a:gd name="T105" fmla="*/ 865 h 945"/>
                <a:gd name="T106" fmla="*/ 132 w 3018"/>
                <a:gd name="T107" fmla="*/ 865 h 945"/>
                <a:gd name="T108" fmla="*/ 79 w 3018"/>
                <a:gd name="T109" fmla="*/ 828 h 945"/>
                <a:gd name="T110" fmla="*/ 95 w 3018"/>
                <a:gd name="T111" fmla="*/ 796 h 945"/>
                <a:gd name="T112" fmla="*/ 52 w 3018"/>
                <a:gd name="T113" fmla="*/ 717 h 945"/>
                <a:gd name="T114" fmla="*/ 79 w 3018"/>
                <a:gd name="T115" fmla="*/ 691 h 945"/>
                <a:gd name="T116" fmla="*/ 68 w 3018"/>
                <a:gd name="T117" fmla="*/ 670 h 9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018" h="945">
                  <a:moveTo>
                    <a:pt x="2753" y="131"/>
                  </a:moveTo>
                  <a:lnTo>
                    <a:pt x="2753" y="131"/>
                  </a:lnTo>
                  <a:cubicBezTo>
                    <a:pt x="2758" y="131"/>
                    <a:pt x="2758" y="131"/>
                    <a:pt x="2769" y="131"/>
                  </a:cubicBezTo>
                  <a:cubicBezTo>
                    <a:pt x="2790" y="131"/>
                    <a:pt x="2801" y="116"/>
                    <a:pt x="2822" y="105"/>
                  </a:cubicBezTo>
                  <a:cubicBezTo>
                    <a:pt x="2848" y="89"/>
                    <a:pt x="2869" y="89"/>
                    <a:pt x="2901" y="84"/>
                  </a:cubicBezTo>
                  <a:cubicBezTo>
                    <a:pt x="2927" y="74"/>
                    <a:pt x="2943" y="63"/>
                    <a:pt x="2969" y="47"/>
                  </a:cubicBezTo>
                  <a:cubicBezTo>
                    <a:pt x="2991" y="37"/>
                    <a:pt x="3017" y="37"/>
                    <a:pt x="3017" y="10"/>
                  </a:cubicBezTo>
                  <a:cubicBezTo>
                    <a:pt x="3017" y="0"/>
                    <a:pt x="3017" y="0"/>
                    <a:pt x="3017" y="0"/>
                  </a:cubicBezTo>
                  <a:cubicBezTo>
                    <a:pt x="3012" y="0"/>
                    <a:pt x="3012" y="0"/>
                    <a:pt x="3006" y="0"/>
                  </a:cubicBezTo>
                  <a:cubicBezTo>
                    <a:pt x="2985" y="0"/>
                    <a:pt x="2975" y="10"/>
                    <a:pt x="2954" y="16"/>
                  </a:cubicBezTo>
                  <a:cubicBezTo>
                    <a:pt x="2922" y="31"/>
                    <a:pt x="2906" y="42"/>
                    <a:pt x="2874" y="53"/>
                  </a:cubicBezTo>
                  <a:cubicBezTo>
                    <a:pt x="2843" y="68"/>
                    <a:pt x="2827" y="89"/>
                    <a:pt x="2790" y="105"/>
                  </a:cubicBezTo>
                  <a:cubicBezTo>
                    <a:pt x="2774" y="110"/>
                    <a:pt x="2764" y="116"/>
                    <a:pt x="2753" y="131"/>
                  </a:cubicBezTo>
                  <a:close/>
                  <a:moveTo>
                    <a:pt x="2474" y="110"/>
                  </a:moveTo>
                  <a:lnTo>
                    <a:pt x="2474" y="110"/>
                  </a:lnTo>
                  <a:cubicBezTo>
                    <a:pt x="2452" y="110"/>
                    <a:pt x="2452" y="110"/>
                    <a:pt x="2452" y="110"/>
                  </a:cubicBezTo>
                  <a:cubicBezTo>
                    <a:pt x="2426" y="110"/>
                    <a:pt x="2421" y="131"/>
                    <a:pt x="2400" y="142"/>
                  </a:cubicBezTo>
                  <a:cubicBezTo>
                    <a:pt x="2379" y="153"/>
                    <a:pt x="2358" y="153"/>
                    <a:pt x="2358" y="179"/>
                  </a:cubicBezTo>
                  <a:cubicBezTo>
                    <a:pt x="2358" y="179"/>
                    <a:pt x="2358" y="179"/>
                    <a:pt x="2363" y="179"/>
                  </a:cubicBezTo>
                  <a:cubicBezTo>
                    <a:pt x="2373" y="179"/>
                    <a:pt x="2379" y="168"/>
                    <a:pt x="2389" y="163"/>
                  </a:cubicBezTo>
                  <a:cubicBezTo>
                    <a:pt x="2405" y="153"/>
                    <a:pt x="2415" y="153"/>
                    <a:pt x="2431" y="142"/>
                  </a:cubicBezTo>
                  <a:cubicBezTo>
                    <a:pt x="2489" y="121"/>
                    <a:pt x="2521" y="110"/>
                    <a:pt x="2579" y="110"/>
                  </a:cubicBezTo>
                  <a:cubicBezTo>
                    <a:pt x="2579" y="89"/>
                    <a:pt x="2579" y="89"/>
                    <a:pt x="2579" y="89"/>
                  </a:cubicBezTo>
                  <a:cubicBezTo>
                    <a:pt x="2558" y="79"/>
                    <a:pt x="2542" y="95"/>
                    <a:pt x="2521" y="105"/>
                  </a:cubicBezTo>
                  <a:cubicBezTo>
                    <a:pt x="2505" y="110"/>
                    <a:pt x="2495" y="110"/>
                    <a:pt x="2474" y="110"/>
                  </a:cubicBezTo>
                  <a:close/>
                  <a:moveTo>
                    <a:pt x="68" y="670"/>
                  </a:moveTo>
                  <a:lnTo>
                    <a:pt x="68" y="670"/>
                  </a:lnTo>
                  <a:cubicBezTo>
                    <a:pt x="37" y="685"/>
                    <a:pt x="16" y="691"/>
                    <a:pt x="0" y="722"/>
                  </a:cubicBezTo>
                  <a:cubicBezTo>
                    <a:pt x="37" y="728"/>
                    <a:pt x="52" y="770"/>
                    <a:pt x="52" y="812"/>
                  </a:cubicBezTo>
                  <a:cubicBezTo>
                    <a:pt x="52" y="838"/>
                    <a:pt x="37" y="849"/>
                    <a:pt x="37" y="881"/>
                  </a:cubicBezTo>
                  <a:cubicBezTo>
                    <a:pt x="37" y="902"/>
                    <a:pt x="42" y="918"/>
                    <a:pt x="52" y="939"/>
                  </a:cubicBezTo>
                  <a:cubicBezTo>
                    <a:pt x="74" y="928"/>
                    <a:pt x="84" y="912"/>
                    <a:pt x="110" y="912"/>
                  </a:cubicBezTo>
                  <a:cubicBezTo>
                    <a:pt x="248" y="944"/>
                    <a:pt x="248" y="944"/>
                    <a:pt x="248" y="944"/>
                  </a:cubicBezTo>
                  <a:cubicBezTo>
                    <a:pt x="290" y="944"/>
                    <a:pt x="295" y="881"/>
                    <a:pt x="343" y="881"/>
                  </a:cubicBezTo>
                  <a:cubicBezTo>
                    <a:pt x="353" y="881"/>
                    <a:pt x="358" y="886"/>
                    <a:pt x="369" y="886"/>
                  </a:cubicBezTo>
                  <a:cubicBezTo>
                    <a:pt x="401" y="886"/>
                    <a:pt x="417" y="875"/>
                    <a:pt x="448" y="875"/>
                  </a:cubicBezTo>
                  <a:cubicBezTo>
                    <a:pt x="459" y="875"/>
                    <a:pt x="464" y="881"/>
                    <a:pt x="474" y="881"/>
                  </a:cubicBezTo>
                  <a:cubicBezTo>
                    <a:pt x="506" y="881"/>
                    <a:pt x="506" y="881"/>
                    <a:pt x="506" y="881"/>
                  </a:cubicBezTo>
                  <a:cubicBezTo>
                    <a:pt x="522" y="881"/>
                    <a:pt x="532" y="875"/>
                    <a:pt x="548" y="870"/>
                  </a:cubicBezTo>
                  <a:cubicBezTo>
                    <a:pt x="559" y="870"/>
                    <a:pt x="575" y="865"/>
                    <a:pt x="575" y="854"/>
                  </a:cubicBezTo>
                  <a:cubicBezTo>
                    <a:pt x="575" y="801"/>
                    <a:pt x="575" y="801"/>
                    <a:pt x="575" y="801"/>
                  </a:cubicBezTo>
                  <a:cubicBezTo>
                    <a:pt x="575" y="780"/>
                    <a:pt x="559" y="759"/>
                    <a:pt x="538" y="759"/>
                  </a:cubicBezTo>
                  <a:cubicBezTo>
                    <a:pt x="501" y="759"/>
                    <a:pt x="480" y="780"/>
                    <a:pt x="443" y="780"/>
                  </a:cubicBezTo>
                  <a:cubicBezTo>
                    <a:pt x="417" y="780"/>
                    <a:pt x="417" y="780"/>
                    <a:pt x="417" y="780"/>
                  </a:cubicBezTo>
                  <a:cubicBezTo>
                    <a:pt x="369" y="770"/>
                    <a:pt x="369" y="770"/>
                    <a:pt x="369" y="770"/>
                  </a:cubicBezTo>
                  <a:cubicBezTo>
                    <a:pt x="358" y="770"/>
                    <a:pt x="348" y="775"/>
                    <a:pt x="337" y="775"/>
                  </a:cubicBezTo>
                  <a:cubicBezTo>
                    <a:pt x="311" y="775"/>
                    <a:pt x="295" y="759"/>
                    <a:pt x="269" y="759"/>
                  </a:cubicBezTo>
                  <a:lnTo>
                    <a:pt x="263" y="764"/>
                  </a:lnTo>
                  <a:cubicBezTo>
                    <a:pt x="263" y="780"/>
                    <a:pt x="285" y="791"/>
                    <a:pt x="285" y="807"/>
                  </a:cubicBezTo>
                  <a:cubicBezTo>
                    <a:pt x="285" y="817"/>
                    <a:pt x="274" y="817"/>
                    <a:pt x="263" y="817"/>
                  </a:cubicBezTo>
                  <a:cubicBezTo>
                    <a:pt x="258" y="817"/>
                    <a:pt x="253" y="817"/>
                    <a:pt x="248" y="817"/>
                  </a:cubicBezTo>
                  <a:cubicBezTo>
                    <a:pt x="221" y="817"/>
                    <a:pt x="221" y="865"/>
                    <a:pt x="195" y="865"/>
                  </a:cubicBezTo>
                  <a:cubicBezTo>
                    <a:pt x="163" y="865"/>
                    <a:pt x="163" y="865"/>
                    <a:pt x="163" y="865"/>
                  </a:cubicBezTo>
                  <a:cubicBezTo>
                    <a:pt x="153" y="865"/>
                    <a:pt x="142" y="865"/>
                    <a:pt x="132" y="865"/>
                  </a:cubicBezTo>
                  <a:cubicBezTo>
                    <a:pt x="105" y="865"/>
                    <a:pt x="79" y="854"/>
                    <a:pt x="79" y="828"/>
                  </a:cubicBezTo>
                  <a:cubicBezTo>
                    <a:pt x="79" y="817"/>
                    <a:pt x="95" y="812"/>
                    <a:pt x="95" y="796"/>
                  </a:cubicBezTo>
                  <a:cubicBezTo>
                    <a:pt x="95" y="759"/>
                    <a:pt x="52" y="749"/>
                    <a:pt x="52" y="717"/>
                  </a:cubicBezTo>
                  <a:cubicBezTo>
                    <a:pt x="52" y="701"/>
                    <a:pt x="79" y="707"/>
                    <a:pt x="79" y="691"/>
                  </a:cubicBezTo>
                  <a:cubicBezTo>
                    <a:pt x="79" y="685"/>
                    <a:pt x="74" y="675"/>
                    <a:pt x="68" y="670"/>
                  </a:cubicBezTo>
                  <a:close/>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63" name="Freeform 75"/>
            <p:cNvSpPr>
              <a:spLocks noChangeArrowheads="1"/>
            </p:cNvSpPr>
            <p:nvPr/>
          </p:nvSpPr>
          <p:spPr bwMode="auto">
            <a:xfrm>
              <a:off x="5081173" y="8089901"/>
              <a:ext cx="6943273" cy="2389187"/>
            </a:xfrm>
            <a:custGeom>
              <a:avLst/>
              <a:gdLst>
                <a:gd name="T0" fmla="*/ 7295 w 19289"/>
                <a:gd name="T1" fmla="*/ 190 h 6635"/>
                <a:gd name="T2" fmla="*/ 7485 w 19289"/>
                <a:gd name="T3" fmla="*/ 137 h 6635"/>
                <a:gd name="T4" fmla="*/ 8044 w 19289"/>
                <a:gd name="T5" fmla="*/ 248 h 6635"/>
                <a:gd name="T6" fmla="*/ 8418 w 19289"/>
                <a:gd name="T7" fmla="*/ 348 h 6635"/>
                <a:gd name="T8" fmla="*/ 8476 w 19289"/>
                <a:gd name="T9" fmla="*/ 401 h 6635"/>
                <a:gd name="T10" fmla="*/ 8824 w 19289"/>
                <a:gd name="T11" fmla="*/ 470 h 6635"/>
                <a:gd name="T12" fmla="*/ 8904 w 19289"/>
                <a:gd name="T13" fmla="*/ 570 h 6635"/>
                <a:gd name="T14" fmla="*/ 9957 w 19289"/>
                <a:gd name="T15" fmla="*/ 1229 h 6635"/>
                <a:gd name="T16" fmla="*/ 10253 w 19289"/>
                <a:gd name="T17" fmla="*/ 1271 h 6635"/>
                <a:gd name="T18" fmla="*/ 10390 w 19289"/>
                <a:gd name="T19" fmla="*/ 1393 h 6635"/>
                <a:gd name="T20" fmla="*/ 10902 w 19289"/>
                <a:gd name="T21" fmla="*/ 1498 h 6635"/>
                <a:gd name="T22" fmla="*/ 11186 w 19289"/>
                <a:gd name="T23" fmla="*/ 1414 h 6635"/>
                <a:gd name="T24" fmla="*/ 11561 w 19289"/>
                <a:gd name="T25" fmla="*/ 1604 h 6635"/>
                <a:gd name="T26" fmla="*/ 11798 w 19289"/>
                <a:gd name="T27" fmla="*/ 2005 h 6635"/>
                <a:gd name="T28" fmla="*/ 12500 w 19289"/>
                <a:gd name="T29" fmla="*/ 2173 h 6635"/>
                <a:gd name="T30" fmla="*/ 12284 w 19289"/>
                <a:gd name="T31" fmla="*/ 1889 h 6635"/>
                <a:gd name="T32" fmla="*/ 12727 w 19289"/>
                <a:gd name="T33" fmla="*/ 1994 h 6635"/>
                <a:gd name="T34" fmla="*/ 13138 w 19289"/>
                <a:gd name="T35" fmla="*/ 2659 h 6635"/>
                <a:gd name="T36" fmla="*/ 11819 w 19289"/>
                <a:gd name="T37" fmla="*/ 5263 h 6635"/>
                <a:gd name="T38" fmla="*/ 11445 w 19289"/>
                <a:gd name="T39" fmla="*/ 5089 h 6635"/>
                <a:gd name="T40" fmla="*/ 11049 w 19289"/>
                <a:gd name="T41" fmla="*/ 3296 h 6635"/>
                <a:gd name="T42" fmla="*/ 5950 w 19289"/>
                <a:gd name="T43" fmla="*/ 2158 h 6635"/>
                <a:gd name="T44" fmla="*/ 3249 w 19289"/>
                <a:gd name="T45" fmla="*/ 3264 h 6635"/>
                <a:gd name="T46" fmla="*/ 4056 w 19289"/>
                <a:gd name="T47" fmla="*/ 2838 h 6635"/>
                <a:gd name="T48" fmla="*/ 5312 w 19289"/>
                <a:gd name="T49" fmla="*/ 3196 h 6635"/>
                <a:gd name="T50" fmla="*/ 11076 w 19289"/>
                <a:gd name="T51" fmla="*/ 4963 h 6635"/>
                <a:gd name="T52" fmla="*/ 10290 w 19289"/>
                <a:gd name="T53" fmla="*/ 4351 h 6635"/>
                <a:gd name="T54" fmla="*/ 17437 w 19289"/>
                <a:gd name="T55" fmla="*/ 6455 h 6635"/>
                <a:gd name="T56" fmla="*/ 15322 w 19289"/>
                <a:gd name="T57" fmla="*/ 6365 h 6635"/>
                <a:gd name="T58" fmla="*/ 13012 w 19289"/>
                <a:gd name="T59" fmla="*/ 6355 h 6635"/>
                <a:gd name="T60" fmla="*/ 13929 w 19289"/>
                <a:gd name="T61" fmla="*/ 5210 h 6635"/>
                <a:gd name="T62" fmla="*/ 12326 w 19289"/>
                <a:gd name="T63" fmla="*/ 4947 h 6635"/>
                <a:gd name="T64" fmla="*/ 11471 w 19289"/>
                <a:gd name="T65" fmla="*/ 3876 h 6635"/>
                <a:gd name="T66" fmla="*/ 10000 w 19289"/>
                <a:gd name="T67" fmla="*/ 3243 h 6635"/>
                <a:gd name="T68" fmla="*/ 8893 w 19289"/>
                <a:gd name="T69" fmla="*/ 2959 h 6635"/>
                <a:gd name="T70" fmla="*/ 8112 w 19289"/>
                <a:gd name="T71" fmla="*/ 2284 h 6635"/>
                <a:gd name="T72" fmla="*/ 7980 w 19289"/>
                <a:gd name="T73" fmla="*/ 2279 h 6635"/>
                <a:gd name="T74" fmla="*/ 6504 w 19289"/>
                <a:gd name="T75" fmla="*/ 2289 h 6635"/>
                <a:gd name="T76" fmla="*/ 5016 w 19289"/>
                <a:gd name="T77" fmla="*/ 1762 h 6635"/>
                <a:gd name="T78" fmla="*/ 4299 w 19289"/>
                <a:gd name="T79" fmla="*/ 1161 h 6635"/>
                <a:gd name="T80" fmla="*/ 2653 w 19289"/>
                <a:gd name="T81" fmla="*/ 2121 h 6635"/>
                <a:gd name="T82" fmla="*/ 807 w 19289"/>
                <a:gd name="T83" fmla="*/ 2827 h 6635"/>
                <a:gd name="T84" fmla="*/ 912 w 19289"/>
                <a:gd name="T85" fmla="*/ 2448 h 6635"/>
                <a:gd name="T86" fmla="*/ 1572 w 19289"/>
                <a:gd name="T87" fmla="*/ 1235 h 6635"/>
                <a:gd name="T88" fmla="*/ 3165 w 19289"/>
                <a:gd name="T89" fmla="*/ 538 h 6635"/>
                <a:gd name="T90" fmla="*/ 4352 w 19289"/>
                <a:gd name="T91" fmla="*/ 385 h 6635"/>
                <a:gd name="T92" fmla="*/ 6920 w 19289"/>
                <a:gd name="T93" fmla="*/ 370 h 6635"/>
                <a:gd name="T94" fmla="*/ 8550 w 19289"/>
                <a:gd name="T95" fmla="*/ 644 h 6635"/>
                <a:gd name="T96" fmla="*/ 9679 w 19289"/>
                <a:gd name="T97" fmla="*/ 1382 h 6635"/>
                <a:gd name="T98" fmla="*/ 11587 w 19289"/>
                <a:gd name="T99" fmla="*/ 1989 h 6635"/>
                <a:gd name="T100" fmla="*/ 12742 w 19289"/>
                <a:gd name="T101" fmla="*/ 2479 h 6635"/>
                <a:gd name="T102" fmla="*/ 13006 w 19289"/>
                <a:gd name="T103" fmla="*/ 2580 h 6635"/>
                <a:gd name="T104" fmla="*/ 13428 w 19289"/>
                <a:gd name="T105" fmla="*/ 2986 h 6635"/>
                <a:gd name="T106" fmla="*/ 13692 w 19289"/>
                <a:gd name="T107" fmla="*/ 3211 h 6635"/>
                <a:gd name="T108" fmla="*/ 14399 w 19289"/>
                <a:gd name="T109" fmla="*/ 3802 h 6635"/>
                <a:gd name="T110" fmla="*/ 14963 w 19289"/>
                <a:gd name="T111" fmla="*/ 3992 h 6635"/>
                <a:gd name="T112" fmla="*/ 16203 w 19289"/>
                <a:gd name="T113" fmla="*/ 4192 h 6635"/>
                <a:gd name="T114" fmla="*/ 16677 w 19289"/>
                <a:gd name="T115" fmla="*/ 4646 h 6635"/>
                <a:gd name="T116" fmla="*/ 16640 w 19289"/>
                <a:gd name="T117" fmla="*/ 4810 h 6635"/>
                <a:gd name="T118" fmla="*/ 17474 w 19289"/>
                <a:gd name="T119" fmla="*/ 5015 h 6635"/>
                <a:gd name="T120" fmla="*/ 18439 w 19289"/>
                <a:gd name="T121" fmla="*/ 5363 h 6635"/>
                <a:gd name="T122" fmla="*/ 17769 w 19289"/>
                <a:gd name="T123" fmla="*/ 6429 h 6635"/>
                <a:gd name="T124" fmla="*/ 17500 w 19289"/>
                <a:gd name="T125" fmla="*/ 6249 h 66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9289" h="6635">
                  <a:moveTo>
                    <a:pt x="6551" y="269"/>
                  </a:moveTo>
                  <a:lnTo>
                    <a:pt x="6551" y="269"/>
                  </a:lnTo>
                  <a:cubicBezTo>
                    <a:pt x="6609" y="254"/>
                    <a:pt x="6635" y="232"/>
                    <a:pt x="6688" y="201"/>
                  </a:cubicBezTo>
                  <a:cubicBezTo>
                    <a:pt x="6709" y="190"/>
                    <a:pt x="6720" y="180"/>
                    <a:pt x="6746" y="174"/>
                  </a:cubicBezTo>
                  <a:cubicBezTo>
                    <a:pt x="6773" y="164"/>
                    <a:pt x="6794" y="164"/>
                    <a:pt x="6815" y="148"/>
                  </a:cubicBezTo>
                  <a:cubicBezTo>
                    <a:pt x="6804" y="137"/>
                    <a:pt x="6788" y="143"/>
                    <a:pt x="6773" y="148"/>
                  </a:cubicBezTo>
                  <a:cubicBezTo>
                    <a:pt x="6736" y="164"/>
                    <a:pt x="6715" y="174"/>
                    <a:pt x="6683" y="185"/>
                  </a:cubicBezTo>
                  <a:cubicBezTo>
                    <a:pt x="6641" y="201"/>
                    <a:pt x="6625" y="222"/>
                    <a:pt x="6588" y="243"/>
                  </a:cubicBezTo>
                  <a:cubicBezTo>
                    <a:pt x="6572" y="254"/>
                    <a:pt x="6562" y="254"/>
                    <a:pt x="6551" y="269"/>
                  </a:cubicBezTo>
                  <a:close/>
                  <a:moveTo>
                    <a:pt x="7057" y="64"/>
                  </a:moveTo>
                  <a:lnTo>
                    <a:pt x="7057" y="64"/>
                  </a:lnTo>
                  <a:cubicBezTo>
                    <a:pt x="7068" y="53"/>
                    <a:pt x="7068" y="53"/>
                    <a:pt x="7068" y="53"/>
                  </a:cubicBezTo>
                  <a:cubicBezTo>
                    <a:pt x="7068" y="48"/>
                    <a:pt x="7063" y="43"/>
                    <a:pt x="7063" y="32"/>
                  </a:cubicBezTo>
                  <a:cubicBezTo>
                    <a:pt x="7047" y="43"/>
                    <a:pt x="7047" y="53"/>
                    <a:pt x="7042" y="64"/>
                  </a:cubicBezTo>
                  <a:cubicBezTo>
                    <a:pt x="7047" y="74"/>
                    <a:pt x="7047" y="74"/>
                    <a:pt x="7047" y="74"/>
                  </a:cubicBezTo>
                  <a:cubicBezTo>
                    <a:pt x="7047" y="79"/>
                    <a:pt x="7047" y="79"/>
                    <a:pt x="7047" y="79"/>
                  </a:cubicBezTo>
                  <a:cubicBezTo>
                    <a:pt x="7052" y="74"/>
                    <a:pt x="7052" y="69"/>
                    <a:pt x="7057" y="64"/>
                  </a:cubicBezTo>
                  <a:close/>
                  <a:moveTo>
                    <a:pt x="7232" y="21"/>
                  </a:moveTo>
                  <a:lnTo>
                    <a:pt x="7232" y="21"/>
                  </a:lnTo>
                  <a:cubicBezTo>
                    <a:pt x="7226" y="16"/>
                    <a:pt x="7226" y="6"/>
                    <a:pt x="7221" y="0"/>
                  </a:cubicBezTo>
                  <a:cubicBezTo>
                    <a:pt x="7205" y="11"/>
                    <a:pt x="7189" y="16"/>
                    <a:pt x="7173" y="21"/>
                  </a:cubicBezTo>
                  <a:cubicBezTo>
                    <a:pt x="7184" y="27"/>
                    <a:pt x="7189" y="27"/>
                    <a:pt x="7205" y="27"/>
                  </a:cubicBezTo>
                  <a:cubicBezTo>
                    <a:pt x="7210" y="27"/>
                    <a:pt x="7210" y="27"/>
                    <a:pt x="7216" y="27"/>
                  </a:cubicBezTo>
                  <a:lnTo>
                    <a:pt x="7221" y="32"/>
                  </a:lnTo>
                  <a:cubicBezTo>
                    <a:pt x="7221" y="43"/>
                    <a:pt x="7221" y="48"/>
                    <a:pt x="7221" y="58"/>
                  </a:cubicBezTo>
                  <a:cubicBezTo>
                    <a:pt x="7210" y="53"/>
                    <a:pt x="7210" y="53"/>
                    <a:pt x="7200" y="48"/>
                  </a:cubicBezTo>
                  <a:cubicBezTo>
                    <a:pt x="7205" y="58"/>
                    <a:pt x="7210" y="69"/>
                    <a:pt x="7221" y="69"/>
                  </a:cubicBezTo>
                  <a:cubicBezTo>
                    <a:pt x="7226" y="69"/>
                    <a:pt x="7232" y="64"/>
                    <a:pt x="7237" y="64"/>
                  </a:cubicBezTo>
                  <a:cubicBezTo>
                    <a:pt x="7247" y="64"/>
                    <a:pt x="7247" y="79"/>
                    <a:pt x="7263" y="79"/>
                  </a:cubicBezTo>
                  <a:cubicBezTo>
                    <a:pt x="7268" y="79"/>
                    <a:pt x="7274" y="74"/>
                    <a:pt x="7284" y="74"/>
                  </a:cubicBezTo>
                  <a:cubicBezTo>
                    <a:pt x="7284" y="48"/>
                    <a:pt x="7284" y="48"/>
                    <a:pt x="7284" y="48"/>
                  </a:cubicBezTo>
                  <a:lnTo>
                    <a:pt x="7284" y="48"/>
                  </a:lnTo>
                  <a:cubicBezTo>
                    <a:pt x="7274" y="53"/>
                    <a:pt x="7268" y="58"/>
                    <a:pt x="7258" y="58"/>
                  </a:cubicBezTo>
                  <a:cubicBezTo>
                    <a:pt x="7242" y="58"/>
                    <a:pt x="7237" y="37"/>
                    <a:pt x="7232" y="21"/>
                  </a:cubicBezTo>
                  <a:close/>
                  <a:moveTo>
                    <a:pt x="7089" y="169"/>
                  </a:moveTo>
                  <a:lnTo>
                    <a:pt x="7089" y="169"/>
                  </a:lnTo>
                  <a:cubicBezTo>
                    <a:pt x="7078" y="169"/>
                    <a:pt x="7073" y="169"/>
                    <a:pt x="7068" y="169"/>
                  </a:cubicBezTo>
                  <a:cubicBezTo>
                    <a:pt x="7063" y="174"/>
                    <a:pt x="7063" y="174"/>
                    <a:pt x="7063" y="174"/>
                  </a:cubicBezTo>
                  <a:cubicBezTo>
                    <a:pt x="7073" y="180"/>
                    <a:pt x="7073" y="190"/>
                    <a:pt x="7078" y="201"/>
                  </a:cubicBezTo>
                  <a:cubicBezTo>
                    <a:pt x="7089" y="196"/>
                    <a:pt x="7089" y="180"/>
                    <a:pt x="7089" y="169"/>
                  </a:cubicBezTo>
                  <a:close/>
                  <a:moveTo>
                    <a:pt x="7295" y="190"/>
                  </a:moveTo>
                  <a:lnTo>
                    <a:pt x="7295" y="190"/>
                  </a:lnTo>
                  <a:cubicBezTo>
                    <a:pt x="7289" y="190"/>
                    <a:pt x="7289" y="190"/>
                    <a:pt x="7279" y="190"/>
                  </a:cubicBezTo>
                  <a:cubicBezTo>
                    <a:pt x="7279" y="201"/>
                    <a:pt x="7284" y="206"/>
                    <a:pt x="7279" y="217"/>
                  </a:cubicBezTo>
                  <a:cubicBezTo>
                    <a:pt x="7289" y="211"/>
                    <a:pt x="7295" y="206"/>
                    <a:pt x="7300" y="206"/>
                  </a:cubicBezTo>
                  <a:cubicBezTo>
                    <a:pt x="7300" y="201"/>
                    <a:pt x="7300" y="201"/>
                    <a:pt x="7300" y="201"/>
                  </a:cubicBezTo>
                  <a:cubicBezTo>
                    <a:pt x="7300" y="196"/>
                    <a:pt x="7300" y="196"/>
                    <a:pt x="7295" y="190"/>
                  </a:cubicBezTo>
                  <a:close/>
                  <a:moveTo>
                    <a:pt x="7289" y="227"/>
                  </a:moveTo>
                  <a:lnTo>
                    <a:pt x="7289" y="227"/>
                  </a:lnTo>
                  <a:cubicBezTo>
                    <a:pt x="7305" y="243"/>
                    <a:pt x="7316" y="259"/>
                    <a:pt x="7337" y="259"/>
                  </a:cubicBezTo>
                  <a:cubicBezTo>
                    <a:pt x="7358" y="259"/>
                    <a:pt x="7358" y="259"/>
                    <a:pt x="7358" y="259"/>
                  </a:cubicBezTo>
                  <a:cubicBezTo>
                    <a:pt x="7353" y="248"/>
                    <a:pt x="7358" y="243"/>
                    <a:pt x="7353" y="232"/>
                  </a:cubicBezTo>
                  <a:cubicBezTo>
                    <a:pt x="7342" y="222"/>
                    <a:pt x="7321" y="227"/>
                    <a:pt x="7321" y="211"/>
                  </a:cubicBezTo>
                  <a:cubicBezTo>
                    <a:pt x="7321" y="190"/>
                    <a:pt x="7337" y="185"/>
                    <a:pt x="7347" y="169"/>
                  </a:cubicBezTo>
                  <a:cubicBezTo>
                    <a:pt x="7347" y="174"/>
                    <a:pt x="7353" y="174"/>
                    <a:pt x="7353" y="174"/>
                  </a:cubicBezTo>
                  <a:cubicBezTo>
                    <a:pt x="7353" y="185"/>
                    <a:pt x="7353" y="185"/>
                    <a:pt x="7353" y="185"/>
                  </a:cubicBezTo>
                  <a:cubicBezTo>
                    <a:pt x="7347" y="196"/>
                    <a:pt x="7342" y="201"/>
                    <a:pt x="7332" y="206"/>
                  </a:cubicBezTo>
                  <a:cubicBezTo>
                    <a:pt x="7342" y="217"/>
                    <a:pt x="7347" y="227"/>
                    <a:pt x="7363" y="232"/>
                  </a:cubicBezTo>
                  <a:cubicBezTo>
                    <a:pt x="7358" y="217"/>
                    <a:pt x="7358" y="217"/>
                    <a:pt x="7358" y="217"/>
                  </a:cubicBezTo>
                  <a:cubicBezTo>
                    <a:pt x="7363" y="211"/>
                    <a:pt x="7363" y="211"/>
                    <a:pt x="7363" y="211"/>
                  </a:cubicBezTo>
                  <a:cubicBezTo>
                    <a:pt x="7369" y="217"/>
                    <a:pt x="7369" y="227"/>
                    <a:pt x="7374" y="232"/>
                  </a:cubicBezTo>
                  <a:cubicBezTo>
                    <a:pt x="7384" y="243"/>
                    <a:pt x="7406" y="243"/>
                    <a:pt x="7406" y="254"/>
                  </a:cubicBezTo>
                  <a:cubicBezTo>
                    <a:pt x="7406" y="264"/>
                    <a:pt x="7395" y="275"/>
                    <a:pt x="7379" y="275"/>
                  </a:cubicBezTo>
                  <a:cubicBezTo>
                    <a:pt x="7374" y="275"/>
                    <a:pt x="7374" y="275"/>
                    <a:pt x="7369" y="269"/>
                  </a:cubicBezTo>
                  <a:cubicBezTo>
                    <a:pt x="7369" y="275"/>
                    <a:pt x="7369" y="280"/>
                    <a:pt x="7369" y="280"/>
                  </a:cubicBezTo>
                  <a:cubicBezTo>
                    <a:pt x="7369" y="285"/>
                    <a:pt x="7369" y="285"/>
                    <a:pt x="7369" y="285"/>
                  </a:cubicBezTo>
                  <a:cubicBezTo>
                    <a:pt x="7358" y="285"/>
                    <a:pt x="7353" y="285"/>
                    <a:pt x="7342" y="285"/>
                  </a:cubicBezTo>
                  <a:cubicBezTo>
                    <a:pt x="7337" y="285"/>
                    <a:pt x="7332" y="290"/>
                    <a:pt x="7326" y="285"/>
                  </a:cubicBezTo>
                  <a:cubicBezTo>
                    <a:pt x="7316" y="280"/>
                    <a:pt x="7321" y="264"/>
                    <a:pt x="7311" y="264"/>
                  </a:cubicBezTo>
                  <a:cubicBezTo>
                    <a:pt x="7289" y="264"/>
                    <a:pt x="7279" y="275"/>
                    <a:pt x="7263" y="275"/>
                  </a:cubicBezTo>
                  <a:cubicBezTo>
                    <a:pt x="7263" y="280"/>
                    <a:pt x="7263" y="285"/>
                    <a:pt x="7263" y="290"/>
                  </a:cubicBezTo>
                  <a:cubicBezTo>
                    <a:pt x="7253" y="290"/>
                    <a:pt x="7247" y="285"/>
                    <a:pt x="7237" y="285"/>
                  </a:cubicBezTo>
                  <a:cubicBezTo>
                    <a:pt x="7205" y="285"/>
                    <a:pt x="7189" y="301"/>
                    <a:pt x="7163" y="311"/>
                  </a:cubicBezTo>
                  <a:cubicBezTo>
                    <a:pt x="7137" y="322"/>
                    <a:pt x="7121" y="327"/>
                    <a:pt x="7105" y="354"/>
                  </a:cubicBezTo>
                  <a:cubicBezTo>
                    <a:pt x="7100" y="343"/>
                    <a:pt x="7094" y="343"/>
                    <a:pt x="7094" y="333"/>
                  </a:cubicBezTo>
                  <a:cubicBezTo>
                    <a:pt x="7094" y="317"/>
                    <a:pt x="7115" y="322"/>
                    <a:pt x="7126" y="317"/>
                  </a:cubicBezTo>
                  <a:cubicBezTo>
                    <a:pt x="7142" y="311"/>
                    <a:pt x="7147" y="296"/>
                    <a:pt x="7168" y="296"/>
                  </a:cubicBezTo>
                  <a:lnTo>
                    <a:pt x="7173" y="296"/>
                  </a:lnTo>
                  <a:cubicBezTo>
                    <a:pt x="7184" y="296"/>
                    <a:pt x="7184" y="290"/>
                    <a:pt x="7189" y="285"/>
                  </a:cubicBezTo>
                  <a:cubicBezTo>
                    <a:pt x="7200" y="275"/>
                    <a:pt x="7205" y="269"/>
                    <a:pt x="7221" y="259"/>
                  </a:cubicBezTo>
                  <a:cubicBezTo>
                    <a:pt x="7247" y="248"/>
                    <a:pt x="7263" y="243"/>
                    <a:pt x="7289" y="227"/>
                  </a:cubicBezTo>
                  <a:close/>
                  <a:moveTo>
                    <a:pt x="7347" y="95"/>
                  </a:moveTo>
                  <a:lnTo>
                    <a:pt x="7347" y="95"/>
                  </a:lnTo>
                  <a:cubicBezTo>
                    <a:pt x="7347" y="106"/>
                    <a:pt x="7337" y="111"/>
                    <a:pt x="7337" y="116"/>
                  </a:cubicBezTo>
                  <a:cubicBezTo>
                    <a:pt x="7337" y="127"/>
                    <a:pt x="7347" y="127"/>
                    <a:pt x="7358" y="132"/>
                  </a:cubicBezTo>
                  <a:cubicBezTo>
                    <a:pt x="7369" y="137"/>
                    <a:pt x="7379" y="143"/>
                    <a:pt x="7390" y="148"/>
                  </a:cubicBezTo>
                  <a:cubicBezTo>
                    <a:pt x="7400" y="148"/>
                    <a:pt x="7400" y="148"/>
                    <a:pt x="7400" y="148"/>
                  </a:cubicBezTo>
                  <a:cubicBezTo>
                    <a:pt x="7400" y="132"/>
                    <a:pt x="7400" y="132"/>
                    <a:pt x="7400" y="132"/>
                  </a:cubicBezTo>
                  <a:cubicBezTo>
                    <a:pt x="7395" y="132"/>
                    <a:pt x="7395" y="132"/>
                    <a:pt x="7390" y="132"/>
                  </a:cubicBezTo>
                  <a:cubicBezTo>
                    <a:pt x="7384" y="132"/>
                    <a:pt x="7384" y="122"/>
                    <a:pt x="7379" y="116"/>
                  </a:cubicBezTo>
                  <a:cubicBezTo>
                    <a:pt x="7374" y="106"/>
                    <a:pt x="7363" y="95"/>
                    <a:pt x="7347" y="95"/>
                  </a:cubicBezTo>
                  <a:close/>
                  <a:moveTo>
                    <a:pt x="7495" y="143"/>
                  </a:moveTo>
                  <a:lnTo>
                    <a:pt x="7495" y="143"/>
                  </a:lnTo>
                  <a:cubicBezTo>
                    <a:pt x="7490" y="137"/>
                    <a:pt x="7490" y="137"/>
                    <a:pt x="7485" y="137"/>
                  </a:cubicBezTo>
                  <a:cubicBezTo>
                    <a:pt x="7485" y="137"/>
                    <a:pt x="7479" y="137"/>
                    <a:pt x="7479" y="143"/>
                  </a:cubicBezTo>
                  <a:cubicBezTo>
                    <a:pt x="7479" y="148"/>
                    <a:pt x="7485" y="159"/>
                    <a:pt x="7495" y="159"/>
                  </a:cubicBezTo>
                  <a:cubicBezTo>
                    <a:pt x="7500" y="159"/>
                    <a:pt x="7500" y="159"/>
                    <a:pt x="7506" y="153"/>
                  </a:cubicBezTo>
                  <a:cubicBezTo>
                    <a:pt x="7506" y="148"/>
                    <a:pt x="7500" y="143"/>
                    <a:pt x="7495" y="143"/>
                  </a:cubicBezTo>
                  <a:close/>
                  <a:moveTo>
                    <a:pt x="7622" y="132"/>
                  </a:moveTo>
                  <a:lnTo>
                    <a:pt x="7622" y="132"/>
                  </a:lnTo>
                  <a:cubicBezTo>
                    <a:pt x="7590" y="143"/>
                    <a:pt x="7585" y="169"/>
                    <a:pt x="7558" y="196"/>
                  </a:cubicBezTo>
                  <a:cubicBezTo>
                    <a:pt x="7569" y="196"/>
                    <a:pt x="7580" y="196"/>
                    <a:pt x="7590" y="196"/>
                  </a:cubicBezTo>
                  <a:cubicBezTo>
                    <a:pt x="7590" y="180"/>
                    <a:pt x="7585" y="153"/>
                    <a:pt x="7601" y="153"/>
                  </a:cubicBezTo>
                  <a:cubicBezTo>
                    <a:pt x="7611" y="153"/>
                    <a:pt x="7617" y="164"/>
                    <a:pt x="7627" y="164"/>
                  </a:cubicBezTo>
                  <a:cubicBezTo>
                    <a:pt x="7632" y="164"/>
                    <a:pt x="7632" y="164"/>
                    <a:pt x="7632" y="164"/>
                  </a:cubicBezTo>
                  <a:cubicBezTo>
                    <a:pt x="7627" y="148"/>
                    <a:pt x="7627" y="148"/>
                    <a:pt x="7627" y="148"/>
                  </a:cubicBezTo>
                  <a:cubicBezTo>
                    <a:pt x="7622" y="132"/>
                    <a:pt x="7622" y="132"/>
                    <a:pt x="7622" y="132"/>
                  </a:cubicBezTo>
                  <a:close/>
                  <a:moveTo>
                    <a:pt x="7748" y="106"/>
                  </a:moveTo>
                  <a:lnTo>
                    <a:pt x="7748" y="106"/>
                  </a:lnTo>
                  <a:cubicBezTo>
                    <a:pt x="7748" y="111"/>
                    <a:pt x="7748" y="111"/>
                    <a:pt x="7748" y="111"/>
                  </a:cubicBezTo>
                  <a:cubicBezTo>
                    <a:pt x="7748" y="127"/>
                    <a:pt x="7754" y="137"/>
                    <a:pt x="7754" y="159"/>
                  </a:cubicBezTo>
                  <a:cubicBezTo>
                    <a:pt x="7775" y="159"/>
                    <a:pt x="7775" y="180"/>
                    <a:pt x="7791" y="196"/>
                  </a:cubicBezTo>
                  <a:cubicBezTo>
                    <a:pt x="7796" y="190"/>
                    <a:pt x="7796" y="185"/>
                    <a:pt x="7801" y="185"/>
                  </a:cubicBezTo>
                  <a:cubicBezTo>
                    <a:pt x="7812" y="185"/>
                    <a:pt x="7812" y="196"/>
                    <a:pt x="7812" y="201"/>
                  </a:cubicBezTo>
                  <a:lnTo>
                    <a:pt x="7817" y="206"/>
                  </a:lnTo>
                  <a:cubicBezTo>
                    <a:pt x="7822" y="190"/>
                    <a:pt x="7828" y="180"/>
                    <a:pt x="7843" y="180"/>
                  </a:cubicBezTo>
                  <a:cubicBezTo>
                    <a:pt x="7854" y="180"/>
                    <a:pt x="7864" y="185"/>
                    <a:pt x="7864" y="196"/>
                  </a:cubicBezTo>
                  <a:cubicBezTo>
                    <a:pt x="7875" y="190"/>
                    <a:pt x="7875" y="180"/>
                    <a:pt x="7886" y="180"/>
                  </a:cubicBezTo>
                  <a:cubicBezTo>
                    <a:pt x="7907" y="180"/>
                    <a:pt x="7917" y="211"/>
                    <a:pt x="7938" y="211"/>
                  </a:cubicBezTo>
                  <a:cubicBezTo>
                    <a:pt x="7949" y="211"/>
                    <a:pt x="7954" y="201"/>
                    <a:pt x="7959" y="201"/>
                  </a:cubicBezTo>
                  <a:cubicBezTo>
                    <a:pt x="7975" y="196"/>
                    <a:pt x="7986" y="201"/>
                    <a:pt x="7996" y="190"/>
                  </a:cubicBezTo>
                  <a:cubicBezTo>
                    <a:pt x="7991" y="180"/>
                    <a:pt x="7986" y="174"/>
                    <a:pt x="7986" y="164"/>
                  </a:cubicBezTo>
                  <a:cubicBezTo>
                    <a:pt x="7986" y="164"/>
                    <a:pt x="7986" y="164"/>
                    <a:pt x="7980" y="164"/>
                  </a:cubicBezTo>
                  <a:cubicBezTo>
                    <a:pt x="7975" y="174"/>
                    <a:pt x="7970" y="190"/>
                    <a:pt x="7954" y="190"/>
                  </a:cubicBezTo>
                  <a:cubicBezTo>
                    <a:pt x="7943" y="190"/>
                    <a:pt x="7943" y="190"/>
                    <a:pt x="7933" y="190"/>
                  </a:cubicBezTo>
                  <a:cubicBezTo>
                    <a:pt x="7891" y="190"/>
                    <a:pt x="7870" y="148"/>
                    <a:pt x="7828" y="148"/>
                  </a:cubicBezTo>
                  <a:cubicBezTo>
                    <a:pt x="7812" y="148"/>
                    <a:pt x="7812" y="159"/>
                    <a:pt x="7801" y="169"/>
                  </a:cubicBezTo>
                  <a:cubicBezTo>
                    <a:pt x="7780" y="148"/>
                    <a:pt x="7780" y="116"/>
                    <a:pt x="7748" y="106"/>
                  </a:cubicBezTo>
                  <a:close/>
                  <a:moveTo>
                    <a:pt x="7537" y="333"/>
                  </a:moveTo>
                  <a:lnTo>
                    <a:pt x="7537" y="333"/>
                  </a:lnTo>
                  <a:cubicBezTo>
                    <a:pt x="7532" y="333"/>
                    <a:pt x="7532" y="333"/>
                    <a:pt x="7532" y="333"/>
                  </a:cubicBezTo>
                  <a:cubicBezTo>
                    <a:pt x="7543" y="333"/>
                    <a:pt x="7553" y="322"/>
                    <a:pt x="7564" y="327"/>
                  </a:cubicBezTo>
                  <a:cubicBezTo>
                    <a:pt x="7564" y="317"/>
                    <a:pt x="7574" y="311"/>
                    <a:pt x="7580" y="306"/>
                  </a:cubicBezTo>
                  <a:cubicBezTo>
                    <a:pt x="7580" y="296"/>
                    <a:pt x="7580" y="296"/>
                    <a:pt x="7580" y="296"/>
                  </a:cubicBezTo>
                  <a:cubicBezTo>
                    <a:pt x="7574" y="296"/>
                    <a:pt x="7574" y="296"/>
                    <a:pt x="7569" y="296"/>
                  </a:cubicBezTo>
                  <a:cubicBezTo>
                    <a:pt x="7564" y="296"/>
                    <a:pt x="7564" y="301"/>
                    <a:pt x="7558" y="306"/>
                  </a:cubicBezTo>
                  <a:cubicBezTo>
                    <a:pt x="7553" y="317"/>
                    <a:pt x="7543" y="322"/>
                    <a:pt x="7537" y="333"/>
                  </a:cubicBezTo>
                  <a:close/>
                  <a:moveTo>
                    <a:pt x="8091" y="238"/>
                  </a:moveTo>
                  <a:lnTo>
                    <a:pt x="8091" y="238"/>
                  </a:lnTo>
                  <a:cubicBezTo>
                    <a:pt x="8070" y="243"/>
                    <a:pt x="8060" y="243"/>
                    <a:pt x="8044" y="243"/>
                  </a:cubicBezTo>
                  <a:cubicBezTo>
                    <a:pt x="8044" y="248"/>
                    <a:pt x="8044" y="248"/>
                    <a:pt x="8044" y="248"/>
                  </a:cubicBezTo>
                  <a:cubicBezTo>
                    <a:pt x="8060" y="280"/>
                    <a:pt x="8060" y="280"/>
                    <a:pt x="8060" y="280"/>
                  </a:cubicBezTo>
                  <a:cubicBezTo>
                    <a:pt x="8070" y="259"/>
                    <a:pt x="8091" y="248"/>
                    <a:pt x="8112" y="248"/>
                  </a:cubicBezTo>
                  <a:cubicBezTo>
                    <a:pt x="8123" y="248"/>
                    <a:pt x="8128" y="248"/>
                    <a:pt x="8139" y="248"/>
                  </a:cubicBezTo>
                  <a:cubicBezTo>
                    <a:pt x="8149" y="248"/>
                    <a:pt x="8154" y="248"/>
                    <a:pt x="8165" y="248"/>
                  </a:cubicBezTo>
                  <a:cubicBezTo>
                    <a:pt x="8160" y="243"/>
                    <a:pt x="8154" y="238"/>
                    <a:pt x="8149" y="238"/>
                  </a:cubicBezTo>
                  <a:cubicBezTo>
                    <a:pt x="8139" y="238"/>
                    <a:pt x="8133" y="243"/>
                    <a:pt x="8128" y="243"/>
                  </a:cubicBezTo>
                  <a:cubicBezTo>
                    <a:pt x="8112" y="243"/>
                    <a:pt x="8102" y="238"/>
                    <a:pt x="8091" y="238"/>
                  </a:cubicBezTo>
                  <a:close/>
                  <a:moveTo>
                    <a:pt x="8144" y="285"/>
                  </a:moveTo>
                  <a:lnTo>
                    <a:pt x="8144" y="285"/>
                  </a:lnTo>
                  <a:cubicBezTo>
                    <a:pt x="8149" y="269"/>
                    <a:pt x="8170" y="259"/>
                    <a:pt x="8176" y="269"/>
                  </a:cubicBezTo>
                  <a:cubicBezTo>
                    <a:pt x="8176" y="275"/>
                    <a:pt x="8170" y="275"/>
                    <a:pt x="8170" y="280"/>
                  </a:cubicBezTo>
                  <a:cubicBezTo>
                    <a:pt x="8170" y="285"/>
                    <a:pt x="8170" y="285"/>
                    <a:pt x="8170" y="290"/>
                  </a:cubicBezTo>
                  <a:cubicBezTo>
                    <a:pt x="8170" y="301"/>
                    <a:pt x="8165" y="301"/>
                    <a:pt x="8160" y="306"/>
                  </a:cubicBezTo>
                  <a:cubicBezTo>
                    <a:pt x="8160" y="296"/>
                    <a:pt x="8154" y="290"/>
                    <a:pt x="8144" y="285"/>
                  </a:cubicBezTo>
                  <a:close/>
                  <a:moveTo>
                    <a:pt x="8249" y="296"/>
                  </a:moveTo>
                  <a:lnTo>
                    <a:pt x="8249" y="296"/>
                  </a:lnTo>
                  <a:cubicBezTo>
                    <a:pt x="8271" y="296"/>
                    <a:pt x="8281" y="306"/>
                    <a:pt x="8302" y="306"/>
                  </a:cubicBezTo>
                  <a:cubicBezTo>
                    <a:pt x="8323" y="306"/>
                    <a:pt x="8334" y="280"/>
                    <a:pt x="8344" y="259"/>
                  </a:cubicBezTo>
                  <a:cubicBezTo>
                    <a:pt x="8339" y="259"/>
                    <a:pt x="8339" y="259"/>
                    <a:pt x="8339" y="259"/>
                  </a:cubicBezTo>
                  <a:cubicBezTo>
                    <a:pt x="8323" y="259"/>
                    <a:pt x="8313" y="264"/>
                    <a:pt x="8297" y="269"/>
                  </a:cubicBezTo>
                  <a:cubicBezTo>
                    <a:pt x="8271" y="275"/>
                    <a:pt x="8165" y="296"/>
                    <a:pt x="8249" y="296"/>
                  </a:cubicBezTo>
                  <a:close/>
                  <a:moveTo>
                    <a:pt x="8271" y="559"/>
                  </a:moveTo>
                  <a:lnTo>
                    <a:pt x="8271" y="559"/>
                  </a:lnTo>
                  <a:cubicBezTo>
                    <a:pt x="8265" y="559"/>
                    <a:pt x="8265" y="559"/>
                    <a:pt x="8260" y="554"/>
                  </a:cubicBezTo>
                  <a:cubicBezTo>
                    <a:pt x="8255" y="559"/>
                    <a:pt x="8260" y="570"/>
                    <a:pt x="8249" y="570"/>
                  </a:cubicBezTo>
                  <a:cubicBezTo>
                    <a:pt x="8244" y="575"/>
                    <a:pt x="8234" y="575"/>
                    <a:pt x="8228" y="586"/>
                  </a:cubicBezTo>
                  <a:cubicBezTo>
                    <a:pt x="8228" y="602"/>
                    <a:pt x="8228" y="602"/>
                    <a:pt x="8228" y="602"/>
                  </a:cubicBezTo>
                  <a:lnTo>
                    <a:pt x="8228" y="607"/>
                  </a:lnTo>
                  <a:cubicBezTo>
                    <a:pt x="8228" y="607"/>
                    <a:pt x="8228" y="612"/>
                    <a:pt x="8234" y="612"/>
                  </a:cubicBezTo>
                  <a:cubicBezTo>
                    <a:pt x="8249" y="612"/>
                    <a:pt x="8255" y="596"/>
                    <a:pt x="8271" y="596"/>
                  </a:cubicBezTo>
                  <a:cubicBezTo>
                    <a:pt x="8276" y="596"/>
                    <a:pt x="8276" y="602"/>
                    <a:pt x="8281" y="602"/>
                  </a:cubicBezTo>
                  <a:cubicBezTo>
                    <a:pt x="8292" y="602"/>
                    <a:pt x="8297" y="596"/>
                    <a:pt x="8297" y="591"/>
                  </a:cubicBezTo>
                  <a:cubicBezTo>
                    <a:pt x="8297" y="570"/>
                    <a:pt x="8297" y="570"/>
                    <a:pt x="8297" y="570"/>
                  </a:cubicBezTo>
                  <a:cubicBezTo>
                    <a:pt x="8297" y="570"/>
                    <a:pt x="8297" y="570"/>
                    <a:pt x="8292" y="570"/>
                  </a:cubicBezTo>
                  <a:cubicBezTo>
                    <a:pt x="8286" y="570"/>
                    <a:pt x="8276" y="565"/>
                    <a:pt x="8271" y="559"/>
                  </a:cubicBezTo>
                  <a:close/>
                  <a:moveTo>
                    <a:pt x="8387" y="296"/>
                  </a:moveTo>
                  <a:lnTo>
                    <a:pt x="8387" y="296"/>
                  </a:lnTo>
                  <a:cubicBezTo>
                    <a:pt x="8381" y="306"/>
                    <a:pt x="8376" y="311"/>
                    <a:pt x="8376" y="322"/>
                  </a:cubicBezTo>
                  <a:cubicBezTo>
                    <a:pt x="8376" y="327"/>
                    <a:pt x="8376" y="327"/>
                    <a:pt x="8376" y="327"/>
                  </a:cubicBezTo>
                  <a:cubicBezTo>
                    <a:pt x="8387" y="333"/>
                    <a:pt x="8392" y="327"/>
                    <a:pt x="8402" y="327"/>
                  </a:cubicBezTo>
                  <a:cubicBezTo>
                    <a:pt x="8397" y="317"/>
                    <a:pt x="8392" y="306"/>
                    <a:pt x="8387" y="296"/>
                  </a:cubicBezTo>
                  <a:close/>
                  <a:moveTo>
                    <a:pt x="8408" y="343"/>
                  </a:moveTo>
                  <a:lnTo>
                    <a:pt x="8408" y="343"/>
                  </a:lnTo>
                  <a:cubicBezTo>
                    <a:pt x="8402" y="343"/>
                    <a:pt x="8402" y="343"/>
                    <a:pt x="8397" y="343"/>
                  </a:cubicBezTo>
                  <a:cubicBezTo>
                    <a:pt x="8392" y="343"/>
                    <a:pt x="8387" y="343"/>
                    <a:pt x="8381" y="348"/>
                  </a:cubicBezTo>
                  <a:cubicBezTo>
                    <a:pt x="8387" y="354"/>
                    <a:pt x="8387" y="370"/>
                    <a:pt x="8397" y="370"/>
                  </a:cubicBezTo>
                  <a:cubicBezTo>
                    <a:pt x="8408" y="370"/>
                    <a:pt x="8413" y="359"/>
                    <a:pt x="8418" y="348"/>
                  </a:cubicBezTo>
                  <a:cubicBezTo>
                    <a:pt x="8413" y="348"/>
                    <a:pt x="8408" y="348"/>
                    <a:pt x="8408" y="343"/>
                  </a:cubicBezTo>
                  <a:close/>
                  <a:moveTo>
                    <a:pt x="8397" y="480"/>
                  </a:moveTo>
                  <a:lnTo>
                    <a:pt x="8397" y="480"/>
                  </a:lnTo>
                  <a:cubicBezTo>
                    <a:pt x="8397" y="496"/>
                    <a:pt x="8392" y="507"/>
                    <a:pt x="8381" y="517"/>
                  </a:cubicBezTo>
                  <a:cubicBezTo>
                    <a:pt x="8371" y="528"/>
                    <a:pt x="8365" y="544"/>
                    <a:pt x="8355" y="544"/>
                  </a:cubicBezTo>
                  <a:cubicBezTo>
                    <a:pt x="8350" y="544"/>
                    <a:pt x="8350" y="538"/>
                    <a:pt x="8344" y="538"/>
                  </a:cubicBezTo>
                  <a:cubicBezTo>
                    <a:pt x="8329" y="538"/>
                    <a:pt x="8323" y="549"/>
                    <a:pt x="8313" y="559"/>
                  </a:cubicBezTo>
                  <a:cubicBezTo>
                    <a:pt x="8329" y="575"/>
                    <a:pt x="8344" y="580"/>
                    <a:pt x="8365" y="586"/>
                  </a:cubicBezTo>
                  <a:cubicBezTo>
                    <a:pt x="8376" y="565"/>
                    <a:pt x="8392" y="559"/>
                    <a:pt x="8402" y="538"/>
                  </a:cubicBezTo>
                  <a:cubicBezTo>
                    <a:pt x="8397" y="528"/>
                    <a:pt x="8397" y="528"/>
                    <a:pt x="8397" y="528"/>
                  </a:cubicBezTo>
                  <a:cubicBezTo>
                    <a:pt x="8402" y="528"/>
                    <a:pt x="8413" y="522"/>
                    <a:pt x="8413" y="517"/>
                  </a:cubicBezTo>
                  <a:cubicBezTo>
                    <a:pt x="8413" y="512"/>
                    <a:pt x="8408" y="507"/>
                    <a:pt x="8408" y="496"/>
                  </a:cubicBezTo>
                  <a:cubicBezTo>
                    <a:pt x="8408" y="491"/>
                    <a:pt x="8408" y="480"/>
                    <a:pt x="8397" y="480"/>
                  </a:cubicBezTo>
                  <a:close/>
                  <a:moveTo>
                    <a:pt x="8471" y="538"/>
                  </a:moveTo>
                  <a:lnTo>
                    <a:pt x="8471" y="538"/>
                  </a:lnTo>
                  <a:cubicBezTo>
                    <a:pt x="8476" y="544"/>
                    <a:pt x="8482" y="549"/>
                    <a:pt x="8487" y="559"/>
                  </a:cubicBezTo>
                  <a:cubicBezTo>
                    <a:pt x="8482" y="559"/>
                    <a:pt x="8476" y="554"/>
                    <a:pt x="8471" y="554"/>
                  </a:cubicBezTo>
                  <a:cubicBezTo>
                    <a:pt x="8460" y="554"/>
                    <a:pt x="8460" y="565"/>
                    <a:pt x="8455" y="570"/>
                  </a:cubicBezTo>
                  <a:cubicBezTo>
                    <a:pt x="8445" y="580"/>
                    <a:pt x="8445" y="591"/>
                    <a:pt x="8445" y="607"/>
                  </a:cubicBezTo>
                  <a:cubicBezTo>
                    <a:pt x="8445" y="639"/>
                    <a:pt x="8445" y="623"/>
                    <a:pt x="8445" y="633"/>
                  </a:cubicBezTo>
                  <a:cubicBezTo>
                    <a:pt x="8439" y="633"/>
                    <a:pt x="8439" y="633"/>
                    <a:pt x="8439" y="633"/>
                  </a:cubicBezTo>
                  <a:cubicBezTo>
                    <a:pt x="8429" y="623"/>
                    <a:pt x="8424" y="612"/>
                    <a:pt x="8408" y="612"/>
                  </a:cubicBezTo>
                  <a:cubicBezTo>
                    <a:pt x="8392" y="612"/>
                    <a:pt x="8387" y="681"/>
                    <a:pt x="8387" y="639"/>
                  </a:cubicBezTo>
                  <a:cubicBezTo>
                    <a:pt x="8387" y="639"/>
                    <a:pt x="8392" y="633"/>
                    <a:pt x="8392" y="628"/>
                  </a:cubicBezTo>
                  <a:cubicBezTo>
                    <a:pt x="8392" y="623"/>
                    <a:pt x="8387" y="617"/>
                    <a:pt x="8381" y="612"/>
                  </a:cubicBezTo>
                  <a:cubicBezTo>
                    <a:pt x="8387" y="612"/>
                    <a:pt x="8387" y="612"/>
                    <a:pt x="8387" y="612"/>
                  </a:cubicBezTo>
                  <a:cubicBezTo>
                    <a:pt x="8387" y="607"/>
                    <a:pt x="8387" y="607"/>
                    <a:pt x="8387" y="602"/>
                  </a:cubicBezTo>
                  <a:cubicBezTo>
                    <a:pt x="8387" y="591"/>
                    <a:pt x="8397" y="586"/>
                    <a:pt x="8408" y="586"/>
                  </a:cubicBezTo>
                  <a:cubicBezTo>
                    <a:pt x="8418" y="586"/>
                    <a:pt x="8413" y="607"/>
                    <a:pt x="8424" y="607"/>
                  </a:cubicBezTo>
                  <a:cubicBezTo>
                    <a:pt x="8429" y="607"/>
                    <a:pt x="8429" y="607"/>
                    <a:pt x="8434" y="607"/>
                  </a:cubicBezTo>
                  <a:cubicBezTo>
                    <a:pt x="8434" y="575"/>
                    <a:pt x="8434" y="575"/>
                    <a:pt x="8434" y="575"/>
                  </a:cubicBezTo>
                  <a:cubicBezTo>
                    <a:pt x="8434" y="570"/>
                    <a:pt x="8450" y="517"/>
                    <a:pt x="8455" y="528"/>
                  </a:cubicBezTo>
                  <a:cubicBezTo>
                    <a:pt x="8455" y="533"/>
                    <a:pt x="8460" y="533"/>
                    <a:pt x="8460" y="538"/>
                  </a:cubicBezTo>
                  <a:cubicBezTo>
                    <a:pt x="8471" y="538"/>
                    <a:pt x="8471" y="538"/>
                    <a:pt x="8471" y="538"/>
                  </a:cubicBezTo>
                  <a:close/>
                  <a:moveTo>
                    <a:pt x="8460" y="465"/>
                  </a:moveTo>
                  <a:lnTo>
                    <a:pt x="8460" y="465"/>
                  </a:lnTo>
                  <a:cubicBezTo>
                    <a:pt x="8455" y="459"/>
                    <a:pt x="8455" y="454"/>
                    <a:pt x="8450" y="449"/>
                  </a:cubicBezTo>
                  <a:cubicBezTo>
                    <a:pt x="8445" y="454"/>
                    <a:pt x="8445" y="454"/>
                    <a:pt x="8445" y="459"/>
                  </a:cubicBezTo>
                  <a:cubicBezTo>
                    <a:pt x="8445" y="470"/>
                    <a:pt x="8450" y="470"/>
                    <a:pt x="8450" y="480"/>
                  </a:cubicBezTo>
                  <a:cubicBezTo>
                    <a:pt x="8424" y="528"/>
                    <a:pt x="8439" y="501"/>
                    <a:pt x="8466" y="480"/>
                  </a:cubicBezTo>
                  <a:cubicBezTo>
                    <a:pt x="8487" y="480"/>
                    <a:pt x="8476" y="475"/>
                    <a:pt x="8460" y="465"/>
                  </a:cubicBezTo>
                  <a:close/>
                  <a:moveTo>
                    <a:pt x="8476" y="306"/>
                  </a:moveTo>
                  <a:lnTo>
                    <a:pt x="8476" y="306"/>
                  </a:lnTo>
                  <a:cubicBezTo>
                    <a:pt x="8466" y="306"/>
                    <a:pt x="8466" y="322"/>
                    <a:pt x="8460" y="333"/>
                  </a:cubicBezTo>
                  <a:cubicBezTo>
                    <a:pt x="8455" y="338"/>
                    <a:pt x="8439" y="338"/>
                    <a:pt x="8439" y="348"/>
                  </a:cubicBezTo>
                  <a:cubicBezTo>
                    <a:pt x="8439" y="359"/>
                    <a:pt x="8450" y="364"/>
                    <a:pt x="8445" y="380"/>
                  </a:cubicBezTo>
                  <a:cubicBezTo>
                    <a:pt x="8460" y="380"/>
                    <a:pt x="8460" y="401"/>
                    <a:pt x="8476" y="401"/>
                  </a:cubicBezTo>
                  <a:cubicBezTo>
                    <a:pt x="8482" y="401"/>
                    <a:pt x="8482" y="396"/>
                    <a:pt x="8487" y="396"/>
                  </a:cubicBezTo>
                  <a:cubicBezTo>
                    <a:pt x="8503" y="422"/>
                    <a:pt x="8529" y="428"/>
                    <a:pt x="8529" y="454"/>
                  </a:cubicBezTo>
                  <a:cubicBezTo>
                    <a:pt x="8529" y="465"/>
                    <a:pt x="8519" y="470"/>
                    <a:pt x="8513" y="475"/>
                  </a:cubicBezTo>
                  <a:cubicBezTo>
                    <a:pt x="8503" y="486"/>
                    <a:pt x="8508" y="496"/>
                    <a:pt x="8508" y="507"/>
                  </a:cubicBezTo>
                  <a:cubicBezTo>
                    <a:pt x="8503" y="507"/>
                    <a:pt x="8503" y="507"/>
                    <a:pt x="8503" y="507"/>
                  </a:cubicBezTo>
                  <a:cubicBezTo>
                    <a:pt x="8497" y="507"/>
                    <a:pt x="8497" y="501"/>
                    <a:pt x="8492" y="501"/>
                  </a:cubicBezTo>
                  <a:cubicBezTo>
                    <a:pt x="8487" y="501"/>
                    <a:pt x="8487" y="507"/>
                    <a:pt x="8482" y="512"/>
                  </a:cubicBezTo>
                  <a:cubicBezTo>
                    <a:pt x="8519" y="522"/>
                    <a:pt x="8519" y="522"/>
                    <a:pt x="8519" y="522"/>
                  </a:cubicBezTo>
                  <a:cubicBezTo>
                    <a:pt x="8524" y="491"/>
                    <a:pt x="8540" y="480"/>
                    <a:pt x="8545" y="449"/>
                  </a:cubicBezTo>
                  <a:cubicBezTo>
                    <a:pt x="8545" y="428"/>
                    <a:pt x="8561" y="422"/>
                    <a:pt x="8576" y="412"/>
                  </a:cubicBezTo>
                  <a:cubicBezTo>
                    <a:pt x="8582" y="406"/>
                    <a:pt x="8598" y="412"/>
                    <a:pt x="8598" y="401"/>
                  </a:cubicBezTo>
                  <a:cubicBezTo>
                    <a:pt x="8598" y="375"/>
                    <a:pt x="8561" y="380"/>
                    <a:pt x="8540" y="370"/>
                  </a:cubicBezTo>
                  <a:cubicBezTo>
                    <a:pt x="8524" y="359"/>
                    <a:pt x="8519" y="343"/>
                    <a:pt x="8497" y="333"/>
                  </a:cubicBezTo>
                  <a:cubicBezTo>
                    <a:pt x="8487" y="327"/>
                    <a:pt x="8492" y="306"/>
                    <a:pt x="8476" y="306"/>
                  </a:cubicBezTo>
                  <a:close/>
                  <a:moveTo>
                    <a:pt x="8603" y="480"/>
                  </a:moveTo>
                  <a:lnTo>
                    <a:pt x="8603" y="480"/>
                  </a:lnTo>
                  <a:cubicBezTo>
                    <a:pt x="8603" y="486"/>
                    <a:pt x="8598" y="486"/>
                    <a:pt x="8598" y="486"/>
                  </a:cubicBezTo>
                  <a:cubicBezTo>
                    <a:pt x="8598" y="501"/>
                    <a:pt x="8613" y="507"/>
                    <a:pt x="8613" y="522"/>
                  </a:cubicBezTo>
                  <a:cubicBezTo>
                    <a:pt x="8619" y="522"/>
                    <a:pt x="8624" y="517"/>
                    <a:pt x="8629" y="517"/>
                  </a:cubicBezTo>
                  <a:cubicBezTo>
                    <a:pt x="8640" y="517"/>
                    <a:pt x="8645" y="533"/>
                    <a:pt x="8656" y="538"/>
                  </a:cubicBezTo>
                  <a:cubicBezTo>
                    <a:pt x="8661" y="522"/>
                    <a:pt x="8661" y="517"/>
                    <a:pt x="8666" y="507"/>
                  </a:cubicBezTo>
                  <a:cubicBezTo>
                    <a:pt x="8640" y="507"/>
                    <a:pt x="8629" y="491"/>
                    <a:pt x="8603" y="480"/>
                  </a:cubicBezTo>
                  <a:close/>
                  <a:moveTo>
                    <a:pt x="8534" y="538"/>
                  </a:moveTo>
                  <a:lnTo>
                    <a:pt x="8534" y="538"/>
                  </a:lnTo>
                  <a:cubicBezTo>
                    <a:pt x="8529" y="538"/>
                    <a:pt x="8529" y="538"/>
                    <a:pt x="8529" y="538"/>
                  </a:cubicBezTo>
                  <a:cubicBezTo>
                    <a:pt x="8529" y="549"/>
                    <a:pt x="8529" y="554"/>
                    <a:pt x="8529" y="570"/>
                  </a:cubicBezTo>
                  <a:cubicBezTo>
                    <a:pt x="8534" y="570"/>
                    <a:pt x="8540" y="565"/>
                    <a:pt x="8540" y="559"/>
                  </a:cubicBezTo>
                  <a:cubicBezTo>
                    <a:pt x="8540" y="554"/>
                    <a:pt x="8545" y="549"/>
                    <a:pt x="8545" y="544"/>
                  </a:cubicBezTo>
                  <a:cubicBezTo>
                    <a:pt x="8545" y="544"/>
                    <a:pt x="8540" y="544"/>
                    <a:pt x="8534" y="538"/>
                  </a:cubicBezTo>
                  <a:close/>
                  <a:moveTo>
                    <a:pt x="8714" y="396"/>
                  </a:moveTo>
                  <a:lnTo>
                    <a:pt x="8714" y="396"/>
                  </a:lnTo>
                  <a:cubicBezTo>
                    <a:pt x="8708" y="396"/>
                    <a:pt x="8708" y="391"/>
                    <a:pt x="8703" y="391"/>
                  </a:cubicBezTo>
                  <a:cubicBezTo>
                    <a:pt x="8698" y="391"/>
                    <a:pt x="8687" y="396"/>
                    <a:pt x="8687" y="401"/>
                  </a:cubicBezTo>
                  <a:cubicBezTo>
                    <a:pt x="8687" y="428"/>
                    <a:pt x="8687" y="438"/>
                    <a:pt x="8693" y="459"/>
                  </a:cubicBezTo>
                  <a:cubicBezTo>
                    <a:pt x="8698" y="459"/>
                    <a:pt x="8703" y="454"/>
                    <a:pt x="8714" y="454"/>
                  </a:cubicBezTo>
                  <a:cubicBezTo>
                    <a:pt x="8735" y="454"/>
                    <a:pt x="8751" y="512"/>
                    <a:pt x="8751" y="470"/>
                  </a:cubicBezTo>
                  <a:cubicBezTo>
                    <a:pt x="8751" y="454"/>
                    <a:pt x="8740" y="454"/>
                    <a:pt x="8724" y="449"/>
                  </a:cubicBezTo>
                  <a:cubicBezTo>
                    <a:pt x="8724" y="443"/>
                    <a:pt x="8730" y="438"/>
                    <a:pt x="8730" y="433"/>
                  </a:cubicBezTo>
                  <a:cubicBezTo>
                    <a:pt x="8730" y="417"/>
                    <a:pt x="8719" y="406"/>
                    <a:pt x="8714" y="396"/>
                  </a:cubicBezTo>
                  <a:close/>
                  <a:moveTo>
                    <a:pt x="8830" y="454"/>
                  </a:moveTo>
                  <a:lnTo>
                    <a:pt x="8830" y="454"/>
                  </a:lnTo>
                  <a:cubicBezTo>
                    <a:pt x="8819" y="443"/>
                    <a:pt x="8819" y="443"/>
                    <a:pt x="8819" y="443"/>
                  </a:cubicBezTo>
                  <a:cubicBezTo>
                    <a:pt x="8803" y="454"/>
                    <a:pt x="8798" y="465"/>
                    <a:pt x="8787" y="480"/>
                  </a:cubicBezTo>
                  <a:cubicBezTo>
                    <a:pt x="8793" y="480"/>
                    <a:pt x="8793" y="480"/>
                    <a:pt x="8798" y="480"/>
                  </a:cubicBezTo>
                  <a:cubicBezTo>
                    <a:pt x="8798" y="496"/>
                    <a:pt x="8798" y="507"/>
                    <a:pt x="8798" y="522"/>
                  </a:cubicBezTo>
                  <a:lnTo>
                    <a:pt x="8803" y="522"/>
                  </a:lnTo>
                  <a:cubicBezTo>
                    <a:pt x="8814" y="507"/>
                    <a:pt x="8824" y="496"/>
                    <a:pt x="8824" y="470"/>
                  </a:cubicBezTo>
                  <a:cubicBezTo>
                    <a:pt x="8835" y="470"/>
                    <a:pt x="8835" y="470"/>
                    <a:pt x="8840" y="470"/>
                  </a:cubicBezTo>
                  <a:cubicBezTo>
                    <a:pt x="8840" y="470"/>
                    <a:pt x="8835" y="465"/>
                    <a:pt x="8835" y="459"/>
                  </a:cubicBezTo>
                  <a:cubicBezTo>
                    <a:pt x="8830" y="459"/>
                    <a:pt x="8830" y="454"/>
                    <a:pt x="8830" y="454"/>
                  </a:cubicBezTo>
                  <a:close/>
                  <a:moveTo>
                    <a:pt x="8703" y="522"/>
                  </a:moveTo>
                  <a:lnTo>
                    <a:pt x="8703" y="522"/>
                  </a:lnTo>
                  <a:cubicBezTo>
                    <a:pt x="8693" y="522"/>
                    <a:pt x="8687" y="522"/>
                    <a:pt x="8677" y="522"/>
                  </a:cubicBezTo>
                  <a:cubicBezTo>
                    <a:pt x="8677" y="538"/>
                    <a:pt x="8677" y="538"/>
                    <a:pt x="8677" y="538"/>
                  </a:cubicBezTo>
                  <a:cubicBezTo>
                    <a:pt x="8682" y="538"/>
                    <a:pt x="8682" y="538"/>
                    <a:pt x="8682" y="538"/>
                  </a:cubicBezTo>
                  <a:cubicBezTo>
                    <a:pt x="8693" y="538"/>
                    <a:pt x="8703" y="533"/>
                    <a:pt x="8703" y="522"/>
                  </a:cubicBezTo>
                  <a:close/>
                  <a:moveTo>
                    <a:pt x="8904" y="623"/>
                  </a:moveTo>
                  <a:lnTo>
                    <a:pt x="8904" y="623"/>
                  </a:lnTo>
                  <a:cubicBezTo>
                    <a:pt x="8904" y="639"/>
                    <a:pt x="8919" y="639"/>
                    <a:pt x="8925" y="649"/>
                  </a:cubicBezTo>
                  <a:cubicBezTo>
                    <a:pt x="8941" y="665"/>
                    <a:pt x="8946" y="676"/>
                    <a:pt x="8956" y="697"/>
                  </a:cubicBezTo>
                  <a:cubicBezTo>
                    <a:pt x="8967" y="702"/>
                    <a:pt x="8956" y="676"/>
                    <a:pt x="8956" y="665"/>
                  </a:cubicBezTo>
                  <a:cubicBezTo>
                    <a:pt x="8956" y="649"/>
                    <a:pt x="8972" y="644"/>
                    <a:pt x="8988" y="644"/>
                  </a:cubicBezTo>
                  <a:cubicBezTo>
                    <a:pt x="9004" y="644"/>
                    <a:pt x="9014" y="660"/>
                    <a:pt x="9025" y="676"/>
                  </a:cubicBezTo>
                  <a:cubicBezTo>
                    <a:pt x="9030" y="660"/>
                    <a:pt x="9025" y="639"/>
                    <a:pt x="9041" y="639"/>
                  </a:cubicBezTo>
                  <a:cubicBezTo>
                    <a:pt x="9051" y="639"/>
                    <a:pt x="9051" y="649"/>
                    <a:pt x="9056" y="649"/>
                  </a:cubicBezTo>
                  <a:cubicBezTo>
                    <a:pt x="9078" y="649"/>
                    <a:pt x="9093" y="644"/>
                    <a:pt x="9109" y="639"/>
                  </a:cubicBezTo>
                  <a:cubicBezTo>
                    <a:pt x="9104" y="665"/>
                    <a:pt x="9088" y="670"/>
                    <a:pt x="9083" y="697"/>
                  </a:cubicBezTo>
                  <a:cubicBezTo>
                    <a:pt x="9088" y="697"/>
                    <a:pt x="9088" y="697"/>
                    <a:pt x="9088" y="697"/>
                  </a:cubicBezTo>
                  <a:cubicBezTo>
                    <a:pt x="9104" y="691"/>
                    <a:pt x="9104" y="691"/>
                    <a:pt x="9104" y="691"/>
                  </a:cubicBezTo>
                  <a:cubicBezTo>
                    <a:pt x="9109" y="697"/>
                    <a:pt x="9115" y="707"/>
                    <a:pt x="9120" y="707"/>
                  </a:cubicBezTo>
                  <a:cubicBezTo>
                    <a:pt x="9125" y="707"/>
                    <a:pt x="9157" y="691"/>
                    <a:pt x="9136" y="691"/>
                  </a:cubicBezTo>
                  <a:cubicBezTo>
                    <a:pt x="9125" y="691"/>
                    <a:pt x="9109" y="686"/>
                    <a:pt x="9109" y="676"/>
                  </a:cubicBezTo>
                  <a:cubicBezTo>
                    <a:pt x="9109" y="665"/>
                    <a:pt x="9120" y="665"/>
                    <a:pt x="9125" y="660"/>
                  </a:cubicBezTo>
                  <a:cubicBezTo>
                    <a:pt x="9136" y="654"/>
                    <a:pt x="9136" y="644"/>
                    <a:pt x="9146" y="644"/>
                  </a:cubicBezTo>
                  <a:cubicBezTo>
                    <a:pt x="9173" y="644"/>
                    <a:pt x="9183" y="665"/>
                    <a:pt x="9209" y="676"/>
                  </a:cubicBezTo>
                  <a:cubicBezTo>
                    <a:pt x="9204" y="660"/>
                    <a:pt x="9204" y="644"/>
                    <a:pt x="9188" y="639"/>
                  </a:cubicBezTo>
                  <a:cubicBezTo>
                    <a:pt x="9178" y="633"/>
                    <a:pt x="9173" y="639"/>
                    <a:pt x="9162" y="633"/>
                  </a:cubicBezTo>
                  <a:cubicBezTo>
                    <a:pt x="9146" y="628"/>
                    <a:pt x="9141" y="617"/>
                    <a:pt x="9130" y="602"/>
                  </a:cubicBezTo>
                  <a:cubicBezTo>
                    <a:pt x="9130" y="607"/>
                    <a:pt x="9130" y="612"/>
                    <a:pt x="9130" y="617"/>
                  </a:cubicBezTo>
                  <a:cubicBezTo>
                    <a:pt x="9120" y="617"/>
                    <a:pt x="9120" y="602"/>
                    <a:pt x="9109" y="602"/>
                  </a:cubicBezTo>
                  <a:cubicBezTo>
                    <a:pt x="9093" y="602"/>
                    <a:pt x="9088" y="617"/>
                    <a:pt x="9078" y="617"/>
                  </a:cubicBezTo>
                  <a:cubicBezTo>
                    <a:pt x="9067" y="617"/>
                    <a:pt x="9062" y="607"/>
                    <a:pt x="9051" y="607"/>
                  </a:cubicBezTo>
                  <a:cubicBezTo>
                    <a:pt x="9046" y="607"/>
                    <a:pt x="9041" y="617"/>
                    <a:pt x="9035" y="617"/>
                  </a:cubicBezTo>
                  <a:cubicBezTo>
                    <a:pt x="9025" y="617"/>
                    <a:pt x="9020" y="607"/>
                    <a:pt x="9009" y="607"/>
                  </a:cubicBezTo>
                  <a:cubicBezTo>
                    <a:pt x="8988" y="607"/>
                    <a:pt x="8977" y="617"/>
                    <a:pt x="8956" y="617"/>
                  </a:cubicBezTo>
                  <a:cubicBezTo>
                    <a:pt x="8946" y="617"/>
                    <a:pt x="8951" y="602"/>
                    <a:pt x="8941" y="602"/>
                  </a:cubicBezTo>
                  <a:cubicBezTo>
                    <a:pt x="8925" y="596"/>
                    <a:pt x="8904" y="607"/>
                    <a:pt x="8904" y="623"/>
                  </a:cubicBezTo>
                  <a:close/>
                  <a:moveTo>
                    <a:pt x="8904" y="570"/>
                  </a:moveTo>
                  <a:lnTo>
                    <a:pt x="8904" y="570"/>
                  </a:lnTo>
                  <a:cubicBezTo>
                    <a:pt x="8893" y="570"/>
                    <a:pt x="8893" y="570"/>
                    <a:pt x="8893" y="570"/>
                  </a:cubicBezTo>
                  <a:cubicBezTo>
                    <a:pt x="8893" y="575"/>
                    <a:pt x="8893" y="580"/>
                    <a:pt x="8893" y="586"/>
                  </a:cubicBezTo>
                  <a:cubicBezTo>
                    <a:pt x="8919" y="586"/>
                    <a:pt x="8919" y="586"/>
                    <a:pt x="8919" y="586"/>
                  </a:cubicBezTo>
                  <a:lnTo>
                    <a:pt x="8919" y="580"/>
                  </a:lnTo>
                  <a:cubicBezTo>
                    <a:pt x="8919" y="575"/>
                    <a:pt x="8914" y="570"/>
                    <a:pt x="8904" y="570"/>
                  </a:cubicBezTo>
                  <a:close/>
                  <a:moveTo>
                    <a:pt x="9326" y="760"/>
                  </a:moveTo>
                  <a:lnTo>
                    <a:pt x="9326" y="760"/>
                  </a:lnTo>
                  <a:cubicBezTo>
                    <a:pt x="9315" y="755"/>
                    <a:pt x="9315" y="755"/>
                    <a:pt x="9315" y="755"/>
                  </a:cubicBezTo>
                  <a:cubicBezTo>
                    <a:pt x="9310" y="760"/>
                    <a:pt x="9310" y="765"/>
                    <a:pt x="9310" y="776"/>
                  </a:cubicBezTo>
                  <a:cubicBezTo>
                    <a:pt x="9310" y="781"/>
                    <a:pt x="9310" y="781"/>
                    <a:pt x="9315" y="786"/>
                  </a:cubicBezTo>
                  <a:cubicBezTo>
                    <a:pt x="9336" y="776"/>
                    <a:pt x="9336" y="776"/>
                    <a:pt x="9336" y="776"/>
                  </a:cubicBezTo>
                  <a:cubicBezTo>
                    <a:pt x="9326" y="760"/>
                    <a:pt x="9326" y="760"/>
                    <a:pt x="9326" y="760"/>
                  </a:cubicBezTo>
                  <a:close/>
                  <a:moveTo>
                    <a:pt x="9368" y="776"/>
                  </a:moveTo>
                  <a:lnTo>
                    <a:pt x="9368" y="776"/>
                  </a:lnTo>
                  <a:cubicBezTo>
                    <a:pt x="9357" y="781"/>
                    <a:pt x="9347" y="791"/>
                    <a:pt x="9347" y="802"/>
                  </a:cubicBezTo>
                  <a:cubicBezTo>
                    <a:pt x="9347" y="807"/>
                    <a:pt x="9352" y="813"/>
                    <a:pt x="9352" y="818"/>
                  </a:cubicBezTo>
                  <a:cubicBezTo>
                    <a:pt x="9362" y="807"/>
                    <a:pt x="9373" y="802"/>
                    <a:pt x="9384" y="797"/>
                  </a:cubicBezTo>
                  <a:cubicBezTo>
                    <a:pt x="9378" y="797"/>
                    <a:pt x="9373" y="797"/>
                    <a:pt x="9368" y="797"/>
                  </a:cubicBezTo>
                  <a:cubicBezTo>
                    <a:pt x="9368" y="791"/>
                    <a:pt x="9368" y="781"/>
                    <a:pt x="9368" y="776"/>
                  </a:cubicBezTo>
                  <a:close/>
                  <a:moveTo>
                    <a:pt x="9457" y="828"/>
                  </a:moveTo>
                  <a:lnTo>
                    <a:pt x="9457" y="828"/>
                  </a:lnTo>
                  <a:cubicBezTo>
                    <a:pt x="9447" y="828"/>
                    <a:pt x="9436" y="828"/>
                    <a:pt x="9426" y="828"/>
                  </a:cubicBezTo>
                  <a:cubicBezTo>
                    <a:pt x="9426" y="834"/>
                    <a:pt x="9426" y="834"/>
                    <a:pt x="9426" y="839"/>
                  </a:cubicBezTo>
                  <a:cubicBezTo>
                    <a:pt x="9426" y="855"/>
                    <a:pt x="9410" y="855"/>
                    <a:pt x="9394" y="860"/>
                  </a:cubicBezTo>
                  <a:lnTo>
                    <a:pt x="9394" y="860"/>
                  </a:lnTo>
                  <a:cubicBezTo>
                    <a:pt x="9399" y="865"/>
                    <a:pt x="9399" y="865"/>
                    <a:pt x="9399" y="865"/>
                  </a:cubicBezTo>
                  <a:cubicBezTo>
                    <a:pt x="9426" y="865"/>
                    <a:pt x="9447" y="850"/>
                    <a:pt x="9457" y="828"/>
                  </a:cubicBezTo>
                  <a:close/>
                  <a:moveTo>
                    <a:pt x="9647" y="960"/>
                  </a:moveTo>
                  <a:lnTo>
                    <a:pt x="9647" y="960"/>
                  </a:lnTo>
                  <a:cubicBezTo>
                    <a:pt x="9668" y="992"/>
                    <a:pt x="9689" y="1002"/>
                    <a:pt x="9716" y="1029"/>
                  </a:cubicBezTo>
                  <a:cubicBezTo>
                    <a:pt x="9705" y="1039"/>
                    <a:pt x="9700" y="1045"/>
                    <a:pt x="9684" y="1045"/>
                  </a:cubicBezTo>
                  <a:cubicBezTo>
                    <a:pt x="9674" y="1045"/>
                    <a:pt x="9679" y="1024"/>
                    <a:pt x="9668" y="1024"/>
                  </a:cubicBezTo>
                  <a:cubicBezTo>
                    <a:pt x="9663" y="1024"/>
                    <a:pt x="9658" y="1024"/>
                    <a:pt x="9652" y="1024"/>
                  </a:cubicBezTo>
                  <a:cubicBezTo>
                    <a:pt x="9647" y="1024"/>
                    <a:pt x="9652" y="1018"/>
                    <a:pt x="9647" y="1013"/>
                  </a:cubicBezTo>
                  <a:cubicBezTo>
                    <a:pt x="9647" y="1002"/>
                    <a:pt x="9631" y="1002"/>
                    <a:pt x="9631" y="992"/>
                  </a:cubicBezTo>
                  <a:cubicBezTo>
                    <a:pt x="9631" y="965"/>
                    <a:pt x="9631" y="944"/>
                    <a:pt x="9605" y="934"/>
                  </a:cubicBezTo>
                  <a:cubicBezTo>
                    <a:pt x="9568" y="934"/>
                    <a:pt x="9547" y="934"/>
                    <a:pt x="9515" y="955"/>
                  </a:cubicBezTo>
                  <a:cubicBezTo>
                    <a:pt x="9510" y="950"/>
                    <a:pt x="9505" y="939"/>
                    <a:pt x="9505" y="934"/>
                  </a:cubicBezTo>
                  <a:cubicBezTo>
                    <a:pt x="9526" y="929"/>
                    <a:pt x="9531" y="913"/>
                    <a:pt x="9552" y="913"/>
                  </a:cubicBezTo>
                  <a:cubicBezTo>
                    <a:pt x="9579" y="913"/>
                    <a:pt x="9579" y="913"/>
                    <a:pt x="9579" y="913"/>
                  </a:cubicBezTo>
                  <a:cubicBezTo>
                    <a:pt x="9595" y="913"/>
                    <a:pt x="9595" y="913"/>
                    <a:pt x="9595" y="913"/>
                  </a:cubicBezTo>
                  <a:cubicBezTo>
                    <a:pt x="9600" y="913"/>
                    <a:pt x="9605" y="918"/>
                    <a:pt x="9616" y="923"/>
                  </a:cubicBezTo>
                  <a:cubicBezTo>
                    <a:pt x="9626" y="934"/>
                    <a:pt x="9637" y="944"/>
                    <a:pt x="9647" y="960"/>
                  </a:cubicBezTo>
                  <a:close/>
                  <a:moveTo>
                    <a:pt x="9726" y="1045"/>
                  </a:moveTo>
                  <a:lnTo>
                    <a:pt x="9726" y="1045"/>
                  </a:lnTo>
                  <a:cubicBezTo>
                    <a:pt x="9716" y="1050"/>
                    <a:pt x="9716" y="1066"/>
                    <a:pt x="9705" y="1066"/>
                  </a:cubicBezTo>
                  <a:cubicBezTo>
                    <a:pt x="9695" y="1066"/>
                    <a:pt x="9695" y="1055"/>
                    <a:pt x="9689" y="1055"/>
                  </a:cubicBezTo>
                  <a:cubicBezTo>
                    <a:pt x="9689" y="1066"/>
                    <a:pt x="9689" y="1076"/>
                    <a:pt x="9689" y="1087"/>
                  </a:cubicBezTo>
                  <a:cubicBezTo>
                    <a:pt x="9742" y="1087"/>
                    <a:pt x="9753" y="1161"/>
                    <a:pt x="9805" y="1161"/>
                  </a:cubicBezTo>
                  <a:cubicBezTo>
                    <a:pt x="9820" y="1161"/>
                    <a:pt x="9826" y="1145"/>
                    <a:pt x="9841" y="1145"/>
                  </a:cubicBezTo>
                  <a:cubicBezTo>
                    <a:pt x="9873" y="1145"/>
                    <a:pt x="9884" y="1171"/>
                    <a:pt x="9910" y="1187"/>
                  </a:cubicBezTo>
                  <a:cubicBezTo>
                    <a:pt x="9931" y="1203"/>
                    <a:pt x="9936" y="1219"/>
                    <a:pt x="9957" y="1229"/>
                  </a:cubicBezTo>
                  <a:cubicBezTo>
                    <a:pt x="9968" y="1235"/>
                    <a:pt x="9973" y="1235"/>
                    <a:pt x="9984" y="1240"/>
                  </a:cubicBezTo>
                  <a:cubicBezTo>
                    <a:pt x="9994" y="1245"/>
                    <a:pt x="9994" y="1256"/>
                    <a:pt x="10000" y="1266"/>
                  </a:cubicBezTo>
                  <a:cubicBezTo>
                    <a:pt x="10016" y="1287"/>
                    <a:pt x="10031" y="1298"/>
                    <a:pt x="10058" y="1303"/>
                  </a:cubicBezTo>
                  <a:cubicBezTo>
                    <a:pt x="10052" y="1271"/>
                    <a:pt x="10031" y="1261"/>
                    <a:pt x="10005" y="1240"/>
                  </a:cubicBezTo>
                  <a:cubicBezTo>
                    <a:pt x="9984" y="1213"/>
                    <a:pt x="9984" y="1176"/>
                    <a:pt x="9952" y="1176"/>
                  </a:cubicBezTo>
                  <a:cubicBezTo>
                    <a:pt x="9947" y="1176"/>
                    <a:pt x="9947" y="1182"/>
                    <a:pt x="9936" y="1182"/>
                  </a:cubicBezTo>
                  <a:cubicBezTo>
                    <a:pt x="9889" y="1182"/>
                    <a:pt x="9884" y="1108"/>
                    <a:pt x="9836" y="1103"/>
                  </a:cubicBezTo>
                  <a:cubicBezTo>
                    <a:pt x="9790" y="1092"/>
                    <a:pt x="9769" y="1060"/>
                    <a:pt x="9726" y="1045"/>
                  </a:cubicBezTo>
                  <a:close/>
                  <a:moveTo>
                    <a:pt x="9769" y="1198"/>
                  </a:moveTo>
                  <a:lnTo>
                    <a:pt x="9769" y="1198"/>
                  </a:lnTo>
                  <a:cubicBezTo>
                    <a:pt x="9784" y="1198"/>
                    <a:pt x="9790" y="1203"/>
                    <a:pt x="9805" y="1203"/>
                  </a:cubicBezTo>
                  <a:cubicBezTo>
                    <a:pt x="9826" y="1203"/>
                    <a:pt x="9826" y="1203"/>
                    <a:pt x="9826" y="1203"/>
                  </a:cubicBezTo>
                  <a:cubicBezTo>
                    <a:pt x="9826" y="1213"/>
                    <a:pt x="9826" y="1219"/>
                    <a:pt x="9826" y="1229"/>
                  </a:cubicBezTo>
                  <a:cubicBezTo>
                    <a:pt x="9805" y="1213"/>
                    <a:pt x="9790" y="1208"/>
                    <a:pt x="9769" y="1203"/>
                  </a:cubicBezTo>
                  <a:cubicBezTo>
                    <a:pt x="9769" y="1198"/>
                    <a:pt x="9769" y="1198"/>
                    <a:pt x="9769" y="1198"/>
                  </a:cubicBezTo>
                  <a:close/>
                  <a:moveTo>
                    <a:pt x="9905" y="1245"/>
                  </a:moveTo>
                  <a:lnTo>
                    <a:pt x="9905" y="1245"/>
                  </a:lnTo>
                  <a:cubicBezTo>
                    <a:pt x="9921" y="1266"/>
                    <a:pt x="9936" y="1287"/>
                    <a:pt x="9936" y="1314"/>
                  </a:cubicBezTo>
                  <a:lnTo>
                    <a:pt x="9931" y="1319"/>
                  </a:lnTo>
                  <a:cubicBezTo>
                    <a:pt x="9921" y="1314"/>
                    <a:pt x="9910" y="1314"/>
                    <a:pt x="9910" y="1298"/>
                  </a:cubicBezTo>
                  <a:cubicBezTo>
                    <a:pt x="9910" y="1293"/>
                    <a:pt x="9915" y="1293"/>
                    <a:pt x="9915" y="1287"/>
                  </a:cubicBezTo>
                  <a:cubicBezTo>
                    <a:pt x="9915" y="1261"/>
                    <a:pt x="9878" y="1256"/>
                    <a:pt x="9878" y="1229"/>
                  </a:cubicBezTo>
                  <a:cubicBezTo>
                    <a:pt x="9878" y="1224"/>
                    <a:pt x="9884" y="1224"/>
                    <a:pt x="9884" y="1219"/>
                  </a:cubicBezTo>
                  <a:cubicBezTo>
                    <a:pt x="9889" y="1229"/>
                    <a:pt x="9894" y="1235"/>
                    <a:pt x="9905" y="1245"/>
                  </a:cubicBezTo>
                  <a:close/>
                  <a:moveTo>
                    <a:pt x="10037" y="1593"/>
                  </a:moveTo>
                  <a:lnTo>
                    <a:pt x="10037" y="1593"/>
                  </a:lnTo>
                  <a:cubicBezTo>
                    <a:pt x="10042" y="1593"/>
                    <a:pt x="10042" y="1593"/>
                    <a:pt x="10042" y="1593"/>
                  </a:cubicBezTo>
                  <a:cubicBezTo>
                    <a:pt x="10058" y="1593"/>
                    <a:pt x="10058" y="1577"/>
                    <a:pt x="10073" y="1572"/>
                  </a:cubicBezTo>
                  <a:cubicBezTo>
                    <a:pt x="10063" y="1562"/>
                    <a:pt x="10047" y="1577"/>
                    <a:pt x="10037" y="1593"/>
                  </a:cubicBezTo>
                  <a:close/>
                  <a:moveTo>
                    <a:pt x="10079" y="1609"/>
                  </a:moveTo>
                  <a:lnTo>
                    <a:pt x="10079" y="1609"/>
                  </a:lnTo>
                  <a:cubicBezTo>
                    <a:pt x="10073" y="1609"/>
                    <a:pt x="10073" y="1609"/>
                    <a:pt x="10073" y="1609"/>
                  </a:cubicBezTo>
                  <a:cubicBezTo>
                    <a:pt x="10079" y="1609"/>
                    <a:pt x="10079" y="1614"/>
                    <a:pt x="10079" y="1614"/>
                  </a:cubicBezTo>
                  <a:cubicBezTo>
                    <a:pt x="10084" y="1614"/>
                    <a:pt x="10089" y="1614"/>
                    <a:pt x="10095" y="1614"/>
                  </a:cubicBezTo>
                  <a:cubicBezTo>
                    <a:pt x="10105" y="1614"/>
                    <a:pt x="10105" y="1630"/>
                    <a:pt x="10121" y="1630"/>
                  </a:cubicBezTo>
                  <a:cubicBezTo>
                    <a:pt x="10131" y="1625"/>
                    <a:pt x="10137" y="1609"/>
                    <a:pt x="10153" y="1609"/>
                  </a:cubicBezTo>
                  <a:cubicBezTo>
                    <a:pt x="10153" y="1604"/>
                    <a:pt x="10153" y="1604"/>
                    <a:pt x="10153" y="1598"/>
                  </a:cubicBezTo>
                  <a:cubicBezTo>
                    <a:pt x="10153" y="1593"/>
                    <a:pt x="10142" y="1598"/>
                    <a:pt x="10131" y="1593"/>
                  </a:cubicBezTo>
                  <a:cubicBezTo>
                    <a:pt x="10110" y="1588"/>
                    <a:pt x="10100" y="1598"/>
                    <a:pt x="10079" y="1609"/>
                  </a:cubicBezTo>
                  <a:close/>
                  <a:moveTo>
                    <a:pt x="10116" y="1430"/>
                  </a:moveTo>
                  <a:lnTo>
                    <a:pt x="10116" y="1430"/>
                  </a:lnTo>
                  <a:cubicBezTo>
                    <a:pt x="10121" y="1435"/>
                    <a:pt x="10121" y="1440"/>
                    <a:pt x="10121" y="1445"/>
                  </a:cubicBezTo>
                  <a:cubicBezTo>
                    <a:pt x="10137" y="1440"/>
                    <a:pt x="10147" y="1435"/>
                    <a:pt x="10158" y="1424"/>
                  </a:cubicBezTo>
                  <a:cubicBezTo>
                    <a:pt x="10142" y="1414"/>
                    <a:pt x="10131" y="1424"/>
                    <a:pt x="10116" y="1430"/>
                  </a:cubicBezTo>
                  <a:close/>
                  <a:moveTo>
                    <a:pt x="10226" y="1235"/>
                  </a:moveTo>
                  <a:lnTo>
                    <a:pt x="10226" y="1235"/>
                  </a:lnTo>
                  <a:cubicBezTo>
                    <a:pt x="10237" y="1250"/>
                    <a:pt x="10248" y="1256"/>
                    <a:pt x="10253" y="1271"/>
                  </a:cubicBezTo>
                  <a:cubicBezTo>
                    <a:pt x="10253" y="1271"/>
                    <a:pt x="10253" y="1277"/>
                    <a:pt x="10258" y="1277"/>
                  </a:cubicBezTo>
                  <a:cubicBezTo>
                    <a:pt x="10274" y="1261"/>
                    <a:pt x="10290" y="1261"/>
                    <a:pt x="10311" y="1245"/>
                  </a:cubicBezTo>
                  <a:cubicBezTo>
                    <a:pt x="10300" y="1240"/>
                    <a:pt x="10295" y="1245"/>
                    <a:pt x="10284" y="1245"/>
                  </a:cubicBezTo>
                  <a:cubicBezTo>
                    <a:pt x="10263" y="1245"/>
                    <a:pt x="10248" y="1240"/>
                    <a:pt x="10226" y="1235"/>
                  </a:cubicBezTo>
                  <a:close/>
                  <a:moveTo>
                    <a:pt x="10311" y="1282"/>
                  </a:moveTo>
                  <a:lnTo>
                    <a:pt x="10311" y="1282"/>
                  </a:lnTo>
                  <a:cubicBezTo>
                    <a:pt x="10316" y="1282"/>
                    <a:pt x="10321" y="1271"/>
                    <a:pt x="10332" y="1266"/>
                  </a:cubicBezTo>
                  <a:cubicBezTo>
                    <a:pt x="10358" y="1261"/>
                    <a:pt x="10374" y="1235"/>
                    <a:pt x="10401" y="1245"/>
                  </a:cubicBezTo>
                  <a:cubicBezTo>
                    <a:pt x="10401" y="1256"/>
                    <a:pt x="10395" y="1261"/>
                    <a:pt x="10385" y="1266"/>
                  </a:cubicBezTo>
                  <a:cubicBezTo>
                    <a:pt x="10401" y="1271"/>
                    <a:pt x="10411" y="1271"/>
                    <a:pt x="10422" y="1277"/>
                  </a:cubicBezTo>
                  <a:cubicBezTo>
                    <a:pt x="10401" y="1282"/>
                    <a:pt x="10395" y="1298"/>
                    <a:pt x="10374" y="1298"/>
                  </a:cubicBezTo>
                  <a:cubicBezTo>
                    <a:pt x="10364" y="1298"/>
                    <a:pt x="10364" y="1293"/>
                    <a:pt x="10353" y="1293"/>
                  </a:cubicBezTo>
                  <a:cubicBezTo>
                    <a:pt x="10337" y="1293"/>
                    <a:pt x="10332" y="1308"/>
                    <a:pt x="10316" y="1324"/>
                  </a:cubicBezTo>
                  <a:cubicBezTo>
                    <a:pt x="10306" y="1335"/>
                    <a:pt x="10295" y="1330"/>
                    <a:pt x="10290" y="1340"/>
                  </a:cubicBezTo>
                  <a:cubicBezTo>
                    <a:pt x="10279" y="1356"/>
                    <a:pt x="10274" y="1382"/>
                    <a:pt x="10274" y="1340"/>
                  </a:cubicBezTo>
                  <a:cubicBezTo>
                    <a:pt x="10274" y="1324"/>
                    <a:pt x="10295" y="1324"/>
                    <a:pt x="10295" y="1308"/>
                  </a:cubicBezTo>
                  <a:cubicBezTo>
                    <a:pt x="10295" y="1303"/>
                    <a:pt x="10295" y="1303"/>
                    <a:pt x="10295" y="1298"/>
                  </a:cubicBezTo>
                  <a:cubicBezTo>
                    <a:pt x="10295" y="1287"/>
                    <a:pt x="10295" y="1277"/>
                    <a:pt x="10300" y="1277"/>
                  </a:cubicBezTo>
                  <a:cubicBezTo>
                    <a:pt x="10306" y="1277"/>
                    <a:pt x="10306" y="1282"/>
                    <a:pt x="10311" y="1282"/>
                  </a:cubicBezTo>
                  <a:close/>
                  <a:moveTo>
                    <a:pt x="10221" y="1335"/>
                  </a:moveTo>
                  <a:lnTo>
                    <a:pt x="10221" y="1335"/>
                  </a:lnTo>
                  <a:cubicBezTo>
                    <a:pt x="10216" y="1335"/>
                    <a:pt x="10205" y="1340"/>
                    <a:pt x="10200" y="1340"/>
                  </a:cubicBezTo>
                  <a:cubicBezTo>
                    <a:pt x="10195" y="1340"/>
                    <a:pt x="10190" y="1335"/>
                    <a:pt x="10184" y="1335"/>
                  </a:cubicBezTo>
                  <a:cubicBezTo>
                    <a:pt x="10174" y="1335"/>
                    <a:pt x="10168" y="1340"/>
                    <a:pt x="10163" y="1345"/>
                  </a:cubicBezTo>
                  <a:cubicBezTo>
                    <a:pt x="10179" y="1356"/>
                    <a:pt x="10195" y="1351"/>
                    <a:pt x="10216" y="1351"/>
                  </a:cubicBezTo>
                  <a:cubicBezTo>
                    <a:pt x="10226" y="1351"/>
                    <a:pt x="10232" y="1345"/>
                    <a:pt x="10237" y="1345"/>
                  </a:cubicBezTo>
                  <a:cubicBezTo>
                    <a:pt x="10237" y="1335"/>
                    <a:pt x="10232" y="1335"/>
                    <a:pt x="10226" y="1335"/>
                  </a:cubicBezTo>
                  <a:cubicBezTo>
                    <a:pt x="10221" y="1335"/>
                    <a:pt x="10226" y="1335"/>
                    <a:pt x="10221" y="1335"/>
                  </a:cubicBezTo>
                  <a:close/>
                  <a:moveTo>
                    <a:pt x="10353" y="1419"/>
                  </a:moveTo>
                  <a:lnTo>
                    <a:pt x="10353" y="1419"/>
                  </a:lnTo>
                  <a:cubicBezTo>
                    <a:pt x="10348" y="1430"/>
                    <a:pt x="10348" y="1435"/>
                    <a:pt x="10337" y="1435"/>
                  </a:cubicBezTo>
                  <a:cubicBezTo>
                    <a:pt x="10332" y="1435"/>
                    <a:pt x="10327" y="1430"/>
                    <a:pt x="10321" y="1430"/>
                  </a:cubicBezTo>
                  <a:cubicBezTo>
                    <a:pt x="10316" y="1435"/>
                    <a:pt x="10321" y="1440"/>
                    <a:pt x="10316" y="1445"/>
                  </a:cubicBezTo>
                  <a:cubicBezTo>
                    <a:pt x="10321" y="1445"/>
                    <a:pt x="10327" y="1445"/>
                    <a:pt x="10327" y="1445"/>
                  </a:cubicBezTo>
                  <a:cubicBezTo>
                    <a:pt x="10337" y="1445"/>
                    <a:pt x="10337" y="1451"/>
                    <a:pt x="10342" y="1451"/>
                  </a:cubicBezTo>
                  <a:cubicBezTo>
                    <a:pt x="10353" y="1451"/>
                    <a:pt x="10358" y="1445"/>
                    <a:pt x="10369" y="1451"/>
                  </a:cubicBezTo>
                  <a:cubicBezTo>
                    <a:pt x="10364" y="1440"/>
                    <a:pt x="10358" y="1430"/>
                    <a:pt x="10353" y="1419"/>
                  </a:cubicBezTo>
                  <a:close/>
                  <a:moveTo>
                    <a:pt x="10248" y="1366"/>
                  </a:moveTo>
                  <a:lnTo>
                    <a:pt x="10248" y="1366"/>
                  </a:lnTo>
                  <a:cubicBezTo>
                    <a:pt x="10232" y="1377"/>
                    <a:pt x="10221" y="1382"/>
                    <a:pt x="10216" y="1398"/>
                  </a:cubicBezTo>
                  <a:cubicBezTo>
                    <a:pt x="10211" y="1403"/>
                    <a:pt x="10200" y="1403"/>
                    <a:pt x="10200" y="1414"/>
                  </a:cubicBezTo>
                  <a:cubicBezTo>
                    <a:pt x="10200" y="1419"/>
                    <a:pt x="10205" y="1419"/>
                    <a:pt x="10205" y="1424"/>
                  </a:cubicBezTo>
                  <a:cubicBezTo>
                    <a:pt x="10216" y="1419"/>
                    <a:pt x="10211" y="1403"/>
                    <a:pt x="10221" y="1398"/>
                  </a:cubicBezTo>
                  <a:cubicBezTo>
                    <a:pt x="10232" y="1387"/>
                    <a:pt x="10248" y="1382"/>
                    <a:pt x="10248" y="1366"/>
                  </a:cubicBezTo>
                  <a:close/>
                  <a:moveTo>
                    <a:pt x="10422" y="1430"/>
                  </a:moveTo>
                  <a:lnTo>
                    <a:pt x="10422" y="1430"/>
                  </a:lnTo>
                  <a:cubicBezTo>
                    <a:pt x="10401" y="1430"/>
                    <a:pt x="10406" y="1398"/>
                    <a:pt x="10390" y="1393"/>
                  </a:cubicBezTo>
                  <a:cubicBezTo>
                    <a:pt x="10390" y="1393"/>
                    <a:pt x="10390" y="1393"/>
                    <a:pt x="10390" y="1398"/>
                  </a:cubicBezTo>
                  <a:cubicBezTo>
                    <a:pt x="10390" y="1419"/>
                    <a:pt x="10395" y="1430"/>
                    <a:pt x="10411" y="1440"/>
                  </a:cubicBezTo>
                  <a:cubicBezTo>
                    <a:pt x="10432" y="1440"/>
                    <a:pt x="10432" y="1440"/>
                    <a:pt x="10432" y="1440"/>
                  </a:cubicBezTo>
                  <a:cubicBezTo>
                    <a:pt x="10432" y="1435"/>
                    <a:pt x="10432" y="1435"/>
                    <a:pt x="10432" y="1430"/>
                  </a:cubicBezTo>
                  <a:cubicBezTo>
                    <a:pt x="10427" y="1430"/>
                    <a:pt x="10427" y="1430"/>
                    <a:pt x="10422" y="1430"/>
                  </a:cubicBezTo>
                  <a:close/>
                  <a:moveTo>
                    <a:pt x="10495" y="1192"/>
                  </a:moveTo>
                  <a:lnTo>
                    <a:pt x="10495" y="1192"/>
                  </a:lnTo>
                  <a:cubicBezTo>
                    <a:pt x="10490" y="1192"/>
                    <a:pt x="10485" y="1187"/>
                    <a:pt x="10480" y="1187"/>
                  </a:cubicBezTo>
                  <a:cubicBezTo>
                    <a:pt x="10474" y="1187"/>
                    <a:pt x="10474" y="1192"/>
                    <a:pt x="10469" y="1198"/>
                  </a:cubicBezTo>
                  <a:cubicBezTo>
                    <a:pt x="10480" y="1198"/>
                    <a:pt x="10490" y="1198"/>
                    <a:pt x="10501" y="1208"/>
                  </a:cubicBezTo>
                  <a:cubicBezTo>
                    <a:pt x="10511" y="1213"/>
                    <a:pt x="10511" y="1229"/>
                    <a:pt x="10527" y="1229"/>
                  </a:cubicBezTo>
                  <a:cubicBezTo>
                    <a:pt x="10548" y="1229"/>
                    <a:pt x="10559" y="1219"/>
                    <a:pt x="10575" y="1219"/>
                  </a:cubicBezTo>
                  <a:cubicBezTo>
                    <a:pt x="10585" y="1219"/>
                    <a:pt x="10590" y="1229"/>
                    <a:pt x="10596" y="1229"/>
                  </a:cubicBezTo>
                  <a:cubicBezTo>
                    <a:pt x="10612" y="1229"/>
                    <a:pt x="10617" y="1219"/>
                    <a:pt x="10627" y="1219"/>
                  </a:cubicBezTo>
                  <a:cubicBezTo>
                    <a:pt x="10633" y="1235"/>
                    <a:pt x="10627" y="1245"/>
                    <a:pt x="10633" y="1261"/>
                  </a:cubicBezTo>
                  <a:cubicBezTo>
                    <a:pt x="10633" y="1261"/>
                    <a:pt x="10633" y="1266"/>
                    <a:pt x="10638" y="1266"/>
                  </a:cubicBezTo>
                  <a:cubicBezTo>
                    <a:pt x="10654" y="1266"/>
                    <a:pt x="10659" y="1256"/>
                    <a:pt x="10675" y="1256"/>
                  </a:cubicBezTo>
                  <a:cubicBezTo>
                    <a:pt x="10675" y="1240"/>
                    <a:pt x="10701" y="1240"/>
                    <a:pt x="10701" y="1224"/>
                  </a:cubicBezTo>
                  <a:cubicBezTo>
                    <a:pt x="10701" y="1208"/>
                    <a:pt x="10691" y="1192"/>
                    <a:pt x="10680" y="1192"/>
                  </a:cubicBezTo>
                  <a:cubicBezTo>
                    <a:pt x="10648" y="1192"/>
                    <a:pt x="10633" y="1208"/>
                    <a:pt x="10601" y="1208"/>
                  </a:cubicBezTo>
                  <a:cubicBezTo>
                    <a:pt x="10580" y="1208"/>
                    <a:pt x="10564" y="1208"/>
                    <a:pt x="10543" y="1208"/>
                  </a:cubicBezTo>
                  <a:cubicBezTo>
                    <a:pt x="10527" y="1208"/>
                    <a:pt x="10511" y="1198"/>
                    <a:pt x="10495" y="1192"/>
                  </a:cubicBezTo>
                  <a:close/>
                  <a:moveTo>
                    <a:pt x="10654" y="1282"/>
                  </a:moveTo>
                  <a:lnTo>
                    <a:pt x="10654" y="1282"/>
                  </a:lnTo>
                  <a:cubicBezTo>
                    <a:pt x="10638" y="1287"/>
                    <a:pt x="10638" y="1308"/>
                    <a:pt x="10633" y="1324"/>
                  </a:cubicBezTo>
                  <a:cubicBezTo>
                    <a:pt x="10622" y="1351"/>
                    <a:pt x="10606" y="1366"/>
                    <a:pt x="10606" y="1398"/>
                  </a:cubicBezTo>
                  <a:cubicBezTo>
                    <a:pt x="10606" y="1445"/>
                    <a:pt x="10638" y="1472"/>
                    <a:pt x="10675" y="1498"/>
                  </a:cubicBezTo>
                  <a:cubicBezTo>
                    <a:pt x="10685" y="1488"/>
                    <a:pt x="10691" y="1477"/>
                    <a:pt x="10696" y="1467"/>
                  </a:cubicBezTo>
                  <a:cubicBezTo>
                    <a:pt x="10696" y="1461"/>
                    <a:pt x="10696" y="1461"/>
                    <a:pt x="10691" y="1461"/>
                  </a:cubicBezTo>
                  <a:cubicBezTo>
                    <a:pt x="10685" y="1461"/>
                    <a:pt x="10680" y="1472"/>
                    <a:pt x="10670" y="1472"/>
                  </a:cubicBezTo>
                  <a:cubicBezTo>
                    <a:pt x="10633" y="1472"/>
                    <a:pt x="10612" y="1424"/>
                    <a:pt x="10612" y="1387"/>
                  </a:cubicBezTo>
                  <a:cubicBezTo>
                    <a:pt x="10612" y="1372"/>
                    <a:pt x="10622" y="1361"/>
                    <a:pt x="10633" y="1351"/>
                  </a:cubicBezTo>
                  <a:cubicBezTo>
                    <a:pt x="10648" y="1351"/>
                    <a:pt x="10648" y="1351"/>
                    <a:pt x="10648" y="1351"/>
                  </a:cubicBezTo>
                  <a:cubicBezTo>
                    <a:pt x="10643" y="1340"/>
                    <a:pt x="10643" y="1335"/>
                    <a:pt x="10643" y="1324"/>
                  </a:cubicBezTo>
                  <a:cubicBezTo>
                    <a:pt x="10643" y="1308"/>
                    <a:pt x="10648" y="1298"/>
                    <a:pt x="10654" y="1282"/>
                  </a:cubicBezTo>
                  <a:close/>
                  <a:moveTo>
                    <a:pt x="10812" y="1477"/>
                  </a:moveTo>
                  <a:lnTo>
                    <a:pt x="10812" y="1477"/>
                  </a:lnTo>
                  <a:cubicBezTo>
                    <a:pt x="10807" y="1477"/>
                    <a:pt x="10801" y="1472"/>
                    <a:pt x="10796" y="1472"/>
                  </a:cubicBezTo>
                  <a:cubicBezTo>
                    <a:pt x="10796" y="1477"/>
                    <a:pt x="10796" y="1482"/>
                    <a:pt x="10796" y="1488"/>
                  </a:cubicBezTo>
                  <a:cubicBezTo>
                    <a:pt x="10786" y="1488"/>
                    <a:pt x="10786" y="1488"/>
                    <a:pt x="10780" y="1488"/>
                  </a:cubicBezTo>
                  <a:cubicBezTo>
                    <a:pt x="10775" y="1488"/>
                    <a:pt x="10764" y="1482"/>
                    <a:pt x="10764" y="1482"/>
                  </a:cubicBezTo>
                  <a:cubicBezTo>
                    <a:pt x="10780" y="1498"/>
                    <a:pt x="10791" y="1504"/>
                    <a:pt x="10812" y="1509"/>
                  </a:cubicBezTo>
                  <a:cubicBezTo>
                    <a:pt x="10812" y="1504"/>
                    <a:pt x="10812" y="1504"/>
                    <a:pt x="10812" y="1498"/>
                  </a:cubicBezTo>
                  <a:cubicBezTo>
                    <a:pt x="10812" y="1488"/>
                    <a:pt x="10823" y="1482"/>
                    <a:pt x="10828" y="1472"/>
                  </a:cubicBezTo>
                  <a:cubicBezTo>
                    <a:pt x="10823" y="1472"/>
                    <a:pt x="10817" y="1477"/>
                    <a:pt x="10812" y="1477"/>
                  </a:cubicBezTo>
                  <a:close/>
                  <a:moveTo>
                    <a:pt x="10902" y="1498"/>
                  </a:moveTo>
                  <a:lnTo>
                    <a:pt x="10902" y="1498"/>
                  </a:lnTo>
                  <a:cubicBezTo>
                    <a:pt x="10881" y="1498"/>
                    <a:pt x="10870" y="1514"/>
                    <a:pt x="10844" y="1514"/>
                  </a:cubicBezTo>
                  <a:cubicBezTo>
                    <a:pt x="10844" y="1519"/>
                    <a:pt x="10844" y="1519"/>
                    <a:pt x="10838" y="1525"/>
                  </a:cubicBezTo>
                  <a:cubicBezTo>
                    <a:pt x="10859" y="1530"/>
                    <a:pt x="10875" y="1519"/>
                    <a:pt x="10891" y="1535"/>
                  </a:cubicBezTo>
                  <a:cubicBezTo>
                    <a:pt x="10907" y="1546"/>
                    <a:pt x="10912" y="1556"/>
                    <a:pt x="10928" y="1556"/>
                  </a:cubicBezTo>
                  <a:cubicBezTo>
                    <a:pt x="10938" y="1556"/>
                    <a:pt x="10944" y="1546"/>
                    <a:pt x="10954" y="1541"/>
                  </a:cubicBezTo>
                  <a:cubicBezTo>
                    <a:pt x="10970" y="1535"/>
                    <a:pt x="10981" y="1535"/>
                    <a:pt x="10997" y="1535"/>
                  </a:cubicBezTo>
                  <a:cubicBezTo>
                    <a:pt x="11002" y="1530"/>
                    <a:pt x="11002" y="1530"/>
                    <a:pt x="11002" y="1530"/>
                  </a:cubicBezTo>
                  <a:cubicBezTo>
                    <a:pt x="10997" y="1525"/>
                    <a:pt x="10991" y="1519"/>
                    <a:pt x="10986" y="1519"/>
                  </a:cubicBezTo>
                  <a:cubicBezTo>
                    <a:pt x="10965" y="1519"/>
                    <a:pt x="10954" y="1530"/>
                    <a:pt x="10933" y="1530"/>
                  </a:cubicBezTo>
                  <a:cubicBezTo>
                    <a:pt x="10928" y="1530"/>
                    <a:pt x="10923" y="1530"/>
                    <a:pt x="10917" y="1530"/>
                  </a:cubicBezTo>
                  <a:cubicBezTo>
                    <a:pt x="10917" y="1519"/>
                    <a:pt x="10917" y="1498"/>
                    <a:pt x="10902" y="1498"/>
                  </a:cubicBezTo>
                  <a:close/>
                  <a:moveTo>
                    <a:pt x="11102" y="1440"/>
                  </a:moveTo>
                  <a:lnTo>
                    <a:pt x="11102" y="1440"/>
                  </a:lnTo>
                  <a:cubicBezTo>
                    <a:pt x="11097" y="1445"/>
                    <a:pt x="11092" y="1445"/>
                    <a:pt x="11081" y="1445"/>
                  </a:cubicBezTo>
                  <a:cubicBezTo>
                    <a:pt x="11065" y="1445"/>
                    <a:pt x="11060" y="1435"/>
                    <a:pt x="11049" y="1430"/>
                  </a:cubicBezTo>
                  <a:cubicBezTo>
                    <a:pt x="11049" y="1430"/>
                    <a:pt x="11049" y="1430"/>
                    <a:pt x="11049" y="1435"/>
                  </a:cubicBezTo>
                  <a:cubicBezTo>
                    <a:pt x="11049" y="1451"/>
                    <a:pt x="11049" y="1461"/>
                    <a:pt x="11049" y="1477"/>
                  </a:cubicBezTo>
                  <a:cubicBezTo>
                    <a:pt x="11055" y="1482"/>
                    <a:pt x="11055" y="1482"/>
                    <a:pt x="11055" y="1482"/>
                  </a:cubicBezTo>
                  <a:cubicBezTo>
                    <a:pt x="11060" y="1472"/>
                    <a:pt x="11065" y="1467"/>
                    <a:pt x="11070" y="1461"/>
                  </a:cubicBezTo>
                  <a:cubicBezTo>
                    <a:pt x="11081" y="1467"/>
                    <a:pt x="11081" y="1467"/>
                    <a:pt x="11081" y="1467"/>
                  </a:cubicBezTo>
                  <a:cubicBezTo>
                    <a:pt x="11097" y="1467"/>
                    <a:pt x="11097" y="1467"/>
                    <a:pt x="11097" y="1467"/>
                  </a:cubicBezTo>
                  <a:cubicBezTo>
                    <a:pt x="11097" y="1456"/>
                    <a:pt x="11102" y="1451"/>
                    <a:pt x="11102" y="1440"/>
                  </a:cubicBezTo>
                  <a:close/>
                  <a:moveTo>
                    <a:pt x="11208" y="1303"/>
                  </a:moveTo>
                  <a:lnTo>
                    <a:pt x="11208" y="1303"/>
                  </a:lnTo>
                  <a:cubicBezTo>
                    <a:pt x="11234" y="1324"/>
                    <a:pt x="11244" y="1335"/>
                    <a:pt x="11260" y="1366"/>
                  </a:cubicBezTo>
                  <a:cubicBezTo>
                    <a:pt x="11239" y="1361"/>
                    <a:pt x="11234" y="1340"/>
                    <a:pt x="11218" y="1340"/>
                  </a:cubicBezTo>
                  <a:cubicBezTo>
                    <a:pt x="11208" y="1330"/>
                    <a:pt x="11208" y="1324"/>
                    <a:pt x="11197" y="1319"/>
                  </a:cubicBezTo>
                  <a:cubicBezTo>
                    <a:pt x="11186" y="1324"/>
                    <a:pt x="11186" y="1324"/>
                    <a:pt x="11186" y="1324"/>
                  </a:cubicBezTo>
                  <a:cubicBezTo>
                    <a:pt x="11181" y="1319"/>
                    <a:pt x="11181" y="1319"/>
                    <a:pt x="11181" y="1319"/>
                  </a:cubicBezTo>
                  <a:cubicBezTo>
                    <a:pt x="11181" y="1314"/>
                    <a:pt x="11176" y="1308"/>
                    <a:pt x="11176" y="1298"/>
                  </a:cubicBezTo>
                  <a:cubicBezTo>
                    <a:pt x="11186" y="1298"/>
                    <a:pt x="11197" y="1303"/>
                    <a:pt x="11208" y="1303"/>
                  </a:cubicBezTo>
                  <a:close/>
                  <a:moveTo>
                    <a:pt x="11208" y="1445"/>
                  </a:moveTo>
                  <a:lnTo>
                    <a:pt x="11208" y="1445"/>
                  </a:lnTo>
                  <a:cubicBezTo>
                    <a:pt x="11181" y="1435"/>
                    <a:pt x="11181" y="1435"/>
                    <a:pt x="11181" y="1435"/>
                  </a:cubicBezTo>
                  <a:cubicBezTo>
                    <a:pt x="11186" y="1445"/>
                    <a:pt x="11192" y="1451"/>
                    <a:pt x="11192" y="1456"/>
                  </a:cubicBezTo>
                  <a:cubicBezTo>
                    <a:pt x="11192" y="1461"/>
                    <a:pt x="11192" y="1467"/>
                    <a:pt x="11192" y="1472"/>
                  </a:cubicBezTo>
                  <a:cubicBezTo>
                    <a:pt x="11192" y="1488"/>
                    <a:pt x="11176" y="1488"/>
                    <a:pt x="11176" y="1504"/>
                  </a:cubicBezTo>
                  <a:cubicBezTo>
                    <a:pt x="11176" y="1519"/>
                    <a:pt x="11192" y="1519"/>
                    <a:pt x="11208" y="1530"/>
                  </a:cubicBezTo>
                  <a:cubicBezTo>
                    <a:pt x="11208" y="1525"/>
                    <a:pt x="11208" y="1525"/>
                    <a:pt x="11208" y="1525"/>
                  </a:cubicBezTo>
                  <a:cubicBezTo>
                    <a:pt x="11208" y="1514"/>
                    <a:pt x="11192" y="1514"/>
                    <a:pt x="11192" y="1504"/>
                  </a:cubicBezTo>
                  <a:cubicBezTo>
                    <a:pt x="11192" y="1493"/>
                    <a:pt x="11208" y="1493"/>
                    <a:pt x="11213" y="1493"/>
                  </a:cubicBezTo>
                  <a:cubicBezTo>
                    <a:pt x="11223" y="1493"/>
                    <a:pt x="11223" y="1493"/>
                    <a:pt x="11223" y="1493"/>
                  </a:cubicBezTo>
                  <a:cubicBezTo>
                    <a:pt x="11223" y="1482"/>
                    <a:pt x="11223" y="1477"/>
                    <a:pt x="11223" y="1467"/>
                  </a:cubicBezTo>
                  <a:cubicBezTo>
                    <a:pt x="11223" y="1456"/>
                    <a:pt x="11218" y="1451"/>
                    <a:pt x="11208" y="1445"/>
                  </a:cubicBezTo>
                  <a:close/>
                  <a:moveTo>
                    <a:pt x="11165" y="1414"/>
                  </a:moveTo>
                  <a:lnTo>
                    <a:pt x="11165" y="1414"/>
                  </a:lnTo>
                  <a:cubicBezTo>
                    <a:pt x="11155" y="1424"/>
                    <a:pt x="11176" y="1414"/>
                    <a:pt x="11186" y="1414"/>
                  </a:cubicBezTo>
                  <a:cubicBezTo>
                    <a:pt x="11181" y="1403"/>
                    <a:pt x="11186" y="1382"/>
                    <a:pt x="11181" y="1387"/>
                  </a:cubicBezTo>
                  <a:cubicBezTo>
                    <a:pt x="11171" y="1393"/>
                    <a:pt x="11171" y="1403"/>
                    <a:pt x="11165" y="1414"/>
                  </a:cubicBezTo>
                  <a:close/>
                  <a:moveTo>
                    <a:pt x="11239" y="1403"/>
                  </a:moveTo>
                  <a:lnTo>
                    <a:pt x="11239" y="1403"/>
                  </a:lnTo>
                  <a:cubicBezTo>
                    <a:pt x="11239" y="1409"/>
                    <a:pt x="11244" y="1424"/>
                    <a:pt x="11250" y="1424"/>
                  </a:cubicBezTo>
                  <a:cubicBezTo>
                    <a:pt x="11260" y="1424"/>
                    <a:pt x="11260" y="1419"/>
                    <a:pt x="11271" y="1419"/>
                  </a:cubicBezTo>
                  <a:cubicBezTo>
                    <a:pt x="11287" y="1419"/>
                    <a:pt x="11297" y="1424"/>
                    <a:pt x="11313" y="1430"/>
                  </a:cubicBezTo>
                  <a:cubicBezTo>
                    <a:pt x="11318" y="1435"/>
                    <a:pt x="11324" y="1445"/>
                    <a:pt x="11329" y="1445"/>
                  </a:cubicBezTo>
                  <a:cubicBezTo>
                    <a:pt x="11339" y="1445"/>
                    <a:pt x="11339" y="1430"/>
                    <a:pt x="11350" y="1430"/>
                  </a:cubicBezTo>
                  <a:cubicBezTo>
                    <a:pt x="11366" y="1430"/>
                    <a:pt x="11371" y="1451"/>
                    <a:pt x="11382" y="1461"/>
                  </a:cubicBezTo>
                  <a:cubicBezTo>
                    <a:pt x="11397" y="1467"/>
                    <a:pt x="11403" y="1472"/>
                    <a:pt x="11418" y="1472"/>
                  </a:cubicBezTo>
                  <a:cubicBezTo>
                    <a:pt x="11445" y="1472"/>
                    <a:pt x="11445" y="1472"/>
                    <a:pt x="11445" y="1472"/>
                  </a:cubicBezTo>
                  <a:cubicBezTo>
                    <a:pt x="11466" y="1472"/>
                    <a:pt x="11471" y="1456"/>
                    <a:pt x="11492" y="1451"/>
                  </a:cubicBezTo>
                  <a:cubicBezTo>
                    <a:pt x="11577" y="1472"/>
                    <a:pt x="11577" y="1472"/>
                    <a:pt x="11577" y="1472"/>
                  </a:cubicBezTo>
                  <a:cubicBezTo>
                    <a:pt x="11603" y="1472"/>
                    <a:pt x="11624" y="1461"/>
                    <a:pt x="11645" y="1440"/>
                  </a:cubicBezTo>
                  <a:cubicBezTo>
                    <a:pt x="11640" y="1435"/>
                    <a:pt x="11640" y="1430"/>
                    <a:pt x="11635" y="1430"/>
                  </a:cubicBezTo>
                  <a:cubicBezTo>
                    <a:pt x="11645" y="1419"/>
                    <a:pt x="11651" y="1409"/>
                    <a:pt x="11666" y="1409"/>
                  </a:cubicBezTo>
                  <a:cubicBezTo>
                    <a:pt x="11688" y="1409"/>
                    <a:pt x="11693" y="1409"/>
                    <a:pt x="11714" y="1409"/>
                  </a:cubicBezTo>
                  <a:cubicBezTo>
                    <a:pt x="11719" y="1409"/>
                    <a:pt x="11719" y="1409"/>
                    <a:pt x="11725" y="1409"/>
                  </a:cubicBezTo>
                  <a:cubicBezTo>
                    <a:pt x="11740" y="1409"/>
                    <a:pt x="11746" y="1424"/>
                    <a:pt x="11761" y="1435"/>
                  </a:cubicBezTo>
                  <a:cubicBezTo>
                    <a:pt x="11782" y="1451"/>
                    <a:pt x="11835" y="1472"/>
                    <a:pt x="11777" y="1451"/>
                  </a:cubicBezTo>
                  <a:cubicBezTo>
                    <a:pt x="11777" y="1461"/>
                    <a:pt x="11777" y="1461"/>
                    <a:pt x="11777" y="1461"/>
                  </a:cubicBezTo>
                  <a:cubicBezTo>
                    <a:pt x="11777" y="1477"/>
                    <a:pt x="11777" y="1493"/>
                    <a:pt x="11793" y="1504"/>
                  </a:cubicBezTo>
                  <a:cubicBezTo>
                    <a:pt x="11804" y="1514"/>
                    <a:pt x="11819" y="1504"/>
                    <a:pt x="11830" y="1514"/>
                  </a:cubicBezTo>
                  <a:cubicBezTo>
                    <a:pt x="11846" y="1525"/>
                    <a:pt x="11846" y="1546"/>
                    <a:pt x="11856" y="1562"/>
                  </a:cubicBezTo>
                  <a:cubicBezTo>
                    <a:pt x="11872" y="1583"/>
                    <a:pt x="11893" y="1588"/>
                    <a:pt x="11893" y="1609"/>
                  </a:cubicBezTo>
                  <a:cubicBezTo>
                    <a:pt x="11893" y="1609"/>
                    <a:pt x="11888" y="1609"/>
                    <a:pt x="11888" y="1614"/>
                  </a:cubicBezTo>
                  <a:cubicBezTo>
                    <a:pt x="11883" y="1609"/>
                    <a:pt x="11883" y="1609"/>
                    <a:pt x="11883" y="1609"/>
                  </a:cubicBezTo>
                  <a:cubicBezTo>
                    <a:pt x="11877" y="1609"/>
                    <a:pt x="11877" y="1609"/>
                    <a:pt x="11877" y="1609"/>
                  </a:cubicBezTo>
                  <a:cubicBezTo>
                    <a:pt x="11877" y="1619"/>
                    <a:pt x="11872" y="1651"/>
                    <a:pt x="11872" y="1619"/>
                  </a:cubicBezTo>
                  <a:cubicBezTo>
                    <a:pt x="11835" y="1625"/>
                    <a:pt x="11825" y="1651"/>
                    <a:pt x="11793" y="1662"/>
                  </a:cubicBezTo>
                  <a:cubicBezTo>
                    <a:pt x="11788" y="1656"/>
                    <a:pt x="11788" y="1651"/>
                    <a:pt x="11782" y="1646"/>
                  </a:cubicBezTo>
                  <a:cubicBezTo>
                    <a:pt x="11782" y="1646"/>
                    <a:pt x="11777" y="1646"/>
                    <a:pt x="11772" y="1646"/>
                  </a:cubicBezTo>
                  <a:cubicBezTo>
                    <a:pt x="11772" y="1646"/>
                    <a:pt x="11772" y="1646"/>
                    <a:pt x="11767" y="1646"/>
                  </a:cubicBezTo>
                  <a:cubicBezTo>
                    <a:pt x="11772" y="1641"/>
                    <a:pt x="11777" y="1635"/>
                    <a:pt x="11782" y="1630"/>
                  </a:cubicBezTo>
                  <a:cubicBezTo>
                    <a:pt x="11777" y="1625"/>
                    <a:pt x="11777" y="1619"/>
                    <a:pt x="11772" y="1619"/>
                  </a:cubicBezTo>
                  <a:cubicBezTo>
                    <a:pt x="11756" y="1619"/>
                    <a:pt x="11751" y="1641"/>
                    <a:pt x="11740" y="1646"/>
                  </a:cubicBezTo>
                  <a:cubicBezTo>
                    <a:pt x="11714" y="1656"/>
                    <a:pt x="11698" y="1662"/>
                    <a:pt x="11672" y="1667"/>
                  </a:cubicBezTo>
                  <a:cubicBezTo>
                    <a:pt x="11677" y="1651"/>
                    <a:pt x="11688" y="1641"/>
                    <a:pt x="11703" y="1641"/>
                  </a:cubicBezTo>
                  <a:cubicBezTo>
                    <a:pt x="11703" y="1625"/>
                    <a:pt x="11714" y="1619"/>
                    <a:pt x="11714" y="1604"/>
                  </a:cubicBezTo>
                  <a:cubicBezTo>
                    <a:pt x="11714" y="1598"/>
                    <a:pt x="11698" y="1598"/>
                    <a:pt x="11688" y="1598"/>
                  </a:cubicBezTo>
                  <a:cubicBezTo>
                    <a:pt x="11672" y="1598"/>
                    <a:pt x="11666" y="1588"/>
                    <a:pt x="11651" y="1588"/>
                  </a:cubicBezTo>
                  <a:cubicBezTo>
                    <a:pt x="11635" y="1588"/>
                    <a:pt x="11640" y="1609"/>
                    <a:pt x="11635" y="1614"/>
                  </a:cubicBezTo>
                  <a:cubicBezTo>
                    <a:pt x="11635" y="1609"/>
                    <a:pt x="11629" y="1604"/>
                    <a:pt x="11629" y="1598"/>
                  </a:cubicBezTo>
                  <a:cubicBezTo>
                    <a:pt x="11608" y="1614"/>
                    <a:pt x="11598" y="1625"/>
                    <a:pt x="11582" y="1641"/>
                  </a:cubicBezTo>
                  <a:cubicBezTo>
                    <a:pt x="11587" y="1625"/>
                    <a:pt x="11593" y="1619"/>
                    <a:pt x="11598" y="1604"/>
                  </a:cubicBezTo>
                  <a:cubicBezTo>
                    <a:pt x="11561" y="1604"/>
                    <a:pt x="11561" y="1604"/>
                    <a:pt x="11561" y="1604"/>
                  </a:cubicBezTo>
                  <a:cubicBezTo>
                    <a:pt x="11545" y="1604"/>
                    <a:pt x="11550" y="1641"/>
                    <a:pt x="11529" y="1641"/>
                  </a:cubicBezTo>
                  <a:cubicBezTo>
                    <a:pt x="11514" y="1641"/>
                    <a:pt x="11508" y="1625"/>
                    <a:pt x="11498" y="1625"/>
                  </a:cubicBezTo>
                  <a:cubicBezTo>
                    <a:pt x="11477" y="1625"/>
                    <a:pt x="11466" y="1635"/>
                    <a:pt x="11445" y="1635"/>
                  </a:cubicBezTo>
                  <a:cubicBezTo>
                    <a:pt x="11440" y="1635"/>
                    <a:pt x="11440" y="1635"/>
                    <a:pt x="11440" y="1635"/>
                  </a:cubicBezTo>
                  <a:cubicBezTo>
                    <a:pt x="11440" y="1604"/>
                    <a:pt x="11424" y="1572"/>
                    <a:pt x="11397" y="1572"/>
                  </a:cubicBezTo>
                  <a:cubicBezTo>
                    <a:pt x="11366" y="1572"/>
                    <a:pt x="11366" y="1572"/>
                    <a:pt x="11366" y="1572"/>
                  </a:cubicBezTo>
                  <a:cubicBezTo>
                    <a:pt x="11339" y="1572"/>
                    <a:pt x="11318" y="1567"/>
                    <a:pt x="11297" y="1551"/>
                  </a:cubicBezTo>
                  <a:cubicBezTo>
                    <a:pt x="11287" y="1541"/>
                    <a:pt x="11287" y="1530"/>
                    <a:pt x="11276" y="1519"/>
                  </a:cubicBezTo>
                  <a:cubicBezTo>
                    <a:pt x="11266" y="1530"/>
                    <a:pt x="11266" y="1541"/>
                    <a:pt x="11260" y="1551"/>
                  </a:cubicBezTo>
                  <a:cubicBezTo>
                    <a:pt x="11260" y="1546"/>
                    <a:pt x="11260" y="1546"/>
                    <a:pt x="11260" y="1546"/>
                  </a:cubicBezTo>
                  <a:cubicBezTo>
                    <a:pt x="11260" y="1535"/>
                    <a:pt x="11260" y="1525"/>
                    <a:pt x="11250" y="1514"/>
                  </a:cubicBezTo>
                  <a:cubicBezTo>
                    <a:pt x="11255" y="1514"/>
                    <a:pt x="11260" y="1514"/>
                    <a:pt x="11266" y="1514"/>
                  </a:cubicBezTo>
                  <a:cubicBezTo>
                    <a:pt x="11260" y="1504"/>
                    <a:pt x="11260" y="1493"/>
                    <a:pt x="11250" y="1488"/>
                  </a:cubicBezTo>
                  <a:cubicBezTo>
                    <a:pt x="11260" y="1472"/>
                    <a:pt x="11271" y="1467"/>
                    <a:pt x="11281" y="1461"/>
                  </a:cubicBezTo>
                  <a:cubicBezTo>
                    <a:pt x="11281" y="1440"/>
                    <a:pt x="11281" y="1440"/>
                    <a:pt x="11281" y="1440"/>
                  </a:cubicBezTo>
                  <a:cubicBezTo>
                    <a:pt x="11271" y="1440"/>
                    <a:pt x="11271" y="1440"/>
                    <a:pt x="11271" y="1440"/>
                  </a:cubicBezTo>
                  <a:cubicBezTo>
                    <a:pt x="11266" y="1440"/>
                    <a:pt x="11260" y="1445"/>
                    <a:pt x="11250" y="1445"/>
                  </a:cubicBezTo>
                  <a:cubicBezTo>
                    <a:pt x="11239" y="1445"/>
                    <a:pt x="11239" y="1440"/>
                    <a:pt x="11229" y="1435"/>
                  </a:cubicBezTo>
                  <a:cubicBezTo>
                    <a:pt x="11218" y="1440"/>
                    <a:pt x="11218" y="1440"/>
                    <a:pt x="11218" y="1440"/>
                  </a:cubicBezTo>
                  <a:cubicBezTo>
                    <a:pt x="11218" y="1424"/>
                    <a:pt x="11218" y="1419"/>
                    <a:pt x="11218" y="1403"/>
                  </a:cubicBezTo>
                  <a:cubicBezTo>
                    <a:pt x="11239" y="1403"/>
                    <a:pt x="11239" y="1403"/>
                    <a:pt x="11239" y="1403"/>
                  </a:cubicBezTo>
                  <a:close/>
                  <a:moveTo>
                    <a:pt x="12120" y="1551"/>
                  </a:moveTo>
                  <a:lnTo>
                    <a:pt x="12120" y="1551"/>
                  </a:lnTo>
                  <a:cubicBezTo>
                    <a:pt x="12115" y="1577"/>
                    <a:pt x="12083" y="1583"/>
                    <a:pt x="12073" y="1609"/>
                  </a:cubicBezTo>
                  <a:cubicBezTo>
                    <a:pt x="12078" y="1609"/>
                    <a:pt x="12078" y="1609"/>
                    <a:pt x="12078" y="1609"/>
                  </a:cubicBezTo>
                  <a:cubicBezTo>
                    <a:pt x="12088" y="1609"/>
                    <a:pt x="12088" y="1604"/>
                    <a:pt x="12099" y="1604"/>
                  </a:cubicBezTo>
                  <a:cubicBezTo>
                    <a:pt x="12104" y="1604"/>
                    <a:pt x="12110" y="1604"/>
                    <a:pt x="12115" y="1604"/>
                  </a:cubicBezTo>
                  <a:cubicBezTo>
                    <a:pt x="12115" y="1593"/>
                    <a:pt x="12125" y="1588"/>
                    <a:pt x="12125" y="1577"/>
                  </a:cubicBezTo>
                  <a:cubicBezTo>
                    <a:pt x="12131" y="1577"/>
                    <a:pt x="12131" y="1577"/>
                    <a:pt x="12136" y="1577"/>
                  </a:cubicBezTo>
                  <a:cubicBezTo>
                    <a:pt x="12152" y="1577"/>
                    <a:pt x="12152" y="1598"/>
                    <a:pt x="12157" y="1614"/>
                  </a:cubicBezTo>
                  <a:cubicBezTo>
                    <a:pt x="12168" y="1614"/>
                    <a:pt x="12168" y="1614"/>
                    <a:pt x="12168" y="1614"/>
                  </a:cubicBezTo>
                  <a:lnTo>
                    <a:pt x="12168" y="1609"/>
                  </a:lnTo>
                  <a:cubicBezTo>
                    <a:pt x="12168" y="1593"/>
                    <a:pt x="12157" y="1588"/>
                    <a:pt x="12152" y="1577"/>
                  </a:cubicBezTo>
                  <a:cubicBezTo>
                    <a:pt x="12141" y="1567"/>
                    <a:pt x="12136" y="1551"/>
                    <a:pt x="12120" y="1551"/>
                  </a:cubicBezTo>
                  <a:close/>
                  <a:moveTo>
                    <a:pt x="12236" y="1656"/>
                  </a:moveTo>
                  <a:lnTo>
                    <a:pt x="12236" y="1656"/>
                  </a:lnTo>
                  <a:cubicBezTo>
                    <a:pt x="12231" y="1656"/>
                    <a:pt x="12231" y="1656"/>
                    <a:pt x="12231" y="1656"/>
                  </a:cubicBezTo>
                  <a:cubicBezTo>
                    <a:pt x="12241" y="1662"/>
                    <a:pt x="12247" y="1672"/>
                    <a:pt x="12247" y="1683"/>
                  </a:cubicBezTo>
                  <a:cubicBezTo>
                    <a:pt x="12252" y="1678"/>
                    <a:pt x="12257" y="1678"/>
                    <a:pt x="12257" y="1672"/>
                  </a:cubicBezTo>
                  <a:cubicBezTo>
                    <a:pt x="12257" y="1656"/>
                    <a:pt x="12247" y="1656"/>
                    <a:pt x="12236" y="1656"/>
                  </a:cubicBezTo>
                  <a:close/>
                  <a:moveTo>
                    <a:pt x="11798" y="2005"/>
                  </a:moveTo>
                  <a:lnTo>
                    <a:pt x="11798" y="2005"/>
                  </a:lnTo>
                  <a:cubicBezTo>
                    <a:pt x="11798" y="2020"/>
                    <a:pt x="11814" y="2020"/>
                    <a:pt x="11825" y="2036"/>
                  </a:cubicBezTo>
                  <a:cubicBezTo>
                    <a:pt x="11835" y="2005"/>
                    <a:pt x="11851" y="1989"/>
                    <a:pt x="11867" y="1962"/>
                  </a:cubicBezTo>
                  <a:cubicBezTo>
                    <a:pt x="11846" y="1962"/>
                    <a:pt x="11830" y="1952"/>
                    <a:pt x="11819" y="1962"/>
                  </a:cubicBezTo>
                  <a:cubicBezTo>
                    <a:pt x="11809" y="1968"/>
                    <a:pt x="11809" y="1978"/>
                    <a:pt x="11809" y="1984"/>
                  </a:cubicBezTo>
                  <a:cubicBezTo>
                    <a:pt x="11804" y="1994"/>
                    <a:pt x="11798" y="1994"/>
                    <a:pt x="11798" y="2005"/>
                  </a:cubicBezTo>
                  <a:close/>
                  <a:moveTo>
                    <a:pt x="11930" y="1656"/>
                  </a:moveTo>
                  <a:lnTo>
                    <a:pt x="11930" y="1656"/>
                  </a:lnTo>
                  <a:cubicBezTo>
                    <a:pt x="11925" y="1662"/>
                    <a:pt x="11920" y="1667"/>
                    <a:pt x="11909" y="1667"/>
                  </a:cubicBezTo>
                  <a:cubicBezTo>
                    <a:pt x="11893" y="1667"/>
                    <a:pt x="11888" y="1656"/>
                    <a:pt x="11872" y="1651"/>
                  </a:cubicBezTo>
                  <a:cubicBezTo>
                    <a:pt x="11867" y="1662"/>
                    <a:pt x="11867" y="1667"/>
                    <a:pt x="11867" y="1678"/>
                  </a:cubicBezTo>
                  <a:cubicBezTo>
                    <a:pt x="11867" y="1683"/>
                    <a:pt x="11872" y="1683"/>
                    <a:pt x="11872" y="1688"/>
                  </a:cubicBezTo>
                  <a:cubicBezTo>
                    <a:pt x="11872" y="1693"/>
                    <a:pt x="11872" y="1693"/>
                    <a:pt x="11872" y="1693"/>
                  </a:cubicBezTo>
                  <a:cubicBezTo>
                    <a:pt x="11872" y="1699"/>
                    <a:pt x="11872" y="1699"/>
                    <a:pt x="11872" y="1699"/>
                  </a:cubicBezTo>
                  <a:cubicBezTo>
                    <a:pt x="11883" y="1693"/>
                    <a:pt x="11883" y="1693"/>
                    <a:pt x="11883" y="1693"/>
                  </a:cubicBezTo>
                  <a:cubicBezTo>
                    <a:pt x="11893" y="1704"/>
                    <a:pt x="11893" y="1709"/>
                    <a:pt x="11904" y="1725"/>
                  </a:cubicBezTo>
                  <a:cubicBezTo>
                    <a:pt x="11904" y="1704"/>
                    <a:pt x="11904" y="1693"/>
                    <a:pt x="11914" y="1683"/>
                  </a:cubicBezTo>
                  <a:cubicBezTo>
                    <a:pt x="11935" y="1688"/>
                    <a:pt x="11941" y="1704"/>
                    <a:pt x="11957" y="1715"/>
                  </a:cubicBezTo>
                  <a:cubicBezTo>
                    <a:pt x="11978" y="1730"/>
                    <a:pt x="12004" y="1741"/>
                    <a:pt x="12004" y="1762"/>
                  </a:cubicBezTo>
                  <a:cubicBezTo>
                    <a:pt x="12004" y="1767"/>
                    <a:pt x="11999" y="1773"/>
                    <a:pt x="11999" y="1773"/>
                  </a:cubicBezTo>
                  <a:cubicBezTo>
                    <a:pt x="11978" y="1773"/>
                    <a:pt x="11967" y="1773"/>
                    <a:pt x="11951" y="1773"/>
                  </a:cubicBezTo>
                  <a:cubicBezTo>
                    <a:pt x="11967" y="1788"/>
                    <a:pt x="11978" y="1809"/>
                    <a:pt x="11978" y="1830"/>
                  </a:cubicBezTo>
                  <a:cubicBezTo>
                    <a:pt x="11993" y="1836"/>
                    <a:pt x="11999" y="1852"/>
                    <a:pt x="12014" y="1852"/>
                  </a:cubicBezTo>
                  <a:cubicBezTo>
                    <a:pt x="12025" y="1852"/>
                    <a:pt x="12030" y="1846"/>
                    <a:pt x="12036" y="1846"/>
                  </a:cubicBezTo>
                  <a:cubicBezTo>
                    <a:pt x="12041" y="1841"/>
                    <a:pt x="12041" y="1841"/>
                    <a:pt x="12041" y="1841"/>
                  </a:cubicBezTo>
                  <a:cubicBezTo>
                    <a:pt x="12036" y="1836"/>
                    <a:pt x="12030" y="1830"/>
                    <a:pt x="12030" y="1820"/>
                  </a:cubicBezTo>
                  <a:cubicBezTo>
                    <a:pt x="12030" y="1815"/>
                    <a:pt x="12036" y="1809"/>
                    <a:pt x="12036" y="1804"/>
                  </a:cubicBezTo>
                  <a:cubicBezTo>
                    <a:pt x="12025" y="1804"/>
                    <a:pt x="12014" y="1804"/>
                    <a:pt x="12014" y="1794"/>
                  </a:cubicBezTo>
                  <a:cubicBezTo>
                    <a:pt x="12014" y="1783"/>
                    <a:pt x="12025" y="1778"/>
                    <a:pt x="12025" y="1773"/>
                  </a:cubicBezTo>
                  <a:cubicBezTo>
                    <a:pt x="12030" y="1767"/>
                    <a:pt x="12030" y="1767"/>
                    <a:pt x="12036" y="1767"/>
                  </a:cubicBezTo>
                  <a:cubicBezTo>
                    <a:pt x="12046" y="1767"/>
                    <a:pt x="12046" y="1778"/>
                    <a:pt x="12057" y="1783"/>
                  </a:cubicBezTo>
                  <a:cubicBezTo>
                    <a:pt x="12078" y="1788"/>
                    <a:pt x="12099" y="1794"/>
                    <a:pt x="12099" y="1815"/>
                  </a:cubicBezTo>
                  <a:cubicBezTo>
                    <a:pt x="12099" y="1836"/>
                    <a:pt x="12078" y="1841"/>
                    <a:pt x="12057" y="1857"/>
                  </a:cubicBezTo>
                  <a:cubicBezTo>
                    <a:pt x="12094" y="1899"/>
                    <a:pt x="12146" y="1873"/>
                    <a:pt x="12183" y="1915"/>
                  </a:cubicBezTo>
                  <a:cubicBezTo>
                    <a:pt x="12189" y="1899"/>
                    <a:pt x="12194" y="1889"/>
                    <a:pt x="12210" y="1889"/>
                  </a:cubicBezTo>
                  <a:cubicBezTo>
                    <a:pt x="12236" y="1889"/>
                    <a:pt x="12241" y="1910"/>
                    <a:pt x="12262" y="1925"/>
                  </a:cubicBezTo>
                  <a:cubicBezTo>
                    <a:pt x="12278" y="1920"/>
                    <a:pt x="12278" y="1920"/>
                    <a:pt x="12278" y="1920"/>
                  </a:cubicBezTo>
                  <a:cubicBezTo>
                    <a:pt x="12294" y="1931"/>
                    <a:pt x="12289" y="1952"/>
                    <a:pt x="12305" y="1962"/>
                  </a:cubicBezTo>
                  <a:cubicBezTo>
                    <a:pt x="12310" y="1957"/>
                    <a:pt x="12315" y="1952"/>
                    <a:pt x="12320" y="1952"/>
                  </a:cubicBezTo>
                  <a:cubicBezTo>
                    <a:pt x="12336" y="1952"/>
                    <a:pt x="12342" y="1957"/>
                    <a:pt x="12357" y="1957"/>
                  </a:cubicBezTo>
                  <a:cubicBezTo>
                    <a:pt x="12368" y="1957"/>
                    <a:pt x="12373" y="1952"/>
                    <a:pt x="12384" y="1957"/>
                  </a:cubicBezTo>
                  <a:cubicBezTo>
                    <a:pt x="12394" y="1973"/>
                    <a:pt x="12394" y="1989"/>
                    <a:pt x="12394" y="2010"/>
                  </a:cubicBezTo>
                  <a:cubicBezTo>
                    <a:pt x="12394" y="2015"/>
                    <a:pt x="12405" y="2020"/>
                    <a:pt x="12405" y="2031"/>
                  </a:cubicBezTo>
                  <a:cubicBezTo>
                    <a:pt x="12405" y="2041"/>
                    <a:pt x="12400" y="2041"/>
                    <a:pt x="12394" y="2052"/>
                  </a:cubicBezTo>
                  <a:cubicBezTo>
                    <a:pt x="12394" y="2052"/>
                    <a:pt x="12389" y="2047"/>
                    <a:pt x="12384" y="2047"/>
                  </a:cubicBezTo>
                  <a:cubicBezTo>
                    <a:pt x="12373" y="2047"/>
                    <a:pt x="12373" y="2063"/>
                    <a:pt x="12363" y="2073"/>
                  </a:cubicBezTo>
                  <a:cubicBezTo>
                    <a:pt x="12347" y="2084"/>
                    <a:pt x="12331" y="2084"/>
                    <a:pt x="12320" y="2100"/>
                  </a:cubicBezTo>
                  <a:cubicBezTo>
                    <a:pt x="12357" y="2115"/>
                    <a:pt x="12368" y="2142"/>
                    <a:pt x="12394" y="2173"/>
                  </a:cubicBezTo>
                  <a:cubicBezTo>
                    <a:pt x="12405" y="2189"/>
                    <a:pt x="12426" y="2195"/>
                    <a:pt x="12447" y="2205"/>
                  </a:cubicBezTo>
                  <a:cubicBezTo>
                    <a:pt x="12468" y="2221"/>
                    <a:pt x="12484" y="2237"/>
                    <a:pt x="12510" y="2247"/>
                  </a:cubicBezTo>
                  <a:cubicBezTo>
                    <a:pt x="12505" y="2237"/>
                    <a:pt x="12495" y="2231"/>
                    <a:pt x="12495" y="2216"/>
                  </a:cubicBezTo>
                  <a:cubicBezTo>
                    <a:pt x="12495" y="2205"/>
                    <a:pt x="12510" y="2210"/>
                    <a:pt x="12510" y="2200"/>
                  </a:cubicBezTo>
                  <a:cubicBezTo>
                    <a:pt x="12510" y="2189"/>
                    <a:pt x="12505" y="2184"/>
                    <a:pt x="12500" y="2173"/>
                  </a:cubicBezTo>
                  <a:cubicBezTo>
                    <a:pt x="12510" y="2173"/>
                    <a:pt x="12510" y="2189"/>
                    <a:pt x="12526" y="2189"/>
                  </a:cubicBezTo>
                  <a:cubicBezTo>
                    <a:pt x="12558" y="2189"/>
                    <a:pt x="12558" y="2189"/>
                    <a:pt x="12558" y="2189"/>
                  </a:cubicBezTo>
                  <a:cubicBezTo>
                    <a:pt x="12563" y="2231"/>
                    <a:pt x="12590" y="2247"/>
                    <a:pt x="12626" y="2274"/>
                  </a:cubicBezTo>
                  <a:cubicBezTo>
                    <a:pt x="12642" y="2284"/>
                    <a:pt x="12642" y="2295"/>
                    <a:pt x="12647" y="2305"/>
                  </a:cubicBezTo>
                  <a:cubicBezTo>
                    <a:pt x="12658" y="2289"/>
                    <a:pt x="12674" y="2289"/>
                    <a:pt x="12684" y="2274"/>
                  </a:cubicBezTo>
                  <a:cubicBezTo>
                    <a:pt x="12695" y="2263"/>
                    <a:pt x="12690" y="2252"/>
                    <a:pt x="12695" y="2237"/>
                  </a:cubicBezTo>
                  <a:cubicBezTo>
                    <a:pt x="12695" y="2226"/>
                    <a:pt x="12706" y="2216"/>
                    <a:pt x="12706" y="2200"/>
                  </a:cubicBezTo>
                  <a:cubicBezTo>
                    <a:pt x="12706" y="2184"/>
                    <a:pt x="12695" y="2173"/>
                    <a:pt x="12690" y="2152"/>
                  </a:cubicBezTo>
                  <a:cubicBezTo>
                    <a:pt x="12684" y="2163"/>
                    <a:pt x="12674" y="2173"/>
                    <a:pt x="12663" y="2173"/>
                  </a:cubicBezTo>
                  <a:cubicBezTo>
                    <a:pt x="12647" y="2173"/>
                    <a:pt x="12642" y="2158"/>
                    <a:pt x="12632" y="2147"/>
                  </a:cubicBezTo>
                  <a:cubicBezTo>
                    <a:pt x="12616" y="2131"/>
                    <a:pt x="12590" y="2131"/>
                    <a:pt x="12590" y="2110"/>
                  </a:cubicBezTo>
                  <a:cubicBezTo>
                    <a:pt x="12590" y="2105"/>
                    <a:pt x="12590" y="2094"/>
                    <a:pt x="12600" y="2094"/>
                  </a:cubicBezTo>
                  <a:cubicBezTo>
                    <a:pt x="12605" y="2094"/>
                    <a:pt x="12611" y="2094"/>
                    <a:pt x="12616" y="2094"/>
                  </a:cubicBezTo>
                  <a:cubicBezTo>
                    <a:pt x="12647" y="2094"/>
                    <a:pt x="12647" y="2094"/>
                    <a:pt x="12647" y="2094"/>
                  </a:cubicBezTo>
                  <a:cubicBezTo>
                    <a:pt x="12642" y="2089"/>
                    <a:pt x="12637" y="2084"/>
                    <a:pt x="12632" y="2073"/>
                  </a:cubicBezTo>
                  <a:cubicBezTo>
                    <a:pt x="12621" y="2073"/>
                    <a:pt x="12621" y="2078"/>
                    <a:pt x="12611" y="2078"/>
                  </a:cubicBezTo>
                  <a:cubicBezTo>
                    <a:pt x="12605" y="2078"/>
                    <a:pt x="12605" y="2068"/>
                    <a:pt x="12600" y="2063"/>
                  </a:cubicBezTo>
                  <a:cubicBezTo>
                    <a:pt x="12600" y="2063"/>
                    <a:pt x="12590" y="2063"/>
                    <a:pt x="12590" y="2057"/>
                  </a:cubicBezTo>
                  <a:cubicBezTo>
                    <a:pt x="12590" y="2052"/>
                    <a:pt x="12595" y="2047"/>
                    <a:pt x="12595" y="2041"/>
                  </a:cubicBezTo>
                  <a:cubicBezTo>
                    <a:pt x="12595" y="2031"/>
                    <a:pt x="12595" y="2031"/>
                    <a:pt x="12595" y="2031"/>
                  </a:cubicBezTo>
                  <a:cubicBezTo>
                    <a:pt x="12590" y="2031"/>
                    <a:pt x="12590" y="2031"/>
                    <a:pt x="12584" y="2031"/>
                  </a:cubicBezTo>
                  <a:cubicBezTo>
                    <a:pt x="12574" y="2031"/>
                    <a:pt x="12558" y="2036"/>
                    <a:pt x="12558" y="2047"/>
                  </a:cubicBezTo>
                  <a:cubicBezTo>
                    <a:pt x="12558" y="2057"/>
                    <a:pt x="12568" y="2063"/>
                    <a:pt x="12574" y="2073"/>
                  </a:cubicBezTo>
                  <a:cubicBezTo>
                    <a:pt x="12568" y="2078"/>
                    <a:pt x="12568" y="2078"/>
                    <a:pt x="12568" y="2078"/>
                  </a:cubicBezTo>
                  <a:cubicBezTo>
                    <a:pt x="12563" y="2078"/>
                    <a:pt x="12563" y="2078"/>
                    <a:pt x="12563" y="2078"/>
                  </a:cubicBezTo>
                  <a:cubicBezTo>
                    <a:pt x="12563" y="2073"/>
                    <a:pt x="12558" y="2073"/>
                    <a:pt x="12558" y="2073"/>
                  </a:cubicBezTo>
                  <a:cubicBezTo>
                    <a:pt x="12547" y="2073"/>
                    <a:pt x="12547" y="2089"/>
                    <a:pt x="12542" y="2089"/>
                  </a:cubicBezTo>
                  <a:cubicBezTo>
                    <a:pt x="12531" y="2089"/>
                    <a:pt x="12526" y="2078"/>
                    <a:pt x="12526" y="2073"/>
                  </a:cubicBezTo>
                  <a:cubicBezTo>
                    <a:pt x="12526" y="2063"/>
                    <a:pt x="12537" y="2057"/>
                    <a:pt x="12537" y="2052"/>
                  </a:cubicBezTo>
                  <a:cubicBezTo>
                    <a:pt x="12537" y="2047"/>
                    <a:pt x="12526" y="1994"/>
                    <a:pt x="12526" y="2015"/>
                  </a:cubicBezTo>
                  <a:cubicBezTo>
                    <a:pt x="12526" y="2036"/>
                    <a:pt x="12526" y="2036"/>
                    <a:pt x="12526" y="2036"/>
                  </a:cubicBezTo>
                  <a:cubicBezTo>
                    <a:pt x="12526" y="2041"/>
                    <a:pt x="12526" y="2047"/>
                    <a:pt x="12521" y="2052"/>
                  </a:cubicBezTo>
                  <a:cubicBezTo>
                    <a:pt x="12505" y="2020"/>
                    <a:pt x="12468" y="2026"/>
                    <a:pt x="12436" y="2010"/>
                  </a:cubicBezTo>
                  <a:cubicBezTo>
                    <a:pt x="12415" y="1999"/>
                    <a:pt x="12415" y="1984"/>
                    <a:pt x="12410" y="1962"/>
                  </a:cubicBezTo>
                  <a:cubicBezTo>
                    <a:pt x="12431" y="1962"/>
                    <a:pt x="12452" y="1957"/>
                    <a:pt x="12452" y="1936"/>
                  </a:cubicBezTo>
                  <a:cubicBezTo>
                    <a:pt x="12452" y="1915"/>
                    <a:pt x="12447" y="1899"/>
                    <a:pt x="12431" y="1894"/>
                  </a:cubicBezTo>
                  <a:cubicBezTo>
                    <a:pt x="12405" y="1899"/>
                    <a:pt x="12405" y="1899"/>
                    <a:pt x="12405" y="1899"/>
                  </a:cubicBezTo>
                  <a:cubicBezTo>
                    <a:pt x="12400" y="1894"/>
                    <a:pt x="12384" y="1867"/>
                    <a:pt x="12384" y="1878"/>
                  </a:cubicBezTo>
                  <a:cubicBezTo>
                    <a:pt x="12384" y="1899"/>
                    <a:pt x="12394" y="1904"/>
                    <a:pt x="12394" y="1925"/>
                  </a:cubicBezTo>
                  <a:cubicBezTo>
                    <a:pt x="12394" y="1941"/>
                    <a:pt x="12394" y="1941"/>
                    <a:pt x="12394" y="1941"/>
                  </a:cubicBezTo>
                  <a:cubicBezTo>
                    <a:pt x="12389" y="1941"/>
                    <a:pt x="12389" y="1941"/>
                    <a:pt x="12389" y="1941"/>
                  </a:cubicBezTo>
                  <a:cubicBezTo>
                    <a:pt x="12384" y="1936"/>
                    <a:pt x="12384" y="1931"/>
                    <a:pt x="12373" y="1931"/>
                  </a:cubicBezTo>
                  <a:cubicBezTo>
                    <a:pt x="12368" y="1931"/>
                    <a:pt x="12363" y="1941"/>
                    <a:pt x="12357" y="1941"/>
                  </a:cubicBezTo>
                  <a:cubicBezTo>
                    <a:pt x="12347" y="1941"/>
                    <a:pt x="12347" y="1931"/>
                    <a:pt x="12342" y="1925"/>
                  </a:cubicBezTo>
                  <a:cubicBezTo>
                    <a:pt x="12342" y="1925"/>
                    <a:pt x="12336" y="1931"/>
                    <a:pt x="12331" y="1931"/>
                  </a:cubicBezTo>
                  <a:cubicBezTo>
                    <a:pt x="12320" y="1931"/>
                    <a:pt x="12320" y="1925"/>
                    <a:pt x="12310" y="1920"/>
                  </a:cubicBezTo>
                  <a:cubicBezTo>
                    <a:pt x="12299" y="1910"/>
                    <a:pt x="12289" y="1904"/>
                    <a:pt x="12284" y="1889"/>
                  </a:cubicBezTo>
                  <a:cubicBezTo>
                    <a:pt x="12278" y="1873"/>
                    <a:pt x="12278" y="1862"/>
                    <a:pt x="12268" y="1857"/>
                  </a:cubicBezTo>
                  <a:cubicBezTo>
                    <a:pt x="12268" y="1852"/>
                    <a:pt x="12278" y="1846"/>
                    <a:pt x="12278" y="1841"/>
                  </a:cubicBezTo>
                  <a:cubicBezTo>
                    <a:pt x="12278" y="1799"/>
                    <a:pt x="12268" y="1783"/>
                    <a:pt x="12257" y="1746"/>
                  </a:cubicBezTo>
                  <a:cubicBezTo>
                    <a:pt x="12262" y="1746"/>
                    <a:pt x="12262" y="1741"/>
                    <a:pt x="12268" y="1741"/>
                  </a:cubicBezTo>
                  <a:cubicBezTo>
                    <a:pt x="12268" y="1736"/>
                    <a:pt x="12268" y="1736"/>
                    <a:pt x="12268" y="1736"/>
                  </a:cubicBezTo>
                  <a:cubicBezTo>
                    <a:pt x="12247" y="1730"/>
                    <a:pt x="12231" y="1715"/>
                    <a:pt x="12215" y="1693"/>
                  </a:cubicBezTo>
                  <a:cubicBezTo>
                    <a:pt x="12210" y="1683"/>
                    <a:pt x="12194" y="1683"/>
                    <a:pt x="12183" y="1678"/>
                  </a:cubicBezTo>
                  <a:cubicBezTo>
                    <a:pt x="12157" y="1667"/>
                    <a:pt x="12146" y="1651"/>
                    <a:pt x="12120" y="1651"/>
                  </a:cubicBezTo>
                  <a:cubicBezTo>
                    <a:pt x="12115" y="1651"/>
                    <a:pt x="12115" y="1662"/>
                    <a:pt x="12104" y="1662"/>
                  </a:cubicBezTo>
                  <a:cubicBezTo>
                    <a:pt x="12099" y="1662"/>
                    <a:pt x="12094" y="1662"/>
                    <a:pt x="12088" y="1662"/>
                  </a:cubicBezTo>
                  <a:cubicBezTo>
                    <a:pt x="12062" y="1662"/>
                    <a:pt x="12057" y="1630"/>
                    <a:pt x="12036" y="1630"/>
                  </a:cubicBezTo>
                  <a:cubicBezTo>
                    <a:pt x="12025" y="1630"/>
                    <a:pt x="12009" y="1630"/>
                    <a:pt x="12009" y="1646"/>
                  </a:cubicBezTo>
                  <a:cubicBezTo>
                    <a:pt x="12009" y="1646"/>
                    <a:pt x="12014" y="1651"/>
                    <a:pt x="12014" y="1656"/>
                  </a:cubicBezTo>
                  <a:cubicBezTo>
                    <a:pt x="12014" y="1662"/>
                    <a:pt x="12009" y="1667"/>
                    <a:pt x="12004" y="1667"/>
                  </a:cubicBezTo>
                  <a:cubicBezTo>
                    <a:pt x="11972" y="1667"/>
                    <a:pt x="11957" y="1651"/>
                    <a:pt x="11930" y="1656"/>
                  </a:cubicBezTo>
                  <a:close/>
                  <a:moveTo>
                    <a:pt x="12315" y="1994"/>
                  </a:moveTo>
                  <a:lnTo>
                    <a:pt x="12315" y="1994"/>
                  </a:lnTo>
                  <a:cubicBezTo>
                    <a:pt x="12326" y="1984"/>
                    <a:pt x="12336" y="1968"/>
                    <a:pt x="12352" y="1973"/>
                  </a:cubicBezTo>
                  <a:cubicBezTo>
                    <a:pt x="12363" y="1978"/>
                    <a:pt x="12352" y="1994"/>
                    <a:pt x="12363" y="1999"/>
                  </a:cubicBezTo>
                  <a:cubicBezTo>
                    <a:pt x="12373" y="1999"/>
                    <a:pt x="12373" y="1999"/>
                    <a:pt x="12373" y="1999"/>
                  </a:cubicBezTo>
                  <a:cubicBezTo>
                    <a:pt x="12379" y="1999"/>
                    <a:pt x="12379" y="1999"/>
                    <a:pt x="12379" y="1999"/>
                  </a:cubicBezTo>
                  <a:cubicBezTo>
                    <a:pt x="12373" y="2015"/>
                    <a:pt x="12368" y="2020"/>
                    <a:pt x="12363" y="2036"/>
                  </a:cubicBezTo>
                  <a:cubicBezTo>
                    <a:pt x="12352" y="2026"/>
                    <a:pt x="12347" y="2020"/>
                    <a:pt x="12331" y="2015"/>
                  </a:cubicBezTo>
                  <a:cubicBezTo>
                    <a:pt x="12336" y="2010"/>
                    <a:pt x="12336" y="2005"/>
                    <a:pt x="12342" y="1999"/>
                  </a:cubicBezTo>
                  <a:cubicBezTo>
                    <a:pt x="12336" y="1999"/>
                    <a:pt x="12331" y="1999"/>
                    <a:pt x="12331" y="1999"/>
                  </a:cubicBezTo>
                  <a:cubicBezTo>
                    <a:pt x="12326" y="1999"/>
                    <a:pt x="12320" y="1999"/>
                    <a:pt x="12315" y="1994"/>
                  </a:cubicBezTo>
                  <a:close/>
                  <a:moveTo>
                    <a:pt x="12516" y="1788"/>
                  </a:moveTo>
                  <a:lnTo>
                    <a:pt x="12516" y="1788"/>
                  </a:lnTo>
                  <a:cubicBezTo>
                    <a:pt x="12531" y="1794"/>
                    <a:pt x="12531" y="1804"/>
                    <a:pt x="12542" y="1815"/>
                  </a:cubicBezTo>
                  <a:cubicBezTo>
                    <a:pt x="12558" y="1830"/>
                    <a:pt x="12574" y="1841"/>
                    <a:pt x="12579" y="1867"/>
                  </a:cubicBezTo>
                  <a:cubicBezTo>
                    <a:pt x="12579" y="1862"/>
                    <a:pt x="12579" y="1862"/>
                    <a:pt x="12579" y="1862"/>
                  </a:cubicBezTo>
                  <a:cubicBezTo>
                    <a:pt x="12553" y="1830"/>
                    <a:pt x="12516" y="1825"/>
                    <a:pt x="12516" y="1794"/>
                  </a:cubicBezTo>
                  <a:cubicBezTo>
                    <a:pt x="12516" y="1788"/>
                    <a:pt x="12516" y="1788"/>
                    <a:pt x="12516" y="1788"/>
                  </a:cubicBezTo>
                  <a:close/>
                  <a:moveTo>
                    <a:pt x="12547" y="1925"/>
                  </a:moveTo>
                  <a:lnTo>
                    <a:pt x="12547" y="1925"/>
                  </a:lnTo>
                  <a:cubicBezTo>
                    <a:pt x="12558" y="1925"/>
                    <a:pt x="12568" y="1931"/>
                    <a:pt x="12568" y="1936"/>
                  </a:cubicBezTo>
                  <a:cubicBezTo>
                    <a:pt x="12568" y="1947"/>
                    <a:pt x="12558" y="1947"/>
                    <a:pt x="12553" y="1957"/>
                  </a:cubicBezTo>
                  <a:cubicBezTo>
                    <a:pt x="12542" y="1968"/>
                    <a:pt x="12537" y="1973"/>
                    <a:pt x="12526" y="1978"/>
                  </a:cubicBezTo>
                  <a:cubicBezTo>
                    <a:pt x="12521" y="1962"/>
                    <a:pt x="12516" y="1957"/>
                    <a:pt x="12510" y="1947"/>
                  </a:cubicBezTo>
                  <a:cubicBezTo>
                    <a:pt x="12521" y="1952"/>
                    <a:pt x="12526" y="1952"/>
                    <a:pt x="12537" y="1952"/>
                  </a:cubicBezTo>
                  <a:cubicBezTo>
                    <a:pt x="12547" y="1952"/>
                    <a:pt x="12547" y="1947"/>
                    <a:pt x="12547" y="1941"/>
                  </a:cubicBezTo>
                  <a:cubicBezTo>
                    <a:pt x="12547" y="1936"/>
                    <a:pt x="12547" y="1931"/>
                    <a:pt x="12547" y="1925"/>
                  </a:cubicBezTo>
                  <a:close/>
                  <a:moveTo>
                    <a:pt x="12632" y="1873"/>
                  </a:moveTo>
                  <a:lnTo>
                    <a:pt x="12632" y="1873"/>
                  </a:lnTo>
                  <a:cubicBezTo>
                    <a:pt x="12642" y="1873"/>
                    <a:pt x="12653" y="1862"/>
                    <a:pt x="12663" y="1867"/>
                  </a:cubicBezTo>
                  <a:cubicBezTo>
                    <a:pt x="12679" y="1878"/>
                    <a:pt x="12679" y="1889"/>
                    <a:pt x="12690" y="1910"/>
                  </a:cubicBezTo>
                  <a:cubicBezTo>
                    <a:pt x="12700" y="1941"/>
                    <a:pt x="12700" y="1962"/>
                    <a:pt x="12727" y="1994"/>
                  </a:cubicBezTo>
                  <a:cubicBezTo>
                    <a:pt x="12753" y="2031"/>
                    <a:pt x="12769" y="2052"/>
                    <a:pt x="12785" y="2094"/>
                  </a:cubicBezTo>
                  <a:cubicBezTo>
                    <a:pt x="12795" y="2115"/>
                    <a:pt x="12827" y="2105"/>
                    <a:pt x="12832" y="2126"/>
                  </a:cubicBezTo>
                  <a:cubicBezTo>
                    <a:pt x="12806" y="2126"/>
                    <a:pt x="12806" y="2126"/>
                    <a:pt x="12806" y="2126"/>
                  </a:cubicBezTo>
                  <a:cubicBezTo>
                    <a:pt x="12785" y="2126"/>
                    <a:pt x="12790" y="2105"/>
                    <a:pt x="12779" y="2089"/>
                  </a:cubicBezTo>
                  <a:cubicBezTo>
                    <a:pt x="12769" y="2078"/>
                    <a:pt x="12753" y="2084"/>
                    <a:pt x="12742" y="2068"/>
                  </a:cubicBezTo>
                  <a:cubicBezTo>
                    <a:pt x="12732" y="2052"/>
                    <a:pt x="12742" y="2031"/>
                    <a:pt x="12727" y="2015"/>
                  </a:cubicBezTo>
                  <a:cubicBezTo>
                    <a:pt x="12716" y="1999"/>
                    <a:pt x="12706" y="1994"/>
                    <a:pt x="12690" y="1984"/>
                  </a:cubicBezTo>
                  <a:cubicBezTo>
                    <a:pt x="12690" y="1973"/>
                    <a:pt x="12700" y="1968"/>
                    <a:pt x="12700" y="1957"/>
                  </a:cubicBezTo>
                  <a:cubicBezTo>
                    <a:pt x="12700" y="1941"/>
                    <a:pt x="12690" y="1936"/>
                    <a:pt x="12679" y="1920"/>
                  </a:cubicBezTo>
                  <a:cubicBezTo>
                    <a:pt x="12674" y="1904"/>
                    <a:pt x="12674" y="1894"/>
                    <a:pt x="12658" y="1889"/>
                  </a:cubicBezTo>
                  <a:cubicBezTo>
                    <a:pt x="12647" y="1883"/>
                    <a:pt x="12637" y="1883"/>
                    <a:pt x="12632" y="1873"/>
                  </a:cubicBezTo>
                  <a:close/>
                  <a:moveTo>
                    <a:pt x="13091" y="2564"/>
                  </a:moveTo>
                  <a:lnTo>
                    <a:pt x="13091" y="2564"/>
                  </a:lnTo>
                  <a:cubicBezTo>
                    <a:pt x="13091" y="2590"/>
                    <a:pt x="13075" y="2601"/>
                    <a:pt x="13069" y="2622"/>
                  </a:cubicBezTo>
                  <a:cubicBezTo>
                    <a:pt x="13075" y="2627"/>
                    <a:pt x="13075" y="2627"/>
                    <a:pt x="13080" y="2627"/>
                  </a:cubicBezTo>
                  <a:cubicBezTo>
                    <a:pt x="13075" y="2653"/>
                    <a:pt x="13075" y="2653"/>
                    <a:pt x="13075" y="2653"/>
                  </a:cubicBezTo>
                  <a:cubicBezTo>
                    <a:pt x="13069" y="2653"/>
                    <a:pt x="13069" y="2653"/>
                    <a:pt x="13059" y="2653"/>
                  </a:cubicBezTo>
                  <a:cubicBezTo>
                    <a:pt x="13048" y="2653"/>
                    <a:pt x="13038" y="2664"/>
                    <a:pt x="13033" y="2674"/>
                  </a:cubicBezTo>
                  <a:cubicBezTo>
                    <a:pt x="13048" y="2680"/>
                    <a:pt x="13059" y="2674"/>
                    <a:pt x="13075" y="2685"/>
                  </a:cubicBezTo>
                  <a:cubicBezTo>
                    <a:pt x="13080" y="2674"/>
                    <a:pt x="13080" y="2669"/>
                    <a:pt x="13085" y="2659"/>
                  </a:cubicBezTo>
                  <a:cubicBezTo>
                    <a:pt x="13091" y="2643"/>
                    <a:pt x="13112" y="2643"/>
                    <a:pt x="13112" y="2627"/>
                  </a:cubicBezTo>
                  <a:cubicBezTo>
                    <a:pt x="13112" y="2616"/>
                    <a:pt x="13096" y="2611"/>
                    <a:pt x="13096" y="2601"/>
                  </a:cubicBezTo>
                  <a:cubicBezTo>
                    <a:pt x="13096" y="2574"/>
                    <a:pt x="13096" y="2574"/>
                    <a:pt x="13096" y="2574"/>
                  </a:cubicBezTo>
                  <a:cubicBezTo>
                    <a:pt x="13096" y="2569"/>
                    <a:pt x="13096" y="2564"/>
                    <a:pt x="13091" y="2564"/>
                  </a:cubicBezTo>
                  <a:close/>
                  <a:moveTo>
                    <a:pt x="13101" y="2690"/>
                  </a:moveTo>
                  <a:lnTo>
                    <a:pt x="13101" y="2690"/>
                  </a:lnTo>
                  <a:cubicBezTo>
                    <a:pt x="13101" y="2669"/>
                    <a:pt x="13112" y="2653"/>
                    <a:pt x="13127" y="2643"/>
                  </a:cubicBezTo>
                  <a:cubicBezTo>
                    <a:pt x="13143" y="2632"/>
                    <a:pt x="13143" y="2616"/>
                    <a:pt x="13164" y="2616"/>
                  </a:cubicBezTo>
                  <a:cubicBezTo>
                    <a:pt x="13180" y="2616"/>
                    <a:pt x="13180" y="2632"/>
                    <a:pt x="13196" y="2637"/>
                  </a:cubicBezTo>
                  <a:cubicBezTo>
                    <a:pt x="13212" y="2648"/>
                    <a:pt x="13228" y="2637"/>
                    <a:pt x="13238" y="2653"/>
                  </a:cubicBezTo>
                  <a:cubicBezTo>
                    <a:pt x="13254" y="2664"/>
                    <a:pt x="13249" y="2680"/>
                    <a:pt x="13259" y="2690"/>
                  </a:cubicBezTo>
                  <a:cubicBezTo>
                    <a:pt x="13275" y="2711"/>
                    <a:pt x="13296" y="2711"/>
                    <a:pt x="13296" y="2738"/>
                  </a:cubicBezTo>
                  <a:cubicBezTo>
                    <a:pt x="13296" y="2754"/>
                    <a:pt x="13286" y="2764"/>
                    <a:pt x="13275" y="2780"/>
                  </a:cubicBezTo>
                  <a:cubicBezTo>
                    <a:pt x="13286" y="2780"/>
                    <a:pt x="13296" y="2775"/>
                    <a:pt x="13307" y="2775"/>
                  </a:cubicBezTo>
                  <a:cubicBezTo>
                    <a:pt x="13328" y="2775"/>
                    <a:pt x="13333" y="2796"/>
                    <a:pt x="13354" y="2812"/>
                  </a:cubicBezTo>
                  <a:cubicBezTo>
                    <a:pt x="13370" y="2822"/>
                    <a:pt x="13391" y="2812"/>
                    <a:pt x="13391" y="2833"/>
                  </a:cubicBezTo>
                  <a:cubicBezTo>
                    <a:pt x="13391" y="2843"/>
                    <a:pt x="13381" y="2849"/>
                    <a:pt x="13375" y="2854"/>
                  </a:cubicBezTo>
                  <a:cubicBezTo>
                    <a:pt x="13360" y="2859"/>
                    <a:pt x="13354" y="2864"/>
                    <a:pt x="13338" y="2864"/>
                  </a:cubicBezTo>
                  <a:cubicBezTo>
                    <a:pt x="13317" y="2864"/>
                    <a:pt x="13323" y="2833"/>
                    <a:pt x="13301" y="2827"/>
                  </a:cubicBezTo>
                  <a:cubicBezTo>
                    <a:pt x="13296" y="2843"/>
                    <a:pt x="13296" y="2849"/>
                    <a:pt x="13296" y="2864"/>
                  </a:cubicBezTo>
                  <a:cubicBezTo>
                    <a:pt x="13291" y="2859"/>
                    <a:pt x="13291" y="2859"/>
                    <a:pt x="13291" y="2859"/>
                  </a:cubicBezTo>
                  <a:cubicBezTo>
                    <a:pt x="13270" y="2827"/>
                    <a:pt x="13259" y="2806"/>
                    <a:pt x="13228" y="2785"/>
                  </a:cubicBezTo>
                  <a:cubicBezTo>
                    <a:pt x="13201" y="2775"/>
                    <a:pt x="13191" y="2769"/>
                    <a:pt x="13175" y="2748"/>
                  </a:cubicBezTo>
                  <a:cubicBezTo>
                    <a:pt x="13164" y="2732"/>
                    <a:pt x="13149" y="2732"/>
                    <a:pt x="13149" y="2722"/>
                  </a:cubicBezTo>
                  <a:cubicBezTo>
                    <a:pt x="13149" y="2717"/>
                    <a:pt x="13149" y="2711"/>
                    <a:pt x="13149" y="2706"/>
                  </a:cubicBezTo>
                  <a:cubicBezTo>
                    <a:pt x="13149" y="2685"/>
                    <a:pt x="13149" y="2685"/>
                    <a:pt x="13149" y="2685"/>
                  </a:cubicBezTo>
                  <a:cubicBezTo>
                    <a:pt x="13149" y="2674"/>
                    <a:pt x="13149" y="2669"/>
                    <a:pt x="13138" y="2659"/>
                  </a:cubicBezTo>
                  <a:cubicBezTo>
                    <a:pt x="13133" y="2664"/>
                    <a:pt x="13133" y="2674"/>
                    <a:pt x="13127" y="2680"/>
                  </a:cubicBezTo>
                  <a:cubicBezTo>
                    <a:pt x="13122" y="2680"/>
                    <a:pt x="13122" y="2674"/>
                    <a:pt x="13117" y="2674"/>
                  </a:cubicBezTo>
                  <a:cubicBezTo>
                    <a:pt x="13106" y="2674"/>
                    <a:pt x="13101" y="2738"/>
                    <a:pt x="13101" y="2690"/>
                  </a:cubicBezTo>
                  <a:close/>
                  <a:moveTo>
                    <a:pt x="16746" y="4804"/>
                  </a:moveTo>
                  <a:lnTo>
                    <a:pt x="16746" y="4804"/>
                  </a:lnTo>
                  <a:cubicBezTo>
                    <a:pt x="16746" y="4820"/>
                    <a:pt x="16746" y="4831"/>
                    <a:pt x="16741" y="4841"/>
                  </a:cubicBezTo>
                  <a:cubicBezTo>
                    <a:pt x="16756" y="4857"/>
                    <a:pt x="16762" y="4868"/>
                    <a:pt x="16778" y="4883"/>
                  </a:cubicBezTo>
                  <a:cubicBezTo>
                    <a:pt x="16799" y="4883"/>
                    <a:pt x="16799" y="4883"/>
                    <a:pt x="16799" y="4883"/>
                  </a:cubicBezTo>
                  <a:cubicBezTo>
                    <a:pt x="16809" y="4894"/>
                    <a:pt x="16820" y="4894"/>
                    <a:pt x="16830" y="4894"/>
                  </a:cubicBezTo>
                  <a:cubicBezTo>
                    <a:pt x="16836" y="4894"/>
                    <a:pt x="16841" y="4889"/>
                    <a:pt x="16851" y="4889"/>
                  </a:cubicBezTo>
                  <a:cubicBezTo>
                    <a:pt x="16862" y="4889"/>
                    <a:pt x="16867" y="4899"/>
                    <a:pt x="16878" y="4904"/>
                  </a:cubicBezTo>
                  <a:cubicBezTo>
                    <a:pt x="16888" y="4894"/>
                    <a:pt x="16894" y="4889"/>
                    <a:pt x="16899" y="4878"/>
                  </a:cubicBezTo>
                  <a:cubicBezTo>
                    <a:pt x="16873" y="4857"/>
                    <a:pt x="16873" y="4836"/>
                    <a:pt x="16851" y="4810"/>
                  </a:cubicBezTo>
                  <a:cubicBezTo>
                    <a:pt x="16846" y="4799"/>
                    <a:pt x="16841" y="4783"/>
                    <a:pt x="16830" y="4783"/>
                  </a:cubicBezTo>
                  <a:cubicBezTo>
                    <a:pt x="16820" y="4783"/>
                    <a:pt x="16820" y="4794"/>
                    <a:pt x="16809" y="4799"/>
                  </a:cubicBezTo>
                  <a:cubicBezTo>
                    <a:pt x="16788" y="4810"/>
                    <a:pt x="16772" y="4804"/>
                    <a:pt x="16746" y="4804"/>
                  </a:cubicBezTo>
                  <a:close/>
                  <a:moveTo>
                    <a:pt x="12611" y="5189"/>
                  </a:moveTo>
                  <a:lnTo>
                    <a:pt x="12611" y="5189"/>
                  </a:lnTo>
                  <a:cubicBezTo>
                    <a:pt x="12605" y="5189"/>
                    <a:pt x="12605" y="5189"/>
                    <a:pt x="12595" y="5189"/>
                  </a:cubicBezTo>
                  <a:cubicBezTo>
                    <a:pt x="12600" y="5200"/>
                    <a:pt x="12600" y="5210"/>
                    <a:pt x="12600" y="5226"/>
                  </a:cubicBezTo>
                  <a:cubicBezTo>
                    <a:pt x="12611" y="5216"/>
                    <a:pt x="12616" y="5210"/>
                    <a:pt x="12626" y="5205"/>
                  </a:cubicBezTo>
                  <a:cubicBezTo>
                    <a:pt x="12621" y="5200"/>
                    <a:pt x="12616" y="5195"/>
                    <a:pt x="12611" y="5189"/>
                  </a:cubicBezTo>
                  <a:close/>
                  <a:moveTo>
                    <a:pt x="11999" y="4767"/>
                  </a:moveTo>
                  <a:lnTo>
                    <a:pt x="11999" y="4767"/>
                  </a:lnTo>
                  <a:cubicBezTo>
                    <a:pt x="11988" y="4773"/>
                    <a:pt x="11978" y="4778"/>
                    <a:pt x="11967" y="4789"/>
                  </a:cubicBezTo>
                  <a:cubicBezTo>
                    <a:pt x="11972" y="4794"/>
                    <a:pt x="11978" y="4799"/>
                    <a:pt x="11983" y="4799"/>
                  </a:cubicBezTo>
                  <a:cubicBezTo>
                    <a:pt x="11988" y="4799"/>
                    <a:pt x="11993" y="4789"/>
                    <a:pt x="12004" y="4789"/>
                  </a:cubicBezTo>
                  <a:cubicBezTo>
                    <a:pt x="11999" y="4778"/>
                    <a:pt x="11999" y="4773"/>
                    <a:pt x="11999" y="4767"/>
                  </a:cubicBezTo>
                  <a:close/>
                  <a:moveTo>
                    <a:pt x="12020" y="4846"/>
                  </a:moveTo>
                  <a:lnTo>
                    <a:pt x="12020" y="4846"/>
                  </a:lnTo>
                  <a:cubicBezTo>
                    <a:pt x="12020" y="4846"/>
                    <a:pt x="12025" y="4846"/>
                    <a:pt x="12025" y="4852"/>
                  </a:cubicBezTo>
                  <a:cubicBezTo>
                    <a:pt x="12030" y="4852"/>
                    <a:pt x="12030" y="4852"/>
                    <a:pt x="12030" y="4852"/>
                  </a:cubicBezTo>
                  <a:cubicBezTo>
                    <a:pt x="12041" y="4831"/>
                    <a:pt x="12062" y="4831"/>
                    <a:pt x="12067" y="4810"/>
                  </a:cubicBezTo>
                  <a:cubicBezTo>
                    <a:pt x="12046" y="4810"/>
                    <a:pt x="12020" y="4820"/>
                    <a:pt x="12020" y="4846"/>
                  </a:cubicBezTo>
                  <a:close/>
                  <a:moveTo>
                    <a:pt x="11772" y="5200"/>
                  </a:moveTo>
                  <a:lnTo>
                    <a:pt x="11772" y="5200"/>
                  </a:lnTo>
                  <a:cubicBezTo>
                    <a:pt x="11751" y="5210"/>
                    <a:pt x="11746" y="5226"/>
                    <a:pt x="11735" y="5242"/>
                  </a:cubicBezTo>
                  <a:cubicBezTo>
                    <a:pt x="11672" y="5205"/>
                    <a:pt x="11661" y="5126"/>
                    <a:pt x="11582" y="5126"/>
                  </a:cubicBezTo>
                  <a:cubicBezTo>
                    <a:pt x="11577" y="5126"/>
                    <a:pt x="11577" y="5126"/>
                    <a:pt x="11577" y="5126"/>
                  </a:cubicBezTo>
                  <a:cubicBezTo>
                    <a:pt x="11587" y="5142"/>
                    <a:pt x="11593" y="5158"/>
                    <a:pt x="11608" y="5168"/>
                  </a:cubicBezTo>
                  <a:cubicBezTo>
                    <a:pt x="11629" y="5179"/>
                    <a:pt x="11640" y="5174"/>
                    <a:pt x="11656" y="5189"/>
                  </a:cubicBezTo>
                  <a:cubicBezTo>
                    <a:pt x="11693" y="5216"/>
                    <a:pt x="11698" y="5247"/>
                    <a:pt x="11735" y="5268"/>
                  </a:cubicBezTo>
                  <a:cubicBezTo>
                    <a:pt x="11751" y="5253"/>
                    <a:pt x="11756" y="5237"/>
                    <a:pt x="11767" y="5216"/>
                  </a:cubicBezTo>
                  <a:cubicBezTo>
                    <a:pt x="11782" y="5226"/>
                    <a:pt x="11782" y="5237"/>
                    <a:pt x="11782" y="5253"/>
                  </a:cubicBezTo>
                  <a:cubicBezTo>
                    <a:pt x="11782" y="5263"/>
                    <a:pt x="11772" y="5263"/>
                    <a:pt x="11761" y="5268"/>
                  </a:cubicBezTo>
                  <a:cubicBezTo>
                    <a:pt x="11746" y="5268"/>
                    <a:pt x="11804" y="5289"/>
                    <a:pt x="11814" y="5295"/>
                  </a:cubicBezTo>
                  <a:cubicBezTo>
                    <a:pt x="11819" y="5284"/>
                    <a:pt x="11819" y="5279"/>
                    <a:pt x="11819" y="5263"/>
                  </a:cubicBezTo>
                  <a:cubicBezTo>
                    <a:pt x="11819" y="5237"/>
                    <a:pt x="11798" y="5216"/>
                    <a:pt x="11772" y="5200"/>
                  </a:cubicBezTo>
                  <a:close/>
                  <a:moveTo>
                    <a:pt x="11725" y="4978"/>
                  </a:moveTo>
                  <a:lnTo>
                    <a:pt x="11725" y="4978"/>
                  </a:lnTo>
                  <a:cubicBezTo>
                    <a:pt x="11709" y="4999"/>
                    <a:pt x="11677" y="4999"/>
                    <a:pt x="11677" y="5026"/>
                  </a:cubicBezTo>
                  <a:cubicBezTo>
                    <a:pt x="11677" y="5036"/>
                    <a:pt x="11682" y="5047"/>
                    <a:pt x="11693" y="5057"/>
                  </a:cubicBezTo>
                  <a:cubicBezTo>
                    <a:pt x="11703" y="5063"/>
                    <a:pt x="11709" y="5068"/>
                    <a:pt x="11725" y="5068"/>
                  </a:cubicBezTo>
                  <a:cubicBezTo>
                    <a:pt x="11730" y="5068"/>
                    <a:pt x="11735" y="5068"/>
                    <a:pt x="11740" y="5068"/>
                  </a:cubicBezTo>
                  <a:cubicBezTo>
                    <a:pt x="11746" y="5063"/>
                    <a:pt x="11746" y="5063"/>
                    <a:pt x="11746" y="5063"/>
                  </a:cubicBezTo>
                  <a:cubicBezTo>
                    <a:pt x="11730" y="5063"/>
                    <a:pt x="11730" y="5047"/>
                    <a:pt x="11714" y="5042"/>
                  </a:cubicBezTo>
                  <a:cubicBezTo>
                    <a:pt x="11714" y="5047"/>
                    <a:pt x="11714" y="5052"/>
                    <a:pt x="11714" y="5057"/>
                  </a:cubicBezTo>
                  <a:cubicBezTo>
                    <a:pt x="11714" y="5057"/>
                    <a:pt x="11714" y="5057"/>
                    <a:pt x="11709" y="5057"/>
                  </a:cubicBezTo>
                  <a:cubicBezTo>
                    <a:pt x="11693" y="5047"/>
                    <a:pt x="11688" y="5042"/>
                    <a:pt x="11688" y="5026"/>
                  </a:cubicBezTo>
                  <a:cubicBezTo>
                    <a:pt x="11688" y="5021"/>
                    <a:pt x="11698" y="5021"/>
                    <a:pt x="11703" y="5015"/>
                  </a:cubicBezTo>
                  <a:cubicBezTo>
                    <a:pt x="11714" y="5010"/>
                    <a:pt x="11719" y="5005"/>
                    <a:pt x="11730" y="4994"/>
                  </a:cubicBezTo>
                  <a:cubicBezTo>
                    <a:pt x="11725" y="4978"/>
                    <a:pt x="11725" y="4978"/>
                    <a:pt x="11725" y="4978"/>
                  </a:cubicBezTo>
                  <a:close/>
                  <a:moveTo>
                    <a:pt x="11714" y="4889"/>
                  </a:moveTo>
                  <a:lnTo>
                    <a:pt x="11714" y="4889"/>
                  </a:lnTo>
                  <a:cubicBezTo>
                    <a:pt x="11719" y="4889"/>
                    <a:pt x="11719" y="4889"/>
                    <a:pt x="11719" y="4889"/>
                  </a:cubicBezTo>
                  <a:cubicBezTo>
                    <a:pt x="11735" y="4889"/>
                    <a:pt x="11740" y="4883"/>
                    <a:pt x="11751" y="4873"/>
                  </a:cubicBezTo>
                  <a:cubicBezTo>
                    <a:pt x="11746" y="4873"/>
                    <a:pt x="11746" y="4873"/>
                    <a:pt x="11746" y="4873"/>
                  </a:cubicBezTo>
                  <a:cubicBezTo>
                    <a:pt x="11714" y="4889"/>
                    <a:pt x="11714" y="4889"/>
                    <a:pt x="11714" y="4889"/>
                  </a:cubicBezTo>
                  <a:close/>
                  <a:moveTo>
                    <a:pt x="11645" y="4904"/>
                  </a:moveTo>
                  <a:lnTo>
                    <a:pt x="11645" y="4904"/>
                  </a:lnTo>
                  <a:cubicBezTo>
                    <a:pt x="11645" y="4915"/>
                    <a:pt x="11656" y="4910"/>
                    <a:pt x="11661" y="4915"/>
                  </a:cubicBezTo>
                  <a:cubicBezTo>
                    <a:pt x="11666" y="4915"/>
                    <a:pt x="11672" y="4926"/>
                    <a:pt x="11677" y="4926"/>
                  </a:cubicBezTo>
                  <a:cubicBezTo>
                    <a:pt x="11688" y="4926"/>
                    <a:pt x="11688" y="4910"/>
                    <a:pt x="11693" y="4904"/>
                  </a:cubicBezTo>
                  <a:cubicBezTo>
                    <a:pt x="11688" y="4899"/>
                    <a:pt x="11688" y="4899"/>
                    <a:pt x="11688" y="4899"/>
                  </a:cubicBezTo>
                  <a:cubicBezTo>
                    <a:pt x="11677" y="4904"/>
                    <a:pt x="11677" y="4904"/>
                    <a:pt x="11677" y="4904"/>
                  </a:cubicBezTo>
                  <a:cubicBezTo>
                    <a:pt x="11666" y="4899"/>
                    <a:pt x="11645" y="4894"/>
                    <a:pt x="11645" y="4904"/>
                  </a:cubicBezTo>
                  <a:close/>
                  <a:moveTo>
                    <a:pt x="11582" y="4894"/>
                  </a:moveTo>
                  <a:lnTo>
                    <a:pt x="11582" y="4894"/>
                  </a:lnTo>
                  <a:cubicBezTo>
                    <a:pt x="11577" y="4904"/>
                    <a:pt x="11577" y="4910"/>
                    <a:pt x="11571" y="4910"/>
                  </a:cubicBezTo>
                  <a:cubicBezTo>
                    <a:pt x="11566" y="4904"/>
                    <a:pt x="11561" y="4894"/>
                    <a:pt x="11556" y="4894"/>
                  </a:cubicBezTo>
                  <a:cubicBezTo>
                    <a:pt x="11545" y="4894"/>
                    <a:pt x="11545" y="4894"/>
                    <a:pt x="11545" y="4894"/>
                  </a:cubicBezTo>
                  <a:cubicBezTo>
                    <a:pt x="11545" y="4904"/>
                    <a:pt x="11556" y="4910"/>
                    <a:pt x="11556" y="4920"/>
                  </a:cubicBezTo>
                  <a:cubicBezTo>
                    <a:pt x="11556" y="4926"/>
                    <a:pt x="11545" y="4926"/>
                    <a:pt x="11540" y="4926"/>
                  </a:cubicBezTo>
                  <a:cubicBezTo>
                    <a:pt x="11529" y="4931"/>
                    <a:pt x="11524" y="4936"/>
                    <a:pt x="11514" y="4947"/>
                  </a:cubicBezTo>
                  <a:cubicBezTo>
                    <a:pt x="11514" y="4952"/>
                    <a:pt x="11514" y="4952"/>
                    <a:pt x="11514" y="4952"/>
                  </a:cubicBezTo>
                  <a:cubicBezTo>
                    <a:pt x="11535" y="4947"/>
                    <a:pt x="11545" y="4931"/>
                    <a:pt x="11561" y="4931"/>
                  </a:cubicBezTo>
                  <a:cubicBezTo>
                    <a:pt x="11582" y="4931"/>
                    <a:pt x="11593" y="4936"/>
                    <a:pt x="11608" y="4936"/>
                  </a:cubicBezTo>
                  <a:cubicBezTo>
                    <a:pt x="11619" y="4936"/>
                    <a:pt x="11619" y="4926"/>
                    <a:pt x="11624" y="4920"/>
                  </a:cubicBezTo>
                  <a:cubicBezTo>
                    <a:pt x="11624" y="4915"/>
                    <a:pt x="11624" y="4915"/>
                    <a:pt x="11624" y="4915"/>
                  </a:cubicBezTo>
                  <a:cubicBezTo>
                    <a:pt x="11608" y="4920"/>
                    <a:pt x="11608" y="4920"/>
                    <a:pt x="11608" y="4920"/>
                  </a:cubicBezTo>
                  <a:cubicBezTo>
                    <a:pt x="11598" y="4915"/>
                    <a:pt x="11593" y="4904"/>
                    <a:pt x="11582" y="4894"/>
                  </a:cubicBezTo>
                  <a:close/>
                  <a:moveTo>
                    <a:pt x="11477" y="5100"/>
                  </a:moveTo>
                  <a:lnTo>
                    <a:pt x="11477" y="5100"/>
                  </a:lnTo>
                  <a:cubicBezTo>
                    <a:pt x="11461" y="5100"/>
                    <a:pt x="11455" y="5094"/>
                    <a:pt x="11445" y="5089"/>
                  </a:cubicBezTo>
                  <a:cubicBezTo>
                    <a:pt x="11450" y="5110"/>
                    <a:pt x="11471" y="5115"/>
                    <a:pt x="11492" y="5115"/>
                  </a:cubicBezTo>
                  <a:cubicBezTo>
                    <a:pt x="11503" y="5115"/>
                    <a:pt x="11503" y="5115"/>
                    <a:pt x="11503" y="5115"/>
                  </a:cubicBezTo>
                  <a:cubicBezTo>
                    <a:pt x="11503" y="5094"/>
                    <a:pt x="11503" y="5094"/>
                    <a:pt x="11503" y="5094"/>
                  </a:cubicBezTo>
                  <a:cubicBezTo>
                    <a:pt x="11492" y="5094"/>
                    <a:pt x="11487" y="5100"/>
                    <a:pt x="11477" y="5100"/>
                  </a:cubicBezTo>
                  <a:close/>
                  <a:moveTo>
                    <a:pt x="11366" y="5026"/>
                  </a:moveTo>
                  <a:lnTo>
                    <a:pt x="11366" y="5026"/>
                  </a:lnTo>
                  <a:cubicBezTo>
                    <a:pt x="11355" y="5031"/>
                    <a:pt x="11350" y="5042"/>
                    <a:pt x="11339" y="5047"/>
                  </a:cubicBezTo>
                  <a:cubicBezTo>
                    <a:pt x="11334" y="5042"/>
                    <a:pt x="11334" y="5036"/>
                    <a:pt x="11329" y="5031"/>
                  </a:cubicBezTo>
                  <a:cubicBezTo>
                    <a:pt x="11324" y="5036"/>
                    <a:pt x="11324" y="5036"/>
                    <a:pt x="11313" y="5042"/>
                  </a:cubicBezTo>
                  <a:cubicBezTo>
                    <a:pt x="11329" y="5052"/>
                    <a:pt x="11329" y="5057"/>
                    <a:pt x="11345" y="5068"/>
                  </a:cubicBezTo>
                  <a:cubicBezTo>
                    <a:pt x="11355" y="5057"/>
                    <a:pt x="11366" y="5063"/>
                    <a:pt x="11376" y="5057"/>
                  </a:cubicBezTo>
                  <a:cubicBezTo>
                    <a:pt x="11371" y="5047"/>
                    <a:pt x="11371" y="5036"/>
                    <a:pt x="11366" y="5026"/>
                  </a:cubicBezTo>
                  <a:close/>
                  <a:moveTo>
                    <a:pt x="11276" y="4831"/>
                  </a:moveTo>
                  <a:lnTo>
                    <a:pt x="11276" y="4831"/>
                  </a:lnTo>
                  <a:cubicBezTo>
                    <a:pt x="11271" y="4836"/>
                    <a:pt x="11271" y="4841"/>
                    <a:pt x="11266" y="4846"/>
                  </a:cubicBezTo>
                  <a:cubicBezTo>
                    <a:pt x="11260" y="4836"/>
                    <a:pt x="11260" y="4831"/>
                    <a:pt x="11255" y="4825"/>
                  </a:cubicBezTo>
                  <a:cubicBezTo>
                    <a:pt x="11250" y="4836"/>
                    <a:pt x="11250" y="4841"/>
                    <a:pt x="11239" y="4841"/>
                  </a:cubicBezTo>
                  <a:cubicBezTo>
                    <a:pt x="11239" y="4846"/>
                    <a:pt x="11234" y="4846"/>
                    <a:pt x="11234" y="4846"/>
                  </a:cubicBezTo>
                  <a:cubicBezTo>
                    <a:pt x="11234" y="4862"/>
                    <a:pt x="11250" y="4873"/>
                    <a:pt x="11255" y="4889"/>
                  </a:cubicBezTo>
                  <a:cubicBezTo>
                    <a:pt x="11260" y="4889"/>
                    <a:pt x="11260" y="4889"/>
                    <a:pt x="11260" y="4889"/>
                  </a:cubicBezTo>
                  <a:cubicBezTo>
                    <a:pt x="11260" y="4889"/>
                    <a:pt x="11260" y="4889"/>
                    <a:pt x="11260" y="4883"/>
                  </a:cubicBezTo>
                  <a:cubicBezTo>
                    <a:pt x="11260" y="4878"/>
                    <a:pt x="11260" y="4878"/>
                    <a:pt x="11260" y="4873"/>
                  </a:cubicBezTo>
                  <a:cubicBezTo>
                    <a:pt x="11260" y="4862"/>
                    <a:pt x="11271" y="4862"/>
                    <a:pt x="11276" y="4862"/>
                  </a:cubicBezTo>
                  <a:cubicBezTo>
                    <a:pt x="11276" y="4852"/>
                    <a:pt x="11281" y="4841"/>
                    <a:pt x="11276" y="4831"/>
                  </a:cubicBezTo>
                  <a:close/>
                  <a:moveTo>
                    <a:pt x="11287" y="4688"/>
                  </a:moveTo>
                  <a:lnTo>
                    <a:pt x="11287" y="4688"/>
                  </a:lnTo>
                  <a:cubicBezTo>
                    <a:pt x="11276" y="4688"/>
                    <a:pt x="11276" y="4688"/>
                    <a:pt x="11276" y="4688"/>
                  </a:cubicBezTo>
                  <a:cubicBezTo>
                    <a:pt x="11276" y="4688"/>
                    <a:pt x="11276" y="4688"/>
                    <a:pt x="11276" y="4693"/>
                  </a:cubicBezTo>
                  <a:cubicBezTo>
                    <a:pt x="11276" y="4704"/>
                    <a:pt x="11287" y="4709"/>
                    <a:pt x="11292" y="4720"/>
                  </a:cubicBezTo>
                  <a:cubicBezTo>
                    <a:pt x="11292" y="4715"/>
                    <a:pt x="11297" y="4709"/>
                    <a:pt x="11297" y="4704"/>
                  </a:cubicBezTo>
                  <a:cubicBezTo>
                    <a:pt x="11297" y="4699"/>
                    <a:pt x="11292" y="4693"/>
                    <a:pt x="11287" y="4688"/>
                  </a:cubicBezTo>
                  <a:close/>
                  <a:moveTo>
                    <a:pt x="11271" y="5052"/>
                  </a:moveTo>
                  <a:lnTo>
                    <a:pt x="11271" y="5052"/>
                  </a:lnTo>
                  <a:cubicBezTo>
                    <a:pt x="11281" y="5052"/>
                    <a:pt x="11287" y="5047"/>
                    <a:pt x="11297" y="5047"/>
                  </a:cubicBezTo>
                  <a:cubicBezTo>
                    <a:pt x="11297" y="5042"/>
                    <a:pt x="11297" y="5042"/>
                    <a:pt x="11297" y="5042"/>
                  </a:cubicBezTo>
                  <a:cubicBezTo>
                    <a:pt x="11255" y="5015"/>
                    <a:pt x="11223" y="5052"/>
                    <a:pt x="11271" y="5052"/>
                  </a:cubicBezTo>
                  <a:close/>
                  <a:moveTo>
                    <a:pt x="11107" y="4166"/>
                  </a:moveTo>
                  <a:lnTo>
                    <a:pt x="11107" y="4166"/>
                  </a:lnTo>
                  <a:cubicBezTo>
                    <a:pt x="11102" y="4171"/>
                    <a:pt x="11097" y="4177"/>
                    <a:pt x="11097" y="4182"/>
                  </a:cubicBezTo>
                  <a:cubicBezTo>
                    <a:pt x="11097" y="4198"/>
                    <a:pt x="11113" y="4203"/>
                    <a:pt x="11134" y="4208"/>
                  </a:cubicBezTo>
                  <a:cubicBezTo>
                    <a:pt x="11123" y="4187"/>
                    <a:pt x="11113" y="4182"/>
                    <a:pt x="11107" y="4166"/>
                  </a:cubicBezTo>
                  <a:close/>
                  <a:moveTo>
                    <a:pt x="11049" y="3296"/>
                  </a:moveTo>
                  <a:lnTo>
                    <a:pt x="11049" y="3296"/>
                  </a:lnTo>
                  <a:cubicBezTo>
                    <a:pt x="11039" y="3301"/>
                    <a:pt x="11039" y="3312"/>
                    <a:pt x="11033" y="3322"/>
                  </a:cubicBezTo>
                  <a:cubicBezTo>
                    <a:pt x="11033" y="3322"/>
                    <a:pt x="11033" y="3322"/>
                    <a:pt x="11039" y="3322"/>
                  </a:cubicBezTo>
                  <a:cubicBezTo>
                    <a:pt x="11044" y="3322"/>
                    <a:pt x="11044" y="3322"/>
                    <a:pt x="11049" y="3322"/>
                  </a:cubicBezTo>
                  <a:cubicBezTo>
                    <a:pt x="11049" y="3296"/>
                    <a:pt x="11049" y="3296"/>
                    <a:pt x="11049" y="3296"/>
                  </a:cubicBezTo>
                  <a:close/>
                  <a:moveTo>
                    <a:pt x="11012" y="3517"/>
                  </a:moveTo>
                  <a:lnTo>
                    <a:pt x="11012" y="3517"/>
                  </a:lnTo>
                  <a:lnTo>
                    <a:pt x="11007" y="3512"/>
                  </a:lnTo>
                  <a:cubicBezTo>
                    <a:pt x="11002" y="3512"/>
                    <a:pt x="10997" y="3523"/>
                    <a:pt x="10991" y="3528"/>
                  </a:cubicBezTo>
                  <a:cubicBezTo>
                    <a:pt x="11002" y="3528"/>
                    <a:pt x="11007" y="3528"/>
                    <a:pt x="11012" y="3528"/>
                  </a:cubicBezTo>
                  <a:cubicBezTo>
                    <a:pt x="11012" y="3523"/>
                    <a:pt x="11012" y="3517"/>
                    <a:pt x="11012" y="3517"/>
                  </a:cubicBezTo>
                  <a:close/>
                  <a:moveTo>
                    <a:pt x="6599" y="2384"/>
                  </a:moveTo>
                  <a:lnTo>
                    <a:pt x="6599" y="2384"/>
                  </a:lnTo>
                  <a:cubicBezTo>
                    <a:pt x="6588" y="2384"/>
                    <a:pt x="6588" y="2374"/>
                    <a:pt x="6577" y="2374"/>
                  </a:cubicBezTo>
                  <a:cubicBezTo>
                    <a:pt x="6572" y="2379"/>
                    <a:pt x="6567" y="2384"/>
                    <a:pt x="6556" y="2390"/>
                  </a:cubicBezTo>
                  <a:cubicBezTo>
                    <a:pt x="6604" y="2390"/>
                    <a:pt x="6604" y="2390"/>
                    <a:pt x="6604" y="2390"/>
                  </a:cubicBezTo>
                  <a:cubicBezTo>
                    <a:pt x="6614" y="2390"/>
                    <a:pt x="6625" y="2390"/>
                    <a:pt x="6635" y="2384"/>
                  </a:cubicBezTo>
                  <a:cubicBezTo>
                    <a:pt x="6625" y="2374"/>
                    <a:pt x="6609" y="2384"/>
                    <a:pt x="6599" y="2384"/>
                  </a:cubicBezTo>
                  <a:close/>
                  <a:moveTo>
                    <a:pt x="6430" y="2379"/>
                  </a:moveTo>
                  <a:lnTo>
                    <a:pt x="6430" y="2379"/>
                  </a:lnTo>
                  <a:cubicBezTo>
                    <a:pt x="6430" y="2369"/>
                    <a:pt x="6430" y="2369"/>
                    <a:pt x="6430" y="2363"/>
                  </a:cubicBezTo>
                  <a:cubicBezTo>
                    <a:pt x="6430" y="2363"/>
                    <a:pt x="6430" y="2363"/>
                    <a:pt x="6424" y="2363"/>
                  </a:cubicBezTo>
                  <a:cubicBezTo>
                    <a:pt x="6424" y="2363"/>
                    <a:pt x="6424" y="2363"/>
                    <a:pt x="6419" y="2363"/>
                  </a:cubicBezTo>
                  <a:cubicBezTo>
                    <a:pt x="6398" y="2363"/>
                    <a:pt x="6409" y="2358"/>
                    <a:pt x="6409" y="2379"/>
                  </a:cubicBezTo>
                  <a:cubicBezTo>
                    <a:pt x="6409" y="2400"/>
                    <a:pt x="6367" y="2411"/>
                    <a:pt x="6409" y="2400"/>
                  </a:cubicBezTo>
                  <a:cubicBezTo>
                    <a:pt x="6424" y="2406"/>
                    <a:pt x="6430" y="2421"/>
                    <a:pt x="6445" y="2421"/>
                  </a:cubicBezTo>
                  <a:cubicBezTo>
                    <a:pt x="6504" y="2421"/>
                    <a:pt x="6430" y="2395"/>
                    <a:pt x="6430" y="2379"/>
                  </a:cubicBezTo>
                  <a:close/>
                  <a:moveTo>
                    <a:pt x="6293" y="2332"/>
                  </a:moveTo>
                  <a:lnTo>
                    <a:pt x="6293" y="2332"/>
                  </a:lnTo>
                  <a:cubicBezTo>
                    <a:pt x="6293" y="2337"/>
                    <a:pt x="6287" y="2337"/>
                    <a:pt x="6287" y="2342"/>
                  </a:cubicBezTo>
                  <a:cubicBezTo>
                    <a:pt x="6287" y="2358"/>
                    <a:pt x="6303" y="2353"/>
                    <a:pt x="6314" y="2363"/>
                  </a:cubicBezTo>
                  <a:cubicBezTo>
                    <a:pt x="6335" y="2390"/>
                    <a:pt x="6377" y="2437"/>
                    <a:pt x="6319" y="2390"/>
                  </a:cubicBezTo>
                  <a:cubicBezTo>
                    <a:pt x="6308" y="2384"/>
                    <a:pt x="6308" y="2369"/>
                    <a:pt x="6298" y="2363"/>
                  </a:cubicBezTo>
                  <a:cubicBezTo>
                    <a:pt x="6261" y="2332"/>
                    <a:pt x="6219" y="2332"/>
                    <a:pt x="6277" y="2332"/>
                  </a:cubicBezTo>
                  <a:cubicBezTo>
                    <a:pt x="6282" y="2332"/>
                    <a:pt x="6287" y="2326"/>
                    <a:pt x="6293" y="2332"/>
                  </a:cubicBezTo>
                  <a:close/>
                  <a:moveTo>
                    <a:pt x="6002" y="2310"/>
                  </a:moveTo>
                  <a:lnTo>
                    <a:pt x="6002" y="2310"/>
                  </a:lnTo>
                  <a:cubicBezTo>
                    <a:pt x="6002" y="2316"/>
                    <a:pt x="6002" y="2316"/>
                    <a:pt x="6002" y="2316"/>
                  </a:cubicBezTo>
                  <a:cubicBezTo>
                    <a:pt x="6002" y="2337"/>
                    <a:pt x="6013" y="2347"/>
                    <a:pt x="6013" y="2363"/>
                  </a:cubicBezTo>
                  <a:cubicBezTo>
                    <a:pt x="6024" y="2358"/>
                    <a:pt x="6024" y="2347"/>
                    <a:pt x="6034" y="2347"/>
                  </a:cubicBezTo>
                  <a:cubicBezTo>
                    <a:pt x="6045" y="2347"/>
                    <a:pt x="6045" y="2358"/>
                    <a:pt x="6050" y="2358"/>
                  </a:cubicBezTo>
                  <a:cubicBezTo>
                    <a:pt x="6060" y="2363"/>
                    <a:pt x="6066" y="2363"/>
                    <a:pt x="6066" y="2369"/>
                  </a:cubicBezTo>
                  <a:cubicBezTo>
                    <a:pt x="6066" y="2379"/>
                    <a:pt x="6066" y="2379"/>
                    <a:pt x="6060" y="2390"/>
                  </a:cubicBezTo>
                  <a:cubicBezTo>
                    <a:pt x="6076" y="2384"/>
                    <a:pt x="6076" y="2374"/>
                    <a:pt x="6082" y="2363"/>
                  </a:cubicBezTo>
                  <a:cubicBezTo>
                    <a:pt x="6055" y="2337"/>
                    <a:pt x="6039" y="2321"/>
                    <a:pt x="6002" y="2310"/>
                  </a:cubicBezTo>
                  <a:close/>
                  <a:moveTo>
                    <a:pt x="5939" y="2131"/>
                  </a:moveTo>
                  <a:lnTo>
                    <a:pt x="5939" y="2131"/>
                  </a:lnTo>
                  <a:cubicBezTo>
                    <a:pt x="5934" y="2131"/>
                    <a:pt x="5934" y="2131"/>
                    <a:pt x="5934" y="2131"/>
                  </a:cubicBezTo>
                  <a:cubicBezTo>
                    <a:pt x="5934" y="2136"/>
                    <a:pt x="5934" y="2142"/>
                    <a:pt x="5934" y="2147"/>
                  </a:cubicBezTo>
                  <a:cubicBezTo>
                    <a:pt x="5934" y="2152"/>
                    <a:pt x="5934" y="2152"/>
                    <a:pt x="5929" y="2158"/>
                  </a:cubicBezTo>
                  <a:cubicBezTo>
                    <a:pt x="5934" y="2158"/>
                    <a:pt x="5939" y="2158"/>
                    <a:pt x="5939" y="2152"/>
                  </a:cubicBezTo>
                  <a:cubicBezTo>
                    <a:pt x="5950" y="2158"/>
                    <a:pt x="5950" y="2158"/>
                    <a:pt x="5950" y="2158"/>
                  </a:cubicBezTo>
                  <a:cubicBezTo>
                    <a:pt x="5950" y="2179"/>
                    <a:pt x="5950" y="2179"/>
                    <a:pt x="5950" y="2179"/>
                  </a:cubicBezTo>
                  <a:cubicBezTo>
                    <a:pt x="5950" y="2195"/>
                    <a:pt x="5939" y="2200"/>
                    <a:pt x="5939" y="2216"/>
                  </a:cubicBezTo>
                  <a:cubicBezTo>
                    <a:pt x="5939" y="2268"/>
                    <a:pt x="5966" y="2158"/>
                    <a:pt x="5966" y="2152"/>
                  </a:cubicBezTo>
                  <a:cubicBezTo>
                    <a:pt x="5966" y="2142"/>
                    <a:pt x="5955" y="2131"/>
                    <a:pt x="5939" y="2131"/>
                  </a:cubicBezTo>
                  <a:close/>
                  <a:moveTo>
                    <a:pt x="5955" y="2258"/>
                  </a:moveTo>
                  <a:lnTo>
                    <a:pt x="5955" y="2258"/>
                  </a:lnTo>
                  <a:cubicBezTo>
                    <a:pt x="5971" y="2268"/>
                    <a:pt x="5971" y="2284"/>
                    <a:pt x="5981" y="2300"/>
                  </a:cubicBezTo>
                  <a:cubicBezTo>
                    <a:pt x="5981" y="2305"/>
                    <a:pt x="5981" y="2305"/>
                    <a:pt x="5981" y="2305"/>
                  </a:cubicBezTo>
                  <a:cubicBezTo>
                    <a:pt x="5976" y="2305"/>
                    <a:pt x="5971" y="2300"/>
                    <a:pt x="5966" y="2300"/>
                  </a:cubicBezTo>
                  <a:cubicBezTo>
                    <a:pt x="5960" y="2300"/>
                    <a:pt x="5960" y="2305"/>
                    <a:pt x="5955" y="2305"/>
                  </a:cubicBezTo>
                  <a:cubicBezTo>
                    <a:pt x="5955" y="2284"/>
                    <a:pt x="5950" y="2274"/>
                    <a:pt x="5955" y="2258"/>
                  </a:cubicBezTo>
                  <a:close/>
                  <a:moveTo>
                    <a:pt x="2405" y="2516"/>
                  </a:moveTo>
                  <a:lnTo>
                    <a:pt x="2405" y="2516"/>
                  </a:lnTo>
                  <a:cubicBezTo>
                    <a:pt x="2400" y="2516"/>
                    <a:pt x="2400" y="2516"/>
                    <a:pt x="2395" y="2516"/>
                  </a:cubicBezTo>
                  <a:cubicBezTo>
                    <a:pt x="2395" y="2532"/>
                    <a:pt x="2395" y="2532"/>
                    <a:pt x="2395" y="2532"/>
                  </a:cubicBezTo>
                  <a:cubicBezTo>
                    <a:pt x="2395" y="2543"/>
                    <a:pt x="2410" y="2548"/>
                    <a:pt x="2416" y="2548"/>
                  </a:cubicBezTo>
                  <a:cubicBezTo>
                    <a:pt x="2426" y="2548"/>
                    <a:pt x="2432" y="2558"/>
                    <a:pt x="2442" y="2558"/>
                  </a:cubicBezTo>
                  <a:cubicBezTo>
                    <a:pt x="2447" y="2558"/>
                    <a:pt x="2458" y="2553"/>
                    <a:pt x="2458" y="2548"/>
                  </a:cubicBezTo>
                  <a:cubicBezTo>
                    <a:pt x="2458" y="2532"/>
                    <a:pt x="2437" y="2527"/>
                    <a:pt x="2421" y="2527"/>
                  </a:cubicBezTo>
                  <a:cubicBezTo>
                    <a:pt x="2416" y="2521"/>
                    <a:pt x="2410" y="2516"/>
                    <a:pt x="2405" y="2516"/>
                  </a:cubicBezTo>
                  <a:close/>
                  <a:moveTo>
                    <a:pt x="3529" y="2585"/>
                  </a:moveTo>
                  <a:lnTo>
                    <a:pt x="3529" y="2585"/>
                  </a:lnTo>
                  <a:cubicBezTo>
                    <a:pt x="3439" y="2585"/>
                    <a:pt x="3566" y="2590"/>
                    <a:pt x="3576" y="2616"/>
                  </a:cubicBezTo>
                  <a:cubicBezTo>
                    <a:pt x="3523" y="2659"/>
                    <a:pt x="3486" y="2669"/>
                    <a:pt x="3434" y="2717"/>
                  </a:cubicBezTo>
                  <a:cubicBezTo>
                    <a:pt x="3402" y="2743"/>
                    <a:pt x="3386" y="2759"/>
                    <a:pt x="3365" y="2790"/>
                  </a:cubicBezTo>
                  <a:cubicBezTo>
                    <a:pt x="3349" y="2812"/>
                    <a:pt x="3334" y="2822"/>
                    <a:pt x="3334" y="2849"/>
                  </a:cubicBezTo>
                  <a:cubicBezTo>
                    <a:pt x="3334" y="2875"/>
                    <a:pt x="3355" y="2880"/>
                    <a:pt x="3371" y="2901"/>
                  </a:cubicBezTo>
                  <a:cubicBezTo>
                    <a:pt x="3365" y="2901"/>
                    <a:pt x="3365" y="2901"/>
                    <a:pt x="3365" y="2901"/>
                  </a:cubicBezTo>
                  <a:cubicBezTo>
                    <a:pt x="3349" y="2896"/>
                    <a:pt x="3339" y="2891"/>
                    <a:pt x="3328" y="2875"/>
                  </a:cubicBezTo>
                  <a:cubicBezTo>
                    <a:pt x="3328" y="2880"/>
                    <a:pt x="3328" y="2880"/>
                    <a:pt x="3328" y="2880"/>
                  </a:cubicBezTo>
                  <a:cubicBezTo>
                    <a:pt x="3328" y="2896"/>
                    <a:pt x="3339" y="2901"/>
                    <a:pt x="3344" y="2912"/>
                  </a:cubicBezTo>
                  <a:cubicBezTo>
                    <a:pt x="3360" y="2938"/>
                    <a:pt x="3371" y="2954"/>
                    <a:pt x="3381" y="2980"/>
                  </a:cubicBezTo>
                  <a:cubicBezTo>
                    <a:pt x="3397" y="3022"/>
                    <a:pt x="3407" y="3053"/>
                    <a:pt x="3444" y="3074"/>
                  </a:cubicBezTo>
                  <a:cubicBezTo>
                    <a:pt x="3476" y="3095"/>
                    <a:pt x="3481" y="3127"/>
                    <a:pt x="3497" y="3164"/>
                  </a:cubicBezTo>
                  <a:cubicBezTo>
                    <a:pt x="3508" y="3185"/>
                    <a:pt x="3497" y="3206"/>
                    <a:pt x="3518" y="3217"/>
                  </a:cubicBezTo>
                  <a:cubicBezTo>
                    <a:pt x="3529" y="3222"/>
                    <a:pt x="3550" y="3222"/>
                    <a:pt x="3550" y="3243"/>
                  </a:cubicBezTo>
                  <a:cubicBezTo>
                    <a:pt x="3550" y="3248"/>
                    <a:pt x="3545" y="3254"/>
                    <a:pt x="3545" y="3264"/>
                  </a:cubicBezTo>
                  <a:cubicBezTo>
                    <a:pt x="3545" y="3285"/>
                    <a:pt x="3539" y="3312"/>
                    <a:pt x="3518" y="3312"/>
                  </a:cubicBezTo>
                  <a:cubicBezTo>
                    <a:pt x="3502" y="3312"/>
                    <a:pt x="3492" y="3301"/>
                    <a:pt x="3476" y="3301"/>
                  </a:cubicBezTo>
                  <a:cubicBezTo>
                    <a:pt x="3481" y="3312"/>
                    <a:pt x="3481" y="3312"/>
                    <a:pt x="3481" y="3322"/>
                  </a:cubicBezTo>
                  <a:cubicBezTo>
                    <a:pt x="3481" y="3333"/>
                    <a:pt x="3471" y="3348"/>
                    <a:pt x="3460" y="3348"/>
                  </a:cubicBezTo>
                  <a:cubicBezTo>
                    <a:pt x="3434" y="3348"/>
                    <a:pt x="3434" y="3348"/>
                    <a:pt x="3434" y="3348"/>
                  </a:cubicBezTo>
                  <a:cubicBezTo>
                    <a:pt x="3423" y="3348"/>
                    <a:pt x="3418" y="3348"/>
                    <a:pt x="3413" y="3348"/>
                  </a:cubicBezTo>
                  <a:cubicBezTo>
                    <a:pt x="3371" y="3348"/>
                    <a:pt x="3355" y="3327"/>
                    <a:pt x="3312" y="3327"/>
                  </a:cubicBezTo>
                  <a:cubicBezTo>
                    <a:pt x="3302" y="3327"/>
                    <a:pt x="3297" y="3333"/>
                    <a:pt x="3291" y="3333"/>
                  </a:cubicBezTo>
                  <a:cubicBezTo>
                    <a:pt x="3275" y="3333"/>
                    <a:pt x="3281" y="3312"/>
                    <a:pt x="3275" y="3296"/>
                  </a:cubicBezTo>
                  <a:cubicBezTo>
                    <a:pt x="3270" y="3280"/>
                    <a:pt x="3265" y="3275"/>
                    <a:pt x="3249" y="3264"/>
                  </a:cubicBezTo>
                  <a:cubicBezTo>
                    <a:pt x="3217" y="3243"/>
                    <a:pt x="3202" y="3233"/>
                    <a:pt x="3175" y="3211"/>
                  </a:cubicBezTo>
                  <a:cubicBezTo>
                    <a:pt x="3165" y="3206"/>
                    <a:pt x="3181" y="3238"/>
                    <a:pt x="3181" y="3248"/>
                  </a:cubicBezTo>
                  <a:cubicBezTo>
                    <a:pt x="3181" y="3264"/>
                    <a:pt x="3175" y="3269"/>
                    <a:pt x="3175" y="3285"/>
                  </a:cubicBezTo>
                  <a:cubicBezTo>
                    <a:pt x="3175" y="3312"/>
                    <a:pt x="3202" y="3322"/>
                    <a:pt x="3212" y="3343"/>
                  </a:cubicBezTo>
                  <a:cubicBezTo>
                    <a:pt x="3223" y="3359"/>
                    <a:pt x="3217" y="3380"/>
                    <a:pt x="3233" y="3385"/>
                  </a:cubicBezTo>
                  <a:cubicBezTo>
                    <a:pt x="3249" y="3396"/>
                    <a:pt x="3270" y="3391"/>
                    <a:pt x="3281" y="3407"/>
                  </a:cubicBezTo>
                  <a:cubicBezTo>
                    <a:pt x="3302" y="3444"/>
                    <a:pt x="3318" y="3465"/>
                    <a:pt x="3355" y="3486"/>
                  </a:cubicBezTo>
                  <a:cubicBezTo>
                    <a:pt x="3371" y="3496"/>
                    <a:pt x="3381" y="3507"/>
                    <a:pt x="3402" y="3507"/>
                  </a:cubicBezTo>
                  <a:cubicBezTo>
                    <a:pt x="3413" y="3507"/>
                    <a:pt x="3418" y="3496"/>
                    <a:pt x="3434" y="3496"/>
                  </a:cubicBezTo>
                  <a:cubicBezTo>
                    <a:pt x="3444" y="3496"/>
                    <a:pt x="3450" y="3502"/>
                    <a:pt x="3465" y="3502"/>
                  </a:cubicBezTo>
                  <a:cubicBezTo>
                    <a:pt x="3492" y="3502"/>
                    <a:pt x="3492" y="3502"/>
                    <a:pt x="3492" y="3502"/>
                  </a:cubicBezTo>
                  <a:cubicBezTo>
                    <a:pt x="3502" y="3502"/>
                    <a:pt x="3508" y="3507"/>
                    <a:pt x="3518" y="3512"/>
                  </a:cubicBezTo>
                  <a:cubicBezTo>
                    <a:pt x="3534" y="3523"/>
                    <a:pt x="3545" y="3523"/>
                    <a:pt x="3566" y="3523"/>
                  </a:cubicBezTo>
                  <a:cubicBezTo>
                    <a:pt x="3608" y="3523"/>
                    <a:pt x="3608" y="3523"/>
                    <a:pt x="3608" y="3523"/>
                  </a:cubicBezTo>
                  <a:cubicBezTo>
                    <a:pt x="3629" y="3523"/>
                    <a:pt x="3639" y="3549"/>
                    <a:pt x="3660" y="3549"/>
                  </a:cubicBezTo>
                  <a:cubicBezTo>
                    <a:pt x="3671" y="3549"/>
                    <a:pt x="3676" y="3538"/>
                    <a:pt x="3682" y="3538"/>
                  </a:cubicBezTo>
                  <a:cubicBezTo>
                    <a:pt x="3692" y="3538"/>
                    <a:pt x="3697" y="3549"/>
                    <a:pt x="3708" y="3549"/>
                  </a:cubicBezTo>
                  <a:cubicBezTo>
                    <a:pt x="3740" y="3549"/>
                    <a:pt x="3756" y="3533"/>
                    <a:pt x="3782" y="3528"/>
                  </a:cubicBezTo>
                  <a:cubicBezTo>
                    <a:pt x="3840" y="3517"/>
                    <a:pt x="3871" y="3507"/>
                    <a:pt x="3919" y="3486"/>
                  </a:cubicBezTo>
                  <a:cubicBezTo>
                    <a:pt x="3956" y="3475"/>
                    <a:pt x="3977" y="3470"/>
                    <a:pt x="4009" y="3449"/>
                  </a:cubicBezTo>
                  <a:cubicBezTo>
                    <a:pt x="4019" y="3444"/>
                    <a:pt x="4030" y="3433"/>
                    <a:pt x="4046" y="3428"/>
                  </a:cubicBezTo>
                  <a:cubicBezTo>
                    <a:pt x="4061" y="3422"/>
                    <a:pt x="4067" y="3428"/>
                    <a:pt x="4077" y="3428"/>
                  </a:cubicBezTo>
                  <a:cubicBezTo>
                    <a:pt x="4109" y="3412"/>
                    <a:pt x="4125" y="3407"/>
                    <a:pt x="4156" y="3396"/>
                  </a:cubicBezTo>
                  <a:cubicBezTo>
                    <a:pt x="4167" y="3391"/>
                    <a:pt x="4167" y="3380"/>
                    <a:pt x="4177" y="3380"/>
                  </a:cubicBezTo>
                  <a:cubicBezTo>
                    <a:pt x="4193" y="3375"/>
                    <a:pt x="4199" y="3375"/>
                    <a:pt x="4214" y="3370"/>
                  </a:cubicBezTo>
                  <a:cubicBezTo>
                    <a:pt x="4230" y="3359"/>
                    <a:pt x="4236" y="3338"/>
                    <a:pt x="4251" y="3327"/>
                  </a:cubicBezTo>
                  <a:cubicBezTo>
                    <a:pt x="4267" y="3317"/>
                    <a:pt x="4283" y="3317"/>
                    <a:pt x="4299" y="3301"/>
                  </a:cubicBezTo>
                  <a:cubicBezTo>
                    <a:pt x="4293" y="3280"/>
                    <a:pt x="4293" y="3280"/>
                    <a:pt x="4293" y="3280"/>
                  </a:cubicBezTo>
                  <a:cubicBezTo>
                    <a:pt x="4293" y="3254"/>
                    <a:pt x="4293" y="3254"/>
                    <a:pt x="4293" y="3254"/>
                  </a:cubicBezTo>
                  <a:cubicBezTo>
                    <a:pt x="4293" y="3254"/>
                    <a:pt x="4293" y="3248"/>
                    <a:pt x="4288" y="3248"/>
                  </a:cubicBezTo>
                  <a:cubicBezTo>
                    <a:pt x="4283" y="3248"/>
                    <a:pt x="4283" y="3254"/>
                    <a:pt x="4278" y="3254"/>
                  </a:cubicBezTo>
                  <a:cubicBezTo>
                    <a:pt x="4257" y="3254"/>
                    <a:pt x="4251" y="3227"/>
                    <a:pt x="4251" y="3206"/>
                  </a:cubicBezTo>
                  <a:cubicBezTo>
                    <a:pt x="4251" y="3190"/>
                    <a:pt x="4257" y="3185"/>
                    <a:pt x="4262" y="3169"/>
                  </a:cubicBezTo>
                  <a:cubicBezTo>
                    <a:pt x="4220" y="3153"/>
                    <a:pt x="4199" y="3116"/>
                    <a:pt x="4199" y="3069"/>
                  </a:cubicBezTo>
                  <a:cubicBezTo>
                    <a:pt x="4199" y="3053"/>
                    <a:pt x="4214" y="3043"/>
                    <a:pt x="4214" y="3027"/>
                  </a:cubicBezTo>
                  <a:cubicBezTo>
                    <a:pt x="4220" y="3006"/>
                    <a:pt x="4225" y="2980"/>
                    <a:pt x="4246" y="2980"/>
                  </a:cubicBezTo>
                  <a:cubicBezTo>
                    <a:pt x="4262" y="2980"/>
                    <a:pt x="4272" y="2995"/>
                    <a:pt x="4278" y="3011"/>
                  </a:cubicBezTo>
                  <a:cubicBezTo>
                    <a:pt x="4283" y="3006"/>
                    <a:pt x="4283" y="3006"/>
                    <a:pt x="4283" y="3000"/>
                  </a:cubicBezTo>
                  <a:cubicBezTo>
                    <a:pt x="4283" y="2980"/>
                    <a:pt x="4272" y="2970"/>
                    <a:pt x="4267" y="2949"/>
                  </a:cubicBezTo>
                  <a:cubicBezTo>
                    <a:pt x="4262" y="2959"/>
                    <a:pt x="4251" y="2965"/>
                    <a:pt x="4241" y="2965"/>
                  </a:cubicBezTo>
                  <a:cubicBezTo>
                    <a:pt x="4230" y="2965"/>
                    <a:pt x="4225" y="2959"/>
                    <a:pt x="4220" y="2949"/>
                  </a:cubicBezTo>
                  <a:cubicBezTo>
                    <a:pt x="4209" y="2943"/>
                    <a:pt x="4199" y="2943"/>
                    <a:pt x="4193" y="2933"/>
                  </a:cubicBezTo>
                  <a:cubicBezTo>
                    <a:pt x="4193" y="2917"/>
                    <a:pt x="4199" y="2906"/>
                    <a:pt x="4193" y="2896"/>
                  </a:cubicBezTo>
                  <a:cubicBezTo>
                    <a:pt x="4172" y="2901"/>
                    <a:pt x="4172" y="2928"/>
                    <a:pt x="4151" y="2928"/>
                  </a:cubicBezTo>
                  <a:cubicBezTo>
                    <a:pt x="4141" y="2928"/>
                    <a:pt x="4141" y="2906"/>
                    <a:pt x="4130" y="2901"/>
                  </a:cubicBezTo>
                  <a:cubicBezTo>
                    <a:pt x="4109" y="2885"/>
                    <a:pt x="4104" y="2864"/>
                    <a:pt x="4082" y="2864"/>
                  </a:cubicBezTo>
                  <a:cubicBezTo>
                    <a:pt x="4067" y="2864"/>
                    <a:pt x="4061" y="2849"/>
                    <a:pt x="4056" y="2838"/>
                  </a:cubicBezTo>
                  <a:cubicBezTo>
                    <a:pt x="4046" y="2822"/>
                    <a:pt x="4030" y="2822"/>
                    <a:pt x="4014" y="2812"/>
                  </a:cubicBezTo>
                  <a:cubicBezTo>
                    <a:pt x="4030" y="2806"/>
                    <a:pt x="4046" y="2796"/>
                    <a:pt x="4046" y="2780"/>
                  </a:cubicBezTo>
                  <a:cubicBezTo>
                    <a:pt x="4046" y="2748"/>
                    <a:pt x="4046" y="2748"/>
                    <a:pt x="4046" y="2748"/>
                  </a:cubicBezTo>
                  <a:cubicBezTo>
                    <a:pt x="4046" y="2701"/>
                    <a:pt x="3998" y="2685"/>
                    <a:pt x="3951" y="2674"/>
                  </a:cubicBezTo>
                  <a:cubicBezTo>
                    <a:pt x="3893" y="2653"/>
                    <a:pt x="3861" y="2643"/>
                    <a:pt x="3803" y="2622"/>
                  </a:cubicBezTo>
                  <a:cubicBezTo>
                    <a:pt x="3782" y="2616"/>
                    <a:pt x="3771" y="2601"/>
                    <a:pt x="3750" y="2601"/>
                  </a:cubicBezTo>
                  <a:cubicBezTo>
                    <a:pt x="3713" y="2601"/>
                    <a:pt x="3697" y="2611"/>
                    <a:pt x="3660" y="2611"/>
                  </a:cubicBezTo>
                  <a:cubicBezTo>
                    <a:pt x="3608" y="2611"/>
                    <a:pt x="3582" y="2585"/>
                    <a:pt x="3529" y="2585"/>
                  </a:cubicBezTo>
                  <a:close/>
                  <a:moveTo>
                    <a:pt x="4188" y="2664"/>
                  </a:moveTo>
                  <a:lnTo>
                    <a:pt x="4188" y="2664"/>
                  </a:lnTo>
                  <a:cubicBezTo>
                    <a:pt x="4204" y="2664"/>
                    <a:pt x="4220" y="2674"/>
                    <a:pt x="4220" y="2690"/>
                  </a:cubicBezTo>
                  <a:cubicBezTo>
                    <a:pt x="4220" y="2701"/>
                    <a:pt x="4214" y="2711"/>
                    <a:pt x="4199" y="2711"/>
                  </a:cubicBezTo>
                  <a:cubicBezTo>
                    <a:pt x="4199" y="2711"/>
                    <a:pt x="4199" y="2711"/>
                    <a:pt x="4193" y="2711"/>
                  </a:cubicBezTo>
                  <a:cubicBezTo>
                    <a:pt x="4193" y="2701"/>
                    <a:pt x="4193" y="2701"/>
                    <a:pt x="4193" y="2701"/>
                  </a:cubicBezTo>
                  <a:cubicBezTo>
                    <a:pt x="4193" y="2695"/>
                    <a:pt x="4199" y="2695"/>
                    <a:pt x="4199" y="2690"/>
                  </a:cubicBezTo>
                  <a:cubicBezTo>
                    <a:pt x="4199" y="2680"/>
                    <a:pt x="4183" y="2674"/>
                    <a:pt x="4172" y="2669"/>
                  </a:cubicBezTo>
                  <a:cubicBezTo>
                    <a:pt x="4177" y="2664"/>
                    <a:pt x="4177" y="2664"/>
                    <a:pt x="4177" y="2664"/>
                  </a:cubicBezTo>
                  <a:cubicBezTo>
                    <a:pt x="4188" y="2664"/>
                    <a:pt x="4188" y="2664"/>
                    <a:pt x="4188" y="2664"/>
                  </a:cubicBezTo>
                  <a:close/>
                  <a:moveTo>
                    <a:pt x="4483" y="3291"/>
                  </a:moveTo>
                  <a:lnTo>
                    <a:pt x="4483" y="3291"/>
                  </a:lnTo>
                  <a:cubicBezTo>
                    <a:pt x="4467" y="3291"/>
                    <a:pt x="4462" y="3296"/>
                    <a:pt x="4452" y="3301"/>
                  </a:cubicBezTo>
                  <a:cubicBezTo>
                    <a:pt x="4467" y="3312"/>
                    <a:pt x="4483" y="3312"/>
                    <a:pt x="4499" y="3327"/>
                  </a:cubicBezTo>
                  <a:cubicBezTo>
                    <a:pt x="4504" y="3322"/>
                    <a:pt x="4510" y="3317"/>
                    <a:pt x="4520" y="3312"/>
                  </a:cubicBezTo>
                  <a:cubicBezTo>
                    <a:pt x="4510" y="3296"/>
                    <a:pt x="4494" y="3296"/>
                    <a:pt x="4483" y="3291"/>
                  </a:cubicBezTo>
                  <a:close/>
                  <a:moveTo>
                    <a:pt x="4705" y="3269"/>
                  </a:moveTo>
                  <a:lnTo>
                    <a:pt x="4705" y="3269"/>
                  </a:lnTo>
                  <a:cubicBezTo>
                    <a:pt x="4705" y="3275"/>
                    <a:pt x="4705" y="3280"/>
                    <a:pt x="4705" y="3291"/>
                  </a:cubicBezTo>
                  <a:cubicBezTo>
                    <a:pt x="4737" y="3291"/>
                    <a:pt x="4737" y="3291"/>
                    <a:pt x="4737" y="3291"/>
                  </a:cubicBezTo>
                  <a:cubicBezTo>
                    <a:pt x="4747" y="3291"/>
                    <a:pt x="4752" y="3285"/>
                    <a:pt x="4763" y="3280"/>
                  </a:cubicBezTo>
                  <a:cubicBezTo>
                    <a:pt x="4752" y="3275"/>
                    <a:pt x="4752" y="3280"/>
                    <a:pt x="4747" y="3280"/>
                  </a:cubicBezTo>
                  <a:cubicBezTo>
                    <a:pt x="4731" y="3280"/>
                    <a:pt x="4721" y="3269"/>
                    <a:pt x="4705" y="3269"/>
                  </a:cubicBezTo>
                  <a:close/>
                  <a:moveTo>
                    <a:pt x="5296" y="3164"/>
                  </a:moveTo>
                  <a:lnTo>
                    <a:pt x="5296" y="3164"/>
                  </a:lnTo>
                  <a:cubicBezTo>
                    <a:pt x="5296" y="3169"/>
                    <a:pt x="5296" y="3174"/>
                    <a:pt x="5296" y="3180"/>
                  </a:cubicBezTo>
                  <a:cubicBezTo>
                    <a:pt x="5275" y="3185"/>
                    <a:pt x="5269" y="3206"/>
                    <a:pt x="5254" y="3206"/>
                  </a:cubicBezTo>
                  <a:cubicBezTo>
                    <a:pt x="5217" y="3206"/>
                    <a:pt x="5217" y="3206"/>
                    <a:pt x="5217" y="3206"/>
                  </a:cubicBezTo>
                  <a:cubicBezTo>
                    <a:pt x="5206" y="3206"/>
                    <a:pt x="5201" y="3211"/>
                    <a:pt x="5190" y="3217"/>
                  </a:cubicBezTo>
                  <a:cubicBezTo>
                    <a:pt x="5180" y="3227"/>
                    <a:pt x="5169" y="3227"/>
                    <a:pt x="5158" y="3238"/>
                  </a:cubicBezTo>
                  <a:cubicBezTo>
                    <a:pt x="5148" y="3248"/>
                    <a:pt x="5153" y="3264"/>
                    <a:pt x="5143" y="3264"/>
                  </a:cubicBezTo>
                  <a:cubicBezTo>
                    <a:pt x="5132" y="3264"/>
                    <a:pt x="5127" y="3259"/>
                    <a:pt x="5116" y="3254"/>
                  </a:cubicBezTo>
                  <a:cubicBezTo>
                    <a:pt x="5111" y="3269"/>
                    <a:pt x="5106" y="3280"/>
                    <a:pt x="5101" y="3296"/>
                  </a:cubicBezTo>
                  <a:cubicBezTo>
                    <a:pt x="5106" y="3296"/>
                    <a:pt x="5106" y="3296"/>
                    <a:pt x="5106" y="3296"/>
                  </a:cubicBezTo>
                  <a:cubicBezTo>
                    <a:pt x="5132" y="3275"/>
                    <a:pt x="5148" y="3280"/>
                    <a:pt x="5180" y="3264"/>
                  </a:cubicBezTo>
                  <a:cubicBezTo>
                    <a:pt x="5190" y="3259"/>
                    <a:pt x="5195" y="3248"/>
                    <a:pt x="5211" y="3243"/>
                  </a:cubicBezTo>
                  <a:cubicBezTo>
                    <a:pt x="5227" y="3238"/>
                    <a:pt x="5243" y="3233"/>
                    <a:pt x="5259" y="3227"/>
                  </a:cubicBezTo>
                  <a:cubicBezTo>
                    <a:pt x="5285" y="3222"/>
                    <a:pt x="5312" y="3222"/>
                    <a:pt x="5312" y="3201"/>
                  </a:cubicBezTo>
                  <a:cubicBezTo>
                    <a:pt x="5312" y="3196"/>
                    <a:pt x="5312" y="3196"/>
                    <a:pt x="5312" y="3196"/>
                  </a:cubicBezTo>
                  <a:cubicBezTo>
                    <a:pt x="5312" y="3180"/>
                    <a:pt x="5327" y="3180"/>
                    <a:pt x="5327" y="3164"/>
                  </a:cubicBezTo>
                  <a:cubicBezTo>
                    <a:pt x="5327" y="3153"/>
                    <a:pt x="5327" y="3153"/>
                    <a:pt x="5327" y="3153"/>
                  </a:cubicBezTo>
                  <a:cubicBezTo>
                    <a:pt x="5312" y="3153"/>
                    <a:pt x="5306" y="3164"/>
                    <a:pt x="5296" y="3164"/>
                  </a:cubicBezTo>
                  <a:close/>
                  <a:moveTo>
                    <a:pt x="5406" y="3196"/>
                  </a:moveTo>
                  <a:lnTo>
                    <a:pt x="5406" y="3196"/>
                  </a:lnTo>
                  <a:cubicBezTo>
                    <a:pt x="5412" y="3211"/>
                    <a:pt x="5412" y="3217"/>
                    <a:pt x="5417" y="3233"/>
                  </a:cubicBezTo>
                  <a:cubicBezTo>
                    <a:pt x="5470" y="3180"/>
                    <a:pt x="5501" y="3159"/>
                    <a:pt x="5549" y="3106"/>
                  </a:cubicBezTo>
                  <a:cubicBezTo>
                    <a:pt x="5549" y="3106"/>
                    <a:pt x="5549" y="3106"/>
                    <a:pt x="5544" y="3106"/>
                  </a:cubicBezTo>
                  <a:cubicBezTo>
                    <a:pt x="5512" y="3106"/>
                    <a:pt x="5501" y="3132"/>
                    <a:pt x="5475" y="3153"/>
                  </a:cubicBezTo>
                  <a:cubicBezTo>
                    <a:pt x="5454" y="3174"/>
                    <a:pt x="5433" y="3174"/>
                    <a:pt x="5406" y="3196"/>
                  </a:cubicBezTo>
                  <a:close/>
                  <a:moveTo>
                    <a:pt x="6282" y="3111"/>
                  </a:moveTo>
                  <a:lnTo>
                    <a:pt x="6282" y="3111"/>
                  </a:lnTo>
                  <a:cubicBezTo>
                    <a:pt x="6282" y="3116"/>
                    <a:pt x="6282" y="3122"/>
                    <a:pt x="6287" y="3127"/>
                  </a:cubicBezTo>
                  <a:cubicBezTo>
                    <a:pt x="6324" y="3090"/>
                    <a:pt x="6345" y="3069"/>
                    <a:pt x="6398" y="3043"/>
                  </a:cubicBezTo>
                  <a:cubicBezTo>
                    <a:pt x="6393" y="3043"/>
                    <a:pt x="6393" y="3043"/>
                    <a:pt x="6393" y="3043"/>
                  </a:cubicBezTo>
                  <a:cubicBezTo>
                    <a:pt x="6367" y="3043"/>
                    <a:pt x="6340" y="3048"/>
                    <a:pt x="6335" y="3069"/>
                  </a:cubicBezTo>
                  <a:cubicBezTo>
                    <a:pt x="6324" y="3080"/>
                    <a:pt x="6319" y="3085"/>
                    <a:pt x="6308" y="3095"/>
                  </a:cubicBezTo>
                  <a:cubicBezTo>
                    <a:pt x="6298" y="3101"/>
                    <a:pt x="6282" y="3095"/>
                    <a:pt x="6282" y="3111"/>
                  </a:cubicBezTo>
                  <a:close/>
                  <a:moveTo>
                    <a:pt x="6213" y="3164"/>
                  </a:moveTo>
                  <a:lnTo>
                    <a:pt x="6213" y="3164"/>
                  </a:lnTo>
                  <a:cubicBezTo>
                    <a:pt x="6213" y="3164"/>
                    <a:pt x="6213" y="3164"/>
                    <a:pt x="6208" y="3164"/>
                  </a:cubicBezTo>
                  <a:cubicBezTo>
                    <a:pt x="6203" y="3164"/>
                    <a:pt x="6198" y="3159"/>
                    <a:pt x="6192" y="3148"/>
                  </a:cubicBezTo>
                  <a:cubicBezTo>
                    <a:pt x="6192" y="3159"/>
                    <a:pt x="6192" y="3164"/>
                    <a:pt x="6192" y="3169"/>
                  </a:cubicBezTo>
                  <a:cubicBezTo>
                    <a:pt x="6177" y="3169"/>
                    <a:pt x="6161" y="3174"/>
                    <a:pt x="6161" y="3185"/>
                  </a:cubicBezTo>
                  <a:cubicBezTo>
                    <a:pt x="6150" y="3206"/>
                    <a:pt x="6150" y="3222"/>
                    <a:pt x="6134" y="3222"/>
                  </a:cubicBezTo>
                  <a:cubicBezTo>
                    <a:pt x="6113" y="3222"/>
                    <a:pt x="6092" y="3190"/>
                    <a:pt x="6103" y="3196"/>
                  </a:cubicBezTo>
                  <a:cubicBezTo>
                    <a:pt x="6113" y="3196"/>
                    <a:pt x="6113" y="3196"/>
                    <a:pt x="6113" y="3196"/>
                  </a:cubicBezTo>
                  <a:cubicBezTo>
                    <a:pt x="6119" y="3196"/>
                    <a:pt x="6119" y="3190"/>
                    <a:pt x="6119" y="3190"/>
                  </a:cubicBezTo>
                  <a:cubicBezTo>
                    <a:pt x="6113" y="3185"/>
                    <a:pt x="6108" y="3180"/>
                    <a:pt x="6097" y="3180"/>
                  </a:cubicBezTo>
                  <a:cubicBezTo>
                    <a:pt x="6092" y="3180"/>
                    <a:pt x="6087" y="3185"/>
                    <a:pt x="6076" y="3185"/>
                  </a:cubicBezTo>
                  <a:cubicBezTo>
                    <a:pt x="6066" y="3185"/>
                    <a:pt x="6060" y="3185"/>
                    <a:pt x="6050" y="3180"/>
                  </a:cubicBezTo>
                  <a:cubicBezTo>
                    <a:pt x="6055" y="3196"/>
                    <a:pt x="6060" y="3206"/>
                    <a:pt x="6060" y="3222"/>
                  </a:cubicBezTo>
                  <a:cubicBezTo>
                    <a:pt x="6050" y="3233"/>
                    <a:pt x="6050" y="3233"/>
                    <a:pt x="6050" y="3233"/>
                  </a:cubicBezTo>
                  <a:cubicBezTo>
                    <a:pt x="6050" y="3248"/>
                    <a:pt x="6050" y="3248"/>
                    <a:pt x="6050" y="3248"/>
                  </a:cubicBezTo>
                  <a:cubicBezTo>
                    <a:pt x="6055" y="3248"/>
                    <a:pt x="6055" y="3248"/>
                    <a:pt x="6060" y="3248"/>
                  </a:cubicBezTo>
                  <a:cubicBezTo>
                    <a:pt x="6066" y="3248"/>
                    <a:pt x="6071" y="3238"/>
                    <a:pt x="6076" y="3238"/>
                  </a:cubicBezTo>
                  <a:cubicBezTo>
                    <a:pt x="6103" y="3233"/>
                    <a:pt x="6119" y="3238"/>
                    <a:pt x="6145" y="3227"/>
                  </a:cubicBezTo>
                  <a:cubicBezTo>
                    <a:pt x="6161" y="3227"/>
                    <a:pt x="6166" y="3211"/>
                    <a:pt x="6177" y="3206"/>
                  </a:cubicBezTo>
                  <a:cubicBezTo>
                    <a:pt x="6198" y="3196"/>
                    <a:pt x="6224" y="3190"/>
                    <a:pt x="6229" y="3164"/>
                  </a:cubicBezTo>
                  <a:cubicBezTo>
                    <a:pt x="6224" y="3164"/>
                    <a:pt x="6219" y="3164"/>
                    <a:pt x="6213" y="3164"/>
                  </a:cubicBezTo>
                  <a:close/>
                  <a:moveTo>
                    <a:pt x="11076" y="4963"/>
                  </a:moveTo>
                  <a:lnTo>
                    <a:pt x="11076" y="4963"/>
                  </a:lnTo>
                  <a:lnTo>
                    <a:pt x="11070" y="4968"/>
                  </a:lnTo>
                  <a:cubicBezTo>
                    <a:pt x="11070" y="4984"/>
                    <a:pt x="11070" y="5005"/>
                    <a:pt x="11086" y="5005"/>
                  </a:cubicBezTo>
                  <a:cubicBezTo>
                    <a:pt x="11092" y="5005"/>
                    <a:pt x="11097" y="4999"/>
                    <a:pt x="11102" y="4999"/>
                  </a:cubicBezTo>
                  <a:cubicBezTo>
                    <a:pt x="11102" y="4999"/>
                    <a:pt x="11102" y="4999"/>
                    <a:pt x="11102" y="4994"/>
                  </a:cubicBezTo>
                  <a:cubicBezTo>
                    <a:pt x="11102" y="4978"/>
                    <a:pt x="11092" y="4963"/>
                    <a:pt x="11076" y="4963"/>
                  </a:cubicBezTo>
                  <a:close/>
                  <a:moveTo>
                    <a:pt x="10997" y="4852"/>
                  </a:moveTo>
                  <a:lnTo>
                    <a:pt x="10997" y="4852"/>
                  </a:lnTo>
                  <a:cubicBezTo>
                    <a:pt x="10991" y="4857"/>
                    <a:pt x="10991" y="4862"/>
                    <a:pt x="10986" y="4862"/>
                  </a:cubicBezTo>
                  <a:cubicBezTo>
                    <a:pt x="10981" y="4862"/>
                    <a:pt x="10981" y="4857"/>
                    <a:pt x="10970" y="4857"/>
                  </a:cubicBezTo>
                  <a:cubicBezTo>
                    <a:pt x="10965" y="4857"/>
                    <a:pt x="10960" y="4857"/>
                    <a:pt x="10954" y="4857"/>
                  </a:cubicBezTo>
                  <a:cubicBezTo>
                    <a:pt x="10949" y="4862"/>
                    <a:pt x="10949" y="4862"/>
                    <a:pt x="10949" y="4868"/>
                  </a:cubicBezTo>
                  <a:cubicBezTo>
                    <a:pt x="10949" y="4878"/>
                    <a:pt x="10960" y="4878"/>
                    <a:pt x="10965" y="4878"/>
                  </a:cubicBezTo>
                  <a:cubicBezTo>
                    <a:pt x="10975" y="4889"/>
                    <a:pt x="10981" y="4894"/>
                    <a:pt x="10991" y="4899"/>
                  </a:cubicBezTo>
                  <a:cubicBezTo>
                    <a:pt x="11002" y="4904"/>
                    <a:pt x="11012" y="4904"/>
                    <a:pt x="11023" y="4915"/>
                  </a:cubicBezTo>
                  <a:cubicBezTo>
                    <a:pt x="11028" y="4926"/>
                    <a:pt x="11028" y="4936"/>
                    <a:pt x="11039" y="4941"/>
                  </a:cubicBezTo>
                  <a:cubicBezTo>
                    <a:pt x="11044" y="4931"/>
                    <a:pt x="11060" y="4931"/>
                    <a:pt x="11060" y="4920"/>
                  </a:cubicBezTo>
                  <a:cubicBezTo>
                    <a:pt x="11060" y="4904"/>
                    <a:pt x="11044" y="4894"/>
                    <a:pt x="11044" y="4878"/>
                  </a:cubicBezTo>
                  <a:cubicBezTo>
                    <a:pt x="11033" y="4883"/>
                    <a:pt x="11028" y="4889"/>
                    <a:pt x="11018" y="4889"/>
                  </a:cubicBezTo>
                  <a:cubicBezTo>
                    <a:pt x="11012" y="4883"/>
                    <a:pt x="11012" y="4878"/>
                    <a:pt x="11012" y="4873"/>
                  </a:cubicBezTo>
                  <a:cubicBezTo>
                    <a:pt x="11012" y="4862"/>
                    <a:pt x="11007" y="4857"/>
                    <a:pt x="10997" y="4852"/>
                  </a:cubicBezTo>
                  <a:close/>
                  <a:moveTo>
                    <a:pt x="10764" y="4736"/>
                  </a:moveTo>
                  <a:lnTo>
                    <a:pt x="10764" y="4736"/>
                  </a:lnTo>
                  <a:cubicBezTo>
                    <a:pt x="10770" y="4730"/>
                    <a:pt x="10775" y="4730"/>
                    <a:pt x="10780" y="4720"/>
                  </a:cubicBezTo>
                  <a:cubicBezTo>
                    <a:pt x="10770" y="4715"/>
                    <a:pt x="10770" y="4704"/>
                    <a:pt x="10759" y="4704"/>
                  </a:cubicBezTo>
                  <a:cubicBezTo>
                    <a:pt x="10743" y="4704"/>
                    <a:pt x="10733" y="4715"/>
                    <a:pt x="10717" y="4715"/>
                  </a:cubicBezTo>
                  <a:cubicBezTo>
                    <a:pt x="10717" y="4720"/>
                    <a:pt x="10717" y="4720"/>
                    <a:pt x="10717" y="4725"/>
                  </a:cubicBezTo>
                  <a:cubicBezTo>
                    <a:pt x="10701" y="4757"/>
                    <a:pt x="10701" y="4757"/>
                    <a:pt x="10701" y="4757"/>
                  </a:cubicBezTo>
                  <a:cubicBezTo>
                    <a:pt x="10733" y="4783"/>
                    <a:pt x="10764" y="4794"/>
                    <a:pt x="10807" y="4799"/>
                  </a:cubicBezTo>
                  <a:cubicBezTo>
                    <a:pt x="10823" y="4804"/>
                    <a:pt x="10828" y="4810"/>
                    <a:pt x="10844" y="4810"/>
                  </a:cubicBezTo>
                  <a:cubicBezTo>
                    <a:pt x="10849" y="4810"/>
                    <a:pt x="10854" y="4804"/>
                    <a:pt x="10859" y="4804"/>
                  </a:cubicBezTo>
                  <a:cubicBezTo>
                    <a:pt x="10875" y="4804"/>
                    <a:pt x="10886" y="4820"/>
                    <a:pt x="10902" y="4825"/>
                  </a:cubicBezTo>
                  <a:lnTo>
                    <a:pt x="10902" y="4820"/>
                  </a:lnTo>
                  <a:cubicBezTo>
                    <a:pt x="10902" y="4804"/>
                    <a:pt x="10891" y="4794"/>
                    <a:pt x="10875" y="4789"/>
                  </a:cubicBezTo>
                  <a:cubicBezTo>
                    <a:pt x="10865" y="4783"/>
                    <a:pt x="10870" y="4767"/>
                    <a:pt x="10865" y="4762"/>
                  </a:cubicBezTo>
                  <a:cubicBezTo>
                    <a:pt x="10849" y="4746"/>
                    <a:pt x="10833" y="4762"/>
                    <a:pt x="10812" y="4757"/>
                  </a:cubicBezTo>
                  <a:cubicBezTo>
                    <a:pt x="10791" y="4757"/>
                    <a:pt x="10780" y="4746"/>
                    <a:pt x="10764" y="4736"/>
                  </a:cubicBezTo>
                  <a:close/>
                  <a:moveTo>
                    <a:pt x="10664" y="4625"/>
                  </a:moveTo>
                  <a:lnTo>
                    <a:pt x="10664" y="4625"/>
                  </a:lnTo>
                  <a:cubicBezTo>
                    <a:pt x="10670" y="4646"/>
                    <a:pt x="10680" y="4657"/>
                    <a:pt x="10680" y="4678"/>
                  </a:cubicBezTo>
                  <a:cubicBezTo>
                    <a:pt x="10654" y="4662"/>
                    <a:pt x="10633" y="4672"/>
                    <a:pt x="10606" y="4657"/>
                  </a:cubicBezTo>
                  <a:cubicBezTo>
                    <a:pt x="10590" y="4651"/>
                    <a:pt x="10590" y="4635"/>
                    <a:pt x="10575" y="4635"/>
                  </a:cubicBezTo>
                  <a:cubicBezTo>
                    <a:pt x="10548" y="4630"/>
                    <a:pt x="10543" y="4614"/>
                    <a:pt x="10527" y="4599"/>
                  </a:cubicBezTo>
                  <a:cubicBezTo>
                    <a:pt x="10527" y="4588"/>
                    <a:pt x="10516" y="4588"/>
                    <a:pt x="10516" y="4583"/>
                  </a:cubicBezTo>
                  <a:cubicBezTo>
                    <a:pt x="10516" y="4578"/>
                    <a:pt x="10516" y="4578"/>
                    <a:pt x="10516" y="4572"/>
                  </a:cubicBezTo>
                  <a:cubicBezTo>
                    <a:pt x="10522" y="4578"/>
                    <a:pt x="10527" y="4578"/>
                    <a:pt x="10532" y="4572"/>
                  </a:cubicBezTo>
                  <a:cubicBezTo>
                    <a:pt x="10527" y="4562"/>
                    <a:pt x="10527" y="4562"/>
                    <a:pt x="10527" y="4562"/>
                  </a:cubicBezTo>
                  <a:cubicBezTo>
                    <a:pt x="10532" y="4556"/>
                    <a:pt x="10532" y="4556"/>
                    <a:pt x="10532" y="4556"/>
                  </a:cubicBezTo>
                  <a:cubicBezTo>
                    <a:pt x="10548" y="4572"/>
                    <a:pt x="10559" y="4583"/>
                    <a:pt x="10580" y="4593"/>
                  </a:cubicBezTo>
                  <a:cubicBezTo>
                    <a:pt x="10601" y="4599"/>
                    <a:pt x="10606" y="4614"/>
                    <a:pt x="10622" y="4614"/>
                  </a:cubicBezTo>
                  <a:cubicBezTo>
                    <a:pt x="10633" y="4614"/>
                    <a:pt x="10638" y="4614"/>
                    <a:pt x="10643" y="4614"/>
                  </a:cubicBezTo>
                  <a:cubicBezTo>
                    <a:pt x="10648" y="4614"/>
                    <a:pt x="10659" y="4620"/>
                    <a:pt x="10664" y="4625"/>
                  </a:cubicBezTo>
                  <a:close/>
                  <a:moveTo>
                    <a:pt x="10290" y="4351"/>
                  </a:moveTo>
                  <a:lnTo>
                    <a:pt x="10290" y="4351"/>
                  </a:lnTo>
                  <a:cubicBezTo>
                    <a:pt x="10274" y="4356"/>
                    <a:pt x="10263" y="4356"/>
                    <a:pt x="10242" y="4356"/>
                  </a:cubicBezTo>
                  <a:cubicBezTo>
                    <a:pt x="10237" y="4356"/>
                    <a:pt x="10232" y="4356"/>
                    <a:pt x="10226" y="4356"/>
                  </a:cubicBezTo>
                  <a:cubicBezTo>
                    <a:pt x="10226" y="4367"/>
                    <a:pt x="10226" y="4372"/>
                    <a:pt x="10226" y="4382"/>
                  </a:cubicBezTo>
                  <a:cubicBezTo>
                    <a:pt x="10226" y="4382"/>
                    <a:pt x="10226" y="4382"/>
                    <a:pt x="10232" y="4382"/>
                  </a:cubicBezTo>
                  <a:cubicBezTo>
                    <a:pt x="10248" y="4382"/>
                    <a:pt x="10253" y="4367"/>
                    <a:pt x="10269" y="4367"/>
                  </a:cubicBezTo>
                  <a:cubicBezTo>
                    <a:pt x="10290" y="4367"/>
                    <a:pt x="10295" y="4382"/>
                    <a:pt x="10311" y="4393"/>
                  </a:cubicBezTo>
                  <a:cubicBezTo>
                    <a:pt x="10337" y="4414"/>
                    <a:pt x="10353" y="4430"/>
                    <a:pt x="10358" y="4461"/>
                  </a:cubicBezTo>
                  <a:cubicBezTo>
                    <a:pt x="10337" y="4456"/>
                    <a:pt x="10337" y="4456"/>
                    <a:pt x="10337" y="4456"/>
                  </a:cubicBezTo>
                  <a:cubicBezTo>
                    <a:pt x="10353" y="4472"/>
                    <a:pt x="10427" y="4572"/>
                    <a:pt x="10385" y="4498"/>
                  </a:cubicBezTo>
                  <a:cubicBezTo>
                    <a:pt x="10422" y="4509"/>
                    <a:pt x="10427" y="4546"/>
                    <a:pt x="10464" y="4551"/>
                  </a:cubicBezTo>
                  <a:lnTo>
                    <a:pt x="10469" y="4546"/>
                  </a:lnTo>
                  <a:cubicBezTo>
                    <a:pt x="10469" y="4535"/>
                    <a:pt x="10459" y="4535"/>
                    <a:pt x="10453" y="4525"/>
                  </a:cubicBezTo>
                  <a:cubicBezTo>
                    <a:pt x="10443" y="4493"/>
                    <a:pt x="10422" y="4477"/>
                    <a:pt x="10385" y="4477"/>
                  </a:cubicBezTo>
                  <a:cubicBezTo>
                    <a:pt x="10385" y="4446"/>
                    <a:pt x="10369" y="4430"/>
                    <a:pt x="10342" y="4403"/>
                  </a:cubicBezTo>
                  <a:cubicBezTo>
                    <a:pt x="10321" y="4388"/>
                    <a:pt x="10316" y="4367"/>
                    <a:pt x="10290" y="4351"/>
                  </a:cubicBezTo>
                  <a:close/>
                  <a:moveTo>
                    <a:pt x="9979" y="4145"/>
                  </a:moveTo>
                  <a:lnTo>
                    <a:pt x="9979" y="4145"/>
                  </a:lnTo>
                  <a:cubicBezTo>
                    <a:pt x="9968" y="4145"/>
                    <a:pt x="9957" y="4156"/>
                    <a:pt x="9947" y="4156"/>
                  </a:cubicBezTo>
                  <a:cubicBezTo>
                    <a:pt x="9947" y="4161"/>
                    <a:pt x="9942" y="4161"/>
                    <a:pt x="9942" y="4161"/>
                  </a:cubicBezTo>
                  <a:cubicBezTo>
                    <a:pt x="9942" y="4171"/>
                    <a:pt x="9952" y="4171"/>
                    <a:pt x="9963" y="4177"/>
                  </a:cubicBezTo>
                  <a:cubicBezTo>
                    <a:pt x="9973" y="4187"/>
                    <a:pt x="9979" y="4192"/>
                    <a:pt x="9984" y="4208"/>
                  </a:cubicBezTo>
                  <a:cubicBezTo>
                    <a:pt x="9989" y="4203"/>
                    <a:pt x="9994" y="4198"/>
                    <a:pt x="10000" y="4198"/>
                  </a:cubicBezTo>
                  <a:cubicBezTo>
                    <a:pt x="10026" y="4198"/>
                    <a:pt x="10052" y="4208"/>
                    <a:pt x="10052" y="4229"/>
                  </a:cubicBezTo>
                  <a:cubicBezTo>
                    <a:pt x="10052" y="4235"/>
                    <a:pt x="10052" y="4240"/>
                    <a:pt x="10047" y="4240"/>
                  </a:cubicBezTo>
                  <a:cubicBezTo>
                    <a:pt x="10058" y="4245"/>
                    <a:pt x="10063" y="4256"/>
                    <a:pt x="10063" y="4266"/>
                  </a:cubicBezTo>
                  <a:cubicBezTo>
                    <a:pt x="10063" y="4266"/>
                    <a:pt x="10063" y="4266"/>
                    <a:pt x="10068" y="4266"/>
                  </a:cubicBezTo>
                  <a:cubicBezTo>
                    <a:pt x="10084" y="4266"/>
                    <a:pt x="10089" y="4250"/>
                    <a:pt x="10110" y="4245"/>
                  </a:cubicBezTo>
                  <a:cubicBezTo>
                    <a:pt x="10100" y="4235"/>
                    <a:pt x="10089" y="4229"/>
                    <a:pt x="10079" y="4219"/>
                  </a:cubicBezTo>
                  <a:cubicBezTo>
                    <a:pt x="10073" y="4208"/>
                    <a:pt x="10079" y="4187"/>
                    <a:pt x="10063" y="4182"/>
                  </a:cubicBezTo>
                  <a:cubicBezTo>
                    <a:pt x="10042" y="4177"/>
                    <a:pt x="10026" y="4182"/>
                    <a:pt x="10005" y="4171"/>
                  </a:cubicBezTo>
                  <a:cubicBezTo>
                    <a:pt x="9994" y="4166"/>
                    <a:pt x="9994" y="4145"/>
                    <a:pt x="9979" y="4145"/>
                  </a:cubicBezTo>
                  <a:close/>
                  <a:moveTo>
                    <a:pt x="9868" y="4145"/>
                  </a:moveTo>
                  <a:lnTo>
                    <a:pt x="9868" y="4145"/>
                  </a:lnTo>
                  <a:cubicBezTo>
                    <a:pt x="9862" y="4145"/>
                    <a:pt x="9862" y="4145"/>
                    <a:pt x="9857" y="4145"/>
                  </a:cubicBezTo>
                  <a:cubicBezTo>
                    <a:pt x="9868" y="4156"/>
                    <a:pt x="9868" y="4156"/>
                    <a:pt x="9868" y="4166"/>
                  </a:cubicBezTo>
                  <a:cubicBezTo>
                    <a:pt x="9841" y="4171"/>
                    <a:pt x="9852" y="4140"/>
                    <a:pt x="9836" y="4140"/>
                  </a:cubicBezTo>
                  <a:cubicBezTo>
                    <a:pt x="9831" y="4140"/>
                    <a:pt x="9831" y="4145"/>
                    <a:pt x="9826" y="4145"/>
                  </a:cubicBezTo>
                  <a:cubicBezTo>
                    <a:pt x="9826" y="4156"/>
                    <a:pt x="9826" y="4156"/>
                    <a:pt x="9826" y="4156"/>
                  </a:cubicBezTo>
                  <a:cubicBezTo>
                    <a:pt x="9826" y="4161"/>
                    <a:pt x="9831" y="4166"/>
                    <a:pt x="9836" y="4171"/>
                  </a:cubicBezTo>
                  <a:cubicBezTo>
                    <a:pt x="9841" y="4177"/>
                    <a:pt x="9841" y="4187"/>
                    <a:pt x="9852" y="4187"/>
                  </a:cubicBezTo>
                  <a:cubicBezTo>
                    <a:pt x="9857" y="4187"/>
                    <a:pt x="9862" y="4182"/>
                    <a:pt x="9868" y="4182"/>
                  </a:cubicBezTo>
                  <a:cubicBezTo>
                    <a:pt x="9873" y="4182"/>
                    <a:pt x="9873" y="4187"/>
                    <a:pt x="9884" y="4187"/>
                  </a:cubicBezTo>
                  <a:cubicBezTo>
                    <a:pt x="9889" y="4187"/>
                    <a:pt x="9894" y="4182"/>
                    <a:pt x="9905" y="4187"/>
                  </a:cubicBezTo>
                  <a:cubicBezTo>
                    <a:pt x="9905" y="4171"/>
                    <a:pt x="9894" y="4161"/>
                    <a:pt x="9884" y="4161"/>
                  </a:cubicBezTo>
                  <a:cubicBezTo>
                    <a:pt x="9878" y="4156"/>
                    <a:pt x="9878" y="4145"/>
                    <a:pt x="9868" y="4145"/>
                  </a:cubicBezTo>
                  <a:close/>
                  <a:moveTo>
                    <a:pt x="17437" y="6455"/>
                  </a:moveTo>
                  <a:lnTo>
                    <a:pt x="17437" y="6455"/>
                  </a:lnTo>
                  <a:cubicBezTo>
                    <a:pt x="17426" y="6455"/>
                    <a:pt x="17410" y="6471"/>
                    <a:pt x="17389" y="6471"/>
                  </a:cubicBezTo>
                  <a:cubicBezTo>
                    <a:pt x="17295" y="6471"/>
                    <a:pt x="17247" y="6508"/>
                    <a:pt x="17152" y="6508"/>
                  </a:cubicBezTo>
                  <a:cubicBezTo>
                    <a:pt x="17131" y="6508"/>
                    <a:pt x="17120" y="6513"/>
                    <a:pt x="17099" y="6508"/>
                  </a:cubicBezTo>
                  <a:cubicBezTo>
                    <a:pt x="17089" y="6508"/>
                    <a:pt x="17084" y="6497"/>
                    <a:pt x="17078" y="6497"/>
                  </a:cubicBezTo>
                  <a:cubicBezTo>
                    <a:pt x="17041" y="6497"/>
                    <a:pt x="17020" y="6503"/>
                    <a:pt x="16988" y="6503"/>
                  </a:cubicBezTo>
                  <a:cubicBezTo>
                    <a:pt x="16978" y="6497"/>
                    <a:pt x="16978" y="6487"/>
                    <a:pt x="16967" y="6487"/>
                  </a:cubicBezTo>
                  <a:cubicBezTo>
                    <a:pt x="16936" y="6487"/>
                    <a:pt x="16915" y="6503"/>
                    <a:pt x="16878" y="6503"/>
                  </a:cubicBezTo>
                  <a:cubicBezTo>
                    <a:pt x="16846" y="6503"/>
                    <a:pt x="16846" y="6503"/>
                    <a:pt x="16846" y="6503"/>
                  </a:cubicBezTo>
                  <a:cubicBezTo>
                    <a:pt x="16830" y="6503"/>
                    <a:pt x="16825" y="6508"/>
                    <a:pt x="16809" y="6508"/>
                  </a:cubicBezTo>
                  <a:cubicBezTo>
                    <a:pt x="16778" y="6508"/>
                    <a:pt x="16767" y="6497"/>
                    <a:pt x="16735" y="6487"/>
                  </a:cubicBezTo>
                  <a:cubicBezTo>
                    <a:pt x="16698" y="6476"/>
                    <a:pt x="16677" y="6476"/>
                    <a:pt x="16640" y="6460"/>
                  </a:cubicBezTo>
                  <a:cubicBezTo>
                    <a:pt x="16609" y="6450"/>
                    <a:pt x="16588" y="6445"/>
                    <a:pt x="16556" y="6429"/>
                  </a:cubicBezTo>
                  <a:cubicBezTo>
                    <a:pt x="16530" y="6418"/>
                    <a:pt x="16519" y="6402"/>
                    <a:pt x="16498" y="6381"/>
                  </a:cubicBezTo>
                  <a:cubicBezTo>
                    <a:pt x="16493" y="6376"/>
                    <a:pt x="16493" y="6360"/>
                    <a:pt x="16482" y="6360"/>
                  </a:cubicBezTo>
                  <a:cubicBezTo>
                    <a:pt x="16451" y="6360"/>
                    <a:pt x="16440" y="6376"/>
                    <a:pt x="16414" y="6387"/>
                  </a:cubicBezTo>
                  <a:cubicBezTo>
                    <a:pt x="16403" y="6387"/>
                    <a:pt x="16403" y="6381"/>
                    <a:pt x="16392" y="6376"/>
                  </a:cubicBezTo>
                  <a:cubicBezTo>
                    <a:pt x="16371" y="6365"/>
                    <a:pt x="16361" y="6371"/>
                    <a:pt x="16340" y="6365"/>
                  </a:cubicBezTo>
                  <a:cubicBezTo>
                    <a:pt x="16313" y="6360"/>
                    <a:pt x="16297" y="6355"/>
                    <a:pt x="16271" y="6355"/>
                  </a:cubicBezTo>
                  <a:cubicBezTo>
                    <a:pt x="16240" y="6355"/>
                    <a:pt x="16240" y="6355"/>
                    <a:pt x="16240" y="6355"/>
                  </a:cubicBezTo>
                  <a:cubicBezTo>
                    <a:pt x="16224" y="6355"/>
                    <a:pt x="16203" y="6360"/>
                    <a:pt x="16203" y="6344"/>
                  </a:cubicBezTo>
                  <a:cubicBezTo>
                    <a:pt x="16203" y="6339"/>
                    <a:pt x="16208" y="6334"/>
                    <a:pt x="16208" y="6329"/>
                  </a:cubicBezTo>
                  <a:cubicBezTo>
                    <a:pt x="16208" y="6323"/>
                    <a:pt x="16203" y="6323"/>
                    <a:pt x="16203" y="6318"/>
                  </a:cubicBezTo>
                  <a:cubicBezTo>
                    <a:pt x="16203" y="6302"/>
                    <a:pt x="16218" y="6297"/>
                    <a:pt x="16229" y="6286"/>
                  </a:cubicBezTo>
                  <a:cubicBezTo>
                    <a:pt x="16240" y="6271"/>
                    <a:pt x="16245" y="6260"/>
                    <a:pt x="16261" y="6249"/>
                  </a:cubicBezTo>
                  <a:cubicBezTo>
                    <a:pt x="16240" y="6249"/>
                    <a:pt x="16229" y="6249"/>
                    <a:pt x="16203" y="6244"/>
                  </a:cubicBezTo>
                  <a:cubicBezTo>
                    <a:pt x="16203" y="6249"/>
                    <a:pt x="16203" y="6255"/>
                    <a:pt x="16203" y="6260"/>
                  </a:cubicBezTo>
                  <a:cubicBezTo>
                    <a:pt x="16208" y="6286"/>
                    <a:pt x="16208" y="6286"/>
                    <a:pt x="16208" y="6286"/>
                  </a:cubicBezTo>
                  <a:cubicBezTo>
                    <a:pt x="16203" y="6302"/>
                    <a:pt x="16187" y="6308"/>
                    <a:pt x="16171" y="6308"/>
                  </a:cubicBezTo>
                  <a:cubicBezTo>
                    <a:pt x="16171" y="6318"/>
                    <a:pt x="16171" y="6318"/>
                    <a:pt x="16171" y="6318"/>
                  </a:cubicBezTo>
                  <a:cubicBezTo>
                    <a:pt x="16171" y="6355"/>
                    <a:pt x="16208" y="6344"/>
                    <a:pt x="16134" y="6344"/>
                  </a:cubicBezTo>
                  <a:cubicBezTo>
                    <a:pt x="16123" y="6344"/>
                    <a:pt x="16123" y="6329"/>
                    <a:pt x="16123" y="6318"/>
                  </a:cubicBezTo>
                  <a:cubicBezTo>
                    <a:pt x="16113" y="6323"/>
                    <a:pt x="16108" y="6323"/>
                    <a:pt x="16102" y="6329"/>
                  </a:cubicBezTo>
                  <a:cubicBezTo>
                    <a:pt x="16102" y="6329"/>
                    <a:pt x="16102" y="6334"/>
                    <a:pt x="16102" y="6339"/>
                  </a:cubicBezTo>
                  <a:cubicBezTo>
                    <a:pt x="16102" y="6355"/>
                    <a:pt x="16081" y="6355"/>
                    <a:pt x="16065" y="6360"/>
                  </a:cubicBezTo>
                  <a:cubicBezTo>
                    <a:pt x="16034" y="6371"/>
                    <a:pt x="16013" y="6371"/>
                    <a:pt x="15981" y="6371"/>
                  </a:cubicBezTo>
                  <a:cubicBezTo>
                    <a:pt x="15944" y="6371"/>
                    <a:pt x="15923" y="6360"/>
                    <a:pt x="15881" y="6360"/>
                  </a:cubicBezTo>
                  <a:cubicBezTo>
                    <a:pt x="15844" y="6360"/>
                    <a:pt x="15844" y="6360"/>
                    <a:pt x="15844" y="6360"/>
                  </a:cubicBezTo>
                  <a:cubicBezTo>
                    <a:pt x="15818" y="6360"/>
                    <a:pt x="15802" y="6344"/>
                    <a:pt x="15781" y="6334"/>
                  </a:cubicBezTo>
                  <a:cubicBezTo>
                    <a:pt x="15760" y="6329"/>
                    <a:pt x="15749" y="6329"/>
                    <a:pt x="15728" y="6318"/>
                  </a:cubicBezTo>
                  <a:cubicBezTo>
                    <a:pt x="15717" y="6318"/>
                    <a:pt x="15717" y="6302"/>
                    <a:pt x="15707" y="6302"/>
                  </a:cubicBezTo>
                  <a:cubicBezTo>
                    <a:pt x="15691" y="6302"/>
                    <a:pt x="15686" y="6318"/>
                    <a:pt x="15675" y="6318"/>
                  </a:cubicBezTo>
                  <a:cubicBezTo>
                    <a:pt x="15643" y="6318"/>
                    <a:pt x="15643" y="6318"/>
                    <a:pt x="15643" y="6318"/>
                  </a:cubicBezTo>
                  <a:cubicBezTo>
                    <a:pt x="15601" y="6318"/>
                    <a:pt x="15580" y="6292"/>
                    <a:pt x="15538" y="6292"/>
                  </a:cubicBezTo>
                  <a:cubicBezTo>
                    <a:pt x="15480" y="6292"/>
                    <a:pt x="15459" y="6334"/>
                    <a:pt x="15401" y="6334"/>
                  </a:cubicBezTo>
                  <a:cubicBezTo>
                    <a:pt x="15375" y="6334"/>
                    <a:pt x="15375" y="6334"/>
                    <a:pt x="15375" y="6334"/>
                  </a:cubicBezTo>
                  <a:cubicBezTo>
                    <a:pt x="15348" y="6334"/>
                    <a:pt x="15343" y="6365"/>
                    <a:pt x="15322" y="6365"/>
                  </a:cubicBezTo>
                  <a:cubicBezTo>
                    <a:pt x="15306" y="6365"/>
                    <a:pt x="15301" y="6355"/>
                    <a:pt x="15285" y="6350"/>
                  </a:cubicBezTo>
                  <a:cubicBezTo>
                    <a:pt x="15264" y="6339"/>
                    <a:pt x="15248" y="6339"/>
                    <a:pt x="15221" y="6339"/>
                  </a:cubicBezTo>
                  <a:cubicBezTo>
                    <a:pt x="15195" y="6339"/>
                    <a:pt x="15185" y="6360"/>
                    <a:pt x="15164" y="6360"/>
                  </a:cubicBezTo>
                  <a:cubicBezTo>
                    <a:pt x="15132" y="6360"/>
                    <a:pt x="15132" y="6360"/>
                    <a:pt x="15132" y="6360"/>
                  </a:cubicBezTo>
                  <a:cubicBezTo>
                    <a:pt x="15127" y="6355"/>
                    <a:pt x="15127" y="6355"/>
                    <a:pt x="15127" y="6355"/>
                  </a:cubicBezTo>
                  <a:cubicBezTo>
                    <a:pt x="15090" y="6365"/>
                    <a:pt x="15074" y="6381"/>
                    <a:pt x="15037" y="6381"/>
                  </a:cubicBezTo>
                  <a:cubicBezTo>
                    <a:pt x="15016" y="6381"/>
                    <a:pt x="15005" y="6381"/>
                    <a:pt x="14984" y="6381"/>
                  </a:cubicBezTo>
                  <a:cubicBezTo>
                    <a:pt x="14958" y="6381"/>
                    <a:pt x="14947" y="6387"/>
                    <a:pt x="14921" y="6387"/>
                  </a:cubicBezTo>
                  <a:cubicBezTo>
                    <a:pt x="14905" y="6387"/>
                    <a:pt x="14895" y="6376"/>
                    <a:pt x="14879" y="6376"/>
                  </a:cubicBezTo>
                  <a:cubicBezTo>
                    <a:pt x="14757" y="6376"/>
                    <a:pt x="14757" y="6376"/>
                    <a:pt x="14757" y="6376"/>
                  </a:cubicBezTo>
                  <a:cubicBezTo>
                    <a:pt x="14647" y="6397"/>
                    <a:pt x="14647" y="6397"/>
                    <a:pt x="14647" y="6397"/>
                  </a:cubicBezTo>
                  <a:cubicBezTo>
                    <a:pt x="14636" y="6397"/>
                    <a:pt x="14631" y="6392"/>
                    <a:pt x="14615" y="6392"/>
                  </a:cubicBezTo>
                  <a:cubicBezTo>
                    <a:pt x="14520" y="6418"/>
                    <a:pt x="14520" y="6418"/>
                    <a:pt x="14520" y="6418"/>
                  </a:cubicBezTo>
                  <a:cubicBezTo>
                    <a:pt x="14425" y="6418"/>
                    <a:pt x="14425" y="6418"/>
                    <a:pt x="14425" y="6418"/>
                  </a:cubicBezTo>
                  <a:cubicBezTo>
                    <a:pt x="14378" y="6418"/>
                    <a:pt x="14362" y="6450"/>
                    <a:pt x="14320" y="6466"/>
                  </a:cubicBezTo>
                  <a:cubicBezTo>
                    <a:pt x="14272" y="6492"/>
                    <a:pt x="14240" y="6487"/>
                    <a:pt x="14188" y="6497"/>
                  </a:cubicBezTo>
                  <a:cubicBezTo>
                    <a:pt x="14161" y="6503"/>
                    <a:pt x="14151" y="6508"/>
                    <a:pt x="14130" y="6508"/>
                  </a:cubicBezTo>
                  <a:cubicBezTo>
                    <a:pt x="14114" y="6508"/>
                    <a:pt x="14103" y="6508"/>
                    <a:pt x="14088" y="6508"/>
                  </a:cubicBezTo>
                  <a:cubicBezTo>
                    <a:pt x="14040" y="6508"/>
                    <a:pt x="14014" y="6513"/>
                    <a:pt x="13966" y="6513"/>
                  </a:cubicBezTo>
                  <a:cubicBezTo>
                    <a:pt x="13945" y="6513"/>
                    <a:pt x="13945" y="6487"/>
                    <a:pt x="13945" y="6466"/>
                  </a:cubicBezTo>
                  <a:cubicBezTo>
                    <a:pt x="13908" y="6466"/>
                    <a:pt x="13887" y="6450"/>
                    <a:pt x="13855" y="6450"/>
                  </a:cubicBezTo>
                  <a:cubicBezTo>
                    <a:pt x="13829" y="6450"/>
                    <a:pt x="13818" y="6460"/>
                    <a:pt x="13797" y="6460"/>
                  </a:cubicBezTo>
                  <a:cubicBezTo>
                    <a:pt x="13787" y="6460"/>
                    <a:pt x="13787" y="6460"/>
                    <a:pt x="13787" y="6460"/>
                  </a:cubicBezTo>
                  <a:cubicBezTo>
                    <a:pt x="13771" y="6460"/>
                    <a:pt x="13766" y="6455"/>
                    <a:pt x="13750" y="6455"/>
                  </a:cubicBezTo>
                  <a:cubicBezTo>
                    <a:pt x="13750" y="6455"/>
                    <a:pt x="13750" y="6460"/>
                    <a:pt x="13745" y="6460"/>
                  </a:cubicBezTo>
                  <a:cubicBezTo>
                    <a:pt x="13745" y="6471"/>
                    <a:pt x="13745" y="6471"/>
                    <a:pt x="13745" y="6471"/>
                  </a:cubicBezTo>
                  <a:cubicBezTo>
                    <a:pt x="13734" y="6471"/>
                    <a:pt x="13734" y="6471"/>
                    <a:pt x="13734" y="6471"/>
                  </a:cubicBezTo>
                  <a:cubicBezTo>
                    <a:pt x="13729" y="6471"/>
                    <a:pt x="13723" y="6460"/>
                    <a:pt x="13723" y="6455"/>
                  </a:cubicBezTo>
                  <a:cubicBezTo>
                    <a:pt x="13692" y="6455"/>
                    <a:pt x="13692" y="6455"/>
                    <a:pt x="13692" y="6455"/>
                  </a:cubicBezTo>
                  <a:cubicBezTo>
                    <a:pt x="13687" y="6455"/>
                    <a:pt x="13681" y="6455"/>
                    <a:pt x="13676" y="6455"/>
                  </a:cubicBezTo>
                  <a:cubicBezTo>
                    <a:pt x="13671" y="6455"/>
                    <a:pt x="13666" y="6450"/>
                    <a:pt x="13660" y="6450"/>
                  </a:cubicBezTo>
                  <a:cubicBezTo>
                    <a:pt x="13639" y="6450"/>
                    <a:pt x="13634" y="6466"/>
                    <a:pt x="13623" y="6482"/>
                  </a:cubicBezTo>
                  <a:cubicBezTo>
                    <a:pt x="13613" y="6508"/>
                    <a:pt x="13602" y="6524"/>
                    <a:pt x="13581" y="6540"/>
                  </a:cubicBezTo>
                  <a:cubicBezTo>
                    <a:pt x="13549" y="6576"/>
                    <a:pt x="13512" y="6576"/>
                    <a:pt x="13470" y="6576"/>
                  </a:cubicBezTo>
                  <a:cubicBezTo>
                    <a:pt x="13433" y="6576"/>
                    <a:pt x="13412" y="6561"/>
                    <a:pt x="13381" y="6561"/>
                  </a:cubicBezTo>
                  <a:cubicBezTo>
                    <a:pt x="13333" y="6561"/>
                    <a:pt x="13307" y="6582"/>
                    <a:pt x="13259" y="6582"/>
                  </a:cubicBezTo>
                  <a:cubicBezTo>
                    <a:pt x="13238" y="6582"/>
                    <a:pt x="13228" y="6571"/>
                    <a:pt x="13207" y="6571"/>
                  </a:cubicBezTo>
                  <a:cubicBezTo>
                    <a:pt x="13186" y="6571"/>
                    <a:pt x="13175" y="6587"/>
                    <a:pt x="13149" y="6587"/>
                  </a:cubicBezTo>
                  <a:cubicBezTo>
                    <a:pt x="13127" y="6587"/>
                    <a:pt x="13127" y="6587"/>
                    <a:pt x="13127" y="6587"/>
                  </a:cubicBezTo>
                  <a:cubicBezTo>
                    <a:pt x="13117" y="6587"/>
                    <a:pt x="13112" y="6582"/>
                    <a:pt x="13101" y="6582"/>
                  </a:cubicBezTo>
                  <a:cubicBezTo>
                    <a:pt x="13043" y="6582"/>
                    <a:pt x="13012" y="6608"/>
                    <a:pt x="12959" y="6619"/>
                  </a:cubicBezTo>
                  <a:cubicBezTo>
                    <a:pt x="12943" y="6624"/>
                    <a:pt x="12932" y="6634"/>
                    <a:pt x="12916" y="6634"/>
                  </a:cubicBezTo>
                  <a:cubicBezTo>
                    <a:pt x="12890" y="6634"/>
                    <a:pt x="12885" y="6608"/>
                    <a:pt x="12885" y="6582"/>
                  </a:cubicBezTo>
                  <a:cubicBezTo>
                    <a:pt x="12880" y="6561"/>
                    <a:pt x="12864" y="6550"/>
                    <a:pt x="12864" y="6524"/>
                  </a:cubicBezTo>
                  <a:cubicBezTo>
                    <a:pt x="12864" y="6503"/>
                    <a:pt x="12885" y="6497"/>
                    <a:pt x="12901" y="6482"/>
                  </a:cubicBezTo>
                  <a:cubicBezTo>
                    <a:pt x="12911" y="6466"/>
                    <a:pt x="12911" y="6450"/>
                    <a:pt x="12932" y="6439"/>
                  </a:cubicBezTo>
                  <a:cubicBezTo>
                    <a:pt x="12975" y="6423"/>
                    <a:pt x="12990" y="6392"/>
                    <a:pt x="13012" y="6355"/>
                  </a:cubicBezTo>
                  <a:cubicBezTo>
                    <a:pt x="13022" y="6339"/>
                    <a:pt x="13022" y="6323"/>
                    <a:pt x="13038" y="6308"/>
                  </a:cubicBezTo>
                  <a:cubicBezTo>
                    <a:pt x="13054" y="6286"/>
                    <a:pt x="13069" y="6276"/>
                    <a:pt x="13069" y="6249"/>
                  </a:cubicBezTo>
                  <a:cubicBezTo>
                    <a:pt x="13117" y="6249"/>
                    <a:pt x="13106" y="6165"/>
                    <a:pt x="13149" y="6165"/>
                  </a:cubicBezTo>
                  <a:cubicBezTo>
                    <a:pt x="13164" y="6165"/>
                    <a:pt x="13170" y="6186"/>
                    <a:pt x="13170" y="6149"/>
                  </a:cubicBezTo>
                  <a:cubicBezTo>
                    <a:pt x="13170" y="6144"/>
                    <a:pt x="13164" y="6133"/>
                    <a:pt x="13159" y="6133"/>
                  </a:cubicBezTo>
                  <a:cubicBezTo>
                    <a:pt x="13154" y="6133"/>
                    <a:pt x="13154" y="6139"/>
                    <a:pt x="13149" y="6139"/>
                  </a:cubicBezTo>
                  <a:cubicBezTo>
                    <a:pt x="13149" y="6139"/>
                    <a:pt x="13149" y="6133"/>
                    <a:pt x="13143" y="6128"/>
                  </a:cubicBezTo>
                  <a:cubicBezTo>
                    <a:pt x="13149" y="6123"/>
                    <a:pt x="13154" y="6123"/>
                    <a:pt x="13164" y="6123"/>
                  </a:cubicBezTo>
                  <a:cubicBezTo>
                    <a:pt x="13180" y="6123"/>
                    <a:pt x="13191" y="6133"/>
                    <a:pt x="13207" y="6133"/>
                  </a:cubicBezTo>
                  <a:cubicBezTo>
                    <a:pt x="13233" y="6133"/>
                    <a:pt x="13238" y="6112"/>
                    <a:pt x="13259" y="6102"/>
                  </a:cubicBezTo>
                  <a:cubicBezTo>
                    <a:pt x="13275" y="6097"/>
                    <a:pt x="13286" y="6102"/>
                    <a:pt x="13296" y="6091"/>
                  </a:cubicBezTo>
                  <a:cubicBezTo>
                    <a:pt x="13312" y="6070"/>
                    <a:pt x="13307" y="6049"/>
                    <a:pt x="13323" y="6033"/>
                  </a:cubicBezTo>
                  <a:cubicBezTo>
                    <a:pt x="13370" y="5975"/>
                    <a:pt x="13428" y="5986"/>
                    <a:pt x="13470" y="5928"/>
                  </a:cubicBezTo>
                  <a:cubicBezTo>
                    <a:pt x="13491" y="5901"/>
                    <a:pt x="13518" y="5896"/>
                    <a:pt x="13549" y="5880"/>
                  </a:cubicBezTo>
                  <a:cubicBezTo>
                    <a:pt x="13592" y="5864"/>
                    <a:pt x="13618" y="5849"/>
                    <a:pt x="13666" y="5833"/>
                  </a:cubicBezTo>
                  <a:cubicBezTo>
                    <a:pt x="13708" y="5817"/>
                    <a:pt x="13745" y="5791"/>
                    <a:pt x="13745" y="5748"/>
                  </a:cubicBezTo>
                  <a:cubicBezTo>
                    <a:pt x="13766" y="5748"/>
                    <a:pt x="13766" y="5748"/>
                    <a:pt x="13766" y="5748"/>
                  </a:cubicBezTo>
                  <a:cubicBezTo>
                    <a:pt x="13776" y="5759"/>
                    <a:pt x="13782" y="5775"/>
                    <a:pt x="13803" y="5775"/>
                  </a:cubicBezTo>
                  <a:cubicBezTo>
                    <a:pt x="13850" y="5775"/>
                    <a:pt x="13871" y="5738"/>
                    <a:pt x="13892" y="5696"/>
                  </a:cubicBezTo>
                  <a:cubicBezTo>
                    <a:pt x="13908" y="5685"/>
                    <a:pt x="13903" y="5675"/>
                    <a:pt x="13919" y="5659"/>
                  </a:cubicBezTo>
                  <a:cubicBezTo>
                    <a:pt x="13929" y="5643"/>
                    <a:pt x="13945" y="5638"/>
                    <a:pt x="13961" y="5622"/>
                  </a:cubicBezTo>
                  <a:cubicBezTo>
                    <a:pt x="13971" y="5611"/>
                    <a:pt x="13971" y="5601"/>
                    <a:pt x="13977" y="5585"/>
                  </a:cubicBezTo>
                  <a:cubicBezTo>
                    <a:pt x="13977" y="5580"/>
                    <a:pt x="13987" y="5574"/>
                    <a:pt x="13993" y="5569"/>
                  </a:cubicBezTo>
                  <a:cubicBezTo>
                    <a:pt x="14008" y="5543"/>
                    <a:pt x="13993" y="5516"/>
                    <a:pt x="14003" y="5490"/>
                  </a:cubicBezTo>
                  <a:cubicBezTo>
                    <a:pt x="14008" y="5490"/>
                    <a:pt x="14014" y="5490"/>
                    <a:pt x="14019" y="5495"/>
                  </a:cubicBezTo>
                  <a:cubicBezTo>
                    <a:pt x="14040" y="5474"/>
                    <a:pt x="14035" y="5448"/>
                    <a:pt x="14035" y="5421"/>
                  </a:cubicBezTo>
                  <a:cubicBezTo>
                    <a:pt x="14035" y="5406"/>
                    <a:pt x="14040" y="5395"/>
                    <a:pt x="14040" y="5384"/>
                  </a:cubicBezTo>
                  <a:cubicBezTo>
                    <a:pt x="14045" y="5384"/>
                    <a:pt x="14051" y="5384"/>
                    <a:pt x="14056" y="5384"/>
                  </a:cubicBezTo>
                  <a:cubicBezTo>
                    <a:pt x="14045" y="5369"/>
                    <a:pt x="14035" y="5369"/>
                    <a:pt x="14024" y="5358"/>
                  </a:cubicBezTo>
                  <a:cubicBezTo>
                    <a:pt x="14014" y="5358"/>
                    <a:pt x="14014" y="5358"/>
                    <a:pt x="14014" y="5358"/>
                  </a:cubicBezTo>
                  <a:cubicBezTo>
                    <a:pt x="14008" y="5353"/>
                    <a:pt x="14003" y="5342"/>
                    <a:pt x="14003" y="5332"/>
                  </a:cubicBezTo>
                  <a:cubicBezTo>
                    <a:pt x="14003" y="5316"/>
                    <a:pt x="14003" y="5316"/>
                    <a:pt x="14003" y="5316"/>
                  </a:cubicBezTo>
                  <a:cubicBezTo>
                    <a:pt x="14003" y="5300"/>
                    <a:pt x="13987" y="5300"/>
                    <a:pt x="13987" y="5284"/>
                  </a:cubicBezTo>
                  <a:cubicBezTo>
                    <a:pt x="13987" y="5268"/>
                    <a:pt x="14008" y="5258"/>
                    <a:pt x="14024" y="5258"/>
                  </a:cubicBezTo>
                  <a:cubicBezTo>
                    <a:pt x="14035" y="5258"/>
                    <a:pt x="14040" y="5268"/>
                    <a:pt x="14051" y="5268"/>
                  </a:cubicBezTo>
                  <a:cubicBezTo>
                    <a:pt x="14066" y="5268"/>
                    <a:pt x="14072" y="5268"/>
                    <a:pt x="14088" y="5268"/>
                  </a:cubicBezTo>
                  <a:cubicBezTo>
                    <a:pt x="14109" y="5268"/>
                    <a:pt x="14119" y="5279"/>
                    <a:pt x="14135" y="5279"/>
                  </a:cubicBezTo>
                  <a:cubicBezTo>
                    <a:pt x="14145" y="5279"/>
                    <a:pt x="14161" y="5279"/>
                    <a:pt x="14161" y="5268"/>
                  </a:cubicBezTo>
                  <a:cubicBezTo>
                    <a:pt x="14161" y="5253"/>
                    <a:pt x="14151" y="5242"/>
                    <a:pt x="14140" y="5232"/>
                  </a:cubicBezTo>
                  <a:cubicBezTo>
                    <a:pt x="14135" y="5221"/>
                    <a:pt x="14135" y="5210"/>
                    <a:pt x="14124" y="5210"/>
                  </a:cubicBezTo>
                  <a:cubicBezTo>
                    <a:pt x="14109" y="5210"/>
                    <a:pt x="14098" y="5221"/>
                    <a:pt x="14082" y="5221"/>
                  </a:cubicBezTo>
                  <a:cubicBezTo>
                    <a:pt x="14077" y="5221"/>
                    <a:pt x="14072" y="5216"/>
                    <a:pt x="14061" y="5216"/>
                  </a:cubicBezTo>
                  <a:cubicBezTo>
                    <a:pt x="14029" y="5216"/>
                    <a:pt x="14029" y="5216"/>
                    <a:pt x="14029" y="5216"/>
                  </a:cubicBezTo>
                  <a:cubicBezTo>
                    <a:pt x="14014" y="5216"/>
                    <a:pt x="14008" y="5221"/>
                    <a:pt x="13993" y="5221"/>
                  </a:cubicBezTo>
                  <a:cubicBezTo>
                    <a:pt x="13977" y="5221"/>
                    <a:pt x="13966" y="5205"/>
                    <a:pt x="13950" y="5205"/>
                  </a:cubicBezTo>
                  <a:cubicBezTo>
                    <a:pt x="13934" y="5205"/>
                    <a:pt x="13934" y="5205"/>
                    <a:pt x="13934" y="5205"/>
                  </a:cubicBezTo>
                  <a:cubicBezTo>
                    <a:pt x="13934" y="5205"/>
                    <a:pt x="13929" y="5205"/>
                    <a:pt x="13929" y="5210"/>
                  </a:cubicBezTo>
                  <a:cubicBezTo>
                    <a:pt x="13929" y="5237"/>
                    <a:pt x="13961" y="5242"/>
                    <a:pt x="13987" y="5247"/>
                  </a:cubicBezTo>
                  <a:cubicBezTo>
                    <a:pt x="13982" y="5268"/>
                    <a:pt x="13971" y="5279"/>
                    <a:pt x="13950" y="5279"/>
                  </a:cubicBezTo>
                  <a:cubicBezTo>
                    <a:pt x="13908" y="5279"/>
                    <a:pt x="13882" y="5263"/>
                    <a:pt x="13855" y="5226"/>
                  </a:cubicBezTo>
                  <a:cubicBezTo>
                    <a:pt x="13850" y="5226"/>
                    <a:pt x="13850" y="5226"/>
                    <a:pt x="13850" y="5226"/>
                  </a:cubicBezTo>
                  <a:cubicBezTo>
                    <a:pt x="13850" y="5242"/>
                    <a:pt x="13850" y="5242"/>
                    <a:pt x="13850" y="5242"/>
                  </a:cubicBezTo>
                  <a:cubicBezTo>
                    <a:pt x="13850" y="5253"/>
                    <a:pt x="13861" y="5279"/>
                    <a:pt x="13855" y="5274"/>
                  </a:cubicBezTo>
                  <a:cubicBezTo>
                    <a:pt x="13818" y="5263"/>
                    <a:pt x="13792" y="5268"/>
                    <a:pt x="13760" y="5247"/>
                  </a:cubicBezTo>
                  <a:cubicBezTo>
                    <a:pt x="13745" y="5232"/>
                    <a:pt x="13745" y="5216"/>
                    <a:pt x="13745" y="5200"/>
                  </a:cubicBezTo>
                  <a:cubicBezTo>
                    <a:pt x="13745" y="5142"/>
                    <a:pt x="13834" y="5142"/>
                    <a:pt x="13834" y="5084"/>
                  </a:cubicBezTo>
                  <a:cubicBezTo>
                    <a:pt x="13834" y="5063"/>
                    <a:pt x="13808" y="5057"/>
                    <a:pt x="13787" y="5052"/>
                  </a:cubicBezTo>
                  <a:cubicBezTo>
                    <a:pt x="13782" y="5047"/>
                    <a:pt x="13776" y="5052"/>
                    <a:pt x="13766" y="5047"/>
                  </a:cubicBezTo>
                  <a:cubicBezTo>
                    <a:pt x="13760" y="5036"/>
                    <a:pt x="13760" y="5021"/>
                    <a:pt x="13745" y="5021"/>
                  </a:cubicBezTo>
                  <a:cubicBezTo>
                    <a:pt x="13729" y="5021"/>
                    <a:pt x="13723" y="5036"/>
                    <a:pt x="13713" y="5052"/>
                  </a:cubicBezTo>
                  <a:cubicBezTo>
                    <a:pt x="13702" y="5047"/>
                    <a:pt x="13702" y="5031"/>
                    <a:pt x="13702" y="5021"/>
                  </a:cubicBezTo>
                  <a:cubicBezTo>
                    <a:pt x="13697" y="5021"/>
                    <a:pt x="13692" y="5021"/>
                    <a:pt x="13687" y="5021"/>
                  </a:cubicBezTo>
                  <a:cubicBezTo>
                    <a:pt x="13671" y="5021"/>
                    <a:pt x="13671" y="5005"/>
                    <a:pt x="13671" y="4989"/>
                  </a:cubicBezTo>
                  <a:cubicBezTo>
                    <a:pt x="13671" y="4968"/>
                    <a:pt x="13702" y="4973"/>
                    <a:pt x="13713" y="4947"/>
                  </a:cubicBezTo>
                  <a:cubicBezTo>
                    <a:pt x="13687" y="4952"/>
                    <a:pt x="13676" y="4973"/>
                    <a:pt x="13655" y="4973"/>
                  </a:cubicBezTo>
                  <a:cubicBezTo>
                    <a:pt x="13639" y="4973"/>
                    <a:pt x="13639" y="4952"/>
                    <a:pt x="13629" y="4941"/>
                  </a:cubicBezTo>
                  <a:cubicBezTo>
                    <a:pt x="13613" y="4926"/>
                    <a:pt x="13597" y="4926"/>
                    <a:pt x="13571" y="4926"/>
                  </a:cubicBezTo>
                  <a:cubicBezTo>
                    <a:pt x="13528" y="4926"/>
                    <a:pt x="13502" y="4931"/>
                    <a:pt x="13465" y="4952"/>
                  </a:cubicBezTo>
                  <a:cubicBezTo>
                    <a:pt x="13444" y="4957"/>
                    <a:pt x="13428" y="4952"/>
                    <a:pt x="13418" y="4963"/>
                  </a:cubicBezTo>
                  <a:cubicBezTo>
                    <a:pt x="13412" y="4968"/>
                    <a:pt x="13418" y="4973"/>
                    <a:pt x="13412" y="4978"/>
                  </a:cubicBezTo>
                  <a:cubicBezTo>
                    <a:pt x="13402" y="4994"/>
                    <a:pt x="13391" y="4989"/>
                    <a:pt x="13375" y="4989"/>
                  </a:cubicBezTo>
                  <a:cubicBezTo>
                    <a:pt x="13370" y="4989"/>
                    <a:pt x="13365" y="4989"/>
                    <a:pt x="13360" y="4989"/>
                  </a:cubicBezTo>
                  <a:cubicBezTo>
                    <a:pt x="13360" y="4999"/>
                    <a:pt x="13354" y="5010"/>
                    <a:pt x="13344" y="5010"/>
                  </a:cubicBezTo>
                  <a:cubicBezTo>
                    <a:pt x="13296" y="5010"/>
                    <a:pt x="13270" y="4973"/>
                    <a:pt x="13222" y="4973"/>
                  </a:cubicBezTo>
                  <a:cubicBezTo>
                    <a:pt x="13191" y="4973"/>
                    <a:pt x="13175" y="4973"/>
                    <a:pt x="13143" y="4973"/>
                  </a:cubicBezTo>
                  <a:cubicBezTo>
                    <a:pt x="13138" y="4973"/>
                    <a:pt x="13133" y="4973"/>
                    <a:pt x="13127" y="4973"/>
                  </a:cubicBezTo>
                  <a:cubicBezTo>
                    <a:pt x="13101" y="4973"/>
                    <a:pt x="13101" y="4973"/>
                    <a:pt x="13101" y="4973"/>
                  </a:cubicBezTo>
                  <a:cubicBezTo>
                    <a:pt x="13080" y="4973"/>
                    <a:pt x="13069" y="4968"/>
                    <a:pt x="13048" y="4968"/>
                  </a:cubicBezTo>
                  <a:cubicBezTo>
                    <a:pt x="13017" y="4968"/>
                    <a:pt x="13017" y="4968"/>
                    <a:pt x="13017" y="4968"/>
                  </a:cubicBezTo>
                  <a:cubicBezTo>
                    <a:pt x="13017" y="4968"/>
                    <a:pt x="13012" y="4973"/>
                    <a:pt x="13006" y="4973"/>
                  </a:cubicBezTo>
                  <a:cubicBezTo>
                    <a:pt x="12980" y="4973"/>
                    <a:pt x="12980" y="4973"/>
                    <a:pt x="12980" y="4973"/>
                  </a:cubicBezTo>
                  <a:cubicBezTo>
                    <a:pt x="12969" y="4973"/>
                    <a:pt x="12964" y="4973"/>
                    <a:pt x="12953" y="4973"/>
                  </a:cubicBezTo>
                  <a:cubicBezTo>
                    <a:pt x="12943" y="4973"/>
                    <a:pt x="12932" y="4973"/>
                    <a:pt x="12932" y="4968"/>
                  </a:cubicBezTo>
                  <a:cubicBezTo>
                    <a:pt x="12927" y="4963"/>
                    <a:pt x="12927" y="4952"/>
                    <a:pt x="12922" y="4952"/>
                  </a:cubicBezTo>
                  <a:cubicBezTo>
                    <a:pt x="12895" y="4952"/>
                    <a:pt x="12885" y="4973"/>
                    <a:pt x="12858" y="4973"/>
                  </a:cubicBezTo>
                  <a:cubicBezTo>
                    <a:pt x="12811" y="4973"/>
                    <a:pt x="12785" y="4952"/>
                    <a:pt x="12742" y="4931"/>
                  </a:cubicBezTo>
                  <a:cubicBezTo>
                    <a:pt x="12716" y="4915"/>
                    <a:pt x="12700" y="4894"/>
                    <a:pt x="12669" y="4894"/>
                  </a:cubicBezTo>
                  <a:cubicBezTo>
                    <a:pt x="12637" y="4894"/>
                    <a:pt x="12637" y="4894"/>
                    <a:pt x="12637" y="4894"/>
                  </a:cubicBezTo>
                  <a:cubicBezTo>
                    <a:pt x="12611" y="4894"/>
                    <a:pt x="12590" y="4894"/>
                    <a:pt x="12568" y="4915"/>
                  </a:cubicBezTo>
                  <a:cubicBezTo>
                    <a:pt x="12553" y="4931"/>
                    <a:pt x="12547" y="4957"/>
                    <a:pt x="12526" y="4957"/>
                  </a:cubicBezTo>
                  <a:cubicBezTo>
                    <a:pt x="12495" y="4957"/>
                    <a:pt x="12479" y="4941"/>
                    <a:pt x="12452" y="4941"/>
                  </a:cubicBezTo>
                  <a:cubicBezTo>
                    <a:pt x="12436" y="4941"/>
                    <a:pt x="12431" y="4952"/>
                    <a:pt x="12421" y="4952"/>
                  </a:cubicBezTo>
                  <a:cubicBezTo>
                    <a:pt x="12400" y="4957"/>
                    <a:pt x="12384" y="4957"/>
                    <a:pt x="12363" y="4957"/>
                  </a:cubicBezTo>
                  <a:cubicBezTo>
                    <a:pt x="12347" y="4957"/>
                    <a:pt x="12336" y="4957"/>
                    <a:pt x="12326" y="4947"/>
                  </a:cubicBezTo>
                  <a:cubicBezTo>
                    <a:pt x="12315" y="4941"/>
                    <a:pt x="12315" y="4931"/>
                    <a:pt x="12310" y="4920"/>
                  </a:cubicBezTo>
                  <a:cubicBezTo>
                    <a:pt x="12305" y="4920"/>
                    <a:pt x="12299" y="4926"/>
                    <a:pt x="12294" y="4926"/>
                  </a:cubicBezTo>
                  <a:cubicBezTo>
                    <a:pt x="12268" y="4926"/>
                    <a:pt x="12262" y="4899"/>
                    <a:pt x="12241" y="4889"/>
                  </a:cubicBezTo>
                  <a:cubicBezTo>
                    <a:pt x="12215" y="4868"/>
                    <a:pt x="12194" y="4862"/>
                    <a:pt x="12162" y="4846"/>
                  </a:cubicBezTo>
                  <a:cubicBezTo>
                    <a:pt x="12162" y="4841"/>
                    <a:pt x="12162" y="4841"/>
                    <a:pt x="12162" y="4841"/>
                  </a:cubicBezTo>
                  <a:cubicBezTo>
                    <a:pt x="12152" y="4799"/>
                    <a:pt x="12136" y="4783"/>
                    <a:pt x="12104" y="4752"/>
                  </a:cubicBezTo>
                  <a:cubicBezTo>
                    <a:pt x="12083" y="4736"/>
                    <a:pt x="12067" y="4725"/>
                    <a:pt x="12051" y="4704"/>
                  </a:cubicBezTo>
                  <a:cubicBezTo>
                    <a:pt x="12046" y="4693"/>
                    <a:pt x="12041" y="4672"/>
                    <a:pt x="12025" y="4672"/>
                  </a:cubicBezTo>
                  <a:cubicBezTo>
                    <a:pt x="12009" y="4672"/>
                    <a:pt x="12004" y="4699"/>
                    <a:pt x="11983" y="4699"/>
                  </a:cubicBezTo>
                  <a:cubicBezTo>
                    <a:pt x="11978" y="4699"/>
                    <a:pt x="11972" y="4683"/>
                    <a:pt x="11972" y="4678"/>
                  </a:cubicBezTo>
                  <a:cubicBezTo>
                    <a:pt x="11972" y="4667"/>
                    <a:pt x="11978" y="4667"/>
                    <a:pt x="11988" y="4662"/>
                  </a:cubicBezTo>
                  <a:cubicBezTo>
                    <a:pt x="11967" y="4641"/>
                    <a:pt x="11957" y="4630"/>
                    <a:pt x="11941" y="4609"/>
                  </a:cubicBezTo>
                  <a:cubicBezTo>
                    <a:pt x="11930" y="4583"/>
                    <a:pt x="11914" y="4556"/>
                    <a:pt x="11883" y="4556"/>
                  </a:cubicBezTo>
                  <a:cubicBezTo>
                    <a:pt x="11851" y="4551"/>
                    <a:pt x="11846" y="4519"/>
                    <a:pt x="11830" y="4493"/>
                  </a:cubicBezTo>
                  <a:cubicBezTo>
                    <a:pt x="11814" y="4477"/>
                    <a:pt x="11793" y="4467"/>
                    <a:pt x="11772" y="4467"/>
                  </a:cubicBezTo>
                  <a:cubicBezTo>
                    <a:pt x="11756" y="4467"/>
                    <a:pt x="11751" y="4477"/>
                    <a:pt x="11735" y="4477"/>
                  </a:cubicBezTo>
                  <a:cubicBezTo>
                    <a:pt x="11719" y="4477"/>
                    <a:pt x="11703" y="4467"/>
                    <a:pt x="11703" y="4451"/>
                  </a:cubicBezTo>
                  <a:cubicBezTo>
                    <a:pt x="11703" y="4409"/>
                    <a:pt x="11703" y="4409"/>
                    <a:pt x="11703" y="4409"/>
                  </a:cubicBezTo>
                  <a:cubicBezTo>
                    <a:pt x="11709" y="4398"/>
                    <a:pt x="11709" y="4398"/>
                    <a:pt x="11709" y="4398"/>
                  </a:cubicBezTo>
                  <a:cubicBezTo>
                    <a:pt x="11709" y="4393"/>
                    <a:pt x="11709" y="4393"/>
                    <a:pt x="11709" y="4393"/>
                  </a:cubicBezTo>
                  <a:cubicBezTo>
                    <a:pt x="11682" y="4393"/>
                    <a:pt x="11682" y="4393"/>
                    <a:pt x="11682" y="4393"/>
                  </a:cubicBezTo>
                  <a:cubicBezTo>
                    <a:pt x="11629" y="4393"/>
                    <a:pt x="11608" y="4356"/>
                    <a:pt x="11561" y="4335"/>
                  </a:cubicBezTo>
                  <a:cubicBezTo>
                    <a:pt x="11571" y="4335"/>
                    <a:pt x="11571" y="4330"/>
                    <a:pt x="11577" y="4330"/>
                  </a:cubicBezTo>
                  <a:cubicBezTo>
                    <a:pt x="11566" y="4314"/>
                    <a:pt x="11556" y="4303"/>
                    <a:pt x="11545" y="4282"/>
                  </a:cubicBezTo>
                  <a:cubicBezTo>
                    <a:pt x="11545" y="4287"/>
                    <a:pt x="11545" y="4287"/>
                    <a:pt x="11545" y="4287"/>
                  </a:cubicBezTo>
                  <a:cubicBezTo>
                    <a:pt x="11545" y="4303"/>
                    <a:pt x="11550" y="4309"/>
                    <a:pt x="11545" y="4324"/>
                  </a:cubicBezTo>
                  <a:cubicBezTo>
                    <a:pt x="11535" y="4303"/>
                    <a:pt x="11535" y="4287"/>
                    <a:pt x="11535" y="4261"/>
                  </a:cubicBezTo>
                  <a:cubicBezTo>
                    <a:pt x="11535" y="4245"/>
                    <a:pt x="11535" y="4235"/>
                    <a:pt x="11535" y="4219"/>
                  </a:cubicBezTo>
                  <a:cubicBezTo>
                    <a:pt x="11529" y="4192"/>
                    <a:pt x="11529" y="4192"/>
                    <a:pt x="11529" y="4192"/>
                  </a:cubicBezTo>
                  <a:lnTo>
                    <a:pt x="11535" y="4187"/>
                  </a:lnTo>
                  <a:cubicBezTo>
                    <a:pt x="11550" y="4192"/>
                    <a:pt x="11550" y="4203"/>
                    <a:pt x="11561" y="4213"/>
                  </a:cubicBezTo>
                  <a:cubicBezTo>
                    <a:pt x="11561" y="4182"/>
                    <a:pt x="11561" y="4182"/>
                    <a:pt x="11561" y="4182"/>
                  </a:cubicBezTo>
                  <a:cubicBezTo>
                    <a:pt x="11561" y="4166"/>
                    <a:pt x="11550" y="4161"/>
                    <a:pt x="11540" y="4156"/>
                  </a:cubicBezTo>
                  <a:cubicBezTo>
                    <a:pt x="11529" y="4161"/>
                    <a:pt x="11524" y="4166"/>
                    <a:pt x="11514" y="4171"/>
                  </a:cubicBezTo>
                  <a:cubicBezTo>
                    <a:pt x="11514" y="4161"/>
                    <a:pt x="11508" y="4156"/>
                    <a:pt x="11508" y="4145"/>
                  </a:cubicBezTo>
                  <a:cubicBezTo>
                    <a:pt x="11508" y="4134"/>
                    <a:pt x="11524" y="4134"/>
                    <a:pt x="11535" y="4129"/>
                  </a:cubicBezTo>
                  <a:cubicBezTo>
                    <a:pt x="11540" y="4129"/>
                    <a:pt x="11545" y="4124"/>
                    <a:pt x="11550" y="4124"/>
                  </a:cubicBezTo>
                  <a:cubicBezTo>
                    <a:pt x="11550" y="4124"/>
                    <a:pt x="11550" y="4129"/>
                    <a:pt x="11556" y="4129"/>
                  </a:cubicBezTo>
                  <a:cubicBezTo>
                    <a:pt x="11556" y="4119"/>
                    <a:pt x="11550" y="4108"/>
                    <a:pt x="11540" y="4108"/>
                  </a:cubicBezTo>
                  <a:cubicBezTo>
                    <a:pt x="11535" y="4108"/>
                    <a:pt x="11529" y="4108"/>
                    <a:pt x="11524" y="4108"/>
                  </a:cubicBezTo>
                  <a:cubicBezTo>
                    <a:pt x="11519" y="4076"/>
                    <a:pt x="11519" y="4061"/>
                    <a:pt x="11503" y="4034"/>
                  </a:cubicBezTo>
                  <a:cubicBezTo>
                    <a:pt x="11492" y="4013"/>
                    <a:pt x="11471" y="4008"/>
                    <a:pt x="11471" y="3992"/>
                  </a:cubicBezTo>
                  <a:cubicBezTo>
                    <a:pt x="11471" y="3981"/>
                    <a:pt x="11477" y="3976"/>
                    <a:pt x="11477" y="3966"/>
                  </a:cubicBezTo>
                  <a:cubicBezTo>
                    <a:pt x="11477" y="3955"/>
                    <a:pt x="11466" y="3950"/>
                    <a:pt x="11461" y="3939"/>
                  </a:cubicBezTo>
                  <a:cubicBezTo>
                    <a:pt x="11466" y="3934"/>
                    <a:pt x="11471" y="3929"/>
                    <a:pt x="11471" y="3924"/>
                  </a:cubicBezTo>
                  <a:cubicBezTo>
                    <a:pt x="11471" y="3881"/>
                    <a:pt x="11471" y="3881"/>
                    <a:pt x="11471" y="3881"/>
                  </a:cubicBezTo>
                  <a:cubicBezTo>
                    <a:pt x="11471" y="3876"/>
                    <a:pt x="11471" y="3876"/>
                    <a:pt x="11471" y="3876"/>
                  </a:cubicBezTo>
                  <a:cubicBezTo>
                    <a:pt x="11492" y="3887"/>
                    <a:pt x="11492" y="3913"/>
                    <a:pt x="11514" y="3913"/>
                  </a:cubicBezTo>
                  <a:cubicBezTo>
                    <a:pt x="11519" y="3913"/>
                    <a:pt x="11519" y="3913"/>
                    <a:pt x="11524" y="3913"/>
                  </a:cubicBezTo>
                  <a:cubicBezTo>
                    <a:pt x="11524" y="3908"/>
                    <a:pt x="11524" y="3908"/>
                    <a:pt x="11524" y="3908"/>
                  </a:cubicBezTo>
                  <a:cubicBezTo>
                    <a:pt x="11519" y="3887"/>
                    <a:pt x="11514" y="3876"/>
                    <a:pt x="11498" y="3860"/>
                  </a:cubicBezTo>
                  <a:cubicBezTo>
                    <a:pt x="11492" y="3850"/>
                    <a:pt x="11487" y="3839"/>
                    <a:pt x="11477" y="3834"/>
                  </a:cubicBezTo>
                  <a:cubicBezTo>
                    <a:pt x="11466" y="3834"/>
                    <a:pt x="11461" y="3834"/>
                    <a:pt x="11461" y="3828"/>
                  </a:cubicBezTo>
                  <a:cubicBezTo>
                    <a:pt x="11445" y="3818"/>
                    <a:pt x="11450" y="3802"/>
                    <a:pt x="11445" y="3786"/>
                  </a:cubicBezTo>
                  <a:cubicBezTo>
                    <a:pt x="11434" y="3765"/>
                    <a:pt x="11424" y="3755"/>
                    <a:pt x="11424" y="3734"/>
                  </a:cubicBezTo>
                  <a:cubicBezTo>
                    <a:pt x="11424" y="3697"/>
                    <a:pt x="11424" y="3697"/>
                    <a:pt x="11424" y="3697"/>
                  </a:cubicBezTo>
                  <a:cubicBezTo>
                    <a:pt x="11424" y="3644"/>
                    <a:pt x="11382" y="3623"/>
                    <a:pt x="11360" y="3570"/>
                  </a:cubicBezTo>
                  <a:cubicBezTo>
                    <a:pt x="11376" y="3565"/>
                    <a:pt x="11387" y="3554"/>
                    <a:pt x="11387" y="3538"/>
                  </a:cubicBezTo>
                  <a:cubicBezTo>
                    <a:pt x="11387" y="3528"/>
                    <a:pt x="11387" y="3523"/>
                    <a:pt x="11387" y="3517"/>
                  </a:cubicBezTo>
                  <a:cubicBezTo>
                    <a:pt x="11382" y="3517"/>
                    <a:pt x="11382" y="3517"/>
                    <a:pt x="11382" y="3517"/>
                  </a:cubicBezTo>
                  <a:cubicBezTo>
                    <a:pt x="11366" y="3559"/>
                    <a:pt x="11366" y="3559"/>
                    <a:pt x="11366" y="3559"/>
                  </a:cubicBezTo>
                  <a:cubicBezTo>
                    <a:pt x="11355" y="3549"/>
                    <a:pt x="11355" y="3538"/>
                    <a:pt x="11350" y="3523"/>
                  </a:cubicBezTo>
                  <a:cubicBezTo>
                    <a:pt x="11339" y="3496"/>
                    <a:pt x="11334" y="3480"/>
                    <a:pt x="11318" y="3454"/>
                  </a:cubicBezTo>
                  <a:cubicBezTo>
                    <a:pt x="11297" y="3422"/>
                    <a:pt x="11271" y="3407"/>
                    <a:pt x="11255" y="3364"/>
                  </a:cubicBezTo>
                  <a:cubicBezTo>
                    <a:pt x="11244" y="3348"/>
                    <a:pt x="11223" y="3354"/>
                    <a:pt x="11208" y="3343"/>
                  </a:cubicBezTo>
                  <a:cubicBezTo>
                    <a:pt x="11202" y="3338"/>
                    <a:pt x="11208" y="3327"/>
                    <a:pt x="11197" y="3322"/>
                  </a:cubicBezTo>
                  <a:cubicBezTo>
                    <a:pt x="11192" y="3317"/>
                    <a:pt x="11181" y="3322"/>
                    <a:pt x="11171" y="3317"/>
                  </a:cubicBezTo>
                  <a:cubicBezTo>
                    <a:pt x="11149" y="3317"/>
                    <a:pt x="11134" y="3306"/>
                    <a:pt x="11113" y="3301"/>
                  </a:cubicBezTo>
                  <a:cubicBezTo>
                    <a:pt x="11097" y="3301"/>
                    <a:pt x="11070" y="3301"/>
                    <a:pt x="11070" y="3285"/>
                  </a:cubicBezTo>
                  <a:cubicBezTo>
                    <a:pt x="11070" y="3269"/>
                    <a:pt x="11081" y="3259"/>
                    <a:pt x="11097" y="3259"/>
                  </a:cubicBezTo>
                  <a:cubicBezTo>
                    <a:pt x="11107" y="3259"/>
                    <a:pt x="11102" y="3269"/>
                    <a:pt x="11102" y="3280"/>
                  </a:cubicBezTo>
                  <a:cubicBezTo>
                    <a:pt x="11128" y="3269"/>
                    <a:pt x="11139" y="3264"/>
                    <a:pt x="11165" y="3264"/>
                  </a:cubicBezTo>
                  <a:cubicBezTo>
                    <a:pt x="11165" y="3243"/>
                    <a:pt x="11165" y="3227"/>
                    <a:pt x="11155" y="3211"/>
                  </a:cubicBezTo>
                  <a:cubicBezTo>
                    <a:pt x="11144" y="3201"/>
                    <a:pt x="11134" y="3206"/>
                    <a:pt x="11128" y="3201"/>
                  </a:cubicBezTo>
                  <a:cubicBezTo>
                    <a:pt x="11118" y="3196"/>
                    <a:pt x="11123" y="3185"/>
                    <a:pt x="11123" y="3174"/>
                  </a:cubicBezTo>
                  <a:cubicBezTo>
                    <a:pt x="11118" y="3174"/>
                    <a:pt x="11118" y="3174"/>
                    <a:pt x="11113" y="3174"/>
                  </a:cubicBezTo>
                  <a:cubicBezTo>
                    <a:pt x="11097" y="3174"/>
                    <a:pt x="11086" y="3180"/>
                    <a:pt x="11076" y="3174"/>
                  </a:cubicBezTo>
                  <a:cubicBezTo>
                    <a:pt x="11065" y="3169"/>
                    <a:pt x="11065" y="3159"/>
                    <a:pt x="11060" y="3159"/>
                  </a:cubicBezTo>
                  <a:cubicBezTo>
                    <a:pt x="11033" y="3159"/>
                    <a:pt x="11023" y="3180"/>
                    <a:pt x="10997" y="3185"/>
                  </a:cubicBezTo>
                  <a:cubicBezTo>
                    <a:pt x="10965" y="3196"/>
                    <a:pt x="10949" y="3201"/>
                    <a:pt x="10917" y="3201"/>
                  </a:cubicBezTo>
                  <a:cubicBezTo>
                    <a:pt x="10912" y="3201"/>
                    <a:pt x="10907" y="3196"/>
                    <a:pt x="10902" y="3196"/>
                  </a:cubicBezTo>
                  <a:cubicBezTo>
                    <a:pt x="10896" y="3196"/>
                    <a:pt x="10896" y="3201"/>
                    <a:pt x="10886" y="3206"/>
                  </a:cubicBezTo>
                  <a:cubicBezTo>
                    <a:pt x="10870" y="3217"/>
                    <a:pt x="10854" y="3211"/>
                    <a:pt x="10838" y="3217"/>
                  </a:cubicBezTo>
                  <a:cubicBezTo>
                    <a:pt x="10823" y="3227"/>
                    <a:pt x="10817" y="3243"/>
                    <a:pt x="10796" y="3243"/>
                  </a:cubicBezTo>
                  <a:cubicBezTo>
                    <a:pt x="10786" y="3243"/>
                    <a:pt x="10780" y="3243"/>
                    <a:pt x="10770" y="3243"/>
                  </a:cubicBezTo>
                  <a:cubicBezTo>
                    <a:pt x="10738" y="3243"/>
                    <a:pt x="10727" y="3233"/>
                    <a:pt x="10696" y="3233"/>
                  </a:cubicBezTo>
                  <a:cubicBezTo>
                    <a:pt x="10648" y="3233"/>
                    <a:pt x="10622" y="3264"/>
                    <a:pt x="10569" y="3264"/>
                  </a:cubicBezTo>
                  <a:cubicBezTo>
                    <a:pt x="10553" y="3264"/>
                    <a:pt x="10543" y="3259"/>
                    <a:pt x="10527" y="3259"/>
                  </a:cubicBezTo>
                  <a:cubicBezTo>
                    <a:pt x="10480" y="3259"/>
                    <a:pt x="10459" y="3285"/>
                    <a:pt x="10416" y="3306"/>
                  </a:cubicBezTo>
                  <a:cubicBezTo>
                    <a:pt x="10374" y="3327"/>
                    <a:pt x="10348" y="3327"/>
                    <a:pt x="10306" y="3333"/>
                  </a:cubicBezTo>
                  <a:cubicBezTo>
                    <a:pt x="10274" y="3338"/>
                    <a:pt x="10253" y="3348"/>
                    <a:pt x="10221" y="3348"/>
                  </a:cubicBezTo>
                  <a:cubicBezTo>
                    <a:pt x="10211" y="3348"/>
                    <a:pt x="10211" y="3348"/>
                    <a:pt x="10200" y="3343"/>
                  </a:cubicBezTo>
                  <a:cubicBezTo>
                    <a:pt x="10147" y="3333"/>
                    <a:pt x="10116" y="3327"/>
                    <a:pt x="10068" y="3291"/>
                  </a:cubicBezTo>
                  <a:cubicBezTo>
                    <a:pt x="10042" y="3269"/>
                    <a:pt x="10026" y="3259"/>
                    <a:pt x="10000" y="3243"/>
                  </a:cubicBezTo>
                  <a:cubicBezTo>
                    <a:pt x="9989" y="3238"/>
                    <a:pt x="9984" y="3227"/>
                    <a:pt x="9973" y="3227"/>
                  </a:cubicBezTo>
                  <a:cubicBezTo>
                    <a:pt x="9931" y="3227"/>
                    <a:pt x="9915" y="3264"/>
                    <a:pt x="9878" y="3264"/>
                  </a:cubicBezTo>
                  <a:cubicBezTo>
                    <a:pt x="9836" y="3264"/>
                    <a:pt x="9810" y="3243"/>
                    <a:pt x="9774" y="3217"/>
                  </a:cubicBezTo>
                  <a:cubicBezTo>
                    <a:pt x="9758" y="3206"/>
                    <a:pt x="9753" y="3196"/>
                    <a:pt x="9742" y="3185"/>
                  </a:cubicBezTo>
                  <a:cubicBezTo>
                    <a:pt x="9737" y="3185"/>
                    <a:pt x="9726" y="3185"/>
                    <a:pt x="9726" y="3174"/>
                  </a:cubicBezTo>
                  <a:cubicBezTo>
                    <a:pt x="9726" y="3164"/>
                    <a:pt x="9737" y="3159"/>
                    <a:pt x="9737" y="3143"/>
                  </a:cubicBezTo>
                  <a:lnTo>
                    <a:pt x="9737" y="3143"/>
                  </a:lnTo>
                  <a:cubicBezTo>
                    <a:pt x="9711" y="3143"/>
                    <a:pt x="9695" y="3159"/>
                    <a:pt x="9684" y="3185"/>
                  </a:cubicBezTo>
                  <a:cubicBezTo>
                    <a:pt x="9668" y="3169"/>
                    <a:pt x="9674" y="3153"/>
                    <a:pt x="9668" y="3138"/>
                  </a:cubicBezTo>
                  <a:cubicBezTo>
                    <a:pt x="9663" y="3143"/>
                    <a:pt x="9663" y="3143"/>
                    <a:pt x="9663" y="3143"/>
                  </a:cubicBezTo>
                  <a:cubicBezTo>
                    <a:pt x="9663" y="3159"/>
                    <a:pt x="9658" y="3169"/>
                    <a:pt x="9663" y="3185"/>
                  </a:cubicBezTo>
                  <a:cubicBezTo>
                    <a:pt x="9658" y="3190"/>
                    <a:pt x="9658" y="3190"/>
                    <a:pt x="9658" y="3190"/>
                  </a:cubicBezTo>
                  <a:cubicBezTo>
                    <a:pt x="9637" y="3185"/>
                    <a:pt x="9626" y="3169"/>
                    <a:pt x="9605" y="3164"/>
                  </a:cubicBezTo>
                  <a:cubicBezTo>
                    <a:pt x="9584" y="3159"/>
                    <a:pt x="9547" y="3164"/>
                    <a:pt x="9547" y="3138"/>
                  </a:cubicBezTo>
                  <a:cubicBezTo>
                    <a:pt x="9547" y="3106"/>
                    <a:pt x="9521" y="3095"/>
                    <a:pt x="9494" y="3085"/>
                  </a:cubicBezTo>
                  <a:cubicBezTo>
                    <a:pt x="9463" y="3069"/>
                    <a:pt x="9441" y="3059"/>
                    <a:pt x="9405" y="3059"/>
                  </a:cubicBezTo>
                  <a:cubicBezTo>
                    <a:pt x="9378" y="3059"/>
                    <a:pt x="9368" y="3090"/>
                    <a:pt x="9341" y="3090"/>
                  </a:cubicBezTo>
                  <a:cubicBezTo>
                    <a:pt x="9320" y="3090"/>
                    <a:pt x="9310" y="3085"/>
                    <a:pt x="9294" y="3069"/>
                  </a:cubicBezTo>
                  <a:cubicBezTo>
                    <a:pt x="9289" y="3064"/>
                    <a:pt x="9299" y="3048"/>
                    <a:pt x="9294" y="3043"/>
                  </a:cubicBezTo>
                  <a:cubicBezTo>
                    <a:pt x="9289" y="3032"/>
                    <a:pt x="9267" y="3032"/>
                    <a:pt x="9267" y="3022"/>
                  </a:cubicBezTo>
                  <a:cubicBezTo>
                    <a:pt x="9267" y="3016"/>
                    <a:pt x="9273" y="3011"/>
                    <a:pt x="9273" y="3011"/>
                  </a:cubicBezTo>
                  <a:cubicBezTo>
                    <a:pt x="9246" y="3011"/>
                    <a:pt x="9236" y="3022"/>
                    <a:pt x="9215" y="3022"/>
                  </a:cubicBezTo>
                  <a:cubicBezTo>
                    <a:pt x="9204" y="3022"/>
                    <a:pt x="9204" y="3011"/>
                    <a:pt x="9194" y="3006"/>
                  </a:cubicBezTo>
                  <a:cubicBezTo>
                    <a:pt x="9194" y="3011"/>
                    <a:pt x="9188" y="3022"/>
                    <a:pt x="9183" y="3022"/>
                  </a:cubicBezTo>
                  <a:cubicBezTo>
                    <a:pt x="9157" y="3022"/>
                    <a:pt x="9136" y="2933"/>
                    <a:pt x="9136" y="3053"/>
                  </a:cubicBezTo>
                  <a:cubicBezTo>
                    <a:pt x="9136" y="3074"/>
                    <a:pt x="9136" y="3074"/>
                    <a:pt x="9136" y="3074"/>
                  </a:cubicBezTo>
                  <a:cubicBezTo>
                    <a:pt x="9136" y="3085"/>
                    <a:pt x="9136" y="3090"/>
                    <a:pt x="9130" y="3095"/>
                  </a:cubicBezTo>
                  <a:cubicBezTo>
                    <a:pt x="9120" y="3085"/>
                    <a:pt x="9120" y="3069"/>
                    <a:pt x="9115" y="3053"/>
                  </a:cubicBezTo>
                  <a:cubicBezTo>
                    <a:pt x="9115" y="3048"/>
                    <a:pt x="9115" y="3043"/>
                    <a:pt x="9109" y="3043"/>
                  </a:cubicBezTo>
                  <a:cubicBezTo>
                    <a:pt x="9093" y="3043"/>
                    <a:pt x="9093" y="3064"/>
                    <a:pt x="9072" y="3064"/>
                  </a:cubicBezTo>
                  <a:cubicBezTo>
                    <a:pt x="9067" y="3064"/>
                    <a:pt x="9067" y="3059"/>
                    <a:pt x="9056" y="3059"/>
                  </a:cubicBezTo>
                  <a:cubicBezTo>
                    <a:pt x="9051" y="3059"/>
                    <a:pt x="9046" y="3059"/>
                    <a:pt x="9041" y="3059"/>
                  </a:cubicBezTo>
                  <a:cubicBezTo>
                    <a:pt x="9046" y="3043"/>
                    <a:pt x="9062" y="3043"/>
                    <a:pt x="9078" y="3043"/>
                  </a:cubicBezTo>
                  <a:cubicBezTo>
                    <a:pt x="9088" y="3037"/>
                    <a:pt x="9099" y="3032"/>
                    <a:pt x="9099" y="3022"/>
                  </a:cubicBezTo>
                  <a:cubicBezTo>
                    <a:pt x="9099" y="3022"/>
                    <a:pt x="9025" y="3037"/>
                    <a:pt x="9041" y="3032"/>
                  </a:cubicBezTo>
                  <a:cubicBezTo>
                    <a:pt x="9051" y="3027"/>
                    <a:pt x="9067" y="3022"/>
                    <a:pt x="9067" y="3011"/>
                  </a:cubicBezTo>
                  <a:cubicBezTo>
                    <a:pt x="9067" y="3000"/>
                    <a:pt x="9067" y="2991"/>
                    <a:pt x="9062" y="2980"/>
                  </a:cubicBezTo>
                  <a:cubicBezTo>
                    <a:pt x="9051" y="2986"/>
                    <a:pt x="9025" y="3011"/>
                    <a:pt x="9030" y="3000"/>
                  </a:cubicBezTo>
                  <a:cubicBezTo>
                    <a:pt x="9035" y="2986"/>
                    <a:pt x="9041" y="2975"/>
                    <a:pt x="9041" y="2954"/>
                  </a:cubicBezTo>
                  <a:cubicBezTo>
                    <a:pt x="9051" y="2954"/>
                    <a:pt x="9056" y="2965"/>
                    <a:pt x="9067" y="2970"/>
                  </a:cubicBezTo>
                  <a:cubicBezTo>
                    <a:pt x="9067" y="2965"/>
                    <a:pt x="9072" y="2959"/>
                    <a:pt x="9072" y="2949"/>
                  </a:cubicBezTo>
                  <a:cubicBezTo>
                    <a:pt x="9072" y="2933"/>
                    <a:pt x="9072" y="2933"/>
                    <a:pt x="9072" y="2933"/>
                  </a:cubicBezTo>
                  <a:cubicBezTo>
                    <a:pt x="9062" y="2933"/>
                    <a:pt x="9062" y="2933"/>
                    <a:pt x="9062" y="2933"/>
                  </a:cubicBezTo>
                  <a:cubicBezTo>
                    <a:pt x="9035" y="2933"/>
                    <a:pt x="9014" y="2928"/>
                    <a:pt x="8998" y="2949"/>
                  </a:cubicBezTo>
                  <a:cubicBezTo>
                    <a:pt x="8993" y="2959"/>
                    <a:pt x="8993" y="2970"/>
                    <a:pt x="8993" y="2986"/>
                  </a:cubicBezTo>
                  <a:cubicBezTo>
                    <a:pt x="8988" y="2986"/>
                    <a:pt x="8988" y="2986"/>
                    <a:pt x="8988" y="2986"/>
                  </a:cubicBezTo>
                  <a:cubicBezTo>
                    <a:pt x="8951" y="2970"/>
                    <a:pt x="8930" y="2965"/>
                    <a:pt x="8893" y="2959"/>
                  </a:cubicBezTo>
                  <a:cubicBezTo>
                    <a:pt x="8867" y="2949"/>
                    <a:pt x="8856" y="2938"/>
                    <a:pt x="8830" y="2938"/>
                  </a:cubicBezTo>
                  <a:cubicBezTo>
                    <a:pt x="8824" y="2938"/>
                    <a:pt x="8819" y="2938"/>
                    <a:pt x="8819" y="2943"/>
                  </a:cubicBezTo>
                  <a:cubicBezTo>
                    <a:pt x="8819" y="2959"/>
                    <a:pt x="8830" y="2959"/>
                    <a:pt x="8845" y="2965"/>
                  </a:cubicBezTo>
                  <a:cubicBezTo>
                    <a:pt x="8856" y="2970"/>
                    <a:pt x="8867" y="2980"/>
                    <a:pt x="8867" y="2991"/>
                  </a:cubicBezTo>
                  <a:lnTo>
                    <a:pt x="8861" y="2995"/>
                  </a:lnTo>
                  <a:cubicBezTo>
                    <a:pt x="8845" y="2991"/>
                    <a:pt x="8840" y="2980"/>
                    <a:pt x="8824" y="2975"/>
                  </a:cubicBezTo>
                  <a:cubicBezTo>
                    <a:pt x="8814" y="2970"/>
                    <a:pt x="8803" y="2975"/>
                    <a:pt x="8793" y="2959"/>
                  </a:cubicBezTo>
                  <a:cubicBezTo>
                    <a:pt x="8777" y="2933"/>
                    <a:pt x="8772" y="2912"/>
                    <a:pt x="8772" y="2880"/>
                  </a:cubicBezTo>
                  <a:cubicBezTo>
                    <a:pt x="8772" y="2864"/>
                    <a:pt x="8787" y="2864"/>
                    <a:pt x="8793" y="2854"/>
                  </a:cubicBezTo>
                  <a:cubicBezTo>
                    <a:pt x="8793" y="2854"/>
                    <a:pt x="8793" y="2854"/>
                    <a:pt x="8787" y="2854"/>
                  </a:cubicBezTo>
                  <a:cubicBezTo>
                    <a:pt x="8756" y="2854"/>
                    <a:pt x="8740" y="2838"/>
                    <a:pt x="8708" y="2833"/>
                  </a:cubicBezTo>
                  <a:cubicBezTo>
                    <a:pt x="8582" y="2812"/>
                    <a:pt x="8524" y="2775"/>
                    <a:pt x="8413" y="2711"/>
                  </a:cubicBezTo>
                  <a:cubicBezTo>
                    <a:pt x="8387" y="2701"/>
                    <a:pt x="8381" y="2685"/>
                    <a:pt x="8355" y="2669"/>
                  </a:cubicBezTo>
                  <a:cubicBezTo>
                    <a:pt x="8334" y="2659"/>
                    <a:pt x="8313" y="2659"/>
                    <a:pt x="8302" y="2637"/>
                  </a:cubicBezTo>
                  <a:cubicBezTo>
                    <a:pt x="8286" y="2616"/>
                    <a:pt x="8281" y="2601"/>
                    <a:pt x="8265" y="2580"/>
                  </a:cubicBezTo>
                  <a:cubicBezTo>
                    <a:pt x="8255" y="2564"/>
                    <a:pt x="8249" y="2553"/>
                    <a:pt x="8239" y="2537"/>
                  </a:cubicBezTo>
                  <a:cubicBezTo>
                    <a:pt x="8234" y="2532"/>
                    <a:pt x="8234" y="2527"/>
                    <a:pt x="8228" y="2521"/>
                  </a:cubicBezTo>
                  <a:cubicBezTo>
                    <a:pt x="8213" y="2521"/>
                    <a:pt x="8207" y="2521"/>
                    <a:pt x="8191" y="2516"/>
                  </a:cubicBezTo>
                  <a:cubicBezTo>
                    <a:pt x="8170" y="2500"/>
                    <a:pt x="8165" y="2484"/>
                    <a:pt x="8144" y="2474"/>
                  </a:cubicBezTo>
                  <a:cubicBezTo>
                    <a:pt x="8128" y="2463"/>
                    <a:pt x="8107" y="2458"/>
                    <a:pt x="8107" y="2437"/>
                  </a:cubicBezTo>
                  <a:cubicBezTo>
                    <a:pt x="8107" y="2427"/>
                    <a:pt x="8112" y="2421"/>
                    <a:pt x="8118" y="2411"/>
                  </a:cubicBezTo>
                  <a:cubicBezTo>
                    <a:pt x="8118" y="2406"/>
                    <a:pt x="8112" y="2406"/>
                    <a:pt x="8107" y="2406"/>
                  </a:cubicBezTo>
                  <a:cubicBezTo>
                    <a:pt x="8086" y="2406"/>
                    <a:pt x="8075" y="2400"/>
                    <a:pt x="8054" y="2400"/>
                  </a:cubicBezTo>
                  <a:cubicBezTo>
                    <a:pt x="8023" y="2400"/>
                    <a:pt x="8033" y="2369"/>
                    <a:pt x="8028" y="2342"/>
                  </a:cubicBezTo>
                  <a:cubicBezTo>
                    <a:pt x="8033" y="2337"/>
                    <a:pt x="8023" y="2321"/>
                    <a:pt x="8028" y="2321"/>
                  </a:cubicBezTo>
                  <a:cubicBezTo>
                    <a:pt x="8033" y="2321"/>
                    <a:pt x="8033" y="2326"/>
                    <a:pt x="8033" y="2326"/>
                  </a:cubicBezTo>
                  <a:cubicBezTo>
                    <a:pt x="8039" y="2326"/>
                    <a:pt x="8044" y="2326"/>
                    <a:pt x="8049" y="2332"/>
                  </a:cubicBezTo>
                  <a:cubicBezTo>
                    <a:pt x="8054" y="2332"/>
                    <a:pt x="8060" y="2332"/>
                    <a:pt x="8065" y="2332"/>
                  </a:cubicBezTo>
                  <a:cubicBezTo>
                    <a:pt x="8081" y="2332"/>
                    <a:pt x="8086" y="2332"/>
                    <a:pt x="8102" y="2332"/>
                  </a:cubicBezTo>
                  <a:cubicBezTo>
                    <a:pt x="8112" y="2332"/>
                    <a:pt x="8112" y="2332"/>
                    <a:pt x="8112" y="2332"/>
                  </a:cubicBezTo>
                  <a:cubicBezTo>
                    <a:pt x="8112" y="2332"/>
                    <a:pt x="8112" y="2332"/>
                    <a:pt x="8118" y="2332"/>
                  </a:cubicBezTo>
                  <a:cubicBezTo>
                    <a:pt x="8118" y="2337"/>
                    <a:pt x="8118" y="2337"/>
                    <a:pt x="8118" y="2342"/>
                  </a:cubicBezTo>
                  <a:cubicBezTo>
                    <a:pt x="8118" y="2347"/>
                    <a:pt x="8118" y="2358"/>
                    <a:pt x="8128" y="2358"/>
                  </a:cubicBezTo>
                  <a:cubicBezTo>
                    <a:pt x="8128" y="2358"/>
                    <a:pt x="8128" y="2353"/>
                    <a:pt x="8133" y="2353"/>
                  </a:cubicBezTo>
                  <a:cubicBezTo>
                    <a:pt x="8139" y="2353"/>
                    <a:pt x="8139" y="2353"/>
                    <a:pt x="8144" y="2353"/>
                  </a:cubicBezTo>
                  <a:cubicBezTo>
                    <a:pt x="8144" y="2353"/>
                    <a:pt x="8144" y="2347"/>
                    <a:pt x="8149" y="2347"/>
                  </a:cubicBezTo>
                  <a:cubicBezTo>
                    <a:pt x="8154" y="2347"/>
                    <a:pt x="8154" y="2347"/>
                    <a:pt x="8154" y="2342"/>
                  </a:cubicBezTo>
                  <a:lnTo>
                    <a:pt x="8154" y="2342"/>
                  </a:lnTo>
                  <a:cubicBezTo>
                    <a:pt x="8149" y="2337"/>
                    <a:pt x="8149" y="2337"/>
                    <a:pt x="8144" y="2337"/>
                  </a:cubicBezTo>
                  <a:lnTo>
                    <a:pt x="8139" y="2337"/>
                  </a:lnTo>
                  <a:cubicBezTo>
                    <a:pt x="8128" y="2332"/>
                    <a:pt x="8123" y="2332"/>
                    <a:pt x="8123" y="2321"/>
                  </a:cubicBezTo>
                  <a:cubicBezTo>
                    <a:pt x="8123" y="2316"/>
                    <a:pt x="8128" y="2316"/>
                    <a:pt x="8128" y="2305"/>
                  </a:cubicBezTo>
                  <a:lnTo>
                    <a:pt x="8128" y="2305"/>
                  </a:lnTo>
                  <a:cubicBezTo>
                    <a:pt x="8123" y="2305"/>
                    <a:pt x="8123" y="2310"/>
                    <a:pt x="8123" y="2310"/>
                  </a:cubicBezTo>
                  <a:cubicBezTo>
                    <a:pt x="8118" y="2310"/>
                    <a:pt x="8118" y="2310"/>
                    <a:pt x="8112" y="2310"/>
                  </a:cubicBezTo>
                  <a:cubicBezTo>
                    <a:pt x="8107" y="2310"/>
                    <a:pt x="8102" y="2305"/>
                    <a:pt x="8102" y="2300"/>
                  </a:cubicBezTo>
                  <a:cubicBezTo>
                    <a:pt x="8102" y="2295"/>
                    <a:pt x="8112" y="2289"/>
                    <a:pt x="8112" y="2284"/>
                  </a:cubicBezTo>
                  <a:cubicBezTo>
                    <a:pt x="8112" y="2279"/>
                    <a:pt x="8107" y="2274"/>
                    <a:pt x="8102" y="2274"/>
                  </a:cubicBezTo>
                  <a:cubicBezTo>
                    <a:pt x="8097" y="2268"/>
                    <a:pt x="8097" y="2268"/>
                    <a:pt x="8091" y="2268"/>
                  </a:cubicBezTo>
                  <a:cubicBezTo>
                    <a:pt x="8086" y="2258"/>
                    <a:pt x="8081" y="2252"/>
                    <a:pt x="8081" y="2242"/>
                  </a:cubicBezTo>
                  <a:cubicBezTo>
                    <a:pt x="8081" y="2237"/>
                    <a:pt x="8081" y="2231"/>
                    <a:pt x="8075" y="2226"/>
                  </a:cubicBezTo>
                  <a:cubicBezTo>
                    <a:pt x="8075" y="2221"/>
                    <a:pt x="8070" y="2221"/>
                    <a:pt x="8065" y="2221"/>
                  </a:cubicBezTo>
                  <a:cubicBezTo>
                    <a:pt x="8060" y="2221"/>
                    <a:pt x="8060" y="2210"/>
                    <a:pt x="8054" y="2210"/>
                  </a:cubicBezTo>
                  <a:cubicBezTo>
                    <a:pt x="8049" y="2210"/>
                    <a:pt x="8049" y="2216"/>
                    <a:pt x="8049" y="2216"/>
                  </a:cubicBezTo>
                  <a:cubicBezTo>
                    <a:pt x="8049" y="2221"/>
                    <a:pt x="8049" y="2221"/>
                    <a:pt x="8044" y="2221"/>
                  </a:cubicBezTo>
                  <a:lnTo>
                    <a:pt x="8039" y="2216"/>
                  </a:lnTo>
                  <a:cubicBezTo>
                    <a:pt x="8033" y="2210"/>
                    <a:pt x="8033" y="2210"/>
                    <a:pt x="8028" y="2205"/>
                  </a:cubicBezTo>
                  <a:cubicBezTo>
                    <a:pt x="8023" y="2195"/>
                    <a:pt x="8023" y="2195"/>
                    <a:pt x="8023" y="2195"/>
                  </a:cubicBezTo>
                  <a:cubicBezTo>
                    <a:pt x="8023" y="2189"/>
                    <a:pt x="8017" y="2189"/>
                    <a:pt x="8017" y="2184"/>
                  </a:cubicBezTo>
                  <a:cubicBezTo>
                    <a:pt x="8017" y="2179"/>
                    <a:pt x="8023" y="2179"/>
                    <a:pt x="8028" y="2179"/>
                  </a:cubicBezTo>
                  <a:cubicBezTo>
                    <a:pt x="8028" y="2173"/>
                    <a:pt x="8033" y="2173"/>
                    <a:pt x="8033" y="2168"/>
                  </a:cubicBezTo>
                  <a:cubicBezTo>
                    <a:pt x="8033" y="2163"/>
                    <a:pt x="8033" y="2163"/>
                    <a:pt x="8028" y="2158"/>
                  </a:cubicBezTo>
                  <a:cubicBezTo>
                    <a:pt x="8028" y="2158"/>
                    <a:pt x="8028" y="2152"/>
                    <a:pt x="8023" y="2152"/>
                  </a:cubicBezTo>
                  <a:cubicBezTo>
                    <a:pt x="8017" y="2152"/>
                    <a:pt x="8017" y="2152"/>
                    <a:pt x="8012" y="2147"/>
                  </a:cubicBezTo>
                  <a:cubicBezTo>
                    <a:pt x="8007" y="2147"/>
                    <a:pt x="8007" y="2147"/>
                    <a:pt x="8002" y="2142"/>
                  </a:cubicBezTo>
                  <a:cubicBezTo>
                    <a:pt x="8002" y="2136"/>
                    <a:pt x="8002" y="2136"/>
                    <a:pt x="7996" y="2131"/>
                  </a:cubicBezTo>
                  <a:cubicBezTo>
                    <a:pt x="7996" y="2131"/>
                    <a:pt x="7996" y="2126"/>
                    <a:pt x="7991" y="2126"/>
                  </a:cubicBezTo>
                  <a:cubicBezTo>
                    <a:pt x="7986" y="2126"/>
                    <a:pt x="7986" y="2126"/>
                    <a:pt x="7980" y="2126"/>
                  </a:cubicBezTo>
                  <a:cubicBezTo>
                    <a:pt x="7980" y="2126"/>
                    <a:pt x="7975" y="2126"/>
                    <a:pt x="7975" y="2121"/>
                  </a:cubicBezTo>
                  <a:cubicBezTo>
                    <a:pt x="7975" y="2121"/>
                    <a:pt x="7975" y="2115"/>
                    <a:pt x="7970" y="2115"/>
                  </a:cubicBezTo>
                  <a:cubicBezTo>
                    <a:pt x="7970" y="2110"/>
                    <a:pt x="7965" y="2110"/>
                    <a:pt x="7965" y="2105"/>
                  </a:cubicBezTo>
                  <a:cubicBezTo>
                    <a:pt x="7959" y="2105"/>
                    <a:pt x="7959" y="2110"/>
                    <a:pt x="7954" y="2110"/>
                  </a:cubicBezTo>
                  <a:cubicBezTo>
                    <a:pt x="7949" y="2115"/>
                    <a:pt x="7943" y="2115"/>
                    <a:pt x="7938" y="2115"/>
                  </a:cubicBezTo>
                  <a:cubicBezTo>
                    <a:pt x="7928" y="2121"/>
                    <a:pt x="7922" y="2126"/>
                    <a:pt x="7917" y="2126"/>
                  </a:cubicBezTo>
                  <a:cubicBezTo>
                    <a:pt x="7912" y="2126"/>
                    <a:pt x="7907" y="2121"/>
                    <a:pt x="7907" y="2121"/>
                  </a:cubicBezTo>
                  <a:cubicBezTo>
                    <a:pt x="7896" y="2115"/>
                    <a:pt x="7896" y="2110"/>
                    <a:pt x="7886" y="2110"/>
                  </a:cubicBezTo>
                  <a:cubicBezTo>
                    <a:pt x="7880" y="2110"/>
                    <a:pt x="7880" y="2110"/>
                    <a:pt x="7875" y="2115"/>
                  </a:cubicBezTo>
                  <a:cubicBezTo>
                    <a:pt x="7875" y="2121"/>
                    <a:pt x="7875" y="2121"/>
                    <a:pt x="7870" y="2126"/>
                  </a:cubicBezTo>
                  <a:cubicBezTo>
                    <a:pt x="7864" y="2131"/>
                    <a:pt x="7864" y="2131"/>
                    <a:pt x="7859" y="2136"/>
                  </a:cubicBezTo>
                  <a:cubicBezTo>
                    <a:pt x="7859" y="2142"/>
                    <a:pt x="7859" y="2142"/>
                    <a:pt x="7859" y="2147"/>
                  </a:cubicBezTo>
                  <a:cubicBezTo>
                    <a:pt x="7859" y="2152"/>
                    <a:pt x="7864" y="2158"/>
                    <a:pt x="7864" y="2163"/>
                  </a:cubicBezTo>
                  <a:cubicBezTo>
                    <a:pt x="7870" y="2163"/>
                    <a:pt x="7875" y="2168"/>
                    <a:pt x="7875" y="2168"/>
                  </a:cubicBezTo>
                  <a:cubicBezTo>
                    <a:pt x="7880" y="2173"/>
                    <a:pt x="7886" y="2173"/>
                    <a:pt x="7891" y="2179"/>
                  </a:cubicBezTo>
                  <a:cubicBezTo>
                    <a:pt x="7896" y="2184"/>
                    <a:pt x="7896" y="2184"/>
                    <a:pt x="7901" y="2189"/>
                  </a:cubicBezTo>
                  <a:lnTo>
                    <a:pt x="7907" y="2195"/>
                  </a:lnTo>
                  <a:cubicBezTo>
                    <a:pt x="7912" y="2200"/>
                    <a:pt x="7912" y="2205"/>
                    <a:pt x="7917" y="2205"/>
                  </a:cubicBezTo>
                  <a:cubicBezTo>
                    <a:pt x="7922" y="2210"/>
                    <a:pt x="7922" y="2210"/>
                    <a:pt x="7922" y="2210"/>
                  </a:cubicBezTo>
                  <a:cubicBezTo>
                    <a:pt x="7928" y="2216"/>
                    <a:pt x="7928" y="2216"/>
                    <a:pt x="7933" y="2221"/>
                  </a:cubicBezTo>
                  <a:cubicBezTo>
                    <a:pt x="7933" y="2226"/>
                    <a:pt x="7938" y="2231"/>
                    <a:pt x="7943" y="2231"/>
                  </a:cubicBezTo>
                  <a:cubicBezTo>
                    <a:pt x="7943" y="2237"/>
                    <a:pt x="7943" y="2237"/>
                    <a:pt x="7949" y="2242"/>
                  </a:cubicBezTo>
                  <a:cubicBezTo>
                    <a:pt x="7954" y="2242"/>
                    <a:pt x="7954" y="2242"/>
                    <a:pt x="7959" y="2247"/>
                  </a:cubicBezTo>
                  <a:lnTo>
                    <a:pt x="7965" y="2252"/>
                  </a:lnTo>
                  <a:cubicBezTo>
                    <a:pt x="7970" y="2258"/>
                    <a:pt x="7970" y="2258"/>
                    <a:pt x="7975" y="2263"/>
                  </a:cubicBezTo>
                  <a:cubicBezTo>
                    <a:pt x="7975" y="2268"/>
                    <a:pt x="7975" y="2274"/>
                    <a:pt x="7980" y="2279"/>
                  </a:cubicBezTo>
                  <a:cubicBezTo>
                    <a:pt x="7986" y="2284"/>
                    <a:pt x="7986" y="2284"/>
                    <a:pt x="7991" y="2289"/>
                  </a:cubicBezTo>
                  <a:cubicBezTo>
                    <a:pt x="7996" y="2289"/>
                    <a:pt x="7996" y="2295"/>
                    <a:pt x="7996" y="2295"/>
                  </a:cubicBezTo>
                  <a:cubicBezTo>
                    <a:pt x="8002" y="2300"/>
                    <a:pt x="8002" y="2300"/>
                    <a:pt x="8007" y="2300"/>
                  </a:cubicBezTo>
                  <a:cubicBezTo>
                    <a:pt x="8012" y="2305"/>
                    <a:pt x="8017" y="2310"/>
                    <a:pt x="8017" y="2321"/>
                  </a:cubicBezTo>
                  <a:cubicBezTo>
                    <a:pt x="8017" y="2321"/>
                    <a:pt x="8012" y="2326"/>
                    <a:pt x="8012" y="2332"/>
                  </a:cubicBezTo>
                  <a:cubicBezTo>
                    <a:pt x="8012" y="2332"/>
                    <a:pt x="8012" y="2332"/>
                    <a:pt x="8017" y="2332"/>
                  </a:cubicBezTo>
                  <a:cubicBezTo>
                    <a:pt x="8012" y="2353"/>
                    <a:pt x="8007" y="2369"/>
                    <a:pt x="8007" y="2390"/>
                  </a:cubicBezTo>
                  <a:cubicBezTo>
                    <a:pt x="7965" y="2379"/>
                    <a:pt x="7949" y="2342"/>
                    <a:pt x="7907" y="2342"/>
                  </a:cubicBezTo>
                  <a:cubicBezTo>
                    <a:pt x="7886" y="2342"/>
                    <a:pt x="7870" y="2342"/>
                    <a:pt x="7843" y="2342"/>
                  </a:cubicBezTo>
                  <a:cubicBezTo>
                    <a:pt x="7806" y="2342"/>
                    <a:pt x="7785" y="2369"/>
                    <a:pt x="7748" y="2369"/>
                  </a:cubicBezTo>
                  <a:cubicBezTo>
                    <a:pt x="7732" y="2369"/>
                    <a:pt x="7727" y="2369"/>
                    <a:pt x="7711" y="2369"/>
                  </a:cubicBezTo>
                  <a:cubicBezTo>
                    <a:pt x="7701" y="2369"/>
                    <a:pt x="7696" y="2369"/>
                    <a:pt x="7685" y="2369"/>
                  </a:cubicBezTo>
                  <a:cubicBezTo>
                    <a:pt x="7664" y="2369"/>
                    <a:pt x="7654" y="2358"/>
                    <a:pt x="7627" y="2358"/>
                  </a:cubicBezTo>
                  <a:cubicBezTo>
                    <a:pt x="7595" y="2358"/>
                    <a:pt x="7595" y="2358"/>
                    <a:pt x="7595" y="2358"/>
                  </a:cubicBezTo>
                  <a:cubicBezTo>
                    <a:pt x="7580" y="2358"/>
                    <a:pt x="7569" y="2347"/>
                    <a:pt x="7553" y="2342"/>
                  </a:cubicBezTo>
                  <a:cubicBezTo>
                    <a:pt x="7490" y="2358"/>
                    <a:pt x="7490" y="2358"/>
                    <a:pt x="7490" y="2358"/>
                  </a:cubicBezTo>
                  <a:cubicBezTo>
                    <a:pt x="7453" y="2353"/>
                    <a:pt x="7453" y="2353"/>
                    <a:pt x="7453" y="2353"/>
                  </a:cubicBezTo>
                  <a:cubicBezTo>
                    <a:pt x="7369" y="2363"/>
                    <a:pt x="7321" y="2395"/>
                    <a:pt x="7237" y="2395"/>
                  </a:cubicBezTo>
                  <a:cubicBezTo>
                    <a:pt x="7210" y="2395"/>
                    <a:pt x="7210" y="2395"/>
                    <a:pt x="7210" y="2395"/>
                  </a:cubicBezTo>
                  <a:cubicBezTo>
                    <a:pt x="7179" y="2395"/>
                    <a:pt x="7158" y="2384"/>
                    <a:pt x="7126" y="2379"/>
                  </a:cubicBezTo>
                  <a:cubicBezTo>
                    <a:pt x="7084" y="2369"/>
                    <a:pt x="7052" y="2379"/>
                    <a:pt x="7015" y="2363"/>
                  </a:cubicBezTo>
                  <a:cubicBezTo>
                    <a:pt x="6989" y="2353"/>
                    <a:pt x="6984" y="2337"/>
                    <a:pt x="6957" y="2321"/>
                  </a:cubicBezTo>
                  <a:cubicBezTo>
                    <a:pt x="6931" y="2305"/>
                    <a:pt x="6910" y="2310"/>
                    <a:pt x="6878" y="2289"/>
                  </a:cubicBezTo>
                  <a:cubicBezTo>
                    <a:pt x="6846" y="2274"/>
                    <a:pt x="6841" y="2242"/>
                    <a:pt x="6825" y="2210"/>
                  </a:cubicBezTo>
                  <a:cubicBezTo>
                    <a:pt x="6810" y="2173"/>
                    <a:pt x="6794" y="2158"/>
                    <a:pt x="6794" y="2115"/>
                  </a:cubicBezTo>
                  <a:cubicBezTo>
                    <a:pt x="6794" y="2094"/>
                    <a:pt x="6804" y="2084"/>
                    <a:pt x="6804" y="2063"/>
                  </a:cubicBezTo>
                  <a:cubicBezTo>
                    <a:pt x="6804" y="2036"/>
                    <a:pt x="6788" y="2031"/>
                    <a:pt x="6778" y="2010"/>
                  </a:cubicBezTo>
                  <a:cubicBezTo>
                    <a:pt x="6767" y="1973"/>
                    <a:pt x="6757" y="1931"/>
                    <a:pt x="6715" y="1931"/>
                  </a:cubicBezTo>
                  <a:cubicBezTo>
                    <a:pt x="6704" y="1931"/>
                    <a:pt x="6699" y="1936"/>
                    <a:pt x="6693" y="1936"/>
                  </a:cubicBezTo>
                  <a:cubicBezTo>
                    <a:pt x="6678" y="1936"/>
                    <a:pt x="6667" y="1936"/>
                    <a:pt x="6667" y="1947"/>
                  </a:cubicBezTo>
                  <a:cubicBezTo>
                    <a:pt x="6667" y="1999"/>
                    <a:pt x="6699" y="2020"/>
                    <a:pt x="6699" y="2068"/>
                  </a:cubicBezTo>
                  <a:cubicBezTo>
                    <a:pt x="6699" y="2115"/>
                    <a:pt x="6699" y="2152"/>
                    <a:pt x="6656" y="2179"/>
                  </a:cubicBezTo>
                  <a:cubicBezTo>
                    <a:pt x="6683" y="2189"/>
                    <a:pt x="6704" y="2210"/>
                    <a:pt x="6704" y="2242"/>
                  </a:cubicBezTo>
                  <a:cubicBezTo>
                    <a:pt x="6704" y="2268"/>
                    <a:pt x="6699" y="2289"/>
                    <a:pt x="6688" y="2316"/>
                  </a:cubicBezTo>
                  <a:cubicBezTo>
                    <a:pt x="6678" y="2332"/>
                    <a:pt x="6678" y="2353"/>
                    <a:pt x="6662" y="2358"/>
                  </a:cubicBezTo>
                  <a:cubicBezTo>
                    <a:pt x="6662" y="2326"/>
                    <a:pt x="6683" y="2310"/>
                    <a:pt x="6683" y="2279"/>
                  </a:cubicBezTo>
                  <a:cubicBezTo>
                    <a:pt x="6683" y="2252"/>
                    <a:pt x="6646" y="2252"/>
                    <a:pt x="6667" y="2247"/>
                  </a:cubicBezTo>
                  <a:cubicBezTo>
                    <a:pt x="6656" y="2210"/>
                    <a:pt x="6630" y="2195"/>
                    <a:pt x="6609" y="2163"/>
                  </a:cubicBezTo>
                  <a:cubicBezTo>
                    <a:pt x="6593" y="2173"/>
                    <a:pt x="6588" y="2189"/>
                    <a:pt x="6577" y="2200"/>
                  </a:cubicBezTo>
                  <a:cubicBezTo>
                    <a:pt x="6572" y="2195"/>
                    <a:pt x="6572" y="2184"/>
                    <a:pt x="6562" y="2184"/>
                  </a:cubicBezTo>
                  <a:lnTo>
                    <a:pt x="6556" y="2184"/>
                  </a:lnTo>
                  <a:cubicBezTo>
                    <a:pt x="6556" y="2200"/>
                    <a:pt x="6551" y="2210"/>
                    <a:pt x="6541" y="2221"/>
                  </a:cubicBezTo>
                  <a:cubicBezTo>
                    <a:pt x="6546" y="2226"/>
                    <a:pt x="6551" y="2226"/>
                    <a:pt x="6551" y="2237"/>
                  </a:cubicBezTo>
                  <a:cubicBezTo>
                    <a:pt x="6551" y="2237"/>
                    <a:pt x="6546" y="2242"/>
                    <a:pt x="6546" y="2247"/>
                  </a:cubicBezTo>
                  <a:cubicBezTo>
                    <a:pt x="6546" y="2252"/>
                    <a:pt x="6551" y="2258"/>
                    <a:pt x="6551" y="2263"/>
                  </a:cubicBezTo>
                  <a:cubicBezTo>
                    <a:pt x="6551" y="2274"/>
                    <a:pt x="6535" y="2279"/>
                    <a:pt x="6525" y="2284"/>
                  </a:cubicBezTo>
                  <a:cubicBezTo>
                    <a:pt x="6519" y="2284"/>
                    <a:pt x="6514" y="2289"/>
                    <a:pt x="6504" y="2289"/>
                  </a:cubicBezTo>
                  <a:cubicBezTo>
                    <a:pt x="6488" y="2289"/>
                    <a:pt x="6488" y="2274"/>
                    <a:pt x="6482" y="2258"/>
                  </a:cubicBezTo>
                  <a:cubicBezTo>
                    <a:pt x="6467" y="2274"/>
                    <a:pt x="6461" y="2295"/>
                    <a:pt x="6440" y="2295"/>
                  </a:cubicBezTo>
                  <a:cubicBezTo>
                    <a:pt x="6435" y="2295"/>
                    <a:pt x="6430" y="2295"/>
                    <a:pt x="6424" y="2295"/>
                  </a:cubicBezTo>
                  <a:cubicBezTo>
                    <a:pt x="6419" y="2295"/>
                    <a:pt x="6414" y="2305"/>
                    <a:pt x="6414" y="2310"/>
                  </a:cubicBezTo>
                  <a:cubicBezTo>
                    <a:pt x="6409" y="2310"/>
                    <a:pt x="6409" y="2310"/>
                    <a:pt x="6409" y="2310"/>
                  </a:cubicBezTo>
                  <a:cubicBezTo>
                    <a:pt x="6403" y="2263"/>
                    <a:pt x="6356" y="2247"/>
                    <a:pt x="6356" y="2195"/>
                  </a:cubicBezTo>
                  <a:cubicBezTo>
                    <a:pt x="6356" y="2184"/>
                    <a:pt x="6361" y="2179"/>
                    <a:pt x="6361" y="2173"/>
                  </a:cubicBezTo>
                  <a:cubicBezTo>
                    <a:pt x="6361" y="2158"/>
                    <a:pt x="6345" y="2163"/>
                    <a:pt x="6340" y="2152"/>
                  </a:cubicBezTo>
                  <a:cubicBezTo>
                    <a:pt x="6314" y="2110"/>
                    <a:pt x="6261" y="2131"/>
                    <a:pt x="6213" y="2115"/>
                  </a:cubicBezTo>
                  <a:cubicBezTo>
                    <a:pt x="6177" y="2100"/>
                    <a:pt x="6156" y="2084"/>
                    <a:pt x="6119" y="2084"/>
                  </a:cubicBezTo>
                  <a:cubicBezTo>
                    <a:pt x="6087" y="2084"/>
                    <a:pt x="6082" y="2126"/>
                    <a:pt x="6050" y="2126"/>
                  </a:cubicBezTo>
                  <a:cubicBezTo>
                    <a:pt x="6039" y="2126"/>
                    <a:pt x="6034" y="2110"/>
                    <a:pt x="6024" y="2105"/>
                  </a:cubicBezTo>
                  <a:cubicBezTo>
                    <a:pt x="5992" y="2100"/>
                    <a:pt x="5971" y="2115"/>
                    <a:pt x="5945" y="2094"/>
                  </a:cubicBezTo>
                  <a:cubicBezTo>
                    <a:pt x="5934" y="2089"/>
                    <a:pt x="5934" y="2068"/>
                    <a:pt x="5923" y="2068"/>
                  </a:cubicBezTo>
                  <a:cubicBezTo>
                    <a:pt x="5897" y="2068"/>
                    <a:pt x="5881" y="2073"/>
                    <a:pt x="5871" y="2094"/>
                  </a:cubicBezTo>
                  <a:cubicBezTo>
                    <a:pt x="5865" y="2094"/>
                    <a:pt x="5865" y="2094"/>
                    <a:pt x="5860" y="2089"/>
                  </a:cubicBezTo>
                  <a:cubicBezTo>
                    <a:pt x="5860" y="2100"/>
                    <a:pt x="5855" y="2105"/>
                    <a:pt x="5855" y="2110"/>
                  </a:cubicBezTo>
                  <a:cubicBezTo>
                    <a:pt x="5855" y="2121"/>
                    <a:pt x="5855" y="2126"/>
                    <a:pt x="5855" y="2136"/>
                  </a:cubicBezTo>
                  <a:cubicBezTo>
                    <a:pt x="5855" y="2136"/>
                    <a:pt x="5855" y="2136"/>
                    <a:pt x="5855" y="2142"/>
                  </a:cubicBezTo>
                  <a:cubicBezTo>
                    <a:pt x="5834" y="2131"/>
                    <a:pt x="5834" y="2115"/>
                    <a:pt x="5823" y="2094"/>
                  </a:cubicBezTo>
                  <a:cubicBezTo>
                    <a:pt x="5828" y="2094"/>
                    <a:pt x="5834" y="2094"/>
                    <a:pt x="5834" y="2094"/>
                  </a:cubicBezTo>
                  <a:cubicBezTo>
                    <a:pt x="5818" y="2078"/>
                    <a:pt x="5802" y="2073"/>
                    <a:pt x="5781" y="2073"/>
                  </a:cubicBezTo>
                  <a:cubicBezTo>
                    <a:pt x="5776" y="2073"/>
                    <a:pt x="5776" y="2084"/>
                    <a:pt x="5770" y="2094"/>
                  </a:cubicBezTo>
                  <a:cubicBezTo>
                    <a:pt x="5770" y="2089"/>
                    <a:pt x="5770" y="2084"/>
                    <a:pt x="5770" y="2078"/>
                  </a:cubicBezTo>
                  <a:cubicBezTo>
                    <a:pt x="5755" y="2078"/>
                    <a:pt x="5749" y="2078"/>
                    <a:pt x="5739" y="2078"/>
                  </a:cubicBezTo>
                  <a:cubicBezTo>
                    <a:pt x="5739" y="2089"/>
                    <a:pt x="5739" y="2094"/>
                    <a:pt x="5734" y="2105"/>
                  </a:cubicBezTo>
                  <a:cubicBezTo>
                    <a:pt x="5728" y="2094"/>
                    <a:pt x="5728" y="2084"/>
                    <a:pt x="5718" y="2084"/>
                  </a:cubicBezTo>
                  <a:cubicBezTo>
                    <a:pt x="5697" y="2084"/>
                    <a:pt x="5707" y="2121"/>
                    <a:pt x="5702" y="2142"/>
                  </a:cubicBezTo>
                  <a:cubicBezTo>
                    <a:pt x="5675" y="2126"/>
                    <a:pt x="5665" y="2110"/>
                    <a:pt x="5639" y="2110"/>
                  </a:cubicBezTo>
                  <a:cubicBezTo>
                    <a:pt x="5628" y="2110"/>
                    <a:pt x="5617" y="2110"/>
                    <a:pt x="5607" y="2110"/>
                  </a:cubicBezTo>
                  <a:cubicBezTo>
                    <a:pt x="5602" y="2110"/>
                    <a:pt x="5602" y="2110"/>
                    <a:pt x="5602" y="2110"/>
                  </a:cubicBezTo>
                  <a:cubicBezTo>
                    <a:pt x="5596" y="2089"/>
                    <a:pt x="5575" y="2084"/>
                    <a:pt x="5554" y="2073"/>
                  </a:cubicBezTo>
                  <a:cubicBezTo>
                    <a:pt x="5554" y="2047"/>
                    <a:pt x="5554" y="2047"/>
                    <a:pt x="5554" y="2047"/>
                  </a:cubicBezTo>
                  <a:cubicBezTo>
                    <a:pt x="5549" y="2047"/>
                    <a:pt x="5549" y="2047"/>
                    <a:pt x="5538" y="2047"/>
                  </a:cubicBezTo>
                  <a:cubicBezTo>
                    <a:pt x="5544" y="2036"/>
                    <a:pt x="5554" y="2031"/>
                    <a:pt x="5565" y="2026"/>
                  </a:cubicBezTo>
                  <a:cubicBezTo>
                    <a:pt x="5544" y="1999"/>
                    <a:pt x="5533" y="1978"/>
                    <a:pt x="5507" y="1962"/>
                  </a:cubicBezTo>
                  <a:cubicBezTo>
                    <a:pt x="5486" y="1957"/>
                    <a:pt x="5470" y="1957"/>
                    <a:pt x="5449" y="1952"/>
                  </a:cubicBezTo>
                  <a:cubicBezTo>
                    <a:pt x="5406" y="1941"/>
                    <a:pt x="5385" y="1925"/>
                    <a:pt x="5343" y="1925"/>
                  </a:cubicBezTo>
                  <a:cubicBezTo>
                    <a:pt x="5338" y="1925"/>
                    <a:pt x="5338" y="1931"/>
                    <a:pt x="5333" y="1931"/>
                  </a:cubicBezTo>
                  <a:cubicBezTo>
                    <a:pt x="5312" y="1931"/>
                    <a:pt x="5312" y="1910"/>
                    <a:pt x="5296" y="1904"/>
                  </a:cubicBezTo>
                  <a:cubicBezTo>
                    <a:pt x="5259" y="1883"/>
                    <a:pt x="5243" y="1867"/>
                    <a:pt x="5206" y="1846"/>
                  </a:cubicBezTo>
                  <a:cubicBezTo>
                    <a:pt x="5180" y="1830"/>
                    <a:pt x="5164" y="1825"/>
                    <a:pt x="5132" y="1820"/>
                  </a:cubicBezTo>
                  <a:cubicBezTo>
                    <a:pt x="5111" y="1815"/>
                    <a:pt x="5085" y="1825"/>
                    <a:pt x="5079" y="1804"/>
                  </a:cubicBezTo>
                  <a:cubicBezTo>
                    <a:pt x="5079" y="1799"/>
                    <a:pt x="5079" y="1794"/>
                    <a:pt x="5079" y="1788"/>
                  </a:cubicBezTo>
                  <a:cubicBezTo>
                    <a:pt x="5079" y="1778"/>
                    <a:pt x="5085" y="1773"/>
                    <a:pt x="5095" y="1767"/>
                  </a:cubicBezTo>
                  <a:cubicBezTo>
                    <a:pt x="5085" y="1751"/>
                    <a:pt x="5064" y="1751"/>
                    <a:pt x="5048" y="1751"/>
                  </a:cubicBezTo>
                  <a:cubicBezTo>
                    <a:pt x="5032" y="1751"/>
                    <a:pt x="5027" y="1762"/>
                    <a:pt x="5016" y="1762"/>
                  </a:cubicBezTo>
                  <a:cubicBezTo>
                    <a:pt x="5011" y="1741"/>
                    <a:pt x="5011" y="1720"/>
                    <a:pt x="4990" y="1709"/>
                  </a:cubicBezTo>
                  <a:cubicBezTo>
                    <a:pt x="4995" y="1688"/>
                    <a:pt x="5006" y="1683"/>
                    <a:pt x="5021" y="1667"/>
                  </a:cubicBezTo>
                  <a:cubicBezTo>
                    <a:pt x="5032" y="1656"/>
                    <a:pt x="5037" y="1651"/>
                    <a:pt x="5048" y="1651"/>
                  </a:cubicBezTo>
                  <a:cubicBezTo>
                    <a:pt x="5064" y="1651"/>
                    <a:pt x="5069" y="1656"/>
                    <a:pt x="5085" y="1656"/>
                  </a:cubicBezTo>
                  <a:cubicBezTo>
                    <a:pt x="5106" y="1656"/>
                    <a:pt x="5116" y="1646"/>
                    <a:pt x="5143" y="1646"/>
                  </a:cubicBezTo>
                  <a:cubicBezTo>
                    <a:pt x="5169" y="1646"/>
                    <a:pt x="5169" y="1646"/>
                    <a:pt x="5169" y="1646"/>
                  </a:cubicBezTo>
                  <a:cubicBezTo>
                    <a:pt x="5206" y="1646"/>
                    <a:pt x="5206" y="1646"/>
                    <a:pt x="5206" y="1646"/>
                  </a:cubicBezTo>
                  <a:cubicBezTo>
                    <a:pt x="5285" y="1646"/>
                    <a:pt x="5285" y="1646"/>
                    <a:pt x="5285" y="1646"/>
                  </a:cubicBezTo>
                  <a:cubicBezTo>
                    <a:pt x="5306" y="1646"/>
                    <a:pt x="5312" y="1625"/>
                    <a:pt x="5333" y="1625"/>
                  </a:cubicBezTo>
                  <a:cubicBezTo>
                    <a:pt x="5348" y="1625"/>
                    <a:pt x="5354" y="1641"/>
                    <a:pt x="5369" y="1641"/>
                  </a:cubicBezTo>
                  <a:cubicBezTo>
                    <a:pt x="5401" y="1641"/>
                    <a:pt x="5417" y="1625"/>
                    <a:pt x="5454" y="1625"/>
                  </a:cubicBezTo>
                  <a:cubicBezTo>
                    <a:pt x="5496" y="1625"/>
                    <a:pt x="5517" y="1646"/>
                    <a:pt x="5559" y="1646"/>
                  </a:cubicBezTo>
                  <a:cubicBezTo>
                    <a:pt x="5586" y="1646"/>
                    <a:pt x="5602" y="1630"/>
                    <a:pt x="5628" y="1625"/>
                  </a:cubicBezTo>
                  <a:cubicBezTo>
                    <a:pt x="5654" y="1614"/>
                    <a:pt x="5670" y="1619"/>
                    <a:pt x="5697" y="1604"/>
                  </a:cubicBezTo>
                  <a:cubicBezTo>
                    <a:pt x="5702" y="1598"/>
                    <a:pt x="5707" y="1593"/>
                    <a:pt x="5718" y="1588"/>
                  </a:cubicBezTo>
                  <a:cubicBezTo>
                    <a:pt x="5718" y="1593"/>
                    <a:pt x="5723" y="1598"/>
                    <a:pt x="5728" y="1598"/>
                  </a:cubicBezTo>
                  <a:cubicBezTo>
                    <a:pt x="5749" y="1598"/>
                    <a:pt x="5760" y="1598"/>
                    <a:pt x="5781" y="1598"/>
                  </a:cubicBezTo>
                  <a:cubicBezTo>
                    <a:pt x="5818" y="1598"/>
                    <a:pt x="5839" y="1572"/>
                    <a:pt x="5865" y="1546"/>
                  </a:cubicBezTo>
                  <a:cubicBezTo>
                    <a:pt x="5881" y="1530"/>
                    <a:pt x="5902" y="1530"/>
                    <a:pt x="5902" y="1509"/>
                  </a:cubicBezTo>
                  <a:cubicBezTo>
                    <a:pt x="5902" y="1493"/>
                    <a:pt x="5892" y="1488"/>
                    <a:pt x="5892" y="1472"/>
                  </a:cubicBezTo>
                  <a:cubicBezTo>
                    <a:pt x="5892" y="1461"/>
                    <a:pt x="5897" y="1456"/>
                    <a:pt x="5897" y="1451"/>
                  </a:cubicBezTo>
                  <a:cubicBezTo>
                    <a:pt x="5897" y="1419"/>
                    <a:pt x="5897" y="1419"/>
                    <a:pt x="5897" y="1419"/>
                  </a:cubicBezTo>
                  <a:cubicBezTo>
                    <a:pt x="5897" y="1403"/>
                    <a:pt x="5908" y="1393"/>
                    <a:pt x="5908" y="1377"/>
                  </a:cubicBezTo>
                  <a:cubicBezTo>
                    <a:pt x="5908" y="1361"/>
                    <a:pt x="5886" y="1356"/>
                    <a:pt x="5871" y="1351"/>
                  </a:cubicBezTo>
                  <a:cubicBezTo>
                    <a:pt x="5850" y="1340"/>
                    <a:pt x="5834" y="1340"/>
                    <a:pt x="5813" y="1324"/>
                  </a:cubicBezTo>
                  <a:cubicBezTo>
                    <a:pt x="5765" y="1298"/>
                    <a:pt x="5755" y="1261"/>
                    <a:pt x="5707" y="1235"/>
                  </a:cubicBezTo>
                  <a:cubicBezTo>
                    <a:pt x="5660" y="1208"/>
                    <a:pt x="5628" y="1208"/>
                    <a:pt x="5575" y="1182"/>
                  </a:cubicBezTo>
                  <a:cubicBezTo>
                    <a:pt x="5549" y="1171"/>
                    <a:pt x="5538" y="1166"/>
                    <a:pt x="5512" y="1161"/>
                  </a:cubicBezTo>
                  <a:cubicBezTo>
                    <a:pt x="5496" y="1155"/>
                    <a:pt x="5496" y="1145"/>
                    <a:pt x="5480" y="1145"/>
                  </a:cubicBezTo>
                  <a:cubicBezTo>
                    <a:pt x="5454" y="1145"/>
                    <a:pt x="5438" y="1161"/>
                    <a:pt x="5417" y="1171"/>
                  </a:cubicBezTo>
                  <a:cubicBezTo>
                    <a:pt x="5333" y="1161"/>
                    <a:pt x="5333" y="1161"/>
                    <a:pt x="5333" y="1161"/>
                  </a:cubicBezTo>
                  <a:cubicBezTo>
                    <a:pt x="5101" y="1203"/>
                    <a:pt x="5101" y="1203"/>
                    <a:pt x="5101" y="1203"/>
                  </a:cubicBezTo>
                  <a:cubicBezTo>
                    <a:pt x="5069" y="1203"/>
                    <a:pt x="5053" y="1187"/>
                    <a:pt x="5021" y="1182"/>
                  </a:cubicBezTo>
                  <a:cubicBezTo>
                    <a:pt x="4974" y="1166"/>
                    <a:pt x="4942" y="1166"/>
                    <a:pt x="4900" y="1145"/>
                  </a:cubicBezTo>
                  <a:cubicBezTo>
                    <a:pt x="4858" y="1140"/>
                    <a:pt x="4858" y="1140"/>
                    <a:pt x="4858" y="1140"/>
                  </a:cubicBezTo>
                  <a:cubicBezTo>
                    <a:pt x="4821" y="1145"/>
                    <a:pt x="4821" y="1145"/>
                    <a:pt x="4821" y="1145"/>
                  </a:cubicBezTo>
                  <a:cubicBezTo>
                    <a:pt x="4784" y="1150"/>
                    <a:pt x="4763" y="1150"/>
                    <a:pt x="4726" y="1150"/>
                  </a:cubicBezTo>
                  <a:cubicBezTo>
                    <a:pt x="4710" y="1150"/>
                    <a:pt x="4700" y="1161"/>
                    <a:pt x="4684" y="1161"/>
                  </a:cubicBezTo>
                  <a:cubicBezTo>
                    <a:pt x="4663" y="1161"/>
                    <a:pt x="4663" y="1161"/>
                    <a:pt x="4663" y="1161"/>
                  </a:cubicBezTo>
                  <a:cubicBezTo>
                    <a:pt x="4657" y="1161"/>
                    <a:pt x="4652" y="1155"/>
                    <a:pt x="4647" y="1155"/>
                  </a:cubicBezTo>
                  <a:cubicBezTo>
                    <a:pt x="4626" y="1155"/>
                    <a:pt x="4626" y="1155"/>
                    <a:pt x="4626" y="1155"/>
                  </a:cubicBezTo>
                  <a:cubicBezTo>
                    <a:pt x="4584" y="1155"/>
                    <a:pt x="4562" y="1145"/>
                    <a:pt x="4520" y="1145"/>
                  </a:cubicBezTo>
                  <a:cubicBezTo>
                    <a:pt x="4494" y="1145"/>
                    <a:pt x="4478" y="1161"/>
                    <a:pt x="4447" y="1161"/>
                  </a:cubicBezTo>
                  <a:cubicBezTo>
                    <a:pt x="4436" y="1161"/>
                    <a:pt x="4431" y="1150"/>
                    <a:pt x="4420" y="1150"/>
                  </a:cubicBezTo>
                  <a:cubicBezTo>
                    <a:pt x="4394" y="1150"/>
                    <a:pt x="4383" y="1150"/>
                    <a:pt x="4357" y="1150"/>
                  </a:cubicBezTo>
                  <a:cubicBezTo>
                    <a:pt x="4352" y="1150"/>
                    <a:pt x="4346" y="1145"/>
                    <a:pt x="4341" y="1145"/>
                  </a:cubicBezTo>
                  <a:cubicBezTo>
                    <a:pt x="4325" y="1145"/>
                    <a:pt x="4315" y="1150"/>
                    <a:pt x="4299" y="1161"/>
                  </a:cubicBezTo>
                  <a:cubicBezTo>
                    <a:pt x="4293" y="1166"/>
                    <a:pt x="4293" y="1182"/>
                    <a:pt x="4283" y="1182"/>
                  </a:cubicBezTo>
                  <a:cubicBezTo>
                    <a:pt x="4262" y="1182"/>
                    <a:pt x="4262" y="1145"/>
                    <a:pt x="4241" y="1145"/>
                  </a:cubicBezTo>
                  <a:cubicBezTo>
                    <a:pt x="4225" y="1145"/>
                    <a:pt x="4214" y="1145"/>
                    <a:pt x="4199" y="1145"/>
                  </a:cubicBezTo>
                  <a:cubicBezTo>
                    <a:pt x="4172" y="1145"/>
                    <a:pt x="4162" y="1155"/>
                    <a:pt x="4135" y="1155"/>
                  </a:cubicBezTo>
                  <a:cubicBezTo>
                    <a:pt x="4093" y="1155"/>
                    <a:pt x="4067" y="1145"/>
                    <a:pt x="4030" y="1124"/>
                  </a:cubicBezTo>
                  <a:cubicBezTo>
                    <a:pt x="4014" y="1113"/>
                    <a:pt x="3998" y="1108"/>
                    <a:pt x="3977" y="1108"/>
                  </a:cubicBezTo>
                  <a:cubicBezTo>
                    <a:pt x="3930" y="1108"/>
                    <a:pt x="3871" y="1113"/>
                    <a:pt x="3871" y="1155"/>
                  </a:cubicBezTo>
                  <a:cubicBezTo>
                    <a:pt x="3871" y="1171"/>
                    <a:pt x="3871" y="1182"/>
                    <a:pt x="3871" y="1198"/>
                  </a:cubicBezTo>
                  <a:cubicBezTo>
                    <a:pt x="3871" y="1213"/>
                    <a:pt x="3856" y="1219"/>
                    <a:pt x="3850" y="1235"/>
                  </a:cubicBezTo>
                  <a:cubicBezTo>
                    <a:pt x="3845" y="1250"/>
                    <a:pt x="3845" y="1261"/>
                    <a:pt x="3840" y="1277"/>
                  </a:cubicBezTo>
                  <a:cubicBezTo>
                    <a:pt x="3819" y="1308"/>
                    <a:pt x="3792" y="1319"/>
                    <a:pt x="3756" y="1330"/>
                  </a:cubicBezTo>
                  <a:cubicBezTo>
                    <a:pt x="3740" y="1335"/>
                    <a:pt x="3729" y="1345"/>
                    <a:pt x="3713" y="1351"/>
                  </a:cubicBezTo>
                  <a:cubicBezTo>
                    <a:pt x="3697" y="1361"/>
                    <a:pt x="3692" y="1361"/>
                    <a:pt x="3676" y="1372"/>
                  </a:cubicBezTo>
                  <a:cubicBezTo>
                    <a:pt x="3655" y="1387"/>
                    <a:pt x="3650" y="1419"/>
                    <a:pt x="3618" y="1419"/>
                  </a:cubicBezTo>
                  <a:cubicBezTo>
                    <a:pt x="3592" y="1419"/>
                    <a:pt x="3582" y="1398"/>
                    <a:pt x="3571" y="1377"/>
                  </a:cubicBezTo>
                  <a:cubicBezTo>
                    <a:pt x="3571" y="1430"/>
                    <a:pt x="3529" y="1477"/>
                    <a:pt x="3476" y="1477"/>
                  </a:cubicBezTo>
                  <a:cubicBezTo>
                    <a:pt x="3465" y="1477"/>
                    <a:pt x="3460" y="1477"/>
                    <a:pt x="3450" y="1477"/>
                  </a:cubicBezTo>
                  <a:cubicBezTo>
                    <a:pt x="3402" y="1477"/>
                    <a:pt x="3381" y="1525"/>
                    <a:pt x="3334" y="1530"/>
                  </a:cubicBezTo>
                  <a:cubicBezTo>
                    <a:pt x="3334" y="1583"/>
                    <a:pt x="3302" y="1604"/>
                    <a:pt x="3286" y="1651"/>
                  </a:cubicBezTo>
                  <a:cubicBezTo>
                    <a:pt x="3275" y="1672"/>
                    <a:pt x="3265" y="1683"/>
                    <a:pt x="3260" y="1704"/>
                  </a:cubicBezTo>
                  <a:cubicBezTo>
                    <a:pt x="3254" y="1730"/>
                    <a:pt x="3254" y="1762"/>
                    <a:pt x="3228" y="1762"/>
                  </a:cubicBezTo>
                  <a:cubicBezTo>
                    <a:pt x="3212" y="1762"/>
                    <a:pt x="3207" y="1751"/>
                    <a:pt x="3186" y="1751"/>
                  </a:cubicBezTo>
                  <a:cubicBezTo>
                    <a:pt x="3186" y="1751"/>
                    <a:pt x="3186" y="1751"/>
                    <a:pt x="3181" y="1751"/>
                  </a:cubicBezTo>
                  <a:cubicBezTo>
                    <a:pt x="3181" y="1757"/>
                    <a:pt x="3181" y="1762"/>
                    <a:pt x="3181" y="1767"/>
                  </a:cubicBezTo>
                  <a:cubicBezTo>
                    <a:pt x="3181" y="1788"/>
                    <a:pt x="3196" y="1794"/>
                    <a:pt x="3202" y="1809"/>
                  </a:cubicBezTo>
                  <a:cubicBezTo>
                    <a:pt x="3133" y="1825"/>
                    <a:pt x="3133" y="1825"/>
                    <a:pt x="3133" y="1825"/>
                  </a:cubicBezTo>
                  <a:cubicBezTo>
                    <a:pt x="3117" y="1825"/>
                    <a:pt x="3107" y="1820"/>
                    <a:pt x="3091" y="1820"/>
                  </a:cubicBezTo>
                  <a:cubicBezTo>
                    <a:pt x="3075" y="1820"/>
                    <a:pt x="3065" y="1825"/>
                    <a:pt x="3049" y="1825"/>
                  </a:cubicBezTo>
                  <a:cubicBezTo>
                    <a:pt x="3033" y="1825"/>
                    <a:pt x="3028" y="1815"/>
                    <a:pt x="3012" y="1815"/>
                  </a:cubicBezTo>
                  <a:cubicBezTo>
                    <a:pt x="3001" y="1815"/>
                    <a:pt x="3001" y="1825"/>
                    <a:pt x="3001" y="1836"/>
                  </a:cubicBezTo>
                  <a:cubicBezTo>
                    <a:pt x="2996" y="1841"/>
                    <a:pt x="2975" y="1841"/>
                    <a:pt x="2975" y="1852"/>
                  </a:cubicBezTo>
                  <a:cubicBezTo>
                    <a:pt x="2975" y="1867"/>
                    <a:pt x="2991" y="1878"/>
                    <a:pt x="2991" y="1894"/>
                  </a:cubicBezTo>
                  <a:cubicBezTo>
                    <a:pt x="2991" y="1904"/>
                    <a:pt x="2975" y="1894"/>
                    <a:pt x="2964" y="1899"/>
                  </a:cubicBezTo>
                  <a:cubicBezTo>
                    <a:pt x="2954" y="1904"/>
                    <a:pt x="2954" y="1915"/>
                    <a:pt x="2943" y="1920"/>
                  </a:cubicBezTo>
                  <a:cubicBezTo>
                    <a:pt x="2922" y="1931"/>
                    <a:pt x="2901" y="1941"/>
                    <a:pt x="2901" y="1968"/>
                  </a:cubicBezTo>
                  <a:cubicBezTo>
                    <a:pt x="2901" y="1978"/>
                    <a:pt x="2912" y="1984"/>
                    <a:pt x="2912" y="1994"/>
                  </a:cubicBezTo>
                  <a:cubicBezTo>
                    <a:pt x="2912" y="2010"/>
                    <a:pt x="2890" y="2010"/>
                    <a:pt x="2885" y="2020"/>
                  </a:cubicBezTo>
                  <a:cubicBezTo>
                    <a:pt x="2875" y="2036"/>
                    <a:pt x="2859" y="2041"/>
                    <a:pt x="2843" y="2057"/>
                  </a:cubicBezTo>
                  <a:cubicBezTo>
                    <a:pt x="2832" y="2047"/>
                    <a:pt x="2832" y="2031"/>
                    <a:pt x="2817" y="2026"/>
                  </a:cubicBezTo>
                  <a:cubicBezTo>
                    <a:pt x="2817" y="2031"/>
                    <a:pt x="2817" y="2031"/>
                    <a:pt x="2817" y="2036"/>
                  </a:cubicBezTo>
                  <a:cubicBezTo>
                    <a:pt x="2817" y="2047"/>
                    <a:pt x="2817" y="2047"/>
                    <a:pt x="2817" y="2057"/>
                  </a:cubicBezTo>
                  <a:cubicBezTo>
                    <a:pt x="2817" y="2063"/>
                    <a:pt x="2822" y="2068"/>
                    <a:pt x="2822" y="2073"/>
                  </a:cubicBezTo>
                  <a:cubicBezTo>
                    <a:pt x="2822" y="2084"/>
                    <a:pt x="2811" y="2084"/>
                    <a:pt x="2806" y="2089"/>
                  </a:cubicBezTo>
                  <a:cubicBezTo>
                    <a:pt x="2790" y="2100"/>
                    <a:pt x="2785" y="2105"/>
                    <a:pt x="2769" y="2115"/>
                  </a:cubicBezTo>
                  <a:cubicBezTo>
                    <a:pt x="2711" y="2105"/>
                    <a:pt x="2711" y="2105"/>
                    <a:pt x="2711" y="2105"/>
                  </a:cubicBezTo>
                  <a:cubicBezTo>
                    <a:pt x="2685" y="2105"/>
                    <a:pt x="2685" y="2105"/>
                    <a:pt x="2685" y="2105"/>
                  </a:cubicBezTo>
                  <a:cubicBezTo>
                    <a:pt x="2674" y="2105"/>
                    <a:pt x="2664" y="2115"/>
                    <a:pt x="2653" y="2121"/>
                  </a:cubicBezTo>
                  <a:cubicBezTo>
                    <a:pt x="2637" y="2126"/>
                    <a:pt x="2632" y="2126"/>
                    <a:pt x="2616" y="2126"/>
                  </a:cubicBezTo>
                  <a:cubicBezTo>
                    <a:pt x="2590" y="2126"/>
                    <a:pt x="2574" y="2115"/>
                    <a:pt x="2553" y="2100"/>
                  </a:cubicBezTo>
                  <a:cubicBezTo>
                    <a:pt x="2537" y="2089"/>
                    <a:pt x="2527" y="2094"/>
                    <a:pt x="2516" y="2078"/>
                  </a:cubicBezTo>
                  <a:cubicBezTo>
                    <a:pt x="2495" y="2052"/>
                    <a:pt x="2500" y="2026"/>
                    <a:pt x="2479" y="2005"/>
                  </a:cubicBezTo>
                  <a:cubicBezTo>
                    <a:pt x="2458" y="2020"/>
                    <a:pt x="2458" y="2036"/>
                    <a:pt x="2437" y="2057"/>
                  </a:cubicBezTo>
                  <a:cubicBezTo>
                    <a:pt x="2426" y="2068"/>
                    <a:pt x="2416" y="2068"/>
                    <a:pt x="2400" y="2078"/>
                  </a:cubicBezTo>
                  <a:cubicBezTo>
                    <a:pt x="2384" y="2094"/>
                    <a:pt x="2379" y="2110"/>
                    <a:pt x="2358" y="2121"/>
                  </a:cubicBezTo>
                  <a:cubicBezTo>
                    <a:pt x="2347" y="2126"/>
                    <a:pt x="2337" y="2121"/>
                    <a:pt x="2326" y="2126"/>
                  </a:cubicBezTo>
                  <a:cubicBezTo>
                    <a:pt x="2310" y="2136"/>
                    <a:pt x="2310" y="2147"/>
                    <a:pt x="2300" y="2152"/>
                  </a:cubicBezTo>
                  <a:cubicBezTo>
                    <a:pt x="2300" y="2136"/>
                    <a:pt x="2300" y="2121"/>
                    <a:pt x="2289" y="2105"/>
                  </a:cubicBezTo>
                  <a:cubicBezTo>
                    <a:pt x="2268" y="2115"/>
                    <a:pt x="2263" y="2142"/>
                    <a:pt x="2236" y="2142"/>
                  </a:cubicBezTo>
                  <a:cubicBezTo>
                    <a:pt x="2215" y="2142"/>
                    <a:pt x="2199" y="2136"/>
                    <a:pt x="2178" y="2136"/>
                  </a:cubicBezTo>
                  <a:cubicBezTo>
                    <a:pt x="2152" y="2136"/>
                    <a:pt x="2136" y="2142"/>
                    <a:pt x="2115" y="2142"/>
                  </a:cubicBezTo>
                  <a:cubicBezTo>
                    <a:pt x="2078" y="2142"/>
                    <a:pt x="2052" y="2136"/>
                    <a:pt x="2015" y="2136"/>
                  </a:cubicBezTo>
                  <a:cubicBezTo>
                    <a:pt x="1978" y="2136"/>
                    <a:pt x="1952" y="2147"/>
                    <a:pt x="1909" y="2147"/>
                  </a:cubicBezTo>
                  <a:cubicBezTo>
                    <a:pt x="1878" y="2147"/>
                    <a:pt x="1878" y="2147"/>
                    <a:pt x="1878" y="2147"/>
                  </a:cubicBezTo>
                  <a:cubicBezTo>
                    <a:pt x="1857" y="2147"/>
                    <a:pt x="1841" y="2147"/>
                    <a:pt x="1825" y="2158"/>
                  </a:cubicBezTo>
                  <a:cubicBezTo>
                    <a:pt x="1809" y="2168"/>
                    <a:pt x="1809" y="2179"/>
                    <a:pt x="1799" y="2189"/>
                  </a:cubicBezTo>
                  <a:cubicBezTo>
                    <a:pt x="1783" y="2200"/>
                    <a:pt x="1772" y="2205"/>
                    <a:pt x="1762" y="2216"/>
                  </a:cubicBezTo>
                  <a:cubicBezTo>
                    <a:pt x="1762" y="2226"/>
                    <a:pt x="1762" y="2226"/>
                    <a:pt x="1762" y="2226"/>
                  </a:cubicBezTo>
                  <a:cubicBezTo>
                    <a:pt x="1756" y="2247"/>
                    <a:pt x="1746" y="2258"/>
                    <a:pt x="1746" y="2279"/>
                  </a:cubicBezTo>
                  <a:cubicBezTo>
                    <a:pt x="1746" y="2305"/>
                    <a:pt x="1762" y="2321"/>
                    <a:pt x="1762" y="2347"/>
                  </a:cubicBezTo>
                  <a:lnTo>
                    <a:pt x="1762" y="2353"/>
                  </a:lnTo>
                  <a:cubicBezTo>
                    <a:pt x="1751" y="2347"/>
                    <a:pt x="1751" y="2337"/>
                    <a:pt x="1746" y="2332"/>
                  </a:cubicBezTo>
                  <a:cubicBezTo>
                    <a:pt x="1725" y="2347"/>
                    <a:pt x="1704" y="2347"/>
                    <a:pt x="1704" y="2374"/>
                  </a:cubicBezTo>
                  <a:cubicBezTo>
                    <a:pt x="1704" y="2400"/>
                    <a:pt x="1735" y="2406"/>
                    <a:pt x="1762" y="2416"/>
                  </a:cubicBezTo>
                  <a:lnTo>
                    <a:pt x="1762" y="2416"/>
                  </a:lnTo>
                  <a:cubicBezTo>
                    <a:pt x="1751" y="2448"/>
                    <a:pt x="1735" y="2463"/>
                    <a:pt x="1714" y="2490"/>
                  </a:cubicBezTo>
                  <a:cubicBezTo>
                    <a:pt x="1704" y="2500"/>
                    <a:pt x="1688" y="2506"/>
                    <a:pt x="1688" y="2521"/>
                  </a:cubicBezTo>
                  <a:cubicBezTo>
                    <a:pt x="1688" y="2537"/>
                    <a:pt x="1704" y="2548"/>
                    <a:pt x="1704" y="2564"/>
                  </a:cubicBezTo>
                  <a:cubicBezTo>
                    <a:pt x="1704" y="2585"/>
                    <a:pt x="1688" y="2590"/>
                    <a:pt x="1677" y="2606"/>
                  </a:cubicBezTo>
                  <a:cubicBezTo>
                    <a:pt x="1662" y="2627"/>
                    <a:pt x="1656" y="2637"/>
                    <a:pt x="1635" y="2653"/>
                  </a:cubicBezTo>
                  <a:cubicBezTo>
                    <a:pt x="1603" y="2622"/>
                    <a:pt x="1582" y="2595"/>
                    <a:pt x="1540" y="2595"/>
                  </a:cubicBezTo>
                  <a:cubicBezTo>
                    <a:pt x="1514" y="2595"/>
                    <a:pt x="1514" y="2595"/>
                    <a:pt x="1514" y="2595"/>
                  </a:cubicBezTo>
                  <a:cubicBezTo>
                    <a:pt x="1477" y="2595"/>
                    <a:pt x="1456" y="2595"/>
                    <a:pt x="1419" y="2611"/>
                  </a:cubicBezTo>
                  <a:cubicBezTo>
                    <a:pt x="1398" y="2622"/>
                    <a:pt x="1387" y="2637"/>
                    <a:pt x="1361" y="2637"/>
                  </a:cubicBezTo>
                  <a:cubicBezTo>
                    <a:pt x="1345" y="2637"/>
                    <a:pt x="1345" y="2637"/>
                    <a:pt x="1345" y="2637"/>
                  </a:cubicBezTo>
                  <a:cubicBezTo>
                    <a:pt x="1282" y="2643"/>
                    <a:pt x="1250" y="2664"/>
                    <a:pt x="1197" y="2695"/>
                  </a:cubicBezTo>
                  <a:cubicBezTo>
                    <a:pt x="1176" y="2706"/>
                    <a:pt x="1160" y="2706"/>
                    <a:pt x="1145" y="2722"/>
                  </a:cubicBezTo>
                  <a:cubicBezTo>
                    <a:pt x="1123" y="2738"/>
                    <a:pt x="1118" y="2748"/>
                    <a:pt x="1102" y="2764"/>
                  </a:cubicBezTo>
                  <a:cubicBezTo>
                    <a:pt x="1076" y="2790"/>
                    <a:pt x="1055" y="2801"/>
                    <a:pt x="1023" y="2827"/>
                  </a:cubicBezTo>
                  <a:cubicBezTo>
                    <a:pt x="965" y="2880"/>
                    <a:pt x="923" y="2912"/>
                    <a:pt x="839" y="2922"/>
                  </a:cubicBezTo>
                  <a:cubicBezTo>
                    <a:pt x="818" y="2922"/>
                    <a:pt x="812" y="2938"/>
                    <a:pt x="791" y="2938"/>
                  </a:cubicBezTo>
                  <a:cubicBezTo>
                    <a:pt x="781" y="2938"/>
                    <a:pt x="781" y="2938"/>
                    <a:pt x="781" y="2938"/>
                  </a:cubicBezTo>
                  <a:cubicBezTo>
                    <a:pt x="781" y="2928"/>
                    <a:pt x="781" y="2922"/>
                    <a:pt x="781" y="2917"/>
                  </a:cubicBezTo>
                  <a:cubicBezTo>
                    <a:pt x="781" y="2891"/>
                    <a:pt x="775" y="2875"/>
                    <a:pt x="791" y="2849"/>
                  </a:cubicBezTo>
                  <a:cubicBezTo>
                    <a:pt x="797" y="2838"/>
                    <a:pt x="802" y="2838"/>
                    <a:pt x="807" y="2827"/>
                  </a:cubicBezTo>
                  <a:cubicBezTo>
                    <a:pt x="818" y="2812"/>
                    <a:pt x="812" y="2796"/>
                    <a:pt x="823" y="2780"/>
                  </a:cubicBezTo>
                  <a:cubicBezTo>
                    <a:pt x="839" y="2769"/>
                    <a:pt x="844" y="2769"/>
                    <a:pt x="860" y="2759"/>
                  </a:cubicBezTo>
                  <a:cubicBezTo>
                    <a:pt x="881" y="2748"/>
                    <a:pt x="881" y="2727"/>
                    <a:pt x="881" y="2706"/>
                  </a:cubicBezTo>
                  <a:cubicBezTo>
                    <a:pt x="881" y="2680"/>
                    <a:pt x="881" y="2680"/>
                    <a:pt x="881" y="2680"/>
                  </a:cubicBezTo>
                  <a:cubicBezTo>
                    <a:pt x="881" y="2622"/>
                    <a:pt x="812" y="2601"/>
                    <a:pt x="754" y="2601"/>
                  </a:cubicBezTo>
                  <a:cubicBezTo>
                    <a:pt x="723" y="2601"/>
                    <a:pt x="723" y="2601"/>
                    <a:pt x="723" y="2601"/>
                  </a:cubicBezTo>
                  <a:cubicBezTo>
                    <a:pt x="686" y="2601"/>
                    <a:pt x="665" y="2611"/>
                    <a:pt x="628" y="2622"/>
                  </a:cubicBezTo>
                  <a:cubicBezTo>
                    <a:pt x="564" y="2637"/>
                    <a:pt x="533" y="2648"/>
                    <a:pt x="480" y="2680"/>
                  </a:cubicBezTo>
                  <a:cubicBezTo>
                    <a:pt x="432" y="2706"/>
                    <a:pt x="396" y="2706"/>
                    <a:pt x="359" y="2743"/>
                  </a:cubicBezTo>
                  <a:cubicBezTo>
                    <a:pt x="327" y="2785"/>
                    <a:pt x="306" y="2827"/>
                    <a:pt x="253" y="2827"/>
                  </a:cubicBezTo>
                  <a:cubicBezTo>
                    <a:pt x="216" y="2827"/>
                    <a:pt x="195" y="2817"/>
                    <a:pt x="153" y="2817"/>
                  </a:cubicBezTo>
                  <a:cubicBezTo>
                    <a:pt x="132" y="2817"/>
                    <a:pt x="116" y="2827"/>
                    <a:pt x="95" y="2827"/>
                  </a:cubicBezTo>
                  <a:cubicBezTo>
                    <a:pt x="84" y="2827"/>
                    <a:pt x="84" y="2817"/>
                    <a:pt x="79" y="2812"/>
                  </a:cubicBezTo>
                  <a:cubicBezTo>
                    <a:pt x="69" y="2796"/>
                    <a:pt x="63" y="2790"/>
                    <a:pt x="47" y="2780"/>
                  </a:cubicBezTo>
                  <a:cubicBezTo>
                    <a:pt x="37" y="2769"/>
                    <a:pt x="26" y="2764"/>
                    <a:pt x="16" y="2748"/>
                  </a:cubicBezTo>
                  <a:cubicBezTo>
                    <a:pt x="10" y="2743"/>
                    <a:pt x="0" y="2743"/>
                    <a:pt x="0" y="2732"/>
                  </a:cubicBezTo>
                  <a:cubicBezTo>
                    <a:pt x="0" y="2711"/>
                    <a:pt x="16" y="2701"/>
                    <a:pt x="26" y="2680"/>
                  </a:cubicBezTo>
                  <a:cubicBezTo>
                    <a:pt x="32" y="2659"/>
                    <a:pt x="32" y="2637"/>
                    <a:pt x="53" y="2627"/>
                  </a:cubicBezTo>
                  <a:cubicBezTo>
                    <a:pt x="63" y="2643"/>
                    <a:pt x="69" y="2648"/>
                    <a:pt x="74" y="2664"/>
                  </a:cubicBezTo>
                  <a:cubicBezTo>
                    <a:pt x="79" y="2674"/>
                    <a:pt x="84" y="2690"/>
                    <a:pt x="100" y="2690"/>
                  </a:cubicBezTo>
                  <a:cubicBezTo>
                    <a:pt x="111" y="2690"/>
                    <a:pt x="111" y="2680"/>
                    <a:pt x="121" y="2680"/>
                  </a:cubicBezTo>
                  <a:cubicBezTo>
                    <a:pt x="132" y="2680"/>
                    <a:pt x="137" y="2690"/>
                    <a:pt x="142" y="2690"/>
                  </a:cubicBezTo>
                  <a:cubicBezTo>
                    <a:pt x="185" y="2690"/>
                    <a:pt x="227" y="2680"/>
                    <a:pt x="232" y="2637"/>
                  </a:cubicBezTo>
                  <a:cubicBezTo>
                    <a:pt x="232" y="2637"/>
                    <a:pt x="227" y="2637"/>
                    <a:pt x="221" y="2637"/>
                  </a:cubicBezTo>
                  <a:cubicBezTo>
                    <a:pt x="227" y="2632"/>
                    <a:pt x="232" y="2632"/>
                    <a:pt x="232" y="2622"/>
                  </a:cubicBezTo>
                  <a:lnTo>
                    <a:pt x="232" y="2622"/>
                  </a:lnTo>
                  <a:cubicBezTo>
                    <a:pt x="211" y="2627"/>
                    <a:pt x="158" y="2637"/>
                    <a:pt x="164" y="2632"/>
                  </a:cubicBezTo>
                  <a:cubicBezTo>
                    <a:pt x="174" y="2616"/>
                    <a:pt x="185" y="2606"/>
                    <a:pt x="206" y="2606"/>
                  </a:cubicBezTo>
                  <a:cubicBezTo>
                    <a:pt x="227" y="2606"/>
                    <a:pt x="253" y="2611"/>
                    <a:pt x="253" y="2637"/>
                  </a:cubicBezTo>
                  <a:cubicBezTo>
                    <a:pt x="253" y="2648"/>
                    <a:pt x="248" y="2653"/>
                    <a:pt x="248" y="2669"/>
                  </a:cubicBezTo>
                  <a:cubicBezTo>
                    <a:pt x="269" y="2659"/>
                    <a:pt x="280" y="2648"/>
                    <a:pt x="301" y="2637"/>
                  </a:cubicBezTo>
                  <a:cubicBezTo>
                    <a:pt x="316" y="2632"/>
                    <a:pt x="332" y="2632"/>
                    <a:pt x="348" y="2622"/>
                  </a:cubicBezTo>
                  <a:cubicBezTo>
                    <a:pt x="369" y="2601"/>
                    <a:pt x="380" y="2590"/>
                    <a:pt x="411" y="2580"/>
                  </a:cubicBezTo>
                  <a:cubicBezTo>
                    <a:pt x="443" y="2564"/>
                    <a:pt x="464" y="2564"/>
                    <a:pt x="496" y="2548"/>
                  </a:cubicBezTo>
                  <a:cubicBezTo>
                    <a:pt x="538" y="2537"/>
                    <a:pt x="559" y="2516"/>
                    <a:pt x="596" y="2500"/>
                  </a:cubicBezTo>
                  <a:cubicBezTo>
                    <a:pt x="649" y="2474"/>
                    <a:pt x="686" y="2463"/>
                    <a:pt x="733" y="2432"/>
                  </a:cubicBezTo>
                  <a:cubicBezTo>
                    <a:pt x="738" y="2437"/>
                    <a:pt x="738" y="2437"/>
                    <a:pt x="738" y="2437"/>
                  </a:cubicBezTo>
                  <a:cubicBezTo>
                    <a:pt x="754" y="2432"/>
                    <a:pt x="754" y="2421"/>
                    <a:pt x="765" y="2416"/>
                  </a:cubicBezTo>
                  <a:cubicBezTo>
                    <a:pt x="775" y="2421"/>
                    <a:pt x="775" y="2421"/>
                    <a:pt x="775" y="2421"/>
                  </a:cubicBezTo>
                  <a:cubicBezTo>
                    <a:pt x="797" y="2406"/>
                    <a:pt x="807" y="2390"/>
                    <a:pt x="833" y="2390"/>
                  </a:cubicBezTo>
                  <a:cubicBezTo>
                    <a:pt x="833" y="2390"/>
                    <a:pt x="833" y="2390"/>
                    <a:pt x="839" y="2390"/>
                  </a:cubicBezTo>
                  <a:cubicBezTo>
                    <a:pt x="839" y="2400"/>
                    <a:pt x="839" y="2400"/>
                    <a:pt x="839" y="2400"/>
                  </a:cubicBezTo>
                  <a:cubicBezTo>
                    <a:pt x="839" y="2406"/>
                    <a:pt x="823" y="2411"/>
                    <a:pt x="823" y="2416"/>
                  </a:cubicBezTo>
                  <a:cubicBezTo>
                    <a:pt x="823" y="2432"/>
                    <a:pt x="828" y="2448"/>
                    <a:pt x="844" y="2448"/>
                  </a:cubicBezTo>
                  <a:cubicBezTo>
                    <a:pt x="854" y="2448"/>
                    <a:pt x="854" y="2448"/>
                    <a:pt x="865" y="2448"/>
                  </a:cubicBezTo>
                  <a:cubicBezTo>
                    <a:pt x="876" y="2448"/>
                    <a:pt x="876" y="2463"/>
                    <a:pt x="886" y="2463"/>
                  </a:cubicBezTo>
                  <a:cubicBezTo>
                    <a:pt x="897" y="2463"/>
                    <a:pt x="902" y="2453"/>
                    <a:pt x="912" y="2448"/>
                  </a:cubicBezTo>
                  <a:cubicBezTo>
                    <a:pt x="939" y="2432"/>
                    <a:pt x="955" y="2421"/>
                    <a:pt x="976" y="2411"/>
                  </a:cubicBezTo>
                  <a:cubicBezTo>
                    <a:pt x="992" y="2406"/>
                    <a:pt x="992" y="2400"/>
                    <a:pt x="1007" y="2400"/>
                  </a:cubicBezTo>
                  <a:cubicBezTo>
                    <a:pt x="1018" y="2400"/>
                    <a:pt x="1023" y="2411"/>
                    <a:pt x="1039" y="2416"/>
                  </a:cubicBezTo>
                  <a:cubicBezTo>
                    <a:pt x="1055" y="2421"/>
                    <a:pt x="1081" y="2421"/>
                    <a:pt x="1081" y="2442"/>
                  </a:cubicBezTo>
                  <a:cubicBezTo>
                    <a:pt x="1081" y="2453"/>
                    <a:pt x="1071" y="2453"/>
                    <a:pt x="1071" y="2463"/>
                  </a:cubicBezTo>
                  <a:cubicBezTo>
                    <a:pt x="1071" y="2479"/>
                    <a:pt x="1092" y="2490"/>
                    <a:pt x="1108" y="2490"/>
                  </a:cubicBezTo>
                  <a:cubicBezTo>
                    <a:pt x="1129" y="2490"/>
                    <a:pt x="1145" y="2474"/>
                    <a:pt x="1155" y="2458"/>
                  </a:cubicBezTo>
                  <a:cubicBezTo>
                    <a:pt x="1160" y="2453"/>
                    <a:pt x="1160" y="2442"/>
                    <a:pt x="1171" y="2442"/>
                  </a:cubicBezTo>
                  <a:cubicBezTo>
                    <a:pt x="1187" y="2442"/>
                    <a:pt x="1192" y="2458"/>
                    <a:pt x="1203" y="2469"/>
                  </a:cubicBezTo>
                  <a:cubicBezTo>
                    <a:pt x="1208" y="2453"/>
                    <a:pt x="1208" y="2448"/>
                    <a:pt x="1208" y="2432"/>
                  </a:cubicBezTo>
                  <a:cubicBezTo>
                    <a:pt x="1208" y="2421"/>
                    <a:pt x="1203" y="2411"/>
                    <a:pt x="1203" y="2400"/>
                  </a:cubicBezTo>
                  <a:cubicBezTo>
                    <a:pt x="1203" y="2369"/>
                    <a:pt x="1224" y="2353"/>
                    <a:pt x="1234" y="2321"/>
                  </a:cubicBezTo>
                  <a:cubicBezTo>
                    <a:pt x="1187" y="2337"/>
                    <a:pt x="1203" y="2411"/>
                    <a:pt x="1155" y="2416"/>
                  </a:cubicBezTo>
                  <a:cubicBezTo>
                    <a:pt x="1150" y="2406"/>
                    <a:pt x="1139" y="2400"/>
                    <a:pt x="1134" y="2384"/>
                  </a:cubicBezTo>
                  <a:cubicBezTo>
                    <a:pt x="1129" y="2353"/>
                    <a:pt x="1134" y="2310"/>
                    <a:pt x="1102" y="2310"/>
                  </a:cubicBezTo>
                  <a:cubicBezTo>
                    <a:pt x="1081" y="2310"/>
                    <a:pt x="1081" y="2310"/>
                    <a:pt x="1081" y="2310"/>
                  </a:cubicBezTo>
                  <a:cubicBezTo>
                    <a:pt x="1081" y="2284"/>
                    <a:pt x="1097" y="2268"/>
                    <a:pt x="1097" y="2242"/>
                  </a:cubicBezTo>
                  <a:cubicBezTo>
                    <a:pt x="1097" y="2210"/>
                    <a:pt x="1055" y="2221"/>
                    <a:pt x="1029" y="2210"/>
                  </a:cubicBezTo>
                  <a:cubicBezTo>
                    <a:pt x="1007" y="2205"/>
                    <a:pt x="1002" y="2195"/>
                    <a:pt x="997" y="2173"/>
                  </a:cubicBezTo>
                  <a:cubicBezTo>
                    <a:pt x="992" y="2179"/>
                    <a:pt x="986" y="2184"/>
                    <a:pt x="981" y="2195"/>
                  </a:cubicBezTo>
                  <a:cubicBezTo>
                    <a:pt x="971" y="2179"/>
                    <a:pt x="965" y="2163"/>
                    <a:pt x="965" y="2142"/>
                  </a:cubicBezTo>
                  <a:cubicBezTo>
                    <a:pt x="976" y="2142"/>
                    <a:pt x="976" y="2142"/>
                    <a:pt x="976" y="2142"/>
                  </a:cubicBezTo>
                  <a:lnTo>
                    <a:pt x="981" y="2136"/>
                  </a:lnTo>
                  <a:cubicBezTo>
                    <a:pt x="981" y="2126"/>
                    <a:pt x="981" y="2126"/>
                    <a:pt x="981" y="2126"/>
                  </a:cubicBezTo>
                  <a:cubicBezTo>
                    <a:pt x="960" y="2126"/>
                    <a:pt x="960" y="2126"/>
                    <a:pt x="960" y="2126"/>
                  </a:cubicBezTo>
                  <a:cubicBezTo>
                    <a:pt x="955" y="2089"/>
                    <a:pt x="965" y="2036"/>
                    <a:pt x="939" y="2094"/>
                  </a:cubicBezTo>
                  <a:cubicBezTo>
                    <a:pt x="939" y="2089"/>
                    <a:pt x="939" y="2084"/>
                    <a:pt x="934" y="2078"/>
                  </a:cubicBezTo>
                  <a:cubicBezTo>
                    <a:pt x="897" y="2147"/>
                    <a:pt x="976" y="1931"/>
                    <a:pt x="981" y="1920"/>
                  </a:cubicBezTo>
                  <a:cubicBezTo>
                    <a:pt x="992" y="1873"/>
                    <a:pt x="986" y="1836"/>
                    <a:pt x="1018" y="1794"/>
                  </a:cubicBezTo>
                  <a:cubicBezTo>
                    <a:pt x="1050" y="1746"/>
                    <a:pt x="1081" y="1736"/>
                    <a:pt x="1118" y="1688"/>
                  </a:cubicBezTo>
                  <a:cubicBezTo>
                    <a:pt x="1145" y="1656"/>
                    <a:pt x="1160" y="1641"/>
                    <a:pt x="1187" y="1604"/>
                  </a:cubicBezTo>
                  <a:cubicBezTo>
                    <a:pt x="1203" y="1588"/>
                    <a:pt x="1203" y="1572"/>
                    <a:pt x="1218" y="1562"/>
                  </a:cubicBezTo>
                  <a:cubicBezTo>
                    <a:pt x="1250" y="1541"/>
                    <a:pt x="1266" y="1530"/>
                    <a:pt x="1297" y="1504"/>
                  </a:cubicBezTo>
                  <a:cubicBezTo>
                    <a:pt x="1308" y="1498"/>
                    <a:pt x="1313" y="1493"/>
                    <a:pt x="1319" y="1482"/>
                  </a:cubicBezTo>
                  <a:cubicBezTo>
                    <a:pt x="1329" y="1477"/>
                    <a:pt x="1340" y="1472"/>
                    <a:pt x="1340" y="1461"/>
                  </a:cubicBezTo>
                  <a:cubicBezTo>
                    <a:pt x="1340" y="1451"/>
                    <a:pt x="1334" y="1445"/>
                    <a:pt x="1334" y="1435"/>
                  </a:cubicBezTo>
                  <a:cubicBezTo>
                    <a:pt x="1334" y="1419"/>
                    <a:pt x="1350" y="1419"/>
                    <a:pt x="1361" y="1409"/>
                  </a:cubicBezTo>
                  <a:cubicBezTo>
                    <a:pt x="1377" y="1393"/>
                    <a:pt x="1387" y="1382"/>
                    <a:pt x="1403" y="1366"/>
                  </a:cubicBezTo>
                  <a:cubicBezTo>
                    <a:pt x="1414" y="1377"/>
                    <a:pt x="1414" y="1393"/>
                    <a:pt x="1429" y="1393"/>
                  </a:cubicBezTo>
                  <a:cubicBezTo>
                    <a:pt x="1445" y="1393"/>
                    <a:pt x="1451" y="1377"/>
                    <a:pt x="1466" y="1372"/>
                  </a:cubicBezTo>
                  <a:cubicBezTo>
                    <a:pt x="1461" y="1356"/>
                    <a:pt x="1456" y="1345"/>
                    <a:pt x="1451" y="1330"/>
                  </a:cubicBezTo>
                  <a:cubicBezTo>
                    <a:pt x="1493" y="1298"/>
                    <a:pt x="1493" y="1298"/>
                    <a:pt x="1493" y="1298"/>
                  </a:cubicBezTo>
                  <a:cubicBezTo>
                    <a:pt x="1503" y="1303"/>
                    <a:pt x="1508" y="1308"/>
                    <a:pt x="1519" y="1308"/>
                  </a:cubicBezTo>
                  <a:cubicBezTo>
                    <a:pt x="1535" y="1308"/>
                    <a:pt x="1540" y="1303"/>
                    <a:pt x="1556" y="1298"/>
                  </a:cubicBezTo>
                  <a:cubicBezTo>
                    <a:pt x="1551" y="1277"/>
                    <a:pt x="1545" y="1266"/>
                    <a:pt x="1545" y="1245"/>
                  </a:cubicBezTo>
                  <a:cubicBezTo>
                    <a:pt x="1551" y="1240"/>
                    <a:pt x="1561" y="1240"/>
                    <a:pt x="1572" y="1240"/>
                  </a:cubicBezTo>
                  <a:cubicBezTo>
                    <a:pt x="1572" y="1235"/>
                    <a:pt x="1572" y="1235"/>
                    <a:pt x="1572" y="1235"/>
                  </a:cubicBezTo>
                  <a:cubicBezTo>
                    <a:pt x="1572" y="1229"/>
                    <a:pt x="1567" y="1229"/>
                    <a:pt x="1567" y="1224"/>
                  </a:cubicBezTo>
                  <a:cubicBezTo>
                    <a:pt x="1567" y="1213"/>
                    <a:pt x="1582" y="1213"/>
                    <a:pt x="1593" y="1208"/>
                  </a:cubicBezTo>
                  <a:cubicBezTo>
                    <a:pt x="1619" y="1235"/>
                    <a:pt x="1619" y="1235"/>
                    <a:pt x="1619" y="1235"/>
                  </a:cubicBezTo>
                  <a:cubicBezTo>
                    <a:pt x="1635" y="1219"/>
                    <a:pt x="1640" y="1203"/>
                    <a:pt x="1646" y="1182"/>
                  </a:cubicBezTo>
                  <a:cubicBezTo>
                    <a:pt x="1651" y="1176"/>
                    <a:pt x="1656" y="1171"/>
                    <a:pt x="1656" y="1166"/>
                  </a:cubicBezTo>
                  <a:cubicBezTo>
                    <a:pt x="1656" y="1145"/>
                    <a:pt x="1651" y="1119"/>
                    <a:pt x="1630" y="1119"/>
                  </a:cubicBezTo>
                  <a:cubicBezTo>
                    <a:pt x="1609" y="1119"/>
                    <a:pt x="1551" y="1150"/>
                    <a:pt x="1614" y="1119"/>
                  </a:cubicBezTo>
                  <a:cubicBezTo>
                    <a:pt x="1630" y="1113"/>
                    <a:pt x="1640" y="1103"/>
                    <a:pt x="1656" y="1097"/>
                  </a:cubicBezTo>
                  <a:cubicBezTo>
                    <a:pt x="1672" y="1129"/>
                    <a:pt x="1672" y="1176"/>
                    <a:pt x="1714" y="1176"/>
                  </a:cubicBezTo>
                  <a:cubicBezTo>
                    <a:pt x="1730" y="1176"/>
                    <a:pt x="1735" y="1161"/>
                    <a:pt x="1751" y="1150"/>
                  </a:cubicBezTo>
                  <a:cubicBezTo>
                    <a:pt x="1772" y="1145"/>
                    <a:pt x="1788" y="1140"/>
                    <a:pt x="1809" y="1119"/>
                  </a:cubicBezTo>
                  <a:cubicBezTo>
                    <a:pt x="1814" y="1113"/>
                    <a:pt x="1814" y="1097"/>
                    <a:pt x="1825" y="1092"/>
                  </a:cubicBezTo>
                  <a:cubicBezTo>
                    <a:pt x="1841" y="1082"/>
                    <a:pt x="1857" y="1087"/>
                    <a:pt x="1867" y="1071"/>
                  </a:cubicBezTo>
                  <a:cubicBezTo>
                    <a:pt x="1883" y="1082"/>
                    <a:pt x="1883" y="1092"/>
                    <a:pt x="1894" y="1103"/>
                  </a:cubicBezTo>
                  <a:lnTo>
                    <a:pt x="1894" y="1097"/>
                  </a:lnTo>
                  <a:cubicBezTo>
                    <a:pt x="1894" y="1076"/>
                    <a:pt x="1909" y="1066"/>
                    <a:pt x="1925" y="1050"/>
                  </a:cubicBezTo>
                  <a:cubicBezTo>
                    <a:pt x="1930" y="1039"/>
                    <a:pt x="1930" y="1029"/>
                    <a:pt x="1941" y="1029"/>
                  </a:cubicBezTo>
                  <a:cubicBezTo>
                    <a:pt x="1957" y="1029"/>
                    <a:pt x="1962" y="1039"/>
                    <a:pt x="1973" y="1039"/>
                  </a:cubicBezTo>
                  <a:cubicBezTo>
                    <a:pt x="1994" y="1039"/>
                    <a:pt x="2010" y="1029"/>
                    <a:pt x="2031" y="1024"/>
                  </a:cubicBezTo>
                  <a:cubicBezTo>
                    <a:pt x="2089" y="1002"/>
                    <a:pt x="2120" y="992"/>
                    <a:pt x="2178" y="971"/>
                  </a:cubicBezTo>
                  <a:cubicBezTo>
                    <a:pt x="2210" y="960"/>
                    <a:pt x="2226" y="950"/>
                    <a:pt x="2258" y="944"/>
                  </a:cubicBezTo>
                  <a:cubicBezTo>
                    <a:pt x="2289" y="944"/>
                    <a:pt x="2289" y="944"/>
                    <a:pt x="2289" y="944"/>
                  </a:cubicBezTo>
                  <a:cubicBezTo>
                    <a:pt x="2321" y="939"/>
                    <a:pt x="2342" y="934"/>
                    <a:pt x="2373" y="913"/>
                  </a:cubicBezTo>
                  <a:cubicBezTo>
                    <a:pt x="2363" y="897"/>
                    <a:pt x="2352" y="892"/>
                    <a:pt x="2342" y="881"/>
                  </a:cubicBezTo>
                  <a:cubicBezTo>
                    <a:pt x="2368" y="881"/>
                    <a:pt x="2384" y="871"/>
                    <a:pt x="2405" y="865"/>
                  </a:cubicBezTo>
                  <a:cubicBezTo>
                    <a:pt x="2442" y="860"/>
                    <a:pt x="2463" y="860"/>
                    <a:pt x="2500" y="844"/>
                  </a:cubicBezTo>
                  <a:cubicBezTo>
                    <a:pt x="2511" y="839"/>
                    <a:pt x="2505" y="823"/>
                    <a:pt x="2516" y="818"/>
                  </a:cubicBezTo>
                  <a:cubicBezTo>
                    <a:pt x="2521" y="807"/>
                    <a:pt x="2532" y="807"/>
                    <a:pt x="2542" y="797"/>
                  </a:cubicBezTo>
                  <a:cubicBezTo>
                    <a:pt x="2548" y="818"/>
                    <a:pt x="2563" y="823"/>
                    <a:pt x="2584" y="823"/>
                  </a:cubicBezTo>
                  <a:cubicBezTo>
                    <a:pt x="2590" y="823"/>
                    <a:pt x="2590" y="818"/>
                    <a:pt x="2595" y="818"/>
                  </a:cubicBezTo>
                  <a:cubicBezTo>
                    <a:pt x="2600" y="818"/>
                    <a:pt x="2600" y="823"/>
                    <a:pt x="2606" y="823"/>
                  </a:cubicBezTo>
                  <a:cubicBezTo>
                    <a:pt x="2621" y="823"/>
                    <a:pt x="2621" y="813"/>
                    <a:pt x="2632" y="807"/>
                  </a:cubicBezTo>
                  <a:cubicBezTo>
                    <a:pt x="2648" y="797"/>
                    <a:pt x="2669" y="791"/>
                    <a:pt x="2669" y="770"/>
                  </a:cubicBezTo>
                  <a:cubicBezTo>
                    <a:pt x="2669" y="755"/>
                    <a:pt x="2648" y="749"/>
                    <a:pt x="2643" y="733"/>
                  </a:cubicBezTo>
                  <a:cubicBezTo>
                    <a:pt x="2658" y="733"/>
                    <a:pt x="2664" y="733"/>
                    <a:pt x="2680" y="733"/>
                  </a:cubicBezTo>
                  <a:cubicBezTo>
                    <a:pt x="2680" y="749"/>
                    <a:pt x="2680" y="749"/>
                    <a:pt x="2680" y="749"/>
                  </a:cubicBezTo>
                  <a:cubicBezTo>
                    <a:pt x="2685" y="749"/>
                    <a:pt x="2685" y="749"/>
                    <a:pt x="2685" y="749"/>
                  </a:cubicBezTo>
                  <a:cubicBezTo>
                    <a:pt x="2701" y="749"/>
                    <a:pt x="2706" y="739"/>
                    <a:pt x="2716" y="739"/>
                  </a:cubicBezTo>
                  <a:cubicBezTo>
                    <a:pt x="2753" y="739"/>
                    <a:pt x="2753" y="786"/>
                    <a:pt x="2790" y="797"/>
                  </a:cubicBezTo>
                  <a:cubicBezTo>
                    <a:pt x="2795" y="781"/>
                    <a:pt x="2790" y="770"/>
                    <a:pt x="2806" y="760"/>
                  </a:cubicBezTo>
                  <a:cubicBezTo>
                    <a:pt x="2822" y="749"/>
                    <a:pt x="2843" y="749"/>
                    <a:pt x="2843" y="728"/>
                  </a:cubicBezTo>
                  <a:cubicBezTo>
                    <a:pt x="2843" y="728"/>
                    <a:pt x="2843" y="728"/>
                    <a:pt x="2843" y="723"/>
                  </a:cubicBezTo>
                  <a:cubicBezTo>
                    <a:pt x="2843" y="712"/>
                    <a:pt x="2854" y="707"/>
                    <a:pt x="2859" y="697"/>
                  </a:cubicBezTo>
                  <a:cubicBezTo>
                    <a:pt x="2875" y="686"/>
                    <a:pt x="2880" y="676"/>
                    <a:pt x="2896" y="665"/>
                  </a:cubicBezTo>
                  <a:cubicBezTo>
                    <a:pt x="2933" y="633"/>
                    <a:pt x="2959" y="623"/>
                    <a:pt x="3001" y="596"/>
                  </a:cubicBezTo>
                  <a:cubicBezTo>
                    <a:pt x="3033" y="570"/>
                    <a:pt x="3054" y="570"/>
                    <a:pt x="3091" y="559"/>
                  </a:cubicBezTo>
                  <a:cubicBezTo>
                    <a:pt x="3117" y="549"/>
                    <a:pt x="3133" y="538"/>
                    <a:pt x="3165" y="538"/>
                  </a:cubicBezTo>
                  <a:cubicBezTo>
                    <a:pt x="3181" y="538"/>
                    <a:pt x="3191" y="554"/>
                    <a:pt x="3191" y="570"/>
                  </a:cubicBezTo>
                  <a:cubicBezTo>
                    <a:pt x="3191" y="596"/>
                    <a:pt x="3133" y="586"/>
                    <a:pt x="3133" y="612"/>
                  </a:cubicBezTo>
                  <a:cubicBezTo>
                    <a:pt x="3133" y="639"/>
                    <a:pt x="3144" y="654"/>
                    <a:pt x="3144" y="676"/>
                  </a:cubicBezTo>
                  <a:cubicBezTo>
                    <a:pt x="3154" y="676"/>
                    <a:pt x="3154" y="676"/>
                    <a:pt x="3154" y="676"/>
                  </a:cubicBezTo>
                  <a:cubicBezTo>
                    <a:pt x="3160" y="676"/>
                    <a:pt x="3165" y="670"/>
                    <a:pt x="3175" y="670"/>
                  </a:cubicBezTo>
                  <a:cubicBezTo>
                    <a:pt x="3202" y="670"/>
                    <a:pt x="3202" y="670"/>
                    <a:pt x="3202" y="670"/>
                  </a:cubicBezTo>
                  <a:cubicBezTo>
                    <a:pt x="3217" y="670"/>
                    <a:pt x="3223" y="670"/>
                    <a:pt x="3233" y="665"/>
                  </a:cubicBezTo>
                  <a:cubicBezTo>
                    <a:pt x="3212" y="665"/>
                    <a:pt x="3196" y="644"/>
                    <a:pt x="3196" y="623"/>
                  </a:cubicBezTo>
                  <a:cubicBezTo>
                    <a:pt x="3196" y="596"/>
                    <a:pt x="3202" y="575"/>
                    <a:pt x="3217" y="554"/>
                  </a:cubicBezTo>
                  <a:cubicBezTo>
                    <a:pt x="3254" y="554"/>
                    <a:pt x="3254" y="554"/>
                    <a:pt x="3254" y="554"/>
                  </a:cubicBezTo>
                  <a:cubicBezTo>
                    <a:pt x="3281" y="554"/>
                    <a:pt x="3291" y="549"/>
                    <a:pt x="3318" y="549"/>
                  </a:cubicBezTo>
                  <a:cubicBezTo>
                    <a:pt x="3318" y="554"/>
                    <a:pt x="3318" y="554"/>
                    <a:pt x="3323" y="559"/>
                  </a:cubicBezTo>
                  <a:cubicBezTo>
                    <a:pt x="3328" y="559"/>
                    <a:pt x="3328" y="559"/>
                    <a:pt x="3328" y="559"/>
                  </a:cubicBezTo>
                  <a:cubicBezTo>
                    <a:pt x="3328" y="549"/>
                    <a:pt x="3334" y="533"/>
                    <a:pt x="3344" y="533"/>
                  </a:cubicBezTo>
                  <a:cubicBezTo>
                    <a:pt x="3471" y="512"/>
                    <a:pt x="3471" y="512"/>
                    <a:pt x="3471" y="512"/>
                  </a:cubicBezTo>
                  <a:cubicBezTo>
                    <a:pt x="3497" y="512"/>
                    <a:pt x="3513" y="528"/>
                    <a:pt x="3518" y="549"/>
                  </a:cubicBezTo>
                  <a:cubicBezTo>
                    <a:pt x="3502" y="549"/>
                    <a:pt x="3492" y="538"/>
                    <a:pt x="3476" y="538"/>
                  </a:cubicBezTo>
                  <a:cubicBezTo>
                    <a:pt x="3471" y="538"/>
                    <a:pt x="3465" y="538"/>
                    <a:pt x="3460" y="538"/>
                  </a:cubicBezTo>
                  <a:cubicBezTo>
                    <a:pt x="3460" y="544"/>
                    <a:pt x="3460" y="549"/>
                    <a:pt x="3460" y="554"/>
                  </a:cubicBezTo>
                  <a:cubicBezTo>
                    <a:pt x="3460" y="570"/>
                    <a:pt x="3460" y="580"/>
                    <a:pt x="3465" y="596"/>
                  </a:cubicBezTo>
                  <a:cubicBezTo>
                    <a:pt x="3476" y="596"/>
                    <a:pt x="3476" y="596"/>
                    <a:pt x="3476" y="596"/>
                  </a:cubicBezTo>
                  <a:cubicBezTo>
                    <a:pt x="3481" y="596"/>
                    <a:pt x="3486" y="591"/>
                    <a:pt x="3492" y="591"/>
                  </a:cubicBezTo>
                  <a:cubicBezTo>
                    <a:pt x="3502" y="591"/>
                    <a:pt x="3508" y="591"/>
                    <a:pt x="3518" y="596"/>
                  </a:cubicBezTo>
                  <a:cubicBezTo>
                    <a:pt x="3539" y="596"/>
                    <a:pt x="3539" y="596"/>
                    <a:pt x="3539" y="596"/>
                  </a:cubicBezTo>
                  <a:cubicBezTo>
                    <a:pt x="3555" y="596"/>
                    <a:pt x="3555" y="575"/>
                    <a:pt x="3571" y="575"/>
                  </a:cubicBezTo>
                  <a:cubicBezTo>
                    <a:pt x="3582" y="575"/>
                    <a:pt x="3592" y="570"/>
                    <a:pt x="3603" y="570"/>
                  </a:cubicBezTo>
                  <a:cubicBezTo>
                    <a:pt x="3613" y="570"/>
                    <a:pt x="3629" y="570"/>
                    <a:pt x="3629" y="559"/>
                  </a:cubicBezTo>
                  <a:cubicBezTo>
                    <a:pt x="3629" y="544"/>
                    <a:pt x="3603" y="554"/>
                    <a:pt x="3592" y="544"/>
                  </a:cubicBezTo>
                  <a:cubicBezTo>
                    <a:pt x="3582" y="533"/>
                    <a:pt x="3587" y="512"/>
                    <a:pt x="3571" y="512"/>
                  </a:cubicBezTo>
                  <a:cubicBezTo>
                    <a:pt x="3481" y="512"/>
                    <a:pt x="3597" y="501"/>
                    <a:pt x="3634" y="501"/>
                  </a:cubicBezTo>
                  <a:cubicBezTo>
                    <a:pt x="3671" y="496"/>
                    <a:pt x="3692" y="486"/>
                    <a:pt x="3729" y="486"/>
                  </a:cubicBezTo>
                  <a:cubicBezTo>
                    <a:pt x="3745" y="486"/>
                    <a:pt x="3756" y="491"/>
                    <a:pt x="3771" y="491"/>
                  </a:cubicBezTo>
                  <a:cubicBezTo>
                    <a:pt x="3782" y="496"/>
                    <a:pt x="3782" y="496"/>
                    <a:pt x="3792" y="496"/>
                  </a:cubicBezTo>
                  <a:cubicBezTo>
                    <a:pt x="3824" y="496"/>
                    <a:pt x="3840" y="486"/>
                    <a:pt x="3866" y="486"/>
                  </a:cubicBezTo>
                  <a:cubicBezTo>
                    <a:pt x="3887" y="486"/>
                    <a:pt x="3898" y="486"/>
                    <a:pt x="3914" y="491"/>
                  </a:cubicBezTo>
                  <a:cubicBezTo>
                    <a:pt x="3903" y="501"/>
                    <a:pt x="3877" y="496"/>
                    <a:pt x="3877" y="512"/>
                  </a:cubicBezTo>
                  <a:cubicBezTo>
                    <a:pt x="3877" y="544"/>
                    <a:pt x="3877" y="544"/>
                    <a:pt x="3877" y="544"/>
                  </a:cubicBezTo>
                  <a:cubicBezTo>
                    <a:pt x="3877" y="559"/>
                    <a:pt x="3893" y="565"/>
                    <a:pt x="3908" y="570"/>
                  </a:cubicBezTo>
                  <a:cubicBezTo>
                    <a:pt x="3919" y="544"/>
                    <a:pt x="3930" y="528"/>
                    <a:pt x="3930" y="501"/>
                  </a:cubicBezTo>
                  <a:cubicBezTo>
                    <a:pt x="3977" y="501"/>
                    <a:pt x="3977" y="501"/>
                    <a:pt x="3977" y="501"/>
                  </a:cubicBezTo>
                  <a:cubicBezTo>
                    <a:pt x="4003" y="501"/>
                    <a:pt x="4009" y="480"/>
                    <a:pt x="4035" y="480"/>
                  </a:cubicBezTo>
                  <a:cubicBezTo>
                    <a:pt x="4046" y="480"/>
                    <a:pt x="4051" y="480"/>
                    <a:pt x="4061" y="480"/>
                  </a:cubicBezTo>
                  <a:cubicBezTo>
                    <a:pt x="4072" y="480"/>
                    <a:pt x="4077" y="470"/>
                    <a:pt x="4093" y="470"/>
                  </a:cubicBezTo>
                  <a:cubicBezTo>
                    <a:pt x="4125" y="470"/>
                    <a:pt x="4125" y="470"/>
                    <a:pt x="4125" y="470"/>
                  </a:cubicBezTo>
                  <a:cubicBezTo>
                    <a:pt x="4151" y="470"/>
                    <a:pt x="4162" y="459"/>
                    <a:pt x="4188" y="449"/>
                  </a:cubicBezTo>
                  <a:cubicBezTo>
                    <a:pt x="4220" y="443"/>
                    <a:pt x="4241" y="443"/>
                    <a:pt x="4278" y="428"/>
                  </a:cubicBezTo>
                  <a:cubicBezTo>
                    <a:pt x="4304" y="417"/>
                    <a:pt x="4320" y="391"/>
                    <a:pt x="4352" y="385"/>
                  </a:cubicBezTo>
                  <a:cubicBezTo>
                    <a:pt x="4373" y="385"/>
                    <a:pt x="4378" y="375"/>
                    <a:pt x="4399" y="364"/>
                  </a:cubicBezTo>
                  <a:cubicBezTo>
                    <a:pt x="4431" y="348"/>
                    <a:pt x="4452" y="343"/>
                    <a:pt x="4483" y="317"/>
                  </a:cubicBezTo>
                  <a:cubicBezTo>
                    <a:pt x="4515" y="290"/>
                    <a:pt x="4531" y="259"/>
                    <a:pt x="4578" y="259"/>
                  </a:cubicBezTo>
                  <a:cubicBezTo>
                    <a:pt x="4599" y="259"/>
                    <a:pt x="4605" y="264"/>
                    <a:pt x="4631" y="264"/>
                  </a:cubicBezTo>
                  <a:cubicBezTo>
                    <a:pt x="4631" y="264"/>
                    <a:pt x="4636" y="264"/>
                    <a:pt x="4636" y="269"/>
                  </a:cubicBezTo>
                  <a:cubicBezTo>
                    <a:pt x="4636" y="285"/>
                    <a:pt x="4631" y="290"/>
                    <a:pt x="4631" y="306"/>
                  </a:cubicBezTo>
                  <a:cubicBezTo>
                    <a:pt x="4642" y="306"/>
                    <a:pt x="4642" y="306"/>
                    <a:pt x="4642" y="306"/>
                  </a:cubicBezTo>
                  <a:cubicBezTo>
                    <a:pt x="4652" y="290"/>
                    <a:pt x="4652" y="275"/>
                    <a:pt x="4668" y="264"/>
                  </a:cubicBezTo>
                  <a:cubicBezTo>
                    <a:pt x="4673" y="264"/>
                    <a:pt x="4621" y="259"/>
                    <a:pt x="4621" y="232"/>
                  </a:cubicBezTo>
                  <a:cubicBezTo>
                    <a:pt x="4673" y="222"/>
                    <a:pt x="4705" y="206"/>
                    <a:pt x="4758" y="201"/>
                  </a:cubicBezTo>
                  <a:cubicBezTo>
                    <a:pt x="4773" y="201"/>
                    <a:pt x="4784" y="185"/>
                    <a:pt x="4800" y="185"/>
                  </a:cubicBezTo>
                  <a:cubicBezTo>
                    <a:pt x="4842" y="185"/>
                    <a:pt x="4842" y="185"/>
                    <a:pt x="4842" y="185"/>
                  </a:cubicBezTo>
                  <a:cubicBezTo>
                    <a:pt x="4853" y="185"/>
                    <a:pt x="4858" y="180"/>
                    <a:pt x="4874" y="180"/>
                  </a:cubicBezTo>
                  <a:cubicBezTo>
                    <a:pt x="4895" y="180"/>
                    <a:pt x="4905" y="190"/>
                    <a:pt x="4926" y="190"/>
                  </a:cubicBezTo>
                  <a:cubicBezTo>
                    <a:pt x="4969" y="196"/>
                    <a:pt x="4995" y="190"/>
                    <a:pt x="5032" y="201"/>
                  </a:cubicBezTo>
                  <a:cubicBezTo>
                    <a:pt x="5111" y="190"/>
                    <a:pt x="5153" y="174"/>
                    <a:pt x="5232" y="174"/>
                  </a:cubicBezTo>
                  <a:cubicBezTo>
                    <a:pt x="5243" y="174"/>
                    <a:pt x="5248" y="185"/>
                    <a:pt x="5259" y="196"/>
                  </a:cubicBezTo>
                  <a:cubicBezTo>
                    <a:pt x="5280" y="206"/>
                    <a:pt x="5290" y="222"/>
                    <a:pt x="5312" y="222"/>
                  </a:cubicBezTo>
                  <a:cubicBezTo>
                    <a:pt x="5348" y="222"/>
                    <a:pt x="5348" y="222"/>
                    <a:pt x="5348" y="222"/>
                  </a:cubicBezTo>
                  <a:cubicBezTo>
                    <a:pt x="5369" y="222"/>
                    <a:pt x="5380" y="232"/>
                    <a:pt x="5401" y="232"/>
                  </a:cubicBezTo>
                  <a:cubicBezTo>
                    <a:pt x="5443" y="232"/>
                    <a:pt x="5443" y="232"/>
                    <a:pt x="5443" y="232"/>
                  </a:cubicBezTo>
                  <a:cubicBezTo>
                    <a:pt x="5464" y="232"/>
                    <a:pt x="5480" y="232"/>
                    <a:pt x="5501" y="238"/>
                  </a:cubicBezTo>
                  <a:cubicBezTo>
                    <a:pt x="5512" y="243"/>
                    <a:pt x="5517" y="254"/>
                    <a:pt x="5528" y="254"/>
                  </a:cubicBezTo>
                  <a:cubicBezTo>
                    <a:pt x="5538" y="254"/>
                    <a:pt x="5538" y="243"/>
                    <a:pt x="5549" y="243"/>
                  </a:cubicBezTo>
                  <a:cubicBezTo>
                    <a:pt x="5575" y="243"/>
                    <a:pt x="5575" y="243"/>
                    <a:pt x="5575" y="243"/>
                  </a:cubicBezTo>
                  <a:cubicBezTo>
                    <a:pt x="5607" y="243"/>
                    <a:pt x="5623" y="259"/>
                    <a:pt x="5654" y="259"/>
                  </a:cubicBezTo>
                  <a:cubicBezTo>
                    <a:pt x="5702" y="259"/>
                    <a:pt x="5728" y="243"/>
                    <a:pt x="5770" y="243"/>
                  </a:cubicBezTo>
                  <a:cubicBezTo>
                    <a:pt x="5797" y="243"/>
                    <a:pt x="5797" y="243"/>
                    <a:pt x="5797" y="243"/>
                  </a:cubicBezTo>
                  <a:cubicBezTo>
                    <a:pt x="5823" y="243"/>
                    <a:pt x="5834" y="254"/>
                    <a:pt x="5855" y="254"/>
                  </a:cubicBezTo>
                  <a:cubicBezTo>
                    <a:pt x="5871" y="254"/>
                    <a:pt x="5876" y="243"/>
                    <a:pt x="5892" y="243"/>
                  </a:cubicBezTo>
                  <a:cubicBezTo>
                    <a:pt x="5913" y="243"/>
                    <a:pt x="5923" y="254"/>
                    <a:pt x="5945" y="254"/>
                  </a:cubicBezTo>
                  <a:cubicBezTo>
                    <a:pt x="5960" y="254"/>
                    <a:pt x="5971" y="248"/>
                    <a:pt x="5987" y="248"/>
                  </a:cubicBezTo>
                  <a:cubicBezTo>
                    <a:pt x="6050" y="248"/>
                    <a:pt x="6108" y="285"/>
                    <a:pt x="6108" y="343"/>
                  </a:cubicBezTo>
                  <a:cubicBezTo>
                    <a:pt x="6108" y="391"/>
                    <a:pt x="6060" y="412"/>
                    <a:pt x="6060" y="459"/>
                  </a:cubicBezTo>
                  <a:lnTo>
                    <a:pt x="6060" y="459"/>
                  </a:lnTo>
                  <a:cubicBezTo>
                    <a:pt x="6082" y="459"/>
                    <a:pt x="6087" y="454"/>
                    <a:pt x="6103" y="454"/>
                  </a:cubicBezTo>
                  <a:cubicBezTo>
                    <a:pt x="6124" y="449"/>
                    <a:pt x="6140" y="459"/>
                    <a:pt x="6156" y="443"/>
                  </a:cubicBezTo>
                  <a:cubicBezTo>
                    <a:pt x="6177" y="422"/>
                    <a:pt x="6182" y="401"/>
                    <a:pt x="6208" y="380"/>
                  </a:cubicBezTo>
                  <a:cubicBezTo>
                    <a:pt x="6213" y="370"/>
                    <a:pt x="6213" y="359"/>
                    <a:pt x="6224" y="359"/>
                  </a:cubicBezTo>
                  <a:cubicBezTo>
                    <a:pt x="6240" y="359"/>
                    <a:pt x="6245" y="364"/>
                    <a:pt x="6261" y="370"/>
                  </a:cubicBezTo>
                  <a:cubicBezTo>
                    <a:pt x="6472" y="269"/>
                    <a:pt x="6472" y="269"/>
                    <a:pt x="6472" y="269"/>
                  </a:cubicBezTo>
                  <a:cubicBezTo>
                    <a:pt x="6525" y="280"/>
                    <a:pt x="6556" y="285"/>
                    <a:pt x="6593" y="322"/>
                  </a:cubicBezTo>
                  <a:cubicBezTo>
                    <a:pt x="6667" y="385"/>
                    <a:pt x="6693" y="454"/>
                    <a:pt x="6783" y="475"/>
                  </a:cubicBezTo>
                  <a:cubicBezTo>
                    <a:pt x="6804" y="475"/>
                    <a:pt x="6815" y="491"/>
                    <a:pt x="6836" y="491"/>
                  </a:cubicBezTo>
                  <a:cubicBezTo>
                    <a:pt x="6852" y="491"/>
                    <a:pt x="6873" y="491"/>
                    <a:pt x="6873" y="470"/>
                  </a:cubicBezTo>
                  <a:cubicBezTo>
                    <a:pt x="6873" y="459"/>
                    <a:pt x="6873" y="459"/>
                    <a:pt x="6873" y="459"/>
                  </a:cubicBezTo>
                  <a:cubicBezTo>
                    <a:pt x="6873" y="417"/>
                    <a:pt x="6920" y="412"/>
                    <a:pt x="6920" y="370"/>
                  </a:cubicBezTo>
                  <a:cubicBezTo>
                    <a:pt x="6947" y="370"/>
                    <a:pt x="6957" y="343"/>
                    <a:pt x="6984" y="343"/>
                  </a:cubicBezTo>
                  <a:cubicBezTo>
                    <a:pt x="7010" y="343"/>
                    <a:pt x="7021" y="359"/>
                    <a:pt x="7047" y="359"/>
                  </a:cubicBezTo>
                  <a:cubicBezTo>
                    <a:pt x="7057" y="359"/>
                    <a:pt x="7057" y="338"/>
                    <a:pt x="7068" y="338"/>
                  </a:cubicBezTo>
                  <a:cubicBezTo>
                    <a:pt x="7078" y="338"/>
                    <a:pt x="7084" y="348"/>
                    <a:pt x="7094" y="359"/>
                  </a:cubicBezTo>
                  <a:cubicBezTo>
                    <a:pt x="7084" y="364"/>
                    <a:pt x="7078" y="370"/>
                    <a:pt x="7078" y="380"/>
                  </a:cubicBezTo>
                  <a:cubicBezTo>
                    <a:pt x="7078" y="417"/>
                    <a:pt x="7115" y="438"/>
                    <a:pt x="7152" y="438"/>
                  </a:cubicBezTo>
                  <a:cubicBezTo>
                    <a:pt x="7173" y="438"/>
                    <a:pt x="7179" y="417"/>
                    <a:pt x="7200" y="417"/>
                  </a:cubicBezTo>
                  <a:cubicBezTo>
                    <a:pt x="7226" y="417"/>
                    <a:pt x="7226" y="417"/>
                    <a:pt x="7226" y="417"/>
                  </a:cubicBezTo>
                  <a:cubicBezTo>
                    <a:pt x="7247" y="417"/>
                    <a:pt x="7253" y="385"/>
                    <a:pt x="7274" y="385"/>
                  </a:cubicBezTo>
                  <a:cubicBezTo>
                    <a:pt x="7295" y="385"/>
                    <a:pt x="7295" y="406"/>
                    <a:pt x="7311" y="417"/>
                  </a:cubicBezTo>
                  <a:cubicBezTo>
                    <a:pt x="7326" y="428"/>
                    <a:pt x="7342" y="433"/>
                    <a:pt x="7358" y="433"/>
                  </a:cubicBezTo>
                  <a:cubicBezTo>
                    <a:pt x="7390" y="433"/>
                    <a:pt x="7384" y="396"/>
                    <a:pt x="7411" y="380"/>
                  </a:cubicBezTo>
                  <a:cubicBezTo>
                    <a:pt x="7437" y="364"/>
                    <a:pt x="7453" y="364"/>
                    <a:pt x="7479" y="359"/>
                  </a:cubicBezTo>
                  <a:cubicBezTo>
                    <a:pt x="7506" y="364"/>
                    <a:pt x="7506" y="364"/>
                    <a:pt x="7506" y="364"/>
                  </a:cubicBezTo>
                  <a:cubicBezTo>
                    <a:pt x="7532" y="364"/>
                    <a:pt x="7532" y="364"/>
                    <a:pt x="7532" y="364"/>
                  </a:cubicBezTo>
                  <a:cubicBezTo>
                    <a:pt x="7537" y="364"/>
                    <a:pt x="7543" y="354"/>
                    <a:pt x="7548" y="354"/>
                  </a:cubicBezTo>
                  <a:cubicBezTo>
                    <a:pt x="7569" y="354"/>
                    <a:pt x="7574" y="370"/>
                    <a:pt x="7590" y="375"/>
                  </a:cubicBezTo>
                  <a:cubicBezTo>
                    <a:pt x="7595" y="375"/>
                    <a:pt x="7601" y="375"/>
                    <a:pt x="7606" y="375"/>
                  </a:cubicBezTo>
                  <a:cubicBezTo>
                    <a:pt x="7622" y="375"/>
                    <a:pt x="7632" y="380"/>
                    <a:pt x="7643" y="380"/>
                  </a:cubicBezTo>
                  <a:cubicBezTo>
                    <a:pt x="7664" y="380"/>
                    <a:pt x="7675" y="380"/>
                    <a:pt x="7690" y="370"/>
                  </a:cubicBezTo>
                  <a:cubicBezTo>
                    <a:pt x="7701" y="364"/>
                    <a:pt x="7696" y="354"/>
                    <a:pt x="7701" y="343"/>
                  </a:cubicBezTo>
                  <a:cubicBezTo>
                    <a:pt x="7717" y="322"/>
                    <a:pt x="7738" y="317"/>
                    <a:pt x="7738" y="296"/>
                  </a:cubicBezTo>
                  <a:cubicBezTo>
                    <a:pt x="7738" y="275"/>
                    <a:pt x="7738" y="275"/>
                    <a:pt x="7738" y="275"/>
                  </a:cubicBezTo>
                  <a:cubicBezTo>
                    <a:pt x="7738" y="264"/>
                    <a:pt x="7722" y="264"/>
                    <a:pt x="7722" y="248"/>
                  </a:cubicBezTo>
                  <a:lnTo>
                    <a:pt x="7727" y="248"/>
                  </a:lnTo>
                  <a:cubicBezTo>
                    <a:pt x="7738" y="248"/>
                    <a:pt x="7743" y="254"/>
                    <a:pt x="7748" y="259"/>
                  </a:cubicBezTo>
                  <a:cubicBezTo>
                    <a:pt x="7759" y="264"/>
                    <a:pt x="7769" y="259"/>
                    <a:pt x="7785" y="264"/>
                  </a:cubicBezTo>
                  <a:cubicBezTo>
                    <a:pt x="7775" y="275"/>
                    <a:pt x="7754" y="275"/>
                    <a:pt x="7754" y="290"/>
                  </a:cubicBezTo>
                  <a:cubicBezTo>
                    <a:pt x="7754" y="296"/>
                    <a:pt x="7764" y="296"/>
                    <a:pt x="7764" y="301"/>
                  </a:cubicBezTo>
                  <a:cubicBezTo>
                    <a:pt x="7764" y="327"/>
                    <a:pt x="7722" y="327"/>
                    <a:pt x="7722" y="354"/>
                  </a:cubicBezTo>
                  <a:cubicBezTo>
                    <a:pt x="7722" y="380"/>
                    <a:pt x="7743" y="391"/>
                    <a:pt x="7759" y="406"/>
                  </a:cubicBezTo>
                  <a:cubicBezTo>
                    <a:pt x="7780" y="422"/>
                    <a:pt x="7791" y="438"/>
                    <a:pt x="7817" y="443"/>
                  </a:cubicBezTo>
                  <a:cubicBezTo>
                    <a:pt x="7838" y="449"/>
                    <a:pt x="7833" y="480"/>
                    <a:pt x="7849" y="501"/>
                  </a:cubicBezTo>
                  <a:cubicBezTo>
                    <a:pt x="7859" y="522"/>
                    <a:pt x="7880" y="522"/>
                    <a:pt x="7901" y="533"/>
                  </a:cubicBezTo>
                  <a:cubicBezTo>
                    <a:pt x="7938" y="549"/>
                    <a:pt x="7959" y="554"/>
                    <a:pt x="7996" y="580"/>
                  </a:cubicBezTo>
                  <a:cubicBezTo>
                    <a:pt x="8049" y="617"/>
                    <a:pt x="8081" y="654"/>
                    <a:pt x="8149" y="654"/>
                  </a:cubicBezTo>
                  <a:cubicBezTo>
                    <a:pt x="8170" y="654"/>
                    <a:pt x="8170" y="654"/>
                    <a:pt x="8170" y="654"/>
                  </a:cubicBezTo>
                  <a:cubicBezTo>
                    <a:pt x="8181" y="654"/>
                    <a:pt x="8181" y="649"/>
                    <a:pt x="8191" y="649"/>
                  </a:cubicBezTo>
                  <a:cubicBezTo>
                    <a:pt x="8197" y="649"/>
                    <a:pt x="8197" y="654"/>
                    <a:pt x="8207" y="654"/>
                  </a:cubicBezTo>
                  <a:cubicBezTo>
                    <a:pt x="8223" y="660"/>
                    <a:pt x="8234" y="649"/>
                    <a:pt x="8249" y="654"/>
                  </a:cubicBezTo>
                  <a:cubicBezTo>
                    <a:pt x="8260" y="665"/>
                    <a:pt x="8255" y="676"/>
                    <a:pt x="8260" y="681"/>
                  </a:cubicBezTo>
                  <a:cubicBezTo>
                    <a:pt x="8271" y="691"/>
                    <a:pt x="8286" y="686"/>
                    <a:pt x="8297" y="691"/>
                  </a:cubicBezTo>
                  <a:cubicBezTo>
                    <a:pt x="8323" y="702"/>
                    <a:pt x="8334" y="723"/>
                    <a:pt x="8360" y="723"/>
                  </a:cubicBezTo>
                  <a:cubicBezTo>
                    <a:pt x="8387" y="723"/>
                    <a:pt x="8387" y="723"/>
                    <a:pt x="8387" y="723"/>
                  </a:cubicBezTo>
                  <a:cubicBezTo>
                    <a:pt x="8397" y="723"/>
                    <a:pt x="8397" y="712"/>
                    <a:pt x="8408" y="712"/>
                  </a:cubicBezTo>
                  <a:cubicBezTo>
                    <a:pt x="8439" y="707"/>
                    <a:pt x="8455" y="702"/>
                    <a:pt x="8482" y="686"/>
                  </a:cubicBezTo>
                  <a:cubicBezTo>
                    <a:pt x="8508" y="665"/>
                    <a:pt x="8550" y="676"/>
                    <a:pt x="8550" y="644"/>
                  </a:cubicBezTo>
                  <a:cubicBezTo>
                    <a:pt x="8550" y="633"/>
                    <a:pt x="8566" y="628"/>
                    <a:pt x="8576" y="623"/>
                  </a:cubicBezTo>
                  <a:cubicBezTo>
                    <a:pt x="8582" y="623"/>
                    <a:pt x="8582" y="623"/>
                    <a:pt x="8582" y="623"/>
                  </a:cubicBezTo>
                  <a:cubicBezTo>
                    <a:pt x="8576" y="628"/>
                    <a:pt x="8576" y="633"/>
                    <a:pt x="8576" y="639"/>
                  </a:cubicBezTo>
                  <a:lnTo>
                    <a:pt x="8582" y="644"/>
                  </a:lnTo>
                  <a:cubicBezTo>
                    <a:pt x="8598" y="644"/>
                    <a:pt x="8603" y="628"/>
                    <a:pt x="8619" y="628"/>
                  </a:cubicBezTo>
                  <a:cubicBezTo>
                    <a:pt x="8635" y="628"/>
                    <a:pt x="8640" y="654"/>
                    <a:pt x="8656" y="654"/>
                  </a:cubicBezTo>
                  <a:cubicBezTo>
                    <a:pt x="8682" y="654"/>
                    <a:pt x="8682" y="654"/>
                    <a:pt x="8682" y="654"/>
                  </a:cubicBezTo>
                  <a:cubicBezTo>
                    <a:pt x="8698" y="654"/>
                    <a:pt x="8703" y="676"/>
                    <a:pt x="8714" y="676"/>
                  </a:cubicBezTo>
                  <a:cubicBezTo>
                    <a:pt x="8740" y="676"/>
                    <a:pt x="8745" y="654"/>
                    <a:pt x="8756" y="633"/>
                  </a:cubicBezTo>
                  <a:cubicBezTo>
                    <a:pt x="8761" y="649"/>
                    <a:pt x="8772" y="649"/>
                    <a:pt x="8782" y="649"/>
                  </a:cubicBezTo>
                  <a:cubicBezTo>
                    <a:pt x="8798" y="649"/>
                    <a:pt x="8798" y="649"/>
                    <a:pt x="8798" y="649"/>
                  </a:cubicBezTo>
                  <a:cubicBezTo>
                    <a:pt x="8798" y="676"/>
                    <a:pt x="8819" y="691"/>
                    <a:pt x="8830" y="712"/>
                  </a:cubicBezTo>
                  <a:cubicBezTo>
                    <a:pt x="8845" y="749"/>
                    <a:pt x="8856" y="765"/>
                    <a:pt x="8888" y="786"/>
                  </a:cubicBezTo>
                  <a:cubicBezTo>
                    <a:pt x="8904" y="797"/>
                    <a:pt x="8914" y="813"/>
                    <a:pt x="8930" y="813"/>
                  </a:cubicBezTo>
                  <a:cubicBezTo>
                    <a:pt x="8941" y="813"/>
                    <a:pt x="8941" y="802"/>
                    <a:pt x="8951" y="802"/>
                  </a:cubicBezTo>
                  <a:cubicBezTo>
                    <a:pt x="8962" y="802"/>
                    <a:pt x="8962" y="813"/>
                    <a:pt x="8967" y="818"/>
                  </a:cubicBezTo>
                  <a:cubicBezTo>
                    <a:pt x="8988" y="828"/>
                    <a:pt x="8993" y="850"/>
                    <a:pt x="9014" y="850"/>
                  </a:cubicBezTo>
                  <a:cubicBezTo>
                    <a:pt x="9041" y="850"/>
                    <a:pt x="9025" y="813"/>
                    <a:pt x="9041" y="791"/>
                  </a:cubicBezTo>
                  <a:cubicBezTo>
                    <a:pt x="9051" y="786"/>
                    <a:pt x="9062" y="791"/>
                    <a:pt x="9078" y="791"/>
                  </a:cubicBezTo>
                  <a:cubicBezTo>
                    <a:pt x="9088" y="791"/>
                    <a:pt x="9088" y="781"/>
                    <a:pt x="9093" y="776"/>
                  </a:cubicBezTo>
                  <a:cubicBezTo>
                    <a:pt x="9136" y="760"/>
                    <a:pt x="9167" y="770"/>
                    <a:pt x="9204" y="744"/>
                  </a:cubicBezTo>
                  <a:cubicBezTo>
                    <a:pt x="9204" y="749"/>
                    <a:pt x="9204" y="749"/>
                    <a:pt x="9204" y="749"/>
                  </a:cubicBezTo>
                  <a:cubicBezTo>
                    <a:pt x="9204" y="765"/>
                    <a:pt x="9188" y="760"/>
                    <a:pt x="9173" y="776"/>
                  </a:cubicBezTo>
                  <a:cubicBezTo>
                    <a:pt x="9173" y="781"/>
                    <a:pt x="9178" y="781"/>
                    <a:pt x="9178" y="786"/>
                  </a:cubicBezTo>
                  <a:cubicBezTo>
                    <a:pt x="9178" y="791"/>
                    <a:pt x="9178" y="797"/>
                    <a:pt x="9178" y="802"/>
                  </a:cubicBezTo>
                  <a:cubicBezTo>
                    <a:pt x="9162" y="802"/>
                    <a:pt x="9157" y="802"/>
                    <a:pt x="9146" y="802"/>
                  </a:cubicBezTo>
                  <a:cubicBezTo>
                    <a:pt x="9104" y="802"/>
                    <a:pt x="9072" y="834"/>
                    <a:pt x="9072" y="871"/>
                  </a:cubicBezTo>
                  <a:cubicBezTo>
                    <a:pt x="9072" y="881"/>
                    <a:pt x="9088" y="881"/>
                    <a:pt x="9099" y="892"/>
                  </a:cubicBezTo>
                  <a:cubicBezTo>
                    <a:pt x="9104" y="902"/>
                    <a:pt x="9099" y="913"/>
                    <a:pt x="9099" y="929"/>
                  </a:cubicBezTo>
                  <a:cubicBezTo>
                    <a:pt x="9109" y="929"/>
                    <a:pt x="9115" y="929"/>
                    <a:pt x="9125" y="929"/>
                  </a:cubicBezTo>
                  <a:cubicBezTo>
                    <a:pt x="9136" y="929"/>
                    <a:pt x="9141" y="939"/>
                    <a:pt x="9151" y="939"/>
                  </a:cubicBezTo>
                  <a:cubicBezTo>
                    <a:pt x="9167" y="939"/>
                    <a:pt x="9178" y="929"/>
                    <a:pt x="9194" y="929"/>
                  </a:cubicBezTo>
                  <a:cubicBezTo>
                    <a:pt x="9215" y="929"/>
                    <a:pt x="9220" y="944"/>
                    <a:pt x="9241" y="950"/>
                  </a:cubicBezTo>
                  <a:cubicBezTo>
                    <a:pt x="9278" y="971"/>
                    <a:pt x="9304" y="971"/>
                    <a:pt x="9341" y="992"/>
                  </a:cubicBezTo>
                  <a:cubicBezTo>
                    <a:pt x="9362" y="1002"/>
                    <a:pt x="9368" y="1024"/>
                    <a:pt x="9389" y="1034"/>
                  </a:cubicBezTo>
                  <a:cubicBezTo>
                    <a:pt x="9389" y="1034"/>
                    <a:pt x="9389" y="1034"/>
                    <a:pt x="9389" y="1029"/>
                  </a:cubicBezTo>
                  <a:cubicBezTo>
                    <a:pt x="9389" y="1029"/>
                    <a:pt x="9389" y="1024"/>
                    <a:pt x="9389" y="1018"/>
                  </a:cubicBezTo>
                  <a:cubicBezTo>
                    <a:pt x="9389" y="1013"/>
                    <a:pt x="9389" y="1013"/>
                    <a:pt x="9389" y="1008"/>
                  </a:cubicBezTo>
                  <a:cubicBezTo>
                    <a:pt x="9420" y="1008"/>
                    <a:pt x="9436" y="1013"/>
                    <a:pt x="9473" y="1013"/>
                  </a:cubicBezTo>
                  <a:cubicBezTo>
                    <a:pt x="9463" y="1024"/>
                    <a:pt x="9457" y="1034"/>
                    <a:pt x="9452" y="1045"/>
                  </a:cubicBezTo>
                  <a:cubicBezTo>
                    <a:pt x="9463" y="1039"/>
                    <a:pt x="9468" y="1034"/>
                    <a:pt x="9484" y="1034"/>
                  </a:cubicBezTo>
                  <a:cubicBezTo>
                    <a:pt x="9489" y="1034"/>
                    <a:pt x="9489" y="1045"/>
                    <a:pt x="9489" y="1055"/>
                  </a:cubicBezTo>
                  <a:cubicBezTo>
                    <a:pt x="9489" y="1082"/>
                    <a:pt x="9489" y="1082"/>
                    <a:pt x="9489" y="1082"/>
                  </a:cubicBezTo>
                  <a:cubicBezTo>
                    <a:pt x="9489" y="1108"/>
                    <a:pt x="9494" y="1119"/>
                    <a:pt x="9505" y="1145"/>
                  </a:cubicBezTo>
                  <a:cubicBezTo>
                    <a:pt x="9515" y="1166"/>
                    <a:pt x="9515" y="1182"/>
                    <a:pt x="9537" y="1203"/>
                  </a:cubicBezTo>
                  <a:cubicBezTo>
                    <a:pt x="9568" y="1235"/>
                    <a:pt x="9589" y="1245"/>
                    <a:pt x="9610" y="1282"/>
                  </a:cubicBezTo>
                  <a:cubicBezTo>
                    <a:pt x="9637" y="1324"/>
                    <a:pt x="9658" y="1345"/>
                    <a:pt x="9679" y="1382"/>
                  </a:cubicBezTo>
                  <a:cubicBezTo>
                    <a:pt x="9700" y="1419"/>
                    <a:pt x="9716" y="1461"/>
                    <a:pt x="9758" y="1461"/>
                  </a:cubicBezTo>
                  <a:cubicBezTo>
                    <a:pt x="9779" y="1461"/>
                    <a:pt x="9790" y="1445"/>
                    <a:pt x="9810" y="1445"/>
                  </a:cubicBezTo>
                  <a:cubicBezTo>
                    <a:pt x="9820" y="1445"/>
                    <a:pt x="9820" y="1445"/>
                    <a:pt x="9820" y="1445"/>
                  </a:cubicBezTo>
                  <a:cubicBezTo>
                    <a:pt x="9820" y="1456"/>
                    <a:pt x="9820" y="1456"/>
                    <a:pt x="9820" y="1456"/>
                  </a:cubicBezTo>
                  <a:cubicBezTo>
                    <a:pt x="9820" y="1467"/>
                    <a:pt x="9810" y="1472"/>
                    <a:pt x="9810" y="1488"/>
                  </a:cubicBezTo>
                  <a:cubicBezTo>
                    <a:pt x="9810" y="1488"/>
                    <a:pt x="9820" y="1488"/>
                    <a:pt x="9820" y="1493"/>
                  </a:cubicBezTo>
                  <a:cubicBezTo>
                    <a:pt x="9847" y="1504"/>
                    <a:pt x="9852" y="1519"/>
                    <a:pt x="9868" y="1541"/>
                  </a:cubicBezTo>
                  <a:cubicBezTo>
                    <a:pt x="9894" y="1577"/>
                    <a:pt x="9910" y="1598"/>
                    <a:pt x="9947" y="1625"/>
                  </a:cubicBezTo>
                  <a:cubicBezTo>
                    <a:pt x="9963" y="1641"/>
                    <a:pt x="9963" y="1667"/>
                    <a:pt x="9989" y="1672"/>
                  </a:cubicBezTo>
                  <a:cubicBezTo>
                    <a:pt x="10031" y="1683"/>
                    <a:pt x="10052" y="1693"/>
                    <a:pt x="10095" y="1699"/>
                  </a:cubicBezTo>
                  <a:cubicBezTo>
                    <a:pt x="10116" y="1699"/>
                    <a:pt x="10116" y="1720"/>
                    <a:pt x="10131" y="1730"/>
                  </a:cubicBezTo>
                  <a:cubicBezTo>
                    <a:pt x="10137" y="1736"/>
                    <a:pt x="10142" y="1736"/>
                    <a:pt x="10147" y="1736"/>
                  </a:cubicBezTo>
                  <a:cubicBezTo>
                    <a:pt x="10163" y="1741"/>
                    <a:pt x="10168" y="1757"/>
                    <a:pt x="10184" y="1757"/>
                  </a:cubicBezTo>
                  <a:cubicBezTo>
                    <a:pt x="10195" y="1757"/>
                    <a:pt x="10190" y="1746"/>
                    <a:pt x="10200" y="1736"/>
                  </a:cubicBezTo>
                  <a:cubicBezTo>
                    <a:pt x="10216" y="1715"/>
                    <a:pt x="10237" y="1720"/>
                    <a:pt x="10263" y="1720"/>
                  </a:cubicBezTo>
                  <a:cubicBezTo>
                    <a:pt x="10295" y="1720"/>
                    <a:pt x="10306" y="1751"/>
                    <a:pt x="10337" y="1751"/>
                  </a:cubicBezTo>
                  <a:cubicBezTo>
                    <a:pt x="10364" y="1751"/>
                    <a:pt x="10374" y="1730"/>
                    <a:pt x="10379" y="1704"/>
                  </a:cubicBezTo>
                  <a:cubicBezTo>
                    <a:pt x="10432" y="1715"/>
                    <a:pt x="10459" y="1746"/>
                    <a:pt x="10511" y="1751"/>
                  </a:cubicBezTo>
                  <a:cubicBezTo>
                    <a:pt x="10511" y="1736"/>
                    <a:pt x="10532" y="1730"/>
                    <a:pt x="10548" y="1725"/>
                  </a:cubicBezTo>
                  <a:cubicBezTo>
                    <a:pt x="10559" y="1725"/>
                    <a:pt x="10564" y="1709"/>
                    <a:pt x="10575" y="1709"/>
                  </a:cubicBezTo>
                  <a:cubicBezTo>
                    <a:pt x="10580" y="1709"/>
                    <a:pt x="10585" y="1720"/>
                    <a:pt x="10590" y="1720"/>
                  </a:cubicBezTo>
                  <a:cubicBezTo>
                    <a:pt x="10612" y="1720"/>
                    <a:pt x="10622" y="1704"/>
                    <a:pt x="10643" y="1704"/>
                  </a:cubicBezTo>
                  <a:cubicBezTo>
                    <a:pt x="10691" y="1704"/>
                    <a:pt x="10712" y="1736"/>
                    <a:pt x="10764" y="1736"/>
                  </a:cubicBezTo>
                  <a:cubicBezTo>
                    <a:pt x="10791" y="1736"/>
                    <a:pt x="10801" y="1709"/>
                    <a:pt x="10833" y="1709"/>
                  </a:cubicBezTo>
                  <a:cubicBezTo>
                    <a:pt x="10844" y="1709"/>
                    <a:pt x="10849" y="1720"/>
                    <a:pt x="10854" y="1725"/>
                  </a:cubicBezTo>
                  <a:cubicBezTo>
                    <a:pt x="10886" y="1741"/>
                    <a:pt x="10907" y="1741"/>
                    <a:pt x="10938" y="1741"/>
                  </a:cubicBezTo>
                  <a:cubicBezTo>
                    <a:pt x="10960" y="1741"/>
                    <a:pt x="10970" y="1730"/>
                    <a:pt x="10991" y="1725"/>
                  </a:cubicBezTo>
                  <a:cubicBezTo>
                    <a:pt x="10997" y="1725"/>
                    <a:pt x="10997" y="1725"/>
                    <a:pt x="10997" y="1725"/>
                  </a:cubicBezTo>
                  <a:cubicBezTo>
                    <a:pt x="11002" y="1725"/>
                    <a:pt x="11007" y="1720"/>
                    <a:pt x="11012" y="1715"/>
                  </a:cubicBezTo>
                  <a:cubicBezTo>
                    <a:pt x="11028" y="1757"/>
                    <a:pt x="11023" y="1788"/>
                    <a:pt x="11039" y="1825"/>
                  </a:cubicBezTo>
                  <a:cubicBezTo>
                    <a:pt x="11044" y="1846"/>
                    <a:pt x="11044" y="1878"/>
                    <a:pt x="11065" y="1878"/>
                  </a:cubicBezTo>
                  <a:cubicBezTo>
                    <a:pt x="11076" y="1878"/>
                    <a:pt x="11081" y="1867"/>
                    <a:pt x="11086" y="1857"/>
                  </a:cubicBezTo>
                  <a:cubicBezTo>
                    <a:pt x="11097" y="1867"/>
                    <a:pt x="11102" y="1883"/>
                    <a:pt x="11118" y="1883"/>
                  </a:cubicBezTo>
                  <a:cubicBezTo>
                    <a:pt x="11128" y="1883"/>
                    <a:pt x="11128" y="1867"/>
                    <a:pt x="11134" y="1857"/>
                  </a:cubicBezTo>
                  <a:cubicBezTo>
                    <a:pt x="11134" y="1841"/>
                    <a:pt x="11134" y="1836"/>
                    <a:pt x="11139" y="1820"/>
                  </a:cubicBezTo>
                  <a:cubicBezTo>
                    <a:pt x="11144" y="1799"/>
                    <a:pt x="11160" y="1788"/>
                    <a:pt x="11160" y="1762"/>
                  </a:cubicBezTo>
                  <a:cubicBezTo>
                    <a:pt x="11139" y="1693"/>
                    <a:pt x="11197" y="1799"/>
                    <a:pt x="11213" y="1815"/>
                  </a:cubicBezTo>
                  <a:cubicBezTo>
                    <a:pt x="11229" y="1830"/>
                    <a:pt x="11244" y="1820"/>
                    <a:pt x="11260" y="1830"/>
                  </a:cubicBezTo>
                  <a:cubicBezTo>
                    <a:pt x="11266" y="1830"/>
                    <a:pt x="11260" y="1841"/>
                    <a:pt x="11266" y="1841"/>
                  </a:cubicBezTo>
                  <a:cubicBezTo>
                    <a:pt x="11276" y="1852"/>
                    <a:pt x="11287" y="1841"/>
                    <a:pt x="11303" y="1846"/>
                  </a:cubicBezTo>
                  <a:cubicBezTo>
                    <a:pt x="11324" y="1857"/>
                    <a:pt x="11334" y="1878"/>
                    <a:pt x="11360" y="1878"/>
                  </a:cubicBezTo>
                  <a:cubicBezTo>
                    <a:pt x="11376" y="1878"/>
                    <a:pt x="11387" y="1862"/>
                    <a:pt x="11403" y="1862"/>
                  </a:cubicBezTo>
                  <a:cubicBezTo>
                    <a:pt x="11413" y="1862"/>
                    <a:pt x="11413" y="1862"/>
                    <a:pt x="11413" y="1862"/>
                  </a:cubicBezTo>
                  <a:cubicBezTo>
                    <a:pt x="11408" y="1867"/>
                    <a:pt x="11408" y="1867"/>
                    <a:pt x="11408" y="1867"/>
                  </a:cubicBezTo>
                  <a:cubicBezTo>
                    <a:pt x="11424" y="1894"/>
                    <a:pt x="11429" y="1915"/>
                    <a:pt x="11455" y="1925"/>
                  </a:cubicBezTo>
                  <a:cubicBezTo>
                    <a:pt x="11466" y="1931"/>
                    <a:pt x="11482" y="1931"/>
                    <a:pt x="11492" y="1941"/>
                  </a:cubicBezTo>
                  <a:cubicBezTo>
                    <a:pt x="11519" y="1973"/>
                    <a:pt x="11550" y="1978"/>
                    <a:pt x="11587" y="1989"/>
                  </a:cubicBezTo>
                  <a:cubicBezTo>
                    <a:pt x="11603" y="1994"/>
                    <a:pt x="11608" y="2010"/>
                    <a:pt x="11629" y="2010"/>
                  </a:cubicBezTo>
                  <a:cubicBezTo>
                    <a:pt x="11645" y="2010"/>
                    <a:pt x="11651" y="1994"/>
                    <a:pt x="11666" y="1984"/>
                  </a:cubicBezTo>
                  <a:cubicBezTo>
                    <a:pt x="11666" y="2010"/>
                    <a:pt x="11666" y="2010"/>
                    <a:pt x="11666" y="2010"/>
                  </a:cubicBezTo>
                  <a:cubicBezTo>
                    <a:pt x="11666" y="2010"/>
                    <a:pt x="11672" y="2010"/>
                    <a:pt x="11677" y="2010"/>
                  </a:cubicBezTo>
                  <a:cubicBezTo>
                    <a:pt x="11682" y="2010"/>
                    <a:pt x="11682" y="2010"/>
                    <a:pt x="11688" y="2010"/>
                  </a:cubicBezTo>
                  <a:cubicBezTo>
                    <a:pt x="11698" y="2010"/>
                    <a:pt x="11698" y="2010"/>
                    <a:pt x="11698" y="2010"/>
                  </a:cubicBezTo>
                  <a:cubicBezTo>
                    <a:pt x="11698" y="1994"/>
                    <a:pt x="11698" y="1994"/>
                    <a:pt x="11698" y="1994"/>
                  </a:cubicBezTo>
                  <a:lnTo>
                    <a:pt x="11703" y="1994"/>
                  </a:lnTo>
                  <a:cubicBezTo>
                    <a:pt x="11709" y="2010"/>
                    <a:pt x="11719" y="2015"/>
                    <a:pt x="11725" y="2031"/>
                  </a:cubicBezTo>
                  <a:cubicBezTo>
                    <a:pt x="11730" y="2047"/>
                    <a:pt x="11735" y="2063"/>
                    <a:pt x="11751" y="2063"/>
                  </a:cubicBezTo>
                  <a:cubicBezTo>
                    <a:pt x="11756" y="2063"/>
                    <a:pt x="11756" y="2057"/>
                    <a:pt x="11767" y="2052"/>
                  </a:cubicBezTo>
                  <a:cubicBezTo>
                    <a:pt x="11767" y="2057"/>
                    <a:pt x="11767" y="2057"/>
                    <a:pt x="11767" y="2057"/>
                  </a:cubicBezTo>
                  <a:cubicBezTo>
                    <a:pt x="11767" y="2068"/>
                    <a:pt x="11767" y="2068"/>
                    <a:pt x="11767" y="2068"/>
                  </a:cubicBezTo>
                  <a:cubicBezTo>
                    <a:pt x="11777" y="2073"/>
                    <a:pt x="11788" y="2073"/>
                    <a:pt x="11788" y="2084"/>
                  </a:cubicBezTo>
                  <a:cubicBezTo>
                    <a:pt x="11798" y="2105"/>
                    <a:pt x="11793" y="2121"/>
                    <a:pt x="11804" y="2142"/>
                  </a:cubicBezTo>
                  <a:cubicBezTo>
                    <a:pt x="11809" y="2147"/>
                    <a:pt x="11809" y="2152"/>
                    <a:pt x="11814" y="2152"/>
                  </a:cubicBezTo>
                  <a:cubicBezTo>
                    <a:pt x="11825" y="2152"/>
                    <a:pt x="11830" y="2147"/>
                    <a:pt x="11835" y="2147"/>
                  </a:cubicBezTo>
                  <a:cubicBezTo>
                    <a:pt x="11846" y="2163"/>
                    <a:pt x="11862" y="2179"/>
                    <a:pt x="11883" y="2179"/>
                  </a:cubicBezTo>
                  <a:cubicBezTo>
                    <a:pt x="11893" y="2179"/>
                    <a:pt x="11893" y="2163"/>
                    <a:pt x="11904" y="2163"/>
                  </a:cubicBezTo>
                  <a:cubicBezTo>
                    <a:pt x="11914" y="2163"/>
                    <a:pt x="11920" y="2173"/>
                    <a:pt x="11925" y="2179"/>
                  </a:cubicBezTo>
                  <a:cubicBezTo>
                    <a:pt x="11951" y="2200"/>
                    <a:pt x="11967" y="2226"/>
                    <a:pt x="11999" y="2226"/>
                  </a:cubicBezTo>
                  <a:cubicBezTo>
                    <a:pt x="12014" y="2226"/>
                    <a:pt x="12020" y="2216"/>
                    <a:pt x="12030" y="2216"/>
                  </a:cubicBezTo>
                  <a:cubicBezTo>
                    <a:pt x="12046" y="2216"/>
                    <a:pt x="12057" y="2221"/>
                    <a:pt x="12073" y="2226"/>
                  </a:cubicBezTo>
                  <a:cubicBezTo>
                    <a:pt x="12088" y="2226"/>
                    <a:pt x="12110" y="2221"/>
                    <a:pt x="12120" y="2237"/>
                  </a:cubicBezTo>
                  <a:cubicBezTo>
                    <a:pt x="12115" y="2247"/>
                    <a:pt x="12115" y="2247"/>
                    <a:pt x="12115" y="2247"/>
                  </a:cubicBezTo>
                  <a:cubicBezTo>
                    <a:pt x="12131" y="2279"/>
                    <a:pt x="12168" y="2268"/>
                    <a:pt x="12204" y="2274"/>
                  </a:cubicBezTo>
                  <a:cubicBezTo>
                    <a:pt x="12204" y="2279"/>
                    <a:pt x="12199" y="2284"/>
                    <a:pt x="12199" y="2289"/>
                  </a:cubicBezTo>
                  <a:cubicBezTo>
                    <a:pt x="12210" y="2295"/>
                    <a:pt x="12220" y="2295"/>
                    <a:pt x="12231" y="2300"/>
                  </a:cubicBezTo>
                  <a:cubicBezTo>
                    <a:pt x="12241" y="2310"/>
                    <a:pt x="12241" y="2321"/>
                    <a:pt x="12252" y="2326"/>
                  </a:cubicBezTo>
                  <a:cubicBezTo>
                    <a:pt x="12262" y="2326"/>
                    <a:pt x="12262" y="2326"/>
                    <a:pt x="12262" y="2326"/>
                  </a:cubicBezTo>
                  <a:cubicBezTo>
                    <a:pt x="12268" y="2326"/>
                    <a:pt x="12273" y="2321"/>
                    <a:pt x="12278" y="2321"/>
                  </a:cubicBezTo>
                  <a:cubicBezTo>
                    <a:pt x="12299" y="2321"/>
                    <a:pt x="12299" y="2347"/>
                    <a:pt x="12310" y="2369"/>
                  </a:cubicBezTo>
                  <a:cubicBezTo>
                    <a:pt x="12326" y="2395"/>
                    <a:pt x="12342" y="2411"/>
                    <a:pt x="12352" y="2442"/>
                  </a:cubicBezTo>
                  <a:cubicBezTo>
                    <a:pt x="12379" y="2495"/>
                    <a:pt x="12410" y="2506"/>
                    <a:pt x="12452" y="2548"/>
                  </a:cubicBezTo>
                  <a:cubicBezTo>
                    <a:pt x="12468" y="2564"/>
                    <a:pt x="12468" y="2574"/>
                    <a:pt x="12484" y="2590"/>
                  </a:cubicBezTo>
                  <a:cubicBezTo>
                    <a:pt x="12500" y="2616"/>
                    <a:pt x="12521" y="2616"/>
                    <a:pt x="12542" y="2643"/>
                  </a:cubicBezTo>
                  <a:cubicBezTo>
                    <a:pt x="12574" y="2680"/>
                    <a:pt x="12574" y="2738"/>
                    <a:pt x="12621" y="2738"/>
                  </a:cubicBezTo>
                  <a:cubicBezTo>
                    <a:pt x="12637" y="2738"/>
                    <a:pt x="12642" y="2722"/>
                    <a:pt x="12647" y="2711"/>
                  </a:cubicBezTo>
                  <a:cubicBezTo>
                    <a:pt x="12653" y="2690"/>
                    <a:pt x="12658" y="2680"/>
                    <a:pt x="12658" y="2664"/>
                  </a:cubicBezTo>
                  <a:cubicBezTo>
                    <a:pt x="12658" y="2648"/>
                    <a:pt x="12647" y="2643"/>
                    <a:pt x="12647" y="2627"/>
                  </a:cubicBezTo>
                  <a:cubicBezTo>
                    <a:pt x="12647" y="2590"/>
                    <a:pt x="12647" y="2590"/>
                    <a:pt x="12647" y="2590"/>
                  </a:cubicBezTo>
                  <a:cubicBezTo>
                    <a:pt x="12647" y="2558"/>
                    <a:pt x="12658" y="2532"/>
                    <a:pt x="12690" y="2521"/>
                  </a:cubicBezTo>
                  <a:cubicBezTo>
                    <a:pt x="12695" y="2537"/>
                    <a:pt x="12711" y="2543"/>
                    <a:pt x="12732" y="2553"/>
                  </a:cubicBezTo>
                  <a:cubicBezTo>
                    <a:pt x="12737" y="2553"/>
                    <a:pt x="12737" y="2553"/>
                    <a:pt x="12737" y="2553"/>
                  </a:cubicBezTo>
                  <a:cubicBezTo>
                    <a:pt x="12737" y="2543"/>
                    <a:pt x="12742" y="2537"/>
                    <a:pt x="12748" y="2521"/>
                  </a:cubicBezTo>
                  <a:cubicBezTo>
                    <a:pt x="12732" y="2516"/>
                    <a:pt x="12721" y="2506"/>
                    <a:pt x="12721" y="2490"/>
                  </a:cubicBezTo>
                  <a:cubicBezTo>
                    <a:pt x="12721" y="2484"/>
                    <a:pt x="12737" y="2484"/>
                    <a:pt x="12742" y="2479"/>
                  </a:cubicBezTo>
                  <a:cubicBezTo>
                    <a:pt x="12753" y="2474"/>
                    <a:pt x="12758" y="2463"/>
                    <a:pt x="12758" y="2453"/>
                  </a:cubicBezTo>
                  <a:cubicBezTo>
                    <a:pt x="12758" y="2442"/>
                    <a:pt x="12748" y="2442"/>
                    <a:pt x="12742" y="2437"/>
                  </a:cubicBezTo>
                  <a:cubicBezTo>
                    <a:pt x="12732" y="2427"/>
                    <a:pt x="12737" y="2411"/>
                    <a:pt x="12727" y="2400"/>
                  </a:cubicBezTo>
                  <a:cubicBezTo>
                    <a:pt x="12716" y="2390"/>
                    <a:pt x="12700" y="2395"/>
                    <a:pt x="12684" y="2395"/>
                  </a:cubicBezTo>
                  <a:cubicBezTo>
                    <a:pt x="12684" y="2406"/>
                    <a:pt x="12684" y="2406"/>
                    <a:pt x="12684" y="2406"/>
                  </a:cubicBezTo>
                  <a:cubicBezTo>
                    <a:pt x="12706" y="2437"/>
                    <a:pt x="12700" y="2442"/>
                    <a:pt x="12674" y="2411"/>
                  </a:cubicBezTo>
                  <a:cubicBezTo>
                    <a:pt x="12674" y="2416"/>
                    <a:pt x="12669" y="2416"/>
                    <a:pt x="12669" y="2416"/>
                  </a:cubicBezTo>
                  <a:cubicBezTo>
                    <a:pt x="12669" y="2421"/>
                    <a:pt x="12674" y="2421"/>
                    <a:pt x="12674" y="2427"/>
                  </a:cubicBezTo>
                  <a:cubicBezTo>
                    <a:pt x="12658" y="2437"/>
                    <a:pt x="12653" y="2453"/>
                    <a:pt x="12632" y="2453"/>
                  </a:cubicBezTo>
                  <a:cubicBezTo>
                    <a:pt x="12600" y="2453"/>
                    <a:pt x="12590" y="2432"/>
                    <a:pt x="12563" y="2416"/>
                  </a:cubicBezTo>
                  <a:cubicBezTo>
                    <a:pt x="12531" y="2395"/>
                    <a:pt x="12505" y="2384"/>
                    <a:pt x="12505" y="2347"/>
                  </a:cubicBezTo>
                  <a:cubicBezTo>
                    <a:pt x="12505" y="2342"/>
                    <a:pt x="12510" y="2337"/>
                    <a:pt x="12510" y="2332"/>
                  </a:cubicBezTo>
                  <a:cubicBezTo>
                    <a:pt x="12510" y="2326"/>
                    <a:pt x="12500" y="2326"/>
                    <a:pt x="12500" y="2316"/>
                  </a:cubicBezTo>
                  <a:cubicBezTo>
                    <a:pt x="12500" y="2305"/>
                    <a:pt x="12505" y="2305"/>
                    <a:pt x="12510" y="2295"/>
                  </a:cubicBezTo>
                  <a:cubicBezTo>
                    <a:pt x="12510" y="2289"/>
                    <a:pt x="12510" y="2279"/>
                    <a:pt x="12516" y="2279"/>
                  </a:cubicBezTo>
                  <a:cubicBezTo>
                    <a:pt x="12547" y="2279"/>
                    <a:pt x="12558" y="2300"/>
                    <a:pt x="12579" y="2316"/>
                  </a:cubicBezTo>
                  <a:cubicBezTo>
                    <a:pt x="12611" y="2337"/>
                    <a:pt x="12632" y="2342"/>
                    <a:pt x="12663" y="2342"/>
                  </a:cubicBezTo>
                  <a:cubicBezTo>
                    <a:pt x="12669" y="2342"/>
                    <a:pt x="12674" y="2342"/>
                    <a:pt x="12674" y="2337"/>
                  </a:cubicBezTo>
                  <a:cubicBezTo>
                    <a:pt x="12674" y="2332"/>
                    <a:pt x="12647" y="2305"/>
                    <a:pt x="12669" y="2305"/>
                  </a:cubicBezTo>
                  <a:cubicBezTo>
                    <a:pt x="12674" y="2305"/>
                    <a:pt x="12669" y="2300"/>
                    <a:pt x="12674" y="2300"/>
                  </a:cubicBezTo>
                  <a:cubicBezTo>
                    <a:pt x="12721" y="2300"/>
                    <a:pt x="12748" y="2295"/>
                    <a:pt x="12785" y="2274"/>
                  </a:cubicBezTo>
                  <a:cubicBezTo>
                    <a:pt x="12795" y="2295"/>
                    <a:pt x="12801" y="2305"/>
                    <a:pt x="12801" y="2321"/>
                  </a:cubicBezTo>
                  <a:cubicBezTo>
                    <a:pt x="12801" y="2342"/>
                    <a:pt x="12774" y="2342"/>
                    <a:pt x="12774" y="2358"/>
                  </a:cubicBezTo>
                  <a:cubicBezTo>
                    <a:pt x="12774" y="2369"/>
                    <a:pt x="12785" y="2369"/>
                    <a:pt x="12785" y="2379"/>
                  </a:cubicBezTo>
                  <a:cubicBezTo>
                    <a:pt x="12785" y="2379"/>
                    <a:pt x="12785" y="2384"/>
                    <a:pt x="12779" y="2384"/>
                  </a:cubicBezTo>
                  <a:cubicBezTo>
                    <a:pt x="12785" y="2384"/>
                    <a:pt x="12785" y="2390"/>
                    <a:pt x="12785" y="2390"/>
                  </a:cubicBezTo>
                  <a:cubicBezTo>
                    <a:pt x="12806" y="2390"/>
                    <a:pt x="12801" y="2358"/>
                    <a:pt x="12816" y="2353"/>
                  </a:cubicBezTo>
                  <a:cubicBezTo>
                    <a:pt x="12848" y="2369"/>
                    <a:pt x="12848" y="2369"/>
                    <a:pt x="12848" y="2369"/>
                  </a:cubicBezTo>
                  <a:cubicBezTo>
                    <a:pt x="12869" y="2369"/>
                    <a:pt x="12869" y="2369"/>
                    <a:pt x="12869" y="2369"/>
                  </a:cubicBezTo>
                  <a:cubicBezTo>
                    <a:pt x="12869" y="2358"/>
                    <a:pt x="12869" y="2358"/>
                    <a:pt x="12869" y="2358"/>
                  </a:cubicBezTo>
                  <a:cubicBezTo>
                    <a:pt x="12832" y="2284"/>
                    <a:pt x="12848" y="2316"/>
                    <a:pt x="12885" y="2358"/>
                  </a:cubicBezTo>
                  <a:cubicBezTo>
                    <a:pt x="12890" y="2353"/>
                    <a:pt x="12890" y="2347"/>
                    <a:pt x="12901" y="2347"/>
                  </a:cubicBezTo>
                  <a:cubicBezTo>
                    <a:pt x="12911" y="2347"/>
                    <a:pt x="12922" y="2358"/>
                    <a:pt x="12932" y="2358"/>
                  </a:cubicBezTo>
                  <a:cubicBezTo>
                    <a:pt x="12943" y="2358"/>
                    <a:pt x="12943" y="2347"/>
                    <a:pt x="12953" y="2347"/>
                  </a:cubicBezTo>
                  <a:cubicBezTo>
                    <a:pt x="12959" y="2347"/>
                    <a:pt x="12959" y="2353"/>
                    <a:pt x="12964" y="2363"/>
                  </a:cubicBezTo>
                  <a:cubicBezTo>
                    <a:pt x="12975" y="2358"/>
                    <a:pt x="12980" y="2347"/>
                    <a:pt x="12990" y="2347"/>
                  </a:cubicBezTo>
                  <a:cubicBezTo>
                    <a:pt x="13033" y="2347"/>
                    <a:pt x="13059" y="2384"/>
                    <a:pt x="13059" y="2432"/>
                  </a:cubicBezTo>
                  <a:cubicBezTo>
                    <a:pt x="13059" y="2453"/>
                    <a:pt x="13059" y="2453"/>
                    <a:pt x="13059" y="2453"/>
                  </a:cubicBezTo>
                  <a:cubicBezTo>
                    <a:pt x="13059" y="2474"/>
                    <a:pt x="13022" y="2469"/>
                    <a:pt x="13022" y="2484"/>
                  </a:cubicBezTo>
                  <a:cubicBezTo>
                    <a:pt x="13022" y="2490"/>
                    <a:pt x="13027" y="2495"/>
                    <a:pt x="13027" y="2500"/>
                  </a:cubicBezTo>
                  <a:cubicBezTo>
                    <a:pt x="13027" y="2511"/>
                    <a:pt x="13017" y="2516"/>
                    <a:pt x="13017" y="2527"/>
                  </a:cubicBezTo>
                  <a:cubicBezTo>
                    <a:pt x="13017" y="2532"/>
                    <a:pt x="13022" y="2532"/>
                    <a:pt x="13022" y="2537"/>
                  </a:cubicBezTo>
                  <a:cubicBezTo>
                    <a:pt x="13027" y="2553"/>
                    <a:pt x="13022" y="2564"/>
                    <a:pt x="13033" y="2574"/>
                  </a:cubicBezTo>
                  <a:cubicBezTo>
                    <a:pt x="13038" y="2580"/>
                    <a:pt x="13043" y="2580"/>
                    <a:pt x="13048" y="2585"/>
                  </a:cubicBezTo>
                  <a:cubicBezTo>
                    <a:pt x="13027" y="2606"/>
                    <a:pt x="13006" y="2606"/>
                    <a:pt x="12980" y="2611"/>
                  </a:cubicBezTo>
                  <a:lnTo>
                    <a:pt x="12975" y="2606"/>
                  </a:lnTo>
                  <a:cubicBezTo>
                    <a:pt x="12975" y="2590"/>
                    <a:pt x="13006" y="2595"/>
                    <a:pt x="13006" y="2580"/>
                  </a:cubicBezTo>
                  <a:cubicBezTo>
                    <a:pt x="13006" y="2574"/>
                    <a:pt x="13001" y="2569"/>
                    <a:pt x="12990" y="2569"/>
                  </a:cubicBezTo>
                  <a:cubicBezTo>
                    <a:pt x="12980" y="2569"/>
                    <a:pt x="12980" y="2585"/>
                    <a:pt x="12969" y="2585"/>
                  </a:cubicBezTo>
                  <a:cubicBezTo>
                    <a:pt x="12953" y="2585"/>
                    <a:pt x="12948" y="2574"/>
                    <a:pt x="12938" y="2569"/>
                  </a:cubicBezTo>
                  <a:cubicBezTo>
                    <a:pt x="12943" y="2580"/>
                    <a:pt x="12943" y="2585"/>
                    <a:pt x="12948" y="2595"/>
                  </a:cubicBezTo>
                  <a:cubicBezTo>
                    <a:pt x="12938" y="2601"/>
                    <a:pt x="12938" y="2601"/>
                    <a:pt x="12938" y="2601"/>
                  </a:cubicBezTo>
                  <a:cubicBezTo>
                    <a:pt x="12948" y="2611"/>
                    <a:pt x="12964" y="2611"/>
                    <a:pt x="12964" y="2622"/>
                  </a:cubicBezTo>
                  <a:cubicBezTo>
                    <a:pt x="12964" y="2632"/>
                    <a:pt x="12953" y="2643"/>
                    <a:pt x="12943" y="2643"/>
                  </a:cubicBezTo>
                  <a:cubicBezTo>
                    <a:pt x="12932" y="2622"/>
                    <a:pt x="12922" y="2606"/>
                    <a:pt x="12906" y="2585"/>
                  </a:cubicBezTo>
                  <a:cubicBezTo>
                    <a:pt x="12895" y="2569"/>
                    <a:pt x="12890" y="2543"/>
                    <a:pt x="12869" y="2543"/>
                  </a:cubicBezTo>
                  <a:cubicBezTo>
                    <a:pt x="12858" y="2543"/>
                    <a:pt x="12858" y="2564"/>
                    <a:pt x="12843" y="2564"/>
                  </a:cubicBezTo>
                  <a:cubicBezTo>
                    <a:pt x="12827" y="2564"/>
                    <a:pt x="12827" y="2537"/>
                    <a:pt x="12816" y="2537"/>
                  </a:cubicBezTo>
                  <a:cubicBezTo>
                    <a:pt x="12801" y="2548"/>
                    <a:pt x="12801" y="2548"/>
                    <a:pt x="12801" y="2548"/>
                  </a:cubicBezTo>
                  <a:cubicBezTo>
                    <a:pt x="12795" y="2543"/>
                    <a:pt x="12790" y="2537"/>
                    <a:pt x="12785" y="2537"/>
                  </a:cubicBezTo>
                  <a:cubicBezTo>
                    <a:pt x="12764" y="2537"/>
                    <a:pt x="12764" y="2564"/>
                    <a:pt x="12748" y="2569"/>
                  </a:cubicBezTo>
                  <a:cubicBezTo>
                    <a:pt x="12737" y="2574"/>
                    <a:pt x="12732" y="2574"/>
                    <a:pt x="12721" y="2580"/>
                  </a:cubicBezTo>
                  <a:cubicBezTo>
                    <a:pt x="12706" y="2585"/>
                    <a:pt x="12695" y="2590"/>
                    <a:pt x="12679" y="2595"/>
                  </a:cubicBezTo>
                  <a:cubicBezTo>
                    <a:pt x="12674" y="2601"/>
                    <a:pt x="12663" y="2601"/>
                    <a:pt x="12663" y="2611"/>
                  </a:cubicBezTo>
                  <a:cubicBezTo>
                    <a:pt x="12663" y="2643"/>
                    <a:pt x="12684" y="2653"/>
                    <a:pt x="12706" y="2674"/>
                  </a:cubicBezTo>
                  <a:cubicBezTo>
                    <a:pt x="12721" y="2695"/>
                    <a:pt x="12721" y="2732"/>
                    <a:pt x="12748" y="2732"/>
                  </a:cubicBezTo>
                  <a:cubicBezTo>
                    <a:pt x="12758" y="2732"/>
                    <a:pt x="12764" y="2727"/>
                    <a:pt x="12769" y="2727"/>
                  </a:cubicBezTo>
                  <a:cubicBezTo>
                    <a:pt x="12785" y="2732"/>
                    <a:pt x="12785" y="2732"/>
                    <a:pt x="12785" y="2732"/>
                  </a:cubicBezTo>
                  <a:cubicBezTo>
                    <a:pt x="12806" y="2732"/>
                    <a:pt x="12806" y="2732"/>
                    <a:pt x="12806" y="2732"/>
                  </a:cubicBezTo>
                  <a:cubicBezTo>
                    <a:pt x="12806" y="2701"/>
                    <a:pt x="12806" y="2701"/>
                    <a:pt x="12806" y="2701"/>
                  </a:cubicBezTo>
                  <a:cubicBezTo>
                    <a:pt x="12811" y="2695"/>
                    <a:pt x="12811" y="2695"/>
                    <a:pt x="12811" y="2695"/>
                  </a:cubicBezTo>
                  <a:cubicBezTo>
                    <a:pt x="12832" y="2754"/>
                    <a:pt x="12822" y="2796"/>
                    <a:pt x="12853" y="2843"/>
                  </a:cubicBezTo>
                  <a:cubicBezTo>
                    <a:pt x="12864" y="2854"/>
                    <a:pt x="12869" y="2849"/>
                    <a:pt x="12880" y="2859"/>
                  </a:cubicBezTo>
                  <a:cubicBezTo>
                    <a:pt x="12901" y="2869"/>
                    <a:pt x="12916" y="2885"/>
                    <a:pt x="12938" y="2885"/>
                  </a:cubicBezTo>
                  <a:cubicBezTo>
                    <a:pt x="12975" y="2880"/>
                    <a:pt x="12985" y="2922"/>
                    <a:pt x="13017" y="2933"/>
                  </a:cubicBezTo>
                  <a:cubicBezTo>
                    <a:pt x="13017" y="2928"/>
                    <a:pt x="13022" y="2928"/>
                    <a:pt x="13022" y="2928"/>
                  </a:cubicBezTo>
                  <a:cubicBezTo>
                    <a:pt x="13022" y="2922"/>
                    <a:pt x="13017" y="2922"/>
                    <a:pt x="13017" y="2917"/>
                  </a:cubicBezTo>
                  <a:cubicBezTo>
                    <a:pt x="13017" y="2906"/>
                    <a:pt x="13022" y="2901"/>
                    <a:pt x="13027" y="2901"/>
                  </a:cubicBezTo>
                  <a:cubicBezTo>
                    <a:pt x="13038" y="2901"/>
                    <a:pt x="13043" y="2906"/>
                    <a:pt x="13054" y="2906"/>
                  </a:cubicBezTo>
                  <a:cubicBezTo>
                    <a:pt x="13080" y="2906"/>
                    <a:pt x="13091" y="2901"/>
                    <a:pt x="13117" y="2901"/>
                  </a:cubicBezTo>
                  <a:cubicBezTo>
                    <a:pt x="13175" y="2901"/>
                    <a:pt x="13201" y="2943"/>
                    <a:pt x="13259" y="2943"/>
                  </a:cubicBezTo>
                  <a:cubicBezTo>
                    <a:pt x="13275" y="2943"/>
                    <a:pt x="13280" y="2917"/>
                    <a:pt x="13301" y="2917"/>
                  </a:cubicBezTo>
                  <a:cubicBezTo>
                    <a:pt x="13312" y="2917"/>
                    <a:pt x="13312" y="2933"/>
                    <a:pt x="13323" y="2933"/>
                  </a:cubicBezTo>
                  <a:cubicBezTo>
                    <a:pt x="13333" y="2933"/>
                    <a:pt x="13338" y="2922"/>
                    <a:pt x="13349" y="2922"/>
                  </a:cubicBezTo>
                  <a:cubicBezTo>
                    <a:pt x="13349" y="2922"/>
                    <a:pt x="13349" y="2922"/>
                    <a:pt x="13349" y="2928"/>
                  </a:cubicBezTo>
                  <a:cubicBezTo>
                    <a:pt x="13349" y="2938"/>
                    <a:pt x="13333" y="2943"/>
                    <a:pt x="13328" y="2959"/>
                  </a:cubicBezTo>
                  <a:cubicBezTo>
                    <a:pt x="13333" y="2959"/>
                    <a:pt x="13333" y="2965"/>
                    <a:pt x="13333" y="2965"/>
                  </a:cubicBezTo>
                  <a:cubicBezTo>
                    <a:pt x="13349" y="2965"/>
                    <a:pt x="13360" y="2954"/>
                    <a:pt x="13370" y="2949"/>
                  </a:cubicBezTo>
                  <a:cubicBezTo>
                    <a:pt x="13365" y="2943"/>
                    <a:pt x="13354" y="2938"/>
                    <a:pt x="13354" y="2928"/>
                  </a:cubicBezTo>
                  <a:cubicBezTo>
                    <a:pt x="13354" y="2917"/>
                    <a:pt x="13354" y="2917"/>
                    <a:pt x="13354" y="2917"/>
                  </a:cubicBezTo>
                  <a:cubicBezTo>
                    <a:pt x="13360" y="2912"/>
                    <a:pt x="13360" y="2912"/>
                    <a:pt x="13360" y="2912"/>
                  </a:cubicBezTo>
                  <a:cubicBezTo>
                    <a:pt x="13370" y="2922"/>
                    <a:pt x="13381" y="2933"/>
                    <a:pt x="13391" y="2938"/>
                  </a:cubicBezTo>
                  <a:cubicBezTo>
                    <a:pt x="13407" y="2943"/>
                    <a:pt x="13428" y="2943"/>
                    <a:pt x="13428" y="2959"/>
                  </a:cubicBezTo>
                  <a:cubicBezTo>
                    <a:pt x="13428" y="2986"/>
                    <a:pt x="13428" y="2986"/>
                    <a:pt x="13428" y="2986"/>
                  </a:cubicBezTo>
                  <a:cubicBezTo>
                    <a:pt x="13428" y="2991"/>
                    <a:pt x="13428" y="2991"/>
                    <a:pt x="13428" y="2991"/>
                  </a:cubicBezTo>
                  <a:cubicBezTo>
                    <a:pt x="13423" y="2991"/>
                    <a:pt x="13423" y="2991"/>
                    <a:pt x="13423" y="2991"/>
                  </a:cubicBezTo>
                  <a:cubicBezTo>
                    <a:pt x="13412" y="2970"/>
                    <a:pt x="13418" y="2965"/>
                    <a:pt x="13397" y="2954"/>
                  </a:cubicBezTo>
                  <a:cubicBezTo>
                    <a:pt x="13386" y="2954"/>
                    <a:pt x="13391" y="2954"/>
                    <a:pt x="13386" y="2965"/>
                  </a:cubicBezTo>
                  <a:cubicBezTo>
                    <a:pt x="13381" y="2975"/>
                    <a:pt x="13365" y="2975"/>
                    <a:pt x="13365" y="2991"/>
                  </a:cubicBezTo>
                  <a:cubicBezTo>
                    <a:pt x="13365" y="3027"/>
                    <a:pt x="13386" y="3048"/>
                    <a:pt x="13412" y="3080"/>
                  </a:cubicBezTo>
                  <a:cubicBezTo>
                    <a:pt x="13428" y="3095"/>
                    <a:pt x="13423" y="3111"/>
                    <a:pt x="13439" y="3127"/>
                  </a:cubicBezTo>
                  <a:cubicBezTo>
                    <a:pt x="13449" y="3143"/>
                    <a:pt x="13507" y="3143"/>
                    <a:pt x="13491" y="3148"/>
                  </a:cubicBezTo>
                  <a:cubicBezTo>
                    <a:pt x="13502" y="3164"/>
                    <a:pt x="13512" y="3169"/>
                    <a:pt x="13528" y="3169"/>
                  </a:cubicBezTo>
                  <a:cubicBezTo>
                    <a:pt x="13534" y="3169"/>
                    <a:pt x="13534" y="3164"/>
                    <a:pt x="13544" y="3164"/>
                  </a:cubicBezTo>
                  <a:cubicBezTo>
                    <a:pt x="13560" y="3164"/>
                    <a:pt x="13565" y="3169"/>
                    <a:pt x="13581" y="3174"/>
                  </a:cubicBezTo>
                  <a:cubicBezTo>
                    <a:pt x="13586" y="3174"/>
                    <a:pt x="13586" y="3174"/>
                    <a:pt x="13586" y="3174"/>
                  </a:cubicBezTo>
                  <a:cubicBezTo>
                    <a:pt x="13586" y="3148"/>
                    <a:pt x="13586" y="3148"/>
                    <a:pt x="13586" y="3148"/>
                  </a:cubicBezTo>
                  <a:cubicBezTo>
                    <a:pt x="13576" y="3143"/>
                    <a:pt x="13565" y="3138"/>
                    <a:pt x="13565" y="3127"/>
                  </a:cubicBezTo>
                  <a:cubicBezTo>
                    <a:pt x="13565" y="3116"/>
                    <a:pt x="13576" y="3116"/>
                    <a:pt x="13576" y="3111"/>
                  </a:cubicBezTo>
                  <a:cubicBezTo>
                    <a:pt x="13576" y="3095"/>
                    <a:pt x="13560" y="3090"/>
                    <a:pt x="13549" y="3085"/>
                  </a:cubicBezTo>
                  <a:cubicBezTo>
                    <a:pt x="13539" y="3080"/>
                    <a:pt x="13534" y="3069"/>
                    <a:pt x="13528" y="3064"/>
                  </a:cubicBezTo>
                  <a:cubicBezTo>
                    <a:pt x="13507" y="3048"/>
                    <a:pt x="13486" y="3037"/>
                    <a:pt x="13486" y="3016"/>
                  </a:cubicBezTo>
                  <a:cubicBezTo>
                    <a:pt x="13486" y="2991"/>
                    <a:pt x="13476" y="2980"/>
                    <a:pt x="13476" y="2954"/>
                  </a:cubicBezTo>
                  <a:cubicBezTo>
                    <a:pt x="13476" y="2943"/>
                    <a:pt x="13476" y="2943"/>
                    <a:pt x="13476" y="2943"/>
                  </a:cubicBezTo>
                  <a:cubicBezTo>
                    <a:pt x="13476" y="2928"/>
                    <a:pt x="13476" y="2928"/>
                    <a:pt x="13476" y="2928"/>
                  </a:cubicBezTo>
                  <a:cubicBezTo>
                    <a:pt x="13470" y="2922"/>
                    <a:pt x="13470" y="2922"/>
                    <a:pt x="13470" y="2922"/>
                  </a:cubicBezTo>
                  <a:cubicBezTo>
                    <a:pt x="13465" y="2928"/>
                    <a:pt x="13460" y="2938"/>
                    <a:pt x="13449" y="2938"/>
                  </a:cubicBezTo>
                  <a:cubicBezTo>
                    <a:pt x="13428" y="2938"/>
                    <a:pt x="13402" y="2922"/>
                    <a:pt x="13402" y="2896"/>
                  </a:cubicBezTo>
                  <a:cubicBezTo>
                    <a:pt x="13402" y="2885"/>
                    <a:pt x="13407" y="2880"/>
                    <a:pt x="13407" y="2869"/>
                  </a:cubicBezTo>
                  <a:cubicBezTo>
                    <a:pt x="13407" y="2864"/>
                    <a:pt x="13402" y="2859"/>
                    <a:pt x="13397" y="2854"/>
                  </a:cubicBezTo>
                  <a:cubicBezTo>
                    <a:pt x="13407" y="2843"/>
                    <a:pt x="13407" y="2843"/>
                    <a:pt x="13407" y="2843"/>
                  </a:cubicBezTo>
                  <a:cubicBezTo>
                    <a:pt x="13412" y="2843"/>
                    <a:pt x="13412" y="2843"/>
                    <a:pt x="13418" y="2843"/>
                  </a:cubicBezTo>
                  <a:cubicBezTo>
                    <a:pt x="13428" y="2843"/>
                    <a:pt x="13428" y="2854"/>
                    <a:pt x="13433" y="2859"/>
                  </a:cubicBezTo>
                  <a:cubicBezTo>
                    <a:pt x="13449" y="2869"/>
                    <a:pt x="13449" y="2880"/>
                    <a:pt x="13465" y="2891"/>
                  </a:cubicBezTo>
                  <a:cubicBezTo>
                    <a:pt x="13491" y="2906"/>
                    <a:pt x="13507" y="2917"/>
                    <a:pt x="13539" y="2928"/>
                  </a:cubicBezTo>
                  <a:cubicBezTo>
                    <a:pt x="13586" y="2938"/>
                    <a:pt x="13613" y="2959"/>
                    <a:pt x="13655" y="2986"/>
                  </a:cubicBezTo>
                  <a:cubicBezTo>
                    <a:pt x="13692" y="3011"/>
                    <a:pt x="13713" y="3022"/>
                    <a:pt x="13750" y="3043"/>
                  </a:cubicBezTo>
                  <a:cubicBezTo>
                    <a:pt x="13766" y="3053"/>
                    <a:pt x="13771" y="3069"/>
                    <a:pt x="13792" y="3080"/>
                  </a:cubicBezTo>
                  <a:cubicBezTo>
                    <a:pt x="13803" y="3085"/>
                    <a:pt x="13813" y="3085"/>
                    <a:pt x="13824" y="3090"/>
                  </a:cubicBezTo>
                  <a:cubicBezTo>
                    <a:pt x="13855" y="3106"/>
                    <a:pt x="13866" y="3138"/>
                    <a:pt x="13903" y="3138"/>
                  </a:cubicBezTo>
                  <a:cubicBezTo>
                    <a:pt x="13913" y="3138"/>
                    <a:pt x="13919" y="3127"/>
                    <a:pt x="13929" y="3127"/>
                  </a:cubicBezTo>
                  <a:cubicBezTo>
                    <a:pt x="13929" y="3127"/>
                    <a:pt x="13929" y="3127"/>
                    <a:pt x="13929" y="3132"/>
                  </a:cubicBezTo>
                  <a:cubicBezTo>
                    <a:pt x="13929" y="3138"/>
                    <a:pt x="13924" y="3143"/>
                    <a:pt x="13924" y="3148"/>
                  </a:cubicBezTo>
                  <a:cubicBezTo>
                    <a:pt x="13924" y="3190"/>
                    <a:pt x="13977" y="3185"/>
                    <a:pt x="13977" y="3227"/>
                  </a:cubicBezTo>
                  <a:cubicBezTo>
                    <a:pt x="13977" y="3269"/>
                    <a:pt x="13971" y="3264"/>
                    <a:pt x="13950" y="3285"/>
                  </a:cubicBezTo>
                  <a:cubicBezTo>
                    <a:pt x="13934" y="3296"/>
                    <a:pt x="13940" y="3322"/>
                    <a:pt x="13919" y="3322"/>
                  </a:cubicBezTo>
                  <a:cubicBezTo>
                    <a:pt x="13913" y="3322"/>
                    <a:pt x="13913" y="3312"/>
                    <a:pt x="13903" y="3306"/>
                  </a:cubicBezTo>
                  <a:cubicBezTo>
                    <a:pt x="13892" y="3301"/>
                    <a:pt x="13887" y="3296"/>
                    <a:pt x="13877" y="3285"/>
                  </a:cubicBezTo>
                  <a:cubicBezTo>
                    <a:pt x="13850" y="3269"/>
                    <a:pt x="13834" y="3269"/>
                    <a:pt x="13808" y="3259"/>
                  </a:cubicBezTo>
                  <a:cubicBezTo>
                    <a:pt x="13782" y="3248"/>
                    <a:pt x="13771" y="3243"/>
                    <a:pt x="13745" y="3233"/>
                  </a:cubicBezTo>
                  <a:cubicBezTo>
                    <a:pt x="13723" y="3227"/>
                    <a:pt x="13713" y="3211"/>
                    <a:pt x="13692" y="3211"/>
                  </a:cubicBezTo>
                  <a:cubicBezTo>
                    <a:pt x="13676" y="3211"/>
                    <a:pt x="13676" y="3233"/>
                    <a:pt x="13660" y="3233"/>
                  </a:cubicBezTo>
                  <a:cubicBezTo>
                    <a:pt x="13644" y="3233"/>
                    <a:pt x="13639" y="3217"/>
                    <a:pt x="13629" y="3211"/>
                  </a:cubicBezTo>
                  <a:cubicBezTo>
                    <a:pt x="13602" y="3201"/>
                    <a:pt x="13586" y="3196"/>
                    <a:pt x="13560" y="3196"/>
                  </a:cubicBezTo>
                  <a:cubicBezTo>
                    <a:pt x="13544" y="3196"/>
                    <a:pt x="13528" y="3206"/>
                    <a:pt x="13528" y="3217"/>
                  </a:cubicBezTo>
                  <a:cubicBezTo>
                    <a:pt x="13528" y="3238"/>
                    <a:pt x="13544" y="3243"/>
                    <a:pt x="13565" y="3248"/>
                  </a:cubicBezTo>
                  <a:cubicBezTo>
                    <a:pt x="13576" y="3254"/>
                    <a:pt x="13581" y="3264"/>
                    <a:pt x="13597" y="3275"/>
                  </a:cubicBezTo>
                  <a:cubicBezTo>
                    <a:pt x="13618" y="3291"/>
                    <a:pt x="13634" y="3312"/>
                    <a:pt x="13666" y="3312"/>
                  </a:cubicBezTo>
                  <a:cubicBezTo>
                    <a:pt x="13681" y="3312"/>
                    <a:pt x="13687" y="3301"/>
                    <a:pt x="13697" y="3301"/>
                  </a:cubicBezTo>
                  <a:cubicBezTo>
                    <a:pt x="13713" y="3301"/>
                    <a:pt x="13718" y="3312"/>
                    <a:pt x="13734" y="3312"/>
                  </a:cubicBezTo>
                  <a:cubicBezTo>
                    <a:pt x="13739" y="3312"/>
                    <a:pt x="13745" y="3312"/>
                    <a:pt x="13750" y="3312"/>
                  </a:cubicBezTo>
                  <a:cubicBezTo>
                    <a:pt x="13776" y="3312"/>
                    <a:pt x="13782" y="3333"/>
                    <a:pt x="13803" y="3343"/>
                  </a:cubicBezTo>
                  <a:cubicBezTo>
                    <a:pt x="13797" y="3348"/>
                    <a:pt x="13792" y="3348"/>
                    <a:pt x="13782" y="3348"/>
                  </a:cubicBezTo>
                  <a:cubicBezTo>
                    <a:pt x="13776" y="3348"/>
                    <a:pt x="13771" y="3343"/>
                    <a:pt x="13766" y="3343"/>
                  </a:cubicBezTo>
                  <a:cubicBezTo>
                    <a:pt x="13755" y="3343"/>
                    <a:pt x="13755" y="3354"/>
                    <a:pt x="13745" y="3354"/>
                  </a:cubicBezTo>
                  <a:cubicBezTo>
                    <a:pt x="13734" y="3354"/>
                    <a:pt x="13723" y="3348"/>
                    <a:pt x="13713" y="3359"/>
                  </a:cubicBezTo>
                  <a:cubicBezTo>
                    <a:pt x="13702" y="3364"/>
                    <a:pt x="13708" y="3375"/>
                    <a:pt x="13702" y="3380"/>
                  </a:cubicBezTo>
                  <a:cubicBezTo>
                    <a:pt x="13697" y="3385"/>
                    <a:pt x="13692" y="3380"/>
                    <a:pt x="13681" y="3385"/>
                  </a:cubicBezTo>
                  <a:cubicBezTo>
                    <a:pt x="13692" y="3407"/>
                    <a:pt x="13702" y="3417"/>
                    <a:pt x="13702" y="3438"/>
                  </a:cubicBezTo>
                  <a:cubicBezTo>
                    <a:pt x="13708" y="3465"/>
                    <a:pt x="13713" y="3502"/>
                    <a:pt x="13739" y="3502"/>
                  </a:cubicBezTo>
                  <a:cubicBezTo>
                    <a:pt x="13750" y="3502"/>
                    <a:pt x="13755" y="3486"/>
                    <a:pt x="13766" y="3486"/>
                  </a:cubicBezTo>
                  <a:cubicBezTo>
                    <a:pt x="13776" y="3486"/>
                    <a:pt x="13782" y="3486"/>
                    <a:pt x="13797" y="3486"/>
                  </a:cubicBezTo>
                  <a:cubicBezTo>
                    <a:pt x="13792" y="3502"/>
                    <a:pt x="13792" y="3512"/>
                    <a:pt x="13797" y="3523"/>
                  </a:cubicBezTo>
                  <a:cubicBezTo>
                    <a:pt x="13818" y="3517"/>
                    <a:pt x="13829" y="3502"/>
                    <a:pt x="13850" y="3502"/>
                  </a:cubicBezTo>
                  <a:cubicBezTo>
                    <a:pt x="13855" y="3502"/>
                    <a:pt x="13861" y="3502"/>
                    <a:pt x="13866" y="3502"/>
                  </a:cubicBezTo>
                  <a:cubicBezTo>
                    <a:pt x="13882" y="3502"/>
                    <a:pt x="13892" y="3496"/>
                    <a:pt x="13908" y="3496"/>
                  </a:cubicBezTo>
                  <a:cubicBezTo>
                    <a:pt x="13908" y="3491"/>
                    <a:pt x="13908" y="3491"/>
                    <a:pt x="13908" y="3486"/>
                  </a:cubicBezTo>
                  <a:cubicBezTo>
                    <a:pt x="13908" y="3480"/>
                    <a:pt x="13903" y="3480"/>
                    <a:pt x="13903" y="3470"/>
                  </a:cubicBezTo>
                  <a:cubicBezTo>
                    <a:pt x="13903" y="3454"/>
                    <a:pt x="13919" y="3449"/>
                    <a:pt x="13924" y="3433"/>
                  </a:cubicBezTo>
                  <a:cubicBezTo>
                    <a:pt x="13929" y="3396"/>
                    <a:pt x="13929" y="3375"/>
                    <a:pt x="13945" y="3338"/>
                  </a:cubicBezTo>
                  <a:cubicBezTo>
                    <a:pt x="13950" y="3317"/>
                    <a:pt x="13971" y="3317"/>
                    <a:pt x="13982" y="3296"/>
                  </a:cubicBezTo>
                  <a:cubicBezTo>
                    <a:pt x="13993" y="3269"/>
                    <a:pt x="13993" y="3227"/>
                    <a:pt x="14019" y="3227"/>
                  </a:cubicBezTo>
                  <a:cubicBezTo>
                    <a:pt x="14066" y="3227"/>
                    <a:pt x="14077" y="3269"/>
                    <a:pt x="14103" y="3301"/>
                  </a:cubicBezTo>
                  <a:cubicBezTo>
                    <a:pt x="14140" y="3354"/>
                    <a:pt x="14167" y="3380"/>
                    <a:pt x="14214" y="3422"/>
                  </a:cubicBezTo>
                  <a:cubicBezTo>
                    <a:pt x="14256" y="3465"/>
                    <a:pt x="14267" y="3496"/>
                    <a:pt x="14314" y="3533"/>
                  </a:cubicBezTo>
                  <a:cubicBezTo>
                    <a:pt x="14356" y="3559"/>
                    <a:pt x="14383" y="3575"/>
                    <a:pt x="14436" y="3586"/>
                  </a:cubicBezTo>
                  <a:cubicBezTo>
                    <a:pt x="14446" y="3586"/>
                    <a:pt x="14446" y="3586"/>
                    <a:pt x="14446" y="3586"/>
                  </a:cubicBezTo>
                  <a:cubicBezTo>
                    <a:pt x="14457" y="3586"/>
                    <a:pt x="14457" y="3575"/>
                    <a:pt x="14467" y="3575"/>
                  </a:cubicBezTo>
                  <a:cubicBezTo>
                    <a:pt x="14467" y="3591"/>
                    <a:pt x="14467" y="3607"/>
                    <a:pt x="14473" y="3623"/>
                  </a:cubicBezTo>
                  <a:cubicBezTo>
                    <a:pt x="14478" y="3644"/>
                    <a:pt x="14499" y="3649"/>
                    <a:pt x="14499" y="3665"/>
                  </a:cubicBezTo>
                  <a:cubicBezTo>
                    <a:pt x="14499" y="3686"/>
                    <a:pt x="14483" y="3707"/>
                    <a:pt x="14467" y="3707"/>
                  </a:cubicBezTo>
                  <a:cubicBezTo>
                    <a:pt x="14462" y="3707"/>
                    <a:pt x="14457" y="3702"/>
                    <a:pt x="14451" y="3702"/>
                  </a:cubicBezTo>
                  <a:cubicBezTo>
                    <a:pt x="14436" y="3702"/>
                    <a:pt x="14430" y="3713"/>
                    <a:pt x="14414" y="3713"/>
                  </a:cubicBezTo>
                  <a:cubicBezTo>
                    <a:pt x="14393" y="3718"/>
                    <a:pt x="14367" y="3723"/>
                    <a:pt x="14367" y="3744"/>
                  </a:cubicBezTo>
                  <a:cubicBezTo>
                    <a:pt x="14367" y="3760"/>
                    <a:pt x="14393" y="3755"/>
                    <a:pt x="14393" y="3770"/>
                  </a:cubicBezTo>
                  <a:cubicBezTo>
                    <a:pt x="14393" y="3781"/>
                    <a:pt x="14388" y="3781"/>
                    <a:pt x="14388" y="3786"/>
                  </a:cubicBezTo>
                  <a:cubicBezTo>
                    <a:pt x="14388" y="3802"/>
                    <a:pt x="14388" y="3802"/>
                    <a:pt x="14388" y="3802"/>
                  </a:cubicBezTo>
                  <a:cubicBezTo>
                    <a:pt x="14399" y="3802"/>
                    <a:pt x="14399" y="3802"/>
                    <a:pt x="14399" y="3802"/>
                  </a:cubicBezTo>
                  <a:cubicBezTo>
                    <a:pt x="14414" y="3786"/>
                    <a:pt x="14425" y="3776"/>
                    <a:pt x="14446" y="3765"/>
                  </a:cubicBezTo>
                  <a:cubicBezTo>
                    <a:pt x="14462" y="3755"/>
                    <a:pt x="14473" y="3755"/>
                    <a:pt x="14488" y="3744"/>
                  </a:cubicBezTo>
                  <a:cubicBezTo>
                    <a:pt x="14504" y="3723"/>
                    <a:pt x="14499" y="3707"/>
                    <a:pt x="14510" y="3686"/>
                  </a:cubicBezTo>
                  <a:cubicBezTo>
                    <a:pt x="14515" y="3676"/>
                    <a:pt x="14515" y="3660"/>
                    <a:pt x="14525" y="3660"/>
                  </a:cubicBezTo>
                  <a:cubicBezTo>
                    <a:pt x="14541" y="3660"/>
                    <a:pt x="14546" y="3670"/>
                    <a:pt x="14557" y="3670"/>
                  </a:cubicBezTo>
                  <a:cubicBezTo>
                    <a:pt x="14615" y="3676"/>
                    <a:pt x="14647" y="3681"/>
                    <a:pt x="14710" y="3697"/>
                  </a:cubicBezTo>
                  <a:cubicBezTo>
                    <a:pt x="14742" y="3707"/>
                    <a:pt x="14757" y="3718"/>
                    <a:pt x="14794" y="3718"/>
                  </a:cubicBezTo>
                  <a:cubicBezTo>
                    <a:pt x="14799" y="3718"/>
                    <a:pt x="14805" y="3707"/>
                    <a:pt x="14810" y="3707"/>
                  </a:cubicBezTo>
                  <a:cubicBezTo>
                    <a:pt x="14821" y="3707"/>
                    <a:pt x="14821" y="3718"/>
                    <a:pt x="14821" y="3723"/>
                  </a:cubicBezTo>
                  <a:cubicBezTo>
                    <a:pt x="14821" y="3749"/>
                    <a:pt x="14821" y="3749"/>
                    <a:pt x="14821" y="3749"/>
                  </a:cubicBezTo>
                  <a:cubicBezTo>
                    <a:pt x="14821" y="3760"/>
                    <a:pt x="14826" y="3760"/>
                    <a:pt x="14826" y="3770"/>
                  </a:cubicBezTo>
                  <a:cubicBezTo>
                    <a:pt x="14826" y="3786"/>
                    <a:pt x="14810" y="3792"/>
                    <a:pt x="14794" y="3802"/>
                  </a:cubicBezTo>
                  <a:cubicBezTo>
                    <a:pt x="14778" y="3813"/>
                    <a:pt x="14768" y="3823"/>
                    <a:pt x="14752" y="3823"/>
                  </a:cubicBezTo>
                  <a:cubicBezTo>
                    <a:pt x="14726" y="3823"/>
                    <a:pt x="14715" y="3807"/>
                    <a:pt x="14689" y="3807"/>
                  </a:cubicBezTo>
                  <a:cubicBezTo>
                    <a:pt x="14684" y="3807"/>
                    <a:pt x="14684" y="3813"/>
                    <a:pt x="14678" y="3818"/>
                  </a:cubicBezTo>
                  <a:cubicBezTo>
                    <a:pt x="14673" y="3828"/>
                    <a:pt x="14662" y="3828"/>
                    <a:pt x="14657" y="3839"/>
                  </a:cubicBezTo>
                  <a:cubicBezTo>
                    <a:pt x="14678" y="3844"/>
                    <a:pt x="14689" y="3844"/>
                    <a:pt x="14705" y="3855"/>
                  </a:cubicBezTo>
                  <a:cubicBezTo>
                    <a:pt x="14726" y="3865"/>
                    <a:pt x="14726" y="3892"/>
                    <a:pt x="14747" y="3892"/>
                  </a:cubicBezTo>
                  <a:cubicBezTo>
                    <a:pt x="14752" y="3892"/>
                    <a:pt x="14757" y="3887"/>
                    <a:pt x="14763" y="3887"/>
                  </a:cubicBezTo>
                  <a:cubicBezTo>
                    <a:pt x="14784" y="3887"/>
                    <a:pt x="14789" y="3902"/>
                    <a:pt x="14810" y="3908"/>
                  </a:cubicBezTo>
                  <a:cubicBezTo>
                    <a:pt x="14826" y="3918"/>
                    <a:pt x="14842" y="3918"/>
                    <a:pt x="14863" y="3918"/>
                  </a:cubicBezTo>
                  <a:cubicBezTo>
                    <a:pt x="14884" y="3918"/>
                    <a:pt x="14884" y="3918"/>
                    <a:pt x="14884" y="3918"/>
                  </a:cubicBezTo>
                  <a:cubicBezTo>
                    <a:pt x="14884" y="3913"/>
                    <a:pt x="14884" y="3913"/>
                    <a:pt x="14884" y="3913"/>
                  </a:cubicBezTo>
                  <a:cubicBezTo>
                    <a:pt x="14884" y="3897"/>
                    <a:pt x="14873" y="3887"/>
                    <a:pt x="14863" y="3887"/>
                  </a:cubicBezTo>
                  <a:cubicBezTo>
                    <a:pt x="14858" y="3887"/>
                    <a:pt x="14852" y="3892"/>
                    <a:pt x="14847" y="3892"/>
                  </a:cubicBezTo>
                  <a:cubicBezTo>
                    <a:pt x="14821" y="3892"/>
                    <a:pt x="14821" y="3892"/>
                    <a:pt x="14821" y="3892"/>
                  </a:cubicBezTo>
                  <a:cubicBezTo>
                    <a:pt x="14815" y="3892"/>
                    <a:pt x="14805" y="3892"/>
                    <a:pt x="14805" y="3887"/>
                  </a:cubicBezTo>
                  <a:cubicBezTo>
                    <a:pt x="14805" y="3871"/>
                    <a:pt x="14821" y="3871"/>
                    <a:pt x="14821" y="3860"/>
                  </a:cubicBezTo>
                  <a:cubicBezTo>
                    <a:pt x="14821" y="3844"/>
                    <a:pt x="14799" y="3844"/>
                    <a:pt x="14799" y="3828"/>
                  </a:cubicBezTo>
                  <a:cubicBezTo>
                    <a:pt x="14799" y="3813"/>
                    <a:pt x="14810" y="3807"/>
                    <a:pt x="14826" y="3807"/>
                  </a:cubicBezTo>
                  <a:cubicBezTo>
                    <a:pt x="14889" y="3807"/>
                    <a:pt x="14910" y="3865"/>
                    <a:pt x="14974" y="3865"/>
                  </a:cubicBezTo>
                  <a:cubicBezTo>
                    <a:pt x="14984" y="3865"/>
                    <a:pt x="14984" y="3865"/>
                    <a:pt x="14984" y="3865"/>
                  </a:cubicBezTo>
                  <a:cubicBezTo>
                    <a:pt x="14984" y="3855"/>
                    <a:pt x="14984" y="3844"/>
                    <a:pt x="14995" y="3839"/>
                  </a:cubicBezTo>
                  <a:cubicBezTo>
                    <a:pt x="15005" y="3839"/>
                    <a:pt x="15005" y="3839"/>
                    <a:pt x="15005" y="3839"/>
                  </a:cubicBezTo>
                  <a:cubicBezTo>
                    <a:pt x="15005" y="3850"/>
                    <a:pt x="15005" y="3855"/>
                    <a:pt x="15005" y="3871"/>
                  </a:cubicBezTo>
                  <a:cubicBezTo>
                    <a:pt x="15005" y="3876"/>
                    <a:pt x="15000" y="3881"/>
                    <a:pt x="15000" y="3892"/>
                  </a:cubicBezTo>
                  <a:cubicBezTo>
                    <a:pt x="15000" y="3924"/>
                    <a:pt x="15000" y="3924"/>
                    <a:pt x="15000" y="3924"/>
                  </a:cubicBezTo>
                  <a:cubicBezTo>
                    <a:pt x="15000" y="3945"/>
                    <a:pt x="14979" y="3955"/>
                    <a:pt x="14958" y="3955"/>
                  </a:cubicBezTo>
                  <a:cubicBezTo>
                    <a:pt x="14942" y="3955"/>
                    <a:pt x="14937" y="3945"/>
                    <a:pt x="14926" y="3945"/>
                  </a:cubicBezTo>
                  <a:cubicBezTo>
                    <a:pt x="14900" y="3945"/>
                    <a:pt x="14900" y="3945"/>
                    <a:pt x="14900" y="3945"/>
                  </a:cubicBezTo>
                  <a:cubicBezTo>
                    <a:pt x="14895" y="3945"/>
                    <a:pt x="14868" y="3960"/>
                    <a:pt x="14884" y="3960"/>
                  </a:cubicBezTo>
                  <a:cubicBezTo>
                    <a:pt x="14889" y="3960"/>
                    <a:pt x="14895" y="3955"/>
                    <a:pt x="14905" y="3955"/>
                  </a:cubicBezTo>
                  <a:cubicBezTo>
                    <a:pt x="14905" y="3955"/>
                    <a:pt x="14905" y="3955"/>
                    <a:pt x="14905" y="3960"/>
                  </a:cubicBezTo>
                  <a:cubicBezTo>
                    <a:pt x="14905" y="3966"/>
                    <a:pt x="14900" y="3971"/>
                    <a:pt x="14900" y="3976"/>
                  </a:cubicBezTo>
                  <a:cubicBezTo>
                    <a:pt x="14900" y="3987"/>
                    <a:pt x="14905" y="3987"/>
                    <a:pt x="14910" y="3992"/>
                  </a:cubicBezTo>
                  <a:cubicBezTo>
                    <a:pt x="14921" y="3997"/>
                    <a:pt x="14916" y="4013"/>
                    <a:pt x="14926" y="4013"/>
                  </a:cubicBezTo>
                  <a:cubicBezTo>
                    <a:pt x="14942" y="4013"/>
                    <a:pt x="14947" y="3992"/>
                    <a:pt x="14963" y="3992"/>
                  </a:cubicBezTo>
                  <a:cubicBezTo>
                    <a:pt x="14968" y="3992"/>
                    <a:pt x="14968" y="3992"/>
                    <a:pt x="14974" y="3992"/>
                  </a:cubicBezTo>
                  <a:cubicBezTo>
                    <a:pt x="14984" y="3992"/>
                    <a:pt x="14984" y="3992"/>
                    <a:pt x="14995" y="3987"/>
                  </a:cubicBezTo>
                  <a:cubicBezTo>
                    <a:pt x="14989" y="4003"/>
                    <a:pt x="14979" y="4003"/>
                    <a:pt x="14979" y="4018"/>
                  </a:cubicBezTo>
                  <a:cubicBezTo>
                    <a:pt x="14979" y="4024"/>
                    <a:pt x="14989" y="4029"/>
                    <a:pt x="14995" y="4034"/>
                  </a:cubicBezTo>
                  <a:cubicBezTo>
                    <a:pt x="15005" y="4039"/>
                    <a:pt x="15005" y="4045"/>
                    <a:pt x="15016" y="4045"/>
                  </a:cubicBezTo>
                  <a:cubicBezTo>
                    <a:pt x="15037" y="4045"/>
                    <a:pt x="15032" y="4013"/>
                    <a:pt x="15047" y="4003"/>
                  </a:cubicBezTo>
                  <a:cubicBezTo>
                    <a:pt x="15069" y="3992"/>
                    <a:pt x="15084" y="3992"/>
                    <a:pt x="15095" y="3976"/>
                  </a:cubicBezTo>
                  <a:cubicBezTo>
                    <a:pt x="15058" y="3955"/>
                    <a:pt x="15021" y="3934"/>
                    <a:pt x="15021" y="3892"/>
                  </a:cubicBezTo>
                  <a:cubicBezTo>
                    <a:pt x="15021" y="3876"/>
                    <a:pt x="15037" y="3865"/>
                    <a:pt x="15047" y="3855"/>
                  </a:cubicBezTo>
                  <a:cubicBezTo>
                    <a:pt x="15095" y="3892"/>
                    <a:pt x="15084" y="3918"/>
                    <a:pt x="15084" y="3855"/>
                  </a:cubicBezTo>
                  <a:cubicBezTo>
                    <a:pt x="15084" y="3850"/>
                    <a:pt x="15084" y="3844"/>
                    <a:pt x="15084" y="3834"/>
                  </a:cubicBezTo>
                  <a:cubicBezTo>
                    <a:pt x="15090" y="3834"/>
                    <a:pt x="15095" y="3834"/>
                    <a:pt x="15100" y="3834"/>
                  </a:cubicBezTo>
                  <a:cubicBezTo>
                    <a:pt x="15111" y="3834"/>
                    <a:pt x="15111" y="3828"/>
                    <a:pt x="15116" y="3828"/>
                  </a:cubicBezTo>
                  <a:cubicBezTo>
                    <a:pt x="15153" y="3828"/>
                    <a:pt x="15153" y="3828"/>
                    <a:pt x="15153" y="3828"/>
                  </a:cubicBezTo>
                  <a:cubicBezTo>
                    <a:pt x="15211" y="3828"/>
                    <a:pt x="15248" y="3839"/>
                    <a:pt x="15301" y="3865"/>
                  </a:cubicBezTo>
                  <a:cubicBezTo>
                    <a:pt x="15322" y="3876"/>
                    <a:pt x="15332" y="3887"/>
                    <a:pt x="15348" y="3897"/>
                  </a:cubicBezTo>
                  <a:cubicBezTo>
                    <a:pt x="15401" y="3918"/>
                    <a:pt x="15427" y="3934"/>
                    <a:pt x="15475" y="3955"/>
                  </a:cubicBezTo>
                  <a:cubicBezTo>
                    <a:pt x="15506" y="3976"/>
                    <a:pt x="15533" y="3976"/>
                    <a:pt x="15570" y="3992"/>
                  </a:cubicBezTo>
                  <a:cubicBezTo>
                    <a:pt x="15591" y="4008"/>
                    <a:pt x="15596" y="4024"/>
                    <a:pt x="15617" y="4034"/>
                  </a:cubicBezTo>
                  <a:cubicBezTo>
                    <a:pt x="15643" y="4050"/>
                    <a:pt x="15665" y="4045"/>
                    <a:pt x="15691" y="4061"/>
                  </a:cubicBezTo>
                  <a:cubicBezTo>
                    <a:pt x="15723" y="4076"/>
                    <a:pt x="15723" y="4108"/>
                    <a:pt x="15733" y="4140"/>
                  </a:cubicBezTo>
                  <a:cubicBezTo>
                    <a:pt x="15738" y="4156"/>
                    <a:pt x="15749" y="4161"/>
                    <a:pt x="15749" y="4177"/>
                  </a:cubicBezTo>
                  <a:cubicBezTo>
                    <a:pt x="15749" y="4187"/>
                    <a:pt x="15744" y="4192"/>
                    <a:pt x="15744" y="4203"/>
                  </a:cubicBezTo>
                  <a:cubicBezTo>
                    <a:pt x="15744" y="4213"/>
                    <a:pt x="15744" y="4213"/>
                    <a:pt x="15744" y="4213"/>
                  </a:cubicBezTo>
                  <a:cubicBezTo>
                    <a:pt x="15749" y="4213"/>
                    <a:pt x="15749" y="4213"/>
                    <a:pt x="15754" y="4213"/>
                  </a:cubicBezTo>
                  <a:cubicBezTo>
                    <a:pt x="15765" y="4213"/>
                    <a:pt x="15770" y="4208"/>
                    <a:pt x="15781" y="4208"/>
                  </a:cubicBezTo>
                  <a:cubicBezTo>
                    <a:pt x="15775" y="4198"/>
                    <a:pt x="15770" y="4192"/>
                    <a:pt x="15770" y="4177"/>
                  </a:cubicBezTo>
                  <a:cubicBezTo>
                    <a:pt x="15770" y="4166"/>
                    <a:pt x="15770" y="4166"/>
                    <a:pt x="15770" y="4166"/>
                  </a:cubicBezTo>
                  <a:cubicBezTo>
                    <a:pt x="15775" y="4166"/>
                    <a:pt x="15775" y="4166"/>
                    <a:pt x="15775" y="4166"/>
                  </a:cubicBezTo>
                  <a:cubicBezTo>
                    <a:pt x="15807" y="4166"/>
                    <a:pt x="15823" y="4177"/>
                    <a:pt x="15844" y="4192"/>
                  </a:cubicBezTo>
                  <a:cubicBezTo>
                    <a:pt x="15860" y="4198"/>
                    <a:pt x="15865" y="4203"/>
                    <a:pt x="15881" y="4203"/>
                  </a:cubicBezTo>
                  <a:cubicBezTo>
                    <a:pt x="15891" y="4208"/>
                    <a:pt x="15902" y="4203"/>
                    <a:pt x="15902" y="4213"/>
                  </a:cubicBezTo>
                  <a:cubicBezTo>
                    <a:pt x="15902" y="4224"/>
                    <a:pt x="15897" y="4229"/>
                    <a:pt x="15891" y="4240"/>
                  </a:cubicBezTo>
                  <a:cubicBezTo>
                    <a:pt x="15918" y="4250"/>
                    <a:pt x="15928" y="4256"/>
                    <a:pt x="15955" y="4256"/>
                  </a:cubicBezTo>
                  <a:cubicBezTo>
                    <a:pt x="15971" y="4256"/>
                    <a:pt x="15971" y="4256"/>
                    <a:pt x="15971" y="4256"/>
                  </a:cubicBezTo>
                  <a:cubicBezTo>
                    <a:pt x="15971" y="4240"/>
                    <a:pt x="15971" y="4240"/>
                    <a:pt x="15971" y="4240"/>
                  </a:cubicBezTo>
                  <a:cubicBezTo>
                    <a:pt x="15971" y="4235"/>
                    <a:pt x="15971" y="4229"/>
                    <a:pt x="15971" y="4224"/>
                  </a:cubicBezTo>
                  <a:cubicBezTo>
                    <a:pt x="15971" y="4219"/>
                    <a:pt x="15971" y="4213"/>
                    <a:pt x="15971" y="4203"/>
                  </a:cubicBezTo>
                  <a:cubicBezTo>
                    <a:pt x="16013" y="4198"/>
                    <a:pt x="16039" y="4187"/>
                    <a:pt x="16086" y="4182"/>
                  </a:cubicBezTo>
                  <a:lnTo>
                    <a:pt x="16086" y="4177"/>
                  </a:lnTo>
                  <a:cubicBezTo>
                    <a:pt x="16086" y="4171"/>
                    <a:pt x="16086" y="4171"/>
                    <a:pt x="16086" y="4166"/>
                  </a:cubicBezTo>
                  <a:cubicBezTo>
                    <a:pt x="16086" y="4161"/>
                    <a:pt x="16086" y="4161"/>
                    <a:pt x="16086" y="4156"/>
                  </a:cubicBezTo>
                  <a:cubicBezTo>
                    <a:pt x="16102" y="4161"/>
                    <a:pt x="16113" y="4161"/>
                    <a:pt x="16129" y="4161"/>
                  </a:cubicBezTo>
                  <a:cubicBezTo>
                    <a:pt x="16166" y="4161"/>
                    <a:pt x="16166" y="4161"/>
                    <a:pt x="16166" y="4161"/>
                  </a:cubicBezTo>
                  <a:cubicBezTo>
                    <a:pt x="16166" y="4182"/>
                    <a:pt x="16171" y="4192"/>
                    <a:pt x="16171" y="4213"/>
                  </a:cubicBezTo>
                  <a:cubicBezTo>
                    <a:pt x="16176" y="4213"/>
                    <a:pt x="16176" y="4213"/>
                    <a:pt x="16176" y="4213"/>
                  </a:cubicBezTo>
                  <a:cubicBezTo>
                    <a:pt x="16192" y="4213"/>
                    <a:pt x="16192" y="4198"/>
                    <a:pt x="16203" y="4192"/>
                  </a:cubicBezTo>
                  <a:cubicBezTo>
                    <a:pt x="16197" y="4182"/>
                    <a:pt x="16197" y="4177"/>
                    <a:pt x="16197" y="4161"/>
                  </a:cubicBezTo>
                  <a:cubicBezTo>
                    <a:pt x="16203" y="4166"/>
                    <a:pt x="16203" y="4166"/>
                    <a:pt x="16203" y="4166"/>
                  </a:cubicBezTo>
                  <a:cubicBezTo>
                    <a:pt x="16224" y="4150"/>
                    <a:pt x="16224" y="4119"/>
                    <a:pt x="16250" y="4119"/>
                  </a:cubicBezTo>
                  <a:cubicBezTo>
                    <a:pt x="16271" y="4119"/>
                    <a:pt x="16287" y="4134"/>
                    <a:pt x="16308" y="4145"/>
                  </a:cubicBezTo>
                  <a:cubicBezTo>
                    <a:pt x="16340" y="4150"/>
                    <a:pt x="16361" y="4161"/>
                    <a:pt x="16377" y="4187"/>
                  </a:cubicBezTo>
                  <a:cubicBezTo>
                    <a:pt x="16382" y="4166"/>
                    <a:pt x="16377" y="4145"/>
                    <a:pt x="16392" y="4134"/>
                  </a:cubicBezTo>
                  <a:cubicBezTo>
                    <a:pt x="16403" y="4140"/>
                    <a:pt x="16403" y="4140"/>
                    <a:pt x="16403" y="4140"/>
                  </a:cubicBezTo>
                  <a:cubicBezTo>
                    <a:pt x="16408" y="4129"/>
                    <a:pt x="16414" y="4129"/>
                    <a:pt x="16419" y="4119"/>
                  </a:cubicBezTo>
                  <a:cubicBezTo>
                    <a:pt x="16445" y="4124"/>
                    <a:pt x="16451" y="4150"/>
                    <a:pt x="16477" y="4161"/>
                  </a:cubicBezTo>
                  <a:cubicBezTo>
                    <a:pt x="16503" y="4171"/>
                    <a:pt x="16535" y="4182"/>
                    <a:pt x="16535" y="4208"/>
                  </a:cubicBezTo>
                  <a:cubicBezTo>
                    <a:pt x="16535" y="4229"/>
                    <a:pt x="16524" y="4235"/>
                    <a:pt x="16514" y="4250"/>
                  </a:cubicBezTo>
                  <a:cubicBezTo>
                    <a:pt x="16524" y="4256"/>
                    <a:pt x="16530" y="4256"/>
                    <a:pt x="16540" y="4256"/>
                  </a:cubicBezTo>
                  <a:cubicBezTo>
                    <a:pt x="16567" y="4256"/>
                    <a:pt x="16567" y="4256"/>
                    <a:pt x="16567" y="4256"/>
                  </a:cubicBezTo>
                  <a:cubicBezTo>
                    <a:pt x="16577" y="4256"/>
                    <a:pt x="16582" y="4256"/>
                    <a:pt x="16593" y="4256"/>
                  </a:cubicBezTo>
                  <a:cubicBezTo>
                    <a:pt x="16603" y="4256"/>
                    <a:pt x="16614" y="4250"/>
                    <a:pt x="16625" y="4250"/>
                  </a:cubicBezTo>
                  <a:cubicBezTo>
                    <a:pt x="16656" y="4250"/>
                    <a:pt x="16656" y="4250"/>
                    <a:pt x="16656" y="4250"/>
                  </a:cubicBezTo>
                  <a:cubicBezTo>
                    <a:pt x="16677" y="4266"/>
                    <a:pt x="16672" y="4287"/>
                    <a:pt x="16688" y="4314"/>
                  </a:cubicBezTo>
                  <a:cubicBezTo>
                    <a:pt x="16709" y="4340"/>
                    <a:pt x="16730" y="4356"/>
                    <a:pt x="16730" y="4388"/>
                  </a:cubicBezTo>
                  <a:cubicBezTo>
                    <a:pt x="16730" y="4398"/>
                    <a:pt x="16719" y="4398"/>
                    <a:pt x="16709" y="4403"/>
                  </a:cubicBezTo>
                  <a:cubicBezTo>
                    <a:pt x="16693" y="4419"/>
                    <a:pt x="16688" y="4435"/>
                    <a:pt x="16672" y="4456"/>
                  </a:cubicBezTo>
                  <a:cubicBezTo>
                    <a:pt x="16662" y="4477"/>
                    <a:pt x="16640" y="4483"/>
                    <a:pt x="16640" y="4504"/>
                  </a:cubicBezTo>
                  <a:cubicBezTo>
                    <a:pt x="16640" y="4509"/>
                    <a:pt x="16646" y="4509"/>
                    <a:pt x="16646" y="4519"/>
                  </a:cubicBezTo>
                  <a:cubicBezTo>
                    <a:pt x="16646" y="4541"/>
                    <a:pt x="16625" y="4551"/>
                    <a:pt x="16603" y="4567"/>
                  </a:cubicBezTo>
                  <a:cubicBezTo>
                    <a:pt x="16588" y="4583"/>
                    <a:pt x="16582" y="4599"/>
                    <a:pt x="16567" y="4599"/>
                  </a:cubicBezTo>
                  <a:cubicBezTo>
                    <a:pt x="16561" y="4599"/>
                    <a:pt x="16556" y="4599"/>
                    <a:pt x="16551" y="4593"/>
                  </a:cubicBezTo>
                  <a:cubicBezTo>
                    <a:pt x="16556" y="4588"/>
                    <a:pt x="16561" y="4583"/>
                    <a:pt x="16561" y="4578"/>
                  </a:cubicBezTo>
                  <a:cubicBezTo>
                    <a:pt x="16561" y="4562"/>
                    <a:pt x="16545" y="4556"/>
                    <a:pt x="16535" y="4551"/>
                  </a:cubicBezTo>
                  <a:cubicBezTo>
                    <a:pt x="16514" y="4535"/>
                    <a:pt x="16503" y="4525"/>
                    <a:pt x="16477" y="4525"/>
                  </a:cubicBezTo>
                  <a:cubicBezTo>
                    <a:pt x="16461" y="4525"/>
                    <a:pt x="16440" y="4519"/>
                    <a:pt x="16429" y="4535"/>
                  </a:cubicBezTo>
                  <a:cubicBezTo>
                    <a:pt x="16440" y="4541"/>
                    <a:pt x="16445" y="4546"/>
                    <a:pt x="16456" y="4546"/>
                  </a:cubicBezTo>
                  <a:cubicBezTo>
                    <a:pt x="16461" y="4546"/>
                    <a:pt x="16461" y="4551"/>
                    <a:pt x="16461" y="4551"/>
                  </a:cubicBezTo>
                  <a:cubicBezTo>
                    <a:pt x="16461" y="4562"/>
                    <a:pt x="16445" y="4556"/>
                    <a:pt x="16435" y="4556"/>
                  </a:cubicBezTo>
                  <a:cubicBezTo>
                    <a:pt x="16424" y="4562"/>
                    <a:pt x="16408" y="4562"/>
                    <a:pt x="16408" y="4578"/>
                  </a:cubicBezTo>
                  <a:cubicBezTo>
                    <a:pt x="16408" y="4583"/>
                    <a:pt x="16414" y="4583"/>
                    <a:pt x="16419" y="4588"/>
                  </a:cubicBezTo>
                  <a:cubicBezTo>
                    <a:pt x="16424" y="4593"/>
                    <a:pt x="16424" y="4604"/>
                    <a:pt x="16424" y="4609"/>
                  </a:cubicBezTo>
                  <a:lnTo>
                    <a:pt x="16429" y="4614"/>
                  </a:lnTo>
                  <a:cubicBezTo>
                    <a:pt x="16440" y="4614"/>
                    <a:pt x="16440" y="4609"/>
                    <a:pt x="16451" y="4609"/>
                  </a:cubicBezTo>
                  <a:cubicBezTo>
                    <a:pt x="16456" y="4609"/>
                    <a:pt x="16456" y="4614"/>
                    <a:pt x="16456" y="4620"/>
                  </a:cubicBezTo>
                  <a:cubicBezTo>
                    <a:pt x="16456" y="4657"/>
                    <a:pt x="16456" y="4657"/>
                    <a:pt x="16456" y="4657"/>
                  </a:cubicBezTo>
                  <a:cubicBezTo>
                    <a:pt x="16456" y="4657"/>
                    <a:pt x="16456" y="4657"/>
                    <a:pt x="16461" y="4657"/>
                  </a:cubicBezTo>
                  <a:cubicBezTo>
                    <a:pt x="16482" y="4657"/>
                    <a:pt x="16472" y="4614"/>
                    <a:pt x="16493" y="4614"/>
                  </a:cubicBezTo>
                  <a:cubicBezTo>
                    <a:pt x="16498" y="4614"/>
                    <a:pt x="16498" y="4620"/>
                    <a:pt x="16503" y="4620"/>
                  </a:cubicBezTo>
                  <a:cubicBezTo>
                    <a:pt x="16508" y="4620"/>
                    <a:pt x="16514" y="4609"/>
                    <a:pt x="16519" y="4609"/>
                  </a:cubicBezTo>
                  <a:cubicBezTo>
                    <a:pt x="16530" y="4609"/>
                    <a:pt x="16530" y="4630"/>
                    <a:pt x="16540" y="4630"/>
                  </a:cubicBezTo>
                  <a:cubicBezTo>
                    <a:pt x="16561" y="4630"/>
                    <a:pt x="16572" y="4609"/>
                    <a:pt x="16593" y="4609"/>
                  </a:cubicBezTo>
                  <a:cubicBezTo>
                    <a:pt x="16619" y="4609"/>
                    <a:pt x="16635" y="4620"/>
                    <a:pt x="16662" y="4630"/>
                  </a:cubicBezTo>
                  <a:cubicBezTo>
                    <a:pt x="16667" y="4630"/>
                    <a:pt x="16667" y="4641"/>
                    <a:pt x="16677" y="4646"/>
                  </a:cubicBezTo>
                  <a:cubicBezTo>
                    <a:pt x="16704" y="4651"/>
                    <a:pt x="16709" y="4662"/>
                    <a:pt x="16725" y="4683"/>
                  </a:cubicBezTo>
                  <a:cubicBezTo>
                    <a:pt x="16746" y="4699"/>
                    <a:pt x="16756" y="4715"/>
                    <a:pt x="16762" y="4741"/>
                  </a:cubicBezTo>
                  <a:cubicBezTo>
                    <a:pt x="16762" y="4752"/>
                    <a:pt x="16767" y="4757"/>
                    <a:pt x="16767" y="4773"/>
                  </a:cubicBezTo>
                  <a:cubicBezTo>
                    <a:pt x="16767" y="4778"/>
                    <a:pt x="16767" y="4778"/>
                    <a:pt x="16767" y="4778"/>
                  </a:cubicBezTo>
                  <a:cubicBezTo>
                    <a:pt x="16756" y="4778"/>
                    <a:pt x="16756" y="4778"/>
                    <a:pt x="16756" y="4778"/>
                  </a:cubicBezTo>
                  <a:cubicBezTo>
                    <a:pt x="16730" y="4778"/>
                    <a:pt x="16719" y="4757"/>
                    <a:pt x="16704" y="4736"/>
                  </a:cubicBezTo>
                  <a:cubicBezTo>
                    <a:pt x="16683" y="4699"/>
                    <a:pt x="16662" y="4678"/>
                    <a:pt x="16619" y="4667"/>
                  </a:cubicBezTo>
                  <a:lnTo>
                    <a:pt x="16619" y="4667"/>
                  </a:lnTo>
                  <a:cubicBezTo>
                    <a:pt x="16619" y="4678"/>
                    <a:pt x="16625" y="4683"/>
                    <a:pt x="16625" y="4688"/>
                  </a:cubicBezTo>
                  <a:cubicBezTo>
                    <a:pt x="16625" y="4688"/>
                    <a:pt x="16625" y="4693"/>
                    <a:pt x="16619" y="4693"/>
                  </a:cubicBezTo>
                  <a:cubicBezTo>
                    <a:pt x="16603" y="4693"/>
                    <a:pt x="16598" y="4662"/>
                    <a:pt x="16582" y="4662"/>
                  </a:cubicBezTo>
                  <a:cubicBezTo>
                    <a:pt x="16577" y="4662"/>
                    <a:pt x="16572" y="4667"/>
                    <a:pt x="16567" y="4667"/>
                  </a:cubicBezTo>
                  <a:cubicBezTo>
                    <a:pt x="16572" y="4672"/>
                    <a:pt x="16577" y="4678"/>
                    <a:pt x="16577" y="4683"/>
                  </a:cubicBezTo>
                  <a:cubicBezTo>
                    <a:pt x="16577" y="4693"/>
                    <a:pt x="16567" y="4699"/>
                    <a:pt x="16556" y="4699"/>
                  </a:cubicBezTo>
                  <a:cubicBezTo>
                    <a:pt x="16545" y="4699"/>
                    <a:pt x="16540" y="4693"/>
                    <a:pt x="16535" y="4688"/>
                  </a:cubicBezTo>
                  <a:cubicBezTo>
                    <a:pt x="16524" y="4699"/>
                    <a:pt x="16514" y="4704"/>
                    <a:pt x="16498" y="4715"/>
                  </a:cubicBezTo>
                  <a:cubicBezTo>
                    <a:pt x="16498" y="4704"/>
                    <a:pt x="16498" y="4693"/>
                    <a:pt x="16493" y="4683"/>
                  </a:cubicBezTo>
                  <a:cubicBezTo>
                    <a:pt x="16466" y="4693"/>
                    <a:pt x="16451" y="4704"/>
                    <a:pt x="16424" y="4715"/>
                  </a:cubicBezTo>
                  <a:cubicBezTo>
                    <a:pt x="16424" y="4709"/>
                    <a:pt x="16424" y="4709"/>
                    <a:pt x="16424" y="4709"/>
                  </a:cubicBezTo>
                  <a:cubicBezTo>
                    <a:pt x="16424" y="4693"/>
                    <a:pt x="16435" y="4688"/>
                    <a:pt x="16440" y="4683"/>
                  </a:cubicBezTo>
                  <a:cubicBezTo>
                    <a:pt x="16440" y="4678"/>
                    <a:pt x="16435" y="4678"/>
                    <a:pt x="16435" y="4678"/>
                  </a:cubicBezTo>
                  <a:cubicBezTo>
                    <a:pt x="16424" y="4678"/>
                    <a:pt x="16419" y="4688"/>
                    <a:pt x="16408" y="4693"/>
                  </a:cubicBezTo>
                  <a:cubicBezTo>
                    <a:pt x="16403" y="4688"/>
                    <a:pt x="16398" y="4683"/>
                    <a:pt x="16392" y="4683"/>
                  </a:cubicBezTo>
                  <a:cubicBezTo>
                    <a:pt x="16382" y="4683"/>
                    <a:pt x="16371" y="4688"/>
                    <a:pt x="16371" y="4699"/>
                  </a:cubicBezTo>
                  <a:cubicBezTo>
                    <a:pt x="16371" y="4715"/>
                    <a:pt x="16387" y="4720"/>
                    <a:pt x="16387" y="4736"/>
                  </a:cubicBezTo>
                  <a:cubicBezTo>
                    <a:pt x="16387" y="4757"/>
                    <a:pt x="16361" y="4762"/>
                    <a:pt x="16361" y="4783"/>
                  </a:cubicBezTo>
                  <a:cubicBezTo>
                    <a:pt x="16361" y="4789"/>
                    <a:pt x="16371" y="4794"/>
                    <a:pt x="16371" y="4799"/>
                  </a:cubicBezTo>
                  <a:cubicBezTo>
                    <a:pt x="16371" y="4815"/>
                    <a:pt x="16366" y="4825"/>
                    <a:pt x="16366" y="4841"/>
                  </a:cubicBezTo>
                  <a:cubicBezTo>
                    <a:pt x="16366" y="4862"/>
                    <a:pt x="16366" y="4862"/>
                    <a:pt x="16366" y="4862"/>
                  </a:cubicBezTo>
                  <a:lnTo>
                    <a:pt x="16366" y="4862"/>
                  </a:lnTo>
                  <a:cubicBezTo>
                    <a:pt x="16361" y="4868"/>
                    <a:pt x="16361" y="4873"/>
                    <a:pt x="16361" y="4878"/>
                  </a:cubicBezTo>
                  <a:cubicBezTo>
                    <a:pt x="16361" y="4883"/>
                    <a:pt x="16366" y="4889"/>
                    <a:pt x="16366" y="4894"/>
                  </a:cubicBezTo>
                  <a:cubicBezTo>
                    <a:pt x="16371" y="4910"/>
                    <a:pt x="16361" y="4920"/>
                    <a:pt x="16371" y="4926"/>
                  </a:cubicBezTo>
                  <a:cubicBezTo>
                    <a:pt x="16382" y="4941"/>
                    <a:pt x="16398" y="4936"/>
                    <a:pt x="16419" y="4947"/>
                  </a:cubicBezTo>
                  <a:cubicBezTo>
                    <a:pt x="16429" y="4952"/>
                    <a:pt x="16440" y="4957"/>
                    <a:pt x="16456" y="4968"/>
                  </a:cubicBezTo>
                  <a:cubicBezTo>
                    <a:pt x="16461" y="4968"/>
                    <a:pt x="16466" y="4978"/>
                    <a:pt x="16472" y="4978"/>
                  </a:cubicBezTo>
                  <a:cubicBezTo>
                    <a:pt x="16482" y="4978"/>
                    <a:pt x="16487" y="4968"/>
                    <a:pt x="16498" y="4963"/>
                  </a:cubicBezTo>
                  <a:cubicBezTo>
                    <a:pt x="16508" y="4957"/>
                    <a:pt x="16524" y="4957"/>
                    <a:pt x="16524" y="4947"/>
                  </a:cubicBezTo>
                  <a:cubicBezTo>
                    <a:pt x="16524" y="4941"/>
                    <a:pt x="16519" y="4936"/>
                    <a:pt x="16519" y="4931"/>
                  </a:cubicBezTo>
                  <a:cubicBezTo>
                    <a:pt x="16519" y="4910"/>
                    <a:pt x="16545" y="4904"/>
                    <a:pt x="16561" y="4883"/>
                  </a:cubicBezTo>
                  <a:cubicBezTo>
                    <a:pt x="16567" y="4873"/>
                    <a:pt x="16577" y="4873"/>
                    <a:pt x="16582" y="4868"/>
                  </a:cubicBezTo>
                  <a:cubicBezTo>
                    <a:pt x="16588" y="4857"/>
                    <a:pt x="16577" y="4836"/>
                    <a:pt x="16593" y="4836"/>
                  </a:cubicBezTo>
                  <a:cubicBezTo>
                    <a:pt x="16603" y="4836"/>
                    <a:pt x="16603" y="4852"/>
                    <a:pt x="16614" y="4852"/>
                  </a:cubicBezTo>
                  <a:cubicBezTo>
                    <a:pt x="16619" y="4852"/>
                    <a:pt x="16619" y="4852"/>
                    <a:pt x="16619" y="4852"/>
                  </a:cubicBezTo>
                  <a:cubicBezTo>
                    <a:pt x="16625" y="4857"/>
                    <a:pt x="16630" y="4862"/>
                    <a:pt x="16635" y="4868"/>
                  </a:cubicBezTo>
                  <a:cubicBezTo>
                    <a:pt x="16640" y="4868"/>
                    <a:pt x="16640" y="4868"/>
                    <a:pt x="16640" y="4868"/>
                  </a:cubicBezTo>
                  <a:cubicBezTo>
                    <a:pt x="16640" y="4810"/>
                    <a:pt x="16640" y="4810"/>
                    <a:pt x="16640" y="4810"/>
                  </a:cubicBezTo>
                  <a:cubicBezTo>
                    <a:pt x="16646" y="4810"/>
                    <a:pt x="16646" y="4810"/>
                    <a:pt x="16646" y="4810"/>
                  </a:cubicBezTo>
                  <a:cubicBezTo>
                    <a:pt x="16656" y="4831"/>
                    <a:pt x="16683" y="4831"/>
                    <a:pt x="16683" y="4857"/>
                  </a:cubicBezTo>
                  <a:cubicBezTo>
                    <a:pt x="16683" y="4889"/>
                    <a:pt x="16667" y="4910"/>
                    <a:pt x="16662" y="4941"/>
                  </a:cubicBezTo>
                  <a:cubicBezTo>
                    <a:pt x="16693" y="4941"/>
                    <a:pt x="16709" y="4926"/>
                    <a:pt x="16735" y="4904"/>
                  </a:cubicBezTo>
                  <a:cubicBezTo>
                    <a:pt x="16725" y="4915"/>
                    <a:pt x="16719" y="4926"/>
                    <a:pt x="16719" y="4941"/>
                  </a:cubicBezTo>
                  <a:cubicBezTo>
                    <a:pt x="16719" y="4952"/>
                    <a:pt x="16735" y="4957"/>
                    <a:pt x="16741" y="4973"/>
                  </a:cubicBezTo>
                  <a:cubicBezTo>
                    <a:pt x="16746" y="4984"/>
                    <a:pt x="16746" y="4989"/>
                    <a:pt x="16751" y="4999"/>
                  </a:cubicBezTo>
                  <a:cubicBezTo>
                    <a:pt x="16772" y="4989"/>
                    <a:pt x="16762" y="4963"/>
                    <a:pt x="16772" y="4936"/>
                  </a:cubicBezTo>
                  <a:cubicBezTo>
                    <a:pt x="16788" y="4947"/>
                    <a:pt x="16793" y="4957"/>
                    <a:pt x="16814" y="4957"/>
                  </a:cubicBezTo>
                  <a:cubicBezTo>
                    <a:pt x="16841" y="4957"/>
                    <a:pt x="16841" y="4957"/>
                    <a:pt x="16841" y="4957"/>
                  </a:cubicBezTo>
                  <a:cubicBezTo>
                    <a:pt x="16851" y="4957"/>
                    <a:pt x="16857" y="4968"/>
                    <a:pt x="16867" y="4968"/>
                  </a:cubicBezTo>
                  <a:cubicBezTo>
                    <a:pt x="16873" y="4968"/>
                    <a:pt x="16878" y="4963"/>
                    <a:pt x="16883" y="4957"/>
                  </a:cubicBezTo>
                  <a:cubicBezTo>
                    <a:pt x="16883" y="4936"/>
                    <a:pt x="16883" y="4936"/>
                    <a:pt x="16883" y="4936"/>
                  </a:cubicBezTo>
                  <a:cubicBezTo>
                    <a:pt x="16888" y="4936"/>
                    <a:pt x="16888" y="4936"/>
                    <a:pt x="16888" y="4931"/>
                  </a:cubicBezTo>
                  <a:cubicBezTo>
                    <a:pt x="16899" y="4957"/>
                    <a:pt x="16904" y="4984"/>
                    <a:pt x="16930" y="4984"/>
                  </a:cubicBezTo>
                  <a:cubicBezTo>
                    <a:pt x="16952" y="4984"/>
                    <a:pt x="16973" y="4978"/>
                    <a:pt x="16973" y="4963"/>
                  </a:cubicBezTo>
                  <a:cubicBezTo>
                    <a:pt x="16973" y="4941"/>
                    <a:pt x="16952" y="4936"/>
                    <a:pt x="16930" y="4920"/>
                  </a:cubicBezTo>
                  <a:cubicBezTo>
                    <a:pt x="16920" y="4915"/>
                    <a:pt x="16920" y="4904"/>
                    <a:pt x="16915" y="4889"/>
                  </a:cubicBezTo>
                  <a:cubicBezTo>
                    <a:pt x="16936" y="4889"/>
                    <a:pt x="16941" y="4873"/>
                    <a:pt x="16957" y="4873"/>
                  </a:cubicBezTo>
                  <a:cubicBezTo>
                    <a:pt x="16978" y="4873"/>
                    <a:pt x="16983" y="4878"/>
                    <a:pt x="17004" y="4878"/>
                  </a:cubicBezTo>
                  <a:cubicBezTo>
                    <a:pt x="16999" y="4894"/>
                    <a:pt x="17004" y="4899"/>
                    <a:pt x="17004" y="4915"/>
                  </a:cubicBezTo>
                  <a:cubicBezTo>
                    <a:pt x="17015" y="4904"/>
                    <a:pt x="17020" y="4889"/>
                    <a:pt x="17041" y="4889"/>
                  </a:cubicBezTo>
                  <a:cubicBezTo>
                    <a:pt x="17073" y="4889"/>
                    <a:pt x="17094" y="4889"/>
                    <a:pt x="17126" y="4904"/>
                  </a:cubicBezTo>
                  <a:cubicBezTo>
                    <a:pt x="17141" y="4910"/>
                    <a:pt x="17141" y="4926"/>
                    <a:pt x="17152" y="4941"/>
                  </a:cubicBezTo>
                  <a:cubicBezTo>
                    <a:pt x="17136" y="4952"/>
                    <a:pt x="17099" y="4941"/>
                    <a:pt x="17099" y="4963"/>
                  </a:cubicBezTo>
                  <a:cubicBezTo>
                    <a:pt x="17099" y="4973"/>
                    <a:pt x="17115" y="4973"/>
                    <a:pt x="17115" y="4984"/>
                  </a:cubicBezTo>
                  <a:cubicBezTo>
                    <a:pt x="17115" y="4994"/>
                    <a:pt x="17110" y="5015"/>
                    <a:pt x="17126" y="5015"/>
                  </a:cubicBezTo>
                  <a:cubicBezTo>
                    <a:pt x="17131" y="5015"/>
                    <a:pt x="17131" y="5005"/>
                    <a:pt x="17136" y="5005"/>
                  </a:cubicBezTo>
                  <a:cubicBezTo>
                    <a:pt x="17157" y="5005"/>
                    <a:pt x="17168" y="5026"/>
                    <a:pt x="17184" y="5026"/>
                  </a:cubicBezTo>
                  <a:cubicBezTo>
                    <a:pt x="17199" y="5026"/>
                    <a:pt x="17205" y="5021"/>
                    <a:pt x="17215" y="5015"/>
                  </a:cubicBezTo>
                  <a:cubicBezTo>
                    <a:pt x="17236" y="5010"/>
                    <a:pt x="17252" y="5010"/>
                    <a:pt x="17273" y="5005"/>
                  </a:cubicBezTo>
                  <a:cubicBezTo>
                    <a:pt x="17279" y="4999"/>
                    <a:pt x="17279" y="4999"/>
                    <a:pt x="17279" y="4999"/>
                  </a:cubicBezTo>
                  <a:cubicBezTo>
                    <a:pt x="17268" y="4994"/>
                    <a:pt x="17268" y="4989"/>
                    <a:pt x="17258" y="4984"/>
                  </a:cubicBezTo>
                  <a:cubicBezTo>
                    <a:pt x="17247" y="4984"/>
                    <a:pt x="17236" y="4978"/>
                    <a:pt x="17236" y="4968"/>
                  </a:cubicBezTo>
                  <a:cubicBezTo>
                    <a:pt x="17210" y="4968"/>
                    <a:pt x="17184" y="4963"/>
                    <a:pt x="17184" y="4936"/>
                  </a:cubicBezTo>
                  <a:cubicBezTo>
                    <a:pt x="17184" y="4920"/>
                    <a:pt x="17205" y="4926"/>
                    <a:pt x="17226" y="4926"/>
                  </a:cubicBezTo>
                  <a:cubicBezTo>
                    <a:pt x="17242" y="4920"/>
                    <a:pt x="17247" y="4910"/>
                    <a:pt x="17263" y="4910"/>
                  </a:cubicBezTo>
                  <a:cubicBezTo>
                    <a:pt x="17279" y="4910"/>
                    <a:pt x="17284" y="4931"/>
                    <a:pt x="17305" y="4931"/>
                  </a:cubicBezTo>
                  <a:cubicBezTo>
                    <a:pt x="17321" y="4931"/>
                    <a:pt x="17326" y="4920"/>
                    <a:pt x="17342" y="4920"/>
                  </a:cubicBezTo>
                  <a:cubicBezTo>
                    <a:pt x="17368" y="4920"/>
                    <a:pt x="17368" y="4920"/>
                    <a:pt x="17368" y="4920"/>
                  </a:cubicBezTo>
                  <a:cubicBezTo>
                    <a:pt x="17384" y="4920"/>
                    <a:pt x="17389" y="4936"/>
                    <a:pt x="17400" y="4941"/>
                  </a:cubicBezTo>
                  <a:lnTo>
                    <a:pt x="17400" y="4941"/>
                  </a:lnTo>
                  <a:cubicBezTo>
                    <a:pt x="17421" y="4952"/>
                    <a:pt x="17432" y="4952"/>
                    <a:pt x="17453" y="4952"/>
                  </a:cubicBezTo>
                  <a:cubicBezTo>
                    <a:pt x="17447" y="4968"/>
                    <a:pt x="17432" y="4973"/>
                    <a:pt x="17421" y="4989"/>
                  </a:cubicBezTo>
                  <a:cubicBezTo>
                    <a:pt x="17426" y="4989"/>
                    <a:pt x="17426" y="4989"/>
                    <a:pt x="17426" y="4989"/>
                  </a:cubicBezTo>
                  <a:cubicBezTo>
                    <a:pt x="17437" y="4989"/>
                    <a:pt x="17442" y="4984"/>
                    <a:pt x="17453" y="4984"/>
                  </a:cubicBezTo>
                  <a:cubicBezTo>
                    <a:pt x="17469" y="4984"/>
                    <a:pt x="17474" y="4999"/>
                    <a:pt x="17474" y="5015"/>
                  </a:cubicBezTo>
                  <a:cubicBezTo>
                    <a:pt x="17484" y="5010"/>
                    <a:pt x="17484" y="4999"/>
                    <a:pt x="17490" y="4999"/>
                  </a:cubicBezTo>
                  <a:cubicBezTo>
                    <a:pt x="17500" y="4994"/>
                    <a:pt x="17511" y="4994"/>
                    <a:pt x="17521" y="4994"/>
                  </a:cubicBezTo>
                  <a:cubicBezTo>
                    <a:pt x="17527" y="4989"/>
                    <a:pt x="17527" y="4989"/>
                    <a:pt x="17527" y="4989"/>
                  </a:cubicBezTo>
                  <a:cubicBezTo>
                    <a:pt x="17516" y="4984"/>
                    <a:pt x="17516" y="4978"/>
                    <a:pt x="17516" y="4973"/>
                  </a:cubicBezTo>
                  <a:cubicBezTo>
                    <a:pt x="17516" y="4968"/>
                    <a:pt x="17516" y="4968"/>
                    <a:pt x="17516" y="4968"/>
                  </a:cubicBezTo>
                  <a:cubicBezTo>
                    <a:pt x="17537" y="4978"/>
                    <a:pt x="17548" y="4989"/>
                    <a:pt x="17563" y="5005"/>
                  </a:cubicBezTo>
                  <a:cubicBezTo>
                    <a:pt x="17574" y="4994"/>
                    <a:pt x="17574" y="4984"/>
                    <a:pt x="17584" y="4984"/>
                  </a:cubicBezTo>
                  <a:cubicBezTo>
                    <a:pt x="17590" y="4989"/>
                    <a:pt x="17595" y="4994"/>
                    <a:pt x="17606" y="4994"/>
                  </a:cubicBezTo>
                  <a:cubicBezTo>
                    <a:pt x="17606" y="5005"/>
                    <a:pt x="17606" y="5015"/>
                    <a:pt x="17616" y="5015"/>
                  </a:cubicBezTo>
                  <a:cubicBezTo>
                    <a:pt x="17632" y="5015"/>
                    <a:pt x="17632" y="5005"/>
                    <a:pt x="17648" y="4999"/>
                  </a:cubicBezTo>
                  <a:cubicBezTo>
                    <a:pt x="17643" y="4994"/>
                    <a:pt x="17637" y="4989"/>
                    <a:pt x="17632" y="4978"/>
                  </a:cubicBezTo>
                  <a:cubicBezTo>
                    <a:pt x="17632" y="4978"/>
                    <a:pt x="17632" y="4978"/>
                    <a:pt x="17637" y="4978"/>
                  </a:cubicBezTo>
                  <a:lnTo>
                    <a:pt x="17643" y="4978"/>
                  </a:lnTo>
                  <a:cubicBezTo>
                    <a:pt x="17664" y="4978"/>
                    <a:pt x="17674" y="4957"/>
                    <a:pt x="17695" y="4957"/>
                  </a:cubicBezTo>
                  <a:lnTo>
                    <a:pt x="17701" y="4963"/>
                  </a:lnTo>
                  <a:cubicBezTo>
                    <a:pt x="17701" y="4963"/>
                    <a:pt x="17701" y="4968"/>
                    <a:pt x="17695" y="4973"/>
                  </a:cubicBezTo>
                  <a:cubicBezTo>
                    <a:pt x="17695" y="4984"/>
                    <a:pt x="17695" y="4984"/>
                    <a:pt x="17695" y="4984"/>
                  </a:cubicBezTo>
                  <a:cubicBezTo>
                    <a:pt x="17701" y="4984"/>
                    <a:pt x="17701" y="4984"/>
                    <a:pt x="17701" y="4984"/>
                  </a:cubicBezTo>
                  <a:cubicBezTo>
                    <a:pt x="17790" y="4957"/>
                    <a:pt x="17790" y="4957"/>
                    <a:pt x="17790" y="4957"/>
                  </a:cubicBezTo>
                  <a:cubicBezTo>
                    <a:pt x="17801" y="4963"/>
                    <a:pt x="17801" y="4978"/>
                    <a:pt x="17811" y="4984"/>
                  </a:cubicBezTo>
                  <a:cubicBezTo>
                    <a:pt x="17822" y="4989"/>
                    <a:pt x="17832" y="4984"/>
                    <a:pt x="17843" y="4989"/>
                  </a:cubicBezTo>
                  <a:cubicBezTo>
                    <a:pt x="17848" y="4994"/>
                    <a:pt x="17848" y="4999"/>
                    <a:pt x="17848" y="5010"/>
                  </a:cubicBezTo>
                  <a:cubicBezTo>
                    <a:pt x="17859" y="5026"/>
                    <a:pt x="17869" y="5036"/>
                    <a:pt x="17885" y="5036"/>
                  </a:cubicBezTo>
                  <a:cubicBezTo>
                    <a:pt x="17896" y="5036"/>
                    <a:pt x="17901" y="5021"/>
                    <a:pt x="17917" y="5015"/>
                  </a:cubicBezTo>
                  <a:cubicBezTo>
                    <a:pt x="17922" y="5010"/>
                    <a:pt x="17927" y="5010"/>
                    <a:pt x="17927" y="4999"/>
                  </a:cubicBezTo>
                  <a:cubicBezTo>
                    <a:pt x="17927" y="4994"/>
                    <a:pt x="17917" y="4973"/>
                    <a:pt x="17922" y="4973"/>
                  </a:cubicBezTo>
                  <a:cubicBezTo>
                    <a:pt x="17938" y="4973"/>
                    <a:pt x="17933" y="4994"/>
                    <a:pt x="17938" y="5010"/>
                  </a:cubicBezTo>
                  <a:cubicBezTo>
                    <a:pt x="17949" y="5026"/>
                    <a:pt x="17959" y="5036"/>
                    <a:pt x="17975" y="5042"/>
                  </a:cubicBezTo>
                  <a:cubicBezTo>
                    <a:pt x="17985" y="5047"/>
                    <a:pt x="17980" y="5057"/>
                    <a:pt x="17985" y="5063"/>
                  </a:cubicBezTo>
                  <a:cubicBezTo>
                    <a:pt x="17991" y="5073"/>
                    <a:pt x="18001" y="5078"/>
                    <a:pt x="18012" y="5084"/>
                  </a:cubicBezTo>
                  <a:cubicBezTo>
                    <a:pt x="18022" y="5089"/>
                    <a:pt x="18028" y="5100"/>
                    <a:pt x="18038" y="5100"/>
                  </a:cubicBezTo>
                  <a:cubicBezTo>
                    <a:pt x="18065" y="5100"/>
                    <a:pt x="18075" y="5084"/>
                    <a:pt x="18096" y="5084"/>
                  </a:cubicBezTo>
                  <a:cubicBezTo>
                    <a:pt x="18107" y="5084"/>
                    <a:pt x="18117" y="5089"/>
                    <a:pt x="18128" y="5089"/>
                  </a:cubicBezTo>
                  <a:cubicBezTo>
                    <a:pt x="18170" y="5089"/>
                    <a:pt x="18170" y="5089"/>
                    <a:pt x="18170" y="5089"/>
                  </a:cubicBezTo>
                  <a:cubicBezTo>
                    <a:pt x="18186" y="5089"/>
                    <a:pt x="18196" y="5100"/>
                    <a:pt x="18207" y="5110"/>
                  </a:cubicBezTo>
                  <a:cubicBezTo>
                    <a:pt x="18223" y="5115"/>
                    <a:pt x="18233" y="5126"/>
                    <a:pt x="18233" y="5142"/>
                  </a:cubicBezTo>
                  <a:cubicBezTo>
                    <a:pt x="18233" y="5158"/>
                    <a:pt x="18228" y="5168"/>
                    <a:pt x="18228" y="5184"/>
                  </a:cubicBezTo>
                  <a:cubicBezTo>
                    <a:pt x="18228" y="5205"/>
                    <a:pt x="18228" y="5216"/>
                    <a:pt x="18233" y="5237"/>
                  </a:cubicBezTo>
                  <a:cubicBezTo>
                    <a:pt x="18233" y="5237"/>
                    <a:pt x="18233" y="5237"/>
                    <a:pt x="18239" y="5237"/>
                  </a:cubicBezTo>
                  <a:cubicBezTo>
                    <a:pt x="18244" y="5237"/>
                    <a:pt x="18249" y="5232"/>
                    <a:pt x="18254" y="5232"/>
                  </a:cubicBezTo>
                  <a:cubicBezTo>
                    <a:pt x="18281" y="5232"/>
                    <a:pt x="18275" y="5263"/>
                    <a:pt x="18297" y="5274"/>
                  </a:cubicBezTo>
                  <a:cubicBezTo>
                    <a:pt x="18307" y="5284"/>
                    <a:pt x="18328" y="5274"/>
                    <a:pt x="18328" y="5289"/>
                  </a:cubicBezTo>
                  <a:cubicBezTo>
                    <a:pt x="18328" y="5295"/>
                    <a:pt x="18328" y="5295"/>
                    <a:pt x="18328" y="5300"/>
                  </a:cubicBezTo>
                  <a:cubicBezTo>
                    <a:pt x="18328" y="5321"/>
                    <a:pt x="18349" y="5321"/>
                    <a:pt x="18371" y="5326"/>
                  </a:cubicBezTo>
                  <a:cubicBezTo>
                    <a:pt x="18392" y="5332"/>
                    <a:pt x="18402" y="5337"/>
                    <a:pt x="18418" y="5353"/>
                  </a:cubicBezTo>
                  <a:cubicBezTo>
                    <a:pt x="18407" y="5363"/>
                    <a:pt x="18407" y="5363"/>
                    <a:pt x="18407" y="5363"/>
                  </a:cubicBezTo>
                  <a:cubicBezTo>
                    <a:pt x="18423" y="5363"/>
                    <a:pt x="18428" y="5363"/>
                    <a:pt x="18439" y="5363"/>
                  </a:cubicBezTo>
                  <a:cubicBezTo>
                    <a:pt x="18465" y="5363"/>
                    <a:pt x="18476" y="5384"/>
                    <a:pt x="18492" y="5406"/>
                  </a:cubicBezTo>
                  <a:cubicBezTo>
                    <a:pt x="18502" y="5427"/>
                    <a:pt x="18529" y="5432"/>
                    <a:pt x="18529" y="5458"/>
                  </a:cubicBezTo>
                  <a:cubicBezTo>
                    <a:pt x="18529" y="5469"/>
                    <a:pt x="18529" y="5469"/>
                    <a:pt x="18529" y="5479"/>
                  </a:cubicBezTo>
                  <a:cubicBezTo>
                    <a:pt x="18529" y="5485"/>
                    <a:pt x="18529" y="5485"/>
                    <a:pt x="18529" y="5485"/>
                  </a:cubicBezTo>
                  <a:cubicBezTo>
                    <a:pt x="18550" y="5485"/>
                    <a:pt x="18576" y="5490"/>
                    <a:pt x="18576" y="5516"/>
                  </a:cubicBezTo>
                  <a:cubicBezTo>
                    <a:pt x="18576" y="5527"/>
                    <a:pt x="18566" y="5532"/>
                    <a:pt x="18566" y="5548"/>
                  </a:cubicBezTo>
                  <a:cubicBezTo>
                    <a:pt x="18566" y="5553"/>
                    <a:pt x="18576" y="5553"/>
                    <a:pt x="18582" y="5564"/>
                  </a:cubicBezTo>
                  <a:cubicBezTo>
                    <a:pt x="18592" y="5569"/>
                    <a:pt x="18587" y="5585"/>
                    <a:pt x="18597" y="5590"/>
                  </a:cubicBezTo>
                  <a:cubicBezTo>
                    <a:pt x="18608" y="5595"/>
                    <a:pt x="18613" y="5590"/>
                    <a:pt x="18624" y="5590"/>
                  </a:cubicBezTo>
                  <a:cubicBezTo>
                    <a:pt x="18634" y="5601"/>
                    <a:pt x="18629" y="5617"/>
                    <a:pt x="18639" y="5622"/>
                  </a:cubicBezTo>
                  <a:cubicBezTo>
                    <a:pt x="18650" y="5627"/>
                    <a:pt x="18655" y="5638"/>
                    <a:pt x="18660" y="5648"/>
                  </a:cubicBezTo>
                  <a:cubicBezTo>
                    <a:pt x="18676" y="5627"/>
                    <a:pt x="18692" y="5627"/>
                    <a:pt x="18713" y="5627"/>
                  </a:cubicBezTo>
                  <a:cubicBezTo>
                    <a:pt x="18740" y="5627"/>
                    <a:pt x="18740" y="5654"/>
                    <a:pt x="18761" y="5669"/>
                  </a:cubicBezTo>
                  <a:cubicBezTo>
                    <a:pt x="18777" y="5680"/>
                    <a:pt x="18798" y="5680"/>
                    <a:pt x="18798" y="5701"/>
                  </a:cubicBezTo>
                  <a:cubicBezTo>
                    <a:pt x="18798" y="5706"/>
                    <a:pt x="18798" y="5711"/>
                    <a:pt x="18798" y="5717"/>
                  </a:cubicBezTo>
                  <a:cubicBezTo>
                    <a:pt x="18803" y="5717"/>
                    <a:pt x="18803" y="5711"/>
                    <a:pt x="18814" y="5711"/>
                  </a:cubicBezTo>
                  <a:cubicBezTo>
                    <a:pt x="18850" y="5711"/>
                    <a:pt x="18814" y="5738"/>
                    <a:pt x="18856" y="5738"/>
                  </a:cubicBezTo>
                  <a:cubicBezTo>
                    <a:pt x="18882" y="5738"/>
                    <a:pt x="18882" y="5738"/>
                    <a:pt x="18882" y="5738"/>
                  </a:cubicBezTo>
                  <a:cubicBezTo>
                    <a:pt x="18903" y="5738"/>
                    <a:pt x="18908" y="5722"/>
                    <a:pt x="18930" y="5717"/>
                  </a:cubicBezTo>
                  <a:cubicBezTo>
                    <a:pt x="18972" y="5706"/>
                    <a:pt x="18998" y="5701"/>
                    <a:pt x="19040" y="5701"/>
                  </a:cubicBezTo>
                  <a:cubicBezTo>
                    <a:pt x="19067" y="5701"/>
                    <a:pt x="19067" y="5701"/>
                    <a:pt x="19067" y="5701"/>
                  </a:cubicBezTo>
                  <a:cubicBezTo>
                    <a:pt x="19119" y="5690"/>
                    <a:pt x="19119" y="5690"/>
                    <a:pt x="19119" y="5690"/>
                  </a:cubicBezTo>
                  <a:cubicBezTo>
                    <a:pt x="19141" y="5696"/>
                    <a:pt x="19151" y="5711"/>
                    <a:pt x="19172" y="5722"/>
                  </a:cubicBezTo>
                  <a:cubicBezTo>
                    <a:pt x="19193" y="5738"/>
                    <a:pt x="19214" y="5748"/>
                    <a:pt x="19225" y="5775"/>
                  </a:cubicBezTo>
                  <a:cubicBezTo>
                    <a:pt x="19251" y="5822"/>
                    <a:pt x="19288" y="5838"/>
                    <a:pt x="19288" y="5891"/>
                  </a:cubicBezTo>
                  <a:cubicBezTo>
                    <a:pt x="19288" y="5922"/>
                    <a:pt x="19278" y="5938"/>
                    <a:pt x="19262" y="5965"/>
                  </a:cubicBezTo>
                  <a:cubicBezTo>
                    <a:pt x="19246" y="5986"/>
                    <a:pt x="19241" y="5996"/>
                    <a:pt x="19220" y="6012"/>
                  </a:cubicBezTo>
                  <a:cubicBezTo>
                    <a:pt x="19193" y="6028"/>
                    <a:pt x="19172" y="6017"/>
                    <a:pt x="19146" y="6028"/>
                  </a:cubicBezTo>
                  <a:cubicBezTo>
                    <a:pt x="19109" y="6038"/>
                    <a:pt x="19125" y="6086"/>
                    <a:pt x="19109" y="6123"/>
                  </a:cubicBezTo>
                  <a:cubicBezTo>
                    <a:pt x="19093" y="6154"/>
                    <a:pt x="19061" y="6165"/>
                    <a:pt x="19025" y="6165"/>
                  </a:cubicBezTo>
                  <a:cubicBezTo>
                    <a:pt x="18977" y="6165"/>
                    <a:pt x="18951" y="6133"/>
                    <a:pt x="18903" y="6133"/>
                  </a:cubicBezTo>
                  <a:cubicBezTo>
                    <a:pt x="18814" y="6133"/>
                    <a:pt x="18771" y="6165"/>
                    <a:pt x="18682" y="6165"/>
                  </a:cubicBezTo>
                  <a:cubicBezTo>
                    <a:pt x="18645" y="6165"/>
                    <a:pt x="18645" y="6165"/>
                    <a:pt x="18645" y="6165"/>
                  </a:cubicBezTo>
                  <a:cubicBezTo>
                    <a:pt x="18634" y="6165"/>
                    <a:pt x="18629" y="6176"/>
                    <a:pt x="18624" y="6176"/>
                  </a:cubicBezTo>
                  <a:cubicBezTo>
                    <a:pt x="18613" y="6176"/>
                    <a:pt x="18613" y="6176"/>
                    <a:pt x="18613" y="6176"/>
                  </a:cubicBezTo>
                  <a:cubicBezTo>
                    <a:pt x="18455" y="6197"/>
                    <a:pt x="18455" y="6197"/>
                    <a:pt x="18455" y="6197"/>
                  </a:cubicBezTo>
                  <a:cubicBezTo>
                    <a:pt x="18434" y="6197"/>
                    <a:pt x="18418" y="6191"/>
                    <a:pt x="18392" y="6191"/>
                  </a:cubicBezTo>
                  <a:cubicBezTo>
                    <a:pt x="18365" y="6191"/>
                    <a:pt x="18355" y="6207"/>
                    <a:pt x="18328" y="6207"/>
                  </a:cubicBezTo>
                  <a:cubicBezTo>
                    <a:pt x="18297" y="6207"/>
                    <a:pt x="18275" y="6191"/>
                    <a:pt x="18239" y="6191"/>
                  </a:cubicBezTo>
                  <a:cubicBezTo>
                    <a:pt x="18117" y="6213"/>
                    <a:pt x="18117" y="6213"/>
                    <a:pt x="18117" y="6213"/>
                  </a:cubicBezTo>
                  <a:cubicBezTo>
                    <a:pt x="18086" y="6213"/>
                    <a:pt x="18086" y="6213"/>
                    <a:pt x="18086" y="6213"/>
                  </a:cubicBezTo>
                  <a:cubicBezTo>
                    <a:pt x="18065" y="6213"/>
                    <a:pt x="18059" y="6228"/>
                    <a:pt x="18038" y="6239"/>
                  </a:cubicBezTo>
                  <a:cubicBezTo>
                    <a:pt x="18012" y="6255"/>
                    <a:pt x="17996" y="6260"/>
                    <a:pt x="17970" y="6276"/>
                  </a:cubicBezTo>
                  <a:cubicBezTo>
                    <a:pt x="17959" y="6281"/>
                    <a:pt x="17959" y="6292"/>
                    <a:pt x="17949" y="6297"/>
                  </a:cubicBezTo>
                  <a:cubicBezTo>
                    <a:pt x="17922" y="6329"/>
                    <a:pt x="17896" y="6339"/>
                    <a:pt x="17859" y="6339"/>
                  </a:cubicBezTo>
                  <a:cubicBezTo>
                    <a:pt x="17827" y="6339"/>
                    <a:pt x="17827" y="6339"/>
                    <a:pt x="17827" y="6339"/>
                  </a:cubicBezTo>
                  <a:cubicBezTo>
                    <a:pt x="17827" y="6381"/>
                    <a:pt x="17806" y="6408"/>
                    <a:pt x="17769" y="6429"/>
                  </a:cubicBezTo>
                  <a:cubicBezTo>
                    <a:pt x="17748" y="6450"/>
                    <a:pt x="17732" y="6466"/>
                    <a:pt x="17701" y="6466"/>
                  </a:cubicBezTo>
                  <a:cubicBezTo>
                    <a:pt x="17695" y="6466"/>
                    <a:pt x="17690" y="6466"/>
                    <a:pt x="17685" y="6466"/>
                  </a:cubicBezTo>
                  <a:cubicBezTo>
                    <a:pt x="17674" y="6466"/>
                    <a:pt x="17664" y="6466"/>
                    <a:pt x="17658" y="6466"/>
                  </a:cubicBezTo>
                  <a:cubicBezTo>
                    <a:pt x="17664" y="6450"/>
                    <a:pt x="17664" y="6450"/>
                    <a:pt x="17664" y="6450"/>
                  </a:cubicBezTo>
                  <a:cubicBezTo>
                    <a:pt x="17658" y="6445"/>
                    <a:pt x="17653" y="6439"/>
                    <a:pt x="17648" y="6439"/>
                  </a:cubicBezTo>
                  <a:cubicBezTo>
                    <a:pt x="17637" y="6439"/>
                    <a:pt x="17637" y="6450"/>
                    <a:pt x="17637" y="6455"/>
                  </a:cubicBezTo>
                  <a:cubicBezTo>
                    <a:pt x="17637" y="6460"/>
                    <a:pt x="17643" y="6460"/>
                    <a:pt x="17643" y="6466"/>
                  </a:cubicBezTo>
                  <a:cubicBezTo>
                    <a:pt x="17643" y="6482"/>
                    <a:pt x="17616" y="6476"/>
                    <a:pt x="17595" y="6482"/>
                  </a:cubicBezTo>
                  <a:cubicBezTo>
                    <a:pt x="17563" y="6482"/>
                    <a:pt x="17548" y="6487"/>
                    <a:pt x="17511" y="6487"/>
                  </a:cubicBezTo>
                  <a:cubicBezTo>
                    <a:pt x="17490" y="6487"/>
                    <a:pt x="17474" y="6476"/>
                    <a:pt x="17458" y="6476"/>
                  </a:cubicBezTo>
                  <a:cubicBezTo>
                    <a:pt x="17453" y="6476"/>
                    <a:pt x="17442" y="6471"/>
                    <a:pt x="17437" y="6471"/>
                  </a:cubicBezTo>
                  <a:cubicBezTo>
                    <a:pt x="17447" y="6460"/>
                    <a:pt x="17463" y="6450"/>
                    <a:pt x="17474" y="6439"/>
                  </a:cubicBezTo>
                  <a:cubicBezTo>
                    <a:pt x="17479" y="6434"/>
                    <a:pt x="17484" y="6429"/>
                    <a:pt x="17490" y="6423"/>
                  </a:cubicBezTo>
                  <a:cubicBezTo>
                    <a:pt x="17495" y="6418"/>
                    <a:pt x="17484" y="6413"/>
                    <a:pt x="17500" y="6408"/>
                  </a:cubicBezTo>
                  <a:cubicBezTo>
                    <a:pt x="17511" y="6402"/>
                    <a:pt x="17511" y="6402"/>
                    <a:pt x="17521" y="6397"/>
                  </a:cubicBezTo>
                  <a:cubicBezTo>
                    <a:pt x="17527" y="6397"/>
                    <a:pt x="17532" y="6392"/>
                    <a:pt x="17537" y="6392"/>
                  </a:cubicBezTo>
                  <a:cubicBezTo>
                    <a:pt x="17542" y="6392"/>
                    <a:pt x="17542" y="6392"/>
                    <a:pt x="17548" y="6387"/>
                  </a:cubicBezTo>
                  <a:cubicBezTo>
                    <a:pt x="17548" y="6387"/>
                    <a:pt x="17553" y="6387"/>
                    <a:pt x="17553" y="6381"/>
                  </a:cubicBezTo>
                  <a:cubicBezTo>
                    <a:pt x="17553" y="6376"/>
                    <a:pt x="17548" y="6376"/>
                    <a:pt x="17542" y="6376"/>
                  </a:cubicBezTo>
                  <a:cubicBezTo>
                    <a:pt x="17542" y="6371"/>
                    <a:pt x="17537" y="6371"/>
                    <a:pt x="17537" y="6365"/>
                  </a:cubicBezTo>
                  <a:cubicBezTo>
                    <a:pt x="17532" y="6360"/>
                    <a:pt x="17532" y="6360"/>
                    <a:pt x="17532" y="6360"/>
                  </a:cubicBezTo>
                  <a:cubicBezTo>
                    <a:pt x="17527" y="6360"/>
                    <a:pt x="17527" y="6355"/>
                    <a:pt x="17527" y="6355"/>
                  </a:cubicBezTo>
                  <a:cubicBezTo>
                    <a:pt x="17521" y="6355"/>
                    <a:pt x="17516" y="6355"/>
                    <a:pt x="17511" y="6355"/>
                  </a:cubicBezTo>
                  <a:cubicBezTo>
                    <a:pt x="17511" y="6350"/>
                    <a:pt x="17511" y="6350"/>
                    <a:pt x="17511" y="6350"/>
                  </a:cubicBezTo>
                  <a:cubicBezTo>
                    <a:pt x="17511" y="6344"/>
                    <a:pt x="17511" y="6344"/>
                    <a:pt x="17516" y="6344"/>
                  </a:cubicBezTo>
                  <a:cubicBezTo>
                    <a:pt x="17521" y="6339"/>
                    <a:pt x="17521" y="6334"/>
                    <a:pt x="17527" y="6334"/>
                  </a:cubicBezTo>
                  <a:cubicBezTo>
                    <a:pt x="17527" y="6323"/>
                    <a:pt x="17527" y="6318"/>
                    <a:pt x="17532" y="6313"/>
                  </a:cubicBezTo>
                  <a:cubicBezTo>
                    <a:pt x="17537" y="6308"/>
                    <a:pt x="17542" y="6308"/>
                    <a:pt x="17553" y="6308"/>
                  </a:cubicBezTo>
                  <a:cubicBezTo>
                    <a:pt x="17558" y="6308"/>
                    <a:pt x="17558" y="6308"/>
                    <a:pt x="17563" y="6302"/>
                  </a:cubicBezTo>
                  <a:cubicBezTo>
                    <a:pt x="17569" y="6302"/>
                    <a:pt x="17574" y="6297"/>
                    <a:pt x="17574" y="6292"/>
                  </a:cubicBezTo>
                  <a:cubicBezTo>
                    <a:pt x="17574" y="6265"/>
                    <a:pt x="17574" y="6265"/>
                    <a:pt x="17574" y="6265"/>
                  </a:cubicBezTo>
                  <a:cubicBezTo>
                    <a:pt x="17574" y="6260"/>
                    <a:pt x="17574" y="6255"/>
                    <a:pt x="17584" y="6255"/>
                  </a:cubicBezTo>
                  <a:cubicBezTo>
                    <a:pt x="17584" y="6249"/>
                    <a:pt x="17590" y="6249"/>
                    <a:pt x="17595" y="6244"/>
                  </a:cubicBezTo>
                  <a:cubicBezTo>
                    <a:pt x="17595" y="6244"/>
                    <a:pt x="17600" y="6244"/>
                    <a:pt x="17600" y="6239"/>
                  </a:cubicBezTo>
                  <a:cubicBezTo>
                    <a:pt x="17600" y="6234"/>
                    <a:pt x="17595" y="6228"/>
                    <a:pt x="17595" y="6228"/>
                  </a:cubicBezTo>
                  <a:cubicBezTo>
                    <a:pt x="17590" y="6218"/>
                    <a:pt x="17590" y="6207"/>
                    <a:pt x="17584" y="6197"/>
                  </a:cubicBezTo>
                  <a:lnTo>
                    <a:pt x="17584" y="6191"/>
                  </a:lnTo>
                  <a:cubicBezTo>
                    <a:pt x="17579" y="6186"/>
                    <a:pt x="17579" y="6181"/>
                    <a:pt x="17574" y="6181"/>
                  </a:cubicBezTo>
                  <a:cubicBezTo>
                    <a:pt x="17569" y="6176"/>
                    <a:pt x="17563" y="6181"/>
                    <a:pt x="17558" y="6181"/>
                  </a:cubicBezTo>
                  <a:lnTo>
                    <a:pt x="17553" y="6176"/>
                  </a:lnTo>
                  <a:cubicBezTo>
                    <a:pt x="17542" y="6176"/>
                    <a:pt x="17542" y="6181"/>
                    <a:pt x="17537" y="6186"/>
                  </a:cubicBezTo>
                  <a:cubicBezTo>
                    <a:pt x="17537" y="6191"/>
                    <a:pt x="17532" y="6191"/>
                    <a:pt x="17532" y="6197"/>
                  </a:cubicBezTo>
                  <a:cubicBezTo>
                    <a:pt x="17527" y="6202"/>
                    <a:pt x="17527" y="6202"/>
                    <a:pt x="17527" y="6202"/>
                  </a:cubicBezTo>
                  <a:cubicBezTo>
                    <a:pt x="17527" y="6218"/>
                    <a:pt x="17527" y="6218"/>
                    <a:pt x="17527" y="6218"/>
                  </a:cubicBezTo>
                  <a:cubicBezTo>
                    <a:pt x="17527" y="6228"/>
                    <a:pt x="17521" y="6234"/>
                    <a:pt x="17511" y="6234"/>
                  </a:cubicBezTo>
                  <a:cubicBezTo>
                    <a:pt x="17505" y="6234"/>
                    <a:pt x="17505" y="6234"/>
                    <a:pt x="17500" y="6239"/>
                  </a:cubicBezTo>
                  <a:cubicBezTo>
                    <a:pt x="17500" y="6244"/>
                    <a:pt x="17500" y="6244"/>
                    <a:pt x="17500" y="6249"/>
                  </a:cubicBezTo>
                  <a:cubicBezTo>
                    <a:pt x="17495" y="6249"/>
                    <a:pt x="17495" y="6244"/>
                    <a:pt x="17495" y="6239"/>
                  </a:cubicBezTo>
                  <a:cubicBezTo>
                    <a:pt x="17490" y="6234"/>
                    <a:pt x="17484" y="6234"/>
                    <a:pt x="17484" y="6234"/>
                  </a:cubicBezTo>
                  <a:cubicBezTo>
                    <a:pt x="17479" y="6234"/>
                    <a:pt x="17479" y="6228"/>
                    <a:pt x="17474" y="6228"/>
                  </a:cubicBezTo>
                  <a:cubicBezTo>
                    <a:pt x="17469" y="6228"/>
                    <a:pt x="17463" y="6228"/>
                    <a:pt x="17458" y="6234"/>
                  </a:cubicBezTo>
                  <a:cubicBezTo>
                    <a:pt x="17447" y="6239"/>
                    <a:pt x="17447" y="6239"/>
                    <a:pt x="17442" y="6244"/>
                  </a:cubicBezTo>
                  <a:cubicBezTo>
                    <a:pt x="17432" y="6249"/>
                    <a:pt x="17432" y="6255"/>
                    <a:pt x="17432" y="6265"/>
                  </a:cubicBezTo>
                  <a:cubicBezTo>
                    <a:pt x="17432" y="6271"/>
                    <a:pt x="17432" y="6276"/>
                    <a:pt x="17432" y="6281"/>
                  </a:cubicBezTo>
                  <a:cubicBezTo>
                    <a:pt x="17432" y="6286"/>
                    <a:pt x="17432" y="6286"/>
                    <a:pt x="17437" y="6292"/>
                  </a:cubicBezTo>
                  <a:cubicBezTo>
                    <a:pt x="17437" y="6292"/>
                    <a:pt x="17437" y="6292"/>
                    <a:pt x="17442" y="6297"/>
                  </a:cubicBezTo>
                  <a:cubicBezTo>
                    <a:pt x="17442" y="6297"/>
                    <a:pt x="17447" y="6302"/>
                    <a:pt x="17453" y="6302"/>
                  </a:cubicBezTo>
                  <a:lnTo>
                    <a:pt x="17458" y="6302"/>
                  </a:lnTo>
                  <a:cubicBezTo>
                    <a:pt x="17463" y="6302"/>
                    <a:pt x="17469" y="6297"/>
                    <a:pt x="17474" y="6297"/>
                  </a:cubicBezTo>
                  <a:cubicBezTo>
                    <a:pt x="17479" y="6297"/>
                    <a:pt x="17479" y="6302"/>
                    <a:pt x="17479" y="6308"/>
                  </a:cubicBezTo>
                  <a:cubicBezTo>
                    <a:pt x="17479" y="6318"/>
                    <a:pt x="17469" y="6318"/>
                    <a:pt x="17469" y="6329"/>
                  </a:cubicBezTo>
                  <a:cubicBezTo>
                    <a:pt x="17463" y="6334"/>
                    <a:pt x="17469" y="6334"/>
                    <a:pt x="17463" y="6339"/>
                  </a:cubicBezTo>
                  <a:cubicBezTo>
                    <a:pt x="17463" y="6339"/>
                    <a:pt x="17463" y="6344"/>
                    <a:pt x="17458" y="6344"/>
                  </a:cubicBezTo>
                  <a:cubicBezTo>
                    <a:pt x="17458" y="6344"/>
                    <a:pt x="17453" y="6344"/>
                    <a:pt x="17453" y="6350"/>
                  </a:cubicBezTo>
                  <a:cubicBezTo>
                    <a:pt x="17453" y="6355"/>
                    <a:pt x="17458" y="6355"/>
                    <a:pt x="17458" y="6360"/>
                  </a:cubicBezTo>
                  <a:cubicBezTo>
                    <a:pt x="17458" y="6365"/>
                    <a:pt x="17447" y="6365"/>
                    <a:pt x="17447" y="6371"/>
                  </a:cubicBezTo>
                  <a:cubicBezTo>
                    <a:pt x="17447" y="6376"/>
                    <a:pt x="17447" y="6381"/>
                    <a:pt x="17453" y="6381"/>
                  </a:cubicBezTo>
                  <a:cubicBezTo>
                    <a:pt x="17453" y="6387"/>
                    <a:pt x="17453" y="6392"/>
                    <a:pt x="17458" y="6392"/>
                  </a:cubicBezTo>
                  <a:cubicBezTo>
                    <a:pt x="17463" y="6392"/>
                    <a:pt x="17463" y="6397"/>
                    <a:pt x="17469" y="6397"/>
                  </a:cubicBezTo>
                  <a:cubicBezTo>
                    <a:pt x="17469" y="6402"/>
                    <a:pt x="17469" y="6402"/>
                    <a:pt x="17474" y="6402"/>
                  </a:cubicBezTo>
                  <a:cubicBezTo>
                    <a:pt x="17474" y="6408"/>
                    <a:pt x="17479" y="6408"/>
                    <a:pt x="17479" y="6408"/>
                  </a:cubicBezTo>
                  <a:cubicBezTo>
                    <a:pt x="17479" y="6408"/>
                    <a:pt x="17479" y="6408"/>
                    <a:pt x="17479" y="6413"/>
                  </a:cubicBezTo>
                  <a:lnTo>
                    <a:pt x="17479" y="6418"/>
                  </a:lnTo>
                  <a:cubicBezTo>
                    <a:pt x="17474" y="6423"/>
                    <a:pt x="17469" y="6429"/>
                    <a:pt x="17463" y="6434"/>
                  </a:cubicBezTo>
                  <a:cubicBezTo>
                    <a:pt x="17458" y="6439"/>
                    <a:pt x="17453" y="6445"/>
                    <a:pt x="17447" y="6450"/>
                  </a:cubicBezTo>
                  <a:cubicBezTo>
                    <a:pt x="17442" y="6450"/>
                    <a:pt x="17442" y="6455"/>
                    <a:pt x="17437" y="6455"/>
                  </a:cubicBezTo>
                  <a:close/>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64" name="Freeform 76"/>
            <p:cNvSpPr>
              <a:spLocks noChangeArrowheads="1"/>
            </p:cNvSpPr>
            <p:nvPr/>
          </p:nvSpPr>
          <p:spPr bwMode="auto">
            <a:xfrm>
              <a:off x="6676506" y="8153401"/>
              <a:ext cx="565113" cy="427037"/>
            </a:xfrm>
            <a:custGeom>
              <a:avLst/>
              <a:gdLst>
                <a:gd name="T0" fmla="*/ 68 w 1572"/>
                <a:gd name="T1" fmla="*/ 502 h 1188"/>
                <a:gd name="T2" fmla="*/ 5 w 1572"/>
                <a:gd name="T3" fmla="*/ 786 h 1188"/>
                <a:gd name="T4" fmla="*/ 95 w 1572"/>
                <a:gd name="T5" fmla="*/ 918 h 1188"/>
                <a:gd name="T6" fmla="*/ 195 w 1572"/>
                <a:gd name="T7" fmla="*/ 981 h 1188"/>
                <a:gd name="T8" fmla="*/ 253 w 1572"/>
                <a:gd name="T9" fmla="*/ 987 h 1188"/>
                <a:gd name="T10" fmla="*/ 427 w 1572"/>
                <a:gd name="T11" fmla="*/ 966 h 1188"/>
                <a:gd name="T12" fmla="*/ 670 w 1572"/>
                <a:gd name="T13" fmla="*/ 1029 h 1188"/>
                <a:gd name="T14" fmla="*/ 1049 w 1572"/>
                <a:gd name="T15" fmla="*/ 971 h 1188"/>
                <a:gd name="T16" fmla="*/ 1276 w 1572"/>
                <a:gd name="T17" fmla="*/ 1061 h 1188"/>
                <a:gd name="T18" fmla="*/ 1466 w 1572"/>
                <a:gd name="T19" fmla="*/ 1187 h 1188"/>
                <a:gd name="T20" fmla="*/ 1529 w 1572"/>
                <a:gd name="T21" fmla="*/ 1103 h 1188"/>
                <a:gd name="T22" fmla="*/ 1561 w 1572"/>
                <a:gd name="T23" fmla="*/ 1018 h 1188"/>
                <a:gd name="T24" fmla="*/ 1571 w 1572"/>
                <a:gd name="T25" fmla="*/ 918 h 1188"/>
                <a:gd name="T26" fmla="*/ 1503 w 1572"/>
                <a:gd name="T27" fmla="*/ 881 h 1188"/>
                <a:gd name="T28" fmla="*/ 1434 w 1572"/>
                <a:gd name="T29" fmla="*/ 844 h 1188"/>
                <a:gd name="T30" fmla="*/ 1477 w 1572"/>
                <a:gd name="T31" fmla="*/ 755 h 1188"/>
                <a:gd name="T32" fmla="*/ 1408 w 1572"/>
                <a:gd name="T33" fmla="*/ 697 h 1188"/>
                <a:gd name="T34" fmla="*/ 1382 w 1572"/>
                <a:gd name="T35" fmla="*/ 644 h 1188"/>
                <a:gd name="T36" fmla="*/ 1392 w 1572"/>
                <a:gd name="T37" fmla="*/ 591 h 1188"/>
                <a:gd name="T38" fmla="*/ 1403 w 1572"/>
                <a:gd name="T39" fmla="*/ 528 h 1188"/>
                <a:gd name="T40" fmla="*/ 1371 w 1572"/>
                <a:gd name="T41" fmla="*/ 428 h 1188"/>
                <a:gd name="T42" fmla="*/ 1324 w 1572"/>
                <a:gd name="T43" fmla="*/ 391 h 1188"/>
                <a:gd name="T44" fmla="*/ 1324 w 1572"/>
                <a:gd name="T45" fmla="*/ 348 h 1188"/>
                <a:gd name="T46" fmla="*/ 1360 w 1572"/>
                <a:gd name="T47" fmla="*/ 296 h 1188"/>
                <a:gd name="T48" fmla="*/ 1345 w 1572"/>
                <a:gd name="T49" fmla="*/ 254 h 1188"/>
                <a:gd name="T50" fmla="*/ 1366 w 1572"/>
                <a:gd name="T51" fmla="*/ 227 h 1188"/>
                <a:gd name="T52" fmla="*/ 1408 w 1572"/>
                <a:gd name="T53" fmla="*/ 196 h 1188"/>
                <a:gd name="T54" fmla="*/ 1382 w 1572"/>
                <a:gd name="T55" fmla="*/ 90 h 1188"/>
                <a:gd name="T56" fmla="*/ 1339 w 1572"/>
                <a:gd name="T57" fmla="*/ 69 h 1188"/>
                <a:gd name="T58" fmla="*/ 1118 w 1572"/>
                <a:gd name="T59" fmla="*/ 69 h 1188"/>
                <a:gd name="T60" fmla="*/ 1012 w 1572"/>
                <a:gd name="T61" fmla="*/ 58 h 1188"/>
                <a:gd name="T62" fmla="*/ 881 w 1572"/>
                <a:gd name="T63" fmla="*/ 48 h 1188"/>
                <a:gd name="T64" fmla="*/ 654 w 1572"/>
                <a:gd name="T65" fmla="*/ 16 h 1188"/>
                <a:gd name="T66" fmla="*/ 691 w 1572"/>
                <a:gd name="T67" fmla="*/ 74 h 1188"/>
                <a:gd name="T68" fmla="*/ 664 w 1572"/>
                <a:gd name="T69" fmla="*/ 153 h 1188"/>
                <a:gd name="T70" fmla="*/ 654 w 1572"/>
                <a:gd name="T71" fmla="*/ 190 h 1188"/>
                <a:gd name="T72" fmla="*/ 585 w 1572"/>
                <a:gd name="T73" fmla="*/ 164 h 1188"/>
                <a:gd name="T74" fmla="*/ 543 w 1572"/>
                <a:gd name="T75" fmla="*/ 148 h 1188"/>
                <a:gd name="T76" fmla="*/ 511 w 1572"/>
                <a:gd name="T77" fmla="*/ 201 h 1188"/>
                <a:gd name="T78" fmla="*/ 469 w 1572"/>
                <a:gd name="T79" fmla="*/ 169 h 1188"/>
                <a:gd name="T80" fmla="*/ 464 w 1572"/>
                <a:gd name="T81" fmla="*/ 264 h 1188"/>
                <a:gd name="T82" fmla="*/ 474 w 1572"/>
                <a:gd name="T83" fmla="*/ 306 h 1188"/>
                <a:gd name="T84" fmla="*/ 416 w 1572"/>
                <a:gd name="T85" fmla="*/ 391 h 1188"/>
                <a:gd name="T86" fmla="*/ 342 w 1572"/>
                <a:gd name="T87" fmla="*/ 422 h 1188"/>
                <a:gd name="T88" fmla="*/ 253 w 1572"/>
                <a:gd name="T89" fmla="*/ 417 h 1188"/>
                <a:gd name="T90" fmla="*/ 205 w 1572"/>
                <a:gd name="T91" fmla="*/ 406 h 1188"/>
                <a:gd name="T92" fmla="*/ 190 w 1572"/>
                <a:gd name="T93" fmla="*/ 459 h 1188"/>
                <a:gd name="T94" fmla="*/ 126 w 1572"/>
                <a:gd name="T95" fmla="*/ 449 h 1188"/>
                <a:gd name="T96" fmla="*/ 84 w 1572"/>
                <a:gd name="T97" fmla="*/ 428 h 1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572" h="1188">
                  <a:moveTo>
                    <a:pt x="68" y="433"/>
                  </a:moveTo>
                  <a:lnTo>
                    <a:pt x="68" y="433"/>
                  </a:lnTo>
                  <a:cubicBezTo>
                    <a:pt x="68" y="454"/>
                    <a:pt x="73" y="486"/>
                    <a:pt x="68" y="502"/>
                  </a:cubicBezTo>
                  <a:cubicBezTo>
                    <a:pt x="58" y="533"/>
                    <a:pt x="52" y="559"/>
                    <a:pt x="31" y="586"/>
                  </a:cubicBezTo>
                  <a:cubicBezTo>
                    <a:pt x="10" y="617"/>
                    <a:pt x="0" y="639"/>
                    <a:pt x="0" y="681"/>
                  </a:cubicBezTo>
                  <a:cubicBezTo>
                    <a:pt x="0" y="718"/>
                    <a:pt x="5" y="749"/>
                    <a:pt x="5" y="786"/>
                  </a:cubicBezTo>
                  <a:cubicBezTo>
                    <a:pt x="10" y="807"/>
                    <a:pt x="31" y="813"/>
                    <a:pt x="31" y="834"/>
                  </a:cubicBezTo>
                  <a:cubicBezTo>
                    <a:pt x="26" y="855"/>
                    <a:pt x="26" y="865"/>
                    <a:pt x="42" y="876"/>
                  </a:cubicBezTo>
                  <a:cubicBezTo>
                    <a:pt x="63" y="892"/>
                    <a:pt x="84" y="897"/>
                    <a:pt x="95" y="918"/>
                  </a:cubicBezTo>
                  <a:cubicBezTo>
                    <a:pt x="100" y="929"/>
                    <a:pt x="105" y="960"/>
                    <a:pt x="105" y="976"/>
                  </a:cubicBezTo>
                  <a:lnTo>
                    <a:pt x="105" y="976"/>
                  </a:lnTo>
                  <a:cubicBezTo>
                    <a:pt x="137" y="976"/>
                    <a:pt x="158" y="981"/>
                    <a:pt x="195" y="981"/>
                  </a:cubicBezTo>
                  <a:cubicBezTo>
                    <a:pt x="216" y="981"/>
                    <a:pt x="216" y="981"/>
                    <a:pt x="216" y="981"/>
                  </a:cubicBezTo>
                  <a:cubicBezTo>
                    <a:pt x="221" y="981"/>
                    <a:pt x="226" y="987"/>
                    <a:pt x="232" y="987"/>
                  </a:cubicBezTo>
                  <a:cubicBezTo>
                    <a:pt x="253" y="987"/>
                    <a:pt x="253" y="987"/>
                    <a:pt x="253" y="987"/>
                  </a:cubicBezTo>
                  <a:cubicBezTo>
                    <a:pt x="269" y="987"/>
                    <a:pt x="279" y="976"/>
                    <a:pt x="295" y="976"/>
                  </a:cubicBezTo>
                  <a:cubicBezTo>
                    <a:pt x="332" y="976"/>
                    <a:pt x="353" y="976"/>
                    <a:pt x="390" y="971"/>
                  </a:cubicBezTo>
                  <a:cubicBezTo>
                    <a:pt x="427" y="966"/>
                    <a:pt x="427" y="966"/>
                    <a:pt x="427" y="966"/>
                  </a:cubicBezTo>
                  <a:cubicBezTo>
                    <a:pt x="469" y="971"/>
                    <a:pt x="469" y="971"/>
                    <a:pt x="469" y="971"/>
                  </a:cubicBezTo>
                  <a:cubicBezTo>
                    <a:pt x="511" y="992"/>
                    <a:pt x="543" y="992"/>
                    <a:pt x="590" y="1008"/>
                  </a:cubicBezTo>
                  <a:cubicBezTo>
                    <a:pt x="622" y="1013"/>
                    <a:pt x="638" y="1029"/>
                    <a:pt x="670" y="1029"/>
                  </a:cubicBezTo>
                  <a:cubicBezTo>
                    <a:pt x="902" y="987"/>
                    <a:pt x="902" y="987"/>
                    <a:pt x="902" y="987"/>
                  </a:cubicBezTo>
                  <a:cubicBezTo>
                    <a:pt x="986" y="997"/>
                    <a:pt x="986" y="997"/>
                    <a:pt x="986" y="997"/>
                  </a:cubicBezTo>
                  <a:cubicBezTo>
                    <a:pt x="1007" y="987"/>
                    <a:pt x="1023" y="971"/>
                    <a:pt x="1049" y="971"/>
                  </a:cubicBezTo>
                  <a:cubicBezTo>
                    <a:pt x="1065" y="971"/>
                    <a:pt x="1065" y="981"/>
                    <a:pt x="1081" y="987"/>
                  </a:cubicBezTo>
                  <a:cubicBezTo>
                    <a:pt x="1107" y="992"/>
                    <a:pt x="1118" y="997"/>
                    <a:pt x="1144" y="1008"/>
                  </a:cubicBezTo>
                  <a:cubicBezTo>
                    <a:pt x="1197" y="1034"/>
                    <a:pt x="1229" y="1034"/>
                    <a:pt x="1276" y="1061"/>
                  </a:cubicBezTo>
                  <a:cubicBezTo>
                    <a:pt x="1324" y="1087"/>
                    <a:pt x="1334" y="1124"/>
                    <a:pt x="1382" y="1150"/>
                  </a:cubicBezTo>
                  <a:cubicBezTo>
                    <a:pt x="1403" y="1166"/>
                    <a:pt x="1419" y="1166"/>
                    <a:pt x="1440" y="1177"/>
                  </a:cubicBezTo>
                  <a:cubicBezTo>
                    <a:pt x="1450" y="1182"/>
                    <a:pt x="1461" y="1182"/>
                    <a:pt x="1466" y="1187"/>
                  </a:cubicBezTo>
                  <a:lnTo>
                    <a:pt x="1466" y="1187"/>
                  </a:lnTo>
                  <a:cubicBezTo>
                    <a:pt x="1477" y="1171"/>
                    <a:pt x="1492" y="1161"/>
                    <a:pt x="1508" y="1145"/>
                  </a:cubicBezTo>
                  <a:cubicBezTo>
                    <a:pt x="1519" y="1129"/>
                    <a:pt x="1519" y="1119"/>
                    <a:pt x="1529" y="1103"/>
                  </a:cubicBezTo>
                  <a:cubicBezTo>
                    <a:pt x="1535" y="1087"/>
                    <a:pt x="1540" y="1071"/>
                    <a:pt x="1550" y="1055"/>
                  </a:cubicBezTo>
                  <a:cubicBezTo>
                    <a:pt x="1550" y="1045"/>
                    <a:pt x="1550" y="1039"/>
                    <a:pt x="1556" y="1034"/>
                  </a:cubicBezTo>
                  <a:cubicBezTo>
                    <a:pt x="1556" y="1029"/>
                    <a:pt x="1561" y="1024"/>
                    <a:pt x="1561" y="1018"/>
                  </a:cubicBezTo>
                  <a:cubicBezTo>
                    <a:pt x="1561" y="966"/>
                    <a:pt x="1561" y="966"/>
                    <a:pt x="1561" y="966"/>
                  </a:cubicBezTo>
                  <a:cubicBezTo>
                    <a:pt x="1561" y="950"/>
                    <a:pt x="1561" y="945"/>
                    <a:pt x="1566" y="929"/>
                  </a:cubicBezTo>
                  <a:cubicBezTo>
                    <a:pt x="1566" y="923"/>
                    <a:pt x="1571" y="923"/>
                    <a:pt x="1571" y="918"/>
                  </a:cubicBezTo>
                  <a:cubicBezTo>
                    <a:pt x="1571" y="913"/>
                    <a:pt x="1561" y="913"/>
                    <a:pt x="1556" y="908"/>
                  </a:cubicBezTo>
                  <a:cubicBezTo>
                    <a:pt x="1550" y="908"/>
                    <a:pt x="1545" y="902"/>
                    <a:pt x="1540" y="902"/>
                  </a:cubicBezTo>
                  <a:cubicBezTo>
                    <a:pt x="1524" y="892"/>
                    <a:pt x="1514" y="886"/>
                    <a:pt x="1503" y="881"/>
                  </a:cubicBezTo>
                  <a:cubicBezTo>
                    <a:pt x="1487" y="876"/>
                    <a:pt x="1482" y="876"/>
                    <a:pt x="1466" y="871"/>
                  </a:cubicBezTo>
                  <a:cubicBezTo>
                    <a:pt x="1455" y="865"/>
                    <a:pt x="1450" y="860"/>
                    <a:pt x="1440" y="850"/>
                  </a:cubicBezTo>
                  <a:lnTo>
                    <a:pt x="1434" y="844"/>
                  </a:lnTo>
                  <a:cubicBezTo>
                    <a:pt x="1434" y="834"/>
                    <a:pt x="1445" y="828"/>
                    <a:pt x="1450" y="818"/>
                  </a:cubicBezTo>
                  <a:cubicBezTo>
                    <a:pt x="1455" y="813"/>
                    <a:pt x="1455" y="807"/>
                    <a:pt x="1461" y="797"/>
                  </a:cubicBezTo>
                  <a:cubicBezTo>
                    <a:pt x="1466" y="781"/>
                    <a:pt x="1477" y="770"/>
                    <a:pt x="1477" y="755"/>
                  </a:cubicBezTo>
                  <a:cubicBezTo>
                    <a:pt x="1477" y="744"/>
                    <a:pt x="1471" y="739"/>
                    <a:pt x="1466" y="734"/>
                  </a:cubicBezTo>
                  <a:cubicBezTo>
                    <a:pt x="1455" y="728"/>
                    <a:pt x="1450" y="723"/>
                    <a:pt x="1440" y="718"/>
                  </a:cubicBezTo>
                  <a:cubicBezTo>
                    <a:pt x="1429" y="707"/>
                    <a:pt x="1419" y="707"/>
                    <a:pt x="1408" y="697"/>
                  </a:cubicBezTo>
                  <a:cubicBezTo>
                    <a:pt x="1403" y="686"/>
                    <a:pt x="1403" y="681"/>
                    <a:pt x="1397" y="676"/>
                  </a:cubicBezTo>
                  <a:cubicBezTo>
                    <a:pt x="1397" y="670"/>
                    <a:pt x="1392" y="665"/>
                    <a:pt x="1392" y="660"/>
                  </a:cubicBezTo>
                  <a:cubicBezTo>
                    <a:pt x="1387" y="654"/>
                    <a:pt x="1387" y="649"/>
                    <a:pt x="1382" y="644"/>
                  </a:cubicBezTo>
                  <a:cubicBezTo>
                    <a:pt x="1382" y="644"/>
                    <a:pt x="1376" y="644"/>
                    <a:pt x="1376" y="639"/>
                  </a:cubicBezTo>
                  <a:cubicBezTo>
                    <a:pt x="1376" y="628"/>
                    <a:pt x="1387" y="623"/>
                    <a:pt x="1387" y="617"/>
                  </a:cubicBezTo>
                  <a:cubicBezTo>
                    <a:pt x="1387" y="607"/>
                    <a:pt x="1387" y="602"/>
                    <a:pt x="1392" y="591"/>
                  </a:cubicBezTo>
                  <a:cubicBezTo>
                    <a:pt x="1397" y="581"/>
                    <a:pt x="1403" y="581"/>
                    <a:pt x="1403" y="570"/>
                  </a:cubicBezTo>
                  <a:cubicBezTo>
                    <a:pt x="1403" y="554"/>
                    <a:pt x="1403" y="554"/>
                    <a:pt x="1403" y="554"/>
                  </a:cubicBezTo>
                  <a:cubicBezTo>
                    <a:pt x="1403" y="544"/>
                    <a:pt x="1403" y="538"/>
                    <a:pt x="1403" y="528"/>
                  </a:cubicBezTo>
                  <a:cubicBezTo>
                    <a:pt x="1408" y="512"/>
                    <a:pt x="1413" y="502"/>
                    <a:pt x="1413" y="486"/>
                  </a:cubicBezTo>
                  <a:cubicBezTo>
                    <a:pt x="1413" y="470"/>
                    <a:pt x="1397" y="465"/>
                    <a:pt x="1387" y="454"/>
                  </a:cubicBezTo>
                  <a:cubicBezTo>
                    <a:pt x="1382" y="443"/>
                    <a:pt x="1376" y="438"/>
                    <a:pt x="1371" y="428"/>
                  </a:cubicBezTo>
                  <a:cubicBezTo>
                    <a:pt x="1366" y="422"/>
                    <a:pt x="1366" y="417"/>
                    <a:pt x="1360" y="406"/>
                  </a:cubicBezTo>
                  <a:cubicBezTo>
                    <a:pt x="1360" y="406"/>
                    <a:pt x="1355" y="401"/>
                    <a:pt x="1350" y="401"/>
                  </a:cubicBezTo>
                  <a:cubicBezTo>
                    <a:pt x="1339" y="396"/>
                    <a:pt x="1334" y="391"/>
                    <a:pt x="1324" y="391"/>
                  </a:cubicBezTo>
                  <a:cubicBezTo>
                    <a:pt x="1313" y="391"/>
                    <a:pt x="1308" y="396"/>
                    <a:pt x="1297" y="396"/>
                  </a:cubicBezTo>
                  <a:cubicBezTo>
                    <a:pt x="1292" y="396"/>
                    <a:pt x="1292" y="391"/>
                    <a:pt x="1292" y="391"/>
                  </a:cubicBezTo>
                  <a:cubicBezTo>
                    <a:pt x="1297" y="375"/>
                    <a:pt x="1308" y="364"/>
                    <a:pt x="1324" y="348"/>
                  </a:cubicBezTo>
                  <a:cubicBezTo>
                    <a:pt x="1329" y="343"/>
                    <a:pt x="1329" y="343"/>
                    <a:pt x="1339" y="338"/>
                  </a:cubicBezTo>
                  <a:cubicBezTo>
                    <a:pt x="1350" y="327"/>
                    <a:pt x="1350" y="322"/>
                    <a:pt x="1355" y="306"/>
                  </a:cubicBezTo>
                  <a:cubicBezTo>
                    <a:pt x="1355" y="301"/>
                    <a:pt x="1360" y="296"/>
                    <a:pt x="1360" y="296"/>
                  </a:cubicBezTo>
                  <a:cubicBezTo>
                    <a:pt x="1366" y="291"/>
                    <a:pt x="1376" y="291"/>
                    <a:pt x="1376" y="280"/>
                  </a:cubicBezTo>
                  <a:cubicBezTo>
                    <a:pt x="1376" y="280"/>
                    <a:pt x="1371" y="275"/>
                    <a:pt x="1366" y="275"/>
                  </a:cubicBezTo>
                  <a:cubicBezTo>
                    <a:pt x="1360" y="264"/>
                    <a:pt x="1355" y="259"/>
                    <a:pt x="1345" y="254"/>
                  </a:cubicBezTo>
                  <a:lnTo>
                    <a:pt x="1345" y="248"/>
                  </a:lnTo>
                  <a:cubicBezTo>
                    <a:pt x="1350" y="243"/>
                    <a:pt x="1360" y="243"/>
                    <a:pt x="1360" y="238"/>
                  </a:cubicBezTo>
                  <a:cubicBezTo>
                    <a:pt x="1366" y="232"/>
                    <a:pt x="1366" y="227"/>
                    <a:pt x="1366" y="227"/>
                  </a:cubicBezTo>
                  <a:cubicBezTo>
                    <a:pt x="1371" y="222"/>
                    <a:pt x="1371" y="222"/>
                    <a:pt x="1376" y="222"/>
                  </a:cubicBezTo>
                  <a:cubicBezTo>
                    <a:pt x="1382" y="222"/>
                    <a:pt x="1387" y="222"/>
                    <a:pt x="1392" y="222"/>
                  </a:cubicBezTo>
                  <a:cubicBezTo>
                    <a:pt x="1403" y="217"/>
                    <a:pt x="1408" y="206"/>
                    <a:pt x="1408" y="196"/>
                  </a:cubicBezTo>
                  <a:cubicBezTo>
                    <a:pt x="1413" y="185"/>
                    <a:pt x="1413" y="180"/>
                    <a:pt x="1413" y="169"/>
                  </a:cubicBezTo>
                  <a:cubicBezTo>
                    <a:pt x="1413" y="143"/>
                    <a:pt x="1408" y="132"/>
                    <a:pt x="1397" y="111"/>
                  </a:cubicBezTo>
                  <a:cubicBezTo>
                    <a:pt x="1392" y="106"/>
                    <a:pt x="1387" y="101"/>
                    <a:pt x="1382" y="90"/>
                  </a:cubicBezTo>
                  <a:cubicBezTo>
                    <a:pt x="1392" y="74"/>
                    <a:pt x="1392" y="74"/>
                    <a:pt x="1392" y="74"/>
                  </a:cubicBezTo>
                  <a:cubicBezTo>
                    <a:pt x="1382" y="69"/>
                    <a:pt x="1376" y="69"/>
                    <a:pt x="1366" y="69"/>
                  </a:cubicBezTo>
                  <a:cubicBezTo>
                    <a:pt x="1339" y="69"/>
                    <a:pt x="1339" y="69"/>
                    <a:pt x="1339" y="69"/>
                  </a:cubicBezTo>
                  <a:cubicBezTo>
                    <a:pt x="1297" y="69"/>
                    <a:pt x="1271" y="85"/>
                    <a:pt x="1223" y="85"/>
                  </a:cubicBezTo>
                  <a:cubicBezTo>
                    <a:pt x="1192" y="85"/>
                    <a:pt x="1176" y="69"/>
                    <a:pt x="1144" y="69"/>
                  </a:cubicBezTo>
                  <a:cubicBezTo>
                    <a:pt x="1118" y="69"/>
                    <a:pt x="1118" y="69"/>
                    <a:pt x="1118" y="69"/>
                  </a:cubicBezTo>
                  <a:cubicBezTo>
                    <a:pt x="1107" y="69"/>
                    <a:pt x="1107" y="80"/>
                    <a:pt x="1097" y="80"/>
                  </a:cubicBezTo>
                  <a:cubicBezTo>
                    <a:pt x="1086" y="80"/>
                    <a:pt x="1081" y="69"/>
                    <a:pt x="1070" y="64"/>
                  </a:cubicBezTo>
                  <a:cubicBezTo>
                    <a:pt x="1049" y="58"/>
                    <a:pt x="1033" y="58"/>
                    <a:pt x="1012" y="58"/>
                  </a:cubicBezTo>
                  <a:cubicBezTo>
                    <a:pt x="970" y="58"/>
                    <a:pt x="970" y="58"/>
                    <a:pt x="970" y="58"/>
                  </a:cubicBezTo>
                  <a:cubicBezTo>
                    <a:pt x="949" y="58"/>
                    <a:pt x="938" y="48"/>
                    <a:pt x="917" y="48"/>
                  </a:cubicBezTo>
                  <a:cubicBezTo>
                    <a:pt x="881" y="48"/>
                    <a:pt x="881" y="48"/>
                    <a:pt x="881" y="48"/>
                  </a:cubicBezTo>
                  <a:cubicBezTo>
                    <a:pt x="859" y="48"/>
                    <a:pt x="849" y="32"/>
                    <a:pt x="828" y="22"/>
                  </a:cubicBezTo>
                  <a:cubicBezTo>
                    <a:pt x="817" y="11"/>
                    <a:pt x="812" y="0"/>
                    <a:pt x="801" y="0"/>
                  </a:cubicBezTo>
                  <a:cubicBezTo>
                    <a:pt x="743" y="0"/>
                    <a:pt x="706" y="11"/>
                    <a:pt x="654" y="16"/>
                  </a:cubicBezTo>
                  <a:lnTo>
                    <a:pt x="654" y="16"/>
                  </a:lnTo>
                  <a:cubicBezTo>
                    <a:pt x="659" y="37"/>
                    <a:pt x="670" y="43"/>
                    <a:pt x="680" y="58"/>
                  </a:cubicBezTo>
                  <a:cubicBezTo>
                    <a:pt x="685" y="64"/>
                    <a:pt x="685" y="69"/>
                    <a:pt x="691" y="74"/>
                  </a:cubicBezTo>
                  <a:cubicBezTo>
                    <a:pt x="696" y="85"/>
                    <a:pt x="701" y="95"/>
                    <a:pt x="701" y="106"/>
                  </a:cubicBezTo>
                  <a:cubicBezTo>
                    <a:pt x="701" y="122"/>
                    <a:pt x="691" y="132"/>
                    <a:pt x="680" y="143"/>
                  </a:cubicBezTo>
                  <a:cubicBezTo>
                    <a:pt x="675" y="148"/>
                    <a:pt x="670" y="153"/>
                    <a:pt x="664" y="153"/>
                  </a:cubicBezTo>
                  <a:cubicBezTo>
                    <a:pt x="664" y="159"/>
                    <a:pt x="659" y="159"/>
                    <a:pt x="659" y="164"/>
                  </a:cubicBezTo>
                  <a:cubicBezTo>
                    <a:pt x="654" y="169"/>
                    <a:pt x="654" y="169"/>
                    <a:pt x="654" y="180"/>
                  </a:cubicBezTo>
                  <a:cubicBezTo>
                    <a:pt x="654" y="180"/>
                    <a:pt x="654" y="185"/>
                    <a:pt x="654" y="190"/>
                  </a:cubicBezTo>
                  <a:cubicBezTo>
                    <a:pt x="654" y="206"/>
                    <a:pt x="654" y="217"/>
                    <a:pt x="648" y="232"/>
                  </a:cubicBezTo>
                  <a:cubicBezTo>
                    <a:pt x="633" y="211"/>
                    <a:pt x="617" y="206"/>
                    <a:pt x="601" y="190"/>
                  </a:cubicBezTo>
                  <a:cubicBezTo>
                    <a:pt x="596" y="180"/>
                    <a:pt x="590" y="174"/>
                    <a:pt x="585" y="164"/>
                  </a:cubicBezTo>
                  <a:cubicBezTo>
                    <a:pt x="585" y="159"/>
                    <a:pt x="580" y="153"/>
                    <a:pt x="580" y="148"/>
                  </a:cubicBezTo>
                  <a:cubicBezTo>
                    <a:pt x="580" y="148"/>
                    <a:pt x="575" y="143"/>
                    <a:pt x="569" y="143"/>
                  </a:cubicBezTo>
                  <a:cubicBezTo>
                    <a:pt x="559" y="143"/>
                    <a:pt x="553" y="137"/>
                    <a:pt x="543" y="148"/>
                  </a:cubicBezTo>
                  <a:cubicBezTo>
                    <a:pt x="538" y="148"/>
                    <a:pt x="538" y="153"/>
                    <a:pt x="538" y="164"/>
                  </a:cubicBezTo>
                  <a:cubicBezTo>
                    <a:pt x="532" y="169"/>
                    <a:pt x="532" y="174"/>
                    <a:pt x="527" y="180"/>
                  </a:cubicBezTo>
                  <a:cubicBezTo>
                    <a:pt x="527" y="190"/>
                    <a:pt x="522" y="201"/>
                    <a:pt x="511" y="201"/>
                  </a:cubicBezTo>
                  <a:cubicBezTo>
                    <a:pt x="506" y="201"/>
                    <a:pt x="501" y="190"/>
                    <a:pt x="495" y="185"/>
                  </a:cubicBezTo>
                  <a:cubicBezTo>
                    <a:pt x="490" y="180"/>
                    <a:pt x="485" y="174"/>
                    <a:pt x="474" y="169"/>
                  </a:cubicBezTo>
                  <a:cubicBezTo>
                    <a:pt x="474" y="169"/>
                    <a:pt x="474" y="169"/>
                    <a:pt x="469" y="169"/>
                  </a:cubicBezTo>
                  <a:cubicBezTo>
                    <a:pt x="469" y="222"/>
                    <a:pt x="469" y="222"/>
                    <a:pt x="469" y="222"/>
                  </a:cubicBezTo>
                  <a:cubicBezTo>
                    <a:pt x="469" y="232"/>
                    <a:pt x="469" y="232"/>
                    <a:pt x="469" y="243"/>
                  </a:cubicBezTo>
                  <a:cubicBezTo>
                    <a:pt x="464" y="248"/>
                    <a:pt x="469" y="259"/>
                    <a:pt x="464" y="264"/>
                  </a:cubicBezTo>
                  <a:cubicBezTo>
                    <a:pt x="459" y="275"/>
                    <a:pt x="453" y="275"/>
                    <a:pt x="453" y="285"/>
                  </a:cubicBezTo>
                  <a:cubicBezTo>
                    <a:pt x="453" y="291"/>
                    <a:pt x="459" y="296"/>
                    <a:pt x="464" y="301"/>
                  </a:cubicBezTo>
                  <a:cubicBezTo>
                    <a:pt x="469" y="306"/>
                    <a:pt x="469" y="306"/>
                    <a:pt x="474" y="306"/>
                  </a:cubicBezTo>
                  <a:cubicBezTo>
                    <a:pt x="474" y="317"/>
                    <a:pt x="469" y="327"/>
                    <a:pt x="464" y="333"/>
                  </a:cubicBezTo>
                  <a:cubicBezTo>
                    <a:pt x="459" y="343"/>
                    <a:pt x="448" y="348"/>
                    <a:pt x="438" y="359"/>
                  </a:cubicBezTo>
                  <a:cubicBezTo>
                    <a:pt x="427" y="370"/>
                    <a:pt x="427" y="380"/>
                    <a:pt x="416" y="391"/>
                  </a:cubicBezTo>
                  <a:cubicBezTo>
                    <a:pt x="411" y="401"/>
                    <a:pt x="406" y="412"/>
                    <a:pt x="395" y="417"/>
                  </a:cubicBezTo>
                  <a:cubicBezTo>
                    <a:pt x="379" y="417"/>
                    <a:pt x="374" y="412"/>
                    <a:pt x="358" y="417"/>
                  </a:cubicBezTo>
                  <a:cubicBezTo>
                    <a:pt x="353" y="417"/>
                    <a:pt x="348" y="422"/>
                    <a:pt x="342" y="422"/>
                  </a:cubicBezTo>
                  <a:cubicBezTo>
                    <a:pt x="332" y="422"/>
                    <a:pt x="327" y="417"/>
                    <a:pt x="316" y="412"/>
                  </a:cubicBezTo>
                  <a:cubicBezTo>
                    <a:pt x="311" y="406"/>
                    <a:pt x="311" y="401"/>
                    <a:pt x="306" y="401"/>
                  </a:cubicBezTo>
                  <a:cubicBezTo>
                    <a:pt x="284" y="401"/>
                    <a:pt x="274" y="417"/>
                    <a:pt x="253" y="417"/>
                  </a:cubicBezTo>
                  <a:cubicBezTo>
                    <a:pt x="242" y="417"/>
                    <a:pt x="237" y="417"/>
                    <a:pt x="226" y="412"/>
                  </a:cubicBezTo>
                  <a:cubicBezTo>
                    <a:pt x="221" y="412"/>
                    <a:pt x="221" y="412"/>
                    <a:pt x="216" y="412"/>
                  </a:cubicBezTo>
                  <a:cubicBezTo>
                    <a:pt x="216" y="406"/>
                    <a:pt x="211" y="406"/>
                    <a:pt x="205" y="406"/>
                  </a:cubicBezTo>
                  <a:cubicBezTo>
                    <a:pt x="200" y="406"/>
                    <a:pt x="200" y="401"/>
                    <a:pt x="195" y="396"/>
                  </a:cubicBezTo>
                  <a:cubicBezTo>
                    <a:pt x="195" y="401"/>
                    <a:pt x="190" y="401"/>
                    <a:pt x="190" y="401"/>
                  </a:cubicBezTo>
                  <a:cubicBezTo>
                    <a:pt x="190" y="459"/>
                    <a:pt x="190" y="459"/>
                    <a:pt x="190" y="459"/>
                  </a:cubicBezTo>
                  <a:cubicBezTo>
                    <a:pt x="174" y="459"/>
                    <a:pt x="163" y="465"/>
                    <a:pt x="147" y="465"/>
                  </a:cubicBezTo>
                  <a:cubicBezTo>
                    <a:pt x="142" y="465"/>
                    <a:pt x="137" y="465"/>
                    <a:pt x="131" y="465"/>
                  </a:cubicBezTo>
                  <a:cubicBezTo>
                    <a:pt x="126" y="459"/>
                    <a:pt x="126" y="454"/>
                    <a:pt x="126" y="449"/>
                  </a:cubicBezTo>
                  <a:cubicBezTo>
                    <a:pt x="126" y="443"/>
                    <a:pt x="121" y="443"/>
                    <a:pt x="121" y="438"/>
                  </a:cubicBezTo>
                  <a:cubicBezTo>
                    <a:pt x="116" y="428"/>
                    <a:pt x="110" y="417"/>
                    <a:pt x="105" y="417"/>
                  </a:cubicBezTo>
                  <a:cubicBezTo>
                    <a:pt x="95" y="417"/>
                    <a:pt x="89" y="422"/>
                    <a:pt x="84" y="428"/>
                  </a:cubicBezTo>
                  <a:cubicBezTo>
                    <a:pt x="79" y="428"/>
                    <a:pt x="73" y="433"/>
                    <a:pt x="68" y="433"/>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65" name="Freeform 77"/>
            <p:cNvSpPr>
              <a:spLocks noChangeArrowheads="1"/>
            </p:cNvSpPr>
            <p:nvPr/>
          </p:nvSpPr>
          <p:spPr bwMode="auto">
            <a:xfrm>
              <a:off x="6333628" y="8231188"/>
              <a:ext cx="379388" cy="334963"/>
            </a:xfrm>
            <a:custGeom>
              <a:avLst/>
              <a:gdLst>
                <a:gd name="T0" fmla="*/ 1018 w 1056"/>
                <a:gd name="T1" fmla="*/ 216 h 929"/>
                <a:gd name="T2" fmla="*/ 986 w 1056"/>
                <a:gd name="T3" fmla="*/ 158 h 929"/>
                <a:gd name="T4" fmla="*/ 934 w 1056"/>
                <a:gd name="T5" fmla="*/ 163 h 929"/>
                <a:gd name="T6" fmla="*/ 913 w 1056"/>
                <a:gd name="T7" fmla="*/ 137 h 929"/>
                <a:gd name="T8" fmla="*/ 913 w 1056"/>
                <a:gd name="T9" fmla="*/ 84 h 929"/>
                <a:gd name="T10" fmla="*/ 950 w 1056"/>
                <a:gd name="T11" fmla="*/ 47 h 929"/>
                <a:gd name="T12" fmla="*/ 918 w 1056"/>
                <a:gd name="T13" fmla="*/ 5 h 929"/>
                <a:gd name="T14" fmla="*/ 897 w 1056"/>
                <a:gd name="T15" fmla="*/ 5 h 929"/>
                <a:gd name="T16" fmla="*/ 871 w 1056"/>
                <a:gd name="T17" fmla="*/ 26 h 929"/>
                <a:gd name="T18" fmla="*/ 844 w 1056"/>
                <a:gd name="T19" fmla="*/ 37 h 929"/>
                <a:gd name="T20" fmla="*/ 839 w 1056"/>
                <a:gd name="T21" fmla="*/ 5 h 929"/>
                <a:gd name="T22" fmla="*/ 707 w 1056"/>
                <a:gd name="T23" fmla="*/ 58 h 929"/>
                <a:gd name="T24" fmla="*/ 612 w 1056"/>
                <a:gd name="T25" fmla="*/ 79 h 929"/>
                <a:gd name="T26" fmla="*/ 554 w 1056"/>
                <a:gd name="T27" fmla="*/ 89 h 929"/>
                <a:gd name="T28" fmla="*/ 449 w 1056"/>
                <a:gd name="T29" fmla="*/ 110 h 929"/>
                <a:gd name="T30" fmla="*/ 396 w 1056"/>
                <a:gd name="T31" fmla="*/ 153 h 929"/>
                <a:gd name="T32" fmla="*/ 433 w 1056"/>
                <a:gd name="T33" fmla="*/ 100 h 929"/>
                <a:gd name="T34" fmla="*/ 311 w 1056"/>
                <a:gd name="T35" fmla="*/ 105 h 929"/>
                <a:gd name="T36" fmla="*/ 248 w 1056"/>
                <a:gd name="T37" fmla="*/ 95 h 929"/>
                <a:gd name="T38" fmla="*/ 90 w 1056"/>
                <a:gd name="T39" fmla="*/ 121 h 929"/>
                <a:gd name="T40" fmla="*/ 148 w 1056"/>
                <a:gd name="T41" fmla="*/ 168 h 929"/>
                <a:gd name="T42" fmla="*/ 90 w 1056"/>
                <a:gd name="T43" fmla="*/ 184 h 929"/>
                <a:gd name="T44" fmla="*/ 85 w 1056"/>
                <a:gd name="T45" fmla="*/ 184 h 929"/>
                <a:gd name="T46" fmla="*/ 90 w 1056"/>
                <a:gd name="T47" fmla="*/ 253 h 929"/>
                <a:gd name="T48" fmla="*/ 85 w 1056"/>
                <a:gd name="T49" fmla="*/ 290 h 929"/>
                <a:gd name="T50" fmla="*/ 111 w 1056"/>
                <a:gd name="T51" fmla="*/ 364 h 929"/>
                <a:gd name="T52" fmla="*/ 127 w 1056"/>
                <a:gd name="T53" fmla="*/ 474 h 929"/>
                <a:gd name="T54" fmla="*/ 101 w 1056"/>
                <a:gd name="T55" fmla="*/ 506 h 929"/>
                <a:gd name="T56" fmla="*/ 16 w 1056"/>
                <a:gd name="T57" fmla="*/ 506 h 929"/>
                <a:gd name="T58" fmla="*/ 74 w 1056"/>
                <a:gd name="T59" fmla="*/ 585 h 929"/>
                <a:gd name="T60" fmla="*/ 106 w 1056"/>
                <a:gd name="T61" fmla="*/ 633 h 929"/>
                <a:gd name="T62" fmla="*/ 127 w 1056"/>
                <a:gd name="T63" fmla="*/ 654 h 929"/>
                <a:gd name="T64" fmla="*/ 153 w 1056"/>
                <a:gd name="T65" fmla="*/ 691 h 929"/>
                <a:gd name="T66" fmla="*/ 179 w 1056"/>
                <a:gd name="T67" fmla="*/ 754 h 929"/>
                <a:gd name="T68" fmla="*/ 201 w 1056"/>
                <a:gd name="T69" fmla="*/ 791 h 929"/>
                <a:gd name="T70" fmla="*/ 243 w 1056"/>
                <a:gd name="T71" fmla="*/ 838 h 929"/>
                <a:gd name="T72" fmla="*/ 290 w 1056"/>
                <a:gd name="T73" fmla="*/ 907 h 929"/>
                <a:gd name="T74" fmla="*/ 301 w 1056"/>
                <a:gd name="T75" fmla="*/ 928 h 929"/>
                <a:gd name="T76" fmla="*/ 369 w 1056"/>
                <a:gd name="T77" fmla="*/ 844 h 929"/>
                <a:gd name="T78" fmla="*/ 390 w 1056"/>
                <a:gd name="T79" fmla="*/ 764 h 929"/>
                <a:gd name="T80" fmla="*/ 549 w 1056"/>
                <a:gd name="T81" fmla="*/ 733 h 929"/>
                <a:gd name="T82" fmla="*/ 718 w 1056"/>
                <a:gd name="T83" fmla="*/ 754 h 929"/>
                <a:gd name="T84" fmla="*/ 802 w 1056"/>
                <a:gd name="T85" fmla="*/ 791 h 929"/>
                <a:gd name="T86" fmla="*/ 860 w 1056"/>
                <a:gd name="T87" fmla="*/ 754 h 929"/>
                <a:gd name="T88" fmla="*/ 939 w 1056"/>
                <a:gd name="T89" fmla="*/ 759 h 929"/>
                <a:gd name="T90" fmla="*/ 1039 w 1056"/>
                <a:gd name="T91" fmla="*/ 754 h 929"/>
                <a:gd name="T92" fmla="*/ 1055 w 1056"/>
                <a:gd name="T93" fmla="*/ 759 h 929"/>
                <a:gd name="T94" fmla="*/ 992 w 1056"/>
                <a:gd name="T95" fmla="*/ 659 h 929"/>
                <a:gd name="T96" fmla="*/ 955 w 1056"/>
                <a:gd name="T97" fmla="*/ 569 h 929"/>
                <a:gd name="T98" fmla="*/ 981 w 1056"/>
                <a:gd name="T99" fmla="*/ 369 h 929"/>
                <a:gd name="T100" fmla="*/ 1018 w 1056"/>
                <a:gd name="T101" fmla="*/ 216 h 9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056" h="929">
                  <a:moveTo>
                    <a:pt x="1018" y="216"/>
                  </a:moveTo>
                  <a:lnTo>
                    <a:pt x="1018" y="216"/>
                  </a:lnTo>
                  <a:cubicBezTo>
                    <a:pt x="1008" y="216"/>
                    <a:pt x="1002" y="205"/>
                    <a:pt x="1002" y="195"/>
                  </a:cubicBezTo>
                  <a:cubicBezTo>
                    <a:pt x="997" y="179"/>
                    <a:pt x="997" y="168"/>
                    <a:pt x="986" y="158"/>
                  </a:cubicBezTo>
                  <a:cubicBezTo>
                    <a:pt x="950" y="163"/>
                    <a:pt x="950" y="163"/>
                    <a:pt x="950" y="163"/>
                  </a:cubicBezTo>
                  <a:cubicBezTo>
                    <a:pt x="944" y="163"/>
                    <a:pt x="939" y="163"/>
                    <a:pt x="934" y="163"/>
                  </a:cubicBezTo>
                  <a:cubicBezTo>
                    <a:pt x="929" y="163"/>
                    <a:pt x="929" y="153"/>
                    <a:pt x="923" y="147"/>
                  </a:cubicBezTo>
                  <a:cubicBezTo>
                    <a:pt x="923" y="142"/>
                    <a:pt x="918" y="142"/>
                    <a:pt x="913" y="137"/>
                  </a:cubicBezTo>
                  <a:cubicBezTo>
                    <a:pt x="902" y="131"/>
                    <a:pt x="902" y="126"/>
                    <a:pt x="892" y="121"/>
                  </a:cubicBezTo>
                  <a:cubicBezTo>
                    <a:pt x="897" y="105"/>
                    <a:pt x="902" y="95"/>
                    <a:pt x="913" y="84"/>
                  </a:cubicBezTo>
                  <a:cubicBezTo>
                    <a:pt x="923" y="74"/>
                    <a:pt x="929" y="74"/>
                    <a:pt x="934" y="63"/>
                  </a:cubicBezTo>
                  <a:cubicBezTo>
                    <a:pt x="939" y="58"/>
                    <a:pt x="950" y="58"/>
                    <a:pt x="950" y="47"/>
                  </a:cubicBezTo>
                  <a:cubicBezTo>
                    <a:pt x="950" y="37"/>
                    <a:pt x="939" y="31"/>
                    <a:pt x="934" y="26"/>
                  </a:cubicBezTo>
                  <a:cubicBezTo>
                    <a:pt x="929" y="15"/>
                    <a:pt x="923" y="10"/>
                    <a:pt x="918" y="5"/>
                  </a:cubicBezTo>
                  <a:cubicBezTo>
                    <a:pt x="913" y="5"/>
                    <a:pt x="913" y="0"/>
                    <a:pt x="907" y="0"/>
                  </a:cubicBezTo>
                  <a:cubicBezTo>
                    <a:pt x="902" y="0"/>
                    <a:pt x="902" y="0"/>
                    <a:pt x="897" y="5"/>
                  </a:cubicBezTo>
                  <a:cubicBezTo>
                    <a:pt x="892" y="5"/>
                    <a:pt x="886" y="5"/>
                    <a:pt x="886" y="10"/>
                  </a:cubicBezTo>
                  <a:cubicBezTo>
                    <a:pt x="876" y="15"/>
                    <a:pt x="876" y="21"/>
                    <a:pt x="871" y="26"/>
                  </a:cubicBezTo>
                  <a:cubicBezTo>
                    <a:pt x="865" y="31"/>
                    <a:pt x="860" y="31"/>
                    <a:pt x="849" y="37"/>
                  </a:cubicBezTo>
                  <a:cubicBezTo>
                    <a:pt x="844" y="37"/>
                    <a:pt x="844" y="37"/>
                    <a:pt x="844" y="37"/>
                  </a:cubicBezTo>
                  <a:cubicBezTo>
                    <a:pt x="844" y="26"/>
                    <a:pt x="844" y="21"/>
                    <a:pt x="839" y="5"/>
                  </a:cubicBezTo>
                  <a:lnTo>
                    <a:pt x="839" y="5"/>
                  </a:lnTo>
                  <a:cubicBezTo>
                    <a:pt x="828" y="15"/>
                    <a:pt x="812" y="31"/>
                    <a:pt x="797" y="37"/>
                  </a:cubicBezTo>
                  <a:cubicBezTo>
                    <a:pt x="760" y="52"/>
                    <a:pt x="739" y="52"/>
                    <a:pt x="707" y="58"/>
                  </a:cubicBezTo>
                  <a:cubicBezTo>
                    <a:pt x="681" y="68"/>
                    <a:pt x="670" y="79"/>
                    <a:pt x="644" y="79"/>
                  </a:cubicBezTo>
                  <a:cubicBezTo>
                    <a:pt x="612" y="79"/>
                    <a:pt x="612" y="79"/>
                    <a:pt x="612" y="79"/>
                  </a:cubicBezTo>
                  <a:cubicBezTo>
                    <a:pt x="596" y="79"/>
                    <a:pt x="591" y="89"/>
                    <a:pt x="580" y="89"/>
                  </a:cubicBezTo>
                  <a:cubicBezTo>
                    <a:pt x="570" y="89"/>
                    <a:pt x="565" y="89"/>
                    <a:pt x="554" y="89"/>
                  </a:cubicBezTo>
                  <a:cubicBezTo>
                    <a:pt x="528" y="89"/>
                    <a:pt x="522" y="110"/>
                    <a:pt x="496" y="110"/>
                  </a:cubicBezTo>
                  <a:cubicBezTo>
                    <a:pt x="449" y="110"/>
                    <a:pt x="449" y="110"/>
                    <a:pt x="449" y="110"/>
                  </a:cubicBezTo>
                  <a:cubicBezTo>
                    <a:pt x="449" y="137"/>
                    <a:pt x="438" y="153"/>
                    <a:pt x="427" y="179"/>
                  </a:cubicBezTo>
                  <a:cubicBezTo>
                    <a:pt x="412" y="174"/>
                    <a:pt x="396" y="168"/>
                    <a:pt x="396" y="153"/>
                  </a:cubicBezTo>
                  <a:cubicBezTo>
                    <a:pt x="396" y="121"/>
                    <a:pt x="396" y="121"/>
                    <a:pt x="396" y="121"/>
                  </a:cubicBezTo>
                  <a:cubicBezTo>
                    <a:pt x="396" y="105"/>
                    <a:pt x="422" y="110"/>
                    <a:pt x="433" y="100"/>
                  </a:cubicBezTo>
                  <a:cubicBezTo>
                    <a:pt x="417" y="95"/>
                    <a:pt x="406" y="95"/>
                    <a:pt x="385" y="95"/>
                  </a:cubicBezTo>
                  <a:cubicBezTo>
                    <a:pt x="359" y="95"/>
                    <a:pt x="343" y="105"/>
                    <a:pt x="311" y="105"/>
                  </a:cubicBezTo>
                  <a:cubicBezTo>
                    <a:pt x="301" y="105"/>
                    <a:pt x="301" y="105"/>
                    <a:pt x="290" y="100"/>
                  </a:cubicBezTo>
                  <a:cubicBezTo>
                    <a:pt x="275" y="100"/>
                    <a:pt x="264" y="95"/>
                    <a:pt x="248" y="95"/>
                  </a:cubicBezTo>
                  <a:cubicBezTo>
                    <a:pt x="211" y="95"/>
                    <a:pt x="190" y="105"/>
                    <a:pt x="153" y="110"/>
                  </a:cubicBezTo>
                  <a:cubicBezTo>
                    <a:pt x="116" y="110"/>
                    <a:pt x="0" y="121"/>
                    <a:pt x="90" y="121"/>
                  </a:cubicBezTo>
                  <a:cubicBezTo>
                    <a:pt x="106" y="121"/>
                    <a:pt x="101" y="142"/>
                    <a:pt x="111" y="153"/>
                  </a:cubicBezTo>
                  <a:cubicBezTo>
                    <a:pt x="122" y="163"/>
                    <a:pt x="148" y="153"/>
                    <a:pt x="148" y="168"/>
                  </a:cubicBezTo>
                  <a:cubicBezTo>
                    <a:pt x="148" y="179"/>
                    <a:pt x="132" y="179"/>
                    <a:pt x="122" y="179"/>
                  </a:cubicBezTo>
                  <a:cubicBezTo>
                    <a:pt x="111" y="179"/>
                    <a:pt x="101" y="184"/>
                    <a:pt x="90" y="184"/>
                  </a:cubicBezTo>
                  <a:lnTo>
                    <a:pt x="85" y="184"/>
                  </a:lnTo>
                  <a:lnTo>
                    <a:pt x="85" y="184"/>
                  </a:lnTo>
                  <a:cubicBezTo>
                    <a:pt x="90" y="205"/>
                    <a:pt x="90" y="216"/>
                    <a:pt x="90" y="237"/>
                  </a:cubicBezTo>
                  <a:cubicBezTo>
                    <a:pt x="90" y="242"/>
                    <a:pt x="90" y="248"/>
                    <a:pt x="90" y="253"/>
                  </a:cubicBezTo>
                  <a:cubicBezTo>
                    <a:pt x="85" y="269"/>
                    <a:pt x="90" y="274"/>
                    <a:pt x="85" y="285"/>
                  </a:cubicBezTo>
                  <a:lnTo>
                    <a:pt x="85" y="290"/>
                  </a:lnTo>
                  <a:cubicBezTo>
                    <a:pt x="85" y="306"/>
                    <a:pt x="90" y="306"/>
                    <a:pt x="95" y="316"/>
                  </a:cubicBezTo>
                  <a:cubicBezTo>
                    <a:pt x="101" y="337"/>
                    <a:pt x="106" y="348"/>
                    <a:pt x="111" y="364"/>
                  </a:cubicBezTo>
                  <a:cubicBezTo>
                    <a:pt x="127" y="390"/>
                    <a:pt x="137" y="400"/>
                    <a:pt x="137" y="432"/>
                  </a:cubicBezTo>
                  <a:cubicBezTo>
                    <a:pt x="137" y="448"/>
                    <a:pt x="132" y="459"/>
                    <a:pt x="127" y="474"/>
                  </a:cubicBezTo>
                  <a:cubicBezTo>
                    <a:pt x="122" y="485"/>
                    <a:pt x="116" y="490"/>
                    <a:pt x="111" y="501"/>
                  </a:cubicBezTo>
                  <a:cubicBezTo>
                    <a:pt x="106" y="501"/>
                    <a:pt x="106" y="506"/>
                    <a:pt x="101" y="506"/>
                  </a:cubicBezTo>
                  <a:cubicBezTo>
                    <a:pt x="95" y="506"/>
                    <a:pt x="90" y="506"/>
                    <a:pt x="85" y="506"/>
                  </a:cubicBezTo>
                  <a:cubicBezTo>
                    <a:pt x="16" y="506"/>
                    <a:pt x="16" y="506"/>
                    <a:pt x="16" y="506"/>
                  </a:cubicBezTo>
                  <a:cubicBezTo>
                    <a:pt x="21" y="517"/>
                    <a:pt x="27" y="522"/>
                    <a:pt x="37" y="532"/>
                  </a:cubicBezTo>
                  <a:cubicBezTo>
                    <a:pt x="53" y="553"/>
                    <a:pt x="58" y="569"/>
                    <a:pt x="74" y="585"/>
                  </a:cubicBezTo>
                  <a:cubicBezTo>
                    <a:pt x="79" y="596"/>
                    <a:pt x="85" y="601"/>
                    <a:pt x="90" y="606"/>
                  </a:cubicBezTo>
                  <a:cubicBezTo>
                    <a:pt x="95" y="617"/>
                    <a:pt x="101" y="622"/>
                    <a:pt x="106" y="633"/>
                  </a:cubicBezTo>
                  <a:cubicBezTo>
                    <a:pt x="111" y="638"/>
                    <a:pt x="116" y="638"/>
                    <a:pt x="122" y="643"/>
                  </a:cubicBezTo>
                  <a:cubicBezTo>
                    <a:pt x="122" y="648"/>
                    <a:pt x="122" y="654"/>
                    <a:pt x="127" y="654"/>
                  </a:cubicBezTo>
                  <a:cubicBezTo>
                    <a:pt x="132" y="664"/>
                    <a:pt x="137" y="669"/>
                    <a:pt x="143" y="675"/>
                  </a:cubicBezTo>
                  <a:cubicBezTo>
                    <a:pt x="148" y="680"/>
                    <a:pt x="148" y="685"/>
                    <a:pt x="153" y="691"/>
                  </a:cubicBezTo>
                  <a:cubicBezTo>
                    <a:pt x="164" y="701"/>
                    <a:pt x="169" y="706"/>
                    <a:pt x="174" y="722"/>
                  </a:cubicBezTo>
                  <a:cubicBezTo>
                    <a:pt x="179" y="733"/>
                    <a:pt x="179" y="743"/>
                    <a:pt x="179" y="754"/>
                  </a:cubicBezTo>
                  <a:cubicBezTo>
                    <a:pt x="185" y="770"/>
                    <a:pt x="190" y="775"/>
                    <a:pt x="195" y="780"/>
                  </a:cubicBezTo>
                  <a:cubicBezTo>
                    <a:pt x="201" y="785"/>
                    <a:pt x="201" y="791"/>
                    <a:pt x="201" y="791"/>
                  </a:cubicBezTo>
                  <a:cubicBezTo>
                    <a:pt x="206" y="796"/>
                    <a:pt x="211" y="796"/>
                    <a:pt x="211" y="801"/>
                  </a:cubicBezTo>
                  <a:cubicBezTo>
                    <a:pt x="227" y="817"/>
                    <a:pt x="232" y="828"/>
                    <a:pt x="243" y="838"/>
                  </a:cubicBezTo>
                  <a:cubicBezTo>
                    <a:pt x="253" y="854"/>
                    <a:pt x="259" y="859"/>
                    <a:pt x="269" y="875"/>
                  </a:cubicBezTo>
                  <a:cubicBezTo>
                    <a:pt x="275" y="886"/>
                    <a:pt x="285" y="891"/>
                    <a:pt x="290" y="907"/>
                  </a:cubicBezTo>
                  <a:cubicBezTo>
                    <a:pt x="296" y="912"/>
                    <a:pt x="296" y="923"/>
                    <a:pt x="301" y="928"/>
                  </a:cubicBezTo>
                  <a:lnTo>
                    <a:pt x="301" y="928"/>
                  </a:lnTo>
                  <a:cubicBezTo>
                    <a:pt x="322" y="923"/>
                    <a:pt x="343" y="912"/>
                    <a:pt x="359" y="886"/>
                  </a:cubicBezTo>
                  <a:cubicBezTo>
                    <a:pt x="364" y="870"/>
                    <a:pt x="364" y="859"/>
                    <a:pt x="369" y="844"/>
                  </a:cubicBezTo>
                  <a:cubicBezTo>
                    <a:pt x="375" y="828"/>
                    <a:pt x="390" y="822"/>
                    <a:pt x="390" y="807"/>
                  </a:cubicBezTo>
                  <a:cubicBezTo>
                    <a:pt x="390" y="791"/>
                    <a:pt x="390" y="780"/>
                    <a:pt x="390" y="764"/>
                  </a:cubicBezTo>
                  <a:cubicBezTo>
                    <a:pt x="390" y="722"/>
                    <a:pt x="449" y="717"/>
                    <a:pt x="496" y="717"/>
                  </a:cubicBezTo>
                  <a:cubicBezTo>
                    <a:pt x="517" y="717"/>
                    <a:pt x="533" y="722"/>
                    <a:pt x="549" y="733"/>
                  </a:cubicBezTo>
                  <a:cubicBezTo>
                    <a:pt x="586" y="754"/>
                    <a:pt x="612" y="764"/>
                    <a:pt x="654" y="764"/>
                  </a:cubicBezTo>
                  <a:cubicBezTo>
                    <a:pt x="681" y="764"/>
                    <a:pt x="691" y="754"/>
                    <a:pt x="718" y="754"/>
                  </a:cubicBezTo>
                  <a:cubicBezTo>
                    <a:pt x="733" y="754"/>
                    <a:pt x="744" y="754"/>
                    <a:pt x="760" y="754"/>
                  </a:cubicBezTo>
                  <a:cubicBezTo>
                    <a:pt x="781" y="754"/>
                    <a:pt x="781" y="791"/>
                    <a:pt x="802" y="791"/>
                  </a:cubicBezTo>
                  <a:cubicBezTo>
                    <a:pt x="812" y="791"/>
                    <a:pt x="812" y="775"/>
                    <a:pt x="818" y="770"/>
                  </a:cubicBezTo>
                  <a:cubicBezTo>
                    <a:pt x="834" y="759"/>
                    <a:pt x="844" y="754"/>
                    <a:pt x="860" y="754"/>
                  </a:cubicBezTo>
                  <a:cubicBezTo>
                    <a:pt x="865" y="754"/>
                    <a:pt x="871" y="759"/>
                    <a:pt x="876" y="759"/>
                  </a:cubicBezTo>
                  <a:cubicBezTo>
                    <a:pt x="902" y="759"/>
                    <a:pt x="913" y="759"/>
                    <a:pt x="939" y="759"/>
                  </a:cubicBezTo>
                  <a:cubicBezTo>
                    <a:pt x="950" y="759"/>
                    <a:pt x="955" y="770"/>
                    <a:pt x="966" y="770"/>
                  </a:cubicBezTo>
                  <a:cubicBezTo>
                    <a:pt x="997" y="770"/>
                    <a:pt x="1013" y="754"/>
                    <a:pt x="1039" y="754"/>
                  </a:cubicBezTo>
                  <a:cubicBezTo>
                    <a:pt x="1045" y="754"/>
                    <a:pt x="1050" y="759"/>
                    <a:pt x="1055" y="759"/>
                  </a:cubicBezTo>
                  <a:lnTo>
                    <a:pt x="1055" y="759"/>
                  </a:lnTo>
                  <a:cubicBezTo>
                    <a:pt x="1055" y="743"/>
                    <a:pt x="1050" y="712"/>
                    <a:pt x="1045" y="701"/>
                  </a:cubicBezTo>
                  <a:cubicBezTo>
                    <a:pt x="1034" y="680"/>
                    <a:pt x="1013" y="675"/>
                    <a:pt x="992" y="659"/>
                  </a:cubicBezTo>
                  <a:cubicBezTo>
                    <a:pt x="976" y="648"/>
                    <a:pt x="976" y="638"/>
                    <a:pt x="981" y="617"/>
                  </a:cubicBezTo>
                  <a:cubicBezTo>
                    <a:pt x="981" y="596"/>
                    <a:pt x="960" y="590"/>
                    <a:pt x="955" y="569"/>
                  </a:cubicBezTo>
                  <a:cubicBezTo>
                    <a:pt x="955" y="532"/>
                    <a:pt x="950" y="501"/>
                    <a:pt x="950" y="464"/>
                  </a:cubicBezTo>
                  <a:cubicBezTo>
                    <a:pt x="950" y="422"/>
                    <a:pt x="960" y="400"/>
                    <a:pt x="981" y="369"/>
                  </a:cubicBezTo>
                  <a:cubicBezTo>
                    <a:pt x="1002" y="342"/>
                    <a:pt x="1008" y="316"/>
                    <a:pt x="1018" y="285"/>
                  </a:cubicBezTo>
                  <a:cubicBezTo>
                    <a:pt x="1023" y="269"/>
                    <a:pt x="1018" y="237"/>
                    <a:pt x="1018" y="216"/>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66" name="Freeform 78"/>
            <p:cNvSpPr>
              <a:spLocks noChangeArrowheads="1"/>
            </p:cNvSpPr>
            <p:nvPr/>
          </p:nvSpPr>
          <p:spPr bwMode="auto">
            <a:xfrm>
              <a:off x="10365615" y="9501188"/>
              <a:ext cx="1282616" cy="582613"/>
            </a:xfrm>
            <a:custGeom>
              <a:avLst/>
              <a:gdLst>
                <a:gd name="T0" fmla="*/ 2200 w 3562"/>
                <a:gd name="T1" fmla="*/ 986 h 1620"/>
                <a:gd name="T2" fmla="*/ 981 w 3562"/>
                <a:gd name="T3" fmla="*/ 1530 h 1620"/>
                <a:gd name="T4" fmla="*/ 865 w 3562"/>
                <a:gd name="T5" fmla="*/ 1419 h 1620"/>
                <a:gd name="T6" fmla="*/ 697 w 3562"/>
                <a:gd name="T7" fmla="*/ 1329 h 1620"/>
                <a:gd name="T8" fmla="*/ 533 w 3562"/>
                <a:gd name="T9" fmla="*/ 1250 h 1620"/>
                <a:gd name="T10" fmla="*/ 275 w 3562"/>
                <a:gd name="T11" fmla="*/ 1081 h 1620"/>
                <a:gd name="T12" fmla="*/ 132 w 3562"/>
                <a:gd name="T13" fmla="*/ 1060 h 1620"/>
                <a:gd name="T14" fmla="*/ 6 w 3562"/>
                <a:gd name="T15" fmla="*/ 997 h 1620"/>
                <a:gd name="T16" fmla="*/ 11 w 3562"/>
                <a:gd name="T17" fmla="*/ 823 h 1620"/>
                <a:gd name="T18" fmla="*/ 53 w 3562"/>
                <a:gd name="T19" fmla="*/ 596 h 1620"/>
                <a:gd name="T20" fmla="*/ 217 w 3562"/>
                <a:gd name="T21" fmla="*/ 533 h 1620"/>
                <a:gd name="T22" fmla="*/ 391 w 3562"/>
                <a:gd name="T23" fmla="*/ 427 h 1620"/>
                <a:gd name="T24" fmla="*/ 575 w 3562"/>
                <a:gd name="T25" fmla="*/ 269 h 1620"/>
                <a:gd name="T26" fmla="*/ 707 w 3562"/>
                <a:gd name="T27" fmla="*/ 121 h 1620"/>
                <a:gd name="T28" fmla="*/ 939 w 3562"/>
                <a:gd name="T29" fmla="*/ 116 h 1620"/>
                <a:gd name="T30" fmla="*/ 1092 w 3562"/>
                <a:gd name="T31" fmla="*/ 259 h 1620"/>
                <a:gd name="T32" fmla="*/ 1293 w 3562"/>
                <a:gd name="T33" fmla="*/ 338 h 1620"/>
                <a:gd name="T34" fmla="*/ 1451 w 3562"/>
                <a:gd name="T35" fmla="*/ 243 h 1620"/>
                <a:gd name="T36" fmla="*/ 1630 w 3562"/>
                <a:gd name="T37" fmla="*/ 227 h 1620"/>
                <a:gd name="T38" fmla="*/ 1862 w 3562"/>
                <a:gd name="T39" fmla="*/ 338 h 1620"/>
                <a:gd name="T40" fmla="*/ 1994 w 3562"/>
                <a:gd name="T41" fmla="*/ 538 h 1620"/>
                <a:gd name="T42" fmla="*/ 1799 w 3562"/>
                <a:gd name="T43" fmla="*/ 607 h 1620"/>
                <a:gd name="T44" fmla="*/ 1751 w 3562"/>
                <a:gd name="T45" fmla="*/ 696 h 1620"/>
                <a:gd name="T46" fmla="*/ 1862 w 3562"/>
                <a:gd name="T47" fmla="*/ 712 h 1620"/>
                <a:gd name="T48" fmla="*/ 2078 w 3562"/>
                <a:gd name="T49" fmla="*/ 860 h 1620"/>
                <a:gd name="T50" fmla="*/ 1899 w 3562"/>
                <a:gd name="T51" fmla="*/ 765 h 1620"/>
                <a:gd name="T52" fmla="*/ 1757 w 3562"/>
                <a:gd name="T53" fmla="*/ 760 h 1620"/>
                <a:gd name="T54" fmla="*/ 1688 w 3562"/>
                <a:gd name="T55" fmla="*/ 944 h 1620"/>
                <a:gd name="T56" fmla="*/ 1820 w 3562"/>
                <a:gd name="T57" fmla="*/ 1045 h 1620"/>
                <a:gd name="T58" fmla="*/ 1957 w 3562"/>
                <a:gd name="T59" fmla="*/ 950 h 1620"/>
                <a:gd name="T60" fmla="*/ 2063 w 3562"/>
                <a:gd name="T61" fmla="*/ 1055 h 1620"/>
                <a:gd name="T62" fmla="*/ 2210 w 3562"/>
                <a:gd name="T63" fmla="*/ 1013 h 1620"/>
                <a:gd name="T64" fmla="*/ 2363 w 3562"/>
                <a:gd name="T65" fmla="*/ 971 h 1620"/>
                <a:gd name="T66" fmla="*/ 2537 w 3562"/>
                <a:gd name="T67" fmla="*/ 1097 h 1620"/>
                <a:gd name="T68" fmla="*/ 2627 w 3562"/>
                <a:gd name="T69" fmla="*/ 1013 h 1620"/>
                <a:gd name="T70" fmla="*/ 2775 w 3562"/>
                <a:gd name="T71" fmla="*/ 1066 h 1620"/>
                <a:gd name="T72" fmla="*/ 2906 w 3562"/>
                <a:gd name="T73" fmla="*/ 1066 h 1620"/>
                <a:gd name="T74" fmla="*/ 3023 w 3562"/>
                <a:gd name="T75" fmla="*/ 1045 h 1620"/>
                <a:gd name="T76" fmla="*/ 3207 w 3562"/>
                <a:gd name="T77" fmla="*/ 1118 h 1620"/>
                <a:gd name="T78" fmla="*/ 3360 w 3562"/>
                <a:gd name="T79" fmla="*/ 1182 h 1620"/>
                <a:gd name="T80" fmla="*/ 3561 w 3562"/>
                <a:gd name="T81" fmla="*/ 1319 h 1620"/>
                <a:gd name="T82" fmla="*/ 3487 w 3562"/>
                <a:gd name="T83" fmla="*/ 1414 h 1620"/>
                <a:gd name="T84" fmla="*/ 3423 w 3562"/>
                <a:gd name="T85" fmla="*/ 1535 h 1620"/>
                <a:gd name="T86" fmla="*/ 3239 w 3562"/>
                <a:gd name="T87" fmla="*/ 1540 h 1620"/>
                <a:gd name="T88" fmla="*/ 3096 w 3562"/>
                <a:gd name="T89" fmla="*/ 1482 h 1620"/>
                <a:gd name="T90" fmla="*/ 2986 w 3562"/>
                <a:gd name="T91" fmla="*/ 1546 h 1620"/>
                <a:gd name="T92" fmla="*/ 2864 w 3562"/>
                <a:gd name="T93" fmla="*/ 1445 h 1620"/>
                <a:gd name="T94" fmla="*/ 2643 w 3562"/>
                <a:gd name="T95" fmla="*/ 1567 h 1620"/>
                <a:gd name="T96" fmla="*/ 2585 w 3562"/>
                <a:gd name="T97" fmla="*/ 1588 h 1620"/>
                <a:gd name="T98" fmla="*/ 2458 w 3562"/>
                <a:gd name="T99" fmla="*/ 1530 h 1620"/>
                <a:gd name="T100" fmla="*/ 2316 w 3562"/>
                <a:gd name="T101" fmla="*/ 1456 h 1620"/>
                <a:gd name="T102" fmla="*/ 2342 w 3562"/>
                <a:gd name="T103" fmla="*/ 1329 h 1620"/>
                <a:gd name="T104" fmla="*/ 2105 w 3562"/>
                <a:gd name="T105" fmla="*/ 1361 h 1620"/>
                <a:gd name="T106" fmla="*/ 1968 w 3562"/>
                <a:gd name="T107" fmla="*/ 1498 h 1620"/>
                <a:gd name="T108" fmla="*/ 1778 w 3562"/>
                <a:gd name="T109" fmla="*/ 1530 h 1620"/>
                <a:gd name="T110" fmla="*/ 1519 w 3562"/>
                <a:gd name="T111" fmla="*/ 1588 h 1620"/>
                <a:gd name="T112" fmla="*/ 1393 w 3562"/>
                <a:gd name="T113" fmla="*/ 1456 h 1620"/>
                <a:gd name="T114" fmla="*/ 1266 w 3562"/>
                <a:gd name="T115" fmla="*/ 1324 h 1620"/>
                <a:gd name="T116" fmla="*/ 1208 w 3562"/>
                <a:gd name="T117" fmla="*/ 1340 h 1620"/>
                <a:gd name="T118" fmla="*/ 1129 w 3562"/>
                <a:gd name="T119" fmla="*/ 1493 h 1620"/>
                <a:gd name="T120" fmla="*/ 1113 w 3562"/>
                <a:gd name="T121" fmla="*/ 1567 h 1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562" h="1620">
                  <a:moveTo>
                    <a:pt x="2068" y="886"/>
                  </a:moveTo>
                  <a:lnTo>
                    <a:pt x="2068" y="886"/>
                  </a:lnTo>
                  <a:cubicBezTo>
                    <a:pt x="2068" y="902"/>
                    <a:pt x="2068" y="913"/>
                    <a:pt x="2063" y="923"/>
                  </a:cubicBezTo>
                  <a:cubicBezTo>
                    <a:pt x="2078" y="939"/>
                    <a:pt x="2084" y="950"/>
                    <a:pt x="2100" y="965"/>
                  </a:cubicBezTo>
                  <a:cubicBezTo>
                    <a:pt x="2121" y="965"/>
                    <a:pt x="2121" y="965"/>
                    <a:pt x="2121" y="965"/>
                  </a:cubicBezTo>
                  <a:cubicBezTo>
                    <a:pt x="2131" y="976"/>
                    <a:pt x="2142" y="976"/>
                    <a:pt x="2152" y="976"/>
                  </a:cubicBezTo>
                  <a:cubicBezTo>
                    <a:pt x="2158" y="976"/>
                    <a:pt x="2163" y="971"/>
                    <a:pt x="2173" y="971"/>
                  </a:cubicBezTo>
                  <a:cubicBezTo>
                    <a:pt x="2184" y="971"/>
                    <a:pt x="2189" y="981"/>
                    <a:pt x="2200" y="986"/>
                  </a:cubicBezTo>
                  <a:cubicBezTo>
                    <a:pt x="2210" y="976"/>
                    <a:pt x="2216" y="971"/>
                    <a:pt x="2221" y="960"/>
                  </a:cubicBezTo>
                  <a:cubicBezTo>
                    <a:pt x="2195" y="939"/>
                    <a:pt x="2195" y="918"/>
                    <a:pt x="2173" y="892"/>
                  </a:cubicBezTo>
                  <a:cubicBezTo>
                    <a:pt x="2168" y="881"/>
                    <a:pt x="2163" y="865"/>
                    <a:pt x="2152" y="865"/>
                  </a:cubicBezTo>
                  <a:cubicBezTo>
                    <a:pt x="2142" y="865"/>
                    <a:pt x="2142" y="876"/>
                    <a:pt x="2131" y="881"/>
                  </a:cubicBezTo>
                  <a:cubicBezTo>
                    <a:pt x="2110" y="892"/>
                    <a:pt x="2094" y="886"/>
                    <a:pt x="2068" y="886"/>
                  </a:cubicBezTo>
                  <a:close/>
                  <a:moveTo>
                    <a:pt x="981" y="1530"/>
                  </a:moveTo>
                  <a:lnTo>
                    <a:pt x="981" y="1530"/>
                  </a:lnTo>
                  <a:lnTo>
                    <a:pt x="981" y="1530"/>
                  </a:lnTo>
                  <a:cubicBezTo>
                    <a:pt x="981" y="1519"/>
                    <a:pt x="976" y="1514"/>
                    <a:pt x="971" y="1503"/>
                  </a:cubicBezTo>
                  <a:cubicBezTo>
                    <a:pt x="971" y="1493"/>
                    <a:pt x="971" y="1482"/>
                    <a:pt x="965" y="1477"/>
                  </a:cubicBezTo>
                  <a:cubicBezTo>
                    <a:pt x="960" y="1472"/>
                    <a:pt x="955" y="1472"/>
                    <a:pt x="950" y="1466"/>
                  </a:cubicBezTo>
                  <a:cubicBezTo>
                    <a:pt x="944" y="1466"/>
                    <a:pt x="944" y="1461"/>
                    <a:pt x="939" y="1456"/>
                  </a:cubicBezTo>
                  <a:cubicBezTo>
                    <a:pt x="929" y="1451"/>
                    <a:pt x="918" y="1445"/>
                    <a:pt x="908" y="1445"/>
                  </a:cubicBezTo>
                  <a:cubicBezTo>
                    <a:pt x="902" y="1440"/>
                    <a:pt x="908" y="1435"/>
                    <a:pt x="902" y="1430"/>
                  </a:cubicBezTo>
                  <a:cubicBezTo>
                    <a:pt x="897" y="1430"/>
                    <a:pt x="897" y="1430"/>
                    <a:pt x="897" y="1430"/>
                  </a:cubicBezTo>
                  <a:cubicBezTo>
                    <a:pt x="886" y="1424"/>
                    <a:pt x="876" y="1424"/>
                    <a:pt x="865" y="1419"/>
                  </a:cubicBezTo>
                  <a:cubicBezTo>
                    <a:pt x="855" y="1414"/>
                    <a:pt x="855" y="1403"/>
                    <a:pt x="849" y="1393"/>
                  </a:cubicBezTo>
                  <a:cubicBezTo>
                    <a:pt x="839" y="1387"/>
                    <a:pt x="828" y="1393"/>
                    <a:pt x="818" y="1387"/>
                  </a:cubicBezTo>
                  <a:cubicBezTo>
                    <a:pt x="807" y="1382"/>
                    <a:pt x="802" y="1377"/>
                    <a:pt x="786" y="1371"/>
                  </a:cubicBezTo>
                  <a:cubicBezTo>
                    <a:pt x="781" y="1371"/>
                    <a:pt x="770" y="1371"/>
                    <a:pt x="765" y="1371"/>
                  </a:cubicBezTo>
                  <a:cubicBezTo>
                    <a:pt x="754" y="1366"/>
                    <a:pt x="749" y="1361"/>
                    <a:pt x="749" y="1350"/>
                  </a:cubicBezTo>
                  <a:cubicBezTo>
                    <a:pt x="749" y="1345"/>
                    <a:pt x="749" y="1340"/>
                    <a:pt x="744" y="1340"/>
                  </a:cubicBezTo>
                  <a:cubicBezTo>
                    <a:pt x="739" y="1335"/>
                    <a:pt x="733" y="1340"/>
                    <a:pt x="728" y="1340"/>
                  </a:cubicBezTo>
                  <a:cubicBezTo>
                    <a:pt x="712" y="1335"/>
                    <a:pt x="707" y="1335"/>
                    <a:pt x="697" y="1329"/>
                  </a:cubicBezTo>
                  <a:cubicBezTo>
                    <a:pt x="681" y="1329"/>
                    <a:pt x="675" y="1329"/>
                    <a:pt x="665" y="1324"/>
                  </a:cubicBezTo>
                  <a:cubicBezTo>
                    <a:pt x="649" y="1314"/>
                    <a:pt x="638" y="1314"/>
                    <a:pt x="628" y="1303"/>
                  </a:cubicBezTo>
                  <a:cubicBezTo>
                    <a:pt x="617" y="1298"/>
                    <a:pt x="612" y="1292"/>
                    <a:pt x="612" y="1282"/>
                  </a:cubicBezTo>
                  <a:cubicBezTo>
                    <a:pt x="612" y="1277"/>
                    <a:pt x="612" y="1277"/>
                    <a:pt x="612" y="1277"/>
                  </a:cubicBezTo>
                  <a:cubicBezTo>
                    <a:pt x="612" y="1266"/>
                    <a:pt x="612" y="1261"/>
                    <a:pt x="612" y="1256"/>
                  </a:cubicBezTo>
                  <a:cubicBezTo>
                    <a:pt x="602" y="1256"/>
                    <a:pt x="602" y="1256"/>
                    <a:pt x="602" y="1256"/>
                  </a:cubicBezTo>
                  <a:cubicBezTo>
                    <a:pt x="591" y="1256"/>
                    <a:pt x="580" y="1261"/>
                    <a:pt x="570" y="1261"/>
                  </a:cubicBezTo>
                  <a:cubicBezTo>
                    <a:pt x="554" y="1261"/>
                    <a:pt x="549" y="1256"/>
                    <a:pt x="533" y="1250"/>
                  </a:cubicBezTo>
                  <a:cubicBezTo>
                    <a:pt x="512" y="1240"/>
                    <a:pt x="496" y="1234"/>
                    <a:pt x="475" y="1219"/>
                  </a:cubicBezTo>
                  <a:cubicBezTo>
                    <a:pt x="464" y="1208"/>
                    <a:pt x="454" y="1203"/>
                    <a:pt x="443" y="1197"/>
                  </a:cubicBezTo>
                  <a:cubicBezTo>
                    <a:pt x="433" y="1192"/>
                    <a:pt x="427" y="1187"/>
                    <a:pt x="417" y="1182"/>
                  </a:cubicBezTo>
                  <a:cubicBezTo>
                    <a:pt x="401" y="1176"/>
                    <a:pt x="385" y="1176"/>
                    <a:pt x="369" y="1171"/>
                  </a:cubicBezTo>
                  <a:cubicBezTo>
                    <a:pt x="348" y="1166"/>
                    <a:pt x="332" y="1166"/>
                    <a:pt x="311" y="1160"/>
                  </a:cubicBezTo>
                  <a:cubicBezTo>
                    <a:pt x="306" y="1160"/>
                    <a:pt x="301" y="1160"/>
                    <a:pt x="296" y="1160"/>
                  </a:cubicBezTo>
                  <a:cubicBezTo>
                    <a:pt x="285" y="1150"/>
                    <a:pt x="280" y="1139"/>
                    <a:pt x="280" y="1124"/>
                  </a:cubicBezTo>
                  <a:cubicBezTo>
                    <a:pt x="280" y="1108"/>
                    <a:pt x="280" y="1097"/>
                    <a:pt x="275" y="1081"/>
                  </a:cubicBezTo>
                  <a:cubicBezTo>
                    <a:pt x="275" y="1071"/>
                    <a:pt x="275" y="1060"/>
                    <a:pt x="269" y="1050"/>
                  </a:cubicBezTo>
                  <a:cubicBezTo>
                    <a:pt x="264" y="1045"/>
                    <a:pt x="259" y="1045"/>
                    <a:pt x="253" y="1039"/>
                  </a:cubicBezTo>
                  <a:cubicBezTo>
                    <a:pt x="253" y="1034"/>
                    <a:pt x="253" y="1034"/>
                    <a:pt x="248" y="1029"/>
                  </a:cubicBezTo>
                  <a:cubicBezTo>
                    <a:pt x="238" y="1039"/>
                    <a:pt x="238" y="1050"/>
                    <a:pt x="227" y="1060"/>
                  </a:cubicBezTo>
                  <a:cubicBezTo>
                    <a:pt x="222" y="1066"/>
                    <a:pt x="222" y="1066"/>
                    <a:pt x="217" y="1071"/>
                  </a:cubicBezTo>
                  <a:cubicBezTo>
                    <a:pt x="211" y="1071"/>
                    <a:pt x="206" y="1076"/>
                    <a:pt x="195" y="1076"/>
                  </a:cubicBezTo>
                  <a:cubicBezTo>
                    <a:pt x="185" y="1076"/>
                    <a:pt x="180" y="1071"/>
                    <a:pt x="169" y="1066"/>
                  </a:cubicBezTo>
                  <a:cubicBezTo>
                    <a:pt x="158" y="1066"/>
                    <a:pt x="148" y="1066"/>
                    <a:pt x="132" y="1060"/>
                  </a:cubicBezTo>
                  <a:cubicBezTo>
                    <a:pt x="127" y="1055"/>
                    <a:pt x="121" y="1055"/>
                    <a:pt x="116" y="1055"/>
                  </a:cubicBezTo>
                  <a:cubicBezTo>
                    <a:pt x="106" y="1050"/>
                    <a:pt x="100" y="1039"/>
                    <a:pt x="95" y="1029"/>
                  </a:cubicBezTo>
                  <a:cubicBezTo>
                    <a:pt x="85" y="1023"/>
                    <a:pt x="79" y="1018"/>
                    <a:pt x="74" y="1008"/>
                  </a:cubicBezTo>
                  <a:cubicBezTo>
                    <a:pt x="64" y="1013"/>
                    <a:pt x="58" y="1018"/>
                    <a:pt x="48" y="1029"/>
                  </a:cubicBezTo>
                  <a:cubicBezTo>
                    <a:pt x="42" y="1029"/>
                    <a:pt x="42" y="1039"/>
                    <a:pt x="37" y="1039"/>
                  </a:cubicBezTo>
                  <a:cubicBezTo>
                    <a:pt x="27" y="1039"/>
                    <a:pt x="21" y="1029"/>
                    <a:pt x="21" y="1023"/>
                  </a:cubicBezTo>
                  <a:cubicBezTo>
                    <a:pt x="16" y="1013"/>
                    <a:pt x="16" y="1008"/>
                    <a:pt x="6" y="997"/>
                  </a:cubicBezTo>
                  <a:lnTo>
                    <a:pt x="6" y="997"/>
                  </a:lnTo>
                  <a:cubicBezTo>
                    <a:pt x="11" y="981"/>
                    <a:pt x="21" y="981"/>
                    <a:pt x="32" y="971"/>
                  </a:cubicBezTo>
                  <a:cubicBezTo>
                    <a:pt x="37" y="960"/>
                    <a:pt x="42" y="955"/>
                    <a:pt x="42" y="950"/>
                  </a:cubicBezTo>
                  <a:cubicBezTo>
                    <a:pt x="42" y="934"/>
                    <a:pt x="37" y="928"/>
                    <a:pt x="27" y="918"/>
                  </a:cubicBezTo>
                  <a:cubicBezTo>
                    <a:pt x="21" y="913"/>
                    <a:pt x="21" y="907"/>
                    <a:pt x="16" y="902"/>
                  </a:cubicBezTo>
                  <a:cubicBezTo>
                    <a:pt x="11" y="902"/>
                    <a:pt x="6" y="902"/>
                    <a:pt x="6" y="897"/>
                  </a:cubicBezTo>
                  <a:cubicBezTo>
                    <a:pt x="6" y="886"/>
                    <a:pt x="11" y="881"/>
                    <a:pt x="11" y="871"/>
                  </a:cubicBezTo>
                  <a:cubicBezTo>
                    <a:pt x="11" y="860"/>
                    <a:pt x="0" y="849"/>
                    <a:pt x="0" y="834"/>
                  </a:cubicBezTo>
                  <a:cubicBezTo>
                    <a:pt x="0" y="828"/>
                    <a:pt x="6" y="828"/>
                    <a:pt x="11" y="823"/>
                  </a:cubicBezTo>
                  <a:cubicBezTo>
                    <a:pt x="16" y="812"/>
                    <a:pt x="16" y="802"/>
                    <a:pt x="21" y="786"/>
                  </a:cubicBezTo>
                  <a:cubicBezTo>
                    <a:pt x="32" y="775"/>
                    <a:pt x="37" y="770"/>
                    <a:pt x="48" y="765"/>
                  </a:cubicBezTo>
                  <a:cubicBezTo>
                    <a:pt x="53" y="760"/>
                    <a:pt x="64" y="754"/>
                    <a:pt x="64" y="744"/>
                  </a:cubicBezTo>
                  <a:cubicBezTo>
                    <a:pt x="64" y="707"/>
                    <a:pt x="64" y="707"/>
                    <a:pt x="64" y="707"/>
                  </a:cubicBezTo>
                  <a:cubicBezTo>
                    <a:pt x="64" y="691"/>
                    <a:pt x="64" y="686"/>
                    <a:pt x="58" y="670"/>
                  </a:cubicBezTo>
                  <a:cubicBezTo>
                    <a:pt x="58" y="665"/>
                    <a:pt x="64" y="665"/>
                    <a:pt x="58" y="654"/>
                  </a:cubicBezTo>
                  <a:cubicBezTo>
                    <a:pt x="58" y="638"/>
                    <a:pt x="53" y="633"/>
                    <a:pt x="53" y="617"/>
                  </a:cubicBezTo>
                  <a:cubicBezTo>
                    <a:pt x="53" y="607"/>
                    <a:pt x="53" y="601"/>
                    <a:pt x="53" y="596"/>
                  </a:cubicBezTo>
                  <a:cubicBezTo>
                    <a:pt x="58" y="586"/>
                    <a:pt x="53" y="580"/>
                    <a:pt x="58" y="575"/>
                  </a:cubicBezTo>
                  <a:cubicBezTo>
                    <a:pt x="58" y="570"/>
                    <a:pt x="64" y="565"/>
                    <a:pt x="64" y="559"/>
                  </a:cubicBezTo>
                  <a:cubicBezTo>
                    <a:pt x="69" y="543"/>
                    <a:pt x="69" y="533"/>
                    <a:pt x="74" y="517"/>
                  </a:cubicBezTo>
                  <a:cubicBezTo>
                    <a:pt x="79" y="522"/>
                    <a:pt x="85" y="522"/>
                    <a:pt x="90" y="533"/>
                  </a:cubicBezTo>
                  <a:cubicBezTo>
                    <a:pt x="100" y="538"/>
                    <a:pt x="106" y="538"/>
                    <a:pt x="111" y="543"/>
                  </a:cubicBezTo>
                  <a:cubicBezTo>
                    <a:pt x="127" y="554"/>
                    <a:pt x="137" y="565"/>
                    <a:pt x="153" y="565"/>
                  </a:cubicBezTo>
                  <a:cubicBezTo>
                    <a:pt x="169" y="565"/>
                    <a:pt x="174" y="559"/>
                    <a:pt x="185" y="554"/>
                  </a:cubicBezTo>
                  <a:cubicBezTo>
                    <a:pt x="195" y="543"/>
                    <a:pt x="201" y="538"/>
                    <a:pt x="217" y="533"/>
                  </a:cubicBezTo>
                  <a:cubicBezTo>
                    <a:pt x="232" y="533"/>
                    <a:pt x="238" y="522"/>
                    <a:pt x="248" y="512"/>
                  </a:cubicBezTo>
                  <a:cubicBezTo>
                    <a:pt x="253" y="506"/>
                    <a:pt x="259" y="506"/>
                    <a:pt x="264" y="501"/>
                  </a:cubicBezTo>
                  <a:cubicBezTo>
                    <a:pt x="269" y="496"/>
                    <a:pt x="269" y="496"/>
                    <a:pt x="275" y="496"/>
                  </a:cubicBezTo>
                  <a:cubicBezTo>
                    <a:pt x="296" y="496"/>
                    <a:pt x="311" y="501"/>
                    <a:pt x="327" y="501"/>
                  </a:cubicBezTo>
                  <a:cubicBezTo>
                    <a:pt x="343" y="501"/>
                    <a:pt x="354" y="501"/>
                    <a:pt x="369" y="501"/>
                  </a:cubicBezTo>
                  <a:cubicBezTo>
                    <a:pt x="369" y="454"/>
                    <a:pt x="369" y="454"/>
                    <a:pt x="369" y="454"/>
                  </a:cubicBezTo>
                  <a:cubicBezTo>
                    <a:pt x="369" y="443"/>
                    <a:pt x="369" y="443"/>
                    <a:pt x="375" y="438"/>
                  </a:cubicBezTo>
                  <a:cubicBezTo>
                    <a:pt x="380" y="433"/>
                    <a:pt x="385" y="433"/>
                    <a:pt x="391" y="427"/>
                  </a:cubicBezTo>
                  <a:cubicBezTo>
                    <a:pt x="401" y="422"/>
                    <a:pt x="396" y="406"/>
                    <a:pt x="401" y="396"/>
                  </a:cubicBezTo>
                  <a:cubicBezTo>
                    <a:pt x="406" y="385"/>
                    <a:pt x="417" y="391"/>
                    <a:pt x="422" y="385"/>
                  </a:cubicBezTo>
                  <a:cubicBezTo>
                    <a:pt x="433" y="380"/>
                    <a:pt x="438" y="375"/>
                    <a:pt x="443" y="369"/>
                  </a:cubicBezTo>
                  <a:cubicBezTo>
                    <a:pt x="454" y="364"/>
                    <a:pt x="454" y="364"/>
                    <a:pt x="459" y="359"/>
                  </a:cubicBezTo>
                  <a:cubicBezTo>
                    <a:pt x="475" y="338"/>
                    <a:pt x="486" y="332"/>
                    <a:pt x="501" y="322"/>
                  </a:cubicBezTo>
                  <a:cubicBezTo>
                    <a:pt x="507" y="317"/>
                    <a:pt x="512" y="317"/>
                    <a:pt x="517" y="311"/>
                  </a:cubicBezTo>
                  <a:cubicBezTo>
                    <a:pt x="533" y="295"/>
                    <a:pt x="538" y="290"/>
                    <a:pt x="554" y="285"/>
                  </a:cubicBezTo>
                  <a:cubicBezTo>
                    <a:pt x="559" y="280"/>
                    <a:pt x="565" y="274"/>
                    <a:pt x="575" y="269"/>
                  </a:cubicBezTo>
                  <a:cubicBezTo>
                    <a:pt x="596" y="259"/>
                    <a:pt x="607" y="253"/>
                    <a:pt x="628" y="243"/>
                  </a:cubicBezTo>
                  <a:cubicBezTo>
                    <a:pt x="644" y="232"/>
                    <a:pt x="649" y="232"/>
                    <a:pt x="665" y="227"/>
                  </a:cubicBezTo>
                  <a:cubicBezTo>
                    <a:pt x="670" y="227"/>
                    <a:pt x="675" y="222"/>
                    <a:pt x="681" y="222"/>
                  </a:cubicBezTo>
                  <a:cubicBezTo>
                    <a:pt x="681" y="216"/>
                    <a:pt x="686" y="216"/>
                    <a:pt x="686" y="211"/>
                  </a:cubicBezTo>
                  <a:cubicBezTo>
                    <a:pt x="686" y="206"/>
                    <a:pt x="681" y="206"/>
                    <a:pt x="681" y="201"/>
                  </a:cubicBezTo>
                  <a:cubicBezTo>
                    <a:pt x="675" y="195"/>
                    <a:pt x="675" y="185"/>
                    <a:pt x="675" y="180"/>
                  </a:cubicBezTo>
                  <a:cubicBezTo>
                    <a:pt x="675" y="164"/>
                    <a:pt x="675" y="158"/>
                    <a:pt x="681" y="148"/>
                  </a:cubicBezTo>
                  <a:cubicBezTo>
                    <a:pt x="686" y="132"/>
                    <a:pt x="702" y="132"/>
                    <a:pt x="707" y="121"/>
                  </a:cubicBezTo>
                  <a:cubicBezTo>
                    <a:pt x="707" y="111"/>
                    <a:pt x="707" y="106"/>
                    <a:pt x="712" y="100"/>
                  </a:cubicBezTo>
                  <a:cubicBezTo>
                    <a:pt x="712" y="85"/>
                    <a:pt x="718" y="79"/>
                    <a:pt x="718" y="63"/>
                  </a:cubicBezTo>
                  <a:cubicBezTo>
                    <a:pt x="718" y="11"/>
                    <a:pt x="718" y="11"/>
                    <a:pt x="718" y="11"/>
                  </a:cubicBezTo>
                  <a:cubicBezTo>
                    <a:pt x="718" y="6"/>
                    <a:pt x="718" y="6"/>
                    <a:pt x="723" y="0"/>
                  </a:cubicBezTo>
                  <a:lnTo>
                    <a:pt x="723" y="0"/>
                  </a:lnTo>
                  <a:cubicBezTo>
                    <a:pt x="744" y="11"/>
                    <a:pt x="765" y="21"/>
                    <a:pt x="797" y="37"/>
                  </a:cubicBezTo>
                  <a:cubicBezTo>
                    <a:pt x="828" y="58"/>
                    <a:pt x="855" y="58"/>
                    <a:pt x="892" y="74"/>
                  </a:cubicBezTo>
                  <a:cubicBezTo>
                    <a:pt x="913" y="90"/>
                    <a:pt x="918" y="106"/>
                    <a:pt x="939" y="116"/>
                  </a:cubicBezTo>
                  <a:cubicBezTo>
                    <a:pt x="965" y="132"/>
                    <a:pt x="987" y="127"/>
                    <a:pt x="1013" y="143"/>
                  </a:cubicBezTo>
                  <a:cubicBezTo>
                    <a:pt x="1045" y="158"/>
                    <a:pt x="1045" y="190"/>
                    <a:pt x="1055" y="222"/>
                  </a:cubicBezTo>
                  <a:cubicBezTo>
                    <a:pt x="1060" y="238"/>
                    <a:pt x="1071" y="243"/>
                    <a:pt x="1071" y="259"/>
                  </a:cubicBezTo>
                  <a:cubicBezTo>
                    <a:pt x="1071" y="269"/>
                    <a:pt x="1066" y="274"/>
                    <a:pt x="1066" y="285"/>
                  </a:cubicBezTo>
                  <a:cubicBezTo>
                    <a:pt x="1066" y="295"/>
                    <a:pt x="1066" y="295"/>
                    <a:pt x="1066" y="295"/>
                  </a:cubicBezTo>
                  <a:cubicBezTo>
                    <a:pt x="1071" y="295"/>
                    <a:pt x="1071" y="295"/>
                    <a:pt x="1076" y="295"/>
                  </a:cubicBezTo>
                  <a:cubicBezTo>
                    <a:pt x="1087" y="295"/>
                    <a:pt x="1092" y="290"/>
                    <a:pt x="1103" y="290"/>
                  </a:cubicBezTo>
                  <a:cubicBezTo>
                    <a:pt x="1097" y="280"/>
                    <a:pt x="1092" y="274"/>
                    <a:pt x="1092" y="259"/>
                  </a:cubicBezTo>
                  <a:cubicBezTo>
                    <a:pt x="1092" y="248"/>
                    <a:pt x="1092" y="248"/>
                    <a:pt x="1092" y="248"/>
                  </a:cubicBezTo>
                  <a:cubicBezTo>
                    <a:pt x="1097" y="248"/>
                    <a:pt x="1097" y="248"/>
                    <a:pt x="1097" y="248"/>
                  </a:cubicBezTo>
                  <a:cubicBezTo>
                    <a:pt x="1129" y="248"/>
                    <a:pt x="1145" y="259"/>
                    <a:pt x="1166" y="274"/>
                  </a:cubicBezTo>
                  <a:cubicBezTo>
                    <a:pt x="1182" y="280"/>
                    <a:pt x="1187" y="285"/>
                    <a:pt x="1203" y="285"/>
                  </a:cubicBezTo>
                  <a:cubicBezTo>
                    <a:pt x="1213" y="290"/>
                    <a:pt x="1224" y="285"/>
                    <a:pt x="1224" y="295"/>
                  </a:cubicBezTo>
                  <a:cubicBezTo>
                    <a:pt x="1224" y="306"/>
                    <a:pt x="1219" y="311"/>
                    <a:pt x="1213" y="322"/>
                  </a:cubicBezTo>
                  <a:cubicBezTo>
                    <a:pt x="1240" y="332"/>
                    <a:pt x="1250" y="338"/>
                    <a:pt x="1277" y="338"/>
                  </a:cubicBezTo>
                  <a:cubicBezTo>
                    <a:pt x="1293" y="338"/>
                    <a:pt x="1293" y="338"/>
                    <a:pt x="1293" y="338"/>
                  </a:cubicBezTo>
                  <a:cubicBezTo>
                    <a:pt x="1293" y="322"/>
                    <a:pt x="1293" y="322"/>
                    <a:pt x="1293" y="322"/>
                  </a:cubicBezTo>
                  <a:cubicBezTo>
                    <a:pt x="1293" y="317"/>
                    <a:pt x="1293" y="311"/>
                    <a:pt x="1293" y="306"/>
                  </a:cubicBezTo>
                  <a:cubicBezTo>
                    <a:pt x="1293" y="301"/>
                    <a:pt x="1293" y="295"/>
                    <a:pt x="1293" y="285"/>
                  </a:cubicBezTo>
                  <a:cubicBezTo>
                    <a:pt x="1335" y="280"/>
                    <a:pt x="1361" y="269"/>
                    <a:pt x="1408" y="264"/>
                  </a:cubicBezTo>
                  <a:lnTo>
                    <a:pt x="1408" y="259"/>
                  </a:lnTo>
                  <a:cubicBezTo>
                    <a:pt x="1408" y="253"/>
                    <a:pt x="1408" y="253"/>
                    <a:pt x="1408" y="248"/>
                  </a:cubicBezTo>
                  <a:cubicBezTo>
                    <a:pt x="1408" y="243"/>
                    <a:pt x="1408" y="243"/>
                    <a:pt x="1408" y="238"/>
                  </a:cubicBezTo>
                  <a:cubicBezTo>
                    <a:pt x="1424" y="243"/>
                    <a:pt x="1435" y="243"/>
                    <a:pt x="1451" y="243"/>
                  </a:cubicBezTo>
                  <a:cubicBezTo>
                    <a:pt x="1488" y="243"/>
                    <a:pt x="1488" y="243"/>
                    <a:pt x="1488" y="243"/>
                  </a:cubicBezTo>
                  <a:cubicBezTo>
                    <a:pt x="1488" y="264"/>
                    <a:pt x="1493" y="274"/>
                    <a:pt x="1493" y="295"/>
                  </a:cubicBezTo>
                  <a:cubicBezTo>
                    <a:pt x="1498" y="295"/>
                    <a:pt x="1498" y="295"/>
                    <a:pt x="1498" y="295"/>
                  </a:cubicBezTo>
                  <a:cubicBezTo>
                    <a:pt x="1514" y="295"/>
                    <a:pt x="1514" y="280"/>
                    <a:pt x="1525" y="274"/>
                  </a:cubicBezTo>
                  <a:cubicBezTo>
                    <a:pt x="1519" y="264"/>
                    <a:pt x="1519" y="259"/>
                    <a:pt x="1519" y="243"/>
                  </a:cubicBezTo>
                  <a:cubicBezTo>
                    <a:pt x="1525" y="248"/>
                    <a:pt x="1525" y="248"/>
                    <a:pt x="1525" y="248"/>
                  </a:cubicBezTo>
                  <a:cubicBezTo>
                    <a:pt x="1546" y="232"/>
                    <a:pt x="1546" y="201"/>
                    <a:pt x="1572" y="201"/>
                  </a:cubicBezTo>
                  <a:cubicBezTo>
                    <a:pt x="1593" y="201"/>
                    <a:pt x="1609" y="216"/>
                    <a:pt x="1630" y="227"/>
                  </a:cubicBezTo>
                  <a:cubicBezTo>
                    <a:pt x="1662" y="232"/>
                    <a:pt x="1683" y="243"/>
                    <a:pt x="1699" y="269"/>
                  </a:cubicBezTo>
                  <a:cubicBezTo>
                    <a:pt x="1704" y="248"/>
                    <a:pt x="1699" y="227"/>
                    <a:pt x="1714" y="216"/>
                  </a:cubicBezTo>
                  <a:cubicBezTo>
                    <a:pt x="1725" y="222"/>
                    <a:pt x="1725" y="222"/>
                    <a:pt x="1725" y="222"/>
                  </a:cubicBezTo>
                  <a:cubicBezTo>
                    <a:pt x="1730" y="211"/>
                    <a:pt x="1736" y="211"/>
                    <a:pt x="1741" y="201"/>
                  </a:cubicBezTo>
                  <a:cubicBezTo>
                    <a:pt x="1767" y="206"/>
                    <a:pt x="1773" y="232"/>
                    <a:pt x="1799" y="243"/>
                  </a:cubicBezTo>
                  <a:cubicBezTo>
                    <a:pt x="1825" y="253"/>
                    <a:pt x="1857" y="264"/>
                    <a:pt x="1857" y="290"/>
                  </a:cubicBezTo>
                  <a:cubicBezTo>
                    <a:pt x="1857" y="311"/>
                    <a:pt x="1846" y="317"/>
                    <a:pt x="1836" y="332"/>
                  </a:cubicBezTo>
                  <a:cubicBezTo>
                    <a:pt x="1846" y="338"/>
                    <a:pt x="1852" y="338"/>
                    <a:pt x="1862" y="338"/>
                  </a:cubicBezTo>
                  <a:cubicBezTo>
                    <a:pt x="1889" y="338"/>
                    <a:pt x="1889" y="338"/>
                    <a:pt x="1889" y="338"/>
                  </a:cubicBezTo>
                  <a:cubicBezTo>
                    <a:pt x="1899" y="338"/>
                    <a:pt x="1904" y="338"/>
                    <a:pt x="1915" y="338"/>
                  </a:cubicBezTo>
                  <a:cubicBezTo>
                    <a:pt x="1925" y="338"/>
                    <a:pt x="1936" y="332"/>
                    <a:pt x="1947" y="332"/>
                  </a:cubicBezTo>
                  <a:cubicBezTo>
                    <a:pt x="1978" y="332"/>
                    <a:pt x="1978" y="332"/>
                    <a:pt x="1978" y="332"/>
                  </a:cubicBezTo>
                  <a:cubicBezTo>
                    <a:pt x="1999" y="348"/>
                    <a:pt x="1994" y="369"/>
                    <a:pt x="2010" y="396"/>
                  </a:cubicBezTo>
                  <a:cubicBezTo>
                    <a:pt x="2031" y="422"/>
                    <a:pt x="2052" y="438"/>
                    <a:pt x="2052" y="470"/>
                  </a:cubicBezTo>
                  <a:cubicBezTo>
                    <a:pt x="2052" y="480"/>
                    <a:pt x="2041" y="480"/>
                    <a:pt x="2031" y="485"/>
                  </a:cubicBezTo>
                  <a:cubicBezTo>
                    <a:pt x="2015" y="501"/>
                    <a:pt x="2010" y="517"/>
                    <a:pt x="1994" y="538"/>
                  </a:cubicBezTo>
                  <a:cubicBezTo>
                    <a:pt x="1984" y="559"/>
                    <a:pt x="1962" y="565"/>
                    <a:pt x="1962" y="586"/>
                  </a:cubicBezTo>
                  <a:cubicBezTo>
                    <a:pt x="1962" y="591"/>
                    <a:pt x="1968" y="591"/>
                    <a:pt x="1968" y="601"/>
                  </a:cubicBezTo>
                  <a:cubicBezTo>
                    <a:pt x="1968" y="623"/>
                    <a:pt x="1947" y="633"/>
                    <a:pt x="1925" y="649"/>
                  </a:cubicBezTo>
                  <a:cubicBezTo>
                    <a:pt x="1910" y="665"/>
                    <a:pt x="1904" y="681"/>
                    <a:pt x="1889" y="681"/>
                  </a:cubicBezTo>
                  <a:cubicBezTo>
                    <a:pt x="1883" y="681"/>
                    <a:pt x="1878" y="681"/>
                    <a:pt x="1873" y="675"/>
                  </a:cubicBezTo>
                  <a:cubicBezTo>
                    <a:pt x="1878" y="670"/>
                    <a:pt x="1883" y="665"/>
                    <a:pt x="1883" y="660"/>
                  </a:cubicBezTo>
                  <a:cubicBezTo>
                    <a:pt x="1883" y="644"/>
                    <a:pt x="1867" y="638"/>
                    <a:pt x="1857" y="633"/>
                  </a:cubicBezTo>
                  <a:cubicBezTo>
                    <a:pt x="1836" y="617"/>
                    <a:pt x="1825" y="607"/>
                    <a:pt x="1799" y="607"/>
                  </a:cubicBezTo>
                  <a:cubicBezTo>
                    <a:pt x="1783" y="607"/>
                    <a:pt x="1762" y="601"/>
                    <a:pt x="1751" y="617"/>
                  </a:cubicBezTo>
                  <a:cubicBezTo>
                    <a:pt x="1762" y="623"/>
                    <a:pt x="1767" y="628"/>
                    <a:pt x="1778" y="628"/>
                  </a:cubicBezTo>
                  <a:cubicBezTo>
                    <a:pt x="1783" y="628"/>
                    <a:pt x="1783" y="633"/>
                    <a:pt x="1783" y="633"/>
                  </a:cubicBezTo>
                  <a:cubicBezTo>
                    <a:pt x="1783" y="644"/>
                    <a:pt x="1767" y="638"/>
                    <a:pt x="1757" y="638"/>
                  </a:cubicBezTo>
                  <a:cubicBezTo>
                    <a:pt x="1746" y="644"/>
                    <a:pt x="1730" y="644"/>
                    <a:pt x="1730" y="660"/>
                  </a:cubicBezTo>
                  <a:cubicBezTo>
                    <a:pt x="1730" y="665"/>
                    <a:pt x="1736" y="665"/>
                    <a:pt x="1741" y="670"/>
                  </a:cubicBezTo>
                  <a:cubicBezTo>
                    <a:pt x="1746" y="675"/>
                    <a:pt x="1746" y="686"/>
                    <a:pt x="1746" y="691"/>
                  </a:cubicBezTo>
                  <a:lnTo>
                    <a:pt x="1751" y="696"/>
                  </a:lnTo>
                  <a:cubicBezTo>
                    <a:pt x="1762" y="696"/>
                    <a:pt x="1762" y="691"/>
                    <a:pt x="1773" y="691"/>
                  </a:cubicBezTo>
                  <a:cubicBezTo>
                    <a:pt x="1778" y="691"/>
                    <a:pt x="1778" y="696"/>
                    <a:pt x="1778" y="702"/>
                  </a:cubicBezTo>
                  <a:cubicBezTo>
                    <a:pt x="1778" y="739"/>
                    <a:pt x="1778" y="739"/>
                    <a:pt x="1778" y="739"/>
                  </a:cubicBezTo>
                  <a:cubicBezTo>
                    <a:pt x="1778" y="739"/>
                    <a:pt x="1778" y="739"/>
                    <a:pt x="1783" y="739"/>
                  </a:cubicBezTo>
                  <a:cubicBezTo>
                    <a:pt x="1804" y="739"/>
                    <a:pt x="1794" y="696"/>
                    <a:pt x="1815" y="696"/>
                  </a:cubicBezTo>
                  <a:cubicBezTo>
                    <a:pt x="1820" y="696"/>
                    <a:pt x="1820" y="702"/>
                    <a:pt x="1825" y="702"/>
                  </a:cubicBezTo>
                  <a:cubicBezTo>
                    <a:pt x="1830" y="702"/>
                    <a:pt x="1836" y="691"/>
                    <a:pt x="1841" y="691"/>
                  </a:cubicBezTo>
                  <a:cubicBezTo>
                    <a:pt x="1852" y="691"/>
                    <a:pt x="1852" y="712"/>
                    <a:pt x="1862" y="712"/>
                  </a:cubicBezTo>
                  <a:cubicBezTo>
                    <a:pt x="1883" y="712"/>
                    <a:pt x="1894" y="691"/>
                    <a:pt x="1915" y="691"/>
                  </a:cubicBezTo>
                  <a:cubicBezTo>
                    <a:pt x="1941" y="691"/>
                    <a:pt x="1957" y="702"/>
                    <a:pt x="1984" y="712"/>
                  </a:cubicBezTo>
                  <a:cubicBezTo>
                    <a:pt x="1989" y="712"/>
                    <a:pt x="1989" y="723"/>
                    <a:pt x="1999" y="728"/>
                  </a:cubicBezTo>
                  <a:cubicBezTo>
                    <a:pt x="2026" y="733"/>
                    <a:pt x="2031" y="744"/>
                    <a:pt x="2047" y="765"/>
                  </a:cubicBezTo>
                  <a:cubicBezTo>
                    <a:pt x="2068" y="781"/>
                    <a:pt x="2078" y="797"/>
                    <a:pt x="2084" y="823"/>
                  </a:cubicBezTo>
                  <a:cubicBezTo>
                    <a:pt x="2084" y="834"/>
                    <a:pt x="2089" y="839"/>
                    <a:pt x="2089" y="855"/>
                  </a:cubicBezTo>
                  <a:cubicBezTo>
                    <a:pt x="2089" y="860"/>
                    <a:pt x="2089" y="860"/>
                    <a:pt x="2089" y="860"/>
                  </a:cubicBezTo>
                  <a:cubicBezTo>
                    <a:pt x="2078" y="860"/>
                    <a:pt x="2078" y="860"/>
                    <a:pt x="2078" y="860"/>
                  </a:cubicBezTo>
                  <a:cubicBezTo>
                    <a:pt x="2052" y="860"/>
                    <a:pt x="2041" y="839"/>
                    <a:pt x="2026" y="818"/>
                  </a:cubicBezTo>
                  <a:cubicBezTo>
                    <a:pt x="2005" y="781"/>
                    <a:pt x="1984" y="760"/>
                    <a:pt x="1941" y="749"/>
                  </a:cubicBezTo>
                  <a:lnTo>
                    <a:pt x="1941" y="749"/>
                  </a:lnTo>
                  <a:cubicBezTo>
                    <a:pt x="1941" y="760"/>
                    <a:pt x="1947" y="765"/>
                    <a:pt x="1947" y="770"/>
                  </a:cubicBezTo>
                  <a:cubicBezTo>
                    <a:pt x="1947" y="770"/>
                    <a:pt x="1947" y="775"/>
                    <a:pt x="1941" y="775"/>
                  </a:cubicBezTo>
                  <a:cubicBezTo>
                    <a:pt x="1925" y="775"/>
                    <a:pt x="1920" y="744"/>
                    <a:pt x="1904" y="744"/>
                  </a:cubicBezTo>
                  <a:cubicBezTo>
                    <a:pt x="1899" y="744"/>
                    <a:pt x="1894" y="749"/>
                    <a:pt x="1889" y="749"/>
                  </a:cubicBezTo>
                  <a:cubicBezTo>
                    <a:pt x="1894" y="754"/>
                    <a:pt x="1899" y="760"/>
                    <a:pt x="1899" y="765"/>
                  </a:cubicBezTo>
                  <a:cubicBezTo>
                    <a:pt x="1899" y="775"/>
                    <a:pt x="1889" y="781"/>
                    <a:pt x="1878" y="781"/>
                  </a:cubicBezTo>
                  <a:cubicBezTo>
                    <a:pt x="1867" y="781"/>
                    <a:pt x="1862" y="775"/>
                    <a:pt x="1857" y="770"/>
                  </a:cubicBezTo>
                  <a:cubicBezTo>
                    <a:pt x="1846" y="781"/>
                    <a:pt x="1836" y="786"/>
                    <a:pt x="1820" y="797"/>
                  </a:cubicBezTo>
                  <a:cubicBezTo>
                    <a:pt x="1820" y="786"/>
                    <a:pt x="1820" y="775"/>
                    <a:pt x="1815" y="765"/>
                  </a:cubicBezTo>
                  <a:cubicBezTo>
                    <a:pt x="1788" y="775"/>
                    <a:pt x="1773" y="786"/>
                    <a:pt x="1746" y="797"/>
                  </a:cubicBezTo>
                  <a:cubicBezTo>
                    <a:pt x="1746" y="791"/>
                    <a:pt x="1746" y="791"/>
                    <a:pt x="1746" y="791"/>
                  </a:cubicBezTo>
                  <a:cubicBezTo>
                    <a:pt x="1746" y="775"/>
                    <a:pt x="1757" y="770"/>
                    <a:pt x="1762" y="765"/>
                  </a:cubicBezTo>
                  <a:cubicBezTo>
                    <a:pt x="1762" y="760"/>
                    <a:pt x="1757" y="760"/>
                    <a:pt x="1757" y="760"/>
                  </a:cubicBezTo>
                  <a:cubicBezTo>
                    <a:pt x="1746" y="760"/>
                    <a:pt x="1741" y="770"/>
                    <a:pt x="1730" y="775"/>
                  </a:cubicBezTo>
                  <a:cubicBezTo>
                    <a:pt x="1725" y="770"/>
                    <a:pt x="1720" y="765"/>
                    <a:pt x="1714" y="765"/>
                  </a:cubicBezTo>
                  <a:cubicBezTo>
                    <a:pt x="1704" y="765"/>
                    <a:pt x="1693" y="770"/>
                    <a:pt x="1693" y="781"/>
                  </a:cubicBezTo>
                  <a:cubicBezTo>
                    <a:pt x="1693" y="797"/>
                    <a:pt x="1709" y="802"/>
                    <a:pt x="1709" y="818"/>
                  </a:cubicBezTo>
                  <a:cubicBezTo>
                    <a:pt x="1709" y="839"/>
                    <a:pt x="1683" y="844"/>
                    <a:pt x="1683" y="865"/>
                  </a:cubicBezTo>
                  <a:cubicBezTo>
                    <a:pt x="1683" y="871"/>
                    <a:pt x="1693" y="876"/>
                    <a:pt x="1693" y="881"/>
                  </a:cubicBezTo>
                  <a:cubicBezTo>
                    <a:pt x="1693" y="897"/>
                    <a:pt x="1688" y="907"/>
                    <a:pt x="1688" y="923"/>
                  </a:cubicBezTo>
                  <a:cubicBezTo>
                    <a:pt x="1688" y="944"/>
                    <a:pt x="1688" y="944"/>
                    <a:pt x="1688" y="944"/>
                  </a:cubicBezTo>
                  <a:lnTo>
                    <a:pt x="1688" y="944"/>
                  </a:lnTo>
                  <a:cubicBezTo>
                    <a:pt x="1683" y="950"/>
                    <a:pt x="1683" y="955"/>
                    <a:pt x="1683" y="960"/>
                  </a:cubicBezTo>
                  <a:cubicBezTo>
                    <a:pt x="1683" y="965"/>
                    <a:pt x="1688" y="971"/>
                    <a:pt x="1688" y="976"/>
                  </a:cubicBezTo>
                  <a:cubicBezTo>
                    <a:pt x="1693" y="992"/>
                    <a:pt x="1683" y="1002"/>
                    <a:pt x="1693" y="1008"/>
                  </a:cubicBezTo>
                  <a:cubicBezTo>
                    <a:pt x="1704" y="1023"/>
                    <a:pt x="1720" y="1018"/>
                    <a:pt x="1741" y="1029"/>
                  </a:cubicBezTo>
                  <a:cubicBezTo>
                    <a:pt x="1751" y="1034"/>
                    <a:pt x="1762" y="1039"/>
                    <a:pt x="1778" y="1050"/>
                  </a:cubicBezTo>
                  <a:cubicBezTo>
                    <a:pt x="1783" y="1050"/>
                    <a:pt x="1788" y="1060"/>
                    <a:pt x="1794" y="1060"/>
                  </a:cubicBezTo>
                  <a:cubicBezTo>
                    <a:pt x="1804" y="1060"/>
                    <a:pt x="1809" y="1050"/>
                    <a:pt x="1820" y="1045"/>
                  </a:cubicBezTo>
                  <a:cubicBezTo>
                    <a:pt x="1830" y="1039"/>
                    <a:pt x="1846" y="1039"/>
                    <a:pt x="1846" y="1029"/>
                  </a:cubicBezTo>
                  <a:cubicBezTo>
                    <a:pt x="1846" y="1023"/>
                    <a:pt x="1841" y="1018"/>
                    <a:pt x="1841" y="1013"/>
                  </a:cubicBezTo>
                  <a:cubicBezTo>
                    <a:pt x="1841" y="992"/>
                    <a:pt x="1867" y="986"/>
                    <a:pt x="1883" y="965"/>
                  </a:cubicBezTo>
                  <a:cubicBezTo>
                    <a:pt x="1889" y="955"/>
                    <a:pt x="1899" y="955"/>
                    <a:pt x="1904" y="950"/>
                  </a:cubicBezTo>
                  <a:cubicBezTo>
                    <a:pt x="1910" y="939"/>
                    <a:pt x="1899" y="918"/>
                    <a:pt x="1915" y="918"/>
                  </a:cubicBezTo>
                  <a:cubicBezTo>
                    <a:pt x="1925" y="918"/>
                    <a:pt x="1925" y="934"/>
                    <a:pt x="1936" y="934"/>
                  </a:cubicBezTo>
                  <a:cubicBezTo>
                    <a:pt x="1941" y="934"/>
                    <a:pt x="1941" y="934"/>
                    <a:pt x="1941" y="934"/>
                  </a:cubicBezTo>
                  <a:cubicBezTo>
                    <a:pt x="1947" y="939"/>
                    <a:pt x="1952" y="944"/>
                    <a:pt x="1957" y="950"/>
                  </a:cubicBezTo>
                  <a:cubicBezTo>
                    <a:pt x="1962" y="950"/>
                    <a:pt x="1962" y="950"/>
                    <a:pt x="1962" y="950"/>
                  </a:cubicBezTo>
                  <a:cubicBezTo>
                    <a:pt x="1962" y="892"/>
                    <a:pt x="1962" y="892"/>
                    <a:pt x="1962" y="892"/>
                  </a:cubicBezTo>
                  <a:cubicBezTo>
                    <a:pt x="1968" y="892"/>
                    <a:pt x="1968" y="892"/>
                    <a:pt x="1968" y="892"/>
                  </a:cubicBezTo>
                  <a:cubicBezTo>
                    <a:pt x="1978" y="913"/>
                    <a:pt x="2005" y="913"/>
                    <a:pt x="2005" y="939"/>
                  </a:cubicBezTo>
                  <a:cubicBezTo>
                    <a:pt x="2005" y="971"/>
                    <a:pt x="1989" y="992"/>
                    <a:pt x="1984" y="1023"/>
                  </a:cubicBezTo>
                  <a:cubicBezTo>
                    <a:pt x="2015" y="1023"/>
                    <a:pt x="2031" y="1008"/>
                    <a:pt x="2057" y="986"/>
                  </a:cubicBezTo>
                  <a:cubicBezTo>
                    <a:pt x="2047" y="997"/>
                    <a:pt x="2041" y="1008"/>
                    <a:pt x="2041" y="1023"/>
                  </a:cubicBezTo>
                  <a:cubicBezTo>
                    <a:pt x="2041" y="1034"/>
                    <a:pt x="2057" y="1039"/>
                    <a:pt x="2063" y="1055"/>
                  </a:cubicBezTo>
                  <a:cubicBezTo>
                    <a:pt x="2068" y="1066"/>
                    <a:pt x="2068" y="1071"/>
                    <a:pt x="2073" y="1081"/>
                  </a:cubicBezTo>
                  <a:cubicBezTo>
                    <a:pt x="2094" y="1071"/>
                    <a:pt x="2084" y="1045"/>
                    <a:pt x="2094" y="1018"/>
                  </a:cubicBezTo>
                  <a:cubicBezTo>
                    <a:pt x="2110" y="1029"/>
                    <a:pt x="2115" y="1039"/>
                    <a:pt x="2136" y="1039"/>
                  </a:cubicBezTo>
                  <a:cubicBezTo>
                    <a:pt x="2163" y="1039"/>
                    <a:pt x="2163" y="1039"/>
                    <a:pt x="2163" y="1039"/>
                  </a:cubicBezTo>
                  <a:cubicBezTo>
                    <a:pt x="2173" y="1039"/>
                    <a:pt x="2179" y="1050"/>
                    <a:pt x="2189" y="1050"/>
                  </a:cubicBezTo>
                  <a:cubicBezTo>
                    <a:pt x="2195" y="1050"/>
                    <a:pt x="2200" y="1045"/>
                    <a:pt x="2205" y="1039"/>
                  </a:cubicBezTo>
                  <a:cubicBezTo>
                    <a:pt x="2205" y="1018"/>
                    <a:pt x="2205" y="1018"/>
                    <a:pt x="2205" y="1018"/>
                  </a:cubicBezTo>
                  <a:cubicBezTo>
                    <a:pt x="2210" y="1018"/>
                    <a:pt x="2210" y="1018"/>
                    <a:pt x="2210" y="1013"/>
                  </a:cubicBezTo>
                  <a:cubicBezTo>
                    <a:pt x="2221" y="1039"/>
                    <a:pt x="2226" y="1066"/>
                    <a:pt x="2252" y="1066"/>
                  </a:cubicBezTo>
                  <a:cubicBezTo>
                    <a:pt x="2274" y="1066"/>
                    <a:pt x="2295" y="1060"/>
                    <a:pt x="2295" y="1045"/>
                  </a:cubicBezTo>
                  <a:cubicBezTo>
                    <a:pt x="2295" y="1023"/>
                    <a:pt x="2274" y="1018"/>
                    <a:pt x="2252" y="1002"/>
                  </a:cubicBezTo>
                  <a:cubicBezTo>
                    <a:pt x="2242" y="997"/>
                    <a:pt x="2242" y="986"/>
                    <a:pt x="2237" y="971"/>
                  </a:cubicBezTo>
                  <a:cubicBezTo>
                    <a:pt x="2258" y="971"/>
                    <a:pt x="2263" y="955"/>
                    <a:pt x="2279" y="955"/>
                  </a:cubicBezTo>
                  <a:cubicBezTo>
                    <a:pt x="2300" y="955"/>
                    <a:pt x="2305" y="960"/>
                    <a:pt x="2326" y="960"/>
                  </a:cubicBezTo>
                  <a:cubicBezTo>
                    <a:pt x="2321" y="976"/>
                    <a:pt x="2326" y="981"/>
                    <a:pt x="2326" y="997"/>
                  </a:cubicBezTo>
                  <a:cubicBezTo>
                    <a:pt x="2337" y="986"/>
                    <a:pt x="2342" y="971"/>
                    <a:pt x="2363" y="971"/>
                  </a:cubicBezTo>
                  <a:cubicBezTo>
                    <a:pt x="2395" y="971"/>
                    <a:pt x="2416" y="971"/>
                    <a:pt x="2448" y="986"/>
                  </a:cubicBezTo>
                  <a:cubicBezTo>
                    <a:pt x="2463" y="992"/>
                    <a:pt x="2463" y="1008"/>
                    <a:pt x="2474" y="1023"/>
                  </a:cubicBezTo>
                  <a:cubicBezTo>
                    <a:pt x="2458" y="1034"/>
                    <a:pt x="2421" y="1023"/>
                    <a:pt x="2421" y="1045"/>
                  </a:cubicBezTo>
                  <a:cubicBezTo>
                    <a:pt x="2421" y="1055"/>
                    <a:pt x="2437" y="1055"/>
                    <a:pt x="2437" y="1066"/>
                  </a:cubicBezTo>
                  <a:cubicBezTo>
                    <a:pt x="2437" y="1076"/>
                    <a:pt x="2432" y="1097"/>
                    <a:pt x="2448" y="1097"/>
                  </a:cubicBezTo>
                  <a:cubicBezTo>
                    <a:pt x="2453" y="1097"/>
                    <a:pt x="2453" y="1087"/>
                    <a:pt x="2458" y="1087"/>
                  </a:cubicBezTo>
                  <a:cubicBezTo>
                    <a:pt x="2479" y="1087"/>
                    <a:pt x="2490" y="1108"/>
                    <a:pt x="2506" y="1108"/>
                  </a:cubicBezTo>
                  <a:cubicBezTo>
                    <a:pt x="2521" y="1108"/>
                    <a:pt x="2527" y="1103"/>
                    <a:pt x="2537" y="1097"/>
                  </a:cubicBezTo>
                  <a:cubicBezTo>
                    <a:pt x="2558" y="1092"/>
                    <a:pt x="2574" y="1092"/>
                    <a:pt x="2595" y="1087"/>
                  </a:cubicBezTo>
                  <a:cubicBezTo>
                    <a:pt x="2601" y="1081"/>
                    <a:pt x="2601" y="1081"/>
                    <a:pt x="2601" y="1081"/>
                  </a:cubicBezTo>
                  <a:cubicBezTo>
                    <a:pt x="2590" y="1076"/>
                    <a:pt x="2590" y="1071"/>
                    <a:pt x="2580" y="1066"/>
                  </a:cubicBezTo>
                  <a:cubicBezTo>
                    <a:pt x="2569" y="1066"/>
                    <a:pt x="2558" y="1060"/>
                    <a:pt x="2558" y="1050"/>
                  </a:cubicBezTo>
                  <a:cubicBezTo>
                    <a:pt x="2532" y="1050"/>
                    <a:pt x="2506" y="1045"/>
                    <a:pt x="2506" y="1018"/>
                  </a:cubicBezTo>
                  <a:cubicBezTo>
                    <a:pt x="2506" y="1002"/>
                    <a:pt x="2527" y="1008"/>
                    <a:pt x="2548" y="1008"/>
                  </a:cubicBezTo>
                  <a:cubicBezTo>
                    <a:pt x="2564" y="1002"/>
                    <a:pt x="2569" y="992"/>
                    <a:pt x="2585" y="992"/>
                  </a:cubicBezTo>
                  <a:cubicBezTo>
                    <a:pt x="2601" y="992"/>
                    <a:pt x="2606" y="1013"/>
                    <a:pt x="2627" y="1013"/>
                  </a:cubicBezTo>
                  <a:cubicBezTo>
                    <a:pt x="2643" y="1013"/>
                    <a:pt x="2648" y="1002"/>
                    <a:pt x="2664" y="1002"/>
                  </a:cubicBezTo>
                  <a:cubicBezTo>
                    <a:pt x="2690" y="1002"/>
                    <a:pt x="2690" y="1002"/>
                    <a:pt x="2690" y="1002"/>
                  </a:cubicBezTo>
                  <a:cubicBezTo>
                    <a:pt x="2706" y="1002"/>
                    <a:pt x="2711" y="1018"/>
                    <a:pt x="2722" y="1023"/>
                  </a:cubicBezTo>
                  <a:lnTo>
                    <a:pt x="2722" y="1023"/>
                  </a:lnTo>
                  <a:cubicBezTo>
                    <a:pt x="2743" y="1034"/>
                    <a:pt x="2754" y="1034"/>
                    <a:pt x="2775" y="1034"/>
                  </a:cubicBezTo>
                  <a:cubicBezTo>
                    <a:pt x="2769" y="1050"/>
                    <a:pt x="2754" y="1055"/>
                    <a:pt x="2743" y="1071"/>
                  </a:cubicBezTo>
                  <a:cubicBezTo>
                    <a:pt x="2748" y="1071"/>
                    <a:pt x="2748" y="1071"/>
                    <a:pt x="2748" y="1071"/>
                  </a:cubicBezTo>
                  <a:cubicBezTo>
                    <a:pt x="2759" y="1071"/>
                    <a:pt x="2764" y="1066"/>
                    <a:pt x="2775" y="1066"/>
                  </a:cubicBezTo>
                  <a:cubicBezTo>
                    <a:pt x="2791" y="1066"/>
                    <a:pt x="2796" y="1081"/>
                    <a:pt x="2796" y="1097"/>
                  </a:cubicBezTo>
                  <a:cubicBezTo>
                    <a:pt x="2806" y="1092"/>
                    <a:pt x="2806" y="1081"/>
                    <a:pt x="2812" y="1081"/>
                  </a:cubicBezTo>
                  <a:cubicBezTo>
                    <a:pt x="2822" y="1076"/>
                    <a:pt x="2833" y="1076"/>
                    <a:pt x="2843" y="1076"/>
                  </a:cubicBezTo>
                  <a:cubicBezTo>
                    <a:pt x="2849" y="1071"/>
                    <a:pt x="2849" y="1071"/>
                    <a:pt x="2849" y="1071"/>
                  </a:cubicBezTo>
                  <a:cubicBezTo>
                    <a:pt x="2838" y="1066"/>
                    <a:pt x="2838" y="1060"/>
                    <a:pt x="2838" y="1055"/>
                  </a:cubicBezTo>
                  <a:cubicBezTo>
                    <a:pt x="2838" y="1050"/>
                    <a:pt x="2838" y="1050"/>
                    <a:pt x="2838" y="1050"/>
                  </a:cubicBezTo>
                  <a:cubicBezTo>
                    <a:pt x="2859" y="1060"/>
                    <a:pt x="2870" y="1071"/>
                    <a:pt x="2885" y="1087"/>
                  </a:cubicBezTo>
                  <a:cubicBezTo>
                    <a:pt x="2896" y="1076"/>
                    <a:pt x="2896" y="1066"/>
                    <a:pt x="2906" y="1066"/>
                  </a:cubicBezTo>
                  <a:cubicBezTo>
                    <a:pt x="2912" y="1071"/>
                    <a:pt x="2917" y="1076"/>
                    <a:pt x="2928" y="1076"/>
                  </a:cubicBezTo>
                  <a:cubicBezTo>
                    <a:pt x="2928" y="1087"/>
                    <a:pt x="2928" y="1097"/>
                    <a:pt x="2938" y="1097"/>
                  </a:cubicBezTo>
                  <a:cubicBezTo>
                    <a:pt x="2954" y="1097"/>
                    <a:pt x="2954" y="1087"/>
                    <a:pt x="2970" y="1081"/>
                  </a:cubicBezTo>
                  <a:cubicBezTo>
                    <a:pt x="2965" y="1076"/>
                    <a:pt x="2959" y="1071"/>
                    <a:pt x="2954" y="1060"/>
                  </a:cubicBezTo>
                  <a:cubicBezTo>
                    <a:pt x="2954" y="1060"/>
                    <a:pt x="2954" y="1060"/>
                    <a:pt x="2959" y="1060"/>
                  </a:cubicBezTo>
                  <a:lnTo>
                    <a:pt x="2965" y="1060"/>
                  </a:lnTo>
                  <a:cubicBezTo>
                    <a:pt x="2986" y="1060"/>
                    <a:pt x="2996" y="1039"/>
                    <a:pt x="3017" y="1039"/>
                  </a:cubicBezTo>
                  <a:lnTo>
                    <a:pt x="3023" y="1045"/>
                  </a:lnTo>
                  <a:cubicBezTo>
                    <a:pt x="3023" y="1045"/>
                    <a:pt x="3023" y="1050"/>
                    <a:pt x="3017" y="1055"/>
                  </a:cubicBezTo>
                  <a:cubicBezTo>
                    <a:pt x="3017" y="1066"/>
                    <a:pt x="3017" y="1066"/>
                    <a:pt x="3017" y="1066"/>
                  </a:cubicBezTo>
                  <a:cubicBezTo>
                    <a:pt x="3023" y="1066"/>
                    <a:pt x="3023" y="1066"/>
                    <a:pt x="3023" y="1066"/>
                  </a:cubicBezTo>
                  <a:cubicBezTo>
                    <a:pt x="3112" y="1039"/>
                    <a:pt x="3112" y="1039"/>
                    <a:pt x="3112" y="1039"/>
                  </a:cubicBezTo>
                  <a:cubicBezTo>
                    <a:pt x="3123" y="1045"/>
                    <a:pt x="3123" y="1060"/>
                    <a:pt x="3133" y="1066"/>
                  </a:cubicBezTo>
                  <a:cubicBezTo>
                    <a:pt x="3144" y="1071"/>
                    <a:pt x="3154" y="1066"/>
                    <a:pt x="3165" y="1071"/>
                  </a:cubicBezTo>
                  <a:cubicBezTo>
                    <a:pt x="3170" y="1076"/>
                    <a:pt x="3170" y="1081"/>
                    <a:pt x="3170" y="1092"/>
                  </a:cubicBezTo>
                  <a:cubicBezTo>
                    <a:pt x="3181" y="1108"/>
                    <a:pt x="3191" y="1118"/>
                    <a:pt x="3207" y="1118"/>
                  </a:cubicBezTo>
                  <a:cubicBezTo>
                    <a:pt x="3218" y="1118"/>
                    <a:pt x="3223" y="1103"/>
                    <a:pt x="3239" y="1097"/>
                  </a:cubicBezTo>
                  <a:cubicBezTo>
                    <a:pt x="3244" y="1092"/>
                    <a:pt x="3249" y="1092"/>
                    <a:pt x="3249" y="1081"/>
                  </a:cubicBezTo>
                  <a:cubicBezTo>
                    <a:pt x="3249" y="1076"/>
                    <a:pt x="3239" y="1055"/>
                    <a:pt x="3244" y="1055"/>
                  </a:cubicBezTo>
                  <a:cubicBezTo>
                    <a:pt x="3260" y="1055"/>
                    <a:pt x="3255" y="1076"/>
                    <a:pt x="3260" y="1092"/>
                  </a:cubicBezTo>
                  <a:cubicBezTo>
                    <a:pt x="3271" y="1108"/>
                    <a:pt x="3281" y="1118"/>
                    <a:pt x="3297" y="1124"/>
                  </a:cubicBezTo>
                  <a:cubicBezTo>
                    <a:pt x="3307" y="1129"/>
                    <a:pt x="3302" y="1139"/>
                    <a:pt x="3307" y="1145"/>
                  </a:cubicBezTo>
                  <a:cubicBezTo>
                    <a:pt x="3313" y="1155"/>
                    <a:pt x="3323" y="1160"/>
                    <a:pt x="3334" y="1166"/>
                  </a:cubicBezTo>
                  <a:cubicBezTo>
                    <a:pt x="3344" y="1171"/>
                    <a:pt x="3350" y="1182"/>
                    <a:pt x="3360" y="1182"/>
                  </a:cubicBezTo>
                  <a:cubicBezTo>
                    <a:pt x="3387" y="1182"/>
                    <a:pt x="3397" y="1166"/>
                    <a:pt x="3418" y="1166"/>
                  </a:cubicBezTo>
                  <a:cubicBezTo>
                    <a:pt x="3429" y="1166"/>
                    <a:pt x="3439" y="1171"/>
                    <a:pt x="3450" y="1171"/>
                  </a:cubicBezTo>
                  <a:cubicBezTo>
                    <a:pt x="3492" y="1171"/>
                    <a:pt x="3492" y="1171"/>
                    <a:pt x="3492" y="1171"/>
                  </a:cubicBezTo>
                  <a:cubicBezTo>
                    <a:pt x="3508" y="1171"/>
                    <a:pt x="3518" y="1182"/>
                    <a:pt x="3529" y="1192"/>
                  </a:cubicBezTo>
                  <a:cubicBezTo>
                    <a:pt x="3545" y="1197"/>
                    <a:pt x="3555" y="1208"/>
                    <a:pt x="3555" y="1224"/>
                  </a:cubicBezTo>
                  <a:cubicBezTo>
                    <a:pt x="3555" y="1240"/>
                    <a:pt x="3550" y="1250"/>
                    <a:pt x="3550" y="1266"/>
                  </a:cubicBezTo>
                  <a:cubicBezTo>
                    <a:pt x="3550" y="1287"/>
                    <a:pt x="3550" y="1298"/>
                    <a:pt x="3555" y="1319"/>
                  </a:cubicBezTo>
                  <a:cubicBezTo>
                    <a:pt x="3555" y="1319"/>
                    <a:pt x="3555" y="1319"/>
                    <a:pt x="3561" y="1319"/>
                  </a:cubicBezTo>
                  <a:lnTo>
                    <a:pt x="3561" y="1319"/>
                  </a:lnTo>
                  <a:lnTo>
                    <a:pt x="3561" y="1319"/>
                  </a:lnTo>
                  <a:cubicBezTo>
                    <a:pt x="3555" y="1335"/>
                    <a:pt x="3550" y="1340"/>
                    <a:pt x="3539" y="1350"/>
                  </a:cubicBezTo>
                  <a:cubicBezTo>
                    <a:pt x="3539" y="1356"/>
                    <a:pt x="3539" y="1361"/>
                    <a:pt x="3534" y="1361"/>
                  </a:cubicBezTo>
                  <a:cubicBezTo>
                    <a:pt x="3524" y="1366"/>
                    <a:pt x="3518" y="1361"/>
                    <a:pt x="3513" y="1366"/>
                  </a:cubicBezTo>
                  <a:cubicBezTo>
                    <a:pt x="3508" y="1371"/>
                    <a:pt x="3508" y="1371"/>
                    <a:pt x="3508" y="1377"/>
                  </a:cubicBezTo>
                  <a:cubicBezTo>
                    <a:pt x="3497" y="1382"/>
                    <a:pt x="3492" y="1387"/>
                    <a:pt x="3492" y="1393"/>
                  </a:cubicBezTo>
                  <a:cubicBezTo>
                    <a:pt x="3492" y="1403"/>
                    <a:pt x="3492" y="1408"/>
                    <a:pt x="3487" y="1414"/>
                  </a:cubicBezTo>
                  <a:cubicBezTo>
                    <a:pt x="3476" y="1414"/>
                    <a:pt x="3471" y="1414"/>
                    <a:pt x="3466" y="1419"/>
                  </a:cubicBezTo>
                  <a:cubicBezTo>
                    <a:pt x="3466" y="1419"/>
                    <a:pt x="3466" y="1419"/>
                    <a:pt x="3466" y="1424"/>
                  </a:cubicBezTo>
                  <a:cubicBezTo>
                    <a:pt x="3466" y="1435"/>
                    <a:pt x="3455" y="1435"/>
                    <a:pt x="3445" y="1440"/>
                  </a:cubicBezTo>
                  <a:cubicBezTo>
                    <a:pt x="3439" y="1445"/>
                    <a:pt x="3439" y="1451"/>
                    <a:pt x="3439" y="1461"/>
                  </a:cubicBezTo>
                  <a:cubicBezTo>
                    <a:pt x="3439" y="1472"/>
                    <a:pt x="3445" y="1477"/>
                    <a:pt x="3445" y="1488"/>
                  </a:cubicBezTo>
                  <a:cubicBezTo>
                    <a:pt x="3450" y="1503"/>
                    <a:pt x="3455" y="1514"/>
                    <a:pt x="3460" y="1530"/>
                  </a:cubicBezTo>
                  <a:cubicBezTo>
                    <a:pt x="3455" y="1535"/>
                    <a:pt x="3450" y="1535"/>
                    <a:pt x="3445" y="1535"/>
                  </a:cubicBezTo>
                  <a:cubicBezTo>
                    <a:pt x="3434" y="1535"/>
                    <a:pt x="3429" y="1535"/>
                    <a:pt x="3423" y="1535"/>
                  </a:cubicBezTo>
                  <a:cubicBezTo>
                    <a:pt x="3418" y="1535"/>
                    <a:pt x="3413" y="1540"/>
                    <a:pt x="3408" y="1546"/>
                  </a:cubicBezTo>
                  <a:cubicBezTo>
                    <a:pt x="3397" y="1551"/>
                    <a:pt x="3392" y="1551"/>
                    <a:pt x="3387" y="1556"/>
                  </a:cubicBezTo>
                  <a:cubicBezTo>
                    <a:pt x="3381" y="1561"/>
                    <a:pt x="3376" y="1567"/>
                    <a:pt x="3371" y="1572"/>
                  </a:cubicBezTo>
                  <a:cubicBezTo>
                    <a:pt x="3360" y="1577"/>
                    <a:pt x="3355" y="1577"/>
                    <a:pt x="3344" y="1577"/>
                  </a:cubicBezTo>
                  <a:cubicBezTo>
                    <a:pt x="3323" y="1577"/>
                    <a:pt x="3318" y="1572"/>
                    <a:pt x="3302" y="1567"/>
                  </a:cubicBezTo>
                  <a:cubicBezTo>
                    <a:pt x="3297" y="1567"/>
                    <a:pt x="3292" y="1561"/>
                    <a:pt x="3286" y="1561"/>
                  </a:cubicBezTo>
                  <a:cubicBezTo>
                    <a:pt x="3265" y="1561"/>
                    <a:pt x="3265" y="1561"/>
                    <a:pt x="3265" y="1561"/>
                  </a:cubicBezTo>
                  <a:cubicBezTo>
                    <a:pt x="3249" y="1561"/>
                    <a:pt x="3244" y="1551"/>
                    <a:pt x="3239" y="1540"/>
                  </a:cubicBezTo>
                  <a:cubicBezTo>
                    <a:pt x="3228" y="1525"/>
                    <a:pt x="3212" y="1530"/>
                    <a:pt x="3202" y="1525"/>
                  </a:cubicBezTo>
                  <a:cubicBezTo>
                    <a:pt x="3197" y="1525"/>
                    <a:pt x="3197" y="1525"/>
                    <a:pt x="3197" y="1519"/>
                  </a:cubicBezTo>
                  <a:cubicBezTo>
                    <a:pt x="3186" y="1514"/>
                    <a:pt x="3181" y="1503"/>
                    <a:pt x="3170" y="1498"/>
                  </a:cubicBezTo>
                  <a:cubicBezTo>
                    <a:pt x="3165" y="1493"/>
                    <a:pt x="3154" y="1488"/>
                    <a:pt x="3149" y="1482"/>
                  </a:cubicBezTo>
                  <a:cubicBezTo>
                    <a:pt x="3144" y="1477"/>
                    <a:pt x="3144" y="1472"/>
                    <a:pt x="3144" y="1466"/>
                  </a:cubicBezTo>
                  <a:lnTo>
                    <a:pt x="3139" y="1461"/>
                  </a:lnTo>
                  <a:cubicBezTo>
                    <a:pt x="3123" y="1461"/>
                    <a:pt x="3117" y="1472"/>
                    <a:pt x="3107" y="1477"/>
                  </a:cubicBezTo>
                  <a:cubicBezTo>
                    <a:pt x="3102" y="1477"/>
                    <a:pt x="3096" y="1477"/>
                    <a:pt x="3096" y="1482"/>
                  </a:cubicBezTo>
                  <a:cubicBezTo>
                    <a:pt x="3081" y="1488"/>
                    <a:pt x="3075" y="1488"/>
                    <a:pt x="3065" y="1488"/>
                  </a:cubicBezTo>
                  <a:cubicBezTo>
                    <a:pt x="3065" y="1514"/>
                    <a:pt x="3075" y="1519"/>
                    <a:pt x="3086" y="1546"/>
                  </a:cubicBezTo>
                  <a:cubicBezTo>
                    <a:pt x="3081" y="1546"/>
                    <a:pt x="3081" y="1546"/>
                    <a:pt x="3081" y="1546"/>
                  </a:cubicBezTo>
                  <a:cubicBezTo>
                    <a:pt x="3075" y="1540"/>
                    <a:pt x="3070" y="1540"/>
                    <a:pt x="3065" y="1540"/>
                  </a:cubicBezTo>
                  <a:cubicBezTo>
                    <a:pt x="3054" y="1540"/>
                    <a:pt x="3049" y="1540"/>
                    <a:pt x="3038" y="1546"/>
                  </a:cubicBezTo>
                  <a:cubicBezTo>
                    <a:pt x="3028" y="1551"/>
                    <a:pt x="3023" y="1556"/>
                    <a:pt x="3012" y="1556"/>
                  </a:cubicBezTo>
                  <a:cubicBezTo>
                    <a:pt x="3002" y="1556"/>
                    <a:pt x="2996" y="1551"/>
                    <a:pt x="2991" y="1546"/>
                  </a:cubicBezTo>
                  <a:cubicBezTo>
                    <a:pt x="2991" y="1546"/>
                    <a:pt x="2991" y="1546"/>
                    <a:pt x="2986" y="1546"/>
                  </a:cubicBezTo>
                  <a:cubicBezTo>
                    <a:pt x="2980" y="1540"/>
                    <a:pt x="2975" y="1546"/>
                    <a:pt x="2965" y="1540"/>
                  </a:cubicBezTo>
                  <a:cubicBezTo>
                    <a:pt x="2959" y="1535"/>
                    <a:pt x="2959" y="1530"/>
                    <a:pt x="2949" y="1519"/>
                  </a:cubicBezTo>
                  <a:cubicBezTo>
                    <a:pt x="2943" y="1514"/>
                    <a:pt x="2933" y="1509"/>
                    <a:pt x="2928" y="1498"/>
                  </a:cubicBezTo>
                  <a:cubicBezTo>
                    <a:pt x="2922" y="1493"/>
                    <a:pt x="2922" y="1482"/>
                    <a:pt x="2912" y="1477"/>
                  </a:cubicBezTo>
                  <a:cubicBezTo>
                    <a:pt x="2906" y="1477"/>
                    <a:pt x="2906" y="1477"/>
                    <a:pt x="2906" y="1477"/>
                  </a:cubicBezTo>
                  <a:cubicBezTo>
                    <a:pt x="2912" y="1477"/>
                    <a:pt x="2912" y="1477"/>
                    <a:pt x="2912" y="1477"/>
                  </a:cubicBezTo>
                  <a:cubicBezTo>
                    <a:pt x="2901" y="1472"/>
                    <a:pt x="2896" y="1472"/>
                    <a:pt x="2891" y="1461"/>
                  </a:cubicBezTo>
                  <a:cubicBezTo>
                    <a:pt x="2880" y="1456"/>
                    <a:pt x="2875" y="1445"/>
                    <a:pt x="2864" y="1445"/>
                  </a:cubicBezTo>
                  <a:cubicBezTo>
                    <a:pt x="2849" y="1445"/>
                    <a:pt x="2843" y="1456"/>
                    <a:pt x="2833" y="1461"/>
                  </a:cubicBezTo>
                  <a:cubicBezTo>
                    <a:pt x="2827" y="1461"/>
                    <a:pt x="2822" y="1466"/>
                    <a:pt x="2812" y="1466"/>
                  </a:cubicBezTo>
                  <a:cubicBezTo>
                    <a:pt x="2796" y="1477"/>
                    <a:pt x="2785" y="1482"/>
                    <a:pt x="2764" y="1482"/>
                  </a:cubicBezTo>
                  <a:cubicBezTo>
                    <a:pt x="2754" y="1482"/>
                    <a:pt x="2748" y="1482"/>
                    <a:pt x="2738" y="1482"/>
                  </a:cubicBezTo>
                  <a:cubicBezTo>
                    <a:pt x="2727" y="1482"/>
                    <a:pt x="2722" y="1488"/>
                    <a:pt x="2717" y="1493"/>
                  </a:cubicBezTo>
                  <a:cubicBezTo>
                    <a:pt x="2706" y="1498"/>
                    <a:pt x="2695" y="1493"/>
                    <a:pt x="2685" y="1498"/>
                  </a:cubicBezTo>
                  <a:cubicBezTo>
                    <a:pt x="2674" y="1509"/>
                    <a:pt x="2669" y="1519"/>
                    <a:pt x="2664" y="1530"/>
                  </a:cubicBezTo>
                  <a:cubicBezTo>
                    <a:pt x="2653" y="1540"/>
                    <a:pt x="2643" y="1551"/>
                    <a:pt x="2643" y="1567"/>
                  </a:cubicBezTo>
                  <a:cubicBezTo>
                    <a:pt x="2643" y="1577"/>
                    <a:pt x="2648" y="1588"/>
                    <a:pt x="2648" y="1598"/>
                  </a:cubicBezTo>
                  <a:cubicBezTo>
                    <a:pt x="2648" y="1604"/>
                    <a:pt x="2653" y="1604"/>
                    <a:pt x="2653" y="1609"/>
                  </a:cubicBezTo>
                  <a:cubicBezTo>
                    <a:pt x="2653" y="1614"/>
                    <a:pt x="2653" y="1614"/>
                    <a:pt x="2653" y="1614"/>
                  </a:cubicBezTo>
                  <a:cubicBezTo>
                    <a:pt x="2648" y="1619"/>
                    <a:pt x="2643" y="1619"/>
                    <a:pt x="2638" y="1619"/>
                  </a:cubicBezTo>
                  <a:cubicBezTo>
                    <a:pt x="2632" y="1619"/>
                    <a:pt x="2627" y="1614"/>
                    <a:pt x="2622" y="1614"/>
                  </a:cubicBezTo>
                  <a:cubicBezTo>
                    <a:pt x="2617" y="1609"/>
                    <a:pt x="2617" y="1604"/>
                    <a:pt x="2617" y="1604"/>
                  </a:cubicBezTo>
                  <a:cubicBezTo>
                    <a:pt x="2611" y="1598"/>
                    <a:pt x="2606" y="1598"/>
                    <a:pt x="2601" y="1593"/>
                  </a:cubicBezTo>
                  <a:cubicBezTo>
                    <a:pt x="2595" y="1588"/>
                    <a:pt x="2590" y="1588"/>
                    <a:pt x="2585" y="1588"/>
                  </a:cubicBezTo>
                  <a:cubicBezTo>
                    <a:pt x="2569" y="1588"/>
                    <a:pt x="2558" y="1598"/>
                    <a:pt x="2543" y="1598"/>
                  </a:cubicBezTo>
                  <a:cubicBezTo>
                    <a:pt x="2532" y="1598"/>
                    <a:pt x="2527" y="1588"/>
                    <a:pt x="2521" y="1582"/>
                  </a:cubicBezTo>
                  <a:cubicBezTo>
                    <a:pt x="2516" y="1577"/>
                    <a:pt x="2511" y="1572"/>
                    <a:pt x="2506" y="1567"/>
                  </a:cubicBezTo>
                  <a:cubicBezTo>
                    <a:pt x="2495" y="1561"/>
                    <a:pt x="2495" y="1556"/>
                    <a:pt x="2490" y="1551"/>
                  </a:cubicBezTo>
                  <a:cubicBezTo>
                    <a:pt x="2485" y="1546"/>
                    <a:pt x="2479" y="1540"/>
                    <a:pt x="2474" y="1535"/>
                  </a:cubicBezTo>
                  <a:cubicBezTo>
                    <a:pt x="2474" y="1535"/>
                    <a:pt x="2474" y="1535"/>
                    <a:pt x="2469" y="1530"/>
                  </a:cubicBezTo>
                  <a:cubicBezTo>
                    <a:pt x="2469" y="1530"/>
                    <a:pt x="2469" y="1525"/>
                    <a:pt x="2463" y="1525"/>
                  </a:cubicBezTo>
                  <a:lnTo>
                    <a:pt x="2458" y="1530"/>
                  </a:lnTo>
                  <a:cubicBezTo>
                    <a:pt x="2448" y="1540"/>
                    <a:pt x="2442" y="1540"/>
                    <a:pt x="2437" y="1546"/>
                  </a:cubicBezTo>
                  <a:cubicBezTo>
                    <a:pt x="2421" y="1556"/>
                    <a:pt x="2411" y="1561"/>
                    <a:pt x="2395" y="1567"/>
                  </a:cubicBezTo>
                  <a:lnTo>
                    <a:pt x="2395" y="1567"/>
                  </a:lnTo>
                  <a:cubicBezTo>
                    <a:pt x="2390" y="1556"/>
                    <a:pt x="2384" y="1551"/>
                    <a:pt x="2379" y="1535"/>
                  </a:cubicBezTo>
                  <a:cubicBezTo>
                    <a:pt x="2374" y="1525"/>
                    <a:pt x="2358" y="1525"/>
                    <a:pt x="2353" y="1509"/>
                  </a:cubicBezTo>
                  <a:cubicBezTo>
                    <a:pt x="2353" y="1498"/>
                    <a:pt x="2353" y="1488"/>
                    <a:pt x="2342" y="1477"/>
                  </a:cubicBezTo>
                  <a:cubicBezTo>
                    <a:pt x="2337" y="1477"/>
                    <a:pt x="2332" y="1472"/>
                    <a:pt x="2326" y="1466"/>
                  </a:cubicBezTo>
                  <a:cubicBezTo>
                    <a:pt x="2321" y="1466"/>
                    <a:pt x="2316" y="1461"/>
                    <a:pt x="2316" y="1456"/>
                  </a:cubicBezTo>
                  <a:cubicBezTo>
                    <a:pt x="2316" y="1451"/>
                    <a:pt x="2326" y="1445"/>
                    <a:pt x="2326" y="1435"/>
                  </a:cubicBezTo>
                  <a:cubicBezTo>
                    <a:pt x="2332" y="1430"/>
                    <a:pt x="2337" y="1424"/>
                    <a:pt x="2337" y="1414"/>
                  </a:cubicBezTo>
                  <a:cubicBezTo>
                    <a:pt x="2347" y="1408"/>
                    <a:pt x="2353" y="1403"/>
                    <a:pt x="2353" y="1393"/>
                  </a:cubicBezTo>
                  <a:cubicBezTo>
                    <a:pt x="2358" y="1377"/>
                    <a:pt x="2363" y="1371"/>
                    <a:pt x="2369" y="1356"/>
                  </a:cubicBezTo>
                  <a:cubicBezTo>
                    <a:pt x="2369" y="1356"/>
                    <a:pt x="2369" y="1350"/>
                    <a:pt x="2374" y="1345"/>
                  </a:cubicBezTo>
                  <a:cubicBezTo>
                    <a:pt x="2374" y="1340"/>
                    <a:pt x="2379" y="1340"/>
                    <a:pt x="2379" y="1329"/>
                  </a:cubicBezTo>
                  <a:lnTo>
                    <a:pt x="2374" y="1329"/>
                  </a:lnTo>
                  <a:cubicBezTo>
                    <a:pt x="2358" y="1329"/>
                    <a:pt x="2353" y="1329"/>
                    <a:pt x="2342" y="1329"/>
                  </a:cubicBezTo>
                  <a:cubicBezTo>
                    <a:pt x="2279" y="1329"/>
                    <a:pt x="2279" y="1329"/>
                    <a:pt x="2279" y="1329"/>
                  </a:cubicBezTo>
                  <a:cubicBezTo>
                    <a:pt x="2263" y="1329"/>
                    <a:pt x="2252" y="1335"/>
                    <a:pt x="2231" y="1340"/>
                  </a:cubicBezTo>
                  <a:cubicBezTo>
                    <a:pt x="2226" y="1340"/>
                    <a:pt x="2221" y="1345"/>
                    <a:pt x="2216" y="1345"/>
                  </a:cubicBezTo>
                  <a:cubicBezTo>
                    <a:pt x="2200" y="1345"/>
                    <a:pt x="2189" y="1340"/>
                    <a:pt x="2184" y="1329"/>
                  </a:cubicBezTo>
                  <a:cubicBezTo>
                    <a:pt x="2179" y="1319"/>
                    <a:pt x="2173" y="1314"/>
                    <a:pt x="2168" y="1314"/>
                  </a:cubicBezTo>
                  <a:cubicBezTo>
                    <a:pt x="2163" y="1314"/>
                    <a:pt x="2158" y="1314"/>
                    <a:pt x="2158" y="1319"/>
                  </a:cubicBezTo>
                  <a:cubicBezTo>
                    <a:pt x="2147" y="1329"/>
                    <a:pt x="2147" y="1335"/>
                    <a:pt x="2136" y="1340"/>
                  </a:cubicBezTo>
                  <a:cubicBezTo>
                    <a:pt x="2126" y="1345"/>
                    <a:pt x="2115" y="1350"/>
                    <a:pt x="2105" y="1361"/>
                  </a:cubicBezTo>
                  <a:cubicBezTo>
                    <a:pt x="2089" y="1366"/>
                    <a:pt x="2084" y="1377"/>
                    <a:pt x="2068" y="1387"/>
                  </a:cubicBezTo>
                  <a:cubicBezTo>
                    <a:pt x="2057" y="1398"/>
                    <a:pt x="2057" y="1414"/>
                    <a:pt x="2041" y="1414"/>
                  </a:cubicBezTo>
                  <a:cubicBezTo>
                    <a:pt x="2031" y="1414"/>
                    <a:pt x="2026" y="1414"/>
                    <a:pt x="2015" y="1408"/>
                  </a:cubicBezTo>
                  <a:cubicBezTo>
                    <a:pt x="2005" y="1403"/>
                    <a:pt x="1994" y="1403"/>
                    <a:pt x="1989" y="1393"/>
                  </a:cubicBezTo>
                  <a:cubicBezTo>
                    <a:pt x="1984" y="1393"/>
                    <a:pt x="1984" y="1393"/>
                    <a:pt x="1984" y="1393"/>
                  </a:cubicBezTo>
                  <a:cubicBezTo>
                    <a:pt x="1984" y="1414"/>
                    <a:pt x="1984" y="1414"/>
                    <a:pt x="1984" y="1414"/>
                  </a:cubicBezTo>
                  <a:cubicBezTo>
                    <a:pt x="1994" y="1466"/>
                    <a:pt x="1994" y="1466"/>
                    <a:pt x="1994" y="1466"/>
                  </a:cubicBezTo>
                  <a:cubicBezTo>
                    <a:pt x="1989" y="1482"/>
                    <a:pt x="1978" y="1488"/>
                    <a:pt x="1968" y="1498"/>
                  </a:cubicBezTo>
                  <a:cubicBezTo>
                    <a:pt x="1962" y="1503"/>
                    <a:pt x="1957" y="1509"/>
                    <a:pt x="1952" y="1514"/>
                  </a:cubicBezTo>
                  <a:cubicBezTo>
                    <a:pt x="1947" y="1519"/>
                    <a:pt x="1941" y="1519"/>
                    <a:pt x="1936" y="1525"/>
                  </a:cubicBezTo>
                  <a:cubicBezTo>
                    <a:pt x="1920" y="1535"/>
                    <a:pt x="1915" y="1546"/>
                    <a:pt x="1899" y="1546"/>
                  </a:cubicBezTo>
                  <a:cubicBezTo>
                    <a:pt x="1889" y="1546"/>
                    <a:pt x="1883" y="1540"/>
                    <a:pt x="1873" y="1540"/>
                  </a:cubicBezTo>
                  <a:cubicBezTo>
                    <a:pt x="1862" y="1540"/>
                    <a:pt x="1857" y="1546"/>
                    <a:pt x="1852" y="1546"/>
                  </a:cubicBezTo>
                  <a:cubicBezTo>
                    <a:pt x="1841" y="1551"/>
                    <a:pt x="1836" y="1551"/>
                    <a:pt x="1825" y="1551"/>
                  </a:cubicBezTo>
                  <a:cubicBezTo>
                    <a:pt x="1809" y="1551"/>
                    <a:pt x="1799" y="1551"/>
                    <a:pt x="1794" y="1540"/>
                  </a:cubicBezTo>
                  <a:cubicBezTo>
                    <a:pt x="1788" y="1535"/>
                    <a:pt x="1783" y="1530"/>
                    <a:pt x="1778" y="1530"/>
                  </a:cubicBezTo>
                  <a:cubicBezTo>
                    <a:pt x="1773" y="1525"/>
                    <a:pt x="1773" y="1525"/>
                    <a:pt x="1767" y="1525"/>
                  </a:cubicBezTo>
                  <a:cubicBezTo>
                    <a:pt x="1757" y="1525"/>
                    <a:pt x="1757" y="1525"/>
                    <a:pt x="1746" y="1530"/>
                  </a:cubicBezTo>
                  <a:cubicBezTo>
                    <a:pt x="1736" y="1530"/>
                    <a:pt x="1730" y="1535"/>
                    <a:pt x="1725" y="1535"/>
                  </a:cubicBezTo>
                  <a:cubicBezTo>
                    <a:pt x="1688" y="1551"/>
                    <a:pt x="1672" y="1561"/>
                    <a:pt x="1635" y="1572"/>
                  </a:cubicBezTo>
                  <a:cubicBezTo>
                    <a:pt x="1625" y="1577"/>
                    <a:pt x="1619" y="1577"/>
                    <a:pt x="1609" y="1582"/>
                  </a:cubicBezTo>
                  <a:cubicBezTo>
                    <a:pt x="1604" y="1588"/>
                    <a:pt x="1598" y="1593"/>
                    <a:pt x="1588" y="1593"/>
                  </a:cubicBezTo>
                  <a:cubicBezTo>
                    <a:pt x="1577" y="1598"/>
                    <a:pt x="1567" y="1598"/>
                    <a:pt x="1551" y="1598"/>
                  </a:cubicBezTo>
                  <a:cubicBezTo>
                    <a:pt x="1540" y="1598"/>
                    <a:pt x="1530" y="1598"/>
                    <a:pt x="1519" y="1588"/>
                  </a:cubicBezTo>
                  <a:cubicBezTo>
                    <a:pt x="1514" y="1582"/>
                    <a:pt x="1514" y="1577"/>
                    <a:pt x="1509" y="1572"/>
                  </a:cubicBezTo>
                  <a:cubicBezTo>
                    <a:pt x="1504" y="1567"/>
                    <a:pt x="1498" y="1561"/>
                    <a:pt x="1493" y="1546"/>
                  </a:cubicBezTo>
                  <a:cubicBezTo>
                    <a:pt x="1488" y="1540"/>
                    <a:pt x="1482" y="1530"/>
                    <a:pt x="1477" y="1525"/>
                  </a:cubicBezTo>
                  <a:cubicBezTo>
                    <a:pt x="1467" y="1514"/>
                    <a:pt x="1456" y="1514"/>
                    <a:pt x="1440" y="1509"/>
                  </a:cubicBezTo>
                  <a:cubicBezTo>
                    <a:pt x="1440" y="1503"/>
                    <a:pt x="1435" y="1498"/>
                    <a:pt x="1435" y="1498"/>
                  </a:cubicBezTo>
                  <a:cubicBezTo>
                    <a:pt x="1424" y="1488"/>
                    <a:pt x="1419" y="1482"/>
                    <a:pt x="1408" y="1472"/>
                  </a:cubicBezTo>
                  <a:cubicBezTo>
                    <a:pt x="1403" y="1472"/>
                    <a:pt x="1403" y="1472"/>
                    <a:pt x="1398" y="1466"/>
                  </a:cubicBezTo>
                  <a:cubicBezTo>
                    <a:pt x="1393" y="1466"/>
                    <a:pt x="1393" y="1461"/>
                    <a:pt x="1393" y="1456"/>
                  </a:cubicBezTo>
                  <a:cubicBezTo>
                    <a:pt x="1393" y="1440"/>
                    <a:pt x="1398" y="1435"/>
                    <a:pt x="1408" y="1424"/>
                  </a:cubicBezTo>
                  <a:cubicBezTo>
                    <a:pt x="1398" y="1424"/>
                    <a:pt x="1393" y="1424"/>
                    <a:pt x="1382" y="1424"/>
                  </a:cubicBezTo>
                  <a:cubicBezTo>
                    <a:pt x="1372" y="1419"/>
                    <a:pt x="1366" y="1419"/>
                    <a:pt x="1351" y="1419"/>
                  </a:cubicBezTo>
                  <a:cubicBezTo>
                    <a:pt x="1340" y="1419"/>
                    <a:pt x="1335" y="1419"/>
                    <a:pt x="1324" y="1419"/>
                  </a:cubicBezTo>
                  <a:cubicBezTo>
                    <a:pt x="1324" y="1403"/>
                    <a:pt x="1329" y="1398"/>
                    <a:pt x="1329" y="1382"/>
                  </a:cubicBezTo>
                  <a:cubicBezTo>
                    <a:pt x="1329" y="1361"/>
                    <a:pt x="1308" y="1356"/>
                    <a:pt x="1293" y="1345"/>
                  </a:cubicBezTo>
                  <a:cubicBezTo>
                    <a:pt x="1293" y="1340"/>
                    <a:pt x="1293" y="1340"/>
                    <a:pt x="1287" y="1340"/>
                  </a:cubicBezTo>
                  <a:cubicBezTo>
                    <a:pt x="1282" y="1329"/>
                    <a:pt x="1277" y="1329"/>
                    <a:pt x="1266" y="1324"/>
                  </a:cubicBezTo>
                  <a:cubicBezTo>
                    <a:pt x="1256" y="1319"/>
                    <a:pt x="1250" y="1314"/>
                    <a:pt x="1245" y="1303"/>
                  </a:cubicBezTo>
                  <a:cubicBezTo>
                    <a:pt x="1240" y="1303"/>
                    <a:pt x="1240" y="1298"/>
                    <a:pt x="1240" y="1298"/>
                  </a:cubicBezTo>
                  <a:cubicBezTo>
                    <a:pt x="1229" y="1292"/>
                    <a:pt x="1224" y="1292"/>
                    <a:pt x="1213" y="1287"/>
                  </a:cubicBezTo>
                  <a:cubicBezTo>
                    <a:pt x="1208" y="1282"/>
                    <a:pt x="1203" y="1277"/>
                    <a:pt x="1198" y="1277"/>
                  </a:cubicBezTo>
                  <a:cubicBezTo>
                    <a:pt x="1192" y="1277"/>
                    <a:pt x="1192" y="1277"/>
                    <a:pt x="1192" y="1277"/>
                  </a:cubicBezTo>
                  <a:cubicBezTo>
                    <a:pt x="1192" y="1282"/>
                    <a:pt x="1192" y="1282"/>
                    <a:pt x="1192" y="1282"/>
                  </a:cubicBezTo>
                  <a:cubicBezTo>
                    <a:pt x="1198" y="1292"/>
                    <a:pt x="1198" y="1303"/>
                    <a:pt x="1203" y="1314"/>
                  </a:cubicBezTo>
                  <a:cubicBezTo>
                    <a:pt x="1203" y="1324"/>
                    <a:pt x="1208" y="1329"/>
                    <a:pt x="1208" y="1340"/>
                  </a:cubicBezTo>
                  <a:cubicBezTo>
                    <a:pt x="1208" y="1350"/>
                    <a:pt x="1198" y="1356"/>
                    <a:pt x="1187" y="1366"/>
                  </a:cubicBezTo>
                  <a:cubicBezTo>
                    <a:pt x="1171" y="1377"/>
                    <a:pt x="1171" y="1387"/>
                    <a:pt x="1155" y="1398"/>
                  </a:cubicBezTo>
                  <a:cubicBezTo>
                    <a:pt x="1150" y="1408"/>
                    <a:pt x="1140" y="1408"/>
                    <a:pt x="1124" y="1414"/>
                  </a:cubicBezTo>
                  <a:cubicBezTo>
                    <a:pt x="1119" y="1414"/>
                    <a:pt x="1119" y="1419"/>
                    <a:pt x="1119" y="1424"/>
                  </a:cubicBezTo>
                  <a:cubicBezTo>
                    <a:pt x="1119" y="1430"/>
                    <a:pt x="1113" y="1430"/>
                    <a:pt x="1113" y="1435"/>
                  </a:cubicBezTo>
                  <a:cubicBezTo>
                    <a:pt x="1108" y="1435"/>
                    <a:pt x="1103" y="1435"/>
                    <a:pt x="1103" y="1440"/>
                  </a:cubicBezTo>
                  <a:cubicBezTo>
                    <a:pt x="1103" y="1461"/>
                    <a:pt x="1113" y="1472"/>
                    <a:pt x="1129" y="1477"/>
                  </a:cubicBezTo>
                  <a:cubicBezTo>
                    <a:pt x="1129" y="1482"/>
                    <a:pt x="1129" y="1482"/>
                    <a:pt x="1129" y="1493"/>
                  </a:cubicBezTo>
                  <a:cubicBezTo>
                    <a:pt x="1129" y="1498"/>
                    <a:pt x="1134" y="1503"/>
                    <a:pt x="1134" y="1514"/>
                  </a:cubicBezTo>
                  <a:cubicBezTo>
                    <a:pt x="1134" y="1519"/>
                    <a:pt x="1134" y="1525"/>
                    <a:pt x="1129" y="1530"/>
                  </a:cubicBezTo>
                  <a:cubicBezTo>
                    <a:pt x="1129" y="1535"/>
                    <a:pt x="1129" y="1540"/>
                    <a:pt x="1124" y="1551"/>
                  </a:cubicBezTo>
                  <a:cubicBezTo>
                    <a:pt x="1124" y="1561"/>
                    <a:pt x="1124" y="1572"/>
                    <a:pt x="1119" y="1582"/>
                  </a:cubicBezTo>
                  <a:cubicBezTo>
                    <a:pt x="1113" y="1582"/>
                    <a:pt x="1113" y="1593"/>
                    <a:pt x="1113" y="1593"/>
                  </a:cubicBezTo>
                  <a:cubicBezTo>
                    <a:pt x="1108" y="1593"/>
                    <a:pt x="1108" y="1588"/>
                    <a:pt x="1108" y="1588"/>
                  </a:cubicBezTo>
                  <a:cubicBezTo>
                    <a:pt x="1108" y="1582"/>
                    <a:pt x="1108" y="1582"/>
                    <a:pt x="1108" y="1577"/>
                  </a:cubicBezTo>
                  <a:cubicBezTo>
                    <a:pt x="1108" y="1577"/>
                    <a:pt x="1113" y="1572"/>
                    <a:pt x="1113" y="1567"/>
                  </a:cubicBezTo>
                  <a:cubicBezTo>
                    <a:pt x="1113" y="1561"/>
                    <a:pt x="1108" y="1556"/>
                    <a:pt x="1103" y="1556"/>
                  </a:cubicBezTo>
                  <a:cubicBezTo>
                    <a:pt x="1097" y="1556"/>
                    <a:pt x="1092" y="1556"/>
                    <a:pt x="1087" y="1556"/>
                  </a:cubicBezTo>
                  <a:cubicBezTo>
                    <a:pt x="1076" y="1556"/>
                    <a:pt x="1071" y="1551"/>
                    <a:pt x="1066" y="1551"/>
                  </a:cubicBezTo>
                  <a:cubicBezTo>
                    <a:pt x="1055" y="1546"/>
                    <a:pt x="1050" y="1546"/>
                    <a:pt x="1039" y="1540"/>
                  </a:cubicBezTo>
                  <a:cubicBezTo>
                    <a:pt x="1029" y="1535"/>
                    <a:pt x="1023" y="1530"/>
                    <a:pt x="1008" y="1530"/>
                  </a:cubicBezTo>
                  <a:cubicBezTo>
                    <a:pt x="997" y="1530"/>
                    <a:pt x="997" y="1535"/>
                    <a:pt x="987" y="1535"/>
                  </a:cubicBezTo>
                  <a:cubicBezTo>
                    <a:pt x="987" y="1535"/>
                    <a:pt x="987" y="1530"/>
                    <a:pt x="981" y="1530"/>
                  </a:cubicBezTo>
                  <a:close/>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67" name="Freeform 79"/>
            <p:cNvSpPr>
              <a:spLocks noChangeArrowheads="1"/>
            </p:cNvSpPr>
            <p:nvPr/>
          </p:nvSpPr>
          <p:spPr bwMode="auto">
            <a:xfrm>
              <a:off x="11156139" y="9974263"/>
              <a:ext cx="868306" cy="461963"/>
            </a:xfrm>
            <a:custGeom>
              <a:avLst/>
              <a:gdLst>
                <a:gd name="T0" fmla="*/ 147 w 2411"/>
                <a:gd name="T1" fmla="*/ 279 h 1282"/>
                <a:gd name="T2" fmla="*/ 5 w 2411"/>
                <a:gd name="T3" fmla="*/ 395 h 1282"/>
                <a:gd name="T4" fmla="*/ 31 w 2411"/>
                <a:gd name="T5" fmla="*/ 522 h 1282"/>
                <a:gd name="T6" fmla="*/ 21 w 2411"/>
                <a:gd name="T7" fmla="*/ 638 h 1282"/>
                <a:gd name="T8" fmla="*/ 58 w 2411"/>
                <a:gd name="T9" fmla="*/ 748 h 1282"/>
                <a:gd name="T10" fmla="*/ 100 w 2411"/>
                <a:gd name="T11" fmla="*/ 854 h 1282"/>
                <a:gd name="T12" fmla="*/ 42 w 2411"/>
                <a:gd name="T13" fmla="*/ 912 h 1282"/>
                <a:gd name="T14" fmla="*/ 0 w 2411"/>
                <a:gd name="T15" fmla="*/ 1033 h 1282"/>
                <a:gd name="T16" fmla="*/ 68 w 2411"/>
                <a:gd name="T17" fmla="*/ 1118 h 1282"/>
                <a:gd name="T18" fmla="*/ 174 w 2411"/>
                <a:gd name="T19" fmla="*/ 1255 h 1282"/>
                <a:gd name="T20" fmla="*/ 274 w 2411"/>
                <a:gd name="T21" fmla="*/ 1276 h 1282"/>
                <a:gd name="T22" fmla="*/ 601 w 2411"/>
                <a:gd name="T23" fmla="*/ 1186 h 1282"/>
                <a:gd name="T24" fmla="*/ 580 w 2411"/>
                <a:gd name="T25" fmla="*/ 1160 h 1282"/>
                <a:gd name="T26" fmla="*/ 580 w 2411"/>
                <a:gd name="T27" fmla="*/ 1112 h 1282"/>
                <a:gd name="T28" fmla="*/ 580 w 2411"/>
                <a:gd name="T29" fmla="*/ 1070 h 1282"/>
                <a:gd name="T30" fmla="*/ 554 w 2411"/>
                <a:gd name="T31" fmla="*/ 1033 h 1282"/>
                <a:gd name="T32" fmla="*/ 617 w 2411"/>
                <a:gd name="T33" fmla="*/ 1007 h 1282"/>
                <a:gd name="T34" fmla="*/ 649 w 2411"/>
                <a:gd name="T35" fmla="*/ 970 h 1282"/>
                <a:gd name="T36" fmla="*/ 696 w 2411"/>
                <a:gd name="T37" fmla="*/ 949 h 1282"/>
                <a:gd name="T38" fmla="*/ 717 w 2411"/>
                <a:gd name="T39" fmla="*/ 1012 h 1282"/>
                <a:gd name="T40" fmla="*/ 675 w 2411"/>
                <a:gd name="T41" fmla="*/ 1076 h 1282"/>
                <a:gd name="T42" fmla="*/ 633 w 2411"/>
                <a:gd name="T43" fmla="*/ 1123 h 1282"/>
                <a:gd name="T44" fmla="*/ 675 w 2411"/>
                <a:gd name="T45" fmla="*/ 1149 h 1282"/>
                <a:gd name="T46" fmla="*/ 612 w 2411"/>
                <a:gd name="T47" fmla="*/ 1191 h 1282"/>
                <a:gd name="T48" fmla="*/ 717 w 2411"/>
                <a:gd name="T49" fmla="*/ 1250 h 1282"/>
                <a:gd name="T50" fmla="*/ 780 w 2411"/>
                <a:gd name="T51" fmla="*/ 1234 h 1282"/>
                <a:gd name="T52" fmla="*/ 981 w 2411"/>
                <a:gd name="T53" fmla="*/ 1107 h 1282"/>
                <a:gd name="T54" fmla="*/ 1239 w 2411"/>
                <a:gd name="T55" fmla="*/ 981 h 1282"/>
                <a:gd name="T56" fmla="*/ 1735 w 2411"/>
                <a:gd name="T57" fmla="*/ 944 h 1282"/>
                <a:gd name="T58" fmla="*/ 2147 w 2411"/>
                <a:gd name="T59" fmla="*/ 933 h 1282"/>
                <a:gd name="T60" fmla="*/ 2410 w 2411"/>
                <a:gd name="T61" fmla="*/ 659 h 1282"/>
                <a:gd name="T62" fmla="*/ 2162 w 2411"/>
                <a:gd name="T63" fmla="*/ 469 h 1282"/>
                <a:gd name="T64" fmla="*/ 1920 w 2411"/>
                <a:gd name="T65" fmla="*/ 485 h 1282"/>
                <a:gd name="T66" fmla="*/ 1761 w 2411"/>
                <a:gd name="T67" fmla="*/ 390 h 1282"/>
                <a:gd name="T68" fmla="*/ 1698 w 2411"/>
                <a:gd name="T69" fmla="*/ 284 h 1282"/>
                <a:gd name="T70" fmla="*/ 1561 w 2411"/>
                <a:gd name="T71" fmla="*/ 131 h 1282"/>
                <a:gd name="T72" fmla="*/ 1450 w 2411"/>
                <a:gd name="T73" fmla="*/ 57 h 1282"/>
                <a:gd name="T74" fmla="*/ 1339 w 2411"/>
                <a:gd name="T75" fmla="*/ 36 h 1282"/>
                <a:gd name="T76" fmla="*/ 1287 w 2411"/>
                <a:gd name="T77" fmla="*/ 100 h 1282"/>
                <a:gd name="T78" fmla="*/ 1245 w 2411"/>
                <a:gd name="T79" fmla="*/ 174 h 1282"/>
                <a:gd name="T80" fmla="*/ 1187 w 2411"/>
                <a:gd name="T81" fmla="*/ 242 h 1282"/>
                <a:gd name="T82" fmla="*/ 1065 w 2411"/>
                <a:gd name="T83" fmla="*/ 247 h 1282"/>
                <a:gd name="T84" fmla="*/ 949 w 2411"/>
                <a:gd name="T85" fmla="*/ 168 h 1282"/>
                <a:gd name="T86" fmla="*/ 865 w 2411"/>
                <a:gd name="T87" fmla="*/ 174 h 1282"/>
                <a:gd name="T88" fmla="*/ 812 w 2411"/>
                <a:gd name="T89" fmla="*/ 242 h 1282"/>
                <a:gd name="T90" fmla="*/ 728 w 2411"/>
                <a:gd name="T91" fmla="*/ 184 h 1282"/>
                <a:gd name="T92" fmla="*/ 664 w 2411"/>
                <a:gd name="T93" fmla="*/ 131 h 1282"/>
                <a:gd name="T94" fmla="*/ 517 w 2411"/>
                <a:gd name="T95" fmla="*/ 179 h 1282"/>
                <a:gd name="T96" fmla="*/ 453 w 2411"/>
                <a:gd name="T97" fmla="*/ 295 h 1282"/>
                <a:gd name="T98" fmla="*/ 401 w 2411"/>
                <a:gd name="T99" fmla="*/ 279 h 1282"/>
                <a:gd name="T100" fmla="*/ 290 w 2411"/>
                <a:gd name="T101" fmla="*/ 237 h 1282"/>
                <a:gd name="T102" fmla="*/ 237 w 2411"/>
                <a:gd name="T103" fmla="*/ 232 h 1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11" h="1282">
                  <a:moveTo>
                    <a:pt x="195" y="253"/>
                  </a:moveTo>
                  <a:lnTo>
                    <a:pt x="195" y="253"/>
                  </a:lnTo>
                  <a:cubicBezTo>
                    <a:pt x="190" y="263"/>
                    <a:pt x="190" y="263"/>
                    <a:pt x="184" y="274"/>
                  </a:cubicBezTo>
                  <a:cubicBezTo>
                    <a:pt x="179" y="279"/>
                    <a:pt x="179" y="290"/>
                    <a:pt x="169" y="290"/>
                  </a:cubicBezTo>
                  <a:cubicBezTo>
                    <a:pt x="158" y="290"/>
                    <a:pt x="158" y="279"/>
                    <a:pt x="147" y="279"/>
                  </a:cubicBezTo>
                  <a:cubicBezTo>
                    <a:pt x="142" y="274"/>
                    <a:pt x="137" y="274"/>
                    <a:pt x="126" y="268"/>
                  </a:cubicBezTo>
                  <a:cubicBezTo>
                    <a:pt x="126" y="284"/>
                    <a:pt x="126" y="290"/>
                    <a:pt x="121" y="305"/>
                  </a:cubicBezTo>
                  <a:cubicBezTo>
                    <a:pt x="116" y="326"/>
                    <a:pt x="105" y="337"/>
                    <a:pt x="89" y="358"/>
                  </a:cubicBezTo>
                  <a:cubicBezTo>
                    <a:pt x="74" y="369"/>
                    <a:pt x="63" y="379"/>
                    <a:pt x="47" y="385"/>
                  </a:cubicBezTo>
                  <a:cubicBezTo>
                    <a:pt x="31" y="390"/>
                    <a:pt x="16" y="385"/>
                    <a:pt x="5" y="395"/>
                  </a:cubicBezTo>
                  <a:cubicBezTo>
                    <a:pt x="10" y="406"/>
                    <a:pt x="16" y="411"/>
                    <a:pt x="21" y="422"/>
                  </a:cubicBezTo>
                  <a:cubicBezTo>
                    <a:pt x="26" y="432"/>
                    <a:pt x="26" y="437"/>
                    <a:pt x="31" y="453"/>
                  </a:cubicBezTo>
                  <a:cubicBezTo>
                    <a:pt x="37" y="464"/>
                    <a:pt x="42" y="469"/>
                    <a:pt x="42" y="485"/>
                  </a:cubicBezTo>
                  <a:cubicBezTo>
                    <a:pt x="42" y="490"/>
                    <a:pt x="37" y="495"/>
                    <a:pt x="37" y="500"/>
                  </a:cubicBezTo>
                  <a:cubicBezTo>
                    <a:pt x="31" y="506"/>
                    <a:pt x="31" y="511"/>
                    <a:pt x="31" y="522"/>
                  </a:cubicBezTo>
                  <a:cubicBezTo>
                    <a:pt x="31" y="532"/>
                    <a:pt x="37" y="537"/>
                    <a:pt x="37" y="548"/>
                  </a:cubicBezTo>
                  <a:cubicBezTo>
                    <a:pt x="37" y="574"/>
                    <a:pt x="10" y="580"/>
                    <a:pt x="10" y="601"/>
                  </a:cubicBezTo>
                  <a:cubicBezTo>
                    <a:pt x="10" y="606"/>
                    <a:pt x="16" y="611"/>
                    <a:pt x="16" y="617"/>
                  </a:cubicBezTo>
                  <a:cubicBezTo>
                    <a:pt x="21" y="627"/>
                    <a:pt x="21" y="632"/>
                    <a:pt x="21" y="643"/>
                  </a:cubicBezTo>
                  <a:cubicBezTo>
                    <a:pt x="21" y="638"/>
                    <a:pt x="21" y="638"/>
                    <a:pt x="21" y="638"/>
                  </a:cubicBezTo>
                  <a:cubicBezTo>
                    <a:pt x="21" y="643"/>
                    <a:pt x="26" y="648"/>
                    <a:pt x="21" y="654"/>
                  </a:cubicBezTo>
                  <a:cubicBezTo>
                    <a:pt x="21" y="669"/>
                    <a:pt x="21" y="675"/>
                    <a:pt x="21" y="690"/>
                  </a:cubicBezTo>
                  <a:cubicBezTo>
                    <a:pt x="21" y="701"/>
                    <a:pt x="31" y="706"/>
                    <a:pt x="31" y="717"/>
                  </a:cubicBezTo>
                  <a:cubicBezTo>
                    <a:pt x="37" y="722"/>
                    <a:pt x="31" y="733"/>
                    <a:pt x="37" y="738"/>
                  </a:cubicBezTo>
                  <a:cubicBezTo>
                    <a:pt x="47" y="743"/>
                    <a:pt x="58" y="743"/>
                    <a:pt x="58" y="748"/>
                  </a:cubicBezTo>
                  <a:cubicBezTo>
                    <a:pt x="63" y="759"/>
                    <a:pt x="58" y="764"/>
                    <a:pt x="58" y="770"/>
                  </a:cubicBezTo>
                  <a:cubicBezTo>
                    <a:pt x="63" y="775"/>
                    <a:pt x="63" y="780"/>
                    <a:pt x="68" y="785"/>
                  </a:cubicBezTo>
                  <a:cubicBezTo>
                    <a:pt x="68" y="796"/>
                    <a:pt x="68" y="801"/>
                    <a:pt x="74" y="806"/>
                  </a:cubicBezTo>
                  <a:cubicBezTo>
                    <a:pt x="79" y="817"/>
                    <a:pt x="89" y="817"/>
                    <a:pt x="89" y="822"/>
                  </a:cubicBezTo>
                  <a:cubicBezTo>
                    <a:pt x="95" y="833"/>
                    <a:pt x="100" y="838"/>
                    <a:pt x="100" y="854"/>
                  </a:cubicBezTo>
                  <a:cubicBezTo>
                    <a:pt x="100" y="859"/>
                    <a:pt x="100" y="859"/>
                    <a:pt x="95" y="870"/>
                  </a:cubicBezTo>
                  <a:cubicBezTo>
                    <a:pt x="95" y="875"/>
                    <a:pt x="95" y="880"/>
                    <a:pt x="89" y="880"/>
                  </a:cubicBezTo>
                  <a:cubicBezTo>
                    <a:pt x="84" y="886"/>
                    <a:pt x="79" y="886"/>
                    <a:pt x="74" y="886"/>
                  </a:cubicBezTo>
                  <a:cubicBezTo>
                    <a:pt x="68" y="886"/>
                    <a:pt x="63" y="886"/>
                    <a:pt x="58" y="891"/>
                  </a:cubicBezTo>
                  <a:cubicBezTo>
                    <a:pt x="47" y="896"/>
                    <a:pt x="47" y="901"/>
                    <a:pt x="42" y="912"/>
                  </a:cubicBezTo>
                  <a:cubicBezTo>
                    <a:pt x="37" y="912"/>
                    <a:pt x="37" y="922"/>
                    <a:pt x="26" y="922"/>
                  </a:cubicBezTo>
                  <a:cubicBezTo>
                    <a:pt x="21" y="922"/>
                    <a:pt x="21" y="917"/>
                    <a:pt x="16" y="912"/>
                  </a:cubicBezTo>
                  <a:cubicBezTo>
                    <a:pt x="16" y="912"/>
                    <a:pt x="10" y="912"/>
                    <a:pt x="5" y="912"/>
                  </a:cubicBezTo>
                  <a:cubicBezTo>
                    <a:pt x="5" y="912"/>
                    <a:pt x="0" y="917"/>
                    <a:pt x="0" y="922"/>
                  </a:cubicBezTo>
                  <a:cubicBezTo>
                    <a:pt x="0" y="1033"/>
                    <a:pt x="0" y="1033"/>
                    <a:pt x="0" y="1033"/>
                  </a:cubicBezTo>
                  <a:cubicBezTo>
                    <a:pt x="0" y="1044"/>
                    <a:pt x="5" y="1049"/>
                    <a:pt x="16" y="1054"/>
                  </a:cubicBezTo>
                  <a:cubicBezTo>
                    <a:pt x="16" y="1060"/>
                    <a:pt x="21" y="1060"/>
                    <a:pt x="21" y="1065"/>
                  </a:cubicBezTo>
                  <a:cubicBezTo>
                    <a:pt x="31" y="1076"/>
                    <a:pt x="31" y="1086"/>
                    <a:pt x="42" y="1091"/>
                  </a:cubicBezTo>
                  <a:cubicBezTo>
                    <a:pt x="42" y="1091"/>
                    <a:pt x="47" y="1091"/>
                    <a:pt x="47" y="1097"/>
                  </a:cubicBezTo>
                  <a:cubicBezTo>
                    <a:pt x="58" y="1102"/>
                    <a:pt x="58" y="1112"/>
                    <a:pt x="68" y="1118"/>
                  </a:cubicBezTo>
                  <a:cubicBezTo>
                    <a:pt x="79" y="1133"/>
                    <a:pt x="89" y="1139"/>
                    <a:pt x="100" y="1149"/>
                  </a:cubicBezTo>
                  <a:cubicBezTo>
                    <a:pt x="105" y="1160"/>
                    <a:pt x="116" y="1160"/>
                    <a:pt x="121" y="1170"/>
                  </a:cubicBezTo>
                  <a:cubicBezTo>
                    <a:pt x="137" y="1197"/>
                    <a:pt x="142" y="1207"/>
                    <a:pt x="158" y="1234"/>
                  </a:cubicBezTo>
                  <a:cubicBezTo>
                    <a:pt x="163" y="1244"/>
                    <a:pt x="163" y="1250"/>
                    <a:pt x="169" y="1255"/>
                  </a:cubicBezTo>
                  <a:lnTo>
                    <a:pt x="174" y="1255"/>
                  </a:lnTo>
                  <a:cubicBezTo>
                    <a:pt x="174" y="1260"/>
                    <a:pt x="174" y="1265"/>
                    <a:pt x="179" y="1265"/>
                  </a:cubicBezTo>
                  <a:lnTo>
                    <a:pt x="179" y="1265"/>
                  </a:lnTo>
                  <a:cubicBezTo>
                    <a:pt x="184" y="1265"/>
                    <a:pt x="190" y="1265"/>
                    <a:pt x="200" y="1265"/>
                  </a:cubicBezTo>
                  <a:cubicBezTo>
                    <a:pt x="206" y="1265"/>
                    <a:pt x="211" y="1276"/>
                    <a:pt x="221" y="1276"/>
                  </a:cubicBezTo>
                  <a:cubicBezTo>
                    <a:pt x="242" y="1281"/>
                    <a:pt x="253" y="1276"/>
                    <a:pt x="274" y="1276"/>
                  </a:cubicBezTo>
                  <a:cubicBezTo>
                    <a:pt x="369" y="1276"/>
                    <a:pt x="417" y="1239"/>
                    <a:pt x="511" y="1239"/>
                  </a:cubicBezTo>
                  <a:cubicBezTo>
                    <a:pt x="532" y="1239"/>
                    <a:pt x="548" y="1223"/>
                    <a:pt x="559" y="1223"/>
                  </a:cubicBezTo>
                  <a:cubicBezTo>
                    <a:pt x="564" y="1223"/>
                    <a:pt x="564" y="1218"/>
                    <a:pt x="569" y="1218"/>
                  </a:cubicBezTo>
                  <a:cubicBezTo>
                    <a:pt x="575" y="1213"/>
                    <a:pt x="580" y="1207"/>
                    <a:pt x="585" y="1202"/>
                  </a:cubicBezTo>
                  <a:cubicBezTo>
                    <a:pt x="591" y="1197"/>
                    <a:pt x="596" y="1191"/>
                    <a:pt x="601" y="1186"/>
                  </a:cubicBezTo>
                  <a:lnTo>
                    <a:pt x="601" y="1181"/>
                  </a:lnTo>
                  <a:cubicBezTo>
                    <a:pt x="601" y="1176"/>
                    <a:pt x="601" y="1176"/>
                    <a:pt x="601" y="1176"/>
                  </a:cubicBezTo>
                  <a:cubicBezTo>
                    <a:pt x="601" y="1176"/>
                    <a:pt x="596" y="1176"/>
                    <a:pt x="596" y="1170"/>
                  </a:cubicBezTo>
                  <a:cubicBezTo>
                    <a:pt x="591" y="1170"/>
                    <a:pt x="591" y="1170"/>
                    <a:pt x="591" y="1165"/>
                  </a:cubicBezTo>
                  <a:cubicBezTo>
                    <a:pt x="585" y="1165"/>
                    <a:pt x="585" y="1160"/>
                    <a:pt x="580" y="1160"/>
                  </a:cubicBezTo>
                  <a:cubicBezTo>
                    <a:pt x="575" y="1160"/>
                    <a:pt x="575" y="1155"/>
                    <a:pt x="575" y="1149"/>
                  </a:cubicBezTo>
                  <a:cubicBezTo>
                    <a:pt x="569" y="1149"/>
                    <a:pt x="569" y="1144"/>
                    <a:pt x="569" y="1139"/>
                  </a:cubicBezTo>
                  <a:cubicBezTo>
                    <a:pt x="569" y="1133"/>
                    <a:pt x="580" y="1133"/>
                    <a:pt x="580" y="1128"/>
                  </a:cubicBezTo>
                  <a:cubicBezTo>
                    <a:pt x="580" y="1123"/>
                    <a:pt x="575" y="1123"/>
                    <a:pt x="575" y="1118"/>
                  </a:cubicBezTo>
                  <a:cubicBezTo>
                    <a:pt x="575" y="1112"/>
                    <a:pt x="580" y="1112"/>
                    <a:pt x="580" y="1112"/>
                  </a:cubicBezTo>
                  <a:cubicBezTo>
                    <a:pt x="585" y="1112"/>
                    <a:pt x="585" y="1107"/>
                    <a:pt x="585" y="1107"/>
                  </a:cubicBezTo>
                  <a:cubicBezTo>
                    <a:pt x="591" y="1102"/>
                    <a:pt x="585" y="1102"/>
                    <a:pt x="591" y="1097"/>
                  </a:cubicBezTo>
                  <a:cubicBezTo>
                    <a:pt x="591" y="1086"/>
                    <a:pt x="601" y="1086"/>
                    <a:pt x="601" y="1076"/>
                  </a:cubicBezTo>
                  <a:cubicBezTo>
                    <a:pt x="601" y="1070"/>
                    <a:pt x="601" y="1065"/>
                    <a:pt x="596" y="1065"/>
                  </a:cubicBezTo>
                  <a:cubicBezTo>
                    <a:pt x="591" y="1065"/>
                    <a:pt x="585" y="1070"/>
                    <a:pt x="580" y="1070"/>
                  </a:cubicBezTo>
                  <a:lnTo>
                    <a:pt x="575" y="1070"/>
                  </a:lnTo>
                  <a:cubicBezTo>
                    <a:pt x="569" y="1070"/>
                    <a:pt x="564" y="1065"/>
                    <a:pt x="564" y="1065"/>
                  </a:cubicBezTo>
                  <a:cubicBezTo>
                    <a:pt x="559" y="1060"/>
                    <a:pt x="559" y="1060"/>
                    <a:pt x="559" y="1060"/>
                  </a:cubicBezTo>
                  <a:cubicBezTo>
                    <a:pt x="554" y="1054"/>
                    <a:pt x="554" y="1054"/>
                    <a:pt x="554" y="1049"/>
                  </a:cubicBezTo>
                  <a:cubicBezTo>
                    <a:pt x="554" y="1044"/>
                    <a:pt x="554" y="1039"/>
                    <a:pt x="554" y="1033"/>
                  </a:cubicBezTo>
                  <a:cubicBezTo>
                    <a:pt x="554" y="1023"/>
                    <a:pt x="554" y="1017"/>
                    <a:pt x="564" y="1012"/>
                  </a:cubicBezTo>
                  <a:cubicBezTo>
                    <a:pt x="569" y="1007"/>
                    <a:pt x="569" y="1007"/>
                    <a:pt x="580" y="1002"/>
                  </a:cubicBezTo>
                  <a:cubicBezTo>
                    <a:pt x="585" y="996"/>
                    <a:pt x="591" y="996"/>
                    <a:pt x="596" y="996"/>
                  </a:cubicBezTo>
                  <a:cubicBezTo>
                    <a:pt x="601" y="996"/>
                    <a:pt x="601" y="1002"/>
                    <a:pt x="606" y="1002"/>
                  </a:cubicBezTo>
                  <a:cubicBezTo>
                    <a:pt x="606" y="1002"/>
                    <a:pt x="612" y="1002"/>
                    <a:pt x="617" y="1007"/>
                  </a:cubicBezTo>
                  <a:cubicBezTo>
                    <a:pt x="617" y="1012"/>
                    <a:pt x="617" y="1017"/>
                    <a:pt x="622" y="1017"/>
                  </a:cubicBezTo>
                  <a:cubicBezTo>
                    <a:pt x="622" y="1012"/>
                    <a:pt x="622" y="1012"/>
                    <a:pt x="622" y="1007"/>
                  </a:cubicBezTo>
                  <a:cubicBezTo>
                    <a:pt x="627" y="1002"/>
                    <a:pt x="627" y="1002"/>
                    <a:pt x="633" y="1002"/>
                  </a:cubicBezTo>
                  <a:cubicBezTo>
                    <a:pt x="643" y="1002"/>
                    <a:pt x="649" y="996"/>
                    <a:pt x="649" y="986"/>
                  </a:cubicBezTo>
                  <a:cubicBezTo>
                    <a:pt x="649" y="970"/>
                    <a:pt x="649" y="970"/>
                    <a:pt x="649" y="970"/>
                  </a:cubicBezTo>
                  <a:cubicBezTo>
                    <a:pt x="649" y="970"/>
                    <a:pt x="649" y="970"/>
                    <a:pt x="654" y="965"/>
                  </a:cubicBezTo>
                  <a:cubicBezTo>
                    <a:pt x="654" y="959"/>
                    <a:pt x="659" y="959"/>
                    <a:pt x="659" y="954"/>
                  </a:cubicBezTo>
                  <a:cubicBezTo>
                    <a:pt x="664" y="949"/>
                    <a:pt x="664" y="944"/>
                    <a:pt x="675" y="944"/>
                  </a:cubicBezTo>
                  <a:lnTo>
                    <a:pt x="680" y="949"/>
                  </a:lnTo>
                  <a:cubicBezTo>
                    <a:pt x="685" y="949"/>
                    <a:pt x="691" y="944"/>
                    <a:pt x="696" y="949"/>
                  </a:cubicBezTo>
                  <a:cubicBezTo>
                    <a:pt x="701" y="949"/>
                    <a:pt x="701" y="954"/>
                    <a:pt x="706" y="959"/>
                  </a:cubicBezTo>
                  <a:lnTo>
                    <a:pt x="706" y="965"/>
                  </a:lnTo>
                  <a:cubicBezTo>
                    <a:pt x="712" y="975"/>
                    <a:pt x="712" y="986"/>
                    <a:pt x="717" y="996"/>
                  </a:cubicBezTo>
                  <a:cubicBezTo>
                    <a:pt x="717" y="996"/>
                    <a:pt x="722" y="1002"/>
                    <a:pt x="722" y="1007"/>
                  </a:cubicBezTo>
                  <a:cubicBezTo>
                    <a:pt x="722" y="1012"/>
                    <a:pt x="717" y="1012"/>
                    <a:pt x="717" y="1012"/>
                  </a:cubicBezTo>
                  <a:cubicBezTo>
                    <a:pt x="712" y="1017"/>
                    <a:pt x="706" y="1017"/>
                    <a:pt x="706" y="1023"/>
                  </a:cubicBezTo>
                  <a:cubicBezTo>
                    <a:pt x="696" y="1023"/>
                    <a:pt x="696" y="1028"/>
                    <a:pt x="696" y="1033"/>
                  </a:cubicBezTo>
                  <a:cubicBezTo>
                    <a:pt x="696" y="1060"/>
                    <a:pt x="696" y="1060"/>
                    <a:pt x="696" y="1060"/>
                  </a:cubicBezTo>
                  <a:cubicBezTo>
                    <a:pt x="696" y="1065"/>
                    <a:pt x="691" y="1070"/>
                    <a:pt x="685" y="1070"/>
                  </a:cubicBezTo>
                  <a:cubicBezTo>
                    <a:pt x="680" y="1076"/>
                    <a:pt x="680" y="1076"/>
                    <a:pt x="675" y="1076"/>
                  </a:cubicBezTo>
                  <a:cubicBezTo>
                    <a:pt x="664" y="1076"/>
                    <a:pt x="659" y="1076"/>
                    <a:pt x="654" y="1081"/>
                  </a:cubicBezTo>
                  <a:cubicBezTo>
                    <a:pt x="649" y="1086"/>
                    <a:pt x="649" y="1091"/>
                    <a:pt x="649" y="1102"/>
                  </a:cubicBezTo>
                  <a:cubicBezTo>
                    <a:pt x="643" y="1102"/>
                    <a:pt x="643" y="1107"/>
                    <a:pt x="638" y="1112"/>
                  </a:cubicBezTo>
                  <a:cubicBezTo>
                    <a:pt x="633" y="1112"/>
                    <a:pt x="633" y="1112"/>
                    <a:pt x="633" y="1118"/>
                  </a:cubicBezTo>
                  <a:cubicBezTo>
                    <a:pt x="633" y="1123"/>
                    <a:pt x="633" y="1123"/>
                    <a:pt x="633" y="1123"/>
                  </a:cubicBezTo>
                  <a:cubicBezTo>
                    <a:pt x="638" y="1123"/>
                    <a:pt x="643" y="1123"/>
                    <a:pt x="649" y="1123"/>
                  </a:cubicBezTo>
                  <a:cubicBezTo>
                    <a:pt x="649" y="1123"/>
                    <a:pt x="649" y="1128"/>
                    <a:pt x="654" y="1128"/>
                  </a:cubicBezTo>
                  <a:cubicBezTo>
                    <a:pt x="654" y="1128"/>
                    <a:pt x="654" y="1128"/>
                    <a:pt x="659" y="1133"/>
                  </a:cubicBezTo>
                  <a:cubicBezTo>
                    <a:pt x="659" y="1139"/>
                    <a:pt x="664" y="1139"/>
                    <a:pt x="664" y="1144"/>
                  </a:cubicBezTo>
                  <a:cubicBezTo>
                    <a:pt x="670" y="1144"/>
                    <a:pt x="675" y="1144"/>
                    <a:pt x="675" y="1149"/>
                  </a:cubicBezTo>
                  <a:cubicBezTo>
                    <a:pt x="675" y="1155"/>
                    <a:pt x="670" y="1155"/>
                    <a:pt x="670" y="1155"/>
                  </a:cubicBezTo>
                  <a:cubicBezTo>
                    <a:pt x="664" y="1160"/>
                    <a:pt x="664" y="1160"/>
                    <a:pt x="659" y="1160"/>
                  </a:cubicBezTo>
                  <a:cubicBezTo>
                    <a:pt x="654" y="1160"/>
                    <a:pt x="649" y="1165"/>
                    <a:pt x="643" y="1165"/>
                  </a:cubicBezTo>
                  <a:cubicBezTo>
                    <a:pt x="633" y="1170"/>
                    <a:pt x="633" y="1170"/>
                    <a:pt x="622" y="1176"/>
                  </a:cubicBezTo>
                  <a:cubicBezTo>
                    <a:pt x="606" y="1181"/>
                    <a:pt x="617" y="1186"/>
                    <a:pt x="612" y="1191"/>
                  </a:cubicBezTo>
                  <a:cubicBezTo>
                    <a:pt x="606" y="1197"/>
                    <a:pt x="601" y="1202"/>
                    <a:pt x="596" y="1207"/>
                  </a:cubicBezTo>
                  <a:cubicBezTo>
                    <a:pt x="585" y="1218"/>
                    <a:pt x="569" y="1228"/>
                    <a:pt x="559" y="1239"/>
                  </a:cubicBezTo>
                  <a:cubicBezTo>
                    <a:pt x="564" y="1239"/>
                    <a:pt x="575" y="1244"/>
                    <a:pt x="580" y="1244"/>
                  </a:cubicBezTo>
                  <a:cubicBezTo>
                    <a:pt x="596" y="1244"/>
                    <a:pt x="612" y="1255"/>
                    <a:pt x="633" y="1255"/>
                  </a:cubicBezTo>
                  <a:cubicBezTo>
                    <a:pt x="670" y="1255"/>
                    <a:pt x="685" y="1250"/>
                    <a:pt x="717" y="1250"/>
                  </a:cubicBezTo>
                  <a:cubicBezTo>
                    <a:pt x="738" y="1244"/>
                    <a:pt x="765" y="1250"/>
                    <a:pt x="765" y="1234"/>
                  </a:cubicBezTo>
                  <a:cubicBezTo>
                    <a:pt x="765" y="1228"/>
                    <a:pt x="759" y="1228"/>
                    <a:pt x="759" y="1223"/>
                  </a:cubicBezTo>
                  <a:cubicBezTo>
                    <a:pt x="759" y="1218"/>
                    <a:pt x="759" y="1207"/>
                    <a:pt x="770" y="1207"/>
                  </a:cubicBezTo>
                  <a:cubicBezTo>
                    <a:pt x="775" y="1207"/>
                    <a:pt x="780" y="1213"/>
                    <a:pt x="786" y="1218"/>
                  </a:cubicBezTo>
                  <a:cubicBezTo>
                    <a:pt x="780" y="1234"/>
                    <a:pt x="780" y="1234"/>
                    <a:pt x="780" y="1234"/>
                  </a:cubicBezTo>
                  <a:cubicBezTo>
                    <a:pt x="786" y="1234"/>
                    <a:pt x="796" y="1234"/>
                    <a:pt x="807" y="1234"/>
                  </a:cubicBezTo>
                  <a:cubicBezTo>
                    <a:pt x="812" y="1234"/>
                    <a:pt x="817" y="1234"/>
                    <a:pt x="823" y="1234"/>
                  </a:cubicBezTo>
                  <a:cubicBezTo>
                    <a:pt x="854" y="1234"/>
                    <a:pt x="870" y="1218"/>
                    <a:pt x="891" y="1197"/>
                  </a:cubicBezTo>
                  <a:cubicBezTo>
                    <a:pt x="928" y="1176"/>
                    <a:pt x="949" y="1149"/>
                    <a:pt x="949" y="1107"/>
                  </a:cubicBezTo>
                  <a:cubicBezTo>
                    <a:pt x="981" y="1107"/>
                    <a:pt x="981" y="1107"/>
                    <a:pt x="981" y="1107"/>
                  </a:cubicBezTo>
                  <a:cubicBezTo>
                    <a:pt x="1018" y="1107"/>
                    <a:pt x="1044" y="1097"/>
                    <a:pt x="1071" y="1065"/>
                  </a:cubicBezTo>
                  <a:cubicBezTo>
                    <a:pt x="1081" y="1060"/>
                    <a:pt x="1081" y="1049"/>
                    <a:pt x="1092" y="1044"/>
                  </a:cubicBezTo>
                  <a:cubicBezTo>
                    <a:pt x="1118" y="1028"/>
                    <a:pt x="1134" y="1023"/>
                    <a:pt x="1160" y="1007"/>
                  </a:cubicBezTo>
                  <a:cubicBezTo>
                    <a:pt x="1181" y="996"/>
                    <a:pt x="1187" y="981"/>
                    <a:pt x="1208" y="981"/>
                  </a:cubicBezTo>
                  <a:cubicBezTo>
                    <a:pt x="1239" y="981"/>
                    <a:pt x="1239" y="981"/>
                    <a:pt x="1239" y="981"/>
                  </a:cubicBezTo>
                  <a:cubicBezTo>
                    <a:pt x="1361" y="959"/>
                    <a:pt x="1361" y="959"/>
                    <a:pt x="1361" y="959"/>
                  </a:cubicBezTo>
                  <a:cubicBezTo>
                    <a:pt x="1397" y="959"/>
                    <a:pt x="1419" y="975"/>
                    <a:pt x="1450" y="975"/>
                  </a:cubicBezTo>
                  <a:cubicBezTo>
                    <a:pt x="1477" y="975"/>
                    <a:pt x="1487" y="959"/>
                    <a:pt x="1514" y="959"/>
                  </a:cubicBezTo>
                  <a:cubicBezTo>
                    <a:pt x="1540" y="959"/>
                    <a:pt x="1556" y="965"/>
                    <a:pt x="1577" y="965"/>
                  </a:cubicBezTo>
                  <a:cubicBezTo>
                    <a:pt x="1735" y="944"/>
                    <a:pt x="1735" y="944"/>
                    <a:pt x="1735" y="944"/>
                  </a:cubicBezTo>
                  <a:cubicBezTo>
                    <a:pt x="1746" y="944"/>
                    <a:pt x="1746" y="944"/>
                    <a:pt x="1746" y="944"/>
                  </a:cubicBezTo>
                  <a:cubicBezTo>
                    <a:pt x="1751" y="944"/>
                    <a:pt x="1756" y="933"/>
                    <a:pt x="1767" y="933"/>
                  </a:cubicBezTo>
                  <a:cubicBezTo>
                    <a:pt x="1804" y="933"/>
                    <a:pt x="1804" y="933"/>
                    <a:pt x="1804" y="933"/>
                  </a:cubicBezTo>
                  <a:cubicBezTo>
                    <a:pt x="1893" y="933"/>
                    <a:pt x="1936" y="901"/>
                    <a:pt x="2025" y="901"/>
                  </a:cubicBezTo>
                  <a:cubicBezTo>
                    <a:pt x="2073" y="901"/>
                    <a:pt x="2099" y="933"/>
                    <a:pt x="2147" y="933"/>
                  </a:cubicBezTo>
                  <a:cubicBezTo>
                    <a:pt x="2183" y="933"/>
                    <a:pt x="2215" y="922"/>
                    <a:pt x="2231" y="891"/>
                  </a:cubicBezTo>
                  <a:cubicBezTo>
                    <a:pt x="2247" y="854"/>
                    <a:pt x="2231" y="806"/>
                    <a:pt x="2268" y="796"/>
                  </a:cubicBezTo>
                  <a:cubicBezTo>
                    <a:pt x="2294" y="785"/>
                    <a:pt x="2315" y="796"/>
                    <a:pt x="2342" y="780"/>
                  </a:cubicBezTo>
                  <a:cubicBezTo>
                    <a:pt x="2363" y="764"/>
                    <a:pt x="2368" y="754"/>
                    <a:pt x="2384" y="733"/>
                  </a:cubicBezTo>
                  <a:cubicBezTo>
                    <a:pt x="2400" y="706"/>
                    <a:pt x="2410" y="690"/>
                    <a:pt x="2410" y="659"/>
                  </a:cubicBezTo>
                  <a:cubicBezTo>
                    <a:pt x="2410" y="606"/>
                    <a:pt x="2373" y="590"/>
                    <a:pt x="2347" y="543"/>
                  </a:cubicBezTo>
                  <a:cubicBezTo>
                    <a:pt x="2336" y="516"/>
                    <a:pt x="2315" y="506"/>
                    <a:pt x="2294" y="490"/>
                  </a:cubicBezTo>
                  <a:cubicBezTo>
                    <a:pt x="2273" y="479"/>
                    <a:pt x="2263" y="464"/>
                    <a:pt x="2241" y="458"/>
                  </a:cubicBezTo>
                  <a:cubicBezTo>
                    <a:pt x="2189" y="469"/>
                    <a:pt x="2189" y="469"/>
                    <a:pt x="2189" y="469"/>
                  </a:cubicBezTo>
                  <a:cubicBezTo>
                    <a:pt x="2162" y="469"/>
                    <a:pt x="2162" y="469"/>
                    <a:pt x="2162" y="469"/>
                  </a:cubicBezTo>
                  <a:cubicBezTo>
                    <a:pt x="2120" y="469"/>
                    <a:pt x="2094" y="474"/>
                    <a:pt x="2052" y="485"/>
                  </a:cubicBezTo>
                  <a:cubicBezTo>
                    <a:pt x="2030" y="490"/>
                    <a:pt x="2025" y="506"/>
                    <a:pt x="2004" y="506"/>
                  </a:cubicBezTo>
                  <a:cubicBezTo>
                    <a:pt x="1978" y="506"/>
                    <a:pt x="1978" y="506"/>
                    <a:pt x="1978" y="506"/>
                  </a:cubicBezTo>
                  <a:cubicBezTo>
                    <a:pt x="1936" y="506"/>
                    <a:pt x="1972" y="479"/>
                    <a:pt x="1936" y="479"/>
                  </a:cubicBezTo>
                  <a:cubicBezTo>
                    <a:pt x="1925" y="479"/>
                    <a:pt x="1925" y="485"/>
                    <a:pt x="1920" y="485"/>
                  </a:cubicBezTo>
                  <a:cubicBezTo>
                    <a:pt x="1920" y="479"/>
                    <a:pt x="1920" y="474"/>
                    <a:pt x="1920" y="469"/>
                  </a:cubicBezTo>
                  <a:cubicBezTo>
                    <a:pt x="1920" y="448"/>
                    <a:pt x="1899" y="448"/>
                    <a:pt x="1883" y="437"/>
                  </a:cubicBezTo>
                  <a:cubicBezTo>
                    <a:pt x="1862" y="422"/>
                    <a:pt x="1862" y="395"/>
                    <a:pt x="1835" y="395"/>
                  </a:cubicBezTo>
                  <a:cubicBezTo>
                    <a:pt x="1814" y="395"/>
                    <a:pt x="1798" y="395"/>
                    <a:pt x="1782" y="416"/>
                  </a:cubicBezTo>
                  <a:cubicBezTo>
                    <a:pt x="1777" y="406"/>
                    <a:pt x="1772" y="395"/>
                    <a:pt x="1761" y="390"/>
                  </a:cubicBezTo>
                  <a:cubicBezTo>
                    <a:pt x="1751" y="385"/>
                    <a:pt x="1756" y="369"/>
                    <a:pt x="1746" y="358"/>
                  </a:cubicBezTo>
                  <a:cubicBezTo>
                    <a:pt x="1735" y="358"/>
                    <a:pt x="1730" y="363"/>
                    <a:pt x="1719" y="358"/>
                  </a:cubicBezTo>
                  <a:cubicBezTo>
                    <a:pt x="1709" y="353"/>
                    <a:pt x="1714" y="337"/>
                    <a:pt x="1704" y="332"/>
                  </a:cubicBezTo>
                  <a:cubicBezTo>
                    <a:pt x="1698" y="321"/>
                    <a:pt x="1688" y="321"/>
                    <a:pt x="1688" y="316"/>
                  </a:cubicBezTo>
                  <a:cubicBezTo>
                    <a:pt x="1688" y="300"/>
                    <a:pt x="1698" y="295"/>
                    <a:pt x="1698" y="284"/>
                  </a:cubicBezTo>
                  <a:cubicBezTo>
                    <a:pt x="1698" y="258"/>
                    <a:pt x="1672" y="253"/>
                    <a:pt x="1651" y="253"/>
                  </a:cubicBezTo>
                  <a:cubicBezTo>
                    <a:pt x="1651" y="247"/>
                    <a:pt x="1651" y="247"/>
                    <a:pt x="1651" y="247"/>
                  </a:cubicBezTo>
                  <a:cubicBezTo>
                    <a:pt x="1651" y="237"/>
                    <a:pt x="1651" y="237"/>
                    <a:pt x="1651" y="226"/>
                  </a:cubicBezTo>
                  <a:cubicBezTo>
                    <a:pt x="1651" y="200"/>
                    <a:pt x="1624" y="195"/>
                    <a:pt x="1614" y="174"/>
                  </a:cubicBezTo>
                  <a:cubicBezTo>
                    <a:pt x="1598" y="152"/>
                    <a:pt x="1587" y="131"/>
                    <a:pt x="1561" y="131"/>
                  </a:cubicBezTo>
                  <a:cubicBezTo>
                    <a:pt x="1550" y="131"/>
                    <a:pt x="1545" y="131"/>
                    <a:pt x="1529" y="131"/>
                  </a:cubicBezTo>
                  <a:cubicBezTo>
                    <a:pt x="1540" y="121"/>
                    <a:pt x="1540" y="121"/>
                    <a:pt x="1540" y="121"/>
                  </a:cubicBezTo>
                  <a:cubicBezTo>
                    <a:pt x="1524" y="105"/>
                    <a:pt x="1514" y="100"/>
                    <a:pt x="1493" y="94"/>
                  </a:cubicBezTo>
                  <a:cubicBezTo>
                    <a:pt x="1471" y="89"/>
                    <a:pt x="1450" y="89"/>
                    <a:pt x="1450" y="68"/>
                  </a:cubicBezTo>
                  <a:cubicBezTo>
                    <a:pt x="1450" y="63"/>
                    <a:pt x="1450" y="63"/>
                    <a:pt x="1450" y="57"/>
                  </a:cubicBezTo>
                  <a:cubicBezTo>
                    <a:pt x="1450" y="42"/>
                    <a:pt x="1429" y="52"/>
                    <a:pt x="1419" y="42"/>
                  </a:cubicBezTo>
                  <a:cubicBezTo>
                    <a:pt x="1397" y="31"/>
                    <a:pt x="1403" y="0"/>
                    <a:pt x="1376" y="0"/>
                  </a:cubicBezTo>
                  <a:cubicBezTo>
                    <a:pt x="1371" y="0"/>
                    <a:pt x="1366" y="5"/>
                    <a:pt x="1361" y="5"/>
                  </a:cubicBezTo>
                  <a:lnTo>
                    <a:pt x="1361" y="5"/>
                  </a:lnTo>
                  <a:cubicBezTo>
                    <a:pt x="1355" y="21"/>
                    <a:pt x="1350" y="26"/>
                    <a:pt x="1339" y="36"/>
                  </a:cubicBezTo>
                  <a:cubicBezTo>
                    <a:pt x="1339" y="42"/>
                    <a:pt x="1339" y="47"/>
                    <a:pt x="1334" y="47"/>
                  </a:cubicBezTo>
                  <a:cubicBezTo>
                    <a:pt x="1324" y="52"/>
                    <a:pt x="1318" y="47"/>
                    <a:pt x="1313" y="52"/>
                  </a:cubicBezTo>
                  <a:cubicBezTo>
                    <a:pt x="1308" y="57"/>
                    <a:pt x="1308" y="57"/>
                    <a:pt x="1308" y="63"/>
                  </a:cubicBezTo>
                  <a:cubicBezTo>
                    <a:pt x="1297" y="68"/>
                    <a:pt x="1292" y="73"/>
                    <a:pt x="1292" y="79"/>
                  </a:cubicBezTo>
                  <a:cubicBezTo>
                    <a:pt x="1292" y="89"/>
                    <a:pt x="1292" y="94"/>
                    <a:pt x="1287" y="100"/>
                  </a:cubicBezTo>
                  <a:cubicBezTo>
                    <a:pt x="1276" y="100"/>
                    <a:pt x="1271" y="100"/>
                    <a:pt x="1266" y="105"/>
                  </a:cubicBezTo>
                  <a:cubicBezTo>
                    <a:pt x="1266" y="105"/>
                    <a:pt x="1266" y="105"/>
                    <a:pt x="1266" y="110"/>
                  </a:cubicBezTo>
                  <a:cubicBezTo>
                    <a:pt x="1266" y="121"/>
                    <a:pt x="1255" y="121"/>
                    <a:pt x="1245" y="126"/>
                  </a:cubicBezTo>
                  <a:cubicBezTo>
                    <a:pt x="1239" y="131"/>
                    <a:pt x="1239" y="137"/>
                    <a:pt x="1239" y="147"/>
                  </a:cubicBezTo>
                  <a:cubicBezTo>
                    <a:pt x="1239" y="158"/>
                    <a:pt x="1245" y="163"/>
                    <a:pt x="1245" y="174"/>
                  </a:cubicBezTo>
                  <a:cubicBezTo>
                    <a:pt x="1250" y="189"/>
                    <a:pt x="1255" y="200"/>
                    <a:pt x="1260" y="216"/>
                  </a:cubicBezTo>
                  <a:cubicBezTo>
                    <a:pt x="1255" y="221"/>
                    <a:pt x="1250" y="221"/>
                    <a:pt x="1245" y="221"/>
                  </a:cubicBezTo>
                  <a:cubicBezTo>
                    <a:pt x="1234" y="221"/>
                    <a:pt x="1229" y="221"/>
                    <a:pt x="1223" y="221"/>
                  </a:cubicBezTo>
                  <a:cubicBezTo>
                    <a:pt x="1218" y="221"/>
                    <a:pt x="1213" y="226"/>
                    <a:pt x="1208" y="232"/>
                  </a:cubicBezTo>
                  <a:cubicBezTo>
                    <a:pt x="1197" y="237"/>
                    <a:pt x="1192" y="237"/>
                    <a:pt x="1187" y="242"/>
                  </a:cubicBezTo>
                  <a:cubicBezTo>
                    <a:pt x="1181" y="247"/>
                    <a:pt x="1176" y="253"/>
                    <a:pt x="1171" y="258"/>
                  </a:cubicBezTo>
                  <a:cubicBezTo>
                    <a:pt x="1160" y="263"/>
                    <a:pt x="1155" y="263"/>
                    <a:pt x="1144" y="263"/>
                  </a:cubicBezTo>
                  <a:cubicBezTo>
                    <a:pt x="1123" y="263"/>
                    <a:pt x="1118" y="258"/>
                    <a:pt x="1102" y="253"/>
                  </a:cubicBezTo>
                  <a:cubicBezTo>
                    <a:pt x="1097" y="253"/>
                    <a:pt x="1092" y="247"/>
                    <a:pt x="1086" y="247"/>
                  </a:cubicBezTo>
                  <a:cubicBezTo>
                    <a:pt x="1065" y="247"/>
                    <a:pt x="1065" y="247"/>
                    <a:pt x="1065" y="247"/>
                  </a:cubicBezTo>
                  <a:cubicBezTo>
                    <a:pt x="1049" y="247"/>
                    <a:pt x="1044" y="237"/>
                    <a:pt x="1039" y="226"/>
                  </a:cubicBezTo>
                  <a:cubicBezTo>
                    <a:pt x="1028" y="211"/>
                    <a:pt x="1012" y="216"/>
                    <a:pt x="1002" y="211"/>
                  </a:cubicBezTo>
                  <a:cubicBezTo>
                    <a:pt x="997" y="211"/>
                    <a:pt x="997" y="211"/>
                    <a:pt x="997" y="205"/>
                  </a:cubicBezTo>
                  <a:cubicBezTo>
                    <a:pt x="986" y="200"/>
                    <a:pt x="981" y="189"/>
                    <a:pt x="970" y="184"/>
                  </a:cubicBezTo>
                  <a:cubicBezTo>
                    <a:pt x="965" y="179"/>
                    <a:pt x="954" y="174"/>
                    <a:pt x="949" y="168"/>
                  </a:cubicBezTo>
                  <a:cubicBezTo>
                    <a:pt x="944" y="163"/>
                    <a:pt x="944" y="158"/>
                    <a:pt x="944" y="152"/>
                  </a:cubicBezTo>
                  <a:lnTo>
                    <a:pt x="939" y="147"/>
                  </a:lnTo>
                  <a:cubicBezTo>
                    <a:pt x="923" y="147"/>
                    <a:pt x="917" y="158"/>
                    <a:pt x="907" y="163"/>
                  </a:cubicBezTo>
                  <a:cubicBezTo>
                    <a:pt x="902" y="163"/>
                    <a:pt x="896" y="163"/>
                    <a:pt x="896" y="168"/>
                  </a:cubicBezTo>
                  <a:cubicBezTo>
                    <a:pt x="881" y="174"/>
                    <a:pt x="875" y="174"/>
                    <a:pt x="865" y="174"/>
                  </a:cubicBezTo>
                  <a:cubicBezTo>
                    <a:pt x="865" y="200"/>
                    <a:pt x="875" y="205"/>
                    <a:pt x="886" y="232"/>
                  </a:cubicBezTo>
                  <a:cubicBezTo>
                    <a:pt x="881" y="232"/>
                    <a:pt x="881" y="232"/>
                    <a:pt x="881" y="232"/>
                  </a:cubicBezTo>
                  <a:cubicBezTo>
                    <a:pt x="875" y="226"/>
                    <a:pt x="870" y="226"/>
                    <a:pt x="865" y="226"/>
                  </a:cubicBezTo>
                  <a:cubicBezTo>
                    <a:pt x="854" y="226"/>
                    <a:pt x="849" y="226"/>
                    <a:pt x="838" y="232"/>
                  </a:cubicBezTo>
                  <a:cubicBezTo>
                    <a:pt x="828" y="237"/>
                    <a:pt x="823" y="242"/>
                    <a:pt x="812" y="242"/>
                  </a:cubicBezTo>
                  <a:cubicBezTo>
                    <a:pt x="802" y="242"/>
                    <a:pt x="796" y="237"/>
                    <a:pt x="791" y="232"/>
                  </a:cubicBezTo>
                  <a:cubicBezTo>
                    <a:pt x="791" y="232"/>
                    <a:pt x="791" y="232"/>
                    <a:pt x="786" y="232"/>
                  </a:cubicBezTo>
                  <a:cubicBezTo>
                    <a:pt x="780" y="226"/>
                    <a:pt x="775" y="232"/>
                    <a:pt x="765" y="226"/>
                  </a:cubicBezTo>
                  <a:cubicBezTo>
                    <a:pt x="759" y="221"/>
                    <a:pt x="759" y="216"/>
                    <a:pt x="749" y="205"/>
                  </a:cubicBezTo>
                  <a:cubicBezTo>
                    <a:pt x="743" y="200"/>
                    <a:pt x="733" y="195"/>
                    <a:pt x="728" y="184"/>
                  </a:cubicBezTo>
                  <a:cubicBezTo>
                    <a:pt x="722" y="179"/>
                    <a:pt x="722" y="168"/>
                    <a:pt x="712" y="163"/>
                  </a:cubicBezTo>
                  <a:cubicBezTo>
                    <a:pt x="706" y="163"/>
                    <a:pt x="706" y="163"/>
                    <a:pt x="706" y="163"/>
                  </a:cubicBezTo>
                  <a:cubicBezTo>
                    <a:pt x="712" y="163"/>
                    <a:pt x="712" y="163"/>
                    <a:pt x="712" y="163"/>
                  </a:cubicBezTo>
                  <a:cubicBezTo>
                    <a:pt x="701" y="158"/>
                    <a:pt x="696" y="158"/>
                    <a:pt x="691" y="147"/>
                  </a:cubicBezTo>
                  <a:cubicBezTo>
                    <a:pt x="680" y="142"/>
                    <a:pt x="675" y="131"/>
                    <a:pt x="664" y="131"/>
                  </a:cubicBezTo>
                  <a:cubicBezTo>
                    <a:pt x="649" y="131"/>
                    <a:pt x="643" y="142"/>
                    <a:pt x="633" y="147"/>
                  </a:cubicBezTo>
                  <a:cubicBezTo>
                    <a:pt x="627" y="147"/>
                    <a:pt x="622" y="152"/>
                    <a:pt x="612" y="152"/>
                  </a:cubicBezTo>
                  <a:cubicBezTo>
                    <a:pt x="596" y="163"/>
                    <a:pt x="585" y="168"/>
                    <a:pt x="564" y="168"/>
                  </a:cubicBezTo>
                  <a:cubicBezTo>
                    <a:pt x="554" y="168"/>
                    <a:pt x="548" y="168"/>
                    <a:pt x="538" y="168"/>
                  </a:cubicBezTo>
                  <a:cubicBezTo>
                    <a:pt x="527" y="168"/>
                    <a:pt x="522" y="174"/>
                    <a:pt x="517" y="179"/>
                  </a:cubicBezTo>
                  <a:cubicBezTo>
                    <a:pt x="506" y="184"/>
                    <a:pt x="495" y="179"/>
                    <a:pt x="485" y="184"/>
                  </a:cubicBezTo>
                  <a:cubicBezTo>
                    <a:pt x="474" y="195"/>
                    <a:pt x="469" y="205"/>
                    <a:pt x="464" y="216"/>
                  </a:cubicBezTo>
                  <a:cubicBezTo>
                    <a:pt x="453" y="226"/>
                    <a:pt x="443" y="237"/>
                    <a:pt x="443" y="253"/>
                  </a:cubicBezTo>
                  <a:cubicBezTo>
                    <a:pt x="443" y="263"/>
                    <a:pt x="448" y="274"/>
                    <a:pt x="448" y="284"/>
                  </a:cubicBezTo>
                  <a:cubicBezTo>
                    <a:pt x="448" y="290"/>
                    <a:pt x="453" y="290"/>
                    <a:pt x="453" y="295"/>
                  </a:cubicBezTo>
                  <a:cubicBezTo>
                    <a:pt x="453" y="300"/>
                    <a:pt x="453" y="300"/>
                    <a:pt x="453" y="300"/>
                  </a:cubicBezTo>
                  <a:cubicBezTo>
                    <a:pt x="448" y="305"/>
                    <a:pt x="443" y="305"/>
                    <a:pt x="438" y="305"/>
                  </a:cubicBezTo>
                  <a:cubicBezTo>
                    <a:pt x="432" y="305"/>
                    <a:pt x="427" y="300"/>
                    <a:pt x="422" y="300"/>
                  </a:cubicBezTo>
                  <a:cubicBezTo>
                    <a:pt x="417" y="295"/>
                    <a:pt x="417" y="290"/>
                    <a:pt x="417" y="290"/>
                  </a:cubicBezTo>
                  <a:cubicBezTo>
                    <a:pt x="411" y="284"/>
                    <a:pt x="406" y="284"/>
                    <a:pt x="401" y="279"/>
                  </a:cubicBezTo>
                  <a:cubicBezTo>
                    <a:pt x="395" y="274"/>
                    <a:pt x="390" y="274"/>
                    <a:pt x="385" y="274"/>
                  </a:cubicBezTo>
                  <a:cubicBezTo>
                    <a:pt x="369" y="274"/>
                    <a:pt x="358" y="284"/>
                    <a:pt x="343" y="284"/>
                  </a:cubicBezTo>
                  <a:cubicBezTo>
                    <a:pt x="332" y="284"/>
                    <a:pt x="327" y="274"/>
                    <a:pt x="321" y="268"/>
                  </a:cubicBezTo>
                  <a:cubicBezTo>
                    <a:pt x="316" y="263"/>
                    <a:pt x="311" y="258"/>
                    <a:pt x="306" y="253"/>
                  </a:cubicBezTo>
                  <a:cubicBezTo>
                    <a:pt x="295" y="247"/>
                    <a:pt x="295" y="242"/>
                    <a:pt x="290" y="237"/>
                  </a:cubicBezTo>
                  <a:cubicBezTo>
                    <a:pt x="285" y="232"/>
                    <a:pt x="279" y="226"/>
                    <a:pt x="274" y="221"/>
                  </a:cubicBezTo>
                  <a:cubicBezTo>
                    <a:pt x="274" y="221"/>
                    <a:pt x="274" y="221"/>
                    <a:pt x="269" y="216"/>
                  </a:cubicBezTo>
                  <a:cubicBezTo>
                    <a:pt x="269" y="216"/>
                    <a:pt x="269" y="211"/>
                    <a:pt x="263" y="211"/>
                  </a:cubicBezTo>
                  <a:lnTo>
                    <a:pt x="258" y="216"/>
                  </a:lnTo>
                  <a:cubicBezTo>
                    <a:pt x="248" y="226"/>
                    <a:pt x="242" y="226"/>
                    <a:pt x="237" y="232"/>
                  </a:cubicBezTo>
                  <a:cubicBezTo>
                    <a:pt x="221" y="242"/>
                    <a:pt x="211" y="247"/>
                    <a:pt x="195" y="253"/>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68" name="Freeform 80"/>
            <p:cNvSpPr>
              <a:spLocks noChangeArrowheads="1"/>
            </p:cNvSpPr>
            <p:nvPr/>
          </p:nvSpPr>
          <p:spPr bwMode="auto">
            <a:xfrm>
              <a:off x="10146554" y="9959976"/>
              <a:ext cx="1081018" cy="473075"/>
            </a:xfrm>
            <a:custGeom>
              <a:avLst/>
              <a:gdLst>
                <a:gd name="T0" fmla="*/ 248 w 3002"/>
                <a:gd name="T1" fmla="*/ 1271 h 1314"/>
                <a:gd name="T2" fmla="*/ 685 w 3002"/>
                <a:gd name="T3" fmla="*/ 1181 h 1314"/>
                <a:gd name="T4" fmla="*/ 1055 w 3002"/>
                <a:gd name="T5" fmla="*/ 1160 h 1314"/>
                <a:gd name="T6" fmla="*/ 1250 w 3002"/>
                <a:gd name="T7" fmla="*/ 1170 h 1314"/>
                <a:gd name="T8" fmla="*/ 1603 w 3002"/>
                <a:gd name="T9" fmla="*/ 1123 h 1314"/>
                <a:gd name="T10" fmla="*/ 1809 w 3002"/>
                <a:gd name="T11" fmla="*/ 1165 h 1314"/>
                <a:gd name="T12" fmla="*/ 2051 w 3002"/>
                <a:gd name="T13" fmla="*/ 1123 h 1314"/>
                <a:gd name="T14" fmla="*/ 2131 w 3002"/>
                <a:gd name="T15" fmla="*/ 1065 h 1314"/>
                <a:gd name="T16" fmla="*/ 2136 w 3002"/>
                <a:gd name="T17" fmla="*/ 1134 h 1314"/>
                <a:gd name="T18" fmla="*/ 2320 w 3002"/>
                <a:gd name="T19" fmla="*/ 1181 h 1314"/>
                <a:gd name="T20" fmla="*/ 2568 w 3002"/>
                <a:gd name="T21" fmla="*/ 1265 h 1314"/>
                <a:gd name="T22" fmla="*/ 2895 w 3002"/>
                <a:gd name="T23" fmla="*/ 1292 h 1314"/>
                <a:gd name="T24" fmla="*/ 2975 w 3002"/>
                <a:gd name="T25" fmla="*/ 1292 h 1314"/>
                <a:gd name="T26" fmla="*/ 2853 w 3002"/>
                <a:gd name="T27" fmla="*/ 1134 h 1314"/>
                <a:gd name="T28" fmla="*/ 2806 w 3002"/>
                <a:gd name="T29" fmla="*/ 959 h 1314"/>
                <a:gd name="T30" fmla="*/ 2864 w 3002"/>
                <a:gd name="T31" fmla="*/ 928 h 1314"/>
                <a:gd name="T32" fmla="*/ 2895 w 3002"/>
                <a:gd name="T33" fmla="*/ 859 h 1314"/>
                <a:gd name="T34" fmla="*/ 2843 w 3002"/>
                <a:gd name="T35" fmla="*/ 775 h 1314"/>
                <a:gd name="T36" fmla="*/ 2827 w 3002"/>
                <a:gd name="T37" fmla="*/ 680 h 1314"/>
                <a:gd name="T38" fmla="*/ 2843 w 3002"/>
                <a:gd name="T39" fmla="*/ 537 h 1314"/>
                <a:gd name="T40" fmla="*/ 2853 w 3002"/>
                <a:gd name="T41" fmla="*/ 422 h 1314"/>
                <a:gd name="T42" fmla="*/ 2975 w 3002"/>
                <a:gd name="T43" fmla="*/ 327 h 1314"/>
                <a:gd name="T44" fmla="*/ 2959 w 3002"/>
                <a:gd name="T45" fmla="*/ 232 h 1314"/>
                <a:gd name="T46" fmla="*/ 2943 w 3002"/>
                <a:gd name="T47" fmla="*/ 137 h 1314"/>
                <a:gd name="T48" fmla="*/ 2980 w 3002"/>
                <a:gd name="T49" fmla="*/ 52 h 1314"/>
                <a:gd name="T50" fmla="*/ 2790 w 3002"/>
                <a:gd name="T51" fmla="*/ 52 h 1314"/>
                <a:gd name="T52" fmla="*/ 2674 w 3002"/>
                <a:gd name="T53" fmla="*/ 110 h 1314"/>
                <a:gd name="T54" fmla="*/ 2590 w 3002"/>
                <a:gd name="T55" fmla="*/ 137 h 1314"/>
                <a:gd name="T56" fmla="*/ 2505 w 3002"/>
                <a:gd name="T57" fmla="*/ 269 h 1314"/>
                <a:gd name="T58" fmla="*/ 2384 w 3002"/>
                <a:gd name="T59" fmla="*/ 253 h 1314"/>
                <a:gd name="T60" fmla="*/ 2215 w 3002"/>
                <a:gd name="T61" fmla="*/ 305 h 1314"/>
                <a:gd name="T62" fmla="*/ 2099 w 3002"/>
                <a:gd name="T63" fmla="*/ 269 h 1314"/>
                <a:gd name="T64" fmla="*/ 2004 w 3002"/>
                <a:gd name="T65" fmla="*/ 189 h 1314"/>
                <a:gd name="T66" fmla="*/ 1930 w 3002"/>
                <a:gd name="T67" fmla="*/ 142 h 1314"/>
                <a:gd name="T68" fmla="*/ 1851 w 3002"/>
                <a:gd name="T69" fmla="*/ 26 h 1314"/>
                <a:gd name="T70" fmla="*/ 1798 w 3002"/>
                <a:gd name="T71" fmla="*/ 5 h 1314"/>
                <a:gd name="T72" fmla="*/ 1730 w 3002"/>
                <a:gd name="T73" fmla="*/ 137 h 1314"/>
                <a:gd name="T74" fmla="*/ 1735 w 3002"/>
                <a:gd name="T75" fmla="*/ 216 h 1314"/>
                <a:gd name="T76" fmla="*/ 1719 w 3002"/>
                <a:gd name="T77" fmla="*/ 316 h 1314"/>
                <a:gd name="T78" fmla="*/ 1693 w 3002"/>
                <a:gd name="T79" fmla="*/ 279 h 1314"/>
                <a:gd name="T80" fmla="*/ 1587 w 3002"/>
                <a:gd name="T81" fmla="*/ 253 h 1314"/>
                <a:gd name="T82" fmla="*/ 1482 w 3002"/>
                <a:gd name="T83" fmla="*/ 353 h 1314"/>
                <a:gd name="T84" fmla="*/ 1466 w 3002"/>
                <a:gd name="T85" fmla="*/ 258 h 1314"/>
                <a:gd name="T86" fmla="*/ 1418 w 3002"/>
                <a:gd name="T87" fmla="*/ 258 h 1314"/>
                <a:gd name="T88" fmla="*/ 1382 w 3002"/>
                <a:gd name="T89" fmla="*/ 379 h 1314"/>
                <a:gd name="T90" fmla="*/ 1223 w 3002"/>
                <a:gd name="T91" fmla="*/ 432 h 1314"/>
                <a:gd name="T92" fmla="*/ 1181 w 3002"/>
                <a:gd name="T93" fmla="*/ 606 h 1314"/>
                <a:gd name="T94" fmla="*/ 1155 w 3002"/>
                <a:gd name="T95" fmla="*/ 696 h 1314"/>
                <a:gd name="T96" fmla="*/ 1171 w 3002"/>
                <a:gd name="T97" fmla="*/ 801 h 1314"/>
                <a:gd name="T98" fmla="*/ 1139 w 3002"/>
                <a:gd name="T99" fmla="*/ 928 h 1314"/>
                <a:gd name="T100" fmla="*/ 1033 w 3002"/>
                <a:gd name="T101" fmla="*/ 1018 h 1314"/>
                <a:gd name="T102" fmla="*/ 881 w 3002"/>
                <a:gd name="T103" fmla="*/ 1012 h 1314"/>
                <a:gd name="T104" fmla="*/ 828 w 3002"/>
                <a:gd name="T105" fmla="*/ 1065 h 1314"/>
                <a:gd name="T106" fmla="*/ 759 w 3002"/>
                <a:gd name="T107" fmla="*/ 1081 h 1314"/>
                <a:gd name="T108" fmla="*/ 575 w 3002"/>
                <a:gd name="T109" fmla="*/ 1049 h 1314"/>
                <a:gd name="T110" fmla="*/ 506 w 3002"/>
                <a:gd name="T111" fmla="*/ 1044 h 1314"/>
                <a:gd name="T112" fmla="*/ 374 w 3002"/>
                <a:gd name="T113" fmla="*/ 1065 h 1314"/>
                <a:gd name="T114" fmla="*/ 232 w 3002"/>
                <a:gd name="T115" fmla="*/ 1097 h 1314"/>
                <a:gd name="T116" fmla="*/ 68 w 3002"/>
                <a:gd name="T117" fmla="*/ 1197 h 1314"/>
                <a:gd name="T118" fmla="*/ 63 w 3002"/>
                <a:gd name="T119" fmla="*/ 1287 h 1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002" h="1314">
                  <a:moveTo>
                    <a:pt x="47" y="1313"/>
                  </a:moveTo>
                  <a:lnTo>
                    <a:pt x="47" y="1313"/>
                  </a:lnTo>
                  <a:cubicBezTo>
                    <a:pt x="52" y="1313"/>
                    <a:pt x="52" y="1313"/>
                    <a:pt x="58" y="1313"/>
                  </a:cubicBezTo>
                  <a:cubicBezTo>
                    <a:pt x="79" y="1313"/>
                    <a:pt x="89" y="1308"/>
                    <a:pt x="116" y="1302"/>
                  </a:cubicBezTo>
                  <a:cubicBezTo>
                    <a:pt x="168" y="1292"/>
                    <a:pt x="200" y="1297"/>
                    <a:pt x="248" y="1271"/>
                  </a:cubicBezTo>
                  <a:cubicBezTo>
                    <a:pt x="290" y="1255"/>
                    <a:pt x="306" y="1223"/>
                    <a:pt x="353" y="1223"/>
                  </a:cubicBezTo>
                  <a:cubicBezTo>
                    <a:pt x="448" y="1223"/>
                    <a:pt x="448" y="1223"/>
                    <a:pt x="448" y="1223"/>
                  </a:cubicBezTo>
                  <a:cubicBezTo>
                    <a:pt x="543" y="1197"/>
                    <a:pt x="543" y="1197"/>
                    <a:pt x="543" y="1197"/>
                  </a:cubicBezTo>
                  <a:cubicBezTo>
                    <a:pt x="559" y="1197"/>
                    <a:pt x="564" y="1202"/>
                    <a:pt x="575" y="1202"/>
                  </a:cubicBezTo>
                  <a:cubicBezTo>
                    <a:pt x="685" y="1181"/>
                    <a:pt x="685" y="1181"/>
                    <a:pt x="685" y="1181"/>
                  </a:cubicBezTo>
                  <a:cubicBezTo>
                    <a:pt x="807" y="1181"/>
                    <a:pt x="807" y="1181"/>
                    <a:pt x="807" y="1181"/>
                  </a:cubicBezTo>
                  <a:cubicBezTo>
                    <a:pt x="823" y="1181"/>
                    <a:pt x="833" y="1192"/>
                    <a:pt x="849" y="1192"/>
                  </a:cubicBezTo>
                  <a:cubicBezTo>
                    <a:pt x="875" y="1192"/>
                    <a:pt x="886" y="1186"/>
                    <a:pt x="912" y="1186"/>
                  </a:cubicBezTo>
                  <a:cubicBezTo>
                    <a:pt x="933" y="1186"/>
                    <a:pt x="944" y="1186"/>
                    <a:pt x="965" y="1186"/>
                  </a:cubicBezTo>
                  <a:cubicBezTo>
                    <a:pt x="1002" y="1186"/>
                    <a:pt x="1018" y="1170"/>
                    <a:pt x="1055" y="1160"/>
                  </a:cubicBezTo>
                  <a:cubicBezTo>
                    <a:pt x="1060" y="1165"/>
                    <a:pt x="1060" y="1165"/>
                    <a:pt x="1060" y="1165"/>
                  </a:cubicBezTo>
                  <a:cubicBezTo>
                    <a:pt x="1092" y="1165"/>
                    <a:pt x="1092" y="1165"/>
                    <a:pt x="1092" y="1165"/>
                  </a:cubicBezTo>
                  <a:cubicBezTo>
                    <a:pt x="1113" y="1165"/>
                    <a:pt x="1123" y="1144"/>
                    <a:pt x="1149" y="1144"/>
                  </a:cubicBezTo>
                  <a:cubicBezTo>
                    <a:pt x="1176" y="1144"/>
                    <a:pt x="1192" y="1144"/>
                    <a:pt x="1213" y="1155"/>
                  </a:cubicBezTo>
                  <a:cubicBezTo>
                    <a:pt x="1229" y="1160"/>
                    <a:pt x="1234" y="1170"/>
                    <a:pt x="1250" y="1170"/>
                  </a:cubicBezTo>
                  <a:cubicBezTo>
                    <a:pt x="1271" y="1170"/>
                    <a:pt x="1276" y="1139"/>
                    <a:pt x="1303" y="1139"/>
                  </a:cubicBezTo>
                  <a:cubicBezTo>
                    <a:pt x="1329" y="1139"/>
                    <a:pt x="1329" y="1139"/>
                    <a:pt x="1329" y="1139"/>
                  </a:cubicBezTo>
                  <a:cubicBezTo>
                    <a:pt x="1387" y="1139"/>
                    <a:pt x="1408" y="1097"/>
                    <a:pt x="1466" y="1097"/>
                  </a:cubicBezTo>
                  <a:cubicBezTo>
                    <a:pt x="1508" y="1097"/>
                    <a:pt x="1529" y="1123"/>
                    <a:pt x="1571" y="1123"/>
                  </a:cubicBezTo>
                  <a:cubicBezTo>
                    <a:pt x="1603" y="1123"/>
                    <a:pt x="1603" y="1123"/>
                    <a:pt x="1603" y="1123"/>
                  </a:cubicBezTo>
                  <a:cubicBezTo>
                    <a:pt x="1614" y="1123"/>
                    <a:pt x="1619" y="1107"/>
                    <a:pt x="1635" y="1107"/>
                  </a:cubicBezTo>
                  <a:cubicBezTo>
                    <a:pt x="1645" y="1107"/>
                    <a:pt x="1645" y="1123"/>
                    <a:pt x="1656" y="1123"/>
                  </a:cubicBezTo>
                  <a:cubicBezTo>
                    <a:pt x="1677" y="1134"/>
                    <a:pt x="1688" y="1134"/>
                    <a:pt x="1709" y="1139"/>
                  </a:cubicBezTo>
                  <a:cubicBezTo>
                    <a:pt x="1730" y="1149"/>
                    <a:pt x="1746" y="1165"/>
                    <a:pt x="1772" y="1165"/>
                  </a:cubicBezTo>
                  <a:cubicBezTo>
                    <a:pt x="1809" y="1165"/>
                    <a:pt x="1809" y="1165"/>
                    <a:pt x="1809" y="1165"/>
                  </a:cubicBezTo>
                  <a:cubicBezTo>
                    <a:pt x="1851" y="1165"/>
                    <a:pt x="1872" y="1176"/>
                    <a:pt x="1909" y="1176"/>
                  </a:cubicBezTo>
                  <a:cubicBezTo>
                    <a:pt x="1941" y="1176"/>
                    <a:pt x="1962" y="1176"/>
                    <a:pt x="1993" y="1165"/>
                  </a:cubicBezTo>
                  <a:cubicBezTo>
                    <a:pt x="2009" y="1160"/>
                    <a:pt x="2030" y="1160"/>
                    <a:pt x="2030" y="1144"/>
                  </a:cubicBezTo>
                  <a:cubicBezTo>
                    <a:pt x="2030" y="1139"/>
                    <a:pt x="2030" y="1134"/>
                    <a:pt x="2030" y="1134"/>
                  </a:cubicBezTo>
                  <a:cubicBezTo>
                    <a:pt x="2036" y="1128"/>
                    <a:pt x="2041" y="1128"/>
                    <a:pt x="2051" y="1123"/>
                  </a:cubicBezTo>
                  <a:cubicBezTo>
                    <a:pt x="2051" y="1134"/>
                    <a:pt x="2051" y="1149"/>
                    <a:pt x="2062" y="1149"/>
                  </a:cubicBezTo>
                  <a:cubicBezTo>
                    <a:pt x="2136" y="1149"/>
                    <a:pt x="2099" y="1160"/>
                    <a:pt x="2099" y="1123"/>
                  </a:cubicBezTo>
                  <a:cubicBezTo>
                    <a:pt x="2099" y="1113"/>
                    <a:pt x="2099" y="1113"/>
                    <a:pt x="2099" y="1113"/>
                  </a:cubicBezTo>
                  <a:cubicBezTo>
                    <a:pt x="2115" y="1113"/>
                    <a:pt x="2131" y="1107"/>
                    <a:pt x="2136" y="1091"/>
                  </a:cubicBezTo>
                  <a:cubicBezTo>
                    <a:pt x="2131" y="1065"/>
                    <a:pt x="2131" y="1065"/>
                    <a:pt x="2131" y="1065"/>
                  </a:cubicBezTo>
                  <a:cubicBezTo>
                    <a:pt x="2131" y="1060"/>
                    <a:pt x="2131" y="1054"/>
                    <a:pt x="2131" y="1049"/>
                  </a:cubicBezTo>
                  <a:cubicBezTo>
                    <a:pt x="2157" y="1054"/>
                    <a:pt x="2168" y="1054"/>
                    <a:pt x="2189" y="1054"/>
                  </a:cubicBezTo>
                  <a:cubicBezTo>
                    <a:pt x="2173" y="1065"/>
                    <a:pt x="2168" y="1076"/>
                    <a:pt x="2157" y="1091"/>
                  </a:cubicBezTo>
                  <a:cubicBezTo>
                    <a:pt x="2146" y="1102"/>
                    <a:pt x="2131" y="1107"/>
                    <a:pt x="2131" y="1123"/>
                  </a:cubicBezTo>
                  <a:cubicBezTo>
                    <a:pt x="2131" y="1128"/>
                    <a:pt x="2136" y="1128"/>
                    <a:pt x="2136" y="1134"/>
                  </a:cubicBezTo>
                  <a:cubicBezTo>
                    <a:pt x="2136" y="1139"/>
                    <a:pt x="2131" y="1144"/>
                    <a:pt x="2131" y="1149"/>
                  </a:cubicBezTo>
                  <a:cubicBezTo>
                    <a:pt x="2131" y="1165"/>
                    <a:pt x="2152" y="1160"/>
                    <a:pt x="2168" y="1160"/>
                  </a:cubicBezTo>
                  <a:cubicBezTo>
                    <a:pt x="2199" y="1160"/>
                    <a:pt x="2199" y="1160"/>
                    <a:pt x="2199" y="1160"/>
                  </a:cubicBezTo>
                  <a:cubicBezTo>
                    <a:pt x="2225" y="1160"/>
                    <a:pt x="2241" y="1165"/>
                    <a:pt x="2268" y="1170"/>
                  </a:cubicBezTo>
                  <a:cubicBezTo>
                    <a:pt x="2289" y="1176"/>
                    <a:pt x="2299" y="1170"/>
                    <a:pt x="2320" y="1181"/>
                  </a:cubicBezTo>
                  <a:cubicBezTo>
                    <a:pt x="2331" y="1186"/>
                    <a:pt x="2331" y="1192"/>
                    <a:pt x="2342" y="1192"/>
                  </a:cubicBezTo>
                  <a:cubicBezTo>
                    <a:pt x="2368" y="1181"/>
                    <a:pt x="2379" y="1165"/>
                    <a:pt x="2410" y="1165"/>
                  </a:cubicBezTo>
                  <a:cubicBezTo>
                    <a:pt x="2421" y="1165"/>
                    <a:pt x="2421" y="1181"/>
                    <a:pt x="2426" y="1186"/>
                  </a:cubicBezTo>
                  <a:cubicBezTo>
                    <a:pt x="2447" y="1207"/>
                    <a:pt x="2458" y="1223"/>
                    <a:pt x="2484" y="1234"/>
                  </a:cubicBezTo>
                  <a:cubicBezTo>
                    <a:pt x="2516" y="1250"/>
                    <a:pt x="2537" y="1255"/>
                    <a:pt x="2568" y="1265"/>
                  </a:cubicBezTo>
                  <a:cubicBezTo>
                    <a:pt x="2605" y="1281"/>
                    <a:pt x="2626" y="1281"/>
                    <a:pt x="2663" y="1292"/>
                  </a:cubicBezTo>
                  <a:cubicBezTo>
                    <a:pt x="2695" y="1302"/>
                    <a:pt x="2706" y="1313"/>
                    <a:pt x="2737" y="1313"/>
                  </a:cubicBezTo>
                  <a:cubicBezTo>
                    <a:pt x="2753" y="1313"/>
                    <a:pt x="2758" y="1308"/>
                    <a:pt x="2774" y="1308"/>
                  </a:cubicBezTo>
                  <a:cubicBezTo>
                    <a:pt x="2806" y="1308"/>
                    <a:pt x="2806" y="1308"/>
                    <a:pt x="2806" y="1308"/>
                  </a:cubicBezTo>
                  <a:cubicBezTo>
                    <a:pt x="2843" y="1308"/>
                    <a:pt x="2864" y="1292"/>
                    <a:pt x="2895" y="1292"/>
                  </a:cubicBezTo>
                  <a:cubicBezTo>
                    <a:pt x="2906" y="1292"/>
                    <a:pt x="2906" y="1302"/>
                    <a:pt x="2916" y="1308"/>
                  </a:cubicBezTo>
                  <a:cubicBezTo>
                    <a:pt x="2943" y="1308"/>
                    <a:pt x="2959" y="1302"/>
                    <a:pt x="2985" y="1302"/>
                  </a:cubicBezTo>
                  <a:lnTo>
                    <a:pt x="2985" y="1302"/>
                  </a:lnTo>
                  <a:cubicBezTo>
                    <a:pt x="2980" y="1302"/>
                    <a:pt x="2980" y="1297"/>
                    <a:pt x="2980" y="1292"/>
                  </a:cubicBezTo>
                  <a:lnTo>
                    <a:pt x="2975" y="1292"/>
                  </a:lnTo>
                  <a:cubicBezTo>
                    <a:pt x="2969" y="1287"/>
                    <a:pt x="2969" y="1281"/>
                    <a:pt x="2964" y="1271"/>
                  </a:cubicBezTo>
                  <a:cubicBezTo>
                    <a:pt x="2948" y="1244"/>
                    <a:pt x="2943" y="1234"/>
                    <a:pt x="2927" y="1207"/>
                  </a:cubicBezTo>
                  <a:cubicBezTo>
                    <a:pt x="2922" y="1197"/>
                    <a:pt x="2911" y="1197"/>
                    <a:pt x="2906" y="1186"/>
                  </a:cubicBezTo>
                  <a:cubicBezTo>
                    <a:pt x="2895" y="1176"/>
                    <a:pt x="2885" y="1170"/>
                    <a:pt x="2874" y="1155"/>
                  </a:cubicBezTo>
                  <a:cubicBezTo>
                    <a:pt x="2864" y="1149"/>
                    <a:pt x="2864" y="1139"/>
                    <a:pt x="2853" y="1134"/>
                  </a:cubicBezTo>
                  <a:cubicBezTo>
                    <a:pt x="2853" y="1128"/>
                    <a:pt x="2848" y="1128"/>
                    <a:pt x="2848" y="1128"/>
                  </a:cubicBezTo>
                  <a:cubicBezTo>
                    <a:pt x="2837" y="1123"/>
                    <a:pt x="2837" y="1113"/>
                    <a:pt x="2827" y="1102"/>
                  </a:cubicBezTo>
                  <a:cubicBezTo>
                    <a:pt x="2827" y="1097"/>
                    <a:pt x="2822" y="1097"/>
                    <a:pt x="2822" y="1091"/>
                  </a:cubicBezTo>
                  <a:cubicBezTo>
                    <a:pt x="2811" y="1086"/>
                    <a:pt x="2806" y="1081"/>
                    <a:pt x="2806" y="1070"/>
                  </a:cubicBezTo>
                  <a:cubicBezTo>
                    <a:pt x="2806" y="959"/>
                    <a:pt x="2806" y="959"/>
                    <a:pt x="2806" y="959"/>
                  </a:cubicBezTo>
                  <a:cubicBezTo>
                    <a:pt x="2806" y="954"/>
                    <a:pt x="2811" y="949"/>
                    <a:pt x="2811" y="949"/>
                  </a:cubicBezTo>
                  <a:cubicBezTo>
                    <a:pt x="2816" y="949"/>
                    <a:pt x="2822" y="949"/>
                    <a:pt x="2822" y="949"/>
                  </a:cubicBezTo>
                  <a:cubicBezTo>
                    <a:pt x="2827" y="954"/>
                    <a:pt x="2827" y="959"/>
                    <a:pt x="2832" y="959"/>
                  </a:cubicBezTo>
                  <a:cubicBezTo>
                    <a:pt x="2843" y="959"/>
                    <a:pt x="2843" y="949"/>
                    <a:pt x="2848" y="949"/>
                  </a:cubicBezTo>
                  <a:cubicBezTo>
                    <a:pt x="2853" y="938"/>
                    <a:pt x="2853" y="933"/>
                    <a:pt x="2864" y="928"/>
                  </a:cubicBezTo>
                  <a:cubicBezTo>
                    <a:pt x="2869" y="923"/>
                    <a:pt x="2874" y="923"/>
                    <a:pt x="2880" y="923"/>
                  </a:cubicBezTo>
                  <a:cubicBezTo>
                    <a:pt x="2885" y="923"/>
                    <a:pt x="2890" y="923"/>
                    <a:pt x="2895" y="917"/>
                  </a:cubicBezTo>
                  <a:cubicBezTo>
                    <a:pt x="2901" y="917"/>
                    <a:pt x="2901" y="912"/>
                    <a:pt x="2901" y="907"/>
                  </a:cubicBezTo>
                  <a:cubicBezTo>
                    <a:pt x="2906" y="896"/>
                    <a:pt x="2906" y="896"/>
                    <a:pt x="2906" y="891"/>
                  </a:cubicBezTo>
                  <a:cubicBezTo>
                    <a:pt x="2906" y="875"/>
                    <a:pt x="2901" y="870"/>
                    <a:pt x="2895" y="859"/>
                  </a:cubicBezTo>
                  <a:cubicBezTo>
                    <a:pt x="2895" y="854"/>
                    <a:pt x="2885" y="854"/>
                    <a:pt x="2880" y="843"/>
                  </a:cubicBezTo>
                  <a:cubicBezTo>
                    <a:pt x="2874" y="838"/>
                    <a:pt x="2874" y="833"/>
                    <a:pt x="2874" y="822"/>
                  </a:cubicBezTo>
                  <a:cubicBezTo>
                    <a:pt x="2869" y="817"/>
                    <a:pt x="2869" y="812"/>
                    <a:pt x="2864" y="807"/>
                  </a:cubicBezTo>
                  <a:cubicBezTo>
                    <a:pt x="2864" y="801"/>
                    <a:pt x="2869" y="796"/>
                    <a:pt x="2864" y="785"/>
                  </a:cubicBezTo>
                  <a:cubicBezTo>
                    <a:pt x="2864" y="780"/>
                    <a:pt x="2853" y="780"/>
                    <a:pt x="2843" y="775"/>
                  </a:cubicBezTo>
                  <a:cubicBezTo>
                    <a:pt x="2837" y="770"/>
                    <a:pt x="2843" y="759"/>
                    <a:pt x="2837" y="754"/>
                  </a:cubicBezTo>
                  <a:cubicBezTo>
                    <a:pt x="2837" y="743"/>
                    <a:pt x="2827" y="738"/>
                    <a:pt x="2827" y="727"/>
                  </a:cubicBezTo>
                  <a:cubicBezTo>
                    <a:pt x="2827" y="712"/>
                    <a:pt x="2827" y="706"/>
                    <a:pt x="2827" y="691"/>
                  </a:cubicBezTo>
                  <a:cubicBezTo>
                    <a:pt x="2832" y="685"/>
                    <a:pt x="2827" y="680"/>
                    <a:pt x="2827" y="675"/>
                  </a:cubicBezTo>
                  <a:cubicBezTo>
                    <a:pt x="2827" y="680"/>
                    <a:pt x="2827" y="680"/>
                    <a:pt x="2827" y="680"/>
                  </a:cubicBezTo>
                  <a:cubicBezTo>
                    <a:pt x="2827" y="669"/>
                    <a:pt x="2827" y="664"/>
                    <a:pt x="2822" y="654"/>
                  </a:cubicBezTo>
                  <a:cubicBezTo>
                    <a:pt x="2822" y="648"/>
                    <a:pt x="2816" y="643"/>
                    <a:pt x="2816" y="638"/>
                  </a:cubicBezTo>
                  <a:cubicBezTo>
                    <a:pt x="2816" y="617"/>
                    <a:pt x="2843" y="611"/>
                    <a:pt x="2843" y="585"/>
                  </a:cubicBezTo>
                  <a:cubicBezTo>
                    <a:pt x="2843" y="574"/>
                    <a:pt x="2837" y="569"/>
                    <a:pt x="2837" y="559"/>
                  </a:cubicBezTo>
                  <a:cubicBezTo>
                    <a:pt x="2837" y="548"/>
                    <a:pt x="2837" y="543"/>
                    <a:pt x="2843" y="537"/>
                  </a:cubicBezTo>
                  <a:cubicBezTo>
                    <a:pt x="2843" y="532"/>
                    <a:pt x="2848" y="527"/>
                    <a:pt x="2848" y="522"/>
                  </a:cubicBezTo>
                  <a:cubicBezTo>
                    <a:pt x="2848" y="506"/>
                    <a:pt x="2843" y="501"/>
                    <a:pt x="2837" y="490"/>
                  </a:cubicBezTo>
                  <a:cubicBezTo>
                    <a:pt x="2832" y="474"/>
                    <a:pt x="2832" y="469"/>
                    <a:pt x="2827" y="459"/>
                  </a:cubicBezTo>
                  <a:cubicBezTo>
                    <a:pt x="2822" y="448"/>
                    <a:pt x="2816" y="443"/>
                    <a:pt x="2811" y="432"/>
                  </a:cubicBezTo>
                  <a:cubicBezTo>
                    <a:pt x="2822" y="422"/>
                    <a:pt x="2837" y="427"/>
                    <a:pt x="2853" y="422"/>
                  </a:cubicBezTo>
                  <a:cubicBezTo>
                    <a:pt x="2869" y="416"/>
                    <a:pt x="2880" y="406"/>
                    <a:pt x="2895" y="395"/>
                  </a:cubicBezTo>
                  <a:cubicBezTo>
                    <a:pt x="2911" y="374"/>
                    <a:pt x="2922" y="363"/>
                    <a:pt x="2927" y="342"/>
                  </a:cubicBezTo>
                  <a:cubicBezTo>
                    <a:pt x="2932" y="327"/>
                    <a:pt x="2932" y="321"/>
                    <a:pt x="2932" y="305"/>
                  </a:cubicBezTo>
                  <a:cubicBezTo>
                    <a:pt x="2943" y="311"/>
                    <a:pt x="2948" y="311"/>
                    <a:pt x="2953" y="316"/>
                  </a:cubicBezTo>
                  <a:cubicBezTo>
                    <a:pt x="2964" y="316"/>
                    <a:pt x="2964" y="327"/>
                    <a:pt x="2975" y="327"/>
                  </a:cubicBezTo>
                  <a:cubicBezTo>
                    <a:pt x="2985" y="327"/>
                    <a:pt x="2985" y="316"/>
                    <a:pt x="2990" y="311"/>
                  </a:cubicBezTo>
                  <a:cubicBezTo>
                    <a:pt x="2996" y="300"/>
                    <a:pt x="2996" y="300"/>
                    <a:pt x="3001" y="290"/>
                  </a:cubicBezTo>
                  <a:lnTo>
                    <a:pt x="3001" y="290"/>
                  </a:lnTo>
                  <a:cubicBezTo>
                    <a:pt x="2996" y="279"/>
                    <a:pt x="2990" y="274"/>
                    <a:pt x="2985" y="258"/>
                  </a:cubicBezTo>
                  <a:cubicBezTo>
                    <a:pt x="2980" y="248"/>
                    <a:pt x="2964" y="248"/>
                    <a:pt x="2959" y="232"/>
                  </a:cubicBezTo>
                  <a:cubicBezTo>
                    <a:pt x="2959" y="221"/>
                    <a:pt x="2959" y="211"/>
                    <a:pt x="2948" y="200"/>
                  </a:cubicBezTo>
                  <a:cubicBezTo>
                    <a:pt x="2943" y="200"/>
                    <a:pt x="2938" y="195"/>
                    <a:pt x="2932" y="189"/>
                  </a:cubicBezTo>
                  <a:cubicBezTo>
                    <a:pt x="2927" y="189"/>
                    <a:pt x="2922" y="184"/>
                    <a:pt x="2922" y="179"/>
                  </a:cubicBezTo>
                  <a:cubicBezTo>
                    <a:pt x="2922" y="174"/>
                    <a:pt x="2932" y="168"/>
                    <a:pt x="2932" y="158"/>
                  </a:cubicBezTo>
                  <a:cubicBezTo>
                    <a:pt x="2938" y="153"/>
                    <a:pt x="2943" y="147"/>
                    <a:pt x="2943" y="137"/>
                  </a:cubicBezTo>
                  <a:cubicBezTo>
                    <a:pt x="2953" y="131"/>
                    <a:pt x="2959" y="126"/>
                    <a:pt x="2959" y="116"/>
                  </a:cubicBezTo>
                  <a:cubicBezTo>
                    <a:pt x="2964" y="100"/>
                    <a:pt x="2969" y="94"/>
                    <a:pt x="2975" y="79"/>
                  </a:cubicBezTo>
                  <a:cubicBezTo>
                    <a:pt x="2975" y="79"/>
                    <a:pt x="2975" y="73"/>
                    <a:pt x="2980" y="68"/>
                  </a:cubicBezTo>
                  <a:cubicBezTo>
                    <a:pt x="2980" y="63"/>
                    <a:pt x="2985" y="63"/>
                    <a:pt x="2985" y="52"/>
                  </a:cubicBezTo>
                  <a:lnTo>
                    <a:pt x="2980" y="52"/>
                  </a:lnTo>
                  <a:cubicBezTo>
                    <a:pt x="2964" y="52"/>
                    <a:pt x="2959" y="52"/>
                    <a:pt x="2948" y="52"/>
                  </a:cubicBezTo>
                  <a:cubicBezTo>
                    <a:pt x="2885" y="52"/>
                    <a:pt x="2885" y="52"/>
                    <a:pt x="2885" y="52"/>
                  </a:cubicBezTo>
                  <a:cubicBezTo>
                    <a:pt x="2869" y="52"/>
                    <a:pt x="2858" y="58"/>
                    <a:pt x="2837" y="63"/>
                  </a:cubicBezTo>
                  <a:cubicBezTo>
                    <a:pt x="2832" y="63"/>
                    <a:pt x="2827" y="68"/>
                    <a:pt x="2822" y="68"/>
                  </a:cubicBezTo>
                  <a:cubicBezTo>
                    <a:pt x="2806" y="68"/>
                    <a:pt x="2795" y="63"/>
                    <a:pt x="2790" y="52"/>
                  </a:cubicBezTo>
                  <a:cubicBezTo>
                    <a:pt x="2785" y="42"/>
                    <a:pt x="2779" y="37"/>
                    <a:pt x="2774" y="37"/>
                  </a:cubicBezTo>
                  <a:cubicBezTo>
                    <a:pt x="2769" y="37"/>
                    <a:pt x="2764" y="37"/>
                    <a:pt x="2764" y="42"/>
                  </a:cubicBezTo>
                  <a:cubicBezTo>
                    <a:pt x="2753" y="52"/>
                    <a:pt x="2753" y="58"/>
                    <a:pt x="2742" y="63"/>
                  </a:cubicBezTo>
                  <a:cubicBezTo>
                    <a:pt x="2732" y="68"/>
                    <a:pt x="2721" y="73"/>
                    <a:pt x="2711" y="84"/>
                  </a:cubicBezTo>
                  <a:cubicBezTo>
                    <a:pt x="2695" y="89"/>
                    <a:pt x="2690" y="100"/>
                    <a:pt x="2674" y="110"/>
                  </a:cubicBezTo>
                  <a:cubicBezTo>
                    <a:pt x="2663" y="121"/>
                    <a:pt x="2663" y="137"/>
                    <a:pt x="2647" y="137"/>
                  </a:cubicBezTo>
                  <a:cubicBezTo>
                    <a:pt x="2637" y="137"/>
                    <a:pt x="2632" y="137"/>
                    <a:pt x="2621" y="131"/>
                  </a:cubicBezTo>
                  <a:cubicBezTo>
                    <a:pt x="2611" y="126"/>
                    <a:pt x="2600" y="126"/>
                    <a:pt x="2595" y="116"/>
                  </a:cubicBezTo>
                  <a:cubicBezTo>
                    <a:pt x="2590" y="116"/>
                    <a:pt x="2590" y="116"/>
                    <a:pt x="2590" y="116"/>
                  </a:cubicBezTo>
                  <a:cubicBezTo>
                    <a:pt x="2590" y="137"/>
                    <a:pt x="2590" y="137"/>
                    <a:pt x="2590" y="137"/>
                  </a:cubicBezTo>
                  <a:cubicBezTo>
                    <a:pt x="2600" y="189"/>
                    <a:pt x="2600" y="189"/>
                    <a:pt x="2600" y="189"/>
                  </a:cubicBezTo>
                  <a:cubicBezTo>
                    <a:pt x="2595" y="205"/>
                    <a:pt x="2584" y="211"/>
                    <a:pt x="2574" y="221"/>
                  </a:cubicBezTo>
                  <a:cubicBezTo>
                    <a:pt x="2568" y="226"/>
                    <a:pt x="2563" y="232"/>
                    <a:pt x="2558" y="237"/>
                  </a:cubicBezTo>
                  <a:cubicBezTo>
                    <a:pt x="2553" y="242"/>
                    <a:pt x="2547" y="242"/>
                    <a:pt x="2542" y="248"/>
                  </a:cubicBezTo>
                  <a:cubicBezTo>
                    <a:pt x="2526" y="258"/>
                    <a:pt x="2521" y="269"/>
                    <a:pt x="2505" y="269"/>
                  </a:cubicBezTo>
                  <a:cubicBezTo>
                    <a:pt x="2495" y="269"/>
                    <a:pt x="2489" y="263"/>
                    <a:pt x="2479" y="263"/>
                  </a:cubicBezTo>
                  <a:cubicBezTo>
                    <a:pt x="2468" y="263"/>
                    <a:pt x="2463" y="269"/>
                    <a:pt x="2458" y="269"/>
                  </a:cubicBezTo>
                  <a:cubicBezTo>
                    <a:pt x="2447" y="274"/>
                    <a:pt x="2442" y="274"/>
                    <a:pt x="2431" y="274"/>
                  </a:cubicBezTo>
                  <a:cubicBezTo>
                    <a:pt x="2415" y="274"/>
                    <a:pt x="2405" y="274"/>
                    <a:pt x="2400" y="263"/>
                  </a:cubicBezTo>
                  <a:cubicBezTo>
                    <a:pt x="2394" y="258"/>
                    <a:pt x="2389" y="253"/>
                    <a:pt x="2384" y="253"/>
                  </a:cubicBezTo>
                  <a:cubicBezTo>
                    <a:pt x="2379" y="248"/>
                    <a:pt x="2379" y="248"/>
                    <a:pt x="2373" y="248"/>
                  </a:cubicBezTo>
                  <a:cubicBezTo>
                    <a:pt x="2363" y="248"/>
                    <a:pt x="2363" y="248"/>
                    <a:pt x="2352" y="253"/>
                  </a:cubicBezTo>
                  <a:cubicBezTo>
                    <a:pt x="2342" y="253"/>
                    <a:pt x="2336" y="258"/>
                    <a:pt x="2331" y="258"/>
                  </a:cubicBezTo>
                  <a:cubicBezTo>
                    <a:pt x="2294" y="274"/>
                    <a:pt x="2278" y="284"/>
                    <a:pt x="2241" y="295"/>
                  </a:cubicBezTo>
                  <a:cubicBezTo>
                    <a:pt x="2231" y="300"/>
                    <a:pt x="2225" y="300"/>
                    <a:pt x="2215" y="305"/>
                  </a:cubicBezTo>
                  <a:cubicBezTo>
                    <a:pt x="2210" y="311"/>
                    <a:pt x="2204" y="316"/>
                    <a:pt x="2194" y="316"/>
                  </a:cubicBezTo>
                  <a:cubicBezTo>
                    <a:pt x="2183" y="321"/>
                    <a:pt x="2173" y="321"/>
                    <a:pt x="2157" y="321"/>
                  </a:cubicBezTo>
                  <a:cubicBezTo>
                    <a:pt x="2146" y="321"/>
                    <a:pt x="2136" y="321"/>
                    <a:pt x="2125" y="311"/>
                  </a:cubicBezTo>
                  <a:cubicBezTo>
                    <a:pt x="2120" y="305"/>
                    <a:pt x="2120" y="300"/>
                    <a:pt x="2115" y="295"/>
                  </a:cubicBezTo>
                  <a:cubicBezTo>
                    <a:pt x="2110" y="290"/>
                    <a:pt x="2104" y="284"/>
                    <a:pt x="2099" y="269"/>
                  </a:cubicBezTo>
                  <a:cubicBezTo>
                    <a:pt x="2094" y="263"/>
                    <a:pt x="2088" y="253"/>
                    <a:pt x="2083" y="248"/>
                  </a:cubicBezTo>
                  <a:cubicBezTo>
                    <a:pt x="2073" y="237"/>
                    <a:pt x="2062" y="237"/>
                    <a:pt x="2046" y="232"/>
                  </a:cubicBezTo>
                  <a:cubicBezTo>
                    <a:pt x="2046" y="226"/>
                    <a:pt x="2041" y="221"/>
                    <a:pt x="2041" y="221"/>
                  </a:cubicBezTo>
                  <a:cubicBezTo>
                    <a:pt x="2030" y="211"/>
                    <a:pt x="2025" y="205"/>
                    <a:pt x="2014" y="195"/>
                  </a:cubicBezTo>
                  <a:cubicBezTo>
                    <a:pt x="2009" y="195"/>
                    <a:pt x="2009" y="195"/>
                    <a:pt x="2004" y="189"/>
                  </a:cubicBezTo>
                  <a:cubicBezTo>
                    <a:pt x="1999" y="189"/>
                    <a:pt x="1999" y="184"/>
                    <a:pt x="1999" y="179"/>
                  </a:cubicBezTo>
                  <a:cubicBezTo>
                    <a:pt x="1999" y="163"/>
                    <a:pt x="2004" y="158"/>
                    <a:pt x="2014" y="147"/>
                  </a:cubicBezTo>
                  <a:cubicBezTo>
                    <a:pt x="2004" y="147"/>
                    <a:pt x="1999" y="147"/>
                    <a:pt x="1988" y="147"/>
                  </a:cubicBezTo>
                  <a:cubicBezTo>
                    <a:pt x="1978" y="142"/>
                    <a:pt x="1972" y="142"/>
                    <a:pt x="1957" y="142"/>
                  </a:cubicBezTo>
                  <a:cubicBezTo>
                    <a:pt x="1946" y="142"/>
                    <a:pt x="1941" y="142"/>
                    <a:pt x="1930" y="142"/>
                  </a:cubicBezTo>
                  <a:cubicBezTo>
                    <a:pt x="1930" y="126"/>
                    <a:pt x="1935" y="121"/>
                    <a:pt x="1935" y="105"/>
                  </a:cubicBezTo>
                  <a:cubicBezTo>
                    <a:pt x="1935" y="84"/>
                    <a:pt x="1914" y="79"/>
                    <a:pt x="1899" y="68"/>
                  </a:cubicBezTo>
                  <a:cubicBezTo>
                    <a:pt x="1899" y="63"/>
                    <a:pt x="1899" y="63"/>
                    <a:pt x="1893" y="63"/>
                  </a:cubicBezTo>
                  <a:cubicBezTo>
                    <a:pt x="1888" y="52"/>
                    <a:pt x="1883" y="52"/>
                    <a:pt x="1872" y="47"/>
                  </a:cubicBezTo>
                  <a:cubicBezTo>
                    <a:pt x="1862" y="42"/>
                    <a:pt x="1856" y="37"/>
                    <a:pt x="1851" y="26"/>
                  </a:cubicBezTo>
                  <a:cubicBezTo>
                    <a:pt x="1846" y="26"/>
                    <a:pt x="1846" y="21"/>
                    <a:pt x="1846" y="21"/>
                  </a:cubicBezTo>
                  <a:cubicBezTo>
                    <a:pt x="1835" y="15"/>
                    <a:pt x="1830" y="15"/>
                    <a:pt x="1819" y="10"/>
                  </a:cubicBezTo>
                  <a:cubicBezTo>
                    <a:pt x="1814" y="5"/>
                    <a:pt x="1809" y="0"/>
                    <a:pt x="1804" y="0"/>
                  </a:cubicBezTo>
                  <a:cubicBezTo>
                    <a:pt x="1798" y="0"/>
                    <a:pt x="1798" y="0"/>
                    <a:pt x="1798" y="0"/>
                  </a:cubicBezTo>
                  <a:cubicBezTo>
                    <a:pt x="1798" y="5"/>
                    <a:pt x="1798" y="5"/>
                    <a:pt x="1798" y="5"/>
                  </a:cubicBezTo>
                  <a:cubicBezTo>
                    <a:pt x="1804" y="15"/>
                    <a:pt x="1804" y="26"/>
                    <a:pt x="1809" y="37"/>
                  </a:cubicBezTo>
                  <a:cubicBezTo>
                    <a:pt x="1809" y="47"/>
                    <a:pt x="1814" y="52"/>
                    <a:pt x="1814" y="63"/>
                  </a:cubicBezTo>
                  <a:cubicBezTo>
                    <a:pt x="1814" y="73"/>
                    <a:pt x="1804" y="79"/>
                    <a:pt x="1793" y="89"/>
                  </a:cubicBezTo>
                  <a:cubicBezTo>
                    <a:pt x="1777" y="100"/>
                    <a:pt x="1777" y="110"/>
                    <a:pt x="1761" y="121"/>
                  </a:cubicBezTo>
                  <a:cubicBezTo>
                    <a:pt x="1756" y="131"/>
                    <a:pt x="1746" y="131"/>
                    <a:pt x="1730" y="137"/>
                  </a:cubicBezTo>
                  <a:cubicBezTo>
                    <a:pt x="1725" y="137"/>
                    <a:pt x="1725" y="142"/>
                    <a:pt x="1725" y="147"/>
                  </a:cubicBezTo>
                  <a:cubicBezTo>
                    <a:pt x="1725" y="153"/>
                    <a:pt x="1719" y="153"/>
                    <a:pt x="1719" y="158"/>
                  </a:cubicBezTo>
                  <a:cubicBezTo>
                    <a:pt x="1714" y="158"/>
                    <a:pt x="1709" y="158"/>
                    <a:pt x="1709" y="163"/>
                  </a:cubicBezTo>
                  <a:cubicBezTo>
                    <a:pt x="1709" y="184"/>
                    <a:pt x="1719" y="195"/>
                    <a:pt x="1735" y="200"/>
                  </a:cubicBezTo>
                  <a:cubicBezTo>
                    <a:pt x="1735" y="205"/>
                    <a:pt x="1735" y="205"/>
                    <a:pt x="1735" y="216"/>
                  </a:cubicBezTo>
                  <a:cubicBezTo>
                    <a:pt x="1735" y="221"/>
                    <a:pt x="1740" y="226"/>
                    <a:pt x="1740" y="237"/>
                  </a:cubicBezTo>
                  <a:cubicBezTo>
                    <a:pt x="1740" y="242"/>
                    <a:pt x="1740" y="248"/>
                    <a:pt x="1735" y="253"/>
                  </a:cubicBezTo>
                  <a:cubicBezTo>
                    <a:pt x="1735" y="258"/>
                    <a:pt x="1735" y="263"/>
                    <a:pt x="1730" y="274"/>
                  </a:cubicBezTo>
                  <a:cubicBezTo>
                    <a:pt x="1730" y="284"/>
                    <a:pt x="1730" y="295"/>
                    <a:pt x="1725" y="305"/>
                  </a:cubicBezTo>
                  <a:cubicBezTo>
                    <a:pt x="1719" y="305"/>
                    <a:pt x="1719" y="316"/>
                    <a:pt x="1719" y="316"/>
                  </a:cubicBezTo>
                  <a:cubicBezTo>
                    <a:pt x="1714" y="316"/>
                    <a:pt x="1714" y="311"/>
                    <a:pt x="1714" y="311"/>
                  </a:cubicBezTo>
                  <a:cubicBezTo>
                    <a:pt x="1714" y="305"/>
                    <a:pt x="1714" y="305"/>
                    <a:pt x="1714" y="300"/>
                  </a:cubicBezTo>
                  <a:cubicBezTo>
                    <a:pt x="1714" y="300"/>
                    <a:pt x="1719" y="295"/>
                    <a:pt x="1719" y="290"/>
                  </a:cubicBezTo>
                  <a:cubicBezTo>
                    <a:pt x="1719" y="284"/>
                    <a:pt x="1714" y="279"/>
                    <a:pt x="1709" y="279"/>
                  </a:cubicBezTo>
                  <a:cubicBezTo>
                    <a:pt x="1703" y="279"/>
                    <a:pt x="1698" y="279"/>
                    <a:pt x="1693" y="279"/>
                  </a:cubicBezTo>
                  <a:cubicBezTo>
                    <a:pt x="1682" y="279"/>
                    <a:pt x="1677" y="274"/>
                    <a:pt x="1672" y="274"/>
                  </a:cubicBezTo>
                  <a:cubicBezTo>
                    <a:pt x="1661" y="269"/>
                    <a:pt x="1656" y="269"/>
                    <a:pt x="1645" y="263"/>
                  </a:cubicBezTo>
                  <a:cubicBezTo>
                    <a:pt x="1635" y="258"/>
                    <a:pt x="1629" y="253"/>
                    <a:pt x="1614" y="253"/>
                  </a:cubicBezTo>
                  <a:cubicBezTo>
                    <a:pt x="1603" y="253"/>
                    <a:pt x="1603" y="258"/>
                    <a:pt x="1593" y="258"/>
                  </a:cubicBezTo>
                  <a:cubicBezTo>
                    <a:pt x="1593" y="258"/>
                    <a:pt x="1593" y="253"/>
                    <a:pt x="1587" y="253"/>
                  </a:cubicBezTo>
                  <a:lnTo>
                    <a:pt x="1587" y="253"/>
                  </a:lnTo>
                  <a:cubicBezTo>
                    <a:pt x="1582" y="274"/>
                    <a:pt x="1571" y="279"/>
                    <a:pt x="1561" y="290"/>
                  </a:cubicBezTo>
                  <a:cubicBezTo>
                    <a:pt x="1550" y="305"/>
                    <a:pt x="1550" y="311"/>
                    <a:pt x="1540" y="321"/>
                  </a:cubicBezTo>
                  <a:cubicBezTo>
                    <a:pt x="1535" y="321"/>
                    <a:pt x="1529" y="327"/>
                    <a:pt x="1524" y="327"/>
                  </a:cubicBezTo>
                  <a:cubicBezTo>
                    <a:pt x="1508" y="337"/>
                    <a:pt x="1498" y="342"/>
                    <a:pt x="1482" y="353"/>
                  </a:cubicBezTo>
                  <a:cubicBezTo>
                    <a:pt x="1482" y="348"/>
                    <a:pt x="1482" y="342"/>
                    <a:pt x="1482" y="332"/>
                  </a:cubicBezTo>
                  <a:cubicBezTo>
                    <a:pt x="1482" y="332"/>
                    <a:pt x="1482" y="327"/>
                    <a:pt x="1482" y="321"/>
                  </a:cubicBezTo>
                  <a:cubicBezTo>
                    <a:pt x="1482" y="316"/>
                    <a:pt x="1471" y="311"/>
                    <a:pt x="1466" y="305"/>
                  </a:cubicBezTo>
                  <a:cubicBezTo>
                    <a:pt x="1461" y="300"/>
                    <a:pt x="1461" y="295"/>
                    <a:pt x="1461" y="284"/>
                  </a:cubicBezTo>
                  <a:cubicBezTo>
                    <a:pt x="1461" y="274"/>
                    <a:pt x="1466" y="269"/>
                    <a:pt x="1466" y="258"/>
                  </a:cubicBezTo>
                  <a:cubicBezTo>
                    <a:pt x="1466" y="253"/>
                    <a:pt x="1461" y="248"/>
                    <a:pt x="1461" y="242"/>
                  </a:cubicBezTo>
                  <a:cubicBezTo>
                    <a:pt x="1455" y="232"/>
                    <a:pt x="1455" y="226"/>
                    <a:pt x="1445" y="221"/>
                  </a:cubicBezTo>
                  <a:cubicBezTo>
                    <a:pt x="1434" y="216"/>
                    <a:pt x="1429" y="221"/>
                    <a:pt x="1418" y="216"/>
                  </a:cubicBezTo>
                  <a:cubicBezTo>
                    <a:pt x="1413" y="216"/>
                    <a:pt x="1413" y="216"/>
                    <a:pt x="1413" y="216"/>
                  </a:cubicBezTo>
                  <a:cubicBezTo>
                    <a:pt x="1418" y="232"/>
                    <a:pt x="1418" y="242"/>
                    <a:pt x="1418" y="258"/>
                  </a:cubicBezTo>
                  <a:cubicBezTo>
                    <a:pt x="1418" y="274"/>
                    <a:pt x="1418" y="279"/>
                    <a:pt x="1408" y="290"/>
                  </a:cubicBezTo>
                  <a:cubicBezTo>
                    <a:pt x="1408" y="300"/>
                    <a:pt x="1408" y="305"/>
                    <a:pt x="1403" y="311"/>
                  </a:cubicBezTo>
                  <a:cubicBezTo>
                    <a:pt x="1397" y="321"/>
                    <a:pt x="1392" y="327"/>
                    <a:pt x="1392" y="332"/>
                  </a:cubicBezTo>
                  <a:cubicBezTo>
                    <a:pt x="1392" y="342"/>
                    <a:pt x="1392" y="348"/>
                    <a:pt x="1392" y="358"/>
                  </a:cubicBezTo>
                  <a:cubicBezTo>
                    <a:pt x="1392" y="369"/>
                    <a:pt x="1387" y="374"/>
                    <a:pt x="1382" y="379"/>
                  </a:cubicBezTo>
                  <a:cubicBezTo>
                    <a:pt x="1382" y="385"/>
                    <a:pt x="1376" y="390"/>
                    <a:pt x="1366" y="390"/>
                  </a:cubicBezTo>
                  <a:cubicBezTo>
                    <a:pt x="1250" y="374"/>
                    <a:pt x="1250" y="374"/>
                    <a:pt x="1250" y="374"/>
                  </a:cubicBezTo>
                  <a:cubicBezTo>
                    <a:pt x="1234" y="374"/>
                    <a:pt x="1234" y="374"/>
                    <a:pt x="1234" y="374"/>
                  </a:cubicBezTo>
                  <a:cubicBezTo>
                    <a:pt x="1234" y="406"/>
                    <a:pt x="1234" y="406"/>
                    <a:pt x="1234" y="406"/>
                  </a:cubicBezTo>
                  <a:cubicBezTo>
                    <a:pt x="1234" y="416"/>
                    <a:pt x="1223" y="422"/>
                    <a:pt x="1223" y="432"/>
                  </a:cubicBezTo>
                  <a:cubicBezTo>
                    <a:pt x="1218" y="448"/>
                    <a:pt x="1218" y="459"/>
                    <a:pt x="1213" y="474"/>
                  </a:cubicBezTo>
                  <a:cubicBezTo>
                    <a:pt x="1208" y="485"/>
                    <a:pt x="1208" y="490"/>
                    <a:pt x="1208" y="495"/>
                  </a:cubicBezTo>
                  <a:cubicBezTo>
                    <a:pt x="1208" y="516"/>
                    <a:pt x="1202" y="522"/>
                    <a:pt x="1197" y="543"/>
                  </a:cubicBezTo>
                  <a:cubicBezTo>
                    <a:pt x="1186" y="564"/>
                    <a:pt x="1192" y="574"/>
                    <a:pt x="1186" y="596"/>
                  </a:cubicBezTo>
                  <a:cubicBezTo>
                    <a:pt x="1186" y="601"/>
                    <a:pt x="1181" y="606"/>
                    <a:pt x="1181" y="606"/>
                  </a:cubicBezTo>
                  <a:cubicBezTo>
                    <a:pt x="1176" y="622"/>
                    <a:pt x="1165" y="627"/>
                    <a:pt x="1160" y="638"/>
                  </a:cubicBezTo>
                  <a:cubicBezTo>
                    <a:pt x="1155" y="643"/>
                    <a:pt x="1155" y="648"/>
                    <a:pt x="1149" y="654"/>
                  </a:cubicBezTo>
                  <a:cubicBezTo>
                    <a:pt x="1144" y="659"/>
                    <a:pt x="1139" y="659"/>
                    <a:pt x="1139" y="664"/>
                  </a:cubicBezTo>
                  <a:cubicBezTo>
                    <a:pt x="1139" y="669"/>
                    <a:pt x="1144" y="669"/>
                    <a:pt x="1149" y="675"/>
                  </a:cubicBezTo>
                  <a:cubicBezTo>
                    <a:pt x="1155" y="680"/>
                    <a:pt x="1155" y="685"/>
                    <a:pt x="1155" y="696"/>
                  </a:cubicBezTo>
                  <a:cubicBezTo>
                    <a:pt x="1155" y="706"/>
                    <a:pt x="1155" y="712"/>
                    <a:pt x="1155" y="722"/>
                  </a:cubicBezTo>
                  <a:cubicBezTo>
                    <a:pt x="1155" y="727"/>
                    <a:pt x="1155" y="733"/>
                    <a:pt x="1160" y="738"/>
                  </a:cubicBezTo>
                  <a:cubicBezTo>
                    <a:pt x="1160" y="743"/>
                    <a:pt x="1165" y="743"/>
                    <a:pt x="1165" y="748"/>
                  </a:cubicBezTo>
                  <a:cubicBezTo>
                    <a:pt x="1171" y="754"/>
                    <a:pt x="1171" y="764"/>
                    <a:pt x="1171" y="775"/>
                  </a:cubicBezTo>
                  <a:cubicBezTo>
                    <a:pt x="1171" y="785"/>
                    <a:pt x="1171" y="791"/>
                    <a:pt x="1171" y="801"/>
                  </a:cubicBezTo>
                  <a:cubicBezTo>
                    <a:pt x="1171" y="812"/>
                    <a:pt x="1171" y="817"/>
                    <a:pt x="1165" y="828"/>
                  </a:cubicBezTo>
                  <a:cubicBezTo>
                    <a:pt x="1165" y="833"/>
                    <a:pt x="1160" y="838"/>
                    <a:pt x="1160" y="838"/>
                  </a:cubicBezTo>
                  <a:cubicBezTo>
                    <a:pt x="1160" y="865"/>
                    <a:pt x="1160" y="865"/>
                    <a:pt x="1160" y="865"/>
                  </a:cubicBezTo>
                  <a:cubicBezTo>
                    <a:pt x="1160" y="875"/>
                    <a:pt x="1155" y="886"/>
                    <a:pt x="1155" y="896"/>
                  </a:cubicBezTo>
                  <a:cubicBezTo>
                    <a:pt x="1149" y="907"/>
                    <a:pt x="1144" y="917"/>
                    <a:pt x="1139" y="928"/>
                  </a:cubicBezTo>
                  <a:cubicBezTo>
                    <a:pt x="1134" y="938"/>
                    <a:pt x="1128" y="944"/>
                    <a:pt x="1123" y="949"/>
                  </a:cubicBezTo>
                  <a:cubicBezTo>
                    <a:pt x="1118" y="954"/>
                    <a:pt x="1113" y="959"/>
                    <a:pt x="1113" y="965"/>
                  </a:cubicBezTo>
                  <a:cubicBezTo>
                    <a:pt x="1097" y="975"/>
                    <a:pt x="1092" y="981"/>
                    <a:pt x="1081" y="991"/>
                  </a:cubicBezTo>
                  <a:cubicBezTo>
                    <a:pt x="1070" y="996"/>
                    <a:pt x="1065" y="996"/>
                    <a:pt x="1060" y="1002"/>
                  </a:cubicBezTo>
                  <a:cubicBezTo>
                    <a:pt x="1049" y="1007"/>
                    <a:pt x="1044" y="1012"/>
                    <a:pt x="1033" y="1018"/>
                  </a:cubicBezTo>
                  <a:cubicBezTo>
                    <a:pt x="1023" y="1018"/>
                    <a:pt x="1018" y="1018"/>
                    <a:pt x="1007" y="1018"/>
                  </a:cubicBezTo>
                  <a:cubicBezTo>
                    <a:pt x="997" y="1023"/>
                    <a:pt x="991" y="1018"/>
                    <a:pt x="981" y="1023"/>
                  </a:cubicBezTo>
                  <a:cubicBezTo>
                    <a:pt x="970" y="1023"/>
                    <a:pt x="965" y="1028"/>
                    <a:pt x="954" y="1028"/>
                  </a:cubicBezTo>
                  <a:cubicBezTo>
                    <a:pt x="928" y="1028"/>
                    <a:pt x="912" y="1007"/>
                    <a:pt x="886" y="1007"/>
                  </a:cubicBezTo>
                  <a:cubicBezTo>
                    <a:pt x="881" y="1007"/>
                    <a:pt x="881" y="1012"/>
                    <a:pt x="881" y="1012"/>
                  </a:cubicBezTo>
                  <a:cubicBezTo>
                    <a:pt x="881" y="1023"/>
                    <a:pt x="886" y="1028"/>
                    <a:pt x="891" y="1039"/>
                  </a:cubicBezTo>
                  <a:cubicBezTo>
                    <a:pt x="902" y="1054"/>
                    <a:pt x="902" y="1065"/>
                    <a:pt x="917" y="1076"/>
                  </a:cubicBezTo>
                  <a:cubicBezTo>
                    <a:pt x="917" y="1076"/>
                    <a:pt x="917" y="1076"/>
                    <a:pt x="912" y="1081"/>
                  </a:cubicBezTo>
                  <a:cubicBezTo>
                    <a:pt x="891" y="1076"/>
                    <a:pt x="875" y="1081"/>
                    <a:pt x="854" y="1070"/>
                  </a:cubicBezTo>
                  <a:cubicBezTo>
                    <a:pt x="844" y="1070"/>
                    <a:pt x="838" y="1070"/>
                    <a:pt x="828" y="1065"/>
                  </a:cubicBezTo>
                  <a:cubicBezTo>
                    <a:pt x="823" y="1065"/>
                    <a:pt x="817" y="1065"/>
                    <a:pt x="817" y="1065"/>
                  </a:cubicBezTo>
                  <a:cubicBezTo>
                    <a:pt x="812" y="1065"/>
                    <a:pt x="812" y="1065"/>
                    <a:pt x="812" y="1070"/>
                  </a:cubicBezTo>
                  <a:cubicBezTo>
                    <a:pt x="807" y="1076"/>
                    <a:pt x="812" y="1081"/>
                    <a:pt x="807" y="1086"/>
                  </a:cubicBezTo>
                  <a:cubicBezTo>
                    <a:pt x="801" y="1086"/>
                    <a:pt x="796" y="1091"/>
                    <a:pt x="786" y="1091"/>
                  </a:cubicBezTo>
                  <a:cubicBezTo>
                    <a:pt x="775" y="1091"/>
                    <a:pt x="770" y="1081"/>
                    <a:pt x="759" y="1081"/>
                  </a:cubicBezTo>
                  <a:cubicBezTo>
                    <a:pt x="743" y="1081"/>
                    <a:pt x="738" y="1091"/>
                    <a:pt x="722" y="1091"/>
                  </a:cubicBezTo>
                  <a:cubicBezTo>
                    <a:pt x="717" y="1091"/>
                    <a:pt x="712" y="1086"/>
                    <a:pt x="706" y="1081"/>
                  </a:cubicBezTo>
                  <a:cubicBezTo>
                    <a:pt x="691" y="1076"/>
                    <a:pt x="680" y="1076"/>
                    <a:pt x="664" y="1070"/>
                  </a:cubicBezTo>
                  <a:cubicBezTo>
                    <a:pt x="638" y="1065"/>
                    <a:pt x="622" y="1054"/>
                    <a:pt x="612" y="1033"/>
                  </a:cubicBezTo>
                  <a:cubicBezTo>
                    <a:pt x="596" y="1039"/>
                    <a:pt x="590" y="1044"/>
                    <a:pt x="575" y="1049"/>
                  </a:cubicBezTo>
                  <a:cubicBezTo>
                    <a:pt x="569" y="1049"/>
                    <a:pt x="564" y="1049"/>
                    <a:pt x="559" y="1049"/>
                  </a:cubicBezTo>
                  <a:cubicBezTo>
                    <a:pt x="553" y="1049"/>
                    <a:pt x="553" y="1054"/>
                    <a:pt x="548" y="1060"/>
                  </a:cubicBezTo>
                  <a:cubicBezTo>
                    <a:pt x="543" y="1060"/>
                    <a:pt x="543" y="1065"/>
                    <a:pt x="543" y="1065"/>
                  </a:cubicBezTo>
                  <a:cubicBezTo>
                    <a:pt x="538" y="1065"/>
                    <a:pt x="532" y="1060"/>
                    <a:pt x="527" y="1060"/>
                  </a:cubicBezTo>
                  <a:cubicBezTo>
                    <a:pt x="522" y="1054"/>
                    <a:pt x="516" y="1049"/>
                    <a:pt x="506" y="1044"/>
                  </a:cubicBezTo>
                  <a:cubicBezTo>
                    <a:pt x="495" y="1039"/>
                    <a:pt x="485" y="1039"/>
                    <a:pt x="474" y="1033"/>
                  </a:cubicBezTo>
                  <a:cubicBezTo>
                    <a:pt x="469" y="1028"/>
                    <a:pt x="469" y="1023"/>
                    <a:pt x="464" y="1023"/>
                  </a:cubicBezTo>
                  <a:cubicBezTo>
                    <a:pt x="448" y="1023"/>
                    <a:pt x="443" y="1033"/>
                    <a:pt x="432" y="1044"/>
                  </a:cubicBezTo>
                  <a:cubicBezTo>
                    <a:pt x="422" y="1060"/>
                    <a:pt x="411" y="1070"/>
                    <a:pt x="395" y="1070"/>
                  </a:cubicBezTo>
                  <a:cubicBezTo>
                    <a:pt x="385" y="1070"/>
                    <a:pt x="379" y="1065"/>
                    <a:pt x="374" y="1065"/>
                  </a:cubicBezTo>
                  <a:cubicBezTo>
                    <a:pt x="337" y="1065"/>
                    <a:pt x="337" y="1065"/>
                    <a:pt x="337" y="1065"/>
                  </a:cubicBezTo>
                  <a:cubicBezTo>
                    <a:pt x="327" y="1065"/>
                    <a:pt x="316" y="1070"/>
                    <a:pt x="306" y="1070"/>
                  </a:cubicBezTo>
                  <a:cubicBezTo>
                    <a:pt x="258" y="1070"/>
                    <a:pt x="258" y="1070"/>
                    <a:pt x="258" y="1070"/>
                  </a:cubicBezTo>
                  <a:cubicBezTo>
                    <a:pt x="253" y="1070"/>
                    <a:pt x="248" y="1076"/>
                    <a:pt x="248" y="1081"/>
                  </a:cubicBezTo>
                  <a:cubicBezTo>
                    <a:pt x="242" y="1086"/>
                    <a:pt x="237" y="1091"/>
                    <a:pt x="232" y="1097"/>
                  </a:cubicBezTo>
                  <a:cubicBezTo>
                    <a:pt x="216" y="1107"/>
                    <a:pt x="211" y="1118"/>
                    <a:pt x="200" y="1128"/>
                  </a:cubicBezTo>
                  <a:cubicBezTo>
                    <a:pt x="190" y="1139"/>
                    <a:pt x="184" y="1144"/>
                    <a:pt x="174" y="1155"/>
                  </a:cubicBezTo>
                  <a:cubicBezTo>
                    <a:pt x="163" y="1170"/>
                    <a:pt x="158" y="1181"/>
                    <a:pt x="137" y="1186"/>
                  </a:cubicBezTo>
                  <a:cubicBezTo>
                    <a:pt x="121" y="1186"/>
                    <a:pt x="110" y="1186"/>
                    <a:pt x="89" y="1192"/>
                  </a:cubicBezTo>
                  <a:cubicBezTo>
                    <a:pt x="84" y="1192"/>
                    <a:pt x="79" y="1197"/>
                    <a:pt x="68" y="1197"/>
                  </a:cubicBezTo>
                  <a:cubicBezTo>
                    <a:pt x="58" y="1202"/>
                    <a:pt x="47" y="1207"/>
                    <a:pt x="31" y="1207"/>
                  </a:cubicBezTo>
                  <a:cubicBezTo>
                    <a:pt x="21" y="1207"/>
                    <a:pt x="10" y="1207"/>
                    <a:pt x="0" y="1213"/>
                  </a:cubicBezTo>
                  <a:cubicBezTo>
                    <a:pt x="16" y="1228"/>
                    <a:pt x="21" y="1239"/>
                    <a:pt x="31" y="1250"/>
                  </a:cubicBezTo>
                  <a:cubicBezTo>
                    <a:pt x="47" y="1260"/>
                    <a:pt x="52" y="1265"/>
                    <a:pt x="58" y="1281"/>
                  </a:cubicBezTo>
                  <a:lnTo>
                    <a:pt x="63" y="1287"/>
                  </a:lnTo>
                  <a:cubicBezTo>
                    <a:pt x="63" y="1292"/>
                    <a:pt x="58" y="1297"/>
                    <a:pt x="52" y="1302"/>
                  </a:cubicBezTo>
                  <a:cubicBezTo>
                    <a:pt x="52" y="1308"/>
                    <a:pt x="52" y="1308"/>
                    <a:pt x="47" y="1313"/>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69" name="Freeform 81"/>
            <p:cNvSpPr>
              <a:spLocks noChangeArrowheads="1"/>
            </p:cNvSpPr>
            <p:nvPr/>
          </p:nvSpPr>
          <p:spPr bwMode="auto">
            <a:xfrm>
              <a:off x="9711609" y="9813925"/>
              <a:ext cx="1006409" cy="665162"/>
            </a:xfrm>
            <a:custGeom>
              <a:avLst/>
              <a:gdLst>
                <a:gd name="T0" fmla="*/ 849 w 2796"/>
                <a:gd name="T1" fmla="*/ 158 h 1846"/>
                <a:gd name="T2" fmla="*/ 881 w 2796"/>
                <a:gd name="T3" fmla="*/ 232 h 1846"/>
                <a:gd name="T4" fmla="*/ 896 w 2796"/>
                <a:gd name="T5" fmla="*/ 458 h 1846"/>
                <a:gd name="T6" fmla="*/ 1086 w 2796"/>
                <a:gd name="T7" fmla="*/ 490 h 1846"/>
                <a:gd name="T8" fmla="*/ 1129 w 2796"/>
                <a:gd name="T9" fmla="*/ 432 h 1846"/>
                <a:gd name="T10" fmla="*/ 1276 w 2796"/>
                <a:gd name="T11" fmla="*/ 443 h 1846"/>
                <a:gd name="T12" fmla="*/ 1160 w 2796"/>
                <a:gd name="T13" fmla="*/ 469 h 1846"/>
                <a:gd name="T14" fmla="*/ 1160 w 2796"/>
                <a:gd name="T15" fmla="*/ 569 h 1846"/>
                <a:gd name="T16" fmla="*/ 1139 w 2796"/>
                <a:gd name="T17" fmla="*/ 701 h 1846"/>
                <a:gd name="T18" fmla="*/ 1028 w 2796"/>
                <a:gd name="T19" fmla="*/ 907 h 1846"/>
                <a:gd name="T20" fmla="*/ 685 w 2796"/>
                <a:gd name="T21" fmla="*/ 1091 h 1846"/>
                <a:gd name="T22" fmla="*/ 343 w 2796"/>
                <a:gd name="T23" fmla="*/ 1344 h 1846"/>
                <a:gd name="T24" fmla="*/ 306 w 2796"/>
                <a:gd name="T25" fmla="*/ 1360 h 1846"/>
                <a:gd name="T26" fmla="*/ 68 w 2796"/>
                <a:gd name="T27" fmla="*/ 1650 h 1846"/>
                <a:gd name="T28" fmla="*/ 95 w 2796"/>
                <a:gd name="T29" fmla="*/ 1830 h 1846"/>
                <a:gd name="T30" fmla="*/ 395 w 2796"/>
                <a:gd name="T31" fmla="*/ 1793 h 1846"/>
                <a:gd name="T32" fmla="*/ 796 w 2796"/>
                <a:gd name="T33" fmla="*/ 1661 h 1846"/>
                <a:gd name="T34" fmla="*/ 881 w 2796"/>
                <a:gd name="T35" fmla="*/ 1682 h 1846"/>
                <a:gd name="T36" fmla="*/ 991 w 2796"/>
                <a:gd name="T37" fmla="*/ 1661 h 1846"/>
                <a:gd name="T38" fmla="*/ 1255 w 2796"/>
                <a:gd name="T39" fmla="*/ 1719 h 1846"/>
                <a:gd name="T40" fmla="*/ 1208 w 2796"/>
                <a:gd name="T41" fmla="*/ 1619 h 1846"/>
                <a:gd name="T42" fmla="*/ 1382 w 2796"/>
                <a:gd name="T43" fmla="*/ 1561 h 1846"/>
                <a:gd name="T44" fmla="*/ 1514 w 2796"/>
                <a:gd name="T45" fmla="*/ 1476 h 1846"/>
                <a:gd name="T46" fmla="*/ 1672 w 2796"/>
                <a:gd name="T47" fmla="*/ 1429 h 1846"/>
                <a:gd name="T48" fmla="*/ 1756 w 2796"/>
                <a:gd name="T49" fmla="*/ 1466 h 1846"/>
                <a:gd name="T50" fmla="*/ 1914 w 2796"/>
                <a:gd name="T51" fmla="*/ 1487 h 1846"/>
                <a:gd name="T52" fmla="*/ 2020 w 2796"/>
                <a:gd name="T53" fmla="*/ 1476 h 1846"/>
                <a:gd name="T54" fmla="*/ 2125 w 2796"/>
                <a:gd name="T55" fmla="*/ 1482 h 1846"/>
                <a:gd name="T56" fmla="*/ 2189 w 2796"/>
                <a:gd name="T57" fmla="*/ 1429 h 1846"/>
                <a:gd name="T58" fmla="*/ 2321 w 2796"/>
                <a:gd name="T59" fmla="*/ 1371 h 1846"/>
                <a:gd name="T60" fmla="*/ 2368 w 2796"/>
                <a:gd name="T61" fmla="*/ 1244 h 1846"/>
                <a:gd name="T62" fmla="*/ 2368 w 2796"/>
                <a:gd name="T63" fmla="*/ 1144 h 1846"/>
                <a:gd name="T64" fmla="*/ 2357 w 2796"/>
                <a:gd name="T65" fmla="*/ 1060 h 1846"/>
                <a:gd name="T66" fmla="*/ 2416 w 2796"/>
                <a:gd name="T67" fmla="*/ 901 h 1846"/>
                <a:gd name="T68" fmla="*/ 2458 w 2796"/>
                <a:gd name="T69" fmla="*/ 780 h 1846"/>
                <a:gd name="T70" fmla="*/ 2611 w 2796"/>
                <a:gd name="T71" fmla="*/ 717 h 1846"/>
                <a:gd name="T72" fmla="*/ 2653 w 2796"/>
                <a:gd name="T73" fmla="*/ 627 h 1846"/>
                <a:gd name="T74" fmla="*/ 2690 w 2796"/>
                <a:gd name="T75" fmla="*/ 727 h 1846"/>
                <a:gd name="T76" fmla="*/ 2769 w 2796"/>
                <a:gd name="T77" fmla="*/ 696 h 1846"/>
                <a:gd name="T78" fmla="*/ 2764 w 2796"/>
                <a:gd name="T79" fmla="*/ 595 h 1846"/>
                <a:gd name="T80" fmla="*/ 2679 w 2796"/>
                <a:gd name="T81" fmla="*/ 548 h 1846"/>
                <a:gd name="T82" fmla="*/ 2563 w 2796"/>
                <a:gd name="T83" fmla="*/ 479 h 1846"/>
                <a:gd name="T84" fmla="*/ 2442 w 2796"/>
                <a:gd name="T85" fmla="*/ 432 h 1846"/>
                <a:gd name="T86" fmla="*/ 2384 w 2796"/>
                <a:gd name="T87" fmla="*/ 390 h 1846"/>
                <a:gd name="T88" fmla="*/ 2183 w 2796"/>
                <a:gd name="T89" fmla="*/ 300 h 1846"/>
                <a:gd name="T90" fmla="*/ 2083 w 2796"/>
                <a:gd name="T91" fmla="*/ 179 h 1846"/>
                <a:gd name="T92" fmla="*/ 2009 w 2796"/>
                <a:gd name="T93" fmla="*/ 205 h 1846"/>
                <a:gd name="T94" fmla="*/ 1888 w 2796"/>
                <a:gd name="T95" fmla="*/ 137 h 1846"/>
                <a:gd name="T96" fmla="*/ 1820 w 2796"/>
                <a:gd name="T97" fmla="*/ 126 h 1846"/>
                <a:gd name="T98" fmla="*/ 1714 w 2796"/>
                <a:gd name="T99" fmla="*/ 168 h 1846"/>
                <a:gd name="T100" fmla="*/ 1587 w 2796"/>
                <a:gd name="T101" fmla="*/ 84 h 1846"/>
                <a:gd name="T102" fmla="*/ 1429 w 2796"/>
                <a:gd name="T103" fmla="*/ 79 h 1846"/>
                <a:gd name="T104" fmla="*/ 1250 w 2796"/>
                <a:gd name="T105" fmla="*/ 84 h 1846"/>
                <a:gd name="T106" fmla="*/ 1165 w 2796"/>
                <a:gd name="T107" fmla="*/ 47 h 1846"/>
                <a:gd name="T108" fmla="*/ 1018 w 2796"/>
                <a:gd name="T109" fmla="*/ 36 h 1846"/>
                <a:gd name="T110" fmla="*/ 902 w 2796"/>
                <a:gd name="T111" fmla="*/ 15 h 1846"/>
                <a:gd name="T112" fmla="*/ 817 w 2796"/>
                <a:gd name="T113" fmla="*/ 21 h 1846"/>
                <a:gd name="T114" fmla="*/ 780 w 2796"/>
                <a:gd name="T115" fmla="*/ 73 h 18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796" h="1846">
                  <a:moveTo>
                    <a:pt x="728" y="137"/>
                  </a:moveTo>
                  <a:lnTo>
                    <a:pt x="728" y="137"/>
                  </a:lnTo>
                  <a:cubicBezTo>
                    <a:pt x="738" y="137"/>
                    <a:pt x="749" y="142"/>
                    <a:pt x="765" y="152"/>
                  </a:cubicBezTo>
                  <a:cubicBezTo>
                    <a:pt x="775" y="163"/>
                    <a:pt x="775" y="184"/>
                    <a:pt x="791" y="184"/>
                  </a:cubicBezTo>
                  <a:cubicBezTo>
                    <a:pt x="812" y="184"/>
                    <a:pt x="823" y="163"/>
                    <a:pt x="849" y="158"/>
                  </a:cubicBezTo>
                  <a:cubicBezTo>
                    <a:pt x="838" y="184"/>
                    <a:pt x="807" y="179"/>
                    <a:pt x="807" y="200"/>
                  </a:cubicBezTo>
                  <a:cubicBezTo>
                    <a:pt x="807" y="216"/>
                    <a:pt x="807" y="232"/>
                    <a:pt x="823" y="232"/>
                  </a:cubicBezTo>
                  <a:cubicBezTo>
                    <a:pt x="828" y="232"/>
                    <a:pt x="833" y="232"/>
                    <a:pt x="838" y="232"/>
                  </a:cubicBezTo>
                  <a:cubicBezTo>
                    <a:pt x="838" y="242"/>
                    <a:pt x="838" y="258"/>
                    <a:pt x="849" y="263"/>
                  </a:cubicBezTo>
                  <a:cubicBezTo>
                    <a:pt x="859" y="247"/>
                    <a:pt x="865" y="232"/>
                    <a:pt x="881" y="232"/>
                  </a:cubicBezTo>
                  <a:cubicBezTo>
                    <a:pt x="896" y="232"/>
                    <a:pt x="896" y="247"/>
                    <a:pt x="902" y="258"/>
                  </a:cubicBezTo>
                  <a:cubicBezTo>
                    <a:pt x="912" y="263"/>
                    <a:pt x="918" y="258"/>
                    <a:pt x="923" y="263"/>
                  </a:cubicBezTo>
                  <a:cubicBezTo>
                    <a:pt x="944" y="268"/>
                    <a:pt x="970" y="274"/>
                    <a:pt x="970" y="295"/>
                  </a:cubicBezTo>
                  <a:cubicBezTo>
                    <a:pt x="970" y="353"/>
                    <a:pt x="881" y="353"/>
                    <a:pt x="881" y="411"/>
                  </a:cubicBezTo>
                  <a:cubicBezTo>
                    <a:pt x="881" y="427"/>
                    <a:pt x="881" y="443"/>
                    <a:pt x="896" y="458"/>
                  </a:cubicBezTo>
                  <a:cubicBezTo>
                    <a:pt x="928" y="479"/>
                    <a:pt x="954" y="474"/>
                    <a:pt x="991" y="485"/>
                  </a:cubicBezTo>
                  <a:cubicBezTo>
                    <a:pt x="997" y="490"/>
                    <a:pt x="986" y="464"/>
                    <a:pt x="986" y="453"/>
                  </a:cubicBezTo>
                  <a:cubicBezTo>
                    <a:pt x="986" y="437"/>
                    <a:pt x="986" y="437"/>
                    <a:pt x="986" y="437"/>
                  </a:cubicBezTo>
                  <a:cubicBezTo>
                    <a:pt x="991" y="437"/>
                    <a:pt x="991" y="437"/>
                    <a:pt x="991" y="437"/>
                  </a:cubicBezTo>
                  <a:cubicBezTo>
                    <a:pt x="1018" y="474"/>
                    <a:pt x="1044" y="490"/>
                    <a:pt x="1086" y="490"/>
                  </a:cubicBezTo>
                  <a:cubicBezTo>
                    <a:pt x="1107" y="490"/>
                    <a:pt x="1118" y="479"/>
                    <a:pt x="1123" y="458"/>
                  </a:cubicBezTo>
                  <a:cubicBezTo>
                    <a:pt x="1097" y="453"/>
                    <a:pt x="1065" y="448"/>
                    <a:pt x="1065" y="421"/>
                  </a:cubicBezTo>
                  <a:cubicBezTo>
                    <a:pt x="1065" y="416"/>
                    <a:pt x="1070" y="416"/>
                    <a:pt x="1070" y="416"/>
                  </a:cubicBezTo>
                  <a:cubicBezTo>
                    <a:pt x="1086" y="416"/>
                    <a:pt x="1086" y="416"/>
                    <a:pt x="1086" y="416"/>
                  </a:cubicBezTo>
                  <a:cubicBezTo>
                    <a:pt x="1102" y="416"/>
                    <a:pt x="1113" y="432"/>
                    <a:pt x="1129" y="432"/>
                  </a:cubicBezTo>
                  <a:cubicBezTo>
                    <a:pt x="1144" y="432"/>
                    <a:pt x="1150" y="427"/>
                    <a:pt x="1165" y="427"/>
                  </a:cubicBezTo>
                  <a:cubicBezTo>
                    <a:pt x="1197" y="427"/>
                    <a:pt x="1197" y="427"/>
                    <a:pt x="1197" y="427"/>
                  </a:cubicBezTo>
                  <a:cubicBezTo>
                    <a:pt x="1208" y="427"/>
                    <a:pt x="1213" y="432"/>
                    <a:pt x="1218" y="432"/>
                  </a:cubicBezTo>
                  <a:cubicBezTo>
                    <a:pt x="1234" y="432"/>
                    <a:pt x="1245" y="421"/>
                    <a:pt x="1260" y="421"/>
                  </a:cubicBezTo>
                  <a:cubicBezTo>
                    <a:pt x="1271" y="421"/>
                    <a:pt x="1271" y="432"/>
                    <a:pt x="1276" y="443"/>
                  </a:cubicBezTo>
                  <a:cubicBezTo>
                    <a:pt x="1287" y="453"/>
                    <a:pt x="1297" y="464"/>
                    <a:pt x="1297" y="479"/>
                  </a:cubicBezTo>
                  <a:cubicBezTo>
                    <a:pt x="1297" y="490"/>
                    <a:pt x="1281" y="490"/>
                    <a:pt x="1271" y="490"/>
                  </a:cubicBezTo>
                  <a:cubicBezTo>
                    <a:pt x="1255" y="490"/>
                    <a:pt x="1245" y="479"/>
                    <a:pt x="1224" y="479"/>
                  </a:cubicBezTo>
                  <a:cubicBezTo>
                    <a:pt x="1208" y="479"/>
                    <a:pt x="1202" y="479"/>
                    <a:pt x="1187" y="479"/>
                  </a:cubicBezTo>
                  <a:cubicBezTo>
                    <a:pt x="1176" y="479"/>
                    <a:pt x="1171" y="469"/>
                    <a:pt x="1160" y="469"/>
                  </a:cubicBezTo>
                  <a:cubicBezTo>
                    <a:pt x="1144" y="469"/>
                    <a:pt x="1123" y="479"/>
                    <a:pt x="1123" y="495"/>
                  </a:cubicBezTo>
                  <a:cubicBezTo>
                    <a:pt x="1123" y="511"/>
                    <a:pt x="1139" y="511"/>
                    <a:pt x="1139" y="527"/>
                  </a:cubicBezTo>
                  <a:cubicBezTo>
                    <a:pt x="1139" y="543"/>
                    <a:pt x="1139" y="543"/>
                    <a:pt x="1139" y="543"/>
                  </a:cubicBezTo>
                  <a:cubicBezTo>
                    <a:pt x="1139" y="553"/>
                    <a:pt x="1144" y="564"/>
                    <a:pt x="1150" y="569"/>
                  </a:cubicBezTo>
                  <a:cubicBezTo>
                    <a:pt x="1160" y="569"/>
                    <a:pt x="1160" y="569"/>
                    <a:pt x="1160" y="569"/>
                  </a:cubicBezTo>
                  <a:cubicBezTo>
                    <a:pt x="1171" y="580"/>
                    <a:pt x="1181" y="580"/>
                    <a:pt x="1192" y="595"/>
                  </a:cubicBezTo>
                  <a:cubicBezTo>
                    <a:pt x="1187" y="595"/>
                    <a:pt x="1181" y="595"/>
                    <a:pt x="1176" y="595"/>
                  </a:cubicBezTo>
                  <a:cubicBezTo>
                    <a:pt x="1176" y="606"/>
                    <a:pt x="1171" y="617"/>
                    <a:pt x="1171" y="632"/>
                  </a:cubicBezTo>
                  <a:cubicBezTo>
                    <a:pt x="1171" y="659"/>
                    <a:pt x="1176" y="685"/>
                    <a:pt x="1155" y="706"/>
                  </a:cubicBezTo>
                  <a:cubicBezTo>
                    <a:pt x="1150" y="701"/>
                    <a:pt x="1144" y="701"/>
                    <a:pt x="1139" y="701"/>
                  </a:cubicBezTo>
                  <a:cubicBezTo>
                    <a:pt x="1129" y="727"/>
                    <a:pt x="1144" y="754"/>
                    <a:pt x="1129" y="780"/>
                  </a:cubicBezTo>
                  <a:cubicBezTo>
                    <a:pt x="1123" y="785"/>
                    <a:pt x="1113" y="791"/>
                    <a:pt x="1113" y="796"/>
                  </a:cubicBezTo>
                  <a:cubicBezTo>
                    <a:pt x="1107" y="812"/>
                    <a:pt x="1107" y="822"/>
                    <a:pt x="1097" y="833"/>
                  </a:cubicBezTo>
                  <a:cubicBezTo>
                    <a:pt x="1081" y="849"/>
                    <a:pt x="1065" y="854"/>
                    <a:pt x="1055" y="870"/>
                  </a:cubicBezTo>
                  <a:cubicBezTo>
                    <a:pt x="1039" y="886"/>
                    <a:pt x="1044" y="896"/>
                    <a:pt x="1028" y="907"/>
                  </a:cubicBezTo>
                  <a:cubicBezTo>
                    <a:pt x="1007" y="949"/>
                    <a:pt x="986" y="986"/>
                    <a:pt x="939" y="986"/>
                  </a:cubicBezTo>
                  <a:cubicBezTo>
                    <a:pt x="918" y="986"/>
                    <a:pt x="912" y="970"/>
                    <a:pt x="902" y="959"/>
                  </a:cubicBezTo>
                  <a:cubicBezTo>
                    <a:pt x="881" y="959"/>
                    <a:pt x="881" y="959"/>
                    <a:pt x="881" y="959"/>
                  </a:cubicBezTo>
                  <a:cubicBezTo>
                    <a:pt x="881" y="1002"/>
                    <a:pt x="844" y="1028"/>
                    <a:pt x="802" y="1044"/>
                  </a:cubicBezTo>
                  <a:cubicBezTo>
                    <a:pt x="754" y="1060"/>
                    <a:pt x="728" y="1075"/>
                    <a:pt x="685" y="1091"/>
                  </a:cubicBezTo>
                  <a:cubicBezTo>
                    <a:pt x="654" y="1107"/>
                    <a:pt x="627" y="1112"/>
                    <a:pt x="606" y="1139"/>
                  </a:cubicBezTo>
                  <a:cubicBezTo>
                    <a:pt x="564" y="1197"/>
                    <a:pt x="506" y="1186"/>
                    <a:pt x="459" y="1244"/>
                  </a:cubicBezTo>
                  <a:cubicBezTo>
                    <a:pt x="443" y="1260"/>
                    <a:pt x="448" y="1281"/>
                    <a:pt x="432" y="1302"/>
                  </a:cubicBezTo>
                  <a:cubicBezTo>
                    <a:pt x="422" y="1313"/>
                    <a:pt x="411" y="1308"/>
                    <a:pt x="395" y="1313"/>
                  </a:cubicBezTo>
                  <a:cubicBezTo>
                    <a:pt x="374" y="1323"/>
                    <a:pt x="369" y="1344"/>
                    <a:pt x="343" y="1344"/>
                  </a:cubicBezTo>
                  <a:cubicBezTo>
                    <a:pt x="327" y="1344"/>
                    <a:pt x="316" y="1334"/>
                    <a:pt x="300" y="1334"/>
                  </a:cubicBezTo>
                  <a:cubicBezTo>
                    <a:pt x="290" y="1334"/>
                    <a:pt x="285" y="1334"/>
                    <a:pt x="279" y="1339"/>
                  </a:cubicBezTo>
                  <a:cubicBezTo>
                    <a:pt x="285" y="1344"/>
                    <a:pt x="285" y="1350"/>
                    <a:pt x="285" y="1350"/>
                  </a:cubicBezTo>
                  <a:cubicBezTo>
                    <a:pt x="290" y="1350"/>
                    <a:pt x="290" y="1344"/>
                    <a:pt x="295" y="1344"/>
                  </a:cubicBezTo>
                  <a:cubicBezTo>
                    <a:pt x="300" y="1344"/>
                    <a:pt x="306" y="1355"/>
                    <a:pt x="306" y="1360"/>
                  </a:cubicBezTo>
                  <a:cubicBezTo>
                    <a:pt x="306" y="1397"/>
                    <a:pt x="300" y="1376"/>
                    <a:pt x="285" y="1376"/>
                  </a:cubicBezTo>
                  <a:cubicBezTo>
                    <a:pt x="242" y="1376"/>
                    <a:pt x="253" y="1460"/>
                    <a:pt x="205" y="1460"/>
                  </a:cubicBezTo>
                  <a:cubicBezTo>
                    <a:pt x="205" y="1487"/>
                    <a:pt x="190" y="1497"/>
                    <a:pt x="174" y="1519"/>
                  </a:cubicBezTo>
                  <a:cubicBezTo>
                    <a:pt x="158" y="1534"/>
                    <a:pt x="158" y="1550"/>
                    <a:pt x="148" y="1566"/>
                  </a:cubicBezTo>
                  <a:cubicBezTo>
                    <a:pt x="126" y="1603"/>
                    <a:pt x="111" y="1634"/>
                    <a:pt x="68" y="1650"/>
                  </a:cubicBezTo>
                  <a:cubicBezTo>
                    <a:pt x="47" y="1661"/>
                    <a:pt x="47" y="1677"/>
                    <a:pt x="37" y="1693"/>
                  </a:cubicBezTo>
                  <a:cubicBezTo>
                    <a:pt x="21" y="1708"/>
                    <a:pt x="0" y="1714"/>
                    <a:pt x="0" y="1735"/>
                  </a:cubicBezTo>
                  <a:cubicBezTo>
                    <a:pt x="0" y="1761"/>
                    <a:pt x="16" y="1772"/>
                    <a:pt x="21" y="1793"/>
                  </a:cubicBezTo>
                  <a:cubicBezTo>
                    <a:pt x="21" y="1819"/>
                    <a:pt x="26" y="1845"/>
                    <a:pt x="52" y="1845"/>
                  </a:cubicBezTo>
                  <a:cubicBezTo>
                    <a:pt x="68" y="1845"/>
                    <a:pt x="79" y="1835"/>
                    <a:pt x="95" y="1830"/>
                  </a:cubicBezTo>
                  <a:cubicBezTo>
                    <a:pt x="148" y="1819"/>
                    <a:pt x="179" y="1793"/>
                    <a:pt x="237" y="1793"/>
                  </a:cubicBezTo>
                  <a:cubicBezTo>
                    <a:pt x="248" y="1793"/>
                    <a:pt x="253" y="1798"/>
                    <a:pt x="263" y="1798"/>
                  </a:cubicBezTo>
                  <a:cubicBezTo>
                    <a:pt x="285" y="1798"/>
                    <a:pt x="285" y="1798"/>
                    <a:pt x="285" y="1798"/>
                  </a:cubicBezTo>
                  <a:cubicBezTo>
                    <a:pt x="311" y="1798"/>
                    <a:pt x="322" y="1782"/>
                    <a:pt x="343" y="1782"/>
                  </a:cubicBezTo>
                  <a:cubicBezTo>
                    <a:pt x="364" y="1782"/>
                    <a:pt x="374" y="1793"/>
                    <a:pt x="395" y="1793"/>
                  </a:cubicBezTo>
                  <a:cubicBezTo>
                    <a:pt x="443" y="1793"/>
                    <a:pt x="469" y="1772"/>
                    <a:pt x="517" y="1772"/>
                  </a:cubicBezTo>
                  <a:cubicBezTo>
                    <a:pt x="548" y="1772"/>
                    <a:pt x="569" y="1787"/>
                    <a:pt x="606" y="1787"/>
                  </a:cubicBezTo>
                  <a:cubicBezTo>
                    <a:pt x="648" y="1787"/>
                    <a:pt x="685" y="1787"/>
                    <a:pt x="717" y="1751"/>
                  </a:cubicBezTo>
                  <a:cubicBezTo>
                    <a:pt x="738" y="1735"/>
                    <a:pt x="749" y="1719"/>
                    <a:pt x="759" y="1693"/>
                  </a:cubicBezTo>
                  <a:cubicBezTo>
                    <a:pt x="770" y="1677"/>
                    <a:pt x="775" y="1661"/>
                    <a:pt x="796" y="1661"/>
                  </a:cubicBezTo>
                  <a:cubicBezTo>
                    <a:pt x="802" y="1661"/>
                    <a:pt x="807" y="1666"/>
                    <a:pt x="812" y="1666"/>
                  </a:cubicBezTo>
                  <a:cubicBezTo>
                    <a:pt x="817" y="1666"/>
                    <a:pt x="823" y="1666"/>
                    <a:pt x="828" y="1666"/>
                  </a:cubicBezTo>
                  <a:cubicBezTo>
                    <a:pt x="859" y="1666"/>
                    <a:pt x="859" y="1666"/>
                    <a:pt x="859" y="1666"/>
                  </a:cubicBezTo>
                  <a:cubicBezTo>
                    <a:pt x="859" y="1671"/>
                    <a:pt x="865" y="1682"/>
                    <a:pt x="870" y="1682"/>
                  </a:cubicBezTo>
                  <a:cubicBezTo>
                    <a:pt x="881" y="1682"/>
                    <a:pt x="881" y="1682"/>
                    <a:pt x="881" y="1682"/>
                  </a:cubicBezTo>
                  <a:cubicBezTo>
                    <a:pt x="881" y="1671"/>
                    <a:pt x="881" y="1671"/>
                    <a:pt x="881" y="1671"/>
                  </a:cubicBezTo>
                  <a:cubicBezTo>
                    <a:pt x="886" y="1671"/>
                    <a:pt x="886" y="1666"/>
                    <a:pt x="886" y="1666"/>
                  </a:cubicBezTo>
                  <a:cubicBezTo>
                    <a:pt x="902" y="1666"/>
                    <a:pt x="907" y="1671"/>
                    <a:pt x="923" y="1671"/>
                  </a:cubicBezTo>
                  <a:cubicBezTo>
                    <a:pt x="933" y="1671"/>
                    <a:pt x="933" y="1671"/>
                    <a:pt x="933" y="1671"/>
                  </a:cubicBezTo>
                  <a:cubicBezTo>
                    <a:pt x="954" y="1671"/>
                    <a:pt x="965" y="1661"/>
                    <a:pt x="991" y="1661"/>
                  </a:cubicBezTo>
                  <a:cubicBezTo>
                    <a:pt x="1023" y="1661"/>
                    <a:pt x="1044" y="1677"/>
                    <a:pt x="1081" y="1677"/>
                  </a:cubicBezTo>
                  <a:cubicBezTo>
                    <a:pt x="1081" y="1698"/>
                    <a:pt x="1081" y="1724"/>
                    <a:pt x="1102" y="1724"/>
                  </a:cubicBezTo>
                  <a:cubicBezTo>
                    <a:pt x="1150" y="1724"/>
                    <a:pt x="1176" y="1719"/>
                    <a:pt x="1224" y="1719"/>
                  </a:cubicBezTo>
                  <a:cubicBezTo>
                    <a:pt x="1239" y="1719"/>
                    <a:pt x="1245" y="1719"/>
                    <a:pt x="1255" y="1719"/>
                  </a:cubicBezTo>
                  <a:lnTo>
                    <a:pt x="1255" y="1719"/>
                  </a:lnTo>
                  <a:cubicBezTo>
                    <a:pt x="1260" y="1714"/>
                    <a:pt x="1260" y="1714"/>
                    <a:pt x="1260" y="1708"/>
                  </a:cubicBezTo>
                  <a:cubicBezTo>
                    <a:pt x="1266" y="1703"/>
                    <a:pt x="1271" y="1698"/>
                    <a:pt x="1271" y="1693"/>
                  </a:cubicBezTo>
                  <a:lnTo>
                    <a:pt x="1266" y="1687"/>
                  </a:lnTo>
                  <a:cubicBezTo>
                    <a:pt x="1260" y="1671"/>
                    <a:pt x="1255" y="1666"/>
                    <a:pt x="1239" y="1656"/>
                  </a:cubicBezTo>
                  <a:cubicBezTo>
                    <a:pt x="1229" y="1645"/>
                    <a:pt x="1224" y="1634"/>
                    <a:pt x="1208" y="1619"/>
                  </a:cubicBezTo>
                  <a:cubicBezTo>
                    <a:pt x="1218" y="1613"/>
                    <a:pt x="1229" y="1613"/>
                    <a:pt x="1239" y="1613"/>
                  </a:cubicBezTo>
                  <a:cubicBezTo>
                    <a:pt x="1255" y="1613"/>
                    <a:pt x="1266" y="1608"/>
                    <a:pt x="1276" y="1603"/>
                  </a:cubicBezTo>
                  <a:cubicBezTo>
                    <a:pt x="1287" y="1603"/>
                    <a:pt x="1292" y="1598"/>
                    <a:pt x="1297" y="1598"/>
                  </a:cubicBezTo>
                  <a:cubicBezTo>
                    <a:pt x="1318" y="1592"/>
                    <a:pt x="1329" y="1592"/>
                    <a:pt x="1345" y="1592"/>
                  </a:cubicBezTo>
                  <a:cubicBezTo>
                    <a:pt x="1366" y="1587"/>
                    <a:pt x="1371" y="1576"/>
                    <a:pt x="1382" y="1561"/>
                  </a:cubicBezTo>
                  <a:cubicBezTo>
                    <a:pt x="1392" y="1550"/>
                    <a:pt x="1398" y="1545"/>
                    <a:pt x="1408" y="1534"/>
                  </a:cubicBezTo>
                  <a:cubicBezTo>
                    <a:pt x="1419" y="1524"/>
                    <a:pt x="1424" y="1513"/>
                    <a:pt x="1440" y="1503"/>
                  </a:cubicBezTo>
                  <a:cubicBezTo>
                    <a:pt x="1445" y="1497"/>
                    <a:pt x="1450" y="1492"/>
                    <a:pt x="1456" y="1487"/>
                  </a:cubicBezTo>
                  <a:cubicBezTo>
                    <a:pt x="1456" y="1482"/>
                    <a:pt x="1461" y="1476"/>
                    <a:pt x="1466" y="1476"/>
                  </a:cubicBezTo>
                  <a:cubicBezTo>
                    <a:pt x="1514" y="1476"/>
                    <a:pt x="1514" y="1476"/>
                    <a:pt x="1514" y="1476"/>
                  </a:cubicBezTo>
                  <a:cubicBezTo>
                    <a:pt x="1524" y="1476"/>
                    <a:pt x="1535" y="1471"/>
                    <a:pt x="1545" y="1471"/>
                  </a:cubicBezTo>
                  <a:cubicBezTo>
                    <a:pt x="1582" y="1471"/>
                    <a:pt x="1582" y="1471"/>
                    <a:pt x="1582" y="1471"/>
                  </a:cubicBezTo>
                  <a:cubicBezTo>
                    <a:pt x="1587" y="1471"/>
                    <a:pt x="1593" y="1476"/>
                    <a:pt x="1603" y="1476"/>
                  </a:cubicBezTo>
                  <a:cubicBezTo>
                    <a:pt x="1619" y="1476"/>
                    <a:pt x="1630" y="1466"/>
                    <a:pt x="1640" y="1450"/>
                  </a:cubicBezTo>
                  <a:cubicBezTo>
                    <a:pt x="1651" y="1439"/>
                    <a:pt x="1656" y="1429"/>
                    <a:pt x="1672" y="1429"/>
                  </a:cubicBezTo>
                  <a:cubicBezTo>
                    <a:pt x="1677" y="1429"/>
                    <a:pt x="1677" y="1434"/>
                    <a:pt x="1682" y="1439"/>
                  </a:cubicBezTo>
                  <a:cubicBezTo>
                    <a:pt x="1693" y="1445"/>
                    <a:pt x="1703" y="1445"/>
                    <a:pt x="1714" y="1450"/>
                  </a:cubicBezTo>
                  <a:cubicBezTo>
                    <a:pt x="1724" y="1455"/>
                    <a:pt x="1730" y="1460"/>
                    <a:pt x="1735" y="1466"/>
                  </a:cubicBezTo>
                  <a:cubicBezTo>
                    <a:pt x="1740" y="1466"/>
                    <a:pt x="1746" y="1471"/>
                    <a:pt x="1751" y="1471"/>
                  </a:cubicBezTo>
                  <a:cubicBezTo>
                    <a:pt x="1751" y="1471"/>
                    <a:pt x="1751" y="1466"/>
                    <a:pt x="1756" y="1466"/>
                  </a:cubicBezTo>
                  <a:cubicBezTo>
                    <a:pt x="1761" y="1460"/>
                    <a:pt x="1761" y="1455"/>
                    <a:pt x="1767" y="1455"/>
                  </a:cubicBezTo>
                  <a:cubicBezTo>
                    <a:pt x="1772" y="1455"/>
                    <a:pt x="1777" y="1455"/>
                    <a:pt x="1783" y="1455"/>
                  </a:cubicBezTo>
                  <a:cubicBezTo>
                    <a:pt x="1798" y="1450"/>
                    <a:pt x="1804" y="1445"/>
                    <a:pt x="1820" y="1439"/>
                  </a:cubicBezTo>
                  <a:cubicBezTo>
                    <a:pt x="1830" y="1460"/>
                    <a:pt x="1846" y="1471"/>
                    <a:pt x="1872" y="1476"/>
                  </a:cubicBezTo>
                  <a:cubicBezTo>
                    <a:pt x="1888" y="1482"/>
                    <a:pt x="1899" y="1482"/>
                    <a:pt x="1914" y="1487"/>
                  </a:cubicBezTo>
                  <a:cubicBezTo>
                    <a:pt x="1920" y="1492"/>
                    <a:pt x="1925" y="1497"/>
                    <a:pt x="1930" y="1497"/>
                  </a:cubicBezTo>
                  <a:cubicBezTo>
                    <a:pt x="1946" y="1497"/>
                    <a:pt x="1951" y="1487"/>
                    <a:pt x="1967" y="1487"/>
                  </a:cubicBezTo>
                  <a:cubicBezTo>
                    <a:pt x="1978" y="1487"/>
                    <a:pt x="1983" y="1497"/>
                    <a:pt x="1994" y="1497"/>
                  </a:cubicBezTo>
                  <a:cubicBezTo>
                    <a:pt x="2004" y="1497"/>
                    <a:pt x="2009" y="1492"/>
                    <a:pt x="2015" y="1492"/>
                  </a:cubicBezTo>
                  <a:cubicBezTo>
                    <a:pt x="2020" y="1487"/>
                    <a:pt x="2015" y="1482"/>
                    <a:pt x="2020" y="1476"/>
                  </a:cubicBezTo>
                  <a:cubicBezTo>
                    <a:pt x="2020" y="1471"/>
                    <a:pt x="2020" y="1471"/>
                    <a:pt x="2025" y="1471"/>
                  </a:cubicBezTo>
                  <a:cubicBezTo>
                    <a:pt x="2025" y="1471"/>
                    <a:pt x="2031" y="1471"/>
                    <a:pt x="2036" y="1471"/>
                  </a:cubicBezTo>
                  <a:cubicBezTo>
                    <a:pt x="2046" y="1476"/>
                    <a:pt x="2052" y="1476"/>
                    <a:pt x="2062" y="1476"/>
                  </a:cubicBezTo>
                  <a:cubicBezTo>
                    <a:pt x="2083" y="1487"/>
                    <a:pt x="2099" y="1482"/>
                    <a:pt x="2120" y="1487"/>
                  </a:cubicBezTo>
                  <a:cubicBezTo>
                    <a:pt x="2125" y="1482"/>
                    <a:pt x="2125" y="1482"/>
                    <a:pt x="2125" y="1482"/>
                  </a:cubicBezTo>
                  <a:cubicBezTo>
                    <a:pt x="2110" y="1471"/>
                    <a:pt x="2110" y="1460"/>
                    <a:pt x="2099" y="1445"/>
                  </a:cubicBezTo>
                  <a:cubicBezTo>
                    <a:pt x="2094" y="1434"/>
                    <a:pt x="2089" y="1429"/>
                    <a:pt x="2089" y="1418"/>
                  </a:cubicBezTo>
                  <a:cubicBezTo>
                    <a:pt x="2089" y="1418"/>
                    <a:pt x="2089" y="1413"/>
                    <a:pt x="2094" y="1413"/>
                  </a:cubicBezTo>
                  <a:cubicBezTo>
                    <a:pt x="2120" y="1413"/>
                    <a:pt x="2136" y="1434"/>
                    <a:pt x="2162" y="1434"/>
                  </a:cubicBezTo>
                  <a:cubicBezTo>
                    <a:pt x="2173" y="1434"/>
                    <a:pt x="2178" y="1429"/>
                    <a:pt x="2189" y="1429"/>
                  </a:cubicBezTo>
                  <a:cubicBezTo>
                    <a:pt x="2199" y="1424"/>
                    <a:pt x="2205" y="1429"/>
                    <a:pt x="2215" y="1424"/>
                  </a:cubicBezTo>
                  <a:cubicBezTo>
                    <a:pt x="2226" y="1424"/>
                    <a:pt x="2231" y="1424"/>
                    <a:pt x="2241" y="1424"/>
                  </a:cubicBezTo>
                  <a:cubicBezTo>
                    <a:pt x="2252" y="1418"/>
                    <a:pt x="2257" y="1413"/>
                    <a:pt x="2268" y="1408"/>
                  </a:cubicBezTo>
                  <a:cubicBezTo>
                    <a:pt x="2273" y="1402"/>
                    <a:pt x="2278" y="1402"/>
                    <a:pt x="2289" y="1397"/>
                  </a:cubicBezTo>
                  <a:cubicBezTo>
                    <a:pt x="2300" y="1387"/>
                    <a:pt x="2305" y="1381"/>
                    <a:pt x="2321" y="1371"/>
                  </a:cubicBezTo>
                  <a:cubicBezTo>
                    <a:pt x="2321" y="1365"/>
                    <a:pt x="2326" y="1360"/>
                    <a:pt x="2331" y="1355"/>
                  </a:cubicBezTo>
                  <a:cubicBezTo>
                    <a:pt x="2336" y="1350"/>
                    <a:pt x="2342" y="1344"/>
                    <a:pt x="2347" y="1334"/>
                  </a:cubicBezTo>
                  <a:cubicBezTo>
                    <a:pt x="2352" y="1323"/>
                    <a:pt x="2357" y="1313"/>
                    <a:pt x="2363" y="1302"/>
                  </a:cubicBezTo>
                  <a:cubicBezTo>
                    <a:pt x="2363" y="1292"/>
                    <a:pt x="2368" y="1281"/>
                    <a:pt x="2368" y="1271"/>
                  </a:cubicBezTo>
                  <a:cubicBezTo>
                    <a:pt x="2368" y="1244"/>
                    <a:pt x="2368" y="1244"/>
                    <a:pt x="2368" y="1244"/>
                  </a:cubicBezTo>
                  <a:cubicBezTo>
                    <a:pt x="2368" y="1244"/>
                    <a:pt x="2373" y="1239"/>
                    <a:pt x="2373" y="1234"/>
                  </a:cubicBezTo>
                  <a:cubicBezTo>
                    <a:pt x="2379" y="1223"/>
                    <a:pt x="2379" y="1218"/>
                    <a:pt x="2379" y="1207"/>
                  </a:cubicBezTo>
                  <a:cubicBezTo>
                    <a:pt x="2379" y="1197"/>
                    <a:pt x="2379" y="1191"/>
                    <a:pt x="2379" y="1181"/>
                  </a:cubicBezTo>
                  <a:cubicBezTo>
                    <a:pt x="2379" y="1170"/>
                    <a:pt x="2379" y="1160"/>
                    <a:pt x="2373" y="1154"/>
                  </a:cubicBezTo>
                  <a:cubicBezTo>
                    <a:pt x="2373" y="1149"/>
                    <a:pt x="2368" y="1149"/>
                    <a:pt x="2368" y="1144"/>
                  </a:cubicBezTo>
                  <a:cubicBezTo>
                    <a:pt x="2363" y="1139"/>
                    <a:pt x="2363" y="1133"/>
                    <a:pt x="2363" y="1128"/>
                  </a:cubicBezTo>
                  <a:cubicBezTo>
                    <a:pt x="2363" y="1118"/>
                    <a:pt x="2363" y="1112"/>
                    <a:pt x="2363" y="1102"/>
                  </a:cubicBezTo>
                  <a:cubicBezTo>
                    <a:pt x="2363" y="1091"/>
                    <a:pt x="2363" y="1086"/>
                    <a:pt x="2357" y="1081"/>
                  </a:cubicBezTo>
                  <a:cubicBezTo>
                    <a:pt x="2352" y="1075"/>
                    <a:pt x="2347" y="1075"/>
                    <a:pt x="2347" y="1070"/>
                  </a:cubicBezTo>
                  <a:cubicBezTo>
                    <a:pt x="2347" y="1065"/>
                    <a:pt x="2352" y="1065"/>
                    <a:pt x="2357" y="1060"/>
                  </a:cubicBezTo>
                  <a:cubicBezTo>
                    <a:pt x="2363" y="1054"/>
                    <a:pt x="2363" y="1049"/>
                    <a:pt x="2368" y="1044"/>
                  </a:cubicBezTo>
                  <a:cubicBezTo>
                    <a:pt x="2373" y="1033"/>
                    <a:pt x="2384" y="1028"/>
                    <a:pt x="2389" y="1012"/>
                  </a:cubicBezTo>
                  <a:cubicBezTo>
                    <a:pt x="2389" y="1012"/>
                    <a:pt x="2394" y="1007"/>
                    <a:pt x="2394" y="1002"/>
                  </a:cubicBezTo>
                  <a:cubicBezTo>
                    <a:pt x="2400" y="980"/>
                    <a:pt x="2394" y="970"/>
                    <a:pt x="2405" y="949"/>
                  </a:cubicBezTo>
                  <a:cubicBezTo>
                    <a:pt x="2410" y="928"/>
                    <a:pt x="2416" y="922"/>
                    <a:pt x="2416" y="901"/>
                  </a:cubicBezTo>
                  <a:cubicBezTo>
                    <a:pt x="2416" y="896"/>
                    <a:pt x="2416" y="891"/>
                    <a:pt x="2421" y="880"/>
                  </a:cubicBezTo>
                  <a:cubicBezTo>
                    <a:pt x="2426" y="865"/>
                    <a:pt x="2426" y="854"/>
                    <a:pt x="2431" y="838"/>
                  </a:cubicBezTo>
                  <a:cubicBezTo>
                    <a:pt x="2431" y="828"/>
                    <a:pt x="2442" y="822"/>
                    <a:pt x="2442" y="812"/>
                  </a:cubicBezTo>
                  <a:cubicBezTo>
                    <a:pt x="2442" y="780"/>
                    <a:pt x="2442" y="780"/>
                    <a:pt x="2442" y="780"/>
                  </a:cubicBezTo>
                  <a:cubicBezTo>
                    <a:pt x="2458" y="780"/>
                    <a:pt x="2458" y="780"/>
                    <a:pt x="2458" y="780"/>
                  </a:cubicBezTo>
                  <a:cubicBezTo>
                    <a:pt x="2574" y="796"/>
                    <a:pt x="2574" y="796"/>
                    <a:pt x="2574" y="796"/>
                  </a:cubicBezTo>
                  <a:cubicBezTo>
                    <a:pt x="2584" y="796"/>
                    <a:pt x="2590" y="791"/>
                    <a:pt x="2590" y="785"/>
                  </a:cubicBezTo>
                  <a:cubicBezTo>
                    <a:pt x="2595" y="780"/>
                    <a:pt x="2600" y="775"/>
                    <a:pt x="2600" y="764"/>
                  </a:cubicBezTo>
                  <a:cubicBezTo>
                    <a:pt x="2600" y="754"/>
                    <a:pt x="2600" y="748"/>
                    <a:pt x="2600" y="738"/>
                  </a:cubicBezTo>
                  <a:cubicBezTo>
                    <a:pt x="2600" y="733"/>
                    <a:pt x="2605" y="727"/>
                    <a:pt x="2611" y="717"/>
                  </a:cubicBezTo>
                  <a:cubicBezTo>
                    <a:pt x="2616" y="711"/>
                    <a:pt x="2616" y="706"/>
                    <a:pt x="2616" y="696"/>
                  </a:cubicBezTo>
                  <a:cubicBezTo>
                    <a:pt x="2626" y="685"/>
                    <a:pt x="2626" y="680"/>
                    <a:pt x="2626" y="664"/>
                  </a:cubicBezTo>
                  <a:cubicBezTo>
                    <a:pt x="2626" y="648"/>
                    <a:pt x="2626" y="638"/>
                    <a:pt x="2621" y="622"/>
                  </a:cubicBezTo>
                  <a:cubicBezTo>
                    <a:pt x="2626" y="622"/>
                    <a:pt x="2626" y="622"/>
                    <a:pt x="2626" y="622"/>
                  </a:cubicBezTo>
                  <a:cubicBezTo>
                    <a:pt x="2637" y="627"/>
                    <a:pt x="2642" y="622"/>
                    <a:pt x="2653" y="627"/>
                  </a:cubicBezTo>
                  <a:cubicBezTo>
                    <a:pt x="2663" y="632"/>
                    <a:pt x="2663" y="638"/>
                    <a:pt x="2669" y="648"/>
                  </a:cubicBezTo>
                  <a:cubicBezTo>
                    <a:pt x="2669" y="654"/>
                    <a:pt x="2674" y="659"/>
                    <a:pt x="2674" y="664"/>
                  </a:cubicBezTo>
                  <a:cubicBezTo>
                    <a:pt x="2674" y="675"/>
                    <a:pt x="2669" y="680"/>
                    <a:pt x="2669" y="690"/>
                  </a:cubicBezTo>
                  <a:cubicBezTo>
                    <a:pt x="2669" y="701"/>
                    <a:pt x="2669" y="706"/>
                    <a:pt x="2674" y="711"/>
                  </a:cubicBezTo>
                  <a:cubicBezTo>
                    <a:pt x="2679" y="717"/>
                    <a:pt x="2690" y="722"/>
                    <a:pt x="2690" y="727"/>
                  </a:cubicBezTo>
                  <a:cubicBezTo>
                    <a:pt x="2690" y="733"/>
                    <a:pt x="2690" y="738"/>
                    <a:pt x="2690" y="738"/>
                  </a:cubicBezTo>
                  <a:cubicBezTo>
                    <a:pt x="2690" y="748"/>
                    <a:pt x="2690" y="754"/>
                    <a:pt x="2690" y="759"/>
                  </a:cubicBezTo>
                  <a:cubicBezTo>
                    <a:pt x="2706" y="748"/>
                    <a:pt x="2716" y="743"/>
                    <a:pt x="2732" y="733"/>
                  </a:cubicBezTo>
                  <a:cubicBezTo>
                    <a:pt x="2737" y="733"/>
                    <a:pt x="2743" y="727"/>
                    <a:pt x="2748" y="727"/>
                  </a:cubicBezTo>
                  <a:cubicBezTo>
                    <a:pt x="2758" y="717"/>
                    <a:pt x="2758" y="711"/>
                    <a:pt x="2769" y="696"/>
                  </a:cubicBezTo>
                  <a:cubicBezTo>
                    <a:pt x="2779" y="685"/>
                    <a:pt x="2790" y="680"/>
                    <a:pt x="2795" y="659"/>
                  </a:cubicBezTo>
                  <a:lnTo>
                    <a:pt x="2795" y="659"/>
                  </a:lnTo>
                  <a:cubicBezTo>
                    <a:pt x="2795" y="648"/>
                    <a:pt x="2790" y="643"/>
                    <a:pt x="2785" y="632"/>
                  </a:cubicBezTo>
                  <a:cubicBezTo>
                    <a:pt x="2785" y="622"/>
                    <a:pt x="2785" y="611"/>
                    <a:pt x="2779" y="606"/>
                  </a:cubicBezTo>
                  <a:cubicBezTo>
                    <a:pt x="2774" y="601"/>
                    <a:pt x="2769" y="601"/>
                    <a:pt x="2764" y="595"/>
                  </a:cubicBezTo>
                  <a:cubicBezTo>
                    <a:pt x="2758" y="595"/>
                    <a:pt x="2758" y="590"/>
                    <a:pt x="2753" y="585"/>
                  </a:cubicBezTo>
                  <a:cubicBezTo>
                    <a:pt x="2743" y="580"/>
                    <a:pt x="2732" y="574"/>
                    <a:pt x="2722" y="574"/>
                  </a:cubicBezTo>
                  <a:cubicBezTo>
                    <a:pt x="2716" y="569"/>
                    <a:pt x="2722" y="564"/>
                    <a:pt x="2716" y="559"/>
                  </a:cubicBezTo>
                  <a:cubicBezTo>
                    <a:pt x="2711" y="559"/>
                    <a:pt x="2711" y="559"/>
                    <a:pt x="2711" y="559"/>
                  </a:cubicBezTo>
                  <a:cubicBezTo>
                    <a:pt x="2700" y="553"/>
                    <a:pt x="2690" y="553"/>
                    <a:pt x="2679" y="548"/>
                  </a:cubicBezTo>
                  <a:cubicBezTo>
                    <a:pt x="2669" y="543"/>
                    <a:pt x="2669" y="532"/>
                    <a:pt x="2663" y="522"/>
                  </a:cubicBezTo>
                  <a:cubicBezTo>
                    <a:pt x="2653" y="516"/>
                    <a:pt x="2642" y="522"/>
                    <a:pt x="2632" y="516"/>
                  </a:cubicBezTo>
                  <a:cubicBezTo>
                    <a:pt x="2621" y="511"/>
                    <a:pt x="2616" y="506"/>
                    <a:pt x="2600" y="500"/>
                  </a:cubicBezTo>
                  <a:cubicBezTo>
                    <a:pt x="2595" y="500"/>
                    <a:pt x="2584" y="500"/>
                    <a:pt x="2579" y="500"/>
                  </a:cubicBezTo>
                  <a:cubicBezTo>
                    <a:pt x="2568" y="495"/>
                    <a:pt x="2563" y="490"/>
                    <a:pt x="2563" y="479"/>
                  </a:cubicBezTo>
                  <a:cubicBezTo>
                    <a:pt x="2563" y="474"/>
                    <a:pt x="2563" y="469"/>
                    <a:pt x="2558" y="469"/>
                  </a:cubicBezTo>
                  <a:cubicBezTo>
                    <a:pt x="2553" y="464"/>
                    <a:pt x="2547" y="469"/>
                    <a:pt x="2542" y="469"/>
                  </a:cubicBezTo>
                  <a:cubicBezTo>
                    <a:pt x="2526" y="464"/>
                    <a:pt x="2521" y="464"/>
                    <a:pt x="2511" y="458"/>
                  </a:cubicBezTo>
                  <a:cubicBezTo>
                    <a:pt x="2495" y="458"/>
                    <a:pt x="2489" y="458"/>
                    <a:pt x="2479" y="453"/>
                  </a:cubicBezTo>
                  <a:cubicBezTo>
                    <a:pt x="2463" y="443"/>
                    <a:pt x="2452" y="443"/>
                    <a:pt x="2442" y="432"/>
                  </a:cubicBezTo>
                  <a:cubicBezTo>
                    <a:pt x="2431" y="427"/>
                    <a:pt x="2426" y="421"/>
                    <a:pt x="2426" y="411"/>
                  </a:cubicBezTo>
                  <a:cubicBezTo>
                    <a:pt x="2426" y="406"/>
                    <a:pt x="2426" y="406"/>
                    <a:pt x="2426" y="406"/>
                  </a:cubicBezTo>
                  <a:cubicBezTo>
                    <a:pt x="2426" y="395"/>
                    <a:pt x="2426" y="390"/>
                    <a:pt x="2426" y="385"/>
                  </a:cubicBezTo>
                  <a:cubicBezTo>
                    <a:pt x="2416" y="385"/>
                    <a:pt x="2416" y="385"/>
                    <a:pt x="2416" y="385"/>
                  </a:cubicBezTo>
                  <a:cubicBezTo>
                    <a:pt x="2405" y="385"/>
                    <a:pt x="2394" y="390"/>
                    <a:pt x="2384" y="390"/>
                  </a:cubicBezTo>
                  <a:cubicBezTo>
                    <a:pt x="2368" y="390"/>
                    <a:pt x="2363" y="385"/>
                    <a:pt x="2347" y="379"/>
                  </a:cubicBezTo>
                  <a:cubicBezTo>
                    <a:pt x="2326" y="369"/>
                    <a:pt x="2310" y="363"/>
                    <a:pt x="2289" y="348"/>
                  </a:cubicBezTo>
                  <a:cubicBezTo>
                    <a:pt x="2278" y="337"/>
                    <a:pt x="2268" y="332"/>
                    <a:pt x="2257" y="326"/>
                  </a:cubicBezTo>
                  <a:cubicBezTo>
                    <a:pt x="2247" y="321"/>
                    <a:pt x="2241" y="316"/>
                    <a:pt x="2231" y="311"/>
                  </a:cubicBezTo>
                  <a:cubicBezTo>
                    <a:pt x="2215" y="305"/>
                    <a:pt x="2199" y="305"/>
                    <a:pt x="2183" y="300"/>
                  </a:cubicBezTo>
                  <a:cubicBezTo>
                    <a:pt x="2162" y="295"/>
                    <a:pt x="2146" y="295"/>
                    <a:pt x="2125" y="289"/>
                  </a:cubicBezTo>
                  <a:cubicBezTo>
                    <a:pt x="2120" y="289"/>
                    <a:pt x="2115" y="289"/>
                    <a:pt x="2110" y="289"/>
                  </a:cubicBezTo>
                  <a:cubicBezTo>
                    <a:pt x="2099" y="279"/>
                    <a:pt x="2094" y="268"/>
                    <a:pt x="2094" y="253"/>
                  </a:cubicBezTo>
                  <a:cubicBezTo>
                    <a:pt x="2094" y="237"/>
                    <a:pt x="2094" y="226"/>
                    <a:pt x="2089" y="210"/>
                  </a:cubicBezTo>
                  <a:cubicBezTo>
                    <a:pt x="2089" y="200"/>
                    <a:pt x="2089" y="189"/>
                    <a:pt x="2083" y="179"/>
                  </a:cubicBezTo>
                  <a:cubicBezTo>
                    <a:pt x="2078" y="174"/>
                    <a:pt x="2073" y="174"/>
                    <a:pt x="2067" y="168"/>
                  </a:cubicBezTo>
                  <a:cubicBezTo>
                    <a:pt x="2067" y="163"/>
                    <a:pt x="2067" y="163"/>
                    <a:pt x="2062" y="158"/>
                  </a:cubicBezTo>
                  <a:cubicBezTo>
                    <a:pt x="2052" y="168"/>
                    <a:pt x="2052" y="179"/>
                    <a:pt x="2041" y="189"/>
                  </a:cubicBezTo>
                  <a:cubicBezTo>
                    <a:pt x="2036" y="195"/>
                    <a:pt x="2036" y="195"/>
                    <a:pt x="2031" y="200"/>
                  </a:cubicBezTo>
                  <a:cubicBezTo>
                    <a:pt x="2025" y="200"/>
                    <a:pt x="2020" y="205"/>
                    <a:pt x="2009" y="205"/>
                  </a:cubicBezTo>
                  <a:cubicBezTo>
                    <a:pt x="1999" y="205"/>
                    <a:pt x="1994" y="200"/>
                    <a:pt x="1983" y="195"/>
                  </a:cubicBezTo>
                  <a:cubicBezTo>
                    <a:pt x="1972" y="195"/>
                    <a:pt x="1962" y="195"/>
                    <a:pt x="1946" y="189"/>
                  </a:cubicBezTo>
                  <a:cubicBezTo>
                    <a:pt x="1941" y="184"/>
                    <a:pt x="1935" y="184"/>
                    <a:pt x="1930" y="184"/>
                  </a:cubicBezTo>
                  <a:cubicBezTo>
                    <a:pt x="1920" y="179"/>
                    <a:pt x="1914" y="168"/>
                    <a:pt x="1909" y="158"/>
                  </a:cubicBezTo>
                  <a:cubicBezTo>
                    <a:pt x="1899" y="152"/>
                    <a:pt x="1893" y="147"/>
                    <a:pt x="1888" y="137"/>
                  </a:cubicBezTo>
                  <a:cubicBezTo>
                    <a:pt x="1878" y="142"/>
                    <a:pt x="1872" y="147"/>
                    <a:pt x="1862" y="158"/>
                  </a:cubicBezTo>
                  <a:cubicBezTo>
                    <a:pt x="1856" y="158"/>
                    <a:pt x="1856" y="168"/>
                    <a:pt x="1851" y="168"/>
                  </a:cubicBezTo>
                  <a:cubicBezTo>
                    <a:pt x="1841" y="168"/>
                    <a:pt x="1835" y="158"/>
                    <a:pt x="1835" y="152"/>
                  </a:cubicBezTo>
                  <a:cubicBezTo>
                    <a:pt x="1830" y="142"/>
                    <a:pt x="1830" y="137"/>
                    <a:pt x="1820" y="126"/>
                  </a:cubicBezTo>
                  <a:lnTo>
                    <a:pt x="1820" y="126"/>
                  </a:lnTo>
                  <a:cubicBezTo>
                    <a:pt x="1814" y="126"/>
                    <a:pt x="1814" y="131"/>
                    <a:pt x="1809" y="131"/>
                  </a:cubicBezTo>
                  <a:cubicBezTo>
                    <a:pt x="1793" y="137"/>
                    <a:pt x="1783" y="131"/>
                    <a:pt x="1767" y="137"/>
                  </a:cubicBezTo>
                  <a:cubicBezTo>
                    <a:pt x="1751" y="137"/>
                    <a:pt x="1740" y="142"/>
                    <a:pt x="1730" y="152"/>
                  </a:cubicBezTo>
                  <a:cubicBezTo>
                    <a:pt x="1724" y="158"/>
                    <a:pt x="1724" y="163"/>
                    <a:pt x="1719" y="168"/>
                  </a:cubicBezTo>
                  <a:cubicBezTo>
                    <a:pt x="1714" y="168"/>
                    <a:pt x="1714" y="168"/>
                    <a:pt x="1714" y="168"/>
                  </a:cubicBezTo>
                  <a:cubicBezTo>
                    <a:pt x="1714" y="158"/>
                    <a:pt x="1714" y="158"/>
                    <a:pt x="1714" y="152"/>
                  </a:cubicBezTo>
                  <a:cubicBezTo>
                    <a:pt x="1703" y="131"/>
                    <a:pt x="1703" y="115"/>
                    <a:pt x="1688" y="100"/>
                  </a:cubicBezTo>
                  <a:cubicBezTo>
                    <a:pt x="1677" y="94"/>
                    <a:pt x="1672" y="89"/>
                    <a:pt x="1661" y="89"/>
                  </a:cubicBezTo>
                  <a:cubicBezTo>
                    <a:pt x="1646" y="84"/>
                    <a:pt x="1635" y="84"/>
                    <a:pt x="1614" y="84"/>
                  </a:cubicBezTo>
                  <a:cubicBezTo>
                    <a:pt x="1587" y="84"/>
                    <a:pt x="1587" y="84"/>
                    <a:pt x="1587" y="84"/>
                  </a:cubicBezTo>
                  <a:cubicBezTo>
                    <a:pt x="1566" y="84"/>
                    <a:pt x="1556" y="84"/>
                    <a:pt x="1535" y="79"/>
                  </a:cubicBezTo>
                  <a:cubicBezTo>
                    <a:pt x="1519" y="79"/>
                    <a:pt x="1514" y="79"/>
                    <a:pt x="1503" y="73"/>
                  </a:cubicBezTo>
                  <a:cubicBezTo>
                    <a:pt x="1498" y="73"/>
                    <a:pt x="1492" y="68"/>
                    <a:pt x="1482" y="68"/>
                  </a:cubicBezTo>
                  <a:cubicBezTo>
                    <a:pt x="1477" y="68"/>
                    <a:pt x="1477" y="68"/>
                    <a:pt x="1471" y="68"/>
                  </a:cubicBezTo>
                  <a:cubicBezTo>
                    <a:pt x="1456" y="73"/>
                    <a:pt x="1445" y="79"/>
                    <a:pt x="1429" y="79"/>
                  </a:cubicBezTo>
                  <a:cubicBezTo>
                    <a:pt x="1413" y="79"/>
                    <a:pt x="1403" y="73"/>
                    <a:pt x="1387" y="68"/>
                  </a:cubicBezTo>
                  <a:cubicBezTo>
                    <a:pt x="1376" y="68"/>
                    <a:pt x="1371" y="63"/>
                    <a:pt x="1366" y="63"/>
                  </a:cubicBezTo>
                  <a:cubicBezTo>
                    <a:pt x="1345" y="63"/>
                    <a:pt x="1334" y="84"/>
                    <a:pt x="1318" y="84"/>
                  </a:cubicBezTo>
                  <a:cubicBezTo>
                    <a:pt x="1303" y="84"/>
                    <a:pt x="1297" y="79"/>
                    <a:pt x="1287" y="79"/>
                  </a:cubicBezTo>
                  <a:cubicBezTo>
                    <a:pt x="1271" y="79"/>
                    <a:pt x="1266" y="79"/>
                    <a:pt x="1250" y="84"/>
                  </a:cubicBezTo>
                  <a:cubicBezTo>
                    <a:pt x="1250" y="84"/>
                    <a:pt x="1250" y="89"/>
                    <a:pt x="1245" y="89"/>
                  </a:cubicBezTo>
                  <a:cubicBezTo>
                    <a:pt x="1239" y="89"/>
                    <a:pt x="1239" y="84"/>
                    <a:pt x="1234" y="79"/>
                  </a:cubicBezTo>
                  <a:cubicBezTo>
                    <a:pt x="1224" y="68"/>
                    <a:pt x="1213" y="68"/>
                    <a:pt x="1202" y="57"/>
                  </a:cubicBezTo>
                  <a:cubicBezTo>
                    <a:pt x="1197" y="52"/>
                    <a:pt x="1192" y="42"/>
                    <a:pt x="1187" y="42"/>
                  </a:cubicBezTo>
                  <a:cubicBezTo>
                    <a:pt x="1176" y="42"/>
                    <a:pt x="1171" y="42"/>
                    <a:pt x="1165" y="47"/>
                  </a:cubicBezTo>
                  <a:cubicBezTo>
                    <a:pt x="1165" y="47"/>
                    <a:pt x="1165" y="47"/>
                    <a:pt x="1160" y="47"/>
                  </a:cubicBezTo>
                  <a:cubicBezTo>
                    <a:pt x="1086" y="47"/>
                    <a:pt x="1086" y="47"/>
                    <a:pt x="1086" y="47"/>
                  </a:cubicBezTo>
                  <a:cubicBezTo>
                    <a:pt x="1081" y="47"/>
                    <a:pt x="1076" y="42"/>
                    <a:pt x="1065" y="42"/>
                  </a:cubicBezTo>
                  <a:cubicBezTo>
                    <a:pt x="1055" y="42"/>
                    <a:pt x="1049" y="36"/>
                    <a:pt x="1034" y="36"/>
                  </a:cubicBezTo>
                  <a:cubicBezTo>
                    <a:pt x="1028" y="36"/>
                    <a:pt x="1028" y="36"/>
                    <a:pt x="1018" y="36"/>
                  </a:cubicBezTo>
                  <a:lnTo>
                    <a:pt x="1013" y="31"/>
                  </a:lnTo>
                  <a:cubicBezTo>
                    <a:pt x="1007" y="31"/>
                    <a:pt x="1002" y="31"/>
                    <a:pt x="1002" y="31"/>
                  </a:cubicBezTo>
                  <a:cubicBezTo>
                    <a:pt x="986" y="26"/>
                    <a:pt x="976" y="26"/>
                    <a:pt x="960" y="26"/>
                  </a:cubicBezTo>
                  <a:cubicBezTo>
                    <a:pt x="949" y="26"/>
                    <a:pt x="944" y="31"/>
                    <a:pt x="928" y="31"/>
                  </a:cubicBezTo>
                  <a:cubicBezTo>
                    <a:pt x="918" y="31"/>
                    <a:pt x="912" y="21"/>
                    <a:pt x="902" y="15"/>
                  </a:cubicBezTo>
                  <a:cubicBezTo>
                    <a:pt x="896" y="10"/>
                    <a:pt x="896" y="0"/>
                    <a:pt x="886" y="0"/>
                  </a:cubicBezTo>
                  <a:cubicBezTo>
                    <a:pt x="875" y="0"/>
                    <a:pt x="870" y="10"/>
                    <a:pt x="859" y="15"/>
                  </a:cubicBezTo>
                  <a:cubicBezTo>
                    <a:pt x="854" y="15"/>
                    <a:pt x="854" y="21"/>
                    <a:pt x="849" y="26"/>
                  </a:cubicBezTo>
                  <a:cubicBezTo>
                    <a:pt x="844" y="31"/>
                    <a:pt x="838" y="31"/>
                    <a:pt x="833" y="42"/>
                  </a:cubicBezTo>
                  <a:cubicBezTo>
                    <a:pt x="828" y="36"/>
                    <a:pt x="823" y="31"/>
                    <a:pt x="817" y="21"/>
                  </a:cubicBezTo>
                  <a:cubicBezTo>
                    <a:pt x="817" y="15"/>
                    <a:pt x="812" y="15"/>
                    <a:pt x="812" y="5"/>
                  </a:cubicBezTo>
                  <a:cubicBezTo>
                    <a:pt x="807" y="5"/>
                    <a:pt x="807" y="5"/>
                    <a:pt x="807" y="5"/>
                  </a:cubicBezTo>
                  <a:cubicBezTo>
                    <a:pt x="802" y="15"/>
                    <a:pt x="802" y="21"/>
                    <a:pt x="796" y="31"/>
                  </a:cubicBezTo>
                  <a:cubicBezTo>
                    <a:pt x="796" y="42"/>
                    <a:pt x="791" y="47"/>
                    <a:pt x="786" y="52"/>
                  </a:cubicBezTo>
                  <a:cubicBezTo>
                    <a:pt x="786" y="63"/>
                    <a:pt x="786" y="68"/>
                    <a:pt x="780" y="73"/>
                  </a:cubicBezTo>
                  <a:cubicBezTo>
                    <a:pt x="775" y="79"/>
                    <a:pt x="770" y="79"/>
                    <a:pt x="770" y="84"/>
                  </a:cubicBezTo>
                  <a:cubicBezTo>
                    <a:pt x="765" y="89"/>
                    <a:pt x="765" y="94"/>
                    <a:pt x="765" y="100"/>
                  </a:cubicBezTo>
                  <a:cubicBezTo>
                    <a:pt x="759" y="110"/>
                    <a:pt x="749" y="110"/>
                    <a:pt x="738" y="115"/>
                  </a:cubicBezTo>
                  <a:cubicBezTo>
                    <a:pt x="733" y="126"/>
                    <a:pt x="733" y="131"/>
                    <a:pt x="728" y="137"/>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70" name="Freeform 82"/>
            <p:cNvSpPr>
              <a:spLocks noChangeArrowheads="1"/>
            </p:cNvSpPr>
            <p:nvPr/>
          </p:nvSpPr>
          <p:spPr bwMode="auto">
            <a:xfrm>
              <a:off x="9652875" y="9347201"/>
              <a:ext cx="973074" cy="547687"/>
            </a:xfrm>
            <a:custGeom>
              <a:avLst/>
              <a:gdLst>
                <a:gd name="T0" fmla="*/ 222 w 2702"/>
                <a:gd name="T1" fmla="*/ 1461 h 1520"/>
                <a:gd name="T2" fmla="*/ 317 w 2702"/>
                <a:gd name="T3" fmla="*/ 1477 h 1520"/>
                <a:gd name="T4" fmla="*/ 522 w 2702"/>
                <a:gd name="T5" fmla="*/ 1482 h 1520"/>
                <a:gd name="T6" fmla="*/ 718 w 2702"/>
                <a:gd name="T7" fmla="*/ 1472 h 1520"/>
                <a:gd name="T8" fmla="*/ 902 w 2702"/>
                <a:gd name="T9" fmla="*/ 1413 h 1520"/>
                <a:gd name="T10" fmla="*/ 960 w 2702"/>
                <a:gd name="T11" fmla="*/ 1329 h 1520"/>
                <a:gd name="T12" fmla="*/ 1013 w 2702"/>
                <a:gd name="T13" fmla="*/ 1324 h 1520"/>
                <a:gd name="T14" fmla="*/ 1124 w 2702"/>
                <a:gd name="T15" fmla="*/ 1324 h 1520"/>
                <a:gd name="T16" fmla="*/ 1229 w 2702"/>
                <a:gd name="T17" fmla="*/ 1340 h 1520"/>
                <a:gd name="T18" fmla="*/ 1366 w 2702"/>
                <a:gd name="T19" fmla="*/ 1355 h 1520"/>
                <a:gd name="T20" fmla="*/ 1482 w 2702"/>
                <a:gd name="T21" fmla="*/ 1382 h 1520"/>
                <a:gd name="T22" fmla="*/ 1646 w 2702"/>
                <a:gd name="T23" fmla="*/ 1366 h 1520"/>
                <a:gd name="T24" fmla="*/ 1825 w 2702"/>
                <a:gd name="T25" fmla="*/ 1387 h 1520"/>
                <a:gd name="T26" fmla="*/ 1894 w 2702"/>
                <a:gd name="T27" fmla="*/ 1450 h 1520"/>
                <a:gd name="T28" fmla="*/ 2010 w 2702"/>
                <a:gd name="T29" fmla="*/ 1398 h 1520"/>
                <a:gd name="T30" fmla="*/ 1989 w 2702"/>
                <a:gd name="T31" fmla="*/ 1298 h 1520"/>
                <a:gd name="T32" fmla="*/ 2042 w 2702"/>
                <a:gd name="T33" fmla="*/ 1171 h 1520"/>
                <a:gd name="T34" fmla="*/ 2031 w 2702"/>
                <a:gd name="T35" fmla="*/ 1023 h 1520"/>
                <a:gd name="T36" fmla="*/ 2089 w 2702"/>
                <a:gd name="T37" fmla="*/ 970 h 1520"/>
                <a:gd name="T38" fmla="*/ 2242 w 2702"/>
                <a:gd name="T39" fmla="*/ 928 h 1520"/>
                <a:gd name="T40" fmla="*/ 2353 w 2702"/>
                <a:gd name="T41" fmla="*/ 865 h 1520"/>
                <a:gd name="T42" fmla="*/ 2437 w 2702"/>
                <a:gd name="T43" fmla="*/ 786 h 1520"/>
                <a:gd name="T44" fmla="*/ 2606 w 2702"/>
                <a:gd name="T45" fmla="*/ 670 h 1520"/>
                <a:gd name="T46" fmla="*/ 2653 w 2702"/>
                <a:gd name="T47" fmla="*/ 607 h 1520"/>
                <a:gd name="T48" fmla="*/ 2696 w 2702"/>
                <a:gd name="T49" fmla="*/ 438 h 1520"/>
                <a:gd name="T50" fmla="*/ 2453 w 2702"/>
                <a:gd name="T51" fmla="*/ 337 h 1520"/>
                <a:gd name="T52" fmla="*/ 2347 w 2702"/>
                <a:gd name="T53" fmla="*/ 364 h 1520"/>
                <a:gd name="T54" fmla="*/ 2295 w 2702"/>
                <a:gd name="T55" fmla="*/ 543 h 1520"/>
                <a:gd name="T56" fmla="*/ 2226 w 2702"/>
                <a:gd name="T57" fmla="*/ 522 h 1520"/>
                <a:gd name="T58" fmla="*/ 2184 w 2702"/>
                <a:gd name="T59" fmla="*/ 469 h 1520"/>
                <a:gd name="T60" fmla="*/ 2300 w 2702"/>
                <a:gd name="T61" fmla="*/ 401 h 1520"/>
                <a:gd name="T62" fmla="*/ 2274 w 2702"/>
                <a:gd name="T63" fmla="*/ 374 h 1520"/>
                <a:gd name="T64" fmla="*/ 2121 w 2702"/>
                <a:gd name="T65" fmla="*/ 401 h 1520"/>
                <a:gd name="T66" fmla="*/ 2163 w 2702"/>
                <a:gd name="T67" fmla="*/ 427 h 1520"/>
                <a:gd name="T68" fmla="*/ 1957 w 2702"/>
                <a:gd name="T69" fmla="*/ 348 h 1520"/>
                <a:gd name="T70" fmla="*/ 2126 w 2702"/>
                <a:gd name="T71" fmla="*/ 279 h 1520"/>
                <a:gd name="T72" fmla="*/ 2010 w 2702"/>
                <a:gd name="T73" fmla="*/ 206 h 1520"/>
                <a:gd name="T74" fmla="*/ 1746 w 2702"/>
                <a:gd name="T75" fmla="*/ 274 h 1520"/>
                <a:gd name="T76" fmla="*/ 1667 w 2702"/>
                <a:gd name="T77" fmla="*/ 253 h 1520"/>
                <a:gd name="T78" fmla="*/ 1773 w 2702"/>
                <a:gd name="T79" fmla="*/ 132 h 1520"/>
                <a:gd name="T80" fmla="*/ 1572 w 2702"/>
                <a:gd name="T81" fmla="*/ 0 h 1520"/>
                <a:gd name="T82" fmla="*/ 1498 w 2702"/>
                <a:gd name="T83" fmla="*/ 100 h 1520"/>
                <a:gd name="T84" fmla="*/ 1287 w 2702"/>
                <a:gd name="T85" fmla="*/ 74 h 1520"/>
                <a:gd name="T86" fmla="*/ 1277 w 2702"/>
                <a:gd name="T87" fmla="*/ 190 h 1520"/>
                <a:gd name="T88" fmla="*/ 1256 w 2702"/>
                <a:gd name="T89" fmla="*/ 285 h 1520"/>
                <a:gd name="T90" fmla="*/ 1382 w 2702"/>
                <a:gd name="T91" fmla="*/ 306 h 1520"/>
                <a:gd name="T92" fmla="*/ 1303 w 2702"/>
                <a:gd name="T93" fmla="*/ 401 h 1520"/>
                <a:gd name="T94" fmla="*/ 1256 w 2702"/>
                <a:gd name="T95" fmla="*/ 485 h 1520"/>
                <a:gd name="T96" fmla="*/ 1198 w 2702"/>
                <a:gd name="T97" fmla="*/ 617 h 1520"/>
                <a:gd name="T98" fmla="*/ 1124 w 2702"/>
                <a:gd name="T99" fmla="*/ 717 h 1520"/>
                <a:gd name="T100" fmla="*/ 1023 w 2702"/>
                <a:gd name="T101" fmla="*/ 770 h 1520"/>
                <a:gd name="T102" fmla="*/ 892 w 2702"/>
                <a:gd name="T103" fmla="*/ 881 h 1520"/>
                <a:gd name="T104" fmla="*/ 823 w 2702"/>
                <a:gd name="T105" fmla="*/ 876 h 1520"/>
                <a:gd name="T106" fmla="*/ 733 w 2702"/>
                <a:gd name="T107" fmla="*/ 818 h 1520"/>
                <a:gd name="T108" fmla="*/ 660 w 2702"/>
                <a:gd name="T109" fmla="*/ 775 h 1520"/>
                <a:gd name="T110" fmla="*/ 575 w 2702"/>
                <a:gd name="T111" fmla="*/ 897 h 1520"/>
                <a:gd name="T112" fmla="*/ 454 w 2702"/>
                <a:gd name="T113" fmla="*/ 960 h 1520"/>
                <a:gd name="T114" fmla="*/ 396 w 2702"/>
                <a:gd name="T115" fmla="*/ 1002 h 1520"/>
                <a:gd name="T116" fmla="*/ 322 w 2702"/>
                <a:gd name="T117" fmla="*/ 960 h 1520"/>
                <a:gd name="T118" fmla="*/ 301 w 2702"/>
                <a:gd name="T119" fmla="*/ 1076 h 1520"/>
                <a:gd name="T120" fmla="*/ 143 w 2702"/>
                <a:gd name="T121" fmla="*/ 1129 h 1520"/>
                <a:gd name="T122" fmla="*/ 27 w 2702"/>
                <a:gd name="T123" fmla="*/ 1255 h 1520"/>
                <a:gd name="T124" fmla="*/ 0 w 2702"/>
                <a:gd name="T125" fmla="*/ 1413 h 15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702" h="1520">
                  <a:moveTo>
                    <a:pt x="0" y="1413"/>
                  </a:moveTo>
                  <a:lnTo>
                    <a:pt x="0" y="1413"/>
                  </a:lnTo>
                  <a:cubicBezTo>
                    <a:pt x="16" y="1419"/>
                    <a:pt x="27" y="1429"/>
                    <a:pt x="42" y="1440"/>
                  </a:cubicBezTo>
                  <a:cubicBezTo>
                    <a:pt x="85" y="1461"/>
                    <a:pt x="111" y="1482"/>
                    <a:pt x="158" y="1482"/>
                  </a:cubicBezTo>
                  <a:cubicBezTo>
                    <a:pt x="185" y="1482"/>
                    <a:pt x="195" y="1461"/>
                    <a:pt x="222" y="1461"/>
                  </a:cubicBezTo>
                  <a:cubicBezTo>
                    <a:pt x="227" y="1461"/>
                    <a:pt x="227" y="1472"/>
                    <a:pt x="232" y="1477"/>
                  </a:cubicBezTo>
                  <a:cubicBezTo>
                    <a:pt x="232" y="1482"/>
                    <a:pt x="243" y="1482"/>
                    <a:pt x="253" y="1482"/>
                  </a:cubicBezTo>
                  <a:cubicBezTo>
                    <a:pt x="264" y="1482"/>
                    <a:pt x="269" y="1482"/>
                    <a:pt x="280" y="1482"/>
                  </a:cubicBezTo>
                  <a:cubicBezTo>
                    <a:pt x="306" y="1482"/>
                    <a:pt x="306" y="1482"/>
                    <a:pt x="306" y="1482"/>
                  </a:cubicBezTo>
                  <a:cubicBezTo>
                    <a:pt x="312" y="1482"/>
                    <a:pt x="317" y="1477"/>
                    <a:pt x="317" y="1477"/>
                  </a:cubicBezTo>
                  <a:cubicBezTo>
                    <a:pt x="348" y="1477"/>
                    <a:pt x="348" y="1477"/>
                    <a:pt x="348" y="1477"/>
                  </a:cubicBezTo>
                  <a:cubicBezTo>
                    <a:pt x="369" y="1477"/>
                    <a:pt x="380" y="1482"/>
                    <a:pt x="401" y="1482"/>
                  </a:cubicBezTo>
                  <a:cubicBezTo>
                    <a:pt x="427" y="1482"/>
                    <a:pt x="427" y="1482"/>
                    <a:pt x="427" y="1482"/>
                  </a:cubicBezTo>
                  <a:cubicBezTo>
                    <a:pt x="433" y="1482"/>
                    <a:pt x="438" y="1482"/>
                    <a:pt x="443" y="1482"/>
                  </a:cubicBezTo>
                  <a:cubicBezTo>
                    <a:pt x="475" y="1482"/>
                    <a:pt x="491" y="1482"/>
                    <a:pt x="522" y="1482"/>
                  </a:cubicBezTo>
                  <a:cubicBezTo>
                    <a:pt x="570" y="1482"/>
                    <a:pt x="596" y="1519"/>
                    <a:pt x="644" y="1519"/>
                  </a:cubicBezTo>
                  <a:cubicBezTo>
                    <a:pt x="654" y="1519"/>
                    <a:pt x="660" y="1508"/>
                    <a:pt x="660" y="1498"/>
                  </a:cubicBezTo>
                  <a:cubicBezTo>
                    <a:pt x="665" y="1498"/>
                    <a:pt x="670" y="1498"/>
                    <a:pt x="675" y="1498"/>
                  </a:cubicBezTo>
                  <a:cubicBezTo>
                    <a:pt x="691" y="1498"/>
                    <a:pt x="702" y="1503"/>
                    <a:pt x="712" y="1487"/>
                  </a:cubicBezTo>
                  <a:cubicBezTo>
                    <a:pt x="718" y="1482"/>
                    <a:pt x="712" y="1477"/>
                    <a:pt x="718" y="1472"/>
                  </a:cubicBezTo>
                  <a:cubicBezTo>
                    <a:pt x="728" y="1461"/>
                    <a:pt x="744" y="1466"/>
                    <a:pt x="765" y="1461"/>
                  </a:cubicBezTo>
                  <a:cubicBezTo>
                    <a:pt x="802" y="1440"/>
                    <a:pt x="828" y="1435"/>
                    <a:pt x="871" y="1435"/>
                  </a:cubicBezTo>
                  <a:cubicBezTo>
                    <a:pt x="881" y="1435"/>
                    <a:pt x="886" y="1435"/>
                    <a:pt x="892" y="1435"/>
                  </a:cubicBezTo>
                  <a:lnTo>
                    <a:pt x="892" y="1435"/>
                  </a:lnTo>
                  <a:cubicBezTo>
                    <a:pt x="897" y="1429"/>
                    <a:pt x="897" y="1424"/>
                    <a:pt x="902" y="1413"/>
                  </a:cubicBezTo>
                  <a:cubicBezTo>
                    <a:pt x="913" y="1408"/>
                    <a:pt x="923" y="1408"/>
                    <a:pt x="929" y="1398"/>
                  </a:cubicBezTo>
                  <a:cubicBezTo>
                    <a:pt x="929" y="1392"/>
                    <a:pt x="929" y="1387"/>
                    <a:pt x="934" y="1382"/>
                  </a:cubicBezTo>
                  <a:cubicBezTo>
                    <a:pt x="934" y="1377"/>
                    <a:pt x="939" y="1377"/>
                    <a:pt x="944" y="1371"/>
                  </a:cubicBezTo>
                  <a:cubicBezTo>
                    <a:pt x="950" y="1366"/>
                    <a:pt x="950" y="1361"/>
                    <a:pt x="950" y="1350"/>
                  </a:cubicBezTo>
                  <a:cubicBezTo>
                    <a:pt x="955" y="1345"/>
                    <a:pt x="960" y="1340"/>
                    <a:pt x="960" y="1329"/>
                  </a:cubicBezTo>
                  <a:cubicBezTo>
                    <a:pt x="966" y="1319"/>
                    <a:pt x="966" y="1313"/>
                    <a:pt x="971" y="1303"/>
                  </a:cubicBezTo>
                  <a:cubicBezTo>
                    <a:pt x="976" y="1303"/>
                    <a:pt x="976" y="1303"/>
                    <a:pt x="976" y="1303"/>
                  </a:cubicBezTo>
                  <a:cubicBezTo>
                    <a:pt x="976" y="1313"/>
                    <a:pt x="981" y="1313"/>
                    <a:pt x="981" y="1319"/>
                  </a:cubicBezTo>
                  <a:cubicBezTo>
                    <a:pt x="987" y="1329"/>
                    <a:pt x="992" y="1334"/>
                    <a:pt x="997" y="1340"/>
                  </a:cubicBezTo>
                  <a:cubicBezTo>
                    <a:pt x="1002" y="1329"/>
                    <a:pt x="1008" y="1329"/>
                    <a:pt x="1013" y="1324"/>
                  </a:cubicBezTo>
                  <a:cubicBezTo>
                    <a:pt x="1018" y="1319"/>
                    <a:pt x="1018" y="1313"/>
                    <a:pt x="1023" y="1313"/>
                  </a:cubicBezTo>
                  <a:cubicBezTo>
                    <a:pt x="1034" y="1308"/>
                    <a:pt x="1039" y="1298"/>
                    <a:pt x="1050" y="1298"/>
                  </a:cubicBezTo>
                  <a:cubicBezTo>
                    <a:pt x="1060" y="1298"/>
                    <a:pt x="1060" y="1308"/>
                    <a:pt x="1066" y="1313"/>
                  </a:cubicBezTo>
                  <a:cubicBezTo>
                    <a:pt x="1076" y="1319"/>
                    <a:pt x="1082" y="1329"/>
                    <a:pt x="1092" y="1329"/>
                  </a:cubicBezTo>
                  <a:cubicBezTo>
                    <a:pt x="1108" y="1329"/>
                    <a:pt x="1113" y="1324"/>
                    <a:pt x="1124" y="1324"/>
                  </a:cubicBezTo>
                  <a:cubicBezTo>
                    <a:pt x="1140" y="1324"/>
                    <a:pt x="1150" y="1324"/>
                    <a:pt x="1166" y="1329"/>
                  </a:cubicBezTo>
                  <a:cubicBezTo>
                    <a:pt x="1166" y="1329"/>
                    <a:pt x="1171" y="1329"/>
                    <a:pt x="1177" y="1329"/>
                  </a:cubicBezTo>
                  <a:lnTo>
                    <a:pt x="1182" y="1334"/>
                  </a:lnTo>
                  <a:cubicBezTo>
                    <a:pt x="1192" y="1334"/>
                    <a:pt x="1192" y="1334"/>
                    <a:pt x="1198" y="1334"/>
                  </a:cubicBezTo>
                  <a:cubicBezTo>
                    <a:pt x="1213" y="1334"/>
                    <a:pt x="1219" y="1340"/>
                    <a:pt x="1229" y="1340"/>
                  </a:cubicBezTo>
                  <a:cubicBezTo>
                    <a:pt x="1240" y="1340"/>
                    <a:pt x="1245" y="1345"/>
                    <a:pt x="1250" y="1345"/>
                  </a:cubicBezTo>
                  <a:cubicBezTo>
                    <a:pt x="1324" y="1345"/>
                    <a:pt x="1324" y="1345"/>
                    <a:pt x="1324" y="1345"/>
                  </a:cubicBezTo>
                  <a:cubicBezTo>
                    <a:pt x="1329" y="1345"/>
                    <a:pt x="1329" y="1345"/>
                    <a:pt x="1329" y="1345"/>
                  </a:cubicBezTo>
                  <a:cubicBezTo>
                    <a:pt x="1335" y="1340"/>
                    <a:pt x="1340" y="1340"/>
                    <a:pt x="1351" y="1340"/>
                  </a:cubicBezTo>
                  <a:cubicBezTo>
                    <a:pt x="1356" y="1340"/>
                    <a:pt x="1361" y="1350"/>
                    <a:pt x="1366" y="1355"/>
                  </a:cubicBezTo>
                  <a:cubicBezTo>
                    <a:pt x="1377" y="1366"/>
                    <a:pt x="1388" y="1366"/>
                    <a:pt x="1398" y="1377"/>
                  </a:cubicBezTo>
                  <a:cubicBezTo>
                    <a:pt x="1403" y="1382"/>
                    <a:pt x="1403" y="1387"/>
                    <a:pt x="1409" y="1387"/>
                  </a:cubicBezTo>
                  <a:cubicBezTo>
                    <a:pt x="1414" y="1387"/>
                    <a:pt x="1414" y="1382"/>
                    <a:pt x="1414" y="1382"/>
                  </a:cubicBezTo>
                  <a:cubicBezTo>
                    <a:pt x="1430" y="1377"/>
                    <a:pt x="1435" y="1377"/>
                    <a:pt x="1451" y="1377"/>
                  </a:cubicBezTo>
                  <a:cubicBezTo>
                    <a:pt x="1461" y="1377"/>
                    <a:pt x="1467" y="1382"/>
                    <a:pt x="1482" y="1382"/>
                  </a:cubicBezTo>
                  <a:cubicBezTo>
                    <a:pt x="1498" y="1382"/>
                    <a:pt x="1509" y="1361"/>
                    <a:pt x="1530" y="1361"/>
                  </a:cubicBezTo>
                  <a:cubicBezTo>
                    <a:pt x="1535" y="1361"/>
                    <a:pt x="1540" y="1366"/>
                    <a:pt x="1551" y="1366"/>
                  </a:cubicBezTo>
                  <a:cubicBezTo>
                    <a:pt x="1567" y="1371"/>
                    <a:pt x="1577" y="1377"/>
                    <a:pt x="1593" y="1377"/>
                  </a:cubicBezTo>
                  <a:cubicBezTo>
                    <a:pt x="1609" y="1377"/>
                    <a:pt x="1620" y="1371"/>
                    <a:pt x="1635" y="1366"/>
                  </a:cubicBezTo>
                  <a:cubicBezTo>
                    <a:pt x="1641" y="1366"/>
                    <a:pt x="1641" y="1366"/>
                    <a:pt x="1646" y="1366"/>
                  </a:cubicBezTo>
                  <a:cubicBezTo>
                    <a:pt x="1656" y="1366"/>
                    <a:pt x="1662" y="1371"/>
                    <a:pt x="1667" y="1371"/>
                  </a:cubicBezTo>
                  <a:cubicBezTo>
                    <a:pt x="1678" y="1377"/>
                    <a:pt x="1683" y="1377"/>
                    <a:pt x="1699" y="1377"/>
                  </a:cubicBezTo>
                  <a:cubicBezTo>
                    <a:pt x="1720" y="1382"/>
                    <a:pt x="1730" y="1382"/>
                    <a:pt x="1751" y="1382"/>
                  </a:cubicBezTo>
                  <a:cubicBezTo>
                    <a:pt x="1778" y="1382"/>
                    <a:pt x="1778" y="1382"/>
                    <a:pt x="1778" y="1382"/>
                  </a:cubicBezTo>
                  <a:cubicBezTo>
                    <a:pt x="1799" y="1382"/>
                    <a:pt x="1810" y="1382"/>
                    <a:pt x="1825" y="1387"/>
                  </a:cubicBezTo>
                  <a:cubicBezTo>
                    <a:pt x="1836" y="1387"/>
                    <a:pt x="1841" y="1392"/>
                    <a:pt x="1852" y="1398"/>
                  </a:cubicBezTo>
                  <a:cubicBezTo>
                    <a:pt x="1867" y="1413"/>
                    <a:pt x="1867" y="1429"/>
                    <a:pt x="1878" y="1450"/>
                  </a:cubicBezTo>
                  <a:cubicBezTo>
                    <a:pt x="1878" y="1456"/>
                    <a:pt x="1878" y="1456"/>
                    <a:pt x="1878" y="1466"/>
                  </a:cubicBezTo>
                  <a:cubicBezTo>
                    <a:pt x="1883" y="1466"/>
                    <a:pt x="1883" y="1466"/>
                    <a:pt x="1883" y="1466"/>
                  </a:cubicBezTo>
                  <a:cubicBezTo>
                    <a:pt x="1888" y="1461"/>
                    <a:pt x="1888" y="1456"/>
                    <a:pt x="1894" y="1450"/>
                  </a:cubicBezTo>
                  <a:cubicBezTo>
                    <a:pt x="1904" y="1440"/>
                    <a:pt x="1915" y="1435"/>
                    <a:pt x="1931" y="1435"/>
                  </a:cubicBezTo>
                  <a:cubicBezTo>
                    <a:pt x="1947" y="1429"/>
                    <a:pt x="1957" y="1435"/>
                    <a:pt x="1973" y="1429"/>
                  </a:cubicBezTo>
                  <a:cubicBezTo>
                    <a:pt x="1978" y="1429"/>
                    <a:pt x="1978" y="1424"/>
                    <a:pt x="1984" y="1424"/>
                  </a:cubicBezTo>
                  <a:lnTo>
                    <a:pt x="1984" y="1424"/>
                  </a:lnTo>
                  <a:cubicBezTo>
                    <a:pt x="1989" y="1408"/>
                    <a:pt x="1999" y="1408"/>
                    <a:pt x="2010" y="1398"/>
                  </a:cubicBezTo>
                  <a:cubicBezTo>
                    <a:pt x="2015" y="1387"/>
                    <a:pt x="2020" y="1382"/>
                    <a:pt x="2020" y="1377"/>
                  </a:cubicBezTo>
                  <a:cubicBezTo>
                    <a:pt x="2020" y="1361"/>
                    <a:pt x="2015" y="1355"/>
                    <a:pt x="2005" y="1345"/>
                  </a:cubicBezTo>
                  <a:cubicBezTo>
                    <a:pt x="1999" y="1340"/>
                    <a:pt x="1999" y="1334"/>
                    <a:pt x="1994" y="1329"/>
                  </a:cubicBezTo>
                  <a:cubicBezTo>
                    <a:pt x="1989" y="1329"/>
                    <a:pt x="1984" y="1329"/>
                    <a:pt x="1984" y="1324"/>
                  </a:cubicBezTo>
                  <a:cubicBezTo>
                    <a:pt x="1984" y="1313"/>
                    <a:pt x="1989" y="1308"/>
                    <a:pt x="1989" y="1298"/>
                  </a:cubicBezTo>
                  <a:cubicBezTo>
                    <a:pt x="1989" y="1287"/>
                    <a:pt x="1978" y="1276"/>
                    <a:pt x="1978" y="1261"/>
                  </a:cubicBezTo>
                  <a:cubicBezTo>
                    <a:pt x="1978" y="1255"/>
                    <a:pt x="1984" y="1255"/>
                    <a:pt x="1989" y="1250"/>
                  </a:cubicBezTo>
                  <a:cubicBezTo>
                    <a:pt x="1994" y="1239"/>
                    <a:pt x="1994" y="1229"/>
                    <a:pt x="1999" y="1213"/>
                  </a:cubicBezTo>
                  <a:cubicBezTo>
                    <a:pt x="2010" y="1202"/>
                    <a:pt x="2015" y="1197"/>
                    <a:pt x="2026" y="1192"/>
                  </a:cubicBezTo>
                  <a:cubicBezTo>
                    <a:pt x="2031" y="1187"/>
                    <a:pt x="2042" y="1181"/>
                    <a:pt x="2042" y="1171"/>
                  </a:cubicBezTo>
                  <a:cubicBezTo>
                    <a:pt x="2042" y="1134"/>
                    <a:pt x="2042" y="1134"/>
                    <a:pt x="2042" y="1134"/>
                  </a:cubicBezTo>
                  <a:cubicBezTo>
                    <a:pt x="2042" y="1118"/>
                    <a:pt x="2042" y="1113"/>
                    <a:pt x="2036" y="1097"/>
                  </a:cubicBezTo>
                  <a:cubicBezTo>
                    <a:pt x="2036" y="1092"/>
                    <a:pt x="2042" y="1092"/>
                    <a:pt x="2036" y="1081"/>
                  </a:cubicBezTo>
                  <a:cubicBezTo>
                    <a:pt x="2036" y="1065"/>
                    <a:pt x="2031" y="1060"/>
                    <a:pt x="2031" y="1044"/>
                  </a:cubicBezTo>
                  <a:cubicBezTo>
                    <a:pt x="2031" y="1034"/>
                    <a:pt x="2031" y="1028"/>
                    <a:pt x="2031" y="1023"/>
                  </a:cubicBezTo>
                  <a:cubicBezTo>
                    <a:pt x="2036" y="1013"/>
                    <a:pt x="2031" y="1007"/>
                    <a:pt x="2036" y="1002"/>
                  </a:cubicBezTo>
                  <a:cubicBezTo>
                    <a:pt x="2036" y="997"/>
                    <a:pt x="2042" y="992"/>
                    <a:pt x="2042" y="986"/>
                  </a:cubicBezTo>
                  <a:cubicBezTo>
                    <a:pt x="2047" y="970"/>
                    <a:pt x="2047" y="960"/>
                    <a:pt x="2052" y="944"/>
                  </a:cubicBezTo>
                  <a:cubicBezTo>
                    <a:pt x="2057" y="949"/>
                    <a:pt x="2063" y="949"/>
                    <a:pt x="2068" y="960"/>
                  </a:cubicBezTo>
                  <a:cubicBezTo>
                    <a:pt x="2078" y="965"/>
                    <a:pt x="2084" y="965"/>
                    <a:pt x="2089" y="970"/>
                  </a:cubicBezTo>
                  <a:cubicBezTo>
                    <a:pt x="2105" y="981"/>
                    <a:pt x="2115" y="992"/>
                    <a:pt x="2131" y="992"/>
                  </a:cubicBezTo>
                  <a:cubicBezTo>
                    <a:pt x="2147" y="992"/>
                    <a:pt x="2152" y="986"/>
                    <a:pt x="2163" y="981"/>
                  </a:cubicBezTo>
                  <a:cubicBezTo>
                    <a:pt x="2173" y="970"/>
                    <a:pt x="2179" y="965"/>
                    <a:pt x="2195" y="960"/>
                  </a:cubicBezTo>
                  <a:cubicBezTo>
                    <a:pt x="2210" y="960"/>
                    <a:pt x="2216" y="949"/>
                    <a:pt x="2226" y="939"/>
                  </a:cubicBezTo>
                  <a:cubicBezTo>
                    <a:pt x="2231" y="933"/>
                    <a:pt x="2237" y="933"/>
                    <a:pt x="2242" y="928"/>
                  </a:cubicBezTo>
                  <a:cubicBezTo>
                    <a:pt x="2247" y="923"/>
                    <a:pt x="2247" y="923"/>
                    <a:pt x="2253" y="923"/>
                  </a:cubicBezTo>
                  <a:cubicBezTo>
                    <a:pt x="2274" y="923"/>
                    <a:pt x="2289" y="928"/>
                    <a:pt x="2305" y="928"/>
                  </a:cubicBezTo>
                  <a:cubicBezTo>
                    <a:pt x="2321" y="928"/>
                    <a:pt x="2332" y="928"/>
                    <a:pt x="2347" y="928"/>
                  </a:cubicBezTo>
                  <a:cubicBezTo>
                    <a:pt x="2347" y="881"/>
                    <a:pt x="2347" y="881"/>
                    <a:pt x="2347" y="881"/>
                  </a:cubicBezTo>
                  <a:cubicBezTo>
                    <a:pt x="2347" y="870"/>
                    <a:pt x="2347" y="870"/>
                    <a:pt x="2353" y="865"/>
                  </a:cubicBezTo>
                  <a:cubicBezTo>
                    <a:pt x="2358" y="860"/>
                    <a:pt x="2363" y="860"/>
                    <a:pt x="2369" y="854"/>
                  </a:cubicBezTo>
                  <a:cubicBezTo>
                    <a:pt x="2379" y="849"/>
                    <a:pt x="2374" y="833"/>
                    <a:pt x="2379" y="823"/>
                  </a:cubicBezTo>
                  <a:cubicBezTo>
                    <a:pt x="2384" y="812"/>
                    <a:pt x="2395" y="818"/>
                    <a:pt x="2400" y="812"/>
                  </a:cubicBezTo>
                  <a:cubicBezTo>
                    <a:pt x="2411" y="807"/>
                    <a:pt x="2416" y="802"/>
                    <a:pt x="2421" y="796"/>
                  </a:cubicBezTo>
                  <a:cubicBezTo>
                    <a:pt x="2432" y="791"/>
                    <a:pt x="2432" y="791"/>
                    <a:pt x="2437" y="786"/>
                  </a:cubicBezTo>
                  <a:cubicBezTo>
                    <a:pt x="2453" y="765"/>
                    <a:pt x="2464" y="759"/>
                    <a:pt x="2479" y="749"/>
                  </a:cubicBezTo>
                  <a:cubicBezTo>
                    <a:pt x="2485" y="744"/>
                    <a:pt x="2490" y="744"/>
                    <a:pt x="2495" y="738"/>
                  </a:cubicBezTo>
                  <a:cubicBezTo>
                    <a:pt x="2511" y="722"/>
                    <a:pt x="2516" y="717"/>
                    <a:pt x="2532" y="712"/>
                  </a:cubicBezTo>
                  <a:cubicBezTo>
                    <a:pt x="2537" y="707"/>
                    <a:pt x="2543" y="701"/>
                    <a:pt x="2553" y="696"/>
                  </a:cubicBezTo>
                  <a:cubicBezTo>
                    <a:pt x="2574" y="686"/>
                    <a:pt x="2585" y="680"/>
                    <a:pt x="2606" y="670"/>
                  </a:cubicBezTo>
                  <a:cubicBezTo>
                    <a:pt x="2622" y="659"/>
                    <a:pt x="2627" y="659"/>
                    <a:pt x="2643" y="654"/>
                  </a:cubicBezTo>
                  <a:cubicBezTo>
                    <a:pt x="2648" y="654"/>
                    <a:pt x="2653" y="649"/>
                    <a:pt x="2659" y="649"/>
                  </a:cubicBezTo>
                  <a:cubicBezTo>
                    <a:pt x="2659" y="643"/>
                    <a:pt x="2664" y="643"/>
                    <a:pt x="2664" y="638"/>
                  </a:cubicBezTo>
                  <a:cubicBezTo>
                    <a:pt x="2664" y="633"/>
                    <a:pt x="2659" y="633"/>
                    <a:pt x="2659" y="628"/>
                  </a:cubicBezTo>
                  <a:cubicBezTo>
                    <a:pt x="2653" y="622"/>
                    <a:pt x="2653" y="612"/>
                    <a:pt x="2653" y="607"/>
                  </a:cubicBezTo>
                  <a:cubicBezTo>
                    <a:pt x="2653" y="591"/>
                    <a:pt x="2653" y="585"/>
                    <a:pt x="2659" y="575"/>
                  </a:cubicBezTo>
                  <a:cubicBezTo>
                    <a:pt x="2664" y="559"/>
                    <a:pt x="2680" y="559"/>
                    <a:pt x="2685" y="548"/>
                  </a:cubicBezTo>
                  <a:cubicBezTo>
                    <a:pt x="2685" y="538"/>
                    <a:pt x="2685" y="533"/>
                    <a:pt x="2690" y="527"/>
                  </a:cubicBezTo>
                  <a:cubicBezTo>
                    <a:pt x="2690" y="512"/>
                    <a:pt x="2696" y="506"/>
                    <a:pt x="2696" y="490"/>
                  </a:cubicBezTo>
                  <a:cubicBezTo>
                    <a:pt x="2696" y="438"/>
                    <a:pt x="2696" y="438"/>
                    <a:pt x="2696" y="438"/>
                  </a:cubicBezTo>
                  <a:cubicBezTo>
                    <a:pt x="2696" y="433"/>
                    <a:pt x="2696" y="433"/>
                    <a:pt x="2701" y="427"/>
                  </a:cubicBezTo>
                  <a:lnTo>
                    <a:pt x="2701" y="427"/>
                  </a:lnTo>
                  <a:cubicBezTo>
                    <a:pt x="2685" y="422"/>
                    <a:pt x="2669" y="411"/>
                    <a:pt x="2648" y="406"/>
                  </a:cubicBezTo>
                  <a:cubicBezTo>
                    <a:pt x="2632" y="396"/>
                    <a:pt x="2622" y="385"/>
                    <a:pt x="2601" y="374"/>
                  </a:cubicBezTo>
                  <a:cubicBezTo>
                    <a:pt x="2548" y="348"/>
                    <a:pt x="2511" y="337"/>
                    <a:pt x="2453" y="337"/>
                  </a:cubicBezTo>
                  <a:cubicBezTo>
                    <a:pt x="2416" y="337"/>
                    <a:pt x="2416" y="337"/>
                    <a:pt x="2416" y="337"/>
                  </a:cubicBezTo>
                  <a:cubicBezTo>
                    <a:pt x="2411" y="337"/>
                    <a:pt x="2411" y="343"/>
                    <a:pt x="2400" y="343"/>
                  </a:cubicBezTo>
                  <a:cubicBezTo>
                    <a:pt x="2395" y="343"/>
                    <a:pt x="2390" y="343"/>
                    <a:pt x="2384" y="343"/>
                  </a:cubicBezTo>
                  <a:cubicBezTo>
                    <a:pt x="2384" y="353"/>
                    <a:pt x="2384" y="359"/>
                    <a:pt x="2384" y="364"/>
                  </a:cubicBezTo>
                  <a:cubicBezTo>
                    <a:pt x="2384" y="427"/>
                    <a:pt x="2395" y="401"/>
                    <a:pt x="2347" y="364"/>
                  </a:cubicBezTo>
                  <a:cubicBezTo>
                    <a:pt x="2337" y="374"/>
                    <a:pt x="2321" y="385"/>
                    <a:pt x="2321" y="401"/>
                  </a:cubicBezTo>
                  <a:cubicBezTo>
                    <a:pt x="2321" y="443"/>
                    <a:pt x="2358" y="464"/>
                    <a:pt x="2395" y="485"/>
                  </a:cubicBezTo>
                  <a:cubicBezTo>
                    <a:pt x="2384" y="501"/>
                    <a:pt x="2369" y="501"/>
                    <a:pt x="2347" y="512"/>
                  </a:cubicBezTo>
                  <a:cubicBezTo>
                    <a:pt x="2332" y="522"/>
                    <a:pt x="2337" y="554"/>
                    <a:pt x="2316" y="554"/>
                  </a:cubicBezTo>
                  <a:cubicBezTo>
                    <a:pt x="2305" y="554"/>
                    <a:pt x="2305" y="548"/>
                    <a:pt x="2295" y="543"/>
                  </a:cubicBezTo>
                  <a:cubicBezTo>
                    <a:pt x="2289" y="538"/>
                    <a:pt x="2279" y="533"/>
                    <a:pt x="2279" y="527"/>
                  </a:cubicBezTo>
                  <a:cubicBezTo>
                    <a:pt x="2279" y="512"/>
                    <a:pt x="2289" y="512"/>
                    <a:pt x="2295" y="496"/>
                  </a:cubicBezTo>
                  <a:cubicBezTo>
                    <a:pt x="2284" y="501"/>
                    <a:pt x="2284" y="501"/>
                    <a:pt x="2274" y="501"/>
                  </a:cubicBezTo>
                  <a:cubicBezTo>
                    <a:pt x="2268" y="501"/>
                    <a:pt x="2268" y="501"/>
                    <a:pt x="2263" y="501"/>
                  </a:cubicBezTo>
                  <a:cubicBezTo>
                    <a:pt x="2247" y="501"/>
                    <a:pt x="2242" y="522"/>
                    <a:pt x="2226" y="522"/>
                  </a:cubicBezTo>
                  <a:cubicBezTo>
                    <a:pt x="2216" y="522"/>
                    <a:pt x="2221" y="506"/>
                    <a:pt x="2210" y="501"/>
                  </a:cubicBezTo>
                  <a:cubicBezTo>
                    <a:pt x="2205" y="496"/>
                    <a:pt x="2200" y="496"/>
                    <a:pt x="2200" y="485"/>
                  </a:cubicBezTo>
                  <a:cubicBezTo>
                    <a:pt x="2200" y="480"/>
                    <a:pt x="2205" y="475"/>
                    <a:pt x="2205" y="469"/>
                  </a:cubicBezTo>
                  <a:cubicBezTo>
                    <a:pt x="2205" y="464"/>
                    <a:pt x="2205" y="464"/>
                    <a:pt x="2205" y="464"/>
                  </a:cubicBezTo>
                  <a:cubicBezTo>
                    <a:pt x="2195" y="464"/>
                    <a:pt x="2189" y="469"/>
                    <a:pt x="2184" y="469"/>
                  </a:cubicBezTo>
                  <a:cubicBezTo>
                    <a:pt x="2168" y="469"/>
                    <a:pt x="2195" y="454"/>
                    <a:pt x="2200" y="454"/>
                  </a:cubicBezTo>
                  <a:cubicBezTo>
                    <a:pt x="2226" y="454"/>
                    <a:pt x="2226" y="454"/>
                    <a:pt x="2226" y="454"/>
                  </a:cubicBezTo>
                  <a:cubicBezTo>
                    <a:pt x="2237" y="454"/>
                    <a:pt x="2242" y="464"/>
                    <a:pt x="2258" y="464"/>
                  </a:cubicBezTo>
                  <a:cubicBezTo>
                    <a:pt x="2279" y="464"/>
                    <a:pt x="2300" y="454"/>
                    <a:pt x="2300" y="433"/>
                  </a:cubicBezTo>
                  <a:cubicBezTo>
                    <a:pt x="2300" y="401"/>
                    <a:pt x="2300" y="401"/>
                    <a:pt x="2300" y="401"/>
                  </a:cubicBezTo>
                  <a:cubicBezTo>
                    <a:pt x="2300" y="390"/>
                    <a:pt x="2305" y="385"/>
                    <a:pt x="2305" y="380"/>
                  </a:cubicBezTo>
                  <a:cubicBezTo>
                    <a:pt x="2305" y="364"/>
                    <a:pt x="2305" y="359"/>
                    <a:pt x="2305" y="348"/>
                  </a:cubicBezTo>
                  <a:cubicBezTo>
                    <a:pt x="2295" y="348"/>
                    <a:pt x="2295" y="348"/>
                    <a:pt x="2295" y="348"/>
                  </a:cubicBezTo>
                  <a:cubicBezTo>
                    <a:pt x="2284" y="353"/>
                    <a:pt x="2284" y="364"/>
                    <a:pt x="2284" y="374"/>
                  </a:cubicBezTo>
                  <a:cubicBezTo>
                    <a:pt x="2274" y="374"/>
                    <a:pt x="2274" y="374"/>
                    <a:pt x="2274" y="374"/>
                  </a:cubicBezTo>
                  <a:cubicBezTo>
                    <a:pt x="2210" y="374"/>
                    <a:pt x="2189" y="316"/>
                    <a:pt x="2126" y="316"/>
                  </a:cubicBezTo>
                  <a:cubicBezTo>
                    <a:pt x="2110" y="316"/>
                    <a:pt x="2099" y="322"/>
                    <a:pt x="2099" y="337"/>
                  </a:cubicBezTo>
                  <a:cubicBezTo>
                    <a:pt x="2099" y="353"/>
                    <a:pt x="2121" y="353"/>
                    <a:pt x="2121" y="369"/>
                  </a:cubicBezTo>
                  <a:cubicBezTo>
                    <a:pt x="2121" y="380"/>
                    <a:pt x="2105" y="380"/>
                    <a:pt x="2105" y="396"/>
                  </a:cubicBezTo>
                  <a:cubicBezTo>
                    <a:pt x="2105" y="401"/>
                    <a:pt x="2115" y="401"/>
                    <a:pt x="2121" y="401"/>
                  </a:cubicBezTo>
                  <a:cubicBezTo>
                    <a:pt x="2147" y="401"/>
                    <a:pt x="2147" y="401"/>
                    <a:pt x="2147" y="401"/>
                  </a:cubicBezTo>
                  <a:cubicBezTo>
                    <a:pt x="2152" y="401"/>
                    <a:pt x="2158" y="396"/>
                    <a:pt x="2163" y="396"/>
                  </a:cubicBezTo>
                  <a:cubicBezTo>
                    <a:pt x="2173" y="396"/>
                    <a:pt x="2184" y="406"/>
                    <a:pt x="2184" y="422"/>
                  </a:cubicBezTo>
                  <a:cubicBezTo>
                    <a:pt x="2184" y="422"/>
                    <a:pt x="2184" y="422"/>
                    <a:pt x="2184" y="427"/>
                  </a:cubicBezTo>
                  <a:cubicBezTo>
                    <a:pt x="2163" y="427"/>
                    <a:pt x="2163" y="427"/>
                    <a:pt x="2163" y="427"/>
                  </a:cubicBezTo>
                  <a:cubicBezTo>
                    <a:pt x="2142" y="427"/>
                    <a:pt x="2126" y="427"/>
                    <a:pt x="2110" y="417"/>
                  </a:cubicBezTo>
                  <a:cubicBezTo>
                    <a:pt x="2089" y="411"/>
                    <a:pt x="2084" y="396"/>
                    <a:pt x="2063" y="396"/>
                  </a:cubicBezTo>
                  <a:cubicBezTo>
                    <a:pt x="2057" y="396"/>
                    <a:pt x="2052" y="401"/>
                    <a:pt x="2047" y="401"/>
                  </a:cubicBezTo>
                  <a:cubicBezTo>
                    <a:pt x="2026" y="401"/>
                    <a:pt x="2026" y="374"/>
                    <a:pt x="2005" y="364"/>
                  </a:cubicBezTo>
                  <a:cubicBezTo>
                    <a:pt x="1989" y="353"/>
                    <a:pt x="1978" y="353"/>
                    <a:pt x="1957" y="348"/>
                  </a:cubicBezTo>
                  <a:cubicBezTo>
                    <a:pt x="1962" y="337"/>
                    <a:pt x="1973" y="337"/>
                    <a:pt x="1978" y="327"/>
                  </a:cubicBezTo>
                  <a:cubicBezTo>
                    <a:pt x="1984" y="322"/>
                    <a:pt x="1984" y="316"/>
                    <a:pt x="1989" y="316"/>
                  </a:cubicBezTo>
                  <a:cubicBezTo>
                    <a:pt x="2015" y="316"/>
                    <a:pt x="2026" y="332"/>
                    <a:pt x="2052" y="332"/>
                  </a:cubicBezTo>
                  <a:cubicBezTo>
                    <a:pt x="2068" y="332"/>
                    <a:pt x="2078" y="322"/>
                    <a:pt x="2094" y="311"/>
                  </a:cubicBezTo>
                  <a:cubicBezTo>
                    <a:pt x="2110" y="301"/>
                    <a:pt x="2126" y="295"/>
                    <a:pt x="2126" y="279"/>
                  </a:cubicBezTo>
                  <a:cubicBezTo>
                    <a:pt x="2126" y="269"/>
                    <a:pt x="2121" y="269"/>
                    <a:pt x="2121" y="258"/>
                  </a:cubicBezTo>
                  <a:cubicBezTo>
                    <a:pt x="2121" y="232"/>
                    <a:pt x="2121" y="232"/>
                    <a:pt x="2121" y="232"/>
                  </a:cubicBezTo>
                  <a:cubicBezTo>
                    <a:pt x="2121" y="227"/>
                    <a:pt x="2121" y="216"/>
                    <a:pt x="2110" y="216"/>
                  </a:cubicBezTo>
                  <a:cubicBezTo>
                    <a:pt x="2105" y="216"/>
                    <a:pt x="2099" y="227"/>
                    <a:pt x="2094" y="227"/>
                  </a:cubicBezTo>
                  <a:cubicBezTo>
                    <a:pt x="2057" y="227"/>
                    <a:pt x="2042" y="216"/>
                    <a:pt x="2010" y="206"/>
                  </a:cubicBezTo>
                  <a:cubicBezTo>
                    <a:pt x="1947" y="190"/>
                    <a:pt x="1915" y="185"/>
                    <a:pt x="1857" y="179"/>
                  </a:cubicBezTo>
                  <a:cubicBezTo>
                    <a:pt x="1846" y="179"/>
                    <a:pt x="1841" y="169"/>
                    <a:pt x="1825" y="169"/>
                  </a:cubicBezTo>
                  <a:cubicBezTo>
                    <a:pt x="1815" y="169"/>
                    <a:pt x="1815" y="185"/>
                    <a:pt x="1810" y="195"/>
                  </a:cubicBezTo>
                  <a:cubicBezTo>
                    <a:pt x="1799" y="216"/>
                    <a:pt x="1804" y="232"/>
                    <a:pt x="1788" y="253"/>
                  </a:cubicBezTo>
                  <a:cubicBezTo>
                    <a:pt x="1773" y="264"/>
                    <a:pt x="1762" y="264"/>
                    <a:pt x="1746" y="274"/>
                  </a:cubicBezTo>
                  <a:cubicBezTo>
                    <a:pt x="1725" y="285"/>
                    <a:pt x="1714" y="295"/>
                    <a:pt x="1699" y="311"/>
                  </a:cubicBezTo>
                  <a:cubicBezTo>
                    <a:pt x="1688" y="311"/>
                    <a:pt x="1688" y="311"/>
                    <a:pt x="1688" y="311"/>
                  </a:cubicBezTo>
                  <a:cubicBezTo>
                    <a:pt x="1688" y="295"/>
                    <a:pt x="1688" y="295"/>
                    <a:pt x="1688" y="295"/>
                  </a:cubicBezTo>
                  <a:cubicBezTo>
                    <a:pt x="1688" y="290"/>
                    <a:pt x="1693" y="290"/>
                    <a:pt x="1693" y="279"/>
                  </a:cubicBezTo>
                  <a:cubicBezTo>
                    <a:pt x="1693" y="264"/>
                    <a:pt x="1667" y="269"/>
                    <a:pt x="1667" y="253"/>
                  </a:cubicBezTo>
                  <a:cubicBezTo>
                    <a:pt x="1667" y="232"/>
                    <a:pt x="1693" y="227"/>
                    <a:pt x="1714" y="222"/>
                  </a:cubicBezTo>
                  <a:cubicBezTo>
                    <a:pt x="1730" y="222"/>
                    <a:pt x="1736" y="211"/>
                    <a:pt x="1751" y="211"/>
                  </a:cubicBezTo>
                  <a:cubicBezTo>
                    <a:pt x="1757" y="211"/>
                    <a:pt x="1762" y="216"/>
                    <a:pt x="1767" y="216"/>
                  </a:cubicBezTo>
                  <a:cubicBezTo>
                    <a:pt x="1783" y="216"/>
                    <a:pt x="1799" y="195"/>
                    <a:pt x="1799" y="174"/>
                  </a:cubicBezTo>
                  <a:cubicBezTo>
                    <a:pt x="1799" y="158"/>
                    <a:pt x="1778" y="153"/>
                    <a:pt x="1773" y="132"/>
                  </a:cubicBezTo>
                  <a:cubicBezTo>
                    <a:pt x="1767" y="116"/>
                    <a:pt x="1767" y="100"/>
                    <a:pt x="1767" y="84"/>
                  </a:cubicBezTo>
                  <a:cubicBezTo>
                    <a:pt x="1757" y="84"/>
                    <a:pt x="1757" y="95"/>
                    <a:pt x="1746" y="95"/>
                  </a:cubicBezTo>
                  <a:cubicBezTo>
                    <a:pt x="1736" y="95"/>
                    <a:pt x="1736" y="95"/>
                    <a:pt x="1736" y="95"/>
                  </a:cubicBezTo>
                  <a:cubicBezTo>
                    <a:pt x="1683" y="84"/>
                    <a:pt x="1656" y="68"/>
                    <a:pt x="1614" y="42"/>
                  </a:cubicBezTo>
                  <a:cubicBezTo>
                    <a:pt x="1599" y="26"/>
                    <a:pt x="1583" y="16"/>
                    <a:pt x="1572" y="0"/>
                  </a:cubicBezTo>
                  <a:lnTo>
                    <a:pt x="1572" y="0"/>
                  </a:lnTo>
                  <a:cubicBezTo>
                    <a:pt x="1567" y="11"/>
                    <a:pt x="1567" y="16"/>
                    <a:pt x="1562" y="26"/>
                  </a:cubicBezTo>
                  <a:cubicBezTo>
                    <a:pt x="1556" y="32"/>
                    <a:pt x="1551" y="32"/>
                    <a:pt x="1546" y="37"/>
                  </a:cubicBezTo>
                  <a:cubicBezTo>
                    <a:pt x="1540" y="42"/>
                    <a:pt x="1540" y="47"/>
                    <a:pt x="1535" y="58"/>
                  </a:cubicBezTo>
                  <a:cubicBezTo>
                    <a:pt x="1530" y="79"/>
                    <a:pt x="1519" y="95"/>
                    <a:pt x="1498" y="100"/>
                  </a:cubicBezTo>
                  <a:cubicBezTo>
                    <a:pt x="1493" y="100"/>
                    <a:pt x="1488" y="100"/>
                    <a:pt x="1482" y="100"/>
                  </a:cubicBezTo>
                  <a:cubicBezTo>
                    <a:pt x="1472" y="100"/>
                    <a:pt x="1467" y="100"/>
                    <a:pt x="1456" y="105"/>
                  </a:cubicBezTo>
                  <a:cubicBezTo>
                    <a:pt x="1424" y="111"/>
                    <a:pt x="1409" y="116"/>
                    <a:pt x="1377" y="116"/>
                  </a:cubicBezTo>
                  <a:cubicBezTo>
                    <a:pt x="1356" y="116"/>
                    <a:pt x="1340" y="105"/>
                    <a:pt x="1324" y="95"/>
                  </a:cubicBezTo>
                  <a:cubicBezTo>
                    <a:pt x="1308" y="84"/>
                    <a:pt x="1303" y="74"/>
                    <a:pt x="1287" y="74"/>
                  </a:cubicBezTo>
                  <a:lnTo>
                    <a:pt x="1282" y="79"/>
                  </a:lnTo>
                  <a:cubicBezTo>
                    <a:pt x="1282" y="84"/>
                    <a:pt x="1282" y="84"/>
                    <a:pt x="1282" y="90"/>
                  </a:cubicBezTo>
                  <a:cubicBezTo>
                    <a:pt x="1282" y="153"/>
                    <a:pt x="1282" y="153"/>
                    <a:pt x="1282" y="153"/>
                  </a:cubicBezTo>
                  <a:cubicBezTo>
                    <a:pt x="1282" y="158"/>
                    <a:pt x="1287" y="163"/>
                    <a:pt x="1287" y="169"/>
                  </a:cubicBezTo>
                  <a:cubicBezTo>
                    <a:pt x="1287" y="179"/>
                    <a:pt x="1282" y="185"/>
                    <a:pt x="1277" y="190"/>
                  </a:cubicBezTo>
                  <a:cubicBezTo>
                    <a:pt x="1271" y="200"/>
                    <a:pt x="1261" y="200"/>
                    <a:pt x="1256" y="211"/>
                  </a:cubicBezTo>
                  <a:cubicBezTo>
                    <a:pt x="1245" y="222"/>
                    <a:pt x="1240" y="232"/>
                    <a:pt x="1240" y="248"/>
                  </a:cubicBezTo>
                  <a:cubicBezTo>
                    <a:pt x="1240" y="253"/>
                    <a:pt x="1240" y="258"/>
                    <a:pt x="1245" y="269"/>
                  </a:cubicBezTo>
                  <a:cubicBezTo>
                    <a:pt x="1245" y="274"/>
                    <a:pt x="1245" y="279"/>
                    <a:pt x="1245" y="285"/>
                  </a:cubicBezTo>
                  <a:cubicBezTo>
                    <a:pt x="1250" y="285"/>
                    <a:pt x="1250" y="285"/>
                    <a:pt x="1256" y="285"/>
                  </a:cubicBezTo>
                  <a:cubicBezTo>
                    <a:pt x="1266" y="285"/>
                    <a:pt x="1271" y="285"/>
                    <a:pt x="1282" y="290"/>
                  </a:cubicBezTo>
                  <a:cubicBezTo>
                    <a:pt x="1298" y="295"/>
                    <a:pt x="1308" y="290"/>
                    <a:pt x="1324" y="295"/>
                  </a:cubicBezTo>
                  <a:cubicBezTo>
                    <a:pt x="1335" y="295"/>
                    <a:pt x="1340" y="295"/>
                    <a:pt x="1356" y="301"/>
                  </a:cubicBezTo>
                  <a:cubicBezTo>
                    <a:pt x="1361" y="301"/>
                    <a:pt x="1366" y="301"/>
                    <a:pt x="1372" y="301"/>
                  </a:cubicBezTo>
                  <a:cubicBezTo>
                    <a:pt x="1372" y="306"/>
                    <a:pt x="1382" y="301"/>
                    <a:pt x="1382" y="306"/>
                  </a:cubicBezTo>
                  <a:cubicBezTo>
                    <a:pt x="1382" y="311"/>
                    <a:pt x="1377" y="316"/>
                    <a:pt x="1377" y="316"/>
                  </a:cubicBezTo>
                  <a:cubicBezTo>
                    <a:pt x="1366" y="332"/>
                    <a:pt x="1361" y="337"/>
                    <a:pt x="1351" y="348"/>
                  </a:cubicBezTo>
                  <a:cubicBezTo>
                    <a:pt x="1340" y="359"/>
                    <a:pt x="1335" y="364"/>
                    <a:pt x="1324" y="374"/>
                  </a:cubicBezTo>
                  <a:cubicBezTo>
                    <a:pt x="1319" y="380"/>
                    <a:pt x="1319" y="380"/>
                    <a:pt x="1314" y="385"/>
                  </a:cubicBezTo>
                  <a:cubicBezTo>
                    <a:pt x="1308" y="390"/>
                    <a:pt x="1308" y="396"/>
                    <a:pt x="1303" y="401"/>
                  </a:cubicBezTo>
                  <a:cubicBezTo>
                    <a:pt x="1293" y="406"/>
                    <a:pt x="1287" y="411"/>
                    <a:pt x="1277" y="411"/>
                  </a:cubicBezTo>
                  <a:cubicBezTo>
                    <a:pt x="1271" y="411"/>
                    <a:pt x="1266" y="417"/>
                    <a:pt x="1256" y="422"/>
                  </a:cubicBezTo>
                  <a:cubicBezTo>
                    <a:pt x="1256" y="422"/>
                    <a:pt x="1250" y="427"/>
                    <a:pt x="1250" y="433"/>
                  </a:cubicBezTo>
                  <a:cubicBezTo>
                    <a:pt x="1250" y="433"/>
                    <a:pt x="1250" y="438"/>
                    <a:pt x="1250" y="443"/>
                  </a:cubicBezTo>
                  <a:cubicBezTo>
                    <a:pt x="1250" y="459"/>
                    <a:pt x="1256" y="469"/>
                    <a:pt x="1256" y="485"/>
                  </a:cubicBezTo>
                  <a:cubicBezTo>
                    <a:pt x="1256" y="496"/>
                    <a:pt x="1250" y="506"/>
                    <a:pt x="1250" y="517"/>
                  </a:cubicBezTo>
                  <a:cubicBezTo>
                    <a:pt x="1245" y="527"/>
                    <a:pt x="1245" y="533"/>
                    <a:pt x="1240" y="548"/>
                  </a:cubicBezTo>
                  <a:cubicBezTo>
                    <a:pt x="1234" y="564"/>
                    <a:pt x="1234" y="575"/>
                    <a:pt x="1229" y="591"/>
                  </a:cubicBezTo>
                  <a:cubicBezTo>
                    <a:pt x="1229" y="596"/>
                    <a:pt x="1229" y="596"/>
                    <a:pt x="1224" y="601"/>
                  </a:cubicBezTo>
                  <a:cubicBezTo>
                    <a:pt x="1219" y="612"/>
                    <a:pt x="1203" y="607"/>
                    <a:pt x="1198" y="617"/>
                  </a:cubicBezTo>
                  <a:cubicBezTo>
                    <a:pt x="1192" y="628"/>
                    <a:pt x="1192" y="633"/>
                    <a:pt x="1187" y="643"/>
                  </a:cubicBezTo>
                  <a:cubicBezTo>
                    <a:pt x="1182" y="659"/>
                    <a:pt x="1177" y="665"/>
                    <a:pt x="1171" y="680"/>
                  </a:cubicBezTo>
                  <a:cubicBezTo>
                    <a:pt x="1171" y="686"/>
                    <a:pt x="1171" y="691"/>
                    <a:pt x="1166" y="696"/>
                  </a:cubicBezTo>
                  <a:cubicBezTo>
                    <a:pt x="1161" y="701"/>
                    <a:pt x="1150" y="701"/>
                    <a:pt x="1140" y="707"/>
                  </a:cubicBezTo>
                  <a:cubicBezTo>
                    <a:pt x="1134" y="707"/>
                    <a:pt x="1134" y="712"/>
                    <a:pt x="1124" y="717"/>
                  </a:cubicBezTo>
                  <a:cubicBezTo>
                    <a:pt x="1108" y="722"/>
                    <a:pt x="1097" y="717"/>
                    <a:pt x="1082" y="722"/>
                  </a:cubicBezTo>
                  <a:cubicBezTo>
                    <a:pt x="1071" y="722"/>
                    <a:pt x="1071" y="728"/>
                    <a:pt x="1066" y="728"/>
                  </a:cubicBezTo>
                  <a:cubicBezTo>
                    <a:pt x="1060" y="733"/>
                    <a:pt x="1055" y="733"/>
                    <a:pt x="1050" y="733"/>
                  </a:cubicBezTo>
                  <a:cubicBezTo>
                    <a:pt x="1045" y="738"/>
                    <a:pt x="1045" y="744"/>
                    <a:pt x="1039" y="749"/>
                  </a:cubicBezTo>
                  <a:cubicBezTo>
                    <a:pt x="1034" y="759"/>
                    <a:pt x="1029" y="765"/>
                    <a:pt x="1023" y="770"/>
                  </a:cubicBezTo>
                  <a:cubicBezTo>
                    <a:pt x="1013" y="791"/>
                    <a:pt x="1002" y="796"/>
                    <a:pt x="992" y="818"/>
                  </a:cubicBezTo>
                  <a:cubicBezTo>
                    <a:pt x="981" y="833"/>
                    <a:pt x="981" y="844"/>
                    <a:pt x="971" y="865"/>
                  </a:cubicBezTo>
                  <a:cubicBezTo>
                    <a:pt x="966" y="870"/>
                    <a:pt x="960" y="876"/>
                    <a:pt x="955" y="881"/>
                  </a:cubicBezTo>
                  <a:cubicBezTo>
                    <a:pt x="950" y="891"/>
                    <a:pt x="939" y="902"/>
                    <a:pt x="929" y="902"/>
                  </a:cubicBezTo>
                  <a:cubicBezTo>
                    <a:pt x="913" y="902"/>
                    <a:pt x="902" y="891"/>
                    <a:pt x="892" y="881"/>
                  </a:cubicBezTo>
                  <a:cubicBezTo>
                    <a:pt x="886" y="876"/>
                    <a:pt x="886" y="870"/>
                    <a:pt x="881" y="870"/>
                  </a:cubicBezTo>
                  <a:cubicBezTo>
                    <a:pt x="876" y="870"/>
                    <a:pt x="871" y="876"/>
                    <a:pt x="871" y="876"/>
                  </a:cubicBezTo>
                  <a:cubicBezTo>
                    <a:pt x="865" y="881"/>
                    <a:pt x="860" y="886"/>
                    <a:pt x="860" y="891"/>
                  </a:cubicBezTo>
                  <a:cubicBezTo>
                    <a:pt x="855" y="902"/>
                    <a:pt x="855" y="912"/>
                    <a:pt x="844" y="923"/>
                  </a:cubicBezTo>
                  <a:cubicBezTo>
                    <a:pt x="828" y="918"/>
                    <a:pt x="828" y="897"/>
                    <a:pt x="823" y="876"/>
                  </a:cubicBezTo>
                  <a:cubicBezTo>
                    <a:pt x="823" y="870"/>
                    <a:pt x="828" y="865"/>
                    <a:pt x="828" y="860"/>
                  </a:cubicBezTo>
                  <a:cubicBezTo>
                    <a:pt x="828" y="844"/>
                    <a:pt x="828" y="844"/>
                    <a:pt x="828" y="844"/>
                  </a:cubicBezTo>
                  <a:cubicBezTo>
                    <a:pt x="791" y="844"/>
                    <a:pt x="791" y="844"/>
                    <a:pt x="791" y="844"/>
                  </a:cubicBezTo>
                  <a:cubicBezTo>
                    <a:pt x="781" y="844"/>
                    <a:pt x="770" y="839"/>
                    <a:pt x="760" y="833"/>
                  </a:cubicBezTo>
                  <a:cubicBezTo>
                    <a:pt x="749" y="833"/>
                    <a:pt x="739" y="828"/>
                    <a:pt x="733" y="818"/>
                  </a:cubicBezTo>
                  <a:cubicBezTo>
                    <a:pt x="733" y="802"/>
                    <a:pt x="728" y="796"/>
                    <a:pt x="723" y="786"/>
                  </a:cubicBezTo>
                  <a:cubicBezTo>
                    <a:pt x="723" y="775"/>
                    <a:pt x="723" y="770"/>
                    <a:pt x="718" y="765"/>
                  </a:cubicBezTo>
                  <a:cubicBezTo>
                    <a:pt x="718" y="759"/>
                    <a:pt x="712" y="754"/>
                    <a:pt x="707" y="754"/>
                  </a:cubicBezTo>
                  <a:cubicBezTo>
                    <a:pt x="697" y="754"/>
                    <a:pt x="697" y="765"/>
                    <a:pt x="686" y="770"/>
                  </a:cubicBezTo>
                  <a:cubicBezTo>
                    <a:pt x="675" y="770"/>
                    <a:pt x="665" y="770"/>
                    <a:pt x="660" y="775"/>
                  </a:cubicBezTo>
                  <a:cubicBezTo>
                    <a:pt x="654" y="775"/>
                    <a:pt x="654" y="781"/>
                    <a:pt x="654" y="786"/>
                  </a:cubicBezTo>
                  <a:cubicBezTo>
                    <a:pt x="649" y="802"/>
                    <a:pt x="649" y="812"/>
                    <a:pt x="644" y="828"/>
                  </a:cubicBezTo>
                  <a:cubicBezTo>
                    <a:pt x="644" y="839"/>
                    <a:pt x="644" y="844"/>
                    <a:pt x="644" y="854"/>
                  </a:cubicBezTo>
                  <a:cubicBezTo>
                    <a:pt x="638" y="865"/>
                    <a:pt x="638" y="870"/>
                    <a:pt x="628" y="881"/>
                  </a:cubicBezTo>
                  <a:cubicBezTo>
                    <a:pt x="612" y="897"/>
                    <a:pt x="596" y="891"/>
                    <a:pt x="575" y="897"/>
                  </a:cubicBezTo>
                  <a:cubicBezTo>
                    <a:pt x="554" y="902"/>
                    <a:pt x="544" y="907"/>
                    <a:pt x="528" y="912"/>
                  </a:cubicBezTo>
                  <a:cubicBezTo>
                    <a:pt x="507" y="918"/>
                    <a:pt x="496" y="933"/>
                    <a:pt x="475" y="939"/>
                  </a:cubicBezTo>
                  <a:cubicBezTo>
                    <a:pt x="470" y="939"/>
                    <a:pt x="464" y="939"/>
                    <a:pt x="459" y="944"/>
                  </a:cubicBezTo>
                  <a:cubicBezTo>
                    <a:pt x="459" y="944"/>
                    <a:pt x="459" y="944"/>
                    <a:pt x="459" y="949"/>
                  </a:cubicBezTo>
                  <a:cubicBezTo>
                    <a:pt x="454" y="949"/>
                    <a:pt x="454" y="955"/>
                    <a:pt x="454" y="960"/>
                  </a:cubicBezTo>
                  <a:cubicBezTo>
                    <a:pt x="454" y="965"/>
                    <a:pt x="449" y="970"/>
                    <a:pt x="449" y="981"/>
                  </a:cubicBezTo>
                  <a:cubicBezTo>
                    <a:pt x="449" y="986"/>
                    <a:pt x="443" y="992"/>
                    <a:pt x="443" y="997"/>
                  </a:cubicBezTo>
                  <a:cubicBezTo>
                    <a:pt x="443" y="1002"/>
                    <a:pt x="443" y="1002"/>
                    <a:pt x="438" y="1007"/>
                  </a:cubicBezTo>
                  <a:cubicBezTo>
                    <a:pt x="433" y="1007"/>
                    <a:pt x="427" y="1007"/>
                    <a:pt x="417" y="1007"/>
                  </a:cubicBezTo>
                  <a:cubicBezTo>
                    <a:pt x="406" y="1007"/>
                    <a:pt x="401" y="1007"/>
                    <a:pt x="396" y="1002"/>
                  </a:cubicBezTo>
                  <a:cubicBezTo>
                    <a:pt x="391" y="997"/>
                    <a:pt x="391" y="992"/>
                    <a:pt x="391" y="992"/>
                  </a:cubicBezTo>
                  <a:cubicBezTo>
                    <a:pt x="385" y="986"/>
                    <a:pt x="380" y="986"/>
                    <a:pt x="375" y="986"/>
                  </a:cubicBezTo>
                  <a:cubicBezTo>
                    <a:pt x="364" y="981"/>
                    <a:pt x="359" y="976"/>
                    <a:pt x="354" y="965"/>
                  </a:cubicBezTo>
                  <a:cubicBezTo>
                    <a:pt x="348" y="955"/>
                    <a:pt x="348" y="949"/>
                    <a:pt x="338" y="949"/>
                  </a:cubicBezTo>
                  <a:cubicBezTo>
                    <a:pt x="327" y="949"/>
                    <a:pt x="327" y="955"/>
                    <a:pt x="322" y="960"/>
                  </a:cubicBezTo>
                  <a:cubicBezTo>
                    <a:pt x="317" y="965"/>
                    <a:pt x="306" y="970"/>
                    <a:pt x="306" y="976"/>
                  </a:cubicBezTo>
                  <a:cubicBezTo>
                    <a:pt x="306" y="986"/>
                    <a:pt x="306" y="992"/>
                    <a:pt x="312" y="1002"/>
                  </a:cubicBezTo>
                  <a:cubicBezTo>
                    <a:pt x="312" y="1007"/>
                    <a:pt x="317" y="1007"/>
                    <a:pt x="317" y="1013"/>
                  </a:cubicBezTo>
                  <a:cubicBezTo>
                    <a:pt x="317" y="1034"/>
                    <a:pt x="301" y="1044"/>
                    <a:pt x="301" y="1065"/>
                  </a:cubicBezTo>
                  <a:cubicBezTo>
                    <a:pt x="301" y="1071"/>
                    <a:pt x="301" y="1076"/>
                    <a:pt x="301" y="1076"/>
                  </a:cubicBezTo>
                  <a:cubicBezTo>
                    <a:pt x="306" y="1081"/>
                    <a:pt x="306" y="1087"/>
                    <a:pt x="306" y="1087"/>
                  </a:cubicBezTo>
                  <a:cubicBezTo>
                    <a:pt x="306" y="1097"/>
                    <a:pt x="296" y="1097"/>
                    <a:pt x="285" y="1102"/>
                  </a:cubicBezTo>
                  <a:cubicBezTo>
                    <a:pt x="275" y="1102"/>
                    <a:pt x="269" y="1102"/>
                    <a:pt x="259" y="1108"/>
                  </a:cubicBezTo>
                  <a:cubicBezTo>
                    <a:pt x="238" y="1113"/>
                    <a:pt x="222" y="1118"/>
                    <a:pt x="201" y="1118"/>
                  </a:cubicBezTo>
                  <a:cubicBezTo>
                    <a:pt x="180" y="1123"/>
                    <a:pt x="169" y="1129"/>
                    <a:pt x="143" y="1129"/>
                  </a:cubicBezTo>
                  <a:cubicBezTo>
                    <a:pt x="127" y="1129"/>
                    <a:pt x="116" y="1123"/>
                    <a:pt x="106" y="1134"/>
                  </a:cubicBezTo>
                  <a:cubicBezTo>
                    <a:pt x="101" y="1139"/>
                    <a:pt x="101" y="1144"/>
                    <a:pt x="95" y="1150"/>
                  </a:cubicBezTo>
                  <a:cubicBezTo>
                    <a:pt x="85" y="1166"/>
                    <a:pt x="74" y="1171"/>
                    <a:pt x="64" y="1187"/>
                  </a:cubicBezTo>
                  <a:cubicBezTo>
                    <a:pt x="64" y="1197"/>
                    <a:pt x="58" y="1202"/>
                    <a:pt x="53" y="1213"/>
                  </a:cubicBezTo>
                  <a:cubicBezTo>
                    <a:pt x="42" y="1229"/>
                    <a:pt x="37" y="1239"/>
                    <a:pt x="27" y="1255"/>
                  </a:cubicBezTo>
                  <a:cubicBezTo>
                    <a:pt x="21" y="1266"/>
                    <a:pt x="16" y="1271"/>
                    <a:pt x="11" y="1287"/>
                  </a:cubicBezTo>
                  <a:cubicBezTo>
                    <a:pt x="6" y="1303"/>
                    <a:pt x="11" y="1313"/>
                    <a:pt x="6" y="1329"/>
                  </a:cubicBezTo>
                  <a:cubicBezTo>
                    <a:pt x="6" y="1345"/>
                    <a:pt x="6" y="1355"/>
                    <a:pt x="6" y="1371"/>
                  </a:cubicBezTo>
                  <a:cubicBezTo>
                    <a:pt x="6" y="1371"/>
                    <a:pt x="0" y="1371"/>
                    <a:pt x="0" y="1377"/>
                  </a:cubicBezTo>
                  <a:cubicBezTo>
                    <a:pt x="0" y="1392"/>
                    <a:pt x="0" y="1398"/>
                    <a:pt x="0" y="1413"/>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71" name="Freeform 83"/>
            <p:cNvSpPr>
              <a:spLocks noChangeArrowheads="1"/>
            </p:cNvSpPr>
            <p:nvPr/>
          </p:nvSpPr>
          <p:spPr bwMode="auto">
            <a:xfrm>
              <a:off x="8933784" y="8648701"/>
              <a:ext cx="1285791" cy="1347787"/>
            </a:xfrm>
            <a:custGeom>
              <a:avLst/>
              <a:gdLst>
                <a:gd name="T0" fmla="*/ 2600 w 3572"/>
                <a:gd name="T1" fmla="*/ 1276 h 3745"/>
                <a:gd name="T2" fmla="*/ 2400 w 3572"/>
                <a:gd name="T3" fmla="*/ 1139 h 3745"/>
                <a:gd name="T4" fmla="*/ 2390 w 3572"/>
                <a:gd name="T5" fmla="*/ 1013 h 3745"/>
                <a:gd name="T6" fmla="*/ 2026 w 3572"/>
                <a:gd name="T7" fmla="*/ 443 h 3745"/>
                <a:gd name="T8" fmla="*/ 1815 w 3572"/>
                <a:gd name="T9" fmla="*/ 237 h 3745"/>
                <a:gd name="T10" fmla="*/ 1678 w 3572"/>
                <a:gd name="T11" fmla="*/ 448 h 3745"/>
                <a:gd name="T12" fmla="*/ 1419 w 3572"/>
                <a:gd name="T13" fmla="*/ 100 h 3745"/>
                <a:gd name="T14" fmla="*/ 1672 w 3572"/>
                <a:gd name="T15" fmla="*/ 380 h 3745"/>
                <a:gd name="T16" fmla="*/ 1836 w 3572"/>
                <a:gd name="T17" fmla="*/ 501 h 3745"/>
                <a:gd name="T18" fmla="*/ 1910 w 3572"/>
                <a:gd name="T19" fmla="*/ 527 h 3745"/>
                <a:gd name="T20" fmla="*/ 1925 w 3572"/>
                <a:gd name="T21" fmla="*/ 723 h 3745"/>
                <a:gd name="T22" fmla="*/ 1704 w 3572"/>
                <a:gd name="T23" fmla="*/ 480 h 3745"/>
                <a:gd name="T24" fmla="*/ 1335 w 3572"/>
                <a:gd name="T25" fmla="*/ 216 h 3745"/>
                <a:gd name="T26" fmla="*/ 1213 w 3572"/>
                <a:gd name="T27" fmla="*/ 132 h 3745"/>
                <a:gd name="T28" fmla="*/ 1546 w 3572"/>
                <a:gd name="T29" fmla="*/ 132 h 3745"/>
                <a:gd name="T30" fmla="*/ 1467 w 3572"/>
                <a:gd name="T31" fmla="*/ 58 h 3745"/>
                <a:gd name="T32" fmla="*/ 201 w 3572"/>
                <a:gd name="T33" fmla="*/ 3274 h 3745"/>
                <a:gd name="T34" fmla="*/ 290 w 3572"/>
                <a:gd name="T35" fmla="*/ 3348 h 3745"/>
                <a:gd name="T36" fmla="*/ 401 w 3572"/>
                <a:gd name="T37" fmla="*/ 3443 h 3745"/>
                <a:gd name="T38" fmla="*/ 586 w 3572"/>
                <a:gd name="T39" fmla="*/ 3137 h 3745"/>
                <a:gd name="T40" fmla="*/ 559 w 3572"/>
                <a:gd name="T41" fmla="*/ 3338 h 3745"/>
                <a:gd name="T42" fmla="*/ 776 w 3572"/>
                <a:gd name="T43" fmla="*/ 3549 h 3745"/>
                <a:gd name="T44" fmla="*/ 839 w 3572"/>
                <a:gd name="T45" fmla="*/ 3375 h 3745"/>
                <a:gd name="T46" fmla="*/ 992 w 3572"/>
                <a:gd name="T47" fmla="*/ 3353 h 3745"/>
                <a:gd name="T48" fmla="*/ 992 w 3572"/>
                <a:gd name="T49" fmla="*/ 3506 h 3745"/>
                <a:gd name="T50" fmla="*/ 1034 w 3572"/>
                <a:gd name="T51" fmla="*/ 3691 h 3745"/>
                <a:gd name="T52" fmla="*/ 1319 w 3572"/>
                <a:gd name="T53" fmla="*/ 3295 h 3745"/>
                <a:gd name="T54" fmla="*/ 1894 w 3572"/>
                <a:gd name="T55" fmla="*/ 3638 h 3745"/>
                <a:gd name="T56" fmla="*/ 3323 w 3572"/>
                <a:gd name="T57" fmla="*/ 2035 h 3745"/>
                <a:gd name="T58" fmla="*/ 3323 w 3572"/>
                <a:gd name="T59" fmla="*/ 2235 h 3745"/>
                <a:gd name="T60" fmla="*/ 3255 w 3572"/>
                <a:gd name="T61" fmla="*/ 2425 h 3745"/>
                <a:gd name="T62" fmla="*/ 3049 w 3572"/>
                <a:gd name="T63" fmla="*/ 2673 h 3745"/>
                <a:gd name="T64" fmla="*/ 2827 w 3572"/>
                <a:gd name="T65" fmla="*/ 2800 h 3745"/>
                <a:gd name="T66" fmla="*/ 2627 w 3572"/>
                <a:gd name="T67" fmla="*/ 2821 h 3745"/>
                <a:gd name="T68" fmla="*/ 2374 w 3572"/>
                <a:gd name="T69" fmla="*/ 2926 h 3745"/>
                <a:gd name="T70" fmla="*/ 2142 w 3572"/>
                <a:gd name="T71" fmla="*/ 3069 h 3745"/>
                <a:gd name="T72" fmla="*/ 1936 w 3572"/>
                <a:gd name="T73" fmla="*/ 3343 h 3745"/>
                <a:gd name="T74" fmla="*/ 1350 w 3572"/>
                <a:gd name="T75" fmla="*/ 3153 h 3745"/>
                <a:gd name="T76" fmla="*/ 1008 w 3572"/>
                <a:gd name="T77" fmla="*/ 2842 h 3745"/>
                <a:gd name="T78" fmla="*/ 839 w 3572"/>
                <a:gd name="T79" fmla="*/ 2605 h 3745"/>
                <a:gd name="T80" fmla="*/ 770 w 3572"/>
                <a:gd name="T81" fmla="*/ 2330 h 3745"/>
                <a:gd name="T82" fmla="*/ 686 w 3572"/>
                <a:gd name="T83" fmla="*/ 1966 h 3745"/>
                <a:gd name="T84" fmla="*/ 686 w 3572"/>
                <a:gd name="T85" fmla="*/ 1729 h 3745"/>
                <a:gd name="T86" fmla="*/ 923 w 3572"/>
                <a:gd name="T87" fmla="*/ 1587 h 3745"/>
                <a:gd name="T88" fmla="*/ 1108 w 3572"/>
                <a:gd name="T89" fmla="*/ 1318 h 3745"/>
                <a:gd name="T90" fmla="*/ 1361 w 3572"/>
                <a:gd name="T91" fmla="*/ 1361 h 3745"/>
                <a:gd name="T92" fmla="*/ 1298 w 3572"/>
                <a:gd name="T93" fmla="*/ 1118 h 3745"/>
                <a:gd name="T94" fmla="*/ 1467 w 3572"/>
                <a:gd name="T95" fmla="*/ 902 h 3745"/>
                <a:gd name="T96" fmla="*/ 1751 w 3572"/>
                <a:gd name="T97" fmla="*/ 997 h 3745"/>
                <a:gd name="T98" fmla="*/ 2041 w 3572"/>
                <a:gd name="T99" fmla="*/ 928 h 3745"/>
                <a:gd name="T100" fmla="*/ 1799 w 3572"/>
                <a:gd name="T101" fmla="*/ 765 h 3745"/>
                <a:gd name="T102" fmla="*/ 2084 w 3572"/>
                <a:gd name="T103" fmla="*/ 839 h 3745"/>
                <a:gd name="T104" fmla="*/ 2321 w 3572"/>
                <a:gd name="T105" fmla="*/ 933 h 3745"/>
                <a:gd name="T106" fmla="*/ 2237 w 3572"/>
                <a:gd name="T107" fmla="*/ 1050 h 3745"/>
                <a:gd name="T108" fmla="*/ 2005 w 3572"/>
                <a:gd name="T109" fmla="*/ 1123 h 3745"/>
                <a:gd name="T110" fmla="*/ 2326 w 3572"/>
                <a:gd name="T111" fmla="*/ 1350 h 3745"/>
                <a:gd name="T112" fmla="*/ 2659 w 3572"/>
                <a:gd name="T113" fmla="*/ 1361 h 3745"/>
                <a:gd name="T114" fmla="*/ 2843 w 3572"/>
                <a:gd name="T115" fmla="*/ 1613 h 3745"/>
                <a:gd name="T116" fmla="*/ 2748 w 3572"/>
                <a:gd name="T117" fmla="*/ 1387 h 3745"/>
                <a:gd name="T118" fmla="*/ 3202 w 3572"/>
                <a:gd name="T119" fmla="*/ 1587 h 3745"/>
                <a:gd name="T120" fmla="*/ 2928 w 3572"/>
                <a:gd name="T121" fmla="*/ 1660 h 3745"/>
                <a:gd name="T122" fmla="*/ 3012 w 3572"/>
                <a:gd name="T123" fmla="*/ 1808 h 3745"/>
                <a:gd name="T124" fmla="*/ 3223 w 3572"/>
                <a:gd name="T125" fmla="*/ 1882 h 3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572" h="3745">
                  <a:moveTo>
                    <a:pt x="2400" y="1139"/>
                  </a:moveTo>
                  <a:lnTo>
                    <a:pt x="2400" y="1139"/>
                  </a:lnTo>
                  <a:cubicBezTo>
                    <a:pt x="2400" y="1187"/>
                    <a:pt x="2405" y="1123"/>
                    <a:pt x="2416" y="1123"/>
                  </a:cubicBezTo>
                  <a:cubicBezTo>
                    <a:pt x="2421" y="1123"/>
                    <a:pt x="2421" y="1129"/>
                    <a:pt x="2426" y="1129"/>
                  </a:cubicBezTo>
                  <a:cubicBezTo>
                    <a:pt x="2432" y="1123"/>
                    <a:pt x="2432" y="1113"/>
                    <a:pt x="2437" y="1108"/>
                  </a:cubicBezTo>
                  <a:cubicBezTo>
                    <a:pt x="2448" y="1118"/>
                    <a:pt x="2448" y="1123"/>
                    <a:pt x="2448" y="1134"/>
                  </a:cubicBezTo>
                  <a:cubicBezTo>
                    <a:pt x="2448" y="1155"/>
                    <a:pt x="2448" y="1155"/>
                    <a:pt x="2448" y="1155"/>
                  </a:cubicBezTo>
                  <a:cubicBezTo>
                    <a:pt x="2448" y="1160"/>
                    <a:pt x="2448" y="1166"/>
                    <a:pt x="2448" y="1171"/>
                  </a:cubicBezTo>
                  <a:cubicBezTo>
                    <a:pt x="2448" y="1181"/>
                    <a:pt x="2463" y="1181"/>
                    <a:pt x="2474" y="1197"/>
                  </a:cubicBezTo>
                  <a:cubicBezTo>
                    <a:pt x="2490" y="1218"/>
                    <a:pt x="2500" y="1224"/>
                    <a:pt x="2527" y="1234"/>
                  </a:cubicBezTo>
                  <a:cubicBezTo>
                    <a:pt x="2558" y="1255"/>
                    <a:pt x="2569" y="1276"/>
                    <a:pt x="2590" y="1308"/>
                  </a:cubicBezTo>
                  <a:cubicBezTo>
                    <a:pt x="2595" y="1313"/>
                    <a:pt x="2595" y="1313"/>
                    <a:pt x="2595" y="1313"/>
                  </a:cubicBezTo>
                  <a:cubicBezTo>
                    <a:pt x="2595" y="1298"/>
                    <a:pt x="2595" y="1292"/>
                    <a:pt x="2600" y="1276"/>
                  </a:cubicBezTo>
                  <a:cubicBezTo>
                    <a:pt x="2622" y="1282"/>
                    <a:pt x="2616" y="1313"/>
                    <a:pt x="2637" y="1313"/>
                  </a:cubicBezTo>
                  <a:cubicBezTo>
                    <a:pt x="2653" y="1313"/>
                    <a:pt x="2659" y="1308"/>
                    <a:pt x="2674" y="1303"/>
                  </a:cubicBezTo>
                  <a:cubicBezTo>
                    <a:pt x="2680" y="1298"/>
                    <a:pt x="2690" y="1292"/>
                    <a:pt x="2690" y="1282"/>
                  </a:cubicBezTo>
                  <a:cubicBezTo>
                    <a:pt x="2690" y="1261"/>
                    <a:pt x="2669" y="1271"/>
                    <a:pt x="2653" y="1261"/>
                  </a:cubicBezTo>
                  <a:cubicBezTo>
                    <a:pt x="2632" y="1245"/>
                    <a:pt x="2627" y="1224"/>
                    <a:pt x="2606" y="1224"/>
                  </a:cubicBezTo>
                  <a:cubicBezTo>
                    <a:pt x="2595" y="1224"/>
                    <a:pt x="2585" y="1229"/>
                    <a:pt x="2574" y="1229"/>
                  </a:cubicBezTo>
                  <a:cubicBezTo>
                    <a:pt x="2585" y="1213"/>
                    <a:pt x="2595" y="1203"/>
                    <a:pt x="2595" y="1187"/>
                  </a:cubicBezTo>
                  <a:cubicBezTo>
                    <a:pt x="2595" y="1160"/>
                    <a:pt x="2574" y="1160"/>
                    <a:pt x="2558" y="1139"/>
                  </a:cubicBezTo>
                  <a:cubicBezTo>
                    <a:pt x="2548" y="1129"/>
                    <a:pt x="2553" y="1113"/>
                    <a:pt x="2537" y="1102"/>
                  </a:cubicBezTo>
                  <a:cubicBezTo>
                    <a:pt x="2527" y="1086"/>
                    <a:pt x="2511" y="1097"/>
                    <a:pt x="2495" y="1086"/>
                  </a:cubicBezTo>
                  <a:cubicBezTo>
                    <a:pt x="2479" y="1081"/>
                    <a:pt x="2479" y="1065"/>
                    <a:pt x="2463" y="1065"/>
                  </a:cubicBezTo>
                  <a:cubicBezTo>
                    <a:pt x="2442" y="1065"/>
                    <a:pt x="2442" y="1081"/>
                    <a:pt x="2426" y="1092"/>
                  </a:cubicBezTo>
                  <a:cubicBezTo>
                    <a:pt x="2411" y="1102"/>
                    <a:pt x="2400" y="1118"/>
                    <a:pt x="2400" y="1139"/>
                  </a:cubicBezTo>
                  <a:close/>
                  <a:moveTo>
                    <a:pt x="2390" y="1013"/>
                  </a:moveTo>
                  <a:lnTo>
                    <a:pt x="2390" y="1013"/>
                  </a:lnTo>
                  <a:cubicBezTo>
                    <a:pt x="2395" y="1013"/>
                    <a:pt x="2395" y="1018"/>
                    <a:pt x="2395" y="1023"/>
                  </a:cubicBezTo>
                  <a:cubicBezTo>
                    <a:pt x="2395" y="1050"/>
                    <a:pt x="2395" y="1050"/>
                    <a:pt x="2395" y="1050"/>
                  </a:cubicBezTo>
                  <a:cubicBezTo>
                    <a:pt x="2395" y="1060"/>
                    <a:pt x="2411" y="1065"/>
                    <a:pt x="2411" y="1076"/>
                  </a:cubicBezTo>
                  <a:cubicBezTo>
                    <a:pt x="2411" y="1092"/>
                    <a:pt x="2390" y="1092"/>
                    <a:pt x="2384" y="1108"/>
                  </a:cubicBezTo>
                  <a:cubicBezTo>
                    <a:pt x="2379" y="1118"/>
                    <a:pt x="2379" y="1123"/>
                    <a:pt x="2374" y="1134"/>
                  </a:cubicBezTo>
                  <a:cubicBezTo>
                    <a:pt x="2358" y="1123"/>
                    <a:pt x="2347" y="1129"/>
                    <a:pt x="2332" y="1123"/>
                  </a:cubicBezTo>
                  <a:cubicBezTo>
                    <a:pt x="2337" y="1113"/>
                    <a:pt x="2347" y="1102"/>
                    <a:pt x="2358" y="1102"/>
                  </a:cubicBezTo>
                  <a:cubicBezTo>
                    <a:pt x="2368" y="1102"/>
                    <a:pt x="2368" y="1102"/>
                    <a:pt x="2374" y="1102"/>
                  </a:cubicBezTo>
                  <a:cubicBezTo>
                    <a:pt x="2379" y="1076"/>
                    <a:pt x="2379" y="1076"/>
                    <a:pt x="2379" y="1076"/>
                  </a:cubicBezTo>
                  <a:cubicBezTo>
                    <a:pt x="2374" y="1076"/>
                    <a:pt x="2374" y="1076"/>
                    <a:pt x="2368" y="1071"/>
                  </a:cubicBezTo>
                  <a:cubicBezTo>
                    <a:pt x="2374" y="1050"/>
                    <a:pt x="2390" y="1039"/>
                    <a:pt x="2390" y="1013"/>
                  </a:cubicBezTo>
                  <a:close/>
                  <a:moveTo>
                    <a:pt x="1931" y="322"/>
                  </a:moveTo>
                  <a:lnTo>
                    <a:pt x="1931" y="322"/>
                  </a:lnTo>
                  <a:cubicBezTo>
                    <a:pt x="1936" y="332"/>
                    <a:pt x="1946" y="332"/>
                    <a:pt x="1957" y="338"/>
                  </a:cubicBezTo>
                  <a:cubicBezTo>
                    <a:pt x="1973" y="343"/>
                    <a:pt x="1973" y="353"/>
                    <a:pt x="1978" y="369"/>
                  </a:cubicBezTo>
                  <a:cubicBezTo>
                    <a:pt x="1989" y="385"/>
                    <a:pt x="1999" y="390"/>
                    <a:pt x="1999" y="406"/>
                  </a:cubicBezTo>
                  <a:cubicBezTo>
                    <a:pt x="1999" y="417"/>
                    <a:pt x="1989" y="422"/>
                    <a:pt x="1989" y="433"/>
                  </a:cubicBezTo>
                  <a:cubicBezTo>
                    <a:pt x="2005" y="443"/>
                    <a:pt x="2015" y="448"/>
                    <a:pt x="2026" y="464"/>
                  </a:cubicBezTo>
                  <a:cubicBezTo>
                    <a:pt x="2041" y="480"/>
                    <a:pt x="2031" y="501"/>
                    <a:pt x="2041" y="517"/>
                  </a:cubicBezTo>
                  <a:cubicBezTo>
                    <a:pt x="2052" y="533"/>
                    <a:pt x="2068" y="527"/>
                    <a:pt x="2078" y="538"/>
                  </a:cubicBezTo>
                  <a:cubicBezTo>
                    <a:pt x="2089" y="554"/>
                    <a:pt x="2084" y="575"/>
                    <a:pt x="2105" y="575"/>
                  </a:cubicBezTo>
                  <a:cubicBezTo>
                    <a:pt x="2131" y="575"/>
                    <a:pt x="2131" y="575"/>
                    <a:pt x="2131" y="575"/>
                  </a:cubicBezTo>
                  <a:cubicBezTo>
                    <a:pt x="2126" y="554"/>
                    <a:pt x="2094" y="564"/>
                    <a:pt x="2084" y="543"/>
                  </a:cubicBezTo>
                  <a:cubicBezTo>
                    <a:pt x="2068" y="501"/>
                    <a:pt x="2052" y="480"/>
                    <a:pt x="2026" y="443"/>
                  </a:cubicBezTo>
                  <a:cubicBezTo>
                    <a:pt x="1999" y="411"/>
                    <a:pt x="1999" y="390"/>
                    <a:pt x="1989" y="359"/>
                  </a:cubicBezTo>
                  <a:cubicBezTo>
                    <a:pt x="1978" y="338"/>
                    <a:pt x="1978" y="327"/>
                    <a:pt x="1962" y="316"/>
                  </a:cubicBezTo>
                  <a:cubicBezTo>
                    <a:pt x="1952" y="311"/>
                    <a:pt x="1941" y="322"/>
                    <a:pt x="1931" y="322"/>
                  </a:cubicBezTo>
                  <a:close/>
                  <a:moveTo>
                    <a:pt x="1846" y="374"/>
                  </a:moveTo>
                  <a:lnTo>
                    <a:pt x="1846" y="374"/>
                  </a:lnTo>
                  <a:cubicBezTo>
                    <a:pt x="1846" y="380"/>
                    <a:pt x="1846" y="385"/>
                    <a:pt x="1846" y="390"/>
                  </a:cubicBezTo>
                  <a:cubicBezTo>
                    <a:pt x="1846" y="396"/>
                    <a:pt x="1846" y="401"/>
                    <a:pt x="1836" y="401"/>
                  </a:cubicBezTo>
                  <a:cubicBezTo>
                    <a:pt x="1825" y="401"/>
                    <a:pt x="1820" y="401"/>
                    <a:pt x="1809" y="396"/>
                  </a:cubicBezTo>
                  <a:cubicBezTo>
                    <a:pt x="1815" y="406"/>
                    <a:pt x="1820" y="411"/>
                    <a:pt x="1825" y="427"/>
                  </a:cubicBezTo>
                  <a:cubicBezTo>
                    <a:pt x="1836" y="422"/>
                    <a:pt x="1841" y="417"/>
                    <a:pt x="1852" y="406"/>
                  </a:cubicBezTo>
                  <a:cubicBezTo>
                    <a:pt x="1857" y="396"/>
                    <a:pt x="1867" y="396"/>
                    <a:pt x="1867" y="385"/>
                  </a:cubicBezTo>
                  <a:cubicBezTo>
                    <a:pt x="1867" y="380"/>
                    <a:pt x="1857" y="374"/>
                    <a:pt x="1846" y="374"/>
                  </a:cubicBezTo>
                  <a:close/>
                  <a:moveTo>
                    <a:pt x="1815" y="237"/>
                  </a:moveTo>
                  <a:lnTo>
                    <a:pt x="1815" y="237"/>
                  </a:lnTo>
                  <a:cubicBezTo>
                    <a:pt x="1815" y="237"/>
                    <a:pt x="1815" y="237"/>
                    <a:pt x="1815" y="243"/>
                  </a:cubicBezTo>
                  <a:cubicBezTo>
                    <a:pt x="1815" y="274"/>
                    <a:pt x="1852" y="279"/>
                    <a:pt x="1878" y="311"/>
                  </a:cubicBezTo>
                  <a:cubicBezTo>
                    <a:pt x="1878" y="316"/>
                    <a:pt x="1878" y="316"/>
                    <a:pt x="1878" y="316"/>
                  </a:cubicBezTo>
                  <a:cubicBezTo>
                    <a:pt x="1873" y="290"/>
                    <a:pt x="1857" y="279"/>
                    <a:pt x="1841" y="264"/>
                  </a:cubicBezTo>
                  <a:cubicBezTo>
                    <a:pt x="1830" y="253"/>
                    <a:pt x="1830" y="243"/>
                    <a:pt x="1815" y="237"/>
                  </a:cubicBezTo>
                  <a:close/>
                  <a:moveTo>
                    <a:pt x="1614" y="443"/>
                  </a:moveTo>
                  <a:lnTo>
                    <a:pt x="1614" y="443"/>
                  </a:lnTo>
                  <a:cubicBezTo>
                    <a:pt x="1619" y="448"/>
                    <a:pt x="1625" y="448"/>
                    <a:pt x="1630" y="448"/>
                  </a:cubicBezTo>
                  <a:cubicBezTo>
                    <a:pt x="1630" y="448"/>
                    <a:pt x="1635" y="448"/>
                    <a:pt x="1641" y="448"/>
                  </a:cubicBezTo>
                  <a:cubicBezTo>
                    <a:pt x="1635" y="454"/>
                    <a:pt x="1635" y="459"/>
                    <a:pt x="1630" y="464"/>
                  </a:cubicBezTo>
                  <a:cubicBezTo>
                    <a:pt x="1646" y="469"/>
                    <a:pt x="1651" y="475"/>
                    <a:pt x="1662" y="485"/>
                  </a:cubicBezTo>
                  <a:cubicBezTo>
                    <a:pt x="1667" y="469"/>
                    <a:pt x="1672" y="464"/>
                    <a:pt x="1678" y="448"/>
                  </a:cubicBezTo>
                  <a:cubicBezTo>
                    <a:pt x="1672" y="448"/>
                    <a:pt x="1672" y="448"/>
                    <a:pt x="1672" y="448"/>
                  </a:cubicBezTo>
                  <a:cubicBezTo>
                    <a:pt x="1662" y="448"/>
                    <a:pt x="1662" y="448"/>
                    <a:pt x="1662" y="448"/>
                  </a:cubicBezTo>
                  <a:cubicBezTo>
                    <a:pt x="1651" y="443"/>
                    <a:pt x="1662" y="427"/>
                    <a:pt x="1651" y="422"/>
                  </a:cubicBezTo>
                  <a:cubicBezTo>
                    <a:pt x="1635" y="417"/>
                    <a:pt x="1625" y="433"/>
                    <a:pt x="1614" y="443"/>
                  </a:cubicBezTo>
                  <a:close/>
                  <a:moveTo>
                    <a:pt x="1229" y="105"/>
                  </a:moveTo>
                  <a:lnTo>
                    <a:pt x="1229" y="105"/>
                  </a:lnTo>
                  <a:cubicBezTo>
                    <a:pt x="1256" y="100"/>
                    <a:pt x="1271" y="116"/>
                    <a:pt x="1303" y="116"/>
                  </a:cubicBezTo>
                  <a:cubicBezTo>
                    <a:pt x="1308" y="116"/>
                    <a:pt x="1313" y="111"/>
                    <a:pt x="1313" y="105"/>
                  </a:cubicBezTo>
                  <a:cubicBezTo>
                    <a:pt x="1313" y="100"/>
                    <a:pt x="1308" y="95"/>
                    <a:pt x="1308" y="95"/>
                  </a:cubicBezTo>
                  <a:cubicBezTo>
                    <a:pt x="1308" y="79"/>
                    <a:pt x="1324" y="79"/>
                    <a:pt x="1335" y="79"/>
                  </a:cubicBezTo>
                  <a:cubicBezTo>
                    <a:pt x="1356" y="79"/>
                    <a:pt x="1361" y="111"/>
                    <a:pt x="1387" y="111"/>
                  </a:cubicBezTo>
                  <a:cubicBezTo>
                    <a:pt x="1393" y="111"/>
                    <a:pt x="1398" y="111"/>
                    <a:pt x="1403" y="111"/>
                  </a:cubicBezTo>
                  <a:cubicBezTo>
                    <a:pt x="1414" y="111"/>
                    <a:pt x="1414" y="100"/>
                    <a:pt x="1419" y="100"/>
                  </a:cubicBezTo>
                  <a:cubicBezTo>
                    <a:pt x="1445" y="100"/>
                    <a:pt x="1456" y="116"/>
                    <a:pt x="1482" y="127"/>
                  </a:cubicBezTo>
                  <a:cubicBezTo>
                    <a:pt x="1493" y="132"/>
                    <a:pt x="1509" y="132"/>
                    <a:pt x="1514" y="142"/>
                  </a:cubicBezTo>
                  <a:cubicBezTo>
                    <a:pt x="1530" y="164"/>
                    <a:pt x="1546" y="179"/>
                    <a:pt x="1567" y="185"/>
                  </a:cubicBezTo>
                  <a:cubicBezTo>
                    <a:pt x="1567" y="190"/>
                    <a:pt x="1567" y="190"/>
                    <a:pt x="1567" y="190"/>
                  </a:cubicBezTo>
                  <a:cubicBezTo>
                    <a:pt x="1561" y="190"/>
                    <a:pt x="1561" y="195"/>
                    <a:pt x="1556" y="195"/>
                  </a:cubicBezTo>
                  <a:cubicBezTo>
                    <a:pt x="1567" y="232"/>
                    <a:pt x="1577" y="248"/>
                    <a:pt x="1577" y="290"/>
                  </a:cubicBezTo>
                  <a:cubicBezTo>
                    <a:pt x="1577" y="295"/>
                    <a:pt x="1567" y="301"/>
                    <a:pt x="1567" y="306"/>
                  </a:cubicBezTo>
                  <a:cubicBezTo>
                    <a:pt x="1577" y="311"/>
                    <a:pt x="1577" y="322"/>
                    <a:pt x="1583" y="338"/>
                  </a:cubicBezTo>
                  <a:cubicBezTo>
                    <a:pt x="1588" y="353"/>
                    <a:pt x="1598" y="359"/>
                    <a:pt x="1609" y="369"/>
                  </a:cubicBezTo>
                  <a:cubicBezTo>
                    <a:pt x="1619" y="374"/>
                    <a:pt x="1619" y="380"/>
                    <a:pt x="1630" y="380"/>
                  </a:cubicBezTo>
                  <a:cubicBezTo>
                    <a:pt x="1635" y="380"/>
                    <a:pt x="1641" y="374"/>
                    <a:pt x="1641" y="374"/>
                  </a:cubicBezTo>
                  <a:cubicBezTo>
                    <a:pt x="1646" y="380"/>
                    <a:pt x="1646" y="390"/>
                    <a:pt x="1656" y="390"/>
                  </a:cubicBezTo>
                  <a:cubicBezTo>
                    <a:pt x="1662" y="390"/>
                    <a:pt x="1667" y="380"/>
                    <a:pt x="1672" y="380"/>
                  </a:cubicBezTo>
                  <a:cubicBezTo>
                    <a:pt x="1683" y="380"/>
                    <a:pt x="1683" y="385"/>
                    <a:pt x="1688" y="390"/>
                  </a:cubicBezTo>
                  <a:cubicBezTo>
                    <a:pt x="1693" y="390"/>
                    <a:pt x="1693" y="390"/>
                    <a:pt x="1693" y="390"/>
                  </a:cubicBezTo>
                  <a:cubicBezTo>
                    <a:pt x="1693" y="374"/>
                    <a:pt x="1693" y="374"/>
                    <a:pt x="1693" y="374"/>
                  </a:cubicBezTo>
                  <a:cubicBezTo>
                    <a:pt x="1693" y="353"/>
                    <a:pt x="1683" y="348"/>
                    <a:pt x="1683" y="327"/>
                  </a:cubicBezTo>
                  <a:cubicBezTo>
                    <a:pt x="1683" y="316"/>
                    <a:pt x="1699" y="343"/>
                    <a:pt x="1704" y="348"/>
                  </a:cubicBezTo>
                  <a:cubicBezTo>
                    <a:pt x="1730" y="343"/>
                    <a:pt x="1730" y="343"/>
                    <a:pt x="1730" y="343"/>
                  </a:cubicBezTo>
                  <a:cubicBezTo>
                    <a:pt x="1746" y="348"/>
                    <a:pt x="1751" y="364"/>
                    <a:pt x="1751" y="385"/>
                  </a:cubicBezTo>
                  <a:cubicBezTo>
                    <a:pt x="1751" y="406"/>
                    <a:pt x="1730" y="411"/>
                    <a:pt x="1709" y="411"/>
                  </a:cubicBezTo>
                  <a:cubicBezTo>
                    <a:pt x="1714" y="433"/>
                    <a:pt x="1714" y="448"/>
                    <a:pt x="1735" y="459"/>
                  </a:cubicBezTo>
                  <a:cubicBezTo>
                    <a:pt x="1767" y="475"/>
                    <a:pt x="1804" y="469"/>
                    <a:pt x="1820" y="501"/>
                  </a:cubicBezTo>
                  <a:cubicBezTo>
                    <a:pt x="1825" y="496"/>
                    <a:pt x="1825" y="490"/>
                    <a:pt x="1825" y="485"/>
                  </a:cubicBezTo>
                  <a:cubicBezTo>
                    <a:pt x="1825" y="464"/>
                    <a:pt x="1825" y="464"/>
                    <a:pt x="1825" y="464"/>
                  </a:cubicBezTo>
                  <a:cubicBezTo>
                    <a:pt x="1825" y="443"/>
                    <a:pt x="1836" y="496"/>
                    <a:pt x="1836" y="501"/>
                  </a:cubicBezTo>
                  <a:cubicBezTo>
                    <a:pt x="1836" y="506"/>
                    <a:pt x="1825" y="512"/>
                    <a:pt x="1825" y="522"/>
                  </a:cubicBezTo>
                  <a:cubicBezTo>
                    <a:pt x="1825" y="527"/>
                    <a:pt x="1830" y="538"/>
                    <a:pt x="1841" y="538"/>
                  </a:cubicBezTo>
                  <a:cubicBezTo>
                    <a:pt x="1846" y="538"/>
                    <a:pt x="1846" y="522"/>
                    <a:pt x="1857" y="522"/>
                  </a:cubicBezTo>
                  <a:cubicBezTo>
                    <a:pt x="1857" y="522"/>
                    <a:pt x="1862" y="522"/>
                    <a:pt x="1862" y="527"/>
                  </a:cubicBezTo>
                  <a:cubicBezTo>
                    <a:pt x="1867" y="527"/>
                    <a:pt x="1867" y="527"/>
                    <a:pt x="1867" y="527"/>
                  </a:cubicBezTo>
                  <a:cubicBezTo>
                    <a:pt x="1873" y="522"/>
                    <a:pt x="1873" y="522"/>
                    <a:pt x="1873" y="522"/>
                  </a:cubicBezTo>
                  <a:cubicBezTo>
                    <a:pt x="1867" y="512"/>
                    <a:pt x="1857" y="506"/>
                    <a:pt x="1857" y="496"/>
                  </a:cubicBezTo>
                  <a:cubicBezTo>
                    <a:pt x="1857" y="485"/>
                    <a:pt x="1873" y="480"/>
                    <a:pt x="1883" y="480"/>
                  </a:cubicBezTo>
                  <a:cubicBezTo>
                    <a:pt x="1889" y="480"/>
                    <a:pt x="1889" y="480"/>
                    <a:pt x="1894" y="480"/>
                  </a:cubicBezTo>
                  <a:cubicBezTo>
                    <a:pt x="1894" y="490"/>
                    <a:pt x="1894" y="490"/>
                    <a:pt x="1894" y="490"/>
                  </a:cubicBezTo>
                  <a:cubicBezTo>
                    <a:pt x="1894" y="496"/>
                    <a:pt x="1889" y="501"/>
                    <a:pt x="1889" y="506"/>
                  </a:cubicBezTo>
                  <a:cubicBezTo>
                    <a:pt x="1889" y="512"/>
                    <a:pt x="1899" y="512"/>
                    <a:pt x="1899" y="512"/>
                  </a:cubicBezTo>
                  <a:cubicBezTo>
                    <a:pt x="1904" y="517"/>
                    <a:pt x="1904" y="527"/>
                    <a:pt x="1910" y="527"/>
                  </a:cubicBezTo>
                  <a:cubicBezTo>
                    <a:pt x="1920" y="527"/>
                    <a:pt x="1920" y="522"/>
                    <a:pt x="1931" y="522"/>
                  </a:cubicBezTo>
                  <a:cubicBezTo>
                    <a:pt x="1936" y="533"/>
                    <a:pt x="1941" y="538"/>
                    <a:pt x="1946" y="543"/>
                  </a:cubicBezTo>
                  <a:cubicBezTo>
                    <a:pt x="1915" y="543"/>
                    <a:pt x="1915" y="543"/>
                    <a:pt x="1915" y="543"/>
                  </a:cubicBezTo>
                  <a:cubicBezTo>
                    <a:pt x="1910" y="543"/>
                    <a:pt x="1904" y="543"/>
                    <a:pt x="1899" y="543"/>
                  </a:cubicBezTo>
                  <a:cubicBezTo>
                    <a:pt x="1889" y="543"/>
                    <a:pt x="1889" y="554"/>
                    <a:pt x="1889" y="559"/>
                  </a:cubicBezTo>
                  <a:cubicBezTo>
                    <a:pt x="1889" y="580"/>
                    <a:pt x="1915" y="580"/>
                    <a:pt x="1931" y="596"/>
                  </a:cubicBezTo>
                  <a:cubicBezTo>
                    <a:pt x="1941" y="607"/>
                    <a:pt x="1946" y="622"/>
                    <a:pt x="1962" y="622"/>
                  </a:cubicBezTo>
                  <a:cubicBezTo>
                    <a:pt x="1973" y="622"/>
                    <a:pt x="1983" y="612"/>
                    <a:pt x="1989" y="601"/>
                  </a:cubicBezTo>
                  <a:cubicBezTo>
                    <a:pt x="1994" y="622"/>
                    <a:pt x="2005" y="633"/>
                    <a:pt x="2005" y="649"/>
                  </a:cubicBezTo>
                  <a:cubicBezTo>
                    <a:pt x="2005" y="665"/>
                    <a:pt x="1994" y="675"/>
                    <a:pt x="1994" y="686"/>
                  </a:cubicBezTo>
                  <a:cubicBezTo>
                    <a:pt x="1989" y="701"/>
                    <a:pt x="1994" y="712"/>
                    <a:pt x="1983" y="723"/>
                  </a:cubicBezTo>
                  <a:cubicBezTo>
                    <a:pt x="1973" y="738"/>
                    <a:pt x="1957" y="738"/>
                    <a:pt x="1946" y="754"/>
                  </a:cubicBezTo>
                  <a:cubicBezTo>
                    <a:pt x="1941" y="744"/>
                    <a:pt x="1941" y="733"/>
                    <a:pt x="1925" y="723"/>
                  </a:cubicBezTo>
                  <a:cubicBezTo>
                    <a:pt x="1889" y="696"/>
                    <a:pt x="1862" y="680"/>
                    <a:pt x="1857" y="638"/>
                  </a:cubicBezTo>
                  <a:cubicBezTo>
                    <a:pt x="1825" y="638"/>
                    <a:pt x="1825" y="638"/>
                    <a:pt x="1825" y="638"/>
                  </a:cubicBezTo>
                  <a:cubicBezTo>
                    <a:pt x="1809" y="638"/>
                    <a:pt x="1809" y="622"/>
                    <a:pt x="1799" y="622"/>
                  </a:cubicBezTo>
                  <a:cubicBezTo>
                    <a:pt x="1804" y="633"/>
                    <a:pt x="1809" y="638"/>
                    <a:pt x="1809" y="649"/>
                  </a:cubicBezTo>
                  <a:cubicBezTo>
                    <a:pt x="1809" y="659"/>
                    <a:pt x="1794" y="654"/>
                    <a:pt x="1794" y="665"/>
                  </a:cubicBezTo>
                  <a:cubicBezTo>
                    <a:pt x="1794" y="680"/>
                    <a:pt x="1804" y="686"/>
                    <a:pt x="1809" y="696"/>
                  </a:cubicBezTo>
                  <a:cubicBezTo>
                    <a:pt x="1783" y="686"/>
                    <a:pt x="1767" y="670"/>
                    <a:pt x="1746" y="654"/>
                  </a:cubicBezTo>
                  <a:cubicBezTo>
                    <a:pt x="1725" y="644"/>
                    <a:pt x="1704" y="638"/>
                    <a:pt x="1693" y="622"/>
                  </a:cubicBezTo>
                  <a:cubicBezTo>
                    <a:pt x="1667" y="591"/>
                    <a:pt x="1656" y="564"/>
                    <a:pt x="1619" y="549"/>
                  </a:cubicBezTo>
                  <a:cubicBezTo>
                    <a:pt x="1630" y="533"/>
                    <a:pt x="1646" y="533"/>
                    <a:pt x="1662" y="522"/>
                  </a:cubicBezTo>
                  <a:cubicBezTo>
                    <a:pt x="1672" y="512"/>
                    <a:pt x="1672" y="496"/>
                    <a:pt x="1683" y="496"/>
                  </a:cubicBezTo>
                  <a:cubicBezTo>
                    <a:pt x="1688" y="496"/>
                    <a:pt x="1693" y="501"/>
                    <a:pt x="1693" y="501"/>
                  </a:cubicBezTo>
                  <a:cubicBezTo>
                    <a:pt x="1699" y="490"/>
                    <a:pt x="1704" y="490"/>
                    <a:pt x="1704" y="480"/>
                  </a:cubicBezTo>
                  <a:cubicBezTo>
                    <a:pt x="1704" y="469"/>
                    <a:pt x="1693" y="464"/>
                    <a:pt x="1693" y="459"/>
                  </a:cubicBezTo>
                  <a:cubicBezTo>
                    <a:pt x="1693" y="438"/>
                    <a:pt x="1693" y="422"/>
                    <a:pt x="1683" y="406"/>
                  </a:cubicBezTo>
                  <a:cubicBezTo>
                    <a:pt x="1672" y="401"/>
                    <a:pt x="1667" y="406"/>
                    <a:pt x="1656" y="406"/>
                  </a:cubicBezTo>
                  <a:cubicBezTo>
                    <a:pt x="1641" y="406"/>
                    <a:pt x="1635" y="401"/>
                    <a:pt x="1619" y="401"/>
                  </a:cubicBezTo>
                  <a:cubicBezTo>
                    <a:pt x="1614" y="401"/>
                    <a:pt x="1609" y="406"/>
                    <a:pt x="1604" y="411"/>
                  </a:cubicBezTo>
                  <a:cubicBezTo>
                    <a:pt x="1588" y="401"/>
                    <a:pt x="1593" y="380"/>
                    <a:pt x="1577" y="369"/>
                  </a:cubicBezTo>
                  <a:cubicBezTo>
                    <a:pt x="1561" y="374"/>
                    <a:pt x="1561" y="374"/>
                    <a:pt x="1561" y="374"/>
                  </a:cubicBezTo>
                  <a:cubicBezTo>
                    <a:pt x="1540" y="359"/>
                    <a:pt x="1535" y="338"/>
                    <a:pt x="1509" y="338"/>
                  </a:cubicBezTo>
                  <a:cubicBezTo>
                    <a:pt x="1493" y="338"/>
                    <a:pt x="1488" y="348"/>
                    <a:pt x="1482" y="364"/>
                  </a:cubicBezTo>
                  <a:cubicBezTo>
                    <a:pt x="1445" y="322"/>
                    <a:pt x="1393" y="348"/>
                    <a:pt x="1356" y="306"/>
                  </a:cubicBezTo>
                  <a:cubicBezTo>
                    <a:pt x="1377" y="290"/>
                    <a:pt x="1398" y="285"/>
                    <a:pt x="1398" y="264"/>
                  </a:cubicBezTo>
                  <a:cubicBezTo>
                    <a:pt x="1398" y="243"/>
                    <a:pt x="1377" y="237"/>
                    <a:pt x="1356" y="232"/>
                  </a:cubicBezTo>
                  <a:cubicBezTo>
                    <a:pt x="1345" y="227"/>
                    <a:pt x="1345" y="216"/>
                    <a:pt x="1335" y="216"/>
                  </a:cubicBezTo>
                  <a:cubicBezTo>
                    <a:pt x="1329" y="216"/>
                    <a:pt x="1329" y="216"/>
                    <a:pt x="1324" y="222"/>
                  </a:cubicBezTo>
                  <a:cubicBezTo>
                    <a:pt x="1324" y="227"/>
                    <a:pt x="1313" y="232"/>
                    <a:pt x="1313" y="243"/>
                  </a:cubicBezTo>
                  <a:cubicBezTo>
                    <a:pt x="1313" y="253"/>
                    <a:pt x="1324" y="253"/>
                    <a:pt x="1335" y="253"/>
                  </a:cubicBezTo>
                  <a:cubicBezTo>
                    <a:pt x="1335" y="258"/>
                    <a:pt x="1329" y="264"/>
                    <a:pt x="1329" y="269"/>
                  </a:cubicBezTo>
                  <a:cubicBezTo>
                    <a:pt x="1329" y="279"/>
                    <a:pt x="1335" y="285"/>
                    <a:pt x="1340" y="290"/>
                  </a:cubicBezTo>
                  <a:cubicBezTo>
                    <a:pt x="1335" y="295"/>
                    <a:pt x="1335" y="295"/>
                    <a:pt x="1335" y="295"/>
                  </a:cubicBezTo>
                  <a:cubicBezTo>
                    <a:pt x="1329" y="295"/>
                    <a:pt x="1324" y="301"/>
                    <a:pt x="1313" y="301"/>
                  </a:cubicBezTo>
                  <a:cubicBezTo>
                    <a:pt x="1298" y="301"/>
                    <a:pt x="1292" y="285"/>
                    <a:pt x="1277" y="279"/>
                  </a:cubicBezTo>
                  <a:cubicBezTo>
                    <a:pt x="1277" y="258"/>
                    <a:pt x="1266" y="237"/>
                    <a:pt x="1250" y="222"/>
                  </a:cubicBezTo>
                  <a:cubicBezTo>
                    <a:pt x="1266" y="222"/>
                    <a:pt x="1277" y="222"/>
                    <a:pt x="1298" y="222"/>
                  </a:cubicBezTo>
                  <a:cubicBezTo>
                    <a:pt x="1298" y="222"/>
                    <a:pt x="1303" y="216"/>
                    <a:pt x="1303" y="211"/>
                  </a:cubicBezTo>
                  <a:cubicBezTo>
                    <a:pt x="1303" y="190"/>
                    <a:pt x="1277" y="179"/>
                    <a:pt x="1256" y="164"/>
                  </a:cubicBezTo>
                  <a:cubicBezTo>
                    <a:pt x="1240" y="153"/>
                    <a:pt x="1234" y="137"/>
                    <a:pt x="1213" y="132"/>
                  </a:cubicBezTo>
                  <a:cubicBezTo>
                    <a:pt x="1203" y="142"/>
                    <a:pt x="1203" y="153"/>
                    <a:pt x="1203" y="174"/>
                  </a:cubicBezTo>
                  <a:cubicBezTo>
                    <a:pt x="1192" y="158"/>
                    <a:pt x="1192" y="153"/>
                    <a:pt x="1182" y="142"/>
                  </a:cubicBezTo>
                  <a:cubicBezTo>
                    <a:pt x="1171" y="148"/>
                    <a:pt x="1171" y="148"/>
                    <a:pt x="1171" y="148"/>
                  </a:cubicBezTo>
                  <a:cubicBezTo>
                    <a:pt x="1171" y="142"/>
                    <a:pt x="1171" y="142"/>
                    <a:pt x="1171" y="142"/>
                  </a:cubicBezTo>
                  <a:cubicBezTo>
                    <a:pt x="1171" y="137"/>
                    <a:pt x="1171" y="137"/>
                    <a:pt x="1171" y="137"/>
                  </a:cubicBezTo>
                  <a:cubicBezTo>
                    <a:pt x="1171" y="132"/>
                    <a:pt x="1166" y="132"/>
                    <a:pt x="1166" y="127"/>
                  </a:cubicBezTo>
                  <a:cubicBezTo>
                    <a:pt x="1166" y="116"/>
                    <a:pt x="1166" y="111"/>
                    <a:pt x="1171" y="100"/>
                  </a:cubicBezTo>
                  <a:cubicBezTo>
                    <a:pt x="1187" y="105"/>
                    <a:pt x="1192" y="116"/>
                    <a:pt x="1208" y="116"/>
                  </a:cubicBezTo>
                  <a:cubicBezTo>
                    <a:pt x="1219" y="116"/>
                    <a:pt x="1224" y="111"/>
                    <a:pt x="1229" y="105"/>
                  </a:cubicBezTo>
                  <a:close/>
                  <a:moveTo>
                    <a:pt x="1535" y="105"/>
                  </a:moveTo>
                  <a:lnTo>
                    <a:pt x="1535" y="105"/>
                  </a:lnTo>
                  <a:cubicBezTo>
                    <a:pt x="1530" y="105"/>
                    <a:pt x="1530" y="105"/>
                    <a:pt x="1530" y="105"/>
                  </a:cubicBezTo>
                  <a:cubicBezTo>
                    <a:pt x="1540" y="111"/>
                    <a:pt x="1546" y="121"/>
                    <a:pt x="1546" y="132"/>
                  </a:cubicBezTo>
                  <a:cubicBezTo>
                    <a:pt x="1551" y="127"/>
                    <a:pt x="1556" y="127"/>
                    <a:pt x="1556" y="121"/>
                  </a:cubicBezTo>
                  <a:cubicBezTo>
                    <a:pt x="1556" y="105"/>
                    <a:pt x="1546" y="105"/>
                    <a:pt x="1535" y="105"/>
                  </a:cubicBezTo>
                  <a:close/>
                  <a:moveTo>
                    <a:pt x="1419" y="0"/>
                  </a:moveTo>
                  <a:lnTo>
                    <a:pt x="1419" y="0"/>
                  </a:lnTo>
                  <a:cubicBezTo>
                    <a:pt x="1414" y="26"/>
                    <a:pt x="1382" y="32"/>
                    <a:pt x="1372" y="58"/>
                  </a:cubicBezTo>
                  <a:cubicBezTo>
                    <a:pt x="1377" y="58"/>
                    <a:pt x="1377" y="58"/>
                    <a:pt x="1377" y="58"/>
                  </a:cubicBezTo>
                  <a:cubicBezTo>
                    <a:pt x="1387" y="58"/>
                    <a:pt x="1387" y="53"/>
                    <a:pt x="1398" y="53"/>
                  </a:cubicBezTo>
                  <a:cubicBezTo>
                    <a:pt x="1403" y="53"/>
                    <a:pt x="1409" y="53"/>
                    <a:pt x="1414" y="53"/>
                  </a:cubicBezTo>
                  <a:cubicBezTo>
                    <a:pt x="1414" y="42"/>
                    <a:pt x="1424" y="37"/>
                    <a:pt x="1424" y="26"/>
                  </a:cubicBezTo>
                  <a:cubicBezTo>
                    <a:pt x="1430" y="26"/>
                    <a:pt x="1430" y="26"/>
                    <a:pt x="1435" y="26"/>
                  </a:cubicBezTo>
                  <a:cubicBezTo>
                    <a:pt x="1451" y="26"/>
                    <a:pt x="1451" y="47"/>
                    <a:pt x="1456" y="63"/>
                  </a:cubicBezTo>
                  <a:cubicBezTo>
                    <a:pt x="1467" y="63"/>
                    <a:pt x="1467" y="63"/>
                    <a:pt x="1467" y="63"/>
                  </a:cubicBezTo>
                  <a:lnTo>
                    <a:pt x="1467" y="58"/>
                  </a:lnTo>
                  <a:cubicBezTo>
                    <a:pt x="1467" y="42"/>
                    <a:pt x="1456" y="37"/>
                    <a:pt x="1451" y="26"/>
                  </a:cubicBezTo>
                  <a:cubicBezTo>
                    <a:pt x="1440" y="16"/>
                    <a:pt x="1435" y="0"/>
                    <a:pt x="1419" y="0"/>
                  </a:cubicBezTo>
                  <a:close/>
                  <a:moveTo>
                    <a:pt x="63" y="3185"/>
                  </a:moveTo>
                  <a:lnTo>
                    <a:pt x="63" y="3185"/>
                  </a:lnTo>
                  <a:cubicBezTo>
                    <a:pt x="69" y="3179"/>
                    <a:pt x="74" y="3179"/>
                    <a:pt x="79" y="3169"/>
                  </a:cubicBezTo>
                  <a:cubicBezTo>
                    <a:pt x="69" y="3164"/>
                    <a:pt x="69" y="3153"/>
                    <a:pt x="58" y="3153"/>
                  </a:cubicBezTo>
                  <a:cubicBezTo>
                    <a:pt x="42" y="3153"/>
                    <a:pt x="32" y="3164"/>
                    <a:pt x="16" y="3164"/>
                  </a:cubicBezTo>
                  <a:cubicBezTo>
                    <a:pt x="16" y="3169"/>
                    <a:pt x="16" y="3169"/>
                    <a:pt x="16" y="3174"/>
                  </a:cubicBezTo>
                  <a:cubicBezTo>
                    <a:pt x="0" y="3206"/>
                    <a:pt x="0" y="3206"/>
                    <a:pt x="0" y="3206"/>
                  </a:cubicBezTo>
                  <a:cubicBezTo>
                    <a:pt x="32" y="3232"/>
                    <a:pt x="63" y="3243"/>
                    <a:pt x="106" y="3248"/>
                  </a:cubicBezTo>
                  <a:cubicBezTo>
                    <a:pt x="122" y="3253"/>
                    <a:pt x="127" y="3259"/>
                    <a:pt x="143" y="3259"/>
                  </a:cubicBezTo>
                  <a:cubicBezTo>
                    <a:pt x="148" y="3259"/>
                    <a:pt x="153" y="3253"/>
                    <a:pt x="158" y="3253"/>
                  </a:cubicBezTo>
                  <a:cubicBezTo>
                    <a:pt x="174" y="3253"/>
                    <a:pt x="185" y="3269"/>
                    <a:pt x="201" y="3274"/>
                  </a:cubicBezTo>
                  <a:lnTo>
                    <a:pt x="201" y="3269"/>
                  </a:lnTo>
                  <a:cubicBezTo>
                    <a:pt x="201" y="3253"/>
                    <a:pt x="190" y="3243"/>
                    <a:pt x="174" y="3238"/>
                  </a:cubicBezTo>
                  <a:cubicBezTo>
                    <a:pt x="164" y="3232"/>
                    <a:pt x="169" y="3216"/>
                    <a:pt x="164" y="3211"/>
                  </a:cubicBezTo>
                  <a:cubicBezTo>
                    <a:pt x="148" y="3195"/>
                    <a:pt x="132" y="3211"/>
                    <a:pt x="111" y="3206"/>
                  </a:cubicBezTo>
                  <a:cubicBezTo>
                    <a:pt x="90" y="3206"/>
                    <a:pt x="79" y="3195"/>
                    <a:pt x="63" y="3185"/>
                  </a:cubicBezTo>
                  <a:close/>
                  <a:moveTo>
                    <a:pt x="296" y="3301"/>
                  </a:moveTo>
                  <a:lnTo>
                    <a:pt x="296" y="3301"/>
                  </a:lnTo>
                  <a:cubicBezTo>
                    <a:pt x="290" y="3306"/>
                    <a:pt x="290" y="3311"/>
                    <a:pt x="285" y="3311"/>
                  </a:cubicBezTo>
                  <a:cubicBezTo>
                    <a:pt x="280" y="3311"/>
                    <a:pt x="280" y="3306"/>
                    <a:pt x="269" y="3306"/>
                  </a:cubicBezTo>
                  <a:cubicBezTo>
                    <a:pt x="264" y="3306"/>
                    <a:pt x="259" y="3306"/>
                    <a:pt x="253" y="3306"/>
                  </a:cubicBezTo>
                  <a:cubicBezTo>
                    <a:pt x="248" y="3311"/>
                    <a:pt x="248" y="3311"/>
                    <a:pt x="248" y="3317"/>
                  </a:cubicBezTo>
                  <a:cubicBezTo>
                    <a:pt x="248" y="3327"/>
                    <a:pt x="259" y="3327"/>
                    <a:pt x="264" y="3327"/>
                  </a:cubicBezTo>
                  <a:cubicBezTo>
                    <a:pt x="274" y="3338"/>
                    <a:pt x="280" y="3343"/>
                    <a:pt x="290" y="3348"/>
                  </a:cubicBezTo>
                  <a:cubicBezTo>
                    <a:pt x="301" y="3353"/>
                    <a:pt x="311" y="3353"/>
                    <a:pt x="322" y="3364"/>
                  </a:cubicBezTo>
                  <a:cubicBezTo>
                    <a:pt x="327" y="3375"/>
                    <a:pt x="327" y="3385"/>
                    <a:pt x="338" y="3390"/>
                  </a:cubicBezTo>
                  <a:cubicBezTo>
                    <a:pt x="343" y="3380"/>
                    <a:pt x="359" y="3380"/>
                    <a:pt x="359" y="3369"/>
                  </a:cubicBezTo>
                  <a:cubicBezTo>
                    <a:pt x="359" y="3353"/>
                    <a:pt x="343" y="3343"/>
                    <a:pt x="343" y="3327"/>
                  </a:cubicBezTo>
                  <a:cubicBezTo>
                    <a:pt x="332" y="3332"/>
                    <a:pt x="327" y="3338"/>
                    <a:pt x="317" y="3338"/>
                  </a:cubicBezTo>
                  <a:cubicBezTo>
                    <a:pt x="311" y="3332"/>
                    <a:pt x="311" y="3327"/>
                    <a:pt x="311" y="3322"/>
                  </a:cubicBezTo>
                  <a:cubicBezTo>
                    <a:pt x="311" y="3311"/>
                    <a:pt x="306" y="3306"/>
                    <a:pt x="296" y="3301"/>
                  </a:cubicBezTo>
                  <a:close/>
                  <a:moveTo>
                    <a:pt x="375" y="3412"/>
                  </a:moveTo>
                  <a:lnTo>
                    <a:pt x="375" y="3412"/>
                  </a:lnTo>
                  <a:lnTo>
                    <a:pt x="369" y="3417"/>
                  </a:lnTo>
                  <a:cubicBezTo>
                    <a:pt x="369" y="3433"/>
                    <a:pt x="369" y="3454"/>
                    <a:pt x="385" y="3454"/>
                  </a:cubicBezTo>
                  <a:cubicBezTo>
                    <a:pt x="391" y="3454"/>
                    <a:pt x="396" y="3448"/>
                    <a:pt x="401" y="3448"/>
                  </a:cubicBezTo>
                  <a:cubicBezTo>
                    <a:pt x="401" y="3448"/>
                    <a:pt x="401" y="3448"/>
                    <a:pt x="401" y="3443"/>
                  </a:cubicBezTo>
                  <a:cubicBezTo>
                    <a:pt x="401" y="3427"/>
                    <a:pt x="391" y="3412"/>
                    <a:pt x="375" y="3412"/>
                  </a:cubicBezTo>
                  <a:close/>
                  <a:moveTo>
                    <a:pt x="406" y="2615"/>
                  </a:moveTo>
                  <a:lnTo>
                    <a:pt x="406" y="2615"/>
                  </a:lnTo>
                  <a:cubicBezTo>
                    <a:pt x="401" y="2620"/>
                    <a:pt x="396" y="2626"/>
                    <a:pt x="396" y="2631"/>
                  </a:cubicBezTo>
                  <a:cubicBezTo>
                    <a:pt x="396" y="2647"/>
                    <a:pt x="412" y="2652"/>
                    <a:pt x="433" y="2657"/>
                  </a:cubicBezTo>
                  <a:cubicBezTo>
                    <a:pt x="422" y="2636"/>
                    <a:pt x="412" y="2631"/>
                    <a:pt x="406" y="2615"/>
                  </a:cubicBezTo>
                  <a:close/>
                  <a:moveTo>
                    <a:pt x="570" y="3501"/>
                  </a:moveTo>
                  <a:lnTo>
                    <a:pt x="570" y="3501"/>
                  </a:lnTo>
                  <a:cubicBezTo>
                    <a:pt x="580" y="3501"/>
                    <a:pt x="586" y="3496"/>
                    <a:pt x="596" y="3496"/>
                  </a:cubicBezTo>
                  <a:cubicBezTo>
                    <a:pt x="596" y="3491"/>
                    <a:pt x="596" y="3491"/>
                    <a:pt x="596" y="3491"/>
                  </a:cubicBezTo>
                  <a:cubicBezTo>
                    <a:pt x="554" y="3464"/>
                    <a:pt x="522" y="3501"/>
                    <a:pt x="570" y="3501"/>
                  </a:cubicBezTo>
                  <a:close/>
                  <a:moveTo>
                    <a:pt x="586" y="3137"/>
                  </a:moveTo>
                  <a:lnTo>
                    <a:pt x="586" y="3137"/>
                  </a:lnTo>
                  <a:cubicBezTo>
                    <a:pt x="575" y="3137"/>
                    <a:pt x="575" y="3137"/>
                    <a:pt x="575" y="3137"/>
                  </a:cubicBezTo>
                  <a:cubicBezTo>
                    <a:pt x="575" y="3137"/>
                    <a:pt x="575" y="3137"/>
                    <a:pt x="575" y="3142"/>
                  </a:cubicBezTo>
                  <a:cubicBezTo>
                    <a:pt x="575" y="3153"/>
                    <a:pt x="586" y="3158"/>
                    <a:pt x="591" y="3169"/>
                  </a:cubicBezTo>
                  <a:cubicBezTo>
                    <a:pt x="591" y="3164"/>
                    <a:pt x="596" y="3158"/>
                    <a:pt x="596" y="3153"/>
                  </a:cubicBezTo>
                  <a:cubicBezTo>
                    <a:pt x="596" y="3148"/>
                    <a:pt x="591" y="3142"/>
                    <a:pt x="586" y="3137"/>
                  </a:cubicBezTo>
                  <a:close/>
                  <a:moveTo>
                    <a:pt x="575" y="3280"/>
                  </a:moveTo>
                  <a:lnTo>
                    <a:pt x="575" y="3280"/>
                  </a:lnTo>
                  <a:cubicBezTo>
                    <a:pt x="570" y="3285"/>
                    <a:pt x="570" y="3290"/>
                    <a:pt x="565" y="3295"/>
                  </a:cubicBezTo>
                  <a:cubicBezTo>
                    <a:pt x="559" y="3285"/>
                    <a:pt x="559" y="3280"/>
                    <a:pt x="554" y="3274"/>
                  </a:cubicBezTo>
                  <a:cubicBezTo>
                    <a:pt x="549" y="3285"/>
                    <a:pt x="549" y="3290"/>
                    <a:pt x="538" y="3290"/>
                  </a:cubicBezTo>
                  <a:cubicBezTo>
                    <a:pt x="538" y="3295"/>
                    <a:pt x="533" y="3295"/>
                    <a:pt x="533" y="3295"/>
                  </a:cubicBezTo>
                  <a:cubicBezTo>
                    <a:pt x="533" y="3311"/>
                    <a:pt x="549" y="3322"/>
                    <a:pt x="554" y="3338"/>
                  </a:cubicBezTo>
                  <a:cubicBezTo>
                    <a:pt x="559" y="3338"/>
                    <a:pt x="559" y="3338"/>
                    <a:pt x="559" y="3338"/>
                  </a:cubicBezTo>
                  <a:cubicBezTo>
                    <a:pt x="559" y="3338"/>
                    <a:pt x="559" y="3338"/>
                    <a:pt x="559" y="3332"/>
                  </a:cubicBezTo>
                  <a:cubicBezTo>
                    <a:pt x="559" y="3327"/>
                    <a:pt x="559" y="3327"/>
                    <a:pt x="559" y="3322"/>
                  </a:cubicBezTo>
                  <a:cubicBezTo>
                    <a:pt x="559" y="3311"/>
                    <a:pt x="570" y="3311"/>
                    <a:pt x="575" y="3311"/>
                  </a:cubicBezTo>
                  <a:cubicBezTo>
                    <a:pt x="575" y="3301"/>
                    <a:pt x="580" y="3290"/>
                    <a:pt x="575" y="3280"/>
                  </a:cubicBezTo>
                  <a:close/>
                  <a:moveTo>
                    <a:pt x="665" y="3475"/>
                  </a:moveTo>
                  <a:lnTo>
                    <a:pt x="665" y="3475"/>
                  </a:lnTo>
                  <a:cubicBezTo>
                    <a:pt x="654" y="3480"/>
                    <a:pt x="649" y="3491"/>
                    <a:pt x="638" y="3496"/>
                  </a:cubicBezTo>
                  <a:cubicBezTo>
                    <a:pt x="633" y="3491"/>
                    <a:pt x="633" y="3485"/>
                    <a:pt x="628" y="3480"/>
                  </a:cubicBezTo>
                  <a:cubicBezTo>
                    <a:pt x="623" y="3485"/>
                    <a:pt x="623" y="3485"/>
                    <a:pt x="612" y="3491"/>
                  </a:cubicBezTo>
                  <a:cubicBezTo>
                    <a:pt x="628" y="3501"/>
                    <a:pt x="628" y="3506"/>
                    <a:pt x="644" y="3517"/>
                  </a:cubicBezTo>
                  <a:cubicBezTo>
                    <a:pt x="654" y="3506"/>
                    <a:pt x="665" y="3512"/>
                    <a:pt x="675" y="3506"/>
                  </a:cubicBezTo>
                  <a:cubicBezTo>
                    <a:pt x="670" y="3496"/>
                    <a:pt x="670" y="3485"/>
                    <a:pt x="665" y="3475"/>
                  </a:cubicBezTo>
                  <a:close/>
                  <a:moveTo>
                    <a:pt x="776" y="3549"/>
                  </a:moveTo>
                  <a:lnTo>
                    <a:pt x="776" y="3549"/>
                  </a:lnTo>
                  <a:cubicBezTo>
                    <a:pt x="760" y="3549"/>
                    <a:pt x="754" y="3543"/>
                    <a:pt x="744" y="3538"/>
                  </a:cubicBezTo>
                  <a:cubicBezTo>
                    <a:pt x="749" y="3559"/>
                    <a:pt x="770" y="3564"/>
                    <a:pt x="791" y="3564"/>
                  </a:cubicBezTo>
                  <a:cubicBezTo>
                    <a:pt x="802" y="3564"/>
                    <a:pt x="802" y="3564"/>
                    <a:pt x="802" y="3564"/>
                  </a:cubicBezTo>
                  <a:cubicBezTo>
                    <a:pt x="802" y="3543"/>
                    <a:pt x="802" y="3543"/>
                    <a:pt x="802" y="3543"/>
                  </a:cubicBezTo>
                  <a:cubicBezTo>
                    <a:pt x="791" y="3543"/>
                    <a:pt x="786" y="3549"/>
                    <a:pt x="776" y="3549"/>
                  </a:cubicBezTo>
                  <a:close/>
                  <a:moveTo>
                    <a:pt x="881" y="3343"/>
                  </a:moveTo>
                  <a:lnTo>
                    <a:pt x="881" y="3343"/>
                  </a:lnTo>
                  <a:cubicBezTo>
                    <a:pt x="876" y="3353"/>
                    <a:pt x="876" y="3359"/>
                    <a:pt x="870" y="3359"/>
                  </a:cubicBezTo>
                  <a:cubicBezTo>
                    <a:pt x="865" y="3353"/>
                    <a:pt x="860" y="3343"/>
                    <a:pt x="855" y="3343"/>
                  </a:cubicBezTo>
                  <a:cubicBezTo>
                    <a:pt x="844" y="3343"/>
                    <a:pt x="844" y="3343"/>
                    <a:pt x="844" y="3343"/>
                  </a:cubicBezTo>
                  <a:cubicBezTo>
                    <a:pt x="844" y="3353"/>
                    <a:pt x="855" y="3359"/>
                    <a:pt x="855" y="3369"/>
                  </a:cubicBezTo>
                  <a:cubicBezTo>
                    <a:pt x="855" y="3375"/>
                    <a:pt x="844" y="3375"/>
                    <a:pt x="839" y="3375"/>
                  </a:cubicBezTo>
                  <a:cubicBezTo>
                    <a:pt x="828" y="3380"/>
                    <a:pt x="823" y="3385"/>
                    <a:pt x="813" y="3396"/>
                  </a:cubicBezTo>
                  <a:cubicBezTo>
                    <a:pt x="813" y="3401"/>
                    <a:pt x="813" y="3401"/>
                    <a:pt x="813" y="3401"/>
                  </a:cubicBezTo>
                  <a:cubicBezTo>
                    <a:pt x="834" y="3396"/>
                    <a:pt x="844" y="3380"/>
                    <a:pt x="860" y="3380"/>
                  </a:cubicBezTo>
                  <a:cubicBezTo>
                    <a:pt x="881" y="3380"/>
                    <a:pt x="892" y="3385"/>
                    <a:pt x="907" y="3385"/>
                  </a:cubicBezTo>
                  <a:cubicBezTo>
                    <a:pt x="918" y="3385"/>
                    <a:pt x="918" y="3375"/>
                    <a:pt x="923" y="3369"/>
                  </a:cubicBezTo>
                  <a:cubicBezTo>
                    <a:pt x="923" y="3364"/>
                    <a:pt x="923" y="3364"/>
                    <a:pt x="923" y="3364"/>
                  </a:cubicBezTo>
                  <a:cubicBezTo>
                    <a:pt x="907" y="3369"/>
                    <a:pt x="907" y="3369"/>
                    <a:pt x="907" y="3369"/>
                  </a:cubicBezTo>
                  <a:cubicBezTo>
                    <a:pt x="897" y="3364"/>
                    <a:pt x="892" y="3353"/>
                    <a:pt x="881" y="3343"/>
                  </a:cubicBezTo>
                  <a:close/>
                  <a:moveTo>
                    <a:pt x="944" y="3353"/>
                  </a:moveTo>
                  <a:lnTo>
                    <a:pt x="944" y="3353"/>
                  </a:lnTo>
                  <a:cubicBezTo>
                    <a:pt x="944" y="3364"/>
                    <a:pt x="955" y="3359"/>
                    <a:pt x="960" y="3364"/>
                  </a:cubicBezTo>
                  <a:cubicBezTo>
                    <a:pt x="965" y="3364"/>
                    <a:pt x="971" y="3375"/>
                    <a:pt x="976" y="3375"/>
                  </a:cubicBezTo>
                  <a:cubicBezTo>
                    <a:pt x="987" y="3375"/>
                    <a:pt x="987" y="3359"/>
                    <a:pt x="992" y="3353"/>
                  </a:cubicBezTo>
                  <a:cubicBezTo>
                    <a:pt x="987" y="3348"/>
                    <a:pt x="987" y="3348"/>
                    <a:pt x="987" y="3348"/>
                  </a:cubicBezTo>
                  <a:cubicBezTo>
                    <a:pt x="976" y="3353"/>
                    <a:pt x="976" y="3353"/>
                    <a:pt x="976" y="3353"/>
                  </a:cubicBezTo>
                  <a:cubicBezTo>
                    <a:pt x="965" y="3348"/>
                    <a:pt x="944" y="3343"/>
                    <a:pt x="944" y="3353"/>
                  </a:cubicBezTo>
                  <a:close/>
                  <a:moveTo>
                    <a:pt x="1013" y="3338"/>
                  </a:moveTo>
                  <a:lnTo>
                    <a:pt x="1013" y="3338"/>
                  </a:lnTo>
                  <a:cubicBezTo>
                    <a:pt x="1018" y="3338"/>
                    <a:pt x="1018" y="3338"/>
                    <a:pt x="1018" y="3338"/>
                  </a:cubicBezTo>
                  <a:cubicBezTo>
                    <a:pt x="1034" y="3338"/>
                    <a:pt x="1039" y="3332"/>
                    <a:pt x="1050" y="3322"/>
                  </a:cubicBezTo>
                  <a:cubicBezTo>
                    <a:pt x="1045" y="3322"/>
                    <a:pt x="1045" y="3322"/>
                    <a:pt x="1045" y="3322"/>
                  </a:cubicBezTo>
                  <a:cubicBezTo>
                    <a:pt x="1013" y="3338"/>
                    <a:pt x="1013" y="3338"/>
                    <a:pt x="1013" y="3338"/>
                  </a:cubicBezTo>
                  <a:close/>
                  <a:moveTo>
                    <a:pt x="1024" y="3427"/>
                  </a:moveTo>
                  <a:lnTo>
                    <a:pt x="1024" y="3427"/>
                  </a:lnTo>
                  <a:cubicBezTo>
                    <a:pt x="1008" y="3448"/>
                    <a:pt x="976" y="3448"/>
                    <a:pt x="976" y="3475"/>
                  </a:cubicBezTo>
                  <a:cubicBezTo>
                    <a:pt x="976" y="3485"/>
                    <a:pt x="981" y="3496"/>
                    <a:pt x="992" y="3506"/>
                  </a:cubicBezTo>
                  <a:cubicBezTo>
                    <a:pt x="1002" y="3512"/>
                    <a:pt x="1008" y="3517"/>
                    <a:pt x="1024" y="3517"/>
                  </a:cubicBezTo>
                  <a:cubicBezTo>
                    <a:pt x="1029" y="3517"/>
                    <a:pt x="1034" y="3517"/>
                    <a:pt x="1039" y="3517"/>
                  </a:cubicBezTo>
                  <a:cubicBezTo>
                    <a:pt x="1045" y="3512"/>
                    <a:pt x="1045" y="3512"/>
                    <a:pt x="1045" y="3512"/>
                  </a:cubicBezTo>
                  <a:cubicBezTo>
                    <a:pt x="1029" y="3512"/>
                    <a:pt x="1029" y="3496"/>
                    <a:pt x="1013" y="3491"/>
                  </a:cubicBezTo>
                  <a:cubicBezTo>
                    <a:pt x="1013" y="3496"/>
                    <a:pt x="1013" y="3501"/>
                    <a:pt x="1013" y="3506"/>
                  </a:cubicBezTo>
                  <a:cubicBezTo>
                    <a:pt x="1013" y="3506"/>
                    <a:pt x="1013" y="3506"/>
                    <a:pt x="1008" y="3506"/>
                  </a:cubicBezTo>
                  <a:cubicBezTo>
                    <a:pt x="992" y="3496"/>
                    <a:pt x="987" y="3491"/>
                    <a:pt x="987" y="3475"/>
                  </a:cubicBezTo>
                  <a:cubicBezTo>
                    <a:pt x="987" y="3470"/>
                    <a:pt x="997" y="3470"/>
                    <a:pt x="1002" y="3464"/>
                  </a:cubicBezTo>
                  <a:cubicBezTo>
                    <a:pt x="1013" y="3459"/>
                    <a:pt x="1018" y="3454"/>
                    <a:pt x="1029" y="3443"/>
                  </a:cubicBezTo>
                  <a:cubicBezTo>
                    <a:pt x="1024" y="3427"/>
                    <a:pt x="1024" y="3427"/>
                    <a:pt x="1024" y="3427"/>
                  </a:cubicBezTo>
                  <a:close/>
                  <a:moveTo>
                    <a:pt x="1071" y="3649"/>
                  </a:moveTo>
                  <a:lnTo>
                    <a:pt x="1071" y="3649"/>
                  </a:lnTo>
                  <a:cubicBezTo>
                    <a:pt x="1050" y="3659"/>
                    <a:pt x="1045" y="3675"/>
                    <a:pt x="1034" y="3691"/>
                  </a:cubicBezTo>
                  <a:cubicBezTo>
                    <a:pt x="971" y="3654"/>
                    <a:pt x="960" y="3575"/>
                    <a:pt x="881" y="3575"/>
                  </a:cubicBezTo>
                  <a:cubicBezTo>
                    <a:pt x="876" y="3575"/>
                    <a:pt x="876" y="3575"/>
                    <a:pt x="876" y="3575"/>
                  </a:cubicBezTo>
                  <a:cubicBezTo>
                    <a:pt x="886" y="3591"/>
                    <a:pt x="892" y="3607"/>
                    <a:pt x="907" y="3617"/>
                  </a:cubicBezTo>
                  <a:cubicBezTo>
                    <a:pt x="928" y="3628"/>
                    <a:pt x="939" y="3623"/>
                    <a:pt x="955" y="3638"/>
                  </a:cubicBezTo>
                  <a:cubicBezTo>
                    <a:pt x="992" y="3665"/>
                    <a:pt x="997" y="3696"/>
                    <a:pt x="1034" y="3717"/>
                  </a:cubicBezTo>
                  <a:cubicBezTo>
                    <a:pt x="1050" y="3702"/>
                    <a:pt x="1055" y="3686"/>
                    <a:pt x="1066" y="3665"/>
                  </a:cubicBezTo>
                  <a:cubicBezTo>
                    <a:pt x="1081" y="3675"/>
                    <a:pt x="1081" y="3686"/>
                    <a:pt x="1081" y="3702"/>
                  </a:cubicBezTo>
                  <a:cubicBezTo>
                    <a:pt x="1081" y="3712"/>
                    <a:pt x="1071" y="3712"/>
                    <a:pt x="1060" y="3717"/>
                  </a:cubicBezTo>
                  <a:cubicBezTo>
                    <a:pt x="1045" y="3717"/>
                    <a:pt x="1103" y="3738"/>
                    <a:pt x="1113" y="3744"/>
                  </a:cubicBezTo>
                  <a:cubicBezTo>
                    <a:pt x="1118" y="3733"/>
                    <a:pt x="1118" y="3728"/>
                    <a:pt x="1118" y="3712"/>
                  </a:cubicBezTo>
                  <a:cubicBezTo>
                    <a:pt x="1118" y="3686"/>
                    <a:pt x="1097" y="3665"/>
                    <a:pt x="1071" y="3649"/>
                  </a:cubicBezTo>
                  <a:close/>
                  <a:moveTo>
                    <a:pt x="1319" y="3295"/>
                  </a:moveTo>
                  <a:lnTo>
                    <a:pt x="1319" y="3295"/>
                  </a:lnTo>
                  <a:cubicBezTo>
                    <a:pt x="1319" y="3295"/>
                    <a:pt x="1324" y="3295"/>
                    <a:pt x="1324" y="3301"/>
                  </a:cubicBezTo>
                  <a:cubicBezTo>
                    <a:pt x="1329" y="3301"/>
                    <a:pt x="1329" y="3301"/>
                    <a:pt x="1329" y="3301"/>
                  </a:cubicBezTo>
                  <a:cubicBezTo>
                    <a:pt x="1340" y="3280"/>
                    <a:pt x="1361" y="3280"/>
                    <a:pt x="1366" y="3259"/>
                  </a:cubicBezTo>
                  <a:cubicBezTo>
                    <a:pt x="1345" y="3259"/>
                    <a:pt x="1319" y="3269"/>
                    <a:pt x="1319" y="3295"/>
                  </a:cubicBezTo>
                  <a:close/>
                  <a:moveTo>
                    <a:pt x="1298" y="3216"/>
                  </a:moveTo>
                  <a:lnTo>
                    <a:pt x="1298" y="3216"/>
                  </a:lnTo>
                  <a:cubicBezTo>
                    <a:pt x="1287" y="3222"/>
                    <a:pt x="1277" y="3227"/>
                    <a:pt x="1266" y="3238"/>
                  </a:cubicBezTo>
                  <a:cubicBezTo>
                    <a:pt x="1271" y="3243"/>
                    <a:pt x="1277" y="3248"/>
                    <a:pt x="1282" y="3248"/>
                  </a:cubicBezTo>
                  <a:cubicBezTo>
                    <a:pt x="1287" y="3248"/>
                    <a:pt x="1292" y="3238"/>
                    <a:pt x="1303" y="3238"/>
                  </a:cubicBezTo>
                  <a:cubicBezTo>
                    <a:pt x="1298" y="3227"/>
                    <a:pt x="1298" y="3222"/>
                    <a:pt x="1298" y="3216"/>
                  </a:cubicBezTo>
                  <a:close/>
                  <a:moveTo>
                    <a:pt x="1910" y="3638"/>
                  </a:moveTo>
                  <a:lnTo>
                    <a:pt x="1910" y="3638"/>
                  </a:lnTo>
                  <a:cubicBezTo>
                    <a:pt x="1904" y="3638"/>
                    <a:pt x="1904" y="3638"/>
                    <a:pt x="1894" y="3638"/>
                  </a:cubicBezTo>
                  <a:cubicBezTo>
                    <a:pt x="1899" y="3649"/>
                    <a:pt x="1899" y="3659"/>
                    <a:pt x="1899" y="3675"/>
                  </a:cubicBezTo>
                  <a:cubicBezTo>
                    <a:pt x="1910" y="3665"/>
                    <a:pt x="1915" y="3659"/>
                    <a:pt x="1925" y="3654"/>
                  </a:cubicBezTo>
                  <a:cubicBezTo>
                    <a:pt x="1920" y="3649"/>
                    <a:pt x="1915" y="3644"/>
                    <a:pt x="1910" y="3638"/>
                  </a:cubicBezTo>
                  <a:close/>
                  <a:moveTo>
                    <a:pt x="3571" y="1940"/>
                  </a:moveTo>
                  <a:lnTo>
                    <a:pt x="3571" y="1940"/>
                  </a:lnTo>
                  <a:cubicBezTo>
                    <a:pt x="3566" y="1951"/>
                    <a:pt x="3566" y="1956"/>
                    <a:pt x="3561" y="1966"/>
                  </a:cubicBezTo>
                  <a:cubicBezTo>
                    <a:pt x="3555" y="1972"/>
                    <a:pt x="3550" y="1972"/>
                    <a:pt x="3545" y="1977"/>
                  </a:cubicBezTo>
                  <a:cubicBezTo>
                    <a:pt x="3539" y="1982"/>
                    <a:pt x="3539" y="1987"/>
                    <a:pt x="3534" y="1998"/>
                  </a:cubicBezTo>
                  <a:cubicBezTo>
                    <a:pt x="3529" y="2019"/>
                    <a:pt x="3518" y="2035"/>
                    <a:pt x="3497" y="2040"/>
                  </a:cubicBezTo>
                  <a:cubicBezTo>
                    <a:pt x="3492" y="2040"/>
                    <a:pt x="3487" y="2040"/>
                    <a:pt x="3481" y="2040"/>
                  </a:cubicBezTo>
                  <a:cubicBezTo>
                    <a:pt x="3471" y="2040"/>
                    <a:pt x="3466" y="2040"/>
                    <a:pt x="3455" y="2045"/>
                  </a:cubicBezTo>
                  <a:cubicBezTo>
                    <a:pt x="3423" y="2051"/>
                    <a:pt x="3408" y="2056"/>
                    <a:pt x="3376" y="2056"/>
                  </a:cubicBezTo>
                  <a:cubicBezTo>
                    <a:pt x="3355" y="2056"/>
                    <a:pt x="3339" y="2045"/>
                    <a:pt x="3323" y="2035"/>
                  </a:cubicBezTo>
                  <a:cubicBezTo>
                    <a:pt x="3307" y="2024"/>
                    <a:pt x="3302" y="2014"/>
                    <a:pt x="3286" y="2014"/>
                  </a:cubicBezTo>
                  <a:lnTo>
                    <a:pt x="3281" y="2019"/>
                  </a:lnTo>
                  <a:cubicBezTo>
                    <a:pt x="3281" y="2024"/>
                    <a:pt x="3281" y="2024"/>
                    <a:pt x="3281" y="2030"/>
                  </a:cubicBezTo>
                  <a:cubicBezTo>
                    <a:pt x="3281" y="2093"/>
                    <a:pt x="3281" y="2093"/>
                    <a:pt x="3281" y="2093"/>
                  </a:cubicBezTo>
                  <a:cubicBezTo>
                    <a:pt x="3281" y="2098"/>
                    <a:pt x="3286" y="2103"/>
                    <a:pt x="3286" y="2109"/>
                  </a:cubicBezTo>
                  <a:cubicBezTo>
                    <a:pt x="3286" y="2119"/>
                    <a:pt x="3281" y="2125"/>
                    <a:pt x="3276" y="2130"/>
                  </a:cubicBezTo>
                  <a:cubicBezTo>
                    <a:pt x="3270" y="2140"/>
                    <a:pt x="3260" y="2140"/>
                    <a:pt x="3255" y="2151"/>
                  </a:cubicBezTo>
                  <a:cubicBezTo>
                    <a:pt x="3244" y="2162"/>
                    <a:pt x="3239" y="2172"/>
                    <a:pt x="3239" y="2188"/>
                  </a:cubicBezTo>
                  <a:cubicBezTo>
                    <a:pt x="3239" y="2193"/>
                    <a:pt x="3239" y="2198"/>
                    <a:pt x="3244" y="2209"/>
                  </a:cubicBezTo>
                  <a:cubicBezTo>
                    <a:pt x="3244" y="2214"/>
                    <a:pt x="3244" y="2219"/>
                    <a:pt x="3244" y="2225"/>
                  </a:cubicBezTo>
                  <a:cubicBezTo>
                    <a:pt x="3249" y="2225"/>
                    <a:pt x="3249" y="2225"/>
                    <a:pt x="3255" y="2225"/>
                  </a:cubicBezTo>
                  <a:cubicBezTo>
                    <a:pt x="3265" y="2225"/>
                    <a:pt x="3270" y="2225"/>
                    <a:pt x="3281" y="2230"/>
                  </a:cubicBezTo>
                  <a:cubicBezTo>
                    <a:pt x="3297" y="2235"/>
                    <a:pt x="3307" y="2230"/>
                    <a:pt x="3323" y="2235"/>
                  </a:cubicBezTo>
                  <a:cubicBezTo>
                    <a:pt x="3334" y="2235"/>
                    <a:pt x="3339" y="2235"/>
                    <a:pt x="3355" y="2241"/>
                  </a:cubicBezTo>
                  <a:cubicBezTo>
                    <a:pt x="3360" y="2241"/>
                    <a:pt x="3365" y="2241"/>
                    <a:pt x="3371" y="2241"/>
                  </a:cubicBezTo>
                  <a:cubicBezTo>
                    <a:pt x="3371" y="2246"/>
                    <a:pt x="3381" y="2241"/>
                    <a:pt x="3381" y="2246"/>
                  </a:cubicBezTo>
                  <a:cubicBezTo>
                    <a:pt x="3381" y="2251"/>
                    <a:pt x="3376" y="2256"/>
                    <a:pt x="3376" y="2256"/>
                  </a:cubicBezTo>
                  <a:cubicBezTo>
                    <a:pt x="3365" y="2272"/>
                    <a:pt x="3360" y="2277"/>
                    <a:pt x="3350" y="2288"/>
                  </a:cubicBezTo>
                  <a:cubicBezTo>
                    <a:pt x="3339" y="2299"/>
                    <a:pt x="3334" y="2304"/>
                    <a:pt x="3323" y="2314"/>
                  </a:cubicBezTo>
                  <a:cubicBezTo>
                    <a:pt x="3318" y="2320"/>
                    <a:pt x="3318" y="2320"/>
                    <a:pt x="3313" y="2325"/>
                  </a:cubicBezTo>
                  <a:cubicBezTo>
                    <a:pt x="3307" y="2330"/>
                    <a:pt x="3307" y="2336"/>
                    <a:pt x="3302" y="2341"/>
                  </a:cubicBezTo>
                  <a:cubicBezTo>
                    <a:pt x="3292" y="2346"/>
                    <a:pt x="3286" y="2351"/>
                    <a:pt x="3276" y="2351"/>
                  </a:cubicBezTo>
                  <a:cubicBezTo>
                    <a:pt x="3270" y="2351"/>
                    <a:pt x="3265" y="2357"/>
                    <a:pt x="3255" y="2362"/>
                  </a:cubicBezTo>
                  <a:cubicBezTo>
                    <a:pt x="3255" y="2362"/>
                    <a:pt x="3249" y="2367"/>
                    <a:pt x="3249" y="2373"/>
                  </a:cubicBezTo>
                  <a:cubicBezTo>
                    <a:pt x="3249" y="2373"/>
                    <a:pt x="3249" y="2378"/>
                    <a:pt x="3249" y="2383"/>
                  </a:cubicBezTo>
                  <a:cubicBezTo>
                    <a:pt x="3249" y="2399"/>
                    <a:pt x="3255" y="2409"/>
                    <a:pt x="3255" y="2425"/>
                  </a:cubicBezTo>
                  <a:cubicBezTo>
                    <a:pt x="3255" y="2436"/>
                    <a:pt x="3249" y="2446"/>
                    <a:pt x="3249" y="2457"/>
                  </a:cubicBezTo>
                  <a:cubicBezTo>
                    <a:pt x="3244" y="2467"/>
                    <a:pt x="3244" y="2473"/>
                    <a:pt x="3239" y="2488"/>
                  </a:cubicBezTo>
                  <a:cubicBezTo>
                    <a:pt x="3233" y="2504"/>
                    <a:pt x="3233" y="2515"/>
                    <a:pt x="3228" y="2531"/>
                  </a:cubicBezTo>
                  <a:cubicBezTo>
                    <a:pt x="3228" y="2536"/>
                    <a:pt x="3228" y="2536"/>
                    <a:pt x="3223" y="2541"/>
                  </a:cubicBezTo>
                  <a:cubicBezTo>
                    <a:pt x="3218" y="2552"/>
                    <a:pt x="3202" y="2547"/>
                    <a:pt x="3197" y="2557"/>
                  </a:cubicBezTo>
                  <a:cubicBezTo>
                    <a:pt x="3191" y="2568"/>
                    <a:pt x="3191" y="2573"/>
                    <a:pt x="3186" y="2583"/>
                  </a:cubicBezTo>
                  <a:cubicBezTo>
                    <a:pt x="3181" y="2599"/>
                    <a:pt x="3176" y="2605"/>
                    <a:pt x="3170" y="2620"/>
                  </a:cubicBezTo>
                  <a:cubicBezTo>
                    <a:pt x="3170" y="2626"/>
                    <a:pt x="3170" y="2631"/>
                    <a:pt x="3165" y="2636"/>
                  </a:cubicBezTo>
                  <a:cubicBezTo>
                    <a:pt x="3160" y="2641"/>
                    <a:pt x="3149" y="2641"/>
                    <a:pt x="3139" y="2647"/>
                  </a:cubicBezTo>
                  <a:cubicBezTo>
                    <a:pt x="3133" y="2647"/>
                    <a:pt x="3133" y="2652"/>
                    <a:pt x="3123" y="2657"/>
                  </a:cubicBezTo>
                  <a:cubicBezTo>
                    <a:pt x="3107" y="2662"/>
                    <a:pt x="3096" y="2657"/>
                    <a:pt x="3081" y="2662"/>
                  </a:cubicBezTo>
                  <a:cubicBezTo>
                    <a:pt x="3070" y="2662"/>
                    <a:pt x="3070" y="2668"/>
                    <a:pt x="3065" y="2668"/>
                  </a:cubicBezTo>
                  <a:cubicBezTo>
                    <a:pt x="3059" y="2673"/>
                    <a:pt x="3054" y="2673"/>
                    <a:pt x="3049" y="2673"/>
                  </a:cubicBezTo>
                  <a:cubicBezTo>
                    <a:pt x="3044" y="2678"/>
                    <a:pt x="3044" y="2684"/>
                    <a:pt x="3038" y="2689"/>
                  </a:cubicBezTo>
                  <a:cubicBezTo>
                    <a:pt x="3033" y="2699"/>
                    <a:pt x="3028" y="2705"/>
                    <a:pt x="3022" y="2710"/>
                  </a:cubicBezTo>
                  <a:cubicBezTo>
                    <a:pt x="3012" y="2731"/>
                    <a:pt x="3001" y="2736"/>
                    <a:pt x="2991" y="2758"/>
                  </a:cubicBezTo>
                  <a:cubicBezTo>
                    <a:pt x="2980" y="2773"/>
                    <a:pt x="2980" y="2784"/>
                    <a:pt x="2970" y="2805"/>
                  </a:cubicBezTo>
                  <a:cubicBezTo>
                    <a:pt x="2965" y="2810"/>
                    <a:pt x="2959" y="2816"/>
                    <a:pt x="2954" y="2821"/>
                  </a:cubicBezTo>
                  <a:cubicBezTo>
                    <a:pt x="2949" y="2831"/>
                    <a:pt x="2938" y="2842"/>
                    <a:pt x="2928" y="2842"/>
                  </a:cubicBezTo>
                  <a:cubicBezTo>
                    <a:pt x="2912" y="2842"/>
                    <a:pt x="2901" y="2831"/>
                    <a:pt x="2891" y="2821"/>
                  </a:cubicBezTo>
                  <a:cubicBezTo>
                    <a:pt x="2885" y="2816"/>
                    <a:pt x="2885" y="2810"/>
                    <a:pt x="2880" y="2810"/>
                  </a:cubicBezTo>
                  <a:cubicBezTo>
                    <a:pt x="2875" y="2810"/>
                    <a:pt x="2870" y="2816"/>
                    <a:pt x="2870" y="2816"/>
                  </a:cubicBezTo>
                  <a:cubicBezTo>
                    <a:pt x="2864" y="2821"/>
                    <a:pt x="2859" y="2826"/>
                    <a:pt x="2859" y="2831"/>
                  </a:cubicBezTo>
                  <a:cubicBezTo>
                    <a:pt x="2854" y="2842"/>
                    <a:pt x="2854" y="2852"/>
                    <a:pt x="2843" y="2863"/>
                  </a:cubicBezTo>
                  <a:cubicBezTo>
                    <a:pt x="2827" y="2858"/>
                    <a:pt x="2827" y="2837"/>
                    <a:pt x="2822" y="2816"/>
                  </a:cubicBezTo>
                  <a:cubicBezTo>
                    <a:pt x="2822" y="2810"/>
                    <a:pt x="2827" y="2805"/>
                    <a:pt x="2827" y="2800"/>
                  </a:cubicBezTo>
                  <a:cubicBezTo>
                    <a:pt x="2827" y="2784"/>
                    <a:pt x="2827" y="2784"/>
                    <a:pt x="2827" y="2784"/>
                  </a:cubicBezTo>
                  <a:cubicBezTo>
                    <a:pt x="2790" y="2784"/>
                    <a:pt x="2790" y="2784"/>
                    <a:pt x="2790" y="2784"/>
                  </a:cubicBezTo>
                  <a:cubicBezTo>
                    <a:pt x="2780" y="2784"/>
                    <a:pt x="2769" y="2779"/>
                    <a:pt x="2759" y="2773"/>
                  </a:cubicBezTo>
                  <a:cubicBezTo>
                    <a:pt x="2748" y="2773"/>
                    <a:pt x="2738" y="2768"/>
                    <a:pt x="2732" y="2758"/>
                  </a:cubicBezTo>
                  <a:cubicBezTo>
                    <a:pt x="2732" y="2742"/>
                    <a:pt x="2727" y="2736"/>
                    <a:pt x="2722" y="2726"/>
                  </a:cubicBezTo>
                  <a:cubicBezTo>
                    <a:pt x="2722" y="2715"/>
                    <a:pt x="2722" y="2710"/>
                    <a:pt x="2717" y="2705"/>
                  </a:cubicBezTo>
                  <a:cubicBezTo>
                    <a:pt x="2717" y="2699"/>
                    <a:pt x="2711" y="2694"/>
                    <a:pt x="2706" y="2694"/>
                  </a:cubicBezTo>
                  <a:cubicBezTo>
                    <a:pt x="2696" y="2694"/>
                    <a:pt x="2696" y="2705"/>
                    <a:pt x="2685" y="2710"/>
                  </a:cubicBezTo>
                  <a:cubicBezTo>
                    <a:pt x="2674" y="2710"/>
                    <a:pt x="2664" y="2710"/>
                    <a:pt x="2659" y="2715"/>
                  </a:cubicBezTo>
                  <a:cubicBezTo>
                    <a:pt x="2653" y="2715"/>
                    <a:pt x="2653" y="2721"/>
                    <a:pt x="2653" y="2726"/>
                  </a:cubicBezTo>
                  <a:cubicBezTo>
                    <a:pt x="2648" y="2742"/>
                    <a:pt x="2648" y="2752"/>
                    <a:pt x="2643" y="2768"/>
                  </a:cubicBezTo>
                  <a:cubicBezTo>
                    <a:pt x="2643" y="2779"/>
                    <a:pt x="2643" y="2784"/>
                    <a:pt x="2643" y="2794"/>
                  </a:cubicBezTo>
                  <a:cubicBezTo>
                    <a:pt x="2637" y="2805"/>
                    <a:pt x="2637" y="2810"/>
                    <a:pt x="2627" y="2821"/>
                  </a:cubicBezTo>
                  <a:cubicBezTo>
                    <a:pt x="2611" y="2837"/>
                    <a:pt x="2595" y="2831"/>
                    <a:pt x="2574" y="2837"/>
                  </a:cubicBezTo>
                  <a:cubicBezTo>
                    <a:pt x="2553" y="2842"/>
                    <a:pt x="2543" y="2847"/>
                    <a:pt x="2527" y="2852"/>
                  </a:cubicBezTo>
                  <a:cubicBezTo>
                    <a:pt x="2506" y="2858"/>
                    <a:pt x="2495" y="2873"/>
                    <a:pt x="2474" y="2879"/>
                  </a:cubicBezTo>
                  <a:cubicBezTo>
                    <a:pt x="2469" y="2879"/>
                    <a:pt x="2463" y="2879"/>
                    <a:pt x="2458" y="2884"/>
                  </a:cubicBezTo>
                  <a:cubicBezTo>
                    <a:pt x="2458" y="2884"/>
                    <a:pt x="2458" y="2884"/>
                    <a:pt x="2458" y="2889"/>
                  </a:cubicBezTo>
                  <a:cubicBezTo>
                    <a:pt x="2453" y="2889"/>
                    <a:pt x="2453" y="2895"/>
                    <a:pt x="2453" y="2900"/>
                  </a:cubicBezTo>
                  <a:cubicBezTo>
                    <a:pt x="2453" y="2905"/>
                    <a:pt x="2448" y="2910"/>
                    <a:pt x="2448" y="2921"/>
                  </a:cubicBezTo>
                  <a:cubicBezTo>
                    <a:pt x="2448" y="2926"/>
                    <a:pt x="2442" y="2932"/>
                    <a:pt x="2442" y="2937"/>
                  </a:cubicBezTo>
                  <a:cubicBezTo>
                    <a:pt x="2442" y="2942"/>
                    <a:pt x="2442" y="2942"/>
                    <a:pt x="2437" y="2947"/>
                  </a:cubicBezTo>
                  <a:cubicBezTo>
                    <a:pt x="2432" y="2947"/>
                    <a:pt x="2426" y="2947"/>
                    <a:pt x="2416" y="2947"/>
                  </a:cubicBezTo>
                  <a:cubicBezTo>
                    <a:pt x="2405" y="2947"/>
                    <a:pt x="2400" y="2947"/>
                    <a:pt x="2395" y="2942"/>
                  </a:cubicBezTo>
                  <a:cubicBezTo>
                    <a:pt x="2390" y="2937"/>
                    <a:pt x="2390" y="2932"/>
                    <a:pt x="2390" y="2932"/>
                  </a:cubicBezTo>
                  <a:cubicBezTo>
                    <a:pt x="2384" y="2926"/>
                    <a:pt x="2379" y="2926"/>
                    <a:pt x="2374" y="2926"/>
                  </a:cubicBezTo>
                  <a:cubicBezTo>
                    <a:pt x="2363" y="2921"/>
                    <a:pt x="2358" y="2916"/>
                    <a:pt x="2353" y="2905"/>
                  </a:cubicBezTo>
                  <a:cubicBezTo>
                    <a:pt x="2347" y="2895"/>
                    <a:pt x="2347" y="2889"/>
                    <a:pt x="2337" y="2889"/>
                  </a:cubicBezTo>
                  <a:cubicBezTo>
                    <a:pt x="2326" y="2889"/>
                    <a:pt x="2326" y="2895"/>
                    <a:pt x="2321" y="2900"/>
                  </a:cubicBezTo>
                  <a:cubicBezTo>
                    <a:pt x="2316" y="2905"/>
                    <a:pt x="2305" y="2910"/>
                    <a:pt x="2305" y="2916"/>
                  </a:cubicBezTo>
                  <a:cubicBezTo>
                    <a:pt x="2305" y="2926"/>
                    <a:pt x="2305" y="2932"/>
                    <a:pt x="2311" y="2942"/>
                  </a:cubicBezTo>
                  <a:cubicBezTo>
                    <a:pt x="2311" y="2947"/>
                    <a:pt x="2316" y="2947"/>
                    <a:pt x="2316" y="2953"/>
                  </a:cubicBezTo>
                  <a:cubicBezTo>
                    <a:pt x="2316" y="2974"/>
                    <a:pt x="2300" y="2984"/>
                    <a:pt x="2300" y="3005"/>
                  </a:cubicBezTo>
                  <a:cubicBezTo>
                    <a:pt x="2300" y="3011"/>
                    <a:pt x="2300" y="3016"/>
                    <a:pt x="2300" y="3016"/>
                  </a:cubicBezTo>
                  <a:cubicBezTo>
                    <a:pt x="2305" y="3021"/>
                    <a:pt x="2305" y="3027"/>
                    <a:pt x="2305" y="3027"/>
                  </a:cubicBezTo>
                  <a:cubicBezTo>
                    <a:pt x="2305" y="3037"/>
                    <a:pt x="2295" y="3037"/>
                    <a:pt x="2284" y="3042"/>
                  </a:cubicBezTo>
                  <a:cubicBezTo>
                    <a:pt x="2274" y="3042"/>
                    <a:pt x="2268" y="3042"/>
                    <a:pt x="2258" y="3048"/>
                  </a:cubicBezTo>
                  <a:cubicBezTo>
                    <a:pt x="2237" y="3053"/>
                    <a:pt x="2221" y="3058"/>
                    <a:pt x="2200" y="3058"/>
                  </a:cubicBezTo>
                  <a:cubicBezTo>
                    <a:pt x="2179" y="3063"/>
                    <a:pt x="2168" y="3069"/>
                    <a:pt x="2142" y="3069"/>
                  </a:cubicBezTo>
                  <a:cubicBezTo>
                    <a:pt x="2126" y="3069"/>
                    <a:pt x="2115" y="3063"/>
                    <a:pt x="2105" y="3074"/>
                  </a:cubicBezTo>
                  <a:cubicBezTo>
                    <a:pt x="2100" y="3079"/>
                    <a:pt x="2100" y="3084"/>
                    <a:pt x="2094" y="3090"/>
                  </a:cubicBezTo>
                  <a:cubicBezTo>
                    <a:pt x="2084" y="3106"/>
                    <a:pt x="2073" y="3111"/>
                    <a:pt x="2063" y="3127"/>
                  </a:cubicBezTo>
                  <a:cubicBezTo>
                    <a:pt x="2063" y="3137"/>
                    <a:pt x="2057" y="3142"/>
                    <a:pt x="2052" y="3153"/>
                  </a:cubicBezTo>
                  <a:cubicBezTo>
                    <a:pt x="2041" y="3169"/>
                    <a:pt x="2036" y="3179"/>
                    <a:pt x="2026" y="3195"/>
                  </a:cubicBezTo>
                  <a:cubicBezTo>
                    <a:pt x="2020" y="3206"/>
                    <a:pt x="2015" y="3211"/>
                    <a:pt x="2010" y="3227"/>
                  </a:cubicBezTo>
                  <a:cubicBezTo>
                    <a:pt x="2005" y="3243"/>
                    <a:pt x="2010" y="3253"/>
                    <a:pt x="2005" y="3269"/>
                  </a:cubicBezTo>
                  <a:cubicBezTo>
                    <a:pt x="2005" y="3285"/>
                    <a:pt x="2005" y="3295"/>
                    <a:pt x="2005" y="3311"/>
                  </a:cubicBezTo>
                  <a:cubicBezTo>
                    <a:pt x="2005" y="3311"/>
                    <a:pt x="1999" y="3311"/>
                    <a:pt x="1999" y="3317"/>
                  </a:cubicBezTo>
                  <a:cubicBezTo>
                    <a:pt x="1999" y="3332"/>
                    <a:pt x="1999" y="3338"/>
                    <a:pt x="1999" y="3353"/>
                  </a:cubicBezTo>
                  <a:lnTo>
                    <a:pt x="1999" y="3353"/>
                  </a:lnTo>
                  <a:cubicBezTo>
                    <a:pt x="1994" y="3348"/>
                    <a:pt x="1983" y="3343"/>
                    <a:pt x="1968" y="3343"/>
                  </a:cubicBezTo>
                  <a:cubicBezTo>
                    <a:pt x="1936" y="3343"/>
                    <a:pt x="1936" y="3343"/>
                    <a:pt x="1936" y="3343"/>
                  </a:cubicBezTo>
                  <a:cubicBezTo>
                    <a:pt x="1910" y="3343"/>
                    <a:pt x="1889" y="3343"/>
                    <a:pt x="1867" y="3364"/>
                  </a:cubicBezTo>
                  <a:cubicBezTo>
                    <a:pt x="1852" y="3380"/>
                    <a:pt x="1846" y="3406"/>
                    <a:pt x="1825" y="3406"/>
                  </a:cubicBezTo>
                  <a:cubicBezTo>
                    <a:pt x="1794" y="3406"/>
                    <a:pt x="1778" y="3390"/>
                    <a:pt x="1751" y="3390"/>
                  </a:cubicBezTo>
                  <a:cubicBezTo>
                    <a:pt x="1735" y="3390"/>
                    <a:pt x="1730" y="3401"/>
                    <a:pt x="1720" y="3401"/>
                  </a:cubicBezTo>
                  <a:cubicBezTo>
                    <a:pt x="1699" y="3406"/>
                    <a:pt x="1683" y="3406"/>
                    <a:pt x="1662" y="3406"/>
                  </a:cubicBezTo>
                  <a:cubicBezTo>
                    <a:pt x="1646" y="3406"/>
                    <a:pt x="1635" y="3406"/>
                    <a:pt x="1625" y="3396"/>
                  </a:cubicBezTo>
                  <a:cubicBezTo>
                    <a:pt x="1614" y="3390"/>
                    <a:pt x="1614" y="3380"/>
                    <a:pt x="1609" y="3369"/>
                  </a:cubicBezTo>
                  <a:cubicBezTo>
                    <a:pt x="1604" y="3369"/>
                    <a:pt x="1598" y="3375"/>
                    <a:pt x="1593" y="3375"/>
                  </a:cubicBezTo>
                  <a:cubicBezTo>
                    <a:pt x="1567" y="3375"/>
                    <a:pt x="1561" y="3348"/>
                    <a:pt x="1540" y="3338"/>
                  </a:cubicBezTo>
                  <a:cubicBezTo>
                    <a:pt x="1514" y="3317"/>
                    <a:pt x="1493" y="3311"/>
                    <a:pt x="1461" y="3295"/>
                  </a:cubicBezTo>
                  <a:cubicBezTo>
                    <a:pt x="1461" y="3290"/>
                    <a:pt x="1461" y="3290"/>
                    <a:pt x="1461" y="3290"/>
                  </a:cubicBezTo>
                  <a:cubicBezTo>
                    <a:pt x="1451" y="3248"/>
                    <a:pt x="1435" y="3232"/>
                    <a:pt x="1403" y="3201"/>
                  </a:cubicBezTo>
                  <a:cubicBezTo>
                    <a:pt x="1382" y="3185"/>
                    <a:pt x="1366" y="3174"/>
                    <a:pt x="1350" y="3153"/>
                  </a:cubicBezTo>
                  <a:cubicBezTo>
                    <a:pt x="1345" y="3142"/>
                    <a:pt x="1340" y="3121"/>
                    <a:pt x="1324" y="3121"/>
                  </a:cubicBezTo>
                  <a:cubicBezTo>
                    <a:pt x="1308" y="3121"/>
                    <a:pt x="1303" y="3148"/>
                    <a:pt x="1282" y="3148"/>
                  </a:cubicBezTo>
                  <a:cubicBezTo>
                    <a:pt x="1277" y="3148"/>
                    <a:pt x="1271" y="3132"/>
                    <a:pt x="1271" y="3127"/>
                  </a:cubicBezTo>
                  <a:cubicBezTo>
                    <a:pt x="1271" y="3116"/>
                    <a:pt x="1277" y="3116"/>
                    <a:pt x="1287" y="3111"/>
                  </a:cubicBezTo>
                  <a:cubicBezTo>
                    <a:pt x="1266" y="3090"/>
                    <a:pt x="1256" y="3079"/>
                    <a:pt x="1240" y="3058"/>
                  </a:cubicBezTo>
                  <a:cubicBezTo>
                    <a:pt x="1229" y="3032"/>
                    <a:pt x="1213" y="3005"/>
                    <a:pt x="1182" y="3005"/>
                  </a:cubicBezTo>
                  <a:cubicBezTo>
                    <a:pt x="1150" y="3000"/>
                    <a:pt x="1145" y="2968"/>
                    <a:pt x="1129" y="2942"/>
                  </a:cubicBezTo>
                  <a:cubicBezTo>
                    <a:pt x="1113" y="2926"/>
                    <a:pt x="1092" y="2916"/>
                    <a:pt x="1071" y="2916"/>
                  </a:cubicBezTo>
                  <a:cubicBezTo>
                    <a:pt x="1055" y="2916"/>
                    <a:pt x="1050" y="2926"/>
                    <a:pt x="1034" y="2926"/>
                  </a:cubicBezTo>
                  <a:cubicBezTo>
                    <a:pt x="1018" y="2926"/>
                    <a:pt x="1002" y="2916"/>
                    <a:pt x="1002" y="2900"/>
                  </a:cubicBezTo>
                  <a:cubicBezTo>
                    <a:pt x="1002" y="2858"/>
                    <a:pt x="1002" y="2858"/>
                    <a:pt x="1002" y="2858"/>
                  </a:cubicBezTo>
                  <a:cubicBezTo>
                    <a:pt x="1008" y="2847"/>
                    <a:pt x="1008" y="2847"/>
                    <a:pt x="1008" y="2847"/>
                  </a:cubicBezTo>
                  <a:cubicBezTo>
                    <a:pt x="1008" y="2842"/>
                    <a:pt x="1008" y="2842"/>
                    <a:pt x="1008" y="2842"/>
                  </a:cubicBezTo>
                  <a:cubicBezTo>
                    <a:pt x="981" y="2842"/>
                    <a:pt x="981" y="2842"/>
                    <a:pt x="981" y="2842"/>
                  </a:cubicBezTo>
                  <a:cubicBezTo>
                    <a:pt x="928" y="2842"/>
                    <a:pt x="907" y="2805"/>
                    <a:pt x="860" y="2784"/>
                  </a:cubicBezTo>
                  <a:cubicBezTo>
                    <a:pt x="870" y="2784"/>
                    <a:pt x="870" y="2779"/>
                    <a:pt x="876" y="2779"/>
                  </a:cubicBezTo>
                  <a:cubicBezTo>
                    <a:pt x="865" y="2763"/>
                    <a:pt x="855" y="2752"/>
                    <a:pt x="844" y="2731"/>
                  </a:cubicBezTo>
                  <a:cubicBezTo>
                    <a:pt x="844" y="2736"/>
                    <a:pt x="844" y="2736"/>
                    <a:pt x="844" y="2736"/>
                  </a:cubicBezTo>
                  <a:cubicBezTo>
                    <a:pt x="844" y="2752"/>
                    <a:pt x="849" y="2758"/>
                    <a:pt x="844" y="2773"/>
                  </a:cubicBezTo>
                  <a:cubicBezTo>
                    <a:pt x="834" y="2752"/>
                    <a:pt x="834" y="2736"/>
                    <a:pt x="834" y="2710"/>
                  </a:cubicBezTo>
                  <a:cubicBezTo>
                    <a:pt x="834" y="2694"/>
                    <a:pt x="834" y="2684"/>
                    <a:pt x="834" y="2668"/>
                  </a:cubicBezTo>
                  <a:cubicBezTo>
                    <a:pt x="828" y="2641"/>
                    <a:pt x="828" y="2641"/>
                    <a:pt x="828" y="2641"/>
                  </a:cubicBezTo>
                  <a:lnTo>
                    <a:pt x="834" y="2636"/>
                  </a:lnTo>
                  <a:cubicBezTo>
                    <a:pt x="849" y="2641"/>
                    <a:pt x="849" y="2652"/>
                    <a:pt x="860" y="2662"/>
                  </a:cubicBezTo>
                  <a:cubicBezTo>
                    <a:pt x="860" y="2631"/>
                    <a:pt x="860" y="2631"/>
                    <a:pt x="860" y="2631"/>
                  </a:cubicBezTo>
                  <a:cubicBezTo>
                    <a:pt x="860" y="2615"/>
                    <a:pt x="849" y="2610"/>
                    <a:pt x="839" y="2605"/>
                  </a:cubicBezTo>
                  <a:cubicBezTo>
                    <a:pt x="828" y="2610"/>
                    <a:pt x="823" y="2615"/>
                    <a:pt x="813" y="2620"/>
                  </a:cubicBezTo>
                  <a:cubicBezTo>
                    <a:pt x="813" y="2610"/>
                    <a:pt x="807" y="2605"/>
                    <a:pt x="807" y="2594"/>
                  </a:cubicBezTo>
                  <a:cubicBezTo>
                    <a:pt x="807" y="2583"/>
                    <a:pt x="823" y="2583"/>
                    <a:pt x="834" y="2578"/>
                  </a:cubicBezTo>
                  <a:cubicBezTo>
                    <a:pt x="839" y="2578"/>
                    <a:pt x="844" y="2573"/>
                    <a:pt x="849" y="2573"/>
                  </a:cubicBezTo>
                  <a:cubicBezTo>
                    <a:pt x="849" y="2573"/>
                    <a:pt x="849" y="2578"/>
                    <a:pt x="855" y="2578"/>
                  </a:cubicBezTo>
                  <a:cubicBezTo>
                    <a:pt x="855" y="2568"/>
                    <a:pt x="849" y="2557"/>
                    <a:pt x="839" y="2557"/>
                  </a:cubicBezTo>
                  <a:cubicBezTo>
                    <a:pt x="834" y="2557"/>
                    <a:pt x="828" y="2557"/>
                    <a:pt x="823" y="2557"/>
                  </a:cubicBezTo>
                  <a:cubicBezTo>
                    <a:pt x="818" y="2525"/>
                    <a:pt x="818" y="2510"/>
                    <a:pt x="802" y="2483"/>
                  </a:cubicBezTo>
                  <a:cubicBezTo>
                    <a:pt x="791" y="2462"/>
                    <a:pt x="770" y="2457"/>
                    <a:pt x="770" y="2441"/>
                  </a:cubicBezTo>
                  <a:cubicBezTo>
                    <a:pt x="770" y="2430"/>
                    <a:pt x="776" y="2425"/>
                    <a:pt x="776" y="2415"/>
                  </a:cubicBezTo>
                  <a:cubicBezTo>
                    <a:pt x="776" y="2404"/>
                    <a:pt x="765" y="2399"/>
                    <a:pt x="760" y="2388"/>
                  </a:cubicBezTo>
                  <a:cubicBezTo>
                    <a:pt x="765" y="2383"/>
                    <a:pt x="770" y="2378"/>
                    <a:pt x="770" y="2373"/>
                  </a:cubicBezTo>
                  <a:cubicBezTo>
                    <a:pt x="770" y="2330"/>
                    <a:pt x="770" y="2330"/>
                    <a:pt x="770" y="2330"/>
                  </a:cubicBezTo>
                  <a:cubicBezTo>
                    <a:pt x="770" y="2325"/>
                    <a:pt x="770" y="2325"/>
                    <a:pt x="770" y="2325"/>
                  </a:cubicBezTo>
                  <a:cubicBezTo>
                    <a:pt x="791" y="2336"/>
                    <a:pt x="791" y="2362"/>
                    <a:pt x="813" y="2362"/>
                  </a:cubicBezTo>
                  <a:cubicBezTo>
                    <a:pt x="818" y="2362"/>
                    <a:pt x="818" y="2362"/>
                    <a:pt x="823" y="2362"/>
                  </a:cubicBezTo>
                  <a:cubicBezTo>
                    <a:pt x="823" y="2357"/>
                    <a:pt x="823" y="2357"/>
                    <a:pt x="823" y="2357"/>
                  </a:cubicBezTo>
                  <a:cubicBezTo>
                    <a:pt x="818" y="2336"/>
                    <a:pt x="813" y="2325"/>
                    <a:pt x="797" y="2309"/>
                  </a:cubicBezTo>
                  <a:cubicBezTo>
                    <a:pt x="791" y="2299"/>
                    <a:pt x="786" y="2288"/>
                    <a:pt x="776" y="2283"/>
                  </a:cubicBezTo>
                  <a:cubicBezTo>
                    <a:pt x="765" y="2283"/>
                    <a:pt x="760" y="2283"/>
                    <a:pt x="760" y="2277"/>
                  </a:cubicBezTo>
                  <a:cubicBezTo>
                    <a:pt x="744" y="2267"/>
                    <a:pt x="749" y="2251"/>
                    <a:pt x="744" y="2235"/>
                  </a:cubicBezTo>
                  <a:cubicBezTo>
                    <a:pt x="733" y="2214"/>
                    <a:pt x="723" y="2204"/>
                    <a:pt x="723" y="2183"/>
                  </a:cubicBezTo>
                  <a:cubicBezTo>
                    <a:pt x="723" y="2146"/>
                    <a:pt x="723" y="2146"/>
                    <a:pt x="723" y="2146"/>
                  </a:cubicBezTo>
                  <a:cubicBezTo>
                    <a:pt x="723" y="2093"/>
                    <a:pt x="681" y="2072"/>
                    <a:pt x="659" y="2019"/>
                  </a:cubicBezTo>
                  <a:cubicBezTo>
                    <a:pt x="675" y="2014"/>
                    <a:pt x="686" y="2003"/>
                    <a:pt x="686" y="1987"/>
                  </a:cubicBezTo>
                  <a:cubicBezTo>
                    <a:pt x="686" y="1977"/>
                    <a:pt x="686" y="1972"/>
                    <a:pt x="686" y="1966"/>
                  </a:cubicBezTo>
                  <a:cubicBezTo>
                    <a:pt x="681" y="1966"/>
                    <a:pt x="681" y="1966"/>
                    <a:pt x="681" y="1966"/>
                  </a:cubicBezTo>
                  <a:cubicBezTo>
                    <a:pt x="665" y="2008"/>
                    <a:pt x="665" y="2008"/>
                    <a:pt x="665" y="2008"/>
                  </a:cubicBezTo>
                  <a:cubicBezTo>
                    <a:pt x="654" y="1998"/>
                    <a:pt x="654" y="1987"/>
                    <a:pt x="649" y="1972"/>
                  </a:cubicBezTo>
                  <a:cubicBezTo>
                    <a:pt x="638" y="1945"/>
                    <a:pt x="633" y="1929"/>
                    <a:pt x="617" y="1903"/>
                  </a:cubicBezTo>
                  <a:cubicBezTo>
                    <a:pt x="596" y="1871"/>
                    <a:pt x="570" y="1856"/>
                    <a:pt x="554" y="1813"/>
                  </a:cubicBezTo>
                  <a:lnTo>
                    <a:pt x="554" y="1813"/>
                  </a:lnTo>
                  <a:lnTo>
                    <a:pt x="554" y="1813"/>
                  </a:lnTo>
                  <a:cubicBezTo>
                    <a:pt x="559" y="1808"/>
                    <a:pt x="565" y="1803"/>
                    <a:pt x="575" y="1803"/>
                  </a:cubicBezTo>
                  <a:cubicBezTo>
                    <a:pt x="586" y="1797"/>
                    <a:pt x="591" y="1792"/>
                    <a:pt x="596" y="1792"/>
                  </a:cubicBezTo>
                  <a:cubicBezTo>
                    <a:pt x="607" y="1787"/>
                    <a:pt x="612" y="1787"/>
                    <a:pt x="617" y="1782"/>
                  </a:cubicBezTo>
                  <a:cubicBezTo>
                    <a:pt x="633" y="1776"/>
                    <a:pt x="638" y="1771"/>
                    <a:pt x="649" y="1766"/>
                  </a:cubicBezTo>
                  <a:cubicBezTo>
                    <a:pt x="654" y="1761"/>
                    <a:pt x="654" y="1755"/>
                    <a:pt x="659" y="1750"/>
                  </a:cubicBezTo>
                  <a:cubicBezTo>
                    <a:pt x="670" y="1740"/>
                    <a:pt x="675" y="1734"/>
                    <a:pt x="686" y="1729"/>
                  </a:cubicBezTo>
                  <a:cubicBezTo>
                    <a:pt x="702" y="1718"/>
                    <a:pt x="707" y="1713"/>
                    <a:pt x="723" y="1713"/>
                  </a:cubicBezTo>
                  <a:cubicBezTo>
                    <a:pt x="723" y="1708"/>
                    <a:pt x="728" y="1708"/>
                    <a:pt x="728" y="1708"/>
                  </a:cubicBezTo>
                  <a:cubicBezTo>
                    <a:pt x="739" y="1703"/>
                    <a:pt x="739" y="1697"/>
                    <a:pt x="744" y="1697"/>
                  </a:cubicBezTo>
                  <a:cubicBezTo>
                    <a:pt x="749" y="1692"/>
                    <a:pt x="754" y="1687"/>
                    <a:pt x="760" y="1687"/>
                  </a:cubicBezTo>
                  <a:cubicBezTo>
                    <a:pt x="770" y="1676"/>
                    <a:pt x="781" y="1671"/>
                    <a:pt x="791" y="1660"/>
                  </a:cubicBezTo>
                  <a:cubicBezTo>
                    <a:pt x="802" y="1655"/>
                    <a:pt x="802" y="1655"/>
                    <a:pt x="813" y="1650"/>
                  </a:cubicBezTo>
                  <a:cubicBezTo>
                    <a:pt x="818" y="1650"/>
                    <a:pt x="823" y="1639"/>
                    <a:pt x="834" y="1639"/>
                  </a:cubicBezTo>
                  <a:cubicBezTo>
                    <a:pt x="839" y="1639"/>
                    <a:pt x="844" y="1639"/>
                    <a:pt x="849" y="1645"/>
                  </a:cubicBezTo>
                  <a:cubicBezTo>
                    <a:pt x="855" y="1645"/>
                    <a:pt x="855" y="1650"/>
                    <a:pt x="860" y="1650"/>
                  </a:cubicBezTo>
                  <a:cubicBezTo>
                    <a:pt x="870" y="1650"/>
                    <a:pt x="876" y="1645"/>
                    <a:pt x="886" y="1639"/>
                  </a:cubicBezTo>
                  <a:cubicBezTo>
                    <a:pt x="897" y="1634"/>
                    <a:pt x="902" y="1629"/>
                    <a:pt x="907" y="1623"/>
                  </a:cubicBezTo>
                  <a:cubicBezTo>
                    <a:pt x="913" y="1613"/>
                    <a:pt x="913" y="1608"/>
                    <a:pt x="913" y="1602"/>
                  </a:cubicBezTo>
                  <a:cubicBezTo>
                    <a:pt x="918" y="1597"/>
                    <a:pt x="918" y="1592"/>
                    <a:pt x="923" y="1587"/>
                  </a:cubicBezTo>
                  <a:cubicBezTo>
                    <a:pt x="928" y="1571"/>
                    <a:pt x="928" y="1560"/>
                    <a:pt x="928" y="1544"/>
                  </a:cubicBezTo>
                  <a:cubicBezTo>
                    <a:pt x="939" y="1544"/>
                    <a:pt x="944" y="1550"/>
                    <a:pt x="960" y="1544"/>
                  </a:cubicBezTo>
                  <a:cubicBezTo>
                    <a:pt x="987" y="1539"/>
                    <a:pt x="997" y="1534"/>
                    <a:pt x="1024" y="1523"/>
                  </a:cubicBezTo>
                  <a:cubicBezTo>
                    <a:pt x="1050" y="1529"/>
                    <a:pt x="1050" y="1529"/>
                    <a:pt x="1050" y="1529"/>
                  </a:cubicBezTo>
                  <a:cubicBezTo>
                    <a:pt x="1055" y="1529"/>
                    <a:pt x="1060" y="1529"/>
                    <a:pt x="1060" y="1523"/>
                  </a:cubicBezTo>
                  <a:cubicBezTo>
                    <a:pt x="1060" y="1513"/>
                    <a:pt x="1055" y="1508"/>
                    <a:pt x="1055" y="1497"/>
                  </a:cubicBezTo>
                  <a:cubicBezTo>
                    <a:pt x="1055" y="1486"/>
                    <a:pt x="1060" y="1486"/>
                    <a:pt x="1066" y="1476"/>
                  </a:cubicBezTo>
                  <a:cubicBezTo>
                    <a:pt x="1076" y="1460"/>
                    <a:pt x="1087" y="1455"/>
                    <a:pt x="1103" y="1440"/>
                  </a:cubicBezTo>
                  <a:cubicBezTo>
                    <a:pt x="1113" y="1429"/>
                    <a:pt x="1118" y="1424"/>
                    <a:pt x="1118" y="1408"/>
                  </a:cubicBezTo>
                  <a:cubicBezTo>
                    <a:pt x="1118" y="1392"/>
                    <a:pt x="1108" y="1382"/>
                    <a:pt x="1103" y="1366"/>
                  </a:cubicBezTo>
                  <a:cubicBezTo>
                    <a:pt x="1097" y="1355"/>
                    <a:pt x="1097" y="1350"/>
                    <a:pt x="1097" y="1340"/>
                  </a:cubicBezTo>
                  <a:cubicBezTo>
                    <a:pt x="1097" y="1334"/>
                    <a:pt x="1097" y="1329"/>
                    <a:pt x="1097" y="1329"/>
                  </a:cubicBezTo>
                  <a:cubicBezTo>
                    <a:pt x="1097" y="1318"/>
                    <a:pt x="1103" y="1318"/>
                    <a:pt x="1108" y="1318"/>
                  </a:cubicBezTo>
                  <a:cubicBezTo>
                    <a:pt x="1118" y="1313"/>
                    <a:pt x="1118" y="1313"/>
                    <a:pt x="1124" y="1308"/>
                  </a:cubicBezTo>
                  <a:cubicBezTo>
                    <a:pt x="1129" y="1303"/>
                    <a:pt x="1129" y="1298"/>
                    <a:pt x="1134" y="1298"/>
                  </a:cubicBezTo>
                  <a:cubicBezTo>
                    <a:pt x="1134" y="1287"/>
                    <a:pt x="1139" y="1282"/>
                    <a:pt x="1139" y="1271"/>
                  </a:cubicBezTo>
                  <a:cubicBezTo>
                    <a:pt x="1155" y="1271"/>
                    <a:pt x="1166" y="1271"/>
                    <a:pt x="1182" y="1271"/>
                  </a:cubicBezTo>
                  <a:cubicBezTo>
                    <a:pt x="1192" y="1271"/>
                    <a:pt x="1198" y="1287"/>
                    <a:pt x="1203" y="1303"/>
                  </a:cubicBezTo>
                  <a:cubicBezTo>
                    <a:pt x="1203" y="1313"/>
                    <a:pt x="1208" y="1318"/>
                    <a:pt x="1219" y="1324"/>
                  </a:cubicBezTo>
                  <a:cubicBezTo>
                    <a:pt x="1229" y="1334"/>
                    <a:pt x="1229" y="1345"/>
                    <a:pt x="1234" y="1355"/>
                  </a:cubicBezTo>
                  <a:cubicBezTo>
                    <a:pt x="1234" y="1361"/>
                    <a:pt x="1240" y="1361"/>
                    <a:pt x="1245" y="1371"/>
                  </a:cubicBezTo>
                  <a:cubicBezTo>
                    <a:pt x="1250" y="1377"/>
                    <a:pt x="1250" y="1382"/>
                    <a:pt x="1256" y="1382"/>
                  </a:cubicBezTo>
                  <a:cubicBezTo>
                    <a:pt x="1261" y="1382"/>
                    <a:pt x="1266" y="1382"/>
                    <a:pt x="1271" y="1377"/>
                  </a:cubicBezTo>
                  <a:cubicBezTo>
                    <a:pt x="1292" y="1371"/>
                    <a:pt x="1308" y="1366"/>
                    <a:pt x="1329" y="1361"/>
                  </a:cubicBezTo>
                  <a:cubicBezTo>
                    <a:pt x="1335" y="1361"/>
                    <a:pt x="1335" y="1355"/>
                    <a:pt x="1340" y="1355"/>
                  </a:cubicBezTo>
                  <a:cubicBezTo>
                    <a:pt x="1350" y="1355"/>
                    <a:pt x="1350" y="1361"/>
                    <a:pt x="1361" y="1361"/>
                  </a:cubicBezTo>
                  <a:cubicBezTo>
                    <a:pt x="1366" y="1350"/>
                    <a:pt x="1366" y="1345"/>
                    <a:pt x="1366" y="1329"/>
                  </a:cubicBezTo>
                  <a:cubicBezTo>
                    <a:pt x="1366" y="1329"/>
                    <a:pt x="1366" y="1324"/>
                    <a:pt x="1366" y="1318"/>
                  </a:cubicBezTo>
                  <a:cubicBezTo>
                    <a:pt x="1361" y="1313"/>
                    <a:pt x="1356" y="1313"/>
                    <a:pt x="1356" y="1308"/>
                  </a:cubicBezTo>
                  <a:cubicBezTo>
                    <a:pt x="1356" y="1298"/>
                    <a:pt x="1366" y="1298"/>
                    <a:pt x="1377" y="1292"/>
                  </a:cubicBezTo>
                  <a:cubicBezTo>
                    <a:pt x="1382" y="1287"/>
                    <a:pt x="1387" y="1287"/>
                    <a:pt x="1398" y="1282"/>
                  </a:cubicBezTo>
                  <a:cubicBezTo>
                    <a:pt x="1403" y="1276"/>
                    <a:pt x="1409" y="1276"/>
                    <a:pt x="1419" y="1271"/>
                  </a:cubicBezTo>
                  <a:lnTo>
                    <a:pt x="1419" y="1271"/>
                  </a:lnTo>
                  <a:cubicBezTo>
                    <a:pt x="1424" y="1266"/>
                    <a:pt x="1424" y="1261"/>
                    <a:pt x="1424" y="1255"/>
                  </a:cubicBezTo>
                  <a:cubicBezTo>
                    <a:pt x="1424" y="1229"/>
                    <a:pt x="1409" y="1218"/>
                    <a:pt x="1387" y="1203"/>
                  </a:cubicBezTo>
                  <a:cubicBezTo>
                    <a:pt x="1372" y="1197"/>
                    <a:pt x="1366" y="1187"/>
                    <a:pt x="1356" y="1176"/>
                  </a:cubicBezTo>
                  <a:cubicBezTo>
                    <a:pt x="1350" y="1166"/>
                    <a:pt x="1345" y="1155"/>
                    <a:pt x="1335" y="1150"/>
                  </a:cubicBezTo>
                  <a:cubicBezTo>
                    <a:pt x="1329" y="1144"/>
                    <a:pt x="1324" y="1144"/>
                    <a:pt x="1319" y="1139"/>
                  </a:cubicBezTo>
                  <a:cubicBezTo>
                    <a:pt x="1308" y="1134"/>
                    <a:pt x="1308" y="1123"/>
                    <a:pt x="1298" y="1118"/>
                  </a:cubicBezTo>
                  <a:cubicBezTo>
                    <a:pt x="1292" y="1113"/>
                    <a:pt x="1287" y="1108"/>
                    <a:pt x="1287" y="1102"/>
                  </a:cubicBezTo>
                  <a:cubicBezTo>
                    <a:pt x="1277" y="1092"/>
                    <a:pt x="1271" y="1086"/>
                    <a:pt x="1261" y="1076"/>
                  </a:cubicBezTo>
                  <a:cubicBezTo>
                    <a:pt x="1256" y="1071"/>
                    <a:pt x="1250" y="1065"/>
                    <a:pt x="1245" y="1055"/>
                  </a:cubicBezTo>
                  <a:cubicBezTo>
                    <a:pt x="1240" y="1055"/>
                    <a:pt x="1234" y="1055"/>
                    <a:pt x="1234" y="1050"/>
                  </a:cubicBezTo>
                  <a:cubicBezTo>
                    <a:pt x="1234" y="1029"/>
                    <a:pt x="1245" y="1018"/>
                    <a:pt x="1256" y="1002"/>
                  </a:cubicBezTo>
                  <a:cubicBezTo>
                    <a:pt x="1256" y="1002"/>
                    <a:pt x="1256" y="997"/>
                    <a:pt x="1261" y="992"/>
                  </a:cubicBezTo>
                  <a:cubicBezTo>
                    <a:pt x="1271" y="986"/>
                    <a:pt x="1277" y="992"/>
                    <a:pt x="1292" y="992"/>
                  </a:cubicBezTo>
                  <a:cubicBezTo>
                    <a:pt x="1303" y="992"/>
                    <a:pt x="1308" y="986"/>
                    <a:pt x="1319" y="986"/>
                  </a:cubicBezTo>
                  <a:cubicBezTo>
                    <a:pt x="1361" y="986"/>
                    <a:pt x="1361" y="986"/>
                    <a:pt x="1361" y="986"/>
                  </a:cubicBezTo>
                  <a:cubicBezTo>
                    <a:pt x="1382" y="986"/>
                    <a:pt x="1398" y="986"/>
                    <a:pt x="1419" y="970"/>
                  </a:cubicBezTo>
                  <a:cubicBezTo>
                    <a:pt x="1430" y="960"/>
                    <a:pt x="1430" y="955"/>
                    <a:pt x="1435" y="944"/>
                  </a:cubicBezTo>
                  <a:cubicBezTo>
                    <a:pt x="1435" y="939"/>
                    <a:pt x="1440" y="939"/>
                    <a:pt x="1445" y="933"/>
                  </a:cubicBezTo>
                  <a:cubicBezTo>
                    <a:pt x="1451" y="923"/>
                    <a:pt x="1461" y="918"/>
                    <a:pt x="1467" y="902"/>
                  </a:cubicBezTo>
                  <a:cubicBezTo>
                    <a:pt x="1472" y="897"/>
                    <a:pt x="1472" y="891"/>
                    <a:pt x="1472" y="886"/>
                  </a:cubicBezTo>
                  <a:cubicBezTo>
                    <a:pt x="1482" y="881"/>
                    <a:pt x="1493" y="881"/>
                    <a:pt x="1503" y="876"/>
                  </a:cubicBezTo>
                  <a:cubicBezTo>
                    <a:pt x="1519" y="870"/>
                    <a:pt x="1530" y="865"/>
                    <a:pt x="1546" y="855"/>
                  </a:cubicBezTo>
                  <a:cubicBezTo>
                    <a:pt x="1561" y="844"/>
                    <a:pt x="1567" y="828"/>
                    <a:pt x="1572" y="812"/>
                  </a:cubicBezTo>
                  <a:cubicBezTo>
                    <a:pt x="1572" y="807"/>
                    <a:pt x="1572" y="802"/>
                    <a:pt x="1572" y="791"/>
                  </a:cubicBezTo>
                  <a:cubicBezTo>
                    <a:pt x="1572" y="791"/>
                    <a:pt x="1572" y="791"/>
                    <a:pt x="1572" y="786"/>
                  </a:cubicBezTo>
                  <a:cubicBezTo>
                    <a:pt x="1572" y="786"/>
                    <a:pt x="1572" y="786"/>
                    <a:pt x="1572" y="781"/>
                  </a:cubicBezTo>
                  <a:cubicBezTo>
                    <a:pt x="1572" y="781"/>
                    <a:pt x="1572" y="775"/>
                    <a:pt x="1572" y="770"/>
                  </a:cubicBezTo>
                  <a:lnTo>
                    <a:pt x="1572" y="770"/>
                  </a:lnTo>
                  <a:lnTo>
                    <a:pt x="1577" y="770"/>
                  </a:lnTo>
                  <a:cubicBezTo>
                    <a:pt x="1598" y="770"/>
                    <a:pt x="1598" y="796"/>
                    <a:pt x="1609" y="818"/>
                  </a:cubicBezTo>
                  <a:cubicBezTo>
                    <a:pt x="1625" y="844"/>
                    <a:pt x="1641" y="860"/>
                    <a:pt x="1651" y="891"/>
                  </a:cubicBezTo>
                  <a:cubicBezTo>
                    <a:pt x="1678" y="944"/>
                    <a:pt x="1709" y="955"/>
                    <a:pt x="1751" y="997"/>
                  </a:cubicBezTo>
                  <a:cubicBezTo>
                    <a:pt x="1767" y="1013"/>
                    <a:pt x="1767" y="1023"/>
                    <a:pt x="1783" y="1039"/>
                  </a:cubicBezTo>
                  <a:cubicBezTo>
                    <a:pt x="1799" y="1065"/>
                    <a:pt x="1820" y="1065"/>
                    <a:pt x="1841" y="1092"/>
                  </a:cubicBezTo>
                  <a:cubicBezTo>
                    <a:pt x="1873" y="1129"/>
                    <a:pt x="1873" y="1187"/>
                    <a:pt x="1920" y="1187"/>
                  </a:cubicBezTo>
                  <a:cubicBezTo>
                    <a:pt x="1936" y="1187"/>
                    <a:pt x="1941" y="1171"/>
                    <a:pt x="1946" y="1160"/>
                  </a:cubicBezTo>
                  <a:cubicBezTo>
                    <a:pt x="1952" y="1139"/>
                    <a:pt x="1957" y="1129"/>
                    <a:pt x="1957" y="1113"/>
                  </a:cubicBezTo>
                  <a:cubicBezTo>
                    <a:pt x="1957" y="1097"/>
                    <a:pt x="1946" y="1092"/>
                    <a:pt x="1946" y="1076"/>
                  </a:cubicBezTo>
                  <a:cubicBezTo>
                    <a:pt x="1946" y="1039"/>
                    <a:pt x="1946" y="1039"/>
                    <a:pt x="1946" y="1039"/>
                  </a:cubicBezTo>
                  <a:cubicBezTo>
                    <a:pt x="1946" y="1007"/>
                    <a:pt x="1957" y="981"/>
                    <a:pt x="1989" y="970"/>
                  </a:cubicBezTo>
                  <a:cubicBezTo>
                    <a:pt x="1994" y="986"/>
                    <a:pt x="2010" y="992"/>
                    <a:pt x="2031" y="1002"/>
                  </a:cubicBezTo>
                  <a:cubicBezTo>
                    <a:pt x="2036" y="1002"/>
                    <a:pt x="2036" y="1002"/>
                    <a:pt x="2036" y="1002"/>
                  </a:cubicBezTo>
                  <a:cubicBezTo>
                    <a:pt x="2036" y="992"/>
                    <a:pt x="2041" y="986"/>
                    <a:pt x="2047" y="970"/>
                  </a:cubicBezTo>
                  <a:cubicBezTo>
                    <a:pt x="2031" y="965"/>
                    <a:pt x="2020" y="955"/>
                    <a:pt x="2020" y="939"/>
                  </a:cubicBezTo>
                  <a:cubicBezTo>
                    <a:pt x="2020" y="933"/>
                    <a:pt x="2036" y="933"/>
                    <a:pt x="2041" y="928"/>
                  </a:cubicBezTo>
                  <a:cubicBezTo>
                    <a:pt x="2052" y="923"/>
                    <a:pt x="2057" y="912"/>
                    <a:pt x="2057" y="902"/>
                  </a:cubicBezTo>
                  <a:cubicBezTo>
                    <a:pt x="2057" y="891"/>
                    <a:pt x="2047" y="891"/>
                    <a:pt x="2041" y="886"/>
                  </a:cubicBezTo>
                  <a:cubicBezTo>
                    <a:pt x="2031" y="876"/>
                    <a:pt x="2036" y="860"/>
                    <a:pt x="2026" y="849"/>
                  </a:cubicBezTo>
                  <a:cubicBezTo>
                    <a:pt x="2015" y="839"/>
                    <a:pt x="1999" y="844"/>
                    <a:pt x="1983" y="844"/>
                  </a:cubicBezTo>
                  <a:cubicBezTo>
                    <a:pt x="1983" y="855"/>
                    <a:pt x="1983" y="855"/>
                    <a:pt x="1983" y="855"/>
                  </a:cubicBezTo>
                  <a:cubicBezTo>
                    <a:pt x="2005" y="886"/>
                    <a:pt x="1999" y="891"/>
                    <a:pt x="1973" y="860"/>
                  </a:cubicBezTo>
                  <a:cubicBezTo>
                    <a:pt x="1973" y="865"/>
                    <a:pt x="1968" y="865"/>
                    <a:pt x="1968" y="865"/>
                  </a:cubicBezTo>
                  <a:cubicBezTo>
                    <a:pt x="1968" y="870"/>
                    <a:pt x="1973" y="870"/>
                    <a:pt x="1973" y="876"/>
                  </a:cubicBezTo>
                  <a:cubicBezTo>
                    <a:pt x="1957" y="886"/>
                    <a:pt x="1952" y="902"/>
                    <a:pt x="1931" y="902"/>
                  </a:cubicBezTo>
                  <a:cubicBezTo>
                    <a:pt x="1899" y="902"/>
                    <a:pt x="1889" y="881"/>
                    <a:pt x="1862" y="865"/>
                  </a:cubicBezTo>
                  <a:cubicBezTo>
                    <a:pt x="1830" y="844"/>
                    <a:pt x="1804" y="833"/>
                    <a:pt x="1804" y="796"/>
                  </a:cubicBezTo>
                  <a:cubicBezTo>
                    <a:pt x="1804" y="791"/>
                    <a:pt x="1809" y="786"/>
                    <a:pt x="1809" y="781"/>
                  </a:cubicBezTo>
                  <a:cubicBezTo>
                    <a:pt x="1809" y="775"/>
                    <a:pt x="1799" y="775"/>
                    <a:pt x="1799" y="765"/>
                  </a:cubicBezTo>
                  <a:cubicBezTo>
                    <a:pt x="1799" y="754"/>
                    <a:pt x="1804" y="754"/>
                    <a:pt x="1809" y="744"/>
                  </a:cubicBezTo>
                  <a:cubicBezTo>
                    <a:pt x="1809" y="738"/>
                    <a:pt x="1809" y="728"/>
                    <a:pt x="1815" y="728"/>
                  </a:cubicBezTo>
                  <a:cubicBezTo>
                    <a:pt x="1846" y="728"/>
                    <a:pt x="1857" y="749"/>
                    <a:pt x="1878" y="765"/>
                  </a:cubicBezTo>
                  <a:cubicBezTo>
                    <a:pt x="1910" y="786"/>
                    <a:pt x="1931" y="791"/>
                    <a:pt x="1962" y="791"/>
                  </a:cubicBezTo>
                  <a:cubicBezTo>
                    <a:pt x="1968" y="791"/>
                    <a:pt x="1973" y="791"/>
                    <a:pt x="1973" y="786"/>
                  </a:cubicBezTo>
                  <a:cubicBezTo>
                    <a:pt x="1973" y="781"/>
                    <a:pt x="1946" y="754"/>
                    <a:pt x="1968" y="754"/>
                  </a:cubicBezTo>
                  <a:cubicBezTo>
                    <a:pt x="1973" y="754"/>
                    <a:pt x="1968" y="749"/>
                    <a:pt x="1973" y="749"/>
                  </a:cubicBezTo>
                  <a:cubicBezTo>
                    <a:pt x="2020" y="749"/>
                    <a:pt x="2047" y="744"/>
                    <a:pt x="2084" y="723"/>
                  </a:cubicBezTo>
                  <a:cubicBezTo>
                    <a:pt x="2094" y="744"/>
                    <a:pt x="2100" y="754"/>
                    <a:pt x="2100" y="770"/>
                  </a:cubicBezTo>
                  <a:cubicBezTo>
                    <a:pt x="2100" y="791"/>
                    <a:pt x="2073" y="791"/>
                    <a:pt x="2073" y="807"/>
                  </a:cubicBezTo>
                  <a:cubicBezTo>
                    <a:pt x="2073" y="818"/>
                    <a:pt x="2084" y="818"/>
                    <a:pt x="2084" y="828"/>
                  </a:cubicBezTo>
                  <a:cubicBezTo>
                    <a:pt x="2084" y="828"/>
                    <a:pt x="2084" y="833"/>
                    <a:pt x="2078" y="833"/>
                  </a:cubicBezTo>
                  <a:cubicBezTo>
                    <a:pt x="2084" y="833"/>
                    <a:pt x="2084" y="839"/>
                    <a:pt x="2084" y="839"/>
                  </a:cubicBezTo>
                  <a:cubicBezTo>
                    <a:pt x="2105" y="839"/>
                    <a:pt x="2100" y="807"/>
                    <a:pt x="2115" y="802"/>
                  </a:cubicBezTo>
                  <a:cubicBezTo>
                    <a:pt x="2147" y="818"/>
                    <a:pt x="2147" y="818"/>
                    <a:pt x="2147" y="818"/>
                  </a:cubicBezTo>
                  <a:cubicBezTo>
                    <a:pt x="2168" y="818"/>
                    <a:pt x="2168" y="818"/>
                    <a:pt x="2168" y="818"/>
                  </a:cubicBezTo>
                  <a:cubicBezTo>
                    <a:pt x="2168" y="807"/>
                    <a:pt x="2168" y="807"/>
                    <a:pt x="2168" y="807"/>
                  </a:cubicBezTo>
                  <a:cubicBezTo>
                    <a:pt x="2131" y="733"/>
                    <a:pt x="2147" y="765"/>
                    <a:pt x="2184" y="807"/>
                  </a:cubicBezTo>
                  <a:cubicBezTo>
                    <a:pt x="2189" y="802"/>
                    <a:pt x="2189" y="796"/>
                    <a:pt x="2200" y="796"/>
                  </a:cubicBezTo>
                  <a:cubicBezTo>
                    <a:pt x="2210" y="796"/>
                    <a:pt x="2221" y="807"/>
                    <a:pt x="2231" y="807"/>
                  </a:cubicBezTo>
                  <a:cubicBezTo>
                    <a:pt x="2242" y="807"/>
                    <a:pt x="2242" y="796"/>
                    <a:pt x="2252" y="796"/>
                  </a:cubicBezTo>
                  <a:cubicBezTo>
                    <a:pt x="2258" y="796"/>
                    <a:pt x="2258" y="802"/>
                    <a:pt x="2263" y="812"/>
                  </a:cubicBezTo>
                  <a:cubicBezTo>
                    <a:pt x="2274" y="807"/>
                    <a:pt x="2279" y="796"/>
                    <a:pt x="2289" y="796"/>
                  </a:cubicBezTo>
                  <a:cubicBezTo>
                    <a:pt x="2332" y="796"/>
                    <a:pt x="2358" y="833"/>
                    <a:pt x="2358" y="881"/>
                  </a:cubicBezTo>
                  <a:cubicBezTo>
                    <a:pt x="2358" y="902"/>
                    <a:pt x="2358" y="902"/>
                    <a:pt x="2358" y="902"/>
                  </a:cubicBezTo>
                  <a:cubicBezTo>
                    <a:pt x="2358" y="923"/>
                    <a:pt x="2321" y="918"/>
                    <a:pt x="2321" y="933"/>
                  </a:cubicBezTo>
                  <a:cubicBezTo>
                    <a:pt x="2321" y="939"/>
                    <a:pt x="2326" y="944"/>
                    <a:pt x="2326" y="949"/>
                  </a:cubicBezTo>
                  <a:cubicBezTo>
                    <a:pt x="2326" y="960"/>
                    <a:pt x="2316" y="965"/>
                    <a:pt x="2316" y="976"/>
                  </a:cubicBezTo>
                  <a:cubicBezTo>
                    <a:pt x="2316" y="981"/>
                    <a:pt x="2321" y="981"/>
                    <a:pt x="2321" y="986"/>
                  </a:cubicBezTo>
                  <a:cubicBezTo>
                    <a:pt x="2326" y="1002"/>
                    <a:pt x="2321" y="1013"/>
                    <a:pt x="2332" y="1023"/>
                  </a:cubicBezTo>
                  <a:cubicBezTo>
                    <a:pt x="2337" y="1029"/>
                    <a:pt x="2342" y="1029"/>
                    <a:pt x="2347" y="1034"/>
                  </a:cubicBezTo>
                  <a:cubicBezTo>
                    <a:pt x="2326" y="1055"/>
                    <a:pt x="2305" y="1055"/>
                    <a:pt x="2279" y="1060"/>
                  </a:cubicBezTo>
                  <a:lnTo>
                    <a:pt x="2274" y="1055"/>
                  </a:lnTo>
                  <a:cubicBezTo>
                    <a:pt x="2274" y="1039"/>
                    <a:pt x="2305" y="1044"/>
                    <a:pt x="2305" y="1029"/>
                  </a:cubicBezTo>
                  <a:cubicBezTo>
                    <a:pt x="2305" y="1023"/>
                    <a:pt x="2300" y="1018"/>
                    <a:pt x="2289" y="1018"/>
                  </a:cubicBezTo>
                  <a:cubicBezTo>
                    <a:pt x="2279" y="1018"/>
                    <a:pt x="2279" y="1034"/>
                    <a:pt x="2268" y="1034"/>
                  </a:cubicBezTo>
                  <a:cubicBezTo>
                    <a:pt x="2252" y="1034"/>
                    <a:pt x="2247" y="1023"/>
                    <a:pt x="2237" y="1018"/>
                  </a:cubicBezTo>
                  <a:cubicBezTo>
                    <a:pt x="2242" y="1029"/>
                    <a:pt x="2242" y="1034"/>
                    <a:pt x="2247" y="1044"/>
                  </a:cubicBezTo>
                  <a:cubicBezTo>
                    <a:pt x="2237" y="1050"/>
                    <a:pt x="2237" y="1050"/>
                    <a:pt x="2237" y="1050"/>
                  </a:cubicBezTo>
                  <a:cubicBezTo>
                    <a:pt x="2247" y="1060"/>
                    <a:pt x="2263" y="1060"/>
                    <a:pt x="2263" y="1071"/>
                  </a:cubicBezTo>
                  <a:cubicBezTo>
                    <a:pt x="2263" y="1081"/>
                    <a:pt x="2252" y="1092"/>
                    <a:pt x="2242" y="1092"/>
                  </a:cubicBezTo>
                  <a:cubicBezTo>
                    <a:pt x="2231" y="1071"/>
                    <a:pt x="2221" y="1055"/>
                    <a:pt x="2205" y="1034"/>
                  </a:cubicBezTo>
                  <a:cubicBezTo>
                    <a:pt x="2194" y="1018"/>
                    <a:pt x="2189" y="992"/>
                    <a:pt x="2168" y="992"/>
                  </a:cubicBezTo>
                  <a:cubicBezTo>
                    <a:pt x="2157" y="992"/>
                    <a:pt x="2157" y="1013"/>
                    <a:pt x="2142" y="1013"/>
                  </a:cubicBezTo>
                  <a:cubicBezTo>
                    <a:pt x="2126" y="1013"/>
                    <a:pt x="2126" y="986"/>
                    <a:pt x="2115" y="986"/>
                  </a:cubicBezTo>
                  <a:cubicBezTo>
                    <a:pt x="2100" y="997"/>
                    <a:pt x="2100" y="997"/>
                    <a:pt x="2100" y="997"/>
                  </a:cubicBezTo>
                  <a:cubicBezTo>
                    <a:pt x="2094" y="992"/>
                    <a:pt x="2089" y="986"/>
                    <a:pt x="2084" y="986"/>
                  </a:cubicBezTo>
                  <a:cubicBezTo>
                    <a:pt x="2063" y="986"/>
                    <a:pt x="2063" y="1013"/>
                    <a:pt x="2047" y="1018"/>
                  </a:cubicBezTo>
                  <a:cubicBezTo>
                    <a:pt x="2036" y="1023"/>
                    <a:pt x="2031" y="1023"/>
                    <a:pt x="2020" y="1029"/>
                  </a:cubicBezTo>
                  <a:cubicBezTo>
                    <a:pt x="2005" y="1034"/>
                    <a:pt x="1994" y="1039"/>
                    <a:pt x="1978" y="1044"/>
                  </a:cubicBezTo>
                  <a:cubicBezTo>
                    <a:pt x="1973" y="1050"/>
                    <a:pt x="1962" y="1050"/>
                    <a:pt x="1962" y="1060"/>
                  </a:cubicBezTo>
                  <a:cubicBezTo>
                    <a:pt x="1962" y="1092"/>
                    <a:pt x="1983" y="1102"/>
                    <a:pt x="2005" y="1123"/>
                  </a:cubicBezTo>
                  <a:cubicBezTo>
                    <a:pt x="2020" y="1144"/>
                    <a:pt x="2020" y="1181"/>
                    <a:pt x="2047" y="1181"/>
                  </a:cubicBezTo>
                  <a:cubicBezTo>
                    <a:pt x="2057" y="1181"/>
                    <a:pt x="2063" y="1176"/>
                    <a:pt x="2068" y="1176"/>
                  </a:cubicBezTo>
                  <a:cubicBezTo>
                    <a:pt x="2084" y="1181"/>
                    <a:pt x="2084" y="1181"/>
                    <a:pt x="2084" y="1181"/>
                  </a:cubicBezTo>
                  <a:cubicBezTo>
                    <a:pt x="2105" y="1181"/>
                    <a:pt x="2105" y="1181"/>
                    <a:pt x="2105" y="1181"/>
                  </a:cubicBezTo>
                  <a:cubicBezTo>
                    <a:pt x="2105" y="1150"/>
                    <a:pt x="2105" y="1150"/>
                    <a:pt x="2105" y="1150"/>
                  </a:cubicBezTo>
                  <a:cubicBezTo>
                    <a:pt x="2110" y="1144"/>
                    <a:pt x="2110" y="1144"/>
                    <a:pt x="2110" y="1144"/>
                  </a:cubicBezTo>
                  <a:cubicBezTo>
                    <a:pt x="2131" y="1203"/>
                    <a:pt x="2121" y="1245"/>
                    <a:pt x="2152" y="1292"/>
                  </a:cubicBezTo>
                  <a:cubicBezTo>
                    <a:pt x="2163" y="1303"/>
                    <a:pt x="2168" y="1298"/>
                    <a:pt x="2179" y="1308"/>
                  </a:cubicBezTo>
                  <a:cubicBezTo>
                    <a:pt x="2200" y="1318"/>
                    <a:pt x="2215" y="1334"/>
                    <a:pt x="2237" y="1334"/>
                  </a:cubicBezTo>
                  <a:cubicBezTo>
                    <a:pt x="2274" y="1329"/>
                    <a:pt x="2284" y="1371"/>
                    <a:pt x="2316" y="1382"/>
                  </a:cubicBezTo>
                  <a:cubicBezTo>
                    <a:pt x="2316" y="1377"/>
                    <a:pt x="2321" y="1377"/>
                    <a:pt x="2321" y="1377"/>
                  </a:cubicBezTo>
                  <a:cubicBezTo>
                    <a:pt x="2321" y="1371"/>
                    <a:pt x="2316" y="1371"/>
                    <a:pt x="2316" y="1366"/>
                  </a:cubicBezTo>
                  <a:cubicBezTo>
                    <a:pt x="2316" y="1355"/>
                    <a:pt x="2321" y="1350"/>
                    <a:pt x="2326" y="1350"/>
                  </a:cubicBezTo>
                  <a:cubicBezTo>
                    <a:pt x="2337" y="1350"/>
                    <a:pt x="2342" y="1355"/>
                    <a:pt x="2353" y="1355"/>
                  </a:cubicBezTo>
                  <a:cubicBezTo>
                    <a:pt x="2379" y="1355"/>
                    <a:pt x="2390" y="1350"/>
                    <a:pt x="2416" y="1350"/>
                  </a:cubicBezTo>
                  <a:cubicBezTo>
                    <a:pt x="2474" y="1350"/>
                    <a:pt x="2500" y="1392"/>
                    <a:pt x="2558" y="1392"/>
                  </a:cubicBezTo>
                  <a:cubicBezTo>
                    <a:pt x="2574" y="1392"/>
                    <a:pt x="2579" y="1366"/>
                    <a:pt x="2600" y="1366"/>
                  </a:cubicBezTo>
                  <a:cubicBezTo>
                    <a:pt x="2611" y="1366"/>
                    <a:pt x="2611" y="1382"/>
                    <a:pt x="2622" y="1382"/>
                  </a:cubicBezTo>
                  <a:cubicBezTo>
                    <a:pt x="2632" y="1382"/>
                    <a:pt x="2637" y="1371"/>
                    <a:pt x="2648" y="1371"/>
                  </a:cubicBezTo>
                  <a:cubicBezTo>
                    <a:pt x="2648" y="1371"/>
                    <a:pt x="2648" y="1371"/>
                    <a:pt x="2648" y="1377"/>
                  </a:cubicBezTo>
                  <a:cubicBezTo>
                    <a:pt x="2648" y="1387"/>
                    <a:pt x="2632" y="1392"/>
                    <a:pt x="2627" y="1408"/>
                  </a:cubicBezTo>
                  <a:cubicBezTo>
                    <a:pt x="2632" y="1408"/>
                    <a:pt x="2632" y="1414"/>
                    <a:pt x="2632" y="1414"/>
                  </a:cubicBezTo>
                  <a:cubicBezTo>
                    <a:pt x="2648" y="1414"/>
                    <a:pt x="2659" y="1403"/>
                    <a:pt x="2669" y="1398"/>
                  </a:cubicBezTo>
                  <a:cubicBezTo>
                    <a:pt x="2664" y="1392"/>
                    <a:pt x="2653" y="1387"/>
                    <a:pt x="2653" y="1377"/>
                  </a:cubicBezTo>
                  <a:cubicBezTo>
                    <a:pt x="2653" y="1366"/>
                    <a:pt x="2653" y="1366"/>
                    <a:pt x="2653" y="1366"/>
                  </a:cubicBezTo>
                  <a:cubicBezTo>
                    <a:pt x="2659" y="1361"/>
                    <a:pt x="2659" y="1361"/>
                    <a:pt x="2659" y="1361"/>
                  </a:cubicBezTo>
                  <a:cubicBezTo>
                    <a:pt x="2669" y="1371"/>
                    <a:pt x="2680" y="1382"/>
                    <a:pt x="2690" y="1387"/>
                  </a:cubicBezTo>
                  <a:cubicBezTo>
                    <a:pt x="2706" y="1392"/>
                    <a:pt x="2727" y="1392"/>
                    <a:pt x="2727" y="1408"/>
                  </a:cubicBezTo>
                  <a:cubicBezTo>
                    <a:pt x="2727" y="1435"/>
                    <a:pt x="2727" y="1435"/>
                    <a:pt x="2727" y="1435"/>
                  </a:cubicBezTo>
                  <a:cubicBezTo>
                    <a:pt x="2727" y="1440"/>
                    <a:pt x="2727" y="1440"/>
                    <a:pt x="2727" y="1440"/>
                  </a:cubicBezTo>
                  <a:cubicBezTo>
                    <a:pt x="2722" y="1440"/>
                    <a:pt x="2722" y="1440"/>
                    <a:pt x="2722" y="1440"/>
                  </a:cubicBezTo>
                  <a:cubicBezTo>
                    <a:pt x="2711" y="1419"/>
                    <a:pt x="2717" y="1414"/>
                    <a:pt x="2696" y="1403"/>
                  </a:cubicBezTo>
                  <a:cubicBezTo>
                    <a:pt x="2685" y="1403"/>
                    <a:pt x="2690" y="1403"/>
                    <a:pt x="2685" y="1414"/>
                  </a:cubicBezTo>
                  <a:cubicBezTo>
                    <a:pt x="2680" y="1424"/>
                    <a:pt x="2664" y="1424"/>
                    <a:pt x="2664" y="1440"/>
                  </a:cubicBezTo>
                  <a:cubicBezTo>
                    <a:pt x="2664" y="1476"/>
                    <a:pt x="2685" y="1497"/>
                    <a:pt x="2711" y="1529"/>
                  </a:cubicBezTo>
                  <a:cubicBezTo>
                    <a:pt x="2727" y="1544"/>
                    <a:pt x="2722" y="1560"/>
                    <a:pt x="2738" y="1576"/>
                  </a:cubicBezTo>
                  <a:cubicBezTo>
                    <a:pt x="2748" y="1592"/>
                    <a:pt x="2806" y="1592"/>
                    <a:pt x="2790" y="1597"/>
                  </a:cubicBezTo>
                  <a:cubicBezTo>
                    <a:pt x="2801" y="1613"/>
                    <a:pt x="2811" y="1618"/>
                    <a:pt x="2827" y="1618"/>
                  </a:cubicBezTo>
                  <a:cubicBezTo>
                    <a:pt x="2833" y="1618"/>
                    <a:pt x="2833" y="1613"/>
                    <a:pt x="2843" y="1613"/>
                  </a:cubicBezTo>
                  <a:cubicBezTo>
                    <a:pt x="2859" y="1613"/>
                    <a:pt x="2864" y="1618"/>
                    <a:pt x="2880" y="1623"/>
                  </a:cubicBezTo>
                  <a:cubicBezTo>
                    <a:pt x="2885" y="1623"/>
                    <a:pt x="2885" y="1623"/>
                    <a:pt x="2885" y="1623"/>
                  </a:cubicBezTo>
                  <a:cubicBezTo>
                    <a:pt x="2885" y="1597"/>
                    <a:pt x="2885" y="1597"/>
                    <a:pt x="2885" y="1597"/>
                  </a:cubicBezTo>
                  <a:cubicBezTo>
                    <a:pt x="2875" y="1592"/>
                    <a:pt x="2864" y="1587"/>
                    <a:pt x="2864" y="1576"/>
                  </a:cubicBezTo>
                  <a:cubicBezTo>
                    <a:pt x="2864" y="1565"/>
                    <a:pt x="2875" y="1565"/>
                    <a:pt x="2875" y="1560"/>
                  </a:cubicBezTo>
                  <a:cubicBezTo>
                    <a:pt x="2875" y="1544"/>
                    <a:pt x="2859" y="1539"/>
                    <a:pt x="2848" y="1534"/>
                  </a:cubicBezTo>
                  <a:cubicBezTo>
                    <a:pt x="2838" y="1529"/>
                    <a:pt x="2833" y="1518"/>
                    <a:pt x="2827" y="1513"/>
                  </a:cubicBezTo>
                  <a:cubicBezTo>
                    <a:pt x="2806" y="1497"/>
                    <a:pt x="2785" y="1486"/>
                    <a:pt x="2785" y="1465"/>
                  </a:cubicBezTo>
                  <a:cubicBezTo>
                    <a:pt x="2785" y="1440"/>
                    <a:pt x="2775" y="1429"/>
                    <a:pt x="2775" y="1403"/>
                  </a:cubicBezTo>
                  <a:cubicBezTo>
                    <a:pt x="2775" y="1392"/>
                    <a:pt x="2775" y="1392"/>
                    <a:pt x="2775" y="1392"/>
                  </a:cubicBezTo>
                  <a:cubicBezTo>
                    <a:pt x="2775" y="1377"/>
                    <a:pt x="2775" y="1377"/>
                    <a:pt x="2775" y="1377"/>
                  </a:cubicBezTo>
                  <a:cubicBezTo>
                    <a:pt x="2769" y="1371"/>
                    <a:pt x="2769" y="1371"/>
                    <a:pt x="2769" y="1371"/>
                  </a:cubicBezTo>
                  <a:cubicBezTo>
                    <a:pt x="2764" y="1377"/>
                    <a:pt x="2759" y="1387"/>
                    <a:pt x="2748" y="1387"/>
                  </a:cubicBezTo>
                  <a:cubicBezTo>
                    <a:pt x="2727" y="1387"/>
                    <a:pt x="2701" y="1371"/>
                    <a:pt x="2701" y="1345"/>
                  </a:cubicBezTo>
                  <a:cubicBezTo>
                    <a:pt x="2701" y="1334"/>
                    <a:pt x="2706" y="1329"/>
                    <a:pt x="2706" y="1318"/>
                  </a:cubicBezTo>
                  <a:cubicBezTo>
                    <a:pt x="2706" y="1313"/>
                    <a:pt x="2701" y="1308"/>
                    <a:pt x="2696" y="1303"/>
                  </a:cubicBezTo>
                  <a:cubicBezTo>
                    <a:pt x="2706" y="1292"/>
                    <a:pt x="2706" y="1292"/>
                    <a:pt x="2706" y="1292"/>
                  </a:cubicBezTo>
                  <a:cubicBezTo>
                    <a:pt x="2711" y="1292"/>
                    <a:pt x="2711" y="1292"/>
                    <a:pt x="2717" y="1292"/>
                  </a:cubicBezTo>
                  <a:cubicBezTo>
                    <a:pt x="2727" y="1292"/>
                    <a:pt x="2727" y="1303"/>
                    <a:pt x="2732" y="1308"/>
                  </a:cubicBezTo>
                  <a:cubicBezTo>
                    <a:pt x="2748" y="1318"/>
                    <a:pt x="2748" y="1329"/>
                    <a:pt x="2764" y="1340"/>
                  </a:cubicBezTo>
                  <a:cubicBezTo>
                    <a:pt x="2790" y="1355"/>
                    <a:pt x="2806" y="1366"/>
                    <a:pt x="2838" y="1377"/>
                  </a:cubicBezTo>
                  <a:cubicBezTo>
                    <a:pt x="2885" y="1387"/>
                    <a:pt x="2912" y="1408"/>
                    <a:pt x="2954" y="1435"/>
                  </a:cubicBezTo>
                  <a:cubicBezTo>
                    <a:pt x="2991" y="1460"/>
                    <a:pt x="3012" y="1471"/>
                    <a:pt x="3049" y="1492"/>
                  </a:cubicBezTo>
                  <a:cubicBezTo>
                    <a:pt x="3065" y="1502"/>
                    <a:pt x="3070" y="1518"/>
                    <a:pt x="3091" y="1529"/>
                  </a:cubicBezTo>
                  <a:cubicBezTo>
                    <a:pt x="3102" y="1534"/>
                    <a:pt x="3112" y="1534"/>
                    <a:pt x="3123" y="1539"/>
                  </a:cubicBezTo>
                  <a:cubicBezTo>
                    <a:pt x="3154" y="1555"/>
                    <a:pt x="3165" y="1587"/>
                    <a:pt x="3202" y="1587"/>
                  </a:cubicBezTo>
                  <a:cubicBezTo>
                    <a:pt x="3212" y="1587"/>
                    <a:pt x="3218" y="1576"/>
                    <a:pt x="3228" y="1576"/>
                  </a:cubicBezTo>
                  <a:cubicBezTo>
                    <a:pt x="3228" y="1576"/>
                    <a:pt x="3228" y="1576"/>
                    <a:pt x="3228" y="1581"/>
                  </a:cubicBezTo>
                  <a:cubicBezTo>
                    <a:pt x="3228" y="1587"/>
                    <a:pt x="3223" y="1592"/>
                    <a:pt x="3223" y="1597"/>
                  </a:cubicBezTo>
                  <a:cubicBezTo>
                    <a:pt x="3223" y="1639"/>
                    <a:pt x="3276" y="1634"/>
                    <a:pt x="3276" y="1676"/>
                  </a:cubicBezTo>
                  <a:cubicBezTo>
                    <a:pt x="3276" y="1718"/>
                    <a:pt x="3270" y="1713"/>
                    <a:pt x="3249" y="1734"/>
                  </a:cubicBezTo>
                  <a:cubicBezTo>
                    <a:pt x="3233" y="1745"/>
                    <a:pt x="3239" y="1771"/>
                    <a:pt x="3218" y="1771"/>
                  </a:cubicBezTo>
                  <a:cubicBezTo>
                    <a:pt x="3212" y="1771"/>
                    <a:pt x="3212" y="1761"/>
                    <a:pt x="3202" y="1755"/>
                  </a:cubicBezTo>
                  <a:cubicBezTo>
                    <a:pt x="3191" y="1750"/>
                    <a:pt x="3186" y="1745"/>
                    <a:pt x="3176" y="1734"/>
                  </a:cubicBezTo>
                  <a:cubicBezTo>
                    <a:pt x="3149" y="1718"/>
                    <a:pt x="3133" y="1718"/>
                    <a:pt x="3107" y="1708"/>
                  </a:cubicBezTo>
                  <a:cubicBezTo>
                    <a:pt x="3081" y="1697"/>
                    <a:pt x="3070" y="1692"/>
                    <a:pt x="3044" y="1682"/>
                  </a:cubicBezTo>
                  <a:cubicBezTo>
                    <a:pt x="3022" y="1676"/>
                    <a:pt x="3012" y="1660"/>
                    <a:pt x="2991" y="1660"/>
                  </a:cubicBezTo>
                  <a:cubicBezTo>
                    <a:pt x="2975" y="1660"/>
                    <a:pt x="2975" y="1682"/>
                    <a:pt x="2959" y="1682"/>
                  </a:cubicBezTo>
                  <a:cubicBezTo>
                    <a:pt x="2943" y="1682"/>
                    <a:pt x="2938" y="1666"/>
                    <a:pt x="2928" y="1660"/>
                  </a:cubicBezTo>
                  <a:cubicBezTo>
                    <a:pt x="2901" y="1650"/>
                    <a:pt x="2885" y="1645"/>
                    <a:pt x="2859" y="1645"/>
                  </a:cubicBezTo>
                  <a:cubicBezTo>
                    <a:pt x="2843" y="1645"/>
                    <a:pt x="2827" y="1655"/>
                    <a:pt x="2827" y="1666"/>
                  </a:cubicBezTo>
                  <a:cubicBezTo>
                    <a:pt x="2827" y="1687"/>
                    <a:pt x="2843" y="1692"/>
                    <a:pt x="2864" y="1697"/>
                  </a:cubicBezTo>
                  <a:cubicBezTo>
                    <a:pt x="2875" y="1703"/>
                    <a:pt x="2880" y="1713"/>
                    <a:pt x="2896" y="1724"/>
                  </a:cubicBezTo>
                  <a:cubicBezTo>
                    <a:pt x="2917" y="1740"/>
                    <a:pt x="2933" y="1761"/>
                    <a:pt x="2965" y="1761"/>
                  </a:cubicBezTo>
                  <a:cubicBezTo>
                    <a:pt x="2980" y="1761"/>
                    <a:pt x="2986" y="1750"/>
                    <a:pt x="2996" y="1750"/>
                  </a:cubicBezTo>
                  <a:cubicBezTo>
                    <a:pt x="3012" y="1750"/>
                    <a:pt x="3017" y="1761"/>
                    <a:pt x="3033" y="1761"/>
                  </a:cubicBezTo>
                  <a:cubicBezTo>
                    <a:pt x="3038" y="1761"/>
                    <a:pt x="3044" y="1761"/>
                    <a:pt x="3049" y="1761"/>
                  </a:cubicBezTo>
                  <a:cubicBezTo>
                    <a:pt x="3075" y="1761"/>
                    <a:pt x="3081" y="1782"/>
                    <a:pt x="3102" y="1792"/>
                  </a:cubicBezTo>
                  <a:cubicBezTo>
                    <a:pt x="3096" y="1797"/>
                    <a:pt x="3091" y="1797"/>
                    <a:pt x="3081" y="1797"/>
                  </a:cubicBezTo>
                  <a:cubicBezTo>
                    <a:pt x="3075" y="1797"/>
                    <a:pt x="3070" y="1792"/>
                    <a:pt x="3065" y="1792"/>
                  </a:cubicBezTo>
                  <a:cubicBezTo>
                    <a:pt x="3054" y="1792"/>
                    <a:pt x="3054" y="1803"/>
                    <a:pt x="3044" y="1803"/>
                  </a:cubicBezTo>
                  <a:cubicBezTo>
                    <a:pt x="3033" y="1803"/>
                    <a:pt x="3022" y="1797"/>
                    <a:pt x="3012" y="1808"/>
                  </a:cubicBezTo>
                  <a:cubicBezTo>
                    <a:pt x="3001" y="1813"/>
                    <a:pt x="3007" y="1824"/>
                    <a:pt x="3001" y="1829"/>
                  </a:cubicBezTo>
                  <a:cubicBezTo>
                    <a:pt x="2996" y="1834"/>
                    <a:pt x="2991" y="1829"/>
                    <a:pt x="2980" y="1834"/>
                  </a:cubicBezTo>
                  <a:cubicBezTo>
                    <a:pt x="2991" y="1856"/>
                    <a:pt x="3001" y="1866"/>
                    <a:pt x="3001" y="1887"/>
                  </a:cubicBezTo>
                  <a:cubicBezTo>
                    <a:pt x="3007" y="1914"/>
                    <a:pt x="3012" y="1951"/>
                    <a:pt x="3038" y="1951"/>
                  </a:cubicBezTo>
                  <a:cubicBezTo>
                    <a:pt x="3049" y="1951"/>
                    <a:pt x="3054" y="1935"/>
                    <a:pt x="3065" y="1935"/>
                  </a:cubicBezTo>
                  <a:cubicBezTo>
                    <a:pt x="3075" y="1935"/>
                    <a:pt x="3081" y="1935"/>
                    <a:pt x="3096" y="1935"/>
                  </a:cubicBezTo>
                  <a:cubicBezTo>
                    <a:pt x="3091" y="1951"/>
                    <a:pt x="3091" y="1961"/>
                    <a:pt x="3096" y="1972"/>
                  </a:cubicBezTo>
                  <a:cubicBezTo>
                    <a:pt x="3117" y="1966"/>
                    <a:pt x="3128" y="1951"/>
                    <a:pt x="3149" y="1951"/>
                  </a:cubicBezTo>
                  <a:cubicBezTo>
                    <a:pt x="3154" y="1951"/>
                    <a:pt x="3160" y="1951"/>
                    <a:pt x="3165" y="1951"/>
                  </a:cubicBezTo>
                  <a:cubicBezTo>
                    <a:pt x="3181" y="1951"/>
                    <a:pt x="3191" y="1945"/>
                    <a:pt x="3207" y="1945"/>
                  </a:cubicBezTo>
                  <a:cubicBezTo>
                    <a:pt x="3207" y="1940"/>
                    <a:pt x="3207" y="1940"/>
                    <a:pt x="3207" y="1935"/>
                  </a:cubicBezTo>
                  <a:cubicBezTo>
                    <a:pt x="3207" y="1929"/>
                    <a:pt x="3202" y="1929"/>
                    <a:pt x="3202" y="1919"/>
                  </a:cubicBezTo>
                  <a:cubicBezTo>
                    <a:pt x="3202" y="1903"/>
                    <a:pt x="3218" y="1898"/>
                    <a:pt x="3223" y="1882"/>
                  </a:cubicBezTo>
                  <a:cubicBezTo>
                    <a:pt x="3228" y="1845"/>
                    <a:pt x="3228" y="1824"/>
                    <a:pt x="3244" y="1787"/>
                  </a:cubicBezTo>
                  <a:cubicBezTo>
                    <a:pt x="3249" y="1766"/>
                    <a:pt x="3270" y="1766"/>
                    <a:pt x="3281" y="1745"/>
                  </a:cubicBezTo>
                  <a:cubicBezTo>
                    <a:pt x="3292" y="1718"/>
                    <a:pt x="3292" y="1676"/>
                    <a:pt x="3318" y="1676"/>
                  </a:cubicBezTo>
                  <a:cubicBezTo>
                    <a:pt x="3365" y="1676"/>
                    <a:pt x="3376" y="1718"/>
                    <a:pt x="3402" y="1750"/>
                  </a:cubicBezTo>
                  <a:cubicBezTo>
                    <a:pt x="3439" y="1803"/>
                    <a:pt x="3466" y="1829"/>
                    <a:pt x="3513" y="1871"/>
                  </a:cubicBezTo>
                  <a:cubicBezTo>
                    <a:pt x="3539" y="1898"/>
                    <a:pt x="3555" y="1919"/>
                    <a:pt x="3571" y="1940"/>
                  </a:cubicBezTo>
                  <a:close/>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72" name="Freeform 84"/>
            <p:cNvSpPr>
              <a:spLocks noChangeArrowheads="1"/>
            </p:cNvSpPr>
            <p:nvPr/>
          </p:nvSpPr>
          <p:spPr bwMode="auto">
            <a:xfrm>
              <a:off x="8617892" y="8558213"/>
              <a:ext cx="881005" cy="1217613"/>
            </a:xfrm>
            <a:custGeom>
              <a:avLst/>
              <a:gdLst>
                <a:gd name="T0" fmla="*/ 0 w 2448"/>
                <a:gd name="T1" fmla="*/ 2858 h 3381"/>
                <a:gd name="T2" fmla="*/ 42 w 2448"/>
                <a:gd name="T3" fmla="*/ 2847 h 3381"/>
                <a:gd name="T4" fmla="*/ 174 w 2448"/>
                <a:gd name="T5" fmla="*/ 2900 h 3381"/>
                <a:gd name="T6" fmla="*/ 237 w 2448"/>
                <a:gd name="T7" fmla="*/ 2884 h 3381"/>
                <a:gd name="T8" fmla="*/ 400 w 2448"/>
                <a:gd name="T9" fmla="*/ 3084 h 3381"/>
                <a:gd name="T10" fmla="*/ 638 w 2448"/>
                <a:gd name="T11" fmla="*/ 3253 h 3381"/>
                <a:gd name="T12" fmla="*/ 838 w 2448"/>
                <a:gd name="T13" fmla="*/ 3327 h 3381"/>
                <a:gd name="T14" fmla="*/ 706 w 2448"/>
                <a:gd name="T15" fmla="*/ 3274 h 3381"/>
                <a:gd name="T16" fmla="*/ 1186 w 2448"/>
                <a:gd name="T17" fmla="*/ 2219 h 3381"/>
                <a:gd name="T18" fmla="*/ 1223 w 2448"/>
                <a:gd name="T19" fmla="*/ 1998 h 3381"/>
                <a:gd name="T20" fmla="*/ 1999 w 2448"/>
                <a:gd name="T21" fmla="*/ 738 h 3381"/>
                <a:gd name="T22" fmla="*/ 1392 w 2448"/>
                <a:gd name="T23" fmla="*/ 105 h 3381"/>
                <a:gd name="T24" fmla="*/ 1424 w 2448"/>
                <a:gd name="T25" fmla="*/ 190 h 3381"/>
                <a:gd name="T26" fmla="*/ 1540 w 2448"/>
                <a:gd name="T27" fmla="*/ 274 h 3381"/>
                <a:gd name="T28" fmla="*/ 1772 w 2448"/>
                <a:gd name="T29" fmla="*/ 306 h 3381"/>
                <a:gd name="T30" fmla="*/ 1877 w 2448"/>
                <a:gd name="T31" fmla="*/ 343 h 3381"/>
                <a:gd name="T32" fmla="*/ 1956 w 2448"/>
                <a:gd name="T33" fmla="*/ 348 h 3381"/>
                <a:gd name="T34" fmla="*/ 2030 w 2448"/>
                <a:gd name="T35" fmla="*/ 264 h 3381"/>
                <a:gd name="T36" fmla="*/ 1888 w 2448"/>
                <a:gd name="T37" fmla="*/ 111 h 3381"/>
                <a:gd name="T38" fmla="*/ 1592 w 2448"/>
                <a:gd name="T39" fmla="*/ 174 h 3381"/>
                <a:gd name="T40" fmla="*/ 1413 w 2448"/>
                <a:gd name="T41" fmla="*/ 105 h 3381"/>
                <a:gd name="T42" fmla="*/ 1382 w 2448"/>
                <a:gd name="T43" fmla="*/ 147 h 3381"/>
                <a:gd name="T44" fmla="*/ 1350 w 2448"/>
                <a:gd name="T45" fmla="*/ 206 h 3381"/>
                <a:gd name="T46" fmla="*/ 1434 w 2448"/>
                <a:gd name="T47" fmla="*/ 68 h 3381"/>
                <a:gd name="T48" fmla="*/ 1276 w 2448"/>
                <a:gd name="T49" fmla="*/ 142 h 3381"/>
                <a:gd name="T50" fmla="*/ 1244 w 2448"/>
                <a:gd name="T51" fmla="*/ 163 h 3381"/>
                <a:gd name="T52" fmla="*/ 1012 w 2448"/>
                <a:gd name="T53" fmla="*/ 227 h 3381"/>
                <a:gd name="T54" fmla="*/ 1107 w 2448"/>
                <a:gd name="T55" fmla="*/ 232 h 3381"/>
                <a:gd name="T56" fmla="*/ 954 w 2448"/>
                <a:gd name="T57" fmla="*/ 190 h 3381"/>
                <a:gd name="T58" fmla="*/ 854 w 2448"/>
                <a:gd name="T59" fmla="*/ 1935 h 3381"/>
                <a:gd name="T60" fmla="*/ 791 w 2448"/>
                <a:gd name="T61" fmla="*/ 1729 h 3381"/>
                <a:gd name="T62" fmla="*/ 648 w 2448"/>
                <a:gd name="T63" fmla="*/ 1818 h 3381"/>
                <a:gd name="T64" fmla="*/ 612 w 2448"/>
                <a:gd name="T65" fmla="*/ 1682 h 3381"/>
                <a:gd name="T66" fmla="*/ 633 w 2448"/>
                <a:gd name="T67" fmla="*/ 1529 h 3381"/>
                <a:gd name="T68" fmla="*/ 712 w 2448"/>
                <a:gd name="T69" fmla="*/ 1329 h 3381"/>
                <a:gd name="T70" fmla="*/ 791 w 2448"/>
                <a:gd name="T71" fmla="*/ 1271 h 3381"/>
                <a:gd name="T72" fmla="*/ 854 w 2448"/>
                <a:gd name="T73" fmla="*/ 1076 h 3381"/>
                <a:gd name="T74" fmla="*/ 712 w 2448"/>
                <a:gd name="T75" fmla="*/ 933 h 3381"/>
                <a:gd name="T76" fmla="*/ 780 w 2448"/>
                <a:gd name="T77" fmla="*/ 743 h 3381"/>
                <a:gd name="T78" fmla="*/ 875 w 2448"/>
                <a:gd name="T79" fmla="*/ 543 h 3381"/>
                <a:gd name="T80" fmla="*/ 1028 w 2448"/>
                <a:gd name="T81" fmla="*/ 427 h 3381"/>
                <a:gd name="T82" fmla="*/ 1260 w 2448"/>
                <a:gd name="T83" fmla="*/ 559 h 3381"/>
                <a:gd name="T84" fmla="*/ 1440 w 2448"/>
                <a:gd name="T85" fmla="*/ 543 h 3381"/>
                <a:gd name="T86" fmla="*/ 1666 w 2448"/>
                <a:gd name="T87" fmla="*/ 643 h 3381"/>
                <a:gd name="T88" fmla="*/ 1872 w 2448"/>
                <a:gd name="T89" fmla="*/ 712 h 3381"/>
                <a:gd name="T90" fmla="*/ 1941 w 2448"/>
                <a:gd name="T91" fmla="*/ 770 h 3381"/>
                <a:gd name="T92" fmla="*/ 2099 w 2448"/>
                <a:gd name="T93" fmla="*/ 881 h 3381"/>
                <a:gd name="T94" fmla="*/ 2373 w 2448"/>
                <a:gd name="T95" fmla="*/ 991 h 3381"/>
                <a:gd name="T96" fmla="*/ 2447 w 2448"/>
                <a:gd name="T97" fmla="*/ 1039 h 3381"/>
                <a:gd name="T98" fmla="*/ 2320 w 2448"/>
                <a:gd name="T99" fmla="*/ 1186 h 3381"/>
                <a:gd name="T100" fmla="*/ 2131 w 2448"/>
                <a:gd name="T101" fmla="*/ 1255 h 3381"/>
                <a:gd name="T102" fmla="*/ 2210 w 2448"/>
                <a:gd name="T103" fmla="*/ 1403 h 3381"/>
                <a:gd name="T104" fmla="*/ 2252 w 2448"/>
                <a:gd name="T105" fmla="*/ 1545 h 3381"/>
                <a:gd name="T106" fmla="*/ 2146 w 2448"/>
                <a:gd name="T107" fmla="*/ 1630 h 3381"/>
                <a:gd name="T108" fmla="*/ 2014 w 2448"/>
                <a:gd name="T109" fmla="*/ 1524 h 3381"/>
                <a:gd name="T110" fmla="*/ 1993 w 2448"/>
                <a:gd name="T111" fmla="*/ 1661 h 3381"/>
                <a:gd name="T112" fmla="*/ 1835 w 2448"/>
                <a:gd name="T113" fmla="*/ 1797 h 3381"/>
                <a:gd name="T114" fmla="*/ 1724 w 2448"/>
                <a:gd name="T115" fmla="*/ 1898 h 3381"/>
                <a:gd name="T116" fmla="*/ 1598 w 2448"/>
                <a:gd name="T117" fmla="*/ 1966 h 3381"/>
                <a:gd name="T118" fmla="*/ 1429 w 2448"/>
                <a:gd name="T119" fmla="*/ 2066 h 3381"/>
                <a:gd name="T120" fmla="*/ 1271 w 2448"/>
                <a:gd name="T121" fmla="*/ 1961 h 3381"/>
                <a:gd name="T122" fmla="*/ 1250 w 2448"/>
                <a:gd name="T123" fmla="*/ 1876 h 3381"/>
                <a:gd name="T124" fmla="*/ 970 w 2448"/>
                <a:gd name="T125" fmla="*/ 1945 h 33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448" h="3381">
                  <a:moveTo>
                    <a:pt x="42" y="2847"/>
                  </a:moveTo>
                  <a:lnTo>
                    <a:pt x="42" y="2847"/>
                  </a:lnTo>
                  <a:cubicBezTo>
                    <a:pt x="36" y="2847"/>
                    <a:pt x="36" y="2847"/>
                    <a:pt x="31" y="2847"/>
                  </a:cubicBezTo>
                  <a:cubicBezTo>
                    <a:pt x="42" y="2858"/>
                    <a:pt x="42" y="2858"/>
                    <a:pt x="42" y="2868"/>
                  </a:cubicBezTo>
                  <a:cubicBezTo>
                    <a:pt x="15" y="2873"/>
                    <a:pt x="26" y="2842"/>
                    <a:pt x="10" y="2842"/>
                  </a:cubicBezTo>
                  <a:cubicBezTo>
                    <a:pt x="5" y="2842"/>
                    <a:pt x="5" y="2847"/>
                    <a:pt x="0" y="2847"/>
                  </a:cubicBezTo>
                  <a:cubicBezTo>
                    <a:pt x="0" y="2858"/>
                    <a:pt x="0" y="2858"/>
                    <a:pt x="0" y="2858"/>
                  </a:cubicBezTo>
                  <a:cubicBezTo>
                    <a:pt x="0" y="2863"/>
                    <a:pt x="5" y="2868"/>
                    <a:pt x="10" y="2873"/>
                  </a:cubicBezTo>
                  <a:cubicBezTo>
                    <a:pt x="15" y="2879"/>
                    <a:pt x="15" y="2889"/>
                    <a:pt x="26" y="2889"/>
                  </a:cubicBezTo>
                  <a:cubicBezTo>
                    <a:pt x="31" y="2889"/>
                    <a:pt x="36" y="2884"/>
                    <a:pt x="42" y="2884"/>
                  </a:cubicBezTo>
                  <a:cubicBezTo>
                    <a:pt x="47" y="2884"/>
                    <a:pt x="47" y="2889"/>
                    <a:pt x="58" y="2889"/>
                  </a:cubicBezTo>
                  <a:cubicBezTo>
                    <a:pt x="63" y="2889"/>
                    <a:pt x="68" y="2884"/>
                    <a:pt x="79" y="2889"/>
                  </a:cubicBezTo>
                  <a:cubicBezTo>
                    <a:pt x="79" y="2873"/>
                    <a:pt x="68" y="2863"/>
                    <a:pt x="58" y="2863"/>
                  </a:cubicBezTo>
                  <a:cubicBezTo>
                    <a:pt x="52" y="2858"/>
                    <a:pt x="52" y="2847"/>
                    <a:pt x="42" y="2847"/>
                  </a:cubicBezTo>
                  <a:close/>
                  <a:moveTo>
                    <a:pt x="153" y="2847"/>
                  </a:moveTo>
                  <a:lnTo>
                    <a:pt x="153" y="2847"/>
                  </a:lnTo>
                  <a:cubicBezTo>
                    <a:pt x="142" y="2847"/>
                    <a:pt x="131" y="2858"/>
                    <a:pt x="121" y="2858"/>
                  </a:cubicBezTo>
                  <a:cubicBezTo>
                    <a:pt x="121" y="2863"/>
                    <a:pt x="116" y="2863"/>
                    <a:pt x="116" y="2863"/>
                  </a:cubicBezTo>
                  <a:cubicBezTo>
                    <a:pt x="116" y="2873"/>
                    <a:pt x="126" y="2873"/>
                    <a:pt x="137" y="2879"/>
                  </a:cubicBezTo>
                  <a:cubicBezTo>
                    <a:pt x="147" y="2889"/>
                    <a:pt x="153" y="2894"/>
                    <a:pt x="158" y="2910"/>
                  </a:cubicBezTo>
                  <a:cubicBezTo>
                    <a:pt x="163" y="2905"/>
                    <a:pt x="168" y="2900"/>
                    <a:pt x="174" y="2900"/>
                  </a:cubicBezTo>
                  <a:cubicBezTo>
                    <a:pt x="200" y="2900"/>
                    <a:pt x="226" y="2910"/>
                    <a:pt x="226" y="2931"/>
                  </a:cubicBezTo>
                  <a:cubicBezTo>
                    <a:pt x="226" y="2937"/>
                    <a:pt x="226" y="2942"/>
                    <a:pt x="221" y="2942"/>
                  </a:cubicBezTo>
                  <a:cubicBezTo>
                    <a:pt x="232" y="2947"/>
                    <a:pt x="237" y="2958"/>
                    <a:pt x="237" y="2968"/>
                  </a:cubicBezTo>
                  <a:cubicBezTo>
                    <a:pt x="237" y="2968"/>
                    <a:pt x="237" y="2968"/>
                    <a:pt x="242" y="2968"/>
                  </a:cubicBezTo>
                  <a:cubicBezTo>
                    <a:pt x="258" y="2968"/>
                    <a:pt x="263" y="2952"/>
                    <a:pt x="284" y="2947"/>
                  </a:cubicBezTo>
                  <a:cubicBezTo>
                    <a:pt x="274" y="2937"/>
                    <a:pt x="263" y="2931"/>
                    <a:pt x="253" y="2921"/>
                  </a:cubicBezTo>
                  <a:cubicBezTo>
                    <a:pt x="247" y="2910"/>
                    <a:pt x="253" y="2889"/>
                    <a:pt x="237" y="2884"/>
                  </a:cubicBezTo>
                  <a:cubicBezTo>
                    <a:pt x="216" y="2879"/>
                    <a:pt x="200" y="2884"/>
                    <a:pt x="179" y="2873"/>
                  </a:cubicBezTo>
                  <a:cubicBezTo>
                    <a:pt x="168" y="2868"/>
                    <a:pt x="168" y="2847"/>
                    <a:pt x="153" y="2847"/>
                  </a:cubicBezTo>
                  <a:close/>
                  <a:moveTo>
                    <a:pt x="464" y="3053"/>
                  </a:moveTo>
                  <a:lnTo>
                    <a:pt x="464" y="3053"/>
                  </a:lnTo>
                  <a:cubicBezTo>
                    <a:pt x="448" y="3058"/>
                    <a:pt x="437" y="3058"/>
                    <a:pt x="416" y="3058"/>
                  </a:cubicBezTo>
                  <a:cubicBezTo>
                    <a:pt x="411" y="3058"/>
                    <a:pt x="406" y="3058"/>
                    <a:pt x="400" y="3058"/>
                  </a:cubicBezTo>
                  <a:cubicBezTo>
                    <a:pt x="400" y="3069"/>
                    <a:pt x="400" y="3074"/>
                    <a:pt x="400" y="3084"/>
                  </a:cubicBezTo>
                  <a:cubicBezTo>
                    <a:pt x="400" y="3084"/>
                    <a:pt x="400" y="3084"/>
                    <a:pt x="406" y="3084"/>
                  </a:cubicBezTo>
                  <a:cubicBezTo>
                    <a:pt x="422" y="3084"/>
                    <a:pt x="427" y="3069"/>
                    <a:pt x="443" y="3069"/>
                  </a:cubicBezTo>
                  <a:cubicBezTo>
                    <a:pt x="464" y="3069"/>
                    <a:pt x="469" y="3084"/>
                    <a:pt x="485" y="3095"/>
                  </a:cubicBezTo>
                  <a:cubicBezTo>
                    <a:pt x="511" y="3116"/>
                    <a:pt x="527" y="3132"/>
                    <a:pt x="532" y="3163"/>
                  </a:cubicBezTo>
                  <a:cubicBezTo>
                    <a:pt x="511" y="3158"/>
                    <a:pt x="511" y="3158"/>
                    <a:pt x="511" y="3158"/>
                  </a:cubicBezTo>
                  <a:cubicBezTo>
                    <a:pt x="527" y="3174"/>
                    <a:pt x="601" y="3274"/>
                    <a:pt x="559" y="3200"/>
                  </a:cubicBezTo>
                  <a:cubicBezTo>
                    <a:pt x="596" y="3211"/>
                    <a:pt x="601" y="3248"/>
                    <a:pt x="638" y="3253"/>
                  </a:cubicBezTo>
                  <a:lnTo>
                    <a:pt x="643" y="3248"/>
                  </a:lnTo>
                  <a:cubicBezTo>
                    <a:pt x="643" y="3237"/>
                    <a:pt x="633" y="3237"/>
                    <a:pt x="627" y="3227"/>
                  </a:cubicBezTo>
                  <a:cubicBezTo>
                    <a:pt x="617" y="3195"/>
                    <a:pt x="596" y="3179"/>
                    <a:pt x="559" y="3179"/>
                  </a:cubicBezTo>
                  <a:cubicBezTo>
                    <a:pt x="559" y="3148"/>
                    <a:pt x="543" y="3132"/>
                    <a:pt x="516" y="3105"/>
                  </a:cubicBezTo>
                  <a:cubicBezTo>
                    <a:pt x="495" y="3090"/>
                    <a:pt x="490" y="3069"/>
                    <a:pt x="464" y="3053"/>
                  </a:cubicBezTo>
                  <a:close/>
                  <a:moveTo>
                    <a:pt x="838" y="3327"/>
                  </a:moveTo>
                  <a:lnTo>
                    <a:pt x="838" y="3327"/>
                  </a:lnTo>
                  <a:cubicBezTo>
                    <a:pt x="844" y="3348"/>
                    <a:pt x="854" y="3359"/>
                    <a:pt x="854" y="3380"/>
                  </a:cubicBezTo>
                  <a:cubicBezTo>
                    <a:pt x="828" y="3364"/>
                    <a:pt x="807" y="3374"/>
                    <a:pt x="780" y="3359"/>
                  </a:cubicBezTo>
                  <a:cubicBezTo>
                    <a:pt x="764" y="3353"/>
                    <a:pt x="764" y="3337"/>
                    <a:pt x="749" y="3337"/>
                  </a:cubicBezTo>
                  <a:cubicBezTo>
                    <a:pt x="722" y="3332"/>
                    <a:pt x="717" y="3316"/>
                    <a:pt x="701" y="3301"/>
                  </a:cubicBezTo>
                  <a:cubicBezTo>
                    <a:pt x="701" y="3290"/>
                    <a:pt x="690" y="3290"/>
                    <a:pt x="690" y="3285"/>
                  </a:cubicBezTo>
                  <a:cubicBezTo>
                    <a:pt x="690" y="3280"/>
                    <a:pt x="690" y="3280"/>
                    <a:pt x="690" y="3274"/>
                  </a:cubicBezTo>
                  <a:cubicBezTo>
                    <a:pt x="696" y="3280"/>
                    <a:pt x="701" y="3280"/>
                    <a:pt x="706" y="3274"/>
                  </a:cubicBezTo>
                  <a:cubicBezTo>
                    <a:pt x="701" y="3264"/>
                    <a:pt x="701" y="3264"/>
                    <a:pt x="701" y="3264"/>
                  </a:cubicBezTo>
                  <a:cubicBezTo>
                    <a:pt x="706" y="3258"/>
                    <a:pt x="706" y="3258"/>
                    <a:pt x="706" y="3258"/>
                  </a:cubicBezTo>
                  <a:cubicBezTo>
                    <a:pt x="722" y="3274"/>
                    <a:pt x="733" y="3285"/>
                    <a:pt x="754" y="3295"/>
                  </a:cubicBezTo>
                  <a:cubicBezTo>
                    <a:pt x="775" y="3301"/>
                    <a:pt x="780" y="3316"/>
                    <a:pt x="796" y="3316"/>
                  </a:cubicBezTo>
                  <a:cubicBezTo>
                    <a:pt x="807" y="3316"/>
                    <a:pt x="812" y="3316"/>
                    <a:pt x="817" y="3316"/>
                  </a:cubicBezTo>
                  <a:cubicBezTo>
                    <a:pt x="822" y="3316"/>
                    <a:pt x="833" y="3322"/>
                    <a:pt x="838" y="3327"/>
                  </a:cubicBezTo>
                  <a:close/>
                  <a:moveTo>
                    <a:pt x="1186" y="2219"/>
                  </a:moveTo>
                  <a:lnTo>
                    <a:pt x="1186" y="2219"/>
                  </a:lnTo>
                  <a:lnTo>
                    <a:pt x="1181" y="2214"/>
                  </a:lnTo>
                  <a:cubicBezTo>
                    <a:pt x="1176" y="2214"/>
                    <a:pt x="1171" y="2225"/>
                    <a:pt x="1165" y="2230"/>
                  </a:cubicBezTo>
                  <a:cubicBezTo>
                    <a:pt x="1176" y="2230"/>
                    <a:pt x="1181" y="2230"/>
                    <a:pt x="1186" y="2230"/>
                  </a:cubicBezTo>
                  <a:cubicBezTo>
                    <a:pt x="1186" y="2225"/>
                    <a:pt x="1186" y="2219"/>
                    <a:pt x="1186" y="2219"/>
                  </a:cubicBezTo>
                  <a:close/>
                  <a:moveTo>
                    <a:pt x="1223" y="1998"/>
                  </a:moveTo>
                  <a:lnTo>
                    <a:pt x="1223" y="1998"/>
                  </a:lnTo>
                  <a:cubicBezTo>
                    <a:pt x="1213" y="2003"/>
                    <a:pt x="1213" y="2014"/>
                    <a:pt x="1207" y="2024"/>
                  </a:cubicBezTo>
                  <a:cubicBezTo>
                    <a:pt x="1207" y="2024"/>
                    <a:pt x="1207" y="2024"/>
                    <a:pt x="1213" y="2024"/>
                  </a:cubicBezTo>
                  <a:cubicBezTo>
                    <a:pt x="1218" y="2024"/>
                    <a:pt x="1218" y="2024"/>
                    <a:pt x="1223" y="2024"/>
                  </a:cubicBezTo>
                  <a:cubicBezTo>
                    <a:pt x="1223" y="1998"/>
                    <a:pt x="1223" y="1998"/>
                    <a:pt x="1223" y="1998"/>
                  </a:cubicBezTo>
                  <a:close/>
                  <a:moveTo>
                    <a:pt x="1972" y="707"/>
                  </a:moveTo>
                  <a:lnTo>
                    <a:pt x="1972" y="707"/>
                  </a:lnTo>
                  <a:cubicBezTo>
                    <a:pt x="1972" y="722"/>
                    <a:pt x="1988" y="722"/>
                    <a:pt x="1999" y="738"/>
                  </a:cubicBezTo>
                  <a:cubicBezTo>
                    <a:pt x="2009" y="707"/>
                    <a:pt x="2025" y="691"/>
                    <a:pt x="2041" y="664"/>
                  </a:cubicBezTo>
                  <a:cubicBezTo>
                    <a:pt x="2020" y="664"/>
                    <a:pt x="2004" y="654"/>
                    <a:pt x="1993" y="664"/>
                  </a:cubicBezTo>
                  <a:cubicBezTo>
                    <a:pt x="1983" y="670"/>
                    <a:pt x="1983" y="680"/>
                    <a:pt x="1983" y="686"/>
                  </a:cubicBezTo>
                  <a:cubicBezTo>
                    <a:pt x="1978" y="696"/>
                    <a:pt x="1972" y="696"/>
                    <a:pt x="1972" y="707"/>
                  </a:cubicBezTo>
                  <a:close/>
                  <a:moveTo>
                    <a:pt x="1413" y="105"/>
                  </a:moveTo>
                  <a:lnTo>
                    <a:pt x="1413" y="105"/>
                  </a:lnTo>
                  <a:cubicBezTo>
                    <a:pt x="1392" y="105"/>
                    <a:pt x="1392" y="105"/>
                    <a:pt x="1392" y="105"/>
                  </a:cubicBezTo>
                  <a:cubicBezTo>
                    <a:pt x="1392" y="121"/>
                    <a:pt x="1392" y="126"/>
                    <a:pt x="1392" y="142"/>
                  </a:cubicBezTo>
                  <a:cubicBezTo>
                    <a:pt x="1403" y="137"/>
                    <a:pt x="1403" y="137"/>
                    <a:pt x="1403" y="137"/>
                  </a:cubicBezTo>
                  <a:cubicBezTo>
                    <a:pt x="1413" y="142"/>
                    <a:pt x="1413" y="147"/>
                    <a:pt x="1424" y="147"/>
                  </a:cubicBezTo>
                  <a:cubicBezTo>
                    <a:pt x="1434" y="147"/>
                    <a:pt x="1440" y="142"/>
                    <a:pt x="1445" y="142"/>
                  </a:cubicBezTo>
                  <a:cubicBezTo>
                    <a:pt x="1455" y="142"/>
                    <a:pt x="1455" y="142"/>
                    <a:pt x="1455" y="142"/>
                  </a:cubicBezTo>
                  <a:cubicBezTo>
                    <a:pt x="1455" y="163"/>
                    <a:pt x="1455" y="163"/>
                    <a:pt x="1455" y="163"/>
                  </a:cubicBezTo>
                  <a:cubicBezTo>
                    <a:pt x="1445" y="169"/>
                    <a:pt x="1434" y="174"/>
                    <a:pt x="1424" y="190"/>
                  </a:cubicBezTo>
                  <a:cubicBezTo>
                    <a:pt x="1434" y="195"/>
                    <a:pt x="1434" y="206"/>
                    <a:pt x="1440" y="216"/>
                  </a:cubicBezTo>
                  <a:cubicBezTo>
                    <a:pt x="1434" y="216"/>
                    <a:pt x="1429" y="216"/>
                    <a:pt x="1424" y="216"/>
                  </a:cubicBezTo>
                  <a:cubicBezTo>
                    <a:pt x="1434" y="227"/>
                    <a:pt x="1434" y="237"/>
                    <a:pt x="1434" y="248"/>
                  </a:cubicBezTo>
                  <a:cubicBezTo>
                    <a:pt x="1434" y="248"/>
                    <a:pt x="1434" y="248"/>
                    <a:pt x="1434" y="253"/>
                  </a:cubicBezTo>
                  <a:cubicBezTo>
                    <a:pt x="1440" y="243"/>
                    <a:pt x="1440" y="232"/>
                    <a:pt x="1450" y="221"/>
                  </a:cubicBezTo>
                  <a:cubicBezTo>
                    <a:pt x="1461" y="232"/>
                    <a:pt x="1461" y="243"/>
                    <a:pt x="1471" y="253"/>
                  </a:cubicBezTo>
                  <a:cubicBezTo>
                    <a:pt x="1492" y="269"/>
                    <a:pt x="1513" y="274"/>
                    <a:pt x="1540" y="274"/>
                  </a:cubicBezTo>
                  <a:cubicBezTo>
                    <a:pt x="1571" y="274"/>
                    <a:pt x="1571" y="274"/>
                    <a:pt x="1571" y="274"/>
                  </a:cubicBezTo>
                  <a:cubicBezTo>
                    <a:pt x="1598" y="274"/>
                    <a:pt x="1614" y="306"/>
                    <a:pt x="1614" y="337"/>
                  </a:cubicBezTo>
                  <a:cubicBezTo>
                    <a:pt x="1619" y="337"/>
                    <a:pt x="1619" y="337"/>
                    <a:pt x="1619" y="337"/>
                  </a:cubicBezTo>
                  <a:cubicBezTo>
                    <a:pt x="1640" y="337"/>
                    <a:pt x="1651" y="327"/>
                    <a:pt x="1672" y="327"/>
                  </a:cubicBezTo>
                  <a:cubicBezTo>
                    <a:pt x="1682" y="327"/>
                    <a:pt x="1688" y="343"/>
                    <a:pt x="1703" y="343"/>
                  </a:cubicBezTo>
                  <a:cubicBezTo>
                    <a:pt x="1724" y="343"/>
                    <a:pt x="1719" y="306"/>
                    <a:pt x="1735" y="306"/>
                  </a:cubicBezTo>
                  <a:cubicBezTo>
                    <a:pt x="1772" y="306"/>
                    <a:pt x="1772" y="306"/>
                    <a:pt x="1772" y="306"/>
                  </a:cubicBezTo>
                  <a:cubicBezTo>
                    <a:pt x="1767" y="321"/>
                    <a:pt x="1761" y="327"/>
                    <a:pt x="1756" y="343"/>
                  </a:cubicBezTo>
                  <a:cubicBezTo>
                    <a:pt x="1772" y="327"/>
                    <a:pt x="1782" y="316"/>
                    <a:pt x="1803" y="300"/>
                  </a:cubicBezTo>
                  <a:cubicBezTo>
                    <a:pt x="1803" y="306"/>
                    <a:pt x="1809" y="311"/>
                    <a:pt x="1809" y="316"/>
                  </a:cubicBezTo>
                  <a:cubicBezTo>
                    <a:pt x="1814" y="311"/>
                    <a:pt x="1809" y="290"/>
                    <a:pt x="1825" y="290"/>
                  </a:cubicBezTo>
                  <a:cubicBezTo>
                    <a:pt x="1840" y="290"/>
                    <a:pt x="1846" y="300"/>
                    <a:pt x="1862" y="300"/>
                  </a:cubicBezTo>
                  <a:cubicBezTo>
                    <a:pt x="1872" y="300"/>
                    <a:pt x="1888" y="300"/>
                    <a:pt x="1888" y="306"/>
                  </a:cubicBezTo>
                  <a:cubicBezTo>
                    <a:pt x="1888" y="321"/>
                    <a:pt x="1877" y="327"/>
                    <a:pt x="1877" y="343"/>
                  </a:cubicBezTo>
                  <a:cubicBezTo>
                    <a:pt x="1862" y="343"/>
                    <a:pt x="1851" y="353"/>
                    <a:pt x="1846" y="369"/>
                  </a:cubicBezTo>
                  <a:cubicBezTo>
                    <a:pt x="1872" y="364"/>
                    <a:pt x="1888" y="358"/>
                    <a:pt x="1914" y="348"/>
                  </a:cubicBezTo>
                  <a:cubicBezTo>
                    <a:pt x="1925" y="343"/>
                    <a:pt x="1930" y="321"/>
                    <a:pt x="1946" y="321"/>
                  </a:cubicBezTo>
                  <a:cubicBezTo>
                    <a:pt x="1951" y="321"/>
                    <a:pt x="1951" y="327"/>
                    <a:pt x="1956" y="332"/>
                  </a:cubicBezTo>
                  <a:cubicBezTo>
                    <a:pt x="1951" y="337"/>
                    <a:pt x="1946" y="343"/>
                    <a:pt x="1941" y="348"/>
                  </a:cubicBezTo>
                  <a:cubicBezTo>
                    <a:pt x="1946" y="348"/>
                    <a:pt x="1946" y="348"/>
                    <a:pt x="1946" y="348"/>
                  </a:cubicBezTo>
                  <a:cubicBezTo>
                    <a:pt x="1951" y="348"/>
                    <a:pt x="1956" y="348"/>
                    <a:pt x="1956" y="348"/>
                  </a:cubicBezTo>
                  <a:cubicBezTo>
                    <a:pt x="1962" y="353"/>
                    <a:pt x="1962" y="358"/>
                    <a:pt x="1967" y="364"/>
                  </a:cubicBezTo>
                  <a:cubicBezTo>
                    <a:pt x="1999" y="353"/>
                    <a:pt x="2009" y="327"/>
                    <a:pt x="2046" y="321"/>
                  </a:cubicBezTo>
                  <a:cubicBezTo>
                    <a:pt x="2046" y="353"/>
                    <a:pt x="2051" y="321"/>
                    <a:pt x="2051" y="311"/>
                  </a:cubicBezTo>
                  <a:cubicBezTo>
                    <a:pt x="2057" y="311"/>
                    <a:pt x="2057" y="311"/>
                    <a:pt x="2057" y="311"/>
                  </a:cubicBezTo>
                  <a:cubicBezTo>
                    <a:pt x="2062" y="316"/>
                    <a:pt x="2062" y="316"/>
                    <a:pt x="2062" y="316"/>
                  </a:cubicBezTo>
                  <a:cubicBezTo>
                    <a:pt x="2062" y="311"/>
                    <a:pt x="2067" y="311"/>
                    <a:pt x="2067" y="311"/>
                  </a:cubicBezTo>
                  <a:cubicBezTo>
                    <a:pt x="2067" y="290"/>
                    <a:pt x="2046" y="285"/>
                    <a:pt x="2030" y="264"/>
                  </a:cubicBezTo>
                  <a:cubicBezTo>
                    <a:pt x="2020" y="248"/>
                    <a:pt x="2020" y="227"/>
                    <a:pt x="2004" y="216"/>
                  </a:cubicBezTo>
                  <a:cubicBezTo>
                    <a:pt x="1993" y="206"/>
                    <a:pt x="1978" y="216"/>
                    <a:pt x="1967" y="206"/>
                  </a:cubicBezTo>
                  <a:cubicBezTo>
                    <a:pt x="1951" y="195"/>
                    <a:pt x="1951" y="179"/>
                    <a:pt x="1951" y="163"/>
                  </a:cubicBezTo>
                  <a:cubicBezTo>
                    <a:pt x="1951" y="153"/>
                    <a:pt x="1951" y="153"/>
                    <a:pt x="1951" y="153"/>
                  </a:cubicBezTo>
                  <a:cubicBezTo>
                    <a:pt x="2009" y="174"/>
                    <a:pt x="1956" y="153"/>
                    <a:pt x="1935" y="137"/>
                  </a:cubicBezTo>
                  <a:cubicBezTo>
                    <a:pt x="1920" y="126"/>
                    <a:pt x="1914" y="111"/>
                    <a:pt x="1899" y="111"/>
                  </a:cubicBezTo>
                  <a:cubicBezTo>
                    <a:pt x="1893" y="111"/>
                    <a:pt x="1893" y="111"/>
                    <a:pt x="1888" y="111"/>
                  </a:cubicBezTo>
                  <a:cubicBezTo>
                    <a:pt x="1867" y="111"/>
                    <a:pt x="1862" y="111"/>
                    <a:pt x="1840" y="111"/>
                  </a:cubicBezTo>
                  <a:cubicBezTo>
                    <a:pt x="1825" y="111"/>
                    <a:pt x="1819" y="121"/>
                    <a:pt x="1809" y="132"/>
                  </a:cubicBezTo>
                  <a:cubicBezTo>
                    <a:pt x="1814" y="132"/>
                    <a:pt x="1814" y="137"/>
                    <a:pt x="1819" y="142"/>
                  </a:cubicBezTo>
                  <a:cubicBezTo>
                    <a:pt x="1798" y="163"/>
                    <a:pt x="1777" y="174"/>
                    <a:pt x="1751" y="174"/>
                  </a:cubicBezTo>
                  <a:cubicBezTo>
                    <a:pt x="1666" y="153"/>
                    <a:pt x="1666" y="153"/>
                    <a:pt x="1666" y="153"/>
                  </a:cubicBezTo>
                  <a:cubicBezTo>
                    <a:pt x="1645" y="158"/>
                    <a:pt x="1640" y="174"/>
                    <a:pt x="1619" y="174"/>
                  </a:cubicBezTo>
                  <a:cubicBezTo>
                    <a:pt x="1592" y="174"/>
                    <a:pt x="1592" y="174"/>
                    <a:pt x="1592" y="174"/>
                  </a:cubicBezTo>
                  <a:cubicBezTo>
                    <a:pt x="1577" y="174"/>
                    <a:pt x="1571" y="169"/>
                    <a:pt x="1556" y="163"/>
                  </a:cubicBezTo>
                  <a:cubicBezTo>
                    <a:pt x="1545" y="153"/>
                    <a:pt x="1540" y="132"/>
                    <a:pt x="1524" y="132"/>
                  </a:cubicBezTo>
                  <a:cubicBezTo>
                    <a:pt x="1513" y="132"/>
                    <a:pt x="1513" y="147"/>
                    <a:pt x="1503" y="147"/>
                  </a:cubicBezTo>
                  <a:cubicBezTo>
                    <a:pt x="1498" y="147"/>
                    <a:pt x="1492" y="137"/>
                    <a:pt x="1487" y="132"/>
                  </a:cubicBezTo>
                  <a:cubicBezTo>
                    <a:pt x="1471" y="126"/>
                    <a:pt x="1461" y="121"/>
                    <a:pt x="1445" y="121"/>
                  </a:cubicBezTo>
                  <a:cubicBezTo>
                    <a:pt x="1434" y="121"/>
                    <a:pt x="1434" y="126"/>
                    <a:pt x="1424" y="126"/>
                  </a:cubicBezTo>
                  <a:cubicBezTo>
                    <a:pt x="1418" y="126"/>
                    <a:pt x="1413" y="111"/>
                    <a:pt x="1413" y="105"/>
                  </a:cubicBezTo>
                  <a:close/>
                  <a:moveTo>
                    <a:pt x="1339" y="116"/>
                  </a:moveTo>
                  <a:lnTo>
                    <a:pt x="1339" y="116"/>
                  </a:lnTo>
                  <a:cubicBezTo>
                    <a:pt x="1329" y="126"/>
                    <a:pt x="1350" y="116"/>
                    <a:pt x="1360" y="116"/>
                  </a:cubicBezTo>
                  <a:cubicBezTo>
                    <a:pt x="1355" y="105"/>
                    <a:pt x="1360" y="84"/>
                    <a:pt x="1355" y="89"/>
                  </a:cubicBezTo>
                  <a:cubicBezTo>
                    <a:pt x="1345" y="95"/>
                    <a:pt x="1345" y="105"/>
                    <a:pt x="1339" y="116"/>
                  </a:cubicBezTo>
                  <a:close/>
                  <a:moveTo>
                    <a:pt x="1382" y="147"/>
                  </a:moveTo>
                  <a:lnTo>
                    <a:pt x="1382" y="147"/>
                  </a:lnTo>
                  <a:cubicBezTo>
                    <a:pt x="1392" y="153"/>
                    <a:pt x="1397" y="158"/>
                    <a:pt x="1397" y="169"/>
                  </a:cubicBezTo>
                  <a:cubicBezTo>
                    <a:pt x="1397" y="179"/>
                    <a:pt x="1397" y="184"/>
                    <a:pt x="1397" y="195"/>
                  </a:cubicBezTo>
                  <a:cubicBezTo>
                    <a:pt x="1387" y="195"/>
                    <a:pt x="1387" y="195"/>
                    <a:pt x="1387" y="195"/>
                  </a:cubicBezTo>
                  <a:cubicBezTo>
                    <a:pt x="1382" y="195"/>
                    <a:pt x="1366" y="195"/>
                    <a:pt x="1366" y="206"/>
                  </a:cubicBezTo>
                  <a:cubicBezTo>
                    <a:pt x="1366" y="216"/>
                    <a:pt x="1382" y="216"/>
                    <a:pt x="1382" y="227"/>
                  </a:cubicBezTo>
                  <a:cubicBezTo>
                    <a:pt x="1382" y="227"/>
                    <a:pt x="1382" y="227"/>
                    <a:pt x="1382" y="232"/>
                  </a:cubicBezTo>
                  <a:cubicBezTo>
                    <a:pt x="1366" y="221"/>
                    <a:pt x="1350" y="221"/>
                    <a:pt x="1350" y="206"/>
                  </a:cubicBezTo>
                  <a:cubicBezTo>
                    <a:pt x="1350" y="190"/>
                    <a:pt x="1366" y="190"/>
                    <a:pt x="1366" y="174"/>
                  </a:cubicBezTo>
                  <a:cubicBezTo>
                    <a:pt x="1366" y="169"/>
                    <a:pt x="1366" y="163"/>
                    <a:pt x="1366" y="158"/>
                  </a:cubicBezTo>
                  <a:cubicBezTo>
                    <a:pt x="1366" y="153"/>
                    <a:pt x="1360" y="147"/>
                    <a:pt x="1355" y="137"/>
                  </a:cubicBezTo>
                  <a:cubicBezTo>
                    <a:pt x="1382" y="147"/>
                    <a:pt x="1382" y="147"/>
                    <a:pt x="1382" y="147"/>
                  </a:cubicBezTo>
                  <a:close/>
                  <a:moveTo>
                    <a:pt x="1382" y="5"/>
                  </a:moveTo>
                  <a:lnTo>
                    <a:pt x="1382" y="5"/>
                  </a:lnTo>
                  <a:cubicBezTo>
                    <a:pt x="1408" y="26"/>
                    <a:pt x="1418" y="37"/>
                    <a:pt x="1434" y="68"/>
                  </a:cubicBezTo>
                  <a:cubicBezTo>
                    <a:pt x="1413" y="63"/>
                    <a:pt x="1408" y="42"/>
                    <a:pt x="1392" y="42"/>
                  </a:cubicBezTo>
                  <a:cubicBezTo>
                    <a:pt x="1382" y="32"/>
                    <a:pt x="1382" y="26"/>
                    <a:pt x="1371" y="21"/>
                  </a:cubicBezTo>
                  <a:cubicBezTo>
                    <a:pt x="1360" y="26"/>
                    <a:pt x="1360" y="26"/>
                    <a:pt x="1360" y="26"/>
                  </a:cubicBezTo>
                  <a:cubicBezTo>
                    <a:pt x="1355" y="21"/>
                    <a:pt x="1355" y="21"/>
                    <a:pt x="1355" y="21"/>
                  </a:cubicBezTo>
                  <a:cubicBezTo>
                    <a:pt x="1355" y="16"/>
                    <a:pt x="1350" y="10"/>
                    <a:pt x="1350" y="0"/>
                  </a:cubicBezTo>
                  <a:cubicBezTo>
                    <a:pt x="1360" y="0"/>
                    <a:pt x="1371" y="5"/>
                    <a:pt x="1382" y="5"/>
                  </a:cubicBezTo>
                  <a:close/>
                  <a:moveTo>
                    <a:pt x="1276" y="142"/>
                  </a:moveTo>
                  <a:lnTo>
                    <a:pt x="1276" y="142"/>
                  </a:lnTo>
                  <a:cubicBezTo>
                    <a:pt x="1271" y="147"/>
                    <a:pt x="1266" y="147"/>
                    <a:pt x="1255" y="147"/>
                  </a:cubicBezTo>
                  <a:cubicBezTo>
                    <a:pt x="1239" y="147"/>
                    <a:pt x="1234" y="137"/>
                    <a:pt x="1223" y="132"/>
                  </a:cubicBezTo>
                  <a:cubicBezTo>
                    <a:pt x="1223" y="132"/>
                    <a:pt x="1223" y="132"/>
                    <a:pt x="1223" y="137"/>
                  </a:cubicBezTo>
                  <a:cubicBezTo>
                    <a:pt x="1223" y="153"/>
                    <a:pt x="1223" y="163"/>
                    <a:pt x="1223" y="179"/>
                  </a:cubicBezTo>
                  <a:cubicBezTo>
                    <a:pt x="1229" y="184"/>
                    <a:pt x="1229" y="184"/>
                    <a:pt x="1229" y="184"/>
                  </a:cubicBezTo>
                  <a:cubicBezTo>
                    <a:pt x="1234" y="174"/>
                    <a:pt x="1239" y="169"/>
                    <a:pt x="1244" y="163"/>
                  </a:cubicBezTo>
                  <a:cubicBezTo>
                    <a:pt x="1255" y="169"/>
                    <a:pt x="1255" y="169"/>
                    <a:pt x="1255" y="169"/>
                  </a:cubicBezTo>
                  <a:cubicBezTo>
                    <a:pt x="1271" y="169"/>
                    <a:pt x="1271" y="169"/>
                    <a:pt x="1271" y="169"/>
                  </a:cubicBezTo>
                  <a:cubicBezTo>
                    <a:pt x="1271" y="158"/>
                    <a:pt x="1276" y="153"/>
                    <a:pt x="1276" y="142"/>
                  </a:cubicBezTo>
                  <a:close/>
                  <a:moveTo>
                    <a:pt x="1076" y="200"/>
                  </a:moveTo>
                  <a:lnTo>
                    <a:pt x="1076" y="200"/>
                  </a:lnTo>
                  <a:cubicBezTo>
                    <a:pt x="1055" y="200"/>
                    <a:pt x="1044" y="216"/>
                    <a:pt x="1018" y="216"/>
                  </a:cubicBezTo>
                  <a:cubicBezTo>
                    <a:pt x="1018" y="221"/>
                    <a:pt x="1018" y="221"/>
                    <a:pt x="1012" y="227"/>
                  </a:cubicBezTo>
                  <a:cubicBezTo>
                    <a:pt x="1033" y="232"/>
                    <a:pt x="1049" y="221"/>
                    <a:pt x="1065" y="237"/>
                  </a:cubicBezTo>
                  <a:cubicBezTo>
                    <a:pt x="1081" y="248"/>
                    <a:pt x="1086" y="258"/>
                    <a:pt x="1102" y="258"/>
                  </a:cubicBezTo>
                  <a:cubicBezTo>
                    <a:pt x="1112" y="258"/>
                    <a:pt x="1118" y="248"/>
                    <a:pt x="1128" y="243"/>
                  </a:cubicBezTo>
                  <a:cubicBezTo>
                    <a:pt x="1144" y="237"/>
                    <a:pt x="1155" y="237"/>
                    <a:pt x="1171" y="237"/>
                  </a:cubicBezTo>
                  <a:cubicBezTo>
                    <a:pt x="1176" y="232"/>
                    <a:pt x="1176" y="232"/>
                    <a:pt x="1176" y="232"/>
                  </a:cubicBezTo>
                  <a:cubicBezTo>
                    <a:pt x="1171" y="227"/>
                    <a:pt x="1165" y="221"/>
                    <a:pt x="1160" y="221"/>
                  </a:cubicBezTo>
                  <a:cubicBezTo>
                    <a:pt x="1139" y="221"/>
                    <a:pt x="1128" y="232"/>
                    <a:pt x="1107" y="232"/>
                  </a:cubicBezTo>
                  <a:cubicBezTo>
                    <a:pt x="1102" y="232"/>
                    <a:pt x="1097" y="232"/>
                    <a:pt x="1091" y="232"/>
                  </a:cubicBezTo>
                  <a:cubicBezTo>
                    <a:pt x="1091" y="221"/>
                    <a:pt x="1091" y="200"/>
                    <a:pt x="1076" y="200"/>
                  </a:cubicBezTo>
                  <a:close/>
                  <a:moveTo>
                    <a:pt x="986" y="179"/>
                  </a:moveTo>
                  <a:lnTo>
                    <a:pt x="986" y="179"/>
                  </a:lnTo>
                  <a:cubicBezTo>
                    <a:pt x="981" y="179"/>
                    <a:pt x="975" y="174"/>
                    <a:pt x="970" y="174"/>
                  </a:cubicBezTo>
                  <a:cubicBezTo>
                    <a:pt x="970" y="179"/>
                    <a:pt x="970" y="184"/>
                    <a:pt x="970" y="190"/>
                  </a:cubicBezTo>
                  <a:cubicBezTo>
                    <a:pt x="960" y="190"/>
                    <a:pt x="960" y="190"/>
                    <a:pt x="954" y="190"/>
                  </a:cubicBezTo>
                  <a:cubicBezTo>
                    <a:pt x="949" y="190"/>
                    <a:pt x="938" y="184"/>
                    <a:pt x="938" y="184"/>
                  </a:cubicBezTo>
                  <a:cubicBezTo>
                    <a:pt x="954" y="200"/>
                    <a:pt x="965" y="206"/>
                    <a:pt x="986" y="211"/>
                  </a:cubicBezTo>
                  <a:cubicBezTo>
                    <a:pt x="986" y="206"/>
                    <a:pt x="986" y="206"/>
                    <a:pt x="986" y="200"/>
                  </a:cubicBezTo>
                  <a:cubicBezTo>
                    <a:pt x="986" y="190"/>
                    <a:pt x="997" y="184"/>
                    <a:pt x="1002" y="174"/>
                  </a:cubicBezTo>
                  <a:cubicBezTo>
                    <a:pt x="997" y="174"/>
                    <a:pt x="991" y="179"/>
                    <a:pt x="986" y="179"/>
                  </a:cubicBezTo>
                  <a:close/>
                  <a:moveTo>
                    <a:pt x="854" y="1935"/>
                  </a:moveTo>
                  <a:lnTo>
                    <a:pt x="854" y="1935"/>
                  </a:lnTo>
                  <a:lnTo>
                    <a:pt x="854" y="1935"/>
                  </a:lnTo>
                  <a:cubicBezTo>
                    <a:pt x="859" y="1924"/>
                    <a:pt x="859" y="1913"/>
                    <a:pt x="859" y="1903"/>
                  </a:cubicBezTo>
                  <a:cubicBezTo>
                    <a:pt x="859" y="1887"/>
                    <a:pt x="859" y="1882"/>
                    <a:pt x="859" y="1866"/>
                  </a:cubicBezTo>
                  <a:cubicBezTo>
                    <a:pt x="859" y="1818"/>
                    <a:pt x="859" y="1818"/>
                    <a:pt x="859" y="1818"/>
                  </a:cubicBezTo>
                  <a:cubicBezTo>
                    <a:pt x="859" y="1787"/>
                    <a:pt x="859" y="1787"/>
                    <a:pt x="859" y="1787"/>
                  </a:cubicBezTo>
                  <a:cubicBezTo>
                    <a:pt x="859" y="1761"/>
                    <a:pt x="838" y="1750"/>
                    <a:pt x="812" y="1739"/>
                  </a:cubicBezTo>
                  <a:cubicBezTo>
                    <a:pt x="807" y="1734"/>
                    <a:pt x="796" y="1729"/>
                    <a:pt x="791" y="1729"/>
                  </a:cubicBezTo>
                  <a:cubicBezTo>
                    <a:pt x="780" y="1729"/>
                    <a:pt x="780" y="1729"/>
                    <a:pt x="770" y="1724"/>
                  </a:cubicBezTo>
                  <a:cubicBezTo>
                    <a:pt x="764" y="1724"/>
                    <a:pt x="759" y="1718"/>
                    <a:pt x="749" y="1718"/>
                  </a:cubicBezTo>
                  <a:cubicBezTo>
                    <a:pt x="743" y="1718"/>
                    <a:pt x="743" y="1718"/>
                    <a:pt x="738" y="1718"/>
                  </a:cubicBezTo>
                  <a:cubicBezTo>
                    <a:pt x="738" y="1739"/>
                    <a:pt x="733" y="1745"/>
                    <a:pt x="727" y="1766"/>
                  </a:cubicBezTo>
                  <a:cubicBezTo>
                    <a:pt x="727" y="1776"/>
                    <a:pt x="722" y="1782"/>
                    <a:pt x="717" y="1787"/>
                  </a:cubicBezTo>
                  <a:cubicBezTo>
                    <a:pt x="712" y="1797"/>
                    <a:pt x="706" y="1797"/>
                    <a:pt x="701" y="1803"/>
                  </a:cubicBezTo>
                  <a:cubicBezTo>
                    <a:pt x="680" y="1813"/>
                    <a:pt x="669" y="1818"/>
                    <a:pt x="648" y="1818"/>
                  </a:cubicBezTo>
                  <a:cubicBezTo>
                    <a:pt x="643" y="1818"/>
                    <a:pt x="638" y="1818"/>
                    <a:pt x="633" y="1818"/>
                  </a:cubicBezTo>
                  <a:cubicBezTo>
                    <a:pt x="622" y="1818"/>
                    <a:pt x="617" y="1818"/>
                    <a:pt x="612" y="1818"/>
                  </a:cubicBezTo>
                  <a:cubicBezTo>
                    <a:pt x="606" y="1813"/>
                    <a:pt x="601" y="1813"/>
                    <a:pt x="590" y="1813"/>
                  </a:cubicBezTo>
                  <a:cubicBezTo>
                    <a:pt x="596" y="1792"/>
                    <a:pt x="601" y="1776"/>
                    <a:pt x="606" y="1755"/>
                  </a:cubicBezTo>
                  <a:cubicBezTo>
                    <a:pt x="612" y="1745"/>
                    <a:pt x="612" y="1739"/>
                    <a:pt x="617" y="1729"/>
                  </a:cubicBezTo>
                  <a:cubicBezTo>
                    <a:pt x="622" y="1713"/>
                    <a:pt x="627" y="1708"/>
                    <a:pt x="627" y="1693"/>
                  </a:cubicBezTo>
                  <a:cubicBezTo>
                    <a:pt x="627" y="1688"/>
                    <a:pt x="617" y="1688"/>
                    <a:pt x="612" y="1682"/>
                  </a:cubicBezTo>
                  <a:cubicBezTo>
                    <a:pt x="601" y="1682"/>
                    <a:pt x="601" y="1677"/>
                    <a:pt x="590" y="1672"/>
                  </a:cubicBezTo>
                  <a:cubicBezTo>
                    <a:pt x="585" y="1672"/>
                    <a:pt x="585" y="1672"/>
                    <a:pt x="580" y="1667"/>
                  </a:cubicBezTo>
                  <a:cubicBezTo>
                    <a:pt x="580" y="1661"/>
                    <a:pt x="580" y="1656"/>
                    <a:pt x="580" y="1651"/>
                  </a:cubicBezTo>
                  <a:cubicBezTo>
                    <a:pt x="580" y="1630"/>
                    <a:pt x="580" y="1614"/>
                    <a:pt x="590" y="1598"/>
                  </a:cubicBezTo>
                  <a:cubicBezTo>
                    <a:pt x="590" y="1593"/>
                    <a:pt x="596" y="1593"/>
                    <a:pt x="601" y="1587"/>
                  </a:cubicBezTo>
                  <a:cubicBezTo>
                    <a:pt x="612" y="1577"/>
                    <a:pt x="612" y="1571"/>
                    <a:pt x="617" y="1556"/>
                  </a:cubicBezTo>
                  <a:cubicBezTo>
                    <a:pt x="622" y="1545"/>
                    <a:pt x="627" y="1540"/>
                    <a:pt x="633" y="1529"/>
                  </a:cubicBezTo>
                  <a:cubicBezTo>
                    <a:pt x="633" y="1524"/>
                    <a:pt x="633" y="1524"/>
                    <a:pt x="633" y="1519"/>
                  </a:cubicBezTo>
                  <a:cubicBezTo>
                    <a:pt x="633" y="1487"/>
                    <a:pt x="633" y="1487"/>
                    <a:pt x="633" y="1487"/>
                  </a:cubicBezTo>
                  <a:cubicBezTo>
                    <a:pt x="659" y="1408"/>
                    <a:pt x="659" y="1408"/>
                    <a:pt x="659" y="1408"/>
                  </a:cubicBezTo>
                  <a:cubicBezTo>
                    <a:pt x="669" y="1397"/>
                    <a:pt x="675" y="1387"/>
                    <a:pt x="685" y="1376"/>
                  </a:cubicBezTo>
                  <a:cubicBezTo>
                    <a:pt x="685" y="1371"/>
                    <a:pt x="690" y="1371"/>
                    <a:pt x="696" y="1366"/>
                  </a:cubicBezTo>
                  <a:cubicBezTo>
                    <a:pt x="696" y="1361"/>
                    <a:pt x="701" y="1355"/>
                    <a:pt x="701" y="1350"/>
                  </a:cubicBezTo>
                  <a:cubicBezTo>
                    <a:pt x="706" y="1339"/>
                    <a:pt x="712" y="1334"/>
                    <a:pt x="712" y="1329"/>
                  </a:cubicBezTo>
                  <a:cubicBezTo>
                    <a:pt x="717" y="1318"/>
                    <a:pt x="717" y="1308"/>
                    <a:pt x="722" y="1297"/>
                  </a:cubicBezTo>
                  <a:cubicBezTo>
                    <a:pt x="722" y="1287"/>
                    <a:pt x="722" y="1287"/>
                    <a:pt x="722" y="1276"/>
                  </a:cubicBezTo>
                  <a:cubicBezTo>
                    <a:pt x="722" y="1271"/>
                    <a:pt x="722" y="1266"/>
                    <a:pt x="722" y="1260"/>
                  </a:cubicBezTo>
                  <a:cubicBezTo>
                    <a:pt x="733" y="1260"/>
                    <a:pt x="733" y="1260"/>
                    <a:pt x="733" y="1260"/>
                  </a:cubicBezTo>
                  <a:cubicBezTo>
                    <a:pt x="743" y="1260"/>
                    <a:pt x="743" y="1266"/>
                    <a:pt x="754" y="1266"/>
                  </a:cubicBezTo>
                  <a:cubicBezTo>
                    <a:pt x="764" y="1266"/>
                    <a:pt x="770" y="1266"/>
                    <a:pt x="775" y="1271"/>
                  </a:cubicBezTo>
                  <a:cubicBezTo>
                    <a:pt x="780" y="1271"/>
                    <a:pt x="786" y="1271"/>
                    <a:pt x="791" y="1271"/>
                  </a:cubicBezTo>
                  <a:cubicBezTo>
                    <a:pt x="801" y="1271"/>
                    <a:pt x="801" y="1260"/>
                    <a:pt x="807" y="1245"/>
                  </a:cubicBezTo>
                  <a:cubicBezTo>
                    <a:pt x="812" y="1229"/>
                    <a:pt x="817" y="1223"/>
                    <a:pt x="828" y="1208"/>
                  </a:cubicBezTo>
                  <a:cubicBezTo>
                    <a:pt x="833" y="1197"/>
                    <a:pt x="838" y="1186"/>
                    <a:pt x="844" y="1176"/>
                  </a:cubicBezTo>
                  <a:cubicBezTo>
                    <a:pt x="849" y="1176"/>
                    <a:pt x="849" y="1171"/>
                    <a:pt x="854" y="1171"/>
                  </a:cubicBezTo>
                  <a:cubicBezTo>
                    <a:pt x="854" y="1160"/>
                    <a:pt x="859" y="1155"/>
                    <a:pt x="859" y="1150"/>
                  </a:cubicBezTo>
                  <a:cubicBezTo>
                    <a:pt x="865" y="1144"/>
                    <a:pt x="865" y="1139"/>
                    <a:pt x="865" y="1134"/>
                  </a:cubicBezTo>
                  <a:cubicBezTo>
                    <a:pt x="865" y="1113"/>
                    <a:pt x="859" y="1097"/>
                    <a:pt x="854" y="1076"/>
                  </a:cubicBezTo>
                  <a:cubicBezTo>
                    <a:pt x="828" y="1071"/>
                    <a:pt x="812" y="1071"/>
                    <a:pt x="786" y="1055"/>
                  </a:cubicBezTo>
                  <a:cubicBezTo>
                    <a:pt x="780" y="1055"/>
                    <a:pt x="780" y="1049"/>
                    <a:pt x="775" y="1049"/>
                  </a:cubicBezTo>
                  <a:cubicBezTo>
                    <a:pt x="775" y="1044"/>
                    <a:pt x="770" y="1044"/>
                    <a:pt x="770" y="1039"/>
                  </a:cubicBezTo>
                  <a:cubicBezTo>
                    <a:pt x="749" y="1028"/>
                    <a:pt x="749" y="1012"/>
                    <a:pt x="733" y="997"/>
                  </a:cubicBezTo>
                  <a:cubicBezTo>
                    <a:pt x="727" y="991"/>
                    <a:pt x="722" y="986"/>
                    <a:pt x="717" y="976"/>
                  </a:cubicBezTo>
                  <a:cubicBezTo>
                    <a:pt x="712" y="965"/>
                    <a:pt x="701" y="965"/>
                    <a:pt x="701" y="954"/>
                  </a:cubicBezTo>
                  <a:cubicBezTo>
                    <a:pt x="701" y="944"/>
                    <a:pt x="706" y="944"/>
                    <a:pt x="712" y="933"/>
                  </a:cubicBezTo>
                  <a:cubicBezTo>
                    <a:pt x="717" y="923"/>
                    <a:pt x="717" y="912"/>
                    <a:pt x="722" y="902"/>
                  </a:cubicBezTo>
                  <a:cubicBezTo>
                    <a:pt x="727" y="881"/>
                    <a:pt x="738" y="875"/>
                    <a:pt x="738" y="854"/>
                  </a:cubicBezTo>
                  <a:cubicBezTo>
                    <a:pt x="743" y="849"/>
                    <a:pt x="743" y="849"/>
                    <a:pt x="743" y="838"/>
                  </a:cubicBezTo>
                  <a:cubicBezTo>
                    <a:pt x="743" y="833"/>
                    <a:pt x="743" y="828"/>
                    <a:pt x="743" y="823"/>
                  </a:cubicBezTo>
                  <a:cubicBezTo>
                    <a:pt x="743" y="817"/>
                    <a:pt x="749" y="812"/>
                    <a:pt x="754" y="802"/>
                  </a:cubicBezTo>
                  <a:cubicBezTo>
                    <a:pt x="759" y="791"/>
                    <a:pt x="764" y="786"/>
                    <a:pt x="770" y="775"/>
                  </a:cubicBezTo>
                  <a:cubicBezTo>
                    <a:pt x="775" y="765"/>
                    <a:pt x="775" y="754"/>
                    <a:pt x="780" y="743"/>
                  </a:cubicBezTo>
                  <a:cubicBezTo>
                    <a:pt x="786" y="733"/>
                    <a:pt x="786" y="722"/>
                    <a:pt x="796" y="712"/>
                  </a:cubicBezTo>
                  <a:cubicBezTo>
                    <a:pt x="796" y="707"/>
                    <a:pt x="807" y="707"/>
                    <a:pt x="807" y="701"/>
                  </a:cubicBezTo>
                  <a:cubicBezTo>
                    <a:pt x="817" y="691"/>
                    <a:pt x="822" y="686"/>
                    <a:pt x="828" y="670"/>
                  </a:cubicBezTo>
                  <a:cubicBezTo>
                    <a:pt x="828" y="659"/>
                    <a:pt x="833" y="654"/>
                    <a:pt x="838" y="643"/>
                  </a:cubicBezTo>
                  <a:cubicBezTo>
                    <a:pt x="838" y="633"/>
                    <a:pt x="838" y="627"/>
                    <a:pt x="838" y="617"/>
                  </a:cubicBezTo>
                  <a:cubicBezTo>
                    <a:pt x="849" y="606"/>
                    <a:pt x="854" y="601"/>
                    <a:pt x="859" y="596"/>
                  </a:cubicBezTo>
                  <a:cubicBezTo>
                    <a:pt x="870" y="575"/>
                    <a:pt x="870" y="559"/>
                    <a:pt x="875" y="543"/>
                  </a:cubicBezTo>
                  <a:cubicBezTo>
                    <a:pt x="886" y="517"/>
                    <a:pt x="896" y="506"/>
                    <a:pt x="912" y="485"/>
                  </a:cubicBezTo>
                  <a:cubicBezTo>
                    <a:pt x="923" y="469"/>
                    <a:pt x="928" y="459"/>
                    <a:pt x="928" y="438"/>
                  </a:cubicBezTo>
                  <a:lnTo>
                    <a:pt x="928" y="438"/>
                  </a:lnTo>
                  <a:lnTo>
                    <a:pt x="928" y="438"/>
                  </a:lnTo>
                  <a:cubicBezTo>
                    <a:pt x="933" y="438"/>
                    <a:pt x="933" y="438"/>
                    <a:pt x="938" y="438"/>
                  </a:cubicBezTo>
                  <a:cubicBezTo>
                    <a:pt x="965" y="438"/>
                    <a:pt x="975" y="411"/>
                    <a:pt x="1007" y="411"/>
                  </a:cubicBezTo>
                  <a:cubicBezTo>
                    <a:pt x="1018" y="411"/>
                    <a:pt x="1023" y="422"/>
                    <a:pt x="1028" y="427"/>
                  </a:cubicBezTo>
                  <a:cubicBezTo>
                    <a:pt x="1060" y="443"/>
                    <a:pt x="1081" y="443"/>
                    <a:pt x="1112" y="443"/>
                  </a:cubicBezTo>
                  <a:cubicBezTo>
                    <a:pt x="1134" y="443"/>
                    <a:pt x="1144" y="432"/>
                    <a:pt x="1165" y="427"/>
                  </a:cubicBezTo>
                  <a:cubicBezTo>
                    <a:pt x="1171" y="427"/>
                    <a:pt x="1171" y="427"/>
                    <a:pt x="1171" y="427"/>
                  </a:cubicBezTo>
                  <a:cubicBezTo>
                    <a:pt x="1176" y="427"/>
                    <a:pt x="1181" y="422"/>
                    <a:pt x="1186" y="417"/>
                  </a:cubicBezTo>
                  <a:cubicBezTo>
                    <a:pt x="1202" y="459"/>
                    <a:pt x="1197" y="490"/>
                    <a:pt x="1213" y="527"/>
                  </a:cubicBezTo>
                  <a:cubicBezTo>
                    <a:pt x="1218" y="548"/>
                    <a:pt x="1218" y="580"/>
                    <a:pt x="1239" y="580"/>
                  </a:cubicBezTo>
                  <a:cubicBezTo>
                    <a:pt x="1250" y="580"/>
                    <a:pt x="1255" y="569"/>
                    <a:pt x="1260" y="559"/>
                  </a:cubicBezTo>
                  <a:cubicBezTo>
                    <a:pt x="1271" y="569"/>
                    <a:pt x="1276" y="585"/>
                    <a:pt x="1292" y="585"/>
                  </a:cubicBezTo>
                  <a:cubicBezTo>
                    <a:pt x="1302" y="585"/>
                    <a:pt x="1302" y="569"/>
                    <a:pt x="1308" y="559"/>
                  </a:cubicBezTo>
                  <a:cubicBezTo>
                    <a:pt x="1308" y="543"/>
                    <a:pt x="1308" y="538"/>
                    <a:pt x="1313" y="522"/>
                  </a:cubicBezTo>
                  <a:cubicBezTo>
                    <a:pt x="1318" y="501"/>
                    <a:pt x="1334" y="490"/>
                    <a:pt x="1334" y="464"/>
                  </a:cubicBezTo>
                  <a:cubicBezTo>
                    <a:pt x="1313" y="395"/>
                    <a:pt x="1371" y="501"/>
                    <a:pt x="1387" y="517"/>
                  </a:cubicBezTo>
                  <a:cubicBezTo>
                    <a:pt x="1403" y="532"/>
                    <a:pt x="1418" y="522"/>
                    <a:pt x="1434" y="532"/>
                  </a:cubicBezTo>
                  <a:cubicBezTo>
                    <a:pt x="1440" y="532"/>
                    <a:pt x="1434" y="543"/>
                    <a:pt x="1440" y="543"/>
                  </a:cubicBezTo>
                  <a:cubicBezTo>
                    <a:pt x="1450" y="554"/>
                    <a:pt x="1461" y="543"/>
                    <a:pt x="1477" y="548"/>
                  </a:cubicBezTo>
                  <a:cubicBezTo>
                    <a:pt x="1498" y="559"/>
                    <a:pt x="1508" y="580"/>
                    <a:pt x="1534" y="580"/>
                  </a:cubicBezTo>
                  <a:cubicBezTo>
                    <a:pt x="1550" y="580"/>
                    <a:pt x="1561" y="564"/>
                    <a:pt x="1577" y="564"/>
                  </a:cubicBezTo>
                  <a:cubicBezTo>
                    <a:pt x="1587" y="564"/>
                    <a:pt x="1587" y="564"/>
                    <a:pt x="1587" y="564"/>
                  </a:cubicBezTo>
                  <a:cubicBezTo>
                    <a:pt x="1582" y="569"/>
                    <a:pt x="1582" y="569"/>
                    <a:pt x="1582" y="569"/>
                  </a:cubicBezTo>
                  <a:cubicBezTo>
                    <a:pt x="1598" y="596"/>
                    <a:pt x="1603" y="617"/>
                    <a:pt x="1629" y="627"/>
                  </a:cubicBezTo>
                  <a:cubicBezTo>
                    <a:pt x="1640" y="633"/>
                    <a:pt x="1656" y="633"/>
                    <a:pt x="1666" y="643"/>
                  </a:cubicBezTo>
                  <a:cubicBezTo>
                    <a:pt x="1693" y="675"/>
                    <a:pt x="1724" y="680"/>
                    <a:pt x="1761" y="691"/>
                  </a:cubicBezTo>
                  <a:cubicBezTo>
                    <a:pt x="1777" y="696"/>
                    <a:pt x="1782" y="712"/>
                    <a:pt x="1803" y="712"/>
                  </a:cubicBezTo>
                  <a:cubicBezTo>
                    <a:pt x="1819" y="712"/>
                    <a:pt x="1825" y="696"/>
                    <a:pt x="1840" y="686"/>
                  </a:cubicBezTo>
                  <a:cubicBezTo>
                    <a:pt x="1840" y="712"/>
                    <a:pt x="1840" y="712"/>
                    <a:pt x="1840" y="712"/>
                  </a:cubicBezTo>
                  <a:cubicBezTo>
                    <a:pt x="1840" y="712"/>
                    <a:pt x="1846" y="712"/>
                    <a:pt x="1851" y="712"/>
                  </a:cubicBezTo>
                  <a:cubicBezTo>
                    <a:pt x="1856" y="712"/>
                    <a:pt x="1856" y="712"/>
                    <a:pt x="1862" y="712"/>
                  </a:cubicBezTo>
                  <a:cubicBezTo>
                    <a:pt x="1872" y="712"/>
                    <a:pt x="1872" y="712"/>
                    <a:pt x="1872" y="712"/>
                  </a:cubicBezTo>
                  <a:cubicBezTo>
                    <a:pt x="1872" y="696"/>
                    <a:pt x="1872" y="696"/>
                    <a:pt x="1872" y="696"/>
                  </a:cubicBezTo>
                  <a:lnTo>
                    <a:pt x="1877" y="696"/>
                  </a:lnTo>
                  <a:cubicBezTo>
                    <a:pt x="1883" y="712"/>
                    <a:pt x="1893" y="717"/>
                    <a:pt x="1899" y="733"/>
                  </a:cubicBezTo>
                  <a:cubicBezTo>
                    <a:pt x="1904" y="749"/>
                    <a:pt x="1909" y="765"/>
                    <a:pt x="1925" y="765"/>
                  </a:cubicBezTo>
                  <a:cubicBezTo>
                    <a:pt x="1930" y="765"/>
                    <a:pt x="1930" y="759"/>
                    <a:pt x="1941" y="754"/>
                  </a:cubicBezTo>
                  <a:cubicBezTo>
                    <a:pt x="1941" y="759"/>
                    <a:pt x="1941" y="759"/>
                    <a:pt x="1941" y="759"/>
                  </a:cubicBezTo>
                  <a:cubicBezTo>
                    <a:pt x="1941" y="770"/>
                    <a:pt x="1941" y="770"/>
                    <a:pt x="1941" y="770"/>
                  </a:cubicBezTo>
                  <a:cubicBezTo>
                    <a:pt x="1951" y="775"/>
                    <a:pt x="1962" y="775"/>
                    <a:pt x="1962" y="786"/>
                  </a:cubicBezTo>
                  <a:cubicBezTo>
                    <a:pt x="1972" y="807"/>
                    <a:pt x="1967" y="823"/>
                    <a:pt x="1978" y="844"/>
                  </a:cubicBezTo>
                  <a:cubicBezTo>
                    <a:pt x="1983" y="849"/>
                    <a:pt x="1983" y="854"/>
                    <a:pt x="1988" y="854"/>
                  </a:cubicBezTo>
                  <a:cubicBezTo>
                    <a:pt x="1999" y="854"/>
                    <a:pt x="2004" y="849"/>
                    <a:pt x="2009" y="849"/>
                  </a:cubicBezTo>
                  <a:cubicBezTo>
                    <a:pt x="2020" y="865"/>
                    <a:pt x="2036" y="881"/>
                    <a:pt x="2057" y="881"/>
                  </a:cubicBezTo>
                  <a:cubicBezTo>
                    <a:pt x="2067" y="881"/>
                    <a:pt x="2067" y="865"/>
                    <a:pt x="2078" y="865"/>
                  </a:cubicBezTo>
                  <a:cubicBezTo>
                    <a:pt x="2088" y="865"/>
                    <a:pt x="2094" y="875"/>
                    <a:pt x="2099" y="881"/>
                  </a:cubicBezTo>
                  <a:cubicBezTo>
                    <a:pt x="2125" y="902"/>
                    <a:pt x="2141" y="928"/>
                    <a:pt x="2173" y="928"/>
                  </a:cubicBezTo>
                  <a:cubicBezTo>
                    <a:pt x="2188" y="928"/>
                    <a:pt x="2194" y="918"/>
                    <a:pt x="2204" y="918"/>
                  </a:cubicBezTo>
                  <a:cubicBezTo>
                    <a:pt x="2220" y="918"/>
                    <a:pt x="2231" y="923"/>
                    <a:pt x="2247" y="928"/>
                  </a:cubicBezTo>
                  <a:cubicBezTo>
                    <a:pt x="2262" y="928"/>
                    <a:pt x="2284" y="923"/>
                    <a:pt x="2294" y="939"/>
                  </a:cubicBezTo>
                  <a:cubicBezTo>
                    <a:pt x="2289" y="949"/>
                    <a:pt x="2289" y="949"/>
                    <a:pt x="2289" y="949"/>
                  </a:cubicBezTo>
                  <a:cubicBezTo>
                    <a:pt x="2305" y="981"/>
                    <a:pt x="2342" y="970"/>
                    <a:pt x="2378" y="976"/>
                  </a:cubicBezTo>
                  <a:cubicBezTo>
                    <a:pt x="2378" y="981"/>
                    <a:pt x="2373" y="986"/>
                    <a:pt x="2373" y="991"/>
                  </a:cubicBezTo>
                  <a:cubicBezTo>
                    <a:pt x="2384" y="997"/>
                    <a:pt x="2394" y="997"/>
                    <a:pt x="2405" y="1002"/>
                  </a:cubicBezTo>
                  <a:cubicBezTo>
                    <a:pt x="2415" y="1012"/>
                    <a:pt x="2415" y="1023"/>
                    <a:pt x="2426" y="1028"/>
                  </a:cubicBezTo>
                  <a:cubicBezTo>
                    <a:pt x="2436" y="1028"/>
                    <a:pt x="2436" y="1028"/>
                    <a:pt x="2436" y="1028"/>
                  </a:cubicBezTo>
                  <a:cubicBezTo>
                    <a:pt x="2442" y="1028"/>
                    <a:pt x="2442" y="1028"/>
                    <a:pt x="2447" y="1023"/>
                  </a:cubicBezTo>
                  <a:lnTo>
                    <a:pt x="2447" y="1023"/>
                  </a:lnTo>
                  <a:cubicBezTo>
                    <a:pt x="2447" y="1028"/>
                    <a:pt x="2447" y="1034"/>
                    <a:pt x="2447" y="1034"/>
                  </a:cubicBezTo>
                  <a:cubicBezTo>
                    <a:pt x="2447" y="1039"/>
                    <a:pt x="2447" y="1039"/>
                    <a:pt x="2447" y="1039"/>
                  </a:cubicBezTo>
                  <a:cubicBezTo>
                    <a:pt x="2447" y="1044"/>
                    <a:pt x="2447" y="1044"/>
                    <a:pt x="2447" y="1044"/>
                  </a:cubicBezTo>
                  <a:cubicBezTo>
                    <a:pt x="2447" y="1055"/>
                    <a:pt x="2447" y="1060"/>
                    <a:pt x="2447" y="1065"/>
                  </a:cubicBezTo>
                  <a:cubicBezTo>
                    <a:pt x="2442" y="1081"/>
                    <a:pt x="2436" y="1097"/>
                    <a:pt x="2421" y="1108"/>
                  </a:cubicBezTo>
                  <a:cubicBezTo>
                    <a:pt x="2405" y="1118"/>
                    <a:pt x="2394" y="1123"/>
                    <a:pt x="2378" y="1129"/>
                  </a:cubicBezTo>
                  <a:cubicBezTo>
                    <a:pt x="2368" y="1134"/>
                    <a:pt x="2357" y="1134"/>
                    <a:pt x="2347" y="1139"/>
                  </a:cubicBezTo>
                  <a:cubicBezTo>
                    <a:pt x="2347" y="1144"/>
                    <a:pt x="2347" y="1150"/>
                    <a:pt x="2342" y="1155"/>
                  </a:cubicBezTo>
                  <a:cubicBezTo>
                    <a:pt x="2336" y="1171"/>
                    <a:pt x="2326" y="1176"/>
                    <a:pt x="2320" y="1186"/>
                  </a:cubicBezTo>
                  <a:cubicBezTo>
                    <a:pt x="2315" y="1192"/>
                    <a:pt x="2310" y="1192"/>
                    <a:pt x="2310" y="1197"/>
                  </a:cubicBezTo>
                  <a:cubicBezTo>
                    <a:pt x="2305" y="1208"/>
                    <a:pt x="2305" y="1213"/>
                    <a:pt x="2294" y="1223"/>
                  </a:cubicBezTo>
                  <a:cubicBezTo>
                    <a:pt x="2273" y="1239"/>
                    <a:pt x="2257" y="1239"/>
                    <a:pt x="2236" y="1239"/>
                  </a:cubicBezTo>
                  <a:cubicBezTo>
                    <a:pt x="2194" y="1239"/>
                    <a:pt x="2194" y="1239"/>
                    <a:pt x="2194" y="1239"/>
                  </a:cubicBezTo>
                  <a:cubicBezTo>
                    <a:pt x="2183" y="1239"/>
                    <a:pt x="2178" y="1245"/>
                    <a:pt x="2167" y="1245"/>
                  </a:cubicBezTo>
                  <a:cubicBezTo>
                    <a:pt x="2152" y="1245"/>
                    <a:pt x="2146" y="1239"/>
                    <a:pt x="2136" y="1245"/>
                  </a:cubicBezTo>
                  <a:cubicBezTo>
                    <a:pt x="2131" y="1250"/>
                    <a:pt x="2131" y="1255"/>
                    <a:pt x="2131" y="1255"/>
                  </a:cubicBezTo>
                  <a:cubicBezTo>
                    <a:pt x="2120" y="1271"/>
                    <a:pt x="2109" y="1282"/>
                    <a:pt x="2109" y="1303"/>
                  </a:cubicBezTo>
                  <a:cubicBezTo>
                    <a:pt x="2109" y="1308"/>
                    <a:pt x="2115" y="1308"/>
                    <a:pt x="2120" y="1308"/>
                  </a:cubicBezTo>
                  <a:cubicBezTo>
                    <a:pt x="2125" y="1318"/>
                    <a:pt x="2131" y="1324"/>
                    <a:pt x="2136" y="1329"/>
                  </a:cubicBezTo>
                  <a:cubicBezTo>
                    <a:pt x="2146" y="1339"/>
                    <a:pt x="2152" y="1345"/>
                    <a:pt x="2162" y="1355"/>
                  </a:cubicBezTo>
                  <a:cubicBezTo>
                    <a:pt x="2162" y="1361"/>
                    <a:pt x="2167" y="1366"/>
                    <a:pt x="2173" y="1371"/>
                  </a:cubicBezTo>
                  <a:cubicBezTo>
                    <a:pt x="2183" y="1376"/>
                    <a:pt x="2183" y="1387"/>
                    <a:pt x="2194" y="1392"/>
                  </a:cubicBezTo>
                  <a:cubicBezTo>
                    <a:pt x="2199" y="1397"/>
                    <a:pt x="2204" y="1397"/>
                    <a:pt x="2210" y="1403"/>
                  </a:cubicBezTo>
                  <a:cubicBezTo>
                    <a:pt x="2220" y="1408"/>
                    <a:pt x="2225" y="1419"/>
                    <a:pt x="2231" y="1429"/>
                  </a:cubicBezTo>
                  <a:cubicBezTo>
                    <a:pt x="2241" y="1440"/>
                    <a:pt x="2247" y="1450"/>
                    <a:pt x="2262" y="1456"/>
                  </a:cubicBezTo>
                  <a:cubicBezTo>
                    <a:pt x="2284" y="1471"/>
                    <a:pt x="2299" y="1482"/>
                    <a:pt x="2299" y="1508"/>
                  </a:cubicBezTo>
                  <a:cubicBezTo>
                    <a:pt x="2299" y="1514"/>
                    <a:pt x="2299" y="1519"/>
                    <a:pt x="2294" y="1524"/>
                  </a:cubicBezTo>
                  <a:lnTo>
                    <a:pt x="2294" y="1524"/>
                  </a:lnTo>
                  <a:cubicBezTo>
                    <a:pt x="2284" y="1529"/>
                    <a:pt x="2278" y="1529"/>
                    <a:pt x="2273" y="1535"/>
                  </a:cubicBezTo>
                  <a:cubicBezTo>
                    <a:pt x="2262" y="1540"/>
                    <a:pt x="2257" y="1540"/>
                    <a:pt x="2252" y="1545"/>
                  </a:cubicBezTo>
                  <a:cubicBezTo>
                    <a:pt x="2241" y="1551"/>
                    <a:pt x="2231" y="1551"/>
                    <a:pt x="2231" y="1561"/>
                  </a:cubicBezTo>
                  <a:cubicBezTo>
                    <a:pt x="2231" y="1566"/>
                    <a:pt x="2236" y="1566"/>
                    <a:pt x="2241" y="1571"/>
                  </a:cubicBezTo>
                  <a:cubicBezTo>
                    <a:pt x="2241" y="1577"/>
                    <a:pt x="2241" y="1582"/>
                    <a:pt x="2241" y="1582"/>
                  </a:cubicBezTo>
                  <a:cubicBezTo>
                    <a:pt x="2241" y="1598"/>
                    <a:pt x="2241" y="1603"/>
                    <a:pt x="2236" y="1614"/>
                  </a:cubicBezTo>
                  <a:cubicBezTo>
                    <a:pt x="2225" y="1614"/>
                    <a:pt x="2225" y="1608"/>
                    <a:pt x="2215" y="1608"/>
                  </a:cubicBezTo>
                  <a:cubicBezTo>
                    <a:pt x="2210" y="1608"/>
                    <a:pt x="2210" y="1614"/>
                    <a:pt x="2204" y="1614"/>
                  </a:cubicBezTo>
                  <a:cubicBezTo>
                    <a:pt x="2183" y="1619"/>
                    <a:pt x="2167" y="1624"/>
                    <a:pt x="2146" y="1630"/>
                  </a:cubicBezTo>
                  <a:cubicBezTo>
                    <a:pt x="2141" y="1635"/>
                    <a:pt x="2136" y="1635"/>
                    <a:pt x="2131" y="1635"/>
                  </a:cubicBezTo>
                  <a:cubicBezTo>
                    <a:pt x="2125" y="1635"/>
                    <a:pt x="2125" y="1630"/>
                    <a:pt x="2120" y="1624"/>
                  </a:cubicBezTo>
                  <a:cubicBezTo>
                    <a:pt x="2115" y="1614"/>
                    <a:pt x="2109" y="1614"/>
                    <a:pt x="2109" y="1608"/>
                  </a:cubicBezTo>
                  <a:cubicBezTo>
                    <a:pt x="2104" y="1598"/>
                    <a:pt x="2104" y="1587"/>
                    <a:pt x="2094" y="1577"/>
                  </a:cubicBezTo>
                  <a:cubicBezTo>
                    <a:pt x="2083" y="1571"/>
                    <a:pt x="2078" y="1566"/>
                    <a:pt x="2078" y="1556"/>
                  </a:cubicBezTo>
                  <a:cubicBezTo>
                    <a:pt x="2073" y="1540"/>
                    <a:pt x="2067" y="1524"/>
                    <a:pt x="2057" y="1524"/>
                  </a:cubicBezTo>
                  <a:cubicBezTo>
                    <a:pt x="2041" y="1524"/>
                    <a:pt x="2030" y="1524"/>
                    <a:pt x="2014" y="1524"/>
                  </a:cubicBezTo>
                  <a:cubicBezTo>
                    <a:pt x="2014" y="1535"/>
                    <a:pt x="2009" y="1540"/>
                    <a:pt x="2009" y="1551"/>
                  </a:cubicBezTo>
                  <a:cubicBezTo>
                    <a:pt x="2004" y="1551"/>
                    <a:pt x="2004" y="1556"/>
                    <a:pt x="1999" y="1561"/>
                  </a:cubicBezTo>
                  <a:cubicBezTo>
                    <a:pt x="1993" y="1566"/>
                    <a:pt x="1993" y="1566"/>
                    <a:pt x="1983" y="1571"/>
                  </a:cubicBezTo>
                  <a:cubicBezTo>
                    <a:pt x="1978" y="1571"/>
                    <a:pt x="1972" y="1571"/>
                    <a:pt x="1972" y="1582"/>
                  </a:cubicBezTo>
                  <a:cubicBezTo>
                    <a:pt x="1972" y="1582"/>
                    <a:pt x="1972" y="1587"/>
                    <a:pt x="1972" y="1593"/>
                  </a:cubicBezTo>
                  <a:cubicBezTo>
                    <a:pt x="1972" y="1603"/>
                    <a:pt x="1972" y="1608"/>
                    <a:pt x="1978" y="1619"/>
                  </a:cubicBezTo>
                  <a:cubicBezTo>
                    <a:pt x="1983" y="1635"/>
                    <a:pt x="1993" y="1645"/>
                    <a:pt x="1993" y="1661"/>
                  </a:cubicBezTo>
                  <a:cubicBezTo>
                    <a:pt x="1993" y="1677"/>
                    <a:pt x="1988" y="1682"/>
                    <a:pt x="1978" y="1693"/>
                  </a:cubicBezTo>
                  <a:cubicBezTo>
                    <a:pt x="1962" y="1708"/>
                    <a:pt x="1951" y="1713"/>
                    <a:pt x="1941" y="1729"/>
                  </a:cubicBezTo>
                  <a:cubicBezTo>
                    <a:pt x="1935" y="1739"/>
                    <a:pt x="1930" y="1739"/>
                    <a:pt x="1930" y="1750"/>
                  </a:cubicBezTo>
                  <a:cubicBezTo>
                    <a:pt x="1930" y="1761"/>
                    <a:pt x="1935" y="1766"/>
                    <a:pt x="1935" y="1776"/>
                  </a:cubicBezTo>
                  <a:cubicBezTo>
                    <a:pt x="1935" y="1782"/>
                    <a:pt x="1930" y="1782"/>
                    <a:pt x="1925" y="1782"/>
                  </a:cubicBezTo>
                  <a:cubicBezTo>
                    <a:pt x="1899" y="1776"/>
                    <a:pt x="1899" y="1776"/>
                    <a:pt x="1899" y="1776"/>
                  </a:cubicBezTo>
                  <a:cubicBezTo>
                    <a:pt x="1872" y="1787"/>
                    <a:pt x="1862" y="1792"/>
                    <a:pt x="1835" y="1797"/>
                  </a:cubicBezTo>
                  <a:cubicBezTo>
                    <a:pt x="1819" y="1803"/>
                    <a:pt x="1814" y="1797"/>
                    <a:pt x="1803" y="1797"/>
                  </a:cubicBezTo>
                  <a:cubicBezTo>
                    <a:pt x="1803" y="1813"/>
                    <a:pt x="1803" y="1824"/>
                    <a:pt x="1798" y="1840"/>
                  </a:cubicBezTo>
                  <a:cubicBezTo>
                    <a:pt x="1793" y="1845"/>
                    <a:pt x="1793" y="1850"/>
                    <a:pt x="1788" y="1855"/>
                  </a:cubicBezTo>
                  <a:cubicBezTo>
                    <a:pt x="1788" y="1861"/>
                    <a:pt x="1788" y="1866"/>
                    <a:pt x="1782" y="1876"/>
                  </a:cubicBezTo>
                  <a:cubicBezTo>
                    <a:pt x="1777" y="1882"/>
                    <a:pt x="1772" y="1887"/>
                    <a:pt x="1761" y="1892"/>
                  </a:cubicBezTo>
                  <a:cubicBezTo>
                    <a:pt x="1751" y="1898"/>
                    <a:pt x="1745" y="1903"/>
                    <a:pt x="1735" y="1903"/>
                  </a:cubicBezTo>
                  <a:cubicBezTo>
                    <a:pt x="1730" y="1903"/>
                    <a:pt x="1730" y="1898"/>
                    <a:pt x="1724" y="1898"/>
                  </a:cubicBezTo>
                  <a:cubicBezTo>
                    <a:pt x="1719" y="1892"/>
                    <a:pt x="1714" y="1892"/>
                    <a:pt x="1709" y="1892"/>
                  </a:cubicBezTo>
                  <a:cubicBezTo>
                    <a:pt x="1698" y="1892"/>
                    <a:pt x="1693" y="1903"/>
                    <a:pt x="1688" y="1903"/>
                  </a:cubicBezTo>
                  <a:cubicBezTo>
                    <a:pt x="1677" y="1908"/>
                    <a:pt x="1677" y="1908"/>
                    <a:pt x="1666" y="1913"/>
                  </a:cubicBezTo>
                  <a:cubicBezTo>
                    <a:pt x="1656" y="1924"/>
                    <a:pt x="1645" y="1929"/>
                    <a:pt x="1635" y="1940"/>
                  </a:cubicBezTo>
                  <a:cubicBezTo>
                    <a:pt x="1629" y="1940"/>
                    <a:pt x="1624" y="1945"/>
                    <a:pt x="1619" y="1950"/>
                  </a:cubicBezTo>
                  <a:cubicBezTo>
                    <a:pt x="1614" y="1950"/>
                    <a:pt x="1614" y="1956"/>
                    <a:pt x="1603" y="1961"/>
                  </a:cubicBezTo>
                  <a:cubicBezTo>
                    <a:pt x="1603" y="1961"/>
                    <a:pt x="1598" y="1961"/>
                    <a:pt x="1598" y="1966"/>
                  </a:cubicBezTo>
                  <a:cubicBezTo>
                    <a:pt x="1582" y="1966"/>
                    <a:pt x="1577" y="1971"/>
                    <a:pt x="1561" y="1982"/>
                  </a:cubicBezTo>
                  <a:cubicBezTo>
                    <a:pt x="1550" y="1987"/>
                    <a:pt x="1545" y="1993"/>
                    <a:pt x="1534" y="2003"/>
                  </a:cubicBezTo>
                  <a:cubicBezTo>
                    <a:pt x="1529" y="2008"/>
                    <a:pt x="1529" y="2014"/>
                    <a:pt x="1524" y="2019"/>
                  </a:cubicBezTo>
                  <a:cubicBezTo>
                    <a:pt x="1513" y="2024"/>
                    <a:pt x="1508" y="2029"/>
                    <a:pt x="1492" y="2035"/>
                  </a:cubicBezTo>
                  <a:cubicBezTo>
                    <a:pt x="1487" y="2040"/>
                    <a:pt x="1482" y="2040"/>
                    <a:pt x="1471" y="2045"/>
                  </a:cubicBezTo>
                  <a:cubicBezTo>
                    <a:pt x="1466" y="2045"/>
                    <a:pt x="1461" y="2050"/>
                    <a:pt x="1450" y="2056"/>
                  </a:cubicBezTo>
                  <a:cubicBezTo>
                    <a:pt x="1440" y="2056"/>
                    <a:pt x="1434" y="2061"/>
                    <a:pt x="1429" y="2066"/>
                  </a:cubicBezTo>
                  <a:lnTo>
                    <a:pt x="1429" y="2066"/>
                  </a:lnTo>
                  <a:cubicBezTo>
                    <a:pt x="1418" y="2050"/>
                    <a:pt x="1397" y="2056"/>
                    <a:pt x="1382" y="2045"/>
                  </a:cubicBezTo>
                  <a:cubicBezTo>
                    <a:pt x="1376" y="2040"/>
                    <a:pt x="1382" y="2029"/>
                    <a:pt x="1371" y="2024"/>
                  </a:cubicBezTo>
                  <a:cubicBezTo>
                    <a:pt x="1366" y="2019"/>
                    <a:pt x="1355" y="2024"/>
                    <a:pt x="1345" y="2019"/>
                  </a:cubicBezTo>
                  <a:cubicBezTo>
                    <a:pt x="1323" y="2019"/>
                    <a:pt x="1308" y="2008"/>
                    <a:pt x="1287" y="2003"/>
                  </a:cubicBezTo>
                  <a:cubicBezTo>
                    <a:pt x="1271" y="2003"/>
                    <a:pt x="1244" y="2003"/>
                    <a:pt x="1244" y="1987"/>
                  </a:cubicBezTo>
                  <a:cubicBezTo>
                    <a:pt x="1244" y="1971"/>
                    <a:pt x="1255" y="1961"/>
                    <a:pt x="1271" y="1961"/>
                  </a:cubicBezTo>
                  <a:cubicBezTo>
                    <a:pt x="1281" y="1961"/>
                    <a:pt x="1276" y="1971"/>
                    <a:pt x="1276" y="1982"/>
                  </a:cubicBezTo>
                  <a:cubicBezTo>
                    <a:pt x="1302" y="1971"/>
                    <a:pt x="1313" y="1966"/>
                    <a:pt x="1339" y="1966"/>
                  </a:cubicBezTo>
                  <a:cubicBezTo>
                    <a:pt x="1339" y="1945"/>
                    <a:pt x="1339" y="1929"/>
                    <a:pt x="1329" y="1913"/>
                  </a:cubicBezTo>
                  <a:cubicBezTo>
                    <a:pt x="1318" y="1903"/>
                    <a:pt x="1308" y="1908"/>
                    <a:pt x="1302" y="1903"/>
                  </a:cubicBezTo>
                  <a:cubicBezTo>
                    <a:pt x="1292" y="1898"/>
                    <a:pt x="1297" y="1887"/>
                    <a:pt x="1297" y="1876"/>
                  </a:cubicBezTo>
                  <a:cubicBezTo>
                    <a:pt x="1292" y="1876"/>
                    <a:pt x="1292" y="1876"/>
                    <a:pt x="1287" y="1876"/>
                  </a:cubicBezTo>
                  <a:cubicBezTo>
                    <a:pt x="1271" y="1876"/>
                    <a:pt x="1260" y="1882"/>
                    <a:pt x="1250" y="1876"/>
                  </a:cubicBezTo>
                  <a:cubicBezTo>
                    <a:pt x="1239" y="1871"/>
                    <a:pt x="1239" y="1861"/>
                    <a:pt x="1234" y="1861"/>
                  </a:cubicBezTo>
                  <a:cubicBezTo>
                    <a:pt x="1207" y="1861"/>
                    <a:pt x="1197" y="1882"/>
                    <a:pt x="1171" y="1887"/>
                  </a:cubicBezTo>
                  <a:cubicBezTo>
                    <a:pt x="1139" y="1898"/>
                    <a:pt x="1123" y="1903"/>
                    <a:pt x="1091" y="1903"/>
                  </a:cubicBezTo>
                  <a:cubicBezTo>
                    <a:pt x="1086" y="1903"/>
                    <a:pt x="1081" y="1898"/>
                    <a:pt x="1076" y="1898"/>
                  </a:cubicBezTo>
                  <a:cubicBezTo>
                    <a:pt x="1070" y="1898"/>
                    <a:pt x="1070" y="1903"/>
                    <a:pt x="1060" y="1908"/>
                  </a:cubicBezTo>
                  <a:cubicBezTo>
                    <a:pt x="1044" y="1919"/>
                    <a:pt x="1028" y="1913"/>
                    <a:pt x="1012" y="1919"/>
                  </a:cubicBezTo>
                  <a:cubicBezTo>
                    <a:pt x="997" y="1929"/>
                    <a:pt x="991" y="1945"/>
                    <a:pt x="970" y="1945"/>
                  </a:cubicBezTo>
                  <a:cubicBezTo>
                    <a:pt x="960" y="1945"/>
                    <a:pt x="954" y="1945"/>
                    <a:pt x="944" y="1945"/>
                  </a:cubicBezTo>
                  <a:cubicBezTo>
                    <a:pt x="912" y="1945"/>
                    <a:pt x="901" y="1935"/>
                    <a:pt x="870" y="1935"/>
                  </a:cubicBezTo>
                  <a:cubicBezTo>
                    <a:pt x="865" y="1935"/>
                    <a:pt x="859" y="1935"/>
                    <a:pt x="854" y="1935"/>
                  </a:cubicBezTo>
                  <a:close/>
                </a:path>
              </a:pathLst>
            </a:custGeom>
            <a:solidFill>
              <a:schemeClr val="accent2"/>
            </a:solid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73" name="Freeform 85"/>
            <p:cNvSpPr>
              <a:spLocks noChangeArrowheads="1"/>
            </p:cNvSpPr>
            <p:nvPr/>
          </p:nvSpPr>
          <p:spPr bwMode="auto">
            <a:xfrm>
              <a:off x="8197231" y="8516938"/>
              <a:ext cx="755601" cy="777875"/>
            </a:xfrm>
            <a:custGeom>
              <a:avLst/>
              <a:gdLst>
                <a:gd name="T0" fmla="*/ 2040 w 2099"/>
                <a:gd name="T1" fmla="*/ 280 h 2162"/>
                <a:gd name="T2" fmla="*/ 1987 w 2099"/>
                <a:gd name="T3" fmla="*/ 137 h 2162"/>
                <a:gd name="T4" fmla="*/ 1845 w 2099"/>
                <a:gd name="T5" fmla="*/ 21 h 2162"/>
                <a:gd name="T6" fmla="*/ 1982 w 2099"/>
                <a:gd name="T7" fmla="*/ 79 h 2162"/>
                <a:gd name="T8" fmla="*/ 1839 w 2099"/>
                <a:gd name="T9" fmla="*/ 5 h 2162"/>
                <a:gd name="T10" fmla="*/ 1776 w 2099"/>
                <a:gd name="T11" fmla="*/ 253 h 2162"/>
                <a:gd name="T12" fmla="*/ 1544 w 2099"/>
                <a:gd name="T13" fmla="*/ 227 h 2162"/>
                <a:gd name="T14" fmla="*/ 1681 w 2099"/>
                <a:gd name="T15" fmla="*/ 248 h 2162"/>
                <a:gd name="T16" fmla="*/ 1697 w 2099"/>
                <a:gd name="T17" fmla="*/ 232 h 2162"/>
                <a:gd name="T18" fmla="*/ 1560 w 2099"/>
                <a:gd name="T19" fmla="*/ 164 h 2162"/>
                <a:gd name="T20" fmla="*/ 1644 w 2099"/>
                <a:gd name="T21" fmla="*/ 90 h 2162"/>
                <a:gd name="T22" fmla="*/ 1697 w 2099"/>
                <a:gd name="T23" fmla="*/ 106 h 2162"/>
                <a:gd name="T24" fmla="*/ 1655 w 2099"/>
                <a:gd name="T25" fmla="*/ 95 h 2162"/>
                <a:gd name="T26" fmla="*/ 1597 w 2099"/>
                <a:gd name="T27" fmla="*/ 84 h 2162"/>
                <a:gd name="T28" fmla="*/ 1460 w 2099"/>
                <a:gd name="T29" fmla="*/ 243 h 2162"/>
                <a:gd name="T30" fmla="*/ 1465 w 2099"/>
                <a:gd name="T31" fmla="*/ 443 h 2162"/>
                <a:gd name="T32" fmla="*/ 1381 w 2099"/>
                <a:gd name="T33" fmla="*/ 406 h 2162"/>
                <a:gd name="T34" fmla="*/ 0 w 2099"/>
                <a:gd name="T35" fmla="*/ 1635 h 2162"/>
                <a:gd name="T36" fmla="*/ 74 w 2099"/>
                <a:gd name="T37" fmla="*/ 1477 h 2162"/>
                <a:gd name="T38" fmla="*/ 158 w 2099"/>
                <a:gd name="T39" fmla="*/ 1398 h 2162"/>
                <a:gd name="T40" fmla="*/ 295 w 2099"/>
                <a:gd name="T41" fmla="*/ 1303 h 2162"/>
                <a:gd name="T42" fmla="*/ 548 w 2099"/>
                <a:gd name="T43" fmla="*/ 1282 h 2162"/>
                <a:gd name="T44" fmla="*/ 553 w 2099"/>
                <a:gd name="T45" fmla="*/ 1160 h 2162"/>
                <a:gd name="T46" fmla="*/ 633 w 2099"/>
                <a:gd name="T47" fmla="*/ 1039 h 2162"/>
                <a:gd name="T48" fmla="*/ 585 w 2099"/>
                <a:gd name="T49" fmla="*/ 918 h 2162"/>
                <a:gd name="T50" fmla="*/ 712 w 2099"/>
                <a:gd name="T51" fmla="*/ 944 h 2162"/>
                <a:gd name="T52" fmla="*/ 844 w 2099"/>
                <a:gd name="T53" fmla="*/ 934 h 2162"/>
                <a:gd name="T54" fmla="*/ 933 w 2099"/>
                <a:gd name="T55" fmla="*/ 997 h 2162"/>
                <a:gd name="T56" fmla="*/ 1012 w 2099"/>
                <a:gd name="T57" fmla="*/ 997 h 2162"/>
                <a:gd name="T58" fmla="*/ 1113 w 2099"/>
                <a:gd name="T59" fmla="*/ 876 h 2162"/>
                <a:gd name="T60" fmla="*/ 1265 w 2099"/>
                <a:gd name="T61" fmla="*/ 786 h 2162"/>
                <a:gd name="T62" fmla="*/ 1360 w 2099"/>
                <a:gd name="T63" fmla="*/ 818 h 2162"/>
                <a:gd name="T64" fmla="*/ 1338 w 2099"/>
                <a:gd name="T65" fmla="*/ 686 h 2162"/>
                <a:gd name="T66" fmla="*/ 1233 w 2099"/>
                <a:gd name="T67" fmla="*/ 586 h 2162"/>
                <a:gd name="T68" fmla="*/ 1228 w 2099"/>
                <a:gd name="T69" fmla="*/ 464 h 2162"/>
                <a:gd name="T70" fmla="*/ 1439 w 2099"/>
                <a:gd name="T71" fmla="*/ 512 h 2162"/>
                <a:gd name="T72" fmla="*/ 1681 w 2099"/>
                <a:gd name="T73" fmla="*/ 564 h 2162"/>
                <a:gd name="T74" fmla="*/ 1987 w 2099"/>
                <a:gd name="T75" fmla="*/ 517 h 2162"/>
                <a:gd name="T76" fmla="*/ 2029 w 2099"/>
                <a:gd name="T77" fmla="*/ 707 h 2162"/>
                <a:gd name="T78" fmla="*/ 1950 w 2099"/>
                <a:gd name="T79" fmla="*/ 854 h 2162"/>
                <a:gd name="T80" fmla="*/ 1892 w 2099"/>
                <a:gd name="T81" fmla="*/ 1013 h 2162"/>
                <a:gd name="T82" fmla="*/ 1945 w 2099"/>
                <a:gd name="T83" fmla="*/ 1160 h 2162"/>
                <a:gd name="T84" fmla="*/ 2014 w 2099"/>
                <a:gd name="T85" fmla="*/ 1287 h 2162"/>
                <a:gd name="T86" fmla="*/ 1903 w 2099"/>
                <a:gd name="T87" fmla="*/ 1371 h 2162"/>
                <a:gd name="T88" fmla="*/ 1866 w 2099"/>
                <a:gd name="T89" fmla="*/ 1477 h 2162"/>
                <a:gd name="T90" fmla="*/ 1787 w 2099"/>
                <a:gd name="T91" fmla="*/ 1667 h 2162"/>
                <a:gd name="T92" fmla="*/ 1782 w 2099"/>
                <a:gd name="T93" fmla="*/ 1793 h 2162"/>
                <a:gd name="T94" fmla="*/ 1803 w 2099"/>
                <a:gd name="T95" fmla="*/ 1929 h 2162"/>
                <a:gd name="T96" fmla="*/ 1919 w 2099"/>
                <a:gd name="T97" fmla="*/ 1829 h 2162"/>
                <a:gd name="T98" fmla="*/ 2029 w 2099"/>
                <a:gd name="T99" fmla="*/ 1977 h 2162"/>
                <a:gd name="T100" fmla="*/ 1760 w 2099"/>
                <a:gd name="T101" fmla="*/ 2119 h 2162"/>
                <a:gd name="T102" fmla="*/ 1317 w 2099"/>
                <a:gd name="T103" fmla="*/ 2040 h 2162"/>
                <a:gd name="T104" fmla="*/ 1081 w 2099"/>
                <a:gd name="T105" fmla="*/ 1956 h 2162"/>
                <a:gd name="T106" fmla="*/ 949 w 2099"/>
                <a:gd name="T107" fmla="*/ 1977 h 2162"/>
                <a:gd name="T108" fmla="*/ 638 w 2099"/>
                <a:gd name="T109" fmla="*/ 1856 h 2162"/>
                <a:gd name="T110" fmla="*/ 480 w 2099"/>
                <a:gd name="T111" fmla="*/ 1866 h 2162"/>
                <a:gd name="T112" fmla="*/ 400 w 2099"/>
                <a:gd name="T113" fmla="*/ 1872 h 2162"/>
                <a:gd name="T114" fmla="*/ 406 w 2099"/>
                <a:gd name="T115" fmla="*/ 1793 h 2162"/>
                <a:gd name="T116" fmla="*/ 406 w 2099"/>
                <a:gd name="T117" fmla="*/ 1746 h 2162"/>
                <a:gd name="T118" fmla="*/ 163 w 2099"/>
                <a:gd name="T119" fmla="*/ 1756 h 2162"/>
                <a:gd name="T120" fmla="*/ 116 w 2099"/>
                <a:gd name="T121" fmla="*/ 1693 h 2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099" h="2162">
                  <a:moveTo>
                    <a:pt x="1998" y="95"/>
                  </a:moveTo>
                  <a:lnTo>
                    <a:pt x="1998" y="95"/>
                  </a:lnTo>
                  <a:cubicBezTo>
                    <a:pt x="1982" y="100"/>
                    <a:pt x="1982" y="121"/>
                    <a:pt x="1977" y="137"/>
                  </a:cubicBezTo>
                  <a:cubicBezTo>
                    <a:pt x="1966" y="164"/>
                    <a:pt x="1950" y="179"/>
                    <a:pt x="1950" y="211"/>
                  </a:cubicBezTo>
                  <a:cubicBezTo>
                    <a:pt x="1950" y="258"/>
                    <a:pt x="1982" y="285"/>
                    <a:pt x="2019" y="311"/>
                  </a:cubicBezTo>
                  <a:cubicBezTo>
                    <a:pt x="2029" y="301"/>
                    <a:pt x="2035" y="290"/>
                    <a:pt x="2040" y="280"/>
                  </a:cubicBezTo>
                  <a:cubicBezTo>
                    <a:pt x="2040" y="274"/>
                    <a:pt x="2040" y="274"/>
                    <a:pt x="2035" y="274"/>
                  </a:cubicBezTo>
                  <a:cubicBezTo>
                    <a:pt x="2029" y="274"/>
                    <a:pt x="2024" y="285"/>
                    <a:pt x="2014" y="285"/>
                  </a:cubicBezTo>
                  <a:cubicBezTo>
                    <a:pt x="1977" y="285"/>
                    <a:pt x="1956" y="237"/>
                    <a:pt x="1956" y="200"/>
                  </a:cubicBezTo>
                  <a:cubicBezTo>
                    <a:pt x="1956" y="185"/>
                    <a:pt x="1966" y="174"/>
                    <a:pt x="1977" y="164"/>
                  </a:cubicBezTo>
                  <a:cubicBezTo>
                    <a:pt x="1992" y="164"/>
                    <a:pt x="1992" y="164"/>
                    <a:pt x="1992" y="164"/>
                  </a:cubicBezTo>
                  <a:cubicBezTo>
                    <a:pt x="1987" y="153"/>
                    <a:pt x="1987" y="148"/>
                    <a:pt x="1987" y="137"/>
                  </a:cubicBezTo>
                  <a:cubicBezTo>
                    <a:pt x="1987" y="121"/>
                    <a:pt x="1992" y="111"/>
                    <a:pt x="1998" y="95"/>
                  </a:cubicBezTo>
                  <a:close/>
                  <a:moveTo>
                    <a:pt x="1839" y="5"/>
                  </a:moveTo>
                  <a:lnTo>
                    <a:pt x="1839" y="5"/>
                  </a:lnTo>
                  <a:cubicBezTo>
                    <a:pt x="1834" y="5"/>
                    <a:pt x="1829" y="0"/>
                    <a:pt x="1824" y="0"/>
                  </a:cubicBezTo>
                  <a:cubicBezTo>
                    <a:pt x="1818" y="0"/>
                    <a:pt x="1818" y="5"/>
                    <a:pt x="1813" y="11"/>
                  </a:cubicBezTo>
                  <a:cubicBezTo>
                    <a:pt x="1824" y="11"/>
                    <a:pt x="1834" y="11"/>
                    <a:pt x="1845" y="21"/>
                  </a:cubicBezTo>
                  <a:cubicBezTo>
                    <a:pt x="1855" y="26"/>
                    <a:pt x="1855" y="42"/>
                    <a:pt x="1871" y="42"/>
                  </a:cubicBezTo>
                  <a:cubicBezTo>
                    <a:pt x="1892" y="42"/>
                    <a:pt x="1903" y="32"/>
                    <a:pt x="1919" y="32"/>
                  </a:cubicBezTo>
                  <a:cubicBezTo>
                    <a:pt x="1929" y="32"/>
                    <a:pt x="1934" y="42"/>
                    <a:pt x="1940" y="42"/>
                  </a:cubicBezTo>
                  <a:cubicBezTo>
                    <a:pt x="1956" y="42"/>
                    <a:pt x="1961" y="32"/>
                    <a:pt x="1971" y="32"/>
                  </a:cubicBezTo>
                  <a:cubicBezTo>
                    <a:pt x="1977" y="48"/>
                    <a:pt x="1971" y="58"/>
                    <a:pt x="1977" y="74"/>
                  </a:cubicBezTo>
                  <a:cubicBezTo>
                    <a:pt x="1977" y="74"/>
                    <a:pt x="1977" y="79"/>
                    <a:pt x="1982" y="79"/>
                  </a:cubicBezTo>
                  <a:cubicBezTo>
                    <a:pt x="1998" y="79"/>
                    <a:pt x="2003" y="69"/>
                    <a:pt x="2019" y="69"/>
                  </a:cubicBezTo>
                  <a:cubicBezTo>
                    <a:pt x="2019" y="53"/>
                    <a:pt x="2045" y="53"/>
                    <a:pt x="2045" y="37"/>
                  </a:cubicBezTo>
                  <a:cubicBezTo>
                    <a:pt x="2045" y="21"/>
                    <a:pt x="2035" y="5"/>
                    <a:pt x="2024" y="5"/>
                  </a:cubicBezTo>
                  <a:cubicBezTo>
                    <a:pt x="1992" y="5"/>
                    <a:pt x="1977" y="21"/>
                    <a:pt x="1945" y="21"/>
                  </a:cubicBezTo>
                  <a:cubicBezTo>
                    <a:pt x="1924" y="21"/>
                    <a:pt x="1908" y="21"/>
                    <a:pt x="1887" y="21"/>
                  </a:cubicBezTo>
                  <a:cubicBezTo>
                    <a:pt x="1871" y="21"/>
                    <a:pt x="1855" y="11"/>
                    <a:pt x="1839" y="5"/>
                  </a:cubicBezTo>
                  <a:close/>
                  <a:moveTo>
                    <a:pt x="1766" y="243"/>
                  </a:moveTo>
                  <a:lnTo>
                    <a:pt x="1766" y="243"/>
                  </a:lnTo>
                  <a:cubicBezTo>
                    <a:pt x="1745" y="243"/>
                    <a:pt x="1750" y="211"/>
                    <a:pt x="1734" y="206"/>
                  </a:cubicBezTo>
                  <a:cubicBezTo>
                    <a:pt x="1734" y="206"/>
                    <a:pt x="1734" y="206"/>
                    <a:pt x="1734" y="211"/>
                  </a:cubicBezTo>
                  <a:cubicBezTo>
                    <a:pt x="1734" y="232"/>
                    <a:pt x="1739" y="243"/>
                    <a:pt x="1755" y="253"/>
                  </a:cubicBezTo>
                  <a:cubicBezTo>
                    <a:pt x="1776" y="253"/>
                    <a:pt x="1776" y="253"/>
                    <a:pt x="1776" y="253"/>
                  </a:cubicBezTo>
                  <a:cubicBezTo>
                    <a:pt x="1776" y="248"/>
                    <a:pt x="1776" y="248"/>
                    <a:pt x="1776" y="243"/>
                  </a:cubicBezTo>
                  <a:cubicBezTo>
                    <a:pt x="1771" y="243"/>
                    <a:pt x="1771" y="243"/>
                    <a:pt x="1766" y="243"/>
                  </a:cubicBezTo>
                  <a:close/>
                  <a:moveTo>
                    <a:pt x="1592" y="179"/>
                  </a:moveTo>
                  <a:lnTo>
                    <a:pt x="1592" y="179"/>
                  </a:lnTo>
                  <a:cubicBezTo>
                    <a:pt x="1576" y="190"/>
                    <a:pt x="1565" y="195"/>
                    <a:pt x="1560" y="211"/>
                  </a:cubicBezTo>
                  <a:cubicBezTo>
                    <a:pt x="1555" y="216"/>
                    <a:pt x="1544" y="216"/>
                    <a:pt x="1544" y="227"/>
                  </a:cubicBezTo>
                  <a:cubicBezTo>
                    <a:pt x="1544" y="232"/>
                    <a:pt x="1549" y="232"/>
                    <a:pt x="1549" y="237"/>
                  </a:cubicBezTo>
                  <a:cubicBezTo>
                    <a:pt x="1560" y="232"/>
                    <a:pt x="1555" y="216"/>
                    <a:pt x="1565" y="211"/>
                  </a:cubicBezTo>
                  <a:cubicBezTo>
                    <a:pt x="1576" y="200"/>
                    <a:pt x="1592" y="195"/>
                    <a:pt x="1592" y="179"/>
                  </a:cubicBezTo>
                  <a:close/>
                  <a:moveTo>
                    <a:pt x="1697" y="232"/>
                  </a:moveTo>
                  <a:lnTo>
                    <a:pt x="1697" y="232"/>
                  </a:lnTo>
                  <a:cubicBezTo>
                    <a:pt x="1692" y="243"/>
                    <a:pt x="1692" y="248"/>
                    <a:pt x="1681" y="248"/>
                  </a:cubicBezTo>
                  <a:cubicBezTo>
                    <a:pt x="1676" y="248"/>
                    <a:pt x="1671" y="243"/>
                    <a:pt x="1665" y="243"/>
                  </a:cubicBezTo>
                  <a:cubicBezTo>
                    <a:pt x="1660" y="248"/>
                    <a:pt x="1665" y="253"/>
                    <a:pt x="1660" y="258"/>
                  </a:cubicBezTo>
                  <a:cubicBezTo>
                    <a:pt x="1665" y="258"/>
                    <a:pt x="1671" y="258"/>
                    <a:pt x="1671" y="258"/>
                  </a:cubicBezTo>
                  <a:cubicBezTo>
                    <a:pt x="1681" y="258"/>
                    <a:pt x="1681" y="264"/>
                    <a:pt x="1686" y="264"/>
                  </a:cubicBezTo>
                  <a:cubicBezTo>
                    <a:pt x="1697" y="264"/>
                    <a:pt x="1702" y="258"/>
                    <a:pt x="1713" y="264"/>
                  </a:cubicBezTo>
                  <a:cubicBezTo>
                    <a:pt x="1708" y="253"/>
                    <a:pt x="1702" y="243"/>
                    <a:pt x="1697" y="232"/>
                  </a:cubicBezTo>
                  <a:close/>
                  <a:moveTo>
                    <a:pt x="1565" y="148"/>
                  </a:moveTo>
                  <a:lnTo>
                    <a:pt x="1565" y="148"/>
                  </a:lnTo>
                  <a:cubicBezTo>
                    <a:pt x="1560" y="148"/>
                    <a:pt x="1549" y="153"/>
                    <a:pt x="1544" y="153"/>
                  </a:cubicBezTo>
                  <a:cubicBezTo>
                    <a:pt x="1539" y="153"/>
                    <a:pt x="1534" y="148"/>
                    <a:pt x="1528" y="148"/>
                  </a:cubicBezTo>
                  <a:cubicBezTo>
                    <a:pt x="1518" y="148"/>
                    <a:pt x="1512" y="153"/>
                    <a:pt x="1507" y="158"/>
                  </a:cubicBezTo>
                  <a:cubicBezTo>
                    <a:pt x="1523" y="169"/>
                    <a:pt x="1539" y="164"/>
                    <a:pt x="1560" y="164"/>
                  </a:cubicBezTo>
                  <a:cubicBezTo>
                    <a:pt x="1570" y="164"/>
                    <a:pt x="1576" y="158"/>
                    <a:pt x="1581" y="158"/>
                  </a:cubicBezTo>
                  <a:cubicBezTo>
                    <a:pt x="1581" y="148"/>
                    <a:pt x="1576" y="148"/>
                    <a:pt x="1570" y="148"/>
                  </a:cubicBezTo>
                  <a:cubicBezTo>
                    <a:pt x="1565" y="148"/>
                    <a:pt x="1570" y="148"/>
                    <a:pt x="1565" y="148"/>
                  </a:cubicBezTo>
                  <a:close/>
                  <a:moveTo>
                    <a:pt x="1655" y="95"/>
                  </a:moveTo>
                  <a:lnTo>
                    <a:pt x="1655" y="95"/>
                  </a:lnTo>
                  <a:cubicBezTo>
                    <a:pt x="1650" y="95"/>
                    <a:pt x="1650" y="90"/>
                    <a:pt x="1644" y="90"/>
                  </a:cubicBezTo>
                  <a:cubicBezTo>
                    <a:pt x="1639" y="90"/>
                    <a:pt x="1639" y="100"/>
                    <a:pt x="1639" y="111"/>
                  </a:cubicBezTo>
                  <a:cubicBezTo>
                    <a:pt x="1639" y="116"/>
                    <a:pt x="1639" y="116"/>
                    <a:pt x="1639" y="121"/>
                  </a:cubicBezTo>
                  <a:cubicBezTo>
                    <a:pt x="1639" y="137"/>
                    <a:pt x="1618" y="137"/>
                    <a:pt x="1618" y="153"/>
                  </a:cubicBezTo>
                  <a:cubicBezTo>
                    <a:pt x="1618" y="195"/>
                    <a:pt x="1623" y="169"/>
                    <a:pt x="1634" y="153"/>
                  </a:cubicBezTo>
                  <a:cubicBezTo>
                    <a:pt x="1639" y="143"/>
                    <a:pt x="1650" y="148"/>
                    <a:pt x="1660" y="137"/>
                  </a:cubicBezTo>
                  <a:cubicBezTo>
                    <a:pt x="1676" y="121"/>
                    <a:pt x="1681" y="106"/>
                    <a:pt x="1697" y="106"/>
                  </a:cubicBezTo>
                  <a:cubicBezTo>
                    <a:pt x="1708" y="106"/>
                    <a:pt x="1708" y="111"/>
                    <a:pt x="1718" y="111"/>
                  </a:cubicBezTo>
                  <a:cubicBezTo>
                    <a:pt x="1739" y="111"/>
                    <a:pt x="1745" y="95"/>
                    <a:pt x="1766" y="90"/>
                  </a:cubicBezTo>
                  <a:cubicBezTo>
                    <a:pt x="1755" y="84"/>
                    <a:pt x="1745" y="84"/>
                    <a:pt x="1729" y="79"/>
                  </a:cubicBezTo>
                  <a:cubicBezTo>
                    <a:pt x="1739" y="74"/>
                    <a:pt x="1745" y="69"/>
                    <a:pt x="1745" y="58"/>
                  </a:cubicBezTo>
                  <a:cubicBezTo>
                    <a:pt x="1718" y="48"/>
                    <a:pt x="1702" y="74"/>
                    <a:pt x="1676" y="79"/>
                  </a:cubicBezTo>
                  <a:cubicBezTo>
                    <a:pt x="1665" y="84"/>
                    <a:pt x="1660" y="95"/>
                    <a:pt x="1655" y="95"/>
                  </a:cubicBezTo>
                  <a:close/>
                  <a:moveTo>
                    <a:pt x="1570" y="48"/>
                  </a:moveTo>
                  <a:lnTo>
                    <a:pt x="1570" y="48"/>
                  </a:lnTo>
                  <a:cubicBezTo>
                    <a:pt x="1592" y="53"/>
                    <a:pt x="1607" y="58"/>
                    <a:pt x="1628" y="58"/>
                  </a:cubicBezTo>
                  <a:cubicBezTo>
                    <a:pt x="1639" y="58"/>
                    <a:pt x="1644" y="53"/>
                    <a:pt x="1655" y="58"/>
                  </a:cubicBezTo>
                  <a:cubicBezTo>
                    <a:pt x="1634" y="74"/>
                    <a:pt x="1618" y="74"/>
                    <a:pt x="1602" y="90"/>
                  </a:cubicBezTo>
                  <a:cubicBezTo>
                    <a:pt x="1597" y="90"/>
                    <a:pt x="1597" y="84"/>
                    <a:pt x="1597" y="84"/>
                  </a:cubicBezTo>
                  <a:cubicBezTo>
                    <a:pt x="1592" y="69"/>
                    <a:pt x="1581" y="63"/>
                    <a:pt x="1570" y="48"/>
                  </a:cubicBezTo>
                  <a:close/>
                  <a:moveTo>
                    <a:pt x="1460" y="243"/>
                  </a:moveTo>
                  <a:lnTo>
                    <a:pt x="1460" y="243"/>
                  </a:lnTo>
                  <a:cubicBezTo>
                    <a:pt x="1465" y="248"/>
                    <a:pt x="1465" y="253"/>
                    <a:pt x="1465" y="258"/>
                  </a:cubicBezTo>
                  <a:cubicBezTo>
                    <a:pt x="1481" y="253"/>
                    <a:pt x="1491" y="248"/>
                    <a:pt x="1502" y="237"/>
                  </a:cubicBezTo>
                  <a:cubicBezTo>
                    <a:pt x="1486" y="227"/>
                    <a:pt x="1475" y="237"/>
                    <a:pt x="1460" y="243"/>
                  </a:cubicBezTo>
                  <a:close/>
                  <a:moveTo>
                    <a:pt x="1423" y="422"/>
                  </a:moveTo>
                  <a:lnTo>
                    <a:pt x="1423" y="422"/>
                  </a:lnTo>
                  <a:cubicBezTo>
                    <a:pt x="1417" y="422"/>
                    <a:pt x="1417" y="422"/>
                    <a:pt x="1417" y="422"/>
                  </a:cubicBezTo>
                  <a:cubicBezTo>
                    <a:pt x="1423" y="422"/>
                    <a:pt x="1423" y="427"/>
                    <a:pt x="1423" y="427"/>
                  </a:cubicBezTo>
                  <a:cubicBezTo>
                    <a:pt x="1428" y="427"/>
                    <a:pt x="1433" y="427"/>
                    <a:pt x="1439" y="427"/>
                  </a:cubicBezTo>
                  <a:cubicBezTo>
                    <a:pt x="1449" y="427"/>
                    <a:pt x="1449" y="443"/>
                    <a:pt x="1465" y="443"/>
                  </a:cubicBezTo>
                  <a:cubicBezTo>
                    <a:pt x="1475" y="438"/>
                    <a:pt x="1481" y="422"/>
                    <a:pt x="1497" y="422"/>
                  </a:cubicBezTo>
                  <a:cubicBezTo>
                    <a:pt x="1497" y="417"/>
                    <a:pt x="1497" y="417"/>
                    <a:pt x="1497" y="411"/>
                  </a:cubicBezTo>
                  <a:cubicBezTo>
                    <a:pt x="1497" y="406"/>
                    <a:pt x="1486" y="411"/>
                    <a:pt x="1475" y="406"/>
                  </a:cubicBezTo>
                  <a:cubicBezTo>
                    <a:pt x="1454" y="401"/>
                    <a:pt x="1444" y="411"/>
                    <a:pt x="1423" y="422"/>
                  </a:cubicBezTo>
                  <a:close/>
                  <a:moveTo>
                    <a:pt x="1381" y="406"/>
                  </a:moveTo>
                  <a:lnTo>
                    <a:pt x="1381" y="406"/>
                  </a:lnTo>
                  <a:cubicBezTo>
                    <a:pt x="1386" y="406"/>
                    <a:pt x="1386" y="406"/>
                    <a:pt x="1386" y="406"/>
                  </a:cubicBezTo>
                  <a:cubicBezTo>
                    <a:pt x="1402" y="406"/>
                    <a:pt x="1402" y="390"/>
                    <a:pt x="1417" y="385"/>
                  </a:cubicBezTo>
                  <a:cubicBezTo>
                    <a:pt x="1407" y="375"/>
                    <a:pt x="1391" y="390"/>
                    <a:pt x="1381" y="406"/>
                  </a:cubicBezTo>
                  <a:close/>
                  <a:moveTo>
                    <a:pt x="0" y="1635"/>
                  </a:moveTo>
                  <a:lnTo>
                    <a:pt x="0" y="1635"/>
                  </a:lnTo>
                  <a:lnTo>
                    <a:pt x="0" y="1635"/>
                  </a:lnTo>
                  <a:cubicBezTo>
                    <a:pt x="0" y="1614"/>
                    <a:pt x="0" y="1603"/>
                    <a:pt x="5" y="1582"/>
                  </a:cubicBezTo>
                  <a:cubicBezTo>
                    <a:pt x="5" y="1572"/>
                    <a:pt x="10" y="1567"/>
                    <a:pt x="10" y="1556"/>
                  </a:cubicBezTo>
                  <a:cubicBezTo>
                    <a:pt x="10" y="1551"/>
                    <a:pt x="5" y="1545"/>
                    <a:pt x="5" y="1535"/>
                  </a:cubicBezTo>
                  <a:cubicBezTo>
                    <a:pt x="5" y="1519"/>
                    <a:pt x="15" y="1514"/>
                    <a:pt x="26" y="1503"/>
                  </a:cubicBezTo>
                  <a:cubicBezTo>
                    <a:pt x="31" y="1503"/>
                    <a:pt x="31" y="1498"/>
                    <a:pt x="37" y="1498"/>
                  </a:cubicBezTo>
                  <a:cubicBezTo>
                    <a:pt x="47" y="1487"/>
                    <a:pt x="58" y="1487"/>
                    <a:pt x="74" y="1477"/>
                  </a:cubicBezTo>
                  <a:cubicBezTo>
                    <a:pt x="74" y="1477"/>
                    <a:pt x="74" y="1472"/>
                    <a:pt x="79" y="1472"/>
                  </a:cubicBezTo>
                  <a:cubicBezTo>
                    <a:pt x="84" y="1456"/>
                    <a:pt x="89" y="1450"/>
                    <a:pt x="95" y="1440"/>
                  </a:cubicBezTo>
                  <a:cubicBezTo>
                    <a:pt x="100" y="1435"/>
                    <a:pt x="105" y="1429"/>
                    <a:pt x="110" y="1429"/>
                  </a:cubicBezTo>
                  <a:cubicBezTo>
                    <a:pt x="121" y="1419"/>
                    <a:pt x="126" y="1408"/>
                    <a:pt x="142" y="1398"/>
                  </a:cubicBezTo>
                  <a:lnTo>
                    <a:pt x="142" y="1398"/>
                  </a:lnTo>
                  <a:cubicBezTo>
                    <a:pt x="147" y="1403"/>
                    <a:pt x="153" y="1398"/>
                    <a:pt x="158" y="1398"/>
                  </a:cubicBezTo>
                  <a:cubicBezTo>
                    <a:pt x="174" y="1398"/>
                    <a:pt x="184" y="1403"/>
                    <a:pt x="200" y="1403"/>
                  </a:cubicBezTo>
                  <a:cubicBezTo>
                    <a:pt x="205" y="1403"/>
                    <a:pt x="216" y="1408"/>
                    <a:pt x="221" y="1398"/>
                  </a:cubicBezTo>
                  <a:cubicBezTo>
                    <a:pt x="226" y="1393"/>
                    <a:pt x="226" y="1387"/>
                    <a:pt x="232" y="1377"/>
                  </a:cubicBezTo>
                  <a:cubicBezTo>
                    <a:pt x="237" y="1366"/>
                    <a:pt x="248" y="1361"/>
                    <a:pt x="258" y="1350"/>
                  </a:cubicBezTo>
                  <a:cubicBezTo>
                    <a:pt x="263" y="1350"/>
                    <a:pt x="263" y="1345"/>
                    <a:pt x="263" y="1345"/>
                  </a:cubicBezTo>
                  <a:cubicBezTo>
                    <a:pt x="279" y="1329"/>
                    <a:pt x="285" y="1319"/>
                    <a:pt x="295" y="1303"/>
                  </a:cubicBezTo>
                  <a:cubicBezTo>
                    <a:pt x="306" y="1292"/>
                    <a:pt x="311" y="1292"/>
                    <a:pt x="316" y="1282"/>
                  </a:cubicBezTo>
                  <a:cubicBezTo>
                    <a:pt x="316" y="1276"/>
                    <a:pt x="321" y="1266"/>
                    <a:pt x="327" y="1266"/>
                  </a:cubicBezTo>
                  <a:cubicBezTo>
                    <a:pt x="358" y="1271"/>
                    <a:pt x="374" y="1276"/>
                    <a:pt x="406" y="1282"/>
                  </a:cubicBezTo>
                  <a:cubicBezTo>
                    <a:pt x="437" y="1282"/>
                    <a:pt x="453" y="1308"/>
                    <a:pt x="485" y="1308"/>
                  </a:cubicBezTo>
                  <a:cubicBezTo>
                    <a:pt x="495" y="1308"/>
                    <a:pt x="506" y="1303"/>
                    <a:pt x="517" y="1297"/>
                  </a:cubicBezTo>
                  <a:cubicBezTo>
                    <a:pt x="527" y="1297"/>
                    <a:pt x="538" y="1292"/>
                    <a:pt x="548" y="1282"/>
                  </a:cubicBezTo>
                  <a:cubicBezTo>
                    <a:pt x="532" y="1276"/>
                    <a:pt x="532" y="1266"/>
                    <a:pt x="527" y="1255"/>
                  </a:cubicBezTo>
                  <a:cubicBezTo>
                    <a:pt x="522" y="1250"/>
                    <a:pt x="522" y="1245"/>
                    <a:pt x="522" y="1240"/>
                  </a:cubicBezTo>
                  <a:cubicBezTo>
                    <a:pt x="522" y="1234"/>
                    <a:pt x="527" y="1234"/>
                    <a:pt x="527" y="1229"/>
                  </a:cubicBezTo>
                  <a:cubicBezTo>
                    <a:pt x="532" y="1229"/>
                    <a:pt x="532" y="1224"/>
                    <a:pt x="532" y="1219"/>
                  </a:cubicBezTo>
                  <a:cubicBezTo>
                    <a:pt x="532" y="1213"/>
                    <a:pt x="538" y="1208"/>
                    <a:pt x="538" y="1197"/>
                  </a:cubicBezTo>
                  <a:cubicBezTo>
                    <a:pt x="543" y="1187"/>
                    <a:pt x="548" y="1176"/>
                    <a:pt x="553" y="1160"/>
                  </a:cubicBezTo>
                  <a:cubicBezTo>
                    <a:pt x="564" y="1160"/>
                    <a:pt x="574" y="1166"/>
                    <a:pt x="585" y="1166"/>
                  </a:cubicBezTo>
                  <a:cubicBezTo>
                    <a:pt x="590" y="1166"/>
                    <a:pt x="596" y="1160"/>
                    <a:pt x="601" y="1160"/>
                  </a:cubicBezTo>
                  <a:cubicBezTo>
                    <a:pt x="606" y="1150"/>
                    <a:pt x="611" y="1145"/>
                    <a:pt x="617" y="1139"/>
                  </a:cubicBezTo>
                  <a:cubicBezTo>
                    <a:pt x="627" y="1134"/>
                    <a:pt x="638" y="1129"/>
                    <a:pt x="638" y="1118"/>
                  </a:cubicBezTo>
                  <a:cubicBezTo>
                    <a:pt x="638" y="1108"/>
                    <a:pt x="633" y="1102"/>
                    <a:pt x="633" y="1097"/>
                  </a:cubicBezTo>
                  <a:cubicBezTo>
                    <a:pt x="633" y="1076"/>
                    <a:pt x="633" y="1060"/>
                    <a:pt x="633" y="1039"/>
                  </a:cubicBezTo>
                  <a:cubicBezTo>
                    <a:pt x="622" y="1034"/>
                    <a:pt x="617" y="1029"/>
                    <a:pt x="606" y="1023"/>
                  </a:cubicBezTo>
                  <a:cubicBezTo>
                    <a:pt x="596" y="1013"/>
                    <a:pt x="590" y="1008"/>
                    <a:pt x="590" y="997"/>
                  </a:cubicBezTo>
                  <a:cubicBezTo>
                    <a:pt x="590" y="976"/>
                    <a:pt x="590" y="976"/>
                    <a:pt x="590" y="976"/>
                  </a:cubicBezTo>
                  <a:cubicBezTo>
                    <a:pt x="590" y="971"/>
                    <a:pt x="585" y="965"/>
                    <a:pt x="585" y="960"/>
                  </a:cubicBezTo>
                  <a:cubicBezTo>
                    <a:pt x="585" y="949"/>
                    <a:pt x="585" y="944"/>
                    <a:pt x="585" y="939"/>
                  </a:cubicBezTo>
                  <a:cubicBezTo>
                    <a:pt x="585" y="928"/>
                    <a:pt x="585" y="923"/>
                    <a:pt x="585" y="918"/>
                  </a:cubicBezTo>
                  <a:cubicBezTo>
                    <a:pt x="585" y="907"/>
                    <a:pt x="590" y="907"/>
                    <a:pt x="596" y="902"/>
                  </a:cubicBezTo>
                  <a:cubicBezTo>
                    <a:pt x="606" y="902"/>
                    <a:pt x="611" y="902"/>
                    <a:pt x="622" y="902"/>
                  </a:cubicBezTo>
                  <a:cubicBezTo>
                    <a:pt x="638" y="902"/>
                    <a:pt x="648" y="897"/>
                    <a:pt x="664" y="891"/>
                  </a:cubicBezTo>
                  <a:cubicBezTo>
                    <a:pt x="664" y="907"/>
                    <a:pt x="664" y="913"/>
                    <a:pt x="670" y="923"/>
                  </a:cubicBezTo>
                  <a:cubicBezTo>
                    <a:pt x="670" y="934"/>
                    <a:pt x="680" y="934"/>
                    <a:pt x="691" y="939"/>
                  </a:cubicBezTo>
                  <a:cubicBezTo>
                    <a:pt x="701" y="939"/>
                    <a:pt x="706" y="939"/>
                    <a:pt x="712" y="944"/>
                  </a:cubicBezTo>
                  <a:cubicBezTo>
                    <a:pt x="728" y="944"/>
                    <a:pt x="733" y="955"/>
                    <a:pt x="743" y="955"/>
                  </a:cubicBezTo>
                  <a:cubicBezTo>
                    <a:pt x="754" y="955"/>
                    <a:pt x="759" y="949"/>
                    <a:pt x="764" y="944"/>
                  </a:cubicBezTo>
                  <a:cubicBezTo>
                    <a:pt x="770" y="939"/>
                    <a:pt x="770" y="939"/>
                    <a:pt x="775" y="934"/>
                  </a:cubicBezTo>
                  <a:cubicBezTo>
                    <a:pt x="785" y="928"/>
                    <a:pt x="791" y="918"/>
                    <a:pt x="801" y="918"/>
                  </a:cubicBezTo>
                  <a:cubicBezTo>
                    <a:pt x="812" y="918"/>
                    <a:pt x="817" y="923"/>
                    <a:pt x="828" y="928"/>
                  </a:cubicBezTo>
                  <a:cubicBezTo>
                    <a:pt x="833" y="934"/>
                    <a:pt x="838" y="934"/>
                    <a:pt x="844" y="934"/>
                  </a:cubicBezTo>
                  <a:cubicBezTo>
                    <a:pt x="849" y="934"/>
                    <a:pt x="854" y="939"/>
                    <a:pt x="859" y="944"/>
                  </a:cubicBezTo>
                  <a:cubicBezTo>
                    <a:pt x="859" y="949"/>
                    <a:pt x="859" y="960"/>
                    <a:pt x="870" y="960"/>
                  </a:cubicBezTo>
                  <a:cubicBezTo>
                    <a:pt x="886" y="960"/>
                    <a:pt x="891" y="949"/>
                    <a:pt x="902" y="949"/>
                  </a:cubicBezTo>
                  <a:cubicBezTo>
                    <a:pt x="907" y="949"/>
                    <a:pt x="912" y="949"/>
                    <a:pt x="912" y="955"/>
                  </a:cubicBezTo>
                  <a:cubicBezTo>
                    <a:pt x="917" y="955"/>
                    <a:pt x="917" y="960"/>
                    <a:pt x="923" y="971"/>
                  </a:cubicBezTo>
                  <a:cubicBezTo>
                    <a:pt x="928" y="981"/>
                    <a:pt x="928" y="986"/>
                    <a:pt x="933" y="997"/>
                  </a:cubicBezTo>
                  <a:cubicBezTo>
                    <a:pt x="939" y="1008"/>
                    <a:pt x="939" y="1013"/>
                    <a:pt x="944" y="1018"/>
                  </a:cubicBezTo>
                  <a:cubicBezTo>
                    <a:pt x="949" y="1029"/>
                    <a:pt x="954" y="1039"/>
                    <a:pt x="965" y="1039"/>
                  </a:cubicBezTo>
                  <a:cubicBezTo>
                    <a:pt x="970" y="1039"/>
                    <a:pt x="975" y="1034"/>
                    <a:pt x="975" y="1029"/>
                  </a:cubicBezTo>
                  <a:cubicBezTo>
                    <a:pt x="981" y="1023"/>
                    <a:pt x="986" y="1023"/>
                    <a:pt x="991" y="1018"/>
                  </a:cubicBezTo>
                  <a:cubicBezTo>
                    <a:pt x="996" y="1008"/>
                    <a:pt x="996" y="997"/>
                    <a:pt x="1002" y="997"/>
                  </a:cubicBezTo>
                  <a:cubicBezTo>
                    <a:pt x="1007" y="997"/>
                    <a:pt x="1012" y="997"/>
                    <a:pt x="1012" y="997"/>
                  </a:cubicBezTo>
                  <a:cubicBezTo>
                    <a:pt x="1018" y="997"/>
                    <a:pt x="1023" y="992"/>
                    <a:pt x="1028" y="992"/>
                  </a:cubicBezTo>
                  <a:cubicBezTo>
                    <a:pt x="1033" y="992"/>
                    <a:pt x="1044" y="992"/>
                    <a:pt x="1044" y="986"/>
                  </a:cubicBezTo>
                  <a:cubicBezTo>
                    <a:pt x="1044" y="976"/>
                    <a:pt x="1044" y="976"/>
                    <a:pt x="1044" y="971"/>
                  </a:cubicBezTo>
                  <a:cubicBezTo>
                    <a:pt x="1044" y="960"/>
                    <a:pt x="1049" y="955"/>
                    <a:pt x="1055" y="944"/>
                  </a:cubicBezTo>
                  <a:cubicBezTo>
                    <a:pt x="1060" y="934"/>
                    <a:pt x="1065" y="928"/>
                    <a:pt x="1070" y="918"/>
                  </a:cubicBezTo>
                  <a:cubicBezTo>
                    <a:pt x="1086" y="902"/>
                    <a:pt x="1097" y="891"/>
                    <a:pt x="1113" y="876"/>
                  </a:cubicBezTo>
                  <a:cubicBezTo>
                    <a:pt x="1128" y="854"/>
                    <a:pt x="1123" y="839"/>
                    <a:pt x="1143" y="823"/>
                  </a:cubicBezTo>
                  <a:cubicBezTo>
                    <a:pt x="1154" y="818"/>
                    <a:pt x="1159" y="812"/>
                    <a:pt x="1164" y="802"/>
                  </a:cubicBezTo>
                  <a:cubicBezTo>
                    <a:pt x="1175" y="797"/>
                    <a:pt x="1175" y="786"/>
                    <a:pt x="1185" y="786"/>
                  </a:cubicBezTo>
                  <a:cubicBezTo>
                    <a:pt x="1191" y="786"/>
                    <a:pt x="1191" y="791"/>
                    <a:pt x="1196" y="791"/>
                  </a:cubicBezTo>
                  <a:cubicBezTo>
                    <a:pt x="1206" y="797"/>
                    <a:pt x="1217" y="797"/>
                    <a:pt x="1228" y="797"/>
                  </a:cubicBezTo>
                  <a:cubicBezTo>
                    <a:pt x="1243" y="797"/>
                    <a:pt x="1249" y="786"/>
                    <a:pt x="1265" y="786"/>
                  </a:cubicBezTo>
                  <a:cubicBezTo>
                    <a:pt x="1270" y="786"/>
                    <a:pt x="1270" y="786"/>
                    <a:pt x="1275" y="791"/>
                  </a:cubicBezTo>
                  <a:cubicBezTo>
                    <a:pt x="1280" y="791"/>
                    <a:pt x="1280" y="797"/>
                    <a:pt x="1286" y="797"/>
                  </a:cubicBezTo>
                  <a:cubicBezTo>
                    <a:pt x="1296" y="802"/>
                    <a:pt x="1307" y="802"/>
                    <a:pt x="1312" y="807"/>
                  </a:cubicBezTo>
                  <a:cubicBezTo>
                    <a:pt x="1333" y="812"/>
                    <a:pt x="1338" y="823"/>
                    <a:pt x="1360" y="823"/>
                  </a:cubicBezTo>
                  <a:lnTo>
                    <a:pt x="1360" y="823"/>
                  </a:lnTo>
                  <a:cubicBezTo>
                    <a:pt x="1360" y="818"/>
                    <a:pt x="1360" y="818"/>
                    <a:pt x="1360" y="818"/>
                  </a:cubicBezTo>
                  <a:cubicBezTo>
                    <a:pt x="1354" y="807"/>
                    <a:pt x="1354" y="802"/>
                    <a:pt x="1354" y="797"/>
                  </a:cubicBezTo>
                  <a:cubicBezTo>
                    <a:pt x="1354" y="791"/>
                    <a:pt x="1354" y="786"/>
                    <a:pt x="1354" y="786"/>
                  </a:cubicBezTo>
                  <a:cubicBezTo>
                    <a:pt x="1354" y="775"/>
                    <a:pt x="1365" y="770"/>
                    <a:pt x="1370" y="770"/>
                  </a:cubicBezTo>
                  <a:cubicBezTo>
                    <a:pt x="1386" y="760"/>
                    <a:pt x="1391" y="749"/>
                    <a:pt x="1391" y="733"/>
                  </a:cubicBezTo>
                  <a:cubicBezTo>
                    <a:pt x="1391" y="723"/>
                    <a:pt x="1381" y="717"/>
                    <a:pt x="1370" y="707"/>
                  </a:cubicBezTo>
                  <a:cubicBezTo>
                    <a:pt x="1354" y="702"/>
                    <a:pt x="1354" y="691"/>
                    <a:pt x="1338" y="686"/>
                  </a:cubicBezTo>
                  <a:cubicBezTo>
                    <a:pt x="1333" y="680"/>
                    <a:pt x="1328" y="680"/>
                    <a:pt x="1323" y="675"/>
                  </a:cubicBezTo>
                  <a:cubicBezTo>
                    <a:pt x="1317" y="670"/>
                    <a:pt x="1312" y="670"/>
                    <a:pt x="1307" y="670"/>
                  </a:cubicBezTo>
                  <a:cubicBezTo>
                    <a:pt x="1296" y="665"/>
                    <a:pt x="1291" y="665"/>
                    <a:pt x="1280" y="659"/>
                  </a:cubicBezTo>
                  <a:cubicBezTo>
                    <a:pt x="1265" y="654"/>
                    <a:pt x="1254" y="649"/>
                    <a:pt x="1249" y="638"/>
                  </a:cubicBezTo>
                  <a:cubicBezTo>
                    <a:pt x="1249" y="628"/>
                    <a:pt x="1249" y="622"/>
                    <a:pt x="1243" y="612"/>
                  </a:cubicBezTo>
                  <a:cubicBezTo>
                    <a:pt x="1238" y="601"/>
                    <a:pt x="1238" y="596"/>
                    <a:pt x="1233" y="586"/>
                  </a:cubicBezTo>
                  <a:cubicBezTo>
                    <a:pt x="1228" y="575"/>
                    <a:pt x="1222" y="564"/>
                    <a:pt x="1222" y="554"/>
                  </a:cubicBezTo>
                  <a:cubicBezTo>
                    <a:pt x="1222" y="543"/>
                    <a:pt x="1228" y="538"/>
                    <a:pt x="1233" y="528"/>
                  </a:cubicBezTo>
                  <a:cubicBezTo>
                    <a:pt x="1233" y="528"/>
                    <a:pt x="1238" y="528"/>
                    <a:pt x="1243" y="522"/>
                  </a:cubicBezTo>
                  <a:cubicBezTo>
                    <a:pt x="1243" y="517"/>
                    <a:pt x="1249" y="512"/>
                    <a:pt x="1249" y="506"/>
                  </a:cubicBezTo>
                  <a:cubicBezTo>
                    <a:pt x="1249" y="501"/>
                    <a:pt x="1243" y="491"/>
                    <a:pt x="1238" y="485"/>
                  </a:cubicBezTo>
                  <a:cubicBezTo>
                    <a:pt x="1233" y="480"/>
                    <a:pt x="1228" y="475"/>
                    <a:pt x="1228" y="464"/>
                  </a:cubicBezTo>
                  <a:cubicBezTo>
                    <a:pt x="1228" y="459"/>
                    <a:pt x="1228" y="459"/>
                    <a:pt x="1228" y="454"/>
                  </a:cubicBezTo>
                  <a:cubicBezTo>
                    <a:pt x="1238" y="432"/>
                    <a:pt x="1243" y="427"/>
                    <a:pt x="1259" y="411"/>
                  </a:cubicBezTo>
                  <a:lnTo>
                    <a:pt x="1259" y="411"/>
                  </a:lnTo>
                  <a:cubicBezTo>
                    <a:pt x="1270" y="422"/>
                    <a:pt x="1280" y="427"/>
                    <a:pt x="1291" y="438"/>
                  </a:cubicBezTo>
                  <a:cubicBezTo>
                    <a:pt x="1307" y="454"/>
                    <a:pt x="1307" y="480"/>
                    <a:pt x="1333" y="485"/>
                  </a:cubicBezTo>
                  <a:cubicBezTo>
                    <a:pt x="1375" y="496"/>
                    <a:pt x="1396" y="506"/>
                    <a:pt x="1439" y="512"/>
                  </a:cubicBezTo>
                  <a:cubicBezTo>
                    <a:pt x="1460" y="512"/>
                    <a:pt x="1460" y="533"/>
                    <a:pt x="1475" y="543"/>
                  </a:cubicBezTo>
                  <a:cubicBezTo>
                    <a:pt x="1481" y="549"/>
                    <a:pt x="1486" y="549"/>
                    <a:pt x="1491" y="549"/>
                  </a:cubicBezTo>
                  <a:cubicBezTo>
                    <a:pt x="1507" y="554"/>
                    <a:pt x="1512" y="570"/>
                    <a:pt x="1528" y="570"/>
                  </a:cubicBezTo>
                  <a:cubicBezTo>
                    <a:pt x="1539" y="570"/>
                    <a:pt x="1534" y="559"/>
                    <a:pt x="1544" y="549"/>
                  </a:cubicBezTo>
                  <a:cubicBezTo>
                    <a:pt x="1560" y="528"/>
                    <a:pt x="1581" y="533"/>
                    <a:pt x="1607" y="533"/>
                  </a:cubicBezTo>
                  <a:cubicBezTo>
                    <a:pt x="1639" y="533"/>
                    <a:pt x="1650" y="564"/>
                    <a:pt x="1681" y="564"/>
                  </a:cubicBezTo>
                  <a:cubicBezTo>
                    <a:pt x="1708" y="564"/>
                    <a:pt x="1718" y="543"/>
                    <a:pt x="1723" y="517"/>
                  </a:cubicBezTo>
                  <a:cubicBezTo>
                    <a:pt x="1776" y="528"/>
                    <a:pt x="1803" y="559"/>
                    <a:pt x="1855" y="564"/>
                  </a:cubicBezTo>
                  <a:cubicBezTo>
                    <a:pt x="1855" y="549"/>
                    <a:pt x="1876" y="543"/>
                    <a:pt x="1892" y="538"/>
                  </a:cubicBezTo>
                  <a:cubicBezTo>
                    <a:pt x="1903" y="538"/>
                    <a:pt x="1908" y="522"/>
                    <a:pt x="1919" y="522"/>
                  </a:cubicBezTo>
                  <a:cubicBezTo>
                    <a:pt x="1924" y="522"/>
                    <a:pt x="1929" y="533"/>
                    <a:pt x="1934" y="533"/>
                  </a:cubicBezTo>
                  <a:cubicBezTo>
                    <a:pt x="1956" y="533"/>
                    <a:pt x="1966" y="517"/>
                    <a:pt x="1987" y="517"/>
                  </a:cubicBezTo>
                  <a:cubicBezTo>
                    <a:pt x="2029" y="517"/>
                    <a:pt x="2056" y="543"/>
                    <a:pt x="2098" y="549"/>
                  </a:cubicBezTo>
                  <a:lnTo>
                    <a:pt x="2098" y="549"/>
                  </a:lnTo>
                  <a:lnTo>
                    <a:pt x="2098" y="549"/>
                  </a:lnTo>
                  <a:cubicBezTo>
                    <a:pt x="2098" y="570"/>
                    <a:pt x="2093" y="580"/>
                    <a:pt x="2082" y="596"/>
                  </a:cubicBezTo>
                  <a:cubicBezTo>
                    <a:pt x="2066" y="617"/>
                    <a:pt x="2056" y="628"/>
                    <a:pt x="2045" y="654"/>
                  </a:cubicBezTo>
                  <a:cubicBezTo>
                    <a:pt x="2040" y="670"/>
                    <a:pt x="2040" y="686"/>
                    <a:pt x="2029" y="707"/>
                  </a:cubicBezTo>
                  <a:cubicBezTo>
                    <a:pt x="2024" y="712"/>
                    <a:pt x="2019" y="717"/>
                    <a:pt x="2008" y="728"/>
                  </a:cubicBezTo>
                  <a:cubicBezTo>
                    <a:pt x="2008" y="738"/>
                    <a:pt x="2008" y="744"/>
                    <a:pt x="2008" y="754"/>
                  </a:cubicBezTo>
                  <a:cubicBezTo>
                    <a:pt x="2003" y="765"/>
                    <a:pt x="1998" y="770"/>
                    <a:pt x="1998" y="781"/>
                  </a:cubicBezTo>
                  <a:cubicBezTo>
                    <a:pt x="1992" y="797"/>
                    <a:pt x="1987" y="802"/>
                    <a:pt x="1977" y="812"/>
                  </a:cubicBezTo>
                  <a:cubicBezTo>
                    <a:pt x="1977" y="818"/>
                    <a:pt x="1966" y="818"/>
                    <a:pt x="1966" y="823"/>
                  </a:cubicBezTo>
                  <a:cubicBezTo>
                    <a:pt x="1956" y="833"/>
                    <a:pt x="1956" y="844"/>
                    <a:pt x="1950" y="854"/>
                  </a:cubicBezTo>
                  <a:cubicBezTo>
                    <a:pt x="1945" y="865"/>
                    <a:pt x="1945" y="876"/>
                    <a:pt x="1940" y="886"/>
                  </a:cubicBezTo>
                  <a:cubicBezTo>
                    <a:pt x="1934" y="897"/>
                    <a:pt x="1929" y="902"/>
                    <a:pt x="1924" y="913"/>
                  </a:cubicBezTo>
                  <a:cubicBezTo>
                    <a:pt x="1919" y="923"/>
                    <a:pt x="1913" y="928"/>
                    <a:pt x="1913" y="934"/>
                  </a:cubicBezTo>
                  <a:cubicBezTo>
                    <a:pt x="1913" y="939"/>
                    <a:pt x="1913" y="944"/>
                    <a:pt x="1913" y="949"/>
                  </a:cubicBezTo>
                  <a:cubicBezTo>
                    <a:pt x="1913" y="960"/>
                    <a:pt x="1913" y="960"/>
                    <a:pt x="1908" y="965"/>
                  </a:cubicBezTo>
                  <a:cubicBezTo>
                    <a:pt x="1908" y="986"/>
                    <a:pt x="1897" y="992"/>
                    <a:pt x="1892" y="1013"/>
                  </a:cubicBezTo>
                  <a:cubicBezTo>
                    <a:pt x="1887" y="1023"/>
                    <a:pt x="1887" y="1034"/>
                    <a:pt x="1882" y="1044"/>
                  </a:cubicBezTo>
                  <a:cubicBezTo>
                    <a:pt x="1876" y="1055"/>
                    <a:pt x="1871" y="1055"/>
                    <a:pt x="1871" y="1065"/>
                  </a:cubicBezTo>
                  <a:cubicBezTo>
                    <a:pt x="1871" y="1076"/>
                    <a:pt x="1882" y="1076"/>
                    <a:pt x="1887" y="1087"/>
                  </a:cubicBezTo>
                  <a:cubicBezTo>
                    <a:pt x="1892" y="1097"/>
                    <a:pt x="1897" y="1102"/>
                    <a:pt x="1903" y="1108"/>
                  </a:cubicBezTo>
                  <a:cubicBezTo>
                    <a:pt x="1919" y="1123"/>
                    <a:pt x="1919" y="1139"/>
                    <a:pt x="1940" y="1150"/>
                  </a:cubicBezTo>
                  <a:cubicBezTo>
                    <a:pt x="1940" y="1155"/>
                    <a:pt x="1945" y="1155"/>
                    <a:pt x="1945" y="1160"/>
                  </a:cubicBezTo>
                  <a:cubicBezTo>
                    <a:pt x="1950" y="1160"/>
                    <a:pt x="1950" y="1166"/>
                    <a:pt x="1956" y="1166"/>
                  </a:cubicBezTo>
                  <a:cubicBezTo>
                    <a:pt x="1982" y="1182"/>
                    <a:pt x="1998" y="1182"/>
                    <a:pt x="2024" y="1187"/>
                  </a:cubicBezTo>
                  <a:cubicBezTo>
                    <a:pt x="2029" y="1208"/>
                    <a:pt x="2035" y="1224"/>
                    <a:pt x="2035" y="1245"/>
                  </a:cubicBezTo>
                  <a:cubicBezTo>
                    <a:pt x="2035" y="1250"/>
                    <a:pt x="2035" y="1255"/>
                    <a:pt x="2029" y="1261"/>
                  </a:cubicBezTo>
                  <a:cubicBezTo>
                    <a:pt x="2029" y="1266"/>
                    <a:pt x="2024" y="1271"/>
                    <a:pt x="2024" y="1282"/>
                  </a:cubicBezTo>
                  <a:cubicBezTo>
                    <a:pt x="2019" y="1282"/>
                    <a:pt x="2019" y="1287"/>
                    <a:pt x="2014" y="1287"/>
                  </a:cubicBezTo>
                  <a:cubicBezTo>
                    <a:pt x="2008" y="1297"/>
                    <a:pt x="2003" y="1308"/>
                    <a:pt x="1998" y="1319"/>
                  </a:cubicBezTo>
                  <a:cubicBezTo>
                    <a:pt x="1987" y="1334"/>
                    <a:pt x="1982" y="1340"/>
                    <a:pt x="1977" y="1356"/>
                  </a:cubicBezTo>
                  <a:cubicBezTo>
                    <a:pt x="1971" y="1371"/>
                    <a:pt x="1971" y="1382"/>
                    <a:pt x="1961" y="1382"/>
                  </a:cubicBezTo>
                  <a:cubicBezTo>
                    <a:pt x="1956" y="1382"/>
                    <a:pt x="1950" y="1382"/>
                    <a:pt x="1945" y="1382"/>
                  </a:cubicBezTo>
                  <a:cubicBezTo>
                    <a:pt x="1940" y="1377"/>
                    <a:pt x="1934" y="1377"/>
                    <a:pt x="1924" y="1377"/>
                  </a:cubicBezTo>
                  <a:cubicBezTo>
                    <a:pt x="1913" y="1377"/>
                    <a:pt x="1913" y="1371"/>
                    <a:pt x="1903" y="1371"/>
                  </a:cubicBezTo>
                  <a:cubicBezTo>
                    <a:pt x="1892" y="1371"/>
                    <a:pt x="1892" y="1371"/>
                    <a:pt x="1892" y="1371"/>
                  </a:cubicBezTo>
                  <a:cubicBezTo>
                    <a:pt x="1892" y="1377"/>
                    <a:pt x="1892" y="1382"/>
                    <a:pt x="1892" y="1387"/>
                  </a:cubicBezTo>
                  <a:cubicBezTo>
                    <a:pt x="1892" y="1398"/>
                    <a:pt x="1892" y="1398"/>
                    <a:pt x="1892" y="1408"/>
                  </a:cubicBezTo>
                  <a:cubicBezTo>
                    <a:pt x="1887" y="1419"/>
                    <a:pt x="1887" y="1429"/>
                    <a:pt x="1882" y="1440"/>
                  </a:cubicBezTo>
                  <a:cubicBezTo>
                    <a:pt x="1882" y="1445"/>
                    <a:pt x="1876" y="1450"/>
                    <a:pt x="1871" y="1461"/>
                  </a:cubicBezTo>
                  <a:cubicBezTo>
                    <a:pt x="1871" y="1466"/>
                    <a:pt x="1866" y="1472"/>
                    <a:pt x="1866" y="1477"/>
                  </a:cubicBezTo>
                  <a:cubicBezTo>
                    <a:pt x="1860" y="1482"/>
                    <a:pt x="1855" y="1482"/>
                    <a:pt x="1855" y="1487"/>
                  </a:cubicBezTo>
                  <a:cubicBezTo>
                    <a:pt x="1845" y="1498"/>
                    <a:pt x="1839" y="1508"/>
                    <a:pt x="1829" y="1519"/>
                  </a:cubicBezTo>
                  <a:cubicBezTo>
                    <a:pt x="1803" y="1598"/>
                    <a:pt x="1803" y="1598"/>
                    <a:pt x="1803" y="1598"/>
                  </a:cubicBezTo>
                  <a:cubicBezTo>
                    <a:pt x="1803" y="1630"/>
                    <a:pt x="1803" y="1630"/>
                    <a:pt x="1803" y="1630"/>
                  </a:cubicBezTo>
                  <a:cubicBezTo>
                    <a:pt x="1803" y="1635"/>
                    <a:pt x="1803" y="1635"/>
                    <a:pt x="1803" y="1640"/>
                  </a:cubicBezTo>
                  <a:cubicBezTo>
                    <a:pt x="1797" y="1651"/>
                    <a:pt x="1792" y="1656"/>
                    <a:pt x="1787" y="1667"/>
                  </a:cubicBezTo>
                  <a:cubicBezTo>
                    <a:pt x="1782" y="1682"/>
                    <a:pt x="1782" y="1688"/>
                    <a:pt x="1771" y="1698"/>
                  </a:cubicBezTo>
                  <a:cubicBezTo>
                    <a:pt x="1766" y="1704"/>
                    <a:pt x="1760" y="1704"/>
                    <a:pt x="1760" y="1709"/>
                  </a:cubicBezTo>
                  <a:cubicBezTo>
                    <a:pt x="1750" y="1725"/>
                    <a:pt x="1750" y="1741"/>
                    <a:pt x="1750" y="1762"/>
                  </a:cubicBezTo>
                  <a:cubicBezTo>
                    <a:pt x="1750" y="1767"/>
                    <a:pt x="1750" y="1772"/>
                    <a:pt x="1750" y="1778"/>
                  </a:cubicBezTo>
                  <a:cubicBezTo>
                    <a:pt x="1755" y="1783"/>
                    <a:pt x="1755" y="1783"/>
                    <a:pt x="1760" y="1783"/>
                  </a:cubicBezTo>
                  <a:cubicBezTo>
                    <a:pt x="1771" y="1788"/>
                    <a:pt x="1771" y="1793"/>
                    <a:pt x="1782" y="1793"/>
                  </a:cubicBezTo>
                  <a:cubicBezTo>
                    <a:pt x="1787" y="1799"/>
                    <a:pt x="1797" y="1799"/>
                    <a:pt x="1797" y="1804"/>
                  </a:cubicBezTo>
                  <a:cubicBezTo>
                    <a:pt x="1797" y="1819"/>
                    <a:pt x="1792" y="1824"/>
                    <a:pt x="1787" y="1840"/>
                  </a:cubicBezTo>
                  <a:cubicBezTo>
                    <a:pt x="1782" y="1850"/>
                    <a:pt x="1782" y="1856"/>
                    <a:pt x="1776" y="1866"/>
                  </a:cubicBezTo>
                  <a:cubicBezTo>
                    <a:pt x="1771" y="1887"/>
                    <a:pt x="1766" y="1903"/>
                    <a:pt x="1760" y="1924"/>
                  </a:cubicBezTo>
                  <a:cubicBezTo>
                    <a:pt x="1771" y="1924"/>
                    <a:pt x="1776" y="1924"/>
                    <a:pt x="1782" y="1929"/>
                  </a:cubicBezTo>
                  <a:cubicBezTo>
                    <a:pt x="1787" y="1929"/>
                    <a:pt x="1792" y="1929"/>
                    <a:pt x="1803" y="1929"/>
                  </a:cubicBezTo>
                  <a:cubicBezTo>
                    <a:pt x="1808" y="1929"/>
                    <a:pt x="1813" y="1929"/>
                    <a:pt x="1818" y="1929"/>
                  </a:cubicBezTo>
                  <a:cubicBezTo>
                    <a:pt x="1839" y="1929"/>
                    <a:pt x="1850" y="1924"/>
                    <a:pt x="1871" y="1914"/>
                  </a:cubicBezTo>
                  <a:cubicBezTo>
                    <a:pt x="1876" y="1908"/>
                    <a:pt x="1882" y="1908"/>
                    <a:pt x="1887" y="1898"/>
                  </a:cubicBezTo>
                  <a:cubicBezTo>
                    <a:pt x="1892" y="1893"/>
                    <a:pt x="1897" y="1887"/>
                    <a:pt x="1897" y="1877"/>
                  </a:cubicBezTo>
                  <a:cubicBezTo>
                    <a:pt x="1903" y="1856"/>
                    <a:pt x="1908" y="1850"/>
                    <a:pt x="1908" y="1829"/>
                  </a:cubicBezTo>
                  <a:cubicBezTo>
                    <a:pt x="1913" y="1829"/>
                    <a:pt x="1913" y="1829"/>
                    <a:pt x="1919" y="1829"/>
                  </a:cubicBezTo>
                  <a:cubicBezTo>
                    <a:pt x="1929" y="1829"/>
                    <a:pt x="1934" y="1835"/>
                    <a:pt x="1940" y="1835"/>
                  </a:cubicBezTo>
                  <a:cubicBezTo>
                    <a:pt x="1950" y="1840"/>
                    <a:pt x="1950" y="1840"/>
                    <a:pt x="1961" y="1840"/>
                  </a:cubicBezTo>
                  <a:cubicBezTo>
                    <a:pt x="1966" y="1840"/>
                    <a:pt x="1977" y="1845"/>
                    <a:pt x="1982" y="1850"/>
                  </a:cubicBezTo>
                  <a:cubicBezTo>
                    <a:pt x="2008" y="1861"/>
                    <a:pt x="2029" y="1872"/>
                    <a:pt x="2029" y="1898"/>
                  </a:cubicBezTo>
                  <a:cubicBezTo>
                    <a:pt x="2029" y="1929"/>
                    <a:pt x="2029" y="1929"/>
                    <a:pt x="2029" y="1929"/>
                  </a:cubicBezTo>
                  <a:cubicBezTo>
                    <a:pt x="2029" y="1977"/>
                    <a:pt x="2029" y="1977"/>
                    <a:pt x="2029" y="1977"/>
                  </a:cubicBezTo>
                  <a:cubicBezTo>
                    <a:pt x="2029" y="1993"/>
                    <a:pt x="2029" y="1998"/>
                    <a:pt x="2029" y="2014"/>
                  </a:cubicBezTo>
                  <a:cubicBezTo>
                    <a:pt x="2029" y="2024"/>
                    <a:pt x="2029" y="2035"/>
                    <a:pt x="2024" y="2046"/>
                  </a:cubicBezTo>
                  <a:lnTo>
                    <a:pt x="2024" y="2046"/>
                  </a:lnTo>
                  <a:cubicBezTo>
                    <a:pt x="1987" y="2051"/>
                    <a:pt x="1961" y="2077"/>
                    <a:pt x="1913" y="2077"/>
                  </a:cubicBezTo>
                  <a:cubicBezTo>
                    <a:pt x="1897" y="2077"/>
                    <a:pt x="1887" y="2072"/>
                    <a:pt x="1871" y="2072"/>
                  </a:cubicBezTo>
                  <a:cubicBezTo>
                    <a:pt x="1824" y="2072"/>
                    <a:pt x="1803" y="2098"/>
                    <a:pt x="1760" y="2119"/>
                  </a:cubicBezTo>
                  <a:cubicBezTo>
                    <a:pt x="1718" y="2140"/>
                    <a:pt x="1692" y="2140"/>
                    <a:pt x="1650" y="2146"/>
                  </a:cubicBezTo>
                  <a:cubicBezTo>
                    <a:pt x="1618" y="2151"/>
                    <a:pt x="1597" y="2161"/>
                    <a:pt x="1565" y="2161"/>
                  </a:cubicBezTo>
                  <a:cubicBezTo>
                    <a:pt x="1555" y="2161"/>
                    <a:pt x="1555" y="2161"/>
                    <a:pt x="1544" y="2156"/>
                  </a:cubicBezTo>
                  <a:cubicBezTo>
                    <a:pt x="1491" y="2146"/>
                    <a:pt x="1460" y="2140"/>
                    <a:pt x="1412" y="2104"/>
                  </a:cubicBezTo>
                  <a:cubicBezTo>
                    <a:pt x="1386" y="2082"/>
                    <a:pt x="1370" y="2072"/>
                    <a:pt x="1344" y="2056"/>
                  </a:cubicBezTo>
                  <a:cubicBezTo>
                    <a:pt x="1333" y="2051"/>
                    <a:pt x="1328" y="2040"/>
                    <a:pt x="1317" y="2040"/>
                  </a:cubicBezTo>
                  <a:cubicBezTo>
                    <a:pt x="1275" y="2040"/>
                    <a:pt x="1259" y="2077"/>
                    <a:pt x="1222" y="2077"/>
                  </a:cubicBezTo>
                  <a:cubicBezTo>
                    <a:pt x="1180" y="2077"/>
                    <a:pt x="1154" y="2056"/>
                    <a:pt x="1118" y="2030"/>
                  </a:cubicBezTo>
                  <a:cubicBezTo>
                    <a:pt x="1102" y="2019"/>
                    <a:pt x="1097" y="2009"/>
                    <a:pt x="1086" y="1998"/>
                  </a:cubicBezTo>
                  <a:cubicBezTo>
                    <a:pt x="1081" y="1998"/>
                    <a:pt x="1070" y="1998"/>
                    <a:pt x="1070" y="1987"/>
                  </a:cubicBezTo>
                  <a:cubicBezTo>
                    <a:pt x="1070" y="1977"/>
                    <a:pt x="1081" y="1972"/>
                    <a:pt x="1081" y="1956"/>
                  </a:cubicBezTo>
                  <a:lnTo>
                    <a:pt x="1081" y="1956"/>
                  </a:lnTo>
                  <a:cubicBezTo>
                    <a:pt x="1055" y="1956"/>
                    <a:pt x="1039" y="1972"/>
                    <a:pt x="1028" y="1998"/>
                  </a:cubicBezTo>
                  <a:cubicBezTo>
                    <a:pt x="1012" y="1982"/>
                    <a:pt x="1018" y="1966"/>
                    <a:pt x="1012" y="1951"/>
                  </a:cubicBezTo>
                  <a:cubicBezTo>
                    <a:pt x="1007" y="1956"/>
                    <a:pt x="1007" y="1956"/>
                    <a:pt x="1007" y="1956"/>
                  </a:cubicBezTo>
                  <a:cubicBezTo>
                    <a:pt x="1007" y="1972"/>
                    <a:pt x="1002" y="1982"/>
                    <a:pt x="1007" y="1998"/>
                  </a:cubicBezTo>
                  <a:cubicBezTo>
                    <a:pt x="1002" y="2003"/>
                    <a:pt x="1002" y="2003"/>
                    <a:pt x="1002" y="2003"/>
                  </a:cubicBezTo>
                  <a:cubicBezTo>
                    <a:pt x="981" y="1998"/>
                    <a:pt x="970" y="1982"/>
                    <a:pt x="949" y="1977"/>
                  </a:cubicBezTo>
                  <a:cubicBezTo>
                    <a:pt x="928" y="1972"/>
                    <a:pt x="891" y="1977"/>
                    <a:pt x="891" y="1951"/>
                  </a:cubicBezTo>
                  <a:cubicBezTo>
                    <a:pt x="891" y="1919"/>
                    <a:pt x="865" y="1908"/>
                    <a:pt x="838" y="1898"/>
                  </a:cubicBezTo>
                  <a:cubicBezTo>
                    <a:pt x="807" y="1882"/>
                    <a:pt x="785" y="1872"/>
                    <a:pt x="749" y="1872"/>
                  </a:cubicBezTo>
                  <a:cubicBezTo>
                    <a:pt x="722" y="1872"/>
                    <a:pt x="712" y="1903"/>
                    <a:pt x="685" y="1903"/>
                  </a:cubicBezTo>
                  <a:cubicBezTo>
                    <a:pt x="664" y="1903"/>
                    <a:pt x="654" y="1898"/>
                    <a:pt x="638" y="1882"/>
                  </a:cubicBezTo>
                  <a:cubicBezTo>
                    <a:pt x="633" y="1877"/>
                    <a:pt x="643" y="1861"/>
                    <a:pt x="638" y="1856"/>
                  </a:cubicBezTo>
                  <a:cubicBezTo>
                    <a:pt x="633" y="1845"/>
                    <a:pt x="611" y="1845"/>
                    <a:pt x="611" y="1835"/>
                  </a:cubicBezTo>
                  <a:cubicBezTo>
                    <a:pt x="611" y="1829"/>
                    <a:pt x="617" y="1824"/>
                    <a:pt x="617" y="1824"/>
                  </a:cubicBezTo>
                  <a:cubicBezTo>
                    <a:pt x="590" y="1824"/>
                    <a:pt x="580" y="1835"/>
                    <a:pt x="559" y="1835"/>
                  </a:cubicBezTo>
                  <a:cubicBezTo>
                    <a:pt x="548" y="1835"/>
                    <a:pt x="548" y="1824"/>
                    <a:pt x="538" y="1819"/>
                  </a:cubicBezTo>
                  <a:cubicBezTo>
                    <a:pt x="538" y="1824"/>
                    <a:pt x="532" y="1835"/>
                    <a:pt x="527" y="1835"/>
                  </a:cubicBezTo>
                  <a:cubicBezTo>
                    <a:pt x="501" y="1835"/>
                    <a:pt x="480" y="1746"/>
                    <a:pt x="480" y="1866"/>
                  </a:cubicBezTo>
                  <a:cubicBezTo>
                    <a:pt x="480" y="1887"/>
                    <a:pt x="480" y="1887"/>
                    <a:pt x="480" y="1887"/>
                  </a:cubicBezTo>
                  <a:cubicBezTo>
                    <a:pt x="480" y="1898"/>
                    <a:pt x="480" y="1903"/>
                    <a:pt x="474" y="1908"/>
                  </a:cubicBezTo>
                  <a:cubicBezTo>
                    <a:pt x="464" y="1898"/>
                    <a:pt x="464" y="1882"/>
                    <a:pt x="459" y="1866"/>
                  </a:cubicBezTo>
                  <a:cubicBezTo>
                    <a:pt x="459" y="1861"/>
                    <a:pt x="459" y="1856"/>
                    <a:pt x="453" y="1856"/>
                  </a:cubicBezTo>
                  <a:cubicBezTo>
                    <a:pt x="437" y="1856"/>
                    <a:pt x="437" y="1877"/>
                    <a:pt x="416" y="1877"/>
                  </a:cubicBezTo>
                  <a:cubicBezTo>
                    <a:pt x="411" y="1877"/>
                    <a:pt x="411" y="1872"/>
                    <a:pt x="400" y="1872"/>
                  </a:cubicBezTo>
                  <a:cubicBezTo>
                    <a:pt x="395" y="1872"/>
                    <a:pt x="390" y="1872"/>
                    <a:pt x="385" y="1872"/>
                  </a:cubicBezTo>
                  <a:cubicBezTo>
                    <a:pt x="390" y="1856"/>
                    <a:pt x="406" y="1856"/>
                    <a:pt x="422" y="1856"/>
                  </a:cubicBezTo>
                  <a:cubicBezTo>
                    <a:pt x="432" y="1850"/>
                    <a:pt x="443" y="1845"/>
                    <a:pt x="443" y="1835"/>
                  </a:cubicBezTo>
                  <a:cubicBezTo>
                    <a:pt x="443" y="1835"/>
                    <a:pt x="369" y="1850"/>
                    <a:pt x="385" y="1845"/>
                  </a:cubicBezTo>
                  <a:cubicBezTo>
                    <a:pt x="395" y="1840"/>
                    <a:pt x="411" y="1835"/>
                    <a:pt x="411" y="1824"/>
                  </a:cubicBezTo>
                  <a:cubicBezTo>
                    <a:pt x="411" y="1813"/>
                    <a:pt x="411" y="1804"/>
                    <a:pt x="406" y="1793"/>
                  </a:cubicBezTo>
                  <a:cubicBezTo>
                    <a:pt x="395" y="1799"/>
                    <a:pt x="369" y="1824"/>
                    <a:pt x="374" y="1813"/>
                  </a:cubicBezTo>
                  <a:cubicBezTo>
                    <a:pt x="379" y="1799"/>
                    <a:pt x="385" y="1788"/>
                    <a:pt x="385" y="1767"/>
                  </a:cubicBezTo>
                  <a:cubicBezTo>
                    <a:pt x="395" y="1767"/>
                    <a:pt x="400" y="1778"/>
                    <a:pt x="411" y="1783"/>
                  </a:cubicBezTo>
                  <a:cubicBezTo>
                    <a:pt x="411" y="1778"/>
                    <a:pt x="416" y="1772"/>
                    <a:pt x="416" y="1762"/>
                  </a:cubicBezTo>
                  <a:cubicBezTo>
                    <a:pt x="416" y="1746"/>
                    <a:pt x="416" y="1746"/>
                    <a:pt x="416" y="1746"/>
                  </a:cubicBezTo>
                  <a:cubicBezTo>
                    <a:pt x="406" y="1746"/>
                    <a:pt x="406" y="1746"/>
                    <a:pt x="406" y="1746"/>
                  </a:cubicBezTo>
                  <a:cubicBezTo>
                    <a:pt x="379" y="1746"/>
                    <a:pt x="358" y="1741"/>
                    <a:pt x="342" y="1762"/>
                  </a:cubicBezTo>
                  <a:cubicBezTo>
                    <a:pt x="337" y="1772"/>
                    <a:pt x="337" y="1783"/>
                    <a:pt x="337" y="1799"/>
                  </a:cubicBezTo>
                  <a:cubicBezTo>
                    <a:pt x="332" y="1799"/>
                    <a:pt x="332" y="1799"/>
                    <a:pt x="332" y="1799"/>
                  </a:cubicBezTo>
                  <a:cubicBezTo>
                    <a:pt x="295" y="1783"/>
                    <a:pt x="274" y="1778"/>
                    <a:pt x="237" y="1772"/>
                  </a:cubicBezTo>
                  <a:cubicBezTo>
                    <a:pt x="211" y="1762"/>
                    <a:pt x="200" y="1751"/>
                    <a:pt x="174" y="1751"/>
                  </a:cubicBezTo>
                  <a:cubicBezTo>
                    <a:pt x="168" y="1751"/>
                    <a:pt x="163" y="1751"/>
                    <a:pt x="163" y="1756"/>
                  </a:cubicBezTo>
                  <a:cubicBezTo>
                    <a:pt x="163" y="1772"/>
                    <a:pt x="174" y="1772"/>
                    <a:pt x="189" y="1778"/>
                  </a:cubicBezTo>
                  <a:cubicBezTo>
                    <a:pt x="200" y="1783"/>
                    <a:pt x="211" y="1793"/>
                    <a:pt x="211" y="1804"/>
                  </a:cubicBezTo>
                  <a:lnTo>
                    <a:pt x="205" y="1808"/>
                  </a:lnTo>
                  <a:cubicBezTo>
                    <a:pt x="189" y="1804"/>
                    <a:pt x="184" y="1793"/>
                    <a:pt x="168" y="1788"/>
                  </a:cubicBezTo>
                  <a:cubicBezTo>
                    <a:pt x="158" y="1783"/>
                    <a:pt x="147" y="1788"/>
                    <a:pt x="137" y="1772"/>
                  </a:cubicBezTo>
                  <a:cubicBezTo>
                    <a:pt x="121" y="1746"/>
                    <a:pt x="116" y="1725"/>
                    <a:pt x="116" y="1693"/>
                  </a:cubicBezTo>
                  <a:cubicBezTo>
                    <a:pt x="116" y="1677"/>
                    <a:pt x="131" y="1677"/>
                    <a:pt x="137" y="1667"/>
                  </a:cubicBezTo>
                  <a:cubicBezTo>
                    <a:pt x="137" y="1667"/>
                    <a:pt x="137" y="1667"/>
                    <a:pt x="131" y="1667"/>
                  </a:cubicBezTo>
                  <a:cubicBezTo>
                    <a:pt x="100" y="1667"/>
                    <a:pt x="84" y="1651"/>
                    <a:pt x="52" y="1646"/>
                  </a:cubicBezTo>
                  <a:cubicBezTo>
                    <a:pt x="31" y="1640"/>
                    <a:pt x="15" y="1640"/>
                    <a:pt x="0" y="1635"/>
                  </a:cubicBezTo>
                  <a:close/>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74" name="Freeform 86"/>
            <p:cNvSpPr>
              <a:spLocks noChangeArrowheads="1"/>
            </p:cNvSpPr>
            <p:nvPr/>
          </p:nvSpPr>
          <p:spPr bwMode="auto">
            <a:xfrm>
              <a:off x="7782921" y="8175625"/>
              <a:ext cx="919102" cy="849312"/>
            </a:xfrm>
            <a:custGeom>
              <a:avLst/>
              <a:gdLst>
                <a:gd name="T0" fmla="*/ 2263 w 2553"/>
                <a:gd name="T1" fmla="*/ 960 h 2358"/>
                <a:gd name="T2" fmla="*/ 2430 w 2553"/>
                <a:gd name="T3" fmla="*/ 944 h 2358"/>
                <a:gd name="T4" fmla="*/ 2183 w 2553"/>
                <a:gd name="T5" fmla="*/ 849 h 2358"/>
                <a:gd name="T6" fmla="*/ 2141 w 2553"/>
                <a:gd name="T7" fmla="*/ 775 h 2358"/>
                <a:gd name="T8" fmla="*/ 1951 w 2553"/>
                <a:gd name="T9" fmla="*/ 590 h 2358"/>
                <a:gd name="T10" fmla="*/ 1841 w 2553"/>
                <a:gd name="T11" fmla="*/ 564 h 2358"/>
                <a:gd name="T12" fmla="*/ 1830 w 2553"/>
                <a:gd name="T13" fmla="*/ 538 h 2358"/>
                <a:gd name="T14" fmla="*/ 1398 w 2553"/>
                <a:gd name="T15" fmla="*/ 385 h 2358"/>
                <a:gd name="T16" fmla="*/ 1582 w 2553"/>
                <a:gd name="T17" fmla="*/ 459 h 2358"/>
                <a:gd name="T18" fmla="*/ 1624 w 2553"/>
                <a:gd name="T19" fmla="*/ 364 h 2358"/>
                <a:gd name="T20" fmla="*/ 1197 w 2553"/>
                <a:gd name="T21" fmla="*/ 284 h 2358"/>
                <a:gd name="T22" fmla="*/ 1292 w 2553"/>
                <a:gd name="T23" fmla="*/ 242 h 2358"/>
                <a:gd name="T24" fmla="*/ 1181 w 2553"/>
                <a:gd name="T25" fmla="*/ 163 h 2358"/>
                <a:gd name="T26" fmla="*/ 1023 w 2553"/>
                <a:gd name="T27" fmla="*/ 332 h 2358"/>
                <a:gd name="T28" fmla="*/ 1160 w 2553"/>
                <a:gd name="T29" fmla="*/ 269 h 2358"/>
                <a:gd name="T30" fmla="*/ 1007 w 2553"/>
                <a:gd name="T31" fmla="*/ 237 h 2358"/>
                <a:gd name="T32" fmla="*/ 991 w 2553"/>
                <a:gd name="T33" fmla="*/ 95 h 2358"/>
                <a:gd name="T34" fmla="*/ 965 w 2553"/>
                <a:gd name="T35" fmla="*/ 300 h 2358"/>
                <a:gd name="T36" fmla="*/ 875 w 2553"/>
                <a:gd name="T37" fmla="*/ 374 h 2358"/>
                <a:gd name="T38" fmla="*/ 891 w 2553"/>
                <a:gd name="T39" fmla="*/ 242 h 2358"/>
                <a:gd name="T40" fmla="*/ 902 w 2553"/>
                <a:gd name="T41" fmla="*/ 258 h 2358"/>
                <a:gd name="T42" fmla="*/ 881 w 2553"/>
                <a:gd name="T43" fmla="*/ 58 h 2358"/>
                <a:gd name="T44" fmla="*/ 722 w 2553"/>
                <a:gd name="T45" fmla="*/ 364 h 2358"/>
                <a:gd name="T46" fmla="*/ 743 w 2553"/>
                <a:gd name="T47" fmla="*/ 58 h 2358"/>
                <a:gd name="T48" fmla="*/ 664 w 2553"/>
                <a:gd name="T49" fmla="*/ 52 h 2358"/>
                <a:gd name="T50" fmla="*/ 659 w 2553"/>
                <a:gd name="T51" fmla="*/ 10 h 2358"/>
                <a:gd name="T52" fmla="*/ 348 w 2553"/>
                <a:gd name="T53" fmla="*/ 1065 h 2358"/>
                <a:gd name="T54" fmla="*/ 311 w 2553"/>
                <a:gd name="T55" fmla="*/ 833 h 2358"/>
                <a:gd name="T56" fmla="*/ 274 w 2553"/>
                <a:gd name="T57" fmla="*/ 643 h 2358"/>
                <a:gd name="T58" fmla="*/ 126 w 2553"/>
                <a:gd name="T59" fmla="*/ 664 h 2358"/>
                <a:gd name="T60" fmla="*/ 42 w 2553"/>
                <a:gd name="T61" fmla="*/ 480 h 2358"/>
                <a:gd name="T62" fmla="*/ 126 w 2553"/>
                <a:gd name="T63" fmla="*/ 348 h 2358"/>
                <a:gd name="T64" fmla="*/ 263 w 2553"/>
                <a:gd name="T65" fmla="*/ 174 h 2358"/>
                <a:gd name="T66" fmla="*/ 743 w 2553"/>
                <a:gd name="T67" fmla="*/ 416 h 2358"/>
                <a:gd name="T68" fmla="*/ 1070 w 2553"/>
                <a:gd name="T69" fmla="*/ 401 h 2358"/>
                <a:gd name="T70" fmla="*/ 1382 w 2553"/>
                <a:gd name="T71" fmla="*/ 548 h 2358"/>
                <a:gd name="T72" fmla="*/ 1667 w 2553"/>
                <a:gd name="T73" fmla="*/ 538 h 2358"/>
                <a:gd name="T74" fmla="*/ 1735 w 2553"/>
                <a:gd name="T75" fmla="*/ 712 h 2358"/>
                <a:gd name="T76" fmla="*/ 1983 w 2553"/>
                <a:gd name="T77" fmla="*/ 844 h 2358"/>
                <a:gd name="T78" fmla="*/ 2314 w 2553"/>
                <a:gd name="T79" fmla="*/ 1255 h 2358"/>
                <a:gd name="T80" fmla="*/ 2372 w 2553"/>
                <a:gd name="T81" fmla="*/ 1503 h 2358"/>
                <a:gd name="T82" fmla="*/ 2520 w 2553"/>
                <a:gd name="T83" fmla="*/ 1719 h 2358"/>
                <a:gd name="T84" fmla="*/ 2378 w 2553"/>
                <a:gd name="T85" fmla="*/ 1746 h 2358"/>
                <a:gd name="T86" fmla="*/ 2178 w 2553"/>
                <a:gd name="T87" fmla="*/ 1941 h 2358"/>
                <a:gd name="T88" fmla="*/ 2052 w 2553"/>
                <a:gd name="T89" fmla="*/ 1898 h 2358"/>
                <a:gd name="T90" fmla="*/ 1841 w 2553"/>
                <a:gd name="T91" fmla="*/ 1888 h 2358"/>
                <a:gd name="T92" fmla="*/ 1756 w 2553"/>
                <a:gd name="T93" fmla="*/ 1972 h 2358"/>
                <a:gd name="T94" fmla="*/ 1677 w 2553"/>
                <a:gd name="T95" fmla="*/ 2178 h 2358"/>
                <a:gd name="T96" fmla="*/ 1413 w 2553"/>
                <a:gd name="T97" fmla="*/ 2294 h 2358"/>
                <a:gd name="T98" fmla="*/ 1245 w 2553"/>
                <a:gd name="T99" fmla="*/ 2262 h 2358"/>
                <a:gd name="T100" fmla="*/ 1176 w 2553"/>
                <a:gd name="T101" fmla="*/ 2078 h 2358"/>
                <a:gd name="T102" fmla="*/ 1187 w 2553"/>
                <a:gd name="T103" fmla="*/ 1756 h 2358"/>
                <a:gd name="T104" fmla="*/ 1044 w 2553"/>
                <a:gd name="T105" fmla="*/ 1587 h 2358"/>
                <a:gd name="T106" fmla="*/ 939 w 2553"/>
                <a:gd name="T107" fmla="*/ 1413 h 2358"/>
                <a:gd name="T108" fmla="*/ 865 w 2553"/>
                <a:gd name="T109" fmla="*/ 1197 h 2358"/>
                <a:gd name="T110" fmla="*/ 728 w 2553"/>
                <a:gd name="T111" fmla="*/ 1213 h 2358"/>
                <a:gd name="T112" fmla="*/ 648 w 2553"/>
                <a:gd name="T113" fmla="*/ 1128 h 2358"/>
                <a:gd name="T114" fmla="*/ 464 w 2553"/>
                <a:gd name="T115" fmla="*/ 1176 h 2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553" h="2358">
                  <a:moveTo>
                    <a:pt x="2399" y="1007"/>
                  </a:moveTo>
                  <a:lnTo>
                    <a:pt x="2399" y="1007"/>
                  </a:lnTo>
                  <a:cubicBezTo>
                    <a:pt x="2388" y="997"/>
                    <a:pt x="2383" y="991"/>
                    <a:pt x="2378" y="981"/>
                  </a:cubicBezTo>
                  <a:cubicBezTo>
                    <a:pt x="2378" y="986"/>
                    <a:pt x="2372" y="986"/>
                    <a:pt x="2372" y="991"/>
                  </a:cubicBezTo>
                  <a:cubicBezTo>
                    <a:pt x="2372" y="1018"/>
                    <a:pt x="2409" y="1023"/>
                    <a:pt x="2409" y="1049"/>
                  </a:cubicBezTo>
                  <a:cubicBezTo>
                    <a:pt x="2409" y="1055"/>
                    <a:pt x="2404" y="1055"/>
                    <a:pt x="2404" y="1060"/>
                  </a:cubicBezTo>
                  <a:cubicBezTo>
                    <a:pt x="2404" y="1076"/>
                    <a:pt x="2415" y="1076"/>
                    <a:pt x="2425" y="1081"/>
                  </a:cubicBezTo>
                  <a:lnTo>
                    <a:pt x="2430" y="1076"/>
                  </a:lnTo>
                  <a:cubicBezTo>
                    <a:pt x="2430" y="1049"/>
                    <a:pt x="2415" y="1028"/>
                    <a:pt x="2399" y="1007"/>
                  </a:cubicBezTo>
                  <a:close/>
                  <a:moveTo>
                    <a:pt x="2263" y="960"/>
                  </a:moveTo>
                  <a:lnTo>
                    <a:pt x="2263" y="960"/>
                  </a:lnTo>
                  <a:cubicBezTo>
                    <a:pt x="2263" y="965"/>
                    <a:pt x="2263" y="965"/>
                    <a:pt x="2263" y="965"/>
                  </a:cubicBezTo>
                  <a:cubicBezTo>
                    <a:pt x="2284" y="970"/>
                    <a:pt x="2299" y="975"/>
                    <a:pt x="2320" y="991"/>
                  </a:cubicBezTo>
                  <a:cubicBezTo>
                    <a:pt x="2320" y="981"/>
                    <a:pt x="2320" y="975"/>
                    <a:pt x="2320" y="965"/>
                  </a:cubicBezTo>
                  <a:cubicBezTo>
                    <a:pt x="2299" y="965"/>
                    <a:pt x="2299" y="965"/>
                    <a:pt x="2299" y="965"/>
                  </a:cubicBezTo>
                  <a:cubicBezTo>
                    <a:pt x="2284" y="965"/>
                    <a:pt x="2278" y="960"/>
                    <a:pt x="2263" y="960"/>
                  </a:cubicBezTo>
                  <a:close/>
                  <a:moveTo>
                    <a:pt x="2220" y="807"/>
                  </a:moveTo>
                  <a:lnTo>
                    <a:pt x="2220" y="807"/>
                  </a:lnTo>
                  <a:cubicBezTo>
                    <a:pt x="2263" y="822"/>
                    <a:pt x="2284" y="854"/>
                    <a:pt x="2330" y="865"/>
                  </a:cubicBezTo>
                  <a:cubicBezTo>
                    <a:pt x="2378" y="870"/>
                    <a:pt x="2383" y="944"/>
                    <a:pt x="2430" y="944"/>
                  </a:cubicBezTo>
                  <a:cubicBezTo>
                    <a:pt x="2441" y="944"/>
                    <a:pt x="2441" y="938"/>
                    <a:pt x="2446" y="938"/>
                  </a:cubicBezTo>
                  <a:cubicBezTo>
                    <a:pt x="2478" y="938"/>
                    <a:pt x="2478" y="975"/>
                    <a:pt x="2499" y="1002"/>
                  </a:cubicBezTo>
                  <a:cubicBezTo>
                    <a:pt x="2525" y="1023"/>
                    <a:pt x="2546" y="1033"/>
                    <a:pt x="2552" y="1065"/>
                  </a:cubicBezTo>
                  <a:cubicBezTo>
                    <a:pt x="2525" y="1060"/>
                    <a:pt x="2510" y="1049"/>
                    <a:pt x="2494" y="1028"/>
                  </a:cubicBezTo>
                  <a:cubicBezTo>
                    <a:pt x="2488" y="1018"/>
                    <a:pt x="2488" y="1007"/>
                    <a:pt x="2478" y="1002"/>
                  </a:cubicBezTo>
                  <a:cubicBezTo>
                    <a:pt x="2467" y="997"/>
                    <a:pt x="2462" y="997"/>
                    <a:pt x="2451" y="991"/>
                  </a:cubicBezTo>
                  <a:cubicBezTo>
                    <a:pt x="2430" y="981"/>
                    <a:pt x="2425" y="965"/>
                    <a:pt x="2404" y="949"/>
                  </a:cubicBezTo>
                  <a:cubicBezTo>
                    <a:pt x="2378" y="933"/>
                    <a:pt x="2367" y="907"/>
                    <a:pt x="2335" y="907"/>
                  </a:cubicBezTo>
                  <a:cubicBezTo>
                    <a:pt x="2320" y="907"/>
                    <a:pt x="2314" y="923"/>
                    <a:pt x="2299" y="923"/>
                  </a:cubicBezTo>
                  <a:cubicBezTo>
                    <a:pt x="2247" y="923"/>
                    <a:pt x="2236" y="849"/>
                    <a:pt x="2183" y="849"/>
                  </a:cubicBezTo>
                  <a:cubicBezTo>
                    <a:pt x="2183" y="838"/>
                    <a:pt x="2183" y="828"/>
                    <a:pt x="2183" y="817"/>
                  </a:cubicBezTo>
                  <a:cubicBezTo>
                    <a:pt x="2189" y="817"/>
                    <a:pt x="2189" y="828"/>
                    <a:pt x="2199" y="828"/>
                  </a:cubicBezTo>
                  <a:cubicBezTo>
                    <a:pt x="2210" y="828"/>
                    <a:pt x="2210" y="812"/>
                    <a:pt x="2220" y="807"/>
                  </a:cubicBezTo>
                  <a:close/>
                  <a:moveTo>
                    <a:pt x="2141" y="722"/>
                  </a:moveTo>
                  <a:lnTo>
                    <a:pt x="2141" y="722"/>
                  </a:lnTo>
                  <a:cubicBezTo>
                    <a:pt x="2162" y="754"/>
                    <a:pt x="2183" y="764"/>
                    <a:pt x="2210" y="791"/>
                  </a:cubicBezTo>
                  <a:cubicBezTo>
                    <a:pt x="2199" y="801"/>
                    <a:pt x="2194" y="807"/>
                    <a:pt x="2178" y="807"/>
                  </a:cubicBezTo>
                  <a:cubicBezTo>
                    <a:pt x="2168" y="807"/>
                    <a:pt x="2173" y="786"/>
                    <a:pt x="2162" y="786"/>
                  </a:cubicBezTo>
                  <a:cubicBezTo>
                    <a:pt x="2157" y="786"/>
                    <a:pt x="2152" y="786"/>
                    <a:pt x="2146" y="786"/>
                  </a:cubicBezTo>
                  <a:cubicBezTo>
                    <a:pt x="2141" y="786"/>
                    <a:pt x="2146" y="780"/>
                    <a:pt x="2141" y="775"/>
                  </a:cubicBezTo>
                  <a:cubicBezTo>
                    <a:pt x="2141" y="764"/>
                    <a:pt x="2125" y="764"/>
                    <a:pt x="2125" y="754"/>
                  </a:cubicBezTo>
                  <a:cubicBezTo>
                    <a:pt x="2125" y="727"/>
                    <a:pt x="2125" y="706"/>
                    <a:pt x="2099" y="696"/>
                  </a:cubicBezTo>
                  <a:cubicBezTo>
                    <a:pt x="2062" y="696"/>
                    <a:pt x="2041" y="696"/>
                    <a:pt x="2009" y="717"/>
                  </a:cubicBezTo>
                  <a:cubicBezTo>
                    <a:pt x="2004" y="712"/>
                    <a:pt x="1999" y="701"/>
                    <a:pt x="1999" y="696"/>
                  </a:cubicBezTo>
                  <a:cubicBezTo>
                    <a:pt x="2020" y="691"/>
                    <a:pt x="2025" y="675"/>
                    <a:pt x="2046" y="675"/>
                  </a:cubicBezTo>
                  <a:cubicBezTo>
                    <a:pt x="2073" y="675"/>
                    <a:pt x="2073" y="675"/>
                    <a:pt x="2073" y="675"/>
                  </a:cubicBezTo>
                  <a:cubicBezTo>
                    <a:pt x="2089" y="675"/>
                    <a:pt x="2089" y="675"/>
                    <a:pt x="2089" y="675"/>
                  </a:cubicBezTo>
                  <a:cubicBezTo>
                    <a:pt x="2094" y="675"/>
                    <a:pt x="2099" y="680"/>
                    <a:pt x="2110" y="685"/>
                  </a:cubicBezTo>
                  <a:cubicBezTo>
                    <a:pt x="2120" y="696"/>
                    <a:pt x="2131" y="706"/>
                    <a:pt x="2141" y="722"/>
                  </a:cubicBezTo>
                  <a:close/>
                  <a:moveTo>
                    <a:pt x="1951" y="590"/>
                  </a:moveTo>
                  <a:lnTo>
                    <a:pt x="1951" y="590"/>
                  </a:lnTo>
                  <a:cubicBezTo>
                    <a:pt x="1941" y="590"/>
                    <a:pt x="1930" y="590"/>
                    <a:pt x="1920" y="590"/>
                  </a:cubicBezTo>
                  <a:cubicBezTo>
                    <a:pt x="1920" y="596"/>
                    <a:pt x="1920" y="596"/>
                    <a:pt x="1920" y="601"/>
                  </a:cubicBezTo>
                  <a:cubicBezTo>
                    <a:pt x="1920" y="617"/>
                    <a:pt x="1904" y="617"/>
                    <a:pt x="1888" y="622"/>
                  </a:cubicBezTo>
                  <a:lnTo>
                    <a:pt x="1888" y="622"/>
                  </a:lnTo>
                  <a:cubicBezTo>
                    <a:pt x="1893" y="627"/>
                    <a:pt x="1893" y="627"/>
                    <a:pt x="1893" y="627"/>
                  </a:cubicBezTo>
                  <a:cubicBezTo>
                    <a:pt x="1920" y="627"/>
                    <a:pt x="1941" y="612"/>
                    <a:pt x="1951" y="590"/>
                  </a:cubicBezTo>
                  <a:close/>
                  <a:moveTo>
                    <a:pt x="1862" y="538"/>
                  </a:moveTo>
                  <a:lnTo>
                    <a:pt x="1862" y="538"/>
                  </a:lnTo>
                  <a:cubicBezTo>
                    <a:pt x="1851" y="543"/>
                    <a:pt x="1841" y="553"/>
                    <a:pt x="1841" y="564"/>
                  </a:cubicBezTo>
                  <a:cubicBezTo>
                    <a:pt x="1841" y="569"/>
                    <a:pt x="1846" y="575"/>
                    <a:pt x="1846" y="580"/>
                  </a:cubicBezTo>
                  <a:cubicBezTo>
                    <a:pt x="1856" y="569"/>
                    <a:pt x="1867" y="564"/>
                    <a:pt x="1878" y="559"/>
                  </a:cubicBezTo>
                  <a:cubicBezTo>
                    <a:pt x="1872" y="559"/>
                    <a:pt x="1867" y="559"/>
                    <a:pt x="1862" y="559"/>
                  </a:cubicBezTo>
                  <a:cubicBezTo>
                    <a:pt x="1862" y="553"/>
                    <a:pt x="1862" y="543"/>
                    <a:pt x="1862" y="538"/>
                  </a:cubicBezTo>
                  <a:close/>
                  <a:moveTo>
                    <a:pt x="1820" y="522"/>
                  </a:moveTo>
                  <a:lnTo>
                    <a:pt x="1820" y="522"/>
                  </a:lnTo>
                  <a:cubicBezTo>
                    <a:pt x="1809" y="517"/>
                    <a:pt x="1809" y="517"/>
                    <a:pt x="1809" y="517"/>
                  </a:cubicBezTo>
                  <a:cubicBezTo>
                    <a:pt x="1804" y="522"/>
                    <a:pt x="1804" y="527"/>
                    <a:pt x="1804" y="538"/>
                  </a:cubicBezTo>
                  <a:cubicBezTo>
                    <a:pt x="1804" y="543"/>
                    <a:pt x="1804" y="543"/>
                    <a:pt x="1809" y="548"/>
                  </a:cubicBezTo>
                  <a:cubicBezTo>
                    <a:pt x="1830" y="538"/>
                    <a:pt x="1830" y="538"/>
                    <a:pt x="1830" y="538"/>
                  </a:cubicBezTo>
                  <a:cubicBezTo>
                    <a:pt x="1820" y="522"/>
                    <a:pt x="1820" y="522"/>
                    <a:pt x="1820" y="522"/>
                  </a:cubicBezTo>
                  <a:close/>
                  <a:moveTo>
                    <a:pt x="1398" y="332"/>
                  </a:moveTo>
                  <a:lnTo>
                    <a:pt x="1398" y="332"/>
                  </a:lnTo>
                  <a:cubicBezTo>
                    <a:pt x="1387" y="332"/>
                    <a:pt x="1387" y="332"/>
                    <a:pt x="1387" y="332"/>
                  </a:cubicBezTo>
                  <a:cubicBezTo>
                    <a:pt x="1387" y="337"/>
                    <a:pt x="1387" y="342"/>
                    <a:pt x="1387" y="348"/>
                  </a:cubicBezTo>
                  <a:cubicBezTo>
                    <a:pt x="1413" y="348"/>
                    <a:pt x="1413" y="348"/>
                    <a:pt x="1413" y="348"/>
                  </a:cubicBezTo>
                  <a:lnTo>
                    <a:pt x="1413" y="342"/>
                  </a:lnTo>
                  <a:cubicBezTo>
                    <a:pt x="1413" y="337"/>
                    <a:pt x="1408" y="332"/>
                    <a:pt x="1398" y="332"/>
                  </a:cubicBezTo>
                  <a:close/>
                  <a:moveTo>
                    <a:pt x="1398" y="385"/>
                  </a:moveTo>
                  <a:lnTo>
                    <a:pt x="1398" y="385"/>
                  </a:lnTo>
                  <a:cubicBezTo>
                    <a:pt x="1398" y="401"/>
                    <a:pt x="1413" y="401"/>
                    <a:pt x="1419" y="411"/>
                  </a:cubicBezTo>
                  <a:cubicBezTo>
                    <a:pt x="1435" y="427"/>
                    <a:pt x="1440" y="438"/>
                    <a:pt x="1450" y="459"/>
                  </a:cubicBezTo>
                  <a:cubicBezTo>
                    <a:pt x="1461" y="464"/>
                    <a:pt x="1450" y="438"/>
                    <a:pt x="1450" y="427"/>
                  </a:cubicBezTo>
                  <a:cubicBezTo>
                    <a:pt x="1450" y="411"/>
                    <a:pt x="1466" y="406"/>
                    <a:pt x="1482" y="406"/>
                  </a:cubicBezTo>
                  <a:cubicBezTo>
                    <a:pt x="1498" y="406"/>
                    <a:pt x="1508" y="422"/>
                    <a:pt x="1519" y="438"/>
                  </a:cubicBezTo>
                  <a:cubicBezTo>
                    <a:pt x="1524" y="422"/>
                    <a:pt x="1519" y="401"/>
                    <a:pt x="1535" y="401"/>
                  </a:cubicBezTo>
                  <a:cubicBezTo>
                    <a:pt x="1545" y="401"/>
                    <a:pt x="1545" y="411"/>
                    <a:pt x="1550" y="411"/>
                  </a:cubicBezTo>
                  <a:cubicBezTo>
                    <a:pt x="1572" y="411"/>
                    <a:pt x="1587" y="406"/>
                    <a:pt x="1603" y="401"/>
                  </a:cubicBezTo>
                  <a:cubicBezTo>
                    <a:pt x="1598" y="427"/>
                    <a:pt x="1582" y="432"/>
                    <a:pt x="1577" y="459"/>
                  </a:cubicBezTo>
                  <a:cubicBezTo>
                    <a:pt x="1582" y="459"/>
                    <a:pt x="1582" y="459"/>
                    <a:pt x="1582" y="459"/>
                  </a:cubicBezTo>
                  <a:cubicBezTo>
                    <a:pt x="1598" y="453"/>
                    <a:pt x="1598" y="453"/>
                    <a:pt x="1598" y="453"/>
                  </a:cubicBezTo>
                  <a:cubicBezTo>
                    <a:pt x="1603" y="459"/>
                    <a:pt x="1609" y="469"/>
                    <a:pt x="1614" y="469"/>
                  </a:cubicBezTo>
                  <a:cubicBezTo>
                    <a:pt x="1619" y="469"/>
                    <a:pt x="1651" y="453"/>
                    <a:pt x="1630" y="453"/>
                  </a:cubicBezTo>
                  <a:cubicBezTo>
                    <a:pt x="1619" y="453"/>
                    <a:pt x="1603" y="448"/>
                    <a:pt x="1603" y="438"/>
                  </a:cubicBezTo>
                  <a:cubicBezTo>
                    <a:pt x="1603" y="427"/>
                    <a:pt x="1614" y="427"/>
                    <a:pt x="1619" y="422"/>
                  </a:cubicBezTo>
                  <a:cubicBezTo>
                    <a:pt x="1630" y="416"/>
                    <a:pt x="1630" y="406"/>
                    <a:pt x="1640" y="406"/>
                  </a:cubicBezTo>
                  <a:cubicBezTo>
                    <a:pt x="1667" y="406"/>
                    <a:pt x="1677" y="427"/>
                    <a:pt x="1703" y="438"/>
                  </a:cubicBezTo>
                  <a:cubicBezTo>
                    <a:pt x="1698" y="422"/>
                    <a:pt x="1698" y="406"/>
                    <a:pt x="1682" y="401"/>
                  </a:cubicBezTo>
                  <a:cubicBezTo>
                    <a:pt x="1672" y="395"/>
                    <a:pt x="1667" y="401"/>
                    <a:pt x="1656" y="395"/>
                  </a:cubicBezTo>
                  <a:cubicBezTo>
                    <a:pt x="1640" y="390"/>
                    <a:pt x="1635" y="379"/>
                    <a:pt x="1624" y="364"/>
                  </a:cubicBezTo>
                  <a:cubicBezTo>
                    <a:pt x="1624" y="369"/>
                    <a:pt x="1624" y="374"/>
                    <a:pt x="1624" y="379"/>
                  </a:cubicBezTo>
                  <a:cubicBezTo>
                    <a:pt x="1614" y="379"/>
                    <a:pt x="1614" y="364"/>
                    <a:pt x="1603" y="364"/>
                  </a:cubicBezTo>
                  <a:cubicBezTo>
                    <a:pt x="1587" y="364"/>
                    <a:pt x="1582" y="379"/>
                    <a:pt x="1572" y="379"/>
                  </a:cubicBezTo>
                  <a:cubicBezTo>
                    <a:pt x="1561" y="379"/>
                    <a:pt x="1556" y="369"/>
                    <a:pt x="1545" y="369"/>
                  </a:cubicBezTo>
                  <a:cubicBezTo>
                    <a:pt x="1540" y="369"/>
                    <a:pt x="1535" y="379"/>
                    <a:pt x="1529" y="379"/>
                  </a:cubicBezTo>
                  <a:cubicBezTo>
                    <a:pt x="1519" y="379"/>
                    <a:pt x="1514" y="369"/>
                    <a:pt x="1503" y="369"/>
                  </a:cubicBezTo>
                  <a:cubicBezTo>
                    <a:pt x="1482" y="369"/>
                    <a:pt x="1471" y="379"/>
                    <a:pt x="1450" y="379"/>
                  </a:cubicBezTo>
                  <a:cubicBezTo>
                    <a:pt x="1440" y="379"/>
                    <a:pt x="1445" y="364"/>
                    <a:pt x="1435" y="364"/>
                  </a:cubicBezTo>
                  <a:cubicBezTo>
                    <a:pt x="1419" y="358"/>
                    <a:pt x="1398" y="369"/>
                    <a:pt x="1398" y="385"/>
                  </a:cubicBezTo>
                  <a:close/>
                  <a:moveTo>
                    <a:pt x="1197" y="284"/>
                  </a:moveTo>
                  <a:lnTo>
                    <a:pt x="1197" y="284"/>
                  </a:lnTo>
                  <a:cubicBezTo>
                    <a:pt x="1187" y="284"/>
                    <a:pt x="1181" y="284"/>
                    <a:pt x="1171" y="284"/>
                  </a:cubicBezTo>
                  <a:cubicBezTo>
                    <a:pt x="1171" y="300"/>
                    <a:pt x="1171" y="300"/>
                    <a:pt x="1171" y="300"/>
                  </a:cubicBezTo>
                  <a:cubicBezTo>
                    <a:pt x="1176" y="300"/>
                    <a:pt x="1176" y="300"/>
                    <a:pt x="1176" y="300"/>
                  </a:cubicBezTo>
                  <a:cubicBezTo>
                    <a:pt x="1187" y="300"/>
                    <a:pt x="1197" y="295"/>
                    <a:pt x="1197" y="284"/>
                  </a:cubicBezTo>
                  <a:close/>
                  <a:moveTo>
                    <a:pt x="1324" y="216"/>
                  </a:moveTo>
                  <a:lnTo>
                    <a:pt x="1324" y="216"/>
                  </a:lnTo>
                  <a:cubicBezTo>
                    <a:pt x="1313" y="205"/>
                    <a:pt x="1313" y="205"/>
                    <a:pt x="1313" y="205"/>
                  </a:cubicBezTo>
                  <a:cubicBezTo>
                    <a:pt x="1297" y="216"/>
                    <a:pt x="1292" y="227"/>
                    <a:pt x="1281" y="242"/>
                  </a:cubicBezTo>
                  <a:cubicBezTo>
                    <a:pt x="1287" y="242"/>
                    <a:pt x="1287" y="242"/>
                    <a:pt x="1292" y="242"/>
                  </a:cubicBezTo>
                  <a:cubicBezTo>
                    <a:pt x="1292" y="258"/>
                    <a:pt x="1292" y="269"/>
                    <a:pt x="1292" y="284"/>
                  </a:cubicBezTo>
                  <a:lnTo>
                    <a:pt x="1297" y="284"/>
                  </a:lnTo>
                  <a:cubicBezTo>
                    <a:pt x="1308" y="269"/>
                    <a:pt x="1318" y="258"/>
                    <a:pt x="1318" y="232"/>
                  </a:cubicBezTo>
                  <a:cubicBezTo>
                    <a:pt x="1329" y="232"/>
                    <a:pt x="1329" y="232"/>
                    <a:pt x="1334" y="232"/>
                  </a:cubicBezTo>
                  <a:cubicBezTo>
                    <a:pt x="1334" y="232"/>
                    <a:pt x="1329" y="227"/>
                    <a:pt x="1329" y="221"/>
                  </a:cubicBezTo>
                  <a:cubicBezTo>
                    <a:pt x="1324" y="221"/>
                    <a:pt x="1324" y="216"/>
                    <a:pt x="1324" y="216"/>
                  </a:cubicBezTo>
                  <a:close/>
                  <a:moveTo>
                    <a:pt x="1208" y="158"/>
                  </a:moveTo>
                  <a:lnTo>
                    <a:pt x="1208" y="158"/>
                  </a:lnTo>
                  <a:cubicBezTo>
                    <a:pt x="1202" y="158"/>
                    <a:pt x="1202" y="153"/>
                    <a:pt x="1197" y="153"/>
                  </a:cubicBezTo>
                  <a:cubicBezTo>
                    <a:pt x="1192" y="153"/>
                    <a:pt x="1181" y="158"/>
                    <a:pt x="1181" y="163"/>
                  </a:cubicBezTo>
                  <a:cubicBezTo>
                    <a:pt x="1181" y="190"/>
                    <a:pt x="1181" y="200"/>
                    <a:pt x="1187" y="221"/>
                  </a:cubicBezTo>
                  <a:cubicBezTo>
                    <a:pt x="1192" y="221"/>
                    <a:pt x="1197" y="216"/>
                    <a:pt x="1208" y="216"/>
                  </a:cubicBezTo>
                  <a:cubicBezTo>
                    <a:pt x="1229" y="216"/>
                    <a:pt x="1245" y="274"/>
                    <a:pt x="1245" y="232"/>
                  </a:cubicBezTo>
                  <a:cubicBezTo>
                    <a:pt x="1245" y="216"/>
                    <a:pt x="1234" y="216"/>
                    <a:pt x="1218" y="211"/>
                  </a:cubicBezTo>
                  <a:cubicBezTo>
                    <a:pt x="1218" y="205"/>
                    <a:pt x="1224" y="200"/>
                    <a:pt x="1224" y="195"/>
                  </a:cubicBezTo>
                  <a:cubicBezTo>
                    <a:pt x="1224" y="179"/>
                    <a:pt x="1213" y="168"/>
                    <a:pt x="1208" y="158"/>
                  </a:cubicBezTo>
                  <a:close/>
                  <a:moveTo>
                    <a:pt x="1028" y="300"/>
                  </a:moveTo>
                  <a:lnTo>
                    <a:pt x="1028" y="300"/>
                  </a:lnTo>
                  <a:cubicBezTo>
                    <a:pt x="1023" y="300"/>
                    <a:pt x="1023" y="300"/>
                    <a:pt x="1023" y="300"/>
                  </a:cubicBezTo>
                  <a:cubicBezTo>
                    <a:pt x="1023" y="311"/>
                    <a:pt x="1023" y="316"/>
                    <a:pt x="1023" y="332"/>
                  </a:cubicBezTo>
                  <a:cubicBezTo>
                    <a:pt x="1028" y="332"/>
                    <a:pt x="1034" y="327"/>
                    <a:pt x="1034" y="321"/>
                  </a:cubicBezTo>
                  <a:cubicBezTo>
                    <a:pt x="1034" y="316"/>
                    <a:pt x="1039" y="311"/>
                    <a:pt x="1039" y="306"/>
                  </a:cubicBezTo>
                  <a:cubicBezTo>
                    <a:pt x="1039" y="306"/>
                    <a:pt x="1034" y="306"/>
                    <a:pt x="1028" y="300"/>
                  </a:cubicBezTo>
                  <a:close/>
                  <a:moveTo>
                    <a:pt x="1097" y="242"/>
                  </a:moveTo>
                  <a:lnTo>
                    <a:pt x="1097" y="242"/>
                  </a:lnTo>
                  <a:cubicBezTo>
                    <a:pt x="1097" y="248"/>
                    <a:pt x="1092" y="248"/>
                    <a:pt x="1092" y="248"/>
                  </a:cubicBezTo>
                  <a:cubicBezTo>
                    <a:pt x="1092" y="263"/>
                    <a:pt x="1107" y="269"/>
                    <a:pt x="1107" y="284"/>
                  </a:cubicBezTo>
                  <a:cubicBezTo>
                    <a:pt x="1113" y="284"/>
                    <a:pt x="1118" y="279"/>
                    <a:pt x="1123" y="279"/>
                  </a:cubicBezTo>
                  <a:cubicBezTo>
                    <a:pt x="1134" y="279"/>
                    <a:pt x="1139" y="295"/>
                    <a:pt x="1150" y="300"/>
                  </a:cubicBezTo>
                  <a:cubicBezTo>
                    <a:pt x="1155" y="284"/>
                    <a:pt x="1155" y="279"/>
                    <a:pt x="1160" y="269"/>
                  </a:cubicBezTo>
                  <a:cubicBezTo>
                    <a:pt x="1134" y="269"/>
                    <a:pt x="1123" y="253"/>
                    <a:pt x="1097" y="242"/>
                  </a:cubicBezTo>
                  <a:close/>
                  <a:moveTo>
                    <a:pt x="970" y="68"/>
                  </a:moveTo>
                  <a:lnTo>
                    <a:pt x="970" y="68"/>
                  </a:lnTo>
                  <a:cubicBezTo>
                    <a:pt x="960" y="68"/>
                    <a:pt x="960" y="84"/>
                    <a:pt x="954" y="95"/>
                  </a:cubicBezTo>
                  <a:cubicBezTo>
                    <a:pt x="949" y="100"/>
                    <a:pt x="933" y="100"/>
                    <a:pt x="933" y="110"/>
                  </a:cubicBezTo>
                  <a:cubicBezTo>
                    <a:pt x="933" y="121"/>
                    <a:pt x="944" y="126"/>
                    <a:pt x="939" y="142"/>
                  </a:cubicBezTo>
                  <a:cubicBezTo>
                    <a:pt x="954" y="142"/>
                    <a:pt x="954" y="163"/>
                    <a:pt x="970" y="163"/>
                  </a:cubicBezTo>
                  <a:cubicBezTo>
                    <a:pt x="976" y="163"/>
                    <a:pt x="976" y="158"/>
                    <a:pt x="981" y="158"/>
                  </a:cubicBezTo>
                  <a:cubicBezTo>
                    <a:pt x="997" y="184"/>
                    <a:pt x="1023" y="190"/>
                    <a:pt x="1023" y="216"/>
                  </a:cubicBezTo>
                  <a:cubicBezTo>
                    <a:pt x="1023" y="227"/>
                    <a:pt x="1013" y="232"/>
                    <a:pt x="1007" y="237"/>
                  </a:cubicBezTo>
                  <a:cubicBezTo>
                    <a:pt x="997" y="248"/>
                    <a:pt x="1002" y="258"/>
                    <a:pt x="1002" y="269"/>
                  </a:cubicBezTo>
                  <a:cubicBezTo>
                    <a:pt x="997" y="269"/>
                    <a:pt x="997" y="269"/>
                    <a:pt x="997" y="269"/>
                  </a:cubicBezTo>
                  <a:cubicBezTo>
                    <a:pt x="991" y="269"/>
                    <a:pt x="991" y="263"/>
                    <a:pt x="986" y="263"/>
                  </a:cubicBezTo>
                  <a:cubicBezTo>
                    <a:pt x="981" y="263"/>
                    <a:pt x="981" y="269"/>
                    <a:pt x="976" y="274"/>
                  </a:cubicBezTo>
                  <a:cubicBezTo>
                    <a:pt x="1013" y="284"/>
                    <a:pt x="1013" y="284"/>
                    <a:pt x="1013" y="284"/>
                  </a:cubicBezTo>
                  <a:cubicBezTo>
                    <a:pt x="1018" y="253"/>
                    <a:pt x="1034" y="242"/>
                    <a:pt x="1039" y="211"/>
                  </a:cubicBezTo>
                  <a:cubicBezTo>
                    <a:pt x="1039" y="190"/>
                    <a:pt x="1055" y="184"/>
                    <a:pt x="1070" y="174"/>
                  </a:cubicBezTo>
                  <a:cubicBezTo>
                    <a:pt x="1076" y="168"/>
                    <a:pt x="1092" y="174"/>
                    <a:pt x="1092" y="163"/>
                  </a:cubicBezTo>
                  <a:cubicBezTo>
                    <a:pt x="1092" y="137"/>
                    <a:pt x="1055" y="142"/>
                    <a:pt x="1034" y="132"/>
                  </a:cubicBezTo>
                  <a:cubicBezTo>
                    <a:pt x="1018" y="121"/>
                    <a:pt x="1013" y="105"/>
                    <a:pt x="991" y="95"/>
                  </a:cubicBezTo>
                  <a:cubicBezTo>
                    <a:pt x="981" y="89"/>
                    <a:pt x="986" y="68"/>
                    <a:pt x="970" y="68"/>
                  </a:cubicBezTo>
                  <a:close/>
                  <a:moveTo>
                    <a:pt x="954" y="227"/>
                  </a:moveTo>
                  <a:lnTo>
                    <a:pt x="954" y="227"/>
                  </a:lnTo>
                  <a:cubicBezTo>
                    <a:pt x="970" y="237"/>
                    <a:pt x="981" y="242"/>
                    <a:pt x="960" y="242"/>
                  </a:cubicBezTo>
                  <a:cubicBezTo>
                    <a:pt x="933" y="263"/>
                    <a:pt x="918" y="290"/>
                    <a:pt x="944" y="242"/>
                  </a:cubicBezTo>
                  <a:cubicBezTo>
                    <a:pt x="944" y="232"/>
                    <a:pt x="939" y="232"/>
                    <a:pt x="939" y="221"/>
                  </a:cubicBezTo>
                  <a:cubicBezTo>
                    <a:pt x="939" y="216"/>
                    <a:pt x="939" y="216"/>
                    <a:pt x="944" y="211"/>
                  </a:cubicBezTo>
                  <a:cubicBezTo>
                    <a:pt x="949" y="216"/>
                    <a:pt x="949" y="221"/>
                    <a:pt x="954" y="227"/>
                  </a:cubicBezTo>
                  <a:close/>
                  <a:moveTo>
                    <a:pt x="965" y="300"/>
                  </a:moveTo>
                  <a:lnTo>
                    <a:pt x="965" y="300"/>
                  </a:lnTo>
                  <a:cubicBezTo>
                    <a:pt x="970" y="306"/>
                    <a:pt x="976" y="311"/>
                    <a:pt x="981" y="321"/>
                  </a:cubicBezTo>
                  <a:cubicBezTo>
                    <a:pt x="976" y="321"/>
                    <a:pt x="970" y="316"/>
                    <a:pt x="965" y="316"/>
                  </a:cubicBezTo>
                  <a:cubicBezTo>
                    <a:pt x="954" y="316"/>
                    <a:pt x="954" y="327"/>
                    <a:pt x="949" y="332"/>
                  </a:cubicBezTo>
                  <a:cubicBezTo>
                    <a:pt x="939" y="342"/>
                    <a:pt x="939" y="353"/>
                    <a:pt x="939" y="369"/>
                  </a:cubicBezTo>
                  <a:cubicBezTo>
                    <a:pt x="939" y="401"/>
                    <a:pt x="939" y="385"/>
                    <a:pt x="939" y="395"/>
                  </a:cubicBezTo>
                  <a:cubicBezTo>
                    <a:pt x="933" y="395"/>
                    <a:pt x="933" y="395"/>
                    <a:pt x="933" y="395"/>
                  </a:cubicBezTo>
                  <a:cubicBezTo>
                    <a:pt x="923" y="385"/>
                    <a:pt x="918" y="374"/>
                    <a:pt x="902" y="374"/>
                  </a:cubicBezTo>
                  <a:cubicBezTo>
                    <a:pt x="886" y="374"/>
                    <a:pt x="881" y="443"/>
                    <a:pt x="881" y="401"/>
                  </a:cubicBezTo>
                  <a:cubicBezTo>
                    <a:pt x="881" y="401"/>
                    <a:pt x="886" y="395"/>
                    <a:pt x="886" y="390"/>
                  </a:cubicBezTo>
                  <a:cubicBezTo>
                    <a:pt x="886" y="385"/>
                    <a:pt x="881" y="379"/>
                    <a:pt x="875" y="374"/>
                  </a:cubicBezTo>
                  <a:cubicBezTo>
                    <a:pt x="881" y="374"/>
                    <a:pt x="881" y="374"/>
                    <a:pt x="881" y="374"/>
                  </a:cubicBezTo>
                  <a:cubicBezTo>
                    <a:pt x="881" y="369"/>
                    <a:pt x="881" y="369"/>
                    <a:pt x="881" y="364"/>
                  </a:cubicBezTo>
                  <a:cubicBezTo>
                    <a:pt x="881" y="353"/>
                    <a:pt x="891" y="348"/>
                    <a:pt x="902" y="348"/>
                  </a:cubicBezTo>
                  <a:cubicBezTo>
                    <a:pt x="912" y="348"/>
                    <a:pt x="907" y="369"/>
                    <a:pt x="918" y="369"/>
                  </a:cubicBezTo>
                  <a:cubicBezTo>
                    <a:pt x="923" y="369"/>
                    <a:pt x="923" y="369"/>
                    <a:pt x="928" y="369"/>
                  </a:cubicBezTo>
                  <a:cubicBezTo>
                    <a:pt x="928" y="337"/>
                    <a:pt x="928" y="337"/>
                    <a:pt x="928" y="337"/>
                  </a:cubicBezTo>
                  <a:cubicBezTo>
                    <a:pt x="928" y="332"/>
                    <a:pt x="944" y="279"/>
                    <a:pt x="949" y="290"/>
                  </a:cubicBezTo>
                  <a:cubicBezTo>
                    <a:pt x="949" y="295"/>
                    <a:pt x="954" y="295"/>
                    <a:pt x="954" y="300"/>
                  </a:cubicBezTo>
                  <a:cubicBezTo>
                    <a:pt x="965" y="300"/>
                    <a:pt x="965" y="300"/>
                    <a:pt x="965" y="300"/>
                  </a:cubicBezTo>
                  <a:close/>
                  <a:moveTo>
                    <a:pt x="891" y="242"/>
                  </a:moveTo>
                  <a:lnTo>
                    <a:pt x="891" y="242"/>
                  </a:lnTo>
                  <a:cubicBezTo>
                    <a:pt x="891" y="258"/>
                    <a:pt x="886" y="269"/>
                    <a:pt x="875" y="279"/>
                  </a:cubicBezTo>
                  <a:cubicBezTo>
                    <a:pt x="865" y="290"/>
                    <a:pt x="859" y="306"/>
                    <a:pt x="849" y="306"/>
                  </a:cubicBezTo>
                  <a:cubicBezTo>
                    <a:pt x="844" y="306"/>
                    <a:pt x="844" y="300"/>
                    <a:pt x="838" y="300"/>
                  </a:cubicBezTo>
                  <a:cubicBezTo>
                    <a:pt x="823" y="300"/>
                    <a:pt x="817" y="311"/>
                    <a:pt x="807" y="321"/>
                  </a:cubicBezTo>
                  <a:cubicBezTo>
                    <a:pt x="823" y="337"/>
                    <a:pt x="838" y="342"/>
                    <a:pt x="859" y="348"/>
                  </a:cubicBezTo>
                  <a:cubicBezTo>
                    <a:pt x="870" y="327"/>
                    <a:pt x="886" y="321"/>
                    <a:pt x="896" y="300"/>
                  </a:cubicBezTo>
                  <a:cubicBezTo>
                    <a:pt x="891" y="290"/>
                    <a:pt x="891" y="290"/>
                    <a:pt x="891" y="290"/>
                  </a:cubicBezTo>
                  <a:cubicBezTo>
                    <a:pt x="896" y="290"/>
                    <a:pt x="907" y="284"/>
                    <a:pt x="907" y="279"/>
                  </a:cubicBezTo>
                  <a:cubicBezTo>
                    <a:pt x="907" y="274"/>
                    <a:pt x="902" y="269"/>
                    <a:pt x="902" y="258"/>
                  </a:cubicBezTo>
                  <a:cubicBezTo>
                    <a:pt x="902" y="253"/>
                    <a:pt x="902" y="242"/>
                    <a:pt x="891" y="242"/>
                  </a:cubicBezTo>
                  <a:close/>
                  <a:moveTo>
                    <a:pt x="902" y="105"/>
                  </a:moveTo>
                  <a:lnTo>
                    <a:pt x="902" y="105"/>
                  </a:lnTo>
                  <a:cubicBezTo>
                    <a:pt x="896" y="105"/>
                    <a:pt x="896" y="105"/>
                    <a:pt x="891" y="105"/>
                  </a:cubicBezTo>
                  <a:cubicBezTo>
                    <a:pt x="886" y="105"/>
                    <a:pt x="881" y="105"/>
                    <a:pt x="875" y="110"/>
                  </a:cubicBezTo>
                  <a:cubicBezTo>
                    <a:pt x="881" y="116"/>
                    <a:pt x="881" y="132"/>
                    <a:pt x="891" y="132"/>
                  </a:cubicBezTo>
                  <a:cubicBezTo>
                    <a:pt x="902" y="132"/>
                    <a:pt x="907" y="121"/>
                    <a:pt x="912" y="110"/>
                  </a:cubicBezTo>
                  <a:cubicBezTo>
                    <a:pt x="907" y="110"/>
                    <a:pt x="902" y="110"/>
                    <a:pt x="902" y="105"/>
                  </a:cubicBezTo>
                  <a:close/>
                  <a:moveTo>
                    <a:pt x="881" y="58"/>
                  </a:moveTo>
                  <a:lnTo>
                    <a:pt x="881" y="58"/>
                  </a:lnTo>
                  <a:cubicBezTo>
                    <a:pt x="875" y="68"/>
                    <a:pt x="870" y="73"/>
                    <a:pt x="870" y="84"/>
                  </a:cubicBezTo>
                  <a:cubicBezTo>
                    <a:pt x="870" y="89"/>
                    <a:pt x="870" y="89"/>
                    <a:pt x="870" y="89"/>
                  </a:cubicBezTo>
                  <a:cubicBezTo>
                    <a:pt x="881" y="95"/>
                    <a:pt x="886" y="89"/>
                    <a:pt x="896" y="89"/>
                  </a:cubicBezTo>
                  <a:cubicBezTo>
                    <a:pt x="891" y="79"/>
                    <a:pt x="886" y="68"/>
                    <a:pt x="881" y="58"/>
                  </a:cubicBezTo>
                  <a:close/>
                  <a:moveTo>
                    <a:pt x="765" y="321"/>
                  </a:moveTo>
                  <a:lnTo>
                    <a:pt x="765" y="321"/>
                  </a:lnTo>
                  <a:cubicBezTo>
                    <a:pt x="759" y="321"/>
                    <a:pt x="759" y="321"/>
                    <a:pt x="754" y="316"/>
                  </a:cubicBezTo>
                  <a:cubicBezTo>
                    <a:pt x="749" y="321"/>
                    <a:pt x="754" y="332"/>
                    <a:pt x="743" y="332"/>
                  </a:cubicBezTo>
                  <a:cubicBezTo>
                    <a:pt x="738" y="337"/>
                    <a:pt x="728" y="337"/>
                    <a:pt x="722" y="348"/>
                  </a:cubicBezTo>
                  <a:cubicBezTo>
                    <a:pt x="722" y="364"/>
                    <a:pt x="722" y="364"/>
                    <a:pt x="722" y="364"/>
                  </a:cubicBezTo>
                  <a:lnTo>
                    <a:pt x="722" y="369"/>
                  </a:lnTo>
                  <a:cubicBezTo>
                    <a:pt x="722" y="369"/>
                    <a:pt x="722" y="374"/>
                    <a:pt x="728" y="374"/>
                  </a:cubicBezTo>
                  <a:cubicBezTo>
                    <a:pt x="743" y="374"/>
                    <a:pt x="749" y="358"/>
                    <a:pt x="765" y="358"/>
                  </a:cubicBezTo>
                  <a:cubicBezTo>
                    <a:pt x="770" y="358"/>
                    <a:pt x="770" y="364"/>
                    <a:pt x="775" y="364"/>
                  </a:cubicBezTo>
                  <a:cubicBezTo>
                    <a:pt x="786" y="364"/>
                    <a:pt x="791" y="358"/>
                    <a:pt x="791" y="353"/>
                  </a:cubicBezTo>
                  <a:cubicBezTo>
                    <a:pt x="791" y="332"/>
                    <a:pt x="791" y="332"/>
                    <a:pt x="791" y="332"/>
                  </a:cubicBezTo>
                  <a:cubicBezTo>
                    <a:pt x="791" y="332"/>
                    <a:pt x="791" y="332"/>
                    <a:pt x="786" y="332"/>
                  </a:cubicBezTo>
                  <a:cubicBezTo>
                    <a:pt x="780" y="332"/>
                    <a:pt x="770" y="327"/>
                    <a:pt x="765" y="321"/>
                  </a:cubicBezTo>
                  <a:close/>
                  <a:moveTo>
                    <a:pt x="743" y="58"/>
                  </a:moveTo>
                  <a:lnTo>
                    <a:pt x="743" y="58"/>
                  </a:lnTo>
                  <a:cubicBezTo>
                    <a:pt x="765" y="58"/>
                    <a:pt x="775" y="68"/>
                    <a:pt x="796" y="68"/>
                  </a:cubicBezTo>
                  <a:cubicBezTo>
                    <a:pt x="817" y="68"/>
                    <a:pt x="828" y="42"/>
                    <a:pt x="838" y="21"/>
                  </a:cubicBezTo>
                  <a:cubicBezTo>
                    <a:pt x="833" y="21"/>
                    <a:pt x="833" y="21"/>
                    <a:pt x="833" y="21"/>
                  </a:cubicBezTo>
                  <a:cubicBezTo>
                    <a:pt x="817" y="21"/>
                    <a:pt x="807" y="26"/>
                    <a:pt x="791" y="31"/>
                  </a:cubicBezTo>
                  <a:cubicBezTo>
                    <a:pt x="765" y="37"/>
                    <a:pt x="659" y="58"/>
                    <a:pt x="743" y="58"/>
                  </a:cubicBezTo>
                  <a:close/>
                  <a:moveTo>
                    <a:pt x="638" y="47"/>
                  </a:moveTo>
                  <a:lnTo>
                    <a:pt x="638" y="47"/>
                  </a:lnTo>
                  <a:cubicBezTo>
                    <a:pt x="643" y="31"/>
                    <a:pt x="664" y="21"/>
                    <a:pt x="670" y="31"/>
                  </a:cubicBezTo>
                  <a:cubicBezTo>
                    <a:pt x="670" y="37"/>
                    <a:pt x="664" y="37"/>
                    <a:pt x="664" y="42"/>
                  </a:cubicBezTo>
                  <a:cubicBezTo>
                    <a:pt x="664" y="47"/>
                    <a:pt x="664" y="47"/>
                    <a:pt x="664" y="52"/>
                  </a:cubicBezTo>
                  <a:cubicBezTo>
                    <a:pt x="664" y="63"/>
                    <a:pt x="659" y="63"/>
                    <a:pt x="654" y="68"/>
                  </a:cubicBezTo>
                  <a:cubicBezTo>
                    <a:pt x="654" y="58"/>
                    <a:pt x="648" y="52"/>
                    <a:pt x="638" y="47"/>
                  </a:cubicBezTo>
                  <a:close/>
                  <a:moveTo>
                    <a:pt x="585" y="0"/>
                  </a:moveTo>
                  <a:lnTo>
                    <a:pt x="585" y="0"/>
                  </a:lnTo>
                  <a:cubicBezTo>
                    <a:pt x="564" y="5"/>
                    <a:pt x="554" y="5"/>
                    <a:pt x="538" y="5"/>
                  </a:cubicBezTo>
                  <a:cubicBezTo>
                    <a:pt x="538" y="10"/>
                    <a:pt x="538" y="10"/>
                    <a:pt x="538" y="10"/>
                  </a:cubicBezTo>
                  <a:cubicBezTo>
                    <a:pt x="554" y="42"/>
                    <a:pt x="554" y="42"/>
                    <a:pt x="554" y="42"/>
                  </a:cubicBezTo>
                  <a:cubicBezTo>
                    <a:pt x="564" y="21"/>
                    <a:pt x="585" y="10"/>
                    <a:pt x="606" y="10"/>
                  </a:cubicBezTo>
                  <a:cubicBezTo>
                    <a:pt x="617" y="10"/>
                    <a:pt x="622" y="10"/>
                    <a:pt x="633" y="10"/>
                  </a:cubicBezTo>
                  <a:cubicBezTo>
                    <a:pt x="643" y="10"/>
                    <a:pt x="648" y="10"/>
                    <a:pt x="659" y="10"/>
                  </a:cubicBezTo>
                  <a:cubicBezTo>
                    <a:pt x="654" y="5"/>
                    <a:pt x="648" y="0"/>
                    <a:pt x="643" y="0"/>
                  </a:cubicBezTo>
                  <a:cubicBezTo>
                    <a:pt x="633" y="0"/>
                    <a:pt x="627" y="5"/>
                    <a:pt x="622" y="5"/>
                  </a:cubicBezTo>
                  <a:cubicBezTo>
                    <a:pt x="606" y="5"/>
                    <a:pt x="596" y="0"/>
                    <a:pt x="585" y="0"/>
                  </a:cubicBezTo>
                  <a:close/>
                  <a:moveTo>
                    <a:pt x="416" y="1197"/>
                  </a:moveTo>
                  <a:lnTo>
                    <a:pt x="416" y="1197"/>
                  </a:lnTo>
                  <a:lnTo>
                    <a:pt x="416" y="1197"/>
                  </a:lnTo>
                  <a:cubicBezTo>
                    <a:pt x="406" y="1165"/>
                    <a:pt x="401" y="1149"/>
                    <a:pt x="380" y="1128"/>
                  </a:cubicBezTo>
                  <a:cubicBezTo>
                    <a:pt x="369" y="1123"/>
                    <a:pt x="358" y="1118"/>
                    <a:pt x="353" y="1102"/>
                  </a:cubicBezTo>
                  <a:cubicBezTo>
                    <a:pt x="353" y="1097"/>
                    <a:pt x="353" y="1097"/>
                    <a:pt x="353" y="1092"/>
                  </a:cubicBezTo>
                  <a:cubicBezTo>
                    <a:pt x="353" y="1081"/>
                    <a:pt x="348" y="1076"/>
                    <a:pt x="348" y="1065"/>
                  </a:cubicBezTo>
                  <a:cubicBezTo>
                    <a:pt x="348" y="1055"/>
                    <a:pt x="348" y="1044"/>
                    <a:pt x="348" y="1033"/>
                  </a:cubicBezTo>
                  <a:cubicBezTo>
                    <a:pt x="343" y="1023"/>
                    <a:pt x="332" y="1023"/>
                    <a:pt x="322" y="1023"/>
                  </a:cubicBezTo>
                  <a:cubicBezTo>
                    <a:pt x="322" y="997"/>
                    <a:pt x="322" y="981"/>
                    <a:pt x="327" y="954"/>
                  </a:cubicBezTo>
                  <a:cubicBezTo>
                    <a:pt x="332" y="944"/>
                    <a:pt x="337" y="933"/>
                    <a:pt x="337" y="923"/>
                  </a:cubicBezTo>
                  <a:cubicBezTo>
                    <a:pt x="337" y="912"/>
                    <a:pt x="332" y="912"/>
                    <a:pt x="332" y="902"/>
                  </a:cubicBezTo>
                  <a:cubicBezTo>
                    <a:pt x="337" y="896"/>
                    <a:pt x="337" y="891"/>
                    <a:pt x="337" y="881"/>
                  </a:cubicBezTo>
                  <a:lnTo>
                    <a:pt x="337" y="875"/>
                  </a:lnTo>
                  <a:cubicBezTo>
                    <a:pt x="332" y="875"/>
                    <a:pt x="327" y="875"/>
                    <a:pt x="322" y="870"/>
                  </a:cubicBezTo>
                  <a:cubicBezTo>
                    <a:pt x="316" y="865"/>
                    <a:pt x="322" y="859"/>
                    <a:pt x="316" y="849"/>
                  </a:cubicBezTo>
                  <a:cubicBezTo>
                    <a:pt x="316" y="844"/>
                    <a:pt x="311" y="844"/>
                    <a:pt x="311" y="833"/>
                  </a:cubicBezTo>
                  <a:cubicBezTo>
                    <a:pt x="311" y="822"/>
                    <a:pt x="322" y="817"/>
                    <a:pt x="327" y="812"/>
                  </a:cubicBezTo>
                  <a:cubicBezTo>
                    <a:pt x="337" y="807"/>
                    <a:pt x="353" y="801"/>
                    <a:pt x="353" y="791"/>
                  </a:cubicBezTo>
                  <a:cubicBezTo>
                    <a:pt x="353" y="780"/>
                    <a:pt x="343" y="775"/>
                    <a:pt x="332" y="770"/>
                  </a:cubicBezTo>
                  <a:cubicBezTo>
                    <a:pt x="327" y="764"/>
                    <a:pt x="327" y="759"/>
                    <a:pt x="322" y="759"/>
                  </a:cubicBezTo>
                  <a:cubicBezTo>
                    <a:pt x="322" y="759"/>
                    <a:pt x="322" y="759"/>
                    <a:pt x="316" y="754"/>
                  </a:cubicBezTo>
                  <a:cubicBezTo>
                    <a:pt x="311" y="749"/>
                    <a:pt x="311" y="743"/>
                    <a:pt x="311" y="738"/>
                  </a:cubicBezTo>
                  <a:cubicBezTo>
                    <a:pt x="306" y="722"/>
                    <a:pt x="306" y="717"/>
                    <a:pt x="300" y="701"/>
                  </a:cubicBezTo>
                  <a:cubicBezTo>
                    <a:pt x="300" y="685"/>
                    <a:pt x="300" y="675"/>
                    <a:pt x="295" y="664"/>
                  </a:cubicBezTo>
                  <a:cubicBezTo>
                    <a:pt x="290" y="659"/>
                    <a:pt x="290" y="648"/>
                    <a:pt x="285" y="648"/>
                  </a:cubicBezTo>
                  <a:cubicBezTo>
                    <a:pt x="279" y="643"/>
                    <a:pt x="279" y="648"/>
                    <a:pt x="274" y="643"/>
                  </a:cubicBezTo>
                  <a:cubicBezTo>
                    <a:pt x="269" y="643"/>
                    <a:pt x="263" y="643"/>
                    <a:pt x="258" y="643"/>
                  </a:cubicBezTo>
                  <a:cubicBezTo>
                    <a:pt x="248" y="638"/>
                    <a:pt x="248" y="638"/>
                    <a:pt x="237" y="638"/>
                  </a:cubicBezTo>
                  <a:cubicBezTo>
                    <a:pt x="237" y="638"/>
                    <a:pt x="237" y="638"/>
                    <a:pt x="232" y="638"/>
                  </a:cubicBezTo>
                  <a:cubicBezTo>
                    <a:pt x="232" y="638"/>
                    <a:pt x="232" y="638"/>
                    <a:pt x="226" y="638"/>
                  </a:cubicBezTo>
                  <a:cubicBezTo>
                    <a:pt x="226" y="643"/>
                    <a:pt x="221" y="648"/>
                    <a:pt x="221" y="648"/>
                  </a:cubicBezTo>
                  <a:cubicBezTo>
                    <a:pt x="211" y="659"/>
                    <a:pt x="205" y="659"/>
                    <a:pt x="200" y="664"/>
                  </a:cubicBezTo>
                  <a:cubicBezTo>
                    <a:pt x="195" y="675"/>
                    <a:pt x="190" y="680"/>
                    <a:pt x="179" y="691"/>
                  </a:cubicBezTo>
                  <a:cubicBezTo>
                    <a:pt x="179" y="691"/>
                    <a:pt x="174" y="696"/>
                    <a:pt x="169" y="696"/>
                  </a:cubicBezTo>
                  <a:cubicBezTo>
                    <a:pt x="163" y="696"/>
                    <a:pt x="158" y="691"/>
                    <a:pt x="153" y="685"/>
                  </a:cubicBezTo>
                  <a:cubicBezTo>
                    <a:pt x="142" y="675"/>
                    <a:pt x="137" y="670"/>
                    <a:pt x="126" y="664"/>
                  </a:cubicBezTo>
                  <a:cubicBezTo>
                    <a:pt x="111" y="654"/>
                    <a:pt x="100" y="643"/>
                    <a:pt x="84" y="633"/>
                  </a:cubicBezTo>
                  <a:cubicBezTo>
                    <a:pt x="68" y="622"/>
                    <a:pt x="63" y="606"/>
                    <a:pt x="42" y="596"/>
                  </a:cubicBezTo>
                  <a:cubicBezTo>
                    <a:pt x="31" y="590"/>
                    <a:pt x="26" y="585"/>
                    <a:pt x="16" y="580"/>
                  </a:cubicBezTo>
                  <a:cubicBezTo>
                    <a:pt x="10" y="575"/>
                    <a:pt x="0" y="569"/>
                    <a:pt x="0" y="564"/>
                  </a:cubicBezTo>
                  <a:cubicBezTo>
                    <a:pt x="0" y="553"/>
                    <a:pt x="10" y="548"/>
                    <a:pt x="10" y="538"/>
                  </a:cubicBezTo>
                  <a:cubicBezTo>
                    <a:pt x="10" y="532"/>
                    <a:pt x="5" y="532"/>
                    <a:pt x="5" y="527"/>
                  </a:cubicBezTo>
                  <a:cubicBezTo>
                    <a:pt x="5" y="522"/>
                    <a:pt x="0" y="522"/>
                    <a:pt x="0" y="522"/>
                  </a:cubicBezTo>
                  <a:cubicBezTo>
                    <a:pt x="0" y="517"/>
                    <a:pt x="5" y="511"/>
                    <a:pt x="10" y="511"/>
                  </a:cubicBezTo>
                  <a:cubicBezTo>
                    <a:pt x="16" y="506"/>
                    <a:pt x="21" y="501"/>
                    <a:pt x="31" y="495"/>
                  </a:cubicBezTo>
                  <a:cubicBezTo>
                    <a:pt x="37" y="490"/>
                    <a:pt x="42" y="485"/>
                    <a:pt x="42" y="480"/>
                  </a:cubicBezTo>
                  <a:cubicBezTo>
                    <a:pt x="47" y="469"/>
                    <a:pt x="52" y="464"/>
                    <a:pt x="52" y="459"/>
                  </a:cubicBezTo>
                  <a:cubicBezTo>
                    <a:pt x="52" y="443"/>
                    <a:pt x="47" y="438"/>
                    <a:pt x="42" y="427"/>
                  </a:cubicBezTo>
                  <a:cubicBezTo>
                    <a:pt x="31" y="416"/>
                    <a:pt x="21" y="416"/>
                    <a:pt x="21" y="401"/>
                  </a:cubicBezTo>
                  <a:cubicBezTo>
                    <a:pt x="21" y="395"/>
                    <a:pt x="26" y="390"/>
                    <a:pt x="26" y="385"/>
                  </a:cubicBezTo>
                  <a:cubicBezTo>
                    <a:pt x="26" y="379"/>
                    <a:pt x="26" y="374"/>
                    <a:pt x="26" y="369"/>
                  </a:cubicBezTo>
                  <a:cubicBezTo>
                    <a:pt x="26" y="364"/>
                    <a:pt x="26" y="358"/>
                    <a:pt x="31" y="358"/>
                  </a:cubicBezTo>
                  <a:cubicBezTo>
                    <a:pt x="42" y="358"/>
                    <a:pt x="47" y="364"/>
                    <a:pt x="58" y="364"/>
                  </a:cubicBezTo>
                  <a:cubicBezTo>
                    <a:pt x="74" y="364"/>
                    <a:pt x="84" y="358"/>
                    <a:pt x="100" y="358"/>
                  </a:cubicBezTo>
                  <a:cubicBezTo>
                    <a:pt x="105" y="358"/>
                    <a:pt x="111" y="353"/>
                    <a:pt x="116" y="353"/>
                  </a:cubicBezTo>
                  <a:cubicBezTo>
                    <a:pt x="121" y="348"/>
                    <a:pt x="126" y="348"/>
                    <a:pt x="126" y="348"/>
                  </a:cubicBezTo>
                  <a:cubicBezTo>
                    <a:pt x="132" y="342"/>
                    <a:pt x="137" y="342"/>
                    <a:pt x="142" y="342"/>
                  </a:cubicBezTo>
                  <a:cubicBezTo>
                    <a:pt x="153" y="342"/>
                    <a:pt x="163" y="348"/>
                    <a:pt x="163" y="358"/>
                  </a:cubicBezTo>
                  <a:cubicBezTo>
                    <a:pt x="169" y="364"/>
                    <a:pt x="169" y="364"/>
                    <a:pt x="169" y="364"/>
                  </a:cubicBezTo>
                  <a:cubicBezTo>
                    <a:pt x="190" y="353"/>
                    <a:pt x="200" y="348"/>
                    <a:pt x="221" y="342"/>
                  </a:cubicBezTo>
                  <a:cubicBezTo>
                    <a:pt x="226" y="342"/>
                    <a:pt x="232" y="342"/>
                    <a:pt x="237" y="337"/>
                  </a:cubicBezTo>
                  <a:cubicBezTo>
                    <a:pt x="237" y="337"/>
                    <a:pt x="237" y="337"/>
                    <a:pt x="237" y="332"/>
                  </a:cubicBezTo>
                  <a:cubicBezTo>
                    <a:pt x="242" y="327"/>
                    <a:pt x="242" y="327"/>
                    <a:pt x="242" y="316"/>
                  </a:cubicBezTo>
                  <a:cubicBezTo>
                    <a:pt x="242" y="300"/>
                    <a:pt x="237" y="290"/>
                    <a:pt x="232" y="274"/>
                  </a:cubicBezTo>
                  <a:cubicBezTo>
                    <a:pt x="226" y="263"/>
                    <a:pt x="226" y="253"/>
                    <a:pt x="221" y="242"/>
                  </a:cubicBezTo>
                  <a:cubicBezTo>
                    <a:pt x="263" y="174"/>
                    <a:pt x="263" y="174"/>
                    <a:pt x="263" y="174"/>
                  </a:cubicBezTo>
                  <a:lnTo>
                    <a:pt x="263" y="174"/>
                  </a:lnTo>
                  <a:cubicBezTo>
                    <a:pt x="274" y="190"/>
                    <a:pt x="285" y="200"/>
                    <a:pt x="311" y="205"/>
                  </a:cubicBezTo>
                  <a:cubicBezTo>
                    <a:pt x="332" y="211"/>
                    <a:pt x="327" y="242"/>
                    <a:pt x="343" y="263"/>
                  </a:cubicBezTo>
                  <a:cubicBezTo>
                    <a:pt x="353" y="284"/>
                    <a:pt x="374" y="284"/>
                    <a:pt x="395" y="295"/>
                  </a:cubicBezTo>
                  <a:cubicBezTo>
                    <a:pt x="432" y="311"/>
                    <a:pt x="453" y="316"/>
                    <a:pt x="490" y="342"/>
                  </a:cubicBezTo>
                  <a:cubicBezTo>
                    <a:pt x="543" y="379"/>
                    <a:pt x="575" y="416"/>
                    <a:pt x="643" y="416"/>
                  </a:cubicBezTo>
                  <a:cubicBezTo>
                    <a:pt x="664" y="416"/>
                    <a:pt x="664" y="416"/>
                    <a:pt x="664" y="416"/>
                  </a:cubicBezTo>
                  <a:cubicBezTo>
                    <a:pt x="675" y="416"/>
                    <a:pt x="675" y="411"/>
                    <a:pt x="685" y="411"/>
                  </a:cubicBezTo>
                  <a:cubicBezTo>
                    <a:pt x="691" y="411"/>
                    <a:pt x="691" y="416"/>
                    <a:pt x="701" y="416"/>
                  </a:cubicBezTo>
                  <a:cubicBezTo>
                    <a:pt x="717" y="422"/>
                    <a:pt x="728" y="411"/>
                    <a:pt x="743" y="416"/>
                  </a:cubicBezTo>
                  <a:cubicBezTo>
                    <a:pt x="754" y="427"/>
                    <a:pt x="749" y="438"/>
                    <a:pt x="754" y="443"/>
                  </a:cubicBezTo>
                  <a:cubicBezTo>
                    <a:pt x="765" y="453"/>
                    <a:pt x="780" y="448"/>
                    <a:pt x="791" y="453"/>
                  </a:cubicBezTo>
                  <a:cubicBezTo>
                    <a:pt x="817" y="464"/>
                    <a:pt x="828" y="485"/>
                    <a:pt x="854" y="485"/>
                  </a:cubicBezTo>
                  <a:cubicBezTo>
                    <a:pt x="881" y="485"/>
                    <a:pt x="881" y="485"/>
                    <a:pt x="881" y="485"/>
                  </a:cubicBezTo>
                  <a:cubicBezTo>
                    <a:pt x="891" y="485"/>
                    <a:pt x="891" y="474"/>
                    <a:pt x="902" y="474"/>
                  </a:cubicBezTo>
                  <a:cubicBezTo>
                    <a:pt x="933" y="469"/>
                    <a:pt x="949" y="464"/>
                    <a:pt x="976" y="448"/>
                  </a:cubicBezTo>
                  <a:cubicBezTo>
                    <a:pt x="1002" y="427"/>
                    <a:pt x="1044" y="438"/>
                    <a:pt x="1044" y="406"/>
                  </a:cubicBezTo>
                  <a:cubicBezTo>
                    <a:pt x="1044" y="395"/>
                    <a:pt x="1060" y="390"/>
                    <a:pt x="1070" y="385"/>
                  </a:cubicBezTo>
                  <a:cubicBezTo>
                    <a:pt x="1076" y="385"/>
                    <a:pt x="1076" y="385"/>
                    <a:pt x="1076" y="385"/>
                  </a:cubicBezTo>
                  <a:cubicBezTo>
                    <a:pt x="1070" y="390"/>
                    <a:pt x="1070" y="395"/>
                    <a:pt x="1070" y="401"/>
                  </a:cubicBezTo>
                  <a:lnTo>
                    <a:pt x="1076" y="406"/>
                  </a:lnTo>
                  <a:cubicBezTo>
                    <a:pt x="1092" y="406"/>
                    <a:pt x="1097" y="390"/>
                    <a:pt x="1113" y="390"/>
                  </a:cubicBezTo>
                  <a:cubicBezTo>
                    <a:pt x="1129" y="390"/>
                    <a:pt x="1134" y="416"/>
                    <a:pt x="1150" y="416"/>
                  </a:cubicBezTo>
                  <a:cubicBezTo>
                    <a:pt x="1176" y="416"/>
                    <a:pt x="1176" y="416"/>
                    <a:pt x="1176" y="416"/>
                  </a:cubicBezTo>
                  <a:cubicBezTo>
                    <a:pt x="1192" y="416"/>
                    <a:pt x="1197" y="438"/>
                    <a:pt x="1208" y="438"/>
                  </a:cubicBezTo>
                  <a:cubicBezTo>
                    <a:pt x="1234" y="438"/>
                    <a:pt x="1239" y="416"/>
                    <a:pt x="1250" y="395"/>
                  </a:cubicBezTo>
                  <a:cubicBezTo>
                    <a:pt x="1255" y="411"/>
                    <a:pt x="1266" y="411"/>
                    <a:pt x="1276" y="411"/>
                  </a:cubicBezTo>
                  <a:cubicBezTo>
                    <a:pt x="1292" y="411"/>
                    <a:pt x="1292" y="411"/>
                    <a:pt x="1292" y="411"/>
                  </a:cubicBezTo>
                  <a:cubicBezTo>
                    <a:pt x="1292" y="438"/>
                    <a:pt x="1313" y="453"/>
                    <a:pt x="1324" y="474"/>
                  </a:cubicBezTo>
                  <a:cubicBezTo>
                    <a:pt x="1339" y="511"/>
                    <a:pt x="1350" y="527"/>
                    <a:pt x="1382" y="548"/>
                  </a:cubicBezTo>
                  <a:cubicBezTo>
                    <a:pt x="1398" y="559"/>
                    <a:pt x="1408" y="575"/>
                    <a:pt x="1424" y="575"/>
                  </a:cubicBezTo>
                  <a:cubicBezTo>
                    <a:pt x="1435" y="575"/>
                    <a:pt x="1435" y="564"/>
                    <a:pt x="1445" y="564"/>
                  </a:cubicBezTo>
                  <a:cubicBezTo>
                    <a:pt x="1456" y="564"/>
                    <a:pt x="1456" y="575"/>
                    <a:pt x="1461" y="580"/>
                  </a:cubicBezTo>
                  <a:cubicBezTo>
                    <a:pt x="1482" y="590"/>
                    <a:pt x="1487" y="612"/>
                    <a:pt x="1508" y="612"/>
                  </a:cubicBezTo>
                  <a:cubicBezTo>
                    <a:pt x="1535" y="612"/>
                    <a:pt x="1519" y="575"/>
                    <a:pt x="1535" y="553"/>
                  </a:cubicBezTo>
                  <a:cubicBezTo>
                    <a:pt x="1545" y="548"/>
                    <a:pt x="1556" y="553"/>
                    <a:pt x="1572" y="553"/>
                  </a:cubicBezTo>
                  <a:cubicBezTo>
                    <a:pt x="1582" y="553"/>
                    <a:pt x="1582" y="543"/>
                    <a:pt x="1587" y="538"/>
                  </a:cubicBezTo>
                  <a:cubicBezTo>
                    <a:pt x="1630" y="522"/>
                    <a:pt x="1661" y="532"/>
                    <a:pt x="1698" y="506"/>
                  </a:cubicBezTo>
                  <a:cubicBezTo>
                    <a:pt x="1698" y="511"/>
                    <a:pt x="1698" y="511"/>
                    <a:pt x="1698" y="511"/>
                  </a:cubicBezTo>
                  <a:cubicBezTo>
                    <a:pt x="1698" y="527"/>
                    <a:pt x="1682" y="522"/>
                    <a:pt x="1667" y="538"/>
                  </a:cubicBezTo>
                  <a:cubicBezTo>
                    <a:pt x="1667" y="543"/>
                    <a:pt x="1672" y="543"/>
                    <a:pt x="1672" y="548"/>
                  </a:cubicBezTo>
                  <a:cubicBezTo>
                    <a:pt x="1672" y="553"/>
                    <a:pt x="1672" y="559"/>
                    <a:pt x="1672" y="564"/>
                  </a:cubicBezTo>
                  <a:cubicBezTo>
                    <a:pt x="1656" y="564"/>
                    <a:pt x="1651" y="564"/>
                    <a:pt x="1640" y="564"/>
                  </a:cubicBezTo>
                  <a:cubicBezTo>
                    <a:pt x="1598" y="564"/>
                    <a:pt x="1566" y="596"/>
                    <a:pt x="1566" y="633"/>
                  </a:cubicBezTo>
                  <a:cubicBezTo>
                    <a:pt x="1566" y="643"/>
                    <a:pt x="1582" y="643"/>
                    <a:pt x="1593" y="654"/>
                  </a:cubicBezTo>
                  <a:cubicBezTo>
                    <a:pt x="1598" y="664"/>
                    <a:pt x="1593" y="675"/>
                    <a:pt x="1593" y="691"/>
                  </a:cubicBezTo>
                  <a:cubicBezTo>
                    <a:pt x="1603" y="691"/>
                    <a:pt x="1609" y="691"/>
                    <a:pt x="1619" y="691"/>
                  </a:cubicBezTo>
                  <a:cubicBezTo>
                    <a:pt x="1630" y="691"/>
                    <a:pt x="1635" y="701"/>
                    <a:pt x="1645" y="701"/>
                  </a:cubicBezTo>
                  <a:cubicBezTo>
                    <a:pt x="1661" y="701"/>
                    <a:pt x="1672" y="691"/>
                    <a:pt x="1688" y="691"/>
                  </a:cubicBezTo>
                  <a:cubicBezTo>
                    <a:pt x="1709" y="691"/>
                    <a:pt x="1714" y="706"/>
                    <a:pt x="1735" y="712"/>
                  </a:cubicBezTo>
                  <a:cubicBezTo>
                    <a:pt x="1772" y="733"/>
                    <a:pt x="1798" y="733"/>
                    <a:pt x="1835" y="754"/>
                  </a:cubicBezTo>
                  <a:cubicBezTo>
                    <a:pt x="1856" y="764"/>
                    <a:pt x="1862" y="786"/>
                    <a:pt x="1883" y="796"/>
                  </a:cubicBezTo>
                  <a:cubicBezTo>
                    <a:pt x="1883" y="796"/>
                    <a:pt x="1883" y="796"/>
                    <a:pt x="1883" y="791"/>
                  </a:cubicBezTo>
                  <a:cubicBezTo>
                    <a:pt x="1883" y="791"/>
                    <a:pt x="1883" y="786"/>
                    <a:pt x="1883" y="780"/>
                  </a:cubicBezTo>
                  <a:cubicBezTo>
                    <a:pt x="1883" y="775"/>
                    <a:pt x="1883" y="775"/>
                    <a:pt x="1883" y="770"/>
                  </a:cubicBezTo>
                  <a:cubicBezTo>
                    <a:pt x="1914" y="770"/>
                    <a:pt x="1930" y="775"/>
                    <a:pt x="1967" y="775"/>
                  </a:cubicBezTo>
                  <a:cubicBezTo>
                    <a:pt x="1957" y="786"/>
                    <a:pt x="1951" y="796"/>
                    <a:pt x="1946" y="807"/>
                  </a:cubicBezTo>
                  <a:cubicBezTo>
                    <a:pt x="1957" y="801"/>
                    <a:pt x="1962" y="796"/>
                    <a:pt x="1978" y="796"/>
                  </a:cubicBezTo>
                  <a:cubicBezTo>
                    <a:pt x="1983" y="796"/>
                    <a:pt x="1983" y="807"/>
                    <a:pt x="1983" y="817"/>
                  </a:cubicBezTo>
                  <a:cubicBezTo>
                    <a:pt x="1983" y="844"/>
                    <a:pt x="1983" y="844"/>
                    <a:pt x="1983" y="844"/>
                  </a:cubicBezTo>
                  <a:cubicBezTo>
                    <a:pt x="1983" y="870"/>
                    <a:pt x="1988" y="881"/>
                    <a:pt x="1999" y="907"/>
                  </a:cubicBezTo>
                  <a:cubicBezTo>
                    <a:pt x="2009" y="928"/>
                    <a:pt x="2009" y="944"/>
                    <a:pt x="2031" y="965"/>
                  </a:cubicBezTo>
                  <a:cubicBezTo>
                    <a:pt x="2062" y="997"/>
                    <a:pt x="2083" y="1007"/>
                    <a:pt x="2104" y="1044"/>
                  </a:cubicBezTo>
                  <a:cubicBezTo>
                    <a:pt x="2131" y="1086"/>
                    <a:pt x="2152" y="1107"/>
                    <a:pt x="2173" y="1144"/>
                  </a:cubicBezTo>
                  <a:cubicBezTo>
                    <a:pt x="2194" y="1181"/>
                    <a:pt x="2210" y="1223"/>
                    <a:pt x="2252" y="1223"/>
                  </a:cubicBezTo>
                  <a:cubicBezTo>
                    <a:pt x="2273" y="1223"/>
                    <a:pt x="2284" y="1207"/>
                    <a:pt x="2304" y="1207"/>
                  </a:cubicBezTo>
                  <a:cubicBezTo>
                    <a:pt x="2314" y="1207"/>
                    <a:pt x="2314" y="1207"/>
                    <a:pt x="2314" y="1207"/>
                  </a:cubicBezTo>
                  <a:cubicBezTo>
                    <a:pt x="2314" y="1218"/>
                    <a:pt x="2314" y="1218"/>
                    <a:pt x="2314" y="1218"/>
                  </a:cubicBezTo>
                  <a:cubicBezTo>
                    <a:pt x="2314" y="1229"/>
                    <a:pt x="2304" y="1234"/>
                    <a:pt x="2304" y="1250"/>
                  </a:cubicBezTo>
                  <a:cubicBezTo>
                    <a:pt x="2304" y="1250"/>
                    <a:pt x="2314" y="1250"/>
                    <a:pt x="2314" y="1255"/>
                  </a:cubicBezTo>
                  <a:cubicBezTo>
                    <a:pt x="2341" y="1266"/>
                    <a:pt x="2346" y="1281"/>
                    <a:pt x="2362" y="1303"/>
                  </a:cubicBezTo>
                  <a:cubicBezTo>
                    <a:pt x="2378" y="1329"/>
                    <a:pt x="2393" y="1345"/>
                    <a:pt x="2409" y="1360"/>
                  </a:cubicBezTo>
                  <a:lnTo>
                    <a:pt x="2409" y="1360"/>
                  </a:lnTo>
                  <a:cubicBezTo>
                    <a:pt x="2393" y="1376"/>
                    <a:pt x="2388" y="1381"/>
                    <a:pt x="2378" y="1403"/>
                  </a:cubicBezTo>
                  <a:cubicBezTo>
                    <a:pt x="2378" y="1408"/>
                    <a:pt x="2378" y="1408"/>
                    <a:pt x="2378" y="1413"/>
                  </a:cubicBezTo>
                  <a:cubicBezTo>
                    <a:pt x="2378" y="1424"/>
                    <a:pt x="2383" y="1429"/>
                    <a:pt x="2388" y="1434"/>
                  </a:cubicBezTo>
                  <a:cubicBezTo>
                    <a:pt x="2393" y="1440"/>
                    <a:pt x="2399" y="1450"/>
                    <a:pt x="2399" y="1455"/>
                  </a:cubicBezTo>
                  <a:cubicBezTo>
                    <a:pt x="2399" y="1461"/>
                    <a:pt x="2393" y="1466"/>
                    <a:pt x="2393" y="1471"/>
                  </a:cubicBezTo>
                  <a:cubicBezTo>
                    <a:pt x="2388" y="1477"/>
                    <a:pt x="2383" y="1477"/>
                    <a:pt x="2383" y="1477"/>
                  </a:cubicBezTo>
                  <a:cubicBezTo>
                    <a:pt x="2378" y="1487"/>
                    <a:pt x="2372" y="1492"/>
                    <a:pt x="2372" y="1503"/>
                  </a:cubicBezTo>
                  <a:cubicBezTo>
                    <a:pt x="2372" y="1513"/>
                    <a:pt x="2378" y="1524"/>
                    <a:pt x="2383" y="1535"/>
                  </a:cubicBezTo>
                  <a:cubicBezTo>
                    <a:pt x="2388" y="1545"/>
                    <a:pt x="2388" y="1550"/>
                    <a:pt x="2393" y="1561"/>
                  </a:cubicBezTo>
                  <a:cubicBezTo>
                    <a:pt x="2399" y="1571"/>
                    <a:pt x="2399" y="1577"/>
                    <a:pt x="2399" y="1587"/>
                  </a:cubicBezTo>
                  <a:cubicBezTo>
                    <a:pt x="2404" y="1598"/>
                    <a:pt x="2415" y="1603"/>
                    <a:pt x="2430" y="1608"/>
                  </a:cubicBezTo>
                  <a:cubicBezTo>
                    <a:pt x="2441" y="1614"/>
                    <a:pt x="2446" y="1614"/>
                    <a:pt x="2457" y="1619"/>
                  </a:cubicBezTo>
                  <a:cubicBezTo>
                    <a:pt x="2462" y="1619"/>
                    <a:pt x="2467" y="1619"/>
                    <a:pt x="2473" y="1624"/>
                  </a:cubicBezTo>
                  <a:cubicBezTo>
                    <a:pt x="2478" y="1629"/>
                    <a:pt x="2483" y="1629"/>
                    <a:pt x="2488" y="1635"/>
                  </a:cubicBezTo>
                  <a:cubicBezTo>
                    <a:pt x="2504" y="1640"/>
                    <a:pt x="2504" y="1651"/>
                    <a:pt x="2520" y="1656"/>
                  </a:cubicBezTo>
                  <a:cubicBezTo>
                    <a:pt x="2531" y="1666"/>
                    <a:pt x="2541" y="1672"/>
                    <a:pt x="2541" y="1682"/>
                  </a:cubicBezTo>
                  <a:cubicBezTo>
                    <a:pt x="2541" y="1698"/>
                    <a:pt x="2536" y="1709"/>
                    <a:pt x="2520" y="1719"/>
                  </a:cubicBezTo>
                  <a:cubicBezTo>
                    <a:pt x="2515" y="1719"/>
                    <a:pt x="2504" y="1724"/>
                    <a:pt x="2504" y="1735"/>
                  </a:cubicBezTo>
                  <a:cubicBezTo>
                    <a:pt x="2504" y="1735"/>
                    <a:pt x="2504" y="1740"/>
                    <a:pt x="2504" y="1746"/>
                  </a:cubicBezTo>
                  <a:cubicBezTo>
                    <a:pt x="2504" y="1751"/>
                    <a:pt x="2504" y="1756"/>
                    <a:pt x="2510" y="1767"/>
                  </a:cubicBezTo>
                  <a:cubicBezTo>
                    <a:pt x="2510" y="1767"/>
                    <a:pt x="2510" y="1767"/>
                    <a:pt x="2510" y="1772"/>
                  </a:cubicBezTo>
                  <a:lnTo>
                    <a:pt x="2510" y="1772"/>
                  </a:lnTo>
                  <a:cubicBezTo>
                    <a:pt x="2488" y="1772"/>
                    <a:pt x="2483" y="1761"/>
                    <a:pt x="2462" y="1756"/>
                  </a:cubicBezTo>
                  <a:cubicBezTo>
                    <a:pt x="2457" y="1751"/>
                    <a:pt x="2446" y="1751"/>
                    <a:pt x="2436" y="1746"/>
                  </a:cubicBezTo>
                  <a:cubicBezTo>
                    <a:pt x="2430" y="1746"/>
                    <a:pt x="2430" y="1740"/>
                    <a:pt x="2425" y="1740"/>
                  </a:cubicBezTo>
                  <a:cubicBezTo>
                    <a:pt x="2420" y="1735"/>
                    <a:pt x="2420" y="1735"/>
                    <a:pt x="2415" y="1735"/>
                  </a:cubicBezTo>
                  <a:cubicBezTo>
                    <a:pt x="2399" y="1735"/>
                    <a:pt x="2393" y="1746"/>
                    <a:pt x="2378" y="1746"/>
                  </a:cubicBezTo>
                  <a:cubicBezTo>
                    <a:pt x="2367" y="1746"/>
                    <a:pt x="2356" y="1746"/>
                    <a:pt x="2346" y="1740"/>
                  </a:cubicBezTo>
                  <a:cubicBezTo>
                    <a:pt x="2341" y="1740"/>
                    <a:pt x="2341" y="1735"/>
                    <a:pt x="2335" y="1735"/>
                  </a:cubicBezTo>
                  <a:cubicBezTo>
                    <a:pt x="2325" y="1735"/>
                    <a:pt x="2325" y="1746"/>
                    <a:pt x="2314" y="1751"/>
                  </a:cubicBezTo>
                  <a:cubicBezTo>
                    <a:pt x="2309" y="1761"/>
                    <a:pt x="2304" y="1767"/>
                    <a:pt x="2293" y="1772"/>
                  </a:cubicBezTo>
                  <a:cubicBezTo>
                    <a:pt x="2273" y="1788"/>
                    <a:pt x="2278" y="1803"/>
                    <a:pt x="2263" y="1825"/>
                  </a:cubicBezTo>
                  <a:cubicBezTo>
                    <a:pt x="2247" y="1840"/>
                    <a:pt x="2236" y="1851"/>
                    <a:pt x="2220" y="1867"/>
                  </a:cubicBezTo>
                  <a:cubicBezTo>
                    <a:pt x="2215" y="1877"/>
                    <a:pt x="2210" y="1883"/>
                    <a:pt x="2205" y="1893"/>
                  </a:cubicBezTo>
                  <a:cubicBezTo>
                    <a:pt x="2199" y="1904"/>
                    <a:pt x="2194" y="1909"/>
                    <a:pt x="2194" y="1920"/>
                  </a:cubicBezTo>
                  <a:cubicBezTo>
                    <a:pt x="2194" y="1925"/>
                    <a:pt x="2194" y="1925"/>
                    <a:pt x="2194" y="1935"/>
                  </a:cubicBezTo>
                  <a:cubicBezTo>
                    <a:pt x="2194" y="1941"/>
                    <a:pt x="2183" y="1941"/>
                    <a:pt x="2178" y="1941"/>
                  </a:cubicBezTo>
                  <a:cubicBezTo>
                    <a:pt x="2173" y="1941"/>
                    <a:pt x="2168" y="1946"/>
                    <a:pt x="2162" y="1946"/>
                  </a:cubicBezTo>
                  <a:cubicBezTo>
                    <a:pt x="2162" y="1946"/>
                    <a:pt x="2157" y="1946"/>
                    <a:pt x="2152" y="1946"/>
                  </a:cubicBezTo>
                  <a:cubicBezTo>
                    <a:pt x="2146" y="1946"/>
                    <a:pt x="2146" y="1957"/>
                    <a:pt x="2141" y="1967"/>
                  </a:cubicBezTo>
                  <a:cubicBezTo>
                    <a:pt x="2136" y="1972"/>
                    <a:pt x="2131" y="1972"/>
                    <a:pt x="2125" y="1978"/>
                  </a:cubicBezTo>
                  <a:cubicBezTo>
                    <a:pt x="2125" y="1983"/>
                    <a:pt x="2120" y="1988"/>
                    <a:pt x="2115" y="1988"/>
                  </a:cubicBezTo>
                  <a:cubicBezTo>
                    <a:pt x="2104" y="1988"/>
                    <a:pt x="2099" y="1978"/>
                    <a:pt x="2094" y="1967"/>
                  </a:cubicBezTo>
                  <a:cubicBezTo>
                    <a:pt x="2089" y="1962"/>
                    <a:pt x="2089" y="1957"/>
                    <a:pt x="2083" y="1946"/>
                  </a:cubicBezTo>
                  <a:cubicBezTo>
                    <a:pt x="2078" y="1935"/>
                    <a:pt x="2078" y="1930"/>
                    <a:pt x="2073" y="1920"/>
                  </a:cubicBezTo>
                  <a:cubicBezTo>
                    <a:pt x="2067" y="1909"/>
                    <a:pt x="2067" y="1904"/>
                    <a:pt x="2062" y="1904"/>
                  </a:cubicBezTo>
                  <a:cubicBezTo>
                    <a:pt x="2062" y="1898"/>
                    <a:pt x="2057" y="1898"/>
                    <a:pt x="2052" y="1898"/>
                  </a:cubicBezTo>
                  <a:cubicBezTo>
                    <a:pt x="2041" y="1898"/>
                    <a:pt x="2036" y="1909"/>
                    <a:pt x="2020" y="1909"/>
                  </a:cubicBezTo>
                  <a:cubicBezTo>
                    <a:pt x="2009" y="1909"/>
                    <a:pt x="2009" y="1898"/>
                    <a:pt x="2009" y="1893"/>
                  </a:cubicBezTo>
                  <a:cubicBezTo>
                    <a:pt x="2004" y="1888"/>
                    <a:pt x="1999" y="1883"/>
                    <a:pt x="1994" y="1883"/>
                  </a:cubicBezTo>
                  <a:cubicBezTo>
                    <a:pt x="1988" y="1883"/>
                    <a:pt x="1983" y="1883"/>
                    <a:pt x="1978" y="1877"/>
                  </a:cubicBezTo>
                  <a:cubicBezTo>
                    <a:pt x="1967" y="1872"/>
                    <a:pt x="1962" y="1867"/>
                    <a:pt x="1951" y="1867"/>
                  </a:cubicBezTo>
                  <a:cubicBezTo>
                    <a:pt x="1941" y="1867"/>
                    <a:pt x="1935" y="1877"/>
                    <a:pt x="1925" y="1883"/>
                  </a:cubicBezTo>
                  <a:cubicBezTo>
                    <a:pt x="1920" y="1888"/>
                    <a:pt x="1920" y="1888"/>
                    <a:pt x="1914" y="1893"/>
                  </a:cubicBezTo>
                  <a:cubicBezTo>
                    <a:pt x="1909" y="1898"/>
                    <a:pt x="1904" y="1904"/>
                    <a:pt x="1893" y="1904"/>
                  </a:cubicBezTo>
                  <a:cubicBezTo>
                    <a:pt x="1883" y="1904"/>
                    <a:pt x="1878" y="1893"/>
                    <a:pt x="1862" y="1893"/>
                  </a:cubicBezTo>
                  <a:cubicBezTo>
                    <a:pt x="1856" y="1888"/>
                    <a:pt x="1851" y="1888"/>
                    <a:pt x="1841" y="1888"/>
                  </a:cubicBezTo>
                  <a:cubicBezTo>
                    <a:pt x="1830" y="1883"/>
                    <a:pt x="1820" y="1883"/>
                    <a:pt x="1820" y="1872"/>
                  </a:cubicBezTo>
                  <a:cubicBezTo>
                    <a:pt x="1814" y="1862"/>
                    <a:pt x="1814" y="1856"/>
                    <a:pt x="1814" y="1840"/>
                  </a:cubicBezTo>
                  <a:cubicBezTo>
                    <a:pt x="1798" y="1846"/>
                    <a:pt x="1788" y="1851"/>
                    <a:pt x="1772" y="1851"/>
                  </a:cubicBezTo>
                  <a:cubicBezTo>
                    <a:pt x="1761" y="1851"/>
                    <a:pt x="1756" y="1851"/>
                    <a:pt x="1746" y="1851"/>
                  </a:cubicBezTo>
                  <a:cubicBezTo>
                    <a:pt x="1740" y="1856"/>
                    <a:pt x="1735" y="1856"/>
                    <a:pt x="1735" y="1867"/>
                  </a:cubicBezTo>
                  <a:cubicBezTo>
                    <a:pt x="1735" y="1872"/>
                    <a:pt x="1735" y="1877"/>
                    <a:pt x="1735" y="1888"/>
                  </a:cubicBezTo>
                  <a:cubicBezTo>
                    <a:pt x="1735" y="1893"/>
                    <a:pt x="1735" y="1898"/>
                    <a:pt x="1735" y="1909"/>
                  </a:cubicBezTo>
                  <a:cubicBezTo>
                    <a:pt x="1735" y="1914"/>
                    <a:pt x="1740" y="1920"/>
                    <a:pt x="1740" y="1925"/>
                  </a:cubicBezTo>
                  <a:cubicBezTo>
                    <a:pt x="1740" y="1946"/>
                    <a:pt x="1740" y="1946"/>
                    <a:pt x="1740" y="1946"/>
                  </a:cubicBezTo>
                  <a:cubicBezTo>
                    <a:pt x="1740" y="1957"/>
                    <a:pt x="1746" y="1962"/>
                    <a:pt x="1756" y="1972"/>
                  </a:cubicBezTo>
                  <a:cubicBezTo>
                    <a:pt x="1767" y="1978"/>
                    <a:pt x="1772" y="1983"/>
                    <a:pt x="1783" y="1988"/>
                  </a:cubicBezTo>
                  <a:cubicBezTo>
                    <a:pt x="1783" y="2009"/>
                    <a:pt x="1783" y="2025"/>
                    <a:pt x="1783" y="2046"/>
                  </a:cubicBezTo>
                  <a:cubicBezTo>
                    <a:pt x="1783" y="2051"/>
                    <a:pt x="1788" y="2057"/>
                    <a:pt x="1788" y="2067"/>
                  </a:cubicBezTo>
                  <a:cubicBezTo>
                    <a:pt x="1788" y="2078"/>
                    <a:pt x="1777" y="2083"/>
                    <a:pt x="1767" y="2088"/>
                  </a:cubicBezTo>
                  <a:cubicBezTo>
                    <a:pt x="1761" y="2094"/>
                    <a:pt x="1756" y="2099"/>
                    <a:pt x="1751" y="2109"/>
                  </a:cubicBezTo>
                  <a:cubicBezTo>
                    <a:pt x="1746" y="2109"/>
                    <a:pt x="1740" y="2115"/>
                    <a:pt x="1735" y="2115"/>
                  </a:cubicBezTo>
                  <a:cubicBezTo>
                    <a:pt x="1724" y="2115"/>
                    <a:pt x="1714" y="2109"/>
                    <a:pt x="1703" y="2109"/>
                  </a:cubicBezTo>
                  <a:cubicBezTo>
                    <a:pt x="1698" y="2125"/>
                    <a:pt x="1693" y="2136"/>
                    <a:pt x="1688" y="2146"/>
                  </a:cubicBezTo>
                  <a:cubicBezTo>
                    <a:pt x="1688" y="2157"/>
                    <a:pt x="1682" y="2162"/>
                    <a:pt x="1682" y="2168"/>
                  </a:cubicBezTo>
                  <a:cubicBezTo>
                    <a:pt x="1682" y="2173"/>
                    <a:pt x="1682" y="2178"/>
                    <a:pt x="1677" y="2178"/>
                  </a:cubicBezTo>
                  <a:cubicBezTo>
                    <a:pt x="1677" y="2183"/>
                    <a:pt x="1672" y="2183"/>
                    <a:pt x="1672" y="2189"/>
                  </a:cubicBezTo>
                  <a:cubicBezTo>
                    <a:pt x="1672" y="2194"/>
                    <a:pt x="1672" y="2199"/>
                    <a:pt x="1677" y="2204"/>
                  </a:cubicBezTo>
                  <a:cubicBezTo>
                    <a:pt x="1682" y="2215"/>
                    <a:pt x="1682" y="2225"/>
                    <a:pt x="1698" y="2231"/>
                  </a:cubicBezTo>
                  <a:cubicBezTo>
                    <a:pt x="1688" y="2241"/>
                    <a:pt x="1677" y="2246"/>
                    <a:pt x="1667" y="2246"/>
                  </a:cubicBezTo>
                  <a:cubicBezTo>
                    <a:pt x="1656" y="2252"/>
                    <a:pt x="1645" y="2257"/>
                    <a:pt x="1635" y="2257"/>
                  </a:cubicBezTo>
                  <a:cubicBezTo>
                    <a:pt x="1603" y="2257"/>
                    <a:pt x="1587" y="2231"/>
                    <a:pt x="1556" y="2231"/>
                  </a:cubicBezTo>
                  <a:cubicBezTo>
                    <a:pt x="1524" y="2225"/>
                    <a:pt x="1508" y="2220"/>
                    <a:pt x="1477" y="2215"/>
                  </a:cubicBezTo>
                  <a:cubicBezTo>
                    <a:pt x="1471" y="2215"/>
                    <a:pt x="1466" y="2225"/>
                    <a:pt x="1466" y="2231"/>
                  </a:cubicBezTo>
                  <a:cubicBezTo>
                    <a:pt x="1461" y="2241"/>
                    <a:pt x="1456" y="2241"/>
                    <a:pt x="1445" y="2252"/>
                  </a:cubicBezTo>
                  <a:cubicBezTo>
                    <a:pt x="1435" y="2268"/>
                    <a:pt x="1429" y="2278"/>
                    <a:pt x="1413" y="2294"/>
                  </a:cubicBezTo>
                  <a:cubicBezTo>
                    <a:pt x="1413" y="2294"/>
                    <a:pt x="1413" y="2299"/>
                    <a:pt x="1408" y="2299"/>
                  </a:cubicBezTo>
                  <a:cubicBezTo>
                    <a:pt x="1398" y="2310"/>
                    <a:pt x="1387" y="2315"/>
                    <a:pt x="1382" y="2326"/>
                  </a:cubicBezTo>
                  <a:cubicBezTo>
                    <a:pt x="1376" y="2336"/>
                    <a:pt x="1376" y="2342"/>
                    <a:pt x="1371" y="2347"/>
                  </a:cubicBezTo>
                  <a:cubicBezTo>
                    <a:pt x="1366" y="2357"/>
                    <a:pt x="1355" y="2352"/>
                    <a:pt x="1350" y="2352"/>
                  </a:cubicBezTo>
                  <a:cubicBezTo>
                    <a:pt x="1334" y="2352"/>
                    <a:pt x="1324" y="2347"/>
                    <a:pt x="1308" y="2347"/>
                  </a:cubicBezTo>
                  <a:cubicBezTo>
                    <a:pt x="1303" y="2347"/>
                    <a:pt x="1297" y="2352"/>
                    <a:pt x="1292" y="2347"/>
                  </a:cubicBezTo>
                  <a:lnTo>
                    <a:pt x="1292" y="2347"/>
                  </a:lnTo>
                  <a:cubicBezTo>
                    <a:pt x="1281" y="2331"/>
                    <a:pt x="1271" y="2326"/>
                    <a:pt x="1260" y="2310"/>
                  </a:cubicBezTo>
                  <a:cubicBezTo>
                    <a:pt x="1255" y="2305"/>
                    <a:pt x="1250" y="2299"/>
                    <a:pt x="1245" y="2294"/>
                  </a:cubicBezTo>
                  <a:cubicBezTo>
                    <a:pt x="1239" y="2283"/>
                    <a:pt x="1245" y="2273"/>
                    <a:pt x="1245" y="2262"/>
                  </a:cubicBezTo>
                  <a:cubicBezTo>
                    <a:pt x="1239" y="2246"/>
                    <a:pt x="1239" y="2241"/>
                    <a:pt x="1239" y="2225"/>
                  </a:cubicBezTo>
                  <a:cubicBezTo>
                    <a:pt x="1239" y="2204"/>
                    <a:pt x="1239" y="2204"/>
                    <a:pt x="1239" y="2204"/>
                  </a:cubicBezTo>
                  <a:cubicBezTo>
                    <a:pt x="1239" y="2189"/>
                    <a:pt x="1234" y="2183"/>
                    <a:pt x="1234" y="2168"/>
                  </a:cubicBezTo>
                  <a:cubicBezTo>
                    <a:pt x="1234" y="2162"/>
                    <a:pt x="1234" y="2157"/>
                    <a:pt x="1234" y="2152"/>
                  </a:cubicBezTo>
                  <a:cubicBezTo>
                    <a:pt x="1234" y="2146"/>
                    <a:pt x="1229" y="2141"/>
                    <a:pt x="1224" y="2136"/>
                  </a:cubicBezTo>
                  <a:cubicBezTo>
                    <a:pt x="1218" y="2131"/>
                    <a:pt x="1208" y="2125"/>
                    <a:pt x="1202" y="2120"/>
                  </a:cubicBezTo>
                  <a:cubicBezTo>
                    <a:pt x="1197" y="2115"/>
                    <a:pt x="1192" y="2115"/>
                    <a:pt x="1192" y="2109"/>
                  </a:cubicBezTo>
                  <a:cubicBezTo>
                    <a:pt x="1187" y="2104"/>
                    <a:pt x="1187" y="2099"/>
                    <a:pt x="1187" y="2088"/>
                  </a:cubicBezTo>
                  <a:cubicBezTo>
                    <a:pt x="1181" y="2088"/>
                    <a:pt x="1181" y="2083"/>
                    <a:pt x="1176" y="2078"/>
                  </a:cubicBezTo>
                  <a:lnTo>
                    <a:pt x="1176" y="2078"/>
                  </a:lnTo>
                  <a:cubicBezTo>
                    <a:pt x="1176" y="2046"/>
                    <a:pt x="1176" y="2046"/>
                    <a:pt x="1176" y="2046"/>
                  </a:cubicBezTo>
                  <a:cubicBezTo>
                    <a:pt x="1176" y="2036"/>
                    <a:pt x="1176" y="2025"/>
                    <a:pt x="1171" y="2009"/>
                  </a:cubicBezTo>
                  <a:cubicBezTo>
                    <a:pt x="1165" y="1999"/>
                    <a:pt x="1160" y="1993"/>
                    <a:pt x="1160" y="1978"/>
                  </a:cubicBezTo>
                  <a:cubicBezTo>
                    <a:pt x="1160" y="1962"/>
                    <a:pt x="1165" y="1957"/>
                    <a:pt x="1165" y="1941"/>
                  </a:cubicBezTo>
                  <a:cubicBezTo>
                    <a:pt x="1165" y="1925"/>
                    <a:pt x="1160" y="1914"/>
                    <a:pt x="1160" y="1904"/>
                  </a:cubicBezTo>
                  <a:cubicBezTo>
                    <a:pt x="1160" y="1888"/>
                    <a:pt x="1165" y="1883"/>
                    <a:pt x="1165" y="1872"/>
                  </a:cubicBezTo>
                  <a:cubicBezTo>
                    <a:pt x="1165" y="1856"/>
                    <a:pt x="1155" y="1851"/>
                    <a:pt x="1155" y="1840"/>
                  </a:cubicBezTo>
                  <a:cubicBezTo>
                    <a:pt x="1155" y="1830"/>
                    <a:pt x="1160" y="1825"/>
                    <a:pt x="1160" y="1819"/>
                  </a:cubicBezTo>
                  <a:cubicBezTo>
                    <a:pt x="1171" y="1798"/>
                    <a:pt x="1176" y="1782"/>
                    <a:pt x="1187" y="1761"/>
                  </a:cubicBezTo>
                  <a:cubicBezTo>
                    <a:pt x="1187" y="1756"/>
                    <a:pt x="1187" y="1756"/>
                    <a:pt x="1187" y="1756"/>
                  </a:cubicBezTo>
                  <a:cubicBezTo>
                    <a:pt x="1181" y="1756"/>
                    <a:pt x="1176" y="1756"/>
                    <a:pt x="1171" y="1756"/>
                  </a:cubicBezTo>
                  <a:cubicBezTo>
                    <a:pt x="1160" y="1751"/>
                    <a:pt x="1160" y="1746"/>
                    <a:pt x="1150" y="1740"/>
                  </a:cubicBezTo>
                  <a:cubicBezTo>
                    <a:pt x="1144" y="1735"/>
                    <a:pt x="1139" y="1735"/>
                    <a:pt x="1129" y="1730"/>
                  </a:cubicBezTo>
                  <a:cubicBezTo>
                    <a:pt x="1129" y="1724"/>
                    <a:pt x="1123" y="1724"/>
                    <a:pt x="1123" y="1719"/>
                  </a:cubicBezTo>
                  <a:cubicBezTo>
                    <a:pt x="1113" y="1703"/>
                    <a:pt x="1107" y="1698"/>
                    <a:pt x="1102" y="1682"/>
                  </a:cubicBezTo>
                  <a:cubicBezTo>
                    <a:pt x="1102" y="1677"/>
                    <a:pt x="1097" y="1672"/>
                    <a:pt x="1097" y="1666"/>
                  </a:cubicBezTo>
                  <a:cubicBezTo>
                    <a:pt x="1086" y="1656"/>
                    <a:pt x="1086" y="1645"/>
                    <a:pt x="1081" y="1635"/>
                  </a:cubicBezTo>
                  <a:cubicBezTo>
                    <a:pt x="1076" y="1624"/>
                    <a:pt x="1076" y="1619"/>
                    <a:pt x="1076" y="1614"/>
                  </a:cubicBezTo>
                  <a:cubicBezTo>
                    <a:pt x="1070" y="1603"/>
                    <a:pt x="1060" y="1598"/>
                    <a:pt x="1055" y="1592"/>
                  </a:cubicBezTo>
                  <a:cubicBezTo>
                    <a:pt x="1049" y="1587"/>
                    <a:pt x="1049" y="1587"/>
                    <a:pt x="1044" y="1587"/>
                  </a:cubicBezTo>
                  <a:cubicBezTo>
                    <a:pt x="1002" y="1592"/>
                    <a:pt x="1002" y="1592"/>
                    <a:pt x="1002" y="1592"/>
                  </a:cubicBezTo>
                  <a:cubicBezTo>
                    <a:pt x="991" y="1587"/>
                    <a:pt x="986" y="1582"/>
                    <a:pt x="981" y="1571"/>
                  </a:cubicBezTo>
                  <a:cubicBezTo>
                    <a:pt x="981" y="1571"/>
                    <a:pt x="976" y="1571"/>
                    <a:pt x="970" y="1566"/>
                  </a:cubicBezTo>
                  <a:cubicBezTo>
                    <a:pt x="965" y="1556"/>
                    <a:pt x="960" y="1545"/>
                    <a:pt x="954" y="1535"/>
                  </a:cubicBezTo>
                  <a:cubicBezTo>
                    <a:pt x="891" y="1503"/>
                    <a:pt x="891" y="1503"/>
                    <a:pt x="891" y="1503"/>
                  </a:cubicBezTo>
                  <a:cubicBezTo>
                    <a:pt x="891" y="1498"/>
                    <a:pt x="891" y="1498"/>
                    <a:pt x="891" y="1492"/>
                  </a:cubicBezTo>
                  <a:cubicBezTo>
                    <a:pt x="896" y="1487"/>
                    <a:pt x="902" y="1487"/>
                    <a:pt x="902" y="1487"/>
                  </a:cubicBezTo>
                  <a:cubicBezTo>
                    <a:pt x="907" y="1477"/>
                    <a:pt x="912" y="1471"/>
                    <a:pt x="918" y="1461"/>
                  </a:cubicBezTo>
                  <a:cubicBezTo>
                    <a:pt x="923" y="1445"/>
                    <a:pt x="923" y="1440"/>
                    <a:pt x="928" y="1429"/>
                  </a:cubicBezTo>
                  <a:cubicBezTo>
                    <a:pt x="933" y="1424"/>
                    <a:pt x="939" y="1418"/>
                    <a:pt x="939" y="1413"/>
                  </a:cubicBezTo>
                  <a:cubicBezTo>
                    <a:pt x="939" y="1403"/>
                    <a:pt x="933" y="1403"/>
                    <a:pt x="928" y="1397"/>
                  </a:cubicBezTo>
                  <a:cubicBezTo>
                    <a:pt x="923" y="1392"/>
                    <a:pt x="923" y="1387"/>
                    <a:pt x="912" y="1381"/>
                  </a:cubicBezTo>
                  <a:cubicBezTo>
                    <a:pt x="907" y="1376"/>
                    <a:pt x="902" y="1371"/>
                    <a:pt x="896" y="1366"/>
                  </a:cubicBezTo>
                  <a:cubicBezTo>
                    <a:pt x="912" y="1308"/>
                    <a:pt x="912" y="1308"/>
                    <a:pt x="912" y="1308"/>
                  </a:cubicBezTo>
                  <a:cubicBezTo>
                    <a:pt x="907" y="1297"/>
                    <a:pt x="896" y="1297"/>
                    <a:pt x="891" y="1292"/>
                  </a:cubicBezTo>
                  <a:cubicBezTo>
                    <a:pt x="886" y="1287"/>
                    <a:pt x="886" y="1287"/>
                    <a:pt x="881" y="1281"/>
                  </a:cubicBezTo>
                  <a:cubicBezTo>
                    <a:pt x="875" y="1276"/>
                    <a:pt x="870" y="1276"/>
                    <a:pt x="870" y="1271"/>
                  </a:cubicBezTo>
                  <a:cubicBezTo>
                    <a:pt x="865" y="1260"/>
                    <a:pt x="870" y="1250"/>
                    <a:pt x="870" y="1244"/>
                  </a:cubicBezTo>
                  <a:cubicBezTo>
                    <a:pt x="865" y="1234"/>
                    <a:pt x="854" y="1229"/>
                    <a:pt x="854" y="1218"/>
                  </a:cubicBezTo>
                  <a:cubicBezTo>
                    <a:pt x="854" y="1207"/>
                    <a:pt x="859" y="1202"/>
                    <a:pt x="865" y="1197"/>
                  </a:cubicBezTo>
                  <a:cubicBezTo>
                    <a:pt x="870" y="1186"/>
                    <a:pt x="870" y="1181"/>
                    <a:pt x="875" y="1165"/>
                  </a:cubicBezTo>
                  <a:cubicBezTo>
                    <a:pt x="875" y="1160"/>
                    <a:pt x="875" y="1149"/>
                    <a:pt x="875" y="1139"/>
                  </a:cubicBezTo>
                  <a:cubicBezTo>
                    <a:pt x="875" y="1128"/>
                    <a:pt x="881" y="1123"/>
                    <a:pt x="886" y="1113"/>
                  </a:cubicBezTo>
                  <a:cubicBezTo>
                    <a:pt x="859" y="1123"/>
                    <a:pt x="849" y="1128"/>
                    <a:pt x="823" y="1134"/>
                  </a:cubicBezTo>
                  <a:cubicBezTo>
                    <a:pt x="812" y="1134"/>
                    <a:pt x="807" y="1134"/>
                    <a:pt x="796" y="1139"/>
                  </a:cubicBezTo>
                  <a:cubicBezTo>
                    <a:pt x="791" y="1139"/>
                    <a:pt x="786" y="1139"/>
                    <a:pt x="786" y="1139"/>
                  </a:cubicBezTo>
                  <a:cubicBezTo>
                    <a:pt x="780" y="1139"/>
                    <a:pt x="780" y="1144"/>
                    <a:pt x="780" y="1149"/>
                  </a:cubicBezTo>
                  <a:cubicBezTo>
                    <a:pt x="775" y="1160"/>
                    <a:pt x="775" y="1160"/>
                    <a:pt x="775" y="1160"/>
                  </a:cubicBezTo>
                  <a:cubicBezTo>
                    <a:pt x="770" y="1176"/>
                    <a:pt x="765" y="1186"/>
                    <a:pt x="754" y="1197"/>
                  </a:cubicBezTo>
                  <a:cubicBezTo>
                    <a:pt x="749" y="1202"/>
                    <a:pt x="738" y="1207"/>
                    <a:pt x="728" y="1213"/>
                  </a:cubicBezTo>
                  <a:cubicBezTo>
                    <a:pt x="712" y="1218"/>
                    <a:pt x="701" y="1223"/>
                    <a:pt x="685" y="1234"/>
                  </a:cubicBezTo>
                  <a:cubicBezTo>
                    <a:pt x="680" y="1234"/>
                    <a:pt x="680" y="1234"/>
                    <a:pt x="675" y="1239"/>
                  </a:cubicBezTo>
                  <a:cubicBezTo>
                    <a:pt x="670" y="1239"/>
                    <a:pt x="670" y="1244"/>
                    <a:pt x="664" y="1244"/>
                  </a:cubicBezTo>
                  <a:cubicBezTo>
                    <a:pt x="659" y="1244"/>
                    <a:pt x="654" y="1239"/>
                    <a:pt x="654" y="1234"/>
                  </a:cubicBezTo>
                  <a:cubicBezTo>
                    <a:pt x="648" y="1234"/>
                    <a:pt x="643" y="1229"/>
                    <a:pt x="643" y="1223"/>
                  </a:cubicBezTo>
                  <a:cubicBezTo>
                    <a:pt x="643" y="1213"/>
                    <a:pt x="648" y="1202"/>
                    <a:pt x="654" y="1192"/>
                  </a:cubicBezTo>
                  <a:cubicBezTo>
                    <a:pt x="654" y="1176"/>
                    <a:pt x="654" y="1171"/>
                    <a:pt x="659" y="1155"/>
                  </a:cubicBezTo>
                  <a:cubicBezTo>
                    <a:pt x="659" y="1149"/>
                    <a:pt x="659" y="1144"/>
                    <a:pt x="659" y="1139"/>
                  </a:cubicBezTo>
                  <a:cubicBezTo>
                    <a:pt x="659" y="1128"/>
                    <a:pt x="659" y="1128"/>
                    <a:pt x="659" y="1128"/>
                  </a:cubicBezTo>
                  <a:cubicBezTo>
                    <a:pt x="659" y="1128"/>
                    <a:pt x="654" y="1128"/>
                    <a:pt x="648" y="1128"/>
                  </a:cubicBezTo>
                  <a:cubicBezTo>
                    <a:pt x="643" y="1128"/>
                    <a:pt x="638" y="1128"/>
                    <a:pt x="633" y="1128"/>
                  </a:cubicBezTo>
                  <a:cubicBezTo>
                    <a:pt x="617" y="1128"/>
                    <a:pt x="606" y="1128"/>
                    <a:pt x="591" y="1128"/>
                  </a:cubicBezTo>
                  <a:cubicBezTo>
                    <a:pt x="585" y="1128"/>
                    <a:pt x="585" y="1128"/>
                    <a:pt x="580" y="1128"/>
                  </a:cubicBezTo>
                  <a:cubicBezTo>
                    <a:pt x="575" y="1128"/>
                    <a:pt x="569" y="1128"/>
                    <a:pt x="559" y="1123"/>
                  </a:cubicBezTo>
                  <a:cubicBezTo>
                    <a:pt x="554" y="1123"/>
                    <a:pt x="548" y="1118"/>
                    <a:pt x="543" y="1113"/>
                  </a:cubicBezTo>
                  <a:cubicBezTo>
                    <a:pt x="538" y="1107"/>
                    <a:pt x="538" y="1102"/>
                    <a:pt x="533" y="1102"/>
                  </a:cubicBezTo>
                  <a:cubicBezTo>
                    <a:pt x="527" y="1102"/>
                    <a:pt x="527" y="1107"/>
                    <a:pt x="522" y="1113"/>
                  </a:cubicBezTo>
                  <a:cubicBezTo>
                    <a:pt x="522" y="1118"/>
                    <a:pt x="517" y="1123"/>
                    <a:pt x="511" y="1128"/>
                  </a:cubicBezTo>
                  <a:cubicBezTo>
                    <a:pt x="501" y="1139"/>
                    <a:pt x="496" y="1149"/>
                    <a:pt x="485" y="1160"/>
                  </a:cubicBezTo>
                  <a:cubicBezTo>
                    <a:pt x="474" y="1165"/>
                    <a:pt x="469" y="1171"/>
                    <a:pt x="464" y="1176"/>
                  </a:cubicBezTo>
                  <a:cubicBezTo>
                    <a:pt x="459" y="1181"/>
                    <a:pt x="453" y="1186"/>
                    <a:pt x="448" y="1186"/>
                  </a:cubicBezTo>
                  <a:cubicBezTo>
                    <a:pt x="437" y="1192"/>
                    <a:pt x="427" y="1192"/>
                    <a:pt x="416" y="1197"/>
                  </a:cubicBezTo>
                  <a:close/>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75" name="Freeform 87"/>
            <p:cNvSpPr>
              <a:spLocks noChangeArrowheads="1"/>
            </p:cNvSpPr>
            <p:nvPr/>
          </p:nvSpPr>
          <p:spPr bwMode="auto">
            <a:xfrm>
              <a:off x="7667042" y="8572500"/>
              <a:ext cx="580987" cy="533400"/>
            </a:xfrm>
            <a:custGeom>
              <a:avLst/>
              <a:gdLst>
                <a:gd name="T0" fmla="*/ 823 w 1615"/>
                <a:gd name="T1" fmla="*/ 1050 h 1483"/>
                <a:gd name="T2" fmla="*/ 812 w 1615"/>
                <a:gd name="T3" fmla="*/ 955 h 1483"/>
                <a:gd name="T4" fmla="*/ 775 w 1615"/>
                <a:gd name="T5" fmla="*/ 907 h 1483"/>
                <a:gd name="T6" fmla="*/ 733 w 1615"/>
                <a:gd name="T7" fmla="*/ 865 h 1483"/>
                <a:gd name="T8" fmla="*/ 680 w 1615"/>
                <a:gd name="T9" fmla="*/ 823 h 1483"/>
                <a:gd name="T10" fmla="*/ 702 w 1615"/>
                <a:gd name="T11" fmla="*/ 770 h 1483"/>
                <a:gd name="T12" fmla="*/ 781 w 1615"/>
                <a:gd name="T13" fmla="*/ 765 h 1483"/>
                <a:gd name="T14" fmla="*/ 812 w 1615"/>
                <a:gd name="T15" fmla="*/ 791 h 1483"/>
                <a:gd name="T16" fmla="*/ 849 w 1615"/>
                <a:gd name="T17" fmla="*/ 828 h 1483"/>
                <a:gd name="T18" fmla="*/ 855 w 1615"/>
                <a:gd name="T19" fmla="*/ 876 h 1483"/>
                <a:gd name="T20" fmla="*/ 891 w 1615"/>
                <a:gd name="T21" fmla="*/ 886 h 1483"/>
                <a:gd name="T22" fmla="*/ 918 w 1615"/>
                <a:gd name="T23" fmla="*/ 960 h 1483"/>
                <a:gd name="T24" fmla="*/ 939 w 1615"/>
                <a:gd name="T25" fmla="*/ 981 h 1483"/>
                <a:gd name="T26" fmla="*/ 965 w 1615"/>
                <a:gd name="T27" fmla="*/ 1007 h 1483"/>
                <a:gd name="T28" fmla="*/ 934 w 1615"/>
                <a:gd name="T29" fmla="*/ 992 h 1483"/>
                <a:gd name="T30" fmla="*/ 849 w 1615"/>
                <a:gd name="T31" fmla="*/ 986 h 1483"/>
                <a:gd name="T32" fmla="*/ 934 w 1615"/>
                <a:gd name="T33" fmla="*/ 1071 h 1483"/>
                <a:gd name="T34" fmla="*/ 1055 w 1615"/>
                <a:gd name="T35" fmla="*/ 1197 h 1483"/>
                <a:gd name="T36" fmla="*/ 1472 w 1615"/>
                <a:gd name="T37" fmla="*/ 1482 h 1483"/>
                <a:gd name="T38" fmla="*/ 1498 w 1615"/>
                <a:gd name="T39" fmla="*/ 1350 h 1483"/>
                <a:gd name="T40" fmla="*/ 1582 w 1615"/>
                <a:gd name="T41" fmla="*/ 1276 h 1483"/>
                <a:gd name="T42" fmla="*/ 1567 w 1615"/>
                <a:gd name="T43" fmla="*/ 1160 h 1483"/>
                <a:gd name="T44" fmla="*/ 1546 w 1615"/>
                <a:gd name="T45" fmla="*/ 1034 h 1483"/>
                <a:gd name="T46" fmla="*/ 1498 w 1615"/>
                <a:gd name="T47" fmla="*/ 976 h 1483"/>
                <a:gd name="T48" fmla="*/ 1482 w 1615"/>
                <a:gd name="T49" fmla="*/ 802 h 1483"/>
                <a:gd name="T50" fmla="*/ 1509 w 1615"/>
                <a:gd name="T51" fmla="*/ 654 h 1483"/>
                <a:gd name="T52" fmla="*/ 1424 w 1615"/>
                <a:gd name="T53" fmla="*/ 580 h 1483"/>
                <a:gd name="T54" fmla="*/ 1366 w 1615"/>
                <a:gd name="T55" fmla="*/ 485 h 1483"/>
                <a:gd name="T56" fmla="*/ 1213 w 1615"/>
                <a:gd name="T57" fmla="*/ 401 h 1483"/>
                <a:gd name="T58" fmla="*/ 1261 w 1615"/>
                <a:gd name="T59" fmla="*/ 311 h 1483"/>
                <a:gd name="T60" fmla="*/ 1213 w 1615"/>
                <a:gd name="T61" fmla="*/ 190 h 1483"/>
                <a:gd name="T62" fmla="*/ 1187 w 1615"/>
                <a:gd name="T63" fmla="*/ 95 h 1483"/>
                <a:gd name="T64" fmla="*/ 1118 w 1615"/>
                <a:gd name="T65" fmla="*/ 37 h 1483"/>
                <a:gd name="T66" fmla="*/ 1050 w 1615"/>
                <a:gd name="T67" fmla="*/ 111 h 1483"/>
                <a:gd name="T68" fmla="*/ 965 w 1615"/>
                <a:gd name="T69" fmla="*/ 121 h 1483"/>
                <a:gd name="T70" fmla="*/ 970 w 1615"/>
                <a:gd name="T71" fmla="*/ 26 h 1483"/>
                <a:gd name="T72" fmla="*/ 865 w 1615"/>
                <a:gd name="T73" fmla="*/ 11 h 1483"/>
                <a:gd name="T74" fmla="*/ 786 w 1615"/>
                <a:gd name="T75" fmla="*/ 74 h 1483"/>
                <a:gd name="T76" fmla="*/ 686 w 1615"/>
                <a:gd name="T77" fmla="*/ 121 h 1483"/>
                <a:gd name="T78" fmla="*/ 591 w 1615"/>
                <a:gd name="T79" fmla="*/ 216 h 1483"/>
                <a:gd name="T80" fmla="*/ 475 w 1615"/>
                <a:gd name="T81" fmla="*/ 222 h 1483"/>
                <a:gd name="T82" fmla="*/ 227 w 1615"/>
                <a:gd name="T83" fmla="*/ 206 h 1483"/>
                <a:gd name="T84" fmla="*/ 142 w 1615"/>
                <a:gd name="T85" fmla="*/ 206 h 1483"/>
                <a:gd name="T86" fmla="*/ 21 w 1615"/>
                <a:gd name="T87" fmla="*/ 279 h 1483"/>
                <a:gd name="T88" fmla="*/ 16 w 1615"/>
                <a:gd name="T89" fmla="*/ 369 h 1483"/>
                <a:gd name="T90" fmla="*/ 16 w 1615"/>
                <a:gd name="T91" fmla="*/ 475 h 1483"/>
                <a:gd name="T92" fmla="*/ 5 w 1615"/>
                <a:gd name="T93" fmla="*/ 612 h 1483"/>
                <a:gd name="T94" fmla="*/ 58 w 1615"/>
                <a:gd name="T95" fmla="*/ 649 h 1483"/>
                <a:gd name="T96" fmla="*/ 105 w 1615"/>
                <a:gd name="T97" fmla="*/ 754 h 1483"/>
                <a:gd name="T98" fmla="*/ 222 w 1615"/>
                <a:gd name="T99" fmla="*/ 855 h 1483"/>
                <a:gd name="T100" fmla="*/ 353 w 1615"/>
                <a:gd name="T101" fmla="*/ 886 h 1483"/>
                <a:gd name="T102" fmla="*/ 491 w 1615"/>
                <a:gd name="T103" fmla="*/ 886 h 1483"/>
                <a:gd name="T104" fmla="*/ 575 w 1615"/>
                <a:gd name="T105" fmla="*/ 992 h 1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615" h="1483">
                  <a:moveTo>
                    <a:pt x="596" y="1023"/>
                  </a:moveTo>
                  <a:lnTo>
                    <a:pt x="596" y="1023"/>
                  </a:lnTo>
                  <a:cubicBezTo>
                    <a:pt x="617" y="1018"/>
                    <a:pt x="633" y="1002"/>
                    <a:pt x="659" y="1002"/>
                  </a:cubicBezTo>
                  <a:cubicBezTo>
                    <a:pt x="686" y="1002"/>
                    <a:pt x="702" y="1002"/>
                    <a:pt x="723" y="1002"/>
                  </a:cubicBezTo>
                  <a:cubicBezTo>
                    <a:pt x="765" y="1002"/>
                    <a:pt x="781" y="1039"/>
                    <a:pt x="823" y="1050"/>
                  </a:cubicBezTo>
                  <a:cubicBezTo>
                    <a:pt x="823" y="1029"/>
                    <a:pt x="828" y="1013"/>
                    <a:pt x="833" y="992"/>
                  </a:cubicBezTo>
                  <a:cubicBezTo>
                    <a:pt x="828" y="992"/>
                    <a:pt x="828" y="992"/>
                    <a:pt x="828" y="992"/>
                  </a:cubicBezTo>
                  <a:cubicBezTo>
                    <a:pt x="828" y="986"/>
                    <a:pt x="833" y="981"/>
                    <a:pt x="833" y="981"/>
                  </a:cubicBezTo>
                  <a:cubicBezTo>
                    <a:pt x="833" y="970"/>
                    <a:pt x="828" y="965"/>
                    <a:pt x="823" y="960"/>
                  </a:cubicBezTo>
                  <a:cubicBezTo>
                    <a:pt x="818" y="960"/>
                    <a:pt x="818" y="960"/>
                    <a:pt x="812" y="955"/>
                  </a:cubicBezTo>
                  <a:cubicBezTo>
                    <a:pt x="812" y="955"/>
                    <a:pt x="812" y="949"/>
                    <a:pt x="807" y="949"/>
                  </a:cubicBezTo>
                  <a:cubicBezTo>
                    <a:pt x="802" y="944"/>
                    <a:pt x="802" y="944"/>
                    <a:pt x="796" y="939"/>
                  </a:cubicBezTo>
                  <a:cubicBezTo>
                    <a:pt x="791" y="934"/>
                    <a:pt x="791" y="928"/>
                    <a:pt x="791" y="923"/>
                  </a:cubicBezTo>
                  <a:cubicBezTo>
                    <a:pt x="786" y="918"/>
                    <a:pt x="786" y="918"/>
                    <a:pt x="781" y="912"/>
                  </a:cubicBezTo>
                  <a:lnTo>
                    <a:pt x="775" y="907"/>
                  </a:lnTo>
                  <a:cubicBezTo>
                    <a:pt x="770" y="902"/>
                    <a:pt x="770" y="902"/>
                    <a:pt x="765" y="902"/>
                  </a:cubicBezTo>
                  <a:cubicBezTo>
                    <a:pt x="759" y="897"/>
                    <a:pt x="759" y="897"/>
                    <a:pt x="759" y="891"/>
                  </a:cubicBezTo>
                  <a:cubicBezTo>
                    <a:pt x="754" y="891"/>
                    <a:pt x="749" y="886"/>
                    <a:pt x="749" y="881"/>
                  </a:cubicBezTo>
                  <a:cubicBezTo>
                    <a:pt x="744" y="876"/>
                    <a:pt x="744" y="876"/>
                    <a:pt x="738" y="870"/>
                  </a:cubicBezTo>
                  <a:cubicBezTo>
                    <a:pt x="738" y="870"/>
                    <a:pt x="738" y="870"/>
                    <a:pt x="733" y="865"/>
                  </a:cubicBezTo>
                  <a:cubicBezTo>
                    <a:pt x="728" y="865"/>
                    <a:pt x="728" y="860"/>
                    <a:pt x="723" y="855"/>
                  </a:cubicBezTo>
                  <a:lnTo>
                    <a:pt x="717" y="849"/>
                  </a:lnTo>
                  <a:cubicBezTo>
                    <a:pt x="712" y="844"/>
                    <a:pt x="712" y="844"/>
                    <a:pt x="707" y="839"/>
                  </a:cubicBezTo>
                  <a:cubicBezTo>
                    <a:pt x="702" y="833"/>
                    <a:pt x="696" y="833"/>
                    <a:pt x="691" y="828"/>
                  </a:cubicBezTo>
                  <a:cubicBezTo>
                    <a:pt x="691" y="828"/>
                    <a:pt x="686" y="823"/>
                    <a:pt x="680" y="823"/>
                  </a:cubicBezTo>
                  <a:cubicBezTo>
                    <a:pt x="680" y="818"/>
                    <a:pt x="675" y="812"/>
                    <a:pt x="675" y="807"/>
                  </a:cubicBezTo>
                  <a:cubicBezTo>
                    <a:pt x="675" y="802"/>
                    <a:pt x="675" y="802"/>
                    <a:pt x="675" y="796"/>
                  </a:cubicBezTo>
                  <a:cubicBezTo>
                    <a:pt x="680" y="791"/>
                    <a:pt x="680" y="791"/>
                    <a:pt x="686" y="786"/>
                  </a:cubicBezTo>
                  <a:cubicBezTo>
                    <a:pt x="691" y="781"/>
                    <a:pt x="691" y="781"/>
                    <a:pt x="691" y="775"/>
                  </a:cubicBezTo>
                  <a:cubicBezTo>
                    <a:pt x="696" y="770"/>
                    <a:pt x="696" y="770"/>
                    <a:pt x="702" y="770"/>
                  </a:cubicBezTo>
                  <a:cubicBezTo>
                    <a:pt x="712" y="770"/>
                    <a:pt x="712" y="775"/>
                    <a:pt x="723" y="781"/>
                  </a:cubicBezTo>
                  <a:cubicBezTo>
                    <a:pt x="723" y="781"/>
                    <a:pt x="728" y="786"/>
                    <a:pt x="733" y="786"/>
                  </a:cubicBezTo>
                  <a:cubicBezTo>
                    <a:pt x="738" y="786"/>
                    <a:pt x="744" y="781"/>
                    <a:pt x="754" y="775"/>
                  </a:cubicBezTo>
                  <a:cubicBezTo>
                    <a:pt x="759" y="775"/>
                    <a:pt x="765" y="775"/>
                    <a:pt x="770" y="770"/>
                  </a:cubicBezTo>
                  <a:cubicBezTo>
                    <a:pt x="775" y="770"/>
                    <a:pt x="775" y="765"/>
                    <a:pt x="781" y="765"/>
                  </a:cubicBezTo>
                  <a:cubicBezTo>
                    <a:pt x="781" y="770"/>
                    <a:pt x="786" y="770"/>
                    <a:pt x="786" y="775"/>
                  </a:cubicBezTo>
                  <a:cubicBezTo>
                    <a:pt x="791" y="775"/>
                    <a:pt x="791" y="781"/>
                    <a:pt x="791" y="781"/>
                  </a:cubicBezTo>
                  <a:cubicBezTo>
                    <a:pt x="791" y="786"/>
                    <a:pt x="796" y="786"/>
                    <a:pt x="796" y="786"/>
                  </a:cubicBezTo>
                  <a:cubicBezTo>
                    <a:pt x="802" y="786"/>
                    <a:pt x="802" y="786"/>
                    <a:pt x="807" y="786"/>
                  </a:cubicBezTo>
                  <a:cubicBezTo>
                    <a:pt x="812" y="786"/>
                    <a:pt x="812" y="791"/>
                    <a:pt x="812" y="791"/>
                  </a:cubicBezTo>
                  <a:cubicBezTo>
                    <a:pt x="818" y="796"/>
                    <a:pt x="818" y="796"/>
                    <a:pt x="818" y="802"/>
                  </a:cubicBezTo>
                  <a:cubicBezTo>
                    <a:pt x="823" y="807"/>
                    <a:pt x="823" y="807"/>
                    <a:pt x="828" y="807"/>
                  </a:cubicBezTo>
                  <a:cubicBezTo>
                    <a:pt x="833" y="812"/>
                    <a:pt x="833" y="812"/>
                    <a:pt x="839" y="812"/>
                  </a:cubicBezTo>
                  <a:cubicBezTo>
                    <a:pt x="844" y="812"/>
                    <a:pt x="844" y="818"/>
                    <a:pt x="844" y="818"/>
                  </a:cubicBezTo>
                  <a:cubicBezTo>
                    <a:pt x="849" y="823"/>
                    <a:pt x="849" y="823"/>
                    <a:pt x="849" y="828"/>
                  </a:cubicBezTo>
                  <a:cubicBezTo>
                    <a:pt x="849" y="833"/>
                    <a:pt x="844" y="833"/>
                    <a:pt x="844" y="839"/>
                  </a:cubicBezTo>
                  <a:cubicBezTo>
                    <a:pt x="839" y="839"/>
                    <a:pt x="833" y="839"/>
                    <a:pt x="833" y="844"/>
                  </a:cubicBezTo>
                  <a:cubicBezTo>
                    <a:pt x="833" y="849"/>
                    <a:pt x="839" y="849"/>
                    <a:pt x="839" y="855"/>
                  </a:cubicBezTo>
                  <a:cubicBezTo>
                    <a:pt x="844" y="865"/>
                    <a:pt x="844" y="865"/>
                    <a:pt x="844" y="865"/>
                  </a:cubicBezTo>
                  <a:cubicBezTo>
                    <a:pt x="849" y="870"/>
                    <a:pt x="849" y="870"/>
                    <a:pt x="855" y="876"/>
                  </a:cubicBezTo>
                  <a:lnTo>
                    <a:pt x="860" y="881"/>
                  </a:lnTo>
                  <a:cubicBezTo>
                    <a:pt x="865" y="881"/>
                    <a:pt x="865" y="881"/>
                    <a:pt x="865" y="876"/>
                  </a:cubicBezTo>
                  <a:cubicBezTo>
                    <a:pt x="865" y="876"/>
                    <a:pt x="865" y="870"/>
                    <a:pt x="870" y="870"/>
                  </a:cubicBezTo>
                  <a:cubicBezTo>
                    <a:pt x="876" y="870"/>
                    <a:pt x="876" y="881"/>
                    <a:pt x="881" y="881"/>
                  </a:cubicBezTo>
                  <a:cubicBezTo>
                    <a:pt x="886" y="881"/>
                    <a:pt x="891" y="881"/>
                    <a:pt x="891" y="886"/>
                  </a:cubicBezTo>
                  <a:cubicBezTo>
                    <a:pt x="897" y="891"/>
                    <a:pt x="897" y="897"/>
                    <a:pt x="897" y="902"/>
                  </a:cubicBezTo>
                  <a:cubicBezTo>
                    <a:pt x="897" y="912"/>
                    <a:pt x="902" y="918"/>
                    <a:pt x="907" y="928"/>
                  </a:cubicBezTo>
                  <a:cubicBezTo>
                    <a:pt x="913" y="928"/>
                    <a:pt x="913" y="928"/>
                    <a:pt x="918" y="934"/>
                  </a:cubicBezTo>
                  <a:cubicBezTo>
                    <a:pt x="923" y="934"/>
                    <a:pt x="928" y="939"/>
                    <a:pt x="928" y="944"/>
                  </a:cubicBezTo>
                  <a:cubicBezTo>
                    <a:pt x="928" y="949"/>
                    <a:pt x="918" y="955"/>
                    <a:pt x="918" y="960"/>
                  </a:cubicBezTo>
                  <a:cubicBezTo>
                    <a:pt x="918" y="965"/>
                    <a:pt x="923" y="970"/>
                    <a:pt x="928" y="970"/>
                  </a:cubicBezTo>
                  <a:cubicBezTo>
                    <a:pt x="934" y="970"/>
                    <a:pt x="934" y="970"/>
                    <a:pt x="939" y="970"/>
                  </a:cubicBezTo>
                  <a:cubicBezTo>
                    <a:pt x="939" y="970"/>
                    <a:pt x="939" y="965"/>
                    <a:pt x="944" y="965"/>
                  </a:cubicBezTo>
                  <a:lnTo>
                    <a:pt x="944" y="965"/>
                  </a:lnTo>
                  <a:cubicBezTo>
                    <a:pt x="944" y="976"/>
                    <a:pt x="939" y="976"/>
                    <a:pt x="939" y="981"/>
                  </a:cubicBezTo>
                  <a:cubicBezTo>
                    <a:pt x="939" y="992"/>
                    <a:pt x="944" y="992"/>
                    <a:pt x="955" y="997"/>
                  </a:cubicBezTo>
                  <a:lnTo>
                    <a:pt x="960" y="997"/>
                  </a:lnTo>
                  <a:cubicBezTo>
                    <a:pt x="965" y="997"/>
                    <a:pt x="965" y="997"/>
                    <a:pt x="970" y="1002"/>
                  </a:cubicBezTo>
                  <a:lnTo>
                    <a:pt x="970" y="1002"/>
                  </a:lnTo>
                  <a:cubicBezTo>
                    <a:pt x="970" y="1007"/>
                    <a:pt x="970" y="1007"/>
                    <a:pt x="965" y="1007"/>
                  </a:cubicBezTo>
                  <a:cubicBezTo>
                    <a:pt x="960" y="1007"/>
                    <a:pt x="960" y="1013"/>
                    <a:pt x="960" y="1013"/>
                  </a:cubicBezTo>
                  <a:cubicBezTo>
                    <a:pt x="955" y="1013"/>
                    <a:pt x="955" y="1013"/>
                    <a:pt x="949" y="1013"/>
                  </a:cubicBezTo>
                  <a:cubicBezTo>
                    <a:pt x="944" y="1013"/>
                    <a:pt x="944" y="1018"/>
                    <a:pt x="944" y="1018"/>
                  </a:cubicBezTo>
                  <a:cubicBezTo>
                    <a:pt x="934" y="1018"/>
                    <a:pt x="934" y="1007"/>
                    <a:pt x="934" y="1002"/>
                  </a:cubicBezTo>
                  <a:cubicBezTo>
                    <a:pt x="934" y="997"/>
                    <a:pt x="934" y="997"/>
                    <a:pt x="934" y="992"/>
                  </a:cubicBezTo>
                  <a:cubicBezTo>
                    <a:pt x="928" y="992"/>
                    <a:pt x="928" y="992"/>
                    <a:pt x="928" y="992"/>
                  </a:cubicBezTo>
                  <a:cubicBezTo>
                    <a:pt x="918" y="992"/>
                    <a:pt x="918" y="992"/>
                    <a:pt x="918" y="992"/>
                  </a:cubicBezTo>
                  <a:cubicBezTo>
                    <a:pt x="902" y="992"/>
                    <a:pt x="897" y="992"/>
                    <a:pt x="881" y="992"/>
                  </a:cubicBezTo>
                  <a:cubicBezTo>
                    <a:pt x="876" y="992"/>
                    <a:pt x="870" y="992"/>
                    <a:pt x="865" y="992"/>
                  </a:cubicBezTo>
                  <a:cubicBezTo>
                    <a:pt x="860" y="986"/>
                    <a:pt x="855" y="986"/>
                    <a:pt x="849" y="986"/>
                  </a:cubicBezTo>
                  <a:cubicBezTo>
                    <a:pt x="849" y="986"/>
                    <a:pt x="849" y="981"/>
                    <a:pt x="844" y="981"/>
                  </a:cubicBezTo>
                  <a:cubicBezTo>
                    <a:pt x="839" y="981"/>
                    <a:pt x="849" y="997"/>
                    <a:pt x="844" y="1002"/>
                  </a:cubicBezTo>
                  <a:cubicBezTo>
                    <a:pt x="849" y="1029"/>
                    <a:pt x="839" y="1060"/>
                    <a:pt x="870" y="1060"/>
                  </a:cubicBezTo>
                  <a:cubicBezTo>
                    <a:pt x="891" y="1060"/>
                    <a:pt x="902" y="1066"/>
                    <a:pt x="923" y="1066"/>
                  </a:cubicBezTo>
                  <a:cubicBezTo>
                    <a:pt x="928" y="1066"/>
                    <a:pt x="934" y="1066"/>
                    <a:pt x="934" y="1071"/>
                  </a:cubicBezTo>
                  <a:cubicBezTo>
                    <a:pt x="928" y="1081"/>
                    <a:pt x="923" y="1087"/>
                    <a:pt x="923" y="1097"/>
                  </a:cubicBezTo>
                  <a:cubicBezTo>
                    <a:pt x="923" y="1118"/>
                    <a:pt x="944" y="1123"/>
                    <a:pt x="960" y="1134"/>
                  </a:cubicBezTo>
                  <a:cubicBezTo>
                    <a:pt x="981" y="1144"/>
                    <a:pt x="986" y="1160"/>
                    <a:pt x="1007" y="1176"/>
                  </a:cubicBezTo>
                  <a:cubicBezTo>
                    <a:pt x="1023" y="1181"/>
                    <a:pt x="1029" y="1181"/>
                    <a:pt x="1044" y="1181"/>
                  </a:cubicBezTo>
                  <a:cubicBezTo>
                    <a:pt x="1050" y="1187"/>
                    <a:pt x="1050" y="1192"/>
                    <a:pt x="1055" y="1197"/>
                  </a:cubicBezTo>
                  <a:cubicBezTo>
                    <a:pt x="1065" y="1213"/>
                    <a:pt x="1071" y="1224"/>
                    <a:pt x="1081" y="1240"/>
                  </a:cubicBezTo>
                  <a:cubicBezTo>
                    <a:pt x="1097" y="1261"/>
                    <a:pt x="1102" y="1276"/>
                    <a:pt x="1118" y="1297"/>
                  </a:cubicBezTo>
                  <a:cubicBezTo>
                    <a:pt x="1129" y="1319"/>
                    <a:pt x="1150" y="1319"/>
                    <a:pt x="1171" y="1329"/>
                  </a:cubicBezTo>
                  <a:cubicBezTo>
                    <a:pt x="1197" y="1345"/>
                    <a:pt x="1203" y="1361"/>
                    <a:pt x="1229" y="1371"/>
                  </a:cubicBezTo>
                  <a:cubicBezTo>
                    <a:pt x="1319" y="1424"/>
                    <a:pt x="1382" y="1461"/>
                    <a:pt x="1472" y="1482"/>
                  </a:cubicBezTo>
                  <a:lnTo>
                    <a:pt x="1472" y="1482"/>
                  </a:lnTo>
                  <a:cubicBezTo>
                    <a:pt x="1472" y="1461"/>
                    <a:pt x="1472" y="1450"/>
                    <a:pt x="1477" y="1429"/>
                  </a:cubicBezTo>
                  <a:cubicBezTo>
                    <a:pt x="1477" y="1419"/>
                    <a:pt x="1482" y="1414"/>
                    <a:pt x="1482" y="1403"/>
                  </a:cubicBezTo>
                  <a:cubicBezTo>
                    <a:pt x="1482" y="1398"/>
                    <a:pt x="1477" y="1392"/>
                    <a:pt x="1477" y="1382"/>
                  </a:cubicBezTo>
                  <a:cubicBezTo>
                    <a:pt x="1477" y="1366"/>
                    <a:pt x="1487" y="1361"/>
                    <a:pt x="1498" y="1350"/>
                  </a:cubicBezTo>
                  <a:cubicBezTo>
                    <a:pt x="1503" y="1350"/>
                    <a:pt x="1503" y="1345"/>
                    <a:pt x="1509" y="1345"/>
                  </a:cubicBezTo>
                  <a:cubicBezTo>
                    <a:pt x="1519" y="1334"/>
                    <a:pt x="1530" y="1334"/>
                    <a:pt x="1546" y="1324"/>
                  </a:cubicBezTo>
                  <a:cubicBezTo>
                    <a:pt x="1546" y="1324"/>
                    <a:pt x="1546" y="1319"/>
                    <a:pt x="1551" y="1319"/>
                  </a:cubicBezTo>
                  <a:cubicBezTo>
                    <a:pt x="1556" y="1303"/>
                    <a:pt x="1561" y="1297"/>
                    <a:pt x="1567" y="1287"/>
                  </a:cubicBezTo>
                  <a:cubicBezTo>
                    <a:pt x="1572" y="1282"/>
                    <a:pt x="1577" y="1276"/>
                    <a:pt x="1582" y="1276"/>
                  </a:cubicBezTo>
                  <a:cubicBezTo>
                    <a:pt x="1593" y="1266"/>
                    <a:pt x="1598" y="1255"/>
                    <a:pt x="1614" y="1245"/>
                  </a:cubicBezTo>
                  <a:lnTo>
                    <a:pt x="1614" y="1245"/>
                  </a:lnTo>
                  <a:cubicBezTo>
                    <a:pt x="1603" y="1229"/>
                    <a:pt x="1593" y="1224"/>
                    <a:pt x="1582" y="1208"/>
                  </a:cubicBezTo>
                  <a:cubicBezTo>
                    <a:pt x="1577" y="1203"/>
                    <a:pt x="1572" y="1197"/>
                    <a:pt x="1567" y="1192"/>
                  </a:cubicBezTo>
                  <a:cubicBezTo>
                    <a:pt x="1561" y="1181"/>
                    <a:pt x="1567" y="1171"/>
                    <a:pt x="1567" y="1160"/>
                  </a:cubicBezTo>
                  <a:cubicBezTo>
                    <a:pt x="1561" y="1144"/>
                    <a:pt x="1561" y="1139"/>
                    <a:pt x="1561" y="1123"/>
                  </a:cubicBezTo>
                  <a:cubicBezTo>
                    <a:pt x="1561" y="1102"/>
                    <a:pt x="1561" y="1102"/>
                    <a:pt x="1561" y="1102"/>
                  </a:cubicBezTo>
                  <a:cubicBezTo>
                    <a:pt x="1561" y="1087"/>
                    <a:pt x="1556" y="1081"/>
                    <a:pt x="1556" y="1066"/>
                  </a:cubicBezTo>
                  <a:cubicBezTo>
                    <a:pt x="1556" y="1060"/>
                    <a:pt x="1556" y="1055"/>
                    <a:pt x="1556" y="1050"/>
                  </a:cubicBezTo>
                  <a:cubicBezTo>
                    <a:pt x="1556" y="1044"/>
                    <a:pt x="1551" y="1039"/>
                    <a:pt x="1546" y="1034"/>
                  </a:cubicBezTo>
                  <a:cubicBezTo>
                    <a:pt x="1540" y="1029"/>
                    <a:pt x="1530" y="1023"/>
                    <a:pt x="1524" y="1018"/>
                  </a:cubicBezTo>
                  <a:cubicBezTo>
                    <a:pt x="1519" y="1013"/>
                    <a:pt x="1514" y="1013"/>
                    <a:pt x="1514" y="1007"/>
                  </a:cubicBezTo>
                  <a:cubicBezTo>
                    <a:pt x="1509" y="1002"/>
                    <a:pt x="1509" y="997"/>
                    <a:pt x="1509" y="986"/>
                  </a:cubicBezTo>
                  <a:cubicBezTo>
                    <a:pt x="1503" y="986"/>
                    <a:pt x="1503" y="981"/>
                    <a:pt x="1498" y="976"/>
                  </a:cubicBezTo>
                  <a:lnTo>
                    <a:pt x="1498" y="976"/>
                  </a:lnTo>
                  <a:cubicBezTo>
                    <a:pt x="1498" y="944"/>
                    <a:pt x="1498" y="944"/>
                    <a:pt x="1498" y="944"/>
                  </a:cubicBezTo>
                  <a:cubicBezTo>
                    <a:pt x="1498" y="934"/>
                    <a:pt x="1498" y="923"/>
                    <a:pt x="1493" y="907"/>
                  </a:cubicBezTo>
                  <a:cubicBezTo>
                    <a:pt x="1487" y="897"/>
                    <a:pt x="1482" y="891"/>
                    <a:pt x="1482" y="876"/>
                  </a:cubicBezTo>
                  <a:cubicBezTo>
                    <a:pt x="1482" y="860"/>
                    <a:pt x="1487" y="855"/>
                    <a:pt x="1487" y="839"/>
                  </a:cubicBezTo>
                  <a:cubicBezTo>
                    <a:pt x="1487" y="823"/>
                    <a:pt x="1482" y="812"/>
                    <a:pt x="1482" y="802"/>
                  </a:cubicBezTo>
                  <a:cubicBezTo>
                    <a:pt x="1482" y="786"/>
                    <a:pt x="1487" y="781"/>
                    <a:pt x="1487" y="770"/>
                  </a:cubicBezTo>
                  <a:cubicBezTo>
                    <a:pt x="1487" y="754"/>
                    <a:pt x="1477" y="749"/>
                    <a:pt x="1477" y="738"/>
                  </a:cubicBezTo>
                  <a:cubicBezTo>
                    <a:pt x="1477" y="728"/>
                    <a:pt x="1482" y="723"/>
                    <a:pt x="1482" y="717"/>
                  </a:cubicBezTo>
                  <a:cubicBezTo>
                    <a:pt x="1493" y="696"/>
                    <a:pt x="1498" y="680"/>
                    <a:pt x="1509" y="659"/>
                  </a:cubicBezTo>
                  <a:cubicBezTo>
                    <a:pt x="1509" y="654"/>
                    <a:pt x="1509" y="654"/>
                    <a:pt x="1509" y="654"/>
                  </a:cubicBezTo>
                  <a:cubicBezTo>
                    <a:pt x="1503" y="654"/>
                    <a:pt x="1498" y="654"/>
                    <a:pt x="1493" y="654"/>
                  </a:cubicBezTo>
                  <a:cubicBezTo>
                    <a:pt x="1482" y="649"/>
                    <a:pt x="1482" y="644"/>
                    <a:pt x="1472" y="638"/>
                  </a:cubicBezTo>
                  <a:cubicBezTo>
                    <a:pt x="1466" y="633"/>
                    <a:pt x="1461" y="633"/>
                    <a:pt x="1451" y="628"/>
                  </a:cubicBezTo>
                  <a:cubicBezTo>
                    <a:pt x="1451" y="622"/>
                    <a:pt x="1445" y="622"/>
                    <a:pt x="1445" y="617"/>
                  </a:cubicBezTo>
                  <a:cubicBezTo>
                    <a:pt x="1435" y="601"/>
                    <a:pt x="1429" y="596"/>
                    <a:pt x="1424" y="580"/>
                  </a:cubicBezTo>
                  <a:cubicBezTo>
                    <a:pt x="1424" y="575"/>
                    <a:pt x="1419" y="570"/>
                    <a:pt x="1419" y="564"/>
                  </a:cubicBezTo>
                  <a:cubicBezTo>
                    <a:pt x="1408" y="554"/>
                    <a:pt x="1408" y="543"/>
                    <a:pt x="1403" y="533"/>
                  </a:cubicBezTo>
                  <a:cubicBezTo>
                    <a:pt x="1398" y="522"/>
                    <a:pt x="1398" y="517"/>
                    <a:pt x="1398" y="512"/>
                  </a:cubicBezTo>
                  <a:cubicBezTo>
                    <a:pt x="1392" y="501"/>
                    <a:pt x="1382" y="496"/>
                    <a:pt x="1377" y="490"/>
                  </a:cubicBezTo>
                  <a:cubicBezTo>
                    <a:pt x="1371" y="485"/>
                    <a:pt x="1371" y="485"/>
                    <a:pt x="1366" y="485"/>
                  </a:cubicBezTo>
                  <a:cubicBezTo>
                    <a:pt x="1324" y="490"/>
                    <a:pt x="1324" y="490"/>
                    <a:pt x="1324" y="490"/>
                  </a:cubicBezTo>
                  <a:cubicBezTo>
                    <a:pt x="1313" y="485"/>
                    <a:pt x="1308" y="480"/>
                    <a:pt x="1303" y="469"/>
                  </a:cubicBezTo>
                  <a:cubicBezTo>
                    <a:pt x="1303" y="469"/>
                    <a:pt x="1298" y="469"/>
                    <a:pt x="1292" y="464"/>
                  </a:cubicBezTo>
                  <a:cubicBezTo>
                    <a:pt x="1287" y="454"/>
                    <a:pt x="1282" y="443"/>
                    <a:pt x="1276" y="433"/>
                  </a:cubicBezTo>
                  <a:cubicBezTo>
                    <a:pt x="1213" y="401"/>
                    <a:pt x="1213" y="401"/>
                    <a:pt x="1213" y="401"/>
                  </a:cubicBezTo>
                  <a:cubicBezTo>
                    <a:pt x="1213" y="396"/>
                    <a:pt x="1213" y="396"/>
                    <a:pt x="1213" y="390"/>
                  </a:cubicBezTo>
                  <a:cubicBezTo>
                    <a:pt x="1218" y="385"/>
                    <a:pt x="1224" y="385"/>
                    <a:pt x="1224" y="385"/>
                  </a:cubicBezTo>
                  <a:cubicBezTo>
                    <a:pt x="1229" y="375"/>
                    <a:pt x="1234" y="369"/>
                    <a:pt x="1240" y="359"/>
                  </a:cubicBezTo>
                  <a:cubicBezTo>
                    <a:pt x="1245" y="343"/>
                    <a:pt x="1245" y="338"/>
                    <a:pt x="1250" y="327"/>
                  </a:cubicBezTo>
                  <a:cubicBezTo>
                    <a:pt x="1255" y="322"/>
                    <a:pt x="1261" y="316"/>
                    <a:pt x="1261" y="311"/>
                  </a:cubicBezTo>
                  <a:cubicBezTo>
                    <a:pt x="1261" y="301"/>
                    <a:pt x="1255" y="301"/>
                    <a:pt x="1250" y="295"/>
                  </a:cubicBezTo>
                  <a:cubicBezTo>
                    <a:pt x="1245" y="290"/>
                    <a:pt x="1245" y="285"/>
                    <a:pt x="1234" y="279"/>
                  </a:cubicBezTo>
                  <a:cubicBezTo>
                    <a:pt x="1229" y="274"/>
                    <a:pt x="1224" y="269"/>
                    <a:pt x="1218" y="264"/>
                  </a:cubicBezTo>
                  <a:cubicBezTo>
                    <a:pt x="1234" y="206"/>
                    <a:pt x="1234" y="206"/>
                    <a:pt x="1234" y="206"/>
                  </a:cubicBezTo>
                  <a:cubicBezTo>
                    <a:pt x="1229" y="195"/>
                    <a:pt x="1218" y="195"/>
                    <a:pt x="1213" y="190"/>
                  </a:cubicBezTo>
                  <a:cubicBezTo>
                    <a:pt x="1208" y="185"/>
                    <a:pt x="1208" y="185"/>
                    <a:pt x="1203" y="179"/>
                  </a:cubicBezTo>
                  <a:cubicBezTo>
                    <a:pt x="1197" y="174"/>
                    <a:pt x="1192" y="174"/>
                    <a:pt x="1192" y="169"/>
                  </a:cubicBezTo>
                  <a:cubicBezTo>
                    <a:pt x="1187" y="158"/>
                    <a:pt x="1192" y="148"/>
                    <a:pt x="1192" y="142"/>
                  </a:cubicBezTo>
                  <a:cubicBezTo>
                    <a:pt x="1187" y="132"/>
                    <a:pt x="1176" y="127"/>
                    <a:pt x="1176" y="116"/>
                  </a:cubicBezTo>
                  <a:cubicBezTo>
                    <a:pt x="1176" y="105"/>
                    <a:pt x="1181" y="100"/>
                    <a:pt x="1187" y="95"/>
                  </a:cubicBezTo>
                  <a:cubicBezTo>
                    <a:pt x="1192" y="84"/>
                    <a:pt x="1192" y="79"/>
                    <a:pt x="1197" y="63"/>
                  </a:cubicBezTo>
                  <a:cubicBezTo>
                    <a:pt x="1197" y="58"/>
                    <a:pt x="1197" y="47"/>
                    <a:pt x="1197" y="37"/>
                  </a:cubicBezTo>
                  <a:cubicBezTo>
                    <a:pt x="1197" y="26"/>
                    <a:pt x="1203" y="21"/>
                    <a:pt x="1208" y="11"/>
                  </a:cubicBezTo>
                  <a:cubicBezTo>
                    <a:pt x="1181" y="21"/>
                    <a:pt x="1171" y="26"/>
                    <a:pt x="1145" y="32"/>
                  </a:cubicBezTo>
                  <a:cubicBezTo>
                    <a:pt x="1134" y="32"/>
                    <a:pt x="1129" y="32"/>
                    <a:pt x="1118" y="37"/>
                  </a:cubicBezTo>
                  <a:cubicBezTo>
                    <a:pt x="1113" y="37"/>
                    <a:pt x="1108" y="37"/>
                    <a:pt x="1108" y="37"/>
                  </a:cubicBezTo>
                  <a:cubicBezTo>
                    <a:pt x="1102" y="37"/>
                    <a:pt x="1102" y="42"/>
                    <a:pt x="1102" y="47"/>
                  </a:cubicBezTo>
                  <a:cubicBezTo>
                    <a:pt x="1097" y="58"/>
                    <a:pt x="1097" y="58"/>
                    <a:pt x="1097" y="58"/>
                  </a:cubicBezTo>
                  <a:cubicBezTo>
                    <a:pt x="1092" y="74"/>
                    <a:pt x="1087" y="84"/>
                    <a:pt x="1076" y="95"/>
                  </a:cubicBezTo>
                  <a:cubicBezTo>
                    <a:pt x="1071" y="100"/>
                    <a:pt x="1060" y="105"/>
                    <a:pt x="1050" y="111"/>
                  </a:cubicBezTo>
                  <a:cubicBezTo>
                    <a:pt x="1034" y="116"/>
                    <a:pt x="1023" y="121"/>
                    <a:pt x="1007" y="132"/>
                  </a:cubicBezTo>
                  <a:cubicBezTo>
                    <a:pt x="1002" y="132"/>
                    <a:pt x="1002" y="132"/>
                    <a:pt x="997" y="137"/>
                  </a:cubicBezTo>
                  <a:cubicBezTo>
                    <a:pt x="992" y="137"/>
                    <a:pt x="992" y="142"/>
                    <a:pt x="986" y="142"/>
                  </a:cubicBezTo>
                  <a:cubicBezTo>
                    <a:pt x="981" y="142"/>
                    <a:pt x="976" y="137"/>
                    <a:pt x="976" y="132"/>
                  </a:cubicBezTo>
                  <a:cubicBezTo>
                    <a:pt x="970" y="132"/>
                    <a:pt x="965" y="127"/>
                    <a:pt x="965" y="121"/>
                  </a:cubicBezTo>
                  <a:cubicBezTo>
                    <a:pt x="965" y="111"/>
                    <a:pt x="970" y="100"/>
                    <a:pt x="976" y="90"/>
                  </a:cubicBezTo>
                  <a:cubicBezTo>
                    <a:pt x="976" y="74"/>
                    <a:pt x="976" y="69"/>
                    <a:pt x="981" y="53"/>
                  </a:cubicBezTo>
                  <a:cubicBezTo>
                    <a:pt x="981" y="47"/>
                    <a:pt x="981" y="42"/>
                    <a:pt x="981" y="37"/>
                  </a:cubicBezTo>
                  <a:cubicBezTo>
                    <a:pt x="981" y="26"/>
                    <a:pt x="981" y="26"/>
                    <a:pt x="981" y="26"/>
                  </a:cubicBezTo>
                  <a:cubicBezTo>
                    <a:pt x="981" y="26"/>
                    <a:pt x="976" y="26"/>
                    <a:pt x="970" y="26"/>
                  </a:cubicBezTo>
                  <a:cubicBezTo>
                    <a:pt x="965" y="26"/>
                    <a:pt x="960" y="26"/>
                    <a:pt x="955" y="26"/>
                  </a:cubicBezTo>
                  <a:cubicBezTo>
                    <a:pt x="939" y="26"/>
                    <a:pt x="928" y="26"/>
                    <a:pt x="913" y="26"/>
                  </a:cubicBezTo>
                  <a:cubicBezTo>
                    <a:pt x="907" y="26"/>
                    <a:pt x="907" y="26"/>
                    <a:pt x="902" y="26"/>
                  </a:cubicBezTo>
                  <a:cubicBezTo>
                    <a:pt x="897" y="26"/>
                    <a:pt x="891" y="26"/>
                    <a:pt x="881" y="21"/>
                  </a:cubicBezTo>
                  <a:cubicBezTo>
                    <a:pt x="876" y="21"/>
                    <a:pt x="870" y="16"/>
                    <a:pt x="865" y="11"/>
                  </a:cubicBezTo>
                  <a:cubicBezTo>
                    <a:pt x="860" y="5"/>
                    <a:pt x="860" y="0"/>
                    <a:pt x="855" y="0"/>
                  </a:cubicBezTo>
                  <a:cubicBezTo>
                    <a:pt x="849" y="0"/>
                    <a:pt x="849" y="5"/>
                    <a:pt x="844" y="11"/>
                  </a:cubicBezTo>
                  <a:cubicBezTo>
                    <a:pt x="844" y="16"/>
                    <a:pt x="839" y="21"/>
                    <a:pt x="833" y="26"/>
                  </a:cubicBezTo>
                  <a:cubicBezTo>
                    <a:pt x="823" y="37"/>
                    <a:pt x="818" y="47"/>
                    <a:pt x="807" y="58"/>
                  </a:cubicBezTo>
                  <a:cubicBezTo>
                    <a:pt x="796" y="63"/>
                    <a:pt x="791" y="69"/>
                    <a:pt x="786" y="74"/>
                  </a:cubicBezTo>
                  <a:cubicBezTo>
                    <a:pt x="781" y="79"/>
                    <a:pt x="775" y="84"/>
                    <a:pt x="770" y="84"/>
                  </a:cubicBezTo>
                  <a:cubicBezTo>
                    <a:pt x="759" y="90"/>
                    <a:pt x="749" y="90"/>
                    <a:pt x="738" y="95"/>
                  </a:cubicBezTo>
                  <a:lnTo>
                    <a:pt x="738" y="95"/>
                  </a:lnTo>
                  <a:cubicBezTo>
                    <a:pt x="728" y="100"/>
                    <a:pt x="712" y="105"/>
                    <a:pt x="702" y="111"/>
                  </a:cubicBezTo>
                  <a:cubicBezTo>
                    <a:pt x="696" y="116"/>
                    <a:pt x="691" y="121"/>
                    <a:pt x="686" y="121"/>
                  </a:cubicBezTo>
                  <a:cubicBezTo>
                    <a:pt x="680" y="127"/>
                    <a:pt x="675" y="132"/>
                    <a:pt x="665" y="137"/>
                  </a:cubicBezTo>
                  <a:cubicBezTo>
                    <a:pt x="659" y="142"/>
                    <a:pt x="659" y="148"/>
                    <a:pt x="654" y="153"/>
                  </a:cubicBezTo>
                  <a:cubicBezTo>
                    <a:pt x="649" y="164"/>
                    <a:pt x="644" y="169"/>
                    <a:pt x="638" y="179"/>
                  </a:cubicBezTo>
                  <a:cubicBezTo>
                    <a:pt x="633" y="190"/>
                    <a:pt x="628" y="195"/>
                    <a:pt x="622" y="206"/>
                  </a:cubicBezTo>
                  <a:cubicBezTo>
                    <a:pt x="617" y="216"/>
                    <a:pt x="607" y="216"/>
                    <a:pt x="591" y="216"/>
                  </a:cubicBezTo>
                  <a:cubicBezTo>
                    <a:pt x="580" y="222"/>
                    <a:pt x="575" y="222"/>
                    <a:pt x="564" y="227"/>
                  </a:cubicBezTo>
                  <a:cubicBezTo>
                    <a:pt x="548" y="232"/>
                    <a:pt x="543" y="248"/>
                    <a:pt x="527" y="248"/>
                  </a:cubicBezTo>
                  <a:cubicBezTo>
                    <a:pt x="522" y="248"/>
                    <a:pt x="517" y="243"/>
                    <a:pt x="506" y="237"/>
                  </a:cubicBezTo>
                  <a:cubicBezTo>
                    <a:pt x="501" y="237"/>
                    <a:pt x="496" y="232"/>
                    <a:pt x="491" y="232"/>
                  </a:cubicBezTo>
                  <a:cubicBezTo>
                    <a:pt x="485" y="227"/>
                    <a:pt x="480" y="222"/>
                    <a:pt x="475" y="222"/>
                  </a:cubicBezTo>
                  <a:cubicBezTo>
                    <a:pt x="454" y="222"/>
                    <a:pt x="443" y="237"/>
                    <a:pt x="417" y="237"/>
                  </a:cubicBezTo>
                  <a:cubicBezTo>
                    <a:pt x="390" y="237"/>
                    <a:pt x="374" y="222"/>
                    <a:pt x="348" y="222"/>
                  </a:cubicBezTo>
                  <a:cubicBezTo>
                    <a:pt x="327" y="227"/>
                    <a:pt x="316" y="232"/>
                    <a:pt x="295" y="232"/>
                  </a:cubicBezTo>
                  <a:cubicBezTo>
                    <a:pt x="280" y="232"/>
                    <a:pt x="274" y="227"/>
                    <a:pt x="264" y="216"/>
                  </a:cubicBezTo>
                  <a:cubicBezTo>
                    <a:pt x="253" y="211"/>
                    <a:pt x="243" y="206"/>
                    <a:pt x="227" y="206"/>
                  </a:cubicBezTo>
                  <a:cubicBezTo>
                    <a:pt x="216" y="206"/>
                    <a:pt x="216" y="195"/>
                    <a:pt x="206" y="195"/>
                  </a:cubicBezTo>
                  <a:cubicBezTo>
                    <a:pt x="195" y="195"/>
                    <a:pt x="190" y="195"/>
                    <a:pt x="185" y="195"/>
                  </a:cubicBezTo>
                  <a:cubicBezTo>
                    <a:pt x="174" y="190"/>
                    <a:pt x="174" y="185"/>
                    <a:pt x="163" y="185"/>
                  </a:cubicBezTo>
                  <a:cubicBezTo>
                    <a:pt x="158" y="185"/>
                    <a:pt x="158" y="190"/>
                    <a:pt x="153" y="190"/>
                  </a:cubicBezTo>
                  <a:cubicBezTo>
                    <a:pt x="148" y="195"/>
                    <a:pt x="148" y="201"/>
                    <a:pt x="142" y="206"/>
                  </a:cubicBezTo>
                  <a:cubicBezTo>
                    <a:pt x="132" y="211"/>
                    <a:pt x="127" y="211"/>
                    <a:pt x="121" y="216"/>
                  </a:cubicBezTo>
                  <a:cubicBezTo>
                    <a:pt x="105" y="232"/>
                    <a:pt x="95" y="243"/>
                    <a:pt x="74" y="253"/>
                  </a:cubicBezTo>
                  <a:cubicBezTo>
                    <a:pt x="63" y="258"/>
                    <a:pt x="58" y="264"/>
                    <a:pt x="48" y="264"/>
                  </a:cubicBezTo>
                  <a:cubicBezTo>
                    <a:pt x="42" y="264"/>
                    <a:pt x="37" y="264"/>
                    <a:pt x="26" y="269"/>
                  </a:cubicBezTo>
                  <a:cubicBezTo>
                    <a:pt x="26" y="269"/>
                    <a:pt x="26" y="274"/>
                    <a:pt x="21" y="279"/>
                  </a:cubicBezTo>
                  <a:cubicBezTo>
                    <a:pt x="11" y="290"/>
                    <a:pt x="5" y="301"/>
                    <a:pt x="0" y="316"/>
                  </a:cubicBezTo>
                  <a:cubicBezTo>
                    <a:pt x="5" y="316"/>
                    <a:pt x="11" y="316"/>
                    <a:pt x="16" y="316"/>
                  </a:cubicBezTo>
                  <a:cubicBezTo>
                    <a:pt x="16" y="322"/>
                    <a:pt x="16" y="322"/>
                    <a:pt x="16" y="322"/>
                  </a:cubicBezTo>
                  <a:cubicBezTo>
                    <a:pt x="21" y="332"/>
                    <a:pt x="21" y="338"/>
                    <a:pt x="21" y="348"/>
                  </a:cubicBezTo>
                  <a:cubicBezTo>
                    <a:pt x="21" y="353"/>
                    <a:pt x="16" y="364"/>
                    <a:pt x="16" y="369"/>
                  </a:cubicBezTo>
                  <a:cubicBezTo>
                    <a:pt x="16" y="380"/>
                    <a:pt x="16" y="385"/>
                    <a:pt x="21" y="396"/>
                  </a:cubicBezTo>
                  <a:cubicBezTo>
                    <a:pt x="21" y="401"/>
                    <a:pt x="21" y="411"/>
                    <a:pt x="21" y="417"/>
                  </a:cubicBezTo>
                  <a:cubicBezTo>
                    <a:pt x="26" y="427"/>
                    <a:pt x="26" y="433"/>
                    <a:pt x="26" y="443"/>
                  </a:cubicBezTo>
                  <a:cubicBezTo>
                    <a:pt x="26" y="448"/>
                    <a:pt x="26" y="454"/>
                    <a:pt x="21" y="459"/>
                  </a:cubicBezTo>
                  <a:cubicBezTo>
                    <a:pt x="21" y="464"/>
                    <a:pt x="16" y="469"/>
                    <a:pt x="16" y="475"/>
                  </a:cubicBezTo>
                  <a:cubicBezTo>
                    <a:pt x="5" y="490"/>
                    <a:pt x="0" y="501"/>
                    <a:pt x="0" y="517"/>
                  </a:cubicBezTo>
                  <a:cubicBezTo>
                    <a:pt x="0" y="527"/>
                    <a:pt x="5" y="527"/>
                    <a:pt x="5" y="538"/>
                  </a:cubicBezTo>
                  <a:cubicBezTo>
                    <a:pt x="5" y="538"/>
                    <a:pt x="11" y="543"/>
                    <a:pt x="11" y="549"/>
                  </a:cubicBezTo>
                  <a:cubicBezTo>
                    <a:pt x="0" y="596"/>
                    <a:pt x="0" y="596"/>
                    <a:pt x="0" y="596"/>
                  </a:cubicBezTo>
                  <a:cubicBezTo>
                    <a:pt x="0" y="601"/>
                    <a:pt x="5" y="607"/>
                    <a:pt x="5" y="612"/>
                  </a:cubicBezTo>
                  <a:cubicBezTo>
                    <a:pt x="5" y="622"/>
                    <a:pt x="0" y="628"/>
                    <a:pt x="0" y="633"/>
                  </a:cubicBezTo>
                  <a:cubicBezTo>
                    <a:pt x="0" y="638"/>
                    <a:pt x="0" y="638"/>
                    <a:pt x="0" y="644"/>
                  </a:cubicBezTo>
                  <a:cubicBezTo>
                    <a:pt x="5" y="649"/>
                    <a:pt x="11" y="644"/>
                    <a:pt x="16" y="644"/>
                  </a:cubicBezTo>
                  <a:cubicBezTo>
                    <a:pt x="53" y="644"/>
                    <a:pt x="53" y="644"/>
                    <a:pt x="53" y="644"/>
                  </a:cubicBezTo>
                  <a:cubicBezTo>
                    <a:pt x="53" y="649"/>
                    <a:pt x="58" y="649"/>
                    <a:pt x="58" y="649"/>
                  </a:cubicBezTo>
                  <a:cubicBezTo>
                    <a:pt x="58" y="654"/>
                    <a:pt x="53" y="659"/>
                    <a:pt x="48" y="665"/>
                  </a:cubicBezTo>
                  <a:cubicBezTo>
                    <a:pt x="48" y="675"/>
                    <a:pt x="48" y="686"/>
                    <a:pt x="48" y="696"/>
                  </a:cubicBezTo>
                  <a:cubicBezTo>
                    <a:pt x="48" y="707"/>
                    <a:pt x="53" y="717"/>
                    <a:pt x="63" y="723"/>
                  </a:cubicBezTo>
                  <a:cubicBezTo>
                    <a:pt x="69" y="733"/>
                    <a:pt x="79" y="738"/>
                    <a:pt x="90" y="744"/>
                  </a:cubicBezTo>
                  <a:cubicBezTo>
                    <a:pt x="95" y="749"/>
                    <a:pt x="100" y="754"/>
                    <a:pt x="105" y="754"/>
                  </a:cubicBezTo>
                  <a:cubicBezTo>
                    <a:pt x="116" y="765"/>
                    <a:pt x="127" y="775"/>
                    <a:pt x="142" y="786"/>
                  </a:cubicBezTo>
                  <a:cubicBezTo>
                    <a:pt x="153" y="802"/>
                    <a:pt x="163" y="802"/>
                    <a:pt x="174" y="823"/>
                  </a:cubicBezTo>
                  <a:cubicBezTo>
                    <a:pt x="179" y="823"/>
                    <a:pt x="179" y="828"/>
                    <a:pt x="179" y="828"/>
                  </a:cubicBezTo>
                  <a:cubicBezTo>
                    <a:pt x="185" y="839"/>
                    <a:pt x="190" y="839"/>
                    <a:pt x="200" y="844"/>
                  </a:cubicBezTo>
                  <a:cubicBezTo>
                    <a:pt x="206" y="849"/>
                    <a:pt x="211" y="855"/>
                    <a:pt x="222" y="855"/>
                  </a:cubicBezTo>
                  <a:cubicBezTo>
                    <a:pt x="243" y="855"/>
                    <a:pt x="253" y="860"/>
                    <a:pt x="274" y="876"/>
                  </a:cubicBezTo>
                  <a:cubicBezTo>
                    <a:pt x="280" y="876"/>
                    <a:pt x="285" y="881"/>
                    <a:pt x="290" y="886"/>
                  </a:cubicBezTo>
                  <a:cubicBezTo>
                    <a:pt x="301" y="897"/>
                    <a:pt x="306" y="907"/>
                    <a:pt x="316" y="907"/>
                  </a:cubicBezTo>
                  <a:cubicBezTo>
                    <a:pt x="322" y="907"/>
                    <a:pt x="322" y="902"/>
                    <a:pt x="327" y="897"/>
                  </a:cubicBezTo>
                  <a:cubicBezTo>
                    <a:pt x="338" y="897"/>
                    <a:pt x="343" y="891"/>
                    <a:pt x="353" y="886"/>
                  </a:cubicBezTo>
                  <a:cubicBezTo>
                    <a:pt x="364" y="881"/>
                    <a:pt x="374" y="886"/>
                    <a:pt x="385" y="886"/>
                  </a:cubicBezTo>
                  <a:cubicBezTo>
                    <a:pt x="396" y="886"/>
                    <a:pt x="406" y="881"/>
                    <a:pt x="411" y="891"/>
                  </a:cubicBezTo>
                  <a:cubicBezTo>
                    <a:pt x="417" y="897"/>
                    <a:pt x="422" y="907"/>
                    <a:pt x="433" y="907"/>
                  </a:cubicBezTo>
                  <a:cubicBezTo>
                    <a:pt x="438" y="907"/>
                    <a:pt x="443" y="902"/>
                    <a:pt x="448" y="897"/>
                  </a:cubicBezTo>
                  <a:cubicBezTo>
                    <a:pt x="464" y="891"/>
                    <a:pt x="475" y="891"/>
                    <a:pt x="491" y="886"/>
                  </a:cubicBezTo>
                  <a:cubicBezTo>
                    <a:pt x="506" y="881"/>
                    <a:pt x="512" y="870"/>
                    <a:pt x="527" y="870"/>
                  </a:cubicBezTo>
                  <a:cubicBezTo>
                    <a:pt x="533" y="870"/>
                    <a:pt x="538" y="876"/>
                    <a:pt x="538" y="881"/>
                  </a:cubicBezTo>
                  <a:cubicBezTo>
                    <a:pt x="548" y="891"/>
                    <a:pt x="548" y="897"/>
                    <a:pt x="559" y="907"/>
                  </a:cubicBezTo>
                  <a:cubicBezTo>
                    <a:pt x="570" y="918"/>
                    <a:pt x="570" y="928"/>
                    <a:pt x="570" y="944"/>
                  </a:cubicBezTo>
                  <a:cubicBezTo>
                    <a:pt x="570" y="965"/>
                    <a:pt x="570" y="976"/>
                    <a:pt x="575" y="992"/>
                  </a:cubicBezTo>
                  <a:cubicBezTo>
                    <a:pt x="580" y="1002"/>
                    <a:pt x="591" y="1013"/>
                    <a:pt x="596" y="1023"/>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76" name="Freeform 88"/>
            <p:cNvSpPr>
              <a:spLocks noChangeArrowheads="1"/>
            </p:cNvSpPr>
            <p:nvPr/>
          </p:nvSpPr>
          <p:spPr bwMode="auto">
            <a:xfrm>
              <a:off x="6878106" y="8089901"/>
              <a:ext cx="1082604" cy="877887"/>
            </a:xfrm>
            <a:custGeom>
              <a:avLst/>
              <a:gdLst>
                <a:gd name="T0" fmla="*/ 2547 w 3007"/>
                <a:gd name="T1" fmla="*/ 333 h 2438"/>
                <a:gd name="T2" fmla="*/ 2853 w 3007"/>
                <a:gd name="T3" fmla="*/ 180 h 2438"/>
                <a:gd name="T4" fmla="*/ 2943 w 3007"/>
                <a:gd name="T5" fmla="*/ 190 h 2438"/>
                <a:gd name="T6" fmla="*/ 2637 w 3007"/>
                <a:gd name="T7" fmla="*/ 164 h 2438"/>
                <a:gd name="T8" fmla="*/ 2516 w 3007"/>
                <a:gd name="T9" fmla="*/ 153 h 2438"/>
                <a:gd name="T10" fmla="*/ 2400 w 3007"/>
                <a:gd name="T11" fmla="*/ 132 h 2438"/>
                <a:gd name="T12" fmla="*/ 2136 w 3007"/>
                <a:gd name="T13" fmla="*/ 317 h 2438"/>
                <a:gd name="T14" fmla="*/ 2352 w 3007"/>
                <a:gd name="T15" fmla="*/ 285 h 2438"/>
                <a:gd name="T16" fmla="*/ 2373 w 3007"/>
                <a:gd name="T17" fmla="*/ 232 h 2438"/>
                <a:gd name="T18" fmla="*/ 2299 w 3007"/>
                <a:gd name="T19" fmla="*/ 227 h 2438"/>
                <a:gd name="T20" fmla="*/ 2099 w 3007"/>
                <a:gd name="T21" fmla="*/ 169 h 2438"/>
                <a:gd name="T22" fmla="*/ 2215 w 3007"/>
                <a:gd name="T23" fmla="*/ 27 h 2438"/>
                <a:gd name="T24" fmla="*/ 2294 w 3007"/>
                <a:gd name="T25" fmla="*/ 48 h 2438"/>
                <a:gd name="T26" fmla="*/ 2057 w 3007"/>
                <a:gd name="T27" fmla="*/ 74 h 2438"/>
                <a:gd name="T28" fmla="*/ 1693 w 3007"/>
                <a:gd name="T29" fmla="*/ 185 h 2438"/>
                <a:gd name="T30" fmla="*/ 965 w 3007"/>
                <a:gd name="T31" fmla="*/ 2258 h 2438"/>
                <a:gd name="T32" fmla="*/ 944 w 3007"/>
                <a:gd name="T33" fmla="*/ 2147 h 2438"/>
                <a:gd name="T34" fmla="*/ 1076 w 3007"/>
                <a:gd name="T35" fmla="*/ 2369 h 2438"/>
                <a:gd name="T36" fmla="*/ 1324 w 3007"/>
                <a:gd name="T37" fmla="*/ 2363 h 2438"/>
                <a:gd name="T38" fmla="*/ 1434 w 3007"/>
                <a:gd name="T39" fmla="*/ 2363 h 2438"/>
                <a:gd name="T40" fmla="*/ 1609 w 3007"/>
                <a:gd name="T41" fmla="*/ 2384 h 2438"/>
                <a:gd name="T42" fmla="*/ 1002 w 3007"/>
                <a:gd name="T43" fmla="*/ 1140 h 2438"/>
                <a:gd name="T44" fmla="*/ 891 w 3007"/>
                <a:gd name="T45" fmla="*/ 992 h 2438"/>
                <a:gd name="T46" fmla="*/ 817 w 3007"/>
                <a:gd name="T47" fmla="*/ 813 h 2438"/>
                <a:gd name="T48" fmla="*/ 801 w 3007"/>
                <a:gd name="T49" fmla="*/ 580 h 2438"/>
                <a:gd name="T50" fmla="*/ 817 w 3007"/>
                <a:gd name="T51" fmla="*/ 454 h 2438"/>
                <a:gd name="T52" fmla="*/ 854 w 3007"/>
                <a:gd name="T53" fmla="*/ 343 h 2438"/>
                <a:gd name="T54" fmla="*/ 1118 w 3007"/>
                <a:gd name="T55" fmla="*/ 343 h 2438"/>
                <a:gd name="T56" fmla="*/ 1603 w 3007"/>
                <a:gd name="T57" fmla="*/ 322 h 2438"/>
                <a:gd name="T58" fmla="*/ 2104 w 3007"/>
                <a:gd name="T59" fmla="*/ 359 h 2438"/>
                <a:gd name="T60" fmla="*/ 2489 w 3007"/>
                <a:gd name="T61" fmla="*/ 359 h 2438"/>
                <a:gd name="T62" fmla="*/ 2748 w 3007"/>
                <a:gd name="T63" fmla="*/ 296 h 2438"/>
                <a:gd name="T64" fmla="*/ 2769 w 3007"/>
                <a:gd name="T65" fmla="*/ 406 h 2438"/>
                <a:gd name="T66" fmla="*/ 2685 w 3007"/>
                <a:gd name="T67" fmla="*/ 602 h 2438"/>
                <a:gd name="T68" fmla="*/ 2542 w 3007"/>
                <a:gd name="T69" fmla="*/ 623 h 2438"/>
                <a:gd name="T70" fmla="*/ 2526 w 3007"/>
                <a:gd name="T71" fmla="*/ 776 h 2438"/>
                <a:gd name="T72" fmla="*/ 2716 w 3007"/>
                <a:gd name="T73" fmla="*/ 902 h 2438"/>
                <a:gd name="T74" fmla="*/ 2816 w 3007"/>
                <a:gd name="T75" fmla="*/ 939 h 2438"/>
                <a:gd name="T76" fmla="*/ 2838 w 3007"/>
                <a:gd name="T77" fmla="*/ 1108 h 2438"/>
                <a:gd name="T78" fmla="*/ 2869 w 3007"/>
                <a:gd name="T79" fmla="*/ 1330 h 2438"/>
                <a:gd name="T80" fmla="*/ 2832 w 3007"/>
                <a:gd name="T81" fmla="*/ 1519 h 2438"/>
                <a:gd name="T82" fmla="*/ 2542 w 3007"/>
                <a:gd name="T83" fmla="*/ 1562 h 2438"/>
                <a:gd name="T84" fmla="*/ 2315 w 3007"/>
                <a:gd name="T85" fmla="*/ 1556 h 2438"/>
                <a:gd name="T86" fmla="*/ 2210 w 3007"/>
                <a:gd name="T87" fmla="*/ 1709 h 2438"/>
                <a:gd name="T88" fmla="*/ 2194 w 3007"/>
                <a:gd name="T89" fmla="*/ 1936 h 2438"/>
                <a:gd name="T90" fmla="*/ 2257 w 3007"/>
                <a:gd name="T91" fmla="*/ 2063 h 2438"/>
                <a:gd name="T92" fmla="*/ 2484 w 3007"/>
                <a:gd name="T93" fmla="*/ 2226 h 2438"/>
                <a:gd name="T94" fmla="*/ 2721 w 3007"/>
                <a:gd name="T95" fmla="*/ 2210 h 2438"/>
                <a:gd name="T96" fmla="*/ 2695 w 3007"/>
                <a:gd name="T97" fmla="*/ 2369 h 2438"/>
                <a:gd name="T98" fmla="*/ 2025 w 3007"/>
                <a:gd name="T99" fmla="*/ 2363 h 2438"/>
                <a:gd name="T100" fmla="*/ 1677 w 3007"/>
                <a:gd name="T101" fmla="*/ 1947 h 2438"/>
                <a:gd name="T102" fmla="*/ 1587 w 3007"/>
                <a:gd name="T103" fmla="*/ 2200 h 2438"/>
                <a:gd name="T104" fmla="*/ 1492 w 3007"/>
                <a:gd name="T105" fmla="*/ 2258 h 2438"/>
                <a:gd name="T106" fmla="*/ 1129 w 3007"/>
                <a:gd name="T107" fmla="*/ 2084 h 2438"/>
                <a:gd name="T108" fmla="*/ 865 w 3007"/>
                <a:gd name="T109" fmla="*/ 2142 h 2438"/>
                <a:gd name="T110" fmla="*/ 712 w 3007"/>
                <a:gd name="T111" fmla="*/ 2142 h 2438"/>
                <a:gd name="T112" fmla="*/ 459 w 3007"/>
                <a:gd name="T113" fmla="*/ 1952 h 2438"/>
                <a:gd name="T114" fmla="*/ 58 w 3007"/>
                <a:gd name="T115" fmla="*/ 1751 h 2438"/>
                <a:gd name="T116" fmla="*/ 295 w 3007"/>
                <a:gd name="T117" fmla="*/ 1646 h 2438"/>
                <a:gd name="T118" fmla="*/ 791 w 3007"/>
                <a:gd name="T119" fmla="*/ 1598 h 24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007" h="2438">
                  <a:moveTo>
                    <a:pt x="2547" y="333"/>
                  </a:moveTo>
                  <a:lnTo>
                    <a:pt x="2547" y="333"/>
                  </a:lnTo>
                  <a:cubicBezTo>
                    <a:pt x="2542" y="333"/>
                    <a:pt x="2542" y="333"/>
                    <a:pt x="2542" y="333"/>
                  </a:cubicBezTo>
                  <a:cubicBezTo>
                    <a:pt x="2553" y="333"/>
                    <a:pt x="2563" y="322"/>
                    <a:pt x="2574" y="327"/>
                  </a:cubicBezTo>
                  <a:cubicBezTo>
                    <a:pt x="2574" y="317"/>
                    <a:pt x="2584" y="311"/>
                    <a:pt x="2590" y="306"/>
                  </a:cubicBezTo>
                  <a:cubicBezTo>
                    <a:pt x="2590" y="296"/>
                    <a:pt x="2590" y="296"/>
                    <a:pt x="2590" y="296"/>
                  </a:cubicBezTo>
                  <a:cubicBezTo>
                    <a:pt x="2584" y="296"/>
                    <a:pt x="2584" y="296"/>
                    <a:pt x="2579" y="296"/>
                  </a:cubicBezTo>
                  <a:cubicBezTo>
                    <a:pt x="2574" y="296"/>
                    <a:pt x="2574" y="301"/>
                    <a:pt x="2568" y="306"/>
                  </a:cubicBezTo>
                  <a:cubicBezTo>
                    <a:pt x="2563" y="317"/>
                    <a:pt x="2553" y="322"/>
                    <a:pt x="2547" y="333"/>
                  </a:cubicBezTo>
                  <a:close/>
                  <a:moveTo>
                    <a:pt x="2758" y="106"/>
                  </a:moveTo>
                  <a:lnTo>
                    <a:pt x="2758" y="106"/>
                  </a:lnTo>
                  <a:cubicBezTo>
                    <a:pt x="2758" y="111"/>
                    <a:pt x="2758" y="111"/>
                    <a:pt x="2758" y="111"/>
                  </a:cubicBezTo>
                  <a:cubicBezTo>
                    <a:pt x="2758" y="127"/>
                    <a:pt x="2764" y="137"/>
                    <a:pt x="2764" y="159"/>
                  </a:cubicBezTo>
                  <a:cubicBezTo>
                    <a:pt x="2785" y="159"/>
                    <a:pt x="2785" y="180"/>
                    <a:pt x="2801" y="196"/>
                  </a:cubicBezTo>
                  <a:cubicBezTo>
                    <a:pt x="2806" y="190"/>
                    <a:pt x="2806" y="185"/>
                    <a:pt x="2811" y="185"/>
                  </a:cubicBezTo>
                  <a:cubicBezTo>
                    <a:pt x="2822" y="185"/>
                    <a:pt x="2822" y="196"/>
                    <a:pt x="2822" y="201"/>
                  </a:cubicBezTo>
                  <a:lnTo>
                    <a:pt x="2827" y="206"/>
                  </a:lnTo>
                  <a:cubicBezTo>
                    <a:pt x="2832" y="190"/>
                    <a:pt x="2838" y="180"/>
                    <a:pt x="2853" y="180"/>
                  </a:cubicBezTo>
                  <a:cubicBezTo>
                    <a:pt x="2864" y="180"/>
                    <a:pt x="2874" y="185"/>
                    <a:pt x="2874" y="196"/>
                  </a:cubicBezTo>
                  <a:cubicBezTo>
                    <a:pt x="2885" y="190"/>
                    <a:pt x="2885" y="180"/>
                    <a:pt x="2896" y="180"/>
                  </a:cubicBezTo>
                  <a:cubicBezTo>
                    <a:pt x="2917" y="180"/>
                    <a:pt x="2927" y="211"/>
                    <a:pt x="2948" y="211"/>
                  </a:cubicBezTo>
                  <a:cubicBezTo>
                    <a:pt x="2959" y="211"/>
                    <a:pt x="2964" y="201"/>
                    <a:pt x="2969" y="201"/>
                  </a:cubicBezTo>
                  <a:cubicBezTo>
                    <a:pt x="2985" y="196"/>
                    <a:pt x="2996" y="201"/>
                    <a:pt x="3006" y="190"/>
                  </a:cubicBezTo>
                  <a:cubicBezTo>
                    <a:pt x="3001" y="180"/>
                    <a:pt x="2996" y="174"/>
                    <a:pt x="2996" y="164"/>
                  </a:cubicBezTo>
                  <a:cubicBezTo>
                    <a:pt x="2996" y="164"/>
                    <a:pt x="2996" y="164"/>
                    <a:pt x="2990" y="164"/>
                  </a:cubicBezTo>
                  <a:cubicBezTo>
                    <a:pt x="2985" y="174"/>
                    <a:pt x="2980" y="190"/>
                    <a:pt x="2964" y="190"/>
                  </a:cubicBezTo>
                  <a:cubicBezTo>
                    <a:pt x="2953" y="190"/>
                    <a:pt x="2953" y="190"/>
                    <a:pt x="2943" y="190"/>
                  </a:cubicBezTo>
                  <a:cubicBezTo>
                    <a:pt x="2901" y="190"/>
                    <a:pt x="2880" y="148"/>
                    <a:pt x="2838" y="148"/>
                  </a:cubicBezTo>
                  <a:cubicBezTo>
                    <a:pt x="2822" y="148"/>
                    <a:pt x="2822" y="159"/>
                    <a:pt x="2811" y="169"/>
                  </a:cubicBezTo>
                  <a:cubicBezTo>
                    <a:pt x="2790" y="148"/>
                    <a:pt x="2790" y="116"/>
                    <a:pt x="2758" y="106"/>
                  </a:cubicBezTo>
                  <a:close/>
                  <a:moveTo>
                    <a:pt x="2632" y="132"/>
                  </a:moveTo>
                  <a:lnTo>
                    <a:pt x="2632" y="132"/>
                  </a:lnTo>
                  <a:cubicBezTo>
                    <a:pt x="2600" y="143"/>
                    <a:pt x="2595" y="169"/>
                    <a:pt x="2568" y="196"/>
                  </a:cubicBezTo>
                  <a:cubicBezTo>
                    <a:pt x="2579" y="196"/>
                    <a:pt x="2590" y="196"/>
                    <a:pt x="2600" y="196"/>
                  </a:cubicBezTo>
                  <a:cubicBezTo>
                    <a:pt x="2600" y="180"/>
                    <a:pt x="2595" y="153"/>
                    <a:pt x="2611" y="153"/>
                  </a:cubicBezTo>
                  <a:cubicBezTo>
                    <a:pt x="2621" y="153"/>
                    <a:pt x="2627" y="164"/>
                    <a:pt x="2637" y="164"/>
                  </a:cubicBezTo>
                  <a:cubicBezTo>
                    <a:pt x="2642" y="164"/>
                    <a:pt x="2642" y="164"/>
                    <a:pt x="2642" y="164"/>
                  </a:cubicBezTo>
                  <a:cubicBezTo>
                    <a:pt x="2637" y="148"/>
                    <a:pt x="2637" y="148"/>
                    <a:pt x="2637" y="148"/>
                  </a:cubicBezTo>
                  <a:cubicBezTo>
                    <a:pt x="2632" y="132"/>
                    <a:pt x="2632" y="132"/>
                    <a:pt x="2632" y="132"/>
                  </a:cubicBezTo>
                  <a:close/>
                  <a:moveTo>
                    <a:pt x="2505" y="143"/>
                  </a:moveTo>
                  <a:lnTo>
                    <a:pt x="2505" y="143"/>
                  </a:lnTo>
                  <a:cubicBezTo>
                    <a:pt x="2500" y="137"/>
                    <a:pt x="2500" y="137"/>
                    <a:pt x="2495" y="137"/>
                  </a:cubicBezTo>
                  <a:cubicBezTo>
                    <a:pt x="2495" y="137"/>
                    <a:pt x="2489" y="137"/>
                    <a:pt x="2489" y="143"/>
                  </a:cubicBezTo>
                  <a:cubicBezTo>
                    <a:pt x="2489" y="148"/>
                    <a:pt x="2495" y="159"/>
                    <a:pt x="2505" y="159"/>
                  </a:cubicBezTo>
                  <a:cubicBezTo>
                    <a:pt x="2510" y="159"/>
                    <a:pt x="2510" y="159"/>
                    <a:pt x="2516" y="153"/>
                  </a:cubicBezTo>
                  <a:cubicBezTo>
                    <a:pt x="2516" y="148"/>
                    <a:pt x="2510" y="143"/>
                    <a:pt x="2505" y="143"/>
                  </a:cubicBezTo>
                  <a:close/>
                  <a:moveTo>
                    <a:pt x="2357" y="95"/>
                  </a:moveTo>
                  <a:lnTo>
                    <a:pt x="2357" y="95"/>
                  </a:lnTo>
                  <a:cubicBezTo>
                    <a:pt x="2357" y="106"/>
                    <a:pt x="2347" y="111"/>
                    <a:pt x="2347" y="116"/>
                  </a:cubicBezTo>
                  <a:cubicBezTo>
                    <a:pt x="2347" y="127"/>
                    <a:pt x="2357" y="127"/>
                    <a:pt x="2368" y="132"/>
                  </a:cubicBezTo>
                  <a:cubicBezTo>
                    <a:pt x="2379" y="137"/>
                    <a:pt x="2389" y="143"/>
                    <a:pt x="2400" y="148"/>
                  </a:cubicBezTo>
                  <a:cubicBezTo>
                    <a:pt x="2410" y="148"/>
                    <a:pt x="2410" y="148"/>
                    <a:pt x="2410" y="148"/>
                  </a:cubicBezTo>
                  <a:cubicBezTo>
                    <a:pt x="2410" y="132"/>
                    <a:pt x="2410" y="132"/>
                    <a:pt x="2410" y="132"/>
                  </a:cubicBezTo>
                  <a:cubicBezTo>
                    <a:pt x="2405" y="132"/>
                    <a:pt x="2405" y="132"/>
                    <a:pt x="2400" y="132"/>
                  </a:cubicBezTo>
                  <a:cubicBezTo>
                    <a:pt x="2394" y="132"/>
                    <a:pt x="2394" y="122"/>
                    <a:pt x="2389" y="116"/>
                  </a:cubicBezTo>
                  <a:cubicBezTo>
                    <a:pt x="2384" y="106"/>
                    <a:pt x="2373" y="95"/>
                    <a:pt x="2357" y="95"/>
                  </a:cubicBezTo>
                  <a:close/>
                  <a:moveTo>
                    <a:pt x="2299" y="227"/>
                  </a:moveTo>
                  <a:lnTo>
                    <a:pt x="2299" y="227"/>
                  </a:lnTo>
                  <a:cubicBezTo>
                    <a:pt x="2273" y="243"/>
                    <a:pt x="2257" y="248"/>
                    <a:pt x="2231" y="259"/>
                  </a:cubicBezTo>
                  <a:cubicBezTo>
                    <a:pt x="2215" y="269"/>
                    <a:pt x="2210" y="275"/>
                    <a:pt x="2199" y="285"/>
                  </a:cubicBezTo>
                  <a:cubicBezTo>
                    <a:pt x="2194" y="290"/>
                    <a:pt x="2194" y="296"/>
                    <a:pt x="2183" y="296"/>
                  </a:cubicBezTo>
                  <a:lnTo>
                    <a:pt x="2178" y="296"/>
                  </a:lnTo>
                  <a:cubicBezTo>
                    <a:pt x="2157" y="296"/>
                    <a:pt x="2152" y="311"/>
                    <a:pt x="2136" y="317"/>
                  </a:cubicBezTo>
                  <a:cubicBezTo>
                    <a:pt x="2125" y="322"/>
                    <a:pt x="2104" y="317"/>
                    <a:pt x="2104" y="333"/>
                  </a:cubicBezTo>
                  <a:cubicBezTo>
                    <a:pt x="2104" y="343"/>
                    <a:pt x="2110" y="343"/>
                    <a:pt x="2115" y="354"/>
                  </a:cubicBezTo>
                  <a:cubicBezTo>
                    <a:pt x="2131" y="327"/>
                    <a:pt x="2147" y="322"/>
                    <a:pt x="2173" y="311"/>
                  </a:cubicBezTo>
                  <a:cubicBezTo>
                    <a:pt x="2199" y="301"/>
                    <a:pt x="2215" y="285"/>
                    <a:pt x="2247" y="285"/>
                  </a:cubicBezTo>
                  <a:cubicBezTo>
                    <a:pt x="2257" y="285"/>
                    <a:pt x="2263" y="290"/>
                    <a:pt x="2273" y="290"/>
                  </a:cubicBezTo>
                  <a:cubicBezTo>
                    <a:pt x="2273" y="285"/>
                    <a:pt x="2273" y="280"/>
                    <a:pt x="2273" y="275"/>
                  </a:cubicBezTo>
                  <a:cubicBezTo>
                    <a:pt x="2289" y="275"/>
                    <a:pt x="2299" y="264"/>
                    <a:pt x="2321" y="264"/>
                  </a:cubicBezTo>
                  <a:cubicBezTo>
                    <a:pt x="2331" y="264"/>
                    <a:pt x="2326" y="280"/>
                    <a:pt x="2336" y="285"/>
                  </a:cubicBezTo>
                  <a:cubicBezTo>
                    <a:pt x="2342" y="290"/>
                    <a:pt x="2347" y="285"/>
                    <a:pt x="2352" y="285"/>
                  </a:cubicBezTo>
                  <a:cubicBezTo>
                    <a:pt x="2363" y="285"/>
                    <a:pt x="2368" y="285"/>
                    <a:pt x="2379" y="285"/>
                  </a:cubicBezTo>
                  <a:cubicBezTo>
                    <a:pt x="2379" y="285"/>
                    <a:pt x="2379" y="285"/>
                    <a:pt x="2379" y="280"/>
                  </a:cubicBezTo>
                  <a:cubicBezTo>
                    <a:pt x="2379" y="280"/>
                    <a:pt x="2379" y="275"/>
                    <a:pt x="2379" y="269"/>
                  </a:cubicBezTo>
                  <a:cubicBezTo>
                    <a:pt x="2384" y="275"/>
                    <a:pt x="2384" y="275"/>
                    <a:pt x="2389" y="275"/>
                  </a:cubicBezTo>
                  <a:cubicBezTo>
                    <a:pt x="2405" y="275"/>
                    <a:pt x="2416" y="264"/>
                    <a:pt x="2416" y="254"/>
                  </a:cubicBezTo>
                  <a:cubicBezTo>
                    <a:pt x="2416" y="243"/>
                    <a:pt x="2394" y="243"/>
                    <a:pt x="2384" y="232"/>
                  </a:cubicBezTo>
                  <a:cubicBezTo>
                    <a:pt x="2379" y="227"/>
                    <a:pt x="2379" y="217"/>
                    <a:pt x="2373" y="211"/>
                  </a:cubicBezTo>
                  <a:cubicBezTo>
                    <a:pt x="2368" y="217"/>
                    <a:pt x="2368" y="217"/>
                    <a:pt x="2368" y="217"/>
                  </a:cubicBezTo>
                  <a:cubicBezTo>
                    <a:pt x="2373" y="232"/>
                    <a:pt x="2373" y="232"/>
                    <a:pt x="2373" y="232"/>
                  </a:cubicBezTo>
                  <a:cubicBezTo>
                    <a:pt x="2357" y="227"/>
                    <a:pt x="2352" y="217"/>
                    <a:pt x="2342" y="206"/>
                  </a:cubicBezTo>
                  <a:cubicBezTo>
                    <a:pt x="2352" y="201"/>
                    <a:pt x="2357" y="196"/>
                    <a:pt x="2363" y="185"/>
                  </a:cubicBezTo>
                  <a:cubicBezTo>
                    <a:pt x="2363" y="174"/>
                    <a:pt x="2363" y="174"/>
                    <a:pt x="2363" y="174"/>
                  </a:cubicBezTo>
                  <a:cubicBezTo>
                    <a:pt x="2363" y="174"/>
                    <a:pt x="2357" y="174"/>
                    <a:pt x="2357" y="169"/>
                  </a:cubicBezTo>
                  <a:cubicBezTo>
                    <a:pt x="2347" y="185"/>
                    <a:pt x="2331" y="190"/>
                    <a:pt x="2331" y="211"/>
                  </a:cubicBezTo>
                  <a:cubicBezTo>
                    <a:pt x="2331" y="227"/>
                    <a:pt x="2352" y="222"/>
                    <a:pt x="2363" y="232"/>
                  </a:cubicBezTo>
                  <a:cubicBezTo>
                    <a:pt x="2368" y="243"/>
                    <a:pt x="2363" y="248"/>
                    <a:pt x="2368" y="259"/>
                  </a:cubicBezTo>
                  <a:cubicBezTo>
                    <a:pt x="2347" y="259"/>
                    <a:pt x="2347" y="259"/>
                    <a:pt x="2347" y="259"/>
                  </a:cubicBezTo>
                  <a:cubicBezTo>
                    <a:pt x="2326" y="259"/>
                    <a:pt x="2315" y="243"/>
                    <a:pt x="2299" y="227"/>
                  </a:cubicBezTo>
                  <a:close/>
                  <a:moveTo>
                    <a:pt x="2305" y="190"/>
                  </a:moveTo>
                  <a:lnTo>
                    <a:pt x="2305" y="190"/>
                  </a:lnTo>
                  <a:cubicBezTo>
                    <a:pt x="2310" y="196"/>
                    <a:pt x="2310" y="196"/>
                    <a:pt x="2310" y="201"/>
                  </a:cubicBezTo>
                  <a:cubicBezTo>
                    <a:pt x="2310" y="206"/>
                    <a:pt x="2310" y="206"/>
                    <a:pt x="2310" y="206"/>
                  </a:cubicBezTo>
                  <a:cubicBezTo>
                    <a:pt x="2305" y="206"/>
                    <a:pt x="2299" y="211"/>
                    <a:pt x="2289" y="217"/>
                  </a:cubicBezTo>
                  <a:cubicBezTo>
                    <a:pt x="2294" y="206"/>
                    <a:pt x="2289" y="201"/>
                    <a:pt x="2289" y="190"/>
                  </a:cubicBezTo>
                  <a:cubicBezTo>
                    <a:pt x="2299" y="190"/>
                    <a:pt x="2299" y="190"/>
                    <a:pt x="2305" y="190"/>
                  </a:cubicBezTo>
                  <a:close/>
                  <a:moveTo>
                    <a:pt x="2099" y="169"/>
                  </a:moveTo>
                  <a:lnTo>
                    <a:pt x="2099" y="169"/>
                  </a:lnTo>
                  <a:cubicBezTo>
                    <a:pt x="2088" y="169"/>
                    <a:pt x="2083" y="169"/>
                    <a:pt x="2078" y="169"/>
                  </a:cubicBezTo>
                  <a:cubicBezTo>
                    <a:pt x="2073" y="174"/>
                    <a:pt x="2073" y="174"/>
                    <a:pt x="2073" y="174"/>
                  </a:cubicBezTo>
                  <a:cubicBezTo>
                    <a:pt x="2083" y="180"/>
                    <a:pt x="2083" y="190"/>
                    <a:pt x="2088" y="201"/>
                  </a:cubicBezTo>
                  <a:cubicBezTo>
                    <a:pt x="2099" y="196"/>
                    <a:pt x="2099" y="180"/>
                    <a:pt x="2099" y="169"/>
                  </a:cubicBezTo>
                  <a:close/>
                  <a:moveTo>
                    <a:pt x="2242" y="21"/>
                  </a:moveTo>
                  <a:lnTo>
                    <a:pt x="2242" y="21"/>
                  </a:lnTo>
                  <a:cubicBezTo>
                    <a:pt x="2236" y="16"/>
                    <a:pt x="2236" y="6"/>
                    <a:pt x="2231" y="0"/>
                  </a:cubicBezTo>
                  <a:cubicBezTo>
                    <a:pt x="2215" y="11"/>
                    <a:pt x="2199" y="16"/>
                    <a:pt x="2183" y="21"/>
                  </a:cubicBezTo>
                  <a:cubicBezTo>
                    <a:pt x="2194" y="27"/>
                    <a:pt x="2199" y="27"/>
                    <a:pt x="2215" y="27"/>
                  </a:cubicBezTo>
                  <a:cubicBezTo>
                    <a:pt x="2220" y="27"/>
                    <a:pt x="2220" y="27"/>
                    <a:pt x="2226" y="27"/>
                  </a:cubicBezTo>
                  <a:lnTo>
                    <a:pt x="2231" y="32"/>
                  </a:lnTo>
                  <a:cubicBezTo>
                    <a:pt x="2231" y="43"/>
                    <a:pt x="2231" y="48"/>
                    <a:pt x="2231" y="58"/>
                  </a:cubicBezTo>
                  <a:cubicBezTo>
                    <a:pt x="2220" y="53"/>
                    <a:pt x="2220" y="53"/>
                    <a:pt x="2210" y="48"/>
                  </a:cubicBezTo>
                  <a:cubicBezTo>
                    <a:pt x="2215" y="58"/>
                    <a:pt x="2220" y="69"/>
                    <a:pt x="2231" y="69"/>
                  </a:cubicBezTo>
                  <a:cubicBezTo>
                    <a:pt x="2236" y="69"/>
                    <a:pt x="2242" y="64"/>
                    <a:pt x="2247" y="64"/>
                  </a:cubicBezTo>
                  <a:cubicBezTo>
                    <a:pt x="2257" y="64"/>
                    <a:pt x="2257" y="79"/>
                    <a:pt x="2273" y="79"/>
                  </a:cubicBezTo>
                  <a:cubicBezTo>
                    <a:pt x="2278" y="79"/>
                    <a:pt x="2284" y="74"/>
                    <a:pt x="2294" y="74"/>
                  </a:cubicBezTo>
                  <a:cubicBezTo>
                    <a:pt x="2294" y="48"/>
                    <a:pt x="2294" y="48"/>
                    <a:pt x="2294" y="48"/>
                  </a:cubicBezTo>
                  <a:lnTo>
                    <a:pt x="2294" y="48"/>
                  </a:lnTo>
                  <a:cubicBezTo>
                    <a:pt x="2284" y="53"/>
                    <a:pt x="2278" y="58"/>
                    <a:pt x="2268" y="58"/>
                  </a:cubicBezTo>
                  <a:cubicBezTo>
                    <a:pt x="2252" y="58"/>
                    <a:pt x="2247" y="37"/>
                    <a:pt x="2242" y="21"/>
                  </a:cubicBezTo>
                  <a:close/>
                  <a:moveTo>
                    <a:pt x="2067" y="64"/>
                  </a:moveTo>
                  <a:lnTo>
                    <a:pt x="2067" y="64"/>
                  </a:lnTo>
                  <a:cubicBezTo>
                    <a:pt x="2078" y="53"/>
                    <a:pt x="2078" y="53"/>
                    <a:pt x="2078" y="53"/>
                  </a:cubicBezTo>
                  <a:cubicBezTo>
                    <a:pt x="2078" y="48"/>
                    <a:pt x="2073" y="43"/>
                    <a:pt x="2073" y="32"/>
                  </a:cubicBezTo>
                  <a:cubicBezTo>
                    <a:pt x="2057" y="43"/>
                    <a:pt x="2057" y="53"/>
                    <a:pt x="2052" y="64"/>
                  </a:cubicBezTo>
                  <a:cubicBezTo>
                    <a:pt x="2057" y="74"/>
                    <a:pt x="2057" y="74"/>
                    <a:pt x="2057" y="74"/>
                  </a:cubicBezTo>
                  <a:cubicBezTo>
                    <a:pt x="2057" y="79"/>
                    <a:pt x="2057" y="79"/>
                    <a:pt x="2057" y="79"/>
                  </a:cubicBezTo>
                  <a:cubicBezTo>
                    <a:pt x="2062" y="74"/>
                    <a:pt x="2062" y="69"/>
                    <a:pt x="2067" y="64"/>
                  </a:cubicBezTo>
                  <a:close/>
                  <a:moveTo>
                    <a:pt x="1561" y="269"/>
                  </a:moveTo>
                  <a:lnTo>
                    <a:pt x="1561" y="269"/>
                  </a:lnTo>
                  <a:cubicBezTo>
                    <a:pt x="1619" y="254"/>
                    <a:pt x="1645" y="232"/>
                    <a:pt x="1698" y="201"/>
                  </a:cubicBezTo>
                  <a:cubicBezTo>
                    <a:pt x="1719" y="190"/>
                    <a:pt x="1730" y="180"/>
                    <a:pt x="1756" y="174"/>
                  </a:cubicBezTo>
                  <a:cubicBezTo>
                    <a:pt x="1783" y="164"/>
                    <a:pt x="1804" y="164"/>
                    <a:pt x="1825" y="148"/>
                  </a:cubicBezTo>
                  <a:cubicBezTo>
                    <a:pt x="1814" y="137"/>
                    <a:pt x="1798" y="143"/>
                    <a:pt x="1783" y="148"/>
                  </a:cubicBezTo>
                  <a:cubicBezTo>
                    <a:pt x="1746" y="164"/>
                    <a:pt x="1725" y="174"/>
                    <a:pt x="1693" y="185"/>
                  </a:cubicBezTo>
                  <a:cubicBezTo>
                    <a:pt x="1651" y="201"/>
                    <a:pt x="1635" y="222"/>
                    <a:pt x="1598" y="243"/>
                  </a:cubicBezTo>
                  <a:cubicBezTo>
                    <a:pt x="1582" y="254"/>
                    <a:pt x="1572" y="254"/>
                    <a:pt x="1561" y="269"/>
                  </a:cubicBezTo>
                  <a:close/>
                  <a:moveTo>
                    <a:pt x="965" y="2258"/>
                  </a:moveTo>
                  <a:lnTo>
                    <a:pt x="965" y="2258"/>
                  </a:lnTo>
                  <a:cubicBezTo>
                    <a:pt x="960" y="2274"/>
                    <a:pt x="965" y="2284"/>
                    <a:pt x="965" y="2305"/>
                  </a:cubicBezTo>
                  <a:cubicBezTo>
                    <a:pt x="970" y="2305"/>
                    <a:pt x="970" y="2300"/>
                    <a:pt x="976" y="2300"/>
                  </a:cubicBezTo>
                  <a:cubicBezTo>
                    <a:pt x="981" y="2300"/>
                    <a:pt x="986" y="2305"/>
                    <a:pt x="991" y="2305"/>
                  </a:cubicBezTo>
                  <a:cubicBezTo>
                    <a:pt x="991" y="2300"/>
                    <a:pt x="991" y="2300"/>
                    <a:pt x="991" y="2300"/>
                  </a:cubicBezTo>
                  <a:cubicBezTo>
                    <a:pt x="981" y="2284"/>
                    <a:pt x="981" y="2268"/>
                    <a:pt x="965" y="2258"/>
                  </a:cubicBezTo>
                  <a:close/>
                  <a:moveTo>
                    <a:pt x="949" y="2131"/>
                  </a:moveTo>
                  <a:lnTo>
                    <a:pt x="949" y="2131"/>
                  </a:lnTo>
                  <a:cubicBezTo>
                    <a:pt x="965" y="2131"/>
                    <a:pt x="976" y="2142"/>
                    <a:pt x="976" y="2152"/>
                  </a:cubicBezTo>
                  <a:cubicBezTo>
                    <a:pt x="976" y="2158"/>
                    <a:pt x="949" y="2268"/>
                    <a:pt x="949" y="2216"/>
                  </a:cubicBezTo>
                  <a:cubicBezTo>
                    <a:pt x="949" y="2200"/>
                    <a:pt x="960" y="2195"/>
                    <a:pt x="960" y="2179"/>
                  </a:cubicBezTo>
                  <a:cubicBezTo>
                    <a:pt x="960" y="2158"/>
                    <a:pt x="960" y="2158"/>
                    <a:pt x="960" y="2158"/>
                  </a:cubicBezTo>
                  <a:cubicBezTo>
                    <a:pt x="949" y="2152"/>
                    <a:pt x="949" y="2152"/>
                    <a:pt x="949" y="2152"/>
                  </a:cubicBezTo>
                  <a:cubicBezTo>
                    <a:pt x="949" y="2158"/>
                    <a:pt x="944" y="2158"/>
                    <a:pt x="939" y="2158"/>
                  </a:cubicBezTo>
                  <a:cubicBezTo>
                    <a:pt x="944" y="2152"/>
                    <a:pt x="944" y="2152"/>
                    <a:pt x="944" y="2147"/>
                  </a:cubicBezTo>
                  <a:cubicBezTo>
                    <a:pt x="944" y="2142"/>
                    <a:pt x="944" y="2136"/>
                    <a:pt x="944" y="2131"/>
                  </a:cubicBezTo>
                  <a:cubicBezTo>
                    <a:pt x="949" y="2131"/>
                    <a:pt x="949" y="2131"/>
                    <a:pt x="949" y="2131"/>
                  </a:cubicBezTo>
                  <a:close/>
                  <a:moveTo>
                    <a:pt x="1012" y="2310"/>
                  </a:moveTo>
                  <a:lnTo>
                    <a:pt x="1012" y="2310"/>
                  </a:lnTo>
                  <a:cubicBezTo>
                    <a:pt x="1012" y="2316"/>
                    <a:pt x="1012" y="2316"/>
                    <a:pt x="1012" y="2316"/>
                  </a:cubicBezTo>
                  <a:cubicBezTo>
                    <a:pt x="1012" y="2337"/>
                    <a:pt x="1023" y="2347"/>
                    <a:pt x="1023" y="2363"/>
                  </a:cubicBezTo>
                  <a:cubicBezTo>
                    <a:pt x="1034" y="2358"/>
                    <a:pt x="1034" y="2347"/>
                    <a:pt x="1044" y="2347"/>
                  </a:cubicBezTo>
                  <a:cubicBezTo>
                    <a:pt x="1055" y="2347"/>
                    <a:pt x="1055" y="2358"/>
                    <a:pt x="1060" y="2358"/>
                  </a:cubicBezTo>
                  <a:cubicBezTo>
                    <a:pt x="1070" y="2363"/>
                    <a:pt x="1076" y="2363"/>
                    <a:pt x="1076" y="2369"/>
                  </a:cubicBezTo>
                  <a:cubicBezTo>
                    <a:pt x="1076" y="2379"/>
                    <a:pt x="1076" y="2379"/>
                    <a:pt x="1070" y="2390"/>
                  </a:cubicBezTo>
                  <a:cubicBezTo>
                    <a:pt x="1086" y="2384"/>
                    <a:pt x="1086" y="2374"/>
                    <a:pt x="1092" y="2363"/>
                  </a:cubicBezTo>
                  <a:cubicBezTo>
                    <a:pt x="1065" y="2337"/>
                    <a:pt x="1049" y="2321"/>
                    <a:pt x="1012" y="2310"/>
                  </a:cubicBezTo>
                  <a:close/>
                  <a:moveTo>
                    <a:pt x="1303" y="2332"/>
                  </a:moveTo>
                  <a:lnTo>
                    <a:pt x="1303" y="2332"/>
                  </a:lnTo>
                  <a:cubicBezTo>
                    <a:pt x="1297" y="2326"/>
                    <a:pt x="1292" y="2332"/>
                    <a:pt x="1287" y="2332"/>
                  </a:cubicBezTo>
                  <a:cubicBezTo>
                    <a:pt x="1229" y="2332"/>
                    <a:pt x="1271" y="2332"/>
                    <a:pt x="1308" y="2363"/>
                  </a:cubicBezTo>
                  <a:cubicBezTo>
                    <a:pt x="1318" y="2369"/>
                    <a:pt x="1318" y="2384"/>
                    <a:pt x="1329" y="2390"/>
                  </a:cubicBezTo>
                  <a:cubicBezTo>
                    <a:pt x="1387" y="2437"/>
                    <a:pt x="1345" y="2390"/>
                    <a:pt x="1324" y="2363"/>
                  </a:cubicBezTo>
                  <a:cubicBezTo>
                    <a:pt x="1313" y="2353"/>
                    <a:pt x="1297" y="2358"/>
                    <a:pt x="1297" y="2342"/>
                  </a:cubicBezTo>
                  <a:cubicBezTo>
                    <a:pt x="1297" y="2337"/>
                    <a:pt x="1303" y="2337"/>
                    <a:pt x="1303" y="2332"/>
                  </a:cubicBezTo>
                  <a:close/>
                  <a:moveTo>
                    <a:pt x="1440" y="2379"/>
                  </a:moveTo>
                  <a:lnTo>
                    <a:pt x="1440" y="2379"/>
                  </a:lnTo>
                  <a:cubicBezTo>
                    <a:pt x="1440" y="2395"/>
                    <a:pt x="1514" y="2421"/>
                    <a:pt x="1455" y="2421"/>
                  </a:cubicBezTo>
                  <a:cubicBezTo>
                    <a:pt x="1440" y="2421"/>
                    <a:pt x="1434" y="2406"/>
                    <a:pt x="1419" y="2400"/>
                  </a:cubicBezTo>
                  <a:cubicBezTo>
                    <a:pt x="1377" y="2411"/>
                    <a:pt x="1419" y="2400"/>
                    <a:pt x="1419" y="2379"/>
                  </a:cubicBezTo>
                  <a:cubicBezTo>
                    <a:pt x="1419" y="2358"/>
                    <a:pt x="1408" y="2363"/>
                    <a:pt x="1429" y="2363"/>
                  </a:cubicBezTo>
                  <a:cubicBezTo>
                    <a:pt x="1434" y="2363"/>
                    <a:pt x="1434" y="2363"/>
                    <a:pt x="1434" y="2363"/>
                  </a:cubicBezTo>
                  <a:cubicBezTo>
                    <a:pt x="1440" y="2363"/>
                    <a:pt x="1440" y="2363"/>
                    <a:pt x="1440" y="2363"/>
                  </a:cubicBezTo>
                  <a:cubicBezTo>
                    <a:pt x="1440" y="2369"/>
                    <a:pt x="1440" y="2369"/>
                    <a:pt x="1440" y="2379"/>
                  </a:cubicBezTo>
                  <a:close/>
                  <a:moveTo>
                    <a:pt x="1609" y="2384"/>
                  </a:moveTo>
                  <a:lnTo>
                    <a:pt x="1609" y="2384"/>
                  </a:lnTo>
                  <a:cubicBezTo>
                    <a:pt x="1598" y="2384"/>
                    <a:pt x="1598" y="2374"/>
                    <a:pt x="1587" y="2374"/>
                  </a:cubicBezTo>
                  <a:cubicBezTo>
                    <a:pt x="1582" y="2379"/>
                    <a:pt x="1577" y="2384"/>
                    <a:pt x="1566" y="2390"/>
                  </a:cubicBezTo>
                  <a:cubicBezTo>
                    <a:pt x="1614" y="2390"/>
                    <a:pt x="1614" y="2390"/>
                    <a:pt x="1614" y="2390"/>
                  </a:cubicBezTo>
                  <a:cubicBezTo>
                    <a:pt x="1624" y="2390"/>
                    <a:pt x="1635" y="2390"/>
                    <a:pt x="1645" y="2384"/>
                  </a:cubicBezTo>
                  <a:cubicBezTo>
                    <a:pt x="1635" y="2374"/>
                    <a:pt x="1619" y="2384"/>
                    <a:pt x="1609" y="2384"/>
                  </a:cubicBezTo>
                  <a:close/>
                  <a:moveTo>
                    <a:pt x="907" y="1361"/>
                  </a:moveTo>
                  <a:lnTo>
                    <a:pt x="907" y="1361"/>
                  </a:lnTo>
                  <a:lnTo>
                    <a:pt x="907" y="1361"/>
                  </a:lnTo>
                  <a:cubicBezTo>
                    <a:pt x="918" y="1345"/>
                    <a:pt x="933" y="1335"/>
                    <a:pt x="949" y="1319"/>
                  </a:cubicBezTo>
                  <a:cubicBezTo>
                    <a:pt x="960" y="1303"/>
                    <a:pt x="960" y="1293"/>
                    <a:pt x="970" y="1277"/>
                  </a:cubicBezTo>
                  <a:cubicBezTo>
                    <a:pt x="976" y="1261"/>
                    <a:pt x="981" y="1245"/>
                    <a:pt x="991" y="1229"/>
                  </a:cubicBezTo>
                  <a:cubicBezTo>
                    <a:pt x="991" y="1219"/>
                    <a:pt x="991" y="1213"/>
                    <a:pt x="997" y="1208"/>
                  </a:cubicBezTo>
                  <a:cubicBezTo>
                    <a:pt x="997" y="1203"/>
                    <a:pt x="1002" y="1198"/>
                    <a:pt x="1002" y="1192"/>
                  </a:cubicBezTo>
                  <a:cubicBezTo>
                    <a:pt x="1002" y="1140"/>
                    <a:pt x="1002" y="1140"/>
                    <a:pt x="1002" y="1140"/>
                  </a:cubicBezTo>
                  <a:cubicBezTo>
                    <a:pt x="1002" y="1124"/>
                    <a:pt x="1002" y="1119"/>
                    <a:pt x="1007" y="1103"/>
                  </a:cubicBezTo>
                  <a:cubicBezTo>
                    <a:pt x="1007" y="1097"/>
                    <a:pt x="1012" y="1097"/>
                    <a:pt x="1012" y="1092"/>
                  </a:cubicBezTo>
                  <a:cubicBezTo>
                    <a:pt x="1012" y="1087"/>
                    <a:pt x="1002" y="1087"/>
                    <a:pt x="997" y="1082"/>
                  </a:cubicBezTo>
                  <a:cubicBezTo>
                    <a:pt x="991" y="1082"/>
                    <a:pt x="986" y="1076"/>
                    <a:pt x="981" y="1076"/>
                  </a:cubicBezTo>
                  <a:cubicBezTo>
                    <a:pt x="965" y="1066"/>
                    <a:pt x="955" y="1060"/>
                    <a:pt x="944" y="1055"/>
                  </a:cubicBezTo>
                  <a:cubicBezTo>
                    <a:pt x="928" y="1050"/>
                    <a:pt x="923" y="1050"/>
                    <a:pt x="907" y="1045"/>
                  </a:cubicBezTo>
                  <a:cubicBezTo>
                    <a:pt x="896" y="1039"/>
                    <a:pt x="891" y="1034"/>
                    <a:pt x="881" y="1024"/>
                  </a:cubicBezTo>
                  <a:lnTo>
                    <a:pt x="875" y="1018"/>
                  </a:lnTo>
                  <a:cubicBezTo>
                    <a:pt x="875" y="1008"/>
                    <a:pt x="886" y="1002"/>
                    <a:pt x="891" y="992"/>
                  </a:cubicBezTo>
                  <a:cubicBezTo>
                    <a:pt x="896" y="987"/>
                    <a:pt x="896" y="981"/>
                    <a:pt x="902" y="971"/>
                  </a:cubicBezTo>
                  <a:cubicBezTo>
                    <a:pt x="907" y="955"/>
                    <a:pt x="918" y="944"/>
                    <a:pt x="918" y="929"/>
                  </a:cubicBezTo>
                  <a:cubicBezTo>
                    <a:pt x="918" y="918"/>
                    <a:pt x="912" y="913"/>
                    <a:pt x="907" y="908"/>
                  </a:cubicBezTo>
                  <a:cubicBezTo>
                    <a:pt x="896" y="902"/>
                    <a:pt x="891" y="897"/>
                    <a:pt x="881" y="892"/>
                  </a:cubicBezTo>
                  <a:cubicBezTo>
                    <a:pt x="870" y="881"/>
                    <a:pt x="860" y="881"/>
                    <a:pt x="849" y="871"/>
                  </a:cubicBezTo>
                  <a:cubicBezTo>
                    <a:pt x="844" y="860"/>
                    <a:pt x="844" y="855"/>
                    <a:pt x="838" y="850"/>
                  </a:cubicBezTo>
                  <a:cubicBezTo>
                    <a:pt x="838" y="844"/>
                    <a:pt x="833" y="839"/>
                    <a:pt x="833" y="834"/>
                  </a:cubicBezTo>
                  <a:cubicBezTo>
                    <a:pt x="828" y="828"/>
                    <a:pt x="828" y="823"/>
                    <a:pt x="823" y="818"/>
                  </a:cubicBezTo>
                  <a:cubicBezTo>
                    <a:pt x="823" y="818"/>
                    <a:pt x="817" y="818"/>
                    <a:pt x="817" y="813"/>
                  </a:cubicBezTo>
                  <a:cubicBezTo>
                    <a:pt x="817" y="802"/>
                    <a:pt x="828" y="797"/>
                    <a:pt x="828" y="791"/>
                  </a:cubicBezTo>
                  <a:cubicBezTo>
                    <a:pt x="828" y="781"/>
                    <a:pt x="828" y="776"/>
                    <a:pt x="833" y="765"/>
                  </a:cubicBezTo>
                  <a:cubicBezTo>
                    <a:pt x="838" y="755"/>
                    <a:pt x="844" y="755"/>
                    <a:pt x="844" y="744"/>
                  </a:cubicBezTo>
                  <a:cubicBezTo>
                    <a:pt x="844" y="728"/>
                    <a:pt x="844" y="728"/>
                    <a:pt x="844" y="728"/>
                  </a:cubicBezTo>
                  <a:cubicBezTo>
                    <a:pt x="844" y="718"/>
                    <a:pt x="844" y="712"/>
                    <a:pt x="844" y="702"/>
                  </a:cubicBezTo>
                  <a:cubicBezTo>
                    <a:pt x="849" y="686"/>
                    <a:pt x="854" y="676"/>
                    <a:pt x="854" y="660"/>
                  </a:cubicBezTo>
                  <a:cubicBezTo>
                    <a:pt x="854" y="644"/>
                    <a:pt x="838" y="639"/>
                    <a:pt x="828" y="628"/>
                  </a:cubicBezTo>
                  <a:cubicBezTo>
                    <a:pt x="823" y="617"/>
                    <a:pt x="817" y="612"/>
                    <a:pt x="812" y="602"/>
                  </a:cubicBezTo>
                  <a:cubicBezTo>
                    <a:pt x="807" y="596"/>
                    <a:pt x="807" y="591"/>
                    <a:pt x="801" y="580"/>
                  </a:cubicBezTo>
                  <a:cubicBezTo>
                    <a:pt x="801" y="580"/>
                    <a:pt x="796" y="575"/>
                    <a:pt x="791" y="575"/>
                  </a:cubicBezTo>
                  <a:cubicBezTo>
                    <a:pt x="780" y="570"/>
                    <a:pt x="775" y="565"/>
                    <a:pt x="765" y="565"/>
                  </a:cubicBezTo>
                  <a:cubicBezTo>
                    <a:pt x="754" y="565"/>
                    <a:pt x="749" y="570"/>
                    <a:pt x="738" y="570"/>
                  </a:cubicBezTo>
                  <a:cubicBezTo>
                    <a:pt x="733" y="570"/>
                    <a:pt x="733" y="565"/>
                    <a:pt x="733" y="565"/>
                  </a:cubicBezTo>
                  <a:cubicBezTo>
                    <a:pt x="738" y="549"/>
                    <a:pt x="749" y="538"/>
                    <a:pt x="765" y="522"/>
                  </a:cubicBezTo>
                  <a:cubicBezTo>
                    <a:pt x="770" y="517"/>
                    <a:pt x="770" y="517"/>
                    <a:pt x="780" y="512"/>
                  </a:cubicBezTo>
                  <a:cubicBezTo>
                    <a:pt x="791" y="501"/>
                    <a:pt x="791" y="496"/>
                    <a:pt x="796" y="480"/>
                  </a:cubicBezTo>
                  <a:cubicBezTo>
                    <a:pt x="796" y="475"/>
                    <a:pt x="801" y="470"/>
                    <a:pt x="801" y="470"/>
                  </a:cubicBezTo>
                  <a:cubicBezTo>
                    <a:pt x="807" y="465"/>
                    <a:pt x="817" y="465"/>
                    <a:pt x="817" y="454"/>
                  </a:cubicBezTo>
                  <a:cubicBezTo>
                    <a:pt x="817" y="454"/>
                    <a:pt x="812" y="449"/>
                    <a:pt x="807" y="449"/>
                  </a:cubicBezTo>
                  <a:cubicBezTo>
                    <a:pt x="801" y="438"/>
                    <a:pt x="796" y="433"/>
                    <a:pt x="786" y="428"/>
                  </a:cubicBezTo>
                  <a:lnTo>
                    <a:pt x="786" y="422"/>
                  </a:lnTo>
                  <a:cubicBezTo>
                    <a:pt x="791" y="417"/>
                    <a:pt x="801" y="417"/>
                    <a:pt x="801" y="412"/>
                  </a:cubicBezTo>
                  <a:cubicBezTo>
                    <a:pt x="807" y="406"/>
                    <a:pt x="807" y="401"/>
                    <a:pt x="807" y="401"/>
                  </a:cubicBezTo>
                  <a:cubicBezTo>
                    <a:pt x="812" y="396"/>
                    <a:pt x="812" y="396"/>
                    <a:pt x="817" y="396"/>
                  </a:cubicBezTo>
                  <a:cubicBezTo>
                    <a:pt x="823" y="396"/>
                    <a:pt x="828" y="396"/>
                    <a:pt x="833" y="396"/>
                  </a:cubicBezTo>
                  <a:cubicBezTo>
                    <a:pt x="844" y="391"/>
                    <a:pt x="849" y="380"/>
                    <a:pt x="849" y="370"/>
                  </a:cubicBezTo>
                  <a:cubicBezTo>
                    <a:pt x="854" y="359"/>
                    <a:pt x="854" y="354"/>
                    <a:pt x="854" y="343"/>
                  </a:cubicBezTo>
                  <a:cubicBezTo>
                    <a:pt x="854" y="317"/>
                    <a:pt x="849" y="306"/>
                    <a:pt x="838" y="285"/>
                  </a:cubicBezTo>
                  <a:cubicBezTo>
                    <a:pt x="833" y="280"/>
                    <a:pt x="828" y="275"/>
                    <a:pt x="823" y="264"/>
                  </a:cubicBezTo>
                  <a:cubicBezTo>
                    <a:pt x="833" y="248"/>
                    <a:pt x="833" y="248"/>
                    <a:pt x="833" y="248"/>
                  </a:cubicBezTo>
                  <a:lnTo>
                    <a:pt x="833" y="248"/>
                  </a:lnTo>
                  <a:cubicBezTo>
                    <a:pt x="844" y="248"/>
                    <a:pt x="854" y="254"/>
                    <a:pt x="865" y="254"/>
                  </a:cubicBezTo>
                  <a:cubicBezTo>
                    <a:pt x="881" y="254"/>
                    <a:pt x="886" y="243"/>
                    <a:pt x="902" y="243"/>
                  </a:cubicBezTo>
                  <a:cubicBezTo>
                    <a:pt x="923" y="243"/>
                    <a:pt x="933" y="254"/>
                    <a:pt x="955" y="254"/>
                  </a:cubicBezTo>
                  <a:cubicBezTo>
                    <a:pt x="970" y="254"/>
                    <a:pt x="981" y="248"/>
                    <a:pt x="997" y="248"/>
                  </a:cubicBezTo>
                  <a:cubicBezTo>
                    <a:pt x="1060" y="248"/>
                    <a:pt x="1118" y="285"/>
                    <a:pt x="1118" y="343"/>
                  </a:cubicBezTo>
                  <a:cubicBezTo>
                    <a:pt x="1118" y="391"/>
                    <a:pt x="1070" y="412"/>
                    <a:pt x="1070" y="459"/>
                  </a:cubicBezTo>
                  <a:lnTo>
                    <a:pt x="1070" y="459"/>
                  </a:lnTo>
                  <a:cubicBezTo>
                    <a:pt x="1092" y="459"/>
                    <a:pt x="1097" y="454"/>
                    <a:pt x="1113" y="454"/>
                  </a:cubicBezTo>
                  <a:cubicBezTo>
                    <a:pt x="1134" y="449"/>
                    <a:pt x="1150" y="459"/>
                    <a:pt x="1166" y="443"/>
                  </a:cubicBezTo>
                  <a:cubicBezTo>
                    <a:pt x="1187" y="422"/>
                    <a:pt x="1192" y="401"/>
                    <a:pt x="1218" y="380"/>
                  </a:cubicBezTo>
                  <a:cubicBezTo>
                    <a:pt x="1223" y="370"/>
                    <a:pt x="1223" y="359"/>
                    <a:pt x="1234" y="359"/>
                  </a:cubicBezTo>
                  <a:cubicBezTo>
                    <a:pt x="1250" y="359"/>
                    <a:pt x="1255" y="364"/>
                    <a:pt x="1271" y="370"/>
                  </a:cubicBezTo>
                  <a:cubicBezTo>
                    <a:pt x="1482" y="269"/>
                    <a:pt x="1482" y="269"/>
                    <a:pt x="1482" y="269"/>
                  </a:cubicBezTo>
                  <a:cubicBezTo>
                    <a:pt x="1535" y="280"/>
                    <a:pt x="1566" y="285"/>
                    <a:pt x="1603" y="322"/>
                  </a:cubicBezTo>
                  <a:cubicBezTo>
                    <a:pt x="1677" y="385"/>
                    <a:pt x="1703" y="454"/>
                    <a:pt x="1793" y="475"/>
                  </a:cubicBezTo>
                  <a:cubicBezTo>
                    <a:pt x="1814" y="475"/>
                    <a:pt x="1825" y="491"/>
                    <a:pt x="1846" y="491"/>
                  </a:cubicBezTo>
                  <a:cubicBezTo>
                    <a:pt x="1862" y="491"/>
                    <a:pt x="1883" y="491"/>
                    <a:pt x="1883" y="470"/>
                  </a:cubicBezTo>
                  <a:cubicBezTo>
                    <a:pt x="1883" y="459"/>
                    <a:pt x="1883" y="459"/>
                    <a:pt x="1883" y="459"/>
                  </a:cubicBezTo>
                  <a:cubicBezTo>
                    <a:pt x="1883" y="417"/>
                    <a:pt x="1930" y="412"/>
                    <a:pt x="1930" y="370"/>
                  </a:cubicBezTo>
                  <a:cubicBezTo>
                    <a:pt x="1957" y="370"/>
                    <a:pt x="1967" y="343"/>
                    <a:pt x="1994" y="343"/>
                  </a:cubicBezTo>
                  <a:cubicBezTo>
                    <a:pt x="2020" y="343"/>
                    <a:pt x="2031" y="359"/>
                    <a:pt x="2057" y="359"/>
                  </a:cubicBezTo>
                  <a:cubicBezTo>
                    <a:pt x="2067" y="359"/>
                    <a:pt x="2067" y="338"/>
                    <a:pt x="2078" y="338"/>
                  </a:cubicBezTo>
                  <a:cubicBezTo>
                    <a:pt x="2088" y="338"/>
                    <a:pt x="2094" y="348"/>
                    <a:pt x="2104" y="359"/>
                  </a:cubicBezTo>
                  <a:cubicBezTo>
                    <a:pt x="2094" y="364"/>
                    <a:pt x="2088" y="370"/>
                    <a:pt x="2088" y="380"/>
                  </a:cubicBezTo>
                  <a:cubicBezTo>
                    <a:pt x="2088" y="417"/>
                    <a:pt x="2125" y="438"/>
                    <a:pt x="2162" y="438"/>
                  </a:cubicBezTo>
                  <a:cubicBezTo>
                    <a:pt x="2183" y="438"/>
                    <a:pt x="2189" y="417"/>
                    <a:pt x="2210" y="417"/>
                  </a:cubicBezTo>
                  <a:cubicBezTo>
                    <a:pt x="2236" y="417"/>
                    <a:pt x="2236" y="417"/>
                    <a:pt x="2236" y="417"/>
                  </a:cubicBezTo>
                  <a:cubicBezTo>
                    <a:pt x="2257" y="417"/>
                    <a:pt x="2263" y="385"/>
                    <a:pt x="2284" y="385"/>
                  </a:cubicBezTo>
                  <a:cubicBezTo>
                    <a:pt x="2305" y="385"/>
                    <a:pt x="2305" y="406"/>
                    <a:pt x="2321" y="417"/>
                  </a:cubicBezTo>
                  <a:cubicBezTo>
                    <a:pt x="2336" y="428"/>
                    <a:pt x="2352" y="433"/>
                    <a:pt x="2368" y="433"/>
                  </a:cubicBezTo>
                  <a:cubicBezTo>
                    <a:pt x="2400" y="433"/>
                    <a:pt x="2394" y="396"/>
                    <a:pt x="2421" y="380"/>
                  </a:cubicBezTo>
                  <a:cubicBezTo>
                    <a:pt x="2447" y="364"/>
                    <a:pt x="2463" y="364"/>
                    <a:pt x="2489" y="359"/>
                  </a:cubicBezTo>
                  <a:cubicBezTo>
                    <a:pt x="2516" y="364"/>
                    <a:pt x="2516" y="364"/>
                    <a:pt x="2516" y="364"/>
                  </a:cubicBezTo>
                  <a:cubicBezTo>
                    <a:pt x="2542" y="364"/>
                    <a:pt x="2542" y="364"/>
                    <a:pt x="2542" y="364"/>
                  </a:cubicBezTo>
                  <a:cubicBezTo>
                    <a:pt x="2547" y="364"/>
                    <a:pt x="2553" y="354"/>
                    <a:pt x="2558" y="354"/>
                  </a:cubicBezTo>
                  <a:cubicBezTo>
                    <a:pt x="2579" y="354"/>
                    <a:pt x="2584" y="370"/>
                    <a:pt x="2600" y="375"/>
                  </a:cubicBezTo>
                  <a:cubicBezTo>
                    <a:pt x="2605" y="375"/>
                    <a:pt x="2611" y="375"/>
                    <a:pt x="2616" y="375"/>
                  </a:cubicBezTo>
                  <a:cubicBezTo>
                    <a:pt x="2632" y="375"/>
                    <a:pt x="2642" y="380"/>
                    <a:pt x="2653" y="380"/>
                  </a:cubicBezTo>
                  <a:cubicBezTo>
                    <a:pt x="2674" y="380"/>
                    <a:pt x="2685" y="380"/>
                    <a:pt x="2700" y="370"/>
                  </a:cubicBezTo>
                  <a:cubicBezTo>
                    <a:pt x="2711" y="364"/>
                    <a:pt x="2706" y="354"/>
                    <a:pt x="2711" y="343"/>
                  </a:cubicBezTo>
                  <a:cubicBezTo>
                    <a:pt x="2727" y="322"/>
                    <a:pt x="2748" y="317"/>
                    <a:pt x="2748" y="296"/>
                  </a:cubicBezTo>
                  <a:cubicBezTo>
                    <a:pt x="2748" y="275"/>
                    <a:pt x="2748" y="275"/>
                    <a:pt x="2748" y="275"/>
                  </a:cubicBezTo>
                  <a:cubicBezTo>
                    <a:pt x="2748" y="264"/>
                    <a:pt x="2732" y="264"/>
                    <a:pt x="2732" y="248"/>
                  </a:cubicBezTo>
                  <a:lnTo>
                    <a:pt x="2737" y="248"/>
                  </a:lnTo>
                  <a:cubicBezTo>
                    <a:pt x="2748" y="248"/>
                    <a:pt x="2753" y="254"/>
                    <a:pt x="2758" y="259"/>
                  </a:cubicBezTo>
                  <a:cubicBezTo>
                    <a:pt x="2769" y="264"/>
                    <a:pt x="2779" y="259"/>
                    <a:pt x="2795" y="264"/>
                  </a:cubicBezTo>
                  <a:cubicBezTo>
                    <a:pt x="2785" y="275"/>
                    <a:pt x="2764" y="275"/>
                    <a:pt x="2764" y="290"/>
                  </a:cubicBezTo>
                  <a:cubicBezTo>
                    <a:pt x="2764" y="296"/>
                    <a:pt x="2774" y="296"/>
                    <a:pt x="2774" y="301"/>
                  </a:cubicBezTo>
                  <a:cubicBezTo>
                    <a:pt x="2774" y="327"/>
                    <a:pt x="2732" y="327"/>
                    <a:pt x="2732" y="354"/>
                  </a:cubicBezTo>
                  <a:cubicBezTo>
                    <a:pt x="2732" y="380"/>
                    <a:pt x="2753" y="391"/>
                    <a:pt x="2769" y="406"/>
                  </a:cubicBezTo>
                  <a:cubicBezTo>
                    <a:pt x="2774" y="406"/>
                    <a:pt x="2774" y="406"/>
                    <a:pt x="2779" y="412"/>
                  </a:cubicBezTo>
                  <a:lnTo>
                    <a:pt x="2779" y="412"/>
                  </a:lnTo>
                  <a:cubicBezTo>
                    <a:pt x="2737" y="480"/>
                    <a:pt x="2737" y="480"/>
                    <a:pt x="2737" y="480"/>
                  </a:cubicBezTo>
                  <a:cubicBezTo>
                    <a:pt x="2742" y="491"/>
                    <a:pt x="2742" y="501"/>
                    <a:pt x="2748" y="512"/>
                  </a:cubicBezTo>
                  <a:cubicBezTo>
                    <a:pt x="2753" y="528"/>
                    <a:pt x="2758" y="538"/>
                    <a:pt x="2758" y="554"/>
                  </a:cubicBezTo>
                  <a:cubicBezTo>
                    <a:pt x="2758" y="565"/>
                    <a:pt x="2758" y="565"/>
                    <a:pt x="2753" y="570"/>
                  </a:cubicBezTo>
                  <a:cubicBezTo>
                    <a:pt x="2753" y="575"/>
                    <a:pt x="2753" y="575"/>
                    <a:pt x="2753" y="575"/>
                  </a:cubicBezTo>
                  <a:cubicBezTo>
                    <a:pt x="2748" y="580"/>
                    <a:pt x="2742" y="580"/>
                    <a:pt x="2737" y="580"/>
                  </a:cubicBezTo>
                  <a:cubicBezTo>
                    <a:pt x="2716" y="586"/>
                    <a:pt x="2706" y="591"/>
                    <a:pt x="2685" y="602"/>
                  </a:cubicBezTo>
                  <a:cubicBezTo>
                    <a:pt x="2679" y="596"/>
                    <a:pt x="2679" y="596"/>
                    <a:pt x="2679" y="596"/>
                  </a:cubicBezTo>
                  <a:cubicBezTo>
                    <a:pt x="2679" y="586"/>
                    <a:pt x="2669" y="580"/>
                    <a:pt x="2658" y="580"/>
                  </a:cubicBezTo>
                  <a:cubicBezTo>
                    <a:pt x="2653" y="580"/>
                    <a:pt x="2648" y="580"/>
                    <a:pt x="2642" y="586"/>
                  </a:cubicBezTo>
                  <a:cubicBezTo>
                    <a:pt x="2642" y="586"/>
                    <a:pt x="2637" y="586"/>
                    <a:pt x="2632" y="591"/>
                  </a:cubicBezTo>
                  <a:cubicBezTo>
                    <a:pt x="2627" y="591"/>
                    <a:pt x="2621" y="596"/>
                    <a:pt x="2616" y="596"/>
                  </a:cubicBezTo>
                  <a:cubicBezTo>
                    <a:pt x="2600" y="596"/>
                    <a:pt x="2590" y="602"/>
                    <a:pt x="2574" y="602"/>
                  </a:cubicBezTo>
                  <a:cubicBezTo>
                    <a:pt x="2563" y="602"/>
                    <a:pt x="2558" y="596"/>
                    <a:pt x="2547" y="596"/>
                  </a:cubicBezTo>
                  <a:cubicBezTo>
                    <a:pt x="2542" y="596"/>
                    <a:pt x="2542" y="602"/>
                    <a:pt x="2542" y="607"/>
                  </a:cubicBezTo>
                  <a:cubicBezTo>
                    <a:pt x="2542" y="612"/>
                    <a:pt x="2542" y="617"/>
                    <a:pt x="2542" y="623"/>
                  </a:cubicBezTo>
                  <a:cubicBezTo>
                    <a:pt x="2542" y="628"/>
                    <a:pt x="2537" y="633"/>
                    <a:pt x="2537" y="639"/>
                  </a:cubicBezTo>
                  <a:cubicBezTo>
                    <a:pt x="2537" y="654"/>
                    <a:pt x="2547" y="654"/>
                    <a:pt x="2558" y="665"/>
                  </a:cubicBezTo>
                  <a:cubicBezTo>
                    <a:pt x="2563" y="676"/>
                    <a:pt x="2568" y="681"/>
                    <a:pt x="2568" y="697"/>
                  </a:cubicBezTo>
                  <a:cubicBezTo>
                    <a:pt x="2568" y="702"/>
                    <a:pt x="2563" y="707"/>
                    <a:pt x="2558" y="718"/>
                  </a:cubicBezTo>
                  <a:cubicBezTo>
                    <a:pt x="2558" y="723"/>
                    <a:pt x="2553" y="728"/>
                    <a:pt x="2547" y="733"/>
                  </a:cubicBezTo>
                  <a:cubicBezTo>
                    <a:pt x="2537" y="739"/>
                    <a:pt x="2532" y="744"/>
                    <a:pt x="2526" y="749"/>
                  </a:cubicBezTo>
                  <a:cubicBezTo>
                    <a:pt x="2521" y="749"/>
                    <a:pt x="2516" y="755"/>
                    <a:pt x="2516" y="760"/>
                  </a:cubicBezTo>
                  <a:cubicBezTo>
                    <a:pt x="2516" y="760"/>
                    <a:pt x="2521" y="760"/>
                    <a:pt x="2521" y="765"/>
                  </a:cubicBezTo>
                  <a:cubicBezTo>
                    <a:pt x="2521" y="770"/>
                    <a:pt x="2526" y="770"/>
                    <a:pt x="2526" y="776"/>
                  </a:cubicBezTo>
                  <a:cubicBezTo>
                    <a:pt x="2526" y="786"/>
                    <a:pt x="2516" y="791"/>
                    <a:pt x="2516" y="802"/>
                  </a:cubicBezTo>
                  <a:cubicBezTo>
                    <a:pt x="2516" y="807"/>
                    <a:pt x="2526" y="813"/>
                    <a:pt x="2532" y="818"/>
                  </a:cubicBezTo>
                  <a:cubicBezTo>
                    <a:pt x="2542" y="823"/>
                    <a:pt x="2547" y="828"/>
                    <a:pt x="2558" y="834"/>
                  </a:cubicBezTo>
                  <a:cubicBezTo>
                    <a:pt x="2579" y="844"/>
                    <a:pt x="2584" y="860"/>
                    <a:pt x="2600" y="871"/>
                  </a:cubicBezTo>
                  <a:cubicBezTo>
                    <a:pt x="2616" y="881"/>
                    <a:pt x="2627" y="892"/>
                    <a:pt x="2642" y="902"/>
                  </a:cubicBezTo>
                  <a:cubicBezTo>
                    <a:pt x="2653" y="908"/>
                    <a:pt x="2658" y="913"/>
                    <a:pt x="2669" y="923"/>
                  </a:cubicBezTo>
                  <a:cubicBezTo>
                    <a:pt x="2674" y="929"/>
                    <a:pt x="2679" y="934"/>
                    <a:pt x="2685" y="934"/>
                  </a:cubicBezTo>
                  <a:cubicBezTo>
                    <a:pt x="2690" y="934"/>
                    <a:pt x="2695" y="929"/>
                    <a:pt x="2695" y="929"/>
                  </a:cubicBezTo>
                  <a:cubicBezTo>
                    <a:pt x="2706" y="918"/>
                    <a:pt x="2711" y="913"/>
                    <a:pt x="2716" y="902"/>
                  </a:cubicBezTo>
                  <a:cubicBezTo>
                    <a:pt x="2721" y="897"/>
                    <a:pt x="2727" y="897"/>
                    <a:pt x="2737" y="886"/>
                  </a:cubicBezTo>
                  <a:cubicBezTo>
                    <a:pt x="2737" y="886"/>
                    <a:pt x="2742" y="881"/>
                    <a:pt x="2742" y="876"/>
                  </a:cubicBezTo>
                  <a:cubicBezTo>
                    <a:pt x="2748" y="876"/>
                    <a:pt x="2748" y="876"/>
                    <a:pt x="2748" y="876"/>
                  </a:cubicBezTo>
                  <a:cubicBezTo>
                    <a:pt x="2753" y="876"/>
                    <a:pt x="2753" y="876"/>
                    <a:pt x="2753" y="876"/>
                  </a:cubicBezTo>
                  <a:cubicBezTo>
                    <a:pt x="2764" y="876"/>
                    <a:pt x="2764" y="876"/>
                    <a:pt x="2774" y="881"/>
                  </a:cubicBezTo>
                  <a:cubicBezTo>
                    <a:pt x="2779" y="881"/>
                    <a:pt x="2785" y="881"/>
                    <a:pt x="2790" y="881"/>
                  </a:cubicBezTo>
                  <a:cubicBezTo>
                    <a:pt x="2795" y="886"/>
                    <a:pt x="2795" y="881"/>
                    <a:pt x="2801" y="886"/>
                  </a:cubicBezTo>
                  <a:cubicBezTo>
                    <a:pt x="2806" y="886"/>
                    <a:pt x="2806" y="897"/>
                    <a:pt x="2811" y="902"/>
                  </a:cubicBezTo>
                  <a:cubicBezTo>
                    <a:pt x="2816" y="913"/>
                    <a:pt x="2816" y="923"/>
                    <a:pt x="2816" y="939"/>
                  </a:cubicBezTo>
                  <a:cubicBezTo>
                    <a:pt x="2822" y="955"/>
                    <a:pt x="2822" y="960"/>
                    <a:pt x="2827" y="976"/>
                  </a:cubicBezTo>
                  <a:cubicBezTo>
                    <a:pt x="2827" y="981"/>
                    <a:pt x="2827" y="987"/>
                    <a:pt x="2832" y="992"/>
                  </a:cubicBezTo>
                  <a:cubicBezTo>
                    <a:pt x="2838" y="997"/>
                    <a:pt x="2838" y="997"/>
                    <a:pt x="2838" y="997"/>
                  </a:cubicBezTo>
                  <a:cubicBezTo>
                    <a:pt x="2843" y="997"/>
                    <a:pt x="2843" y="1002"/>
                    <a:pt x="2848" y="1008"/>
                  </a:cubicBezTo>
                  <a:cubicBezTo>
                    <a:pt x="2859" y="1013"/>
                    <a:pt x="2869" y="1018"/>
                    <a:pt x="2869" y="1029"/>
                  </a:cubicBezTo>
                  <a:cubicBezTo>
                    <a:pt x="2869" y="1039"/>
                    <a:pt x="2853" y="1045"/>
                    <a:pt x="2843" y="1050"/>
                  </a:cubicBezTo>
                  <a:cubicBezTo>
                    <a:pt x="2838" y="1055"/>
                    <a:pt x="2827" y="1060"/>
                    <a:pt x="2827" y="1071"/>
                  </a:cubicBezTo>
                  <a:cubicBezTo>
                    <a:pt x="2827" y="1082"/>
                    <a:pt x="2832" y="1082"/>
                    <a:pt x="2832" y="1087"/>
                  </a:cubicBezTo>
                  <a:cubicBezTo>
                    <a:pt x="2838" y="1097"/>
                    <a:pt x="2832" y="1103"/>
                    <a:pt x="2838" y="1108"/>
                  </a:cubicBezTo>
                  <a:cubicBezTo>
                    <a:pt x="2843" y="1113"/>
                    <a:pt x="2848" y="1113"/>
                    <a:pt x="2853" y="1113"/>
                  </a:cubicBezTo>
                  <a:lnTo>
                    <a:pt x="2853" y="1119"/>
                  </a:lnTo>
                  <a:cubicBezTo>
                    <a:pt x="2853" y="1129"/>
                    <a:pt x="2853" y="1134"/>
                    <a:pt x="2848" y="1140"/>
                  </a:cubicBezTo>
                  <a:cubicBezTo>
                    <a:pt x="2848" y="1150"/>
                    <a:pt x="2853" y="1150"/>
                    <a:pt x="2853" y="1161"/>
                  </a:cubicBezTo>
                  <a:cubicBezTo>
                    <a:pt x="2853" y="1171"/>
                    <a:pt x="2848" y="1182"/>
                    <a:pt x="2843" y="1192"/>
                  </a:cubicBezTo>
                  <a:cubicBezTo>
                    <a:pt x="2838" y="1219"/>
                    <a:pt x="2838" y="1235"/>
                    <a:pt x="2838" y="1261"/>
                  </a:cubicBezTo>
                  <a:cubicBezTo>
                    <a:pt x="2848" y="1261"/>
                    <a:pt x="2859" y="1261"/>
                    <a:pt x="2864" y="1271"/>
                  </a:cubicBezTo>
                  <a:cubicBezTo>
                    <a:pt x="2864" y="1282"/>
                    <a:pt x="2864" y="1293"/>
                    <a:pt x="2864" y="1303"/>
                  </a:cubicBezTo>
                  <a:cubicBezTo>
                    <a:pt x="2864" y="1314"/>
                    <a:pt x="2869" y="1319"/>
                    <a:pt x="2869" y="1330"/>
                  </a:cubicBezTo>
                  <a:cubicBezTo>
                    <a:pt x="2869" y="1335"/>
                    <a:pt x="2869" y="1335"/>
                    <a:pt x="2869" y="1340"/>
                  </a:cubicBezTo>
                  <a:cubicBezTo>
                    <a:pt x="2874" y="1356"/>
                    <a:pt x="2885" y="1361"/>
                    <a:pt x="2896" y="1366"/>
                  </a:cubicBezTo>
                  <a:cubicBezTo>
                    <a:pt x="2917" y="1387"/>
                    <a:pt x="2922" y="1403"/>
                    <a:pt x="2932" y="1435"/>
                  </a:cubicBezTo>
                  <a:lnTo>
                    <a:pt x="2932" y="1435"/>
                  </a:lnTo>
                  <a:cubicBezTo>
                    <a:pt x="2922" y="1440"/>
                    <a:pt x="2906" y="1445"/>
                    <a:pt x="2896" y="1451"/>
                  </a:cubicBezTo>
                  <a:cubicBezTo>
                    <a:pt x="2890" y="1456"/>
                    <a:pt x="2885" y="1461"/>
                    <a:pt x="2880" y="1461"/>
                  </a:cubicBezTo>
                  <a:cubicBezTo>
                    <a:pt x="2874" y="1467"/>
                    <a:pt x="2869" y="1472"/>
                    <a:pt x="2859" y="1477"/>
                  </a:cubicBezTo>
                  <a:cubicBezTo>
                    <a:pt x="2853" y="1482"/>
                    <a:pt x="2853" y="1488"/>
                    <a:pt x="2848" y="1493"/>
                  </a:cubicBezTo>
                  <a:cubicBezTo>
                    <a:pt x="2843" y="1504"/>
                    <a:pt x="2838" y="1509"/>
                    <a:pt x="2832" y="1519"/>
                  </a:cubicBezTo>
                  <a:cubicBezTo>
                    <a:pt x="2827" y="1530"/>
                    <a:pt x="2822" y="1535"/>
                    <a:pt x="2816" y="1546"/>
                  </a:cubicBezTo>
                  <a:cubicBezTo>
                    <a:pt x="2811" y="1556"/>
                    <a:pt x="2801" y="1556"/>
                    <a:pt x="2785" y="1556"/>
                  </a:cubicBezTo>
                  <a:cubicBezTo>
                    <a:pt x="2774" y="1562"/>
                    <a:pt x="2769" y="1562"/>
                    <a:pt x="2758" y="1567"/>
                  </a:cubicBezTo>
                  <a:cubicBezTo>
                    <a:pt x="2742" y="1572"/>
                    <a:pt x="2737" y="1588"/>
                    <a:pt x="2721" y="1588"/>
                  </a:cubicBezTo>
                  <a:cubicBezTo>
                    <a:pt x="2716" y="1588"/>
                    <a:pt x="2711" y="1583"/>
                    <a:pt x="2700" y="1577"/>
                  </a:cubicBezTo>
                  <a:cubicBezTo>
                    <a:pt x="2695" y="1577"/>
                    <a:pt x="2690" y="1572"/>
                    <a:pt x="2685" y="1572"/>
                  </a:cubicBezTo>
                  <a:cubicBezTo>
                    <a:pt x="2679" y="1567"/>
                    <a:pt x="2674" y="1562"/>
                    <a:pt x="2669" y="1562"/>
                  </a:cubicBezTo>
                  <a:cubicBezTo>
                    <a:pt x="2648" y="1562"/>
                    <a:pt x="2637" y="1577"/>
                    <a:pt x="2611" y="1577"/>
                  </a:cubicBezTo>
                  <a:cubicBezTo>
                    <a:pt x="2584" y="1577"/>
                    <a:pt x="2568" y="1562"/>
                    <a:pt x="2542" y="1562"/>
                  </a:cubicBezTo>
                  <a:cubicBezTo>
                    <a:pt x="2521" y="1567"/>
                    <a:pt x="2510" y="1572"/>
                    <a:pt x="2489" y="1572"/>
                  </a:cubicBezTo>
                  <a:cubicBezTo>
                    <a:pt x="2474" y="1572"/>
                    <a:pt x="2468" y="1567"/>
                    <a:pt x="2458" y="1556"/>
                  </a:cubicBezTo>
                  <a:cubicBezTo>
                    <a:pt x="2447" y="1551"/>
                    <a:pt x="2437" y="1546"/>
                    <a:pt x="2421" y="1546"/>
                  </a:cubicBezTo>
                  <a:cubicBezTo>
                    <a:pt x="2410" y="1546"/>
                    <a:pt x="2410" y="1535"/>
                    <a:pt x="2400" y="1535"/>
                  </a:cubicBezTo>
                  <a:cubicBezTo>
                    <a:pt x="2389" y="1535"/>
                    <a:pt x="2384" y="1535"/>
                    <a:pt x="2379" y="1535"/>
                  </a:cubicBezTo>
                  <a:cubicBezTo>
                    <a:pt x="2368" y="1530"/>
                    <a:pt x="2368" y="1525"/>
                    <a:pt x="2357" y="1525"/>
                  </a:cubicBezTo>
                  <a:cubicBezTo>
                    <a:pt x="2352" y="1525"/>
                    <a:pt x="2352" y="1530"/>
                    <a:pt x="2347" y="1530"/>
                  </a:cubicBezTo>
                  <a:cubicBezTo>
                    <a:pt x="2342" y="1535"/>
                    <a:pt x="2342" y="1541"/>
                    <a:pt x="2336" y="1546"/>
                  </a:cubicBezTo>
                  <a:cubicBezTo>
                    <a:pt x="2326" y="1551"/>
                    <a:pt x="2321" y="1551"/>
                    <a:pt x="2315" y="1556"/>
                  </a:cubicBezTo>
                  <a:cubicBezTo>
                    <a:pt x="2299" y="1572"/>
                    <a:pt x="2289" y="1583"/>
                    <a:pt x="2268" y="1593"/>
                  </a:cubicBezTo>
                  <a:cubicBezTo>
                    <a:pt x="2257" y="1598"/>
                    <a:pt x="2252" y="1604"/>
                    <a:pt x="2242" y="1604"/>
                  </a:cubicBezTo>
                  <a:cubicBezTo>
                    <a:pt x="2236" y="1604"/>
                    <a:pt x="2231" y="1604"/>
                    <a:pt x="2220" y="1609"/>
                  </a:cubicBezTo>
                  <a:cubicBezTo>
                    <a:pt x="2220" y="1609"/>
                    <a:pt x="2220" y="1614"/>
                    <a:pt x="2215" y="1619"/>
                  </a:cubicBezTo>
                  <a:cubicBezTo>
                    <a:pt x="2205" y="1630"/>
                    <a:pt x="2199" y="1641"/>
                    <a:pt x="2194" y="1656"/>
                  </a:cubicBezTo>
                  <a:cubicBezTo>
                    <a:pt x="2199" y="1656"/>
                    <a:pt x="2205" y="1656"/>
                    <a:pt x="2210" y="1656"/>
                  </a:cubicBezTo>
                  <a:cubicBezTo>
                    <a:pt x="2210" y="1662"/>
                    <a:pt x="2210" y="1662"/>
                    <a:pt x="2210" y="1662"/>
                  </a:cubicBezTo>
                  <a:cubicBezTo>
                    <a:pt x="2215" y="1672"/>
                    <a:pt x="2215" y="1678"/>
                    <a:pt x="2215" y="1688"/>
                  </a:cubicBezTo>
                  <a:cubicBezTo>
                    <a:pt x="2215" y="1693"/>
                    <a:pt x="2210" y="1704"/>
                    <a:pt x="2210" y="1709"/>
                  </a:cubicBezTo>
                  <a:cubicBezTo>
                    <a:pt x="2210" y="1720"/>
                    <a:pt x="2210" y="1725"/>
                    <a:pt x="2215" y="1736"/>
                  </a:cubicBezTo>
                  <a:cubicBezTo>
                    <a:pt x="2215" y="1741"/>
                    <a:pt x="2215" y="1751"/>
                    <a:pt x="2215" y="1757"/>
                  </a:cubicBezTo>
                  <a:cubicBezTo>
                    <a:pt x="2220" y="1767"/>
                    <a:pt x="2220" y="1773"/>
                    <a:pt x="2220" y="1783"/>
                  </a:cubicBezTo>
                  <a:cubicBezTo>
                    <a:pt x="2220" y="1788"/>
                    <a:pt x="2220" y="1794"/>
                    <a:pt x="2215" y="1799"/>
                  </a:cubicBezTo>
                  <a:cubicBezTo>
                    <a:pt x="2215" y="1804"/>
                    <a:pt x="2210" y="1809"/>
                    <a:pt x="2210" y="1815"/>
                  </a:cubicBezTo>
                  <a:cubicBezTo>
                    <a:pt x="2199" y="1830"/>
                    <a:pt x="2194" y="1841"/>
                    <a:pt x="2194" y="1857"/>
                  </a:cubicBezTo>
                  <a:cubicBezTo>
                    <a:pt x="2194" y="1867"/>
                    <a:pt x="2199" y="1867"/>
                    <a:pt x="2199" y="1878"/>
                  </a:cubicBezTo>
                  <a:cubicBezTo>
                    <a:pt x="2199" y="1878"/>
                    <a:pt x="2205" y="1883"/>
                    <a:pt x="2205" y="1889"/>
                  </a:cubicBezTo>
                  <a:cubicBezTo>
                    <a:pt x="2194" y="1936"/>
                    <a:pt x="2194" y="1936"/>
                    <a:pt x="2194" y="1936"/>
                  </a:cubicBezTo>
                  <a:cubicBezTo>
                    <a:pt x="2194" y="1941"/>
                    <a:pt x="2199" y="1947"/>
                    <a:pt x="2199" y="1952"/>
                  </a:cubicBezTo>
                  <a:cubicBezTo>
                    <a:pt x="2199" y="1962"/>
                    <a:pt x="2194" y="1968"/>
                    <a:pt x="2194" y="1973"/>
                  </a:cubicBezTo>
                  <a:cubicBezTo>
                    <a:pt x="2194" y="1978"/>
                    <a:pt x="2194" y="1978"/>
                    <a:pt x="2194" y="1984"/>
                  </a:cubicBezTo>
                  <a:cubicBezTo>
                    <a:pt x="2199" y="1989"/>
                    <a:pt x="2205" y="1984"/>
                    <a:pt x="2210" y="1984"/>
                  </a:cubicBezTo>
                  <a:cubicBezTo>
                    <a:pt x="2247" y="1984"/>
                    <a:pt x="2247" y="1984"/>
                    <a:pt x="2247" y="1984"/>
                  </a:cubicBezTo>
                  <a:cubicBezTo>
                    <a:pt x="2247" y="1989"/>
                    <a:pt x="2252" y="1989"/>
                    <a:pt x="2252" y="1989"/>
                  </a:cubicBezTo>
                  <a:cubicBezTo>
                    <a:pt x="2252" y="1994"/>
                    <a:pt x="2247" y="1999"/>
                    <a:pt x="2242" y="2005"/>
                  </a:cubicBezTo>
                  <a:cubicBezTo>
                    <a:pt x="2242" y="2015"/>
                    <a:pt x="2242" y="2026"/>
                    <a:pt x="2242" y="2036"/>
                  </a:cubicBezTo>
                  <a:cubicBezTo>
                    <a:pt x="2242" y="2047"/>
                    <a:pt x="2247" y="2057"/>
                    <a:pt x="2257" y="2063"/>
                  </a:cubicBezTo>
                  <a:cubicBezTo>
                    <a:pt x="2263" y="2073"/>
                    <a:pt x="2273" y="2078"/>
                    <a:pt x="2284" y="2084"/>
                  </a:cubicBezTo>
                  <a:cubicBezTo>
                    <a:pt x="2289" y="2089"/>
                    <a:pt x="2294" y="2094"/>
                    <a:pt x="2299" y="2094"/>
                  </a:cubicBezTo>
                  <a:cubicBezTo>
                    <a:pt x="2310" y="2105"/>
                    <a:pt x="2321" y="2115"/>
                    <a:pt x="2336" y="2126"/>
                  </a:cubicBezTo>
                  <a:cubicBezTo>
                    <a:pt x="2347" y="2142"/>
                    <a:pt x="2357" y="2142"/>
                    <a:pt x="2368" y="2163"/>
                  </a:cubicBezTo>
                  <a:cubicBezTo>
                    <a:pt x="2373" y="2163"/>
                    <a:pt x="2373" y="2168"/>
                    <a:pt x="2373" y="2168"/>
                  </a:cubicBezTo>
                  <a:cubicBezTo>
                    <a:pt x="2379" y="2179"/>
                    <a:pt x="2384" y="2179"/>
                    <a:pt x="2394" y="2184"/>
                  </a:cubicBezTo>
                  <a:cubicBezTo>
                    <a:pt x="2400" y="2189"/>
                    <a:pt x="2405" y="2195"/>
                    <a:pt x="2416" y="2195"/>
                  </a:cubicBezTo>
                  <a:cubicBezTo>
                    <a:pt x="2437" y="2195"/>
                    <a:pt x="2447" y="2200"/>
                    <a:pt x="2468" y="2216"/>
                  </a:cubicBezTo>
                  <a:cubicBezTo>
                    <a:pt x="2474" y="2216"/>
                    <a:pt x="2479" y="2221"/>
                    <a:pt x="2484" y="2226"/>
                  </a:cubicBezTo>
                  <a:cubicBezTo>
                    <a:pt x="2495" y="2237"/>
                    <a:pt x="2500" y="2247"/>
                    <a:pt x="2510" y="2247"/>
                  </a:cubicBezTo>
                  <a:cubicBezTo>
                    <a:pt x="2516" y="2247"/>
                    <a:pt x="2516" y="2242"/>
                    <a:pt x="2521" y="2237"/>
                  </a:cubicBezTo>
                  <a:cubicBezTo>
                    <a:pt x="2532" y="2237"/>
                    <a:pt x="2537" y="2231"/>
                    <a:pt x="2547" y="2226"/>
                  </a:cubicBezTo>
                  <a:cubicBezTo>
                    <a:pt x="2558" y="2221"/>
                    <a:pt x="2568" y="2226"/>
                    <a:pt x="2579" y="2226"/>
                  </a:cubicBezTo>
                  <a:cubicBezTo>
                    <a:pt x="2590" y="2226"/>
                    <a:pt x="2600" y="2221"/>
                    <a:pt x="2605" y="2231"/>
                  </a:cubicBezTo>
                  <a:cubicBezTo>
                    <a:pt x="2611" y="2237"/>
                    <a:pt x="2616" y="2247"/>
                    <a:pt x="2627" y="2247"/>
                  </a:cubicBezTo>
                  <a:cubicBezTo>
                    <a:pt x="2632" y="2247"/>
                    <a:pt x="2637" y="2242"/>
                    <a:pt x="2642" y="2237"/>
                  </a:cubicBezTo>
                  <a:cubicBezTo>
                    <a:pt x="2658" y="2231"/>
                    <a:pt x="2669" y="2231"/>
                    <a:pt x="2685" y="2226"/>
                  </a:cubicBezTo>
                  <a:cubicBezTo>
                    <a:pt x="2700" y="2221"/>
                    <a:pt x="2706" y="2210"/>
                    <a:pt x="2721" y="2210"/>
                  </a:cubicBezTo>
                  <a:cubicBezTo>
                    <a:pt x="2727" y="2210"/>
                    <a:pt x="2732" y="2216"/>
                    <a:pt x="2732" y="2221"/>
                  </a:cubicBezTo>
                  <a:cubicBezTo>
                    <a:pt x="2742" y="2231"/>
                    <a:pt x="2742" y="2237"/>
                    <a:pt x="2753" y="2247"/>
                  </a:cubicBezTo>
                  <a:cubicBezTo>
                    <a:pt x="2764" y="2258"/>
                    <a:pt x="2764" y="2268"/>
                    <a:pt x="2764" y="2284"/>
                  </a:cubicBezTo>
                  <a:cubicBezTo>
                    <a:pt x="2764" y="2305"/>
                    <a:pt x="2764" y="2316"/>
                    <a:pt x="2769" y="2332"/>
                  </a:cubicBezTo>
                  <a:cubicBezTo>
                    <a:pt x="2774" y="2342"/>
                    <a:pt x="2785" y="2353"/>
                    <a:pt x="2790" y="2363"/>
                  </a:cubicBezTo>
                  <a:lnTo>
                    <a:pt x="2790" y="2363"/>
                  </a:lnTo>
                  <a:cubicBezTo>
                    <a:pt x="2779" y="2369"/>
                    <a:pt x="2769" y="2369"/>
                    <a:pt x="2758" y="2369"/>
                  </a:cubicBezTo>
                  <a:cubicBezTo>
                    <a:pt x="2742" y="2369"/>
                    <a:pt x="2737" y="2369"/>
                    <a:pt x="2721" y="2369"/>
                  </a:cubicBezTo>
                  <a:cubicBezTo>
                    <a:pt x="2711" y="2369"/>
                    <a:pt x="2706" y="2369"/>
                    <a:pt x="2695" y="2369"/>
                  </a:cubicBezTo>
                  <a:cubicBezTo>
                    <a:pt x="2674" y="2369"/>
                    <a:pt x="2664" y="2358"/>
                    <a:pt x="2637" y="2358"/>
                  </a:cubicBezTo>
                  <a:cubicBezTo>
                    <a:pt x="2605" y="2358"/>
                    <a:pt x="2605" y="2358"/>
                    <a:pt x="2605" y="2358"/>
                  </a:cubicBezTo>
                  <a:cubicBezTo>
                    <a:pt x="2590" y="2358"/>
                    <a:pt x="2579" y="2347"/>
                    <a:pt x="2563" y="2342"/>
                  </a:cubicBezTo>
                  <a:cubicBezTo>
                    <a:pt x="2500" y="2358"/>
                    <a:pt x="2500" y="2358"/>
                    <a:pt x="2500" y="2358"/>
                  </a:cubicBezTo>
                  <a:cubicBezTo>
                    <a:pt x="2463" y="2353"/>
                    <a:pt x="2463" y="2353"/>
                    <a:pt x="2463" y="2353"/>
                  </a:cubicBezTo>
                  <a:cubicBezTo>
                    <a:pt x="2379" y="2363"/>
                    <a:pt x="2331" y="2395"/>
                    <a:pt x="2247" y="2395"/>
                  </a:cubicBezTo>
                  <a:cubicBezTo>
                    <a:pt x="2220" y="2395"/>
                    <a:pt x="2220" y="2395"/>
                    <a:pt x="2220" y="2395"/>
                  </a:cubicBezTo>
                  <a:cubicBezTo>
                    <a:pt x="2189" y="2395"/>
                    <a:pt x="2168" y="2384"/>
                    <a:pt x="2136" y="2379"/>
                  </a:cubicBezTo>
                  <a:cubicBezTo>
                    <a:pt x="2094" y="2369"/>
                    <a:pt x="2062" y="2379"/>
                    <a:pt x="2025" y="2363"/>
                  </a:cubicBezTo>
                  <a:cubicBezTo>
                    <a:pt x="1999" y="2353"/>
                    <a:pt x="1994" y="2337"/>
                    <a:pt x="1967" y="2321"/>
                  </a:cubicBezTo>
                  <a:cubicBezTo>
                    <a:pt x="1941" y="2305"/>
                    <a:pt x="1920" y="2310"/>
                    <a:pt x="1888" y="2289"/>
                  </a:cubicBezTo>
                  <a:cubicBezTo>
                    <a:pt x="1856" y="2274"/>
                    <a:pt x="1851" y="2242"/>
                    <a:pt x="1835" y="2210"/>
                  </a:cubicBezTo>
                  <a:cubicBezTo>
                    <a:pt x="1820" y="2173"/>
                    <a:pt x="1804" y="2158"/>
                    <a:pt x="1804" y="2115"/>
                  </a:cubicBezTo>
                  <a:cubicBezTo>
                    <a:pt x="1804" y="2094"/>
                    <a:pt x="1814" y="2084"/>
                    <a:pt x="1814" y="2063"/>
                  </a:cubicBezTo>
                  <a:cubicBezTo>
                    <a:pt x="1814" y="2036"/>
                    <a:pt x="1798" y="2031"/>
                    <a:pt x="1788" y="2010"/>
                  </a:cubicBezTo>
                  <a:cubicBezTo>
                    <a:pt x="1777" y="1973"/>
                    <a:pt x="1767" y="1931"/>
                    <a:pt x="1725" y="1931"/>
                  </a:cubicBezTo>
                  <a:cubicBezTo>
                    <a:pt x="1714" y="1931"/>
                    <a:pt x="1709" y="1936"/>
                    <a:pt x="1703" y="1936"/>
                  </a:cubicBezTo>
                  <a:cubicBezTo>
                    <a:pt x="1688" y="1936"/>
                    <a:pt x="1677" y="1936"/>
                    <a:pt x="1677" y="1947"/>
                  </a:cubicBezTo>
                  <a:cubicBezTo>
                    <a:pt x="1677" y="1999"/>
                    <a:pt x="1709" y="2020"/>
                    <a:pt x="1709" y="2068"/>
                  </a:cubicBezTo>
                  <a:cubicBezTo>
                    <a:pt x="1709" y="2115"/>
                    <a:pt x="1709" y="2152"/>
                    <a:pt x="1666" y="2179"/>
                  </a:cubicBezTo>
                  <a:cubicBezTo>
                    <a:pt x="1693" y="2189"/>
                    <a:pt x="1714" y="2210"/>
                    <a:pt x="1714" y="2242"/>
                  </a:cubicBezTo>
                  <a:cubicBezTo>
                    <a:pt x="1714" y="2268"/>
                    <a:pt x="1709" y="2289"/>
                    <a:pt x="1698" y="2316"/>
                  </a:cubicBezTo>
                  <a:cubicBezTo>
                    <a:pt x="1688" y="2332"/>
                    <a:pt x="1688" y="2353"/>
                    <a:pt x="1672" y="2358"/>
                  </a:cubicBezTo>
                  <a:cubicBezTo>
                    <a:pt x="1672" y="2326"/>
                    <a:pt x="1693" y="2310"/>
                    <a:pt x="1693" y="2279"/>
                  </a:cubicBezTo>
                  <a:cubicBezTo>
                    <a:pt x="1693" y="2252"/>
                    <a:pt x="1656" y="2252"/>
                    <a:pt x="1677" y="2247"/>
                  </a:cubicBezTo>
                  <a:cubicBezTo>
                    <a:pt x="1666" y="2210"/>
                    <a:pt x="1640" y="2195"/>
                    <a:pt x="1619" y="2163"/>
                  </a:cubicBezTo>
                  <a:cubicBezTo>
                    <a:pt x="1603" y="2173"/>
                    <a:pt x="1598" y="2189"/>
                    <a:pt x="1587" y="2200"/>
                  </a:cubicBezTo>
                  <a:cubicBezTo>
                    <a:pt x="1582" y="2195"/>
                    <a:pt x="1582" y="2184"/>
                    <a:pt x="1572" y="2184"/>
                  </a:cubicBezTo>
                  <a:lnTo>
                    <a:pt x="1566" y="2184"/>
                  </a:lnTo>
                  <a:cubicBezTo>
                    <a:pt x="1566" y="2200"/>
                    <a:pt x="1561" y="2210"/>
                    <a:pt x="1551" y="2221"/>
                  </a:cubicBezTo>
                  <a:cubicBezTo>
                    <a:pt x="1556" y="2226"/>
                    <a:pt x="1561" y="2226"/>
                    <a:pt x="1561" y="2237"/>
                  </a:cubicBezTo>
                  <a:cubicBezTo>
                    <a:pt x="1561" y="2237"/>
                    <a:pt x="1556" y="2242"/>
                    <a:pt x="1556" y="2247"/>
                  </a:cubicBezTo>
                  <a:cubicBezTo>
                    <a:pt x="1556" y="2252"/>
                    <a:pt x="1561" y="2258"/>
                    <a:pt x="1561" y="2263"/>
                  </a:cubicBezTo>
                  <a:cubicBezTo>
                    <a:pt x="1561" y="2274"/>
                    <a:pt x="1545" y="2279"/>
                    <a:pt x="1535" y="2284"/>
                  </a:cubicBezTo>
                  <a:cubicBezTo>
                    <a:pt x="1529" y="2284"/>
                    <a:pt x="1524" y="2289"/>
                    <a:pt x="1514" y="2289"/>
                  </a:cubicBezTo>
                  <a:cubicBezTo>
                    <a:pt x="1498" y="2289"/>
                    <a:pt x="1498" y="2274"/>
                    <a:pt x="1492" y="2258"/>
                  </a:cubicBezTo>
                  <a:cubicBezTo>
                    <a:pt x="1477" y="2274"/>
                    <a:pt x="1471" y="2295"/>
                    <a:pt x="1450" y="2295"/>
                  </a:cubicBezTo>
                  <a:cubicBezTo>
                    <a:pt x="1445" y="2295"/>
                    <a:pt x="1440" y="2295"/>
                    <a:pt x="1434" y="2295"/>
                  </a:cubicBezTo>
                  <a:cubicBezTo>
                    <a:pt x="1429" y="2295"/>
                    <a:pt x="1424" y="2305"/>
                    <a:pt x="1424" y="2310"/>
                  </a:cubicBezTo>
                  <a:cubicBezTo>
                    <a:pt x="1419" y="2310"/>
                    <a:pt x="1419" y="2310"/>
                    <a:pt x="1419" y="2310"/>
                  </a:cubicBezTo>
                  <a:cubicBezTo>
                    <a:pt x="1413" y="2263"/>
                    <a:pt x="1366" y="2247"/>
                    <a:pt x="1366" y="2195"/>
                  </a:cubicBezTo>
                  <a:cubicBezTo>
                    <a:pt x="1366" y="2184"/>
                    <a:pt x="1371" y="2179"/>
                    <a:pt x="1371" y="2173"/>
                  </a:cubicBezTo>
                  <a:cubicBezTo>
                    <a:pt x="1371" y="2158"/>
                    <a:pt x="1355" y="2163"/>
                    <a:pt x="1350" y="2152"/>
                  </a:cubicBezTo>
                  <a:cubicBezTo>
                    <a:pt x="1324" y="2110"/>
                    <a:pt x="1271" y="2131"/>
                    <a:pt x="1223" y="2115"/>
                  </a:cubicBezTo>
                  <a:cubicBezTo>
                    <a:pt x="1187" y="2100"/>
                    <a:pt x="1166" y="2084"/>
                    <a:pt x="1129" y="2084"/>
                  </a:cubicBezTo>
                  <a:cubicBezTo>
                    <a:pt x="1097" y="2084"/>
                    <a:pt x="1092" y="2126"/>
                    <a:pt x="1060" y="2126"/>
                  </a:cubicBezTo>
                  <a:cubicBezTo>
                    <a:pt x="1049" y="2126"/>
                    <a:pt x="1044" y="2110"/>
                    <a:pt x="1034" y="2105"/>
                  </a:cubicBezTo>
                  <a:cubicBezTo>
                    <a:pt x="1002" y="2100"/>
                    <a:pt x="981" y="2115"/>
                    <a:pt x="955" y="2094"/>
                  </a:cubicBezTo>
                  <a:cubicBezTo>
                    <a:pt x="944" y="2089"/>
                    <a:pt x="944" y="2068"/>
                    <a:pt x="933" y="2068"/>
                  </a:cubicBezTo>
                  <a:cubicBezTo>
                    <a:pt x="907" y="2068"/>
                    <a:pt x="891" y="2073"/>
                    <a:pt x="881" y="2094"/>
                  </a:cubicBezTo>
                  <a:cubicBezTo>
                    <a:pt x="875" y="2094"/>
                    <a:pt x="875" y="2094"/>
                    <a:pt x="870" y="2089"/>
                  </a:cubicBezTo>
                  <a:cubicBezTo>
                    <a:pt x="870" y="2100"/>
                    <a:pt x="865" y="2105"/>
                    <a:pt x="865" y="2110"/>
                  </a:cubicBezTo>
                  <a:cubicBezTo>
                    <a:pt x="865" y="2121"/>
                    <a:pt x="865" y="2126"/>
                    <a:pt x="865" y="2136"/>
                  </a:cubicBezTo>
                  <a:cubicBezTo>
                    <a:pt x="865" y="2136"/>
                    <a:pt x="865" y="2136"/>
                    <a:pt x="865" y="2142"/>
                  </a:cubicBezTo>
                  <a:cubicBezTo>
                    <a:pt x="844" y="2131"/>
                    <a:pt x="844" y="2115"/>
                    <a:pt x="833" y="2094"/>
                  </a:cubicBezTo>
                  <a:cubicBezTo>
                    <a:pt x="838" y="2094"/>
                    <a:pt x="844" y="2094"/>
                    <a:pt x="844" y="2094"/>
                  </a:cubicBezTo>
                  <a:cubicBezTo>
                    <a:pt x="828" y="2078"/>
                    <a:pt x="812" y="2073"/>
                    <a:pt x="791" y="2073"/>
                  </a:cubicBezTo>
                  <a:cubicBezTo>
                    <a:pt x="786" y="2073"/>
                    <a:pt x="786" y="2084"/>
                    <a:pt x="780" y="2094"/>
                  </a:cubicBezTo>
                  <a:cubicBezTo>
                    <a:pt x="780" y="2089"/>
                    <a:pt x="780" y="2084"/>
                    <a:pt x="780" y="2078"/>
                  </a:cubicBezTo>
                  <a:cubicBezTo>
                    <a:pt x="765" y="2078"/>
                    <a:pt x="759" y="2078"/>
                    <a:pt x="749" y="2078"/>
                  </a:cubicBezTo>
                  <a:cubicBezTo>
                    <a:pt x="749" y="2089"/>
                    <a:pt x="749" y="2094"/>
                    <a:pt x="744" y="2105"/>
                  </a:cubicBezTo>
                  <a:cubicBezTo>
                    <a:pt x="738" y="2094"/>
                    <a:pt x="738" y="2084"/>
                    <a:pt x="728" y="2084"/>
                  </a:cubicBezTo>
                  <a:cubicBezTo>
                    <a:pt x="707" y="2084"/>
                    <a:pt x="717" y="2121"/>
                    <a:pt x="712" y="2142"/>
                  </a:cubicBezTo>
                  <a:cubicBezTo>
                    <a:pt x="685" y="2126"/>
                    <a:pt x="675" y="2110"/>
                    <a:pt x="649" y="2110"/>
                  </a:cubicBezTo>
                  <a:cubicBezTo>
                    <a:pt x="638" y="2110"/>
                    <a:pt x="627" y="2110"/>
                    <a:pt x="617" y="2110"/>
                  </a:cubicBezTo>
                  <a:cubicBezTo>
                    <a:pt x="612" y="2110"/>
                    <a:pt x="612" y="2110"/>
                    <a:pt x="612" y="2110"/>
                  </a:cubicBezTo>
                  <a:cubicBezTo>
                    <a:pt x="606" y="2089"/>
                    <a:pt x="585" y="2084"/>
                    <a:pt x="564" y="2073"/>
                  </a:cubicBezTo>
                  <a:cubicBezTo>
                    <a:pt x="564" y="2047"/>
                    <a:pt x="564" y="2047"/>
                    <a:pt x="564" y="2047"/>
                  </a:cubicBezTo>
                  <a:cubicBezTo>
                    <a:pt x="559" y="2047"/>
                    <a:pt x="559" y="2047"/>
                    <a:pt x="548" y="2047"/>
                  </a:cubicBezTo>
                  <a:cubicBezTo>
                    <a:pt x="554" y="2036"/>
                    <a:pt x="564" y="2031"/>
                    <a:pt x="575" y="2026"/>
                  </a:cubicBezTo>
                  <a:cubicBezTo>
                    <a:pt x="554" y="1999"/>
                    <a:pt x="543" y="1978"/>
                    <a:pt x="517" y="1962"/>
                  </a:cubicBezTo>
                  <a:cubicBezTo>
                    <a:pt x="496" y="1957"/>
                    <a:pt x="480" y="1957"/>
                    <a:pt x="459" y="1952"/>
                  </a:cubicBezTo>
                  <a:cubicBezTo>
                    <a:pt x="416" y="1941"/>
                    <a:pt x="395" y="1925"/>
                    <a:pt x="353" y="1925"/>
                  </a:cubicBezTo>
                  <a:cubicBezTo>
                    <a:pt x="348" y="1925"/>
                    <a:pt x="348" y="1931"/>
                    <a:pt x="343" y="1931"/>
                  </a:cubicBezTo>
                  <a:cubicBezTo>
                    <a:pt x="322" y="1931"/>
                    <a:pt x="322" y="1910"/>
                    <a:pt x="306" y="1904"/>
                  </a:cubicBezTo>
                  <a:cubicBezTo>
                    <a:pt x="269" y="1883"/>
                    <a:pt x="253" y="1867"/>
                    <a:pt x="216" y="1846"/>
                  </a:cubicBezTo>
                  <a:cubicBezTo>
                    <a:pt x="190" y="1830"/>
                    <a:pt x="174" y="1825"/>
                    <a:pt x="142" y="1820"/>
                  </a:cubicBezTo>
                  <a:cubicBezTo>
                    <a:pt x="121" y="1815"/>
                    <a:pt x="95" y="1825"/>
                    <a:pt x="89" y="1804"/>
                  </a:cubicBezTo>
                  <a:cubicBezTo>
                    <a:pt x="89" y="1799"/>
                    <a:pt x="89" y="1794"/>
                    <a:pt x="89" y="1788"/>
                  </a:cubicBezTo>
                  <a:cubicBezTo>
                    <a:pt x="89" y="1778"/>
                    <a:pt x="95" y="1773"/>
                    <a:pt x="105" y="1767"/>
                  </a:cubicBezTo>
                  <a:cubicBezTo>
                    <a:pt x="95" y="1751"/>
                    <a:pt x="74" y="1751"/>
                    <a:pt x="58" y="1751"/>
                  </a:cubicBezTo>
                  <a:cubicBezTo>
                    <a:pt x="42" y="1751"/>
                    <a:pt x="37" y="1762"/>
                    <a:pt x="26" y="1762"/>
                  </a:cubicBezTo>
                  <a:cubicBezTo>
                    <a:pt x="21" y="1741"/>
                    <a:pt x="21" y="1720"/>
                    <a:pt x="0" y="1709"/>
                  </a:cubicBezTo>
                  <a:cubicBezTo>
                    <a:pt x="5" y="1688"/>
                    <a:pt x="16" y="1683"/>
                    <a:pt x="31" y="1667"/>
                  </a:cubicBezTo>
                  <a:cubicBezTo>
                    <a:pt x="42" y="1656"/>
                    <a:pt x="47" y="1651"/>
                    <a:pt x="58" y="1651"/>
                  </a:cubicBezTo>
                  <a:cubicBezTo>
                    <a:pt x="74" y="1651"/>
                    <a:pt x="79" y="1656"/>
                    <a:pt x="95" y="1656"/>
                  </a:cubicBezTo>
                  <a:cubicBezTo>
                    <a:pt x="116" y="1656"/>
                    <a:pt x="126" y="1646"/>
                    <a:pt x="153" y="1646"/>
                  </a:cubicBezTo>
                  <a:cubicBezTo>
                    <a:pt x="179" y="1646"/>
                    <a:pt x="179" y="1646"/>
                    <a:pt x="179" y="1646"/>
                  </a:cubicBezTo>
                  <a:cubicBezTo>
                    <a:pt x="216" y="1646"/>
                    <a:pt x="216" y="1646"/>
                    <a:pt x="216" y="1646"/>
                  </a:cubicBezTo>
                  <a:cubicBezTo>
                    <a:pt x="295" y="1646"/>
                    <a:pt x="295" y="1646"/>
                    <a:pt x="295" y="1646"/>
                  </a:cubicBezTo>
                  <a:cubicBezTo>
                    <a:pt x="316" y="1646"/>
                    <a:pt x="322" y="1625"/>
                    <a:pt x="343" y="1625"/>
                  </a:cubicBezTo>
                  <a:cubicBezTo>
                    <a:pt x="358" y="1625"/>
                    <a:pt x="364" y="1641"/>
                    <a:pt x="379" y="1641"/>
                  </a:cubicBezTo>
                  <a:cubicBezTo>
                    <a:pt x="411" y="1641"/>
                    <a:pt x="427" y="1625"/>
                    <a:pt x="464" y="1625"/>
                  </a:cubicBezTo>
                  <a:cubicBezTo>
                    <a:pt x="506" y="1625"/>
                    <a:pt x="527" y="1646"/>
                    <a:pt x="569" y="1646"/>
                  </a:cubicBezTo>
                  <a:cubicBezTo>
                    <a:pt x="596" y="1646"/>
                    <a:pt x="612" y="1630"/>
                    <a:pt x="638" y="1625"/>
                  </a:cubicBezTo>
                  <a:cubicBezTo>
                    <a:pt x="664" y="1614"/>
                    <a:pt x="680" y="1619"/>
                    <a:pt x="707" y="1604"/>
                  </a:cubicBezTo>
                  <a:cubicBezTo>
                    <a:pt x="712" y="1598"/>
                    <a:pt x="717" y="1593"/>
                    <a:pt x="728" y="1588"/>
                  </a:cubicBezTo>
                  <a:cubicBezTo>
                    <a:pt x="728" y="1593"/>
                    <a:pt x="733" y="1598"/>
                    <a:pt x="738" y="1598"/>
                  </a:cubicBezTo>
                  <a:cubicBezTo>
                    <a:pt x="759" y="1598"/>
                    <a:pt x="770" y="1598"/>
                    <a:pt x="791" y="1598"/>
                  </a:cubicBezTo>
                  <a:cubicBezTo>
                    <a:pt x="828" y="1598"/>
                    <a:pt x="849" y="1572"/>
                    <a:pt x="875" y="1546"/>
                  </a:cubicBezTo>
                  <a:cubicBezTo>
                    <a:pt x="891" y="1530"/>
                    <a:pt x="912" y="1530"/>
                    <a:pt x="912" y="1509"/>
                  </a:cubicBezTo>
                  <a:cubicBezTo>
                    <a:pt x="912" y="1493"/>
                    <a:pt x="902" y="1488"/>
                    <a:pt x="902" y="1472"/>
                  </a:cubicBezTo>
                  <a:cubicBezTo>
                    <a:pt x="902" y="1461"/>
                    <a:pt x="907" y="1456"/>
                    <a:pt x="907" y="1451"/>
                  </a:cubicBezTo>
                  <a:cubicBezTo>
                    <a:pt x="907" y="1419"/>
                    <a:pt x="907" y="1419"/>
                    <a:pt x="907" y="1419"/>
                  </a:cubicBezTo>
                  <a:cubicBezTo>
                    <a:pt x="907" y="1403"/>
                    <a:pt x="918" y="1393"/>
                    <a:pt x="918" y="1377"/>
                  </a:cubicBezTo>
                  <a:cubicBezTo>
                    <a:pt x="918" y="1372"/>
                    <a:pt x="912" y="1366"/>
                    <a:pt x="907" y="1361"/>
                  </a:cubicBezTo>
                  <a:close/>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77" name="Freeform 89"/>
            <p:cNvSpPr>
              <a:spLocks noChangeArrowheads="1"/>
            </p:cNvSpPr>
            <p:nvPr/>
          </p:nvSpPr>
          <p:spPr bwMode="auto">
            <a:xfrm>
              <a:off x="6636821" y="8154987"/>
              <a:ext cx="292081" cy="165100"/>
            </a:xfrm>
            <a:custGeom>
              <a:avLst/>
              <a:gdLst>
                <a:gd name="T0" fmla="*/ 765 w 813"/>
                <a:gd name="T1" fmla="*/ 10 h 460"/>
                <a:gd name="T2" fmla="*/ 606 w 813"/>
                <a:gd name="T3" fmla="*/ 10 h 460"/>
                <a:gd name="T4" fmla="*/ 522 w 813"/>
                <a:gd name="T5" fmla="*/ 5 h 460"/>
                <a:gd name="T6" fmla="*/ 438 w 813"/>
                <a:gd name="T7" fmla="*/ 21 h 460"/>
                <a:gd name="T8" fmla="*/ 348 w 813"/>
                <a:gd name="T9" fmla="*/ 84 h 460"/>
                <a:gd name="T10" fmla="*/ 311 w 813"/>
                <a:gd name="T11" fmla="*/ 126 h 460"/>
                <a:gd name="T12" fmla="*/ 311 w 813"/>
                <a:gd name="T13" fmla="*/ 84 h 460"/>
                <a:gd name="T14" fmla="*/ 163 w 813"/>
                <a:gd name="T15" fmla="*/ 137 h 460"/>
                <a:gd name="T16" fmla="*/ 32 w 813"/>
                <a:gd name="T17" fmla="*/ 205 h 460"/>
                <a:gd name="T18" fmla="*/ 0 w 813"/>
                <a:gd name="T19" fmla="*/ 216 h 460"/>
                <a:gd name="T20" fmla="*/ 10 w 813"/>
                <a:gd name="T21" fmla="*/ 248 h 460"/>
                <a:gd name="T22" fmla="*/ 47 w 813"/>
                <a:gd name="T23" fmla="*/ 221 h 460"/>
                <a:gd name="T24" fmla="*/ 68 w 813"/>
                <a:gd name="T25" fmla="*/ 211 h 460"/>
                <a:gd name="T26" fmla="*/ 95 w 813"/>
                <a:gd name="T27" fmla="*/ 237 h 460"/>
                <a:gd name="T28" fmla="*/ 95 w 813"/>
                <a:gd name="T29" fmla="*/ 274 h 460"/>
                <a:gd name="T30" fmla="*/ 53 w 813"/>
                <a:gd name="T31" fmla="*/ 332 h 460"/>
                <a:gd name="T32" fmla="*/ 84 w 813"/>
                <a:gd name="T33" fmla="*/ 358 h 460"/>
                <a:gd name="T34" fmla="*/ 111 w 813"/>
                <a:gd name="T35" fmla="*/ 374 h 460"/>
                <a:gd name="T36" fmla="*/ 163 w 813"/>
                <a:gd name="T37" fmla="*/ 406 h 460"/>
                <a:gd name="T38" fmla="*/ 195 w 813"/>
                <a:gd name="T39" fmla="*/ 422 h 460"/>
                <a:gd name="T40" fmla="*/ 232 w 813"/>
                <a:gd name="T41" fmla="*/ 432 h 460"/>
                <a:gd name="T42" fmla="*/ 242 w 813"/>
                <a:gd name="T43" fmla="*/ 459 h 460"/>
                <a:gd name="T44" fmla="*/ 301 w 813"/>
                <a:gd name="T45" fmla="*/ 453 h 460"/>
                <a:gd name="T46" fmla="*/ 306 w 813"/>
                <a:gd name="T47" fmla="*/ 390 h 460"/>
                <a:gd name="T48" fmla="*/ 327 w 813"/>
                <a:gd name="T49" fmla="*/ 406 h 460"/>
                <a:gd name="T50" fmla="*/ 364 w 813"/>
                <a:gd name="T51" fmla="*/ 411 h 460"/>
                <a:gd name="T52" fmla="*/ 427 w 813"/>
                <a:gd name="T53" fmla="*/ 406 h 460"/>
                <a:gd name="T54" fmla="*/ 469 w 813"/>
                <a:gd name="T55" fmla="*/ 411 h 460"/>
                <a:gd name="T56" fmla="*/ 527 w 813"/>
                <a:gd name="T57" fmla="*/ 385 h 460"/>
                <a:gd name="T58" fmla="*/ 575 w 813"/>
                <a:gd name="T59" fmla="*/ 327 h 460"/>
                <a:gd name="T60" fmla="*/ 575 w 813"/>
                <a:gd name="T61" fmla="*/ 295 h 460"/>
                <a:gd name="T62" fmla="*/ 575 w 813"/>
                <a:gd name="T63" fmla="*/ 258 h 460"/>
                <a:gd name="T64" fmla="*/ 580 w 813"/>
                <a:gd name="T65" fmla="*/ 216 h 460"/>
                <a:gd name="T66" fmla="*/ 585 w 813"/>
                <a:gd name="T67" fmla="*/ 163 h 460"/>
                <a:gd name="T68" fmla="*/ 622 w 813"/>
                <a:gd name="T69" fmla="*/ 195 h 460"/>
                <a:gd name="T70" fmla="*/ 649 w 813"/>
                <a:gd name="T71" fmla="*/ 158 h 460"/>
                <a:gd name="T72" fmla="*/ 680 w 813"/>
                <a:gd name="T73" fmla="*/ 137 h 460"/>
                <a:gd name="T74" fmla="*/ 696 w 813"/>
                <a:gd name="T75" fmla="*/ 158 h 460"/>
                <a:gd name="T76" fmla="*/ 759 w 813"/>
                <a:gd name="T77" fmla="*/ 226 h 460"/>
                <a:gd name="T78" fmla="*/ 765 w 813"/>
                <a:gd name="T79" fmla="*/ 174 h 460"/>
                <a:gd name="T80" fmla="*/ 775 w 813"/>
                <a:gd name="T81" fmla="*/ 147 h 460"/>
                <a:gd name="T82" fmla="*/ 812 w 813"/>
                <a:gd name="T83" fmla="*/ 100 h 460"/>
                <a:gd name="T84" fmla="*/ 791 w 813"/>
                <a:gd name="T85" fmla="*/ 52 h 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813" h="460">
                  <a:moveTo>
                    <a:pt x="765" y="10"/>
                  </a:moveTo>
                  <a:lnTo>
                    <a:pt x="765" y="10"/>
                  </a:lnTo>
                  <a:cubicBezTo>
                    <a:pt x="749" y="16"/>
                    <a:pt x="733" y="16"/>
                    <a:pt x="712" y="21"/>
                  </a:cubicBezTo>
                  <a:cubicBezTo>
                    <a:pt x="675" y="10"/>
                    <a:pt x="649" y="16"/>
                    <a:pt x="606" y="10"/>
                  </a:cubicBezTo>
                  <a:cubicBezTo>
                    <a:pt x="585" y="10"/>
                    <a:pt x="575" y="0"/>
                    <a:pt x="554" y="0"/>
                  </a:cubicBezTo>
                  <a:cubicBezTo>
                    <a:pt x="538" y="0"/>
                    <a:pt x="533" y="5"/>
                    <a:pt x="522" y="5"/>
                  </a:cubicBezTo>
                  <a:cubicBezTo>
                    <a:pt x="480" y="5"/>
                    <a:pt x="480" y="5"/>
                    <a:pt x="480" y="5"/>
                  </a:cubicBezTo>
                  <a:cubicBezTo>
                    <a:pt x="464" y="5"/>
                    <a:pt x="453" y="21"/>
                    <a:pt x="438" y="21"/>
                  </a:cubicBezTo>
                  <a:cubicBezTo>
                    <a:pt x="385" y="26"/>
                    <a:pt x="353" y="42"/>
                    <a:pt x="301" y="52"/>
                  </a:cubicBezTo>
                  <a:cubicBezTo>
                    <a:pt x="301" y="79"/>
                    <a:pt x="353" y="84"/>
                    <a:pt x="348" y="84"/>
                  </a:cubicBezTo>
                  <a:cubicBezTo>
                    <a:pt x="332" y="95"/>
                    <a:pt x="332" y="110"/>
                    <a:pt x="322" y="126"/>
                  </a:cubicBezTo>
                  <a:cubicBezTo>
                    <a:pt x="311" y="126"/>
                    <a:pt x="311" y="126"/>
                    <a:pt x="311" y="126"/>
                  </a:cubicBezTo>
                  <a:cubicBezTo>
                    <a:pt x="311" y="110"/>
                    <a:pt x="316" y="105"/>
                    <a:pt x="316" y="89"/>
                  </a:cubicBezTo>
                  <a:cubicBezTo>
                    <a:pt x="316" y="84"/>
                    <a:pt x="311" y="84"/>
                    <a:pt x="311" y="84"/>
                  </a:cubicBezTo>
                  <a:cubicBezTo>
                    <a:pt x="285" y="84"/>
                    <a:pt x="279" y="79"/>
                    <a:pt x="258" y="79"/>
                  </a:cubicBezTo>
                  <a:cubicBezTo>
                    <a:pt x="211" y="79"/>
                    <a:pt x="195" y="110"/>
                    <a:pt x="163" y="137"/>
                  </a:cubicBezTo>
                  <a:cubicBezTo>
                    <a:pt x="132" y="163"/>
                    <a:pt x="111" y="168"/>
                    <a:pt x="79" y="184"/>
                  </a:cubicBezTo>
                  <a:cubicBezTo>
                    <a:pt x="58" y="195"/>
                    <a:pt x="53" y="205"/>
                    <a:pt x="32" y="205"/>
                  </a:cubicBezTo>
                  <a:cubicBezTo>
                    <a:pt x="21" y="211"/>
                    <a:pt x="10" y="211"/>
                    <a:pt x="0" y="216"/>
                  </a:cubicBezTo>
                  <a:lnTo>
                    <a:pt x="0" y="216"/>
                  </a:lnTo>
                  <a:cubicBezTo>
                    <a:pt x="5" y="232"/>
                    <a:pt x="5" y="237"/>
                    <a:pt x="5" y="248"/>
                  </a:cubicBezTo>
                  <a:cubicBezTo>
                    <a:pt x="10" y="248"/>
                    <a:pt x="10" y="248"/>
                    <a:pt x="10" y="248"/>
                  </a:cubicBezTo>
                  <a:cubicBezTo>
                    <a:pt x="21" y="242"/>
                    <a:pt x="26" y="242"/>
                    <a:pt x="32" y="237"/>
                  </a:cubicBezTo>
                  <a:cubicBezTo>
                    <a:pt x="37" y="232"/>
                    <a:pt x="37" y="226"/>
                    <a:pt x="47" y="221"/>
                  </a:cubicBezTo>
                  <a:cubicBezTo>
                    <a:pt x="47" y="216"/>
                    <a:pt x="53" y="216"/>
                    <a:pt x="58" y="216"/>
                  </a:cubicBezTo>
                  <a:cubicBezTo>
                    <a:pt x="63" y="211"/>
                    <a:pt x="63" y="211"/>
                    <a:pt x="68" y="211"/>
                  </a:cubicBezTo>
                  <a:cubicBezTo>
                    <a:pt x="74" y="211"/>
                    <a:pt x="74" y="216"/>
                    <a:pt x="79" y="216"/>
                  </a:cubicBezTo>
                  <a:cubicBezTo>
                    <a:pt x="84" y="221"/>
                    <a:pt x="90" y="226"/>
                    <a:pt x="95" y="237"/>
                  </a:cubicBezTo>
                  <a:cubicBezTo>
                    <a:pt x="100" y="242"/>
                    <a:pt x="111" y="248"/>
                    <a:pt x="111" y="258"/>
                  </a:cubicBezTo>
                  <a:cubicBezTo>
                    <a:pt x="111" y="269"/>
                    <a:pt x="100" y="269"/>
                    <a:pt x="95" y="274"/>
                  </a:cubicBezTo>
                  <a:cubicBezTo>
                    <a:pt x="90" y="285"/>
                    <a:pt x="84" y="285"/>
                    <a:pt x="74" y="295"/>
                  </a:cubicBezTo>
                  <a:cubicBezTo>
                    <a:pt x="63" y="306"/>
                    <a:pt x="58" y="316"/>
                    <a:pt x="53" y="332"/>
                  </a:cubicBezTo>
                  <a:cubicBezTo>
                    <a:pt x="63" y="337"/>
                    <a:pt x="63" y="342"/>
                    <a:pt x="74" y="348"/>
                  </a:cubicBezTo>
                  <a:cubicBezTo>
                    <a:pt x="79" y="353"/>
                    <a:pt x="84" y="353"/>
                    <a:pt x="84" y="358"/>
                  </a:cubicBezTo>
                  <a:cubicBezTo>
                    <a:pt x="90" y="364"/>
                    <a:pt x="90" y="374"/>
                    <a:pt x="95" y="374"/>
                  </a:cubicBezTo>
                  <a:cubicBezTo>
                    <a:pt x="100" y="374"/>
                    <a:pt x="105" y="374"/>
                    <a:pt x="111" y="374"/>
                  </a:cubicBezTo>
                  <a:cubicBezTo>
                    <a:pt x="147" y="369"/>
                    <a:pt x="147" y="369"/>
                    <a:pt x="147" y="369"/>
                  </a:cubicBezTo>
                  <a:cubicBezTo>
                    <a:pt x="158" y="379"/>
                    <a:pt x="158" y="390"/>
                    <a:pt x="163" y="406"/>
                  </a:cubicBezTo>
                  <a:cubicBezTo>
                    <a:pt x="163" y="416"/>
                    <a:pt x="169" y="427"/>
                    <a:pt x="179" y="427"/>
                  </a:cubicBezTo>
                  <a:cubicBezTo>
                    <a:pt x="184" y="427"/>
                    <a:pt x="190" y="422"/>
                    <a:pt x="195" y="422"/>
                  </a:cubicBezTo>
                  <a:cubicBezTo>
                    <a:pt x="200" y="416"/>
                    <a:pt x="206" y="411"/>
                    <a:pt x="216" y="411"/>
                  </a:cubicBezTo>
                  <a:cubicBezTo>
                    <a:pt x="221" y="411"/>
                    <a:pt x="227" y="422"/>
                    <a:pt x="232" y="432"/>
                  </a:cubicBezTo>
                  <a:cubicBezTo>
                    <a:pt x="232" y="437"/>
                    <a:pt x="237" y="437"/>
                    <a:pt x="237" y="443"/>
                  </a:cubicBezTo>
                  <a:cubicBezTo>
                    <a:pt x="237" y="448"/>
                    <a:pt x="237" y="453"/>
                    <a:pt x="242" y="459"/>
                  </a:cubicBezTo>
                  <a:cubicBezTo>
                    <a:pt x="248" y="459"/>
                    <a:pt x="253" y="459"/>
                    <a:pt x="258" y="459"/>
                  </a:cubicBezTo>
                  <a:cubicBezTo>
                    <a:pt x="274" y="459"/>
                    <a:pt x="285" y="453"/>
                    <a:pt x="301" y="453"/>
                  </a:cubicBezTo>
                  <a:cubicBezTo>
                    <a:pt x="301" y="395"/>
                    <a:pt x="301" y="395"/>
                    <a:pt x="301" y="395"/>
                  </a:cubicBezTo>
                  <a:cubicBezTo>
                    <a:pt x="301" y="395"/>
                    <a:pt x="306" y="395"/>
                    <a:pt x="306" y="390"/>
                  </a:cubicBezTo>
                  <a:cubicBezTo>
                    <a:pt x="311" y="395"/>
                    <a:pt x="311" y="400"/>
                    <a:pt x="316" y="400"/>
                  </a:cubicBezTo>
                  <a:cubicBezTo>
                    <a:pt x="322" y="400"/>
                    <a:pt x="327" y="400"/>
                    <a:pt x="327" y="406"/>
                  </a:cubicBezTo>
                  <a:cubicBezTo>
                    <a:pt x="332" y="406"/>
                    <a:pt x="332" y="406"/>
                    <a:pt x="337" y="406"/>
                  </a:cubicBezTo>
                  <a:cubicBezTo>
                    <a:pt x="348" y="411"/>
                    <a:pt x="353" y="411"/>
                    <a:pt x="364" y="411"/>
                  </a:cubicBezTo>
                  <a:cubicBezTo>
                    <a:pt x="385" y="411"/>
                    <a:pt x="395" y="395"/>
                    <a:pt x="417" y="395"/>
                  </a:cubicBezTo>
                  <a:cubicBezTo>
                    <a:pt x="422" y="395"/>
                    <a:pt x="422" y="400"/>
                    <a:pt x="427" y="406"/>
                  </a:cubicBezTo>
                  <a:cubicBezTo>
                    <a:pt x="438" y="411"/>
                    <a:pt x="443" y="416"/>
                    <a:pt x="453" y="416"/>
                  </a:cubicBezTo>
                  <a:cubicBezTo>
                    <a:pt x="459" y="416"/>
                    <a:pt x="464" y="411"/>
                    <a:pt x="469" y="411"/>
                  </a:cubicBezTo>
                  <a:cubicBezTo>
                    <a:pt x="485" y="406"/>
                    <a:pt x="490" y="411"/>
                    <a:pt x="506" y="411"/>
                  </a:cubicBezTo>
                  <a:cubicBezTo>
                    <a:pt x="517" y="406"/>
                    <a:pt x="522" y="395"/>
                    <a:pt x="527" y="385"/>
                  </a:cubicBezTo>
                  <a:cubicBezTo>
                    <a:pt x="538" y="374"/>
                    <a:pt x="538" y="364"/>
                    <a:pt x="549" y="353"/>
                  </a:cubicBezTo>
                  <a:cubicBezTo>
                    <a:pt x="559" y="342"/>
                    <a:pt x="570" y="337"/>
                    <a:pt x="575" y="327"/>
                  </a:cubicBezTo>
                  <a:cubicBezTo>
                    <a:pt x="580" y="321"/>
                    <a:pt x="585" y="311"/>
                    <a:pt x="585" y="300"/>
                  </a:cubicBezTo>
                  <a:cubicBezTo>
                    <a:pt x="580" y="300"/>
                    <a:pt x="580" y="300"/>
                    <a:pt x="575" y="295"/>
                  </a:cubicBezTo>
                  <a:cubicBezTo>
                    <a:pt x="570" y="290"/>
                    <a:pt x="564" y="285"/>
                    <a:pt x="564" y="279"/>
                  </a:cubicBezTo>
                  <a:cubicBezTo>
                    <a:pt x="564" y="269"/>
                    <a:pt x="570" y="269"/>
                    <a:pt x="575" y="258"/>
                  </a:cubicBezTo>
                  <a:cubicBezTo>
                    <a:pt x="580" y="253"/>
                    <a:pt x="575" y="242"/>
                    <a:pt x="580" y="237"/>
                  </a:cubicBezTo>
                  <a:cubicBezTo>
                    <a:pt x="580" y="226"/>
                    <a:pt x="580" y="226"/>
                    <a:pt x="580" y="216"/>
                  </a:cubicBezTo>
                  <a:cubicBezTo>
                    <a:pt x="580" y="163"/>
                    <a:pt x="580" y="163"/>
                    <a:pt x="580" y="163"/>
                  </a:cubicBezTo>
                  <a:cubicBezTo>
                    <a:pt x="585" y="163"/>
                    <a:pt x="585" y="163"/>
                    <a:pt x="585" y="163"/>
                  </a:cubicBezTo>
                  <a:cubicBezTo>
                    <a:pt x="596" y="168"/>
                    <a:pt x="601" y="174"/>
                    <a:pt x="606" y="179"/>
                  </a:cubicBezTo>
                  <a:cubicBezTo>
                    <a:pt x="612" y="184"/>
                    <a:pt x="617" y="195"/>
                    <a:pt x="622" y="195"/>
                  </a:cubicBezTo>
                  <a:cubicBezTo>
                    <a:pt x="633" y="195"/>
                    <a:pt x="638" y="184"/>
                    <a:pt x="638" y="174"/>
                  </a:cubicBezTo>
                  <a:cubicBezTo>
                    <a:pt x="643" y="168"/>
                    <a:pt x="643" y="163"/>
                    <a:pt x="649" y="158"/>
                  </a:cubicBezTo>
                  <a:cubicBezTo>
                    <a:pt x="649" y="147"/>
                    <a:pt x="649" y="142"/>
                    <a:pt x="654" y="142"/>
                  </a:cubicBezTo>
                  <a:cubicBezTo>
                    <a:pt x="664" y="131"/>
                    <a:pt x="670" y="137"/>
                    <a:pt x="680" y="137"/>
                  </a:cubicBezTo>
                  <a:cubicBezTo>
                    <a:pt x="686" y="137"/>
                    <a:pt x="691" y="142"/>
                    <a:pt x="691" y="142"/>
                  </a:cubicBezTo>
                  <a:cubicBezTo>
                    <a:pt x="691" y="147"/>
                    <a:pt x="696" y="153"/>
                    <a:pt x="696" y="158"/>
                  </a:cubicBezTo>
                  <a:cubicBezTo>
                    <a:pt x="701" y="168"/>
                    <a:pt x="707" y="174"/>
                    <a:pt x="712" y="184"/>
                  </a:cubicBezTo>
                  <a:cubicBezTo>
                    <a:pt x="728" y="200"/>
                    <a:pt x="744" y="205"/>
                    <a:pt x="759" y="226"/>
                  </a:cubicBezTo>
                  <a:cubicBezTo>
                    <a:pt x="765" y="211"/>
                    <a:pt x="765" y="200"/>
                    <a:pt x="765" y="184"/>
                  </a:cubicBezTo>
                  <a:cubicBezTo>
                    <a:pt x="765" y="179"/>
                    <a:pt x="765" y="174"/>
                    <a:pt x="765" y="174"/>
                  </a:cubicBezTo>
                  <a:cubicBezTo>
                    <a:pt x="765" y="163"/>
                    <a:pt x="765" y="163"/>
                    <a:pt x="770" y="158"/>
                  </a:cubicBezTo>
                  <a:cubicBezTo>
                    <a:pt x="770" y="153"/>
                    <a:pt x="775" y="153"/>
                    <a:pt x="775" y="147"/>
                  </a:cubicBezTo>
                  <a:cubicBezTo>
                    <a:pt x="781" y="147"/>
                    <a:pt x="786" y="142"/>
                    <a:pt x="791" y="137"/>
                  </a:cubicBezTo>
                  <a:cubicBezTo>
                    <a:pt x="802" y="126"/>
                    <a:pt x="812" y="116"/>
                    <a:pt x="812" y="100"/>
                  </a:cubicBezTo>
                  <a:cubicBezTo>
                    <a:pt x="812" y="89"/>
                    <a:pt x="807" y="79"/>
                    <a:pt x="802" y="68"/>
                  </a:cubicBezTo>
                  <a:cubicBezTo>
                    <a:pt x="796" y="63"/>
                    <a:pt x="796" y="58"/>
                    <a:pt x="791" y="52"/>
                  </a:cubicBezTo>
                  <a:cubicBezTo>
                    <a:pt x="781" y="37"/>
                    <a:pt x="770" y="31"/>
                    <a:pt x="765" y="10"/>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78" name="Freeform 90"/>
            <p:cNvSpPr>
              <a:spLocks noChangeArrowheads="1"/>
            </p:cNvSpPr>
            <p:nvPr/>
          </p:nvSpPr>
          <p:spPr bwMode="auto">
            <a:xfrm>
              <a:off x="6220924" y="9020175"/>
              <a:ext cx="1163561" cy="347662"/>
            </a:xfrm>
            <a:custGeom>
              <a:avLst/>
              <a:gdLst>
                <a:gd name="T0" fmla="*/ 3043 w 3234"/>
                <a:gd name="T1" fmla="*/ 579 h 965"/>
                <a:gd name="T2" fmla="*/ 2996 w 3234"/>
                <a:gd name="T3" fmla="*/ 600 h 965"/>
                <a:gd name="T4" fmla="*/ 2948 w 3234"/>
                <a:gd name="T5" fmla="*/ 611 h 965"/>
                <a:gd name="T6" fmla="*/ 2911 w 3234"/>
                <a:gd name="T7" fmla="*/ 600 h 965"/>
                <a:gd name="T8" fmla="*/ 2885 w 3234"/>
                <a:gd name="T9" fmla="*/ 648 h 965"/>
                <a:gd name="T10" fmla="*/ 2911 w 3234"/>
                <a:gd name="T11" fmla="*/ 653 h 965"/>
                <a:gd name="T12" fmla="*/ 3064 w 3234"/>
                <a:gd name="T13" fmla="*/ 579 h 965"/>
                <a:gd name="T14" fmla="*/ 3117 w 3234"/>
                <a:gd name="T15" fmla="*/ 526 h 965"/>
                <a:gd name="T16" fmla="*/ 3228 w 3234"/>
                <a:gd name="T17" fmla="*/ 458 h 965"/>
                <a:gd name="T18" fmla="*/ 3117 w 3234"/>
                <a:gd name="T19" fmla="*/ 526 h 965"/>
                <a:gd name="T20" fmla="*/ 2252 w 3234"/>
                <a:gd name="T21" fmla="*/ 648 h 965"/>
                <a:gd name="T22" fmla="*/ 2310 w 3234"/>
                <a:gd name="T23" fmla="*/ 568 h 965"/>
                <a:gd name="T24" fmla="*/ 2131 w 3234"/>
                <a:gd name="T25" fmla="*/ 579 h 965"/>
                <a:gd name="T26" fmla="*/ 2052 w 3234"/>
                <a:gd name="T27" fmla="*/ 621 h 965"/>
                <a:gd name="T28" fmla="*/ 1978 w 3234"/>
                <a:gd name="T29" fmla="*/ 679 h 965"/>
                <a:gd name="T30" fmla="*/ 1941 w 3234"/>
                <a:gd name="T31" fmla="*/ 711 h 965"/>
                <a:gd name="T32" fmla="*/ 2094 w 3234"/>
                <a:gd name="T33" fmla="*/ 642 h 965"/>
                <a:gd name="T34" fmla="*/ 2162 w 3234"/>
                <a:gd name="T35" fmla="*/ 579 h 965"/>
                <a:gd name="T36" fmla="*/ 1540 w 3234"/>
                <a:gd name="T37" fmla="*/ 684 h 965"/>
                <a:gd name="T38" fmla="*/ 1572 w 3234"/>
                <a:gd name="T39" fmla="*/ 706 h 965"/>
                <a:gd name="T40" fmla="*/ 1540 w 3234"/>
                <a:gd name="T41" fmla="*/ 684 h 965"/>
                <a:gd name="T42" fmla="*/ 1287 w 3234"/>
                <a:gd name="T43" fmla="*/ 716 h 965"/>
                <a:gd name="T44" fmla="*/ 1318 w 3234"/>
                <a:gd name="T45" fmla="*/ 706 h 965"/>
                <a:gd name="T46" fmla="*/ 1012 w 3234"/>
                <a:gd name="T47" fmla="*/ 79 h 965"/>
                <a:gd name="T48" fmla="*/ 1028 w 3234"/>
                <a:gd name="T49" fmla="*/ 116 h 965"/>
                <a:gd name="T50" fmla="*/ 1055 w 3234"/>
                <a:gd name="T51" fmla="*/ 105 h 965"/>
                <a:gd name="T52" fmla="*/ 364 w 3234"/>
                <a:gd name="T53" fmla="*/ 0 h 965"/>
                <a:gd name="T54" fmla="*/ 638 w 3234"/>
                <a:gd name="T55" fmla="*/ 37 h 965"/>
                <a:gd name="T56" fmla="*/ 881 w 3234"/>
                <a:gd name="T57" fmla="*/ 195 h 965"/>
                <a:gd name="T58" fmla="*/ 917 w 3234"/>
                <a:gd name="T59" fmla="*/ 279 h 965"/>
                <a:gd name="T60" fmla="*/ 1028 w 3234"/>
                <a:gd name="T61" fmla="*/ 311 h 965"/>
                <a:gd name="T62" fmla="*/ 1076 w 3234"/>
                <a:gd name="T63" fmla="*/ 380 h 965"/>
                <a:gd name="T64" fmla="*/ 1113 w 3234"/>
                <a:gd name="T65" fmla="*/ 426 h 965"/>
                <a:gd name="T66" fmla="*/ 1034 w 3234"/>
                <a:gd name="T67" fmla="*/ 484 h 965"/>
                <a:gd name="T68" fmla="*/ 1113 w 3234"/>
                <a:gd name="T69" fmla="*/ 669 h 965"/>
                <a:gd name="T70" fmla="*/ 1128 w 3234"/>
                <a:gd name="T71" fmla="*/ 695 h 965"/>
                <a:gd name="T72" fmla="*/ 1049 w 3234"/>
                <a:gd name="T73" fmla="*/ 785 h 965"/>
                <a:gd name="T74" fmla="*/ 912 w 3234"/>
                <a:gd name="T75" fmla="*/ 843 h 965"/>
                <a:gd name="T76" fmla="*/ 754 w 3234"/>
                <a:gd name="T77" fmla="*/ 901 h 965"/>
                <a:gd name="T78" fmla="*/ 517 w 3234"/>
                <a:gd name="T79" fmla="*/ 953 h 965"/>
                <a:gd name="T80" fmla="*/ 401 w 3234"/>
                <a:gd name="T81" fmla="*/ 938 h 965"/>
                <a:gd name="T82" fmla="*/ 300 w 3234"/>
                <a:gd name="T83" fmla="*/ 917 h 965"/>
                <a:gd name="T84" fmla="*/ 190 w 3234"/>
                <a:gd name="T85" fmla="*/ 901 h 965"/>
                <a:gd name="T86" fmla="*/ 47 w 3234"/>
                <a:gd name="T87" fmla="*/ 758 h 965"/>
                <a:gd name="T88" fmla="*/ 10 w 3234"/>
                <a:gd name="T89" fmla="*/ 626 h 965"/>
                <a:gd name="T90" fmla="*/ 126 w 3234"/>
                <a:gd name="T91" fmla="*/ 748 h 965"/>
                <a:gd name="T92" fmla="*/ 269 w 3234"/>
                <a:gd name="T93" fmla="*/ 763 h 965"/>
                <a:gd name="T94" fmla="*/ 311 w 3234"/>
                <a:gd name="T95" fmla="*/ 716 h 965"/>
                <a:gd name="T96" fmla="*/ 385 w 3234"/>
                <a:gd name="T97" fmla="*/ 658 h 965"/>
                <a:gd name="T98" fmla="*/ 279 w 3234"/>
                <a:gd name="T99" fmla="*/ 489 h 965"/>
                <a:gd name="T100" fmla="*/ 163 w 3234"/>
                <a:gd name="T101" fmla="*/ 295 h 965"/>
                <a:gd name="T102" fmla="*/ 206 w 3234"/>
                <a:gd name="T103" fmla="*/ 316 h 965"/>
                <a:gd name="T104" fmla="*/ 269 w 3234"/>
                <a:gd name="T105" fmla="*/ 132 h 9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234" h="965">
                  <a:moveTo>
                    <a:pt x="3048" y="579"/>
                  </a:moveTo>
                  <a:lnTo>
                    <a:pt x="3048" y="579"/>
                  </a:lnTo>
                  <a:cubicBezTo>
                    <a:pt x="3048" y="579"/>
                    <a:pt x="3048" y="579"/>
                    <a:pt x="3043" y="579"/>
                  </a:cubicBezTo>
                  <a:cubicBezTo>
                    <a:pt x="3038" y="579"/>
                    <a:pt x="3033" y="574"/>
                    <a:pt x="3027" y="563"/>
                  </a:cubicBezTo>
                  <a:cubicBezTo>
                    <a:pt x="3027" y="574"/>
                    <a:pt x="3027" y="579"/>
                    <a:pt x="3027" y="584"/>
                  </a:cubicBezTo>
                  <a:cubicBezTo>
                    <a:pt x="3012" y="584"/>
                    <a:pt x="2996" y="589"/>
                    <a:pt x="2996" y="600"/>
                  </a:cubicBezTo>
                  <a:cubicBezTo>
                    <a:pt x="2985" y="621"/>
                    <a:pt x="2985" y="637"/>
                    <a:pt x="2969" y="637"/>
                  </a:cubicBezTo>
                  <a:cubicBezTo>
                    <a:pt x="2948" y="637"/>
                    <a:pt x="2927" y="605"/>
                    <a:pt x="2938" y="611"/>
                  </a:cubicBezTo>
                  <a:cubicBezTo>
                    <a:pt x="2948" y="611"/>
                    <a:pt x="2948" y="611"/>
                    <a:pt x="2948" y="611"/>
                  </a:cubicBezTo>
                  <a:cubicBezTo>
                    <a:pt x="2954" y="611"/>
                    <a:pt x="2954" y="605"/>
                    <a:pt x="2954" y="605"/>
                  </a:cubicBezTo>
                  <a:cubicBezTo>
                    <a:pt x="2948" y="600"/>
                    <a:pt x="2943" y="595"/>
                    <a:pt x="2932" y="595"/>
                  </a:cubicBezTo>
                  <a:cubicBezTo>
                    <a:pt x="2927" y="595"/>
                    <a:pt x="2922" y="600"/>
                    <a:pt x="2911" y="600"/>
                  </a:cubicBezTo>
                  <a:cubicBezTo>
                    <a:pt x="2901" y="600"/>
                    <a:pt x="2895" y="600"/>
                    <a:pt x="2885" y="595"/>
                  </a:cubicBezTo>
                  <a:cubicBezTo>
                    <a:pt x="2890" y="611"/>
                    <a:pt x="2895" y="621"/>
                    <a:pt x="2895" y="637"/>
                  </a:cubicBezTo>
                  <a:cubicBezTo>
                    <a:pt x="2885" y="648"/>
                    <a:pt x="2885" y="648"/>
                    <a:pt x="2885" y="648"/>
                  </a:cubicBezTo>
                  <a:cubicBezTo>
                    <a:pt x="2885" y="663"/>
                    <a:pt x="2885" y="663"/>
                    <a:pt x="2885" y="663"/>
                  </a:cubicBezTo>
                  <a:cubicBezTo>
                    <a:pt x="2890" y="663"/>
                    <a:pt x="2890" y="663"/>
                    <a:pt x="2895" y="663"/>
                  </a:cubicBezTo>
                  <a:cubicBezTo>
                    <a:pt x="2901" y="663"/>
                    <a:pt x="2906" y="653"/>
                    <a:pt x="2911" y="653"/>
                  </a:cubicBezTo>
                  <a:cubicBezTo>
                    <a:pt x="2938" y="648"/>
                    <a:pt x="2954" y="653"/>
                    <a:pt x="2980" y="642"/>
                  </a:cubicBezTo>
                  <a:cubicBezTo>
                    <a:pt x="2996" y="642"/>
                    <a:pt x="3001" y="626"/>
                    <a:pt x="3012" y="621"/>
                  </a:cubicBezTo>
                  <a:cubicBezTo>
                    <a:pt x="3033" y="611"/>
                    <a:pt x="3059" y="605"/>
                    <a:pt x="3064" y="579"/>
                  </a:cubicBezTo>
                  <a:cubicBezTo>
                    <a:pt x="3059" y="579"/>
                    <a:pt x="3054" y="579"/>
                    <a:pt x="3048" y="579"/>
                  </a:cubicBezTo>
                  <a:close/>
                  <a:moveTo>
                    <a:pt x="3117" y="526"/>
                  </a:moveTo>
                  <a:lnTo>
                    <a:pt x="3117" y="526"/>
                  </a:lnTo>
                  <a:cubicBezTo>
                    <a:pt x="3117" y="531"/>
                    <a:pt x="3117" y="537"/>
                    <a:pt x="3122" y="542"/>
                  </a:cubicBezTo>
                  <a:cubicBezTo>
                    <a:pt x="3159" y="505"/>
                    <a:pt x="3180" y="484"/>
                    <a:pt x="3233" y="458"/>
                  </a:cubicBezTo>
                  <a:cubicBezTo>
                    <a:pt x="3228" y="458"/>
                    <a:pt x="3228" y="458"/>
                    <a:pt x="3228" y="458"/>
                  </a:cubicBezTo>
                  <a:cubicBezTo>
                    <a:pt x="3202" y="458"/>
                    <a:pt x="3175" y="463"/>
                    <a:pt x="3170" y="484"/>
                  </a:cubicBezTo>
                  <a:cubicBezTo>
                    <a:pt x="3159" y="495"/>
                    <a:pt x="3154" y="500"/>
                    <a:pt x="3143" y="510"/>
                  </a:cubicBezTo>
                  <a:cubicBezTo>
                    <a:pt x="3133" y="516"/>
                    <a:pt x="3117" y="510"/>
                    <a:pt x="3117" y="526"/>
                  </a:cubicBezTo>
                  <a:close/>
                  <a:moveTo>
                    <a:pt x="2241" y="611"/>
                  </a:moveTo>
                  <a:lnTo>
                    <a:pt x="2241" y="611"/>
                  </a:lnTo>
                  <a:cubicBezTo>
                    <a:pt x="2247" y="626"/>
                    <a:pt x="2247" y="632"/>
                    <a:pt x="2252" y="648"/>
                  </a:cubicBezTo>
                  <a:cubicBezTo>
                    <a:pt x="2305" y="595"/>
                    <a:pt x="2336" y="574"/>
                    <a:pt x="2384" y="521"/>
                  </a:cubicBezTo>
                  <a:cubicBezTo>
                    <a:pt x="2384" y="521"/>
                    <a:pt x="2384" y="521"/>
                    <a:pt x="2379" y="521"/>
                  </a:cubicBezTo>
                  <a:cubicBezTo>
                    <a:pt x="2347" y="521"/>
                    <a:pt x="2336" y="547"/>
                    <a:pt x="2310" y="568"/>
                  </a:cubicBezTo>
                  <a:cubicBezTo>
                    <a:pt x="2289" y="589"/>
                    <a:pt x="2268" y="589"/>
                    <a:pt x="2241" y="611"/>
                  </a:cubicBezTo>
                  <a:close/>
                  <a:moveTo>
                    <a:pt x="2131" y="579"/>
                  </a:moveTo>
                  <a:lnTo>
                    <a:pt x="2131" y="579"/>
                  </a:lnTo>
                  <a:cubicBezTo>
                    <a:pt x="2131" y="584"/>
                    <a:pt x="2131" y="589"/>
                    <a:pt x="2131" y="595"/>
                  </a:cubicBezTo>
                  <a:cubicBezTo>
                    <a:pt x="2110" y="600"/>
                    <a:pt x="2104" y="621"/>
                    <a:pt x="2089" y="621"/>
                  </a:cubicBezTo>
                  <a:cubicBezTo>
                    <a:pt x="2052" y="621"/>
                    <a:pt x="2052" y="621"/>
                    <a:pt x="2052" y="621"/>
                  </a:cubicBezTo>
                  <a:cubicBezTo>
                    <a:pt x="2041" y="621"/>
                    <a:pt x="2036" y="626"/>
                    <a:pt x="2025" y="632"/>
                  </a:cubicBezTo>
                  <a:cubicBezTo>
                    <a:pt x="2015" y="642"/>
                    <a:pt x="2004" y="642"/>
                    <a:pt x="1993" y="653"/>
                  </a:cubicBezTo>
                  <a:cubicBezTo>
                    <a:pt x="1983" y="663"/>
                    <a:pt x="1988" y="679"/>
                    <a:pt x="1978" y="679"/>
                  </a:cubicBezTo>
                  <a:cubicBezTo>
                    <a:pt x="1967" y="679"/>
                    <a:pt x="1962" y="674"/>
                    <a:pt x="1951" y="669"/>
                  </a:cubicBezTo>
                  <a:cubicBezTo>
                    <a:pt x="1946" y="684"/>
                    <a:pt x="1941" y="695"/>
                    <a:pt x="1936" y="711"/>
                  </a:cubicBezTo>
                  <a:cubicBezTo>
                    <a:pt x="1941" y="711"/>
                    <a:pt x="1941" y="711"/>
                    <a:pt x="1941" y="711"/>
                  </a:cubicBezTo>
                  <a:cubicBezTo>
                    <a:pt x="1967" y="690"/>
                    <a:pt x="1983" y="695"/>
                    <a:pt x="2015" y="679"/>
                  </a:cubicBezTo>
                  <a:cubicBezTo>
                    <a:pt x="2025" y="674"/>
                    <a:pt x="2030" y="663"/>
                    <a:pt x="2046" y="658"/>
                  </a:cubicBezTo>
                  <a:cubicBezTo>
                    <a:pt x="2062" y="653"/>
                    <a:pt x="2078" y="648"/>
                    <a:pt x="2094" y="642"/>
                  </a:cubicBezTo>
                  <a:cubicBezTo>
                    <a:pt x="2120" y="637"/>
                    <a:pt x="2147" y="637"/>
                    <a:pt x="2147" y="616"/>
                  </a:cubicBezTo>
                  <a:cubicBezTo>
                    <a:pt x="2147" y="611"/>
                    <a:pt x="2147" y="611"/>
                    <a:pt x="2147" y="611"/>
                  </a:cubicBezTo>
                  <a:cubicBezTo>
                    <a:pt x="2147" y="595"/>
                    <a:pt x="2162" y="595"/>
                    <a:pt x="2162" y="579"/>
                  </a:cubicBezTo>
                  <a:cubicBezTo>
                    <a:pt x="2162" y="568"/>
                    <a:pt x="2162" y="568"/>
                    <a:pt x="2162" y="568"/>
                  </a:cubicBezTo>
                  <a:cubicBezTo>
                    <a:pt x="2147" y="568"/>
                    <a:pt x="2141" y="579"/>
                    <a:pt x="2131" y="579"/>
                  </a:cubicBezTo>
                  <a:close/>
                  <a:moveTo>
                    <a:pt x="1540" y="684"/>
                  </a:moveTo>
                  <a:lnTo>
                    <a:pt x="1540" y="684"/>
                  </a:lnTo>
                  <a:cubicBezTo>
                    <a:pt x="1540" y="690"/>
                    <a:pt x="1540" y="695"/>
                    <a:pt x="1540" y="706"/>
                  </a:cubicBezTo>
                  <a:cubicBezTo>
                    <a:pt x="1572" y="706"/>
                    <a:pt x="1572" y="706"/>
                    <a:pt x="1572" y="706"/>
                  </a:cubicBezTo>
                  <a:cubicBezTo>
                    <a:pt x="1582" y="706"/>
                    <a:pt x="1587" y="700"/>
                    <a:pt x="1598" y="695"/>
                  </a:cubicBezTo>
                  <a:cubicBezTo>
                    <a:pt x="1587" y="690"/>
                    <a:pt x="1587" y="695"/>
                    <a:pt x="1582" y="695"/>
                  </a:cubicBezTo>
                  <a:cubicBezTo>
                    <a:pt x="1566" y="695"/>
                    <a:pt x="1556" y="684"/>
                    <a:pt x="1540" y="684"/>
                  </a:cubicBezTo>
                  <a:close/>
                  <a:moveTo>
                    <a:pt x="1318" y="706"/>
                  </a:moveTo>
                  <a:lnTo>
                    <a:pt x="1318" y="706"/>
                  </a:lnTo>
                  <a:cubicBezTo>
                    <a:pt x="1302" y="706"/>
                    <a:pt x="1297" y="711"/>
                    <a:pt x="1287" y="716"/>
                  </a:cubicBezTo>
                  <a:cubicBezTo>
                    <a:pt x="1302" y="727"/>
                    <a:pt x="1318" y="727"/>
                    <a:pt x="1334" y="742"/>
                  </a:cubicBezTo>
                  <a:cubicBezTo>
                    <a:pt x="1339" y="737"/>
                    <a:pt x="1345" y="732"/>
                    <a:pt x="1355" y="727"/>
                  </a:cubicBezTo>
                  <a:cubicBezTo>
                    <a:pt x="1345" y="711"/>
                    <a:pt x="1329" y="711"/>
                    <a:pt x="1318" y="706"/>
                  </a:cubicBezTo>
                  <a:close/>
                  <a:moveTo>
                    <a:pt x="1023" y="79"/>
                  </a:moveTo>
                  <a:lnTo>
                    <a:pt x="1023" y="79"/>
                  </a:lnTo>
                  <a:cubicBezTo>
                    <a:pt x="1012" y="79"/>
                    <a:pt x="1012" y="79"/>
                    <a:pt x="1012" y="79"/>
                  </a:cubicBezTo>
                  <a:cubicBezTo>
                    <a:pt x="1007" y="84"/>
                    <a:pt x="1007" y="84"/>
                    <a:pt x="1007" y="84"/>
                  </a:cubicBezTo>
                  <a:cubicBezTo>
                    <a:pt x="1018" y="89"/>
                    <a:pt x="1034" y="95"/>
                    <a:pt x="1034" y="105"/>
                  </a:cubicBezTo>
                  <a:cubicBezTo>
                    <a:pt x="1034" y="110"/>
                    <a:pt x="1028" y="110"/>
                    <a:pt x="1028" y="116"/>
                  </a:cubicBezTo>
                  <a:cubicBezTo>
                    <a:pt x="1028" y="126"/>
                    <a:pt x="1028" y="126"/>
                    <a:pt x="1028" y="126"/>
                  </a:cubicBezTo>
                  <a:cubicBezTo>
                    <a:pt x="1034" y="126"/>
                    <a:pt x="1034" y="126"/>
                    <a:pt x="1034" y="126"/>
                  </a:cubicBezTo>
                  <a:cubicBezTo>
                    <a:pt x="1049" y="126"/>
                    <a:pt x="1055" y="116"/>
                    <a:pt x="1055" y="105"/>
                  </a:cubicBezTo>
                  <a:cubicBezTo>
                    <a:pt x="1055" y="89"/>
                    <a:pt x="1039" y="79"/>
                    <a:pt x="1023" y="79"/>
                  </a:cubicBezTo>
                  <a:close/>
                  <a:moveTo>
                    <a:pt x="364" y="0"/>
                  </a:moveTo>
                  <a:lnTo>
                    <a:pt x="364" y="0"/>
                  </a:lnTo>
                  <a:cubicBezTo>
                    <a:pt x="417" y="0"/>
                    <a:pt x="443" y="26"/>
                    <a:pt x="495" y="26"/>
                  </a:cubicBezTo>
                  <a:cubicBezTo>
                    <a:pt x="532" y="26"/>
                    <a:pt x="548" y="16"/>
                    <a:pt x="585" y="16"/>
                  </a:cubicBezTo>
                  <a:cubicBezTo>
                    <a:pt x="606" y="16"/>
                    <a:pt x="617" y="31"/>
                    <a:pt x="638" y="37"/>
                  </a:cubicBezTo>
                  <a:cubicBezTo>
                    <a:pt x="696" y="58"/>
                    <a:pt x="728" y="68"/>
                    <a:pt x="786" y="89"/>
                  </a:cubicBezTo>
                  <a:cubicBezTo>
                    <a:pt x="833" y="100"/>
                    <a:pt x="881" y="116"/>
                    <a:pt x="881" y="163"/>
                  </a:cubicBezTo>
                  <a:cubicBezTo>
                    <a:pt x="881" y="195"/>
                    <a:pt x="881" y="195"/>
                    <a:pt x="881" y="195"/>
                  </a:cubicBezTo>
                  <a:cubicBezTo>
                    <a:pt x="881" y="211"/>
                    <a:pt x="865" y="221"/>
                    <a:pt x="849" y="227"/>
                  </a:cubicBezTo>
                  <a:cubicBezTo>
                    <a:pt x="865" y="237"/>
                    <a:pt x="881" y="237"/>
                    <a:pt x="891" y="253"/>
                  </a:cubicBezTo>
                  <a:cubicBezTo>
                    <a:pt x="896" y="264"/>
                    <a:pt x="902" y="279"/>
                    <a:pt x="917" y="279"/>
                  </a:cubicBezTo>
                  <a:cubicBezTo>
                    <a:pt x="939" y="279"/>
                    <a:pt x="944" y="300"/>
                    <a:pt x="965" y="316"/>
                  </a:cubicBezTo>
                  <a:cubicBezTo>
                    <a:pt x="976" y="321"/>
                    <a:pt x="976" y="343"/>
                    <a:pt x="986" y="343"/>
                  </a:cubicBezTo>
                  <a:cubicBezTo>
                    <a:pt x="1007" y="343"/>
                    <a:pt x="1007" y="316"/>
                    <a:pt x="1028" y="311"/>
                  </a:cubicBezTo>
                  <a:cubicBezTo>
                    <a:pt x="1034" y="321"/>
                    <a:pt x="1028" y="332"/>
                    <a:pt x="1028" y="348"/>
                  </a:cubicBezTo>
                  <a:cubicBezTo>
                    <a:pt x="1034" y="358"/>
                    <a:pt x="1044" y="358"/>
                    <a:pt x="1055" y="364"/>
                  </a:cubicBezTo>
                  <a:cubicBezTo>
                    <a:pt x="1060" y="374"/>
                    <a:pt x="1065" y="380"/>
                    <a:pt x="1076" y="380"/>
                  </a:cubicBezTo>
                  <a:cubicBezTo>
                    <a:pt x="1086" y="380"/>
                    <a:pt x="1097" y="374"/>
                    <a:pt x="1102" y="364"/>
                  </a:cubicBezTo>
                  <a:cubicBezTo>
                    <a:pt x="1107" y="385"/>
                    <a:pt x="1118" y="395"/>
                    <a:pt x="1118" y="415"/>
                  </a:cubicBezTo>
                  <a:cubicBezTo>
                    <a:pt x="1118" y="421"/>
                    <a:pt x="1118" y="421"/>
                    <a:pt x="1113" y="426"/>
                  </a:cubicBezTo>
                  <a:cubicBezTo>
                    <a:pt x="1107" y="410"/>
                    <a:pt x="1097" y="395"/>
                    <a:pt x="1081" y="395"/>
                  </a:cubicBezTo>
                  <a:cubicBezTo>
                    <a:pt x="1060" y="395"/>
                    <a:pt x="1055" y="421"/>
                    <a:pt x="1049" y="442"/>
                  </a:cubicBezTo>
                  <a:cubicBezTo>
                    <a:pt x="1049" y="458"/>
                    <a:pt x="1034" y="468"/>
                    <a:pt x="1034" y="484"/>
                  </a:cubicBezTo>
                  <a:cubicBezTo>
                    <a:pt x="1034" y="531"/>
                    <a:pt x="1055" y="568"/>
                    <a:pt x="1097" y="584"/>
                  </a:cubicBezTo>
                  <a:cubicBezTo>
                    <a:pt x="1092" y="600"/>
                    <a:pt x="1086" y="605"/>
                    <a:pt x="1086" y="621"/>
                  </a:cubicBezTo>
                  <a:cubicBezTo>
                    <a:pt x="1086" y="642"/>
                    <a:pt x="1092" y="669"/>
                    <a:pt x="1113" y="669"/>
                  </a:cubicBezTo>
                  <a:cubicBezTo>
                    <a:pt x="1118" y="669"/>
                    <a:pt x="1118" y="663"/>
                    <a:pt x="1123" y="663"/>
                  </a:cubicBezTo>
                  <a:cubicBezTo>
                    <a:pt x="1128" y="663"/>
                    <a:pt x="1128" y="669"/>
                    <a:pt x="1128" y="669"/>
                  </a:cubicBezTo>
                  <a:cubicBezTo>
                    <a:pt x="1128" y="695"/>
                    <a:pt x="1128" y="695"/>
                    <a:pt x="1128" y="695"/>
                  </a:cubicBezTo>
                  <a:cubicBezTo>
                    <a:pt x="1134" y="716"/>
                    <a:pt x="1134" y="716"/>
                    <a:pt x="1134" y="716"/>
                  </a:cubicBezTo>
                  <a:cubicBezTo>
                    <a:pt x="1118" y="732"/>
                    <a:pt x="1102" y="732"/>
                    <a:pt x="1086" y="742"/>
                  </a:cubicBezTo>
                  <a:cubicBezTo>
                    <a:pt x="1071" y="753"/>
                    <a:pt x="1065" y="774"/>
                    <a:pt x="1049" y="785"/>
                  </a:cubicBezTo>
                  <a:cubicBezTo>
                    <a:pt x="1034" y="790"/>
                    <a:pt x="1028" y="790"/>
                    <a:pt x="1012" y="795"/>
                  </a:cubicBezTo>
                  <a:cubicBezTo>
                    <a:pt x="1002" y="795"/>
                    <a:pt x="1002" y="806"/>
                    <a:pt x="991" y="811"/>
                  </a:cubicBezTo>
                  <a:cubicBezTo>
                    <a:pt x="960" y="822"/>
                    <a:pt x="944" y="827"/>
                    <a:pt x="912" y="843"/>
                  </a:cubicBezTo>
                  <a:cubicBezTo>
                    <a:pt x="902" y="843"/>
                    <a:pt x="896" y="837"/>
                    <a:pt x="881" y="843"/>
                  </a:cubicBezTo>
                  <a:cubicBezTo>
                    <a:pt x="865" y="848"/>
                    <a:pt x="854" y="859"/>
                    <a:pt x="844" y="864"/>
                  </a:cubicBezTo>
                  <a:cubicBezTo>
                    <a:pt x="812" y="885"/>
                    <a:pt x="791" y="890"/>
                    <a:pt x="754" y="901"/>
                  </a:cubicBezTo>
                  <a:cubicBezTo>
                    <a:pt x="706" y="922"/>
                    <a:pt x="675" y="932"/>
                    <a:pt x="617" y="943"/>
                  </a:cubicBezTo>
                  <a:cubicBezTo>
                    <a:pt x="591" y="948"/>
                    <a:pt x="575" y="964"/>
                    <a:pt x="543" y="964"/>
                  </a:cubicBezTo>
                  <a:cubicBezTo>
                    <a:pt x="532" y="964"/>
                    <a:pt x="527" y="953"/>
                    <a:pt x="517" y="953"/>
                  </a:cubicBezTo>
                  <a:cubicBezTo>
                    <a:pt x="511" y="953"/>
                    <a:pt x="506" y="964"/>
                    <a:pt x="495" y="964"/>
                  </a:cubicBezTo>
                  <a:cubicBezTo>
                    <a:pt x="474" y="964"/>
                    <a:pt x="464" y="938"/>
                    <a:pt x="443" y="938"/>
                  </a:cubicBezTo>
                  <a:cubicBezTo>
                    <a:pt x="401" y="938"/>
                    <a:pt x="401" y="938"/>
                    <a:pt x="401" y="938"/>
                  </a:cubicBezTo>
                  <a:cubicBezTo>
                    <a:pt x="380" y="938"/>
                    <a:pt x="369" y="938"/>
                    <a:pt x="353" y="927"/>
                  </a:cubicBezTo>
                  <a:cubicBezTo>
                    <a:pt x="343" y="922"/>
                    <a:pt x="337" y="917"/>
                    <a:pt x="327" y="917"/>
                  </a:cubicBezTo>
                  <a:cubicBezTo>
                    <a:pt x="300" y="917"/>
                    <a:pt x="300" y="917"/>
                    <a:pt x="300" y="917"/>
                  </a:cubicBezTo>
                  <a:cubicBezTo>
                    <a:pt x="285" y="917"/>
                    <a:pt x="279" y="911"/>
                    <a:pt x="269" y="911"/>
                  </a:cubicBezTo>
                  <a:cubicBezTo>
                    <a:pt x="253" y="911"/>
                    <a:pt x="248" y="922"/>
                    <a:pt x="237" y="922"/>
                  </a:cubicBezTo>
                  <a:cubicBezTo>
                    <a:pt x="216" y="922"/>
                    <a:pt x="206" y="911"/>
                    <a:pt x="190" y="901"/>
                  </a:cubicBezTo>
                  <a:cubicBezTo>
                    <a:pt x="153" y="880"/>
                    <a:pt x="137" y="859"/>
                    <a:pt x="116" y="822"/>
                  </a:cubicBezTo>
                  <a:cubicBezTo>
                    <a:pt x="105" y="806"/>
                    <a:pt x="84" y="811"/>
                    <a:pt x="68" y="800"/>
                  </a:cubicBezTo>
                  <a:cubicBezTo>
                    <a:pt x="52" y="795"/>
                    <a:pt x="58" y="774"/>
                    <a:pt x="47" y="758"/>
                  </a:cubicBezTo>
                  <a:cubicBezTo>
                    <a:pt x="37" y="737"/>
                    <a:pt x="10" y="727"/>
                    <a:pt x="10" y="700"/>
                  </a:cubicBezTo>
                  <a:cubicBezTo>
                    <a:pt x="10" y="684"/>
                    <a:pt x="16" y="679"/>
                    <a:pt x="16" y="663"/>
                  </a:cubicBezTo>
                  <a:cubicBezTo>
                    <a:pt x="16" y="653"/>
                    <a:pt x="0" y="621"/>
                    <a:pt x="10" y="626"/>
                  </a:cubicBezTo>
                  <a:cubicBezTo>
                    <a:pt x="37" y="648"/>
                    <a:pt x="52" y="658"/>
                    <a:pt x="84" y="679"/>
                  </a:cubicBezTo>
                  <a:cubicBezTo>
                    <a:pt x="100" y="690"/>
                    <a:pt x="105" y="695"/>
                    <a:pt x="110" y="711"/>
                  </a:cubicBezTo>
                  <a:cubicBezTo>
                    <a:pt x="116" y="727"/>
                    <a:pt x="110" y="748"/>
                    <a:pt x="126" y="748"/>
                  </a:cubicBezTo>
                  <a:cubicBezTo>
                    <a:pt x="132" y="748"/>
                    <a:pt x="137" y="742"/>
                    <a:pt x="147" y="742"/>
                  </a:cubicBezTo>
                  <a:cubicBezTo>
                    <a:pt x="190" y="742"/>
                    <a:pt x="206" y="763"/>
                    <a:pt x="248" y="763"/>
                  </a:cubicBezTo>
                  <a:cubicBezTo>
                    <a:pt x="253" y="763"/>
                    <a:pt x="258" y="763"/>
                    <a:pt x="269" y="763"/>
                  </a:cubicBezTo>
                  <a:cubicBezTo>
                    <a:pt x="295" y="763"/>
                    <a:pt x="295" y="763"/>
                    <a:pt x="295" y="763"/>
                  </a:cubicBezTo>
                  <a:cubicBezTo>
                    <a:pt x="306" y="763"/>
                    <a:pt x="316" y="748"/>
                    <a:pt x="316" y="737"/>
                  </a:cubicBezTo>
                  <a:cubicBezTo>
                    <a:pt x="316" y="727"/>
                    <a:pt x="316" y="727"/>
                    <a:pt x="311" y="716"/>
                  </a:cubicBezTo>
                  <a:cubicBezTo>
                    <a:pt x="327" y="716"/>
                    <a:pt x="337" y="727"/>
                    <a:pt x="353" y="727"/>
                  </a:cubicBezTo>
                  <a:cubicBezTo>
                    <a:pt x="374" y="727"/>
                    <a:pt x="380" y="700"/>
                    <a:pt x="380" y="679"/>
                  </a:cubicBezTo>
                  <a:cubicBezTo>
                    <a:pt x="380" y="669"/>
                    <a:pt x="385" y="663"/>
                    <a:pt x="385" y="658"/>
                  </a:cubicBezTo>
                  <a:cubicBezTo>
                    <a:pt x="385" y="637"/>
                    <a:pt x="364" y="637"/>
                    <a:pt x="353" y="632"/>
                  </a:cubicBezTo>
                  <a:cubicBezTo>
                    <a:pt x="332" y="621"/>
                    <a:pt x="343" y="600"/>
                    <a:pt x="332" y="579"/>
                  </a:cubicBezTo>
                  <a:cubicBezTo>
                    <a:pt x="316" y="542"/>
                    <a:pt x="311" y="510"/>
                    <a:pt x="279" y="489"/>
                  </a:cubicBezTo>
                  <a:cubicBezTo>
                    <a:pt x="242" y="468"/>
                    <a:pt x="232" y="437"/>
                    <a:pt x="216" y="395"/>
                  </a:cubicBezTo>
                  <a:cubicBezTo>
                    <a:pt x="206" y="369"/>
                    <a:pt x="195" y="353"/>
                    <a:pt x="179" y="327"/>
                  </a:cubicBezTo>
                  <a:cubicBezTo>
                    <a:pt x="174" y="316"/>
                    <a:pt x="163" y="311"/>
                    <a:pt x="163" y="295"/>
                  </a:cubicBezTo>
                  <a:cubicBezTo>
                    <a:pt x="163" y="295"/>
                    <a:pt x="163" y="295"/>
                    <a:pt x="163" y="290"/>
                  </a:cubicBezTo>
                  <a:cubicBezTo>
                    <a:pt x="174" y="306"/>
                    <a:pt x="184" y="311"/>
                    <a:pt x="200" y="316"/>
                  </a:cubicBezTo>
                  <a:cubicBezTo>
                    <a:pt x="206" y="316"/>
                    <a:pt x="206" y="316"/>
                    <a:pt x="206" y="316"/>
                  </a:cubicBezTo>
                  <a:cubicBezTo>
                    <a:pt x="190" y="295"/>
                    <a:pt x="169" y="290"/>
                    <a:pt x="169" y="264"/>
                  </a:cubicBezTo>
                  <a:cubicBezTo>
                    <a:pt x="169" y="237"/>
                    <a:pt x="184" y="227"/>
                    <a:pt x="200" y="205"/>
                  </a:cubicBezTo>
                  <a:cubicBezTo>
                    <a:pt x="221" y="174"/>
                    <a:pt x="237" y="158"/>
                    <a:pt x="269" y="132"/>
                  </a:cubicBezTo>
                  <a:cubicBezTo>
                    <a:pt x="321" y="84"/>
                    <a:pt x="358" y="74"/>
                    <a:pt x="411" y="31"/>
                  </a:cubicBezTo>
                  <a:cubicBezTo>
                    <a:pt x="401" y="5"/>
                    <a:pt x="274" y="0"/>
                    <a:pt x="364" y="0"/>
                  </a:cubicBezTo>
                  <a:close/>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79" name="Freeform 91"/>
            <p:cNvSpPr>
              <a:spLocks noChangeArrowheads="1"/>
            </p:cNvSpPr>
            <p:nvPr/>
          </p:nvSpPr>
          <p:spPr bwMode="auto">
            <a:xfrm>
              <a:off x="5081173" y="8274051"/>
              <a:ext cx="1361986" cy="873125"/>
            </a:xfrm>
            <a:custGeom>
              <a:avLst/>
              <a:gdLst>
                <a:gd name="T0" fmla="*/ 2416 w 3783"/>
                <a:gd name="T1" fmla="*/ 2036 h 2427"/>
                <a:gd name="T2" fmla="*/ 3566 w 3783"/>
                <a:gd name="T3" fmla="*/ 63 h 2427"/>
                <a:gd name="T4" fmla="*/ 3566 w 3783"/>
                <a:gd name="T5" fmla="*/ 164 h 2427"/>
                <a:gd name="T6" fmla="*/ 3608 w 3783"/>
                <a:gd name="T7" fmla="*/ 353 h 2427"/>
                <a:gd name="T8" fmla="*/ 3518 w 3783"/>
                <a:gd name="T9" fmla="*/ 411 h 2427"/>
                <a:gd name="T10" fmla="*/ 3608 w 3783"/>
                <a:gd name="T11" fmla="*/ 533 h 2427"/>
                <a:gd name="T12" fmla="*/ 3676 w 3783"/>
                <a:gd name="T13" fmla="*/ 659 h 2427"/>
                <a:gd name="T14" fmla="*/ 3771 w 3783"/>
                <a:gd name="T15" fmla="*/ 786 h 2427"/>
                <a:gd name="T16" fmla="*/ 3676 w 3783"/>
                <a:gd name="T17" fmla="*/ 860 h 2427"/>
                <a:gd name="T18" fmla="*/ 3334 w 3783"/>
                <a:gd name="T19" fmla="*/ 1018 h 2427"/>
                <a:gd name="T20" fmla="*/ 3181 w 3783"/>
                <a:gd name="T21" fmla="*/ 1239 h 2427"/>
                <a:gd name="T22" fmla="*/ 3049 w 3783"/>
                <a:gd name="T23" fmla="*/ 1313 h 2427"/>
                <a:gd name="T24" fmla="*/ 2964 w 3783"/>
                <a:gd name="T25" fmla="*/ 1387 h 2427"/>
                <a:gd name="T26" fmla="*/ 2843 w 3783"/>
                <a:gd name="T27" fmla="*/ 1545 h 2427"/>
                <a:gd name="T28" fmla="*/ 2806 w 3783"/>
                <a:gd name="T29" fmla="*/ 1577 h 2427"/>
                <a:gd name="T30" fmla="*/ 2616 w 3783"/>
                <a:gd name="T31" fmla="*/ 1614 h 2427"/>
                <a:gd name="T32" fmla="*/ 2400 w 3783"/>
                <a:gd name="T33" fmla="*/ 1566 h 2427"/>
                <a:gd name="T34" fmla="*/ 2236 w 3783"/>
                <a:gd name="T35" fmla="*/ 1630 h 2427"/>
                <a:gd name="T36" fmla="*/ 1878 w 3783"/>
                <a:gd name="T37" fmla="*/ 1635 h 2427"/>
                <a:gd name="T38" fmla="*/ 1746 w 3783"/>
                <a:gd name="T39" fmla="*/ 1767 h 2427"/>
                <a:gd name="T40" fmla="*/ 1762 w 3783"/>
                <a:gd name="T41" fmla="*/ 1904 h 2427"/>
                <a:gd name="T42" fmla="*/ 1677 w 3783"/>
                <a:gd name="T43" fmla="*/ 2094 h 2427"/>
                <a:gd name="T44" fmla="*/ 1361 w 3783"/>
                <a:gd name="T45" fmla="*/ 2125 h 2427"/>
                <a:gd name="T46" fmla="*/ 1023 w 3783"/>
                <a:gd name="T47" fmla="*/ 2315 h 2427"/>
                <a:gd name="T48" fmla="*/ 791 w 3783"/>
                <a:gd name="T49" fmla="*/ 2337 h 2427"/>
                <a:gd name="T50" fmla="*/ 881 w 3783"/>
                <a:gd name="T51" fmla="*/ 2168 h 2427"/>
                <a:gd name="T52" fmla="*/ 359 w 3783"/>
                <a:gd name="T53" fmla="*/ 2231 h 2427"/>
                <a:gd name="T54" fmla="*/ 47 w 3783"/>
                <a:gd name="T55" fmla="*/ 2268 h 2427"/>
                <a:gd name="T56" fmla="*/ 74 w 3783"/>
                <a:gd name="T57" fmla="*/ 2152 h 2427"/>
                <a:gd name="T58" fmla="*/ 221 w 3783"/>
                <a:gd name="T59" fmla="*/ 2125 h 2427"/>
                <a:gd name="T60" fmla="*/ 253 w 3783"/>
                <a:gd name="T61" fmla="*/ 2125 h 2427"/>
                <a:gd name="T62" fmla="*/ 496 w 3783"/>
                <a:gd name="T63" fmla="*/ 2036 h 2427"/>
                <a:gd name="T64" fmla="*/ 775 w 3783"/>
                <a:gd name="T65" fmla="*/ 1909 h 2427"/>
                <a:gd name="T66" fmla="*/ 844 w 3783"/>
                <a:gd name="T67" fmla="*/ 1936 h 2427"/>
                <a:gd name="T68" fmla="*/ 1007 w 3783"/>
                <a:gd name="T69" fmla="*/ 1888 h 2427"/>
                <a:gd name="T70" fmla="*/ 1155 w 3783"/>
                <a:gd name="T71" fmla="*/ 1946 h 2427"/>
                <a:gd name="T72" fmla="*/ 1234 w 3783"/>
                <a:gd name="T73" fmla="*/ 1809 h 2427"/>
                <a:gd name="T74" fmla="*/ 1097 w 3783"/>
                <a:gd name="T75" fmla="*/ 1730 h 2427"/>
                <a:gd name="T76" fmla="*/ 976 w 3783"/>
                <a:gd name="T77" fmla="*/ 1630 h 2427"/>
                <a:gd name="T78" fmla="*/ 934 w 3783"/>
                <a:gd name="T79" fmla="*/ 1566 h 2427"/>
                <a:gd name="T80" fmla="*/ 1218 w 3783"/>
                <a:gd name="T81" fmla="*/ 1050 h 2427"/>
                <a:gd name="T82" fmla="*/ 1361 w 3783"/>
                <a:gd name="T83" fmla="*/ 897 h 2427"/>
                <a:gd name="T84" fmla="*/ 1493 w 3783"/>
                <a:gd name="T85" fmla="*/ 786 h 2427"/>
                <a:gd name="T86" fmla="*/ 1572 w 3783"/>
                <a:gd name="T87" fmla="*/ 723 h 2427"/>
                <a:gd name="T88" fmla="*/ 1656 w 3783"/>
                <a:gd name="T89" fmla="*/ 654 h 2427"/>
                <a:gd name="T90" fmla="*/ 1751 w 3783"/>
                <a:gd name="T91" fmla="*/ 638 h 2427"/>
                <a:gd name="T92" fmla="*/ 1894 w 3783"/>
                <a:gd name="T93" fmla="*/ 585 h 2427"/>
                <a:gd name="T94" fmla="*/ 2178 w 3783"/>
                <a:gd name="T95" fmla="*/ 459 h 2427"/>
                <a:gd name="T96" fmla="*/ 2405 w 3783"/>
                <a:gd name="T97" fmla="*/ 353 h 2427"/>
                <a:gd name="T98" fmla="*/ 2595 w 3783"/>
                <a:gd name="T99" fmla="*/ 306 h 2427"/>
                <a:gd name="T100" fmla="*/ 2680 w 3783"/>
                <a:gd name="T101" fmla="*/ 221 h 2427"/>
                <a:gd name="T102" fmla="*/ 2806 w 3783"/>
                <a:gd name="T103" fmla="*/ 248 h 2427"/>
                <a:gd name="T104" fmla="*/ 3001 w 3783"/>
                <a:gd name="T105" fmla="*/ 84 h 2427"/>
                <a:gd name="T106" fmla="*/ 3144 w 3783"/>
                <a:gd name="T107" fmla="*/ 164 h 2427"/>
                <a:gd name="T108" fmla="*/ 3196 w 3783"/>
                <a:gd name="T109" fmla="*/ 111 h 2427"/>
                <a:gd name="T110" fmla="*/ 3328 w 3783"/>
                <a:gd name="T111" fmla="*/ 47 h 2427"/>
                <a:gd name="T112" fmla="*/ 3460 w 3783"/>
                <a:gd name="T113" fmla="*/ 26 h 2427"/>
                <a:gd name="T114" fmla="*/ 3518 w 3783"/>
                <a:gd name="T115" fmla="*/ 84 h 2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783" h="2427">
                  <a:moveTo>
                    <a:pt x="2405" y="2004"/>
                  </a:moveTo>
                  <a:lnTo>
                    <a:pt x="2405" y="2004"/>
                  </a:lnTo>
                  <a:cubicBezTo>
                    <a:pt x="2400" y="2004"/>
                    <a:pt x="2400" y="2004"/>
                    <a:pt x="2395" y="2004"/>
                  </a:cubicBezTo>
                  <a:cubicBezTo>
                    <a:pt x="2395" y="2020"/>
                    <a:pt x="2395" y="2020"/>
                    <a:pt x="2395" y="2020"/>
                  </a:cubicBezTo>
                  <a:cubicBezTo>
                    <a:pt x="2395" y="2031"/>
                    <a:pt x="2410" y="2036"/>
                    <a:pt x="2416" y="2036"/>
                  </a:cubicBezTo>
                  <a:cubicBezTo>
                    <a:pt x="2426" y="2036"/>
                    <a:pt x="2432" y="2046"/>
                    <a:pt x="2442" y="2046"/>
                  </a:cubicBezTo>
                  <a:cubicBezTo>
                    <a:pt x="2447" y="2046"/>
                    <a:pt x="2458" y="2041"/>
                    <a:pt x="2458" y="2036"/>
                  </a:cubicBezTo>
                  <a:cubicBezTo>
                    <a:pt x="2458" y="2020"/>
                    <a:pt x="2437" y="2015"/>
                    <a:pt x="2421" y="2015"/>
                  </a:cubicBezTo>
                  <a:cubicBezTo>
                    <a:pt x="2416" y="2009"/>
                    <a:pt x="2410" y="2004"/>
                    <a:pt x="2405" y="2004"/>
                  </a:cubicBezTo>
                  <a:close/>
                  <a:moveTo>
                    <a:pt x="3566" y="63"/>
                  </a:moveTo>
                  <a:lnTo>
                    <a:pt x="3566" y="63"/>
                  </a:lnTo>
                  <a:lnTo>
                    <a:pt x="3566" y="63"/>
                  </a:lnTo>
                  <a:cubicBezTo>
                    <a:pt x="3571" y="84"/>
                    <a:pt x="3571" y="95"/>
                    <a:pt x="3571" y="116"/>
                  </a:cubicBezTo>
                  <a:cubicBezTo>
                    <a:pt x="3571" y="121"/>
                    <a:pt x="3571" y="127"/>
                    <a:pt x="3571" y="132"/>
                  </a:cubicBezTo>
                  <a:cubicBezTo>
                    <a:pt x="3566" y="148"/>
                    <a:pt x="3571" y="153"/>
                    <a:pt x="3566" y="164"/>
                  </a:cubicBezTo>
                  <a:lnTo>
                    <a:pt x="3566" y="169"/>
                  </a:lnTo>
                  <a:cubicBezTo>
                    <a:pt x="3566" y="185"/>
                    <a:pt x="3571" y="185"/>
                    <a:pt x="3576" y="195"/>
                  </a:cubicBezTo>
                  <a:cubicBezTo>
                    <a:pt x="3582" y="216"/>
                    <a:pt x="3587" y="227"/>
                    <a:pt x="3592" y="243"/>
                  </a:cubicBezTo>
                  <a:cubicBezTo>
                    <a:pt x="3608" y="269"/>
                    <a:pt x="3618" y="279"/>
                    <a:pt x="3618" y="311"/>
                  </a:cubicBezTo>
                  <a:cubicBezTo>
                    <a:pt x="3618" y="327"/>
                    <a:pt x="3613" y="338"/>
                    <a:pt x="3608" y="353"/>
                  </a:cubicBezTo>
                  <a:cubicBezTo>
                    <a:pt x="3603" y="364"/>
                    <a:pt x="3597" y="369"/>
                    <a:pt x="3592" y="380"/>
                  </a:cubicBezTo>
                  <a:cubicBezTo>
                    <a:pt x="3587" y="380"/>
                    <a:pt x="3587" y="385"/>
                    <a:pt x="3582" y="385"/>
                  </a:cubicBezTo>
                  <a:cubicBezTo>
                    <a:pt x="3576" y="385"/>
                    <a:pt x="3571" y="385"/>
                    <a:pt x="3566" y="385"/>
                  </a:cubicBezTo>
                  <a:cubicBezTo>
                    <a:pt x="3497" y="385"/>
                    <a:pt x="3497" y="385"/>
                    <a:pt x="3497" y="385"/>
                  </a:cubicBezTo>
                  <a:cubicBezTo>
                    <a:pt x="3502" y="396"/>
                    <a:pt x="3508" y="401"/>
                    <a:pt x="3518" y="411"/>
                  </a:cubicBezTo>
                  <a:cubicBezTo>
                    <a:pt x="3534" y="432"/>
                    <a:pt x="3539" y="448"/>
                    <a:pt x="3555" y="464"/>
                  </a:cubicBezTo>
                  <a:cubicBezTo>
                    <a:pt x="3560" y="475"/>
                    <a:pt x="3566" y="480"/>
                    <a:pt x="3571" y="485"/>
                  </a:cubicBezTo>
                  <a:cubicBezTo>
                    <a:pt x="3576" y="496"/>
                    <a:pt x="3582" y="501"/>
                    <a:pt x="3587" y="512"/>
                  </a:cubicBezTo>
                  <a:cubicBezTo>
                    <a:pt x="3592" y="517"/>
                    <a:pt x="3597" y="517"/>
                    <a:pt x="3603" y="522"/>
                  </a:cubicBezTo>
                  <a:cubicBezTo>
                    <a:pt x="3603" y="527"/>
                    <a:pt x="3603" y="533"/>
                    <a:pt x="3608" y="533"/>
                  </a:cubicBezTo>
                  <a:cubicBezTo>
                    <a:pt x="3613" y="543"/>
                    <a:pt x="3618" y="548"/>
                    <a:pt x="3624" y="554"/>
                  </a:cubicBezTo>
                  <a:cubicBezTo>
                    <a:pt x="3629" y="559"/>
                    <a:pt x="3629" y="564"/>
                    <a:pt x="3634" y="570"/>
                  </a:cubicBezTo>
                  <a:cubicBezTo>
                    <a:pt x="3645" y="580"/>
                    <a:pt x="3650" y="585"/>
                    <a:pt x="3655" y="601"/>
                  </a:cubicBezTo>
                  <a:cubicBezTo>
                    <a:pt x="3660" y="612"/>
                    <a:pt x="3660" y="622"/>
                    <a:pt x="3660" y="633"/>
                  </a:cubicBezTo>
                  <a:cubicBezTo>
                    <a:pt x="3666" y="649"/>
                    <a:pt x="3671" y="654"/>
                    <a:pt x="3676" y="659"/>
                  </a:cubicBezTo>
                  <a:cubicBezTo>
                    <a:pt x="3682" y="664"/>
                    <a:pt x="3682" y="670"/>
                    <a:pt x="3682" y="670"/>
                  </a:cubicBezTo>
                  <a:cubicBezTo>
                    <a:pt x="3687" y="675"/>
                    <a:pt x="3692" y="675"/>
                    <a:pt x="3692" y="680"/>
                  </a:cubicBezTo>
                  <a:cubicBezTo>
                    <a:pt x="3708" y="696"/>
                    <a:pt x="3713" y="707"/>
                    <a:pt x="3724" y="717"/>
                  </a:cubicBezTo>
                  <a:cubicBezTo>
                    <a:pt x="3734" y="733"/>
                    <a:pt x="3740" y="738"/>
                    <a:pt x="3750" y="754"/>
                  </a:cubicBezTo>
                  <a:cubicBezTo>
                    <a:pt x="3756" y="765"/>
                    <a:pt x="3766" y="770"/>
                    <a:pt x="3771" y="786"/>
                  </a:cubicBezTo>
                  <a:cubicBezTo>
                    <a:pt x="3777" y="791"/>
                    <a:pt x="3777" y="802"/>
                    <a:pt x="3782" y="807"/>
                  </a:cubicBezTo>
                  <a:lnTo>
                    <a:pt x="3782" y="807"/>
                  </a:lnTo>
                  <a:cubicBezTo>
                    <a:pt x="3771" y="812"/>
                    <a:pt x="3766" y="812"/>
                    <a:pt x="3756" y="818"/>
                  </a:cubicBezTo>
                  <a:cubicBezTo>
                    <a:pt x="3740" y="823"/>
                    <a:pt x="3729" y="833"/>
                    <a:pt x="3713" y="839"/>
                  </a:cubicBezTo>
                  <a:cubicBezTo>
                    <a:pt x="3697" y="849"/>
                    <a:pt x="3692" y="849"/>
                    <a:pt x="3676" y="860"/>
                  </a:cubicBezTo>
                  <a:cubicBezTo>
                    <a:pt x="3655" y="875"/>
                    <a:pt x="3650" y="907"/>
                    <a:pt x="3618" y="907"/>
                  </a:cubicBezTo>
                  <a:cubicBezTo>
                    <a:pt x="3592" y="907"/>
                    <a:pt x="3582" y="886"/>
                    <a:pt x="3571" y="865"/>
                  </a:cubicBezTo>
                  <a:cubicBezTo>
                    <a:pt x="3571" y="918"/>
                    <a:pt x="3529" y="965"/>
                    <a:pt x="3476" y="965"/>
                  </a:cubicBezTo>
                  <a:cubicBezTo>
                    <a:pt x="3465" y="965"/>
                    <a:pt x="3460" y="965"/>
                    <a:pt x="3450" y="965"/>
                  </a:cubicBezTo>
                  <a:cubicBezTo>
                    <a:pt x="3402" y="965"/>
                    <a:pt x="3381" y="1013"/>
                    <a:pt x="3334" y="1018"/>
                  </a:cubicBezTo>
                  <a:cubicBezTo>
                    <a:pt x="3334" y="1071"/>
                    <a:pt x="3302" y="1092"/>
                    <a:pt x="3286" y="1139"/>
                  </a:cubicBezTo>
                  <a:cubicBezTo>
                    <a:pt x="3275" y="1160"/>
                    <a:pt x="3265" y="1171"/>
                    <a:pt x="3260" y="1192"/>
                  </a:cubicBezTo>
                  <a:cubicBezTo>
                    <a:pt x="3254" y="1218"/>
                    <a:pt x="3254" y="1250"/>
                    <a:pt x="3228" y="1250"/>
                  </a:cubicBezTo>
                  <a:cubicBezTo>
                    <a:pt x="3212" y="1250"/>
                    <a:pt x="3207" y="1239"/>
                    <a:pt x="3186" y="1239"/>
                  </a:cubicBezTo>
                  <a:cubicBezTo>
                    <a:pt x="3186" y="1239"/>
                    <a:pt x="3186" y="1239"/>
                    <a:pt x="3181" y="1239"/>
                  </a:cubicBezTo>
                  <a:cubicBezTo>
                    <a:pt x="3181" y="1245"/>
                    <a:pt x="3181" y="1250"/>
                    <a:pt x="3181" y="1255"/>
                  </a:cubicBezTo>
                  <a:cubicBezTo>
                    <a:pt x="3181" y="1276"/>
                    <a:pt x="3196" y="1282"/>
                    <a:pt x="3202" y="1297"/>
                  </a:cubicBezTo>
                  <a:cubicBezTo>
                    <a:pt x="3133" y="1313"/>
                    <a:pt x="3133" y="1313"/>
                    <a:pt x="3133" y="1313"/>
                  </a:cubicBezTo>
                  <a:cubicBezTo>
                    <a:pt x="3117" y="1313"/>
                    <a:pt x="3107" y="1308"/>
                    <a:pt x="3091" y="1308"/>
                  </a:cubicBezTo>
                  <a:cubicBezTo>
                    <a:pt x="3075" y="1308"/>
                    <a:pt x="3065" y="1313"/>
                    <a:pt x="3049" y="1313"/>
                  </a:cubicBezTo>
                  <a:cubicBezTo>
                    <a:pt x="3033" y="1313"/>
                    <a:pt x="3028" y="1303"/>
                    <a:pt x="3012" y="1303"/>
                  </a:cubicBezTo>
                  <a:cubicBezTo>
                    <a:pt x="3001" y="1303"/>
                    <a:pt x="3001" y="1313"/>
                    <a:pt x="3001" y="1324"/>
                  </a:cubicBezTo>
                  <a:cubicBezTo>
                    <a:pt x="2996" y="1329"/>
                    <a:pt x="2975" y="1329"/>
                    <a:pt x="2975" y="1340"/>
                  </a:cubicBezTo>
                  <a:cubicBezTo>
                    <a:pt x="2975" y="1355"/>
                    <a:pt x="2991" y="1366"/>
                    <a:pt x="2991" y="1382"/>
                  </a:cubicBezTo>
                  <a:cubicBezTo>
                    <a:pt x="2991" y="1392"/>
                    <a:pt x="2975" y="1382"/>
                    <a:pt x="2964" y="1387"/>
                  </a:cubicBezTo>
                  <a:cubicBezTo>
                    <a:pt x="2954" y="1392"/>
                    <a:pt x="2954" y="1403"/>
                    <a:pt x="2943" y="1408"/>
                  </a:cubicBezTo>
                  <a:cubicBezTo>
                    <a:pt x="2922" y="1419"/>
                    <a:pt x="2901" y="1429"/>
                    <a:pt x="2901" y="1456"/>
                  </a:cubicBezTo>
                  <a:cubicBezTo>
                    <a:pt x="2901" y="1466"/>
                    <a:pt x="2912" y="1472"/>
                    <a:pt x="2912" y="1482"/>
                  </a:cubicBezTo>
                  <a:cubicBezTo>
                    <a:pt x="2912" y="1498"/>
                    <a:pt x="2890" y="1498"/>
                    <a:pt x="2885" y="1508"/>
                  </a:cubicBezTo>
                  <a:cubicBezTo>
                    <a:pt x="2875" y="1524"/>
                    <a:pt x="2859" y="1529"/>
                    <a:pt x="2843" y="1545"/>
                  </a:cubicBezTo>
                  <a:cubicBezTo>
                    <a:pt x="2832" y="1535"/>
                    <a:pt x="2832" y="1519"/>
                    <a:pt x="2817" y="1514"/>
                  </a:cubicBezTo>
                  <a:cubicBezTo>
                    <a:pt x="2817" y="1519"/>
                    <a:pt x="2817" y="1519"/>
                    <a:pt x="2817" y="1524"/>
                  </a:cubicBezTo>
                  <a:cubicBezTo>
                    <a:pt x="2817" y="1535"/>
                    <a:pt x="2817" y="1535"/>
                    <a:pt x="2817" y="1545"/>
                  </a:cubicBezTo>
                  <a:cubicBezTo>
                    <a:pt x="2817" y="1551"/>
                    <a:pt x="2822" y="1556"/>
                    <a:pt x="2822" y="1561"/>
                  </a:cubicBezTo>
                  <a:cubicBezTo>
                    <a:pt x="2822" y="1572"/>
                    <a:pt x="2811" y="1572"/>
                    <a:pt x="2806" y="1577"/>
                  </a:cubicBezTo>
                  <a:cubicBezTo>
                    <a:pt x="2790" y="1588"/>
                    <a:pt x="2785" y="1593"/>
                    <a:pt x="2769" y="1603"/>
                  </a:cubicBezTo>
                  <a:cubicBezTo>
                    <a:pt x="2711" y="1593"/>
                    <a:pt x="2711" y="1593"/>
                    <a:pt x="2711" y="1593"/>
                  </a:cubicBezTo>
                  <a:cubicBezTo>
                    <a:pt x="2685" y="1593"/>
                    <a:pt x="2685" y="1593"/>
                    <a:pt x="2685" y="1593"/>
                  </a:cubicBezTo>
                  <a:cubicBezTo>
                    <a:pt x="2674" y="1593"/>
                    <a:pt x="2664" y="1603"/>
                    <a:pt x="2653" y="1609"/>
                  </a:cubicBezTo>
                  <a:cubicBezTo>
                    <a:pt x="2637" y="1614"/>
                    <a:pt x="2632" y="1614"/>
                    <a:pt x="2616" y="1614"/>
                  </a:cubicBezTo>
                  <a:cubicBezTo>
                    <a:pt x="2590" y="1614"/>
                    <a:pt x="2574" y="1603"/>
                    <a:pt x="2553" y="1588"/>
                  </a:cubicBezTo>
                  <a:cubicBezTo>
                    <a:pt x="2537" y="1577"/>
                    <a:pt x="2527" y="1582"/>
                    <a:pt x="2516" y="1566"/>
                  </a:cubicBezTo>
                  <a:cubicBezTo>
                    <a:pt x="2495" y="1540"/>
                    <a:pt x="2500" y="1514"/>
                    <a:pt x="2479" y="1493"/>
                  </a:cubicBezTo>
                  <a:cubicBezTo>
                    <a:pt x="2458" y="1508"/>
                    <a:pt x="2458" y="1524"/>
                    <a:pt x="2437" y="1545"/>
                  </a:cubicBezTo>
                  <a:cubicBezTo>
                    <a:pt x="2426" y="1556"/>
                    <a:pt x="2416" y="1556"/>
                    <a:pt x="2400" y="1566"/>
                  </a:cubicBezTo>
                  <a:cubicBezTo>
                    <a:pt x="2384" y="1582"/>
                    <a:pt x="2379" y="1598"/>
                    <a:pt x="2358" y="1609"/>
                  </a:cubicBezTo>
                  <a:cubicBezTo>
                    <a:pt x="2347" y="1614"/>
                    <a:pt x="2337" y="1609"/>
                    <a:pt x="2326" y="1614"/>
                  </a:cubicBezTo>
                  <a:cubicBezTo>
                    <a:pt x="2310" y="1624"/>
                    <a:pt x="2310" y="1635"/>
                    <a:pt x="2300" y="1640"/>
                  </a:cubicBezTo>
                  <a:cubicBezTo>
                    <a:pt x="2300" y="1624"/>
                    <a:pt x="2300" y="1609"/>
                    <a:pt x="2289" y="1593"/>
                  </a:cubicBezTo>
                  <a:cubicBezTo>
                    <a:pt x="2268" y="1603"/>
                    <a:pt x="2263" y="1630"/>
                    <a:pt x="2236" y="1630"/>
                  </a:cubicBezTo>
                  <a:cubicBezTo>
                    <a:pt x="2215" y="1630"/>
                    <a:pt x="2199" y="1624"/>
                    <a:pt x="2178" y="1624"/>
                  </a:cubicBezTo>
                  <a:cubicBezTo>
                    <a:pt x="2152" y="1624"/>
                    <a:pt x="2136" y="1630"/>
                    <a:pt x="2115" y="1630"/>
                  </a:cubicBezTo>
                  <a:cubicBezTo>
                    <a:pt x="2078" y="1630"/>
                    <a:pt x="2052" y="1624"/>
                    <a:pt x="2015" y="1624"/>
                  </a:cubicBezTo>
                  <a:cubicBezTo>
                    <a:pt x="1978" y="1624"/>
                    <a:pt x="1952" y="1635"/>
                    <a:pt x="1909" y="1635"/>
                  </a:cubicBezTo>
                  <a:cubicBezTo>
                    <a:pt x="1878" y="1635"/>
                    <a:pt x="1878" y="1635"/>
                    <a:pt x="1878" y="1635"/>
                  </a:cubicBezTo>
                  <a:cubicBezTo>
                    <a:pt x="1857" y="1635"/>
                    <a:pt x="1841" y="1635"/>
                    <a:pt x="1825" y="1646"/>
                  </a:cubicBezTo>
                  <a:cubicBezTo>
                    <a:pt x="1809" y="1656"/>
                    <a:pt x="1809" y="1667"/>
                    <a:pt x="1799" y="1677"/>
                  </a:cubicBezTo>
                  <a:cubicBezTo>
                    <a:pt x="1783" y="1688"/>
                    <a:pt x="1772" y="1693"/>
                    <a:pt x="1762" y="1704"/>
                  </a:cubicBezTo>
                  <a:cubicBezTo>
                    <a:pt x="1762" y="1714"/>
                    <a:pt x="1762" y="1714"/>
                    <a:pt x="1762" y="1714"/>
                  </a:cubicBezTo>
                  <a:cubicBezTo>
                    <a:pt x="1756" y="1735"/>
                    <a:pt x="1746" y="1746"/>
                    <a:pt x="1746" y="1767"/>
                  </a:cubicBezTo>
                  <a:cubicBezTo>
                    <a:pt x="1746" y="1793"/>
                    <a:pt x="1762" y="1809"/>
                    <a:pt x="1762" y="1835"/>
                  </a:cubicBezTo>
                  <a:lnTo>
                    <a:pt x="1762" y="1841"/>
                  </a:lnTo>
                  <a:cubicBezTo>
                    <a:pt x="1751" y="1835"/>
                    <a:pt x="1751" y="1825"/>
                    <a:pt x="1746" y="1820"/>
                  </a:cubicBezTo>
                  <a:cubicBezTo>
                    <a:pt x="1725" y="1835"/>
                    <a:pt x="1704" y="1835"/>
                    <a:pt x="1704" y="1862"/>
                  </a:cubicBezTo>
                  <a:cubicBezTo>
                    <a:pt x="1704" y="1888"/>
                    <a:pt x="1735" y="1894"/>
                    <a:pt x="1762" y="1904"/>
                  </a:cubicBezTo>
                  <a:lnTo>
                    <a:pt x="1762" y="1904"/>
                  </a:lnTo>
                  <a:cubicBezTo>
                    <a:pt x="1751" y="1936"/>
                    <a:pt x="1735" y="1951"/>
                    <a:pt x="1714" y="1978"/>
                  </a:cubicBezTo>
                  <a:cubicBezTo>
                    <a:pt x="1704" y="1988"/>
                    <a:pt x="1688" y="1994"/>
                    <a:pt x="1688" y="2009"/>
                  </a:cubicBezTo>
                  <a:cubicBezTo>
                    <a:pt x="1688" y="2025"/>
                    <a:pt x="1704" y="2036"/>
                    <a:pt x="1704" y="2052"/>
                  </a:cubicBezTo>
                  <a:cubicBezTo>
                    <a:pt x="1704" y="2073"/>
                    <a:pt x="1688" y="2078"/>
                    <a:pt x="1677" y="2094"/>
                  </a:cubicBezTo>
                  <a:cubicBezTo>
                    <a:pt x="1662" y="2115"/>
                    <a:pt x="1656" y="2125"/>
                    <a:pt x="1635" y="2141"/>
                  </a:cubicBezTo>
                  <a:cubicBezTo>
                    <a:pt x="1603" y="2110"/>
                    <a:pt x="1582" y="2083"/>
                    <a:pt x="1540" y="2083"/>
                  </a:cubicBezTo>
                  <a:cubicBezTo>
                    <a:pt x="1514" y="2083"/>
                    <a:pt x="1514" y="2083"/>
                    <a:pt x="1514" y="2083"/>
                  </a:cubicBezTo>
                  <a:cubicBezTo>
                    <a:pt x="1477" y="2083"/>
                    <a:pt x="1456" y="2083"/>
                    <a:pt x="1419" y="2099"/>
                  </a:cubicBezTo>
                  <a:cubicBezTo>
                    <a:pt x="1398" y="2110"/>
                    <a:pt x="1387" y="2125"/>
                    <a:pt x="1361" y="2125"/>
                  </a:cubicBezTo>
                  <a:cubicBezTo>
                    <a:pt x="1345" y="2125"/>
                    <a:pt x="1345" y="2125"/>
                    <a:pt x="1345" y="2125"/>
                  </a:cubicBezTo>
                  <a:cubicBezTo>
                    <a:pt x="1282" y="2131"/>
                    <a:pt x="1250" y="2152"/>
                    <a:pt x="1197" y="2183"/>
                  </a:cubicBezTo>
                  <a:cubicBezTo>
                    <a:pt x="1176" y="2194"/>
                    <a:pt x="1160" y="2194"/>
                    <a:pt x="1145" y="2210"/>
                  </a:cubicBezTo>
                  <a:cubicBezTo>
                    <a:pt x="1123" y="2226"/>
                    <a:pt x="1118" y="2236"/>
                    <a:pt x="1102" y="2252"/>
                  </a:cubicBezTo>
                  <a:cubicBezTo>
                    <a:pt x="1076" y="2278"/>
                    <a:pt x="1055" y="2289"/>
                    <a:pt x="1023" y="2315"/>
                  </a:cubicBezTo>
                  <a:cubicBezTo>
                    <a:pt x="965" y="2368"/>
                    <a:pt x="923" y="2400"/>
                    <a:pt x="839" y="2410"/>
                  </a:cubicBezTo>
                  <a:cubicBezTo>
                    <a:pt x="818" y="2410"/>
                    <a:pt x="812" y="2426"/>
                    <a:pt x="791" y="2426"/>
                  </a:cubicBezTo>
                  <a:cubicBezTo>
                    <a:pt x="781" y="2426"/>
                    <a:pt x="781" y="2426"/>
                    <a:pt x="781" y="2426"/>
                  </a:cubicBezTo>
                  <a:cubicBezTo>
                    <a:pt x="781" y="2416"/>
                    <a:pt x="781" y="2410"/>
                    <a:pt x="781" y="2405"/>
                  </a:cubicBezTo>
                  <a:cubicBezTo>
                    <a:pt x="781" y="2379"/>
                    <a:pt x="775" y="2363"/>
                    <a:pt x="791" y="2337"/>
                  </a:cubicBezTo>
                  <a:cubicBezTo>
                    <a:pt x="797" y="2326"/>
                    <a:pt x="802" y="2326"/>
                    <a:pt x="807" y="2315"/>
                  </a:cubicBezTo>
                  <a:cubicBezTo>
                    <a:pt x="818" y="2300"/>
                    <a:pt x="812" y="2284"/>
                    <a:pt x="823" y="2268"/>
                  </a:cubicBezTo>
                  <a:cubicBezTo>
                    <a:pt x="839" y="2257"/>
                    <a:pt x="844" y="2257"/>
                    <a:pt x="860" y="2247"/>
                  </a:cubicBezTo>
                  <a:cubicBezTo>
                    <a:pt x="881" y="2236"/>
                    <a:pt x="881" y="2215"/>
                    <a:pt x="881" y="2194"/>
                  </a:cubicBezTo>
                  <a:cubicBezTo>
                    <a:pt x="881" y="2168"/>
                    <a:pt x="881" y="2168"/>
                    <a:pt x="881" y="2168"/>
                  </a:cubicBezTo>
                  <a:cubicBezTo>
                    <a:pt x="881" y="2110"/>
                    <a:pt x="812" y="2089"/>
                    <a:pt x="754" y="2089"/>
                  </a:cubicBezTo>
                  <a:cubicBezTo>
                    <a:pt x="723" y="2089"/>
                    <a:pt x="723" y="2089"/>
                    <a:pt x="723" y="2089"/>
                  </a:cubicBezTo>
                  <a:cubicBezTo>
                    <a:pt x="686" y="2089"/>
                    <a:pt x="665" y="2099"/>
                    <a:pt x="628" y="2110"/>
                  </a:cubicBezTo>
                  <a:cubicBezTo>
                    <a:pt x="564" y="2125"/>
                    <a:pt x="533" y="2136"/>
                    <a:pt x="480" y="2168"/>
                  </a:cubicBezTo>
                  <a:cubicBezTo>
                    <a:pt x="432" y="2194"/>
                    <a:pt x="396" y="2194"/>
                    <a:pt x="359" y="2231"/>
                  </a:cubicBezTo>
                  <a:cubicBezTo>
                    <a:pt x="327" y="2273"/>
                    <a:pt x="306" y="2315"/>
                    <a:pt x="253" y="2315"/>
                  </a:cubicBezTo>
                  <a:cubicBezTo>
                    <a:pt x="216" y="2315"/>
                    <a:pt x="195" y="2305"/>
                    <a:pt x="153" y="2305"/>
                  </a:cubicBezTo>
                  <a:cubicBezTo>
                    <a:pt x="132" y="2305"/>
                    <a:pt x="116" y="2315"/>
                    <a:pt x="95" y="2315"/>
                  </a:cubicBezTo>
                  <a:cubicBezTo>
                    <a:pt x="84" y="2315"/>
                    <a:pt x="84" y="2305"/>
                    <a:pt x="79" y="2300"/>
                  </a:cubicBezTo>
                  <a:cubicBezTo>
                    <a:pt x="69" y="2284"/>
                    <a:pt x="63" y="2278"/>
                    <a:pt x="47" y="2268"/>
                  </a:cubicBezTo>
                  <a:cubicBezTo>
                    <a:pt x="37" y="2257"/>
                    <a:pt x="26" y="2252"/>
                    <a:pt x="16" y="2236"/>
                  </a:cubicBezTo>
                  <a:cubicBezTo>
                    <a:pt x="10" y="2231"/>
                    <a:pt x="0" y="2231"/>
                    <a:pt x="0" y="2220"/>
                  </a:cubicBezTo>
                  <a:cubicBezTo>
                    <a:pt x="0" y="2199"/>
                    <a:pt x="16" y="2189"/>
                    <a:pt x="26" y="2168"/>
                  </a:cubicBezTo>
                  <a:cubicBezTo>
                    <a:pt x="32" y="2147"/>
                    <a:pt x="32" y="2125"/>
                    <a:pt x="53" y="2115"/>
                  </a:cubicBezTo>
                  <a:cubicBezTo>
                    <a:pt x="63" y="2131"/>
                    <a:pt x="69" y="2136"/>
                    <a:pt x="74" y="2152"/>
                  </a:cubicBezTo>
                  <a:cubicBezTo>
                    <a:pt x="79" y="2162"/>
                    <a:pt x="84" y="2178"/>
                    <a:pt x="100" y="2178"/>
                  </a:cubicBezTo>
                  <a:cubicBezTo>
                    <a:pt x="111" y="2178"/>
                    <a:pt x="111" y="2168"/>
                    <a:pt x="121" y="2168"/>
                  </a:cubicBezTo>
                  <a:cubicBezTo>
                    <a:pt x="132" y="2168"/>
                    <a:pt x="137" y="2178"/>
                    <a:pt x="142" y="2178"/>
                  </a:cubicBezTo>
                  <a:cubicBezTo>
                    <a:pt x="185" y="2178"/>
                    <a:pt x="227" y="2168"/>
                    <a:pt x="232" y="2125"/>
                  </a:cubicBezTo>
                  <a:cubicBezTo>
                    <a:pt x="232" y="2125"/>
                    <a:pt x="227" y="2125"/>
                    <a:pt x="221" y="2125"/>
                  </a:cubicBezTo>
                  <a:cubicBezTo>
                    <a:pt x="227" y="2120"/>
                    <a:pt x="232" y="2120"/>
                    <a:pt x="232" y="2110"/>
                  </a:cubicBezTo>
                  <a:lnTo>
                    <a:pt x="232" y="2110"/>
                  </a:lnTo>
                  <a:cubicBezTo>
                    <a:pt x="211" y="2115"/>
                    <a:pt x="158" y="2125"/>
                    <a:pt x="164" y="2120"/>
                  </a:cubicBezTo>
                  <a:cubicBezTo>
                    <a:pt x="174" y="2104"/>
                    <a:pt x="185" y="2094"/>
                    <a:pt x="206" y="2094"/>
                  </a:cubicBezTo>
                  <a:cubicBezTo>
                    <a:pt x="227" y="2094"/>
                    <a:pt x="253" y="2099"/>
                    <a:pt x="253" y="2125"/>
                  </a:cubicBezTo>
                  <a:cubicBezTo>
                    <a:pt x="253" y="2136"/>
                    <a:pt x="248" y="2141"/>
                    <a:pt x="248" y="2157"/>
                  </a:cubicBezTo>
                  <a:cubicBezTo>
                    <a:pt x="269" y="2147"/>
                    <a:pt x="280" y="2136"/>
                    <a:pt x="301" y="2125"/>
                  </a:cubicBezTo>
                  <a:cubicBezTo>
                    <a:pt x="316" y="2120"/>
                    <a:pt x="332" y="2120"/>
                    <a:pt x="348" y="2110"/>
                  </a:cubicBezTo>
                  <a:cubicBezTo>
                    <a:pt x="369" y="2089"/>
                    <a:pt x="380" y="2078"/>
                    <a:pt x="411" y="2068"/>
                  </a:cubicBezTo>
                  <a:cubicBezTo>
                    <a:pt x="443" y="2052"/>
                    <a:pt x="464" y="2052"/>
                    <a:pt x="496" y="2036"/>
                  </a:cubicBezTo>
                  <a:cubicBezTo>
                    <a:pt x="538" y="2025"/>
                    <a:pt x="559" y="2004"/>
                    <a:pt x="596" y="1988"/>
                  </a:cubicBezTo>
                  <a:cubicBezTo>
                    <a:pt x="649" y="1962"/>
                    <a:pt x="686" y="1951"/>
                    <a:pt x="733" y="1920"/>
                  </a:cubicBezTo>
                  <a:cubicBezTo>
                    <a:pt x="738" y="1925"/>
                    <a:pt x="738" y="1925"/>
                    <a:pt x="738" y="1925"/>
                  </a:cubicBezTo>
                  <a:cubicBezTo>
                    <a:pt x="754" y="1920"/>
                    <a:pt x="754" y="1909"/>
                    <a:pt x="765" y="1904"/>
                  </a:cubicBezTo>
                  <a:cubicBezTo>
                    <a:pt x="775" y="1909"/>
                    <a:pt x="775" y="1909"/>
                    <a:pt x="775" y="1909"/>
                  </a:cubicBezTo>
                  <a:cubicBezTo>
                    <a:pt x="797" y="1894"/>
                    <a:pt x="807" y="1878"/>
                    <a:pt x="833" y="1878"/>
                  </a:cubicBezTo>
                  <a:cubicBezTo>
                    <a:pt x="833" y="1878"/>
                    <a:pt x="833" y="1878"/>
                    <a:pt x="839" y="1878"/>
                  </a:cubicBezTo>
                  <a:cubicBezTo>
                    <a:pt x="839" y="1888"/>
                    <a:pt x="839" y="1888"/>
                    <a:pt x="839" y="1888"/>
                  </a:cubicBezTo>
                  <a:cubicBezTo>
                    <a:pt x="839" y="1894"/>
                    <a:pt x="823" y="1899"/>
                    <a:pt x="823" y="1904"/>
                  </a:cubicBezTo>
                  <a:cubicBezTo>
                    <a:pt x="823" y="1920"/>
                    <a:pt x="828" y="1936"/>
                    <a:pt x="844" y="1936"/>
                  </a:cubicBezTo>
                  <a:cubicBezTo>
                    <a:pt x="854" y="1936"/>
                    <a:pt x="854" y="1936"/>
                    <a:pt x="865" y="1936"/>
                  </a:cubicBezTo>
                  <a:cubicBezTo>
                    <a:pt x="876" y="1936"/>
                    <a:pt x="876" y="1951"/>
                    <a:pt x="886" y="1951"/>
                  </a:cubicBezTo>
                  <a:cubicBezTo>
                    <a:pt x="897" y="1951"/>
                    <a:pt x="902" y="1941"/>
                    <a:pt x="912" y="1936"/>
                  </a:cubicBezTo>
                  <a:cubicBezTo>
                    <a:pt x="939" y="1920"/>
                    <a:pt x="955" y="1909"/>
                    <a:pt x="976" y="1899"/>
                  </a:cubicBezTo>
                  <a:cubicBezTo>
                    <a:pt x="992" y="1894"/>
                    <a:pt x="992" y="1888"/>
                    <a:pt x="1007" y="1888"/>
                  </a:cubicBezTo>
                  <a:cubicBezTo>
                    <a:pt x="1018" y="1888"/>
                    <a:pt x="1023" y="1899"/>
                    <a:pt x="1039" y="1904"/>
                  </a:cubicBezTo>
                  <a:cubicBezTo>
                    <a:pt x="1055" y="1909"/>
                    <a:pt x="1081" y="1909"/>
                    <a:pt x="1081" y="1930"/>
                  </a:cubicBezTo>
                  <a:cubicBezTo>
                    <a:pt x="1081" y="1941"/>
                    <a:pt x="1071" y="1941"/>
                    <a:pt x="1071" y="1951"/>
                  </a:cubicBezTo>
                  <a:cubicBezTo>
                    <a:pt x="1071" y="1967"/>
                    <a:pt x="1092" y="1978"/>
                    <a:pt x="1108" y="1978"/>
                  </a:cubicBezTo>
                  <a:cubicBezTo>
                    <a:pt x="1129" y="1978"/>
                    <a:pt x="1145" y="1962"/>
                    <a:pt x="1155" y="1946"/>
                  </a:cubicBezTo>
                  <a:cubicBezTo>
                    <a:pt x="1160" y="1941"/>
                    <a:pt x="1160" y="1930"/>
                    <a:pt x="1171" y="1930"/>
                  </a:cubicBezTo>
                  <a:cubicBezTo>
                    <a:pt x="1187" y="1930"/>
                    <a:pt x="1192" y="1946"/>
                    <a:pt x="1203" y="1957"/>
                  </a:cubicBezTo>
                  <a:cubicBezTo>
                    <a:pt x="1208" y="1941"/>
                    <a:pt x="1208" y="1936"/>
                    <a:pt x="1208" y="1920"/>
                  </a:cubicBezTo>
                  <a:cubicBezTo>
                    <a:pt x="1208" y="1909"/>
                    <a:pt x="1203" y="1899"/>
                    <a:pt x="1203" y="1888"/>
                  </a:cubicBezTo>
                  <a:cubicBezTo>
                    <a:pt x="1203" y="1857"/>
                    <a:pt x="1224" y="1841"/>
                    <a:pt x="1234" y="1809"/>
                  </a:cubicBezTo>
                  <a:cubicBezTo>
                    <a:pt x="1187" y="1825"/>
                    <a:pt x="1203" y="1899"/>
                    <a:pt x="1155" y="1904"/>
                  </a:cubicBezTo>
                  <a:cubicBezTo>
                    <a:pt x="1150" y="1894"/>
                    <a:pt x="1139" y="1888"/>
                    <a:pt x="1134" y="1872"/>
                  </a:cubicBezTo>
                  <a:cubicBezTo>
                    <a:pt x="1129" y="1841"/>
                    <a:pt x="1134" y="1798"/>
                    <a:pt x="1102" y="1798"/>
                  </a:cubicBezTo>
                  <a:cubicBezTo>
                    <a:pt x="1081" y="1798"/>
                    <a:pt x="1081" y="1798"/>
                    <a:pt x="1081" y="1798"/>
                  </a:cubicBezTo>
                  <a:cubicBezTo>
                    <a:pt x="1081" y="1772"/>
                    <a:pt x="1097" y="1756"/>
                    <a:pt x="1097" y="1730"/>
                  </a:cubicBezTo>
                  <a:cubicBezTo>
                    <a:pt x="1097" y="1698"/>
                    <a:pt x="1055" y="1709"/>
                    <a:pt x="1029" y="1698"/>
                  </a:cubicBezTo>
                  <a:cubicBezTo>
                    <a:pt x="1007" y="1693"/>
                    <a:pt x="1002" y="1683"/>
                    <a:pt x="997" y="1661"/>
                  </a:cubicBezTo>
                  <a:cubicBezTo>
                    <a:pt x="992" y="1667"/>
                    <a:pt x="986" y="1672"/>
                    <a:pt x="981" y="1683"/>
                  </a:cubicBezTo>
                  <a:cubicBezTo>
                    <a:pt x="971" y="1667"/>
                    <a:pt x="965" y="1651"/>
                    <a:pt x="965" y="1630"/>
                  </a:cubicBezTo>
                  <a:cubicBezTo>
                    <a:pt x="976" y="1630"/>
                    <a:pt x="976" y="1630"/>
                    <a:pt x="976" y="1630"/>
                  </a:cubicBezTo>
                  <a:lnTo>
                    <a:pt x="981" y="1624"/>
                  </a:lnTo>
                  <a:cubicBezTo>
                    <a:pt x="981" y="1614"/>
                    <a:pt x="981" y="1614"/>
                    <a:pt x="981" y="1614"/>
                  </a:cubicBezTo>
                  <a:cubicBezTo>
                    <a:pt x="960" y="1614"/>
                    <a:pt x="960" y="1614"/>
                    <a:pt x="960" y="1614"/>
                  </a:cubicBezTo>
                  <a:cubicBezTo>
                    <a:pt x="955" y="1577"/>
                    <a:pt x="965" y="1524"/>
                    <a:pt x="939" y="1582"/>
                  </a:cubicBezTo>
                  <a:cubicBezTo>
                    <a:pt x="939" y="1577"/>
                    <a:pt x="939" y="1572"/>
                    <a:pt x="934" y="1566"/>
                  </a:cubicBezTo>
                  <a:cubicBezTo>
                    <a:pt x="897" y="1635"/>
                    <a:pt x="976" y="1419"/>
                    <a:pt x="981" y="1408"/>
                  </a:cubicBezTo>
                  <a:cubicBezTo>
                    <a:pt x="992" y="1361"/>
                    <a:pt x="986" y="1324"/>
                    <a:pt x="1018" y="1282"/>
                  </a:cubicBezTo>
                  <a:cubicBezTo>
                    <a:pt x="1050" y="1234"/>
                    <a:pt x="1081" y="1224"/>
                    <a:pt x="1118" y="1176"/>
                  </a:cubicBezTo>
                  <a:cubicBezTo>
                    <a:pt x="1145" y="1144"/>
                    <a:pt x="1160" y="1129"/>
                    <a:pt x="1187" y="1092"/>
                  </a:cubicBezTo>
                  <a:cubicBezTo>
                    <a:pt x="1203" y="1076"/>
                    <a:pt x="1203" y="1060"/>
                    <a:pt x="1218" y="1050"/>
                  </a:cubicBezTo>
                  <a:cubicBezTo>
                    <a:pt x="1250" y="1029"/>
                    <a:pt x="1266" y="1018"/>
                    <a:pt x="1297" y="992"/>
                  </a:cubicBezTo>
                  <a:cubicBezTo>
                    <a:pt x="1308" y="986"/>
                    <a:pt x="1313" y="981"/>
                    <a:pt x="1319" y="970"/>
                  </a:cubicBezTo>
                  <a:cubicBezTo>
                    <a:pt x="1329" y="965"/>
                    <a:pt x="1340" y="960"/>
                    <a:pt x="1340" y="949"/>
                  </a:cubicBezTo>
                  <a:cubicBezTo>
                    <a:pt x="1340" y="939"/>
                    <a:pt x="1334" y="933"/>
                    <a:pt x="1334" y="923"/>
                  </a:cubicBezTo>
                  <a:cubicBezTo>
                    <a:pt x="1334" y="907"/>
                    <a:pt x="1350" y="907"/>
                    <a:pt x="1361" y="897"/>
                  </a:cubicBezTo>
                  <a:cubicBezTo>
                    <a:pt x="1377" y="881"/>
                    <a:pt x="1387" y="870"/>
                    <a:pt x="1403" y="854"/>
                  </a:cubicBezTo>
                  <a:cubicBezTo>
                    <a:pt x="1414" y="865"/>
                    <a:pt x="1414" y="881"/>
                    <a:pt x="1429" y="881"/>
                  </a:cubicBezTo>
                  <a:cubicBezTo>
                    <a:pt x="1445" y="881"/>
                    <a:pt x="1451" y="865"/>
                    <a:pt x="1466" y="860"/>
                  </a:cubicBezTo>
                  <a:cubicBezTo>
                    <a:pt x="1461" y="844"/>
                    <a:pt x="1456" y="833"/>
                    <a:pt x="1451" y="818"/>
                  </a:cubicBezTo>
                  <a:cubicBezTo>
                    <a:pt x="1493" y="786"/>
                    <a:pt x="1493" y="786"/>
                    <a:pt x="1493" y="786"/>
                  </a:cubicBezTo>
                  <a:cubicBezTo>
                    <a:pt x="1503" y="791"/>
                    <a:pt x="1508" y="796"/>
                    <a:pt x="1519" y="796"/>
                  </a:cubicBezTo>
                  <a:cubicBezTo>
                    <a:pt x="1535" y="796"/>
                    <a:pt x="1540" y="791"/>
                    <a:pt x="1556" y="786"/>
                  </a:cubicBezTo>
                  <a:cubicBezTo>
                    <a:pt x="1551" y="765"/>
                    <a:pt x="1545" y="754"/>
                    <a:pt x="1545" y="733"/>
                  </a:cubicBezTo>
                  <a:cubicBezTo>
                    <a:pt x="1551" y="728"/>
                    <a:pt x="1561" y="728"/>
                    <a:pt x="1572" y="728"/>
                  </a:cubicBezTo>
                  <a:cubicBezTo>
                    <a:pt x="1572" y="723"/>
                    <a:pt x="1572" y="723"/>
                    <a:pt x="1572" y="723"/>
                  </a:cubicBezTo>
                  <a:cubicBezTo>
                    <a:pt x="1572" y="717"/>
                    <a:pt x="1567" y="717"/>
                    <a:pt x="1567" y="712"/>
                  </a:cubicBezTo>
                  <a:cubicBezTo>
                    <a:pt x="1567" y="701"/>
                    <a:pt x="1582" y="701"/>
                    <a:pt x="1593" y="696"/>
                  </a:cubicBezTo>
                  <a:cubicBezTo>
                    <a:pt x="1619" y="723"/>
                    <a:pt x="1619" y="723"/>
                    <a:pt x="1619" y="723"/>
                  </a:cubicBezTo>
                  <a:cubicBezTo>
                    <a:pt x="1635" y="707"/>
                    <a:pt x="1640" y="691"/>
                    <a:pt x="1646" y="670"/>
                  </a:cubicBezTo>
                  <a:cubicBezTo>
                    <a:pt x="1651" y="664"/>
                    <a:pt x="1656" y="659"/>
                    <a:pt x="1656" y="654"/>
                  </a:cubicBezTo>
                  <a:cubicBezTo>
                    <a:pt x="1656" y="633"/>
                    <a:pt x="1651" y="607"/>
                    <a:pt x="1630" y="607"/>
                  </a:cubicBezTo>
                  <a:cubicBezTo>
                    <a:pt x="1609" y="607"/>
                    <a:pt x="1551" y="638"/>
                    <a:pt x="1614" y="607"/>
                  </a:cubicBezTo>
                  <a:cubicBezTo>
                    <a:pt x="1630" y="601"/>
                    <a:pt x="1640" y="591"/>
                    <a:pt x="1656" y="585"/>
                  </a:cubicBezTo>
                  <a:cubicBezTo>
                    <a:pt x="1672" y="617"/>
                    <a:pt x="1672" y="664"/>
                    <a:pt x="1714" y="664"/>
                  </a:cubicBezTo>
                  <a:cubicBezTo>
                    <a:pt x="1730" y="664"/>
                    <a:pt x="1735" y="649"/>
                    <a:pt x="1751" y="638"/>
                  </a:cubicBezTo>
                  <a:cubicBezTo>
                    <a:pt x="1772" y="633"/>
                    <a:pt x="1788" y="628"/>
                    <a:pt x="1809" y="607"/>
                  </a:cubicBezTo>
                  <a:cubicBezTo>
                    <a:pt x="1814" y="601"/>
                    <a:pt x="1814" y="585"/>
                    <a:pt x="1825" y="580"/>
                  </a:cubicBezTo>
                  <a:cubicBezTo>
                    <a:pt x="1841" y="570"/>
                    <a:pt x="1857" y="575"/>
                    <a:pt x="1867" y="559"/>
                  </a:cubicBezTo>
                  <a:cubicBezTo>
                    <a:pt x="1883" y="570"/>
                    <a:pt x="1883" y="580"/>
                    <a:pt x="1894" y="591"/>
                  </a:cubicBezTo>
                  <a:lnTo>
                    <a:pt x="1894" y="585"/>
                  </a:lnTo>
                  <a:cubicBezTo>
                    <a:pt x="1894" y="564"/>
                    <a:pt x="1909" y="554"/>
                    <a:pt x="1925" y="538"/>
                  </a:cubicBezTo>
                  <a:cubicBezTo>
                    <a:pt x="1930" y="527"/>
                    <a:pt x="1930" y="517"/>
                    <a:pt x="1941" y="517"/>
                  </a:cubicBezTo>
                  <a:cubicBezTo>
                    <a:pt x="1957" y="517"/>
                    <a:pt x="1962" y="527"/>
                    <a:pt x="1973" y="527"/>
                  </a:cubicBezTo>
                  <a:cubicBezTo>
                    <a:pt x="1994" y="527"/>
                    <a:pt x="2010" y="517"/>
                    <a:pt x="2031" y="512"/>
                  </a:cubicBezTo>
                  <a:cubicBezTo>
                    <a:pt x="2089" y="490"/>
                    <a:pt x="2120" y="480"/>
                    <a:pt x="2178" y="459"/>
                  </a:cubicBezTo>
                  <a:cubicBezTo>
                    <a:pt x="2210" y="448"/>
                    <a:pt x="2226" y="438"/>
                    <a:pt x="2258" y="432"/>
                  </a:cubicBezTo>
                  <a:cubicBezTo>
                    <a:pt x="2289" y="432"/>
                    <a:pt x="2289" y="432"/>
                    <a:pt x="2289" y="432"/>
                  </a:cubicBezTo>
                  <a:cubicBezTo>
                    <a:pt x="2321" y="427"/>
                    <a:pt x="2342" y="422"/>
                    <a:pt x="2373" y="401"/>
                  </a:cubicBezTo>
                  <a:cubicBezTo>
                    <a:pt x="2363" y="385"/>
                    <a:pt x="2352" y="380"/>
                    <a:pt x="2342" y="369"/>
                  </a:cubicBezTo>
                  <a:cubicBezTo>
                    <a:pt x="2368" y="369"/>
                    <a:pt x="2384" y="359"/>
                    <a:pt x="2405" y="353"/>
                  </a:cubicBezTo>
                  <a:cubicBezTo>
                    <a:pt x="2442" y="348"/>
                    <a:pt x="2463" y="348"/>
                    <a:pt x="2500" y="332"/>
                  </a:cubicBezTo>
                  <a:cubicBezTo>
                    <a:pt x="2511" y="327"/>
                    <a:pt x="2505" y="311"/>
                    <a:pt x="2516" y="306"/>
                  </a:cubicBezTo>
                  <a:cubicBezTo>
                    <a:pt x="2521" y="295"/>
                    <a:pt x="2532" y="295"/>
                    <a:pt x="2542" y="285"/>
                  </a:cubicBezTo>
                  <a:cubicBezTo>
                    <a:pt x="2548" y="306"/>
                    <a:pt x="2563" y="311"/>
                    <a:pt x="2584" y="311"/>
                  </a:cubicBezTo>
                  <a:cubicBezTo>
                    <a:pt x="2590" y="311"/>
                    <a:pt x="2590" y="306"/>
                    <a:pt x="2595" y="306"/>
                  </a:cubicBezTo>
                  <a:cubicBezTo>
                    <a:pt x="2600" y="306"/>
                    <a:pt x="2600" y="311"/>
                    <a:pt x="2606" y="311"/>
                  </a:cubicBezTo>
                  <a:cubicBezTo>
                    <a:pt x="2621" y="311"/>
                    <a:pt x="2621" y="301"/>
                    <a:pt x="2632" y="295"/>
                  </a:cubicBezTo>
                  <a:cubicBezTo>
                    <a:pt x="2648" y="285"/>
                    <a:pt x="2669" y="279"/>
                    <a:pt x="2669" y="258"/>
                  </a:cubicBezTo>
                  <a:cubicBezTo>
                    <a:pt x="2669" y="243"/>
                    <a:pt x="2648" y="237"/>
                    <a:pt x="2643" y="221"/>
                  </a:cubicBezTo>
                  <a:cubicBezTo>
                    <a:pt x="2658" y="221"/>
                    <a:pt x="2664" y="221"/>
                    <a:pt x="2680" y="221"/>
                  </a:cubicBezTo>
                  <a:cubicBezTo>
                    <a:pt x="2680" y="237"/>
                    <a:pt x="2680" y="237"/>
                    <a:pt x="2680" y="237"/>
                  </a:cubicBezTo>
                  <a:cubicBezTo>
                    <a:pt x="2685" y="237"/>
                    <a:pt x="2685" y="237"/>
                    <a:pt x="2685" y="237"/>
                  </a:cubicBezTo>
                  <a:cubicBezTo>
                    <a:pt x="2701" y="237"/>
                    <a:pt x="2706" y="227"/>
                    <a:pt x="2716" y="227"/>
                  </a:cubicBezTo>
                  <a:cubicBezTo>
                    <a:pt x="2753" y="227"/>
                    <a:pt x="2753" y="274"/>
                    <a:pt x="2790" y="285"/>
                  </a:cubicBezTo>
                  <a:cubicBezTo>
                    <a:pt x="2795" y="269"/>
                    <a:pt x="2790" y="258"/>
                    <a:pt x="2806" y="248"/>
                  </a:cubicBezTo>
                  <a:cubicBezTo>
                    <a:pt x="2822" y="237"/>
                    <a:pt x="2843" y="237"/>
                    <a:pt x="2843" y="216"/>
                  </a:cubicBezTo>
                  <a:cubicBezTo>
                    <a:pt x="2843" y="216"/>
                    <a:pt x="2843" y="216"/>
                    <a:pt x="2843" y="211"/>
                  </a:cubicBezTo>
                  <a:cubicBezTo>
                    <a:pt x="2843" y="200"/>
                    <a:pt x="2854" y="195"/>
                    <a:pt x="2859" y="185"/>
                  </a:cubicBezTo>
                  <a:cubicBezTo>
                    <a:pt x="2875" y="174"/>
                    <a:pt x="2880" y="164"/>
                    <a:pt x="2896" y="153"/>
                  </a:cubicBezTo>
                  <a:cubicBezTo>
                    <a:pt x="2933" y="121"/>
                    <a:pt x="2959" y="111"/>
                    <a:pt x="3001" y="84"/>
                  </a:cubicBezTo>
                  <a:cubicBezTo>
                    <a:pt x="3033" y="58"/>
                    <a:pt x="3054" y="58"/>
                    <a:pt x="3091" y="47"/>
                  </a:cubicBezTo>
                  <a:cubicBezTo>
                    <a:pt x="3117" y="37"/>
                    <a:pt x="3133" y="26"/>
                    <a:pt x="3165" y="26"/>
                  </a:cubicBezTo>
                  <a:cubicBezTo>
                    <a:pt x="3181" y="26"/>
                    <a:pt x="3191" y="42"/>
                    <a:pt x="3191" y="58"/>
                  </a:cubicBezTo>
                  <a:cubicBezTo>
                    <a:pt x="3191" y="84"/>
                    <a:pt x="3133" y="74"/>
                    <a:pt x="3133" y="100"/>
                  </a:cubicBezTo>
                  <a:cubicBezTo>
                    <a:pt x="3133" y="127"/>
                    <a:pt x="3144" y="142"/>
                    <a:pt x="3144" y="164"/>
                  </a:cubicBezTo>
                  <a:cubicBezTo>
                    <a:pt x="3154" y="164"/>
                    <a:pt x="3154" y="164"/>
                    <a:pt x="3154" y="164"/>
                  </a:cubicBezTo>
                  <a:cubicBezTo>
                    <a:pt x="3160" y="164"/>
                    <a:pt x="3165" y="158"/>
                    <a:pt x="3175" y="158"/>
                  </a:cubicBezTo>
                  <a:cubicBezTo>
                    <a:pt x="3202" y="158"/>
                    <a:pt x="3202" y="158"/>
                    <a:pt x="3202" y="158"/>
                  </a:cubicBezTo>
                  <a:cubicBezTo>
                    <a:pt x="3217" y="158"/>
                    <a:pt x="3223" y="158"/>
                    <a:pt x="3233" y="153"/>
                  </a:cubicBezTo>
                  <a:cubicBezTo>
                    <a:pt x="3212" y="153"/>
                    <a:pt x="3196" y="132"/>
                    <a:pt x="3196" y="111"/>
                  </a:cubicBezTo>
                  <a:cubicBezTo>
                    <a:pt x="3196" y="84"/>
                    <a:pt x="3202" y="63"/>
                    <a:pt x="3217" y="42"/>
                  </a:cubicBezTo>
                  <a:cubicBezTo>
                    <a:pt x="3254" y="42"/>
                    <a:pt x="3254" y="42"/>
                    <a:pt x="3254" y="42"/>
                  </a:cubicBezTo>
                  <a:cubicBezTo>
                    <a:pt x="3281" y="42"/>
                    <a:pt x="3291" y="37"/>
                    <a:pt x="3318" y="37"/>
                  </a:cubicBezTo>
                  <a:cubicBezTo>
                    <a:pt x="3318" y="42"/>
                    <a:pt x="3318" y="42"/>
                    <a:pt x="3323" y="47"/>
                  </a:cubicBezTo>
                  <a:cubicBezTo>
                    <a:pt x="3328" y="47"/>
                    <a:pt x="3328" y="47"/>
                    <a:pt x="3328" y="47"/>
                  </a:cubicBezTo>
                  <a:cubicBezTo>
                    <a:pt x="3328" y="37"/>
                    <a:pt x="3334" y="21"/>
                    <a:pt x="3344" y="21"/>
                  </a:cubicBezTo>
                  <a:cubicBezTo>
                    <a:pt x="3471" y="0"/>
                    <a:pt x="3471" y="0"/>
                    <a:pt x="3471" y="0"/>
                  </a:cubicBezTo>
                  <a:cubicBezTo>
                    <a:pt x="3497" y="0"/>
                    <a:pt x="3513" y="16"/>
                    <a:pt x="3518" y="37"/>
                  </a:cubicBezTo>
                  <a:cubicBezTo>
                    <a:pt x="3502" y="37"/>
                    <a:pt x="3492" y="26"/>
                    <a:pt x="3476" y="26"/>
                  </a:cubicBezTo>
                  <a:cubicBezTo>
                    <a:pt x="3471" y="26"/>
                    <a:pt x="3465" y="26"/>
                    <a:pt x="3460" y="26"/>
                  </a:cubicBezTo>
                  <a:cubicBezTo>
                    <a:pt x="3460" y="32"/>
                    <a:pt x="3460" y="37"/>
                    <a:pt x="3460" y="42"/>
                  </a:cubicBezTo>
                  <a:cubicBezTo>
                    <a:pt x="3460" y="58"/>
                    <a:pt x="3460" y="68"/>
                    <a:pt x="3465" y="84"/>
                  </a:cubicBezTo>
                  <a:cubicBezTo>
                    <a:pt x="3476" y="84"/>
                    <a:pt x="3476" y="84"/>
                    <a:pt x="3476" y="84"/>
                  </a:cubicBezTo>
                  <a:cubicBezTo>
                    <a:pt x="3481" y="84"/>
                    <a:pt x="3486" y="79"/>
                    <a:pt x="3492" y="79"/>
                  </a:cubicBezTo>
                  <a:cubicBezTo>
                    <a:pt x="3502" y="79"/>
                    <a:pt x="3508" y="79"/>
                    <a:pt x="3518" y="84"/>
                  </a:cubicBezTo>
                  <a:cubicBezTo>
                    <a:pt x="3539" y="84"/>
                    <a:pt x="3539" y="84"/>
                    <a:pt x="3539" y="84"/>
                  </a:cubicBezTo>
                  <a:cubicBezTo>
                    <a:pt x="3550" y="84"/>
                    <a:pt x="3555" y="68"/>
                    <a:pt x="3566" y="63"/>
                  </a:cubicBezTo>
                  <a:close/>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grpSp>
    </p:spTree>
    <p:extLst>
      <p:ext uri="{BB962C8B-B14F-4D97-AF65-F5344CB8AC3E}">
        <p14:creationId xmlns:p14="http://schemas.microsoft.com/office/powerpoint/2010/main" val="436915247"/>
      </p:ext>
    </p:extLst>
  </p:cSld>
  <p:clrMapOvr>
    <a:masterClrMapping/>
  </p:clrMapOvr>
  <mc:AlternateContent xmlns:mc="http://schemas.openxmlformats.org/markup-compatibility/2006" xmlns:p14="http://schemas.microsoft.com/office/powerpoint/2010/main">
    <mc:Choice Requires="p14">
      <p:transition p14:dur="0" advClick="0" advTm="1000"/>
    </mc:Choice>
    <mc:Fallback xmlns="">
      <p:transition advClick="0" advTm="1000"/>
    </mc:Fallback>
  </mc:AlternateContent>
  <p:timing>
    <p:tnLst>
      <p:par>
        <p:cTn id="1" dur="indefinite" restart="never" nodeType="tmRoot"/>
      </p:par>
    </p:tn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Rectangle 21"/>
          <p:cNvSpPr>
            <a:spLocks/>
          </p:cNvSpPr>
          <p:nvPr/>
        </p:nvSpPr>
        <p:spPr bwMode="auto">
          <a:xfrm>
            <a:off x="13127174" y="9575695"/>
            <a:ext cx="1984518" cy="3077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defTabSz="4572000"/>
            <a:r>
              <a:rPr lang="en-US" sz="2000" b="1" dirty="0" smtClean="0">
                <a:solidFill>
                  <a:schemeClr val="tx2">
                    <a:lumMod val="50000"/>
                  </a:schemeClr>
                </a:solidFill>
                <a:latin typeface="Montserrat Semi Bold" charset="0"/>
                <a:ea typeface="Montserrat Semi Bold" charset="0"/>
                <a:cs typeface="Montserrat Semi Bold" charset="0"/>
                <a:sym typeface="Bebas Neue" charset="0"/>
              </a:rPr>
              <a:t>BLACK PEOPLE</a:t>
            </a:r>
            <a:endParaRPr lang="en-US" sz="20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28" name="Rectangle 27"/>
          <p:cNvSpPr>
            <a:spLocks/>
          </p:cNvSpPr>
          <p:nvPr/>
        </p:nvSpPr>
        <p:spPr bwMode="auto">
          <a:xfrm>
            <a:off x="13127174" y="10566543"/>
            <a:ext cx="2372444" cy="3077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defTabSz="4572000"/>
            <a:r>
              <a:rPr lang="en-US" sz="2000" b="1" dirty="0" smtClean="0">
                <a:solidFill>
                  <a:schemeClr val="tx2">
                    <a:lumMod val="50000"/>
                  </a:schemeClr>
                </a:solidFill>
                <a:latin typeface="Montserrat Semi Bold" charset="0"/>
                <a:ea typeface="Montserrat Semi Bold" charset="0"/>
                <a:cs typeface="Montserrat Semi Bold" charset="0"/>
                <a:sym typeface="Bebas Neue" charset="0"/>
              </a:rPr>
              <a:t>HISPANIC PEOPLE</a:t>
            </a:r>
            <a:endParaRPr lang="en-US" sz="20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29" name="Rectangle 28"/>
          <p:cNvSpPr>
            <a:spLocks/>
          </p:cNvSpPr>
          <p:nvPr/>
        </p:nvSpPr>
        <p:spPr bwMode="auto">
          <a:xfrm>
            <a:off x="13127174" y="8588763"/>
            <a:ext cx="1981312" cy="3077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defTabSz="4572000"/>
            <a:r>
              <a:rPr lang="en-US" sz="2000" b="1" dirty="0" smtClean="0">
                <a:solidFill>
                  <a:schemeClr val="tx2">
                    <a:lumMod val="50000"/>
                  </a:schemeClr>
                </a:solidFill>
                <a:latin typeface="Montserrat Semi Bold" charset="0"/>
                <a:ea typeface="Montserrat Semi Bold" charset="0"/>
                <a:cs typeface="Montserrat Semi Bold" charset="0"/>
                <a:sym typeface="Bebas Neue" charset="0"/>
              </a:rPr>
              <a:t>WHITE PEOPLE</a:t>
            </a:r>
            <a:endParaRPr lang="en-US" sz="20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30" name="Rectangle 29"/>
          <p:cNvSpPr/>
          <p:nvPr/>
        </p:nvSpPr>
        <p:spPr>
          <a:xfrm>
            <a:off x="13149476" y="10227262"/>
            <a:ext cx="7177461" cy="45719"/>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sp>
        <p:nvSpPr>
          <p:cNvPr id="36" name="Rectangle 35"/>
          <p:cNvSpPr>
            <a:spLocks/>
          </p:cNvSpPr>
          <p:nvPr/>
        </p:nvSpPr>
        <p:spPr bwMode="auto">
          <a:xfrm>
            <a:off x="20729931" y="9167633"/>
            <a:ext cx="569067"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algn="r" defTabSz="4572000"/>
            <a:r>
              <a:rPr lang="en-US" sz="1800" b="1" dirty="0" smtClean="0">
                <a:solidFill>
                  <a:schemeClr val="tx2">
                    <a:lumMod val="50000"/>
                  </a:schemeClr>
                </a:solidFill>
                <a:latin typeface="Montserrat Semi Bold" charset="0"/>
                <a:ea typeface="Montserrat Semi Bold" charset="0"/>
                <a:cs typeface="Montserrat Semi Bold" charset="0"/>
                <a:sym typeface="Bebas Neue" charset="0"/>
              </a:rPr>
              <a:t>65 %</a:t>
            </a:r>
            <a:endParaRPr lang="en-US" sz="18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37" name="Rectangle 36"/>
          <p:cNvSpPr>
            <a:spLocks/>
          </p:cNvSpPr>
          <p:nvPr/>
        </p:nvSpPr>
        <p:spPr bwMode="auto">
          <a:xfrm>
            <a:off x="20729628" y="10156520"/>
            <a:ext cx="559449"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algn="r" defTabSz="4572000"/>
            <a:r>
              <a:rPr lang="en-US" sz="1800" b="1" dirty="0" smtClean="0">
                <a:solidFill>
                  <a:schemeClr val="tx2">
                    <a:lumMod val="50000"/>
                  </a:schemeClr>
                </a:solidFill>
                <a:latin typeface="Montserrat Semi Bold" charset="0"/>
                <a:ea typeface="Montserrat Semi Bold" charset="0"/>
                <a:cs typeface="Montserrat Semi Bold" charset="0"/>
                <a:sym typeface="Bebas Neue" charset="0"/>
              </a:rPr>
              <a:t>9</a:t>
            </a:r>
            <a:r>
              <a:rPr lang="en-US" sz="1800" b="1" dirty="0">
                <a:solidFill>
                  <a:schemeClr val="tx2">
                    <a:lumMod val="50000"/>
                  </a:schemeClr>
                </a:solidFill>
                <a:latin typeface="Montserrat Semi Bold" charset="0"/>
                <a:ea typeface="Montserrat Semi Bold" charset="0"/>
                <a:cs typeface="Montserrat Semi Bold" charset="0"/>
                <a:sym typeface="Bebas Neue" charset="0"/>
              </a:rPr>
              <a:t>3</a:t>
            </a:r>
            <a:r>
              <a:rPr lang="en-US" sz="1800" b="1" dirty="0" smtClean="0">
                <a:solidFill>
                  <a:schemeClr val="tx2">
                    <a:lumMod val="50000"/>
                  </a:schemeClr>
                </a:solidFill>
                <a:latin typeface="Montserrat Semi Bold" charset="0"/>
                <a:ea typeface="Montserrat Semi Bold" charset="0"/>
                <a:cs typeface="Montserrat Semi Bold" charset="0"/>
                <a:sym typeface="Bebas Neue" charset="0"/>
              </a:rPr>
              <a:t> %</a:t>
            </a:r>
            <a:endParaRPr lang="en-US" sz="18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38" name="Rectangle 37"/>
          <p:cNvSpPr/>
          <p:nvPr/>
        </p:nvSpPr>
        <p:spPr>
          <a:xfrm>
            <a:off x="13150035" y="10185383"/>
            <a:ext cx="4138441" cy="14906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sp>
        <p:nvSpPr>
          <p:cNvPr id="39" name="Rectangle 38"/>
          <p:cNvSpPr>
            <a:spLocks/>
          </p:cNvSpPr>
          <p:nvPr/>
        </p:nvSpPr>
        <p:spPr bwMode="auto">
          <a:xfrm>
            <a:off x="20728026" y="11147368"/>
            <a:ext cx="559449"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algn="r" defTabSz="4572000"/>
            <a:r>
              <a:rPr lang="en-US" sz="1800" b="1" dirty="0" smtClean="0">
                <a:solidFill>
                  <a:schemeClr val="tx2">
                    <a:lumMod val="50000"/>
                  </a:schemeClr>
                </a:solidFill>
                <a:latin typeface="Montserrat Semi Bold" charset="0"/>
                <a:ea typeface="Montserrat Semi Bold" charset="0"/>
                <a:cs typeface="Montserrat Semi Bold" charset="0"/>
                <a:sym typeface="Bebas Neue" charset="0"/>
              </a:rPr>
              <a:t>57 %</a:t>
            </a:r>
            <a:endParaRPr lang="en-US" sz="18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40" name="Subtitle 2"/>
          <p:cNvSpPr txBox="1">
            <a:spLocks/>
          </p:cNvSpPr>
          <p:nvPr/>
        </p:nvSpPr>
        <p:spPr>
          <a:xfrm>
            <a:off x="12885687" y="5311719"/>
            <a:ext cx="9162415" cy="2271458"/>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just">
              <a:lnSpc>
                <a:spcPts val="4040"/>
              </a:lnSpc>
            </a:pPr>
            <a:r>
              <a:rPr lang="en-US" dirty="0" smtClean="0">
                <a:solidFill>
                  <a:schemeClr val="tx1"/>
                </a:solidFill>
                <a:latin typeface="Poppins Light" charset="0"/>
                <a:ea typeface="Poppins Light" charset="0"/>
                <a:cs typeface="Poppins Light" charset="0"/>
              </a:rPr>
              <a:t>When </a:t>
            </a:r>
            <a:r>
              <a:rPr lang="en-US" dirty="0">
                <a:solidFill>
                  <a:schemeClr val="tx1"/>
                </a:solidFill>
                <a:latin typeface="Poppins Light" charset="0"/>
                <a:ea typeface="Poppins Light" charset="0"/>
                <a:cs typeface="Poppins Light" charset="0"/>
              </a:rPr>
              <a:t>selecting a typeface for body text, your primary concern should be readability. Don’t concern yourself with personality at this stage. I’m of the school of thought that believes that you’re better off mastering a few </a:t>
            </a:r>
            <a:r>
              <a:rPr lang="en-US" dirty="0" smtClean="0">
                <a:solidFill>
                  <a:schemeClr val="tx1"/>
                </a:solidFill>
                <a:latin typeface="Poppins Light" charset="0"/>
                <a:ea typeface="Poppins Light" charset="0"/>
                <a:cs typeface="Poppins Light" charset="0"/>
              </a:rPr>
              <a:t>typeface.</a:t>
            </a:r>
            <a:endParaRPr lang="en-US" dirty="0">
              <a:solidFill>
                <a:schemeClr val="tx1"/>
              </a:solidFill>
              <a:latin typeface="Poppins Light" charset="0"/>
              <a:ea typeface="Poppins Light" charset="0"/>
              <a:cs typeface="Poppins Light" charset="0"/>
            </a:endParaRPr>
          </a:p>
        </p:txBody>
      </p:sp>
      <p:sp>
        <p:nvSpPr>
          <p:cNvPr id="41" name="Rectangle 40"/>
          <p:cNvSpPr>
            <a:spLocks/>
          </p:cNvSpPr>
          <p:nvPr/>
        </p:nvSpPr>
        <p:spPr bwMode="auto">
          <a:xfrm>
            <a:off x="13125865" y="2408178"/>
            <a:ext cx="8736366" cy="20518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t" anchorCtr="0">
            <a:spAutoFit/>
          </a:bodyPr>
          <a:lstStyle/>
          <a:p>
            <a:pPr defTabSz="4572000">
              <a:lnSpc>
                <a:spcPts val="8000"/>
              </a:lnSpc>
            </a:pPr>
            <a:r>
              <a:rPr lang="en-US" sz="6000" b="1" spc="500" dirty="0" smtClean="0">
                <a:solidFill>
                  <a:schemeClr val="tx2">
                    <a:lumMod val="50000"/>
                  </a:schemeClr>
                </a:solidFill>
                <a:latin typeface="Poppins" charset="0"/>
                <a:ea typeface="Poppins" charset="0"/>
                <a:cs typeface="Poppins" charset="0"/>
                <a:sym typeface="Bebas Neue" charset="0"/>
              </a:rPr>
              <a:t>JAPAN</a:t>
            </a:r>
          </a:p>
          <a:p>
            <a:pPr defTabSz="4572000">
              <a:lnSpc>
                <a:spcPts val="8000"/>
              </a:lnSpc>
            </a:pPr>
            <a:r>
              <a:rPr lang="en-US" sz="6000" b="1" spc="500" dirty="0" smtClean="0">
                <a:solidFill>
                  <a:schemeClr val="tx2">
                    <a:lumMod val="50000"/>
                  </a:schemeClr>
                </a:solidFill>
                <a:latin typeface="Poppins" charset="0"/>
                <a:ea typeface="Poppins" charset="0"/>
                <a:cs typeface="Poppins" charset="0"/>
                <a:sym typeface="Bebas Neue" charset="0"/>
              </a:rPr>
              <a:t>Fully Editable Map</a:t>
            </a:r>
          </a:p>
        </p:txBody>
      </p:sp>
      <p:sp>
        <p:nvSpPr>
          <p:cNvPr id="42" name="Rectangle 41"/>
          <p:cNvSpPr/>
          <p:nvPr/>
        </p:nvSpPr>
        <p:spPr>
          <a:xfrm>
            <a:off x="13127174" y="9267889"/>
            <a:ext cx="7177461" cy="45719"/>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sp>
        <p:nvSpPr>
          <p:cNvPr id="43" name="Rectangle 42"/>
          <p:cNvSpPr/>
          <p:nvPr/>
        </p:nvSpPr>
        <p:spPr>
          <a:xfrm>
            <a:off x="13149476" y="11229902"/>
            <a:ext cx="7177461" cy="45719"/>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sp>
        <p:nvSpPr>
          <p:cNvPr id="44" name="Rectangle 43"/>
          <p:cNvSpPr/>
          <p:nvPr/>
        </p:nvSpPr>
        <p:spPr>
          <a:xfrm>
            <a:off x="13127175" y="9212963"/>
            <a:ext cx="4658426" cy="14525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sp>
        <p:nvSpPr>
          <p:cNvPr id="45" name="Rectangle 44"/>
          <p:cNvSpPr/>
          <p:nvPr/>
        </p:nvSpPr>
        <p:spPr>
          <a:xfrm>
            <a:off x="13150036" y="11190741"/>
            <a:ext cx="4138444" cy="14525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grpSp>
        <p:nvGrpSpPr>
          <p:cNvPr id="114" name="Group 113"/>
          <p:cNvGrpSpPr/>
          <p:nvPr/>
        </p:nvGrpSpPr>
        <p:grpSpPr>
          <a:xfrm>
            <a:off x="2144092" y="2395642"/>
            <a:ext cx="8462739" cy="9606465"/>
            <a:chOff x="2239069" y="2908351"/>
            <a:chExt cx="8462739" cy="9606465"/>
          </a:xfrm>
          <a:solidFill>
            <a:schemeClr val="bg1">
              <a:lumMod val="85000"/>
            </a:schemeClr>
          </a:solidFill>
        </p:grpSpPr>
        <p:sp>
          <p:nvSpPr>
            <p:cNvPr id="115" name="Freeform 131"/>
            <p:cNvSpPr>
              <a:spLocks noChangeArrowheads="1"/>
            </p:cNvSpPr>
            <p:nvPr/>
          </p:nvSpPr>
          <p:spPr bwMode="auto">
            <a:xfrm>
              <a:off x="2239069" y="9900760"/>
              <a:ext cx="1670829" cy="2614056"/>
            </a:xfrm>
            <a:custGeom>
              <a:avLst/>
              <a:gdLst>
                <a:gd name="T0" fmla="*/ 2630 w 3868"/>
                <a:gd name="T1" fmla="*/ 5613 h 6049"/>
                <a:gd name="T2" fmla="*/ 2668 w 3868"/>
                <a:gd name="T3" fmla="*/ 5838 h 6049"/>
                <a:gd name="T4" fmla="*/ 2788 w 3868"/>
                <a:gd name="T5" fmla="*/ 5351 h 6049"/>
                <a:gd name="T6" fmla="*/ 2211 w 3868"/>
                <a:gd name="T7" fmla="*/ 6040 h 6049"/>
                <a:gd name="T8" fmla="*/ 2083 w 3868"/>
                <a:gd name="T9" fmla="*/ 5778 h 6049"/>
                <a:gd name="T10" fmla="*/ 1836 w 3868"/>
                <a:gd name="T11" fmla="*/ 5771 h 6049"/>
                <a:gd name="T12" fmla="*/ 1236 w 3868"/>
                <a:gd name="T13" fmla="*/ 4174 h 6049"/>
                <a:gd name="T14" fmla="*/ 1401 w 3868"/>
                <a:gd name="T15" fmla="*/ 3905 h 6049"/>
                <a:gd name="T16" fmla="*/ 1709 w 3868"/>
                <a:gd name="T17" fmla="*/ 3402 h 6049"/>
                <a:gd name="T18" fmla="*/ 2024 w 3868"/>
                <a:gd name="T19" fmla="*/ 3013 h 6049"/>
                <a:gd name="T20" fmla="*/ 1889 w 3868"/>
                <a:gd name="T21" fmla="*/ 3140 h 6049"/>
                <a:gd name="T22" fmla="*/ 1641 w 3868"/>
                <a:gd name="T23" fmla="*/ 3395 h 6049"/>
                <a:gd name="T24" fmla="*/ 1604 w 3868"/>
                <a:gd name="T25" fmla="*/ 3283 h 6049"/>
                <a:gd name="T26" fmla="*/ 1784 w 3868"/>
                <a:gd name="T27" fmla="*/ 2953 h 6049"/>
                <a:gd name="T28" fmla="*/ 1064 w 3868"/>
                <a:gd name="T29" fmla="*/ 2031 h 6049"/>
                <a:gd name="T30" fmla="*/ 1401 w 3868"/>
                <a:gd name="T31" fmla="*/ 1814 h 6049"/>
                <a:gd name="T32" fmla="*/ 1656 w 3868"/>
                <a:gd name="T33" fmla="*/ 1664 h 6049"/>
                <a:gd name="T34" fmla="*/ 2068 w 3868"/>
                <a:gd name="T35" fmla="*/ 1379 h 6049"/>
                <a:gd name="T36" fmla="*/ 2623 w 3868"/>
                <a:gd name="T37" fmla="*/ 1094 h 6049"/>
                <a:gd name="T38" fmla="*/ 3500 w 3868"/>
                <a:gd name="T39" fmla="*/ 1477 h 6049"/>
                <a:gd name="T40" fmla="*/ 3627 w 3868"/>
                <a:gd name="T41" fmla="*/ 2024 h 6049"/>
                <a:gd name="T42" fmla="*/ 3867 w 3868"/>
                <a:gd name="T43" fmla="*/ 2428 h 6049"/>
                <a:gd name="T44" fmla="*/ 3500 w 3868"/>
                <a:gd name="T45" fmla="*/ 2938 h 6049"/>
                <a:gd name="T46" fmla="*/ 3223 w 3868"/>
                <a:gd name="T47" fmla="*/ 3867 h 6049"/>
                <a:gd name="T48" fmla="*/ 2975 w 3868"/>
                <a:gd name="T49" fmla="*/ 4504 h 6049"/>
                <a:gd name="T50" fmla="*/ 2743 w 3868"/>
                <a:gd name="T51" fmla="*/ 4714 h 6049"/>
                <a:gd name="T52" fmla="*/ 2458 w 3868"/>
                <a:gd name="T53" fmla="*/ 4534 h 6049"/>
                <a:gd name="T54" fmla="*/ 2376 w 3868"/>
                <a:gd name="T55" fmla="*/ 4294 h 6049"/>
                <a:gd name="T56" fmla="*/ 2218 w 3868"/>
                <a:gd name="T57" fmla="*/ 4279 h 6049"/>
                <a:gd name="T58" fmla="*/ 2173 w 3868"/>
                <a:gd name="T59" fmla="*/ 4811 h 6049"/>
                <a:gd name="T60" fmla="*/ 1701 w 3868"/>
                <a:gd name="T61" fmla="*/ 4496 h 6049"/>
                <a:gd name="T62" fmla="*/ 1769 w 3868"/>
                <a:gd name="T63" fmla="*/ 3935 h 6049"/>
                <a:gd name="T64" fmla="*/ 1994 w 3868"/>
                <a:gd name="T65" fmla="*/ 3432 h 6049"/>
                <a:gd name="T66" fmla="*/ 2271 w 3868"/>
                <a:gd name="T67" fmla="*/ 2870 h 6049"/>
                <a:gd name="T68" fmla="*/ 2256 w 3868"/>
                <a:gd name="T69" fmla="*/ 2706 h 6049"/>
                <a:gd name="T70" fmla="*/ 1964 w 3868"/>
                <a:gd name="T71" fmla="*/ 2166 h 6049"/>
                <a:gd name="T72" fmla="*/ 1799 w 3868"/>
                <a:gd name="T73" fmla="*/ 2541 h 6049"/>
                <a:gd name="T74" fmla="*/ 1739 w 3868"/>
                <a:gd name="T75" fmla="*/ 2773 h 6049"/>
                <a:gd name="T76" fmla="*/ 1342 w 3868"/>
                <a:gd name="T77" fmla="*/ 2780 h 6049"/>
                <a:gd name="T78" fmla="*/ 1304 w 3868"/>
                <a:gd name="T79" fmla="*/ 2278 h 6049"/>
                <a:gd name="T80" fmla="*/ 1484 w 3868"/>
                <a:gd name="T81" fmla="*/ 2451 h 6049"/>
                <a:gd name="T82" fmla="*/ 1282 w 3868"/>
                <a:gd name="T83" fmla="*/ 2166 h 6049"/>
                <a:gd name="T84" fmla="*/ 1019 w 3868"/>
                <a:gd name="T85" fmla="*/ 1746 h 6049"/>
                <a:gd name="T86" fmla="*/ 884 w 3868"/>
                <a:gd name="T87" fmla="*/ 1986 h 6049"/>
                <a:gd name="T88" fmla="*/ 1027 w 3868"/>
                <a:gd name="T89" fmla="*/ 1904 h 6049"/>
                <a:gd name="T90" fmla="*/ 382 w 3868"/>
                <a:gd name="T91" fmla="*/ 2511 h 6049"/>
                <a:gd name="T92" fmla="*/ 525 w 3868"/>
                <a:gd name="T93" fmla="*/ 2353 h 6049"/>
                <a:gd name="T94" fmla="*/ 480 w 3868"/>
                <a:gd name="T95" fmla="*/ 2533 h 6049"/>
                <a:gd name="T96" fmla="*/ 247 w 3868"/>
                <a:gd name="T97" fmla="*/ 2563 h 6049"/>
                <a:gd name="T98" fmla="*/ 255 w 3868"/>
                <a:gd name="T99" fmla="*/ 2683 h 6049"/>
                <a:gd name="T100" fmla="*/ 165 w 3868"/>
                <a:gd name="T101" fmla="*/ 2870 h 6049"/>
                <a:gd name="T102" fmla="*/ 0 w 3868"/>
                <a:gd name="T103" fmla="*/ 2818 h 6049"/>
                <a:gd name="T104" fmla="*/ 1207 w 3868"/>
                <a:gd name="T105" fmla="*/ 1169 h 6049"/>
                <a:gd name="T106" fmla="*/ 1229 w 3868"/>
                <a:gd name="T107" fmla="*/ 1372 h 6049"/>
                <a:gd name="T108" fmla="*/ 832 w 3868"/>
                <a:gd name="T109" fmla="*/ 83 h 6049"/>
                <a:gd name="T110" fmla="*/ 742 w 3868"/>
                <a:gd name="T111" fmla="*/ 465 h 6049"/>
                <a:gd name="T112" fmla="*/ 712 w 3868"/>
                <a:gd name="T113" fmla="*/ 555 h 6049"/>
                <a:gd name="T114" fmla="*/ 712 w 3868"/>
                <a:gd name="T115" fmla="*/ 825 h 6049"/>
                <a:gd name="T116" fmla="*/ 862 w 3868"/>
                <a:gd name="T117" fmla="*/ 442 h 6049"/>
                <a:gd name="T118" fmla="*/ 974 w 3868"/>
                <a:gd name="T119" fmla="*/ 105 h 60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68" h="6049">
                  <a:moveTo>
                    <a:pt x="2773" y="5261"/>
                  </a:moveTo>
                  <a:lnTo>
                    <a:pt x="2773" y="5261"/>
                  </a:lnTo>
                  <a:cubicBezTo>
                    <a:pt x="2758" y="5268"/>
                    <a:pt x="2758" y="5276"/>
                    <a:pt x="2743" y="5284"/>
                  </a:cubicBezTo>
                  <a:cubicBezTo>
                    <a:pt x="2736" y="5291"/>
                    <a:pt x="2720" y="5291"/>
                    <a:pt x="2720" y="5298"/>
                  </a:cubicBezTo>
                  <a:cubicBezTo>
                    <a:pt x="2720" y="5313"/>
                    <a:pt x="2728" y="5313"/>
                    <a:pt x="2728" y="5328"/>
                  </a:cubicBezTo>
                  <a:cubicBezTo>
                    <a:pt x="2728" y="5336"/>
                    <a:pt x="2720" y="5336"/>
                    <a:pt x="2720" y="5343"/>
                  </a:cubicBezTo>
                  <a:cubicBezTo>
                    <a:pt x="2713" y="5351"/>
                    <a:pt x="2713" y="5358"/>
                    <a:pt x="2706" y="5366"/>
                  </a:cubicBezTo>
                  <a:cubicBezTo>
                    <a:pt x="2698" y="5381"/>
                    <a:pt x="2698" y="5388"/>
                    <a:pt x="2690" y="5396"/>
                  </a:cubicBezTo>
                  <a:cubicBezTo>
                    <a:pt x="2690" y="5403"/>
                    <a:pt x="2676" y="5411"/>
                    <a:pt x="2676" y="5418"/>
                  </a:cubicBezTo>
                  <a:cubicBezTo>
                    <a:pt x="2660" y="5441"/>
                    <a:pt x="2653" y="5448"/>
                    <a:pt x="2653" y="5471"/>
                  </a:cubicBezTo>
                  <a:cubicBezTo>
                    <a:pt x="2653" y="5478"/>
                    <a:pt x="2646" y="5478"/>
                    <a:pt x="2646" y="5486"/>
                  </a:cubicBezTo>
                  <a:cubicBezTo>
                    <a:pt x="2646" y="5538"/>
                    <a:pt x="2646" y="5538"/>
                    <a:pt x="2646" y="5538"/>
                  </a:cubicBezTo>
                  <a:cubicBezTo>
                    <a:pt x="2646" y="5546"/>
                    <a:pt x="2646" y="5553"/>
                    <a:pt x="2646" y="5561"/>
                  </a:cubicBezTo>
                  <a:cubicBezTo>
                    <a:pt x="2646" y="5568"/>
                    <a:pt x="2646" y="5576"/>
                    <a:pt x="2638" y="5591"/>
                  </a:cubicBezTo>
                  <a:cubicBezTo>
                    <a:pt x="2638" y="5598"/>
                    <a:pt x="2630" y="5606"/>
                    <a:pt x="2630" y="5613"/>
                  </a:cubicBezTo>
                  <a:cubicBezTo>
                    <a:pt x="2623" y="5628"/>
                    <a:pt x="2623" y="5636"/>
                    <a:pt x="2616" y="5651"/>
                  </a:cubicBezTo>
                  <a:cubicBezTo>
                    <a:pt x="2608" y="5666"/>
                    <a:pt x="2601" y="5673"/>
                    <a:pt x="2586" y="5688"/>
                  </a:cubicBezTo>
                  <a:cubicBezTo>
                    <a:pt x="2578" y="5695"/>
                    <a:pt x="2578" y="5703"/>
                    <a:pt x="2563" y="5718"/>
                  </a:cubicBezTo>
                  <a:cubicBezTo>
                    <a:pt x="2556" y="5725"/>
                    <a:pt x="2548" y="5725"/>
                    <a:pt x="2548" y="5733"/>
                  </a:cubicBezTo>
                  <a:cubicBezTo>
                    <a:pt x="2541" y="5733"/>
                    <a:pt x="2541" y="5741"/>
                    <a:pt x="2541" y="5741"/>
                  </a:cubicBezTo>
                  <a:cubicBezTo>
                    <a:pt x="2556" y="5808"/>
                    <a:pt x="2556" y="5808"/>
                    <a:pt x="2556" y="5808"/>
                  </a:cubicBezTo>
                  <a:cubicBezTo>
                    <a:pt x="2556" y="5815"/>
                    <a:pt x="2556" y="5823"/>
                    <a:pt x="2556" y="5838"/>
                  </a:cubicBezTo>
                  <a:cubicBezTo>
                    <a:pt x="2548" y="5845"/>
                    <a:pt x="2548" y="5853"/>
                    <a:pt x="2548" y="5860"/>
                  </a:cubicBezTo>
                  <a:cubicBezTo>
                    <a:pt x="2548" y="5860"/>
                    <a:pt x="2548" y="5860"/>
                    <a:pt x="2548" y="5868"/>
                  </a:cubicBezTo>
                  <a:cubicBezTo>
                    <a:pt x="2556" y="5868"/>
                    <a:pt x="2556" y="5875"/>
                    <a:pt x="2563" y="5875"/>
                  </a:cubicBezTo>
                  <a:cubicBezTo>
                    <a:pt x="2563" y="5883"/>
                    <a:pt x="2563" y="5890"/>
                    <a:pt x="2571" y="5898"/>
                  </a:cubicBezTo>
                  <a:cubicBezTo>
                    <a:pt x="2578" y="5883"/>
                    <a:pt x="2578" y="5868"/>
                    <a:pt x="2593" y="5868"/>
                  </a:cubicBezTo>
                  <a:cubicBezTo>
                    <a:pt x="2616" y="5860"/>
                    <a:pt x="2630" y="5860"/>
                    <a:pt x="2646" y="5860"/>
                  </a:cubicBezTo>
                  <a:cubicBezTo>
                    <a:pt x="2668" y="5860"/>
                    <a:pt x="2668" y="5860"/>
                    <a:pt x="2668" y="5860"/>
                  </a:cubicBezTo>
                  <a:cubicBezTo>
                    <a:pt x="2668" y="5853"/>
                    <a:pt x="2668" y="5845"/>
                    <a:pt x="2668" y="5838"/>
                  </a:cubicBezTo>
                  <a:cubicBezTo>
                    <a:pt x="2676" y="5830"/>
                    <a:pt x="2668" y="5823"/>
                    <a:pt x="2676" y="5808"/>
                  </a:cubicBezTo>
                  <a:cubicBezTo>
                    <a:pt x="2676" y="5801"/>
                    <a:pt x="2683" y="5793"/>
                    <a:pt x="2683" y="5778"/>
                  </a:cubicBezTo>
                  <a:cubicBezTo>
                    <a:pt x="2683" y="5771"/>
                    <a:pt x="2676" y="5771"/>
                    <a:pt x="2668" y="5763"/>
                  </a:cubicBezTo>
                  <a:cubicBezTo>
                    <a:pt x="2668" y="5763"/>
                    <a:pt x="2668" y="5755"/>
                    <a:pt x="2668" y="5748"/>
                  </a:cubicBezTo>
                  <a:cubicBezTo>
                    <a:pt x="2668" y="5733"/>
                    <a:pt x="2676" y="5725"/>
                    <a:pt x="2683" y="5711"/>
                  </a:cubicBezTo>
                  <a:cubicBezTo>
                    <a:pt x="2690" y="5703"/>
                    <a:pt x="2690" y="5695"/>
                    <a:pt x="2690" y="5681"/>
                  </a:cubicBezTo>
                  <a:cubicBezTo>
                    <a:pt x="2698" y="5658"/>
                    <a:pt x="2698" y="5636"/>
                    <a:pt x="2720" y="5628"/>
                  </a:cubicBezTo>
                  <a:cubicBezTo>
                    <a:pt x="2728" y="5621"/>
                    <a:pt x="2736" y="5621"/>
                    <a:pt x="2743" y="5613"/>
                  </a:cubicBezTo>
                  <a:cubicBezTo>
                    <a:pt x="2750" y="5606"/>
                    <a:pt x="2743" y="5591"/>
                    <a:pt x="2750" y="5583"/>
                  </a:cubicBezTo>
                  <a:cubicBezTo>
                    <a:pt x="2750" y="5576"/>
                    <a:pt x="2758" y="5576"/>
                    <a:pt x="2766" y="5568"/>
                  </a:cubicBezTo>
                  <a:cubicBezTo>
                    <a:pt x="2773" y="5553"/>
                    <a:pt x="2773" y="5546"/>
                    <a:pt x="2773" y="5531"/>
                  </a:cubicBezTo>
                  <a:cubicBezTo>
                    <a:pt x="2773" y="5516"/>
                    <a:pt x="2773" y="5508"/>
                    <a:pt x="2773" y="5493"/>
                  </a:cubicBezTo>
                  <a:cubicBezTo>
                    <a:pt x="2773" y="5471"/>
                    <a:pt x="2780" y="5463"/>
                    <a:pt x="2780" y="5441"/>
                  </a:cubicBezTo>
                  <a:cubicBezTo>
                    <a:pt x="2788" y="5426"/>
                    <a:pt x="2788" y="5418"/>
                    <a:pt x="2788" y="5403"/>
                  </a:cubicBezTo>
                  <a:cubicBezTo>
                    <a:pt x="2788" y="5351"/>
                    <a:pt x="2788" y="5351"/>
                    <a:pt x="2788" y="5351"/>
                  </a:cubicBezTo>
                  <a:cubicBezTo>
                    <a:pt x="2788" y="5343"/>
                    <a:pt x="2788" y="5343"/>
                    <a:pt x="2795" y="5336"/>
                  </a:cubicBezTo>
                  <a:cubicBezTo>
                    <a:pt x="2795" y="5328"/>
                    <a:pt x="2795" y="5321"/>
                    <a:pt x="2795" y="5306"/>
                  </a:cubicBezTo>
                  <a:cubicBezTo>
                    <a:pt x="2795" y="5298"/>
                    <a:pt x="2795" y="5291"/>
                    <a:pt x="2788" y="5284"/>
                  </a:cubicBezTo>
                  <a:cubicBezTo>
                    <a:pt x="2788" y="5276"/>
                    <a:pt x="2780" y="5268"/>
                    <a:pt x="2773" y="5261"/>
                  </a:cubicBezTo>
                  <a:close/>
                  <a:moveTo>
                    <a:pt x="1994" y="5845"/>
                  </a:moveTo>
                  <a:lnTo>
                    <a:pt x="1994" y="5845"/>
                  </a:lnTo>
                  <a:cubicBezTo>
                    <a:pt x="1994" y="5853"/>
                    <a:pt x="2001" y="5853"/>
                    <a:pt x="2008" y="5860"/>
                  </a:cubicBezTo>
                  <a:cubicBezTo>
                    <a:pt x="2016" y="5868"/>
                    <a:pt x="2016" y="5875"/>
                    <a:pt x="2016" y="5890"/>
                  </a:cubicBezTo>
                  <a:cubicBezTo>
                    <a:pt x="2016" y="5905"/>
                    <a:pt x="2024" y="5913"/>
                    <a:pt x="2024" y="5928"/>
                  </a:cubicBezTo>
                  <a:cubicBezTo>
                    <a:pt x="2031" y="5958"/>
                    <a:pt x="2038" y="5973"/>
                    <a:pt x="2054" y="5995"/>
                  </a:cubicBezTo>
                  <a:cubicBezTo>
                    <a:pt x="2061" y="6010"/>
                    <a:pt x="2054" y="6025"/>
                    <a:pt x="2068" y="6033"/>
                  </a:cubicBezTo>
                  <a:cubicBezTo>
                    <a:pt x="2083" y="6040"/>
                    <a:pt x="2091" y="6033"/>
                    <a:pt x="2106" y="6040"/>
                  </a:cubicBezTo>
                  <a:cubicBezTo>
                    <a:pt x="2113" y="6040"/>
                    <a:pt x="2121" y="6040"/>
                    <a:pt x="2128" y="6040"/>
                  </a:cubicBezTo>
                  <a:cubicBezTo>
                    <a:pt x="2151" y="6048"/>
                    <a:pt x="2158" y="6048"/>
                    <a:pt x="2181" y="6048"/>
                  </a:cubicBezTo>
                  <a:cubicBezTo>
                    <a:pt x="2196" y="6048"/>
                    <a:pt x="2203" y="6040"/>
                    <a:pt x="2211" y="6040"/>
                  </a:cubicBezTo>
                  <a:cubicBezTo>
                    <a:pt x="2226" y="6040"/>
                    <a:pt x="2226" y="6033"/>
                    <a:pt x="2233" y="6033"/>
                  </a:cubicBezTo>
                  <a:cubicBezTo>
                    <a:pt x="2248" y="6025"/>
                    <a:pt x="2256" y="6018"/>
                    <a:pt x="2263" y="6010"/>
                  </a:cubicBezTo>
                  <a:cubicBezTo>
                    <a:pt x="2271" y="6003"/>
                    <a:pt x="2278" y="5988"/>
                    <a:pt x="2286" y="5980"/>
                  </a:cubicBezTo>
                  <a:cubicBezTo>
                    <a:pt x="2293" y="5965"/>
                    <a:pt x="2308" y="5950"/>
                    <a:pt x="2316" y="5935"/>
                  </a:cubicBezTo>
                  <a:cubicBezTo>
                    <a:pt x="2316" y="5920"/>
                    <a:pt x="2316" y="5905"/>
                    <a:pt x="2323" y="5890"/>
                  </a:cubicBezTo>
                  <a:cubicBezTo>
                    <a:pt x="2323" y="5883"/>
                    <a:pt x="2323" y="5875"/>
                    <a:pt x="2323" y="5868"/>
                  </a:cubicBezTo>
                  <a:cubicBezTo>
                    <a:pt x="2323" y="5838"/>
                    <a:pt x="2323" y="5838"/>
                    <a:pt x="2323" y="5838"/>
                  </a:cubicBezTo>
                  <a:cubicBezTo>
                    <a:pt x="2316" y="5838"/>
                    <a:pt x="2308" y="5838"/>
                    <a:pt x="2293" y="5838"/>
                  </a:cubicBezTo>
                  <a:cubicBezTo>
                    <a:pt x="2286" y="5838"/>
                    <a:pt x="2278" y="5830"/>
                    <a:pt x="2271" y="5823"/>
                  </a:cubicBezTo>
                  <a:cubicBezTo>
                    <a:pt x="2263" y="5815"/>
                    <a:pt x="2263" y="5815"/>
                    <a:pt x="2256" y="5808"/>
                  </a:cubicBezTo>
                  <a:cubicBezTo>
                    <a:pt x="2233" y="5801"/>
                    <a:pt x="2226" y="5793"/>
                    <a:pt x="2211" y="5778"/>
                  </a:cubicBezTo>
                  <a:cubicBezTo>
                    <a:pt x="2196" y="5771"/>
                    <a:pt x="2196" y="5763"/>
                    <a:pt x="2181" y="5755"/>
                  </a:cubicBezTo>
                  <a:cubicBezTo>
                    <a:pt x="2166" y="5755"/>
                    <a:pt x="2158" y="5755"/>
                    <a:pt x="2151" y="5755"/>
                  </a:cubicBezTo>
                  <a:cubicBezTo>
                    <a:pt x="2136" y="5755"/>
                    <a:pt x="2128" y="5748"/>
                    <a:pt x="2113" y="5748"/>
                  </a:cubicBezTo>
                  <a:cubicBezTo>
                    <a:pt x="2098" y="5748"/>
                    <a:pt x="2098" y="5763"/>
                    <a:pt x="2083" y="5778"/>
                  </a:cubicBezTo>
                  <a:cubicBezTo>
                    <a:pt x="2083" y="5785"/>
                    <a:pt x="2083" y="5785"/>
                    <a:pt x="2083" y="5785"/>
                  </a:cubicBezTo>
                  <a:cubicBezTo>
                    <a:pt x="2076" y="5793"/>
                    <a:pt x="2068" y="5801"/>
                    <a:pt x="2068" y="5808"/>
                  </a:cubicBezTo>
                  <a:cubicBezTo>
                    <a:pt x="2061" y="5823"/>
                    <a:pt x="2054" y="5823"/>
                    <a:pt x="2038" y="5823"/>
                  </a:cubicBezTo>
                  <a:cubicBezTo>
                    <a:pt x="2031" y="5830"/>
                    <a:pt x="2031" y="5830"/>
                    <a:pt x="2024" y="5830"/>
                  </a:cubicBezTo>
                  <a:cubicBezTo>
                    <a:pt x="2008" y="5838"/>
                    <a:pt x="1994" y="5838"/>
                    <a:pt x="1994" y="5845"/>
                  </a:cubicBezTo>
                  <a:close/>
                  <a:moveTo>
                    <a:pt x="1746" y="5703"/>
                  </a:moveTo>
                  <a:lnTo>
                    <a:pt x="1746" y="5703"/>
                  </a:lnTo>
                  <a:cubicBezTo>
                    <a:pt x="1739" y="5711"/>
                    <a:pt x="1739" y="5711"/>
                    <a:pt x="1739" y="5718"/>
                  </a:cubicBezTo>
                  <a:cubicBezTo>
                    <a:pt x="1739" y="5725"/>
                    <a:pt x="1746" y="5733"/>
                    <a:pt x="1754" y="5733"/>
                  </a:cubicBezTo>
                  <a:cubicBezTo>
                    <a:pt x="1761" y="5741"/>
                    <a:pt x="1769" y="5748"/>
                    <a:pt x="1776" y="5755"/>
                  </a:cubicBezTo>
                  <a:cubicBezTo>
                    <a:pt x="1776" y="5763"/>
                    <a:pt x="1776" y="5763"/>
                    <a:pt x="1784" y="5763"/>
                  </a:cubicBezTo>
                  <a:cubicBezTo>
                    <a:pt x="1784" y="5771"/>
                    <a:pt x="1791" y="5771"/>
                    <a:pt x="1799" y="5778"/>
                  </a:cubicBezTo>
                  <a:cubicBezTo>
                    <a:pt x="1806" y="5785"/>
                    <a:pt x="1806" y="5793"/>
                    <a:pt x="1814" y="5793"/>
                  </a:cubicBezTo>
                  <a:cubicBezTo>
                    <a:pt x="1814" y="5793"/>
                    <a:pt x="1814" y="5793"/>
                    <a:pt x="1821" y="5785"/>
                  </a:cubicBezTo>
                  <a:cubicBezTo>
                    <a:pt x="1829" y="5785"/>
                    <a:pt x="1829" y="5771"/>
                    <a:pt x="1836" y="5771"/>
                  </a:cubicBezTo>
                  <a:cubicBezTo>
                    <a:pt x="1844" y="5771"/>
                    <a:pt x="1851" y="5771"/>
                    <a:pt x="1859" y="5763"/>
                  </a:cubicBezTo>
                  <a:cubicBezTo>
                    <a:pt x="1851" y="5755"/>
                    <a:pt x="1844" y="5755"/>
                    <a:pt x="1836" y="5748"/>
                  </a:cubicBezTo>
                  <a:cubicBezTo>
                    <a:pt x="1821" y="5741"/>
                    <a:pt x="1821" y="5718"/>
                    <a:pt x="1806" y="5718"/>
                  </a:cubicBezTo>
                  <a:cubicBezTo>
                    <a:pt x="1799" y="5718"/>
                    <a:pt x="1791" y="5725"/>
                    <a:pt x="1784" y="5718"/>
                  </a:cubicBezTo>
                  <a:cubicBezTo>
                    <a:pt x="1769" y="5718"/>
                    <a:pt x="1761" y="5711"/>
                    <a:pt x="1746" y="5703"/>
                  </a:cubicBezTo>
                  <a:close/>
                  <a:moveTo>
                    <a:pt x="1319" y="4009"/>
                  </a:moveTo>
                  <a:lnTo>
                    <a:pt x="1319" y="4009"/>
                  </a:lnTo>
                  <a:cubicBezTo>
                    <a:pt x="1304" y="4039"/>
                    <a:pt x="1282" y="4039"/>
                    <a:pt x="1252" y="4054"/>
                  </a:cubicBezTo>
                  <a:cubicBezTo>
                    <a:pt x="1244" y="4054"/>
                    <a:pt x="1236" y="4054"/>
                    <a:pt x="1229" y="4069"/>
                  </a:cubicBezTo>
                  <a:cubicBezTo>
                    <a:pt x="1222" y="4084"/>
                    <a:pt x="1214" y="4092"/>
                    <a:pt x="1207" y="4114"/>
                  </a:cubicBezTo>
                  <a:cubicBezTo>
                    <a:pt x="1199" y="4122"/>
                    <a:pt x="1207" y="4137"/>
                    <a:pt x="1192" y="4144"/>
                  </a:cubicBezTo>
                  <a:cubicBezTo>
                    <a:pt x="1192" y="4152"/>
                    <a:pt x="1184" y="4159"/>
                    <a:pt x="1177" y="4159"/>
                  </a:cubicBezTo>
                  <a:cubicBezTo>
                    <a:pt x="1184" y="4167"/>
                    <a:pt x="1184" y="4174"/>
                    <a:pt x="1192" y="4182"/>
                  </a:cubicBezTo>
                  <a:cubicBezTo>
                    <a:pt x="1199" y="4189"/>
                    <a:pt x="1207" y="4197"/>
                    <a:pt x="1214" y="4197"/>
                  </a:cubicBezTo>
                  <a:cubicBezTo>
                    <a:pt x="1222" y="4197"/>
                    <a:pt x="1229" y="4189"/>
                    <a:pt x="1236" y="4174"/>
                  </a:cubicBezTo>
                  <a:cubicBezTo>
                    <a:pt x="1244" y="4167"/>
                    <a:pt x="1252" y="4159"/>
                    <a:pt x="1259" y="4152"/>
                  </a:cubicBezTo>
                  <a:cubicBezTo>
                    <a:pt x="1259" y="4144"/>
                    <a:pt x="1259" y="4137"/>
                    <a:pt x="1267" y="4122"/>
                  </a:cubicBezTo>
                  <a:cubicBezTo>
                    <a:pt x="1267" y="4114"/>
                    <a:pt x="1267" y="4107"/>
                    <a:pt x="1274" y="4099"/>
                  </a:cubicBezTo>
                  <a:cubicBezTo>
                    <a:pt x="1274" y="4092"/>
                    <a:pt x="1274" y="4084"/>
                    <a:pt x="1274" y="4077"/>
                  </a:cubicBezTo>
                  <a:cubicBezTo>
                    <a:pt x="1282" y="4077"/>
                    <a:pt x="1282" y="4077"/>
                    <a:pt x="1289" y="4077"/>
                  </a:cubicBezTo>
                  <a:cubicBezTo>
                    <a:pt x="1297" y="4077"/>
                    <a:pt x="1297" y="4069"/>
                    <a:pt x="1304" y="4062"/>
                  </a:cubicBezTo>
                  <a:lnTo>
                    <a:pt x="1304" y="4054"/>
                  </a:lnTo>
                  <a:cubicBezTo>
                    <a:pt x="1304" y="4039"/>
                    <a:pt x="1312" y="4039"/>
                    <a:pt x="1319" y="4032"/>
                  </a:cubicBezTo>
                  <a:cubicBezTo>
                    <a:pt x="1319" y="4025"/>
                    <a:pt x="1319" y="4025"/>
                    <a:pt x="1327" y="4017"/>
                  </a:cubicBezTo>
                  <a:cubicBezTo>
                    <a:pt x="1319" y="4009"/>
                    <a:pt x="1319" y="4009"/>
                    <a:pt x="1319" y="4009"/>
                  </a:cubicBezTo>
                  <a:close/>
                  <a:moveTo>
                    <a:pt x="1409" y="3845"/>
                  </a:moveTo>
                  <a:lnTo>
                    <a:pt x="1409" y="3845"/>
                  </a:lnTo>
                  <a:cubicBezTo>
                    <a:pt x="1409" y="3860"/>
                    <a:pt x="1409" y="3860"/>
                    <a:pt x="1401" y="3875"/>
                  </a:cubicBezTo>
                  <a:cubicBezTo>
                    <a:pt x="1401" y="3882"/>
                    <a:pt x="1394" y="3882"/>
                    <a:pt x="1394" y="3890"/>
                  </a:cubicBezTo>
                  <a:cubicBezTo>
                    <a:pt x="1394" y="3897"/>
                    <a:pt x="1401" y="3897"/>
                    <a:pt x="1401" y="3905"/>
                  </a:cubicBezTo>
                  <a:cubicBezTo>
                    <a:pt x="1409" y="3919"/>
                    <a:pt x="1417" y="3927"/>
                    <a:pt x="1417" y="3949"/>
                  </a:cubicBezTo>
                  <a:cubicBezTo>
                    <a:pt x="1417" y="3949"/>
                    <a:pt x="1417" y="3949"/>
                    <a:pt x="1424" y="3949"/>
                  </a:cubicBezTo>
                  <a:cubicBezTo>
                    <a:pt x="1431" y="3949"/>
                    <a:pt x="1431" y="3942"/>
                    <a:pt x="1439" y="3942"/>
                  </a:cubicBezTo>
                  <a:cubicBezTo>
                    <a:pt x="1454" y="3935"/>
                    <a:pt x="1461" y="3935"/>
                    <a:pt x="1484" y="3935"/>
                  </a:cubicBezTo>
                  <a:cubicBezTo>
                    <a:pt x="1484" y="3927"/>
                    <a:pt x="1484" y="3927"/>
                    <a:pt x="1484" y="3919"/>
                  </a:cubicBezTo>
                  <a:cubicBezTo>
                    <a:pt x="1469" y="3912"/>
                    <a:pt x="1454" y="3912"/>
                    <a:pt x="1439" y="3897"/>
                  </a:cubicBezTo>
                  <a:cubicBezTo>
                    <a:pt x="1424" y="3890"/>
                    <a:pt x="1431" y="3875"/>
                    <a:pt x="1417" y="3860"/>
                  </a:cubicBezTo>
                  <a:cubicBezTo>
                    <a:pt x="1417" y="3852"/>
                    <a:pt x="1417" y="3852"/>
                    <a:pt x="1409" y="3845"/>
                  </a:cubicBezTo>
                  <a:close/>
                  <a:moveTo>
                    <a:pt x="1776" y="3425"/>
                  </a:moveTo>
                  <a:lnTo>
                    <a:pt x="1776" y="3425"/>
                  </a:lnTo>
                  <a:cubicBezTo>
                    <a:pt x="1776" y="3417"/>
                    <a:pt x="1784" y="3410"/>
                    <a:pt x="1784" y="3402"/>
                  </a:cubicBezTo>
                  <a:cubicBezTo>
                    <a:pt x="1776" y="3402"/>
                    <a:pt x="1776" y="3402"/>
                    <a:pt x="1769" y="3402"/>
                  </a:cubicBezTo>
                  <a:lnTo>
                    <a:pt x="1769" y="3402"/>
                  </a:lnTo>
                  <a:cubicBezTo>
                    <a:pt x="1761" y="3410"/>
                    <a:pt x="1754" y="3410"/>
                    <a:pt x="1739" y="3410"/>
                  </a:cubicBezTo>
                  <a:cubicBezTo>
                    <a:pt x="1724" y="3410"/>
                    <a:pt x="1716" y="3402"/>
                    <a:pt x="1709" y="3402"/>
                  </a:cubicBezTo>
                  <a:cubicBezTo>
                    <a:pt x="1694" y="3402"/>
                    <a:pt x="1694" y="3402"/>
                    <a:pt x="1694" y="3402"/>
                  </a:cubicBezTo>
                  <a:cubicBezTo>
                    <a:pt x="1694" y="3410"/>
                    <a:pt x="1694" y="3417"/>
                    <a:pt x="1694" y="3425"/>
                  </a:cubicBezTo>
                  <a:cubicBezTo>
                    <a:pt x="1694" y="3440"/>
                    <a:pt x="1686" y="3440"/>
                    <a:pt x="1686" y="3455"/>
                  </a:cubicBezTo>
                  <a:cubicBezTo>
                    <a:pt x="1686" y="3477"/>
                    <a:pt x="1701" y="3492"/>
                    <a:pt x="1701" y="3515"/>
                  </a:cubicBezTo>
                  <a:cubicBezTo>
                    <a:pt x="1709" y="3522"/>
                    <a:pt x="1709" y="3530"/>
                    <a:pt x="1716" y="3537"/>
                  </a:cubicBezTo>
                  <a:cubicBezTo>
                    <a:pt x="1724" y="3545"/>
                    <a:pt x="1724" y="3552"/>
                    <a:pt x="1731" y="3552"/>
                  </a:cubicBezTo>
                  <a:cubicBezTo>
                    <a:pt x="1731" y="3560"/>
                    <a:pt x="1731" y="3560"/>
                    <a:pt x="1739" y="3560"/>
                  </a:cubicBezTo>
                  <a:cubicBezTo>
                    <a:pt x="1746" y="3545"/>
                    <a:pt x="1746" y="3537"/>
                    <a:pt x="1754" y="3522"/>
                  </a:cubicBezTo>
                  <a:cubicBezTo>
                    <a:pt x="1761" y="3515"/>
                    <a:pt x="1761" y="3515"/>
                    <a:pt x="1769" y="3507"/>
                  </a:cubicBezTo>
                  <a:cubicBezTo>
                    <a:pt x="1784" y="3492"/>
                    <a:pt x="1791" y="3485"/>
                    <a:pt x="1799" y="3477"/>
                  </a:cubicBezTo>
                  <a:lnTo>
                    <a:pt x="1799" y="3470"/>
                  </a:lnTo>
                  <a:cubicBezTo>
                    <a:pt x="1791" y="3470"/>
                    <a:pt x="1791" y="3470"/>
                    <a:pt x="1784" y="3462"/>
                  </a:cubicBezTo>
                  <a:cubicBezTo>
                    <a:pt x="1776" y="3455"/>
                    <a:pt x="1776" y="3440"/>
                    <a:pt x="1776" y="3425"/>
                  </a:cubicBezTo>
                  <a:close/>
                  <a:moveTo>
                    <a:pt x="2024" y="3013"/>
                  </a:moveTo>
                  <a:lnTo>
                    <a:pt x="2024" y="3013"/>
                  </a:lnTo>
                  <a:cubicBezTo>
                    <a:pt x="2038" y="3005"/>
                    <a:pt x="2046" y="2998"/>
                    <a:pt x="2061" y="2998"/>
                  </a:cubicBezTo>
                  <a:cubicBezTo>
                    <a:pt x="2068" y="2998"/>
                    <a:pt x="2068" y="2990"/>
                    <a:pt x="2076" y="2998"/>
                  </a:cubicBezTo>
                  <a:cubicBezTo>
                    <a:pt x="2076" y="2998"/>
                    <a:pt x="2076" y="2998"/>
                    <a:pt x="2076" y="3005"/>
                  </a:cubicBezTo>
                  <a:cubicBezTo>
                    <a:pt x="2083" y="3013"/>
                    <a:pt x="2083" y="3013"/>
                    <a:pt x="2083" y="3020"/>
                  </a:cubicBezTo>
                  <a:cubicBezTo>
                    <a:pt x="2083" y="3035"/>
                    <a:pt x="2076" y="3043"/>
                    <a:pt x="2068" y="3058"/>
                  </a:cubicBezTo>
                  <a:cubicBezTo>
                    <a:pt x="2068" y="3065"/>
                    <a:pt x="2061" y="3073"/>
                    <a:pt x="2046" y="3080"/>
                  </a:cubicBezTo>
                  <a:cubicBezTo>
                    <a:pt x="2046" y="3088"/>
                    <a:pt x="2038" y="3095"/>
                    <a:pt x="2038" y="3103"/>
                  </a:cubicBezTo>
                  <a:cubicBezTo>
                    <a:pt x="2031" y="3118"/>
                    <a:pt x="2031" y="3125"/>
                    <a:pt x="2024" y="3140"/>
                  </a:cubicBezTo>
                  <a:cubicBezTo>
                    <a:pt x="2016" y="3148"/>
                    <a:pt x="2008" y="3155"/>
                    <a:pt x="1994" y="3163"/>
                  </a:cubicBezTo>
                  <a:cubicBezTo>
                    <a:pt x="1986" y="3163"/>
                    <a:pt x="1986" y="3178"/>
                    <a:pt x="1978" y="3178"/>
                  </a:cubicBezTo>
                  <a:cubicBezTo>
                    <a:pt x="1964" y="3178"/>
                    <a:pt x="1964" y="3178"/>
                    <a:pt x="1964" y="3178"/>
                  </a:cubicBezTo>
                  <a:cubicBezTo>
                    <a:pt x="1964" y="3163"/>
                    <a:pt x="1964" y="3155"/>
                    <a:pt x="1964" y="3148"/>
                  </a:cubicBezTo>
                  <a:cubicBezTo>
                    <a:pt x="1956" y="3148"/>
                    <a:pt x="1948" y="3163"/>
                    <a:pt x="1941" y="3163"/>
                  </a:cubicBezTo>
                  <a:cubicBezTo>
                    <a:pt x="1934" y="3163"/>
                    <a:pt x="1926" y="3155"/>
                    <a:pt x="1918" y="3148"/>
                  </a:cubicBezTo>
                  <a:cubicBezTo>
                    <a:pt x="1911" y="3140"/>
                    <a:pt x="1904" y="3140"/>
                    <a:pt x="1889" y="3140"/>
                  </a:cubicBezTo>
                  <a:cubicBezTo>
                    <a:pt x="1874" y="3140"/>
                    <a:pt x="1866" y="3148"/>
                    <a:pt x="1851" y="3148"/>
                  </a:cubicBezTo>
                  <a:cubicBezTo>
                    <a:pt x="1844" y="3148"/>
                    <a:pt x="1844" y="3133"/>
                    <a:pt x="1844" y="3125"/>
                  </a:cubicBezTo>
                  <a:lnTo>
                    <a:pt x="1836" y="3118"/>
                  </a:lnTo>
                  <a:cubicBezTo>
                    <a:pt x="1806" y="3133"/>
                    <a:pt x="1806" y="3163"/>
                    <a:pt x="1806" y="3193"/>
                  </a:cubicBezTo>
                  <a:cubicBezTo>
                    <a:pt x="1806" y="3208"/>
                    <a:pt x="1806" y="3215"/>
                    <a:pt x="1799" y="3230"/>
                  </a:cubicBezTo>
                  <a:cubicBezTo>
                    <a:pt x="1791" y="3245"/>
                    <a:pt x="1791" y="3253"/>
                    <a:pt x="1776" y="3267"/>
                  </a:cubicBezTo>
                  <a:cubicBezTo>
                    <a:pt x="1769" y="3275"/>
                    <a:pt x="1769" y="3283"/>
                    <a:pt x="1761" y="3283"/>
                  </a:cubicBezTo>
                  <a:cubicBezTo>
                    <a:pt x="1754" y="3283"/>
                    <a:pt x="1754" y="3275"/>
                    <a:pt x="1746" y="3275"/>
                  </a:cubicBezTo>
                  <a:cubicBezTo>
                    <a:pt x="1739" y="3275"/>
                    <a:pt x="1746" y="3283"/>
                    <a:pt x="1739" y="3283"/>
                  </a:cubicBezTo>
                  <a:cubicBezTo>
                    <a:pt x="1746" y="3290"/>
                    <a:pt x="1746" y="3290"/>
                    <a:pt x="1746" y="3297"/>
                  </a:cubicBezTo>
                  <a:cubicBezTo>
                    <a:pt x="1746" y="3305"/>
                    <a:pt x="1739" y="3305"/>
                    <a:pt x="1731" y="3305"/>
                  </a:cubicBezTo>
                  <a:cubicBezTo>
                    <a:pt x="1724" y="3313"/>
                    <a:pt x="1716" y="3313"/>
                    <a:pt x="1709" y="3320"/>
                  </a:cubicBezTo>
                  <a:cubicBezTo>
                    <a:pt x="1701" y="3327"/>
                    <a:pt x="1694" y="3335"/>
                    <a:pt x="1686" y="3343"/>
                  </a:cubicBezTo>
                  <a:cubicBezTo>
                    <a:pt x="1679" y="3350"/>
                    <a:pt x="1671" y="3350"/>
                    <a:pt x="1664" y="3357"/>
                  </a:cubicBezTo>
                  <a:cubicBezTo>
                    <a:pt x="1649" y="3373"/>
                    <a:pt x="1649" y="3380"/>
                    <a:pt x="1641" y="3395"/>
                  </a:cubicBezTo>
                  <a:cubicBezTo>
                    <a:pt x="1634" y="3402"/>
                    <a:pt x="1634" y="3410"/>
                    <a:pt x="1626" y="3417"/>
                  </a:cubicBezTo>
                  <a:cubicBezTo>
                    <a:pt x="1619" y="3425"/>
                    <a:pt x="1604" y="3425"/>
                    <a:pt x="1589" y="3425"/>
                  </a:cubicBezTo>
                  <a:cubicBezTo>
                    <a:pt x="1581" y="3425"/>
                    <a:pt x="1581" y="3425"/>
                    <a:pt x="1574" y="3425"/>
                  </a:cubicBezTo>
                  <a:cubicBezTo>
                    <a:pt x="1574" y="3402"/>
                    <a:pt x="1574" y="3402"/>
                    <a:pt x="1574" y="3402"/>
                  </a:cubicBezTo>
                  <a:cubicBezTo>
                    <a:pt x="1574" y="3395"/>
                    <a:pt x="1574" y="3395"/>
                    <a:pt x="1574" y="3395"/>
                  </a:cubicBezTo>
                  <a:cubicBezTo>
                    <a:pt x="1574" y="3387"/>
                    <a:pt x="1581" y="3380"/>
                    <a:pt x="1581" y="3373"/>
                  </a:cubicBezTo>
                  <a:cubicBezTo>
                    <a:pt x="1581" y="3365"/>
                    <a:pt x="1566" y="3350"/>
                    <a:pt x="1559" y="3350"/>
                  </a:cubicBezTo>
                  <a:cubicBezTo>
                    <a:pt x="1551" y="3350"/>
                    <a:pt x="1551" y="3350"/>
                    <a:pt x="1544" y="3357"/>
                  </a:cubicBezTo>
                  <a:cubicBezTo>
                    <a:pt x="1544" y="3343"/>
                    <a:pt x="1551" y="3335"/>
                    <a:pt x="1559" y="3327"/>
                  </a:cubicBezTo>
                  <a:cubicBezTo>
                    <a:pt x="1566" y="3320"/>
                    <a:pt x="1566" y="3313"/>
                    <a:pt x="1574" y="3305"/>
                  </a:cubicBezTo>
                  <a:lnTo>
                    <a:pt x="1574" y="3297"/>
                  </a:lnTo>
                  <a:cubicBezTo>
                    <a:pt x="1574" y="3297"/>
                    <a:pt x="1574" y="3297"/>
                    <a:pt x="1581" y="3297"/>
                  </a:cubicBezTo>
                  <a:cubicBezTo>
                    <a:pt x="1581" y="3297"/>
                    <a:pt x="1589" y="3297"/>
                    <a:pt x="1596" y="3297"/>
                  </a:cubicBezTo>
                  <a:cubicBezTo>
                    <a:pt x="1596" y="3297"/>
                    <a:pt x="1604" y="3297"/>
                    <a:pt x="1611" y="3297"/>
                  </a:cubicBezTo>
                  <a:cubicBezTo>
                    <a:pt x="1611" y="3290"/>
                    <a:pt x="1611" y="3283"/>
                    <a:pt x="1604" y="3283"/>
                  </a:cubicBezTo>
                  <a:cubicBezTo>
                    <a:pt x="1596" y="3275"/>
                    <a:pt x="1589" y="3275"/>
                    <a:pt x="1581" y="3275"/>
                  </a:cubicBezTo>
                  <a:cubicBezTo>
                    <a:pt x="1574" y="3267"/>
                    <a:pt x="1574" y="3260"/>
                    <a:pt x="1566" y="3260"/>
                  </a:cubicBezTo>
                  <a:cubicBezTo>
                    <a:pt x="1559" y="3253"/>
                    <a:pt x="1544" y="3260"/>
                    <a:pt x="1544" y="3245"/>
                  </a:cubicBezTo>
                  <a:cubicBezTo>
                    <a:pt x="1544" y="3237"/>
                    <a:pt x="1544" y="3230"/>
                    <a:pt x="1544" y="3223"/>
                  </a:cubicBezTo>
                  <a:cubicBezTo>
                    <a:pt x="1544" y="3208"/>
                    <a:pt x="1544" y="3208"/>
                    <a:pt x="1544" y="3193"/>
                  </a:cubicBezTo>
                  <a:cubicBezTo>
                    <a:pt x="1544" y="3185"/>
                    <a:pt x="1544" y="3185"/>
                    <a:pt x="1551" y="3178"/>
                  </a:cubicBezTo>
                  <a:cubicBezTo>
                    <a:pt x="1559" y="3148"/>
                    <a:pt x="1566" y="3133"/>
                    <a:pt x="1574" y="3110"/>
                  </a:cubicBezTo>
                  <a:cubicBezTo>
                    <a:pt x="1589" y="3088"/>
                    <a:pt x="1596" y="3080"/>
                    <a:pt x="1604" y="3065"/>
                  </a:cubicBezTo>
                  <a:cubicBezTo>
                    <a:pt x="1604" y="3050"/>
                    <a:pt x="1604" y="3043"/>
                    <a:pt x="1611" y="3035"/>
                  </a:cubicBezTo>
                  <a:cubicBezTo>
                    <a:pt x="1611" y="3028"/>
                    <a:pt x="1626" y="3020"/>
                    <a:pt x="1626" y="3005"/>
                  </a:cubicBezTo>
                  <a:cubicBezTo>
                    <a:pt x="1626" y="3005"/>
                    <a:pt x="1619" y="2998"/>
                    <a:pt x="1619" y="2990"/>
                  </a:cubicBezTo>
                  <a:cubicBezTo>
                    <a:pt x="1641" y="2990"/>
                    <a:pt x="1656" y="2983"/>
                    <a:pt x="1679" y="2983"/>
                  </a:cubicBezTo>
                  <a:cubicBezTo>
                    <a:pt x="1686" y="2983"/>
                    <a:pt x="1694" y="2975"/>
                    <a:pt x="1701" y="2975"/>
                  </a:cubicBezTo>
                  <a:cubicBezTo>
                    <a:pt x="1731" y="2968"/>
                    <a:pt x="1746" y="2968"/>
                    <a:pt x="1769" y="2960"/>
                  </a:cubicBezTo>
                  <a:cubicBezTo>
                    <a:pt x="1776" y="2960"/>
                    <a:pt x="1776" y="2953"/>
                    <a:pt x="1784" y="2953"/>
                  </a:cubicBezTo>
                  <a:cubicBezTo>
                    <a:pt x="1799" y="2953"/>
                    <a:pt x="1791" y="2968"/>
                    <a:pt x="1799" y="2983"/>
                  </a:cubicBezTo>
                  <a:cubicBezTo>
                    <a:pt x="1799" y="2998"/>
                    <a:pt x="1799" y="3005"/>
                    <a:pt x="1799" y="3020"/>
                  </a:cubicBezTo>
                  <a:cubicBezTo>
                    <a:pt x="1799" y="3043"/>
                    <a:pt x="1799" y="3050"/>
                    <a:pt x="1799" y="3073"/>
                  </a:cubicBezTo>
                  <a:cubicBezTo>
                    <a:pt x="1836" y="3065"/>
                    <a:pt x="1851" y="3043"/>
                    <a:pt x="1889" y="3028"/>
                  </a:cubicBezTo>
                  <a:cubicBezTo>
                    <a:pt x="1904" y="3020"/>
                    <a:pt x="1918" y="3020"/>
                    <a:pt x="1934" y="3013"/>
                  </a:cubicBezTo>
                  <a:cubicBezTo>
                    <a:pt x="1941" y="3005"/>
                    <a:pt x="1948" y="2998"/>
                    <a:pt x="1956" y="2990"/>
                  </a:cubicBezTo>
                  <a:cubicBezTo>
                    <a:pt x="1971" y="2990"/>
                    <a:pt x="1978" y="2990"/>
                    <a:pt x="1986" y="2990"/>
                  </a:cubicBezTo>
                  <a:cubicBezTo>
                    <a:pt x="1994" y="2990"/>
                    <a:pt x="1994" y="2990"/>
                    <a:pt x="1994" y="2990"/>
                  </a:cubicBezTo>
                  <a:cubicBezTo>
                    <a:pt x="2001" y="2990"/>
                    <a:pt x="2001" y="2990"/>
                    <a:pt x="2008" y="2990"/>
                  </a:cubicBezTo>
                  <a:cubicBezTo>
                    <a:pt x="2016" y="2990"/>
                    <a:pt x="2024" y="3005"/>
                    <a:pt x="2024" y="3013"/>
                  </a:cubicBezTo>
                  <a:close/>
                  <a:moveTo>
                    <a:pt x="1162" y="2181"/>
                  </a:moveTo>
                  <a:lnTo>
                    <a:pt x="1162" y="2181"/>
                  </a:lnTo>
                  <a:cubicBezTo>
                    <a:pt x="1162" y="2166"/>
                    <a:pt x="1162" y="2158"/>
                    <a:pt x="1154" y="2144"/>
                  </a:cubicBezTo>
                  <a:cubicBezTo>
                    <a:pt x="1154" y="2106"/>
                    <a:pt x="1124" y="2098"/>
                    <a:pt x="1094" y="2068"/>
                  </a:cubicBezTo>
                  <a:cubicBezTo>
                    <a:pt x="1087" y="2054"/>
                    <a:pt x="1064" y="2054"/>
                    <a:pt x="1064" y="2031"/>
                  </a:cubicBezTo>
                  <a:cubicBezTo>
                    <a:pt x="1064" y="2008"/>
                    <a:pt x="1087" y="1994"/>
                    <a:pt x="1087" y="1964"/>
                  </a:cubicBezTo>
                  <a:cubicBezTo>
                    <a:pt x="1087" y="1889"/>
                    <a:pt x="1087" y="1889"/>
                    <a:pt x="1087" y="1889"/>
                  </a:cubicBezTo>
                  <a:cubicBezTo>
                    <a:pt x="1087" y="1874"/>
                    <a:pt x="1072" y="1874"/>
                    <a:pt x="1072" y="1866"/>
                  </a:cubicBezTo>
                  <a:cubicBezTo>
                    <a:pt x="1072" y="1859"/>
                    <a:pt x="1079" y="1851"/>
                    <a:pt x="1079" y="1851"/>
                  </a:cubicBezTo>
                  <a:cubicBezTo>
                    <a:pt x="1162" y="1851"/>
                    <a:pt x="1207" y="1851"/>
                    <a:pt x="1289" y="1851"/>
                  </a:cubicBezTo>
                  <a:cubicBezTo>
                    <a:pt x="1297" y="1851"/>
                    <a:pt x="1304" y="1844"/>
                    <a:pt x="1304" y="1844"/>
                  </a:cubicBezTo>
                  <a:cubicBezTo>
                    <a:pt x="1312" y="1859"/>
                    <a:pt x="1319" y="1859"/>
                    <a:pt x="1327" y="1874"/>
                  </a:cubicBezTo>
                  <a:cubicBezTo>
                    <a:pt x="1327" y="1881"/>
                    <a:pt x="1327" y="1889"/>
                    <a:pt x="1334" y="1896"/>
                  </a:cubicBezTo>
                  <a:cubicBezTo>
                    <a:pt x="1342" y="1904"/>
                    <a:pt x="1357" y="1911"/>
                    <a:pt x="1364" y="1919"/>
                  </a:cubicBezTo>
                  <a:cubicBezTo>
                    <a:pt x="1371" y="1934"/>
                    <a:pt x="1371" y="1941"/>
                    <a:pt x="1379" y="1949"/>
                  </a:cubicBezTo>
                  <a:cubicBezTo>
                    <a:pt x="1379" y="1941"/>
                    <a:pt x="1379" y="1941"/>
                    <a:pt x="1379" y="1941"/>
                  </a:cubicBezTo>
                  <a:cubicBezTo>
                    <a:pt x="1379" y="1911"/>
                    <a:pt x="1379" y="1911"/>
                    <a:pt x="1379" y="1911"/>
                  </a:cubicBezTo>
                  <a:cubicBezTo>
                    <a:pt x="1379" y="1896"/>
                    <a:pt x="1379" y="1889"/>
                    <a:pt x="1387" y="1874"/>
                  </a:cubicBezTo>
                  <a:cubicBezTo>
                    <a:pt x="1401" y="1859"/>
                    <a:pt x="1409" y="1851"/>
                    <a:pt x="1409" y="1836"/>
                  </a:cubicBezTo>
                  <a:cubicBezTo>
                    <a:pt x="1409" y="1829"/>
                    <a:pt x="1409" y="1821"/>
                    <a:pt x="1401" y="1814"/>
                  </a:cubicBezTo>
                  <a:cubicBezTo>
                    <a:pt x="1401" y="1814"/>
                    <a:pt x="1394" y="1814"/>
                    <a:pt x="1394" y="1806"/>
                  </a:cubicBezTo>
                  <a:cubicBezTo>
                    <a:pt x="1394" y="1799"/>
                    <a:pt x="1394" y="1806"/>
                    <a:pt x="1394" y="1799"/>
                  </a:cubicBezTo>
                  <a:cubicBezTo>
                    <a:pt x="1394" y="1799"/>
                    <a:pt x="1394" y="1799"/>
                    <a:pt x="1394" y="1791"/>
                  </a:cubicBezTo>
                  <a:cubicBezTo>
                    <a:pt x="1394" y="1746"/>
                    <a:pt x="1371" y="1724"/>
                    <a:pt x="1342" y="1694"/>
                  </a:cubicBezTo>
                  <a:cubicBezTo>
                    <a:pt x="1342" y="1686"/>
                    <a:pt x="1342" y="1679"/>
                    <a:pt x="1349" y="1679"/>
                  </a:cubicBezTo>
                  <a:cubicBezTo>
                    <a:pt x="1371" y="1671"/>
                    <a:pt x="1387" y="1686"/>
                    <a:pt x="1401" y="1679"/>
                  </a:cubicBezTo>
                  <a:cubicBezTo>
                    <a:pt x="1409" y="1679"/>
                    <a:pt x="1409" y="1671"/>
                    <a:pt x="1409" y="1664"/>
                  </a:cubicBezTo>
                  <a:cubicBezTo>
                    <a:pt x="1431" y="1641"/>
                    <a:pt x="1431" y="1619"/>
                    <a:pt x="1439" y="1589"/>
                  </a:cubicBezTo>
                  <a:cubicBezTo>
                    <a:pt x="1469" y="1604"/>
                    <a:pt x="1477" y="1619"/>
                    <a:pt x="1506" y="1634"/>
                  </a:cubicBezTo>
                  <a:cubicBezTo>
                    <a:pt x="1514" y="1641"/>
                    <a:pt x="1521" y="1641"/>
                    <a:pt x="1529" y="1649"/>
                  </a:cubicBezTo>
                  <a:cubicBezTo>
                    <a:pt x="1536" y="1656"/>
                    <a:pt x="1529" y="1671"/>
                    <a:pt x="1536" y="1686"/>
                  </a:cubicBezTo>
                  <a:cubicBezTo>
                    <a:pt x="1536" y="1694"/>
                    <a:pt x="1544" y="1701"/>
                    <a:pt x="1551" y="1709"/>
                  </a:cubicBezTo>
                  <a:cubicBezTo>
                    <a:pt x="1551" y="1716"/>
                    <a:pt x="1559" y="1731"/>
                    <a:pt x="1574" y="1731"/>
                  </a:cubicBezTo>
                  <a:cubicBezTo>
                    <a:pt x="1581" y="1731"/>
                    <a:pt x="1581" y="1716"/>
                    <a:pt x="1596" y="1709"/>
                  </a:cubicBezTo>
                  <a:cubicBezTo>
                    <a:pt x="1619" y="1694"/>
                    <a:pt x="1634" y="1679"/>
                    <a:pt x="1656" y="1664"/>
                  </a:cubicBezTo>
                  <a:cubicBezTo>
                    <a:pt x="1679" y="1656"/>
                    <a:pt x="1686" y="1641"/>
                    <a:pt x="1709" y="1634"/>
                  </a:cubicBezTo>
                  <a:cubicBezTo>
                    <a:pt x="1724" y="1626"/>
                    <a:pt x="1754" y="1626"/>
                    <a:pt x="1754" y="1604"/>
                  </a:cubicBezTo>
                  <a:cubicBezTo>
                    <a:pt x="1754" y="1581"/>
                    <a:pt x="1724" y="1574"/>
                    <a:pt x="1701" y="1559"/>
                  </a:cubicBezTo>
                  <a:cubicBezTo>
                    <a:pt x="1709" y="1537"/>
                    <a:pt x="1724" y="1529"/>
                    <a:pt x="1739" y="1514"/>
                  </a:cubicBezTo>
                  <a:cubicBezTo>
                    <a:pt x="1746" y="1507"/>
                    <a:pt x="1754" y="1499"/>
                    <a:pt x="1761" y="1499"/>
                  </a:cubicBezTo>
                  <a:cubicBezTo>
                    <a:pt x="1776" y="1491"/>
                    <a:pt x="1791" y="1491"/>
                    <a:pt x="1799" y="1484"/>
                  </a:cubicBezTo>
                  <a:cubicBezTo>
                    <a:pt x="1814" y="1477"/>
                    <a:pt x="1814" y="1469"/>
                    <a:pt x="1821" y="1461"/>
                  </a:cubicBezTo>
                  <a:cubicBezTo>
                    <a:pt x="1821" y="1461"/>
                    <a:pt x="1829" y="1461"/>
                    <a:pt x="1836" y="1461"/>
                  </a:cubicBezTo>
                  <a:cubicBezTo>
                    <a:pt x="1844" y="1484"/>
                    <a:pt x="1844" y="1499"/>
                    <a:pt x="1844" y="1521"/>
                  </a:cubicBezTo>
                  <a:cubicBezTo>
                    <a:pt x="1851" y="1544"/>
                    <a:pt x="1851" y="1551"/>
                    <a:pt x="1866" y="1559"/>
                  </a:cubicBezTo>
                  <a:cubicBezTo>
                    <a:pt x="1866" y="1567"/>
                    <a:pt x="1874" y="1559"/>
                    <a:pt x="1881" y="1559"/>
                  </a:cubicBezTo>
                  <a:cubicBezTo>
                    <a:pt x="1934" y="1559"/>
                    <a:pt x="1964" y="1559"/>
                    <a:pt x="2001" y="1521"/>
                  </a:cubicBezTo>
                  <a:cubicBezTo>
                    <a:pt x="2024" y="1499"/>
                    <a:pt x="2054" y="1491"/>
                    <a:pt x="2054" y="1454"/>
                  </a:cubicBezTo>
                  <a:cubicBezTo>
                    <a:pt x="2054" y="1447"/>
                    <a:pt x="2046" y="1439"/>
                    <a:pt x="2046" y="1424"/>
                  </a:cubicBezTo>
                  <a:cubicBezTo>
                    <a:pt x="2046" y="1409"/>
                    <a:pt x="2061" y="1394"/>
                    <a:pt x="2068" y="1379"/>
                  </a:cubicBezTo>
                  <a:cubicBezTo>
                    <a:pt x="2076" y="1364"/>
                    <a:pt x="2076" y="1357"/>
                    <a:pt x="2083" y="1342"/>
                  </a:cubicBezTo>
                  <a:cubicBezTo>
                    <a:pt x="2091" y="1334"/>
                    <a:pt x="2106" y="1334"/>
                    <a:pt x="2106" y="1319"/>
                  </a:cubicBezTo>
                  <a:cubicBezTo>
                    <a:pt x="2106" y="1289"/>
                    <a:pt x="2091" y="1282"/>
                    <a:pt x="2076" y="1259"/>
                  </a:cubicBezTo>
                  <a:cubicBezTo>
                    <a:pt x="2076" y="1252"/>
                    <a:pt x="2068" y="1252"/>
                    <a:pt x="2068" y="1244"/>
                  </a:cubicBezTo>
                  <a:cubicBezTo>
                    <a:pt x="2068" y="1207"/>
                    <a:pt x="2106" y="1192"/>
                    <a:pt x="2136" y="1169"/>
                  </a:cubicBezTo>
                  <a:cubicBezTo>
                    <a:pt x="2166" y="1147"/>
                    <a:pt x="2188" y="1139"/>
                    <a:pt x="2226" y="1139"/>
                  </a:cubicBezTo>
                  <a:cubicBezTo>
                    <a:pt x="2263" y="1132"/>
                    <a:pt x="2286" y="1132"/>
                    <a:pt x="2316" y="1117"/>
                  </a:cubicBezTo>
                  <a:cubicBezTo>
                    <a:pt x="2331" y="1102"/>
                    <a:pt x="2323" y="1079"/>
                    <a:pt x="2338" y="1064"/>
                  </a:cubicBezTo>
                  <a:cubicBezTo>
                    <a:pt x="2346" y="1057"/>
                    <a:pt x="2361" y="1064"/>
                    <a:pt x="2376" y="1064"/>
                  </a:cubicBezTo>
                  <a:cubicBezTo>
                    <a:pt x="2398" y="1064"/>
                    <a:pt x="2413" y="1064"/>
                    <a:pt x="2428" y="1064"/>
                  </a:cubicBezTo>
                  <a:cubicBezTo>
                    <a:pt x="2443" y="1072"/>
                    <a:pt x="2443" y="1079"/>
                    <a:pt x="2458" y="1079"/>
                  </a:cubicBezTo>
                  <a:cubicBezTo>
                    <a:pt x="2481" y="1079"/>
                    <a:pt x="2488" y="1049"/>
                    <a:pt x="2511" y="1049"/>
                  </a:cubicBezTo>
                  <a:cubicBezTo>
                    <a:pt x="2526" y="1049"/>
                    <a:pt x="2526" y="1064"/>
                    <a:pt x="2533" y="1072"/>
                  </a:cubicBezTo>
                  <a:cubicBezTo>
                    <a:pt x="2541" y="1102"/>
                    <a:pt x="2548" y="1132"/>
                    <a:pt x="2578" y="1132"/>
                  </a:cubicBezTo>
                  <a:cubicBezTo>
                    <a:pt x="2601" y="1132"/>
                    <a:pt x="2608" y="1117"/>
                    <a:pt x="2623" y="1094"/>
                  </a:cubicBezTo>
                  <a:cubicBezTo>
                    <a:pt x="2646" y="1102"/>
                    <a:pt x="2660" y="1102"/>
                    <a:pt x="2683" y="1102"/>
                  </a:cubicBezTo>
                  <a:cubicBezTo>
                    <a:pt x="2683" y="1109"/>
                    <a:pt x="2690" y="1117"/>
                    <a:pt x="2690" y="1124"/>
                  </a:cubicBezTo>
                  <a:cubicBezTo>
                    <a:pt x="2690" y="1162"/>
                    <a:pt x="2660" y="1177"/>
                    <a:pt x="2660" y="1214"/>
                  </a:cubicBezTo>
                  <a:cubicBezTo>
                    <a:pt x="2660" y="1237"/>
                    <a:pt x="2676" y="1244"/>
                    <a:pt x="2690" y="1267"/>
                  </a:cubicBezTo>
                  <a:cubicBezTo>
                    <a:pt x="2713" y="1304"/>
                    <a:pt x="2728" y="1327"/>
                    <a:pt x="2743" y="1372"/>
                  </a:cubicBezTo>
                  <a:cubicBezTo>
                    <a:pt x="2758" y="1402"/>
                    <a:pt x="2780" y="1417"/>
                    <a:pt x="2803" y="1447"/>
                  </a:cubicBezTo>
                  <a:cubicBezTo>
                    <a:pt x="2825" y="1469"/>
                    <a:pt x="2840" y="1484"/>
                    <a:pt x="2870" y="1499"/>
                  </a:cubicBezTo>
                  <a:cubicBezTo>
                    <a:pt x="2900" y="1514"/>
                    <a:pt x="2923" y="1521"/>
                    <a:pt x="2968" y="1529"/>
                  </a:cubicBezTo>
                  <a:cubicBezTo>
                    <a:pt x="3013" y="1537"/>
                    <a:pt x="3043" y="1544"/>
                    <a:pt x="3095" y="1551"/>
                  </a:cubicBezTo>
                  <a:cubicBezTo>
                    <a:pt x="3110" y="1551"/>
                    <a:pt x="3118" y="1559"/>
                    <a:pt x="3133" y="1559"/>
                  </a:cubicBezTo>
                  <a:cubicBezTo>
                    <a:pt x="3170" y="1559"/>
                    <a:pt x="3193" y="1544"/>
                    <a:pt x="3215" y="1521"/>
                  </a:cubicBezTo>
                  <a:cubicBezTo>
                    <a:pt x="3230" y="1514"/>
                    <a:pt x="3237" y="1507"/>
                    <a:pt x="3245" y="1499"/>
                  </a:cubicBezTo>
                  <a:cubicBezTo>
                    <a:pt x="3267" y="1477"/>
                    <a:pt x="3275" y="1454"/>
                    <a:pt x="3297" y="1424"/>
                  </a:cubicBezTo>
                  <a:cubicBezTo>
                    <a:pt x="3342" y="1424"/>
                    <a:pt x="3365" y="1424"/>
                    <a:pt x="3402" y="1424"/>
                  </a:cubicBezTo>
                  <a:cubicBezTo>
                    <a:pt x="3447" y="1424"/>
                    <a:pt x="3477" y="1439"/>
                    <a:pt x="3500" y="1477"/>
                  </a:cubicBezTo>
                  <a:cubicBezTo>
                    <a:pt x="3507" y="1491"/>
                    <a:pt x="3507" y="1499"/>
                    <a:pt x="3515" y="1514"/>
                  </a:cubicBezTo>
                  <a:cubicBezTo>
                    <a:pt x="3530" y="1551"/>
                    <a:pt x="3545" y="1581"/>
                    <a:pt x="3545" y="1626"/>
                  </a:cubicBezTo>
                  <a:cubicBezTo>
                    <a:pt x="3545" y="1656"/>
                    <a:pt x="3537" y="1671"/>
                    <a:pt x="3522" y="1694"/>
                  </a:cubicBezTo>
                  <a:cubicBezTo>
                    <a:pt x="3507" y="1724"/>
                    <a:pt x="3500" y="1746"/>
                    <a:pt x="3477" y="1769"/>
                  </a:cubicBezTo>
                  <a:cubicBezTo>
                    <a:pt x="3470" y="1791"/>
                    <a:pt x="3455" y="1799"/>
                    <a:pt x="3440" y="1821"/>
                  </a:cubicBezTo>
                  <a:cubicBezTo>
                    <a:pt x="3425" y="1851"/>
                    <a:pt x="3402" y="1874"/>
                    <a:pt x="3372" y="1874"/>
                  </a:cubicBezTo>
                  <a:cubicBezTo>
                    <a:pt x="3350" y="1874"/>
                    <a:pt x="3335" y="1859"/>
                    <a:pt x="3313" y="1859"/>
                  </a:cubicBezTo>
                  <a:cubicBezTo>
                    <a:pt x="3305" y="1859"/>
                    <a:pt x="3297" y="1866"/>
                    <a:pt x="3283" y="1866"/>
                  </a:cubicBezTo>
                  <a:cubicBezTo>
                    <a:pt x="3283" y="1889"/>
                    <a:pt x="3283" y="1889"/>
                    <a:pt x="3283" y="1889"/>
                  </a:cubicBezTo>
                  <a:cubicBezTo>
                    <a:pt x="3283" y="1896"/>
                    <a:pt x="3290" y="1904"/>
                    <a:pt x="3297" y="1911"/>
                  </a:cubicBezTo>
                  <a:cubicBezTo>
                    <a:pt x="3305" y="1941"/>
                    <a:pt x="3305" y="1956"/>
                    <a:pt x="3327" y="1979"/>
                  </a:cubicBezTo>
                  <a:cubicBezTo>
                    <a:pt x="3342" y="1994"/>
                    <a:pt x="3372" y="2001"/>
                    <a:pt x="3402" y="2001"/>
                  </a:cubicBezTo>
                  <a:cubicBezTo>
                    <a:pt x="3447" y="2001"/>
                    <a:pt x="3470" y="1986"/>
                    <a:pt x="3515" y="1986"/>
                  </a:cubicBezTo>
                  <a:cubicBezTo>
                    <a:pt x="3530" y="1986"/>
                    <a:pt x="3537" y="2001"/>
                    <a:pt x="3545" y="2001"/>
                  </a:cubicBezTo>
                  <a:cubicBezTo>
                    <a:pt x="3575" y="2008"/>
                    <a:pt x="3597" y="2024"/>
                    <a:pt x="3627" y="2024"/>
                  </a:cubicBezTo>
                  <a:cubicBezTo>
                    <a:pt x="3657" y="2024"/>
                    <a:pt x="3680" y="2008"/>
                    <a:pt x="3710" y="2001"/>
                  </a:cubicBezTo>
                  <a:cubicBezTo>
                    <a:pt x="3702" y="2024"/>
                    <a:pt x="3695" y="2031"/>
                    <a:pt x="3680" y="2054"/>
                  </a:cubicBezTo>
                  <a:cubicBezTo>
                    <a:pt x="3650" y="2084"/>
                    <a:pt x="3635" y="2114"/>
                    <a:pt x="3627" y="2151"/>
                  </a:cubicBezTo>
                  <a:cubicBezTo>
                    <a:pt x="3657" y="2166"/>
                    <a:pt x="3680" y="2173"/>
                    <a:pt x="3710" y="2166"/>
                  </a:cubicBezTo>
                  <a:cubicBezTo>
                    <a:pt x="3717" y="2181"/>
                    <a:pt x="3717" y="2181"/>
                    <a:pt x="3717" y="2181"/>
                  </a:cubicBezTo>
                  <a:cubicBezTo>
                    <a:pt x="3710" y="2196"/>
                    <a:pt x="3702" y="2203"/>
                    <a:pt x="3702" y="2218"/>
                  </a:cubicBezTo>
                  <a:cubicBezTo>
                    <a:pt x="3702" y="2233"/>
                    <a:pt x="3717" y="2241"/>
                    <a:pt x="3725" y="2241"/>
                  </a:cubicBezTo>
                  <a:cubicBezTo>
                    <a:pt x="3755" y="2248"/>
                    <a:pt x="3777" y="2248"/>
                    <a:pt x="3807" y="2248"/>
                  </a:cubicBezTo>
                  <a:cubicBezTo>
                    <a:pt x="3807" y="2263"/>
                    <a:pt x="3807" y="2263"/>
                    <a:pt x="3807" y="2263"/>
                  </a:cubicBezTo>
                  <a:cubicBezTo>
                    <a:pt x="3792" y="2271"/>
                    <a:pt x="3785" y="2278"/>
                    <a:pt x="3770" y="2286"/>
                  </a:cubicBezTo>
                  <a:cubicBezTo>
                    <a:pt x="3755" y="2301"/>
                    <a:pt x="3740" y="2308"/>
                    <a:pt x="3740" y="2331"/>
                  </a:cubicBezTo>
                  <a:cubicBezTo>
                    <a:pt x="3740" y="2338"/>
                    <a:pt x="3747" y="2346"/>
                    <a:pt x="3747" y="2353"/>
                  </a:cubicBezTo>
                  <a:cubicBezTo>
                    <a:pt x="3755" y="2368"/>
                    <a:pt x="3755" y="2383"/>
                    <a:pt x="3762" y="2391"/>
                  </a:cubicBezTo>
                  <a:cubicBezTo>
                    <a:pt x="3770" y="2398"/>
                    <a:pt x="3785" y="2398"/>
                    <a:pt x="3792" y="2398"/>
                  </a:cubicBezTo>
                  <a:cubicBezTo>
                    <a:pt x="3822" y="2413"/>
                    <a:pt x="3837" y="2413"/>
                    <a:pt x="3867" y="2428"/>
                  </a:cubicBezTo>
                  <a:cubicBezTo>
                    <a:pt x="3852" y="2451"/>
                    <a:pt x="3830" y="2458"/>
                    <a:pt x="3830" y="2481"/>
                  </a:cubicBezTo>
                  <a:cubicBezTo>
                    <a:pt x="3830" y="2496"/>
                    <a:pt x="3837" y="2503"/>
                    <a:pt x="3837" y="2526"/>
                  </a:cubicBezTo>
                  <a:cubicBezTo>
                    <a:pt x="3837" y="2541"/>
                    <a:pt x="3822" y="2548"/>
                    <a:pt x="3815" y="2556"/>
                  </a:cubicBezTo>
                  <a:cubicBezTo>
                    <a:pt x="3807" y="2578"/>
                    <a:pt x="3815" y="2593"/>
                    <a:pt x="3815" y="2608"/>
                  </a:cubicBezTo>
                  <a:cubicBezTo>
                    <a:pt x="3807" y="2616"/>
                    <a:pt x="3800" y="2616"/>
                    <a:pt x="3792" y="2616"/>
                  </a:cubicBezTo>
                  <a:cubicBezTo>
                    <a:pt x="3762" y="2616"/>
                    <a:pt x="3747" y="2608"/>
                    <a:pt x="3717" y="2608"/>
                  </a:cubicBezTo>
                  <a:cubicBezTo>
                    <a:pt x="3710" y="2631"/>
                    <a:pt x="3702" y="2646"/>
                    <a:pt x="3695" y="2668"/>
                  </a:cubicBezTo>
                  <a:cubicBezTo>
                    <a:pt x="3695" y="2676"/>
                    <a:pt x="3695" y="2683"/>
                    <a:pt x="3687" y="2690"/>
                  </a:cubicBezTo>
                  <a:cubicBezTo>
                    <a:pt x="3687" y="2698"/>
                    <a:pt x="3680" y="2698"/>
                    <a:pt x="3672" y="2698"/>
                  </a:cubicBezTo>
                  <a:cubicBezTo>
                    <a:pt x="3665" y="2713"/>
                    <a:pt x="3657" y="2720"/>
                    <a:pt x="3642" y="2736"/>
                  </a:cubicBezTo>
                  <a:cubicBezTo>
                    <a:pt x="3620" y="2758"/>
                    <a:pt x="3620" y="2780"/>
                    <a:pt x="3605" y="2810"/>
                  </a:cubicBezTo>
                  <a:cubicBezTo>
                    <a:pt x="3582" y="2848"/>
                    <a:pt x="3582" y="2870"/>
                    <a:pt x="3545" y="2900"/>
                  </a:cubicBezTo>
                  <a:cubicBezTo>
                    <a:pt x="3537" y="2900"/>
                    <a:pt x="3530" y="2908"/>
                    <a:pt x="3522" y="2908"/>
                  </a:cubicBezTo>
                  <a:cubicBezTo>
                    <a:pt x="3515" y="2908"/>
                    <a:pt x="3515" y="2908"/>
                    <a:pt x="3507" y="2908"/>
                  </a:cubicBezTo>
                  <a:cubicBezTo>
                    <a:pt x="3500" y="2915"/>
                    <a:pt x="3500" y="2930"/>
                    <a:pt x="3500" y="2938"/>
                  </a:cubicBezTo>
                  <a:cubicBezTo>
                    <a:pt x="3492" y="2953"/>
                    <a:pt x="3485" y="2960"/>
                    <a:pt x="3485" y="2983"/>
                  </a:cubicBezTo>
                  <a:cubicBezTo>
                    <a:pt x="3485" y="2990"/>
                    <a:pt x="3492" y="2990"/>
                    <a:pt x="3500" y="2998"/>
                  </a:cubicBezTo>
                  <a:cubicBezTo>
                    <a:pt x="3500" y="3005"/>
                    <a:pt x="3515" y="3013"/>
                    <a:pt x="3515" y="3028"/>
                  </a:cubicBezTo>
                  <a:cubicBezTo>
                    <a:pt x="3515" y="3043"/>
                    <a:pt x="3500" y="3058"/>
                    <a:pt x="3500" y="3073"/>
                  </a:cubicBezTo>
                  <a:cubicBezTo>
                    <a:pt x="3492" y="3095"/>
                    <a:pt x="3485" y="3110"/>
                    <a:pt x="3470" y="3125"/>
                  </a:cubicBezTo>
                  <a:cubicBezTo>
                    <a:pt x="3462" y="3125"/>
                    <a:pt x="3462" y="3133"/>
                    <a:pt x="3462" y="3133"/>
                  </a:cubicBezTo>
                  <a:cubicBezTo>
                    <a:pt x="3447" y="3148"/>
                    <a:pt x="3432" y="3148"/>
                    <a:pt x="3425" y="3163"/>
                  </a:cubicBezTo>
                  <a:cubicBezTo>
                    <a:pt x="3417" y="3185"/>
                    <a:pt x="3417" y="3200"/>
                    <a:pt x="3410" y="3223"/>
                  </a:cubicBezTo>
                  <a:cubicBezTo>
                    <a:pt x="3395" y="3253"/>
                    <a:pt x="3380" y="3267"/>
                    <a:pt x="3365" y="3297"/>
                  </a:cubicBezTo>
                  <a:cubicBezTo>
                    <a:pt x="3350" y="3343"/>
                    <a:pt x="3350" y="3365"/>
                    <a:pt x="3342" y="3410"/>
                  </a:cubicBezTo>
                  <a:cubicBezTo>
                    <a:pt x="3335" y="3432"/>
                    <a:pt x="3335" y="3447"/>
                    <a:pt x="3327" y="3470"/>
                  </a:cubicBezTo>
                  <a:cubicBezTo>
                    <a:pt x="3320" y="3515"/>
                    <a:pt x="3320" y="3545"/>
                    <a:pt x="3305" y="3582"/>
                  </a:cubicBezTo>
                  <a:cubicBezTo>
                    <a:pt x="3297" y="3612"/>
                    <a:pt x="3275" y="3620"/>
                    <a:pt x="3260" y="3642"/>
                  </a:cubicBezTo>
                  <a:cubicBezTo>
                    <a:pt x="3237" y="3695"/>
                    <a:pt x="3237" y="3725"/>
                    <a:pt x="3237" y="3777"/>
                  </a:cubicBezTo>
                  <a:cubicBezTo>
                    <a:pt x="3237" y="3815"/>
                    <a:pt x="3230" y="3837"/>
                    <a:pt x="3223" y="3867"/>
                  </a:cubicBezTo>
                  <a:cubicBezTo>
                    <a:pt x="3223" y="3882"/>
                    <a:pt x="3215" y="3897"/>
                    <a:pt x="3215" y="3912"/>
                  </a:cubicBezTo>
                  <a:cubicBezTo>
                    <a:pt x="3215" y="3935"/>
                    <a:pt x="3237" y="3935"/>
                    <a:pt x="3237" y="3957"/>
                  </a:cubicBezTo>
                  <a:cubicBezTo>
                    <a:pt x="3237" y="3995"/>
                    <a:pt x="3230" y="4017"/>
                    <a:pt x="3230" y="4062"/>
                  </a:cubicBezTo>
                  <a:cubicBezTo>
                    <a:pt x="3230" y="4122"/>
                    <a:pt x="3230" y="4122"/>
                    <a:pt x="3230" y="4122"/>
                  </a:cubicBezTo>
                  <a:cubicBezTo>
                    <a:pt x="3230" y="4144"/>
                    <a:pt x="3237" y="4152"/>
                    <a:pt x="3237" y="4174"/>
                  </a:cubicBezTo>
                  <a:cubicBezTo>
                    <a:pt x="3237" y="4182"/>
                    <a:pt x="3230" y="4189"/>
                    <a:pt x="3223" y="4197"/>
                  </a:cubicBezTo>
                  <a:cubicBezTo>
                    <a:pt x="3207" y="4212"/>
                    <a:pt x="3200" y="4219"/>
                    <a:pt x="3185" y="4227"/>
                  </a:cubicBezTo>
                  <a:cubicBezTo>
                    <a:pt x="3170" y="4242"/>
                    <a:pt x="3170" y="4257"/>
                    <a:pt x="3163" y="4279"/>
                  </a:cubicBezTo>
                  <a:cubicBezTo>
                    <a:pt x="3155" y="4309"/>
                    <a:pt x="3163" y="4324"/>
                    <a:pt x="3148" y="4354"/>
                  </a:cubicBezTo>
                  <a:cubicBezTo>
                    <a:pt x="3140" y="4377"/>
                    <a:pt x="3133" y="4384"/>
                    <a:pt x="3118" y="4407"/>
                  </a:cubicBezTo>
                  <a:cubicBezTo>
                    <a:pt x="3125" y="4429"/>
                    <a:pt x="3125" y="4429"/>
                    <a:pt x="3125" y="4429"/>
                  </a:cubicBezTo>
                  <a:cubicBezTo>
                    <a:pt x="3110" y="4459"/>
                    <a:pt x="3080" y="4466"/>
                    <a:pt x="3073" y="4504"/>
                  </a:cubicBezTo>
                  <a:cubicBezTo>
                    <a:pt x="3073" y="4519"/>
                    <a:pt x="3073" y="4526"/>
                    <a:pt x="3073" y="4542"/>
                  </a:cubicBezTo>
                  <a:cubicBezTo>
                    <a:pt x="3065" y="4534"/>
                    <a:pt x="3058" y="4526"/>
                    <a:pt x="3050" y="4519"/>
                  </a:cubicBezTo>
                  <a:cubicBezTo>
                    <a:pt x="3020" y="4519"/>
                    <a:pt x="2998" y="4519"/>
                    <a:pt x="2975" y="4504"/>
                  </a:cubicBezTo>
                  <a:cubicBezTo>
                    <a:pt x="2983" y="4466"/>
                    <a:pt x="2983" y="4466"/>
                    <a:pt x="2983" y="4466"/>
                  </a:cubicBezTo>
                  <a:cubicBezTo>
                    <a:pt x="2975" y="4444"/>
                    <a:pt x="2953" y="4437"/>
                    <a:pt x="2930" y="4429"/>
                  </a:cubicBezTo>
                  <a:cubicBezTo>
                    <a:pt x="2915" y="4422"/>
                    <a:pt x="2900" y="4422"/>
                    <a:pt x="2885" y="4414"/>
                  </a:cubicBezTo>
                  <a:cubicBezTo>
                    <a:pt x="2870" y="4414"/>
                    <a:pt x="2863" y="4399"/>
                    <a:pt x="2848" y="4399"/>
                  </a:cubicBezTo>
                  <a:cubicBezTo>
                    <a:pt x="2818" y="4399"/>
                    <a:pt x="2810" y="4422"/>
                    <a:pt x="2788" y="4444"/>
                  </a:cubicBezTo>
                  <a:cubicBezTo>
                    <a:pt x="2766" y="4459"/>
                    <a:pt x="2750" y="4474"/>
                    <a:pt x="2743" y="4504"/>
                  </a:cubicBezTo>
                  <a:cubicBezTo>
                    <a:pt x="2736" y="4512"/>
                    <a:pt x="2736" y="4512"/>
                    <a:pt x="2736" y="4526"/>
                  </a:cubicBezTo>
                  <a:cubicBezTo>
                    <a:pt x="2736" y="4534"/>
                    <a:pt x="2743" y="4542"/>
                    <a:pt x="2750" y="4542"/>
                  </a:cubicBezTo>
                  <a:cubicBezTo>
                    <a:pt x="2766" y="4556"/>
                    <a:pt x="2780" y="4564"/>
                    <a:pt x="2803" y="4572"/>
                  </a:cubicBezTo>
                  <a:cubicBezTo>
                    <a:pt x="2818" y="4572"/>
                    <a:pt x="2833" y="4579"/>
                    <a:pt x="2833" y="4594"/>
                  </a:cubicBezTo>
                  <a:cubicBezTo>
                    <a:pt x="2833" y="4624"/>
                    <a:pt x="2803" y="4631"/>
                    <a:pt x="2803" y="4654"/>
                  </a:cubicBezTo>
                  <a:cubicBezTo>
                    <a:pt x="2803" y="4669"/>
                    <a:pt x="2810" y="4669"/>
                    <a:pt x="2818" y="4676"/>
                  </a:cubicBezTo>
                  <a:cubicBezTo>
                    <a:pt x="2825" y="4676"/>
                    <a:pt x="2818" y="4684"/>
                    <a:pt x="2825" y="4691"/>
                  </a:cubicBezTo>
                  <a:cubicBezTo>
                    <a:pt x="2803" y="4699"/>
                    <a:pt x="2795" y="4721"/>
                    <a:pt x="2773" y="4721"/>
                  </a:cubicBezTo>
                  <a:cubicBezTo>
                    <a:pt x="2766" y="4721"/>
                    <a:pt x="2758" y="4714"/>
                    <a:pt x="2743" y="4714"/>
                  </a:cubicBezTo>
                  <a:cubicBezTo>
                    <a:pt x="2720" y="4714"/>
                    <a:pt x="2720" y="4736"/>
                    <a:pt x="2713" y="4759"/>
                  </a:cubicBezTo>
                  <a:cubicBezTo>
                    <a:pt x="2706" y="4789"/>
                    <a:pt x="2706" y="4804"/>
                    <a:pt x="2690" y="4826"/>
                  </a:cubicBezTo>
                  <a:cubicBezTo>
                    <a:pt x="2660" y="4871"/>
                    <a:pt x="2623" y="4879"/>
                    <a:pt x="2571" y="4894"/>
                  </a:cubicBezTo>
                  <a:cubicBezTo>
                    <a:pt x="2541" y="4901"/>
                    <a:pt x="2518" y="4909"/>
                    <a:pt x="2488" y="4924"/>
                  </a:cubicBezTo>
                  <a:cubicBezTo>
                    <a:pt x="2443" y="4939"/>
                    <a:pt x="2413" y="4946"/>
                    <a:pt x="2383" y="4976"/>
                  </a:cubicBezTo>
                  <a:cubicBezTo>
                    <a:pt x="2346" y="5014"/>
                    <a:pt x="2338" y="5059"/>
                    <a:pt x="2338" y="4991"/>
                  </a:cubicBezTo>
                  <a:cubicBezTo>
                    <a:pt x="2338" y="4961"/>
                    <a:pt x="2331" y="4946"/>
                    <a:pt x="2308" y="4939"/>
                  </a:cubicBezTo>
                  <a:cubicBezTo>
                    <a:pt x="2323" y="4916"/>
                    <a:pt x="2346" y="4909"/>
                    <a:pt x="2368" y="4894"/>
                  </a:cubicBezTo>
                  <a:cubicBezTo>
                    <a:pt x="2391" y="4879"/>
                    <a:pt x="2398" y="4864"/>
                    <a:pt x="2406" y="4834"/>
                  </a:cubicBezTo>
                  <a:cubicBezTo>
                    <a:pt x="2413" y="4819"/>
                    <a:pt x="2421" y="4804"/>
                    <a:pt x="2421" y="4789"/>
                  </a:cubicBezTo>
                  <a:cubicBezTo>
                    <a:pt x="2421" y="4766"/>
                    <a:pt x="2421" y="4759"/>
                    <a:pt x="2421" y="4744"/>
                  </a:cubicBezTo>
                  <a:cubicBezTo>
                    <a:pt x="2421" y="4721"/>
                    <a:pt x="2458" y="4721"/>
                    <a:pt x="2458" y="4699"/>
                  </a:cubicBezTo>
                  <a:cubicBezTo>
                    <a:pt x="2458" y="4676"/>
                    <a:pt x="2451" y="4661"/>
                    <a:pt x="2451" y="4631"/>
                  </a:cubicBezTo>
                  <a:cubicBezTo>
                    <a:pt x="2458" y="4616"/>
                    <a:pt x="2473" y="4609"/>
                    <a:pt x="2473" y="4594"/>
                  </a:cubicBezTo>
                  <a:cubicBezTo>
                    <a:pt x="2473" y="4572"/>
                    <a:pt x="2466" y="4556"/>
                    <a:pt x="2458" y="4534"/>
                  </a:cubicBezTo>
                  <a:cubicBezTo>
                    <a:pt x="2451" y="4512"/>
                    <a:pt x="2451" y="4504"/>
                    <a:pt x="2443" y="4482"/>
                  </a:cubicBezTo>
                  <a:cubicBezTo>
                    <a:pt x="2436" y="4474"/>
                    <a:pt x="2428" y="4474"/>
                    <a:pt x="2421" y="4459"/>
                  </a:cubicBezTo>
                  <a:cubicBezTo>
                    <a:pt x="2413" y="4452"/>
                    <a:pt x="2413" y="4444"/>
                    <a:pt x="2398" y="4437"/>
                  </a:cubicBezTo>
                  <a:cubicBezTo>
                    <a:pt x="2391" y="4429"/>
                    <a:pt x="2383" y="4429"/>
                    <a:pt x="2376" y="4422"/>
                  </a:cubicBezTo>
                  <a:cubicBezTo>
                    <a:pt x="2368" y="4422"/>
                    <a:pt x="2368" y="4407"/>
                    <a:pt x="2368" y="4399"/>
                  </a:cubicBezTo>
                  <a:cubicBezTo>
                    <a:pt x="2361" y="4392"/>
                    <a:pt x="2361" y="4384"/>
                    <a:pt x="2361" y="4377"/>
                  </a:cubicBezTo>
                  <a:cubicBezTo>
                    <a:pt x="2361" y="4309"/>
                    <a:pt x="2361" y="4309"/>
                    <a:pt x="2361" y="4309"/>
                  </a:cubicBezTo>
                  <a:cubicBezTo>
                    <a:pt x="2331" y="4309"/>
                    <a:pt x="2316" y="4317"/>
                    <a:pt x="2293" y="4302"/>
                  </a:cubicBezTo>
                  <a:cubicBezTo>
                    <a:pt x="2286" y="4302"/>
                    <a:pt x="2278" y="4302"/>
                    <a:pt x="2278" y="4302"/>
                  </a:cubicBezTo>
                  <a:cubicBezTo>
                    <a:pt x="2271" y="4294"/>
                    <a:pt x="2271" y="4287"/>
                    <a:pt x="2271" y="4272"/>
                  </a:cubicBezTo>
                  <a:cubicBezTo>
                    <a:pt x="2271" y="4249"/>
                    <a:pt x="2293" y="4234"/>
                    <a:pt x="2316" y="4227"/>
                  </a:cubicBezTo>
                  <a:cubicBezTo>
                    <a:pt x="2323" y="4219"/>
                    <a:pt x="2331" y="4204"/>
                    <a:pt x="2353" y="4204"/>
                  </a:cubicBezTo>
                  <a:cubicBezTo>
                    <a:pt x="2361" y="4204"/>
                    <a:pt x="2361" y="4219"/>
                    <a:pt x="2368" y="4227"/>
                  </a:cubicBezTo>
                  <a:cubicBezTo>
                    <a:pt x="2376" y="4242"/>
                    <a:pt x="2383" y="4249"/>
                    <a:pt x="2383" y="4257"/>
                  </a:cubicBezTo>
                  <a:cubicBezTo>
                    <a:pt x="2383" y="4272"/>
                    <a:pt x="2376" y="4279"/>
                    <a:pt x="2376" y="4294"/>
                  </a:cubicBezTo>
                  <a:cubicBezTo>
                    <a:pt x="2406" y="4279"/>
                    <a:pt x="2436" y="4287"/>
                    <a:pt x="2451" y="4257"/>
                  </a:cubicBezTo>
                  <a:cubicBezTo>
                    <a:pt x="2473" y="4227"/>
                    <a:pt x="2466" y="4204"/>
                    <a:pt x="2488" y="4174"/>
                  </a:cubicBezTo>
                  <a:cubicBezTo>
                    <a:pt x="2488" y="4159"/>
                    <a:pt x="2503" y="4159"/>
                    <a:pt x="2503" y="4152"/>
                  </a:cubicBezTo>
                  <a:cubicBezTo>
                    <a:pt x="2503" y="4137"/>
                    <a:pt x="2488" y="4122"/>
                    <a:pt x="2481" y="4114"/>
                  </a:cubicBezTo>
                  <a:cubicBezTo>
                    <a:pt x="2473" y="4107"/>
                    <a:pt x="2466" y="4092"/>
                    <a:pt x="2451" y="4092"/>
                  </a:cubicBezTo>
                  <a:cubicBezTo>
                    <a:pt x="2436" y="4084"/>
                    <a:pt x="2428" y="4092"/>
                    <a:pt x="2413" y="4084"/>
                  </a:cubicBezTo>
                  <a:cubicBezTo>
                    <a:pt x="2413" y="4084"/>
                    <a:pt x="2406" y="4077"/>
                    <a:pt x="2406" y="4069"/>
                  </a:cubicBezTo>
                  <a:cubicBezTo>
                    <a:pt x="2383" y="4062"/>
                    <a:pt x="2376" y="4054"/>
                    <a:pt x="2368" y="4032"/>
                  </a:cubicBezTo>
                  <a:cubicBezTo>
                    <a:pt x="2361" y="4032"/>
                    <a:pt x="2361" y="4032"/>
                    <a:pt x="2353" y="4032"/>
                  </a:cubicBezTo>
                  <a:cubicBezTo>
                    <a:pt x="2338" y="4039"/>
                    <a:pt x="2338" y="4047"/>
                    <a:pt x="2323" y="4054"/>
                  </a:cubicBezTo>
                  <a:cubicBezTo>
                    <a:pt x="2293" y="4069"/>
                    <a:pt x="2263" y="4077"/>
                    <a:pt x="2263" y="4114"/>
                  </a:cubicBezTo>
                  <a:cubicBezTo>
                    <a:pt x="2263" y="4129"/>
                    <a:pt x="2278" y="4137"/>
                    <a:pt x="2278" y="4152"/>
                  </a:cubicBezTo>
                  <a:cubicBezTo>
                    <a:pt x="2278" y="4167"/>
                    <a:pt x="2263" y="4174"/>
                    <a:pt x="2256" y="4197"/>
                  </a:cubicBezTo>
                  <a:cubicBezTo>
                    <a:pt x="2256" y="4204"/>
                    <a:pt x="2256" y="4212"/>
                    <a:pt x="2256" y="4219"/>
                  </a:cubicBezTo>
                  <a:cubicBezTo>
                    <a:pt x="2248" y="4242"/>
                    <a:pt x="2233" y="4257"/>
                    <a:pt x="2218" y="4279"/>
                  </a:cubicBezTo>
                  <a:cubicBezTo>
                    <a:pt x="2211" y="4302"/>
                    <a:pt x="2203" y="4309"/>
                    <a:pt x="2196" y="4332"/>
                  </a:cubicBezTo>
                  <a:cubicBezTo>
                    <a:pt x="2196" y="4339"/>
                    <a:pt x="2196" y="4354"/>
                    <a:pt x="2196" y="4369"/>
                  </a:cubicBezTo>
                  <a:cubicBezTo>
                    <a:pt x="2188" y="4392"/>
                    <a:pt x="2173" y="4414"/>
                    <a:pt x="2173" y="4444"/>
                  </a:cubicBezTo>
                  <a:cubicBezTo>
                    <a:pt x="2173" y="4459"/>
                    <a:pt x="2181" y="4474"/>
                    <a:pt x="2188" y="4489"/>
                  </a:cubicBezTo>
                  <a:cubicBezTo>
                    <a:pt x="2196" y="4526"/>
                    <a:pt x="2196" y="4549"/>
                    <a:pt x="2203" y="4594"/>
                  </a:cubicBezTo>
                  <a:cubicBezTo>
                    <a:pt x="2203" y="4616"/>
                    <a:pt x="2226" y="4631"/>
                    <a:pt x="2248" y="4646"/>
                  </a:cubicBezTo>
                  <a:cubicBezTo>
                    <a:pt x="2256" y="4654"/>
                    <a:pt x="2256" y="4669"/>
                    <a:pt x="2263" y="4669"/>
                  </a:cubicBezTo>
                  <a:cubicBezTo>
                    <a:pt x="2271" y="4676"/>
                    <a:pt x="2286" y="4676"/>
                    <a:pt x="2293" y="4684"/>
                  </a:cubicBezTo>
                  <a:cubicBezTo>
                    <a:pt x="2301" y="4691"/>
                    <a:pt x="2293" y="4699"/>
                    <a:pt x="2301" y="4706"/>
                  </a:cubicBezTo>
                  <a:cubicBezTo>
                    <a:pt x="2301" y="4714"/>
                    <a:pt x="2308" y="4721"/>
                    <a:pt x="2308" y="4729"/>
                  </a:cubicBezTo>
                  <a:cubicBezTo>
                    <a:pt x="2308" y="4751"/>
                    <a:pt x="2308" y="4766"/>
                    <a:pt x="2293" y="4774"/>
                  </a:cubicBezTo>
                  <a:cubicBezTo>
                    <a:pt x="2278" y="4781"/>
                    <a:pt x="2263" y="4789"/>
                    <a:pt x="2256" y="4796"/>
                  </a:cubicBezTo>
                  <a:cubicBezTo>
                    <a:pt x="2248" y="4804"/>
                    <a:pt x="2248" y="4811"/>
                    <a:pt x="2241" y="4811"/>
                  </a:cubicBezTo>
                  <a:cubicBezTo>
                    <a:pt x="2218" y="4811"/>
                    <a:pt x="2211" y="4796"/>
                    <a:pt x="2196" y="4796"/>
                  </a:cubicBezTo>
                  <a:cubicBezTo>
                    <a:pt x="2181" y="4796"/>
                    <a:pt x="2181" y="4804"/>
                    <a:pt x="2173" y="4811"/>
                  </a:cubicBezTo>
                  <a:lnTo>
                    <a:pt x="2166" y="4811"/>
                  </a:lnTo>
                  <a:cubicBezTo>
                    <a:pt x="2158" y="4804"/>
                    <a:pt x="2151" y="4796"/>
                    <a:pt x="2151" y="4789"/>
                  </a:cubicBezTo>
                  <a:cubicBezTo>
                    <a:pt x="2151" y="4774"/>
                    <a:pt x="2151" y="4759"/>
                    <a:pt x="2151" y="4751"/>
                  </a:cubicBezTo>
                  <a:cubicBezTo>
                    <a:pt x="2143" y="4729"/>
                    <a:pt x="2128" y="4706"/>
                    <a:pt x="2106" y="4706"/>
                  </a:cubicBezTo>
                  <a:cubicBezTo>
                    <a:pt x="2061" y="4691"/>
                    <a:pt x="2038" y="4699"/>
                    <a:pt x="1994" y="4691"/>
                  </a:cubicBezTo>
                  <a:cubicBezTo>
                    <a:pt x="1941" y="4691"/>
                    <a:pt x="1918" y="4691"/>
                    <a:pt x="1874" y="4691"/>
                  </a:cubicBezTo>
                  <a:cubicBezTo>
                    <a:pt x="1859" y="4691"/>
                    <a:pt x="1851" y="4691"/>
                    <a:pt x="1844" y="4691"/>
                  </a:cubicBezTo>
                  <a:cubicBezTo>
                    <a:pt x="1829" y="4684"/>
                    <a:pt x="1829" y="4669"/>
                    <a:pt x="1821" y="4654"/>
                  </a:cubicBezTo>
                  <a:cubicBezTo>
                    <a:pt x="1821" y="4654"/>
                    <a:pt x="1814" y="4654"/>
                    <a:pt x="1814" y="4646"/>
                  </a:cubicBezTo>
                  <a:cubicBezTo>
                    <a:pt x="1806" y="4631"/>
                    <a:pt x="1806" y="4624"/>
                    <a:pt x="1806" y="4609"/>
                  </a:cubicBezTo>
                  <a:cubicBezTo>
                    <a:pt x="1799" y="4609"/>
                    <a:pt x="1791" y="4601"/>
                    <a:pt x="1784" y="4601"/>
                  </a:cubicBezTo>
                  <a:cubicBezTo>
                    <a:pt x="1784" y="4601"/>
                    <a:pt x="1776" y="4594"/>
                    <a:pt x="1784" y="4594"/>
                  </a:cubicBezTo>
                  <a:cubicBezTo>
                    <a:pt x="1784" y="4586"/>
                    <a:pt x="1791" y="4586"/>
                    <a:pt x="1791" y="4579"/>
                  </a:cubicBezTo>
                  <a:cubicBezTo>
                    <a:pt x="1791" y="4556"/>
                    <a:pt x="1776" y="4549"/>
                    <a:pt x="1761" y="4542"/>
                  </a:cubicBezTo>
                  <a:cubicBezTo>
                    <a:pt x="1739" y="4526"/>
                    <a:pt x="1716" y="4519"/>
                    <a:pt x="1701" y="4496"/>
                  </a:cubicBezTo>
                  <a:cubicBezTo>
                    <a:pt x="1731" y="4482"/>
                    <a:pt x="1746" y="4474"/>
                    <a:pt x="1761" y="4452"/>
                  </a:cubicBezTo>
                  <a:cubicBezTo>
                    <a:pt x="1776" y="4466"/>
                    <a:pt x="1791" y="4474"/>
                    <a:pt x="1806" y="4482"/>
                  </a:cubicBezTo>
                  <a:cubicBezTo>
                    <a:pt x="1821" y="4489"/>
                    <a:pt x="1829" y="4504"/>
                    <a:pt x="1844" y="4504"/>
                  </a:cubicBezTo>
                  <a:cubicBezTo>
                    <a:pt x="1859" y="4504"/>
                    <a:pt x="1866" y="4482"/>
                    <a:pt x="1874" y="4466"/>
                  </a:cubicBezTo>
                  <a:cubicBezTo>
                    <a:pt x="1889" y="4444"/>
                    <a:pt x="1896" y="4429"/>
                    <a:pt x="1904" y="4407"/>
                  </a:cubicBezTo>
                  <a:cubicBezTo>
                    <a:pt x="1918" y="4377"/>
                    <a:pt x="1918" y="4362"/>
                    <a:pt x="1926" y="4332"/>
                  </a:cubicBezTo>
                  <a:cubicBezTo>
                    <a:pt x="1926" y="4317"/>
                    <a:pt x="1934" y="4309"/>
                    <a:pt x="1934" y="4294"/>
                  </a:cubicBezTo>
                  <a:cubicBezTo>
                    <a:pt x="1934" y="4219"/>
                    <a:pt x="1934" y="4219"/>
                    <a:pt x="1934" y="4219"/>
                  </a:cubicBezTo>
                  <a:cubicBezTo>
                    <a:pt x="1934" y="4189"/>
                    <a:pt x="1911" y="4174"/>
                    <a:pt x="1896" y="4144"/>
                  </a:cubicBezTo>
                  <a:cubicBezTo>
                    <a:pt x="1874" y="4122"/>
                    <a:pt x="1866" y="4099"/>
                    <a:pt x="1844" y="4069"/>
                  </a:cubicBezTo>
                  <a:cubicBezTo>
                    <a:pt x="1829" y="4062"/>
                    <a:pt x="1821" y="4054"/>
                    <a:pt x="1806" y="4047"/>
                  </a:cubicBezTo>
                  <a:cubicBezTo>
                    <a:pt x="1799" y="4047"/>
                    <a:pt x="1784" y="4047"/>
                    <a:pt x="1784" y="4039"/>
                  </a:cubicBezTo>
                  <a:cubicBezTo>
                    <a:pt x="1776" y="4032"/>
                    <a:pt x="1784" y="4017"/>
                    <a:pt x="1784" y="4009"/>
                  </a:cubicBezTo>
                  <a:cubicBezTo>
                    <a:pt x="1776" y="3995"/>
                    <a:pt x="1761" y="3987"/>
                    <a:pt x="1761" y="3965"/>
                  </a:cubicBezTo>
                  <a:cubicBezTo>
                    <a:pt x="1761" y="3957"/>
                    <a:pt x="1769" y="3949"/>
                    <a:pt x="1769" y="3935"/>
                  </a:cubicBezTo>
                  <a:cubicBezTo>
                    <a:pt x="1776" y="3912"/>
                    <a:pt x="1784" y="3897"/>
                    <a:pt x="1791" y="3875"/>
                  </a:cubicBezTo>
                  <a:cubicBezTo>
                    <a:pt x="1806" y="3845"/>
                    <a:pt x="1814" y="3830"/>
                    <a:pt x="1814" y="3800"/>
                  </a:cubicBezTo>
                  <a:cubicBezTo>
                    <a:pt x="1814" y="3770"/>
                    <a:pt x="1814" y="3755"/>
                    <a:pt x="1806" y="3725"/>
                  </a:cubicBezTo>
                  <a:cubicBezTo>
                    <a:pt x="1806" y="3710"/>
                    <a:pt x="1799" y="3710"/>
                    <a:pt x="1791" y="3702"/>
                  </a:cubicBezTo>
                  <a:cubicBezTo>
                    <a:pt x="1791" y="3695"/>
                    <a:pt x="1784" y="3695"/>
                    <a:pt x="1784" y="3687"/>
                  </a:cubicBezTo>
                  <a:cubicBezTo>
                    <a:pt x="1784" y="3657"/>
                    <a:pt x="1806" y="3650"/>
                    <a:pt x="1806" y="3620"/>
                  </a:cubicBezTo>
                  <a:cubicBezTo>
                    <a:pt x="1806" y="3605"/>
                    <a:pt x="1806" y="3597"/>
                    <a:pt x="1791" y="3582"/>
                  </a:cubicBezTo>
                  <a:cubicBezTo>
                    <a:pt x="1791" y="3582"/>
                    <a:pt x="1784" y="3590"/>
                    <a:pt x="1784" y="3582"/>
                  </a:cubicBezTo>
                  <a:cubicBezTo>
                    <a:pt x="1769" y="3582"/>
                    <a:pt x="1769" y="3575"/>
                    <a:pt x="1761" y="3567"/>
                  </a:cubicBezTo>
                  <a:cubicBezTo>
                    <a:pt x="1769" y="3552"/>
                    <a:pt x="1769" y="3552"/>
                    <a:pt x="1769" y="3552"/>
                  </a:cubicBezTo>
                  <a:cubicBezTo>
                    <a:pt x="1799" y="3545"/>
                    <a:pt x="1821" y="3537"/>
                    <a:pt x="1836" y="3507"/>
                  </a:cubicBezTo>
                  <a:cubicBezTo>
                    <a:pt x="1844" y="3507"/>
                    <a:pt x="1859" y="3515"/>
                    <a:pt x="1866" y="3515"/>
                  </a:cubicBezTo>
                  <a:cubicBezTo>
                    <a:pt x="1874" y="3522"/>
                    <a:pt x="1866" y="3530"/>
                    <a:pt x="1874" y="3530"/>
                  </a:cubicBezTo>
                  <a:cubicBezTo>
                    <a:pt x="1881" y="3537"/>
                    <a:pt x="1889" y="3545"/>
                    <a:pt x="1896" y="3552"/>
                  </a:cubicBezTo>
                  <a:cubicBezTo>
                    <a:pt x="1934" y="3507"/>
                    <a:pt x="1964" y="3492"/>
                    <a:pt x="1994" y="3432"/>
                  </a:cubicBezTo>
                  <a:cubicBezTo>
                    <a:pt x="1994" y="3417"/>
                    <a:pt x="2001" y="3410"/>
                    <a:pt x="2016" y="3395"/>
                  </a:cubicBezTo>
                  <a:cubicBezTo>
                    <a:pt x="2024" y="3395"/>
                    <a:pt x="2031" y="3395"/>
                    <a:pt x="2038" y="3387"/>
                  </a:cubicBezTo>
                  <a:cubicBezTo>
                    <a:pt x="2046" y="3380"/>
                    <a:pt x="2038" y="3373"/>
                    <a:pt x="2046" y="3365"/>
                  </a:cubicBezTo>
                  <a:cubicBezTo>
                    <a:pt x="2046" y="3350"/>
                    <a:pt x="2054" y="3335"/>
                    <a:pt x="2068" y="3327"/>
                  </a:cubicBezTo>
                  <a:cubicBezTo>
                    <a:pt x="2068" y="3320"/>
                    <a:pt x="2076" y="3327"/>
                    <a:pt x="2076" y="3327"/>
                  </a:cubicBezTo>
                  <a:cubicBezTo>
                    <a:pt x="2098" y="3305"/>
                    <a:pt x="2083" y="3283"/>
                    <a:pt x="2091" y="3253"/>
                  </a:cubicBezTo>
                  <a:cubicBezTo>
                    <a:pt x="2098" y="3230"/>
                    <a:pt x="2113" y="3230"/>
                    <a:pt x="2121" y="3215"/>
                  </a:cubicBezTo>
                  <a:cubicBezTo>
                    <a:pt x="2151" y="3185"/>
                    <a:pt x="2158" y="3163"/>
                    <a:pt x="2173" y="3125"/>
                  </a:cubicBezTo>
                  <a:cubicBezTo>
                    <a:pt x="2181" y="3118"/>
                    <a:pt x="2181" y="3110"/>
                    <a:pt x="2181" y="3103"/>
                  </a:cubicBezTo>
                  <a:cubicBezTo>
                    <a:pt x="2188" y="3088"/>
                    <a:pt x="2203" y="3088"/>
                    <a:pt x="2203" y="3073"/>
                  </a:cubicBezTo>
                  <a:cubicBezTo>
                    <a:pt x="2203" y="3065"/>
                    <a:pt x="2188" y="3058"/>
                    <a:pt x="2181" y="3050"/>
                  </a:cubicBezTo>
                  <a:cubicBezTo>
                    <a:pt x="2181" y="3035"/>
                    <a:pt x="2181" y="3028"/>
                    <a:pt x="2181" y="3013"/>
                  </a:cubicBezTo>
                  <a:cubicBezTo>
                    <a:pt x="2181" y="2990"/>
                    <a:pt x="2203" y="2975"/>
                    <a:pt x="2218" y="2953"/>
                  </a:cubicBezTo>
                  <a:lnTo>
                    <a:pt x="2218" y="2945"/>
                  </a:lnTo>
                  <a:cubicBezTo>
                    <a:pt x="2241" y="2915"/>
                    <a:pt x="2256" y="2900"/>
                    <a:pt x="2271" y="2870"/>
                  </a:cubicBezTo>
                  <a:cubicBezTo>
                    <a:pt x="2271" y="2863"/>
                    <a:pt x="2278" y="2855"/>
                    <a:pt x="2278" y="2848"/>
                  </a:cubicBezTo>
                  <a:cubicBezTo>
                    <a:pt x="2278" y="2840"/>
                    <a:pt x="2271" y="2840"/>
                    <a:pt x="2271" y="2833"/>
                  </a:cubicBezTo>
                  <a:cubicBezTo>
                    <a:pt x="2248" y="2840"/>
                    <a:pt x="2241" y="2848"/>
                    <a:pt x="2218" y="2855"/>
                  </a:cubicBezTo>
                  <a:cubicBezTo>
                    <a:pt x="2196" y="2863"/>
                    <a:pt x="2173" y="2855"/>
                    <a:pt x="2143" y="2870"/>
                  </a:cubicBezTo>
                  <a:cubicBezTo>
                    <a:pt x="2128" y="2885"/>
                    <a:pt x="2128" y="2893"/>
                    <a:pt x="2113" y="2908"/>
                  </a:cubicBezTo>
                  <a:cubicBezTo>
                    <a:pt x="2098" y="2930"/>
                    <a:pt x="2091" y="2945"/>
                    <a:pt x="2076" y="2975"/>
                  </a:cubicBezTo>
                  <a:cubicBezTo>
                    <a:pt x="2054" y="2968"/>
                    <a:pt x="2031" y="2960"/>
                    <a:pt x="2031" y="2938"/>
                  </a:cubicBezTo>
                  <a:cubicBezTo>
                    <a:pt x="2031" y="2923"/>
                    <a:pt x="2031" y="2915"/>
                    <a:pt x="2031" y="2900"/>
                  </a:cubicBezTo>
                  <a:cubicBezTo>
                    <a:pt x="2031" y="2885"/>
                    <a:pt x="2031" y="2885"/>
                    <a:pt x="2031" y="2885"/>
                  </a:cubicBezTo>
                  <a:cubicBezTo>
                    <a:pt x="2031" y="2900"/>
                    <a:pt x="2031" y="2900"/>
                    <a:pt x="2031" y="2900"/>
                  </a:cubicBezTo>
                  <a:cubicBezTo>
                    <a:pt x="2038" y="2885"/>
                    <a:pt x="2046" y="2870"/>
                    <a:pt x="2054" y="2863"/>
                  </a:cubicBezTo>
                  <a:cubicBezTo>
                    <a:pt x="2076" y="2848"/>
                    <a:pt x="2091" y="2840"/>
                    <a:pt x="2106" y="2826"/>
                  </a:cubicBezTo>
                  <a:cubicBezTo>
                    <a:pt x="2113" y="2810"/>
                    <a:pt x="2121" y="2803"/>
                    <a:pt x="2136" y="2796"/>
                  </a:cubicBezTo>
                  <a:cubicBezTo>
                    <a:pt x="2158" y="2780"/>
                    <a:pt x="2173" y="2766"/>
                    <a:pt x="2203" y="2750"/>
                  </a:cubicBezTo>
                  <a:cubicBezTo>
                    <a:pt x="2226" y="2736"/>
                    <a:pt x="2256" y="2728"/>
                    <a:pt x="2256" y="2706"/>
                  </a:cubicBezTo>
                  <a:cubicBezTo>
                    <a:pt x="2256" y="2683"/>
                    <a:pt x="2241" y="2676"/>
                    <a:pt x="2241" y="2661"/>
                  </a:cubicBezTo>
                  <a:cubicBezTo>
                    <a:pt x="2241" y="2646"/>
                    <a:pt x="2248" y="2638"/>
                    <a:pt x="2248" y="2631"/>
                  </a:cubicBezTo>
                  <a:cubicBezTo>
                    <a:pt x="2248" y="2608"/>
                    <a:pt x="2233" y="2601"/>
                    <a:pt x="2226" y="2586"/>
                  </a:cubicBezTo>
                  <a:cubicBezTo>
                    <a:pt x="2211" y="2556"/>
                    <a:pt x="2196" y="2541"/>
                    <a:pt x="2166" y="2533"/>
                  </a:cubicBezTo>
                  <a:cubicBezTo>
                    <a:pt x="2166" y="2518"/>
                    <a:pt x="2173" y="2518"/>
                    <a:pt x="2173" y="2503"/>
                  </a:cubicBezTo>
                  <a:cubicBezTo>
                    <a:pt x="2173" y="2496"/>
                    <a:pt x="2158" y="2496"/>
                    <a:pt x="2151" y="2488"/>
                  </a:cubicBezTo>
                  <a:cubicBezTo>
                    <a:pt x="2143" y="2488"/>
                    <a:pt x="2136" y="2481"/>
                    <a:pt x="2121" y="2481"/>
                  </a:cubicBezTo>
                  <a:cubicBezTo>
                    <a:pt x="2106" y="2473"/>
                    <a:pt x="2091" y="2458"/>
                    <a:pt x="2083" y="2443"/>
                  </a:cubicBezTo>
                  <a:cubicBezTo>
                    <a:pt x="2076" y="2421"/>
                    <a:pt x="2068" y="2413"/>
                    <a:pt x="2054" y="2391"/>
                  </a:cubicBezTo>
                  <a:cubicBezTo>
                    <a:pt x="2046" y="2383"/>
                    <a:pt x="2046" y="2376"/>
                    <a:pt x="2038" y="2368"/>
                  </a:cubicBezTo>
                  <a:cubicBezTo>
                    <a:pt x="2031" y="2361"/>
                    <a:pt x="2016" y="2353"/>
                    <a:pt x="2016" y="2346"/>
                  </a:cubicBezTo>
                  <a:cubicBezTo>
                    <a:pt x="2016" y="2316"/>
                    <a:pt x="2046" y="2308"/>
                    <a:pt x="2046" y="2286"/>
                  </a:cubicBezTo>
                  <a:cubicBezTo>
                    <a:pt x="2046" y="2256"/>
                    <a:pt x="2031" y="2241"/>
                    <a:pt x="2024" y="2218"/>
                  </a:cubicBezTo>
                  <a:cubicBezTo>
                    <a:pt x="2016" y="2218"/>
                    <a:pt x="2024" y="2211"/>
                    <a:pt x="2024" y="2211"/>
                  </a:cubicBezTo>
                  <a:cubicBezTo>
                    <a:pt x="2016" y="2181"/>
                    <a:pt x="1994" y="2173"/>
                    <a:pt x="1964" y="2166"/>
                  </a:cubicBezTo>
                  <a:cubicBezTo>
                    <a:pt x="1934" y="2158"/>
                    <a:pt x="1904" y="2166"/>
                    <a:pt x="1881" y="2136"/>
                  </a:cubicBezTo>
                  <a:cubicBezTo>
                    <a:pt x="1866" y="2121"/>
                    <a:pt x="1866" y="2098"/>
                    <a:pt x="1859" y="2076"/>
                  </a:cubicBezTo>
                  <a:cubicBezTo>
                    <a:pt x="1836" y="2091"/>
                    <a:pt x="1829" y="2106"/>
                    <a:pt x="1806" y="2128"/>
                  </a:cubicBezTo>
                  <a:cubicBezTo>
                    <a:pt x="1791" y="2144"/>
                    <a:pt x="1784" y="2151"/>
                    <a:pt x="1769" y="2166"/>
                  </a:cubicBezTo>
                  <a:cubicBezTo>
                    <a:pt x="1754" y="2173"/>
                    <a:pt x="1739" y="2173"/>
                    <a:pt x="1739" y="2188"/>
                  </a:cubicBezTo>
                  <a:cubicBezTo>
                    <a:pt x="1739" y="2203"/>
                    <a:pt x="1746" y="2211"/>
                    <a:pt x="1746" y="2218"/>
                  </a:cubicBezTo>
                  <a:cubicBezTo>
                    <a:pt x="1761" y="2248"/>
                    <a:pt x="1754" y="2263"/>
                    <a:pt x="1769" y="2293"/>
                  </a:cubicBezTo>
                  <a:cubicBezTo>
                    <a:pt x="1776" y="2316"/>
                    <a:pt x="1784" y="2331"/>
                    <a:pt x="1799" y="2353"/>
                  </a:cubicBezTo>
                  <a:cubicBezTo>
                    <a:pt x="1799" y="2368"/>
                    <a:pt x="1814" y="2368"/>
                    <a:pt x="1814" y="2383"/>
                  </a:cubicBezTo>
                  <a:cubicBezTo>
                    <a:pt x="1814" y="2413"/>
                    <a:pt x="1799" y="2428"/>
                    <a:pt x="1784" y="2443"/>
                  </a:cubicBezTo>
                  <a:cubicBezTo>
                    <a:pt x="1784" y="2451"/>
                    <a:pt x="1784" y="2458"/>
                    <a:pt x="1776" y="2458"/>
                  </a:cubicBezTo>
                  <a:cubicBezTo>
                    <a:pt x="1746" y="2473"/>
                    <a:pt x="1724" y="2481"/>
                    <a:pt x="1701" y="2496"/>
                  </a:cubicBezTo>
                  <a:cubicBezTo>
                    <a:pt x="1694" y="2503"/>
                    <a:pt x="1701" y="2511"/>
                    <a:pt x="1701" y="2511"/>
                  </a:cubicBezTo>
                  <a:cubicBezTo>
                    <a:pt x="1709" y="2518"/>
                    <a:pt x="1724" y="2518"/>
                    <a:pt x="1739" y="2518"/>
                  </a:cubicBezTo>
                  <a:cubicBezTo>
                    <a:pt x="1761" y="2526"/>
                    <a:pt x="1776" y="2541"/>
                    <a:pt x="1799" y="2541"/>
                  </a:cubicBezTo>
                  <a:cubicBezTo>
                    <a:pt x="1851" y="2541"/>
                    <a:pt x="1866" y="2503"/>
                    <a:pt x="1918" y="2503"/>
                  </a:cubicBezTo>
                  <a:cubicBezTo>
                    <a:pt x="1934" y="2503"/>
                    <a:pt x="1941" y="2518"/>
                    <a:pt x="1948" y="2526"/>
                  </a:cubicBezTo>
                  <a:cubicBezTo>
                    <a:pt x="1956" y="2541"/>
                    <a:pt x="1964" y="2548"/>
                    <a:pt x="1971" y="2563"/>
                  </a:cubicBezTo>
                  <a:cubicBezTo>
                    <a:pt x="1994" y="2593"/>
                    <a:pt x="2001" y="2616"/>
                    <a:pt x="2001" y="2646"/>
                  </a:cubicBezTo>
                  <a:cubicBezTo>
                    <a:pt x="2001" y="2683"/>
                    <a:pt x="1986" y="2698"/>
                    <a:pt x="1986" y="2728"/>
                  </a:cubicBezTo>
                  <a:cubicBezTo>
                    <a:pt x="1986" y="2743"/>
                    <a:pt x="1994" y="2750"/>
                    <a:pt x="1994" y="2766"/>
                  </a:cubicBezTo>
                  <a:cubicBezTo>
                    <a:pt x="1994" y="2788"/>
                    <a:pt x="1978" y="2796"/>
                    <a:pt x="1964" y="2796"/>
                  </a:cubicBezTo>
                  <a:cubicBezTo>
                    <a:pt x="1941" y="2803"/>
                    <a:pt x="1918" y="2796"/>
                    <a:pt x="1896" y="2803"/>
                  </a:cubicBezTo>
                  <a:cubicBezTo>
                    <a:pt x="1866" y="2810"/>
                    <a:pt x="1851" y="2826"/>
                    <a:pt x="1836" y="2848"/>
                  </a:cubicBezTo>
                  <a:cubicBezTo>
                    <a:pt x="1829" y="2863"/>
                    <a:pt x="1821" y="2878"/>
                    <a:pt x="1806" y="2878"/>
                  </a:cubicBezTo>
                  <a:cubicBezTo>
                    <a:pt x="1791" y="2878"/>
                    <a:pt x="1791" y="2863"/>
                    <a:pt x="1784" y="2855"/>
                  </a:cubicBezTo>
                  <a:cubicBezTo>
                    <a:pt x="1769" y="2848"/>
                    <a:pt x="1754" y="2848"/>
                    <a:pt x="1746" y="2840"/>
                  </a:cubicBezTo>
                  <a:cubicBezTo>
                    <a:pt x="1731" y="2833"/>
                    <a:pt x="1731" y="2810"/>
                    <a:pt x="1716" y="2803"/>
                  </a:cubicBezTo>
                  <a:cubicBezTo>
                    <a:pt x="1716" y="2796"/>
                    <a:pt x="1709" y="2796"/>
                    <a:pt x="1701" y="2796"/>
                  </a:cubicBezTo>
                  <a:cubicBezTo>
                    <a:pt x="1716" y="2788"/>
                    <a:pt x="1724" y="2780"/>
                    <a:pt x="1739" y="2773"/>
                  </a:cubicBezTo>
                  <a:cubicBezTo>
                    <a:pt x="1746" y="2766"/>
                    <a:pt x="1746" y="2758"/>
                    <a:pt x="1761" y="2743"/>
                  </a:cubicBezTo>
                  <a:cubicBezTo>
                    <a:pt x="1776" y="2736"/>
                    <a:pt x="1784" y="2720"/>
                    <a:pt x="1784" y="2698"/>
                  </a:cubicBezTo>
                  <a:cubicBezTo>
                    <a:pt x="1784" y="2690"/>
                    <a:pt x="1784" y="2683"/>
                    <a:pt x="1784" y="2676"/>
                  </a:cubicBezTo>
                  <a:cubicBezTo>
                    <a:pt x="1776" y="2668"/>
                    <a:pt x="1784" y="2661"/>
                    <a:pt x="1784" y="2653"/>
                  </a:cubicBezTo>
                  <a:cubicBezTo>
                    <a:pt x="1776" y="2646"/>
                    <a:pt x="1761" y="2638"/>
                    <a:pt x="1754" y="2638"/>
                  </a:cubicBezTo>
                  <a:cubicBezTo>
                    <a:pt x="1746" y="2631"/>
                    <a:pt x="1739" y="2631"/>
                    <a:pt x="1731" y="2631"/>
                  </a:cubicBezTo>
                  <a:cubicBezTo>
                    <a:pt x="1694" y="2631"/>
                    <a:pt x="1679" y="2638"/>
                    <a:pt x="1641" y="2653"/>
                  </a:cubicBezTo>
                  <a:cubicBezTo>
                    <a:pt x="1589" y="2661"/>
                    <a:pt x="1559" y="2676"/>
                    <a:pt x="1514" y="2713"/>
                  </a:cubicBezTo>
                  <a:cubicBezTo>
                    <a:pt x="1477" y="2750"/>
                    <a:pt x="1447" y="2766"/>
                    <a:pt x="1409" y="2818"/>
                  </a:cubicBezTo>
                  <a:cubicBezTo>
                    <a:pt x="1394" y="2833"/>
                    <a:pt x="1387" y="2855"/>
                    <a:pt x="1364" y="2870"/>
                  </a:cubicBezTo>
                  <a:cubicBezTo>
                    <a:pt x="1349" y="2878"/>
                    <a:pt x="1342" y="2893"/>
                    <a:pt x="1334" y="2908"/>
                  </a:cubicBezTo>
                  <a:cubicBezTo>
                    <a:pt x="1327" y="2915"/>
                    <a:pt x="1319" y="2930"/>
                    <a:pt x="1304" y="2930"/>
                  </a:cubicBezTo>
                  <a:lnTo>
                    <a:pt x="1297" y="2923"/>
                  </a:lnTo>
                  <a:cubicBezTo>
                    <a:pt x="1312" y="2893"/>
                    <a:pt x="1319" y="2870"/>
                    <a:pt x="1327" y="2840"/>
                  </a:cubicBezTo>
                  <a:cubicBezTo>
                    <a:pt x="1334" y="2818"/>
                    <a:pt x="1334" y="2803"/>
                    <a:pt x="1342" y="2780"/>
                  </a:cubicBezTo>
                  <a:cubicBezTo>
                    <a:pt x="1364" y="2766"/>
                    <a:pt x="1394" y="2766"/>
                    <a:pt x="1394" y="2743"/>
                  </a:cubicBezTo>
                  <a:cubicBezTo>
                    <a:pt x="1394" y="2720"/>
                    <a:pt x="1379" y="2713"/>
                    <a:pt x="1364" y="2698"/>
                  </a:cubicBezTo>
                  <a:cubicBezTo>
                    <a:pt x="1349" y="2690"/>
                    <a:pt x="1342" y="2676"/>
                    <a:pt x="1334" y="2668"/>
                  </a:cubicBezTo>
                  <a:cubicBezTo>
                    <a:pt x="1297" y="2631"/>
                    <a:pt x="1267" y="2623"/>
                    <a:pt x="1236" y="2586"/>
                  </a:cubicBezTo>
                  <a:cubicBezTo>
                    <a:pt x="1199" y="2548"/>
                    <a:pt x="1192" y="2518"/>
                    <a:pt x="1169" y="2481"/>
                  </a:cubicBezTo>
                  <a:cubicBezTo>
                    <a:pt x="1154" y="2443"/>
                    <a:pt x="1132" y="2428"/>
                    <a:pt x="1132" y="2398"/>
                  </a:cubicBezTo>
                  <a:cubicBezTo>
                    <a:pt x="1132" y="2376"/>
                    <a:pt x="1139" y="2361"/>
                    <a:pt x="1154" y="2338"/>
                  </a:cubicBezTo>
                  <a:cubicBezTo>
                    <a:pt x="1154" y="2323"/>
                    <a:pt x="1154" y="2316"/>
                    <a:pt x="1162" y="2301"/>
                  </a:cubicBezTo>
                  <a:cubicBezTo>
                    <a:pt x="1162" y="2278"/>
                    <a:pt x="1169" y="2263"/>
                    <a:pt x="1169" y="2241"/>
                  </a:cubicBezTo>
                  <a:cubicBezTo>
                    <a:pt x="1169" y="2233"/>
                    <a:pt x="1169" y="2226"/>
                    <a:pt x="1169" y="2218"/>
                  </a:cubicBezTo>
                  <a:cubicBezTo>
                    <a:pt x="1184" y="2218"/>
                    <a:pt x="1192" y="2218"/>
                    <a:pt x="1207" y="2218"/>
                  </a:cubicBezTo>
                  <a:cubicBezTo>
                    <a:pt x="1214" y="2218"/>
                    <a:pt x="1222" y="2211"/>
                    <a:pt x="1229" y="2211"/>
                  </a:cubicBezTo>
                  <a:cubicBezTo>
                    <a:pt x="1236" y="2211"/>
                    <a:pt x="1244" y="2218"/>
                    <a:pt x="1244" y="2226"/>
                  </a:cubicBezTo>
                  <a:cubicBezTo>
                    <a:pt x="1252" y="2233"/>
                    <a:pt x="1252" y="2241"/>
                    <a:pt x="1259" y="2248"/>
                  </a:cubicBezTo>
                  <a:cubicBezTo>
                    <a:pt x="1274" y="2263"/>
                    <a:pt x="1297" y="2256"/>
                    <a:pt x="1304" y="2278"/>
                  </a:cubicBezTo>
                  <a:cubicBezTo>
                    <a:pt x="1304" y="2293"/>
                    <a:pt x="1297" y="2308"/>
                    <a:pt x="1312" y="2316"/>
                  </a:cubicBezTo>
                  <a:cubicBezTo>
                    <a:pt x="1319" y="2323"/>
                    <a:pt x="1327" y="2331"/>
                    <a:pt x="1342" y="2331"/>
                  </a:cubicBezTo>
                  <a:cubicBezTo>
                    <a:pt x="1349" y="2338"/>
                    <a:pt x="1364" y="2338"/>
                    <a:pt x="1364" y="2353"/>
                  </a:cubicBezTo>
                  <a:cubicBezTo>
                    <a:pt x="1364" y="2368"/>
                    <a:pt x="1349" y="2376"/>
                    <a:pt x="1349" y="2391"/>
                  </a:cubicBezTo>
                  <a:cubicBezTo>
                    <a:pt x="1349" y="2398"/>
                    <a:pt x="1357" y="2406"/>
                    <a:pt x="1357" y="2413"/>
                  </a:cubicBezTo>
                  <a:cubicBezTo>
                    <a:pt x="1364" y="2428"/>
                    <a:pt x="1364" y="2443"/>
                    <a:pt x="1364" y="2458"/>
                  </a:cubicBezTo>
                  <a:cubicBezTo>
                    <a:pt x="1364" y="2473"/>
                    <a:pt x="1364" y="2481"/>
                    <a:pt x="1364" y="2496"/>
                  </a:cubicBezTo>
                  <a:cubicBezTo>
                    <a:pt x="1364" y="2503"/>
                    <a:pt x="1371" y="2511"/>
                    <a:pt x="1371" y="2518"/>
                  </a:cubicBezTo>
                  <a:cubicBezTo>
                    <a:pt x="1371" y="2526"/>
                    <a:pt x="1364" y="2533"/>
                    <a:pt x="1371" y="2533"/>
                  </a:cubicBezTo>
                  <a:cubicBezTo>
                    <a:pt x="1379" y="2533"/>
                    <a:pt x="1387" y="2533"/>
                    <a:pt x="1394" y="2526"/>
                  </a:cubicBezTo>
                  <a:cubicBezTo>
                    <a:pt x="1409" y="2518"/>
                    <a:pt x="1417" y="2511"/>
                    <a:pt x="1431" y="2496"/>
                  </a:cubicBezTo>
                  <a:cubicBezTo>
                    <a:pt x="1439" y="2488"/>
                    <a:pt x="1447" y="2488"/>
                    <a:pt x="1454" y="2481"/>
                  </a:cubicBezTo>
                  <a:cubicBezTo>
                    <a:pt x="1454" y="2481"/>
                    <a:pt x="1461" y="2473"/>
                    <a:pt x="1469" y="2473"/>
                  </a:cubicBezTo>
                  <a:cubicBezTo>
                    <a:pt x="1477" y="2473"/>
                    <a:pt x="1477" y="2473"/>
                    <a:pt x="1484" y="2473"/>
                  </a:cubicBezTo>
                  <a:cubicBezTo>
                    <a:pt x="1484" y="2451"/>
                    <a:pt x="1484" y="2451"/>
                    <a:pt x="1484" y="2451"/>
                  </a:cubicBezTo>
                  <a:cubicBezTo>
                    <a:pt x="1484" y="2443"/>
                    <a:pt x="1484" y="2443"/>
                    <a:pt x="1484" y="2436"/>
                  </a:cubicBezTo>
                  <a:cubicBezTo>
                    <a:pt x="1477" y="2421"/>
                    <a:pt x="1477" y="2413"/>
                    <a:pt x="1477" y="2398"/>
                  </a:cubicBezTo>
                  <a:cubicBezTo>
                    <a:pt x="1477" y="2383"/>
                    <a:pt x="1484" y="2368"/>
                    <a:pt x="1484" y="2353"/>
                  </a:cubicBezTo>
                  <a:cubicBezTo>
                    <a:pt x="1484" y="2338"/>
                    <a:pt x="1477" y="2331"/>
                    <a:pt x="1469" y="2316"/>
                  </a:cubicBezTo>
                  <a:cubicBezTo>
                    <a:pt x="1461" y="2308"/>
                    <a:pt x="1469" y="2293"/>
                    <a:pt x="1461" y="2278"/>
                  </a:cubicBezTo>
                  <a:cubicBezTo>
                    <a:pt x="1454" y="2263"/>
                    <a:pt x="1439" y="2271"/>
                    <a:pt x="1424" y="2271"/>
                  </a:cubicBezTo>
                  <a:cubicBezTo>
                    <a:pt x="1409" y="2263"/>
                    <a:pt x="1401" y="2263"/>
                    <a:pt x="1387" y="2263"/>
                  </a:cubicBezTo>
                  <a:cubicBezTo>
                    <a:pt x="1379" y="2263"/>
                    <a:pt x="1371" y="2256"/>
                    <a:pt x="1364" y="2256"/>
                  </a:cubicBezTo>
                  <a:cubicBezTo>
                    <a:pt x="1357" y="2256"/>
                    <a:pt x="1357" y="2256"/>
                    <a:pt x="1349" y="2256"/>
                  </a:cubicBezTo>
                  <a:cubicBezTo>
                    <a:pt x="1334" y="2248"/>
                    <a:pt x="1327" y="2248"/>
                    <a:pt x="1312" y="2248"/>
                  </a:cubicBezTo>
                  <a:cubicBezTo>
                    <a:pt x="1297" y="2248"/>
                    <a:pt x="1289" y="2248"/>
                    <a:pt x="1282" y="2241"/>
                  </a:cubicBezTo>
                  <a:cubicBezTo>
                    <a:pt x="1282" y="2241"/>
                    <a:pt x="1282" y="2233"/>
                    <a:pt x="1282" y="2226"/>
                  </a:cubicBezTo>
                  <a:cubicBezTo>
                    <a:pt x="1282" y="2218"/>
                    <a:pt x="1282" y="2203"/>
                    <a:pt x="1274" y="2196"/>
                  </a:cubicBezTo>
                  <a:cubicBezTo>
                    <a:pt x="1274" y="2196"/>
                    <a:pt x="1267" y="2196"/>
                    <a:pt x="1267" y="2188"/>
                  </a:cubicBezTo>
                  <a:cubicBezTo>
                    <a:pt x="1267" y="2181"/>
                    <a:pt x="1282" y="2173"/>
                    <a:pt x="1282" y="2166"/>
                  </a:cubicBezTo>
                  <a:cubicBezTo>
                    <a:pt x="1282" y="2158"/>
                    <a:pt x="1282" y="2158"/>
                    <a:pt x="1282" y="2151"/>
                  </a:cubicBezTo>
                  <a:cubicBezTo>
                    <a:pt x="1274" y="2151"/>
                    <a:pt x="1267" y="2151"/>
                    <a:pt x="1259" y="2151"/>
                  </a:cubicBezTo>
                  <a:cubicBezTo>
                    <a:pt x="1252" y="2151"/>
                    <a:pt x="1244" y="2158"/>
                    <a:pt x="1236" y="2158"/>
                  </a:cubicBezTo>
                  <a:cubicBezTo>
                    <a:pt x="1222" y="2166"/>
                    <a:pt x="1214" y="2166"/>
                    <a:pt x="1192" y="2173"/>
                  </a:cubicBezTo>
                  <a:cubicBezTo>
                    <a:pt x="1184" y="2181"/>
                    <a:pt x="1184" y="2188"/>
                    <a:pt x="1177" y="2188"/>
                  </a:cubicBezTo>
                  <a:cubicBezTo>
                    <a:pt x="1169" y="2188"/>
                    <a:pt x="1169" y="2181"/>
                    <a:pt x="1162" y="2181"/>
                  </a:cubicBezTo>
                  <a:close/>
                  <a:moveTo>
                    <a:pt x="1027" y="1904"/>
                  </a:moveTo>
                  <a:lnTo>
                    <a:pt x="1027" y="1904"/>
                  </a:lnTo>
                  <a:cubicBezTo>
                    <a:pt x="1034" y="1904"/>
                    <a:pt x="1034" y="1896"/>
                    <a:pt x="1034" y="1889"/>
                  </a:cubicBezTo>
                  <a:cubicBezTo>
                    <a:pt x="1049" y="1874"/>
                    <a:pt x="1057" y="1859"/>
                    <a:pt x="1064" y="1836"/>
                  </a:cubicBezTo>
                  <a:cubicBezTo>
                    <a:pt x="1064" y="1821"/>
                    <a:pt x="1064" y="1821"/>
                    <a:pt x="1064" y="1806"/>
                  </a:cubicBezTo>
                  <a:cubicBezTo>
                    <a:pt x="1064" y="1799"/>
                    <a:pt x="1072" y="1791"/>
                    <a:pt x="1064" y="1784"/>
                  </a:cubicBezTo>
                  <a:cubicBezTo>
                    <a:pt x="1057" y="1776"/>
                    <a:pt x="1057" y="1776"/>
                    <a:pt x="1049" y="1776"/>
                  </a:cubicBezTo>
                  <a:cubicBezTo>
                    <a:pt x="1042" y="1769"/>
                    <a:pt x="1042" y="1761"/>
                    <a:pt x="1034" y="1761"/>
                  </a:cubicBezTo>
                  <a:cubicBezTo>
                    <a:pt x="1027" y="1754"/>
                    <a:pt x="1019" y="1754"/>
                    <a:pt x="1019" y="1746"/>
                  </a:cubicBezTo>
                  <a:cubicBezTo>
                    <a:pt x="1019" y="1761"/>
                    <a:pt x="1019" y="1769"/>
                    <a:pt x="1019" y="1784"/>
                  </a:cubicBezTo>
                  <a:cubicBezTo>
                    <a:pt x="1012" y="1791"/>
                    <a:pt x="1012" y="1799"/>
                    <a:pt x="1012" y="1814"/>
                  </a:cubicBezTo>
                  <a:cubicBezTo>
                    <a:pt x="1004" y="1829"/>
                    <a:pt x="1004" y="1844"/>
                    <a:pt x="989" y="1851"/>
                  </a:cubicBezTo>
                  <a:cubicBezTo>
                    <a:pt x="982" y="1859"/>
                    <a:pt x="982" y="1859"/>
                    <a:pt x="974" y="1859"/>
                  </a:cubicBezTo>
                  <a:cubicBezTo>
                    <a:pt x="967" y="1859"/>
                    <a:pt x="967" y="1851"/>
                    <a:pt x="959" y="1844"/>
                  </a:cubicBezTo>
                  <a:cubicBezTo>
                    <a:pt x="959" y="1836"/>
                    <a:pt x="952" y="1829"/>
                    <a:pt x="944" y="1821"/>
                  </a:cubicBezTo>
                  <a:cubicBezTo>
                    <a:pt x="944" y="1814"/>
                    <a:pt x="937" y="1814"/>
                    <a:pt x="937" y="1806"/>
                  </a:cubicBezTo>
                  <a:cubicBezTo>
                    <a:pt x="929" y="1799"/>
                    <a:pt x="922" y="1791"/>
                    <a:pt x="922" y="1776"/>
                  </a:cubicBezTo>
                  <a:cubicBezTo>
                    <a:pt x="914" y="1791"/>
                    <a:pt x="914" y="1799"/>
                    <a:pt x="907" y="1814"/>
                  </a:cubicBezTo>
                  <a:cubicBezTo>
                    <a:pt x="899" y="1829"/>
                    <a:pt x="892" y="1829"/>
                    <a:pt x="892" y="1844"/>
                  </a:cubicBezTo>
                  <a:cubicBezTo>
                    <a:pt x="907" y="1851"/>
                    <a:pt x="914" y="1859"/>
                    <a:pt x="922" y="1866"/>
                  </a:cubicBezTo>
                  <a:cubicBezTo>
                    <a:pt x="922" y="1874"/>
                    <a:pt x="929" y="1881"/>
                    <a:pt x="929" y="1889"/>
                  </a:cubicBezTo>
                  <a:cubicBezTo>
                    <a:pt x="929" y="1896"/>
                    <a:pt x="922" y="1896"/>
                    <a:pt x="922" y="1904"/>
                  </a:cubicBezTo>
                  <a:cubicBezTo>
                    <a:pt x="914" y="1919"/>
                    <a:pt x="914" y="1926"/>
                    <a:pt x="907" y="1941"/>
                  </a:cubicBezTo>
                  <a:cubicBezTo>
                    <a:pt x="899" y="1956"/>
                    <a:pt x="892" y="1971"/>
                    <a:pt x="884" y="1986"/>
                  </a:cubicBezTo>
                  <a:cubicBezTo>
                    <a:pt x="877" y="1994"/>
                    <a:pt x="877" y="2001"/>
                    <a:pt x="869" y="2008"/>
                  </a:cubicBezTo>
                  <a:cubicBezTo>
                    <a:pt x="869" y="2016"/>
                    <a:pt x="869" y="2016"/>
                    <a:pt x="869" y="2024"/>
                  </a:cubicBezTo>
                  <a:cubicBezTo>
                    <a:pt x="862" y="2024"/>
                    <a:pt x="862" y="2024"/>
                    <a:pt x="854" y="2031"/>
                  </a:cubicBezTo>
                  <a:cubicBezTo>
                    <a:pt x="847" y="2031"/>
                    <a:pt x="839" y="2038"/>
                    <a:pt x="839" y="2046"/>
                  </a:cubicBezTo>
                  <a:cubicBezTo>
                    <a:pt x="832" y="2061"/>
                    <a:pt x="824" y="2061"/>
                    <a:pt x="824" y="2076"/>
                  </a:cubicBezTo>
                  <a:cubicBezTo>
                    <a:pt x="832" y="2076"/>
                    <a:pt x="847" y="2076"/>
                    <a:pt x="854" y="2076"/>
                  </a:cubicBezTo>
                  <a:cubicBezTo>
                    <a:pt x="862" y="2084"/>
                    <a:pt x="862" y="2084"/>
                    <a:pt x="862" y="2091"/>
                  </a:cubicBezTo>
                  <a:cubicBezTo>
                    <a:pt x="869" y="2098"/>
                    <a:pt x="877" y="2098"/>
                    <a:pt x="884" y="2098"/>
                  </a:cubicBezTo>
                  <a:cubicBezTo>
                    <a:pt x="892" y="2098"/>
                    <a:pt x="899" y="2091"/>
                    <a:pt x="907" y="2091"/>
                  </a:cubicBezTo>
                  <a:cubicBezTo>
                    <a:pt x="907" y="2091"/>
                    <a:pt x="914" y="2091"/>
                    <a:pt x="922" y="2091"/>
                  </a:cubicBezTo>
                  <a:cubicBezTo>
                    <a:pt x="929" y="2084"/>
                    <a:pt x="929" y="2068"/>
                    <a:pt x="937" y="2061"/>
                  </a:cubicBezTo>
                  <a:cubicBezTo>
                    <a:pt x="944" y="2038"/>
                    <a:pt x="959" y="2031"/>
                    <a:pt x="967" y="2016"/>
                  </a:cubicBezTo>
                  <a:cubicBezTo>
                    <a:pt x="974" y="2001"/>
                    <a:pt x="982" y="1994"/>
                    <a:pt x="989" y="1979"/>
                  </a:cubicBezTo>
                  <a:cubicBezTo>
                    <a:pt x="997" y="1971"/>
                    <a:pt x="997" y="1964"/>
                    <a:pt x="1004" y="1949"/>
                  </a:cubicBezTo>
                  <a:cubicBezTo>
                    <a:pt x="1012" y="1934"/>
                    <a:pt x="1019" y="1926"/>
                    <a:pt x="1027" y="1904"/>
                  </a:cubicBezTo>
                  <a:close/>
                  <a:moveTo>
                    <a:pt x="577" y="1941"/>
                  </a:moveTo>
                  <a:lnTo>
                    <a:pt x="577" y="1941"/>
                  </a:lnTo>
                  <a:cubicBezTo>
                    <a:pt x="570" y="1941"/>
                    <a:pt x="570" y="1941"/>
                    <a:pt x="562" y="1941"/>
                  </a:cubicBezTo>
                  <a:cubicBezTo>
                    <a:pt x="547" y="1949"/>
                    <a:pt x="547" y="1956"/>
                    <a:pt x="540" y="1956"/>
                  </a:cubicBezTo>
                  <a:cubicBezTo>
                    <a:pt x="525" y="1956"/>
                    <a:pt x="517" y="1964"/>
                    <a:pt x="510" y="1971"/>
                  </a:cubicBezTo>
                  <a:cubicBezTo>
                    <a:pt x="517" y="1979"/>
                    <a:pt x="525" y="1979"/>
                    <a:pt x="540" y="1986"/>
                  </a:cubicBezTo>
                  <a:cubicBezTo>
                    <a:pt x="547" y="1994"/>
                    <a:pt x="547" y="1994"/>
                    <a:pt x="555" y="1994"/>
                  </a:cubicBezTo>
                  <a:cubicBezTo>
                    <a:pt x="570" y="1994"/>
                    <a:pt x="577" y="1994"/>
                    <a:pt x="592" y="1979"/>
                  </a:cubicBezTo>
                  <a:lnTo>
                    <a:pt x="592" y="1979"/>
                  </a:lnTo>
                  <a:cubicBezTo>
                    <a:pt x="592" y="1964"/>
                    <a:pt x="585" y="1956"/>
                    <a:pt x="577" y="1941"/>
                  </a:cubicBezTo>
                  <a:close/>
                  <a:moveTo>
                    <a:pt x="397" y="2443"/>
                  </a:moveTo>
                  <a:lnTo>
                    <a:pt x="397" y="2443"/>
                  </a:lnTo>
                  <a:cubicBezTo>
                    <a:pt x="390" y="2443"/>
                    <a:pt x="390" y="2458"/>
                    <a:pt x="390" y="2466"/>
                  </a:cubicBezTo>
                  <a:cubicBezTo>
                    <a:pt x="390" y="2496"/>
                    <a:pt x="390" y="2496"/>
                    <a:pt x="390" y="2496"/>
                  </a:cubicBezTo>
                  <a:cubicBezTo>
                    <a:pt x="390" y="2503"/>
                    <a:pt x="382" y="2503"/>
                    <a:pt x="382" y="2511"/>
                  </a:cubicBezTo>
                  <a:cubicBezTo>
                    <a:pt x="390" y="2511"/>
                    <a:pt x="390" y="2511"/>
                    <a:pt x="397" y="2511"/>
                  </a:cubicBezTo>
                  <a:cubicBezTo>
                    <a:pt x="397" y="2511"/>
                    <a:pt x="405" y="2511"/>
                    <a:pt x="412" y="2511"/>
                  </a:cubicBezTo>
                  <a:cubicBezTo>
                    <a:pt x="420" y="2511"/>
                    <a:pt x="420" y="2518"/>
                    <a:pt x="427" y="2526"/>
                  </a:cubicBezTo>
                  <a:cubicBezTo>
                    <a:pt x="442" y="2518"/>
                    <a:pt x="442" y="2503"/>
                    <a:pt x="442" y="2488"/>
                  </a:cubicBezTo>
                  <a:cubicBezTo>
                    <a:pt x="442" y="2481"/>
                    <a:pt x="442" y="2481"/>
                    <a:pt x="442" y="2473"/>
                  </a:cubicBezTo>
                  <a:cubicBezTo>
                    <a:pt x="442" y="2466"/>
                    <a:pt x="442" y="2466"/>
                    <a:pt x="435" y="2466"/>
                  </a:cubicBezTo>
                  <a:cubicBezTo>
                    <a:pt x="427" y="2458"/>
                    <a:pt x="420" y="2458"/>
                    <a:pt x="412" y="2458"/>
                  </a:cubicBezTo>
                  <a:cubicBezTo>
                    <a:pt x="405" y="2451"/>
                    <a:pt x="405" y="2443"/>
                    <a:pt x="397" y="2443"/>
                  </a:cubicBezTo>
                  <a:close/>
                  <a:moveTo>
                    <a:pt x="555" y="2211"/>
                  </a:moveTo>
                  <a:lnTo>
                    <a:pt x="555" y="2211"/>
                  </a:lnTo>
                  <a:cubicBezTo>
                    <a:pt x="555" y="2218"/>
                    <a:pt x="562" y="2218"/>
                    <a:pt x="562" y="2218"/>
                  </a:cubicBezTo>
                  <a:cubicBezTo>
                    <a:pt x="562" y="2226"/>
                    <a:pt x="555" y="2233"/>
                    <a:pt x="555" y="2233"/>
                  </a:cubicBezTo>
                  <a:cubicBezTo>
                    <a:pt x="555" y="2256"/>
                    <a:pt x="555" y="2263"/>
                    <a:pt x="547" y="2286"/>
                  </a:cubicBezTo>
                  <a:cubicBezTo>
                    <a:pt x="547" y="2301"/>
                    <a:pt x="540" y="2308"/>
                    <a:pt x="540" y="2316"/>
                  </a:cubicBezTo>
                  <a:cubicBezTo>
                    <a:pt x="540" y="2331"/>
                    <a:pt x="525" y="2338"/>
                    <a:pt x="525" y="2353"/>
                  </a:cubicBezTo>
                  <a:cubicBezTo>
                    <a:pt x="525" y="2361"/>
                    <a:pt x="525" y="2361"/>
                    <a:pt x="525" y="2361"/>
                  </a:cubicBezTo>
                  <a:cubicBezTo>
                    <a:pt x="532" y="2368"/>
                    <a:pt x="540" y="2368"/>
                    <a:pt x="540" y="2368"/>
                  </a:cubicBezTo>
                  <a:cubicBezTo>
                    <a:pt x="562" y="2368"/>
                    <a:pt x="570" y="2361"/>
                    <a:pt x="592" y="2353"/>
                  </a:cubicBezTo>
                  <a:cubicBezTo>
                    <a:pt x="592" y="2353"/>
                    <a:pt x="600" y="2346"/>
                    <a:pt x="607" y="2346"/>
                  </a:cubicBezTo>
                  <a:cubicBezTo>
                    <a:pt x="615" y="2346"/>
                    <a:pt x="615" y="2346"/>
                    <a:pt x="615" y="2346"/>
                  </a:cubicBezTo>
                  <a:cubicBezTo>
                    <a:pt x="615" y="2353"/>
                    <a:pt x="615" y="2361"/>
                    <a:pt x="615" y="2361"/>
                  </a:cubicBezTo>
                  <a:cubicBezTo>
                    <a:pt x="615" y="2376"/>
                    <a:pt x="615" y="2391"/>
                    <a:pt x="600" y="2398"/>
                  </a:cubicBezTo>
                  <a:cubicBezTo>
                    <a:pt x="592" y="2406"/>
                    <a:pt x="592" y="2413"/>
                    <a:pt x="585" y="2413"/>
                  </a:cubicBezTo>
                  <a:cubicBezTo>
                    <a:pt x="570" y="2421"/>
                    <a:pt x="570" y="2421"/>
                    <a:pt x="555" y="2428"/>
                  </a:cubicBezTo>
                  <a:cubicBezTo>
                    <a:pt x="547" y="2436"/>
                    <a:pt x="540" y="2436"/>
                    <a:pt x="540" y="2443"/>
                  </a:cubicBezTo>
                  <a:cubicBezTo>
                    <a:pt x="532" y="2443"/>
                    <a:pt x="532" y="2451"/>
                    <a:pt x="532" y="2458"/>
                  </a:cubicBezTo>
                  <a:cubicBezTo>
                    <a:pt x="525" y="2473"/>
                    <a:pt x="517" y="2481"/>
                    <a:pt x="517" y="2496"/>
                  </a:cubicBezTo>
                  <a:cubicBezTo>
                    <a:pt x="517" y="2511"/>
                    <a:pt x="517" y="2518"/>
                    <a:pt x="517" y="2526"/>
                  </a:cubicBezTo>
                  <a:cubicBezTo>
                    <a:pt x="510" y="2533"/>
                    <a:pt x="502" y="2533"/>
                    <a:pt x="495" y="2533"/>
                  </a:cubicBezTo>
                  <a:cubicBezTo>
                    <a:pt x="487" y="2533"/>
                    <a:pt x="480" y="2533"/>
                    <a:pt x="480" y="2533"/>
                  </a:cubicBezTo>
                  <a:cubicBezTo>
                    <a:pt x="472" y="2526"/>
                    <a:pt x="472" y="2518"/>
                    <a:pt x="472" y="2511"/>
                  </a:cubicBezTo>
                  <a:cubicBezTo>
                    <a:pt x="472" y="2496"/>
                    <a:pt x="487" y="2488"/>
                    <a:pt x="487" y="2466"/>
                  </a:cubicBezTo>
                  <a:cubicBezTo>
                    <a:pt x="487" y="2451"/>
                    <a:pt x="472" y="2436"/>
                    <a:pt x="457" y="2428"/>
                  </a:cubicBezTo>
                  <a:cubicBezTo>
                    <a:pt x="457" y="2421"/>
                    <a:pt x="450" y="2413"/>
                    <a:pt x="450" y="2413"/>
                  </a:cubicBezTo>
                  <a:cubicBezTo>
                    <a:pt x="435" y="2413"/>
                    <a:pt x="427" y="2413"/>
                    <a:pt x="420" y="2406"/>
                  </a:cubicBezTo>
                  <a:cubicBezTo>
                    <a:pt x="427" y="2398"/>
                    <a:pt x="435" y="2391"/>
                    <a:pt x="442" y="2391"/>
                  </a:cubicBezTo>
                  <a:cubicBezTo>
                    <a:pt x="442" y="2383"/>
                    <a:pt x="450" y="2383"/>
                    <a:pt x="457" y="2383"/>
                  </a:cubicBezTo>
                  <a:cubicBezTo>
                    <a:pt x="465" y="2376"/>
                    <a:pt x="480" y="2368"/>
                    <a:pt x="480" y="2353"/>
                  </a:cubicBezTo>
                  <a:cubicBezTo>
                    <a:pt x="487" y="2331"/>
                    <a:pt x="480" y="2308"/>
                    <a:pt x="495" y="2286"/>
                  </a:cubicBezTo>
                  <a:cubicBezTo>
                    <a:pt x="502" y="2293"/>
                    <a:pt x="502" y="2301"/>
                    <a:pt x="510" y="2308"/>
                  </a:cubicBezTo>
                  <a:cubicBezTo>
                    <a:pt x="510" y="2301"/>
                    <a:pt x="510" y="2293"/>
                    <a:pt x="510" y="2278"/>
                  </a:cubicBezTo>
                  <a:cubicBezTo>
                    <a:pt x="517" y="2248"/>
                    <a:pt x="532" y="2241"/>
                    <a:pt x="555" y="2211"/>
                  </a:cubicBezTo>
                  <a:close/>
                  <a:moveTo>
                    <a:pt x="262" y="2556"/>
                  </a:moveTo>
                  <a:lnTo>
                    <a:pt x="262" y="2556"/>
                  </a:lnTo>
                  <a:cubicBezTo>
                    <a:pt x="255" y="2556"/>
                    <a:pt x="255" y="2563"/>
                    <a:pt x="247" y="2563"/>
                  </a:cubicBezTo>
                  <a:lnTo>
                    <a:pt x="247" y="2571"/>
                  </a:lnTo>
                  <a:cubicBezTo>
                    <a:pt x="247" y="2586"/>
                    <a:pt x="262" y="2593"/>
                    <a:pt x="262" y="2608"/>
                  </a:cubicBezTo>
                  <a:cubicBezTo>
                    <a:pt x="262" y="2616"/>
                    <a:pt x="255" y="2616"/>
                    <a:pt x="255" y="2623"/>
                  </a:cubicBezTo>
                  <a:cubicBezTo>
                    <a:pt x="255" y="2638"/>
                    <a:pt x="270" y="2638"/>
                    <a:pt x="285" y="2638"/>
                  </a:cubicBezTo>
                  <a:cubicBezTo>
                    <a:pt x="292" y="2638"/>
                    <a:pt x="292" y="2638"/>
                    <a:pt x="300" y="2638"/>
                  </a:cubicBezTo>
                  <a:cubicBezTo>
                    <a:pt x="300" y="2631"/>
                    <a:pt x="307" y="2623"/>
                    <a:pt x="307" y="2616"/>
                  </a:cubicBezTo>
                  <a:cubicBezTo>
                    <a:pt x="307" y="2608"/>
                    <a:pt x="307" y="2601"/>
                    <a:pt x="300" y="2586"/>
                  </a:cubicBezTo>
                  <a:cubicBezTo>
                    <a:pt x="300" y="2578"/>
                    <a:pt x="300" y="2571"/>
                    <a:pt x="300" y="2571"/>
                  </a:cubicBezTo>
                  <a:cubicBezTo>
                    <a:pt x="300" y="2563"/>
                    <a:pt x="292" y="2563"/>
                    <a:pt x="285" y="2563"/>
                  </a:cubicBezTo>
                  <a:cubicBezTo>
                    <a:pt x="277" y="2556"/>
                    <a:pt x="270" y="2556"/>
                    <a:pt x="262" y="2556"/>
                  </a:cubicBezTo>
                  <a:close/>
                  <a:moveTo>
                    <a:pt x="202" y="2623"/>
                  </a:moveTo>
                  <a:lnTo>
                    <a:pt x="202" y="2623"/>
                  </a:lnTo>
                  <a:cubicBezTo>
                    <a:pt x="202" y="2638"/>
                    <a:pt x="210" y="2646"/>
                    <a:pt x="218" y="2653"/>
                  </a:cubicBezTo>
                  <a:cubicBezTo>
                    <a:pt x="225" y="2668"/>
                    <a:pt x="232" y="2668"/>
                    <a:pt x="247" y="2676"/>
                  </a:cubicBezTo>
                  <a:cubicBezTo>
                    <a:pt x="255" y="2676"/>
                    <a:pt x="255" y="2676"/>
                    <a:pt x="255" y="2683"/>
                  </a:cubicBezTo>
                  <a:cubicBezTo>
                    <a:pt x="262" y="2690"/>
                    <a:pt x="255" y="2690"/>
                    <a:pt x="255" y="2698"/>
                  </a:cubicBezTo>
                  <a:cubicBezTo>
                    <a:pt x="255" y="2720"/>
                    <a:pt x="262" y="2736"/>
                    <a:pt x="262" y="2750"/>
                  </a:cubicBezTo>
                  <a:cubicBezTo>
                    <a:pt x="270" y="2758"/>
                    <a:pt x="270" y="2758"/>
                    <a:pt x="277" y="2766"/>
                  </a:cubicBezTo>
                  <a:cubicBezTo>
                    <a:pt x="285" y="2780"/>
                    <a:pt x="285" y="2788"/>
                    <a:pt x="292" y="2796"/>
                  </a:cubicBezTo>
                  <a:cubicBezTo>
                    <a:pt x="300" y="2803"/>
                    <a:pt x="307" y="2803"/>
                    <a:pt x="307" y="2810"/>
                  </a:cubicBezTo>
                  <a:cubicBezTo>
                    <a:pt x="307" y="2818"/>
                    <a:pt x="300" y="2818"/>
                    <a:pt x="292" y="2826"/>
                  </a:cubicBezTo>
                  <a:cubicBezTo>
                    <a:pt x="285" y="2826"/>
                    <a:pt x="285" y="2833"/>
                    <a:pt x="277" y="2833"/>
                  </a:cubicBezTo>
                  <a:cubicBezTo>
                    <a:pt x="255" y="2833"/>
                    <a:pt x="247" y="2833"/>
                    <a:pt x="232" y="2833"/>
                  </a:cubicBezTo>
                  <a:cubicBezTo>
                    <a:pt x="232" y="2833"/>
                    <a:pt x="225" y="2840"/>
                    <a:pt x="218" y="2840"/>
                  </a:cubicBezTo>
                  <a:cubicBezTo>
                    <a:pt x="210" y="2840"/>
                    <a:pt x="210" y="2840"/>
                    <a:pt x="210" y="2840"/>
                  </a:cubicBezTo>
                  <a:cubicBezTo>
                    <a:pt x="210" y="2826"/>
                    <a:pt x="210" y="2826"/>
                    <a:pt x="210" y="2810"/>
                  </a:cubicBezTo>
                  <a:cubicBezTo>
                    <a:pt x="195" y="2818"/>
                    <a:pt x="188" y="2818"/>
                    <a:pt x="180" y="2826"/>
                  </a:cubicBezTo>
                  <a:cubicBezTo>
                    <a:pt x="172" y="2833"/>
                    <a:pt x="172" y="2833"/>
                    <a:pt x="165" y="2833"/>
                  </a:cubicBezTo>
                  <a:cubicBezTo>
                    <a:pt x="165" y="2840"/>
                    <a:pt x="150" y="2840"/>
                    <a:pt x="150" y="2840"/>
                  </a:cubicBezTo>
                  <a:cubicBezTo>
                    <a:pt x="150" y="2855"/>
                    <a:pt x="158" y="2863"/>
                    <a:pt x="165" y="2870"/>
                  </a:cubicBezTo>
                  <a:cubicBezTo>
                    <a:pt x="172" y="2878"/>
                    <a:pt x="172" y="2885"/>
                    <a:pt x="180" y="2893"/>
                  </a:cubicBezTo>
                  <a:cubicBezTo>
                    <a:pt x="188" y="2893"/>
                    <a:pt x="188" y="2893"/>
                    <a:pt x="195" y="2900"/>
                  </a:cubicBezTo>
                  <a:cubicBezTo>
                    <a:pt x="188" y="2908"/>
                    <a:pt x="180" y="2908"/>
                    <a:pt x="172" y="2908"/>
                  </a:cubicBezTo>
                  <a:cubicBezTo>
                    <a:pt x="165" y="2908"/>
                    <a:pt x="158" y="2908"/>
                    <a:pt x="150" y="2908"/>
                  </a:cubicBezTo>
                  <a:lnTo>
                    <a:pt x="142" y="2908"/>
                  </a:lnTo>
                  <a:cubicBezTo>
                    <a:pt x="135" y="2908"/>
                    <a:pt x="142" y="2900"/>
                    <a:pt x="135" y="2893"/>
                  </a:cubicBezTo>
                  <a:cubicBezTo>
                    <a:pt x="128" y="2878"/>
                    <a:pt x="120" y="2878"/>
                    <a:pt x="105" y="2878"/>
                  </a:cubicBezTo>
                  <a:cubicBezTo>
                    <a:pt x="90" y="2878"/>
                    <a:pt x="82" y="2878"/>
                    <a:pt x="75" y="2878"/>
                  </a:cubicBezTo>
                  <a:cubicBezTo>
                    <a:pt x="60" y="2878"/>
                    <a:pt x="53" y="2878"/>
                    <a:pt x="45" y="2870"/>
                  </a:cubicBezTo>
                  <a:lnTo>
                    <a:pt x="38" y="2863"/>
                  </a:lnTo>
                  <a:cubicBezTo>
                    <a:pt x="23" y="2863"/>
                    <a:pt x="23" y="2870"/>
                    <a:pt x="8" y="2878"/>
                  </a:cubicBezTo>
                  <a:cubicBezTo>
                    <a:pt x="8" y="2878"/>
                    <a:pt x="8" y="2878"/>
                    <a:pt x="0" y="2878"/>
                  </a:cubicBezTo>
                  <a:cubicBezTo>
                    <a:pt x="0" y="2855"/>
                    <a:pt x="0" y="2848"/>
                    <a:pt x="0" y="2833"/>
                  </a:cubicBezTo>
                  <a:cubicBezTo>
                    <a:pt x="0" y="2826"/>
                    <a:pt x="0" y="2826"/>
                    <a:pt x="0" y="2826"/>
                  </a:cubicBezTo>
                  <a:lnTo>
                    <a:pt x="0" y="2818"/>
                  </a:lnTo>
                  <a:lnTo>
                    <a:pt x="0" y="2810"/>
                  </a:lnTo>
                  <a:cubicBezTo>
                    <a:pt x="8" y="2818"/>
                    <a:pt x="8" y="2818"/>
                    <a:pt x="15" y="2826"/>
                  </a:cubicBezTo>
                  <a:cubicBezTo>
                    <a:pt x="15" y="2818"/>
                    <a:pt x="15" y="2818"/>
                    <a:pt x="15" y="2810"/>
                  </a:cubicBezTo>
                  <a:cubicBezTo>
                    <a:pt x="23" y="2803"/>
                    <a:pt x="30" y="2803"/>
                    <a:pt x="38" y="2796"/>
                  </a:cubicBezTo>
                  <a:cubicBezTo>
                    <a:pt x="38" y="2788"/>
                    <a:pt x="38" y="2788"/>
                    <a:pt x="38" y="2780"/>
                  </a:cubicBezTo>
                  <a:cubicBezTo>
                    <a:pt x="38" y="2758"/>
                    <a:pt x="30" y="2743"/>
                    <a:pt x="30" y="2728"/>
                  </a:cubicBezTo>
                  <a:cubicBezTo>
                    <a:pt x="30" y="2706"/>
                    <a:pt x="38" y="2690"/>
                    <a:pt x="38" y="2668"/>
                  </a:cubicBezTo>
                  <a:cubicBezTo>
                    <a:pt x="38" y="2653"/>
                    <a:pt x="38" y="2646"/>
                    <a:pt x="45" y="2638"/>
                  </a:cubicBezTo>
                  <a:cubicBezTo>
                    <a:pt x="45" y="2638"/>
                    <a:pt x="45" y="2638"/>
                    <a:pt x="45" y="2631"/>
                  </a:cubicBezTo>
                  <a:cubicBezTo>
                    <a:pt x="53" y="2646"/>
                    <a:pt x="60" y="2646"/>
                    <a:pt x="60" y="2661"/>
                  </a:cubicBezTo>
                  <a:cubicBezTo>
                    <a:pt x="68" y="2668"/>
                    <a:pt x="75" y="2676"/>
                    <a:pt x="82" y="2683"/>
                  </a:cubicBezTo>
                  <a:cubicBezTo>
                    <a:pt x="98" y="2676"/>
                    <a:pt x="105" y="2668"/>
                    <a:pt x="128" y="2661"/>
                  </a:cubicBezTo>
                  <a:cubicBezTo>
                    <a:pt x="142" y="2661"/>
                    <a:pt x="150" y="2661"/>
                    <a:pt x="165" y="2653"/>
                  </a:cubicBezTo>
                  <a:cubicBezTo>
                    <a:pt x="180" y="2646"/>
                    <a:pt x="188" y="2638"/>
                    <a:pt x="202" y="2623"/>
                  </a:cubicBezTo>
                  <a:close/>
                  <a:moveTo>
                    <a:pt x="1207" y="1169"/>
                  </a:moveTo>
                  <a:lnTo>
                    <a:pt x="1207" y="1169"/>
                  </a:lnTo>
                  <a:cubicBezTo>
                    <a:pt x="1199" y="1177"/>
                    <a:pt x="1192" y="1177"/>
                    <a:pt x="1192" y="1192"/>
                  </a:cubicBezTo>
                  <a:cubicBezTo>
                    <a:pt x="1192" y="1199"/>
                    <a:pt x="1199" y="1207"/>
                    <a:pt x="1199" y="1222"/>
                  </a:cubicBezTo>
                  <a:cubicBezTo>
                    <a:pt x="1199" y="1229"/>
                    <a:pt x="1199" y="1229"/>
                    <a:pt x="1199" y="1237"/>
                  </a:cubicBezTo>
                  <a:lnTo>
                    <a:pt x="1199" y="1237"/>
                  </a:lnTo>
                  <a:cubicBezTo>
                    <a:pt x="1184" y="1237"/>
                    <a:pt x="1184" y="1229"/>
                    <a:pt x="1169" y="1229"/>
                  </a:cubicBezTo>
                  <a:cubicBezTo>
                    <a:pt x="1169" y="1229"/>
                    <a:pt x="1169" y="1229"/>
                    <a:pt x="1169" y="1237"/>
                  </a:cubicBezTo>
                  <a:cubicBezTo>
                    <a:pt x="1169" y="1244"/>
                    <a:pt x="1169" y="1244"/>
                    <a:pt x="1169" y="1252"/>
                  </a:cubicBezTo>
                  <a:cubicBezTo>
                    <a:pt x="1169" y="1259"/>
                    <a:pt x="1162" y="1259"/>
                    <a:pt x="1162" y="1267"/>
                  </a:cubicBezTo>
                  <a:cubicBezTo>
                    <a:pt x="1162" y="1274"/>
                    <a:pt x="1169" y="1274"/>
                    <a:pt x="1177" y="1274"/>
                  </a:cubicBezTo>
                  <a:cubicBezTo>
                    <a:pt x="1177" y="1282"/>
                    <a:pt x="1184" y="1289"/>
                    <a:pt x="1184" y="1297"/>
                  </a:cubicBezTo>
                  <a:cubicBezTo>
                    <a:pt x="1184" y="1304"/>
                    <a:pt x="1177" y="1304"/>
                    <a:pt x="1184" y="1312"/>
                  </a:cubicBezTo>
                  <a:cubicBezTo>
                    <a:pt x="1184" y="1312"/>
                    <a:pt x="1192" y="1312"/>
                    <a:pt x="1199" y="1319"/>
                  </a:cubicBezTo>
                  <a:cubicBezTo>
                    <a:pt x="1207" y="1319"/>
                    <a:pt x="1207" y="1327"/>
                    <a:pt x="1207" y="1327"/>
                  </a:cubicBezTo>
                  <a:cubicBezTo>
                    <a:pt x="1214" y="1349"/>
                    <a:pt x="1214" y="1357"/>
                    <a:pt x="1229" y="1372"/>
                  </a:cubicBezTo>
                  <a:cubicBezTo>
                    <a:pt x="1244" y="1357"/>
                    <a:pt x="1252" y="1334"/>
                    <a:pt x="1274" y="1327"/>
                  </a:cubicBezTo>
                  <a:cubicBezTo>
                    <a:pt x="1289" y="1327"/>
                    <a:pt x="1312" y="1327"/>
                    <a:pt x="1327" y="1304"/>
                  </a:cubicBezTo>
                  <a:cubicBezTo>
                    <a:pt x="1312" y="1304"/>
                    <a:pt x="1304" y="1297"/>
                    <a:pt x="1297" y="1289"/>
                  </a:cubicBezTo>
                  <a:cubicBezTo>
                    <a:pt x="1297" y="1282"/>
                    <a:pt x="1289" y="1274"/>
                    <a:pt x="1289" y="1267"/>
                  </a:cubicBezTo>
                  <a:cubicBezTo>
                    <a:pt x="1289" y="1252"/>
                    <a:pt x="1297" y="1252"/>
                    <a:pt x="1297" y="1237"/>
                  </a:cubicBezTo>
                  <a:cubicBezTo>
                    <a:pt x="1297" y="1237"/>
                    <a:pt x="1297" y="1229"/>
                    <a:pt x="1297" y="1222"/>
                  </a:cubicBezTo>
                  <a:cubicBezTo>
                    <a:pt x="1297" y="1214"/>
                    <a:pt x="1297" y="1207"/>
                    <a:pt x="1297" y="1199"/>
                  </a:cubicBezTo>
                  <a:cubicBezTo>
                    <a:pt x="1297" y="1192"/>
                    <a:pt x="1297" y="1192"/>
                    <a:pt x="1289" y="1192"/>
                  </a:cubicBezTo>
                  <a:cubicBezTo>
                    <a:pt x="1289" y="1192"/>
                    <a:pt x="1282" y="1192"/>
                    <a:pt x="1274" y="1192"/>
                  </a:cubicBezTo>
                  <a:cubicBezTo>
                    <a:pt x="1259" y="1184"/>
                    <a:pt x="1259" y="1184"/>
                    <a:pt x="1244" y="1177"/>
                  </a:cubicBezTo>
                  <a:lnTo>
                    <a:pt x="1236" y="1169"/>
                  </a:lnTo>
                  <a:cubicBezTo>
                    <a:pt x="1229" y="1169"/>
                    <a:pt x="1229" y="1169"/>
                    <a:pt x="1222" y="1169"/>
                  </a:cubicBezTo>
                  <a:cubicBezTo>
                    <a:pt x="1214" y="1169"/>
                    <a:pt x="1214" y="1169"/>
                    <a:pt x="1207" y="1169"/>
                  </a:cubicBezTo>
                  <a:close/>
                  <a:moveTo>
                    <a:pt x="832" y="83"/>
                  </a:moveTo>
                  <a:lnTo>
                    <a:pt x="832" y="83"/>
                  </a:lnTo>
                  <a:cubicBezTo>
                    <a:pt x="817" y="83"/>
                    <a:pt x="817" y="75"/>
                    <a:pt x="802" y="75"/>
                  </a:cubicBezTo>
                  <a:cubicBezTo>
                    <a:pt x="794" y="90"/>
                    <a:pt x="794" y="98"/>
                    <a:pt x="787" y="105"/>
                  </a:cubicBezTo>
                  <a:cubicBezTo>
                    <a:pt x="779" y="128"/>
                    <a:pt x="779" y="143"/>
                    <a:pt x="772" y="173"/>
                  </a:cubicBezTo>
                  <a:cubicBezTo>
                    <a:pt x="772" y="180"/>
                    <a:pt x="765" y="180"/>
                    <a:pt x="765" y="188"/>
                  </a:cubicBezTo>
                  <a:cubicBezTo>
                    <a:pt x="779" y="195"/>
                    <a:pt x="794" y="195"/>
                    <a:pt x="794" y="210"/>
                  </a:cubicBezTo>
                  <a:cubicBezTo>
                    <a:pt x="794" y="233"/>
                    <a:pt x="787" y="248"/>
                    <a:pt x="772" y="262"/>
                  </a:cubicBezTo>
                  <a:cubicBezTo>
                    <a:pt x="765" y="278"/>
                    <a:pt x="765" y="285"/>
                    <a:pt x="757" y="300"/>
                  </a:cubicBezTo>
                  <a:cubicBezTo>
                    <a:pt x="749" y="315"/>
                    <a:pt x="742" y="322"/>
                    <a:pt x="742" y="345"/>
                  </a:cubicBezTo>
                  <a:lnTo>
                    <a:pt x="749" y="345"/>
                  </a:lnTo>
                  <a:cubicBezTo>
                    <a:pt x="749" y="352"/>
                    <a:pt x="742" y="360"/>
                    <a:pt x="742" y="368"/>
                  </a:cubicBezTo>
                  <a:cubicBezTo>
                    <a:pt x="735" y="368"/>
                    <a:pt x="742" y="375"/>
                    <a:pt x="742" y="375"/>
                  </a:cubicBezTo>
                  <a:cubicBezTo>
                    <a:pt x="742" y="435"/>
                    <a:pt x="742" y="435"/>
                    <a:pt x="742" y="435"/>
                  </a:cubicBezTo>
                  <a:cubicBezTo>
                    <a:pt x="742" y="442"/>
                    <a:pt x="735" y="442"/>
                    <a:pt x="735" y="450"/>
                  </a:cubicBezTo>
                  <a:cubicBezTo>
                    <a:pt x="735" y="465"/>
                    <a:pt x="735" y="465"/>
                    <a:pt x="735" y="465"/>
                  </a:cubicBezTo>
                  <a:cubicBezTo>
                    <a:pt x="742" y="465"/>
                    <a:pt x="742" y="465"/>
                    <a:pt x="742" y="465"/>
                  </a:cubicBezTo>
                  <a:cubicBezTo>
                    <a:pt x="749" y="457"/>
                    <a:pt x="757" y="457"/>
                    <a:pt x="772" y="457"/>
                  </a:cubicBezTo>
                  <a:cubicBezTo>
                    <a:pt x="772" y="465"/>
                    <a:pt x="772" y="472"/>
                    <a:pt x="772" y="480"/>
                  </a:cubicBezTo>
                  <a:cubicBezTo>
                    <a:pt x="772" y="487"/>
                    <a:pt x="772" y="487"/>
                    <a:pt x="779" y="487"/>
                  </a:cubicBezTo>
                  <a:cubicBezTo>
                    <a:pt x="787" y="487"/>
                    <a:pt x="787" y="480"/>
                    <a:pt x="787" y="472"/>
                  </a:cubicBezTo>
                  <a:cubicBezTo>
                    <a:pt x="794" y="472"/>
                    <a:pt x="802" y="465"/>
                    <a:pt x="809" y="465"/>
                  </a:cubicBezTo>
                  <a:cubicBezTo>
                    <a:pt x="817" y="472"/>
                    <a:pt x="817" y="472"/>
                    <a:pt x="817" y="472"/>
                  </a:cubicBezTo>
                  <a:cubicBezTo>
                    <a:pt x="817" y="547"/>
                    <a:pt x="817" y="547"/>
                    <a:pt x="817" y="547"/>
                  </a:cubicBezTo>
                  <a:cubicBezTo>
                    <a:pt x="802" y="540"/>
                    <a:pt x="794" y="540"/>
                    <a:pt x="787" y="525"/>
                  </a:cubicBezTo>
                  <a:cubicBezTo>
                    <a:pt x="787" y="532"/>
                    <a:pt x="779" y="532"/>
                    <a:pt x="779" y="532"/>
                  </a:cubicBezTo>
                  <a:cubicBezTo>
                    <a:pt x="779" y="540"/>
                    <a:pt x="787" y="547"/>
                    <a:pt x="787" y="547"/>
                  </a:cubicBezTo>
                  <a:cubicBezTo>
                    <a:pt x="787" y="562"/>
                    <a:pt x="779" y="562"/>
                    <a:pt x="772" y="570"/>
                  </a:cubicBezTo>
                  <a:cubicBezTo>
                    <a:pt x="765" y="555"/>
                    <a:pt x="765" y="555"/>
                    <a:pt x="757" y="547"/>
                  </a:cubicBezTo>
                  <a:cubicBezTo>
                    <a:pt x="757" y="540"/>
                    <a:pt x="757" y="540"/>
                    <a:pt x="749" y="540"/>
                  </a:cubicBezTo>
                  <a:cubicBezTo>
                    <a:pt x="742" y="540"/>
                    <a:pt x="742" y="547"/>
                    <a:pt x="735" y="547"/>
                  </a:cubicBezTo>
                  <a:cubicBezTo>
                    <a:pt x="727" y="547"/>
                    <a:pt x="719" y="555"/>
                    <a:pt x="712" y="555"/>
                  </a:cubicBezTo>
                  <a:cubicBezTo>
                    <a:pt x="705" y="555"/>
                    <a:pt x="705" y="555"/>
                    <a:pt x="697" y="555"/>
                  </a:cubicBezTo>
                  <a:cubicBezTo>
                    <a:pt x="697" y="555"/>
                    <a:pt x="689" y="555"/>
                    <a:pt x="682" y="555"/>
                  </a:cubicBezTo>
                  <a:cubicBezTo>
                    <a:pt x="675" y="547"/>
                    <a:pt x="675" y="532"/>
                    <a:pt x="667" y="532"/>
                  </a:cubicBezTo>
                  <a:cubicBezTo>
                    <a:pt x="659" y="532"/>
                    <a:pt x="652" y="540"/>
                    <a:pt x="652" y="547"/>
                  </a:cubicBezTo>
                  <a:cubicBezTo>
                    <a:pt x="652" y="555"/>
                    <a:pt x="652" y="555"/>
                    <a:pt x="659" y="562"/>
                  </a:cubicBezTo>
                  <a:cubicBezTo>
                    <a:pt x="659" y="570"/>
                    <a:pt x="667" y="577"/>
                    <a:pt x="667" y="592"/>
                  </a:cubicBezTo>
                  <a:cubicBezTo>
                    <a:pt x="667" y="615"/>
                    <a:pt x="652" y="622"/>
                    <a:pt x="645" y="645"/>
                  </a:cubicBezTo>
                  <a:cubicBezTo>
                    <a:pt x="637" y="667"/>
                    <a:pt x="637" y="675"/>
                    <a:pt x="630" y="697"/>
                  </a:cubicBezTo>
                  <a:cubicBezTo>
                    <a:pt x="630" y="705"/>
                    <a:pt x="622" y="712"/>
                    <a:pt x="622" y="720"/>
                  </a:cubicBezTo>
                  <a:cubicBezTo>
                    <a:pt x="622" y="742"/>
                    <a:pt x="622" y="750"/>
                    <a:pt x="622" y="772"/>
                  </a:cubicBezTo>
                  <a:cubicBezTo>
                    <a:pt x="615" y="779"/>
                    <a:pt x="615" y="787"/>
                    <a:pt x="615" y="802"/>
                  </a:cubicBezTo>
                  <a:lnTo>
                    <a:pt x="622" y="809"/>
                  </a:lnTo>
                  <a:cubicBezTo>
                    <a:pt x="652" y="825"/>
                    <a:pt x="652" y="825"/>
                    <a:pt x="652" y="825"/>
                  </a:cubicBezTo>
                  <a:cubicBezTo>
                    <a:pt x="659" y="832"/>
                    <a:pt x="667" y="839"/>
                    <a:pt x="675" y="839"/>
                  </a:cubicBezTo>
                  <a:cubicBezTo>
                    <a:pt x="689" y="839"/>
                    <a:pt x="697" y="832"/>
                    <a:pt x="712" y="825"/>
                  </a:cubicBezTo>
                  <a:cubicBezTo>
                    <a:pt x="719" y="817"/>
                    <a:pt x="735" y="817"/>
                    <a:pt x="735" y="809"/>
                  </a:cubicBezTo>
                  <a:cubicBezTo>
                    <a:pt x="742" y="795"/>
                    <a:pt x="735" y="787"/>
                    <a:pt x="742" y="779"/>
                  </a:cubicBezTo>
                  <a:cubicBezTo>
                    <a:pt x="749" y="765"/>
                    <a:pt x="757" y="757"/>
                    <a:pt x="765" y="735"/>
                  </a:cubicBezTo>
                  <a:cubicBezTo>
                    <a:pt x="772" y="720"/>
                    <a:pt x="772" y="712"/>
                    <a:pt x="772" y="697"/>
                  </a:cubicBezTo>
                  <a:cubicBezTo>
                    <a:pt x="772" y="690"/>
                    <a:pt x="779" y="690"/>
                    <a:pt x="787" y="682"/>
                  </a:cubicBezTo>
                  <a:cubicBezTo>
                    <a:pt x="787" y="675"/>
                    <a:pt x="794" y="660"/>
                    <a:pt x="794" y="652"/>
                  </a:cubicBezTo>
                  <a:cubicBezTo>
                    <a:pt x="794" y="637"/>
                    <a:pt x="794" y="630"/>
                    <a:pt x="802" y="615"/>
                  </a:cubicBezTo>
                  <a:cubicBezTo>
                    <a:pt x="802" y="607"/>
                    <a:pt x="809" y="600"/>
                    <a:pt x="817" y="592"/>
                  </a:cubicBezTo>
                  <a:cubicBezTo>
                    <a:pt x="832" y="592"/>
                    <a:pt x="839" y="592"/>
                    <a:pt x="847" y="585"/>
                  </a:cubicBezTo>
                  <a:cubicBezTo>
                    <a:pt x="862" y="585"/>
                    <a:pt x="862" y="577"/>
                    <a:pt x="862" y="562"/>
                  </a:cubicBezTo>
                  <a:cubicBezTo>
                    <a:pt x="862" y="555"/>
                    <a:pt x="862" y="555"/>
                    <a:pt x="854" y="555"/>
                  </a:cubicBezTo>
                  <a:cubicBezTo>
                    <a:pt x="847" y="555"/>
                    <a:pt x="847" y="547"/>
                    <a:pt x="847" y="547"/>
                  </a:cubicBezTo>
                  <a:cubicBezTo>
                    <a:pt x="854" y="532"/>
                    <a:pt x="854" y="517"/>
                    <a:pt x="869" y="510"/>
                  </a:cubicBezTo>
                  <a:cubicBezTo>
                    <a:pt x="869" y="502"/>
                    <a:pt x="884" y="502"/>
                    <a:pt x="884" y="495"/>
                  </a:cubicBezTo>
                  <a:cubicBezTo>
                    <a:pt x="869" y="480"/>
                    <a:pt x="862" y="465"/>
                    <a:pt x="862" y="442"/>
                  </a:cubicBezTo>
                  <a:cubicBezTo>
                    <a:pt x="862" y="435"/>
                    <a:pt x="862" y="435"/>
                    <a:pt x="862" y="427"/>
                  </a:cubicBezTo>
                  <a:cubicBezTo>
                    <a:pt x="862" y="420"/>
                    <a:pt x="862" y="420"/>
                    <a:pt x="854" y="420"/>
                  </a:cubicBezTo>
                  <a:cubicBezTo>
                    <a:pt x="847" y="412"/>
                    <a:pt x="847" y="405"/>
                    <a:pt x="847" y="397"/>
                  </a:cubicBezTo>
                  <a:cubicBezTo>
                    <a:pt x="847" y="382"/>
                    <a:pt x="847" y="375"/>
                    <a:pt x="854" y="368"/>
                  </a:cubicBezTo>
                  <a:cubicBezTo>
                    <a:pt x="854" y="360"/>
                    <a:pt x="854" y="352"/>
                    <a:pt x="854" y="345"/>
                  </a:cubicBezTo>
                  <a:cubicBezTo>
                    <a:pt x="862" y="345"/>
                    <a:pt x="862" y="345"/>
                    <a:pt x="862" y="345"/>
                  </a:cubicBezTo>
                  <a:cubicBezTo>
                    <a:pt x="869" y="338"/>
                    <a:pt x="869" y="338"/>
                    <a:pt x="877" y="330"/>
                  </a:cubicBezTo>
                  <a:cubicBezTo>
                    <a:pt x="892" y="308"/>
                    <a:pt x="907" y="300"/>
                    <a:pt x="922" y="278"/>
                  </a:cubicBezTo>
                  <a:cubicBezTo>
                    <a:pt x="944" y="255"/>
                    <a:pt x="944" y="240"/>
                    <a:pt x="952" y="210"/>
                  </a:cubicBezTo>
                  <a:cubicBezTo>
                    <a:pt x="959" y="195"/>
                    <a:pt x="967" y="180"/>
                    <a:pt x="967" y="165"/>
                  </a:cubicBezTo>
                  <a:cubicBezTo>
                    <a:pt x="967" y="158"/>
                    <a:pt x="974" y="150"/>
                    <a:pt x="974" y="143"/>
                  </a:cubicBezTo>
                  <a:cubicBezTo>
                    <a:pt x="974" y="135"/>
                    <a:pt x="959" y="135"/>
                    <a:pt x="952" y="128"/>
                  </a:cubicBezTo>
                  <a:cubicBezTo>
                    <a:pt x="944" y="128"/>
                    <a:pt x="944" y="120"/>
                    <a:pt x="944" y="120"/>
                  </a:cubicBezTo>
                  <a:cubicBezTo>
                    <a:pt x="952" y="113"/>
                    <a:pt x="952" y="113"/>
                    <a:pt x="959" y="113"/>
                  </a:cubicBezTo>
                  <a:cubicBezTo>
                    <a:pt x="967" y="105"/>
                    <a:pt x="974" y="105"/>
                    <a:pt x="974" y="105"/>
                  </a:cubicBezTo>
                  <a:cubicBezTo>
                    <a:pt x="974" y="98"/>
                    <a:pt x="974" y="90"/>
                    <a:pt x="974" y="90"/>
                  </a:cubicBezTo>
                  <a:cubicBezTo>
                    <a:pt x="974" y="75"/>
                    <a:pt x="967" y="68"/>
                    <a:pt x="967" y="60"/>
                  </a:cubicBezTo>
                  <a:cubicBezTo>
                    <a:pt x="967" y="45"/>
                    <a:pt x="967" y="38"/>
                    <a:pt x="967" y="30"/>
                  </a:cubicBezTo>
                  <a:cubicBezTo>
                    <a:pt x="967" y="15"/>
                    <a:pt x="967" y="0"/>
                    <a:pt x="952" y="0"/>
                  </a:cubicBezTo>
                  <a:cubicBezTo>
                    <a:pt x="944" y="0"/>
                    <a:pt x="944" y="8"/>
                    <a:pt x="937" y="8"/>
                  </a:cubicBezTo>
                  <a:cubicBezTo>
                    <a:pt x="929" y="8"/>
                    <a:pt x="922" y="15"/>
                    <a:pt x="914" y="23"/>
                  </a:cubicBezTo>
                  <a:cubicBezTo>
                    <a:pt x="914" y="23"/>
                    <a:pt x="907" y="30"/>
                    <a:pt x="899" y="30"/>
                  </a:cubicBezTo>
                  <a:cubicBezTo>
                    <a:pt x="884" y="45"/>
                    <a:pt x="884" y="53"/>
                    <a:pt x="869" y="68"/>
                  </a:cubicBezTo>
                  <a:cubicBezTo>
                    <a:pt x="854" y="75"/>
                    <a:pt x="847" y="83"/>
                    <a:pt x="832" y="83"/>
                  </a:cubicBezTo>
                  <a:close/>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16" name="Freeform 132"/>
            <p:cNvSpPr>
              <a:spLocks noChangeArrowheads="1"/>
            </p:cNvSpPr>
            <p:nvPr/>
          </p:nvSpPr>
          <p:spPr bwMode="auto">
            <a:xfrm>
              <a:off x="3345969" y="8910011"/>
              <a:ext cx="1790855" cy="1507084"/>
            </a:xfrm>
            <a:custGeom>
              <a:avLst/>
              <a:gdLst>
                <a:gd name="T0" fmla="*/ 2615 w 4145"/>
                <a:gd name="T1" fmla="*/ 2848 h 3486"/>
                <a:gd name="T2" fmla="*/ 2586 w 4145"/>
                <a:gd name="T3" fmla="*/ 2825 h 3486"/>
                <a:gd name="T4" fmla="*/ 2556 w 4145"/>
                <a:gd name="T5" fmla="*/ 2885 h 3486"/>
                <a:gd name="T6" fmla="*/ 2428 w 4145"/>
                <a:gd name="T7" fmla="*/ 2908 h 3486"/>
                <a:gd name="T8" fmla="*/ 2473 w 4145"/>
                <a:gd name="T9" fmla="*/ 2975 h 3486"/>
                <a:gd name="T10" fmla="*/ 2301 w 4145"/>
                <a:gd name="T11" fmla="*/ 2923 h 3486"/>
                <a:gd name="T12" fmla="*/ 2331 w 4145"/>
                <a:gd name="T13" fmla="*/ 2945 h 3486"/>
                <a:gd name="T14" fmla="*/ 2211 w 4145"/>
                <a:gd name="T15" fmla="*/ 3028 h 3486"/>
                <a:gd name="T16" fmla="*/ 2083 w 4145"/>
                <a:gd name="T17" fmla="*/ 2983 h 3486"/>
                <a:gd name="T18" fmla="*/ 2121 w 4145"/>
                <a:gd name="T19" fmla="*/ 2998 h 3486"/>
                <a:gd name="T20" fmla="*/ 1851 w 4145"/>
                <a:gd name="T21" fmla="*/ 3088 h 3486"/>
                <a:gd name="T22" fmla="*/ 1926 w 4145"/>
                <a:gd name="T23" fmla="*/ 3125 h 3486"/>
                <a:gd name="T24" fmla="*/ 1836 w 4145"/>
                <a:gd name="T25" fmla="*/ 2975 h 3486"/>
                <a:gd name="T26" fmla="*/ 1754 w 4145"/>
                <a:gd name="T27" fmla="*/ 2975 h 3486"/>
                <a:gd name="T28" fmla="*/ 1791 w 4145"/>
                <a:gd name="T29" fmla="*/ 2863 h 3486"/>
                <a:gd name="T30" fmla="*/ 1514 w 4145"/>
                <a:gd name="T31" fmla="*/ 3425 h 3486"/>
                <a:gd name="T32" fmla="*/ 1709 w 4145"/>
                <a:gd name="T33" fmla="*/ 3387 h 3486"/>
                <a:gd name="T34" fmla="*/ 1626 w 4145"/>
                <a:gd name="T35" fmla="*/ 3372 h 3486"/>
                <a:gd name="T36" fmla="*/ 2503 w 4145"/>
                <a:gd name="T37" fmla="*/ 390 h 3486"/>
                <a:gd name="T38" fmla="*/ 2428 w 4145"/>
                <a:gd name="T39" fmla="*/ 337 h 3486"/>
                <a:gd name="T40" fmla="*/ 2466 w 4145"/>
                <a:gd name="T41" fmla="*/ 375 h 3486"/>
                <a:gd name="T42" fmla="*/ 2743 w 4145"/>
                <a:gd name="T43" fmla="*/ 0 h 3486"/>
                <a:gd name="T44" fmla="*/ 2735 w 4145"/>
                <a:gd name="T45" fmla="*/ 247 h 3486"/>
                <a:gd name="T46" fmla="*/ 2810 w 4145"/>
                <a:gd name="T47" fmla="*/ 68 h 3486"/>
                <a:gd name="T48" fmla="*/ 4002 w 4145"/>
                <a:gd name="T49" fmla="*/ 1611 h 3486"/>
                <a:gd name="T50" fmla="*/ 3882 w 4145"/>
                <a:gd name="T51" fmla="*/ 1836 h 3486"/>
                <a:gd name="T52" fmla="*/ 3875 w 4145"/>
                <a:gd name="T53" fmla="*/ 2121 h 3486"/>
                <a:gd name="T54" fmla="*/ 3927 w 4145"/>
                <a:gd name="T55" fmla="*/ 2278 h 3486"/>
                <a:gd name="T56" fmla="*/ 3650 w 4145"/>
                <a:gd name="T57" fmla="*/ 2451 h 3486"/>
                <a:gd name="T58" fmla="*/ 3575 w 4145"/>
                <a:gd name="T59" fmla="*/ 2488 h 3486"/>
                <a:gd name="T60" fmla="*/ 3305 w 4145"/>
                <a:gd name="T61" fmla="*/ 2615 h 3486"/>
                <a:gd name="T62" fmla="*/ 3065 w 4145"/>
                <a:gd name="T63" fmla="*/ 2623 h 3486"/>
                <a:gd name="T64" fmla="*/ 2855 w 4145"/>
                <a:gd name="T65" fmla="*/ 2735 h 3486"/>
                <a:gd name="T66" fmla="*/ 2593 w 4145"/>
                <a:gd name="T67" fmla="*/ 2750 h 3486"/>
                <a:gd name="T68" fmla="*/ 2316 w 4145"/>
                <a:gd name="T69" fmla="*/ 2818 h 3486"/>
                <a:gd name="T70" fmla="*/ 2023 w 4145"/>
                <a:gd name="T71" fmla="*/ 2975 h 3486"/>
                <a:gd name="T72" fmla="*/ 1851 w 4145"/>
                <a:gd name="T73" fmla="*/ 2788 h 3486"/>
                <a:gd name="T74" fmla="*/ 1656 w 4145"/>
                <a:gd name="T75" fmla="*/ 2885 h 3486"/>
                <a:gd name="T76" fmla="*/ 1544 w 4145"/>
                <a:gd name="T77" fmla="*/ 3013 h 3486"/>
                <a:gd name="T78" fmla="*/ 1439 w 4145"/>
                <a:gd name="T79" fmla="*/ 3432 h 3486"/>
                <a:gd name="T80" fmla="*/ 1042 w 4145"/>
                <a:gd name="T81" fmla="*/ 3200 h 3486"/>
                <a:gd name="T82" fmla="*/ 652 w 4145"/>
                <a:gd name="T83" fmla="*/ 3282 h 3486"/>
                <a:gd name="T84" fmla="*/ 277 w 4145"/>
                <a:gd name="T85" fmla="*/ 3237 h 3486"/>
                <a:gd name="T86" fmla="*/ 38 w 4145"/>
                <a:gd name="T87" fmla="*/ 3208 h 3486"/>
                <a:gd name="T88" fmla="*/ 15 w 4145"/>
                <a:gd name="T89" fmla="*/ 2878 h 3486"/>
                <a:gd name="T90" fmla="*/ 180 w 4145"/>
                <a:gd name="T91" fmla="*/ 2735 h 3486"/>
                <a:gd name="T92" fmla="*/ 307 w 4145"/>
                <a:gd name="T93" fmla="*/ 2735 h 3486"/>
                <a:gd name="T94" fmla="*/ 375 w 4145"/>
                <a:gd name="T95" fmla="*/ 2720 h 3486"/>
                <a:gd name="T96" fmla="*/ 667 w 4145"/>
                <a:gd name="T97" fmla="*/ 2548 h 3486"/>
                <a:gd name="T98" fmla="*/ 1049 w 4145"/>
                <a:gd name="T99" fmla="*/ 2323 h 3486"/>
                <a:gd name="T100" fmla="*/ 1304 w 4145"/>
                <a:gd name="T101" fmla="*/ 2076 h 3486"/>
                <a:gd name="T102" fmla="*/ 1626 w 4145"/>
                <a:gd name="T103" fmla="*/ 1814 h 3486"/>
                <a:gd name="T104" fmla="*/ 2023 w 4145"/>
                <a:gd name="T105" fmla="*/ 1432 h 3486"/>
                <a:gd name="T106" fmla="*/ 2128 w 4145"/>
                <a:gd name="T107" fmla="*/ 1229 h 3486"/>
                <a:gd name="T108" fmla="*/ 2526 w 4145"/>
                <a:gd name="T109" fmla="*/ 1064 h 3486"/>
                <a:gd name="T110" fmla="*/ 2818 w 4145"/>
                <a:gd name="T111" fmla="*/ 1259 h 3486"/>
                <a:gd name="T112" fmla="*/ 3148 w 4145"/>
                <a:gd name="T113" fmla="*/ 1162 h 3486"/>
                <a:gd name="T114" fmla="*/ 3740 w 4145"/>
                <a:gd name="T115" fmla="*/ 1124 h 3486"/>
                <a:gd name="T116" fmla="*/ 4010 w 4145"/>
                <a:gd name="T117" fmla="*/ 1049 h 3486"/>
                <a:gd name="T118" fmla="*/ 4099 w 4145"/>
                <a:gd name="T119" fmla="*/ 1289 h 3486"/>
                <a:gd name="T120" fmla="*/ 4099 w 4145"/>
                <a:gd name="T121" fmla="*/ 1536 h 3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145" h="3486">
                  <a:moveTo>
                    <a:pt x="2631" y="2795"/>
                  </a:moveTo>
                  <a:lnTo>
                    <a:pt x="2631" y="2795"/>
                  </a:lnTo>
                  <a:cubicBezTo>
                    <a:pt x="2623" y="2795"/>
                    <a:pt x="2623" y="2795"/>
                    <a:pt x="2623" y="2795"/>
                  </a:cubicBezTo>
                  <a:cubicBezTo>
                    <a:pt x="2600" y="2795"/>
                    <a:pt x="2600" y="2795"/>
                    <a:pt x="2600" y="2795"/>
                  </a:cubicBezTo>
                  <a:cubicBezTo>
                    <a:pt x="2600" y="2795"/>
                    <a:pt x="2600" y="2795"/>
                    <a:pt x="2600" y="2803"/>
                  </a:cubicBezTo>
                  <a:cubicBezTo>
                    <a:pt x="2600" y="2810"/>
                    <a:pt x="2600" y="2818"/>
                    <a:pt x="2608" y="2825"/>
                  </a:cubicBezTo>
                  <a:cubicBezTo>
                    <a:pt x="2608" y="2833"/>
                    <a:pt x="2608" y="2840"/>
                    <a:pt x="2615" y="2848"/>
                  </a:cubicBezTo>
                  <a:cubicBezTo>
                    <a:pt x="2623" y="2855"/>
                    <a:pt x="2631" y="2855"/>
                    <a:pt x="2631" y="2855"/>
                  </a:cubicBezTo>
                  <a:cubicBezTo>
                    <a:pt x="2645" y="2878"/>
                    <a:pt x="2638" y="2863"/>
                    <a:pt x="2645" y="2840"/>
                  </a:cubicBezTo>
                  <a:cubicBezTo>
                    <a:pt x="2653" y="2840"/>
                    <a:pt x="2661" y="2840"/>
                    <a:pt x="2661" y="2833"/>
                  </a:cubicBezTo>
                  <a:cubicBezTo>
                    <a:pt x="2661" y="2825"/>
                    <a:pt x="2653" y="2825"/>
                    <a:pt x="2653" y="2825"/>
                  </a:cubicBezTo>
                  <a:cubicBezTo>
                    <a:pt x="2645" y="2818"/>
                    <a:pt x="2645" y="2818"/>
                    <a:pt x="2645" y="2810"/>
                  </a:cubicBezTo>
                  <a:cubicBezTo>
                    <a:pt x="2645" y="2803"/>
                    <a:pt x="2638" y="2803"/>
                    <a:pt x="2631" y="2795"/>
                  </a:cubicBezTo>
                  <a:close/>
                  <a:moveTo>
                    <a:pt x="2586" y="2825"/>
                  </a:moveTo>
                  <a:lnTo>
                    <a:pt x="2586" y="2825"/>
                  </a:lnTo>
                  <a:cubicBezTo>
                    <a:pt x="2563" y="2840"/>
                    <a:pt x="2548" y="2840"/>
                    <a:pt x="2526" y="2840"/>
                  </a:cubicBezTo>
                  <a:cubicBezTo>
                    <a:pt x="2526" y="2855"/>
                    <a:pt x="2518" y="2855"/>
                    <a:pt x="2518" y="2870"/>
                  </a:cubicBezTo>
                  <a:cubicBezTo>
                    <a:pt x="2518" y="2885"/>
                    <a:pt x="2518" y="2893"/>
                    <a:pt x="2518" y="2908"/>
                  </a:cubicBezTo>
                  <a:cubicBezTo>
                    <a:pt x="2526" y="2908"/>
                    <a:pt x="2526" y="2908"/>
                    <a:pt x="2526" y="2908"/>
                  </a:cubicBezTo>
                  <a:cubicBezTo>
                    <a:pt x="2533" y="2900"/>
                    <a:pt x="2541" y="2900"/>
                    <a:pt x="2548" y="2893"/>
                  </a:cubicBezTo>
                  <a:cubicBezTo>
                    <a:pt x="2556" y="2893"/>
                    <a:pt x="2556" y="2885"/>
                    <a:pt x="2556" y="2885"/>
                  </a:cubicBezTo>
                  <a:cubicBezTo>
                    <a:pt x="2571" y="2878"/>
                    <a:pt x="2593" y="2870"/>
                    <a:pt x="2593" y="2855"/>
                  </a:cubicBezTo>
                  <a:cubicBezTo>
                    <a:pt x="2593" y="2848"/>
                    <a:pt x="2586" y="2840"/>
                    <a:pt x="2586" y="2825"/>
                  </a:cubicBezTo>
                  <a:close/>
                  <a:moveTo>
                    <a:pt x="2458" y="2863"/>
                  </a:moveTo>
                  <a:lnTo>
                    <a:pt x="2458" y="2863"/>
                  </a:lnTo>
                  <a:cubicBezTo>
                    <a:pt x="2451" y="2863"/>
                    <a:pt x="2451" y="2863"/>
                    <a:pt x="2451" y="2863"/>
                  </a:cubicBezTo>
                  <a:cubicBezTo>
                    <a:pt x="2436" y="2863"/>
                    <a:pt x="2421" y="2863"/>
                    <a:pt x="2421" y="2878"/>
                  </a:cubicBezTo>
                  <a:cubicBezTo>
                    <a:pt x="2421" y="2885"/>
                    <a:pt x="2428" y="2893"/>
                    <a:pt x="2428" y="2908"/>
                  </a:cubicBezTo>
                  <a:cubicBezTo>
                    <a:pt x="2428" y="2915"/>
                    <a:pt x="2428" y="2923"/>
                    <a:pt x="2421" y="2930"/>
                  </a:cubicBezTo>
                  <a:cubicBezTo>
                    <a:pt x="2421" y="2938"/>
                    <a:pt x="2413" y="2945"/>
                    <a:pt x="2406" y="2945"/>
                  </a:cubicBezTo>
                  <a:cubicBezTo>
                    <a:pt x="2391" y="2960"/>
                    <a:pt x="2376" y="2968"/>
                    <a:pt x="2376" y="2990"/>
                  </a:cubicBezTo>
                  <a:cubicBezTo>
                    <a:pt x="2376" y="2998"/>
                    <a:pt x="2383" y="2998"/>
                    <a:pt x="2383" y="2998"/>
                  </a:cubicBezTo>
                  <a:cubicBezTo>
                    <a:pt x="2391" y="2998"/>
                    <a:pt x="2391" y="2998"/>
                    <a:pt x="2398" y="2990"/>
                  </a:cubicBezTo>
                  <a:cubicBezTo>
                    <a:pt x="2406" y="2983"/>
                    <a:pt x="2413" y="2983"/>
                    <a:pt x="2428" y="2983"/>
                  </a:cubicBezTo>
                  <a:cubicBezTo>
                    <a:pt x="2451" y="2975"/>
                    <a:pt x="2458" y="2983"/>
                    <a:pt x="2473" y="2975"/>
                  </a:cubicBezTo>
                  <a:cubicBezTo>
                    <a:pt x="2473" y="2930"/>
                    <a:pt x="2473" y="2930"/>
                    <a:pt x="2473" y="2930"/>
                  </a:cubicBezTo>
                  <a:lnTo>
                    <a:pt x="2481" y="2923"/>
                  </a:lnTo>
                  <a:cubicBezTo>
                    <a:pt x="2481" y="2908"/>
                    <a:pt x="2473" y="2908"/>
                    <a:pt x="2473" y="2893"/>
                  </a:cubicBezTo>
                  <a:cubicBezTo>
                    <a:pt x="2466" y="2885"/>
                    <a:pt x="2458" y="2870"/>
                    <a:pt x="2458" y="2863"/>
                  </a:cubicBezTo>
                  <a:close/>
                  <a:moveTo>
                    <a:pt x="2353" y="2885"/>
                  </a:moveTo>
                  <a:lnTo>
                    <a:pt x="2353" y="2885"/>
                  </a:lnTo>
                  <a:cubicBezTo>
                    <a:pt x="2331" y="2900"/>
                    <a:pt x="2323" y="2915"/>
                    <a:pt x="2301" y="2923"/>
                  </a:cubicBezTo>
                  <a:cubicBezTo>
                    <a:pt x="2293" y="2923"/>
                    <a:pt x="2278" y="2923"/>
                    <a:pt x="2263" y="2930"/>
                  </a:cubicBezTo>
                  <a:cubicBezTo>
                    <a:pt x="2263" y="2938"/>
                    <a:pt x="2263" y="2945"/>
                    <a:pt x="2263" y="2953"/>
                  </a:cubicBezTo>
                  <a:cubicBezTo>
                    <a:pt x="2263" y="2960"/>
                    <a:pt x="2263" y="2960"/>
                    <a:pt x="2263" y="2968"/>
                  </a:cubicBezTo>
                  <a:cubicBezTo>
                    <a:pt x="2263" y="2975"/>
                    <a:pt x="2263" y="2975"/>
                    <a:pt x="2263" y="2975"/>
                  </a:cubicBezTo>
                  <a:cubicBezTo>
                    <a:pt x="2278" y="2975"/>
                    <a:pt x="2278" y="2975"/>
                    <a:pt x="2278" y="2975"/>
                  </a:cubicBezTo>
                  <a:cubicBezTo>
                    <a:pt x="2293" y="2975"/>
                    <a:pt x="2301" y="2975"/>
                    <a:pt x="2316" y="2968"/>
                  </a:cubicBezTo>
                  <a:cubicBezTo>
                    <a:pt x="2323" y="2968"/>
                    <a:pt x="2323" y="2960"/>
                    <a:pt x="2331" y="2945"/>
                  </a:cubicBezTo>
                  <a:cubicBezTo>
                    <a:pt x="2338" y="2945"/>
                    <a:pt x="2338" y="2938"/>
                    <a:pt x="2338" y="2938"/>
                  </a:cubicBezTo>
                  <a:cubicBezTo>
                    <a:pt x="2346" y="2915"/>
                    <a:pt x="2353" y="2908"/>
                    <a:pt x="2353" y="2885"/>
                  </a:cubicBezTo>
                  <a:close/>
                  <a:moveTo>
                    <a:pt x="2256" y="3005"/>
                  </a:moveTo>
                  <a:lnTo>
                    <a:pt x="2256" y="3005"/>
                  </a:lnTo>
                  <a:cubicBezTo>
                    <a:pt x="2248" y="3005"/>
                    <a:pt x="2241" y="3013"/>
                    <a:pt x="2233" y="3013"/>
                  </a:cubicBezTo>
                  <a:cubicBezTo>
                    <a:pt x="2226" y="3013"/>
                    <a:pt x="2218" y="3013"/>
                    <a:pt x="2218" y="3013"/>
                  </a:cubicBezTo>
                  <a:cubicBezTo>
                    <a:pt x="2211" y="3020"/>
                    <a:pt x="2211" y="3028"/>
                    <a:pt x="2211" y="3028"/>
                  </a:cubicBezTo>
                  <a:cubicBezTo>
                    <a:pt x="2211" y="3043"/>
                    <a:pt x="2211" y="3043"/>
                    <a:pt x="2211" y="3058"/>
                  </a:cubicBezTo>
                  <a:cubicBezTo>
                    <a:pt x="2233" y="3050"/>
                    <a:pt x="2241" y="3035"/>
                    <a:pt x="2263" y="3035"/>
                  </a:cubicBezTo>
                  <a:cubicBezTo>
                    <a:pt x="2263" y="3028"/>
                    <a:pt x="2263" y="3028"/>
                    <a:pt x="2263" y="3028"/>
                  </a:cubicBezTo>
                  <a:cubicBezTo>
                    <a:pt x="2263" y="3020"/>
                    <a:pt x="2256" y="3013"/>
                    <a:pt x="2256" y="3005"/>
                  </a:cubicBezTo>
                  <a:close/>
                  <a:moveTo>
                    <a:pt x="2091" y="2983"/>
                  </a:moveTo>
                  <a:lnTo>
                    <a:pt x="2091" y="2983"/>
                  </a:lnTo>
                  <a:lnTo>
                    <a:pt x="2083" y="2983"/>
                  </a:lnTo>
                  <a:cubicBezTo>
                    <a:pt x="2083" y="2990"/>
                    <a:pt x="2076" y="2998"/>
                    <a:pt x="2076" y="3005"/>
                  </a:cubicBezTo>
                  <a:cubicBezTo>
                    <a:pt x="2076" y="3013"/>
                    <a:pt x="2083" y="3013"/>
                    <a:pt x="2091" y="3013"/>
                  </a:cubicBezTo>
                  <a:cubicBezTo>
                    <a:pt x="2098" y="3020"/>
                    <a:pt x="2098" y="3020"/>
                    <a:pt x="2106" y="3028"/>
                  </a:cubicBezTo>
                  <a:cubicBezTo>
                    <a:pt x="2121" y="3028"/>
                    <a:pt x="2121" y="3035"/>
                    <a:pt x="2136" y="3035"/>
                  </a:cubicBezTo>
                  <a:cubicBezTo>
                    <a:pt x="2143" y="3035"/>
                    <a:pt x="2151" y="3028"/>
                    <a:pt x="2151" y="3013"/>
                  </a:cubicBezTo>
                  <a:cubicBezTo>
                    <a:pt x="2151" y="3005"/>
                    <a:pt x="2143" y="3005"/>
                    <a:pt x="2136" y="3005"/>
                  </a:cubicBezTo>
                  <a:cubicBezTo>
                    <a:pt x="2136" y="2998"/>
                    <a:pt x="2128" y="2998"/>
                    <a:pt x="2121" y="2998"/>
                  </a:cubicBezTo>
                  <a:cubicBezTo>
                    <a:pt x="2113" y="2990"/>
                    <a:pt x="2106" y="2990"/>
                    <a:pt x="2098" y="2983"/>
                  </a:cubicBezTo>
                  <a:cubicBezTo>
                    <a:pt x="2091" y="2983"/>
                    <a:pt x="2091" y="2983"/>
                    <a:pt x="2091" y="2983"/>
                  </a:cubicBezTo>
                  <a:close/>
                  <a:moveTo>
                    <a:pt x="1889" y="3005"/>
                  </a:moveTo>
                  <a:lnTo>
                    <a:pt x="1889" y="3005"/>
                  </a:lnTo>
                  <a:cubicBezTo>
                    <a:pt x="1874" y="3005"/>
                    <a:pt x="1866" y="3005"/>
                    <a:pt x="1859" y="3013"/>
                  </a:cubicBezTo>
                  <a:cubicBezTo>
                    <a:pt x="1851" y="3035"/>
                    <a:pt x="1859" y="3043"/>
                    <a:pt x="1859" y="3065"/>
                  </a:cubicBezTo>
                  <a:cubicBezTo>
                    <a:pt x="1859" y="3072"/>
                    <a:pt x="1859" y="3080"/>
                    <a:pt x="1851" y="3088"/>
                  </a:cubicBezTo>
                  <a:cubicBezTo>
                    <a:pt x="1851" y="3088"/>
                    <a:pt x="1844" y="3080"/>
                    <a:pt x="1844" y="3088"/>
                  </a:cubicBezTo>
                  <a:cubicBezTo>
                    <a:pt x="1829" y="3095"/>
                    <a:pt x="1821" y="3102"/>
                    <a:pt x="1821" y="3118"/>
                  </a:cubicBezTo>
                  <a:cubicBezTo>
                    <a:pt x="1821" y="3125"/>
                    <a:pt x="1829" y="3132"/>
                    <a:pt x="1829" y="3140"/>
                  </a:cubicBezTo>
                  <a:cubicBezTo>
                    <a:pt x="1836" y="3132"/>
                    <a:pt x="1844" y="3132"/>
                    <a:pt x="1851" y="3132"/>
                  </a:cubicBezTo>
                  <a:cubicBezTo>
                    <a:pt x="1874" y="3132"/>
                    <a:pt x="1889" y="3132"/>
                    <a:pt x="1911" y="3148"/>
                  </a:cubicBezTo>
                  <a:cubicBezTo>
                    <a:pt x="1919" y="3140"/>
                    <a:pt x="1919" y="3140"/>
                    <a:pt x="1919" y="3140"/>
                  </a:cubicBezTo>
                  <a:cubicBezTo>
                    <a:pt x="1919" y="3132"/>
                    <a:pt x="1926" y="3132"/>
                    <a:pt x="1926" y="3125"/>
                  </a:cubicBezTo>
                  <a:cubicBezTo>
                    <a:pt x="1926" y="3102"/>
                    <a:pt x="1889" y="3095"/>
                    <a:pt x="1889" y="3072"/>
                  </a:cubicBezTo>
                  <a:cubicBezTo>
                    <a:pt x="1889" y="3065"/>
                    <a:pt x="1896" y="3058"/>
                    <a:pt x="1896" y="3043"/>
                  </a:cubicBezTo>
                  <a:cubicBezTo>
                    <a:pt x="1896" y="3028"/>
                    <a:pt x="1889" y="3020"/>
                    <a:pt x="1889" y="3005"/>
                  </a:cubicBezTo>
                  <a:close/>
                  <a:moveTo>
                    <a:pt x="1844" y="2863"/>
                  </a:moveTo>
                  <a:lnTo>
                    <a:pt x="1844" y="2863"/>
                  </a:lnTo>
                  <a:cubicBezTo>
                    <a:pt x="1844" y="2878"/>
                    <a:pt x="1844" y="2893"/>
                    <a:pt x="1844" y="2900"/>
                  </a:cubicBezTo>
                  <a:cubicBezTo>
                    <a:pt x="1844" y="2930"/>
                    <a:pt x="1851" y="2953"/>
                    <a:pt x="1836" y="2975"/>
                  </a:cubicBezTo>
                  <a:cubicBezTo>
                    <a:pt x="1829" y="2990"/>
                    <a:pt x="1821" y="2998"/>
                    <a:pt x="1821" y="3013"/>
                  </a:cubicBezTo>
                  <a:cubicBezTo>
                    <a:pt x="1821" y="3035"/>
                    <a:pt x="1829" y="3050"/>
                    <a:pt x="1829" y="3065"/>
                  </a:cubicBezTo>
                  <a:cubicBezTo>
                    <a:pt x="1821" y="3072"/>
                    <a:pt x="1821" y="3072"/>
                    <a:pt x="1821" y="3072"/>
                  </a:cubicBezTo>
                  <a:cubicBezTo>
                    <a:pt x="1814" y="3065"/>
                    <a:pt x="1806" y="3065"/>
                    <a:pt x="1791" y="3058"/>
                  </a:cubicBezTo>
                  <a:cubicBezTo>
                    <a:pt x="1799" y="3035"/>
                    <a:pt x="1799" y="3035"/>
                    <a:pt x="1799" y="3035"/>
                  </a:cubicBezTo>
                  <a:cubicBezTo>
                    <a:pt x="1799" y="3013"/>
                    <a:pt x="1799" y="3005"/>
                    <a:pt x="1799" y="2983"/>
                  </a:cubicBezTo>
                  <a:cubicBezTo>
                    <a:pt x="1784" y="2983"/>
                    <a:pt x="1769" y="2990"/>
                    <a:pt x="1754" y="2975"/>
                  </a:cubicBezTo>
                  <a:cubicBezTo>
                    <a:pt x="1731" y="2960"/>
                    <a:pt x="1731" y="2938"/>
                    <a:pt x="1724" y="2908"/>
                  </a:cubicBezTo>
                  <a:cubicBezTo>
                    <a:pt x="1739" y="2915"/>
                    <a:pt x="1739" y="2915"/>
                    <a:pt x="1739" y="2915"/>
                  </a:cubicBezTo>
                  <a:cubicBezTo>
                    <a:pt x="1754" y="2923"/>
                    <a:pt x="1761" y="2923"/>
                    <a:pt x="1776" y="2930"/>
                  </a:cubicBezTo>
                  <a:cubicBezTo>
                    <a:pt x="1776" y="2938"/>
                    <a:pt x="1776" y="2938"/>
                    <a:pt x="1784" y="2945"/>
                  </a:cubicBezTo>
                  <a:cubicBezTo>
                    <a:pt x="1791" y="2953"/>
                    <a:pt x="1806" y="2960"/>
                    <a:pt x="1814" y="2968"/>
                  </a:cubicBezTo>
                  <a:cubicBezTo>
                    <a:pt x="1814" y="2945"/>
                    <a:pt x="1814" y="2938"/>
                    <a:pt x="1814" y="2915"/>
                  </a:cubicBezTo>
                  <a:cubicBezTo>
                    <a:pt x="1806" y="2900"/>
                    <a:pt x="1791" y="2885"/>
                    <a:pt x="1791" y="2863"/>
                  </a:cubicBezTo>
                  <a:cubicBezTo>
                    <a:pt x="1814" y="2870"/>
                    <a:pt x="1821" y="2870"/>
                    <a:pt x="1844" y="2863"/>
                  </a:cubicBezTo>
                  <a:close/>
                  <a:moveTo>
                    <a:pt x="1544" y="3320"/>
                  </a:moveTo>
                  <a:lnTo>
                    <a:pt x="1544" y="3320"/>
                  </a:lnTo>
                  <a:cubicBezTo>
                    <a:pt x="1536" y="3320"/>
                    <a:pt x="1529" y="3327"/>
                    <a:pt x="1521" y="3335"/>
                  </a:cubicBezTo>
                  <a:cubicBezTo>
                    <a:pt x="1514" y="3335"/>
                    <a:pt x="1506" y="3335"/>
                    <a:pt x="1499" y="3335"/>
                  </a:cubicBezTo>
                  <a:cubicBezTo>
                    <a:pt x="1499" y="3342"/>
                    <a:pt x="1492" y="3350"/>
                    <a:pt x="1492" y="3357"/>
                  </a:cubicBezTo>
                  <a:cubicBezTo>
                    <a:pt x="1492" y="3380"/>
                    <a:pt x="1506" y="3395"/>
                    <a:pt x="1514" y="3425"/>
                  </a:cubicBezTo>
                  <a:cubicBezTo>
                    <a:pt x="1521" y="3432"/>
                    <a:pt x="1521" y="3455"/>
                    <a:pt x="1536" y="3455"/>
                  </a:cubicBezTo>
                  <a:cubicBezTo>
                    <a:pt x="1574" y="3455"/>
                    <a:pt x="1581" y="3402"/>
                    <a:pt x="1619" y="3402"/>
                  </a:cubicBezTo>
                  <a:cubicBezTo>
                    <a:pt x="1641" y="3402"/>
                    <a:pt x="1649" y="3425"/>
                    <a:pt x="1664" y="3447"/>
                  </a:cubicBezTo>
                  <a:cubicBezTo>
                    <a:pt x="1679" y="3440"/>
                    <a:pt x="1679" y="3440"/>
                    <a:pt x="1679" y="3440"/>
                  </a:cubicBezTo>
                  <a:cubicBezTo>
                    <a:pt x="1679" y="3432"/>
                    <a:pt x="1679" y="3425"/>
                    <a:pt x="1679" y="3417"/>
                  </a:cubicBezTo>
                  <a:cubicBezTo>
                    <a:pt x="1679" y="3402"/>
                    <a:pt x="1694" y="3402"/>
                    <a:pt x="1701" y="3395"/>
                  </a:cubicBezTo>
                  <a:cubicBezTo>
                    <a:pt x="1709" y="3395"/>
                    <a:pt x="1701" y="3387"/>
                    <a:pt x="1709" y="3387"/>
                  </a:cubicBezTo>
                  <a:cubicBezTo>
                    <a:pt x="1716" y="3387"/>
                    <a:pt x="1716" y="3387"/>
                    <a:pt x="1724" y="3387"/>
                  </a:cubicBezTo>
                  <a:cubicBezTo>
                    <a:pt x="1746" y="3380"/>
                    <a:pt x="1761" y="3365"/>
                    <a:pt x="1776" y="3350"/>
                  </a:cubicBezTo>
                  <a:cubicBezTo>
                    <a:pt x="1769" y="3350"/>
                    <a:pt x="1769" y="3342"/>
                    <a:pt x="1761" y="3342"/>
                  </a:cubicBezTo>
                  <a:cubicBezTo>
                    <a:pt x="1731" y="3342"/>
                    <a:pt x="1716" y="3357"/>
                    <a:pt x="1701" y="3372"/>
                  </a:cubicBezTo>
                  <a:cubicBezTo>
                    <a:pt x="1686" y="3380"/>
                    <a:pt x="1686" y="3395"/>
                    <a:pt x="1671" y="3395"/>
                  </a:cubicBezTo>
                  <a:cubicBezTo>
                    <a:pt x="1664" y="3395"/>
                    <a:pt x="1664" y="3380"/>
                    <a:pt x="1656" y="3380"/>
                  </a:cubicBezTo>
                  <a:cubicBezTo>
                    <a:pt x="1649" y="3380"/>
                    <a:pt x="1634" y="3380"/>
                    <a:pt x="1626" y="3372"/>
                  </a:cubicBezTo>
                  <a:cubicBezTo>
                    <a:pt x="1619" y="3365"/>
                    <a:pt x="1619" y="3357"/>
                    <a:pt x="1611" y="3350"/>
                  </a:cubicBezTo>
                  <a:cubicBezTo>
                    <a:pt x="1596" y="3327"/>
                    <a:pt x="1574" y="3320"/>
                    <a:pt x="1544" y="3320"/>
                  </a:cubicBezTo>
                  <a:close/>
                  <a:moveTo>
                    <a:pt x="2563" y="330"/>
                  </a:moveTo>
                  <a:lnTo>
                    <a:pt x="2563" y="330"/>
                  </a:lnTo>
                  <a:cubicBezTo>
                    <a:pt x="2556" y="322"/>
                    <a:pt x="2548" y="322"/>
                    <a:pt x="2541" y="322"/>
                  </a:cubicBezTo>
                  <a:cubicBezTo>
                    <a:pt x="2518" y="322"/>
                    <a:pt x="2518" y="352"/>
                    <a:pt x="2518" y="382"/>
                  </a:cubicBezTo>
                  <a:cubicBezTo>
                    <a:pt x="2511" y="382"/>
                    <a:pt x="2511" y="390"/>
                    <a:pt x="2503" y="390"/>
                  </a:cubicBezTo>
                  <a:cubicBezTo>
                    <a:pt x="2503" y="405"/>
                    <a:pt x="2503" y="412"/>
                    <a:pt x="2503" y="420"/>
                  </a:cubicBezTo>
                  <a:cubicBezTo>
                    <a:pt x="2503" y="420"/>
                    <a:pt x="2503" y="427"/>
                    <a:pt x="2511" y="427"/>
                  </a:cubicBezTo>
                  <a:cubicBezTo>
                    <a:pt x="2526" y="427"/>
                    <a:pt x="2526" y="412"/>
                    <a:pt x="2533" y="405"/>
                  </a:cubicBezTo>
                  <a:cubicBezTo>
                    <a:pt x="2541" y="397"/>
                    <a:pt x="2548" y="382"/>
                    <a:pt x="2556" y="382"/>
                  </a:cubicBezTo>
                  <a:cubicBezTo>
                    <a:pt x="2563" y="382"/>
                    <a:pt x="2571" y="382"/>
                    <a:pt x="2578" y="382"/>
                  </a:cubicBezTo>
                  <a:cubicBezTo>
                    <a:pt x="2578" y="367"/>
                    <a:pt x="2563" y="352"/>
                    <a:pt x="2563" y="330"/>
                  </a:cubicBezTo>
                  <a:close/>
                  <a:moveTo>
                    <a:pt x="2428" y="337"/>
                  </a:moveTo>
                  <a:lnTo>
                    <a:pt x="2428" y="337"/>
                  </a:lnTo>
                  <a:cubicBezTo>
                    <a:pt x="2428" y="330"/>
                    <a:pt x="2436" y="330"/>
                    <a:pt x="2443" y="330"/>
                  </a:cubicBezTo>
                  <a:cubicBezTo>
                    <a:pt x="2443" y="322"/>
                    <a:pt x="2443" y="315"/>
                    <a:pt x="2451" y="307"/>
                  </a:cubicBezTo>
                  <a:cubicBezTo>
                    <a:pt x="2473" y="285"/>
                    <a:pt x="2496" y="292"/>
                    <a:pt x="2518" y="292"/>
                  </a:cubicBezTo>
                  <a:cubicBezTo>
                    <a:pt x="2503" y="307"/>
                    <a:pt x="2488" y="315"/>
                    <a:pt x="2481" y="337"/>
                  </a:cubicBezTo>
                  <a:cubicBezTo>
                    <a:pt x="2473" y="345"/>
                    <a:pt x="2481" y="352"/>
                    <a:pt x="2481" y="367"/>
                  </a:cubicBezTo>
                  <a:cubicBezTo>
                    <a:pt x="2473" y="367"/>
                    <a:pt x="2473" y="367"/>
                    <a:pt x="2466" y="375"/>
                  </a:cubicBezTo>
                  <a:cubicBezTo>
                    <a:pt x="2458" y="375"/>
                    <a:pt x="2458" y="367"/>
                    <a:pt x="2451" y="367"/>
                  </a:cubicBezTo>
                  <a:cubicBezTo>
                    <a:pt x="2428" y="367"/>
                    <a:pt x="2421" y="375"/>
                    <a:pt x="2406" y="390"/>
                  </a:cubicBezTo>
                  <a:cubicBezTo>
                    <a:pt x="2406" y="390"/>
                    <a:pt x="2406" y="397"/>
                    <a:pt x="2406" y="405"/>
                  </a:cubicBezTo>
                  <a:cubicBezTo>
                    <a:pt x="2398" y="405"/>
                    <a:pt x="2391" y="405"/>
                    <a:pt x="2391" y="405"/>
                  </a:cubicBezTo>
                  <a:cubicBezTo>
                    <a:pt x="2391" y="375"/>
                    <a:pt x="2391" y="360"/>
                    <a:pt x="2406" y="330"/>
                  </a:cubicBezTo>
                  <a:cubicBezTo>
                    <a:pt x="2428" y="337"/>
                    <a:pt x="2428" y="337"/>
                    <a:pt x="2428" y="337"/>
                  </a:cubicBezTo>
                  <a:close/>
                  <a:moveTo>
                    <a:pt x="2743" y="0"/>
                  </a:moveTo>
                  <a:lnTo>
                    <a:pt x="2743" y="0"/>
                  </a:lnTo>
                  <a:cubicBezTo>
                    <a:pt x="2728" y="8"/>
                    <a:pt x="2713" y="8"/>
                    <a:pt x="2691" y="23"/>
                  </a:cubicBezTo>
                  <a:cubicBezTo>
                    <a:pt x="2675" y="30"/>
                    <a:pt x="2668" y="45"/>
                    <a:pt x="2653" y="68"/>
                  </a:cubicBezTo>
                  <a:cubicBezTo>
                    <a:pt x="2645" y="90"/>
                    <a:pt x="2631" y="97"/>
                    <a:pt x="2631" y="120"/>
                  </a:cubicBezTo>
                  <a:cubicBezTo>
                    <a:pt x="2631" y="135"/>
                    <a:pt x="2638" y="143"/>
                    <a:pt x="2645" y="157"/>
                  </a:cubicBezTo>
                  <a:cubicBezTo>
                    <a:pt x="2653" y="173"/>
                    <a:pt x="2661" y="180"/>
                    <a:pt x="2675" y="195"/>
                  </a:cubicBezTo>
                  <a:cubicBezTo>
                    <a:pt x="2698" y="217"/>
                    <a:pt x="2705" y="247"/>
                    <a:pt x="2735" y="247"/>
                  </a:cubicBezTo>
                  <a:cubicBezTo>
                    <a:pt x="2743" y="247"/>
                    <a:pt x="2743" y="240"/>
                    <a:pt x="2751" y="240"/>
                  </a:cubicBezTo>
                  <a:cubicBezTo>
                    <a:pt x="2773" y="232"/>
                    <a:pt x="2788" y="240"/>
                    <a:pt x="2803" y="225"/>
                  </a:cubicBezTo>
                  <a:cubicBezTo>
                    <a:pt x="2810" y="217"/>
                    <a:pt x="2810" y="210"/>
                    <a:pt x="2818" y="203"/>
                  </a:cubicBezTo>
                  <a:cubicBezTo>
                    <a:pt x="2833" y="195"/>
                    <a:pt x="2848" y="187"/>
                    <a:pt x="2848" y="173"/>
                  </a:cubicBezTo>
                  <a:cubicBezTo>
                    <a:pt x="2848" y="165"/>
                    <a:pt x="2848" y="157"/>
                    <a:pt x="2840" y="150"/>
                  </a:cubicBezTo>
                  <a:cubicBezTo>
                    <a:pt x="2840" y="120"/>
                    <a:pt x="2848" y="105"/>
                    <a:pt x="2833" y="83"/>
                  </a:cubicBezTo>
                  <a:cubicBezTo>
                    <a:pt x="2833" y="75"/>
                    <a:pt x="2818" y="75"/>
                    <a:pt x="2810" y="68"/>
                  </a:cubicBezTo>
                  <a:cubicBezTo>
                    <a:pt x="2803" y="60"/>
                    <a:pt x="2795" y="53"/>
                    <a:pt x="2788" y="45"/>
                  </a:cubicBezTo>
                  <a:cubicBezTo>
                    <a:pt x="2773" y="30"/>
                    <a:pt x="2765" y="8"/>
                    <a:pt x="2743" y="0"/>
                  </a:cubicBezTo>
                  <a:close/>
                  <a:moveTo>
                    <a:pt x="4040" y="1544"/>
                  </a:moveTo>
                  <a:lnTo>
                    <a:pt x="4040" y="1544"/>
                  </a:lnTo>
                  <a:cubicBezTo>
                    <a:pt x="4032" y="1551"/>
                    <a:pt x="4024" y="1559"/>
                    <a:pt x="4017" y="1566"/>
                  </a:cubicBezTo>
                  <a:cubicBezTo>
                    <a:pt x="4010" y="1574"/>
                    <a:pt x="3994" y="1574"/>
                    <a:pt x="3994" y="1589"/>
                  </a:cubicBezTo>
                  <a:cubicBezTo>
                    <a:pt x="3994" y="1596"/>
                    <a:pt x="4002" y="1604"/>
                    <a:pt x="4002" y="1611"/>
                  </a:cubicBezTo>
                  <a:cubicBezTo>
                    <a:pt x="4032" y="1611"/>
                    <a:pt x="4032" y="1611"/>
                    <a:pt x="4032" y="1611"/>
                  </a:cubicBezTo>
                  <a:cubicBezTo>
                    <a:pt x="4032" y="1649"/>
                    <a:pt x="4032" y="1649"/>
                    <a:pt x="4032" y="1649"/>
                  </a:cubicBezTo>
                  <a:cubicBezTo>
                    <a:pt x="4017" y="1656"/>
                    <a:pt x="4010" y="1664"/>
                    <a:pt x="3994" y="1671"/>
                  </a:cubicBezTo>
                  <a:cubicBezTo>
                    <a:pt x="3972" y="1686"/>
                    <a:pt x="3972" y="1709"/>
                    <a:pt x="3957" y="1739"/>
                  </a:cubicBezTo>
                  <a:cubicBezTo>
                    <a:pt x="3950" y="1754"/>
                    <a:pt x="3934" y="1754"/>
                    <a:pt x="3920" y="1761"/>
                  </a:cubicBezTo>
                  <a:cubicBezTo>
                    <a:pt x="3904" y="1776"/>
                    <a:pt x="3890" y="1791"/>
                    <a:pt x="3882" y="1814"/>
                  </a:cubicBezTo>
                  <a:cubicBezTo>
                    <a:pt x="3882" y="1821"/>
                    <a:pt x="3882" y="1829"/>
                    <a:pt x="3882" y="1836"/>
                  </a:cubicBezTo>
                  <a:cubicBezTo>
                    <a:pt x="3882" y="1851"/>
                    <a:pt x="3875" y="1851"/>
                    <a:pt x="3875" y="1866"/>
                  </a:cubicBezTo>
                  <a:cubicBezTo>
                    <a:pt x="3875" y="1881"/>
                    <a:pt x="3875" y="1889"/>
                    <a:pt x="3875" y="1903"/>
                  </a:cubicBezTo>
                  <a:cubicBezTo>
                    <a:pt x="3875" y="1919"/>
                    <a:pt x="3867" y="1933"/>
                    <a:pt x="3867" y="1949"/>
                  </a:cubicBezTo>
                  <a:cubicBezTo>
                    <a:pt x="3867" y="1971"/>
                    <a:pt x="3890" y="1979"/>
                    <a:pt x="3890" y="2001"/>
                  </a:cubicBezTo>
                  <a:cubicBezTo>
                    <a:pt x="3890" y="2016"/>
                    <a:pt x="3875" y="2023"/>
                    <a:pt x="3875" y="2038"/>
                  </a:cubicBezTo>
                  <a:cubicBezTo>
                    <a:pt x="3860" y="2068"/>
                    <a:pt x="3860" y="2083"/>
                    <a:pt x="3860" y="2113"/>
                  </a:cubicBezTo>
                  <a:cubicBezTo>
                    <a:pt x="3860" y="2121"/>
                    <a:pt x="3867" y="2121"/>
                    <a:pt x="3875" y="2121"/>
                  </a:cubicBezTo>
                  <a:cubicBezTo>
                    <a:pt x="3890" y="2136"/>
                    <a:pt x="3897" y="2136"/>
                    <a:pt x="3912" y="2151"/>
                  </a:cubicBezTo>
                  <a:cubicBezTo>
                    <a:pt x="3912" y="2158"/>
                    <a:pt x="3920" y="2166"/>
                    <a:pt x="3927" y="2173"/>
                  </a:cubicBezTo>
                  <a:cubicBezTo>
                    <a:pt x="3927" y="2181"/>
                    <a:pt x="3942" y="2188"/>
                    <a:pt x="3942" y="2196"/>
                  </a:cubicBezTo>
                  <a:cubicBezTo>
                    <a:pt x="3942" y="2211"/>
                    <a:pt x="3934" y="2218"/>
                    <a:pt x="3934" y="2233"/>
                  </a:cubicBezTo>
                  <a:cubicBezTo>
                    <a:pt x="3934" y="2248"/>
                    <a:pt x="3934" y="2256"/>
                    <a:pt x="3942" y="2271"/>
                  </a:cubicBezTo>
                  <a:lnTo>
                    <a:pt x="3942" y="2271"/>
                  </a:lnTo>
                  <a:cubicBezTo>
                    <a:pt x="3934" y="2271"/>
                    <a:pt x="3927" y="2278"/>
                    <a:pt x="3927" y="2278"/>
                  </a:cubicBezTo>
                  <a:cubicBezTo>
                    <a:pt x="3920" y="2278"/>
                    <a:pt x="3920" y="2263"/>
                    <a:pt x="3912" y="2263"/>
                  </a:cubicBezTo>
                  <a:cubicBezTo>
                    <a:pt x="3882" y="2263"/>
                    <a:pt x="3875" y="2293"/>
                    <a:pt x="3845" y="2293"/>
                  </a:cubicBezTo>
                  <a:cubicBezTo>
                    <a:pt x="3822" y="2286"/>
                    <a:pt x="3830" y="2271"/>
                    <a:pt x="3830" y="2308"/>
                  </a:cubicBezTo>
                  <a:cubicBezTo>
                    <a:pt x="3830" y="2331"/>
                    <a:pt x="3807" y="2338"/>
                    <a:pt x="3792" y="2346"/>
                  </a:cubicBezTo>
                  <a:cubicBezTo>
                    <a:pt x="3770" y="2368"/>
                    <a:pt x="3762" y="2383"/>
                    <a:pt x="3747" y="2406"/>
                  </a:cubicBezTo>
                  <a:cubicBezTo>
                    <a:pt x="3717" y="2428"/>
                    <a:pt x="3702" y="2436"/>
                    <a:pt x="3665" y="2443"/>
                  </a:cubicBezTo>
                  <a:cubicBezTo>
                    <a:pt x="3657" y="2451"/>
                    <a:pt x="3657" y="2451"/>
                    <a:pt x="3650" y="2451"/>
                  </a:cubicBezTo>
                  <a:cubicBezTo>
                    <a:pt x="3635" y="2451"/>
                    <a:pt x="3620" y="2451"/>
                    <a:pt x="3605" y="2443"/>
                  </a:cubicBezTo>
                  <a:cubicBezTo>
                    <a:pt x="3590" y="2436"/>
                    <a:pt x="3582" y="2421"/>
                    <a:pt x="3567" y="2421"/>
                  </a:cubicBezTo>
                  <a:cubicBezTo>
                    <a:pt x="3522" y="2421"/>
                    <a:pt x="3470" y="2443"/>
                    <a:pt x="3470" y="2488"/>
                  </a:cubicBezTo>
                  <a:cubicBezTo>
                    <a:pt x="3470" y="2503"/>
                    <a:pt x="3470" y="2511"/>
                    <a:pt x="3477" y="2518"/>
                  </a:cubicBezTo>
                  <a:cubicBezTo>
                    <a:pt x="3500" y="2503"/>
                    <a:pt x="3515" y="2496"/>
                    <a:pt x="3530" y="2481"/>
                  </a:cubicBezTo>
                  <a:cubicBezTo>
                    <a:pt x="3537" y="2466"/>
                    <a:pt x="3537" y="2458"/>
                    <a:pt x="3545" y="2451"/>
                  </a:cubicBezTo>
                  <a:cubicBezTo>
                    <a:pt x="3560" y="2466"/>
                    <a:pt x="3575" y="2473"/>
                    <a:pt x="3575" y="2488"/>
                  </a:cubicBezTo>
                  <a:cubicBezTo>
                    <a:pt x="3575" y="2511"/>
                    <a:pt x="3567" y="2526"/>
                    <a:pt x="3560" y="2533"/>
                  </a:cubicBezTo>
                  <a:cubicBezTo>
                    <a:pt x="3545" y="2548"/>
                    <a:pt x="3530" y="2548"/>
                    <a:pt x="3522" y="2563"/>
                  </a:cubicBezTo>
                  <a:cubicBezTo>
                    <a:pt x="3507" y="2585"/>
                    <a:pt x="3515" y="2608"/>
                    <a:pt x="3492" y="2623"/>
                  </a:cubicBezTo>
                  <a:cubicBezTo>
                    <a:pt x="3485" y="2631"/>
                    <a:pt x="3477" y="2631"/>
                    <a:pt x="3470" y="2631"/>
                  </a:cubicBezTo>
                  <a:cubicBezTo>
                    <a:pt x="3447" y="2631"/>
                    <a:pt x="3440" y="2623"/>
                    <a:pt x="3417" y="2615"/>
                  </a:cubicBezTo>
                  <a:cubicBezTo>
                    <a:pt x="3395" y="2608"/>
                    <a:pt x="3372" y="2615"/>
                    <a:pt x="3342" y="2615"/>
                  </a:cubicBezTo>
                  <a:cubicBezTo>
                    <a:pt x="3328" y="2615"/>
                    <a:pt x="3320" y="2615"/>
                    <a:pt x="3305" y="2615"/>
                  </a:cubicBezTo>
                  <a:cubicBezTo>
                    <a:pt x="3298" y="2615"/>
                    <a:pt x="3298" y="2601"/>
                    <a:pt x="3290" y="2593"/>
                  </a:cubicBezTo>
                  <a:cubicBezTo>
                    <a:pt x="3290" y="2585"/>
                    <a:pt x="3282" y="2578"/>
                    <a:pt x="3275" y="2571"/>
                  </a:cubicBezTo>
                  <a:cubicBezTo>
                    <a:pt x="3260" y="2548"/>
                    <a:pt x="3238" y="2533"/>
                    <a:pt x="3208" y="2533"/>
                  </a:cubicBezTo>
                  <a:cubicBezTo>
                    <a:pt x="3178" y="2533"/>
                    <a:pt x="3163" y="2548"/>
                    <a:pt x="3148" y="2571"/>
                  </a:cubicBezTo>
                  <a:cubicBezTo>
                    <a:pt x="3133" y="2578"/>
                    <a:pt x="3118" y="2585"/>
                    <a:pt x="3110" y="2593"/>
                  </a:cubicBezTo>
                  <a:cubicBezTo>
                    <a:pt x="3103" y="2601"/>
                    <a:pt x="3095" y="2608"/>
                    <a:pt x="3088" y="2615"/>
                  </a:cubicBezTo>
                  <a:cubicBezTo>
                    <a:pt x="3080" y="2623"/>
                    <a:pt x="3073" y="2615"/>
                    <a:pt x="3065" y="2623"/>
                  </a:cubicBezTo>
                  <a:cubicBezTo>
                    <a:pt x="3035" y="2631"/>
                    <a:pt x="3020" y="2638"/>
                    <a:pt x="2990" y="2645"/>
                  </a:cubicBezTo>
                  <a:cubicBezTo>
                    <a:pt x="2975" y="2645"/>
                    <a:pt x="2975" y="2653"/>
                    <a:pt x="2960" y="2653"/>
                  </a:cubicBezTo>
                  <a:cubicBezTo>
                    <a:pt x="2945" y="2653"/>
                    <a:pt x="2945" y="2638"/>
                    <a:pt x="2938" y="2631"/>
                  </a:cubicBezTo>
                  <a:cubicBezTo>
                    <a:pt x="2938" y="2623"/>
                    <a:pt x="2930" y="2623"/>
                    <a:pt x="2923" y="2623"/>
                  </a:cubicBezTo>
                  <a:cubicBezTo>
                    <a:pt x="2915" y="2638"/>
                    <a:pt x="2908" y="2653"/>
                    <a:pt x="2893" y="2668"/>
                  </a:cubicBezTo>
                  <a:cubicBezTo>
                    <a:pt x="2878" y="2675"/>
                    <a:pt x="2870" y="2683"/>
                    <a:pt x="2863" y="2698"/>
                  </a:cubicBezTo>
                  <a:cubicBezTo>
                    <a:pt x="2855" y="2713"/>
                    <a:pt x="2855" y="2728"/>
                    <a:pt x="2855" y="2735"/>
                  </a:cubicBezTo>
                  <a:cubicBezTo>
                    <a:pt x="2848" y="2750"/>
                    <a:pt x="2833" y="2758"/>
                    <a:pt x="2818" y="2758"/>
                  </a:cubicBezTo>
                  <a:cubicBezTo>
                    <a:pt x="2788" y="2758"/>
                    <a:pt x="2773" y="2750"/>
                    <a:pt x="2743" y="2750"/>
                  </a:cubicBezTo>
                  <a:cubicBezTo>
                    <a:pt x="2728" y="2750"/>
                    <a:pt x="2713" y="2750"/>
                    <a:pt x="2705" y="2750"/>
                  </a:cubicBezTo>
                  <a:cubicBezTo>
                    <a:pt x="2691" y="2743"/>
                    <a:pt x="2683" y="2728"/>
                    <a:pt x="2668" y="2720"/>
                  </a:cubicBezTo>
                  <a:cubicBezTo>
                    <a:pt x="2668" y="2735"/>
                    <a:pt x="2661" y="2743"/>
                    <a:pt x="2653" y="2758"/>
                  </a:cubicBezTo>
                  <a:cubicBezTo>
                    <a:pt x="2653" y="2765"/>
                    <a:pt x="2653" y="2780"/>
                    <a:pt x="2638" y="2780"/>
                  </a:cubicBezTo>
                  <a:cubicBezTo>
                    <a:pt x="2615" y="2780"/>
                    <a:pt x="2600" y="2765"/>
                    <a:pt x="2593" y="2750"/>
                  </a:cubicBezTo>
                  <a:cubicBezTo>
                    <a:pt x="2578" y="2750"/>
                    <a:pt x="2578" y="2758"/>
                    <a:pt x="2563" y="2758"/>
                  </a:cubicBezTo>
                  <a:cubicBezTo>
                    <a:pt x="2556" y="2758"/>
                    <a:pt x="2548" y="2758"/>
                    <a:pt x="2541" y="2750"/>
                  </a:cubicBezTo>
                  <a:cubicBezTo>
                    <a:pt x="2533" y="2750"/>
                    <a:pt x="2533" y="2743"/>
                    <a:pt x="2526" y="2743"/>
                  </a:cubicBezTo>
                  <a:cubicBezTo>
                    <a:pt x="2503" y="2743"/>
                    <a:pt x="2503" y="2773"/>
                    <a:pt x="2496" y="2788"/>
                  </a:cubicBezTo>
                  <a:cubicBezTo>
                    <a:pt x="2481" y="2803"/>
                    <a:pt x="2466" y="2810"/>
                    <a:pt x="2443" y="2810"/>
                  </a:cubicBezTo>
                  <a:cubicBezTo>
                    <a:pt x="2421" y="2810"/>
                    <a:pt x="2406" y="2803"/>
                    <a:pt x="2383" y="2795"/>
                  </a:cubicBezTo>
                  <a:cubicBezTo>
                    <a:pt x="2361" y="2803"/>
                    <a:pt x="2346" y="2810"/>
                    <a:pt x="2316" y="2818"/>
                  </a:cubicBezTo>
                  <a:cubicBezTo>
                    <a:pt x="2301" y="2818"/>
                    <a:pt x="2293" y="2825"/>
                    <a:pt x="2278" y="2833"/>
                  </a:cubicBezTo>
                  <a:cubicBezTo>
                    <a:pt x="2263" y="2848"/>
                    <a:pt x="2256" y="2863"/>
                    <a:pt x="2233" y="2863"/>
                  </a:cubicBezTo>
                  <a:cubicBezTo>
                    <a:pt x="2218" y="2863"/>
                    <a:pt x="2218" y="2848"/>
                    <a:pt x="2203" y="2848"/>
                  </a:cubicBezTo>
                  <a:cubicBezTo>
                    <a:pt x="2196" y="2848"/>
                    <a:pt x="2196" y="2855"/>
                    <a:pt x="2196" y="2855"/>
                  </a:cubicBezTo>
                  <a:cubicBezTo>
                    <a:pt x="2158" y="2870"/>
                    <a:pt x="2158" y="2893"/>
                    <a:pt x="2136" y="2915"/>
                  </a:cubicBezTo>
                  <a:cubicBezTo>
                    <a:pt x="2106" y="2938"/>
                    <a:pt x="2091" y="2953"/>
                    <a:pt x="2061" y="2960"/>
                  </a:cubicBezTo>
                  <a:cubicBezTo>
                    <a:pt x="2046" y="2968"/>
                    <a:pt x="2039" y="2975"/>
                    <a:pt x="2023" y="2975"/>
                  </a:cubicBezTo>
                  <a:cubicBezTo>
                    <a:pt x="2009" y="2975"/>
                    <a:pt x="2001" y="2968"/>
                    <a:pt x="1986" y="2968"/>
                  </a:cubicBezTo>
                  <a:cubicBezTo>
                    <a:pt x="1963" y="2968"/>
                    <a:pt x="1956" y="2975"/>
                    <a:pt x="1933" y="2975"/>
                  </a:cubicBezTo>
                  <a:cubicBezTo>
                    <a:pt x="1911" y="2975"/>
                    <a:pt x="1911" y="2975"/>
                    <a:pt x="1911" y="2975"/>
                  </a:cubicBezTo>
                  <a:cubicBezTo>
                    <a:pt x="1911" y="2945"/>
                    <a:pt x="1911" y="2945"/>
                    <a:pt x="1911" y="2945"/>
                  </a:cubicBezTo>
                  <a:cubicBezTo>
                    <a:pt x="1926" y="2923"/>
                    <a:pt x="1926" y="2923"/>
                    <a:pt x="1926" y="2923"/>
                  </a:cubicBezTo>
                  <a:cubicBezTo>
                    <a:pt x="1903" y="2900"/>
                    <a:pt x="1881" y="2893"/>
                    <a:pt x="1874" y="2863"/>
                  </a:cubicBezTo>
                  <a:cubicBezTo>
                    <a:pt x="1859" y="2840"/>
                    <a:pt x="1866" y="2810"/>
                    <a:pt x="1851" y="2788"/>
                  </a:cubicBezTo>
                  <a:cubicBezTo>
                    <a:pt x="1829" y="2773"/>
                    <a:pt x="1814" y="2780"/>
                    <a:pt x="1784" y="2780"/>
                  </a:cubicBezTo>
                  <a:cubicBezTo>
                    <a:pt x="1761" y="2780"/>
                    <a:pt x="1746" y="2780"/>
                    <a:pt x="1724" y="2773"/>
                  </a:cubicBezTo>
                  <a:cubicBezTo>
                    <a:pt x="1716" y="2773"/>
                    <a:pt x="1716" y="2765"/>
                    <a:pt x="1709" y="2765"/>
                  </a:cubicBezTo>
                  <a:cubicBezTo>
                    <a:pt x="1686" y="2765"/>
                    <a:pt x="1671" y="2788"/>
                    <a:pt x="1656" y="2810"/>
                  </a:cubicBezTo>
                  <a:cubicBezTo>
                    <a:pt x="1634" y="2833"/>
                    <a:pt x="1619" y="2848"/>
                    <a:pt x="1604" y="2870"/>
                  </a:cubicBezTo>
                  <a:cubicBezTo>
                    <a:pt x="1619" y="2878"/>
                    <a:pt x="1626" y="2878"/>
                    <a:pt x="1641" y="2878"/>
                  </a:cubicBezTo>
                  <a:cubicBezTo>
                    <a:pt x="1649" y="2878"/>
                    <a:pt x="1649" y="2885"/>
                    <a:pt x="1656" y="2885"/>
                  </a:cubicBezTo>
                  <a:cubicBezTo>
                    <a:pt x="1641" y="2900"/>
                    <a:pt x="1626" y="2908"/>
                    <a:pt x="1611" y="2923"/>
                  </a:cubicBezTo>
                  <a:cubicBezTo>
                    <a:pt x="1604" y="2930"/>
                    <a:pt x="1604" y="2938"/>
                    <a:pt x="1596" y="2938"/>
                  </a:cubicBezTo>
                  <a:cubicBezTo>
                    <a:pt x="1596" y="2945"/>
                    <a:pt x="1589" y="2938"/>
                    <a:pt x="1581" y="2938"/>
                  </a:cubicBezTo>
                  <a:cubicBezTo>
                    <a:pt x="1581" y="2923"/>
                    <a:pt x="1581" y="2908"/>
                    <a:pt x="1581" y="2893"/>
                  </a:cubicBezTo>
                  <a:cubicBezTo>
                    <a:pt x="1574" y="2915"/>
                    <a:pt x="1566" y="2930"/>
                    <a:pt x="1559" y="2953"/>
                  </a:cubicBezTo>
                  <a:cubicBezTo>
                    <a:pt x="1551" y="2968"/>
                    <a:pt x="1536" y="2968"/>
                    <a:pt x="1536" y="2975"/>
                  </a:cubicBezTo>
                  <a:cubicBezTo>
                    <a:pt x="1536" y="2990"/>
                    <a:pt x="1544" y="2998"/>
                    <a:pt x="1544" y="3013"/>
                  </a:cubicBezTo>
                  <a:cubicBezTo>
                    <a:pt x="1544" y="3020"/>
                    <a:pt x="1559" y="3028"/>
                    <a:pt x="1559" y="3035"/>
                  </a:cubicBezTo>
                  <a:cubicBezTo>
                    <a:pt x="1559" y="3072"/>
                    <a:pt x="1514" y="3088"/>
                    <a:pt x="1514" y="3132"/>
                  </a:cubicBezTo>
                  <a:cubicBezTo>
                    <a:pt x="1514" y="3178"/>
                    <a:pt x="1529" y="3200"/>
                    <a:pt x="1529" y="3245"/>
                  </a:cubicBezTo>
                  <a:cubicBezTo>
                    <a:pt x="1529" y="3275"/>
                    <a:pt x="1506" y="3282"/>
                    <a:pt x="1492" y="3297"/>
                  </a:cubicBezTo>
                  <a:cubicBezTo>
                    <a:pt x="1476" y="3305"/>
                    <a:pt x="1476" y="3312"/>
                    <a:pt x="1469" y="3312"/>
                  </a:cubicBezTo>
                  <a:cubicBezTo>
                    <a:pt x="1454" y="3320"/>
                    <a:pt x="1446" y="3312"/>
                    <a:pt x="1439" y="3312"/>
                  </a:cubicBezTo>
                  <a:cubicBezTo>
                    <a:pt x="1439" y="3432"/>
                    <a:pt x="1439" y="3432"/>
                    <a:pt x="1439" y="3432"/>
                  </a:cubicBezTo>
                  <a:cubicBezTo>
                    <a:pt x="1439" y="3447"/>
                    <a:pt x="1446" y="3462"/>
                    <a:pt x="1446" y="3485"/>
                  </a:cubicBezTo>
                  <a:cubicBezTo>
                    <a:pt x="1409" y="3455"/>
                    <a:pt x="1402" y="3417"/>
                    <a:pt x="1364" y="3395"/>
                  </a:cubicBezTo>
                  <a:cubicBezTo>
                    <a:pt x="1342" y="3387"/>
                    <a:pt x="1319" y="3380"/>
                    <a:pt x="1297" y="3372"/>
                  </a:cubicBezTo>
                  <a:cubicBezTo>
                    <a:pt x="1274" y="3357"/>
                    <a:pt x="1274" y="3335"/>
                    <a:pt x="1252" y="3320"/>
                  </a:cubicBezTo>
                  <a:cubicBezTo>
                    <a:pt x="1214" y="3290"/>
                    <a:pt x="1184" y="3275"/>
                    <a:pt x="1139" y="3252"/>
                  </a:cubicBezTo>
                  <a:cubicBezTo>
                    <a:pt x="1109" y="3237"/>
                    <a:pt x="1094" y="3230"/>
                    <a:pt x="1064" y="3215"/>
                  </a:cubicBezTo>
                  <a:cubicBezTo>
                    <a:pt x="1057" y="3208"/>
                    <a:pt x="1049" y="3200"/>
                    <a:pt x="1042" y="3200"/>
                  </a:cubicBezTo>
                  <a:cubicBezTo>
                    <a:pt x="1034" y="3192"/>
                    <a:pt x="1034" y="3185"/>
                    <a:pt x="1027" y="3185"/>
                  </a:cubicBezTo>
                  <a:cubicBezTo>
                    <a:pt x="967" y="3185"/>
                    <a:pt x="967" y="3185"/>
                    <a:pt x="967" y="3185"/>
                  </a:cubicBezTo>
                  <a:cubicBezTo>
                    <a:pt x="952" y="3185"/>
                    <a:pt x="944" y="3192"/>
                    <a:pt x="937" y="3200"/>
                  </a:cubicBezTo>
                  <a:cubicBezTo>
                    <a:pt x="914" y="3200"/>
                    <a:pt x="899" y="3200"/>
                    <a:pt x="877" y="3215"/>
                  </a:cubicBezTo>
                  <a:cubicBezTo>
                    <a:pt x="839" y="3230"/>
                    <a:pt x="832" y="3275"/>
                    <a:pt x="794" y="3275"/>
                  </a:cubicBezTo>
                  <a:cubicBezTo>
                    <a:pt x="764" y="3275"/>
                    <a:pt x="750" y="3245"/>
                    <a:pt x="712" y="3245"/>
                  </a:cubicBezTo>
                  <a:cubicBezTo>
                    <a:pt x="690" y="3245"/>
                    <a:pt x="682" y="3282"/>
                    <a:pt x="652" y="3282"/>
                  </a:cubicBezTo>
                  <a:cubicBezTo>
                    <a:pt x="644" y="3282"/>
                    <a:pt x="637" y="3275"/>
                    <a:pt x="630" y="3267"/>
                  </a:cubicBezTo>
                  <a:cubicBezTo>
                    <a:pt x="615" y="3252"/>
                    <a:pt x="600" y="3252"/>
                    <a:pt x="592" y="3237"/>
                  </a:cubicBezTo>
                  <a:cubicBezTo>
                    <a:pt x="570" y="3252"/>
                    <a:pt x="562" y="3267"/>
                    <a:pt x="547" y="3290"/>
                  </a:cubicBezTo>
                  <a:cubicBezTo>
                    <a:pt x="517" y="3335"/>
                    <a:pt x="487" y="3365"/>
                    <a:pt x="435" y="3365"/>
                  </a:cubicBezTo>
                  <a:cubicBezTo>
                    <a:pt x="412" y="3365"/>
                    <a:pt x="397" y="3357"/>
                    <a:pt x="375" y="3350"/>
                  </a:cubicBezTo>
                  <a:cubicBezTo>
                    <a:pt x="352" y="3342"/>
                    <a:pt x="330" y="3320"/>
                    <a:pt x="330" y="3290"/>
                  </a:cubicBezTo>
                  <a:cubicBezTo>
                    <a:pt x="330" y="3260"/>
                    <a:pt x="307" y="3237"/>
                    <a:pt x="277" y="3237"/>
                  </a:cubicBezTo>
                  <a:cubicBezTo>
                    <a:pt x="255" y="3230"/>
                    <a:pt x="247" y="3230"/>
                    <a:pt x="232" y="3215"/>
                  </a:cubicBezTo>
                  <a:cubicBezTo>
                    <a:pt x="217" y="3208"/>
                    <a:pt x="217" y="3192"/>
                    <a:pt x="203" y="3192"/>
                  </a:cubicBezTo>
                  <a:cubicBezTo>
                    <a:pt x="173" y="3192"/>
                    <a:pt x="165" y="3230"/>
                    <a:pt x="143" y="3260"/>
                  </a:cubicBezTo>
                  <a:cubicBezTo>
                    <a:pt x="143" y="3260"/>
                    <a:pt x="135" y="3260"/>
                    <a:pt x="135" y="3267"/>
                  </a:cubicBezTo>
                  <a:cubicBezTo>
                    <a:pt x="105" y="3305"/>
                    <a:pt x="90" y="3327"/>
                    <a:pt x="60" y="3357"/>
                  </a:cubicBezTo>
                  <a:cubicBezTo>
                    <a:pt x="45" y="3327"/>
                    <a:pt x="38" y="3312"/>
                    <a:pt x="38" y="3282"/>
                  </a:cubicBezTo>
                  <a:cubicBezTo>
                    <a:pt x="38" y="3208"/>
                    <a:pt x="38" y="3208"/>
                    <a:pt x="38" y="3208"/>
                  </a:cubicBezTo>
                  <a:cubicBezTo>
                    <a:pt x="38" y="3170"/>
                    <a:pt x="38" y="3148"/>
                    <a:pt x="15" y="3118"/>
                  </a:cubicBezTo>
                  <a:cubicBezTo>
                    <a:pt x="8" y="3110"/>
                    <a:pt x="0" y="3110"/>
                    <a:pt x="0" y="3095"/>
                  </a:cubicBezTo>
                  <a:cubicBezTo>
                    <a:pt x="0" y="3072"/>
                    <a:pt x="15" y="3065"/>
                    <a:pt x="30" y="3050"/>
                  </a:cubicBezTo>
                  <a:cubicBezTo>
                    <a:pt x="45" y="3028"/>
                    <a:pt x="45" y="3013"/>
                    <a:pt x="60" y="2983"/>
                  </a:cubicBezTo>
                  <a:cubicBezTo>
                    <a:pt x="60" y="2975"/>
                    <a:pt x="75" y="2968"/>
                    <a:pt x="75" y="2953"/>
                  </a:cubicBezTo>
                  <a:cubicBezTo>
                    <a:pt x="75" y="2930"/>
                    <a:pt x="53" y="2915"/>
                    <a:pt x="38" y="2900"/>
                  </a:cubicBezTo>
                  <a:cubicBezTo>
                    <a:pt x="23" y="2893"/>
                    <a:pt x="15" y="2885"/>
                    <a:pt x="15" y="2878"/>
                  </a:cubicBezTo>
                  <a:cubicBezTo>
                    <a:pt x="15" y="2863"/>
                    <a:pt x="23" y="2863"/>
                    <a:pt x="23" y="2848"/>
                  </a:cubicBezTo>
                  <a:cubicBezTo>
                    <a:pt x="23" y="2833"/>
                    <a:pt x="8" y="2825"/>
                    <a:pt x="8" y="2810"/>
                  </a:cubicBezTo>
                  <a:cubicBezTo>
                    <a:pt x="8" y="2803"/>
                    <a:pt x="8" y="2795"/>
                    <a:pt x="8" y="2788"/>
                  </a:cubicBezTo>
                  <a:cubicBezTo>
                    <a:pt x="38" y="2788"/>
                    <a:pt x="60" y="2788"/>
                    <a:pt x="83" y="2773"/>
                  </a:cubicBezTo>
                  <a:cubicBezTo>
                    <a:pt x="90" y="2773"/>
                    <a:pt x="90" y="2765"/>
                    <a:pt x="97" y="2765"/>
                  </a:cubicBezTo>
                  <a:cubicBezTo>
                    <a:pt x="105" y="2758"/>
                    <a:pt x="113" y="2750"/>
                    <a:pt x="120" y="2750"/>
                  </a:cubicBezTo>
                  <a:cubicBezTo>
                    <a:pt x="143" y="2735"/>
                    <a:pt x="165" y="2750"/>
                    <a:pt x="180" y="2735"/>
                  </a:cubicBezTo>
                  <a:cubicBezTo>
                    <a:pt x="187" y="2735"/>
                    <a:pt x="180" y="2728"/>
                    <a:pt x="187" y="2720"/>
                  </a:cubicBezTo>
                  <a:cubicBezTo>
                    <a:pt x="165" y="2705"/>
                    <a:pt x="143" y="2705"/>
                    <a:pt x="120" y="2690"/>
                  </a:cubicBezTo>
                  <a:cubicBezTo>
                    <a:pt x="113" y="2690"/>
                    <a:pt x="165" y="2705"/>
                    <a:pt x="195" y="2705"/>
                  </a:cubicBezTo>
                  <a:cubicBezTo>
                    <a:pt x="210" y="2705"/>
                    <a:pt x="217" y="2698"/>
                    <a:pt x="232" y="2698"/>
                  </a:cubicBezTo>
                  <a:cubicBezTo>
                    <a:pt x="247" y="2698"/>
                    <a:pt x="255" y="2698"/>
                    <a:pt x="270" y="2713"/>
                  </a:cubicBezTo>
                  <a:cubicBezTo>
                    <a:pt x="270" y="2720"/>
                    <a:pt x="270" y="2728"/>
                    <a:pt x="277" y="2735"/>
                  </a:cubicBezTo>
                  <a:cubicBezTo>
                    <a:pt x="285" y="2735"/>
                    <a:pt x="292" y="2735"/>
                    <a:pt x="307" y="2735"/>
                  </a:cubicBezTo>
                  <a:cubicBezTo>
                    <a:pt x="315" y="2743"/>
                    <a:pt x="322" y="2750"/>
                    <a:pt x="330" y="2750"/>
                  </a:cubicBezTo>
                  <a:cubicBezTo>
                    <a:pt x="337" y="2750"/>
                    <a:pt x="345" y="2735"/>
                    <a:pt x="352" y="2728"/>
                  </a:cubicBezTo>
                  <a:cubicBezTo>
                    <a:pt x="352" y="2720"/>
                    <a:pt x="352" y="2713"/>
                    <a:pt x="352" y="2705"/>
                  </a:cubicBezTo>
                  <a:cubicBezTo>
                    <a:pt x="360" y="2698"/>
                    <a:pt x="360" y="2705"/>
                    <a:pt x="367" y="2698"/>
                  </a:cubicBezTo>
                  <a:cubicBezTo>
                    <a:pt x="382" y="2690"/>
                    <a:pt x="390" y="2690"/>
                    <a:pt x="405" y="2683"/>
                  </a:cubicBezTo>
                  <a:cubicBezTo>
                    <a:pt x="405" y="2698"/>
                    <a:pt x="405" y="2698"/>
                    <a:pt x="405" y="2698"/>
                  </a:cubicBezTo>
                  <a:cubicBezTo>
                    <a:pt x="390" y="2705"/>
                    <a:pt x="390" y="2713"/>
                    <a:pt x="375" y="2720"/>
                  </a:cubicBezTo>
                  <a:cubicBezTo>
                    <a:pt x="390" y="2735"/>
                    <a:pt x="412" y="2735"/>
                    <a:pt x="435" y="2735"/>
                  </a:cubicBezTo>
                  <a:cubicBezTo>
                    <a:pt x="472" y="2735"/>
                    <a:pt x="495" y="2720"/>
                    <a:pt x="525" y="2705"/>
                  </a:cubicBezTo>
                  <a:cubicBezTo>
                    <a:pt x="547" y="2698"/>
                    <a:pt x="562" y="2698"/>
                    <a:pt x="577" y="2690"/>
                  </a:cubicBezTo>
                  <a:cubicBezTo>
                    <a:pt x="592" y="2675"/>
                    <a:pt x="600" y="2668"/>
                    <a:pt x="615" y="2653"/>
                  </a:cubicBezTo>
                  <a:cubicBezTo>
                    <a:pt x="630" y="2638"/>
                    <a:pt x="644" y="2631"/>
                    <a:pt x="652" y="2615"/>
                  </a:cubicBezTo>
                  <a:cubicBezTo>
                    <a:pt x="667" y="2593"/>
                    <a:pt x="667" y="2578"/>
                    <a:pt x="667" y="2563"/>
                  </a:cubicBezTo>
                  <a:cubicBezTo>
                    <a:pt x="674" y="2555"/>
                    <a:pt x="667" y="2555"/>
                    <a:pt x="667" y="2548"/>
                  </a:cubicBezTo>
                  <a:cubicBezTo>
                    <a:pt x="682" y="2526"/>
                    <a:pt x="712" y="2533"/>
                    <a:pt x="734" y="2518"/>
                  </a:cubicBezTo>
                  <a:cubicBezTo>
                    <a:pt x="757" y="2496"/>
                    <a:pt x="764" y="2473"/>
                    <a:pt x="772" y="2443"/>
                  </a:cubicBezTo>
                  <a:cubicBezTo>
                    <a:pt x="779" y="2406"/>
                    <a:pt x="802" y="2383"/>
                    <a:pt x="839" y="2368"/>
                  </a:cubicBezTo>
                  <a:cubicBezTo>
                    <a:pt x="847" y="2368"/>
                    <a:pt x="854" y="2368"/>
                    <a:pt x="862" y="2368"/>
                  </a:cubicBezTo>
                  <a:cubicBezTo>
                    <a:pt x="877" y="2361"/>
                    <a:pt x="884" y="2346"/>
                    <a:pt x="899" y="2346"/>
                  </a:cubicBezTo>
                  <a:cubicBezTo>
                    <a:pt x="907" y="2346"/>
                    <a:pt x="914" y="2346"/>
                    <a:pt x="922" y="2346"/>
                  </a:cubicBezTo>
                  <a:cubicBezTo>
                    <a:pt x="967" y="2346"/>
                    <a:pt x="1004" y="2346"/>
                    <a:pt x="1049" y="2323"/>
                  </a:cubicBezTo>
                  <a:cubicBezTo>
                    <a:pt x="1064" y="2316"/>
                    <a:pt x="1072" y="2308"/>
                    <a:pt x="1087" y="2293"/>
                  </a:cubicBezTo>
                  <a:cubicBezTo>
                    <a:pt x="1102" y="2278"/>
                    <a:pt x="1117" y="2271"/>
                    <a:pt x="1124" y="2248"/>
                  </a:cubicBezTo>
                  <a:cubicBezTo>
                    <a:pt x="1132" y="2241"/>
                    <a:pt x="1124" y="2233"/>
                    <a:pt x="1132" y="2218"/>
                  </a:cubicBezTo>
                  <a:cubicBezTo>
                    <a:pt x="1139" y="2203"/>
                    <a:pt x="1147" y="2203"/>
                    <a:pt x="1162" y="2196"/>
                  </a:cubicBezTo>
                  <a:cubicBezTo>
                    <a:pt x="1177" y="2188"/>
                    <a:pt x="1192" y="2188"/>
                    <a:pt x="1199" y="2181"/>
                  </a:cubicBezTo>
                  <a:cubicBezTo>
                    <a:pt x="1214" y="2173"/>
                    <a:pt x="1214" y="2166"/>
                    <a:pt x="1222" y="2158"/>
                  </a:cubicBezTo>
                  <a:cubicBezTo>
                    <a:pt x="1244" y="2121"/>
                    <a:pt x="1267" y="2106"/>
                    <a:pt x="1304" y="2076"/>
                  </a:cubicBezTo>
                  <a:cubicBezTo>
                    <a:pt x="1327" y="2061"/>
                    <a:pt x="1334" y="2038"/>
                    <a:pt x="1356" y="2016"/>
                  </a:cubicBezTo>
                  <a:cubicBezTo>
                    <a:pt x="1379" y="1979"/>
                    <a:pt x="1409" y="1979"/>
                    <a:pt x="1432" y="1941"/>
                  </a:cubicBezTo>
                  <a:cubicBezTo>
                    <a:pt x="1439" y="1926"/>
                    <a:pt x="1454" y="1911"/>
                    <a:pt x="1462" y="1896"/>
                  </a:cubicBezTo>
                  <a:cubicBezTo>
                    <a:pt x="1476" y="1881"/>
                    <a:pt x="1492" y="1873"/>
                    <a:pt x="1514" y="1866"/>
                  </a:cubicBezTo>
                  <a:cubicBezTo>
                    <a:pt x="1536" y="1843"/>
                    <a:pt x="1559" y="1829"/>
                    <a:pt x="1589" y="1829"/>
                  </a:cubicBezTo>
                  <a:cubicBezTo>
                    <a:pt x="1596" y="1829"/>
                    <a:pt x="1596" y="1836"/>
                    <a:pt x="1604" y="1836"/>
                  </a:cubicBezTo>
                  <a:cubicBezTo>
                    <a:pt x="1619" y="1836"/>
                    <a:pt x="1626" y="1821"/>
                    <a:pt x="1626" y="1814"/>
                  </a:cubicBezTo>
                  <a:cubicBezTo>
                    <a:pt x="1634" y="1791"/>
                    <a:pt x="1641" y="1776"/>
                    <a:pt x="1649" y="1761"/>
                  </a:cubicBezTo>
                  <a:cubicBezTo>
                    <a:pt x="1656" y="1754"/>
                    <a:pt x="1664" y="1746"/>
                    <a:pt x="1679" y="1739"/>
                  </a:cubicBezTo>
                  <a:cubicBezTo>
                    <a:pt x="1694" y="1724"/>
                    <a:pt x="1701" y="1709"/>
                    <a:pt x="1716" y="1694"/>
                  </a:cubicBezTo>
                  <a:cubicBezTo>
                    <a:pt x="1739" y="1664"/>
                    <a:pt x="1746" y="1641"/>
                    <a:pt x="1769" y="1619"/>
                  </a:cubicBezTo>
                  <a:cubicBezTo>
                    <a:pt x="1784" y="1589"/>
                    <a:pt x="1806" y="1581"/>
                    <a:pt x="1829" y="1566"/>
                  </a:cubicBezTo>
                  <a:cubicBezTo>
                    <a:pt x="1889" y="1536"/>
                    <a:pt x="1919" y="1506"/>
                    <a:pt x="1971" y="1476"/>
                  </a:cubicBezTo>
                  <a:cubicBezTo>
                    <a:pt x="1993" y="1461"/>
                    <a:pt x="2009" y="1454"/>
                    <a:pt x="2023" y="1432"/>
                  </a:cubicBezTo>
                  <a:cubicBezTo>
                    <a:pt x="2046" y="1402"/>
                    <a:pt x="2061" y="1386"/>
                    <a:pt x="2061" y="1349"/>
                  </a:cubicBezTo>
                  <a:cubicBezTo>
                    <a:pt x="2061" y="1334"/>
                    <a:pt x="2061" y="1326"/>
                    <a:pt x="2053" y="1319"/>
                  </a:cubicBezTo>
                  <a:cubicBezTo>
                    <a:pt x="2039" y="1304"/>
                    <a:pt x="2023" y="1297"/>
                    <a:pt x="2009" y="1282"/>
                  </a:cubicBezTo>
                  <a:cubicBezTo>
                    <a:pt x="2016" y="1282"/>
                    <a:pt x="2016" y="1274"/>
                    <a:pt x="2023" y="1274"/>
                  </a:cubicBezTo>
                  <a:cubicBezTo>
                    <a:pt x="2031" y="1274"/>
                    <a:pt x="2039" y="1282"/>
                    <a:pt x="2053" y="1282"/>
                  </a:cubicBezTo>
                  <a:cubicBezTo>
                    <a:pt x="2076" y="1282"/>
                    <a:pt x="2091" y="1282"/>
                    <a:pt x="2106" y="1267"/>
                  </a:cubicBezTo>
                  <a:cubicBezTo>
                    <a:pt x="2121" y="1259"/>
                    <a:pt x="2121" y="1244"/>
                    <a:pt x="2128" y="1229"/>
                  </a:cubicBezTo>
                  <a:cubicBezTo>
                    <a:pt x="2136" y="1214"/>
                    <a:pt x="2143" y="1207"/>
                    <a:pt x="2158" y="1199"/>
                  </a:cubicBezTo>
                  <a:cubicBezTo>
                    <a:pt x="2196" y="1184"/>
                    <a:pt x="2218" y="1177"/>
                    <a:pt x="2248" y="1169"/>
                  </a:cubicBezTo>
                  <a:cubicBezTo>
                    <a:pt x="2263" y="1169"/>
                    <a:pt x="2271" y="1162"/>
                    <a:pt x="2278" y="1162"/>
                  </a:cubicBezTo>
                  <a:cubicBezTo>
                    <a:pt x="2353" y="1162"/>
                    <a:pt x="2353" y="1162"/>
                    <a:pt x="2353" y="1162"/>
                  </a:cubicBezTo>
                  <a:cubicBezTo>
                    <a:pt x="2361" y="1162"/>
                    <a:pt x="2368" y="1162"/>
                    <a:pt x="2376" y="1154"/>
                  </a:cubicBezTo>
                  <a:cubicBezTo>
                    <a:pt x="2391" y="1154"/>
                    <a:pt x="2398" y="1147"/>
                    <a:pt x="2413" y="1147"/>
                  </a:cubicBezTo>
                  <a:cubicBezTo>
                    <a:pt x="2466" y="1124"/>
                    <a:pt x="2488" y="1094"/>
                    <a:pt x="2526" y="1064"/>
                  </a:cubicBezTo>
                  <a:cubicBezTo>
                    <a:pt x="2548" y="1087"/>
                    <a:pt x="2578" y="1087"/>
                    <a:pt x="2615" y="1087"/>
                  </a:cubicBezTo>
                  <a:cubicBezTo>
                    <a:pt x="2645" y="1087"/>
                    <a:pt x="2661" y="1079"/>
                    <a:pt x="2691" y="1079"/>
                  </a:cubicBezTo>
                  <a:cubicBezTo>
                    <a:pt x="2713" y="1079"/>
                    <a:pt x="2728" y="1079"/>
                    <a:pt x="2758" y="1072"/>
                  </a:cubicBezTo>
                  <a:cubicBezTo>
                    <a:pt x="2735" y="1102"/>
                    <a:pt x="2713" y="1117"/>
                    <a:pt x="2713" y="1154"/>
                  </a:cubicBezTo>
                  <a:cubicBezTo>
                    <a:pt x="2713" y="1177"/>
                    <a:pt x="2720" y="1192"/>
                    <a:pt x="2735" y="1214"/>
                  </a:cubicBezTo>
                  <a:cubicBezTo>
                    <a:pt x="2751" y="1229"/>
                    <a:pt x="2758" y="1229"/>
                    <a:pt x="2765" y="1244"/>
                  </a:cubicBezTo>
                  <a:cubicBezTo>
                    <a:pt x="2788" y="1252"/>
                    <a:pt x="2795" y="1259"/>
                    <a:pt x="2818" y="1259"/>
                  </a:cubicBezTo>
                  <a:cubicBezTo>
                    <a:pt x="2833" y="1259"/>
                    <a:pt x="2840" y="1252"/>
                    <a:pt x="2855" y="1244"/>
                  </a:cubicBezTo>
                  <a:cubicBezTo>
                    <a:pt x="2878" y="1229"/>
                    <a:pt x="2893" y="1214"/>
                    <a:pt x="2915" y="1192"/>
                  </a:cubicBezTo>
                  <a:cubicBezTo>
                    <a:pt x="2938" y="1169"/>
                    <a:pt x="2945" y="1162"/>
                    <a:pt x="2960" y="1139"/>
                  </a:cubicBezTo>
                  <a:cubicBezTo>
                    <a:pt x="2975" y="1124"/>
                    <a:pt x="2983" y="1109"/>
                    <a:pt x="2998" y="1109"/>
                  </a:cubicBezTo>
                  <a:cubicBezTo>
                    <a:pt x="3013" y="1109"/>
                    <a:pt x="3013" y="1117"/>
                    <a:pt x="3020" y="1117"/>
                  </a:cubicBezTo>
                  <a:cubicBezTo>
                    <a:pt x="3028" y="1124"/>
                    <a:pt x="3035" y="1124"/>
                    <a:pt x="3043" y="1132"/>
                  </a:cubicBezTo>
                  <a:cubicBezTo>
                    <a:pt x="3080" y="1147"/>
                    <a:pt x="3103" y="1147"/>
                    <a:pt x="3148" y="1162"/>
                  </a:cubicBezTo>
                  <a:cubicBezTo>
                    <a:pt x="3170" y="1162"/>
                    <a:pt x="3185" y="1169"/>
                    <a:pt x="3208" y="1169"/>
                  </a:cubicBezTo>
                  <a:cubicBezTo>
                    <a:pt x="3238" y="1177"/>
                    <a:pt x="3260" y="1184"/>
                    <a:pt x="3290" y="1184"/>
                  </a:cubicBezTo>
                  <a:cubicBezTo>
                    <a:pt x="3335" y="1184"/>
                    <a:pt x="3365" y="1184"/>
                    <a:pt x="3410" y="1177"/>
                  </a:cubicBezTo>
                  <a:cubicBezTo>
                    <a:pt x="3440" y="1169"/>
                    <a:pt x="3455" y="1154"/>
                    <a:pt x="3485" y="1147"/>
                  </a:cubicBezTo>
                  <a:cubicBezTo>
                    <a:pt x="3507" y="1147"/>
                    <a:pt x="3522" y="1147"/>
                    <a:pt x="3552" y="1147"/>
                  </a:cubicBezTo>
                  <a:cubicBezTo>
                    <a:pt x="3605" y="1147"/>
                    <a:pt x="3635" y="1139"/>
                    <a:pt x="3687" y="1132"/>
                  </a:cubicBezTo>
                  <a:cubicBezTo>
                    <a:pt x="3710" y="1132"/>
                    <a:pt x="3725" y="1124"/>
                    <a:pt x="3740" y="1124"/>
                  </a:cubicBezTo>
                  <a:cubicBezTo>
                    <a:pt x="3792" y="1109"/>
                    <a:pt x="3822" y="1109"/>
                    <a:pt x="3867" y="1087"/>
                  </a:cubicBezTo>
                  <a:cubicBezTo>
                    <a:pt x="3875" y="1087"/>
                    <a:pt x="3882" y="1079"/>
                    <a:pt x="3890" y="1072"/>
                  </a:cubicBezTo>
                  <a:cubicBezTo>
                    <a:pt x="3920" y="1057"/>
                    <a:pt x="3934" y="1057"/>
                    <a:pt x="3957" y="1042"/>
                  </a:cubicBezTo>
                  <a:cubicBezTo>
                    <a:pt x="3972" y="1034"/>
                    <a:pt x="3972" y="1027"/>
                    <a:pt x="3987" y="1019"/>
                  </a:cubicBezTo>
                  <a:lnTo>
                    <a:pt x="3987" y="1019"/>
                  </a:lnTo>
                  <a:lnTo>
                    <a:pt x="3987" y="1019"/>
                  </a:lnTo>
                  <a:cubicBezTo>
                    <a:pt x="3994" y="1034"/>
                    <a:pt x="4002" y="1042"/>
                    <a:pt x="4010" y="1049"/>
                  </a:cubicBezTo>
                  <a:cubicBezTo>
                    <a:pt x="4024" y="1064"/>
                    <a:pt x="4032" y="1057"/>
                    <a:pt x="4040" y="1072"/>
                  </a:cubicBezTo>
                  <a:cubicBezTo>
                    <a:pt x="4047" y="1087"/>
                    <a:pt x="4040" y="1102"/>
                    <a:pt x="4047" y="1124"/>
                  </a:cubicBezTo>
                  <a:cubicBezTo>
                    <a:pt x="4032" y="1162"/>
                    <a:pt x="4032" y="1162"/>
                    <a:pt x="4032" y="1162"/>
                  </a:cubicBezTo>
                  <a:cubicBezTo>
                    <a:pt x="4047" y="1192"/>
                    <a:pt x="4054" y="1207"/>
                    <a:pt x="4062" y="1237"/>
                  </a:cubicBezTo>
                  <a:cubicBezTo>
                    <a:pt x="4062" y="1244"/>
                    <a:pt x="4062" y="1252"/>
                    <a:pt x="4069" y="1259"/>
                  </a:cubicBezTo>
                  <a:cubicBezTo>
                    <a:pt x="4077" y="1267"/>
                    <a:pt x="4099" y="1259"/>
                    <a:pt x="4107" y="1274"/>
                  </a:cubicBezTo>
                  <a:cubicBezTo>
                    <a:pt x="4107" y="1282"/>
                    <a:pt x="4099" y="1282"/>
                    <a:pt x="4099" y="1289"/>
                  </a:cubicBezTo>
                  <a:cubicBezTo>
                    <a:pt x="4099" y="1334"/>
                    <a:pt x="4099" y="1334"/>
                    <a:pt x="4099" y="1334"/>
                  </a:cubicBezTo>
                  <a:cubicBezTo>
                    <a:pt x="4099" y="1349"/>
                    <a:pt x="4114" y="1356"/>
                    <a:pt x="4122" y="1372"/>
                  </a:cubicBezTo>
                  <a:cubicBezTo>
                    <a:pt x="4129" y="1379"/>
                    <a:pt x="4129" y="1394"/>
                    <a:pt x="4129" y="1409"/>
                  </a:cubicBezTo>
                  <a:cubicBezTo>
                    <a:pt x="4129" y="1439"/>
                    <a:pt x="4144" y="1454"/>
                    <a:pt x="4144" y="1484"/>
                  </a:cubicBezTo>
                  <a:lnTo>
                    <a:pt x="4137" y="1491"/>
                  </a:lnTo>
                  <a:cubicBezTo>
                    <a:pt x="4129" y="1506"/>
                    <a:pt x="4122" y="1521"/>
                    <a:pt x="4107" y="1529"/>
                  </a:cubicBezTo>
                  <a:cubicBezTo>
                    <a:pt x="4107" y="1536"/>
                    <a:pt x="4099" y="1536"/>
                    <a:pt x="4099" y="1536"/>
                  </a:cubicBezTo>
                  <a:cubicBezTo>
                    <a:pt x="4084" y="1544"/>
                    <a:pt x="4077" y="1559"/>
                    <a:pt x="4062" y="1566"/>
                  </a:cubicBezTo>
                  <a:cubicBezTo>
                    <a:pt x="4047" y="1559"/>
                    <a:pt x="4047" y="1551"/>
                    <a:pt x="4040" y="1544"/>
                  </a:cubicBezTo>
                  <a:close/>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17" name="Freeform 133"/>
            <p:cNvSpPr>
              <a:spLocks noChangeArrowheads="1"/>
            </p:cNvSpPr>
            <p:nvPr/>
          </p:nvSpPr>
          <p:spPr bwMode="auto">
            <a:xfrm>
              <a:off x="3909898" y="9988403"/>
              <a:ext cx="1341235" cy="1084110"/>
            </a:xfrm>
            <a:custGeom>
              <a:avLst/>
              <a:gdLst>
                <a:gd name="T0" fmla="*/ 1207 w 3104"/>
                <a:gd name="T1" fmla="*/ 472 h 2511"/>
                <a:gd name="T2" fmla="*/ 1259 w 3104"/>
                <a:gd name="T3" fmla="*/ 479 h 2511"/>
                <a:gd name="T4" fmla="*/ 1207 w 3104"/>
                <a:gd name="T5" fmla="*/ 524 h 2511"/>
                <a:gd name="T6" fmla="*/ 1169 w 3104"/>
                <a:gd name="T7" fmla="*/ 554 h 2511"/>
                <a:gd name="T8" fmla="*/ 1237 w 3104"/>
                <a:gd name="T9" fmla="*/ 539 h 2511"/>
                <a:gd name="T10" fmla="*/ 675 w 3104"/>
                <a:gd name="T11" fmla="*/ 779 h 2511"/>
                <a:gd name="T12" fmla="*/ 757 w 3104"/>
                <a:gd name="T13" fmla="*/ 966 h 2511"/>
                <a:gd name="T14" fmla="*/ 929 w 3104"/>
                <a:gd name="T15" fmla="*/ 734 h 2511"/>
                <a:gd name="T16" fmla="*/ 1079 w 3104"/>
                <a:gd name="T17" fmla="*/ 614 h 2511"/>
                <a:gd name="T18" fmla="*/ 1222 w 3104"/>
                <a:gd name="T19" fmla="*/ 824 h 2511"/>
                <a:gd name="T20" fmla="*/ 1521 w 3104"/>
                <a:gd name="T21" fmla="*/ 786 h 2511"/>
                <a:gd name="T22" fmla="*/ 1769 w 3104"/>
                <a:gd name="T23" fmla="*/ 786 h 2511"/>
                <a:gd name="T24" fmla="*/ 1844 w 3104"/>
                <a:gd name="T25" fmla="*/ 532 h 2511"/>
                <a:gd name="T26" fmla="*/ 2001 w 3104"/>
                <a:gd name="T27" fmla="*/ 382 h 2511"/>
                <a:gd name="T28" fmla="*/ 2256 w 3104"/>
                <a:gd name="T29" fmla="*/ 254 h 2511"/>
                <a:gd name="T30" fmla="*/ 2436 w 3104"/>
                <a:gd name="T31" fmla="*/ 232 h 2511"/>
                <a:gd name="T32" fmla="*/ 2533 w 3104"/>
                <a:gd name="T33" fmla="*/ 292 h 2511"/>
                <a:gd name="T34" fmla="*/ 2646 w 3104"/>
                <a:gd name="T35" fmla="*/ 389 h 2511"/>
                <a:gd name="T36" fmla="*/ 2855 w 3104"/>
                <a:gd name="T37" fmla="*/ 457 h 2511"/>
                <a:gd name="T38" fmla="*/ 2960 w 3104"/>
                <a:gd name="T39" fmla="*/ 569 h 2511"/>
                <a:gd name="T40" fmla="*/ 2945 w 3104"/>
                <a:gd name="T41" fmla="*/ 756 h 2511"/>
                <a:gd name="T42" fmla="*/ 3043 w 3104"/>
                <a:gd name="T43" fmla="*/ 846 h 2511"/>
                <a:gd name="T44" fmla="*/ 3103 w 3104"/>
                <a:gd name="T45" fmla="*/ 1011 h 2511"/>
                <a:gd name="T46" fmla="*/ 2878 w 3104"/>
                <a:gd name="T47" fmla="*/ 1161 h 2511"/>
                <a:gd name="T48" fmla="*/ 2586 w 3104"/>
                <a:gd name="T49" fmla="*/ 1461 h 2511"/>
                <a:gd name="T50" fmla="*/ 2428 w 3104"/>
                <a:gd name="T51" fmla="*/ 1761 h 2511"/>
                <a:gd name="T52" fmla="*/ 2361 w 3104"/>
                <a:gd name="T53" fmla="*/ 1701 h 2511"/>
                <a:gd name="T54" fmla="*/ 2226 w 3104"/>
                <a:gd name="T55" fmla="*/ 1536 h 2511"/>
                <a:gd name="T56" fmla="*/ 2083 w 3104"/>
                <a:gd name="T57" fmla="*/ 1446 h 2511"/>
                <a:gd name="T58" fmla="*/ 1694 w 3104"/>
                <a:gd name="T59" fmla="*/ 1491 h 2511"/>
                <a:gd name="T60" fmla="*/ 1514 w 3104"/>
                <a:gd name="T61" fmla="*/ 1596 h 2511"/>
                <a:gd name="T62" fmla="*/ 1401 w 3104"/>
                <a:gd name="T63" fmla="*/ 1746 h 2511"/>
                <a:gd name="T64" fmla="*/ 1357 w 3104"/>
                <a:gd name="T65" fmla="*/ 1918 h 2511"/>
                <a:gd name="T66" fmla="*/ 1274 w 3104"/>
                <a:gd name="T67" fmla="*/ 2038 h 2511"/>
                <a:gd name="T68" fmla="*/ 1139 w 3104"/>
                <a:gd name="T69" fmla="*/ 2165 h 2511"/>
                <a:gd name="T70" fmla="*/ 1132 w 3104"/>
                <a:gd name="T71" fmla="*/ 2315 h 2511"/>
                <a:gd name="T72" fmla="*/ 1124 w 3104"/>
                <a:gd name="T73" fmla="*/ 2473 h 2511"/>
                <a:gd name="T74" fmla="*/ 1064 w 3104"/>
                <a:gd name="T75" fmla="*/ 2450 h 2511"/>
                <a:gd name="T76" fmla="*/ 862 w 3104"/>
                <a:gd name="T77" fmla="*/ 2487 h 2511"/>
                <a:gd name="T78" fmla="*/ 712 w 3104"/>
                <a:gd name="T79" fmla="*/ 2450 h 2511"/>
                <a:gd name="T80" fmla="*/ 645 w 3104"/>
                <a:gd name="T81" fmla="*/ 2255 h 2511"/>
                <a:gd name="T82" fmla="*/ 547 w 3104"/>
                <a:gd name="T83" fmla="*/ 2203 h 2511"/>
                <a:gd name="T84" fmla="*/ 502 w 3104"/>
                <a:gd name="T85" fmla="*/ 2068 h 2511"/>
                <a:gd name="T86" fmla="*/ 525 w 3104"/>
                <a:gd name="T87" fmla="*/ 1985 h 2511"/>
                <a:gd name="T88" fmla="*/ 502 w 3104"/>
                <a:gd name="T89" fmla="*/ 1911 h 2511"/>
                <a:gd name="T90" fmla="*/ 585 w 3104"/>
                <a:gd name="T91" fmla="*/ 1821 h 2511"/>
                <a:gd name="T92" fmla="*/ 532 w 3104"/>
                <a:gd name="T93" fmla="*/ 1761 h 2511"/>
                <a:gd name="T94" fmla="*/ 427 w 3104"/>
                <a:gd name="T95" fmla="*/ 1716 h 2511"/>
                <a:gd name="T96" fmla="*/ 427 w 3104"/>
                <a:gd name="T97" fmla="*/ 1566 h 2511"/>
                <a:gd name="T98" fmla="*/ 240 w 3104"/>
                <a:gd name="T99" fmla="*/ 1558 h 2511"/>
                <a:gd name="T100" fmla="*/ 105 w 3104"/>
                <a:gd name="T101" fmla="*/ 1618 h 2511"/>
                <a:gd name="T102" fmla="*/ 225 w 3104"/>
                <a:gd name="T103" fmla="*/ 1521 h 2511"/>
                <a:gd name="T104" fmla="*/ 450 w 3104"/>
                <a:gd name="T105" fmla="*/ 1386 h 2511"/>
                <a:gd name="T106" fmla="*/ 712 w 3104"/>
                <a:gd name="T107" fmla="*/ 1191 h 2511"/>
                <a:gd name="T108" fmla="*/ 757 w 3104"/>
                <a:gd name="T109" fmla="*/ 966 h 2511"/>
                <a:gd name="T110" fmla="*/ 2443 w 3104"/>
                <a:gd name="T111" fmla="*/ 105 h 2511"/>
                <a:gd name="T112" fmla="*/ 2526 w 3104"/>
                <a:gd name="T113" fmla="*/ 187 h 2511"/>
                <a:gd name="T114" fmla="*/ 2608 w 3104"/>
                <a:gd name="T115" fmla="*/ 157 h 2511"/>
                <a:gd name="T116" fmla="*/ 2660 w 3104"/>
                <a:gd name="T117" fmla="*/ 45 h 2511"/>
                <a:gd name="T118" fmla="*/ 2593 w 3104"/>
                <a:gd name="T119" fmla="*/ 7 h 2511"/>
                <a:gd name="T120" fmla="*/ 2458 w 3104"/>
                <a:gd name="T121" fmla="*/ 52 h 25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104" h="2511">
                  <a:moveTo>
                    <a:pt x="1237" y="449"/>
                  </a:moveTo>
                  <a:lnTo>
                    <a:pt x="1237" y="449"/>
                  </a:lnTo>
                  <a:cubicBezTo>
                    <a:pt x="1207" y="449"/>
                    <a:pt x="1207" y="449"/>
                    <a:pt x="1207" y="449"/>
                  </a:cubicBezTo>
                  <a:cubicBezTo>
                    <a:pt x="1207" y="457"/>
                    <a:pt x="1207" y="464"/>
                    <a:pt x="1207" y="472"/>
                  </a:cubicBezTo>
                  <a:cubicBezTo>
                    <a:pt x="1207" y="479"/>
                    <a:pt x="1207" y="487"/>
                    <a:pt x="1214" y="487"/>
                  </a:cubicBezTo>
                  <a:cubicBezTo>
                    <a:pt x="1222" y="494"/>
                    <a:pt x="1222" y="502"/>
                    <a:pt x="1229" y="502"/>
                  </a:cubicBezTo>
                  <a:cubicBezTo>
                    <a:pt x="1259" y="502"/>
                    <a:pt x="1259" y="502"/>
                    <a:pt x="1259" y="502"/>
                  </a:cubicBezTo>
                  <a:cubicBezTo>
                    <a:pt x="1259" y="494"/>
                    <a:pt x="1259" y="487"/>
                    <a:pt x="1259" y="479"/>
                  </a:cubicBezTo>
                  <a:cubicBezTo>
                    <a:pt x="1259" y="472"/>
                    <a:pt x="1252" y="472"/>
                    <a:pt x="1252" y="464"/>
                  </a:cubicBezTo>
                  <a:cubicBezTo>
                    <a:pt x="1244" y="457"/>
                    <a:pt x="1244" y="457"/>
                    <a:pt x="1237" y="449"/>
                  </a:cubicBezTo>
                  <a:close/>
                  <a:moveTo>
                    <a:pt x="1207" y="524"/>
                  </a:moveTo>
                  <a:lnTo>
                    <a:pt x="1207" y="524"/>
                  </a:lnTo>
                  <a:cubicBezTo>
                    <a:pt x="1207" y="517"/>
                    <a:pt x="1207" y="509"/>
                    <a:pt x="1199" y="502"/>
                  </a:cubicBezTo>
                  <a:cubicBezTo>
                    <a:pt x="1192" y="509"/>
                    <a:pt x="1184" y="509"/>
                    <a:pt x="1177" y="509"/>
                  </a:cubicBezTo>
                  <a:cubicBezTo>
                    <a:pt x="1169" y="517"/>
                    <a:pt x="1154" y="517"/>
                    <a:pt x="1154" y="524"/>
                  </a:cubicBezTo>
                  <a:cubicBezTo>
                    <a:pt x="1154" y="532"/>
                    <a:pt x="1169" y="539"/>
                    <a:pt x="1169" y="554"/>
                  </a:cubicBezTo>
                  <a:cubicBezTo>
                    <a:pt x="1169" y="562"/>
                    <a:pt x="1154" y="562"/>
                    <a:pt x="1154" y="576"/>
                  </a:cubicBezTo>
                  <a:cubicBezTo>
                    <a:pt x="1154" y="592"/>
                    <a:pt x="1154" y="592"/>
                    <a:pt x="1162" y="606"/>
                  </a:cubicBezTo>
                  <a:cubicBezTo>
                    <a:pt x="1177" y="599"/>
                    <a:pt x="1192" y="592"/>
                    <a:pt x="1207" y="569"/>
                  </a:cubicBezTo>
                  <a:cubicBezTo>
                    <a:pt x="1214" y="562"/>
                    <a:pt x="1229" y="554"/>
                    <a:pt x="1237" y="539"/>
                  </a:cubicBezTo>
                  <a:cubicBezTo>
                    <a:pt x="1222" y="539"/>
                    <a:pt x="1214" y="532"/>
                    <a:pt x="1207" y="524"/>
                  </a:cubicBezTo>
                  <a:close/>
                  <a:moveTo>
                    <a:pt x="705" y="771"/>
                  </a:moveTo>
                  <a:lnTo>
                    <a:pt x="705" y="771"/>
                  </a:lnTo>
                  <a:cubicBezTo>
                    <a:pt x="697" y="771"/>
                    <a:pt x="682" y="771"/>
                    <a:pt x="675" y="779"/>
                  </a:cubicBezTo>
                  <a:cubicBezTo>
                    <a:pt x="659" y="794"/>
                    <a:pt x="659" y="809"/>
                    <a:pt x="645" y="824"/>
                  </a:cubicBezTo>
                  <a:cubicBezTo>
                    <a:pt x="667" y="831"/>
                    <a:pt x="682" y="831"/>
                    <a:pt x="705" y="824"/>
                  </a:cubicBezTo>
                  <a:cubicBezTo>
                    <a:pt x="705" y="809"/>
                    <a:pt x="705" y="794"/>
                    <a:pt x="705" y="771"/>
                  </a:cubicBezTo>
                  <a:close/>
                  <a:moveTo>
                    <a:pt x="757" y="966"/>
                  </a:moveTo>
                  <a:lnTo>
                    <a:pt x="757" y="966"/>
                  </a:lnTo>
                  <a:cubicBezTo>
                    <a:pt x="757" y="936"/>
                    <a:pt x="787" y="944"/>
                    <a:pt x="809" y="921"/>
                  </a:cubicBezTo>
                  <a:cubicBezTo>
                    <a:pt x="824" y="906"/>
                    <a:pt x="824" y="884"/>
                    <a:pt x="832" y="861"/>
                  </a:cubicBezTo>
                  <a:cubicBezTo>
                    <a:pt x="847" y="794"/>
                    <a:pt x="892" y="779"/>
                    <a:pt x="929" y="734"/>
                  </a:cubicBezTo>
                  <a:cubicBezTo>
                    <a:pt x="967" y="696"/>
                    <a:pt x="1027" y="712"/>
                    <a:pt x="1049" y="666"/>
                  </a:cubicBezTo>
                  <a:cubicBezTo>
                    <a:pt x="1057" y="644"/>
                    <a:pt x="1049" y="629"/>
                    <a:pt x="1064" y="614"/>
                  </a:cubicBezTo>
                  <a:cubicBezTo>
                    <a:pt x="1064" y="614"/>
                    <a:pt x="1064" y="606"/>
                    <a:pt x="1064" y="599"/>
                  </a:cubicBezTo>
                  <a:cubicBezTo>
                    <a:pt x="1072" y="599"/>
                    <a:pt x="1079" y="606"/>
                    <a:pt x="1079" y="614"/>
                  </a:cubicBezTo>
                  <a:cubicBezTo>
                    <a:pt x="1094" y="622"/>
                    <a:pt x="1109" y="622"/>
                    <a:pt x="1117" y="636"/>
                  </a:cubicBezTo>
                  <a:cubicBezTo>
                    <a:pt x="1132" y="644"/>
                    <a:pt x="1132" y="659"/>
                    <a:pt x="1139" y="674"/>
                  </a:cubicBezTo>
                  <a:cubicBezTo>
                    <a:pt x="1162" y="712"/>
                    <a:pt x="1162" y="734"/>
                    <a:pt x="1177" y="771"/>
                  </a:cubicBezTo>
                  <a:cubicBezTo>
                    <a:pt x="1192" y="794"/>
                    <a:pt x="1207" y="809"/>
                    <a:pt x="1222" y="824"/>
                  </a:cubicBezTo>
                  <a:cubicBezTo>
                    <a:pt x="1237" y="831"/>
                    <a:pt x="1252" y="846"/>
                    <a:pt x="1267" y="846"/>
                  </a:cubicBezTo>
                  <a:cubicBezTo>
                    <a:pt x="1311" y="861"/>
                    <a:pt x="1349" y="861"/>
                    <a:pt x="1394" y="839"/>
                  </a:cubicBezTo>
                  <a:cubicBezTo>
                    <a:pt x="1416" y="824"/>
                    <a:pt x="1431" y="809"/>
                    <a:pt x="1454" y="801"/>
                  </a:cubicBezTo>
                  <a:cubicBezTo>
                    <a:pt x="1476" y="794"/>
                    <a:pt x="1491" y="786"/>
                    <a:pt x="1521" y="786"/>
                  </a:cubicBezTo>
                  <a:cubicBezTo>
                    <a:pt x="1581" y="786"/>
                    <a:pt x="1581" y="786"/>
                    <a:pt x="1581" y="786"/>
                  </a:cubicBezTo>
                  <a:cubicBezTo>
                    <a:pt x="1619" y="786"/>
                    <a:pt x="1634" y="809"/>
                    <a:pt x="1671" y="809"/>
                  </a:cubicBezTo>
                  <a:cubicBezTo>
                    <a:pt x="1686" y="809"/>
                    <a:pt x="1701" y="794"/>
                    <a:pt x="1716" y="794"/>
                  </a:cubicBezTo>
                  <a:cubicBezTo>
                    <a:pt x="1739" y="786"/>
                    <a:pt x="1746" y="794"/>
                    <a:pt x="1769" y="786"/>
                  </a:cubicBezTo>
                  <a:cubicBezTo>
                    <a:pt x="1784" y="786"/>
                    <a:pt x="1784" y="771"/>
                    <a:pt x="1791" y="771"/>
                  </a:cubicBezTo>
                  <a:cubicBezTo>
                    <a:pt x="1806" y="764"/>
                    <a:pt x="1814" y="756"/>
                    <a:pt x="1821" y="749"/>
                  </a:cubicBezTo>
                  <a:cubicBezTo>
                    <a:pt x="1844" y="704"/>
                    <a:pt x="1851" y="674"/>
                    <a:pt x="1851" y="622"/>
                  </a:cubicBezTo>
                  <a:cubicBezTo>
                    <a:pt x="1851" y="584"/>
                    <a:pt x="1844" y="569"/>
                    <a:pt x="1844" y="532"/>
                  </a:cubicBezTo>
                  <a:cubicBezTo>
                    <a:pt x="1844" y="509"/>
                    <a:pt x="1851" y="502"/>
                    <a:pt x="1859" y="479"/>
                  </a:cubicBezTo>
                  <a:cubicBezTo>
                    <a:pt x="1874" y="457"/>
                    <a:pt x="1888" y="442"/>
                    <a:pt x="1911" y="427"/>
                  </a:cubicBezTo>
                  <a:cubicBezTo>
                    <a:pt x="1926" y="419"/>
                    <a:pt x="1941" y="419"/>
                    <a:pt x="1964" y="404"/>
                  </a:cubicBezTo>
                  <a:cubicBezTo>
                    <a:pt x="1978" y="397"/>
                    <a:pt x="1986" y="389"/>
                    <a:pt x="2001" y="382"/>
                  </a:cubicBezTo>
                  <a:cubicBezTo>
                    <a:pt x="2016" y="374"/>
                    <a:pt x="2024" y="359"/>
                    <a:pt x="2038" y="352"/>
                  </a:cubicBezTo>
                  <a:cubicBezTo>
                    <a:pt x="2076" y="337"/>
                    <a:pt x="2106" y="337"/>
                    <a:pt x="2143" y="322"/>
                  </a:cubicBezTo>
                  <a:cubicBezTo>
                    <a:pt x="2166" y="314"/>
                    <a:pt x="2158" y="284"/>
                    <a:pt x="2158" y="254"/>
                  </a:cubicBezTo>
                  <a:cubicBezTo>
                    <a:pt x="2256" y="254"/>
                    <a:pt x="2256" y="254"/>
                    <a:pt x="2256" y="254"/>
                  </a:cubicBezTo>
                  <a:cubicBezTo>
                    <a:pt x="2286" y="254"/>
                    <a:pt x="2301" y="269"/>
                    <a:pt x="2331" y="269"/>
                  </a:cubicBezTo>
                  <a:cubicBezTo>
                    <a:pt x="2353" y="269"/>
                    <a:pt x="2368" y="262"/>
                    <a:pt x="2391" y="254"/>
                  </a:cubicBezTo>
                  <a:cubicBezTo>
                    <a:pt x="2398" y="247"/>
                    <a:pt x="2406" y="232"/>
                    <a:pt x="2413" y="232"/>
                  </a:cubicBezTo>
                  <a:cubicBezTo>
                    <a:pt x="2436" y="232"/>
                    <a:pt x="2436" y="232"/>
                    <a:pt x="2436" y="232"/>
                  </a:cubicBezTo>
                  <a:cubicBezTo>
                    <a:pt x="2436" y="262"/>
                    <a:pt x="2436" y="277"/>
                    <a:pt x="2436" y="299"/>
                  </a:cubicBezTo>
                  <a:cubicBezTo>
                    <a:pt x="2458" y="299"/>
                    <a:pt x="2473" y="307"/>
                    <a:pt x="2496" y="307"/>
                  </a:cubicBezTo>
                  <a:cubicBezTo>
                    <a:pt x="2511" y="307"/>
                    <a:pt x="2511" y="292"/>
                    <a:pt x="2518" y="292"/>
                  </a:cubicBezTo>
                  <a:cubicBezTo>
                    <a:pt x="2518" y="284"/>
                    <a:pt x="2526" y="292"/>
                    <a:pt x="2533" y="292"/>
                  </a:cubicBezTo>
                  <a:cubicBezTo>
                    <a:pt x="2533" y="299"/>
                    <a:pt x="2533" y="307"/>
                    <a:pt x="2541" y="314"/>
                  </a:cubicBezTo>
                  <a:cubicBezTo>
                    <a:pt x="2541" y="322"/>
                    <a:pt x="2541" y="329"/>
                    <a:pt x="2548" y="337"/>
                  </a:cubicBezTo>
                  <a:cubicBezTo>
                    <a:pt x="2548" y="344"/>
                    <a:pt x="2563" y="344"/>
                    <a:pt x="2571" y="344"/>
                  </a:cubicBezTo>
                  <a:cubicBezTo>
                    <a:pt x="2600" y="352"/>
                    <a:pt x="2623" y="367"/>
                    <a:pt x="2646" y="389"/>
                  </a:cubicBezTo>
                  <a:cubicBezTo>
                    <a:pt x="2668" y="412"/>
                    <a:pt x="2690" y="419"/>
                    <a:pt x="2720" y="427"/>
                  </a:cubicBezTo>
                  <a:cubicBezTo>
                    <a:pt x="2758" y="427"/>
                    <a:pt x="2765" y="472"/>
                    <a:pt x="2803" y="472"/>
                  </a:cubicBezTo>
                  <a:cubicBezTo>
                    <a:pt x="2818" y="472"/>
                    <a:pt x="2825" y="472"/>
                    <a:pt x="2840" y="464"/>
                  </a:cubicBezTo>
                  <a:cubicBezTo>
                    <a:pt x="2848" y="464"/>
                    <a:pt x="2848" y="457"/>
                    <a:pt x="2855" y="457"/>
                  </a:cubicBezTo>
                  <a:cubicBezTo>
                    <a:pt x="2953" y="457"/>
                    <a:pt x="2953" y="457"/>
                    <a:pt x="2953" y="457"/>
                  </a:cubicBezTo>
                  <a:cubicBezTo>
                    <a:pt x="2960" y="464"/>
                    <a:pt x="2960" y="472"/>
                    <a:pt x="2960" y="479"/>
                  </a:cubicBezTo>
                  <a:cubicBezTo>
                    <a:pt x="2960" y="494"/>
                    <a:pt x="2953" y="502"/>
                    <a:pt x="2953" y="517"/>
                  </a:cubicBezTo>
                  <a:cubicBezTo>
                    <a:pt x="2953" y="539"/>
                    <a:pt x="2953" y="547"/>
                    <a:pt x="2960" y="569"/>
                  </a:cubicBezTo>
                  <a:cubicBezTo>
                    <a:pt x="2960" y="576"/>
                    <a:pt x="2968" y="584"/>
                    <a:pt x="2968" y="599"/>
                  </a:cubicBezTo>
                  <a:cubicBezTo>
                    <a:pt x="2968" y="614"/>
                    <a:pt x="2960" y="629"/>
                    <a:pt x="2953" y="644"/>
                  </a:cubicBezTo>
                  <a:cubicBezTo>
                    <a:pt x="2953" y="666"/>
                    <a:pt x="2960" y="674"/>
                    <a:pt x="2953" y="696"/>
                  </a:cubicBezTo>
                  <a:cubicBezTo>
                    <a:pt x="2953" y="719"/>
                    <a:pt x="2945" y="734"/>
                    <a:pt x="2945" y="756"/>
                  </a:cubicBezTo>
                  <a:cubicBezTo>
                    <a:pt x="2945" y="771"/>
                    <a:pt x="2945" y="801"/>
                    <a:pt x="2968" y="801"/>
                  </a:cubicBezTo>
                  <a:cubicBezTo>
                    <a:pt x="2983" y="801"/>
                    <a:pt x="2983" y="779"/>
                    <a:pt x="3005" y="779"/>
                  </a:cubicBezTo>
                  <a:cubicBezTo>
                    <a:pt x="3020" y="779"/>
                    <a:pt x="3020" y="809"/>
                    <a:pt x="3028" y="824"/>
                  </a:cubicBezTo>
                  <a:cubicBezTo>
                    <a:pt x="3028" y="831"/>
                    <a:pt x="3035" y="839"/>
                    <a:pt x="3043" y="846"/>
                  </a:cubicBezTo>
                  <a:cubicBezTo>
                    <a:pt x="3043" y="854"/>
                    <a:pt x="3058" y="861"/>
                    <a:pt x="3058" y="869"/>
                  </a:cubicBezTo>
                  <a:cubicBezTo>
                    <a:pt x="3058" y="914"/>
                    <a:pt x="2998" y="929"/>
                    <a:pt x="2998" y="974"/>
                  </a:cubicBezTo>
                  <a:cubicBezTo>
                    <a:pt x="2998" y="989"/>
                    <a:pt x="3020" y="981"/>
                    <a:pt x="3043" y="989"/>
                  </a:cubicBezTo>
                  <a:cubicBezTo>
                    <a:pt x="3065" y="996"/>
                    <a:pt x="3080" y="1004"/>
                    <a:pt x="3103" y="1011"/>
                  </a:cubicBezTo>
                  <a:cubicBezTo>
                    <a:pt x="3080" y="1026"/>
                    <a:pt x="3065" y="1034"/>
                    <a:pt x="3043" y="1049"/>
                  </a:cubicBezTo>
                  <a:cubicBezTo>
                    <a:pt x="3035" y="1056"/>
                    <a:pt x="3035" y="1056"/>
                    <a:pt x="3028" y="1064"/>
                  </a:cubicBezTo>
                  <a:cubicBezTo>
                    <a:pt x="2990" y="1094"/>
                    <a:pt x="2960" y="1109"/>
                    <a:pt x="2915" y="1139"/>
                  </a:cubicBezTo>
                  <a:cubicBezTo>
                    <a:pt x="2908" y="1146"/>
                    <a:pt x="2893" y="1154"/>
                    <a:pt x="2878" y="1161"/>
                  </a:cubicBezTo>
                  <a:cubicBezTo>
                    <a:pt x="2863" y="1176"/>
                    <a:pt x="2855" y="1191"/>
                    <a:pt x="2833" y="1206"/>
                  </a:cubicBezTo>
                  <a:cubicBezTo>
                    <a:pt x="2803" y="1236"/>
                    <a:pt x="2773" y="1244"/>
                    <a:pt x="2743" y="1274"/>
                  </a:cubicBezTo>
                  <a:cubicBezTo>
                    <a:pt x="2713" y="1304"/>
                    <a:pt x="2698" y="1318"/>
                    <a:pt x="2668" y="1341"/>
                  </a:cubicBezTo>
                  <a:cubicBezTo>
                    <a:pt x="2616" y="1371"/>
                    <a:pt x="2608" y="1408"/>
                    <a:pt x="2586" y="1461"/>
                  </a:cubicBezTo>
                  <a:cubicBezTo>
                    <a:pt x="2563" y="1498"/>
                    <a:pt x="2541" y="1521"/>
                    <a:pt x="2533" y="1558"/>
                  </a:cubicBezTo>
                  <a:cubicBezTo>
                    <a:pt x="2526" y="1581"/>
                    <a:pt x="2518" y="1588"/>
                    <a:pt x="2511" y="1611"/>
                  </a:cubicBezTo>
                  <a:cubicBezTo>
                    <a:pt x="2488" y="1686"/>
                    <a:pt x="2473" y="1731"/>
                    <a:pt x="2458" y="1805"/>
                  </a:cubicBezTo>
                  <a:cubicBezTo>
                    <a:pt x="2443" y="1791"/>
                    <a:pt x="2443" y="1776"/>
                    <a:pt x="2428" y="1761"/>
                  </a:cubicBezTo>
                  <a:cubicBezTo>
                    <a:pt x="2421" y="1746"/>
                    <a:pt x="2413" y="1738"/>
                    <a:pt x="2406" y="1738"/>
                  </a:cubicBezTo>
                  <a:cubicBezTo>
                    <a:pt x="2398" y="1731"/>
                    <a:pt x="2383" y="1738"/>
                    <a:pt x="2376" y="1731"/>
                  </a:cubicBezTo>
                  <a:cubicBezTo>
                    <a:pt x="2368" y="1723"/>
                    <a:pt x="2376" y="1716"/>
                    <a:pt x="2368" y="1708"/>
                  </a:cubicBezTo>
                  <a:cubicBezTo>
                    <a:pt x="2368" y="1701"/>
                    <a:pt x="2361" y="1701"/>
                    <a:pt x="2361" y="1701"/>
                  </a:cubicBezTo>
                  <a:cubicBezTo>
                    <a:pt x="2353" y="1686"/>
                    <a:pt x="2353" y="1678"/>
                    <a:pt x="2346" y="1671"/>
                  </a:cubicBezTo>
                  <a:cubicBezTo>
                    <a:pt x="2323" y="1641"/>
                    <a:pt x="2301" y="1633"/>
                    <a:pt x="2286" y="1603"/>
                  </a:cubicBezTo>
                  <a:cubicBezTo>
                    <a:pt x="2286" y="1596"/>
                    <a:pt x="2286" y="1581"/>
                    <a:pt x="2286" y="1573"/>
                  </a:cubicBezTo>
                  <a:cubicBezTo>
                    <a:pt x="2271" y="1551"/>
                    <a:pt x="2248" y="1543"/>
                    <a:pt x="2226" y="1536"/>
                  </a:cubicBezTo>
                  <a:cubicBezTo>
                    <a:pt x="2211" y="1528"/>
                    <a:pt x="2196" y="1528"/>
                    <a:pt x="2188" y="1521"/>
                  </a:cubicBezTo>
                  <a:cubicBezTo>
                    <a:pt x="2181" y="1506"/>
                    <a:pt x="2181" y="1491"/>
                    <a:pt x="2173" y="1483"/>
                  </a:cubicBezTo>
                  <a:cubicBezTo>
                    <a:pt x="2158" y="1461"/>
                    <a:pt x="2136" y="1468"/>
                    <a:pt x="2113" y="1453"/>
                  </a:cubicBezTo>
                  <a:cubicBezTo>
                    <a:pt x="2098" y="1453"/>
                    <a:pt x="2091" y="1446"/>
                    <a:pt x="2083" y="1446"/>
                  </a:cubicBezTo>
                  <a:cubicBezTo>
                    <a:pt x="2068" y="1438"/>
                    <a:pt x="2053" y="1431"/>
                    <a:pt x="2038" y="1431"/>
                  </a:cubicBezTo>
                  <a:cubicBezTo>
                    <a:pt x="1986" y="1416"/>
                    <a:pt x="1956" y="1416"/>
                    <a:pt x="1904" y="1416"/>
                  </a:cubicBezTo>
                  <a:cubicBezTo>
                    <a:pt x="1859" y="1416"/>
                    <a:pt x="1836" y="1408"/>
                    <a:pt x="1799" y="1423"/>
                  </a:cubicBezTo>
                  <a:cubicBezTo>
                    <a:pt x="1754" y="1446"/>
                    <a:pt x="1739" y="1476"/>
                    <a:pt x="1694" y="1491"/>
                  </a:cubicBezTo>
                  <a:cubicBezTo>
                    <a:pt x="1679" y="1498"/>
                    <a:pt x="1664" y="1506"/>
                    <a:pt x="1649" y="1513"/>
                  </a:cubicBezTo>
                  <a:cubicBezTo>
                    <a:pt x="1626" y="1521"/>
                    <a:pt x="1611" y="1521"/>
                    <a:pt x="1596" y="1528"/>
                  </a:cubicBezTo>
                  <a:cubicBezTo>
                    <a:pt x="1574" y="1536"/>
                    <a:pt x="1559" y="1543"/>
                    <a:pt x="1544" y="1558"/>
                  </a:cubicBezTo>
                  <a:cubicBezTo>
                    <a:pt x="1529" y="1573"/>
                    <a:pt x="1521" y="1581"/>
                    <a:pt x="1514" y="1596"/>
                  </a:cubicBezTo>
                  <a:cubicBezTo>
                    <a:pt x="1506" y="1611"/>
                    <a:pt x="1506" y="1626"/>
                    <a:pt x="1499" y="1626"/>
                  </a:cubicBezTo>
                  <a:cubicBezTo>
                    <a:pt x="1484" y="1626"/>
                    <a:pt x="1476" y="1611"/>
                    <a:pt x="1461" y="1611"/>
                  </a:cubicBezTo>
                  <a:cubicBezTo>
                    <a:pt x="1454" y="1611"/>
                    <a:pt x="1447" y="1611"/>
                    <a:pt x="1439" y="1611"/>
                  </a:cubicBezTo>
                  <a:cubicBezTo>
                    <a:pt x="1439" y="1663"/>
                    <a:pt x="1401" y="1693"/>
                    <a:pt x="1401" y="1746"/>
                  </a:cubicBezTo>
                  <a:cubicBezTo>
                    <a:pt x="1401" y="1776"/>
                    <a:pt x="1416" y="1791"/>
                    <a:pt x="1416" y="1828"/>
                  </a:cubicBezTo>
                  <a:cubicBezTo>
                    <a:pt x="1416" y="1851"/>
                    <a:pt x="1401" y="1858"/>
                    <a:pt x="1387" y="1873"/>
                  </a:cubicBezTo>
                  <a:cubicBezTo>
                    <a:pt x="1379" y="1888"/>
                    <a:pt x="1387" y="1903"/>
                    <a:pt x="1379" y="1911"/>
                  </a:cubicBezTo>
                  <a:cubicBezTo>
                    <a:pt x="1371" y="1918"/>
                    <a:pt x="1364" y="1918"/>
                    <a:pt x="1357" y="1918"/>
                  </a:cubicBezTo>
                  <a:cubicBezTo>
                    <a:pt x="1349" y="1918"/>
                    <a:pt x="1349" y="1911"/>
                    <a:pt x="1341" y="1903"/>
                  </a:cubicBezTo>
                  <a:cubicBezTo>
                    <a:pt x="1334" y="1948"/>
                    <a:pt x="1319" y="1970"/>
                    <a:pt x="1296" y="2008"/>
                  </a:cubicBezTo>
                  <a:cubicBezTo>
                    <a:pt x="1296" y="2015"/>
                    <a:pt x="1289" y="2023"/>
                    <a:pt x="1289" y="2030"/>
                  </a:cubicBezTo>
                  <a:cubicBezTo>
                    <a:pt x="1282" y="2038"/>
                    <a:pt x="1274" y="2038"/>
                    <a:pt x="1274" y="2038"/>
                  </a:cubicBezTo>
                  <a:cubicBezTo>
                    <a:pt x="1252" y="2068"/>
                    <a:pt x="1237" y="2083"/>
                    <a:pt x="1214" y="2113"/>
                  </a:cubicBezTo>
                  <a:cubicBezTo>
                    <a:pt x="1207" y="2105"/>
                    <a:pt x="1199" y="2098"/>
                    <a:pt x="1177" y="2098"/>
                  </a:cubicBezTo>
                  <a:cubicBezTo>
                    <a:pt x="1169" y="2098"/>
                    <a:pt x="1169" y="2105"/>
                    <a:pt x="1162" y="2113"/>
                  </a:cubicBezTo>
                  <a:cubicBezTo>
                    <a:pt x="1147" y="2135"/>
                    <a:pt x="1147" y="2143"/>
                    <a:pt x="1139" y="2165"/>
                  </a:cubicBezTo>
                  <a:cubicBezTo>
                    <a:pt x="1132" y="2180"/>
                    <a:pt x="1132" y="2188"/>
                    <a:pt x="1132" y="2203"/>
                  </a:cubicBezTo>
                  <a:cubicBezTo>
                    <a:pt x="1132" y="2218"/>
                    <a:pt x="1124" y="2225"/>
                    <a:pt x="1124" y="2240"/>
                  </a:cubicBezTo>
                  <a:cubicBezTo>
                    <a:pt x="1124" y="2263"/>
                    <a:pt x="1139" y="2270"/>
                    <a:pt x="1139" y="2293"/>
                  </a:cubicBezTo>
                  <a:cubicBezTo>
                    <a:pt x="1139" y="2300"/>
                    <a:pt x="1132" y="2308"/>
                    <a:pt x="1132" y="2315"/>
                  </a:cubicBezTo>
                  <a:cubicBezTo>
                    <a:pt x="1117" y="2315"/>
                    <a:pt x="1102" y="2323"/>
                    <a:pt x="1087" y="2315"/>
                  </a:cubicBezTo>
                  <a:cubicBezTo>
                    <a:pt x="1087" y="2345"/>
                    <a:pt x="1079" y="2360"/>
                    <a:pt x="1079" y="2390"/>
                  </a:cubicBezTo>
                  <a:cubicBezTo>
                    <a:pt x="1079" y="2413"/>
                    <a:pt x="1109" y="2413"/>
                    <a:pt x="1117" y="2435"/>
                  </a:cubicBezTo>
                  <a:cubicBezTo>
                    <a:pt x="1124" y="2450"/>
                    <a:pt x="1124" y="2458"/>
                    <a:pt x="1124" y="2473"/>
                  </a:cubicBezTo>
                  <a:cubicBezTo>
                    <a:pt x="1132" y="2487"/>
                    <a:pt x="1139" y="2487"/>
                    <a:pt x="1139" y="2503"/>
                  </a:cubicBezTo>
                  <a:lnTo>
                    <a:pt x="1132" y="2510"/>
                  </a:lnTo>
                  <a:cubicBezTo>
                    <a:pt x="1117" y="2503"/>
                    <a:pt x="1102" y="2503"/>
                    <a:pt x="1094" y="2487"/>
                  </a:cubicBezTo>
                  <a:cubicBezTo>
                    <a:pt x="1079" y="2480"/>
                    <a:pt x="1079" y="2458"/>
                    <a:pt x="1064" y="2450"/>
                  </a:cubicBezTo>
                  <a:cubicBezTo>
                    <a:pt x="1049" y="2443"/>
                    <a:pt x="1034" y="2443"/>
                    <a:pt x="1012" y="2443"/>
                  </a:cubicBezTo>
                  <a:cubicBezTo>
                    <a:pt x="974" y="2443"/>
                    <a:pt x="944" y="2450"/>
                    <a:pt x="914" y="2473"/>
                  </a:cubicBezTo>
                  <a:cubicBezTo>
                    <a:pt x="899" y="2480"/>
                    <a:pt x="892" y="2487"/>
                    <a:pt x="877" y="2487"/>
                  </a:cubicBezTo>
                  <a:cubicBezTo>
                    <a:pt x="869" y="2487"/>
                    <a:pt x="869" y="2487"/>
                    <a:pt x="862" y="2487"/>
                  </a:cubicBezTo>
                  <a:cubicBezTo>
                    <a:pt x="839" y="2473"/>
                    <a:pt x="832" y="2465"/>
                    <a:pt x="817" y="2450"/>
                  </a:cubicBezTo>
                  <a:cubicBezTo>
                    <a:pt x="817" y="2450"/>
                    <a:pt x="809" y="2450"/>
                    <a:pt x="802" y="2450"/>
                  </a:cubicBezTo>
                  <a:cubicBezTo>
                    <a:pt x="794" y="2443"/>
                    <a:pt x="794" y="2420"/>
                    <a:pt x="787" y="2420"/>
                  </a:cubicBezTo>
                  <a:cubicBezTo>
                    <a:pt x="757" y="2420"/>
                    <a:pt x="742" y="2450"/>
                    <a:pt x="712" y="2450"/>
                  </a:cubicBezTo>
                  <a:cubicBezTo>
                    <a:pt x="705" y="2450"/>
                    <a:pt x="705" y="2443"/>
                    <a:pt x="697" y="2443"/>
                  </a:cubicBezTo>
                  <a:cubicBezTo>
                    <a:pt x="742" y="2383"/>
                    <a:pt x="742" y="2338"/>
                    <a:pt x="787" y="2278"/>
                  </a:cubicBezTo>
                  <a:cubicBezTo>
                    <a:pt x="772" y="2263"/>
                    <a:pt x="757" y="2255"/>
                    <a:pt x="742" y="2255"/>
                  </a:cubicBezTo>
                  <a:cubicBezTo>
                    <a:pt x="645" y="2255"/>
                    <a:pt x="645" y="2255"/>
                    <a:pt x="645" y="2255"/>
                  </a:cubicBezTo>
                  <a:cubicBezTo>
                    <a:pt x="629" y="2248"/>
                    <a:pt x="622" y="2233"/>
                    <a:pt x="607" y="2225"/>
                  </a:cubicBezTo>
                  <a:cubicBezTo>
                    <a:pt x="599" y="2225"/>
                    <a:pt x="599" y="2218"/>
                    <a:pt x="592" y="2218"/>
                  </a:cubicBezTo>
                  <a:cubicBezTo>
                    <a:pt x="577" y="2218"/>
                    <a:pt x="562" y="2225"/>
                    <a:pt x="555" y="2218"/>
                  </a:cubicBezTo>
                  <a:cubicBezTo>
                    <a:pt x="547" y="2218"/>
                    <a:pt x="555" y="2210"/>
                    <a:pt x="547" y="2203"/>
                  </a:cubicBezTo>
                  <a:cubicBezTo>
                    <a:pt x="547" y="2203"/>
                    <a:pt x="540" y="2203"/>
                    <a:pt x="540" y="2195"/>
                  </a:cubicBezTo>
                  <a:cubicBezTo>
                    <a:pt x="540" y="2188"/>
                    <a:pt x="547" y="2188"/>
                    <a:pt x="547" y="2180"/>
                  </a:cubicBezTo>
                  <a:cubicBezTo>
                    <a:pt x="570" y="2180"/>
                    <a:pt x="570" y="2180"/>
                    <a:pt x="570" y="2180"/>
                  </a:cubicBezTo>
                  <a:cubicBezTo>
                    <a:pt x="547" y="2135"/>
                    <a:pt x="532" y="2113"/>
                    <a:pt x="502" y="2068"/>
                  </a:cubicBezTo>
                  <a:cubicBezTo>
                    <a:pt x="510" y="2068"/>
                    <a:pt x="517" y="2060"/>
                    <a:pt x="525" y="2053"/>
                  </a:cubicBezTo>
                  <a:cubicBezTo>
                    <a:pt x="517" y="2053"/>
                    <a:pt x="510" y="2053"/>
                    <a:pt x="510" y="2045"/>
                  </a:cubicBezTo>
                  <a:cubicBezTo>
                    <a:pt x="510" y="2030"/>
                    <a:pt x="517" y="2023"/>
                    <a:pt x="525" y="2008"/>
                  </a:cubicBezTo>
                  <a:cubicBezTo>
                    <a:pt x="525" y="2000"/>
                    <a:pt x="525" y="1993"/>
                    <a:pt x="525" y="1985"/>
                  </a:cubicBezTo>
                  <a:cubicBezTo>
                    <a:pt x="525" y="1978"/>
                    <a:pt x="540" y="1978"/>
                    <a:pt x="540" y="1970"/>
                  </a:cubicBezTo>
                  <a:cubicBezTo>
                    <a:pt x="540" y="1955"/>
                    <a:pt x="510" y="1948"/>
                    <a:pt x="487" y="1948"/>
                  </a:cubicBezTo>
                  <a:cubicBezTo>
                    <a:pt x="495" y="1948"/>
                    <a:pt x="487" y="1941"/>
                    <a:pt x="487" y="1941"/>
                  </a:cubicBezTo>
                  <a:cubicBezTo>
                    <a:pt x="495" y="1933"/>
                    <a:pt x="502" y="1925"/>
                    <a:pt x="502" y="1911"/>
                  </a:cubicBezTo>
                  <a:cubicBezTo>
                    <a:pt x="502" y="1903"/>
                    <a:pt x="502" y="1895"/>
                    <a:pt x="495" y="1888"/>
                  </a:cubicBezTo>
                  <a:cubicBezTo>
                    <a:pt x="517" y="1895"/>
                    <a:pt x="532" y="1903"/>
                    <a:pt x="555" y="1911"/>
                  </a:cubicBezTo>
                  <a:cubicBezTo>
                    <a:pt x="562" y="1895"/>
                    <a:pt x="555" y="1881"/>
                    <a:pt x="555" y="1865"/>
                  </a:cubicBezTo>
                  <a:cubicBezTo>
                    <a:pt x="562" y="1843"/>
                    <a:pt x="585" y="1835"/>
                    <a:pt x="585" y="1821"/>
                  </a:cubicBezTo>
                  <a:cubicBezTo>
                    <a:pt x="585" y="1813"/>
                    <a:pt x="585" y="1805"/>
                    <a:pt x="585" y="1805"/>
                  </a:cubicBezTo>
                  <a:cubicBezTo>
                    <a:pt x="577" y="1798"/>
                    <a:pt x="570" y="1805"/>
                    <a:pt x="570" y="1798"/>
                  </a:cubicBezTo>
                  <a:cubicBezTo>
                    <a:pt x="562" y="1791"/>
                    <a:pt x="562" y="1783"/>
                    <a:pt x="555" y="1776"/>
                  </a:cubicBezTo>
                  <a:cubicBezTo>
                    <a:pt x="547" y="1768"/>
                    <a:pt x="540" y="1768"/>
                    <a:pt x="532" y="1761"/>
                  </a:cubicBezTo>
                  <a:cubicBezTo>
                    <a:pt x="540" y="1746"/>
                    <a:pt x="547" y="1738"/>
                    <a:pt x="547" y="1723"/>
                  </a:cubicBezTo>
                  <a:cubicBezTo>
                    <a:pt x="540" y="1723"/>
                    <a:pt x="532" y="1716"/>
                    <a:pt x="525" y="1716"/>
                  </a:cubicBezTo>
                  <a:cubicBezTo>
                    <a:pt x="510" y="1716"/>
                    <a:pt x="502" y="1723"/>
                    <a:pt x="487" y="1723"/>
                  </a:cubicBezTo>
                  <a:cubicBezTo>
                    <a:pt x="465" y="1723"/>
                    <a:pt x="450" y="1716"/>
                    <a:pt x="427" y="1716"/>
                  </a:cubicBezTo>
                  <a:cubicBezTo>
                    <a:pt x="427" y="1678"/>
                    <a:pt x="427" y="1678"/>
                    <a:pt x="427" y="1678"/>
                  </a:cubicBezTo>
                  <a:cubicBezTo>
                    <a:pt x="427" y="1663"/>
                    <a:pt x="435" y="1648"/>
                    <a:pt x="450" y="1633"/>
                  </a:cubicBezTo>
                  <a:cubicBezTo>
                    <a:pt x="435" y="1633"/>
                    <a:pt x="420" y="1626"/>
                    <a:pt x="420" y="1611"/>
                  </a:cubicBezTo>
                  <a:cubicBezTo>
                    <a:pt x="420" y="1596"/>
                    <a:pt x="427" y="1581"/>
                    <a:pt x="427" y="1566"/>
                  </a:cubicBezTo>
                  <a:cubicBezTo>
                    <a:pt x="427" y="1543"/>
                    <a:pt x="412" y="1536"/>
                    <a:pt x="412" y="1513"/>
                  </a:cubicBezTo>
                  <a:cubicBezTo>
                    <a:pt x="360" y="1513"/>
                    <a:pt x="360" y="1513"/>
                    <a:pt x="360" y="1513"/>
                  </a:cubicBezTo>
                  <a:cubicBezTo>
                    <a:pt x="345" y="1513"/>
                    <a:pt x="330" y="1521"/>
                    <a:pt x="307" y="1528"/>
                  </a:cubicBezTo>
                  <a:cubicBezTo>
                    <a:pt x="285" y="1536"/>
                    <a:pt x="262" y="1543"/>
                    <a:pt x="240" y="1558"/>
                  </a:cubicBezTo>
                  <a:cubicBezTo>
                    <a:pt x="225" y="1566"/>
                    <a:pt x="210" y="1573"/>
                    <a:pt x="195" y="1588"/>
                  </a:cubicBezTo>
                  <a:cubicBezTo>
                    <a:pt x="180" y="1596"/>
                    <a:pt x="172" y="1596"/>
                    <a:pt x="158" y="1611"/>
                  </a:cubicBezTo>
                  <a:cubicBezTo>
                    <a:pt x="142" y="1611"/>
                    <a:pt x="142" y="1626"/>
                    <a:pt x="128" y="1626"/>
                  </a:cubicBezTo>
                  <a:cubicBezTo>
                    <a:pt x="120" y="1626"/>
                    <a:pt x="120" y="1618"/>
                    <a:pt x="105" y="1618"/>
                  </a:cubicBezTo>
                  <a:cubicBezTo>
                    <a:pt x="90" y="1618"/>
                    <a:pt x="82" y="1626"/>
                    <a:pt x="68" y="1633"/>
                  </a:cubicBezTo>
                  <a:cubicBezTo>
                    <a:pt x="52" y="1641"/>
                    <a:pt x="0" y="1663"/>
                    <a:pt x="23" y="1633"/>
                  </a:cubicBezTo>
                  <a:cubicBezTo>
                    <a:pt x="45" y="1603"/>
                    <a:pt x="68" y="1596"/>
                    <a:pt x="105" y="1581"/>
                  </a:cubicBezTo>
                  <a:cubicBezTo>
                    <a:pt x="150" y="1551"/>
                    <a:pt x="180" y="1536"/>
                    <a:pt x="225" y="1521"/>
                  </a:cubicBezTo>
                  <a:cubicBezTo>
                    <a:pt x="262" y="1506"/>
                    <a:pt x="285" y="1491"/>
                    <a:pt x="315" y="1476"/>
                  </a:cubicBezTo>
                  <a:cubicBezTo>
                    <a:pt x="345" y="1461"/>
                    <a:pt x="367" y="1453"/>
                    <a:pt x="405" y="1438"/>
                  </a:cubicBezTo>
                  <a:cubicBezTo>
                    <a:pt x="405" y="1431"/>
                    <a:pt x="412" y="1423"/>
                    <a:pt x="412" y="1423"/>
                  </a:cubicBezTo>
                  <a:cubicBezTo>
                    <a:pt x="427" y="1408"/>
                    <a:pt x="435" y="1401"/>
                    <a:pt x="450" y="1386"/>
                  </a:cubicBezTo>
                  <a:cubicBezTo>
                    <a:pt x="465" y="1371"/>
                    <a:pt x="480" y="1364"/>
                    <a:pt x="495" y="1341"/>
                  </a:cubicBezTo>
                  <a:cubicBezTo>
                    <a:pt x="510" y="1318"/>
                    <a:pt x="517" y="1311"/>
                    <a:pt x="540" y="1296"/>
                  </a:cubicBezTo>
                  <a:cubicBezTo>
                    <a:pt x="585" y="1274"/>
                    <a:pt x="615" y="1266"/>
                    <a:pt x="652" y="1236"/>
                  </a:cubicBezTo>
                  <a:cubicBezTo>
                    <a:pt x="675" y="1221"/>
                    <a:pt x="689" y="1214"/>
                    <a:pt x="712" y="1191"/>
                  </a:cubicBezTo>
                  <a:cubicBezTo>
                    <a:pt x="727" y="1161"/>
                    <a:pt x="742" y="1154"/>
                    <a:pt x="757" y="1124"/>
                  </a:cubicBezTo>
                  <a:cubicBezTo>
                    <a:pt x="757" y="1109"/>
                    <a:pt x="757" y="1094"/>
                    <a:pt x="757" y="1071"/>
                  </a:cubicBezTo>
                  <a:cubicBezTo>
                    <a:pt x="764" y="1049"/>
                    <a:pt x="764" y="1041"/>
                    <a:pt x="764" y="1019"/>
                  </a:cubicBezTo>
                  <a:cubicBezTo>
                    <a:pt x="764" y="996"/>
                    <a:pt x="757" y="989"/>
                    <a:pt x="757" y="966"/>
                  </a:cubicBezTo>
                  <a:close/>
                  <a:moveTo>
                    <a:pt x="2458" y="52"/>
                  </a:moveTo>
                  <a:lnTo>
                    <a:pt x="2458" y="52"/>
                  </a:lnTo>
                  <a:cubicBezTo>
                    <a:pt x="2458" y="59"/>
                    <a:pt x="2466" y="59"/>
                    <a:pt x="2466" y="67"/>
                  </a:cubicBezTo>
                  <a:cubicBezTo>
                    <a:pt x="2466" y="82"/>
                    <a:pt x="2451" y="89"/>
                    <a:pt x="2443" y="105"/>
                  </a:cubicBezTo>
                  <a:cubicBezTo>
                    <a:pt x="2458" y="105"/>
                    <a:pt x="2466" y="97"/>
                    <a:pt x="2481" y="97"/>
                  </a:cubicBezTo>
                  <a:cubicBezTo>
                    <a:pt x="2496" y="97"/>
                    <a:pt x="2518" y="105"/>
                    <a:pt x="2518" y="119"/>
                  </a:cubicBezTo>
                  <a:cubicBezTo>
                    <a:pt x="2518" y="142"/>
                    <a:pt x="2518" y="157"/>
                    <a:pt x="2518" y="187"/>
                  </a:cubicBezTo>
                  <a:cubicBezTo>
                    <a:pt x="2526" y="187"/>
                    <a:pt x="2526" y="187"/>
                    <a:pt x="2526" y="187"/>
                  </a:cubicBezTo>
                  <a:cubicBezTo>
                    <a:pt x="2533" y="157"/>
                    <a:pt x="2541" y="142"/>
                    <a:pt x="2571" y="127"/>
                  </a:cubicBezTo>
                  <a:cubicBezTo>
                    <a:pt x="2578" y="127"/>
                    <a:pt x="2578" y="119"/>
                    <a:pt x="2586" y="119"/>
                  </a:cubicBezTo>
                  <a:cubicBezTo>
                    <a:pt x="2593" y="119"/>
                    <a:pt x="2600" y="127"/>
                    <a:pt x="2608" y="135"/>
                  </a:cubicBezTo>
                  <a:cubicBezTo>
                    <a:pt x="2608" y="142"/>
                    <a:pt x="2608" y="149"/>
                    <a:pt x="2608" y="157"/>
                  </a:cubicBezTo>
                  <a:cubicBezTo>
                    <a:pt x="2616" y="165"/>
                    <a:pt x="2616" y="172"/>
                    <a:pt x="2630" y="172"/>
                  </a:cubicBezTo>
                  <a:cubicBezTo>
                    <a:pt x="2630" y="172"/>
                    <a:pt x="2630" y="172"/>
                    <a:pt x="2638" y="172"/>
                  </a:cubicBezTo>
                  <a:cubicBezTo>
                    <a:pt x="2638" y="135"/>
                    <a:pt x="2646" y="119"/>
                    <a:pt x="2653" y="82"/>
                  </a:cubicBezTo>
                  <a:cubicBezTo>
                    <a:pt x="2653" y="67"/>
                    <a:pt x="2660" y="59"/>
                    <a:pt x="2660" y="45"/>
                  </a:cubicBezTo>
                  <a:cubicBezTo>
                    <a:pt x="2660" y="30"/>
                    <a:pt x="2660" y="30"/>
                    <a:pt x="2653" y="15"/>
                  </a:cubicBezTo>
                  <a:lnTo>
                    <a:pt x="2653" y="7"/>
                  </a:lnTo>
                  <a:cubicBezTo>
                    <a:pt x="2646" y="0"/>
                    <a:pt x="2646" y="0"/>
                    <a:pt x="2638" y="0"/>
                  </a:cubicBezTo>
                  <a:cubicBezTo>
                    <a:pt x="2616" y="0"/>
                    <a:pt x="2608" y="7"/>
                    <a:pt x="2593" y="7"/>
                  </a:cubicBezTo>
                  <a:cubicBezTo>
                    <a:pt x="2586" y="15"/>
                    <a:pt x="2578" y="15"/>
                    <a:pt x="2571" y="15"/>
                  </a:cubicBezTo>
                  <a:cubicBezTo>
                    <a:pt x="2548" y="22"/>
                    <a:pt x="2533" y="22"/>
                    <a:pt x="2518" y="30"/>
                  </a:cubicBezTo>
                  <a:cubicBezTo>
                    <a:pt x="2503" y="37"/>
                    <a:pt x="2496" y="45"/>
                    <a:pt x="2481" y="45"/>
                  </a:cubicBezTo>
                  <a:cubicBezTo>
                    <a:pt x="2473" y="45"/>
                    <a:pt x="2458" y="45"/>
                    <a:pt x="2458" y="52"/>
                  </a:cubicBezTo>
                  <a:close/>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18" name="Freeform 134"/>
            <p:cNvSpPr>
              <a:spLocks noChangeArrowheads="1"/>
            </p:cNvSpPr>
            <p:nvPr/>
          </p:nvSpPr>
          <p:spPr bwMode="auto">
            <a:xfrm>
              <a:off x="5012988" y="9262490"/>
              <a:ext cx="1305038" cy="1375618"/>
            </a:xfrm>
            <a:custGeom>
              <a:avLst/>
              <a:gdLst>
                <a:gd name="T0" fmla="*/ 472 w 3021"/>
                <a:gd name="T1" fmla="*/ 2076 h 3186"/>
                <a:gd name="T2" fmla="*/ 554 w 3021"/>
                <a:gd name="T3" fmla="*/ 2188 h 3186"/>
                <a:gd name="T4" fmla="*/ 786 w 3021"/>
                <a:gd name="T5" fmla="*/ 2076 h 3186"/>
                <a:gd name="T6" fmla="*/ 749 w 3021"/>
                <a:gd name="T7" fmla="*/ 1896 h 3186"/>
                <a:gd name="T8" fmla="*/ 846 w 3021"/>
                <a:gd name="T9" fmla="*/ 1724 h 3186"/>
                <a:gd name="T10" fmla="*/ 779 w 3021"/>
                <a:gd name="T11" fmla="*/ 1686 h 3186"/>
                <a:gd name="T12" fmla="*/ 621 w 3021"/>
                <a:gd name="T13" fmla="*/ 1828 h 3186"/>
                <a:gd name="T14" fmla="*/ 487 w 3021"/>
                <a:gd name="T15" fmla="*/ 2001 h 3186"/>
                <a:gd name="T16" fmla="*/ 292 w 3021"/>
                <a:gd name="T17" fmla="*/ 157 h 3186"/>
                <a:gd name="T18" fmla="*/ 584 w 3021"/>
                <a:gd name="T19" fmla="*/ 127 h 3186"/>
                <a:gd name="T20" fmla="*/ 824 w 3021"/>
                <a:gd name="T21" fmla="*/ 120 h 3186"/>
                <a:gd name="T22" fmla="*/ 1041 w 3021"/>
                <a:gd name="T23" fmla="*/ 15 h 3186"/>
                <a:gd name="T24" fmla="*/ 1056 w 3021"/>
                <a:gd name="T25" fmla="*/ 307 h 3186"/>
                <a:gd name="T26" fmla="*/ 1289 w 3021"/>
                <a:gd name="T27" fmla="*/ 292 h 3186"/>
                <a:gd name="T28" fmla="*/ 1378 w 3021"/>
                <a:gd name="T29" fmla="*/ 427 h 3186"/>
                <a:gd name="T30" fmla="*/ 1611 w 3021"/>
                <a:gd name="T31" fmla="*/ 577 h 3186"/>
                <a:gd name="T32" fmla="*/ 1806 w 3021"/>
                <a:gd name="T33" fmla="*/ 480 h 3186"/>
                <a:gd name="T34" fmla="*/ 1896 w 3021"/>
                <a:gd name="T35" fmla="*/ 375 h 3186"/>
                <a:gd name="T36" fmla="*/ 2038 w 3021"/>
                <a:gd name="T37" fmla="*/ 330 h 3186"/>
                <a:gd name="T38" fmla="*/ 2210 w 3021"/>
                <a:gd name="T39" fmla="*/ 217 h 3186"/>
                <a:gd name="T40" fmla="*/ 2263 w 3021"/>
                <a:gd name="T41" fmla="*/ 127 h 3186"/>
                <a:gd name="T42" fmla="*/ 2353 w 3021"/>
                <a:gd name="T43" fmla="*/ 225 h 3186"/>
                <a:gd name="T44" fmla="*/ 2458 w 3021"/>
                <a:gd name="T45" fmla="*/ 465 h 3186"/>
                <a:gd name="T46" fmla="*/ 2458 w 3021"/>
                <a:gd name="T47" fmla="*/ 734 h 3186"/>
                <a:gd name="T48" fmla="*/ 2668 w 3021"/>
                <a:gd name="T49" fmla="*/ 817 h 3186"/>
                <a:gd name="T50" fmla="*/ 2810 w 3021"/>
                <a:gd name="T51" fmla="*/ 967 h 3186"/>
                <a:gd name="T52" fmla="*/ 2757 w 3021"/>
                <a:gd name="T53" fmla="*/ 1034 h 3186"/>
                <a:gd name="T54" fmla="*/ 2570 w 3021"/>
                <a:gd name="T55" fmla="*/ 1461 h 3186"/>
                <a:gd name="T56" fmla="*/ 2765 w 3021"/>
                <a:gd name="T57" fmla="*/ 1671 h 3186"/>
                <a:gd name="T58" fmla="*/ 3012 w 3021"/>
                <a:gd name="T59" fmla="*/ 1933 h 3186"/>
                <a:gd name="T60" fmla="*/ 2922 w 3021"/>
                <a:gd name="T61" fmla="*/ 2038 h 3186"/>
                <a:gd name="T62" fmla="*/ 2585 w 3021"/>
                <a:gd name="T63" fmla="*/ 2091 h 3186"/>
                <a:gd name="T64" fmla="*/ 2360 w 3021"/>
                <a:gd name="T65" fmla="*/ 2203 h 3186"/>
                <a:gd name="T66" fmla="*/ 2240 w 3021"/>
                <a:gd name="T67" fmla="*/ 2323 h 3186"/>
                <a:gd name="T68" fmla="*/ 2210 w 3021"/>
                <a:gd name="T69" fmla="*/ 2533 h 3186"/>
                <a:gd name="T70" fmla="*/ 2023 w 3021"/>
                <a:gd name="T71" fmla="*/ 2773 h 3186"/>
                <a:gd name="T72" fmla="*/ 1806 w 3021"/>
                <a:gd name="T73" fmla="*/ 3117 h 3186"/>
                <a:gd name="T74" fmla="*/ 1349 w 3021"/>
                <a:gd name="T75" fmla="*/ 3043 h 3186"/>
                <a:gd name="T76" fmla="*/ 1311 w 3021"/>
                <a:gd name="T77" fmla="*/ 2848 h 3186"/>
                <a:gd name="T78" fmla="*/ 981 w 3021"/>
                <a:gd name="T79" fmla="*/ 2600 h 3186"/>
                <a:gd name="T80" fmla="*/ 959 w 3021"/>
                <a:gd name="T81" fmla="*/ 2345 h 3186"/>
                <a:gd name="T82" fmla="*/ 944 w 3021"/>
                <a:gd name="T83" fmla="*/ 2083 h 3186"/>
                <a:gd name="T84" fmla="*/ 1236 w 3021"/>
                <a:gd name="T85" fmla="*/ 1821 h 3186"/>
                <a:gd name="T86" fmla="*/ 1296 w 3021"/>
                <a:gd name="T87" fmla="*/ 1521 h 3186"/>
                <a:gd name="T88" fmla="*/ 959 w 3021"/>
                <a:gd name="T89" fmla="*/ 1574 h 3186"/>
                <a:gd name="T90" fmla="*/ 727 w 3021"/>
                <a:gd name="T91" fmla="*/ 1506 h 3186"/>
                <a:gd name="T92" fmla="*/ 329 w 3021"/>
                <a:gd name="T93" fmla="*/ 1379 h 3186"/>
                <a:gd name="T94" fmla="*/ 82 w 3021"/>
                <a:gd name="T95" fmla="*/ 1454 h 3186"/>
                <a:gd name="T96" fmla="*/ 15 w 3021"/>
                <a:gd name="T97" fmla="*/ 1304 h 3186"/>
                <a:gd name="T98" fmla="*/ 15 w 3021"/>
                <a:gd name="T99" fmla="*/ 1049 h 3186"/>
                <a:gd name="T100" fmla="*/ 172 w 3021"/>
                <a:gd name="T101" fmla="*/ 832 h 3186"/>
                <a:gd name="T102" fmla="*/ 180 w 3021"/>
                <a:gd name="T103" fmla="*/ 727 h 3186"/>
                <a:gd name="T104" fmla="*/ 269 w 3021"/>
                <a:gd name="T105" fmla="*/ 592 h 3186"/>
                <a:gd name="T106" fmla="*/ 202 w 3021"/>
                <a:gd name="T107" fmla="*/ 420 h 3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021" h="3186">
                  <a:moveTo>
                    <a:pt x="472" y="2016"/>
                  </a:moveTo>
                  <a:lnTo>
                    <a:pt x="472" y="2016"/>
                  </a:lnTo>
                  <a:cubicBezTo>
                    <a:pt x="479" y="2023"/>
                    <a:pt x="479" y="2023"/>
                    <a:pt x="479" y="2023"/>
                  </a:cubicBezTo>
                  <a:cubicBezTo>
                    <a:pt x="472" y="2038"/>
                    <a:pt x="464" y="2046"/>
                    <a:pt x="464" y="2053"/>
                  </a:cubicBezTo>
                  <a:lnTo>
                    <a:pt x="464" y="2061"/>
                  </a:lnTo>
                  <a:cubicBezTo>
                    <a:pt x="464" y="2068"/>
                    <a:pt x="464" y="2068"/>
                    <a:pt x="472" y="2076"/>
                  </a:cubicBezTo>
                  <a:cubicBezTo>
                    <a:pt x="479" y="2083"/>
                    <a:pt x="479" y="2091"/>
                    <a:pt x="487" y="2106"/>
                  </a:cubicBezTo>
                  <a:cubicBezTo>
                    <a:pt x="494" y="2113"/>
                    <a:pt x="502" y="2121"/>
                    <a:pt x="509" y="2136"/>
                  </a:cubicBezTo>
                  <a:cubicBezTo>
                    <a:pt x="517" y="2143"/>
                    <a:pt x="517" y="2143"/>
                    <a:pt x="524" y="2151"/>
                  </a:cubicBezTo>
                  <a:cubicBezTo>
                    <a:pt x="524" y="2158"/>
                    <a:pt x="532" y="2166"/>
                    <a:pt x="539" y="2173"/>
                  </a:cubicBezTo>
                  <a:cubicBezTo>
                    <a:pt x="547" y="2173"/>
                    <a:pt x="547" y="2181"/>
                    <a:pt x="547" y="2188"/>
                  </a:cubicBezTo>
                  <a:cubicBezTo>
                    <a:pt x="554" y="2188"/>
                    <a:pt x="554" y="2188"/>
                    <a:pt x="554" y="2188"/>
                  </a:cubicBezTo>
                  <a:cubicBezTo>
                    <a:pt x="577" y="2188"/>
                    <a:pt x="592" y="2181"/>
                    <a:pt x="614" y="2173"/>
                  </a:cubicBezTo>
                  <a:cubicBezTo>
                    <a:pt x="629" y="2173"/>
                    <a:pt x="637" y="2166"/>
                    <a:pt x="651" y="2158"/>
                  </a:cubicBezTo>
                  <a:cubicBezTo>
                    <a:pt x="659" y="2151"/>
                    <a:pt x="667" y="2151"/>
                    <a:pt x="674" y="2143"/>
                  </a:cubicBezTo>
                  <a:cubicBezTo>
                    <a:pt x="689" y="2128"/>
                    <a:pt x="711" y="2121"/>
                    <a:pt x="734" y="2113"/>
                  </a:cubicBezTo>
                  <a:cubicBezTo>
                    <a:pt x="741" y="2106"/>
                    <a:pt x="741" y="2106"/>
                    <a:pt x="756" y="2098"/>
                  </a:cubicBezTo>
                  <a:cubicBezTo>
                    <a:pt x="771" y="2091"/>
                    <a:pt x="779" y="2091"/>
                    <a:pt x="786" y="2076"/>
                  </a:cubicBezTo>
                  <a:cubicBezTo>
                    <a:pt x="779" y="2076"/>
                    <a:pt x="771" y="2068"/>
                    <a:pt x="771" y="2053"/>
                  </a:cubicBezTo>
                  <a:cubicBezTo>
                    <a:pt x="764" y="2038"/>
                    <a:pt x="756" y="2031"/>
                    <a:pt x="756" y="2016"/>
                  </a:cubicBezTo>
                  <a:cubicBezTo>
                    <a:pt x="749" y="2001"/>
                    <a:pt x="749" y="1993"/>
                    <a:pt x="749" y="1978"/>
                  </a:cubicBezTo>
                  <a:cubicBezTo>
                    <a:pt x="741" y="1971"/>
                    <a:pt x="741" y="1963"/>
                    <a:pt x="741" y="1948"/>
                  </a:cubicBezTo>
                  <a:cubicBezTo>
                    <a:pt x="741" y="1918"/>
                    <a:pt x="741" y="1918"/>
                    <a:pt x="741" y="1918"/>
                  </a:cubicBezTo>
                  <a:cubicBezTo>
                    <a:pt x="741" y="1903"/>
                    <a:pt x="741" y="1903"/>
                    <a:pt x="749" y="1896"/>
                  </a:cubicBezTo>
                  <a:cubicBezTo>
                    <a:pt x="749" y="1888"/>
                    <a:pt x="749" y="1881"/>
                    <a:pt x="756" y="1881"/>
                  </a:cubicBezTo>
                  <a:cubicBezTo>
                    <a:pt x="756" y="1866"/>
                    <a:pt x="756" y="1858"/>
                    <a:pt x="764" y="1851"/>
                  </a:cubicBezTo>
                  <a:cubicBezTo>
                    <a:pt x="771" y="1844"/>
                    <a:pt x="779" y="1844"/>
                    <a:pt x="786" y="1836"/>
                  </a:cubicBezTo>
                  <a:cubicBezTo>
                    <a:pt x="801" y="1821"/>
                    <a:pt x="809" y="1806"/>
                    <a:pt x="816" y="1791"/>
                  </a:cubicBezTo>
                  <a:cubicBezTo>
                    <a:pt x="824" y="1776"/>
                    <a:pt x="831" y="1768"/>
                    <a:pt x="839" y="1754"/>
                  </a:cubicBezTo>
                  <a:cubicBezTo>
                    <a:pt x="846" y="1738"/>
                    <a:pt x="846" y="1731"/>
                    <a:pt x="846" y="1724"/>
                  </a:cubicBezTo>
                  <a:cubicBezTo>
                    <a:pt x="854" y="1701"/>
                    <a:pt x="861" y="1694"/>
                    <a:pt x="869" y="1679"/>
                  </a:cubicBezTo>
                  <a:cubicBezTo>
                    <a:pt x="876" y="1679"/>
                    <a:pt x="876" y="1671"/>
                    <a:pt x="876" y="1664"/>
                  </a:cubicBezTo>
                  <a:cubicBezTo>
                    <a:pt x="876" y="1656"/>
                    <a:pt x="869" y="1649"/>
                    <a:pt x="861" y="1634"/>
                  </a:cubicBezTo>
                  <a:cubicBezTo>
                    <a:pt x="854" y="1626"/>
                    <a:pt x="839" y="1619"/>
                    <a:pt x="831" y="1626"/>
                  </a:cubicBezTo>
                  <a:cubicBezTo>
                    <a:pt x="824" y="1634"/>
                    <a:pt x="824" y="1641"/>
                    <a:pt x="816" y="1649"/>
                  </a:cubicBezTo>
                  <a:cubicBezTo>
                    <a:pt x="801" y="1664"/>
                    <a:pt x="794" y="1671"/>
                    <a:pt x="779" y="1686"/>
                  </a:cubicBezTo>
                  <a:cubicBezTo>
                    <a:pt x="771" y="1694"/>
                    <a:pt x="764" y="1701"/>
                    <a:pt x="756" y="1709"/>
                  </a:cubicBezTo>
                  <a:cubicBezTo>
                    <a:pt x="741" y="1724"/>
                    <a:pt x="734" y="1731"/>
                    <a:pt x="711" y="1746"/>
                  </a:cubicBezTo>
                  <a:lnTo>
                    <a:pt x="704" y="1754"/>
                  </a:lnTo>
                  <a:cubicBezTo>
                    <a:pt x="681" y="1768"/>
                    <a:pt x="681" y="1784"/>
                    <a:pt x="659" y="1798"/>
                  </a:cubicBezTo>
                  <a:cubicBezTo>
                    <a:pt x="651" y="1806"/>
                    <a:pt x="644" y="1806"/>
                    <a:pt x="629" y="1814"/>
                  </a:cubicBezTo>
                  <a:cubicBezTo>
                    <a:pt x="621" y="1814"/>
                    <a:pt x="621" y="1821"/>
                    <a:pt x="621" y="1828"/>
                  </a:cubicBezTo>
                  <a:cubicBezTo>
                    <a:pt x="614" y="1844"/>
                    <a:pt x="607" y="1851"/>
                    <a:pt x="599" y="1866"/>
                  </a:cubicBezTo>
                  <a:cubicBezTo>
                    <a:pt x="584" y="1888"/>
                    <a:pt x="577" y="1896"/>
                    <a:pt x="569" y="1911"/>
                  </a:cubicBezTo>
                  <a:cubicBezTo>
                    <a:pt x="554" y="1941"/>
                    <a:pt x="554" y="1956"/>
                    <a:pt x="532" y="1978"/>
                  </a:cubicBezTo>
                  <a:cubicBezTo>
                    <a:pt x="532" y="1986"/>
                    <a:pt x="524" y="1993"/>
                    <a:pt x="517" y="1993"/>
                  </a:cubicBezTo>
                  <a:cubicBezTo>
                    <a:pt x="509" y="2001"/>
                    <a:pt x="509" y="2008"/>
                    <a:pt x="502" y="2008"/>
                  </a:cubicBezTo>
                  <a:cubicBezTo>
                    <a:pt x="494" y="2008"/>
                    <a:pt x="494" y="2001"/>
                    <a:pt x="487" y="2001"/>
                  </a:cubicBezTo>
                  <a:cubicBezTo>
                    <a:pt x="479" y="2008"/>
                    <a:pt x="479" y="2008"/>
                    <a:pt x="472" y="2016"/>
                  </a:cubicBezTo>
                  <a:close/>
                  <a:moveTo>
                    <a:pt x="127" y="202"/>
                  </a:moveTo>
                  <a:lnTo>
                    <a:pt x="127" y="202"/>
                  </a:lnTo>
                  <a:cubicBezTo>
                    <a:pt x="157" y="195"/>
                    <a:pt x="180" y="187"/>
                    <a:pt x="209" y="187"/>
                  </a:cubicBezTo>
                  <a:cubicBezTo>
                    <a:pt x="232" y="180"/>
                    <a:pt x="239" y="172"/>
                    <a:pt x="262" y="165"/>
                  </a:cubicBezTo>
                  <a:cubicBezTo>
                    <a:pt x="277" y="165"/>
                    <a:pt x="284" y="157"/>
                    <a:pt x="292" y="157"/>
                  </a:cubicBezTo>
                  <a:cubicBezTo>
                    <a:pt x="307" y="157"/>
                    <a:pt x="322" y="165"/>
                    <a:pt x="337" y="165"/>
                  </a:cubicBezTo>
                  <a:cubicBezTo>
                    <a:pt x="352" y="165"/>
                    <a:pt x="359" y="165"/>
                    <a:pt x="374" y="165"/>
                  </a:cubicBezTo>
                  <a:cubicBezTo>
                    <a:pt x="389" y="165"/>
                    <a:pt x="397" y="172"/>
                    <a:pt x="412" y="172"/>
                  </a:cubicBezTo>
                  <a:cubicBezTo>
                    <a:pt x="419" y="172"/>
                    <a:pt x="419" y="165"/>
                    <a:pt x="427" y="165"/>
                  </a:cubicBezTo>
                  <a:cubicBezTo>
                    <a:pt x="442" y="157"/>
                    <a:pt x="457" y="157"/>
                    <a:pt x="472" y="150"/>
                  </a:cubicBezTo>
                  <a:cubicBezTo>
                    <a:pt x="517" y="135"/>
                    <a:pt x="539" y="127"/>
                    <a:pt x="584" y="127"/>
                  </a:cubicBezTo>
                  <a:cubicBezTo>
                    <a:pt x="621" y="127"/>
                    <a:pt x="637" y="150"/>
                    <a:pt x="667" y="165"/>
                  </a:cubicBezTo>
                  <a:cubicBezTo>
                    <a:pt x="697" y="180"/>
                    <a:pt x="719" y="180"/>
                    <a:pt x="741" y="202"/>
                  </a:cubicBezTo>
                  <a:cubicBezTo>
                    <a:pt x="749" y="195"/>
                    <a:pt x="749" y="195"/>
                    <a:pt x="756" y="187"/>
                  </a:cubicBezTo>
                  <a:cubicBezTo>
                    <a:pt x="756" y="187"/>
                    <a:pt x="749" y="180"/>
                    <a:pt x="756" y="180"/>
                  </a:cubicBezTo>
                  <a:cubicBezTo>
                    <a:pt x="756" y="165"/>
                    <a:pt x="771" y="165"/>
                    <a:pt x="779" y="157"/>
                  </a:cubicBezTo>
                  <a:cubicBezTo>
                    <a:pt x="794" y="142"/>
                    <a:pt x="809" y="135"/>
                    <a:pt x="824" y="120"/>
                  </a:cubicBezTo>
                  <a:cubicBezTo>
                    <a:pt x="839" y="105"/>
                    <a:pt x="839" y="97"/>
                    <a:pt x="854" y="90"/>
                  </a:cubicBezTo>
                  <a:cubicBezTo>
                    <a:pt x="861" y="90"/>
                    <a:pt x="876" y="97"/>
                    <a:pt x="891" y="97"/>
                  </a:cubicBezTo>
                  <a:cubicBezTo>
                    <a:pt x="906" y="97"/>
                    <a:pt x="906" y="75"/>
                    <a:pt x="921" y="60"/>
                  </a:cubicBezTo>
                  <a:cubicBezTo>
                    <a:pt x="929" y="60"/>
                    <a:pt x="936" y="52"/>
                    <a:pt x="944" y="45"/>
                  </a:cubicBezTo>
                  <a:cubicBezTo>
                    <a:pt x="951" y="37"/>
                    <a:pt x="959" y="30"/>
                    <a:pt x="966" y="22"/>
                  </a:cubicBezTo>
                  <a:cubicBezTo>
                    <a:pt x="989" y="15"/>
                    <a:pt x="1011" y="22"/>
                    <a:pt x="1041" y="15"/>
                  </a:cubicBezTo>
                  <a:cubicBezTo>
                    <a:pt x="1071" y="15"/>
                    <a:pt x="1086" y="0"/>
                    <a:pt x="1109" y="0"/>
                  </a:cubicBezTo>
                  <a:cubicBezTo>
                    <a:pt x="1131" y="0"/>
                    <a:pt x="1139" y="15"/>
                    <a:pt x="1146" y="30"/>
                  </a:cubicBezTo>
                  <a:cubicBezTo>
                    <a:pt x="1161" y="52"/>
                    <a:pt x="1176" y="67"/>
                    <a:pt x="1176" y="97"/>
                  </a:cubicBezTo>
                  <a:cubicBezTo>
                    <a:pt x="1176" y="120"/>
                    <a:pt x="1154" y="135"/>
                    <a:pt x="1146" y="157"/>
                  </a:cubicBezTo>
                  <a:cubicBezTo>
                    <a:pt x="1116" y="217"/>
                    <a:pt x="1086" y="247"/>
                    <a:pt x="1041" y="307"/>
                  </a:cubicBezTo>
                  <a:cubicBezTo>
                    <a:pt x="1049" y="307"/>
                    <a:pt x="1049" y="307"/>
                    <a:pt x="1056" y="307"/>
                  </a:cubicBezTo>
                  <a:cubicBezTo>
                    <a:pt x="1079" y="307"/>
                    <a:pt x="1079" y="285"/>
                    <a:pt x="1101" y="270"/>
                  </a:cubicBezTo>
                  <a:cubicBezTo>
                    <a:pt x="1109" y="262"/>
                    <a:pt x="1124" y="270"/>
                    <a:pt x="1139" y="270"/>
                  </a:cubicBezTo>
                  <a:cubicBezTo>
                    <a:pt x="1139" y="292"/>
                    <a:pt x="1124" y="337"/>
                    <a:pt x="1154" y="337"/>
                  </a:cubicBezTo>
                  <a:cubicBezTo>
                    <a:pt x="1214" y="337"/>
                    <a:pt x="1214" y="337"/>
                    <a:pt x="1214" y="337"/>
                  </a:cubicBezTo>
                  <a:cubicBezTo>
                    <a:pt x="1229" y="337"/>
                    <a:pt x="1236" y="330"/>
                    <a:pt x="1244" y="322"/>
                  </a:cubicBezTo>
                  <a:cubicBezTo>
                    <a:pt x="1259" y="307"/>
                    <a:pt x="1274" y="300"/>
                    <a:pt x="1289" y="292"/>
                  </a:cubicBezTo>
                  <a:cubicBezTo>
                    <a:pt x="1319" y="285"/>
                    <a:pt x="1333" y="277"/>
                    <a:pt x="1356" y="262"/>
                  </a:cubicBezTo>
                  <a:cubicBezTo>
                    <a:pt x="1356" y="262"/>
                    <a:pt x="1356" y="270"/>
                    <a:pt x="1363" y="277"/>
                  </a:cubicBezTo>
                  <a:lnTo>
                    <a:pt x="1363" y="277"/>
                  </a:lnTo>
                  <a:cubicBezTo>
                    <a:pt x="1356" y="300"/>
                    <a:pt x="1349" y="315"/>
                    <a:pt x="1349" y="337"/>
                  </a:cubicBezTo>
                  <a:cubicBezTo>
                    <a:pt x="1349" y="360"/>
                    <a:pt x="1363" y="367"/>
                    <a:pt x="1371" y="390"/>
                  </a:cubicBezTo>
                  <a:cubicBezTo>
                    <a:pt x="1371" y="405"/>
                    <a:pt x="1371" y="412"/>
                    <a:pt x="1378" y="427"/>
                  </a:cubicBezTo>
                  <a:cubicBezTo>
                    <a:pt x="1386" y="442"/>
                    <a:pt x="1401" y="442"/>
                    <a:pt x="1401" y="457"/>
                  </a:cubicBezTo>
                  <a:cubicBezTo>
                    <a:pt x="1401" y="480"/>
                    <a:pt x="1393" y="502"/>
                    <a:pt x="1386" y="525"/>
                  </a:cubicBezTo>
                  <a:cubicBezTo>
                    <a:pt x="1386" y="547"/>
                    <a:pt x="1386" y="547"/>
                    <a:pt x="1386" y="547"/>
                  </a:cubicBezTo>
                  <a:cubicBezTo>
                    <a:pt x="1416" y="547"/>
                    <a:pt x="1431" y="539"/>
                    <a:pt x="1461" y="539"/>
                  </a:cubicBezTo>
                  <a:cubicBezTo>
                    <a:pt x="1498" y="539"/>
                    <a:pt x="1528" y="539"/>
                    <a:pt x="1558" y="555"/>
                  </a:cubicBezTo>
                  <a:cubicBezTo>
                    <a:pt x="1581" y="562"/>
                    <a:pt x="1588" y="577"/>
                    <a:pt x="1611" y="577"/>
                  </a:cubicBezTo>
                  <a:cubicBezTo>
                    <a:pt x="1648" y="585"/>
                    <a:pt x="1686" y="569"/>
                    <a:pt x="1723" y="569"/>
                  </a:cubicBezTo>
                  <a:lnTo>
                    <a:pt x="1723" y="569"/>
                  </a:lnTo>
                  <a:cubicBezTo>
                    <a:pt x="1731" y="555"/>
                    <a:pt x="1738" y="539"/>
                    <a:pt x="1753" y="517"/>
                  </a:cubicBezTo>
                  <a:cubicBezTo>
                    <a:pt x="1753" y="502"/>
                    <a:pt x="1753" y="495"/>
                    <a:pt x="1768" y="480"/>
                  </a:cubicBezTo>
                  <a:cubicBezTo>
                    <a:pt x="1776" y="480"/>
                    <a:pt x="1776" y="487"/>
                    <a:pt x="1783" y="480"/>
                  </a:cubicBezTo>
                  <a:cubicBezTo>
                    <a:pt x="1791" y="480"/>
                    <a:pt x="1798" y="480"/>
                    <a:pt x="1806" y="480"/>
                  </a:cubicBezTo>
                  <a:cubicBezTo>
                    <a:pt x="1813" y="480"/>
                    <a:pt x="1813" y="495"/>
                    <a:pt x="1821" y="502"/>
                  </a:cubicBezTo>
                  <a:cubicBezTo>
                    <a:pt x="1828" y="509"/>
                    <a:pt x="1836" y="509"/>
                    <a:pt x="1843" y="509"/>
                  </a:cubicBezTo>
                  <a:cubicBezTo>
                    <a:pt x="1851" y="509"/>
                    <a:pt x="1851" y="502"/>
                    <a:pt x="1858" y="502"/>
                  </a:cubicBezTo>
                  <a:cubicBezTo>
                    <a:pt x="1866" y="487"/>
                    <a:pt x="1873" y="472"/>
                    <a:pt x="1880" y="465"/>
                  </a:cubicBezTo>
                  <a:cubicBezTo>
                    <a:pt x="1880" y="397"/>
                    <a:pt x="1880" y="397"/>
                    <a:pt x="1880" y="397"/>
                  </a:cubicBezTo>
                  <a:cubicBezTo>
                    <a:pt x="1880" y="390"/>
                    <a:pt x="1896" y="382"/>
                    <a:pt x="1896" y="375"/>
                  </a:cubicBezTo>
                  <a:cubicBezTo>
                    <a:pt x="1903" y="360"/>
                    <a:pt x="1903" y="352"/>
                    <a:pt x="1903" y="337"/>
                  </a:cubicBezTo>
                  <a:cubicBezTo>
                    <a:pt x="1910" y="352"/>
                    <a:pt x="1918" y="360"/>
                    <a:pt x="1933" y="367"/>
                  </a:cubicBezTo>
                  <a:cubicBezTo>
                    <a:pt x="1940" y="375"/>
                    <a:pt x="1948" y="390"/>
                    <a:pt x="1956" y="390"/>
                  </a:cubicBezTo>
                  <a:cubicBezTo>
                    <a:pt x="1978" y="390"/>
                    <a:pt x="1993" y="367"/>
                    <a:pt x="2008" y="352"/>
                  </a:cubicBezTo>
                  <a:cubicBezTo>
                    <a:pt x="2008" y="345"/>
                    <a:pt x="2008" y="345"/>
                    <a:pt x="2016" y="337"/>
                  </a:cubicBezTo>
                  <a:cubicBezTo>
                    <a:pt x="2023" y="337"/>
                    <a:pt x="2030" y="337"/>
                    <a:pt x="2038" y="330"/>
                  </a:cubicBezTo>
                  <a:cubicBezTo>
                    <a:pt x="2045" y="330"/>
                    <a:pt x="2053" y="330"/>
                    <a:pt x="2060" y="322"/>
                  </a:cubicBezTo>
                  <a:cubicBezTo>
                    <a:pt x="2075" y="322"/>
                    <a:pt x="2083" y="322"/>
                    <a:pt x="2090" y="315"/>
                  </a:cubicBezTo>
                  <a:cubicBezTo>
                    <a:pt x="2098" y="307"/>
                    <a:pt x="2090" y="292"/>
                    <a:pt x="2090" y="285"/>
                  </a:cubicBezTo>
                  <a:cubicBezTo>
                    <a:pt x="2113" y="285"/>
                    <a:pt x="2120" y="277"/>
                    <a:pt x="2143" y="270"/>
                  </a:cubicBezTo>
                  <a:cubicBezTo>
                    <a:pt x="2173" y="255"/>
                    <a:pt x="2195" y="255"/>
                    <a:pt x="2210" y="232"/>
                  </a:cubicBezTo>
                  <a:cubicBezTo>
                    <a:pt x="2210" y="232"/>
                    <a:pt x="2210" y="225"/>
                    <a:pt x="2210" y="217"/>
                  </a:cubicBezTo>
                  <a:cubicBezTo>
                    <a:pt x="2195" y="210"/>
                    <a:pt x="2180" y="210"/>
                    <a:pt x="2173" y="195"/>
                  </a:cubicBezTo>
                  <a:cubicBezTo>
                    <a:pt x="2165" y="180"/>
                    <a:pt x="2165" y="172"/>
                    <a:pt x="2158" y="157"/>
                  </a:cubicBezTo>
                  <a:cubicBezTo>
                    <a:pt x="2158" y="142"/>
                    <a:pt x="2150" y="135"/>
                    <a:pt x="2150" y="120"/>
                  </a:cubicBezTo>
                  <a:cubicBezTo>
                    <a:pt x="2150" y="112"/>
                    <a:pt x="2158" y="112"/>
                    <a:pt x="2158" y="112"/>
                  </a:cubicBezTo>
                  <a:cubicBezTo>
                    <a:pt x="2173" y="105"/>
                    <a:pt x="2180" y="97"/>
                    <a:pt x="2188" y="97"/>
                  </a:cubicBezTo>
                  <a:cubicBezTo>
                    <a:pt x="2218" y="97"/>
                    <a:pt x="2233" y="127"/>
                    <a:pt x="2263" y="127"/>
                  </a:cubicBezTo>
                  <a:cubicBezTo>
                    <a:pt x="2278" y="127"/>
                    <a:pt x="2285" y="120"/>
                    <a:pt x="2300" y="120"/>
                  </a:cubicBezTo>
                  <a:lnTo>
                    <a:pt x="2308" y="135"/>
                  </a:lnTo>
                  <a:lnTo>
                    <a:pt x="2308" y="135"/>
                  </a:lnTo>
                  <a:cubicBezTo>
                    <a:pt x="2308" y="157"/>
                    <a:pt x="2308" y="172"/>
                    <a:pt x="2315" y="195"/>
                  </a:cubicBezTo>
                  <a:cubicBezTo>
                    <a:pt x="2330" y="195"/>
                    <a:pt x="2338" y="195"/>
                    <a:pt x="2360" y="195"/>
                  </a:cubicBezTo>
                  <a:cubicBezTo>
                    <a:pt x="2353" y="202"/>
                    <a:pt x="2353" y="210"/>
                    <a:pt x="2353" y="225"/>
                  </a:cubicBezTo>
                  <a:cubicBezTo>
                    <a:pt x="2353" y="255"/>
                    <a:pt x="2360" y="285"/>
                    <a:pt x="2383" y="307"/>
                  </a:cubicBezTo>
                  <a:cubicBezTo>
                    <a:pt x="2390" y="300"/>
                    <a:pt x="2398" y="292"/>
                    <a:pt x="2398" y="285"/>
                  </a:cubicBezTo>
                  <a:cubicBezTo>
                    <a:pt x="2413" y="300"/>
                    <a:pt x="2435" y="307"/>
                    <a:pt x="2435" y="330"/>
                  </a:cubicBezTo>
                  <a:cubicBezTo>
                    <a:pt x="2435" y="345"/>
                    <a:pt x="2420" y="352"/>
                    <a:pt x="2420" y="367"/>
                  </a:cubicBezTo>
                  <a:cubicBezTo>
                    <a:pt x="2420" y="397"/>
                    <a:pt x="2465" y="405"/>
                    <a:pt x="2465" y="435"/>
                  </a:cubicBezTo>
                  <a:cubicBezTo>
                    <a:pt x="2465" y="442"/>
                    <a:pt x="2458" y="450"/>
                    <a:pt x="2458" y="465"/>
                  </a:cubicBezTo>
                  <a:cubicBezTo>
                    <a:pt x="2458" y="480"/>
                    <a:pt x="2465" y="487"/>
                    <a:pt x="2465" y="509"/>
                  </a:cubicBezTo>
                  <a:cubicBezTo>
                    <a:pt x="2465" y="525"/>
                    <a:pt x="2458" y="539"/>
                    <a:pt x="2458" y="555"/>
                  </a:cubicBezTo>
                  <a:cubicBezTo>
                    <a:pt x="2450" y="585"/>
                    <a:pt x="2465" y="599"/>
                    <a:pt x="2458" y="622"/>
                  </a:cubicBezTo>
                  <a:cubicBezTo>
                    <a:pt x="2450" y="637"/>
                    <a:pt x="2435" y="644"/>
                    <a:pt x="2428" y="652"/>
                  </a:cubicBezTo>
                  <a:cubicBezTo>
                    <a:pt x="2443" y="682"/>
                    <a:pt x="2458" y="704"/>
                    <a:pt x="2458" y="734"/>
                  </a:cubicBezTo>
                  <a:lnTo>
                    <a:pt x="2458" y="734"/>
                  </a:lnTo>
                  <a:cubicBezTo>
                    <a:pt x="2495" y="734"/>
                    <a:pt x="2518" y="734"/>
                    <a:pt x="2548" y="749"/>
                  </a:cubicBezTo>
                  <a:cubicBezTo>
                    <a:pt x="2555" y="742"/>
                    <a:pt x="2555" y="742"/>
                    <a:pt x="2563" y="742"/>
                  </a:cubicBezTo>
                  <a:cubicBezTo>
                    <a:pt x="2563" y="727"/>
                    <a:pt x="2563" y="719"/>
                    <a:pt x="2570" y="712"/>
                  </a:cubicBezTo>
                  <a:cubicBezTo>
                    <a:pt x="2585" y="712"/>
                    <a:pt x="2592" y="712"/>
                    <a:pt x="2600" y="712"/>
                  </a:cubicBezTo>
                  <a:cubicBezTo>
                    <a:pt x="2608" y="734"/>
                    <a:pt x="2615" y="749"/>
                    <a:pt x="2630" y="772"/>
                  </a:cubicBezTo>
                  <a:cubicBezTo>
                    <a:pt x="2638" y="794"/>
                    <a:pt x="2660" y="794"/>
                    <a:pt x="2668" y="817"/>
                  </a:cubicBezTo>
                  <a:cubicBezTo>
                    <a:pt x="2675" y="824"/>
                    <a:pt x="2675" y="839"/>
                    <a:pt x="2682" y="847"/>
                  </a:cubicBezTo>
                  <a:cubicBezTo>
                    <a:pt x="2682" y="847"/>
                    <a:pt x="2698" y="847"/>
                    <a:pt x="2705" y="847"/>
                  </a:cubicBezTo>
                  <a:cubicBezTo>
                    <a:pt x="2728" y="847"/>
                    <a:pt x="2742" y="862"/>
                    <a:pt x="2765" y="877"/>
                  </a:cubicBezTo>
                  <a:lnTo>
                    <a:pt x="2765" y="877"/>
                  </a:lnTo>
                  <a:cubicBezTo>
                    <a:pt x="2780" y="899"/>
                    <a:pt x="2787" y="907"/>
                    <a:pt x="2802" y="929"/>
                  </a:cubicBezTo>
                  <a:cubicBezTo>
                    <a:pt x="2802" y="944"/>
                    <a:pt x="2802" y="952"/>
                    <a:pt x="2810" y="967"/>
                  </a:cubicBezTo>
                  <a:cubicBezTo>
                    <a:pt x="2817" y="967"/>
                    <a:pt x="2817" y="967"/>
                    <a:pt x="2825" y="974"/>
                  </a:cubicBezTo>
                  <a:cubicBezTo>
                    <a:pt x="2832" y="989"/>
                    <a:pt x="2840" y="1012"/>
                    <a:pt x="2847" y="1019"/>
                  </a:cubicBezTo>
                  <a:lnTo>
                    <a:pt x="2847" y="1019"/>
                  </a:lnTo>
                  <a:cubicBezTo>
                    <a:pt x="2840" y="1026"/>
                    <a:pt x="2832" y="1026"/>
                    <a:pt x="2817" y="1034"/>
                  </a:cubicBezTo>
                  <a:cubicBezTo>
                    <a:pt x="2802" y="1042"/>
                    <a:pt x="2795" y="1049"/>
                    <a:pt x="2772" y="1049"/>
                  </a:cubicBezTo>
                  <a:cubicBezTo>
                    <a:pt x="2765" y="1049"/>
                    <a:pt x="2765" y="1042"/>
                    <a:pt x="2757" y="1034"/>
                  </a:cubicBezTo>
                  <a:cubicBezTo>
                    <a:pt x="2750" y="1072"/>
                    <a:pt x="2742" y="1094"/>
                    <a:pt x="2742" y="1132"/>
                  </a:cubicBezTo>
                  <a:cubicBezTo>
                    <a:pt x="2735" y="1162"/>
                    <a:pt x="2735" y="1176"/>
                    <a:pt x="2728" y="1199"/>
                  </a:cubicBezTo>
                  <a:cubicBezTo>
                    <a:pt x="2720" y="1214"/>
                    <a:pt x="2720" y="1229"/>
                    <a:pt x="2705" y="1251"/>
                  </a:cubicBezTo>
                  <a:cubicBezTo>
                    <a:pt x="2690" y="1296"/>
                    <a:pt x="2668" y="1311"/>
                    <a:pt x="2645" y="1356"/>
                  </a:cubicBezTo>
                  <a:cubicBezTo>
                    <a:pt x="2622" y="1379"/>
                    <a:pt x="2615" y="1394"/>
                    <a:pt x="2600" y="1416"/>
                  </a:cubicBezTo>
                  <a:cubicBezTo>
                    <a:pt x="2585" y="1431"/>
                    <a:pt x="2578" y="1439"/>
                    <a:pt x="2570" y="1461"/>
                  </a:cubicBezTo>
                  <a:cubicBezTo>
                    <a:pt x="2608" y="1566"/>
                    <a:pt x="2608" y="1566"/>
                    <a:pt x="2608" y="1566"/>
                  </a:cubicBezTo>
                  <a:cubicBezTo>
                    <a:pt x="2585" y="1604"/>
                    <a:pt x="2585" y="1604"/>
                    <a:pt x="2585" y="1604"/>
                  </a:cubicBezTo>
                  <a:cubicBezTo>
                    <a:pt x="2608" y="1611"/>
                    <a:pt x="2622" y="1619"/>
                    <a:pt x="2645" y="1619"/>
                  </a:cubicBezTo>
                  <a:cubicBezTo>
                    <a:pt x="2668" y="1619"/>
                    <a:pt x="2682" y="1619"/>
                    <a:pt x="2705" y="1626"/>
                  </a:cubicBezTo>
                  <a:cubicBezTo>
                    <a:pt x="2712" y="1634"/>
                    <a:pt x="2712" y="1649"/>
                    <a:pt x="2720" y="1649"/>
                  </a:cubicBezTo>
                  <a:cubicBezTo>
                    <a:pt x="2735" y="1656"/>
                    <a:pt x="2750" y="1664"/>
                    <a:pt x="2765" y="1671"/>
                  </a:cubicBezTo>
                  <a:cubicBezTo>
                    <a:pt x="2787" y="1686"/>
                    <a:pt x="2802" y="1701"/>
                    <a:pt x="2825" y="1709"/>
                  </a:cubicBezTo>
                  <a:cubicBezTo>
                    <a:pt x="2862" y="1724"/>
                    <a:pt x="2877" y="1731"/>
                    <a:pt x="2915" y="1738"/>
                  </a:cubicBezTo>
                  <a:cubicBezTo>
                    <a:pt x="2945" y="1754"/>
                    <a:pt x="2967" y="1754"/>
                    <a:pt x="2990" y="1776"/>
                  </a:cubicBezTo>
                  <a:cubicBezTo>
                    <a:pt x="2997" y="1791"/>
                    <a:pt x="2997" y="1798"/>
                    <a:pt x="3005" y="1806"/>
                  </a:cubicBezTo>
                  <a:cubicBezTo>
                    <a:pt x="3012" y="1828"/>
                    <a:pt x="3020" y="1844"/>
                    <a:pt x="3020" y="1866"/>
                  </a:cubicBezTo>
                  <a:cubicBezTo>
                    <a:pt x="3020" y="1896"/>
                    <a:pt x="3020" y="1911"/>
                    <a:pt x="3012" y="1933"/>
                  </a:cubicBezTo>
                  <a:cubicBezTo>
                    <a:pt x="3005" y="1948"/>
                    <a:pt x="2990" y="1948"/>
                    <a:pt x="2990" y="1956"/>
                  </a:cubicBezTo>
                  <a:cubicBezTo>
                    <a:pt x="2982" y="1963"/>
                    <a:pt x="2982" y="1971"/>
                    <a:pt x="2982" y="1986"/>
                  </a:cubicBezTo>
                  <a:cubicBezTo>
                    <a:pt x="2982" y="2016"/>
                    <a:pt x="2990" y="2031"/>
                    <a:pt x="3005" y="2061"/>
                  </a:cubicBezTo>
                  <a:cubicBezTo>
                    <a:pt x="2975" y="2076"/>
                    <a:pt x="2952" y="2083"/>
                    <a:pt x="2915" y="2083"/>
                  </a:cubicBezTo>
                  <a:cubicBezTo>
                    <a:pt x="2907" y="2083"/>
                    <a:pt x="2907" y="2083"/>
                    <a:pt x="2900" y="2076"/>
                  </a:cubicBezTo>
                  <a:cubicBezTo>
                    <a:pt x="2907" y="2061"/>
                    <a:pt x="2922" y="2053"/>
                    <a:pt x="2922" y="2038"/>
                  </a:cubicBezTo>
                  <a:cubicBezTo>
                    <a:pt x="2870" y="2031"/>
                    <a:pt x="2840" y="2023"/>
                    <a:pt x="2787" y="2023"/>
                  </a:cubicBezTo>
                  <a:cubicBezTo>
                    <a:pt x="2780" y="2023"/>
                    <a:pt x="2772" y="2031"/>
                    <a:pt x="2765" y="2031"/>
                  </a:cubicBezTo>
                  <a:cubicBezTo>
                    <a:pt x="2772" y="2016"/>
                    <a:pt x="2772" y="2008"/>
                    <a:pt x="2765" y="1993"/>
                  </a:cubicBezTo>
                  <a:cubicBezTo>
                    <a:pt x="2705" y="2016"/>
                    <a:pt x="2690" y="2076"/>
                    <a:pt x="2630" y="2091"/>
                  </a:cubicBezTo>
                  <a:cubicBezTo>
                    <a:pt x="2622" y="2068"/>
                    <a:pt x="2622" y="2068"/>
                    <a:pt x="2622" y="2068"/>
                  </a:cubicBezTo>
                  <a:cubicBezTo>
                    <a:pt x="2608" y="2076"/>
                    <a:pt x="2600" y="2076"/>
                    <a:pt x="2585" y="2091"/>
                  </a:cubicBezTo>
                  <a:cubicBezTo>
                    <a:pt x="2578" y="2098"/>
                    <a:pt x="2578" y="2113"/>
                    <a:pt x="2570" y="2113"/>
                  </a:cubicBezTo>
                  <a:cubicBezTo>
                    <a:pt x="2548" y="2121"/>
                    <a:pt x="2540" y="2113"/>
                    <a:pt x="2518" y="2113"/>
                  </a:cubicBezTo>
                  <a:cubicBezTo>
                    <a:pt x="2480" y="2113"/>
                    <a:pt x="2473" y="2136"/>
                    <a:pt x="2443" y="2151"/>
                  </a:cubicBezTo>
                  <a:cubicBezTo>
                    <a:pt x="2428" y="2158"/>
                    <a:pt x="2420" y="2166"/>
                    <a:pt x="2405" y="2173"/>
                  </a:cubicBezTo>
                  <a:cubicBezTo>
                    <a:pt x="2383" y="2166"/>
                    <a:pt x="2383" y="2166"/>
                    <a:pt x="2383" y="2166"/>
                  </a:cubicBezTo>
                  <a:cubicBezTo>
                    <a:pt x="2368" y="2181"/>
                    <a:pt x="2360" y="2188"/>
                    <a:pt x="2360" y="2203"/>
                  </a:cubicBezTo>
                  <a:cubicBezTo>
                    <a:pt x="2353" y="2218"/>
                    <a:pt x="2360" y="2233"/>
                    <a:pt x="2353" y="2241"/>
                  </a:cubicBezTo>
                  <a:cubicBezTo>
                    <a:pt x="2345" y="2263"/>
                    <a:pt x="2330" y="2271"/>
                    <a:pt x="2323" y="2293"/>
                  </a:cubicBezTo>
                  <a:cubicBezTo>
                    <a:pt x="2323" y="2301"/>
                    <a:pt x="2323" y="2315"/>
                    <a:pt x="2315" y="2315"/>
                  </a:cubicBezTo>
                  <a:cubicBezTo>
                    <a:pt x="2308" y="2323"/>
                    <a:pt x="2300" y="2331"/>
                    <a:pt x="2285" y="2331"/>
                  </a:cubicBezTo>
                  <a:cubicBezTo>
                    <a:pt x="2278" y="2331"/>
                    <a:pt x="2270" y="2315"/>
                    <a:pt x="2263" y="2315"/>
                  </a:cubicBezTo>
                  <a:cubicBezTo>
                    <a:pt x="2255" y="2315"/>
                    <a:pt x="2248" y="2323"/>
                    <a:pt x="2240" y="2323"/>
                  </a:cubicBezTo>
                  <a:cubicBezTo>
                    <a:pt x="2240" y="2345"/>
                    <a:pt x="2240" y="2345"/>
                    <a:pt x="2240" y="2345"/>
                  </a:cubicBezTo>
                  <a:cubicBezTo>
                    <a:pt x="2240" y="2361"/>
                    <a:pt x="2255" y="2368"/>
                    <a:pt x="2263" y="2383"/>
                  </a:cubicBezTo>
                  <a:cubicBezTo>
                    <a:pt x="2278" y="2420"/>
                    <a:pt x="2278" y="2435"/>
                    <a:pt x="2285" y="2473"/>
                  </a:cubicBezTo>
                  <a:cubicBezTo>
                    <a:pt x="2278" y="2473"/>
                    <a:pt x="2278" y="2480"/>
                    <a:pt x="2270" y="2480"/>
                  </a:cubicBezTo>
                  <a:cubicBezTo>
                    <a:pt x="2263" y="2480"/>
                    <a:pt x="2255" y="2473"/>
                    <a:pt x="2248" y="2473"/>
                  </a:cubicBezTo>
                  <a:cubicBezTo>
                    <a:pt x="2240" y="2495"/>
                    <a:pt x="2233" y="2510"/>
                    <a:pt x="2210" y="2533"/>
                  </a:cubicBezTo>
                  <a:cubicBezTo>
                    <a:pt x="2203" y="2540"/>
                    <a:pt x="2203" y="2555"/>
                    <a:pt x="2188" y="2563"/>
                  </a:cubicBezTo>
                  <a:cubicBezTo>
                    <a:pt x="2180" y="2563"/>
                    <a:pt x="2165" y="2555"/>
                    <a:pt x="2150" y="2563"/>
                  </a:cubicBezTo>
                  <a:cubicBezTo>
                    <a:pt x="2143" y="2570"/>
                    <a:pt x="2143" y="2578"/>
                    <a:pt x="2135" y="2585"/>
                  </a:cubicBezTo>
                  <a:cubicBezTo>
                    <a:pt x="2128" y="2593"/>
                    <a:pt x="2128" y="2593"/>
                    <a:pt x="2120" y="2593"/>
                  </a:cubicBezTo>
                  <a:cubicBezTo>
                    <a:pt x="2090" y="2615"/>
                    <a:pt x="2090" y="2645"/>
                    <a:pt x="2075" y="2675"/>
                  </a:cubicBezTo>
                  <a:cubicBezTo>
                    <a:pt x="2045" y="2705"/>
                    <a:pt x="2038" y="2728"/>
                    <a:pt x="2023" y="2773"/>
                  </a:cubicBezTo>
                  <a:cubicBezTo>
                    <a:pt x="2016" y="2795"/>
                    <a:pt x="2000" y="2810"/>
                    <a:pt x="1993" y="2833"/>
                  </a:cubicBezTo>
                  <a:cubicBezTo>
                    <a:pt x="1978" y="2855"/>
                    <a:pt x="1978" y="2870"/>
                    <a:pt x="1970" y="2893"/>
                  </a:cubicBezTo>
                  <a:cubicBezTo>
                    <a:pt x="1963" y="2908"/>
                    <a:pt x="1956" y="2915"/>
                    <a:pt x="1948" y="2930"/>
                  </a:cubicBezTo>
                  <a:cubicBezTo>
                    <a:pt x="1933" y="2967"/>
                    <a:pt x="1926" y="2990"/>
                    <a:pt x="1918" y="3020"/>
                  </a:cubicBezTo>
                  <a:cubicBezTo>
                    <a:pt x="1903" y="3057"/>
                    <a:pt x="1880" y="3080"/>
                    <a:pt x="1843" y="3095"/>
                  </a:cubicBezTo>
                  <a:cubicBezTo>
                    <a:pt x="1836" y="3102"/>
                    <a:pt x="1821" y="3110"/>
                    <a:pt x="1806" y="3117"/>
                  </a:cubicBezTo>
                  <a:cubicBezTo>
                    <a:pt x="1798" y="3125"/>
                    <a:pt x="1783" y="3132"/>
                    <a:pt x="1776" y="3140"/>
                  </a:cubicBezTo>
                  <a:cubicBezTo>
                    <a:pt x="1768" y="3147"/>
                    <a:pt x="1768" y="3162"/>
                    <a:pt x="1761" y="3170"/>
                  </a:cubicBezTo>
                  <a:cubicBezTo>
                    <a:pt x="1738" y="3185"/>
                    <a:pt x="1723" y="3155"/>
                    <a:pt x="1701" y="3147"/>
                  </a:cubicBezTo>
                  <a:cubicBezTo>
                    <a:pt x="1678" y="3140"/>
                    <a:pt x="1671" y="3140"/>
                    <a:pt x="1648" y="3132"/>
                  </a:cubicBezTo>
                  <a:cubicBezTo>
                    <a:pt x="1596" y="3117"/>
                    <a:pt x="1566" y="3117"/>
                    <a:pt x="1513" y="3102"/>
                  </a:cubicBezTo>
                  <a:cubicBezTo>
                    <a:pt x="1446" y="3087"/>
                    <a:pt x="1416" y="3073"/>
                    <a:pt x="1349" y="3043"/>
                  </a:cubicBezTo>
                  <a:cubicBezTo>
                    <a:pt x="1319" y="3035"/>
                    <a:pt x="1289" y="3020"/>
                    <a:pt x="1281" y="2990"/>
                  </a:cubicBezTo>
                  <a:cubicBezTo>
                    <a:pt x="1281" y="2967"/>
                    <a:pt x="1289" y="2953"/>
                    <a:pt x="1274" y="2937"/>
                  </a:cubicBezTo>
                  <a:cubicBezTo>
                    <a:pt x="1266" y="2930"/>
                    <a:pt x="1259" y="2937"/>
                    <a:pt x="1251" y="2930"/>
                  </a:cubicBezTo>
                  <a:cubicBezTo>
                    <a:pt x="1244" y="2930"/>
                    <a:pt x="1244" y="2923"/>
                    <a:pt x="1236" y="2923"/>
                  </a:cubicBezTo>
                  <a:cubicBezTo>
                    <a:pt x="1244" y="2900"/>
                    <a:pt x="1236" y="2885"/>
                    <a:pt x="1244" y="2863"/>
                  </a:cubicBezTo>
                  <a:cubicBezTo>
                    <a:pt x="1266" y="2863"/>
                    <a:pt x="1289" y="2863"/>
                    <a:pt x="1311" y="2848"/>
                  </a:cubicBezTo>
                  <a:cubicBezTo>
                    <a:pt x="1281" y="2810"/>
                    <a:pt x="1244" y="2803"/>
                    <a:pt x="1199" y="2788"/>
                  </a:cubicBezTo>
                  <a:cubicBezTo>
                    <a:pt x="1176" y="2773"/>
                    <a:pt x="1161" y="2765"/>
                    <a:pt x="1139" y="2750"/>
                  </a:cubicBezTo>
                  <a:cubicBezTo>
                    <a:pt x="1101" y="2728"/>
                    <a:pt x="1086" y="2713"/>
                    <a:pt x="1049" y="2690"/>
                  </a:cubicBezTo>
                  <a:cubicBezTo>
                    <a:pt x="1034" y="2683"/>
                    <a:pt x="1019" y="2675"/>
                    <a:pt x="1011" y="2660"/>
                  </a:cubicBezTo>
                  <a:cubicBezTo>
                    <a:pt x="1004" y="2638"/>
                    <a:pt x="1004" y="2623"/>
                    <a:pt x="1004" y="2600"/>
                  </a:cubicBezTo>
                  <a:cubicBezTo>
                    <a:pt x="981" y="2600"/>
                    <a:pt x="981" y="2600"/>
                    <a:pt x="981" y="2600"/>
                  </a:cubicBezTo>
                  <a:cubicBezTo>
                    <a:pt x="959" y="2600"/>
                    <a:pt x="951" y="2608"/>
                    <a:pt x="929" y="2615"/>
                  </a:cubicBezTo>
                  <a:cubicBezTo>
                    <a:pt x="929" y="2608"/>
                    <a:pt x="921" y="2600"/>
                    <a:pt x="921" y="2593"/>
                  </a:cubicBezTo>
                  <a:cubicBezTo>
                    <a:pt x="921" y="2563"/>
                    <a:pt x="929" y="2548"/>
                    <a:pt x="936" y="2518"/>
                  </a:cubicBezTo>
                  <a:cubicBezTo>
                    <a:pt x="936" y="2510"/>
                    <a:pt x="944" y="2503"/>
                    <a:pt x="944" y="2495"/>
                  </a:cubicBezTo>
                  <a:cubicBezTo>
                    <a:pt x="944" y="2473"/>
                    <a:pt x="921" y="2465"/>
                    <a:pt x="921" y="2443"/>
                  </a:cubicBezTo>
                  <a:cubicBezTo>
                    <a:pt x="921" y="2405"/>
                    <a:pt x="944" y="2383"/>
                    <a:pt x="959" y="2345"/>
                  </a:cubicBezTo>
                  <a:cubicBezTo>
                    <a:pt x="974" y="2301"/>
                    <a:pt x="989" y="2263"/>
                    <a:pt x="1034" y="2248"/>
                  </a:cubicBezTo>
                  <a:cubicBezTo>
                    <a:pt x="1026" y="2233"/>
                    <a:pt x="1019" y="2218"/>
                    <a:pt x="1019" y="2203"/>
                  </a:cubicBezTo>
                  <a:cubicBezTo>
                    <a:pt x="1019" y="2196"/>
                    <a:pt x="1019" y="2196"/>
                    <a:pt x="1019" y="2196"/>
                  </a:cubicBezTo>
                  <a:cubicBezTo>
                    <a:pt x="1019" y="2181"/>
                    <a:pt x="1026" y="2181"/>
                    <a:pt x="1026" y="2166"/>
                  </a:cubicBezTo>
                  <a:cubicBezTo>
                    <a:pt x="1026" y="2136"/>
                    <a:pt x="996" y="2121"/>
                    <a:pt x="966" y="2106"/>
                  </a:cubicBezTo>
                  <a:cubicBezTo>
                    <a:pt x="959" y="2106"/>
                    <a:pt x="959" y="2091"/>
                    <a:pt x="944" y="2083"/>
                  </a:cubicBezTo>
                  <a:cubicBezTo>
                    <a:pt x="929" y="2083"/>
                    <a:pt x="921" y="2076"/>
                    <a:pt x="914" y="2068"/>
                  </a:cubicBezTo>
                  <a:cubicBezTo>
                    <a:pt x="929" y="2038"/>
                    <a:pt x="959" y="2038"/>
                    <a:pt x="996" y="2023"/>
                  </a:cubicBezTo>
                  <a:cubicBezTo>
                    <a:pt x="1011" y="2016"/>
                    <a:pt x="1026" y="2008"/>
                    <a:pt x="1041" y="1993"/>
                  </a:cubicBezTo>
                  <a:cubicBezTo>
                    <a:pt x="1064" y="1986"/>
                    <a:pt x="1079" y="1978"/>
                    <a:pt x="1094" y="1963"/>
                  </a:cubicBezTo>
                  <a:cubicBezTo>
                    <a:pt x="1131" y="1941"/>
                    <a:pt x="1154" y="1926"/>
                    <a:pt x="1176" y="1896"/>
                  </a:cubicBezTo>
                  <a:cubicBezTo>
                    <a:pt x="1199" y="1866"/>
                    <a:pt x="1221" y="1851"/>
                    <a:pt x="1236" y="1821"/>
                  </a:cubicBezTo>
                  <a:cubicBezTo>
                    <a:pt x="1251" y="1798"/>
                    <a:pt x="1251" y="1791"/>
                    <a:pt x="1266" y="1768"/>
                  </a:cubicBezTo>
                  <a:cubicBezTo>
                    <a:pt x="1281" y="1746"/>
                    <a:pt x="1296" y="1738"/>
                    <a:pt x="1311" y="1709"/>
                  </a:cubicBezTo>
                  <a:cubicBezTo>
                    <a:pt x="1326" y="1671"/>
                    <a:pt x="1333" y="1649"/>
                    <a:pt x="1333" y="1611"/>
                  </a:cubicBezTo>
                  <a:cubicBezTo>
                    <a:pt x="1333" y="1596"/>
                    <a:pt x="1326" y="1581"/>
                    <a:pt x="1311" y="1566"/>
                  </a:cubicBezTo>
                  <a:cubicBezTo>
                    <a:pt x="1311" y="1559"/>
                    <a:pt x="1304" y="1566"/>
                    <a:pt x="1304" y="1559"/>
                  </a:cubicBezTo>
                  <a:cubicBezTo>
                    <a:pt x="1304" y="1544"/>
                    <a:pt x="1304" y="1536"/>
                    <a:pt x="1296" y="1521"/>
                  </a:cubicBezTo>
                  <a:cubicBezTo>
                    <a:pt x="1289" y="1506"/>
                    <a:pt x="1274" y="1506"/>
                    <a:pt x="1259" y="1499"/>
                  </a:cubicBezTo>
                  <a:cubicBezTo>
                    <a:pt x="1244" y="1499"/>
                    <a:pt x="1236" y="1491"/>
                    <a:pt x="1221" y="1491"/>
                  </a:cubicBezTo>
                  <a:cubicBezTo>
                    <a:pt x="1191" y="1499"/>
                    <a:pt x="1176" y="1506"/>
                    <a:pt x="1139" y="1514"/>
                  </a:cubicBezTo>
                  <a:cubicBezTo>
                    <a:pt x="1124" y="1514"/>
                    <a:pt x="1109" y="1514"/>
                    <a:pt x="1094" y="1529"/>
                  </a:cubicBezTo>
                  <a:cubicBezTo>
                    <a:pt x="1071" y="1536"/>
                    <a:pt x="1056" y="1544"/>
                    <a:pt x="1026" y="1551"/>
                  </a:cubicBezTo>
                  <a:cubicBezTo>
                    <a:pt x="1004" y="1559"/>
                    <a:pt x="989" y="1574"/>
                    <a:pt x="959" y="1574"/>
                  </a:cubicBezTo>
                  <a:cubicBezTo>
                    <a:pt x="921" y="1574"/>
                    <a:pt x="899" y="1566"/>
                    <a:pt x="869" y="1559"/>
                  </a:cubicBezTo>
                  <a:cubicBezTo>
                    <a:pt x="839" y="1559"/>
                    <a:pt x="824" y="1551"/>
                    <a:pt x="801" y="1544"/>
                  </a:cubicBezTo>
                  <a:lnTo>
                    <a:pt x="794" y="1536"/>
                  </a:lnTo>
                  <a:cubicBezTo>
                    <a:pt x="779" y="1529"/>
                    <a:pt x="771" y="1536"/>
                    <a:pt x="764" y="1529"/>
                  </a:cubicBezTo>
                  <a:cubicBezTo>
                    <a:pt x="756" y="1529"/>
                    <a:pt x="756" y="1521"/>
                    <a:pt x="749" y="1514"/>
                  </a:cubicBezTo>
                  <a:cubicBezTo>
                    <a:pt x="741" y="1514"/>
                    <a:pt x="734" y="1506"/>
                    <a:pt x="727" y="1506"/>
                  </a:cubicBezTo>
                  <a:cubicBezTo>
                    <a:pt x="674" y="1476"/>
                    <a:pt x="659" y="1431"/>
                    <a:pt x="599" y="1416"/>
                  </a:cubicBezTo>
                  <a:cubicBezTo>
                    <a:pt x="577" y="1401"/>
                    <a:pt x="562" y="1401"/>
                    <a:pt x="539" y="1394"/>
                  </a:cubicBezTo>
                  <a:cubicBezTo>
                    <a:pt x="524" y="1386"/>
                    <a:pt x="509" y="1386"/>
                    <a:pt x="502" y="1379"/>
                  </a:cubicBezTo>
                  <a:cubicBezTo>
                    <a:pt x="494" y="1371"/>
                    <a:pt x="487" y="1356"/>
                    <a:pt x="472" y="1356"/>
                  </a:cubicBezTo>
                  <a:cubicBezTo>
                    <a:pt x="449" y="1356"/>
                    <a:pt x="434" y="1379"/>
                    <a:pt x="412" y="1379"/>
                  </a:cubicBezTo>
                  <a:cubicBezTo>
                    <a:pt x="382" y="1386"/>
                    <a:pt x="359" y="1379"/>
                    <a:pt x="329" y="1379"/>
                  </a:cubicBezTo>
                  <a:cubicBezTo>
                    <a:pt x="299" y="1379"/>
                    <a:pt x="277" y="1386"/>
                    <a:pt x="239" y="1394"/>
                  </a:cubicBezTo>
                  <a:cubicBezTo>
                    <a:pt x="232" y="1401"/>
                    <a:pt x="217" y="1409"/>
                    <a:pt x="202" y="1416"/>
                  </a:cubicBezTo>
                  <a:cubicBezTo>
                    <a:pt x="194" y="1416"/>
                    <a:pt x="194" y="1424"/>
                    <a:pt x="187" y="1424"/>
                  </a:cubicBezTo>
                  <a:cubicBezTo>
                    <a:pt x="172" y="1424"/>
                    <a:pt x="172" y="1416"/>
                    <a:pt x="157" y="1416"/>
                  </a:cubicBezTo>
                  <a:cubicBezTo>
                    <a:pt x="127" y="1416"/>
                    <a:pt x="112" y="1431"/>
                    <a:pt x="90" y="1446"/>
                  </a:cubicBezTo>
                  <a:cubicBezTo>
                    <a:pt x="90" y="1446"/>
                    <a:pt x="82" y="1446"/>
                    <a:pt x="82" y="1454"/>
                  </a:cubicBezTo>
                  <a:lnTo>
                    <a:pt x="82" y="1454"/>
                  </a:lnTo>
                  <a:cubicBezTo>
                    <a:pt x="74" y="1439"/>
                    <a:pt x="74" y="1431"/>
                    <a:pt x="74" y="1416"/>
                  </a:cubicBezTo>
                  <a:cubicBezTo>
                    <a:pt x="74" y="1401"/>
                    <a:pt x="82" y="1394"/>
                    <a:pt x="82" y="1379"/>
                  </a:cubicBezTo>
                  <a:cubicBezTo>
                    <a:pt x="82" y="1371"/>
                    <a:pt x="67" y="1364"/>
                    <a:pt x="67" y="1356"/>
                  </a:cubicBezTo>
                  <a:cubicBezTo>
                    <a:pt x="60" y="1349"/>
                    <a:pt x="52" y="1341"/>
                    <a:pt x="52" y="1334"/>
                  </a:cubicBezTo>
                  <a:cubicBezTo>
                    <a:pt x="37" y="1319"/>
                    <a:pt x="30" y="1319"/>
                    <a:pt x="15" y="1304"/>
                  </a:cubicBezTo>
                  <a:cubicBezTo>
                    <a:pt x="7" y="1304"/>
                    <a:pt x="0" y="1304"/>
                    <a:pt x="0" y="1296"/>
                  </a:cubicBezTo>
                  <a:cubicBezTo>
                    <a:pt x="0" y="1266"/>
                    <a:pt x="0" y="1251"/>
                    <a:pt x="15" y="1221"/>
                  </a:cubicBezTo>
                  <a:cubicBezTo>
                    <a:pt x="15" y="1206"/>
                    <a:pt x="30" y="1199"/>
                    <a:pt x="30" y="1184"/>
                  </a:cubicBezTo>
                  <a:cubicBezTo>
                    <a:pt x="30" y="1162"/>
                    <a:pt x="7" y="1154"/>
                    <a:pt x="7" y="1132"/>
                  </a:cubicBezTo>
                  <a:cubicBezTo>
                    <a:pt x="7" y="1116"/>
                    <a:pt x="15" y="1102"/>
                    <a:pt x="15" y="1086"/>
                  </a:cubicBezTo>
                  <a:cubicBezTo>
                    <a:pt x="15" y="1072"/>
                    <a:pt x="15" y="1064"/>
                    <a:pt x="15" y="1049"/>
                  </a:cubicBezTo>
                  <a:cubicBezTo>
                    <a:pt x="15" y="1034"/>
                    <a:pt x="22" y="1034"/>
                    <a:pt x="22" y="1019"/>
                  </a:cubicBezTo>
                  <a:cubicBezTo>
                    <a:pt x="22" y="1012"/>
                    <a:pt x="22" y="1004"/>
                    <a:pt x="22" y="997"/>
                  </a:cubicBezTo>
                  <a:cubicBezTo>
                    <a:pt x="30" y="974"/>
                    <a:pt x="44" y="959"/>
                    <a:pt x="60" y="944"/>
                  </a:cubicBezTo>
                  <a:cubicBezTo>
                    <a:pt x="74" y="937"/>
                    <a:pt x="90" y="937"/>
                    <a:pt x="97" y="922"/>
                  </a:cubicBezTo>
                  <a:cubicBezTo>
                    <a:pt x="112" y="892"/>
                    <a:pt x="112" y="869"/>
                    <a:pt x="134" y="854"/>
                  </a:cubicBezTo>
                  <a:cubicBezTo>
                    <a:pt x="150" y="847"/>
                    <a:pt x="157" y="839"/>
                    <a:pt x="172" y="832"/>
                  </a:cubicBezTo>
                  <a:cubicBezTo>
                    <a:pt x="172" y="794"/>
                    <a:pt x="172" y="794"/>
                    <a:pt x="172" y="794"/>
                  </a:cubicBezTo>
                  <a:cubicBezTo>
                    <a:pt x="142" y="794"/>
                    <a:pt x="142" y="794"/>
                    <a:pt x="142" y="794"/>
                  </a:cubicBezTo>
                  <a:cubicBezTo>
                    <a:pt x="142" y="787"/>
                    <a:pt x="134" y="779"/>
                    <a:pt x="134" y="772"/>
                  </a:cubicBezTo>
                  <a:cubicBezTo>
                    <a:pt x="134" y="757"/>
                    <a:pt x="150" y="757"/>
                    <a:pt x="157" y="749"/>
                  </a:cubicBezTo>
                  <a:cubicBezTo>
                    <a:pt x="164" y="742"/>
                    <a:pt x="172" y="734"/>
                    <a:pt x="180" y="727"/>
                  </a:cubicBezTo>
                  <a:lnTo>
                    <a:pt x="180" y="727"/>
                  </a:lnTo>
                  <a:cubicBezTo>
                    <a:pt x="187" y="734"/>
                    <a:pt x="187" y="742"/>
                    <a:pt x="202" y="749"/>
                  </a:cubicBezTo>
                  <a:cubicBezTo>
                    <a:pt x="217" y="742"/>
                    <a:pt x="224" y="727"/>
                    <a:pt x="239" y="719"/>
                  </a:cubicBezTo>
                  <a:cubicBezTo>
                    <a:pt x="239" y="719"/>
                    <a:pt x="247" y="719"/>
                    <a:pt x="247" y="712"/>
                  </a:cubicBezTo>
                  <a:cubicBezTo>
                    <a:pt x="262" y="704"/>
                    <a:pt x="269" y="689"/>
                    <a:pt x="277" y="674"/>
                  </a:cubicBezTo>
                  <a:lnTo>
                    <a:pt x="284" y="667"/>
                  </a:lnTo>
                  <a:cubicBezTo>
                    <a:pt x="284" y="637"/>
                    <a:pt x="269" y="622"/>
                    <a:pt x="269" y="592"/>
                  </a:cubicBezTo>
                  <a:cubicBezTo>
                    <a:pt x="269" y="577"/>
                    <a:pt x="269" y="562"/>
                    <a:pt x="262" y="555"/>
                  </a:cubicBezTo>
                  <a:cubicBezTo>
                    <a:pt x="254" y="539"/>
                    <a:pt x="239" y="532"/>
                    <a:pt x="239" y="517"/>
                  </a:cubicBezTo>
                  <a:cubicBezTo>
                    <a:pt x="239" y="472"/>
                    <a:pt x="239" y="472"/>
                    <a:pt x="239" y="472"/>
                  </a:cubicBezTo>
                  <a:cubicBezTo>
                    <a:pt x="239" y="465"/>
                    <a:pt x="247" y="465"/>
                    <a:pt x="247" y="457"/>
                  </a:cubicBezTo>
                  <a:cubicBezTo>
                    <a:pt x="239" y="442"/>
                    <a:pt x="217" y="450"/>
                    <a:pt x="209" y="442"/>
                  </a:cubicBezTo>
                  <a:cubicBezTo>
                    <a:pt x="202" y="435"/>
                    <a:pt x="202" y="427"/>
                    <a:pt x="202" y="420"/>
                  </a:cubicBezTo>
                  <a:cubicBezTo>
                    <a:pt x="194" y="390"/>
                    <a:pt x="187" y="375"/>
                    <a:pt x="172" y="345"/>
                  </a:cubicBezTo>
                  <a:cubicBezTo>
                    <a:pt x="187" y="307"/>
                    <a:pt x="187" y="307"/>
                    <a:pt x="187" y="307"/>
                  </a:cubicBezTo>
                  <a:cubicBezTo>
                    <a:pt x="180" y="285"/>
                    <a:pt x="187" y="270"/>
                    <a:pt x="180" y="255"/>
                  </a:cubicBezTo>
                  <a:cubicBezTo>
                    <a:pt x="172" y="240"/>
                    <a:pt x="164" y="247"/>
                    <a:pt x="150" y="232"/>
                  </a:cubicBezTo>
                  <a:cubicBezTo>
                    <a:pt x="142" y="225"/>
                    <a:pt x="134" y="217"/>
                    <a:pt x="127" y="202"/>
                  </a:cubicBezTo>
                  <a:close/>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19" name="Freeform 135"/>
            <p:cNvSpPr>
              <a:spLocks noChangeArrowheads="1"/>
            </p:cNvSpPr>
            <p:nvPr/>
          </p:nvSpPr>
          <p:spPr bwMode="auto">
            <a:xfrm>
              <a:off x="5595968" y="7534392"/>
              <a:ext cx="2194749" cy="2440675"/>
            </a:xfrm>
            <a:custGeom>
              <a:avLst/>
              <a:gdLst>
                <a:gd name="T0" fmla="*/ 3221 w 5080"/>
                <a:gd name="T1" fmla="*/ 1018 h 5651"/>
                <a:gd name="T2" fmla="*/ 3468 w 5080"/>
                <a:gd name="T3" fmla="*/ 951 h 5651"/>
                <a:gd name="T4" fmla="*/ 3491 w 5080"/>
                <a:gd name="T5" fmla="*/ 412 h 5651"/>
                <a:gd name="T6" fmla="*/ 3228 w 5080"/>
                <a:gd name="T7" fmla="*/ 644 h 5651"/>
                <a:gd name="T8" fmla="*/ 37 w 5080"/>
                <a:gd name="T9" fmla="*/ 4526 h 5651"/>
                <a:gd name="T10" fmla="*/ 164 w 5080"/>
                <a:gd name="T11" fmla="*/ 4383 h 5651"/>
                <a:gd name="T12" fmla="*/ 397 w 5080"/>
                <a:gd name="T13" fmla="*/ 4323 h 5651"/>
                <a:gd name="T14" fmla="*/ 554 w 5080"/>
                <a:gd name="T15" fmla="*/ 4211 h 5651"/>
                <a:gd name="T16" fmla="*/ 741 w 5080"/>
                <a:gd name="T17" fmla="*/ 4046 h 5651"/>
                <a:gd name="T18" fmla="*/ 659 w 5080"/>
                <a:gd name="T19" fmla="*/ 3604 h 5651"/>
                <a:gd name="T20" fmla="*/ 1019 w 5080"/>
                <a:gd name="T21" fmla="*/ 3154 h 5651"/>
                <a:gd name="T22" fmla="*/ 1438 w 5080"/>
                <a:gd name="T23" fmla="*/ 2570 h 5651"/>
                <a:gd name="T24" fmla="*/ 1408 w 5080"/>
                <a:gd name="T25" fmla="*/ 2015 h 5651"/>
                <a:gd name="T26" fmla="*/ 1618 w 5080"/>
                <a:gd name="T27" fmla="*/ 1663 h 5651"/>
                <a:gd name="T28" fmla="*/ 2149 w 5080"/>
                <a:gd name="T29" fmla="*/ 1520 h 5651"/>
                <a:gd name="T30" fmla="*/ 2067 w 5080"/>
                <a:gd name="T31" fmla="*/ 1775 h 5651"/>
                <a:gd name="T32" fmla="*/ 1663 w 5080"/>
                <a:gd name="T33" fmla="*/ 1970 h 5651"/>
                <a:gd name="T34" fmla="*/ 1693 w 5080"/>
                <a:gd name="T35" fmla="*/ 2098 h 5651"/>
                <a:gd name="T36" fmla="*/ 2082 w 5080"/>
                <a:gd name="T37" fmla="*/ 2599 h 5651"/>
                <a:gd name="T38" fmla="*/ 2929 w 5080"/>
                <a:gd name="T39" fmla="*/ 2060 h 5651"/>
                <a:gd name="T40" fmla="*/ 3491 w 5080"/>
                <a:gd name="T41" fmla="*/ 1753 h 5651"/>
                <a:gd name="T42" fmla="*/ 3910 w 5080"/>
                <a:gd name="T43" fmla="*/ 1056 h 5651"/>
                <a:gd name="T44" fmla="*/ 4540 w 5080"/>
                <a:gd name="T45" fmla="*/ 531 h 5651"/>
                <a:gd name="T46" fmla="*/ 4727 w 5080"/>
                <a:gd name="T47" fmla="*/ 38 h 5651"/>
                <a:gd name="T48" fmla="*/ 4952 w 5080"/>
                <a:gd name="T49" fmla="*/ 300 h 5651"/>
                <a:gd name="T50" fmla="*/ 4825 w 5080"/>
                <a:gd name="T51" fmla="*/ 689 h 5651"/>
                <a:gd name="T52" fmla="*/ 4840 w 5080"/>
                <a:gd name="T53" fmla="*/ 1026 h 5651"/>
                <a:gd name="T54" fmla="*/ 4780 w 5080"/>
                <a:gd name="T55" fmla="*/ 1243 h 5651"/>
                <a:gd name="T56" fmla="*/ 4667 w 5080"/>
                <a:gd name="T57" fmla="*/ 1505 h 5651"/>
                <a:gd name="T58" fmla="*/ 4345 w 5080"/>
                <a:gd name="T59" fmla="*/ 1610 h 5651"/>
                <a:gd name="T60" fmla="*/ 4270 w 5080"/>
                <a:gd name="T61" fmla="*/ 1963 h 5651"/>
                <a:gd name="T62" fmla="*/ 4345 w 5080"/>
                <a:gd name="T63" fmla="*/ 2232 h 5651"/>
                <a:gd name="T64" fmla="*/ 4240 w 5080"/>
                <a:gd name="T65" fmla="*/ 2232 h 5651"/>
                <a:gd name="T66" fmla="*/ 4023 w 5080"/>
                <a:gd name="T67" fmla="*/ 2405 h 5651"/>
                <a:gd name="T68" fmla="*/ 3716 w 5080"/>
                <a:gd name="T69" fmla="*/ 2629 h 5651"/>
                <a:gd name="T70" fmla="*/ 3461 w 5080"/>
                <a:gd name="T71" fmla="*/ 2764 h 5651"/>
                <a:gd name="T72" fmla="*/ 3648 w 5080"/>
                <a:gd name="T73" fmla="*/ 3079 h 5651"/>
                <a:gd name="T74" fmla="*/ 3611 w 5080"/>
                <a:gd name="T75" fmla="*/ 3476 h 5651"/>
                <a:gd name="T76" fmla="*/ 3753 w 5080"/>
                <a:gd name="T77" fmla="*/ 3791 h 5651"/>
                <a:gd name="T78" fmla="*/ 4143 w 5080"/>
                <a:gd name="T79" fmla="*/ 4106 h 5651"/>
                <a:gd name="T80" fmla="*/ 4113 w 5080"/>
                <a:gd name="T81" fmla="*/ 4368 h 5651"/>
                <a:gd name="T82" fmla="*/ 4000 w 5080"/>
                <a:gd name="T83" fmla="*/ 4526 h 5651"/>
                <a:gd name="T84" fmla="*/ 4165 w 5080"/>
                <a:gd name="T85" fmla="*/ 4885 h 5651"/>
                <a:gd name="T86" fmla="*/ 4180 w 5080"/>
                <a:gd name="T87" fmla="*/ 5245 h 5651"/>
                <a:gd name="T88" fmla="*/ 3820 w 5080"/>
                <a:gd name="T89" fmla="*/ 5545 h 5651"/>
                <a:gd name="T90" fmla="*/ 3806 w 5080"/>
                <a:gd name="T91" fmla="*/ 5035 h 5651"/>
                <a:gd name="T92" fmla="*/ 3716 w 5080"/>
                <a:gd name="T93" fmla="*/ 4900 h 5651"/>
                <a:gd name="T94" fmla="*/ 3333 w 5080"/>
                <a:gd name="T95" fmla="*/ 5207 h 5651"/>
                <a:gd name="T96" fmla="*/ 2921 w 5080"/>
                <a:gd name="T97" fmla="*/ 5537 h 5651"/>
                <a:gd name="T98" fmla="*/ 2209 w 5080"/>
                <a:gd name="T99" fmla="*/ 5560 h 5651"/>
                <a:gd name="T100" fmla="*/ 1955 w 5080"/>
                <a:gd name="T101" fmla="*/ 5545 h 5651"/>
                <a:gd name="T102" fmla="*/ 1866 w 5080"/>
                <a:gd name="T103" fmla="*/ 5372 h 5651"/>
                <a:gd name="T104" fmla="*/ 1738 w 5080"/>
                <a:gd name="T105" fmla="*/ 5462 h 5651"/>
                <a:gd name="T106" fmla="*/ 1528 w 5080"/>
                <a:gd name="T107" fmla="*/ 5013 h 5651"/>
                <a:gd name="T108" fmla="*/ 1333 w 5080"/>
                <a:gd name="T109" fmla="*/ 4848 h 5651"/>
                <a:gd name="T110" fmla="*/ 1079 w 5080"/>
                <a:gd name="T111" fmla="*/ 4653 h 5651"/>
                <a:gd name="T112" fmla="*/ 1034 w 5080"/>
                <a:gd name="T113" fmla="*/ 4308 h 5651"/>
                <a:gd name="T114" fmla="*/ 809 w 5080"/>
                <a:gd name="T115" fmla="*/ 4113 h 5651"/>
                <a:gd name="T116" fmla="*/ 711 w 5080"/>
                <a:gd name="T117" fmla="*/ 4323 h 5651"/>
                <a:gd name="T118" fmla="*/ 531 w 5080"/>
                <a:gd name="T119" fmla="*/ 4466 h 56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080" h="5651">
                  <a:moveTo>
                    <a:pt x="3184" y="719"/>
                  </a:moveTo>
                  <a:lnTo>
                    <a:pt x="3184" y="719"/>
                  </a:lnTo>
                  <a:cubicBezTo>
                    <a:pt x="3184" y="726"/>
                    <a:pt x="3184" y="734"/>
                    <a:pt x="3184" y="749"/>
                  </a:cubicBezTo>
                  <a:cubicBezTo>
                    <a:pt x="3184" y="786"/>
                    <a:pt x="3184" y="816"/>
                    <a:pt x="3184" y="853"/>
                  </a:cubicBezTo>
                  <a:cubicBezTo>
                    <a:pt x="3221" y="839"/>
                    <a:pt x="3228" y="816"/>
                    <a:pt x="3258" y="794"/>
                  </a:cubicBezTo>
                  <a:cubicBezTo>
                    <a:pt x="3273" y="816"/>
                    <a:pt x="3296" y="823"/>
                    <a:pt x="3296" y="853"/>
                  </a:cubicBezTo>
                  <a:cubicBezTo>
                    <a:pt x="3296" y="883"/>
                    <a:pt x="3258" y="883"/>
                    <a:pt x="3243" y="906"/>
                  </a:cubicBezTo>
                  <a:cubicBezTo>
                    <a:pt x="3236" y="921"/>
                    <a:pt x="3236" y="943"/>
                    <a:pt x="3236" y="966"/>
                  </a:cubicBezTo>
                  <a:cubicBezTo>
                    <a:pt x="3236" y="988"/>
                    <a:pt x="3236" y="1003"/>
                    <a:pt x="3221" y="1018"/>
                  </a:cubicBezTo>
                  <a:cubicBezTo>
                    <a:pt x="3214" y="1026"/>
                    <a:pt x="3198" y="1026"/>
                    <a:pt x="3184" y="1026"/>
                  </a:cubicBezTo>
                  <a:cubicBezTo>
                    <a:pt x="3176" y="1033"/>
                    <a:pt x="3168" y="1041"/>
                    <a:pt x="3161" y="1048"/>
                  </a:cubicBezTo>
                  <a:cubicBezTo>
                    <a:pt x="3161" y="1086"/>
                    <a:pt x="3161" y="1086"/>
                    <a:pt x="3161" y="1086"/>
                  </a:cubicBezTo>
                  <a:cubicBezTo>
                    <a:pt x="3168" y="1086"/>
                    <a:pt x="3176" y="1086"/>
                    <a:pt x="3184" y="1086"/>
                  </a:cubicBezTo>
                  <a:cubicBezTo>
                    <a:pt x="3206" y="1086"/>
                    <a:pt x="3206" y="1071"/>
                    <a:pt x="3221" y="1071"/>
                  </a:cubicBezTo>
                  <a:cubicBezTo>
                    <a:pt x="3258" y="1056"/>
                    <a:pt x="3273" y="1041"/>
                    <a:pt x="3311" y="1033"/>
                  </a:cubicBezTo>
                  <a:cubicBezTo>
                    <a:pt x="3333" y="1026"/>
                    <a:pt x="3356" y="1026"/>
                    <a:pt x="3378" y="1018"/>
                  </a:cubicBezTo>
                  <a:cubicBezTo>
                    <a:pt x="3401" y="1003"/>
                    <a:pt x="3408" y="988"/>
                    <a:pt x="3431" y="973"/>
                  </a:cubicBezTo>
                  <a:cubicBezTo>
                    <a:pt x="3446" y="966"/>
                    <a:pt x="3461" y="966"/>
                    <a:pt x="3468" y="951"/>
                  </a:cubicBezTo>
                  <a:cubicBezTo>
                    <a:pt x="3498" y="921"/>
                    <a:pt x="3498" y="899"/>
                    <a:pt x="3513" y="861"/>
                  </a:cubicBezTo>
                  <a:cubicBezTo>
                    <a:pt x="3528" y="808"/>
                    <a:pt x="3543" y="779"/>
                    <a:pt x="3566" y="726"/>
                  </a:cubicBezTo>
                  <a:cubicBezTo>
                    <a:pt x="3558" y="704"/>
                    <a:pt x="3558" y="704"/>
                    <a:pt x="3558" y="704"/>
                  </a:cubicBezTo>
                  <a:cubicBezTo>
                    <a:pt x="3378" y="704"/>
                    <a:pt x="3378" y="704"/>
                    <a:pt x="3378" y="704"/>
                  </a:cubicBezTo>
                  <a:cubicBezTo>
                    <a:pt x="3378" y="704"/>
                    <a:pt x="3378" y="696"/>
                    <a:pt x="3378" y="689"/>
                  </a:cubicBezTo>
                  <a:cubicBezTo>
                    <a:pt x="3378" y="681"/>
                    <a:pt x="3378" y="674"/>
                    <a:pt x="3386" y="666"/>
                  </a:cubicBezTo>
                  <a:cubicBezTo>
                    <a:pt x="3401" y="629"/>
                    <a:pt x="3423" y="614"/>
                    <a:pt x="3446" y="591"/>
                  </a:cubicBezTo>
                  <a:cubicBezTo>
                    <a:pt x="3468" y="569"/>
                    <a:pt x="3476" y="546"/>
                    <a:pt x="3476" y="516"/>
                  </a:cubicBezTo>
                  <a:cubicBezTo>
                    <a:pt x="3483" y="471"/>
                    <a:pt x="3483" y="449"/>
                    <a:pt x="3491" y="412"/>
                  </a:cubicBezTo>
                  <a:cubicBezTo>
                    <a:pt x="3498" y="390"/>
                    <a:pt x="3506" y="375"/>
                    <a:pt x="3506" y="352"/>
                  </a:cubicBezTo>
                  <a:cubicBezTo>
                    <a:pt x="3506" y="345"/>
                    <a:pt x="3491" y="345"/>
                    <a:pt x="3491" y="345"/>
                  </a:cubicBezTo>
                  <a:cubicBezTo>
                    <a:pt x="3476" y="337"/>
                    <a:pt x="3461" y="337"/>
                    <a:pt x="3453" y="345"/>
                  </a:cubicBezTo>
                  <a:cubicBezTo>
                    <a:pt x="3438" y="345"/>
                    <a:pt x="3431" y="352"/>
                    <a:pt x="3431" y="360"/>
                  </a:cubicBezTo>
                  <a:cubicBezTo>
                    <a:pt x="3423" y="375"/>
                    <a:pt x="3431" y="390"/>
                    <a:pt x="3423" y="397"/>
                  </a:cubicBezTo>
                  <a:cubicBezTo>
                    <a:pt x="3416" y="426"/>
                    <a:pt x="3393" y="441"/>
                    <a:pt x="3363" y="449"/>
                  </a:cubicBezTo>
                  <a:cubicBezTo>
                    <a:pt x="3348" y="449"/>
                    <a:pt x="3341" y="464"/>
                    <a:pt x="3333" y="479"/>
                  </a:cubicBezTo>
                  <a:cubicBezTo>
                    <a:pt x="3303" y="524"/>
                    <a:pt x="3266" y="546"/>
                    <a:pt x="3243" y="599"/>
                  </a:cubicBezTo>
                  <a:cubicBezTo>
                    <a:pt x="3236" y="614"/>
                    <a:pt x="3236" y="629"/>
                    <a:pt x="3228" y="644"/>
                  </a:cubicBezTo>
                  <a:cubicBezTo>
                    <a:pt x="3214" y="674"/>
                    <a:pt x="3184" y="681"/>
                    <a:pt x="3184" y="719"/>
                  </a:cubicBezTo>
                  <a:close/>
                  <a:moveTo>
                    <a:pt x="374" y="4570"/>
                  </a:moveTo>
                  <a:lnTo>
                    <a:pt x="374" y="4570"/>
                  </a:lnTo>
                  <a:lnTo>
                    <a:pt x="374" y="4570"/>
                  </a:lnTo>
                  <a:cubicBezTo>
                    <a:pt x="337" y="4570"/>
                    <a:pt x="299" y="4586"/>
                    <a:pt x="262" y="4578"/>
                  </a:cubicBezTo>
                  <a:cubicBezTo>
                    <a:pt x="239" y="4578"/>
                    <a:pt x="232" y="4563"/>
                    <a:pt x="209" y="4556"/>
                  </a:cubicBezTo>
                  <a:cubicBezTo>
                    <a:pt x="179" y="4540"/>
                    <a:pt x="149" y="4540"/>
                    <a:pt x="112" y="4540"/>
                  </a:cubicBezTo>
                  <a:cubicBezTo>
                    <a:pt x="82" y="4540"/>
                    <a:pt x="67" y="4548"/>
                    <a:pt x="37" y="4548"/>
                  </a:cubicBezTo>
                  <a:cubicBezTo>
                    <a:pt x="37" y="4526"/>
                    <a:pt x="37" y="4526"/>
                    <a:pt x="37" y="4526"/>
                  </a:cubicBezTo>
                  <a:cubicBezTo>
                    <a:pt x="44" y="4503"/>
                    <a:pt x="52" y="4481"/>
                    <a:pt x="52" y="4458"/>
                  </a:cubicBezTo>
                  <a:cubicBezTo>
                    <a:pt x="52" y="4443"/>
                    <a:pt x="37" y="4443"/>
                    <a:pt x="29" y="4428"/>
                  </a:cubicBezTo>
                  <a:cubicBezTo>
                    <a:pt x="22" y="4413"/>
                    <a:pt x="22" y="4406"/>
                    <a:pt x="22" y="4391"/>
                  </a:cubicBezTo>
                  <a:cubicBezTo>
                    <a:pt x="14" y="4368"/>
                    <a:pt x="0" y="4361"/>
                    <a:pt x="0" y="4338"/>
                  </a:cubicBezTo>
                  <a:cubicBezTo>
                    <a:pt x="0" y="4316"/>
                    <a:pt x="7" y="4301"/>
                    <a:pt x="14" y="4278"/>
                  </a:cubicBezTo>
                  <a:lnTo>
                    <a:pt x="14" y="4278"/>
                  </a:lnTo>
                  <a:cubicBezTo>
                    <a:pt x="22" y="4293"/>
                    <a:pt x="22" y="4308"/>
                    <a:pt x="37" y="4323"/>
                  </a:cubicBezTo>
                  <a:cubicBezTo>
                    <a:pt x="60" y="4346"/>
                    <a:pt x="82" y="4338"/>
                    <a:pt x="112" y="4346"/>
                  </a:cubicBezTo>
                  <a:cubicBezTo>
                    <a:pt x="134" y="4353"/>
                    <a:pt x="142" y="4376"/>
                    <a:pt x="164" y="4383"/>
                  </a:cubicBezTo>
                  <a:cubicBezTo>
                    <a:pt x="179" y="4391"/>
                    <a:pt x="187" y="4391"/>
                    <a:pt x="202" y="4398"/>
                  </a:cubicBezTo>
                  <a:cubicBezTo>
                    <a:pt x="209" y="4376"/>
                    <a:pt x="209" y="4353"/>
                    <a:pt x="217" y="4331"/>
                  </a:cubicBezTo>
                  <a:cubicBezTo>
                    <a:pt x="232" y="4331"/>
                    <a:pt x="232" y="4331"/>
                    <a:pt x="232" y="4331"/>
                  </a:cubicBezTo>
                  <a:cubicBezTo>
                    <a:pt x="239" y="4353"/>
                    <a:pt x="247" y="4383"/>
                    <a:pt x="277" y="4383"/>
                  </a:cubicBezTo>
                  <a:cubicBezTo>
                    <a:pt x="284" y="4383"/>
                    <a:pt x="284" y="4376"/>
                    <a:pt x="284" y="4376"/>
                  </a:cubicBezTo>
                  <a:cubicBezTo>
                    <a:pt x="307" y="4368"/>
                    <a:pt x="329" y="4361"/>
                    <a:pt x="337" y="4338"/>
                  </a:cubicBezTo>
                  <a:cubicBezTo>
                    <a:pt x="322" y="4308"/>
                    <a:pt x="322" y="4308"/>
                    <a:pt x="322" y="4308"/>
                  </a:cubicBezTo>
                  <a:lnTo>
                    <a:pt x="329" y="4301"/>
                  </a:lnTo>
                  <a:cubicBezTo>
                    <a:pt x="359" y="4308"/>
                    <a:pt x="367" y="4323"/>
                    <a:pt x="397" y="4323"/>
                  </a:cubicBezTo>
                  <a:cubicBezTo>
                    <a:pt x="404" y="4323"/>
                    <a:pt x="412" y="4308"/>
                    <a:pt x="419" y="4301"/>
                  </a:cubicBezTo>
                  <a:cubicBezTo>
                    <a:pt x="419" y="4301"/>
                    <a:pt x="427" y="4301"/>
                    <a:pt x="427" y="4293"/>
                  </a:cubicBezTo>
                  <a:cubicBezTo>
                    <a:pt x="442" y="4278"/>
                    <a:pt x="442" y="4263"/>
                    <a:pt x="442" y="4241"/>
                  </a:cubicBezTo>
                  <a:cubicBezTo>
                    <a:pt x="449" y="4226"/>
                    <a:pt x="457" y="4218"/>
                    <a:pt x="464" y="4203"/>
                  </a:cubicBezTo>
                  <a:cubicBezTo>
                    <a:pt x="464" y="4211"/>
                    <a:pt x="472" y="4203"/>
                    <a:pt x="479" y="4211"/>
                  </a:cubicBezTo>
                  <a:cubicBezTo>
                    <a:pt x="487" y="4233"/>
                    <a:pt x="479" y="4248"/>
                    <a:pt x="479" y="4271"/>
                  </a:cubicBezTo>
                  <a:cubicBezTo>
                    <a:pt x="487" y="4278"/>
                    <a:pt x="487" y="4286"/>
                    <a:pt x="494" y="4286"/>
                  </a:cubicBezTo>
                  <a:cubicBezTo>
                    <a:pt x="502" y="4271"/>
                    <a:pt x="509" y="4256"/>
                    <a:pt x="517" y="4233"/>
                  </a:cubicBezTo>
                  <a:cubicBezTo>
                    <a:pt x="524" y="4218"/>
                    <a:pt x="539" y="4218"/>
                    <a:pt x="554" y="4211"/>
                  </a:cubicBezTo>
                  <a:cubicBezTo>
                    <a:pt x="584" y="4196"/>
                    <a:pt x="614" y="4188"/>
                    <a:pt x="614" y="4158"/>
                  </a:cubicBezTo>
                  <a:cubicBezTo>
                    <a:pt x="614" y="4121"/>
                    <a:pt x="599" y="4098"/>
                    <a:pt x="599" y="4068"/>
                  </a:cubicBezTo>
                  <a:cubicBezTo>
                    <a:pt x="599" y="4061"/>
                    <a:pt x="607" y="4061"/>
                    <a:pt x="614" y="4061"/>
                  </a:cubicBezTo>
                  <a:cubicBezTo>
                    <a:pt x="621" y="4046"/>
                    <a:pt x="637" y="4046"/>
                    <a:pt x="651" y="4046"/>
                  </a:cubicBezTo>
                  <a:cubicBezTo>
                    <a:pt x="651" y="4046"/>
                    <a:pt x="659" y="4046"/>
                    <a:pt x="659" y="4053"/>
                  </a:cubicBezTo>
                  <a:cubicBezTo>
                    <a:pt x="659" y="4061"/>
                    <a:pt x="651" y="4068"/>
                    <a:pt x="651" y="4083"/>
                  </a:cubicBezTo>
                  <a:cubicBezTo>
                    <a:pt x="651" y="4098"/>
                    <a:pt x="667" y="4113"/>
                    <a:pt x="667" y="4128"/>
                  </a:cubicBezTo>
                  <a:cubicBezTo>
                    <a:pt x="674" y="4143"/>
                    <a:pt x="681" y="4158"/>
                    <a:pt x="689" y="4166"/>
                  </a:cubicBezTo>
                  <a:cubicBezTo>
                    <a:pt x="726" y="4128"/>
                    <a:pt x="741" y="4098"/>
                    <a:pt x="741" y="4046"/>
                  </a:cubicBezTo>
                  <a:cubicBezTo>
                    <a:pt x="741" y="4031"/>
                    <a:pt x="734" y="4023"/>
                    <a:pt x="726" y="4016"/>
                  </a:cubicBezTo>
                  <a:cubicBezTo>
                    <a:pt x="719" y="3993"/>
                    <a:pt x="719" y="3978"/>
                    <a:pt x="711" y="3948"/>
                  </a:cubicBezTo>
                  <a:cubicBezTo>
                    <a:pt x="704" y="3934"/>
                    <a:pt x="704" y="3918"/>
                    <a:pt x="696" y="3904"/>
                  </a:cubicBezTo>
                  <a:cubicBezTo>
                    <a:pt x="689" y="3888"/>
                    <a:pt x="689" y="3874"/>
                    <a:pt x="681" y="3866"/>
                  </a:cubicBezTo>
                  <a:cubicBezTo>
                    <a:pt x="674" y="3851"/>
                    <a:pt x="667" y="3851"/>
                    <a:pt x="659" y="3844"/>
                  </a:cubicBezTo>
                  <a:cubicBezTo>
                    <a:pt x="637" y="3814"/>
                    <a:pt x="629" y="3798"/>
                    <a:pt x="621" y="3761"/>
                  </a:cubicBezTo>
                  <a:cubicBezTo>
                    <a:pt x="607" y="3739"/>
                    <a:pt x="591" y="3724"/>
                    <a:pt x="591" y="3694"/>
                  </a:cubicBezTo>
                  <a:cubicBezTo>
                    <a:pt x="591" y="3671"/>
                    <a:pt x="621" y="3671"/>
                    <a:pt x="637" y="3656"/>
                  </a:cubicBezTo>
                  <a:cubicBezTo>
                    <a:pt x="651" y="3641"/>
                    <a:pt x="651" y="3626"/>
                    <a:pt x="659" y="3604"/>
                  </a:cubicBezTo>
                  <a:cubicBezTo>
                    <a:pt x="674" y="3574"/>
                    <a:pt x="674" y="3551"/>
                    <a:pt x="696" y="3514"/>
                  </a:cubicBezTo>
                  <a:cubicBezTo>
                    <a:pt x="704" y="3491"/>
                    <a:pt x="719" y="3476"/>
                    <a:pt x="734" y="3454"/>
                  </a:cubicBezTo>
                  <a:cubicBezTo>
                    <a:pt x="741" y="3439"/>
                    <a:pt x="741" y="3431"/>
                    <a:pt x="741" y="3416"/>
                  </a:cubicBezTo>
                  <a:cubicBezTo>
                    <a:pt x="749" y="3387"/>
                    <a:pt x="756" y="3371"/>
                    <a:pt x="764" y="3341"/>
                  </a:cubicBezTo>
                  <a:cubicBezTo>
                    <a:pt x="794" y="3334"/>
                    <a:pt x="809" y="3327"/>
                    <a:pt x="831" y="3311"/>
                  </a:cubicBezTo>
                  <a:cubicBezTo>
                    <a:pt x="861" y="3289"/>
                    <a:pt x="869" y="3281"/>
                    <a:pt x="891" y="3259"/>
                  </a:cubicBezTo>
                  <a:cubicBezTo>
                    <a:pt x="906" y="3244"/>
                    <a:pt x="921" y="3244"/>
                    <a:pt x="929" y="3229"/>
                  </a:cubicBezTo>
                  <a:cubicBezTo>
                    <a:pt x="944" y="3207"/>
                    <a:pt x="951" y="3192"/>
                    <a:pt x="966" y="3177"/>
                  </a:cubicBezTo>
                  <a:cubicBezTo>
                    <a:pt x="981" y="3169"/>
                    <a:pt x="996" y="3162"/>
                    <a:pt x="1019" y="3154"/>
                  </a:cubicBezTo>
                  <a:cubicBezTo>
                    <a:pt x="1041" y="3147"/>
                    <a:pt x="1056" y="3132"/>
                    <a:pt x="1079" y="3109"/>
                  </a:cubicBezTo>
                  <a:cubicBezTo>
                    <a:pt x="1086" y="3102"/>
                    <a:pt x="1101" y="3094"/>
                    <a:pt x="1116" y="3087"/>
                  </a:cubicBezTo>
                  <a:cubicBezTo>
                    <a:pt x="1131" y="3064"/>
                    <a:pt x="1139" y="3057"/>
                    <a:pt x="1154" y="3034"/>
                  </a:cubicBezTo>
                  <a:cubicBezTo>
                    <a:pt x="1169" y="3012"/>
                    <a:pt x="1176" y="2997"/>
                    <a:pt x="1191" y="2982"/>
                  </a:cubicBezTo>
                  <a:cubicBezTo>
                    <a:pt x="1199" y="2974"/>
                    <a:pt x="1206" y="2974"/>
                    <a:pt x="1206" y="2974"/>
                  </a:cubicBezTo>
                  <a:cubicBezTo>
                    <a:pt x="1214" y="2952"/>
                    <a:pt x="1221" y="2937"/>
                    <a:pt x="1236" y="2922"/>
                  </a:cubicBezTo>
                  <a:cubicBezTo>
                    <a:pt x="1273" y="2862"/>
                    <a:pt x="1289" y="2824"/>
                    <a:pt x="1326" y="2757"/>
                  </a:cubicBezTo>
                  <a:cubicBezTo>
                    <a:pt x="1349" y="2712"/>
                    <a:pt x="1379" y="2682"/>
                    <a:pt x="1401" y="2637"/>
                  </a:cubicBezTo>
                  <a:cubicBezTo>
                    <a:pt x="1416" y="2615"/>
                    <a:pt x="1423" y="2592"/>
                    <a:pt x="1438" y="2570"/>
                  </a:cubicBezTo>
                  <a:cubicBezTo>
                    <a:pt x="1446" y="2555"/>
                    <a:pt x="1453" y="2547"/>
                    <a:pt x="1468" y="2532"/>
                  </a:cubicBezTo>
                  <a:cubicBezTo>
                    <a:pt x="1476" y="2510"/>
                    <a:pt x="1483" y="2495"/>
                    <a:pt x="1491" y="2465"/>
                  </a:cubicBezTo>
                  <a:cubicBezTo>
                    <a:pt x="1506" y="2435"/>
                    <a:pt x="1513" y="2412"/>
                    <a:pt x="1513" y="2375"/>
                  </a:cubicBezTo>
                  <a:cubicBezTo>
                    <a:pt x="1513" y="2322"/>
                    <a:pt x="1513" y="2292"/>
                    <a:pt x="1513" y="2240"/>
                  </a:cubicBezTo>
                  <a:cubicBezTo>
                    <a:pt x="1513" y="2225"/>
                    <a:pt x="1506" y="2217"/>
                    <a:pt x="1506" y="2202"/>
                  </a:cubicBezTo>
                  <a:cubicBezTo>
                    <a:pt x="1491" y="2142"/>
                    <a:pt x="1476" y="2105"/>
                    <a:pt x="1461" y="2038"/>
                  </a:cubicBezTo>
                  <a:cubicBezTo>
                    <a:pt x="1446" y="2045"/>
                    <a:pt x="1438" y="2045"/>
                    <a:pt x="1423" y="2052"/>
                  </a:cubicBezTo>
                  <a:cubicBezTo>
                    <a:pt x="1408" y="2045"/>
                    <a:pt x="1408" y="2045"/>
                    <a:pt x="1408" y="2045"/>
                  </a:cubicBezTo>
                  <a:cubicBezTo>
                    <a:pt x="1408" y="2038"/>
                    <a:pt x="1408" y="2030"/>
                    <a:pt x="1408" y="2015"/>
                  </a:cubicBezTo>
                  <a:cubicBezTo>
                    <a:pt x="1408" y="1985"/>
                    <a:pt x="1408" y="1963"/>
                    <a:pt x="1423" y="1933"/>
                  </a:cubicBezTo>
                  <a:cubicBezTo>
                    <a:pt x="1423" y="1925"/>
                    <a:pt x="1423" y="1925"/>
                    <a:pt x="1423" y="1918"/>
                  </a:cubicBezTo>
                  <a:cubicBezTo>
                    <a:pt x="1431" y="1910"/>
                    <a:pt x="1438" y="1903"/>
                    <a:pt x="1446" y="1895"/>
                  </a:cubicBezTo>
                  <a:cubicBezTo>
                    <a:pt x="1453" y="1888"/>
                    <a:pt x="1461" y="1873"/>
                    <a:pt x="1461" y="1858"/>
                  </a:cubicBezTo>
                  <a:cubicBezTo>
                    <a:pt x="1468" y="1835"/>
                    <a:pt x="1476" y="1828"/>
                    <a:pt x="1476" y="1805"/>
                  </a:cubicBezTo>
                  <a:cubicBezTo>
                    <a:pt x="1476" y="1738"/>
                    <a:pt x="1476" y="1738"/>
                    <a:pt x="1476" y="1738"/>
                  </a:cubicBezTo>
                  <a:cubicBezTo>
                    <a:pt x="1476" y="1723"/>
                    <a:pt x="1498" y="1723"/>
                    <a:pt x="1506" y="1715"/>
                  </a:cubicBezTo>
                  <a:cubicBezTo>
                    <a:pt x="1521" y="1708"/>
                    <a:pt x="1536" y="1700"/>
                    <a:pt x="1543" y="1700"/>
                  </a:cubicBezTo>
                  <a:cubicBezTo>
                    <a:pt x="1573" y="1685"/>
                    <a:pt x="1588" y="1663"/>
                    <a:pt x="1618" y="1663"/>
                  </a:cubicBezTo>
                  <a:cubicBezTo>
                    <a:pt x="1641" y="1663"/>
                    <a:pt x="1648" y="1693"/>
                    <a:pt x="1678" y="1693"/>
                  </a:cubicBezTo>
                  <a:cubicBezTo>
                    <a:pt x="1693" y="1693"/>
                    <a:pt x="1701" y="1678"/>
                    <a:pt x="1708" y="1678"/>
                  </a:cubicBezTo>
                  <a:cubicBezTo>
                    <a:pt x="1723" y="1663"/>
                    <a:pt x="1731" y="1655"/>
                    <a:pt x="1746" y="1648"/>
                  </a:cubicBezTo>
                  <a:cubicBezTo>
                    <a:pt x="1761" y="1633"/>
                    <a:pt x="1776" y="1625"/>
                    <a:pt x="1791" y="1618"/>
                  </a:cubicBezTo>
                  <a:cubicBezTo>
                    <a:pt x="1836" y="1595"/>
                    <a:pt x="1858" y="1573"/>
                    <a:pt x="1896" y="1550"/>
                  </a:cubicBezTo>
                  <a:cubicBezTo>
                    <a:pt x="1926" y="1528"/>
                    <a:pt x="1948" y="1513"/>
                    <a:pt x="1985" y="1505"/>
                  </a:cubicBezTo>
                  <a:cubicBezTo>
                    <a:pt x="2000" y="1505"/>
                    <a:pt x="2008" y="1505"/>
                    <a:pt x="2023" y="1505"/>
                  </a:cubicBezTo>
                  <a:cubicBezTo>
                    <a:pt x="2059" y="1498"/>
                    <a:pt x="2074" y="1490"/>
                    <a:pt x="2112" y="1490"/>
                  </a:cubicBezTo>
                  <a:cubicBezTo>
                    <a:pt x="2127" y="1490"/>
                    <a:pt x="2142" y="1505"/>
                    <a:pt x="2149" y="1520"/>
                  </a:cubicBezTo>
                  <a:cubicBezTo>
                    <a:pt x="2157" y="1528"/>
                    <a:pt x="2149" y="1535"/>
                    <a:pt x="2157" y="1543"/>
                  </a:cubicBezTo>
                  <a:cubicBezTo>
                    <a:pt x="2157" y="1565"/>
                    <a:pt x="2172" y="1573"/>
                    <a:pt x="2172" y="1588"/>
                  </a:cubicBezTo>
                  <a:cubicBezTo>
                    <a:pt x="2172" y="1603"/>
                    <a:pt x="2164" y="1610"/>
                    <a:pt x="2149" y="1618"/>
                  </a:cubicBezTo>
                  <a:cubicBezTo>
                    <a:pt x="2127" y="1618"/>
                    <a:pt x="2112" y="1610"/>
                    <a:pt x="2089" y="1618"/>
                  </a:cubicBezTo>
                  <a:cubicBezTo>
                    <a:pt x="2074" y="1625"/>
                    <a:pt x="2074" y="1640"/>
                    <a:pt x="2067" y="1655"/>
                  </a:cubicBezTo>
                  <a:cubicBezTo>
                    <a:pt x="2059" y="1670"/>
                    <a:pt x="2052" y="1678"/>
                    <a:pt x="2052" y="1700"/>
                  </a:cubicBezTo>
                  <a:cubicBezTo>
                    <a:pt x="2052" y="1708"/>
                    <a:pt x="2052" y="1708"/>
                    <a:pt x="2059" y="1715"/>
                  </a:cubicBezTo>
                  <a:cubicBezTo>
                    <a:pt x="2059" y="1738"/>
                    <a:pt x="2059" y="1745"/>
                    <a:pt x="2059" y="1768"/>
                  </a:cubicBezTo>
                  <a:cubicBezTo>
                    <a:pt x="2067" y="1768"/>
                    <a:pt x="2067" y="1775"/>
                    <a:pt x="2067" y="1775"/>
                  </a:cubicBezTo>
                  <a:cubicBezTo>
                    <a:pt x="2067" y="1790"/>
                    <a:pt x="2052" y="1805"/>
                    <a:pt x="2044" y="1805"/>
                  </a:cubicBezTo>
                  <a:cubicBezTo>
                    <a:pt x="2023" y="1813"/>
                    <a:pt x="2008" y="1813"/>
                    <a:pt x="1993" y="1813"/>
                  </a:cubicBezTo>
                  <a:cubicBezTo>
                    <a:pt x="1970" y="1820"/>
                    <a:pt x="1963" y="1828"/>
                    <a:pt x="1940" y="1835"/>
                  </a:cubicBezTo>
                  <a:cubicBezTo>
                    <a:pt x="1926" y="1843"/>
                    <a:pt x="1910" y="1850"/>
                    <a:pt x="1903" y="1865"/>
                  </a:cubicBezTo>
                  <a:cubicBezTo>
                    <a:pt x="1888" y="1895"/>
                    <a:pt x="1888" y="1933"/>
                    <a:pt x="1850" y="1955"/>
                  </a:cubicBezTo>
                  <a:cubicBezTo>
                    <a:pt x="1828" y="1970"/>
                    <a:pt x="1806" y="1978"/>
                    <a:pt x="1776" y="1978"/>
                  </a:cubicBezTo>
                  <a:cubicBezTo>
                    <a:pt x="1738" y="1978"/>
                    <a:pt x="1738" y="1910"/>
                    <a:pt x="1701" y="1910"/>
                  </a:cubicBezTo>
                  <a:cubicBezTo>
                    <a:pt x="1693" y="1910"/>
                    <a:pt x="1693" y="1925"/>
                    <a:pt x="1686" y="1940"/>
                  </a:cubicBezTo>
                  <a:cubicBezTo>
                    <a:pt x="1678" y="1955"/>
                    <a:pt x="1678" y="1963"/>
                    <a:pt x="1663" y="1970"/>
                  </a:cubicBezTo>
                  <a:cubicBezTo>
                    <a:pt x="1648" y="1985"/>
                    <a:pt x="1633" y="1985"/>
                    <a:pt x="1626" y="2000"/>
                  </a:cubicBezTo>
                  <a:cubicBezTo>
                    <a:pt x="1618" y="2000"/>
                    <a:pt x="1618" y="2008"/>
                    <a:pt x="1618" y="2015"/>
                  </a:cubicBezTo>
                  <a:cubicBezTo>
                    <a:pt x="1641" y="2030"/>
                    <a:pt x="1656" y="2045"/>
                    <a:pt x="1671" y="2068"/>
                  </a:cubicBezTo>
                  <a:cubicBezTo>
                    <a:pt x="1701" y="2052"/>
                    <a:pt x="1716" y="2023"/>
                    <a:pt x="1753" y="2023"/>
                  </a:cubicBezTo>
                  <a:cubicBezTo>
                    <a:pt x="1761" y="2023"/>
                    <a:pt x="1761" y="2038"/>
                    <a:pt x="1768" y="2038"/>
                  </a:cubicBezTo>
                  <a:cubicBezTo>
                    <a:pt x="1791" y="2038"/>
                    <a:pt x="1798" y="2030"/>
                    <a:pt x="1820" y="2023"/>
                  </a:cubicBezTo>
                  <a:cubicBezTo>
                    <a:pt x="1828" y="2038"/>
                    <a:pt x="1828" y="2038"/>
                    <a:pt x="1828" y="2038"/>
                  </a:cubicBezTo>
                  <a:cubicBezTo>
                    <a:pt x="1806" y="2068"/>
                    <a:pt x="1783" y="2075"/>
                    <a:pt x="1746" y="2090"/>
                  </a:cubicBezTo>
                  <a:cubicBezTo>
                    <a:pt x="1723" y="2098"/>
                    <a:pt x="1716" y="2105"/>
                    <a:pt x="1693" y="2098"/>
                  </a:cubicBezTo>
                  <a:cubicBezTo>
                    <a:pt x="1686" y="2112"/>
                    <a:pt x="1686" y="2112"/>
                    <a:pt x="1686" y="2112"/>
                  </a:cubicBezTo>
                  <a:cubicBezTo>
                    <a:pt x="1708" y="2135"/>
                    <a:pt x="1716" y="2158"/>
                    <a:pt x="1746" y="2172"/>
                  </a:cubicBezTo>
                  <a:cubicBezTo>
                    <a:pt x="1820" y="2090"/>
                    <a:pt x="1820" y="2090"/>
                    <a:pt x="1820" y="2090"/>
                  </a:cubicBezTo>
                  <a:cubicBezTo>
                    <a:pt x="1850" y="2165"/>
                    <a:pt x="1850" y="2165"/>
                    <a:pt x="1850" y="2165"/>
                  </a:cubicBezTo>
                  <a:cubicBezTo>
                    <a:pt x="1768" y="2442"/>
                    <a:pt x="1768" y="2442"/>
                    <a:pt x="1768" y="2442"/>
                  </a:cubicBezTo>
                  <a:cubicBezTo>
                    <a:pt x="1768" y="2472"/>
                    <a:pt x="1791" y="2487"/>
                    <a:pt x="1813" y="2510"/>
                  </a:cubicBezTo>
                  <a:cubicBezTo>
                    <a:pt x="1843" y="2540"/>
                    <a:pt x="1873" y="2555"/>
                    <a:pt x="1918" y="2570"/>
                  </a:cubicBezTo>
                  <a:cubicBezTo>
                    <a:pt x="1963" y="2592"/>
                    <a:pt x="2000" y="2585"/>
                    <a:pt x="2052" y="2592"/>
                  </a:cubicBezTo>
                  <a:cubicBezTo>
                    <a:pt x="2059" y="2592"/>
                    <a:pt x="2067" y="2599"/>
                    <a:pt x="2082" y="2599"/>
                  </a:cubicBezTo>
                  <a:cubicBezTo>
                    <a:pt x="2119" y="2599"/>
                    <a:pt x="2134" y="2585"/>
                    <a:pt x="2164" y="2562"/>
                  </a:cubicBezTo>
                  <a:cubicBezTo>
                    <a:pt x="2194" y="2540"/>
                    <a:pt x="2217" y="2525"/>
                    <a:pt x="2232" y="2487"/>
                  </a:cubicBezTo>
                  <a:cubicBezTo>
                    <a:pt x="2247" y="2427"/>
                    <a:pt x="2239" y="2367"/>
                    <a:pt x="2299" y="2345"/>
                  </a:cubicBezTo>
                  <a:cubicBezTo>
                    <a:pt x="2359" y="2315"/>
                    <a:pt x="2389" y="2300"/>
                    <a:pt x="2449" y="2270"/>
                  </a:cubicBezTo>
                  <a:cubicBezTo>
                    <a:pt x="2464" y="2270"/>
                    <a:pt x="2479" y="2262"/>
                    <a:pt x="2494" y="2255"/>
                  </a:cubicBezTo>
                  <a:cubicBezTo>
                    <a:pt x="2539" y="2240"/>
                    <a:pt x="2569" y="2240"/>
                    <a:pt x="2614" y="2225"/>
                  </a:cubicBezTo>
                  <a:cubicBezTo>
                    <a:pt x="2659" y="2195"/>
                    <a:pt x="2704" y="2195"/>
                    <a:pt x="2756" y="2172"/>
                  </a:cubicBezTo>
                  <a:cubicBezTo>
                    <a:pt x="2786" y="2158"/>
                    <a:pt x="2801" y="2150"/>
                    <a:pt x="2831" y="2128"/>
                  </a:cubicBezTo>
                  <a:cubicBezTo>
                    <a:pt x="2869" y="2098"/>
                    <a:pt x="2891" y="2090"/>
                    <a:pt x="2929" y="2060"/>
                  </a:cubicBezTo>
                  <a:cubicBezTo>
                    <a:pt x="2966" y="2038"/>
                    <a:pt x="2981" y="2008"/>
                    <a:pt x="3026" y="2008"/>
                  </a:cubicBezTo>
                  <a:cubicBezTo>
                    <a:pt x="3041" y="2008"/>
                    <a:pt x="3049" y="2015"/>
                    <a:pt x="3064" y="2015"/>
                  </a:cubicBezTo>
                  <a:cubicBezTo>
                    <a:pt x="3078" y="2015"/>
                    <a:pt x="3086" y="2008"/>
                    <a:pt x="3101" y="2000"/>
                  </a:cubicBezTo>
                  <a:cubicBezTo>
                    <a:pt x="3116" y="2000"/>
                    <a:pt x="3124" y="2000"/>
                    <a:pt x="3138" y="2000"/>
                  </a:cubicBezTo>
                  <a:cubicBezTo>
                    <a:pt x="3191" y="1978"/>
                    <a:pt x="3214" y="1955"/>
                    <a:pt x="3251" y="1918"/>
                  </a:cubicBezTo>
                  <a:cubicBezTo>
                    <a:pt x="3273" y="1903"/>
                    <a:pt x="3296" y="1895"/>
                    <a:pt x="3318" y="1873"/>
                  </a:cubicBezTo>
                  <a:cubicBezTo>
                    <a:pt x="3341" y="1850"/>
                    <a:pt x="3363" y="1843"/>
                    <a:pt x="3393" y="1828"/>
                  </a:cubicBezTo>
                  <a:cubicBezTo>
                    <a:pt x="3423" y="1813"/>
                    <a:pt x="3438" y="1790"/>
                    <a:pt x="3461" y="1768"/>
                  </a:cubicBezTo>
                  <a:cubicBezTo>
                    <a:pt x="3468" y="1760"/>
                    <a:pt x="3476" y="1760"/>
                    <a:pt x="3491" y="1753"/>
                  </a:cubicBezTo>
                  <a:cubicBezTo>
                    <a:pt x="3521" y="1723"/>
                    <a:pt x="3528" y="1708"/>
                    <a:pt x="3551" y="1678"/>
                  </a:cubicBezTo>
                  <a:cubicBezTo>
                    <a:pt x="3573" y="1648"/>
                    <a:pt x="3588" y="1640"/>
                    <a:pt x="3603" y="1618"/>
                  </a:cubicBezTo>
                  <a:cubicBezTo>
                    <a:pt x="3626" y="1580"/>
                    <a:pt x="3633" y="1550"/>
                    <a:pt x="3648" y="1513"/>
                  </a:cubicBezTo>
                  <a:cubicBezTo>
                    <a:pt x="3671" y="1476"/>
                    <a:pt x="3701" y="1468"/>
                    <a:pt x="3723" y="1430"/>
                  </a:cubicBezTo>
                  <a:cubicBezTo>
                    <a:pt x="3746" y="1400"/>
                    <a:pt x="3761" y="1386"/>
                    <a:pt x="3776" y="1348"/>
                  </a:cubicBezTo>
                  <a:cubicBezTo>
                    <a:pt x="3776" y="1333"/>
                    <a:pt x="3776" y="1326"/>
                    <a:pt x="3776" y="1311"/>
                  </a:cubicBezTo>
                  <a:cubicBezTo>
                    <a:pt x="3798" y="1251"/>
                    <a:pt x="3806" y="1221"/>
                    <a:pt x="3820" y="1161"/>
                  </a:cubicBezTo>
                  <a:cubicBezTo>
                    <a:pt x="3828" y="1131"/>
                    <a:pt x="3828" y="1108"/>
                    <a:pt x="3858" y="1086"/>
                  </a:cubicBezTo>
                  <a:cubicBezTo>
                    <a:pt x="3873" y="1078"/>
                    <a:pt x="3888" y="1071"/>
                    <a:pt x="3910" y="1056"/>
                  </a:cubicBezTo>
                  <a:cubicBezTo>
                    <a:pt x="3933" y="1048"/>
                    <a:pt x="3940" y="1041"/>
                    <a:pt x="3963" y="1026"/>
                  </a:cubicBezTo>
                  <a:cubicBezTo>
                    <a:pt x="3993" y="1003"/>
                    <a:pt x="4000" y="981"/>
                    <a:pt x="4030" y="958"/>
                  </a:cubicBezTo>
                  <a:cubicBezTo>
                    <a:pt x="4053" y="951"/>
                    <a:pt x="4060" y="943"/>
                    <a:pt x="4083" y="936"/>
                  </a:cubicBezTo>
                  <a:cubicBezTo>
                    <a:pt x="4165" y="899"/>
                    <a:pt x="4225" y="899"/>
                    <a:pt x="4300" y="846"/>
                  </a:cubicBezTo>
                  <a:cubicBezTo>
                    <a:pt x="4330" y="831"/>
                    <a:pt x="4345" y="808"/>
                    <a:pt x="4367" y="786"/>
                  </a:cubicBezTo>
                  <a:cubicBezTo>
                    <a:pt x="4413" y="756"/>
                    <a:pt x="4443" y="741"/>
                    <a:pt x="4465" y="696"/>
                  </a:cubicBezTo>
                  <a:cubicBezTo>
                    <a:pt x="4480" y="666"/>
                    <a:pt x="4487" y="651"/>
                    <a:pt x="4502" y="621"/>
                  </a:cubicBezTo>
                  <a:cubicBezTo>
                    <a:pt x="4510" y="606"/>
                    <a:pt x="4510" y="599"/>
                    <a:pt x="4517" y="584"/>
                  </a:cubicBezTo>
                  <a:cubicBezTo>
                    <a:pt x="4532" y="561"/>
                    <a:pt x="4540" y="554"/>
                    <a:pt x="4540" y="531"/>
                  </a:cubicBezTo>
                  <a:cubicBezTo>
                    <a:pt x="4547" y="494"/>
                    <a:pt x="4547" y="471"/>
                    <a:pt x="4547" y="434"/>
                  </a:cubicBezTo>
                  <a:cubicBezTo>
                    <a:pt x="4555" y="405"/>
                    <a:pt x="4562" y="390"/>
                    <a:pt x="4562" y="360"/>
                  </a:cubicBezTo>
                  <a:cubicBezTo>
                    <a:pt x="4562" y="277"/>
                    <a:pt x="4562" y="277"/>
                    <a:pt x="4562" y="277"/>
                  </a:cubicBezTo>
                  <a:cubicBezTo>
                    <a:pt x="4562" y="225"/>
                    <a:pt x="4585" y="202"/>
                    <a:pt x="4607" y="150"/>
                  </a:cubicBezTo>
                  <a:cubicBezTo>
                    <a:pt x="4637" y="105"/>
                    <a:pt x="4630" y="68"/>
                    <a:pt x="4660" y="15"/>
                  </a:cubicBezTo>
                  <a:cubicBezTo>
                    <a:pt x="4660" y="8"/>
                    <a:pt x="4667" y="8"/>
                    <a:pt x="4667" y="0"/>
                  </a:cubicBezTo>
                  <a:lnTo>
                    <a:pt x="4667" y="0"/>
                  </a:lnTo>
                  <a:cubicBezTo>
                    <a:pt x="4675" y="8"/>
                    <a:pt x="4682" y="30"/>
                    <a:pt x="4697" y="38"/>
                  </a:cubicBezTo>
                  <a:cubicBezTo>
                    <a:pt x="4705" y="38"/>
                    <a:pt x="4720" y="38"/>
                    <a:pt x="4727" y="38"/>
                  </a:cubicBezTo>
                  <a:cubicBezTo>
                    <a:pt x="4742" y="45"/>
                    <a:pt x="4757" y="60"/>
                    <a:pt x="4772" y="68"/>
                  </a:cubicBezTo>
                  <a:cubicBezTo>
                    <a:pt x="4795" y="75"/>
                    <a:pt x="4810" y="75"/>
                    <a:pt x="4825" y="83"/>
                  </a:cubicBezTo>
                  <a:cubicBezTo>
                    <a:pt x="4840" y="83"/>
                    <a:pt x="4855" y="83"/>
                    <a:pt x="4862" y="98"/>
                  </a:cubicBezTo>
                  <a:cubicBezTo>
                    <a:pt x="4870" y="105"/>
                    <a:pt x="4862" y="113"/>
                    <a:pt x="4862" y="120"/>
                  </a:cubicBezTo>
                  <a:cubicBezTo>
                    <a:pt x="4870" y="158"/>
                    <a:pt x="4877" y="172"/>
                    <a:pt x="4877" y="210"/>
                  </a:cubicBezTo>
                  <a:cubicBezTo>
                    <a:pt x="4877" y="218"/>
                    <a:pt x="4870" y="218"/>
                    <a:pt x="4870" y="225"/>
                  </a:cubicBezTo>
                  <a:cubicBezTo>
                    <a:pt x="4870" y="240"/>
                    <a:pt x="4877" y="248"/>
                    <a:pt x="4885" y="255"/>
                  </a:cubicBezTo>
                  <a:cubicBezTo>
                    <a:pt x="4892" y="270"/>
                    <a:pt x="4892" y="277"/>
                    <a:pt x="4892" y="292"/>
                  </a:cubicBezTo>
                  <a:cubicBezTo>
                    <a:pt x="4915" y="292"/>
                    <a:pt x="4930" y="300"/>
                    <a:pt x="4952" y="300"/>
                  </a:cubicBezTo>
                  <a:cubicBezTo>
                    <a:pt x="4975" y="307"/>
                    <a:pt x="4990" y="300"/>
                    <a:pt x="5005" y="307"/>
                  </a:cubicBezTo>
                  <a:cubicBezTo>
                    <a:pt x="5027" y="315"/>
                    <a:pt x="5027" y="337"/>
                    <a:pt x="5042" y="352"/>
                  </a:cubicBezTo>
                  <a:cubicBezTo>
                    <a:pt x="5057" y="375"/>
                    <a:pt x="5079" y="390"/>
                    <a:pt x="5079" y="419"/>
                  </a:cubicBezTo>
                  <a:cubicBezTo>
                    <a:pt x="5079" y="426"/>
                    <a:pt x="5072" y="426"/>
                    <a:pt x="5065" y="426"/>
                  </a:cubicBezTo>
                  <a:cubicBezTo>
                    <a:pt x="5065" y="434"/>
                    <a:pt x="5065" y="434"/>
                    <a:pt x="5057" y="441"/>
                  </a:cubicBezTo>
                  <a:cubicBezTo>
                    <a:pt x="5050" y="471"/>
                    <a:pt x="5027" y="486"/>
                    <a:pt x="4997" y="494"/>
                  </a:cubicBezTo>
                  <a:cubicBezTo>
                    <a:pt x="4967" y="509"/>
                    <a:pt x="4952" y="531"/>
                    <a:pt x="4922" y="531"/>
                  </a:cubicBezTo>
                  <a:cubicBezTo>
                    <a:pt x="4892" y="531"/>
                    <a:pt x="4877" y="524"/>
                    <a:pt x="4855" y="524"/>
                  </a:cubicBezTo>
                  <a:cubicBezTo>
                    <a:pt x="4825" y="689"/>
                    <a:pt x="4825" y="689"/>
                    <a:pt x="4825" y="689"/>
                  </a:cubicBezTo>
                  <a:cubicBezTo>
                    <a:pt x="4840" y="696"/>
                    <a:pt x="4847" y="696"/>
                    <a:pt x="4847" y="704"/>
                  </a:cubicBezTo>
                  <a:cubicBezTo>
                    <a:pt x="4847" y="719"/>
                    <a:pt x="4840" y="726"/>
                    <a:pt x="4840" y="734"/>
                  </a:cubicBezTo>
                  <a:cubicBezTo>
                    <a:pt x="4832" y="741"/>
                    <a:pt x="4832" y="749"/>
                    <a:pt x="4825" y="756"/>
                  </a:cubicBezTo>
                  <a:cubicBezTo>
                    <a:pt x="4825" y="764"/>
                    <a:pt x="4810" y="764"/>
                    <a:pt x="4810" y="779"/>
                  </a:cubicBezTo>
                  <a:cubicBezTo>
                    <a:pt x="4795" y="794"/>
                    <a:pt x="4802" y="808"/>
                    <a:pt x="4795" y="823"/>
                  </a:cubicBezTo>
                  <a:cubicBezTo>
                    <a:pt x="4780" y="869"/>
                    <a:pt x="4780" y="899"/>
                    <a:pt x="4780" y="951"/>
                  </a:cubicBezTo>
                  <a:cubicBezTo>
                    <a:pt x="4780" y="966"/>
                    <a:pt x="4780" y="981"/>
                    <a:pt x="4795" y="988"/>
                  </a:cubicBezTo>
                  <a:cubicBezTo>
                    <a:pt x="4802" y="996"/>
                    <a:pt x="4810" y="996"/>
                    <a:pt x="4817" y="1003"/>
                  </a:cubicBezTo>
                  <a:cubicBezTo>
                    <a:pt x="4825" y="1011"/>
                    <a:pt x="4832" y="1018"/>
                    <a:pt x="4840" y="1026"/>
                  </a:cubicBezTo>
                  <a:cubicBezTo>
                    <a:pt x="4855" y="1026"/>
                    <a:pt x="4870" y="1018"/>
                    <a:pt x="4877" y="1026"/>
                  </a:cubicBezTo>
                  <a:cubicBezTo>
                    <a:pt x="4885" y="1033"/>
                    <a:pt x="4885" y="1041"/>
                    <a:pt x="4885" y="1048"/>
                  </a:cubicBezTo>
                  <a:cubicBezTo>
                    <a:pt x="4892" y="1063"/>
                    <a:pt x="4900" y="1063"/>
                    <a:pt x="4907" y="1071"/>
                  </a:cubicBezTo>
                  <a:lnTo>
                    <a:pt x="4907" y="1071"/>
                  </a:lnTo>
                  <a:cubicBezTo>
                    <a:pt x="4892" y="1093"/>
                    <a:pt x="4885" y="1108"/>
                    <a:pt x="4862" y="1131"/>
                  </a:cubicBezTo>
                  <a:cubicBezTo>
                    <a:pt x="4847" y="1138"/>
                    <a:pt x="4840" y="1138"/>
                    <a:pt x="4832" y="1146"/>
                  </a:cubicBezTo>
                  <a:cubicBezTo>
                    <a:pt x="4817" y="1168"/>
                    <a:pt x="4817" y="1191"/>
                    <a:pt x="4795" y="1213"/>
                  </a:cubicBezTo>
                  <a:cubicBezTo>
                    <a:pt x="4795" y="1213"/>
                    <a:pt x="4787" y="1213"/>
                    <a:pt x="4787" y="1221"/>
                  </a:cubicBezTo>
                  <a:cubicBezTo>
                    <a:pt x="4780" y="1228"/>
                    <a:pt x="4780" y="1236"/>
                    <a:pt x="4780" y="1243"/>
                  </a:cubicBezTo>
                  <a:cubicBezTo>
                    <a:pt x="4772" y="1258"/>
                    <a:pt x="4765" y="1266"/>
                    <a:pt x="4750" y="1281"/>
                  </a:cubicBezTo>
                  <a:cubicBezTo>
                    <a:pt x="4742" y="1281"/>
                    <a:pt x="4735" y="1288"/>
                    <a:pt x="4727" y="1296"/>
                  </a:cubicBezTo>
                  <a:cubicBezTo>
                    <a:pt x="4712" y="1311"/>
                    <a:pt x="4690" y="1318"/>
                    <a:pt x="4690" y="1333"/>
                  </a:cubicBezTo>
                  <a:cubicBezTo>
                    <a:pt x="4690" y="1370"/>
                    <a:pt x="4697" y="1393"/>
                    <a:pt x="4705" y="1423"/>
                  </a:cubicBezTo>
                  <a:cubicBezTo>
                    <a:pt x="4705" y="1446"/>
                    <a:pt x="4697" y="1460"/>
                    <a:pt x="4705" y="1476"/>
                  </a:cubicBezTo>
                  <a:cubicBezTo>
                    <a:pt x="4705" y="1483"/>
                    <a:pt x="4720" y="1476"/>
                    <a:pt x="4720" y="1483"/>
                  </a:cubicBezTo>
                  <a:cubicBezTo>
                    <a:pt x="4720" y="1490"/>
                    <a:pt x="4727" y="1498"/>
                    <a:pt x="4727" y="1505"/>
                  </a:cubicBezTo>
                  <a:cubicBezTo>
                    <a:pt x="4727" y="1520"/>
                    <a:pt x="4712" y="1520"/>
                    <a:pt x="4705" y="1520"/>
                  </a:cubicBezTo>
                  <a:cubicBezTo>
                    <a:pt x="4690" y="1520"/>
                    <a:pt x="4682" y="1505"/>
                    <a:pt x="4667" y="1505"/>
                  </a:cubicBezTo>
                  <a:cubicBezTo>
                    <a:pt x="4645" y="1505"/>
                    <a:pt x="4637" y="1528"/>
                    <a:pt x="4615" y="1528"/>
                  </a:cubicBezTo>
                  <a:cubicBezTo>
                    <a:pt x="4600" y="1528"/>
                    <a:pt x="4592" y="1513"/>
                    <a:pt x="4577" y="1513"/>
                  </a:cubicBezTo>
                  <a:cubicBezTo>
                    <a:pt x="4570" y="1513"/>
                    <a:pt x="4570" y="1520"/>
                    <a:pt x="4562" y="1520"/>
                  </a:cubicBezTo>
                  <a:cubicBezTo>
                    <a:pt x="4540" y="1528"/>
                    <a:pt x="4532" y="1528"/>
                    <a:pt x="4510" y="1528"/>
                  </a:cubicBezTo>
                  <a:cubicBezTo>
                    <a:pt x="4517" y="1535"/>
                    <a:pt x="4525" y="1543"/>
                    <a:pt x="4525" y="1550"/>
                  </a:cubicBezTo>
                  <a:cubicBezTo>
                    <a:pt x="4525" y="1580"/>
                    <a:pt x="4525" y="1580"/>
                    <a:pt x="4525" y="1580"/>
                  </a:cubicBezTo>
                  <a:cubicBezTo>
                    <a:pt x="4495" y="1580"/>
                    <a:pt x="4480" y="1580"/>
                    <a:pt x="4457" y="1588"/>
                  </a:cubicBezTo>
                  <a:cubicBezTo>
                    <a:pt x="4443" y="1595"/>
                    <a:pt x="4427" y="1603"/>
                    <a:pt x="4405" y="1610"/>
                  </a:cubicBezTo>
                  <a:cubicBezTo>
                    <a:pt x="4383" y="1610"/>
                    <a:pt x="4367" y="1610"/>
                    <a:pt x="4345" y="1610"/>
                  </a:cubicBezTo>
                  <a:cubicBezTo>
                    <a:pt x="4323" y="1618"/>
                    <a:pt x="4300" y="1610"/>
                    <a:pt x="4300" y="1633"/>
                  </a:cubicBezTo>
                  <a:cubicBezTo>
                    <a:pt x="4300" y="1640"/>
                    <a:pt x="4308" y="1640"/>
                    <a:pt x="4308" y="1648"/>
                  </a:cubicBezTo>
                  <a:cubicBezTo>
                    <a:pt x="4308" y="1663"/>
                    <a:pt x="4308" y="1678"/>
                    <a:pt x="4300" y="1678"/>
                  </a:cubicBezTo>
                  <a:cubicBezTo>
                    <a:pt x="4315" y="1685"/>
                    <a:pt x="4330" y="1685"/>
                    <a:pt x="4330" y="1700"/>
                  </a:cubicBezTo>
                  <a:cubicBezTo>
                    <a:pt x="4330" y="1708"/>
                    <a:pt x="4323" y="1723"/>
                    <a:pt x="4323" y="1738"/>
                  </a:cubicBezTo>
                  <a:cubicBezTo>
                    <a:pt x="4315" y="1760"/>
                    <a:pt x="4308" y="1783"/>
                    <a:pt x="4308" y="1813"/>
                  </a:cubicBezTo>
                  <a:cubicBezTo>
                    <a:pt x="4300" y="1850"/>
                    <a:pt x="4263" y="1865"/>
                    <a:pt x="4263" y="1910"/>
                  </a:cubicBezTo>
                  <a:cubicBezTo>
                    <a:pt x="4263" y="1918"/>
                    <a:pt x="4270" y="1918"/>
                    <a:pt x="4270" y="1925"/>
                  </a:cubicBezTo>
                  <a:cubicBezTo>
                    <a:pt x="4270" y="1933"/>
                    <a:pt x="4270" y="1948"/>
                    <a:pt x="4270" y="1963"/>
                  </a:cubicBezTo>
                  <a:cubicBezTo>
                    <a:pt x="4293" y="1963"/>
                    <a:pt x="4315" y="1955"/>
                    <a:pt x="4330" y="1970"/>
                  </a:cubicBezTo>
                  <a:cubicBezTo>
                    <a:pt x="4345" y="1985"/>
                    <a:pt x="4338" y="2000"/>
                    <a:pt x="4338" y="2023"/>
                  </a:cubicBezTo>
                  <a:cubicBezTo>
                    <a:pt x="4338" y="2038"/>
                    <a:pt x="4338" y="2045"/>
                    <a:pt x="4338" y="2060"/>
                  </a:cubicBezTo>
                  <a:cubicBezTo>
                    <a:pt x="4338" y="2060"/>
                    <a:pt x="4323" y="2060"/>
                    <a:pt x="4323" y="2068"/>
                  </a:cubicBezTo>
                  <a:lnTo>
                    <a:pt x="4323" y="2075"/>
                  </a:lnTo>
                  <a:cubicBezTo>
                    <a:pt x="4323" y="2098"/>
                    <a:pt x="4330" y="2112"/>
                    <a:pt x="4330" y="2128"/>
                  </a:cubicBezTo>
                  <a:cubicBezTo>
                    <a:pt x="4338" y="2135"/>
                    <a:pt x="4330" y="2142"/>
                    <a:pt x="4338" y="2158"/>
                  </a:cubicBezTo>
                  <a:cubicBezTo>
                    <a:pt x="4345" y="2172"/>
                    <a:pt x="4360" y="2172"/>
                    <a:pt x="4360" y="2195"/>
                  </a:cubicBezTo>
                  <a:cubicBezTo>
                    <a:pt x="4360" y="2210"/>
                    <a:pt x="4353" y="2217"/>
                    <a:pt x="4345" y="2232"/>
                  </a:cubicBezTo>
                  <a:cubicBezTo>
                    <a:pt x="4338" y="2247"/>
                    <a:pt x="4345" y="2262"/>
                    <a:pt x="4345" y="2277"/>
                  </a:cubicBezTo>
                  <a:cubicBezTo>
                    <a:pt x="4345" y="2292"/>
                    <a:pt x="4338" y="2292"/>
                    <a:pt x="4338" y="2307"/>
                  </a:cubicBezTo>
                  <a:cubicBezTo>
                    <a:pt x="4330" y="2315"/>
                    <a:pt x="4338" y="2330"/>
                    <a:pt x="4330" y="2345"/>
                  </a:cubicBezTo>
                  <a:lnTo>
                    <a:pt x="4330" y="2345"/>
                  </a:lnTo>
                  <a:cubicBezTo>
                    <a:pt x="4315" y="2345"/>
                    <a:pt x="4315" y="2345"/>
                    <a:pt x="4315" y="2345"/>
                  </a:cubicBezTo>
                  <a:cubicBezTo>
                    <a:pt x="4308" y="2330"/>
                    <a:pt x="4315" y="2315"/>
                    <a:pt x="4300" y="2307"/>
                  </a:cubicBezTo>
                  <a:cubicBezTo>
                    <a:pt x="4293" y="2292"/>
                    <a:pt x="4278" y="2307"/>
                    <a:pt x="4263" y="2292"/>
                  </a:cubicBezTo>
                  <a:cubicBezTo>
                    <a:pt x="4255" y="2292"/>
                    <a:pt x="4263" y="2277"/>
                    <a:pt x="4255" y="2270"/>
                  </a:cubicBezTo>
                  <a:cubicBezTo>
                    <a:pt x="4255" y="2255"/>
                    <a:pt x="4248" y="2247"/>
                    <a:pt x="4240" y="2232"/>
                  </a:cubicBezTo>
                  <a:cubicBezTo>
                    <a:pt x="4233" y="2217"/>
                    <a:pt x="4218" y="2217"/>
                    <a:pt x="4203" y="2210"/>
                  </a:cubicBezTo>
                  <a:cubicBezTo>
                    <a:pt x="4188" y="2202"/>
                    <a:pt x="4180" y="2187"/>
                    <a:pt x="4173" y="2172"/>
                  </a:cubicBezTo>
                  <a:cubicBezTo>
                    <a:pt x="4165" y="2202"/>
                    <a:pt x="4158" y="2225"/>
                    <a:pt x="4143" y="2247"/>
                  </a:cubicBezTo>
                  <a:cubicBezTo>
                    <a:pt x="4135" y="2255"/>
                    <a:pt x="4128" y="2247"/>
                    <a:pt x="4128" y="2255"/>
                  </a:cubicBezTo>
                  <a:cubicBezTo>
                    <a:pt x="4113" y="2270"/>
                    <a:pt x="4098" y="2270"/>
                    <a:pt x="4075" y="2270"/>
                  </a:cubicBezTo>
                  <a:cubicBezTo>
                    <a:pt x="4053" y="2270"/>
                    <a:pt x="4045" y="2270"/>
                    <a:pt x="4023" y="2270"/>
                  </a:cubicBezTo>
                  <a:cubicBezTo>
                    <a:pt x="4023" y="2285"/>
                    <a:pt x="4023" y="2292"/>
                    <a:pt x="4023" y="2300"/>
                  </a:cubicBezTo>
                  <a:cubicBezTo>
                    <a:pt x="4023" y="2337"/>
                    <a:pt x="4030" y="2352"/>
                    <a:pt x="4030" y="2390"/>
                  </a:cubicBezTo>
                  <a:cubicBezTo>
                    <a:pt x="4030" y="2397"/>
                    <a:pt x="4030" y="2397"/>
                    <a:pt x="4023" y="2405"/>
                  </a:cubicBezTo>
                  <a:cubicBezTo>
                    <a:pt x="3963" y="2405"/>
                    <a:pt x="3963" y="2405"/>
                    <a:pt x="3963" y="2405"/>
                  </a:cubicBezTo>
                  <a:cubicBezTo>
                    <a:pt x="3970" y="2442"/>
                    <a:pt x="3978" y="2480"/>
                    <a:pt x="3948" y="2495"/>
                  </a:cubicBezTo>
                  <a:cubicBezTo>
                    <a:pt x="3918" y="2517"/>
                    <a:pt x="3896" y="2525"/>
                    <a:pt x="3858" y="2532"/>
                  </a:cubicBezTo>
                  <a:cubicBezTo>
                    <a:pt x="3858" y="2547"/>
                    <a:pt x="3858" y="2555"/>
                    <a:pt x="3858" y="2570"/>
                  </a:cubicBezTo>
                  <a:cubicBezTo>
                    <a:pt x="3858" y="2577"/>
                    <a:pt x="3843" y="2585"/>
                    <a:pt x="3836" y="2592"/>
                  </a:cubicBezTo>
                  <a:cubicBezTo>
                    <a:pt x="3828" y="2599"/>
                    <a:pt x="3820" y="2615"/>
                    <a:pt x="3813" y="2615"/>
                  </a:cubicBezTo>
                  <a:cubicBezTo>
                    <a:pt x="3798" y="2615"/>
                    <a:pt x="3790" y="2607"/>
                    <a:pt x="3776" y="2607"/>
                  </a:cubicBezTo>
                  <a:cubicBezTo>
                    <a:pt x="3768" y="2599"/>
                    <a:pt x="3768" y="2592"/>
                    <a:pt x="3753" y="2592"/>
                  </a:cubicBezTo>
                  <a:cubicBezTo>
                    <a:pt x="3738" y="2592"/>
                    <a:pt x="3723" y="2615"/>
                    <a:pt x="3716" y="2629"/>
                  </a:cubicBezTo>
                  <a:lnTo>
                    <a:pt x="3716" y="2629"/>
                  </a:lnTo>
                  <a:cubicBezTo>
                    <a:pt x="3701" y="2637"/>
                    <a:pt x="3693" y="2629"/>
                    <a:pt x="3678" y="2637"/>
                  </a:cubicBezTo>
                  <a:cubicBezTo>
                    <a:pt x="3656" y="2645"/>
                    <a:pt x="3641" y="2659"/>
                    <a:pt x="3618" y="2659"/>
                  </a:cubicBezTo>
                  <a:cubicBezTo>
                    <a:pt x="3603" y="2659"/>
                    <a:pt x="3603" y="2659"/>
                    <a:pt x="3588" y="2659"/>
                  </a:cubicBezTo>
                  <a:cubicBezTo>
                    <a:pt x="3566" y="2667"/>
                    <a:pt x="3543" y="2675"/>
                    <a:pt x="3513" y="2675"/>
                  </a:cubicBezTo>
                  <a:cubicBezTo>
                    <a:pt x="3513" y="2682"/>
                    <a:pt x="3513" y="2689"/>
                    <a:pt x="3513" y="2689"/>
                  </a:cubicBezTo>
                  <a:cubicBezTo>
                    <a:pt x="3513" y="2712"/>
                    <a:pt x="3528" y="2727"/>
                    <a:pt x="3528" y="2749"/>
                  </a:cubicBezTo>
                  <a:cubicBezTo>
                    <a:pt x="3528" y="2757"/>
                    <a:pt x="3521" y="2757"/>
                    <a:pt x="3513" y="2757"/>
                  </a:cubicBezTo>
                  <a:cubicBezTo>
                    <a:pt x="3491" y="2764"/>
                    <a:pt x="3476" y="2757"/>
                    <a:pt x="3461" y="2764"/>
                  </a:cubicBezTo>
                  <a:cubicBezTo>
                    <a:pt x="3446" y="2772"/>
                    <a:pt x="3446" y="2794"/>
                    <a:pt x="3438" y="2809"/>
                  </a:cubicBezTo>
                  <a:cubicBezTo>
                    <a:pt x="3431" y="2817"/>
                    <a:pt x="3423" y="2824"/>
                    <a:pt x="3416" y="2832"/>
                  </a:cubicBezTo>
                  <a:cubicBezTo>
                    <a:pt x="3401" y="2854"/>
                    <a:pt x="3408" y="2869"/>
                    <a:pt x="3393" y="2899"/>
                  </a:cubicBezTo>
                  <a:cubicBezTo>
                    <a:pt x="3386" y="2929"/>
                    <a:pt x="3378" y="2944"/>
                    <a:pt x="3378" y="2974"/>
                  </a:cubicBezTo>
                  <a:cubicBezTo>
                    <a:pt x="3378" y="2997"/>
                    <a:pt x="3378" y="3012"/>
                    <a:pt x="3386" y="3034"/>
                  </a:cubicBezTo>
                  <a:cubicBezTo>
                    <a:pt x="3393" y="3057"/>
                    <a:pt x="3401" y="3072"/>
                    <a:pt x="3423" y="3079"/>
                  </a:cubicBezTo>
                  <a:cubicBezTo>
                    <a:pt x="3461" y="3087"/>
                    <a:pt x="3476" y="3087"/>
                    <a:pt x="3513" y="3087"/>
                  </a:cubicBezTo>
                  <a:cubicBezTo>
                    <a:pt x="3536" y="3087"/>
                    <a:pt x="3551" y="3079"/>
                    <a:pt x="3573" y="3079"/>
                  </a:cubicBezTo>
                  <a:cubicBezTo>
                    <a:pt x="3603" y="3079"/>
                    <a:pt x="3618" y="3079"/>
                    <a:pt x="3648" y="3079"/>
                  </a:cubicBezTo>
                  <a:cubicBezTo>
                    <a:pt x="3648" y="3154"/>
                    <a:pt x="3648" y="3154"/>
                    <a:pt x="3648" y="3154"/>
                  </a:cubicBezTo>
                  <a:cubicBezTo>
                    <a:pt x="3648" y="3184"/>
                    <a:pt x="3663" y="3199"/>
                    <a:pt x="3663" y="3229"/>
                  </a:cubicBezTo>
                  <a:cubicBezTo>
                    <a:pt x="3663" y="3252"/>
                    <a:pt x="3641" y="3259"/>
                    <a:pt x="3626" y="3281"/>
                  </a:cubicBezTo>
                  <a:cubicBezTo>
                    <a:pt x="3626" y="3281"/>
                    <a:pt x="3611" y="3281"/>
                    <a:pt x="3611" y="3289"/>
                  </a:cubicBezTo>
                  <a:cubicBezTo>
                    <a:pt x="3611" y="3297"/>
                    <a:pt x="3618" y="3304"/>
                    <a:pt x="3626" y="3311"/>
                  </a:cubicBezTo>
                  <a:cubicBezTo>
                    <a:pt x="3633" y="3341"/>
                    <a:pt x="3633" y="3364"/>
                    <a:pt x="3633" y="3401"/>
                  </a:cubicBezTo>
                  <a:cubicBezTo>
                    <a:pt x="3633" y="3409"/>
                    <a:pt x="3633" y="3416"/>
                    <a:pt x="3633" y="3424"/>
                  </a:cubicBezTo>
                  <a:cubicBezTo>
                    <a:pt x="3618" y="3424"/>
                    <a:pt x="3603" y="3431"/>
                    <a:pt x="3588" y="3424"/>
                  </a:cubicBezTo>
                  <a:cubicBezTo>
                    <a:pt x="3596" y="3446"/>
                    <a:pt x="3596" y="3469"/>
                    <a:pt x="3611" y="3476"/>
                  </a:cubicBezTo>
                  <a:cubicBezTo>
                    <a:pt x="3618" y="3484"/>
                    <a:pt x="3626" y="3476"/>
                    <a:pt x="3633" y="3484"/>
                  </a:cubicBezTo>
                  <a:cubicBezTo>
                    <a:pt x="3656" y="3506"/>
                    <a:pt x="3641" y="3529"/>
                    <a:pt x="3648" y="3559"/>
                  </a:cubicBezTo>
                  <a:cubicBezTo>
                    <a:pt x="3648" y="3581"/>
                    <a:pt x="3648" y="3604"/>
                    <a:pt x="3656" y="3626"/>
                  </a:cubicBezTo>
                  <a:cubicBezTo>
                    <a:pt x="3678" y="3656"/>
                    <a:pt x="3701" y="3656"/>
                    <a:pt x="3723" y="3686"/>
                  </a:cubicBezTo>
                  <a:lnTo>
                    <a:pt x="3723" y="3686"/>
                  </a:lnTo>
                  <a:cubicBezTo>
                    <a:pt x="3723" y="3694"/>
                    <a:pt x="3723" y="3701"/>
                    <a:pt x="3731" y="3709"/>
                  </a:cubicBezTo>
                  <a:cubicBezTo>
                    <a:pt x="3738" y="3739"/>
                    <a:pt x="3768" y="3746"/>
                    <a:pt x="3768" y="3776"/>
                  </a:cubicBezTo>
                  <a:cubicBezTo>
                    <a:pt x="3768" y="3784"/>
                    <a:pt x="3761" y="3784"/>
                    <a:pt x="3753" y="3791"/>
                  </a:cubicBezTo>
                  <a:lnTo>
                    <a:pt x="3753" y="3791"/>
                  </a:lnTo>
                  <a:cubicBezTo>
                    <a:pt x="3783" y="3806"/>
                    <a:pt x="3798" y="3806"/>
                    <a:pt x="3828" y="3806"/>
                  </a:cubicBezTo>
                  <a:cubicBezTo>
                    <a:pt x="3828" y="3821"/>
                    <a:pt x="3828" y="3836"/>
                    <a:pt x="3836" y="3844"/>
                  </a:cubicBezTo>
                  <a:cubicBezTo>
                    <a:pt x="3843" y="3851"/>
                    <a:pt x="3850" y="3844"/>
                    <a:pt x="3858" y="3851"/>
                  </a:cubicBezTo>
                  <a:cubicBezTo>
                    <a:pt x="3873" y="3851"/>
                    <a:pt x="3880" y="3866"/>
                    <a:pt x="3896" y="3874"/>
                  </a:cubicBezTo>
                  <a:cubicBezTo>
                    <a:pt x="3918" y="3881"/>
                    <a:pt x="3933" y="3874"/>
                    <a:pt x="3963" y="3874"/>
                  </a:cubicBezTo>
                  <a:cubicBezTo>
                    <a:pt x="4000" y="3881"/>
                    <a:pt x="4000" y="3881"/>
                    <a:pt x="4000" y="3881"/>
                  </a:cubicBezTo>
                  <a:lnTo>
                    <a:pt x="4000" y="3881"/>
                  </a:lnTo>
                  <a:cubicBezTo>
                    <a:pt x="4038" y="3941"/>
                    <a:pt x="4030" y="3993"/>
                    <a:pt x="4075" y="4046"/>
                  </a:cubicBezTo>
                  <a:cubicBezTo>
                    <a:pt x="4098" y="4068"/>
                    <a:pt x="4113" y="4091"/>
                    <a:pt x="4143" y="4106"/>
                  </a:cubicBezTo>
                  <a:cubicBezTo>
                    <a:pt x="4173" y="4121"/>
                    <a:pt x="4188" y="4128"/>
                    <a:pt x="4210" y="4143"/>
                  </a:cubicBezTo>
                  <a:cubicBezTo>
                    <a:pt x="4218" y="4151"/>
                    <a:pt x="4218" y="4158"/>
                    <a:pt x="4225" y="4166"/>
                  </a:cubicBezTo>
                  <a:lnTo>
                    <a:pt x="4225" y="4166"/>
                  </a:lnTo>
                  <a:cubicBezTo>
                    <a:pt x="4210" y="4181"/>
                    <a:pt x="4188" y="4173"/>
                    <a:pt x="4188" y="4196"/>
                  </a:cubicBezTo>
                  <a:cubicBezTo>
                    <a:pt x="4188" y="4226"/>
                    <a:pt x="4203" y="4241"/>
                    <a:pt x="4203" y="4271"/>
                  </a:cubicBezTo>
                  <a:cubicBezTo>
                    <a:pt x="4203" y="4286"/>
                    <a:pt x="4195" y="4301"/>
                    <a:pt x="4188" y="4316"/>
                  </a:cubicBezTo>
                  <a:cubicBezTo>
                    <a:pt x="4180" y="4331"/>
                    <a:pt x="4180" y="4338"/>
                    <a:pt x="4173" y="4346"/>
                  </a:cubicBezTo>
                  <a:cubicBezTo>
                    <a:pt x="4158" y="4361"/>
                    <a:pt x="4143" y="4361"/>
                    <a:pt x="4120" y="4368"/>
                  </a:cubicBezTo>
                  <a:lnTo>
                    <a:pt x="4113" y="4368"/>
                  </a:lnTo>
                  <a:cubicBezTo>
                    <a:pt x="4105" y="4376"/>
                    <a:pt x="4105" y="4383"/>
                    <a:pt x="4105" y="4383"/>
                  </a:cubicBezTo>
                  <a:cubicBezTo>
                    <a:pt x="4098" y="4391"/>
                    <a:pt x="4098" y="4398"/>
                    <a:pt x="4083" y="4406"/>
                  </a:cubicBezTo>
                  <a:cubicBezTo>
                    <a:pt x="4068" y="4421"/>
                    <a:pt x="4045" y="4406"/>
                    <a:pt x="4023" y="4421"/>
                  </a:cubicBezTo>
                  <a:cubicBezTo>
                    <a:pt x="4015" y="4421"/>
                    <a:pt x="4015" y="4428"/>
                    <a:pt x="4008" y="4428"/>
                  </a:cubicBezTo>
                  <a:cubicBezTo>
                    <a:pt x="4000" y="4436"/>
                    <a:pt x="3985" y="4443"/>
                    <a:pt x="3978" y="4458"/>
                  </a:cubicBezTo>
                  <a:lnTo>
                    <a:pt x="3978" y="4466"/>
                  </a:lnTo>
                  <a:cubicBezTo>
                    <a:pt x="3978" y="4488"/>
                    <a:pt x="3978" y="4503"/>
                    <a:pt x="3963" y="4518"/>
                  </a:cubicBezTo>
                  <a:lnTo>
                    <a:pt x="3963" y="4518"/>
                  </a:lnTo>
                  <a:cubicBezTo>
                    <a:pt x="3978" y="4518"/>
                    <a:pt x="3985" y="4526"/>
                    <a:pt x="4000" y="4526"/>
                  </a:cubicBezTo>
                  <a:cubicBezTo>
                    <a:pt x="4008" y="4526"/>
                    <a:pt x="4015" y="4518"/>
                    <a:pt x="4023" y="4518"/>
                  </a:cubicBezTo>
                  <a:cubicBezTo>
                    <a:pt x="4038" y="4518"/>
                    <a:pt x="4045" y="4518"/>
                    <a:pt x="4053" y="4526"/>
                  </a:cubicBezTo>
                  <a:cubicBezTo>
                    <a:pt x="4060" y="4548"/>
                    <a:pt x="4068" y="4563"/>
                    <a:pt x="4068" y="4593"/>
                  </a:cubicBezTo>
                  <a:cubicBezTo>
                    <a:pt x="4068" y="4608"/>
                    <a:pt x="4068" y="4616"/>
                    <a:pt x="4068" y="4630"/>
                  </a:cubicBezTo>
                  <a:cubicBezTo>
                    <a:pt x="4068" y="4638"/>
                    <a:pt x="4075" y="4645"/>
                    <a:pt x="4075" y="4653"/>
                  </a:cubicBezTo>
                  <a:cubicBezTo>
                    <a:pt x="4075" y="4690"/>
                    <a:pt x="4030" y="4698"/>
                    <a:pt x="4030" y="4735"/>
                  </a:cubicBezTo>
                  <a:cubicBezTo>
                    <a:pt x="4030" y="4750"/>
                    <a:pt x="4045" y="4758"/>
                    <a:pt x="4045" y="4765"/>
                  </a:cubicBezTo>
                  <a:cubicBezTo>
                    <a:pt x="4053" y="4803"/>
                    <a:pt x="4053" y="4825"/>
                    <a:pt x="4075" y="4848"/>
                  </a:cubicBezTo>
                  <a:cubicBezTo>
                    <a:pt x="4105" y="4870"/>
                    <a:pt x="4135" y="4878"/>
                    <a:pt x="4165" y="4885"/>
                  </a:cubicBezTo>
                  <a:lnTo>
                    <a:pt x="4165" y="4885"/>
                  </a:lnTo>
                  <a:cubicBezTo>
                    <a:pt x="4165" y="4893"/>
                    <a:pt x="4158" y="4900"/>
                    <a:pt x="4158" y="4900"/>
                  </a:cubicBezTo>
                  <a:cubicBezTo>
                    <a:pt x="4158" y="4908"/>
                    <a:pt x="4150" y="4900"/>
                    <a:pt x="4143" y="4908"/>
                  </a:cubicBezTo>
                  <a:cubicBezTo>
                    <a:pt x="4143" y="4915"/>
                    <a:pt x="4143" y="4923"/>
                    <a:pt x="4143" y="4930"/>
                  </a:cubicBezTo>
                  <a:cubicBezTo>
                    <a:pt x="4143" y="4968"/>
                    <a:pt x="4158" y="4990"/>
                    <a:pt x="4158" y="5027"/>
                  </a:cubicBezTo>
                  <a:cubicBezTo>
                    <a:pt x="4158" y="5095"/>
                    <a:pt x="4158" y="5095"/>
                    <a:pt x="4158" y="5095"/>
                  </a:cubicBezTo>
                  <a:cubicBezTo>
                    <a:pt x="4158" y="5117"/>
                    <a:pt x="4180" y="5117"/>
                    <a:pt x="4195" y="5133"/>
                  </a:cubicBezTo>
                  <a:cubicBezTo>
                    <a:pt x="4210" y="5140"/>
                    <a:pt x="4210" y="5163"/>
                    <a:pt x="4210" y="5177"/>
                  </a:cubicBezTo>
                  <a:cubicBezTo>
                    <a:pt x="4210" y="5207"/>
                    <a:pt x="4195" y="5222"/>
                    <a:pt x="4180" y="5245"/>
                  </a:cubicBezTo>
                  <a:cubicBezTo>
                    <a:pt x="4173" y="5260"/>
                    <a:pt x="4165" y="5267"/>
                    <a:pt x="4158" y="5282"/>
                  </a:cubicBezTo>
                  <a:cubicBezTo>
                    <a:pt x="4135" y="5327"/>
                    <a:pt x="4120" y="5357"/>
                    <a:pt x="4083" y="5395"/>
                  </a:cubicBezTo>
                  <a:cubicBezTo>
                    <a:pt x="4060" y="5417"/>
                    <a:pt x="4038" y="5425"/>
                    <a:pt x="4030" y="5455"/>
                  </a:cubicBezTo>
                  <a:cubicBezTo>
                    <a:pt x="4023" y="5477"/>
                    <a:pt x="4023" y="5492"/>
                    <a:pt x="4008" y="5507"/>
                  </a:cubicBezTo>
                  <a:cubicBezTo>
                    <a:pt x="3993" y="5530"/>
                    <a:pt x="3985" y="5537"/>
                    <a:pt x="3963" y="5552"/>
                  </a:cubicBezTo>
                  <a:cubicBezTo>
                    <a:pt x="3948" y="5560"/>
                    <a:pt x="3940" y="5567"/>
                    <a:pt x="3926" y="5582"/>
                  </a:cubicBezTo>
                  <a:cubicBezTo>
                    <a:pt x="3918" y="5590"/>
                    <a:pt x="3910" y="5605"/>
                    <a:pt x="3896" y="5605"/>
                  </a:cubicBezTo>
                  <a:cubicBezTo>
                    <a:pt x="3880" y="5605"/>
                    <a:pt x="3873" y="5590"/>
                    <a:pt x="3858" y="5575"/>
                  </a:cubicBezTo>
                  <a:cubicBezTo>
                    <a:pt x="3843" y="5567"/>
                    <a:pt x="3836" y="5560"/>
                    <a:pt x="3820" y="5545"/>
                  </a:cubicBezTo>
                  <a:cubicBezTo>
                    <a:pt x="3798" y="5530"/>
                    <a:pt x="3790" y="5515"/>
                    <a:pt x="3776" y="5492"/>
                  </a:cubicBezTo>
                  <a:cubicBezTo>
                    <a:pt x="3768" y="5485"/>
                    <a:pt x="3761" y="5477"/>
                    <a:pt x="3761" y="5455"/>
                  </a:cubicBezTo>
                  <a:cubicBezTo>
                    <a:pt x="3761" y="5432"/>
                    <a:pt x="3776" y="5425"/>
                    <a:pt x="3783" y="5395"/>
                  </a:cubicBezTo>
                  <a:cubicBezTo>
                    <a:pt x="3790" y="5380"/>
                    <a:pt x="3783" y="5372"/>
                    <a:pt x="3783" y="5350"/>
                  </a:cubicBezTo>
                  <a:cubicBezTo>
                    <a:pt x="3783" y="5260"/>
                    <a:pt x="3783" y="5260"/>
                    <a:pt x="3783" y="5260"/>
                  </a:cubicBezTo>
                  <a:cubicBezTo>
                    <a:pt x="3783" y="5237"/>
                    <a:pt x="3783" y="5222"/>
                    <a:pt x="3790" y="5207"/>
                  </a:cubicBezTo>
                  <a:cubicBezTo>
                    <a:pt x="3798" y="5192"/>
                    <a:pt x="3813" y="5192"/>
                    <a:pt x="3813" y="5177"/>
                  </a:cubicBezTo>
                  <a:cubicBezTo>
                    <a:pt x="3813" y="5147"/>
                    <a:pt x="3798" y="5133"/>
                    <a:pt x="3798" y="5103"/>
                  </a:cubicBezTo>
                  <a:cubicBezTo>
                    <a:pt x="3798" y="5080"/>
                    <a:pt x="3798" y="5057"/>
                    <a:pt x="3806" y="5035"/>
                  </a:cubicBezTo>
                  <a:cubicBezTo>
                    <a:pt x="3820" y="5035"/>
                    <a:pt x="3820" y="5043"/>
                    <a:pt x="3836" y="5043"/>
                  </a:cubicBezTo>
                  <a:cubicBezTo>
                    <a:pt x="3896" y="5043"/>
                    <a:pt x="3896" y="5043"/>
                    <a:pt x="3896" y="5043"/>
                  </a:cubicBezTo>
                  <a:cubicBezTo>
                    <a:pt x="3910" y="5043"/>
                    <a:pt x="3926" y="5035"/>
                    <a:pt x="3926" y="5020"/>
                  </a:cubicBezTo>
                  <a:cubicBezTo>
                    <a:pt x="3926" y="4983"/>
                    <a:pt x="3896" y="4968"/>
                    <a:pt x="3866" y="4945"/>
                  </a:cubicBezTo>
                  <a:cubicBezTo>
                    <a:pt x="3850" y="4938"/>
                    <a:pt x="3836" y="4930"/>
                    <a:pt x="3828" y="4915"/>
                  </a:cubicBezTo>
                  <a:cubicBezTo>
                    <a:pt x="3820" y="4915"/>
                    <a:pt x="3820" y="4908"/>
                    <a:pt x="3813" y="4900"/>
                  </a:cubicBezTo>
                  <a:cubicBezTo>
                    <a:pt x="3806" y="4900"/>
                    <a:pt x="3776" y="4908"/>
                    <a:pt x="3761" y="4908"/>
                  </a:cubicBezTo>
                  <a:cubicBezTo>
                    <a:pt x="3776" y="4900"/>
                    <a:pt x="3776" y="4900"/>
                    <a:pt x="3776" y="4900"/>
                  </a:cubicBezTo>
                  <a:cubicBezTo>
                    <a:pt x="3753" y="4900"/>
                    <a:pt x="3738" y="4900"/>
                    <a:pt x="3716" y="4900"/>
                  </a:cubicBezTo>
                  <a:cubicBezTo>
                    <a:pt x="3686" y="4900"/>
                    <a:pt x="3671" y="4908"/>
                    <a:pt x="3641" y="4908"/>
                  </a:cubicBezTo>
                  <a:cubicBezTo>
                    <a:pt x="3618" y="4915"/>
                    <a:pt x="3603" y="4908"/>
                    <a:pt x="3581" y="4915"/>
                  </a:cubicBezTo>
                  <a:cubicBezTo>
                    <a:pt x="3573" y="4923"/>
                    <a:pt x="3573" y="4930"/>
                    <a:pt x="3566" y="4938"/>
                  </a:cubicBezTo>
                  <a:cubicBezTo>
                    <a:pt x="3551" y="4960"/>
                    <a:pt x="3543" y="4968"/>
                    <a:pt x="3528" y="4983"/>
                  </a:cubicBezTo>
                  <a:cubicBezTo>
                    <a:pt x="3521" y="4998"/>
                    <a:pt x="3513" y="5005"/>
                    <a:pt x="3498" y="5020"/>
                  </a:cubicBezTo>
                  <a:cubicBezTo>
                    <a:pt x="3483" y="5027"/>
                    <a:pt x="3468" y="5035"/>
                    <a:pt x="3468" y="5057"/>
                  </a:cubicBezTo>
                  <a:cubicBezTo>
                    <a:pt x="3468" y="5073"/>
                    <a:pt x="3476" y="5080"/>
                    <a:pt x="3491" y="5087"/>
                  </a:cubicBezTo>
                  <a:cubicBezTo>
                    <a:pt x="3461" y="5125"/>
                    <a:pt x="3431" y="5147"/>
                    <a:pt x="3386" y="5170"/>
                  </a:cubicBezTo>
                  <a:cubicBezTo>
                    <a:pt x="3363" y="5185"/>
                    <a:pt x="3356" y="5200"/>
                    <a:pt x="3333" y="5207"/>
                  </a:cubicBezTo>
                  <a:cubicBezTo>
                    <a:pt x="3318" y="5215"/>
                    <a:pt x="3311" y="5215"/>
                    <a:pt x="3296" y="5230"/>
                  </a:cubicBezTo>
                  <a:cubicBezTo>
                    <a:pt x="3288" y="5230"/>
                    <a:pt x="3288" y="5245"/>
                    <a:pt x="3288" y="5260"/>
                  </a:cubicBezTo>
                  <a:cubicBezTo>
                    <a:pt x="3288" y="5267"/>
                    <a:pt x="3296" y="5275"/>
                    <a:pt x="3296" y="5290"/>
                  </a:cubicBezTo>
                  <a:cubicBezTo>
                    <a:pt x="3296" y="5335"/>
                    <a:pt x="3281" y="5372"/>
                    <a:pt x="3243" y="5395"/>
                  </a:cubicBezTo>
                  <a:cubicBezTo>
                    <a:pt x="3214" y="5417"/>
                    <a:pt x="3198" y="5440"/>
                    <a:pt x="3176" y="5462"/>
                  </a:cubicBezTo>
                  <a:cubicBezTo>
                    <a:pt x="3161" y="5485"/>
                    <a:pt x="3138" y="5492"/>
                    <a:pt x="3138" y="5522"/>
                  </a:cubicBezTo>
                  <a:cubicBezTo>
                    <a:pt x="3138" y="5560"/>
                    <a:pt x="3146" y="5590"/>
                    <a:pt x="3168" y="5627"/>
                  </a:cubicBezTo>
                  <a:cubicBezTo>
                    <a:pt x="3101" y="5620"/>
                    <a:pt x="3078" y="5582"/>
                    <a:pt x="3011" y="5560"/>
                  </a:cubicBezTo>
                  <a:cubicBezTo>
                    <a:pt x="2981" y="5545"/>
                    <a:pt x="2959" y="5545"/>
                    <a:pt x="2921" y="5537"/>
                  </a:cubicBezTo>
                  <a:cubicBezTo>
                    <a:pt x="2891" y="5530"/>
                    <a:pt x="2876" y="5522"/>
                    <a:pt x="2846" y="5522"/>
                  </a:cubicBezTo>
                  <a:cubicBezTo>
                    <a:pt x="2809" y="5522"/>
                    <a:pt x="2786" y="5537"/>
                    <a:pt x="2749" y="5545"/>
                  </a:cubicBezTo>
                  <a:cubicBezTo>
                    <a:pt x="2734" y="5552"/>
                    <a:pt x="2726" y="5552"/>
                    <a:pt x="2711" y="5552"/>
                  </a:cubicBezTo>
                  <a:cubicBezTo>
                    <a:pt x="2704" y="5560"/>
                    <a:pt x="2696" y="5567"/>
                    <a:pt x="2689" y="5567"/>
                  </a:cubicBezTo>
                  <a:cubicBezTo>
                    <a:pt x="2674" y="5567"/>
                    <a:pt x="2666" y="5560"/>
                    <a:pt x="2651" y="5552"/>
                  </a:cubicBezTo>
                  <a:cubicBezTo>
                    <a:pt x="2621" y="5545"/>
                    <a:pt x="2607" y="5545"/>
                    <a:pt x="2577" y="5537"/>
                  </a:cubicBezTo>
                  <a:cubicBezTo>
                    <a:pt x="2524" y="5537"/>
                    <a:pt x="2502" y="5537"/>
                    <a:pt x="2449" y="5537"/>
                  </a:cubicBezTo>
                  <a:cubicBezTo>
                    <a:pt x="2382" y="5537"/>
                    <a:pt x="2337" y="5537"/>
                    <a:pt x="2269" y="5545"/>
                  </a:cubicBezTo>
                  <a:cubicBezTo>
                    <a:pt x="2247" y="5552"/>
                    <a:pt x="2232" y="5552"/>
                    <a:pt x="2209" y="5560"/>
                  </a:cubicBezTo>
                  <a:cubicBezTo>
                    <a:pt x="2187" y="5567"/>
                    <a:pt x="2164" y="5560"/>
                    <a:pt x="2142" y="5567"/>
                  </a:cubicBezTo>
                  <a:cubicBezTo>
                    <a:pt x="2059" y="5582"/>
                    <a:pt x="2015" y="5597"/>
                    <a:pt x="1940" y="5620"/>
                  </a:cubicBezTo>
                  <a:cubicBezTo>
                    <a:pt x="1926" y="5627"/>
                    <a:pt x="1910" y="5635"/>
                    <a:pt x="1888" y="5635"/>
                  </a:cubicBezTo>
                  <a:cubicBezTo>
                    <a:pt x="1880" y="5635"/>
                    <a:pt x="1873" y="5635"/>
                    <a:pt x="1866" y="5635"/>
                  </a:cubicBezTo>
                  <a:cubicBezTo>
                    <a:pt x="1850" y="5642"/>
                    <a:pt x="1843" y="5650"/>
                    <a:pt x="1828" y="5650"/>
                  </a:cubicBezTo>
                  <a:cubicBezTo>
                    <a:pt x="1820" y="5650"/>
                    <a:pt x="1820" y="5642"/>
                    <a:pt x="1813" y="5642"/>
                  </a:cubicBezTo>
                  <a:cubicBezTo>
                    <a:pt x="1828" y="5597"/>
                    <a:pt x="1843" y="5582"/>
                    <a:pt x="1873" y="5537"/>
                  </a:cubicBezTo>
                  <a:cubicBezTo>
                    <a:pt x="1888" y="5552"/>
                    <a:pt x="1896" y="5567"/>
                    <a:pt x="1910" y="5567"/>
                  </a:cubicBezTo>
                  <a:cubicBezTo>
                    <a:pt x="1933" y="5567"/>
                    <a:pt x="1940" y="5552"/>
                    <a:pt x="1955" y="5545"/>
                  </a:cubicBezTo>
                  <a:cubicBezTo>
                    <a:pt x="1993" y="5530"/>
                    <a:pt x="2023" y="5530"/>
                    <a:pt x="2044" y="5500"/>
                  </a:cubicBezTo>
                  <a:cubicBezTo>
                    <a:pt x="2067" y="5477"/>
                    <a:pt x="2082" y="5462"/>
                    <a:pt x="2112" y="5432"/>
                  </a:cubicBezTo>
                  <a:cubicBezTo>
                    <a:pt x="2134" y="5410"/>
                    <a:pt x="2157" y="5395"/>
                    <a:pt x="2157" y="5365"/>
                  </a:cubicBezTo>
                  <a:cubicBezTo>
                    <a:pt x="2157" y="5335"/>
                    <a:pt x="2119" y="5342"/>
                    <a:pt x="2097" y="5342"/>
                  </a:cubicBezTo>
                  <a:cubicBezTo>
                    <a:pt x="2067" y="5335"/>
                    <a:pt x="2044" y="5327"/>
                    <a:pt x="2015" y="5327"/>
                  </a:cubicBezTo>
                  <a:cubicBezTo>
                    <a:pt x="2008" y="5327"/>
                    <a:pt x="2008" y="5342"/>
                    <a:pt x="2000" y="5350"/>
                  </a:cubicBezTo>
                  <a:cubicBezTo>
                    <a:pt x="1993" y="5365"/>
                    <a:pt x="1985" y="5380"/>
                    <a:pt x="1970" y="5380"/>
                  </a:cubicBezTo>
                  <a:cubicBezTo>
                    <a:pt x="1955" y="5380"/>
                    <a:pt x="1948" y="5372"/>
                    <a:pt x="1933" y="5372"/>
                  </a:cubicBezTo>
                  <a:cubicBezTo>
                    <a:pt x="1903" y="5372"/>
                    <a:pt x="1896" y="5372"/>
                    <a:pt x="1866" y="5372"/>
                  </a:cubicBezTo>
                  <a:cubicBezTo>
                    <a:pt x="1843" y="5372"/>
                    <a:pt x="1828" y="5380"/>
                    <a:pt x="1813" y="5372"/>
                  </a:cubicBezTo>
                  <a:cubicBezTo>
                    <a:pt x="1783" y="5372"/>
                    <a:pt x="1783" y="5342"/>
                    <a:pt x="1768" y="5320"/>
                  </a:cubicBezTo>
                  <a:cubicBezTo>
                    <a:pt x="1761" y="5312"/>
                    <a:pt x="1753" y="5312"/>
                    <a:pt x="1753" y="5297"/>
                  </a:cubicBezTo>
                  <a:cubicBezTo>
                    <a:pt x="1738" y="5267"/>
                    <a:pt x="1738" y="5245"/>
                    <a:pt x="1716" y="5222"/>
                  </a:cubicBezTo>
                  <a:cubicBezTo>
                    <a:pt x="1701" y="5230"/>
                    <a:pt x="1701" y="5230"/>
                    <a:pt x="1701" y="5230"/>
                  </a:cubicBezTo>
                  <a:cubicBezTo>
                    <a:pt x="1693" y="5252"/>
                    <a:pt x="1678" y="5275"/>
                    <a:pt x="1678" y="5305"/>
                  </a:cubicBezTo>
                  <a:cubicBezTo>
                    <a:pt x="1678" y="5335"/>
                    <a:pt x="1693" y="5342"/>
                    <a:pt x="1701" y="5365"/>
                  </a:cubicBezTo>
                  <a:cubicBezTo>
                    <a:pt x="1708" y="5402"/>
                    <a:pt x="1716" y="5425"/>
                    <a:pt x="1738" y="5455"/>
                  </a:cubicBezTo>
                  <a:cubicBezTo>
                    <a:pt x="1738" y="5462"/>
                    <a:pt x="1738" y="5462"/>
                    <a:pt x="1738" y="5462"/>
                  </a:cubicBezTo>
                  <a:cubicBezTo>
                    <a:pt x="1701" y="5455"/>
                    <a:pt x="1678" y="5455"/>
                    <a:pt x="1648" y="5440"/>
                  </a:cubicBezTo>
                  <a:cubicBezTo>
                    <a:pt x="1618" y="5432"/>
                    <a:pt x="1596" y="5417"/>
                    <a:pt x="1596" y="5387"/>
                  </a:cubicBezTo>
                  <a:cubicBezTo>
                    <a:pt x="1596" y="5350"/>
                    <a:pt x="1603" y="5335"/>
                    <a:pt x="1611" y="5297"/>
                  </a:cubicBezTo>
                  <a:cubicBezTo>
                    <a:pt x="1581" y="5170"/>
                    <a:pt x="1581" y="5170"/>
                    <a:pt x="1581" y="5170"/>
                  </a:cubicBezTo>
                  <a:cubicBezTo>
                    <a:pt x="1581" y="5125"/>
                    <a:pt x="1581" y="5087"/>
                    <a:pt x="1603" y="5043"/>
                  </a:cubicBezTo>
                  <a:cubicBezTo>
                    <a:pt x="1603" y="5027"/>
                    <a:pt x="1618" y="5020"/>
                    <a:pt x="1618" y="5005"/>
                  </a:cubicBezTo>
                  <a:cubicBezTo>
                    <a:pt x="1618" y="4983"/>
                    <a:pt x="1618" y="4983"/>
                    <a:pt x="1618" y="4983"/>
                  </a:cubicBezTo>
                  <a:cubicBezTo>
                    <a:pt x="1596" y="4983"/>
                    <a:pt x="1596" y="4983"/>
                    <a:pt x="1596" y="4983"/>
                  </a:cubicBezTo>
                  <a:cubicBezTo>
                    <a:pt x="1566" y="4983"/>
                    <a:pt x="1558" y="4998"/>
                    <a:pt x="1528" y="5013"/>
                  </a:cubicBezTo>
                  <a:cubicBezTo>
                    <a:pt x="1521" y="5013"/>
                    <a:pt x="1513" y="5020"/>
                    <a:pt x="1498" y="5020"/>
                  </a:cubicBezTo>
                  <a:lnTo>
                    <a:pt x="1498" y="5020"/>
                  </a:lnTo>
                  <a:cubicBezTo>
                    <a:pt x="1491" y="5013"/>
                    <a:pt x="1483" y="4990"/>
                    <a:pt x="1476" y="4975"/>
                  </a:cubicBezTo>
                  <a:cubicBezTo>
                    <a:pt x="1468" y="4968"/>
                    <a:pt x="1468" y="4968"/>
                    <a:pt x="1461" y="4968"/>
                  </a:cubicBezTo>
                  <a:cubicBezTo>
                    <a:pt x="1453" y="4953"/>
                    <a:pt x="1453" y="4945"/>
                    <a:pt x="1453" y="4930"/>
                  </a:cubicBezTo>
                  <a:cubicBezTo>
                    <a:pt x="1438" y="4908"/>
                    <a:pt x="1431" y="4900"/>
                    <a:pt x="1416" y="4878"/>
                  </a:cubicBezTo>
                  <a:lnTo>
                    <a:pt x="1416" y="4878"/>
                  </a:lnTo>
                  <a:cubicBezTo>
                    <a:pt x="1393" y="4863"/>
                    <a:pt x="1379" y="4848"/>
                    <a:pt x="1356" y="4848"/>
                  </a:cubicBezTo>
                  <a:cubicBezTo>
                    <a:pt x="1349" y="4848"/>
                    <a:pt x="1333" y="4848"/>
                    <a:pt x="1333" y="4848"/>
                  </a:cubicBezTo>
                  <a:cubicBezTo>
                    <a:pt x="1326" y="4840"/>
                    <a:pt x="1326" y="4825"/>
                    <a:pt x="1319" y="4818"/>
                  </a:cubicBezTo>
                  <a:cubicBezTo>
                    <a:pt x="1311" y="4795"/>
                    <a:pt x="1289" y="4795"/>
                    <a:pt x="1281" y="4773"/>
                  </a:cubicBezTo>
                  <a:cubicBezTo>
                    <a:pt x="1266" y="4750"/>
                    <a:pt x="1259" y="4735"/>
                    <a:pt x="1251" y="4713"/>
                  </a:cubicBezTo>
                  <a:cubicBezTo>
                    <a:pt x="1243" y="4713"/>
                    <a:pt x="1236" y="4713"/>
                    <a:pt x="1221" y="4713"/>
                  </a:cubicBezTo>
                  <a:cubicBezTo>
                    <a:pt x="1214" y="4720"/>
                    <a:pt x="1214" y="4728"/>
                    <a:pt x="1214" y="4743"/>
                  </a:cubicBezTo>
                  <a:cubicBezTo>
                    <a:pt x="1206" y="4743"/>
                    <a:pt x="1206" y="4743"/>
                    <a:pt x="1199" y="4750"/>
                  </a:cubicBezTo>
                  <a:cubicBezTo>
                    <a:pt x="1169" y="4735"/>
                    <a:pt x="1146" y="4735"/>
                    <a:pt x="1109" y="4735"/>
                  </a:cubicBezTo>
                  <a:lnTo>
                    <a:pt x="1109" y="4735"/>
                  </a:lnTo>
                  <a:cubicBezTo>
                    <a:pt x="1109" y="4705"/>
                    <a:pt x="1094" y="4683"/>
                    <a:pt x="1079" y="4653"/>
                  </a:cubicBezTo>
                  <a:cubicBezTo>
                    <a:pt x="1086" y="4645"/>
                    <a:pt x="1101" y="4638"/>
                    <a:pt x="1109" y="4623"/>
                  </a:cubicBezTo>
                  <a:cubicBezTo>
                    <a:pt x="1116" y="4600"/>
                    <a:pt x="1101" y="4586"/>
                    <a:pt x="1109" y="4556"/>
                  </a:cubicBezTo>
                  <a:cubicBezTo>
                    <a:pt x="1109" y="4540"/>
                    <a:pt x="1116" y="4526"/>
                    <a:pt x="1116" y="4510"/>
                  </a:cubicBezTo>
                  <a:cubicBezTo>
                    <a:pt x="1116" y="4488"/>
                    <a:pt x="1109" y="4481"/>
                    <a:pt x="1109" y="4466"/>
                  </a:cubicBezTo>
                  <a:cubicBezTo>
                    <a:pt x="1109" y="4451"/>
                    <a:pt x="1116" y="4443"/>
                    <a:pt x="1116" y="4436"/>
                  </a:cubicBezTo>
                  <a:cubicBezTo>
                    <a:pt x="1116" y="4406"/>
                    <a:pt x="1071" y="4398"/>
                    <a:pt x="1071" y="4368"/>
                  </a:cubicBezTo>
                  <a:cubicBezTo>
                    <a:pt x="1071" y="4353"/>
                    <a:pt x="1086" y="4346"/>
                    <a:pt x="1086" y="4331"/>
                  </a:cubicBezTo>
                  <a:cubicBezTo>
                    <a:pt x="1086" y="4308"/>
                    <a:pt x="1064" y="4301"/>
                    <a:pt x="1049" y="4286"/>
                  </a:cubicBezTo>
                  <a:cubicBezTo>
                    <a:pt x="1049" y="4293"/>
                    <a:pt x="1041" y="4301"/>
                    <a:pt x="1034" y="4308"/>
                  </a:cubicBezTo>
                  <a:cubicBezTo>
                    <a:pt x="1011" y="4286"/>
                    <a:pt x="1004" y="4256"/>
                    <a:pt x="1004" y="4226"/>
                  </a:cubicBezTo>
                  <a:cubicBezTo>
                    <a:pt x="1004" y="4211"/>
                    <a:pt x="1004" y="4203"/>
                    <a:pt x="1011" y="4196"/>
                  </a:cubicBezTo>
                  <a:cubicBezTo>
                    <a:pt x="989" y="4196"/>
                    <a:pt x="981" y="4196"/>
                    <a:pt x="966" y="4196"/>
                  </a:cubicBezTo>
                  <a:cubicBezTo>
                    <a:pt x="959" y="4173"/>
                    <a:pt x="959" y="4158"/>
                    <a:pt x="959" y="4136"/>
                  </a:cubicBezTo>
                  <a:lnTo>
                    <a:pt x="959" y="4136"/>
                  </a:lnTo>
                  <a:lnTo>
                    <a:pt x="951" y="4121"/>
                  </a:lnTo>
                  <a:cubicBezTo>
                    <a:pt x="936" y="4121"/>
                    <a:pt x="929" y="4128"/>
                    <a:pt x="914" y="4128"/>
                  </a:cubicBezTo>
                  <a:cubicBezTo>
                    <a:pt x="884" y="4128"/>
                    <a:pt x="869" y="4098"/>
                    <a:pt x="839" y="4098"/>
                  </a:cubicBezTo>
                  <a:cubicBezTo>
                    <a:pt x="831" y="4098"/>
                    <a:pt x="824" y="4106"/>
                    <a:pt x="809" y="4113"/>
                  </a:cubicBezTo>
                  <a:cubicBezTo>
                    <a:pt x="809" y="4113"/>
                    <a:pt x="801" y="4113"/>
                    <a:pt x="801" y="4121"/>
                  </a:cubicBezTo>
                  <a:cubicBezTo>
                    <a:pt x="801" y="4136"/>
                    <a:pt x="809" y="4143"/>
                    <a:pt x="809" y="4158"/>
                  </a:cubicBezTo>
                  <a:cubicBezTo>
                    <a:pt x="816" y="4173"/>
                    <a:pt x="816" y="4181"/>
                    <a:pt x="824" y="4196"/>
                  </a:cubicBezTo>
                  <a:cubicBezTo>
                    <a:pt x="831" y="4211"/>
                    <a:pt x="846" y="4211"/>
                    <a:pt x="861" y="4218"/>
                  </a:cubicBezTo>
                  <a:cubicBezTo>
                    <a:pt x="861" y="4226"/>
                    <a:pt x="861" y="4233"/>
                    <a:pt x="861" y="4233"/>
                  </a:cubicBezTo>
                  <a:cubicBezTo>
                    <a:pt x="846" y="4256"/>
                    <a:pt x="824" y="4256"/>
                    <a:pt x="794" y="4271"/>
                  </a:cubicBezTo>
                  <a:cubicBezTo>
                    <a:pt x="771" y="4278"/>
                    <a:pt x="764" y="4286"/>
                    <a:pt x="741" y="4286"/>
                  </a:cubicBezTo>
                  <a:cubicBezTo>
                    <a:pt x="741" y="4293"/>
                    <a:pt x="749" y="4308"/>
                    <a:pt x="741" y="4316"/>
                  </a:cubicBezTo>
                  <a:cubicBezTo>
                    <a:pt x="734" y="4323"/>
                    <a:pt x="726" y="4323"/>
                    <a:pt x="711" y="4323"/>
                  </a:cubicBezTo>
                  <a:cubicBezTo>
                    <a:pt x="704" y="4331"/>
                    <a:pt x="696" y="4331"/>
                    <a:pt x="689" y="4331"/>
                  </a:cubicBezTo>
                  <a:cubicBezTo>
                    <a:pt x="681" y="4338"/>
                    <a:pt x="674" y="4338"/>
                    <a:pt x="667" y="4338"/>
                  </a:cubicBezTo>
                  <a:cubicBezTo>
                    <a:pt x="659" y="4346"/>
                    <a:pt x="659" y="4346"/>
                    <a:pt x="659" y="4353"/>
                  </a:cubicBezTo>
                  <a:cubicBezTo>
                    <a:pt x="644" y="4368"/>
                    <a:pt x="629" y="4391"/>
                    <a:pt x="607" y="4391"/>
                  </a:cubicBezTo>
                  <a:cubicBezTo>
                    <a:pt x="599" y="4391"/>
                    <a:pt x="591" y="4376"/>
                    <a:pt x="584" y="4368"/>
                  </a:cubicBezTo>
                  <a:cubicBezTo>
                    <a:pt x="569" y="4361"/>
                    <a:pt x="561" y="4353"/>
                    <a:pt x="554" y="4338"/>
                  </a:cubicBezTo>
                  <a:cubicBezTo>
                    <a:pt x="554" y="4353"/>
                    <a:pt x="554" y="4361"/>
                    <a:pt x="547" y="4376"/>
                  </a:cubicBezTo>
                  <a:cubicBezTo>
                    <a:pt x="547" y="4383"/>
                    <a:pt x="531" y="4391"/>
                    <a:pt x="531" y="4398"/>
                  </a:cubicBezTo>
                  <a:cubicBezTo>
                    <a:pt x="531" y="4466"/>
                    <a:pt x="531" y="4466"/>
                    <a:pt x="531" y="4466"/>
                  </a:cubicBezTo>
                  <a:cubicBezTo>
                    <a:pt x="524" y="4473"/>
                    <a:pt x="517" y="4488"/>
                    <a:pt x="509" y="4503"/>
                  </a:cubicBezTo>
                  <a:cubicBezTo>
                    <a:pt x="502" y="4503"/>
                    <a:pt x="502" y="4510"/>
                    <a:pt x="494" y="4510"/>
                  </a:cubicBezTo>
                  <a:cubicBezTo>
                    <a:pt x="487" y="4510"/>
                    <a:pt x="479" y="4510"/>
                    <a:pt x="472" y="4503"/>
                  </a:cubicBezTo>
                  <a:cubicBezTo>
                    <a:pt x="464" y="4496"/>
                    <a:pt x="464" y="4481"/>
                    <a:pt x="457" y="4481"/>
                  </a:cubicBezTo>
                  <a:cubicBezTo>
                    <a:pt x="449" y="4481"/>
                    <a:pt x="442" y="4481"/>
                    <a:pt x="434" y="4481"/>
                  </a:cubicBezTo>
                  <a:cubicBezTo>
                    <a:pt x="427" y="4488"/>
                    <a:pt x="427" y="4481"/>
                    <a:pt x="419" y="4481"/>
                  </a:cubicBezTo>
                  <a:cubicBezTo>
                    <a:pt x="404" y="4496"/>
                    <a:pt x="404" y="4503"/>
                    <a:pt x="404" y="4518"/>
                  </a:cubicBezTo>
                  <a:cubicBezTo>
                    <a:pt x="389" y="4540"/>
                    <a:pt x="382" y="4556"/>
                    <a:pt x="374" y="4570"/>
                  </a:cubicBezTo>
                  <a:close/>
                </a:path>
              </a:pathLst>
            </a:custGeom>
            <a:solidFill>
              <a:schemeClr val="accent2"/>
            </a:solid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20" name="Freeform 136"/>
            <p:cNvSpPr>
              <a:spLocks noChangeArrowheads="1"/>
            </p:cNvSpPr>
            <p:nvPr/>
          </p:nvSpPr>
          <p:spPr bwMode="auto">
            <a:xfrm>
              <a:off x="7055324" y="8408921"/>
              <a:ext cx="1211684" cy="2471159"/>
            </a:xfrm>
            <a:custGeom>
              <a:avLst/>
              <a:gdLst>
                <a:gd name="T0" fmla="*/ 1529 w 2804"/>
                <a:gd name="T1" fmla="*/ 5605 h 5718"/>
                <a:gd name="T2" fmla="*/ 1634 w 2804"/>
                <a:gd name="T3" fmla="*/ 5672 h 5718"/>
                <a:gd name="T4" fmla="*/ 1342 w 2804"/>
                <a:gd name="T5" fmla="*/ 4578 h 5718"/>
                <a:gd name="T6" fmla="*/ 1357 w 2804"/>
                <a:gd name="T7" fmla="*/ 4571 h 5718"/>
                <a:gd name="T8" fmla="*/ 1312 w 2804"/>
                <a:gd name="T9" fmla="*/ 4301 h 5718"/>
                <a:gd name="T10" fmla="*/ 1222 w 2804"/>
                <a:gd name="T11" fmla="*/ 4331 h 5718"/>
                <a:gd name="T12" fmla="*/ 885 w 2804"/>
                <a:gd name="T13" fmla="*/ 4144 h 5718"/>
                <a:gd name="T14" fmla="*/ 960 w 2804"/>
                <a:gd name="T15" fmla="*/ 3941 h 5718"/>
                <a:gd name="T16" fmla="*/ 982 w 2804"/>
                <a:gd name="T17" fmla="*/ 3844 h 5718"/>
                <a:gd name="T18" fmla="*/ 1087 w 2804"/>
                <a:gd name="T19" fmla="*/ 3319 h 5718"/>
                <a:gd name="T20" fmla="*/ 1169 w 2804"/>
                <a:gd name="T21" fmla="*/ 3469 h 5718"/>
                <a:gd name="T22" fmla="*/ 1132 w 2804"/>
                <a:gd name="T23" fmla="*/ 3349 h 5718"/>
                <a:gd name="T24" fmla="*/ 1042 w 2804"/>
                <a:gd name="T25" fmla="*/ 329 h 5718"/>
                <a:gd name="T26" fmla="*/ 1297 w 2804"/>
                <a:gd name="T27" fmla="*/ 247 h 5718"/>
                <a:gd name="T28" fmla="*/ 1417 w 2804"/>
                <a:gd name="T29" fmla="*/ 172 h 5718"/>
                <a:gd name="T30" fmla="*/ 1634 w 2804"/>
                <a:gd name="T31" fmla="*/ 37 h 5718"/>
                <a:gd name="T32" fmla="*/ 2001 w 2804"/>
                <a:gd name="T33" fmla="*/ 97 h 5718"/>
                <a:gd name="T34" fmla="*/ 2114 w 2804"/>
                <a:gd name="T35" fmla="*/ 329 h 5718"/>
                <a:gd name="T36" fmla="*/ 2264 w 2804"/>
                <a:gd name="T37" fmla="*/ 457 h 5718"/>
                <a:gd name="T38" fmla="*/ 2473 w 2804"/>
                <a:gd name="T39" fmla="*/ 412 h 5718"/>
                <a:gd name="T40" fmla="*/ 2518 w 2804"/>
                <a:gd name="T41" fmla="*/ 359 h 5718"/>
                <a:gd name="T42" fmla="*/ 2706 w 2804"/>
                <a:gd name="T43" fmla="*/ 524 h 5718"/>
                <a:gd name="T44" fmla="*/ 2511 w 2804"/>
                <a:gd name="T45" fmla="*/ 1026 h 5718"/>
                <a:gd name="T46" fmla="*/ 2496 w 2804"/>
                <a:gd name="T47" fmla="*/ 1483 h 5718"/>
                <a:gd name="T48" fmla="*/ 2743 w 2804"/>
                <a:gd name="T49" fmla="*/ 1933 h 5718"/>
                <a:gd name="T50" fmla="*/ 2751 w 2804"/>
                <a:gd name="T51" fmla="*/ 2060 h 5718"/>
                <a:gd name="T52" fmla="*/ 2518 w 2804"/>
                <a:gd name="T53" fmla="*/ 2120 h 5718"/>
                <a:gd name="T54" fmla="*/ 2294 w 2804"/>
                <a:gd name="T55" fmla="*/ 2413 h 5718"/>
                <a:gd name="T56" fmla="*/ 2054 w 2804"/>
                <a:gd name="T57" fmla="*/ 2885 h 5718"/>
                <a:gd name="T58" fmla="*/ 1769 w 2804"/>
                <a:gd name="T59" fmla="*/ 3124 h 5718"/>
                <a:gd name="T60" fmla="*/ 1612 w 2804"/>
                <a:gd name="T61" fmla="*/ 3124 h 5718"/>
                <a:gd name="T62" fmla="*/ 1574 w 2804"/>
                <a:gd name="T63" fmla="*/ 3072 h 5718"/>
                <a:gd name="T64" fmla="*/ 1642 w 2804"/>
                <a:gd name="T65" fmla="*/ 3012 h 5718"/>
                <a:gd name="T66" fmla="*/ 1642 w 2804"/>
                <a:gd name="T67" fmla="*/ 2750 h 5718"/>
                <a:gd name="T68" fmla="*/ 1619 w 2804"/>
                <a:gd name="T69" fmla="*/ 2593 h 5718"/>
                <a:gd name="T70" fmla="*/ 1851 w 2804"/>
                <a:gd name="T71" fmla="*/ 2353 h 5718"/>
                <a:gd name="T72" fmla="*/ 1799 w 2804"/>
                <a:gd name="T73" fmla="*/ 2128 h 5718"/>
                <a:gd name="T74" fmla="*/ 1604 w 2804"/>
                <a:gd name="T75" fmla="*/ 2240 h 5718"/>
                <a:gd name="T76" fmla="*/ 1432 w 2804"/>
                <a:gd name="T77" fmla="*/ 2450 h 5718"/>
                <a:gd name="T78" fmla="*/ 1514 w 2804"/>
                <a:gd name="T79" fmla="*/ 2720 h 5718"/>
                <a:gd name="T80" fmla="*/ 1342 w 2804"/>
                <a:gd name="T81" fmla="*/ 2667 h 5718"/>
                <a:gd name="T82" fmla="*/ 922 w 2804"/>
                <a:gd name="T83" fmla="*/ 2697 h 5718"/>
                <a:gd name="T84" fmla="*/ 787 w 2804"/>
                <a:gd name="T85" fmla="*/ 2862 h 5718"/>
                <a:gd name="T86" fmla="*/ 697 w 2804"/>
                <a:gd name="T87" fmla="*/ 2630 h 5718"/>
                <a:gd name="T88" fmla="*/ 622 w 2804"/>
                <a:gd name="T89" fmla="*/ 2503 h 5718"/>
                <a:gd name="T90" fmla="*/ 630 w 2804"/>
                <a:gd name="T91" fmla="*/ 2405 h 5718"/>
                <a:gd name="T92" fmla="*/ 742 w 2804"/>
                <a:gd name="T93" fmla="*/ 2345 h 5718"/>
                <a:gd name="T94" fmla="*/ 847 w 2804"/>
                <a:gd name="T95" fmla="*/ 2143 h 5718"/>
                <a:gd name="T96" fmla="*/ 622 w 2804"/>
                <a:gd name="T97" fmla="*/ 1858 h 5718"/>
                <a:gd name="T98" fmla="*/ 458 w 2804"/>
                <a:gd name="T99" fmla="*/ 1821 h 5718"/>
                <a:gd name="T100" fmla="*/ 353 w 2804"/>
                <a:gd name="T101" fmla="*/ 1686 h 5718"/>
                <a:gd name="T102" fmla="*/ 255 w 2804"/>
                <a:gd name="T103" fmla="*/ 1461 h 5718"/>
                <a:gd name="T104" fmla="*/ 248 w 2804"/>
                <a:gd name="T105" fmla="*/ 1288 h 5718"/>
                <a:gd name="T106" fmla="*/ 270 w 2804"/>
                <a:gd name="T107" fmla="*/ 1056 h 5718"/>
                <a:gd name="T108" fmla="*/ 0 w 2804"/>
                <a:gd name="T109" fmla="*/ 951 h 5718"/>
                <a:gd name="T110" fmla="*/ 135 w 2804"/>
                <a:gd name="T111" fmla="*/ 734 h 5718"/>
                <a:gd name="T112" fmla="*/ 240 w 2804"/>
                <a:gd name="T113" fmla="*/ 636 h 5718"/>
                <a:gd name="T114" fmla="*/ 398 w 2804"/>
                <a:gd name="T115" fmla="*/ 584 h 5718"/>
                <a:gd name="T116" fmla="*/ 570 w 2804"/>
                <a:gd name="T117" fmla="*/ 472 h 5718"/>
                <a:gd name="T118" fmla="*/ 645 w 2804"/>
                <a:gd name="T119" fmla="*/ 247 h 5718"/>
                <a:gd name="T120" fmla="*/ 825 w 2804"/>
                <a:gd name="T121" fmla="*/ 187 h 5718"/>
                <a:gd name="T122" fmla="*/ 937 w 2804"/>
                <a:gd name="T123" fmla="*/ 322 h 57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04" h="5718">
                  <a:moveTo>
                    <a:pt x="1567" y="5598"/>
                  </a:moveTo>
                  <a:lnTo>
                    <a:pt x="1567" y="5598"/>
                  </a:lnTo>
                  <a:cubicBezTo>
                    <a:pt x="1567" y="5590"/>
                    <a:pt x="1559" y="5582"/>
                    <a:pt x="1552" y="5575"/>
                  </a:cubicBezTo>
                  <a:cubicBezTo>
                    <a:pt x="1529" y="5582"/>
                    <a:pt x="1529" y="5582"/>
                    <a:pt x="1529" y="5582"/>
                  </a:cubicBezTo>
                  <a:cubicBezTo>
                    <a:pt x="1529" y="5605"/>
                    <a:pt x="1529" y="5605"/>
                    <a:pt x="1529" y="5605"/>
                  </a:cubicBezTo>
                  <a:cubicBezTo>
                    <a:pt x="1529" y="5620"/>
                    <a:pt x="1537" y="5620"/>
                    <a:pt x="1544" y="5627"/>
                  </a:cubicBezTo>
                  <a:cubicBezTo>
                    <a:pt x="1552" y="5650"/>
                    <a:pt x="1559" y="5657"/>
                    <a:pt x="1567" y="5680"/>
                  </a:cubicBezTo>
                  <a:cubicBezTo>
                    <a:pt x="1574" y="5702"/>
                    <a:pt x="1597" y="5717"/>
                    <a:pt x="1619" y="5717"/>
                  </a:cubicBezTo>
                  <a:cubicBezTo>
                    <a:pt x="1642" y="5717"/>
                    <a:pt x="1642" y="5702"/>
                    <a:pt x="1642" y="5687"/>
                  </a:cubicBezTo>
                  <a:cubicBezTo>
                    <a:pt x="1642" y="5680"/>
                    <a:pt x="1634" y="5680"/>
                    <a:pt x="1634" y="5672"/>
                  </a:cubicBezTo>
                  <a:cubicBezTo>
                    <a:pt x="1627" y="5657"/>
                    <a:pt x="1619" y="5650"/>
                    <a:pt x="1604" y="5642"/>
                  </a:cubicBezTo>
                  <a:cubicBezTo>
                    <a:pt x="1589" y="5627"/>
                    <a:pt x="1582" y="5612"/>
                    <a:pt x="1567" y="5598"/>
                  </a:cubicBezTo>
                  <a:close/>
                  <a:moveTo>
                    <a:pt x="1357" y="4571"/>
                  </a:moveTo>
                  <a:lnTo>
                    <a:pt x="1357" y="4571"/>
                  </a:lnTo>
                  <a:cubicBezTo>
                    <a:pt x="1349" y="4571"/>
                    <a:pt x="1349" y="4571"/>
                    <a:pt x="1342" y="4578"/>
                  </a:cubicBezTo>
                  <a:cubicBezTo>
                    <a:pt x="1342" y="4586"/>
                    <a:pt x="1334" y="4593"/>
                    <a:pt x="1334" y="4601"/>
                  </a:cubicBezTo>
                  <a:cubicBezTo>
                    <a:pt x="1334" y="4616"/>
                    <a:pt x="1349" y="4631"/>
                    <a:pt x="1364" y="4631"/>
                  </a:cubicBezTo>
                  <a:cubicBezTo>
                    <a:pt x="1379" y="4631"/>
                    <a:pt x="1394" y="4631"/>
                    <a:pt x="1394" y="4616"/>
                  </a:cubicBezTo>
                  <a:cubicBezTo>
                    <a:pt x="1394" y="4608"/>
                    <a:pt x="1387" y="4608"/>
                    <a:pt x="1387" y="4601"/>
                  </a:cubicBezTo>
                  <a:cubicBezTo>
                    <a:pt x="1379" y="4593"/>
                    <a:pt x="1364" y="4578"/>
                    <a:pt x="1357" y="4571"/>
                  </a:cubicBezTo>
                  <a:close/>
                  <a:moveTo>
                    <a:pt x="1222" y="4331"/>
                  </a:moveTo>
                  <a:lnTo>
                    <a:pt x="1222" y="4331"/>
                  </a:lnTo>
                  <a:cubicBezTo>
                    <a:pt x="1222" y="4339"/>
                    <a:pt x="1222" y="4346"/>
                    <a:pt x="1229" y="4353"/>
                  </a:cubicBezTo>
                  <a:cubicBezTo>
                    <a:pt x="1237" y="4361"/>
                    <a:pt x="1237" y="4369"/>
                    <a:pt x="1244" y="4369"/>
                  </a:cubicBezTo>
                  <a:cubicBezTo>
                    <a:pt x="1282" y="4369"/>
                    <a:pt x="1312" y="4339"/>
                    <a:pt x="1312" y="4301"/>
                  </a:cubicBezTo>
                  <a:cubicBezTo>
                    <a:pt x="1312" y="4286"/>
                    <a:pt x="1312" y="4263"/>
                    <a:pt x="1297" y="4256"/>
                  </a:cubicBezTo>
                  <a:cubicBezTo>
                    <a:pt x="1289" y="4249"/>
                    <a:pt x="1274" y="4263"/>
                    <a:pt x="1259" y="4263"/>
                  </a:cubicBezTo>
                  <a:cubicBezTo>
                    <a:pt x="1252" y="4263"/>
                    <a:pt x="1244" y="4256"/>
                    <a:pt x="1237" y="4263"/>
                  </a:cubicBezTo>
                  <a:cubicBezTo>
                    <a:pt x="1229" y="4271"/>
                    <a:pt x="1237" y="4279"/>
                    <a:pt x="1229" y="4293"/>
                  </a:cubicBezTo>
                  <a:cubicBezTo>
                    <a:pt x="1229" y="4309"/>
                    <a:pt x="1222" y="4309"/>
                    <a:pt x="1222" y="4331"/>
                  </a:cubicBezTo>
                  <a:close/>
                  <a:moveTo>
                    <a:pt x="855" y="4099"/>
                  </a:moveTo>
                  <a:lnTo>
                    <a:pt x="855" y="4099"/>
                  </a:lnTo>
                  <a:cubicBezTo>
                    <a:pt x="840" y="4099"/>
                    <a:pt x="832" y="4121"/>
                    <a:pt x="825" y="4136"/>
                  </a:cubicBezTo>
                  <a:cubicBezTo>
                    <a:pt x="832" y="4136"/>
                    <a:pt x="832" y="4144"/>
                    <a:pt x="840" y="4144"/>
                  </a:cubicBezTo>
                  <a:cubicBezTo>
                    <a:pt x="862" y="4144"/>
                    <a:pt x="870" y="4144"/>
                    <a:pt x="885" y="4144"/>
                  </a:cubicBezTo>
                  <a:cubicBezTo>
                    <a:pt x="885" y="4129"/>
                    <a:pt x="885" y="4129"/>
                    <a:pt x="885" y="4114"/>
                  </a:cubicBezTo>
                  <a:cubicBezTo>
                    <a:pt x="885" y="4099"/>
                    <a:pt x="870" y="4099"/>
                    <a:pt x="855" y="4099"/>
                  </a:cubicBezTo>
                  <a:close/>
                  <a:moveTo>
                    <a:pt x="952" y="3926"/>
                  </a:moveTo>
                  <a:lnTo>
                    <a:pt x="952" y="3926"/>
                  </a:lnTo>
                  <a:cubicBezTo>
                    <a:pt x="952" y="3934"/>
                    <a:pt x="960" y="3934"/>
                    <a:pt x="960" y="3941"/>
                  </a:cubicBezTo>
                  <a:cubicBezTo>
                    <a:pt x="967" y="3941"/>
                    <a:pt x="967" y="3949"/>
                    <a:pt x="967" y="3949"/>
                  </a:cubicBezTo>
                  <a:cubicBezTo>
                    <a:pt x="982" y="3941"/>
                    <a:pt x="989" y="3926"/>
                    <a:pt x="989" y="3911"/>
                  </a:cubicBezTo>
                  <a:cubicBezTo>
                    <a:pt x="997" y="3896"/>
                    <a:pt x="1005" y="3889"/>
                    <a:pt x="1012" y="3881"/>
                  </a:cubicBezTo>
                  <a:cubicBezTo>
                    <a:pt x="1019" y="3866"/>
                    <a:pt x="1019" y="3859"/>
                    <a:pt x="1019" y="3844"/>
                  </a:cubicBezTo>
                  <a:cubicBezTo>
                    <a:pt x="1005" y="3844"/>
                    <a:pt x="997" y="3844"/>
                    <a:pt x="982" y="3844"/>
                  </a:cubicBezTo>
                  <a:cubicBezTo>
                    <a:pt x="982" y="3851"/>
                    <a:pt x="989" y="3851"/>
                    <a:pt x="989" y="3851"/>
                  </a:cubicBezTo>
                  <a:cubicBezTo>
                    <a:pt x="982" y="3889"/>
                    <a:pt x="952" y="3896"/>
                    <a:pt x="952" y="3926"/>
                  </a:cubicBezTo>
                  <a:close/>
                  <a:moveTo>
                    <a:pt x="1102" y="3312"/>
                  </a:moveTo>
                  <a:lnTo>
                    <a:pt x="1102" y="3312"/>
                  </a:lnTo>
                  <a:cubicBezTo>
                    <a:pt x="1087" y="3319"/>
                    <a:pt x="1087" y="3319"/>
                    <a:pt x="1087" y="3319"/>
                  </a:cubicBezTo>
                  <a:cubicBezTo>
                    <a:pt x="1087" y="3387"/>
                    <a:pt x="1087" y="3387"/>
                    <a:pt x="1087" y="3387"/>
                  </a:cubicBezTo>
                  <a:cubicBezTo>
                    <a:pt x="1087" y="3402"/>
                    <a:pt x="1079" y="3409"/>
                    <a:pt x="1079" y="3432"/>
                  </a:cubicBezTo>
                  <a:cubicBezTo>
                    <a:pt x="1079" y="3447"/>
                    <a:pt x="1095" y="3454"/>
                    <a:pt x="1109" y="3462"/>
                  </a:cubicBezTo>
                  <a:cubicBezTo>
                    <a:pt x="1124" y="3469"/>
                    <a:pt x="1132" y="3492"/>
                    <a:pt x="1147" y="3492"/>
                  </a:cubicBezTo>
                  <a:cubicBezTo>
                    <a:pt x="1154" y="3492"/>
                    <a:pt x="1162" y="3477"/>
                    <a:pt x="1169" y="3469"/>
                  </a:cubicBezTo>
                  <a:cubicBezTo>
                    <a:pt x="1169" y="3469"/>
                    <a:pt x="1177" y="3462"/>
                    <a:pt x="1177" y="3454"/>
                  </a:cubicBezTo>
                  <a:cubicBezTo>
                    <a:pt x="1177" y="3394"/>
                    <a:pt x="1177" y="3394"/>
                    <a:pt x="1177" y="3394"/>
                  </a:cubicBezTo>
                  <a:cubicBezTo>
                    <a:pt x="1184" y="3379"/>
                    <a:pt x="1184" y="3379"/>
                    <a:pt x="1184" y="3379"/>
                  </a:cubicBezTo>
                  <a:cubicBezTo>
                    <a:pt x="1184" y="3372"/>
                    <a:pt x="1184" y="3372"/>
                    <a:pt x="1184" y="3372"/>
                  </a:cubicBezTo>
                  <a:cubicBezTo>
                    <a:pt x="1162" y="3364"/>
                    <a:pt x="1147" y="3364"/>
                    <a:pt x="1132" y="3349"/>
                  </a:cubicBezTo>
                  <a:cubicBezTo>
                    <a:pt x="1117" y="3334"/>
                    <a:pt x="1117" y="3327"/>
                    <a:pt x="1102" y="3312"/>
                  </a:cubicBezTo>
                  <a:close/>
                  <a:moveTo>
                    <a:pt x="952" y="322"/>
                  </a:moveTo>
                  <a:lnTo>
                    <a:pt x="952" y="322"/>
                  </a:lnTo>
                  <a:cubicBezTo>
                    <a:pt x="975" y="322"/>
                    <a:pt x="989" y="307"/>
                    <a:pt x="1005" y="307"/>
                  </a:cubicBezTo>
                  <a:cubicBezTo>
                    <a:pt x="1019" y="314"/>
                    <a:pt x="1027" y="329"/>
                    <a:pt x="1042" y="329"/>
                  </a:cubicBezTo>
                  <a:cubicBezTo>
                    <a:pt x="1072" y="344"/>
                    <a:pt x="1102" y="329"/>
                    <a:pt x="1132" y="344"/>
                  </a:cubicBezTo>
                  <a:lnTo>
                    <a:pt x="1132" y="344"/>
                  </a:lnTo>
                  <a:cubicBezTo>
                    <a:pt x="1169" y="322"/>
                    <a:pt x="1184" y="299"/>
                    <a:pt x="1222" y="269"/>
                  </a:cubicBezTo>
                  <a:cubicBezTo>
                    <a:pt x="1244" y="277"/>
                    <a:pt x="1244" y="277"/>
                    <a:pt x="1244" y="277"/>
                  </a:cubicBezTo>
                  <a:cubicBezTo>
                    <a:pt x="1267" y="269"/>
                    <a:pt x="1274" y="254"/>
                    <a:pt x="1297" y="247"/>
                  </a:cubicBezTo>
                  <a:cubicBezTo>
                    <a:pt x="1304" y="239"/>
                    <a:pt x="1312" y="239"/>
                    <a:pt x="1319" y="232"/>
                  </a:cubicBezTo>
                  <a:cubicBezTo>
                    <a:pt x="1327" y="224"/>
                    <a:pt x="1327" y="217"/>
                    <a:pt x="1334" y="209"/>
                  </a:cubicBezTo>
                  <a:cubicBezTo>
                    <a:pt x="1349" y="202"/>
                    <a:pt x="1364" y="217"/>
                    <a:pt x="1372" y="209"/>
                  </a:cubicBezTo>
                  <a:cubicBezTo>
                    <a:pt x="1379" y="209"/>
                    <a:pt x="1379" y="202"/>
                    <a:pt x="1387" y="202"/>
                  </a:cubicBezTo>
                  <a:cubicBezTo>
                    <a:pt x="1394" y="187"/>
                    <a:pt x="1402" y="179"/>
                    <a:pt x="1417" y="172"/>
                  </a:cubicBezTo>
                  <a:cubicBezTo>
                    <a:pt x="1432" y="157"/>
                    <a:pt x="1439" y="149"/>
                    <a:pt x="1454" y="149"/>
                  </a:cubicBezTo>
                  <a:cubicBezTo>
                    <a:pt x="1469" y="142"/>
                    <a:pt x="1477" y="149"/>
                    <a:pt x="1492" y="142"/>
                  </a:cubicBezTo>
                  <a:cubicBezTo>
                    <a:pt x="1507" y="142"/>
                    <a:pt x="1514" y="135"/>
                    <a:pt x="1529" y="127"/>
                  </a:cubicBezTo>
                  <a:cubicBezTo>
                    <a:pt x="1559" y="119"/>
                    <a:pt x="1574" y="119"/>
                    <a:pt x="1604" y="112"/>
                  </a:cubicBezTo>
                  <a:cubicBezTo>
                    <a:pt x="1604" y="82"/>
                    <a:pt x="1604" y="52"/>
                    <a:pt x="1634" y="37"/>
                  </a:cubicBezTo>
                  <a:cubicBezTo>
                    <a:pt x="1664" y="7"/>
                    <a:pt x="1694" y="0"/>
                    <a:pt x="1731" y="0"/>
                  </a:cubicBezTo>
                  <a:cubicBezTo>
                    <a:pt x="1784" y="0"/>
                    <a:pt x="1814" y="29"/>
                    <a:pt x="1866" y="37"/>
                  </a:cubicBezTo>
                  <a:cubicBezTo>
                    <a:pt x="1904" y="45"/>
                    <a:pt x="1926" y="45"/>
                    <a:pt x="1956" y="59"/>
                  </a:cubicBezTo>
                  <a:cubicBezTo>
                    <a:pt x="1971" y="67"/>
                    <a:pt x="1986" y="75"/>
                    <a:pt x="1994" y="89"/>
                  </a:cubicBezTo>
                  <a:cubicBezTo>
                    <a:pt x="2001" y="89"/>
                    <a:pt x="2001" y="97"/>
                    <a:pt x="2001" y="97"/>
                  </a:cubicBezTo>
                  <a:cubicBezTo>
                    <a:pt x="2016" y="119"/>
                    <a:pt x="2031" y="127"/>
                    <a:pt x="2039" y="149"/>
                  </a:cubicBezTo>
                  <a:cubicBezTo>
                    <a:pt x="2046" y="157"/>
                    <a:pt x="2046" y="172"/>
                    <a:pt x="2054" y="172"/>
                  </a:cubicBezTo>
                  <a:cubicBezTo>
                    <a:pt x="2061" y="187"/>
                    <a:pt x="2076" y="172"/>
                    <a:pt x="2091" y="179"/>
                  </a:cubicBezTo>
                  <a:cubicBezTo>
                    <a:pt x="2099" y="187"/>
                    <a:pt x="2099" y="194"/>
                    <a:pt x="2099" y="209"/>
                  </a:cubicBezTo>
                  <a:cubicBezTo>
                    <a:pt x="2114" y="254"/>
                    <a:pt x="2099" y="284"/>
                    <a:pt x="2114" y="329"/>
                  </a:cubicBezTo>
                  <a:lnTo>
                    <a:pt x="2114" y="329"/>
                  </a:lnTo>
                  <a:cubicBezTo>
                    <a:pt x="2129" y="329"/>
                    <a:pt x="2151" y="329"/>
                    <a:pt x="2166" y="344"/>
                  </a:cubicBezTo>
                  <a:cubicBezTo>
                    <a:pt x="2189" y="352"/>
                    <a:pt x="2181" y="382"/>
                    <a:pt x="2204" y="389"/>
                  </a:cubicBezTo>
                  <a:cubicBezTo>
                    <a:pt x="2219" y="397"/>
                    <a:pt x="2226" y="397"/>
                    <a:pt x="2248" y="397"/>
                  </a:cubicBezTo>
                  <a:cubicBezTo>
                    <a:pt x="2248" y="419"/>
                    <a:pt x="2241" y="442"/>
                    <a:pt x="2264" y="457"/>
                  </a:cubicBezTo>
                  <a:cubicBezTo>
                    <a:pt x="2278" y="472"/>
                    <a:pt x="2294" y="464"/>
                    <a:pt x="2308" y="479"/>
                  </a:cubicBezTo>
                  <a:cubicBezTo>
                    <a:pt x="2331" y="494"/>
                    <a:pt x="2338" y="509"/>
                    <a:pt x="2361" y="509"/>
                  </a:cubicBezTo>
                  <a:cubicBezTo>
                    <a:pt x="2376" y="509"/>
                    <a:pt x="2384" y="494"/>
                    <a:pt x="2398" y="487"/>
                  </a:cubicBezTo>
                  <a:cubicBezTo>
                    <a:pt x="2413" y="472"/>
                    <a:pt x="2421" y="457"/>
                    <a:pt x="2443" y="442"/>
                  </a:cubicBezTo>
                  <a:cubicBezTo>
                    <a:pt x="2451" y="434"/>
                    <a:pt x="2466" y="427"/>
                    <a:pt x="2473" y="412"/>
                  </a:cubicBezTo>
                  <a:cubicBezTo>
                    <a:pt x="2481" y="404"/>
                    <a:pt x="2488" y="397"/>
                    <a:pt x="2488" y="389"/>
                  </a:cubicBezTo>
                  <a:cubicBezTo>
                    <a:pt x="2488" y="374"/>
                    <a:pt x="2473" y="367"/>
                    <a:pt x="2473" y="352"/>
                  </a:cubicBezTo>
                  <a:cubicBezTo>
                    <a:pt x="2466" y="329"/>
                    <a:pt x="2466" y="322"/>
                    <a:pt x="2466" y="299"/>
                  </a:cubicBezTo>
                  <a:cubicBezTo>
                    <a:pt x="2481" y="307"/>
                    <a:pt x="2488" y="314"/>
                    <a:pt x="2496" y="322"/>
                  </a:cubicBezTo>
                  <a:cubicBezTo>
                    <a:pt x="2503" y="337"/>
                    <a:pt x="2503" y="352"/>
                    <a:pt x="2518" y="359"/>
                  </a:cubicBezTo>
                  <a:cubicBezTo>
                    <a:pt x="2548" y="382"/>
                    <a:pt x="2571" y="382"/>
                    <a:pt x="2601" y="389"/>
                  </a:cubicBezTo>
                  <a:cubicBezTo>
                    <a:pt x="2631" y="397"/>
                    <a:pt x="2653" y="397"/>
                    <a:pt x="2676" y="404"/>
                  </a:cubicBezTo>
                  <a:cubicBezTo>
                    <a:pt x="2706" y="412"/>
                    <a:pt x="2713" y="427"/>
                    <a:pt x="2736" y="442"/>
                  </a:cubicBezTo>
                  <a:lnTo>
                    <a:pt x="2736" y="442"/>
                  </a:lnTo>
                  <a:cubicBezTo>
                    <a:pt x="2728" y="472"/>
                    <a:pt x="2721" y="494"/>
                    <a:pt x="2706" y="524"/>
                  </a:cubicBezTo>
                  <a:cubicBezTo>
                    <a:pt x="2676" y="584"/>
                    <a:pt x="2661" y="622"/>
                    <a:pt x="2631" y="689"/>
                  </a:cubicBezTo>
                  <a:cubicBezTo>
                    <a:pt x="2608" y="734"/>
                    <a:pt x="2601" y="764"/>
                    <a:pt x="2578" y="809"/>
                  </a:cubicBezTo>
                  <a:cubicBezTo>
                    <a:pt x="2578" y="824"/>
                    <a:pt x="2563" y="831"/>
                    <a:pt x="2556" y="846"/>
                  </a:cubicBezTo>
                  <a:cubicBezTo>
                    <a:pt x="2533" y="899"/>
                    <a:pt x="2533" y="929"/>
                    <a:pt x="2518" y="981"/>
                  </a:cubicBezTo>
                  <a:cubicBezTo>
                    <a:pt x="2518" y="996"/>
                    <a:pt x="2511" y="1011"/>
                    <a:pt x="2511" y="1026"/>
                  </a:cubicBezTo>
                  <a:cubicBezTo>
                    <a:pt x="2511" y="1064"/>
                    <a:pt x="2533" y="1086"/>
                    <a:pt x="2533" y="1124"/>
                  </a:cubicBezTo>
                  <a:cubicBezTo>
                    <a:pt x="2533" y="1191"/>
                    <a:pt x="2458" y="1206"/>
                    <a:pt x="2458" y="1266"/>
                  </a:cubicBezTo>
                  <a:cubicBezTo>
                    <a:pt x="2458" y="1288"/>
                    <a:pt x="2466" y="1296"/>
                    <a:pt x="2466" y="1311"/>
                  </a:cubicBezTo>
                  <a:cubicBezTo>
                    <a:pt x="2473" y="1356"/>
                    <a:pt x="2473" y="1386"/>
                    <a:pt x="2481" y="1431"/>
                  </a:cubicBezTo>
                  <a:cubicBezTo>
                    <a:pt x="2488" y="1453"/>
                    <a:pt x="2496" y="1468"/>
                    <a:pt x="2496" y="1483"/>
                  </a:cubicBezTo>
                  <a:cubicBezTo>
                    <a:pt x="2503" y="1498"/>
                    <a:pt x="2503" y="1506"/>
                    <a:pt x="2503" y="1513"/>
                  </a:cubicBezTo>
                  <a:cubicBezTo>
                    <a:pt x="2526" y="1573"/>
                    <a:pt x="2548" y="1603"/>
                    <a:pt x="2571" y="1656"/>
                  </a:cubicBezTo>
                  <a:cubicBezTo>
                    <a:pt x="2593" y="1708"/>
                    <a:pt x="2616" y="1731"/>
                    <a:pt x="2646" y="1783"/>
                  </a:cubicBezTo>
                  <a:cubicBezTo>
                    <a:pt x="2661" y="1805"/>
                    <a:pt x="2668" y="1821"/>
                    <a:pt x="2683" y="1843"/>
                  </a:cubicBezTo>
                  <a:cubicBezTo>
                    <a:pt x="2706" y="1873"/>
                    <a:pt x="2721" y="1895"/>
                    <a:pt x="2743" y="1933"/>
                  </a:cubicBezTo>
                  <a:cubicBezTo>
                    <a:pt x="2751" y="1955"/>
                    <a:pt x="2758" y="1970"/>
                    <a:pt x="2773" y="1993"/>
                  </a:cubicBezTo>
                  <a:cubicBezTo>
                    <a:pt x="2781" y="2008"/>
                    <a:pt x="2796" y="2000"/>
                    <a:pt x="2803" y="2000"/>
                  </a:cubicBezTo>
                  <a:cubicBezTo>
                    <a:pt x="2803" y="2075"/>
                    <a:pt x="2803" y="2075"/>
                    <a:pt x="2803" y="2075"/>
                  </a:cubicBezTo>
                  <a:cubicBezTo>
                    <a:pt x="2796" y="2075"/>
                    <a:pt x="2796" y="2075"/>
                    <a:pt x="2788" y="2075"/>
                  </a:cubicBezTo>
                  <a:cubicBezTo>
                    <a:pt x="2773" y="2075"/>
                    <a:pt x="2766" y="2068"/>
                    <a:pt x="2751" y="2060"/>
                  </a:cubicBezTo>
                  <a:cubicBezTo>
                    <a:pt x="2743" y="2060"/>
                    <a:pt x="2736" y="2060"/>
                    <a:pt x="2728" y="2060"/>
                  </a:cubicBezTo>
                  <a:cubicBezTo>
                    <a:pt x="2713" y="2068"/>
                    <a:pt x="2713" y="2068"/>
                    <a:pt x="2713" y="2068"/>
                  </a:cubicBezTo>
                  <a:cubicBezTo>
                    <a:pt x="2713" y="2068"/>
                    <a:pt x="2691" y="2083"/>
                    <a:pt x="2668" y="2083"/>
                  </a:cubicBezTo>
                  <a:cubicBezTo>
                    <a:pt x="2593" y="2083"/>
                    <a:pt x="2593" y="2083"/>
                    <a:pt x="2593" y="2083"/>
                  </a:cubicBezTo>
                  <a:cubicBezTo>
                    <a:pt x="2563" y="2083"/>
                    <a:pt x="2548" y="2105"/>
                    <a:pt x="2518" y="2120"/>
                  </a:cubicBezTo>
                  <a:cubicBezTo>
                    <a:pt x="2496" y="2135"/>
                    <a:pt x="2481" y="2143"/>
                    <a:pt x="2466" y="2158"/>
                  </a:cubicBezTo>
                  <a:cubicBezTo>
                    <a:pt x="2458" y="2165"/>
                    <a:pt x="2458" y="2173"/>
                    <a:pt x="2451" y="2180"/>
                  </a:cubicBezTo>
                  <a:cubicBezTo>
                    <a:pt x="2413" y="2225"/>
                    <a:pt x="2384" y="2248"/>
                    <a:pt x="2346" y="2300"/>
                  </a:cubicBezTo>
                  <a:cubicBezTo>
                    <a:pt x="2331" y="2323"/>
                    <a:pt x="2331" y="2338"/>
                    <a:pt x="2316" y="2360"/>
                  </a:cubicBezTo>
                  <a:cubicBezTo>
                    <a:pt x="2308" y="2383"/>
                    <a:pt x="2301" y="2390"/>
                    <a:pt x="2294" y="2413"/>
                  </a:cubicBezTo>
                  <a:cubicBezTo>
                    <a:pt x="2286" y="2450"/>
                    <a:pt x="2286" y="2480"/>
                    <a:pt x="2286" y="2525"/>
                  </a:cubicBezTo>
                  <a:cubicBezTo>
                    <a:pt x="2278" y="2540"/>
                    <a:pt x="2278" y="2555"/>
                    <a:pt x="2278" y="2577"/>
                  </a:cubicBezTo>
                  <a:cubicBezTo>
                    <a:pt x="2278" y="2765"/>
                    <a:pt x="2278" y="2765"/>
                    <a:pt x="2278" y="2765"/>
                  </a:cubicBezTo>
                  <a:cubicBezTo>
                    <a:pt x="2241" y="2795"/>
                    <a:pt x="2211" y="2802"/>
                    <a:pt x="2166" y="2832"/>
                  </a:cubicBezTo>
                  <a:cubicBezTo>
                    <a:pt x="2129" y="2855"/>
                    <a:pt x="2106" y="2885"/>
                    <a:pt x="2054" y="2885"/>
                  </a:cubicBezTo>
                  <a:cubicBezTo>
                    <a:pt x="2031" y="2885"/>
                    <a:pt x="2009" y="2877"/>
                    <a:pt x="1986" y="2877"/>
                  </a:cubicBezTo>
                  <a:cubicBezTo>
                    <a:pt x="1964" y="2877"/>
                    <a:pt x="1956" y="2892"/>
                    <a:pt x="1941" y="2900"/>
                  </a:cubicBezTo>
                  <a:cubicBezTo>
                    <a:pt x="1926" y="2915"/>
                    <a:pt x="1919" y="2922"/>
                    <a:pt x="1896" y="2930"/>
                  </a:cubicBezTo>
                  <a:cubicBezTo>
                    <a:pt x="1859" y="2952"/>
                    <a:pt x="1851" y="2982"/>
                    <a:pt x="1829" y="3012"/>
                  </a:cubicBezTo>
                  <a:cubicBezTo>
                    <a:pt x="1791" y="3050"/>
                    <a:pt x="1791" y="3087"/>
                    <a:pt x="1769" y="3124"/>
                  </a:cubicBezTo>
                  <a:cubicBezTo>
                    <a:pt x="1747" y="3154"/>
                    <a:pt x="1724" y="3169"/>
                    <a:pt x="1694" y="3169"/>
                  </a:cubicBezTo>
                  <a:cubicBezTo>
                    <a:pt x="1679" y="3169"/>
                    <a:pt x="1679" y="3169"/>
                    <a:pt x="1664" y="3169"/>
                  </a:cubicBezTo>
                  <a:cubicBezTo>
                    <a:pt x="1657" y="3169"/>
                    <a:pt x="1649" y="3177"/>
                    <a:pt x="1642" y="3177"/>
                  </a:cubicBezTo>
                  <a:cubicBezTo>
                    <a:pt x="1627" y="3177"/>
                    <a:pt x="1634" y="3147"/>
                    <a:pt x="1619" y="3132"/>
                  </a:cubicBezTo>
                  <a:cubicBezTo>
                    <a:pt x="1619" y="3132"/>
                    <a:pt x="1612" y="3132"/>
                    <a:pt x="1612" y="3124"/>
                  </a:cubicBezTo>
                  <a:cubicBezTo>
                    <a:pt x="1604" y="3124"/>
                    <a:pt x="1604" y="3132"/>
                    <a:pt x="1597" y="3124"/>
                  </a:cubicBezTo>
                  <a:cubicBezTo>
                    <a:pt x="1589" y="3124"/>
                    <a:pt x="1582" y="3110"/>
                    <a:pt x="1574" y="3110"/>
                  </a:cubicBezTo>
                  <a:cubicBezTo>
                    <a:pt x="1559" y="3102"/>
                    <a:pt x="1552" y="3110"/>
                    <a:pt x="1544" y="3102"/>
                  </a:cubicBezTo>
                  <a:cubicBezTo>
                    <a:pt x="1537" y="3102"/>
                    <a:pt x="1544" y="3094"/>
                    <a:pt x="1537" y="3087"/>
                  </a:cubicBezTo>
                  <a:cubicBezTo>
                    <a:pt x="1544" y="3080"/>
                    <a:pt x="1559" y="3072"/>
                    <a:pt x="1574" y="3072"/>
                  </a:cubicBezTo>
                  <a:cubicBezTo>
                    <a:pt x="1582" y="3072"/>
                    <a:pt x="1589" y="3080"/>
                    <a:pt x="1604" y="3072"/>
                  </a:cubicBezTo>
                  <a:cubicBezTo>
                    <a:pt x="1612" y="3072"/>
                    <a:pt x="1619" y="3064"/>
                    <a:pt x="1627" y="3064"/>
                  </a:cubicBezTo>
                  <a:cubicBezTo>
                    <a:pt x="1634" y="3057"/>
                    <a:pt x="1642" y="3064"/>
                    <a:pt x="1649" y="3057"/>
                  </a:cubicBezTo>
                  <a:cubicBezTo>
                    <a:pt x="1657" y="3057"/>
                    <a:pt x="1657" y="3050"/>
                    <a:pt x="1657" y="3042"/>
                  </a:cubicBezTo>
                  <a:cubicBezTo>
                    <a:pt x="1657" y="3027"/>
                    <a:pt x="1642" y="3020"/>
                    <a:pt x="1642" y="3012"/>
                  </a:cubicBezTo>
                  <a:cubicBezTo>
                    <a:pt x="1627" y="2982"/>
                    <a:pt x="1604" y="2975"/>
                    <a:pt x="1604" y="2945"/>
                  </a:cubicBezTo>
                  <a:cubicBezTo>
                    <a:pt x="1604" y="2907"/>
                    <a:pt x="1627" y="2892"/>
                    <a:pt x="1627" y="2855"/>
                  </a:cubicBezTo>
                  <a:cubicBezTo>
                    <a:pt x="1627" y="2832"/>
                    <a:pt x="1612" y="2817"/>
                    <a:pt x="1612" y="2795"/>
                  </a:cubicBezTo>
                  <a:cubicBezTo>
                    <a:pt x="1612" y="2780"/>
                    <a:pt x="1619" y="2772"/>
                    <a:pt x="1627" y="2757"/>
                  </a:cubicBezTo>
                  <a:cubicBezTo>
                    <a:pt x="1634" y="2757"/>
                    <a:pt x="1642" y="2757"/>
                    <a:pt x="1642" y="2750"/>
                  </a:cubicBezTo>
                  <a:cubicBezTo>
                    <a:pt x="1649" y="2742"/>
                    <a:pt x="1649" y="2735"/>
                    <a:pt x="1649" y="2727"/>
                  </a:cubicBezTo>
                  <a:cubicBezTo>
                    <a:pt x="1649" y="2712"/>
                    <a:pt x="1657" y="2705"/>
                    <a:pt x="1657" y="2697"/>
                  </a:cubicBezTo>
                  <a:cubicBezTo>
                    <a:pt x="1657" y="2682"/>
                    <a:pt x="1649" y="2667"/>
                    <a:pt x="1642" y="2652"/>
                  </a:cubicBezTo>
                  <a:cubicBezTo>
                    <a:pt x="1642" y="2637"/>
                    <a:pt x="1649" y="2630"/>
                    <a:pt x="1642" y="2615"/>
                  </a:cubicBezTo>
                  <a:cubicBezTo>
                    <a:pt x="1634" y="2607"/>
                    <a:pt x="1619" y="2607"/>
                    <a:pt x="1619" y="2593"/>
                  </a:cubicBezTo>
                  <a:cubicBezTo>
                    <a:pt x="1619" y="2570"/>
                    <a:pt x="1642" y="2563"/>
                    <a:pt x="1657" y="2555"/>
                  </a:cubicBezTo>
                  <a:cubicBezTo>
                    <a:pt x="1672" y="2547"/>
                    <a:pt x="1679" y="2533"/>
                    <a:pt x="1694" y="2525"/>
                  </a:cubicBezTo>
                  <a:cubicBezTo>
                    <a:pt x="1724" y="2510"/>
                    <a:pt x="1747" y="2510"/>
                    <a:pt x="1754" y="2480"/>
                  </a:cubicBezTo>
                  <a:cubicBezTo>
                    <a:pt x="1761" y="2465"/>
                    <a:pt x="1761" y="2450"/>
                    <a:pt x="1769" y="2435"/>
                  </a:cubicBezTo>
                  <a:cubicBezTo>
                    <a:pt x="1791" y="2390"/>
                    <a:pt x="1836" y="2390"/>
                    <a:pt x="1851" y="2353"/>
                  </a:cubicBezTo>
                  <a:cubicBezTo>
                    <a:pt x="1866" y="2330"/>
                    <a:pt x="1874" y="2315"/>
                    <a:pt x="1889" y="2308"/>
                  </a:cubicBezTo>
                  <a:cubicBezTo>
                    <a:pt x="1896" y="2300"/>
                    <a:pt x="1904" y="2293"/>
                    <a:pt x="1911" y="2285"/>
                  </a:cubicBezTo>
                  <a:cubicBezTo>
                    <a:pt x="1926" y="2285"/>
                    <a:pt x="1941" y="2285"/>
                    <a:pt x="1941" y="2270"/>
                  </a:cubicBezTo>
                  <a:cubicBezTo>
                    <a:pt x="1941" y="2218"/>
                    <a:pt x="1896" y="2203"/>
                    <a:pt x="1859" y="2173"/>
                  </a:cubicBezTo>
                  <a:cubicBezTo>
                    <a:pt x="1836" y="2158"/>
                    <a:pt x="1821" y="2150"/>
                    <a:pt x="1799" y="2128"/>
                  </a:cubicBezTo>
                  <a:cubicBezTo>
                    <a:pt x="1784" y="2120"/>
                    <a:pt x="1777" y="2105"/>
                    <a:pt x="1761" y="2098"/>
                  </a:cubicBezTo>
                  <a:cubicBezTo>
                    <a:pt x="1754" y="2090"/>
                    <a:pt x="1747" y="2075"/>
                    <a:pt x="1731" y="2075"/>
                  </a:cubicBezTo>
                  <a:cubicBezTo>
                    <a:pt x="1701" y="2075"/>
                    <a:pt x="1694" y="2105"/>
                    <a:pt x="1679" y="2128"/>
                  </a:cubicBezTo>
                  <a:cubicBezTo>
                    <a:pt x="1657" y="2150"/>
                    <a:pt x="1634" y="2158"/>
                    <a:pt x="1619" y="2188"/>
                  </a:cubicBezTo>
                  <a:cubicBezTo>
                    <a:pt x="1612" y="2210"/>
                    <a:pt x="1612" y="2218"/>
                    <a:pt x="1604" y="2240"/>
                  </a:cubicBezTo>
                  <a:cubicBezTo>
                    <a:pt x="1597" y="2248"/>
                    <a:pt x="1582" y="2248"/>
                    <a:pt x="1574" y="2263"/>
                  </a:cubicBezTo>
                  <a:cubicBezTo>
                    <a:pt x="1567" y="2285"/>
                    <a:pt x="1574" y="2300"/>
                    <a:pt x="1574" y="2323"/>
                  </a:cubicBezTo>
                  <a:cubicBezTo>
                    <a:pt x="1567" y="2353"/>
                    <a:pt x="1544" y="2368"/>
                    <a:pt x="1522" y="2390"/>
                  </a:cubicBezTo>
                  <a:cubicBezTo>
                    <a:pt x="1499" y="2413"/>
                    <a:pt x="1484" y="2428"/>
                    <a:pt x="1454" y="2443"/>
                  </a:cubicBezTo>
                  <a:cubicBezTo>
                    <a:pt x="1447" y="2443"/>
                    <a:pt x="1439" y="2443"/>
                    <a:pt x="1432" y="2450"/>
                  </a:cubicBezTo>
                  <a:cubicBezTo>
                    <a:pt x="1417" y="2473"/>
                    <a:pt x="1424" y="2487"/>
                    <a:pt x="1424" y="2517"/>
                  </a:cubicBezTo>
                  <a:cubicBezTo>
                    <a:pt x="1417" y="2533"/>
                    <a:pt x="1409" y="2547"/>
                    <a:pt x="1409" y="2570"/>
                  </a:cubicBezTo>
                  <a:cubicBezTo>
                    <a:pt x="1409" y="2607"/>
                    <a:pt x="1409" y="2637"/>
                    <a:pt x="1439" y="2652"/>
                  </a:cubicBezTo>
                  <a:cubicBezTo>
                    <a:pt x="1462" y="2667"/>
                    <a:pt x="1477" y="2667"/>
                    <a:pt x="1492" y="2682"/>
                  </a:cubicBezTo>
                  <a:cubicBezTo>
                    <a:pt x="1499" y="2690"/>
                    <a:pt x="1514" y="2705"/>
                    <a:pt x="1514" y="2720"/>
                  </a:cubicBezTo>
                  <a:cubicBezTo>
                    <a:pt x="1514" y="2750"/>
                    <a:pt x="1477" y="2757"/>
                    <a:pt x="1447" y="2757"/>
                  </a:cubicBezTo>
                  <a:cubicBezTo>
                    <a:pt x="1439" y="2795"/>
                    <a:pt x="1447" y="2810"/>
                    <a:pt x="1447" y="2847"/>
                  </a:cubicBezTo>
                  <a:cubicBezTo>
                    <a:pt x="1417" y="2847"/>
                    <a:pt x="1402" y="2855"/>
                    <a:pt x="1379" y="2855"/>
                  </a:cubicBezTo>
                  <a:cubicBezTo>
                    <a:pt x="1379" y="2825"/>
                    <a:pt x="1372" y="2802"/>
                    <a:pt x="1364" y="2765"/>
                  </a:cubicBezTo>
                  <a:cubicBezTo>
                    <a:pt x="1364" y="2727"/>
                    <a:pt x="1364" y="2705"/>
                    <a:pt x="1342" y="2667"/>
                  </a:cubicBezTo>
                  <a:cubicBezTo>
                    <a:pt x="1327" y="2645"/>
                    <a:pt x="1304" y="2637"/>
                    <a:pt x="1274" y="2622"/>
                  </a:cubicBezTo>
                  <a:cubicBezTo>
                    <a:pt x="1252" y="2615"/>
                    <a:pt x="1237" y="2600"/>
                    <a:pt x="1207" y="2600"/>
                  </a:cubicBezTo>
                  <a:cubicBezTo>
                    <a:pt x="1154" y="2600"/>
                    <a:pt x="1124" y="2607"/>
                    <a:pt x="1079" y="2622"/>
                  </a:cubicBezTo>
                  <a:cubicBezTo>
                    <a:pt x="1049" y="2630"/>
                    <a:pt x="1035" y="2637"/>
                    <a:pt x="1012" y="2652"/>
                  </a:cubicBezTo>
                  <a:cubicBezTo>
                    <a:pt x="975" y="2667"/>
                    <a:pt x="952" y="2675"/>
                    <a:pt x="922" y="2697"/>
                  </a:cubicBezTo>
                  <a:cubicBezTo>
                    <a:pt x="892" y="2712"/>
                    <a:pt x="877" y="2712"/>
                    <a:pt x="855" y="2727"/>
                  </a:cubicBezTo>
                  <a:cubicBezTo>
                    <a:pt x="840" y="2742"/>
                    <a:pt x="847" y="2757"/>
                    <a:pt x="847" y="2780"/>
                  </a:cubicBezTo>
                  <a:cubicBezTo>
                    <a:pt x="847" y="2802"/>
                    <a:pt x="847" y="2810"/>
                    <a:pt x="847" y="2832"/>
                  </a:cubicBezTo>
                  <a:cubicBezTo>
                    <a:pt x="832" y="2840"/>
                    <a:pt x="825" y="2840"/>
                    <a:pt x="810" y="2840"/>
                  </a:cubicBezTo>
                  <a:cubicBezTo>
                    <a:pt x="802" y="2847"/>
                    <a:pt x="795" y="2855"/>
                    <a:pt x="787" y="2862"/>
                  </a:cubicBezTo>
                  <a:lnTo>
                    <a:pt x="787" y="2862"/>
                  </a:lnTo>
                  <a:cubicBezTo>
                    <a:pt x="757" y="2855"/>
                    <a:pt x="727" y="2847"/>
                    <a:pt x="697" y="2825"/>
                  </a:cubicBezTo>
                  <a:cubicBezTo>
                    <a:pt x="675" y="2802"/>
                    <a:pt x="675" y="2780"/>
                    <a:pt x="667" y="2742"/>
                  </a:cubicBezTo>
                  <a:cubicBezTo>
                    <a:pt x="667" y="2735"/>
                    <a:pt x="652" y="2727"/>
                    <a:pt x="652" y="2712"/>
                  </a:cubicBezTo>
                  <a:cubicBezTo>
                    <a:pt x="652" y="2675"/>
                    <a:pt x="697" y="2667"/>
                    <a:pt x="697" y="2630"/>
                  </a:cubicBezTo>
                  <a:cubicBezTo>
                    <a:pt x="697" y="2622"/>
                    <a:pt x="690" y="2615"/>
                    <a:pt x="690" y="2607"/>
                  </a:cubicBezTo>
                  <a:cubicBezTo>
                    <a:pt x="690" y="2593"/>
                    <a:pt x="690" y="2585"/>
                    <a:pt x="690" y="2570"/>
                  </a:cubicBezTo>
                  <a:cubicBezTo>
                    <a:pt x="690" y="2540"/>
                    <a:pt x="682" y="2525"/>
                    <a:pt x="675" y="2503"/>
                  </a:cubicBezTo>
                  <a:cubicBezTo>
                    <a:pt x="667" y="2495"/>
                    <a:pt x="660" y="2495"/>
                    <a:pt x="645" y="2495"/>
                  </a:cubicBezTo>
                  <a:cubicBezTo>
                    <a:pt x="637" y="2495"/>
                    <a:pt x="630" y="2503"/>
                    <a:pt x="622" y="2503"/>
                  </a:cubicBezTo>
                  <a:cubicBezTo>
                    <a:pt x="607" y="2503"/>
                    <a:pt x="600" y="2495"/>
                    <a:pt x="585" y="2495"/>
                  </a:cubicBezTo>
                  <a:lnTo>
                    <a:pt x="585" y="2495"/>
                  </a:lnTo>
                  <a:cubicBezTo>
                    <a:pt x="600" y="2480"/>
                    <a:pt x="600" y="2465"/>
                    <a:pt x="600" y="2443"/>
                  </a:cubicBezTo>
                  <a:lnTo>
                    <a:pt x="600" y="2435"/>
                  </a:lnTo>
                  <a:cubicBezTo>
                    <a:pt x="607" y="2420"/>
                    <a:pt x="622" y="2413"/>
                    <a:pt x="630" y="2405"/>
                  </a:cubicBezTo>
                  <a:cubicBezTo>
                    <a:pt x="637" y="2405"/>
                    <a:pt x="637" y="2398"/>
                    <a:pt x="645" y="2398"/>
                  </a:cubicBezTo>
                  <a:cubicBezTo>
                    <a:pt x="667" y="2383"/>
                    <a:pt x="690" y="2398"/>
                    <a:pt x="705" y="2383"/>
                  </a:cubicBezTo>
                  <a:cubicBezTo>
                    <a:pt x="720" y="2375"/>
                    <a:pt x="720" y="2368"/>
                    <a:pt x="727" y="2360"/>
                  </a:cubicBezTo>
                  <a:cubicBezTo>
                    <a:pt x="727" y="2360"/>
                    <a:pt x="727" y="2353"/>
                    <a:pt x="735" y="2345"/>
                  </a:cubicBezTo>
                  <a:lnTo>
                    <a:pt x="742" y="2345"/>
                  </a:lnTo>
                  <a:cubicBezTo>
                    <a:pt x="765" y="2338"/>
                    <a:pt x="780" y="2338"/>
                    <a:pt x="795" y="2323"/>
                  </a:cubicBezTo>
                  <a:cubicBezTo>
                    <a:pt x="802" y="2315"/>
                    <a:pt x="802" y="2308"/>
                    <a:pt x="810" y="2293"/>
                  </a:cubicBezTo>
                  <a:cubicBezTo>
                    <a:pt x="817" y="2278"/>
                    <a:pt x="825" y="2263"/>
                    <a:pt x="825" y="2248"/>
                  </a:cubicBezTo>
                  <a:cubicBezTo>
                    <a:pt x="825" y="2218"/>
                    <a:pt x="810" y="2203"/>
                    <a:pt x="810" y="2173"/>
                  </a:cubicBezTo>
                  <a:cubicBezTo>
                    <a:pt x="810" y="2150"/>
                    <a:pt x="832" y="2158"/>
                    <a:pt x="847" y="2143"/>
                  </a:cubicBezTo>
                  <a:lnTo>
                    <a:pt x="847" y="2143"/>
                  </a:lnTo>
                  <a:cubicBezTo>
                    <a:pt x="840" y="2135"/>
                    <a:pt x="840" y="2128"/>
                    <a:pt x="832" y="2120"/>
                  </a:cubicBezTo>
                  <a:cubicBezTo>
                    <a:pt x="810" y="2105"/>
                    <a:pt x="795" y="2098"/>
                    <a:pt x="765" y="2083"/>
                  </a:cubicBezTo>
                  <a:cubicBezTo>
                    <a:pt x="735" y="2068"/>
                    <a:pt x="720" y="2045"/>
                    <a:pt x="697" y="2023"/>
                  </a:cubicBezTo>
                  <a:cubicBezTo>
                    <a:pt x="652" y="1970"/>
                    <a:pt x="660" y="1918"/>
                    <a:pt x="622" y="1858"/>
                  </a:cubicBezTo>
                  <a:lnTo>
                    <a:pt x="622" y="1858"/>
                  </a:lnTo>
                  <a:cubicBezTo>
                    <a:pt x="585" y="1851"/>
                    <a:pt x="585" y="1851"/>
                    <a:pt x="585" y="1851"/>
                  </a:cubicBezTo>
                  <a:cubicBezTo>
                    <a:pt x="555" y="1851"/>
                    <a:pt x="540" y="1858"/>
                    <a:pt x="518" y="1851"/>
                  </a:cubicBezTo>
                  <a:cubicBezTo>
                    <a:pt x="502" y="1843"/>
                    <a:pt x="495" y="1828"/>
                    <a:pt x="480" y="1828"/>
                  </a:cubicBezTo>
                  <a:cubicBezTo>
                    <a:pt x="472" y="1821"/>
                    <a:pt x="465" y="1828"/>
                    <a:pt x="458" y="1821"/>
                  </a:cubicBezTo>
                  <a:cubicBezTo>
                    <a:pt x="450" y="1813"/>
                    <a:pt x="450" y="1798"/>
                    <a:pt x="450" y="1783"/>
                  </a:cubicBezTo>
                  <a:cubicBezTo>
                    <a:pt x="420" y="1783"/>
                    <a:pt x="405" y="1783"/>
                    <a:pt x="375" y="1768"/>
                  </a:cubicBezTo>
                  <a:lnTo>
                    <a:pt x="375" y="1768"/>
                  </a:lnTo>
                  <a:cubicBezTo>
                    <a:pt x="383" y="1761"/>
                    <a:pt x="390" y="1761"/>
                    <a:pt x="390" y="1753"/>
                  </a:cubicBezTo>
                  <a:cubicBezTo>
                    <a:pt x="390" y="1723"/>
                    <a:pt x="360" y="1716"/>
                    <a:pt x="353" y="1686"/>
                  </a:cubicBezTo>
                  <a:cubicBezTo>
                    <a:pt x="345" y="1678"/>
                    <a:pt x="345" y="1671"/>
                    <a:pt x="345" y="1663"/>
                  </a:cubicBezTo>
                  <a:lnTo>
                    <a:pt x="345" y="1663"/>
                  </a:lnTo>
                  <a:cubicBezTo>
                    <a:pt x="323" y="1633"/>
                    <a:pt x="300" y="1633"/>
                    <a:pt x="278" y="1603"/>
                  </a:cubicBezTo>
                  <a:cubicBezTo>
                    <a:pt x="270" y="1581"/>
                    <a:pt x="270" y="1558"/>
                    <a:pt x="270" y="1536"/>
                  </a:cubicBezTo>
                  <a:cubicBezTo>
                    <a:pt x="263" y="1506"/>
                    <a:pt x="278" y="1483"/>
                    <a:pt x="255" y="1461"/>
                  </a:cubicBezTo>
                  <a:cubicBezTo>
                    <a:pt x="248" y="1453"/>
                    <a:pt x="240" y="1461"/>
                    <a:pt x="233" y="1453"/>
                  </a:cubicBezTo>
                  <a:cubicBezTo>
                    <a:pt x="218" y="1446"/>
                    <a:pt x="218" y="1423"/>
                    <a:pt x="210" y="1401"/>
                  </a:cubicBezTo>
                  <a:cubicBezTo>
                    <a:pt x="225" y="1408"/>
                    <a:pt x="240" y="1401"/>
                    <a:pt x="255" y="1401"/>
                  </a:cubicBezTo>
                  <a:cubicBezTo>
                    <a:pt x="255" y="1393"/>
                    <a:pt x="255" y="1386"/>
                    <a:pt x="255" y="1378"/>
                  </a:cubicBezTo>
                  <a:cubicBezTo>
                    <a:pt x="255" y="1341"/>
                    <a:pt x="255" y="1318"/>
                    <a:pt x="248" y="1288"/>
                  </a:cubicBezTo>
                  <a:cubicBezTo>
                    <a:pt x="240" y="1281"/>
                    <a:pt x="233" y="1274"/>
                    <a:pt x="233" y="1266"/>
                  </a:cubicBezTo>
                  <a:cubicBezTo>
                    <a:pt x="233" y="1258"/>
                    <a:pt x="248" y="1258"/>
                    <a:pt x="248" y="1258"/>
                  </a:cubicBezTo>
                  <a:cubicBezTo>
                    <a:pt x="263" y="1236"/>
                    <a:pt x="285" y="1229"/>
                    <a:pt x="285" y="1206"/>
                  </a:cubicBezTo>
                  <a:cubicBezTo>
                    <a:pt x="285" y="1176"/>
                    <a:pt x="270" y="1161"/>
                    <a:pt x="270" y="1131"/>
                  </a:cubicBezTo>
                  <a:cubicBezTo>
                    <a:pt x="270" y="1056"/>
                    <a:pt x="270" y="1056"/>
                    <a:pt x="270" y="1056"/>
                  </a:cubicBezTo>
                  <a:cubicBezTo>
                    <a:pt x="240" y="1056"/>
                    <a:pt x="225" y="1056"/>
                    <a:pt x="195" y="1056"/>
                  </a:cubicBezTo>
                  <a:cubicBezTo>
                    <a:pt x="173" y="1056"/>
                    <a:pt x="158" y="1064"/>
                    <a:pt x="135" y="1064"/>
                  </a:cubicBezTo>
                  <a:cubicBezTo>
                    <a:pt x="98" y="1064"/>
                    <a:pt x="83" y="1064"/>
                    <a:pt x="45" y="1056"/>
                  </a:cubicBezTo>
                  <a:cubicBezTo>
                    <a:pt x="23" y="1049"/>
                    <a:pt x="15" y="1034"/>
                    <a:pt x="8" y="1011"/>
                  </a:cubicBezTo>
                  <a:cubicBezTo>
                    <a:pt x="0" y="989"/>
                    <a:pt x="0" y="974"/>
                    <a:pt x="0" y="951"/>
                  </a:cubicBezTo>
                  <a:cubicBezTo>
                    <a:pt x="0" y="921"/>
                    <a:pt x="8" y="906"/>
                    <a:pt x="15" y="876"/>
                  </a:cubicBezTo>
                  <a:cubicBezTo>
                    <a:pt x="30" y="846"/>
                    <a:pt x="23" y="831"/>
                    <a:pt x="38" y="809"/>
                  </a:cubicBezTo>
                  <a:cubicBezTo>
                    <a:pt x="45" y="801"/>
                    <a:pt x="53" y="794"/>
                    <a:pt x="60" y="786"/>
                  </a:cubicBezTo>
                  <a:cubicBezTo>
                    <a:pt x="68" y="771"/>
                    <a:pt x="68" y="749"/>
                    <a:pt x="83" y="741"/>
                  </a:cubicBezTo>
                  <a:cubicBezTo>
                    <a:pt x="98" y="734"/>
                    <a:pt x="113" y="741"/>
                    <a:pt x="135" y="734"/>
                  </a:cubicBezTo>
                  <a:cubicBezTo>
                    <a:pt x="143" y="734"/>
                    <a:pt x="150" y="734"/>
                    <a:pt x="150" y="726"/>
                  </a:cubicBezTo>
                  <a:cubicBezTo>
                    <a:pt x="150" y="704"/>
                    <a:pt x="135" y="689"/>
                    <a:pt x="135" y="666"/>
                  </a:cubicBezTo>
                  <a:cubicBezTo>
                    <a:pt x="135" y="666"/>
                    <a:pt x="135" y="659"/>
                    <a:pt x="135" y="652"/>
                  </a:cubicBezTo>
                  <a:cubicBezTo>
                    <a:pt x="165" y="652"/>
                    <a:pt x="188" y="644"/>
                    <a:pt x="210" y="636"/>
                  </a:cubicBezTo>
                  <a:cubicBezTo>
                    <a:pt x="225" y="636"/>
                    <a:pt x="225" y="636"/>
                    <a:pt x="240" y="636"/>
                  </a:cubicBezTo>
                  <a:cubicBezTo>
                    <a:pt x="263" y="636"/>
                    <a:pt x="278" y="622"/>
                    <a:pt x="300" y="614"/>
                  </a:cubicBezTo>
                  <a:cubicBezTo>
                    <a:pt x="315" y="606"/>
                    <a:pt x="323" y="614"/>
                    <a:pt x="338" y="606"/>
                  </a:cubicBezTo>
                  <a:lnTo>
                    <a:pt x="338" y="606"/>
                  </a:lnTo>
                  <a:cubicBezTo>
                    <a:pt x="345" y="592"/>
                    <a:pt x="360" y="569"/>
                    <a:pt x="375" y="569"/>
                  </a:cubicBezTo>
                  <a:cubicBezTo>
                    <a:pt x="390" y="569"/>
                    <a:pt x="390" y="576"/>
                    <a:pt x="398" y="584"/>
                  </a:cubicBezTo>
                  <a:cubicBezTo>
                    <a:pt x="412" y="584"/>
                    <a:pt x="420" y="592"/>
                    <a:pt x="435" y="592"/>
                  </a:cubicBezTo>
                  <a:cubicBezTo>
                    <a:pt x="442" y="592"/>
                    <a:pt x="450" y="576"/>
                    <a:pt x="458" y="569"/>
                  </a:cubicBezTo>
                  <a:cubicBezTo>
                    <a:pt x="465" y="562"/>
                    <a:pt x="480" y="554"/>
                    <a:pt x="480" y="547"/>
                  </a:cubicBezTo>
                  <a:cubicBezTo>
                    <a:pt x="480" y="532"/>
                    <a:pt x="480" y="524"/>
                    <a:pt x="480" y="509"/>
                  </a:cubicBezTo>
                  <a:cubicBezTo>
                    <a:pt x="518" y="502"/>
                    <a:pt x="540" y="494"/>
                    <a:pt x="570" y="472"/>
                  </a:cubicBezTo>
                  <a:cubicBezTo>
                    <a:pt x="600" y="457"/>
                    <a:pt x="592" y="419"/>
                    <a:pt x="585" y="382"/>
                  </a:cubicBezTo>
                  <a:cubicBezTo>
                    <a:pt x="645" y="382"/>
                    <a:pt x="645" y="382"/>
                    <a:pt x="645" y="382"/>
                  </a:cubicBezTo>
                  <a:cubicBezTo>
                    <a:pt x="652" y="374"/>
                    <a:pt x="652" y="374"/>
                    <a:pt x="652" y="367"/>
                  </a:cubicBezTo>
                  <a:cubicBezTo>
                    <a:pt x="652" y="329"/>
                    <a:pt x="645" y="314"/>
                    <a:pt x="645" y="277"/>
                  </a:cubicBezTo>
                  <a:cubicBezTo>
                    <a:pt x="645" y="269"/>
                    <a:pt x="645" y="262"/>
                    <a:pt x="645" y="247"/>
                  </a:cubicBezTo>
                  <a:cubicBezTo>
                    <a:pt x="667" y="247"/>
                    <a:pt x="675" y="247"/>
                    <a:pt x="697" y="247"/>
                  </a:cubicBezTo>
                  <a:cubicBezTo>
                    <a:pt x="720" y="247"/>
                    <a:pt x="735" y="247"/>
                    <a:pt x="750" y="232"/>
                  </a:cubicBezTo>
                  <a:cubicBezTo>
                    <a:pt x="750" y="224"/>
                    <a:pt x="757" y="232"/>
                    <a:pt x="765" y="224"/>
                  </a:cubicBezTo>
                  <a:cubicBezTo>
                    <a:pt x="780" y="202"/>
                    <a:pt x="787" y="179"/>
                    <a:pt x="795" y="149"/>
                  </a:cubicBezTo>
                  <a:cubicBezTo>
                    <a:pt x="802" y="164"/>
                    <a:pt x="810" y="179"/>
                    <a:pt x="825" y="187"/>
                  </a:cubicBezTo>
                  <a:cubicBezTo>
                    <a:pt x="840" y="194"/>
                    <a:pt x="855" y="194"/>
                    <a:pt x="862" y="209"/>
                  </a:cubicBezTo>
                  <a:cubicBezTo>
                    <a:pt x="870" y="224"/>
                    <a:pt x="877" y="232"/>
                    <a:pt x="877" y="247"/>
                  </a:cubicBezTo>
                  <a:cubicBezTo>
                    <a:pt x="885" y="254"/>
                    <a:pt x="877" y="269"/>
                    <a:pt x="885" y="269"/>
                  </a:cubicBezTo>
                  <a:cubicBezTo>
                    <a:pt x="900" y="284"/>
                    <a:pt x="915" y="269"/>
                    <a:pt x="922" y="284"/>
                  </a:cubicBezTo>
                  <a:cubicBezTo>
                    <a:pt x="937" y="292"/>
                    <a:pt x="930" y="307"/>
                    <a:pt x="937" y="322"/>
                  </a:cubicBezTo>
                  <a:cubicBezTo>
                    <a:pt x="952" y="322"/>
                    <a:pt x="952" y="322"/>
                    <a:pt x="952" y="322"/>
                  </a:cubicBezTo>
                  <a:close/>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21" name="Freeform 137"/>
            <p:cNvSpPr>
              <a:spLocks noChangeArrowheads="1"/>
            </p:cNvSpPr>
            <p:nvPr/>
          </p:nvSpPr>
          <p:spPr bwMode="auto">
            <a:xfrm>
              <a:off x="7438262" y="5613862"/>
              <a:ext cx="1415536" cy="3014167"/>
            </a:xfrm>
            <a:custGeom>
              <a:avLst/>
              <a:gdLst>
                <a:gd name="T0" fmla="*/ 599 w 3276"/>
                <a:gd name="T1" fmla="*/ 4542 h 6977"/>
                <a:gd name="T2" fmla="*/ 742 w 3276"/>
                <a:gd name="T3" fmla="*/ 4751 h 6977"/>
                <a:gd name="T4" fmla="*/ 592 w 3276"/>
                <a:gd name="T5" fmla="*/ 4968 h 6977"/>
                <a:gd name="T6" fmla="*/ 517 w 3276"/>
                <a:gd name="T7" fmla="*/ 5395 h 6977"/>
                <a:gd name="T8" fmla="*/ 644 w 3276"/>
                <a:gd name="T9" fmla="*/ 5515 h 6977"/>
                <a:gd name="T10" fmla="*/ 464 w 3276"/>
                <a:gd name="T11" fmla="*/ 5740 h 6977"/>
                <a:gd name="T12" fmla="*/ 404 w 3276"/>
                <a:gd name="T13" fmla="*/ 5949 h 6977"/>
                <a:gd name="T14" fmla="*/ 194 w 3276"/>
                <a:gd name="T15" fmla="*/ 6032 h 6977"/>
                <a:gd name="T16" fmla="*/ 60 w 3276"/>
                <a:gd name="T17" fmla="*/ 6182 h 6977"/>
                <a:gd name="T18" fmla="*/ 75 w 3276"/>
                <a:gd name="T19" fmla="*/ 6504 h 6977"/>
                <a:gd name="T20" fmla="*/ 82 w 3276"/>
                <a:gd name="T21" fmla="*/ 6721 h 6977"/>
                <a:gd name="T22" fmla="*/ 247 w 3276"/>
                <a:gd name="T23" fmla="*/ 6811 h 6977"/>
                <a:gd name="T24" fmla="*/ 502 w 3276"/>
                <a:gd name="T25" fmla="*/ 6669 h 6977"/>
                <a:gd name="T26" fmla="*/ 846 w 3276"/>
                <a:gd name="T27" fmla="*/ 6467 h 6977"/>
                <a:gd name="T28" fmla="*/ 1206 w 3276"/>
                <a:gd name="T29" fmla="*/ 6646 h 6977"/>
                <a:gd name="T30" fmla="*/ 1379 w 3276"/>
                <a:gd name="T31" fmla="*/ 6924 h 6977"/>
                <a:gd name="T32" fmla="*/ 1588 w 3276"/>
                <a:gd name="T33" fmla="*/ 6819 h 6977"/>
                <a:gd name="T34" fmla="*/ 1851 w 3276"/>
                <a:gd name="T35" fmla="*/ 6909 h 6977"/>
                <a:gd name="T36" fmla="*/ 2046 w 3276"/>
                <a:gd name="T37" fmla="*/ 6706 h 6977"/>
                <a:gd name="T38" fmla="*/ 2113 w 3276"/>
                <a:gd name="T39" fmla="*/ 6189 h 6977"/>
                <a:gd name="T40" fmla="*/ 2061 w 3276"/>
                <a:gd name="T41" fmla="*/ 5620 h 6977"/>
                <a:gd name="T42" fmla="*/ 2165 w 3276"/>
                <a:gd name="T43" fmla="*/ 4804 h 6977"/>
                <a:gd name="T44" fmla="*/ 2315 w 3276"/>
                <a:gd name="T45" fmla="*/ 4676 h 6977"/>
                <a:gd name="T46" fmla="*/ 2570 w 3276"/>
                <a:gd name="T47" fmla="*/ 4736 h 6977"/>
                <a:gd name="T48" fmla="*/ 2630 w 3276"/>
                <a:gd name="T49" fmla="*/ 4616 h 6977"/>
                <a:gd name="T50" fmla="*/ 2623 w 3276"/>
                <a:gd name="T51" fmla="*/ 4452 h 6977"/>
                <a:gd name="T52" fmla="*/ 2585 w 3276"/>
                <a:gd name="T53" fmla="*/ 4309 h 6977"/>
                <a:gd name="T54" fmla="*/ 2735 w 3276"/>
                <a:gd name="T55" fmla="*/ 4047 h 6977"/>
                <a:gd name="T56" fmla="*/ 2817 w 3276"/>
                <a:gd name="T57" fmla="*/ 3942 h 6977"/>
                <a:gd name="T58" fmla="*/ 2892 w 3276"/>
                <a:gd name="T59" fmla="*/ 3822 h 6977"/>
                <a:gd name="T60" fmla="*/ 3035 w 3276"/>
                <a:gd name="T61" fmla="*/ 3740 h 6977"/>
                <a:gd name="T62" fmla="*/ 3072 w 3276"/>
                <a:gd name="T63" fmla="*/ 3665 h 6977"/>
                <a:gd name="T64" fmla="*/ 3080 w 3276"/>
                <a:gd name="T65" fmla="*/ 3507 h 6977"/>
                <a:gd name="T66" fmla="*/ 3102 w 3276"/>
                <a:gd name="T67" fmla="*/ 3425 h 6977"/>
                <a:gd name="T68" fmla="*/ 3147 w 3276"/>
                <a:gd name="T69" fmla="*/ 3305 h 6977"/>
                <a:gd name="T70" fmla="*/ 3177 w 3276"/>
                <a:gd name="T71" fmla="*/ 3200 h 6977"/>
                <a:gd name="T72" fmla="*/ 3162 w 3276"/>
                <a:gd name="T73" fmla="*/ 3140 h 6977"/>
                <a:gd name="T74" fmla="*/ 3237 w 3276"/>
                <a:gd name="T75" fmla="*/ 2923 h 6977"/>
                <a:gd name="T76" fmla="*/ 3200 w 3276"/>
                <a:gd name="T77" fmla="*/ 2781 h 6977"/>
                <a:gd name="T78" fmla="*/ 3087 w 3276"/>
                <a:gd name="T79" fmla="*/ 2263 h 6977"/>
                <a:gd name="T80" fmla="*/ 3042 w 3276"/>
                <a:gd name="T81" fmla="*/ 2061 h 6977"/>
                <a:gd name="T82" fmla="*/ 2907 w 3276"/>
                <a:gd name="T83" fmla="*/ 1799 h 6977"/>
                <a:gd name="T84" fmla="*/ 2540 w 3276"/>
                <a:gd name="T85" fmla="*/ 1154 h 6977"/>
                <a:gd name="T86" fmla="*/ 2578 w 3276"/>
                <a:gd name="T87" fmla="*/ 285 h 6977"/>
                <a:gd name="T88" fmla="*/ 2270 w 3276"/>
                <a:gd name="T89" fmla="*/ 210 h 6977"/>
                <a:gd name="T90" fmla="*/ 1963 w 3276"/>
                <a:gd name="T91" fmla="*/ 75 h 6977"/>
                <a:gd name="T92" fmla="*/ 1836 w 3276"/>
                <a:gd name="T93" fmla="*/ 420 h 6977"/>
                <a:gd name="T94" fmla="*/ 2225 w 3276"/>
                <a:gd name="T95" fmla="*/ 480 h 6977"/>
                <a:gd name="T96" fmla="*/ 2345 w 3276"/>
                <a:gd name="T97" fmla="*/ 667 h 6977"/>
                <a:gd name="T98" fmla="*/ 2068 w 3276"/>
                <a:gd name="T99" fmla="*/ 907 h 6977"/>
                <a:gd name="T100" fmla="*/ 1783 w 3276"/>
                <a:gd name="T101" fmla="*/ 1057 h 6977"/>
                <a:gd name="T102" fmla="*/ 1641 w 3276"/>
                <a:gd name="T103" fmla="*/ 502 h 6977"/>
                <a:gd name="T104" fmla="*/ 1393 w 3276"/>
                <a:gd name="T105" fmla="*/ 480 h 6977"/>
                <a:gd name="T106" fmla="*/ 1304 w 3276"/>
                <a:gd name="T107" fmla="*/ 750 h 6977"/>
                <a:gd name="T108" fmla="*/ 1266 w 3276"/>
                <a:gd name="T109" fmla="*/ 1005 h 6977"/>
                <a:gd name="T110" fmla="*/ 981 w 3276"/>
                <a:gd name="T111" fmla="*/ 1169 h 6977"/>
                <a:gd name="T112" fmla="*/ 839 w 3276"/>
                <a:gd name="T113" fmla="*/ 1454 h 6977"/>
                <a:gd name="T114" fmla="*/ 906 w 3276"/>
                <a:gd name="T115" fmla="*/ 2099 h 6977"/>
                <a:gd name="T116" fmla="*/ 592 w 3276"/>
                <a:gd name="T117" fmla="*/ 2368 h 6977"/>
                <a:gd name="T118" fmla="*/ 816 w 3276"/>
                <a:gd name="T119" fmla="*/ 2473 h 6977"/>
                <a:gd name="T120" fmla="*/ 966 w 3276"/>
                <a:gd name="T121" fmla="*/ 3110 h 6977"/>
                <a:gd name="T122" fmla="*/ 824 w 3276"/>
                <a:gd name="T123" fmla="*/ 3455 h 6977"/>
                <a:gd name="T124" fmla="*/ 637 w 3276"/>
                <a:gd name="T125" fmla="*/ 4152 h 69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76" h="6977">
                  <a:moveTo>
                    <a:pt x="404" y="4444"/>
                  </a:moveTo>
                  <a:lnTo>
                    <a:pt x="404" y="4444"/>
                  </a:lnTo>
                  <a:cubicBezTo>
                    <a:pt x="412" y="4452"/>
                    <a:pt x="419" y="4474"/>
                    <a:pt x="434" y="4482"/>
                  </a:cubicBezTo>
                  <a:cubicBezTo>
                    <a:pt x="442" y="4482"/>
                    <a:pt x="457" y="4482"/>
                    <a:pt x="464" y="4482"/>
                  </a:cubicBezTo>
                  <a:cubicBezTo>
                    <a:pt x="479" y="4489"/>
                    <a:pt x="494" y="4504"/>
                    <a:pt x="509" y="4512"/>
                  </a:cubicBezTo>
                  <a:cubicBezTo>
                    <a:pt x="532" y="4519"/>
                    <a:pt x="547" y="4519"/>
                    <a:pt x="562" y="4527"/>
                  </a:cubicBezTo>
                  <a:cubicBezTo>
                    <a:pt x="577" y="4527"/>
                    <a:pt x="592" y="4527"/>
                    <a:pt x="599" y="4542"/>
                  </a:cubicBezTo>
                  <a:cubicBezTo>
                    <a:pt x="607" y="4549"/>
                    <a:pt x="599" y="4557"/>
                    <a:pt x="599" y="4564"/>
                  </a:cubicBezTo>
                  <a:cubicBezTo>
                    <a:pt x="607" y="4602"/>
                    <a:pt x="614" y="4616"/>
                    <a:pt x="614" y="4654"/>
                  </a:cubicBezTo>
                  <a:cubicBezTo>
                    <a:pt x="614" y="4662"/>
                    <a:pt x="607" y="4662"/>
                    <a:pt x="607" y="4669"/>
                  </a:cubicBezTo>
                  <a:cubicBezTo>
                    <a:pt x="607" y="4684"/>
                    <a:pt x="614" y="4692"/>
                    <a:pt x="622" y="4699"/>
                  </a:cubicBezTo>
                  <a:cubicBezTo>
                    <a:pt x="629" y="4714"/>
                    <a:pt x="629" y="4721"/>
                    <a:pt x="629" y="4736"/>
                  </a:cubicBezTo>
                  <a:cubicBezTo>
                    <a:pt x="652" y="4736"/>
                    <a:pt x="667" y="4744"/>
                    <a:pt x="689" y="4744"/>
                  </a:cubicBezTo>
                  <a:cubicBezTo>
                    <a:pt x="712" y="4751"/>
                    <a:pt x="727" y="4744"/>
                    <a:pt x="742" y="4751"/>
                  </a:cubicBezTo>
                  <a:cubicBezTo>
                    <a:pt x="764" y="4759"/>
                    <a:pt x="764" y="4781"/>
                    <a:pt x="779" y="4796"/>
                  </a:cubicBezTo>
                  <a:cubicBezTo>
                    <a:pt x="794" y="4819"/>
                    <a:pt x="816" y="4834"/>
                    <a:pt x="816" y="4863"/>
                  </a:cubicBezTo>
                  <a:cubicBezTo>
                    <a:pt x="816" y="4870"/>
                    <a:pt x="809" y="4870"/>
                    <a:pt x="802" y="4870"/>
                  </a:cubicBezTo>
                  <a:cubicBezTo>
                    <a:pt x="802" y="4878"/>
                    <a:pt x="802" y="4878"/>
                    <a:pt x="794" y="4885"/>
                  </a:cubicBezTo>
                  <a:cubicBezTo>
                    <a:pt x="787" y="4915"/>
                    <a:pt x="764" y="4930"/>
                    <a:pt x="734" y="4938"/>
                  </a:cubicBezTo>
                  <a:cubicBezTo>
                    <a:pt x="704" y="4953"/>
                    <a:pt x="689" y="4975"/>
                    <a:pt x="659" y="4975"/>
                  </a:cubicBezTo>
                  <a:cubicBezTo>
                    <a:pt x="629" y="4975"/>
                    <a:pt x="614" y="4968"/>
                    <a:pt x="592" y="4968"/>
                  </a:cubicBezTo>
                  <a:cubicBezTo>
                    <a:pt x="562" y="5133"/>
                    <a:pt x="562" y="5133"/>
                    <a:pt x="562" y="5133"/>
                  </a:cubicBezTo>
                  <a:cubicBezTo>
                    <a:pt x="577" y="5140"/>
                    <a:pt x="584" y="5140"/>
                    <a:pt x="584" y="5148"/>
                  </a:cubicBezTo>
                  <a:cubicBezTo>
                    <a:pt x="584" y="5163"/>
                    <a:pt x="577" y="5170"/>
                    <a:pt x="577" y="5178"/>
                  </a:cubicBezTo>
                  <a:cubicBezTo>
                    <a:pt x="569" y="5185"/>
                    <a:pt x="569" y="5193"/>
                    <a:pt x="562" y="5200"/>
                  </a:cubicBezTo>
                  <a:cubicBezTo>
                    <a:pt x="562" y="5208"/>
                    <a:pt x="547" y="5208"/>
                    <a:pt x="547" y="5223"/>
                  </a:cubicBezTo>
                  <a:cubicBezTo>
                    <a:pt x="532" y="5238"/>
                    <a:pt x="539" y="5252"/>
                    <a:pt x="532" y="5267"/>
                  </a:cubicBezTo>
                  <a:cubicBezTo>
                    <a:pt x="517" y="5313"/>
                    <a:pt x="517" y="5343"/>
                    <a:pt x="517" y="5395"/>
                  </a:cubicBezTo>
                  <a:cubicBezTo>
                    <a:pt x="517" y="5410"/>
                    <a:pt x="517" y="5425"/>
                    <a:pt x="532" y="5432"/>
                  </a:cubicBezTo>
                  <a:cubicBezTo>
                    <a:pt x="539" y="5440"/>
                    <a:pt x="547" y="5440"/>
                    <a:pt x="554" y="5447"/>
                  </a:cubicBezTo>
                  <a:cubicBezTo>
                    <a:pt x="562" y="5455"/>
                    <a:pt x="569" y="5462"/>
                    <a:pt x="577" y="5470"/>
                  </a:cubicBezTo>
                  <a:cubicBezTo>
                    <a:pt x="592" y="5470"/>
                    <a:pt x="607" y="5462"/>
                    <a:pt x="614" y="5470"/>
                  </a:cubicBezTo>
                  <a:cubicBezTo>
                    <a:pt x="622" y="5477"/>
                    <a:pt x="622" y="5485"/>
                    <a:pt x="622" y="5492"/>
                  </a:cubicBezTo>
                  <a:cubicBezTo>
                    <a:pt x="629" y="5507"/>
                    <a:pt x="637" y="5507"/>
                    <a:pt x="644" y="5515"/>
                  </a:cubicBezTo>
                  <a:lnTo>
                    <a:pt x="644" y="5515"/>
                  </a:lnTo>
                  <a:cubicBezTo>
                    <a:pt x="629" y="5537"/>
                    <a:pt x="622" y="5552"/>
                    <a:pt x="599" y="5575"/>
                  </a:cubicBezTo>
                  <a:cubicBezTo>
                    <a:pt x="584" y="5582"/>
                    <a:pt x="577" y="5582"/>
                    <a:pt x="569" y="5590"/>
                  </a:cubicBezTo>
                  <a:cubicBezTo>
                    <a:pt x="554" y="5612"/>
                    <a:pt x="554" y="5635"/>
                    <a:pt x="532" y="5657"/>
                  </a:cubicBezTo>
                  <a:cubicBezTo>
                    <a:pt x="532" y="5657"/>
                    <a:pt x="524" y="5657"/>
                    <a:pt x="524" y="5665"/>
                  </a:cubicBezTo>
                  <a:cubicBezTo>
                    <a:pt x="517" y="5672"/>
                    <a:pt x="517" y="5680"/>
                    <a:pt x="517" y="5687"/>
                  </a:cubicBezTo>
                  <a:cubicBezTo>
                    <a:pt x="509" y="5702"/>
                    <a:pt x="502" y="5710"/>
                    <a:pt x="487" y="5725"/>
                  </a:cubicBezTo>
                  <a:cubicBezTo>
                    <a:pt x="479" y="5725"/>
                    <a:pt x="472" y="5732"/>
                    <a:pt x="464" y="5740"/>
                  </a:cubicBezTo>
                  <a:cubicBezTo>
                    <a:pt x="449" y="5755"/>
                    <a:pt x="427" y="5762"/>
                    <a:pt x="427" y="5777"/>
                  </a:cubicBezTo>
                  <a:cubicBezTo>
                    <a:pt x="427" y="5814"/>
                    <a:pt x="434" y="5837"/>
                    <a:pt x="442" y="5867"/>
                  </a:cubicBezTo>
                  <a:cubicBezTo>
                    <a:pt x="442" y="5890"/>
                    <a:pt x="434" y="5904"/>
                    <a:pt x="442" y="5920"/>
                  </a:cubicBezTo>
                  <a:cubicBezTo>
                    <a:pt x="442" y="5927"/>
                    <a:pt x="457" y="5920"/>
                    <a:pt x="457" y="5927"/>
                  </a:cubicBezTo>
                  <a:cubicBezTo>
                    <a:pt x="457" y="5934"/>
                    <a:pt x="464" y="5942"/>
                    <a:pt x="464" y="5949"/>
                  </a:cubicBezTo>
                  <a:cubicBezTo>
                    <a:pt x="464" y="5964"/>
                    <a:pt x="449" y="5964"/>
                    <a:pt x="442" y="5964"/>
                  </a:cubicBezTo>
                  <a:cubicBezTo>
                    <a:pt x="427" y="5964"/>
                    <a:pt x="419" y="5949"/>
                    <a:pt x="404" y="5949"/>
                  </a:cubicBezTo>
                  <a:cubicBezTo>
                    <a:pt x="382" y="5949"/>
                    <a:pt x="374" y="5972"/>
                    <a:pt x="352" y="5972"/>
                  </a:cubicBezTo>
                  <a:cubicBezTo>
                    <a:pt x="337" y="5972"/>
                    <a:pt x="329" y="5957"/>
                    <a:pt x="314" y="5957"/>
                  </a:cubicBezTo>
                  <a:cubicBezTo>
                    <a:pt x="307" y="5957"/>
                    <a:pt x="307" y="5964"/>
                    <a:pt x="299" y="5964"/>
                  </a:cubicBezTo>
                  <a:cubicBezTo>
                    <a:pt x="277" y="5972"/>
                    <a:pt x="269" y="5972"/>
                    <a:pt x="247" y="5972"/>
                  </a:cubicBezTo>
                  <a:cubicBezTo>
                    <a:pt x="254" y="5979"/>
                    <a:pt x="262" y="5987"/>
                    <a:pt x="262" y="5994"/>
                  </a:cubicBezTo>
                  <a:cubicBezTo>
                    <a:pt x="262" y="6024"/>
                    <a:pt x="262" y="6024"/>
                    <a:pt x="262" y="6024"/>
                  </a:cubicBezTo>
                  <a:cubicBezTo>
                    <a:pt x="232" y="6024"/>
                    <a:pt x="217" y="6024"/>
                    <a:pt x="194" y="6032"/>
                  </a:cubicBezTo>
                  <a:cubicBezTo>
                    <a:pt x="180" y="6039"/>
                    <a:pt x="164" y="6047"/>
                    <a:pt x="142" y="6054"/>
                  </a:cubicBezTo>
                  <a:cubicBezTo>
                    <a:pt x="120" y="6054"/>
                    <a:pt x="104" y="6054"/>
                    <a:pt x="82" y="6054"/>
                  </a:cubicBezTo>
                  <a:cubicBezTo>
                    <a:pt x="60" y="6062"/>
                    <a:pt x="37" y="6054"/>
                    <a:pt x="37" y="6077"/>
                  </a:cubicBezTo>
                  <a:cubicBezTo>
                    <a:pt x="37" y="6084"/>
                    <a:pt x="45" y="6084"/>
                    <a:pt x="45" y="6092"/>
                  </a:cubicBezTo>
                  <a:cubicBezTo>
                    <a:pt x="45" y="6107"/>
                    <a:pt x="45" y="6122"/>
                    <a:pt x="37" y="6122"/>
                  </a:cubicBezTo>
                  <a:cubicBezTo>
                    <a:pt x="52" y="6129"/>
                    <a:pt x="67" y="6129"/>
                    <a:pt x="67" y="6144"/>
                  </a:cubicBezTo>
                  <a:cubicBezTo>
                    <a:pt x="67" y="6152"/>
                    <a:pt x="60" y="6167"/>
                    <a:pt x="60" y="6182"/>
                  </a:cubicBezTo>
                  <a:cubicBezTo>
                    <a:pt x="52" y="6204"/>
                    <a:pt x="45" y="6227"/>
                    <a:pt x="45" y="6257"/>
                  </a:cubicBezTo>
                  <a:cubicBezTo>
                    <a:pt x="37" y="6294"/>
                    <a:pt x="0" y="6309"/>
                    <a:pt x="0" y="6354"/>
                  </a:cubicBezTo>
                  <a:cubicBezTo>
                    <a:pt x="0" y="6362"/>
                    <a:pt x="7" y="6362"/>
                    <a:pt x="7" y="6369"/>
                  </a:cubicBezTo>
                  <a:cubicBezTo>
                    <a:pt x="7" y="6377"/>
                    <a:pt x="7" y="6392"/>
                    <a:pt x="7" y="6407"/>
                  </a:cubicBezTo>
                  <a:cubicBezTo>
                    <a:pt x="30" y="6407"/>
                    <a:pt x="52" y="6399"/>
                    <a:pt x="67" y="6414"/>
                  </a:cubicBezTo>
                  <a:cubicBezTo>
                    <a:pt x="82" y="6429"/>
                    <a:pt x="75" y="6444"/>
                    <a:pt x="75" y="6467"/>
                  </a:cubicBezTo>
                  <a:cubicBezTo>
                    <a:pt x="75" y="6482"/>
                    <a:pt x="75" y="6489"/>
                    <a:pt x="75" y="6504"/>
                  </a:cubicBezTo>
                  <a:cubicBezTo>
                    <a:pt x="75" y="6504"/>
                    <a:pt x="60" y="6504"/>
                    <a:pt x="60" y="6512"/>
                  </a:cubicBezTo>
                  <a:lnTo>
                    <a:pt x="60" y="6519"/>
                  </a:lnTo>
                  <a:cubicBezTo>
                    <a:pt x="60" y="6542"/>
                    <a:pt x="67" y="6556"/>
                    <a:pt x="67" y="6572"/>
                  </a:cubicBezTo>
                  <a:cubicBezTo>
                    <a:pt x="75" y="6579"/>
                    <a:pt x="67" y="6586"/>
                    <a:pt x="75" y="6602"/>
                  </a:cubicBezTo>
                  <a:cubicBezTo>
                    <a:pt x="82" y="6616"/>
                    <a:pt x="97" y="6616"/>
                    <a:pt x="97" y="6639"/>
                  </a:cubicBezTo>
                  <a:cubicBezTo>
                    <a:pt x="97" y="6654"/>
                    <a:pt x="90" y="6661"/>
                    <a:pt x="82" y="6676"/>
                  </a:cubicBezTo>
                  <a:cubicBezTo>
                    <a:pt x="75" y="6691"/>
                    <a:pt x="82" y="6706"/>
                    <a:pt x="82" y="6721"/>
                  </a:cubicBezTo>
                  <a:cubicBezTo>
                    <a:pt x="82" y="6736"/>
                    <a:pt x="75" y="6736"/>
                    <a:pt x="75" y="6751"/>
                  </a:cubicBezTo>
                  <a:cubicBezTo>
                    <a:pt x="67" y="6759"/>
                    <a:pt x="75" y="6774"/>
                    <a:pt x="67" y="6789"/>
                  </a:cubicBezTo>
                  <a:lnTo>
                    <a:pt x="67" y="6789"/>
                  </a:lnTo>
                  <a:cubicBezTo>
                    <a:pt x="90" y="6789"/>
                    <a:pt x="104" y="6774"/>
                    <a:pt x="120" y="6774"/>
                  </a:cubicBezTo>
                  <a:cubicBezTo>
                    <a:pt x="134" y="6781"/>
                    <a:pt x="142" y="6796"/>
                    <a:pt x="157" y="6796"/>
                  </a:cubicBezTo>
                  <a:cubicBezTo>
                    <a:pt x="187" y="6811"/>
                    <a:pt x="217" y="6796"/>
                    <a:pt x="247" y="6811"/>
                  </a:cubicBezTo>
                  <a:lnTo>
                    <a:pt x="247" y="6811"/>
                  </a:lnTo>
                  <a:cubicBezTo>
                    <a:pt x="284" y="6789"/>
                    <a:pt x="299" y="6766"/>
                    <a:pt x="337" y="6736"/>
                  </a:cubicBezTo>
                  <a:cubicBezTo>
                    <a:pt x="359" y="6744"/>
                    <a:pt x="359" y="6744"/>
                    <a:pt x="359" y="6744"/>
                  </a:cubicBezTo>
                  <a:cubicBezTo>
                    <a:pt x="382" y="6736"/>
                    <a:pt x="389" y="6721"/>
                    <a:pt x="412" y="6714"/>
                  </a:cubicBezTo>
                  <a:cubicBezTo>
                    <a:pt x="419" y="6706"/>
                    <a:pt x="427" y="6706"/>
                    <a:pt x="434" y="6699"/>
                  </a:cubicBezTo>
                  <a:cubicBezTo>
                    <a:pt x="442" y="6691"/>
                    <a:pt x="442" y="6684"/>
                    <a:pt x="449" y="6676"/>
                  </a:cubicBezTo>
                  <a:cubicBezTo>
                    <a:pt x="464" y="6669"/>
                    <a:pt x="479" y="6684"/>
                    <a:pt x="487" y="6676"/>
                  </a:cubicBezTo>
                  <a:cubicBezTo>
                    <a:pt x="494" y="6676"/>
                    <a:pt x="494" y="6669"/>
                    <a:pt x="502" y="6669"/>
                  </a:cubicBezTo>
                  <a:cubicBezTo>
                    <a:pt x="509" y="6654"/>
                    <a:pt x="517" y="6646"/>
                    <a:pt x="532" y="6639"/>
                  </a:cubicBezTo>
                  <a:cubicBezTo>
                    <a:pt x="547" y="6624"/>
                    <a:pt x="554" y="6616"/>
                    <a:pt x="569" y="6616"/>
                  </a:cubicBezTo>
                  <a:cubicBezTo>
                    <a:pt x="584" y="6609"/>
                    <a:pt x="592" y="6616"/>
                    <a:pt x="607" y="6609"/>
                  </a:cubicBezTo>
                  <a:cubicBezTo>
                    <a:pt x="622" y="6609"/>
                    <a:pt x="629" y="6602"/>
                    <a:pt x="644" y="6594"/>
                  </a:cubicBezTo>
                  <a:cubicBezTo>
                    <a:pt x="674" y="6586"/>
                    <a:pt x="689" y="6586"/>
                    <a:pt x="719" y="6579"/>
                  </a:cubicBezTo>
                  <a:cubicBezTo>
                    <a:pt x="719" y="6549"/>
                    <a:pt x="719" y="6519"/>
                    <a:pt x="749" y="6504"/>
                  </a:cubicBezTo>
                  <a:cubicBezTo>
                    <a:pt x="779" y="6474"/>
                    <a:pt x="809" y="6467"/>
                    <a:pt x="846" y="6467"/>
                  </a:cubicBezTo>
                  <a:cubicBezTo>
                    <a:pt x="899" y="6467"/>
                    <a:pt x="929" y="6496"/>
                    <a:pt x="981" y="6504"/>
                  </a:cubicBezTo>
                  <a:cubicBezTo>
                    <a:pt x="1019" y="6512"/>
                    <a:pt x="1041" y="6512"/>
                    <a:pt x="1071" y="6526"/>
                  </a:cubicBezTo>
                  <a:cubicBezTo>
                    <a:pt x="1086" y="6534"/>
                    <a:pt x="1101" y="6542"/>
                    <a:pt x="1109" y="6556"/>
                  </a:cubicBezTo>
                  <a:cubicBezTo>
                    <a:pt x="1116" y="6556"/>
                    <a:pt x="1116" y="6564"/>
                    <a:pt x="1116" y="6564"/>
                  </a:cubicBezTo>
                  <a:cubicBezTo>
                    <a:pt x="1131" y="6586"/>
                    <a:pt x="1146" y="6594"/>
                    <a:pt x="1154" y="6616"/>
                  </a:cubicBezTo>
                  <a:cubicBezTo>
                    <a:pt x="1161" y="6624"/>
                    <a:pt x="1161" y="6639"/>
                    <a:pt x="1169" y="6639"/>
                  </a:cubicBezTo>
                  <a:cubicBezTo>
                    <a:pt x="1176" y="6654"/>
                    <a:pt x="1191" y="6639"/>
                    <a:pt x="1206" y="6646"/>
                  </a:cubicBezTo>
                  <a:cubicBezTo>
                    <a:pt x="1214" y="6654"/>
                    <a:pt x="1214" y="6661"/>
                    <a:pt x="1214" y="6676"/>
                  </a:cubicBezTo>
                  <a:cubicBezTo>
                    <a:pt x="1229" y="6721"/>
                    <a:pt x="1214" y="6751"/>
                    <a:pt x="1229" y="6796"/>
                  </a:cubicBezTo>
                  <a:lnTo>
                    <a:pt x="1229" y="6796"/>
                  </a:lnTo>
                  <a:cubicBezTo>
                    <a:pt x="1244" y="6796"/>
                    <a:pt x="1266" y="6796"/>
                    <a:pt x="1281" y="6811"/>
                  </a:cubicBezTo>
                  <a:cubicBezTo>
                    <a:pt x="1304" y="6819"/>
                    <a:pt x="1296" y="6849"/>
                    <a:pt x="1319" y="6856"/>
                  </a:cubicBezTo>
                  <a:cubicBezTo>
                    <a:pt x="1334" y="6864"/>
                    <a:pt x="1341" y="6864"/>
                    <a:pt x="1363" y="6864"/>
                  </a:cubicBezTo>
                  <a:cubicBezTo>
                    <a:pt x="1363" y="6886"/>
                    <a:pt x="1356" y="6909"/>
                    <a:pt x="1379" y="6924"/>
                  </a:cubicBezTo>
                  <a:cubicBezTo>
                    <a:pt x="1393" y="6939"/>
                    <a:pt x="1409" y="6931"/>
                    <a:pt x="1423" y="6946"/>
                  </a:cubicBezTo>
                  <a:cubicBezTo>
                    <a:pt x="1446" y="6961"/>
                    <a:pt x="1453" y="6976"/>
                    <a:pt x="1476" y="6976"/>
                  </a:cubicBezTo>
                  <a:cubicBezTo>
                    <a:pt x="1491" y="6976"/>
                    <a:pt x="1499" y="6961"/>
                    <a:pt x="1513" y="6954"/>
                  </a:cubicBezTo>
                  <a:cubicBezTo>
                    <a:pt x="1528" y="6939"/>
                    <a:pt x="1536" y="6924"/>
                    <a:pt x="1558" y="6909"/>
                  </a:cubicBezTo>
                  <a:cubicBezTo>
                    <a:pt x="1566" y="6901"/>
                    <a:pt x="1581" y="6894"/>
                    <a:pt x="1588" y="6879"/>
                  </a:cubicBezTo>
                  <a:cubicBezTo>
                    <a:pt x="1596" y="6871"/>
                    <a:pt x="1603" y="6864"/>
                    <a:pt x="1603" y="6856"/>
                  </a:cubicBezTo>
                  <a:cubicBezTo>
                    <a:pt x="1603" y="6841"/>
                    <a:pt x="1588" y="6834"/>
                    <a:pt x="1588" y="6819"/>
                  </a:cubicBezTo>
                  <a:cubicBezTo>
                    <a:pt x="1581" y="6796"/>
                    <a:pt x="1581" y="6789"/>
                    <a:pt x="1581" y="6766"/>
                  </a:cubicBezTo>
                  <a:cubicBezTo>
                    <a:pt x="1596" y="6774"/>
                    <a:pt x="1603" y="6781"/>
                    <a:pt x="1611" y="6789"/>
                  </a:cubicBezTo>
                  <a:cubicBezTo>
                    <a:pt x="1618" y="6804"/>
                    <a:pt x="1618" y="6819"/>
                    <a:pt x="1633" y="6826"/>
                  </a:cubicBezTo>
                  <a:cubicBezTo>
                    <a:pt x="1663" y="6849"/>
                    <a:pt x="1686" y="6849"/>
                    <a:pt x="1716" y="6856"/>
                  </a:cubicBezTo>
                  <a:cubicBezTo>
                    <a:pt x="1746" y="6864"/>
                    <a:pt x="1768" y="6864"/>
                    <a:pt x="1791" y="6871"/>
                  </a:cubicBezTo>
                  <a:cubicBezTo>
                    <a:pt x="1821" y="6879"/>
                    <a:pt x="1828" y="6894"/>
                    <a:pt x="1851" y="6909"/>
                  </a:cubicBezTo>
                  <a:lnTo>
                    <a:pt x="1851" y="6909"/>
                  </a:lnTo>
                  <a:cubicBezTo>
                    <a:pt x="1851" y="6901"/>
                    <a:pt x="1851" y="6894"/>
                    <a:pt x="1858" y="6886"/>
                  </a:cubicBezTo>
                  <a:cubicBezTo>
                    <a:pt x="1858" y="6864"/>
                    <a:pt x="1858" y="6849"/>
                    <a:pt x="1866" y="6819"/>
                  </a:cubicBezTo>
                  <a:cubicBezTo>
                    <a:pt x="1896" y="6819"/>
                    <a:pt x="1911" y="6811"/>
                    <a:pt x="1941" y="6811"/>
                  </a:cubicBezTo>
                  <a:cubicBezTo>
                    <a:pt x="1948" y="6804"/>
                    <a:pt x="1948" y="6789"/>
                    <a:pt x="1956" y="6781"/>
                  </a:cubicBezTo>
                  <a:cubicBezTo>
                    <a:pt x="1963" y="6774"/>
                    <a:pt x="1971" y="6774"/>
                    <a:pt x="1986" y="6766"/>
                  </a:cubicBezTo>
                  <a:cubicBezTo>
                    <a:pt x="2001" y="6759"/>
                    <a:pt x="2008" y="6751"/>
                    <a:pt x="2023" y="6744"/>
                  </a:cubicBezTo>
                  <a:cubicBezTo>
                    <a:pt x="2031" y="6729"/>
                    <a:pt x="2038" y="6721"/>
                    <a:pt x="2046" y="6706"/>
                  </a:cubicBezTo>
                  <a:cubicBezTo>
                    <a:pt x="2053" y="6691"/>
                    <a:pt x="2053" y="6684"/>
                    <a:pt x="2061" y="6669"/>
                  </a:cubicBezTo>
                  <a:cubicBezTo>
                    <a:pt x="2061" y="6639"/>
                    <a:pt x="2061" y="6616"/>
                    <a:pt x="2068" y="6586"/>
                  </a:cubicBezTo>
                  <a:cubicBezTo>
                    <a:pt x="2068" y="6579"/>
                    <a:pt x="2083" y="6572"/>
                    <a:pt x="2083" y="6564"/>
                  </a:cubicBezTo>
                  <a:cubicBezTo>
                    <a:pt x="2091" y="6549"/>
                    <a:pt x="2091" y="6534"/>
                    <a:pt x="2091" y="6512"/>
                  </a:cubicBezTo>
                  <a:cubicBezTo>
                    <a:pt x="2091" y="6482"/>
                    <a:pt x="2105" y="6459"/>
                    <a:pt x="2105" y="6429"/>
                  </a:cubicBezTo>
                  <a:cubicBezTo>
                    <a:pt x="2105" y="6272"/>
                    <a:pt x="2105" y="6272"/>
                    <a:pt x="2105" y="6272"/>
                  </a:cubicBezTo>
                  <a:cubicBezTo>
                    <a:pt x="2105" y="6242"/>
                    <a:pt x="2113" y="6219"/>
                    <a:pt x="2113" y="6189"/>
                  </a:cubicBezTo>
                  <a:cubicBezTo>
                    <a:pt x="2113" y="6182"/>
                    <a:pt x="2121" y="6182"/>
                    <a:pt x="2121" y="6174"/>
                  </a:cubicBezTo>
                  <a:cubicBezTo>
                    <a:pt x="2121" y="6159"/>
                    <a:pt x="2105" y="6152"/>
                    <a:pt x="2105" y="6137"/>
                  </a:cubicBezTo>
                  <a:cubicBezTo>
                    <a:pt x="2105" y="6129"/>
                    <a:pt x="2113" y="6129"/>
                    <a:pt x="2113" y="6122"/>
                  </a:cubicBezTo>
                  <a:cubicBezTo>
                    <a:pt x="2113" y="6114"/>
                    <a:pt x="2113" y="6107"/>
                    <a:pt x="2113" y="6099"/>
                  </a:cubicBezTo>
                  <a:cubicBezTo>
                    <a:pt x="2113" y="6069"/>
                    <a:pt x="2113" y="6047"/>
                    <a:pt x="2113" y="6024"/>
                  </a:cubicBezTo>
                  <a:cubicBezTo>
                    <a:pt x="2113" y="5957"/>
                    <a:pt x="2105" y="5920"/>
                    <a:pt x="2091" y="5860"/>
                  </a:cubicBezTo>
                  <a:cubicBezTo>
                    <a:pt x="2075" y="5762"/>
                    <a:pt x="2075" y="5710"/>
                    <a:pt x="2061" y="5620"/>
                  </a:cubicBezTo>
                  <a:cubicBezTo>
                    <a:pt x="2046" y="5552"/>
                    <a:pt x="2031" y="5515"/>
                    <a:pt x="2008" y="5455"/>
                  </a:cubicBezTo>
                  <a:cubicBezTo>
                    <a:pt x="1986" y="5395"/>
                    <a:pt x="1986" y="5357"/>
                    <a:pt x="1978" y="5290"/>
                  </a:cubicBezTo>
                  <a:cubicBezTo>
                    <a:pt x="1978" y="5260"/>
                    <a:pt x="1971" y="5245"/>
                    <a:pt x="1971" y="5208"/>
                  </a:cubicBezTo>
                  <a:cubicBezTo>
                    <a:pt x="1971" y="5155"/>
                    <a:pt x="1978" y="5118"/>
                    <a:pt x="1993" y="5065"/>
                  </a:cubicBezTo>
                  <a:cubicBezTo>
                    <a:pt x="2023" y="4983"/>
                    <a:pt x="2046" y="4938"/>
                    <a:pt x="2105" y="4870"/>
                  </a:cubicBezTo>
                  <a:cubicBezTo>
                    <a:pt x="2121" y="4849"/>
                    <a:pt x="2143" y="4849"/>
                    <a:pt x="2165" y="4826"/>
                  </a:cubicBezTo>
                  <a:cubicBezTo>
                    <a:pt x="2165" y="4819"/>
                    <a:pt x="2165" y="4811"/>
                    <a:pt x="2165" y="4804"/>
                  </a:cubicBezTo>
                  <a:cubicBezTo>
                    <a:pt x="2165" y="4789"/>
                    <a:pt x="2158" y="4781"/>
                    <a:pt x="2151" y="4774"/>
                  </a:cubicBezTo>
                  <a:cubicBezTo>
                    <a:pt x="2143" y="4766"/>
                    <a:pt x="2151" y="4759"/>
                    <a:pt x="2143" y="4759"/>
                  </a:cubicBezTo>
                  <a:cubicBezTo>
                    <a:pt x="2135" y="4759"/>
                    <a:pt x="2128" y="4759"/>
                    <a:pt x="2121" y="4751"/>
                  </a:cubicBezTo>
                  <a:cubicBezTo>
                    <a:pt x="2128" y="4729"/>
                    <a:pt x="2158" y="4714"/>
                    <a:pt x="2188" y="4714"/>
                  </a:cubicBezTo>
                  <a:cubicBezTo>
                    <a:pt x="2225" y="4714"/>
                    <a:pt x="2240" y="4729"/>
                    <a:pt x="2278" y="4751"/>
                  </a:cubicBezTo>
                  <a:cubicBezTo>
                    <a:pt x="2278" y="4729"/>
                    <a:pt x="2285" y="4714"/>
                    <a:pt x="2293" y="4699"/>
                  </a:cubicBezTo>
                  <a:cubicBezTo>
                    <a:pt x="2300" y="4692"/>
                    <a:pt x="2308" y="4684"/>
                    <a:pt x="2315" y="4676"/>
                  </a:cubicBezTo>
                  <a:cubicBezTo>
                    <a:pt x="2338" y="4676"/>
                    <a:pt x="2353" y="4684"/>
                    <a:pt x="2368" y="4684"/>
                  </a:cubicBezTo>
                  <a:cubicBezTo>
                    <a:pt x="2420" y="4684"/>
                    <a:pt x="2443" y="4669"/>
                    <a:pt x="2495" y="4669"/>
                  </a:cubicBezTo>
                  <a:cubicBezTo>
                    <a:pt x="2503" y="4669"/>
                    <a:pt x="2510" y="4669"/>
                    <a:pt x="2510" y="4676"/>
                  </a:cubicBezTo>
                  <a:cubicBezTo>
                    <a:pt x="2518" y="4692"/>
                    <a:pt x="2518" y="4706"/>
                    <a:pt x="2525" y="4706"/>
                  </a:cubicBezTo>
                  <a:cubicBezTo>
                    <a:pt x="2540" y="4706"/>
                    <a:pt x="2540" y="4692"/>
                    <a:pt x="2555" y="4692"/>
                  </a:cubicBezTo>
                  <a:cubicBezTo>
                    <a:pt x="2555" y="4692"/>
                    <a:pt x="2563" y="4699"/>
                    <a:pt x="2570" y="4699"/>
                  </a:cubicBezTo>
                  <a:cubicBezTo>
                    <a:pt x="2570" y="4714"/>
                    <a:pt x="2555" y="4721"/>
                    <a:pt x="2570" y="4736"/>
                  </a:cubicBezTo>
                  <a:cubicBezTo>
                    <a:pt x="2570" y="4744"/>
                    <a:pt x="2578" y="4751"/>
                    <a:pt x="2585" y="4759"/>
                  </a:cubicBezTo>
                  <a:cubicBezTo>
                    <a:pt x="2615" y="4789"/>
                    <a:pt x="2630" y="4819"/>
                    <a:pt x="2668" y="4834"/>
                  </a:cubicBezTo>
                  <a:cubicBezTo>
                    <a:pt x="2675" y="4826"/>
                    <a:pt x="2675" y="4819"/>
                    <a:pt x="2675" y="4811"/>
                  </a:cubicBezTo>
                  <a:cubicBezTo>
                    <a:pt x="2675" y="4789"/>
                    <a:pt x="2660" y="4774"/>
                    <a:pt x="2660" y="4751"/>
                  </a:cubicBezTo>
                  <a:cubicBezTo>
                    <a:pt x="2660" y="4736"/>
                    <a:pt x="2668" y="4721"/>
                    <a:pt x="2660" y="4714"/>
                  </a:cubicBezTo>
                  <a:cubicBezTo>
                    <a:pt x="2652" y="4692"/>
                    <a:pt x="2638" y="4692"/>
                    <a:pt x="2630" y="4676"/>
                  </a:cubicBezTo>
                  <a:cubicBezTo>
                    <a:pt x="2630" y="4616"/>
                    <a:pt x="2630" y="4616"/>
                    <a:pt x="2630" y="4616"/>
                  </a:cubicBezTo>
                  <a:cubicBezTo>
                    <a:pt x="2652" y="4579"/>
                    <a:pt x="2652" y="4579"/>
                    <a:pt x="2652" y="4579"/>
                  </a:cubicBezTo>
                  <a:cubicBezTo>
                    <a:pt x="2652" y="4572"/>
                    <a:pt x="2645" y="4564"/>
                    <a:pt x="2645" y="4549"/>
                  </a:cubicBezTo>
                  <a:cubicBezTo>
                    <a:pt x="2652" y="4549"/>
                    <a:pt x="2660" y="4557"/>
                    <a:pt x="2668" y="4549"/>
                  </a:cubicBezTo>
                  <a:cubicBezTo>
                    <a:pt x="2675" y="4542"/>
                    <a:pt x="2668" y="4534"/>
                    <a:pt x="2668" y="4519"/>
                  </a:cubicBezTo>
                  <a:cubicBezTo>
                    <a:pt x="2668" y="4512"/>
                    <a:pt x="2668" y="4497"/>
                    <a:pt x="2660" y="4489"/>
                  </a:cubicBezTo>
                  <a:cubicBezTo>
                    <a:pt x="2645" y="4489"/>
                    <a:pt x="2638" y="4489"/>
                    <a:pt x="2623" y="4489"/>
                  </a:cubicBezTo>
                  <a:cubicBezTo>
                    <a:pt x="2623" y="4452"/>
                    <a:pt x="2623" y="4452"/>
                    <a:pt x="2623" y="4452"/>
                  </a:cubicBezTo>
                  <a:cubicBezTo>
                    <a:pt x="2615" y="4452"/>
                    <a:pt x="2608" y="4452"/>
                    <a:pt x="2600" y="4444"/>
                  </a:cubicBezTo>
                  <a:cubicBezTo>
                    <a:pt x="2608" y="4422"/>
                    <a:pt x="2623" y="4414"/>
                    <a:pt x="2638" y="4399"/>
                  </a:cubicBezTo>
                  <a:cubicBezTo>
                    <a:pt x="2638" y="4392"/>
                    <a:pt x="2645" y="4392"/>
                    <a:pt x="2645" y="4384"/>
                  </a:cubicBezTo>
                  <a:cubicBezTo>
                    <a:pt x="2645" y="4377"/>
                    <a:pt x="2660" y="4384"/>
                    <a:pt x="2660" y="4377"/>
                  </a:cubicBezTo>
                  <a:cubicBezTo>
                    <a:pt x="2660" y="4347"/>
                    <a:pt x="2645" y="4324"/>
                    <a:pt x="2615" y="4324"/>
                  </a:cubicBezTo>
                  <a:cubicBezTo>
                    <a:pt x="2608" y="4324"/>
                    <a:pt x="2600" y="4324"/>
                    <a:pt x="2593" y="4324"/>
                  </a:cubicBezTo>
                  <a:cubicBezTo>
                    <a:pt x="2593" y="4317"/>
                    <a:pt x="2585" y="4317"/>
                    <a:pt x="2585" y="4309"/>
                  </a:cubicBezTo>
                  <a:cubicBezTo>
                    <a:pt x="2585" y="4287"/>
                    <a:pt x="2608" y="4287"/>
                    <a:pt x="2623" y="4272"/>
                  </a:cubicBezTo>
                  <a:cubicBezTo>
                    <a:pt x="2645" y="4257"/>
                    <a:pt x="2652" y="4242"/>
                    <a:pt x="2668" y="4227"/>
                  </a:cubicBezTo>
                  <a:cubicBezTo>
                    <a:pt x="2682" y="4212"/>
                    <a:pt x="2698" y="4197"/>
                    <a:pt x="2698" y="4174"/>
                  </a:cubicBezTo>
                  <a:cubicBezTo>
                    <a:pt x="2698" y="4159"/>
                    <a:pt x="2682" y="4144"/>
                    <a:pt x="2668" y="4137"/>
                  </a:cubicBezTo>
                  <a:cubicBezTo>
                    <a:pt x="2675" y="4114"/>
                    <a:pt x="2690" y="4099"/>
                    <a:pt x="2705" y="4077"/>
                  </a:cubicBezTo>
                  <a:cubicBezTo>
                    <a:pt x="2712" y="4069"/>
                    <a:pt x="2720" y="4062"/>
                    <a:pt x="2720" y="4055"/>
                  </a:cubicBezTo>
                  <a:cubicBezTo>
                    <a:pt x="2728" y="4047"/>
                    <a:pt x="2735" y="4047"/>
                    <a:pt x="2735" y="4047"/>
                  </a:cubicBezTo>
                  <a:cubicBezTo>
                    <a:pt x="2750" y="4032"/>
                    <a:pt x="2750" y="4017"/>
                    <a:pt x="2750" y="4002"/>
                  </a:cubicBezTo>
                  <a:cubicBezTo>
                    <a:pt x="2750" y="3980"/>
                    <a:pt x="2742" y="3972"/>
                    <a:pt x="2742" y="3950"/>
                  </a:cubicBezTo>
                  <a:cubicBezTo>
                    <a:pt x="2758" y="3957"/>
                    <a:pt x="2758" y="3957"/>
                    <a:pt x="2758" y="3957"/>
                  </a:cubicBezTo>
                  <a:cubicBezTo>
                    <a:pt x="2765" y="3980"/>
                    <a:pt x="2765" y="4002"/>
                    <a:pt x="2780" y="4017"/>
                  </a:cubicBezTo>
                  <a:cubicBezTo>
                    <a:pt x="2787" y="4002"/>
                    <a:pt x="2787" y="3995"/>
                    <a:pt x="2795" y="3980"/>
                  </a:cubicBezTo>
                  <a:cubicBezTo>
                    <a:pt x="2802" y="3987"/>
                    <a:pt x="2802" y="3995"/>
                    <a:pt x="2817" y="3995"/>
                  </a:cubicBezTo>
                  <a:cubicBezTo>
                    <a:pt x="2817" y="3942"/>
                    <a:pt x="2817" y="3942"/>
                    <a:pt x="2817" y="3942"/>
                  </a:cubicBezTo>
                  <a:cubicBezTo>
                    <a:pt x="2817" y="3935"/>
                    <a:pt x="2802" y="3927"/>
                    <a:pt x="2802" y="3912"/>
                  </a:cubicBezTo>
                  <a:cubicBezTo>
                    <a:pt x="2802" y="3897"/>
                    <a:pt x="2817" y="3882"/>
                    <a:pt x="2817" y="3867"/>
                  </a:cubicBezTo>
                  <a:cubicBezTo>
                    <a:pt x="2817" y="3837"/>
                    <a:pt x="2795" y="3830"/>
                    <a:pt x="2787" y="3800"/>
                  </a:cubicBezTo>
                  <a:cubicBezTo>
                    <a:pt x="2810" y="3800"/>
                    <a:pt x="2825" y="3800"/>
                    <a:pt x="2847" y="3800"/>
                  </a:cubicBezTo>
                  <a:cubicBezTo>
                    <a:pt x="2855" y="3830"/>
                    <a:pt x="2855" y="3852"/>
                    <a:pt x="2870" y="3875"/>
                  </a:cubicBezTo>
                  <a:cubicBezTo>
                    <a:pt x="2885" y="3875"/>
                    <a:pt x="2885" y="3875"/>
                    <a:pt x="2885" y="3875"/>
                  </a:cubicBezTo>
                  <a:cubicBezTo>
                    <a:pt x="2892" y="3852"/>
                    <a:pt x="2885" y="3837"/>
                    <a:pt x="2892" y="3822"/>
                  </a:cubicBezTo>
                  <a:cubicBezTo>
                    <a:pt x="2900" y="3815"/>
                    <a:pt x="2915" y="3807"/>
                    <a:pt x="2915" y="3800"/>
                  </a:cubicBezTo>
                  <a:cubicBezTo>
                    <a:pt x="2915" y="3785"/>
                    <a:pt x="2900" y="3777"/>
                    <a:pt x="2900" y="3762"/>
                  </a:cubicBezTo>
                  <a:cubicBezTo>
                    <a:pt x="2900" y="3747"/>
                    <a:pt x="2915" y="3755"/>
                    <a:pt x="2922" y="3740"/>
                  </a:cubicBezTo>
                  <a:cubicBezTo>
                    <a:pt x="2945" y="3695"/>
                    <a:pt x="2900" y="3755"/>
                    <a:pt x="2952" y="3755"/>
                  </a:cubicBezTo>
                  <a:cubicBezTo>
                    <a:pt x="2975" y="3755"/>
                    <a:pt x="2982" y="3740"/>
                    <a:pt x="2997" y="3740"/>
                  </a:cubicBezTo>
                  <a:cubicBezTo>
                    <a:pt x="3027" y="3740"/>
                    <a:pt x="3027" y="3740"/>
                    <a:pt x="3027" y="3740"/>
                  </a:cubicBezTo>
                  <a:cubicBezTo>
                    <a:pt x="3035" y="3740"/>
                    <a:pt x="3035" y="3740"/>
                    <a:pt x="3035" y="3740"/>
                  </a:cubicBezTo>
                  <a:cubicBezTo>
                    <a:pt x="3027" y="3717"/>
                    <a:pt x="3027" y="3717"/>
                    <a:pt x="3027" y="3717"/>
                  </a:cubicBezTo>
                  <a:cubicBezTo>
                    <a:pt x="3035" y="3710"/>
                    <a:pt x="3042" y="3717"/>
                    <a:pt x="3042" y="3717"/>
                  </a:cubicBezTo>
                  <a:cubicBezTo>
                    <a:pt x="3050" y="3710"/>
                    <a:pt x="3042" y="3702"/>
                    <a:pt x="3050" y="3702"/>
                  </a:cubicBezTo>
                  <a:cubicBezTo>
                    <a:pt x="3027" y="3680"/>
                    <a:pt x="3012" y="3672"/>
                    <a:pt x="3012" y="3642"/>
                  </a:cubicBezTo>
                  <a:cubicBezTo>
                    <a:pt x="3012" y="3635"/>
                    <a:pt x="3012" y="3627"/>
                    <a:pt x="3020" y="3620"/>
                  </a:cubicBezTo>
                  <a:cubicBezTo>
                    <a:pt x="3035" y="3627"/>
                    <a:pt x="3042" y="3635"/>
                    <a:pt x="3050" y="3642"/>
                  </a:cubicBezTo>
                  <a:cubicBezTo>
                    <a:pt x="3057" y="3650"/>
                    <a:pt x="3057" y="3665"/>
                    <a:pt x="3072" y="3665"/>
                  </a:cubicBezTo>
                  <a:cubicBezTo>
                    <a:pt x="3080" y="3665"/>
                    <a:pt x="3080" y="3665"/>
                    <a:pt x="3087" y="3665"/>
                  </a:cubicBezTo>
                  <a:cubicBezTo>
                    <a:pt x="3087" y="3650"/>
                    <a:pt x="3095" y="3642"/>
                    <a:pt x="3095" y="3635"/>
                  </a:cubicBezTo>
                  <a:cubicBezTo>
                    <a:pt x="3095" y="3605"/>
                    <a:pt x="3065" y="3590"/>
                    <a:pt x="3035" y="3575"/>
                  </a:cubicBezTo>
                  <a:cubicBezTo>
                    <a:pt x="3042" y="3567"/>
                    <a:pt x="3042" y="3560"/>
                    <a:pt x="3042" y="3560"/>
                  </a:cubicBezTo>
                  <a:cubicBezTo>
                    <a:pt x="3072" y="3560"/>
                    <a:pt x="3110" y="3552"/>
                    <a:pt x="3110" y="3522"/>
                  </a:cubicBezTo>
                  <a:cubicBezTo>
                    <a:pt x="3110" y="3515"/>
                    <a:pt x="3110" y="3515"/>
                    <a:pt x="3102" y="3507"/>
                  </a:cubicBezTo>
                  <a:cubicBezTo>
                    <a:pt x="3095" y="3507"/>
                    <a:pt x="3050" y="3500"/>
                    <a:pt x="3080" y="3507"/>
                  </a:cubicBezTo>
                  <a:cubicBezTo>
                    <a:pt x="3095" y="3492"/>
                    <a:pt x="3102" y="3477"/>
                    <a:pt x="3117" y="3470"/>
                  </a:cubicBezTo>
                  <a:cubicBezTo>
                    <a:pt x="3125" y="3470"/>
                    <a:pt x="3125" y="3470"/>
                    <a:pt x="3132" y="3470"/>
                  </a:cubicBezTo>
                  <a:cubicBezTo>
                    <a:pt x="3140" y="3463"/>
                    <a:pt x="3147" y="3447"/>
                    <a:pt x="3155" y="3433"/>
                  </a:cubicBezTo>
                  <a:cubicBezTo>
                    <a:pt x="3140" y="3433"/>
                    <a:pt x="3140" y="3433"/>
                    <a:pt x="3125" y="3433"/>
                  </a:cubicBezTo>
                  <a:lnTo>
                    <a:pt x="3117" y="3440"/>
                  </a:lnTo>
                  <a:cubicBezTo>
                    <a:pt x="3110" y="3440"/>
                    <a:pt x="3095" y="3440"/>
                    <a:pt x="3095" y="3433"/>
                  </a:cubicBezTo>
                  <a:lnTo>
                    <a:pt x="3102" y="3425"/>
                  </a:lnTo>
                  <a:cubicBezTo>
                    <a:pt x="3102" y="3417"/>
                    <a:pt x="3102" y="3410"/>
                    <a:pt x="3095" y="3395"/>
                  </a:cubicBezTo>
                  <a:cubicBezTo>
                    <a:pt x="3110" y="3395"/>
                    <a:pt x="3110" y="3395"/>
                    <a:pt x="3117" y="3387"/>
                  </a:cubicBezTo>
                  <a:cubicBezTo>
                    <a:pt x="3117" y="3387"/>
                    <a:pt x="3117" y="3380"/>
                    <a:pt x="3117" y="3373"/>
                  </a:cubicBezTo>
                  <a:cubicBezTo>
                    <a:pt x="3110" y="3373"/>
                    <a:pt x="3102" y="3373"/>
                    <a:pt x="3102" y="3365"/>
                  </a:cubicBezTo>
                  <a:cubicBezTo>
                    <a:pt x="3102" y="3357"/>
                    <a:pt x="3110" y="3357"/>
                    <a:pt x="3110" y="3357"/>
                  </a:cubicBezTo>
                  <a:cubicBezTo>
                    <a:pt x="3147" y="3343"/>
                    <a:pt x="3170" y="3335"/>
                    <a:pt x="3185" y="3298"/>
                  </a:cubicBezTo>
                  <a:cubicBezTo>
                    <a:pt x="3170" y="3305"/>
                    <a:pt x="3162" y="3305"/>
                    <a:pt x="3147" y="3305"/>
                  </a:cubicBezTo>
                  <a:cubicBezTo>
                    <a:pt x="3132" y="3305"/>
                    <a:pt x="3125" y="3320"/>
                    <a:pt x="3110" y="3320"/>
                  </a:cubicBezTo>
                  <a:cubicBezTo>
                    <a:pt x="3102" y="3320"/>
                    <a:pt x="3102" y="3313"/>
                    <a:pt x="3095" y="3313"/>
                  </a:cubicBezTo>
                  <a:cubicBezTo>
                    <a:pt x="3102" y="3298"/>
                    <a:pt x="3110" y="3290"/>
                    <a:pt x="3125" y="3283"/>
                  </a:cubicBezTo>
                  <a:cubicBezTo>
                    <a:pt x="3140" y="3275"/>
                    <a:pt x="3162" y="3275"/>
                    <a:pt x="3162" y="3260"/>
                  </a:cubicBezTo>
                  <a:cubicBezTo>
                    <a:pt x="3162" y="3253"/>
                    <a:pt x="3155" y="3245"/>
                    <a:pt x="3155" y="3245"/>
                  </a:cubicBezTo>
                  <a:cubicBezTo>
                    <a:pt x="3162" y="3238"/>
                    <a:pt x="3170" y="3230"/>
                    <a:pt x="3170" y="3223"/>
                  </a:cubicBezTo>
                  <a:cubicBezTo>
                    <a:pt x="3177" y="3215"/>
                    <a:pt x="3170" y="3200"/>
                    <a:pt x="3177" y="3200"/>
                  </a:cubicBezTo>
                  <a:cubicBezTo>
                    <a:pt x="3192" y="3185"/>
                    <a:pt x="3207" y="3193"/>
                    <a:pt x="3215" y="3185"/>
                  </a:cubicBezTo>
                  <a:cubicBezTo>
                    <a:pt x="3229" y="3178"/>
                    <a:pt x="3237" y="3178"/>
                    <a:pt x="3245" y="3170"/>
                  </a:cubicBezTo>
                  <a:cubicBezTo>
                    <a:pt x="3252" y="3170"/>
                    <a:pt x="3260" y="3170"/>
                    <a:pt x="3260" y="3163"/>
                  </a:cubicBezTo>
                  <a:cubicBezTo>
                    <a:pt x="3260" y="3155"/>
                    <a:pt x="3260" y="3148"/>
                    <a:pt x="3260" y="3140"/>
                  </a:cubicBezTo>
                  <a:cubicBezTo>
                    <a:pt x="3260" y="3133"/>
                    <a:pt x="3267" y="3125"/>
                    <a:pt x="3267" y="3110"/>
                  </a:cubicBezTo>
                  <a:lnTo>
                    <a:pt x="3267" y="3103"/>
                  </a:lnTo>
                  <a:cubicBezTo>
                    <a:pt x="3229" y="3118"/>
                    <a:pt x="3207" y="3133"/>
                    <a:pt x="3162" y="3140"/>
                  </a:cubicBezTo>
                  <a:cubicBezTo>
                    <a:pt x="3155" y="3125"/>
                    <a:pt x="3155" y="3125"/>
                    <a:pt x="3155" y="3125"/>
                  </a:cubicBezTo>
                  <a:cubicBezTo>
                    <a:pt x="3162" y="3110"/>
                    <a:pt x="3162" y="3095"/>
                    <a:pt x="3177" y="3088"/>
                  </a:cubicBezTo>
                  <a:cubicBezTo>
                    <a:pt x="3192" y="3073"/>
                    <a:pt x="3207" y="3073"/>
                    <a:pt x="3229" y="3065"/>
                  </a:cubicBezTo>
                  <a:cubicBezTo>
                    <a:pt x="3252" y="3058"/>
                    <a:pt x="3252" y="3035"/>
                    <a:pt x="3267" y="3013"/>
                  </a:cubicBezTo>
                  <a:cubicBezTo>
                    <a:pt x="3275" y="2998"/>
                    <a:pt x="3275" y="2990"/>
                    <a:pt x="3275" y="2975"/>
                  </a:cubicBezTo>
                  <a:cubicBezTo>
                    <a:pt x="3275" y="2960"/>
                    <a:pt x="3267" y="2945"/>
                    <a:pt x="3260" y="2938"/>
                  </a:cubicBezTo>
                  <a:cubicBezTo>
                    <a:pt x="3252" y="2930"/>
                    <a:pt x="3237" y="2930"/>
                    <a:pt x="3237" y="2923"/>
                  </a:cubicBezTo>
                  <a:cubicBezTo>
                    <a:pt x="3229" y="2908"/>
                    <a:pt x="3229" y="2900"/>
                    <a:pt x="3229" y="2893"/>
                  </a:cubicBezTo>
                  <a:cubicBezTo>
                    <a:pt x="3229" y="2840"/>
                    <a:pt x="3229" y="2840"/>
                    <a:pt x="3229" y="2840"/>
                  </a:cubicBezTo>
                  <a:cubicBezTo>
                    <a:pt x="3222" y="2848"/>
                    <a:pt x="3222" y="2848"/>
                    <a:pt x="3222" y="2848"/>
                  </a:cubicBezTo>
                  <a:cubicBezTo>
                    <a:pt x="3200" y="2886"/>
                    <a:pt x="3185" y="2900"/>
                    <a:pt x="3170" y="2938"/>
                  </a:cubicBezTo>
                  <a:cubicBezTo>
                    <a:pt x="3155" y="2938"/>
                    <a:pt x="3155" y="2938"/>
                    <a:pt x="3155" y="2938"/>
                  </a:cubicBezTo>
                  <a:cubicBezTo>
                    <a:pt x="3155" y="2900"/>
                    <a:pt x="3170" y="2878"/>
                    <a:pt x="3185" y="2848"/>
                  </a:cubicBezTo>
                  <a:cubicBezTo>
                    <a:pt x="3200" y="2826"/>
                    <a:pt x="3200" y="2810"/>
                    <a:pt x="3200" y="2781"/>
                  </a:cubicBezTo>
                  <a:cubicBezTo>
                    <a:pt x="3207" y="2751"/>
                    <a:pt x="3215" y="2736"/>
                    <a:pt x="3215" y="2706"/>
                  </a:cubicBezTo>
                  <a:cubicBezTo>
                    <a:pt x="3215" y="2668"/>
                    <a:pt x="3200" y="2653"/>
                    <a:pt x="3200" y="2623"/>
                  </a:cubicBezTo>
                  <a:cubicBezTo>
                    <a:pt x="3200" y="2556"/>
                    <a:pt x="3200" y="2556"/>
                    <a:pt x="3200" y="2556"/>
                  </a:cubicBezTo>
                  <a:cubicBezTo>
                    <a:pt x="3147" y="2428"/>
                    <a:pt x="3147" y="2428"/>
                    <a:pt x="3147" y="2428"/>
                  </a:cubicBezTo>
                  <a:cubicBezTo>
                    <a:pt x="3155" y="2391"/>
                    <a:pt x="3170" y="2376"/>
                    <a:pt x="3170" y="2338"/>
                  </a:cubicBezTo>
                  <a:cubicBezTo>
                    <a:pt x="3170" y="2316"/>
                    <a:pt x="3155" y="2316"/>
                    <a:pt x="3140" y="2308"/>
                  </a:cubicBezTo>
                  <a:cubicBezTo>
                    <a:pt x="3117" y="2293"/>
                    <a:pt x="3110" y="2278"/>
                    <a:pt x="3087" y="2263"/>
                  </a:cubicBezTo>
                  <a:cubicBezTo>
                    <a:pt x="3065" y="2241"/>
                    <a:pt x="3057" y="2226"/>
                    <a:pt x="3042" y="2204"/>
                  </a:cubicBezTo>
                  <a:cubicBezTo>
                    <a:pt x="3035" y="2181"/>
                    <a:pt x="3027" y="2174"/>
                    <a:pt x="3027" y="2151"/>
                  </a:cubicBezTo>
                  <a:cubicBezTo>
                    <a:pt x="3027" y="2144"/>
                    <a:pt x="3020" y="2136"/>
                    <a:pt x="3027" y="2128"/>
                  </a:cubicBezTo>
                  <a:cubicBezTo>
                    <a:pt x="3035" y="2121"/>
                    <a:pt x="3042" y="2114"/>
                    <a:pt x="3050" y="2114"/>
                  </a:cubicBezTo>
                  <a:cubicBezTo>
                    <a:pt x="3065" y="2106"/>
                    <a:pt x="3065" y="2091"/>
                    <a:pt x="3065" y="2076"/>
                  </a:cubicBezTo>
                  <a:cubicBezTo>
                    <a:pt x="3065" y="2069"/>
                    <a:pt x="3065" y="2061"/>
                    <a:pt x="3057" y="2061"/>
                  </a:cubicBezTo>
                  <a:cubicBezTo>
                    <a:pt x="3057" y="2061"/>
                    <a:pt x="3050" y="2061"/>
                    <a:pt x="3042" y="2061"/>
                  </a:cubicBezTo>
                  <a:cubicBezTo>
                    <a:pt x="3020" y="2046"/>
                    <a:pt x="3005" y="2039"/>
                    <a:pt x="2990" y="2016"/>
                  </a:cubicBezTo>
                  <a:cubicBezTo>
                    <a:pt x="2990" y="2009"/>
                    <a:pt x="2990" y="2001"/>
                    <a:pt x="2997" y="2001"/>
                  </a:cubicBezTo>
                  <a:cubicBezTo>
                    <a:pt x="3005" y="1994"/>
                    <a:pt x="3027" y="1994"/>
                    <a:pt x="3027" y="1979"/>
                  </a:cubicBezTo>
                  <a:cubicBezTo>
                    <a:pt x="3027" y="1949"/>
                    <a:pt x="3005" y="1934"/>
                    <a:pt x="2990" y="1911"/>
                  </a:cubicBezTo>
                  <a:cubicBezTo>
                    <a:pt x="2982" y="1896"/>
                    <a:pt x="2967" y="1881"/>
                    <a:pt x="2960" y="1859"/>
                  </a:cubicBezTo>
                  <a:cubicBezTo>
                    <a:pt x="2960" y="1859"/>
                    <a:pt x="2960" y="1851"/>
                    <a:pt x="2952" y="1851"/>
                  </a:cubicBezTo>
                  <a:cubicBezTo>
                    <a:pt x="2937" y="1829"/>
                    <a:pt x="2922" y="1821"/>
                    <a:pt x="2907" y="1799"/>
                  </a:cubicBezTo>
                  <a:cubicBezTo>
                    <a:pt x="2892" y="1776"/>
                    <a:pt x="2885" y="1761"/>
                    <a:pt x="2870" y="1739"/>
                  </a:cubicBezTo>
                  <a:cubicBezTo>
                    <a:pt x="2847" y="1701"/>
                    <a:pt x="2840" y="1679"/>
                    <a:pt x="2825" y="1641"/>
                  </a:cubicBezTo>
                  <a:cubicBezTo>
                    <a:pt x="2810" y="1604"/>
                    <a:pt x="2802" y="1574"/>
                    <a:pt x="2772" y="1552"/>
                  </a:cubicBezTo>
                  <a:cubicBezTo>
                    <a:pt x="2750" y="1536"/>
                    <a:pt x="2728" y="1544"/>
                    <a:pt x="2705" y="1529"/>
                  </a:cubicBezTo>
                  <a:cubicBezTo>
                    <a:pt x="2652" y="1529"/>
                    <a:pt x="2630" y="1484"/>
                    <a:pt x="2608" y="1439"/>
                  </a:cubicBezTo>
                  <a:cubicBezTo>
                    <a:pt x="2585" y="1387"/>
                    <a:pt x="2578" y="1357"/>
                    <a:pt x="2570" y="1297"/>
                  </a:cubicBezTo>
                  <a:cubicBezTo>
                    <a:pt x="2555" y="1244"/>
                    <a:pt x="2548" y="1207"/>
                    <a:pt x="2540" y="1154"/>
                  </a:cubicBezTo>
                  <a:cubicBezTo>
                    <a:pt x="2533" y="1132"/>
                    <a:pt x="2525" y="1124"/>
                    <a:pt x="2525" y="1102"/>
                  </a:cubicBezTo>
                  <a:cubicBezTo>
                    <a:pt x="2518" y="1072"/>
                    <a:pt x="2518" y="1057"/>
                    <a:pt x="2518" y="1027"/>
                  </a:cubicBezTo>
                  <a:cubicBezTo>
                    <a:pt x="2510" y="945"/>
                    <a:pt x="2510" y="899"/>
                    <a:pt x="2510" y="817"/>
                  </a:cubicBezTo>
                  <a:cubicBezTo>
                    <a:pt x="2510" y="742"/>
                    <a:pt x="2510" y="697"/>
                    <a:pt x="2518" y="622"/>
                  </a:cubicBezTo>
                  <a:cubicBezTo>
                    <a:pt x="2525" y="585"/>
                    <a:pt x="2525" y="570"/>
                    <a:pt x="2525" y="532"/>
                  </a:cubicBezTo>
                  <a:cubicBezTo>
                    <a:pt x="2525" y="480"/>
                    <a:pt x="2533" y="450"/>
                    <a:pt x="2548" y="398"/>
                  </a:cubicBezTo>
                  <a:cubicBezTo>
                    <a:pt x="2555" y="352"/>
                    <a:pt x="2563" y="323"/>
                    <a:pt x="2578" y="285"/>
                  </a:cubicBezTo>
                  <a:cubicBezTo>
                    <a:pt x="2585" y="270"/>
                    <a:pt x="2593" y="263"/>
                    <a:pt x="2593" y="248"/>
                  </a:cubicBezTo>
                  <a:cubicBezTo>
                    <a:pt x="2593" y="173"/>
                    <a:pt x="2593" y="173"/>
                    <a:pt x="2593" y="173"/>
                  </a:cubicBezTo>
                  <a:cubicBezTo>
                    <a:pt x="2585" y="180"/>
                    <a:pt x="2578" y="188"/>
                    <a:pt x="2570" y="195"/>
                  </a:cubicBezTo>
                  <a:cubicBezTo>
                    <a:pt x="2548" y="218"/>
                    <a:pt x="2533" y="225"/>
                    <a:pt x="2510" y="240"/>
                  </a:cubicBezTo>
                  <a:cubicBezTo>
                    <a:pt x="2473" y="263"/>
                    <a:pt x="2458" y="293"/>
                    <a:pt x="2420" y="293"/>
                  </a:cubicBezTo>
                  <a:cubicBezTo>
                    <a:pt x="2383" y="293"/>
                    <a:pt x="2368" y="270"/>
                    <a:pt x="2338" y="248"/>
                  </a:cubicBezTo>
                  <a:cubicBezTo>
                    <a:pt x="2308" y="240"/>
                    <a:pt x="2293" y="233"/>
                    <a:pt x="2270" y="210"/>
                  </a:cubicBezTo>
                  <a:lnTo>
                    <a:pt x="2263" y="203"/>
                  </a:lnTo>
                  <a:cubicBezTo>
                    <a:pt x="2225" y="165"/>
                    <a:pt x="2203" y="128"/>
                    <a:pt x="2165" y="98"/>
                  </a:cubicBezTo>
                  <a:cubicBezTo>
                    <a:pt x="2135" y="98"/>
                    <a:pt x="2113" y="98"/>
                    <a:pt x="2091" y="90"/>
                  </a:cubicBezTo>
                  <a:cubicBezTo>
                    <a:pt x="2068" y="83"/>
                    <a:pt x="2061" y="68"/>
                    <a:pt x="2046" y="53"/>
                  </a:cubicBezTo>
                  <a:cubicBezTo>
                    <a:pt x="2016" y="38"/>
                    <a:pt x="1993" y="23"/>
                    <a:pt x="1971" y="0"/>
                  </a:cubicBezTo>
                  <a:cubicBezTo>
                    <a:pt x="1971" y="15"/>
                    <a:pt x="1963" y="23"/>
                    <a:pt x="1963" y="38"/>
                  </a:cubicBezTo>
                  <a:cubicBezTo>
                    <a:pt x="1963" y="53"/>
                    <a:pt x="1963" y="60"/>
                    <a:pt x="1963" y="75"/>
                  </a:cubicBezTo>
                  <a:cubicBezTo>
                    <a:pt x="1956" y="105"/>
                    <a:pt x="1933" y="120"/>
                    <a:pt x="1911" y="150"/>
                  </a:cubicBezTo>
                  <a:cubicBezTo>
                    <a:pt x="1896" y="165"/>
                    <a:pt x="1888" y="173"/>
                    <a:pt x="1881" y="195"/>
                  </a:cubicBezTo>
                  <a:cubicBezTo>
                    <a:pt x="1881" y="210"/>
                    <a:pt x="1881" y="218"/>
                    <a:pt x="1881" y="233"/>
                  </a:cubicBezTo>
                  <a:cubicBezTo>
                    <a:pt x="1873" y="263"/>
                    <a:pt x="1866" y="278"/>
                    <a:pt x="1858" y="300"/>
                  </a:cubicBezTo>
                  <a:cubicBezTo>
                    <a:pt x="1851" y="308"/>
                    <a:pt x="1843" y="315"/>
                    <a:pt x="1843" y="323"/>
                  </a:cubicBezTo>
                  <a:cubicBezTo>
                    <a:pt x="1836" y="352"/>
                    <a:pt x="1843" y="368"/>
                    <a:pt x="1843" y="398"/>
                  </a:cubicBezTo>
                  <a:cubicBezTo>
                    <a:pt x="1836" y="405"/>
                    <a:pt x="1836" y="412"/>
                    <a:pt x="1836" y="420"/>
                  </a:cubicBezTo>
                  <a:cubicBezTo>
                    <a:pt x="1828" y="465"/>
                    <a:pt x="1828" y="495"/>
                    <a:pt x="1821" y="532"/>
                  </a:cubicBezTo>
                  <a:cubicBezTo>
                    <a:pt x="1821" y="555"/>
                    <a:pt x="1813" y="570"/>
                    <a:pt x="1813" y="592"/>
                  </a:cubicBezTo>
                  <a:cubicBezTo>
                    <a:pt x="1813" y="607"/>
                    <a:pt x="1828" y="615"/>
                    <a:pt x="1843" y="622"/>
                  </a:cubicBezTo>
                  <a:cubicBezTo>
                    <a:pt x="2068" y="517"/>
                    <a:pt x="2068" y="517"/>
                    <a:pt x="2068" y="517"/>
                  </a:cubicBezTo>
                  <a:cubicBezTo>
                    <a:pt x="2091" y="525"/>
                    <a:pt x="2098" y="540"/>
                    <a:pt x="2121" y="540"/>
                  </a:cubicBezTo>
                  <a:cubicBezTo>
                    <a:pt x="2143" y="540"/>
                    <a:pt x="2151" y="517"/>
                    <a:pt x="2173" y="510"/>
                  </a:cubicBezTo>
                  <a:cubicBezTo>
                    <a:pt x="2188" y="495"/>
                    <a:pt x="2211" y="495"/>
                    <a:pt x="2225" y="480"/>
                  </a:cubicBezTo>
                  <a:cubicBezTo>
                    <a:pt x="2240" y="465"/>
                    <a:pt x="2233" y="442"/>
                    <a:pt x="2240" y="420"/>
                  </a:cubicBezTo>
                  <a:cubicBezTo>
                    <a:pt x="2248" y="405"/>
                    <a:pt x="2255" y="398"/>
                    <a:pt x="2263" y="398"/>
                  </a:cubicBezTo>
                  <a:cubicBezTo>
                    <a:pt x="2285" y="398"/>
                    <a:pt x="2293" y="405"/>
                    <a:pt x="2300" y="420"/>
                  </a:cubicBezTo>
                  <a:cubicBezTo>
                    <a:pt x="2323" y="442"/>
                    <a:pt x="2330" y="458"/>
                    <a:pt x="2345" y="480"/>
                  </a:cubicBezTo>
                  <a:cubicBezTo>
                    <a:pt x="2360" y="502"/>
                    <a:pt x="2368" y="510"/>
                    <a:pt x="2375" y="532"/>
                  </a:cubicBezTo>
                  <a:cubicBezTo>
                    <a:pt x="2383" y="547"/>
                    <a:pt x="2390" y="555"/>
                    <a:pt x="2390" y="577"/>
                  </a:cubicBezTo>
                  <a:cubicBezTo>
                    <a:pt x="2390" y="615"/>
                    <a:pt x="2345" y="630"/>
                    <a:pt x="2345" y="667"/>
                  </a:cubicBezTo>
                  <a:cubicBezTo>
                    <a:pt x="2345" y="787"/>
                    <a:pt x="2345" y="787"/>
                    <a:pt x="2345" y="787"/>
                  </a:cubicBezTo>
                  <a:cubicBezTo>
                    <a:pt x="2345" y="802"/>
                    <a:pt x="2338" y="810"/>
                    <a:pt x="2338" y="817"/>
                  </a:cubicBezTo>
                  <a:cubicBezTo>
                    <a:pt x="2330" y="855"/>
                    <a:pt x="2323" y="877"/>
                    <a:pt x="2315" y="907"/>
                  </a:cubicBezTo>
                  <a:cubicBezTo>
                    <a:pt x="2300" y="952"/>
                    <a:pt x="2270" y="997"/>
                    <a:pt x="2225" y="997"/>
                  </a:cubicBezTo>
                  <a:cubicBezTo>
                    <a:pt x="2211" y="997"/>
                    <a:pt x="2203" y="989"/>
                    <a:pt x="2195" y="982"/>
                  </a:cubicBezTo>
                  <a:cubicBezTo>
                    <a:pt x="2181" y="975"/>
                    <a:pt x="2165" y="967"/>
                    <a:pt x="2151" y="952"/>
                  </a:cubicBezTo>
                  <a:cubicBezTo>
                    <a:pt x="2121" y="937"/>
                    <a:pt x="2098" y="929"/>
                    <a:pt x="2068" y="907"/>
                  </a:cubicBezTo>
                  <a:cubicBezTo>
                    <a:pt x="2038" y="885"/>
                    <a:pt x="2031" y="855"/>
                    <a:pt x="1993" y="832"/>
                  </a:cubicBezTo>
                  <a:cubicBezTo>
                    <a:pt x="1978" y="817"/>
                    <a:pt x="1971" y="802"/>
                    <a:pt x="1948" y="802"/>
                  </a:cubicBezTo>
                  <a:cubicBezTo>
                    <a:pt x="1918" y="802"/>
                    <a:pt x="1926" y="840"/>
                    <a:pt x="1918" y="870"/>
                  </a:cubicBezTo>
                  <a:cubicBezTo>
                    <a:pt x="1911" y="899"/>
                    <a:pt x="1911" y="922"/>
                    <a:pt x="1896" y="952"/>
                  </a:cubicBezTo>
                  <a:cubicBezTo>
                    <a:pt x="1888" y="982"/>
                    <a:pt x="1888" y="997"/>
                    <a:pt x="1866" y="1027"/>
                  </a:cubicBezTo>
                  <a:cubicBezTo>
                    <a:pt x="1851" y="1049"/>
                    <a:pt x="1836" y="1072"/>
                    <a:pt x="1806" y="1072"/>
                  </a:cubicBezTo>
                  <a:cubicBezTo>
                    <a:pt x="1798" y="1072"/>
                    <a:pt x="1791" y="1064"/>
                    <a:pt x="1783" y="1057"/>
                  </a:cubicBezTo>
                  <a:cubicBezTo>
                    <a:pt x="1776" y="1057"/>
                    <a:pt x="1768" y="1049"/>
                    <a:pt x="1753" y="1049"/>
                  </a:cubicBezTo>
                  <a:cubicBezTo>
                    <a:pt x="1738" y="1042"/>
                    <a:pt x="1723" y="1042"/>
                    <a:pt x="1716" y="1027"/>
                  </a:cubicBezTo>
                  <a:cubicBezTo>
                    <a:pt x="1708" y="1012"/>
                    <a:pt x="1708" y="997"/>
                    <a:pt x="1708" y="975"/>
                  </a:cubicBezTo>
                  <a:cubicBezTo>
                    <a:pt x="1701" y="945"/>
                    <a:pt x="1693" y="922"/>
                    <a:pt x="1686" y="892"/>
                  </a:cubicBezTo>
                  <a:cubicBezTo>
                    <a:pt x="1671" y="802"/>
                    <a:pt x="1648" y="757"/>
                    <a:pt x="1648" y="675"/>
                  </a:cubicBezTo>
                  <a:cubicBezTo>
                    <a:pt x="1648" y="585"/>
                    <a:pt x="1648" y="585"/>
                    <a:pt x="1648" y="585"/>
                  </a:cubicBezTo>
                  <a:cubicBezTo>
                    <a:pt x="1648" y="555"/>
                    <a:pt x="1656" y="532"/>
                    <a:pt x="1641" y="502"/>
                  </a:cubicBezTo>
                  <a:cubicBezTo>
                    <a:pt x="1633" y="488"/>
                    <a:pt x="1618" y="488"/>
                    <a:pt x="1603" y="480"/>
                  </a:cubicBezTo>
                  <a:cubicBezTo>
                    <a:pt x="1596" y="480"/>
                    <a:pt x="1588" y="472"/>
                    <a:pt x="1573" y="472"/>
                  </a:cubicBezTo>
                  <a:cubicBezTo>
                    <a:pt x="1558" y="472"/>
                    <a:pt x="1551" y="488"/>
                    <a:pt x="1543" y="502"/>
                  </a:cubicBezTo>
                  <a:cubicBezTo>
                    <a:pt x="1543" y="517"/>
                    <a:pt x="1528" y="517"/>
                    <a:pt x="1521" y="525"/>
                  </a:cubicBezTo>
                  <a:cubicBezTo>
                    <a:pt x="1506" y="540"/>
                    <a:pt x="1491" y="555"/>
                    <a:pt x="1476" y="555"/>
                  </a:cubicBezTo>
                  <a:cubicBezTo>
                    <a:pt x="1453" y="555"/>
                    <a:pt x="1453" y="540"/>
                    <a:pt x="1439" y="525"/>
                  </a:cubicBezTo>
                  <a:cubicBezTo>
                    <a:pt x="1423" y="510"/>
                    <a:pt x="1416" y="502"/>
                    <a:pt x="1393" y="480"/>
                  </a:cubicBezTo>
                  <a:cubicBezTo>
                    <a:pt x="1371" y="458"/>
                    <a:pt x="1356" y="450"/>
                    <a:pt x="1326" y="435"/>
                  </a:cubicBezTo>
                  <a:cubicBezTo>
                    <a:pt x="1311" y="480"/>
                    <a:pt x="1311" y="510"/>
                    <a:pt x="1311" y="562"/>
                  </a:cubicBezTo>
                  <a:cubicBezTo>
                    <a:pt x="1311" y="577"/>
                    <a:pt x="1311" y="585"/>
                    <a:pt x="1296" y="600"/>
                  </a:cubicBezTo>
                  <a:cubicBezTo>
                    <a:pt x="1289" y="607"/>
                    <a:pt x="1274" y="607"/>
                    <a:pt x="1259" y="607"/>
                  </a:cubicBezTo>
                  <a:cubicBezTo>
                    <a:pt x="1244" y="607"/>
                    <a:pt x="1236" y="615"/>
                    <a:pt x="1221" y="622"/>
                  </a:cubicBezTo>
                  <a:cubicBezTo>
                    <a:pt x="1259" y="645"/>
                    <a:pt x="1281" y="667"/>
                    <a:pt x="1296" y="712"/>
                  </a:cubicBezTo>
                  <a:cubicBezTo>
                    <a:pt x="1296" y="727"/>
                    <a:pt x="1296" y="735"/>
                    <a:pt x="1304" y="750"/>
                  </a:cubicBezTo>
                  <a:cubicBezTo>
                    <a:pt x="1304" y="757"/>
                    <a:pt x="1319" y="757"/>
                    <a:pt x="1326" y="765"/>
                  </a:cubicBezTo>
                  <a:cubicBezTo>
                    <a:pt x="1334" y="780"/>
                    <a:pt x="1341" y="787"/>
                    <a:pt x="1349" y="802"/>
                  </a:cubicBezTo>
                  <a:cubicBezTo>
                    <a:pt x="1334" y="810"/>
                    <a:pt x="1334" y="810"/>
                    <a:pt x="1334" y="810"/>
                  </a:cubicBezTo>
                  <a:cubicBezTo>
                    <a:pt x="1326" y="795"/>
                    <a:pt x="1311" y="780"/>
                    <a:pt x="1296" y="765"/>
                  </a:cubicBezTo>
                  <a:cubicBezTo>
                    <a:pt x="1296" y="787"/>
                    <a:pt x="1296" y="795"/>
                    <a:pt x="1296" y="810"/>
                  </a:cubicBezTo>
                  <a:cubicBezTo>
                    <a:pt x="1296" y="840"/>
                    <a:pt x="1296" y="855"/>
                    <a:pt x="1289" y="877"/>
                  </a:cubicBezTo>
                  <a:cubicBezTo>
                    <a:pt x="1289" y="929"/>
                    <a:pt x="1281" y="959"/>
                    <a:pt x="1266" y="1005"/>
                  </a:cubicBezTo>
                  <a:cubicBezTo>
                    <a:pt x="1259" y="1027"/>
                    <a:pt x="1251" y="1042"/>
                    <a:pt x="1244" y="1064"/>
                  </a:cubicBezTo>
                  <a:cubicBezTo>
                    <a:pt x="1236" y="1087"/>
                    <a:pt x="1236" y="1102"/>
                    <a:pt x="1221" y="1117"/>
                  </a:cubicBezTo>
                  <a:cubicBezTo>
                    <a:pt x="1199" y="1139"/>
                    <a:pt x="1176" y="1132"/>
                    <a:pt x="1146" y="1147"/>
                  </a:cubicBezTo>
                  <a:cubicBezTo>
                    <a:pt x="1131" y="1162"/>
                    <a:pt x="1124" y="1177"/>
                    <a:pt x="1109" y="1192"/>
                  </a:cubicBezTo>
                  <a:cubicBezTo>
                    <a:pt x="1101" y="1199"/>
                    <a:pt x="1094" y="1199"/>
                    <a:pt x="1086" y="1199"/>
                  </a:cubicBezTo>
                  <a:cubicBezTo>
                    <a:pt x="1071" y="1207"/>
                    <a:pt x="1064" y="1222"/>
                    <a:pt x="1056" y="1222"/>
                  </a:cubicBezTo>
                  <a:cubicBezTo>
                    <a:pt x="1019" y="1222"/>
                    <a:pt x="1011" y="1169"/>
                    <a:pt x="981" y="1169"/>
                  </a:cubicBezTo>
                  <a:cubicBezTo>
                    <a:pt x="966" y="1169"/>
                    <a:pt x="966" y="1177"/>
                    <a:pt x="966" y="1184"/>
                  </a:cubicBezTo>
                  <a:cubicBezTo>
                    <a:pt x="951" y="1199"/>
                    <a:pt x="936" y="1214"/>
                    <a:pt x="922" y="1229"/>
                  </a:cubicBezTo>
                  <a:cubicBezTo>
                    <a:pt x="906" y="1252"/>
                    <a:pt x="906" y="1267"/>
                    <a:pt x="892" y="1297"/>
                  </a:cubicBezTo>
                  <a:cubicBezTo>
                    <a:pt x="876" y="1327"/>
                    <a:pt x="854" y="1342"/>
                    <a:pt x="832" y="1364"/>
                  </a:cubicBezTo>
                  <a:cubicBezTo>
                    <a:pt x="809" y="1379"/>
                    <a:pt x="772" y="1379"/>
                    <a:pt x="772" y="1409"/>
                  </a:cubicBezTo>
                  <a:cubicBezTo>
                    <a:pt x="772" y="1424"/>
                    <a:pt x="779" y="1432"/>
                    <a:pt x="779" y="1447"/>
                  </a:cubicBezTo>
                  <a:cubicBezTo>
                    <a:pt x="802" y="1447"/>
                    <a:pt x="824" y="1439"/>
                    <a:pt x="839" y="1454"/>
                  </a:cubicBezTo>
                  <a:cubicBezTo>
                    <a:pt x="862" y="1462"/>
                    <a:pt x="862" y="1477"/>
                    <a:pt x="862" y="1499"/>
                  </a:cubicBezTo>
                  <a:cubicBezTo>
                    <a:pt x="862" y="1657"/>
                    <a:pt x="862" y="1657"/>
                    <a:pt x="862" y="1657"/>
                  </a:cubicBezTo>
                  <a:cubicBezTo>
                    <a:pt x="862" y="1746"/>
                    <a:pt x="951" y="1776"/>
                    <a:pt x="951" y="1866"/>
                  </a:cubicBezTo>
                  <a:cubicBezTo>
                    <a:pt x="951" y="1911"/>
                    <a:pt x="944" y="1934"/>
                    <a:pt x="936" y="1971"/>
                  </a:cubicBezTo>
                  <a:cubicBezTo>
                    <a:pt x="936" y="1986"/>
                    <a:pt x="936" y="1994"/>
                    <a:pt x="936" y="2009"/>
                  </a:cubicBezTo>
                  <a:cubicBezTo>
                    <a:pt x="929" y="2031"/>
                    <a:pt x="922" y="2039"/>
                    <a:pt x="914" y="2061"/>
                  </a:cubicBezTo>
                  <a:cubicBezTo>
                    <a:pt x="914" y="2076"/>
                    <a:pt x="914" y="2084"/>
                    <a:pt x="906" y="2099"/>
                  </a:cubicBezTo>
                  <a:cubicBezTo>
                    <a:pt x="899" y="2144"/>
                    <a:pt x="892" y="2174"/>
                    <a:pt x="876" y="2218"/>
                  </a:cubicBezTo>
                  <a:cubicBezTo>
                    <a:pt x="854" y="2241"/>
                    <a:pt x="846" y="2263"/>
                    <a:pt x="832" y="2293"/>
                  </a:cubicBezTo>
                  <a:cubicBezTo>
                    <a:pt x="824" y="2308"/>
                    <a:pt x="816" y="2316"/>
                    <a:pt x="802" y="2323"/>
                  </a:cubicBezTo>
                  <a:cubicBezTo>
                    <a:pt x="764" y="2361"/>
                    <a:pt x="734" y="2368"/>
                    <a:pt x="689" y="2368"/>
                  </a:cubicBezTo>
                  <a:cubicBezTo>
                    <a:pt x="644" y="2368"/>
                    <a:pt x="622" y="2353"/>
                    <a:pt x="584" y="2331"/>
                  </a:cubicBezTo>
                  <a:cubicBezTo>
                    <a:pt x="584" y="2338"/>
                    <a:pt x="584" y="2338"/>
                    <a:pt x="584" y="2346"/>
                  </a:cubicBezTo>
                  <a:cubicBezTo>
                    <a:pt x="584" y="2353"/>
                    <a:pt x="592" y="2361"/>
                    <a:pt x="592" y="2368"/>
                  </a:cubicBezTo>
                  <a:cubicBezTo>
                    <a:pt x="607" y="2406"/>
                    <a:pt x="614" y="2421"/>
                    <a:pt x="622" y="2458"/>
                  </a:cubicBezTo>
                  <a:cubicBezTo>
                    <a:pt x="629" y="2481"/>
                    <a:pt x="629" y="2503"/>
                    <a:pt x="644" y="2518"/>
                  </a:cubicBezTo>
                  <a:cubicBezTo>
                    <a:pt x="659" y="2533"/>
                    <a:pt x="674" y="2533"/>
                    <a:pt x="697" y="2533"/>
                  </a:cubicBezTo>
                  <a:cubicBezTo>
                    <a:pt x="712" y="2533"/>
                    <a:pt x="719" y="2526"/>
                    <a:pt x="734" y="2518"/>
                  </a:cubicBezTo>
                  <a:cubicBezTo>
                    <a:pt x="742" y="2518"/>
                    <a:pt x="742" y="2503"/>
                    <a:pt x="749" y="2496"/>
                  </a:cubicBezTo>
                  <a:cubicBezTo>
                    <a:pt x="764" y="2488"/>
                    <a:pt x="772" y="2481"/>
                    <a:pt x="787" y="2481"/>
                  </a:cubicBezTo>
                  <a:cubicBezTo>
                    <a:pt x="802" y="2481"/>
                    <a:pt x="809" y="2473"/>
                    <a:pt x="816" y="2473"/>
                  </a:cubicBezTo>
                  <a:cubicBezTo>
                    <a:pt x="832" y="2473"/>
                    <a:pt x="839" y="2481"/>
                    <a:pt x="846" y="2481"/>
                  </a:cubicBezTo>
                  <a:cubicBezTo>
                    <a:pt x="892" y="2488"/>
                    <a:pt x="914" y="2511"/>
                    <a:pt x="936" y="2541"/>
                  </a:cubicBezTo>
                  <a:cubicBezTo>
                    <a:pt x="989" y="2616"/>
                    <a:pt x="1004" y="2668"/>
                    <a:pt x="1004" y="2758"/>
                  </a:cubicBezTo>
                  <a:cubicBezTo>
                    <a:pt x="1004" y="2818"/>
                    <a:pt x="1004" y="2818"/>
                    <a:pt x="1004" y="2818"/>
                  </a:cubicBezTo>
                  <a:cubicBezTo>
                    <a:pt x="1004" y="2833"/>
                    <a:pt x="996" y="2840"/>
                    <a:pt x="996" y="2856"/>
                  </a:cubicBezTo>
                  <a:cubicBezTo>
                    <a:pt x="989" y="2923"/>
                    <a:pt x="996" y="2968"/>
                    <a:pt x="981" y="3035"/>
                  </a:cubicBezTo>
                  <a:cubicBezTo>
                    <a:pt x="981" y="3058"/>
                    <a:pt x="974" y="3080"/>
                    <a:pt x="966" y="3110"/>
                  </a:cubicBezTo>
                  <a:cubicBezTo>
                    <a:pt x="959" y="3163"/>
                    <a:pt x="944" y="3193"/>
                    <a:pt x="936" y="3253"/>
                  </a:cubicBezTo>
                  <a:cubicBezTo>
                    <a:pt x="929" y="3283"/>
                    <a:pt x="922" y="3298"/>
                    <a:pt x="914" y="3328"/>
                  </a:cubicBezTo>
                  <a:cubicBezTo>
                    <a:pt x="906" y="3343"/>
                    <a:pt x="906" y="3350"/>
                    <a:pt x="899" y="3365"/>
                  </a:cubicBezTo>
                  <a:cubicBezTo>
                    <a:pt x="892" y="3373"/>
                    <a:pt x="892" y="3387"/>
                    <a:pt x="876" y="3387"/>
                  </a:cubicBezTo>
                  <a:cubicBezTo>
                    <a:pt x="869" y="3387"/>
                    <a:pt x="869" y="3380"/>
                    <a:pt x="862" y="3380"/>
                  </a:cubicBezTo>
                  <a:cubicBezTo>
                    <a:pt x="846" y="3380"/>
                    <a:pt x="846" y="3395"/>
                    <a:pt x="839" y="3403"/>
                  </a:cubicBezTo>
                  <a:cubicBezTo>
                    <a:pt x="832" y="3425"/>
                    <a:pt x="832" y="3433"/>
                    <a:pt x="824" y="3455"/>
                  </a:cubicBezTo>
                  <a:cubicBezTo>
                    <a:pt x="816" y="3477"/>
                    <a:pt x="809" y="3492"/>
                    <a:pt x="802" y="3515"/>
                  </a:cubicBezTo>
                  <a:cubicBezTo>
                    <a:pt x="802" y="3537"/>
                    <a:pt x="802" y="3560"/>
                    <a:pt x="802" y="3582"/>
                  </a:cubicBezTo>
                  <a:cubicBezTo>
                    <a:pt x="794" y="3612"/>
                    <a:pt x="787" y="3627"/>
                    <a:pt x="779" y="3657"/>
                  </a:cubicBezTo>
                  <a:cubicBezTo>
                    <a:pt x="772" y="3710"/>
                    <a:pt x="772" y="3747"/>
                    <a:pt x="757" y="3800"/>
                  </a:cubicBezTo>
                  <a:cubicBezTo>
                    <a:pt x="734" y="3852"/>
                    <a:pt x="712" y="3882"/>
                    <a:pt x="697" y="3935"/>
                  </a:cubicBezTo>
                  <a:cubicBezTo>
                    <a:pt x="689" y="3972"/>
                    <a:pt x="682" y="3987"/>
                    <a:pt x="674" y="4025"/>
                  </a:cubicBezTo>
                  <a:cubicBezTo>
                    <a:pt x="659" y="4069"/>
                    <a:pt x="659" y="4107"/>
                    <a:pt x="637" y="4152"/>
                  </a:cubicBezTo>
                  <a:cubicBezTo>
                    <a:pt x="622" y="4174"/>
                    <a:pt x="592" y="4182"/>
                    <a:pt x="569" y="4197"/>
                  </a:cubicBezTo>
                  <a:cubicBezTo>
                    <a:pt x="554" y="4212"/>
                    <a:pt x="539" y="4219"/>
                    <a:pt x="524" y="4234"/>
                  </a:cubicBezTo>
                  <a:cubicBezTo>
                    <a:pt x="494" y="4257"/>
                    <a:pt x="487" y="4272"/>
                    <a:pt x="472" y="4302"/>
                  </a:cubicBezTo>
                  <a:cubicBezTo>
                    <a:pt x="457" y="4324"/>
                    <a:pt x="449" y="4339"/>
                    <a:pt x="434" y="4369"/>
                  </a:cubicBezTo>
                  <a:cubicBezTo>
                    <a:pt x="419" y="4399"/>
                    <a:pt x="412" y="4414"/>
                    <a:pt x="404" y="4444"/>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22" name="Freeform 138"/>
            <p:cNvSpPr>
              <a:spLocks noChangeArrowheads="1"/>
            </p:cNvSpPr>
            <p:nvPr/>
          </p:nvSpPr>
          <p:spPr bwMode="auto">
            <a:xfrm>
              <a:off x="7508752" y="2908351"/>
              <a:ext cx="3193056" cy="2798870"/>
            </a:xfrm>
            <a:custGeom>
              <a:avLst/>
              <a:gdLst>
                <a:gd name="T0" fmla="*/ 6768 w 7391"/>
                <a:gd name="T1" fmla="*/ 3507 h 6476"/>
                <a:gd name="T2" fmla="*/ 6925 w 7391"/>
                <a:gd name="T3" fmla="*/ 3560 h 6476"/>
                <a:gd name="T4" fmla="*/ 7240 w 7391"/>
                <a:gd name="T5" fmla="*/ 3410 h 6476"/>
                <a:gd name="T6" fmla="*/ 7195 w 7391"/>
                <a:gd name="T7" fmla="*/ 3485 h 6476"/>
                <a:gd name="T8" fmla="*/ 6775 w 7391"/>
                <a:gd name="T9" fmla="*/ 3755 h 6476"/>
                <a:gd name="T10" fmla="*/ 6565 w 7391"/>
                <a:gd name="T11" fmla="*/ 3957 h 6476"/>
                <a:gd name="T12" fmla="*/ 6363 w 7391"/>
                <a:gd name="T13" fmla="*/ 3987 h 6476"/>
                <a:gd name="T14" fmla="*/ 6176 w 7391"/>
                <a:gd name="T15" fmla="*/ 4047 h 6476"/>
                <a:gd name="T16" fmla="*/ 5794 w 7391"/>
                <a:gd name="T17" fmla="*/ 4077 h 6476"/>
                <a:gd name="T18" fmla="*/ 5389 w 7391"/>
                <a:gd name="T19" fmla="*/ 4115 h 6476"/>
                <a:gd name="T20" fmla="*/ 4962 w 7391"/>
                <a:gd name="T21" fmla="*/ 4482 h 6476"/>
                <a:gd name="T22" fmla="*/ 4632 w 7391"/>
                <a:gd name="T23" fmla="*/ 4901 h 6476"/>
                <a:gd name="T24" fmla="*/ 4542 w 7391"/>
                <a:gd name="T25" fmla="*/ 5441 h 6476"/>
                <a:gd name="T26" fmla="*/ 4227 w 7391"/>
                <a:gd name="T27" fmla="*/ 5441 h 6476"/>
                <a:gd name="T28" fmla="*/ 3718 w 7391"/>
                <a:gd name="T29" fmla="*/ 5194 h 6476"/>
                <a:gd name="T30" fmla="*/ 3065 w 7391"/>
                <a:gd name="T31" fmla="*/ 4789 h 6476"/>
                <a:gd name="T32" fmla="*/ 2488 w 7391"/>
                <a:gd name="T33" fmla="*/ 4609 h 6476"/>
                <a:gd name="T34" fmla="*/ 2159 w 7391"/>
                <a:gd name="T35" fmla="*/ 4849 h 6476"/>
                <a:gd name="T36" fmla="*/ 1844 w 7391"/>
                <a:gd name="T37" fmla="*/ 4999 h 6476"/>
                <a:gd name="T38" fmla="*/ 1574 w 7391"/>
                <a:gd name="T39" fmla="*/ 4654 h 6476"/>
                <a:gd name="T40" fmla="*/ 1125 w 7391"/>
                <a:gd name="T41" fmla="*/ 4946 h 6476"/>
                <a:gd name="T42" fmla="*/ 1432 w 7391"/>
                <a:gd name="T43" fmla="*/ 5396 h 6476"/>
                <a:gd name="T44" fmla="*/ 1852 w 7391"/>
                <a:gd name="T45" fmla="*/ 5666 h 6476"/>
                <a:gd name="T46" fmla="*/ 1994 w 7391"/>
                <a:gd name="T47" fmla="*/ 5935 h 6476"/>
                <a:gd name="T48" fmla="*/ 1604 w 7391"/>
                <a:gd name="T49" fmla="*/ 5913 h 6476"/>
                <a:gd name="T50" fmla="*/ 1424 w 7391"/>
                <a:gd name="T51" fmla="*/ 5973 h 6476"/>
                <a:gd name="T52" fmla="*/ 1259 w 7391"/>
                <a:gd name="T53" fmla="*/ 6280 h 6476"/>
                <a:gd name="T54" fmla="*/ 862 w 7391"/>
                <a:gd name="T55" fmla="*/ 6438 h 6476"/>
                <a:gd name="T56" fmla="*/ 847 w 7391"/>
                <a:gd name="T57" fmla="*/ 5935 h 6476"/>
                <a:gd name="T58" fmla="*/ 870 w 7391"/>
                <a:gd name="T59" fmla="*/ 5508 h 6476"/>
                <a:gd name="T60" fmla="*/ 510 w 7391"/>
                <a:gd name="T61" fmla="*/ 5081 h 6476"/>
                <a:gd name="T62" fmla="*/ 780 w 7391"/>
                <a:gd name="T63" fmla="*/ 4489 h 6476"/>
                <a:gd name="T64" fmla="*/ 1005 w 7391"/>
                <a:gd name="T65" fmla="*/ 4309 h 6476"/>
                <a:gd name="T66" fmla="*/ 1215 w 7391"/>
                <a:gd name="T67" fmla="*/ 4130 h 6476"/>
                <a:gd name="T68" fmla="*/ 1222 w 7391"/>
                <a:gd name="T69" fmla="*/ 3762 h 6476"/>
                <a:gd name="T70" fmla="*/ 1312 w 7391"/>
                <a:gd name="T71" fmla="*/ 3433 h 6476"/>
                <a:gd name="T72" fmla="*/ 1612 w 7391"/>
                <a:gd name="T73" fmla="*/ 3650 h 6476"/>
                <a:gd name="T74" fmla="*/ 1957 w 7391"/>
                <a:gd name="T75" fmla="*/ 3717 h 6476"/>
                <a:gd name="T76" fmla="*/ 2384 w 7391"/>
                <a:gd name="T77" fmla="*/ 3530 h 6476"/>
                <a:gd name="T78" fmla="*/ 2346 w 7391"/>
                <a:gd name="T79" fmla="*/ 3103 h 6476"/>
                <a:gd name="T80" fmla="*/ 2354 w 7391"/>
                <a:gd name="T81" fmla="*/ 2751 h 6476"/>
                <a:gd name="T82" fmla="*/ 2653 w 7391"/>
                <a:gd name="T83" fmla="*/ 2226 h 6476"/>
                <a:gd name="T84" fmla="*/ 2773 w 7391"/>
                <a:gd name="T85" fmla="*/ 1672 h 6476"/>
                <a:gd name="T86" fmla="*/ 2676 w 7391"/>
                <a:gd name="T87" fmla="*/ 795 h 6476"/>
                <a:gd name="T88" fmla="*/ 2646 w 7391"/>
                <a:gd name="T89" fmla="*/ 308 h 6476"/>
                <a:gd name="T90" fmla="*/ 2803 w 7391"/>
                <a:gd name="T91" fmla="*/ 188 h 6476"/>
                <a:gd name="T92" fmla="*/ 3148 w 7391"/>
                <a:gd name="T93" fmla="*/ 225 h 6476"/>
                <a:gd name="T94" fmla="*/ 3620 w 7391"/>
                <a:gd name="T95" fmla="*/ 772 h 6476"/>
                <a:gd name="T96" fmla="*/ 3927 w 7391"/>
                <a:gd name="T97" fmla="*/ 1274 h 6476"/>
                <a:gd name="T98" fmla="*/ 4347 w 7391"/>
                <a:gd name="T99" fmla="*/ 1679 h 6476"/>
                <a:gd name="T100" fmla="*/ 4714 w 7391"/>
                <a:gd name="T101" fmla="*/ 1986 h 6476"/>
                <a:gd name="T102" fmla="*/ 5007 w 7391"/>
                <a:gd name="T103" fmla="*/ 2226 h 6476"/>
                <a:gd name="T104" fmla="*/ 5299 w 7391"/>
                <a:gd name="T105" fmla="*/ 2234 h 6476"/>
                <a:gd name="T106" fmla="*/ 5629 w 7391"/>
                <a:gd name="T107" fmla="*/ 2354 h 6476"/>
                <a:gd name="T108" fmla="*/ 6401 w 7391"/>
                <a:gd name="T109" fmla="*/ 2398 h 6476"/>
                <a:gd name="T110" fmla="*/ 6828 w 7391"/>
                <a:gd name="T111" fmla="*/ 2159 h 6476"/>
                <a:gd name="T112" fmla="*/ 6625 w 7391"/>
                <a:gd name="T113" fmla="*/ 2983 h 6476"/>
                <a:gd name="T114" fmla="*/ 1911 w 7391"/>
                <a:gd name="T115" fmla="*/ 263 h 6476"/>
                <a:gd name="T116" fmla="*/ 1971 w 7391"/>
                <a:gd name="T117" fmla="*/ 128 h 6476"/>
                <a:gd name="T118" fmla="*/ 2196 w 7391"/>
                <a:gd name="T119" fmla="*/ 682 h 6476"/>
                <a:gd name="T120" fmla="*/ 2121 w 7391"/>
                <a:gd name="T121" fmla="*/ 435 h 6476"/>
                <a:gd name="T122" fmla="*/ 113 w 7391"/>
                <a:gd name="T123" fmla="*/ 5321 h 6476"/>
                <a:gd name="T124" fmla="*/ 263 w 7391"/>
                <a:gd name="T125" fmla="*/ 5224 h 64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391" h="6476">
                  <a:moveTo>
                    <a:pt x="6783" y="3380"/>
                  </a:moveTo>
                  <a:lnTo>
                    <a:pt x="6783" y="3380"/>
                  </a:lnTo>
                  <a:cubicBezTo>
                    <a:pt x="6790" y="3410"/>
                    <a:pt x="6790" y="3433"/>
                    <a:pt x="6813" y="3455"/>
                  </a:cubicBezTo>
                  <a:cubicBezTo>
                    <a:pt x="6820" y="3463"/>
                    <a:pt x="6835" y="3463"/>
                    <a:pt x="6843" y="3470"/>
                  </a:cubicBezTo>
                  <a:cubicBezTo>
                    <a:pt x="6858" y="3485"/>
                    <a:pt x="6865" y="3493"/>
                    <a:pt x="6865" y="3515"/>
                  </a:cubicBezTo>
                  <a:cubicBezTo>
                    <a:pt x="6850" y="3507"/>
                    <a:pt x="6843" y="3507"/>
                    <a:pt x="6835" y="3493"/>
                  </a:cubicBezTo>
                  <a:cubicBezTo>
                    <a:pt x="6828" y="3485"/>
                    <a:pt x="6828" y="3485"/>
                    <a:pt x="6820" y="3477"/>
                  </a:cubicBezTo>
                  <a:cubicBezTo>
                    <a:pt x="6820" y="3470"/>
                    <a:pt x="6813" y="3470"/>
                    <a:pt x="6805" y="3470"/>
                  </a:cubicBezTo>
                  <a:cubicBezTo>
                    <a:pt x="6798" y="3470"/>
                    <a:pt x="6798" y="3463"/>
                    <a:pt x="6783" y="3463"/>
                  </a:cubicBezTo>
                  <a:cubicBezTo>
                    <a:pt x="6775" y="3470"/>
                    <a:pt x="6768" y="3470"/>
                    <a:pt x="6753" y="3470"/>
                  </a:cubicBezTo>
                  <a:lnTo>
                    <a:pt x="6753" y="3470"/>
                  </a:lnTo>
                  <a:cubicBezTo>
                    <a:pt x="6753" y="3477"/>
                    <a:pt x="6760" y="3477"/>
                    <a:pt x="6760" y="3485"/>
                  </a:cubicBezTo>
                  <a:cubicBezTo>
                    <a:pt x="6768" y="3493"/>
                    <a:pt x="6760" y="3500"/>
                    <a:pt x="6768" y="3507"/>
                  </a:cubicBezTo>
                  <a:cubicBezTo>
                    <a:pt x="6775" y="3507"/>
                    <a:pt x="6783" y="3507"/>
                    <a:pt x="6790" y="3507"/>
                  </a:cubicBezTo>
                  <a:lnTo>
                    <a:pt x="6790" y="3507"/>
                  </a:lnTo>
                  <a:cubicBezTo>
                    <a:pt x="6805" y="3515"/>
                    <a:pt x="6813" y="3515"/>
                    <a:pt x="6820" y="3515"/>
                  </a:cubicBezTo>
                  <a:cubicBezTo>
                    <a:pt x="6835" y="3523"/>
                    <a:pt x="6843" y="3530"/>
                    <a:pt x="6850" y="3537"/>
                  </a:cubicBezTo>
                  <a:cubicBezTo>
                    <a:pt x="6835" y="3537"/>
                    <a:pt x="6828" y="3537"/>
                    <a:pt x="6820" y="3553"/>
                  </a:cubicBezTo>
                  <a:cubicBezTo>
                    <a:pt x="6820" y="3560"/>
                    <a:pt x="6820" y="3560"/>
                    <a:pt x="6820" y="3560"/>
                  </a:cubicBezTo>
                  <a:cubicBezTo>
                    <a:pt x="6835" y="3560"/>
                    <a:pt x="6843" y="3560"/>
                    <a:pt x="6858" y="3567"/>
                  </a:cubicBezTo>
                  <a:cubicBezTo>
                    <a:pt x="6873" y="3575"/>
                    <a:pt x="6873" y="3590"/>
                    <a:pt x="6888" y="3590"/>
                  </a:cubicBezTo>
                  <a:cubicBezTo>
                    <a:pt x="6903" y="3597"/>
                    <a:pt x="6918" y="3590"/>
                    <a:pt x="6940" y="3590"/>
                  </a:cubicBezTo>
                  <a:cubicBezTo>
                    <a:pt x="6948" y="3590"/>
                    <a:pt x="6948" y="3597"/>
                    <a:pt x="6955" y="3597"/>
                  </a:cubicBezTo>
                  <a:cubicBezTo>
                    <a:pt x="6970" y="3597"/>
                    <a:pt x="6970" y="3597"/>
                    <a:pt x="6970" y="3597"/>
                  </a:cubicBezTo>
                  <a:cubicBezTo>
                    <a:pt x="6970" y="3590"/>
                    <a:pt x="6970" y="3590"/>
                    <a:pt x="6970" y="3590"/>
                  </a:cubicBezTo>
                  <a:cubicBezTo>
                    <a:pt x="6948" y="3583"/>
                    <a:pt x="6940" y="3567"/>
                    <a:pt x="6925" y="3560"/>
                  </a:cubicBezTo>
                  <a:cubicBezTo>
                    <a:pt x="6865" y="3523"/>
                    <a:pt x="6940" y="3560"/>
                    <a:pt x="6955" y="3567"/>
                  </a:cubicBezTo>
                  <a:cubicBezTo>
                    <a:pt x="6963" y="3567"/>
                    <a:pt x="6963" y="3567"/>
                    <a:pt x="6970" y="3575"/>
                  </a:cubicBezTo>
                  <a:cubicBezTo>
                    <a:pt x="6978" y="3575"/>
                    <a:pt x="6985" y="3575"/>
                    <a:pt x="6993" y="3575"/>
                  </a:cubicBezTo>
                  <a:cubicBezTo>
                    <a:pt x="7000" y="3575"/>
                    <a:pt x="7007" y="3583"/>
                    <a:pt x="7023" y="3583"/>
                  </a:cubicBezTo>
                  <a:cubicBezTo>
                    <a:pt x="7030" y="3583"/>
                    <a:pt x="7037" y="3575"/>
                    <a:pt x="7045" y="3567"/>
                  </a:cubicBezTo>
                  <a:cubicBezTo>
                    <a:pt x="7053" y="3560"/>
                    <a:pt x="7067" y="3553"/>
                    <a:pt x="7075" y="3537"/>
                  </a:cubicBezTo>
                  <a:cubicBezTo>
                    <a:pt x="7082" y="3530"/>
                    <a:pt x="7082" y="3523"/>
                    <a:pt x="7090" y="3515"/>
                  </a:cubicBezTo>
                  <a:cubicBezTo>
                    <a:pt x="7097" y="3507"/>
                    <a:pt x="7113" y="3500"/>
                    <a:pt x="7120" y="3493"/>
                  </a:cubicBezTo>
                  <a:cubicBezTo>
                    <a:pt x="7135" y="3477"/>
                    <a:pt x="7143" y="3477"/>
                    <a:pt x="7157" y="3463"/>
                  </a:cubicBezTo>
                  <a:cubicBezTo>
                    <a:pt x="7165" y="3455"/>
                    <a:pt x="7165" y="3448"/>
                    <a:pt x="7172" y="3440"/>
                  </a:cubicBezTo>
                  <a:cubicBezTo>
                    <a:pt x="7195" y="3425"/>
                    <a:pt x="7210" y="3418"/>
                    <a:pt x="7217" y="3395"/>
                  </a:cubicBezTo>
                  <a:cubicBezTo>
                    <a:pt x="7225" y="3395"/>
                    <a:pt x="7225" y="3395"/>
                    <a:pt x="7225" y="3395"/>
                  </a:cubicBezTo>
                  <a:cubicBezTo>
                    <a:pt x="7232" y="3403"/>
                    <a:pt x="7232" y="3410"/>
                    <a:pt x="7240" y="3410"/>
                  </a:cubicBezTo>
                  <a:cubicBezTo>
                    <a:pt x="7247" y="3425"/>
                    <a:pt x="7262" y="3425"/>
                    <a:pt x="7277" y="3425"/>
                  </a:cubicBezTo>
                  <a:cubicBezTo>
                    <a:pt x="7367" y="3403"/>
                    <a:pt x="7367" y="3403"/>
                    <a:pt x="7367" y="3403"/>
                  </a:cubicBezTo>
                  <a:cubicBezTo>
                    <a:pt x="7375" y="3410"/>
                    <a:pt x="7382" y="3410"/>
                    <a:pt x="7382" y="3410"/>
                  </a:cubicBezTo>
                  <a:cubicBezTo>
                    <a:pt x="7390" y="3425"/>
                    <a:pt x="7390" y="3433"/>
                    <a:pt x="7390" y="3448"/>
                  </a:cubicBezTo>
                  <a:cubicBezTo>
                    <a:pt x="7390" y="3455"/>
                    <a:pt x="7382" y="3455"/>
                    <a:pt x="7375" y="3463"/>
                  </a:cubicBezTo>
                  <a:cubicBezTo>
                    <a:pt x="7367" y="3470"/>
                    <a:pt x="7367" y="3470"/>
                    <a:pt x="7352" y="3470"/>
                  </a:cubicBezTo>
                  <a:cubicBezTo>
                    <a:pt x="7337" y="3477"/>
                    <a:pt x="7330" y="3485"/>
                    <a:pt x="7315" y="3493"/>
                  </a:cubicBezTo>
                  <a:cubicBezTo>
                    <a:pt x="7300" y="3493"/>
                    <a:pt x="7292" y="3500"/>
                    <a:pt x="7285" y="3507"/>
                  </a:cubicBezTo>
                  <a:cubicBezTo>
                    <a:pt x="7270" y="3515"/>
                    <a:pt x="7262" y="3530"/>
                    <a:pt x="7240" y="3530"/>
                  </a:cubicBezTo>
                  <a:cubicBezTo>
                    <a:pt x="7232" y="3530"/>
                    <a:pt x="7225" y="3523"/>
                    <a:pt x="7217" y="3523"/>
                  </a:cubicBezTo>
                  <a:cubicBezTo>
                    <a:pt x="7210" y="3523"/>
                    <a:pt x="7210" y="3523"/>
                    <a:pt x="7210" y="3523"/>
                  </a:cubicBezTo>
                  <a:cubicBezTo>
                    <a:pt x="7210" y="3515"/>
                    <a:pt x="7202" y="3515"/>
                    <a:pt x="7202" y="3507"/>
                  </a:cubicBezTo>
                  <a:cubicBezTo>
                    <a:pt x="7202" y="3500"/>
                    <a:pt x="7195" y="3493"/>
                    <a:pt x="7195" y="3485"/>
                  </a:cubicBezTo>
                  <a:cubicBezTo>
                    <a:pt x="7172" y="3507"/>
                    <a:pt x="7172" y="3530"/>
                    <a:pt x="7157" y="3553"/>
                  </a:cubicBezTo>
                  <a:cubicBezTo>
                    <a:pt x="7143" y="3567"/>
                    <a:pt x="7127" y="3567"/>
                    <a:pt x="7120" y="3575"/>
                  </a:cubicBezTo>
                  <a:cubicBezTo>
                    <a:pt x="7113" y="3583"/>
                    <a:pt x="7105" y="3590"/>
                    <a:pt x="7105" y="3605"/>
                  </a:cubicBezTo>
                  <a:cubicBezTo>
                    <a:pt x="7105" y="3613"/>
                    <a:pt x="7097" y="3613"/>
                    <a:pt x="7097" y="3620"/>
                  </a:cubicBezTo>
                  <a:cubicBezTo>
                    <a:pt x="7090" y="3642"/>
                    <a:pt x="7097" y="3657"/>
                    <a:pt x="7090" y="3672"/>
                  </a:cubicBezTo>
                  <a:cubicBezTo>
                    <a:pt x="7090" y="3687"/>
                    <a:pt x="7082" y="3695"/>
                    <a:pt x="7075" y="3702"/>
                  </a:cubicBezTo>
                  <a:cubicBezTo>
                    <a:pt x="7067" y="3717"/>
                    <a:pt x="7067" y="3725"/>
                    <a:pt x="7060" y="3740"/>
                  </a:cubicBezTo>
                  <a:cubicBezTo>
                    <a:pt x="7053" y="3740"/>
                    <a:pt x="7053" y="3740"/>
                    <a:pt x="7053" y="3740"/>
                  </a:cubicBezTo>
                  <a:cubicBezTo>
                    <a:pt x="7045" y="3740"/>
                    <a:pt x="7045" y="3732"/>
                    <a:pt x="7037" y="3725"/>
                  </a:cubicBezTo>
                  <a:cubicBezTo>
                    <a:pt x="7030" y="3725"/>
                    <a:pt x="7023" y="3717"/>
                    <a:pt x="7015" y="3717"/>
                  </a:cubicBezTo>
                  <a:cubicBezTo>
                    <a:pt x="6993" y="3717"/>
                    <a:pt x="6978" y="3725"/>
                    <a:pt x="6963" y="3725"/>
                  </a:cubicBezTo>
                  <a:cubicBezTo>
                    <a:pt x="6918" y="3725"/>
                    <a:pt x="6895" y="3732"/>
                    <a:pt x="6850" y="3740"/>
                  </a:cubicBezTo>
                  <a:cubicBezTo>
                    <a:pt x="6820" y="3747"/>
                    <a:pt x="6798" y="3740"/>
                    <a:pt x="6775" y="3755"/>
                  </a:cubicBezTo>
                  <a:cubicBezTo>
                    <a:pt x="6760" y="3770"/>
                    <a:pt x="6745" y="3770"/>
                    <a:pt x="6738" y="3785"/>
                  </a:cubicBezTo>
                  <a:cubicBezTo>
                    <a:pt x="6730" y="3785"/>
                    <a:pt x="6723" y="3792"/>
                    <a:pt x="6715" y="3792"/>
                  </a:cubicBezTo>
                  <a:cubicBezTo>
                    <a:pt x="6708" y="3800"/>
                    <a:pt x="6700" y="3815"/>
                    <a:pt x="6693" y="3815"/>
                  </a:cubicBezTo>
                  <a:cubicBezTo>
                    <a:pt x="6678" y="3815"/>
                    <a:pt x="6678" y="3792"/>
                    <a:pt x="6670" y="3777"/>
                  </a:cubicBezTo>
                  <a:cubicBezTo>
                    <a:pt x="6655" y="3785"/>
                    <a:pt x="6648" y="3785"/>
                    <a:pt x="6640" y="3792"/>
                  </a:cubicBezTo>
                  <a:cubicBezTo>
                    <a:pt x="6625" y="3800"/>
                    <a:pt x="6618" y="3800"/>
                    <a:pt x="6610" y="3807"/>
                  </a:cubicBezTo>
                  <a:cubicBezTo>
                    <a:pt x="6603" y="3822"/>
                    <a:pt x="6603" y="3830"/>
                    <a:pt x="6603" y="3852"/>
                  </a:cubicBezTo>
                  <a:cubicBezTo>
                    <a:pt x="6603" y="3860"/>
                    <a:pt x="6603" y="3875"/>
                    <a:pt x="6610" y="3882"/>
                  </a:cubicBezTo>
                  <a:cubicBezTo>
                    <a:pt x="6618" y="3890"/>
                    <a:pt x="6625" y="3890"/>
                    <a:pt x="6640" y="3897"/>
                  </a:cubicBezTo>
                  <a:cubicBezTo>
                    <a:pt x="6633" y="3897"/>
                    <a:pt x="6625" y="3905"/>
                    <a:pt x="6618" y="3905"/>
                  </a:cubicBezTo>
                  <a:cubicBezTo>
                    <a:pt x="6588" y="3905"/>
                    <a:pt x="6588" y="3905"/>
                    <a:pt x="6588" y="3905"/>
                  </a:cubicBezTo>
                  <a:cubicBezTo>
                    <a:pt x="6580" y="3912"/>
                    <a:pt x="6580" y="3912"/>
                    <a:pt x="6580" y="3920"/>
                  </a:cubicBezTo>
                  <a:cubicBezTo>
                    <a:pt x="6573" y="3935"/>
                    <a:pt x="6580" y="3950"/>
                    <a:pt x="6565" y="3957"/>
                  </a:cubicBezTo>
                  <a:cubicBezTo>
                    <a:pt x="6543" y="3965"/>
                    <a:pt x="6535" y="3965"/>
                    <a:pt x="6513" y="3972"/>
                  </a:cubicBezTo>
                  <a:cubicBezTo>
                    <a:pt x="6505" y="3980"/>
                    <a:pt x="6505" y="3995"/>
                    <a:pt x="6498" y="4002"/>
                  </a:cubicBezTo>
                  <a:cubicBezTo>
                    <a:pt x="6498" y="4010"/>
                    <a:pt x="6490" y="4017"/>
                    <a:pt x="6483" y="4025"/>
                  </a:cubicBezTo>
                  <a:cubicBezTo>
                    <a:pt x="6460" y="4032"/>
                    <a:pt x="6445" y="4040"/>
                    <a:pt x="6423" y="4040"/>
                  </a:cubicBezTo>
                  <a:cubicBezTo>
                    <a:pt x="6401" y="4040"/>
                    <a:pt x="6385" y="4025"/>
                    <a:pt x="6355" y="4025"/>
                  </a:cubicBezTo>
                  <a:cubicBezTo>
                    <a:pt x="6341" y="4025"/>
                    <a:pt x="6333" y="4017"/>
                    <a:pt x="6325" y="4010"/>
                  </a:cubicBezTo>
                  <a:cubicBezTo>
                    <a:pt x="6311" y="4002"/>
                    <a:pt x="6311" y="4002"/>
                    <a:pt x="6295" y="3995"/>
                  </a:cubicBezTo>
                  <a:cubicBezTo>
                    <a:pt x="6295" y="3987"/>
                    <a:pt x="6288" y="3987"/>
                    <a:pt x="6288" y="3980"/>
                  </a:cubicBezTo>
                  <a:cubicBezTo>
                    <a:pt x="6288" y="3972"/>
                    <a:pt x="6295" y="3972"/>
                    <a:pt x="6295" y="3965"/>
                  </a:cubicBezTo>
                  <a:cubicBezTo>
                    <a:pt x="6295" y="3957"/>
                    <a:pt x="6303" y="3957"/>
                    <a:pt x="6303" y="3950"/>
                  </a:cubicBezTo>
                  <a:cubicBezTo>
                    <a:pt x="6311" y="3957"/>
                    <a:pt x="6318" y="3957"/>
                    <a:pt x="6325" y="3965"/>
                  </a:cubicBezTo>
                  <a:cubicBezTo>
                    <a:pt x="6341" y="3972"/>
                    <a:pt x="6341" y="3995"/>
                    <a:pt x="6355" y="3995"/>
                  </a:cubicBezTo>
                  <a:lnTo>
                    <a:pt x="6363" y="3987"/>
                  </a:lnTo>
                  <a:cubicBezTo>
                    <a:pt x="6371" y="3987"/>
                    <a:pt x="6378" y="3980"/>
                    <a:pt x="6385" y="3980"/>
                  </a:cubicBezTo>
                  <a:cubicBezTo>
                    <a:pt x="6393" y="3965"/>
                    <a:pt x="6401" y="3965"/>
                    <a:pt x="6408" y="3957"/>
                  </a:cubicBezTo>
                  <a:cubicBezTo>
                    <a:pt x="6415" y="3950"/>
                    <a:pt x="6423" y="3950"/>
                    <a:pt x="6423" y="3942"/>
                  </a:cubicBezTo>
                  <a:cubicBezTo>
                    <a:pt x="6423" y="3927"/>
                    <a:pt x="6415" y="3927"/>
                    <a:pt x="6408" y="3920"/>
                  </a:cubicBezTo>
                  <a:cubicBezTo>
                    <a:pt x="6393" y="3912"/>
                    <a:pt x="6385" y="3912"/>
                    <a:pt x="6378" y="3912"/>
                  </a:cubicBezTo>
                  <a:cubicBezTo>
                    <a:pt x="6341" y="3912"/>
                    <a:pt x="6341" y="3912"/>
                    <a:pt x="6341" y="3912"/>
                  </a:cubicBezTo>
                  <a:cubicBezTo>
                    <a:pt x="6325" y="3912"/>
                    <a:pt x="6318" y="3897"/>
                    <a:pt x="6311" y="3890"/>
                  </a:cubicBezTo>
                  <a:cubicBezTo>
                    <a:pt x="6295" y="3905"/>
                    <a:pt x="6295" y="3920"/>
                    <a:pt x="6273" y="3927"/>
                  </a:cubicBezTo>
                  <a:cubicBezTo>
                    <a:pt x="6266" y="3927"/>
                    <a:pt x="6266" y="3935"/>
                    <a:pt x="6258" y="3935"/>
                  </a:cubicBezTo>
                  <a:cubicBezTo>
                    <a:pt x="6251" y="3935"/>
                    <a:pt x="6243" y="3927"/>
                    <a:pt x="6228" y="3935"/>
                  </a:cubicBezTo>
                  <a:cubicBezTo>
                    <a:pt x="6206" y="3935"/>
                    <a:pt x="6191" y="3950"/>
                    <a:pt x="6176" y="3972"/>
                  </a:cubicBezTo>
                  <a:cubicBezTo>
                    <a:pt x="6168" y="3980"/>
                    <a:pt x="6161" y="3987"/>
                    <a:pt x="6161" y="4002"/>
                  </a:cubicBezTo>
                  <a:cubicBezTo>
                    <a:pt x="6161" y="4025"/>
                    <a:pt x="6168" y="4032"/>
                    <a:pt x="6176" y="4047"/>
                  </a:cubicBezTo>
                  <a:cubicBezTo>
                    <a:pt x="6183" y="4062"/>
                    <a:pt x="6183" y="4070"/>
                    <a:pt x="6191" y="4085"/>
                  </a:cubicBezTo>
                  <a:cubicBezTo>
                    <a:pt x="6198" y="4092"/>
                    <a:pt x="6206" y="4092"/>
                    <a:pt x="6213" y="4100"/>
                  </a:cubicBezTo>
                  <a:cubicBezTo>
                    <a:pt x="6213" y="4107"/>
                    <a:pt x="6213" y="4107"/>
                    <a:pt x="6213" y="4107"/>
                  </a:cubicBezTo>
                  <a:lnTo>
                    <a:pt x="6213" y="4115"/>
                  </a:lnTo>
                  <a:cubicBezTo>
                    <a:pt x="6183" y="4115"/>
                    <a:pt x="6168" y="4115"/>
                    <a:pt x="6138" y="4115"/>
                  </a:cubicBezTo>
                  <a:cubicBezTo>
                    <a:pt x="6131" y="4115"/>
                    <a:pt x="6123" y="4115"/>
                    <a:pt x="6123" y="4115"/>
                  </a:cubicBezTo>
                  <a:cubicBezTo>
                    <a:pt x="6108" y="4115"/>
                    <a:pt x="6108" y="4115"/>
                    <a:pt x="6093" y="4107"/>
                  </a:cubicBezTo>
                  <a:cubicBezTo>
                    <a:pt x="6093" y="4107"/>
                    <a:pt x="6093" y="4100"/>
                    <a:pt x="6086" y="4100"/>
                  </a:cubicBezTo>
                  <a:cubicBezTo>
                    <a:pt x="5988" y="4100"/>
                    <a:pt x="5988" y="4100"/>
                    <a:pt x="5988" y="4100"/>
                  </a:cubicBezTo>
                  <a:cubicBezTo>
                    <a:pt x="5966" y="4100"/>
                    <a:pt x="5951" y="4092"/>
                    <a:pt x="5928" y="4092"/>
                  </a:cubicBezTo>
                  <a:cubicBezTo>
                    <a:pt x="5913" y="4092"/>
                    <a:pt x="5906" y="4107"/>
                    <a:pt x="5884" y="4107"/>
                  </a:cubicBezTo>
                  <a:cubicBezTo>
                    <a:pt x="5861" y="4107"/>
                    <a:pt x="5846" y="4100"/>
                    <a:pt x="5823" y="4092"/>
                  </a:cubicBezTo>
                  <a:cubicBezTo>
                    <a:pt x="5808" y="4085"/>
                    <a:pt x="5801" y="4085"/>
                    <a:pt x="5794" y="4077"/>
                  </a:cubicBezTo>
                  <a:cubicBezTo>
                    <a:pt x="5778" y="4077"/>
                    <a:pt x="5778" y="4070"/>
                    <a:pt x="5764" y="4070"/>
                  </a:cubicBezTo>
                  <a:cubicBezTo>
                    <a:pt x="5764" y="4062"/>
                    <a:pt x="5756" y="4062"/>
                    <a:pt x="5756" y="4055"/>
                  </a:cubicBezTo>
                  <a:cubicBezTo>
                    <a:pt x="5756" y="4047"/>
                    <a:pt x="5756" y="4047"/>
                    <a:pt x="5756" y="4040"/>
                  </a:cubicBezTo>
                  <a:cubicBezTo>
                    <a:pt x="5756" y="4040"/>
                    <a:pt x="5748" y="4040"/>
                    <a:pt x="5748" y="4032"/>
                  </a:cubicBezTo>
                  <a:cubicBezTo>
                    <a:pt x="5741" y="4032"/>
                    <a:pt x="5734" y="4032"/>
                    <a:pt x="5726" y="4025"/>
                  </a:cubicBezTo>
                  <a:cubicBezTo>
                    <a:pt x="5711" y="4025"/>
                    <a:pt x="5711" y="4017"/>
                    <a:pt x="5696" y="4017"/>
                  </a:cubicBezTo>
                  <a:cubicBezTo>
                    <a:pt x="5659" y="4017"/>
                    <a:pt x="5659" y="4017"/>
                    <a:pt x="5659" y="4017"/>
                  </a:cubicBezTo>
                  <a:cubicBezTo>
                    <a:pt x="5651" y="4017"/>
                    <a:pt x="5644" y="4017"/>
                    <a:pt x="5636" y="4017"/>
                  </a:cubicBezTo>
                  <a:cubicBezTo>
                    <a:pt x="5606" y="4025"/>
                    <a:pt x="5583" y="4032"/>
                    <a:pt x="5554" y="4040"/>
                  </a:cubicBezTo>
                  <a:cubicBezTo>
                    <a:pt x="5531" y="4047"/>
                    <a:pt x="5516" y="4055"/>
                    <a:pt x="5494" y="4070"/>
                  </a:cubicBezTo>
                  <a:cubicBezTo>
                    <a:pt x="5471" y="4077"/>
                    <a:pt x="5464" y="4077"/>
                    <a:pt x="5449" y="4085"/>
                  </a:cubicBezTo>
                  <a:cubicBezTo>
                    <a:pt x="5434" y="4092"/>
                    <a:pt x="5434" y="4100"/>
                    <a:pt x="5419" y="4100"/>
                  </a:cubicBezTo>
                  <a:cubicBezTo>
                    <a:pt x="5411" y="4107"/>
                    <a:pt x="5404" y="4115"/>
                    <a:pt x="5389" y="4115"/>
                  </a:cubicBezTo>
                  <a:cubicBezTo>
                    <a:pt x="5381" y="4122"/>
                    <a:pt x="5381" y="4122"/>
                    <a:pt x="5366" y="4130"/>
                  </a:cubicBezTo>
                  <a:cubicBezTo>
                    <a:pt x="5351" y="4137"/>
                    <a:pt x="5336" y="4144"/>
                    <a:pt x="5321" y="4152"/>
                  </a:cubicBezTo>
                  <a:cubicBezTo>
                    <a:pt x="5314" y="4159"/>
                    <a:pt x="5306" y="4159"/>
                    <a:pt x="5291" y="4167"/>
                  </a:cubicBezTo>
                  <a:cubicBezTo>
                    <a:pt x="5269" y="4182"/>
                    <a:pt x="5254" y="4197"/>
                    <a:pt x="5231" y="4219"/>
                  </a:cubicBezTo>
                  <a:cubicBezTo>
                    <a:pt x="5216" y="4242"/>
                    <a:pt x="5201" y="4249"/>
                    <a:pt x="5179" y="4272"/>
                  </a:cubicBezTo>
                  <a:cubicBezTo>
                    <a:pt x="5179" y="4272"/>
                    <a:pt x="5179" y="4272"/>
                    <a:pt x="5171" y="4279"/>
                  </a:cubicBezTo>
                  <a:cubicBezTo>
                    <a:pt x="5164" y="4295"/>
                    <a:pt x="5149" y="4295"/>
                    <a:pt x="5142" y="4309"/>
                  </a:cubicBezTo>
                  <a:cubicBezTo>
                    <a:pt x="5134" y="4317"/>
                    <a:pt x="5126" y="4324"/>
                    <a:pt x="5119" y="4332"/>
                  </a:cubicBezTo>
                  <a:cubicBezTo>
                    <a:pt x="5112" y="4339"/>
                    <a:pt x="5104" y="4347"/>
                    <a:pt x="5096" y="4354"/>
                  </a:cubicBezTo>
                  <a:cubicBezTo>
                    <a:pt x="5029" y="4422"/>
                    <a:pt x="5029" y="4422"/>
                    <a:pt x="5029" y="4422"/>
                  </a:cubicBezTo>
                  <a:cubicBezTo>
                    <a:pt x="5014" y="4437"/>
                    <a:pt x="5007" y="4437"/>
                    <a:pt x="4999" y="4444"/>
                  </a:cubicBezTo>
                  <a:cubicBezTo>
                    <a:pt x="4992" y="4452"/>
                    <a:pt x="4984" y="4459"/>
                    <a:pt x="4977" y="4467"/>
                  </a:cubicBezTo>
                  <a:cubicBezTo>
                    <a:pt x="4977" y="4474"/>
                    <a:pt x="4969" y="4474"/>
                    <a:pt x="4962" y="4482"/>
                  </a:cubicBezTo>
                  <a:cubicBezTo>
                    <a:pt x="4954" y="4489"/>
                    <a:pt x="4954" y="4497"/>
                    <a:pt x="4939" y="4504"/>
                  </a:cubicBezTo>
                  <a:cubicBezTo>
                    <a:pt x="4924" y="4519"/>
                    <a:pt x="4917" y="4527"/>
                    <a:pt x="4902" y="4542"/>
                  </a:cubicBezTo>
                  <a:cubicBezTo>
                    <a:pt x="4887" y="4549"/>
                    <a:pt x="4879" y="4557"/>
                    <a:pt x="4864" y="4572"/>
                  </a:cubicBezTo>
                  <a:cubicBezTo>
                    <a:pt x="4857" y="4579"/>
                    <a:pt x="4857" y="4587"/>
                    <a:pt x="4849" y="4594"/>
                  </a:cubicBezTo>
                  <a:cubicBezTo>
                    <a:pt x="4834" y="4609"/>
                    <a:pt x="4827" y="4617"/>
                    <a:pt x="4819" y="4624"/>
                  </a:cubicBezTo>
                  <a:cubicBezTo>
                    <a:pt x="4804" y="4647"/>
                    <a:pt x="4797" y="4654"/>
                    <a:pt x="4789" y="4677"/>
                  </a:cubicBezTo>
                  <a:cubicBezTo>
                    <a:pt x="4774" y="4699"/>
                    <a:pt x="4774" y="4714"/>
                    <a:pt x="4759" y="4736"/>
                  </a:cubicBezTo>
                  <a:cubicBezTo>
                    <a:pt x="4752" y="4744"/>
                    <a:pt x="4744" y="4752"/>
                    <a:pt x="4737" y="4759"/>
                  </a:cubicBezTo>
                  <a:cubicBezTo>
                    <a:pt x="4722" y="4774"/>
                    <a:pt x="4722" y="4782"/>
                    <a:pt x="4714" y="4796"/>
                  </a:cubicBezTo>
                  <a:cubicBezTo>
                    <a:pt x="4699" y="4812"/>
                    <a:pt x="4692" y="4819"/>
                    <a:pt x="4677" y="4834"/>
                  </a:cubicBezTo>
                  <a:cubicBezTo>
                    <a:pt x="4669" y="4841"/>
                    <a:pt x="4662" y="4849"/>
                    <a:pt x="4654" y="4864"/>
                  </a:cubicBezTo>
                  <a:cubicBezTo>
                    <a:pt x="4654" y="4871"/>
                    <a:pt x="4647" y="4879"/>
                    <a:pt x="4647" y="4886"/>
                  </a:cubicBezTo>
                  <a:cubicBezTo>
                    <a:pt x="4639" y="4894"/>
                    <a:pt x="4639" y="4894"/>
                    <a:pt x="4632" y="4901"/>
                  </a:cubicBezTo>
                  <a:cubicBezTo>
                    <a:pt x="4632" y="4916"/>
                    <a:pt x="4624" y="4924"/>
                    <a:pt x="4617" y="4939"/>
                  </a:cubicBezTo>
                  <a:cubicBezTo>
                    <a:pt x="4602" y="4954"/>
                    <a:pt x="4602" y="4969"/>
                    <a:pt x="4587" y="4984"/>
                  </a:cubicBezTo>
                  <a:cubicBezTo>
                    <a:pt x="4587" y="4991"/>
                    <a:pt x="4579" y="4999"/>
                    <a:pt x="4579" y="5014"/>
                  </a:cubicBezTo>
                  <a:cubicBezTo>
                    <a:pt x="4572" y="5021"/>
                    <a:pt x="4572" y="5021"/>
                    <a:pt x="4564" y="5029"/>
                  </a:cubicBezTo>
                  <a:cubicBezTo>
                    <a:pt x="4557" y="5059"/>
                    <a:pt x="4549" y="5074"/>
                    <a:pt x="4542" y="5104"/>
                  </a:cubicBezTo>
                  <a:cubicBezTo>
                    <a:pt x="4542" y="5119"/>
                    <a:pt x="4535" y="5134"/>
                    <a:pt x="4535" y="5156"/>
                  </a:cubicBezTo>
                  <a:cubicBezTo>
                    <a:pt x="4535" y="5171"/>
                    <a:pt x="4535" y="5179"/>
                    <a:pt x="4542" y="5194"/>
                  </a:cubicBezTo>
                  <a:cubicBezTo>
                    <a:pt x="4542" y="5201"/>
                    <a:pt x="4542" y="5209"/>
                    <a:pt x="4549" y="5216"/>
                  </a:cubicBezTo>
                  <a:cubicBezTo>
                    <a:pt x="4557" y="5239"/>
                    <a:pt x="4564" y="5246"/>
                    <a:pt x="4564" y="5261"/>
                  </a:cubicBezTo>
                  <a:cubicBezTo>
                    <a:pt x="4564" y="5276"/>
                    <a:pt x="4557" y="5291"/>
                    <a:pt x="4557" y="5299"/>
                  </a:cubicBezTo>
                  <a:cubicBezTo>
                    <a:pt x="4557" y="5366"/>
                    <a:pt x="4557" y="5366"/>
                    <a:pt x="4557" y="5366"/>
                  </a:cubicBezTo>
                  <a:cubicBezTo>
                    <a:pt x="4557" y="5374"/>
                    <a:pt x="4557" y="5381"/>
                    <a:pt x="4549" y="5396"/>
                  </a:cubicBezTo>
                  <a:cubicBezTo>
                    <a:pt x="4549" y="5411"/>
                    <a:pt x="4542" y="5418"/>
                    <a:pt x="4542" y="5441"/>
                  </a:cubicBezTo>
                  <a:cubicBezTo>
                    <a:pt x="4542" y="5448"/>
                    <a:pt x="4542" y="5456"/>
                    <a:pt x="4542" y="5464"/>
                  </a:cubicBezTo>
                  <a:cubicBezTo>
                    <a:pt x="4542" y="5471"/>
                    <a:pt x="4542" y="5478"/>
                    <a:pt x="4542" y="5486"/>
                  </a:cubicBezTo>
                  <a:cubicBezTo>
                    <a:pt x="4535" y="5501"/>
                    <a:pt x="4527" y="5501"/>
                    <a:pt x="4512" y="5516"/>
                  </a:cubicBezTo>
                  <a:cubicBezTo>
                    <a:pt x="4505" y="5524"/>
                    <a:pt x="4497" y="5538"/>
                    <a:pt x="4489" y="5546"/>
                  </a:cubicBezTo>
                  <a:cubicBezTo>
                    <a:pt x="4482" y="5561"/>
                    <a:pt x="4482" y="5568"/>
                    <a:pt x="4482" y="5583"/>
                  </a:cubicBezTo>
                  <a:cubicBezTo>
                    <a:pt x="4475" y="5583"/>
                    <a:pt x="4475" y="5591"/>
                    <a:pt x="4475" y="5598"/>
                  </a:cubicBezTo>
                  <a:cubicBezTo>
                    <a:pt x="4475" y="5628"/>
                    <a:pt x="4475" y="5643"/>
                    <a:pt x="4467" y="5673"/>
                  </a:cubicBezTo>
                  <a:cubicBezTo>
                    <a:pt x="4445" y="5666"/>
                    <a:pt x="4437" y="5651"/>
                    <a:pt x="4422" y="5628"/>
                  </a:cubicBezTo>
                  <a:cubicBezTo>
                    <a:pt x="4415" y="5613"/>
                    <a:pt x="4407" y="5613"/>
                    <a:pt x="4400" y="5606"/>
                  </a:cubicBezTo>
                  <a:cubicBezTo>
                    <a:pt x="4385" y="5598"/>
                    <a:pt x="4385" y="5591"/>
                    <a:pt x="4385" y="5576"/>
                  </a:cubicBezTo>
                  <a:cubicBezTo>
                    <a:pt x="4370" y="5546"/>
                    <a:pt x="4355" y="5524"/>
                    <a:pt x="4324" y="5501"/>
                  </a:cubicBezTo>
                  <a:cubicBezTo>
                    <a:pt x="4310" y="5494"/>
                    <a:pt x="4302" y="5486"/>
                    <a:pt x="4295" y="5478"/>
                  </a:cubicBezTo>
                  <a:cubicBezTo>
                    <a:pt x="4265" y="5464"/>
                    <a:pt x="4250" y="5456"/>
                    <a:pt x="4227" y="5441"/>
                  </a:cubicBezTo>
                  <a:cubicBezTo>
                    <a:pt x="4212" y="5434"/>
                    <a:pt x="4205" y="5426"/>
                    <a:pt x="4190" y="5411"/>
                  </a:cubicBezTo>
                  <a:cubicBezTo>
                    <a:pt x="4182" y="5404"/>
                    <a:pt x="4175" y="5396"/>
                    <a:pt x="4167" y="5388"/>
                  </a:cubicBezTo>
                  <a:cubicBezTo>
                    <a:pt x="4152" y="5381"/>
                    <a:pt x="4145" y="5374"/>
                    <a:pt x="4130" y="5374"/>
                  </a:cubicBezTo>
                  <a:cubicBezTo>
                    <a:pt x="4100" y="5359"/>
                    <a:pt x="4085" y="5351"/>
                    <a:pt x="4055" y="5351"/>
                  </a:cubicBezTo>
                  <a:cubicBezTo>
                    <a:pt x="4032" y="5344"/>
                    <a:pt x="4017" y="5344"/>
                    <a:pt x="3987" y="5344"/>
                  </a:cubicBezTo>
                  <a:cubicBezTo>
                    <a:pt x="3965" y="5336"/>
                    <a:pt x="3950" y="5336"/>
                    <a:pt x="3935" y="5321"/>
                  </a:cubicBezTo>
                  <a:cubicBezTo>
                    <a:pt x="3927" y="5314"/>
                    <a:pt x="3927" y="5306"/>
                    <a:pt x="3920" y="5299"/>
                  </a:cubicBezTo>
                  <a:cubicBezTo>
                    <a:pt x="3912" y="5299"/>
                    <a:pt x="3905" y="5291"/>
                    <a:pt x="3897" y="5291"/>
                  </a:cubicBezTo>
                  <a:cubicBezTo>
                    <a:pt x="3867" y="5284"/>
                    <a:pt x="3853" y="5276"/>
                    <a:pt x="3823" y="5276"/>
                  </a:cubicBezTo>
                  <a:cubicBezTo>
                    <a:pt x="3807" y="5269"/>
                    <a:pt x="3800" y="5269"/>
                    <a:pt x="3785" y="5261"/>
                  </a:cubicBezTo>
                  <a:cubicBezTo>
                    <a:pt x="3777" y="5261"/>
                    <a:pt x="3777" y="5254"/>
                    <a:pt x="3777" y="5254"/>
                  </a:cubicBezTo>
                  <a:cubicBezTo>
                    <a:pt x="3770" y="5246"/>
                    <a:pt x="3763" y="5239"/>
                    <a:pt x="3755" y="5231"/>
                  </a:cubicBezTo>
                  <a:cubicBezTo>
                    <a:pt x="3747" y="5216"/>
                    <a:pt x="3740" y="5201"/>
                    <a:pt x="3718" y="5194"/>
                  </a:cubicBezTo>
                  <a:cubicBezTo>
                    <a:pt x="3695" y="5186"/>
                    <a:pt x="3680" y="5179"/>
                    <a:pt x="3665" y="5164"/>
                  </a:cubicBezTo>
                  <a:cubicBezTo>
                    <a:pt x="3643" y="5141"/>
                    <a:pt x="3628" y="5141"/>
                    <a:pt x="3605" y="5126"/>
                  </a:cubicBezTo>
                  <a:cubicBezTo>
                    <a:pt x="3590" y="5111"/>
                    <a:pt x="3575" y="5111"/>
                    <a:pt x="3553" y="5104"/>
                  </a:cubicBezTo>
                  <a:cubicBezTo>
                    <a:pt x="3545" y="5096"/>
                    <a:pt x="3538" y="5096"/>
                    <a:pt x="3530" y="5089"/>
                  </a:cubicBezTo>
                  <a:cubicBezTo>
                    <a:pt x="3508" y="5081"/>
                    <a:pt x="3500" y="5081"/>
                    <a:pt x="3478" y="5074"/>
                  </a:cubicBezTo>
                  <a:cubicBezTo>
                    <a:pt x="3455" y="5051"/>
                    <a:pt x="3440" y="5044"/>
                    <a:pt x="3418" y="5029"/>
                  </a:cubicBezTo>
                  <a:cubicBezTo>
                    <a:pt x="3410" y="5029"/>
                    <a:pt x="3410" y="5021"/>
                    <a:pt x="3403" y="5014"/>
                  </a:cubicBezTo>
                  <a:cubicBezTo>
                    <a:pt x="3380" y="4991"/>
                    <a:pt x="3365" y="4984"/>
                    <a:pt x="3343" y="4969"/>
                  </a:cubicBezTo>
                  <a:cubicBezTo>
                    <a:pt x="3320" y="4954"/>
                    <a:pt x="3305" y="4939"/>
                    <a:pt x="3290" y="4916"/>
                  </a:cubicBezTo>
                  <a:cubicBezTo>
                    <a:pt x="3268" y="4901"/>
                    <a:pt x="3268" y="4879"/>
                    <a:pt x="3238" y="4864"/>
                  </a:cubicBezTo>
                  <a:cubicBezTo>
                    <a:pt x="3208" y="4834"/>
                    <a:pt x="3178" y="4841"/>
                    <a:pt x="3141" y="4834"/>
                  </a:cubicBezTo>
                  <a:cubicBezTo>
                    <a:pt x="3126" y="4826"/>
                    <a:pt x="3118" y="4826"/>
                    <a:pt x="3103" y="4819"/>
                  </a:cubicBezTo>
                  <a:cubicBezTo>
                    <a:pt x="3088" y="4812"/>
                    <a:pt x="3073" y="4804"/>
                    <a:pt x="3065" y="4789"/>
                  </a:cubicBezTo>
                  <a:cubicBezTo>
                    <a:pt x="3051" y="4774"/>
                    <a:pt x="3043" y="4774"/>
                    <a:pt x="3036" y="4759"/>
                  </a:cubicBezTo>
                  <a:cubicBezTo>
                    <a:pt x="3021" y="4752"/>
                    <a:pt x="3021" y="4744"/>
                    <a:pt x="3013" y="4736"/>
                  </a:cubicBezTo>
                  <a:cubicBezTo>
                    <a:pt x="3006" y="4729"/>
                    <a:pt x="2998" y="4722"/>
                    <a:pt x="2991" y="4714"/>
                  </a:cubicBezTo>
                  <a:cubicBezTo>
                    <a:pt x="2983" y="4706"/>
                    <a:pt x="2983" y="4699"/>
                    <a:pt x="2976" y="4692"/>
                  </a:cubicBezTo>
                  <a:cubicBezTo>
                    <a:pt x="2953" y="4669"/>
                    <a:pt x="2938" y="4662"/>
                    <a:pt x="2916" y="4647"/>
                  </a:cubicBezTo>
                  <a:cubicBezTo>
                    <a:pt x="2901" y="4639"/>
                    <a:pt x="2893" y="4639"/>
                    <a:pt x="2878" y="4632"/>
                  </a:cubicBezTo>
                  <a:cubicBezTo>
                    <a:pt x="2841" y="4624"/>
                    <a:pt x="2818" y="4624"/>
                    <a:pt x="2781" y="4609"/>
                  </a:cubicBezTo>
                  <a:cubicBezTo>
                    <a:pt x="2758" y="4602"/>
                    <a:pt x="2743" y="4602"/>
                    <a:pt x="2713" y="4594"/>
                  </a:cubicBezTo>
                  <a:cubicBezTo>
                    <a:pt x="2706" y="4594"/>
                    <a:pt x="2698" y="4594"/>
                    <a:pt x="2691" y="4587"/>
                  </a:cubicBezTo>
                  <a:cubicBezTo>
                    <a:pt x="2661" y="4587"/>
                    <a:pt x="2638" y="4579"/>
                    <a:pt x="2608" y="4579"/>
                  </a:cubicBezTo>
                  <a:cubicBezTo>
                    <a:pt x="2571" y="4579"/>
                    <a:pt x="2571" y="4579"/>
                    <a:pt x="2571" y="4579"/>
                  </a:cubicBezTo>
                  <a:cubicBezTo>
                    <a:pt x="2556" y="4579"/>
                    <a:pt x="2556" y="4587"/>
                    <a:pt x="2541" y="4587"/>
                  </a:cubicBezTo>
                  <a:cubicBezTo>
                    <a:pt x="2518" y="4594"/>
                    <a:pt x="2511" y="4602"/>
                    <a:pt x="2488" y="4609"/>
                  </a:cubicBezTo>
                  <a:cubicBezTo>
                    <a:pt x="2474" y="4617"/>
                    <a:pt x="2459" y="4624"/>
                    <a:pt x="2436" y="4632"/>
                  </a:cubicBezTo>
                  <a:cubicBezTo>
                    <a:pt x="2421" y="4639"/>
                    <a:pt x="2414" y="4647"/>
                    <a:pt x="2406" y="4654"/>
                  </a:cubicBezTo>
                  <a:cubicBezTo>
                    <a:pt x="2391" y="4662"/>
                    <a:pt x="2384" y="4669"/>
                    <a:pt x="2369" y="4677"/>
                  </a:cubicBezTo>
                  <a:cubicBezTo>
                    <a:pt x="2354" y="4684"/>
                    <a:pt x="2346" y="4692"/>
                    <a:pt x="2339" y="4706"/>
                  </a:cubicBezTo>
                  <a:cubicBezTo>
                    <a:pt x="2331" y="4706"/>
                    <a:pt x="2324" y="4706"/>
                    <a:pt x="2324" y="4714"/>
                  </a:cubicBezTo>
                  <a:cubicBezTo>
                    <a:pt x="2316" y="4714"/>
                    <a:pt x="2316" y="4722"/>
                    <a:pt x="2309" y="4729"/>
                  </a:cubicBezTo>
                  <a:cubicBezTo>
                    <a:pt x="2309" y="4729"/>
                    <a:pt x="2301" y="4722"/>
                    <a:pt x="2301" y="4729"/>
                  </a:cubicBezTo>
                  <a:cubicBezTo>
                    <a:pt x="2294" y="4729"/>
                    <a:pt x="2286" y="4736"/>
                    <a:pt x="2279" y="4744"/>
                  </a:cubicBezTo>
                  <a:cubicBezTo>
                    <a:pt x="2271" y="4752"/>
                    <a:pt x="2264" y="4752"/>
                    <a:pt x="2256" y="4759"/>
                  </a:cubicBezTo>
                  <a:cubicBezTo>
                    <a:pt x="2241" y="4782"/>
                    <a:pt x="2226" y="4796"/>
                    <a:pt x="2204" y="4819"/>
                  </a:cubicBezTo>
                  <a:cubicBezTo>
                    <a:pt x="2196" y="4826"/>
                    <a:pt x="2189" y="4826"/>
                    <a:pt x="2181" y="4834"/>
                  </a:cubicBezTo>
                  <a:cubicBezTo>
                    <a:pt x="2181" y="4841"/>
                    <a:pt x="2174" y="4849"/>
                    <a:pt x="2166" y="4849"/>
                  </a:cubicBezTo>
                  <a:lnTo>
                    <a:pt x="2159" y="4849"/>
                  </a:lnTo>
                  <a:cubicBezTo>
                    <a:pt x="2151" y="4856"/>
                    <a:pt x="2151" y="4856"/>
                    <a:pt x="2144" y="4856"/>
                  </a:cubicBezTo>
                  <a:cubicBezTo>
                    <a:pt x="2129" y="4864"/>
                    <a:pt x="2114" y="4871"/>
                    <a:pt x="2099" y="4879"/>
                  </a:cubicBezTo>
                  <a:cubicBezTo>
                    <a:pt x="2091" y="4894"/>
                    <a:pt x="2084" y="4901"/>
                    <a:pt x="2076" y="4909"/>
                  </a:cubicBezTo>
                  <a:cubicBezTo>
                    <a:pt x="2047" y="4939"/>
                    <a:pt x="2031" y="4961"/>
                    <a:pt x="2001" y="4991"/>
                  </a:cubicBezTo>
                  <a:cubicBezTo>
                    <a:pt x="1987" y="5014"/>
                    <a:pt x="1971" y="5021"/>
                    <a:pt x="1949" y="5044"/>
                  </a:cubicBezTo>
                  <a:cubicBezTo>
                    <a:pt x="1941" y="5051"/>
                    <a:pt x="1941" y="5059"/>
                    <a:pt x="1934" y="5066"/>
                  </a:cubicBezTo>
                  <a:cubicBezTo>
                    <a:pt x="1934" y="5074"/>
                    <a:pt x="1927" y="5074"/>
                    <a:pt x="1927" y="5081"/>
                  </a:cubicBezTo>
                  <a:cubicBezTo>
                    <a:pt x="1927" y="5089"/>
                    <a:pt x="1927" y="5089"/>
                    <a:pt x="1919" y="5089"/>
                  </a:cubicBezTo>
                  <a:cubicBezTo>
                    <a:pt x="1911" y="5089"/>
                    <a:pt x="1911" y="5089"/>
                    <a:pt x="1911" y="5089"/>
                  </a:cubicBezTo>
                  <a:cubicBezTo>
                    <a:pt x="1897" y="5089"/>
                    <a:pt x="1889" y="5081"/>
                    <a:pt x="1882" y="5074"/>
                  </a:cubicBezTo>
                  <a:cubicBezTo>
                    <a:pt x="1867" y="5066"/>
                    <a:pt x="1867" y="5059"/>
                    <a:pt x="1859" y="5051"/>
                  </a:cubicBezTo>
                  <a:cubicBezTo>
                    <a:pt x="1852" y="5044"/>
                    <a:pt x="1837" y="5044"/>
                    <a:pt x="1837" y="5029"/>
                  </a:cubicBezTo>
                  <a:cubicBezTo>
                    <a:pt x="1837" y="5021"/>
                    <a:pt x="1844" y="5014"/>
                    <a:pt x="1844" y="4999"/>
                  </a:cubicBezTo>
                  <a:lnTo>
                    <a:pt x="1837" y="4991"/>
                  </a:lnTo>
                  <a:cubicBezTo>
                    <a:pt x="1829" y="4991"/>
                    <a:pt x="1829" y="4984"/>
                    <a:pt x="1822" y="4984"/>
                  </a:cubicBezTo>
                  <a:cubicBezTo>
                    <a:pt x="1814" y="4976"/>
                    <a:pt x="1807" y="4969"/>
                    <a:pt x="1807" y="4961"/>
                  </a:cubicBezTo>
                  <a:cubicBezTo>
                    <a:pt x="1799" y="4954"/>
                    <a:pt x="1799" y="4946"/>
                    <a:pt x="1799" y="4939"/>
                  </a:cubicBezTo>
                  <a:cubicBezTo>
                    <a:pt x="1799" y="4924"/>
                    <a:pt x="1792" y="4916"/>
                    <a:pt x="1784" y="4901"/>
                  </a:cubicBezTo>
                  <a:cubicBezTo>
                    <a:pt x="1784" y="4886"/>
                    <a:pt x="1784" y="4886"/>
                    <a:pt x="1777" y="4871"/>
                  </a:cubicBezTo>
                  <a:cubicBezTo>
                    <a:pt x="1777" y="4864"/>
                    <a:pt x="1769" y="4856"/>
                    <a:pt x="1754" y="4849"/>
                  </a:cubicBezTo>
                  <a:cubicBezTo>
                    <a:pt x="1739" y="4826"/>
                    <a:pt x="1724" y="4812"/>
                    <a:pt x="1694" y="4804"/>
                  </a:cubicBezTo>
                  <a:cubicBezTo>
                    <a:pt x="1679" y="4796"/>
                    <a:pt x="1672" y="4796"/>
                    <a:pt x="1664" y="4789"/>
                  </a:cubicBezTo>
                  <a:cubicBezTo>
                    <a:pt x="1649" y="4782"/>
                    <a:pt x="1649" y="4766"/>
                    <a:pt x="1649" y="4752"/>
                  </a:cubicBezTo>
                  <a:cubicBezTo>
                    <a:pt x="1642" y="4736"/>
                    <a:pt x="1634" y="4729"/>
                    <a:pt x="1619" y="4714"/>
                  </a:cubicBezTo>
                  <a:cubicBezTo>
                    <a:pt x="1612" y="4699"/>
                    <a:pt x="1604" y="4692"/>
                    <a:pt x="1597" y="4684"/>
                  </a:cubicBezTo>
                  <a:cubicBezTo>
                    <a:pt x="1589" y="4669"/>
                    <a:pt x="1582" y="4662"/>
                    <a:pt x="1574" y="4654"/>
                  </a:cubicBezTo>
                  <a:cubicBezTo>
                    <a:pt x="1567" y="4654"/>
                    <a:pt x="1567" y="4654"/>
                    <a:pt x="1559" y="4654"/>
                  </a:cubicBezTo>
                  <a:cubicBezTo>
                    <a:pt x="1544" y="4654"/>
                    <a:pt x="1537" y="4654"/>
                    <a:pt x="1522" y="4654"/>
                  </a:cubicBezTo>
                  <a:cubicBezTo>
                    <a:pt x="1499" y="4654"/>
                    <a:pt x="1484" y="4654"/>
                    <a:pt x="1454" y="4654"/>
                  </a:cubicBezTo>
                  <a:cubicBezTo>
                    <a:pt x="1439" y="4654"/>
                    <a:pt x="1432" y="4654"/>
                    <a:pt x="1417" y="4654"/>
                  </a:cubicBezTo>
                  <a:cubicBezTo>
                    <a:pt x="1372" y="4654"/>
                    <a:pt x="1372" y="4654"/>
                    <a:pt x="1372" y="4654"/>
                  </a:cubicBezTo>
                  <a:lnTo>
                    <a:pt x="1364" y="4654"/>
                  </a:lnTo>
                  <a:cubicBezTo>
                    <a:pt x="1312" y="4654"/>
                    <a:pt x="1312" y="4654"/>
                    <a:pt x="1312" y="4654"/>
                  </a:cubicBezTo>
                  <a:cubicBezTo>
                    <a:pt x="1297" y="4654"/>
                    <a:pt x="1289" y="4669"/>
                    <a:pt x="1282" y="4677"/>
                  </a:cubicBezTo>
                  <a:cubicBezTo>
                    <a:pt x="1267" y="4714"/>
                    <a:pt x="1252" y="4729"/>
                    <a:pt x="1229" y="4759"/>
                  </a:cubicBezTo>
                  <a:cubicBezTo>
                    <a:pt x="1222" y="4759"/>
                    <a:pt x="1215" y="4766"/>
                    <a:pt x="1207" y="4774"/>
                  </a:cubicBezTo>
                  <a:cubicBezTo>
                    <a:pt x="1192" y="4789"/>
                    <a:pt x="1177" y="4796"/>
                    <a:pt x="1170" y="4819"/>
                  </a:cubicBezTo>
                  <a:cubicBezTo>
                    <a:pt x="1162" y="4834"/>
                    <a:pt x="1162" y="4849"/>
                    <a:pt x="1155" y="4856"/>
                  </a:cubicBezTo>
                  <a:cubicBezTo>
                    <a:pt x="1140" y="4894"/>
                    <a:pt x="1140" y="4916"/>
                    <a:pt x="1125" y="4946"/>
                  </a:cubicBezTo>
                  <a:cubicBezTo>
                    <a:pt x="1117" y="4976"/>
                    <a:pt x="1110" y="4999"/>
                    <a:pt x="1102" y="5029"/>
                  </a:cubicBezTo>
                  <a:cubicBezTo>
                    <a:pt x="1102" y="5036"/>
                    <a:pt x="1102" y="5036"/>
                    <a:pt x="1102" y="5036"/>
                  </a:cubicBezTo>
                  <a:cubicBezTo>
                    <a:pt x="1102" y="5126"/>
                    <a:pt x="1102" y="5126"/>
                    <a:pt x="1102" y="5126"/>
                  </a:cubicBezTo>
                  <a:cubicBezTo>
                    <a:pt x="1102" y="5141"/>
                    <a:pt x="1095" y="5156"/>
                    <a:pt x="1102" y="5179"/>
                  </a:cubicBezTo>
                  <a:cubicBezTo>
                    <a:pt x="1110" y="5194"/>
                    <a:pt x="1125" y="5209"/>
                    <a:pt x="1147" y="5209"/>
                  </a:cubicBezTo>
                  <a:cubicBezTo>
                    <a:pt x="1170" y="5209"/>
                    <a:pt x="1185" y="5209"/>
                    <a:pt x="1199" y="5209"/>
                  </a:cubicBezTo>
                  <a:cubicBezTo>
                    <a:pt x="1222" y="5216"/>
                    <a:pt x="1229" y="5231"/>
                    <a:pt x="1252" y="5246"/>
                  </a:cubicBezTo>
                  <a:cubicBezTo>
                    <a:pt x="1275" y="5261"/>
                    <a:pt x="1289" y="5276"/>
                    <a:pt x="1312" y="5299"/>
                  </a:cubicBezTo>
                  <a:cubicBezTo>
                    <a:pt x="1327" y="5306"/>
                    <a:pt x="1335" y="5314"/>
                    <a:pt x="1342" y="5321"/>
                  </a:cubicBezTo>
                  <a:cubicBezTo>
                    <a:pt x="1364" y="5336"/>
                    <a:pt x="1379" y="5344"/>
                    <a:pt x="1387" y="5366"/>
                  </a:cubicBezTo>
                  <a:cubicBezTo>
                    <a:pt x="1394" y="5374"/>
                    <a:pt x="1402" y="5381"/>
                    <a:pt x="1409" y="5388"/>
                  </a:cubicBezTo>
                  <a:cubicBezTo>
                    <a:pt x="1417" y="5396"/>
                    <a:pt x="1417" y="5396"/>
                    <a:pt x="1424" y="5396"/>
                  </a:cubicBezTo>
                  <a:cubicBezTo>
                    <a:pt x="1424" y="5396"/>
                    <a:pt x="1424" y="5396"/>
                    <a:pt x="1432" y="5396"/>
                  </a:cubicBezTo>
                  <a:cubicBezTo>
                    <a:pt x="1447" y="5396"/>
                    <a:pt x="1454" y="5388"/>
                    <a:pt x="1469" y="5381"/>
                  </a:cubicBezTo>
                  <a:cubicBezTo>
                    <a:pt x="1484" y="5381"/>
                    <a:pt x="1492" y="5381"/>
                    <a:pt x="1499" y="5381"/>
                  </a:cubicBezTo>
                  <a:cubicBezTo>
                    <a:pt x="1522" y="5374"/>
                    <a:pt x="1537" y="5366"/>
                    <a:pt x="1559" y="5366"/>
                  </a:cubicBezTo>
                  <a:cubicBezTo>
                    <a:pt x="1582" y="5366"/>
                    <a:pt x="1597" y="5374"/>
                    <a:pt x="1612" y="5388"/>
                  </a:cubicBezTo>
                  <a:cubicBezTo>
                    <a:pt x="1619" y="5396"/>
                    <a:pt x="1627" y="5396"/>
                    <a:pt x="1634" y="5404"/>
                  </a:cubicBezTo>
                  <a:cubicBezTo>
                    <a:pt x="1642" y="5411"/>
                    <a:pt x="1642" y="5418"/>
                    <a:pt x="1649" y="5426"/>
                  </a:cubicBezTo>
                  <a:cubicBezTo>
                    <a:pt x="1664" y="5434"/>
                    <a:pt x="1664" y="5441"/>
                    <a:pt x="1672" y="5456"/>
                  </a:cubicBezTo>
                  <a:cubicBezTo>
                    <a:pt x="1679" y="5464"/>
                    <a:pt x="1679" y="5471"/>
                    <a:pt x="1687" y="5478"/>
                  </a:cubicBezTo>
                  <a:cubicBezTo>
                    <a:pt x="1687" y="5486"/>
                    <a:pt x="1687" y="5494"/>
                    <a:pt x="1694" y="5501"/>
                  </a:cubicBezTo>
                  <a:cubicBezTo>
                    <a:pt x="1709" y="5516"/>
                    <a:pt x="1717" y="5524"/>
                    <a:pt x="1732" y="5531"/>
                  </a:cubicBezTo>
                  <a:cubicBezTo>
                    <a:pt x="1754" y="5553"/>
                    <a:pt x="1769" y="5561"/>
                    <a:pt x="1792" y="5583"/>
                  </a:cubicBezTo>
                  <a:cubicBezTo>
                    <a:pt x="1814" y="5606"/>
                    <a:pt x="1814" y="5628"/>
                    <a:pt x="1837" y="5651"/>
                  </a:cubicBezTo>
                  <a:cubicBezTo>
                    <a:pt x="1844" y="5658"/>
                    <a:pt x="1844" y="5658"/>
                    <a:pt x="1852" y="5666"/>
                  </a:cubicBezTo>
                  <a:cubicBezTo>
                    <a:pt x="1874" y="5681"/>
                    <a:pt x="1882" y="5696"/>
                    <a:pt x="1897" y="5711"/>
                  </a:cubicBezTo>
                  <a:cubicBezTo>
                    <a:pt x="1919" y="5718"/>
                    <a:pt x="1927" y="5726"/>
                    <a:pt x="1941" y="5733"/>
                  </a:cubicBezTo>
                  <a:cubicBezTo>
                    <a:pt x="1971" y="5741"/>
                    <a:pt x="1987" y="5741"/>
                    <a:pt x="2009" y="5748"/>
                  </a:cubicBezTo>
                  <a:cubicBezTo>
                    <a:pt x="2024" y="5748"/>
                    <a:pt x="2031" y="5748"/>
                    <a:pt x="2047" y="5756"/>
                  </a:cubicBezTo>
                  <a:cubicBezTo>
                    <a:pt x="2054" y="5756"/>
                    <a:pt x="2069" y="5756"/>
                    <a:pt x="2069" y="5771"/>
                  </a:cubicBezTo>
                  <a:cubicBezTo>
                    <a:pt x="2069" y="5801"/>
                    <a:pt x="2069" y="5801"/>
                    <a:pt x="2069" y="5801"/>
                  </a:cubicBezTo>
                  <a:cubicBezTo>
                    <a:pt x="2069" y="5816"/>
                    <a:pt x="2061" y="5831"/>
                    <a:pt x="2076" y="5838"/>
                  </a:cubicBezTo>
                  <a:cubicBezTo>
                    <a:pt x="2084" y="5846"/>
                    <a:pt x="2099" y="5838"/>
                    <a:pt x="2106" y="5853"/>
                  </a:cubicBezTo>
                  <a:cubicBezTo>
                    <a:pt x="2099" y="5861"/>
                    <a:pt x="2099" y="5868"/>
                    <a:pt x="2091" y="5883"/>
                  </a:cubicBezTo>
                  <a:cubicBezTo>
                    <a:pt x="2084" y="5891"/>
                    <a:pt x="2084" y="5891"/>
                    <a:pt x="2076" y="5891"/>
                  </a:cubicBezTo>
                  <a:cubicBezTo>
                    <a:pt x="2069" y="5891"/>
                    <a:pt x="2061" y="5891"/>
                    <a:pt x="2054" y="5891"/>
                  </a:cubicBezTo>
                  <a:cubicBezTo>
                    <a:pt x="2039" y="5891"/>
                    <a:pt x="2031" y="5906"/>
                    <a:pt x="2017" y="5913"/>
                  </a:cubicBezTo>
                  <a:cubicBezTo>
                    <a:pt x="2009" y="5928"/>
                    <a:pt x="2001" y="5928"/>
                    <a:pt x="1994" y="5935"/>
                  </a:cubicBezTo>
                  <a:cubicBezTo>
                    <a:pt x="1987" y="5951"/>
                    <a:pt x="1987" y="5958"/>
                    <a:pt x="1979" y="5965"/>
                  </a:cubicBezTo>
                  <a:cubicBezTo>
                    <a:pt x="1971" y="5965"/>
                    <a:pt x="1964" y="5965"/>
                    <a:pt x="1957" y="5965"/>
                  </a:cubicBezTo>
                  <a:cubicBezTo>
                    <a:pt x="1941" y="5973"/>
                    <a:pt x="1941" y="5981"/>
                    <a:pt x="1927" y="5981"/>
                  </a:cubicBezTo>
                  <a:cubicBezTo>
                    <a:pt x="1911" y="5988"/>
                    <a:pt x="1904" y="5988"/>
                    <a:pt x="1889" y="5995"/>
                  </a:cubicBezTo>
                  <a:cubicBezTo>
                    <a:pt x="1882" y="6003"/>
                    <a:pt x="1882" y="6003"/>
                    <a:pt x="1874" y="6003"/>
                  </a:cubicBezTo>
                  <a:cubicBezTo>
                    <a:pt x="1859" y="6003"/>
                    <a:pt x="1859" y="5988"/>
                    <a:pt x="1852" y="5981"/>
                  </a:cubicBezTo>
                  <a:cubicBezTo>
                    <a:pt x="1852" y="5973"/>
                    <a:pt x="1844" y="5965"/>
                    <a:pt x="1829" y="5958"/>
                  </a:cubicBezTo>
                  <a:cubicBezTo>
                    <a:pt x="1807" y="5951"/>
                    <a:pt x="1792" y="5943"/>
                    <a:pt x="1769" y="5928"/>
                  </a:cubicBezTo>
                  <a:cubicBezTo>
                    <a:pt x="1754" y="5921"/>
                    <a:pt x="1739" y="5921"/>
                    <a:pt x="1724" y="5913"/>
                  </a:cubicBezTo>
                  <a:cubicBezTo>
                    <a:pt x="1717" y="5913"/>
                    <a:pt x="1709" y="5913"/>
                    <a:pt x="1709" y="5913"/>
                  </a:cubicBezTo>
                  <a:cubicBezTo>
                    <a:pt x="1694" y="5913"/>
                    <a:pt x="1687" y="5913"/>
                    <a:pt x="1672" y="5913"/>
                  </a:cubicBezTo>
                  <a:cubicBezTo>
                    <a:pt x="1657" y="5906"/>
                    <a:pt x="1657" y="5906"/>
                    <a:pt x="1642" y="5906"/>
                  </a:cubicBezTo>
                  <a:cubicBezTo>
                    <a:pt x="1627" y="5906"/>
                    <a:pt x="1619" y="5906"/>
                    <a:pt x="1604" y="5913"/>
                  </a:cubicBezTo>
                  <a:cubicBezTo>
                    <a:pt x="1597" y="5921"/>
                    <a:pt x="1589" y="5928"/>
                    <a:pt x="1582" y="5935"/>
                  </a:cubicBezTo>
                  <a:cubicBezTo>
                    <a:pt x="1582" y="5943"/>
                    <a:pt x="1582" y="5951"/>
                    <a:pt x="1574" y="5951"/>
                  </a:cubicBezTo>
                  <a:cubicBezTo>
                    <a:pt x="1567" y="5951"/>
                    <a:pt x="1559" y="5943"/>
                    <a:pt x="1559" y="5935"/>
                  </a:cubicBezTo>
                  <a:cubicBezTo>
                    <a:pt x="1559" y="5928"/>
                    <a:pt x="1567" y="5928"/>
                    <a:pt x="1567" y="5921"/>
                  </a:cubicBezTo>
                  <a:cubicBezTo>
                    <a:pt x="1574" y="5913"/>
                    <a:pt x="1574" y="5906"/>
                    <a:pt x="1582" y="5898"/>
                  </a:cubicBezTo>
                  <a:cubicBezTo>
                    <a:pt x="1582" y="5891"/>
                    <a:pt x="1589" y="5891"/>
                    <a:pt x="1589" y="5883"/>
                  </a:cubicBezTo>
                  <a:cubicBezTo>
                    <a:pt x="1589" y="5868"/>
                    <a:pt x="1574" y="5861"/>
                    <a:pt x="1567" y="5853"/>
                  </a:cubicBezTo>
                  <a:cubicBezTo>
                    <a:pt x="1552" y="5846"/>
                    <a:pt x="1544" y="5831"/>
                    <a:pt x="1537" y="5831"/>
                  </a:cubicBezTo>
                  <a:cubicBezTo>
                    <a:pt x="1522" y="5831"/>
                    <a:pt x="1514" y="5846"/>
                    <a:pt x="1499" y="5853"/>
                  </a:cubicBezTo>
                  <a:cubicBezTo>
                    <a:pt x="1492" y="5861"/>
                    <a:pt x="1484" y="5868"/>
                    <a:pt x="1484" y="5876"/>
                  </a:cubicBezTo>
                  <a:cubicBezTo>
                    <a:pt x="1469" y="5898"/>
                    <a:pt x="1454" y="5906"/>
                    <a:pt x="1447" y="5935"/>
                  </a:cubicBezTo>
                  <a:cubicBezTo>
                    <a:pt x="1447" y="5943"/>
                    <a:pt x="1439" y="5951"/>
                    <a:pt x="1439" y="5958"/>
                  </a:cubicBezTo>
                  <a:cubicBezTo>
                    <a:pt x="1432" y="5965"/>
                    <a:pt x="1432" y="5965"/>
                    <a:pt x="1424" y="5973"/>
                  </a:cubicBezTo>
                  <a:cubicBezTo>
                    <a:pt x="1417" y="5973"/>
                    <a:pt x="1417" y="5981"/>
                    <a:pt x="1402" y="5981"/>
                  </a:cubicBezTo>
                  <a:cubicBezTo>
                    <a:pt x="1387" y="5995"/>
                    <a:pt x="1379" y="5995"/>
                    <a:pt x="1357" y="6011"/>
                  </a:cubicBezTo>
                  <a:cubicBezTo>
                    <a:pt x="1349" y="6018"/>
                    <a:pt x="1349" y="6025"/>
                    <a:pt x="1335" y="6025"/>
                  </a:cubicBezTo>
                  <a:cubicBezTo>
                    <a:pt x="1327" y="6025"/>
                    <a:pt x="1319" y="6018"/>
                    <a:pt x="1305" y="6018"/>
                  </a:cubicBezTo>
                  <a:cubicBezTo>
                    <a:pt x="1297" y="6011"/>
                    <a:pt x="1297" y="6011"/>
                    <a:pt x="1289" y="6011"/>
                  </a:cubicBezTo>
                  <a:cubicBezTo>
                    <a:pt x="1282" y="6011"/>
                    <a:pt x="1282" y="6018"/>
                    <a:pt x="1282" y="6025"/>
                  </a:cubicBezTo>
                  <a:cubicBezTo>
                    <a:pt x="1275" y="6033"/>
                    <a:pt x="1275" y="6033"/>
                    <a:pt x="1275" y="6041"/>
                  </a:cubicBezTo>
                  <a:cubicBezTo>
                    <a:pt x="1267" y="6055"/>
                    <a:pt x="1267" y="6070"/>
                    <a:pt x="1259" y="6085"/>
                  </a:cubicBezTo>
                  <a:cubicBezTo>
                    <a:pt x="1259" y="6108"/>
                    <a:pt x="1259" y="6123"/>
                    <a:pt x="1252" y="6145"/>
                  </a:cubicBezTo>
                  <a:cubicBezTo>
                    <a:pt x="1252" y="6153"/>
                    <a:pt x="1252" y="6160"/>
                    <a:pt x="1252" y="6168"/>
                  </a:cubicBezTo>
                  <a:cubicBezTo>
                    <a:pt x="1252" y="6205"/>
                    <a:pt x="1252" y="6205"/>
                    <a:pt x="1252" y="6205"/>
                  </a:cubicBezTo>
                  <a:cubicBezTo>
                    <a:pt x="1252" y="6228"/>
                    <a:pt x="1267" y="6243"/>
                    <a:pt x="1267" y="6265"/>
                  </a:cubicBezTo>
                  <a:cubicBezTo>
                    <a:pt x="1267" y="6273"/>
                    <a:pt x="1267" y="6280"/>
                    <a:pt x="1259" y="6280"/>
                  </a:cubicBezTo>
                  <a:cubicBezTo>
                    <a:pt x="1259" y="6288"/>
                    <a:pt x="1252" y="6288"/>
                    <a:pt x="1245" y="6288"/>
                  </a:cubicBezTo>
                  <a:cubicBezTo>
                    <a:pt x="1229" y="6295"/>
                    <a:pt x="1222" y="6295"/>
                    <a:pt x="1207" y="6303"/>
                  </a:cubicBezTo>
                  <a:cubicBezTo>
                    <a:pt x="1170" y="6318"/>
                    <a:pt x="1147" y="6318"/>
                    <a:pt x="1117" y="6333"/>
                  </a:cubicBezTo>
                  <a:cubicBezTo>
                    <a:pt x="1102" y="6340"/>
                    <a:pt x="1087" y="6348"/>
                    <a:pt x="1080" y="6355"/>
                  </a:cubicBezTo>
                  <a:cubicBezTo>
                    <a:pt x="1072" y="6355"/>
                    <a:pt x="1065" y="6363"/>
                    <a:pt x="1057" y="6370"/>
                  </a:cubicBezTo>
                  <a:cubicBezTo>
                    <a:pt x="1050" y="6378"/>
                    <a:pt x="1050" y="6385"/>
                    <a:pt x="1050" y="6393"/>
                  </a:cubicBezTo>
                  <a:cubicBezTo>
                    <a:pt x="1042" y="6408"/>
                    <a:pt x="1035" y="6415"/>
                    <a:pt x="1027" y="6430"/>
                  </a:cubicBezTo>
                  <a:cubicBezTo>
                    <a:pt x="1027" y="6445"/>
                    <a:pt x="1020" y="6453"/>
                    <a:pt x="1012" y="6460"/>
                  </a:cubicBezTo>
                  <a:cubicBezTo>
                    <a:pt x="1012" y="6468"/>
                    <a:pt x="1005" y="6475"/>
                    <a:pt x="997" y="6475"/>
                  </a:cubicBezTo>
                  <a:cubicBezTo>
                    <a:pt x="990" y="6475"/>
                    <a:pt x="990" y="6468"/>
                    <a:pt x="982" y="6468"/>
                  </a:cubicBezTo>
                  <a:cubicBezTo>
                    <a:pt x="967" y="6460"/>
                    <a:pt x="960" y="6460"/>
                    <a:pt x="952" y="6453"/>
                  </a:cubicBezTo>
                  <a:cubicBezTo>
                    <a:pt x="945" y="6438"/>
                    <a:pt x="937" y="6430"/>
                    <a:pt x="922" y="6430"/>
                  </a:cubicBezTo>
                  <a:cubicBezTo>
                    <a:pt x="900" y="6430"/>
                    <a:pt x="885" y="6438"/>
                    <a:pt x="862" y="6438"/>
                  </a:cubicBezTo>
                  <a:cubicBezTo>
                    <a:pt x="855" y="6438"/>
                    <a:pt x="847" y="6430"/>
                    <a:pt x="840" y="6415"/>
                  </a:cubicBezTo>
                  <a:cubicBezTo>
                    <a:pt x="832" y="6408"/>
                    <a:pt x="825" y="6393"/>
                    <a:pt x="817" y="6378"/>
                  </a:cubicBezTo>
                  <a:cubicBezTo>
                    <a:pt x="802" y="6355"/>
                    <a:pt x="795" y="6340"/>
                    <a:pt x="780" y="6310"/>
                  </a:cubicBezTo>
                  <a:cubicBezTo>
                    <a:pt x="772" y="6288"/>
                    <a:pt x="780" y="6273"/>
                    <a:pt x="765" y="6250"/>
                  </a:cubicBezTo>
                  <a:cubicBezTo>
                    <a:pt x="758" y="6235"/>
                    <a:pt x="758" y="6220"/>
                    <a:pt x="758" y="6198"/>
                  </a:cubicBezTo>
                  <a:cubicBezTo>
                    <a:pt x="750" y="6190"/>
                    <a:pt x="750" y="6183"/>
                    <a:pt x="750" y="6175"/>
                  </a:cubicBezTo>
                  <a:cubicBezTo>
                    <a:pt x="750" y="6153"/>
                    <a:pt x="758" y="6145"/>
                    <a:pt x="758" y="6123"/>
                  </a:cubicBezTo>
                  <a:cubicBezTo>
                    <a:pt x="758" y="6115"/>
                    <a:pt x="772" y="6108"/>
                    <a:pt x="772" y="6100"/>
                  </a:cubicBezTo>
                  <a:cubicBezTo>
                    <a:pt x="772" y="6063"/>
                    <a:pt x="772" y="6063"/>
                    <a:pt x="772" y="6063"/>
                  </a:cubicBezTo>
                  <a:cubicBezTo>
                    <a:pt x="772" y="6055"/>
                    <a:pt x="772" y="6055"/>
                    <a:pt x="772" y="6048"/>
                  </a:cubicBezTo>
                  <a:cubicBezTo>
                    <a:pt x="780" y="6033"/>
                    <a:pt x="787" y="6025"/>
                    <a:pt x="795" y="6011"/>
                  </a:cubicBezTo>
                  <a:cubicBezTo>
                    <a:pt x="810" y="5988"/>
                    <a:pt x="817" y="5981"/>
                    <a:pt x="832" y="5958"/>
                  </a:cubicBezTo>
                  <a:cubicBezTo>
                    <a:pt x="832" y="5951"/>
                    <a:pt x="840" y="5943"/>
                    <a:pt x="847" y="5935"/>
                  </a:cubicBezTo>
                  <a:cubicBezTo>
                    <a:pt x="847" y="5928"/>
                    <a:pt x="855" y="5921"/>
                    <a:pt x="862" y="5913"/>
                  </a:cubicBezTo>
                  <a:cubicBezTo>
                    <a:pt x="862" y="5906"/>
                    <a:pt x="862" y="5898"/>
                    <a:pt x="862" y="5883"/>
                  </a:cubicBezTo>
                  <a:cubicBezTo>
                    <a:pt x="862" y="5868"/>
                    <a:pt x="862" y="5861"/>
                    <a:pt x="870" y="5846"/>
                  </a:cubicBezTo>
                  <a:cubicBezTo>
                    <a:pt x="877" y="5846"/>
                    <a:pt x="877" y="5846"/>
                    <a:pt x="877" y="5846"/>
                  </a:cubicBezTo>
                  <a:cubicBezTo>
                    <a:pt x="892" y="5853"/>
                    <a:pt x="892" y="5853"/>
                    <a:pt x="892" y="5853"/>
                  </a:cubicBezTo>
                  <a:cubicBezTo>
                    <a:pt x="907" y="5846"/>
                    <a:pt x="915" y="5831"/>
                    <a:pt x="915" y="5816"/>
                  </a:cubicBezTo>
                  <a:cubicBezTo>
                    <a:pt x="915" y="5793"/>
                    <a:pt x="915" y="5778"/>
                    <a:pt x="922" y="5756"/>
                  </a:cubicBezTo>
                  <a:cubicBezTo>
                    <a:pt x="922" y="5748"/>
                    <a:pt x="922" y="5748"/>
                    <a:pt x="922" y="5741"/>
                  </a:cubicBezTo>
                  <a:cubicBezTo>
                    <a:pt x="922" y="5718"/>
                    <a:pt x="930" y="5703"/>
                    <a:pt x="930" y="5681"/>
                  </a:cubicBezTo>
                  <a:cubicBezTo>
                    <a:pt x="930" y="5658"/>
                    <a:pt x="922" y="5651"/>
                    <a:pt x="915" y="5636"/>
                  </a:cubicBezTo>
                  <a:cubicBezTo>
                    <a:pt x="915" y="5613"/>
                    <a:pt x="915" y="5606"/>
                    <a:pt x="915" y="5591"/>
                  </a:cubicBezTo>
                  <a:cubicBezTo>
                    <a:pt x="907" y="5576"/>
                    <a:pt x="907" y="5568"/>
                    <a:pt x="907" y="5561"/>
                  </a:cubicBezTo>
                  <a:cubicBezTo>
                    <a:pt x="892" y="5538"/>
                    <a:pt x="885" y="5531"/>
                    <a:pt x="870" y="5508"/>
                  </a:cubicBezTo>
                  <a:cubicBezTo>
                    <a:pt x="862" y="5501"/>
                    <a:pt x="855" y="5494"/>
                    <a:pt x="847" y="5478"/>
                  </a:cubicBezTo>
                  <a:cubicBezTo>
                    <a:pt x="840" y="5464"/>
                    <a:pt x="840" y="5456"/>
                    <a:pt x="832" y="5448"/>
                  </a:cubicBezTo>
                  <a:cubicBezTo>
                    <a:pt x="825" y="5426"/>
                    <a:pt x="817" y="5418"/>
                    <a:pt x="810" y="5404"/>
                  </a:cubicBezTo>
                  <a:cubicBezTo>
                    <a:pt x="802" y="5396"/>
                    <a:pt x="802" y="5388"/>
                    <a:pt x="795" y="5381"/>
                  </a:cubicBezTo>
                  <a:cubicBezTo>
                    <a:pt x="787" y="5381"/>
                    <a:pt x="780" y="5374"/>
                    <a:pt x="765" y="5374"/>
                  </a:cubicBezTo>
                  <a:cubicBezTo>
                    <a:pt x="735" y="5366"/>
                    <a:pt x="712" y="5374"/>
                    <a:pt x="690" y="5359"/>
                  </a:cubicBezTo>
                  <a:cubicBezTo>
                    <a:pt x="675" y="5351"/>
                    <a:pt x="668" y="5336"/>
                    <a:pt x="660" y="5321"/>
                  </a:cubicBezTo>
                  <a:cubicBezTo>
                    <a:pt x="652" y="5306"/>
                    <a:pt x="652" y="5299"/>
                    <a:pt x="645" y="5284"/>
                  </a:cubicBezTo>
                  <a:cubicBezTo>
                    <a:pt x="638" y="5254"/>
                    <a:pt x="623" y="5231"/>
                    <a:pt x="593" y="5224"/>
                  </a:cubicBezTo>
                  <a:cubicBezTo>
                    <a:pt x="578" y="5216"/>
                    <a:pt x="570" y="5209"/>
                    <a:pt x="555" y="5201"/>
                  </a:cubicBezTo>
                  <a:cubicBezTo>
                    <a:pt x="533" y="5194"/>
                    <a:pt x="525" y="5179"/>
                    <a:pt x="525" y="5164"/>
                  </a:cubicBezTo>
                  <a:cubicBezTo>
                    <a:pt x="525" y="5149"/>
                    <a:pt x="525" y="5141"/>
                    <a:pt x="525" y="5126"/>
                  </a:cubicBezTo>
                  <a:cubicBezTo>
                    <a:pt x="518" y="5111"/>
                    <a:pt x="510" y="5096"/>
                    <a:pt x="510" y="5081"/>
                  </a:cubicBezTo>
                  <a:cubicBezTo>
                    <a:pt x="510" y="5059"/>
                    <a:pt x="518" y="5044"/>
                    <a:pt x="533" y="5029"/>
                  </a:cubicBezTo>
                  <a:cubicBezTo>
                    <a:pt x="548" y="5006"/>
                    <a:pt x="555" y="4991"/>
                    <a:pt x="570" y="4969"/>
                  </a:cubicBezTo>
                  <a:cubicBezTo>
                    <a:pt x="578" y="4946"/>
                    <a:pt x="585" y="4931"/>
                    <a:pt x="593" y="4909"/>
                  </a:cubicBezTo>
                  <a:cubicBezTo>
                    <a:pt x="593" y="4886"/>
                    <a:pt x="600" y="4879"/>
                    <a:pt x="600" y="4856"/>
                  </a:cubicBezTo>
                  <a:cubicBezTo>
                    <a:pt x="600" y="4796"/>
                    <a:pt x="585" y="4766"/>
                    <a:pt x="585" y="4714"/>
                  </a:cubicBezTo>
                  <a:cubicBezTo>
                    <a:pt x="585" y="4692"/>
                    <a:pt x="585" y="4692"/>
                    <a:pt x="585" y="4692"/>
                  </a:cubicBezTo>
                  <a:cubicBezTo>
                    <a:pt x="585" y="4669"/>
                    <a:pt x="585" y="4654"/>
                    <a:pt x="585" y="4624"/>
                  </a:cubicBezTo>
                  <a:cubicBezTo>
                    <a:pt x="585" y="4594"/>
                    <a:pt x="600" y="4579"/>
                    <a:pt x="600" y="4549"/>
                  </a:cubicBezTo>
                  <a:cubicBezTo>
                    <a:pt x="615" y="4534"/>
                    <a:pt x="630" y="4527"/>
                    <a:pt x="645" y="4519"/>
                  </a:cubicBezTo>
                  <a:cubicBezTo>
                    <a:pt x="652" y="4512"/>
                    <a:pt x="660" y="4504"/>
                    <a:pt x="668" y="4504"/>
                  </a:cubicBezTo>
                  <a:cubicBezTo>
                    <a:pt x="682" y="4504"/>
                    <a:pt x="690" y="4504"/>
                    <a:pt x="698" y="4504"/>
                  </a:cubicBezTo>
                  <a:cubicBezTo>
                    <a:pt x="705" y="4504"/>
                    <a:pt x="712" y="4497"/>
                    <a:pt x="720" y="4497"/>
                  </a:cubicBezTo>
                  <a:cubicBezTo>
                    <a:pt x="742" y="4497"/>
                    <a:pt x="758" y="4489"/>
                    <a:pt x="780" y="4489"/>
                  </a:cubicBezTo>
                  <a:cubicBezTo>
                    <a:pt x="787" y="4497"/>
                    <a:pt x="795" y="4489"/>
                    <a:pt x="810" y="4489"/>
                  </a:cubicBezTo>
                  <a:cubicBezTo>
                    <a:pt x="817" y="4489"/>
                    <a:pt x="825" y="4489"/>
                    <a:pt x="832" y="4482"/>
                  </a:cubicBezTo>
                  <a:cubicBezTo>
                    <a:pt x="840" y="4474"/>
                    <a:pt x="840" y="4467"/>
                    <a:pt x="840" y="4452"/>
                  </a:cubicBezTo>
                  <a:lnTo>
                    <a:pt x="847" y="4444"/>
                  </a:lnTo>
                  <a:cubicBezTo>
                    <a:pt x="855" y="4437"/>
                    <a:pt x="862" y="4429"/>
                    <a:pt x="870" y="4429"/>
                  </a:cubicBezTo>
                  <a:cubicBezTo>
                    <a:pt x="885" y="4422"/>
                    <a:pt x="892" y="4414"/>
                    <a:pt x="907" y="4407"/>
                  </a:cubicBezTo>
                  <a:cubicBezTo>
                    <a:pt x="915" y="4407"/>
                    <a:pt x="922" y="4407"/>
                    <a:pt x="930" y="4399"/>
                  </a:cubicBezTo>
                  <a:cubicBezTo>
                    <a:pt x="937" y="4399"/>
                    <a:pt x="937" y="4392"/>
                    <a:pt x="937" y="4377"/>
                  </a:cubicBezTo>
                  <a:cubicBezTo>
                    <a:pt x="937" y="4362"/>
                    <a:pt x="945" y="4354"/>
                    <a:pt x="952" y="4347"/>
                  </a:cubicBezTo>
                  <a:cubicBezTo>
                    <a:pt x="967" y="4324"/>
                    <a:pt x="967" y="4309"/>
                    <a:pt x="975" y="4287"/>
                  </a:cubicBezTo>
                  <a:lnTo>
                    <a:pt x="982" y="4287"/>
                  </a:lnTo>
                  <a:cubicBezTo>
                    <a:pt x="982" y="4295"/>
                    <a:pt x="982" y="4302"/>
                    <a:pt x="990" y="4302"/>
                  </a:cubicBezTo>
                  <a:cubicBezTo>
                    <a:pt x="997" y="4309"/>
                    <a:pt x="997" y="4302"/>
                    <a:pt x="1005" y="4309"/>
                  </a:cubicBezTo>
                  <a:cubicBezTo>
                    <a:pt x="1012" y="4309"/>
                    <a:pt x="1012" y="4309"/>
                    <a:pt x="1012" y="4317"/>
                  </a:cubicBezTo>
                  <a:cubicBezTo>
                    <a:pt x="1020" y="4324"/>
                    <a:pt x="1027" y="4324"/>
                    <a:pt x="1035" y="4339"/>
                  </a:cubicBezTo>
                  <a:cubicBezTo>
                    <a:pt x="1035" y="4354"/>
                    <a:pt x="1035" y="4362"/>
                    <a:pt x="1042" y="4377"/>
                  </a:cubicBezTo>
                  <a:cubicBezTo>
                    <a:pt x="1057" y="4369"/>
                    <a:pt x="1057" y="4369"/>
                    <a:pt x="1072" y="4369"/>
                  </a:cubicBezTo>
                  <a:cubicBezTo>
                    <a:pt x="1087" y="4362"/>
                    <a:pt x="1095" y="4362"/>
                    <a:pt x="1110" y="4362"/>
                  </a:cubicBezTo>
                  <a:cubicBezTo>
                    <a:pt x="1110" y="4347"/>
                    <a:pt x="1117" y="4339"/>
                    <a:pt x="1117" y="4317"/>
                  </a:cubicBezTo>
                  <a:cubicBezTo>
                    <a:pt x="1117" y="4317"/>
                    <a:pt x="1117" y="4317"/>
                    <a:pt x="1117" y="4309"/>
                  </a:cubicBezTo>
                  <a:cubicBezTo>
                    <a:pt x="1117" y="4302"/>
                    <a:pt x="1117" y="4302"/>
                    <a:pt x="1117" y="4295"/>
                  </a:cubicBezTo>
                  <a:cubicBezTo>
                    <a:pt x="1117" y="4287"/>
                    <a:pt x="1117" y="4279"/>
                    <a:pt x="1125" y="4272"/>
                  </a:cubicBezTo>
                  <a:cubicBezTo>
                    <a:pt x="1125" y="4265"/>
                    <a:pt x="1132" y="4265"/>
                    <a:pt x="1132" y="4265"/>
                  </a:cubicBezTo>
                  <a:cubicBezTo>
                    <a:pt x="1147" y="4249"/>
                    <a:pt x="1147" y="4235"/>
                    <a:pt x="1162" y="4219"/>
                  </a:cubicBezTo>
                  <a:cubicBezTo>
                    <a:pt x="1177" y="4205"/>
                    <a:pt x="1177" y="4189"/>
                    <a:pt x="1192" y="4175"/>
                  </a:cubicBezTo>
                  <a:cubicBezTo>
                    <a:pt x="1199" y="4159"/>
                    <a:pt x="1207" y="4152"/>
                    <a:pt x="1215" y="4130"/>
                  </a:cubicBezTo>
                  <a:cubicBezTo>
                    <a:pt x="1215" y="4130"/>
                    <a:pt x="1215" y="4122"/>
                    <a:pt x="1222" y="4115"/>
                  </a:cubicBezTo>
                  <a:cubicBezTo>
                    <a:pt x="1222" y="4115"/>
                    <a:pt x="1222" y="4115"/>
                    <a:pt x="1229" y="4115"/>
                  </a:cubicBezTo>
                  <a:cubicBezTo>
                    <a:pt x="1237" y="4100"/>
                    <a:pt x="1252" y="4092"/>
                    <a:pt x="1275" y="4085"/>
                  </a:cubicBezTo>
                  <a:cubicBezTo>
                    <a:pt x="1282" y="4085"/>
                    <a:pt x="1289" y="4077"/>
                    <a:pt x="1297" y="4077"/>
                  </a:cubicBezTo>
                  <a:cubicBezTo>
                    <a:pt x="1312" y="4062"/>
                    <a:pt x="1327" y="4055"/>
                    <a:pt x="1342" y="4040"/>
                  </a:cubicBezTo>
                  <a:cubicBezTo>
                    <a:pt x="1349" y="4032"/>
                    <a:pt x="1357" y="4025"/>
                    <a:pt x="1364" y="4010"/>
                  </a:cubicBezTo>
                  <a:cubicBezTo>
                    <a:pt x="1372" y="4002"/>
                    <a:pt x="1372" y="4002"/>
                    <a:pt x="1372" y="3995"/>
                  </a:cubicBezTo>
                  <a:cubicBezTo>
                    <a:pt x="1372" y="3972"/>
                    <a:pt x="1357" y="3972"/>
                    <a:pt x="1349" y="3950"/>
                  </a:cubicBezTo>
                  <a:cubicBezTo>
                    <a:pt x="1342" y="3935"/>
                    <a:pt x="1335" y="3927"/>
                    <a:pt x="1327" y="3905"/>
                  </a:cubicBezTo>
                  <a:cubicBezTo>
                    <a:pt x="1319" y="3897"/>
                    <a:pt x="1312" y="3897"/>
                    <a:pt x="1305" y="3890"/>
                  </a:cubicBezTo>
                  <a:cubicBezTo>
                    <a:pt x="1297" y="3882"/>
                    <a:pt x="1297" y="3875"/>
                    <a:pt x="1297" y="3867"/>
                  </a:cubicBezTo>
                  <a:cubicBezTo>
                    <a:pt x="1289" y="3852"/>
                    <a:pt x="1282" y="3837"/>
                    <a:pt x="1275" y="3822"/>
                  </a:cubicBezTo>
                  <a:cubicBezTo>
                    <a:pt x="1259" y="3800"/>
                    <a:pt x="1245" y="3785"/>
                    <a:pt x="1222" y="3762"/>
                  </a:cubicBezTo>
                  <a:cubicBezTo>
                    <a:pt x="1215" y="3755"/>
                    <a:pt x="1207" y="3755"/>
                    <a:pt x="1199" y="3747"/>
                  </a:cubicBezTo>
                  <a:cubicBezTo>
                    <a:pt x="1192" y="3732"/>
                    <a:pt x="1177" y="3725"/>
                    <a:pt x="1170" y="3710"/>
                  </a:cubicBezTo>
                  <a:cubicBezTo>
                    <a:pt x="1170" y="3710"/>
                    <a:pt x="1162" y="3702"/>
                    <a:pt x="1162" y="3695"/>
                  </a:cubicBezTo>
                  <a:cubicBezTo>
                    <a:pt x="1155" y="3680"/>
                    <a:pt x="1147" y="3665"/>
                    <a:pt x="1140" y="3650"/>
                  </a:cubicBezTo>
                  <a:cubicBezTo>
                    <a:pt x="1170" y="3553"/>
                    <a:pt x="1170" y="3553"/>
                    <a:pt x="1170" y="3553"/>
                  </a:cubicBezTo>
                  <a:cubicBezTo>
                    <a:pt x="1170" y="3515"/>
                    <a:pt x="1170" y="3515"/>
                    <a:pt x="1170" y="3515"/>
                  </a:cubicBezTo>
                  <a:cubicBezTo>
                    <a:pt x="1170" y="3500"/>
                    <a:pt x="1170" y="3500"/>
                    <a:pt x="1170" y="3500"/>
                  </a:cubicBezTo>
                  <a:lnTo>
                    <a:pt x="1170" y="3500"/>
                  </a:lnTo>
                  <a:cubicBezTo>
                    <a:pt x="1199" y="3500"/>
                    <a:pt x="1199" y="3500"/>
                    <a:pt x="1199" y="3500"/>
                  </a:cubicBezTo>
                  <a:cubicBezTo>
                    <a:pt x="1215" y="3500"/>
                    <a:pt x="1215" y="3500"/>
                    <a:pt x="1215" y="3500"/>
                  </a:cubicBezTo>
                  <a:cubicBezTo>
                    <a:pt x="1229" y="3500"/>
                    <a:pt x="1237" y="3493"/>
                    <a:pt x="1245" y="3493"/>
                  </a:cubicBezTo>
                  <a:cubicBezTo>
                    <a:pt x="1267" y="3493"/>
                    <a:pt x="1282" y="3493"/>
                    <a:pt x="1289" y="3477"/>
                  </a:cubicBezTo>
                  <a:cubicBezTo>
                    <a:pt x="1297" y="3463"/>
                    <a:pt x="1305" y="3448"/>
                    <a:pt x="1312" y="3433"/>
                  </a:cubicBezTo>
                  <a:cubicBezTo>
                    <a:pt x="1319" y="3433"/>
                    <a:pt x="1319" y="3433"/>
                    <a:pt x="1327" y="3433"/>
                  </a:cubicBezTo>
                  <a:cubicBezTo>
                    <a:pt x="1342" y="3440"/>
                    <a:pt x="1342" y="3455"/>
                    <a:pt x="1357" y="3463"/>
                  </a:cubicBezTo>
                  <a:cubicBezTo>
                    <a:pt x="1372" y="3470"/>
                    <a:pt x="1387" y="3470"/>
                    <a:pt x="1394" y="3485"/>
                  </a:cubicBezTo>
                  <a:cubicBezTo>
                    <a:pt x="1402" y="3493"/>
                    <a:pt x="1402" y="3493"/>
                    <a:pt x="1402" y="3500"/>
                  </a:cubicBezTo>
                  <a:cubicBezTo>
                    <a:pt x="1417" y="3523"/>
                    <a:pt x="1424" y="3545"/>
                    <a:pt x="1447" y="3553"/>
                  </a:cubicBezTo>
                  <a:cubicBezTo>
                    <a:pt x="1462" y="3553"/>
                    <a:pt x="1477" y="3553"/>
                    <a:pt x="1492" y="3560"/>
                  </a:cubicBezTo>
                  <a:lnTo>
                    <a:pt x="1499" y="3567"/>
                  </a:lnTo>
                  <a:cubicBezTo>
                    <a:pt x="1499" y="3575"/>
                    <a:pt x="1499" y="3575"/>
                    <a:pt x="1499" y="3575"/>
                  </a:cubicBezTo>
                  <a:cubicBezTo>
                    <a:pt x="1492" y="3583"/>
                    <a:pt x="1484" y="3583"/>
                    <a:pt x="1484" y="3590"/>
                  </a:cubicBezTo>
                  <a:cubicBezTo>
                    <a:pt x="1484" y="3597"/>
                    <a:pt x="1492" y="3597"/>
                    <a:pt x="1499" y="3605"/>
                  </a:cubicBezTo>
                  <a:cubicBezTo>
                    <a:pt x="1514" y="3613"/>
                    <a:pt x="1522" y="3613"/>
                    <a:pt x="1529" y="3613"/>
                  </a:cubicBezTo>
                  <a:cubicBezTo>
                    <a:pt x="1544" y="3613"/>
                    <a:pt x="1559" y="3620"/>
                    <a:pt x="1567" y="3627"/>
                  </a:cubicBezTo>
                  <a:cubicBezTo>
                    <a:pt x="1582" y="3635"/>
                    <a:pt x="1597" y="3642"/>
                    <a:pt x="1612" y="3650"/>
                  </a:cubicBezTo>
                  <a:cubicBezTo>
                    <a:pt x="1627" y="3650"/>
                    <a:pt x="1634" y="3650"/>
                    <a:pt x="1642" y="3657"/>
                  </a:cubicBezTo>
                  <a:cubicBezTo>
                    <a:pt x="1642" y="3665"/>
                    <a:pt x="1649" y="3665"/>
                    <a:pt x="1649" y="3672"/>
                  </a:cubicBezTo>
                  <a:cubicBezTo>
                    <a:pt x="1649" y="3702"/>
                    <a:pt x="1649" y="3702"/>
                    <a:pt x="1649" y="3702"/>
                  </a:cubicBezTo>
                  <a:cubicBezTo>
                    <a:pt x="1664" y="3702"/>
                    <a:pt x="1664" y="3702"/>
                    <a:pt x="1664" y="3702"/>
                  </a:cubicBezTo>
                  <a:cubicBezTo>
                    <a:pt x="1694" y="3702"/>
                    <a:pt x="1702" y="3695"/>
                    <a:pt x="1724" y="3687"/>
                  </a:cubicBezTo>
                  <a:cubicBezTo>
                    <a:pt x="1747" y="3687"/>
                    <a:pt x="1762" y="3687"/>
                    <a:pt x="1784" y="3687"/>
                  </a:cubicBezTo>
                  <a:cubicBezTo>
                    <a:pt x="1807" y="3680"/>
                    <a:pt x="1822" y="3672"/>
                    <a:pt x="1844" y="3657"/>
                  </a:cubicBezTo>
                  <a:cubicBezTo>
                    <a:pt x="1859" y="3657"/>
                    <a:pt x="1867" y="3657"/>
                    <a:pt x="1882" y="3650"/>
                  </a:cubicBezTo>
                  <a:cubicBezTo>
                    <a:pt x="1889" y="3650"/>
                    <a:pt x="1889" y="3642"/>
                    <a:pt x="1897" y="3642"/>
                  </a:cubicBezTo>
                  <a:cubicBezTo>
                    <a:pt x="1911" y="3642"/>
                    <a:pt x="1927" y="3650"/>
                    <a:pt x="1927" y="3665"/>
                  </a:cubicBezTo>
                  <a:cubicBezTo>
                    <a:pt x="1927" y="3672"/>
                    <a:pt x="1919" y="3672"/>
                    <a:pt x="1919" y="3680"/>
                  </a:cubicBezTo>
                  <a:cubicBezTo>
                    <a:pt x="1919" y="3687"/>
                    <a:pt x="1919" y="3687"/>
                    <a:pt x="1927" y="3695"/>
                  </a:cubicBezTo>
                  <a:cubicBezTo>
                    <a:pt x="1934" y="3710"/>
                    <a:pt x="1941" y="3710"/>
                    <a:pt x="1957" y="3717"/>
                  </a:cubicBezTo>
                  <a:cubicBezTo>
                    <a:pt x="1971" y="3732"/>
                    <a:pt x="1979" y="3740"/>
                    <a:pt x="2001" y="3747"/>
                  </a:cubicBezTo>
                  <a:cubicBezTo>
                    <a:pt x="2017" y="3762"/>
                    <a:pt x="2031" y="3770"/>
                    <a:pt x="2054" y="3770"/>
                  </a:cubicBezTo>
                  <a:cubicBezTo>
                    <a:pt x="2069" y="3777"/>
                    <a:pt x="2076" y="3785"/>
                    <a:pt x="2091" y="3785"/>
                  </a:cubicBezTo>
                  <a:cubicBezTo>
                    <a:pt x="2114" y="3785"/>
                    <a:pt x="2129" y="3777"/>
                    <a:pt x="2151" y="3770"/>
                  </a:cubicBezTo>
                  <a:cubicBezTo>
                    <a:pt x="2159" y="3770"/>
                    <a:pt x="2166" y="3762"/>
                    <a:pt x="2174" y="3762"/>
                  </a:cubicBezTo>
                  <a:cubicBezTo>
                    <a:pt x="2181" y="3755"/>
                    <a:pt x="2189" y="3747"/>
                    <a:pt x="2196" y="3740"/>
                  </a:cubicBezTo>
                  <a:cubicBezTo>
                    <a:pt x="2204" y="3740"/>
                    <a:pt x="2204" y="3732"/>
                    <a:pt x="2211" y="3725"/>
                  </a:cubicBezTo>
                  <a:cubicBezTo>
                    <a:pt x="2219" y="3725"/>
                    <a:pt x="2226" y="3717"/>
                    <a:pt x="2234" y="3710"/>
                  </a:cubicBezTo>
                  <a:cubicBezTo>
                    <a:pt x="2241" y="3702"/>
                    <a:pt x="2241" y="3702"/>
                    <a:pt x="2249" y="3695"/>
                  </a:cubicBezTo>
                  <a:cubicBezTo>
                    <a:pt x="2264" y="3687"/>
                    <a:pt x="2264" y="3680"/>
                    <a:pt x="2271" y="3672"/>
                  </a:cubicBezTo>
                  <a:cubicBezTo>
                    <a:pt x="2301" y="3635"/>
                    <a:pt x="2316" y="3613"/>
                    <a:pt x="2346" y="3575"/>
                  </a:cubicBezTo>
                  <a:cubicBezTo>
                    <a:pt x="2354" y="3567"/>
                    <a:pt x="2354" y="3560"/>
                    <a:pt x="2361" y="3553"/>
                  </a:cubicBezTo>
                  <a:cubicBezTo>
                    <a:pt x="2369" y="3545"/>
                    <a:pt x="2376" y="3545"/>
                    <a:pt x="2384" y="3530"/>
                  </a:cubicBezTo>
                  <a:cubicBezTo>
                    <a:pt x="2391" y="3515"/>
                    <a:pt x="2391" y="3507"/>
                    <a:pt x="2391" y="3485"/>
                  </a:cubicBezTo>
                  <a:lnTo>
                    <a:pt x="2399" y="3477"/>
                  </a:lnTo>
                  <a:cubicBezTo>
                    <a:pt x="2399" y="3425"/>
                    <a:pt x="2399" y="3425"/>
                    <a:pt x="2399" y="3425"/>
                  </a:cubicBezTo>
                  <a:cubicBezTo>
                    <a:pt x="2399" y="3418"/>
                    <a:pt x="2399" y="3410"/>
                    <a:pt x="2399" y="3403"/>
                  </a:cubicBezTo>
                  <a:cubicBezTo>
                    <a:pt x="2399" y="3365"/>
                    <a:pt x="2391" y="3343"/>
                    <a:pt x="2376" y="3305"/>
                  </a:cubicBezTo>
                  <a:lnTo>
                    <a:pt x="2376" y="3298"/>
                  </a:lnTo>
                  <a:cubicBezTo>
                    <a:pt x="2369" y="3275"/>
                    <a:pt x="2361" y="3268"/>
                    <a:pt x="2346" y="3253"/>
                  </a:cubicBezTo>
                  <a:cubicBezTo>
                    <a:pt x="2346" y="3245"/>
                    <a:pt x="2339" y="3238"/>
                    <a:pt x="2331" y="3230"/>
                  </a:cubicBezTo>
                  <a:cubicBezTo>
                    <a:pt x="2331" y="3223"/>
                    <a:pt x="2324" y="3215"/>
                    <a:pt x="2324" y="3208"/>
                  </a:cubicBezTo>
                  <a:cubicBezTo>
                    <a:pt x="2316" y="3200"/>
                    <a:pt x="2316" y="3193"/>
                    <a:pt x="2316" y="3185"/>
                  </a:cubicBezTo>
                  <a:cubicBezTo>
                    <a:pt x="2316" y="3178"/>
                    <a:pt x="2324" y="3170"/>
                    <a:pt x="2324" y="3155"/>
                  </a:cubicBezTo>
                  <a:cubicBezTo>
                    <a:pt x="2331" y="3148"/>
                    <a:pt x="2331" y="3140"/>
                    <a:pt x="2339" y="3125"/>
                  </a:cubicBezTo>
                  <a:cubicBezTo>
                    <a:pt x="2339" y="3118"/>
                    <a:pt x="2346" y="3110"/>
                    <a:pt x="2346" y="3103"/>
                  </a:cubicBezTo>
                  <a:cubicBezTo>
                    <a:pt x="2346" y="3088"/>
                    <a:pt x="2346" y="3080"/>
                    <a:pt x="2339" y="3066"/>
                  </a:cubicBezTo>
                  <a:cubicBezTo>
                    <a:pt x="2331" y="3050"/>
                    <a:pt x="2324" y="3043"/>
                    <a:pt x="2316" y="3028"/>
                  </a:cubicBezTo>
                  <a:cubicBezTo>
                    <a:pt x="2316" y="3020"/>
                    <a:pt x="2316" y="3013"/>
                    <a:pt x="2309" y="3006"/>
                  </a:cubicBezTo>
                  <a:cubicBezTo>
                    <a:pt x="2309" y="2983"/>
                    <a:pt x="2301" y="2968"/>
                    <a:pt x="2301" y="2953"/>
                  </a:cubicBezTo>
                  <a:cubicBezTo>
                    <a:pt x="2294" y="2930"/>
                    <a:pt x="2294" y="2923"/>
                    <a:pt x="2286" y="2908"/>
                  </a:cubicBezTo>
                  <a:cubicBezTo>
                    <a:pt x="2286" y="2901"/>
                    <a:pt x="2279" y="2901"/>
                    <a:pt x="2279" y="2893"/>
                  </a:cubicBezTo>
                  <a:cubicBezTo>
                    <a:pt x="2279" y="2878"/>
                    <a:pt x="2279" y="2871"/>
                    <a:pt x="2286" y="2855"/>
                  </a:cubicBezTo>
                  <a:cubicBezTo>
                    <a:pt x="2286" y="2848"/>
                    <a:pt x="2286" y="2848"/>
                    <a:pt x="2294" y="2841"/>
                  </a:cubicBezTo>
                  <a:cubicBezTo>
                    <a:pt x="2294" y="2833"/>
                    <a:pt x="2294" y="2833"/>
                    <a:pt x="2301" y="2833"/>
                  </a:cubicBezTo>
                  <a:cubicBezTo>
                    <a:pt x="2309" y="2818"/>
                    <a:pt x="2316" y="2811"/>
                    <a:pt x="2331" y="2796"/>
                  </a:cubicBezTo>
                  <a:cubicBezTo>
                    <a:pt x="2331" y="2788"/>
                    <a:pt x="2339" y="2788"/>
                    <a:pt x="2339" y="2781"/>
                  </a:cubicBezTo>
                  <a:cubicBezTo>
                    <a:pt x="2339" y="2773"/>
                    <a:pt x="2339" y="2773"/>
                    <a:pt x="2339" y="2766"/>
                  </a:cubicBezTo>
                  <a:cubicBezTo>
                    <a:pt x="2339" y="2758"/>
                    <a:pt x="2346" y="2758"/>
                    <a:pt x="2354" y="2751"/>
                  </a:cubicBezTo>
                  <a:cubicBezTo>
                    <a:pt x="2361" y="2743"/>
                    <a:pt x="2369" y="2736"/>
                    <a:pt x="2376" y="2728"/>
                  </a:cubicBezTo>
                  <a:cubicBezTo>
                    <a:pt x="2391" y="2721"/>
                    <a:pt x="2406" y="2721"/>
                    <a:pt x="2421" y="2713"/>
                  </a:cubicBezTo>
                  <a:cubicBezTo>
                    <a:pt x="2436" y="2713"/>
                    <a:pt x="2451" y="2706"/>
                    <a:pt x="2466" y="2706"/>
                  </a:cubicBezTo>
                  <a:cubicBezTo>
                    <a:pt x="2474" y="2698"/>
                    <a:pt x="2481" y="2698"/>
                    <a:pt x="2481" y="2691"/>
                  </a:cubicBezTo>
                  <a:cubicBezTo>
                    <a:pt x="2488" y="2683"/>
                    <a:pt x="2496" y="2676"/>
                    <a:pt x="2504" y="2676"/>
                  </a:cubicBezTo>
                  <a:cubicBezTo>
                    <a:pt x="2511" y="2676"/>
                    <a:pt x="2518" y="2676"/>
                    <a:pt x="2526" y="2676"/>
                  </a:cubicBezTo>
                  <a:cubicBezTo>
                    <a:pt x="2534" y="2676"/>
                    <a:pt x="2541" y="2668"/>
                    <a:pt x="2541" y="2668"/>
                  </a:cubicBezTo>
                  <a:cubicBezTo>
                    <a:pt x="2556" y="2653"/>
                    <a:pt x="2571" y="2646"/>
                    <a:pt x="2578" y="2638"/>
                  </a:cubicBezTo>
                  <a:cubicBezTo>
                    <a:pt x="2601" y="2616"/>
                    <a:pt x="2608" y="2601"/>
                    <a:pt x="2616" y="2571"/>
                  </a:cubicBezTo>
                  <a:cubicBezTo>
                    <a:pt x="2623" y="2541"/>
                    <a:pt x="2631" y="2526"/>
                    <a:pt x="2646" y="2496"/>
                  </a:cubicBezTo>
                  <a:cubicBezTo>
                    <a:pt x="2646" y="2481"/>
                    <a:pt x="2653" y="2473"/>
                    <a:pt x="2653" y="2451"/>
                  </a:cubicBezTo>
                  <a:cubicBezTo>
                    <a:pt x="2653" y="2406"/>
                    <a:pt x="2653" y="2376"/>
                    <a:pt x="2653" y="2331"/>
                  </a:cubicBezTo>
                  <a:cubicBezTo>
                    <a:pt x="2653" y="2286"/>
                    <a:pt x="2653" y="2264"/>
                    <a:pt x="2653" y="2226"/>
                  </a:cubicBezTo>
                  <a:cubicBezTo>
                    <a:pt x="2653" y="2181"/>
                    <a:pt x="2661" y="2166"/>
                    <a:pt x="2661" y="2121"/>
                  </a:cubicBezTo>
                  <a:cubicBezTo>
                    <a:pt x="2661" y="2084"/>
                    <a:pt x="2661" y="2061"/>
                    <a:pt x="2653" y="2024"/>
                  </a:cubicBezTo>
                  <a:cubicBezTo>
                    <a:pt x="2653" y="2009"/>
                    <a:pt x="2646" y="2001"/>
                    <a:pt x="2646" y="1986"/>
                  </a:cubicBezTo>
                  <a:cubicBezTo>
                    <a:pt x="2646" y="1979"/>
                    <a:pt x="2646" y="1971"/>
                    <a:pt x="2646" y="1964"/>
                  </a:cubicBezTo>
                  <a:cubicBezTo>
                    <a:pt x="2646" y="1956"/>
                    <a:pt x="2638" y="1956"/>
                    <a:pt x="2638" y="1949"/>
                  </a:cubicBezTo>
                  <a:cubicBezTo>
                    <a:pt x="2638" y="1941"/>
                    <a:pt x="2646" y="1941"/>
                    <a:pt x="2646" y="1941"/>
                  </a:cubicBezTo>
                  <a:cubicBezTo>
                    <a:pt x="2653" y="1934"/>
                    <a:pt x="2661" y="1934"/>
                    <a:pt x="2661" y="1934"/>
                  </a:cubicBezTo>
                  <a:cubicBezTo>
                    <a:pt x="2676" y="1926"/>
                    <a:pt x="2683" y="1919"/>
                    <a:pt x="2691" y="1904"/>
                  </a:cubicBezTo>
                  <a:cubicBezTo>
                    <a:pt x="2698" y="1881"/>
                    <a:pt x="2706" y="1866"/>
                    <a:pt x="2713" y="1844"/>
                  </a:cubicBezTo>
                  <a:cubicBezTo>
                    <a:pt x="2721" y="1829"/>
                    <a:pt x="2728" y="1821"/>
                    <a:pt x="2736" y="1807"/>
                  </a:cubicBezTo>
                  <a:cubicBezTo>
                    <a:pt x="2736" y="1799"/>
                    <a:pt x="2743" y="1791"/>
                    <a:pt x="2743" y="1784"/>
                  </a:cubicBezTo>
                  <a:cubicBezTo>
                    <a:pt x="2758" y="1761"/>
                    <a:pt x="2758" y="1747"/>
                    <a:pt x="2766" y="1724"/>
                  </a:cubicBezTo>
                  <a:cubicBezTo>
                    <a:pt x="2766" y="1701"/>
                    <a:pt x="2766" y="1687"/>
                    <a:pt x="2773" y="1672"/>
                  </a:cubicBezTo>
                  <a:cubicBezTo>
                    <a:pt x="2773" y="1642"/>
                    <a:pt x="2781" y="1627"/>
                    <a:pt x="2781" y="1604"/>
                  </a:cubicBezTo>
                  <a:cubicBezTo>
                    <a:pt x="2781" y="1589"/>
                    <a:pt x="2781" y="1582"/>
                    <a:pt x="2781" y="1567"/>
                  </a:cubicBezTo>
                  <a:cubicBezTo>
                    <a:pt x="2781" y="1559"/>
                    <a:pt x="2796" y="1552"/>
                    <a:pt x="2796" y="1537"/>
                  </a:cubicBezTo>
                  <a:cubicBezTo>
                    <a:pt x="2803" y="1514"/>
                    <a:pt x="2803" y="1499"/>
                    <a:pt x="2803" y="1477"/>
                  </a:cubicBezTo>
                  <a:cubicBezTo>
                    <a:pt x="2803" y="1364"/>
                    <a:pt x="2788" y="1304"/>
                    <a:pt x="2773" y="1192"/>
                  </a:cubicBezTo>
                  <a:cubicBezTo>
                    <a:pt x="2766" y="1162"/>
                    <a:pt x="2758" y="1139"/>
                    <a:pt x="2758" y="1109"/>
                  </a:cubicBezTo>
                  <a:cubicBezTo>
                    <a:pt x="2758" y="1102"/>
                    <a:pt x="2751" y="1095"/>
                    <a:pt x="2751" y="1095"/>
                  </a:cubicBezTo>
                  <a:cubicBezTo>
                    <a:pt x="2751" y="1072"/>
                    <a:pt x="2751" y="1065"/>
                    <a:pt x="2743" y="1049"/>
                  </a:cubicBezTo>
                  <a:cubicBezTo>
                    <a:pt x="2743" y="1042"/>
                    <a:pt x="2736" y="1042"/>
                    <a:pt x="2736" y="1035"/>
                  </a:cubicBezTo>
                  <a:cubicBezTo>
                    <a:pt x="2728" y="1012"/>
                    <a:pt x="2728" y="990"/>
                    <a:pt x="2721" y="960"/>
                  </a:cubicBezTo>
                  <a:cubicBezTo>
                    <a:pt x="2713" y="945"/>
                    <a:pt x="2713" y="937"/>
                    <a:pt x="2706" y="922"/>
                  </a:cubicBezTo>
                  <a:cubicBezTo>
                    <a:pt x="2698" y="892"/>
                    <a:pt x="2698" y="877"/>
                    <a:pt x="2691" y="847"/>
                  </a:cubicBezTo>
                  <a:cubicBezTo>
                    <a:pt x="2683" y="825"/>
                    <a:pt x="2683" y="810"/>
                    <a:pt x="2676" y="795"/>
                  </a:cubicBezTo>
                  <a:cubicBezTo>
                    <a:pt x="2668" y="787"/>
                    <a:pt x="2668" y="780"/>
                    <a:pt x="2661" y="772"/>
                  </a:cubicBezTo>
                  <a:cubicBezTo>
                    <a:pt x="2646" y="742"/>
                    <a:pt x="2631" y="720"/>
                    <a:pt x="2616" y="690"/>
                  </a:cubicBezTo>
                  <a:cubicBezTo>
                    <a:pt x="2601" y="652"/>
                    <a:pt x="2601" y="637"/>
                    <a:pt x="2586" y="600"/>
                  </a:cubicBezTo>
                  <a:cubicBezTo>
                    <a:pt x="2578" y="592"/>
                    <a:pt x="2578" y="585"/>
                    <a:pt x="2571" y="570"/>
                  </a:cubicBezTo>
                  <a:cubicBezTo>
                    <a:pt x="2564" y="548"/>
                    <a:pt x="2556" y="540"/>
                    <a:pt x="2556" y="518"/>
                  </a:cubicBezTo>
                  <a:cubicBezTo>
                    <a:pt x="2556" y="495"/>
                    <a:pt x="2556" y="488"/>
                    <a:pt x="2564" y="465"/>
                  </a:cubicBezTo>
                  <a:cubicBezTo>
                    <a:pt x="2571" y="458"/>
                    <a:pt x="2578" y="450"/>
                    <a:pt x="2578" y="443"/>
                  </a:cubicBezTo>
                  <a:cubicBezTo>
                    <a:pt x="2586" y="443"/>
                    <a:pt x="2586" y="435"/>
                    <a:pt x="2586" y="435"/>
                  </a:cubicBezTo>
                  <a:cubicBezTo>
                    <a:pt x="2594" y="428"/>
                    <a:pt x="2601" y="420"/>
                    <a:pt x="2601" y="413"/>
                  </a:cubicBezTo>
                  <a:cubicBezTo>
                    <a:pt x="2608" y="405"/>
                    <a:pt x="2608" y="398"/>
                    <a:pt x="2608" y="383"/>
                  </a:cubicBezTo>
                  <a:cubicBezTo>
                    <a:pt x="2608" y="375"/>
                    <a:pt x="2601" y="368"/>
                    <a:pt x="2601" y="360"/>
                  </a:cubicBezTo>
                  <a:cubicBezTo>
                    <a:pt x="2601" y="353"/>
                    <a:pt x="2608" y="345"/>
                    <a:pt x="2616" y="338"/>
                  </a:cubicBezTo>
                  <a:cubicBezTo>
                    <a:pt x="2631" y="330"/>
                    <a:pt x="2638" y="323"/>
                    <a:pt x="2646" y="308"/>
                  </a:cubicBezTo>
                  <a:cubicBezTo>
                    <a:pt x="2653" y="293"/>
                    <a:pt x="2661" y="285"/>
                    <a:pt x="2661" y="263"/>
                  </a:cubicBezTo>
                  <a:cubicBezTo>
                    <a:pt x="2661" y="248"/>
                    <a:pt x="2653" y="248"/>
                    <a:pt x="2646" y="233"/>
                  </a:cubicBezTo>
                  <a:cubicBezTo>
                    <a:pt x="2646" y="225"/>
                    <a:pt x="2646" y="218"/>
                    <a:pt x="2646" y="203"/>
                  </a:cubicBezTo>
                  <a:cubicBezTo>
                    <a:pt x="2638" y="188"/>
                    <a:pt x="2638" y="180"/>
                    <a:pt x="2638" y="158"/>
                  </a:cubicBezTo>
                  <a:cubicBezTo>
                    <a:pt x="2638" y="120"/>
                    <a:pt x="2638" y="120"/>
                    <a:pt x="2638" y="120"/>
                  </a:cubicBezTo>
                  <a:cubicBezTo>
                    <a:pt x="2646" y="128"/>
                    <a:pt x="2646" y="135"/>
                    <a:pt x="2653" y="135"/>
                  </a:cubicBezTo>
                  <a:cubicBezTo>
                    <a:pt x="2653" y="143"/>
                    <a:pt x="2661" y="135"/>
                    <a:pt x="2661" y="143"/>
                  </a:cubicBezTo>
                  <a:cubicBezTo>
                    <a:pt x="2668" y="150"/>
                    <a:pt x="2676" y="158"/>
                    <a:pt x="2683" y="165"/>
                  </a:cubicBezTo>
                  <a:cubicBezTo>
                    <a:pt x="2691" y="188"/>
                    <a:pt x="2706" y="203"/>
                    <a:pt x="2728" y="203"/>
                  </a:cubicBezTo>
                  <a:cubicBezTo>
                    <a:pt x="2743" y="203"/>
                    <a:pt x="2743" y="188"/>
                    <a:pt x="2758" y="180"/>
                  </a:cubicBezTo>
                  <a:cubicBezTo>
                    <a:pt x="2758" y="180"/>
                    <a:pt x="2758" y="173"/>
                    <a:pt x="2766" y="173"/>
                  </a:cubicBezTo>
                  <a:cubicBezTo>
                    <a:pt x="2766" y="173"/>
                    <a:pt x="2773" y="180"/>
                    <a:pt x="2773" y="188"/>
                  </a:cubicBezTo>
                  <a:cubicBezTo>
                    <a:pt x="2781" y="188"/>
                    <a:pt x="2788" y="188"/>
                    <a:pt x="2803" y="188"/>
                  </a:cubicBezTo>
                  <a:cubicBezTo>
                    <a:pt x="2818" y="188"/>
                    <a:pt x="2826" y="180"/>
                    <a:pt x="2841" y="173"/>
                  </a:cubicBezTo>
                  <a:cubicBezTo>
                    <a:pt x="2848" y="165"/>
                    <a:pt x="2856" y="165"/>
                    <a:pt x="2871" y="158"/>
                  </a:cubicBezTo>
                  <a:cubicBezTo>
                    <a:pt x="2893" y="135"/>
                    <a:pt x="2893" y="113"/>
                    <a:pt x="2901" y="90"/>
                  </a:cubicBezTo>
                  <a:cubicBezTo>
                    <a:pt x="2908" y="75"/>
                    <a:pt x="2916" y="68"/>
                    <a:pt x="2916" y="53"/>
                  </a:cubicBezTo>
                  <a:cubicBezTo>
                    <a:pt x="2923" y="38"/>
                    <a:pt x="2923" y="23"/>
                    <a:pt x="2938" y="23"/>
                  </a:cubicBezTo>
                  <a:cubicBezTo>
                    <a:pt x="2953" y="15"/>
                    <a:pt x="2961" y="15"/>
                    <a:pt x="2968" y="15"/>
                  </a:cubicBezTo>
                  <a:cubicBezTo>
                    <a:pt x="2983" y="8"/>
                    <a:pt x="2991" y="0"/>
                    <a:pt x="2998" y="15"/>
                  </a:cubicBezTo>
                  <a:cubicBezTo>
                    <a:pt x="3013" y="30"/>
                    <a:pt x="3006" y="45"/>
                    <a:pt x="3013" y="60"/>
                  </a:cubicBezTo>
                  <a:cubicBezTo>
                    <a:pt x="3021" y="68"/>
                    <a:pt x="3028" y="75"/>
                    <a:pt x="3043" y="75"/>
                  </a:cubicBezTo>
                  <a:cubicBezTo>
                    <a:pt x="3065" y="90"/>
                    <a:pt x="3065" y="113"/>
                    <a:pt x="3073" y="135"/>
                  </a:cubicBezTo>
                  <a:cubicBezTo>
                    <a:pt x="3073" y="150"/>
                    <a:pt x="3081" y="158"/>
                    <a:pt x="3088" y="173"/>
                  </a:cubicBezTo>
                  <a:cubicBezTo>
                    <a:pt x="3096" y="188"/>
                    <a:pt x="3103" y="195"/>
                    <a:pt x="3118" y="203"/>
                  </a:cubicBezTo>
                  <a:cubicBezTo>
                    <a:pt x="3133" y="210"/>
                    <a:pt x="3141" y="218"/>
                    <a:pt x="3148" y="225"/>
                  </a:cubicBezTo>
                  <a:cubicBezTo>
                    <a:pt x="3163" y="233"/>
                    <a:pt x="3171" y="240"/>
                    <a:pt x="3178" y="248"/>
                  </a:cubicBezTo>
                  <a:cubicBezTo>
                    <a:pt x="3186" y="263"/>
                    <a:pt x="3200" y="263"/>
                    <a:pt x="3216" y="278"/>
                  </a:cubicBezTo>
                  <a:cubicBezTo>
                    <a:pt x="3223" y="285"/>
                    <a:pt x="3230" y="293"/>
                    <a:pt x="3238" y="300"/>
                  </a:cubicBezTo>
                  <a:cubicBezTo>
                    <a:pt x="3260" y="315"/>
                    <a:pt x="3276" y="338"/>
                    <a:pt x="3290" y="360"/>
                  </a:cubicBezTo>
                  <a:cubicBezTo>
                    <a:pt x="3313" y="383"/>
                    <a:pt x="3313" y="398"/>
                    <a:pt x="3328" y="420"/>
                  </a:cubicBezTo>
                  <a:cubicBezTo>
                    <a:pt x="3343" y="450"/>
                    <a:pt x="3358" y="458"/>
                    <a:pt x="3373" y="480"/>
                  </a:cubicBezTo>
                  <a:cubicBezTo>
                    <a:pt x="3388" y="502"/>
                    <a:pt x="3395" y="518"/>
                    <a:pt x="3410" y="532"/>
                  </a:cubicBezTo>
                  <a:cubicBezTo>
                    <a:pt x="3418" y="540"/>
                    <a:pt x="3425" y="540"/>
                    <a:pt x="3433" y="548"/>
                  </a:cubicBezTo>
                  <a:cubicBezTo>
                    <a:pt x="3455" y="570"/>
                    <a:pt x="3470" y="585"/>
                    <a:pt x="3485" y="608"/>
                  </a:cubicBezTo>
                  <a:cubicBezTo>
                    <a:pt x="3493" y="622"/>
                    <a:pt x="3500" y="630"/>
                    <a:pt x="3508" y="637"/>
                  </a:cubicBezTo>
                  <a:cubicBezTo>
                    <a:pt x="3523" y="652"/>
                    <a:pt x="3523" y="660"/>
                    <a:pt x="3538" y="675"/>
                  </a:cubicBezTo>
                  <a:cubicBezTo>
                    <a:pt x="3553" y="697"/>
                    <a:pt x="3560" y="712"/>
                    <a:pt x="3583" y="727"/>
                  </a:cubicBezTo>
                  <a:cubicBezTo>
                    <a:pt x="3598" y="742"/>
                    <a:pt x="3605" y="757"/>
                    <a:pt x="3620" y="772"/>
                  </a:cubicBezTo>
                  <a:cubicBezTo>
                    <a:pt x="3635" y="787"/>
                    <a:pt x="3643" y="795"/>
                    <a:pt x="3650" y="817"/>
                  </a:cubicBezTo>
                  <a:cubicBezTo>
                    <a:pt x="3658" y="825"/>
                    <a:pt x="3658" y="832"/>
                    <a:pt x="3658" y="840"/>
                  </a:cubicBezTo>
                  <a:cubicBezTo>
                    <a:pt x="3658" y="855"/>
                    <a:pt x="3673" y="855"/>
                    <a:pt x="3673" y="862"/>
                  </a:cubicBezTo>
                  <a:cubicBezTo>
                    <a:pt x="3680" y="885"/>
                    <a:pt x="3688" y="892"/>
                    <a:pt x="3695" y="907"/>
                  </a:cubicBezTo>
                  <a:cubicBezTo>
                    <a:pt x="3710" y="945"/>
                    <a:pt x="3710" y="967"/>
                    <a:pt x="3733" y="997"/>
                  </a:cubicBezTo>
                  <a:cubicBezTo>
                    <a:pt x="3740" y="1005"/>
                    <a:pt x="3747" y="1012"/>
                    <a:pt x="3763" y="1027"/>
                  </a:cubicBezTo>
                  <a:cubicBezTo>
                    <a:pt x="3777" y="1049"/>
                    <a:pt x="3785" y="1065"/>
                    <a:pt x="3800" y="1087"/>
                  </a:cubicBezTo>
                  <a:cubicBezTo>
                    <a:pt x="3807" y="1095"/>
                    <a:pt x="3807" y="1102"/>
                    <a:pt x="3815" y="1109"/>
                  </a:cubicBezTo>
                  <a:cubicBezTo>
                    <a:pt x="3815" y="1117"/>
                    <a:pt x="3823" y="1117"/>
                    <a:pt x="3823" y="1125"/>
                  </a:cubicBezTo>
                  <a:cubicBezTo>
                    <a:pt x="3830" y="1132"/>
                    <a:pt x="3837" y="1139"/>
                    <a:pt x="3837" y="1147"/>
                  </a:cubicBezTo>
                  <a:cubicBezTo>
                    <a:pt x="3853" y="1177"/>
                    <a:pt x="3875" y="1192"/>
                    <a:pt x="3890" y="1222"/>
                  </a:cubicBezTo>
                  <a:cubicBezTo>
                    <a:pt x="3897" y="1229"/>
                    <a:pt x="3905" y="1237"/>
                    <a:pt x="3905" y="1252"/>
                  </a:cubicBezTo>
                  <a:cubicBezTo>
                    <a:pt x="3920" y="1252"/>
                    <a:pt x="3920" y="1267"/>
                    <a:pt x="3927" y="1274"/>
                  </a:cubicBezTo>
                  <a:cubicBezTo>
                    <a:pt x="3942" y="1289"/>
                    <a:pt x="3957" y="1297"/>
                    <a:pt x="3965" y="1312"/>
                  </a:cubicBezTo>
                  <a:cubicBezTo>
                    <a:pt x="3987" y="1342"/>
                    <a:pt x="3995" y="1357"/>
                    <a:pt x="4017" y="1372"/>
                  </a:cubicBezTo>
                  <a:cubicBezTo>
                    <a:pt x="4032" y="1387"/>
                    <a:pt x="4047" y="1387"/>
                    <a:pt x="4062" y="1402"/>
                  </a:cubicBezTo>
                  <a:cubicBezTo>
                    <a:pt x="4062" y="1402"/>
                    <a:pt x="4062" y="1409"/>
                    <a:pt x="4070" y="1417"/>
                  </a:cubicBezTo>
                  <a:cubicBezTo>
                    <a:pt x="4077" y="1424"/>
                    <a:pt x="4085" y="1432"/>
                    <a:pt x="4100" y="1447"/>
                  </a:cubicBezTo>
                  <a:cubicBezTo>
                    <a:pt x="4107" y="1454"/>
                    <a:pt x="4107" y="1462"/>
                    <a:pt x="4115" y="1462"/>
                  </a:cubicBezTo>
                  <a:cubicBezTo>
                    <a:pt x="4122" y="1477"/>
                    <a:pt x="4130" y="1484"/>
                    <a:pt x="4137" y="1492"/>
                  </a:cubicBezTo>
                  <a:cubicBezTo>
                    <a:pt x="4152" y="1514"/>
                    <a:pt x="4160" y="1529"/>
                    <a:pt x="4167" y="1544"/>
                  </a:cubicBezTo>
                  <a:cubicBezTo>
                    <a:pt x="4175" y="1559"/>
                    <a:pt x="4182" y="1559"/>
                    <a:pt x="4197" y="1567"/>
                  </a:cubicBezTo>
                  <a:cubicBezTo>
                    <a:pt x="4212" y="1582"/>
                    <a:pt x="4220" y="1582"/>
                    <a:pt x="4235" y="1597"/>
                  </a:cubicBezTo>
                  <a:cubicBezTo>
                    <a:pt x="4242" y="1604"/>
                    <a:pt x="4242" y="1612"/>
                    <a:pt x="4250" y="1612"/>
                  </a:cubicBezTo>
                  <a:cubicBezTo>
                    <a:pt x="4280" y="1634"/>
                    <a:pt x="4295" y="1649"/>
                    <a:pt x="4324" y="1664"/>
                  </a:cubicBezTo>
                  <a:cubicBezTo>
                    <a:pt x="4332" y="1672"/>
                    <a:pt x="4340" y="1679"/>
                    <a:pt x="4347" y="1679"/>
                  </a:cubicBezTo>
                  <a:cubicBezTo>
                    <a:pt x="4362" y="1687"/>
                    <a:pt x="4362" y="1694"/>
                    <a:pt x="4377" y="1694"/>
                  </a:cubicBezTo>
                  <a:cubicBezTo>
                    <a:pt x="4392" y="1709"/>
                    <a:pt x="4407" y="1717"/>
                    <a:pt x="4415" y="1724"/>
                  </a:cubicBezTo>
                  <a:cubicBezTo>
                    <a:pt x="4430" y="1731"/>
                    <a:pt x="4437" y="1739"/>
                    <a:pt x="4452" y="1754"/>
                  </a:cubicBezTo>
                  <a:cubicBezTo>
                    <a:pt x="4452" y="1754"/>
                    <a:pt x="4459" y="1754"/>
                    <a:pt x="4459" y="1761"/>
                  </a:cubicBezTo>
                  <a:cubicBezTo>
                    <a:pt x="4467" y="1769"/>
                    <a:pt x="4467" y="1769"/>
                    <a:pt x="4475" y="1777"/>
                  </a:cubicBezTo>
                  <a:cubicBezTo>
                    <a:pt x="4489" y="1784"/>
                    <a:pt x="4497" y="1791"/>
                    <a:pt x="4512" y="1807"/>
                  </a:cubicBezTo>
                  <a:cubicBezTo>
                    <a:pt x="4527" y="1821"/>
                    <a:pt x="4535" y="1829"/>
                    <a:pt x="4549" y="1837"/>
                  </a:cubicBezTo>
                  <a:cubicBezTo>
                    <a:pt x="4564" y="1844"/>
                    <a:pt x="4572" y="1851"/>
                    <a:pt x="4579" y="1859"/>
                  </a:cubicBezTo>
                  <a:cubicBezTo>
                    <a:pt x="4587" y="1859"/>
                    <a:pt x="4602" y="1866"/>
                    <a:pt x="4609" y="1874"/>
                  </a:cubicBezTo>
                  <a:cubicBezTo>
                    <a:pt x="4617" y="1889"/>
                    <a:pt x="4617" y="1896"/>
                    <a:pt x="4624" y="1911"/>
                  </a:cubicBezTo>
                  <a:cubicBezTo>
                    <a:pt x="4632" y="1919"/>
                    <a:pt x="4639" y="1926"/>
                    <a:pt x="4647" y="1934"/>
                  </a:cubicBezTo>
                  <a:cubicBezTo>
                    <a:pt x="4654" y="1949"/>
                    <a:pt x="4654" y="1956"/>
                    <a:pt x="4669" y="1964"/>
                  </a:cubicBezTo>
                  <a:cubicBezTo>
                    <a:pt x="4684" y="1979"/>
                    <a:pt x="4692" y="1979"/>
                    <a:pt x="4714" y="1986"/>
                  </a:cubicBezTo>
                  <a:cubicBezTo>
                    <a:pt x="4722" y="1994"/>
                    <a:pt x="4729" y="2001"/>
                    <a:pt x="4744" y="2009"/>
                  </a:cubicBezTo>
                  <a:cubicBezTo>
                    <a:pt x="4759" y="2009"/>
                    <a:pt x="4767" y="2016"/>
                    <a:pt x="4774" y="2016"/>
                  </a:cubicBezTo>
                  <a:cubicBezTo>
                    <a:pt x="4812" y="2039"/>
                    <a:pt x="4834" y="2054"/>
                    <a:pt x="4872" y="2069"/>
                  </a:cubicBezTo>
                  <a:cubicBezTo>
                    <a:pt x="4894" y="2091"/>
                    <a:pt x="4917" y="2099"/>
                    <a:pt x="4947" y="2114"/>
                  </a:cubicBezTo>
                  <a:cubicBezTo>
                    <a:pt x="4962" y="2121"/>
                    <a:pt x="4969" y="2129"/>
                    <a:pt x="4984" y="2129"/>
                  </a:cubicBezTo>
                  <a:cubicBezTo>
                    <a:pt x="4999" y="2136"/>
                    <a:pt x="5007" y="2136"/>
                    <a:pt x="5022" y="2136"/>
                  </a:cubicBezTo>
                  <a:cubicBezTo>
                    <a:pt x="5052" y="2144"/>
                    <a:pt x="5066" y="2159"/>
                    <a:pt x="5096" y="2174"/>
                  </a:cubicBezTo>
                  <a:cubicBezTo>
                    <a:pt x="5082" y="2166"/>
                    <a:pt x="5066" y="2159"/>
                    <a:pt x="5052" y="2159"/>
                  </a:cubicBezTo>
                  <a:cubicBezTo>
                    <a:pt x="5029" y="2159"/>
                    <a:pt x="5014" y="2159"/>
                    <a:pt x="4999" y="2151"/>
                  </a:cubicBezTo>
                  <a:cubicBezTo>
                    <a:pt x="4992" y="2151"/>
                    <a:pt x="4984" y="2144"/>
                    <a:pt x="4977" y="2144"/>
                  </a:cubicBezTo>
                  <a:cubicBezTo>
                    <a:pt x="4969" y="2144"/>
                    <a:pt x="4969" y="2144"/>
                    <a:pt x="4962" y="2144"/>
                  </a:cubicBezTo>
                  <a:cubicBezTo>
                    <a:pt x="4962" y="2159"/>
                    <a:pt x="4962" y="2166"/>
                    <a:pt x="4962" y="2174"/>
                  </a:cubicBezTo>
                  <a:cubicBezTo>
                    <a:pt x="4969" y="2196"/>
                    <a:pt x="4992" y="2211"/>
                    <a:pt x="5007" y="2226"/>
                  </a:cubicBezTo>
                  <a:cubicBezTo>
                    <a:pt x="5014" y="2234"/>
                    <a:pt x="5022" y="2241"/>
                    <a:pt x="5029" y="2248"/>
                  </a:cubicBezTo>
                  <a:cubicBezTo>
                    <a:pt x="5052" y="2271"/>
                    <a:pt x="5082" y="2286"/>
                    <a:pt x="5112" y="2286"/>
                  </a:cubicBezTo>
                  <a:cubicBezTo>
                    <a:pt x="5134" y="2286"/>
                    <a:pt x="5134" y="2271"/>
                    <a:pt x="5149" y="2271"/>
                  </a:cubicBezTo>
                  <a:cubicBezTo>
                    <a:pt x="5164" y="2271"/>
                    <a:pt x="5164" y="2278"/>
                    <a:pt x="5179" y="2286"/>
                  </a:cubicBezTo>
                  <a:cubicBezTo>
                    <a:pt x="5194" y="2286"/>
                    <a:pt x="5201" y="2286"/>
                    <a:pt x="5216" y="2294"/>
                  </a:cubicBezTo>
                  <a:cubicBezTo>
                    <a:pt x="5224" y="2294"/>
                    <a:pt x="5231" y="2294"/>
                    <a:pt x="5239" y="2294"/>
                  </a:cubicBezTo>
                  <a:cubicBezTo>
                    <a:pt x="5261" y="2294"/>
                    <a:pt x="5291" y="2286"/>
                    <a:pt x="5291" y="2264"/>
                  </a:cubicBezTo>
                  <a:cubicBezTo>
                    <a:pt x="5291" y="2248"/>
                    <a:pt x="5276" y="2241"/>
                    <a:pt x="5261" y="2234"/>
                  </a:cubicBezTo>
                  <a:cubicBezTo>
                    <a:pt x="5239" y="2219"/>
                    <a:pt x="5224" y="2211"/>
                    <a:pt x="5194" y="2204"/>
                  </a:cubicBezTo>
                  <a:cubicBezTo>
                    <a:pt x="5171" y="2196"/>
                    <a:pt x="5156" y="2196"/>
                    <a:pt x="5134" y="2189"/>
                  </a:cubicBezTo>
                  <a:cubicBezTo>
                    <a:pt x="5119" y="2181"/>
                    <a:pt x="5119" y="2174"/>
                    <a:pt x="5104" y="2166"/>
                  </a:cubicBezTo>
                  <a:cubicBezTo>
                    <a:pt x="5156" y="2174"/>
                    <a:pt x="5186" y="2189"/>
                    <a:pt x="5239" y="2204"/>
                  </a:cubicBezTo>
                  <a:cubicBezTo>
                    <a:pt x="5261" y="2219"/>
                    <a:pt x="5276" y="2219"/>
                    <a:pt x="5299" y="2234"/>
                  </a:cubicBezTo>
                  <a:cubicBezTo>
                    <a:pt x="5359" y="2241"/>
                    <a:pt x="5396" y="2241"/>
                    <a:pt x="5456" y="2256"/>
                  </a:cubicBezTo>
                  <a:cubicBezTo>
                    <a:pt x="5479" y="2264"/>
                    <a:pt x="5494" y="2264"/>
                    <a:pt x="5516" y="2278"/>
                  </a:cubicBezTo>
                  <a:cubicBezTo>
                    <a:pt x="5516" y="2286"/>
                    <a:pt x="5516" y="2294"/>
                    <a:pt x="5516" y="2294"/>
                  </a:cubicBezTo>
                  <a:cubicBezTo>
                    <a:pt x="5494" y="2301"/>
                    <a:pt x="5486" y="2301"/>
                    <a:pt x="5464" y="2316"/>
                  </a:cubicBezTo>
                  <a:cubicBezTo>
                    <a:pt x="5449" y="2324"/>
                    <a:pt x="5434" y="2331"/>
                    <a:pt x="5434" y="2354"/>
                  </a:cubicBezTo>
                  <a:cubicBezTo>
                    <a:pt x="5434" y="2376"/>
                    <a:pt x="5441" y="2384"/>
                    <a:pt x="5449" y="2406"/>
                  </a:cubicBezTo>
                  <a:cubicBezTo>
                    <a:pt x="5449" y="2413"/>
                    <a:pt x="5449" y="2428"/>
                    <a:pt x="5464" y="2428"/>
                  </a:cubicBezTo>
                  <a:cubicBezTo>
                    <a:pt x="5471" y="2428"/>
                    <a:pt x="5479" y="2421"/>
                    <a:pt x="5486" y="2421"/>
                  </a:cubicBezTo>
                  <a:cubicBezTo>
                    <a:pt x="5501" y="2413"/>
                    <a:pt x="5516" y="2406"/>
                    <a:pt x="5524" y="2391"/>
                  </a:cubicBezTo>
                  <a:cubicBezTo>
                    <a:pt x="5539" y="2376"/>
                    <a:pt x="5539" y="2354"/>
                    <a:pt x="5539" y="2331"/>
                  </a:cubicBezTo>
                  <a:cubicBezTo>
                    <a:pt x="5546" y="2308"/>
                    <a:pt x="5546" y="2301"/>
                    <a:pt x="5546" y="2278"/>
                  </a:cubicBezTo>
                  <a:cubicBezTo>
                    <a:pt x="5569" y="2286"/>
                    <a:pt x="5583" y="2278"/>
                    <a:pt x="5606" y="2278"/>
                  </a:cubicBezTo>
                  <a:cubicBezTo>
                    <a:pt x="5614" y="2308"/>
                    <a:pt x="5629" y="2324"/>
                    <a:pt x="5629" y="2354"/>
                  </a:cubicBezTo>
                  <a:cubicBezTo>
                    <a:pt x="5629" y="2361"/>
                    <a:pt x="5629" y="2368"/>
                    <a:pt x="5629" y="2368"/>
                  </a:cubicBezTo>
                  <a:cubicBezTo>
                    <a:pt x="5629" y="2384"/>
                    <a:pt x="5644" y="2391"/>
                    <a:pt x="5644" y="2406"/>
                  </a:cubicBezTo>
                  <a:cubicBezTo>
                    <a:pt x="5651" y="2428"/>
                    <a:pt x="5659" y="2436"/>
                    <a:pt x="5666" y="2458"/>
                  </a:cubicBezTo>
                  <a:cubicBezTo>
                    <a:pt x="5689" y="2488"/>
                    <a:pt x="5711" y="2503"/>
                    <a:pt x="5748" y="2526"/>
                  </a:cubicBezTo>
                  <a:cubicBezTo>
                    <a:pt x="5764" y="2526"/>
                    <a:pt x="5771" y="2533"/>
                    <a:pt x="5786" y="2533"/>
                  </a:cubicBezTo>
                  <a:cubicBezTo>
                    <a:pt x="5831" y="2548"/>
                    <a:pt x="5861" y="2556"/>
                    <a:pt x="5913" y="2556"/>
                  </a:cubicBezTo>
                  <a:cubicBezTo>
                    <a:pt x="5936" y="2556"/>
                    <a:pt x="5951" y="2563"/>
                    <a:pt x="5973" y="2563"/>
                  </a:cubicBezTo>
                  <a:cubicBezTo>
                    <a:pt x="6048" y="2563"/>
                    <a:pt x="6048" y="2563"/>
                    <a:pt x="6048" y="2563"/>
                  </a:cubicBezTo>
                  <a:cubicBezTo>
                    <a:pt x="6093" y="2563"/>
                    <a:pt x="6116" y="2563"/>
                    <a:pt x="6161" y="2556"/>
                  </a:cubicBezTo>
                  <a:cubicBezTo>
                    <a:pt x="6191" y="2556"/>
                    <a:pt x="6206" y="2556"/>
                    <a:pt x="6228" y="2548"/>
                  </a:cubicBezTo>
                  <a:cubicBezTo>
                    <a:pt x="6251" y="2541"/>
                    <a:pt x="6258" y="2526"/>
                    <a:pt x="6273" y="2511"/>
                  </a:cubicBezTo>
                  <a:cubicBezTo>
                    <a:pt x="6318" y="2488"/>
                    <a:pt x="6341" y="2473"/>
                    <a:pt x="6371" y="2436"/>
                  </a:cubicBezTo>
                  <a:cubicBezTo>
                    <a:pt x="6385" y="2421"/>
                    <a:pt x="6385" y="2413"/>
                    <a:pt x="6401" y="2398"/>
                  </a:cubicBezTo>
                  <a:cubicBezTo>
                    <a:pt x="6408" y="2391"/>
                    <a:pt x="6415" y="2384"/>
                    <a:pt x="6423" y="2376"/>
                  </a:cubicBezTo>
                  <a:cubicBezTo>
                    <a:pt x="6438" y="2346"/>
                    <a:pt x="6445" y="2324"/>
                    <a:pt x="6468" y="2301"/>
                  </a:cubicBezTo>
                  <a:cubicBezTo>
                    <a:pt x="6498" y="2271"/>
                    <a:pt x="6528" y="2264"/>
                    <a:pt x="6558" y="2241"/>
                  </a:cubicBezTo>
                  <a:cubicBezTo>
                    <a:pt x="6580" y="2211"/>
                    <a:pt x="6603" y="2204"/>
                    <a:pt x="6625" y="2181"/>
                  </a:cubicBezTo>
                  <a:cubicBezTo>
                    <a:pt x="6648" y="2159"/>
                    <a:pt x="6663" y="2144"/>
                    <a:pt x="6693" y="2129"/>
                  </a:cubicBezTo>
                  <a:cubicBezTo>
                    <a:pt x="6730" y="2106"/>
                    <a:pt x="6723" y="2061"/>
                    <a:pt x="6745" y="2016"/>
                  </a:cubicBezTo>
                  <a:cubicBezTo>
                    <a:pt x="6768" y="1964"/>
                    <a:pt x="6805" y="1956"/>
                    <a:pt x="6835" y="1904"/>
                  </a:cubicBezTo>
                  <a:cubicBezTo>
                    <a:pt x="6835" y="1904"/>
                    <a:pt x="6843" y="1904"/>
                    <a:pt x="6850" y="1904"/>
                  </a:cubicBezTo>
                  <a:cubicBezTo>
                    <a:pt x="6858" y="1919"/>
                    <a:pt x="6850" y="1934"/>
                    <a:pt x="6858" y="1956"/>
                  </a:cubicBezTo>
                  <a:cubicBezTo>
                    <a:pt x="6858" y="1971"/>
                    <a:pt x="6865" y="1979"/>
                    <a:pt x="6865" y="1994"/>
                  </a:cubicBezTo>
                  <a:cubicBezTo>
                    <a:pt x="6865" y="2054"/>
                    <a:pt x="6865" y="2054"/>
                    <a:pt x="6865" y="2054"/>
                  </a:cubicBezTo>
                  <a:cubicBezTo>
                    <a:pt x="6865" y="2061"/>
                    <a:pt x="6865" y="2061"/>
                    <a:pt x="6865" y="2069"/>
                  </a:cubicBezTo>
                  <a:cubicBezTo>
                    <a:pt x="6858" y="2106"/>
                    <a:pt x="6843" y="2121"/>
                    <a:pt x="6828" y="2159"/>
                  </a:cubicBezTo>
                  <a:cubicBezTo>
                    <a:pt x="6820" y="2166"/>
                    <a:pt x="6813" y="2181"/>
                    <a:pt x="6805" y="2196"/>
                  </a:cubicBezTo>
                  <a:cubicBezTo>
                    <a:pt x="6798" y="2204"/>
                    <a:pt x="6790" y="2204"/>
                    <a:pt x="6783" y="2211"/>
                  </a:cubicBezTo>
                  <a:cubicBezTo>
                    <a:pt x="6745" y="2241"/>
                    <a:pt x="6760" y="2278"/>
                    <a:pt x="6753" y="2324"/>
                  </a:cubicBezTo>
                  <a:cubicBezTo>
                    <a:pt x="6745" y="2338"/>
                    <a:pt x="6738" y="2346"/>
                    <a:pt x="6730" y="2361"/>
                  </a:cubicBezTo>
                  <a:cubicBezTo>
                    <a:pt x="6715" y="2391"/>
                    <a:pt x="6693" y="2406"/>
                    <a:pt x="6678" y="2436"/>
                  </a:cubicBezTo>
                  <a:cubicBezTo>
                    <a:pt x="6670" y="2451"/>
                    <a:pt x="6670" y="2458"/>
                    <a:pt x="6663" y="2473"/>
                  </a:cubicBezTo>
                  <a:cubicBezTo>
                    <a:pt x="6633" y="2526"/>
                    <a:pt x="6603" y="2541"/>
                    <a:pt x="6580" y="2601"/>
                  </a:cubicBezTo>
                  <a:cubicBezTo>
                    <a:pt x="6573" y="2616"/>
                    <a:pt x="6580" y="2638"/>
                    <a:pt x="6580" y="2661"/>
                  </a:cubicBezTo>
                  <a:cubicBezTo>
                    <a:pt x="6580" y="2683"/>
                    <a:pt x="6573" y="2698"/>
                    <a:pt x="6565" y="2721"/>
                  </a:cubicBezTo>
                  <a:cubicBezTo>
                    <a:pt x="6558" y="2736"/>
                    <a:pt x="6543" y="2743"/>
                    <a:pt x="6543" y="2758"/>
                  </a:cubicBezTo>
                  <a:cubicBezTo>
                    <a:pt x="6543" y="2803"/>
                    <a:pt x="6558" y="2833"/>
                    <a:pt x="6573" y="2871"/>
                  </a:cubicBezTo>
                  <a:cubicBezTo>
                    <a:pt x="6580" y="2893"/>
                    <a:pt x="6580" y="2908"/>
                    <a:pt x="6588" y="2923"/>
                  </a:cubicBezTo>
                  <a:cubicBezTo>
                    <a:pt x="6603" y="2946"/>
                    <a:pt x="6610" y="2960"/>
                    <a:pt x="6625" y="2983"/>
                  </a:cubicBezTo>
                  <a:cubicBezTo>
                    <a:pt x="6640" y="3006"/>
                    <a:pt x="6655" y="3006"/>
                    <a:pt x="6678" y="3020"/>
                  </a:cubicBezTo>
                  <a:cubicBezTo>
                    <a:pt x="6693" y="3028"/>
                    <a:pt x="6700" y="3050"/>
                    <a:pt x="6700" y="3066"/>
                  </a:cubicBezTo>
                  <a:cubicBezTo>
                    <a:pt x="6708" y="3088"/>
                    <a:pt x="6715" y="3103"/>
                    <a:pt x="6723" y="3133"/>
                  </a:cubicBezTo>
                  <a:cubicBezTo>
                    <a:pt x="6723" y="3148"/>
                    <a:pt x="6723" y="3163"/>
                    <a:pt x="6730" y="3178"/>
                  </a:cubicBezTo>
                  <a:cubicBezTo>
                    <a:pt x="6745" y="3215"/>
                    <a:pt x="6753" y="3230"/>
                    <a:pt x="6760" y="3268"/>
                  </a:cubicBezTo>
                  <a:cubicBezTo>
                    <a:pt x="6768" y="3313"/>
                    <a:pt x="6768" y="3343"/>
                    <a:pt x="6783" y="3380"/>
                  </a:cubicBezTo>
                  <a:close/>
                  <a:moveTo>
                    <a:pt x="1957" y="113"/>
                  </a:moveTo>
                  <a:lnTo>
                    <a:pt x="1957" y="113"/>
                  </a:lnTo>
                  <a:cubicBezTo>
                    <a:pt x="1949" y="120"/>
                    <a:pt x="1941" y="128"/>
                    <a:pt x="1934" y="135"/>
                  </a:cubicBezTo>
                  <a:cubicBezTo>
                    <a:pt x="1919" y="143"/>
                    <a:pt x="1911" y="135"/>
                    <a:pt x="1904" y="135"/>
                  </a:cubicBezTo>
                  <a:cubicBezTo>
                    <a:pt x="1904" y="150"/>
                    <a:pt x="1904" y="158"/>
                    <a:pt x="1904" y="173"/>
                  </a:cubicBezTo>
                  <a:cubicBezTo>
                    <a:pt x="1904" y="195"/>
                    <a:pt x="1897" y="210"/>
                    <a:pt x="1897" y="233"/>
                  </a:cubicBezTo>
                  <a:cubicBezTo>
                    <a:pt x="1897" y="248"/>
                    <a:pt x="1904" y="255"/>
                    <a:pt x="1911" y="263"/>
                  </a:cubicBezTo>
                  <a:cubicBezTo>
                    <a:pt x="1919" y="278"/>
                    <a:pt x="1919" y="293"/>
                    <a:pt x="1927" y="300"/>
                  </a:cubicBezTo>
                  <a:cubicBezTo>
                    <a:pt x="1927" y="308"/>
                    <a:pt x="1934" y="308"/>
                    <a:pt x="1934" y="315"/>
                  </a:cubicBezTo>
                  <a:cubicBezTo>
                    <a:pt x="1941" y="330"/>
                    <a:pt x="1934" y="338"/>
                    <a:pt x="1934" y="353"/>
                  </a:cubicBezTo>
                  <a:cubicBezTo>
                    <a:pt x="1934" y="360"/>
                    <a:pt x="1941" y="368"/>
                    <a:pt x="1934" y="375"/>
                  </a:cubicBezTo>
                  <a:cubicBezTo>
                    <a:pt x="1934" y="383"/>
                    <a:pt x="1934" y="383"/>
                    <a:pt x="1934" y="390"/>
                  </a:cubicBezTo>
                  <a:cubicBezTo>
                    <a:pt x="1934" y="398"/>
                    <a:pt x="1941" y="405"/>
                    <a:pt x="1949" y="405"/>
                  </a:cubicBezTo>
                  <a:cubicBezTo>
                    <a:pt x="1957" y="405"/>
                    <a:pt x="1964" y="398"/>
                    <a:pt x="1964" y="390"/>
                  </a:cubicBezTo>
                  <a:cubicBezTo>
                    <a:pt x="1964" y="390"/>
                    <a:pt x="1964" y="390"/>
                    <a:pt x="1964" y="383"/>
                  </a:cubicBezTo>
                  <a:cubicBezTo>
                    <a:pt x="1964" y="368"/>
                    <a:pt x="1964" y="368"/>
                    <a:pt x="1964" y="353"/>
                  </a:cubicBezTo>
                  <a:cubicBezTo>
                    <a:pt x="1971" y="323"/>
                    <a:pt x="1971" y="308"/>
                    <a:pt x="1971" y="285"/>
                  </a:cubicBezTo>
                  <a:cubicBezTo>
                    <a:pt x="1971" y="270"/>
                    <a:pt x="1979" y="263"/>
                    <a:pt x="1979" y="255"/>
                  </a:cubicBezTo>
                  <a:cubicBezTo>
                    <a:pt x="1979" y="188"/>
                    <a:pt x="1979" y="188"/>
                    <a:pt x="1979" y="188"/>
                  </a:cubicBezTo>
                  <a:cubicBezTo>
                    <a:pt x="1979" y="165"/>
                    <a:pt x="1979" y="150"/>
                    <a:pt x="1971" y="128"/>
                  </a:cubicBezTo>
                  <a:cubicBezTo>
                    <a:pt x="1971" y="120"/>
                    <a:pt x="1964" y="120"/>
                    <a:pt x="1957" y="113"/>
                  </a:cubicBezTo>
                  <a:close/>
                  <a:moveTo>
                    <a:pt x="2121" y="435"/>
                  </a:moveTo>
                  <a:lnTo>
                    <a:pt x="2121" y="435"/>
                  </a:lnTo>
                  <a:cubicBezTo>
                    <a:pt x="2114" y="443"/>
                    <a:pt x="2114" y="450"/>
                    <a:pt x="2106" y="458"/>
                  </a:cubicBezTo>
                  <a:cubicBezTo>
                    <a:pt x="2099" y="473"/>
                    <a:pt x="2084" y="473"/>
                    <a:pt x="2076" y="488"/>
                  </a:cubicBezTo>
                  <a:cubicBezTo>
                    <a:pt x="2069" y="502"/>
                    <a:pt x="2069" y="510"/>
                    <a:pt x="2069" y="525"/>
                  </a:cubicBezTo>
                  <a:cubicBezTo>
                    <a:pt x="2069" y="548"/>
                    <a:pt x="2069" y="555"/>
                    <a:pt x="2076" y="578"/>
                  </a:cubicBezTo>
                  <a:cubicBezTo>
                    <a:pt x="2076" y="592"/>
                    <a:pt x="2084" y="592"/>
                    <a:pt x="2099" y="608"/>
                  </a:cubicBezTo>
                  <a:lnTo>
                    <a:pt x="2099" y="615"/>
                  </a:lnTo>
                  <a:cubicBezTo>
                    <a:pt x="2114" y="637"/>
                    <a:pt x="2129" y="645"/>
                    <a:pt x="2144" y="660"/>
                  </a:cubicBezTo>
                  <a:cubicBezTo>
                    <a:pt x="2159" y="660"/>
                    <a:pt x="2166" y="667"/>
                    <a:pt x="2174" y="675"/>
                  </a:cubicBezTo>
                  <a:cubicBezTo>
                    <a:pt x="2181" y="682"/>
                    <a:pt x="2181" y="690"/>
                    <a:pt x="2189" y="690"/>
                  </a:cubicBezTo>
                  <a:cubicBezTo>
                    <a:pt x="2196" y="690"/>
                    <a:pt x="2196" y="682"/>
                    <a:pt x="2196" y="682"/>
                  </a:cubicBezTo>
                  <a:cubicBezTo>
                    <a:pt x="2204" y="682"/>
                    <a:pt x="2211" y="675"/>
                    <a:pt x="2219" y="667"/>
                  </a:cubicBezTo>
                  <a:cubicBezTo>
                    <a:pt x="2234" y="667"/>
                    <a:pt x="2241" y="660"/>
                    <a:pt x="2249" y="652"/>
                  </a:cubicBezTo>
                  <a:cubicBezTo>
                    <a:pt x="2249" y="652"/>
                    <a:pt x="2249" y="652"/>
                    <a:pt x="2256" y="645"/>
                  </a:cubicBezTo>
                  <a:cubicBezTo>
                    <a:pt x="2271" y="622"/>
                    <a:pt x="2279" y="608"/>
                    <a:pt x="2279" y="585"/>
                  </a:cubicBezTo>
                  <a:cubicBezTo>
                    <a:pt x="2279" y="578"/>
                    <a:pt x="2279" y="570"/>
                    <a:pt x="2271" y="562"/>
                  </a:cubicBezTo>
                  <a:cubicBezTo>
                    <a:pt x="2271" y="548"/>
                    <a:pt x="2271" y="532"/>
                    <a:pt x="2271" y="518"/>
                  </a:cubicBezTo>
                  <a:cubicBezTo>
                    <a:pt x="2264" y="510"/>
                    <a:pt x="2264" y="502"/>
                    <a:pt x="2264" y="488"/>
                  </a:cubicBezTo>
                  <a:cubicBezTo>
                    <a:pt x="2256" y="480"/>
                    <a:pt x="2249" y="480"/>
                    <a:pt x="2234" y="480"/>
                  </a:cubicBezTo>
                  <a:cubicBezTo>
                    <a:pt x="2211" y="473"/>
                    <a:pt x="2196" y="473"/>
                    <a:pt x="2181" y="450"/>
                  </a:cubicBezTo>
                  <a:cubicBezTo>
                    <a:pt x="2174" y="443"/>
                    <a:pt x="2166" y="443"/>
                    <a:pt x="2159" y="435"/>
                  </a:cubicBezTo>
                  <a:cubicBezTo>
                    <a:pt x="2144" y="428"/>
                    <a:pt x="2144" y="420"/>
                    <a:pt x="2129" y="420"/>
                  </a:cubicBezTo>
                  <a:cubicBezTo>
                    <a:pt x="2114" y="420"/>
                    <a:pt x="2114" y="420"/>
                    <a:pt x="2114" y="420"/>
                  </a:cubicBezTo>
                  <a:cubicBezTo>
                    <a:pt x="2121" y="435"/>
                    <a:pt x="2121" y="435"/>
                    <a:pt x="2121" y="435"/>
                  </a:cubicBezTo>
                  <a:close/>
                  <a:moveTo>
                    <a:pt x="16" y="6280"/>
                  </a:moveTo>
                  <a:lnTo>
                    <a:pt x="16" y="6280"/>
                  </a:lnTo>
                  <a:cubicBezTo>
                    <a:pt x="16" y="6280"/>
                    <a:pt x="16" y="6288"/>
                    <a:pt x="8" y="6288"/>
                  </a:cubicBezTo>
                  <a:cubicBezTo>
                    <a:pt x="8" y="6295"/>
                    <a:pt x="0" y="6295"/>
                    <a:pt x="0" y="6303"/>
                  </a:cubicBezTo>
                  <a:cubicBezTo>
                    <a:pt x="0" y="6318"/>
                    <a:pt x="8" y="6318"/>
                    <a:pt x="8" y="6333"/>
                  </a:cubicBezTo>
                  <a:cubicBezTo>
                    <a:pt x="16" y="6333"/>
                    <a:pt x="16" y="6333"/>
                    <a:pt x="16" y="6333"/>
                  </a:cubicBezTo>
                  <a:cubicBezTo>
                    <a:pt x="23" y="6333"/>
                    <a:pt x="23" y="6333"/>
                    <a:pt x="23" y="6333"/>
                  </a:cubicBezTo>
                  <a:cubicBezTo>
                    <a:pt x="46" y="6325"/>
                    <a:pt x="53" y="6318"/>
                    <a:pt x="68" y="6318"/>
                  </a:cubicBezTo>
                  <a:cubicBezTo>
                    <a:pt x="68" y="6303"/>
                    <a:pt x="68" y="6303"/>
                    <a:pt x="68" y="6303"/>
                  </a:cubicBezTo>
                  <a:cubicBezTo>
                    <a:pt x="53" y="6288"/>
                    <a:pt x="38" y="6280"/>
                    <a:pt x="16" y="6280"/>
                  </a:cubicBezTo>
                  <a:close/>
                  <a:moveTo>
                    <a:pt x="105" y="5306"/>
                  </a:moveTo>
                  <a:lnTo>
                    <a:pt x="105" y="5306"/>
                  </a:lnTo>
                  <a:cubicBezTo>
                    <a:pt x="105" y="5314"/>
                    <a:pt x="105" y="5314"/>
                    <a:pt x="113" y="5321"/>
                  </a:cubicBezTo>
                  <a:cubicBezTo>
                    <a:pt x="113" y="5329"/>
                    <a:pt x="113" y="5329"/>
                    <a:pt x="113" y="5336"/>
                  </a:cubicBezTo>
                  <a:cubicBezTo>
                    <a:pt x="105" y="5374"/>
                    <a:pt x="105" y="5374"/>
                    <a:pt x="105" y="5374"/>
                  </a:cubicBezTo>
                  <a:cubicBezTo>
                    <a:pt x="105" y="5381"/>
                    <a:pt x="113" y="5381"/>
                    <a:pt x="113" y="5388"/>
                  </a:cubicBezTo>
                  <a:cubicBezTo>
                    <a:pt x="113" y="5396"/>
                    <a:pt x="120" y="5396"/>
                    <a:pt x="120" y="5396"/>
                  </a:cubicBezTo>
                  <a:cubicBezTo>
                    <a:pt x="128" y="5404"/>
                    <a:pt x="128" y="5404"/>
                    <a:pt x="128" y="5411"/>
                  </a:cubicBezTo>
                  <a:cubicBezTo>
                    <a:pt x="128" y="5426"/>
                    <a:pt x="128" y="5441"/>
                    <a:pt x="135" y="5456"/>
                  </a:cubicBezTo>
                  <a:cubicBezTo>
                    <a:pt x="143" y="5448"/>
                    <a:pt x="150" y="5441"/>
                    <a:pt x="158" y="5441"/>
                  </a:cubicBezTo>
                  <a:cubicBezTo>
                    <a:pt x="165" y="5434"/>
                    <a:pt x="165" y="5434"/>
                    <a:pt x="173" y="5426"/>
                  </a:cubicBezTo>
                  <a:cubicBezTo>
                    <a:pt x="188" y="5426"/>
                    <a:pt x="195" y="5426"/>
                    <a:pt x="203" y="5411"/>
                  </a:cubicBezTo>
                  <a:cubicBezTo>
                    <a:pt x="203" y="5396"/>
                    <a:pt x="203" y="5388"/>
                    <a:pt x="210" y="5374"/>
                  </a:cubicBezTo>
                  <a:cubicBezTo>
                    <a:pt x="210" y="5359"/>
                    <a:pt x="210" y="5344"/>
                    <a:pt x="218" y="5329"/>
                  </a:cubicBezTo>
                  <a:cubicBezTo>
                    <a:pt x="218" y="5299"/>
                    <a:pt x="210" y="5276"/>
                    <a:pt x="233" y="5254"/>
                  </a:cubicBezTo>
                  <a:cubicBezTo>
                    <a:pt x="240" y="5246"/>
                    <a:pt x="248" y="5239"/>
                    <a:pt x="263" y="5224"/>
                  </a:cubicBezTo>
                  <a:cubicBezTo>
                    <a:pt x="270" y="5216"/>
                    <a:pt x="278" y="5209"/>
                    <a:pt x="278" y="5201"/>
                  </a:cubicBezTo>
                  <a:cubicBezTo>
                    <a:pt x="278" y="5194"/>
                    <a:pt x="263" y="5179"/>
                    <a:pt x="255" y="5186"/>
                  </a:cubicBezTo>
                  <a:lnTo>
                    <a:pt x="248" y="5194"/>
                  </a:lnTo>
                  <a:cubicBezTo>
                    <a:pt x="240" y="5201"/>
                    <a:pt x="233" y="5209"/>
                    <a:pt x="225" y="5209"/>
                  </a:cubicBezTo>
                  <a:cubicBezTo>
                    <a:pt x="210" y="5224"/>
                    <a:pt x="195" y="5224"/>
                    <a:pt x="173" y="5224"/>
                  </a:cubicBezTo>
                  <a:cubicBezTo>
                    <a:pt x="158" y="5224"/>
                    <a:pt x="143" y="5216"/>
                    <a:pt x="135" y="5224"/>
                  </a:cubicBezTo>
                  <a:cubicBezTo>
                    <a:pt x="128" y="5231"/>
                    <a:pt x="128" y="5239"/>
                    <a:pt x="128" y="5246"/>
                  </a:cubicBezTo>
                  <a:cubicBezTo>
                    <a:pt x="120" y="5254"/>
                    <a:pt x="120" y="5261"/>
                    <a:pt x="113" y="5269"/>
                  </a:cubicBezTo>
                  <a:cubicBezTo>
                    <a:pt x="105" y="5284"/>
                    <a:pt x="105" y="5291"/>
                    <a:pt x="105" y="5306"/>
                  </a:cubicBezTo>
                  <a:close/>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grpSp>
    </p:spTree>
    <p:extLst>
      <p:ext uri="{BB962C8B-B14F-4D97-AF65-F5344CB8AC3E}">
        <p14:creationId xmlns:p14="http://schemas.microsoft.com/office/powerpoint/2010/main" val="421776848"/>
      </p:ext>
    </p:extLst>
  </p:cSld>
  <p:clrMapOvr>
    <a:masterClrMapping/>
  </p:clrMapOvr>
  <mc:AlternateContent xmlns:mc="http://schemas.openxmlformats.org/markup-compatibility/2006" xmlns:p14="http://schemas.microsoft.com/office/powerpoint/2010/main">
    <mc:Choice Requires="p14">
      <p:transition p14:dur="0" advClick="0" advTm="1000"/>
    </mc:Choice>
    <mc:Fallback xmlns="">
      <p:transition advClick="0" advTm="1000"/>
    </mc:Fallback>
  </mc:AlternateContent>
  <p:timing>
    <p:tnLst>
      <p:par>
        <p:cTn id="1" dur="indefinite" restart="never" nodeType="tmRoot"/>
      </p:par>
    </p:tn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Placeholder 4"/>
          <p:cNvPicPr>
            <a:picLocks noGrp="1" noChangeAspect="1"/>
          </p:cNvPicPr>
          <p:nvPr>
            <p:ph type="pic" sz="quarter" idx="13"/>
          </p:nvPr>
        </p:nvPicPr>
        <p:blipFill>
          <a:blip r:embed="rId3">
            <a:extLst>
              <a:ext uri="{28A0092B-C50C-407E-A947-70E740481C1C}">
                <a14:useLocalDpi xmlns:a14="http://schemas.microsoft.com/office/drawing/2010/main" val="0"/>
              </a:ext>
            </a:extLst>
          </a:blip>
          <a:srcRect t="4598" b="4598"/>
          <a:stretch>
            <a:fillRect/>
          </a:stretch>
        </p:blipFill>
        <p:spPr/>
      </p:pic>
      <p:sp>
        <p:nvSpPr>
          <p:cNvPr id="9" name="Rectangle 8"/>
          <p:cNvSpPr/>
          <p:nvPr/>
        </p:nvSpPr>
        <p:spPr>
          <a:xfrm>
            <a:off x="0" y="-11149"/>
            <a:ext cx="24377650" cy="13716000"/>
          </a:xfrm>
          <a:prstGeom prst="rect">
            <a:avLst/>
          </a:prstGeom>
          <a:gradFill flip="none" rotWithShape="0">
            <a:gsLst>
              <a:gs pos="0">
                <a:srgbClr val="EC72A5">
                  <a:alpha val="75000"/>
                </a:srgbClr>
              </a:gs>
              <a:gs pos="96000">
                <a:srgbClr val="002452">
                  <a:alpha val="69000"/>
                </a:srgbClr>
              </a:gs>
            </a:gsLst>
            <a:lin ang="360000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extBox 1"/>
          <p:cNvSpPr txBox="1"/>
          <p:nvPr/>
        </p:nvSpPr>
        <p:spPr>
          <a:xfrm>
            <a:off x="13004116" y="6180381"/>
            <a:ext cx="4905189" cy="1349087"/>
          </a:xfrm>
          <a:prstGeom prst="rect">
            <a:avLst/>
          </a:prstGeom>
          <a:noFill/>
        </p:spPr>
        <p:txBody>
          <a:bodyPr wrap="none" lIns="0" tIns="274320" rIns="0" rtlCol="0">
            <a:spAutoFit/>
          </a:bodyPr>
          <a:lstStyle/>
          <a:p>
            <a:pPr>
              <a:lnSpc>
                <a:spcPts val="8000"/>
              </a:lnSpc>
            </a:pPr>
            <a:r>
              <a:rPr lang="en-US" sz="8000" b="1" dirty="0" smtClean="0">
                <a:solidFill>
                  <a:schemeClr val="bg1"/>
                </a:solidFill>
                <a:latin typeface="Montserrat Semi" charset="0"/>
                <a:ea typeface="Montserrat Semi" charset="0"/>
                <a:cs typeface="Montserrat Semi" charset="0"/>
              </a:rPr>
              <a:t>LAY</a:t>
            </a:r>
            <a:r>
              <a:rPr lang="en-US" sz="8000" dirty="0" smtClean="0">
                <a:solidFill>
                  <a:schemeClr val="bg1"/>
                </a:solidFill>
                <a:latin typeface="Montserrat Semi" charset="0"/>
                <a:ea typeface="Montserrat Semi" charset="0"/>
                <a:cs typeface="Montserrat Semi" charset="0"/>
              </a:rPr>
              <a:t>OUTS</a:t>
            </a:r>
          </a:p>
        </p:txBody>
      </p:sp>
      <p:grpSp>
        <p:nvGrpSpPr>
          <p:cNvPr id="16" name="Group 15"/>
          <p:cNvGrpSpPr/>
          <p:nvPr/>
        </p:nvGrpSpPr>
        <p:grpSpPr>
          <a:xfrm>
            <a:off x="9440464" y="4125950"/>
            <a:ext cx="5496722" cy="5508704"/>
            <a:chOff x="4056724" y="5129535"/>
            <a:chExt cx="3454610" cy="3462140"/>
          </a:xfrm>
        </p:grpSpPr>
        <p:cxnSp>
          <p:nvCxnSpPr>
            <p:cNvPr id="17" name="Straight Connector 16"/>
            <p:cNvCxnSpPr/>
            <p:nvPr/>
          </p:nvCxnSpPr>
          <p:spPr>
            <a:xfrm>
              <a:off x="4103649" y="5174139"/>
              <a:ext cx="3407685" cy="3417536"/>
            </a:xfrm>
            <a:prstGeom prst="line">
              <a:avLst/>
            </a:prstGeom>
            <a:ln w="381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8" name="Straight Connector 17"/>
            <p:cNvCxnSpPr/>
            <p:nvPr/>
          </p:nvCxnSpPr>
          <p:spPr>
            <a:xfrm flipV="1">
              <a:off x="4056724" y="5129535"/>
              <a:ext cx="3454610" cy="3445484"/>
            </a:xfrm>
            <a:prstGeom prst="line">
              <a:avLst/>
            </a:prstGeom>
            <a:ln w="38100">
              <a:solidFill>
                <a:schemeClr val="bg1"/>
              </a:solidFill>
            </a:ln>
          </p:spPr>
          <p:style>
            <a:lnRef idx="1">
              <a:schemeClr val="accent1"/>
            </a:lnRef>
            <a:fillRef idx="0">
              <a:schemeClr val="accent1"/>
            </a:fillRef>
            <a:effectRef idx="0">
              <a:schemeClr val="accent1"/>
            </a:effectRef>
            <a:fontRef idx="minor">
              <a:schemeClr val="tx1"/>
            </a:fontRef>
          </p:style>
        </p:cxnSp>
      </p:grpSp>
      <p:sp>
        <p:nvSpPr>
          <p:cNvPr id="8" name="TextBox 7"/>
          <p:cNvSpPr txBox="1"/>
          <p:nvPr/>
        </p:nvSpPr>
        <p:spPr>
          <a:xfrm>
            <a:off x="5675951" y="6180381"/>
            <a:ext cx="5700279" cy="1349087"/>
          </a:xfrm>
          <a:prstGeom prst="rect">
            <a:avLst/>
          </a:prstGeom>
          <a:noFill/>
        </p:spPr>
        <p:txBody>
          <a:bodyPr wrap="none" lIns="0" tIns="274320" rIns="0" rtlCol="0">
            <a:spAutoFit/>
          </a:bodyPr>
          <a:lstStyle/>
          <a:p>
            <a:pPr algn="r">
              <a:lnSpc>
                <a:spcPts val="8000"/>
              </a:lnSpc>
            </a:pPr>
            <a:r>
              <a:rPr lang="en-US" sz="8000" b="1" dirty="0" smtClean="0">
                <a:solidFill>
                  <a:schemeClr val="bg1"/>
                </a:solidFill>
                <a:latin typeface="Montserrat Semi" charset="0"/>
                <a:ea typeface="Montserrat Semi" charset="0"/>
                <a:cs typeface="Montserrat Semi" charset="0"/>
              </a:rPr>
              <a:t>AWESOME</a:t>
            </a:r>
          </a:p>
        </p:txBody>
      </p:sp>
      <p:sp>
        <p:nvSpPr>
          <p:cNvPr id="12" name="Shape 2600"/>
          <p:cNvSpPr/>
          <p:nvPr/>
        </p:nvSpPr>
        <p:spPr>
          <a:xfrm>
            <a:off x="11635007" y="4520190"/>
            <a:ext cx="1144630" cy="1144630"/>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8" y="20618"/>
                  <a:pt x="982" y="16223"/>
                  <a:pt x="982" y="10800"/>
                </a:cubicBezTo>
                <a:cubicBezTo>
                  <a:pt x="982" y="5378"/>
                  <a:pt x="5378" y="982"/>
                  <a:pt x="10800" y="982"/>
                </a:cubicBezTo>
                <a:cubicBezTo>
                  <a:pt x="16223" y="982"/>
                  <a:pt x="20618" y="5378"/>
                  <a:pt x="20618" y="10800"/>
                </a:cubicBezTo>
                <a:cubicBezTo>
                  <a:pt x="20618" y="16223"/>
                  <a:pt x="16223" y="20618"/>
                  <a:pt x="10800" y="20618"/>
                </a:cubicBezTo>
                <a:moveTo>
                  <a:pt x="10800" y="0"/>
                </a:moveTo>
                <a:cubicBezTo>
                  <a:pt x="4835" y="0"/>
                  <a:pt x="0" y="4836"/>
                  <a:pt x="0" y="10800"/>
                </a:cubicBezTo>
                <a:cubicBezTo>
                  <a:pt x="0" y="16765"/>
                  <a:pt x="4835" y="21600"/>
                  <a:pt x="10800" y="21600"/>
                </a:cubicBezTo>
                <a:cubicBezTo>
                  <a:pt x="16765" y="21600"/>
                  <a:pt x="21600" y="16765"/>
                  <a:pt x="21600" y="10800"/>
                </a:cubicBezTo>
                <a:cubicBezTo>
                  <a:pt x="21600" y="4836"/>
                  <a:pt x="16765" y="0"/>
                  <a:pt x="10800" y="0"/>
                </a:cubicBezTo>
                <a:moveTo>
                  <a:pt x="16200" y="10309"/>
                </a:moveTo>
                <a:lnTo>
                  <a:pt x="11291" y="10309"/>
                </a:lnTo>
                <a:lnTo>
                  <a:pt x="11291" y="5401"/>
                </a:lnTo>
                <a:cubicBezTo>
                  <a:pt x="11291" y="5129"/>
                  <a:pt x="11071" y="4909"/>
                  <a:pt x="10800" y="4909"/>
                </a:cubicBezTo>
                <a:cubicBezTo>
                  <a:pt x="10529" y="4909"/>
                  <a:pt x="10309" y="5129"/>
                  <a:pt x="10309" y="5401"/>
                </a:cubicBezTo>
                <a:lnTo>
                  <a:pt x="10309" y="10309"/>
                </a:lnTo>
                <a:lnTo>
                  <a:pt x="5400" y="10309"/>
                </a:lnTo>
                <a:cubicBezTo>
                  <a:pt x="5129" y="10309"/>
                  <a:pt x="4909" y="10529"/>
                  <a:pt x="4909" y="10800"/>
                </a:cubicBezTo>
                <a:cubicBezTo>
                  <a:pt x="4909" y="11072"/>
                  <a:pt x="5129" y="11292"/>
                  <a:pt x="5400" y="11292"/>
                </a:cubicBezTo>
                <a:lnTo>
                  <a:pt x="10309" y="11292"/>
                </a:lnTo>
                <a:lnTo>
                  <a:pt x="10309" y="16200"/>
                </a:lnTo>
                <a:cubicBezTo>
                  <a:pt x="10309" y="16472"/>
                  <a:pt x="10529" y="16691"/>
                  <a:pt x="10800" y="16691"/>
                </a:cubicBezTo>
                <a:cubicBezTo>
                  <a:pt x="11071" y="16691"/>
                  <a:pt x="11291" y="16472"/>
                  <a:pt x="11291" y="16200"/>
                </a:cubicBezTo>
                <a:lnTo>
                  <a:pt x="11291" y="11292"/>
                </a:lnTo>
                <a:lnTo>
                  <a:pt x="16200" y="11292"/>
                </a:lnTo>
                <a:cubicBezTo>
                  <a:pt x="16471" y="11292"/>
                  <a:pt x="16691" y="11072"/>
                  <a:pt x="16691" y="10800"/>
                </a:cubicBezTo>
                <a:cubicBezTo>
                  <a:pt x="16691" y="10529"/>
                  <a:pt x="16471" y="10309"/>
                  <a:pt x="16200" y="10309"/>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13" name="Shape 2601"/>
          <p:cNvSpPr/>
          <p:nvPr/>
        </p:nvSpPr>
        <p:spPr>
          <a:xfrm>
            <a:off x="11632333" y="7795738"/>
            <a:ext cx="1147540" cy="1147540"/>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8" y="20618"/>
                  <a:pt x="982" y="16223"/>
                  <a:pt x="982" y="10800"/>
                </a:cubicBezTo>
                <a:cubicBezTo>
                  <a:pt x="982" y="5378"/>
                  <a:pt x="5378" y="982"/>
                  <a:pt x="10800" y="982"/>
                </a:cubicBezTo>
                <a:cubicBezTo>
                  <a:pt x="16223" y="982"/>
                  <a:pt x="20618" y="5378"/>
                  <a:pt x="20618" y="10800"/>
                </a:cubicBezTo>
                <a:cubicBezTo>
                  <a:pt x="20618" y="16223"/>
                  <a:pt x="16223" y="20618"/>
                  <a:pt x="10800" y="20618"/>
                </a:cubicBezTo>
                <a:moveTo>
                  <a:pt x="10800" y="0"/>
                </a:moveTo>
                <a:cubicBezTo>
                  <a:pt x="4835" y="0"/>
                  <a:pt x="0" y="4836"/>
                  <a:pt x="0" y="10800"/>
                </a:cubicBezTo>
                <a:cubicBezTo>
                  <a:pt x="0" y="16765"/>
                  <a:pt x="4835" y="21600"/>
                  <a:pt x="10800" y="21600"/>
                </a:cubicBezTo>
                <a:cubicBezTo>
                  <a:pt x="16765" y="21600"/>
                  <a:pt x="21600" y="16765"/>
                  <a:pt x="21600" y="10800"/>
                </a:cubicBezTo>
                <a:cubicBezTo>
                  <a:pt x="21600" y="4836"/>
                  <a:pt x="16765" y="0"/>
                  <a:pt x="10800" y="0"/>
                </a:cubicBezTo>
                <a:moveTo>
                  <a:pt x="16200" y="10309"/>
                </a:moveTo>
                <a:lnTo>
                  <a:pt x="5400" y="10309"/>
                </a:lnTo>
                <a:cubicBezTo>
                  <a:pt x="5129" y="10309"/>
                  <a:pt x="4909" y="10529"/>
                  <a:pt x="4909" y="10800"/>
                </a:cubicBezTo>
                <a:cubicBezTo>
                  <a:pt x="4909" y="11072"/>
                  <a:pt x="5129" y="11292"/>
                  <a:pt x="5400" y="11292"/>
                </a:cubicBezTo>
                <a:lnTo>
                  <a:pt x="16200" y="11292"/>
                </a:lnTo>
                <a:cubicBezTo>
                  <a:pt x="16471" y="11292"/>
                  <a:pt x="16691" y="11072"/>
                  <a:pt x="16691" y="10800"/>
                </a:cubicBezTo>
                <a:cubicBezTo>
                  <a:pt x="16691" y="10529"/>
                  <a:pt x="16471" y="10309"/>
                  <a:pt x="16200" y="10309"/>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Tree>
    <p:extLst>
      <p:ext uri="{BB962C8B-B14F-4D97-AF65-F5344CB8AC3E}">
        <p14:creationId xmlns:p14="http://schemas.microsoft.com/office/powerpoint/2010/main" val="79792109"/>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Placeholder 7"/>
          <p:cNvPicPr>
            <a:picLocks noGrp="1" noChangeAspect="1"/>
          </p:cNvPicPr>
          <p:nvPr>
            <p:ph type="pic" sz="quarter" idx="13"/>
          </p:nvPr>
        </p:nvPicPr>
        <p:blipFill>
          <a:blip r:embed="rId3">
            <a:extLst>
              <a:ext uri="{28A0092B-C50C-407E-A947-70E740481C1C}">
                <a14:useLocalDpi xmlns:a14="http://schemas.microsoft.com/office/drawing/2010/main" val="0"/>
              </a:ext>
            </a:extLst>
          </a:blip>
          <a:srcRect t="7802" b="7802"/>
          <a:stretch>
            <a:fillRect/>
          </a:stretch>
        </p:blipFill>
        <p:spPr/>
      </p:pic>
      <p:sp>
        <p:nvSpPr>
          <p:cNvPr id="9" name="Rectangle 8"/>
          <p:cNvSpPr/>
          <p:nvPr/>
        </p:nvSpPr>
        <p:spPr>
          <a:xfrm>
            <a:off x="0" y="0"/>
            <a:ext cx="24377650" cy="13716000"/>
          </a:xfrm>
          <a:prstGeom prst="rect">
            <a:avLst/>
          </a:prstGeom>
          <a:gradFill flip="none" rotWithShape="1">
            <a:gsLst>
              <a:gs pos="0">
                <a:srgbClr val="00EFBF">
                  <a:alpha val="67000"/>
                </a:srgbClr>
              </a:gs>
              <a:gs pos="83000">
                <a:srgbClr val="3B1F4D">
                  <a:alpha val="69000"/>
                </a:srgbClr>
              </a:gs>
            </a:gsLst>
            <a:lin ang="360000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Subtitle 2"/>
          <p:cNvSpPr txBox="1">
            <a:spLocks/>
          </p:cNvSpPr>
          <p:nvPr/>
        </p:nvSpPr>
        <p:spPr>
          <a:xfrm>
            <a:off x="9543201" y="7460161"/>
            <a:ext cx="5329990" cy="732575"/>
          </a:xfrm>
          <a:prstGeom prst="rect">
            <a:avLst/>
          </a:prstGeom>
        </p:spPr>
        <p:txBody>
          <a:bodyPr vert="horz" wrap="non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sz="2200" dirty="0" smtClean="0">
                <a:solidFill>
                  <a:schemeClr val="bg1"/>
                </a:solidFill>
                <a:latin typeface="Poppins Medium" charset="0"/>
                <a:ea typeface="Poppins Medium" charset="0"/>
                <a:cs typeface="Poppins Medium" charset="0"/>
              </a:rPr>
              <a:t>MODERN PRESENTATION TEMPLATE</a:t>
            </a:r>
            <a:endParaRPr lang="en-US" sz="2200" dirty="0">
              <a:solidFill>
                <a:schemeClr val="bg1"/>
              </a:solidFill>
              <a:latin typeface="Poppins Medium" charset="0"/>
              <a:ea typeface="Poppins Medium" charset="0"/>
              <a:cs typeface="Poppins Medium" charset="0"/>
            </a:endParaRPr>
          </a:p>
        </p:txBody>
      </p:sp>
      <p:grpSp>
        <p:nvGrpSpPr>
          <p:cNvPr id="14" name="Group 13"/>
          <p:cNvGrpSpPr/>
          <p:nvPr/>
        </p:nvGrpSpPr>
        <p:grpSpPr>
          <a:xfrm>
            <a:off x="8851032" y="5511813"/>
            <a:ext cx="6764793" cy="2246769"/>
            <a:chOff x="9010185" y="3553327"/>
            <a:chExt cx="6764793" cy="2246769"/>
          </a:xfrm>
        </p:grpSpPr>
        <p:sp>
          <p:nvSpPr>
            <p:cNvPr id="2" name="TextBox 1"/>
            <p:cNvSpPr txBox="1"/>
            <p:nvPr/>
          </p:nvSpPr>
          <p:spPr>
            <a:xfrm>
              <a:off x="10667490" y="3553327"/>
              <a:ext cx="5107488" cy="2246769"/>
            </a:xfrm>
            <a:prstGeom prst="rect">
              <a:avLst/>
            </a:prstGeom>
            <a:noFill/>
          </p:spPr>
          <p:txBody>
            <a:bodyPr wrap="none" rtlCol="0">
              <a:spAutoFit/>
            </a:bodyPr>
            <a:lstStyle/>
            <a:p>
              <a:pPr algn="ctr"/>
              <a:r>
                <a:rPr lang="en-US" sz="14000" b="1" dirty="0" smtClean="0">
                  <a:solidFill>
                    <a:schemeClr val="bg1"/>
                  </a:solidFill>
                  <a:latin typeface="Montserrat Semi" charset="0"/>
                  <a:ea typeface="Montserrat Semi" charset="0"/>
                  <a:cs typeface="Montserrat Semi" charset="0"/>
                </a:rPr>
                <a:t>LVEO</a:t>
              </a:r>
              <a:endParaRPr lang="en-US" sz="14000" b="1" dirty="0">
                <a:solidFill>
                  <a:schemeClr val="bg1"/>
                </a:solidFill>
                <a:latin typeface="Montserrat Semi" charset="0"/>
                <a:ea typeface="Montserrat Semi" charset="0"/>
                <a:cs typeface="Montserrat Semi" charset="0"/>
              </a:endParaRPr>
            </a:p>
          </p:txBody>
        </p:sp>
        <p:grpSp>
          <p:nvGrpSpPr>
            <p:cNvPr id="10" name="Group 9"/>
            <p:cNvGrpSpPr/>
            <p:nvPr/>
          </p:nvGrpSpPr>
          <p:grpSpPr>
            <a:xfrm>
              <a:off x="9010185" y="4037071"/>
              <a:ext cx="1765400" cy="1278653"/>
              <a:chOff x="3565293" y="2926020"/>
              <a:chExt cx="7052803" cy="5108242"/>
            </a:xfrm>
            <a:solidFill>
              <a:schemeClr val="bg1"/>
            </a:solidFill>
          </p:grpSpPr>
          <p:sp>
            <p:nvSpPr>
              <p:cNvPr id="11" name="Freeform 1"/>
              <p:cNvSpPr>
                <a:spLocks noChangeArrowheads="1"/>
              </p:cNvSpPr>
              <p:nvPr/>
            </p:nvSpPr>
            <p:spPr bwMode="auto">
              <a:xfrm>
                <a:off x="6770247" y="2926020"/>
                <a:ext cx="3847849" cy="5108242"/>
              </a:xfrm>
              <a:custGeom>
                <a:avLst/>
                <a:gdLst>
                  <a:gd name="T0" fmla="*/ 3607 w 10687"/>
                  <a:gd name="T1" fmla="*/ 0 h 14189"/>
                  <a:gd name="T2" fmla="*/ 0 w 10687"/>
                  <a:gd name="T3" fmla="*/ 7248 h 14189"/>
                  <a:gd name="T4" fmla="*/ 3518 w 10687"/>
                  <a:gd name="T5" fmla="*/ 14188 h 14189"/>
                  <a:gd name="T6" fmla="*/ 10686 w 10687"/>
                  <a:gd name="T7" fmla="*/ 14188 h 14189"/>
                  <a:gd name="T8" fmla="*/ 3607 w 10687"/>
                  <a:gd name="T9" fmla="*/ 0 h 14189"/>
                  <a:gd name="T10" fmla="*/ 3607 w 10687"/>
                  <a:gd name="T11" fmla="*/ 0 h 14189"/>
                  <a:gd name="T12" fmla="*/ 3607 w 10687"/>
                  <a:gd name="T13" fmla="*/ 0 h 14189"/>
                </a:gdLst>
                <a:ahLst/>
                <a:cxnLst>
                  <a:cxn ang="0">
                    <a:pos x="T0" y="T1"/>
                  </a:cxn>
                  <a:cxn ang="0">
                    <a:pos x="T2" y="T3"/>
                  </a:cxn>
                  <a:cxn ang="0">
                    <a:pos x="T4" y="T5"/>
                  </a:cxn>
                  <a:cxn ang="0">
                    <a:pos x="T6" y="T7"/>
                  </a:cxn>
                  <a:cxn ang="0">
                    <a:pos x="T8" y="T9"/>
                  </a:cxn>
                  <a:cxn ang="0">
                    <a:pos x="T10" y="T11"/>
                  </a:cxn>
                  <a:cxn ang="0">
                    <a:pos x="T12" y="T13"/>
                  </a:cxn>
                </a:cxnLst>
                <a:rect l="0" t="0" r="r" b="b"/>
                <a:pathLst>
                  <a:path w="10687" h="14189">
                    <a:moveTo>
                      <a:pt x="3607" y="0"/>
                    </a:moveTo>
                    <a:lnTo>
                      <a:pt x="0" y="7248"/>
                    </a:lnTo>
                    <a:lnTo>
                      <a:pt x="3518" y="14188"/>
                    </a:lnTo>
                    <a:lnTo>
                      <a:pt x="10686" y="14188"/>
                    </a:lnTo>
                    <a:lnTo>
                      <a:pt x="3607" y="0"/>
                    </a:lnTo>
                    <a:close/>
                    <a:moveTo>
                      <a:pt x="3607" y="0"/>
                    </a:moveTo>
                    <a:lnTo>
                      <a:pt x="3607" y="0"/>
                    </a:lnTo>
                    <a:close/>
                  </a:path>
                </a:pathLst>
              </a:custGeom>
              <a:grpFill/>
              <a:ln w="38100" cap="flat">
                <a:no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2" name="Freeform 11"/>
              <p:cNvSpPr>
                <a:spLocks noChangeArrowheads="1"/>
              </p:cNvSpPr>
              <p:nvPr/>
            </p:nvSpPr>
            <p:spPr bwMode="auto">
              <a:xfrm>
                <a:off x="3565293" y="4603897"/>
                <a:ext cx="3419252" cy="3430365"/>
              </a:xfrm>
              <a:custGeom>
                <a:avLst/>
                <a:gdLst>
                  <a:gd name="T0" fmla="*/ 0 w 9498"/>
                  <a:gd name="T1" fmla="*/ 9529 h 9530"/>
                  <a:gd name="T2" fmla="*/ 9497 w 9498"/>
                  <a:gd name="T3" fmla="*/ 9529 h 9530"/>
                  <a:gd name="T4" fmla="*/ 4749 w 9498"/>
                  <a:gd name="T5" fmla="*/ 0 h 9530"/>
                  <a:gd name="T6" fmla="*/ 0 w 9498"/>
                  <a:gd name="T7" fmla="*/ 9529 h 9530"/>
                  <a:gd name="T8" fmla="*/ 0 w 9498"/>
                  <a:gd name="T9" fmla="*/ 9529 h 9530"/>
                  <a:gd name="T10" fmla="*/ 0 w 9498"/>
                  <a:gd name="T11" fmla="*/ 9529 h 9530"/>
                </a:gdLst>
                <a:ahLst/>
                <a:cxnLst>
                  <a:cxn ang="0">
                    <a:pos x="T0" y="T1"/>
                  </a:cxn>
                  <a:cxn ang="0">
                    <a:pos x="T2" y="T3"/>
                  </a:cxn>
                  <a:cxn ang="0">
                    <a:pos x="T4" y="T5"/>
                  </a:cxn>
                  <a:cxn ang="0">
                    <a:pos x="T6" y="T7"/>
                  </a:cxn>
                  <a:cxn ang="0">
                    <a:pos x="T8" y="T9"/>
                  </a:cxn>
                  <a:cxn ang="0">
                    <a:pos x="T10" y="T11"/>
                  </a:cxn>
                </a:cxnLst>
                <a:rect l="0" t="0" r="r" b="b"/>
                <a:pathLst>
                  <a:path w="9498" h="9530">
                    <a:moveTo>
                      <a:pt x="0" y="9529"/>
                    </a:moveTo>
                    <a:lnTo>
                      <a:pt x="9497" y="9529"/>
                    </a:lnTo>
                    <a:lnTo>
                      <a:pt x="4749" y="0"/>
                    </a:lnTo>
                    <a:lnTo>
                      <a:pt x="0" y="9529"/>
                    </a:lnTo>
                    <a:close/>
                    <a:moveTo>
                      <a:pt x="0" y="9529"/>
                    </a:moveTo>
                    <a:lnTo>
                      <a:pt x="0" y="9529"/>
                    </a:lnTo>
                    <a:close/>
                  </a:path>
                </a:pathLst>
              </a:custGeom>
              <a:grpFill/>
              <a:ln w="38100" cap="flat">
                <a:no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grpSp>
      <p:grpSp>
        <p:nvGrpSpPr>
          <p:cNvPr id="6" name="Group 5"/>
          <p:cNvGrpSpPr/>
          <p:nvPr/>
        </p:nvGrpSpPr>
        <p:grpSpPr>
          <a:xfrm>
            <a:off x="7602884" y="4192858"/>
            <a:ext cx="9235455" cy="5374888"/>
            <a:chOff x="1558925" y="4192858"/>
            <a:chExt cx="9235455" cy="5374888"/>
          </a:xfrm>
        </p:grpSpPr>
        <p:cxnSp>
          <p:nvCxnSpPr>
            <p:cNvPr id="13" name="Straight Connector 12"/>
            <p:cNvCxnSpPr/>
            <p:nvPr/>
          </p:nvCxnSpPr>
          <p:spPr>
            <a:xfrm>
              <a:off x="1558925" y="9567746"/>
              <a:ext cx="9235455" cy="0"/>
            </a:xfrm>
            <a:prstGeom prst="line">
              <a:avLst/>
            </a:prstGeom>
            <a:ln w="381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5" name="Straight Connector 14"/>
            <p:cNvCxnSpPr/>
            <p:nvPr/>
          </p:nvCxnSpPr>
          <p:spPr>
            <a:xfrm>
              <a:off x="1558925" y="4192858"/>
              <a:ext cx="9235455" cy="0"/>
            </a:xfrm>
            <a:prstGeom prst="line">
              <a:avLst/>
            </a:prstGeom>
            <a:ln w="38100">
              <a:solidFill>
                <a:schemeClr val="bg1"/>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645724104"/>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Placeholder 3"/>
          <p:cNvPicPr>
            <a:picLocks noGrp="1" noChangeAspect="1"/>
          </p:cNvPicPr>
          <p:nvPr>
            <p:ph type="pic" sz="quarter" idx="13"/>
          </p:nvPr>
        </p:nvPicPr>
        <p:blipFill>
          <a:blip r:embed="rId3" cstate="print">
            <a:extLst>
              <a:ext uri="{28A0092B-C50C-407E-A947-70E740481C1C}">
                <a14:useLocalDpi xmlns:a14="http://schemas.microsoft.com/office/drawing/2010/main" val="0"/>
              </a:ext>
            </a:extLst>
          </a:blip>
          <a:srcRect l="1" r="1"/>
          <a:stretch>
            <a:fillRect/>
          </a:stretch>
        </p:blipFill>
        <p:spPr/>
      </p:pic>
      <p:sp>
        <p:nvSpPr>
          <p:cNvPr id="9" name="Rectangle 8"/>
          <p:cNvSpPr/>
          <p:nvPr/>
        </p:nvSpPr>
        <p:spPr>
          <a:xfrm>
            <a:off x="0" y="0"/>
            <a:ext cx="24377650" cy="13716000"/>
          </a:xfrm>
          <a:prstGeom prst="rect">
            <a:avLst/>
          </a:prstGeom>
          <a:gradFill flip="none" rotWithShape="0">
            <a:gsLst>
              <a:gs pos="0">
                <a:srgbClr val="3B1F4D">
                  <a:alpha val="57000"/>
                </a:srgbClr>
              </a:gs>
              <a:gs pos="96000">
                <a:srgbClr val="F52552">
                  <a:alpha val="63000"/>
                </a:srgbClr>
              </a:gs>
            </a:gsLst>
            <a:lin ang="360000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Subtitle 2"/>
          <p:cNvSpPr txBox="1">
            <a:spLocks/>
          </p:cNvSpPr>
          <p:nvPr/>
        </p:nvSpPr>
        <p:spPr>
          <a:xfrm>
            <a:off x="9851543" y="9309623"/>
            <a:ext cx="4757718" cy="732575"/>
          </a:xfrm>
          <a:prstGeom prst="rect">
            <a:avLst/>
          </a:prstGeom>
        </p:spPr>
        <p:txBody>
          <a:bodyPr vert="horz" wrap="non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sz="2200" dirty="0" smtClean="0">
                <a:solidFill>
                  <a:schemeClr val="bg1"/>
                </a:solidFill>
                <a:latin typeface="Poppins Medium" charset="0"/>
                <a:ea typeface="Poppins Medium" charset="0"/>
                <a:cs typeface="Poppins Medium" charset="0"/>
              </a:rPr>
              <a:t>www.yourcompanyname.com</a:t>
            </a:r>
            <a:endParaRPr lang="en-US" sz="2200" dirty="0">
              <a:solidFill>
                <a:schemeClr val="bg1"/>
              </a:solidFill>
              <a:latin typeface="Poppins Medium" charset="0"/>
              <a:ea typeface="Poppins Medium" charset="0"/>
              <a:cs typeface="Poppins Medium" charset="0"/>
            </a:endParaRPr>
          </a:p>
        </p:txBody>
      </p:sp>
      <p:sp>
        <p:nvSpPr>
          <p:cNvPr id="2" name="TextBox 1"/>
          <p:cNvSpPr txBox="1"/>
          <p:nvPr/>
        </p:nvSpPr>
        <p:spPr>
          <a:xfrm>
            <a:off x="6208956" y="7361275"/>
            <a:ext cx="11998799" cy="2246769"/>
          </a:xfrm>
          <a:prstGeom prst="rect">
            <a:avLst/>
          </a:prstGeom>
          <a:noFill/>
        </p:spPr>
        <p:txBody>
          <a:bodyPr wrap="none" rtlCol="0">
            <a:spAutoFit/>
          </a:bodyPr>
          <a:lstStyle/>
          <a:p>
            <a:pPr algn="ctr"/>
            <a:r>
              <a:rPr lang="en-US" sz="14000" b="1" dirty="0" smtClean="0">
                <a:solidFill>
                  <a:schemeClr val="bg1"/>
                </a:solidFill>
                <a:latin typeface="Montserrat Semi" charset="0"/>
                <a:ea typeface="Montserrat Semi" charset="0"/>
                <a:cs typeface="Montserrat Semi" charset="0"/>
              </a:rPr>
              <a:t>CONTACT US</a:t>
            </a:r>
            <a:endParaRPr lang="en-US" sz="14000" b="1" dirty="0">
              <a:solidFill>
                <a:schemeClr val="bg1"/>
              </a:solidFill>
              <a:latin typeface="Montserrat Semi" charset="0"/>
              <a:ea typeface="Montserrat Semi" charset="0"/>
              <a:cs typeface="Montserrat Semi" charset="0"/>
            </a:endParaRPr>
          </a:p>
        </p:txBody>
      </p:sp>
      <p:sp>
        <p:nvSpPr>
          <p:cNvPr id="15" name="Shape 2683"/>
          <p:cNvSpPr/>
          <p:nvPr/>
        </p:nvSpPr>
        <p:spPr>
          <a:xfrm>
            <a:off x="11390139" y="3676628"/>
            <a:ext cx="2386236" cy="3280694"/>
          </a:xfrm>
          <a:custGeom>
            <a:avLst/>
            <a:gdLst/>
            <a:ahLst/>
            <a:cxnLst>
              <a:cxn ang="0">
                <a:pos x="wd2" y="hd2"/>
              </a:cxn>
              <a:cxn ang="5400000">
                <a:pos x="wd2" y="hd2"/>
              </a:cxn>
              <a:cxn ang="10800000">
                <a:pos x="wd2" y="hd2"/>
              </a:cxn>
              <a:cxn ang="16200000">
                <a:pos x="wd2" y="hd2"/>
              </a:cxn>
            </a:cxnLst>
            <a:rect l="0" t="0" r="r" b="b"/>
            <a:pathLst>
              <a:path w="21505" h="21528" extrusionOk="0">
                <a:moveTo>
                  <a:pt x="13441" y="9294"/>
                </a:moveTo>
                <a:lnTo>
                  <a:pt x="13441" y="9784"/>
                </a:lnTo>
                <a:lnTo>
                  <a:pt x="1344" y="9784"/>
                </a:lnTo>
                <a:lnTo>
                  <a:pt x="1344" y="9294"/>
                </a:lnTo>
                <a:cubicBezTo>
                  <a:pt x="1344" y="7028"/>
                  <a:pt x="3696" y="5163"/>
                  <a:pt x="6720" y="4919"/>
                </a:cubicBezTo>
                <a:lnTo>
                  <a:pt x="6720" y="9784"/>
                </a:lnTo>
                <a:lnTo>
                  <a:pt x="8065" y="9784"/>
                </a:lnTo>
                <a:lnTo>
                  <a:pt x="8065" y="4919"/>
                </a:lnTo>
                <a:cubicBezTo>
                  <a:pt x="11089" y="5163"/>
                  <a:pt x="13441" y="7028"/>
                  <a:pt x="13441" y="9294"/>
                </a:cubicBezTo>
                <a:moveTo>
                  <a:pt x="13441" y="16145"/>
                </a:moveTo>
                <a:cubicBezTo>
                  <a:pt x="13441" y="18578"/>
                  <a:pt x="10733" y="20549"/>
                  <a:pt x="7393" y="20549"/>
                </a:cubicBezTo>
                <a:cubicBezTo>
                  <a:pt x="4052" y="20549"/>
                  <a:pt x="1344" y="18578"/>
                  <a:pt x="1344" y="16145"/>
                </a:cubicBezTo>
                <a:lnTo>
                  <a:pt x="1344" y="10762"/>
                </a:lnTo>
                <a:lnTo>
                  <a:pt x="13441" y="10762"/>
                </a:lnTo>
                <a:cubicBezTo>
                  <a:pt x="13441" y="10762"/>
                  <a:pt x="13441" y="16145"/>
                  <a:pt x="13441" y="16145"/>
                </a:cubicBezTo>
                <a:close/>
                <a:moveTo>
                  <a:pt x="21134" y="48"/>
                </a:moveTo>
                <a:cubicBezTo>
                  <a:pt x="20801" y="-72"/>
                  <a:pt x="20436" y="41"/>
                  <a:pt x="20232" y="268"/>
                </a:cubicBezTo>
                <a:cubicBezTo>
                  <a:pt x="18723" y="1944"/>
                  <a:pt x="16716" y="3504"/>
                  <a:pt x="13069" y="2006"/>
                </a:cubicBezTo>
                <a:cubicBezTo>
                  <a:pt x="10993" y="1153"/>
                  <a:pt x="9603" y="1431"/>
                  <a:pt x="8642" y="1862"/>
                </a:cubicBezTo>
                <a:cubicBezTo>
                  <a:pt x="7655" y="2307"/>
                  <a:pt x="6969" y="3089"/>
                  <a:pt x="6778" y="3935"/>
                </a:cubicBezTo>
                <a:cubicBezTo>
                  <a:pt x="2984" y="4162"/>
                  <a:pt x="0" y="6473"/>
                  <a:pt x="0" y="9294"/>
                </a:cubicBezTo>
                <a:lnTo>
                  <a:pt x="0" y="16145"/>
                </a:lnTo>
                <a:cubicBezTo>
                  <a:pt x="0" y="19118"/>
                  <a:pt x="3310" y="21528"/>
                  <a:pt x="7393" y="21528"/>
                </a:cubicBezTo>
                <a:cubicBezTo>
                  <a:pt x="11475" y="21528"/>
                  <a:pt x="14785" y="19118"/>
                  <a:pt x="14785" y="16145"/>
                </a:cubicBezTo>
                <a:lnTo>
                  <a:pt x="14785" y="9294"/>
                </a:lnTo>
                <a:cubicBezTo>
                  <a:pt x="14785" y="6507"/>
                  <a:pt x="11875" y="4215"/>
                  <a:pt x="8146" y="3940"/>
                </a:cubicBezTo>
                <a:cubicBezTo>
                  <a:pt x="8301" y="3479"/>
                  <a:pt x="8690" y="2991"/>
                  <a:pt x="9348" y="2695"/>
                </a:cubicBezTo>
                <a:cubicBezTo>
                  <a:pt x="10308" y="2263"/>
                  <a:pt x="10946" y="2328"/>
                  <a:pt x="12468" y="2882"/>
                </a:cubicBezTo>
                <a:cubicBezTo>
                  <a:pt x="15022" y="3811"/>
                  <a:pt x="16657" y="3572"/>
                  <a:pt x="17947" y="3206"/>
                </a:cubicBezTo>
                <a:cubicBezTo>
                  <a:pt x="19526" y="2759"/>
                  <a:pt x="20650" y="1847"/>
                  <a:pt x="21434" y="705"/>
                </a:cubicBezTo>
                <a:cubicBezTo>
                  <a:pt x="21600" y="463"/>
                  <a:pt x="21466" y="170"/>
                  <a:pt x="21134" y="48"/>
                </a:cubicBezTo>
                <a:moveTo>
                  <a:pt x="7393" y="18592"/>
                </a:moveTo>
                <a:cubicBezTo>
                  <a:pt x="8134" y="18592"/>
                  <a:pt x="8737" y="18153"/>
                  <a:pt x="8737" y="17613"/>
                </a:cubicBezTo>
                <a:cubicBezTo>
                  <a:pt x="8737" y="17073"/>
                  <a:pt x="8134" y="16635"/>
                  <a:pt x="7393" y="16635"/>
                </a:cubicBezTo>
                <a:cubicBezTo>
                  <a:pt x="6650" y="16635"/>
                  <a:pt x="6048" y="17073"/>
                  <a:pt x="6048" y="17613"/>
                </a:cubicBezTo>
                <a:cubicBezTo>
                  <a:pt x="6048" y="18153"/>
                  <a:pt x="6650" y="18592"/>
                  <a:pt x="7393" y="18592"/>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Tree>
    <p:extLst>
      <p:ext uri="{BB962C8B-B14F-4D97-AF65-F5344CB8AC3E}">
        <p14:creationId xmlns:p14="http://schemas.microsoft.com/office/powerpoint/2010/main" val="86326434"/>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Placeholder 4"/>
          <p:cNvPicPr>
            <a:picLocks noGrp="1" noChangeAspect="1"/>
          </p:cNvPicPr>
          <p:nvPr>
            <p:ph type="pic" sz="quarter" idx="13"/>
          </p:nvPr>
        </p:nvPicPr>
        <p:blipFill>
          <a:blip r:embed="rId3">
            <a:extLst>
              <a:ext uri="{28A0092B-C50C-407E-A947-70E740481C1C}">
                <a14:useLocalDpi xmlns:a14="http://schemas.microsoft.com/office/drawing/2010/main" val="0"/>
              </a:ext>
            </a:extLst>
          </a:blip>
          <a:srcRect t="7807" b="7807"/>
          <a:stretch>
            <a:fillRect/>
          </a:stretch>
        </p:blipFill>
        <p:spPr/>
      </p:pic>
      <p:sp>
        <p:nvSpPr>
          <p:cNvPr id="9" name="Rectangle 8"/>
          <p:cNvSpPr/>
          <p:nvPr/>
        </p:nvSpPr>
        <p:spPr>
          <a:xfrm>
            <a:off x="0" y="0"/>
            <a:ext cx="24377650" cy="13716000"/>
          </a:xfrm>
          <a:prstGeom prst="rect">
            <a:avLst/>
          </a:prstGeom>
          <a:gradFill>
            <a:gsLst>
              <a:gs pos="0">
                <a:srgbClr val="F52552">
                  <a:alpha val="59000"/>
                </a:srgbClr>
              </a:gs>
              <a:gs pos="62000">
                <a:srgbClr val="3B1F4D">
                  <a:alpha val="67000"/>
                </a:srgbClr>
              </a:gs>
            </a:gsLst>
            <a:lin ang="3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extBox 1"/>
          <p:cNvSpPr txBox="1"/>
          <p:nvPr/>
        </p:nvSpPr>
        <p:spPr>
          <a:xfrm>
            <a:off x="8990000" y="6395505"/>
            <a:ext cx="6470041" cy="2246769"/>
          </a:xfrm>
          <a:prstGeom prst="rect">
            <a:avLst/>
          </a:prstGeom>
          <a:noFill/>
        </p:spPr>
        <p:txBody>
          <a:bodyPr wrap="none" rtlCol="0">
            <a:spAutoFit/>
          </a:bodyPr>
          <a:lstStyle/>
          <a:p>
            <a:pPr algn="ctr"/>
            <a:r>
              <a:rPr lang="en-US" sz="14000" b="1" dirty="0" smtClean="0">
                <a:solidFill>
                  <a:schemeClr val="bg1"/>
                </a:solidFill>
                <a:latin typeface="Montserrat Semi" charset="0"/>
                <a:ea typeface="Montserrat Semi" charset="0"/>
                <a:cs typeface="Montserrat Semi" charset="0"/>
              </a:rPr>
              <a:t>ALVEO</a:t>
            </a:r>
            <a:endParaRPr lang="en-US" sz="14000" b="1" dirty="0">
              <a:solidFill>
                <a:schemeClr val="bg1"/>
              </a:solidFill>
              <a:latin typeface="Montserrat Semi" charset="0"/>
              <a:ea typeface="Montserrat Semi" charset="0"/>
              <a:cs typeface="Montserrat Semi" charset="0"/>
            </a:endParaRPr>
          </a:p>
        </p:txBody>
      </p:sp>
      <p:sp>
        <p:nvSpPr>
          <p:cNvPr id="44" name="Subtitle 2"/>
          <p:cNvSpPr txBox="1">
            <a:spLocks/>
          </p:cNvSpPr>
          <p:nvPr/>
        </p:nvSpPr>
        <p:spPr>
          <a:xfrm>
            <a:off x="9527780" y="8321551"/>
            <a:ext cx="5329990" cy="732575"/>
          </a:xfrm>
          <a:prstGeom prst="rect">
            <a:avLst/>
          </a:prstGeom>
        </p:spPr>
        <p:txBody>
          <a:bodyPr vert="horz" wrap="non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sz="2200" dirty="0" smtClean="0">
                <a:solidFill>
                  <a:schemeClr val="bg1"/>
                </a:solidFill>
                <a:latin typeface="Poppins Medium" charset="0"/>
                <a:ea typeface="Poppins Medium" charset="0"/>
                <a:cs typeface="Poppins Medium" charset="0"/>
              </a:rPr>
              <a:t>MODERN PRESENTATION TEMPLATE</a:t>
            </a:r>
            <a:endParaRPr lang="en-US" sz="2200" dirty="0">
              <a:solidFill>
                <a:schemeClr val="bg1"/>
              </a:solidFill>
              <a:latin typeface="Poppins Medium" charset="0"/>
              <a:ea typeface="Poppins Medium" charset="0"/>
              <a:cs typeface="Poppins Medium" charset="0"/>
            </a:endParaRPr>
          </a:p>
        </p:txBody>
      </p:sp>
      <p:grpSp>
        <p:nvGrpSpPr>
          <p:cNvPr id="10" name="Group 9"/>
          <p:cNvGrpSpPr/>
          <p:nvPr/>
        </p:nvGrpSpPr>
        <p:grpSpPr>
          <a:xfrm>
            <a:off x="10260206" y="3350582"/>
            <a:ext cx="3857238" cy="2793740"/>
            <a:chOff x="3565293" y="2926020"/>
            <a:chExt cx="7052803" cy="5108242"/>
          </a:xfrm>
          <a:solidFill>
            <a:schemeClr val="bg1"/>
          </a:solidFill>
        </p:grpSpPr>
        <p:sp>
          <p:nvSpPr>
            <p:cNvPr id="11" name="Freeform 1"/>
            <p:cNvSpPr>
              <a:spLocks noChangeArrowheads="1"/>
            </p:cNvSpPr>
            <p:nvPr/>
          </p:nvSpPr>
          <p:spPr bwMode="auto">
            <a:xfrm>
              <a:off x="6770247" y="2926020"/>
              <a:ext cx="3847849" cy="5108242"/>
            </a:xfrm>
            <a:custGeom>
              <a:avLst/>
              <a:gdLst>
                <a:gd name="T0" fmla="*/ 3607 w 10687"/>
                <a:gd name="T1" fmla="*/ 0 h 14189"/>
                <a:gd name="T2" fmla="*/ 0 w 10687"/>
                <a:gd name="T3" fmla="*/ 7248 h 14189"/>
                <a:gd name="T4" fmla="*/ 3518 w 10687"/>
                <a:gd name="T5" fmla="*/ 14188 h 14189"/>
                <a:gd name="T6" fmla="*/ 10686 w 10687"/>
                <a:gd name="T7" fmla="*/ 14188 h 14189"/>
                <a:gd name="T8" fmla="*/ 3607 w 10687"/>
                <a:gd name="T9" fmla="*/ 0 h 14189"/>
                <a:gd name="T10" fmla="*/ 3607 w 10687"/>
                <a:gd name="T11" fmla="*/ 0 h 14189"/>
                <a:gd name="T12" fmla="*/ 3607 w 10687"/>
                <a:gd name="T13" fmla="*/ 0 h 14189"/>
              </a:gdLst>
              <a:ahLst/>
              <a:cxnLst>
                <a:cxn ang="0">
                  <a:pos x="T0" y="T1"/>
                </a:cxn>
                <a:cxn ang="0">
                  <a:pos x="T2" y="T3"/>
                </a:cxn>
                <a:cxn ang="0">
                  <a:pos x="T4" y="T5"/>
                </a:cxn>
                <a:cxn ang="0">
                  <a:pos x="T6" y="T7"/>
                </a:cxn>
                <a:cxn ang="0">
                  <a:pos x="T8" y="T9"/>
                </a:cxn>
                <a:cxn ang="0">
                  <a:pos x="T10" y="T11"/>
                </a:cxn>
                <a:cxn ang="0">
                  <a:pos x="T12" y="T13"/>
                </a:cxn>
              </a:cxnLst>
              <a:rect l="0" t="0" r="r" b="b"/>
              <a:pathLst>
                <a:path w="10687" h="14189">
                  <a:moveTo>
                    <a:pt x="3607" y="0"/>
                  </a:moveTo>
                  <a:lnTo>
                    <a:pt x="0" y="7248"/>
                  </a:lnTo>
                  <a:lnTo>
                    <a:pt x="3518" y="14188"/>
                  </a:lnTo>
                  <a:lnTo>
                    <a:pt x="10686" y="14188"/>
                  </a:lnTo>
                  <a:lnTo>
                    <a:pt x="3607" y="0"/>
                  </a:lnTo>
                  <a:close/>
                  <a:moveTo>
                    <a:pt x="3607" y="0"/>
                  </a:moveTo>
                  <a:lnTo>
                    <a:pt x="3607" y="0"/>
                  </a:lnTo>
                  <a:close/>
                </a:path>
              </a:pathLst>
            </a:custGeom>
            <a:grpFill/>
            <a:ln w="38100" cap="flat">
              <a:no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2" name="Freeform 11"/>
            <p:cNvSpPr>
              <a:spLocks noChangeArrowheads="1"/>
            </p:cNvSpPr>
            <p:nvPr/>
          </p:nvSpPr>
          <p:spPr bwMode="auto">
            <a:xfrm>
              <a:off x="3565293" y="4603897"/>
              <a:ext cx="3419252" cy="3430365"/>
            </a:xfrm>
            <a:custGeom>
              <a:avLst/>
              <a:gdLst>
                <a:gd name="T0" fmla="*/ 0 w 9498"/>
                <a:gd name="T1" fmla="*/ 9529 h 9530"/>
                <a:gd name="T2" fmla="*/ 9497 w 9498"/>
                <a:gd name="T3" fmla="*/ 9529 h 9530"/>
                <a:gd name="T4" fmla="*/ 4749 w 9498"/>
                <a:gd name="T5" fmla="*/ 0 h 9530"/>
                <a:gd name="T6" fmla="*/ 0 w 9498"/>
                <a:gd name="T7" fmla="*/ 9529 h 9530"/>
                <a:gd name="T8" fmla="*/ 0 w 9498"/>
                <a:gd name="T9" fmla="*/ 9529 h 9530"/>
                <a:gd name="T10" fmla="*/ 0 w 9498"/>
                <a:gd name="T11" fmla="*/ 9529 h 9530"/>
              </a:gdLst>
              <a:ahLst/>
              <a:cxnLst>
                <a:cxn ang="0">
                  <a:pos x="T0" y="T1"/>
                </a:cxn>
                <a:cxn ang="0">
                  <a:pos x="T2" y="T3"/>
                </a:cxn>
                <a:cxn ang="0">
                  <a:pos x="T4" y="T5"/>
                </a:cxn>
                <a:cxn ang="0">
                  <a:pos x="T6" y="T7"/>
                </a:cxn>
                <a:cxn ang="0">
                  <a:pos x="T8" y="T9"/>
                </a:cxn>
                <a:cxn ang="0">
                  <a:pos x="T10" y="T11"/>
                </a:cxn>
              </a:cxnLst>
              <a:rect l="0" t="0" r="r" b="b"/>
              <a:pathLst>
                <a:path w="9498" h="9530">
                  <a:moveTo>
                    <a:pt x="0" y="9529"/>
                  </a:moveTo>
                  <a:lnTo>
                    <a:pt x="9497" y="9529"/>
                  </a:lnTo>
                  <a:lnTo>
                    <a:pt x="4749" y="0"/>
                  </a:lnTo>
                  <a:lnTo>
                    <a:pt x="0" y="9529"/>
                  </a:lnTo>
                  <a:close/>
                  <a:moveTo>
                    <a:pt x="0" y="9529"/>
                  </a:moveTo>
                  <a:lnTo>
                    <a:pt x="0" y="9529"/>
                  </a:lnTo>
                  <a:close/>
                </a:path>
              </a:pathLst>
            </a:custGeom>
            <a:grpFill/>
            <a:ln w="38100" cap="flat">
              <a:no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Tree>
    <p:extLst>
      <p:ext uri="{BB962C8B-B14F-4D97-AF65-F5344CB8AC3E}">
        <p14:creationId xmlns:p14="http://schemas.microsoft.com/office/powerpoint/2010/main" val="1043142517"/>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p:cNvSpPr/>
          <p:nvPr/>
        </p:nvSpPr>
        <p:spPr>
          <a:xfrm>
            <a:off x="0" y="0"/>
            <a:ext cx="24377650" cy="13716000"/>
          </a:xfrm>
          <a:prstGeom prst="rect">
            <a:avLst/>
          </a:prstGeom>
          <a:solidFill>
            <a:schemeClr val="accent1">
              <a:alpha val="3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extBox 1"/>
          <p:cNvSpPr txBox="1"/>
          <p:nvPr/>
        </p:nvSpPr>
        <p:spPr>
          <a:xfrm>
            <a:off x="5271836" y="4707052"/>
            <a:ext cx="13906371" cy="2246769"/>
          </a:xfrm>
          <a:prstGeom prst="rect">
            <a:avLst/>
          </a:prstGeom>
          <a:noFill/>
        </p:spPr>
        <p:txBody>
          <a:bodyPr wrap="none" rtlCol="0">
            <a:spAutoFit/>
          </a:bodyPr>
          <a:lstStyle/>
          <a:p>
            <a:pPr algn="ctr"/>
            <a:r>
              <a:rPr lang="en-US" sz="14000" b="1" dirty="0" smtClean="0">
                <a:solidFill>
                  <a:schemeClr val="bg1"/>
                </a:solidFill>
                <a:latin typeface="Montserrat Semi" charset="0"/>
                <a:ea typeface="Montserrat Semi" charset="0"/>
                <a:cs typeface="Montserrat Semi" charset="0"/>
              </a:rPr>
              <a:t>We love design</a:t>
            </a:r>
            <a:endParaRPr lang="en-US" sz="14000" b="1" dirty="0">
              <a:solidFill>
                <a:schemeClr val="bg1"/>
              </a:solidFill>
              <a:latin typeface="Montserrat Semi" charset="0"/>
              <a:ea typeface="Montserrat Semi" charset="0"/>
              <a:cs typeface="Montserrat Semi" charset="0"/>
            </a:endParaRPr>
          </a:p>
        </p:txBody>
      </p:sp>
      <p:sp>
        <p:nvSpPr>
          <p:cNvPr id="44" name="Subtitle 2"/>
          <p:cNvSpPr txBox="1">
            <a:spLocks/>
          </p:cNvSpPr>
          <p:nvPr/>
        </p:nvSpPr>
        <p:spPr>
          <a:xfrm>
            <a:off x="6989092" y="7321069"/>
            <a:ext cx="10407367" cy="1245536"/>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dirty="0" smtClean="0">
                <a:solidFill>
                  <a:schemeClr val="bg1"/>
                </a:solidFill>
                <a:latin typeface="Poppins Light" charset="0"/>
                <a:ea typeface="Poppins Light" charset="0"/>
                <a:cs typeface="Poppins Light" charset="0"/>
              </a:rPr>
              <a:t>Frequently, your initial font choice is taken out of your awesome hands</a:t>
            </a:r>
            <a:r>
              <a:rPr lang="en-US" dirty="0">
                <a:solidFill>
                  <a:schemeClr val="bg1"/>
                </a:solidFill>
                <a:latin typeface="Poppins Light" charset="0"/>
                <a:ea typeface="Poppins Light" charset="0"/>
                <a:cs typeface="Poppins Light" charset="0"/>
              </a:rPr>
              <a:t> </a:t>
            </a:r>
            <a:r>
              <a:rPr lang="en-US" dirty="0" smtClean="0">
                <a:solidFill>
                  <a:schemeClr val="bg1"/>
                </a:solidFill>
                <a:latin typeface="Poppins Light" charset="0"/>
                <a:ea typeface="Poppins Light" charset="0"/>
                <a:cs typeface="Poppins Light" charset="0"/>
              </a:rPr>
              <a:t>also we are companies</a:t>
            </a:r>
            <a:endParaRPr lang="en-US" dirty="0">
              <a:solidFill>
                <a:schemeClr val="bg1"/>
              </a:solidFill>
              <a:latin typeface="Poppins Light" charset="0"/>
              <a:ea typeface="Poppins Light" charset="0"/>
              <a:cs typeface="Poppins Light" charset="0"/>
            </a:endParaRPr>
          </a:p>
        </p:txBody>
      </p:sp>
      <p:sp>
        <p:nvSpPr>
          <p:cNvPr id="8" name="Rounded Rectangle 7"/>
          <p:cNvSpPr/>
          <p:nvPr/>
        </p:nvSpPr>
        <p:spPr>
          <a:xfrm>
            <a:off x="10241280" y="9326880"/>
            <a:ext cx="3909060" cy="914400"/>
          </a:xfrm>
          <a:prstGeom prst="round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Montserrat" charset="0"/>
              <a:ea typeface="Montserrat" charset="0"/>
              <a:cs typeface="Montserrat" charset="0"/>
            </a:endParaRPr>
          </a:p>
        </p:txBody>
      </p:sp>
      <p:sp>
        <p:nvSpPr>
          <p:cNvPr id="82" name="TextBox 81"/>
          <p:cNvSpPr txBox="1"/>
          <p:nvPr/>
        </p:nvSpPr>
        <p:spPr>
          <a:xfrm>
            <a:off x="11153125" y="9550526"/>
            <a:ext cx="2071401" cy="553998"/>
          </a:xfrm>
          <a:prstGeom prst="rect">
            <a:avLst/>
          </a:prstGeom>
          <a:noFill/>
        </p:spPr>
        <p:txBody>
          <a:bodyPr wrap="none" rtlCol="0" anchor="ctr" anchorCtr="0">
            <a:spAutoFit/>
          </a:bodyPr>
          <a:lstStyle/>
          <a:p>
            <a:pPr algn="ctr"/>
            <a:r>
              <a:rPr lang="en-US" sz="3000" b="1" dirty="0" smtClean="0">
                <a:solidFill>
                  <a:schemeClr val="bg1"/>
                </a:solidFill>
                <a:latin typeface="Poppins SemiBold" charset="0"/>
                <a:ea typeface="Poppins SemiBold" charset="0"/>
                <a:cs typeface="Poppins SemiBold" charset="0"/>
              </a:rPr>
              <a:t>FEATURES</a:t>
            </a:r>
            <a:endParaRPr lang="en-US" sz="3000" b="1" dirty="0">
              <a:solidFill>
                <a:schemeClr val="bg1"/>
              </a:solidFill>
              <a:latin typeface="Poppins SemiBold" charset="0"/>
              <a:ea typeface="Poppins SemiBold" charset="0"/>
              <a:cs typeface="Poppins SemiBold" charset="0"/>
            </a:endParaRPr>
          </a:p>
        </p:txBody>
      </p:sp>
      <p:sp>
        <p:nvSpPr>
          <p:cNvPr id="3" name="Picture Placeholder 2"/>
          <p:cNvSpPr>
            <a:spLocks noGrp="1"/>
          </p:cNvSpPr>
          <p:nvPr>
            <p:ph type="pic" sz="quarter" idx="13"/>
          </p:nvPr>
        </p:nvSpPr>
        <p:spPr/>
      </p:sp>
    </p:spTree>
    <p:extLst>
      <p:ext uri="{BB962C8B-B14F-4D97-AF65-F5344CB8AC3E}">
        <p14:creationId xmlns:p14="http://schemas.microsoft.com/office/powerpoint/2010/main" val="319710040"/>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4" name="Picture Placeholder 33"/>
          <p:cNvPicPr>
            <a:picLocks noGrp="1" noChangeAspect="1"/>
          </p:cNvPicPr>
          <p:nvPr>
            <p:ph type="pic" sz="quarter" idx="13"/>
          </p:nvPr>
        </p:nvPicPr>
        <p:blipFill>
          <a:blip r:embed="rId3">
            <a:extLst>
              <a:ext uri="{28A0092B-C50C-407E-A947-70E740481C1C}">
                <a14:useLocalDpi xmlns:a14="http://schemas.microsoft.com/office/drawing/2010/main" val="0"/>
              </a:ext>
            </a:extLst>
          </a:blip>
          <a:srcRect l="4196" r="4196"/>
          <a:stretch>
            <a:fillRect/>
          </a:stretch>
        </p:blipFill>
        <p:spPr/>
      </p:pic>
      <p:sp>
        <p:nvSpPr>
          <p:cNvPr id="13" name="Rectangle 12"/>
          <p:cNvSpPr/>
          <p:nvPr/>
        </p:nvSpPr>
        <p:spPr>
          <a:xfrm>
            <a:off x="0" y="0"/>
            <a:ext cx="24377650" cy="13716000"/>
          </a:xfrm>
          <a:prstGeom prst="rect">
            <a:avLst/>
          </a:prstGeom>
          <a:solidFill>
            <a:srgbClr val="000820">
              <a:alpha val="72157"/>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Rectangle 13"/>
          <p:cNvSpPr>
            <a:spLocks/>
          </p:cNvSpPr>
          <p:nvPr/>
        </p:nvSpPr>
        <p:spPr bwMode="auto">
          <a:xfrm>
            <a:off x="9562864" y="8999643"/>
            <a:ext cx="5302735" cy="94897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t" anchorCtr="0">
            <a:spAutoFit/>
          </a:bodyPr>
          <a:lstStyle/>
          <a:p>
            <a:pPr algn="ctr" defTabSz="4572000">
              <a:lnSpc>
                <a:spcPts val="7400"/>
              </a:lnSpc>
            </a:pPr>
            <a:r>
              <a:rPr lang="en-US" sz="5400" b="1" spc="500" dirty="0" smtClean="0">
                <a:solidFill>
                  <a:schemeClr val="bg1"/>
                </a:solidFill>
                <a:latin typeface="Poppins" charset="0"/>
                <a:ea typeface="Poppins" charset="0"/>
                <a:cs typeface="Poppins" charset="0"/>
                <a:sym typeface="Bebas Neue" charset="0"/>
              </a:rPr>
              <a:t>CONNECT US</a:t>
            </a:r>
          </a:p>
        </p:txBody>
      </p:sp>
      <p:cxnSp>
        <p:nvCxnSpPr>
          <p:cNvPr id="15" name="Straight Connector 14"/>
          <p:cNvCxnSpPr/>
          <p:nvPr/>
        </p:nvCxnSpPr>
        <p:spPr>
          <a:xfrm>
            <a:off x="9562864" y="10167906"/>
            <a:ext cx="5302735" cy="0"/>
          </a:xfrm>
          <a:prstGeom prst="line">
            <a:avLst/>
          </a:prstGeom>
          <a:ln w="38100">
            <a:solidFill>
              <a:schemeClr val="bg1"/>
            </a:solidFill>
          </a:ln>
        </p:spPr>
        <p:style>
          <a:lnRef idx="1">
            <a:schemeClr val="accent1"/>
          </a:lnRef>
          <a:fillRef idx="0">
            <a:schemeClr val="accent1"/>
          </a:fillRef>
          <a:effectRef idx="0">
            <a:schemeClr val="accent1"/>
          </a:effectRef>
          <a:fontRef idx="minor">
            <a:schemeClr val="tx1"/>
          </a:fontRef>
        </p:style>
      </p:cxnSp>
      <p:sp>
        <p:nvSpPr>
          <p:cNvPr id="16" name="Rectangle 15"/>
          <p:cNvSpPr>
            <a:spLocks/>
          </p:cNvSpPr>
          <p:nvPr/>
        </p:nvSpPr>
        <p:spPr bwMode="auto">
          <a:xfrm>
            <a:off x="10402030" y="4716494"/>
            <a:ext cx="3624390" cy="94897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t" anchorCtr="0">
            <a:spAutoFit/>
          </a:bodyPr>
          <a:lstStyle/>
          <a:p>
            <a:pPr algn="ctr" defTabSz="4572000">
              <a:lnSpc>
                <a:spcPts val="7400"/>
              </a:lnSpc>
            </a:pPr>
            <a:r>
              <a:rPr lang="en-US" sz="5400" b="1" spc="500" smtClean="0">
                <a:solidFill>
                  <a:schemeClr val="bg1"/>
                </a:solidFill>
                <a:latin typeface="Poppins" charset="0"/>
                <a:ea typeface="Poppins" charset="0"/>
                <a:cs typeface="Poppins" charset="0"/>
                <a:sym typeface="Bebas Neue" charset="0"/>
              </a:rPr>
              <a:t>FASHION</a:t>
            </a:r>
            <a:endParaRPr lang="en-US" sz="5400" b="1" spc="500" dirty="0" smtClean="0">
              <a:solidFill>
                <a:schemeClr val="bg1"/>
              </a:solidFill>
              <a:latin typeface="Poppins" charset="0"/>
              <a:ea typeface="Poppins" charset="0"/>
              <a:cs typeface="Poppins" charset="0"/>
              <a:sym typeface="Bebas Neue" charset="0"/>
            </a:endParaRPr>
          </a:p>
        </p:txBody>
      </p:sp>
      <p:cxnSp>
        <p:nvCxnSpPr>
          <p:cNvPr id="17" name="Straight Connector 16"/>
          <p:cNvCxnSpPr/>
          <p:nvPr/>
        </p:nvCxnSpPr>
        <p:spPr>
          <a:xfrm>
            <a:off x="10478230" y="5884757"/>
            <a:ext cx="3415570" cy="0"/>
          </a:xfrm>
          <a:prstGeom prst="line">
            <a:avLst/>
          </a:prstGeom>
          <a:ln w="38100">
            <a:solidFill>
              <a:schemeClr val="bg1"/>
            </a:solidFill>
          </a:ln>
        </p:spPr>
        <p:style>
          <a:lnRef idx="1">
            <a:schemeClr val="accent1"/>
          </a:lnRef>
          <a:fillRef idx="0">
            <a:schemeClr val="accent1"/>
          </a:fillRef>
          <a:effectRef idx="0">
            <a:schemeClr val="accent1"/>
          </a:effectRef>
          <a:fontRef idx="minor">
            <a:schemeClr val="tx1"/>
          </a:fontRef>
        </p:style>
      </p:cxnSp>
      <p:sp>
        <p:nvSpPr>
          <p:cNvPr id="19" name="Rectangle 18"/>
          <p:cNvSpPr>
            <a:spLocks/>
          </p:cNvSpPr>
          <p:nvPr/>
        </p:nvSpPr>
        <p:spPr bwMode="auto">
          <a:xfrm>
            <a:off x="9485917" y="6164294"/>
            <a:ext cx="5456622" cy="94897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t" anchorCtr="0">
            <a:spAutoFit/>
          </a:bodyPr>
          <a:lstStyle/>
          <a:p>
            <a:pPr algn="ctr" defTabSz="4572000">
              <a:lnSpc>
                <a:spcPts val="7400"/>
              </a:lnSpc>
            </a:pPr>
            <a:r>
              <a:rPr lang="en-US" sz="5400" b="1" spc="500" dirty="0" smtClean="0">
                <a:solidFill>
                  <a:schemeClr val="bg1"/>
                </a:solidFill>
                <a:latin typeface="Poppins" charset="0"/>
                <a:ea typeface="Poppins" charset="0"/>
                <a:cs typeface="Poppins" charset="0"/>
                <a:sym typeface="Bebas Neue" charset="0"/>
              </a:rPr>
              <a:t>ADVERTISING</a:t>
            </a:r>
          </a:p>
        </p:txBody>
      </p:sp>
      <p:cxnSp>
        <p:nvCxnSpPr>
          <p:cNvPr id="20" name="Straight Connector 19"/>
          <p:cNvCxnSpPr/>
          <p:nvPr/>
        </p:nvCxnSpPr>
        <p:spPr>
          <a:xfrm>
            <a:off x="9485917" y="7332557"/>
            <a:ext cx="5456622" cy="0"/>
          </a:xfrm>
          <a:prstGeom prst="line">
            <a:avLst/>
          </a:prstGeom>
          <a:ln w="38100">
            <a:solidFill>
              <a:schemeClr val="bg1"/>
            </a:solidFill>
          </a:ln>
        </p:spPr>
        <p:style>
          <a:lnRef idx="1">
            <a:schemeClr val="accent1"/>
          </a:lnRef>
          <a:fillRef idx="0">
            <a:schemeClr val="accent1"/>
          </a:fillRef>
          <a:effectRef idx="0">
            <a:schemeClr val="accent1"/>
          </a:effectRef>
          <a:fontRef idx="minor">
            <a:schemeClr val="tx1"/>
          </a:fontRef>
        </p:style>
      </p:cxnSp>
      <p:sp>
        <p:nvSpPr>
          <p:cNvPr id="24" name="Rectangle 23"/>
          <p:cNvSpPr>
            <a:spLocks/>
          </p:cNvSpPr>
          <p:nvPr/>
        </p:nvSpPr>
        <p:spPr bwMode="auto">
          <a:xfrm>
            <a:off x="10717024" y="7612094"/>
            <a:ext cx="2994409" cy="94897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t" anchorCtr="0">
            <a:spAutoFit/>
          </a:bodyPr>
          <a:lstStyle/>
          <a:p>
            <a:pPr algn="ctr" defTabSz="4572000">
              <a:lnSpc>
                <a:spcPts val="7400"/>
              </a:lnSpc>
            </a:pPr>
            <a:r>
              <a:rPr lang="en-US" sz="5400" b="1" spc="500" dirty="0" smtClean="0">
                <a:solidFill>
                  <a:schemeClr val="bg1"/>
                </a:solidFill>
                <a:latin typeface="Poppins" charset="0"/>
                <a:ea typeface="Poppins" charset="0"/>
                <a:cs typeface="Poppins" charset="0"/>
                <a:sym typeface="Bebas Neue" charset="0"/>
              </a:rPr>
              <a:t>TRAVEL</a:t>
            </a:r>
          </a:p>
        </p:txBody>
      </p:sp>
      <p:cxnSp>
        <p:nvCxnSpPr>
          <p:cNvPr id="25" name="Straight Connector 24"/>
          <p:cNvCxnSpPr/>
          <p:nvPr/>
        </p:nvCxnSpPr>
        <p:spPr>
          <a:xfrm>
            <a:off x="10717024" y="8780357"/>
            <a:ext cx="2994409" cy="0"/>
          </a:xfrm>
          <a:prstGeom prst="line">
            <a:avLst/>
          </a:prstGeom>
          <a:ln w="38100">
            <a:solidFill>
              <a:schemeClr val="bg1"/>
            </a:solidFill>
          </a:ln>
        </p:spPr>
        <p:style>
          <a:lnRef idx="1">
            <a:schemeClr val="accent1"/>
          </a:lnRef>
          <a:fillRef idx="0">
            <a:schemeClr val="accent1"/>
          </a:fillRef>
          <a:effectRef idx="0">
            <a:schemeClr val="accent1"/>
          </a:effectRef>
          <a:fontRef idx="minor">
            <a:schemeClr val="tx1"/>
          </a:fontRef>
        </p:style>
      </p:cxnSp>
      <p:sp>
        <p:nvSpPr>
          <p:cNvPr id="29" name="Shape 2600"/>
          <p:cNvSpPr/>
          <p:nvPr/>
        </p:nvSpPr>
        <p:spPr>
          <a:xfrm>
            <a:off x="11635007" y="1600201"/>
            <a:ext cx="1144630" cy="1144630"/>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8" y="20618"/>
                  <a:pt x="982" y="16223"/>
                  <a:pt x="982" y="10800"/>
                </a:cubicBezTo>
                <a:cubicBezTo>
                  <a:pt x="982" y="5378"/>
                  <a:pt x="5378" y="982"/>
                  <a:pt x="10800" y="982"/>
                </a:cubicBezTo>
                <a:cubicBezTo>
                  <a:pt x="16223" y="982"/>
                  <a:pt x="20618" y="5378"/>
                  <a:pt x="20618" y="10800"/>
                </a:cubicBezTo>
                <a:cubicBezTo>
                  <a:pt x="20618" y="16223"/>
                  <a:pt x="16223" y="20618"/>
                  <a:pt x="10800" y="20618"/>
                </a:cubicBezTo>
                <a:moveTo>
                  <a:pt x="10800" y="0"/>
                </a:moveTo>
                <a:cubicBezTo>
                  <a:pt x="4835" y="0"/>
                  <a:pt x="0" y="4836"/>
                  <a:pt x="0" y="10800"/>
                </a:cubicBezTo>
                <a:cubicBezTo>
                  <a:pt x="0" y="16765"/>
                  <a:pt x="4835" y="21600"/>
                  <a:pt x="10800" y="21600"/>
                </a:cubicBezTo>
                <a:cubicBezTo>
                  <a:pt x="16765" y="21600"/>
                  <a:pt x="21600" y="16765"/>
                  <a:pt x="21600" y="10800"/>
                </a:cubicBezTo>
                <a:cubicBezTo>
                  <a:pt x="21600" y="4836"/>
                  <a:pt x="16765" y="0"/>
                  <a:pt x="10800" y="0"/>
                </a:cubicBezTo>
                <a:moveTo>
                  <a:pt x="16200" y="10309"/>
                </a:moveTo>
                <a:lnTo>
                  <a:pt x="11291" y="10309"/>
                </a:lnTo>
                <a:lnTo>
                  <a:pt x="11291" y="5401"/>
                </a:lnTo>
                <a:cubicBezTo>
                  <a:pt x="11291" y="5129"/>
                  <a:pt x="11071" y="4909"/>
                  <a:pt x="10800" y="4909"/>
                </a:cubicBezTo>
                <a:cubicBezTo>
                  <a:pt x="10529" y="4909"/>
                  <a:pt x="10309" y="5129"/>
                  <a:pt x="10309" y="5401"/>
                </a:cubicBezTo>
                <a:lnTo>
                  <a:pt x="10309" y="10309"/>
                </a:lnTo>
                <a:lnTo>
                  <a:pt x="5400" y="10309"/>
                </a:lnTo>
                <a:cubicBezTo>
                  <a:pt x="5129" y="10309"/>
                  <a:pt x="4909" y="10529"/>
                  <a:pt x="4909" y="10800"/>
                </a:cubicBezTo>
                <a:cubicBezTo>
                  <a:pt x="4909" y="11072"/>
                  <a:pt x="5129" y="11292"/>
                  <a:pt x="5400" y="11292"/>
                </a:cubicBezTo>
                <a:lnTo>
                  <a:pt x="10309" y="11292"/>
                </a:lnTo>
                <a:lnTo>
                  <a:pt x="10309" y="16200"/>
                </a:lnTo>
                <a:cubicBezTo>
                  <a:pt x="10309" y="16472"/>
                  <a:pt x="10529" y="16691"/>
                  <a:pt x="10800" y="16691"/>
                </a:cubicBezTo>
                <a:cubicBezTo>
                  <a:pt x="11071" y="16691"/>
                  <a:pt x="11291" y="16472"/>
                  <a:pt x="11291" y="16200"/>
                </a:cubicBezTo>
                <a:lnTo>
                  <a:pt x="11291" y="11292"/>
                </a:lnTo>
                <a:lnTo>
                  <a:pt x="16200" y="11292"/>
                </a:lnTo>
                <a:cubicBezTo>
                  <a:pt x="16471" y="11292"/>
                  <a:pt x="16691" y="11072"/>
                  <a:pt x="16691" y="10800"/>
                </a:cubicBezTo>
                <a:cubicBezTo>
                  <a:pt x="16691" y="10529"/>
                  <a:pt x="16471" y="10309"/>
                  <a:pt x="16200" y="10309"/>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Tree>
    <p:extLst>
      <p:ext uri="{BB962C8B-B14F-4D97-AF65-F5344CB8AC3E}">
        <p14:creationId xmlns:p14="http://schemas.microsoft.com/office/powerpoint/2010/main" val="204445646"/>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 name="Subtitle 2"/>
          <p:cNvSpPr txBox="1">
            <a:spLocks/>
          </p:cNvSpPr>
          <p:nvPr/>
        </p:nvSpPr>
        <p:spPr>
          <a:xfrm>
            <a:off x="1635125" y="3147736"/>
            <a:ext cx="21145500" cy="10261337"/>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just">
              <a:lnSpc>
                <a:spcPts val="4040"/>
              </a:lnSpc>
            </a:pPr>
            <a:r>
              <a:rPr lang="en-US" dirty="0" smtClean="0">
                <a:solidFill>
                  <a:schemeClr val="tx1"/>
                </a:solidFill>
                <a:latin typeface="Poppins Light" charset="0"/>
                <a:ea typeface="Poppins Light" charset="0"/>
                <a:cs typeface="Poppins Light" charset="0"/>
              </a:rPr>
              <a:t>Frequently, your initial font choice is taken out of your awesome hands</a:t>
            </a:r>
            <a:r>
              <a:rPr lang="en-US" dirty="0">
                <a:solidFill>
                  <a:schemeClr val="tx1"/>
                </a:solidFill>
                <a:latin typeface="Poppins Light" charset="0"/>
                <a:ea typeface="Poppins Light" charset="0"/>
                <a:cs typeface="Poppins Light" charset="0"/>
              </a:rPr>
              <a:t> </a:t>
            </a:r>
            <a:r>
              <a:rPr lang="en-US" dirty="0" smtClean="0">
                <a:solidFill>
                  <a:schemeClr val="tx1"/>
                </a:solidFill>
                <a:latin typeface="Poppins Light" charset="0"/>
                <a:ea typeface="Poppins Light" charset="0"/>
                <a:cs typeface="Poppins Light" charset="0"/>
              </a:rPr>
              <a:t>also we are companies often specify a typeface, or even a set of fonts,  part of their brand guides </a:t>
            </a:r>
            <a:r>
              <a:rPr lang="en-US" dirty="0">
                <a:solidFill>
                  <a:schemeClr val="tx1"/>
                </a:solidFill>
                <a:latin typeface="Poppins Light" charset="0"/>
                <a:ea typeface="Poppins Light" charset="0"/>
                <a:cs typeface="Poppins Light" charset="0"/>
              </a:rPr>
              <a:t>However, if you </a:t>
            </a:r>
            <a:r>
              <a:rPr lang="en-US" dirty="0" smtClean="0">
                <a:solidFill>
                  <a:schemeClr val="tx1"/>
                </a:solidFill>
                <a:latin typeface="Poppins Light" charset="0"/>
                <a:ea typeface="Poppins Light" charset="0"/>
                <a:cs typeface="Poppins Light" charset="0"/>
              </a:rPr>
              <a:t>a </a:t>
            </a:r>
            <a:r>
              <a:rPr lang="en-US" dirty="0">
                <a:solidFill>
                  <a:schemeClr val="tx1"/>
                </a:solidFill>
                <a:latin typeface="Poppins Light" charset="0"/>
                <a:ea typeface="Poppins Light" charset="0"/>
                <a:cs typeface="Poppins Light" charset="0"/>
              </a:rPr>
              <a:t>great Frequently, your initial font choice is taken out of your hands; companies often specify a typeface, or even a set of </a:t>
            </a:r>
            <a:r>
              <a:rPr lang="en-US" dirty="0" smtClean="0">
                <a:solidFill>
                  <a:schemeClr val="tx1"/>
                </a:solidFill>
                <a:latin typeface="Poppins Light" charset="0"/>
                <a:ea typeface="Poppins Light" charset="0"/>
                <a:cs typeface="Poppins Light" charset="0"/>
              </a:rPr>
              <a:t>fonts when </a:t>
            </a:r>
            <a:r>
              <a:rPr lang="en-US" dirty="0">
                <a:solidFill>
                  <a:schemeClr val="tx1"/>
                </a:solidFill>
                <a:latin typeface="Poppins Light" charset="0"/>
                <a:ea typeface="Poppins Light" charset="0"/>
                <a:cs typeface="Poppins Light" charset="0"/>
              </a:rPr>
              <a:t>selecting a typeface for body text, your primary concern should be readability. Don’t concern yourself with personality at this stage. I’m of the school of thought that believes that you’re better off </a:t>
            </a:r>
            <a:r>
              <a:rPr lang="en-US" dirty="0" smtClean="0">
                <a:solidFill>
                  <a:schemeClr val="tx1"/>
                </a:solidFill>
                <a:latin typeface="Poppins Light" charset="0"/>
                <a:ea typeface="Poppins Light" charset="0"/>
                <a:cs typeface="Poppins Light" charset="0"/>
              </a:rPr>
              <a:t>mastering </a:t>
            </a:r>
            <a:r>
              <a:rPr lang="en-US" dirty="0">
                <a:solidFill>
                  <a:schemeClr val="tx1"/>
                </a:solidFill>
                <a:latin typeface="Poppins Light" charset="0"/>
                <a:ea typeface="Poppins Light" charset="0"/>
                <a:cs typeface="Poppins Light" charset="0"/>
              </a:rPr>
              <a:t>your primary concern should be readability. Don’t concern yourself with personality at this stage. I’m of the school of thought that believes that Frequently, your initial font choice is taken out of your awesome hands also we are companies often specify a typeface, or even a set of fonts,  part of their brand guides However, if you a great Frequently, your initial font choice is taken out of your hands; companies often specify a typeface, or even a set of fonts when selecting a typeface for body text, your primary concern should be readability. Don’t concern yourself with personality at this stage. I’m of the school of thought that believes that </a:t>
            </a:r>
          </a:p>
          <a:p>
            <a:pPr algn="just">
              <a:lnSpc>
                <a:spcPts val="4040"/>
              </a:lnSpc>
            </a:pPr>
            <a:endParaRPr lang="en-US" dirty="0">
              <a:solidFill>
                <a:schemeClr val="tx1"/>
              </a:solidFill>
              <a:latin typeface="Poppins Light" charset="0"/>
              <a:ea typeface="Poppins Light" charset="0"/>
              <a:cs typeface="Poppins Light" charset="0"/>
            </a:endParaRPr>
          </a:p>
          <a:p>
            <a:pPr algn="just">
              <a:lnSpc>
                <a:spcPts val="4040"/>
              </a:lnSpc>
            </a:pPr>
            <a:r>
              <a:rPr lang="en-US" dirty="0">
                <a:solidFill>
                  <a:schemeClr val="tx1"/>
                </a:solidFill>
                <a:latin typeface="Poppins Light" charset="0"/>
                <a:ea typeface="Poppins Light" charset="0"/>
                <a:cs typeface="Poppins Light" charset="0"/>
              </a:rPr>
              <a:t>When selecting a typeface for body text, your primary concern should be readability. Don’t concern </a:t>
            </a:r>
            <a:r>
              <a:rPr lang="en-US" dirty="0" smtClean="0">
                <a:solidFill>
                  <a:schemeClr val="tx1"/>
                </a:solidFill>
                <a:latin typeface="Poppins Light" charset="0"/>
                <a:ea typeface="Poppins Light" charset="0"/>
                <a:cs typeface="Poppins Light" charset="0"/>
              </a:rPr>
              <a:t>yourself </a:t>
            </a:r>
            <a:r>
              <a:rPr lang="en-US" dirty="0">
                <a:solidFill>
                  <a:schemeClr val="tx1"/>
                </a:solidFill>
                <a:latin typeface="Poppins Light" charset="0"/>
                <a:ea typeface="Poppins Light" charset="0"/>
                <a:cs typeface="Poppins Light" charset="0"/>
              </a:rPr>
              <a:t>typeface for body text, your primary concern should be readability. Don’t concern yourself with personality at this stage. I’m of the school of thought that believes that you’re better off mastering your primary concern should be readability. Don’t concern yourself with personality at this stage. I’m of the school of thought that believes that Frequently, your initial font choice is taken out of your awesome hands also we are companies often specify a typeface, or even a set of fonts,  part of their brand guides However, if you a great Frequently, your initial font choice is taken out of your hands; companies often specify a typeface, or even a set of fonts when selecting a typeface for body text, your primary concern should be readability. Don’t concern yourself with personality at this stage. I’m of the school of thought that believes that </a:t>
            </a:r>
          </a:p>
          <a:p>
            <a:pPr algn="just">
              <a:lnSpc>
                <a:spcPts val="4040"/>
              </a:lnSpc>
            </a:pPr>
            <a:endParaRPr lang="en-US" dirty="0">
              <a:solidFill>
                <a:schemeClr val="tx1"/>
              </a:solidFill>
              <a:latin typeface="Poppins Light" charset="0"/>
              <a:ea typeface="Poppins Light" charset="0"/>
              <a:cs typeface="Poppins Light" charset="0"/>
            </a:endParaRPr>
          </a:p>
          <a:p>
            <a:pPr algn="just">
              <a:lnSpc>
                <a:spcPts val="4040"/>
              </a:lnSpc>
            </a:pPr>
            <a:endParaRPr lang="en-US" dirty="0">
              <a:solidFill>
                <a:schemeClr val="tx1"/>
              </a:solidFill>
              <a:latin typeface="Poppins Light" charset="0"/>
              <a:ea typeface="Poppins Light" charset="0"/>
              <a:cs typeface="Poppins Light" charset="0"/>
            </a:endParaRPr>
          </a:p>
        </p:txBody>
      </p:sp>
      <p:sp>
        <p:nvSpPr>
          <p:cNvPr id="40" name="Rectangle 39"/>
          <p:cNvSpPr>
            <a:spLocks/>
          </p:cNvSpPr>
          <p:nvPr/>
        </p:nvSpPr>
        <p:spPr bwMode="auto">
          <a:xfrm>
            <a:off x="1673225" y="754380"/>
            <a:ext cx="8401339" cy="94897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defTabSz="4572000">
              <a:lnSpc>
                <a:spcPts val="7400"/>
              </a:lnSpc>
            </a:pPr>
            <a:r>
              <a:rPr lang="en-US" sz="5400" b="1" spc="500" dirty="0" smtClean="0">
                <a:solidFill>
                  <a:schemeClr val="tx2"/>
                </a:solidFill>
                <a:latin typeface="Poppins" charset="0"/>
                <a:ea typeface="Poppins" charset="0"/>
                <a:cs typeface="Poppins" charset="0"/>
                <a:sym typeface="Bebas Neue" charset="0"/>
              </a:rPr>
              <a:t>Text in One Column</a:t>
            </a:r>
          </a:p>
        </p:txBody>
      </p:sp>
      <p:cxnSp>
        <p:nvCxnSpPr>
          <p:cNvPr id="49" name="Straight Connector 48"/>
          <p:cNvCxnSpPr/>
          <p:nvPr/>
        </p:nvCxnSpPr>
        <p:spPr>
          <a:xfrm>
            <a:off x="1673225" y="2332705"/>
            <a:ext cx="962738"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336073737"/>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 name="Rectangle 48"/>
          <p:cNvSpPr>
            <a:spLocks/>
          </p:cNvSpPr>
          <p:nvPr/>
        </p:nvSpPr>
        <p:spPr bwMode="auto">
          <a:xfrm>
            <a:off x="2057754" y="1534069"/>
            <a:ext cx="4053995" cy="327012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defTabSz="4572000">
              <a:lnSpc>
                <a:spcPts val="8500"/>
              </a:lnSpc>
            </a:pPr>
            <a:r>
              <a:rPr lang="en-US" sz="6600" b="1" spc="500" dirty="0" smtClean="0">
                <a:solidFill>
                  <a:schemeClr val="tx2"/>
                </a:solidFill>
                <a:latin typeface="Montserrat Semi" charset="0"/>
                <a:ea typeface="Montserrat Semi" charset="0"/>
                <a:cs typeface="Montserrat Semi" charset="0"/>
                <a:sym typeface="Bebas Neue" charset="0"/>
              </a:rPr>
              <a:t>Creative</a:t>
            </a:r>
          </a:p>
          <a:p>
            <a:pPr defTabSz="4572000">
              <a:lnSpc>
                <a:spcPts val="8500"/>
              </a:lnSpc>
            </a:pPr>
            <a:r>
              <a:rPr lang="en-US" sz="6600" b="1" spc="500" dirty="0" smtClean="0">
                <a:solidFill>
                  <a:schemeClr val="tx2"/>
                </a:solidFill>
                <a:latin typeface="Montserrat Semi" charset="0"/>
                <a:ea typeface="Montserrat Semi" charset="0"/>
                <a:cs typeface="Montserrat Semi" charset="0"/>
                <a:sym typeface="Bebas Neue" charset="0"/>
              </a:rPr>
              <a:t>Text</a:t>
            </a:r>
          </a:p>
          <a:p>
            <a:pPr defTabSz="4572000">
              <a:lnSpc>
                <a:spcPts val="8500"/>
              </a:lnSpc>
            </a:pPr>
            <a:r>
              <a:rPr lang="en-US" sz="6600" b="1" spc="500" dirty="0" smtClean="0">
                <a:solidFill>
                  <a:schemeClr val="tx2"/>
                </a:solidFill>
                <a:latin typeface="Montserrat Semi" charset="0"/>
                <a:ea typeface="Montserrat Semi" charset="0"/>
                <a:cs typeface="Montserrat Semi" charset="0"/>
                <a:sym typeface="Bebas Neue" charset="0"/>
              </a:rPr>
              <a:t>Layouts</a:t>
            </a:r>
          </a:p>
        </p:txBody>
      </p:sp>
      <p:sp>
        <p:nvSpPr>
          <p:cNvPr id="50" name="Subtitle 2"/>
          <p:cNvSpPr txBox="1">
            <a:spLocks/>
          </p:cNvSpPr>
          <p:nvPr/>
        </p:nvSpPr>
        <p:spPr>
          <a:xfrm>
            <a:off x="12375142" y="1458380"/>
            <a:ext cx="10073378" cy="10113604"/>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just">
              <a:lnSpc>
                <a:spcPts val="4040"/>
              </a:lnSpc>
            </a:pPr>
            <a:r>
              <a:rPr lang="en-US" dirty="0" smtClean="0">
                <a:solidFill>
                  <a:schemeClr val="tx1"/>
                </a:solidFill>
                <a:latin typeface="Poppins Light" charset="0"/>
                <a:ea typeface="Poppins Light" charset="0"/>
                <a:cs typeface="Poppins Light" charset="0"/>
              </a:rPr>
              <a:t>Frequently, your initial font choice is taken out of your awesome hands</a:t>
            </a:r>
            <a:r>
              <a:rPr lang="en-US" dirty="0">
                <a:solidFill>
                  <a:schemeClr val="tx1"/>
                </a:solidFill>
                <a:latin typeface="Poppins Light" charset="0"/>
                <a:ea typeface="Poppins Light" charset="0"/>
                <a:cs typeface="Poppins Light" charset="0"/>
              </a:rPr>
              <a:t> </a:t>
            </a:r>
            <a:r>
              <a:rPr lang="en-US" dirty="0" smtClean="0">
                <a:solidFill>
                  <a:schemeClr val="tx1"/>
                </a:solidFill>
                <a:latin typeface="Poppins Light" charset="0"/>
                <a:ea typeface="Poppins Light" charset="0"/>
                <a:cs typeface="Poppins Light" charset="0"/>
              </a:rPr>
              <a:t>also we are companies often specify a typeface, or even a set of fonts,  part of their brand guides </a:t>
            </a:r>
            <a:r>
              <a:rPr lang="en-US" dirty="0">
                <a:solidFill>
                  <a:schemeClr val="tx1"/>
                </a:solidFill>
                <a:latin typeface="Poppins Light" charset="0"/>
                <a:ea typeface="Poppins Light" charset="0"/>
                <a:cs typeface="Poppins Light" charset="0"/>
              </a:rPr>
              <a:t>However, if you </a:t>
            </a:r>
            <a:r>
              <a:rPr lang="en-US" dirty="0" smtClean="0">
                <a:solidFill>
                  <a:schemeClr val="tx1"/>
                </a:solidFill>
                <a:latin typeface="Poppins Light" charset="0"/>
                <a:ea typeface="Poppins Light" charset="0"/>
                <a:cs typeface="Poppins Light" charset="0"/>
              </a:rPr>
              <a:t>a </a:t>
            </a:r>
            <a:r>
              <a:rPr lang="en-US" dirty="0">
                <a:solidFill>
                  <a:schemeClr val="tx1"/>
                </a:solidFill>
                <a:latin typeface="Poppins Light" charset="0"/>
                <a:ea typeface="Poppins Light" charset="0"/>
                <a:cs typeface="Poppins Light" charset="0"/>
              </a:rPr>
              <a:t>great Frequently, your initial font choice is taken out of your hands; companies often specify a typeface, or even a set of </a:t>
            </a:r>
            <a:r>
              <a:rPr lang="en-US" dirty="0" smtClean="0">
                <a:solidFill>
                  <a:schemeClr val="tx1"/>
                </a:solidFill>
                <a:latin typeface="Poppins Light" charset="0"/>
                <a:ea typeface="Poppins Light" charset="0"/>
                <a:cs typeface="Poppins Light" charset="0"/>
              </a:rPr>
              <a:t>fonts when </a:t>
            </a:r>
            <a:r>
              <a:rPr lang="en-US" dirty="0">
                <a:solidFill>
                  <a:schemeClr val="tx1"/>
                </a:solidFill>
                <a:latin typeface="Poppins Light" charset="0"/>
                <a:ea typeface="Poppins Light" charset="0"/>
                <a:cs typeface="Poppins Light" charset="0"/>
              </a:rPr>
              <a:t>selecting a typeface for body text, your primary concern should be readability. Don’t concern yourself with personality at this stage. I’m of the school of thought that believes that you’re better off mastering a few typefaces</a:t>
            </a:r>
            <a:r>
              <a:rPr lang="en-US" dirty="0" smtClean="0">
                <a:solidFill>
                  <a:schemeClr val="tx1"/>
                </a:solidFill>
                <a:latin typeface="Poppins Light" charset="0"/>
                <a:ea typeface="Poppins Light" charset="0"/>
                <a:cs typeface="Poppins Light" charset="0"/>
              </a:rPr>
              <a:t>.</a:t>
            </a:r>
          </a:p>
          <a:p>
            <a:pPr algn="just">
              <a:lnSpc>
                <a:spcPts val="4040"/>
              </a:lnSpc>
            </a:pPr>
            <a:endParaRPr lang="en-US" dirty="0">
              <a:solidFill>
                <a:schemeClr val="tx1"/>
              </a:solidFill>
              <a:latin typeface="Poppins Light" charset="0"/>
              <a:ea typeface="Poppins Light" charset="0"/>
              <a:cs typeface="Poppins Light" charset="0"/>
            </a:endParaRPr>
          </a:p>
          <a:p>
            <a:pPr algn="just">
              <a:lnSpc>
                <a:spcPts val="4040"/>
              </a:lnSpc>
            </a:pPr>
            <a:r>
              <a:rPr lang="en-US" dirty="0">
                <a:solidFill>
                  <a:schemeClr val="tx1"/>
                </a:solidFill>
                <a:latin typeface="Poppins Light" charset="0"/>
                <a:ea typeface="Poppins Light" charset="0"/>
                <a:cs typeface="Poppins Light" charset="0"/>
              </a:rPr>
              <a:t>When selecting a typeface for body text, your primary concern should be readability. Don’t concern yourself with personality at this stage. I’m of the school of thought that believes that you’re better off mastering a few </a:t>
            </a:r>
            <a:r>
              <a:rPr lang="en-US" dirty="0" smtClean="0">
                <a:solidFill>
                  <a:schemeClr val="tx1"/>
                </a:solidFill>
                <a:latin typeface="Poppins Light" charset="0"/>
                <a:ea typeface="Poppins Light" charset="0"/>
                <a:cs typeface="Poppins Light" charset="0"/>
              </a:rPr>
              <a:t>typefaces frequently</a:t>
            </a:r>
            <a:r>
              <a:rPr lang="en-US" dirty="0">
                <a:solidFill>
                  <a:schemeClr val="tx1"/>
                </a:solidFill>
                <a:latin typeface="Poppins Light" charset="0"/>
                <a:ea typeface="Poppins Light" charset="0"/>
                <a:cs typeface="Poppins Light" charset="0"/>
              </a:rPr>
              <a:t>, your initial font choice is taken out of your awesome hands also we are companies often specify a typeface, or even a set of fonts,  part of their brand guides However, if you a great Frequently, your initial font choice is taken out of your hands; companies often specify a typeface, or even a set of fonts</a:t>
            </a:r>
            <a:r>
              <a:rPr lang="en-US" dirty="0" smtClean="0">
                <a:solidFill>
                  <a:schemeClr val="tx1"/>
                </a:solidFill>
                <a:latin typeface="Poppins Light" charset="0"/>
                <a:ea typeface="Poppins Light" charset="0"/>
                <a:cs typeface="Poppins Light" charset="0"/>
              </a:rPr>
              <a:t>.</a:t>
            </a:r>
            <a:endParaRPr lang="en-US" dirty="0">
              <a:solidFill>
                <a:schemeClr val="tx1"/>
              </a:solidFill>
              <a:latin typeface="Poppins Light" charset="0"/>
              <a:ea typeface="Poppins Light" charset="0"/>
              <a:cs typeface="Poppins Light" charset="0"/>
            </a:endParaRPr>
          </a:p>
        </p:txBody>
      </p:sp>
      <p:sp>
        <p:nvSpPr>
          <p:cNvPr id="40" name="Subtitle 2"/>
          <p:cNvSpPr txBox="1">
            <a:spLocks/>
          </p:cNvSpPr>
          <p:nvPr/>
        </p:nvSpPr>
        <p:spPr>
          <a:xfrm>
            <a:off x="1882402" y="5488201"/>
            <a:ext cx="10073378" cy="6083783"/>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just">
              <a:lnSpc>
                <a:spcPts val="4040"/>
              </a:lnSpc>
            </a:pPr>
            <a:r>
              <a:rPr lang="en-US" dirty="0" smtClean="0">
                <a:solidFill>
                  <a:schemeClr val="tx1"/>
                </a:solidFill>
                <a:latin typeface="Poppins Light" charset="0"/>
                <a:ea typeface="Poppins Light" charset="0"/>
                <a:cs typeface="Poppins Light" charset="0"/>
              </a:rPr>
              <a:t>Frequently, your initial font choice is taken out of your awesome hands</a:t>
            </a:r>
            <a:r>
              <a:rPr lang="en-US" dirty="0">
                <a:solidFill>
                  <a:schemeClr val="tx1"/>
                </a:solidFill>
                <a:latin typeface="Poppins Light" charset="0"/>
                <a:ea typeface="Poppins Light" charset="0"/>
                <a:cs typeface="Poppins Light" charset="0"/>
              </a:rPr>
              <a:t> </a:t>
            </a:r>
            <a:r>
              <a:rPr lang="en-US" dirty="0" smtClean="0">
                <a:solidFill>
                  <a:schemeClr val="tx1"/>
                </a:solidFill>
                <a:latin typeface="Poppins Light" charset="0"/>
                <a:ea typeface="Poppins Light" charset="0"/>
                <a:cs typeface="Poppins Light" charset="0"/>
              </a:rPr>
              <a:t>also we are companies often specify a typeface, or even a set of fonts,  part of their brand guides </a:t>
            </a:r>
            <a:r>
              <a:rPr lang="en-US" dirty="0">
                <a:solidFill>
                  <a:schemeClr val="tx1"/>
                </a:solidFill>
                <a:latin typeface="Poppins Light" charset="0"/>
                <a:ea typeface="Poppins Light" charset="0"/>
                <a:cs typeface="Poppins Light" charset="0"/>
              </a:rPr>
              <a:t>However, if you </a:t>
            </a:r>
            <a:r>
              <a:rPr lang="en-US" dirty="0" smtClean="0">
                <a:solidFill>
                  <a:schemeClr val="tx1"/>
                </a:solidFill>
                <a:latin typeface="Poppins Light" charset="0"/>
                <a:ea typeface="Poppins Light" charset="0"/>
                <a:cs typeface="Poppins Light" charset="0"/>
              </a:rPr>
              <a:t>a </a:t>
            </a:r>
            <a:r>
              <a:rPr lang="en-US" dirty="0">
                <a:solidFill>
                  <a:schemeClr val="tx1"/>
                </a:solidFill>
                <a:latin typeface="Poppins Light" charset="0"/>
                <a:ea typeface="Poppins Light" charset="0"/>
                <a:cs typeface="Poppins Light" charset="0"/>
              </a:rPr>
              <a:t>great Frequently, your initial font choice is taken out of your hands; companies often specify a typeface, or even a set of </a:t>
            </a:r>
            <a:r>
              <a:rPr lang="en-US" dirty="0" smtClean="0">
                <a:solidFill>
                  <a:schemeClr val="tx1"/>
                </a:solidFill>
                <a:latin typeface="Poppins Light" charset="0"/>
                <a:ea typeface="Poppins Light" charset="0"/>
                <a:cs typeface="Poppins Light" charset="0"/>
              </a:rPr>
              <a:t>fonts.</a:t>
            </a:r>
            <a:endParaRPr lang="en-US" dirty="0">
              <a:solidFill>
                <a:schemeClr val="tx1"/>
              </a:solidFill>
              <a:latin typeface="Poppins Light" charset="0"/>
              <a:ea typeface="Poppins Light" charset="0"/>
              <a:cs typeface="Poppins Light" charset="0"/>
            </a:endParaRPr>
          </a:p>
          <a:p>
            <a:pPr algn="just">
              <a:lnSpc>
                <a:spcPts val="4040"/>
              </a:lnSpc>
            </a:pPr>
            <a:endParaRPr lang="en-US" dirty="0">
              <a:solidFill>
                <a:schemeClr val="tx1"/>
              </a:solidFill>
              <a:latin typeface="Poppins Light" charset="0"/>
              <a:ea typeface="Poppins Light" charset="0"/>
              <a:cs typeface="Poppins Light" charset="0"/>
            </a:endParaRPr>
          </a:p>
          <a:p>
            <a:pPr algn="just">
              <a:lnSpc>
                <a:spcPts val="4040"/>
              </a:lnSpc>
            </a:pPr>
            <a:r>
              <a:rPr lang="en-US" dirty="0">
                <a:solidFill>
                  <a:schemeClr val="tx1"/>
                </a:solidFill>
                <a:latin typeface="Poppins Light" charset="0"/>
                <a:ea typeface="Poppins Light" charset="0"/>
                <a:cs typeface="Poppins Light" charset="0"/>
              </a:rPr>
              <a:t>When selecting a typeface for body text, your primary concern should be readability. Don’t concern yourself with personality at this stage. I’m of the school of thought that believes that you’re better off mastering a few typefaces.</a:t>
            </a:r>
          </a:p>
          <a:p>
            <a:pPr algn="just">
              <a:lnSpc>
                <a:spcPts val="4040"/>
              </a:lnSpc>
            </a:pPr>
            <a:endParaRPr lang="en-US" dirty="0">
              <a:solidFill>
                <a:schemeClr val="tx1"/>
              </a:solidFill>
              <a:latin typeface="Poppins Light" charset="0"/>
              <a:ea typeface="Poppins Light" charset="0"/>
              <a:cs typeface="Poppins Light" charset="0"/>
            </a:endParaRPr>
          </a:p>
        </p:txBody>
      </p:sp>
    </p:spTree>
    <p:extLst>
      <p:ext uri="{BB962C8B-B14F-4D97-AF65-F5344CB8AC3E}">
        <p14:creationId xmlns:p14="http://schemas.microsoft.com/office/powerpoint/2010/main" val="649858793"/>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a:spLocks/>
          </p:cNvSpPr>
          <p:nvPr/>
        </p:nvSpPr>
        <p:spPr bwMode="auto">
          <a:xfrm>
            <a:off x="13758637" y="3389396"/>
            <a:ext cx="6633226" cy="327012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defTabSz="4572000">
              <a:lnSpc>
                <a:spcPts val="8500"/>
              </a:lnSpc>
            </a:pPr>
            <a:r>
              <a:rPr lang="en-US" sz="6600" b="1" spc="500" dirty="0" smtClean="0">
                <a:solidFill>
                  <a:schemeClr val="tx2"/>
                </a:solidFill>
                <a:latin typeface="Montserrat Semi" charset="0"/>
                <a:ea typeface="Montserrat Semi" charset="0"/>
                <a:cs typeface="Montserrat Semi" charset="0"/>
                <a:sym typeface="Bebas Neue" charset="0"/>
              </a:rPr>
              <a:t>All</a:t>
            </a:r>
          </a:p>
          <a:p>
            <a:pPr defTabSz="4572000">
              <a:lnSpc>
                <a:spcPts val="8500"/>
              </a:lnSpc>
            </a:pPr>
            <a:r>
              <a:rPr lang="en-US" sz="6600" b="1" spc="500" dirty="0" smtClean="0">
                <a:solidFill>
                  <a:schemeClr val="tx2"/>
                </a:solidFill>
                <a:latin typeface="Montserrat Semi" charset="0"/>
                <a:ea typeface="Montserrat Semi" charset="0"/>
                <a:cs typeface="Montserrat Semi" charset="0"/>
                <a:sym typeface="Bebas Neue" charset="0"/>
              </a:rPr>
              <a:t>About</a:t>
            </a:r>
          </a:p>
          <a:p>
            <a:pPr defTabSz="4572000">
              <a:lnSpc>
                <a:spcPts val="8500"/>
              </a:lnSpc>
            </a:pPr>
            <a:r>
              <a:rPr lang="en-US" sz="6600" b="1" spc="500" dirty="0" smtClean="0">
                <a:solidFill>
                  <a:schemeClr val="tx2"/>
                </a:solidFill>
                <a:latin typeface="Montserrat Semi" charset="0"/>
                <a:ea typeface="Montserrat Semi" charset="0"/>
                <a:cs typeface="Montserrat Semi" charset="0"/>
                <a:sym typeface="Bebas Neue" charset="0"/>
              </a:rPr>
              <a:t>Our Company</a:t>
            </a:r>
          </a:p>
        </p:txBody>
      </p:sp>
      <p:sp>
        <p:nvSpPr>
          <p:cNvPr id="6" name="Subtitle 2"/>
          <p:cNvSpPr txBox="1">
            <a:spLocks/>
          </p:cNvSpPr>
          <p:nvPr/>
        </p:nvSpPr>
        <p:spPr>
          <a:xfrm>
            <a:off x="13583285" y="7343528"/>
            <a:ext cx="8582931" cy="2784419"/>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just">
              <a:lnSpc>
                <a:spcPts val="4040"/>
              </a:lnSpc>
            </a:pPr>
            <a:r>
              <a:rPr lang="en-US" dirty="0" smtClean="0">
                <a:solidFill>
                  <a:schemeClr val="tx1"/>
                </a:solidFill>
                <a:latin typeface="Poppins Light" charset="0"/>
                <a:ea typeface="Poppins Light" charset="0"/>
                <a:cs typeface="Poppins Light" charset="0"/>
              </a:rPr>
              <a:t>Frequently, your initial font choice is taken out of your awesome hands</a:t>
            </a:r>
            <a:r>
              <a:rPr lang="en-US" dirty="0">
                <a:solidFill>
                  <a:schemeClr val="tx1"/>
                </a:solidFill>
                <a:latin typeface="Poppins Light" charset="0"/>
                <a:ea typeface="Poppins Light" charset="0"/>
                <a:cs typeface="Poppins Light" charset="0"/>
              </a:rPr>
              <a:t> </a:t>
            </a:r>
            <a:r>
              <a:rPr lang="en-US" dirty="0" smtClean="0">
                <a:solidFill>
                  <a:schemeClr val="tx1"/>
                </a:solidFill>
                <a:latin typeface="Poppins Light" charset="0"/>
                <a:ea typeface="Poppins Light" charset="0"/>
                <a:cs typeface="Poppins Light" charset="0"/>
              </a:rPr>
              <a:t>also we are companies often specify a typeface, or even a set of fonts,  part of their brand guides </a:t>
            </a:r>
            <a:r>
              <a:rPr lang="en-US" dirty="0">
                <a:solidFill>
                  <a:schemeClr val="tx1"/>
                </a:solidFill>
                <a:latin typeface="Poppins Light" charset="0"/>
                <a:ea typeface="Poppins Light" charset="0"/>
                <a:cs typeface="Poppins Light" charset="0"/>
              </a:rPr>
              <a:t>However, if you </a:t>
            </a:r>
            <a:r>
              <a:rPr lang="en-US" dirty="0" smtClean="0">
                <a:solidFill>
                  <a:schemeClr val="tx1"/>
                </a:solidFill>
                <a:latin typeface="Poppins Light" charset="0"/>
                <a:ea typeface="Poppins Light" charset="0"/>
                <a:cs typeface="Poppins Light" charset="0"/>
              </a:rPr>
              <a:t>a </a:t>
            </a:r>
            <a:r>
              <a:rPr lang="en-US" dirty="0">
                <a:solidFill>
                  <a:schemeClr val="tx1"/>
                </a:solidFill>
                <a:latin typeface="Poppins Light" charset="0"/>
                <a:ea typeface="Poppins Light" charset="0"/>
                <a:cs typeface="Poppins Light" charset="0"/>
              </a:rPr>
              <a:t>great Frequently, your initial font choice is taken out of your </a:t>
            </a:r>
            <a:r>
              <a:rPr lang="en-US" dirty="0" smtClean="0">
                <a:solidFill>
                  <a:schemeClr val="tx1"/>
                </a:solidFill>
                <a:latin typeface="Poppins Light" charset="0"/>
                <a:ea typeface="Poppins Light" charset="0"/>
                <a:cs typeface="Poppins Light" charset="0"/>
              </a:rPr>
              <a:t>hands.</a:t>
            </a:r>
            <a:endParaRPr lang="en-US" dirty="0">
              <a:solidFill>
                <a:schemeClr val="tx1"/>
              </a:solidFill>
              <a:latin typeface="Poppins Light" charset="0"/>
              <a:ea typeface="Poppins Light" charset="0"/>
              <a:cs typeface="Poppins Light" charset="0"/>
            </a:endParaRPr>
          </a:p>
        </p:txBody>
      </p:sp>
      <p:sp>
        <p:nvSpPr>
          <p:cNvPr id="2" name="Picture Placeholder 1"/>
          <p:cNvSpPr>
            <a:spLocks noGrp="1"/>
          </p:cNvSpPr>
          <p:nvPr>
            <p:ph type="pic" sz="quarter" idx="13"/>
          </p:nvPr>
        </p:nvSpPr>
        <p:spPr/>
      </p:sp>
    </p:spTree>
    <p:extLst>
      <p:ext uri="{BB962C8B-B14F-4D97-AF65-F5344CB8AC3E}">
        <p14:creationId xmlns:p14="http://schemas.microsoft.com/office/powerpoint/2010/main" val="857192649"/>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 name="Subtitle 2"/>
          <p:cNvSpPr txBox="1">
            <a:spLocks/>
          </p:cNvSpPr>
          <p:nvPr/>
        </p:nvSpPr>
        <p:spPr>
          <a:xfrm>
            <a:off x="16105505" y="3147736"/>
            <a:ext cx="6480175" cy="5349223"/>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just">
              <a:lnSpc>
                <a:spcPts val="4040"/>
              </a:lnSpc>
            </a:pPr>
            <a:r>
              <a:rPr lang="en-US" dirty="0" smtClean="0">
                <a:solidFill>
                  <a:schemeClr val="tx1"/>
                </a:solidFill>
                <a:latin typeface="Poppins Light" charset="0"/>
                <a:ea typeface="Poppins Light" charset="0"/>
                <a:cs typeface="Poppins Light" charset="0"/>
              </a:rPr>
              <a:t>Frequently, your initial font choice is taken out of your awesome hands</a:t>
            </a:r>
            <a:r>
              <a:rPr lang="en-US" dirty="0">
                <a:solidFill>
                  <a:schemeClr val="tx1"/>
                </a:solidFill>
                <a:latin typeface="Poppins Light" charset="0"/>
                <a:ea typeface="Poppins Light" charset="0"/>
                <a:cs typeface="Poppins Light" charset="0"/>
              </a:rPr>
              <a:t> </a:t>
            </a:r>
            <a:r>
              <a:rPr lang="en-US" dirty="0" smtClean="0">
                <a:solidFill>
                  <a:schemeClr val="tx1"/>
                </a:solidFill>
                <a:latin typeface="Poppins Light" charset="0"/>
                <a:ea typeface="Poppins Light" charset="0"/>
                <a:cs typeface="Poppins Light" charset="0"/>
              </a:rPr>
              <a:t>also we are companies often specify a typeface, or even a set of fonts,  part of their brand guides </a:t>
            </a:r>
            <a:r>
              <a:rPr lang="en-US" dirty="0">
                <a:solidFill>
                  <a:schemeClr val="tx1"/>
                </a:solidFill>
                <a:latin typeface="Poppins Light" charset="0"/>
                <a:ea typeface="Poppins Light" charset="0"/>
                <a:cs typeface="Poppins Light" charset="0"/>
              </a:rPr>
              <a:t>However, if you </a:t>
            </a:r>
            <a:r>
              <a:rPr lang="en-US" dirty="0" smtClean="0">
                <a:solidFill>
                  <a:schemeClr val="tx1"/>
                </a:solidFill>
                <a:latin typeface="Poppins Light" charset="0"/>
                <a:ea typeface="Poppins Light" charset="0"/>
                <a:cs typeface="Poppins Light" charset="0"/>
              </a:rPr>
              <a:t>a </a:t>
            </a:r>
            <a:r>
              <a:rPr lang="en-US" dirty="0">
                <a:solidFill>
                  <a:schemeClr val="tx1"/>
                </a:solidFill>
                <a:latin typeface="Poppins Light" charset="0"/>
                <a:ea typeface="Poppins Light" charset="0"/>
                <a:cs typeface="Poppins Light" charset="0"/>
              </a:rPr>
              <a:t>great Frequently, your initial font choice is taken out of your hands; companies often specify a typeface, or even a set of </a:t>
            </a:r>
            <a:r>
              <a:rPr lang="en-US" dirty="0" smtClean="0">
                <a:solidFill>
                  <a:schemeClr val="tx1"/>
                </a:solidFill>
                <a:latin typeface="Poppins Light" charset="0"/>
                <a:ea typeface="Poppins Light" charset="0"/>
                <a:cs typeface="Poppins Light" charset="0"/>
              </a:rPr>
              <a:t>fonts when </a:t>
            </a:r>
            <a:r>
              <a:rPr lang="en-US" dirty="0">
                <a:solidFill>
                  <a:schemeClr val="tx1"/>
                </a:solidFill>
                <a:latin typeface="Poppins Light" charset="0"/>
                <a:ea typeface="Poppins Light" charset="0"/>
                <a:cs typeface="Poppins Light" charset="0"/>
              </a:rPr>
              <a:t>selecting a typeface for body text, </a:t>
            </a:r>
            <a:r>
              <a:rPr lang="en-US" dirty="0" smtClean="0">
                <a:solidFill>
                  <a:schemeClr val="tx1"/>
                </a:solidFill>
                <a:latin typeface="Poppins Light" charset="0"/>
                <a:ea typeface="Poppins Light" charset="0"/>
                <a:cs typeface="Poppins Light" charset="0"/>
              </a:rPr>
              <a:t>your</a:t>
            </a:r>
            <a:endParaRPr lang="en-US" dirty="0">
              <a:solidFill>
                <a:schemeClr val="tx1"/>
              </a:solidFill>
              <a:latin typeface="Poppins Light" charset="0"/>
              <a:ea typeface="Poppins Light" charset="0"/>
              <a:cs typeface="Poppins Light" charset="0"/>
            </a:endParaRPr>
          </a:p>
        </p:txBody>
      </p:sp>
      <p:sp>
        <p:nvSpPr>
          <p:cNvPr id="33" name="Subtitle 2"/>
          <p:cNvSpPr txBox="1">
            <a:spLocks/>
          </p:cNvSpPr>
          <p:nvPr/>
        </p:nvSpPr>
        <p:spPr>
          <a:xfrm>
            <a:off x="1635125" y="3147736"/>
            <a:ext cx="6480175" cy="9452911"/>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just">
              <a:lnSpc>
                <a:spcPts val="4040"/>
              </a:lnSpc>
            </a:pPr>
            <a:r>
              <a:rPr lang="en-US" dirty="0" smtClean="0">
                <a:solidFill>
                  <a:schemeClr val="tx1"/>
                </a:solidFill>
                <a:latin typeface="Poppins Light" charset="0"/>
                <a:ea typeface="Poppins Light" charset="0"/>
                <a:cs typeface="Poppins Light" charset="0"/>
              </a:rPr>
              <a:t>Frequently, your initial font choice is taken out of your awesome hands</a:t>
            </a:r>
            <a:r>
              <a:rPr lang="en-US" dirty="0">
                <a:solidFill>
                  <a:schemeClr val="tx1"/>
                </a:solidFill>
                <a:latin typeface="Poppins Light" charset="0"/>
                <a:ea typeface="Poppins Light" charset="0"/>
                <a:cs typeface="Poppins Light" charset="0"/>
              </a:rPr>
              <a:t> </a:t>
            </a:r>
            <a:r>
              <a:rPr lang="en-US" dirty="0" smtClean="0">
                <a:solidFill>
                  <a:schemeClr val="tx1"/>
                </a:solidFill>
                <a:latin typeface="Poppins Light" charset="0"/>
                <a:ea typeface="Poppins Light" charset="0"/>
                <a:cs typeface="Poppins Light" charset="0"/>
              </a:rPr>
              <a:t>also we are companies often specify a typeface, or even a set of fonts,  part of their brand guides </a:t>
            </a:r>
            <a:r>
              <a:rPr lang="en-US" dirty="0">
                <a:solidFill>
                  <a:schemeClr val="tx1"/>
                </a:solidFill>
                <a:latin typeface="Poppins Light" charset="0"/>
                <a:ea typeface="Poppins Light" charset="0"/>
                <a:cs typeface="Poppins Light" charset="0"/>
              </a:rPr>
              <a:t>However, if you </a:t>
            </a:r>
            <a:r>
              <a:rPr lang="en-US" dirty="0" smtClean="0">
                <a:solidFill>
                  <a:schemeClr val="tx1"/>
                </a:solidFill>
                <a:latin typeface="Poppins Light" charset="0"/>
                <a:ea typeface="Poppins Light" charset="0"/>
                <a:cs typeface="Poppins Light" charset="0"/>
              </a:rPr>
              <a:t>a </a:t>
            </a:r>
            <a:r>
              <a:rPr lang="en-US" dirty="0">
                <a:solidFill>
                  <a:schemeClr val="tx1"/>
                </a:solidFill>
                <a:latin typeface="Poppins Light" charset="0"/>
                <a:ea typeface="Poppins Light" charset="0"/>
                <a:cs typeface="Poppins Light" charset="0"/>
              </a:rPr>
              <a:t>great Frequently, your initial font choice is taken out of your hands; companies often specify a typeface, or even a set of </a:t>
            </a:r>
            <a:r>
              <a:rPr lang="en-US" dirty="0" smtClean="0">
                <a:solidFill>
                  <a:schemeClr val="tx1"/>
                </a:solidFill>
                <a:latin typeface="Poppins Light" charset="0"/>
                <a:ea typeface="Poppins Light" charset="0"/>
                <a:cs typeface="Poppins Light" charset="0"/>
              </a:rPr>
              <a:t>fonts when </a:t>
            </a:r>
            <a:r>
              <a:rPr lang="en-US" dirty="0">
                <a:solidFill>
                  <a:schemeClr val="tx1"/>
                </a:solidFill>
                <a:latin typeface="Poppins Light" charset="0"/>
                <a:ea typeface="Poppins Light" charset="0"/>
                <a:cs typeface="Poppins Light" charset="0"/>
              </a:rPr>
              <a:t>selecting a typeface for body text, your primary concern should be readability. Don’t concern yourself with personality at this stage. I’m of the school of thought that believes that you’re better off </a:t>
            </a:r>
            <a:r>
              <a:rPr lang="en-US" dirty="0" smtClean="0">
                <a:solidFill>
                  <a:schemeClr val="tx1"/>
                </a:solidFill>
                <a:latin typeface="Poppins Light" charset="0"/>
                <a:ea typeface="Poppins Light" charset="0"/>
                <a:cs typeface="Poppins Light" charset="0"/>
              </a:rPr>
              <a:t>mastering </a:t>
            </a:r>
            <a:r>
              <a:rPr lang="en-US" dirty="0">
                <a:solidFill>
                  <a:schemeClr val="tx1"/>
                </a:solidFill>
                <a:latin typeface="Poppins Light" charset="0"/>
                <a:ea typeface="Poppins Light" charset="0"/>
                <a:cs typeface="Poppins Light" charset="0"/>
              </a:rPr>
              <a:t>your primary concern should be readability. Don’t concern yourself with personality at this stage. I’m of the school of thought that believes that </a:t>
            </a:r>
          </a:p>
        </p:txBody>
      </p:sp>
      <p:sp>
        <p:nvSpPr>
          <p:cNvPr id="34" name="Subtitle 2"/>
          <p:cNvSpPr txBox="1">
            <a:spLocks/>
          </p:cNvSpPr>
          <p:nvPr/>
        </p:nvSpPr>
        <p:spPr>
          <a:xfrm>
            <a:off x="8870315" y="3147736"/>
            <a:ext cx="6480175" cy="9087683"/>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just">
              <a:lnSpc>
                <a:spcPts val="4040"/>
              </a:lnSpc>
            </a:pPr>
            <a:r>
              <a:rPr lang="en-US" dirty="0" smtClean="0">
                <a:solidFill>
                  <a:schemeClr val="tx1"/>
                </a:solidFill>
                <a:latin typeface="Poppins Light" charset="0"/>
                <a:ea typeface="Poppins Light" charset="0"/>
                <a:cs typeface="Poppins Light" charset="0"/>
              </a:rPr>
              <a:t>Frequently, your initial font choice is taken out of your awesome hands</a:t>
            </a:r>
            <a:r>
              <a:rPr lang="en-US" dirty="0">
                <a:solidFill>
                  <a:schemeClr val="tx1"/>
                </a:solidFill>
                <a:latin typeface="Poppins Light" charset="0"/>
                <a:ea typeface="Poppins Light" charset="0"/>
                <a:cs typeface="Poppins Light" charset="0"/>
              </a:rPr>
              <a:t> </a:t>
            </a:r>
            <a:r>
              <a:rPr lang="en-US" dirty="0" smtClean="0">
                <a:solidFill>
                  <a:schemeClr val="tx1"/>
                </a:solidFill>
                <a:latin typeface="Poppins Light" charset="0"/>
                <a:ea typeface="Poppins Light" charset="0"/>
                <a:cs typeface="Poppins Light" charset="0"/>
              </a:rPr>
              <a:t>also we are companies often specify a typeface, or even a set of fonts,  part of their brand guides </a:t>
            </a:r>
            <a:r>
              <a:rPr lang="en-US" dirty="0">
                <a:solidFill>
                  <a:schemeClr val="tx1"/>
                </a:solidFill>
                <a:latin typeface="Poppins Light" charset="0"/>
                <a:ea typeface="Poppins Light" charset="0"/>
                <a:cs typeface="Poppins Light" charset="0"/>
              </a:rPr>
              <a:t>However, if you </a:t>
            </a:r>
            <a:r>
              <a:rPr lang="en-US" dirty="0" smtClean="0">
                <a:solidFill>
                  <a:schemeClr val="tx1"/>
                </a:solidFill>
                <a:latin typeface="Poppins Light" charset="0"/>
                <a:ea typeface="Poppins Light" charset="0"/>
                <a:cs typeface="Poppins Light" charset="0"/>
              </a:rPr>
              <a:t>a </a:t>
            </a:r>
            <a:r>
              <a:rPr lang="en-US" dirty="0">
                <a:solidFill>
                  <a:schemeClr val="tx1"/>
                </a:solidFill>
                <a:latin typeface="Poppins Light" charset="0"/>
                <a:ea typeface="Poppins Light" charset="0"/>
                <a:cs typeface="Poppins Light" charset="0"/>
              </a:rPr>
              <a:t>great Frequently, your initial font choice is taken out of your hands; companies often specify a typeface, or even a set of </a:t>
            </a:r>
            <a:r>
              <a:rPr lang="en-US" dirty="0" smtClean="0">
                <a:solidFill>
                  <a:schemeClr val="tx1"/>
                </a:solidFill>
                <a:latin typeface="Poppins Light" charset="0"/>
                <a:ea typeface="Poppins Light" charset="0"/>
                <a:cs typeface="Poppins Light" charset="0"/>
              </a:rPr>
              <a:t>fonts when </a:t>
            </a:r>
            <a:r>
              <a:rPr lang="en-US" dirty="0">
                <a:solidFill>
                  <a:schemeClr val="tx1"/>
                </a:solidFill>
                <a:latin typeface="Poppins Light" charset="0"/>
                <a:ea typeface="Poppins Light" charset="0"/>
                <a:cs typeface="Poppins Light" charset="0"/>
              </a:rPr>
              <a:t>selecting a typeface for body text, your primary concern should be readability. Don’t concern yourself with personality at this stage. I’m of the school of thought that believes that </a:t>
            </a:r>
            <a:endParaRPr lang="en-US" dirty="0" smtClean="0">
              <a:solidFill>
                <a:schemeClr val="tx1"/>
              </a:solidFill>
              <a:latin typeface="Poppins Light" charset="0"/>
              <a:ea typeface="Poppins Light" charset="0"/>
              <a:cs typeface="Poppins Light" charset="0"/>
            </a:endParaRPr>
          </a:p>
          <a:p>
            <a:pPr algn="just">
              <a:lnSpc>
                <a:spcPts val="4040"/>
              </a:lnSpc>
            </a:pPr>
            <a:endParaRPr lang="en-US" dirty="0">
              <a:solidFill>
                <a:schemeClr val="tx1"/>
              </a:solidFill>
              <a:latin typeface="Poppins Light" charset="0"/>
              <a:ea typeface="Poppins Light" charset="0"/>
              <a:cs typeface="Poppins Light" charset="0"/>
            </a:endParaRPr>
          </a:p>
          <a:p>
            <a:pPr algn="just">
              <a:lnSpc>
                <a:spcPts val="4040"/>
              </a:lnSpc>
            </a:pPr>
            <a:r>
              <a:rPr lang="en-US" dirty="0" smtClean="0">
                <a:solidFill>
                  <a:schemeClr val="tx1"/>
                </a:solidFill>
                <a:latin typeface="Poppins Light" charset="0"/>
                <a:ea typeface="Poppins Light" charset="0"/>
                <a:cs typeface="Poppins Light" charset="0"/>
              </a:rPr>
              <a:t>When </a:t>
            </a:r>
            <a:r>
              <a:rPr lang="en-US" dirty="0">
                <a:solidFill>
                  <a:schemeClr val="tx1"/>
                </a:solidFill>
                <a:latin typeface="Poppins Light" charset="0"/>
                <a:ea typeface="Poppins Light" charset="0"/>
                <a:cs typeface="Poppins Light" charset="0"/>
              </a:rPr>
              <a:t>selecting a typeface for body text, your primary concern should be readability. Don’t concern </a:t>
            </a:r>
            <a:r>
              <a:rPr lang="en-US" dirty="0" smtClean="0">
                <a:solidFill>
                  <a:schemeClr val="tx1"/>
                </a:solidFill>
                <a:latin typeface="Poppins Light" charset="0"/>
                <a:ea typeface="Poppins Light" charset="0"/>
                <a:cs typeface="Poppins Light" charset="0"/>
              </a:rPr>
              <a:t>yourself</a:t>
            </a:r>
            <a:endParaRPr lang="en-US" dirty="0">
              <a:solidFill>
                <a:schemeClr val="tx1"/>
              </a:solidFill>
              <a:latin typeface="Poppins Light" charset="0"/>
              <a:ea typeface="Poppins Light" charset="0"/>
              <a:cs typeface="Poppins Light" charset="0"/>
            </a:endParaRPr>
          </a:p>
        </p:txBody>
      </p:sp>
      <p:sp>
        <p:nvSpPr>
          <p:cNvPr id="40" name="Rectangle 39"/>
          <p:cNvSpPr>
            <a:spLocks/>
          </p:cNvSpPr>
          <p:nvPr/>
        </p:nvSpPr>
        <p:spPr bwMode="auto">
          <a:xfrm>
            <a:off x="1673225" y="754380"/>
            <a:ext cx="9585958" cy="94897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defTabSz="4572000">
              <a:lnSpc>
                <a:spcPts val="7400"/>
              </a:lnSpc>
            </a:pPr>
            <a:r>
              <a:rPr lang="en-US" sz="5400" b="1" spc="500" dirty="0" smtClean="0">
                <a:solidFill>
                  <a:schemeClr val="tx2"/>
                </a:solidFill>
                <a:latin typeface="Poppins" charset="0"/>
                <a:ea typeface="Poppins" charset="0"/>
                <a:cs typeface="Poppins" charset="0"/>
                <a:sym typeface="Bebas Neue" charset="0"/>
              </a:rPr>
              <a:t>Text in Three Columns</a:t>
            </a:r>
          </a:p>
        </p:txBody>
      </p:sp>
      <p:cxnSp>
        <p:nvCxnSpPr>
          <p:cNvPr id="49" name="Straight Connector 48"/>
          <p:cNvCxnSpPr/>
          <p:nvPr/>
        </p:nvCxnSpPr>
        <p:spPr>
          <a:xfrm>
            <a:off x="1673225" y="2332705"/>
            <a:ext cx="962738"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508111221"/>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Placeholder 2"/>
          <p:cNvPicPr>
            <a:picLocks noGrp="1" noChangeAspect="1"/>
          </p:cNvPicPr>
          <p:nvPr>
            <p:ph type="pic" sz="quarter" idx="13"/>
          </p:nvPr>
        </p:nvPicPr>
        <p:blipFill>
          <a:blip r:embed="rId3">
            <a:extLst>
              <a:ext uri="{28A0092B-C50C-407E-A947-70E740481C1C}">
                <a14:useLocalDpi xmlns:a14="http://schemas.microsoft.com/office/drawing/2010/main" val="0"/>
              </a:ext>
            </a:extLst>
          </a:blip>
          <a:srcRect t="24035" b="24035"/>
          <a:stretch>
            <a:fillRect/>
          </a:stretch>
        </p:blipFill>
        <p:spPr/>
      </p:pic>
      <p:sp>
        <p:nvSpPr>
          <p:cNvPr id="26" name="Rectangle 25"/>
          <p:cNvSpPr/>
          <p:nvPr/>
        </p:nvSpPr>
        <p:spPr>
          <a:xfrm>
            <a:off x="0" y="0"/>
            <a:ext cx="24377650" cy="5839462"/>
          </a:xfrm>
          <a:prstGeom prst="rect">
            <a:avLst/>
          </a:prstGeom>
          <a:solidFill>
            <a:srgbClr val="000C28">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TextBox 22"/>
          <p:cNvSpPr txBox="1"/>
          <p:nvPr/>
        </p:nvSpPr>
        <p:spPr>
          <a:xfrm>
            <a:off x="9267460" y="11679070"/>
            <a:ext cx="1891865" cy="430887"/>
          </a:xfrm>
          <a:prstGeom prst="rect">
            <a:avLst/>
          </a:prstGeom>
          <a:noFill/>
        </p:spPr>
        <p:txBody>
          <a:bodyPr wrap="none" rtlCol="0" anchor="ctr" anchorCtr="0">
            <a:spAutoFit/>
          </a:bodyPr>
          <a:lstStyle/>
          <a:p>
            <a:r>
              <a:rPr lang="en-US" sz="2200" dirty="0">
                <a:latin typeface="Montserrat" charset="0"/>
                <a:ea typeface="Montserrat" charset="0"/>
                <a:cs typeface="Montserrat" charset="0"/>
              </a:rPr>
              <a:t>@</a:t>
            </a:r>
            <a:r>
              <a:rPr lang="en-US" sz="2200" dirty="0" err="1">
                <a:latin typeface="Montserrat" charset="0"/>
                <a:ea typeface="Montserrat" charset="0"/>
                <a:cs typeface="Montserrat" charset="0"/>
              </a:rPr>
              <a:t>yourname</a:t>
            </a:r>
            <a:endParaRPr lang="en-US" sz="2200" dirty="0">
              <a:latin typeface="Montserrat" charset="0"/>
              <a:ea typeface="Montserrat" charset="0"/>
              <a:cs typeface="Montserrat" charset="0"/>
            </a:endParaRPr>
          </a:p>
        </p:txBody>
      </p:sp>
      <p:sp>
        <p:nvSpPr>
          <p:cNvPr id="24" name="Shape 2836"/>
          <p:cNvSpPr/>
          <p:nvPr/>
        </p:nvSpPr>
        <p:spPr>
          <a:xfrm>
            <a:off x="2035092" y="9579738"/>
            <a:ext cx="558655" cy="406295"/>
          </a:xfrm>
          <a:custGeom>
            <a:avLst/>
            <a:gdLst/>
            <a:ahLst/>
            <a:cxnLst>
              <a:cxn ang="0">
                <a:pos x="wd2" y="hd2"/>
              </a:cxn>
              <a:cxn ang="5400000">
                <a:pos x="wd2" y="hd2"/>
              </a:cxn>
              <a:cxn ang="10800000">
                <a:pos x="wd2" y="hd2"/>
              </a:cxn>
              <a:cxn ang="16200000">
                <a:pos x="wd2" y="hd2"/>
              </a:cxn>
            </a:cxnLst>
            <a:rect l="0" t="0" r="r" b="b"/>
            <a:pathLst>
              <a:path w="21600" h="21600" extrusionOk="0">
                <a:moveTo>
                  <a:pt x="20618" y="18900"/>
                </a:moveTo>
                <a:cubicBezTo>
                  <a:pt x="20618" y="18980"/>
                  <a:pt x="20611" y="19058"/>
                  <a:pt x="20601" y="19135"/>
                </a:cubicBezTo>
                <a:lnTo>
                  <a:pt x="14539" y="10800"/>
                </a:lnTo>
                <a:lnTo>
                  <a:pt x="20601" y="2465"/>
                </a:lnTo>
                <a:cubicBezTo>
                  <a:pt x="20611" y="2542"/>
                  <a:pt x="20618" y="2620"/>
                  <a:pt x="20618" y="2700"/>
                </a:cubicBezTo>
                <a:cubicBezTo>
                  <a:pt x="20618" y="2700"/>
                  <a:pt x="20618" y="18900"/>
                  <a:pt x="20618" y="18900"/>
                </a:cubicBezTo>
                <a:close/>
                <a:moveTo>
                  <a:pt x="19636" y="20250"/>
                </a:moveTo>
                <a:lnTo>
                  <a:pt x="1964" y="20250"/>
                </a:lnTo>
                <a:cubicBezTo>
                  <a:pt x="1849" y="20250"/>
                  <a:pt x="1739" y="20218"/>
                  <a:pt x="1637" y="20168"/>
                </a:cubicBezTo>
                <a:lnTo>
                  <a:pt x="7755" y="11754"/>
                </a:lnTo>
                <a:lnTo>
                  <a:pt x="9440" y="14072"/>
                </a:lnTo>
                <a:cubicBezTo>
                  <a:pt x="9816" y="14589"/>
                  <a:pt x="10308" y="14847"/>
                  <a:pt x="10800" y="14847"/>
                </a:cubicBezTo>
                <a:cubicBezTo>
                  <a:pt x="11292" y="14847"/>
                  <a:pt x="11784" y="14589"/>
                  <a:pt x="12159" y="14072"/>
                </a:cubicBezTo>
                <a:lnTo>
                  <a:pt x="13845" y="11754"/>
                </a:lnTo>
                <a:lnTo>
                  <a:pt x="19964" y="20168"/>
                </a:lnTo>
                <a:cubicBezTo>
                  <a:pt x="19861" y="20218"/>
                  <a:pt x="19752" y="20250"/>
                  <a:pt x="19636" y="20250"/>
                </a:cubicBezTo>
                <a:moveTo>
                  <a:pt x="982" y="18900"/>
                </a:moveTo>
                <a:lnTo>
                  <a:pt x="982" y="2700"/>
                </a:lnTo>
                <a:cubicBezTo>
                  <a:pt x="982" y="2620"/>
                  <a:pt x="989" y="2542"/>
                  <a:pt x="999" y="2465"/>
                </a:cubicBezTo>
                <a:lnTo>
                  <a:pt x="7061" y="10800"/>
                </a:lnTo>
                <a:lnTo>
                  <a:pt x="999" y="19135"/>
                </a:lnTo>
                <a:cubicBezTo>
                  <a:pt x="989" y="19058"/>
                  <a:pt x="982" y="18980"/>
                  <a:pt x="982" y="18900"/>
                </a:cubicBezTo>
                <a:moveTo>
                  <a:pt x="1964" y="1350"/>
                </a:moveTo>
                <a:lnTo>
                  <a:pt x="19636" y="1350"/>
                </a:lnTo>
                <a:cubicBezTo>
                  <a:pt x="19752" y="1350"/>
                  <a:pt x="19861" y="1382"/>
                  <a:pt x="19964" y="1433"/>
                </a:cubicBezTo>
                <a:lnTo>
                  <a:pt x="11465" y="13118"/>
                </a:lnTo>
                <a:cubicBezTo>
                  <a:pt x="11288" y="13362"/>
                  <a:pt x="11051" y="13497"/>
                  <a:pt x="10800" y="13497"/>
                </a:cubicBezTo>
                <a:cubicBezTo>
                  <a:pt x="10549" y="13497"/>
                  <a:pt x="10312" y="13362"/>
                  <a:pt x="10134" y="13118"/>
                </a:cubicBezTo>
                <a:lnTo>
                  <a:pt x="1637" y="1433"/>
                </a:lnTo>
                <a:cubicBezTo>
                  <a:pt x="1739" y="1382"/>
                  <a:pt x="1849" y="1350"/>
                  <a:pt x="1964" y="1350"/>
                </a:cubicBezTo>
                <a:moveTo>
                  <a:pt x="19636" y="0"/>
                </a:moveTo>
                <a:lnTo>
                  <a:pt x="1964" y="0"/>
                </a:lnTo>
                <a:cubicBezTo>
                  <a:pt x="879" y="0"/>
                  <a:pt x="0" y="1209"/>
                  <a:pt x="0" y="2700"/>
                </a:cubicBezTo>
                <a:lnTo>
                  <a:pt x="0" y="18900"/>
                </a:lnTo>
                <a:cubicBezTo>
                  <a:pt x="0" y="20391"/>
                  <a:pt x="879" y="21600"/>
                  <a:pt x="1964" y="21600"/>
                </a:cubicBezTo>
                <a:lnTo>
                  <a:pt x="19636" y="21600"/>
                </a:lnTo>
                <a:cubicBezTo>
                  <a:pt x="20721" y="21600"/>
                  <a:pt x="21600" y="20391"/>
                  <a:pt x="21600" y="18900"/>
                </a:cubicBezTo>
                <a:lnTo>
                  <a:pt x="21600" y="2700"/>
                </a:lnTo>
                <a:cubicBezTo>
                  <a:pt x="21600" y="1209"/>
                  <a:pt x="20721" y="0"/>
                  <a:pt x="19636" y="0"/>
                </a:cubicBezTo>
              </a:path>
            </a:pathLst>
          </a:custGeom>
          <a:solidFill>
            <a:schemeClr val="accent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 name="Shape 2934"/>
          <p:cNvSpPr/>
          <p:nvPr/>
        </p:nvSpPr>
        <p:spPr>
          <a:xfrm>
            <a:off x="2086619" y="10560976"/>
            <a:ext cx="40629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10800"/>
                </a:moveTo>
                <a:cubicBezTo>
                  <a:pt x="8563" y="10800"/>
                  <a:pt x="6750" y="9481"/>
                  <a:pt x="6750" y="7855"/>
                </a:cubicBezTo>
                <a:cubicBezTo>
                  <a:pt x="6750" y="6228"/>
                  <a:pt x="8563" y="4909"/>
                  <a:pt x="10800" y="4909"/>
                </a:cubicBezTo>
                <a:cubicBezTo>
                  <a:pt x="13037" y="4909"/>
                  <a:pt x="14850" y="6228"/>
                  <a:pt x="14850" y="7855"/>
                </a:cubicBezTo>
                <a:cubicBezTo>
                  <a:pt x="14850" y="9481"/>
                  <a:pt x="13037" y="10800"/>
                  <a:pt x="10800" y="10800"/>
                </a:cubicBezTo>
                <a:moveTo>
                  <a:pt x="10800" y="3927"/>
                </a:moveTo>
                <a:cubicBezTo>
                  <a:pt x="7817" y="3927"/>
                  <a:pt x="5400" y="5686"/>
                  <a:pt x="5400" y="7855"/>
                </a:cubicBezTo>
                <a:cubicBezTo>
                  <a:pt x="5400" y="10023"/>
                  <a:pt x="7817" y="11782"/>
                  <a:pt x="10800" y="11782"/>
                </a:cubicBezTo>
                <a:cubicBezTo>
                  <a:pt x="13783" y="11782"/>
                  <a:pt x="16200" y="10023"/>
                  <a:pt x="16200" y="7855"/>
                </a:cubicBezTo>
                <a:cubicBezTo>
                  <a:pt x="16200" y="5686"/>
                  <a:pt x="13783" y="3927"/>
                  <a:pt x="10800" y="3927"/>
                </a:cubicBezTo>
                <a:moveTo>
                  <a:pt x="10800" y="20127"/>
                </a:moveTo>
                <a:cubicBezTo>
                  <a:pt x="10800" y="20127"/>
                  <a:pt x="1350" y="13745"/>
                  <a:pt x="1350" y="7855"/>
                </a:cubicBezTo>
                <a:cubicBezTo>
                  <a:pt x="1350" y="4059"/>
                  <a:pt x="5581" y="982"/>
                  <a:pt x="10800" y="982"/>
                </a:cubicBezTo>
                <a:cubicBezTo>
                  <a:pt x="16019" y="982"/>
                  <a:pt x="20250" y="4059"/>
                  <a:pt x="20250" y="7855"/>
                </a:cubicBezTo>
                <a:cubicBezTo>
                  <a:pt x="20250" y="13745"/>
                  <a:pt x="10800" y="20127"/>
                  <a:pt x="10800" y="20127"/>
                </a:cubicBezTo>
                <a:moveTo>
                  <a:pt x="10800" y="0"/>
                </a:moveTo>
                <a:cubicBezTo>
                  <a:pt x="4836" y="0"/>
                  <a:pt x="0" y="3517"/>
                  <a:pt x="0" y="7855"/>
                </a:cubicBezTo>
                <a:cubicBezTo>
                  <a:pt x="0" y="14236"/>
                  <a:pt x="10800" y="21600"/>
                  <a:pt x="10800" y="21600"/>
                </a:cubicBezTo>
                <a:cubicBezTo>
                  <a:pt x="10800" y="21600"/>
                  <a:pt x="21600" y="14236"/>
                  <a:pt x="21600" y="7855"/>
                </a:cubicBezTo>
                <a:cubicBezTo>
                  <a:pt x="21600" y="3517"/>
                  <a:pt x="16764" y="0"/>
                  <a:pt x="10800" y="0"/>
                </a:cubicBezTo>
              </a:path>
            </a:pathLst>
          </a:custGeom>
          <a:solidFill>
            <a:schemeClr val="accent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 name="Shape 2944"/>
          <p:cNvSpPr/>
          <p:nvPr/>
        </p:nvSpPr>
        <p:spPr>
          <a:xfrm>
            <a:off x="2004248" y="11551303"/>
            <a:ext cx="558655" cy="558654"/>
          </a:xfrm>
          <a:custGeom>
            <a:avLst/>
            <a:gdLst/>
            <a:ahLst/>
            <a:cxnLst>
              <a:cxn ang="0">
                <a:pos x="wd2" y="hd2"/>
              </a:cxn>
              <a:cxn ang="5400000">
                <a:pos x="wd2" y="hd2"/>
              </a:cxn>
              <a:cxn ang="10800000">
                <a:pos x="wd2" y="hd2"/>
              </a:cxn>
              <a:cxn ang="16200000">
                <a:pos x="wd2" y="hd2"/>
              </a:cxn>
            </a:cxnLst>
            <a:rect l="0" t="0" r="r" b="b"/>
            <a:pathLst>
              <a:path w="21600" h="21600" extrusionOk="0">
                <a:moveTo>
                  <a:pt x="17850" y="17620"/>
                </a:moveTo>
                <a:cubicBezTo>
                  <a:pt x="17270" y="17122"/>
                  <a:pt x="16604" y="16682"/>
                  <a:pt x="15855" y="16324"/>
                </a:cubicBezTo>
                <a:cubicBezTo>
                  <a:pt x="15868" y="16284"/>
                  <a:pt x="15882" y="16244"/>
                  <a:pt x="15896" y="16203"/>
                </a:cubicBezTo>
                <a:cubicBezTo>
                  <a:pt x="16131" y="15456"/>
                  <a:pt x="16320" y="14656"/>
                  <a:pt x="16454" y="13811"/>
                </a:cubicBezTo>
                <a:cubicBezTo>
                  <a:pt x="16471" y="13704"/>
                  <a:pt x="16484" y="13596"/>
                  <a:pt x="16499" y="13488"/>
                </a:cubicBezTo>
                <a:cubicBezTo>
                  <a:pt x="16544" y="13166"/>
                  <a:pt x="16581" y="12839"/>
                  <a:pt x="16610" y="12507"/>
                </a:cubicBezTo>
                <a:cubicBezTo>
                  <a:pt x="16621" y="12383"/>
                  <a:pt x="16632" y="12260"/>
                  <a:pt x="16641" y="12135"/>
                </a:cubicBezTo>
                <a:cubicBezTo>
                  <a:pt x="16660" y="11858"/>
                  <a:pt x="16664" y="11574"/>
                  <a:pt x="16673" y="11291"/>
                </a:cubicBezTo>
                <a:lnTo>
                  <a:pt x="20598" y="11291"/>
                </a:lnTo>
                <a:cubicBezTo>
                  <a:pt x="20476" y="13747"/>
                  <a:pt x="19450" y="15962"/>
                  <a:pt x="17850" y="17620"/>
                </a:cubicBezTo>
                <a:moveTo>
                  <a:pt x="13714" y="20178"/>
                </a:moveTo>
                <a:cubicBezTo>
                  <a:pt x="13925" y="19957"/>
                  <a:pt x="14127" y="19710"/>
                  <a:pt x="14321" y="19444"/>
                </a:cubicBezTo>
                <a:cubicBezTo>
                  <a:pt x="14339" y="19419"/>
                  <a:pt x="14357" y="19394"/>
                  <a:pt x="14375" y="19369"/>
                </a:cubicBezTo>
                <a:cubicBezTo>
                  <a:pt x="14764" y="18822"/>
                  <a:pt x="15116" y="18192"/>
                  <a:pt x="15420" y="17488"/>
                </a:cubicBezTo>
                <a:cubicBezTo>
                  <a:pt x="15436" y="17450"/>
                  <a:pt x="15451" y="17410"/>
                  <a:pt x="15467" y="17372"/>
                </a:cubicBezTo>
                <a:cubicBezTo>
                  <a:pt x="15485" y="17329"/>
                  <a:pt x="15499" y="17282"/>
                  <a:pt x="15517" y="17239"/>
                </a:cubicBezTo>
                <a:cubicBezTo>
                  <a:pt x="16123" y="17535"/>
                  <a:pt x="16665" y="17890"/>
                  <a:pt x="17142" y="18285"/>
                </a:cubicBezTo>
                <a:cubicBezTo>
                  <a:pt x="16149" y="19129"/>
                  <a:pt x="14989" y="19782"/>
                  <a:pt x="13714" y="20178"/>
                </a:cubicBezTo>
                <a:moveTo>
                  <a:pt x="11291" y="20569"/>
                </a:moveTo>
                <a:lnTo>
                  <a:pt x="11291" y="16221"/>
                </a:lnTo>
                <a:cubicBezTo>
                  <a:pt x="12498" y="16271"/>
                  <a:pt x="13638" y="16493"/>
                  <a:pt x="14652" y="16869"/>
                </a:cubicBezTo>
                <a:cubicBezTo>
                  <a:pt x="13850" y="18909"/>
                  <a:pt x="12654" y="20298"/>
                  <a:pt x="11291" y="20569"/>
                </a:cubicBezTo>
                <a:moveTo>
                  <a:pt x="11291" y="11291"/>
                </a:moveTo>
                <a:lnTo>
                  <a:pt x="15697" y="11291"/>
                </a:lnTo>
                <a:cubicBezTo>
                  <a:pt x="15655" y="12995"/>
                  <a:pt x="15392" y="14581"/>
                  <a:pt x="14971" y="15948"/>
                </a:cubicBezTo>
                <a:cubicBezTo>
                  <a:pt x="13855" y="15534"/>
                  <a:pt x="12608" y="15291"/>
                  <a:pt x="11291" y="15240"/>
                </a:cubicBezTo>
                <a:cubicBezTo>
                  <a:pt x="11291" y="15240"/>
                  <a:pt x="11291" y="11291"/>
                  <a:pt x="11291" y="11291"/>
                </a:cubicBezTo>
                <a:close/>
                <a:moveTo>
                  <a:pt x="11291" y="6360"/>
                </a:moveTo>
                <a:cubicBezTo>
                  <a:pt x="12608" y="6309"/>
                  <a:pt x="13855" y="6066"/>
                  <a:pt x="14971" y="5652"/>
                </a:cubicBezTo>
                <a:cubicBezTo>
                  <a:pt x="15392" y="7019"/>
                  <a:pt x="15655" y="8605"/>
                  <a:pt x="15697" y="10309"/>
                </a:cubicBezTo>
                <a:lnTo>
                  <a:pt x="11291" y="10309"/>
                </a:lnTo>
                <a:cubicBezTo>
                  <a:pt x="11291" y="10309"/>
                  <a:pt x="11291" y="6360"/>
                  <a:pt x="11291" y="6360"/>
                </a:cubicBezTo>
                <a:close/>
                <a:moveTo>
                  <a:pt x="11291" y="1031"/>
                </a:moveTo>
                <a:cubicBezTo>
                  <a:pt x="12654" y="1302"/>
                  <a:pt x="13850" y="2691"/>
                  <a:pt x="14652" y="4731"/>
                </a:cubicBezTo>
                <a:cubicBezTo>
                  <a:pt x="13638" y="5107"/>
                  <a:pt x="12498" y="5329"/>
                  <a:pt x="11291" y="5379"/>
                </a:cubicBezTo>
                <a:cubicBezTo>
                  <a:pt x="11291" y="5379"/>
                  <a:pt x="11291" y="1031"/>
                  <a:pt x="11291" y="1031"/>
                </a:cubicBezTo>
                <a:close/>
                <a:moveTo>
                  <a:pt x="17142" y="3315"/>
                </a:moveTo>
                <a:cubicBezTo>
                  <a:pt x="16665" y="3711"/>
                  <a:pt x="16123" y="4065"/>
                  <a:pt x="15517" y="4361"/>
                </a:cubicBezTo>
                <a:cubicBezTo>
                  <a:pt x="15499" y="4318"/>
                  <a:pt x="15485" y="4271"/>
                  <a:pt x="15467" y="4229"/>
                </a:cubicBezTo>
                <a:cubicBezTo>
                  <a:pt x="15451" y="4190"/>
                  <a:pt x="15436" y="4151"/>
                  <a:pt x="15420" y="4112"/>
                </a:cubicBezTo>
                <a:cubicBezTo>
                  <a:pt x="15116" y="3408"/>
                  <a:pt x="14764" y="2778"/>
                  <a:pt x="14375" y="2231"/>
                </a:cubicBezTo>
                <a:cubicBezTo>
                  <a:pt x="14357" y="2206"/>
                  <a:pt x="14339" y="2181"/>
                  <a:pt x="14321" y="2156"/>
                </a:cubicBezTo>
                <a:cubicBezTo>
                  <a:pt x="14127" y="1890"/>
                  <a:pt x="13925" y="1643"/>
                  <a:pt x="13714" y="1422"/>
                </a:cubicBezTo>
                <a:cubicBezTo>
                  <a:pt x="14989" y="1818"/>
                  <a:pt x="16149" y="2471"/>
                  <a:pt x="17142" y="3315"/>
                </a:cubicBezTo>
                <a:moveTo>
                  <a:pt x="20598" y="10309"/>
                </a:moveTo>
                <a:lnTo>
                  <a:pt x="16673" y="10309"/>
                </a:lnTo>
                <a:cubicBezTo>
                  <a:pt x="16664" y="10027"/>
                  <a:pt x="16660" y="9742"/>
                  <a:pt x="16641" y="9465"/>
                </a:cubicBezTo>
                <a:cubicBezTo>
                  <a:pt x="16632" y="9340"/>
                  <a:pt x="16621" y="9217"/>
                  <a:pt x="16610" y="9093"/>
                </a:cubicBezTo>
                <a:cubicBezTo>
                  <a:pt x="16581" y="8761"/>
                  <a:pt x="16544" y="8434"/>
                  <a:pt x="16499" y="8112"/>
                </a:cubicBezTo>
                <a:cubicBezTo>
                  <a:pt x="16484" y="8005"/>
                  <a:pt x="16471" y="7896"/>
                  <a:pt x="16454" y="7789"/>
                </a:cubicBezTo>
                <a:cubicBezTo>
                  <a:pt x="16320" y="6944"/>
                  <a:pt x="16131" y="6144"/>
                  <a:pt x="15896" y="5397"/>
                </a:cubicBezTo>
                <a:cubicBezTo>
                  <a:pt x="15882" y="5357"/>
                  <a:pt x="15868" y="5317"/>
                  <a:pt x="15855" y="5276"/>
                </a:cubicBezTo>
                <a:cubicBezTo>
                  <a:pt x="16604" y="4918"/>
                  <a:pt x="17270" y="4478"/>
                  <a:pt x="17850" y="3981"/>
                </a:cubicBezTo>
                <a:cubicBezTo>
                  <a:pt x="19450" y="5638"/>
                  <a:pt x="20476" y="7853"/>
                  <a:pt x="20598" y="10309"/>
                </a:cubicBezTo>
                <a:moveTo>
                  <a:pt x="10309" y="5379"/>
                </a:moveTo>
                <a:cubicBezTo>
                  <a:pt x="9101" y="5329"/>
                  <a:pt x="7961" y="5107"/>
                  <a:pt x="6947" y="4731"/>
                </a:cubicBezTo>
                <a:cubicBezTo>
                  <a:pt x="7749" y="2691"/>
                  <a:pt x="8945" y="1302"/>
                  <a:pt x="10309" y="1031"/>
                </a:cubicBezTo>
                <a:cubicBezTo>
                  <a:pt x="10309" y="1031"/>
                  <a:pt x="10309" y="5379"/>
                  <a:pt x="10309" y="5379"/>
                </a:cubicBezTo>
                <a:close/>
                <a:moveTo>
                  <a:pt x="10309" y="10309"/>
                </a:moveTo>
                <a:lnTo>
                  <a:pt x="5903" y="10309"/>
                </a:lnTo>
                <a:cubicBezTo>
                  <a:pt x="5945" y="8605"/>
                  <a:pt x="6207" y="7019"/>
                  <a:pt x="6629" y="5652"/>
                </a:cubicBezTo>
                <a:cubicBezTo>
                  <a:pt x="7745" y="6066"/>
                  <a:pt x="8991" y="6309"/>
                  <a:pt x="10309" y="6360"/>
                </a:cubicBezTo>
                <a:cubicBezTo>
                  <a:pt x="10309" y="6360"/>
                  <a:pt x="10309" y="10309"/>
                  <a:pt x="10309" y="10309"/>
                </a:cubicBezTo>
                <a:close/>
                <a:moveTo>
                  <a:pt x="10309" y="15240"/>
                </a:moveTo>
                <a:cubicBezTo>
                  <a:pt x="8991" y="15291"/>
                  <a:pt x="7745" y="15534"/>
                  <a:pt x="6629" y="15948"/>
                </a:cubicBezTo>
                <a:cubicBezTo>
                  <a:pt x="6207" y="14581"/>
                  <a:pt x="5945" y="12995"/>
                  <a:pt x="5903" y="11291"/>
                </a:cubicBezTo>
                <a:lnTo>
                  <a:pt x="10309" y="11291"/>
                </a:lnTo>
                <a:cubicBezTo>
                  <a:pt x="10309" y="11291"/>
                  <a:pt x="10309" y="15240"/>
                  <a:pt x="10309" y="15240"/>
                </a:cubicBezTo>
                <a:close/>
                <a:moveTo>
                  <a:pt x="10309" y="20569"/>
                </a:moveTo>
                <a:cubicBezTo>
                  <a:pt x="8945" y="20298"/>
                  <a:pt x="7749" y="18909"/>
                  <a:pt x="6947" y="16869"/>
                </a:cubicBezTo>
                <a:cubicBezTo>
                  <a:pt x="7961" y="16493"/>
                  <a:pt x="9101" y="16271"/>
                  <a:pt x="10309" y="16221"/>
                </a:cubicBezTo>
                <a:cubicBezTo>
                  <a:pt x="10309" y="16221"/>
                  <a:pt x="10309" y="20569"/>
                  <a:pt x="10309" y="20569"/>
                </a:cubicBezTo>
                <a:close/>
                <a:moveTo>
                  <a:pt x="4458" y="18285"/>
                </a:moveTo>
                <a:cubicBezTo>
                  <a:pt x="4934" y="17890"/>
                  <a:pt x="5476" y="17535"/>
                  <a:pt x="6083" y="17239"/>
                </a:cubicBezTo>
                <a:cubicBezTo>
                  <a:pt x="6100" y="17282"/>
                  <a:pt x="6115" y="17329"/>
                  <a:pt x="6132" y="17372"/>
                </a:cubicBezTo>
                <a:cubicBezTo>
                  <a:pt x="6149" y="17410"/>
                  <a:pt x="6163" y="17450"/>
                  <a:pt x="6180" y="17488"/>
                </a:cubicBezTo>
                <a:cubicBezTo>
                  <a:pt x="6484" y="18192"/>
                  <a:pt x="6835" y="18822"/>
                  <a:pt x="7224" y="19369"/>
                </a:cubicBezTo>
                <a:cubicBezTo>
                  <a:pt x="7242" y="19394"/>
                  <a:pt x="7261" y="19419"/>
                  <a:pt x="7279" y="19444"/>
                </a:cubicBezTo>
                <a:cubicBezTo>
                  <a:pt x="7472" y="19710"/>
                  <a:pt x="7674" y="19957"/>
                  <a:pt x="7886" y="20178"/>
                </a:cubicBezTo>
                <a:cubicBezTo>
                  <a:pt x="6610" y="19782"/>
                  <a:pt x="5451" y="19129"/>
                  <a:pt x="4458" y="18285"/>
                </a:cubicBezTo>
                <a:moveTo>
                  <a:pt x="1002" y="11291"/>
                </a:moveTo>
                <a:lnTo>
                  <a:pt x="4927" y="11291"/>
                </a:lnTo>
                <a:cubicBezTo>
                  <a:pt x="4935" y="11574"/>
                  <a:pt x="4940" y="11858"/>
                  <a:pt x="4958" y="12135"/>
                </a:cubicBezTo>
                <a:cubicBezTo>
                  <a:pt x="4967" y="12260"/>
                  <a:pt x="4979" y="12383"/>
                  <a:pt x="4989" y="12507"/>
                </a:cubicBezTo>
                <a:cubicBezTo>
                  <a:pt x="5018" y="12839"/>
                  <a:pt x="5055" y="13166"/>
                  <a:pt x="5100" y="13488"/>
                </a:cubicBezTo>
                <a:cubicBezTo>
                  <a:pt x="5116" y="13596"/>
                  <a:pt x="5129" y="13704"/>
                  <a:pt x="5146" y="13811"/>
                </a:cubicBezTo>
                <a:cubicBezTo>
                  <a:pt x="5280" y="14656"/>
                  <a:pt x="5468" y="15456"/>
                  <a:pt x="5704" y="16203"/>
                </a:cubicBezTo>
                <a:cubicBezTo>
                  <a:pt x="5718" y="16244"/>
                  <a:pt x="5731" y="16284"/>
                  <a:pt x="5744" y="16324"/>
                </a:cubicBezTo>
                <a:cubicBezTo>
                  <a:pt x="4996" y="16682"/>
                  <a:pt x="4330" y="17122"/>
                  <a:pt x="3749" y="17620"/>
                </a:cubicBezTo>
                <a:cubicBezTo>
                  <a:pt x="2150" y="15962"/>
                  <a:pt x="1123" y="13747"/>
                  <a:pt x="1002" y="11291"/>
                </a:cubicBezTo>
                <a:moveTo>
                  <a:pt x="3749" y="3981"/>
                </a:moveTo>
                <a:cubicBezTo>
                  <a:pt x="4330" y="4478"/>
                  <a:pt x="4996" y="4918"/>
                  <a:pt x="5744" y="5276"/>
                </a:cubicBezTo>
                <a:cubicBezTo>
                  <a:pt x="5731" y="5317"/>
                  <a:pt x="5718" y="5357"/>
                  <a:pt x="5704" y="5397"/>
                </a:cubicBezTo>
                <a:cubicBezTo>
                  <a:pt x="5469" y="6144"/>
                  <a:pt x="5280" y="6944"/>
                  <a:pt x="5146" y="7789"/>
                </a:cubicBezTo>
                <a:cubicBezTo>
                  <a:pt x="5129" y="7896"/>
                  <a:pt x="5116" y="8005"/>
                  <a:pt x="5100" y="8112"/>
                </a:cubicBezTo>
                <a:cubicBezTo>
                  <a:pt x="5055" y="8434"/>
                  <a:pt x="5018" y="8761"/>
                  <a:pt x="4989" y="9093"/>
                </a:cubicBezTo>
                <a:cubicBezTo>
                  <a:pt x="4979" y="9217"/>
                  <a:pt x="4967" y="9340"/>
                  <a:pt x="4958" y="9465"/>
                </a:cubicBezTo>
                <a:cubicBezTo>
                  <a:pt x="4940" y="9742"/>
                  <a:pt x="4935" y="10027"/>
                  <a:pt x="4927" y="10309"/>
                </a:cubicBezTo>
                <a:lnTo>
                  <a:pt x="1002" y="10309"/>
                </a:lnTo>
                <a:cubicBezTo>
                  <a:pt x="1123" y="7853"/>
                  <a:pt x="2150" y="5638"/>
                  <a:pt x="3749" y="3981"/>
                </a:cubicBezTo>
                <a:moveTo>
                  <a:pt x="7886" y="1422"/>
                </a:moveTo>
                <a:cubicBezTo>
                  <a:pt x="7674" y="1643"/>
                  <a:pt x="7472" y="1890"/>
                  <a:pt x="7279" y="2156"/>
                </a:cubicBezTo>
                <a:cubicBezTo>
                  <a:pt x="7261" y="2181"/>
                  <a:pt x="7242" y="2206"/>
                  <a:pt x="7224" y="2231"/>
                </a:cubicBezTo>
                <a:cubicBezTo>
                  <a:pt x="6835" y="2778"/>
                  <a:pt x="6484" y="3408"/>
                  <a:pt x="6180" y="4112"/>
                </a:cubicBezTo>
                <a:cubicBezTo>
                  <a:pt x="6163" y="4151"/>
                  <a:pt x="6149" y="4190"/>
                  <a:pt x="6132" y="4229"/>
                </a:cubicBezTo>
                <a:cubicBezTo>
                  <a:pt x="6115" y="4271"/>
                  <a:pt x="6100" y="4318"/>
                  <a:pt x="6083" y="4361"/>
                </a:cubicBezTo>
                <a:cubicBezTo>
                  <a:pt x="5476" y="4065"/>
                  <a:pt x="4934" y="3711"/>
                  <a:pt x="4458" y="3315"/>
                </a:cubicBezTo>
                <a:cubicBezTo>
                  <a:pt x="5451" y="2471"/>
                  <a:pt x="6610" y="1818"/>
                  <a:pt x="7886" y="1422"/>
                </a:cubicBezTo>
                <a:moveTo>
                  <a:pt x="10800" y="0"/>
                </a:moveTo>
                <a:cubicBezTo>
                  <a:pt x="4835" y="0"/>
                  <a:pt x="0" y="4835"/>
                  <a:pt x="0" y="10800"/>
                </a:cubicBezTo>
                <a:cubicBezTo>
                  <a:pt x="0" y="16765"/>
                  <a:pt x="4835" y="21600"/>
                  <a:pt x="10800" y="21600"/>
                </a:cubicBezTo>
                <a:cubicBezTo>
                  <a:pt x="16764" y="21600"/>
                  <a:pt x="21600" y="16765"/>
                  <a:pt x="21600" y="10800"/>
                </a:cubicBezTo>
                <a:cubicBezTo>
                  <a:pt x="21600" y="4835"/>
                  <a:pt x="16764" y="0"/>
                  <a:pt x="10800" y="0"/>
                </a:cubicBezTo>
              </a:path>
            </a:pathLst>
          </a:custGeom>
          <a:solidFill>
            <a:schemeClr val="accent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30" name="Shape 2865"/>
          <p:cNvSpPr/>
          <p:nvPr/>
        </p:nvSpPr>
        <p:spPr>
          <a:xfrm>
            <a:off x="8381139" y="1056097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6" y="0"/>
                  <a:pt x="0" y="4835"/>
                  <a:pt x="0" y="10800"/>
                </a:cubicBezTo>
                <a:cubicBezTo>
                  <a:pt x="0" y="16765"/>
                  <a:pt x="4836" y="21600"/>
                  <a:pt x="10800" y="21600"/>
                </a:cubicBezTo>
                <a:cubicBezTo>
                  <a:pt x="16764" y="21600"/>
                  <a:pt x="21600" y="16765"/>
                  <a:pt x="21600" y="10800"/>
                </a:cubicBezTo>
                <a:cubicBezTo>
                  <a:pt x="21600" y="4835"/>
                  <a:pt x="16764" y="0"/>
                  <a:pt x="10800" y="0"/>
                </a:cubicBezTo>
                <a:moveTo>
                  <a:pt x="13430" y="9320"/>
                </a:moveTo>
                <a:cubicBezTo>
                  <a:pt x="11975" y="9320"/>
                  <a:pt x="11780" y="10196"/>
                  <a:pt x="11780" y="10196"/>
                </a:cubicBezTo>
                <a:lnTo>
                  <a:pt x="11782" y="9327"/>
                </a:lnTo>
                <a:lnTo>
                  <a:pt x="9818" y="9327"/>
                </a:lnTo>
                <a:lnTo>
                  <a:pt x="9818" y="14727"/>
                </a:lnTo>
                <a:lnTo>
                  <a:pt x="11782" y="14727"/>
                </a:lnTo>
                <a:lnTo>
                  <a:pt x="11782" y="11782"/>
                </a:lnTo>
                <a:cubicBezTo>
                  <a:pt x="11782" y="11782"/>
                  <a:pt x="11782" y="10793"/>
                  <a:pt x="12616" y="10793"/>
                </a:cubicBezTo>
                <a:cubicBezTo>
                  <a:pt x="13086" y="10793"/>
                  <a:pt x="13255" y="11232"/>
                  <a:pt x="13255" y="11782"/>
                </a:cubicBezTo>
                <a:lnTo>
                  <a:pt x="13255" y="14727"/>
                </a:lnTo>
                <a:lnTo>
                  <a:pt x="15218" y="14727"/>
                </a:lnTo>
                <a:lnTo>
                  <a:pt x="15218" y="11782"/>
                </a:lnTo>
                <a:cubicBezTo>
                  <a:pt x="15218" y="10245"/>
                  <a:pt x="14550" y="9320"/>
                  <a:pt x="13430" y="9320"/>
                </a:cubicBezTo>
                <a:moveTo>
                  <a:pt x="6873" y="14727"/>
                </a:moveTo>
                <a:lnTo>
                  <a:pt x="8829" y="14727"/>
                </a:lnTo>
                <a:lnTo>
                  <a:pt x="8829" y="9320"/>
                </a:lnTo>
                <a:lnTo>
                  <a:pt x="6873" y="9320"/>
                </a:lnTo>
                <a:cubicBezTo>
                  <a:pt x="6873" y="9320"/>
                  <a:pt x="6873" y="14727"/>
                  <a:pt x="6873" y="14727"/>
                </a:cubicBezTo>
                <a:close/>
                <a:moveTo>
                  <a:pt x="7851" y="6873"/>
                </a:moveTo>
                <a:cubicBezTo>
                  <a:pt x="7311" y="6873"/>
                  <a:pt x="6873" y="7313"/>
                  <a:pt x="6873" y="7856"/>
                </a:cubicBezTo>
                <a:cubicBezTo>
                  <a:pt x="6873" y="8399"/>
                  <a:pt x="7311" y="8839"/>
                  <a:pt x="7851" y="8839"/>
                </a:cubicBezTo>
                <a:cubicBezTo>
                  <a:pt x="8391" y="8839"/>
                  <a:pt x="8829" y="8399"/>
                  <a:pt x="8829" y="7856"/>
                </a:cubicBezTo>
                <a:cubicBezTo>
                  <a:pt x="8829" y="7313"/>
                  <a:pt x="8391" y="6873"/>
                  <a:pt x="7851" y="6873"/>
                </a:cubicBezTo>
              </a:path>
            </a:pathLst>
          </a:custGeom>
          <a:solidFill>
            <a:schemeClr val="accent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31" name="Shape 2869"/>
          <p:cNvSpPr/>
          <p:nvPr/>
        </p:nvSpPr>
        <p:spPr>
          <a:xfrm>
            <a:off x="8381138" y="1155130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4727" y="13745"/>
                </a:moveTo>
                <a:cubicBezTo>
                  <a:pt x="14727" y="14287"/>
                  <a:pt x="14287" y="14727"/>
                  <a:pt x="13745" y="14727"/>
                </a:cubicBezTo>
                <a:lnTo>
                  <a:pt x="7855" y="14727"/>
                </a:lnTo>
                <a:cubicBezTo>
                  <a:pt x="7313" y="14727"/>
                  <a:pt x="6873" y="14287"/>
                  <a:pt x="6873" y="13745"/>
                </a:cubicBezTo>
                <a:lnTo>
                  <a:pt x="6873" y="10309"/>
                </a:lnTo>
                <a:lnTo>
                  <a:pt x="7904" y="10309"/>
                </a:lnTo>
                <a:cubicBezTo>
                  <a:pt x="7877" y="10470"/>
                  <a:pt x="7855" y="10632"/>
                  <a:pt x="7855" y="10800"/>
                </a:cubicBezTo>
                <a:cubicBezTo>
                  <a:pt x="7855" y="12427"/>
                  <a:pt x="9173" y="13745"/>
                  <a:pt x="10800" y="13745"/>
                </a:cubicBezTo>
                <a:cubicBezTo>
                  <a:pt x="12426" y="13745"/>
                  <a:pt x="13745" y="12427"/>
                  <a:pt x="13745" y="10800"/>
                </a:cubicBezTo>
                <a:cubicBezTo>
                  <a:pt x="13745" y="10632"/>
                  <a:pt x="13723" y="10470"/>
                  <a:pt x="13696" y="10309"/>
                </a:cubicBezTo>
                <a:lnTo>
                  <a:pt x="14727" y="10309"/>
                </a:lnTo>
                <a:cubicBezTo>
                  <a:pt x="14727" y="10309"/>
                  <a:pt x="14727" y="13745"/>
                  <a:pt x="14727" y="13745"/>
                </a:cubicBezTo>
                <a:close/>
                <a:moveTo>
                  <a:pt x="10800" y="8836"/>
                </a:moveTo>
                <a:cubicBezTo>
                  <a:pt x="11884" y="8836"/>
                  <a:pt x="12764" y="9716"/>
                  <a:pt x="12764" y="10800"/>
                </a:cubicBezTo>
                <a:cubicBezTo>
                  <a:pt x="12764" y="11884"/>
                  <a:pt x="11884" y="12764"/>
                  <a:pt x="10800" y="12764"/>
                </a:cubicBezTo>
                <a:cubicBezTo>
                  <a:pt x="9716" y="12764"/>
                  <a:pt x="8836" y="11884"/>
                  <a:pt x="8836" y="10800"/>
                </a:cubicBezTo>
                <a:cubicBezTo>
                  <a:pt x="8836" y="9716"/>
                  <a:pt x="9716" y="8836"/>
                  <a:pt x="10800" y="8836"/>
                </a:cubicBezTo>
                <a:moveTo>
                  <a:pt x="12764" y="7364"/>
                </a:moveTo>
                <a:lnTo>
                  <a:pt x="14236" y="7364"/>
                </a:lnTo>
                <a:lnTo>
                  <a:pt x="14236" y="8836"/>
                </a:lnTo>
                <a:lnTo>
                  <a:pt x="12764" y="8836"/>
                </a:lnTo>
                <a:cubicBezTo>
                  <a:pt x="12764" y="8836"/>
                  <a:pt x="12764" y="7364"/>
                  <a:pt x="12764" y="7364"/>
                </a:cubicBezTo>
                <a:close/>
                <a:moveTo>
                  <a:pt x="13745" y="5891"/>
                </a:moveTo>
                <a:lnTo>
                  <a:pt x="7855" y="5891"/>
                </a:lnTo>
                <a:cubicBezTo>
                  <a:pt x="6770" y="5891"/>
                  <a:pt x="5891" y="6770"/>
                  <a:pt x="5891" y="7855"/>
                </a:cubicBezTo>
                <a:lnTo>
                  <a:pt x="5891" y="13745"/>
                </a:lnTo>
                <a:cubicBezTo>
                  <a:pt x="5891" y="14830"/>
                  <a:pt x="6770" y="15709"/>
                  <a:pt x="7855" y="15709"/>
                </a:cubicBezTo>
                <a:lnTo>
                  <a:pt x="13745" y="15709"/>
                </a:lnTo>
                <a:cubicBezTo>
                  <a:pt x="14830" y="15709"/>
                  <a:pt x="15709" y="14830"/>
                  <a:pt x="15709" y="13745"/>
                </a:cubicBezTo>
                <a:lnTo>
                  <a:pt x="15709" y="7855"/>
                </a:lnTo>
                <a:cubicBezTo>
                  <a:pt x="15709" y="6770"/>
                  <a:pt x="14830" y="5891"/>
                  <a:pt x="13745" y="5891"/>
                </a:cubicBezTo>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path>
            </a:pathLst>
          </a:custGeom>
          <a:solidFill>
            <a:schemeClr val="accent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32" name="Shape 2643"/>
          <p:cNvSpPr/>
          <p:nvPr/>
        </p:nvSpPr>
        <p:spPr>
          <a:xfrm>
            <a:off x="2137405" y="8428094"/>
            <a:ext cx="304722" cy="558655"/>
          </a:xfrm>
          <a:custGeom>
            <a:avLst/>
            <a:gdLst/>
            <a:ahLst/>
            <a:cxnLst>
              <a:cxn ang="0">
                <a:pos x="wd2" y="hd2"/>
              </a:cxn>
              <a:cxn ang="5400000">
                <a:pos x="wd2" y="hd2"/>
              </a:cxn>
              <a:cxn ang="10800000">
                <a:pos x="wd2" y="hd2"/>
              </a:cxn>
              <a:cxn ang="16200000">
                <a:pos x="wd2" y="hd2"/>
              </a:cxn>
            </a:cxnLst>
            <a:rect l="0" t="0" r="r" b="b"/>
            <a:pathLst>
              <a:path w="21600" h="21600" extrusionOk="0">
                <a:moveTo>
                  <a:pt x="11700" y="1473"/>
                </a:moveTo>
                <a:lnTo>
                  <a:pt x="9900" y="1473"/>
                </a:lnTo>
                <a:cubicBezTo>
                  <a:pt x="9403" y="1473"/>
                  <a:pt x="9000" y="1692"/>
                  <a:pt x="9000" y="1964"/>
                </a:cubicBezTo>
                <a:cubicBezTo>
                  <a:pt x="9000" y="2235"/>
                  <a:pt x="9403" y="2455"/>
                  <a:pt x="9900" y="2455"/>
                </a:cubicBezTo>
                <a:lnTo>
                  <a:pt x="11700" y="2455"/>
                </a:lnTo>
                <a:cubicBezTo>
                  <a:pt x="12197" y="2455"/>
                  <a:pt x="12600" y="2235"/>
                  <a:pt x="12600" y="1964"/>
                </a:cubicBezTo>
                <a:cubicBezTo>
                  <a:pt x="12600" y="1692"/>
                  <a:pt x="12197" y="1473"/>
                  <a:pt x="11700" y="1473"/>
                </a:cubicBezTo>
                <a:moveTo>
                  <a:pt x="19800" y="2945"/>
                </a:moveTo>
                <a:lnTo>
                  <a:pt x="1800" y="2945"/>
                </a:lnTo>
                <a:lnTo>
                  <a:pt x="1800" y="1964"/>
                </a:lnTo>
                <a:cubicBezTo>
                  <a:pt x="1800" y="1422"/>
                  <a:pt x="2605" y="982"/>
                  <a:pt x="3600" y="982"/>
                </a:cubicBezTo>
                <a:lnTo>
                  <a:pt x="18000" y="982"/>
                </a:lnTo>
                <a:cubicBezTo>
                  <a:pt x="18993" y="982"/>
                  <a:pt x="19800" y="1422"/>
                  <a:pt x="19800" y="1964"/>
                </a:cubicBezTo>
                <a:cubicBezTo>
                  <a:pt x="19800" y="1964"/>
                  <a:pt x="19800" y="2945"/>
                  <a:pt x="19800" y="2945"/>
                </a:cubicBezTo>
                <a:close/>
                <a:moveTo>
                  <a:pt x="19800" y="17673"/>
                </a:moveTo>
                <a:lnTo>
                  <a:pt x="1800" y="17673"/>
                </a:lnTo>
                <a:lnTo>
                  <a:pt x="1800" y="3927"/>
                </a:lnTo>
                <a:lnTo>
                  <a:pt x="19800" y="3927"/>
                </a:lnTo>
                <a:cubicBezTo>
                  <a:pt x="19800" y="3927"/>
                  <a:pt x="19800" y="17673"/>
                  <a:pt x="19800" y="17673"/>
                </a:cubicBezTo>
                <a:close/>
                <a:moveTo>
                  <a:pt x="19800" y="19636"/>
                </a:moveTo>
                <a:cubicBezTo>
                  <a:pt x="19800" y="20179"/>
                  <a:pt x="18993" y="20618"/>
                  <a:pt x="18000" y="20618"/>
                </a:cubicBezTo>
                <a:lnTo>
                  <a:pt x="3600" y="20618"/>
                </a:lnTo>
                <a:cubicBezTo>
                  <a:pt x="2605" y="20618"/>
                  <a:pt x="1800" y="20179"/>
                  <a:pt x="1800" y="19636"/>
                </a:cubicBezTo>
                <a:lnTo>
                  <a:pt x="1800" y="18655"/>
                </a:lnTo>
                <a:lnTo>
                  <a:pt x="19800" y="18655"/>
                </a:lnTo>
                <a:cubicBezTo>
                  <a:pt x="19800" y="18655"/>
                  <a:pt x="19800" y="19636"/>
                  <a:pt x="19800" y="19636"/>
                </a:cubicBezTo>
                <a:close/>
                <a:moveTo>
                  <a:pt x="18000" y="0"/>
                </a:moveTo>
                <a:lnTo>
                  <a:pt x="3600" y="0"/>
                </a:lnTo>
                <a:cubicBezTo>
                  <a:pt x="1612" y="0"/>
                  <a:pt x="0" y="879"/>
                  <a:pt x="0" y="1964"/>
                </a:cubicBezTo>
                <a:lnTo>
                  <a:pt x="0" y="19636"/>
                </a:lnTo>
                <a:cubicBezTo>
                  <a:pt x="0" y="20721"/>
                  <a:pt x="1612" y="21600"/>
                  <a:pt x="3600" y="21600"/>
                </a:cubicBezTo>
                <a:lnTo>
                  <a:pt x="18000" y="21600"/>
                </a:lnTo>
                <a:cubicBezTo>
                  <a:pt x="19988" y="21600"/>
                  <a:pt x="21600" y="20721"/>
                  <a:pt x="21600" y="19636"/>
                </a:cubicBezTo>
                <a:lnTo>
                  <a:pt x="21600" y="1964"/>
                </a:lnTo>
                <a:cubicBezTo>
                  <a:pt x="21600" y="879"/>
                  <a:pt x="19988" y="0"/>
                  <a:pt x="18000" y="0"/>
                </a:cubicBezTo>
                <a:moveTo>
                  <a:pt x="10800" y="20127"/>
                </a:moveTo>
                <a:cubicBezTo>
                  <a:pt x="11297" y="20127"/>
                  <a:pt x="11700" y="19908"/>
                  <a:pt x="11700" y="19636"/>
                </a:cubicBezTo>
                <a:cubicBezTo>
                  <a:pt x="11700" y="19366"/>
                  <a:pt x="11297" y="19145"/>
                  <a:pt x="10800" y="19145"/>
                </a:cubicBezTo>
                <a:cubicBezTo>
                  <a:pt x="10303" y="19145"/>
                  <a:pt x="9900" y="19366"/>
                  <a:pt x="9900" y="19636"/>
                </a:cubicBezTo>
                <a:cubicBezTo>
                  <a:pt x="9900" y="19908"/>
                  <a:pt x="10303" y="20127"/>
                  <a:pt x="10800" y="20127"/>
                </a:cubicBezTo>
              </a:path>
            </a:pathLst>
          </a:custGeom>
          <a:solidFill>
            <a:schemeClr val="accent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33" name="Shape 2859"/>
          <p:cNvSpPr/>
          <p:nvPr/>
        </p:nvSpPr>
        <p:spPr>
          <a:xfrm>
            <a:off x="8381141" y="8428094"/>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moveTo>
                  <a:pt x="15929" y="7018"/>
                </a:moveTo>
                <a:cubicBezTo>
                  <a:pt x="15539" y="7246"/>
                  <a:pt x="15108" y="7411"/>
                  <a:pt x="14650" y="7500"/>
                </a:cubicBezTo>
                <a:cubicBezTo>
                  <a:pt x="14282" y="7114"/>
                  <a:pt x="13759" y="6874"/>
                  <a:pt x="13179" y="6874"/>
                </a:cubicBezTo>
                <a:cubicBezTo>
                  <a:pt x="12067" y="6874"/>
                  <a:pt x="11165" y="7762"/>
                  <a:pt x="11165" y="8856"/>
                </a:cubicBezTo>
                <a:cubicBezTo>
                  <a:pt x="11165" y="9011"/>
                  <a:pt x="11183" y="9162"/>
                  <a:pt x="11217" y="9308"/>
                </a:cubicBezTo>
                <a:cubicBezTo>
                  <a:pt x="9543" y="9225"/>
                  <a:pt x="8059" y="8436"/>
                  <a:pt x="7065" y="7236"/>
                </a:cubicBezTo>
                <a:cubicBezTo>
                  <a:pt x="6892" y="7530"/>
                  <a:pt x="6793" y="7869"/>
                  <a:pt x="6793" y="8233"/>
                </a:cubicBezTo>
                <a:cubicBezTo>
                  <a:pt x="6793" y="8921"/>
                  <a:pt x="7148" y="9528"/>
                  <a:pt x="7689" y="9883"/>
                </a:cubicBezTo>
                <a:cubicBezTo>
                  <a:pt x="7359" y="9873"/>
                  <a:pt x="7048" y="9784"/>
                  <a:pt x="6776" y="9635"/>
                </a:cubicBezTo>
                <a:cubicBezTo>
                  <a:pt x="6776" y="9644"/>
                  <a:pt x="6776" y="9651"/>
                  <a:pt x="6776" y="9660"/>
                </a:cubicBezTo>
                <a:cubicBezTo>
                  <a:pt x="6776" y="10621"/>
                  <a:pt x="7471" y="11422"/>
                  <a:pt x="8392" y="11604"/>
                </a:cubicBezTo>
                <a:cubicBezTo>
                  <a:pt x="8223" y="11650"/>
                  <a:pt x="8045" y="11673"/>
                  <a:pt x="7861" y="11673"/>
                </a:cubicBezTo>
                <a:cubicBezTo>
                  <a:pt x="7732" y="11673"/>
                  <a:pt x="7605" y="11661"/>
                  <a:pt x="7483" y="11638"/>
                </a:cubicBezTo>
                <a:cubicBezTo>
                  <a:pt x="7739" y="12426"/>
                  <a:pt x="8483" y="12999"/>
                  <a:pt x="9364" y="13015"/>
                </a:cubicBezTo>
                <a:cubicBezTo>
                  <a:pt x="8674" y="13547"/>
                  <a:pt x="7806" y="13863"/>
                  <a:pt x="6862" y="13863"/>
                </a:cubicBezTo>
                <a:cubicBezTo>
                  <a:pt x="6699" y="13863"/>
                  <a:pt x="6540" y="13855"/>
                  <a:pt x="6382" y="13837"/>
                </a:cubicBezTo>
                <a:cubicBezTo>
                  <a:pt x="7274" y="14398"/>
                  <a:pt x="8332" y="14727"/>
                  <a:pt x="9470" y="14727"/>
                </a:cubicBezTo>
                <a:cubicBezTo>
                  <a:pt x="13175" y="14727"/>
                  <a:pt x="15201" y="11706"/>
                  <a:pt x="15201" y="9086"/>
                </a:cubicBezTo>
                <a:cubicBezTo>
                  <a:pt x="15201" y="9000"/>
                  <a:pt x="15199" y="8915"/>
                  <a:pt x="15195" y="8830"/>
                </a:cubicBezTo>
                <a:cubicBezTo>
                  <a:pt x="15588" y="8550"/>
                  <a:pt x="15930" y="8201"/>
                  <a:pt x="16200" y="7804"/>
                </a:cubicBezTo>
                <a:cubicBezTo>
                  <a:pt x="15839" y="7961"/>
                  <a:pt x="15451" y="8067"/>
                  <a:pt x="15043" y="8115"/>
                </a:cubicBezTo>
                <a:cubicBezTo>
                  <a:pt x="15459" y="7870"/>
                  <a:pt x="15778" y="7482"/>
                  <a:pt x="15929" y="7018"/>
                </a:cubicBezTo>
              </a:path>
            </a:pathLst>
          </a:custGeom>
          <a:solidFill>
            <a:schemeClr val="accent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p>
        </p:txBody>
      </p:sp>
      <p:sp>
        <p:nvSpPr>
          <p:cNvPr id="34" name="Shape 2860"/>
          <p:cNvSpPr/>
          <p:nvPr/>
        </p:nvSpPr>
        <p:spPr>
          <a:xfrm>
            <a:off x="8381139" y="9503557"/>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1776" y="8468"/>
                </a:moveTo>
                <a:cubicBezTo>
                  <a:pt x="11776" y="8071"/>
                  <a:pt x="11817" y="7858"/>
                  <a:pt x="12428" y="7858"/>
                </a:cubicBezTo>
                <a:lnTo>
                  <a:pt x="13244" y="7858"/>
                </a:lnTo>
                <a:lnTo>
                  <a:pt x="13244" y="6381"/>
                </a:lnTo>
                <a:lnTo>
                  <a:pt x="11938" y="6381"/>
                </a:lnTo>
                <a:cubicBezTo>
                  <a:pt x="10369" y="6381"/>
                  <a:pt x="9816" y="7120"/>
                  <a:pt x="9816" y="8363"/>
                </a:cubicBezTo>
                <a:lnTo>
                  <a:pt x="9816" y="9322"/>
                </a:lnTo>
                <a:lnTo>
                  <a:pt x="8837" y="9322"/>
                </a:lnTo>
                <a:lnTo>
                  <a:pt x="8837" y="10800"/>
                </a:lnTo>
                <a:lnTo>
                  <a:pt x="9816" y="10800"/>
                </a:lnTo>
                <a:lnTo>
                  <a:pt x="9816" y="15219"/>
                </a:lnTo>
                <a:lnTo>
                  <a:pt x="11774" y="15219"/>
                </a:lnTo>
                <a:lnTo>
                  <a:pt x="11774" y="10800"/>
                </a:lnTo>
                <a:lnTo>
                  <a:pt x="13081" y="10800"/>
                </a:lnTo>
                <a:lnTo>
                  <a:pt x="13254" y="9322"/>
                </a:lnTo>
                <a:lnTo>
                  <a:pt x="11774" y="9322"/>
                </a:lnTo>
                <a:cubicBezTo>
                  <a:pt x="11774" y="9322"/>
                  <a:pt x="11776" y="8468"/>
                  <a:pt x="11776" y="8468"/>
                </a:cubicBezTo>
                <a:close/>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path>
            </a:pathLst>
          </a:custGeom>
          <a:solidFill>
            <a:schemeClr val="accent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35" name="TextBox 34"/>
          <p:cNvSpPr txBox="1"/>
          <p:nvPr/>
        </p:nvSpPr>
        <p:spPr>
          <a:xfrm>
            <a:off x="9267460" y="10575396"/>
            <a:ext cx="1891865" cy="430887"/>
          </a:xfrm>
          <a:prstGeom prst="rect">
            <a:avLst/>
          </a:prstGeom>
          <a:noFill/>
        </p:spPr>
        <p:txBody>
          <a:bodyPr wrap="none" rtlCol="0" anchor="ctr" anchorCtr="0">
            <a:spAutoFit/>
          </a:bodyPr>
          <a:lstStyle/>
          <a:p>
            <a:r>
              <a:rPr lang="en-US" sz="2200" dirty="0">
                <a:latin typeface="Montserrat" charset="0"/>
                <a:ea typeface="Montserrat" charset="0"/>
                <a:cs typeface="Montserrat" charset="0"/>
              </a:rPr>
              <a:t>@</a:t>
            </a:r>
            <a:r>
              <a:rPr lang="en-US" sz="2200" dirty="0" err="1">
                <a:latin typeface="Montserrat" charset="0"/>
                <a:ea typeface="Montserrat" charset="0"/>
                <a:cs typeface="Montserrat" charset="0"/>
              </a:rPr>
              <a:t>yourname</a:t>
            </a:r>
            <a:endParaRPr lang="en-US" sz="2200" dirty="0">
              <a:latin typeface="Montserrat" charset="0"/>
              <a:ea typeface="Montserrat" charset="0"/>
              <a:cs typeface="Montserrat" charset="0"/>
            </a:endParaRPr>
          </a:p>
        </p:txBody>
      </p:sp>
      <p:sp>
        <p:nvSpPr>
          <p:cNvPr id="36" name="TextBox 35"/>
          <p:cNvSpPr txBox="1"/>
          <p:nvPr/>
        </p:nvSpPr>
        <p:spPr>
          <a:xfrm>
            <a:off x="9267460" y="9579738"/>
            <a:ext cx="1891865" cy="430887"/>
          </a:xfrm>
          <a:prstGeom prst="rect">
            <a:avLst/>
          </a:prstGeom>
          <a:noFill/>
        </p:spPr>
        <p:txBody>
          <a:bodyPr wrap="none" rtlCol="0" anchor="ctr" anchorCtr="0">
            <a:spAutoFit/>
          </a:bodyPr>
          <a:lstStyle/>
          <a:p>
            <a:r>
              <a:rPr lang="en-US" sz="2200" dirty="0">
                <a:latin typeface="Montserrat" charset="0"/>
                <a:ea typeface="Montserrat" charset="0"/>
                <a:cs typeface="Montserrat" charset="0"/>
              </a:rPr>
              <a:t>@</a:t>
            </a:r>
            <a:r>
              <a:rPr lang="en-US" sz="2200" dirty="0" err="1">
                <a:latin typeface="Montserrat" charset="0"/>
                <a:ea typeface="Montserrat" charset="0"/>
                <a:cs typeface="Montserrat" charset="0"/>
              </a:rPr>
              <a:t>yourname</a:t>
            </a:r>
            <a:endParaRPr lang="en-US" sz="2200" dirty="0">
              <a:latin typeface="Montserrat" charset="0"/>
              <a:ea typeface="Montserrat" charset="0"/>
              <a:cs typeface="Montserrat" charset="0"/>
            </a:endParaRPr>
          </a:p>
        </p:txBody>
      </p:sp>
      <p:sp>
        <p:nvSpPr>
          <p:cNvPr id="37" name="TextBox 36"/>
          <p:cNvSpPr txBox="1"/>
          <p:nvPr/>
        </p:nvSpPr>
        <p:spPr>
          <a:xfrm>
            <a:off x="9267460" y="8476064"/>
            <a:ext cx="1891865" cy="430887"/>
          </a:xfrm>
          <a:prstGeom prst="rect">
            <a:avLst/>
          </a:prstGeom>
          <a:noFill/>
        </p:spPr>
        <p:txBody>
          <a:bodyPr wrap="none" rtlCol="0" anchor="ctr" anchorCtr="0">
            <a:spAutoFit/>
          </a:bodyPr>
          <a:lstStyle/>
          <a:p>
            <a:r>
              <a:rPr lang="en-US" sz="2200" dirty="0" smtClean="0">
                <a:latin typeface="Montserrat" charset="0"/>
                <a:ea typeface="Montserrat" charset="0"/>
                <a:cs typeface="Montserrat" charset="0"/>
              </a:rPr>
              <a:t>@</a:t>
            </a:r>
            <a:r>
              <a:rPr lang="en-US" sz="2200" dirty="0" err="1">
                <a:latin typeface="Montserrat" charset="0"/>
                <a:ea typeface="Montserrat" charset="0"/>
                <a:cs typeface="Montserrat" charset="0"/>
              </a:rPr>
              <a:t>y</a:t>
            </a:r>
            <a:r>
              <a:rPr lang="en-US" sz="2200" dirty="0" err="1" smtClean="0">
                <a:latin typeface="Montserrat" charset="0"/>
                <a:ea typeface="Montserrat" charset="0"/>
                <a:cs typeface="Montserrat" charset="0"/>
              </a:rPr>
              <a:t>ourname</a:t>
            </a:r>
            <a:endParaRPr lang="en-US" sz="2200" dirty="0">
              <a:latin typeface="Montserrat" charset="0"/>
              <a:ea typeface="Montserrat" charset="0"/>
              <a:cs typeface="Montserrat" charset="0"/>
            </a:endParaRPr>
          </a:p>
        </p:txBody>
      </p:sp>
      <p:sp>
        <p:nvSpPr>
          <p:cNvPr id="38" name="TextBox 37"/>
          <p:cNvSpPr txBox="1"/>
          <p:nvPr/>
        </p:nvSpPr>
        <p:spPr>
          <a:xfrm>
            <a:off x="2767026" y="11679070"/>
            <a:ext cx="3185487" cy="430887"/>
          </a:xfrm>
          <a:prstGeom prst="rect">
            <a:avLst/>
          </a:prstGeom>
          <a:noFill/>
        </p:spPr>
        <p:txBody>
          <a:bodyPr wrap="none" rtlCol="0" anchor="ctr" anchorCtr="0">
            <a:spAutoFit/>
          </a:bodyPr>
          <a:lstStyle/>
          <a:p>
            <a:r>
              <a:rPr lang="en-US" sz="2200" dirty="0" smtClean="0">
                <a:latin typeface="Montserrat" charset="0"/>
                <a:ea typeface="Montserrat" charset="0"/>
                <a:cs typeface="Montserrat" charset="0"/>
              </a:rPr>
              <a:t>http://creativ3de.com</a:t>
            </a:r>
            <a:endParaRPr lang="en-US" sz="2200" dirty="0">
              <a:latin typeface="Montserrat" charset="0"/>
              <a:ea typeface="Montserrat" charset="0"/>
              <a:cs typeface="Montserrat" charset="0"/>
            </a:endParaRPr>
          </a:p>
        </p:txBody>
      </p:sp>
      <p:sp>
        <p:nvSpPr>
          <p:cNvPr id="39" name="TextBox 38"/>
          <p:cNvSpPr txBox="1"/>
          <p:nvPr/>
        </p:nvSpPr>
        <p:spPr>
          <a:xfrm>
            <a:off x="2767026" y="10575396"/>
            <a:ext cx="3110147" cy="430887"/>
          </a:xfrm>
          <a:prstGeom prst="rect">
            <a:avLst/>
          </a:prstGeom>
          <a:noFill/>
        </p:spPr>
        <p:txBody>
          <a:bodyPr wrap="none" rtlCol="0" anchor="ctr" anchorCtr="0">
            <a:spAutoFit/>
          </a:bodyPr>
          <a:lstStyle/>
          <a:p>
            <a:r>
              <a:rPr lang="en-US" sz="2200" dirty="0" smtClean="0">
                <a:latin typeface="Montserrat" charset="0"/>
                <a:ea typeface="Montserrat" charset="0"/>
                <a:cs typeface="Montserrat" charset="0"/>
              </a:rPr>
              <a:t>2345 </a:t>
            </a:r>
            <a:r>
              <a:rPr lang="en-US" sz="2200" dirty="0" err="1" smtClean="0">
                <a:latin typeface="Montserrat" charset="0"/>
                <a:ea typeface="Montserrat" charset="0"/>
                <a:cs typeface="Montserrat" charset="0"/>
              </a:rPr>
              <a:t>Westheimer</a:t>
            </a:r>
            <a:r>
              <a:rPr lang="en-US" sz="2200" dirty="0" smtClean="0">
                <a:latin typeface="Montserrat" charset="0"/>
                <a:ea typeface="Montserrat" charset="0"/>
                <a:cs typeface="Montserrat" charset="0"/>
              </a:rPr>
              <a:t> RD</a:t>
            </a:r>
            <a:endParaRPr lang="en-US" sz="2200" dirty="0">
              <a:latin typeface="Montserrat" charset="0"/>
              <a:ea typeface="Montserrat" charset="0"/>
              <a:cs typeface="Montserrat" charset="0"/>
            </a:endParaRPr>
          </a:p>
        </p:txBody>
      </p:sp>
      <p:sp>
        <p:nvSpPr>
          <p:cNvPr id="40" name="TextBox 39"/>
          <p:cNvSpPr txBox="1"/>
          <p:nvPr/>
        </p:nvSpPr>
        <p:spPr>
          <a:xfrm>
            <a:off x="2767026" y="9579738"/>
            <a:ext cx="3778599" cy="430887"/>
          </a:xfrm>
          <a:prstGeom prst="rect">
            <a:avLst/>
          </a:prstGeom>
          <a:noFill/>
        </p:spPr>
        <p:txBody>
          <a:bodyPr wrap="none" rtlCol="0" anchor="ctr" anchorCtr="0">
            <a:spAutoFit/>
          </a:bodyPr>
          <a:lstStyle/>
          <a:p>
            <a:r>
              <a:rPr lang="en-US" sz="2200" dirty="0" err="1" smtClean="0">
                <a:latin typeface="Montserrat" charset="0"/>
                <a:ea typeface="Montserrat" charset="0"/>
                <a:cs typeface="Montserrat" charset="0"/>
              </a:rPr>
              <a:t>E-mail@yourdomain.com</a:t>
            </a:r>
            <a:endParaRPr lang="en-US" sz="2200" dirty="0">
              <a:latin typeface="Montserrat" charset="0"/>
              <a:ea typeface="Montserrat" charset="0"/>
              <a:cs typeface="Montserrat" charset="0"/>
            </a:endParaRPr>
          </a:p>
        </p:txBody>
      </p:sp>
      <p:sp>
        <p:nvSpPr>
          <p:cNvPr id="41" name="TextBox 40"/>
          <p:cNvSpPr txBox="1"/>
          <p:nvPr/>
        </p:nvSpPr>
        <p:spPr>
          <a:xfrm>
            <a:off x="2767026" y="8476064"/>
            <a:ext cx="2302233" cy="430887"/>
          </a:xfrm>
          <a:prstGeom prst="rect">
            <a:avLst/>
          </a:prstGeom>
          <a:noFill/>
        </p:spPr>
        <p:txBody>
          <a:bodyPr wrap="none" rtlCol="0" anchor="ctr" anchorCtr="0">
            <a:spAutoFit/>
          </a:bodyPr>
          <a:lstStyle/>
          <a:p>
            <a:r>
              <a:rPr lang="en-US" sz="2200" dirty="0" smtClean="0">
                <a:latin typeface="Montserrat" charset="0"/>
                <a:ea typeface="Montserrat" charset="0"/>
                <a:cs typeface="Montserrat" charset="0"/>
              </a:rPr>
              <a:t>+001 123 – 3456 </a:t>
            </a:r>
            <a:endParaRPr lang="en-US" sz="2200" dirty="0">
              <a:latin typeface="Montserrat" charset="0"/>
              <a:ea typeface="Montserrat" charset="0"/>
              <a:cs typeface="Montserrat" charset="0"/>
            </a:endParaRPr>
          </a:p>
        </p:txBody>
      </p:sp>
      <p:sp>
        <p:nvSpPr>
          <p:cNvPr id="43" name="Subtitle 2"/>
          <p:cNvSpPr txBox="1">
            <a:spLocks/>
          </p:cNvSpPr>
          <p:nvPr/>
        </p:nvSpPr>
        <p:spPr>
          <a:xfrm>
            <a:off x="19315504" y="8978317"/>
            <a:ext cx="4301561" cy="1319402"/>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dirty="0" smtClean="0">
                <a:latin typeface="Poppins Light" charset="0"/>
                <a:ea typeface="Poppins Light" charset="0"/>
                <a:cs typeface="Poppins Light" charset="0"/>
              </a:rPr>
              <a:t>13 Ave. </a:t>
            </a:r>
            <a:r>
              <a:rPr lang="en-US" dirty="0" err="1" smtClean="0">
                <a:latin typeface="Poppins Light" charset="0"/>
                <a:ea typeface="Poppins Light" charset="0"/>
                <a:cs typeface="Poppins Light" charset="0"/>
              </a:rPr>
              <a:t>Ballarta</a:t>
            </a:r>
            <a:endParaRPr lang="en-US" dirty="0" smtClean="0">
              <a:latin typeface="Poppins Light" charset="0"/>
              <a:ea typeface="Poppins Light" charset="0"/>
              <a:cs typeface="Poppins Light" charset="0"/>
            </a:endParaRPr>
          </a:p>
          <a:p>
            <a:pPr algn="l">
              <a:lnSpc>
                <a:spcPts val="4040"/>
              </a:lnSpc>
            </a:pPr>
            <a:r>
              <a:rPr lang="en-US" dirty="0" smtClean="0">
                <a:latin typeface="Poppins Light" charset="0"/>
                <a:ea typeface="Poppins Light" charset="0"/>
                <a:cs typeface="Poppins Light" charset="0"/>
              </a:rPr>
              <a:t>Barcelona, Spain</a:t>
            </a:r>
            <a:endParaRPr lang="en-US" dirty="0">
              <a:latin typeface="Poppins Light" charset="0"/>
              <a:ea typeface="Poppins Light" charset="0"/>
              <a:cs typeface="Poppins Light" charset="0"/>
            </a:endParaRPr>
          </a:p>
        </p:txBody>
      </p:sp>
      <p:sp>
        <p:nvSpPr>
          <p:cNvPr id="44" name="TextBox 43"/>
          <p:cNvSpPr txBox="1"/>
          <p:nvPr/>
        </p:nvSpPr>
        <p:spPr>
          <a:xfrm>
            <a:off x="19433075" y="8404582"/>
            <a:ext cx="2534668" cy="461665"/>
          </a:xfrm>
          <a:prstGeom prst="rect">
            <a:avLst/>
          </a:prstGeom>
          <a:noFill/>
        </p:spPr>
        <p:txBody>
          <a:bodyPr wrap="none" rtlCol="0" anchor="ctr" anchorCtr="0">
            <a:spAutoFit/>
          </a:bodyPr>
          <a:lstStyle/>
          <a:p>
            <a:r>
              <a:rPr lang="en-US" sz="2400" b="1" dirty="0" smtClean="0">
                <a:solidFill>
                  <a:schemeClr val="tx2"/>
                </a:solidFill>
                <a:latin typeface="Poppins SemiBold" charset="0"/>
                <a:ea typeface="Poppins SemiBold" charset="0"/>
                <a:cs typeface="Poppins SemiBold" charset="0"/>
              </a:rPr>
              <a:t>EUROPE OFFICE</a:t>
            </a:r>
            <a:endParaRPr lang="en-US" sz="2400" b="1" dirty="0">
              <a:solidFill>
                <a:schemeClr val="tx2"/>
              </a:solidFill>
              <a:latin typeface="Poppins SemiBold" charset="0"/>
              <a:ea typeface="Poppins SemiBold" charset="0"/>
              <a:cs typeface="Poppins SemiBold" charset="0"/>
            </a:endParaRPr>
          </a:p>
        </p:txBody>
      </p:sp>
      <p:sp>
        <p:nvSpPr>
          <p:cNvPr id="45" name="Subtitle 2"/>
          <p:cNvSpPr txBox="1">
            <a:spLocks/>
          </p:cNvSpPr>
          <p:nvPr/>
        </p:nvSpPr>
        <p:spPr>
          <a:xfrm>
            <a:off x="19315504" y="11338363"/>
            <a:ext cx="4301561" cy="1319402"/>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dirty="0" smtClean="0">
                <a:latin typeface="Poppins Light" charset="0"/>
                <a:ea typeface="Poppins Light" charset="0"/>
                <a:cs typeface="Poppins Light" charset="0"/>
              </a:rPr>
              <a:t>43 Street 77954</a:t>
            </a:r>
          </a:p>
          <a:p>
            <a:pPr algn="l">
              <a:lnSpc>
                <a:spcPts val="4040"/>
              </a:lnSpc>
            </a:pPr>
            <a:r>
              <a:rPr lang="en-US" dirty="0" smtClean="0">
                <a:latin typeface="Poppins Light" charset="0"/>
                <a:ea typeface="Poppins Light" charset="0"/>
                <a:cs typeface="Poppins Light" charset="0"/>
              </a:rPr>
              <a:t>India</a:t>
            </a:r>
            <a:endParaRPr lang="en-US" dirty="0">
              <a:latin typeface="Poppins Light" charset="0"/>
              <a:ea typeface="Poppins Light" charset="0"/>
              <a:cs typeface="Poppins Light" charset="0"/>
            </a:endParaRPr>
          </a:p>
        </p:txBody>
      </p:sp>
      <p:sp>
        <p:nvSpPr>
          <p:cNvPr id="46" name="TextBox 45"/>
          <p:cNvSpPr txBox="1"/>
          <p:nvPr/>
        </p:nvSpPr>
        <p:spPr>
          <a:xfrm>
            <a:off x="19433075" y="10764628"/>
            <a:ext cx="2063385" cy="461665"/>
          </a:xfrm>
          <a:prstGeom prst="rect">
            <a:avLst/>
          </a:prstGeom>
          <a:noFill/>
        </p:spPr>
        <p:txBody>
          <a:bodyPr wrap="none" rtlCol="0" anchor="ctr" anchorCtr="0">
            <a:spAutoFit/>
          </a:bodyPr>
          <a:lstStyle/>
          <a:p>
            <a:r>
              <a:rPr lang="en-US" sz="2400" b="1" dirty="0" smtClean="0">
                <a:solidFill>
                  <a:schemeClr val="tx2"/>
                </a:solidFill>
                <a:latin typeface="Poppins SemiBold" charset="0"/>
                <a:ea typeface="Poppins SemiBold" charset="0"/>
                <a:cs typeface="Poppins SemiBold" charset="0"/>
              </a:rPr>
              <a:t>ASIA OFFICE</a:t>
            </a:r>
            <a:endParaRPr lang="en-US" sz="2400" b="1" dirty="0">
              <a:solidFill>
                <a:schemeClr val="tx2"/>
              </a:solidFill>
              <a:latin typeface="Poppins SemiBold" charset="0"/>
              <a:ea typeface="Poppins SemiBold" charset="0"/>
              <a:cs typeface="Poppins SemiBold" charset="0"/>
            </a:endParaRPr>
          </a:p>
        </p:txBody>
      </p:sp>
      <p:sp>
        <p:nvSpPr>
          <p:cNvPr id="47" name="Subtitle 2"/>
          <p:cNvSpPr txBox="1">
            <a:spLocks/>
          </p:cNvSpPr>
          <p:nvPr/>
        </p:nvSpPr>
        <p:spPr>
          <a:xfrm>
            <a:off x="14001450" y="8989760"/>
            <a:ext cx="4301561" cy="1319402"/>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dirty="0" smtClean="0">
                <a:latin typeface="Poppins Light" charset="0"/>
                <a:ea typeface="Poppins Light" charset="0"/>
                <a:cs typeface="Poppins Light" charset="0"/>
              </a:rPr>
              <a:t>1243 Barker Cypress</a:t>
            </a:r>
          </a:p>
          <a:p>
            <a:pPr algn="l">
              <a:lnSpc>
                <a:spcPts val="4040"/>
              </a:lnSpc>
            </a:pPr>
            <a:r>
              <a:rPr lang="en-US" dirty="0" smtClean="0">
                <a:latin typeface="Poppins Light" charset="0"/>
                <a:ea typeface="Poppins Light" charset="0"/>
                <a:cs typeface="Poppins Light" charset="0"/>
              </a:rPr>
              <a:t>San Francisco, California</a:t>
            </a:r>
            <a:endParaRPr lang="en-US" dirty="0">
              <a:latin typeface="Poppins Light" charset="0"/>
              <a:ea typeface="Poppins Light" charset="0"/>
              <a:cs typeface="Poppins Light" charset="0"/>
            </a:endParaRPr>
          </a:p>
        </p:txBody>
      </p:sp>
      <p:sp>
        <p:nvSpPr>
          <p:cNvPr id="48" name="TextBox 47"/>
          <p:cNvSpPr txBox="1"/>
          <p:nvPr/>
        </p:nvSpPr>
        <p:spPr>
          <a:xfrm>
            <a:off x="14119021" y="8416025"/>
            <a:ext cx="3679212" cy="461665"/>
          </a:xfrm>
          <a:prstGeom prst="rect">
            <a:avLst/>
          </a:prstGeom>
          <a:noFill/>
        </p:spPr>
        <p:txBody>
          <a:bodyPr wrap="none" rtlCol="0" anchor="ctr" anchorCtr="0">
            <a:spAutoFit/>
          </a:bodyPr>
          <a:lstStyle/>
          <a:p>
            <a:r>
              <a:rPr lang="en-US" sz="2400" b="1" dirty="0" smtClean="0">
                <a:solidFill>
                  <a:schemeClr val="tx2"/>
                </a:solidFill>
                <a:latin typeface="Poppins SemiBold" charset="0"/>
                <a:ea typeface="Poppins SemiBold" charset="0"/>
                <a:cs typeface="Poppins SemiBold" charset="0"/>
              </a:rPr>
              <a:t>UNITED STATES OFFICE</a:t>
            </a:r>
            <a:endParaRPr lang="en-US" sz="2400" b="1" dirty="0">
              <a:solidFill>
                <a:schemeClr val="tx2"/>
              </a:solidFill>
              <a:latin typeface="Poppins SemiBold" charset="0"/>
              <a:ea typeface="Poppins SemiBold" charset="0"/>
              <a:cs typeface="Poppins SemiBold" charset="0"/>
            </a:endParaRPr>
          </a:p>
        </p:txBody>
      </p:sp>
      <p:sp>
        <p:nvSpPr>
          <p:cNvPr id="49" name="Shape 2934"/>
          <p:cNvSpPr/>
          <p:nvPr/>
        </p:nvSpPr>
        <p:spPr>
          <a:xfrm>
            <a:off x="13349023" y="8399899"/>
            <a:ext cx="40629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10800"/>
                </a:moveTo>
                <a:cubicBezTo>
                  <a:pt x="8563" y="10800"/>
                  <a:pt x="6750" y="9481"/>
                  <a:pt x="6750" y="7855"/>
                </a:cubicBezTo>
                <a:cubicBezTo>
                  <a:pt x="6750" y="6228"/>
                  <a:pt x="8563" y="4909"/>
                  <a:pt x="10800" y="4909"/>
                </a:cubicBezTo>
                <a:cubicBezTo>
                  <a:pt x="13037" y="4909"/>
                  <a:pt x="14850" y="6228"/>
                  <a:pt x="14850" y="7855"/>
                </a:cubicBezTo>
                <a:cubicBezTo>
                  <a:pt x="14850" y="9481"/>
                  <a:pt x="13037" y="10800"/>
                  <a:pt x="10800" y="10800"/>
                </a:cubicBezTo>
                <a:moveTo>
                  <a:pt x="10800" y="3927"/>
                </a:moveTo>
                <a:cubicBezTo>
                  <a:pt x="7817" y="3927"/>
                  <a:pt x="5400" y="5686"/>
                  <a:pt x="5400" y="7855"/>
                </a:cubicBezTo>
                <a:cubicBezTo>
                  <a:pt x="5400" y="10023"/>
                  <a:pt x="7817" y="11782"/>
                  <a:pt x="10800" y="11782"/>
                </a:cubicBezTo>
                <a:cubicBezTo>
                  <a:pt x="13783" y="11782"/>
                  <a:pt x="16200" y="10023"/>
                  <a:pt x="16200" y="7855"/>
                </a:cubicBezTo>
                <a:cubicBezTo>
                  <a:pt x="16200" y="5686"/>
                  <a:pt x="13783" y="3927"/>
                  <a:pt x="10800" y="3927"/>
                </a:cubicBezTo>
                <a:moveTo>
                  <a:pt x="10800" y="20127"/>
                </a:moveTo>
                <a:cubicBezTo>
                  <a:pt x="10800" y="20127"/>
                  <a:pt x="1350" y="13745"/>
                  <a:pt x="1350" y="7855"/>
                </a:cubicBezTo>
                <a:cubicBezTo>
                  <a:pt x="1350" y="4059"/>
                  <a:pt x="5581" y="982"/>
                  <a:pt x="10800" y="982"/>
                </a:cubicBezTo>
                <a:cubicBezTo>
                  <a:pt x="16019" y="982"/>
                  <a:pt x="20250" y="4059"/>
                  <a:pt x="20250" y="7855"/>
                </a:cubicBezTo>
                <a:cubicBezTo>
                  <a:pt x="20250" y="13745"/>
                  <a:pt x="10800" y="20127"/>
                  <a:pt x="10800" y="20127"/>
                </a:cubicBezTo>
                <a:moveTo>
                  <a:pt x="10800" y="0"/>
                </a:moveTo>
                <a:cubicBezTo>
                  <a:pt x="4836" y="0"/>
                  <a:pt x="0" y="3517"/>
                  <a:pt x="0" y="7855"/>
                </a:cubicBezTo>
                <a:cubicBezTo>
                  <a:pt x="0" y="14236"/>
                  <a:pt x="10800" y="21600"/>
                  <a:pt x="10800" y="21600"/>
                </a:cubicBezTo>
                <a:cubicBezTo>
                  <a:pt x="10800" y="21600"/>
                  <a:pt x="21600" y="14236"/>
                  <a:pt x="21600" y="7855"/>
                </a:cubicBezTo>
                <a:cubicBezTo>
                  <a:pt x="21600" y="3517"/>
                  <a:pt x="16764" y="0"/>
                  <a:pt x="10800" y="0"/>
                </a:cubicBezTo>
              </a:path>
            </a:pathLst>
          </a:custGeom>
          <a:solidFill>
            <a:schemeClr val="accent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chemeClr val="tx2"/>
              </a:solidFill>
            </a:endParaRPr>
          </a:p>
        </p:txBody>
      </p:sp>
      <p:sp>
        <p:nvSpPr>
          <p:cNvPr id="50" name="Shape 2934"/>
          <p:cNvSpPr/>
          <p:nvPr/>
        </p:nvSpPr>
        <p:spPr>
          <a:xfrm>
            <a:off x="18663077" y="10690498"/>
            <a:ext cx="40629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10800"/>
                </a:moveTo>
                <a:cubicBezTo>
                  <a:pt x="8563" y="10800"/>
                  <a:pt x="6750" y="9481"/>
                  <a:pt x="6750" y="7855"/>
                </a:cubicBezTo>
                <a:cubicBezTo>
                  <a:pt x="6750" y="6228"/>
                  <a:pt x="8563" y="4909"/>
                  <a:pt x="10800" y="4909"/>
                </a:cubicBezTo>
                <a:cubicBezTo>
                  <a:pt x="13037" y="4909"/>
                  <a:pt x="14850" y="6228"/>
                  <a:pt x="14850" y="7855"/>
                </a:cubicBezTo>
                <a:cubicBezTo>
                  <a:pt x="14850" y="9481"/>
                  <a:pt x="13037" y="10800"/>
                  <a:pt x="10800" y="10800"/>
                </a:cubicBezTo>
                <a:moveTo>
                  <a:pt x="10800" y="3927"/>
                </a:moveTo>
                <a:cubicBezTo>
                  <a:pt x="7817" y="3927"/>
                  <a:pt x="5400" y="5686"/>
                  <a:pt x="5400" y="7855"/>
                </a:cubicBezTo>
                <a:cubicBezTo>
                  <a:pt x="5400" y="10023"/>
                  <a:pt x="7817" y="11782"/>
                  <a:pt x="10800" y="11782"/>
                </a:cubicBezTo>
                <a:cubicBezTo>
                  <a:pt x="13783" y="11782"/>
                  <a:pt x="16200" y="10023"/>
                  <a:pt x="16200" y="7855"/>
                </a:cubicBezTo>
                <a:cubicBezTo>
                  <a:pt x="16200" y="5686"/>
                  <a:pt x="13783" y="3927"/>
                  <a:pt x="10800" y="3927"/>
                </a:cubicBezTo>
                <a:moveTo>
                  <a:pt x="10800" y="20127"/>
                </a:moveTo>
                <a:cubicBezTo>
                  <a:pt x="10800" y="20127"/>
                  <a:pt x="1350" y="13745"/>
                  <a:pt x="1350" y="7855"/>
                </a:cubicBezTo>
                <a:cubicBezTo>
                  <a:pt x="1350" y="4059"/>
                  <a:pt x="5581" y="982"/>
                  <a:pt x="10800" y="982"/>
                </a:cubicBezTo>
                <a:cubicBezTo>
                  <a:pt x="16019" y="982"/>
                  <a:pt x="20250" y="4059"/>
                  <a:pt x="20250" y="7855"/>
                </a:cubicBezTo>
                <a:cubicBezTo>
                  <a:pt x="20250" y="13745"/>
                  <a:pt x="10800" y="20127"/>
                  <a:pt x="10800" y="20127"/>
                </a:cubicBezTo>
                <a:moveTo>
                  <a:pt x="10800" y="0"/>
                </a:moveTo>
                <a:cubicBezTo>
                  <a:pt x="4836" y="0"/>
                  <a:pt x="0" y="3517"/>
                  <a:pt x="0" y="7855"/>
                </a:cubicBezTo>
                <a:cubicBezTo>
                  <a:pt x="0" y="14236"/>
                  <a:pt x="10800" y="21600"/>
                  <a:pt x="10800" y="21600"/>
                </a:cubicBezTo>
                <a:cubicBezTo>
                  <a:pt x="10800" y="21600"/>
                  <a:pt x="21600" y="14236"/>
                  <a:pt x="21600" y="7855"/>
                </a:cubicBezTo>
                <a:cubicBezTo>
                  <a:pt x="21600" y="3517"/>
                  <a:pt x="16764" y="0"/>
                  <a:pt x="10800" y="0"/>
                </a:cubicBezTo>
              </a:path>
            </a:pathLst>
          </a:custGeom>
          <a:solidFill>
            <a:schemeClr val="accent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chemeClr val="tx2"/>
              </a:solidFill>
            </a:endParaRPr>
          </a:p>
        </p:txBody>
      </p:sp>
      <p:sp>
        <p:nvSpPr>
          <p:cNvPr id="51" name="Shape 2934"/>
          <p:cNvSpPr/>
          <p:nvPr/>
        </p:nvSpPr>
        <p:spPr>
          <a:xfrm>
            <a:off x="18663077" y="8351894"/>
            <a:ext cx="40629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10800"/>
                </a:moveTo>
                <a:cubicBezTo>
                  <a:pt x="8563" y="10800"/>
                  <a:pt x="6750" y="9481"/>
                  <a:pt x="6750" y="7855"/>
                </a:cubicBezTo>
                <a:cubicBezTo>
                  <a:pt x="6750" y="6228"/>
                  <a:pt x="8563" y="4909"/>
                  <a:pt x="10800" y="4909"/>
                </a:cubicBezTo>
                <a:cubicBezTo>
                  <a:pt x="13037" y="4909"/>
                  <a:pt x="14850" y="6228"/>
                  <a:pt x="14850" y="7855"/>
                </a:cubicBezTo>
                <a:cubicBezTo>
                  <a:pt x="14850" y="9481"/>
                  <a:pt x="13037" y="10800"/>
                  <a:pt x="10800" y="10800"/>
                </a:cubicBezTo>
                <a:moveTo>
                  <a:pt x="10800" y="3927"/>
                </a:moveTo>
                <a:cubicBezTo>
                  <a:pt x="7817" y="3927"/>
                  <a:pt x="5400" y="5686"/>
                  <a:pt x="5400" y="7855"/>
                </a:cubicBezTo>
                <a:cubicBezTo>
                  <a:pt x="5400" y="10023"/>
                  <a:pt x="7817" y="11782"/>
                  <a:pt x="10800" y="11782"/>
                </a:cubicBezTo>
                <a:cubicBezTo>
                  <a:pt x="13783" y="11782"/>
                  <a:pt x="16200" y="10023"/>
                  <a:pt x="16200" y="7855"/>
                </a:cubicBezTo>
                <a:cubicBezTo>
                  <a:pt x="16200" y="5686"/>
                  <a:pt x="13783" y="3927"/>
                  <a:pt x="10800" y="3927"/>
                </a:cubicBezTo>
                <a:moveTo>
                  <a:pt x="10800" y="20127"/>
                </a:moveTo>
                <a:cubicBezTo>
                  <a:pt x="10800" y="20127"/>
                  <a:pt x="1350" y="13745"/>
                  <a:pt x="1350" y="7855"/>
                </a:cubicBezTo>
                <a:cubicBezTo>
                  <a:pt x="1350" y="4059"/>
                  <a:pt x="5581" y="982"/>
                  <a:pt x="10800" y="982"/>
                </a:cubicBezTo>
                <a:cubicBezTo>
                  <a:pt x="16019" y="982"/>
                  <a:pt x="20250" y="4059"/>
                  <a:pt x="20250" y="7855"/>
                </a:cubicBezTo>
                <a:cubicBezTo>
                  <a:pt x="20250" y="13745"/>
                  <a:pt x="10800" y="20127"/>
                  <a:pt x="10800" y="20127"/>
                </a:cubicBezTo>
                <a:moveTo>
                  <a:pt x="10800" y="0"/>
                </a:moveTo>
                <a:cubicBezTo>
                  <a:pt x="4836" y="0"/>
                  <a:pt x="0" y="3517"/>
                  <a:pt x="0" y="7855"/>
                </a:cubicBezTo>
                <a:cubicBezTo>
                  <a:pt x="0" y="14236"/>
                  <a:pt x="10800" y="21600"/>
                  <a:pt x="10800" y="21600"/>
                </a:cubicBezTo>
                <a:cubicBezTo>
                  <a:pt x="10800" y="21600"/>
                  <a:pt x="21600" y="14236"/>
                  <a:pt x="21600" y="7855"/>
                </a:cubicBezTo>
                <a:cubicBezTo>
                  <a:pt x="21600" y="3517"/>
                  <a:pt x="16764" y="0"/>
                  <a:pt x="10800" y="0"/>
                </a:cubicBezTo>
              </a:path>
            </a:pathLst>
          </a:custGeom>
          <a:solidFill>
            <a:schemeClr val="accent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chemeClr val="tx2"/>
              </a:solidFill>
            </a:endParaRPr>
          </a:p>
        </p:txBody>
      </p:sp>
      <p:sp>
        <p:nvSpPr>
          <p:cNvPr id="52" name="Subtitle 2"/>
          <p:cNvSpPr txBox="1">
            <a:spLocks/>
          </p:cNvSpPr>
          <p:nvPr/>
        </p:nvSpPr>
        <p:spPr>
          <a:xfrm>
            <a:off x="14001450" y="11338363"/>
            <a:ext cx="4301561" cy="1319402"/>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dirty="0" smtClean="0">
                <a:latin typeface="Poppins Light" charset="0"/>
                <a:ea typeface="Poppins Light" charset="0"/>
                <a:cs typeface="Poppins Light" charset="0"/>
              </a:rPr>
              <a:t>45 </a:t>
            </a:r>
            <a:r>
              <a:rPr lang="en-US" dirty="0" err="1" smtClean="0">
                <a:latin typeface="Poppins Light" charset="0"/>
                <a:ea typeface="Poppins Light" charset="0"/>
                <a:cs typeface="Poppins Light" charset="0"/>
              </a:rPr>
              <a:t>Calle</a:t>
            </a:r>
            <a:r>
              <a:rPr lang="en-US" dirty="0" smtClean="0">
                <a:latin typeface="Poppins Light" charset="0"/>
                <a:ea typeface="Poppins Light" charset="0"/>
                <a:cs typeface="Poppins Light" charset="0"/>
              </a:rPr>
              <a:t> Norte</a:t>
            </a:r>
          </a:p>
          <a:p>
            <a:pPr algn="l">
              <a:lnSpc>
                <a:spcPts val="4040"/>
              </a:lnSpc>
            </a:pPr>
            <a:r>
              <a:rPr lang="en-US" dirty="0" smtClean="0">
                <a:latin typeface="Poppins Light" charset="0"/>
                <a:ea typeface="Poppins Light" charset="0"/>
                <a:cs typeface="Poppins Light" charset="0"/>
              </a:rPr>
              <a:t>Argentina</a:t>
            </a:r>
            <a:endParaRPr lang="en-US" dirty="0">
              <a:latin typeface="Poppins Light" charset="0"/>
              <a:ea typeface="Poppins Light" charset="0"/>
              <a:cs typeface="Poppins Light" charset="0"/>
            </a:endParaRPr>
          </a:p>
        </p:txBody>
      </p:sp>
      <p:sp>
        <p:nvSpPr>
          <p:cNvPr id="53" name="TextBox 52"/>
          <p:cNvSpPr txBox="1"/>
          <p:nvPr/>
        </p:nvSpPr>
        <p:spPr>
          <a:xfrm>
            <a:off x="14119021" y="10764628"/>
            <a:ext cx="3908442" cy="461665"/>
          </a:xfrm>
          <a:prstGeom prst="rect">
            <a:avLst/>
          </a:prstGeom>
          <a:noFill/>
        </p:spPr>
        <p:txBody>
          <a:bodyPr wrap="none" rtlCol="0" anchor="ctr" anchorCtr="0">
            <a:spAutoFit/>
          </a:bodyPr>
          <a:lstStyle/>
          <a:p>
            <a:r>
              <a:rPr lang="en-US" sz="2400" b="1" dirty="0" smtClean="0">
                <a:solidFill>
                  <a:schemeClr val="tx2"/>
                </a:solidFill>
                <a:latin typeface="Poppins SemiBold" charset="0"/>
                <a:ea typeface="Poppins SemiBold" charset="0"/>
                <a:cs typeface="Poppins SemiBold" charset="0"/>
              </a:rPr>
              <a:t>SOUTH AMERICA OFFICE</a:t>
            </a:r>
            <a:endParaRPr lang="en-US" sz="2400" b="1" dirty="0">
              <a:solidFill>
                <a:schemeClr val="tx2"/>
              </a:solidFill>
              <a:latin typeface="Poppins SemiBold" charset="0"/>
              <a:ea typeface="Poppins SemiBold" charset="0"/>
              <a:cs typeface="Poppins SemiBold" charset="0"/>
            </a:endParaRPr>
          </a:p>
        </p:txBody>
      </p:sp>
      <p:sp>
        <p:nvSpPr>
          <p:cNvPr id="54" name="Shape 2934"/>
          <p:cNvSpPr/>
          <p:nvPr/>
        </p:nvSpPr>
        <p:spPr>
          <a:xfrm>
            <a:off x="13349023" y="10690498"/>
            <a:ext cx="40629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10800"/>
                </a:moveTo>
                <a:cubicBezTo>
                  <a:pt x="8563" y="10800"/>
                  <a:pt x="6750" y="9481"/>
                  <a:pt x="6750" y="7855"/>
                </a:cubicBezTo>
                <a:cubicBezTo>
                  <a:pt x="6750" y="6228"/>
                  <a:pt x="8563" y="4909"/>
                  <a:pt x="10800" y="4909"/>
                </a:cubicBezTo>
                <a:cubicBezTo>
                  <a:pt x="13037" y="4909"/>
                  <a:pt x="14850" y="6228"/>
                  <a:pt x="14850" y="7855"/>
                </a:cubicBezTo>
                <a:cubicBezTo>
                  <a:pt x="14850" y="9481"/>
                  <a:pt x="13037" y="10800"/>
                  <a:pt x="10800" y="10800"/>
                </a:cubicBezTo>
                <a:moveTo>
                  <a:pt x="10800" y="3927"/>
                </a:moveTo>
                <a:cubicBezTo>
                  <a:pt x="7817" y="3927"/>
                  <a:pt x="5400" y="5686"/>
                  <a:pt x="5400" y="7855"/>
                </a:cubicBezTo>
                <a:cubicBezTo>
                  <a:pt x="5400" y="10023"/>
                  <a:pt x="7817" y="11782"/>
                  <a:pt x="10800" y="11782"/>
                </a:cubicBezTo>
                <a:cubicBezTo>
                  <a:pt x="13783" y="11782"/>
                  <a:pt x="16200" y="10023"/>
                  <a:pt x="16200" y="7855"/>
                </a:cubicBezTo>
                <a:cubicBezTo>
                  <a:pt x="16200" y="5686"/>
                  <a:pt x="13783" y="3927"/>
                  <a:pt x="10800" y="3927"/>
                </a:cubicBezTo>
                <a:moveTo>
                  <a:pt x="10800" y="20127"/>
                </a:moveTo>
                <a:cubicBezTo>
                  <a:pt x="10800" y="20127"/>
                  <a:pt x="1350" y="13745"/>
                  <a:pt x="1350" y="7855"/>
                </a:cubicBezTo>
                <a:cubicBezTo>
                  <a:pt x="1350" y="4059"/>
                  <a:pt x="5581" y="982"/>
                  <a:pt x="10800" y="982"/>
                </a:cubicBezTo>
                <a:cubicBezTo>
                  <a:pt x="16019" y="982"/>
                  <a:pt x="20250" y="4059"/>
                  <a:pt x="20250" y="7855"/>
                </a:cubicBezTo>
                <a:cubicBezTo>
                  <a:pt x="20250" y="13745"/>
                  <a:pt x="10800" y="20127"/>
                  <a:pt x="10800" y="20127"/>
                </a:cubicBezTo>
                <a:moveTo>
                  <a:pt x="10800" y="0"/>
                </a:moveTo>
                <a:cubicBezTo>
                  <a:pt x="4836" y="0"/>
                  <a:pt x="0" y="3517"/>
                  <a:pt x="0" y="7855"/>
                </a:cubicBezTo>
                <a:cubicBezTo>
                  <a:pt x="0" y="14236"/>
                  <a:pt x="10800" y="21600"/>
                  <a:pt x="10800" y="21600"/>
                </a:cubicBezTo>
                <a:cubicBezTo>
                  <a:pt x="10800" y="21600"/>
                  <a:pt x="21600" y="14236"/>
                  <a:pt x="21600" y="7855"/>
                </a:cubicBezTo>
                <a:cubicBezTo>
                  <a:pt x="21600" y="3517"/>
                  <a:pt x="16764" y="0"/>
                  <a:pt x="10800" y="0"/>
                </a:cubicBezTo>
              </a:path>
            </a:pathLst>
          </a:custGeom>
          <a:solidFill>
            <a:schemeClr val="accent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chemeClr val="tx2"/>
              </a:solidFill>
            </a:endParaRPr>
          </a:p>
        </p:txBody>
      </p:sp>
      <p:sp>
        <p:nvSpPr>
          <p:cNvPr id="55" name="Rectangle 54"/>
          <p:cNvSpPr>
            <a:spLocks/>
          </p:cNvSpPr>
          <p:nvPr/>
        </p:nvSpPr>
        <p:spPr bwMode="auto">
          <a:xfrm>
            <a:off x="1673225" y="6761100"/>
            <a:ext cx="6641242" cy="94897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defTabSz="4572000">
              <a:lnSpc>
                <a:spcPts val="7400"/>
              </a:lnSpc>
            </a:pPr>
            <a:r>
              <a:rPr lang="en-US" sz="6000" b="1" spc="500" dirty="0" smtClean="0">
                <a:solidFill>
                  <a:schemeClr val="tx2"/>
                </a:solidFill>
                <a:latin typeface="Montserrat Semi" charset="0"/>
                <a:ea typeface="Montserrat Semi" charset="0"/>
                <a:cs typeface="Montserrat Semi" charset="0"/>
                <a:sym typeface="Bebas Neue" charset="0"/>
              </a:rPr>
              <a:t>Get Connected</a:t>
            </a:r>
          </a:p>
        </p:txBody>
      </p:sp>
    </p:spTree>
    <p:extLst>
      <p:ext uri="{BB962C8B-B14F-4D97-AF65-F5344CB8AC3E}">
        <p14:creationId xmlns:p14="http://schemas.microsoft.com/office/powerpoint/2010/main" val="1219425098"/>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25" name="Shape 2525"/>
          <p:cNvSpPr/>
          <p:nvPr/>
        </p:nvSpPr>
        <p:spPr>
          <a:xfrm>
            <a:off x="1758542" y="2853084"/>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1291" y="17673"/>
                </a:moveTo>
                <a:cubicBezTo>
                  <a:pt x="11562" y="17673"/>
                  <a:pt x="11782" y="17453"/>
                  <a:pt x="11782" y="17182"/>
                </a:cubicBezTo>
                <a:cubicBezTo>
                  <a:pt x="11782" y="16911"/>
                  <a:pt x="11562" y="16691"/>
                  <a:pt x="11291" y="16691"/>
                </a:cubicBezTo>
                <a:cubicBezTo>
                  <a:pt x="11020" y="16691"/>
                  <a:pt x="10800" y="16911"/>
                  <a:pt x="10800" y="17182"/>
                </a:cubicBezTo>
                <a:cubicBezTo>
                  <a:pt x="10800" y="17453"/>
                  <a:pt x="11020" y="17673"/>
                  <a:pt x="11291" y="17673"/>
                </a:cubicBezTo>
                <a:moveTo>
                  <a:pt x="17673" y="18655"/>
                </a:moveTo>
                <a:lnTo>
                  <a:pt x="13745" y="18655"/>
                </a:lnTo>
                <a:lnTo>
                  <a:pt x="13745" y="12273"/>
                </a:lnTo>
                <a:cubicBezTo>
                  <a:pt x="13745" y="12002"/>
                  <a:pt x="13525" y="11782"/>
                  <a:pt x="13255" y="11782"/>
                </a:cubicBezTo>
                <a:lnTo>
                  <a:pt x="8345" y="11782"/>
                </a:lnTo>
                <a:cubicBezTo>
                  <a:pt x="8075" y="11782"/>
                  <a:pt x="7855" y="12002"/>
                  <a:pt x="7855" y="12273"/>
                </a:cubicBezTo>
                <a:lnTo>
                  <a:pt x="7855" y="18655"/>
                </a:lnTo>
                <a:lnTo>
                  <a:pt x="3927" y="18655"/>
                </a:lnTo>
                <a:lnTo>
                  <a:pt x="3927" y="8058"/>
                </a:lnTo>
                <a:lnTo>
                  <a:pt x="10800" y="1185"/>
                </a:lnTo>
                <a:lnTo>
                  <a:pt x="17673" y="8058"/>
                </a:lnTo>
                <a:cubicBezTo>
                  <a:pt x="17673" y="8058"/>
                  <a:pt x="17673" y="18655"/>
                  <a:pt x="17673" y="18655"/>
                </a:cubicBezTo>
                <a:close/>
                <a:moveTo>
                  <a:pt x="17673" y="20618"/>
                </a:moveTo>
                <a:lnTo>
                  <a:pt x="13745" y="20618"/>
                </a:lnTo>
                <a:lnTo>
                  <a:pt x="13745" y="19636"/>
                </a:lnTo>
                <a:lnTo>
                  <a:pt x="17673" y="19636"/>
                </a:lnTo>
                <a:cubicBezTo>
                  <a:pt x="17673" y="19636"/>
                  <a:pt x="17673" y="20618"/>
                  <a:pt x="17673" y="20618"/>
                </a:cubicBezTo>
                <a:close/>
                <a:moveTo>
                  <a:pt x="12764" y="20618"/>
                </a:moveTo>
                <a:lnTo>
                  <a:pt x="8836" y="20618"/>
                </a:lnTo>
                <a:lnTo>
                  <a:pt x="8836" y="12764"/>
                </a:lnTo>
                <a:lnTo>
                  <a:pt x="12764" y="12764"/>
                </a:lnTo>
                <a:cubicBezTo>
                  <a:pt x="12764" y="12764"/>
                  <a:pt x="12764" y="20618"/>
                  <a:pt x="12764" y="20618"/>
                </a:cubicBezTo>
                <a:close/>
                <a:moveTo>
                  <a:pt x="7855" y="20618"/>
                </a:moveTo>
                <a:lnTo>
                  <a:pt x="3927" y="20618"/>
                </a:lnTo>
                <a:lnTo>
                  <a:pt x="3927" y="19636"/>
                </a:lnTo>
                <a:lnTo>
                  <a:pt x="7855" y="19636"/>
                </a:lnTo>
                <a:cubicBezTo>
                  <a:pt x="7855" y="19636"/>
                  <a:pt x="7855" y="20618"/>
                  <a:pt x="7855" y="20618"/>
                </a:cubicBezTo>
                <a:close/>
                <a:moveTo>
                  <a:pt x="14727" y="1964"/>
                </a:moveTo>
                <a:lnTo>
                  <a:pt x="16691" y="1964"/>
                </a:lnTo>
                <a:lnTo>
                  <a:pt x="16691" y="5688"/>
                </a:lnTo>
                <a:lnTo>
                  <a:pt x="14727" y="3724"/>
                </a:lnTo>
                <a:cubicBezTo>
                  <a:pt x="14727" y="3724"/>
                  <a:pt x="14727" y="1964"/>
                  <a:pt x="14727" y="1964"/>
                </a:cubicBezTo>
                <a:close/>
                <a:moveTo>
                  <a:pt x="21456" y="10453"/>
                </a:moveTo>
                <a:lnTo>
                  <a:pt x="17673" y="6670"/>
                </a:lnTo>
                <a:lnTo>
                  <a:pt x="17673" y="1473"/>
                </a:lnTo>
                <a:cubicBezTo>
                  <a:pt x="17673" y="1202"/>
                  <a:pt x="17453" y="982"/>
                  <a:pt x="17182" y="982"/>
                </a:cubicBezTo>
                <a:lnTo>
                  <a:pt x="14236" y="982"/>
                </a:lnTo>
                <a:cubicBezTo>
                  <a:pt x="13966" y="982"/>
                  <a:pt x="13745" y="1202"/>
                  <a:pt x="13745" y="1473"/>
                </a:cubicBezTo>
                <a:lnTo>
                  <a:pt x="13745" y="2742"/>
                </a:lnTo>
                <a:lnTo>
                  <a:pt x="11147" y="144"/>
                </a:lnTo>
                <a:cubicBezTo>
                  <a:pt x="11058" y="55"/>
                  <a:pt x="10935" y="0"/>
                  <a:pt x="10800" y="0"/>
                </a:cubicBezTo>
                <a:cubicBezTo>
                  <a:pt x="10665" y="0"/>
                  <a:pt x="10542" y="55"/>
                  <a:pt x="10453" y="144"/>
                </a:cubicBezTo>
                <a:lnTo>
                  <a:pt x="144" y="10453"/>
                </a:lnTo>
                <a:cubicBezTo>
                  <a:pt x="55" y="10542"/>
                  <a:pt x="0" y="10665"/>
                  <a:pt x="0" y="10800"/>
                </a:cubicBezTo>
                <a:cubicBezTo>
                  <a:pt x="0" y="11072"/>
                  <a:pt x="220" y="11291"/>
                  <a:pt x="491" y="11291"/>
                </a:cubicBezTo>
                <a:cubicBezTo>
                  <a:pt x="626" y="11291"/>
                  <a:pt x="749" y="11236"/>
                  <a:pt x="838" y="11147"/>
                </a:cubicBezTo>
                <a:lnTo>
                  <a:pt x="2945" y="9040"/>
                </a:lnTo>
                <a:lnTo>
                  <a:pt x="2945" y="21109"/>
                </a:lnTo>
                <a:cubicBezTo>
                  <a:pt x="2945" y="21381"/>
                  <a:pt x="3166" y="21600"/>
                  <a:pt x="3436" y="21600"/>
                </a:cubicBezTo>
                <a:lnTo>
                  <a:pt x="18164" y="21600"/>
                </a:lnTo>
                <a:cubicBezTo>
                  <a:pt x="18434" y="21600"/>
                  <a:pt x="18655" y="21381"/>
                  <a:pt x="18655" y="21109"/>
                </a:cubicBezTo>
                <a:lnTo>
                  <a:pt x="18655" y="9040"/>
                </a:lnTo>
                <a:lnTo>
                  <a:pt x="20762" y="11147"/>
                </a:lnTo>
                <a:cubicBezTo>
                  <a:pt x="20851" y="11236"/>
                  <a:pt x="20974" y="11291"/>
                  <a:pt x="21109" y="11291"/>
                </a:cubicBezTo>
                <a:cubicBezTo>
                  <a:pt x="21380" y="11291"/>
                  <a:pt x="21600" y="11072"/>
                  <a:pt x="21600" y="10800"/>
                </a:cubicBezTo>
                <a:cubicBezTo>
                  <a:pt x="21600" y="10665"/>
                  <a:pt x="21545" y="10542"/>
                  <a:pt x="21456" y="10453"/>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26" name="Shape 2526"/>
          <p:cNvSpPr/>
          <p:nvPr/>
        </p:nvSpPr>
        <p:spPr>
          <a:xfrm>
            <a:off x="2825064" y="2853084"/>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7"/>
                  <a:pt x="5377" y="982"/>
                  <a:pt x="10800" y="982"/>
                </a:cubicBezTo>
                <a:cubicBezTo>
                  <a:pt x="16223" y="982"/>
                  <a:pt x="20618" y="5377"/>
                  <a:pt x="20618" y="10800"/>
                </a:cubicBezTo>
                <a:cubicBezTo>
                  <a:pt x="20618" y="16223"/>
                  <a:pt x="16223" y="20618"/>
                  <a:pt x="10800" y="20618"/>
                </a:cubicBezTo>
                <a:moveTo>
                  <a:pt x="10800" y="0"/>
                </a:moveTo>
                <a:cubicBezTo>
                  <a:pt x="4836" y="0"/>
                  <a:pt x="0" y="4836"/>
                  <a:pt x="0" y="10800"/>
                </a:cubicBezTo>
                <a:cubicBezTo>
                  <a:pt x="0" y="16765"/>
                  <a:pt x="4836" y="21600"/>
                  <a:pt x="10800" y="21600"/>
                </a:cubicBezTo>
                <a:cubicBezTo>
                  <a:pt x="16764" y="21600"/>
                  <a:pt x="21600" y="16765"/>
                  <a:pt x="21600" y="10800"/>
                </a:cubicBezTo>
                <a:cubicBezTo>
                  <a:pt x="21600" y="4836"/>
                  <a:pt x="16764" y="0"/>
                  <a:pt x="10800" y="0"/>
                </a:cubicBezTo>
                <a:moveTo>
                  <a:pt x="14236" y="16752"/>
                </a:moveTo>
                <a:cubicBezTo>
                  <a:pt x="14001" y="16887"/>
                  <a:pt x="13921" y="17188"/>
                  <a:pt x="14057" y="17422"/>
                </a:cubicBezTo>
                <a:cubicBezTo>
                  <a:pt x="14192" y="17658"/>
                  <a:pt x="14493" y="17738"/>
                  <a:pt x="14727" y="17602"/>
                </a:cubicBezTo>
                <a:cubicBezTo>
                  <a:pt x="14962" y="17467"/>
                  <a:pt x="15042" y="17167"/>
                  <a:pt x="14907" y="16932"/>
                </a:cubicBezTo>
                <a:cubicBezTo>
                  <a:pt x="14771" y="16697"/>
                  <a:pt x="14472" y="16617"/>
                  <a:pt x="14236" y="16752"/>
                </a:cubicBezTo>
                <a:moveTo>
                  <a:pt x="10800" y="11782"/>
                </a:moveTo>
                <a:cubicBezTo>
                  <a:pt x="10258" y="11782"/>
                  <a:pt x="9818" y="11342"/>
                  <a:pt x="9818" y="10800"/>
                </a:cubicBezTo>
                <a:cubicBezTo>
                  <a:pt x="9818" y="10258"/>
                  <a:pt x="10258" y="9818"/>
                  <a:pt x="10800" y="9818"/>
                </a:cubicBezTo>
                <a:cubicBezTo>
                  <a:pt x="11342" y="9818"/>
                  <a:pt x="11782" y="10258"/>
                  <a:pt x="11782" y="10800"/>
                </a:cubicBezTo>
                <a:cubicBezTo>
                  <a:pt x="11782" y="11342"/>
                  <a:pt x="11342" y="11782"/>
                  <a:pt x="10800" y="11782"/>
                </a:cubicBezTo>
                <a:moveTo>
                  <a:pt x="15218" y="10309"/>
                </a:moveTo>
                <a:lnTo>
                  <a:pt x="12694" y="10309"/>
                </a:lnTo>
                <a:cubicBezTo>
                  <a:pt x="12515" y="9624"/>
                  <a:pt x="11978" y="9084"/>
                  <a:pt x="11291" y="8906"/>
                </a:cubicBezTo>
                <a:lnTo>
                  <a:pt x="11291" y="3436"/>
                </a:lnTo>
                <a:cubicBezTo>
                  <a:pt x="11291" y="3166"/>
                  <a:pt x="11071" y="2945"/>
                  <a:pt x="10800" y="2945"/>
                </a:cubicBezTo>
                <a:cubicBezTo>
                  <a:pt x="10529" y="2945"/>
                  <a:pt x="10309" y="3166"/>
                  <a:pt x="10309" y="3436"/>
                </a:cubicBezTo>
                <a:lnTo>
                  <a:pt x="10309" y="8906"/>
                </a:lnTo>
                <a:cubicBezTo>
                  <a:pt x="9464" y="9125"/>
                  <a:pt x="8836" y="9886"/>
                  <a:pt x="8836" y="10800"/>
                </a:cubicBezTo>
                <a:cubicBezTo>
                  <a:pt x="8836" y="11885"/>
                  <a:pt x="9716" y="12764"/>
                  <a:pt x="10800" y="12764"/>
                </a:cubicBezTo>
                <a:cubicBezTo>
                  <a:pt x="11714" y="12764"/>
                  <a:pt x="12476" y="12137"/>
                  <a:pt x="12694" y="11291"/>
                </a:cubicBezTo>
                <a:lnTo>
                  <a:pt x="15218" y="11291"/>
                </a:lnTo>
                <a:cubicBezTo>
                  <a:pt x="15489" y="11291"/>
                  <a:pt x="15709" y="11072"/>
                  <a:pt x="15709" y="10800"/>
                </a:cubicBezTo>
                <a:cubicBezTo>
                  <a:pt x="15709" y="10529"/>
                  <a:pt x="15489" y="10309"/>
                  <a:pt x="15218" y="10309"/>
                </a:cubicBezTo>
                <a:moveTo>
                  <a:pt x="16932" y="6693"/>
                </a:moveTo>
                <a:cubicBezTo>
                  <a:pt x="16697" y="6829"/>
                  <a:pt x="16616" y="7129"/>
                  <a:pt x="16752" y="7364"/>
                </a:cubicBezTo>
                <a:cubicBezTo>
                  <a:pt x="16887" y="7599"/>
                  <a:pt x="17188" y="7679"/>
                  <a:pt x="17422" y="7543"/>
                </a:cubicBezTo>
                <a:cubicBezTo>
                  <a:pt x="17657" y="7408"/>
                  <a:pt x="17737" y="7108"/>
                  <a:pt x="17602" y="6873"/>
                </a:cubicBezTo>
                <a:cubicBezTo>
                  <a:pt x="17467" y="6638"/>
                  <a:pt x="17166" y="6557"/>
                  <a:pt x="16932" y="6693"/>
                </a:cubicBezTo>
                <a:moveTo>
                  <a:pt x="10800" y="17673"/>
                </a:moveTo>
                <a:cubicBezTo>
                  <a:pt x="10529" y="17673"/>
                  <a:pt x="10309" y="17893"/>
                  <a:pt x="10309" y="18164"/>
                </a:cubicBezTo>
                <a:cubicBezTo>
                  <a:pt x="10309" y="18435"/>
                  <a:pt x="10529" y="18655"/>
                  <a:pt x="10800" y="18655"/>
                </a:cubicBezTo>
                <a:cubicBezTo>
                  <a:pt x="11071" y="18655"/>
                  <a:pt x="11291" y="18435"/>
                  <a:pt x="11291" y="18164"/>
                </a:cubicBezTo>
                <a:cubicBezTo>
                  <a:pt x="11291" y="17893"/>
                  <a:pt x="11071" y="17673"/>
                  <a:pt x="10800" y="17673"/>
                </a:cubicBezTo>
                <a:moveTo>
                  <a:pt x="17422" y="14057"/>
                </a:moveTo>
                <a:cubicBezTo>
                  <a:pt x="17188" y="13921"/>
                  <a:pt x="16887" y="14001"/>
                  <a:pt x="16752" y="14236"/>
                </a:cubicBezTo>
                <a:cubicBezTo>
                  <a:pt x="16616" y="14472"/>
                  <a:pt x="16697" y="14772"/>
                  <a:pt x="16932" y="14907"/>
                </a:cubicBezTo>
                <a:cubicBezTo>
                  <a:pt x="17166" y="15043"/>
                  <a:pt x="17467" y="14962"/>
                  <a:pt x="17602" y="14727"/>
                </a:cubicBezTo>
                <a:cubicBezTo>
                  <a:pt x="17737" y="14492"/>
                  <a:pt x="17657" y="14192"/>
                  <a:pt x="17422" y="14057"/>
                </a:cubicBezTo>
                <a:moveTo>
                  <a:pt x="4668" y="6693"/>
                </a:moveTo>
                <a:cubicBezTo>
                  <a:pt x="4433" y="6557"/>
                  <a:pt x="4133" y="6638"/>
                  <a:pt x="3998" y="6873"/>
                </a:cubicBezTo>
                <a:cubicBezTo>
                  <a:pt x="3863" y="7108"/>
                  <a:pt x="3942" y="7408"/>
                  <a:pt x="4178" y="7543"/>
                </a:cubicBezTo>
                <a:cubicBezTo>
                  <a:pt x="4412" y="7679"/>
                  <a:pt x="4713" y="7599"/>
                  <a:pt x="4848" y="7364"/>
                </a:cubicBezTo>
                <a:cubicBezTo>
                  <a:pt x="4984" y="7129"/>
                  <a:pt x="4903" y="6829"/>
                  <a:pt x="4668" y="6693"/>
                </a:cubicBezTo>
                <a:moveTo>
                  <a:pt x="14236" y="4848"/>
                </a:moveTo>
                <a:cubicBezTo>
                  <a:pt x="14472" y="4984"/>
                  <a:pt x="14771" y="4903"/>
                  <a:pt x="14907" y="4669"/>
                </a:cubicBezTo>
                <a:cubicBezTo>
                  <a:pt x="15042" y="4434"/>
                  <a:pt x="14962" y="4134"/>
                  <a:pt x="14727" y="3998"/>
                </a:cubicBezTo>
                <a:cubicBezTo>
                  <a:pt x="14493" y="3863"/>
                  <a:pt x="14192" y="3943"/>
                  <a:pt x="14057" y="4178"/>
                </a:cubicBezTo>
                <a:cubicBezTo>
                  <a:pt x="13921" y="4412"/>
                  <a:pt x="14001" y="4713"/>
                  <a:pt x="14236" y="4848"/>
                </a:cubicBezTo>
                <a:moveTo>
                  <a:pt x="3436" y="10309"/>
                </a:moveTo>
                <a:cubicBezTo>
                  <a:pt x="3166" y="10309"/>
                  <a:pt x="2945" y="10529"/>
                  <a:pt x="2945" y="10800"/>
                </a:cubicBezTo>
                <a:cubicBezTo>
                  <a:pt x="2945" y="11072"/>
                  <a:pt x="3166" y="11291"/>
                  <a:pt x="3436" y="11291"/>
                </a:cubicBezTo>
                <a:cubicBezTo>
                  <a:pt x="3707" y="11291"/>
                  <a:pt x="3927" y="11072"/>
                  <a:pt x="3927" y="10800"/>
                </a:cubicBezTo>
                <a:cubicBezTo>
                  <a:pt x="3927" y="10529"/>
                  <a:pt x="3707" y="10309"/>
                  <a:pt x="3436" y="10309"/>
                </a:cubicBezTo>
                <a:moveTo>
                  <a:pt x="6873" y="3998"/>
                </a:moveTo>
                <a:cubicBezTo>
                  <a:pt x="6638" y="4134"/>
                  <a:pt x="6558" y="4434"/>
                  <a:pt x="6693" y="4669"/>
                </a:cubicBezTo>
                <a:cubicBezTo>
                  <a:pt x="6829" y="4903"/>
                  <a:pt x="7129" y="4984"/>
                  <a:pt x="7364" y="4848"/>
                </a:cubicBezTo>
                <a:cubicBezTo>
                  <a:pt x="7599" y="4713"/>
                  <a:pt x="7679" y="4412"/>
                  <a:pt x="7543" y="4178"/>
                </a:cubicBezTo>
                <a:cubicBezTo>
                  <a:pt x="7408" y="3943"/>
                  <a:pt x="7108" y="3863"/>
                  <a:pt x="6873" y="3998"/>
                </a:cubicBezTo>
                <a:moveTo>
                  <a:pt x="4178" y="14057"/>
                </a:moveTo>
                <a:cubicBezTo>
                  <a:pt x="3942" y="14192"/>
                  <a:pt x="3863" y="14492"/>
                  <a:pt x="3998" y="14727"/>
                </a:cubicBezTo>
                <a:cubicBezTo>
                  <a:pt x="4133" y="14962"/>
                  <a:pt x="4433" y="15043"/>
                  <a:pt x="4668" y="14907"/>
                </a:cubicBezTo>
                <a:cubicBezTo>
                  <a:pt x="4903" y="14772"/>
                  <a:pt x="4984" y="14472"/>
                  <a:pt x="4848" y="14236"/>
                </a:cubicBezTo>
                <a:cubicBezTo>
                  <a:pt x="4713" y="14001"/>
                  <a:pt x="4412" y="13921"/>
                  <a:pt x="4178" y="14057"/>
                </a:cubicBezTo>
                <a:moveTo>
                  <a:pt x="7364" y="16752"/>
                </a:moveTo>
                <a:cubicBezTo>
                  <a:pt x="7129" y="16617"/>
                  <a:pt x="6829" y="16697"/>
                  <a:pt x="6693" y="16932"/>
                </a:cubicBezTo>
                <a:cubicBezTo>
                  <a:pt x="6558" y="17167"/>
                  <a:pt x="6638" y="17467"/>
                  <a:pt x="6873" y="17602"/>
                </a:cubicBezTo>
                <a:cubicBezTo>
                  <a:pt x="7108" y="17738"/>
                  <a:pt x="7408" y="17658"/>
                  <a:pt x="7543" y="17422"/>
                </a:cubicBezTo>
                <a:cubicBezTo>
                  <a:pt x="7679" y="17188"/>
                  <a:pt x="7599" y="16887"/>
                  <a:pt x="7364" y="16752"/>
                </a:cubicBezTo>
                <a:moveTo>
                  <a:pt x="18164" y="10309"/>
                </a:moveTo>
                <a:cubicBezTo>
                  <a:pt x="17893" y="10309"/>
                  <a:pt x="17673" y="10529"/>
                  <a:pt x="17673" y="10800"/>
                </a:cubicBezTo>
                <a:cubicBezTo>
                  <a:pt x="17673" y="11072"/>
                  <a:pt x="17893" y="11291"/>
                  <a:pt x="18164" y="11291"/>
                </a:cubicBezTo>
                <a:cubicBezTo>
                  <a:pt x="18434" y="11291"/>
                  <a:pt x="18655" y="11072"/>
                  <a:pt x="18655" y="10800"/>
                </a:cubicBezTo>
                <a:cubicBezTo>
                  <a:pt x="18655" y="10529"/>
                  <a:pt x="18434" y="10309"/>
                  <a:pt x="18164" y="10309"/>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27" name="Shape 2527"/>
          <p:cNvSpPr/>
          <p:nvPr/>
        </p:nvSpPr>
        <p:spPr>
          <a:xfrm>
            <a:off x="3891586" y="2853084"/>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11782"/>
                </a:moveTo>
                <a:cubicBezTo>
                  <a:pt x="10258" y="11782"/>
                  <a:pt x="9818" y="11342"/>
                  <a:pt x="9818" y="10800"/>
                </a:cubicBezTo>
                <a:cubicBezTo>
                  <a:pt x="9818" y="10258"/>
                  <a:pt x="10258" y="9818"/>
                  <a:pt x="10800" y="9818"/>
                </a:cubicBezTo>
                <a:cubicBezTo>
                  <a:pt x="11342" y="9818"/>
                  <a:pt x="11782" y="10258"/>
                  <a:pt x="11782" y="10800"/>
                </a:cubicBezTo>
                <a:cubicBezTo>
                  <a:pt x="11782" y="11342"/>
                  <a:pt x="11342" y="11782"/>
                  <a:pt x="10800" y="11782"/>
                </a:cubicBezTo>
                <a:moveTo>
                  <a:pt x="14236" y="10309"/>
                </a:moveTo>
                <a:lnTo>
                  <a:pt x="12694" y="10309"/>
                </a:lnTo>
                <a:cubicBezTo>
                  <a:pt x="12516" y="9622"/>
                  <a:pt x="11979" y="9084"/>
                  <a:pt x="11291" y="8906"/>
                </a:cubicBezTo>
                <a:lnTo>
                  <a:pt x="11291" y="5400"/>
                </a:lnTo>
                <a:cubicBezTo>
                  <a:pt x="11291" y="5129"/>
                  <a:pt x="11071" y="4909"/>
                  <a:pt x="10800" y="4909"/>
                </a:cubicBezTo>
                <a:cubicBezTo>
                  <a:pt x="10529" y="4909"/>
                  <a:pt x="10309" y="5129"/>
                  <a:pt x="10309" y="5400"/>
                </a:cubicBezTo>
                <a:lnTo>
                  <a:pt x="10309" y="8906"/>
                </a:lnTo>
                <a:cubicBezTo>
                  <a:pt x="9464" y="9125"/>
                  <a:pt x="8836" y="9886"/>
                  <a:pt x="8836" y="10800"/>
                </a:cubicBezTo>
                <a:cubicBezTo>
                  <a:pt x="8836" y="11885"/>
                  <a:pt x="9716" y="12764"/>
                  <a:pt x="10800" y="12764"/>
                </a:cubicBezTo>
                <a:cubicBezTo>
                  <a:pt x="11714" y="12764"/>
                  <a:pt x="12476" y="12137"/>
                  <a:pt x="12694" y="11291"/>
                </a:cubicBezTo>
                <a:lnTo>
                  <a:pt x="14236" y="11291"/>
                </a:lnTo>
                <a:cubicBezTo>
                  <a:pt x="14507" y="11291"/>
                  <a:pt x="14727" y="11072"/>
                  <a:pt x="14727" y="10800"/>
                </a:cubicBezTo>
                <a:cubicBezTo>
                  <a:pt x="14727" y="10529"/>
                  <a:pt x="14507" y="10309"/>
                  <a:pt x="14236" y="10309"/>
                </a:cubicBezTo>
                <a:moveTo>
                  <a:pt x="10800" y="20618"/>
                </a:moveTo>
                <a:cubicBezTo>
                  <a:pt x="5377" y="20618"/>
                  <a:pt x="982" y="16223"/>
                  <a:pt x="982" y="10800"/>
                </a:cubicBezTo>
                <a:cubicBezTo>
                  <a:pt x="982" y="5377"/>
                  <a:pt x="5377" y="982"/>
                  <a:pt x="10800" y="982"/>
                </a:cubicBezTo>
                <a:cubicBezTo>
                  <a:pt x="16223" y="982"/>
                  <a:pt x="20618" y="5377"/>
                  <a:pt x="20618" y="10800"/>
                </a:cubicBezTo>
                <a:cubicBezTo>
                  <a:pt x="20618" y="16223"/>
                  <a:pt x="16223" y="20618"/>
                  <a:pt x="10800" y="20618"/>
                </a:cubicBezTo>
                <a:moveTo>
                  <a:pt x="10800" y="0"/>
                </a:moveTo>
                <a:cubicBezTo>
                  <a:pt x="4836" y="0"/>
                  <a:pt x="0" y="4836"/>
                  <a:pt x="0" y="10800"/>
                </a:cubicBezTo>
                <a:cubicBezTo>
                  <a:pt x="0" y="16765"/>
                  <a:pt x="4836" y="21600"/>
                  <a:pt x="10800" y="21600"/>
                </a:cubicBezTo>
                <a:cubicBezTo>
                  <a:pt x="16764" y="21600"/>
                  <a:pt x="21600" y="16765"/>
                  <a:pt x="21600" y="10800"/>
                </a:cubicBezTo>
                <a:cubicBezTo>
                  <a:pt x="21600" y="4836"/>
                  <a:pt x="16764" y="0"/>
                  <a:pt x="10800" y="0"/>
                </a:cubicBezTo>
                <a:moveTo>
                  <a:pt x="10800" y="18655"/>
                </a:moveTo>
                <a:cubicBezTo>
                  <a:pt x="6462" y="18655"/>
                  <a:pt x="2945" y="15138"/>
                  <a:pt x="2945" y="10800"/>
                </a:cubicBezTo>
                <a:cubicBezTo>
                  <a:pt x="2945" y="6462"/>
                  <a:pt x="6462" y="2945"/>
                  <a:pt x="10800" y="2945"/>
                </a:cubicBezTo>
                <a:cubicBezTo>
                  <a:pt x="15138" y="2945"/>
                  <a:pt x="18655" y="6462"/>
                  <a:pt x="18655" y="10800"/>
                </a:cubicBezTo>
                <a:cubicBezTo>
                  <a:pt x="18655" y="15138"/>
                  <a:pt x="15138" y="18655"/>
                  <a:pt x="10800" y="18655"/>
                </a:cubicBezTo>
                <a:moveTo>
                  <a:pt x="10800" y="1964"/>
                </a:moveTo>
                <a:cubicBezTo>
                  <a:pt x="5920" y="1964"/>
                  <a:pt x="1964" y="5920"/>
                  <a:pt x="1964" y="10800"/>
                </a:cubicBezTo>
                <a:cubicBezTo>
                  <a:pt x="1964" y="15680"/>
                  <a:pt x="5920" y="19636"/>
                  <a:pt x="10800" y="19636"/>
                </a:cubicBezTo>
                <a:cubicBezTo>
                  <a:pt x="15680" y="19636"/>
                  <a:pt x="19636" y="15680"/>
                  <a:pt x="19636" y="10800"/>
                </a:cubicBezTo>
                <a:cubicBezTo>
                  <a:pt x="19636" y="5920"/>
                  <a:pt x="15680" y="1964"/>
                  <a:pt x="10800" y="1964"/>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28" name="Shape 2528"/>
          <p:cNvSpPr/>
          <p:nvPr/>
        </p:nvSpPr>
        <p:spPr>
          <a:xfrm>
            <a:off x="5034288" y="2853084"/>
            <a:ext cx="406295" cy="558655"/>
          </a:xfrm>
          <a:custGeom>
            <a:avLst/>
            <a:gdLst/>
            <a:ahLst/>
            <a:cxnLst>
              <a:cxn ang="0">
                <a:pos x="wd2" y="hd2"/>
              </a:cxn>
              <a:cxn ang="5400000">
                <a:pos x="wd2" y="hd2"/>
              </a:cxn>
              <a:cxn ang="10800000">
                <a:pos x="wd2" y="hd2"/>
              </a:cxn>
              <a:cxn ang="16200000">
                <a:pos x="wd2" y="hd2"/>
              </a:cxn>
            </a:cxnLst>
            <a:rect l="0" t="0" r="r" b="b"/>
            <a:pathLst>
              <a:path w="21600" h="21600" extrusionOk="0">
                <a:moveTo>
                  <a:pt x="20250" y="19636"/>
                </a:moveTo>
                <a:cubicBezTo>
                  <a:pt x="20250" y="20178"/>
                  <a:pt x="19645" y="20618"/>
                  <a:pt x="18900" y="20618"/>
                </a:cubicBezTo>
                <a:lnTo>
                  <a:pt x="2700" y="20618"/>
                </a:lnTo>
                <a:cubicBezTo>
                  <a:pt x="1955" y="20618"/>
                  <a:pt x="1350" y="20178"/>
                  <a:pt x="1350" y="19636"/>
                </a:cubicBezTo>
                <a:lnTo>
                  <a:pt x="1350" y="10800"/>
                </a:lnTo>
                <a:cubicBezTo>
                  <a:pt x="1350" y="10258"/>
                  <a:pt x="1955" y="9818"/>
                  <a:pt x="2700" y="9818"/>
                </a:cubicBezTo>
                <a:lnTo>
                  <a:pt x="18900" y="9818"/>
                </a:lnTo>
                <a:cubicBezTo>
                  <a:pt x="19645" y="9818"/>
                  <a:pt x="20250" y="10258"/>
                  <a:pt x="20250" y="10800"/>
                </a:cubicBezTo>
                <a:cubicBezTo>
                  <a:pt x="20250" y="10800"/>
                  <a:pt x="20250" y="19636"/>
                  <a:pt x="20250" y="19636"/>
                </a:cubicBezTo>
                <a:close/>
                <a:moveTo>
                  <a:pt x="4050" y="5891"/>
                </a:moveTo>
                <a:cubicBezTo>
                  <a:pt x="4050" y="3180"/>
                  <a:pt x="7072" y="982"/>
                  <a:pt x="10800" y="982"/>
                </a:cubicBezTo>
                <a:cubicBezTo>
                  <a:pt x="14528" y="982"/>
                  <a:pt x="17550" y="3180"/>
                  <a:pt x="17550" y="5891"/>
                </a:cubicBezTo>
                <a:lnTo>
                  <a:pt x="17550" y="8836"/>
                </a:lnTo>
                <a:lnTo>
                  <a:pt x="4050" y="8836"/>
                </a:lnTo>
                <a:cubicBezTo>
                  <a:pt x="4050" y="8836"/>
                  <a:pt x="4050" y="5891"/>
                  <a:pt x="4050" y="5891"/>
                </a:cubicBezTo>
                <a:close/>
                <a:moveTo>
                  <a:pt x="18900" y="8836"/>
                </a:moveTo>
                <a:lnTo>
                  <a:pt x="18900" y="5891"/>
                </a:lnTo>
                <a:cubicBezTo>
                  <a:pt x="18900" y="2638"/>
                  <a:pt x="15273" y="0"/>
                  <a:pt x="10800" y="0"/>
                </a:cubicBezTo>
                <a:cubicBezTo>
                  <a:pt x="6327" y="0"/>
                  <a:pt x="2700" y="2638"/>
                  <a:pt x="2700" y="5891"/>
                </a:cubicBezTo>
                <a:lnTo>
                  <a:pt x="2700" y="8836"/>
                </a:lnTo>
                <a:cubicBezTo>
                  <a:pt x="1209" y="8836"/>
                  <a:pt x="0" y="9716"/>
                  <a:pt x="0" y="10800"/>
                </a:cubicBezTo>
                <a:lnTo>
                  <a:pt x="0" y="19636"/>
                </a:lnTo>
                <a:cubicBezTo>
                  <a:pt x="0" y="20721"/>
                  <a:pt x="1209" y="21600"/>
                  <a:pt x="2700" y="21600"/>
                </a:cubicBezTo>
                <a:lnTo>
                  <a:pt x="18900" y="21600"/>
                </a:lnTo>
                <a:cubicBezTo>
                  <a:pt x="20391" y="21600"/>
                  <a:pt x="21600" y="20721"/>
                  <a:pt x="21600" y="19636"/>
                </a:cubicBezTo>
                <a:lnTo>
                  <a:pt x="21600" y="10800"/>
                </a:lnTo>
                <a:cubicBezTo>
                  <a:pt x="21600" y="9716"/>
                  <a:pt x="20391" y="8836"/>
                  <a:pt x="18900" y="8836"/>
                </a:cubicBezTo>
                <a:moveTo>
                  <a:pt x="11475" y="15573"/>
                </a:moveTo>
                <a:lnTo>
                  <a:pt x="11475" y="16200"/>
                </a:lnTo>
                <a:cubicBezTo>
                  <a:pt x="11475" y="16472"/>
                  <a:pt x="11172" y="16691"/>
                  <a:pt x="10800" y="16691"/>
                </a:cubicBezTo>
                <a:cubicBezTo>
                  <a:pt x="10428" y="16691"/>
                  <a:pt x="10125" y="16472"/>
                  <a:pt x="10125" y="16200"/>
                </a:cubicBezTo>
                <a:lnTo>
                  <a:pt x="10125" y="15573"/>
                </a:lnTo>
                <a:cubicBezTo>
                  <a:pt x="9723" y="15403"/>
                  <a:pt x="9450" y="15090"/>
                  <a:pt x="9450" y="14727"/>
                </a:cubicBezTo>
                <a:cubicBezTo>
                  <a:pt x="9450" y="14186"/>
                  <a:pt x="10055" y="13745"/>
                  <a:pt x="10800" y="13745"/>
                </a:cubicBezTo>
                <a:cubicBezTo>
                  <a:pt x="11545" y="13745"/>
                  <a:pt x="12150" y="14186"/>
                  <a:pt x="12150" y="14727"/>
                </a:cubicBezTo>
                <a:cubicBezTo>
                  <a:pt x="12150" y="15090"/>
                  <a:pt x="11876" y="15403"/>
                  <a:pt x="11475" y="15573"/>
                </a:cubicBezTo>
                <a:moveTo>
                  <a:pt x="10800" y="12764"/>
                </a:moveTo>
                <a:cubicBezTo>
                  <a:pt x="9309" y="12764"/>
                  <a:pt x="8100" y="13643"/>
                  <a:pt x="8100" y="14727"/>
                </a:cubicBezTo>
                <a:cubicBezTo>
                  <a:pt x="8100" y="15232"/>
                  <a:pt x="8369" y="15687"/>
                  <a:pt x="8798" y="16034"/>
                </a:cubicBezTo>
                <a:cubicBezTo>
                  <a:pt x="8789" y="16089"/>
                  <a:pt x="8775" y="16144"/>
                  <a:pt x="8775" y="16200"/>
                </a:cubicBezTo>
                <a:cubicBezTo>
                  <a:pt x="8775" y="17014"/>
                  <a:pt x="9681" y="17673"/>
                  <a:pt x="10800" y="17673"/>
                </a:cubicBezTo>
                <a:cubicBezTo>
                  <a:pt x="11919" y="17673"/>
                  <a:pt x="12825" y="17014"/>
                  <a:pt x="12825" y="16200"/>
                </a:cubicBezTo>
                <a:cubicBezTo>
                  <a:pt x="12825" y="16144"/>
                  <a:pt x="12810" y="16089"/>
                  <a:pt x="12802" y="16034"/>
                </a:cubicBezTo>
                <a:cubicBezTo>
                  <a:pt x="13231" y="15686"/>
                  <a:pt x="13500" y="15232"/>
                  <a:pt x="13500" y="14727"/>
                </a:cubicBezTo>
                <a:cubicBezTo>
                  <a:pt x="13500" y="13643"/>
                  <a:pt x="12291" y="12764"/>
                  <a:pt x="10800" y="12764"/>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29" name="Shape 2529"/>
          <p:cNvSpPr/>
          <p:nvPr/>
        </p:nvSpPr>
        <p:spPr>
          <a:xfrm>
            <a:off x="6100810" y="2853084"/>
            <a:ext cx="406295" cy="558655"/>
          </a:xfrm>
          <a:custGeom>
            <a:avLst/>
            <a:gdLst/>
            <a:ahLst/>
            <a:cxnLst>
              <a:cxn ang="0">
                <a:pos x="wd2" y="hd2"/>
              </a:cxn>
              <a:cxn ang="5400000">
                <a:pos x="wd2" y="hd2"/>
              </a:cxn>
              <a:cxn ang="10800000">
                <a:pos x="wd2" y="hd2"/>
              </a:cxn>
              <a:cxn ang="16200000">
                <a:pos x="wd2" y="hd2"/>
              </a:cxn>
            </a:cxnLst>
            <a:rect l="0" t="0" r="r" b="b"/>
            <a:pathLst>
              <a:path w="21600" h="21600" extrusionOk="0">
                <a:moveTo>
                  <a:pt x="11475" y="15573"/>
                </a:moveTo>
                <a:lnTo>
                  <a:pt x="11475" y="16200"/>
                </a:lnTo>
                <a:cubicBezTo>
                  <a:pt x="11475" y="16471"/>
                  <a:pt x="11172" y="16691"/>
                  <a:pt x="10800" y="16691"/>
                </a:cubicBezTo>
                <a:cubicBezTo>
                  <a:pt x="10428" y="16691"/>
                  <a:pt x="10125" y="16471"/>
                  <a:pt x="10125" y="16200"/>
                </a:cubicBezTo>
                <a:lnTo>
                  <a:pt x="10125" y="15573"/>
                </a:lnTo>
                <a:cubicBezTo>
                  <a:pt x="9723" y="15403"/>
                  <a:pt x="9450" y="15090"/>
                  <a:pt x="9450" y="14727"/>
                </a:cubicBezTo>
                <a:cubicBezTo>
                  <a:pt x="9450" y="14185"/>
                  <a:pt x="10055" y="13745"/>
                  <a:pt x="10800" y="13745"/>
                </a:cubicBezTo>
                <a:cubicBezTo>
                  <a:pt x="11545" y="13745"/>
                  <a:pt x="12150" y="14185"/>
                  <a:pt x="12150" y="14727"/>
                </a:cubicBezTo>
                <a:cubicBezTo>
                  <a:pt x="12150" y="15090"/>
                  <a:pt x="11876" y="15403"/>
                  <a:pt x="11475" y="15573"/>
                </a:cubicBezTo>
                <a:moveTo>
                  <a:pt x="10800" y="12764"/>
                </a:moveTo>
                <a:cubicBezTo>
                  <a:pt x="9309" y="12764"/>
                  <a:pt x="8100" y="13643"/>
                  <a:pt x="8100" y="14727"/>
                </a:cubicBezTo>
                <a:cubicBezTo>
                  <a:pt x="8100" y="15232"/>
                  <a:pt x="8369" y="15686"/>
                  <a:pt x="8798" y="16034"/>
                </a:cubicBezTo>
                <a:cubicBezTo>
                  <a:pt x="8789" y="16089"/>
                  <a:pt x="8775" y="16143"/>
                  <a:pt x="8775" y="16200"/>
                </a:cubicBezTo>
                <a:cubicBezTo>
                  <a:pt x="8775" y="17014"/>
                  <a:pt x="9681" y="17673"/>
                  <a:pt x="10800" y="17673"/>
                </a:cubicBezTo>
                <a:cubicBezTo>
                  <a:pt x="11919" y="17673"/>
                  <a:pt x="12825" y="17014"/>
                  <a:pt x="12825" y="16200"/>
                </a:cubicBezTo>
                <a:cubicBezTo>
                  <a:pt x="12825" y="16143"/>
                  <a:pt x="12810" y="16089"/>
                  <a:pt x="12802" y="16034"/>
                </a:cubicBezTo>
                <a:cubicBezTo>
                  <a:pt x="13231" y="15687"/>
                  <a:pt x="13500" y="15232"/>
                  <a:pt x="13500" y="14727"/>
                </a:cubicBezTo>
                <a:cubicBezTo>
                  <a:pt x="13500" y="13643"/>
                  <a:pt x="12291" y="12764"/>
                  <a:pt x="10800" y="12764"/>
                </a:cubicBezTo>
                <a:moveTo>
                  <a:pt x="20250" y="19636"/>
                </a:moveTo>
                <a:cubicBezTo>
                  <a:pt x="20250" y="20179"/>
                  <a:pt x="19645" y="20618"/>
                  <a:pt x="18900" y="20618"/>
                </a:cubicBezTo>
                <a:lnTo>
                  <a:pt x="2700" y="20618"/>
                </a:lnTo>
                <a:cubicBezTo>
                  <a:pt x="1955" y="20618"/>
                  <a:pt x="1350" y="20179"/>
                  <a:pt x="1350" y="19636"/>
                </a:cubicBezTo>
                <a:lnTo>
                  <a:pt x="1350" y="10800"/>
                </a:lnTo>
                <a:cubicBezTo>
                  <a:pt x="1350" y="10258"/>
                  <a:pt x="1955" y="9818"/>
                  <a:pt x="2700" y="9818"/>
                </a:cubicBezTo>
                <a:lnTo>
                  <a:pt x="18900" y="9818"/>
                </a:lnTo>
                <a:cubicBezTo>
                  <a:pt x="19645" y="9818"/>
                  <a:pt x="20250" y="10258"/>
                  <a:pt x="20250" y="10800"/>
                </a:cubicBezTo>
                <a:cubicBezTo>
                  <a:pt x="20250" y="10800"/>
                  <a:pt x="20250" y="19636"/>
                  <a:pt x="20250" y="19636"/>
                </a:cubicBezTo>
                <a:close/>
                <a:moveTo>
                  <a:pt x="18900" y="8836"/>
                </a:moveTo>
                <a:lnTo>
                  <a:pt x="18900" y="5891"/>
                </a:lnTo>
                <a:cubicBezTo>
                  <a:pt x="18900" y="2638"/>
                  <a:pt x="15273" y="0"/>
                  <a:pt x="10800" y="0"/>
                </a:cubicBezTo>
                <a:cubicBezTo>
                  <a:pt x="6327" y="0"/>
                  <a:pt x="2700" y="2638"/>
                  <a:pt x="2700" y="5891"/>
                </a:cubicBezTo>
                <a:cubicBezTo>
                  <a:pt x="2700" y="6162"/>
                  <a:pt x="3003" y="6382"/>
                  <a:pt x="3375" y="6382"/>
                </a:cubicBezTo>
                <a:cubicBezTo>
                  <a:pt x="3747" y="6382"/>
                  <a:pt x="4050" y="6162"/>
                  <a:pt x="4050" y="5891"/>
                </a:cubicBezTo>
                <a:cubicBezTo>
                  <a:pt x="4050" y="3180"/>
                  <a:pt x="7072" y="982"/>
                  <a:pt x="10800" y="982"/>
                </a:cubicBezTo>
                <a:cubicBezTo>
                  <a:pt x="14528" y="982"/>
                  <a:pt x="17550" y="3180"/>
                  <a:pt x="17550" y="5891"/>
                </a:cubicBezTo>
                <a:lnTo>
                  <a:pt x="17550" y="8836"/>
                </a:lnTo>
                <a:lnTo>
                  <a:pt x="2700" y="8836"/>
                </a:lnTo>
                <a:cubicBezTo>
                  <a:pt x="1209" y="8836"/>
                  <a:pt x="0" y="9716"/>
                  <a:pt x="0" y="10800"/>
                </a:cubicBezTo>
                <a:lnTo>
                  <a:pt x="0" y="19636"/>
                </a:lnTo>
                <a:cubicBezTo>
                  <a:pt x="0" y="20721"/>
                  <a:pt x="1209" y="21600"/>
                  <a:pt x="2700" y="21600"/>
                </a:cubicBezTo>
                <a:lnTo>
                  <a:pt x="18900" y="21600"/>
                </a:lnTo>
                <a:cubicBezTo>
                  <a:pt x="20391" y="21600"/>
                  <a:pt x="21600" y="20721"/>
                  <a:pt x="21600" y="19636"/>
                </a:cubicBezTo>
                <a:lnTo>
                  <a:pt x="21600" y="10800"/>
                </a:lnTo>
                <a:cubicBezTo>
                  <a:pt x="21600" y="9716"/>
                  <a:pt x="20391" y="8836"/>
                  <a:pt x="18900" y="8836"/>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30" name="Shape 2530"/>
          <p:cNvSpPr/>
          <p:nvPr/>
        </p:nvSpPr>
        <p:spPr>
          <a:xfrm>
            <a:off x="7141939" y="2853083"/>
            <a:ext cx="457082" cy="558674"/>
          </a:xfrm>
          <a:custGeom>
            <a:avLst/>
            <a:gdLst/>
            <a:ahLst/>
            <a:cxnLst>
              <a:cxn ang="0">
                <a:pos x="wd2" y="hd2"/>
              </a:cxn>
              <a:cxn ang="5400000">
                <a:pos x="wd2" y="hd2"/>
              </a:cxn>
              <a:cxn ang="10800000">
                <a:pos x="wd2" y="hd2"/>
              </a:cxn>
              <a:cxn ang="16200000">
                <a:pos x="wd2" y="hd2"/>
              </a:cxn>
            </a:cxnLst>
            <a:rect l="0" t="0" r="r" b="b"/>
            <a:pathLst>
              <a:path w="21600" h="21600" extrusionOk="0">
                <a:moveTo>
                  <a:pt x="20400" y="19636"/>
                </a:moveTo>
                <a:cubicBezTo>
                  <a:pt x="20400" y="20178"/>
                  <a:pt x="19862" y="20617"/>
                  <a:pt x="19200" y="20617"/>
                </a:cubicBezTo>
                <a:lnTo>
                  <a:pt x="6000" y="20617"/>
                </a:lnTo>
                <a:lnTo>
                  <a:pt x="6000" y="982"/>
                </a:lnTo>
                <a:lnTo>
                  <a:pt x="13200" y="982"/>
                </a:lnTo>
                <a:lnTo>
                  <a:pt x="13200" y="6872"/>
                </a:lnTo>
                <a:lnTo>
                  <a:pt x="15600" y="4909"/>
                </a:lnTo>
                <a:lnTo>
                  <a:pt x="18000" y="6872"/>
                </a:lnTo>
                <a:lnTo>
                  <a:pt x="18000" y="982"/>
                </a:lnTo>
                <a:lnTo>
                  <a:pt x="19200" y="982"/>
                </a:lnTo>
                <a:cubicBezTo>
                  <a:pt x="19862" y="982"/>
                  <a:pt x="20400" y="1422"/>
                  <a:pt x="20400" y="1964"/>
                </a:cubicBezTo>
                <a:cubicBezTo>
                  <a:pt x="20400" y="1964"/>
                  <a:pt x="20400" y="19636"/>
                  <a:pt x="20400" y="19636"/>
                </a:cubicBezTo>
                <a:close/>
                <a:moveTo>
                  <a:pt x="4800" y="20617"/>
                </a:moveTo>
                <a:lnTo>
                  <a:pt x="2400" y="20617"/>
                </a:lnTo>
                <a:cubicBezTo>
                  <a:pt x="1738" y="20617"/>
                  <a:pt x="1200" y="20178"/>
                  <a:pt x="1200" y="19636"/>
                </a:cubicBezTo>
                <a:lnTo>
                  <a:pt x="1200" y="1964"/>
                </a:lnTo>
                <a:cubicBezTo>
                  <a:pt x="1200" y="1422"/>
                  <a:pt x="1738" y="982"/>
                  <a:pt x="2400" y="982"/>
                </a:cubicBezTo>
                <a:lnTo>
                  <a:pt x="4800" y="982"/>
                </a:lnTo>
                <a:cubicBezTo>
                  <a:pt x="4800" y="982"/>
                  <a:pt x="4800" y="20617"/>
                  <a:pt x="4800" y="20617"/>
                </a:cubicBezTo>
                <a:close/>
                <a:moveTo>
                  <a:pt x="14400" y="982"/>
                </a:moveTo>
                <a:lnTo>
                  <a:pt x="16800" y="982"/>
                </a:lnTo>
                <a:lnTo>
                  <a:pt x="16800" y="4418"/>
                </a:lnTo>
                <a:lnTo>
                  <a:pt x="15600" y="3436"/>
                </a:lnTo>
                <a:lnTo>
                  <a:pt x="14400" y="4418"/>
                </a:lnTo>
                <a:cubicBezTo>
                  <a:pt x="14400" y="4418"/>
                  <a:pt x="14400" y="982"/>
                  <a:pt x="14400" y="982"/>
                </a:cubicBezTo>
                <a:close/>
                <a:moveTo>
                  <a:pt x="19200" y="0"/>
                </a:moveTo>
                <a:lnTo>
                  <a:pt x="2400" y="0"/>
                </a:lnTo>
                <a:cubicBezTo>
                  <a:pt x="1075" y="0"/>
                  <a:pt x="0" y="879"/>
                  <a:pt x="0" y="1964"/>
                </a:cubicBezTo>
                <a:lnTo>
                  <a:pt x="0" y="19636"/>
                </a:lnTo>
                <a:cubicBezTo>
                  <a:pt x="0" y="20720"/>
                  <a:pt x="1075" y="21600"/>
                  <a:pt x="2400" y="21600"/>
                </a:cubicBezTo>
                <a:lnTo>
                  <a:pt x="19200" y="21600"/>
                </a:lnTo>
                <a:cubicBezTo>
                  <a:pt x="20525" y="21600"/>
                  <a:pt x="21600" y="20720"/>
                  <a:pt x="21600" y="19636"/>
                </a:cubicBezTo>
                <a:lnTo>
                  <a:pt x="21600" y="1964"/>
                </a:lnTo>
                <a:cubicBezTo>
                  <a:pt x="21600" y="879"/>
                  <a:pt x="20525" y="0"/>
                  <a:pt x="192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31" name="Shape 2531"/>
          <p:cNvSpPr/>
          <p:nvPr/>
        </p:nvSpPr>
        <p:spPr>
          <a:xfrm>
            <a:off x="8208461" y="2853084"/>
            <a:ext cx="457082" cy="558655"/>
          </a:xfrm>
          <a:custGeom>
            <a:avLst/>
            <a:gdLst/>
            <a:ahLst/>
            <a:cxnLst>
              <a:cxn ang="0">
                <a:pos x="wd2" y="hd2"/>
              </a:cxn>
              <a:cxn ang="5400000">
                <a:pos x="wd2" y="hd2"/>
              </a:cxn>
              <a:cxn ang="10800000">
                <a:pos x="wd2" y="hd2"/>
              </a:cxn>
              <a:cxn ang="16200000">
                <a:pos x="wd2" y="hd2"/>
              </a:cxn>
            </a:cxnLst>
            <a:rect l="0" t="0" r="r" b="b"/>
            <a:pathLst>
              <a:path w="21600" h="21600" extrusionOk="0">
                <a:moveTo>
                  <a:pt x="20400" y="19636"/>
                </a:moveTo>
                <a:cubicBezTo>
                  <a:pt x="20400" y="20179"/>
                  <a:pt x="19862" y="20618"/>
                  <a:pt x="19200" y="20618"/>
                </a:cubicBezTo>
                <a:lnTo>
                  <a:pt x="7200" y="20618"/>
                </a:lnTo>
                <a:lnTo>
                  <a:pt x="7200" y="982"/>
                </a:lnTo>
                <a:lnTo>
                  <a:pt x="19200" y="982"/>
                </a:lnTo>
                <a:cubicBezTo>
                  <a:pt x="19862" y="982"/>
                  <a:pt x="20400" y="1422"/>
                  <a:pt x="20400" y="1964"/>
                </a:cubicBezTo>
                <a:cubicBezTo>
                  <a:pt x="20400" y="1964"/>
                  <a:pt x="20400" y="19636"/>
                  <a:pt x="20400" y="19636"/>
                </a:cubicBezTo>
                <a:close/>
                <a:moveTo>
                  <a:pt x="6000" y="20618"/>
                </a:moveTo>
                <a:lnTo>
                  <a:pt x="3600" y="20618"/>
                </a:lnTo>
                <a:cubicBezTo>
                  <a:pt x="2937" y="20618"/>
                  <a:pt x="2400" y="20179"/>
                  <a:pt x="2400" y="19636"/>
                </a:cubicBezTo>
                <a:lnTo>
                  <a:pt x="2400" y="18655"/>
                </a:lnTo>
                <a:lnTo>
                  <a:pt x="3000" y="18655"/>
                </a:lnTo>
                <a:cubicBezTo>
                  <a:pt x="3332" y="18655"/>
                  <a:pt x="3600" y="18435"/>
                  <a:pt x="3600" y="18164"/>
                </a:cubicBezTo>
                <a:cubicBezTo>
                  <a:pt x="3600" y="17893"/>
                  <a:pt x="3332" y="17673"/>
                  <a:pt x="3000" y="17673"/>
                </a:cubicBezTo>
                <a:lnTo>
                  <a:pt x="2400" y="17673"/>
                </a:lnTo>
                <a:lnTo>
                  <a:pt x="2400" y="15709"/>
                </a:lnTo>
                <a:lnTo>
                  <a:pt x="3000" y="15709"/>
                </a:lnTo>
                <a:cubicBezTo>
                  <a:pt x="3332" y="15709"/>
                  <a:pt x="3600" y="15490"/>
                  <a:pt x="3600" y="15218"/>
                </a:cubicBezTo>
                <a:cubicBezTo>
                  <a:pt x="3600" y="14947"/>
                  <a:pt x="3332" y="14727"/>
                  <a:pt x="3000" y="14727"/>
                </a:cubicBezTo>
                <a:lnTo>
                  <a:pt x="2400" y="14727"/>
                </a:lnTo>
                <a:lnTo>
                  <a:pt x="2400" y="12764"/>
                </a:lnTo>
                <a:lnTo>
                  <a:pt x="3000" y="12764"/>
                </a:lnTo>
                <a:cubicBezTo>
                  <a:pt x="3332" y="12764"/>
                  <a:pt x="3600" y="12544"/>
                  <a:pt x="3600" y="12273"/>
                </a:cubicBezTo>
                <a:cubicBezTo>
                  <a:pt x="3600" y="12002"/>
                  <a:pt x="3332" y="11782"/>
                  <a:pt x="3000" y="11782"/>
                </a:cubicBezTo>
                <a:lnTo>
                  <a:pt x="2400" y="11782"/>
                </a:lnTo>
                <a:lnTo>
                  <a:pt x="2400" y="9818"/>
                </a:lnTo>
                <a:lnTo>
                  <a:pt x="3000" y="9818"/>
                </a:lnTo>
                <a:cubicBezTo>
                  <a:pt x="3332" y="9818"/>
                  <a:pt x="3600" y="9599"/>
                  <a:pt x="3600" y="9327"/>
                </a:cubicBezTo>
                <a:cubicBezTo>
                  <a:pt x="3600" y="9056"/>
                  <a:pt x="3332" y="8836"/>
                  <a:pt x="3000" y="8836"/>
                </a:cubicBezTo>
                <a:lnTo>
                  <a:pt x="2400" y="8836"/>
                </a:lnTo>
                <a:lnTo>
                  <a:pt x="2400" y="6873"/>
                </a:lnTo>
                <a:lnTo>
                  <a:pt x="3000" y="6873"/>
                </a:lnTo>
                <a:cubicBezTo>
                  <a:pt x="3332" y="6873"/>
                  <a:pt x="3600" y="6653"/>
                  <a:pt x="3600" y="6382"/>
                </a:cubicBezTo>
                <a:cubicBezTo>
                  <a:pt x="3600" y="6111"/>
                  <a:pt x="3332" y="5891"/>
                  <a:pt x="3000" y="5891"/>
                </a:cubicBezTo>
                <a:lnTo>
                  <a:pt x="2400" y="5891"/>
                </a:lnTo>
                <a:lnTo>
                  <a:pt x="2400" y="3927"/>
                </a:lnTo>
                <a:lnTo>
                  <a:pt x="3000" y="3927"/>
                </a:lnTo>
                <a:cubicBezTo>
                  <a:pt x="3332" y="3927"/>
                  <a:pt x="3600" y="3708"/>
                  <a:pt x="3600" y="3436"/>
                </a:cubicBezTo>
                <a:cubicBezTo>
                  <a:pt x="3600" y="3166"/>
                  <a:pt x="3332" y="2945"/>
                  <a:pt x="3000" y="2945"/>
                </a:cubicBezTo>
                <a:lnTo>
                  <a:pt x="2400" y="2945"/>
                </a:lnTo>
                <a:lnTo>
                  <a:pt x="2400" y="1964"/>
                </a:lnTo>
                <a:cubicBezTo>
                  <a:pt x="2400" y="1422"/>
                  <a:pt x="2937" y="982"/>
                  <a:pt x="3600" y="982"/>
                </a:cubicBezTo>
                <a:lnTo>
                  <a:pt x="6000" y="982"/>
                </a:lnTo>
                <a:cubicBezTo>
                  <a:pt x="6000" y="982"/>
                  <a:pt x="6000" y="20618"/>
                  <a:pt x="6000" y="20618"/>
                </a:cubicBezTo>
                <a:close/>
                <a:moveTo>
                  <a:pt x="19200" y="0"/>
                </a:moveTo>
                <a:lnTo>
                  <a:pt x="3600" y="0"/>
                </a:lnTo>
                <a:cubicBezTo>
                  <a:pt x="2275" y="0"/>
                  <a:pt x="1200" y="879"/>
                  <a:pt x="1200" y="1964"/>
                </a:cubicBezTo>
                <a:lnTo>
                  <a:pt x="1200" y="2945"/>
                </a:lnTo>
                <a:lnTo>
                  <a:pt x="600" y="2945"/>
                </a:lnTo>
                <a:cubicBezTo>
                  <a:pt x="268" y="2945"/>
                  <a:pt x="0" y="3166"/>
                  <a:pt x="0" y="3436"/>
                </a:cubicBezTo>
                <a:cubicBezTo>
                  <a:pt x="0" y="3708"/>
                  <a:pt x="268" y="3927"/>
                  <a:pt x="600" y="3927"/>
                </a:cubicBezTo>
                <a:lnTo>
                  <a:pt x="1200" y="3927"/>
                </a:lnTo>
                <a:lnTo>
                  <a:pt x="1200" y="5891"/>
                </a:lnTo>
                <a:lnTo>
                  <a:pt x="600" y="5891"/>
                </a:lnTo>
                <a:cubicBezTo>
                  <a:pt x="268" y="5891"/>
                  <a:pt x="0" y="6111"/>
                  <a:pt x="0" y="6382"/>
                </a:cubicBezTo>
                <a:cubicBezTo>
                  <a:pt x="0" y="6653"/>
                  <a:pt x="268" y="6873"/>
                  <a:pt x="600" y="6873"/>
                </a:cubicBezTo>
                <a:lnTo>
                  <a:pt x="1200" y="6873"/>
                </a:lnTo>
                <a:lnTo>
                  <a:pt x="1200" y="8836"/>
                </a:lnTo>
                <a:lnTo>
                  <a:pt x="600" y="8836"/>
                </a:lnTo>
                <a:cubicBezTo>
                  <a:pt x="268" y="8836"/>
                  <a:pt x="0" y="9056"/>
                  <a:pt x="0" y="9327"/>
                </a:cubicBezTo>
                <a:cubicBezTo>
                  <a:pt x="0" y="9599"/>
                  <a:pt x="268" y="9818"/>
                  <a:pt x="600" y="9818"/>
                </a:cubicBezTo>
                <a:lnTo>
                  <a:pt x="1200" y="9818"/>
                </a:lnTo>
                <a:lnTo>
                  <a:pt x="1200" y="11782"/>
                </a:lnTo>
                <a:lnTo>
                  <a:pt x="600" y="11782"/>
                </a:lnTo>
                <a:cubicBezTo>
                  <a:pt x="268" y="11782"/>
                  <a:pt x="0" y="12002"/>
                  <a:pt x="0" y="12273"/>
                </a:cubicBezTo>
                <a:cubicBezTo>
                  <a:pt x="0" y="12544"/>
                  <a:pt x="268" y="12764"/>
                  <a:pt x="600" y="12764"/>
                </a:cubicBezTo>
                <a:lnTo>
                  <a:pt x="1200" y="12764"/>
                </a:lnTo>
                <a:lnTo>
                  <a:pt x="1200" y="14727"/>
                </a:lnTo>
                <a:lnTo>
                  <a:pt x="600" y="14727"/>
                </a:lnTo>
                <a:cubicBezTo>
                  <a:pt x="268" y="14727"/>
                  <a:pt x="0" y="14947"/>
                  <a:pt x="0" y="15218"/>
                </a:cubicBezTo>
                <a:cubicBezTo>
                  <a:pt x="0" y="15490"/>
                  <a:pt x="268" y="15709"/>
                  <a:pt x="600" y="15709"/>
                </a:cubicBezTo>
                <a:lnTo>
                  <a:pt x="1200" y="15709"/>
                </a:lnTo>
                <a:lnTo>
                  <a:pt x="1200" y="17673"/>
                </a:lnTo>
                <a:lnTo>
                  <a:pt x="600" y="17673"/>
                </a:lnTo>
                <a:cubicBezTo>
                  <a:pt x="268" y="17673"/>
                  <a:pt x="0" y="17893"/>
                  <a:pt x="0" y="18164"/>
                </a:cubicBezTo>
                <a:cubicBezTo>
                  <a:pt x="0" y="18435"/>
                  <a:pt x="268" y="18655"/>
                  <a:pt x="600" y="18655"/>
                </a:cubicBezTo>
                <a:lnTo>
                  <a:pt x="1200" y="18655"/>
                </a:lnTo>
                <a:lnTo>
                  <a:pt x="1200" y="19636"/>
                </a:lnTo>
                <a:cubicBezTo>
                  <a:pt x="1200" y="20721"/>
                  <a:pt x="2275" y="21600"/>
                  <a:pt x="3600" y="21600"/>
                </a:cubicBezTo>
                <a:lnTo>
                  <a:pt x="19200" y="21600"/>
                </a:lnTo>
                <a:cubicBezTo>
                  <a:pt x="20525" y="21600"/>
                  <a:pt x="21600" y="20721"/>
                  <a:pt x="21600" y="19636"/>
                </a:cubicBezTo>
                <a:lnTo>
                  <a:pt x="21600" y="1964"/>
                </a:lnTo>
                <a:cubicBezTo>
                  <a:pt x="21600" y="879"/>
                  <a:pt x="20525" y="0"/>
                  <a:pt x="192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32" name="Shape 2532"/>
          <p:cNvSpPr/>
          <p:nvPr/>
        </p:nvSpPr>
        <p:spPr>
          <a:xfrm>
            <a:off x="9274983" y="2853084"/>
            <a:ext cx="457082" cy="558655"/>
          </a:xfrm>
          <a:custGeom>
            <a:avLst/>
            <a:gdLst/>
            <a:ahLst/>
            <a:cxnLst>
              <a:cxn ang="0">
                <a:pos x="wd2" y="hd2"/>
              </a:cxn>
              <a:cxn ang="5400000">
                <a:pos x="wd2" y="hd2"/>
              </a:cxn>
              <a:cxn ang="10800000">
                <a:pos x="wd2" y="hd2"/>
              </a:cxn>
              <a:cxn ang="16200000">
                <a:pos x="wd2" y="hd2"/>
              </a:cxn>
            </a:cxnLst>
            <a:rect l="0" t="0" r="r" b="b"/>
            <a:pathLst>
              <a:path w="21600" h="21600" extrusionOk="0">
                <a:moveTo>
                  <a:pt x="14400" y="5891"/>
                </a:moveTo>
                <a:lnTo>
                  <a:pt x="14400" y="982"/>
                </a:lnTo>
                <a:lnTo>
                  <a:pt x="15000" y="982"/>
                </a:lnTo>
                <a:lnTo>
                  <a:pt x="20400" y="5891"/>
                </a:lnTo>
                <a:cubicBezTo>
                  <a:pt x="20400" y="5891"/>
                  <a:pt x="14400" y="5891"/>
                  <a:pt x="14400" y="5891"/>
                </a:cubicBezTo>
                <a:close/>
                <a:moveTo>
                  <a:pt x="20400" y="19636"/>
                </a:moveTo>
                <a:cubicBezTo>
                  <a:pt x="20400" y="20179"/>
                  <a:pt x="19862" y="20618"/>
                  <a:pt x="19200" y="20618"/>
                </a:cubicBezTo>
                <a:lnTo>
                  <a:pt x="2400" y="20618"/>
                </a:lnTo>
                <a:cubicBezTo>
                  <a:pt x="1737" y="20618"/>
                  <a:pt x="1200" y="20179"/>
                  <a:pt x="1200" y="19636"/>
                </a:cubicBezTo>
                <a:lnTo>
                  <a:pt x="1200" y="1964"/>
                </a:lnTo>
                <a:cubicBezTo>
                  <a:pt x="1200" y="1422"/>
                  <a:pt x="1737" y="982"/>
                  <a:pt x="2400" y="982"/>
                </a:cubicBezTo>
                <a:lnTo>
                  <a:pt x="13200" y="982"/>
                </a:lnTo>
                <a:lnTo>
                  <a:pt x="13200" y="5891"/>
                </a:lnTo>
                <a:cubicBezTo>
                  <a:pt x="13200" y="6433"/>
                  <a:pt x="13738" y="6873"/>
                  <a:pt x="14400" y="6873"/>
                </a:cubicBezTo>
                <a:lnTo>
                  <a:pt x="20400" y="6873"/>
                </a:lnTo>
                <a:cubicBezTo>
                  <a:pt x="20400" y="6873"/>
                  <a:pt x="20400" y="19636"/>
                  <a:pt x="20400" y="19636"/>
                </a:cubicBezTo>
                <a:close/>
                <a:moveTo>
                  <a:pt x="15600" y="0"/>
                </a:moveTo>
                <a:lnTo>
                  <a:pt x="2400" y="0"/>
                </a:lnTo>
                <a:cubicBezTo>
                  <a:pt x="1075" y="0"/>
                  <a:pt x="0" y="879"/>
                  <a:pt x="0" y="1964"/>
                </a:cubicBezTo>
                <a:lnTo>
                  <a:pt x="0" y="19636"/>
                </a:lnTo>
                <a:cubicBezTo>
                  <a:pt x="0" y="20721"/>
                  <a:pt x="1075" y="21600"/>
                  <a:pt x="2400" y="21600"/>
                </a:cubicBezTo>
                <a:lnTo>
                  <a:pt x="19200" y="21600"/>
                </a:lnTo>
                <a:cubicBezTo>
                  <a:pt x="20525" y="21600"/>
                  <a:pt x="21600" y="20721"/>
                  <a:pt x="21600" y="19636"/>
                </a:cubicBezTo>
                <a:lnTo>
                  <a:pt x="21600" y="5400"/>
                </a:lnTo>
                <a:cubicBezTo>
                  <a:pt x="21600" y="5400"/>
                  <a:pt x="15600" y="0"/>
                  <a:pt x="15600" y="0"/>
                </a:cubicBezTo>
                <a:close/>
                <a:moveTo>
                  <a:pt x="4800" y="8836"/>
                </a:moveTo>
                <a:cubicBezTo>
                  <a:pt x="4800" y="9108"/>
                  <a:pt x="5068" y="9327"/>
                  <a:pt x="5400" y="9327"/>
                </a:cubicBezTo>
                <a:lnTo>
                  <a:pt x="16200" y="9327"/>
                </a:lnTo>
                <a:cubicBezTo>
                  <a:pt x="16532" y="9327"/>
                  <a:pt x="16800" y="9108"/>
                  <a:pt x="16800" y="8836"/>
                </a:cubicBezTo>
                <a:cubicBezTo>
                  <a:pt x="16800" y="8566"/>
                  <a:pt x="16532" y="8345"/>
                  <a:pt x="16200" y="8345"/>
                </a:cubicBezTo>
                <a:lnTo>
                  <a:pt x="5400" y="8345"/>
                </a:lnTo>
                <a:cubicBezTo>
                  <a:pt x="5068" y="8345"/>
                  <a:pt x="4800" y="8566"/>
                  <a:pt x="4800" y="8836"/>
                </a:cubicBezTo>
                <a:moveTo>
                  <a:pt x="16200" y="12273"/>
                </a:moveTo>
                <a:lnTo>
                  <a:pt x="5400" y="12273"/>
                </a:lnTo>
                <a:cubicBezTo>
                  <a:pt x="5068" y="12273"/>
                  <a:pt x="4800" y="12493"/>
                  <a:pt x="4800" y="12764"/>
                </a:cubicBezTo>
                <a:cubicBezTo>
                  <a:pt x="4800" y="13035"/>
                  <a:pt x="5068" y="13255"/>
                  <a:pt x="5400" y="13255"/>
                </a:cubicBezTo>
                <a:lnTo>
                  <a:pt x="16200" y="13255"/>
                </a:lnTo>
                <a:cubicBezTo>
                  <a:pt x="16532" y="13255"/>
                  <a:pt x="16800" y="13035"/>
                  <a:pt x="16800" y="12764"/>
                </a:cubicBezTo>
                <a:cubicBezTo>
                  <a:pt x="16800" y="12493"/>
                  <a:pt x="16532" y="12273"/>
                  <a:pt x="16200" y="12273"/>
                </a:cubicBezTo>
                <a:moveTo>
                  <a:pt x="5400" y="5400"/>
                </a:moveTo>
                <a:lnTo>
                  <a:pt x="8400" y="5400"/>
                </a:lnTo>
                <a:cubicBezTo>
                  <a:pt x="8732" y="5400"/>
                  <a:pt x="9000" y="5181"/>
                  <a:pt x="9000" y="4909"/>
                </a:cubicBezTo>
                <a:cubicBezTo>
                  <a:pt x="9000" y="4638"/>
                  <a:pt x="8732" y="4418"/>
                  <a:pt x="8400" y="4418"/>
                </a:cubicBezTo>
                <a:lnTo>
                  <a:pt x="5400" y="4418"/>
                </a:lnTo>
                <a:cubicBezTo>
                  <a:pt x="5068" y="4418"/>
                  <a:pt x="4800" y="4638"/>
                  <a:pt x="4800" y="4909"/>
                </a:cubicBezTo>
                <a:cubicBezTo>
                  <a:pt x="4800" y="5181"/>
                  <a:pt x="5068" y="5400"/>
                  <a:pt x="5400" y="5400"/>
                </a:cubicBezTo>
                <a:moveTo>
                  <a:pt x="12600" y="16200"/>
                </a:moveTo>
                <a:lnTo>
                  <a:pt x="5400" y="16200"/>
                </a:lnTo>
                <a:cubicBezTo>
                  <a:pt x="5068" y="16200"/>
                  <a:pt x="4800" y="16420"/>
                  <a:pt x="4800" y="16691"/>
                </a:cubicBezTo>
                <a:cubicBezTo>
                  <a:pt x="4800" y="16962"/>
                  <a:pt x="5068" y="17182"/>
                  <a:pt x="5400" y="17182"/>
                </a:cubicBezTo>
                <a:lnTo>
                  <a:pt x="12600" y="17182"/>
                </a:lnTo>
                <a:cubicBezTo>
                  <a:pt x="12932" y="17182"/>
                  <a:pt x="13200" y="16962"/>
                  <a:pt x="13200" y="16691"/>
                </a:cubicBezTo>
                <a:cubicBezTo>
                  <a:pt x="13200" y="16420"/>
                  <a:pt x="12932" y="16200"/>
                  <a:pt x="12600" y="162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33" name="Shape 2533"/>
          <p:cNvSpPr/>
          <p:nvPr/>
        </p:nvSpPr>
        <p:spPr>
          <a:xfrm>
            <a:off x="10341506" y="2853084"/>
            <a:ext cx="457082"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8836"/>
                </a:moveTo>
                <a:lnTo>
                  <a:pt x="10800" y="5967"/>
                </a:lnTo>
                <a:lnTo>
                  <a:pt x="13929" y="8836"/>
                </a:lnTo>
                <a:cubicBezTo>
                  <a:pt x="13929" y="8836"/>
                  <a:pt x="10800" y="8836"/>
                  <a:pt x="10800" y="8836"/>
                </a:cubicBezTo>
                <a:close/>
                <a:moveTo>
                  <a:pt x="14400" y="19636"/>
                </a:moveTo>
                <a:cubicBezTo>
                  <a:pt x="14400" y="20179"/>
                  <a:pt x="13862" y="20618"/>
                  <a:pt x="13200" y="20618"/>
                </a:cubicBezTo>
                <a:lnTo>
                  <a:pt x="2400" y="20618"/>
                </a:lnTo>
                <a:cubicBezTo>
                  <a:pt x="1738" y="20618"/>
                  <a:pt x="1200" y="20179"/>
                  <a:pt x="1200" y="19636"/>
                </a:cubicBezTo>
                <a:lnTo>
                  <a:pt x="1200" y="6873"/>
                </a:lnTo>
                <a:cubicBezTo>
                  <a:pt x="1200" y="6331"/>
                  <a:pt x="1738" y="5891"/>
                  <a:pt x="2400" y="5891"/>
                </a:cubicBezTo>
                <a:lnTo>
                  <a:pt x="9600" y="5891"/>
                </a:lnTo>
                <a:lnTo>
                  <a:pt x="9600" y="8836"/>
                </a:lnTo>
                <a:cubicBezTo>
                  <a:pt x="9600" y="9378"/>
                  <a:pt x="10138" y="9818"/>
                  <a:pt x="10800" y="9818"/>
                </a:cubicBezTo>
                <a:lnTo>
                  <a:pt x="14400" y="9818"/>
                </a:lnTo>
                <a:cubicBezTo>
                  <a:pt x="14400" y="9818"/>
                  <a:pt x="14400" y="19636"/>
                  <a:pt x="14400" y="19636"/>
                </a:cubicBezTo>
                <a:close/>
                <a:moveTo>
                  <a:pt x="2400" y="4909"/>
                </a:moveTo>
                <a:cubicBezTo>
                  <a:pt x="1075" y="4909"/>
                  <a:pt x="0" y="5788"/>
                  <a:pt x="0" y="6873"/>
                </a:cubicBezTo>
                <a:lnTo>
                  <a:pt x="0" y="19636"/>
                </a:lnTo>
                <a:cubicBezTo>
                  <a:pt x="0" y="20721"/>
                  <a:pt x="1075" y="21600"/>
                  <a:pt x="2400" y="21600"/>
                </a:cubicBezTo>
                <a:lnTo>
                  <a:pt x="13200" y="21600"/>
                </a:lnTo>
                <a:cubicBezTo>
                  <a:pt x="14525" y="21600"/>
                  <a:pt x="15600" y="20721"/>
                  <a:pt x="15600" y="19636"/>
                </a:cubicBezTo>
                <a:lnTo>
                  <a:pt x="15600" y="8836"/>
                </a:lnTo>
                <a:lnTo>
                  <a:pt x="11400" y="4909"/>
                </a:lnTo>
                <a:cubicBezTo>
                  <a:pt x="11400" y="4909"/>
                  <a:pt x="2400" y="4909"/>
                  <a:pt x="2400" y="4909"/>
                </a:cubicBezTo>
                <a:close/>
                <a:moveTo>
                  <a:pt x="16800" y="3927"/>
                </a:moveTo>
                <a:lnTo>
                  <a:pt x="16800" y="1058"/>
                </a:lnTo>
                <a:lnTo>
                  <a:pt x="19929" y="3927"/>
                </a:lnTo>
                <a:cubicBezTo>
                  <a:pt x="19929" y="3927"/>
                  <a:pt x="16800" y="3927"/>
                  <a:pt x="16800" y="3927"/>
                </a:cubicBezTo>
                <a:close/>
                <a:moveTo>
                  <a:pt x="17400" y="0"/>
                </a:moveTo>
                <a:lnTo>
                  <a:pt x="8400" y="0"/>
                </a:lnTo>
                <a:cubicBezTo>
                  <a:pt x="7075" y="0"/>
                  <a:pt x="6000" y="879"/>
                  <a:pt x="6000" y="1964"/>
                </a:cubicBezTo>
                <a:lnTo>
                  <a:pt x="6000" y="3436"/>
                </a:lnTo>
                <a:cubicBezTo>
                  <a:pt x="6000" y="3708"/>
                  <a:pt x="6268" y="3927"/>
                  <a:pt x="6600" y="3927"/>
                </a:cubicBezTo>
                <a:cubicBezTo>
                  <a:pt x="6932" y="3927"/>
                  <a:pt x="7200" y="3708"/>
                  <a:pt x="7200" y="3436"/>
                </a:cubicBezTo>
                <a:lnTo>
                  <a:pt x="7200" y="1964"/>
                </a:lnTo>
                <a:cubicBezTo>
                  <a:pt x="7200" y="1422"/>
                  <a:pt x="7738" y="982"/>
                  <a:pt x="8400" y="982"/>
                </a:cubicBezTo>
                <a:lnTo>
                  <a:pt x="15600" y="982"/>
                </a:lnTo>
                <a:lnTo>
                  <a:pt x="15600" y="3927"/>
                </a:lnTo>
                <a:cubicBezTo>
                  <a:pt x="15600" y="4469"/>
                  <a:pt x="16138" y="4909"/>
                  <a:pt x="16800" y="4909"/>
                </a:cubicBezTo>
                <a:lnTo>
                  <a:pt x="20400" y="4909"/>
                </a:lnTo>
                <a:lnTo>
                  <a:pt x="20400" y="14727"/>
                </a:lnTo>
                <a:cubicBezTo>
                  <a:pt x="20400" y="15269"/>
                  <a:pt x="19862" y="15709"/>
                  <a:pt x="19200" y="15709"/>
                </a:cubicBezTo>
                <a:lnTo>
                  <a:pt x="17400" y="15709"/>
                </a:lnTo>
                <a:cubicBezTo>
                  <a:pt x="17068" y="15709"/>
                  <a:pt x="16800" y="15929"/>
                  <a:pt x="16800" y="16200"/>
                </a:cubicBezTo>
                <a:cubicBezTo>
                  <a:pt x="16800" y="16472"/>
                  <a:pt x="17068" y="16691"/>
                  <a:pt x="17400" y="16691"/>
                </a:cubicBezTo>
                <a:lnTo>
                  <a:pt x="19200" y="16691"/>
                </a:lnTo>
                <a:cubicBezTo>
                  <a:pt x="20525" y="16691"/>
                  <a:pt x="21600" y="15812"/>
                  <a:pt x="21600" y="14727"/>
                </a:cubicBezTo>
                <a:lnTo>
                  <a:pt x="21600" y="3927"/>
                </a:lnTo>
                <a:cubicBezTo>
                  <a:pt x="21600" y="3927"/>
                  <a:pt x="17400" y="0"/>
                  <a:pt x="17400" y="0"/>
                </a:cubicBezTo>
                <a:close/>
                <a:moveTo>
                  <a:pt x="3600" y="12273"/>
                </a:moveTo>
                <a:cubicBezTo>
                  <a:pt x="3600" y="12544"/>
                  <a:pt x="3868" y="12764"/>
                  <a:pt x="4200" y="12764"/>
                </a:cubicBezTo>
                <a:lnTo>
                  <a:pt x="11400" y="12764"/>
                </a:lnTo>
                <a:cubicBezTo>
                  <a:pt x="11732" y="12764"/>
                  <a:pt x="12000" y="12544"/>
                  <a:pt x="12000" y="12273"/>
                </a:cubicBezTo>
                <a:cubicBezTo>
                  <a:pt x="12000" y="12002"/>
                  <a:pt x="11732" y="11782"/>
                  <a:pt x="11400" y="11782"/>
                </a:cubicBezTo>
                <a:lnTo>
                  <a:pt x="4200" y="11782"/>
                </a:lnTo>
                <a:cubicBezTo>
                  <a:pt x="3868" y="11782"/>
                  <a:pt x="3600" y="12002"/>
                  <a:pt x="3600" y="12273"/>
                </a:cubicBezTo>
                <a:moveTo>
                  <a:pt x="4200" y="9818"/>
                </a:moveTo>
                <a:lnTo>
                  <a:pt x="6600" y="9818"/>
                </a:lnTo>
                <a:cubicBezTo>
                  <a:pt x="6932" y="9818"/>
                  <a:pt x="7200" y="9599"/>
                  <a:pt x="7200" y="9327"/>
                </a:cubicBezTo>
                <a:cubicBezTo>
                  <a:pt x="7200" y="9056"/>
                  <a:pt x="6932" y="8836"/>
                  <a:pt x="6600" y="8836"/>
                </a:cubicBezTo>
                <a:lnTo>
                  <a:pt x="4200" y="8836"/>
                </a:lnTo>
                <a:cubicBezTo>
                  <a:pt x="3868" y="8836"/>
                  <a:pt x="3600" y="9056"/>
                  <a:pt x="3600" y="9327"/>
                </a:cubicBezTo>
                <a:cubicBezTo>
                  <a:pt x="3600" y="9599"/>
                  <a:pt x="3868" y="9818"/>
                  <a:pt x="4200" y="9818"/>
                </a:cubicBezTo>
                <a:moveTo>
                  <a:pt x="9000" y="17673"/>
                </a:moveTo>
                <a:lnTo>
                  <a:pt x="4200" y="17673"/>
                </a:lnTo>
                <a:cubicBezTo>
                  <a:pt x="3868" y="17673"/>
                  <a:pt x="3600" y="17893"/>
                  <a:pt x="3600" y="18164"/>
                </a:cubicBezTo>
                <a:cubicBezTo>
                  <a:pt x="3600" y="18435"/>
                  <a:pt x="3868" y="18655"/>
                  <a:pt x="4200" y="18655"/>
                </a:cubicBezTo>
                <a:lnTo>
                  <a:pt x="9000" y="18655"/>
                </a:lnTo>
                <a:cubicBezTo>
                  <a:pt x="9332" y="18655"/>
                  <a:pt x="9600" y="18435"/>
                  <a:pt x="9600" y="18164"/>
                </a:cubicBezTo>
                <a:cubicBezTo>
                  <a:pt x="9600" y="17893"/>
                  <a:pt x="9332" y="17673"/>
                  <a:pt x="9000" y="17673"/>
                </a:cubicBezTo>
                <a:moveTo>
                  <a:pt x="11400" y="14727"/>
                </a:moveTo>
                <a:lnTo>
                  <a:pt x="4200" y="14727"/>
                </a:lnTo>
                <a:cubicBezTo>
                  <a:pt x="3868" y="14727"/>
                  <a:pt x="3600" y="14947"/>
                  <a:pt x="3600" y="15218"/>
                </a:cubicBezTo>
                <a:cubicBezTo>
                  <a:pt x="3600" y="15490"/>
                  <a:pt x="3868" y="15709"/>
                  <a:pt x="4200" y="15709"/>
                </a:cubicBezTo>
                <a:lnTo>
                  <a:pt x="11400" y="15709"/>
                </a:lnTo>
                <a:cubicBezTo>
                  <a:pt x="11732" y="15709"/>
                  <a:pt x="12000" y="15490"/>
                  <a:pt x="12000" y="15218"/>
                </a:cubicBezTo>
                <a:cubicBezTo>
                  <a:pt x="12000" y="14947"/>
                  <a:pt x="11732" y="14727"/>
                  <a:pt x="11400" y="14727"/>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34" name="Shape 2534"/>
          <p:cNvSpPr/>
          <p:nvPr/>
        </p:nvSpPr>
        <p:spPr>
          <a:xfrm>
            <a:off x="11408028" y="2853083"/>
            <a:ext cx="457082" cy="558674"/>
          </a:xfrm>
          <a:custGeom>
            <a:avLst/>
            <a:gdLst/>
            <a:ahLst/>
            <a:cxnLst>
              <a:cxn ang="0">
                <a:pos x="wd2" y="hd2"/>
              </a:cxn>
              <a:cxn ang="5400000">
                <a:pos x="wd2" y="hd2"/>
              </a:cxn>
              <a:cxn ang="10800000">
                <a:pos x="wd2" y="hd2"/>
              </a:cxn>
              <a:cxn ang="16200000">
                <a:pos x="wd2" y="hd2"/>
              </a:cxn>
            </a:cxnLst>
            <a:rect l="0" t="0" r="r" b="b"/>
            <a:pathLst>
              <a:path w="21600" h="21600" extrusionOk="0">
                <a:moveTo>
                  <a:pt x="14400" y="5891"/>
                </a:moveTo>
                <a:lnTo>
                  <a:pt x="14400" y="982"/>
                </a:lnTo>
                <a:lnTo>
                  <a:pt x="15000" y="982"/>
                </a:lnTo>
                <a:lnTo>
                  <a:pt x="20400" y="5891"/>
                </a:lnTo>
                <a:cubicBezTo>
                  <a:pt x="20400" y="5891"/>
                  <a:pt x="14400" y="5891"/>
                  <a:pt x="14400" y="5891"/>
                </a:cubicBezTo>
                <a:close/>
                <a:moveTo>
                  <a:pt x="20400" y="19636"/>
                </a:moveTo>
                <a:cubicBezTo>
                  <a:pt x="20400" y="20178"/>
                  <a:pt x="19862" y="20617"/>
                  <a:pt x="19200" y="20617"/>
                </a:cubicBezTo>
                <a:lnTo>
                  <a:pt x="2400" y="20617"/>
                </a:lnTo>
                <a:cubicBezTo>
                  <a:pt x="1738" y="20617"/>
                  <a:pt x="1200" y="20178"/>
                  <a:pt x="1200" y="19636"/>
                </a:cubicBezTo>
                <a:lnTo>
                  <a:pt x="1200" y="1964"/>
                </a:lnTo>
                <a:cubicBezTo>
                  <a:pt x="1200" y="1422"/>
                  <a:pt x="1738" y="982"/>
                  <a:pt x="2400" y="982"/>
                </a:cubicBezTo>
                <a:lnTo>
                  <a:pt x="13200" y="982"/>
                </a:lnTo>
                <a:lnTo>
                  <a:pt x="13200" y="5891"/>
                </a:lnTo>
                <a:cubicBezTo>
                  <a:pt x="13200" y="6433"/>
                  <a:pt x="13738" y="6872"/>
                  <a:pt x="14400" y="6872"/>
                </a:cubicBezTo>
                <a:lnTo>
                  <a:pt x="20400" y="6872"/>
                </a:lnTo>
                <a:cubicBezTo>
                  <a:pt x="20400" y="6872"/>
                  <a:pt x="20400" y="19636"/>
                  <a:pt x="20400" y="19636"/>
                </a:cubicBezTo>
                <a:close/>
                <a:moveTo>
                  <a:pt x="15600" y="0"/>
                </a:moveTo>
                <a:lnTo>
                  <a:pt x="2400" y="0"/>
                </a:lnTo>
                <a:cubicBezTo>
                  <a:pt x="1075" y="0"/>
                  <a:pt x="0" y="879"/>
                  <a:pt x="0" y="1964"/>
                </a:cubicBezTo>
                <a:lnTo>
                  <a:pt x="0" y="19636"/>
                </a:lnTo>
                <a:cubicBezTo>
                  <a:pt x="0" y="20720"/>
                  <a:pt x="1075" y="21600"/>
                  <a:pt x="2400" y="21600"/>
                </a:cubicBezTo>
                <a:lnTo>
                  <a:pt x="19200" y="21600"/>
                </a:lnTo>
                <a:cubicBezTo>
                  <a:pt x="20525" y="21600"/>
                  <a:pt x="21600" y="20720"/>
                  <a:pt x="21600" y="19636"/>
                </a:cubicBezTo>
                <a:lnTo>
                  <a:pt x="21600" y="5400"/>
                </a:lnTo>
                <a:cubicBezTo>
                  <a:pt x="21600" y="5400"/>
                  <a:pt x="15600" y="0"/>
                  <a:pt x="15600" y="0"/>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35" name="Shape 2535"/>
          <p:cNvSpPr/>
          <p:nvPr/>
        </p:nvSpPr>
        <p:spPr>
          <a:xfrm>
            <a:off x="1809328" y="3919606"/>
            <a:ext cx="457082" cy="558674"/>
          </a:xfrm>
          <a:custGeom>
            <a:avLst/>
            <a:gdLst/>
            <a:ahLst/>
            <a:cxnLst>
              <a:cxn ang="0">
                <a:pos x="wd2" y="hd2"/>
              </a:cxn>
              <a:cxn ang="5400000">
                <a:pos x="wd2" y="hd2"/>
              </a:cxn>
              <a:cxn ang="10800000">
                <a:pos x="wd2" y="hd2"/>
              </a:cxn>
              <a:cxn ang="16200000">
                <a:pos x="wd2" y="hd2"/>
              </a:cxn>
            </a:cxnLst>
            <a:rect l="0" t="0" r="r" b="b"/>
            <a:pathLst>
              <a:path w="21600" h="21600" extrusionOk="0">
                <a:moveTo>
                  <a:pt x="10800" y="8836"/>
                </a:moveTo>
                <a:lnTo>
                  <a:pt x="10800" y="5966"/>
                </a:lnTo>
                <a:lnTo>
                  <a:pt x="13928" y="8836"/>
                </a:lnTo>
                <a:cubicBezTo>
                  <a:pt x="13928" y="8836"/>
                  <a:pt x="10800" y="8836"/>
                  <a:pt x="10800" y="8836"/>
                </a:cubicBezTo>
                <a:close/>
                <a:moveTo>
                  <a:pt x="14400" y="19636"/>
                </a:moveTo>
                <a:cubicBezTo>
                  <a:pt x="14400" y="20178"/>
                  <a:pt x="13862" y="20617"/>
                  <a:pt x="13200" y="20617"/>
                </a:cubicBezTo>
                <a:lnTo>
                  <a:pt x="2400" y="20617"/>
                </a:lnTo>
                <a:cubicBezTo>
                  <a:pt x="1738" y="20617"/>
                  <a:pt x="1200" y="20178"/>
                  <a:pt x="1200" y="19636"/>
                </a:cubicBezTo>
                <a:lnTo>
                  <a:pt x="1200" y="6872"/>
                </a:lnTo>
                <a:cubicBezTo>
                  <a:pt x="1200" y="6331"/>
                  <a:pt x="1738" y="5891"/>
                  <a:pt x="2400" y="5891"/>
                </a:cubicBezTo>
                <a:lnTo>
                  <a:pt x="9600" y="5891"/>
                </a:lnTo>
                <a:lnTo>
                  <a:pt x="9600" y="8836"/>
                </a:lnTo>
                <a:cubicBezTo>
                  <a:pt x="9600" y="9378"/>
                  <a:pt x="10138" y="9818"/>
                  <a:pt x="10800" y="9818"/>
                </a:cubicBezTo>
                <a:lnTo>
                  <a:pt x="14400" y="9818"/>
                </a:lnTo>
                <a:cubicBezTo>
                  <a:pt x="14400" y="9818"/>
                  <a:pt x="14400" y="19636"/>
                  <a:pt x="14400" y="19636"/>
                </a:cubicBezTo>
                <a:close/>
                <a:moveTo>
                  <a:pt x="2400" y="4909"/>
                </a:moveTo>
                <a:cubicBezTo>
                  <a:pt x="1075" y="4909"/>
                  <a:pt x="0" y="5788"/>
                  <a:pt x="0" y="6872"/>
                </a:cubicBezTo>
                <a:lnTo>
                  <a:pt x="0" y="19636"/>
                </a:lnTo>
                <a:cubicBezTo>
                  <a:pt x="0" y="20720"/>
                  <a:pt x="1075" y="21600"/>
                  <a:pt x="2400" y="21600"/>
                </a:cubicBezTo>
                <a:lnTo>
                  <a:pt x="13200" y="21600"/>
                </a:lnTo>
                <a:cubicBezTo>
                  <a:pt x="14525" y="21600"/>
                  <a:pt x="15600" y="20720"/>
                  <a:pt x="15600" y="19636"/>
                </a:cubicBezTo>
                <a:lnTo>
                  <a:pt x="15600" y="8836"/>
                </a:lnTo>
                <a:lnTo>
                  <a:pt x="11400" y="4909"/>
                </a:lnTo>
                <a:cubicBezTo>
                  <a:pt x="11400" y="4909"/>
                  <a:pt x="2400" y="4909"/>
                  <a:pt x="2400" y="4909"/>
                </a:cubicBezTo>
                <a:close/>
                <a:moveTo>
                  <a:pt x="16800" y="3927"/>
                </a:moveTo>
                <a:lnTo>
                  <a:pt x="16800" y="1058"/>
                </a:lnTo>
                <a:lnTo>
                  <a:pt x="19928" y="3927"/>
                </a:lnTo>
                <a:cubicBezTo>
                  <a:pt x="19928" y="3927"/>
                  <a:pt x="16800" y="3927"/>
                  <a:pt x="16800" y="3927"/>
                </a:cubicBezTo>
                <a:close/>
                <a:moveTo>
                  <a:pt x="17400" y="0"/>
                </a:moveTo>
                <a:lnTo>
                  <a:pt x="8400" y="0"/>
                </a:lnTo>
                <a:cubicBezTo>
                  <a:pt x="7075" y="0"/>
                  <a:pt x="6000" y="879"/>
                  <a:pt x="6000" y="1964"/>
                </a:cubicBezTo>
                <a:lnTo>
                  <a:pt x="6000" y="3436"/>
                </a:lnTo>
                <a:cubicBezTo>
                  <a:pt x="6000" y="3708"/>
                  <a:pt x="6269" y="3927"/>
                  <a:pt x="6600" y="3927"/>
                </a:cubicBezTo>
                <a:cubicBezTo>
                  <a:pt x="6931" y="3927"/>
                  <a:pt x="7200" y="3708"/>
                  <a:pt x="7200" y="3436"/>
                </a:cubicBezTo>
                <a:lnTo>
                  <a:pt x="7200" y="1964"/>
                </a:lnTo>
                <a:cubicBezTo>
                  <a:pt x="7200" y="1422"/>
                  <a:pt x="7738" y="982"/>
                  <a:pt x="8400" y="982"/>
                </a:cubicBezTo>
                <a:lnTo>
                  <a:pt x="15600" y="982"/>
                </a:lnTo>
                <a:lnTo>
                  <a:pt x="15600" y="3927"/>
                </a:lnTo>
                <a:cubicBezTo>
                  <a:pt x="15600" y="4469"/>
                  <a:pt x="16138" y="4909"/>
                  <a:pt x="16800" y="4909"/>
                </a:cubicBezTo>
                <a:lnTo>
                  <a:pt x="20400" y="4909"/>
                </a:lnTo>
                <a:lnTo>
                  <a:pt x="20400" y="14727"/>
                </a:lnTo>
                <a:cubicBezTo>
                  <a:pt x="20400" y="15269"/>
                  <a:pt x="19862" y="15709"/>
                  <a:pt x="19200" y="15709"/>
                </a:cubicBezTo>
                <a:lnTo>
                  <a:pt x="17400" y="15709"/>
                </a:lnTo>
                <a:cubicBezTo>
                  <a:pt x="17069" y="15709"/>
                  <a:pt x="16800" y="15929"/>
                  <a:pt x="16800" y="16199"/>
                </a:cubicBezTo>
                <a:cubicBezTo>
                  <a:pt x="16800" y="16471"/>
                  <a:pt x="17069" y="16690"/>
                  <a:pt x="17400" y="16690"/>
                </a:cubicBezTo>
                <a:lnTo>
                  <a:pt x="19200" y="16690"/>
                </a:lnTo>
                <a:cubicBezTo>
                  <a:pt x="20525" y="16690"/>
                  <a:pt x="21600" y="15811"/>
                  <a:pt x="21600" y="14727"/>
                </a:cubicBezTo>
                <a:lnTo>
                  <a:pt x="21600" y="3927"/>
                </a:lnTo>
                <a:cubicBezTo>
                  <a:pt x="21600" y="3927"/>
                  <a:pt x="17400" y="0"/>
                  <a:pt x="17400" y="0"/>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36" name="Shape 2536"/>
          <p:cNvSpPr/>
          <p:nvPr/>
        </p:nvSpPr>
        <p:spPr>
          <a:xfrm>
            <a:off x="2825064" y="391960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4418" y="11782"/>
                </a:moveTo>
                <a:lnTo>
                  <a:pt x="14236" y="11782"/>
                </a:lnTo>
                <a:cubicBezTo>
                  <a:pt x="14507" y="11782"/>
                  <a:pt x="14727" y="11562"/>
                  <a:pt x="14727" y="11291"/>
                </a:cubicBezTo>
                <a:cubicBezTo>
                  <a:pt x="14727" y="11020"/>
                  <a:pt x="14507" y="10800"/>
                  <a:pt x="14236" y="10800"/>
                </a:cubicBezTo>
                <a:lnTo>
                  <a:pt x="4418" y="10800"/>
                </a:lnTo>
                <a:cubicBezTo>
                  <a:pt x="4147" y="10800"/>
                  <a:pt x="3927" y="11020"/>
                  <a:pt x="3927" y="11291"/>
                </a:cubicBezTo>
                <a:cubicBezTo>
                  <a:pt x="3927" y="11562"/>
                  <a:pt x="4147" y="11782"/>
                  <a:pt x="4418" y="11782"/>
                </a:cubicBezTo>
                <a:moveTo>
                  <a:pt x="20618" y="20618"/>
                </a:moveTo>
                <a:lnTo>
                  <a:pt x="5891" y="20618"/>
                </a:lnTo>
                <a:lnTo>
                  <a:pt x="5891" y="16200"/>
                </a:lnTo>
                <a:cubicBezTo>
                  <a:pt x="5891" y="15929"/>
                  <a:pt x="5671" y="15709"/>
                  <a:pt x="5400" y="15709"/>
                </a:cubicBezTo>
                <a:lnTo>
                  <a:pt x="982" y="15709"/>
                </a:lnTo>
                <a:lnTo>
                  <a:pt x="982" y="982"/>
                </a:lnTo>
                <a:lnTo>
                  <a:pt x="20618" y="982"/>
                </a:lnTo>
                <a:cubicBezTo>
                  <a:pt x="20618" y="982"/>
                  <a:pt x="20618" y="20618"/>
                  <a:pt x="20618" y="20618"/>
                </a:cubicBezTo>
                <a:close/>
                <a:moveTo>
                  <a:pt x="4909" y="20127"/>
                </a:moveTo>
                <a:lnTo>
                  <a:pt x="1473" y="16691"/>
                </a:lnTo>
                <a:lnTo>
                  <a:pt x="4909" y="16691"/>
                </a:lnTo>
                <a:cubicBezTo>
                  <a:pt x="4909" y="16691"/>
                  <a:pt x="4909" y="20127"/>
                  <a:pt x="4909" y="20127"/>
                </a:cubicBezTo>
                <a:close/>
                <a:moveTo>
                  <a:pt x="20618" y="0"/>
                </a:moveTo>
                <a:lnTo>
                  <a:pt x="982" y="0"/>
                </a:lnTo>
                <a:cubicBezTo>
                  <a:pt x="440" y="0"/>
                  <a:pt x="0" y="440"/>
                  <a:pt x="0" y="982"/>
                </a:cubicBezTo>
                <a:lnTo>
                  <a:pt x="0" y="16691"/>
                </a:lnTo>
                <a:lnTo>
                  <a:pt x="4909" y="21600"/>
                </a:lnTo>
                <a:lnTo>
                  <a:pt x="20618" y="21600"/>
                </a:lnTo>
                <a:cubicBezTo>
                  <a:pt x="21160" y="21600"/>
                  <a:pt x="21600" y="21161"/>
                  <a:pt x="21600" y="20618"/>
                </a:cubicBezTo>
                <a:lnTo>
                  <a:pt x="21600" y="982"/>
                </a:lnTo>
                <a:cubicBezTo>
                  <a:pt x="21600" y="440"/>
                  <a:pt x="21160" y="0"/>
                  <a:pt x="20618" y="0"/>
                </a:cubicBezTo>
                <a:moveTo>
                  <a:pt x="4418" y="8836"/>
                </a:moveTo>
                <a:lnTo>
                  <a:pt x="17182" y="8836"/>
                </a:lnTo>
                <a:cubicBezTo>
                  <a:pt x="17453" y="8836"/>
                  <a:pt x="17673" y="8617"/>
                  <a:pt x="17673" y="8345"/>
                </a:cubicBezTo>
                <a:cubicBezTo>
                  <a:pt x="17673" y="8075"/>
                  <a:pt x="17453" y="7855"/>
                  <a:pt x="17182" y="7855"/>
                </a:cubicBezTo>
                <a:lnTo>
                  <a:pt x="4418" y="7855"/>
                </a:lnTo>
                <a:cubicBezTo>
                  <a:pt x="4147" y="7855"/>
                  <a:pt x="3927" y="8075"/>
                  <a:pt x="3927" y="8345"/>
                </a:cubicBezTo>
                <a:cubicBezTo>
                  <a:pt x="3927" y="8617"/>
                  <a:pt x="4147" y="8836"/>
                  <a:pt x="4418" y="8836"/>
                </a:cubicBezTo>
                <a:moveTo>
                  <a:pt x="4418" y="5891"/>
                </a:moveTo>
                <a:lnTo>
                  <a:pt x="10309" y="5891"/>
                </a:lnTo>
                <a:cubicBezTo>
                  <a:pt x="10580" y="5891"/>
                  <a:pt x="10800" y="5672"/>
                  <a:pt x="10800" y="5400"/>
                </a:cubicBezTo>
                <a:cubicBezTo>
                  <a:pt x="10800" y="5129"/>
                  <a:pt x="10580" y="4909"/>
                  <a:pt x="10309" y="4909"/>
                </a:cubicBezTo>
                <a:lnTo>
                  <a:pt x="4418" y="4909"/>
                </a:lnTo>
                <a:cubicBezTo>
                  <a:pt x="4147" y="4909"/>
                  <a:pt x="3927" y="5129"/>
                  <a:pt x="3927" y="5400"/>
                </a:cubicBezTo>
                <a:cubicBezTo>
                  <a:pt x="3927" y="5672"/>
                  <a:pt x="4147" y="5891"/>
                  <a:pt x="4418" y="5891"/>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37" name="Shape 2537"/>
          <p:cNvSpPr/>
          <p:nvPr/>
        </p:nvSpPr>
        <p:spPr>
          <a:xfrm>
            <a:off x="3942373" y="3919606"/>
            <a:ext cx="457082" cy="558655"/>
          </a:xfrm>
          <a:custGeom>
            <a:avLst/>
            <a:gdLst/>
            <a:ahLst/>
            <a:cxnLst>
              <a:cxn ang="0">
                <a:pos x="wd2" y="hd2"/>
              </a:cxn>
              <a:cxn ang="5400000">
                <a:pos x="wd2" y="hd2"/>
              </a:cxn>
              <a:cxn ang="10800000">
                <a:pos x="wd2" y="hd2"/>
              </a:cxn>
              <a:cxn ang="16200000">
                <a:pos x="wd2" y="hd2"/>
              </a:cxn>
            </a:cxnLst>
            <a:rect l="0" t="0" r="r" b="b"/>
            <a:pathLst>
              <a:path w="21600" h="21600" extrusionOk="0">
                <a:moveTo>
                  <a:pt x="14400" y="13745"/>
                </a:moveTo>
                <a:lnTo>
                  <a:pt x="3600" y="13745"/>
                </a:lnTo>
                <a:cubicBezTo>
                  <a:pt x="3269" y="13745"/>
                  <a:pt x="3000" y="13966"/>
                  <a:pt x="3000" y="14236"/>
                </a:cubicBezTo>
                <a:cubicBezTo>
                  <a:pt x="3000" y="14508"/>
                  <a:pt x="3269" y="14727"/>
                  <a:pt x="3600" y="14727"/>
                </a:cubicBezTo>
                <a:lnTo>
                  <a:pt x="14400" y="14727"/>
                </a:lnTo>
                <a:cubicBezTo>
                  <a:pt x="14731" y="14727"/>
                  <a:pt x="15000" y="14508"/>
                  <a:pt x="15000" y="14236"/>
                </a:cubicBezTo>
                <a:cubicBezTo>
                  <a:pt x="15000" y="13966"/>
                  <a:pt x="14731" y="13745"/>
                  <a:pt x="14400" y="13745"/>
                </a:cubicBezTo>
                <a:moveTo>
                  <a:pt x="3000" y="11291"/>
                </a:moveTo>
                <a:cubicBezTo>
                  <a:pt x="3000" y="11562"/>
                  <a:pt x="3269" y="11782"/>
                  <a:pt x="3600" y="11782"/>
                </a:cubicBezTo>
                <a:lnTo>
                  <a:pt x="18000" y="11782"/>
                </a:lnTo>
                <a:cubicBezTo>
                  <a:pt x="18331" y="11782"/>
                  <a:pt x="18600" y="11562"/>
                  <a:pt x="18600" y="11291"/>
                </a:cubicBezTo>
                <a:cubicBezTo>
                  <a:pt x="18600" y="11020"/>
                  <a:pt x="18331" y="10800"/>
                  <a:pt x="18000" y="10800"/>
                </a:cubicBezTo>
                <a:lnTo>
                  <a:pt x="3600" y="10800"/>
                </a:lnTo>
                <a:cubicBezTo>
                  <a:pt x="3269" y="10800"/>
                  <a:pt x="3000" y="11020"/>
                  <a:pt x="3000" y="11291"/>
                </a:cubicBezTo>
                <a:moveTo>
                  <a:pt x="20400" y="20618"/>
                </a:moveTo>
                <a:lnTo>
                  <a:pt x="6600" y="20618"/>
                </a:lnTo>
                <a:lnTo>
                  <a:pt x="1200" y="16200"/>
                </a:lnTo>
                <a:lnTo>
                  <a:pt x="1200" y="2945"/>
                </a:lnTo>
                <a:lnTo>
                  <a:pt x="4200" y="2945"/>
                </a:lnTo>
                <a:lnTo>
                  <a:pt x="4200" y="4418"/>
                </a:lnTo>
                <a:cubicBezTo>
                  <a:pt x="4200" y="4690"/>
                  <a:pt x="4469" y="4909"/>
                  <a:pt x="4800" y="4909"/>
                </a:cubicBezTo>
                <a:cubicBezTo>
                  <a:pt x="5131" y="4909"/>
                  <a:pt x="5400" y="4690"/>
                  <a:pt x="5400" y="4418"/>
                </a:cubicBezTo>
                <a:lnTo>
                  <a:pt x="5400" y="2945"/>
                </a:lnTo>
                <a:lnTo>
                  <a:pt x="6600" y="2945"/>
                </a:lnTo>
                <a:lnTo>
                  <a:pt x="6600" y="4418"/>
                </a:lnTo>
                <a:cubicBezTo>
                  <a:pt x="6600" y="4690"/>
                  <a:pt x="6869" y="4909"/>
                  <a:pt x="7200" y="4909"/>
                </a:cubicBezTo>
                <a:cubicBezTo>
                  <a:pt x="7531" y="4909"/>
                  <a:pt x="7800" y="4690"/>
                  <a:pt x="7800" y="4418"/>
                </a:cubicBezTo>
                <a:lnTo>
                  <a:pt x="7800" y="2945"/>
                </a:lnTo>
                <a:lnTo>
                  <a:pt x="9000" y="2945"/>
                </a:lnTo>
                <a:lnTo>
                  <a:pt x="9000" y="4418"/>
                </a:lnTo>
                <a:cubicBezTo>
                  <a:pt x="9000" y="4690"/>
                  <a:pt x="9269" y="4909"/>
                  <a:pt x="9600" y="4909"/>
                </a:cubicBezTo>
                <a:cubicBezTo>
                  <a:pt x="9931" y="4909"/>
                  <a:pt x="10200" y="4690"/>
                  <a:pt x="10200" y="4418"/>
                </a:cubicBezTo>
                <a:lnTo>
                  <a:pt x="10200" y="2945"/>
                </a:lnTo>
                <a:lnTo>
                  <a:pt x="11400" y="2945"/>
                </a:lnTo>
                <a:lnTo>
                  <a:pt x="11400" y="4418"/>
                </a:lnTo>
                <a:cubicBezTo>
                  <a:pt x="11400" y="4690"/>
                  <a:pt x="11669" y="4909"/>
                  <a:pt x="12000" y="4909"/>
                </a:cubicBezTo>
                <a:cubicBezTo>
                  <a:pt x="12331" y="4909"/>
                  <a:pt x="12600" y="4690"/>
                  <a:pt x="12600" y="4418"/>
                </a:cubicBezTo>
                <a:lnTo>
                  <a:pt x="12600" y="2945"/>
                </a:lnTo>
                <a:lnTo>
                  <a:pt x="13800" y="2945"/>
                </a:lnTo>
                <a:lnTo>
                  <a:pt x="13800" y="4418"/>
                </a:lnTo>
                <a:cubicBezTo>
                  <a:pt x="13800" y="4690"/>
                  <a:pt x="14069" y="4909"/>
                  <a:pt x="14400" y="4909"/>
                </a:cubicBezTo>
                <a:cubicBezTo>
                  <a:pt x="14731" y="4909"/>
                  <a:pt x="15000" y="4690"/>
                  <a:pt x="15000" y="4418"/>
                </a:cubicBezTo>
                <a:lnTo>
                  <a:pt x="15000" y="2945"/>
                </a:lnTo>
                <a:lnTo>
                  <a:pt x="16200" y="2945"/>
                </a:lnTo>
                <a:lnTo>
                  <a:pt x="16200" y="4418"/>
                </a:lnTo>
                <a:cubicBezTo>
                  <a:pt x="16200" y="4690"/>
                  <a:pt x="16469" y="4909"/>
                  <a:pt x="16800" y="4909"/>
                </a:cubicBezTo>
                <a:cubicBezTo>
                  <a:pt x="17131" y="4909"/>
                  <a:pt x="17400" y="4690"/>
                  <a:pt x="17400" y="4418"/>
                </a:cubicBezTo>
                <a:lnTo>
                  <a:pt x="17400" y="2945"/>
                </a:lnTo>
                <a:lnTo>
                  <a:pt x="20400" y="2945"/>
                </a:lnTo>
                <a:cubicBezTo>
                  <a:pt x="20400" y="2945"/>
                  <a:pt x="20400" y="20618"/>
                  <a:pt x="20400" y="20618"/>
                </a:cubicBezTo>
                <a:close/>
                <a:moveTo>
                  <a:pt x="1200" y="20618"/>
                </a:moveTo>
                <a:lnTo>
                  <a:pt x="1200" y="17673"/>
                </a:lnTo>
                <a:lnTo>
                  <a:pt x="4800" y="20618"/>
                </a:lnTo>
                <a:cubicBezTo>
                  <a:pt x="4800" y="20618"/>
                  <a:pt x="1200" y="20618"/>
                  <a:pt x="1200" y="20618"/>
                </a:cubicBezTo>
                <a:close/>
                <a:moveTo>
                  <a:pt x="20400" y="1964"/>
                </a:moveTo>
                <a:lnTo>
                  <a:pt x="17400" y="1964"/>
                </a:lnTo>
                <a:lnTo>
                  <a:pt x="17400" y="491"/>
                </a:lnTo>
                <a:cubicBezTo>
                  <a:pt x="17400" y="220"/>
                  <a:pt x="17131" y="0"/>
                  <a:pt x="16800" y="0"/>
                </a:cubicBezTo>
                <a:cubicBezTo>
                  <a:pt x="16469" y="0"/>
                  <a:pt x="16200" y="220"/>
                  <a:pt x="16200" y="491"/>
                </a:cubicBezTo>
                <a:lnTo>
                  <a:pt x="16200" y="1964"/>
                </a:lnTo>
                <a:lnTo>
                  <a:pt x="15000" y="1964"/>
                </a:lnTo>
                <a:lnTo>
                  <a:pt x="15000" y="491"/>
                </a:lnTo>
                <a:cubicBezTo>
                  <a:pt x="15000" y="220"/>
                  <a:pt x="14731" y="0"/>
                  <a:pt x="14400" y="0"/>
                </a:cubicBezTo>
                <a:cubicBezTo>
                  <a:pt x="14069" y="0"/>
                  <a:pt x="13800" y="220"/>
                  <a:pt x="13800" y="491"/>
                </a:cubicBezTo>
                <a:lnTo>
                  <a:pt x="13800" y="1964"/>
                </a:lnTo>
                <a:lnTo>
                  <a:pt x="12600" y="1964"/>
                </a:lnTo>
                <a:lnTo>
                  <a:pt x="12600" y="491"/>
                </a:lnTo>
                <a:cubicBezTo>
                  <a:pt x="12600" y="220"/>
                  <a:pt x="12331" y="0"/>
                  <a:pt x="12000" y="0"/>
                </a:cubicBezTo>
                <a:cubicBezTo>
                  <a:pt x="11669" y="0"/>
                  <a:pt x="11400" y="220"/>
                  <a:pt x="11400" y="491"/>
                </a:cubicBezTo>
                <a:lnTo>
                  <a:pt x="11400" y="1964"/>
                </a:lnTo>
                <a:lnTo>
                  <a:pt x="10200" y="1964"/>
                </a:lnTo>
                <a:lnTo>
                  <a:pt x="10200" y="491"/>
                </a:lnTo>
                <a:cubicBezTo>
                  <a:pt x="10200" y="220"/>
                  <a:pt x="9931" y="0"/>
                  <a:pt x="9600" y="0"/>
                </a:cubicBezTo>
                <a:cubicBezTo>
                  <a:pt x="9269" y="0"/>
                  <a:pt x="9000" y="220"/>
                  <a:pt x="9000" y="491"/>
                </a:cubicBezTo>
                <a:lnTo>
                  <a:pt x="9000" y="1964"/>
                </a:lnTo>
                <a:lnTo>
                  <a:pt x="7800" y="1964"/>
                </a:lnTo>
                <a:lnTo>
                  <a:pt x="7800" y="491"/>
                </a:lnTo>
                <a:cubicBezTo>
                  <a:pt x="7800" y="220"/>
                  <a:pt x="7531" y="0"/>
                  <a:pt x="7200" y="0"/>
                </a:cubicBezTo>
                <a:cubicBezTo>
                  <a:pt x="6869" y="0"/>
                  <a:pt x="6600" y="220"/>
                  <a:pt x="6600" y="491"/>
                </a:cubicBezTo>
                <a:lnTo>
                  <a:pt x="6600" y="1964"/>
                </a:lnTo>
                <a:lnTo>
                  <a:pt x="5400" y="1964"/>
                </a:lnTo>
                <a:lnTo>
                  <a:pt x="5400" y="491"/>
                </a:lnTo>
                <a:cubicBezTo>
                  <a:pt x="5400" y="220"/>
                  <a:pt x="5131" y="0"/>
                  <a:pt x="4800" y="0"/>
                </a:cubicBezTo>
                <a:cubicBezTo>
                  <a:pt x="4469" y="0"/>
                  <a:pt x="4200" y="220"/>
                  <a:pt x="4200" y="491"/>
                </a:cubicBezTo>
                <a:lnTo>
                  <a:pt x="4200" y="1964"/>
                </a:lnTo>
                <a:lnTo>
                  <a:pt x="1200" y="1964"/>
                </a:lnTo>
                <a:cubicBezTo>
                  <a:pt x="538" y="1964"/>
                  <a:pt x="0" y="2404"/>
                  <a:pt x="0" y="2945"/>
                </a:cubicBezTo>
                <a:lnTo>
                  <a:pt x="0" y="20618"/>
                </a:lnTo>
                <a:cubicBezTo>
                  <a:pt x="0" y="21161"/>
                  <a:pt x="538" y="21600"/>
                  <a:pt x="1200" y="21600"/>
                </a:cubicBezTo>
                <a:lnTo>
                  <a:pt x="20400" y="21600"/>
                </a:lnTo>
                <a:cubicBezTo>
                  <a:pt x="21062" y="21600"/>
                  <a:pt x="21600" y="21161"/>
                  <a:pt x="21600" y="20618"/>
                </a:cubicBezTo>
                <a:lnTo>
                  <a:pt x="21600" y="2945"/>
                </a:lnTo>
                <a:cubicBezTo>
                  <a:pt x="21600" y="2404"/>
                  <a:pt x="21062" y="1964"/>
                  <a:pt x="20400" y="1964"/>
                </a:cubicBezTo>
                <a:moveTo>
                  <a:pt x="3600" y="8836"/>
                </a:moveTo>
                <a:lnTo>
                  <a:pt x="10800" y="8836"/>
                </a:lnTo>
                <a:cubicBezTo>
                  <a:pt x="11131" y="8836"/>
                  <a:pt x="11400" y="8617"/>
                  <a:pt x="11400" y="8345"/>
                </a:cubicBezTo>
                <a:cubicBezTo>
                  <a:pt x="11400" y="8075"/>
                  <a:pt x="11131" y="7855"/>
                  <a:pt x="10800" y="7855"/>
                </a:cubicBezTo>
                <a:lnTo>
                  <a:pt x="3600" y="7855"/>
                </a:lnTo>
                <a:cubicBezTo>
                  <a:pt x="3269" y="7855"/>
                  <a:pt x="3000" y="8075"/>
                  <a:pt x="3000" y="8345"/>
                </a:cubicBezTo>
                <a:cubicBezTo>
                  <a:pt x="3000" y="8617"/>
                  <a:pt x="3269" y="8836"/>
                  <a:pt x="3600" y="8836"/>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38" name="Shape 2538"/>
          <p:cNvSpPr/>
          <p:nvPr/>
        </p:nvSpPr>
        <p:spPr>
          <a:xfrm>
            <a:off x="5008895" y="3919606"/>
            <a:ext cx="457082" cy="558655"/>
          </a:xfrm>
          <a:custGeom>
            <a:avLst/>
            <a:gdLst/>
            <a:ahLst/>
            <a:cxnLst>
              <a:cxn ang="0">
                <a:pos x="wd2" y="hd2"/>
              </a:cxn>
              <a:cxn ang="5400000">
                <a:pos x="wd2" y="hd2"/>
              </a:cxn>
              <a:cxn ang="10800000">
                <a:pos x="wd2" y="hd2"/>
              </a:cxn>
              <a:cxn ang="16200000">
                <a:pos x="wd2" y="hd2"/>
              </a:cxn>
            </a:cxnLst>
            <a:rect l="0" t="0" r="r" b="b"/>
            <a:pathLst>
              <a:path w="21600" h="21600" extrusionOk="0">
                <a:moveTo>
                  <a:pt x="20400" y="5891"/>
                </a:moveTo>
                <a:lnTo>
                  <a:pt x="1200" y="5891"/>
                </a:lnTo>
                <a:lnTo>
                  <a:pt x="1200" y="3927"/>
                </a:lnTo>
                <a:lnTo>
                  <a:pt x="6000" y="3927"/>
                </a:lnTo>
                <a:cubicBezTo>
                  <a:pt x="6000" y="4469"/>
                  <a:pt x="6538" y="4909"/>
                  <a:pt x="7200" y="4909"/>
                </a:cubicBezTo>
                <a:lnTo>
                  <a:pt x="14400" y="4909"/>
                </a:lnTo>
                <a:cubicBezTo>
                  <a:pt x="15062" y="4909"/>
                  <a:pt x="15600" y="4469"/>
                  <a:pt x="15600" y="3927"/>
                </a:cubicBezTo>
                <a:lnTo>
                  <a:pt x="20400" y="3927"/>
                </a:lnTo>
                <a:cubicBezTo>
                  <a:pt x="20400" y="3927"/>
                  <a:pt x="20400" y="5891"/>
                  <a:pt x="20400" y="5891"/>
                </a:cubicBezTo>
                <a:close/>
                <a:moveTo>
                  <a:pt x="20400" y="20618"/>
                </a:moveTo>
                <a:lnTo>
                  <a:pt x="1200" y="20618"/>
                </a:lnTo>
                <a:lnTo>
                  <a:pt x="1200" y="6873"/>
                </a:lnTo>
                <a:lnTo>
                  <a:pt x="20400" y="6873"/>
                </a:lnTo>
                <a:cubicBezTo>
                  <a:pt x="20400" y="6873"/>
                  <a:pt x="20400" y="20618"/>
                  <a:pt x="20400" y="20618"/>
                </a:cubicBezTo>
                <a:close/>
                <a:moveTo>
                  <a:pt x="7200" y="1964"/>
                </a:moveTo>
                <a:lnTo>
                  <a:pt x="14400" y="1964"/>
                </a:lnTo>
                <a:lnTo>
                  <a:pt x="14400" y="3927"/>
                </a:lnTo>
                <a:lnTo>
                  <a:pt x="7200" y="3927"/>
                </a:lnTo>
                <a:cubicBezTo>
                  <a:pt x="7200" y="3927"/>
                  <a:pt x="7200" y="1964"/>
                  <a:pt x="7200" y="1964"/>
                </a:cubicBezTo>
                <a:close/>
                <a:moveTo>
                  <a:pt x="20400" y="2945"/>
                </a:moveTo>
                <a:lnTo>
                  <a:pt x="15600" y="2945"/>
                </a:lnTo>
                <a:lnTo>
                  <a:pt x="15600" y="1964"/>
                </a:lnTo>
                <a:cubicBezTo>
                  <a:pt x="15600" y="1422"/>
                  <a:pt x="15062" y="982"/>
                  <a:pt x="14400" y="982"/>
                </a:cubicBezTo>
                <a:lnTo>
                  <a:pt x="12000" y="982"/>
                </a:lnTo>
                <a:cubicBezTo>
                  <a:pt x="12000" y="440"/>
                  <a:pt x="11462" y="0"/>
                  <a:pt x="10800" y="0"/>
                </a:cubicBezTo>
                <a:cubicBezTo>
                  <a:pt x="10138" y="0"/>
                  <a:pt x="9600" y="440"/>
                  <a:pt x="9600" y="982"/>
                </a:cubicBezTo>
                <a:lnTo>
                  <a:pt x="7200" y="982"/>
                </a:lnTo>
                <a:cubicBezTo>
                  <a:pt x="6538" y="982"/>
                  <a:pt x="6000" y="1422"/>
                  <a:pt x="6000" y="1964"/>
                </a:cubicBezTo>
                <a:lnTo>
                  <a:pt x="6000" y="2945"/>
                </a:lnTo>
                <a:lnTo>
                  <a:pt x="1200" y="2945"/>
                </a:lnTo>
                <a:cubicBezTo>
                  <a:pt x="538" y="2945"/>
                  <a:pt x="0" y="3386"/>
                  <a:pt x="0" y="3927"/>
                </a:cubicBezTo>
                <a:lnTo>
                  <a:pt x="0" y="20618"/>
                </a:lnTo>
                <a:cubicBezTo>
                  <a:pt x="0" y="21160"/>
                  <a:pt x="538" y="21600"/>
                  <a:pt x="1200" y="21600"/>
                </a:cubicBezTo>
                <a:lnTo>
                  <a:pt x="20400" y="21600"/>
                </a:lnTo>
                <a:cubicBezTo>
                  <a:pt x="21062" y="21600"/>
                  <a:pt x="21600" y="21160"/>
                  <a:pt x="21600" y="20618"/>
                </a:cubicBezTo>
                <a:lnTo>
                  <a:pt x="21600" y="3927"/>
                </a:lnTo>
                <a:cubicBezTo>
                  <a:pt x="21600" y="3386"/>
                  <a:pt x="21062" y="2945"/>
                  <a:pt x="20400" y="2945"/>
                </a:cubicBezTo>
                <a:moveTo>
                  <a:pt x="4200" y="16691"/>
                </a:moveTo>
                <a:lnTo>
                  <a:pt x="15000" y="16691"/>
                </a:lnTo>
                <a:cubicBezTo>
                  <a:pt x="15331" y="16691"/>
                  <a:pt x="15600" y="16472"/>
                  <a:pt x="15600" y="16200"/>
                </a:cubicBezTo>
                <a:cubicBezTo>
                  <a:pt x="15600" y="15929"/>
                  <a:pt x="15331" y="15709"/>
                  <a:pt x="15000" y="15709"/>
                </a:cubicBezTo>
                <a:lnTo>
                  <a:pt x="4200" y="15709"/>
                </a:lnTo>
                <a:cubicBezTo>
                  <a:pt x="3869" y="15709"/>
                  <a:pt x="3600" y="15929"/>
                  <a:pt x="3600" y="16200"/>
                </a:cubicBezTo>
                <a:cubicBezTo>
                  <a:pt x="3600" y="16472"/>
                  <a:pt x="3869" y="16691"/>
                  <a:pt x="4200" y="16691"/>
                </a:cubicBezTo>
                <a:moveTo>
                  <a:pt x="4200" y="13745"/>
                </a:moveTo>
                <a:lnTo>
                  <a:pt x="17400" y="13745"/>
                </a:lnTo>
                <a:cubicBezTo>
                  <a:pt x="17731" y="13745"/>
                  <a:pt x="18000" y="13526"/>
                  <a:pt x="18000" y="13255"/>
                </a:cubicBezTo>
                <a:cubicBezTo>
                  <a:pt x="18000" y="12984"/>
                  <a:pt x="17731" y="12764"/>
                  <a:pt x="17400" y="12764"/>
                </a:cubicBezTo>
                <a:lnTo>
                  <a:pt x="4200" y="12764"/>
                </a:lnTo>
                <a:cubicBezTo>
                  <a:pt x="3869" y="12764"/>
                  <a:pt x="3600" y="12984"/>
                  <a:pt x="3600" y="13255"/>
                </a:cubicBezTo>
                <a:cubicBezTo>
                  <a:pt x="3600" y="13526"/>
                  <a:pt x="3869" y="13745"/>
                  <a:pt x="4200" y="13745"/>
                </a:cubicBezTo>
                <a:moveTo>
                  <a:pt x="4200" y="10800"/>
                </a:moveTo>
                <a:lnTo>
                  <a:pt x="11400" y="10800"/>
                </a:lnTo>
                <a:cubicBezTo>
                  <a:pt x="11731" y="10800"/>
                  <a:pt x="12000" y="10581"/>
                  <a:pt x="12000" y="10309"/>
                </a:cubicBezTo>
                <a:cubicBezTo>
                  <a:pt x="12000" y="10038"/>
                  <a:pt x="11731" y="9818"/>
                  <a:pt x="11400" y="9818"/>
                </a:cubicBezTo>
                <a:lnTo>
                  <a:pt x="4200" y="9818"/>
                </a:lnTo>
                <a:cubicBezTo>
                  <a:pt x="3869" y="9818"/>
                  <a:pt x="3600" y="10038"/>
                  <a:pt x="3600" y="10309"/>
                </a:cubicBezTo>
                <a:cubicBezTo>
                  <a:pt x="3600" y="10581"/>
                  <a:pt x="3869" y="10800"/>
                  <a:pt x="4200" y="108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39" name="Shape 2539"/>
          <p:cNvSpPr/>
          <p:nvPr/>
        </p:nvSpPr>
        <p:spPr>
          <a:xfrm>
            <a:off x="6024630" y="4008483"/>
            <a:ext cx="558655" cy="380902"/>
          </a:xfrm>
          <a:custGeom>
            <a:avLst/>
            <a:gdLst/>
            <a:ahLst/>
            <a:cxnLst>
              <a:cxn ang="0">
                <a:pos x="wd2" y="hd2"/>
              </a:cxn>
              <a:cxn ang="5400000">
                <a:pos x="wd2" y="hd2"/>
              </a:cxn>
              <a:cxn ang="10800000">
                <a:pos x="wd2" y="hd2"/>
              </a:cxn>
              <a:cxn ang="16200000">
                <a:pos x="wd2" y="hd2"/>
              </a:cxn>
            </a:cxnLst>
            <a:rect l="0" t="0" r="r" b="b"/>
            <a:pathLst>
              <a:path w="21600" h="21600" extrusionOk="0">
                <a:moveTo>
                  <a:pt x="21600" y="720"/>
                </a:moveTo>
                <a:cubicBezTo>
                  <a:pt x="21600" y="323"/>
                  <a:pt x="21380" y="0"/>
                  <a:pt x="21109" y="0"/>
                </a:cubicBezTo>
                <a:cubicBezTo>
                  <a:pt x="20969" y="0"/>
                  <a:pt x="20845" y="88"/>
                  <a:pt x="20756" y="226"/>
                </a:cubicBezTo>
                <a:lnTo>
                  <a:pt x="20754" y="223"/>
                </a:lnTo>
                <a:lnTo>
                  <a:pt x="7848" y="19853"/>
                </a:lnTo>
                <a:lnTo>
                  <a:pt x="838" y="9571"/>
                </a:lnTo>
                <a:cubicBezTo>
                  <a:pt x="749" y="9441"/>
                  <a:pt x="626" y="9360"/>
                  <a:pt x="491" y="9360"/>
                </a:cubicBezTo>
                <a:cubicBezTo>
                  <a:pt x="220" y="9360"/>
                  <a:pt x="0" y="9683"/>
                  <a:pt x="0" y="10080"/>
                </a:cubicBezTo>
                <a:cubicBezTo>
                  <a:pt x="0" y="10279"/>
                  <a:pt x="55" y="10459"/>
                  <a:pt x="144" y="10589"/>
                </a:cubicBezTo>
                <a:lnTo>
                  <a:pt x="7507" y="21390"/>
                </a:lnTo>
                <a:cubicBezTo>
                  <a:pt x="7596" y="21520"/>
                  <a:pt x="7719" y="21600"/>
                  <a:pt x="7855" y="21600"/>
                </a:cubicBezTo>
                <a:cubicBezTo>
                  <a:pt x="7995" y="21600"/>
                  <a:pt x="8119" y="21513"/>
                  <a:pt x="8208" y="21376"/>
                </a:cubicBezTo>
                <a:lnTo>
                  <a:pt x="8210" y="21377"/>
                </a:lnTo>
                <a:lnTo>
                  <a:pt x="21465" y="1217"/>
                </a:lnTo>
                <a:lnTo>
                  <a:pt x="21462" y="1215"/>
                </a:lnTo>
                <a:cubicBezTo>
                  <a:pt x="21547" y="1087"/>
                  <a:pt x="21600" y="913"/>
                  <a:pt x="21600" y="72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40" name="Shape 2540"/>
          <p:cNvSpPr/>
          <p:nvPr/>
        </p:nvSpPr>
        <p:spPr>
          <a:xfrm>
            <a:off x="7091153" y="391960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732" y="6661"/>
                </a:moveTo>
                <a:cubicBezTo>
                  <a:pt x="20540" y="6471"/>
                  <a:pt x="20228" y="6473"/>
                  <a:pt x="20038" y="6667"/>
                </a:cubicBezTo>
                <a:cubicBezTo>
                  <a:pt x="19903" y="6804"/>
                  <a:pt x="19870" y="7000"/>
                  <a:pt x="19929" y="7171"/>
                </a:cubicBezTo>
                <a:lnTo>
                  <a:pt x="19918" y="7175"/>
                </a:lnTo>
                <a:cubicBezTo>
                  <a:pt x="20365" y="8298"/>
                  <a:pt x="20618" y="9518"/>
                  <a:pt x="20618" y="10800"/>
                </a:cubicBezTo>
                <a:cubicBezTo>
                  <a:pt x="20618" y="16223"/>
                  <a:pt x="16223" y="20618"/>
                  <a:pt x="10800" y="20618"/>
                </a:cubicBezTo>
                <a:cubicBezTo>
                  <a:pt x="5378" y="20618"/>
                  <a:pt x="982" y="16223"/>
                  <a:pt x="982" y="10800"/>
                </a:cubicBezTo>
                <a:cubicBezTo>
                  <a:pt x="982" y="5377"/>
                  <a:pt x="5378" y="982"/>
                  <a:pt x="10800" y="982"/>
                </a:cubicBezTo>
                <a:cubicBezTo>
                  <a:pt x="13575" y="982"/>
                  <a:pt x="16077" y="2136"/>
                  <a:pt x="17862" y="3989"/>
                </a:cubicBezTo>
                <a:lnTo>
                  <a:pt x="17868" y="3982"/>
                </a:lnTo>
                <a:cubicBezTo>
                  <a:pt x="18062" y="4157"/>
                  <a:pt x="18359" y="4153"/>
                  <a:pt x="18544" y="3965"/>
                </a:cubicBezTo>
                <a:cubicBezTo>
                  <a:pt x="18734" y="3771"/>
                  <a:pt x="18732" y="3461"/>
                  <a:pt x="18539" y="3270"/>
                </a:cubicBezTo>
                <a:cubicBezTo>
                  <a:pt x="18520" y="3252"/>
                  <a:pt x="18496" y="3244"/>
                  <a:pt x="18476" y="3230"/>
                </a:cubicBezTo>
                <a:cubicBezTo>
                  <a:pt x="16521" y="1241"/>
                  <a:pt x="13810" y="0"/>
                  <a:pt x="10800" y="0"/>
                </a:cubicBezTo>
                <a:cubicBezTo>
                  <a:pt x="4835" y="0"/>
                  <a:pt x="0" y="4835"/>
                  <a:pt x="0" y="10800"/>
                </a:cubicBezTo>
                <a:cubicBezTo>
                  <a:pt x="0" y="16764"/>
                  <a:pt x="4835" y="21600"/>
                  <a:pt x="10800" y="21600"/>
                </a:cubicBezTo>
                <a:cubicBezTo>
                  <a:pt x="16765" y="21600"/>
                  <a:pt x="21600" y="16764"/>
                  <a:pt x="21600" y="10800"/>
                </a:cubicBezTo>
                <a:cubicBezTo>
                  <a:pt x="21600" y="9412"/>
                  <a:pt x="21329" y="8089"/>
                  <a:pt x="20851" y="6869"/>
                </a:cubicBezTo>
                <a:cubicBezTo>
                  <a:pt x="20828" y="6794"/>
                  <a:pt x="20793" y="6721"/>
                  <a:pt x="20732" y="6661"/>
                </a:cubicBezTo>
                <a:moveTo>
                  <a:pt x="10792" y="13534"/>
                </a:moveTo>
                <a:lnTo>
                  <a:pt x="6238" y="8980"/>
                </a:lnTo>
                <a:cubicBezTo>
                  <a:pt x="6149" y="8891"/>
                  <a:pt x="6027" y="8836"/>
                  <a:pt x="5891" y="8836"/>
                </a:cubicBezTo>
                <a:cubicBezTo>
                  <a:pt x="5620" y="8836"/>
                  <a:pt x="5400" y="9056"/>
                  <a:pt x="5400" y="9327"/>
                </a:cubicBezTo>
                <a:cubicBezTo>
                  <a:pt x="5400" y="9463"/>
                  <a:pt x="5455" y="9585"/>
                  <a:pt x="5544" y="9675"/>
                </a:cubicBezTo>
                <a:lnTo>
                  <a:pt x="10453" y="14583"/>
                </a:lnTo>
                <a:cubicBezTo>
                  <a:pt x="10542" y="14672"/>
                  <a:pt x="10664" y="14727"/>
                  <a:pt x="10800" y="14727"/>
                </a:cubicBezTo>
                <a:cubicBezTo>
                  <a:pt x="10940" y="14727"/>
                  <a:pt x="11064" y="14668"/>
                  <a:pt x="11154" y="14574"/>
                </a:cubicBezTo>
                <a:lnTo>
                  <a:pt x="11155" y="14576"/>
                </a:lnTo>
                <a:lnTo>
                  <a:pt x="19353" y="5988"/>
                </a:lnTo>
                <a:cubicBezTo>
                  <a:pt x="19353" y="5989"/>
                  <a:pt x="19354" y="5990"/>
                  <a:pt x="19354" y="5991"/>
                </a:cubicBezTo>
                <a:lnTo>
                  <a:pt x="20055" y="5255"/>
                </a:lnTo>
                <a:cubicBezTo>
                  <a:pt x="20055" y="5255"/>
                  <a:pt x="20054" y="5254"/>
                  <a:pt x="20054" y="5253"/>
                </a:cubicBezTo>
                <a:lnTo>
                  <a:pt x="21464" y="3775"/>
                </a:lnTo>
                <a:lnTo>
                  <a:pt x="21463" y="3774"/>
                </a:lnTo>
                <a:cubicBezTo>
                  <a:pt x="21547" y="3686"/>
                  <a:pt x="21600" y="3567"/>
                  <a:pt x="21600" y="3436"/>
                </a:cubicBezTo>
                <a:cubicBezTo>
                  <a:pt x="21600" y="3166"/>
                  <a:pt x="21380" y="2945"/>
                  <a:pt x="21109" y="2945"/>
                </a:cubicBezTo>
                <a:cubicBezTo>
                  <a:pt x="20969" y="2945"/>
                  <a:pt x="20844" y="3005"/>
                  <a:pt x="20755" y="3099"/>
                </a:cubicBezTo>
                <a:lnTo>
                  <a:pt x="20754" y="3097"/>
                </a:lnTo>
                <a:lnTo>
                  <a:pt x="19493" y="4419"/>
                </a:lnTo>
                <a:cubicBezTo>
                  <a:pt x="19492" y="4418"/>
                  <a:pt x="19491" y="4416"/>
                  <a:pt x="19490" y="4415"/>
                </a:cubicBezTo>
                <a:lnTo>
                  <a:pt x="18805" y="5133"/>
                </a:lnTo>
                <a:cubicBezTo>
                  <a:pt x="18806" y="5134"/>
                  <a:pt x="18807" y="5136"/>
                  <a:pt x="18807" y="5137"/>
                </a:cubicBezTo>
                <a:cubicBezTo>
                  <a:pt x="18807" y="5137"/>
                  <a:pt x="10792" y="13534"/>
                  <a:pt x="10792" y="13534"/>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41" name="Shape 2541"/>
          <p:cNvSpPr/>
          <p:nvPr/>
        </p:nvSpPr>
        <p:spPr>
          <a:xfrm>
            <a:off x="8208461" y="3970393"/>
            <a:ext cx="457082" cy="457082"/>
          </a:xfrm>
          <a:custGeom>
            <a:avLst/>
            <a:gdLst/>
            <a:ahLst/>
            <a:cxnLst>
              <a:cxn ang="0">
                <a:pos x="wd2" y="hd2"/>
              </a:cxn>
              <a:cxn ang="5400000">
                <a:pos x="wd2" y="hd2"/>
              </a:cxn>
              <a:cxn ang="10800000">
                <a:pos x="wd2" y="hd2"/>
              </a:cxn>
              <a:cxn ang="16200000">
                <a:pos x="wd2" y="hd2"/>
              </a:cxn>
            </a:cxnLst>
            <a:rect l="0" t="0" r="r" b="b"/>
            <a:pathLst>
              <a:path w="21600" h="21600" extrusionOk="0">
                <a:moveTo>
                  <a:pt x="11648" y="10800"/>
                </a:moveTo>
                <a:lnTo>
                  <a:pt x="21424" y="1024"/>
                </a:lnTo>
                <a:cubicBezTo>
                  <a:pt x="21533" y="916"/>
                  <a:pt x="21600" y="766"/>
                  <a:pt x="21600" y="600"/>
                </a:cubicBezTo>
                <a:cubicBezTo>
                  <a:pt x="21600" y="269"/>
                  <a:pt x="21332" y="0"/>
                  <a:pt x="21000" y="0"/>
                </a:cubicBezTo>
                <a:cubicBezTo>
                  <a:pt x="20835" y="0"/>
                  <a:pt x="20685" y="67"/>
                  <a:pt x="20576" y="176"/>
                </a:cubicBezTo>
                <a:lnTo>
                  <a:pt x="10800" y="9952"/>
                </a:lnTo>
                <a:lnTo>
                  <a:pt x="1024" y="176"/>
                </a:lnTo>
                <a:cubicBezTo>
                  <a:pt x="916" y="67"/>
                  <a:pt x="766" y="0"/>
                  <a:pt x="600" y="0"/>
                </a:cubicBezTo>
                <a:cubicBezTo>
                  <a:pt x="268" y="0"/>
                  <a:pt x="0" y="269"/>
                  <a:pt x="0" y="600"/>
                </a:cubicBezTo>
                <a:cubicBezTo>
                  <a:pt x="0" y="766"/>
                  <a:pt x="67" y="916"/>
                  <a:pt x="176" y="1025"/>
                </a:cubicBezTo>
                <a:lnTo>
                  <a:pt x="9952" y="10800"/>
                </a:lnTo>
                <a:lnTo>
                  <a:pt x="176" y="20576"/>
                </a:lnTo>
                <a:cubicBezTo>
                  <a:pt x="67" y="20684"/>
                  <a:pt x="0" y="20834"/>
                  <a:pt x="0" y="21000"/>
                </a:cubicBezTo>
                <a:cubicBezTo>
                  <a:pt x="0" y="21332"/>
                  <a:pt x="268" y="21600"/>
                  <a:pt x="600" y="21600"/>
                </a:cubicBezTo>
                <a:cubicBezTo>
                  <a:pt x="766" y="21600"/>
                  <a:pt x="916" y="21533"/>
                  <a:pt x="1024" y="21424"/>
                </a:cubicBezTo>
                <a:lnTo>
                  <a:pt x="10800" y="11648"/>
                </a:lnTo>
                <a:lnTo>
                  <a:pt x="20576" y="21424"/>
                </a:lnTo>
                <a:cubicBezTo>
                  <a:pt x="20685" y="21533"/>
                  <a:pt x="20835" y="21600"/>
                  <a:pt x="21000" y="21600"/>
                </a:cubicBezTo>
                <a:cubicBezTo>
                  <a:pt x="21332" y="21600"/>
                  <a:pt x="21600" y="21332"/>
                  <a:pt x="21600" y="21000"/>
                </a:cubicBezTo>
                <a:cubicBezTo>
                  <a:pt x="21600" y="20834"/>
                  <a:pt x="21533" y="20684"/>
                  <a:pt x="21424" y="20576"/>
                </a:cubicBezTo>
                <a:cubicBezTo>
                  <a:pt x="21424" y="20576"/>
                  <a:pt x="11648" y="10800"/>
                  <a:pt x="11648" y="10800"/>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42" name="Shape 2542"/>
          <p:cNvSpPr/>
          <p:nvPr/>
        </p:nvSpPr>
        <p:spPr>
          <a:xfrm>
            <a:off x="9224197" y="391960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8655" y="4909"/>
                </a:moveTo>
                <a:lnTo>
                  <a:pt x="19636" y="4909"/>
                </a:lnTo>
                <a:lnTo>
                  <a:pt x="19636" y="3927"/>
                </a:lnTo>
                <a:lnTo>
                  <a:pt x="18655" y="3927"/>
                </a:lnTo>
                <a:cubicBezTo>
                  <a:pt x="18655" y="3927"/>
                  <a:pt x="18655" y="4909"/>
                  <a:pt x="18655" y="4909"/>
                </a:cubicBezTo>
                <a:close/>
                <a:moveTo>
                  <a:pt x="19636" y="12764"/>
                </a:moveTo>
                <a:lnTo>
                  <a:pt x="18655" y="12764"/>
                </a:lnTo>
                <a:lnTo>
                  <a:pt x="18655" y="13745"/>
                </a:lnTo>
                <a:lnTo>
                  <a:pt x="19636" y="13745"/>
                </a:lnTo>
                <a:cubicBezTo>
                  <a:pt x="19636" y="13745"/>
                  <a:pt x="19636" y="12764"/>
                  <a:pt x="19636" y="12764"/>
                </a:cubicBezTo>
                <a:close/>
                <a:moveTo>
                  <a:pt x="18655" y="2945"/>
                </a:moveTo>
                <a:lnTo>
                  <a:pt x="19636" y="2945"/>
                </a:lnTo>
                <a:lnTo>
                  <a:pt x="19636" y="1964"/>
                </a:lnTo>
                <a:lnTo>
                  <a:pt x="18655" y="1964"/>
                </a:lnTo>
                <a:cubicBezTo>
                  <a:pt x="18655" y="1964"/>
                  <a:pt x="18655" y="2945"/>
                  <a:pt x="18655" y="2945"/>
                </a:cubicBezTo>
                <a:close/>
                <a:moveTo>
                  <a:pt x="20618" y="10309"/>
                </a:moveTo>
                <a:lnTo>
                  <a:pt x="17673" y="10309"/>
                </a:lnTo>
                <a:lnTo>
                  <a:pt x="17673" y="982"/>
                </a:lnTo>
                <a:lnTo>
                  <a:pt x="19636" y="982"/>
                </a:lnTo>
                <a:cubicBezTo>
                  <a:pt x="20178" y="982"/>
                  <a:pt x="20618" y="1422"/>
                  <a:pt x="20618" y="1964"/>
                </a:cubicBezTo>
                <a:cubicBezTo>
                  <a:pt x="20618" y="1964"/>
                  <a:pt x="20618" y="10309"/>
                  <a:pt x="20618" y="10309"/>
                </a:cubicBezTo>
                <a:close/>
                <a:moveTo>
                  <a:pt x="20618" y="19636"/>
                </a:moveTo>
                <a:cubicBezTo>
                  <a:pt x="20618" y="20178"/>
                  <a:pt x="20178" y="20618"/>
                  <a:pt x="19636" y="20618"/>
                </a:cubicBezTo>
                <a:lnTo>
                  <a:pt x="17673" y="20618"/>
                </a:lnTo>
                <a:lnTo>
                  <a:pt x="17673" y="11291"/>
                </a:lnTo>
                <a:lnTo>
                  <a:pt x="20618" y="11291"/>
                </a:lnTo>
                <a:cubicBezTo>
                  <a:pt x="20618" y="11291"/>
                  <a:pt x="20618" y="19636"/>
                  <a:pt x="20618" y="19636"/>
                </a:cubicBezTo>
                <a:close/>
                <a:moveTo>
                  <a:pt x="16691" y="10309"/>
                </a:moveTo>
                <a:lnTo>
                  <a:pt x="4909" y="10309"/>
                </a:lnTo>
                <a:lnTo>
                  <a:pt x="4909" y="982"/>
                </a:lnTo>
                <a:lnTo>
                  <a:pt x="16691" y="982"/>
                </a:lnTo>
                <a:cubicBezTo>
                  <a:pt x="16691" y="982"/>
                  <a:pt x="16691" y="10309"/>
                  <a:pt x="16691" y="10309"/>
                </a:cubicBezTo>
                <a:close/>
                <a:moveTo>
                  <a:pt x="16691" y="20618"/>
                </a:moveTo>
                <a:lnTo>
                  <a:pt x="4909" y="20618"/>
                </a:lnTo>
                <a:lnTo>
                  <a:pt x="4909" y="11291"/>
                </a:lnTo>
                <a:lnTo>
                  <a:pt x="16691" y="11291"/>
                </a:lnTo>
                <a:cubicBezTo>
                  <a:pt x="16691" y="11291"/>
                  <a:pt x="16691" y="20618"/>
                  <a:pt x="16691" y="20618"/>
                </a:cubicBezTo>
                <a:close/>
                <a:moveTo>
                  <a:pt x="3927" y="10309"/>
                </a:moveTo>
                <a:lnTo>
                  <a:pt x="982" y="10309"/>
                </a:lnTo>
                <a:lnTo>
                  <a:pt x="982" y="1964"/>
                </a:lnTo>
                <a:cubicBezTo>
                  <a:pt x="982" y="1422"/>
                  <a:pt x="1421" y="982"/>
                  <a:pt x="1964" y="982"/>
                </a:cubicBezTo>
                <a:lnTo>
                  <a:pt x="3927" y="982"/>
                </a:lnTo>
                <a:cubicBezTo>
                  <a:pt x="3927" y="982"/>
                  <a:pt x="3927" y="10309"/>
                  <a:pt x="3927" y="10309"/>
                </a:cubicBezTo>
                <a:close/>
                <a:moveTo>
                  <a:pt x="3927" y="20618"/>
                </a:moveTo>
                <a:lnTo>
                  <a:pt x="1964" y="20618"/>
                </a:lnTo>
                <a:cubicBezTo>
                  <a:pt x="1421" y="20618"/>
                  <a:pt x="982" y="20178"/>
                  <a:pt x="982" y="19636"/>
                </a:cubicBezTo>
                <a:lnTo>
                  <a:pt x="982" y="11291"/>
                </a:lnTo>
                <a:lnTo>
                  <a:pt x="3927" y="11291"/>
                </a:lnTo>
                <a:cubicBezTo>
                  <a:pt x="3927" y="11291"/>
                  <a:pt x="3927" y="20618"/>
                  <a:pt x="3927" y="20618"/>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19636" y="14727"/>
                </a:moveTo>
                <a:lnTo>
                  <a:pt x="18655" y="14727"/>
                </a:lnTo>
                <a:lnTo>
                  <a:pt x="18655" y="15709"/>
                </a:lnTo>
                <a:lnTo>
                  <a:pt x="19636" y="15709"/>
                </a:lnTo>
                <a:cubicBezTo>
                  <a:pt x="19636" y="15709"/>
                  <a:pt x="19636" y="14727"/>
                  <a:pt x="19636" y="14727"/>
                </a:cubicBezTo>
                <a:close/>
                <a:moveTo>
                  <a:pt x="18655" y="6873"/>
                </a:moveTo>
                <a:lnTo>
                  <a:pt x="19636" y="6873"/>
                </a:lnTo>
                <a:lnTo>
                  <a:pt x="19636" y="5891"/>
                </a:lnTo>
                <a:lnTo>
                  <a:pt x="18655" y="5891"/>
                </a:lnTo>
                <a:cubicBezTo>
                  <a:pt x="18655" y="5891"/>
                  <a:pt x="18655" y="6873"/>
                  <a:pt x="18655" y="6873"/>
                </a:cubicBezTo>
                <a:close/>
                <a:moveTo>
                  <a:pt x="18655" y="8836"/>
                </a:moveTo>
                <a:lnTo>
                  <a:pt x="19636" y="8836"/>
                </a:lnTo>
                <a:lnTo>
                  <a:pt x="19636" y="7855"/>
                </a:lnTo>
                <a:lnTo>
                  <a:pt x="18655" y="7855"/>
                </a:lnTo>
                <a:cubicBezTo>
                  <a:pt x="18655" y="7855"/>
                  <a:pt x="18655" y="8836"/>
                  <a:pt x="18655" y="8836"/>
                </a:cubicBezTo>
                <a:close/>
                <a:moveTo>
                  <a:pt x="19636" y="16691"/>
                </a:moveTo>
                <a:lnTo>
                  <a:pt x="18655" y="16691"/>
                </a:lnTo>
                <a:lnTo>
                  <a:pt x="18655" y="17673"/>
                </a:lnTo>
                <a:lnTo>
                  <a:pt x="19636" y="17673"/>
                </a:lnTo>
                <a:cubicBezTo>
                  <a:pt x="19636" y="17673"/>
                  <a:pt x="19636" y="16691"/>
                  <a:pt x="19636" y="16691"/>
                </a:cubicBezTo>
                <a:close/>
                <a:moveTo>
                  <a:pt x="19636" y="18655"/>
                </a:moveTo>
                <a:lnTo>
                  <a:pt x="18655" y="18655"/>
                </a:lnTo>
                <a:lnTo>
                  <a:pt x="18655" y="19636"/>
                </a:lnTo>
                <a:lnTo>
                  <a:pt x="19636" y="19636"/>
                </a:lnTo>
                <a:cubicBezTo>
                  <a:pt x="19636" y="19636"/>
                  <a:pt x="19636" y="18655"/>
                  <a:pt x="19636" y="18655"/>
                </a:cubicBezTo>
                <a:close/>
                <a:moveTo>
                  <a:pt x="2945" y="18655"/>
                </a:moveTo>
                <a:lnTo>
                  <a:pt x="1964" y="18655"/>
                </a:lnTo>
                <a:lnTo>
                  <a:pt x="1964" y="19636"/>
                </a:lnTo>
                <a:lnTo>
                  <a:pt x="2945" y="19636"/>
                </a:lnTo>
                <a:cubicBezTo>
                  <a:pt x="2945" y="19636"/>
                  <a:pt x="2945" y="18655"/>
                  <a:pt x="2945" y="18655"/>
                </a:cubicBezTo>
                <a:close/>
                <a:moveTo>
                  <a:pt x="2945" y="16691"/>
                </a:moveTo>
                <a:lnTo>
                  <a:pt x="1964" y="16691"/>
                </a:lnTo>
                <a:lnTo>
                  <a:pt x="1964" y="17673"/>
                </a:lnTo>
                <a:lnTo>
                  <a:pt x="2945" y="17673"/>
                </a:lnTo>
                <a:cubicBezTo>
                  <a:pt x="2945" y="17673"/>
                  <a:pt x="2945" y="16691"/>
                  <a:pt x="2945" y="16691"/>
                </a:cubicBezTo>
                <a:close/>
                <a:moveTo>
                  <a:pt x="1964" y="2945"/>
                </a:moveTo>
                <a:lnTo>
                  <a:pt x="2945" y="2945"/>
                </a:lnTo>
                <a:lnTo>
                  <a:pt x="2945" y="1964"/>
                </a:lnTo>
                <a:lnTo>
                  <a:pt x="1964" y="1964"/>
                </a:lnTo>
                <a:cubicBezTo>
                  <a:pt x="1964" y="1964"/>
                  <a:pt x="1964" y="2945"/>
                  <a:pt x="1964" y="2945"/>
                </a:cubicBezTo>
                <a:close/>
                <a:moveTo>
                  <a:pt x="2945" y="14727"/>
                </a:moveTo>
                <a:lnTo>
                  <a:pt x="1964" y="14727"/>
                </a:lnTo>
                <a:lnTo>
                  <a:pt x="1964" y="15709"/>
                </a:lnTo>
                <a:lnTo>
                  <a:pt x="2945" y="15709"/>
                </a:lnTo>
                <a:cubicBezTo>
                  <a:pt x="2945" y="15709"/>
                  <a:pt x="2945" y="14727"/>
                  <a:pt x="2945" y="14727"/>
                </a:cubicBezTo>
                <a:close/>
                <a:moveTo>
                  <a:pt x="2945" y="12764"/>
                </a:moveTo>
                <a:lnTo>
                  <a:pt x="1964" y="12764"/>
                </a:lnTo>
                <a:lnTo>
                  <a:pt x="1964" y="13745"/>
                </a:lnTo>
                <a:lnTo>
                  <a:pt x="2945" y="13745"/>
                </a:lnTo>
                <a:cubicBezTo>
                  <a:pt x="2945" y="13745"/>
                  <a:pt x="2945" y="12764"/>
                  <a:pt x="2945" y="12764"/>
                </a:cubicBezTo>
                <a:close/>
                <a:moveTo>
                  <a:pt x="1964" y="6873"/>
                </a:moveTo>
                <a:lnTo>
                  <a:pt x="2945" y="6873"/>
                </a:lnTo>
                <a:lnTo>
                  <a:pt x="2945" y="5891"/>
                </a:lnTo>
                <a:lnTo>
                  <a:pt x="1964" y="5891"/>
                </a:lnTo>
                <a:cubicBezTo>
                  <a:pt x="1964" y="5891"/>
                  <a:pt x="1964" y="6873"/>
                  <a:pt x="1964" y="6873"/>
                </a:cubicBezTo>
                <a:close/>
                <a:moveTo>
                  <a:pt x="1964" y="4909"/>
                </a:moveTo>
                <a:lnTo>
                  <a:pt x="2945" y="4909"/>
                </a:lnTo>
                <a:lnTo>
                  <a:pt x="2945" y="3927"/>
                </a:lnTo>
                <a:lnTo>
                  <a:pt x="1964" y="3927"/>
                </a:lnTo>
                <a:cubicBezTo>
                  <a:pt x="1964" y="3927"/>
                  <a:pt x="1964" y="4909"/>
                  <a:pt x="1964" y="4909"/>
                </a:cubicBezTo>
                <a:close/>
                <a:moveTo>
                  <a:pt x="1964" y="8836"/>
                </a:moveTo>
                <a:lnTo>
                  <a:pt x="2945" y="8836"/>
                </a:lnTo>
                <a:lnTo>
                  <a:pt x="2945" y="7855"/>
                </a:lnTo>
                <a:lnTo>
                  <a:pt x="1964" y="7855"/>
                </a:lnTo>
                <a:cubicBezTo>
                  <a:pt x="1964" y="7855"/>
                  <a:pt x="1964" y="8836"/>
                  <a:pt x="1964" y="8836"/>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43" name="Shape 2543"/>
          <p:cNvSpPr/>
          <p:nvPr/>
        </p:nvSpPr>
        <p:spPr>
          <a:xfrm>
            <a:off x="10290719" y="391960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5709" y="18655"/>
                </a:moveTo>
                <a:lnTo>
                  <a:pt x="14727" y="18655"/>
                </a:lnTo>
                <a:lnTo>
                  <a:pt x="14727" y="19636"/>
                </a:lnTo>
                <a:lnTo>
                  <a:pt x="15709" y="19636"/>
                </a:lnTo>
                <a:cubicBezTo>
                  <a:pt x="15709" y="19636"/>
                  <a:pt x="15709" y="18655"/>
                  <a:pt x="15709" y="18655"/>
                </a:cubicBezTo>
                <a:close/>
                <a:moveTo>
                  <a:pt x="15709" y="14727"/>
                </a:moveTo>
                <a:lnTo>
                  <a:pt x="14727" y="14727"/>
                </a:lnTo>
                <a:lnTo>
                  <a:pt x="14727" y="15709"/>
                </a:lnTo>
                <a:lnTo>
                  <a:pt x="15709" y="15709"/>
                </a:lnTo>
                <a:cubicBezTo>
                  <a:pt x="15709" y="15709"/>
                  <a:pt x="15709" y="14727"/>
                  <a:pt x="15709" y="14727"/>
                </a:cubicBezTo>
                <a:close/>
                <a:moveTo>
                  <a:pt x="14727" y="10800"/>
                </a:moveTo>
                <a:lnTo>
                  <a:pt x="15709" y="10800"/>
                </a:lnTo>
                <a:lnTo>
                  <a:pt x="15709" y="9818"/>
                </a:lnTo>
                <a:lnTo>
                  <a:pt x="14727" y="9818"/>
                </a:lnTo>
                <a:cubicBezTo>
                  <a:pt x="14727" y="9818"/>
                  <a:pt x="14727" y="10800"/>
                  <a:pt x="14727" y="10800"/>
                </a:cubicBezTo>
                <a:close/>
                <a:moveTo>
                  <a:pt x="15709" y="16691"/>
                </a:moveTo>
                <a:lnTo>
                  <a:pt x="14727" y="16691"/>
                </a:lnTo>
                <a:lnTo>
                  <a:pt x="14727" y="17673"/>
                </a:lnTo>
                <a:lnTo>
                  <a:pt x="15709" y="17673"/>
                </a:lnTo>
                <a:cubicBezTo>
                  <a:pt x="15709" y="17673"/>
                  <a:pt x="15709" y="16691"/>
                  <a:pt x="15709" y="16691"/>
                </a:cubicBezTo>
                <a:close/>
                <a:moveTo>
                  <a:pt x="14727" y="8836"/>
                </a:moveTo>
                <a:lnTo>
                  <a:pt x="15709" y="8836"/>
                </a:lnTo>
                <a:lnTo>
                  <a:pt x="15709" y="7855"/>
                </a:lnTo>
                <a:lnTo>
                  <a:pt x="14727" y="7855"/>
                </a:lnTo>
                <a:cubicBezTo>
                  <a:pt x="14727" y="7855"/>
                  <a:pt x="14727" y="8836"/>
                  <a:pt x="14727" y="8836"/>
                </a:cubicBezTo>
                <a:close/>
                <a:moveTo>
                  <a:pt x="19636" y="0"/>
                </a:moveTo>
                <a:lnTo>
                  <a:pt x="5891" y="0"/>
                </a:lnTo>
                <a:cubicBezTo>
                  <a:pt x="4806" y="0"/>
                  <a:pt x="3927" y="879"/>
                  <a:pt x="3927" y="1964"/>
                </a:cubicBezTo>
                <a:lnTo>
                  <a:pt x="3927" y="2455"/>
                </a:lnTo>
                <a:cubicBezTo>
                  <a:pt x="3927" y="2726"/>
                  <a:pt x="4147" y="2945"/>
                  <a:pt x="4418" y="2945"/>
                </a:cubicBezTo>
                <a:cubicBezTo>
                  <a:pt x="4690" y="2945"/>
                  <a:pt x="4909" y="2726"/>
                  <a:pt x="4909" y="2455"/>
                </a:cubicBezTo>
                <a:lnTo>
                  <a:pt x="4909" y="1964"/>
                </a:lnTo>
                <a:cubicBezTo>
                  <a:pt x="4909" y="1422"/>
                  <a:pt x="5349" y="982"/>
                  <a:pt x="5891" y="982"/>
                </a:cubicBezTo>
                <a:lnTo>
                  <a:pt x="19636" y="982"/>
                </a:lnTo>
                <a:cubicBezTo>
                  <a:pt x="20178" y="982"/>
                  <a:pt x="20618" y="1422"/>
                  <a:pt x="20618" y="1964"/>
                </a:cubicBezTo>
                <a:lnTo>
                  <a:pt x="20618" y="15709"/>
                </a:lnTo>
                <a:cubicBezTo>
                  <a:pt x="20618" y="16251"/>
                  <a:pt x="20178" y="16691"/>
                  <a:pt x="19636" y="16691"/>
                </a:cubicBezTo>
                <a:lnTo>
                  <a:pt x="19145" y="16691"/>
                </a:lnTo>
                <a:cubicBezTo>
                  <a:pt x="18874" y="16691"/>
                  <a:pt x="18655" y="16911"/>
                  <a:pt x="18655" y="17182"/>
                </a:cubicBezTo>
                <a:cubicBezTo>
                  <a:pt x="18655" y="17453"/>
                  <a:pt x="18874" y="17673"/>
                  <a:pt x="19145" y="17673"/>
                </a:cubicBezTo>
                <a:lnTo>
                  <a:pt x="19636" y="17673"/>
                </a:lnTo>
                <a:cubicBezTo>
                  <a:pt x="20721" y="17673"/>
                  <a:pt x="21600" y="16794"/>
                  <a:pt x="21600" y="15709"/>
                </a:cubicBezTo>
                <a:lnTo>
                  <a:pt x="21600" y="1964"/>
                </a:lnTo>
                <a:cubicBezTo>
                  <a:pt x="21600" y="879"/>
                  <a:pt x="20721" y="0"/>
                  <a:pt x="19636" y="0"/>
                </a:cubicBezTo>
                <a:moveTo>
                  <a:pt x="14727" y="6873"/>
                </a:moveTo>
                <a:lnTo>
                  <a:pt x="15709" y="6873"/>
                </a:lnTo>
                <a:lnTo>
                  <a:pt x="15709" y="5891"/>
                </a:lnTo>
                <a:lnTo>
                  <a:pt x="14727" y="5891"/>
                </a:lnTo>
                <a:cubicBezTo>
                  <a:pt x="14727" y="5891"/>
                  <a:pt x="14727" y="6873"/>
                  <a:pt x="14727" y="6873"/>
                </a:cubicBezTo>
                <a:close/>
                <a:moveTo>
                  <a:pt x="16691" y="12273"/>
                </a:moveTo>
                <a:lnTo>
                  <a:pt x="13745" y="12273"/>
                </a:lnTo>
                <a:lnTo>
                  <a:pt x="13745" y="4909"/>
                </a:lnTo>
                <a:lnTo>
                  <a:pt x="15709" y="4909"/>
                </a:lnTo>
                <a:cubicBezTo>
                  <a:pt x="16251" y="4909"/>
                  <a:pt x="16691" y="5349"/>
                  <a:pt x="16691" y="5891"/>
                </a:cubicBezTo>
                <a:cubicBezTo>
                  <a:pt x="16691" y="5891"/>
                  <a:pt x="16691" y="12273"/>
                  <a:pt x="16691" y="12273"/>
                </a:cubicBezTo>
                <a:close/>
                <a:moveTo>
                  <a:pt x="16691" y="19636"/>
                </a:moveTo>
                <a:cubicBezTo>
                  <a:pt x="16691" y="20178"/>
                  <a:pt x="16251" y="20618"/>
                  <a:pt x="15709" y="20618"/>
                </a:cubicBezTo>
                <a:lnTo>
                  <a:pt x="13745" y="20618"/>
                </a:lnTo>
                <a:lnTo>
                  <a:pt x="13745" y="13255"/>
                </a:lnTo>
                <a:lnTo>
                  <a:pt x="16691" y="13255"/>
                </a:lnTo>
                <a:cubicBezTo>
                  <a:pt x="16691" y="13255"/>
                  <a:pt x="16691" y="19636"/>
                  <a:pt x="16691" y="19636"/>
                </a:cubicBezTo>
                <a:close/>
                <a:moveTo>
                  <a:pt x="12764" y="12273"/>
                </a:moveTo>
                <a:lnTo>
                  <a:pt x="4909" y="12273"/>
                </a:lnTo>
                <a:lnTo>
                  <a:pt x="4909" y="4909"/>
                </a:lnTo>
                <a:lnTo>
                  <a:pt x="12764" y="4909"/>
                </a:lnTo>
                <a:cubicBezTo>
                  <a:pt x="12764" y="4909"/>
                  <a:pt x="12764" y="12273"/>
                  <a:pt x="12764" y="12273"/>
                </a:cubicBezTo>
                <a:close/>
                <a:moveTo>
                  <a:pt x="12764" y="20618"/>
                </a:moveTo>
                <a:lnTo>
                  <a:pt x="4909" y="20618"/>
                </a:lnTo>
                <a:lnTo>
                  <a:pt x="4909" y="13255"/>
                </a:lnTo>
                <a:lnTo>
                  <a:pt x="12764" y="13255"/>
                </a:lnTo>
                <a:cubicBezTo>
                  <a:pt x="12764" y="13255"/>
                  <a:pt x="12764" y="20618"/>
                  <a:pt x="12764" y="20618"/>
                </a:cubicBezTo>
                <a:close/>
                <a:moveTo>
                  <a:pt x="3927" y="12273"/>
                </a:moveTo>
                <a:lnTo>
                  <a:pt x="982" y="12273"/>
                </a:lnTo>
                <a:lnTo>
                  <a:pt x="982" y="5891"/>
                </a:lnTo>
                <a:cubicBezTo>
                  <a:pt x="982" y="5349"/>
                  <a:pt x="1422" y="4909"/>
                  <a:pt x="1964" y="4909"/>
                </a:cubicBezTo>
                <a:lnTo>
                  <a:pt x="3927" y="4909"/>
                </a:lnTo>
                <a:cubicBezTo>
                  <a:pt x="3927" y="4909"/>
                  <a:pt x="3927" y="12273"/>
                  <a:pt x="3927" y="12273"/>
                </a:cubicBezTo>
                <a:close/>
                <a:moveTo>
                  <a:pt x="3927" y="20618"/>
                </a:moveTo>
                <a:lnTo>
                  <a:pt x="1964" y="20618"/>
                </a:lnTo>
                <a:cubicBezTo>
                  <a:pt x="1422" y="20618"/>
                  <a:pt x="982" y="20178"/>
                  <a:pt x="982" y="19636"/>
                </a:cubicBezTo>
                <a:lnTo>
                  <a:pt x="982" y="13255"/>
                </a:lnTo>
                <a:lnTo>
                  <a:pt x="3927" y="13255"/>
                </a:lnTo>
                <a:cubicBezTo>
                  <a:pt x="3927" y="13255"/>
                  <a:pt x="3927" y="20618"/>
                  <a:pt x="3927" y="20618"/>
                </a:cubicBezTo>
                <a:close/>
                <a:moveTo>
                  <a:pt x="15709" y="3927"/>
                </a:moveTo>
                <a:lnTo>
                  <a:pt x="1964" y="3927"/>
                </a:lnTo>
                <a:cubicBezTo>
                  <a:pt x="879" y="3927"/>
                  <a:pt x="0" y="4806"/>
                  <a:pt x="0" y="5891"/>
                </a:cubicBezTo>
                <a:lnTo>
                  <a:pt x="0" y="19636"/>
                </a:lnTo>
                <a:cubicBezTo>
                  <a:pt x="0" y="20721"/>
                  <a:pt x="879" y="21600"/>
                  <a:pt x="1964" y="21600"/>
                </a:cubicBezTo>
                <a:lnTo>
                  <a:pt x="15709" y="21600"/>
                </a:lnTo>
                <a:cubicBezTo>
                  <a:pt x="16794" y="21600"/>
                  <a:pt x="17673" y="20721"/>
                  <a:pt x="17673" y="19636"/>
                </a:cubicBezTo>
                <a:lnTo>
                  <a:pt x="17673" y="5891"/>
                </a:lnTo>
                <a:cubicBezTo>
                  <a:pt x="17673" y="4806"/>
                  <a:pt x="16794" y="3927"/>
                  <a:pt x="15709" y="3927"/>
                </a:cubicBezTo>
                <a:moveTo>
                  <a:pt x="1964" y="8836"/>
                </a:moveTo>
                <a:lnTo>
                  <a:pt x="2945" y="8836"/>
                </a:lnTo>
                <a:lnTo>
                  <a:pt x="2945" y="7855"/>
                </a:lnTo>
                <a:lnTo>
                  <a:pt x="1964" y="7855"/>
                </a:lnTo>
                <a:cubicBezTo>
                  <a:pt x="1964" y="7855"/>
                  <a:pt x="1964" y="8836"/>
                  <a:pt x="1964" y="8836"/>
                </a:cubicBezTo>
                <a:close/>
                <a:moveTo>
                  <a:pt x="1964" y="10800"/>
                </a:moveTo>
                <a:lnTo>
                  <a:pt x="2945" y="10800"/>
                </a:lnTo>
                <a:lnTo>
                  <a:pt x="2945" y="9818"/>
                </a:lnTo>
                <a:lnTo>
                  <a:pt x="1964" y="9818"/>
                </a:lnTo>
                <a:cubicBezTo>
                  <a:pt x="1964" y="9818"/>
                  <a:pt x="1964" y="10800"/>
                  <a:pt x="1964" y="10800"/>
                </a:cubicBezTo>
                <a:close/>
                <a:moveTo>
                  <a:pt x="2945" y="16691"/>
                </a:moveTo>
                <a:lnTo>
                  <a:pt x="1964" y="16691"/>
                </a:lnTo>
                <a:lnTo>
                  <a:pt x="1964" y="17673"/>
                </a:lnTo>
                <a:lnTo>
                  <a:pt x="2945" y="17673"/>
                </a:lnTo>
                <a:cubicBezTo>
                  <a:pt x="2945" y="17673"/>
                  <a:pt x="2945" y="16691"/>
                  <a:pt x="2945" y="16691"/>
                </a:cubicBezTo>
                <a:close/>
                <a:moveTo>
                  <a:pt x="1964" y="6873"/>
                </a:moveTo>
                <a:lnTo>
                  <a:pt x="2945" y="6873"/>
                </a:lnTo>
                <a:lnTo>
                  <a:pt x="2945" y="5891"/>
                </a:lnTo>
                <a:lnTo>
                  <a:pt x="1964" y="5891"/>
                </a:lnTo>
                <a:cubicBezTo>
                  <a:pt x="1964" y="5891"/>
                  <a:pt x="1964" y="6873"/>
                  <a:pt x="1964" y="6873"/>
                </a:cubicBezTo>
                <a:close/>
                <a:moveTo>
                  <a:pt x="2945" y="14727"/>
                </a:moveTo>
                <a:lnTo>
                  <a:pt x="1964" y="14727"/>
                </a:lnTo>
                <a:lnTo>
                  <a:pt x="1964" y="15709"/>
                </a:lnTo>
                <a:lnTo>
                  <a:pt x="2945" y="15709"/>
                </a:lnTo>
                <a:cubicBezTo>
                  <a:pt x="2945" y="15709"/>
                  <a:pt x="2945" y="14727"/>
                  <a:pt x="2945" y="14727"/>
                </a:cubicBezTo>
                <a:close/>
                <a:moveTo>
                  <a:pt x="2945" y="18655"/>
                </a:moveTo>
                <a:lnTo>
                  <a:pt x="1964" y="18655"/>
                </a:lnTo>
                <a:lnTo>
                  <a:pt x="1964" y="19636"/>
                </a:lnTo>
                <a:lnTo>
                  <a:pt x="2945" y="19636"/>
                </a:lnTo>
                <a:cubicBezTo>
                  <a:pt x="2945" y="19636"/>
                  <a:pt x="2945" y="18655"/>
                  <a:pt x="2945" y="18655"/>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44" name="Shape 2544"/>
          <p:cNvSpPr/>
          <p:nvPr/>
        </p:nvSpPr>
        <p:spPr>
          <a:xfrm>
            <a:off x="11357241" y="391960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8836" y="8255"/>
                </a:moveTo>
                <a:lnTo>
                  <a:pt x="12837" y="10800"/>
                </a:lnTo>
                <a:lnTo>
                  <a:pt x="8836" y="13345"/>
                </a:lnTo>
                <a:cubicBezTo>
                  <a:pt x="8836" y="13345"/>
                  <a:pt x="8836" y="8255"/>
                  <a:pt x="8836" y="8255"/>
                </a:cubicBezTo>
                <a:close/>
                <a:moveTo>
                  <a:pt x="8345" y="14727"/>
                </a:moveTo>
                <a:cubicBezTo>
                  <a:pt x="8461" y="14727"/>
                  <a:pt x="8564" y="14681"/>
                  <a:pt x="8647" y="14614"/>
                </a:cubicBezTo>
                <a:lnTo>
                  <a:pt x="8652" y="14620"/>
                </a:lnTo>
                <a:lnTo>
                  <a:pt x="14052" y="11184"/>
                </a:lnTo>
                <a:lnTo>
                  <a:pt x="14047" y="11178"/>
                </a:lnTo>
                <a:cubicBezTo>
                  <a:pt x="14160" y="11088"/>
                  <a:pt x="14236" y="10955"/>
                  <a:pt x="14236" y="10800"/>
                </a:cubicBezTo>
                <a:cubicBezTo>
                  <a:pt x="14236" y="10645"/>
                  <a:pt x="14160" y="10512"/>
                  <a:pt x="14047" y="10422"/>
                </a:cubicBezTo>
                <a:lnTo>
                  <a:pt x="14052" y="10417"/>
                </a:lnTo>
                <a:lnTo>
                  <a:pt x="8652" y="6980"/>
                </a:lnTo>
                <a:lnTo>
                  <a:pt x="8647" y="6986"/>
                </a:lnTo>
                <a:cubicBezTo>
                  <a:pt x="8564" y="6919"/>
                  <a:pt x="8461" y="6873"/>
                  <a:pt x="8345" y="6873"/>
                </a:cubicBezTo>
                <a:cubicBezTo>
                  <a:pt x="8074" y="6873"/>
                  <a:pt x="7855" y="7093"/>
                  <a:pt x="7855" y="7364"/>
                </a:cubicBezTo>
                <a:lnTo>
                  <a:pt x="7855" y="14236"/>
                </a:lnTo>
                <a:cubicBezTo>
                  <a:pt x="7855" y="14507"/>
                  <a:pt x="8074" y="14727"/>
                  <a:pt x="8345" y="14727"/>
                </a:cubicBezTo>
                <a:moveTo>
                  <a:pt x="19636" y="18655"/>
                </a:moveTo>
                <a:lnTo>
                  <a:pt x="18655" y="18655"/>
                </a:lnTo>
                <a:lnTo>
                  <a:pt x="18655" y="19636"/>
                </a:lnTo>
                <a:lnTo>
                  <a:pt x="19636" y="19636"/>
                </a:lnTo>
                <a:cubicBezTo>
                  <a:pt x="19636" y="19636"/>
                  <a:pt x="19636" y="18655"/>
                  <a:pt x="19636" y="18655"/>
                </a:cubicBezTo>
                <a:close/>
                <a:moveTo>
                  <a:pt x="19636" y="14727"/>
                </a:moveTo>
                <a:lnTo>
                  <a:pt x="18655" y="14727"/>
                </a:lnTo>
                <a:lnTo>
                  <a:pt x="18655" y="15709"/>
                </a:lnTo>
                <a:lnTo>
                  <a:pt x="19636" y="15709"/>
                </a:lnTo>
                <a:cubicBezTo>
                  <a:pt x="19636" y="15709"/>
                  <a:pt x="19636" y="14727"/>
                  <a:pt x="19636" y="14727"/>
                </a:cubicBezTo>
                <a:close/>
                <a:moveTo>
                  <a:pt x="19636" y="12764"/>
                </a:moveTo>
                <a:lnTo>
                  <a:pt x="18655" y="12764"/>
                </a:lnTo>
                <a:lnTo>
                  <a:pt x="18655" y="13745"/>
                </a:lnTo>
                <a:lnTo>
                  <a:pt x="19636" y="13745"/>
                </a:lnTo>
                <a:cubicBezTo>
                  <a:pt x="19636" y="13745"/>
                  <a:pt x="19636" y="12764"/>
                  <a:pt x="19636" y="12764"/>
                </a:cubicBezTo>
                <a:close/>
                <a:moveTo>
                  <a:pt x="19636" y="16691"/>
                </a:moveTo>
                <a:lnTo>
                  <a:pt x="18655" y="16691"/>
                </a:lnTo>
                <a:lnTo>
                  <a:pt x="18655" y="17673"/>
                </a:lnTo>
                <a:lnTo>
                  <a:pt x="19636" y="17673"/>
                </a:lnTo>
                <a:cubicBezTo>
                  <a:pt x="19636" y="17673"/>
                  <a:pt x="19636" y="16691"/>
                  <a:pt x="19636" y="16691"/>
                </a:cubicBezTo>
                <a:close/>
                <a:moveTo>
                  <a:pt x="18655" y="2945"/>
                </a:moveTo>
                <a:lnTo>
                  <a:pt x="19636" y="2945"/>
                </a:lnTo>
                <a:lnTo>
                  <a:pt x="19636" y="1964"/>
                </a:lnTo>
                <a:lnTo>
                  <a:pt x="18655" y="1964"/>
                </a:lnTo>
                <a:cubicBezTo>
                  <a:pt x="18655" y="1964"/>
                  <a:pt x="18655" y="2945"/>
                  <a:pt x="18655" y="2945"/>
                </a:cubicBezTo>
                <a:close/>
                <a:moveTo>
                  <a:pt x="20618" y="10309"/>
                </a:moveTo>
                <a:lnTo>
                  <a:pt x="17673" y="10309"/>
                </a:lnTo>
                <a:lnTo>
                  <a:pt x="17673" y="982"/>
                </a:lnTo>
                <a:lnTo>
                  <a:pt x="19636" y="982"/>
                </a:lnTo>
                <a:cubicBezTo>
                  <a:pt x="20178" y="982"/>
                  <a:pt x="20618" y="1421"/>
                  <a:pt x="20618" y="1964"/>
                </a:cubicBezTo>
                <a:cubicBezTo>
                  <a:pt x="20618" y="1964"/>
                  <a:pt x="20618" y="10309"/>
                  <a:pt x="20618" y="10309"/>
                </a:cubicBezTo>
                <a:close/>
                <a:moveTo>
                  <a:pt x="20618" y="19636"/>
                </a:moveTo>
                <a:cubicBezTo>
                  <a:pt x="20618" y="20178"/>
                  <a:pt x="20178" y="20618"/>
                  <a:pt x="19636" y="20618"/>
                </a:cubicBezTo>
                <a:lnTo>
                  <a:pt x="17673" y="20618"/>
                </a:lnTo>
                <a:lnTo>
                  <a:pt x="17673" y="11291"/>
                </a:lnTo>
                <a:lnTo>
                  <a:pt x="20618" y="11291"/>
                </a:lnTo>
                <a:cubicBezTo>
                  <a:pt x="20618" y="11291"/>
                  <a:pt x="20618" y="19636"/>
                  <a:pt x="20618" y="19636"/>
                </a:cubicBezTo>
                <a:close/>
                <a:moveTo>
                  <a:pt x="16691" y="20618"/>
                </a:moveTo>
                <a:lnTo>
                  <a:pt x="4909" y="20618"/>
                </a:lnTo>
                <a:lnTo>
                  <a:pt x="4909" y="982"/>
                </a:lnTo>
                <a:lnTo>
                  <a:pt x="16691" y="982"/>
                </a:lnTo>
                <a:cubicBezTo>
                  <a:pt x="16691" y="982"/>
                  <a:pt x="16691" y="20618"/>
                  <a:pt x="16691" y="20618"/>
                </a:cubicBezTo>
                <a:close/>
                <a:moveTo>
                  <a:pt x="3927" y="10309"/>
                </a:moveTo>
                <a:lnTo>
                  <a:pt x="982" y="10309"/>
                </a:lnTo>
                <a:lnTo>
                  <a:pt x="982" y="1964"/>
                </a:lnTo>
                <a:cubicBezTo>
                  <a:pt x="982" y="1421"/>
                  <a:pt x="1422" y="982"/>
                  <a:pt x="1964" y="982"/>
                </a:cubicBezTo>
                <a:lnTo>
                  <a:pt x="3927" y="982"/>
                </a:lnTo>
                <a:cubicBezTo>
                  <a:pt x="3927" y="982"/>
                  <a:pt x="3927" y="10309"/>
                  <a:pt x="3927" y="10309"/>
                </a:cubicBezTo>
                <a:close/>
                <a:moveTo>
                  <a:pt x="3927" y="20618"/>
                </a:moveTo>
                <a:lnTo>
                  <a:pt x="1964" y="20618"/>
                </a:lnTo>
                <a:cubicBezTo>
                  <a:pt x="1422" y="20618"/>
                  <a:pt x="982" y="20178"/>
                  <a:pt x="982" y="19636"/>
                </a:cubicBezTo>
                <a:lnTo>
                  <a:pt x="982" y="11291"/>
                </a:lnTo>
                <a:lnTo>
                  <a:pt x="3927" y="11291"/>
                </a:lnTo>
                <a:cubicBezTo>
                  <a:pt x="3927" y="11291"/>
                  <a:pt x="3927" y="20618"/>
                  <a:pt x="3927" y="20618"/>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18655" y="8836"/>
                </a:moveTo>
                <a:lnTo>
                  <a:pt x="19636" y="8836"/>
                </a:lnTo>
                <a:lnTo>
                  <a:pt x="19636" y="7855"/>
                </a:lnTo>
                <a:lnTo>
                  <a:pt x="18655" y="7855"/>
                </a:lnTo>
                <a:cubicBezTo>
                  <a:pt x="18655" y="7855"/>
                  <a:pt x="18655" y="8836"/>
                  <a:pt x="18655" y="8836"/>
                </a:cubicBezTo>
                <a:close/>
                <a:moveTo>
                  <a:pt x="18655" y="6873"/>
                </a:moveTo>
                <a:lnTo>
                  <a:pt x="19636" y="6873"/>
                </a:lnTo>
                <a:lnTo>
                  <a:pt x="19636" y="5891"/>
                </a:lnTo>
                <a:lnTo>
                  <a:pt x="18655" y="5891"/>
                </a:lnTo>
                <a:cubicBezTo>
                  <a:pt x="18655" y="5891"/>
                  <a:pt x="18655" y="6873"/>
                  <a:pt x="18655" y="6873"/>
                </a:cubicBezTo>
                <a:close/>
                <a:moveTo>
                  <a:pt x="18655" y="4909"/>
                </a:moveTo>
                <a:lnTo>
                  <a:pt x="19636" y="4909"/>
                </a:lnTo>
                <a:lnTo>
                  <a:pt x="19636" y="3927"/>
                </a:lnTo>
                <a:lnTo>
                  <a:pt x="18655" y="3927"/>
                </a:lnTo>
                <a:cubicBezTo>
                  <a:pt x="18655" y="3927"/>
                  <a:pt x="18655" y="4909"/>
                  <a:pt x="18655" y="4909"/>
                </a:cubicBezTo>
                <a:close/>
                <a:moveTo>
                  <a:pt x="1964" y="2945"/>
                </a:moveTo>
                <a:lnTo>
                  <a:pt x="2945" y="2945"/>
                </a:lnTo>
                <a:lnTo>
                  <a:pt x="2945" y="1964"/>
                </a:lnTo>
                <a:lnTo>
                  <a:pt x="1964" y="1964"/>
                </a:lnTo>
                <a:cubicBezTo>
                  <a:pt x="1964" y="1964"/>
                  <a:pt x="1964" y="2945"/>
                  <a:pt x="1964" y="2945"/>
                </a:cubicBezTo>
                <a:close/>
                <a:moveTo>
                  <a:pt x="1964" y="8836"/>
                </a:moveTo>
                <a:lnTo>
                  <a:pt x="2945" y="8836"/>
                </a:lnTo>
                <a:lnTo>
                  <a:pt x="2945" y="7855"/>
                </a:lnTo>
                <a:lnTo>
                  <a:pt x="1964" y="7855"/>
                </a:lnTo>
                <a:cubicBezTo>
                  <a:pt x="1964" y="7855"/>
                  <a:pt x="1964" y="8836"/>
                  <a:pt x="1964" y="8836"/>
                </a:cubicBezTo>
                <a:close/>
                <a:moveTo>
                  <a:pt x="2945" y="16691"/>
                </a:moveTo>
                <a:lnTo>
                  <a:pt x="1964" y="16691"/>
                </a:lnTo>
                <a:lnTo>
                  <a:pt x="1964" y="17673"/>
                </a:lnTo>
                <a:lnTo>
                  <a:pt x="2945" y="17673"/>
                </a:lnTo>
                <a:cubicBezTo>
                  <a:pt x="2945" y="17673"/>
                  <a:pt x="2945" y="16691"/>
                  <a:pt x="2945" y="16691"/>
                </a:cubicBezTo>
                <a:close/>
                <a:moveTo>
                  <a:pt x="2945" y="12764"/>
                </a:moveTo>
                <a:lnTo>
                  <a:pt x="1964" y="12764"/>
                </a:lnTo>
                <a:lnTo>
                  <a:pt x="1964" y="13745"/>
                </a:lnTo>
                <a:lnTo>
                  <a:pt x="2945" y="13745"/>
                </a:lnTo>
                <a:cubicBezTo>
                  <a:pt x="2945" y="13745"/>
                  <a:pt x="2945" y="12764"/>
                  <a:pt x="2945" y="12764"/>
                </a:cubicBezTo>
                <a:close/>
                <a:moveTo>
                  <a:pt x="2945" y="14727"/>
                </a:moveTo>
                <a:lnTo>
                  <a:pt x="1964" y="14727"/>
                </a:lnTo>
                <a:lnTo>
                  <a:pt x="1964" y="15709"/>
                </a:lnTo>
                <a:lnTo>
                  <a:pt x="2945" y="15709"/>
                </a:lnTo>
                <a:cubicBezTo>
                  <a:pt x="2945" y="15709"/>
                  <a:pt x="2945" y="14727"/>
                  <a:pt x="2945" y="14727"/>
                </a:cubicBezTo>
                <a:close/>
                <a:moveTo>
                  <a:pt x="2945" y="18655"/>
                </a:moveTo>
                <a:lnTo>
                  <a:pt x="1964" y="18655"/>
                </a:lnTo>
                <a:lnTo>
                  <a:pt x="1964" y="19636"/>
                </a:lnTo>
                <a:lnTo>
                  <a:pt x="2945" y="19636"/>
                </a:lnTo>
                <a:cubicBezTo>
                  <a:pt x="2945" y="19636"/>
                  <a:pt x="2945" y="18655"/>
                  <a:pt x="2945" y="18655"/>
                </a:cubicBezTo>
                <a:close/>
                <a:moveTo>
                  <a:pt x="1964" y="6873"/>
                </a:moveTo>
                <a:lnTo>
                  <a:pt x="2945" y="6873"/>
                </a:lnTo>
                <a:lnTo>
                  <a:pt x="2945" y="5891"/>
                </a:lnTo>
                <a:lnTo>
                  <a:pt x="1964" y="5891"/>
                </a:lnTo>
                <a:cubicBezTo>
                  <a:pt x="1964" y="5891"/>
                  <a:pt x="1964" y="6873"/>
                  <a:pt x="1964" y="6873"/>
                </a:cubicBezTo>
                <a:close/>
                <a:moveTo>
                  <a:pt x="1964" y="4909"/>
                </a:moveTo>
                <a:lnTo>
                  <a:pt x="2945" y="4909"/>
                </a:lnTo>
                <a:lnTo>
                  <a:pt x="2945" y="3927"/>
                </a:lnTo>
                <a:lnTo>
                  <a:pt x="1964" y="3927"/>
                </a:lnTo>
                <a:cubicBezTo>
                  <a:pt x="1964" y="3927"/>
                  <a:pt x="1964" y="4909"/>
                  <a:pt x="1964" y="4909"/>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45" name="Shape 2545"/>
          <p:cNvSpPr/>
          <p:nvPr/>
        </p:nvSpPr>
        <p:spPr>
          <a:xfrm>
            <a:off x="1758542" y="498612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619"/>
                </a:moveTo>
                <a:cubicBezTo>
                  <a:pt x="5377" y="20619"/>
                  <a:pt x="982" y="16223"/>
                  <a:pt x="982" y="10800"/>
                </a:cubicBezTo>
                <a:cubicBezTo>
                  <a:pt x="982" y="5378"/>
                  <a:pt x="5377" y="982"/>
                  <a:pt x="10800" y="982"/>
                </a:cubicBezTo>
                <a:cubicBezTo>
                  <a:pt x="13336" y="982"/>
                  <a:pt x="15638" y="1950"/>
                  <a:pt x="17377" y="3529"/>
                </a:cubicBezTo>
                <a:lnTo>
                  <a:pt x="10453" y="10453"/>
                </a:lnTo>
                <a:cubicBezTo>
                  <a:pt x="10364" y="10542"/>
                  <a:pt x="10309" y="10665"/>
                  <a:pt x="10309" y="10800"/>
                </a:cubicBezTo>
                <a:cubicBezTo>
                  <a:pt x="10309" y="11072"/>
                  <a:pt x="10529" y="11291"/>
                  <a:pt x="10800" y="11291"/>
                </a:cubicBezTo>
                <a:lnTo>
                  <a:pt x="20594" y="11291"/>
                </a:lnTo>
                <a:cubicBezTo>
                  <a:pt x="20336" y="16484"/>
                  <a:pt x="16057" y="20619"/>
                  <a:pt x="10800" y="20619"/>
                </a:cubicBezTo>
                <a:moveTo>
                  <a:pt x="20594" y="10309"/>
                </a:moveTo>
                <a:lnTo>
                  <a:pt x="11985" y="10309"/>
                </a:lnTo>
                <a:lnTo>
                  <a:pt x="18071" y="4223"/>
                </a:lnTo>
                <a:cubicBezTo>
                  <a:pt x="19541" y="5852"/>
                  <a:pt x="20477" y="7971"/>
                  <a:pt x="20594" y="10309"/>
                </a:cubicBezTo>
                <a:moveTo>
                  <a:pt x="10800" y="0"/>
                </a:moveTo>
                <a:cubicBezTo>
                  <a:pt x="4836" y="0"/>
                  <a:pt x="0" y="4836"/>
                  <a:pt x="0" y="10800"/>
                </a:cubicBezTo>
                <a:cubicBezTo>
                  <a:pt x="0" y="16765"/>
                  <a:pt x="4836" y="21600"/>
                  <a:pt x="10800" y="21600"/>
                </a:cubicBezTo>
                <a:cubicBezTo>
                  <a:pt x="16764" y="21600"/>
                  <a:pt x="21600" y="16765"/>
                  <a:pt x="21600" y="10800"/>
                </a:cubicBezTo>
                <a:cubicBezTo>
                  <a:pt x="21600" y="4836"/>
                  <a:pt x="16764" y="0"/>
                  <a:pt x="108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46" name="Shape 2546"/>
          <p:cNvSpPr/>
          <p:nvPr/>
        </p:nvSpPr>
        <p:spPr>
          <a:xfrm>
            <a:off x="2825064" y="5036915"/>
            <a:ext cx="558655" cy="457082"/>
          </a:xfrm>
          <a:custGeom>
            <a:avLst/>
            <a:gdLst/>
            <a:ahLst/>
            <a:cxnLst>
              <a:cxn ang="0">
                <a:pos x="wd2" y="hd2"/>
              </a:cxn>
              <a:cxn ang="5400000">
                <a:pos x="wd2" y="hd2"/>
              </a:cxn>
              <a:cxn ang="10800000">
                <a:pos x="wd2" y="hd2"/>
              </a:cxn>
              <a:cxn ang="16200000">
                <a:pos x="wd2" y="hd2"/>
              </a:cxn>
            </a:cxnLst>
            <a:rect l="0" t="0" r="r" b="b"/>
            <a:pathLst>
              <a:path w="21600" h="21600" extrusionOk="0">
                <a:moveTo>
                  <a:pt x="20618" y="20400"/>
                </a:moveTo>
                <a:lnTo>
                  <a:pt x="18655" y="20400"/>
                </a:lnTo>
                <a:lnTo>
                  <a:pt x="18655" y="1200"/>
                </a:lnTo>
                <a:lnTo>
                  <a:pt x="20618" y="1200"/>
                </a:lnTo>
                <a:cubicBezTo>
                  <a:pt x="20618" y="1200"/>
                  <a:pt x="20618" y="20400"/>
                  <a:pt x="20618" y="20400"/>
                </a:cubicBezTo>
                <a:close/>
                <a:moveTo>
                  <a:pt x="21109" y="0"/>
                </a:moveTo>
                <a:lnTo>
                  <a:pt x="18164" y="0"/>
                </a:lnTo>
                <a:cubicBezTo>
                  <a:pt x="17893" y="0"/>
                  <a:pt x="17673" y="269"/>
                  <a:pt x="17673" y="600"/>
                </a:cubicBezTo>
                <a:lnTo>
                  <a:pt x="17673" y="21000"/>
                </a:lnTo>
                <a:cubicBezTo>
                  <a:pt x="17673" y="21332"/>
                  <a:pt x="17893" y="21600"/>
                  <a:pt x="18164" y="21600"/>
                </a:cubicBezTo>
                <a:lnTo>
                  <a:pt x="21109" y="21600"/>
                </a:lnTo>
                <a:cubicBezTo>
                  <a:pt x="21380" y="21600"/>
                  <a:pt x="21600" y="21332"/>
                  <a:pt x="21600" y="21000"/>
                </a:cubicBezTo>
                <a:lnTo>
                  <a:pt x="21600" y="600"/>
                </a:lnTo>
                <a:cubicBezTo>
                  <a:pt x="21600" y="269"/>
                  <a:pt x="21380" y="0"/>
                  <a:pt x="21109" y="0"/>
                </a:cubicBezTo>
                <a:moveTo>
                  <a:pt x="8836" y="20400"/>
                </a:moveTo>
                <a:lnTo>
                  <a:pt x="6873" y="20400"/>
                </a:lnTo>
                <a:lnTo>
                  <a:pt x="6873" y="3600"/>
                </a:lnTo>
                <a:lnTo>
                  <a:pt x="8836" y="3600"/>
                </a:lnTo>
                <a:cubicBezTo>
                  <a:pt x="8836" y="3600"/>
                  <a:pt x="8836" y="20400"/>
                  <a:pt x="8836" y="20400"/>
                </a:cubicBezTo>
                <a:close/>
                <a:moveTo>
                  <a:pt x="9327" y="2400"/>
                </a:moveTo>
                <a:lnTo>
                  <a:pt x="6382" y="2400"/>
                </a:lnTo>
                <a:cubicBezTo>
                  <a:pt x="6111" y="2400"/>
                  <a:pt x="5891" y="2669"/>
                  <a:pt x="5891" y="3000"/>
                </a:cubicBezTo>
                <a:lnTo>
                  <a:pt x="5891" y="21000"/>
                </a:lnTo>
                <a:cubicBezTo>
                  <a:pt x="5891" y="21332"/>
                  <a:pt x="6111" y="21600"/>
                  <a:pt x="6382" y="21600"/>
                </a:cubicBezTo>
                <a:lnTo>
                  <a:pt x="9327" y="21600"/>
                </a:lnTo>
                <a:cubicBezTo>
                  <a:pt x="9598" y="21600"/>
                  <a:pt x="9818" y="21332"/>
                  <a:pt x="9818" y="21000"/>
                </a:cubicBezTo>
                <a:lnTo>
                  <a:pt x="9818" y="3000"/>
                </a:lnTo>
                <a:cubicBezTo>
                  <a:pt x="9818" y="2669"/>
                  <a:pt x="9598" y="2400"/>
                  <a:pt x="9327" y="2400"/>
                </a:cubicBezTo>
                <a:moveTo>
                  <a:pt x="14727" y="20400"/>
                </a:moveTo>
                <a:lnTo>
                  <a:pt x="12764" y="20400"/>
                </a:lnTo>
                <a:lnTo>
                  <a:pt x="12764" y="10800"/>
                </a:lnTo>
                <a:lnTo>
                  <a:pt x="14727" y="10800"/>
                </a:lnTo>
                <a:cubicBezTo>
                  <a:pt x="14727" y="10800"/>
                  <a:pt x="14727" y="20400"/>
                  <a:pt x="14727" y="20400"/>
                </a:cubicBezTo>
                <a:close/>
                <a:moveTo>
                  <a:pt x="15218" y="9600"/>
                </a:moveTo>
                <a:lnTo>
                  <a:pt x="12273" y="9600"/>
                </a:lnTo>
                <a:cubicBezTo>
                  <a:pt x="12002" y="9600"/>
                  <a:pt x="11782" y="9869"/>
                  <a:pt x="11782" y="10200"/>
                </a:cubicBezTo>
                <a:lnTo>
                  <a:pt x="11782" y="21000"/>
                </a:lnTo>
                <a:cubicBezTo>
                  <a:pt x="11782" y="21332"/>
                  <a:pt x="12002" y="21600"/>
                  <a:pt x="12273" y="21600"/>
                </a:cubicBezTo>
                <a:lnTo>
                  <a:pt x="15218" y="21600"/>
                </a:lnTo>
                <a:cubicBezTo>
                  <a:pt x="15489" y="21600"/>
                  <a:pt x="15709" y="21332"/>
                  <a:pt x="15709" y="21000"/>
                </a:cubicBezTo>
                <a:lnTo>
                  <a:pt x="15709" y="10200"/>
                </a:lnTo>
                <a:cubicBezTo>
                  <a:pt x="15709" y="9869"/>
                  <a:pt x="15489" y="9600"/>
                  <a:pt x="15218" y="9600"/>
                </a:cubicBezTo>
                <a:moveTo>
                  <a:pt x="2945" y="20400"/>
                </a:moveTo>
                <a:lnTo>
                  <a:pt x="982" y="20400"/>
                </a:lnTo>
                <a:lnTo>
                  <a:pt x="982" y="14400"/>
                </a:lnTo>
                <a:lnTo>
                  <a:pt x="2945" y="14400"/>
                </a:lnTo>
                <a:cubicBezTo>
                  <a:pt x="2945" y="14400"/>
                  <a:pt x="2945" y="20400"/>
                  <a:pt x="2945" y="20400"/>
                </a:cubicBezTo>
                <a:close/>
                <a:moveTo>
                  <a:pt x="3436" y="13200"/>
                </a:moveTo>
                <a:lnTo>
                  <a:pt x="491" y="13200"/>
                </a:lnTo>
                <a:cubicBezTo>
                  <a:pt x="220" y="13200"/>
                  <a:pt x="0" y="13469"/>
                  <a:pt x="0" y="13800"/>
                </a:cubicBezTo>
                <a:lnTo>
                  <a:pt x="0" y="21000"/>
                </a:lnTo>
                <a:cubicBezTo>
                  <a:pt x="0" y="21332"/>
                  <a:pt x="220" y="21600"/>
                  <a:pt x="491" y="21600"/>
                </a:cubicBezTo>
                <a:lnTo>
                  <a:pt x="3436" y="21600"/>
                </a:lnTo>
                <a:cubicBezTo>
                  <a:pt x="3707" y="21600"/>
                  <a:pt x="3927" y="21332"/>
                  <a:pt x="3927" y="21000"/>
                </a:cubicBezTo>
                <a:lnTo>
                  <a:pt x="3927" y="13800"/>
                </a:lnTo>
                <a:cubicBezTo>
                  <a:pt x="3927" y="13469"/>
                  <a:pt x="3707" y="13200"/>
                  <a:pt x="3436" y="132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47" name="Shape 2547"/>
          <p:cNvSpPr/>
          <p:nvPr/>
        </p:nvSpPr>
        <p:spPr>
          <a:xfrm>
            <a:off x="3891586" y="498612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8073" y="17379"/>
                </a:moveTo>
                <a:lnTo>
                  <a:pt x="15643" y="14949"/>
                </a:lnTo>
                <a:cubicBezTo>
                  <a:pt x="16600" y="13832"/>
                  <a:pt x="17182" y="12386"/>
                  <a:pt x="17182" y="10800"/>
                </a:cubicBezTo>
                <a:cubicBezTo>
                  <a:pt x="17182" y="9214"/>
                  <a:pt x="16600" y="7767"/>
                  <a:pt x="15643" y="6651"/>
                </a:cubicBezTo>
                <a:lnTo>
                  <a:pt x="18073" y="4221"/>
                </a:lnTo>
                <a:cubicBezTo>
                  <a:pt x="19649" y="5963"/>
                  <a:pt x="20618" y="8266"/>
                  <a:pt x="20618" y="10800"/>
                </a:cubicBezTo>
                <a:cubicBezTo>
                  <a:pt x="20618" y="13335"/>
                  <a:pt x="19649" y="15637"/>
                  <a:pt x="18073" y="17379"/>
                </a:cubicBezTo>
                <a:moveTo>
                  <a:pt x="10800" y="20619"/>
                </a:moveTo>
                <a:cubicBezTo>
                  <a:pt x="8265" y="20619"/>
                  <a:pt x="5963" y="19650"/>
                  <a:pt x="4221" y="18073"/>
                </a:cubicBezTo>
                <a:lnTo>
                  <a:pt x="6651" y="15643"/>
                </a:lnTo>
                <a:cubicBezTo>
                  <a:pt x="7767" y="16600"/>
                  <a:pt x="9214" y="17182"/>
                  <a:pt x="10800" y="17182"/>
                </a:cubicBezTo>
                <a:cubicBezTo>
                  <a:pt x="12386" y="17182"/>
                  <a:pt x="13833" y="16600"/>
                  <a:pt x="14949" y="15643"/>
                </a:cubicBezTo>
                <a:lnTo>
                  <a:pt x="17379" y="18073"/>
                </a:lnTo>
                <a:cubicBezTo>
                  <a:pt x="15637" y="19650"/>
                  <a:pt x="13334" y="20619"/>
                  <a:pt x="10800" y="20619"/>
                </a:cubicBezTo>
                <a:moveTo>
                  <a:pt x="982" y="10800"/>
                </a:moveTo>
                <a:cubicBezTo>
                  <a:pt x="982" y="8266"/>
                  <a:pt x="1950" y="5963"/>
                  <a:pt x="3527" y="4221"/>
                </a:cubicBezTo>
                <a:lnTo>
                  <a:pt x="5957" y="6651"/>
                </a:lnTo>
                <a:cubicBezTo>
                  <a:pt x="4999" y="7767"/>
                  <a:pt x="4418" y="9214"/>
                  <a:pt x="4418" y="10800"/>
                </a:cubicBezTo>
                <a:cubicBezTo>
                  <a:pt x="4418" y="12386"/>
                  <a:pt x="4999" y="13832"/>
                  <a:pt x="5957" y="14949"/>
                </a:cubicBezTo>
                <a:lnTo>
                  <a:pt x="3527" y="17379"/>
                </a:lnTo>
                <a:cubicBezTo>
                  <a:pt x="1950" y="15637"/>
                  <a:pt x="982" y="13335"/>
                  <a:pt x="982" y="10800"/>
                </a:cubicBezTo>
                <a:moveTo>
                  <a:pt x="16200" y="10800"/>
                </a:moveTo>
                <a:cubicBezTo>
                  <a:pt x="16200" y="13782"/>
                  <a:pt x="13782" y="16200"/>
                  <a:pt x="10800" y="16200"/>
                </a:cubicBezTo>
                <a:cubicBezTo>
                  <a:pt x="7817" y="16200"/>
                  <a:pt x="5400" y="13782"/>
                  <a:pt x="5400" y="10800"/>
                </a:cubicBezTo>
                <a:cubicBezTo>
                  <a:pt x="5400" y="7817"/>
                  <a:pt x="7817" y="5400"/>
                  <a:pt x="10800" y="5400"/>
                </a:cubicBezTo>
                <a:cubicBezTo>
                  <a:pt x="13782" y="5400"/>
                  <a:pt x="16200" y="7817"/>
                  <a:pt x="16200" y="10800"/>
                </a:cubicBezTo>
                <a:moveTo>
                  <a:pt x="10800" y="982"/>
                </a:moveTo>
                <a:cubicBezTo>
                  <a:pt x="13334" y="982"/>
                  <a:pt x="15637" y="1950"/>
                  <a:pt x="17379" y="3527"/>
                </a:cubicBezTo>
                <a:lnTo>
                  <a:pt x="14949" y="5957"/>
                </a:lnTo>
                <a:cubicBezTo>
                  <a:pt x="13832" y="4999"/>
                  <a:pt x="12386" y="4418"/>
                  <a:pt x="10800" y="4418"/>
                </a:cubicBezTo>
                <a:cubicBezTo>
                  <a:pt x="9214" y="4418"/>
                  <a:pt x="7767" y="4999"/>
                  <a:pt x="6651" y="5957"/>
                </a:cubicBezTo>
                <a:lnTo>
                  <a:pt x="4221" y="3527"/>
                </a:lnTo>
                <a:cubicBezTo>
                  <a:pt x="5963" y="1950"/>
                  <a:pt x="8265" y="982"/>
                  <a:pt x="10800" y="982"/>
                </a:cubicBezTo>
                <a:moveTo>
                  <a:pt x="10800" y="0"/>
                </a:moveTo>
                <a:cubicBezTo>
                  <a:pt x="4835" y="0"/>
                  <a:pt x="0" y="4835"/>
                  <a:pt x="0" y="10800"/>
                </a:cubicBezTo>
                <a:cubicBezTo>
                  <a:pt x="0" y="16764"/>
                  <a:pt x="4835" y="21600"/>
                  <a:pt x="10800" y="21600"/>
                </a:cubicBezTo>
                <a:cubicBezTo>
                  <a:pt x="16764" y="21600"/>
                  <a:pt x="21600" y="16764"/>
                  <a:pt x="21600" y="10800"/>
                </a:cubicBezTo>
                <a:cubicBezTo>
                  <a:pt x="21600" y="4835"/>
                  <a:pt x="16764" y="0"/>
                  <a:pt x="108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48" name="Shape 2548"/>
          <p:cNvSpPr/>
          <p:nvPr/>
        </p:nvSpPr>
        <p:spPr>
          <a:xfrm>
            <a:off x="4958108" y="5201972"/>
            <a:ext cx="558655" cy="126968"/>
          </a:xfrm>
          <a:custGeom>
            <a:avLst/>
            <a:gdLst/>
            <a:ahLst/>
            <a:cxnLst>
              <a:cxn ang="0">
                <a:pos x="wd2" y="hd2"/>
              </a:cxn>
              <a:cxn ang="5400000">
                <a:pos x="wd2" y="hd2"/>
              </a:cxn>
              <a:cxn ang="10800000">
                <a:pos x="wd2" y="hd2"/>
              </a:cxn>
              <a:cxn ang="16200000">
                <a:pos x="wd2" y="hd2"/>
              </a:cxn>
            </a:cxnLst>
            <a:rect l="0" t="0" r="r" b="b"/>
            <a:pathLst>
              <a:path w="21600" h="21600" extrusionOk="0">
                <a:moveTo>
                  <a:pt x="19145" y="17280"/>
                </a:moveTo>
                <a:cubicBezTo>
                  <a:pt x="18332" y="17280"/>
                  <a:pt x="17673" y="14380"/>
                  <a:pt x="17673" y="10800"/>
                </a:cubicBezTo>
                <a:cubicBezTo>
                  <a:pt x="17673" y="7224"/>
                  <a:pt x="18332" y="4320"/>
                  <a:pt x="19145" y="4320"/>
                </a:cubicBezTo>
                <a:cubicBezTo>
                  <a:pt x="19959" y="4320"/>
                  <a:pt x="20618" y="7224"/>
                  <a:pt x="20618" y="10800"/>
                </a:cubicBezTo>
                <a:cubicBezTo>
                  <a:pt x="20618" y="14380"/>
                  <a:pt x="19959" y="17280"/>
                  <a:pt x="19145" y="17280"/>
                </a:cubicBezTo>
                <a:moveTo>
                  <a:pt x="19145" y="0"/>
                </a:moveTo>
                <a:cubicBezTo>
                  <a:pt x="17790" y="0"/>
                  <a:pt x="16691" y="4837"/>
                  <a:pt x="16691" y="10800"/>
                </a:cubicBezTo>
                <a:cubicBezTo>
                  <a:pt x="16691" y="16766"/>
                  <a:pt x="17790" y="21600"/>
                  <a:pt x="19145" y="21600"/>
                </a:cubicBezTo>
                <a:cubicBezTo>
                  <a:pt x="20501" y="21600"/>
                  <a:pt x="21600" y="16766"/>
                  <a:pt x="21600" y="10800"/>
                </a:cubicBezTo>
                <a:cubicBezTo>
                  <a:pt x="21600" y="4837"/>
                  <a:pt x="20501" y="0"/>
                  <a:pt x="19145" y="0"/>
                </a:cubicBezTo>
                <a:moveTo>
                  <a:pt x="10800" y="17280"/>
                </a:moveTo>
                <a:cubicBezTo>
                  <a:pt x="9986" y="17280"/>
                  <a:pt x="9327" y="14380"/>
                  <a:pt x="9327" y="10800"/>
                </a:cubicBezTo>
                <a:cubicBezTo>
                  <a:pt x="9327" y="7224"/>
                  <a:pt x="9986" y="4320"/>
                  <a:pt x="10800" y="4320"/>
                </a:cubicBezTo>
                <a:cubicBezTo>
                  <a:pt x="11614" y="4320"/>
                  <a:pt x="12273" y="7224"/>
                  <a:pt x="12273" y="10800"/>
                </a:cubicBezTo>
                <a:cubicBezTo>
                  <a:pt x="12273" y="14380"/>
                  <a:pt x="11614" y="17280"/>
                  <a:pt x="10800" y="17280"/>
                </a:cubicBezTo>
                <a:moveTo>
                  <a:pt x="10800" y="0"/>
                </a:moveTo>
                <a:cubicBezTo>
                  <a:pt x="9444" y="0"/>
                  <a:pt x="8345" y="4837"/>
                  <a:pt x="8345" y="10800"/>
                </a:cubicBezTo>
                <a:cubicBezTo>
                  <a:pt x="8345" y="16766"/>
                  <a:pt x="9444" y="21600"/>
                  <a:pt x="10800" y="21600"/>
                </a:cubicBezTo>
                <a:cubicBezTo>
                  <a:pt x="12156" y="21600"/>
                  <a:pt x="13255" y="16766"/>
                  <a:pt x="13255" y="10800"/>
                </a:cubicBezTo>
                <a:cubicBezTo>
                  <a:pt x="13255" y="4837"/>
                  <a:pt x="12156" y="0"/>
                  <a:pt x="10800" y="0"/>
                </a:cubicBezTo>
                <a:moveTo>
                  <a:pt x="2455" y="17280"/>
                </a:moveTo>
                <a:cubicBezTo>
                  <a:pt x="1641" y="17280"/>
                  <a:pt x="982" y="14380"/>
                  <a:pt x="982" y="10800"/>
                </a:cubicBezTo>
                <a:cubicBezTo>
                  <a:pt x="982" y="7224"/>
                  <a:pt x="1641" y="4320"/>
                  <a:pt x="2455" y="4320"/>
                </a:cubicBezTo>
                <a:cubicBezTo>
                  <a:pt x="3268" y="4320"/>
                  <a:pt x="3927" y="7224"/>
                  <a:pt x="3927" y="10800"/>
                </a:cubicBezTo>
                <a:cubicBezTo>
                  <a:pt x="3927" y="14380"/>
                  <a:pt x="3268" y="17280"/>
                  <a:pt x="2455" y="17280"/>
                </a:cubicBezTo>
                <a:moveTo>
                  <a:pt x="2455" y="0"/>
                </a:moveTo>
                <a:cubicBezTo>
                  <a:pt x="1099" y="0"/>
                  <a:pt x="0" y="4837"/>
                  <a:pt x="0" y="10800"/>
                </a:cubicBezTo>
                <a:cubicBezTo>
                  <a:pt x="0" y="16766"/>
                  <a:pt x="1099" y="21600"/>
                  <a:pt x="2455" y="21600"/>
                </a:cubicBezTo>
                <a:cubicBezTo>
                  <a:pt x="3811" y="21600"/>
                  <a:pt x="4909" y="16766"/>
                  <a:pt x="4909" y="10800"/>
                </a:cubicBezTo>
                <a:cubicBezTo>
                  <a:pt x="4909" y="4837"/>
                  <a:pt x="3811" y="0"/>
                  <a:pt x="2455"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49" name="Shape 2549"/>
          <p:cNvSpPr/>
          <p:nvPr/>
        </p:nvSpPr>
        <p:spPr>
          <a:xfrm>
            <a:off x="6024630" y="498612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6" y="0"/>
                  <a:pt x="0" y="4836"/>
                  <a:pt x="0" y="10800"/>
                </a:cubicBezTo>
                <a:cubicBezTo>
                  <a:pt x="0" y="16765"/>
                  <a:pt x="4836" y="21600"/>
                  <a:pt x="10800" y="21600"/>
                </a:cubicBezTo>
                <a:cubicBezTo>
                  <a:pt x="16764" y="21600"/>
                  <a:pt x="21600" y="16765"/>
                  <a:pt x="21600" y="10800"/>
                </a:cubicBezTo>
                <a:cubicBezTo>
                  <a:pt x="21600" y="4836"/>
                  <a:pt x="16764" y="0"/>
                  <a:pt x="10800" y="0"/>
                </a:cubicBezTo>
                <a:moveTo>
                  <a:pt x="10800" y="11291"/>
                </a:moveTo>
                <a:cubicBezTo>
                  <a:pt x="10529" y="11291"/>
                  <a:pt x="10309" y="11072"/>
                  <a:pt x="10309" y="10800"/>
                </a:cubicBezTo>
                <a:cubicBezTo>
                  <a:pt x="10309" y="10529"/>
                  <a:pt x="10529" y="10309"/>
                  <a:pt x="10800" y="10309"/>
                </a:cubicBezTo>
                <a:cubicBezTo>
                  <a:pt x="11071" y="10309"/>
                  <a:pt x="11291" y="10529"/>
                  <a:pt x="11291" y="10800"/>
                </a:cubicBezTo>
                <a:cubicBezTo>
                  <a:pt x="11291" y="11072"/>
                  <a:pt x="11071" y="11291"/>
                  <a:pt x="10800" y="11291"/>
                </a:cubicBezTo>
                <a:moveTo>
                  <a:pt x="10800" y="9327"/>
                </a:moveTo>
                <a:cubicBezTo>
                  <a:pt x="9986" y="9327"/>
                  <a:pt x="9327" y="9987"/>
                  <a:pt x="9327" y="10800"/>
                </a:cubicBezTo>
                <a:cubicBezTo>
                  <a:pt x="9327" y="11614"/>
                  <a:pt x="9986" y="12273"/>
                  <a:pt x="10800" y="12273"/>
                </a:cubicBezTo>
                <a:cubicBezTo>
                  <a:pt x="11614" y="12273"/>
                  <a:pt x="12273" y="11614"/>
                  <a:pt x="12273" y="10800"/>
                </a:cubicBezTo>
                <a:cubicBezTo>
                  <a:pt x="12273" y="9987"/>
                  <a:pt x="11614" y="9327"/>
                  <a:pt x="10800" y="9327"/>
                </a:cubicBezTo>
                <a:moveTo>
                  <a:pt x="5400" y="11291"/>
                </a:moveTo>
                <a:cubicBezTo>
                  <a:pt x="5129" y="11291"/>
                  <a:pt x="4909" y="11072"/>
                  <a:pt x="4909" y="10800"/>
                </a:cubicBezTo>
                <a:cubicBezTo>
                  <a:pt x="4909" y="10529"/>
                  <a:pt x="5129" y="10309"/>
                  <a:pt x="5400" y="10309"/>
                </a:cubicBezTo>
                <a:cubicBezTo>
                  <a:pt x="5671" y="10309"/>
                  <a:pt x="5891" y="10529"/>
                  <a:pt x="5891" y="10800"/>
                </a:cubicBezTo>
                <a:cubicBezTo>
                  <a:pt x="5891" y="11072"/>
                  <a:pt x="5671" y="11291"/>
                  <a:pt x="5400" y="11291"/>
                </a:cubicBezTo>
                <a:moveTo>
                  <a:pt x="5400" y="9327"/>
                </a:moveTo>
                <a:cubicBezTo>
                  <a:pt x="4586" y="9327"/>
                  <a:pt x="3927" y="9987"/>
                  <a:pt x="3927" y="10800"/>
                </a:cubicBezTo>
                <a:cubicBezTo>
                  <a:pt x="3927" y="11614"/>
                  <a:pt x="4586" y="12273"/>
                  <a:pt x="5400" y="12273"/>
                </a:cubicBezTo>
                <a:cubicBezTo>
                  <a:pt x="6214" y="12273"/>
                  <a:pt x="6873" y="11614"/>
                  <a:pt x="6873" y="10800"/>
                </a:cubicBezTo>
                <a:cubicBezTo>
                  <a:pt x="6873" y="9987"/>
                  <a:pt x="6214" y="9327"/>
                  <a:pt x="5400" y="9327"/>
                </a:cubicBezTo>
                <a:moveTo>
                  <a:pt x="16200" y="11291"/>
                </a:moveTo>
                <a:cubicBezTo>
                  <a:pt x="15929" y="11291"/>
                  <a:pt x="15709" y="11072"/>
                  <a:pt x="15709" y="10800"/>
                </a:cubicBezTo>
                <a:cubicBezTo>
                  <a:pt x="15709" y="10529"/>
                  <a:pt x="15929" y="10309"/>
                  <a:pt x="16200" y="10309"/>
                </a:cubicBezTo>
                <a:cubicBezTo>
                  <a:pt x="16471" y="10309"/>
                  <a:pt x="16691" y="10529"/>
                  <a:pt x="16691" y="10800"/>
                </a:cubicBezTo>
                <a:cubicBezTo>
                  <a:pt x="16691" y="11072"/>
                  <a:pt x="16471" y="11291"/>
                  <a:pt x="16200" y="11291"/>
                </a:cubicBezTo>
                <a:moveTo>
                  <a:pt x="16200" y="9327"/>
                </a:moveTo>
                <a:cubicBezTo>
                  <a:pt x="15386" y="9327"/>
                  <a:pt x="14727" y="9987"/>
                  <a:pt x="14727" y="10800"/>
                </a:cubicBezTo>
                <a:cubicBezTo>
                  <a:pt x="14727" y="11614"/>
                  <a:pt x="15386" y="12273"/>
                  <a:pt x="16200" y="12273"/>
                </a:cubicBezTo>
                <a:cubicBezTo>
                  <a:pt x="17014" y="12273"/>
                  <a:pt x="17673" y="11614"/>
                  <a:pt x="17673" y="10800"/>
                </a:cubicBezTo>
                <a:cubicBezTo>
                  <a:pt x="17673" y="9987"/>
                  <a:pt x="17014" y="9327"/>
                  <a:pt x="16200" y="9327"/>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50" name="Shape 2550"/>
          <p:cNvSpPr/>
          <p:nvPr/>
        </p:nvSpPr>
        <p:spPr>
          <a:xfrm>
            <a:off x="7091153" y="498612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1109" y="7364"/>
                </a:moveTo>
                <a:cubicBezTo>
                  <a:pt x="20838" y="7364"/>
                  <a:pt x="20618" y="7584"/>
                  <a:pt x="20618" y="7855"/>
                </a:cubicBezTo>
                <a:lnTo>
                  <a:pt x="20618" y="18655"/>
                </a:lnTo>
                <a:cubicBezTo>
                  <a:pt x="20618" y="19739"/>
                  <a:pt x="19739" y="20618"/>
                  <a:pt x="18655" y="20618"/>
                </a:cubicBezTo>
                <a:lnTo>
                  <a:pt x="2945" y="20618"/>
                </a:lnTo>
                <a:cubicBezTo>
                  <a:pt x="1861" y="20618"/>
                  <a:pt x="982" y="19739"/>
                  <a:pt x="982" y="18655"/>
                </a:cubicBezTo>
                <a:lnTo>
                  <a:pt x="982" y="2945"/>
                </a:lnTo>
                <a:cubicBezTo>
                  <a:pt x="982" y="1861"/>
                  <a:pt x="1861" y="982"/>
                  <a:pt x="2945" y="982"/>
                </a:cubicBezTo>
                <a:lnTo>
                  <a:pt x="13745" y="982"/>
                </a:lnTo>
                <a:cubicBezTo>
                  <a:pt x="14017" y="982"/>
                  <a:pt x="14236" y="762"/>
                  <a:pt x="14236" y="491"/>
                </a:cubicBezTo>
                <a:cubicBezTo>
                  <a:pt x="14236" y="220"/>
                  <a:pt x="14017" y="0"/>
                  <a:pt x="13745" y="0"/>
                </a:cubicBezTo>
                <a:lnTo>
                  <a:pt x="2945" y="0"/>
                </a:lnTo>
                <a:cubicBezTo>
                  <a:pt x="1318" y="0"/>
                  <a:pt x="0" y="1319"/>
                  <a:pt x="0" y="2945"/>
                </a:cubicBezTo>
                <a:lnTo>
                  <a:pt x="0" y="18655"/>
                </a:lnTo>
                <a:cubicBezTo>
                  <a:pt x="0" y="20282"/>
                  <a:pt x="1318" y="21600"/>
                  <a:pt x="2945" y="21600"/>
                </a:cubicBezTo>
                <a:lnTo>
                  <a:pt x="18655" y="21600"/>
                </a:lnTo>
                <a:cubicBezTo>
                  <a:pt x="20282" y="21600"/>
                  <a:pt x="21600" y="20282"/>
                  <a:pt x="21600" y="18655"/>
                </a:cubicBezTo>
                <a:lnTo>
                  <a:pt x="21600" y="7855"/>
                </a:lnTo>
                <a:cubicBezTo>
                  <a:pt x="21600" y="7584"/>
                  <a:pt x="21380" y="7364"/>
                  <a:pt x="21109" y="7364"/>
                </a:cubicBezTo>
                <a:moveTo>
                  <a:pt x="7006" y="12764"/>
                </a:moveTo>
                <a:lnTo>
                  <a:pt x="8836" y="12764"/>
                </a:lnTo>
                <a:lnTo>
                  <a:pt x="8836" y="14594"/>
                </a:lnTo>
                <a:lnTo>
                  <a:pt x="6627" y="14973"/>
                </a:lnTo>
                <a:cubicBezTo>
                  <a:pt x="6627" y="14973"/>
                  <a:pt x="7006" y="12764"/>
                  <a:pt x="7006" y="12764"/>
                </a:cubicBezTo>
                <a:close/>
                <a:moveTo>
                  <a:pt x="16775" y="2742"/>
                </a:moveTo>
                <a:lnTo>
                  <a:pt x="18858" y="4825"/>
                </a:lnTo>
                <a:lnTo>
                  <a:pt x="9818" y="13865"/>
                </a:lnTo>
                <a:lnTo>
                  <a:pt x="9818" y="11782"/>
                </a:lnTo>
                <a:lnTo>
                  <a:pt x="7736" y="11782"/>
                </a:lnTo>
                <a:cubicBezTo>
                  <a:pt x="7736" y="11782"/>
                  <a:pt x="16775" y="2742"/>
                  <a:pt x="16775" y="2742"/>
                </a:cubicBezTo>
                <a:close/>
                <a:moveTo>
                  <a:pt x="18104" y="1414"/>
                </a:moveTo>
                <a:cubicBezTo>
                  <a:pt x="18371" y="1147"/>
                  <a:pt x="18739" y="982"/>
                  <a:pt x="19145" y="982"/>
                </a:cubicBezTo>
                <a:cubicBezTo>
                  <a:pt x="19959" y="982"/>
                  <a:pt x="20618" y="1642"/>
                  <a:pt x="20618" y="2455"/>
                </a:cubicBezTo>
                <a:cubicBezTo>
                  <a:pt x="20618" y="2861"/>
                  <a:pt x="20453" y="3230"/>
                  <a:pt x="20187" y="3496"/>
                </a:cubicBezTo>
                <a:lnTo>
                  <a:pt x="19552" y="4131"/>
                </a:lnTo>
                <a:lnTo>
                  <a:pt x="17469" y="2048"/>
                </a:lnTo>
                <a:cubicBezTo>
                  <a:pt x="17469" y="2048"/>
                  <a:pt x="18104" y="1414"/>
                  <a:pt x="18104" y="1414"/>
                </a:cubicBezTo>
                <a:close/>
                <a:moveTo>
                  <a:pt x="5400" y="16200"/>
                </a:moveTo>
                <a:lnTo>
                  <a:pt x="9590" y="15481"/>
                </a:lnTo>
                <a:lnTo>
                  <a:pt x="20881" y="4190"/>
                </a:lnTo>
                <a:cubicBezTo>
                  <a:pt x="21325" y="3746"/>
                  <a:pt x="21600" y="3133"/>
                  <a:pt x="21600" y="2455"/>
                </a:cubicBezTo>
                <a:cubicBezTo>
                  <a:pt x="21600" y="1099"/>
                  <a:pt x="20501" y="0"/>
                  <a:pt x="19145" y="0"/>
                </a:cubicBezTo>
                <a:cubicBezTo>
                  <a:pt x="18468" y="0"/>
                  <a:pt x="17854" y="275"/>
                  <a:pt x="17410" y="719"/>
                </a:cubicBezTo>
                <a:lnTo>
                  <a:pt x="6119" y="12010"/>
                </a:lnTo>
                <a:cubicBezTo>
                  <a:pt x="6119" y="12010"/>
                  <a:pt x="5400" y="16200"/>
                  <a:pt x="5400" y="16200"/>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51" name="Shape 2551"/>
          <p:cNvSpPr/>
          <p:nvPr/>
        </p:nvSpPr>
        <p:spPr>
          <a:xfrm>
            <a:off x="8157675" y="498612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9755" y="6010"/>
                </a:moveTo>
                <a:lnTo>
                  <a:pt x="18630" y="7136"/>
                </a:lnTo>
                <a:lnTo>
                  <a:pt x="14465" y="2970"/>
                </a:lnTo>
                <a:lnTo>
                  <a:pt x="15590" y="1845"/>
                </a:lnTo>
                <a:cubicBezTo>
                  <a:pt x="15590" y="1845"/>
                  <a:pt x="16391" y="982"/>
                  <a:pt x="17673" y="982"/>
                </a:cubicBezTo>
                <a:cubicBezTo>
                  <a:pt x="19300" y="982"/>
                  <a:pt x="20618" y="2300"/>
                  <a:pt x="20618" y="3927"/>
                </a:cubicBezTo>
                <a:cubicBezTo>
                  <a:pt x="20618" y="4741"/>
                  <a:pt x="20288" y="5477"/>
                  <a:pt x="19755" y="6010"/>
                </a:cubicBezTo>
                <a:moveTo>
                  <a:pt x="7364" y="18402"/>
                </a:moveTo>
                <a:lnTo>
                  <a:pt x="7364" y="14727"/>
                </a:lnTo>
                <a:cubicBezTo>
                  <a:pt x="7364" y="14456"/>
                  <a:pt x="7144" y="14236"/>
                  <a:pt x="6873" y="14236"/>
                </a:cubicBezTo>
                <a:lnTo>
                  <a:pt x="3198" y="14236"/>
                </a:lnTo>
                <a:lnTo>
                  <a:pt x="13770" y="3665"/>
                </a:lnTo>
                <a:lnTo>
                  <a:pt x="17935" y="7830"/>
                </a:lnTo>
                <a:cubicBezTo>
                  <a:pt x="17935" y="7830"/>
                  <a:pt x="7364" y="18402"/>
                  <a:pt x="7364" y="18402"/>
                </a:cubicBezTo>
                <a:close/>
                <a:moveTo>
                  <a:pt x="6382" y="19042"/>
                </a:moveTo>
                <a:lnTo>
                  <a:pt x="2945" y="19845"/>
                </a:lnTo>
                <a:lnTo>
                  <a:pt x="2945" y="18655"/>
                </a:lnTo>
                <a:lnTo>
                  <a:pt x="1755" y="18655"/>
                </a:lnTo>
                <a:lnTo>
                  <a:pt x="2558" y="15218"/>
                </a:lnTo>
                <a:lnTo>
                  <a:pt x="6382" y="15218"/>
                </a:lnTo>
                <a:cubicBezTo>
                  <a:pt x="6382" y="15218"/>
                  <a:pt x="6382" y="19042"/>
                  <a:pt x="6382" y="19042"/>
                </a:cubicBezTo>
                <a:close/>
                <a:moveTo>
                  <a:pt x="17673" y="0"/>
                </a:moveTo>
                <a:cubicBezTo>
                  <a:pt x="16588" y="0"/>
                  <a:pt x="15606" y="439"/>
                  <a:pt x="14896" y="1151"/>
                </a:cubicBezTo>
                <a:lnTo>
                  <a:pt x="1641" y="14405"/>
                </a:lnTo>
                <a:lnTo>
                  <a:pt x="0" y="21600"/>
                </a:lnTo>
                <a:lnTo>
                  <a:pt x="7195" y="19959"/>
                </a:lnTo>
                <a:lnTo>
                  <a:pt x="20449" y="6704"/>
                </a:lnTo>
                <a:cubicBezTo>
                  <a:pt x="21160" y="5994"/>
                  <a:pt x="21600" y="5012"/>
                  <a:pt x="21600" y="3927"/>
                </a:cubicBezTo>
                <a:cubicBezTo>
                  <a:pt x="21600" y="1758"/>
                  <a:pt x="19842" y="0"/>
                  <a:pt x="17673"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52" name="Shape 2552"/>
          <p:cNvSpPr/>
          <p:nvPr/>
        </p:nvSpPr>
        <p:spPr>
          <a:xfrm>
            <a:off x="9224197" y="5011521"/>
            <a:ext cx="558655" cy="507869"/>
          </a:xfrm>
          <a:custGeom>
            <a:avLst/>
            <a:gdLst/>
            <a:ahLst/>
            <a:cxnLst>
              <a:cxn ang="0">
                <a:pos x="wd2" y="hd2"/>
              </a:cxn>
              <a:cxn ang="5400000">
                <a:pos x="wd2" y="hd2"/>
              </a:cxn>
              <a:cxn ang="10800000">
                <a:pos x="wd2" y="hd2"/>
              </a:cxn>
              <a:cxn ang="16200000">
                <a:pos x="wd2" y="hd2"/>
              </a:cxn>
            </a:cxnLst>
            <a:rect l="0" t="0" r="r" b="b"/>
            <a:pathLst>
              <a:path w="21600" h="21600" extrusionOk="0">
                <a:moveTo>
                  <a:pt x="10800" y="18360"/>
                </a:moveTo>
                <a:cubicBezTo>
                  <a:pt x="9864" y="18360"/>
                  <a:pt x="8922" y="18237"/>
                  <a:pt x="7998" y="17995"/>
                </a:cubicBezTo>
                <a:cubicBezTo>
                  <a:pt x="7923" y="17975"/>
                  <a:pt x="7846" y="17965"/>
                  <a:pt x="7770" y="17965"/>
                </a:cubicBezTo>
                <a:cubicBezTo>
                  <a:pt x="7646" y="17965"/>
                  <a:pt x="7522" y="17991"/>
                  <a:pt x="7406" y="18043"/>
                </a:cubicBezTo>
                <a:lnTo>
                  <a:pt x="3352" y="19826"/>
                </a:lnTo>
                <a:lnTo>
                  <a:pt x="4013" y="16735"/>
                </a:lnTo>
                <a:cubicBezTo>
                  <a:pt x="4098" y="16339"/>
                  <a:pt x="3972" y="15924"/>
                  <a:pt x="3689" y="15662"/>
                </a:cubicBezTo>
                <a:cubicBezTo>
                  <a:pt x="1944" y="14045"/>
                  <a:pt x="982" y="11934"/>
                  <a:pt x="982" y="9720"/>
                </a:cubicBezTo>
                <a:cubicBezTo>
                  <a:pt x="982" y="4956"/>
                  <a:pt x="5387" y="1080"/>
                  <a:pt x="10800" y="1080"/>
                </a:cubicBezTo>
                <a:cubicBezTo>
                  <a:pt x="16214" y="1080"/>
                  <a:pt x="20618" y="4956"/>
                  <a:pt x="20618" y="9720"/>
                </a:cubicBezTo>
                <a:cubicBezTo>
                  <a:pt x="20618" y="14484"/>
                  <a:pt x="16214" y="18360"/>
                  <a:pt x="10800" y="18360"/>
                </a:cubicBezTo>
                <a:moveTo>
                  <a:pt x="10800" y="0"/>
                </a:moveTo>
                <a:cubicBezTo>
                  <a:pt x="4835" y="0"/>
                  <a:pt x="0" y="4352"/>
                  <a:pt x="0" y="9720"/>
                </a:cubicBezTo>
                <a:cubicBezTo>
                  <a:pt x="0" y="12353"/>
                  <a:pt x="1168" y="14738"/>
                  <a:pt x="3057" y="16488"/>
                </a:cubicBezTo>
                <a:lnTo>
                  <a:pt x="1964" y="21600"/>
                </a:lnTo>
                <a:lnTo>
                  <a:pt x="7770" y="19046"/>
                </a:lnTo>
                <a:cubicBezTo>
                  <a:pt x="8732" y="19298"/>
                  <a:pt x="9747" y="19440"/>
                  <a:pt x="10800" y="19440"/>
                </a:cubicBezTo>
                <a:cubicBezTo>
                  <a:pt x="16765" y="19440"/>
                  <a:pt x="21600" y="15089"/>
                  <a:pt x="21600" y="9720"/>
                </a:cubicBezTo>
                <a:cubicBezTo>
                  <a:pt x="21600" y="4352"/>
                  <a:pt x="16765" y="0"/>
                  <a:pt x="108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53" name="Shape 2553"/>
          <p:cNvSpPr/>
          <p:nvPr/>
        </p:nvSpPr>
        <p:spPr>
          <a:xfrm>
            <a:off x="10290719" y="5011521"/>
            <a:ext cx="558655" cy="507869"/>
          </a:xfrm>
          <a:custGeom>
            <a:avLst/>
            <a:gdLst/>
            <a:ahLst/>
            <a:cxnLst>
              <a:cxn ang="0">
                <a:pos x="wd2" y="hd2"/>
              </a:cxn>
              <a:cxn ang="5400000">
                <a:pos x="wd2" y="hd2"/>
              </a:cxn>
              <a:cxn ang="10800000">
                <a:pos x="wd2" y="hd2"/>
              </a:cxn>
              <a:cxn ang="16200000">
                <a:pos x="wd2" y="hd2"/>
              </a:cxn>
            </a:cxnLst>
            <a:rect l="0" t="0" r="r" b="b"/>
            <a:pathLst>
              <a:path w="21600" h="21600" extrusionOk="0">
                <a:moveTo>
                  <a:pt x="15709" y="8100"/>
                </a:moveTo>
                <a:cubicBezTo>
                  <a:pt x="14896" y="8100"/>
                  <a:pt x="14236" y="8826"/>
                  <a:pt x="14236" y="9720"/>
                </a:cubicBezTo>
                <a:cubicBezTo>
                  <a:pt x="14236" y="10615"/>
                  <a:pt x="14896" y="11340"/>
                  <a:pt x="15709" y="11340"/>
                </a:cubicBezTo>
                <a:cubicBezTo>
                  <a:pt x="16522" y="11340"/>
                  <a:pt x="17182" y="10615"/>
                  <a:pt x="17182" y="9720"/>
                </a:cubicBezTo>
                <a:cubicBezTo>
                  <a:pt x="17182" y="8826"/>
                  <a:pt x="16522" y="8100"/>
                  <a:pt x="15709" y="8100"/>
                </a:cubicBezTo>
                <a:moveTo>
                  <a:pt x="10800" y="18360"/>
                </a:moveTo>
                <a:cubicBezTo>
                  <a:pt x="9864" y="18360"/>
                  <a:pt x="8922" y="18237"/>
                  <a:pt x="7998" y="17995"/>
                </a:cubicBezTo>
                <a:cubicBezTo>
                  <a:pt x="7923" y="17975"/>
                  <a:pt x="7846" y="17965"/>
                  <a:pt x="7770" y="17965"/>
                </a:cubicBezTo>
                <a:cubicBezTo>
                  <a:pt x="7646" y="17965"/>
                  <a:pt x="7522" y="17991"/>
                  <a:pt x="7406" y="18043"/>
                </a:cubicBezTo>
                <a:lnTo>
                  <a:pt x="3352" y="19826"/>
                </a:lnTo>
                <a:lnTo>
                  <a:pt x="4013" y="16735"/>
                </a:lnTo>
                <a:cubicBezTo>
                  <a:pt x="4098" y="16339"/>
                  <a:pt x="3972" y="15924"/>
                  <a:pt x="3689" y="15662"/>
                </a:cubicBezTo>
                <a:cubicBezTo>
                  <a:pt x="1944" y="14045"/>
                  <a:pt x="982" y="11934"/>
                  <a:pt x="982" y="9720"/>
                </a:cubicBezTo>
                <a:cubicBezTo>
                  <a:pt x="982" y="4956"/>
                  <a:pt x="5387" y="1080"/>
                  <a:pt x="10800" y="1080"/>
                </a:cubicBezTo>
                <a:cubicBezTo>
                  <a:pt x="16214" y="1080"/>
                  <a:pt x="20618" y="4956"/>
                  <a:pt x="20618" y="9720"/>
                </a:cubicBezTo>
                <a:cubicBezTo>
                  <a:pt x="20618" y="14484"/>
                  <a:pt x="16214" y="18360"/>
                  <a:pt x="10800" y="18360"/>
                </a:cubicBezTo>
                <a:moveTo>
                  <a:pt x="10800" y="0"/>
                </a:moveTo>
                <a:cubicBezTo>
                  <a:pt x="4835" y="0"/>
                  <a:pt x="0" y="4352"/>
                  <a:pt x="0" y="9720"/>
                </a:cubicBezTo>
                <a:cubicBezTo>
                  <a:pt x="0" y="12353"/>
                  <a:pt x="1168" y="14738"/>
                  <a:pt x="3057" y="16488"/>
                </a:cubicBezTo>
                <a:lnTo>
                  <a:pt x="1964" y="21600"/>
                </a:lnTo>
                <a:lnTo>
                  <a:pt x="7770" y="19046"/>
                </a:lnTo>
                <a:cubicBezTo>
                  <a:pt x="8732" y="19298"/>
                  <a:pt x="9747" y="19440"/>
                  <a:pt x="10800" y="19440"/>
                </a:cubicBezTo>
                <a:cubicBezTo>
                  <a:pt x="16765" y="19440"/>
                  <a:pt x="21600" y="15089"/>
                  <a:pt x="21600" y="9720"/>
                </a:cubicBezTo>
                <a:cubicBezTo>
                  <a:pt x="21600" y="4352"/>
                  <a:pt x="16765" y="0"/>
                  <a:pt x="10800" y="0"/>
                </a:cubicBezTo>
                <a:moveTo>
                  <a:pt x="10800" y="8100"/>
                </a:moveTo>
                <a:cubicBezTo>
                  <a:pt x="9987" y="8100"/>
                  <a:pt x="9327" y="8826"/>
                  <a:pt x="9327" y="9720"/>
                </a:cubicBezTo>
                <a:cubicBezTo>
                  <a:pt x="9327" y="10615"/>
                  <a:pt x="9987" y="11340"/>
                  <a:pt x="10800" y="11340"/>
                </a:cubicBezTo>
                <a:cubicBezTo>
                  <a:pt x="11613" y="11340"/>
                  <a:pt x="12273" y="10615"/>
                  <a:pt x="12273" y="9720"/>
                </a:cubicBezTo>
                <a:cubicBezTo>
                  <a:pt x="12273" y="8826"/>
                  <a:pt x="11613" y="8100"/>
                  <a:pt x="10800" y="8100"/>
                </a:cubicBezTo>
                <a:moveTo>
                  <a:pt x="5891" y="8100"/>
                </a:moveTo>
                <a:cubicBezTo>
                  <a:pt x="5078" y="8100"/>
                  <a:pt x="4418" y="8826"/>
                  <a:pt x="4418" y="9720"/>
                </a:cubicBezTo>
                <a:cubicBezTo>
                  <a:pt x="4418" y="10615"/>
                  <a:pt x="5078" y="11340"/>
                  <a:pt x="5891" y="11340"/>
                </a:cubicBezTo>
                <a:cubicBezTo>
                  <a:pt x="6704" y="11340"/>
                  <a:pt x="7364" y="10615"/>
                  <a:pt x="7364" y="9720"/>
                </a:cubicBezTo>
                <a:cubicBezTo>
                  <a:pt x="7364" y="8826"/>
                  <a:pt x="6704" y="8100"/>
                  <a:pt x="5891" y="81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54" name="Shape 2554"/>
          <p:cNvSpPr/>
          <p:nvPr/>
        </p:nvSpPr>
        <p:spPr>
          <a:xfrm>
            <a:off x="11357241" y="5011521"/>
            <a:ext cx="558655" cy="507869"/>
          </a:xfrm>
          <a:custGeom>
            <a:avLst/>
            <a:gdLst/>
            <a:ahLst/>
            <a:cxnLst>
              <a:cxn ang="0">
                <a:pos x="wd2" y="hd2"/>
              </a:cxn>
              <a:cxn ang="5400000">
                <a:pos x="wd2" y="hd2"/>
              </a:cxn>
              <a:cxn ang="10800000">
                <a:pos x="wd2" y="hd2"/>
              </a:cxn>
              <a:cxn ang="16200000">
                <a:pos x="wd2" y="hd2"/>
              </a:cxn>
            </a:cxnLst>
            <a:rect l="0" t="0" r="r" b="b"/>
            <a:pathLst>
              <a:path w="21600" h="21600" extrusionOk="0">
                <a:moveTo>
                  <a:pt x="7855" y="18900"/>
                </a:moveTo>
                <a:cubicBezTo>
                  <a:pt x="7279" y="18900"/>
                  <a:pt x="6684" y="18827"/>
                  <a:pt x="6086" y="18683"/>
                </a:cubicBezTo>
                <a:cubicBezTo>
                  <a:pt x="6017" y="18666"/>
                  <a:pt x="5946" y="18658"/>
                  <a:pt x="5876" y="18658"/>
                </a:cubicBezTo>
                <a:cubicBezTo>
                  <a:pt x="5756" y="18658"/>
                  <a:pt x="5636" y="18682"/>
                  <a:pt x="5523" y="18729"/>
                </a:cubicBezTo>
                <a:lnTo>
                  <a:pt x="2957" y="19815"/>
                </a:lnTo>
                <a:lnTo>
                  <a:pt x="3365" y="18243"/>
                </a:lnTo>
                <a:cubicBezTo>
                  <a:pt x="3474" y="17827"/>
                  <a:pt x="3345" y="17380"/>
                  <a:pt x="3039" y="17108"/>
                </a:cubicBezTo>
                <a:cubicBezTo>
                  <a:pt x="1712" y="15926"/>
                  <a:pt x="982" y="14358"/>
                  <a:pt x="982" y="12690"/>
                </a:cubicBezTo>
                <a:cubicBezTo>
                  <a:pt x="982" y="9266"/>
                  <a:pt x="4065" y="6480"/>
                  <a:pt x="7855" y="6480"/>
                </a:cubicBezTo>
                <a:cubicBezTo>
                  <a:pt x="11644" y="6480"/>
                  <a:pt x="14727" y="9266"/>
                  <a:pt x="14727" y="12690"/>
                </a:cubicBezTo>
                <a:cubicBezTo>
                  <a:pt x="14727" y="16114"/>
                  <a:pt x="11644" y="18900"/>
                  <a:pt x="7855" y="18900"/>
                </a:cubicBezTo>
                <a:moveTo>
                  <a:pt x="7855" y="5400"/>
                </a:moveTo>
                <a:cubicBezTo>
                  <a:pt x="3517" y="5400"/>
                  <a:pt x="0" y="8664"/>
                  <a:pt x="0" y="12690"/>
                </a:cubicBezTo>
                <a:cubicBezTo>
                  <a:pt x="0" y="14758"/>
                  <a:pt x="932" y="16620"/>
                  <a:pt x="2422" y="17947"/>
                </a:cubicBezTo>
                <a:lnTo>
                  <a:pt x="1473" y="21600"/>
                </a:lnTo>
                <a:lnTo>
                  <a:pt x="5876" y="19738"/>
                </a:lnTo>
                <a:cubicBezTo>
                  <a:pt x="6509" y="19891"/>
                  <a:pt x="7169" y="19980"/>
                  <a:pt x="7855" y="19980"/>
                </a:cubicBezTo>
                <a:cubicBezTo>
                  <a:pt x="12192" y="19980"/>
                  <a:pt x="15709" y="16716"/>
                  <a:pt x="15709" y="12690"/>
                </a:cubicBezTo>
                <a:cubicBezTo>
                  <a:pt x="15709" y="8664"/>
                  <a:pt x="12192" y="5400"/>
                  <a:pt x="7855" y="5400"/>
                </a:cubicBezTo>
                <a:moveTo>
                  <a:pt x="21600" y="7290"/>
                </a:moveTo>
                <a:cubicBezTo>
                  <a:pt x="21600" y="3264"/>
                  <a:pt x="18084" y="0"/>
                  <a:pt x="13745" y="0"/>
                </a:cubicBezTo>
                <a:cubicBezTo>
                  <a:pt x="10506" y="0"/>
                  <a:pt x="7725" y="1821"/>
                  <a:pt x="6525" y="4422"/>
                </a:cubicBezTo>
                <a:cubicBezTo>
                  <a:pt x="6912" y="4367"/>
                  <a:pt x="7306" y="4332"/>
                  <a:pt x="7708" y="4326"/>
                </a:cubicBezTo>
                <a:cubicBezTo>
                  <a:pt x="8875" y="2394"/>
                  <a:pt x="11143" y="1080"/>
                  <a:pt x="13745" y="1080"/>
                </a:cubicBezTo>
                <a:cubicBezTo>
                  <a:pt x="17535" y="1080"/>
                  <a:pt x="20618" y="3866"/>
                  <a:pt x="20618" y="7290"/>
                </a:cubicBezTo>
                <a:cubicBezTo>
                  <a:pt x="20618" y="8958"/>
                  <a:pt x="19888" y="10526"/>
                  <a:pt x="18561" y="11707"/>
                </a:cubicBezTo>
                <a:cubicBezTo>
                  <a:pt x="18255" y="11980"/>
                  <a:pt x="18126" y="12428"/>
                  <a:pt x="18234" y="12843"/>
                </a:cubicBezTo>
                <a:lnTo>
                  <a:pt x="18643" y="14415"/>
                </a:lnTo>
                <a:lnTo>
                  <a:pt x="16613" y="13556"/>
                </a:lnTo>
                <a:cubicBezTo>
                  <a:pt x="16573" y="13922"/>
                  <a:pt x="16500" y="14278"/>
                  <a:pt x="16411" y="14628"/>
                </a:cubicBezTo>
                <a:lnTo>
                  <a:pt x="20127" y="16200"/>
                </a:lnTo>
                <a:lnTo>
                  <a:pt x="19178" y="12547"/>
                </a:lnTo>
                <a:cubicBezTo>
                  <a:pt x="20669" y="11220"/>
                  <a:pt x="21600" y="9358"/>
                  <a:pt x="21600" y="729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55" name="Shape 2555"/>
          <p:cNvSpPr/>
          <p:nvPr/>
        </p:nvSpPr>
        <p:spPr>
          <a:xfrm>
            <a:off x="1758542" y="6052651"/>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8073" y="17379"/>
                </a:moveTo>
                <a:lnTo>
                  <a:pt x="4221" y="3527"/>
                </a:lnTo>
                <a:cubicBezTo>
                  <a:pt x="5963" y="1950"/>
                  <a:pt x="8265" y="982"/>
                  <a:pt x="10800" y="982"/>
                </a:cubicBezTo>
                <a:cubicBezTo>
                  <a:pt x="16223" y="982"/>
                  <a:pt x="20618" y="5377"/>
                  <a:pt x="20618" y="10800"/>
                </a:cubicBezTo>
                <a:cubicBezTo>
                  <a:pt x="20618" y="13335"/>
                  <a:pt x="19650" y="15637"/>
                  <a:pt x="18073" y="17379"/>
                </a:cubicBezTo>
                <a:moveTo>
                  <a:pt x="10800" y="20618"/>
                </a:moveTo>
                <a:cubicBezTo>
                  <a:pt x="5377" y="20618"/>
                  <a:pt x="982" y="16223"/>
                  <a:pt x="982" y="10800"/>
                </a:cubicBezTo>
                <a:cubicBezTo>
                  <a:pt x="982" y="8266"/>
                  <a:pt x="1950" y="5963"/>
                  <a:pt x="3527" y="4221"/>
                </a:cubicBezTo>
                <a:lnTo>
                  <a:pt x="17379" y="18073"/>
                </a:lnTo>
                <a:cubicBezTo>
                  <a:pt x="15637" y="19650"/>
                  <a:pt x="13334" y="20618"/>
                  <a:pt x="10800" y="20618"/>
                </a:cubicBezTo>
                <a:moveTo>
                  <a:pt x="10800" y="0"/>
                </a:moveTo>
                <a:cubicBezTo>
                  <a:pt x="4835" y="0"/>
                  <a:pt x="0" y="4836"/>
                  <a:pt x="0" y="10800"/>
                </a:cubicBezTo>
                <a:cubicBezTo>
                  <a:pt x="0" y="16764"/>
                  <a:pt x="4835" y="21600"/>
                  <a:pt x="10800" y="21600"/>
                </a:cubicBezTo>
                <a:cubicBezTo>
                  <a:pt x="16764" y="21600"/>
                  <a:pt x="21600" y="16764"/>
                  <a:pt x="21600" y="10800"/>
                </a:cubicBezTo>
                <a:cubicBezTo>
                  <a:pt x="21600" y="4836"/>
                  <a:pt x="16764" y="0"/>
                  <a:pt x="108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56" name="Shape 2556"/>
          <p:cNvSpPr/>
          <p:nvPr/>
        </p:nvSpPr>
        <p:spPr>
          <a:xfrm>
            <a:off x="2825064" y="6052651"/>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7"/>
                  <a:pt x="5377" y="982"/>
                  <a:pt x="10800" y="982"/>
                </a:cubicBezTo>
                <a:cubicBezTo>
                  <a:pt x="16223" y="982"/>
                  <a:pt x="20618" y="5377"/>
                  <a:pt x="20618" y="10800"/>
                </a:cubicBezTo>
                <a:cubicBezTo>
                  <a:pt x="20618" y="16223"/>
                  <a:pt x="16223" y="20618"/>
                  <a:pt x="10800" y="20618"/>
                </a:cubicBezTo>
                <a:moveTo>
                  <a:pt x="10800" y="0"/>
                </a:moveTo>
                <a:cubicBezTo>
                  <a:pt x="4836" y="0"/>
                  <a:pt x="0" y="4836"/>
                  <a:pt x="0" y="10800"/>
                </a:cubicBezTo>
                <a:cubicBezTo>
                  <a:pt x="0" y="16765"/>
                  <a:pt x="4836" y="21600"/>
                  <a:pt x="10800" y="21600"/>
                </a:cubicBezTo>
                <a:cubicBezTo>
                  <a:pt x="16764" y="21600"/>
                  <a:pt x="21600" y="16765"/>
                  <a:pt x="21600" y="10800"/>
                </a:cubicBezTo>
                <a:cubicBezTo>
                  <a:pt x="21600" y="4836"/>
                  <a:pt x="16764" y="0"/>
                  <a:pt x="10800" y="0"/>
                </a:cubicBezTo>
                <a:moveTo>
                  <a:pt x="11874" y="5396"/>
                </a:moveTo>
                <a:cubicBezTo>
                  <a:pt x="11493" y="5396"/>
                  <a:pt x="11166" y="5519"/>
                  <a:pt x="10894" y="5766"/>
                </a:cubicBezTo>
                <a:cubicBezTo>
                  <a:pt x="10621" y="6013"/>
                  <a:pt x="10484" y="6310"/>
                  <a:pt x="10484" y="6658"/>
                </a:cubicBezTo>
                <a:cubicBezTo>
                  <a:pt x="10484" y="7005"/>
                  <a:pt x="10621" y="7301"/>
                  <a:pt x="10894" y="7545"/>
                </a:cubicBezTo>
                <a:cubicBezTo>
                  <a:pt x="11166" y="7790"/>
                  <a:pt x="11493" y="7912"/>
                  <a:pt x="11874" y="7912"/>
                </a:cubicBezTo>
                <a:cubicBezTo>
                  <a:pt x="12255" y="7912"/>
                  <a:pt x="12581" y="7790"/>
                  <a:pt x="12852" y="7545"/>
                </a:cubicBezTo>
                <a:cubicBezTo>
                  <a:pt x="13122" y="7301"/>
                  <a:pt x="13257" y="7005"/>
                  <a:pt x="13257" y="6658"/>
                </a:cubicBezTo>
                <a:cubicBezTo>
                  <a:pt x="13257" y="6310"/>
                  <a:pt x="13122" y="6013"/>
                  <a:pt x="12852" y="5766"/>
                </a:cubicBezTo>
                <a:cubicBezTo>
                  <a:pt x="12581" y="5519"/>
                  <a:pt x="12255" y="5396"/>
                  <a:pt x="11874" y="5396"/>
                </a:cubicBezTo>
                <a:moveTo>
                  <a:pt x="12242" y="15228"/>
                </a:moveTo>
                <a:cubicBezTo>
                  <a:pt x="11942" y="15228"/>
                  <a:pt x="11730" y="15180"/>
                  <a:pt x="11608" y="15083"/>
                </a:cubicBezTo>
                <a:cubicBezTo>
                  <a:pt x="11486" y="14987"/>
                  <a:pt x="11425" y="14807"/>
                  <a:pt x="11425" y="14542"/>
                </a:cubicBezTo>
                <a:cubicBezTo>
                  <a:pt x="11425" y="14436"/>
                  <a:pt x="11444" y="14281"/>
                  <a:pt x="11482" y="14076"/>
                </a:cubicBezTo>
                <a:cubicBezTo>
                  <a:pt x="11519" y="13870"/>
                  <a:pt x="11562" y="13687"/>
                  <a:pt x="11609" y="13527"/>
                </a:cubicBezTo>
                <a:lnTo>
                  <a:pt x="12189" y="11532"/>
                </a:lnTo>
                <a:cubicBezTo>
                  <a:pt x="12246" y="11349"/>
                  <a:pt x="12284" y="11148"/>
                  <a:pt x="12306" y="10929"/>
                </a:cubicBezTo>
                <a:cubicBezTo>
                  <a:pt x="12327" y="10709"/>
                  <a:pt x="12337" y="10557"/>
                  <a:pt x="12337" y="10469"/>
                </a:cubicBezTo>
                <a:cubicBezTo>
                  <a:pt x="12337" y="10049"/>
                  <a:pt x="12185" y="9707"/>
                  <a:pt x="11882" y="9444"/>
                </a:cubicBezTo>
                <a:cubicBezTo>
                  <a:pt x="11578" y="9182"/>
                  <a:pt x="11146" y="9050"/>
                  <a:pt x="10586" y="9050"/>
                </a:cubicBezTo>
                <a:cubicBezTo>
                  <a:pt x="10275" y="9050"/>
                  <a:pt x="9945" y="9104"/>
                  <a:pt x="9597" y="9211"/>
                </a:cubicBezTo>
                <a:cubicBezTo>
                  <a:pt x="9248" y="9319"/>
                  <a:pt x="8884" y="9448"/>
                  <a:pt x="8502" y="9599"/>
                </a:cubicBezTo>
                <a:lnTo>
                  <a:pt x="8347" y="10216"/>
                </a:lnTo>
                <a:cubicBezTo>
                  <a:pt x="8460" y="10175"/>
                  <a:pt x="8595" y="10131"/>
                  <a:pt x="8753" y="10085"/>
                </a:cubicBezTo>
                <a:cubicBezTo>
                  <a:pt x="8911" y="10040"/>
                  <a:pt x="9066" y="10017"/>
                  <a:pt x="9217" y="10017"/>
                </a:cubicBezTo>
                <a:cubicBezTo>
                  <a:pt x="9524" y="10017"/>
                  <a:pt x="9731" y="10068"/>
                  <a:pt x="9839" y="10168"/>
                </a:cubicBezTo>
                <a:cubicBezTo>
                  <a:pt x="9948" y="10269"/>
                  <a:pt x="10002" y="10447"/>
                  <a:pt x="10002" y="10703"/>
                </a:cubicBezTo>
                <a:cubicBezTo>
                  <a:pt x="10002" y="10844"/>
                  <a:pt x="9985" y="11001"/>
                  <a:pt x="9949" y="11172"/>
                </a:cubicBezTo>
                <a:cubicBezTo>
                  <a:pt x="9914" y="11343"/>
                  <a:pt x="9870" y="11526"/>
                  <a:pt x="9818" y="11717"/>
                </a:cubicBezTo>
                <a:lnTo>
                  <a:pt x="9235" y="13719"/>
                </a:lnTo>
                <a:cubicBezTo>
                  <a:pt x="9184" y="13929"/>
                  <a:pt x="9146" y="14118"/>
                  <a:pt x="9123" y="14285"/>
                </a:cubicBezTo>
                <a:cubicBezTo>
                  <a:pt x="9100" y="14451"/>
                  <a:pt x="9088" y="14615"/>
                  <a:pt x="9088" y="14775"/>
                </a:cubicBezTo>
                <a:cubicBezTo>
                  <a:pt x="9088" y="15186"/>
                  <a:pt x="9244" y="15526"/>
                  <a:pt x="9556" y="15793"/>
                </a:cubicBezTo>
                <a:cubicBezTo>
                  <a:pt x="9869" y="16060"/>
                  <a:pt x="10308" y="16194"/>
                  <a:pt x="10872" y="16194"/>
                </a:cubicBezTo>
                <a:cubicBezTo>
                  <a:pt x="11239" y="16194"/>
                  <a:pt x="11561" y="16147"/>
                  <a:pt x="11839" y="16053"/>
                </a:cubicBezTo>
                <a:cubicBezTo>
                  <a:pt x="12117" y="15960"/>
                  <a:pt x="12488" y="15824"/>
                  <a:pt x="12954" y="15645"/>
                </a:cubicBezTo>
                <a:lnTo>
                  <a:pt x="13109" y="15028"/>
                </a:lnTo>
                <a:cubicBezTo>
                  <a:pt x="13029" y="15065"/>
                  <a:pt x="12900" y="15107"/>
                  <a:pt x="12721" y="15155"/>
                </a:cubicBezTo>
                <a:cubicBezTo>
                  <a:pt x="12543" y="15204"/>
                  <a:pt x="12383" y="15228"/>
                  <a:pt x="12242" y="15228"/>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57" name="Shape 2557"/>
          <p:cNvSpPr/>
          <p:nvPr/>
        </p:nvSpPr>
        <p:spPr>
          <a:xfrm>
            <a:off x="3891586" y="6052651"/>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2991" y="6559"/>
                </a:moveTo>
                <a:cubicBezTo>
                  <a:pt x="12727" y="6341"/>
                  <a:pt x="12420" y="6172"/>
                  <a:pt x="12078" y="6058"/>
                </a:cubicBezTo>
                <a:cubicBezTo>
                  <a:pt x="11737" y="5946"/>
                  <a:pt x="11367" y="5889"/>
                  <a:pt x="10978" y="5889"/>
                </a:cubicBezTo>
                <a:cubicBezTo>
                  <a:pt x="10477" y="5889"/>
                  <a:pt x="10025" y="5967"/>
                  <a:pt x="9633" y="6120"/>
                </a:cubicBezTo>
                <a:cubicBezTo>
                  <a:pt x="9239" y="6275"/>
                  <a:pt x="8900" y="6494"/>
                  <a:pt x="8623" y="6771"/>
                </a:cubicBezTo>
                <a:cubicBezTo>
                  <a:pt x="8346" y="7049"/>
                  <a:pt x="8133" y="7392"/>
                  <a:pt x="7992" y="7788"/>
                </a:cubicBezTo>
                <a:cubicBezTo>
                  <a:pt x="7853" y="8180"/>
                  <a:pt x="7782" y="8620"/>
                  <a:pt x="7782" y="9096"/>
                </a:cubicBezTo>
                <a:lnTo>
                  <a:pt x="7782" y="9217"/>
                </a:lnTo>
                <a:lnTo>
                  <a:pt x="8880" y="9217"/>
                </a:lnTo>
                <a:lnTo>
                  <a:pt x="8877" y="9093"/>
                </a:lnTo>
                <a:cubicBezTo>
                  <a:pt x="8868" y="8767"/>
                  <a:pt x="8908" y="8461"/>
                  <a:pt x="8993" y="8187"/>
                </a:cubicBezTo>
                <a:cubicBezTo>
                  <a:pt x="9079" y="7914"/>
                  <a:pt x="9207" y="7675"/>
                  <a:pt x="9377" y="7473"/>
                </a:cubicBezTo>
                <a:cubicBezTo>
                  <a:pt x="9545" y="7274"/>
                  <a:pt x="9762" y="7115"/>
                  <a:pt x="10024" y="7000"/>
                </a:cubicBezTo>
                <a:cubicBezTo>
                  <a:pt x="10287" y="6884"/>
                  <a:pt x="10594" y="6827"/>
                  <a:pt x="10937" y="6827"/>
                </a:cubicBezTo>
                <a:cubicBezTo>
                  <a:pt x="11182" y="6827"/>
                  <a:pt x="11418" y="6868"/>
                  <a:pt x="11639" y="6950"/>
                </a:cubicBezTo>
                <a:cubicBezTo>
                  <a:pt x="11858" y="7032"/>
                  <a:pt x="12053" y="7146"/>
                  <a:pt x="12218" y="7289"/>
                </a:cubicBezTo>
                <a:cubicBezTo>
                  <a:pt x="12381" y="7431"/>
                  <a:pt x="12512" y="7605"/>
                  <a:pt x="12609" y="7808"/>
                </a:cubicBezTo>
                <a:cubicBezTo>
                  <a:pt x="12704" y="8011"/>
                  <a:pt x="12752" y="8236"/>
                  <a:pt x="12752" y="8478"/>
                </a:cubicBezTo>
                <a:cubicBezTo>
                  <a:pt x="12752" y="8797"/>
                  <a:pt x="12674" y="9089"/>
                  <a:pt x="12519" y="9350"/>
                </a:cubicBezTo>
                <a:cubicBezTo>
                  <a:pt x="12359" y="9618"/>
                  <a:pt x="12154" y="9865"/>
                  <a:pt x="11913" y="10082"/>
                </a:cubicBezTo>
                <a:cubicBezTo>
                  <a:pt x="11624" y="10337"/>
                  <a:pt x="11374" y="10568"/>
                  <a:pt x="11170" y="10771"/>
                </a:cubicBezTo>
                <a:cubicBezTo>
                  <a:pt x="10959" y="10979"/>
                  <a:pt x="10789" y="11200"/>
                  <a:pt x="10662" y="11428"/>
                </a:cubicBezTo>
                <a:cubicBezTo>
                  <a:pt x="10534" y="11657"/>
                  <a:pt x="10441" y="11916"/>
                  <a:pt x="10385" y="12199"/>
                </a:cubicBezTo>
                <a:cubicBezTo>
                  <a:pt x="10329" y="12478"/>
                  <a:pt x="10305" y="12827"/>
                  <a:pt x="10315" y="13237"/>
                </a:cubicBezTo>
                <a:lnTo>
                  <a:pt x="10318" y="13355"/>
                </a:lnTo>
                <a:lnTo>
                  <a:pt x="11407" y="13355"/>
                </a:lnTo>
                <a:lnTo>
                  <a:pt x="11410" y="13237"/>
                </a:lnTo>
                <a:cubicBezTo>
                  <a:pt x="11418" y="12838"/>
                  <a:pt x="11436" y="12531"/>
                  <a:pt x="11463" y="12322"/>
                </a:cubicBezTo>
                <a:cubicBezTo>
                  <a:pt x="11488" y="12125"/>
                  <a:pt x="11538" y="11956"/>
                  <a:pt x="11611" y="11821"/>
                </a:cubicBezTo>
                <a:cubicBezTo>
                  <a:pt x="11687" y="11684"/>
                  <a:pt x="11803" y="11541"/>
                  <a:pt x="11959" y="11399"/>
                </a:cubicBezTo>
                <a:cubicBezTo>
                  <a:pt x="12127" y="11245"/>
                  <a:pt x="12351" y="11031"/>
                  <a:pt x="12630" y="10762"/>
                </a:cubicBezTo>
                <a:cubicBezTo>
                  <a:pt x="12979" y="10441"/>
                  <a:pt x="13270" y="10102"/>
                  <a:pt x="13495" y="9753"/>
                </a:cubicBezTo>
                <a:cubicBezTo>
                  <a:pt x="13729" y="9393"/>
                  <a:pt x="13847" y="8952"/>
                  <a:pt x="13847" y="8439"/>
                </a:cubicBezTo>
                <a:cubicBezTo>
                  <a:pt x="13847" y="8038"/>
                  <a:pt x="13770" y="7675"/>
                  <a:pt x="13618" y="7362"/>
                </a:cubicBezTo>
                <a:cubicBezTo>
                  <a:pt x="13467" y="7050"/>
                  <a:pt x="13256" y="6780"/>
                  <a:pt x="12991" y="6559"/>
                </a:cubicBezTo>
                <a:moveTo>
                  <a:pt x="10179" y="15706"/>
                </a:moveTo>
                <a:lnTo>
                  <a:pt x="11558" y="15706"/>
                </a:lnTo>
                <a:lnTo>
                  <a:pt x="11558" y="14072"/>
                </a:lnTo>
                <a:lnTo>
                  <a:pt x="10179" y="14072"/>
                </a:lnTo>
                <a:cubicBezTo>
                  <a:pt x="10179" y="14072"/>
                  <a:pt x="10179" y="15706"/>
                  <a:pt x="10179" y="15706"/>
                </a:cubicBezTo>
                <a:close/>
                <a:moveTo>
                  <a:pt x="10800" y="20618"/>
                </a:moveTo>
                <a:cubicBezTo>
                  <a:pt x="5377" y="20618"/>
                  <a:pt x="982" y="16223"/>
                  <a:pt x="982" y="10800"/>
                </a:cubicBezTo>
                <a:cubicBezTo>
                  <a:pt x="982" y="5377"/>
                  <a:pt x="5377" y="982"/>
                  <a:pt x="10800" y="982"/>
                </a:cubicBezTo>
                <a:cubicBezTo>
                  <a:pt x="16223" y="982"/>
                  <a:pt x="20618" y="5377"/>
                  <a:pt x="20618" y="10800"/>
                </a:cubicBezTo>
                <a:cubicBezTo>
                  <a:pt x="20618" y="16223"/>
                  <a:pt x="16223" y="20618"/>
                  <a:pt x="10800" y="20618"/>
                </a:cubicBezTo>
                <a:moveTo>
                  <a:pt x="10800" y="0"/>
                </a:moveTo>
                <a:cubicBezTo>
                  <a:pt x="4835" y="0"/>
                  <a:pt x="0" y="4836"/>
                  <a:pt x="0" y="10800"/>
                </a:cubicBezTo>
                <a:cubicBezTo>
                  <a:pt x="0" y="16764"/>
                  <a:pt x="4835" y="21600"/>
                  <a:pt x="10800" y="21600"/>
                </a:cubicBezTo>
                <a:cubicBezTo>
                  <a:pt x="16764" y="21600"/>
                  <a:pt x="21600" y="16764"/>
                  <a:pt x="21600" y="10800"/>
                </a:cubicBezTo>
                <a:cubicBezTo>
                  <a:pt x="21600" y="4836"/>
                  <a:pt x="16764" y="0"/>
                  <a:pt x="108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58" name="Shape 2558"/>
          <p:cNvSpPr/>
          <p:nvPr/>
        </p:nvSpPr>
        <p:spPr>
          <a:xfrm>
            <a:off x="4958108" y="6052651"/>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7"/>
                  <a:pt x="5377" y="982"/>
                  <a:pt x="10800" y="982"/>
                </a:cubicBezTo>
                <a:cubicBezTo>
                  <a:pt x="16223" y="982"/>
                  <a:pt x="20618" y="5377"/>
                  <a:pt x="20618" y="10800"/>
                </a:cubicBezTo>
                <a:cubicBezTo>
                  <a:pt x="20618" y="16223"/>
                  <a:pt x="16223" y="20618"/>
                  <a:pt x="10800" y="20618"/>
                </a:cubicBezTo>
                <a:moveTo>
                  <a:pt x="10800" y="0"/>
                </a:moveTo>
                <a:cubicBezTo>
                  <a:pt x="4836" y="0"/>
                  <a:pt x="0" y="4836"/>
                  <a:pt x="0" y="10800"/>
                </a:cubicBezTo>
                <a:cubicBezTo>
                  <a:pt x="0" y="16765"/>
                  <a:pt x="4836" y="21600"/>
                  <a:pt x="10800" y="21600"/>
                </a:cubicBezTo>
                <a:cubicBezTo>
                  <a:pt x="16764" y="21600"/>
                  <a:pt x="21600" y="16765"/>
                  <a:pt x="21600" y="10800"/>
                </a:cubicBezTo>
                <a:cubicBezTo>
                  <a:pt x="21600" y="4836"/>
                  <a:pt x="16764" y="0"/>
                  <a:pt x="10800" y="0"/>
                </a:cubicBezTo>
                <a:moveTo>
                  <a:pt x="11782" y="5891"/>
                </a:moveTo>
                <a:lnTo>
                  <a:pt x="9818" y="5891"/>
                </a:lnTo>
                <a:cubicBezTo>
                  <a:pt x="9547" y="5891"/>
                  <a:pt x="9327" y="6111"/>
                  <a:pt x="9327" y="6382"/>
                </a:cubicBezTo>
                <a:cubicBezTo>
                  <a:pt x="9327" y="6394"/>
                  <a:pt x="9334" y="6405"/>
                  <a:pt x="9334" y="6417"/>
                </a:cubicBezTo>
                <a:lnTo>
                  <a:pt x="9328" y="6417"/>
                </a:lnTo>
                <a:lnTo>
                  <a:pt x="9819" y="12308"/>
                </a:lnTo>
                <a:lnTo>
                  <a:pt x="9825" y="12307"/>
                </a:lnTo>
                <a:cubicBezTo>
                  <a:pt x="9844" y="12562"/>
                  <a:pt x="10050" y="12764"/>
                  <a:pt x="10309" y="12764"/>
                </a:cubicBezTo>
                <a:lnTo>
                  <a:pt x="11291" y="12764"/>
                </a:lnTo>
                <a:cubicBezTo>
                  <a:pt x="11550" y="12764"/>
                  <a:pt x="11756" y="12562"/>
                  <a:pt x="11775" y="12307"/>
                </a:cubicBezTo>
                <a:lnTo>
                  <a:pt x="11781" y="12308"/>
                </a:lnTo>
                <a:lnTo>
                  <a:pt x="12272" y="6417"/>
                </a:lnTo>
                <a:lnTo>
                  <a:pt x="12266" y="6417"/>
                </a:lnTo>
                <a:cubicBezTo>
                  <a:pt x="12267" y="6405"/>
                  <a:pt x="12273" y="6394"/>
                  <a:pt x="12273" y="6382"/>
                </a:cubicBezTo>
                <a:cubicBezTo>
                  <a:pt x="12273" y="6111"/>
                  <a:pt x="12053" y="5891"/>
                  <a:pt x="11782" y="5891"/>
                </a:cubicBezTo>
                <a:moveTo>
                  <a:pt x="10800" y="13745"/>
                </a:moveTo>
                <a:cubicBezTo>
                  <a:pt x="10258" y="13745"/>
                  <a:pt x="9818" y="14186"/>
                  <a:pt x="9818" y="14727"/>
                </a:cubicBezTo>
                <a:cubicBezTo>
                  <a:pt x="9818" y="15269"/>
                  <a:pt x="10258" y="15709"/>
                  <a:pt x="10800" y="15709"/>
                </a:cubicBezTo>
                <a:cubicBezTo>
                  <a:pt x="11342" y="15709"/>
                  <a:pt x="11782" y="15269"/>
                  <a:pt x="11782" y="14727"/>
                </a:cubicBezTo>
                <a:cubicBezTo>
                  <a:pt x="11782" y="14186"/>
                  <a:pt x="11342" y="13745"/>
                  <a:pt x="10800" y="13745"/>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59" name="Shape 2559"/>
          <p:cNvSpPr/>
          <p:nvPr/>
        </p:nvSpPr>
        <p:spPr>
          <a:xfrm>
            <a:off x="6024630" y="6103437"/>
            <a:ext cx="558655" cy="457082"/>
          </a:xfrm>
          <a:custGeom>
            <a:avLst/>
            <a:gdLst/>
            <a:ahLst/>
            <a:cxnLst>
              <a:cxn ang="0">
                <a:pos x="wd2" y="hd2"/>
              </a:cxn>
              <a:cxn ang="5400000">
                <a:pos x="wd2" y="hd2"/>
              </a:cxn>
              <a:cxn ang="10800000">
                <a:pos x="wd2" y="hd2"/>
              </a:cxn>
              <a:cxn ang="16200000">
                <a:pos x="wd2" y="hd2"/>
              </a:cxn>
            </a:cxnLst>
            <a:rect l="0" t="0" r="r" b="b"/>
            <a:pathLst>
              <a:path w="21600" h="21600" extrusionOk="0">
                <a:moveTo>
                  <a:pt x="2455" y="15600"/>
                </a:moveTo>
                <a:lnTo>
                  <a:pt x="982" y="15600"/>
                </a:lnTo>
                <a:lnTo>
                  <a:pt x="982" y="1200"/>
                </a:lnTo>
                <a:lnTo>
                  <a:pt x="16691" y="1200"/>
                </a:lnTo>
                <a:lnTo>
                  <a:pt x="16691" y="3000"/>
                </a:lnTo>
                <a:cubicBezTo>
                  <a:pt x="16691" y="3332"/>
                  <a:pt x="16911" y="3600"/>
                  <a:pt x="17182" y="3600"/>
                </a:cubicBezTo>
                <a:cubicBezTo>
                  <a:pt x="17453" y="3600"/>
                  <a:pt x="17673" y="3332"/>
                  <a:pt x="17673" y="3000"/>
                </a:cubicBezTo>
                <a:lnTo>
                  <a:pt x="17673" y="1200"/>
                </a:lnTo>
                <a:cubicBezTo>
                  <a:pt x="17673" y="538"/>
                  <a:pt x="17233" y="0"/>
                  <a:pt x="16691" y="0"/>
                </a:cubicBezTo>
                <a:lnTo>
                  <a:pt x="982" y="0"/>
                </a:lnTo>
                <a:cubicBezTo>
                  <a:pt x="440" y="0"/>
                  <a:pt x="0" y="538"/>
                  <a:pt x="0" y="1200"/>
                </a:cubicBezTo>
                <a:lnTo>
                  <a:pt x="0" y="15600"/>
                </a:lnTo>
                <a:cubicBezTo>
                  <a:pt x="0" y="16262"/>
                  <a:pt x="440" y="16800"/>
                  <a:pt x="982" y="16800"/>
                </a:cubicBezTo>
                <a:lnTo>
                  <a:pt x="2455" y="16800"/>
                </a:lnTo>
                <a:cubicBezTo>
                  <a:pt x="2725" y="16800"/>
                  <a:pt x="2945" y="16532"/>
                  <a:pt x="2945" y="16200"/>
                </a:cubicBezTo>
                <a:cubicBezTo>
                  <a:pt x="2945" y="15869"/>
                  <a:pt x="2725" y="15600"/>
                  <a:pt x="2455" y="15600"/>
                </a:cubicBezTo>
                <a:moveTo>
                  <a:pt x="20618" y="20400"/>
                </a:moveTo>
                <a:lnTo>
                  <a:pt x="4909" y="20400"/>
                </a:lnTo>
                <a:lnTo>
                  <a:pt x="4909" y="6000"/>
                </a:lnTo>
                <a:lnTo>
                  <a:pt x="20618" y="6000"/>
                </a:lnTo>
                <a:cubicBezTo>
                  <a:pt x="20618" y="6000"/>
                  <a:pt x="20618" y="20400"/>
                  <a:pt x="20618" y="20400"/>
                </a:cubicBezTo>
                <a:close/>
                <a:moveTo>
                  <a:pt x="20618" y="4800"/>
                </a:moveTo>
                <a:lnTo>
                  <a:pt x="4909" y="4800"/>
                </a:lnTo>
                <a:cubicBezTo>
                  <a:pt x="4367" y="4800"/>
                  <a:pt x="3927" y="5338"/>
                  <a:pt x="3927" y="6000"/>
                </a:cubicBezTo>
                <a:lnTo>
                  <a:pt x="3927" y="20400"/>
                </a:lnTo>
                <a:cubicBezTo>
                  <a:pt x="3927" y="21062"/>
                  <a:pt x="4367" y="21600"/>
                  <a:pt x="4909" y="21600"/>
                </a:cubicBezTo>
                <a:lnTo>
                  <a:pt x="20618" y="21600"/>
                </a:lnTo>
                <a:cubicBezTo>
                  <a:pt x="21160" y="21600"/>
                  <a:pt x="21600" y="21062"/>
                  <a:pt x="21600" y="20400"/>
                </a:cubicBezTo>
                <a:lnTo>
                  <a:pt x="21600" y="6000"/>
                </a:lnTo>
                <a:cubicBezTo>
                  <a:pt x="21600" y="5338"/>
                  <a:pt x="21160" y="4800"/>
                  <a:pt x="20618" y="48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60" name="Shape 2560"/>
          <p:cNvSpPr/>
          <p:nvPr/>
        </p:nvSpPr>
        <p:spPr>
          <a:xfrm>
            <a:off x="7091153" y="6052651"/>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455" y="13745"/>
                </a:moveTo>
                <a:cubicBezTo>
                  <a:pt x="2726" y="13745"/>
                  <a:pt x="2945" y="13526"/>
                  <a:pt x="2945" y="13255"/>
                </a:cubicBezTo>
                <a:cubicBezTo>
                  <a:pt x="2945" y="12984"/>
                  <a:pt x="2726" y="12764"/>
                  <a:pt x="2455" y="12764"/>
                </a:cubicBezTo>
                <a:lnTo>
                  <a:pt x="982" y="12764"/>
                </a:lnTo>
                <a:lnTo>
                  <a:pt x="982" y="982"/>
                </a:lnTo>
                <a:lnTo>
                  <a:pt x="16691" y="982"/>
                </a:lnTo>
                <a:lnTo>
                  <a:pt x="16691" y="2455"/>
                </a:lnTo>
                <a:cubicBezTo>
                  <a:pt x="16691" y="2726"/>
                  <a:pt x="16910" y="2945"/>
                  <a:pt x="17182" y="2945"/>
                </a:cubicBezTo>
                <a:cubicBezTo>
                  <a:pt x="17453" y="2945"/>
                  <a:pt x="17673" y="2726"/>
                  <a:pt x="17673" y="2455"/>
                </a:cubicBezTo>
                <a:lnTo>
                  <a:pt x="17673" y="982"/>
                </a:lnTo>
                <a:cubicBezTo>
                  <a:pt x="17673" y="440"/>
                  <a:pt x="17233" y="0"/>
                  <a:pt x="16691" y="0"/>
                </a:cubicBezTo>
                <a:lnTo>
                  <a:pt x="982" y="0"/>
                </a:lnTo>
                <a:cubicBezTo>
                  <a:pt x="440" y="0"/>
                  <a:pt x="0" y="440"/>
                  <a:pt x="0" y="982"/>
                </a:cubicBezTo>
                <a:lnTo>
                  <a:pt x="0" y="16691"/>
                </a:lnTo>
                <a:cubicBezTo>
                  <a:pt x="0" y="17233"/>
                  <a:pt x="440" y="17673"/>
                  <a:pt x="982" y="17673"/>
                </a:cubicBezTo>
                <a:lnTo>
                  <a:pt x="2455" y="17673"/>
                </a:lnTo>
                <a:cubicBezTo>
                  <a:pt x="2726" y="17673"/>
                  <a:pt x="2945" y="17453"/>
                  <a:pt x="2945" y="17182"/>
                </a:cubicBezTo>
                <a:cubicBezTo>
                  <a:pt x="2945" y="16911"/>
                  <a:pt x="2726" y="16691"/>
                  <a:pt x="2455" y="16691"/>
                </a:cubicBezTo>
                <a:lnTo>
                  <a:pt x="982" y="16691"/>
                </a:lnTo>
                <a:lnTo>
                  <a:pt x="982" y="13745"/>
                </a:lnTo>
                <a:cubicBezTo>
                  <a:pt x="982" y="13745"/>
                  <a:pt x="2455" y="13745"/>
                  <a:pt x="2455" y="13745"/>
                </a:cubicBezTo>
                <a:close/>
                <a:moveTo>
                  <a:pt x="20618" y="16691"/>
                </a:moveTo>
                <a:lnTo>
                  <a:pt x="4909" y="16691"/>
                </a:lnTo>
                <a:lnTo>
                  <a:pt x="4909" y="4909"/>
                </a:lnTo>
                <a:lnTo>
                  <a:pt x="20618" y="4909"/>
                </a:lnTo>
                <a:cubicBezTo>
                  <a:pt x="20618" y="4909"/>
                  <a:pt x="20618" y="16691"/>
                  <a:pt x="20618" y="16691"/>
                </a:cubicBezTo>
                <a:close/>
                <a:moveTo>
                  <a:pt x="20618" y="20618"/>
                </a:moveTo>
                <a:lnTo>
                  <a:pt x="4909" y="20618"/>
                </a:lnTo>
                <a:lnTo>
                  <a:pt x="4909" y="17673"/>
                </a:lnTo>
                <a:lnTo>
                  <a:pt x="20618" y="17673"/>
                </a:lnTo>
                <a:cubicBezTo>
                  <a:pt x="20618" y="17673"/>
                  <a:pt x="20618" y="20618"/>
                  <a:pt x="20618" y="20618"/>
                </a:cubicBezTo>
                <a:close/>
                <a:moveTo>
                  <a:pt x="20618" y="3927"/>
                </a:moveTo>
                <a:lnTo>
                  <a:pt x="4909" y="3927"/>
                </a:lnTo>
                <a:cubicBezTo>
                  <a:pt x="4367" y="3927"/>
                  <a:pt x="3927" y="4367"/>
                  <a:pt x="3927" y="4909"/>
                </a:cubicBezTo>
                <a:lnTo>
                  <a:pt x="3927" y="20618"/>
                </a:lnTo>
                <a:cubicBezTo>
                  <a:pt x="3927" y="21160"/>
                  <a:pt x="4367" y="21600"/>
                  <a:pt x="4909" y="21600"/>
                </a:cubicBezTo>
                <a:lnTo>
                  <a:pt x="20618" y="21600"/>
                </a:lnTo>
                <a:cubicBezTo>
                  <a:pt x="21160" y="21600"/>
                  <a:pt x="21600" y="21160"/>
                  <a:pt x="21600" y="20618"/>
                </a:cubicBezTo>
                <a:lnTo>
                  <a:pt x="21600" y="4909"/>
                </a:lnTo>
                <a:cubicBezTo>
                  <a:pt x="21600" y="4367"/>
                  <a:pt x="21160" y="3927"/>
                  <a:pt x="20618" y="3927"/>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61" name="Shape 2561"/>
          <p:cNvSpPr/>
          <p:nvPr/>
        </p:nvSpPr>
        <p:spPr>
          <a:xfrm>
            <a:off x="8157675" y="6103437"/>
            <a:ext cx="558655" cy="457082"/>
          </a:xfrm>
          <a:custGeom>
            <a:avLst/>
            <a:gdLst/>
            <a:ahLst/>
            <a:cxnLst>
              <a:cxn ang="0">
                <a:pos x="wd2" y="hd2"/>
              </a:cxn>
              <a:cxn ang="5400000">
                <a:pos x="wd2" y="hd2"/>
              </a:cxn>
              <a:cxn ang="10800000">
                <a:pos x="wd2" y="hd2"/>
              </a:cxn>
              <a:cxn ang="16200000">
                <a:pos x="wd2" y="hd2"/>
              </a:cxn>
            </a:cxnLst>
            <a:rect l="0" t="0" r="r" b="b"/>
            <a:pathLst>
              <a:path w="21600" h="21600" extrusionOk="0">
                <a:moveTo>
                  <a:pt x="2455" y="3600"/>
                </a:moveTo>
                <a:lnTo>
                  <a:pt x="19145" y="3600"/>
                </a:lnTo>
                <a:cubicBezTo>
                  <a:pt x="19417" y="3600"/>
                  <a:pt x="19636" y="3332"/>
                  <a:pt x="19636" y="3000"/>
                </a:cubicBezTo>
                <a:cubicBezTo>
                  <a:pt x="19636" y="2669"/>
                  <a:pt x="19417" y="2400"/>
                  <a:pt x="19145" y="2400"/>
                </a:cubicBezTo>
                <a:lnTo>
                  <a:pt x="2455" y="2400"/>
                </a:lnTo>
                <a:cubicBezTo>
                  <a:pt x="2183" y="2400"/>
                  <a:pt x="1964" y="2669"/>
                  <a:pt x="1964" y="3000"/>
                </a:cubicBezTo>
                <a:cubicBezTo>
                  <a:pt x="1964" y="3332"/>
                  <a:pt x="2183" y="3600"/>
                  <a:pt x="2455" y="3600"/>
                </a:cubicBezTo>
                <a:moveTo>
                  <a:pt x="20618" y="20400"/>
                </a:moveTo>
                <a:lnTo>
                  <a:pt x="982" y="20400"/>
                </a:lnTo>
                <a:lnTo>
                  <a:pt x="982" y="6000"/>
                </a:lnTo>
                <a:lnTo>
                  <a:pt x="20618" y="6000"/>
                </a:lnTo>
                <a:cubicBezTo>
                  <a:pt x="20618" y="6000"/>
                  <a:pt x="20618" y="20400"/>
                  <a:pt x="20618" y="20400"/>
                </a:cubicBezTo>
                <a:close/>
                <a:moveTo>
                  <a:pt x="20618" y="4800"/>
                </a:moveTo>
                <a:lnTo>
                  <a:pt x="982" y="4800"/>
                </a:lnTo>
                <a:cubicBezTo>
                  <a:pt x="439" y="4800"/>
                  <a:pt x="0" y="5338"/>
                  <a:pt x="0" y="6000"/>
                </a:cubicBezTo>
                <a:lnTo>
                  <a:pt x="0" y="20400"/>
                </a:lnTo>
                <a:cubicBezTo>
                  <a:pt x="0" y="21062"/>
                  <a:pt x="439" y="21600"/>
                  <a:pt x="982" y="21600"/>
                </a:cubicBezTo>
                <a:lnTo>
                  <a:pt x="20618" y="21600"/>
                </a:lnTo>
                <a:cubicBezTo>
                  <a:pt x="21160" y="21600"/>
                  <a:pt x="21600" y="21062"/>
                  <a:pt x="21600" y="20400"/>
                </a:cubicBezTo>
                <a:lnTo>
                  <a:pt x="21600" y="6000"/>
                </a:lnTo>
                <a:cubicBezTo>
                  <a:pt x="21600" y="5338"/>
                  <a:pt x="21160" y="4800"/>
                  <a:pt x="20618" y="4800"/>
                </a:cubicBezTo>
                <a:moveTo>
                  <a:pt x="4418" y="1200"/>
                </a:moveTo>
                <a:lnTo>
                  <a:pt x="17182" y="1200"/>
                </a:lnTo>
                <a:cubicBezTo>
                  <a:pt x="17453" y="1200"/>
                  <a:pt x="17673" y="932"/>
                  <a:pt x="17673" y="600"/>
                </a:cubicBezTo>
                <a:cubicBezTo>
                  <a:pt x="17673" y="269"/>
                  <a:pt x="17453" y="0"/>
                  <a:pt x="17182" y="0"/>
                </a:cubicBezTo>
                <a:lnTo>
                  <a:pt x="4418" y="0"/>
                </a:lnTo>
                <a:cubicBezTo>
                  <a:pt x="4147" y="0"/>
                  <a:pt x="3927" y="269"/>
                  <a:pt x="3927" y="600"/>
                </a:cubicBezTo>
                <a:cubicBezTo>
                  <a:pt x="3927" y="932"/>
                  <a:pt x="4147" y="1200"/>
                  <a:pt x="4418" y="12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62" name="Shape 2562"/>
          <p:cNvSpPr/>
          <p:nvPr/>
        </p:nvSpPr>
        <p:spPr>
          <a:xfrm>
            <a:off x="9224197" y="6052651"/>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9"/>
                  <a:pt x="20178" y="20619"/>
                  <a:pt x="19636" y="20619"/>
                </a:cubicBezTo>
                <a:lnTo>
                  <a:pt x="1964" y="20619"/>
                </a:lnTo>
                <a:cubicBezTo>
                  <a:pt x="1421" y="20619"/>
                  <a:pt x="982" y="20179"/>
                  <a:pt x="982" y="19636"/>
                </a:cubicBezTo>
                <a:lnTo>
                  <a:pt x="982" y="1964"/>
                </a:lnTo>
                <a:cubicBezTo>
                  <a:pt x="982" y="1422"/>
                  <a:pt x="1421"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4294" y="17673"/>
                </a:moveTo>
                <a:lnTo>
                  <a:pt x="8376" y="10732"/>
                </a:lnTo>
                <a:lnTo>
                  <a:pt x="10838" y="14425"/>
                </a:lnTo>
                <a:cubicBezTo>
                  <a:pt x="10862" y="14484"/>
                  <a:pt x="10898" y="14536"/>
                  <a:pt x="10942" y="14581"/>
                </a:cubicBezTo>
                <a:lnTo>
                  <a:pt x="10944" y="14583"/>
                </a:lnTo>
                <a:cubicBezTo>
                  <a:pt x="11033" y="14673"/>
                  <a:pt x="11155" y="14727"/>
                  <a:pt x="11291" y="14727"/>
                </a:cubicBezTo>
                <a:cubicBezTo>
                  <a:pt x="11427" y="14727"/>
                  <a:pt x="11549" y="14673"/>
                  <a:pt x="11638" y="14583"/>
                </a:cubicBezTo>
                <a:lnTo>
                  <a:pt x="13686" y="12536"/>
                </a:lnTo>
                <a:lnTo>
                  <a:pt x="17242" y="17673"/>
                </a:lnTo>
                <a:cubicBezTo>
                  <a:pt x="17242" y="17673"/>
                  <a:pt x="4294" y="17673"/>
                  <a:pt x="4294" y="17673"/>
                </a:cubicBezTo>
                <a:close/>
                <a:moveTo>
                  <a:pt x="18620" y="17982"/>
                </a:moveTo>
                <a:lnTo>
                  <a:pt x="18617" y="17978"/>
                </a:lnTo>
                <a:cubicBezTo>
                  <a:pt x="18590" y="17913"/>
                  <a:pt x="18551" y="17858"/>
                  <a:pt x="18501" y="17810"/>
                </a:cubicBezTo>
                <a:lnTo>
                  <a:pt x="14201" y="11600"/>
                </a:lnTo>
                <a:lnTo>
                  <a:pt x="14200" y="11601"/>
                </a:lnTo>
                <a:cubicBezTo>
                  <a:pt x="14127" y="11420"/>
                  <a:pt x="13952" y="11291"/>
                  <a:pt x="13745" y="11291"/>
                </a:cubicBezTo>
                <a:cubicBezTo>
                  <a:pt x="13610" y="11291"/>
                  <a:pt x="13488" y="11346"/>
                  <a:pt x="13398" y="11435"/>
                </a:cubicBezTo>
                <a:lnTo>
                  <a:pt x="11360" y="13473"/>
                </a:lnTo>
                <a:lnTo>
                  <a:pt x="8798" y="9630"/>
                </a:lnTo>
                <a:cubicBezTo>
                  <a:pt x="8724" y="9453"/>
                  <a:pt x="8550" y="9327"/>
                  <a:pt x="8345" y="9327"/>
                </a:cubicBezTo>
                <a:cubicBezTo>
                  <a:pt x="8175" y="9327"/>
                  <a:pt x="8033" y="9420"/>
                  <a:pt x="7945" y="9551"/>
                </a:cubicBezTo>
                <a:lnTo>
                  <a:pt x="7937" y="9546"/>
                </a:lnTo>
                <a:lnTo>
                  <a:pt x="3028" y="17891"/>
                </a:lnTo>
                <a:lnTo>
                  <a:pt x="3036" y="17897"/>
                </a:lnTo>
                <a:cubicBezTo>
                  <a:pt x="2983" y="17974"/>
                  <a:pt x="2945" y="18063"/>
                  <a:pt x="2945" y="18164"/>
                </a:cubicBezTo>
                <a:cubicBezTo>
                  <a:pt x="2945" y="18435"/>
                  <a:pt x="3165" y="18655"/>
                  <a:pt x="3436" y="18655"/>
                </a:cubicBezTo>
                <a:lnTo>
                  <a:pt x="18164" y="18655"/>
                </a:lnTo>
                <a:cubicBezTo>
                  <a:pt x="18435" y="18655"/>
                  <a:pt x="18655" y="18435"/>
                  <a:pt x="18655" y="18164"/>
                </a:cubicBezTo>
                <a:cubicBezTo>
                  <a:pt x="18655" y="18099"/>
                  <a:pt x="18640" y="18039"/>
                  <a:pt x="18618" y="17983"/>
                </a:cubicBezTo>
                <a:cubicBezTo>
                  <a:pt x="18618" y="17983"/>
                  <a:pt x="18620" y="17982"/>
                  <a:pt x="18620" y="17982"/>
                </a:cubicBezTo>
                <a:close/>
                <a:moveTo>
                  <a:pt x="5400" y="3927"/>
                </a:moveTo>
                <a:cubicBezTo>
                  <a:pt x="6213" y="3927"/>
                  <a:pt x="6873" y="4587"/>
                  <a:pt x="6873" y="5400"/>
                </a:cubicBezTo>
                <a:cubicBezTo>
                  <a:pt x="6873" y="6214"/>
                  <a:pt x="6213" y="6873"/>
                  <a:pt x="5400" y="6873"/>
                </a:cubicBezTo>
                <a:cubicBezTo>
                  <a:pt x="4587" y="6873"/>
                  <a:pt x="3927" y="6214"/>
                  <a:pt x="3927" y="5400"/>
                </a:cubicBezTo>
                <a:cubicBezTo>
                  <a:pt x="3927" y="4587"/>
                  <a:pt x="4587" y="3927"/>
                  <a:pt x="5400" y="3927"/>
                </a:cubicBezTo>
                <a:moveTo>
                  <a:pt x="5400" y="7855"/>
                </a:moveTo>
                <a:cubicBezTo>
                  <a:pt x="6756" y="7855"/>
                  <a:pt x="7855" y="6756"/>
                  <a:pt x="7855" y="5400"/>
                </a:cubicBezTo>
                <a:cubicBezTo>
                  <a:pt x="7855" y="4045"/>
                  <a:pt x="6756" y="2945"/>
                  <a:pt x="5400" y="2945"/>
                </a:cubicBezTo>
                <a:cubicBezTo>
                  <a:pt x="4044" y="2945"/>
                  <a:pt x="2945" y="4045"/>
                  <a:pt x="2945" y="5400"/>
                </a:cubicBezTo>
                <a:cubicBezTo>
                  <a:pt x="2945" y="6756"/>
                  <a:pt x="4044" y="7855"/>
                  <a:pt x="5400" y="7855"/>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63" name="Shape 2563"/>
          <p:cNvSpPr/>
          <p:nvPr/>
        </p:nvSpPr>
        <p:spPr>
          <a:xfrm>
            <a:off x="10290719" y="6052651"/>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9636" y="0"/>
                </a:moveTo>
                <a:lnTo>
                  <a:pt x="5891" y="0"/>
                </a:lnTo>
                <a:cubicBezTo>
                  <a:pt x="4806" y="0"/>
                  <a:pt x="3927" y="879"/>
                  <a:pt x="3927" y="1964"/>
                </a:cubicBezTo>
                <a:lnTo>
                  <a:pt x="3927" y="2455"/>
                </a:lnTo>
                <a:cubicBezTo>
                  <a:pt x="3927" y="2726"/>
                  <a:pt x="4147" y="2945"/>
                  <a:pt x="4418" y="2945"/>
                </a:cubicBezTo>
                <a:cubicBezTo>
                  <a:pt x="4690" y="2945"/>
                  <a:pt x="4909" y="2726"/>
                  <a:pt x="4909" y="2455"/>
                </a:cubicBezTo>
                <a:lnTo>
                  <a:pt x="4909" y="1964"/>
                </a:lnTo>
                <a:cubicBezTo>
                  <a:pt x="4909" y="1422"/>
                  <a:pt x="5349" y="982"/>
                  <a:pt x="5891" y="982"/>
                </a:cubicBezTo>
                <a:lnTo>
                  <a:pt x="19636" y="982"/>
                </a:lnTo>
                <a:cubicBezTo>
                  <a:pt x="20178" y="982"/>
                  <a:pt x="20618" y="1422"/>
                  <a:pt x="20618" y="1964"/>
                </a:cubicBezTo>
                <a:lnTo>
                  <a:pt x="20618" y="15709"/>
                </a:lnTo>
                <a:cubicBezTo>
                  <a:pt x="20618" y="16252"/>
                  <a:pt x="20178" y="16691"/>
                  <a:pt x="19636" y="16691"/>
                </a:cubicBezTo>
                <a:lnTo>
                  <a:pt x="19145" y="16691"/>
                </a:lnTo>
                <a:cubicBezTo>
                  <a:pt x="18874" y="16691"/>
                  <a:pt x="18655" y="16911"/>
                  <a:pt x="18655" y="17182"/>
                </a:cubicBezTo>
                <a:cubicBezTo>
                  <a:pt x="18655" y="17453"/>
                  <a:pt x="18874" y="17673"/>
                  <a:pt x="19145" y="17673"/>
                </a:cubicBezTo>
                <a:lnTo>
                  <a:pt x="19636" y="17673"/>
                </a:lnTo>
                <a:cubicBezTo>
                  <a:pt x="20721" y="17673"/>
                  <a:pt x="21600" y="16794"/>
                  <a:pt x="21600" y="15709"/>
                </a:cubicBezTo>
                <a:lnTo>
                  <a:pt x="21600" y="1964"/>
                </a:lnTo>
                <a:cubicBezTo>
                  <a:pt x="21600" y="879"/>
                  <a:pt x="20721" y="0"/>
                  <a:pt x="19636" y="0"/>
                </a:cubicBezTo>
                <a:moveTo>
                  <a:pt x="4354" y="17673"/>
                </a:moveTo>
                <a:lnTo>
                  <a:pt x="7369" y="13149"/>
                </a:lnTo>
                <a:lnTo>
                  <a:pt x="8875" y="15407"/>
                </a:lnTo>
                <a:cubicBezTo>
                  <a:pt x="8949" y="15584"/>
                  <a:pt x="9123" y="15709"/>
                  <a:pt x="9327" y="15709"/>
                </a:cubicBezTo>
                <a:cubicBezTo>
                  <a:pt x="9463" y="15709"/>
                  <a:pt x="9586" y="15655"/>
                  <a:pt x="9674" y="15565"/>
                </a:cubicBezTo>
                <a:lnTo>
                  <a:pt x="11198" y="14042"/>
                </a:lnTo>
                <a:lnTo>
                  <a:pt x="13376" y="17673"/>
                </a:lnTo>
                <a:cubicBezTo>
                  <a:pt x="13376" y="17673"/>
                  <a:pt x="4354" y="17673"/>
                  <a:pt x="4354" y="17673"/>
                </a:cubicBezTo>
                <a:close/>
                <a:moveTo>
                  <a:pt x="14692" y="17982"/>
                </a:moveTo>
                <a:lnTo>
                  <a:pt x="14690" y="17977"/>
                </a:lnTo>
                <a:cubicBezTo>
                  <a:pt x="14685" y="17967"/>
                  <a:pt x="14677" y="17959"/>
                  <a:pt x="14673" y="17949"/>
                </a:cubicBezTo>
                <a:lnTo>
                  <a:pt x="11747" y="13073"/>
                </a:lnTo>
                <a:lnTo>
                  <a:pt x="11745" y="13073"/>
                </a:lnTo>
                <a:cubicBezTo>
                  <a:pt x="11673" y="12892"/>
                  <a:pt x="11498" y="12764"/>
                  <a:pt x="11291" y="12764"/>
                </a:cubicBezTo>
                <a:cubicBezTo>
                  <a:pt x="11155" y="12764"/>
                  <a:pt x="11033" y="12819"/>
                  <a:pt x="10944" y="12908"/>
                </a:cubicBezTo>
                <a:lnTo>
                  <a:pt x="9397" y="14454"/>
                </a:lnTo>
                <a:lnTo>
                  <a:pt x="7816" y="12084"/>
                </a:lnTo>
                <a:cubicBezTo>
                  <a:pt x="7742" y="11907"/>
                  <a:pt x="7568" y="11782"/>
                  <a:pt x="7364" y="11782"/>
                </a:cubicBezTo>
                <a:cubicBezTo>
                  <a:pt x="7193" y="11782"/>
                  <a:pt x="7051" y="11874"/>
                  <a:pt x="6963" y="12006"/>
                </a:cubicBezTo>
                <a:lnTo>
                  <a:pt x="6955" y="12000"/>
                </a:lnTo>
                <a:lnTo>
                  <a:pt x="3028" y="17891"/>
                </a:lnTo>
                <a:lnTo>
                  <a:pt x="3036" y="17897"/>
                </a:lnTo>
                <a:cubicBezTo>
                  <a:pt x="2983" y="17974"/>
                  <a:pt x="2945" y="18063"/>
                  <a:pt x="2945" y="18164"/>
                </a:cubicBezTo>
                <a:cubicBezTo>
                  <a:pt x="2945" y="18435"/>
                  <a:pt x="3165" y="18655"/>
                  <a:pt x="3436" y="18655"/>
                </a:cubicBezTo>
                <a:lnTo>
                  <a:pt x="14236" y="18655"/>
                </a:lnTo>
                <a:cubicBezTo>
                  <a:pt x="14508" y="18655"/>
                  <a:pt x="14727" y="18435"/>
                  <a:pt x="14727" y="18164"/>
                </a:cubicBezTo>
                <a:cubicBezTo>
                  <a:pt x="14727" y="18099"/>
                  <a:pt x="14713" y="18039"/>
                  <a:pt x="14691" y="17983"/>
                </a:cubicBezTo>
                <a:cubicBezTo>
                  <a:pt x="14691" y="17983"/>
                  <a:pt x="14692" y="17982"/>
                  <a:pt x="14692" y="17982"/>
                </a:cubicBezTo>
                <a:close/>
                <a:moveTo>
                  <a:pt x="4909" y="7855"/>
                </a:moveTo>
                <a:cubicBezTo>
                  <a:pt x="5451" y="7855"/>
                  <a:pt x="5891" y="8295"/>
                  <a:pt x="5891" y="8836"/>
                </a:cubicBezTo>
                <a:cubicBezTo>
                  <a:pt x="5891" y="9379"/>
                  <a:pt x="5451" y="9818"/>
                  <a:pt x="4909" y="9818"/>
                </a:cubicBezTo>
                <a:cubicBezTo>
                  <a:pt x="4367" y="9818"/>
                  <a:pt x="3927" y="9379"/>
                  <a:pt x="3927" y="8836"/>
                </a:cubicBezTo>
                <a:cubicBezTo>
                  <a:pt x="3927" y="8295"/>
                  <a:pt x="4367" y="7855"/>
                  <a:pt x="4909" y="7855"/>
                </a:cubicBezTo>
                <a:moveTo>
                  <a:pt x="4909" y="10800"/>
                </a:moveTo>
                <a:cubicBezTo>
                  <a:pt x="5994" y="10800"/>
                  <a:pt x="6873" y="9921"/>
                  <a:pt x="6873" y="8836"/>
                </a:cubicBezTo>
                <a:cubicBezTo>
                  <a:pt x="6873" y="7752"/>
                  <a:pt x="5994" y="6873"/>
                  <a:pt x="4909" y="6873"/>
                </a:cubicBezTo>
                <a:cubicBezTo>
                  <a:pt x="3825" y="6873"/>
                  <a:pt x="2945" y="7752"/>
                  <a:pt x="2945" y="8836"/>
                </a:cubicBezTo>
                <a:cubicBezTo>
                  <a:pt x="2945" y="9921"/>
                  <a:pt x="3825" y="10800"/>
                  <a:pt x="4909" y="10800"/>
                </a:cubicBezTo>
                <a:moveTo>
                  <a:pt x="16691" y="19636"/>
                </a:moveTo>
                <a:cubicBezTo>
                  <a:pt x="16691" y="20179"/>
                  <a:pt x="16251" y="20619"/>
                  <a:pt x="15709" y="20619"/>
                </a:cubicBezTo>
                <a:lnTo>
                  <a:pt x="1964" y="20619"/>
                </a:lnTo>
                <a:cubicBezTo>
                  <a:pt x="1422" y="20619"/>
                  <a:pt x="982" y="20179"/>
                  <a:pt x="982" y="19636"/>
                </a:cubicBezTo>
                <a:lnTo>
                  <a:pt x="982" y="5891"/>
                </a:lnTo>
                <a:cubicBezTo>
                  <a:pt x="982" y="5349"/>
                  <a:pt x="1422" y="4909"/>
                  <a:pt x="1964" y="4909"/>
                </a:cubicBezTo>
                <a:lnTo>
                  <a:pt x="15709" y="4909"/>
                </a:lnTo>
                <a:cubicBezTo>
                  <a:pt x="16251" y="4909"/>
                  <a:pt x="16691" y="5349"/>
                  <a:pt x="16691" y="5891"/>
                </a:cubicBezTo>
                <a:cubicBezTo>
                  <a:pt x="16691" y="5891"/>
                  <a:pt x="16691" y="19636"/>
                  <a:pt x="16691" y="19636"/>
                </a:cubicBezTo>
                <a:close/>
                <a:moveTo>
                  <a:pt x="15709" y="3927"/>
                </a:moveTo>
                <a:lnTo>
                  <a:pt x="1964" y="3927"/>
                </a:lnTo>
                <a:cubicBezTo>
                  <a:pt x="879" y="3927"/>
                  <a:pt x="0" y="4806"/>
                  <a:pt x="0" y="5891"/>
                </a:cubicBezTo>
                <a:lnTo>
                  <a:pt x="0" y="19636"/>
                </a:lnTo>
                <a:cubicBezTo>
                  <a:pt x="0" y="20721"/>
                  <a:pt x="879" y="21600"/>
                  <a:pt x="1964" y="21600"/>
                </a:cubicBezTo>
                <a:lnTo>
                  <a:pt x="15709" y="21600"/>
                </a:lnTo>
                <a:cubicBezTo>
                  <a:pt x="16794" y="21600"/>
                  <a:pt x="17673" y="20721"/>
                  <a:pt x="17673" y="19636"/>
                </a:cubicBezTo>
                <a:lnTo>
                  <a:pt x="17673" y="5891"/>
                </a:lnTo>
                <a:cubicBezTo>
                  <a:pt x="17673" y="4806"/>
                  <a:pt x="16794" y="3927"/>
                  <a:pt x="15709" y="3927"/>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64" name="Shape 2564"/>
          <p:cNvSpPr/>
          <p:nvPr/>
        </p:nvSpPr>
        <p:spPr>
          <a:xfrm>
            <a:off x="11357241" y="6052651"/>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9818" y="10800"/>
                </a:moveTo>
                <a:lnTo>
                  <a:pt x="11782" y="10800"/>
                </a:lnTo>
                <a:lnTo>
                  <a:pt x="11782" y="12764"/>
                </a:lnTo>
                <a:lnTo>
                  <a:pt x="9818" y="12764"/>
                </a:lnTo>
                <a:cubicBezTo>
                  <a:pt x="9818" y="12764"/>
                  <a:pt x="9818" y="10800"/>
                  <a:pt x="9818" y="10800"/>
                </a:cubicBezTo>
                <a:close/>
                <a:moveTo>
                  <a:pt x="9327" y="13745"/>
                </a:moveTo>
                <a:lnTo>
                  <a:pt x="12273" y="13745"/>
                </a:lnTo>
                <a:cubicBezTo>
                  <a:pt x="12544" y="13745"/>
                  <a:pt x="12764" y="13526"/>
                  <a:pt x="12764" y="13255"/>
                </a:cubicBezTo>
                <a:lnTo>
                  <a:pt x="12764" y="10309"/>
                </a:lnTo>
                <a:cubicBezTo>
                  <a:pt x="12764" y="10038"/>
                  <a:pt x="12544" y="9818"/>
                  <a:pt x="12273" y="9818"/>
                </a:cubicBezTo>
                <a:lnTo>
                  <a:pt x="9327" y="9818"/>
                </a:lnTo>
                <a:cubicBezTo>
                  <a:pt x="9056" y="9818"/>
                  <a:pt x="8836" y="10038"/>
                  <a:pt x="8836" y="10309"/>
                </a:cubicBezTo>
                <a:lnTo>
                  <a:pt x="8836" y="13255"/>
                </a:lnTo>
                <a:cubicBezTo>
                  <a:pt x="8836" y="13526"/>
                  <a:pt x="9056" y="13745"/>
                  <a:pt x="9327" y="13745"/>
                </a:cubicBezTo>
                <a:moveTo>
                  <a:pt x="14727" y="15709"/>
                </a:moveTo>
                <a:lnTo>
                  <a:pt x="16691" y="15709"/>
                </a:lnTo>
                <a:lnTo>
                  <a:pt x="16691" y="17673"/>
                </a:lnTo>
                <a:lnTo>
                  <a:pt x="14727" y="17673"/>
                </a:lnTo>
                <a:cubicBezTo>
                  <a:pt x="14727" y="17673"/>
                  <a:pt x="14727" y="15709"/>
                  <a:pt x="14727" y="15709"/>
                </a:cubicBezTo>
                <a:close/>
                <a:moveTo>
                  <a:pt x="14236" y="18655"/>
                </a:moveTo>
                <a:lnTo>
                  <a:pt x="17182" y="18655"/>
                </a:lnTo>
                <a:cubicBezTo>
                  <a:pt x="17453" y="18655"/>
                  <a:pt x="17673" y="18435"/>
                  <a:pt x="17673" y="18164"/>
                </a:cubicBezTo>
                <a:lnTo>
                  <a:pt x="17673" y="15218"/>
                </a:lnTo>
                <a:cubicBezTo>
                  <a:pt x="17673" y="14947"/>
                  <a:pt x="17453" y="14727"/>
                  <a:pt x="17182" y="14727"/>
                </a:cubicBezTo>
                <a:lnTo>
                  <a:pt x="14236" y="14727"/>
                </a:lnTo>
                <a:cubicBezTo>
                  <a:pt x="13965" y="14727"/>
                  <a:pt x="13745" y="14947"/>
                  <a:pt x="13745" y="15218"/>
                </a:cubicBezTo>
                <a:lnTo>
                  <a:pt x="13745" y="18164"/>
                </a:lnTo>
                <a:cubicBezTo>
                  <a:pt x="13745" y="18435"/>
                  <a:pt x="13965" y="18655"/>
                  <a:pt x="14236" y="18655"/>
                </a:cubicBezTo>
                <a:moveTo>
                  <a:pt x="9818" y="5891"/>
                </a:moveTo>
                <a:lnTo>
                  <a:pt x="11782" y="5891"/>
                </a:lnTo>
                <a:lnTo>
                  <a:pt x="11782" y="7855"/>
                </a:lnTo>
                <a:lnTo>
                  <a:pt x="9818" y="7855"/>
                </a:lnTo>
                <a:cubicBezTo>
                  <a:pt x="9818" y="7855"/>
                  <a:pt x="9818" y="5891"/>
                  <a:pt x="9818" y="5891"/>
                </a:cubicBezTo>
                <a:close/>
                <a:moveTo>
                  <a:pt x="9327" y="8836"/>
                </a:moveTo>
                <a:lnTo>
                  <a:pt x="12273" y="8836"/>
                </a:lnTo>
                <a:cubicBezTo>
                  <a:pt x="12544" y="8836"/>
                  <a:pt x="12764" y="8617"/>
                  <a:pt x="12764" y="8345"/>
                </a:cubicBezTo>
                <a:lnTo>
                  <a:pt x="12764" y="5400"/>
                </a:lnTo>
                <a:cubicBezTo>
                  <a:pt x="12764" y="5129"/>
                  <a:pt x="12544" y="4909"/>
                  <a:pt x="12273" y="4909"/>
                </a:cubicBezTo>
                <a:lnTo>
                  <a:pt x="9327" y="4909"/>
                </a:lnTo>
                <a:cubicBezTo>
                  <a:pt x="9056" y="4909"/>
                  <a:pt x="8836" y="5129"/>
                  <a:pt x="8836" y="5400"/>
                </a:cubicBezTo>
                <a:lnTo>
                  <a:pt x="8836" y="8345"/>
                </a:lnTo>
                <a:cubicBezTo>
                  <a:pt x="8836" y="8617"/>
                  <a:pt x="9056" y="8836"/>
                  <a:pt x="9327" y="8836"/>
                </a:cubicBezTo>
                <a:moveTo>
                  <a:pt x="4909" y="15709"/>
                </a:moveTo>
                <a:lnTo>
                  <a:pt x="6873" y="15709"/>
                </a:lnTo>
                <a:lnTo>
                  <a:pt x="6873" y="17673"/>
                </a:lnTo>
                <a:lnTo>
                  <a:pt x="4909" y="17673"/>
                </a:lnTo>
                <a:cubicBezTo>
                  <a:pt x="4909" y="17673"/>
                  <a:pt x="4909" y="15709"/>
                  <a:pt x="4909" y="15709"/>
                </a:cubicBezTo>
                <a:close/>
                <a:moveTo>
                  <a:pt x="4418" y="18655"/>
                </a:moveTo>
                <a:lnTo>
                  <a:pt x="7364" y="18655"/>
                </a:lnTo>
                <a:cubicBezTo>
                  <a:pt x="7635" y="18655"/>
                  <a:pt x="7855" y="18435"/>
                  <a:pt x="7855" y="18164"/>
                </a:cubicBezTo>
                <a:lnTo>
                  <a:pt x="7855" y="15218"/>
                </a:lnTo>
                <a:cubicBezTo>
                  <a:pt x="7855" y="14947"/>
                  <a:pt x="7635" y="14727"/>
                  <a:pt x="7364" y="14727"/>
                </a:cubicBezTo>
                <a:lnTo>
                  <a:pt x="4418" y="14727"/>
                </a:lnTo>
                <a:cubicBezTo>
                  <a:pt x="4147" y="14727"/>
                  <a:pt x="3927" y="14947"/>
                  <a:pt x="3927" y="15218"/>
                </a:cubicBezTo>
                <a:lnTo>
                  <a:pt x="3927" y="18164"/>
                </a:lnTo>
                <a:cubicBezTo>
                  <a:pt x="3927" y="18435"/>
                  <a:pt x="4147" y="18655"/>
                  <a:pt x="4418" y="18655"/>
                </a:cubicBezTo>
                <a:moveTo>
                  <a:pt x="14727" y="10800"/>
                </a:moveTo>
                <a:lnTo>
                  <a:pt x="16691" y="10800"/>
                </a:lnTo>
                <a:lnTo>
                  <a:pt x="16691" y="12764"/>
                </a:lnTo>
                <a:lnTo>
                  <a:pt x="14727" y="12764"/>
                </a:lnTo>
                <a:cubicBezTo>
                  <a:pt x="14727" y="12764"/>
                  <a:pt x="14727" y="10800"/>
                  <a:pt x="14727" y="10800"/>
                </a:cubicBezTo>
                <a:close/>
                <a:moveTo>
                  <a:pt x="14236" y="13745"/>
                </a:moveTo>
                <a:lnTo>
                  <a:pt x="17182" y="13745"/>
                </a:lnTo>
                <a:cubicBezTo>
                  <a:pt x="17453" y="13745"/>
                  <a:pt x="17673" y="13526"/>
                  <a:pt x="17673" y="13255"/>
                </a:cubicBezTo>
                <a:lnTo>
                  <a:pt x="17673" y="10309"/>
                </a:lnTo>
                <a:cubicBezTo>
                  <a:pt x="17673" y="10038"/>
                  <a:pt x="17453" y="9818"/>
                  <a:pt x="17182" y="9818"/>
                </a:cubicBezTo>
                <a:lnTo>
                  <a:pt x="14236" y="9818"/>
                </a:lnTo>
                <a:cubicBezTo>
                  <a:pt x="13965" y="9818"/>
                  <a:pt x="13745" y="10038"/>
                  <a:pt x="13745" y="10309"/>
                </a:cubicBezTo>
                <a:lnTo>
                  <a:pt x="13745" y="13255"/>
                </a:lnTo>
                <a:cubicBezTo>
                  <a:pt x="13745" y="13526"/>
                  <a:pt x="13965" y="13745"/>
                  <a:pt x="14236" y="13745"/>
                </a:cubicBezTo>
                <a:moveTo>
                  <a:pt x="4909" y="10800"/>
                </a:moveTo>
                <a:lnTo>
                  <a:pt x="6873" y="10800"/>
                </a:lnTo>
                <a:lnTo>
                  <a:pt x="6873" y="12764"/>
                </a:lnTo>
                <a:lnTo>
                  <a:pt x="4909" y="12764"/>
                </a:lnTo>
                <a:cubicBezTo>
                  <a:pt x="4909" y="12764"/>
                  <a:pt x="4909" y="10800"/>
                  <a:pt x="4909" y="10800"/>
                </a:cubicBezTo>
                <a:close/>
                <a:moveTo>
                  <a:pt x="4418" y="13745"/>
                </a:moveTo>
                <a:lnTo>
                  <a:pt x="7364" y="13745"/>
                </a:lnTo>
                <a:cubicBezTo>
                  <a:pt x="7635" y="13745"/>
                  <a:pt x="7855" y="13526"/>
                  <a:pt x="7855" y="13255"/>
                </a:cubicBezTo>
                <a:lnTo>
                  <a:pt x="7855" y="10309"/>
                </a:lnTo>
                <a:cubicBezTo>
                  <a:pt x="7855" y="10038"/>
                  <a:pt x="7635" y="9818"/>
                  <a:pt x="7364" y="9818"/>
                </a:cubicBezTo>
                <a:lnTo>
                  <a:pt x="4418" y="9818"/>
                </a:lnTo>
                <a:cubicBezTo>
                  <a:pt x="4147" y="9818"/>
                  <a:pt x="3927" y="10038"/>
                  <a:pt x="3927" y="10309"/>
                </a:cubicBezTo>
                <a:lnTo>
                  <a:pt x="3927" y="13255"/>
                </a:lnTo>
                <a:cubicBezTo>
                  <a:pt x="3927" y="13526"/>
                  <a:pt x="4147" y="13745"/>
                  <a:pt x="4418" y="13745"/>
                </a:cubicBezTo>
                <a:moveTo>
                  <a:pt x="4909" y="5891"/>
                </a:moveTo>
                <a:lnTo>
                  <a:pt x="6873" y="5891"/>
                </a:lnTo>
                <a:lnTo>
                  <a:pt x="6873" y="7855"/>
                </a:lnTo>
                <a:lnTo>
                  <a:pt x="4909" y="7855"/>
                </a:lnTo>
                <a:cubicBezTo>
                  <a:pt x="4909" y="7855"/>
                  <a:pt x="4909" y="5891"/>
                  <a:pt x="4909" y="5891"/>
                </a:cubicBezTo>
                <a:close/>
                <a:moveTo>
                  <a:pt x="4418" y="8836"/>
                </a:moveTo>
                <a:lnTo>
                  <a:pt x="7364" y="8836"/>
                </a:lnTo>
                <a:cubicBezTo>
                  <a:pt x="7635" y="8836"/>
                  <a:pt x="7855" y="8617"/>
                  <a:pt x="7855" y="8345"/>
                </a:cubicBezTo>
                <a:lnTo>
                  <a:pt x="7855" y="5400"/>
                </a:lnTo>
                <a:cubicBezTo>
                  <a:pt x="7855" y="5129"/>
                  <a:pt x="7635" y="4909"/>
                  <a:pt x="7364" y="4909"/>
                </a:cubicBezTo>
                <a:lnTo>
                  <a:pt x="4418" y="4909"/>
                </a:lnTo>
                <a:cubicBezTo>
                  <a:pt x="4147" y="4909"/>
                  <a:pt x="3927" y="5129"/>
                  <a:pt x="3927" y="5400"/>
                </a:cubicBezTo>
                <a:lnTo>
                  <a:pt x="3927" y="8345"/>
                </a:lnTo>
                <a:cubicBezTo>
                  <a:pt x="3927" y="8617"/>
                  <a:pt x="4147" y="8836"/>
                  <a:pt x="4418" y="8836"/>
                </a:cubicBezTo>
                <a:moveTo>
                  <a:pt x="14727" y="5891"/>
                </a:moveTo>
                <a:lnTo>
                  <a:pt x="16691" y="5891"/>
                </a:lnTo>
                <a:lnTo>
                  <a:pt x="16691" y="7855"/>
                </a:lnTo>
                <a:lnTo>
                  <a:pt x="14727" y="7855"/>
                </a:lnTo>
                <a:cubicBezTo>
                  <a:pt x="14727" y="7855"/>
                  <a:pt x="14727" y="5891"/>
                  <a:pt x="14727" y="5891"/>
                </a:cubicBezTo>
                <a:close/>
                <a:moveTo>
                  <a:pt x="14236" y="8836"/>
                </a:moveTo>
                <a:lnTo>
                  <a:pt x="17182" y="8836"/>
                </a:lnTo>
                <a:cubicBezTo>
                  <a:pt x="17453" y="8836"/>
                  <a:pt x="17673" y="8617"/>
                  <a:pt x="17673" y="8345"/>
                </a:cubicBezTo>
                <a:lnTo>
                  <a:pt x="17673" y="5400"/>
                </a:lnTo>
                <a:cubicBezTo>
                  <a:pt x="17673" y="5129"/>
                  <a:pt x="17453" y="4909"/>
                  <a:pt x="17182" y="4909"/>
                </a:cubicBezTo>
                <a:lnTo>
                  <a:pt x="14236" y="4909"/>
                </a:lnTo>
                <a:cubicBezTo>
                  <a:pt x="13965" y="4909"/>
                  <a:pt x="13745" y="5129"/>
                  <a:pt x="13745" y="5400"/>
                </a:cubicBezTo>
                <a:lnTo>
                  <a:pt x="13745" y="8345"/>
                </a:lnTo>
                <a:cubicBezTo>
                  <a:pt x="13745" y="8617"/>
                  <a:pt x="13965" y="8836"/>
                  <a:pt x="14236" y="8836"/>
                </a:cubicBezTo>
                <a:moveTo>
                  <a:pt x="19636" y="1964"/>
                </a:moveTo>
                <a:lnTo>
                  <a:pt x="1964" y="1964"/>
                </a:lnTo>
                <a:lnTo>
                  <a:pt x="1964" y="982"/>
                </a:lnTo>
                <a:lnTo>
                  <a:pt x="19636" y="982"/>
                </a:lnTo>
                <a:cubicBezTo>
                  <a:pt x="19636" y="982"/>
                  <a:pt x="19636" y="1964"/>
                  <a:pt x="19636" y="1964"/>
                </a:cubicBezTo>
                <a:close/>
                <a:moveTo>
                  <a:pt x="19636" y="20618"/>
                </a:moveTo>
                <a:lnTo>
                  <a:pt x="12764" y="20618"/>
                </a:lnTo>
                <a:lnTo>
                  <a:pt x="12764" y="15218"/>
                </a:lnTo>
                <a:cubicBezTo>
                  <a:pt x="12764" y="14947"/>
                  <a:pt x="12544" y="14727"/>
                  <a:pt x="12273" y="14727"/>
                </a:cubicBezTo>
                <a:lnTo>
                  <a:pt x="9327" y="14727"/>
                </a:lnTo>
                <a:cubicBezTo>
                  <a:pt x="9056" y="14727"/>
                  <a:pt x="8836" y="14947"/>
                  <a:pt x="8836" y="15218"/>
                </a:cubicBezTo>
                <a:lnTo>
                  <a:pt x="8836" y="20618"/>
                </a:lnTo>
                <a:lnTo>
                  <a:pt x="1964" y="20618"/>
                </a:lnTo>
                <a:lnTo>
                  <a:pt x="1964" y="2945"/>
                </a:lnTo>
                <a:lnTo>
                  <a:pt x="19636" y="2945"/>
                </a:lnTo>
                <a:cubicBezTo>
                  <a:pt x="19636" y="2945"/>
                  <a:pt x="19636" y="20618"/>
                  <a:pt x="19636" y="20618"/>
                </a:cubicBezTo>
                <a:close/>
                <a:moveTo>
                  <a:pt x="11782" y="20618"/>
                </a:moveTo>
                <a:lnTo>
                  <a:pt x="9818" y="20618"/>
                </a:lnTo>
                <a:lnTo>
                  <a:pt x="9818" y="15709"/>
                </a:lnTo>
                <a:lnTo>
                  <a:pt x="11782" y="15709"/>
                </a:lnTo>
                <a:cubicBezTo>
                  <a:pt x="11782" y="15709"/>
                  <a:pt x="11782" y="20618"/>
                  <a:pt x="11782" y="20618"/>
                </a:cubicBezTo>
                <a:close/>
                <a:moveTo>
                  <a:pt x="21109" y="1964"/>
                </a:moveTo>
                <a:lnTo>
                  <a:pt x="20618" y="1964"/>
                </a:lnTo>
                <a:lnTo>
                  <a:pt x="20618" y="491"/>
                </a:lnTo>
                <a:cubicBezTo>
                  <a:pt x="20618" y="220"/>
                  <a:pt x="20399" y="0"/>
                  <a:pt x="20127" y="0"/>
                </a:cubicBezTo>
                <a:lnTo>
                  <a:pt x="1473" y="0"/>
                </a:lnTo>
                <a:cubicBezTo>
                  <a:pt x="1201" y="0"/>
                  <a:pt x="982" y="220"/>
                  <a:pt x="982" y="491"/>
                </a:cubicBezTo>
                <a:lnTo>
                  <a:pt x="982" y="1964"/>
                </a:lnTo>
                <a:lnTo>
                  <a:pt x="491" y="1964"/>
                </a:lnTo>
                <a:cubicBezTo>
                  <a:pt x="220" y="1964"/>
                  <a:pt x="0" y="2184"/>
                  <a:pt x="0" y="2455"/>
                </a:cubicBezTo>
                <a:cubicBezTo>
                  <a:pt x="0" y="2726"/>
                  <a:pt x="220" y="2945"/>
                  <a:pt x="491" y="2945"/>
                </a:cubicBezTo>
                <a:lnTo>
                  <a:pt x="982" y="2945"/>
                </a:lnTo>
                <a:lnTo>
                  <a:pt x="982" y="21109"/>
                </a:lnTo>
                <a:cubicBezTo>
                  <a:pt x="982" y="21381"/>
                  <a:pt x="1201" y="21600"/>
                  <a:pt x="1473" y="21600"/>
                </a:cubicBezTo>
                <a:lnTo>
                  <a:pt x="20127" y="21600"/>
                </a:lnTo>
                <a:cubicBezTo>
                  <a:pt x="20399" y="21600"/>
                  <a:pt x="20618" y="21381"/>
                  <a:pt x="20618" y="21109"/>
                </a:cubicBezTo>
                <a:lnTo>
                  <a:pt x="20618" y="2945"/>
                </a:lnTo>
                <a:lnTo>
                  <a:pt x="21109" y="2945"/>
                </a:lnTo>
                <a:cubicBezTo>
                  <a:pt x="21380" y="2945"/>
                  <a:pt x="21600" y="2726"/>
                  <a:pt x="21600" y="2455"/>
                </a:cubicBezTo>
                <a:cubicBezTo>
                  <a:pt x="21600" y="2184"/>
                  <a:pt x="21380" y="1964"/>
                  <a:pt x="21109" y="1964"/>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65" name="Shape 2565"/>
          <p:cNvSpPr/>
          <p:nvPr/>
        </p:nvSpPr>
        <p:spPr>
          <a:xfrm>
            <a:off x="1758542" y="7169959"/>
            <a:ext cx="558655" cy="457095"/>
          </a:xfrm>
          <a:custGeom>
            <a:avLst/>
            <a:gdLst/>
            <a:ahLst/>
            <a:cxnLst>
              <a:cxn ang="0">
                <a:pos x="wd2" y="hd2"/>
              </a:cxn>
              <a:cxn ang="5400000">
                <a:pos x="wd2" y="hd2"/>
              </a:cxn>
              <a:cxn ang="10800000">
                <a:pos x="wd2" y="hd2"/>
              </a:cxn>
              <a:cxn ang="16200000">
                <a:pos x="wd2" y="hd2"/>
              </a:cxn>
            </a:cxnLst>
            <a:rect l="0" t="0" r="r" b="b"/>
            <a:pathLst>
              <a:path w="21600" h="21600" extrusionOk="0">
                <a:moveTo>
                  <a:pt x="7855" y="8400"/>
                </a:moveTo>
                <a:lnTo>
                  <a:pt x="13745" y="8400"/>
                </a:lnTo>
                <a:lnTo>
                  <a:pt x="13745" y="9600"/>
                </a:lnTo>
                <a:lnTo>
                  <a:pt x="7855" y="9600"/>
                </a:lnTo>
                <a:cubicBezTo>
                  <a:pt x="7855" y="9600"/>
                  <a:pt x="7855" y="8400"/>
                  <a:pt x="7855" y="8400"/>
                </a:cubicBezTo>
                <a:close/>
                <a:moveTo>
                  <a:pt x="7855" y="10800"/>
                </a:moveTo>
                <a:lnTo>
                  <a:pt x="13745" y="10800"/>
                </a:lnTo>
                <a:cubicBezTo>
                  <a:pt x="14287" y="10800"/>
                  <a:pt x="14727" y="10262"/>
                  <a:pt x="14727" y="9600"/>
                </a:cubicBezTo>
                <a:lnTo>
                  <a:pt x="14727" y="8400"/>
                </a:lnTo>
                <a:cubicBezTo>
                  <a:pt x="14727" y="7737"/>
                  <a:pt x="14287" y="7200"/>
                  <a:pt x="13745" y="7200"/>
                </a:cubicBezTo>
                <a:lnTo>
                  <a:pt x="7855" y="7200"/>
                </a:lnTo>
                <a:cubicBezTo>
                  <a:pt x="7313" y="7200"/>
                  <a:pt x="6873" y="7737"/>
                  <a:pt x="6873" y="8400"/>
                </a:cubicBezTo>
                <a:lnTo>
                  <a:pt x="6873" y="9600"/>
                </a:lnTo>
                <a:cubicBezTo>
                  <a:pt x="6873" y="10262"/>
                  <a:pt x="7313" y="10800"/>
                  <a:pt x="7855" y="10800"/>
                </a:cubicBezTo>
                <a:moveTo>
                  <a:pt x="20618" y="3600"/>
                </a:moveTo>
                <a:lnTo>
                  <a:pt x="982" y="3600"/>
                </a:lnTo>
                <a:lnTo>
                  <a:pt x="982" y="1200"/>
                </a:lnTo>
                <a:lnTo>
                  <a:pt x="20618" y="1200"/>
                </a:lnTo>
                <a:cubicBezTo>
                  <a:pt x="20618" y="1200"/>
                  <a:pt x="20618" y="3600"/>
                  <a:pt x="20618" y="3600"/>
                </a:cubicBezTo>
                <a:close/>
                <a:moveTo>
                  <a:pt x="18655" y="20399"/>
                </a:moveTo>
                <a:lnTo>
                  <a:pt x="2945" y="20399"/>
                </a:lnTo>
                <a:lnTo>
                  <a:pt x="2945" y="4800"/>
                </a:lnTo>
                <a:lnTo>
                  <a:pt x="18655" y="4800"/>
                </a:lnTo>
                <a:cubicBezTo>
                  <a:pt x="18655" y="4800"/>
                  <a:pt x="18655" y="20399"/>
                  <a:pt x="18655" y="20399"/>
                </a:cubicBezTo>
                <a:close/>
                <a:moveTo>
                  <a:pt x="20618" y="0"/>
                </a:moveTo>
                <a:lnTo>
                  <a:pt x="982" y="0"/>
                </a:lnTo>
                <a:cubicBezTo>
                  <a:pt x="440" y="0"/>
                  <a:pt x="0" y="538"/>
                  <a:pt x="0" y="1200"/>
                </a:cubicBezTo>
                <a:lnTo>
                  <a:pt x="0" y="3600"/>
                </a:lnTo>
                <a:cubicBezTo>
                  <a:pt x="0" y="4263"/>
                  <a:pt x="440" y="4800"/>
                  <a:pt x="982" y="4800"/>
                </a:cubicBezTo>
                <a:lnTo>
                  <a:pt x="1964" y="4800"/>
                </a:lnTo>
                <a:lnTo>
                  <a:pt x="1964" y="20399"/>
                </a:lnTo>
                <a:cubicBezTo>
                  <a:pt x="1964" y="21062"/>
                  <a:pt x="2403" y="21600"/>
                  <a:pt x="2945" y="21600"/>
                </a:cubicBezTo>
                <a:lnTo>
                  <a:pt x="18655" y="21600"/>
                </a:lnTo>
                <a:cubicBezTo>
                  <a:pt x="19197" y="21600"/>
                  <a:pt x="19636" y="21062"/>
                  <a:pt x="19636" y="20399"/>
                </a:cubicBezTo>
                <a:lnTo>
                  <a:pt x="19636" y="4800"/>
                </a:lnTo>
                <a:lnTo>
                  <a:pt x="20618" y="4800"/>
                </a:lnTo>
                <a:cubicBezTo>
                  <a:pt x="21160" y="4800"/>
                  <a:pt x="21600" y="4263"/>
                  <a:pt x="21600" y="3600"/>
                </a:cubicBezTo>
                <a:lnTo>
                  <a:pt x="21600" y="1200"/>
                </a:lnTo>
                <a:cubicBezTo>
                  <a:pt x="21600" y="538"/>
                  <a:pt x="21160" y="0"/>
                  <a:pt x="20618"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66" name="Shape 2566"/>
          <p:cNvSpPr/>
          <p:nvPr/>
        </p:nvSpPr>
        <p:spPr>
          <a:xfrm>
            <a:off x="2825064" y="7169959"/>
            <a:ext cx="558655" cy="457101"/>
          </a:xfrm>
          <a:custGeom>
            <a:avLst/>
            <a:gdLst/>
            <a:ahLst/>
            <a:cxnLst>
              <a:cxn ang="0">
                <a:pos x="wd2" y="hd2"/>
              </a:cxn>
              <a:cxn ang="5400000">
                <a:pos x="wd2" y="hd2"/>
              </a:cxn>
              <a:cxn ang="10800000">
                <a:pos x="wd2" y="hd2"/>
              </a:cxn>
              <a:cxn ang="16200000">
                <a:pos x="wd2" y="hd2"/>
              </a:cxn>
            </a:cxnLst>
            <a:rect l="0" t="0" r="r" b="b"/>
            <a:pathLst>
              <a:path w="21600" h="21600" extrusionOk="0">
                <a:moveTo>
                  <a:pt x="6382" y="12000"/>
                </a:moveTo>
                <a:cubicBezTo>
                  <a:pt x="6653" y="12000"/>
                  <a:pt x="6873" y="12268"/>
                  <a:pt x="6873" y="12599"/>
                </a:cubicBezTo>
                <a:cubicBezTo>
                  <a:pt x="6873" y="12931"/>
                  <a:pt x="6653" y="13199"/>
                  <a:pt x="6382" y="13199"/>
                </a:cubicBezTo>
                <a:cubicBezTo>
                  <a:pt x="6111" y="13199"/>
                  <a:pt x="5891" y="12931"/>
                  <a:pt x="5891" y="12599"/>
                </a:cubicBezTo>
                <a:cubicBezTo>
                  <a:pt x="5891" y="12268"/>
                  <a:pt x="6111" y="12000"/>
                  <a:pt x="6382" y="12000"/>
                </a:cubicBezTo>
                <a:moveTo>
                  <a:pt x="6382" y="14399"/>
                </a:moveTo>
                <a:cubicBezTo>
                  <a:pt x="7195" y="14399"/>
                  <a:pt x="7855" y="13594"/>
                  <a:pt x="7855" y="12599"/>
                </a:cubicBezTo>
                <a:cubicBezTo>
                  <a:pt x="7855" y="11606"/>
                  <a:pt x="7195" y="10800"/>
                  <a:pt x="6382" y="10800"/>
                </a:cubicBezTo>
                <a:cubicBezTo>
                  <a:pt x="5568" y="10800"/>
                  <a:pt x="4909" y="11606"/>
                  <a:pt x="4909" y="12599"/>
                </a:cubicBezTo>
                <a:cubicBezTo>
                  <a:pt x="4909" y="13594"/>
                  <a:pt x="5568" y="14399"/>
                  <a:pt x="6382" y="14399"/>
                </a:cubicBezTo>
                <a:moveTo>
                  <a:pt x="20618" y="3600"/>
                </a:moveTo>
                <a:lnTo>
                  <a:pt x="982" y="3600"/>
                </a:lnTo>
                <a:lnTo>
                  <a:pt x="982" y="1200"/>
                </a:lnTo>
                <a:lnTo>
                  <a:pt x="20618" y="1200"/>
                </a:lnTo>
                <a:cubicBezTo>
                  <a:pt x="20618" y="1200"/>
                  <a:pt x="20618" y="3600"/>
                  <a:pt x="20618" y="3600"/>
                </a:cubicBezTo>
                <a:close/>
                <a:moveTo>
                  <a:pt x="18655" y="20399"/>
                </a:moveTo>
                <a:lnTo>
                  <a:pt x="2945" y="20399"/>
                </a:lnTo>
                <a:lnTo>
                  <a:pt x="2945" y="4800"/>
                </a:lnTo>
                <a:lnTo>
                  <a:pt x="18655" y="4800"/>
                </a:lnTo>
                <a:cubicBezTo>
                  <a:pt x="18655" y="4800"/>
                  <a:pt x="18655" y="20399"/>
                  <a:pt x="18655" y="20399"/>
                </a:cubicBezTo>
                <a:close/>
                <a:moveTo>
                  <a:pt x="20618" y="0"/>
                </a:moveTo>
                <a:lnTo>
                  <a:pt x="982" y="0"/>
                </a:lnTo>
                <a:cubicBezTo>
                  <a:pt x="440" y="0"/>
                  <a:pt x="0" y="538"/>
                  <a:pt x="0" y="1200"/>
                </a:cubicBezTo>
                <a:lnTo>
                  <a:pt x="0" y="3600"/>
                </a:lnTo>
                <a:cubicBezTo>
                  <a:pt x="0" y="4263"/>
                  <a:pt x="440" y="4800"/>
                  <a:pt x="982" y="4800"/>
                </a:cubicBezTo>
                <a:lnTo>
                  <a:pt x="1964" y="4800"/>
                </a:lnTo>
                <a:lnTo>
                  <a:pt x="1964" y="20399"/>
                </a:lnTo>
                <a:cubicBezTo>
                  <a:pt x="1964" y="21062"/>
                  <a:pt x="2403" y="21600"/>
                  <a:pt x="2945" y="21600"/>
                </a:cubicBezTo>
                <a:lnTo>
                  <a:pt x="18655" y="21600"/>
                </a:lnTo>
                <a:cubicBezTo>
                  <a:pt x="19197" y="21600"/>
                  <a:pt x="19636" y="21062"/>
                  <a:pt x="19636" y="20399"/>
                </a:cubicBezTo>
                <a:lnTo>
                  <a:pt x="19636" y="4800"/>
                </a:lnTo>
                <a:lnTo>
                  <a:pt x="20618" y="4800"/>
                </a:lnTo>
                <a:cubicBezTo>
                  <a:pt x="21160" y="4800"/>
                  <a:pt x="21600" y="4263"/>
                  <a:pt x="21600" y="3600"/>
                </a:cubicBezTo>
                <a:lnTo>
                  <a:pt x="21600" y="1200"/>
                </a:lnTo>
                <a:cubicBezTo>
                  <a:pt x="21600" y="538"/>
                  <a:pt x="21160" y="0"/>
                  <a:pt x="20618" y="0"/>
                </a:cubicBezTo>
                <a:moveTo>
                  <a:pt x="10800" y="12000"/>
                </a:moveTo>
                <a:cubicBezTo>
                  <a:pt x="11071" y="12000"/>
                  <a:pt x="11291" y="12268"/>
                  <a:pt x="11291" y="12599"/>
                </a:cubicBezTo>
                <a:cubicBezTo>
                  <a:pt x="11291" y="12931"/>
                  <a:pt x="11071" y="13199"/>
                  <a:pt x="10800" y="13199"/>
                </a:cubicBezTo>
                <a:cubicBezTo>
                  <a:pt x="10529" y="13199"/>
                  <a:pt x="10309" y="12931"/>
                  <a:pt x="10309" y="12599"/>
                </a:cubicBezTo>
                <a:cubicBezTo>
                  <a:pt x="10309" y="12268"/>
                  <a:pt x="10529" y="12000"/>
                  <a:pt x="10800" y="12000"/>
                </a:cubicBezTo>
                <a:moveTo>
                  <a:pt x="10800" y="14399"/>
                </a:moveTo>
                <a:cubicBezTo>
                  <a:pt x="11614" y="14399"/>
                  <a:pt x="12273" y="13594"/>
                  <a:pt x="12273" y="12599"/>
                </a:cubicBezTo>
                <a:cubicBezTo>
                  <a:pt x="12273" y="11606"/>
                  <a:pt x="11614" y="10800"/>
                  <a:pt x="10800" y="10800"/>
                </a:cubicBezTo>
                <a:cubicBezTo>
                  <a:pt x="9986" y="10800"/>
                  <a:pt x="9327" y="11606"/>
                  <a:pt x="9327" y="12599"/>
                </a:cubicBezTo>
                <a:cubicBezTo>
                  <a:pt x="9327" y="13594"/>
                  <a:pt x="9986" y="14399"/>
                  <a:pt x="10800" y="14399"/>
                </a:cubicBezTo>
                <a:moveTo>
                  <a:pt x="15218" y="12000"/>
                </a:moveTo>
                <a:cubicBezTo>
                  <a:pt x="15489" y="12000"/>
                  <a:pt x="15709" y="12268"/>
                  <a:pt x="15709" y="12599"/>
                </a:cubicBezTo>
                <a:cubicBezTo>
                  <a:pt x="15709" y="12931"/>
                  <a:pt x="15489" y="13199"/>
                  <a:pt x="15218" y="13199"/>
                </a:cubicBezTo>
                <a:cubicBezTo>
                  <a:pt x="14947" y="13199"/>
                  <a:pt x="14727" y="12931"/>
                  <a:pt x="14727" y="12599"/>
                </a:cubicBezTo>
                <a:cubicBezTo>
                  <a:pt x="14727" y="12268"/>
                  <a:pt x="14947" y="12000"/>
                  <a:pt x="15218" y="12000"/>
                </a:cubicBezTo>
                <a:moveTo>
                  <a:pt x="15218" y="14399"/>
                </a:moveTo>
                <a:cubicBezTo>
                  <a:pt x="16032" y="14399"/>
                  <a:pt x="16691" y="13594"/>
                  <a:pt x="16691" y="12599"/>
                </a:cubicBezTo>
                <a:cubicBezTo>
                  <a:pt x="16691" y="11606"/>
                  <a:pt x="16032" y="10800"/>
                  <a:pt x="15218" y="10800"/>
                </a:cubicBezTo>
                <a:cubicBezTo>
                  <a:pt x="14405" y="10800"/>
                  <a:pt x="13745" y="11606"/>
                  <a:pt x="13745" y="12599"/>
                </a:cubicBezTo>
                <a:cubicBezTo>
                  <a:pt x="13745" y="13594"/>
                  <a:pt x="14405" y="14399"/>
                  <a:pt x="15218" y="14399"/>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67" name="Shape 2567"/>
          <p:cNvSpPr/>
          <p:nvPr/>
        </p:nvSpPr>
        <p:spPr>
          <a:xfrm>
            <a:off x="3891586" y="7119172"/>
            <a:ext cx="558655" cy="558674"/>
          </a:xfrm>
          <a:custGeom>
            <a:avLst/>
            <a:gdLst/>
            <a:ahLst/>
            <a:cxnLst>
              <a:cxn ang="0">
                <a:pos x="wd2" y="hd2"/>
              </a:cxn>
              <a:cxn ang="5400000">
                <a:pos x="wd2" y="hd2"/>
              </a:cxn>
              <a:cxn ang="10800000">
                <a:pos x="wd2" y="hd2"/>
              </a:cxn>
              <a:cxn ang="16200000">
                <a:pos x="wd2" y="hd2"/>
              </a:cxn>
            </a:cxnLst>
            <a:rect l="0" t="0" r="r" b="b"/>
            <a:pathLst>
              <a:path w="21600" h="21600" extrusionOk="0">
                <a:moveTo>
                  <a:pt x="20618" y="4909"/>
                </a:moveTo>
                <a:lnTo>
                  <a:pt x="12764" y="4909"/>
                </a:lnTo>
                <a:cubicBezTo>
                  <a:pt x="12493" y="4909"/>
                  <a:pt x="12273" y="5129"/>
                  <a:pt x="12273" y="5400"/>
                </a:cubicBezTo>
                <a:cubicBezTo>
                  <a:pt x="12273" y="5671"/>
                  <a:pt x="12493" y="5891"/>
                  <a:pt x="12764" y="5891"/>
                </a:cubicBezTo>
                <a:lnTo>
                  <a:pt x="20618" y="5891"/>
                </a:lnTo>
                <a:lnTo>
                  <a:pt x="20618" y="7854"/>
                </a:lnTo>
                <a:lnTo>
                  <a:pt x="12764" y="7854"/>
                </a:lnTo>
                <a:cubicBezTo>
                  <a:pt x="12493" y="7854"/>
                  <a:pt x="12273" y="8074"/>
                  <a:pt x="12273" y="8345"/>
                </a:cubicBezTo>
                <a:cubicBezTo>
                  <a:pt x="12273" y="8617"/>
                  <a:pt x="12493" y="8836"/>
                  <a:pt x="12764" y="8836"/>
                </a:cubicBezTo>
                <a:lnTo>
                  <a:pt x="18655" y="8836"/>
                </a:lnTo>
                <a:lnTo>
                  <a:pt x="18655" y="20617"/>
                </a:lnTo>
                <a:lnTo>
                  <a:pt x="2945" y="20617"/>
                </a:lnTo>
                <a:lnTo>
                  <a:pt x="2945" y="8836"/>
                </a:lnTo>
                <a:lnTo>
                  <a:pt x="8836" y="8836"/>
                </a:lnTo>
                <a:cubicBezTo>
                  <a:pt x="9107" y="8836"/>
                  <a:pt x="9327" y="8617"/>
                  <a:pt x="9327" y="8345"/>
                </a:cubicBezTo>
                <a:cubicBezTo>
                  <a:pt x="9327" y="8074"/>
                  <a:pt x="9107" y="7854"/>
                  <a:pt x="8836" y="7854"/>
                </a:cubicBezTo>
                <a:lnTo>
                  <a:pt x="982" y="7854"/>
                </a:lnTo>
                <a:lnTo>
                  <a:pt x="982" y="5891"/>
                </a:lnTo>
                <a:lnTo>
                  <a:pt x="8836" y="5891"/>
                </a:lnTo>
                <a:cubicBezTo>
                  <a:pt x="9107" y="5891"/>
                  <a:pt x="9327" y="5671"/>
                  <a:pt x="9327" y="5400"/>
                </a:cubicBezTo>
                <a:cubicBezTo>
                  <a:pt x="9327" y="5129"/>
                  <a:pt x="9107" y="4909"/>
                  <a:pt x="8836" y="4909"/>
                </a:cubicBezTo>
                <a:lnTo>
                  <a:pt x="982" y="4909"/>
                </a:lnTo>
                <a:cubicBezTo>
                  <a:pt x="440" y="4909"/>
                  <a:pt x="0" y="5349"/>
                  <a:pt x="0" y="5891"/>
                </a:cubicBezTo>
                <a:lnTo>
                  <a:pt x="0" y="7854"/>
                </a:lnTo>
                <a:cubicBezTo>
                  <a:pt x="0" y="8396"/>
                  <a:pt x="440" y="8836"/>
                  <a:pt x="982" y="8836"/>
                </a:cubicBezTo>
                <a:lnTo>
                  <a:pt x="1964" y="8836"/>
                </a:lnTo>
                <a:lnTo>
                  <a:pt x="1964" y="20617"/>
                </a:lnTo>
                <a:cubicBezTo>
                  <a:pt x="1964" y="21159"/>
                  <a:pt x="2403" y="21600"/>
                  <a:pt x="2945" y="21600"/>
                </a:cubicBezTo>
                <a:lnTo>
                  <a:pt x="18655" y="21600"/>
                </a:lnTo>
                <a:cubicBezTo>
                  <a:pt x="19197" y="21600"/>
                  <a:pt x="19636" y="21159"/>
                  <a:pt x="19636" y="20617"/>
                </a:cubicBezTo>
                <a:lnTo>
                  <a:pt x="19636" y="8836"/>
                </a:lnTo>
                <a:lnTo>
                  <a:pt x="20618" y="8836"/>
                </a:lnTo>
                <a:cubicBezTo>
                  <a:pt x="21160" y="8836"/>
                  <a:pt x="21600" y="8396"/>
                  <a:pt x="21600" y="7854"/>
                </a:cubicBezTo>
                <a:lnTo>
                  <a:pt x="21600" y="5891"/>
                </a:lnTo>
                <a:cubicBezTo>
                  <a:pt x="21600" y="5349"/>
                  <a:pt x="21160" y="4909"/>
                  <a:pt x="20618" y="4909"/>
                </a:cubicBezTo>
                <a:moveTo>
                  <a:pt x="7855" y="11782"/>
                </a:moveTo>
                <a:cubicBezTo>
                  <a:pt x="7584" y="11782"/>
                  <a:pt x="7364" y="12001"/>
                  <a:pt x="7364" y="12272"/>
                </a:cubicBezTo>
                <a:cubicBezTo>
                  <a:pt x="7364" y="12408"/>
                  <a:pt x="7419" y="12531"/>
                  <a:pt x="7507" y="12619"/>
                </a:cubicBezTo>
                <a:lnTo>
                  <a:pt x="10453" y="15565"/>
                </a:lnTo>
                <a:cubicBezTo>
                  <a:pt x="10542" y="15654"/>
                  <a:pt x="10665" y="15709"/>
                  <a:pt x="10800" y="15709"/>
                </a:cubicBezTo>
                <a:cubicBezTo>
                  <a:pt x="10935" y="15709"/>
                  <a:pt x="11058" y="15654"/>
                  <a:pt x="11147" y="15565"/>
                </a:cubicBezTo>
                <a:lnTo>
                  <a:pt x="14093" y="12619"/>
                </a:lnTo>
                <a:cubicBezTo>
                  <a:pt x="14181" y="12531"/>
                  <a:pt x="14236" y="12408"/>
                  <a:pt x="14236" y="12272"/>
                </a:cubicBezTo>
                <a:cubicBezTo>
                  <a:pt x="14236" y="12001"/>
                  <a:pt x="14016" y="11782"/>
                  <a:pt x="13745" y="11782"/>
                </a:cubicBezTo>
                <a:cubicBezTo>
                  <a:pt x="13610" y="11782"/>
                  <a:pt x="13487" y="11837"/>
                  <a:pt x="13398" y="11925"/>
                </a:cubicBezTo>
                <a:lnTo>
                  <a:pt x="11291" y="14033"/>
                </a:lnTo>
                <a:lnTo>
                  <a:pt x="11291" y="492"/>
                </a:lnTo>
                <a:lnTo>
                  <a:pt x="11291" y="491"/>
                </a:lnTo>
                <a:cubicBezTo>
                  <a:pt x="11291" y="220"/>
                  <a:pt x="11071" y="0"/>
                  <a:pt x="10800" y="0"/>
                </a:cubicBezTo>
                <a:cubicBezTo>
                  <a:pt x="10529" y="0"/>
                  <a:pt x="10309" y="220"/>
                  <a:pt x="10309" y="491"/>
                </a:cubicBezTo>
                <a:lnTo>
                  <a:pt x="10309" y="14033"/>
                </a:lnTo>
                <a:lnTo>
                  <a:pt x="8202" y="11925"/>
                </a:lnTo>
                <a:cubicBezTo>
                  <a:pt x="8113" y="11837"/>
                  <a:pt x="7990" y="11782"/>
                  <a:pt x="7855" y="11782"/>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68" name="Shape 2568"/>
          <p:cNvSpPr/>
          <p:nvPr/>
        </p:nvSpPr>
        <p:spPr>
          <a:xfrm>
            <a:off x="4958108" y="7119172"/>
            <a:ext cx="558655" cy="558674"/>
          </a:xfrm>
          <a:custGeom>
            <a:avLst/>
            <a:gdLst/>
            <a:ahLst/>
            <a:cxnLst>
              <a:cxn ang="0">
                <a:pos x="wd2" y="hd2"/>
              </a:cxn>
              <a:cxn ang="5400000">
                <a:pos x="wd2" y="hd2"/>
              </a:cxn>
              <a:cxn ang="10800000">
                <a:pos x="wd2" y="hd2"/>
              </a:cxn>
              <a:cxn ang="16200000">
                <a:pos x="wd2" y="hd2"/>
              </a:cxn>
            </a:cxnLst>
            <a:rect l="0" t="0" r="r" b="b"/>
            <a:pathLst>
              <a:path w="21600" h="21600" extrusionOk="0">
                <a:moveTo>
                  <a:pt x="20618" y="4909"/>
                </a:moveTo>
                <a:lnTo>
                  <a:pt x="12764" y="4909"/>
                </a:lnTo>
                <a:cubicBezTo>
                  <a:pt x="12493" y="4909"/>
                  <a:pt x="12273" y="5129"/>
                  <a:pt x="12273" y="5400"/>
                </a:cubicBezTo>
                <a:cubicBezTo>
                  <a:pt x="12273" y="5671"/>
                  <a:pt x="12493" y="5891"/>
                  <a:pt x="12764" y="5891"/>
                </a:cubicBezTo>
                <a:lnTo>
                  <a:pt x="20618" y="5891"/>
                </a:lnTo>
                <a:lnTo>
                  <a:pt x="20618" y="7854"/>
                </a:lnTo>
                <a:lnTo>
                  <a:pt x="12764" y="7854"/>
                </a:lnTo>
                <a:cubicBezTo>
                  <a:pt x="12493" y="7854"/>
                  <a:pt x="12273" y="8074"/>
                  <a:pt x="12273" y="8345"/>
                </a:cubicBezTo>
                <a:cubicBezTo>
                  <a:pt x="12273" y="8617"/>
                  <a:pt x="12493" y="8836"/>
                  <a:pt x="12764" y="8836"/>
                </a:cubicBezTo>
                <a:lnTo>
                  <a:pt x="18655" y="8836"/>
                </a:lnTo>
                <a:lnTo>
                  <a:pt x="18655" y="20617"/>
                </a:lnTo>
                <a:lnTo>
                  <a:pt x="2945" y="20617"/>
                </a:lnTo>
                <a:lnTo>
                  <a:pt x="2945" y="8836"/>
                </a:lnTo>
                <a:lnTo>
                  <a:pt x="8836" y="8836"/>
                </a:lnTo>
                <a:cubicBezTo>
                  <a:pt x="9107" y="8836"/>
                  <a:pt x="9327" y="8617"/>
                  <a:pt x="9327" y="8345"/>
                </a:cubicBezTo>
                <a:cubicBezTo>
                  <a:pt x="9327" y="8074"/>
                  <a:pt x="9107" y="7854"/>
                  <a:pt x="8836" y="7854"/>
                </a:cubicBezTo>
                <a:lnTo>
                  <a:pt x="982" y="7854"/>
                </a:lnTo>
                <a:lnTo>
                  <a:pt x="982" y="5891"/>
                </a:lnTo>
                <a:lnTo>
                  <a:pt x="8836" y="5891"/>
                </a:lnTo>
                <a:cubicBezTo>
                  <a:pt x="9107" y="5891"/>
                  <a:pt x="9327" y="5671"/>
                  <a:pt x="9327" y="5400"/>
                </a:cubicBezTo>
                <a:cubicBezTo>
                  <a:pt x="9327" y="5129"/>
                  <a:pt x="9107" y="4909"/>
                  <a:pt x="8836" y="4909"/>
                </a:cubicBezTo>
                <a:lnTo>
                  <a:pt x="982" y="4909"/>
                </a:lnTo>
                <a:cubicBezTo>
                  <a:pt x="440" y="4909"/>
                  <a:pt x="0" y="5349"/>
                  <a:pt x="0" y="5891"/>
                </a:cubicBezTo>
                <a:lnTo>
                  <a:pt x="0" y="7854"/>
                </a:lnTo>
                <a:cubicBezTo>
                  <a:pt x="0" y="8396"/>
                  <a:pt x="440" y="8836"/>
                  <a:pt x="982" y="8836"/>
                </a:cubicBezTo>
                <a:lnTo>
                  <a:pt x="1964" y="8836"/>
                </a:lnTo>
                <a:lnTo>
                  <a:pt x="1964" y="20617"/>
                </a:lnTo>
                <a:cubicBezTo>
                  <a:pt x="1964" y="21159"/>
                  <a:pt x="2403" y="21600"/>
                  <a:pt x="2945" y="21600"/>
                </a:cubicBezTo>
                <a:lnTo>
                  <a:pt x="18655" y="21600"/>
                </a:lnTo>
                <a:cubicBezTo>
                  <a:pt x="19197" y="21600"/>
                  <a:pt x="19636" y="21159"/>
                  <a:pt x="19636" y="20617"/>
                </a:cubicBezTo>
                <a:lnTo>
                  <a:pt x="19636" y="8836"/>
                </a:lnTo>
                <a:lnTo>
                  <a:pt x="20618" y="8836"/>
                </a:lnTo>
                <a:cubicBezTo>
                  <a:pt x="21160" y="8836"/>
                  <a:pt x="21600" y="8396"/>
                  <a:pt x="21600" y="7854"/>
                </a:cubicBezTo>
                <a:lnTo>
                  <a:pt x="21600" y="5891"/>
                </a:lnTo>
                <a:cubicBezTo>
                  <a:pt x="21600" y="5349"/>
                  <a:pt x="21160" y="4909"/>
                  <a:pt x="20618" y="4909"/>
                </a:cubicBezTo>
                <a:moveTo>
                  <a:pt x="7855" y="3927"/>
                </a:moveTo>
                <a:cubicBezTo>
                  <a:pt x="7990" y="3927"/>
                  <a:pt x="8113" y="3872"/>
                  <a:pt x="8202" y="3784"/>
                </a:cubicBezTo>
                <a:lnTo>
                  <a:pt x="10309" y="1676"/>
                </a:lnTo>
                <a:lnTo>
                  <a:pt x="10309" y="15218"/>
                </a:lnTo>
                <a:lnTo>
                  <a:pt x="10309" y="15218"/>
                </a:lnTo>
                <a:cubicBezTo>
                  <a:pt x="10309" y="15489"/>
                  <a:pt x="10529" y="15709"/>
                  <a:pt x="10800" y="15709"/>
                </a:cubicBezTo>
                <a:cubicBezTo>
                  <a:pt x="11071" y="15709"/>
                  <a:pt x="11291" y="15489"/>
                  <a:pt x="11291" y="15218"/>
                </a:cubicBezTo>
                <a:lnTo>
                  <a:pt x="11291" y="1676"/>
                </a:lnTo>
                <a:lnTo>
                  <a:pt x="13398" y="3784"/>
                </a:lnTo>
                <a:cubicBezTo>
                  <a:pt x="13487" y="3872"/>
                  <a:pt x="13610" y="3927"/>
                  <a:pt x="13745" y="3927"/>
                </a:cubicBezTo>
                <a:cubicBezTo>
                  <a:pt x="14016" y="3927"/>
                  <a:pt x="14236" y="3708"/>
                  <a:pt x="14236" y="3436"/>
                </a:cubicBezTo>
                <a:cubicBezTo>
                  <a:pt x="14236" y="3301"/>
                  <a:pt x="14181" y="3178"/>
                  <a:pt x="14093" y="3089"/>
                </a:cubicBezTo>
                <a:lnTo>
                  <a:pt x="11147" y="144"/>
                </a:lnTo>
                <a:cubicBezTo>
                  <a:pt x="11058" y="55"/>
                  <a:pt x="10935" y="0"/>
                  <a:pt x="10800" y="0"/>
                </a:cubicBezTo>
                <a:cubicBezTo>
                  <a:pt x="10665" y="0"/>
                  <a:pt x="10542" y="55"/>
                  <a:pt x="10453" y="144"/>
                </a:cubicBezTo>
                <a:lnTo>
                  <a:pt x="7507" y="3089"/>
                </a:lnTo>
                <a:cubicBezTo>
                  <a:pt x="7419" y="3178"/>
                  <a:pt x="7364" y="3301"/>
                  <a:pt x="7364" y="3436"/>
                </a:cubicBezTo>
                <a:cubicBezTo>
                  <a:pt x="7364" y="3708"/>
                  <a:pt x="7584" y="3927"/>
                  <a:pt x="7855" y="3927"/>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69" name="Shape 2569"/>
          <p:cNvSpPr/>
          <p:nvPr/>
        </p:nvSpPr>
        <p:spPr>
          <a:xfrm>
            <a:off x="6024630" y="7119172"/>
            <a:ext cx="558655" cy="558668"/>
          </a:xfrm>
          <a:custGeom>
            <a:avLst/>
            <a:gdLst/>
            <a:ahLst/>
            <a:cxnLst>
              <a:cxn ang="0">
                <a:pos x="wd2" y="hd2"/>
              </a:cxn>
              <a:cxn ang="5400000">
                <a:pos x="wd2" y="hd2"/>
              </a:cxn>
              <a:cxn ang="10800000">
                <a:pos x="wd2" y="hd2"/>
              </a:cxn>
              <a:cxn ang="16200000">
                <a:pos x="wd2" y="hd2"/>
              </a:cxn>
            </a:cxnLst>
            <a:rect l="0" t="0" r="r" b="b"/>
            <a:pathLst>
              <a:path w="21600" h="21600" extrusionOk="0">
                <a:moveTo>
                  <a:pt x="20618" y="8836"/>
                </a:moveTo>
                <a:lnTo>
                  <a:pt x="982" y="8836"/>
                </a:lnTo>
                <a:lnTo>
                  <a:pt x="982" y="6873"/>
                </a:lnTo>
                <a:lnTo>
                  <a:pt x="20618" y="6873"/>
                </a:lnTo>
                <a:cubicBezTo>
                  <a:pt x="20618" y="6873"/>
                  <a:pt x="20618" y="8836"/>
                  <a:pt x="20618" y="8836"/>
                </a:cubicBezTo>
                <a:close/>
                <a:moveTo>
                  <a:pt x="18655" y="20618"/>
                </a:moveTo>
                <a:lnTo>
                  <a:pt x="2945" y="20618"/>
                </a:lnTo>
                <a:lnTo>
                  <a:pt x="2945" y="9818"/>
                </a:lnTo>
                <a:lnTo>
                  <a:pt x="18655" y="9818"/>
                </a:lnTo>
                <a:cubicBezTo>
                  <a:pt x="18655" y="9818"/>
                  <a:pt x="18655" y="20618"/>
                  <a:pt x="18655" y="20618"/>
                </a:cubicBezTo>
                <a:close/>
                <a:moveTo>
                  <a:pt x="3927" y="982"/>
                </a:moveTo>
                <a:lnTo>
                  <a:pt x="11782" y="982"/>
                </a:lnTo>
                <a:lnTo>
                  <a:pt x="11782" y="3436"/>
                </a:lnTo>
                <a:cubicBezTo>
                  <a:pt x="11782" y="3708"/>
                  <a:pt x="12002" y="3927"/>
                  <a:pt x="12273" y="3927"/>
                </a:cubicBezTo>
                <a:lnTo>
                  <a:pt x="14727" y="3927"/>
                </a:lnTo>
                <a:lnTo>
                  <a:pt x="14727" y="5891"/>
                </a:lnTo>
                <a:lnTo>
                  <a:pt x="3927" y="5891"/>
                </a:lnTo>
                <a:cubicBezTo>
                  <a:pt x="3927" y="5891"/>
                  <a:pt x="3927" y="982"/>
                  <a:pt x="3927" y="982"/>
                </a:cubicBezTo>
                <a:close/>
                <a:moveTo>
                  <a:pt x="12764" y="1473"/>
                </a:moveTo>
                <a:lnTo>
                  <a:pt x="14236" y="2945"/>
                </a:lnTo>
                <a:lnTo>
                  <a:pt x="12764" y="2945"/>
                </a:lnTo>
                <a:cubicBezTo>
                  <a:pt x="12764" y="2945"/>
                  <a:pt x="12764" y="1473"/>
                  <a:pt x="12764" y="1473"/>
                </a:cubicBezTo>
                <a:close/>
                <a:moveTo>
                  <a:pt x="17673" y="1964"/>
                </a:moveTo>
                <a:lnTo>
                  <a:pt x="17673" y="5891"/>
                </a:lnTo>
                <a:lnTo>
                  <a:pt x="15709" y="5891"/>
                </a:lnTo>
                <a:lnTo>
                  <a:pt x="15709" y="2945"/>
                </a:lnTo>
                <a:lnTo>
                  <a:pt x="14727" y="1964"/>
                </a:lnTo>
                <a:cubicBezTo>
                  <a:pt x="14727" y="1964"/>
                  <a:pt x="17673" y="1964"/>
                  <a:pt x="17673" y="1964"/>
                </a:cubicBezTo>
                <a:close/>
                <a:moveTo>
                  <a:pt x="20618" y="5891"/>
                </a:moveTo>
                <a:lnTo>
                  <a:pt x="18655" y="5891"/>
                </a:lnTo>
                <a:lnTo>
                  <a:pt x="18655" y="1964"/>
                </a:lnTo>
                <a:cubicBezTo>
                  <a:pt x="18655" y="1422"/>
                  <a:pt x="18215" y="982"/>
                  <a:pt x="17673" y="982"/>
                </a:cubicBezTo>
                <a:lnTo>
                  <a:pt x="13745" y="982"/>
                </a:lnTo>
                <a:lnTo>
                  <a:pt x="12764" y="0"/>
                </a:lnTo>
                <a:lnTo>
                  <a:pt x="3927" y="0"/>
                </a:lnTo>
                <a:cubicBezTo>
                  <a:pt x="3385" y="0"/>
                  <a:pt x="2945" y="440"/>
                  <a:pt x="2945" y="982"/>
                </a:cubicBezTo>
                <a:lnTo>
                  <a:pt x="2945" y="5891"/>
                </a:lnTo>
                <a:lnTo>
                  <a:pt x="982" y="5891"/>
                </a:lnTo>
                <a:cubicBezTo>
                  <a:pt x="440" y="5891"/>
                  <a:pt x="0" y="6331"/>
                  <a:pt x="0" y="6873"/>
                </a:cubicBezTo>
                <a:lnTo>
                  <a:pt x="0" y="8836"/>
                </a:lnTo>
                <a:cubicBezTo>
                  <a:pt x="0" y="9379"/>
                  <a:pt x="440" y="9818"/>
                  <a:pt x="982" y="9818"/>
                </a:cubicBezTo>
                <a:lnTo>
                  <a:pt x="1964" y="9818"/>
                </a:lnTo>
                <a:lnTo>
                  <a:pt x="1964" y="20618"/>
                </a:lnTo>
                <a:cubicBezTo>
                  <a:pt x="1964" y="21160"/>
                  <a:pt x="2403" y="21600"/>
                  <a:pt x="2945" y="21600"/>
                </a:cubicBezTo>
                <a:lnTo>
                  <a:pt x="18655" y="21600"/>
                </a:lnTo>
                <a:cubicBezTo>
                  <a:pt x="19197" y="21600"/>
                  <a:pt x="19636" y="21160"/>
                  <a:pt x="19636" y="20618"/>
                </a:cubicBezTo>
                <a:lnTo>
                  <a:pt x="19636" y="9818"/>
                </a:lnTo>
                <a:lnTo>
                  <a:pt x="20618" y="9818"/>
                </a:lnTo>
                <a:cubicBezTo>
                  <a:pt x="21160" y="9818"/>
                  <a:pt x="21600" y="9379"/>
                  <a:pt x="21600" y="8836"/>
                </a:cubicBezTo>
                <a:lnTo>
                  <a:pt x="21600" y="6873"/>
                </a:lnTo>
                <a:cubicBezTo>
                  <a:pt x="21600" y="6331"/>
                  <a:pt x="21160" y="5891"/>
                  <a:pt x="20618" y="5891"/>
                </a:cubicBezTo>
                <a:moveTo>
                  <a:pt x="7855" y="12763"/>
                </a:moveTo>
                <a:lnTo>
                  <a:pt x="13745" y="12763"/>
                </a:lnTo>
                <a:lnTo>
                  <a:pt x="13745" y="13745"/>
                </a:lnTo>
                <a:lnTo>
                  <a:pt x="7855" y="13745"/>
                </a:lnTo>
                <a:cubicBezTo>
                  <a:pt x="7855" y="13745"/>
                  <a:pt x="7855" y="12763"/>
                  <a:pt x="7855" y="12763"/>
                </a:cubicBezTo>
                <a:close/>
                <a:moveTo>
                  <a:pt x="7855" y="14727"/>
                </a:moveTo>
                <a:lnTo>
                  <a:pt x="13745" y="14727"/>
                </a:lnTo>
                <a:cubicBezTo>
                  <a:pt x="14287" y="14727"/>
                  <a:pt x="14727" y="14287"/>
                  <a:pt x="14727" y="13745"/>
                </a:cubicBezTo>
                <a:lnTo>
                  <a:pt x="14727" y="12763"/>
                </a:lnTo>
                <a:cubicBezTo>
                  <a:pt x="14727" y="12221"/>
                  <a:pt x="14287" y="11782"/>
                  <a:pt x="13745" y="11782"/>
                </a:cubicBezTo>
                <a:lnTo>
                  <a:pt x="7855" y="11782"/>
                </a:lnTo>
                <a:cubicBezTo>
                  <a:pt x="7313" y="11782"/>
                  <a:pt x="6873" y="12221"/>
                  <a:pt x="6873" y="12763"/>
                </a:cubicBezTo>
                <a:lnTo>
                  <a:pt x="6873" y="13745"/>
                </a:lnTo>
                <a:cubicBezTo>
                  <a:pt x="6873" y="14287"/>
                  <a:pt x="7313" y="14727"/>
                  <a:pt x="7855" y="14727"/>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70" name="Shape 2570"/>
          <p:cNvSpPr/>
          <p:nvPr/>
        </p:nvSpPr>
        <p:spPr>
          <a:xfrm>
            <a:off x="7091153" y="7131869"/>
            <a:ext cx="558655" cy="545962"/>
          </a:xfrm>
          <a:custGeom>
            <a:avLst/>
            <a:gdLst/>
            <a:ahLst/>
            <a:cxnLst>
              <a:cxn ang="0">
                <a:pos x="wd2" y="hd2"/>
              </a:cxn>
              <a:cxn ang="5400000">
                <a:pos x="wd2" y="hd2"/>
              </a:cxn>
              <a:cxn ang="10800000">
                <a:pos x="wd2" y="hd2"/>
              </a:cxn>
              <a:cxn ang="16200000">
                <a:pos x="wd2" y="hd2"/>
              </a:cxn>
            </a:cxnLst>
            <a:rect l="0" t="0" r="r" b="b"/>
            <a:pathLst>
              <a:path w="21600" h="21319" extrusionOk="0">
                <a:moveTo>
                  <a:pt x="7530" y="4197"/>
                </a:moveTo>
                <a:lnTo>
                  <a:pt x="6680" y="3701"/>
                </a:lnTo>
                <a:lnTo>
                  <a:pt x="6189" y="4560"/>
                </a:lnTo>
                <a:lnTo>
                  <a:pt x="7040" y="5056"/>
                </a:lnTo>
                <a:cubicBezTo>
                  <a:pt x="7040" y="5056"/>
                  <a:pt x="7530" y="4197"/>
                  <a:pt x="7530" y="4197"/>
                </a:cubicBezTo>
                <a:close/>
                <a:moveTo>
                  <a:pt x="8512" y="2479"/>
                </a:moveTo>
                <a:lnTo>
                  <a:pt x="7662" y="1984"/>
                </a:lnTo>
                <a:lnTo>
                  <a:pt x="7171" y="2843"/>
                </a:lnTo>
                <a:lnTo>
                  <a:pt x="8021" y="3339"/>
                </a:lnTo>
                <a:cubicBezTo>
                  <a:pt x="8021" y="3339"/>
                  <a:pt x="8512" y="2479"/>
                  <a:pt x="8512" y="2479"/>
                </a:cubicBezTo>
                <a:close/>
                <a:moveTo>
                  <a:pt x="20618" y="8428"/>
                </a:moveTo>
                <a:lnTo>
                  <a:pt x="982" y="8428"/>
                </a:lnTo>
                <a:lnTo>
                  <a:pt x="982" y="6445"/>
                </a:lnTo>
                <a:lnTo>
                  <a:pt x="20618" y="6445"/>
                </a:lnTo>
                <a:cubicBezTo>
                  <a:pt x="20618" y="6445"/>
                  <a:pt x="20618" y="8428"/>
                  <a:pt x="20618" y="8428"/>
                </a:cubicBezTo>
                <a:close/>
                <a:moveTo>
                  <a:pt x="18655" y="20327"/>
                </a:moveTo>
                <a:lnTo>
                  <a:pt x="2945" y="20327"/>
                </a:lnTo>
                <a:lnTo>
                  <a:pt x="2945" y="9420"/>
                </a:lnTo>
                <a:lnTo>
                  <a:pt x="18655" y="9420"/>
                </a:lnTo>
                <a:cubicBezTo>
                  <a:pt x="18655" y="9420"/>
                  <a:pt x="18655" y="20327"/>
                  <a:pt x="18655" y="20327"/>
                </a:cubicBezTo>
                <a:close/>
                <a:moveTo>
                  <a:pt x="6811" y="1488"/>
                </a:moveTo>
                <a:cubicBezTo>
                  <a:pt x="7083" y="1014"/>
                  <a:pt x="7683" y="851"/>
                  <a:pt x="8153" y="1125"/>
                </a:cubicBezTo>
                <a:lnTo>
                  <a:pt x="9854" y="2117"/>
                </a:lnTo>
                <a:lnTo>
                  <a:pt x="7946" y="5454"/>
                </a:lnTo>
                <a:lnTo>
                  <a:pt x="5759" y="5454"/>
                </a:lnTo>
                <a:lnTo>
                  <a:pt x="5698" y="5419"/>
                </a:lnTo>
                <a:lnTo>
                  <a:pt x="5678" y="5454"/>
                </a:lnTo>
                <a:lnTo>
                  <a:pt x="4545" y="5454"/>
                </a:lnTo>
                <a:cubicBezTo>
                  <a:pt x="4545" y="5454"/>
                  <a:pt x="6811" y="1488"/>
                  <a:pt x="6811" y="1488"/>
                </a:cubicBezTo>
                <a:close/>
                <a:moveTo>
                  <a:pt x="15577" y="5454"/>
                </a:moveTo>
                <a:lnTo>
                  <a:pt x="9079" y="5454"/>
                </a:lnTo>
                <a:lnTo>
                  <a:pt x="10704" y="2612"/>
                </a:lnTo>
                <a:cubicBezTo>
                  <a:pt x="10704" y="2612"/>
                  <a:pt x="15577" y="5454"/>
                  <a:pt x="15577" y="5454"/>
                </a:cubicBezTo>
                <a:close/>
                <a:moveTo>
                  <a:pt x="15930" y="2759"/>
                </a:moveTo>
                <a:cubicBezTo>
                  <a:pt x="16454" y="2617"/>
                  <a:pt x="16991" y="2931"/>
                  <a:pt x="17132" y="3460"/>
                </a:cubicBezTo>
                <a:lnTo>
                  <a:pt x="17661" y="5454"/>
                </a:lnTo>
                <a:lnTo>
                  <a:pt x="17540" y="5454"/>
                </a:lnTo>
                <a:lnTo>
                  <a:pt x="16279" y="4718"/>
                </a:lnTo>
                <a:lnTo>
                  <a:pt x="16438" y="4674"/>
                </a:lnTo>
                <a:lnTo>
                  <a:pt x="16184" y="3716"/>
                </a:lnTo>
                <a:lnTo>
                  <a:pt x="15236" y="3973"/>
                </a:lnTo>
                <a:lnTo>
                  <a:pt x="15279" y="4135"/>
                </a:lnTo>
                <a:lnTo>
                  <a:pt x="14076" y="3434"/>
                </a:lnTo>
                <a:lnTo>
                  <a:pt x="14033" y="3272"/>
                </a:lnTo>
                <a:cubicBezTo>
                  <a:pt x="14033" y="3272"/>
                  <a:pt x="15930" y="2759"/>
                  <a:pt x="15930" y="2759"/>
                </a:cubicBezTo>
                <a:close/>
                <a:moveTo>
                  <a:pt x="20618" y="5454"/>
                </a:moveTo>
                <a:lnTo>
                  <a:pt x="18678" y="5454"/>
                </a:lnTo>
                <a:lnTo>
                  <a:pt x="18081" y="3203"/>
                </a:lnTo>
                <a:cubicBezTo>
                  <a:pt x="17800" y="2145"/>
                  <a:pt x="16724" y="1518"/>
                  <a:pt x="15676" y="1801"/>
                </a:cubicBezTo>
                <a:lnTo>
                  <a:pt x="12671" y="2615"/>
                </a:lnTo>
                <a:lnTo>
                  <a:pt x="8644" y="266"/>
                </a:lnTo>
                <a:cubicBezTo>
                  <a:pt x="7704" y="-281"/>
                  <a:pt x="6504" y="44"/>
                  <a:pt x="5961" y="992"/>
                </a:cubicBezTo>
                <a:lnTo>
                  <a:pt x="3410" y="5454"/>
                </a:lnTo>
                <a:lnTo>
                  <a:pt x="982" y="5454"/>
                </a:lnTo>
                <a:cubicBezTo>
                  <a:pt x="440" y="5454"/>
                  <a:pt x="0" y="5898"/>
                  <a:pt x="0" y="6445"/>
                </a:cubicBezTo>
                <a:lnTo>
                  <a:pt x="0" y="8428"/>
                </a:lnTo>
                <a:cubicBezTo>
                  <a:pt x="0" y="8977"/>
                  <a:pt x="440" y="9420"/>
                  <a:pt x="982" y="9420"/>
                </a:cubicBezTo>
                <a:lnTo>
                  <a:pt x="1964" y="9420"/>
                </a:lnTo>
                <a:lnTo>
                  <a:pt x="1964" y="20327"/>
                </a:lnTo>
                <a:cubicBezTo>
                  <a:pt x="1964" y="20875"/>
                  <a:pt x="2403" y="21319"/>
                  <a:pt x="2945" y="21319"/>
                </a:cubicBezTo>
                <a:lnTo>
                  <a:pt x="18655" y="21319"/>
                </a:lnTo>
                <a:cubicBezTo>
                  <a:pt x="19197" y="21319"/>
                  <a:pt x="19636" y="20875"/>
                  <a:pt x="19636" y="20327"/>
                </a:cubicBezTo>
                <a:lnTo>
                  <a:pt x="19636" y="9420"/>
                </a:lnTo>
                <a:lnTo>
                  <a:pt x="20618" y="9420"/>
                </a:lnTo>
                <a:cubicBezTo>
                  <a:pt x="21160" y="9420"/>
                  <a:pt x="21600" y="8977"/>
                  <a:pt x="21600" y="8428"/>
                </a:cubicBezTo>
                <a:lnTo>
                  <a:pt x="21600" y="6445"/>
                </a:lnTo>
                <a:cubicBezTo>
                  <a:pt x="21600" y="5898"/>
                  <a:pt x="21160" y="5454"/>
                  <a:pt x="20618" y="5454"/>
                </a:cubicBezTo>
                <a:moveTo>
                  <a:pt x="7855" y="12395"/>
                </a:moveTo>
                <a:lnTo>
                  <a:pt x="13745" y="12395"/>
                </a:lnTo>
                <a:lnTo>
                  <a:pt x="13745" y="13386"/>
                </a:lnTo>
                <a:lnTo>
                  <a:pt x="7855" y="13386"/>
                </a:lnTo>
                <a:cubicBezTo>
                  <a:pt x="7855" y="13386"/>
                  <a:pt x="7855" y="12395"/>
                  <a:pt x="7855" y="12395"/>
                </a:cubicBezTo>
                <a:close/>
                <a:moveTo>
                  <a:pt x="7855" y="14378"/>
                </a:moveTo>
                <a:lnTo>
                  <a:pt x="13745" y="14378"/>
                </a:lnTo>
                <a:cubicBezTo>
                  <a:pt x="14288" y="14378"/>
                  <a:pt x="14727" y="13934"/>
                  <a:pt x="14727" y="13386"/>
                </a:cubicBezTo>
                <a:lnTo>
                  <a:pt x="14727" y="12395"/>
                </a:lnTo>
                <a:cubicBezTo>
                  <a:pt x="14727" y="11847"/>
                  <a:pt x="14288" y="11403"/>
                  <a:pt x="13745" y="11403"/>
                </a:cubicBezTo>
                <a:lnTo>
                  <a:pt x="7855" y="11403"/>
                </a:lnTo>
                <a:cubicBezTo>
                  <a:pt x="7312" y="11403"/>
                  <a:pt x="6873" y="11847"/>
                  <a:pt x="6873" y="12395"/>
                </a:cubicBezTo>
                <a:lnTo>
                  <a:pt x="6873" y="13386"/>
                </a:lnTo>
                <a:cubicBezTo>
                  <a:pt x="6873" y="13934"/>
                  <a:pt x="7312" y="14378"/>
                  <a:pt x="7855" y="14378"/>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71" name="Shape 2571"/>
          <p:cNvSpPr/>
          <p:nvPr/>
        </p:nvSpPr>
        <p:spPr>
          <a:xfrm>
            <a:off x="8157675" y="7119173"/>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9327" y="17673"/>
                </a:moveTo>
                <a:cubicBezTo>
                  <a:pt x="4718" y="17673"/>
                  <a:pt x="982" y="13936"/>
                  <a:pt x="982" y="9327"/>
                </a:cubicBezTo>
                <a:cubicBezTo>
                  <a:pt x="982" y="4718"/>
                  <a:pt x="4718" y="982"/>
                  <a:pt x="9327" y="982"/>
                </a:cubicBezTo>
                <a:cubicBezTo>
                  <a:pt x="13936" y="982"/>
                  <a:pt x="17673" y="4718"/>
                  <a:pt x="17673" y="9327"/>
                </a:cubicBezTo>
                <a:cubicBezTo>
                  <a:pt x="17673" y="13936"/>
                  <a:pt x="13936" y="17673"/>
                  <a:pt x="9327" y="17673"/>
                </a:cubicBezTo>
                <a:moveTo>
                  <a:pt x="21456" y="20762"/>
                </a:moveTo>
                <a:lnTo>
                  <a:pt x="16253" y="15559"/>
                </a:lnTo>
                <a:cubicBezTo>
                  <a:pt x="17741" y="13907"/>
                  <a:pt x="18655" y="11726"/>
                  <a:pt x="18655" y="9327"/>
                </a:cubicBezTo>
                <a:cubicBezTo>
                  <a:pt x="18655" y="4176"/>
                  <a:pt x="14479" y="0"/>
                  <a:pt x="9327" y="0"/>
                </a:cubicBezTo>
                <a:cubicBezTo>
                  <a:pt x="4176" y="0"/>
                  <a:pt x="0" y="4176"/>
                  <a:pt x="0" y="9327"/>
                </a:cubicBezTo>
                <a:cubicBezTo>
                  <a:pt x="0" y="14479"/>
                  <a:pt x="4176" y="18655"/>
                  <a:pt x="9327" y="18655"/>
                </a:cubicBezTo>
                <a:cubicBezTo>
                  <a:pt x="11726" y="18655"/>
                  <a:pt x="13907" y="17742"/>
                  <a:pt x="15559" y="16253"/>
                </a:cubicBezTo>
                <a:lnTo>
                  <a:pt x="20762" y="21456"/>
                </a:lnTo>
                <a:cubicBezTo>
                  <a:pt x="20851" y="21546"/>
                  <a:pt x="20973" y="21600"/>
                  <a:pt x="21109" y="21600"/>
                </a:cubicBezTo>
                <a:cubicBezTo>
                  <a:pt x="21380" y="21600"/>
                  <a:pt x="21600" y="21381"/>
                  <a:pt x="21600" y="21109"/>
                </a:cubicBezTo>
                <a:cubicBezTo>
                  <a:pt x="21600" y="20974"/>
                  <a:pt x="21545" y="20851"/>
                  <a:pt x="21456" y="20762"/>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72" name="Shape 2572"/>
          <p:cNvSpPr/>
          <p:nvPr/>
        </p:nvSpPr>
        <p:spPr>
          <a:xfrm>
            <a:off x="9224197" y="7119173"/>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9327" y="17673"/>
                </a:moveTo>
                <a:cubicBezTo>
                  <a:pt x="4718" y="17673"/>
                  <a:pt x="982" y="13936"/>
                  <a:pt x="982" y="9327"/>
                </a:cubicBezTo>
                <a:cubicBezTo>
                  <a:pt x="982" y="4718"/>
                  <a:pt x="4718" y="982"/>
                  <a:pt x="9327" y="982"/>
                </a:cubicBezTo>
                <a:cubicBezTo>
                  <a:pt x="13936" y="982"/>
                  <a:pt x="17673" y="4718"/>
                  <a:pt x="17673" y="9327"/>
                </a:cubicBezTo>
                <a:cubicBezTo>
                  <a:pt x="17673" y="13936"/>
                  <a:pt x="13936" y="17673"/>
                  <a:pt x="9327" y="17673"/>
                </a:cubicBezTo>
                <a:moveTo>
                  <a:pt x="21456" y="20762"/>
                </a:moveTo>
                <a:lnTo>
                  <a:pt x="16253" y="15559"/>
                </a:lnTo>
                <a:cubicBezTo>
                  <a:pt x="17741" y="13907"/>
                  <a:pt x="18655" y="11726"/>
                  <a:pt x="18655" y="9327"/>
                </a:cubicBezTo>
                <a:cubicBezTo>
                  <a:pt x="18655" y="4176"/>
                  <a:pt x="14479" y="0"/>
                  <a:pt x="9327" y="0"/>
                </a:cubicBezTo>
                <a:cubicBezTo>
                  <a:pt x="4176" y="0"/>
                  <a:pt x="0" y="4176"/>
                  <a:pt x="0" y="9327"/>
                </a:cubicBezTo>
                <a:cubicBezTo>
                  <a:pt x="0" y="14479"/>
                  <a:pt x="4176" y="18655"/>
                  <a:pt x="9327" y="18655"/>
                </a:cubicBezTo>
                <a:cubicBezTo>
                  <a:pt x="11726" y="18655"/>
                  <a:pt x="13907" y="17742"/>
                  <a:pt x="15559" y="16253"/>
                </a:cubicBezTo>
                <a:lnTo>
                  <a:pt x="20762" y="21456"/>
                </a:lnTo>
                <a:cubicBezTo>
                  <a:pt x="20851" y="21546"/>
                  <a:pt x="20973" y="21600"/>
                  <a:pt x="21109" y="21600"/>
                </a:cubicBezTo>
                <a:cubicBezTo>
                  <a:pt x="21380" y="21600"/>
                  <a:pt x="21600" y="21381"/>
                  <a:pt x="21600" y="21109"/>
                </a:cubicBezTo>
                <a:cubicBezTo>
                  <a:pt x="21600" y="20974"/>
                  <a:pt x="21545" y="20851"/>
                  <a:pt x="21456" y="20762"/>
                </a:cubicBezTo>
                <a:moveTo>
                  <a:pt x="13745" y="8836"/>
                </a:moveTo>
                <a:lnTo>
                  <a:pt x="9818" y="8836"/>
                </a:lnTo>
                <a:lnTo>
                  <a:pt x="9818" y="4909"/>
                </a:lnTo>
                <a:cubicBezTo>
                  <a:pt x="9818" y="4638"/>
                  <a:pt x="9599" y="4418"/>
                  <a:pt x="9327" y="4418"/>
                </a:cubicBezTo>
                <a:cubicBezTo>
                  <a:pt x="9056" y="4418"/>
                  <a:pt x="8836" y="4638"/>
                  <a:pt x="8836" y="4909"/>
                </a:cubicBezTo>
                <a:lnTo>
                  <a:pt x="8836" y="8836"/>
                </a:lnTo>
                <a:lnTo>
                  <a:pt x="4909" y="8836"/>
                </a:lnTo>
                <a:cubicBezTo>
                  <a:pt x="4638" y="8836"/>
                  <a:pt x="4418" y="9056"/>
                  <a:pt x="4418" y="9327"/>
                </a:cubicBezTo>
                <a:cubicBezTo>
                  <a:pt x="4418" y="9599"/>
                  <a:pt x="4638" y="9818"/>
                  <a:pt x="4909" y="9818"/>
                </a:cubicBezTo>
                <a:lnTo>
                  <a:pt x="8836" y="9818"/>
                </a:lnTo>
                <a:lnTo>
                  <a:pt x="8836" y="13745"/>
                </a:lnTo>
                <a:cubicBezTo>
                  <a:pt x="8836" y="14017"/>
                  <a:pt x="9056" y="14236"/>
                  <a:pt x="9327" y="14236"/>
                </a:cubicBezTo>
                <a:cubicBezTo>
                  <a:pt x="9599" y="14236"/>
                  <a:pt x="9818" y="14017"/>
                  <a:pt x="9818" y="13745"/>
                </a:cubicBezTo>
                <a:lnTo>
                  <a:pt x="9818" y="9818"/>
                </a:lnTo>
                <a:lnTo>
                  <a:pt x="13745" y="9818"/>
                </a:lnTo>
                <a:cubicBezTo>
                  <a:pt x="14017" y="9818"/>
                  <a:pt x="14236" y="9599"/>
                  <a:pt x="14236" y="9327"/>
                </a:cubicBezTo>
                <a:cubicBezTo>
                  <a:pt x="14236" y="9056"/>
                  <a:pt x="14017" y="8836"/>
                  <a:pt x="13745" y="8836"/>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73" name="Shape 2573"/>
          <p:cNvSpPr/>
          <p:nvPr/>
        </p:nvSpPr>
        <p:spPr>
          <a:xfrm>
            <a:off x="10290719" y="7119173"/>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9327" y="17673"/>
                </a:moveTo>
                <a:cubicBezTo>
                  <a:pt x="4718" y="17673"/>
                  <a:pt x="982" y="13936"/>
                  <a:pt x="982" y="9327"/>
                </a:cubicBezTo>
                <a:cubicBezTo>
                  <a:pt x="982" y="4718"/>
                  <a:pt x="4718" y="982"/>
                  <a:pt x="9327" y="982"/>
                </a:cubicBezTo>
                <a:cubicBezTo>
                  <a:pt x="13936" y="982"/>
                  <a:pt x="17673" y="4718"/>
                  <a:pt x="17673" y="9327"/>
                </a:cubicBezTo>
                <a:cubicBezTo>
                  <a:pt x="17673" y="13936"/>
                  <a:pt x="13936" y="17673"/>
                  <a:pt x="9327" y="17673"/>
                </a:cubicBezTo>
                <a:moveTo>
                  <a:pt x="21456" y="20762"/>
                </a:moveTo>
                <a:lnTo>
                  <a:pt x="16253" y="15559"/>
                </a:lnTo>
                <a:cubicBezTo>
                  <a:pt x="17741" y="13907"/>
                  <a:pt x="18655" y="11726"/>
                  <a:pt x="18655" y="9327"/>
                </a:cubicBezTo>
                <a:cubicBezTo>
                  <a:pt x="18655" y="4176"/>
                  <a:pt x="14479" y="0"/>
                  <a:pt x="9327" y="0"/>
                </a:cubicBezTo>
                <a:cubicBezTo>
                  <a:pt x="4176" y="0"/>
                  <a:pt x="0" y="4176"/>
                  <a:pt x="0" y="9327"/>
                </a:cubicBezTo>
                <a:cubicBezTo>
                  <a:pt x="0" y="14479"/>
                  <a:pt x="4176" y="18655"/>
                  <a:pt x="9327" y="18655"/>
                </a:cubicBezTo>
                <a:cubicBezTo>
                  <a:pt x="11726" y="18655"/>
                  <a:pt x="13907" y="17742"/>
                  <a:pt x="15559" y="16253"/>
                </a:cubicBezTo>
                <a:lnTo>
                  <a:pt x="20762" y="21456"/>
                </a:lnTo>
                <a:cubicBezTo>
                  <a:pt x="20851" y="21546"/>
                  <a:pt x="20973" y="21600"/>
                  <a:pt x="21109" y="21600"/>
                </a:cubicBezTo>
                <a:cubicBezTo>
                  <a:pt x="21380" y="21600"/>
                  <a:pt x="21600" y="21381"/>
                  <a:pt x="21600" y="21109"/>
                </a:cubicBezTo>
                <a:cubicBezTo>
                  <a:pt x="21600" y="20974"/>
                  <a:pt x="21545" y="20851"/>
                  <a:pt x="21456" y="20762"/>
                </a:cubicBezTo>
                <a:moveTo>
                  <a:pt x="13745" y="8836"/>
                </a:moveTo>
                <a:lnTo>
                  <a:pt x="4909" y="8836"/>
                </a:lnTo>
                <a:cubicBezTo>
                  <a:pt x="4638" y="8836"/>
                  <a:pt x="4418" y="9056"/>
                  <a:pt x="4418" y="9327"/>
                </a:cubicBezTo>
                <a:cubicBezTo>
                  <a:pt x="4418" y="9599"/>
                  <a:pt x="4638" y="9818"/>
                  <a:pt x="4909" y="9818"/>
                </a:cubicBezTo>
                <a:lnTo>
                  <a:pt x="13745" y="9818"/>
                </a:lnTo>
                <a:cubicBezTo>
                  <a:pt x="14017" y="9818"/>
                  <a:pt x="14236" y="9599"/>
                  <a:pt x="14236" y="9327"/>
                </a:cubicBezTo>
                <a:cubicBezTo>
                  <a:pt x="14236" y="9056"/>
                  <a:pt x="14017" y="8836"/>
                  <a:pt x="13745" y="8836"/>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74" name="Shape 2574"/>
          <p:cNvSpPr/>
          <p:nvPr/>
        </p:nvSpPr>
        <p:spPr>
          <a:xfrm>
            <a:off x="11382634" y="7119173"/>
            <a:ext cx="507869"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4909"/>
                </a:moveTo>
                <a:cubicBezTo>
                  <a:pt x="5432" y="4909"/>
                  <a:pt x="1080" y="4030"/>
                  <a:pt x="1080" y="2945"/>
                </a:cubicBezTo>
                <a:cubicBezTo>
                  <a:pt x="1080" y="1861"/>
                  <a:pt x="5432" y="982"/>
                  <a:pt x="10800" y="982"/>
                </a:cubicBezTo>
                <a:cubicBezTo>
                  <a:pt x="16168" y="982"/>
                  <a:pt x="20520" y="1861"/>
                  <a:pt x="20520" y="2945"/>
                </a:cubicBezTo>
                <a:cubicBezTo>
                  <a:pt x="20520" y="4030"/>
                  <a:pt x="16168" y="4909"/>
                  <a:pt x="10800" y="4909"/>
                </a:cubicBezTo>
                <a:moveTo>
                  <a:pt x="16305" y="8659"/>
                </a:moveTo>
                <a:cubicBezTo>
                  <a:pt x="14130" y="10260"/>
                  <a:pt x="11880" y="11916"/>
                  <a:pt x="11880" y="14727"/>
                </a:cubicBezTo>
                <a:cubicBezTo>
                  <a:pt x="11880" y="17561"/>
                  <a:pt x="11880" y="19270"/>
                  <a:pt x="11642" y="20135"/>
                </a:cubicBezTo>
                <a:cubicBezTo>
                  <a:pt x="11522" y="20573"/>
                  <a:pt x="11509" y="20618"/>
                  <a:pt x="10800" y="20618"/>
                </a:cubicBezTo>
                <a:cubicBezTo>
                  <a:pt x="10091" y="20618"/>
                  <a:pt x="10078" y="20573"/>
                  <a:pt x="9957" y="20135"/>
                </a:cubicBezTo>
                <a:cubicBezTo>
                  <a:pt x="9818" y="19627"/>
                  <a:pt x="9761" y="18820"/>
                  <a:pt x="9738" y="17673"/>
                </a:cubicBezTo>
                <a:lnTo>
                  <a:pt x="10260" y="17673"/>
                </a:lnTo>
                <a:cubicBezTo>
                  <a:pt x="10558" y="17673"/>
                  <a:pt x="10800" y="17453"/>
                  <a:pt x="10800" y="17182"/>
                </a:cubicBezTo>
                <a:cubicBezTo>
                  <a:pt x="10800" y="16911"/>
                  <a:pt x="10558" y="16691"/>
                  <a:pt x="10260" y="16691"/>
                </a:cubicBezTo>
                <a:lnTo>
                  <a:pt x="9724" y="16691"/>
                </a:lnTo>
                <a:cubicBezTo>
                  <a:pt x="9722" y="16381"/>
                  <a:pt x="9721" y="16059"/>
                  <a:pt x="9721" y="15709"/>
                </a:cubicBezTo>
                <a:lnTo>
                  <a:pt x="10260" y="15709"/>
                </a:lnTo>
                <a:cubicBezTo>
                  <a:pt x="10558" y="15709"/>
                  <a:pt x="10800" y="15489"/>
                  <a:pt x="10800" y="15218"/>
                </a:cubicBezTo>
                <a:cubicBezTo>
                  <a:pt x="10800" y="14947"/>
                  <a:pt x="10558" y="14727"/>
                  <a:pt x="10260" y="14727"/>
                </a:cubicBezTo>
                <a:lnTo>
                  <a:pt x="9720" y="14727"/>
                </a:lnTo>
                <a:cubicBezTo>
                  <a:pt x="9720" y="11916"/>
                  <a:pt x="7470" y="10260"/>
                  <a:pt x="5295" y="8659"/>
                </a:cubicBezTo>
                <a:cubicBezTo>
                  <a:pt x="3543" y="7370"/>
                  <a:pt x="1872" y="6139"/>
                  <a:pt x="1294" y="4344"/>
                </a:cubicBezTo>
                <a:cubicBezTo>
                  <a:pt x="3119" y="5266"/>
                  <a:pt x="6691" y="5891"/>
                  <a:pt x="10800" y="5891"/>
                </a:cubicBezTo>
                <a:cubicBezTo>
                  <a:pt x="14905" y="5891"/>
                  <a:pt x="18475" y="5266"/>
                  <a:pt x="20302" y="4347"/>
                </a:cubicBezTo>
                <a:cubicBezTo>
                  <a:pt x="19721" y="6143"/>
                  <a:pt x="18053" y="7373"/>
                  <a:pt x="16305" y="8659"/>
                </a:cubicBezTo>
                <a:moveTo>
                  <a:pt x="10800" y="0"/>
                </a:moveTo>
                <a:cubicBezTo>
                  <a:pt x="4835" y="0"/>
                  <a:pt x="0" y="1319"/>
                  <a:pt x="0" y="2945"/>
                </a:cubicBezTo>
                <a:cubicBezTo>
                  <a:pt x="0" y="8836"/>
                  <a:pt x="8640" y="9818"/>
                  <a:pt x="8640" y="14727"/>
                </a:cubicBezTo>
                <a:lnTo>
                  <a:pt x="8640" y="15217"/>
                </a:lnTo>
                <a:lnTo>
                  <a:pt x="8640" y="15218"/>
                </a:lnTo>
                <a:lnTo>
                  <a:pt x="8640" y="15219"/>
                </a:lnTo>
                <a:cubicBezTo>
                  <a:pt x="8641" y="15938"/>
                  <a:pt x="8642" y="16572"/>
                  <a:pt x="8649" y="17142"/>
                </a:cubicBezTo>
                <a:cubicBezTo>
                  <a:pt x="8647" y="17155"/>
                  <a:pt x="8640" y="17168"/>
                  <a:pt x="8640" y="17182"/>
                </a:cubicBezTo>
                <a:cubicBezTo>
                  <a:pt x="8640" y="17199"/>
                  <a:pt x="8648" y="17212"/>
                  <a:pt x="8651" y="17230"/>
                </a:cubicBezTo>
                <a:cubicBezTo>
                  <a:pt x="8699" y="20896"/>
                  <a:pt x="8995" y="21600"/>
                  <a:pt x="10800" y="21600"/>
                </a:cubicBezTo>
                <a:cubicBezTo>
                  <a:pt x="12960" y="21600"/>
                  <a:pt x="12960" y="20618"/>
                  <a:pt x="12960" y="14727"/>
                </a:cubicBezTo>
                <a:cubicBezTo>
                  <a:pt x="12960" y="9818"/>
                  <a:pt x="21600" y="8836"/>
                  <a:pt x="21600" y="2945"/>
                </a:cubicBezTo>
                <a:cubicBezTo>
                  <a:pt x="21600" y="1319"/>
                  <a:pt x="16765" y="0"/>
                  <a:pt x="108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75" name="Shape 2575"/>
          <p:cNvSpPr/>
          <p:nvPr/>
        </p:nvSpPr>
        <p:spPr>
          <a:xfrm>
            <a:off x="1758542" y="8185695"/>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1109" y="14727"/>
                </a:moveTo>
                <a:lnTo>
                  <a:pt x="18655" y="14727"/>
                </a:lnTo>
                <a:lnTo>
                  <a:pt x="18655" y="12273"/>
                </a:lnTo>
                <a:cubicBezTo>
                  <a:pt x="18655" y="12002"/>
                  <a:pt x="18434" y="11782"/>
                  <a:pt x="18164" y="11782"/>
                </a:cubicBezTo>
                <a:cubicBezTo>
                  <a:pt x="17893" y="11782"/>
                  <a:pt x="17673" y="12002"/>
                  <a:pt x="17673" y="12273"/>
                </a:cubicBezTo>
                <a:lnTo>
                  <a:pt x="17673" y="14727"/>
                </a:lnTo>
                <a:lnTo>
                  <a:pt x="15218" y="14727"/>
                </a:lnTo>
                <a:cubicBezTo>
                  <a:pt x="14947" y="14727"/>
                  <a:pt x="14727" y="14947"/>
                  <a:pt x="14727" y="15218"/>
                </a:cubicBezTo>
                <a:cubicBezTo>
                  <a:pt x="14727" y="15490"/>
                  <a:pt x="14947" y="15709"/>
                  <a:pt x="15218" y="15709"/>
                </a:cubicBezTo>
                <a:lnTo>
                  <a:pt x="17673" y="15709"/>
                </a:lnTo>
                <a:lnTo>
                  <a:pt x="17673" y="18164"/>
                </a:lnTo>
                <a:cubicBezTo>
                  <a:pt x="17673" y="18435"/>
                  <a:pt x="17893" y="18655"/>
                  <a:pt x="18164" y="18655"/>
                </a:cubicBezTo>
                <a:cubicBezTo>
                  <a:pt x="18434" y="18655"/>
                  <a:pt x="18655" y="18435"/>
                  <a:pt x="18655" y="18164"/>
                </a:cubicBezTo>
                <a:lnTo>
                  <a:pt x="18655" y="15709"/>
                </a:lnTo>
                <a:lnTo>
                  <a:pt x="21109" y="15709"/>
                </a:lnTo>
                <a:cubicBezTo>
                  <a:pt x="21380" y="15709"/>
                  <a:pt x="21600" y="15490"/>
                  <a:pt x="21600" y="15218"/>
                </a:cubicBezTo>
                <a:cubicBezTo>
                  <a:pt x="21600" y="14947"/>
                  <a:pt x="21380" y="14727"/>
                  <a:pt x="21109" y="14727"/>
                </a:cubicBezTo>
                <a:moveTo>
                  <a:pt x="14823" y="8659"/>
                </a:moveTo>
                <a:cubicBezTo>
                  <a:pt x="12845" y="10260"/>
                  <a:pt x="10800" y="11916"/>
                  <a:pt x="10800" y="14727"/>
                </a:cubicBezTo>
                <a:cubicBezTo>
                  <a:pt x="10800" y="17561"/>
                  <a:pt x="10800" y="19270"/>
                  <a:pt x="10584" y="20135"/>
                </a:cubicBezTo>
                <a:cubicBezTo>
                  <a:pt x="10474" y="20573"/>
                  <a:pt x="10463" y="20618"/>
                  <a:pt x="9818" y="20618"/>
                </a:cubicBezTo>
                <a:cubicBezTo>
                  <a:pt x="9173" y="20618"/>
                  <a:pt x="9162" y="20573"/>
                  <a:pt x="9052" y="20135"/>
                </a:cubicBezTo>
                <a:cubicBezTo>
                  <a:pt x="8926" y="19627"/>
                  <a:pt x="8874" y="18820"/>
                  <a:pt x="8853" y="17673"/>
                </a:cubicBezTo>
                <a:lnTo>
                  <a:pt x="9327" y="17673"/>
                </a:lnTo>
                <a:cubicBezTo>
                  <a:pt x="9598" y="17673"/>
                  <a:pt x="9818" y="17453"/>
                  <a:pt x="9818" y="17182"/>
                </a:cubicBezTo>
                <a:cubicBezTo>
                  <a:pt x="9818" y="16910"/>
                  <a:pt x="9598" y="16691"/>
                  <a:pt x="9327" y="16691"/>
                </a:cubicBezTo>
                <a:lnTo>
                  <a:pt x="8840" y="16691"/>
                </a:lnTo>
                <a:cubicBezTo>
                  <a:pt x="8838" y="16381"/>
                  <a:pt x="8837" y="16059"/>
                  <a:pt x="8837" y="15709"/>
                </a:cubicBezTo>
                <a:lnTo>
                  <a:pt x="9327" y="15709"/>
                </a:lnTo>
                <a:cubicBezTo>
                  <a:pt x="9598" y="15709"/>
                  <a:pt x="9818" y="15490"/>
                  <a:pt x="9818" y="15218"/>
                </a:cubicBezTo>
                <a:cubicBezTo>
                  <a:pt x="9818" y="14947"/>
                  <a:pt x="9598" y="14727"/>
                  <a:pt x="9327" y="14727"/>
                </a:cubicBezTo>
                <a:lnTo>
                  <a:pt x="8836" y="14727"/>
                </a:lnTo>
                <a:cubicBezTo>
                  <a:pt x="8836" y="11916"/>
                  <a:pt x="6791" y="10260"/>
                  <a:pt x="4813" y="8659"/>
                </a:cubicBezTo>
                <a:cubicBezTo>
                  <a:pt x="3221" y="7370"/>
                  <a:pt x="1702" y="6139"/>
                  <a:pt x="1176" y="4344"/>
                </a:cubicBezTo>
                <a:cubicBezTo>
                  <a:pt x="2835" y="5266"/>
                  <a:pt x="6083" y="5891"/>
                  <a:pt x="9818" y="5891"/>
                </a:cubicBezTo>
                <a:cubicBezTo>
                  <a:pt x="13550" y="5891"/>
                  <a:pt x="16795" y="5266"/>
                  <a:pt x="18456" y="4347"/>
                </a:cubicBezTo>
                <a:cubicBezTo>
                  <a:pt x="17928" y="6143"/>
                  <a:pt x="16412" y="7373"/>
                  <a:pt x="14823" y="8659"/>
                </a:cubicBezTo>
                <a:moveTo>
                  <a:pt x="982" y="2945"/>
                </a:moveTo>
                <a:cubicBezTo>
                  <a:pt x="982" y="1861"/>
                  <a:pt x="4938" y="982"/>
                  <a:pt x="9818" y="982"/>
                </a:cubicBezTo>
                <a:cubicBezTo>
                  <a:pt x="14698" y="982"/>
                  <a:pt x="18655" y="1861"/>
                  <a:pt x="18655" y="2945"/>
                </a:cubicBezTo>
                <a:cubicBezTo>
                  <a:pt x="18655" y="4031"/>
                  <a:pt x="14698" y="4909"/>
                  <a:pt x="9818" y="4909"/>
                </a:cubicBezTo>
                <a:cubicBezTo>
                  <a:pt x="4938" y="4909"/>
                  <a:pt x="982" y="4031"/>
                  <a:pt x="982" y="2945"/>
                </a:cubicBezTo>
                <a:moveTo>
                  <a:pt x="19636" y="2945"/>
                </a:moveTo>
                <a:cubicBezTo>
                  <a:pt x="19636" y="1319"/>
                  <a:pt x="15241" y="0"/>
                  <a:pt x="9818" y="0"/>
                </a:cubicBezTo>
                <a:cubicBezTo>
                  <a:pt x="4396" y="0"/>
                  <a:pt x="0" y="1319"/>
                  <a:pt x="0" y="2945"/>
                </a:cubicBezTo>
                <a:cubicBezTo>
                  <a:pt x="0" y="8836"/>
                  <a:pt x="7855" y="9818"/>
                  <a:pt x="7855" y="14727"/>
                </a:cubicBezTo>
                <a:cubicBezTo>
                  <a:pt x="7855" y="14900"/>
                  <a:pt x="7855" y="15053"/>
                  <a:pt x="7855" y="15217"/>
                </a:cubicBezTo>
                <a:cubicBezTo>
                  <a:pt x="7855" y="15217"/>
                  <a:pt x="7855" y="15218"/>
                  <a:pt x="7855" y="15218"/>
                </a:cubicBezTo>
                <a:cubicBezTo>
                  <a:pt x="7855" y="15219"/>
                  <a:pt x="7855" y="15219"/>
                  <a:pt x="7855" y="15219"/>
                </a:cubicBezTo>
                <a:cubicBezTo>
                  <a:pt x="7855" y="15938"/>
                  <a:pt x="7856" y="16572"/>
                  <a:pt x="7863" y="17142"/>
                </a:cubicBezTo>
                <a:cubicBezTo>
                  <a:pt x="7861" y="17155"/>
                  <a:pt x="7855" y="17168"/>
                  <a:pt x="7855" y="17182"/>
                </a:cubicBezTo>
                <a:cubicBezTo>
                  <a:pt x="7855" y="17199"/>
                  <a:pt x="7862" y="17212"/>
                  <a:pt x="7864" y="17229"/>
                </a:cubicBezTo>
                <a:cubicBezTo>
                  <a:pt x="7908" y="20896"/>
                  <a:pt x="8177" y="21600"/>
                  <a:pt x="9818" y="21600"/>
                </a:cubicBezTo>
                <a:cubicBezTo>
                  <a:pt x="11782" y="21600"/>
                  <a:pt x="11782" y="20618"/>
                  <a:pt x="11782" y="14727"/>
                </a:cubicBezTo>
                <a:cubicBezTo>
                  <a:pt x="11782" y="9818"/>
                  <a:pt x="19636" y="8836"/>
                  <a:pt x="19636" y="2945"/>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76" name="Shape 2576"/>
          <p:cNvSpPr/>
          <p:nvPr/>
        </p:nvSpPr>
        <p:spPr>
          <a:xfrm>
            <a:off x="2825064" y="8185695"/>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1109" y="14727"/>
                </a:moveTo>
                <a:lnTo>
                  <a:pt x="15218" y="14727"/>
                </a:lnTo>
                <a:cubicBezTo>
                  <a:pt x="14947" y="14727"/>
                  <a:pt x="14727" y="14947"/>
                  <a:pt x="14727" y="15218"/>
                </a:cubicBezTo>
                <a:cubicBezTo>
                  <a:pt x="14727" y="15490"/>
                  <a:pt x="14947" y="15709"/>
                  <a:pt x="15218" y="15709"/>
                </a:cubicBezTo>
                <a:lnTo>
                  <a:pt x="21109" y="15709"/>
                </a:lnTo>
                <a:cubicBezTo>
                  <a:pt x="21380" y="15709"/>
                  <a:pt x="21600" y="15490"/>
                  <a:pt x="21600" y="15218"/>
                </a:cubicBezTo>
                <a:cubicBezTo>
                  <a:pt x="21600" y="14947"/>
                  <a:pt x="21380" y="14727"/>
                  <a:pt x="21109" y="14727"/>
                </a:cubicBezTo>
                <a:moveTo>
                  <a:pt x="14823" y="8659"/>
                </a:moveTo>
                <a:cubicBezTo>
                  <a:pt x="12845" y="10260"/>
                  <a:pt x="10800" y="11916"/>
                  <a:pt x="10800" y="14727"/>
                </a:cubicBezTo>
                <a:cubicBezTo>
                  <a:pt x="10800" y="17561"/>
                  <a:pt x="10800" y="19270"/>
                  <a:pt x="10584" y="20135"/>
                </a:cubicBezTo>
                <a:cubicBezTo>
                  <a:pt x="10474" y="20573"/>
                  <a:pt x="10463" y="20618"/>
                  <a:pt x="9818" y="20618"/>
                </a:cubicBezTo>
                <a:cubicBezTo>
                  <a:pt x="9173" y="20618"/>
                  <a:pt x="9162" y="20573"/>
                  <a:pt x="9052" y="20135"/>
                </a:cubicBezTo>
                <a:cubicBezTo>
                  <a:pt x="8926" y="19627"/>
                  <a:pt x="8874" y="18820"/>
                  <a:pt x="8853" y="17673"/>
                </a:cubicBezTo>
                <a:lnTo>
                  <a:pt x="9327" y="17673"/>
                </a:lnTo>
                <a:cubicBezTo>
                  <a:pt x="9598" y="17673"/>
                  <a:pt x="9818" y="17453"/>
                  <a:pt x="9818" y="17182"/>
                </a:cubicBezTo>
                <a:cubicBezTo>
                  <a:pt x="9818" y="16910"/>
                  <a:pt x="9598" y="16691"/>
                  <a:pt x="9327" y="16691"/>
                </a:cubicBezTo>
                <a:lnTo>
                  <a:pt x="8840" y="16691"/>
                </a:lnTo>
                <a:cubicBezTo>
                  <a:pt x="8838" y="16381"/>
                  <a:pt x="8837" y="16059"/>
                  <a:pt x="8837" y="15709"/>
                </a:cubicBezTo>
                <a:lnTo>
                  <a:pt x="9327" y="15709"/>
                </a:lnTo>
                <a:cubicBezTo>
                  <a:pt x="9598" y="15709"/>
                  <a:pt x="9818" y="15490"/>
                  <a:pt x="9818" y="15218"/>
                </a:cubicBezTo>
                <a:cubicBezTo>
                  <a:pt x="9818" y="14947"/>
                  <a:pt x="9598" y="14727"/>
                  <a:pt x="9327" y="14727"/>
                </a:cubicBezTo>
                <a:lnTo>
                  <a:pt x="8836" y="14727"/>
                </a:lnTo>
                <a:cubicBezTo>
                  <a:pt x="8836" y="11916"/>
                  <a:pt x="6791" y="10260"/>
                  <a:pt x="4813" y="8659"/>
                </a:cubicBezTo>
                <a:cubicBezTo>
                  <a:pt x="3221" y="7370"/>
                  <a:pt x="1702" y="6139"/>
                  <a:pt x="1176" y="4344"/>
                </a:cubicBezTo>
                <a:cubicBezTo>
                  <a:pt x="2835" y="5266"/>
                  <a:pt x="6083" y="5891"/>
                  <a:pt x="9818" y="5891"/>
                </a:cubicBezTo>
                <a:cubicBezTo>
                  <a:pt x="13550" y="5891"/>
                  <a:pt x="16795" y="5266"/>
                  <a:pt x="18456" y="4347"/>
                </a:cubicBezTo>
                <a:cubicBezTo>
                  <a:pt x="17928" y="6143"/>
                  <a:pt x="16412" y="7373"/>
                  <a:pt x="14823" y="8659"/>
                </a:cubicBezTo>
                <a:moveTo>
                  <a:pt x="982" y="2945"/>
                </a:moveTo>
                <a:cubicBezTo>
                  <a:pt x="982" y="1861"/>
                  <a:pt x="4938" y="982"/>
                  <a:pt x="9818" y="982"/>
                </a:cubicBezTo>
                <a:cubicBezTo>
                  <a:pt x="14698" y="982"/>
                  <a:pt x="18655" y="1861"/>
                  <a:pt x="18655" y="2945"/>
                </a:cubicBezTo>
                <a:cubicBezTo>
                  <a:pt x="18655" y="4031"/>
                  <a:pt x="14698" y="4909"/>
                  <a:pt x="9818" y="4909"/>
                </a:cubicBezTo>
                <a:cubicBezTo>
                  <a:pt x="4938" y="4909"/>
                  <a:pt x="982" y="4031"/>
                  <a:pt x="982" y="2945"/>
                </a:cubicBezTo>
                <a:moveTo>
                  <a:pt x="19636" y="2945"/>
                </a:moveTo>
                <a:cubicBezTo>
                  <a:pt x="19636" y="1319"/>
                  <a:pt x="15241" y="0"/>
                  <a:pt x="9818" y="0"/>
                </a:cubicBezTo>
                <a:cubicBezTo>
                  <a:pt x="4396" y="0"/>
                  <a:pt x="0" y="1319"/>
                  <a:pt x="0" y="2945"/>
                </a:cubicBezTo>
                <a:cubicBezTo>
                  <a:pt x="0" y="8836"/>
                  <a:pt x="7855" y="9818"/>
                  <a:pt x="7855" y="14727"/>
                </a:cubicBezTo>
                <a:cubicBezTo>
                  <a:pt x="7855" y="14900"/>
                  <a:pt x="7855" y="15053"/>
                  <a:pt x="7855" y="15217"/>
                </a:cubicBezTo>
                <a:cubicBezTo>
                  <a:pt x="7855" y="15217"/>
                  <a:pt x="7855" y="15218"/>
                  <a:pt x="7855" y="15218"/>
                </a:cubicBezTo>
                <a:cubicBezTo>
                  <a:pt x="7855" y="15219"/>
                  <a:pt x="7855" y="15219"/>
                  <a:pt x="7855" y="15219"/>
                </a:cubicBezTo>
                <a:cubicBezTo>
                  <a:pt x="7855" y="15938"/>
                  <a:pt x="7856" y="16572"/>
                  <a:pt x="7863" y="17142"/>
                </a:cubicBezTo>
                <a:cubicBezTo>
                  <a:pt x="7861" y="17155"/>
                  <a:pt x="7855" y="17168"/>
                  <a:pt x="7855" y="17182"/>
                </a:cubicBezTo>
                <a:cubicBezTo>
                  <a:pt x="7855" y="17199"/>
                  <a:pt x="7862" y="17212"/>
                  <a:pt x="7864" y="17229"/>
                </a:cubicBezTo>
                <a:cubicBezTo>
                  <a:pt x="7908" y="20896"/>
                  <a:pt x="8177" y="21600"/>
                  <a:pt x="9818" y="21600"/>
                </a:cubicBezTo>
                <a:cubicBezTo>
                  <a:pt x="11782" y="21600"/>
                  <a:pt x="11782" y="20618"/>
                  <a:pt x="11782" y="14727"/>
                </a:cubicBezTo>
                <a:cubicBezTo>
                  <a:pt x="11782" y="9818"/>
                  <a:pt x="19636" y="8836"/>
                  <a:pt x="19636" y="2945"/>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77" name="Shape 2577"/>
          <p:cNvSpPr/>
          <p:nvPr/>
        </p:nvSpPr>
        <p:spPr>
          <a:xfrm>
            <a:off x="3916979" y="8185695"/>
            <a:ext cx="507869" cy="558655"/>
          </a:xfrm>
          <a:custGeom>
            <a:avLst/>
            <a:gdLst/>
            <a:ahLst/>
            <a:cxnLst>
              <a:cxn ang="0">
                <a:pos x="wd2" y="hd2"/>
              </a:cxn>
              <a:cxn ang="5400000">
                <a:pos x="wd2" y="hd2"/>
              </a:cxn>
              <a:cxn ang="10800000">
                <a:pos x="wd2" y="hd2"/>
              </a:cxn>
              <a:cxn ang="16200000">
                <a:pos x="wd2" y="hd2"/>
              </a:cxn>
            </a:cxnLst>
            <a:rect l="0" t="0" r="r" b="b"/>
            <a:pathLst>
              <a:path w="21600" h="21600" extrusionOk="0">
                <a:moveTo>
                  <a:pt x="20520" y="4979"/>
                </a:moveTo>
                <a:lnTo>
                  <a:pt x="7560" y="6792"/>
                </a:lnTo>
                <a:lnTo>
                  <a:pt x="7560" y="2876"/>
                </a:lnTo>
                <a:lnTo>
                  <a:pt x="20520" y="1063"/>
                </a:lnTo>
                <a:cubicBezTo>
                  <a:pt x="20520" y="1063"/>
                  <a:pt x="20520" y="4979"/>
                  <a:pt x="20520" y="4979"/>
                </a:cubicBezTo>
                <a:close/>
                <a:moveTo>
                  <a:pt x="18900" y="17673"/>
                </a:moveTo>
                <a:lnTo>
                  <a:pt x="16740" y="17673"/>
                </a:lnTo>
                <a:cubicBezTo>
                  <a:pt x="15845" y="17673"/>
                  <a:pt x="15120" y="17014"/>
                  <a:pt x="15120" y="16200"/>
                </a:cubicBezTo>
                <a:cubicBezTo>
                  <a:pt x="15120" y="15387"/>
                  <a:pt x="15845" y="14727"/>
                  <a:pt x="16740" y="14727"/>
                </a:cubicBezTo>
                <a:lnTo>
                  <a:pt x="18900" y="14727"/>
                </a:lnTo>
                <a:cubicBezTo>
                  <a:pt x="19795" y="14727"/>
                  <a:pt x="20520" y="15387"/>
                  <a:pt x="20520" y="16200"/>
                </a:cubicBezTo>
                <a:cubicBezTo>
                  <a:pt x="20520" y="17014"/>
                  <a:pt x="19795" y="17673"/>
                  <a:pt x="18900" y="17673"/>
                </a:cubicBezTo>
                <a:moveTo>
                  <a:pt x="4860" y="20618"/>
                </a:moveTo>
                <a:lnTo>
                  <a:pt x="2700" y="20618"/>
                </a:lnTo>
                <a:cubicBezTo>
                  <a:pt x="1805" y="20618"/>
                  <a:pt x="1080" y="19959"/>
                  <a:pt x="1080" y="19146"/>
                </a:cubicBezTo>
                <a:cubicBezTo>
                  <a:pt x="1080" y="18332"/>
                  <a:pt x="1805" y="17673"/>
                  <a:pt x="2700" y="17673"/>
                </a:cubicBezTo>
                <a:lnTo>
                  <a:pt x="4860" y="17673"/>
                </a:lnTo>
                <a:cubicBezTo>
                  <a:pt x="5755" y="17673"/>
                  <a:pt x="6480" y="18332"/>
                  <a:pt x="6480" y="19146"/>
                </a:cubicBezTo>
                <a:cubicBezTo>
                  <a:pt x="6480" y="19959"/>
                  <a:pt x="5755" y="20618"/>
                  <a:pt x="4860" y="20618"/>
                </a:cubicBezTo>
                <a:moveTo>
                  <a:pt x="21060" y="0"/>
                </a:moveTo>
                <a:cubicBezTo>
                  <a:pt x="21031" y="0"/>
                  <a:pt x="21006" y="11"/>
                  <a:pt x="20980" y="15"/>
                </a:cubicBezTo>
                <a:lnTo>
                  <a:pt x="20978" y="6"/>
                </a:lnTo>
                <a:lnTo>
                  <a:pt x="6938" y="1969"/>
                </a:lnTo>
                <a:lnTo>
                  <a:pt x="6940" y="1979"/>
                </a:lnTo>
                <a:cubicBezTo>
                  <a:pt x="6681" y="2016"/>
                  <a:pt x="6480" y="2210"/>
                  <a:pt x="6480" y="2455"/>
                </a:cubicBezTo>
                <a:lnTo>
                  <a:pt x="6480" y="17193"/>
                </a:lnTo>
                <a:cubicBezTo>
                  <a:pt x="6028" y="16882"/>
                  <a:pt x="5471" y="16691"/>
                  <a:pt x="4860" y="16691"/>
                </a:cubicBezTo>
                <a:lnTo>
                  <a:pt x="2700" y="16691"/>
                </a:lnTo>
                <a:cubicBezTo>
                  <a:pt x="1209" y="16691"/>
                  <a:pt x="0" y="17790"/>
                  <a:pt x="0" y="19146"/>
                </a:cubicBezTo>
                <a:cubicBezTo>
                  <a:pt x="0" y="20501"/>
                  <a:pt x="1209" y="21600"/>
                  <a:pt x="2700" y="21600"/>
                </a:cubicBezTo>
                <a:lnTo>
                  <a:pt x="4860" y="21600"/>
                </a:lnTo>
                <a:cubicBezTo>
                  <a:pt x="6352" y="21600"/>
                  <a:pt x="7560" y="20501"/>
                  <a:pt x="7560" y="19146"/>
                </a:cubicBezTo>
                <a:lnTo>
                  <a:pt x="7560" y="7785"/>
                </a:lnTo>
                <a:lnTo>
                  <a:pt x="20520" y="5972"/>
                </a:lnTo>
                <a:lnTo>
                  <a:pt x="20520" y="14248"/>
                </a:lnTo>
                <a:cubicBezTo>
                  <a:pt x="20068" y="13937"/>
                  <a:pt x="19511" y="13745"/>
                  <a:pt x="18900" y="13745"/>
                </a:cubicBezTo>
                <a:lnTo>
                  <a:pt x="16740" y="13745"/>
                </a:lnTo>
                <a:cubicBezTo>
                  <a:pt x="15249" y="13745"/>
                  <a:pt x="14040" y="14845"/>
                  <a:pt x="14040" y="16200"/>
                </a:cubicBezTo>
                <a:cubicBezTo>
                  <a:pt x="14040" y="17556"/>
                  <a:pt x="15249" y="18655"/>
                  <a:pt x="16740" y="18655"/>
                </a:cubicBezTo>
                <a:lnTo>
                  <a:pt x="18900" y="18655"/>
                </a:lnTo>
                <a:cubicBezTo>
                  <a:pt x="20392" y="18655"/>
                  <a:pt x="21600" y="17556"/>
                  <a:pt x="21600" y="16200"/>
                </a:cubicBezTo>
                <a:lnTo>
                  <a:pt x="21600" y="491"/>
                </a:lnTo>
                <a:cubicBezTo>
                  <a:pt x="21600" y="220"/>
                  <a:pt x="21358" y="0"/>
                  <a:pt x="2106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78" name="Shape 2578"/>
          <p:cNvSpPr/>
          <p:nvPr/>
        </p:nvSpPr>
        <p:spPr>
          <a:xfrm>
            <a:off x="5059682" y="8185695"/>
            <a:ext cx="355508" cy="558655"/>
          </a:xfrm>
          <a:custGeom>
            <a:avLst/>
            <a:gdLst/>
            <a:ahLst/>
            <a:cxnLst>
              <a:cxn ang="0">
                <a:pos x="wd2" y="hd2"/>
              </a:cxn>
              <a:cxn ang="5400000">
                <a:pos x="wd2" y="hd2"/>
              </a:cxn>
              <a:cxn ang="10800000">
                <a:pos x="wd2" y="hd2"/>
              </a:cxn>
              <a:cxn ang="16200000">
                <a:pos x="wd2" y="hd2"/>
              </a:cxn>
            </a:cxnLst>
            <a:rect l="0" t="0" r="r" b="b"/>
            <a:pathLst>
              <a:path w="21600" h="21600" extrusionOk="0">
                <a:moveTo>
                  <a:pt x="20057" y="5837"/>
                </a:moveTo>
                <a:lnTo>
                  <a:pt x="10800" y="4996"/>
                </a:lnTo>
                <a:lnTo>
                  <a:pt x="10800" y="1036"/>
                </a:lnTo>
                <a:lnTo>
                  <a:pt x="20057" y="1878"/>
                </a:lnTo>
                <a:cubicBezTo>
                  <a:pt x="20057" y="1878"/>
                  <a:pt x="20057" y="5837"/>
                  <a:pt x="20057" y="5837"/>
                </a:cubicBezTo>
                <a:close/>
                <a:moveTo>
                  <a:pt x="6943" y="20618"/>
                </a:moveTo>
                <a:lnTo>
                  <a:pt x="3857" y="20618"/>
                </a:lnTo>
                <a:cubicBezTo>
                  <a:pt x="2579" y="20618"/>
                  <a:pt x="1543" y="19959"/>
                  <a:pt x="1543" y="19146"/>
                </a:cubicBezTo>
                <a:cubicBezTo>
                  <a:pt x="1543" y="18332"/>
                  <a:pt x="2579" y="17673"/>
                  <a:pt x="3857" y="17673"/>
                </a:cubicBezTo>
                <a:lnTo>
                  <a:pt x="6943" y="17673"/>
                </a:lnTo>
                <a:cubicBezTo>
                  <a:pt x="8221" y="17673"/>
                  <a:pt x="9257" y="18332"/>
                  <a:pt x="9257" y="19146"/>
                </a:cubicBezTo>
                <a:cubicBezTo>
                  <a:pt x="9257" y="19959"/>
                  <a:pt x="8221" y="20618"/>
                  <a:pt x="6943" y="20618"/>
                </a:cubicBezTo>
                <a:moveTo>
                  <a:pt x="20829" y="982"/>
                </a:moveTo>
                <a:cubicBezTo>
                  <a:pt x="20788" y="982"/>
                  <a:pt x="20752" y="993"/>
                  <a:pt x="20714" y="997"/>
                </a:cubicBezTo>
                <a:lnTo>
                  <a:pt x="20711" y="988"/>
                </a:lnTo>
                <a:lnTo>
                  <a:pt x="10344" y="45"/>
                </a:lnTo>
                <a:cubicBezTo>
                  <a:pt x="10248" y="17"/>
                  <a:pt x="10141" y="0"/>
                  <a:pt x="10029" y="0"/>
                </a:cubicBezTo>
                <a:cubicBezTo>
                  <a:pt x="10002" y="0"/>
                  <a:pt x="9979" y="8"/>
                  <a:pt x="9954" y="10"/>
                </a:cubicBezTo>
                <a:lnTo>
                  <a:pt x="9911" y="6"/>
                </a:lnTo>
                <a:lnTo>
                  <a:pt x="9914" y="15"/>
                </a:lnTo>
                <a:cubicBezTo>
                  <a:pt x="9545" y="52"/>
                  <a:pt x="9257" y="246"/>
                  <a:pt x="9257" y="491"/>
                </a:cubicBezTo>
                <a:lnTo>
                  <a:pt x="9257" y="17193"/>
                </a:lnTo>
                <a:cubicBezTo>
                  <a:pt x="8612" y="16882"/>
                  <a:pt x="7815" y="16691"/>
                  <a:pt x="6943" y="16691"/>
                </a:cubicBezTo>
                <a:lnTo>
                  <a:pt x="3857" y="16691"/>
                </a:lnTo>
                <a:cubicBezTo>
                  <a:pt x="1727" y="16691"/>
                  <a:pt x="0" y="17790"/>
                  <a:pt x="0" y="19146"/>
                </a:cubicBezTo>
                <a:cubicBezTo>
                  <a:pt x="0" y="20501"/>
                  <a:pt x="1727" y="21600"/>
                  <a:pt x="3857" y="21600"/>
                </a:cubicBezTo>
                <a:lnTo>
                  <a:pt x="6943" y="21600"/>
                </a:lnTo>
                <a:cubicBezTo>
                  <a:pt x="9074" y="21600"/>
                  <a:pt x="10800" y="20501"/>
                  <a:pt x="10800" y="19146"/>
                </a:cubicBezTo>
                <a:lnTo>
                  <a:pt x="10800" y="5945"/>
                </a:lnTo>
                <a:lnTo>
                  <a:pt x="20513" y="6828"/>
                </a:lnTo>
                <a:cubicBezTo>
                  <a:pt x="20610" y="6855"/>
                  <a:pt x="20715" y="6873"/>
                  <a:pt x="20829" y="6873"/>
                </a:cubicBezTo>
                <a:cubicBezTo>
                  <a:pt x="20855" y="6873"/>
                  <a:pt x="20877" y="6865"/>
                  <a:pt x="20904" y="6864"/>
                </a:cubicBezTo>
                <a:lnTo>
                  <a:pt x="20946" y="6867"/>
                </a:lnTo>
                <a:lnTo>
                  <a:pt x="20943" y="6858"/>
                </a:lnTo>
                <a:cubicBezTo>
                  <a:pt x="21313" y="6822"/>
                  <a:pt x="21600" y="6627"/>
                  <a:pt x="21600" y="6382"/>
                </a:cubicBezTo>
                <a:lnTo>
                  <a:pt x="21600" y="1473"/>
                </a:lnTo>
                <a:cubicBezTo>
                  <a:pt x="21600" y="1202"/>
                  <a:pt x="21254" y="982"/>
                  <a:pt x="20829" y="982"/>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79" name="Shape 2579"/>
          <p:cNvSpPr/>
          <p:nvPr/>
        </p:nvSpPr>
        <p:spPr>
          <a:xfrm>
            <a:off x="6024630" y="8185695"/>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6257" y="18984"/>
                </a:moveTo>
                <a:lnTo>
                  <a:pt x="11380" y="15408"/>
                </a:lnTo>
                <a:lnTo>
                  <a:pt x="10800" y="14983"/>
                </a:lnTo>
                <a:lnTo>
                  <a:pt x="10219" y="15408"/>
                </a:lnTo>
                <a:lnTo>
                  <a:pt x="5343" y="18984"/>
                </a:lnTo>
                <a:lnTo>
                  <a:pt x="7313" y="13075"/>
                </a:lnTo>
                <a:lnTo>
                  <a:pt x="7534" y="12411"/>
                </a:lnTo>
                <a:lnTo>
                  <a:pt x="6980" y="11985"/>
                </a:lnTo>
                <a:lnTo>
                  <a:pt x="2887" y="8836"/>
                </a:lnTo>
                <a:lnTo>
                  <a:pt x="8535" y="8836"/>
                </a:lnTo>
                <a:lnTo>
                  <a:pt x="8774" y="8199"/>
                </a:lnTo>
                <a:lnTo>
                  <a:pt x="10800" y="2796"/>
                </a:lnTo>
                <a:lnTo>
                  <a:pt x="12826" y="8199"/>
                </a:lnTo>
                <a:lnTo>
                  <a:pt x="13065" y="8836"/>
                </a:lnTo>
                <a:lnTo>
                  <a:pt x="18714" y="8836"/>
                </a:lnTo>
                <a:lnTo>
                  <a:pt x="14619" y="11985"/>
                </a:lnTo>
                <a:lnTo>
                  <a:pt x="14066" y="12411"/>
                </a:lnTo>
                <a:cubicBezTo>
                  <a:pt x="14066" y="12411"/>
                  <a:pt x="16257" y="18984"/>
                  <a:pt x="16257" y="18984"/>
                </a:cubicBezTo>
                <a:close/>
                <a:moveTo>
                  <a:pt x="21600" y="7855"/>
                </a:moveTo>
                <a:lnTo>
                  <a:pt x="13745" y="7855"/>
                </a:lnTo>
                <a:lnTo>
                  <a:pt x="10800" y="0"/>
                </a:lnTo>
                <a:lnTo>
                  <a:pt x="7855" y="7855"/>
                </a:lnTo>
                <a:lnTo>
                  <a:pt x="0" y="7855"/>
                </a:lnTo>
                <a:lnTo>
                  <a:pt x="6382" y="12764"/>
                </a:lnTo>
                <a:lnTo>
                  <a:pt x="3436" y="21600"/>
                </a:lnTo>
                <a:lnTo>
                  <a:pt x="10800" y="16200"/>
                </a:lnTo>
                <a:lnTo>
                  <a:pt x="18164" y="21600"/>
                </a:lnTo>
                <a:lnTo>
                  <a:pt x="15218" y="12764"/>
                </a:lnTo>
                <a:cubicBezTo>
                  <a:pt x="15218" y="12764"/>
                  <a:pt x="21600" y="7855"/>
                  <a:pt x="21600" y="7855"/>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80" name="Shape 2580"/>
          <p:cNvSpPr/>
          <p:nvPr/>
        </p:nvSpPr>
        <p:spPr>
          <a:xfrm>
            <a:off x="7091153" y="8185695"/>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9445" y="15886"/>
                </a:moveTo>
                <a:lnTo>
                  <a:pt x="10478" y="18984"/>
                </a:lnTo>
                <a:lnTo>
                  <a:pt x="7944" y="17126"/>
                </a:lnTo>
                <a:lnTo>
                  <a:pt x="7364" y="16700"/>
                </a:lnTo>
                <a:lnTo>
                  <a:pt x="6783" y="17126"/>
                </a:lnTo>
                <a:lnTo>
                  <a:pt x="4249" y="18984"/>
                </a:lnTo>
                <a:lnTo>
                  <a:pt x="5283" y="15886"/>
                </a:lnTo>
                <a:lnTo>
                  <a:pt x="5505" y="15220"/>
                </a:lnTo>
                <a:lnTo>
                  <a:pt x="4946" y="14794"/>
                </a:lnTo>
                <a:lnTo>
                  <a:pt x="2908" y="13240"/>
                </a:lnTo>
                <a:lnTo>
                  <a:pt x="6037" y="13240"/>
                </a:lnTo>
                <a:lnTo>
                  <a:pt x="6275" y="12602"/>
                </a:lnTo>
                <a:lnTo>
                  <a:pt x="7364" y="9683"/>
                </a:lnTo>
                <a:lnTo>
                  <a:pt x="8452" y="12602"/>
                </a:lnTo>
                <a:lnTo>
                  <a:pt x="8690" y="13240"/>
                </a:lnTo>
                <a:lnTo>
                  <a:pt x="11820" y="13240"/>
                </a:lnTo>
                <a:lnTo>
                  <a:pt x="9781" y="14794"/>
                </a:lnTo>
                <a:lnTo>
                  <a:pt x="9223" y="15220"/>
                </a:lnTo>
                <a:cubicBezTo>
                  <a:pt x="9223" y="15220"/>
                  <a:pt x="9445" y="15886"/>
                  <a:pt x="9445" y="15886"/>
                </a:cubicBezTo>
                <a:close/>
                <a:moveTo>
                  <a:pt x="9372" y="12259"/>
                </a:moveTo>
                <a:lnTo>
                  <a:pt x="7364" y="6873"/>
                </a:lnTo>
                <a:lnTo>
                  <a:pt x="5355" y="12259"/>
                </a:lnTo>
                <a:lnTo>
                  <a:pt x="0" y="12259"/>
                </a:lnTo>
                <a:lnTo>
                  <a:pt x="4351" y="15575"/>
                </a:lnTo>
                <a:lnTo>
                  <a:pt x="2343" y="21600"/>
                </a:lnTo>
                <a:lnTo>
                  <a:pt x="7364" y="17918"/>
                </a:lnTo>
                <a:lnTo>
                  <a:pt x="12384" y="21600"/>
                </a:lnTo>
                <a:lnTo>
                  <a:pt x="10376" y="15575"/>
                </a:lnTo>
                <a:lnTo>
                  <a:pt x="14727" y="12259"/>
                </a:lnTo>
                <a:cubicBezTo>
                  <a:pt x="14727" y="12259"/>
                  <a:pt x="9372" y="12259"/>
                  <a:pt x="9372" y="12259"/>
                </a:cubicBezTo>
                <a:close/>
                <a:moveTo>
                  <a:pt x="16781" y="7308"/>
                </a:moveTo>
                <a:lnTo>
                  <a:pt x="16200" y="6883"/>
                </a:lnTo>
                <a:lnTo>
                  <a:pt x="15619" y="7308"/>
                </a:lnTo>
                <a:lnTo>
                  <a:pt x="14426" y="8184"/>
                </a:lnTo>
                <a:lnTo>
                  <a:pt x="14922" y="6693"/>
                </a:lnTo>
                <a:lnTo>
                  <a:pt x="15143" y="6031"/>
                </a:lnTo>
                <a:lnTo>
                  <a:pt x="14590" y="5605"/>
                </a:lnTo>
                <a:lnTo>
                  <a:pt x="13682" y="4905"/>
                </a:lnTo>
                <a:lnTo>
                  <a:pt x="15408" y="4905"/>
                </a:lnTo>
                <a:lnTo>
                  <a:pt x="15647" y="4267"/>
                </a:lnTo>
                <a:lnTo>
                  <a:pt x="16200" y="2793"/>
                </a:lnTo>
                <a:lnTo>
                  <a:pt x="16754" y="4267"/>
                </a:lnTo>
                <a:lnTo>
                  <a:pt x="16992" y="4905"/>
                </a:lnTo>
                <a:lnTo>
                  <a:pt x="18718" y="4905"/>
                </a:lnTo>
                <a:lnTo>
                  <a:pt x="17810" y="5605"/>
                </a:lnTo>
                <a:lnTo>
                  <a:pt x="17257" y="6031"/>
                </a:lnTo>
                <a:lnTo>
                  <a:pt x="17478" y="6693"/>
                </a:lnTo>
                <a:lnTo>
                  <a:pt x="17975" y="8184"/>
                </a:lnTo>
                <a:cubicBezTo>
                  <a:pt x="17975" y="8184"/>
                  <a:pt x="16781" y="7308"/>
                  <a:pt x="16781" y="7308"/>
                </a:cubicBezTo>
                <a:close/>
                <a:moveTo>
                  <a:pt x="21600" y="3922"/>
                </a:moveTo>
                <a:lnTo>
                  <a:pt x="17673" y="3922"/>
                </a:lnTo>
                <a:lnTo>
                  <a:pt x="16200" y="0"/>
                </a:lnTo>
                <a:lnTo>
                  <a:pt x="14727" y="3922"/>
                </a:lnTo>
                <a:lnTo>
                  <a:pt x="10800" y="3922"/>
                </a:lnTo>
                <a:lnTo>
                  <a:pt x="13991" y="6382"/>
                </a:lnTo>
                <a:lnTo>
                  <a:pt x="12518" y="10800"/>
                </a:lnTo>
                <a:lnTo>
                  <a:pt x="16200" y="8100"/>
                </a:lnTo>
                <a:lnTo>
                  <a:pt x="19882" y="10800"/>
                </a:lnTo>
                <a:lnTo>
                  <a:pt x="18409" y="6382"/>
                </a:lnTo>
                <a:cubicBezTo>
                  <a:pt x="18409" y="6382"/>
                  <a:pt x="21600" y="3922"/>
                  <a:pt x="21600" y="3922"/>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81" name="Shape 2581"/>
          <p:cNvSpPr/>
          <p:nvPr/>
        </p:nvSpPr>
        <p:spPr>
          <a:xfrm>
            <a:off x="8157675" y="8185695"/>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2133" y="11950"/>
                </a:moveTo>
                <a:lnTo>
                  <a:pt x="12831" y="14044"/>
                </a:lnTo>
                <a:lnTo>
                  <a:pt x="11135" y="12801"/>
                </a:lnTo>
                <a:lnTo>
                  <a:pt x="10555" y="12375"/>
                </a:lnTo>
                <a:lnTo>
                  <a:pt x="9974" y="12801"/>
                </a:lnTo>
                <a:lnTo>
                  <a:pt x="8277" y="14044"/>
                </a:lnTo>
                <a:lnTo>
                  <a:pt x="8976" y="11950"/>
                </a:lnTo>
                <a:lnTo>
                  <a:pt x="9195" y="11291"/>
                </a:lnTo>
                <a:lnTo>
                  <a:pt x="8647" y="10864"/>
                </a:lnTo>
                <a:lnTo>
                  <a:pt x="7280" y="9801"/>
                </a:lnTo>
                <a:lnTo>
                  <a:pt x="9560" y="9801"/>
                </a:lnTo>
                <a:lnTo>
                  <a:pt x="9799" y="9167"/>
                </a:lnTo>
                <a:lnTo>
                  <a:pt x="10555" y="7167"/>
                </a:lnTo>
                <a:lnTo>
                  <a:pt x="11310" y="9167"/>
                </a:lnTo>
                <a:lnTo>
                  <a:pt x="11549" y="9801"/>
                </a:lnTo>
                <a:lnTo>
                  <a:pt x="13829" y="9801"/>
                </a:lnTo>
                <a:lnTo>
                  <a:pt x="12462" y="10864"/>
                </a:lnTo>
                <a:lnTo>
                  <a:pt x="11914" y="11291"/>
                </a:lnTo>
                <a:cubicBezTo>
                  <a:pt x="11914" y="11291"/>
                  <a:pt x="12133" y="11950"/>
                  <a:pt x="12133" y="11950"/>
                </a:cubicBezTo>
                <a:close/>
                <a:moveTo>
                  <a:pt x="12228" y="8820"/>
                </a:moveTo>
                <a:lnTo>
                  <a:pt x="10555" y="4388"/>
                </a:lnTo>
                <a:lnTo>
                  <a:pt x="8881" y="8820"/>
                </a:lnTo>
                <a:lnTo>
                  <a:pt x="4418" y="8820"/>
                </a:lnTo>
                <a:lnTo>
                  <a:pt x="8044" y="11639"/>
                </a:lnTo>
                <a:lnTo>
                  <a:pt x="6371" y="16660"/>
                </a:lnTo>
                <a:lnTo>
                  <a:pt x="10555" y="13592"/>
                </a:lnTo>
                <a:lnTo>
                  <a:pt x="14738" y="16660"/>
                </a:lnTo>
                <a:lnTo>
                  <a:pt x="13065" y="11639"/>
                </a:lnTo>
                <a:lnTo>
                  <a:pt x="16691" y="8820"/>
                </a:lnTo>
                <a:cubicBezTo>
                  <a:pt x="16691" y="8820"/>
                  <a:pt x="12228" y="8820"/>
                  <a:pt x="12228" y="8820"/>
                </a:cubicBezTo>
                <a:close/>
                <a:moveTo>
                  <a:pt x="10800" y="20618"/>
                </a:moveTo>
                <a:cubicBezTo>
                  <a:pt x="5378" y="20618"/>
                  <a:pt x="982" y="16223"/>
                  <a:pt x="982" y="10800"/>
                </a:cubicBezTo>
                <a:cubicBezTo>
                  <a:pt x="982" y="5377"/>
                  <a:pt x="5378" y="982"/>
                  <a:pt x="10800" y="982"/>
                </a:cubicBezTo>
                <a:cubicBezTo>
                  <a:pt x="16223" y="982"/>
                  <a:pt x="20618" y="5377"/>
                  <a:pt x="20618" y="10800"/>
                </a:cubicBezTo>
                <a:cubicBezTo>
                  <a:pt x="20618" y="16223"/>
                  <a:pt x="16223" y="20618"/>
                  <a:pt x="10800" y="20618"/>
                </a:cubicBezTo>
                <a:moveTo>
                  <a:pt x="10800" y="0"/>
                </a:moveTo>
                <a:cubicBezTo>
                  <a:pt x="4835" y="0"/>
                  <a:pt x="0" y="4836"/>
                  <a:pt x="0" y="10800"/>
                </a:cubicBezTo>
                <a:cubicBezTo>
                  <a:pt x="0" y="16765"/>
                  <a:pt x="4835" y="21600"/>
                  <a:pt x="10800" y="21600"/>
                </a:cubicBezTo>
                <a:cubicBezTo>
                  <a:pt x="16765" y="21600"/>
                  <a:pt x="21600" y="16765"/>
                  <a:pt x="21600" y="10800"/>
                </a:cubicBezTo>
                <a:cubicBezTo>
                  <a:pt x="21600" y="4836"/>
                  <a:pt x="16765" y="0"/>
                  <a:pt x="108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82" name="Shape 2582"/>
          <p:cNvSpPr/>
          <p:nvPr/>
        </p:nvSpPr>
        <p:spPr>
          <a:xfrm>
            <a:off x="9224197" y="8185695"/>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8164" y="4419"/>
                </a:moveTo>
                <a:lnTo>
                  <a:pt x="9327" y="4419"/>
                </a:lnTo>
                <a:cubicBezTo>
                  <a:pt x="9056" y="4419"/>
                  <a:pt x="8836" y="4638"/>
                  <a:pt x="8836" y="4909"/>
                </a:cubicBezTo>
                <a:cubicBezTo>
                  <a:pt x="8836" y="5181"/>
                  <a:pt x="9056" y="5400"/>
                  <a:pt x="9327" y="5400"/>
                </a:cubicBezTo>
                <a:lnTo>
                  <a:pt x="18164" y="5400"/>
                </a:lnTo>
                <a:cubicBezTo>
                  <a:pt x="18435" y="5400"/>
                  <a:pt x="18655" y="5181"/>
                  <a:pt x="18655" y="4909"/>
                </a:cubicBezTo>
                <a:cubicBezTo>
                  <a:pt x="18655" y="4638"/>
                  <a:pt x="18435" y="4419"/>
                  <a:pt x="18164" y="4419"/>
                </a:cubicBezTo>
                <a:moveTo>
                  <a:pt x="20618" y="19636"/>
                </a:moveTo>
                <a:cubicBezTo>
                  <a:pt x="20618" y="20179"/>
                  <a:pt x="20178" y="20618"/>
                  <a:pt x="19636" y="20618"/>
                </a:cubicBezTo>
                <a:lnTo>
                  <a:pt x="1964" y="20618"/>
                </a:lnTo>
                <a:cubicBezTo>
                  <a:pt x="1421" y="20618"/>
                  <a:pt x="982" y="20179"/>
                  <a:pt x="982" y="19636"/>
                </a:cubicBezTo>
                <a:lnTo>
                  <a:pt x="982" y="1964"/>
                </a:lnTo>
                <a:cubicBezTo>
                  <a:pt x="982" y="1422"/>
                  <a:pt x="1421"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18164" y="10310"/>
                </a:moveTo>
                <a:lnTo>
                  <a:pt x="9327" y="10310"/>
                </a:lnTo>
                <a:cubicBezTo>
                  <a:pt x="9056" y="10310"/>
                  <a:pt x="8836" y="10529"/>
                  <a:pt x="8836" y="10800"/>
                </a:cubicBezTo>
                <a:cubicBezTo>
                  <a:pt x="8836" y="11072"/>
                  <a:pt x="9056" y="11291"/>
                  <a:pt x="9327" y="11291"/>
                </a:cubicBezTo>
                <a:lnTo>
                  <a:pt x="18164" y="11291"/>
                </a:lnTo>
                <a:cubicBezTo>
                  <a:pt x="18435" y="11291"/>
                  <a:pt x="18655" y="11072"/>
                  <a:pt x="18655" y="10800"/>
                </a:cubicBezTo>
                <a:cubicBezTo>
                  <a:pt x="18655" y="10529"/>
                  <a:pt x="18435" y="10310"/>
                  <a:pt x="18164" y="10310"/>
                </a:cubicBezTo>
                <a:moveTo>
                  <a:pt x="5445" y="16155"/>
                </a:moveTo>
                <a:lnTo>
                  <a:pt x="4909" y="14728"/>
                </a:lnTo>
                <a:lnTo>
                  <a:pt x="4374" y="16155"/>
                </a:lnTo>
                <a:lnTo>
                  <a:pt x="2945" y="16155"/>
                </a:lnTo>
                <a:lnTo>
                  <a:pt x="4106" y="17048"/>
                </a:lnTo>
                <a:lnTo>
                  <a:pt x="3571" y="18655"/>
                </a:lnTo>
                <a:lnTo>
                  <a:pt x="4909" y="17673"/>
                </a:lnTo>
                <a:lnTo>
                  <a:pt x="6248" y="18655"/>
                </a:lnTo>
                <a:lnTo>
                  <a:pt x="5713" y="17048"/>
                </a:lnTo>
                <a:lnTo>
                  <a:pt x="6873" y="16155"/>
                </a:lnTo>
                <a:cubicBezTo>
                  <a:pt x="6873" y="16155"/>
                  <a:pt x="5445" y="16155"/>
                  <a:pt x="5445" y="16155"/>
                </a:cubicBezTo>
                <a:close/>
                <a:moveTo>
                  <a:pt x="4909" y="8836"/>
                </a:moveTo>
                <a:lnTo>
                  <a:pt x="4374" y="10265"/>
                </a:lnTo>
                <a:lnTo>
                  <a:pt x="2945" y="10265"/>
                </a:lnTo>
                <a:lnTo>
                  <a:pt x="4106" y="11157"/>
                </a:lnTo>
                <a:lnTo>
                  <a:pt x="3571" y="12764"/>
                </a:lnTo>
                <a:lnTo>
                  <a:pt x="4909" y="11782"/>
                </a:lnTo>
                <a:lnTo>
                  <a:pt x="6248" y="12764"/>
                </a:lnTo>
                <a:lnTo>
                  <a:pt x="5713" y="11157"/>
                </a:lnTo>
                <a:lnTo>
                  <a:pt x="6873" y="10265"/>
                </a:lnTo>
                <a:lnTo>
                  <a:pt x="5445" y="10265"/>
                </a:lnTo>
                <a:cubicBezTo>
                  <a:pt x="5445" y="10265"/>
                  <a:pt x="4909" y="8836"/>
                  <a:pt x="4909" y="8836"/>
                </a:cubicBezTo>
                <a:close/>
                <a:moveTo>
                  <a:pt x="4909" y="2945"/>
                </a:moveTo>
                <a:lnTo>
                  <a:pt x="4374" y="4374"/>
                </a:lnTo>
                <a:lnTo>
                  <a:pt x="2945" y="4374"/>
                </a:lnTo>
                <a:lnTo>
                  <a:pt x="4106" y="5266"/>
                </a:lnTo>
                <a:lnTo>
                  <a:pt x="3571" y="6873"/>
                </a:lnTo>
                <a:lnTo>
                  <a:pt x="4909" y="5891"/>
                </a:lnTo>
                <a:lnTo>
                  <a:pt x="6248" y="6873"/>
                </a:lnTo>
                <a:lnTo>
                  <a:pt x="5713" y="5266"/>
                </a:lnTo>
                <a:lnTo>
                  <a:pt x="6873" y="4374"/>
                </a:lnTo>
                <a:lnTo>
                  <a:pt x="5445" y="4374"/>
                </a:lnTo>
                <a:cubicBezTo>
                  <a:pt x="5445" y="4374"/>
                  <a:pt x="4909" y="2945"/>
                  <a:pt x="4909" y="2945"/>
                </a:cubicBezTo>
                <a:close/>
                <a:moveTo>
                  <a:pt x="18164" y="16200"/>
                </a:moveTo>
                <a:lnTo>
                  <a:pt x="9327" y="16200"/>
                </a:lnTo>
                <a:cubicBezTo>
                  <a:pt x="9056" y="16200"/>
                  <a:pt x="8836" y="16420"/>
                  <a:pt x="8836" y="16691"/>
                </a:cubicBezTo>
                <a:cubicBezTo>
                  <a:pt x="8836" y="16962"/>
                  <a:pt x="9056" y="17182"/>
                  <a:pt x="9327" y="17182"/>
                </a:cubicBezTo>
                <a:lnTo>
                  <a:pt x="18164" y="17182"/>
                </a:lnTo>
                <a:cubicBezTo>
                  <a:pt x="18435" y="17182"/>
                  <a:pt x="18655" y="16962"/>
                  <a:pt x="18655" y="16691"/>
                </a:cubicBezTo>
                <a:cubicBezTo>
                  <a:pt x="18655" y="16420"/>
                  <a:pt x="18435" y="16200"/>
                  <a:pt x="18164" y="162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83" name="Shape 2583"/>
          <p:cNvSpPr/>
          <p:nvPr/>
        </p:nvSpPr>
        <p:spPr>
          <a:xfrm>
            <a:off x="10290719" y="8185695"/>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1291" y="17673"/>
                </a:moveTo>
                <a:cubicBezTo>
                  <a:pt x="11427" y="17673"/>
                  <a:pt x="11549" y="17618"/>
                  <a:pt x="11638" y="17529"/>
                </a:cubicBezTo>
                <a:lnTo>
                  <a:pt x="14583" y="14583"/>
                </a:lnTo>
                <a:cubicBezTo>
                  <a:pt x="14673" y="14495"/>
                  <a:pt x="14727" y="14372"/>
                  <a:pt x="14727" y="14236"/>
                </a:cubicBezTo>
                <a:cubicBezTo>
                  <a:pt x="14727" y="13966"/>
                  <a:pt x="14508" y="13745"/>
                  <a:pt x="14236" y="13745"/>
                </a:cubicBezTo>
                <a:cubicBezTo>
                  <a:pt x="14101" y="13745"/>
                  <a:pt x="13978" y="13801"/>
                  <a:pt x="13889" y="13890"/>
                </a:cubicBezTo>
                <a:lnTo>
                  <a:pt x="10944" y="16835"/>
                </a:lnTo>
                <a:cubicBezTo>
                  <a:pt x="10855" y="16924"/>
                  <a:pt x="10800" y="17047"/>
                  <a:pt x="10800" y="17183"/>
                </a:cubicBezTo>
                <a:cubicBezTo>
                  <a:pt x="10800" y="17453"/>
                  <a:pt x="11020" y="17673"/>
                  <a:pt x="11291" y="17673"/>
                </a:cubicBezTo>
                <a:moveTo>
                  <a:pt x="8980" y="14871"/>
                </a:moveTo>
                <a:cubicBezTo>
                  <a:pt x="8891" y="14961"/>
                  <a:pt x="8836" y="15083"/>
                  <a:pt x="8836" y="15218"/>
                </a:cubicBezTo>
                <a:cubicBezTo>
                  <a:pt x="8836" y="15490"/>
                  <a:pt x="9056" y="15709"/>
                  <a:pt x="9327" y="15709"/>
                </a:cubicBezTo>
                <a:cubicBezTo>
                  <a:pt x="9463" y="15709"/>
                  <a:pt x="9586" y="15655"/>
                  <a:pt x="9674" y="15565"/>
                </a:cubicBezTo>
                <a:lnTo>
                  <a:pt x="10656" y="14583"/>
                </a:lnTo>
                <a:cubicBezTo>
                  <a:pt x="10745" y="14495"/>
                  <a:pt x="10800" y="14372"/>
                  <a:pt x="10800" y="14236"/>
                </a:cubicBezTo>
                <a:cubicBezTo>
                  <a:pt x="10800" y="13966"/>
                  <a:pt x="10580" y="13745"/>
                  <a:pt x="10309" y="13745"/>
                </a:cubicBezTo>
                <a:cubicBezTo>
                  <a:pt x="10174" y="13745"/>
                  <a:pt x="10051" y="13801"/>
                  <a:pt x="9962" y="13890"/>
                </a:cubicBezTo>
                <a:cubicBezTo>
                  <a:pt x="9962" y="13890"/>
                  <a:pt x="8980" y="14871"/>
                  <a:pt x="8980" y="14871"/>
                </a:cubicBezTo>
                <a:close/>
                <a:moveTo>
                  <a:pt x="11291" y="20415"/>
                </a:moveTo>
                <a:lnTo>
                  <a:pt x="982" y="10106"/>
                </a:lnTo>
                <a:lnTo>
                  <a:pt x="982" y="1473"/>
                </a:lnTo>
                <a:cubicBezTo>
                  <a:pt x="982" y="1202"/>
                  <a:pt x="1201" y="982"/>
                  <a:pt x="1473" y="982"/>
                </a:cubicBezTo>
                <a:lnTo>
                  <a:pt x="10106" y="982"/>
                </a:lnTo>
                <a:lnTo>
                  <a:pt x="20415" y="11291"/>
                </a:lnTo>
                <a:cubicBezTo>
                  <a:pt x="20415" y="11291"/>
                  <a:pt x="11291" y="20415"/>
                  <a:pt x="11291" y="20415"/>
                </a:cubicBezTo>
                <a:close/>
                <a:moveTo>
                  <a:pt x="21456" y="10944"/>
                </a:moveTo>
                <a:lnTo>
                  <a:pt x="10656" y="144"/>
                </a:lnTo>
                <a:cubicBezTo>
                  <a:pt x="10567" y="55"/>
                  <a:pt x="10445" y="0"/>
                  <a:pt x="10309" y="0"/>
                </a:cubicBezTo>
                <a:lnTo>
                  <a:pt x="1473" y="0"/>
                </a:lnTo>
                <a:cubicBezTo>
                  <a:pt x="660" y="0"/>
                  <a:pt x="0" y="660"/>
                  <a:pt x="0" y="1473"/>
                </a:cubicBezTo>
                <a:lnTo>
                  <a:pt x="0" y="10310"/>
                </a:lnTo>
                <a:cubicBezTo>
                  <a:pt x="0" y="10445"/>
                  <a:pt x="55" y="10567"/>
                  <a:pt x="144" y="10656"/>
                </a:cubicBezTo>
                <a:lnTo>
                  <a:pt x="10944" y="21456"/>
                </a:lnTo>
                <a:cubicBezTo>
                  <a:pt x="11033" y="21546"/>
                  <a:pt x="11155" y="21600"/>
                  <a:pt x="11291" y="21600"/>
                </a:cubicBezTo>
                <a:cubicBezTo>
                  <a:pt x="11427" y="21600"/>
                  <a:pt x="11549" y="21546"/>
                  <a:pt x="11638" y="21456"/>
                </a:cubicBezTo>
                <a:lnTo>
                  <a:pt x="21456" y="11638"/>
                </a:lnTo>
                <a:cubicBezTo>
                  <a:pt x="21545" y="11549"/>
                  <a:pt x="21600" y="11427"/>
                  <a:pt x="21600" y="11291"/>
                </a:cubicBezTo>
                <a:cubicBezTo>
                  <a:pt x="21600" y="11156"/>
                  <a:pt x="21545" y="11033"/>
                  <a:pt x="21456" y="10944"/>
                </a:cubicBezTo>
                <a:moveTo>
                  <a:pt x="11782" y="13255"/>
                </a:moveTo>
                <a:cubicBezTo>
                  <a:pt x="11917" y="13255"/>
                  <a:pt x="12040" y="13200"/>
                  <a:pt x="12129" y="13111"/>
                </a:cubicBezTo>
                <a:lnTo>
                  <a:pt x="14093" y="11147"/>
                </a:lnTo>
                <a:cubicBezTo>
                  <a:pt x="14182" y="11058"/>
                  <a:pt x="14236" y="10936"/>
                  <a:pt x="14236" y="10800"/>
                </a:cubicBezTo>
                <a:cubicBezTo>
                  <a:pt x="14236" y="10529"/>
                  <a:pt x="14017" y="10310"/>
                  <a:pt x="13745" y="10310"/>
                </a:cubicBezTo>
                <a:cubicBezTo>
                  <a:pt x="13610" y="10310"/>
                  <a:pt x="13487" y="10364"/>
                  <a:pt x="13398" y="10453"/>
                </a:cubicBezTo>
                <a:lnTo>
                  <a:pt x="11435" y="12417"/>
                </a:lnTo>
                <a:cubicBezTo>
                  <a:pt x="11346" y="12506"/>
                  <a:pt x="11291" y="12629"/>
                  <a:pt x="11291" y="12764"/>
                </a:cubicBezTo>
                <a:cubicBezTo>
                  <a:pt x="11291" y="13035"/>
                  <a:pt x="11510" y="13255"/>
                  <a:pt x="11782" y="13255"/>
                </a:cubicBezTo>
                <a:moveTo>
                  <a:pt x="4418" y="4909"/>
                </a:moveTo>
                <a:cubicBezTo>
                  <a:pt x="4147" y="4909"/>
                  <a:pt x="3927" y="4690"/>
                  <a:pt x="3927" y="4418"/>
                </a:cubicBezTo>
                <a:cubicBezTo>
                  <a:pt x="3927" y="4147"/>
                  <a:pt x="4147" y="3927"/>
                  <a:pt x="4418" y="3927"/>
                </a:cubicBezTo>
                <a:cubicBezTo>
                  <a:pt x="4690" y="3927"/>
                  <a:pt x="4909" y="4147"/>
                  <a:pt x="4909" y="4418"/>
                </a:cubicBezTo>
                <a:cubicBezTo>
                  <a:pt x="4909" y="4690"/>
                  <a:pt x="4690" y="4909"/>
                  <a:pt x="4418" y="4909"/>
                </a:cubicBezTo>
                <a:moveTo>
                  <a:pt x="4418" y="2945"/>
                </a:moveTo>
                <a:cubicBezTo>
                  <a:pt x="3605" y="2945"/>
                  <a:pt x="2945" y="3605"/>
                  <a:pt x="2945" y="4418"/>
                </a:cubicBezTo>
                <a:cubicBezTo>
                  <a:pt x="2945" y="5232"/>
                  <a:pt x="3605" y="5891"/>
                  <a:pt x="4418" y="5891"/>
                </a:cubicBezTo>
                <a:cubicBezTo>
                  <a:pt x="5231" y="5891"/>
                  <a:pt x="5891" y="5232"/>
                  <a:pt x="5891" y="4418"/>
                </a:cubicBezTo>
                <a:cubicBezTo>
                  <a:pt x="5891" y="3605"/>
                  <a:pt x="5231" y="2945"/>
                  <a:pt x="4418" y="2945"/>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84" name="Shape 2584"/>
          <p:cNvSpPr/>
          <p:nvPr/>
        </p:nvSpPr>
        <p:spPr>
          <a:xfrm>
            <a:off x="11357241" y="8185695"/>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309" y="17673"/>
                </a:moveTo>
                <a:cubicBezTo>
                  <a:pt x="10445" y="17673"/>
                  <a:pt x="10567" y="17618"/>
                  <a:pt x="10656" y="17529"/>
                </a:cubicBezTo>
                <a:lnTo>
                  <a:pt x="12620" y="15565"/>
                </a:lnTo>
                <a:cubicBezTo>
                  <a:pt x="12709" y="15477"/>
                  <a:pt x="12764" y="15354"/>
                  <a:pt x="12764" y="15218"/>
                </a:cubicBezTo>
                <a:cubicBezTo>
                  <a:pt x="12764" y="14947"/>
                  <a:pt x="12544" y="14728"/>
                  <a:pt x="12273" y="14728"/>
                </a:cubicBezTo>
                <a:cubicBezTo>
                  <a:pt x="12137" y="14728"/>
                  <a:pt x="12014" y="14782"/>
                  <a:pt x="11926" y="14871"/>
                </a:cubicBezTo>
                <a:lnTo>
                  <a:pt x="9962" y="16835"/>
                </a:lnTo>
                <a:cubicBezTo>
                  <a:pt x="9873" y="16924"/>
                  <a:pt x="9818" y="17046"/>
                  <a:pt x="9818" y="17183"/>
                </a:cubicBezTo>
                <a:cubicBezTo>
                  <a:pt x="9818" y="17453"/>
                  <a:pt x="10038" y="17673"/>
                  <a:pt x="10309" y="17673"/>
                </a:cubicBezTo>
                <a:moveTo>
                  <a:pt x="10309" y="20415"/>
                </a:moveTo>
                <a:lnTo>
                  <a:pt x="982" y="11088"/>
                </a:lnTo>
                <a:lnTo>
                  <a:pt x="982" y="4418"/>
                </a:lnTo>
                <a:cubicBezTo>
                  <a:pt x="982" y="4147"/>
                  <a:pt x="1201" y="3927"/>
                  <a:pt x="1473" y="3927"/>
                </a:cubicBezTo>
                <a:lnTo>
                  <a:pt x="8142" y="3927"/>
                </a:lnTo>
                <a:lnTo>
                  <a:pt x="17469" y="13255"/>
                </a:lnTo>
                <a:cubicBezTo>
                  <a:pt x="17469" y="13255"/>
                  <a:pt x="10309" y="20415"/>
                  <a:pt x="10309" y="20415"/>
                </a:cubicBezTo>
                <a:close/>
                <a:moveTo>
                  <a:pt x="8693" y="3090"/>
                </a:moveTo>
                <a:cubicBezTo>
                  <a:pt x="8604" y="3001"/>
                  <a:pt x="8481" y="2945"/>
                  <a:pt x="8345" y="2945"/>
                </a:cubicBezTo>
                <a:lnTo>
                  <a:pt x="1473" y="2945"/>
                </a:lnTo>
                <a:cubicBezTo>
                  <a:pt x="660" y="2945"/>
                  <a:pt x="0" y="3605"/>
                  <a:pt x="0" y="4418"/>
                </a:cubicBezTo>
                <a:lnTo>
                  <a:pt x="0" y="11291"/>
                </a:lnTo>
                <a:cubicBezTo>
                  <a:pt x="0" y="11427"/>
                  <a:pt x="55" y="11549"/>
                  <a:pt x="144" y="11638"/>
                </a:cubicBezTo>
                <a:lnTo>
                  <a:pt x="9962" y="21456"/>
                </a:lnTo>
                <a:cubicBezTo>
                  <a:pt x="10051" y="21546"/>
                  <a:pt x="10174" y="21600"/>
                  <a:pt x="10309" y="21600"/>
                </a:cubicBezTo>
                <a:cubicBezTo>
                  <a:pt x="10445" y="21600"/>
                  <a:pt x="10567" y="21546"/>
                  <a:pt x="10656" y="21456"/>
                </a:cubicBezTo>
                <a:lnTo>
                  <a:pt x="18511" y="13602"/>
                </a:lnTo>
                <a:cubicBezTo>
                  <a:pt x="18600" y="13513"/>
                  <a:pt x="18655" y="13390"/>
                  <a:pt x="18655" y="13255"/>
                </a:cubicBezTo>
                <a:cubicBezTo>
                  <a:pt x="18655" y="13119"/>
                  <a:pt x="18599" y="12997"/>
                  <a:pt x="18511" y="12908"/>
                </a:cubicBezTo>
                <a:cubicBezTo>
                  <a:pt x="18511" y="12908"/>
                  <a:pt x="8693" y="3090"/>
                  <a:pt x="8693" y="3090"/>
                </a:cubicBezTo>
                <a:close/>
                <a:moveTo>
                  <a:pt x="7855" y="15218"/>
                </a:moveTo>
                <a:cubicBezTo>
                  <a:pt x="7855" y="15490"/>
                  <a:pt x="8074" y="15709"/>
                  <a:pt x="8345" y="15709"/>
                </a:cubicBezTo>
                <a:cubicBezTo>
                  <a:pt x="8481" y="15709"/>
                  <a:pt x="8604" y="15655"/>
                  <a:pt x="8693" y="15565"/>
                </a:cubicBezTo>
                <a:lnTo>
                  <a:pt x="9183" y="15074"/>
                </a:lnTo>
                <a:cubicBezTo>
                  <a:pt x="9273" y="14986"/>
                  <a:pt x="9327" y="14863"/>
                  <a:pt x="9327" y="14728"/>
                </a:cubicBezTo>
                <a:cubicBezTo>
                  <a:pt x="9327" y="14456"/>
                  <a:pt x="9108" y="14236"/>
                  <a:pt x="8836" y="14236"/>
                </a:cubicBezTo>
                <a:cubicBezTo>
                  <a:pt x="8701" y="14236"/>
                  <a:pt x="8578" y="14291"/>
                  <a:pt x="8489" y="14381"/>
                </a:cubicBezTo>
                <a:lnTo>
                  <a:pt x="7998" y="14871"/>
                </a:lnTo>
                <a:cubicBezTo>
                  <a:pt x="7910" y="14961"/>
                  <a:pt x="7855" y="15083"/>
                  <a:pt x="7855" y="15218"/>
                </a:cubicBezTo>
                <a:moveTo>
                  <a:pt x="21456" y="9962"/>
                </a:moveTo>
                <a:lnTo>
                  <a:pt x="11638" y="144"/>
                </a:lnTo>
                <a:cubicBezTo>
                  <a:pt x="11549" y="55"/>
                  <a:pt x="11427" y="0"/>
                  <a:pt x="11291" y="0"/>
                </a:cubicBezTo>
                <a:lnTo>
                  <a:pt x="4418" y="0"/>
                </a:lnTo>
                <a:cubicBezTo>
                  <a:pt x="3605" y="0"/>
                  <a:pt x="2945" y="660"/>
                  <a:pt x="2945" y="1473"/>
                </a:cubicBezTo>
                <a:cubicBezTo>
                  <a:pt x="2945" y="1744"/>
                  <a:pt x="3165" y="1964"/>
                  <a:pt x="3436" y="1964"/>
                </a:cubicBezTo>
                <a:cubicBezTo>
                  <a:pt x="3708" y="1964"/>
                  <a:pt x="3927" y="1744"/>
                  <a:pt x="3927" y="1473"/>
                </a:cubicBezTo>
                <a:cubicBezTo>
                  <a:pt x="3927" y="1202"/>
                  <a:pt x="4147" y="982"/>
                  <a:pt x="4418" y="982"/>
                </a:cubicBezTo>
                <a:lnTo>
                  <a:pt x="11088" y="982"/>
                </a:lnTo>
                <a:lnTo>
                  <a:pt x="20415" y="10310"/>
                </a:lnTo>
                <a:lnTo>
                  <a:pt x="19289" y="11435"/>
                </a:lnTo>
                <a:cubicBezTo>
                  <a:pt x="19201" y="11524"/>
                  <a:pt x="19145" y="11646"/>
                  <a:pt x="19145" y="11782"/>
                </a:cubicBezTo>
                <a:cubicBezTo>
                  <a:pt x="19145" y="12053"/>
                  <a:pt x="19366" y="12273"/>
                  <a:pt x="19636" y="12273"/>
                </a:cubicBezTo>
                <a:cubicBezTo>
                  <a:pt x="19772" y="12273"/>
                  <a:pt x="19895" y="12218"/>
                  <a:pt x="19983" y="12129"/>
                </a:cubicBezTo>
                <a:lnTo>
                  <a:pt x="21456" y="10656"/>
                </a:lnTo>
                <a:cubicBezTo>
                  <a:pt x="21545" y="10567"/>
                  <a:pt x="21600" y="10445"/>
                  <a:pt x="21600" y="10310"/>
                </a:cubicBezTo>
                <a:cubicBezTo>
                  <a:pt x="21600" y="10174"/>
                  <a:pt x="21545" y="10051"/>
                  <a:pt x="21456" y="9962"/>
                </a:cubicBezTo>
                <a:moveTo>
                  <a:pt x="10309" y="13745"/>
                </a:moveTo>
                <a:cubicBezTo>
                  <a:pt x="10445" y="13745"/>
                  <a:pt x="10567" y="13691"/>
                  <a:pt x="10656" y="13602"/>
                </a:cubicBezTo>
                <a:lnTo>
                  <a:pt x="11638" y="12620"/>
                </a:lnTo>
                <a:cubicBezTo>
                  <a:pt x="11727" y="12531"/>
                  <a:pt x="11782" y="12408"/>
                  <a:pt x="11782" y="12273"/>
                </a:cubicBezTo>
                <a:cubicBezTo>
                  <a:pt x="11782" y="12002"/>
                  <a:pt x="11562" y="11782"/>
                  <a:pt x="11291" y="11782"/>
                </a:cubicBezTo>
                <a:cubicBezTo>
                  <a:pt x="11156" y="11782"/>
                  <a:pt x="11033" y="11837"/>
                  <a:pt x="10944" y="11926"/>
                </a:cubicBezTo>
                <a:lnTo>
                  <a:pt x="9962" y="12908"/>
                </a:lnTo>
                <a:cubicBezTo>
                  <a:pt x="9873" y="12997"/>
                  <a:pt x="9818" y="13119"/>
                  <a:pt x="9818" y="13255"/>
                </a:cubicBezTo>
                <a:cubicBezTo>
                  <a:pt x="9818" y="13526"/>
                  <a:pt x="10038" y="13745"/>
                  <a:pt x="10309" y="13745"/>
                </a:cubicBezTo>
                <a:moveTo>
                  <a:pt x="4418" y="7855"/>
                </a:moveTo>
                <a:cubicBezTo>
                  <a:pt x="4147" y="7855"/>
                  <a:pt x="3927" y="7635"/>
                  <a:pt x="3927" y="7364"/>
                </a:cubicBezTo>
                <a:cubicBezTo>
                  <a:pt x="3927" y="7093"/>
                  <a:pt x="4147" y="6873"/>
                  <a:pt x="4418" y="6873"/>
                </a:cubicBezTo>
                <a:cubicBezTo>
                  <a:pt x="4690" y="6873"/>
                  <a:pt x="4909" y="7093"/>
                  <a:pt x="4909" y="7364"/>
                </a:cubicBezTo>
                <a:cubicBezTo>
                  <a:pt x="4909" y="7635"/>
                  <a:pt x="4690" y="7855"/>
                  <a:pt x="4418" y="7855"/>
                </a:cubicBezTo>
                <a:moveTo>
                  <a:pt x="4418" y="5891"/>
                </a:moveTo>
                <a:cubicBezTo>
                  <a:pt x="3605" y="5891"/>
                  <a:pt x="2945" y="6551"/>
                  <a:pt x="2945" y="7364"/>
                </a:cubicBezTo>
                <a:cubicBezTo>
                  <a:pt x="2945" y="8177"/>
                  <a:pt x="3605" y="8837"/>
                  <a:pt x="4418" y="8837"/>
                </a:cubicBezTo>
                <a:cubicBezTo>
                  <a:pt x="5232" y="8837"/>
                  <a:pt x="5891" y="8177"/>
                  <a:pt x="5891" y="7364"/>
                </a:cubicBezTo>
                <a:cubicBezTo>
                  <a:pt x="5891" y="6551"/>
                  <a:pt x="5232" y="5891"/>
                  <a:pt x="4418" y="5891"/>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85" name="Shape 2585"/>
          <p:cNvSpPr/>
          <p:nvPr/>
        </p:nvSpPr>
        <p:spPr>
          <a:xfrm>
            <a:off x="12550730" y="2853103"/>
            <a:ext cx="457082" cy="558655"/>
          </a:xfrm>
          <a:custGeom>
            <a:avLst/>
            <a:gdLst/>
            <a:ahLst/>
            <a:cxnLst>
              <a:cxn ang="0">
                <a:pos x="wd2" y="hd2"/>
              </a:cxn>
              <a:cxn ang="5400000">
                <a:pos x="wd2" y="hd2"/>
              </a:cxn>
              <a:cxn ang="10800000">
                <a:pos x="wd2" y="hd2"/>
              </a:cxn>
              <a:cxn ang="16200000">
                <a:pos x="wd2" y="hd2"/>
              </a:cxn>
            </a:cxnLst>
            <a:rect l="0" t="0" r="r" b="b"/>
            <a:pathLst>
              <a:path w="21600" h="21600" extrusionOk="0">
                <a:moveTo>
                  <a:pt x="9000" y="14727"/>
                </a:moveTo>
                <a:lnTo>
                  <a:pt x="5400" y="14727"/>
                </a:lnTo>
                <a:cubicBezTo>
                  <a:pt x="5069" y="14727"/>
                  <a:pt x="4800" y="14947"/>
                  <a:pt x="4800" y="15218"/>
                </a:cubicBezTo>
                <a:cubicBezTo>
                  <a:pt x="4800" y="15490"/>
                  <a:pt x="5069" y="15709"/>
                  <a:pt x="5400" y="15709"/>
                </a:cubicBezTo>
                <a:lnTo>
                  <a:pt x="9000" y="15709"/>
                </a:lnTo>
                <a:cubicBezTo>
                  <a:pt x="9331" y="15709"/>
                  <a:pt x="9600" y="15490"/>
                  <a:pt x="9600" y="15218"/>
                </a:cubicBezTo>
                <a:cubicBezTo>
                  <a:pt x="9600" y="14947"/>
                  <a:pt x="9331" y="14727"/>
                  <a:pt x="9000" y="14727"/>
                </a:cubicBezTo>
                <a:moveTo>
                  <a:pt x="20400" y="2579"/>
                </a:moveTo>
                <a:cubicBezTo>
                  <a:pt x="18840" y="3757"/>
                  <a:pt x="15638" y="4614"/>
                  <a:pt x="12466" y="4845"/>
                </a:cubicBezTo>
                <a:cubicBezTo>
                  <a:pt x="12197" y="4307"/>
                  <a:pt x="11554" y="3927"/>
                  <a:pt x="10800" y="3927"/>
                </a:cubicBezTo>
                <a:cubicBezTo>
                  <a:pt x="10046" y="3927"/>
                  <a:pt x="9403" y="4307"/>
                  <a:pt x="9135" y="4845"/>
                </a:cubicBezTo>
                <a:cubicBezTo>
                  <a:pt x="5962" y="4614"/>
                  <a:pt x="2760" y="3757"/>
                  <a:pt x="1200" y="2579"/>
                </a:cubicBezTo>
                <a:lnTo>
                  <a:pt x="1200" y="1964"/>
                </a:lnTo>
                <a:cubicBezTo>
                  <a:pt x="1200" y="1422"/>
                  <a:pt x="1738" y="982"/>
                  <a:pt x="2400" y="982"/>
                </a:cubicBezTo>
                <a:lnTo>
                  <a:pt x="19200" y="982"/>
                </a:lnTo>
                <a:cubicBezTo>
                  <a:pt x="19862" y="982"/>
                  <a:pt x="20400" y="1422"/>
                  <a:pt x="20400" y="1964"/>
                </a:cubicBezTo>
                <a:cubicBezTo>
                  <a:pt x="20400" y="1964"/>
                  <a:pt x="20400" y="2579"/>
                  <a:pt x="20400" y="2579"/>
                </a:cubicBezTo>
                <a:close/>
                <a:moveTo>
                  <a:pt x="10200" y="5400"/>
                </a:moveTo>
                <a:cubicBezTo>
                  <a:pt x="10200" y="5129"/>
                  <a:pt x="10469" y="4909"/>
                  <a:pt x="10800" y="4909"/>
                </a:cubicBezTo>
                <a:cubicBezTo>
                  <a:pt x="11131" y="4909"/>
                  <a:pt x="11400" y="5129"/>
                  <a:pt x="11400" y="5400"/>
                </a:cubicBezTo>
                <a:cubicBezTo>
                  <a:pt x="11400" y="5672"/>
                  <a:pt x="11131" y="5891"/>
                  <a:pt x="10800" y="5891"/>
                </a:cubicBezTo>
                <a:cubicBezTo>
                  <a:pt x="10469" y="5891"/>
                  <a:pt x="10200" y="5672"/>
                  <a:pt x="10200" y="5400"/>
                </a:cubicBezTo>
                <a:moveTo>
                  <a:pt x="20400" y="19636"/>
                </a:moveTo>
                <a:cubicBezTo>
                  <a:pt x="20400" y="20178"/>
                  <a:pt x="19862" y="20619"/>
                  <a:pt x="19200" y="20619"/>
                </a:cubicBezTo>
                <a:lnTo>
                  <a:pt x="2400" y="20619"/>
                </a:lnTo>
                <a:cubicBezTo>
                  <a:pt x="1738" y="20619"/>
                  <a:pt x="1200" y="20178"/>
                  <a:pt x="1200" y="19636"/>
                </a:cubicBezTo>
                <a:lnTo>
                  <a:pt x="1200" y="3859"/>
                </a:lnTo>
                <a:cubicBezTo>
                  <a:pt x="3007" y="4894"/>
                  <a:pt x="6118" y="5617"/>
                  <a:pt x="9086" y="5827"/>
                </a:cubicBezTo>
                <a:cubicBezTo>
                  <a:pt x="9311" y="6431"/>
                  <a:pt x="9988" y="6873"/>
                  <a:pt x="10800" y="6873"/>
                </a:cubicBezTo>
                <a:cubicBezTo>
                  <a:pt x="11611" y="6873"/>
                  <a:pt x="12289" y="6431"/>
                  <a:pt x="12514" y="5827"/>
                </a:cubicBezTo>
                <a:cubicBezTo>
                  <a:pt x="15482" y="5617"/>
                  <a:pt x="18593" y="4894"/>
                  <a:pt x="20400" y="3859"/>
                </a:cubicBezTo>
                <a:cubicBezTo>
                  <a:pt x="20400" y="3859"/>
                  <a:pt x="20400" y="19636"/>
                  <a:pt x="20400" y="19636"/>
                </a:cubicBezTo>
                <a:close/>
                <a:moveTo>
                  <a:pt x="19200" y="0"/>
                </a:moveTo>
                <a:lnTo>
                  <a:pt x="2400" y="0"/>
                </a:lnTo>
                <a:cubicBezTo>
                  <a:pt x="1075" y="0"/>
                  <a:pt x="0" y="879"/>
                  <a:pt x="0" y="1964"/>
                </a:cubicBezTo>
                <a:lnTo>
                  <a:pt x="0" y="19636"/>
                </a:lnTo>
                <a:cubicBezTo>
                  <a:pt x="0" y="20721"/>
                  <a:pt x="1075" y="21600"/>
                  <a:pt x="2400" y="21600"/>
                </a:cubicBezTo>
                <a:lnTo>
                  <a:pt x="19200" y="21600"/>
                </a:lnTo>
                <a:cubicBezTo>
                  <a:pt x="20525" y="21600"/>
                  <a:pt x="21600" y="20721"/>
                  <a:pt x="21600" y="19636"/>
                </a:cubicBezTo>
                <a:lnTo>
                  <a:pt x="21600" y="1964"/>
                </a:lnTo>
                <a:cubicBezTo>
                  <a:pt x="21600" y="879"/>
                  <a:pt x="20525" y="0"/>
                  <a:pt x="19200" y="0"/>
                </a:cubicBezTo>
                <a:moveTo>
                  <a:pt x="7800" y="16691"/>
                </a:moveTo>
                <a:lnTo>
                  <a:pt x="5400" y="16691"/>
                </a:lnTo>
                <a:cubicBezTo>
                  <a:pt x="5069" y="16691"/>
                  <a:pt x="4800" y="16911"/>
                  <a:pt x="4800" y="17182"/>
                </a:cubicBezTo>
                <a:cubicBezTo>
                  <a:pt x="4800" y="17453"/>
                  <a:pt x="5069" y="17673"/>
                  <a:pt x="5400" y="17673"/>
                </a:cubicBezTo>
                <a:lnTo>
                  <a:pt x="7800" y="17673"/>
                </a:lnTo>
                <a:cubicBezTo>
                  <a:pt x="8131" y="17673"/>
                  <a:pt x="8400" y="17453"/>
                  <a:pt x="8400" y="17182"/>
                </a:cubicBezTo>
                <a:cubicBezTo>
                  <a:pt x="8400" y="16911"/>
                  <a:pt x="8131" y="16691"/>
                  <a:pt x="7800" y="16691"/>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86" name="Shape 2586"/>
          <p:cNvSpPr/>
          <p:nvPr/>
        </p:nvSpPr>
        <p:spPr>
          <a:xfrm>
            <a:off x="13617252" y="2853103"/>
            <a:ext cx="457082" cy="558655"/>
          </a:xfrm>
          <a:custGeom>
            <a:avLst/>
            <a:gdLst/>
            <a:ahLst/>
            <a:cxnLst>
              <a:cxn ang="0">
                <a:pos x="wd2" y="hd2"/>
              </a:cxn>
              <a:cxn ang="5400000">
                <a:pos x="wd2" y="hd2"/>
              </a:cxn>
              <a:cxn ang="10800000">
                <a:pos x="wd2" y="hd2"/>
              </a:cxn>
              <a:cxn ang="16200000">
                <a:pos x="wd2" y="hd2"/>
              </a:cxn>
            </a:cxnLst>
            <a:rect l="0" t="0" r="r" b="b"/>
            <a:pathLst>
              <a:path w="21600" h="21600" extrusionOk="0">
                <a:moveTo>
                  <a:pt x="15600" y="6076"/>
                </a:moveTo>
                <a:cubicBezTo>
                  <a:pt x="14428" y="7109"/>
                  <a:pt x="12685" y="7649"/>
                  <a:pt x="10071" y="7803"/>
                </a:cubicBezTo>
                <a:cubicBezTo>
                  <a:pt x="9806" y="7259"/>
                  <a:pt x="9160" y="6873"/>
                  <a:pt x="8400" y="6873"/>
                </a:cubicBezTo>
                <a:cubicBezTo>
                  <a:pt x="7640" y="6873"/>
                  <a:pt x="6994" y="7259"/>
                  <a:pt x="6729" y="7803"/>
                </a:cubicBezTo>
                <a:cubicBezTo>
                  <a:pt x="4115" y="7649"/>
                  <a:pt x="2372" y="7109"/>
                  <a:pt x="1200" y="6076"/>
                </a:cubicBezTo>
                <a:lnTo>
                  <a:pt x="1200" y="5891"/>
                </a:lnTo>
                <a:cubicBezTo>
                  <a:pt x="1200" y="5349"/>
                  <a:pt x="1738" y="4909"/>
                  <a:pt x="2400" y="4909"/>
                </a:cubicBezTo>
                <a:lnTo>
                  <a:pt x="14400" y="4909"/>
                </a:lnTo>
                <a:cubicBezTo>
                  <a:pt x="15062" y="4909"/>
                  <a:pt x="15600" y="5349"/>
                  <a:pt x="15600" y="5891"/>
                </a:cubicBezTo>
                <a:cubicBezTo>
                  <a:pt x="15600" y="5891"/>
                  <a:pt x="15600" y="6076"/>
                  <a:pt x="15600" y="6076"/>
                </a:cubicBezTo>
                <a:close/>
                <a:moveTo>
                  <a:pt x="7800" y="8346"/>
                </a:moveTo>
                <a:cubicBezTo>
                  <a:pt x="7800" y="8074"/>
                  <a:pt x="8069" y="7855"/>
                  <a:pt x="8400" y="7855"/>
                </a:cubicBezTo>
                <a:cubicBezTo>
                  <a:pt x="8731" y="7855"/>
                  <a:pt x="9000" y="8074"/>
                  <a:pt x="9000" y="8346"/>
                </a:cubicBezTo>
                <a:cubicBezTo>
                  <a:pt x="9000" y="8617"/>
                  <a:pt x="8731" y="8836"/>
                  <a:pt x="8400" y="8836"/>
                </a:cubicBezTo>
                <a:cubicBezTo>
                  <a:pt x="8069" y="8836"/>
                  <a:pt x="7800" y="8617"/>
                  <a:pt x="7800" y="8346"/>
                </a:cubicBezTo>
                <a:moveTo>
                  <a:pt x="15600" y="19636"/>
                </a:moveTo>
                <a:cubicBezTo>
                  <a:pt x="15600" y="20179"/>
                  <a:pt x="15062" y="20619"/>
                  <a:pt x="14400" y="20619"/>
                </a:cubicBezTo>
                <a:lnTo>
                  <a:pt x="2400" y="20619"/>
                </a:lnTo>
                <a:cubicBezTo>
                  <a:pt x="1738" y="20619"/>
                  <a:pt x="1200" y="20179"/>
                  <a:pt x="1200" y="19636"/>
                </a:cubicBezTo>
                <a:lnTo>
                  <a:pt x="1200" y="7318"/>
                </a:lnTo>
                <a:cubicBezTo>
                  <a:pt x="2658" y="8244"/>
                  <a:pt x="4301" y="8666"/>
                  <a:pt x="6693" y="8790"/>
                </a:cubicBezTo>
                <a:cubicBezTo>
                  <a:pt x="6924" y="9385"/>
                  <a:pt x="7597" y="9819"/>
                  <a:pt x="8400" y="9819"/>
                </a:cubicBezTo>
                <a:cubicBezTo>
                  <a:pt x="9203" y="9819"/>
                  <a:pt x="9875" y="9385"/>
                  <a:pt x="10108" y="8790"/>
                </a:cubicBezTo>
                <a:cubicBezTo>
                  <a:pt x="12499" y="8666"/>
                  <a:pt x="14142" y="8244"/>
                  <a:pt x="15600" y="7318"/>
                </a:cubicBezTo>
                <a:cubicBezTo>
                  <a:pt x="15600" y="7318"/>
                  <a:pt x="15600" y="19636"/>
                  <a:pt x="15600" y="19636"/>
                </a:cubicBezTo>
                <a:close/>
                <a:moveTo>
                  <a:pt x="14400" y="3927"/>
                </a:moveTo>
                <a:lnTo>
                  <a:pt x="2400" y="3927"/>
                </a:lnTo>
                <a:cubicBezTo>
                  <a:pt x="1075" y="3927"/>
                  <a:pt x="0" y="4806"/>
                  <a:pt x="0" y="5891"/>
                </a:cubicBezTo>
                <a:lnTo>
                  <a:pt x="0" y="19636"/>
                </a:lnTo>
                <a:cubicBezTo>
                  <a:pt x="0" y="20721"/>
                  <a:pt x="1075" y="21600"/>
                  <a:pt x="2400" y="21600"/>
                </a:cubicBezTo>
                <a:lnTo>
                  <a:pt x="14400" y="21600"/>
                </a:lnTo>
                <a:cubicBezTo>
                  <a:pt x="15725" y="21600"/>
                  <a:pt x="16800" y="20721"/>
                  <a:pt x="16800" y="19636"/>
                </a:cubicBezTo>
                <a:lnTo>
                  <a:pt x="16800" y="5891"/>
                </a:lnTo>
                <a:cubicBezTo>
                  <a:pt x="16800" y="4806"/>
                  <a:pt x="15725" y="3927"/>
                  <a:pt x="14400" y="3927"/>
                </a:cubicBezTo>
                <a:moveTo>
                  <a:pt x="5400" y="17673"/>
                </a:moveTo>
                <a:lnTo>
                  <a:pt x="4200" y="17673"/>
                </a:lnTo>
                <a:cubicBezTo>
                  <a:pt x="3869" y="17673"/>
                  <a:pt x="3600" y="17893"/>
                  <a:pt x="3600" y="18164"/>
                </a:cubicBezTo>
                <a:cubicBezTo>
                  <a:pt x="3600" y="18435"/>
                  <a:pt x="3869" y="18655"/>
                  <a:pt x="4200" y="18655"/>
                </a:cubicBezTo>
                <a:lnTo>
                  <a:pt x="5400" y="18655"/>
                </a:lnTo>
                <a:cubicBezTo>
                  <a:pt x="5731" y="18655"/>
                  <a:pt x="6000" y="18435"/>
                  <a:pt x="6000" y="18164"/>
                </a:cubicBezTo>
                <a:cubicBezTo>
                  <a:pt x="6000" y="17893"/>
                  <a:pt x="5731" y="17673"/>
                  <a:pt x="5400" y="17673"/>
                </a:cubicBezTo>
                <a:moveTo>
                  <a:pt x="6600" y="15709"/>
                </a:moveTo>
                <a:lnTo>
                  <a:pt x="4200" y="15709"/>
                </a:lnTo>
                <a:cubicBezTo>
                  <a:pt x="3869" y="15709"/>
                  <a:pt x="3600" y="15929"/>
                  <a:pt x="3600" y="16200"/>
                </a:cubicBezTo>
                <a:cubicBezTo>
                  <a:pt x="3600" y="16472"/>
                  <a:pt x="3869" y="16691"/>
                  <a:pt x="4200" y="16691"/>
                </a:cubicBezTo>
                <a:lnTo>
                  <a:pt x="6600" y="16691"/>
                </a:lnTo>
                <a:cubicBezTo>
                  <a:pt x="6931" y="16691"/>
                  <a:pt x="7200" y="16472"/>
                  <a:pt x="7200" y="16200"/>
                </a:cubicBezTo>
                <a:cubicBezTo>
                  <a:pt x="7200" y="15929"/>
                  <a:pt x="6931" y="15709"/>
                  <a:pt x="6600" y="15709"/>
                </a:cubicBezTo>
                <a:moveTo>
                  <a:pt x="19200" y="0"/>
                </a:moveTo>
                <a:lnTo>
                  <a:pt x="7200" y="0"/>
                </a:lnTo>
                <a:cubicBezTo>
                  <a:pt x="5875" y="0"/>
                  <a:pt x="4800" y="879"/>
                  <a:pt x="4800" y="1964"/>
                </a:cubicBezTo>
                <a:lnTo>
                  <a:pt x="4800" y="2455"/>
                </a:lnTo>
                <a:cubicBezTo>
                  <a:pt x="4800" y="2726"/>
                  <a:pt x="5069" y="2945"/>
                  <a:pt x="5400" y="2945"/>
                </a:cubicBezTo>
                <a:cubicBezTo>
                  <a:pt x="5731" y="2945"/>
                  <a:pt x="6000" y="2726"/>
                  <a:pt x="6000" y="2455"/>
                </a:cubicBezTo>
                <a:lnTo>
                  <a:pt x="6000" y="1964"/>
                </a:lnTo>
                <a:cubicBezTo>
                  <a:pt x="6000" y="1422"/>
                  <a:pt x="6538" y="982"/>
                  <a:pt x="7200" y="982"/>
                </a:cubicBezTo>
                <a:lnTo>
                  <a:pt x="19200" y="982"/>
                </a:lnTo>
                <a:cubicBezTo>
                  <a:pt x="19862" y="982"/>
                  <a:pt x="20400" y="1422"/>
                  <a:pt x="20400" y="1964"/>
                </a:cubicBezTo>
                <a:lnTo>
                  <a:pt x="20400" y="15709"/>
                </a:lnTo>
                <a:cubicBezTo>
                  <a:pt x="20400" y="16252"/>
                  <a:pt x="19862" y="16691"/>
                  <a:pt x="19200" y="16691"/>
                </a:cubicBezTo>
                <a:lnTo>
                  <a:pt x="18600" y="16691"/>
                </a:lnTo>
                <a:cubicBezTo>
                  <a:pt x="18269" y="16691"/>
                  <a:pt x="18000" y="16911"/>
                  <a:pt x="18000" y="17182"/>
                </a:cubicBezTo>
                <a:cubicBezTo>
                  <a:pt x="18000" y="17453"/>
                  <a:pt x="18269" y="17673"/>
                  <a:pt x="18600" y="17673"/>
                </a:cubicBezTo>
                <a:lnTo>
                  <a:pt x="19200" y="17673"/>
                </a:lnTo>
                <a:cubicBezTo>
                  <a:pt x="20525" y="17673"/>
                  <a:pt x="21600" y="16794"/>
                  <a:pt x="21600" y="15709"/>
                </a:cubicBezTo>
                <a:lnTo>
                  <a:pt x="21600" y="1964"/>
                </a:lnTo>
                <a:cubicBezTo>
                  <a:pt x="21600" y="879"/>
                  <a:pt x="20525" y="0"/>
                  <a:pt x="192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87" name="Shape 2587"/>
          <p:cNvSpPr/>
          <p:nvPr/>
        </p:nvSpPr>
        <p:spPr>
          <a:xfrm>
            <a:off x="14632988" y="2853103"/>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2281" y="19846"/>
                </a:moveTo>
                <a:lnTo>
                  <a:pt x="9413" y="12882"/>
                </a:lnTo>
                <a:lnTo>
                  <a:pt x="19655" y="2640"/>
                </a:lnTo>
                <a:cubicBezTo>
                  <a:pt x="19655" y="2640"/>
                  <a:pt x="12281" y="19846"/>
                  <a:pt x="12281" y="19846"/>
                </a:cubicBezTo>
                <a:close/>
                <a:moveTo>
                  <a:pt x="1755" y="9320"/>
                </a:moveTo>
                <a:lnTo>
                  <a:pt x="18960" y="1945"/>
                </a:lnTo>
                <a:lnTo>
                  <a:pt x="8719" y="12187"/>
                </a:lnTo>
                <a:cubicBezTo>
                  <a:pt x="8719" y="12187"/>
                  <a:pt x="1755" y="9320"/>
                  <a:pt x="1755" y="9320"/>
                </a:cubicBezTo>
                <a:close/>
                <a:moveTo>
                  <a:pt x="21600" y="491"/>
                </a:moveTo>
                <a:cubicBezTo>
                  <a:pt x="21600" y="220"/>
                  <a:pt x="21380" y="0"/>
                  <a:pt x="21109" y="0"/>
                </a:cubicBezTo>
                <a:cubicBezTo>
                  <a:pt x="21034" y="0"/>
                  <a:pt x="20964" y="20"/>
                  <a:pt x="20900" y="52"/>
                </a:cubicBezTo>
                <a:lnTo>
                  <a:pt x="20898" y="48"/>
                </a:lnTo>
                <a:lnTo>
                  <a:pt x="302" y="8875"/>
                </a:lnTo>
                <a:cubicBezTo>
                  <a:pt x="301" y="8875"/>
                  <a:pt x="299" y="8876"/>
                  <a:pt x="297" y="8877"/>
                </a:cubicBezTo>
                <a:lnTo>
                  <a:pt x="280" y="8885"/>
                </a:lnTo>
                <a:lnTo>
                  <a:pt x="281" y="8887"/>
                </a:lnTo>
                <a:cubicBezTo>
                  <a:pt x="116" y="8967"/>
                  <a:pt x="0" y="9132"/>
                  <a:pt x="0" y="9327"/>
                </a:cubicBezTo>
                <a:cubicBezTo>
                  <a:pt x="0" y="9550"/>
                  <a:pt x="151" y="9731"/>
                  <a:pt x="355" y="9791"/>
                </a:cubicBezTo>
                <a:lnTo>
                  <a:pt x="353" y="9799"/>
                </a:lnTo>
                <a:lnTo>
                  <a:pt x="8462" y="13138"/>
                </a:lnTo>
                <a:lnTo>
                  <a:pt x="11801" y="21248"/>
                </a:lnTo>
                <a:lnTo>
                  <a:pt x="11809" y="21245"/>
                </a:lnTo>
                <a:cubicBezTo>
                  <a:pt x="11869" y="21449"/>
                  <a:pt x="12050" y="21600"/>
                  <a:pt x="12273" y="21600"/>
                </a:cubicBezTo>
                <a:cubicBezTo>
                  <a:pt x="12468" y="21600"/>
                  <a:pt x="12634" y="21484"/>
                  <a:pt x="12713" y="21319"/>
                </a:cubicBezTo>
                <a:lnTo>
                  <a:pt x="12716" y="21320"/>
                </a:lnTo>
                <a:lnTo>
                  <a:pt x="12723" y="21303"/>
                </a:lnTo>
                <a:cubicBezTo>
                  <a:pt x="12724" y="21301"/>
                  <a:pt x="12725" y="21300"/>
                  <a:pt x="12725" y="21298"/>
                </a:cubicBezTo>
                <a:lnTo>
                  <a:pt x="21553" y="702"/>
                </a:lnTo>
                <a:lnTo>
                  <a:pt x="21547" y="699"/>
                </a:lnTo>
                <a:cubicBezTo>
                  <a:pt x="21578" y="636"/>
                  <a:pt x="21600" y="567"/>
                  <a:pt x="21600" y="491"/>
                </a:cubicBezTo>
                <a:moveTo>
                  <a:pt x="7855" y="16200"/>
                </a:moveTo>
                <a:cubicBezTo>
                  <a:pt x="7719" y="16200"/>
                  <a:pt x="7596" y="16255"/>
                  <a:pt x="7507" y="16344"/>
                </a:cubicBezTo>
                <a:lnTo>
                  <a:pt x="6035" y="17817"/>
                </a:lnTo>
                <a:cubicBezTo>
                  <a:pt x="5946" y="17905"/>
                  <a:pt x="5891" y="18029"/>
                  <a:pt x="5891" y="18164"/>
                </a:cubicBezTo>
                <a:cubicBezTo>
                  <a:pt x="5891" y="18435"/>
                  <a:pt x="6111" y="18655"/>
                  <a:pt x="6382" y="18655"/>
                </a:cubicBezTo>
                <a:cubicBezTo>
                  <a:pt x="6517" y="18655"/>
                  <a:pt x="6640" y="18600"/>
                  <a:pt x="6729" y="18511"/>
                </a:cubicBezTo>
                <a:lnTo>
                  <a:pt x="8202" y="17038"/>
                </a:lnTo>
                <a:cubicBezTo>
                  <a:pt x="8291" y="16950"/>
                  <a:pt x="8345" y="16827"/>
                  <a:pt x="8345" y="16691"/>
                </a:cubicBezTo>
                <a:cubicBezTo>
                  <a:pt x="8345" y="16420"/>
                  <a:pt x="8126" y="16200"/>
                  <a:pt x="7855" y="16200"/>
                </a:cubicBezTo>
                <a:moveTo>
                  <a:pt x="7855" y="14237"/>
                </a:moveTo>
                <a:cubicBezTo>
                  <a:pt x="7855" y="13966"/>
                  <a:pt x="7635" y="13745"/>
                  <a:pt x="7364" y="13745"/>
                </a:cubicBezTo>
                <a:cubicBezTo>
                  <a:pt x="7228" y="13745"/>
                  <a:pt x="7105" y="13801"/>
                  <a:pt x="7017" y="13889"/>
                </a:cubicBezTo>
                <a:lnTo>
                  <a:pt x="2107" y="18798"/>
                </a:lnTo>
                <a:cubicBezTo>
                  <a:pt x="2019" y="18888"/>
                  <a:pt x="1964" y="19011"/>
                  <a:pt x="1964" y="19145"/>
                </a:cubicBezTo>
                <a:cubicBezTo>
                  <a:pt x="1964" y="19417"/>
                  <a:pt x="2184" y="19636"/>
                  <a:pt x="2455" y="19636"/>
                </a:cubicBezTo>
                <a:cubicBezTo>
                  <a:pt x="2590" y="19636"/>
                  <a:pt x="2713" y="19582"/>
                  <a:pt x="2802" y="19493"/>
                </a:cubicBezTo>
                <a:lnTo>
                  <a:pt x="7711" y="14583"/>
                </a:lnTo>
                <a:cubicBezTo>
                  <a:pt x="7800" y="14495"/>
                  <a:pt x="7855" y="14372"/>
                  <a:pt x="7855" y="14237"/>
                </a:cubicBezTo>
                <a:moveTo>
                  <a:pt x="4765" y="14583"/>
                </a:moveTo>
                <a:lnTo>
                  <a:pt x="5256" y="14093"/>
                </a:lnTo>
                <a:cubicBezTo>
                  <a:pt x="5345" y="14004"/>
                  <a:pt x="5400" y="13881"/>
                  <a:pt x="5400" y="13745"/>
                </a:cubicBezTo>
                <a:cubicBezTo>
                  <a:pt x="5400" y="13475"/>
                  <a:pt x="5180" y="13255"/>
                  <a:pt x="4909" y="13255"/>
                </a:cubicBezTo>
                <a:cubicBezTo>
                  <a:pt x="4774" y="13255"/>
                  <a:pt x="4651" y="13310"/>
                  <a:pt x="4562" y="13398"/>
                </a:cubicBezTo>
                <a:lnTo>
                  <a:pt x="4071" y="13889"/>
                </a:lnTo>
                <a:cubicBezTo>
                  <a:pt x="3982" y="13979"/>
                  <a:pt x="3927" y="14101"/>
                  <a:pt x="3927" y="14237"/>
                </a:cubicBezTo>
                <a:cubicBezTo>
                  <a:pt x="3927" y="14507"/>
                  <a:pt x="4147" y="14727"/>
                  <a:pt x="4418" y="14727"/>
                </a:cubicBezTo>
                <a:cubicBezTo>
                  <a:pt x="4554" y="14727"/>
                  <a:pt x="4676" y="14673"/>
                  <a:pt x="4765" y="14583"/>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88" name="Shape 2588"/>
          <p:cNvSpPr/>
          <p:nvPr/>
        </p:nvSpPr>
        <p:spPr>
          <a:xfrm>
            <a:off x="15699510" y="2878495"/>
            <a:ext cx="558655" cy="507888"/>
          </a:xfrm>
          <a:custGeom>
            <a:avLst/>
            <a:gdLst/>
            <a:ahLst/>
            <a:cxnLst>
              <a:cxn ang="0">
                <a:pos x="wd2" y="hd2"/>
              </a:cxn>
              <a:cxn ang="5400000">
                <a:pos x="wd2" y="hd2"/>
              </a:cxn>
              <a:cxn ang="10800000">
                <a:pos x="wd2" y="hd2"/>
              </a:cxn>
              <a:cxn ang="16200000">
                <a:pos x="wd2" y="hd2"/>
              </a:cxn>
            </a:cxnLst>
            <a:rect l="0" t="0" r="r" b="b"/>
            <a:pathLst>
              <a:path w="21600" h="21600" extrusionOk="0">
                <a:moveTo>
                  <a:pt x="17182" y="12420"/>
                </a:moveTo>
                <a:cubicBezTo>
                  <a:pt x="16368" y="12420"/>
                  <a:pt x="15709" y="11694"/>
                  <a:pt x="15709" y="10800"/>
                </a:cubicBezTo>
                <a:cubicBezTo>
                  <a:pt x="15709" y="9906"/>
                  <a:pt x="16368" y="9180"/>
                  <a:pt x="17182" y="9180"/>
                </a:cubicBezTo>
                <a:cubicBezTo>
                  <a:pt x="17995" y="9180"/>
                  <a:pt x="18655" y="9906"/>
                  <a:pt x="18655" y="10800"/>
                </a:cubicBezTo>
                <a:cubicBezTo>
                  <a:pt x="18655" y="11694"/>
                  <a:pt x="17995" y="12420"/>
                  <a:pt x="17182" y="12420"/>
                </a:cubicBezTo>
                <a:moveTo>
                  <a:pt x="21109" y="10260"/>
                </a:moveTo>
                <a:lnTo>
                  <a:pt x="19587" y="10260"/>
                </a:lnTo>
                <a:cubicBezTo>
                  <a:pt x="19360" y="9028"/>
                  <a:pt x="18369" y="8100"/>
                  <a:pt x="17182" y="8100"/>
                </a:cubicBezTo>
                <a:cubicBezTo>
                  <a:pt x="15994" y="8100"/>
                  <a:pt x="15004" y="9028"/>
                  <a:pt x="14777" y="10260"/>
                </a:cubicBezTo>
                <a:lnTo>
                  <a:pt x="491" y="10260"/>
                </a:lnTo>
                <a:cubicBezTo>
                  <a:pt x="220" y="10260"/>
                  <a:pt x="0" y="10502"/>
                  <a:pt x="0" y="10800"/>
                </a:cubicBezTo>
                <a:cubicBezTo>
                  <a:pt x="0" y="11098"/>
                  <a:pt x="220" y="11340"/>
                  <a:pt x="491" y="11340"/>
                </a:cubicBezTo>
                <a:lnTo>
                  <a:pt x="14777" y="11340"/>
                </a:lnTo>
                <a:cubicBezTo>
                  <a:pt x="15004" y="12572"/>
                  <a:pt x="15994" y="13500"/>
                  <a:pt x="17182" y="13500"/>
                </a:cubicBezTo>
                <a:cubicBezTo>
                  <a:pt x="18369" y="13500"/>
                  <a:pt x="19360" y="12572"/>
                  <a:pt x="19587" y="11340"/>
                </a:cubicBezTo>
                <a:lnTo>
                  <a:pt x="21109" y="11340"/>
                </a:lnTo>
                <a:cubicBezTo>
                  <a:pt x="21380" y="11340"/>
                  <a:pt x="21600" y="11098"/>
                  <a:pt x="21600" y="10800"/>
                </a:cubicBezTo>
                <a:cubicBezTo>
                  <a:pt x="21600" y="10502"/>
                  <a:pt x="21380" y="10260"/>
                  <a:pt x="21109" y="10260"/>
                </a:cubicBezTo>
                <a:moveTo>
                  <a:pt x="5400" y="1080"/>
                </a:moveTo>
                <a:cubicBezTo>
                  <a:pt x="6214" y="1080"/>
                  <a:pt x="6873" y="1806"/>
                  <a:pt x="6873" y="2700"/>
                </a:cubicBezTo>
                <a:cubicBezTo>
                  <a:pt x="6873" y="3595"/>
                  <a:pt x="6214" y="4320"/>
                  <a:pt x="5400" y="4320"/>
                </a:cubicBezTo>
                <a:cubicBezTo>
                  <a:pt x="4586" y="4320"/>
                  <a:pt x="3927" y="3595"/>
                  <a:pt x="3927" y="2700"/>
                </a:cubicBezTo>
                <a:cubicBezTo>
                  <a:pt x="3927" y="1806"/>
                  <a:pt x="4586" y="1080"/>
                  <a:pt x="5400" y="1080"/>
                </a:cubicBezTo>
                <a:moveTo>
                  <a:pt x="491" y="3240"/>
                </a:moveTo>
                <a:lnTo>
                  <a:pt x="2995" y="3240"/>
                </a:lnTo>
                <a:cubicBezTo>
                  <a:pt x="3222" y="4472"/>
                  <a:pt x="4213" y="5400"/>
                  <a:pt x="5400" y="5400"/>
                </a:cubicBezTo>
                <a:cubicBezTo>
                  <a:pt x="6587" y="5400"/>
                  <a:pt x="7578" y="4472"/>
                  <a:pt x="7805" y="3240"/>
                </a:cubicBezTo>
                <a:lnTo>
                  <a:pt x="21109" y="3240"/>
                </a:lnTo>
                <a:cubicBezTo>
                  <a:pt x="21380" y="3240"/>
                  <a:pt x="21600" y="2999"/>
                  <a:pt x="21600" y="2700"/>
                </a:cubicBezTo>
                <a:cubicBezTo>
                  <a:pt x="21600" y="2402"/>
                  <a:pt x="21380" y="2160"/>
                  <a:pt x="21109" y="2160"/>
                </a:cubicBezTo>
                <a:lnTo>
                  <a:pt x="7805" y="2160"/>
                </a:lnTo>
                <a:cubicBezTo>
                  <a:pt x="7578" y="928"/>
                  <a:pt x="6587" y="0"/>
                  <a:pt x="5400" y="0"/>
                </a:cubicBezTo>
                <a:cubicBezTo>
                  <a:pt x="4213" y="0"/>
                  <a:pt x="3222" y="928"/>
                  <a:pt x="2995" y="2160"/>
                </a:cubicBezTo>
                <a:lnTo>
                  <a:pt x="491" y="2160"/>
                </a:lnTo>
                <a:cubicBezTo>
                  <a:pt x="220" y="2160"/>
                  <a:pt x="0" y="2402"/>
                  <a:pt x="0" y="2700"/>
                </a:cubicBezTo>
                <a:cubicBezTo>
                  <a:pt x="0" y="2999"/>
                  <a:pt x="220" y="3240"/>
                  <a:pt x="491" y="3240"/>
                </a:cubicBezTo>
                <a:moveTo>
                  <a:pt x="9327" y="20519"/>
                </a:moveTo>
                <a:cubicBezTo>
                  <a:pt x="8514" y="20519"/>
                  <a:pt x="7855" y="19794"/>
                  <a:pt x="7855" y="18899"/>
                </a:cubicBezTo>
                <a:cubicBezTo>
                  <a:pt x="7855" y="18005"/>
                  <a:pt x="8514" y="17279"/>
                  <a:pt x="9327" y="17279"/>
                </a:cubicBezTo>
                <a:cubicBezTo>
                  <a:pt x="10141" y="17279"/>
                  <a:pt x="10800" y="18005"/>
                  <a:pt x="10800" y="18899"/>
                </a:cubicBezTo>
                <a:cubicBezTo>
                  <a:pt x="10800" y="19794"/>
                  <a:pt x="10141" y="20519"/>
                  <a:pt x="9327" y="20519"/>
                </a:cubicBezTo>
                <a:moveTo>
                  <a:pt x="21109" y="18359"/>
                </a:moveTo>
                <a:lnTo>
                  <a:pt x="11732" y="18359"/>
                </a:lnTo>
                <a:cubicBezTo>
                  <a:pt x="11505" y="17127"/>
                  <a:pt x="10515" y="16199"/>
                  <a:pt x="9327" y="16199"/>
                </a:cubicBezTo>
                <a:cubicBezTo>
                  <a:pt x="8140" y="16199"/>
                  <a:pt x="7150" y="17127"/>
                  <a:pt x="6922" y="18359"/>
                </a:cubicBezTo>
                <a:lnTo>
                  <a:pt x="491" y="18359"/>
                </a:lnTo>
                <a:cubicBezTo>
                  <a:pt x="220" y="18359"/>
                  <a:pt x="0" y="18601"/>
                  <a:pt x="0" y="18899"/>
                </a:cubicBezTo>
                <a:cubicBezTo>
                  <a:pt x="0" y="19198"/>
                  <a:pt x="220" y="19439"/>
                  <a:pt x="491" y="19439"/>
                </a:cubicBezTo>
                <a:lnTo>
                  <a:pt x="6922" y="19439"/>
                </a:lnTo>
                <a:cubicBezTo>
                  <a:pt x="7150" y="20672"/>
                  <a:pt x="8140" y="21600"/>
                  <a:pt x="9327" y="21600"/>
                </a:cubicBezTo>
                <a:cubicBezTo>
                  <a:pt x="10515" y="21600"/>
                  <a:pt x="11505" y="20672"/>
                  <a:pt x="11732" y="19439"/>
                </a:cubicBezTo>
                <a:lnTo>
                  <a:pt x="21109" y="19439"/>
                </a:lnTo>
                <a:cubicBezTo>
                  <a:pt x="21380" y="19439"/>
                  <a:pt x="21600" y="19198"/>
                  <a:pt x="21600" y="18899"/>
                </a:cubicBezTo>
                <a:cubicBezTo>
                  <a:pt x="21600" y="18601"/>
                  <a:pt x="21380" y="18359"/>
                  <a:pt x="21109" y="18359"/>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89" name="Shape 2589"/>
          <p:cNvSpPr/>
          <p:nvPr/>
        </p:nvSpPr>
        <p:spPr>
          <a:xfrm>
            <a:off x="16766032" y="2878495"/>
            <a:ext cx="558655" cy="507888"/>
          </a:xfrm>
          <a:custGeom>
            <a:avLst/>
            <a:gdLst/>
            <a:ahLst/>
            <a:cxnLst>
              <a:cxn ang="0">
                <a:pos x="wd2" y="hd2"/>
              </a:cxn>
              <a:cxn ang="5400000">
                <a:pos x="wd2" y="hd2"/>
              </a:cxn>
              <a:cxn ang="10800000">
                <a:pos x="wd2" y="hd2"/>
              </a:cxn>
              <a:cxn ang="16200000">
                <a:pos x="wd2" y="hd2"/>
              </a:cxn>
            </a:cxnLst>
            <a:rect l="0" t="0" r="r" b="b"/>
            <a:pathLst>
              <a:path w="21600" h="21600" extrusionOk="0">
                <a:moveTo>
                  <a:pt x="6382" y="15119"/>
                </a:moveTo>
                <a:cubicBezTo>
                  <a:pt x="7195" y="15119"/>
                  <a:pt x="7855" y="14394"/>
                  <a:pt x="7855" y="13500"/>
                </a:cubicBezTo>
                <a:cubicBezTo>
                  <a:pt x="7855" y="12605"/>
                  <a:pt x="7195" y="11880"/>
                  <a:pt x="6382" y="11880"/>
                </a:cubicBezTo>
                <a:cubicBezTo>
                  <a:pt x="5568" y="11880"/>
                  <a:pt x="4909" y="12605"/>
                  <a:pt x="4909" y="13500"/>
                </a:cubicBezTo>
                <a:cubicBezTo>
                  <a:pt x="4909" y="14394"/>
                  <a:pt x="5568" y="15119"/>
                  <a:pt x="6382" y="15119"/>
                </a:cubicBezTo>
                <a:moveTo>
                  <a:pt x="2455" y="3240"/>
                </a:moveTo>
                <a:cubicBezTo>
                  <a:pt x="2725" y="3240"/>
                  <a:pt x="2945" y="2999"/>
                  <a:pt x="2945" y="2700"/>
                </a:cubicBezTo>
                <a:cubicBezTo>
                  <a:pt x="2945" y="2402"/>
                  <a:pt x="2725" y="2160"/>
                  <a:pt x="2455" y="2160"/>
                </a:cubicBezTo>
                <a:cubicBezTo>
                  <a:pt x="2184" y="2160"/>
                  <a:pt x="1964" y="2402"/>
                  <a:pt x="1964" y="2700"/>
                </a:cubicBezTo>
                <a:cubicBezTo>
                  <a:pt x="1964" y="2999"/>
                  <a:pt x="2184" y="3240"/>
                  <a:pt x="2455" y="3240"/>
                </a:cubicBezTo>
                <a:moveTo>
                  <a:pt x="3927" y="8100"/>
                </a:moveTo>
                <a:cubicBezTo>
                  <a:pt x="3927" y="6609"/>
                  <a:pt x="5026" y="5400"/>
                  <a:pt x="6382" y="5400"/>
                </a:cubicBezTo>
                <a:cubicBezTo>
                  <a:pt x="7738" y="5400"/>
                  <a:pt x="8836" y="6609"/>
                  <a:pt x="8836" y="8100"/>
                </a:cubicBezTo>
                <a:lnTo>
                  <a:pt x="8836" y="13500"/>
                </a:lnTo>
                <a:cubicBezTo>
                  <a:pt x="8836" y="14991"/>
                  <a:pt x="7738" y="16199"/>
                  <a:pt x="6382" y="16199"/>
                </a:cubicBezTo>
                <a:cubicBezTo>
                  <a:pt x="5026" y="16199"/>
                  <a:pt x="3927" y="14991"/>
                  <a:pt x="3927" y="13500"/>
                </a:cubicBezTo>
                <a:cubicBezTo>
                  <a:pt x="3927" y="13500"/>
                  <a:pt x="3927" y="8100"/>
                  <a:pt x="3927" y="8100"/>
                </a:cubicBezTo>
                <a:close/>
                <a:moveTo>
                  <a:pt x="2945" y="13500"/>
                </a:moveTo>
                <a:cubicBezTo>
                  <a:pt x="2945" y="15587"/>
                  <a:pt x="4484" y="17279"/>
                  <a:pt x="6382" y="17279"/>
                </a:cubicBezTo>
                <a:cubicBezTo>
                  <a:pt x="8280" y="17279"/>
                  <a:pt x="9818" y="15587"/>
                  <a:pt x="9818" y="13500"/>
                </a:cubicBezTo>
                <a:lnTo>
                  <a:pt x="9818" y="8100"/>
                </a:lnTo>
                <a:cubicBezTo>
                  <a:pt x="9818" y="6012"/>
                  <a:pt x="8280" y="4320"/>
                  <a:pt x="6382" y="4320"/>
                </a:cubicBezTo>
                <a:cubicBezTo>
                  <a:pt x="4484" y="4320"/>
                  <a:pt x="2945" y="6012"/>
                  <a:pt x="2945" y="8100"/>
                </a:cubicBezTo>
                <a:cubicBezTo>
                  <a:pt x="2945" y="8100"/>
                  <a:pt x="2945" y="13500"/>
                  <a:pt x="2945" y="13500"/>
                </a:cubicBezTo>
                <a:close/>
                <a:moveTo>
                  <a:pt x="2455" y="19439"/>
                </a:moveTo>
                <a:cubicBezTo>
                  <a:pt x="2725" y="19439"/>
                  <a:pt x="2945" y="19198"/>
                  <a:pt x="2945" y="18899"/>
                </a:cubicBezTo>
                <a:cubicBezTo>
                  <a:pt x="2945" y="18601"/>
                  <a:pt x="2725" y="18359"/>
                  <a:pt x="2455" y="18359"/>
                </a:cubicBezTo>
                <a:cubicBezTo>
                  <a:pt x="2184" y="18359"/>
                  <a:pt x="1964" y="18601"/>
                  <a:pt x="1964" y="18899"/>
                </a:cubicBezTo>
                <a:cubicBezTo>
                  <a:pt x="1964" y="19198"/>
                  <a:pt x="2184" y="19439"/>
                  <a:pt x="2455" y="19439"/>
                </a:cubicBezTo>
                <a:moveTo>
                  <a:pt x="20618" y="20519"/>
                </a:moveTo>
                <a:lnTo>
                  <a:pt x="982" y="20519"/>
                </a:lnTo>
                <a:lnTo>
                  <a:pt x="982" y="1080"/>
                </a:lnTo>
                <a:lnTo>
                  <a:pt x="20618" y="1080"/>
                </a:lnTo>
                <a:cubicBezTo>
                  <a:pt x="20618" y="1080"/>
                  <a:pt x="20618" y="20519"/>
                  <a:pt x="20618" y="20519"/>
                </a:cubicBezTo>
                <a:close/>
                <a:moveTo>
                  <a:pt x="20618" y="0"/>
                </a:moveTo>
                <a:lnTo>
                  <a:pt x="982" y="0"/>
                </a:lnTo>
                <a:cubicBezTo>
                  <a:pt x="440" y="0"/>
                  <a:pt x="0" y="484"/>
                  <a:pt x="0" y="1080"/>
                </a:cubicBezTo>
                <a:lnTo>
                  <a:pt x="0" y="20519"/>
                </a:lnTo>
                <a:cubicBezTo>
                  <a:pt x="0" y="21115"/>
                  <a:pt x="440" y="21600"/>
                  <a:pt x="982" y="21600"/>
                </a:cubicBezTo>
                <a:lnTo>
                  <a:pt x="20618" y="21600"/>
                </a:lnTo>
                <a:cubicBezTo>
                  <a:pt x="21160" y="21600"/>
                  <a:pt x="21600" y="21115"/>
                  <a:pt x="21600" y="20519"/>
                </a:cubicBezTo>
                <a:lnTo>
                  <a:pt x="21600" y="1080"/>
                </a:lnTo>
                <a:cubicBezTo>
                  <a:pt x="21600" y="484"/>
                  <a:pt x="21160" y="0"/>
                  <a:pt x="20618" y="0"/>
                </a:cubicBezTo>
                <a:moveTo>
                  <a:pt x="19145" y="3240"/>
                </a:moveTo>
                <a:cubicBezTo>
                  <a:pt x="19416" y="3240"/>
                  <a:pt x="19636" y="2999"/>
                  <a:pt x="19636" y="2700"/>
                </a:cubicBezTo>
                <a:cubicBezTo>
                  <a:pt x="19636" y="2402"/>
                  <a:pt x="19416" y="2160"/>
                  <a:pt x="19145" y="2160"/>
                </a:cubicBezTo>
                <a:cubicBezTo>
                  <a:pt x="18875" y="2160"/>
                  <a:pt x="18655" y="2402"/>
                  <a:pt x="18655" y="2700"/>
                </a:cubicBezTo>
                <a:cubicBezTo>
                  <a:pt x="18655" y="2999"/>
                  <a:pt x="18875" y="3240"/>
                  <a:pt x="19145" y="3240"/>
                </a:cubicBezTo>
                <a:moveTo>
                  <a:pt x="12764" y="8100"/>
                </a:moveTo>
                <a:cubicBezTo>
                  <a:pt x="12764" y="6609"/>
                  <a:pt x="13863" y="5400"/>
                  <a:pt x="15218" y="5400"/>
                </a:cubicBezTo>
                <a:cubicBezTo>
                  <a:pt x="16574" y="5400"/>
                  <a:pt x="17673" y="6609"/>
                  <a:pt x="17673" y="8100"/>
                </a:cubicBezTo>
                <a:lnTo>
                  <a:pt x="17673" y="13500"/>
                </a:lnTo>
                <a:cubicBezTo>
                  <a:pt x="17673" y="14991"/>
                  <a:pt x="16574" y="16199"/>
                  <a:pt x="15218" y="16199"/>
                </a:cubicBezTo>
                <a:cubicBezTo>
                  <a:pt x="13863" y="16199"/>
                  <a:pt x="12764" y="14991"/>
                  <a:pt x="12764" y="13500"/>
                </a:cubicBezTo>
                <a:cubicBezTo>
                  <a:pt x="12764" y="13500"/>
                  <a:pt x="12764" y="8100"/>
                  <a:pt x="12764" y="8100"/>
                </a:cubicBezTo>
                <a:close/>
                <a:moveTo>
                  <a:pt x="15218" y="17279"/>
                </a:moveTo>
                <a:cubicBezTo>
                  <a:pt x="17116" y="17279"/>
                  <a:pt x="18655" y="15587"/>
                  <a:pt x="18655" y="13500"/>
                </a:cubicBezTo>
                <a:lnTo>
                  <a:pt x="18655" y="8100"/>
                </a:lnTo>
                <a:cubicBezTo>
                  <a:pt x="18655" y="6012"/>
                  <a:pt x="17116" y="4320"/>
                  <a:pt x="15218" y="4320"/>
                </a:cubicBezTo>
                <a:cubicBezTo>
                  <a:pt x="13320" y="4320"/>
                  <a:pt x="11782" y="6012"/>
                  <a:pt x="11782" y="8100"/>
                </a:cubicBezTo>
                <a:lnTo>
                  <a:pt x="11782" y="13500"/>
                </a:lnTo>
                <a:cubicBezTo>
                  <a:pt x="11782" y="15587"/>
                  <a:pt x="13320" y="17279"/>
                  <a:pt x="15218" y="17279"/>
                </a:cubicBezTo>
                <a:moveTo>
                  <a:pt x="15218" y="9720"/>
                </a:moveTo>
                <a:cubicBezTo>
                  <a:pt x="16032" y="9720"/>
                  <a:pt x="16691" y="8995"/>
                  <a:pt x="16691" y="8100"/>
                </a:cubicBezTo>
                <a:cubicBezTo>
                  <a:pt x="16691" y="7206"/>
                  <a:pt x="16032" y="6480"/>
                  <a:pt x="15218" y="6480"/>
                </a:cubicBezTo>
                <a:cubicBezTo>
                  <a:pt x="14405" y="6480"/>
                  <a:pt x="13745" y="7206"/>
                  <a:pt x="13745" y="8100"/>
                </a:cubicBezTo>
                <a:cubicBezTo>
                  <a:pt x="13745" y="8995"/>
                  <a:pt x="14405" y="9720"/>
                  <a:pt x="15218" y="9720"/>
                </a:cubicBezTo>
                <a:moveTo>
                  <a:pt x="19145" y="18359"/>
                </a:moveTo>
                <a:cubicBezTo>
                  <a:pt x="18875" y="18359"/>
                  <a:pt x="18655" y="18601"/>
                  <a:pt x="18655" y="18899"/>
                </a:cubicBezTo>
                <a:cubicBezTo>
                  <a:pt x="18655" y="19198"/>
                  <a:pt x="18875" y="19439"/>
                  <a:pt x="19145" y="19439"/>
                </a:cubicBezTo>
                <a:cubicBezTo>
                  <a:pt x="19416" y="19439"/>
                  <a:pt x="19636" y="19198"/>
                  <a:pt x="19636" y="18899"/>
                </a:cubicBezTo>
                <a:cubicBezTo>
                  <a:pt x="19636" y="18601"/>
                  <a:pt x="19416" y="18359"/>
                  <a:pt x="19145" y="18359"/>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90" name="Shape 2590"/>
          <p:cNvSpPr/>
          <p:nvPr/>
        </p:nvSpPr>
        <p:spPr>
          <a:xfrm>
            <a:off x="17832555" y="2853103"/>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8"/>
                  <a:pt x="20178" y="20619"/>
                  <a:pt x="19636" y="20619"/>
                </a:cubicBezTo>
                <a:lnTo>
                  <a:pt x="1964" y="20619"/>
                </a:lnTo>
                <a:cubicBezTo>
                  <a:pt x="1422" y="20619"/>
                  <a:pt x="982" y="20178"/>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7855" y="6382"/>
                </a:moveTo>
                <a:cubicBezTo>
                  <a:pt x="7313" y="6382"/>
                  <a:pt x="6873" y="5943"/>
                  <a:pt x="6873" y="5400"/>
                </a:cubicBezTo>
                <a:cubicBezTo>
                  <a:pt x="6873" y="4858"/>
                  <a:pt x="7313" y="4418"/>
                  <a:pt x="7855" y="4418"/>
                </a:cubicBezTo>
                <a:cubicBezTo>
                  <a:pt x="8396" y="4418"/>
                  <a:pt x="8836" y="4858"/>
                  <a:pt x="8836" y="5400"/>
                </a:cubicBezTo>
                <a:cubicBezTo>
                  <a:pt x="8836" y="5943"/>
                  <a:pt x="8396" y="6382"/>
                  <a:pt x="7855" y="6382"/>
                </a:cubicBezTo>
                <a:moveTo>
                  <a:pt x="18164" y="4909"/>
                </a:moveTo>
                <a:lnTo>
                  <a:pt x="9749" y="4909"/>
                </a:lnTo>
                <a:cubicBezTo>
                  <a:pt x="9530" y="4064"/>
                  <a:pt x="8768" y="3436"/>
                  <a:pt x="7855" y="3436"/>
                </a:cubicBezTo>
                <a:cubicBezTo>
                  <a:pt x="6941" y="3436"/>
                  <a:pt x="6180" y="4064"/>
                  <a:pt x="5960" y="4909"/>
                </a:cubicBezTo>
                <a:lnTo>
                  <a:pt x="3436" y="4909"/>
                </a:lnTo>
                <a:cubicBezTo>
                  <a:pt x="3165" y="4909"/>
                  <a:pt x="2945" y="5129"/>
                  <a:pt x="2945" y="5400"/>
                </a:cubicBezTo>
                <a:cubicBezTo>
                  <a:pt x="2945" y="5672"/>
                  <a:pt x="3165" y="5891"/>
                  <a:pt x="3436" y="5891"/>
                </a:cubicBezTo>
                <a:lnTo>
                  <a:pt x="5960" y="5891"/>
                </a:lnTo>
                <a:cubicBezTo>
                  <a:pt x="6180" y="6737"/>
                  <a:pt x="6941" y="7364"/>
                  <a:pt x="7855" y="7364"/>
                </a:cubicBezTo>
                <a:cubicBezTo>
                  <a:pt x="8768" y="7364"/>
                  <a:pt x="9530" y="6737"/>
                  <a:pt x="9749" y="5891"/>
                </a:cubicBezTo>
                <a:lnTo>
                  <a:pt x="18164" y="5891"/>
                </a:lnTo>
                <a:cubicBezTo>
                  <a:pt x="18435" y="5891"/>
                  <a:pt x="18655" y="5672"/>
                  <a:pt x="18655" y="5400"/>
                </a:cubicBezTo>
                <a:cubicBezTo>
                  <a:pt x="18655" y="5129"/>
                  <a:pt x="18435" y="4909"/>
                  <a:pt x="18164" y="4909"/>
                </a:cubicBezTo>
                <a:moveTo>
                  <a:pt x="14727" y="11782"/>
                </a:moveTo>
                <a:cubicBezTo>
                  <a:pt x="14186" y="11782"/>
                  <a:pt x="13745" y="11342"/>
                  <a:pt x="13745" y="10800"/>
                </a:cubicBezTo>
                <a:cubicBezTo>
                  <a:pt x="13745" y="10258"/>
                  <a:pt x="14186" y="9818"/>
                  <a:pt x="14727" y="9818"/>
                </a:cubicBezTo>
                <a:cubicBezTo>
                  <a:pt x="15269" y="9818"/>
                  <a:pt x="15709" y="10258"/>
                  <a:pt x="15709" y="10800"/>
                </a:cubicBezTo>
                <a:cubicBezTo>
                  <a:pt x="15709" y="11342"/>
                  <a:pt x="15269" y="11782"/>
                  <a:pt x="14727" y="11782"/>
                </a:cubicBezTo>
                <a:moveTo>
                  <a:pt x="18164" y="10310"/>
                </a:moveTo>
                <a:lnTo>
                  <a:pt x="16621" y="10310"/>
                </a:lnTo>
                <a:cubicBezTo>
                  <a:pt x="16402" y="9464"/>
                  <a:pt x="15641" y="8836"/>
                  <a:pt x="14727" y="8836"/>
                </a:cubicBezTo>
                <a:cubicBezTo>
                  <a:pt x="13814" y="8836"/>
                  <a:pt x="13052" y="9464"/>
                  <a:pt x="12833" y="10310"/>
                </a:cubicBezTo>
                <a:lnTo>
                  <a:pt x="3436" y="10310"/>
                </a:lnTo>
                <a:cubicBezTo>
                  <a:pt x="3165" y="10310"/>
                  <a:pt x="2945" y="10529"/>
                  <a:pt x="2945" y="10800"/>
                </a:cubicBezTo>
                <a:cubicBezTo>
                  <a:pt x="2945" y="11072"/>
                  <a:pt x="3165" y="11291"/>
                  <a:pt x="3436" y="11291"/>
                </a:cubicBezTo>
                <a:lnTo>
                  <a:pt x="12833" y="11291"/>
                </a:lnTo>
                <a:cubicBezTo>
                  <a:pt x="13052" y="12137"/>
                  <a:pt x="13814" y="12764"/>
                  <a:pt x="14727" y="12764"/>
                </a:cubicBezTo>
                <a:cubicBezTo>
                  <a:pt x="15641" y="12764"/>
                  <a:pt x="16402" y="12137"/>
                  <a:pt x="16621" y="11291"/>
                </a:cubicBezTo>
                <a:lnTo>
                  <a:pt x="18164" y="11291"/>
                </a:lnTo>
                <a:cubicBezTo>
                  <a:pt x="18435" y="11291"/>
                  <a:pt x="18655" y="11072"/>
                  <a:pt x="18655" y="10800"/>
                </a:cubicBezTo>
                <a:cubicBezTo>
                  <a:pt x="18655" y="10529"/>
                  <a:pt x="18435" y="10310"/>
                  <a:pt x="18164" y="10310"/>
                </a:cubicBezTo>
                <a:moveTo>
                  <a:pt x="9818" y="17182"/>
                </a:moveTo>
                <a:cubicBezTo>
                  <a:pt x="9276" y="17182"/>
                  <a:pt x="8836" y="16743"/>
                  <a:pt x="8836" y="16200"/>
                </a:cubicBezTo>
                <a:cubicBezTo>
                  <a:pt x="8836" y="15658"/>
                  <a:pt x="9276" y="15218"/>
                  <a:pt x="9818" y="15218"/>
                </a:cubicBezTo>
                <a:cubicBezTo>
                  <a:pt x="10360" y="15218"/>
                  <a:pt x="10800" y="15658"/>
                  <a:pt x="10800" y="16200"/>
                </a:cubicBezTo>
                <a:cubicBezTo>
                  <a:pt x="10800" y="16743"/>
                  <a:pt x="10360" y="17182"/>
                  <a:pt x="9818" y="17182"/>
                </a:cubicBezTo>
                <a:moveTo>
                  <a:pt x="18164" y="15709"/>
                </a:moveTo>
                <a:lnTo>
                  <a:pt x="11712" y="15709"/>
                </a:lnTo>
                <a:cubicBezTo>
                  <a:pt x="11493" y="14863"/>
                  <a:pt x="10732" y="14237"/>
                  <a:pt x="9818" y="14237"/>
                </a:cubicBezTo>
                <a:cubicBezTo>
                  <a:pt x="8904" y="14237"/>
                  <a:pt x="8143" y="14863"/>
                  <a:pt x="7924" y="15709"/>
                </a:cubicBezTo>
                <a:lnTo>
                  <a:pt x="3436" y="15709"/>
                </a:lnTo>
                <a:cubicBezTo>
                  <a:pt x="3165" y="15709"/>
                  <a:pt x="2945" y="15929"/>
                  <a:pt x="2945" y="16200"/>
                </a:cubicBezTo>
                <a:cubicBezTo>
                  <a:pt x="2945" y="16472"/>
                  <a:pt x="3165" y="16691"/>
                  <a:pt x="3436" y="16691"/>
                </a:cubicBezTo>
                <a:lnTo>
                  <a:pt x="7924" y="16691"/>
                </a:lnTo>
                <a:cubicBezTo>
                  <a:pt x="8143" y="17537"/>
                  <a:pt x="8904" y="18164"/>
                  <a:pt x="9818" y="18164"/>
                </a:cubicBezTo>
                <a:cubicBezTo>
                  <a:pt x="10732" y="18164"/>
                  <a:pt x="11493" y="17537"/>
                  <a:pt x="11712" y="16691"/>
                </a:cubicBezTo>
                <a:lnTo>
                  <a:pt x="18164" y="16691"/>
                </a:lnTo>
                <a:cubicBezTo>
                  <a:pt x="18435" y="16691"/>
                  <a:pt x="18655" y="16472"/>
                  <a:pt x="18655" y="16200"/>
                </a:cubicBezTo>
                <a:cubicBezTo>
                  <a:pt x="18655" y="15929"/>
                  <a:pt x="18435" y="15709"/>
                  <a:pt x="18164" y="15709"/>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91" name="Shape 2591"/>
          <p:cNvSpPr/>
          <p:nvPr/>
        </p:nvSpPr>
        <p:spPr>
          <a:xfrm>
            <a:off x="18899077" y="2853103"/>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14727"/>
                </a:moveTo>
                <a:cubicBezTo>
                  <a:pt x="8631" y="14727"/>
                  <a:pt x="6873" y="12969"/>
                  <a:pt x="6873" y="10800"/>
                </a:cubicBezTo>
                <a:cubicBezTo>
                  <a:pt x="6873" y="8631"/>
                  <a:pt x="8631" y="6873"/>
                  <a:pt x="10800" y="6873"/>
                </a:cubicBezTo>
                <a:cubicBezTo>
                  <a:pt x="12969" y="6873"/>
                  <a:pt x="14727" y="8631"/>
                  <a:pt x="14727" y="10800"/>
                </a:cubicBezTo>
                <a:cubicBezTo>
                  <a:pt x="14727" y="12969"/>
                  <a:pt x="12969" y="14727"/>
                  <a:pt x="10800" y="14727"/>
                </a:cubicBezTo>
                <a:moveTo>
                  <a:pt x="10800" y="5891"/>
                </a:moveTo>
                <a:cubicBezTo>
                  <a:pt x="8088" y="5891"/>
                  <a:pt x="5891" y="8089"/>
                  <a:pt x="5891" y="10800"/>
                </a:cubicBezTo>
                <a:cubicBezTo>
                  <a:pt x="5891" y="13512"/>
                  <a:pt x="8088" y="15709"/>
                  <a:pt x="10800" y="15709"/>
                </a:cubicBezTo>
                <a:cubicBezTo>
                  <a:pt x="13512" y="15709"/>
                  <a:pt x="15709" y="13512"/>
                  <a:pt x="15709" y="10800"/>
                </a:cubicBezTo>
                <a:cubicBezTo>
                  <a:pt x="15709" y="8089"/>
                  <a:pt x="13512" y="5891"/>
                  <a:pt x="10800" y="5891"/>
                </a:cubicBezTo>
                <a:moveTo>
                  <a:pt x="20618" y="12013"/>
                </a:moveTo>
                <a:cubicBezTo>
                  <a:pt x="20614" y="12014"/>
                  <a:pt x="20611" y="12016"/>
                  <a:pt x="20607" y="12016"/>
                </a:cubicBezTo>
                <a:lnTo>
                  <a:pt x="19602" y="12268"/>
                </a:lnTo>
                <a:cubicBezTo>
                  <a:pt x="19256" y="12354"/>
                  <a:pt x="18984" y="12622"/>
                  <a:pt x="18892" y="12966"/>
                </a:cubicBezTo>
                <a:cubicBezTo>
                  <a:pt x="18703" y="13672"/>
                  <a:pt x="18421" y="14351"/>
                  <a:pt x="18053" y="14986"/>
                </a:cubicBezTo>
                <a:cubicBezTo>
                  <a:pt x="17873" y="15295"/>
                  <a:pt x="17876" y="15677"/>
                  <a:pt x="18060" y="15984"/>
                </a:cubicBezTo>
                <a:lnTo>
                  <a:pt x="18601" y="16885"/>
                </a:lnTo>
                <a:lnTo>
                  <a:pt x="16886" y="18600"/>
                </a:lnTo>
                <a:cubicBezTo>
                  <a:pt x="16882" y="18599"/>
                  <a:pt x="16878" y="18597"/>
                  <a:pt x="16875" y="18595"/>
                </a:cubicBezTo>
                <a:lnTo>
                  <a:pt x="15978" y="18057"/>
                </a:lnTo>
                <a:cubicBezTo>
                  <a:pt x="15822" y="17964"/>
                  <a:pt x="15648" y="17917"/>
                  <a:pt x="15473" y="17917"/>
                </a:cubicBezTo>
                <a:cubicBezTo>
                  <a:pt x="15304" y="17917"/>
                  <a:pt x="15134" y="17961"/>
                  <a:pt x="14982" y="18049"/>
                </a:cubicBezTo>
                <a:cubicBezTo>
                  <a:pt x="14348" y="18415"/>
                  <a:pt x="13671" y="18696"/>
                  <a:pt x="12968" y="18884"/>
                </a:cubicBezTo>
                <a:cubicBezTo>
                  <a:pt x="12624" y="18976"/>
                  <a:pt x="12356" y="19248"/>
                  <a:pt x="12269" y="19594"/>
                </a:cubicBezTo>
                <a:lnTo>
                  <a:pt x="12016" y="20607"/>
                </a:lnTo>
                <a:cubicBezTo>
                  <a:pt x="12015" y="20611"/>
                  <a:pt x="12014" y="20614"/>
                  <a:pt x="12012" y="20619"/>
                </a:cubicBezTo>
                <a:lnTo>
                  <a:pt x="9587" y="20619"/>
                </a:lnTo>
                <a:lnTo>
                  <a:pt x="9331" y="19594"/>
                </a:lnTo>
                <a:cubicBezTo>
                  <a:pt x="9244" y="19248"/>
                  <a:pt x="8976" y="18976"/>
                  <a:pt x="8632" y="18884"/>
                </a:cubicBezTo>
                <a:cubicBezTo>
                  <a:pt x="7929" y="18696"/>
                  <a:pt x="7251" y="18415"/>
                  <a:pt x="6617" y="18049"/>
                </a:cubicBezTo>
                <a:cubicBezTo>
                  <a:pt x="6465" y="17961"/>
                  <a:pt x="6296" y="17917"/>
                  <a:pt x="6127" y="17917"/>
                </a:cubicBezTo>
                <a:cubicBezTo>
                  <a:pt x="5951" y="17917"/>
                  <a:pt x="5777" y="17964"/>
                  <a:pt x="5621" y="18057"/>
                </a:cubicBezTo>
                <a:lnTo>
                  <a:pt x="4725" y="18595"/>
                </a:lnTo>
                <a:cubicBezTo>
                  <a:pt x="4722" y="18597"/>
                  <a:pt x="4718" y="18599"/>
                  <a:pt x="4714" y="18600"/>
                </a:cubicBezTo>
                <a:lnTo>
                  <a:pt x="3000" y="16885"/>
                </a:lnTo>
                <a:lnTo>
                  <a:pt x="3540" y="15984"/>
                </a:lnTo>
                <a:cubicBezTo>
                  <a:pt x="3724" y="15677"/>
                  <a:pt x="3727" y="15295"/>
                  <a:pt x="3548" y="14986"/>
                </a:cubicBezTo>
                <a:cubicBezTo>
                  <a:pt x="3179" y="14351"/>
                  <a:pt x="2897" y="13672"/>
                  <a:pt x="2708" y="12966"/>
                </a:cubicBezTo>
                <a:cubicBezTo>
                  <a:pt x="2616" y="12622"/>
                  <a:pt x="2343" y="12354"/>
                  <a:pt x="1998" y="12268"/>
                </a:cubicBezTo>
                <a:lnTo>
                  <a:pt x="993" y="12016"/>
                </a:lnTo>
                <a:cubicBezTo>
                  <a:pt x="989" y="12016"/>
                  <a:pt x="986" y="12014"/>
                  <a:pt x="982" y="12013"/>
                </a:cubicBezTo>
                <a:lnTo>
                  <a:pt x="982" y="9587"/>
                </a:lnTo>
                <a:lnTo>
                  <a:pt x="1998" y="9333"/>
                </a:lnTo>
                <a:cubicBezTo>
                  <a:pt x="2343" y="9246"/>
                  <a:pt x="2616" y="8979"/>
                  <a:pt x="2708" y="8634"/>
                </a:cubicBezTo>
                <a:cubicBezTo>
                  <a:pt x="2897" y="7928"/>
                  <a:pt x="3179" y="7249"/>
                  <a:pt x="3548" y="6615"/>
                </a:cubicBezTo>
                <a:cubicBezTo>
                  <a:pt x="3727" y="6305"/>
                  <a:pt x="3724" y="5923"/>
                  <a:pt x="3540" y="5617"/>
                </a:cubicBezTo>
                <a:lnTo>
                  <a:pt x="3005" y="4725"/>
                </a:lnTo>
                <a:cubicBezTo>
                  <a:pt x="3004" y="4722"/>
                  <a:pt x="3002" y="4718"/>
                  <a:pt x="3000" y="4715"/>
                </a:cubicBezTo>
                <a:lnTo>
                  <a:pt x="4715" y="3000"/>
                </a:lnTo>
                <a:lnTo>
                  <a:pt x="5621" y="3544"/>
                </a:lnTo>
                <a:cubicBezTo>
                  <a:pt x="5777" y="3636"/>
                  <a:pt x="5951" y="3683"/>
                  <a:pt x="6127" y="3683"/>
                </a:cubicBezTo>
                <a:cubicBezTo>
                  <a:pt x="6296" y="3683"/>
                  <a:pt x="6465" y="3639"/>
                  <a:pt x="6618" y="3551"/>
                </a:cubicBezTo>
                <a:cubicBezTo>
                  <a:pt x="7251" y="3185"/>
                  <a:pt x="7929" y="2904"/>
                  <a:pt x="8632" y="2717"/>
                </a:cubicBezTo>
                <a:cubicBezTo>
                  <a:pt x="8976" y="2624"/>
                  <a:pt x="9244" y="2353"/>
                  <a:pt x="9331" y="2007"/>
                </a:cubicBezTo>
                <a:lnTo>
                  <a:pt x="9587" y="982"/>
                </a:lnTo>
                <a:lnTo>
                  <a:pt x="12012" y="982"/>
                </a:lnTo>
                <a:cubicBezTo>
                  <a:pt x="12014" y="986"/>
                  <a:pt x="12015" y="989"/>
                  <a:pt x="12016" y="993"/>
                </a:cubicBezTo>
                <a:lnTo>
                  <a:pt x="12269" y="2007"/>
                </a:lnTo>
                <a:cubicBezTo>
                  <a:pt x="12356" y="2353"/>
                  <a:pt x="12624" y="2624"/>
                  <a:pt x="12968" y="2717"/>
                </a:cubicBezTo>
                <a:cubicBezTo>
                  <a:pt x="13671" y="2904"/>
                  <a:pt x="14348" y="3185"/>
                  <a:pt x="14982" y="3551"/>
                </a:cubicBezTo>
                <a:cubicBezTo>
                  <a:pt x="15134" y="3639"/>
                  <a:pt x="15304" y="3683"/>
                  <a:pt x="15473" y="3683"/>
                </a:cubicBezTo>
                <a:cubicBezTo>
                  <a:pt x="15648" y="3683"/>
                  <a:pt x="15822" y="3636"/>
                  <a:pt x="15978" y="3544"/>
                </a:cubicBezTo>
                <a:lnTo>
                  <a:pt x="16884" y="3000"/>
                </a:lnTo>
                <a:lnTo>
                  <a:pt x="18600" y="4715"/>
                </a:lnTo>
                <a:cubicBezTo>
                  <a:pt x="18598" y="4718"/>
                  <a:pt x="18597" y="4722"/>
                  <a:pt x="18595" y="4726"/>
                </a:cubicBezTo>
                <a:lnTo>
                  <a:pt x="18060" y="5616"/>
                </a:lnTo>
                <a:cubicBezTo>
                  <a:pt x="17876" y="5923"/>
                  <a:pt x="17873" y="6305"/>
                  <a:pt x="18053" y="6615"/>
                </a:cubicBezTo>
                <a:cubicBezTo>
                  <a:pt x="18421" y="7249"/>
                  <a:pt x="18703" y="7928"/>
                  <a:pt x="18892" y="8634"/>
                </a:cubicBezTo>
                <a:cubicBezTo>
                  <a:pt x="18984" y="8979"/>
                  <a:pt x="19256" y="9246"/>
                  <a:pt x="19602" y="9333"/>
                </a:cubicBezTo>
                <a:lnTo>
                  <a:pt x="20618" y="9587"/>
                </a:lnTo>
                <a:cubicBezTo>
                  <a:pt x="20618" y="9587"/>
                  <a:pt x="20618" y="12013"/>
                  <a:pt x="20618" y="12013"/>
                </a:cubicBezTo>
                <a:close/>
                <a:moveTo>
                  <a:pt x="20880" y="8641"/>
                </a:moveTo>
                <a:lnTo>
                  <a:pt x="19841" y="8380"/>
                </a:lnTo>
                <a:cubicBezTo>
                  <a:pt x="19626" y="7580"/>
                  <a:pt x="19308" y="6822"/>
                  <a:pt x="18902" y="6122"/>
                </a:cubicBezTo>
                <a:lnTo>
                  <a:pt x="19455" y="5200"/>
                </a:lnTo>
                <a:cubicBezTo>
                  <a:pt x="19625" y="4871"/>
                  <a:pt x="19736" y="4463"/>
                  <a:pt x="19455" y="4182"/>
                </a:cubicBezTo>
                <a:lnTo>
                  <a:pt x="17419" y="2145"/>
                </a:lnTo>
                <a:cubicBezTo>
                  <a:pt x="17292" y="2018"/>
                  <a:pt x="17136" y="1969"/>
                  <a:pt x="16975" y="1969"/>
                </a:cubicBezTo>
                <a:cubicBezTo>
                  <a:pt x="16778" y="1969"/>
                  <a:pt x="16572" y="2043"/>
                  <a:pt x="16400" y="2145"/>
                </a:cubicBezTo>
                <a:lnTo>
                  <a:pt x="15473" y="2702"/>
                </a:lnTo>
                <a:cubicBezTo>
                  <a:pt x="14775" y="2298"/>
                  <a:pt x="14020" y="1982"/>
                  <a:pt x="13222" y="1768"/>
                </a:cubicBezTo>
                <a:lnTo>
                  <a:pt x="12960" y="720"/>
                </a:lnTo>
                <a:cubicBezTo>
                  <a:pt x="12848" y="367"/>
                  <a:pt x="12638" y="0"/>
                  <a:pt x="12240" y="0"/>
                </a:cubicBezTo>
                <a:lnTo>
                  <a:pt x="9360" y="0"/>
                </a:lnTo>
                <a:cubicBezTo>
                  <a:pt x="8962" y="0"/>
                  <a:pt x="8730" y="367"/>
                  <a:pt x="8640" y="720"/>
                </a:cubicBezTo>
                <a:lnTo>
                  <a:pt x="8378" y="1768"/>
                </a:lnTo>
                <a:cubicBezTo>
                  <a:pt x="7580" y="1982"/>
                  <a:pt x="6825" y="2298"/>
                  <a:pt x="6127" y="2702"/>
                </a:cubicBezTo>
                <a:lnTo>
                  <a:pt x="5200" y="2145"/>
                </a:lnTo>
                <a:cubicBezTo>
                  <a:pt x="5028" y="2043"/>
                  <a:pt x="4822" y="1969"/>
                  <a:pt x="4625" y="1969"/>
                </a:cubicBezTo>
                <a:cubicBezTo>
                  <a:pt x="4464" y="1969"/>
                  <a:pt x="4308" y="2018"/>
                  <a:pt x="4181" y="2145"/>
                </a:cubicBezTo>
                <a:lnTo>
                  <a:pt x="2145" y="4182"/>
                </a:lnTo>
                <a:cubicBezTo>
                  <a:pt x="1864" y="4463"/>
                  <a:pt x="1975" y="4871"/>
                  <a:pt x="2145" y="5200"/>
                </a:cubicBezTo>
                <a:lnTo>
                  <a:pt x="2698" y="6122"/>
                </a:lnTo>
                <a:cubicBezTo>
                  <a:pt x="2292" y="6822"/>
                  <a:pt x="1973" y="7580"/>
                  <a:pt x="1759" y="8380"/>
                </a:cubicBezTo>
                <a:lnTo>
                  <a:pt x="720" y="8641"/>
                </a:lnTo>
                <a:cubicBezTo>
                  <a:pt x="367" y="8730"/>
                  <a:pt x="0" y="8963"/>
                  <a:pt x="0" y="9360"/>
                </a:cubicBezTo>
                <a:lnTo>
                  <a:pt x="0" y="12240"/>
                </a:lnTo>
                <a:cubicBezTo>
                  <a:pt x="0" y="12638"/>
                  <a:pt x="367" y="12848"/>
                  <a:pt x="720" y="12960"/>
                </a:cubicBezTo>
                <a:lnTo>
                  <a:pt x="1759" y="13220"/>
                </a:lnTo>
                <a:cubicBezTo>
                  <a:pt x="1973" y="14021"/>
                  <a:pt x="2292" y="14778"/>
                  <a:pt x="2698" y="15478"/>
                </a:cubicBezTo>
                <a:lnTo>
                  <a:pt x="2145" y="16400"/>
                </a:lnTo>
                <a:cubicBezTo>
                  <a:pt x="1959" y="16714"/>
                  <a:pt x="1864" y="17137"/>
                  <a:pt x="2145" y="17419"/>
                </a:cubicBezTo>
                <a:lnTo>
                  <a:pt x="4181" y="19455"/>
                </a:lnTo>
                <a:cubicBezTo>
                  <a:pt x="4305" y="19579"/>
                  <a:pt x="4454" y="19627"/>
                  <a:pt x="4610" y="19627"/>
                </a:cubicBezTo>
                <a:cubicBezTo>
                  <a:pt x="4807" y="19627"/>
                  <a:pt x="5016" y="19550"/>
                  <a:pt x="5200" y="19455"/>
                </a:cubicBezTo>
                <a:lnTo>
                  <a:pt x="6127" y="18899"/>
                </a:lnTo>
                <a:cubicBezTo>
                  <a:pt x="6825" y="19302"/>
                  <a:pt x="7580" y="19619"/>
                  <a:pt x="8378" y="19832"/>
                </a:cubicBezTo>
                <a:lnTo>
                  <a:pt x="8640" y="20880"/>
                </a:lnTo>
                <a:cubicBezTo>
                  <a:pt x="8730" y="21233"/>
                  <a:pt x="8962" y="21600"/>
                  <a:pt x="9360" y="21600"/>
                </a:cubicBezTo>
                <a:lnTo>
                  <a:pt x="12240" y="21600"/>
                </a:lnTo>
                <a:cubicBezTo>
                  <a:pt x="12638" y="21600"/>
                  <a:pt x="12848" y="21233"/>
                  <a:pt x="12960" y="20880"/>
                </a:cubicBezTo>
                <a:lnTo>
                  <a:pt x="13222" y="19832"/>
                </a:lnTo>
                <a:cubicBezTo>
                  <a:pt x="14020" y="19619"/>
                  <a:pt x="14775" y="19302"/>
                  <a:pt x="15473" y="18899"/>
                </a:cubicBezTo>
                <a:lnTo>
                  <a:pt x="16400" y="19455"/>
                </a:lnTo>
                <a:cubicBezTo>
                  <a:pt x="16584" y="19550"/>
                  <a:pt x="16793" y="19627"/>
                  <a:pt x="16990" y="19627"/>
                </a:cubicBezTo>
                <a:cubicBezTo>
                  <a:pt x="17146" y="19627"/>
                  <a:pt x="17294" y="19579"/>
                  <a:pt x="17419" y="19455"/>
                </a:cubicBezTo>
                <a:lnTo>
                  <a:pt x="19455" y="17419"/>
                </a:lnTo>
                <a:cubicBezTo>
                  <a:pt x="19736" y="17137"/>
                  <a:pt x="19641" y="16714"/>
                  <a:pt x="19455" y="16400"/>
                </a:cubicBezTo>
                <a:lnTo>
                  <a:pt x="18902" y="15478"/>
                </a:lnTo>
                <a:cubicBezTo>
                  <a:pt x="19308" y="14778"/>
                  <a:pt x="19626" y="14021"/>
                  <a:pt x="19841" y="13220"/>
                </a:cubicBezTo>
                <a:lnTo>
                  <a:pt x="20880" y="12960"/>
                </a:lnTo>
                <a:cubicBezTo>
                  <a:pt x="21233" y="12848"/>
                  <a:pt x="21600" y="12638"/>
                  <a:pt x="21600" y="12240"/>
                </a:cubicBezTo>
                <a:lnTo>
                  <a:pt x="21600" y="9360"/>
                </a:lnTo>
                <a:cubicBezTo>
                  <a:pt x="21600" y="8963"/>
                  <a:pt x="21233" y="8730"/>
                  <a:pt x="20880" y="8641"/>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92" name="Shape 2592"/>
          <p:cNvSpPr/>
          <p:nvPr/>
        </p:nvSpPr>
        <p:spPr>
          <a:xfrm>
            <a:off x="19965599" y="2853103"/>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2012"/>
                </a:moveTo>
                <a:cubicBezTo>
                  <a:pt x="20614" y="12014"/>
                  <a:pt x="20611" y="12016"/>
                  <a:pt x="20607" y="12016"/>
                </a:cubicBezTo>
                <a:lnTo>
                  <a:pt x="19602" y="12268"/>
                </a:lnTo>
                <a:cubicBezTo>
                  <a:pt x="19256" y="12354"/>
                  <a:pt x="18984" y="12622"/>
                  <a:pt x="18892" y="12966"/>
                </a:cubicBezTo>
                <a:cubicBezTo>
                  <a:pt x="18703" y="13672"/>
                  <a:pt x="18421" y="14352"/>
                  <a:pt x="18053" y="14986"/>
                </a:cubicBezTo>
                <a:cubicBezTo>
                  <a:pt x="17873" y="15295"/>
                  <a:pt x="17876" y="15677"/>
                  <a:pt x="18060" y="15984"/>
                </a:cubicBezTo>
                <a:lnTo>
                  <a:pt x="18601" y="16885"/>
                </a:lnTo>
                <a:lnTo>
                  <a:pt x="16886" y="18600"/>
                </a:lnTo>
                <a:cubicBezTo>
                  <a:pt x="16882" y="18598"/>
                  <a:pt x="16878" y="18597"/>
                  <a:pt x="16875" y="18595"/>
                </a:cubicBezTo>
                <a:lnTo>
                  <a:pt x="15978" y="18057"/>
                </a:lnTo>
                <a:cubicBezTo>
                  <a:pt x="15822" y="17964"/>
                  <a:pt x="15648" y="17917"/>
                  <a:pt x="15473" y="17917"/>
                </a:cubicBezTo>
                <a:cubicBezTo>
                  <a:pt x="15304" y="17917"/>
                  <a:pt x="15134" y="17961"/>
                  <a:pt x="14982" y="18049"/>
                </a:cubicBezTo>
                <a:cubicBezTo>
                  <a:pt x="14348" y="18415"/>
                  <a:pt x="13671" y="18696"/>
                  <a:pt x="12968" y="18884"/>
                </a:cubicBezTo>
                <a:cubicBezTo>
                  <a:pt x="12624" y="18976"/>
                  <a:pt x="12356" y="19248"/>
                  <a:pt x="12269" y="19594"/>
                </a:cubicBezTo>
                <a:lnTo>
                  <a:pt x="12016" y="20607"/>
                </a:lnTo>
                <a:cubicBezTo>
                  <a:pt x="12015" y="20611"/>
                  <a:pt x="12014" y="20614"/>
                  <a:pt x="12012" y="20619"/>
                </a:cubicBezTo>
                <a:lnTo>
                  <a:pt x="9587" y="20619"/>
                </a:lnTo>
                <a:lnTo>
                  <a:pt x="9331" y="19594"/>
                </a:lnTo>
                <a:cubicBezTo>
                  <a:pt x="9244" y="19248"/>
                  <a:pt x="8976" y="18976"/>
                  <a:pt x="8632" y="18884"/>
                </a:cubicBezTo>
                <a:cubicBezTo>
                  <a:pt x="7929" y="18696"/>
                  <a:pt x="7252" y="18415"/>
                  <a:pt x="6617" y="18049"/>
                </a:cubicBezTo>
                <a:cubicBezTo>
                  <a:pt x="6465" y="17961"/>
                  <a:pt x="6296" y="17917"/>
                  <a:pt x="6127" y="17917"/>
                </a:cubicBezTo>
                <a:cubicBezTo>
                  <a:pt x="5951" y="17917"/>
                  <a:pt x="5777" y="17964"/>
                  <a:pt x="5621" y="18057"/>
                </a:cubicBezTo>
                <a:lnTo>
                  <a:pt x="4725" y="18595"/>
                </a:lnTo>
                <a:cubicBezTo>
                  <a:pt x="4722" y="18597"/>
                  <a:pt x="4718" y="18598"/>
                  <a:pt x="4714" y="18600"/>
                </a:cubicBezTo>
                <a:lnTo>
                  <a:pt x="3000" y="16885"/>
                </a:lnTo>
                <a:lnTo>
                  <a:pt x="3540" y="15984"/>
                </a:lnTo>
                <a:cubicBezTo>
                  <a:pt x="3724" y="15677"/>
                  <a:pt x="3727" y="15295"/>
                  <a:pt x="3548" y="14986"/>
                </a:cubicBezTo>
                <a:cubicBezTo>
                  <a:pt x="3179" y="14351"/>
                  <a:pt x="2897" y="13672"/>
                  <a:pt x="2708" y="12966"/>
                </a:cubicBezTo>
                <a:cubicBezTo>
                  <a:pt x="2616" y="12622"/>
                  <a:pt x="2343" y="12354"/>
                  <a:pt x="1998" y="12268"/>
                </a:cubicBezTo>
                <a:lnTo>
                  <a:pt x="993" y="12016"/>
                </a:lnTo>
                <a:cubicBezTo>
                  <a:pt x="989" y="12016"/>
                  <a:pt x="986" y="12014"/>
                  <a:pt x="982" y="12012"/>
                </a:cubicBezTo>
                <a:lnTo>
                  <a:pt x="982" y="9587"/>
                </a:lnTo>
                <a:lnTo>
                  <a:pt x="1998" y="9333"/>
                </a:lnTo>
                <a:cubicBezTo>
                  <a:pt x="2343" y="9246"/>
                  <a:pt x="2616" y="8979"/>
                  <a:pt x="2708" y="8634"/>
                </a:cubicBezTo>
                <a:cubicBezTo>
                  <a:pt x="2897" y="7929"/>
                  <a:pt x="3179" y="7249"/>
                  <a:pt x="3548" y="6615"/>
                </a:cubicBezTo>
                <a:cubicBezTo>
                  <a:pt x="3727" y="6305"/>
                  <a:pt x="3724" y="5923"/>
                  <a:pt x="3540" y="5617"/>
                </a:cubicBezTo>
                <a:lnTo>
                  <a:pt x="3005" y="4725"/>
                </a:lnTo>
                <a:cubicBezTo>
                  <a:pt x="3004" y="4722"/>
                  <a:pt x="3002" y="4719"/>
                  <a:pt x="3000" y="4715"/>
                </a:cubicBezTo>
                <a:lnTo>
                  <a:pt x="4715" y="3000"/>
                </a:lnTo>
                <a:lnTo>
                  <a:pt x="5621" y="3543"/>
                </a:lnTo>
                <a:cubicBezTo>
                  <a:pt x="5777" y="3637"/>
                  <a:pt x="5951" y="3683"/>
                  <a:pt x="6127" y="3683"/>
                </a:cubicBezTo>
                <a:cubicBezTo>
                  <a:pt x="6296" y="3683"/>
                  <a:pt x="6465" y="3639"/>
                  <a:pt x="6618" y="3552"/>
                </a:cubicBezTo>
                <a:cubicBezTo>
                  <a:pt x="7251" y="3185"/>
                  <a:pt x="7929" y="2904"/>
                  <a:pt x="8632" y="2717"/>
                </a:cubicBezTo>
                <a:cubicBezTo>
                  <a:pt x="8976" y="2624"/>
                  <a:pt x="9244" y="2352"/>
                  <a:pt x="9331" y="2006"/>
                </a:cubicBezTo>
                <a:lnTo>
                  <a:pt x="9587" y="982"/>
                </a:lnTo>
                <a:lnTo>
                  <a:pt x="12012" y="982"/>
                </a:lnTo>
                <a:cubicBezTo>
                  <a:pt x="12014" y="986"/>
                  <a:pt x="12015" y="989"/>
                  <a:pt x="12016" y="993"/>
                </a:cubicBezTo>
                <a:lnTo>
                  <a:pt x="12269" y="2006"/>
                </a:lnTo>
                <a:cubicBezTo>
                  <a:pt x="12356" y="2352"/>
                  <a:pt x="12624" y="2624"/>
                  <a:pt x="12968" y="2717"/>
                </a:cubicBezTo>
                <a:cubicBezTo>
                  <a:pt x="13671" y="2904"/>
                  <a:pt x="14348" y="3185"/>
                  <a:pt x="14982" y="3552"/>
                </a:cubicBezTo>
                <a:cubicBezTo>
                  <a:pt x="15134" y="3639"/>
                  <a:pt x="15304" y="3683"/>
                  <a:pt x="15473" y="3683"/>
                </a:cubicBezTo>
                <a:cubicBezTo>
                  <a:pt x="15648" y="3683"/>
                  <a:pt x="15822" y="3637"/>
                  <a:pt x="15978" y="3543"/>
                </a:cubicBezTo>
                <a:lnTo>
                  <a:pt x="16884" y="3000"/>
                </a:lnTo>
                <a:lnTo>
                  <a:pt x="18600" y="4715"/>
                </a:lnTo>
                <a:cubicBezTo>
                  <a:pt x="18598" y="4719"/>
                  <a:pt x="18597" y="4722"/>
                  <a:pt x="18595" y="4725"/>
                </a:cubicBezTo>
                <a:lnTo>
                  <a:pt x="18060" y="5616"/>
                </a:lnTo>
                <a:cubicBezTo>
                  <a:pt x="17876" y="5923"/>
                  <a:pt x="17873" y="6305"/>
                  <a:pt x="18053" y="6615"/>
                </a:cubicBezTo>
                <a:cubicBezTo>
                  <a:pt x="18421" y="7249"/>
                  <a:pt x="18703" y="7928"/>
                  <a:pt x="18892" y="8634"/>
                </a:cubicBezTo>
                <a:cubicBezTo>
                  <a:pt x="18984" y="8979"/>
                  <a:pt x="19256" y="9246"/>
                  <a:pt x="19602" y="9333"/>
                </a:cubicBezTo>
                <a:lnTo>
                  <a:pt x="20618" y="9587"/>
                </a:lnTo>
                <a:cubicBezTo>
                  <a:pt x="20618" y="9587"/>
                  <a:pt x="20618" y="12012"/>
                  <a:pt x="20618" y="12012"/>
                </a:cubicBezTo>
                <a:close/>
                <a:moveTo>
                  <a:pt x="20880" y="8641"/>
                </a:moveTo>
                <a:lnTo>
                  <a:pt x="19841" y="8380"/>
                </a:lnTo>
                <a:cubicBezTo>
                  <a:pt x="19626" y="7580"/>
                  <a:pt x="19308" y="6822"/>
                  <a:pt x="18902" y="6122"/>
                </a:cubicBezTo>
                <a:lnTo>
                  <a:pt x="19455" y="5200"/>
                </a:lnTo>
                <a:cubicBezTo>
                  <a:pt x="19625" y="4871"/>
                  <a:pt x="19736" y="4463"/>
                  <a:pt x="19455" y="4182"/>
                </a:cubicBezTo>
                <a:lnTo>
                  <a:pt x="17419" y="2145"/>
                </a:lnTo>
                <a:cubicBezTo>
                  <a:pt x="17292" y="2019"/>
                  <a:pt x="17136" y="1968"/>
                  <a:pt x="16975" y="1968"/>
                </a:cubicBezTo>
                <a:cubicBezTo>
                  <a:pt x="16778" y="1968"/>
                  <a:pt x="16572" y="2043"/>
                  <a:pt x="16400" y="2145"/>
                </a:cubicBezTo>
                <a:lnTo>
                  <a:pt x="15473" y="2701"/>
                </a:lnTo>
                <a:cubicBezTo>
                  <a:pt x="14775" y="2298"/>
                  <a:pt x="14020" y="1982"/>
                  <a:pt x="13222" y="1768"/>
                </a:cubicBezTo>
                <a:lnTo>
                  <a:pt x="12960" y="720"/>
                </a:lnTo>
                <a:cubicBezTo>
                  <a:pt x="12848" y="367"/>
                  <a:pt x="12638" y="0"/>
                  <a:pt x="12240" y="0"/>
                </a:cubicBezTo>
                <a:lnTo>
                  <a:pt x="9360" y="0"/>
                </a:lnTo>
                <a:cubicBezTo>
                  <a:pt x="8962" y="0"/>
                  <a:pt x="8730" y="367"/>
                  <a:pt x="8640" y="720"/>
                </a:cubicBezTo>
                <a:lnTo>
                  <a:pt x="8378" y="1768"/>
                </a:lnTo>
                <a:cubicBezTo>
                  <a:pt x="7580" y="1982"/>
                  <a:pt x="6825" y="2298"/>
                  <a:pt x="6127" y="2701"/>
                </a:cubicBezTo>
                <a:lnTo>
                  <a:pt x="5200" y="2145"/>
                </a:lnTo>
                <a:cubicBezTo>
                  <a:pt x="5028" y="2043"/>
                  <a:pt x="4822" y="1968"/>
                  <a:pt x="4625" y="1968"/>
                </a:cubicBezTo>
                <a:cubicBezTo>
                  <a:pt x="4464" y="1968"/>
                  <a:pt x="4308" y="2019"/>
                  <a:pt x="4181" y="2145"/>
                </a:cubicBezTo>
                <a:lnTo>
                  <a:pt x="2145" y="4182"/>
                </a:lnTo>
                <a:cubicBezTo>
                  <a:pt x="1864" y="4463"/>
                  <a:pt x="1975" y="4871"/>
                  <a:pt x="2145" y="5200"/>
                </a:cubicBezTo>
                <a:lnTo>
                  <a:pt x="2698" y="6122"/>
                </a:lnTo>
                <a:cubicBezTo>
                  <a:pt x="2292" y="6822"/>
                  <a:pt x="1973" y="7580"/>
                  <a:pt x="1759" y="8380"/>
                </a:cubicBezTo>
                <a:lnTo>
                  <a:pt x="720" y="8641"/>
                </a:lnTo>
                <a:cubicBezTo>
                  <a:pt x="367" y="8730"/>
                  <a:pt x="0" y="8962"/>
                  <a:pt x="0" y="9361"/>
                </a:cubicBezTo>
                <a:lnTo>
                  <a:pt x="0" y="12240"/>
                </a:lnTo>
                <a:cubicBezTo>
                  <a:pt x="0" y="12638"/>
                  <a:pt x="367" y="12848"/>
                  <a:pt x="720" y="12960"/>
                </a:cubicBezTo>
                <a:lnTo>
                  <a:pt x="1759" y="13220"/>
                </a:lnTo>
                <a:cubicBezTo>
                  <a:pt x="1973" y="14021"/>
                  <a:pt x="2292" y="14778"/>
                  <a:pt x="2698" y="15479"/>
                </a:cubicBezTo>
                <a:lnTo>
                  <a:pt x="2145" y="16400"/>
                </a:lnTo>
                <a:cubicBezTo>
                  <a:pt x="1959" y="16713"/>
                  <a:pt x="1864" y="17137"/>
                  <a:pt x="2145" y="17419"/>
                </a:cubicBezTo>
                <a:lnTo>
                  <a:pt x="4181" y="19455"/>
                </a:lnTo>
                <a:cubicBezTo>
                  <a:pt x="4305" y="19579"/>
                  <a:pt x="4454" y="19627"/>
                  <a:pt x="4610" y="19627"/>
                </a:cubicBezTo>
                <a:cubicBezTo>
                  <a:pt x="4807" y="19627"/>
                  <a:pt x="5016" y="19550"/>
                  <a:pt x="5200" y="19455"/>
                </a:cubicBezTo>
                <a:lnTo>
                  <a:pt x="6127" y="18899"/>
                </a:lnTo>
                <a:cubicBezTo>
                  <a:pt x="6825" y="19302"/>
                  <a:pt x="7580" y="19619"/>
                  <a:pt x="8378" y="19832"/>
                </a:cubicBezTo>
                <a:lnTo>
                  <a:pt x="8640" y="20880"/>
                </a:lnTo>
                <a:cubicBezTo>
                  <a:pt x="8730" y="21233"/>
                  <a:pt x="8962" y="21600"/>
                  <a:pt x="9360" y="21600"/>
                </a:cubicBezTo>
                <a:lnTo>
                  <a:pt x="12240" y="21600"/>
                </a:lnTo>
                <a:cubicBezTo>
                  <a:pt x="12638" y="21600"/>
                  <a:pt x="12848" y="21233"/>
                  <a:pt x="12960" y="20880"/>
                </a:cubicBezTo>
                <a:lnTo>
                  <a:pt x="13222" y="19832"/>
                </a:lnTo>
                <a:cubicBezTo>
                  <a:pt x="14020" y="19619"/>
                  <a:pt x="14775" y="19302"/>
                  <a:pt x="15473" y="18899"/>
                </a:cubicBezTo>
                <a:lnTo>
                  <a:pt x="16400" y="19455"/>
                </a:lnTo>
                <a:cubicBezTo>
                  <a:pt x="16584" y="19550"/>
                  <a:pt x="16793" y="19627"/>
                  <a:pt x="16990" y="19627"/>
                </a:cubicBezTo>
                <a:cubicBezTo>
                  <a:pt x="17146" y="19627"/>
                  <a:pt x="17294" y="19579"/>
                  <a:pt x="17419" y="19455"/>
                </a:cubicBezTo>
                <a:lnTo>
                  <a:pt x="19455" y="17419"/>
                </a:lnTo>
                <a:cubicBezTo>
                  <a:pt x="19736" y="17137"/>
                  <a:pt x="19641" y="16713"/>
                  <a:pt x="19455" y="16400"/>
                </a:cubicBezTo>
                <a:lnTo>
                  <a:pt x="18902" y="15479"/>
                </a:lnTo>
                <a:cubicBezTo>
                  <a:pt x="19308" y="14778"/>
                  <a:pt x="19626" y="14021"/>
                  <a:pt x="19841" y="13220"/>
                </a:cubicBezTo>
                <a:lnTo>
                  <a:pt x="20880" y="12960"/>
                </a:lnTo>
                <a:cubicBezTo>
                  <a:pt x="21233" y="12848"/>
                  <a:pt x="21600" y="12638"/>
                  <a:pt x="21600" y="12240"/>
                </a:cubicBezTo>
                <a:lnTo>
                  <a:pt x="21600" y="9361"/>
                </a:lnTo>
                <a:cubicBezTo>
                  <a:pt x="21600" y="8962"/>
                  <a:pt x="21233" y="8730"/>
                  <a:pt x="20880" y="8641"/>
                </a:cubicBezTo>
                <a:moveTo>
                  <a:pt x="15709" y="10800"/>
                </a:moveTo>
                <a:cubicBezTo>
                  <a:pt x="15709" y="13346"/>
                  <a:pt x="13771" y="15438"/>
                  <a:pt x="11291" y="15685"/>
                </a:cubicBezTo>
                <a:lnTo>
                  <a:pt x="11291" y="12694"/>
                </a:lnTo>
                <a:cubicBezTo>
                  <a:pt x="12137" y="12476"/>
                  <a:pt x="12764" y="11714"/>
                  <a:pt x="12764" y="10800"/>
                </a:cubicBezTo>
                <a:cubicBezTo>
                  <a:pt x="12764" y="10630"/>
                  <a:pt x="12735" y="10468"/>
                  <a:pt x="12694" y="10310"/>
                </a:cubicBezTo>
                <a:lnTo>
                  <a:pt x="15308" y="8857"/>
                </a:lnTo>
                <a:cubicBezTo>
                  <a:pt x="15565" y="9453"/>
                  <a:pt x="15709" y="10110"/>
                  <a:pt x="15709" y="10800"/>
                </a:cubicBezTo>
                <a:moveTo>
                  <a:pt x="9818" y="10800"/>
                </a:moveTo>
                <a:cubicBezTo>
                  <a:pt x="9818" y="10258"/>
                  <a:pt x="10258" y="9818"/>
                  <a:pt x="10800" y="9818"/>
                </a:cubicBezTo>
                <a:cubicBezTo>
                  <a:pt x="11342" y="9818"/>
                  <a:pt x="11782" y="10258"/>
                  <a:pt x="11782" y="10800"/>
                </a:cubicBezTo>
                <a:cubicBezTo>
                  <a:pt x="11782" y="11342"/>
                  <a:pt x="11342" y="11782"/>
                  <a:pt x="10800" y="11782"/>
                </a:cubicBezTo>
                <a:cubicBezTo>
                  <a:pt x="10258" y="11782"/>
                  <a:pt x="9818" y="11342"/>
                  <a:pt x="9818" y="10800"/>
                </a:cubicBezTo>
                <a:moveTo>
                  <a:pt x="10309" y="15685"/>
                </a:moveTo>
                <a:cubicBezTo>
                  <a:pt x="7829" y="15438"/>
                  <a:pt x="5891" y="13346"/>
                  <a:pt x="5891" y="10800"/>
                </a:cubicBezTo>
                <a:cubicBezTo>
                  <a:pt x="5891" y="10110"/>
                  <a:pt x="6035" y="9453"/>
                  <a:pt x="6292" y="8857"/>
                </a:cubicBezTo>
                <a:lnTo>
                  <a:pt x="8906" y="10310"/>
                </a:lnTo>
                <a:cubicBezTo>
                  <a:pt x="8865" y="10468"/>
                  <a:pt x="8836" y="10630"/>
                  <a:pt x="8836" y="10800"/>
                </a:cubicBezTo>
                <a:cubicBezTo>
                  <a:pt x="8836" y="11714"/>
                  <a:pt x="9463" y="12476"/>
                  <a:pt x="10309" y="12694"/>
                </a:cubicBezTo>
                <a:cubicBezTo>
                  <a:pt x="10309" y="12694"/>
                  <a:pt x="10309" y="15685"/>
                  <a:pt x="10309" y="15685"/>
                </a:cubicBezTo>
                <a:close/>
                <a:moveTo>
                  <a:pt x="10800" y="5891"/>
                </a:moveTo>
                <a:cubicBezTo>
                  <a:pt x="12470" y="5891"/>
                  <a:pt x="13942" y="6727"/>
                  <a:pt x="14829" y="8000"/>
                </a:cubicBezTo>
                <a:lnTo>
                  <a:pt x="12220" y="9450"/>
                </a:lnTo>
                <a:cubicBezTo>
                  <a:pt x="11862" y="9074"/>
                  <a:pt x="11360" y="8836"/>
                  <a:pt x="10800" y="8836"/>
                </a:cubicBezTo>
                <a:cubicBezTo>
                  <a:pt x="10240" y="8836"/>
                  <a:pt x="9738" y="9074"/>
                  <a:pt x="9380" y="9450"/>
                </a:cubicBezTo>
                <a:lnTo>
                  <a:pt x="6771" y="8000"/>
                </a:lnTo>
                <a:cubicBezTo>
                  <a:pt x="7658" y="6727"/>
                  <a:pt x="9130" y="5891"/>
                  <a:pt x="10800" y="5891"/>
                </a:cubicBezTo>
                <a:moveTo>
                  <a:pt x="10800" y="4909"/>
                </a:moveTo>
                <a:cubicBezTo>
                  <a:pt x="7547" y="4909"/>
                  <a:pt x="4909" y="7547"/>
                  <a:pt x="4909" y="10800"/>
                </a:cubicBezTo>
                <a:cubicBezTo>
                  <a:pt x="4909" y="14054"/>
                  <a:pt x="7547" y="16691"/>
                  <a:pt x="10800" y="16691"/>
                </a:cubicBezTo>
                <a:cubicBezTo>
                  <a:pt x="14053" y="16691"/>
                  <a:pt x="16691" y="14054"/>
                  <a:pt x="16691" y="10800"/>
                </a:cubicBezTo>
                <a:cubicBezTo>
                  <a:pt x="16691" y="7547"/>
                  <a:pt x="14053" y="4909"/>
                  <a:pt x="10800" y="4909"/>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93" name="Shape 2593"/>
          <p:cNvSpPr/>
          <p:nvPr/>
        </p:nvSpPr>
        <p:spPr>
          <a:xfrm>
            <a:off x="21032121" y="2853103"/>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8095"/>
                </a:moveTo>
                <a:lnTo>
                  <a:pt x="20091" y="8640"/>
                </a:lnTo>
                <a:cubicBezTo>
                  <a:pt x="19294" y="8426"/>
                  <a:pt x="18482" y="8322"/>
                  <a:pt x="17675" y="8322"/>
                </a:cubicBezTo>
                <a:lnTo>
                  <a:pt x="17150" y="7377"/>
                </a:lnTo>
                <a:cubicBezTo>
                  <a:pt x="17052" y="7203"/>
                  <a:pt x="16911" y="7035"/>
                  <a:pt x="16741" y="6937"/>
                </a:cubicBezTo>
                <a:cubicBezTo>
                  <a:pt x="16601" y="6856"/>
                  <a:pt x="16442" y="6822"/>
                  <a:pt x="16268" y="6868"/>
                </a:cubicBezTo>
                <a:lnTo>
                  <a:pt x="13487" y="7613"/>
                </a:lnTo>
                <a:cubicBezTo>
                  <a:pt x="13102" y="7716"/>
                  <a:pt x="12995" y="8125"/>
                  <a:pt x="12977" y="8495"/>
                </a:cubicBezTo>
                <a:lnTo>
                  <a:pt x="12996" y="9570"/>
                </a:lnTo>
                <a:cubicBezTo>
                  <a:pt x="12293" y="9973"/>
                  <a:pt x="11639" y="10471"/>
                  <a:pt x="11053" y="11057"/>
                </a:cubicBezTo>
                <a:lnTo>
                  <a:pt x="10023" y="10762"/>
                </a:lnTo>
                <a:cubicBezTo>
                  <a:pt x="9673" y="10664"/>
                  <a:pt x="9239" y="10682"/>
                  <a:pt x="9040" y="11026"/>
                </a:cubicBezTo>
                <a:lnTo>
                  <a:pt x="7600" y="13520"/>
                </a:lnTo>
                <a:cubicBezTo>
                  <a:pt x="7401" y="13864"/>
                  <a:pt x="7614" y="14229"/>
                  <a:pt x="7863" y="14504"/>
                </a:cubicBezTo>
                <a:lnTo>
                  <a:pt x="8633" y="15248"/>
                </a:lnTo>
                <a:cubicBezTo>
                  <a:pt x="8419" y="16049"/>
                  <a:pt x="8315" y="16864"/>
                  <a:pt x="8317" y="17674"/>
                </a:cubicBezTo>
                <a:lnTo>
                  <a:pt x="7377" y="18196"/>
                </a:lnTo>
                <a:cubicBezTo>
                  <a:pt x="7060" y="18373"/>
                  <a:pt x="6765" y="18693"/>
                  <a:pt x="6868" y="19077"/>
                </a:cubicBezTo>
                <a:lnTo>
                  <a:pt x="7281" y="20619"/>
                </a:lnTo>
                <a:lnTo>
                  <a:pt x="1964" y="20619"/>
                </a:lnTo>
                <a:cubicBezTo>
                  <a:pt x="1422" y="20619"/>
                  <a:pt x="982" y="20178"/>
                  <a:pt x="982" y="19636"/>
                </a:cubicBezTo>
                <a:lnTo>
                  <a:pt x="982" y="11291"/>
                </a:lnTo>
                <a:lnTo>
                  <a:pt x="1931" y="11291"/>
                </a:lnTo>
                <a:cubicBezTo>
                  <a:pt x="2328" y="11291"/>
                  <a:pt x="2538" y="10924"/>
                  <a:pt x="2651" y="10571"/>
                </a:cubicBezTo>
                <a:lnTo>
                  <a:pt x="2913" y="9523"/>
                </a:lnTo>
                <a:cubicBezTo>
                  <a:pt x="3711" y="9310"/>
                  <a:pt x="4466" y="8993"/>
                  <a:pt x="5164" y="8590"/>
                </a:cubicBezTo>
                <a:lnTo>
                  <a:pt x="6091" y="9146"/>
                </a:lnTo>
                <a:cubicBezTo>
                  <a:pt x="6275" y="9241"/>
                  <a:pt x="6484" y="9317"/>
                  <a:pt x="6681" y="9317"/>
                </a:cubicBezTo>
                <a:cubicBezTo>
                  <a:pt x="6837" y="9317"/>
                  <a:pt x="6985" y="9270"/>
                  <a:pt x="7110" y="9146"/>
                </a:cubicBezTo>
                <a:lnTo>
                  <a:pt x="9146" y="7109"/>
                </a:lnTo>
                <a:cubicBezTo>
                  <a:pt x="9427" y="6828"/>
                  <a:pt x="9332" y="6404"/>
                  <a:pt x="9146" y="6091"/>
                </a:cubicBezTo>
                <a:lnTo>
                  <a:pt x="8593" y="5169"/>
                </a:lnTo>
                <a:cubicBezTo>
                  <a:pt x="8999" y="4469"/>
                  <a:pt x="9317" y="3711"/>
                  <a:pt x="9531" y="2911"/>
                </a:cubicBezTo>
                <a:lnTo>
                  <a:pt x="10571" y="2651"/>
                </a:lnTo>
                <a:cubicBezTo>
                  <a:pt x="10924" y="2538"/>
                  <a:pt x="11291" y="2328"/>
                  <a:pt x="11291" y="1931"/>
                </a:cubicBezTo>
                <a:lnTo>
                  <a:pt x="11291" y="982"/>
                </a:lnTo>
                <a:lnTo>
                  <a:pt x="19636" y="982"/>
                </a:lnTo>
                <a:cubicBezTo>
                  <a:pt x="20178" y="982"/>
                  <a:pt x="20618" y="1421"/>
                  <a:pt x="20618" y="1964"/>
                </a:cubicBezTo>
                <a:cubicBezTo>
                  <a:pt x="20618" y="1964"/>
                  <a:pt x="20618" y="8095"/>
                  <a:pt x="20618" y="8095"/>
                </a:cubicBezTo>
                <a:close/>
                <a:moveTo>
                  <a:pt x="20618" y="12594"/>
                </a:moveTo>
                <a:cubicBezTo>
                  <a:pt x="19750" y="12088"/>
                  <a:pt x="18750" y="11782"/>
                  <a:pt x="17673" y="11782"/>
                </a:cubicBezTo>
                <a:cubicBezTo>
                  <a:pt x="14419" y="11782"/>
                  <a:pt x="11782" y="14419"/>
                  <a:pt x="11782" y="17673"/>
                </a:cubicBezTo>
                <a:cubicBezTo>
                  <a:pt x="11782" y="18751"/>
                  <a:pt x="12088" y="19750"/>
                  <a:pt x="12594" y="20619"/>
                </a:cubicBezTo>
                <a:lnTo>
                  <a:pt x="8298" y="20619"/>
                </a:lnTo>
                <a:lnTo>
                  <a:pt x="7875" y="19042"/>
                </a:lnTo>
                <a:lnTo>
                  <a:pt x="8794" y="18532"/>
                </a:lnTo>
                <a:cubicBezTo>
                  <a:pt x="9106" y="18358"/>
                  <a:pt x="9299" y="18028"/>
                  <a:pt x="9299" y="17671"/>
                </a:cubicBezTo>
                <a:cubicBezTo>
                  <a:pt x="9298" y="16938"/>
                  <a:pt x="9392" y="16208"/>
                  <a:pt x="9582" y="15502"/>
                </a:cubicBezTo>
                <a:cubicBezTo>
                  <a:pt x="9674" y="15158"/>
                  <a:pt x="9572" y="14791"/>
                  <a:pt x="9316" y="14543"/>
                </a:cubicBezTo>
                <a:lnTo>
                  <a:pt x="8572" y="13823"/>
                </a:lnTo>
                <a:cubicBezTo>
                  <a:pt x="8569" y="13820"/>
                  <a:pt x="8566" y="13817"/>
                  <a:pt x="8564" y="13813"/>
                </a:cubicBezTo>
                <a:lnTo>
                  <a:pt x="9776" y="11713"/>
                </a:lnTo>
                <a:lnTo>
                  <a:pt x="10783" y="12001"/>
                </a:lnTo>
                <a:cubicBezTo>
                  <a:pt x="11126" y="12099"/>
                  <a:pt x="11495" y="12003"/>
                  <a:pt x="11748" y="11751"/>
                </a:cubicBezTo>
                <a:cubicBezTo>
                  <a:pt x="12264" y="11234"/>
                  <a:pt x="12848" y="10787"/>
                  <a:pt x="13485" y="10421"/>
                </a:cubicBezTo>
                <a:cubicBezTo>
                  <a:pt x="13794" y="10243"/>
                  <a:pt x="13983" y="9911"/>
                  <a:pt x="13977" y="9554"/>
                </a:cubicBezTo>
                <a:lnTo>
                  <a:pt x="13960" y="8514"/>
                </a:lnTo>
                <a:lnTo>
                  <a:pt x="13960" y="8503"/>
                </a:lnTo>
                <a:lnTo>
                  <a:pt x="16304" y="7875"/>
                </a:lnTo>
                <a:lnTo>
                  <a:pt x="16817" y="8799"/>
                </a:lnTo>
                <a:cubicBezTo>
                  <a:pt x="16905" y="8958"/>
                  <a:pt x="17032" y="9085"/>
                  <a:pt x="17184" y="9172"/>
                </a:cubicBezTo>
                <a:cubicBezTo>
                  <a:pt x="17330" y="9257"/>
                  <a:pt x="17499" y="9304"/>
                  <a:pt x="17675" y="9304"/>
                </a:cubicBezTo>
                <a:cubicBezTo>
                  <a:pt x="18407" y="9304"/>
                  <a:pt x="19135" y="9399"/>
                  <a:pt x="19837" y="9589"/>
                </a:cubicBezTo>
                <a:cubicBezTo>
                  <a:pt x="20106" y="9660"/>
                  <a:pt x="20389" y="9611"/>
                  <a:pt x="20618" y="9464"/>
                </a:cubicBezTo>
                <a:cubicBezTo>
                  <a:pt x="20618" y="9464"/>
                  <a:pt x="20618" y="12594"/>
                  <a:pt x="20618" y="12594"/>
                </a:cubicBezTo>
                <a:close/>
                <a:moveTo>
                  <a:pt x="20618" y="15475"/>
                </a:moveTo>
                <a:lnTo>
                  <a:pt x="19093" y="16323"/>
                </a:lnTo>
                <a:cubicBezTo>
                  <a:pt x="18735" y="15946"/>
                  <a:pt x="18233" y="15709"/>
                  <a:pt x="17673" y="15709"/>
                </a:cubicBezTo>
                <a:cubicBezTo>
                  <a:pt x="17113" y="15709"/>
                  <a:pt x="16610" y="15946"/>
                  <a:pt x="16253" y="16323"/>
                </a:cubicBezTo>
                <a:lnTo>
                  <a:pt x="13643" y="14873"/>
                </a:lnTo>
                <a:cubicBezTo>
                  <a:pt x="14530" y="13599"/>
                  <a:pt x="16003" y="12764"/>
                  <a:pt x="17673" y="12764"/>
                </a:cubicBezTo>
                <a:cubicBezTo>
                  <a:pt x="18783" y="12764"/>
                  <a:pt x="19798" y="13141"/>
                  <a:pt x="20618" y="13764"/>
                </a:cubicBezTo>
                <a:cubicBezTo>
                  <a:pt x="20618" y="13764"/>
                  <a:pt x="20618" y="15475"/>
                  <a:pt x="20618" y="15475"/>
                </a:cubicBezTo>
                <a:close/>
                <a:moveTo>
                  <a:pt x="20618" y="19636"/>
                </a:moveTo>
                <a:cubicBezTo>
                  <a:pt x="20618" y="20178"/>
                  <a:pt x="20178" y="20619"/>
                  <a:pt x="19636" y="20619"/>
                </a:cubicBezTo>
                <a:lnTo>
                  <a:pt x="18164" y="20619"/>
                </a:lnTo>
                <a:lnTo>
                  <a:pt x="18164" y="19567"/>
                </a:lnTo>
                <a:cubicBezTo>
                  <a:pt x="19009" y="19348"/>
                  <a:pt x="19636" y="18587"/>
                  <a:pt x="19636" y="17673"/>
                </a:cubicBezTo>
                <a:cubicBezTo>
                  <a:pt x="19636" y="17502"/>
                  <a:pt x="19608" y="17339"/>
                  <a:pt x="19567" y="17182"/>
                </a:cubicBezTo>
                <a:lnTo>
                  <a:pt x="20618" y="16598"/>
                </a:lnTo>
                <a:cubicBezTo>
                  <a:pt x="20618" y="16598"/>
                  <a:pt x="20618" y="19636"/>
                  <a:pt x="20618" y="19636"/>
                </a:cubicBezTo>
                <a:close/>
                <a:moveTo>
                  <a:pt x="16691" y="17673"/>
                </a:moveTo>
                <a:cubicBezTo>
                  <a:pt x="16691" y="17131"/>
                  <a:pt x="17131" y="16691"/>
                  <a:pt x="17673" y="16691"/>
                </a:cubicBezTo>
                <a:cubicBezTo>
                  <a:pt x="18214" y="16691"/>
                  <a:pt x="18655" y="17131"/>
                  <a:pt x="18655" y="17673"/>
                </a:cubicBezTo>
                <a:cubicBezTo>
                  <a:pt x="18655" y="18215"/>
                  <a:pt x="18214" y="18655"/>
                  <a:pt x="17673" y="18655"/>
                </a:cubicBezTo>
                <a:cubicBezTo>
                  <a:pt x="17131" y="18655"/>
                  <a:pt x="16691" y="18215"/>
                  <a:pt x="16691" y="17673"/>
                </a:cubicBezTo>
                <a:moveTo>
                  <a:pt x="17182" y="20619"/>
                </a:moveTo>
                <a:lnTo>
                  <a:pt x="13757" y="20619"/>
                </a:lnTo>
                <a:cubicBezTo>
                  <a:pt x="13138" y="19797"/>
                  <a:pt x="12764" y="18781"/>
                  <a:pt x="12764" y="17673"/>
                </a:cubicBezTo>
                <a:cubicBezTo>
                  <a:pt x="12764" y="16982"/>
                  <a:pt x="12907" y="16326"/>
                  <a:pt x="13165" y="15730"/>
                </a:cubicBezTo>
                <a:lnTo>
                  <a:pt x="15779" y="17182"/>
                </a:lnTo>
                <a:cubicBezTo>
                  <a:pt x="15738" y="17339"/>
                  <a:pt x="15709" y="17502"/>
                  <a:pt x="15709" y="17673"/>
                </a:cubicBezTo>
                <a:cubicBezTo>
                  <a:pt x="15709" y="18587"/>
                  <a:pt x="16336" y="19348"/>
                  <a:pt x="17182" y="19567"/>
                </a:cubicBezTo>
                <a:cubicBezTo>
                  <a:pt x="17182" y="19567"/>
                  <a:pt x="17182" y="20619"/>
                  <a:pt x="17182" y="20619"/>
                </a:cubicBezTo>
                <a:close/>
                <a:moveTo>
                  <a:pt x="982" y="5376"/>
                </a:moveTo>
                <a:cubicBezTo>
                  <a:pt x="3301" y="5145"/>
                  <a:pt x="5145" y="3301"/>
                  <a:pt x="5375" y="982"/>
                </a:cubicBezTo>
                <a:lnTo>
                  <a:pt x="10309" y="982"/>
                </a:lnTo>
                <a:lnTo>
                  <a:pt x="10309" y="1703"/>
                </a:lnTo>
                <a:cubicBezTo>
                  <a:pt x="10305" y="1705"/>
                  <a:pt x="10302" y="1706"/>
                  <a:pt x="10298" y="1707"/>
                </a:cubicBezTo>
                <a:lnTo>
                  <a:pt x="9293" y="1958"/>
                </a:lnTo>
                <a:cubicBezTo>
                  <a:pt x="8947" y="2045"/>
                  <a:pt x="8675" y="2313"/>
                  <a:pt x="8583" y="2657"/>
                </a:cubicBezTo>
                <a:cubicBezTo>
                  <a:pt x="8394" y="3363"/>
                  <a:pt x="8112" y="4042"/>
                  <a:pt x="7744" y="4676"/>
                </a:cubicBezTo>
                <a:cubicBezTo>
                  <a:pt x="7564" y="4986"/>
                  <a:pt x="7567" y="5368"/>
                  <a:pt x="7751" y="5674"/>
                </a:cubicBezTo>
                <a:lnTo>
                  <a:pt x="8292" y="6575"/>
                </a:lnTo>
                <a:lnTo>
                  <a:pt x="6576" y="8291"/>
                </a:lnTo>
                <a:cubicBezTo>
                  <a:pt x="6573" y="8290"/>
                  <a:pt x="6569" y="8288"/>
                  <a:pt x="6566" y="8286"/>
                </a:cubicBezTo>
                <a:lnTo>
                  <a:pt x="5669" y="7748"/>
                </a:lnTo>
                <a:cubicBezTo>
                  <a:pt x="5513" y="7655"/>
                  <a:pt x="5339" y="7608"/>
                  <a:pt x="5164" y="7608"/>
                </a:cubicBezTo>
                <a:cubicBezTo>
                  <a:pt x="4995" y="7608"/>
                  <a:pt x="4825" y="7652"/>
                  <a:pt x="4673" y="7739"/>
                </a:cubicBezTo>
                <a:cubicBezTo>
                  <a:pt x="4039" y="8106"/>
                  <a:pt x="3362" y="8387"/>
                  <a:pt x="2659" y="8575"/>
                </a:cubicBezTo>
                <a:cubicBezTo>
                  <a:pt x="2315" y="8666"/>
                  <a:pt x="2047" y="8938"/>
                  <a:pt x="1960" y="9285"/>
                </a:cubicBezTo>
                <a:lnTo>
                  <a:pt x="1707" y="10298"/>
                </a:lnTo>
                <a:cubicBezTo>
                  <a:pt x="1706" y="10302"/>
                  <a:pt x="1705" y="10305"/>
                  <a:pt x="1703" y="10310"/>
                </a:cubicBezTo>
                <a:lnTo>
                  <a:pt x="982" y="10310"/>
                </a:lnTo>
                <a:cubicBezTo>
                  <a:pt x="982" y="10310"/>
                  <a:pt x="982" y="5376"/>
                  <a:pt x="982" y="5376"/>
                </a:cubicBezTo>
                <a:close/>
                <a:moveTo>
                  <a:pt x="982" y="1964"/>
                </a:moveTo>
                <a:cubicBezTo>
                  <a:pt x="982" y="1421"/>
                  <a:pt x="1422" y="982"/>
                  <a:pt x="1964" y="982"/>
                </a:cubicBezTo>
                <a:lnTo>
                  <a:pt x="4384" y="982"/>
                </a:lnTo>
                <a:cubicBezTo>
                  <a:pt x="4162" y="2758"/>
                  <a:pt x="2758" y="4162"/>
                  <a:pt x="982" y="4384"/>
                </a:cubicBezTo>
                <a:cubicBezTo>
                  <a:pt x="982" y="4384"/>
                  <a:pt x="982" y="1964"/>
                  <a:pt x="982" y="1964"/>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94" name="Shape 2594"/>
          <p:cNvSpPr/>
          <p:nvPr/>
        </p:nvSpPr>
        <p:spPr>
          <a:xfrm>
            <a:off x="22098643" y="2903889"/>
            <a:ext cx="558655" cy="457082"/>
          </a:xfrm>
          <a:custGeom>
            <a:avLst/>
            <a:gdLst/>
            <a:ahLst/>
            <a:cxnLst>
              <a:cxn ang="0">
                <a:pos x="wd2" y="hd2"/>
              </a:cxn>
              <a:cxn ang="5400000">
                <a:pos x="wd2" y="hd2"/>
              </a:cxn>
              <a:cxn ang="10800000">
                <a:pos x="wd2" y="hd2"/>
              </a:cxn>
              <a:cxn ang="16200000">
                <a:pos x="wd2" y="hd2"/>
              </a:cxn>
            </a:cxnLst>
            <a:rect l="0" t="0" r="r" b="b"/>
            <a:pathLst>
              <a:path w="21600" h="21600" extrusionOk="0">
                <a:moveTo>
                  <a:pt x="3436" y="8400"/>
                </a:moveTo>
                <a:lnTo>
                  <a:pt x="18164" y="8400"/>
                </a:lnTo>
                <a:cubicBezTo>
                  <a:pt x="18435" y="8400"/>
                  <a:pt x="18655" y="8132"/>
                  <a:pt x="18655" y="7800"/>
                </a:cubicBezTo>
                <a:cubicBezTo>
                  <a:pt x="18655" y="7468"/>
                  <a:pt x="18435" y="7200"/>
                  <a:pt x="18164" y="7200"/>
                </a:cubicBezTo>
                <a:lnTo>
                  <a:pt x="3436" y="7200"/>
                </a:lnTo>
                <a:cubicBezTo>
                  <a:pt x="3165" y="7200"/>
                  <a:pt x="2945" y="7468"/>
                  <a:pt x="2945" y="7800"/>
                </a:cubicBezTo>
                <a:cubicBezTo>
                  <a:pt x="2945" y="8132"/>
                  <a:pt x="3165" y="8400"/>
                  <a:pt x="3436" y="8400"/>
                </a:cubicBezTo>
                <a:moveTo>
                  <a:pt x="3436" y="10800"/>
                </a:moveTo>
                <a:lnTo>
                  <a:pt x="18164" y="10800"/>
                </a:lnTo>
                <a:cubicBezTo>
                  <a:pt x="18435" y="10800"/>
                  <a:pt x="18655" y="10532"/>
                  <a:pt x="18655" y="10200"/>
                </a:cubicBezTo>
                <a:cubicBezTo>
                  <a:pt x="18655" y="9868"/>
                  <a:pt x="18435" y="9600"/>
                  <a:pt x="18164" y="9600"/>
                </a:cubicBezTo>
                <a:lnTo>
                  <a:pt x="3436" y="9600"/>
                </a:lnTo>
                <a:cubicBezTo>
                  <a:pt x="3165" y="9600"/>
                  <a:pt x="2945" y="9868"/>
                  <a:pt x="2945" y="10200"/>
                </a:cubicBezTo>
                <a:cubicBezTo>
                  <a:pt x="2945" y="10532"/>
                  <a:pt x="3165" y="10800"/>
                  <a:pt x="3436" y="10800"/>
                </a:cubicBezTo>
                <a:moveTo>
                  <a:pt x="3436" y="13200"/>
                </a:moveTo>
                <a:lnTo>
                  <a:pt x="13255" y="13200"/>
                </a:lnTo>
                <a:cubicBezTo>
                  <a:pt x="13526" y="13200"/>
                  <a:pt x="13745" y="12931"/>
                  <a:pt x="13745" y="12601"/>
                </a:cubicBezTo>
                <a:cubicBezTo>
                  <a:pt x="13745" y="12268"/>
                  <a:pt x="13526" y="12000"/>
                  <a:pt x="13255" y="12000"/>
                </a:cubicBezTo>
                <a:lnTo>
                  <a:pt x="3436" y="12000"/>
                </a:lnTo>
                <a:cubicBezTo>
                  <a:pt x="3165" y="12000"/>
                  <a:pt x="2945" y="12268"/>
                  <a:pt x="2945" y="12601"/>
                </a:cubicBezTo>
                <a:cubicBezTo>
                  <a:pt x="2945" y="12931"/>
                  <a:pt x="3165" y="13200"/>
                  <a:pt x="3436" y="13200"/>
                </a:cubicBezTo>
                <a:moveTo>
                  <a:pt x="20618" y="19200"/>
                </a:moveTo>
                <a:lnTo>
                  <a:pt x="18114" y="19200"/>
                </a:lnTo>
                <a:cubicBezTo>
                  <a:pt x="17887" y="17831"/>
                  <a:pt x="16897" y="16800"/>
                  <a:pt x="15709" y="16800"/>
                </a:cubicBezTo>
                <a:cubicBezTo>
                  <a:pt x="14522" y="16800"/>
                  <a:pt x="13532" y="17831"/>
                  <a:pt x="13304" y="19200"/>
                </a:cubicBezTo>
                <a:lnTo>
                  <a:pt x="8296" y="19200"/>
                </a:lnTo>
                <a:cubicBezTo>
                  <a:pt x="8068" y="17831"/>
                  <a:pt x="7078" y="16800"/>
                  <a:pt x="5891" y="16800"/>
                </a:cubicBezTo>
                <a:cubicBezTo>
                  <a:pt x="4703" y="16800"/>
                  <a:pt x="3713" y="17831"/>
                  <a:pt x="3486" y="19200"/>
                </a:cubicBezTo>
                <a:lnTo>
                  <a:pt x="982" y="19200"/>
                </a:lnTo>
                <a:lnTo>
                  <a:pt x="982" y="1200"/>
                </a:lnTo>
                <a:lnTo>
                  <a:pt x="20618" y="1200"/>
                </a:lnTo>
                <a:cubicBezTo>
                  <a:pt x="20618" y="1200"/>
                  <a:pt x="20618" y="19200"/>
                  <a:pt x="20618" y="19200"/>
                </a:cubicBezTo>
                <a:close/>
                <a:moveTo>
                  <a:pt x="20618" y="0"/>
                </a:moveTo>
                <a:lnTo>
                  <a:pt x="982" y="0"/>
                </a:lnTo>
                <a:cubicBezTo>
                  <a:pt x="440" y="0"/>
                  <a:pt x="0" y="538"/>
                  <a:pt x="0" y="1200"/>
                </a:cubicBezTo>
                <a:lnTo>
                  <a:pt x="0" y="19200"/>
                </a:lnTo>
                <a:cubicBezTo>
                  <a:pt x="0" y="19862"/>
                  <a:pt x="440" y="20400"/>
                  <a:pt x="982" y="20400"/>
                </a:cubicBezTo>
                <a:lnTo>
                  <a:pt x="3927" y="20400"/>
                </a:lnTo>
                <a:cubicBezTo>
                  <a:pt x="4199" y="20400"/>
                  <a:pt x="4418" y="20132"/>
                  <a:pt x="4418" y="19800"/>
                </a:cubicBezTo>
                <a:cubicBezTo>
                  <a:pt x="4418" y="18807"/>
                  <a:pt x="5078" y="18000"/>
                  <a:pt x="5891" y="18000"/>
                </a:cubicBezTo>
                <a:cubicBezTo>
                  <a:pt x="6704" y="18000"/>
                  <a:pt x="7364" y="18807"/>
                  <a:pt x="7364" y="19800"/>
                </a:cubicBezTo>
                <a:cubicBezTo>
                  <a:pt x="7364" y="20132"/>
                  <a:pt x="7583" y="20400"/>
                  <a:pt x="7855" y="20400"/>
                </a:cubicBezTo>
                <a:lnTo>
                  <a:pt x="13745" y="20400"/>
                </a:lnTo>
                <a:cubicBezTo>
                  <a:pt x="14017" y="20400"/>
                  <a:pt x="14236" y="20132"/>
                  <a:pt x="14236" y="19800"/>
                </a:cubicBezTo>
                <a:cubicBezTo>
                  <a:pt x="14236" y="18807"/>
                  <a:pt x="14896" y="18000"/>
                  <a:pt x="15709" y="18000"/>
                </a:cubicBezTo>
                <a:cubicBezTo>
                  <a:pt x="16523" y="18000"/>
                  <a:pt x="17182" y="18807"/>
                  <a:pt x="17182" y="19800"/>
                </a:cubicBezTo>
                <a:cubicBezTo>
                  <a:pt x="17182" y="20132"/>
                  <a:pt x="17401" y="20400"/>
                  <a:pt x="17673" y="20400"/>
                </a:cubicBezTo>
                <a:lnTo>
                  <a:pt x="20618" y="20400"/>
                </a:lnTo>
                <a:cubicBezTo>
                  <a:pt x="21160" y="20400"/>
                  <a:pt x="21600" y="19862"/>
                  <a:pt x="21600" y="19200"/>
                </a:cubicBezTo>
                <a:lnTo>
                  <a:pt x="21600" y="1200"/>
                </a:lnTo>
                <a:cubicBezTo>
                  <a:pt x="21600" y="538"/>
                  <a:pt x="21160" y="0"/>
                  <a:pt x="20618" y="0"/>
                </a:cubicBezTo>
                <a:moveTo>
                  <a:pt x="5891" y="19200"/>
                </a:moveTo>
                <a:cubicBezTo>
                  <a:pt x="5620" y="19200"/>
                  <a:pt x="5400" y="19468"/>
                  <a:pt x="5400" y="19800"/>
                </a:cubicBezTo>
                <a:lnTo>
                  <a:pt x="5400" y="21000"/>
                </a:lnTo>
                <a:cubicBezTo>
                  <a:pt x="5400" y="21332"/>
                  <a:pt x="5620" y="21600"/>
                  <a:pt x="5891" y="21600"/>
                </a:cubicBezTo>
                <a:cubicBezTo>
                  <a:pt x="6162" y="21600"/>
                  <a:pt x="6382" y="21332"/>
                  <a:pt x="6382" y="21000"/>
                </a:cubicBezTo>
                <a:lnTo>
                  <a:pt x="6382" y="19800"/>
                </a:lnTo>
                <a:cubicBezTo>
                  <a:pt x="6382" y="19468"/>
                  <a:pt x="6162" y="19200"/>
                  <a:pt x="5891" y="19200"/>
                </a:cubicBezTo>
                <a:moveTo>
                  <a:pt x="3436" y="6000"/>
                </a:moveTo>
                <a:lnTo>
                  <a:pt x="18164" y="6000"/>
                </a:lnTo>
                <a:cubicBezTo>
                  <a:pt x="18435" y="6000"/>
                  <a:pt x="18655" y="5732"/>
                  <a:pt x="18655" y="5400"/>
                </a:cubicBezTo>
                <a:cubicBezTo>
                  <a:pt x="18655" y="5069"/>
                  <a:pt x="18435" y="4800"/>
                  <a:pt x="18164" y="4800"/>
                </a:cubicBezTo>
                <a:lnTo>
                  <a:pt x="3436" y="4800"/>
                </a:lnTo>
                <a:cubicBezTo>
                  <a:pt x="3165" y="4800"/>
                  <a:pt x="2945" y="5069"/>
                  <a:pt x="2945" y="5400"/>
                </a:cubicBezTo>
                <a:cubicBezTo>
                  <a:pt x="2945" y="5732"/>
                  <a:pt x="3165" y="6000"/>
                  <a:pt x="3436" y="6000"/>
                </a:cubicBezTo>
                <a:moveTo>
                  <a:pt x="15709" y="19200"/>
                </a:moveTo>
                <a:cubicBezTo>
                  <a:pt x="15438" y="19200"/>
                  <a:pt x="15218" y="19468"/>
                  <a:pt x="15218" y="19800"/>
                </a:cubicBezTo>
                <a:lnTo>
                  <a:pt x="15218" y="21000"/>
                </a:lnTo>
                <a:cubicBezTo>
                  <a:pt x="15218" y="21332"/>
                  <a:pt x="15438" y="21600"/>
                  <a:pt x="15709" y="21600"/>
                </a:cubicBezTo>
                <a:cubicBezTo>
                  <a:pt x="15980" y="21600"/>
                  <a:pt x="16200" y="21332"/>
                  <a:pt x="16200" y="21000"/>
                </a:cubicBezTo>
                <a:lnTo>
                  <a:pt x="16200" y="19800"/>
                </a:lnTo>
                <a:cubicBezTo>
                  <a:pt x="16200" y="19468"/>
                  <a:pt x="15980" y="19200"/>
                  <a:pt x="15709" y="192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95" name="Shape 2595"/>
          <p:cNvSpPr/>
          <p:nvPr/>
        </p:nvSpPr>
        <p:spPr>
          <a:xfrm>
            <a:off x="12499944" y="3945018"/>
            <a:ext cx="558655" cy="507869"/>
          </a:xfrm>
          <a:custGeom>
            <a:avLst/>
            <a:gdLst/>
            <a:ahLst/>
            <a:cxnLst>
              <a:cxn ang="0">
                <a:pos x="wd2" y="hd2"/>
              </a:cxn>
              <a:cxn ang="5400000">
                <a:pos x="wd2" y="hd2"/>
              </a:cxn>
              <a:cxn ang="10800000">
                <a:pos x="wd2" y="hd2"/>
              </a:cxn>
              <a:cxn ang="16200000">
                <a:pos x="wd2" y="hd2"/>
              </a:cxn>
            </a:cxnLst>
            <a:rect l="0" t="0" r="r" b="b"/>
            <a:pathLst>
              <a:path w="21600" h="21600" extrusionOk="0">
                <a:moveTo>
                  <a:pt x="7364" y="14040"/>
                </a:moveTo>
                <a:lnTo>
                  <a:pt x="14236" y="14040"/>
                </a:lnTo>
                <a:cubicBezTo>
                  <a:pt x="14507" y="14040"/>
                  <a:pt x="14727" y="13799"/>
                  <a:pt x="14727" y="13500"/>
                </a:cubicBezTo>
                <a:cubicBezTo>
                  <a:pt x="14727" y="13202"/>
                  <a:pt x="14507" y="12960"/>
                  <a:pt x="14236" y="12960"/>
                </a:cubicBezTo>
                <a:lnTo>
                  <a:pt x="7364" y="12960"/>
                </a:lnTo>
                <a:cubicBezTo>
                  <a:pt x="7093" y="12960"/>
                  <a:pt x="6873" y="13202"/>
                  <a:pt x="6873" y="13500"/>
                </a:cubicBezTo>
                <a:cubicBezTo>
                  <a:pt x="6873" y="13799"/>
                  <a:pt x="7093" y="14040"/>
                  <a:pt x="7364" y="14040"/>
                </a:cubicBezTo>
                <a:moveTo>
                  <a:pt x="7364" y="11880"/>
                </a:moveTo>
                <a:lnTo>
                  <a:pt x="18164" y="11880"/>
                </a:lnTo>
                <a:cubicBezTo>
                  <a:pt x="18434" y="11880"/>
                  <a:pt x="18655" y="11639"/>
                  <a:pt x="18655" y="11340"/>
                </a:cubicBezTo>
                <a:cubicBezTo>
                  <a:pt x="18655" y="11042"/>
                  <a:pt x="18434" y="10800"/>
                  <a:pt x="18164" y="10800"/>
                </a:cubicBezTo>
                <a:lnTo>
                  <a:pt x="7364" y="10800"/>
                </a:lnTo>
                <a:cubicBezTo>
                  <a:pt x="7093" y="10800"/>
                  <a:pt x="6873" y="11042"/>
                  <a:pt x="6873" y="11340"/>
                </a:cubicBezTo>
                <a:cubicBezTo>
                  <a:pt x="6873" y="11639"/>
                  <a:pt x="7093" y="11880"/>
                  <a:pt x="7364" y="11880"/>
                </a:cubicBezTo>
                <a:moveTo>
                  <a:pt x="20618" y="19440"/>
                </a:moveTo>
                <a:lnTo>
                  <a:pt x="18605" y="19440"/>
                </a:lnTo>
                <a:cubicBezTo>
                  <a:pt x="18378" y="18208"/>
                  <a:pt x="17387" y="17280"/>
                  <a:pt x="16200" y="17280"/>
                </a:cubicBezTo>
                <a:cubicBezTo>
                  <a:pt x="15013" y="17280"/>
                  <a:pt x="14022" y="18208"/>
                  <a:pt x="13795" y="19440"/>
                </a:cubicBezTo>
                <a:lnTo>
                  <a:pt x="11732" y="19440"/>
                </a:lnTo>
                <a:cubicBezTo>
                  <a:pt x="11505" y="18208"/>
                  <a:pt x="10515" y="17280"/>
                  <a:pt x="9327" y="17280"/>
                </a:cubicBezTo>
                <a:cubicBezTo>
                  <a:pt x="8140" y="17280"/>
                  <a:pt x="7150" y="18208"/>
                  <a:pt x="6922" y="19440"/>
                </a:cubicBezTo>
                <a:lnTo>
                  <a:pt x="4909" y="19440"/>
                </a:lnTo>
                <a:lnTo>
                  <a:pt x="4909" y="5400"/>
                </a:lnTo>
                <a:lnTo>
                  <a:pt x="20618" y="5400"/>
                </a:lnTo>
                <a:cubicBezTo>
                  <a:pt x="20618" y="5400"/>
                  <a:pt x="20618" y="19440"/>
                  <a:pt x="20618" y="19440"/>
                </a:cubicBezTo>
                <a:close/>
                <a:moveTo>
                  <a:pt x="20618" y="4320"/>
                </a:moveTo>
                <a:lnTo>
                  <a:pt x="4909" y="4320"/>
                </a:lnTo>
                <a:cubicBezTo>
                  <a:pt x="4367" y="4320"/>
                  <a:pt x="3927" y="4804"/>
                  <a:pt x="3927" y="5400"/>
                </a:cubicBezTo>
                <a:lnTo>
                  <a:pt x="3927" y="19440"/>
                </a:lnTo>
                <a:cubicBezTo>
                  <a:pt x="3927" y="20036"/>
                  <a:pt x="4367" y="20520"/>
                  <a:pt x="4909" y="20520"/>
                </a:cubicBezTo>
                <a:lnTo>
                  <a:pt x="7364" y="20520"/>
                </a:lnTo>
                <a:cubicBezTo>
                  <a:pt x="7634" y="20520"/>
                  <a:pt x="7855" y="20279"/>
                  <a:pt x="7855" y="19980"/>
                </a:cubicBezTo>
                <a:cubicBezTo>
                  <a:pt x="7855" y="19085"/>
                  <a:pt x="8514" y="18360"/>
                  <a:pt x="9327" y="18360"/>
                </a:cubicBezTo>
                <a:cubicBezTo>
                  <a:pt x="10141" y="18360"/>
                  <a:pt x="10800" y="19085"/>
                  <a:pt x="10800" y="19980"/>
                </a:cubicBezTo>
                <a:cubicBezTo>
                  <a:pt x="10800" y="20279"/>
                  <a:pt x="11020" y="20520"/>
                  <a:pt x="11291" y="20520"/>
                </a:cubicBezTo>
                <a:lnTo>
                  <a:pt x="14236" y="20520"/>
                </a:lnTo>
                <a:cubicBezTo>
                  <a:pt x="14507" y="20520"/>
                  <a:pt x="14727" y="20279"/>
                  <a:pt x="14727" y="19980"/>
                </a:cubicBezTo>
                <a:cubicBezTo>
                  <a:pt x="14727" y="19085"/>
                  <a:pt x="15386" y="18360"/>
                  <a:pt x="16200" y="18360"/>
                </a:cubicBezTo>
                <a:cubicBezTo>
                  <a:pt x="17014" y="18360"/>
                  <a:pt x="17673" y="19085"/>
                  <a:pt x="17673" y="19980"/>
                </a:cubicBezTo>
                <a:cubicBezTo>
                  <a:pt x="17673" y="20279"/>
                  <a:pt x="17893" y="20520"/>
                  <a:pt x="18164" y="20520"/>
                </a:cubicBezTo>
                <a:lnTo>
                  <a:pt x="20618" y="20520"/>
                </a:lnTo>
                <a:cubicBezTo>
                  <a:pt x="21160" y="20520"/>
                  <a:pt x="21600" y="20036"/>
                  <a:pt x="21600" y="19440"/>
                </a:cubicBezTo>
                <a:lnTo>
                  <a:pt x="21600" y="5400"/>
                </a:lnTo>
                <a:cubicBezTo>
                  <a:pt x="21600" y="4804"/>
                  <a:pt x="21160" y="4320"/>
                  <a:pt x="20618" y="4320"/>
                </a:cubicBezTo>
                <a:moveTo>
                  <a:pt x="7364" y="9720"/>
                </a:moveTo>
                <a:lnTo>
                  <a:pt x="18164" y="9720"/>
                </a:lnTo>
                <a:cubicBezTo>
                  <a:pt x="18434" y="9720"/>
                  <a:pt x="18655" y="9479"/>
                  <a:pt x="18655" y="9180"/>
                </a:cubicBezTo>
                <a:cubicBezTo>
                  <a:pt x="18655" y="8882"/>
                  <a:pt x="18434" y="8640"/>
                  <a:pt x="18164" y="8640"/>
                </a:cubicBezTo>
                <a:lnTo>
                  <a:pt x="7364" y="8640"/>
                </a:lnTo>
                <a:cubicBezTo>
                  <a:pt x="7093" y="8640"/>
                  <a:pt x="6873" y="8882"/>
                  <a:pt x="6873" y="9180"/>
                </a:cubicBezTo>
                <a:cubicBezTo>
                  <a:pt x="6873" y="9479"/>
                  <a:pt x="7093" y="9720"/>
                  <a:pt x="7364" y="9720"/>
                </a:cubicBezTo>
                <a:moveTo>
                  <a:pt x="9327" y="19440"/>
                </a:moveTo>
                <a:cubicBezTo>
                  <a:pt x="9056" y="19440"/>
                  <a:pt x="8836" y="19682"/>
                  <a:pt x="8836" y="19980"/>
                </a:cubicBezTo>
                <a:lnTo>
                  <a:pt x="8836" y="21060"/>
                </a:lnTo>
                <a:cubicBezTo>
                  <a:pt x="8836" y="21359"/>
                  <a:pt x="9056" y="21600"/>
                  <a:pt x="9327" y="21600"/>
                </a:cubicBezTo>
                <a:cubicBezTo>
                  <a:pt x="9598" y="21600"/>
                  <a:pt x="9818" y="21359"/>
                  <a:pt x="9818" y="21060"/>
                </a:cubicBezTo>
                <a:lnTo>
                  <a:pt x="9818" y="19980"/>
                </a:lnTo>
                <a:cubicBezTo>
                  <a:pt x="9818" y="19682"/>
                  <a:pt x="9598" y="19440"/>
                  <a:pt x="9327" y="19440"/>
                </a:cubicBezTo>
                <a:moveTo>
                  <a:pt x="2455" y="15120"/>
                </a:moveTo>
                <a:lnTo>
                  <a:pt x="982" y="15120"/>
                </a:lnTo>
                <a:lnTo>
                  <a:pt x="982" y="1080"/>
                </a:lnTo>
                <a:lnTo>
                  <a:pt x="16691" y="1080"/>
                </a:lnTo>
                <a:lnTo>
                  <a:pt x="16691" y="2700"/>
                </a:lnTo>
                <a:cubicBezTo>
                  <a:pt x="16691" y="2999"/>
                  <a:pt x="16911" y="3240"/>
                  <a:pt x="17182" y="3240"/>
                </a:cubicBezTo>
                <a:cubicBezTo>
                  <a:pt x="17453" y="3240"/>
                  <a:pt x="17673" y="2999"/>
                  <a:pt x="17673" y="2700"/>
                </a:cubicBezTo>
                <a:lnTo>
                  <a:pt x="17673" y="1080"/>
                </a:lnTo>
                <a:cubicBezTo>
                  <a:pt x="17673" y="484"/>
                  <a:pt x="17233" y="0"/>
                  <a:pt x="16691" y="0"/>
                </a:cubicBezTo>
                <a:lnTo>
                  <a:pt x="982" y="0"/>
                </a:lnTo>
                <a:cubicBezTo>
                  <a:pt x="440" y="0"/>
                  <a:pt x="0" y="484"/>
                  <a:pt x="0" y="1080"/>
                </a:cubicBezTo>
                <a:lnTo>
                  <a:pt x="0" y="15120"/>
                </a:lnTo>
                <a:cubicBezTo>
                  <a:pt x="0" y="15716"/>
                  <a:pt x="440" y="16201"/>
                  <a:pt x="982" y="16201"/>
                </a:cubicBezTo>
                <a:lnTo>
                  <a:pt x="2455" y="16201"/>
                </a:lnTo>
                <a:cubicBezTo>
                  <a:pt x="2725" y="16201"/>
                  <a:pt x="2945" y="15959"/>
                  <a:pt x="2945" y="15660"/>
                </a:cubicBezTo>
                <a:cubicBezTo>
                  <a:pt x="2945" y="15362"/>
                  <a:pt x="2725" y="15120"/>
                  <a:pt x="2455" y="15120"/>
                </a:cubicBezTo>
                <a:moveTo>
                  <a:pt x="16200" y="19440"/>
                </a:moveTo>
                <a:cubicBezTo>
                  <a:pt x="15929" y="19440"/>
                  <a:pt x="15709" y="19682"/>
                  <a:pt x="15709" y="19980"/>
                </a:cubicBezTo>
                <a:lnTo>
                  <a:pt x="15709" y="21060"/>
                </a:lnTo>
                <a:cubicBezTo>
                  <a:pt x="15709" y="21359"/>
                  <a:pt x="15929" y="21600"/>
                  <a:pt x="16200" y="21600"/>
                </a:cubicBezTo>
                <a:cubicBezTo>
                  <a:pt x="16471" y="21600"/>
                  <a:pt x="16691" y="21359"/>
                  <a:pt x="16691" y="21060"/>
                </a:cubicBezTo>
                <a:lnTo>
                  <a:pt x="16691" y="19980"/>
                </a:lnTo>
                <a:cubicBezTo>
                  <a:pt x="16691" y="19682"/>
                  <a:pt x="16471" y="19440"/>
                  <a:pt x="16200" y="1944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96" name="Shape 2596"/>
          <p:cNvSpPr/>
          <p:nvPr/>
        </p:nvSpPr>
        <p:spPr>
          <a:xfrm>
            <a:off x="13566466" y="3995805"/>
            <a:ext cx="558655" cy="406295"/>
          </a:xfrm>
          <a:custGeom>
            <a:avLst/>
            <a:gdLst/>
            <a:ahLst/>
            <a:cxnLst>
              <a:cxn ang="0">
                <a:pos x="wd2" y="hd2"/>
              </a:cxn>
              <a:cxn ang="5400000">
                <a:pos x="wd2" y="hd2"/>
              </a:cxn>
              <a:cxn ang="10800000">
                <a:pos x="wd2" y="hd2"/>
              </a:cxn>
              <a:cxn ang="16200000">
                <a:pos x="wd2" y="hd2"/>
              </a:cxn>
            </a:cxnLst>
            <a:rect l="0" t="0" r="r" b="b"/>
            <a:pathLst>
              <a:path w="21600" h="21600" extrusionOk="0">
                <a:moveTo>
                  <a:pt x="3436" y="5400"/>
                </a:moveTo>
                <a:lnTo>
                  <a:pt x="9327" y="5400"/>
                </a:lnTo>
                <a:cubicBezTo>
                  <a:pt x="9598" y="5400"/>
                  <a:pt x="9818" y="5098"/>
                  <a:pt x="9818" y="4725"/>
                </a:cubicBezTo>
                <a:cubicBezTo>
                  <a:pt x="9818" y="4353"/>
                  <a:pt x="9598" y="4050"/>
                  <a:pt x="9327" y="4050"/>
                </a:cubicBezTo>
                <a:lnTo>
                  <a:pt x="3436" y="4050"/>
                </a:lnTo>
                <a:cubicBezTo>
                  <a:pt x="3166" y="4050"/>
                  <a:pt x="2945" y="4353"/>
                  <a:pt x="2945" y="4725"/>
                </a:cubicBezTo>
                <a:cubicBezTo>
                  <a:pt x="2945" y="5098"/>
                  <a:pt x="3166" y="5400"/>
                  <a:pt x="3436" y="5400"/>
                </a:cubicBezTo>
                <a:moveTo>
                  <a:pt x="3436" y="8100"/>
                </a:moveTo>
                <a:lnTo>
                  <a:pt x="7364" y="8100"/>
                </a:lnTo>
                <a:cubicBezTo>
                  <a:pt x="7634" y="8100"/>
                  <a:pt x="7855" y="7798"/>
                  <a:pt x="7855" y="7425"/>
                </a:cubicBezTo>
                <a:cubicBezTo>
                  <a:pt x="7855" y="7053"/>
                  <a:pt x="7634" y="6750"/>
                  <a:pt x="7364" y="6750"/>
                </a:cubicBezTo>
                <a:lnTo>
                  <a:pt x="3436" y="6750"/>
                </a:lnTo>
                <a:cubicBezTo>
                  <a:pt x="3166" y="6750"/>
                  <a:pt x="2945" y="7053"/>
                  <a:pt x="2945" y="7425"/>
                </a:cubicBezTo>
                <a:cubicBezTo>
                  <a:pt x="2945" y="7798"/>
                  <a:pt x="3166" y="8100"/>
                  <a:pt x="3436" y="8100"/>
                </a:cubicBezTo>
                <a:moveTo>
                  <a:pt x="3436" y="10800"/>
                </a:moveTo>
                <a:lnTo>
                  <a:pt x="9327" y="10800"/>
                </a:lnTo>
                <a:cubicBezTo>
                  <a:pt x="9598" y="10800"/>
                  <a:pt x="9818" y="10498"/>
                  <a:pt x="9818" y="10125"/>
                </a:cubicBezTo>
                <a:cubicBezTo>
                  <a:pt x="9818" y="9753"/>
                  <a:pt x="9598" y="9450"/>
                  <a:pt x="9327" y="9450"/>
                </a:cubicBezTo>
                <a:lnTo>
                  <a:pt x="3436" y="9450"/>
                </a:lnTo>
                <a:cubicBezTo>
                  <a:pt x="3166" y="9450"/>
                  <a:pt x="2945" y="9753"/>
                  <a:pt x="2945" y="10125"/>
                </a:cubicBezTo>
                <a:cubicBezTo>
                  <a:pt x="2945" y="10498"/>
                  <a:pt x="3166" y="10800"/>
                  <a:pt x="3436" y="10800"/>
                </a:cubicBezTo>
                <a:moveTo>
                  <a:pt x="20618" y="20250"/>
                </a:moveTo>
                <a:lnTo>
                  <a:pt x="15709" y="20250"/>
                </a:lnTo>
                <a:lnTo>
                  <a:pt x="15709" y="17551"/>
                </a:lnTo>
                <a:lnTo>
                  <a:pt x="16691" y="17551"/>
                </a:lnTo>
                <a:cubicBezTo>
                  <a:pt x="16962" y="17551"/>
                  <a:pt x="17182" y="17248"/>
                  <a:pt x="17182" y="16875"/>
                </a:cubicBezTo>
                <a:cubicBezTo>
                  <a:pt x="17182" y="16503"/>
                  <a:pt x="16962" y="16200"/>
                  <a:pt x="16691" y="16200"/>
                </a:cubicBezTo>
                <a:lnTo>
                  <a:pt x="13745" y="16200"/>
                </a:lnTo>
                <a:cubicBezTo>
                  <a:pt x="13475" y="16200"/>
                  <a:pt x="13255" y="16503"/>
                  <a:pt x="13255" y="16875"/>
                </a:cubicBezTo>
                <a:cubicBezTo>
                  <a:pt x="13255" y="17248"/>
                  <a:pt x="13475" y="17551"/>
                  <a:pt x="13745" y="17551"/>
                </a:cubicBezTo>
                <a:lnTo>
                  <a:pt x="14727" y="17551"/>
                </a:lnTo>
                <a:lnTo>
                  <a:pt x="14727" y="20250"/>
                </a:lnTo>
                <a:lnTo>
                  <a:pt x="6873" y="20250"/>
                </a:lnTo>
                <a:lnTo>
                  <a:pt x="6873" y="17551"/>
                </a:lnTo>
                <a:lnTo>
                  <a:pt x="7855" y="17551"/>
                </a:lnTo>
                <a:cubicBezTo>
                  <a:pt x="8125" y="17551"/>
                  <a:pt x="8345" y="17248"/>
                  <a:pt x="8345" y="16875"/>
                </a:cubicBezTo>
                <a:cubicBezTo>
                  <a:pt x="8345" y="16503"/>
                  <a:pt x="8125" y="16200"/>
                  <a:pt x="7855" y="16200"/>
                </a:cubicBezTo>
                <a:lnTo>
                  <a:pt x="4909" y="16200"/>
                </a:lnTo>
                <a:cubicBezTo>
                  <a:pt x="4638" y="16200"/>
                  <a:pt x="4418" y="16503"/>
                  <a:pt x="4418" y="16875"/>
                </a:cubicBezTo>
                <a:cubicBezTo>
                  <a:pt x="4418" y="17248"/>
                  <a:pt x="4638" y="17551"/>
                  <a:pt x="4909" y="17551"/>
                </a:cubicBezTo>
                <a:lnTo>
                  <a:pt x="5891" y="17551"/>
                </a:lnTo>
                <a:lnTo>
                  <a:pt x="5891" y="20250"/>
                </a:lnTo>
                <a:lnTo>
                  <a:pt x="982" y="20250"/>
                </a:lnTo>
                <a:lnTo>
                  <a:pt x="982" y="1350"/>
                </a:lnTo>
                <a:lnTo>
                  <a:pt x="20618" y="1350"/>
                </a:lnTo>
                <a:cubicBezTo>
                  <a:pt x="20618" y="1350"/>
                  <a:pt x="20618" y="20250"/>
                  <a:pt x="20618" y="20250"/>
                </a:cubicBezTo>
                <a:close/>
                <a:moveTo>
                  <a:pt x="20618" y="0"/>
                </a:moveTo>
                <a:lnTo>
                  <a:pt x="982" y="0"/>
                </a:lnTo>
                <a:cubicBezTo>
                  <a:pt x="440" y="0"/>
                  <a:pt x="0" y="605"/>
                  <a:pt x="0" y="1350"/>
                </a:cubicBezTo>
                <a:lnTo>
                  <a:pt x="0" y="20250"/>
                </a:lnTo>
                <a:cubicBezTo>
                  <a:pt x="0" y="20995"/>
                  <a:pt x="440" y="21600"/>
                  <a:pt x="982" y="21600"/>
                </a:cubicBezTo>
                <a:lnTo>
                  <a:pt x="20618" y="21600"/>
                </a:lnTo>
                <a:cubicBezTo>
                  <a:pt x="21160" y="21600"/>
                  <a:pt x="21600" y="20995"/>
                  <a:pt x="21600" y="20250"/>
                </a:cubicBezTo>
                <a:lnTo>
                  <a:pt x="21600" y="1350"/>
                </a:lnTo>
                <a:cubicBezTo>
                  <a:pt x="21600" y="605"/>
                  <a:pt x="21160" y="0"/>
                  <a:pt x="20618" y="0"/>
                </a:cubicBezTo>
                <a:moveTo>
                  <a:pt x="3436" y="13500"/>
                </a:moveTo>
                <a:lnTo>
                  <a:pt x="7364" y="13500"/>
                </a:lnTo>
                <a:cubicBezTo>
                  <a:pt x="7634" y="13500"/>
                  <a:pt x="7855" y="13198"/>
                  <a:pt x="7855" y="12825"/>
                </a:cubicBezTo>
                <a:cubicBezTo>
                  <a:pt x="7855" y="12452"/>
                  <a:pt x="7634" y="12150"/>
                  <a:pt x="7364" y="12150"/>
                </a:cubicBezTo>
                <a:lnTo>
                  <a:pt x="3436" y="12150"/>
                </a:lnTo>
                <a:cubicBezTo>
                  <a:pt x="3166" y="12150"/>
                  <a:pt x="2945" y="12452"/>
                  <a:pt x="2945" y="12825"/>
                </a:cubicBezTo>
                <a:cubicBezTo>
                  <a:pt x="2945" y="13198"/>
                  <a:pt x="3166" y="13500"/>
                  <a:pt x="3436" y="13500"/>
                </a:cubicBezTo>
                <a:moveTo>
                  <a:pt x="12273" y="5400"/>
                </a:moveTo>
                <a:lnTo>
                  <a:pt x="16200" y="5400"/>
                </a:lnTo>
                <a:cubicBezTo>
                  <a:pt x="16471" y="5400"/>
                  <a:pt x="16691" y="5098"/>
                  <a:pt x="16691" y="4725"/>
                </a:cubicBezTo>
                <a:cubicBezTo>
                  <a:pt x="16691" y="4353"/>
                  <a:pt x="16471" y="4050"/>
                  <a:pt x="16200" y="4050"/>
                </a:cubicBezTo>
                <a:lnTo>
                  <a:pt x="12273" y="4050"/>
                </a:lnTo>
                <a:cubicBezTo>
                  <a:pt x="12002" y="4050"/>
                  <a:pt x="11782" y="4353"/>
                  <a:pt x="11782" y="4725"/>
                </a:cubicBezTo>
                <a:cubicBezTo>
                  <a:pt x="11782" y="5098"/>
                  <a:pt x="12002" y="5400"/>
                  <a:pt x="12273" y="5400"/>
                </a:cubicBezTo>
                <a:moveTo>
                  <a:pt x="12273" y="10800"/>
                </a:moveTo>
                <a:lnTo>
                  <a:pt x="16200" y="10800"/>
                </a:lnTo>
                <a:cubicBezTo>
                  <a:pt x="16471" y="10800"/>
                  <a:pt x="16691" y="10498"/>
                  <a:pt x="16691" y="10125"/>
                </a:cubicBezTo>
                <a:cubicBezTo>
                  <a:pt x="16691" y="9753"/>
                  <a:pt x="16471" y="9450"/>
                  <a:pt x="16200" y="9450"/>
                </a:cubicBezTo>
                <a:lnTo>
                  <a:pt x="12273" y="9450"/>
                </a:lnTo>
                <a:cubicBezTo>
                  <a:pt x="12002" y="9450"/>
                  <a:pt x="11782" y="9753"/>
                  <a:pt x="11782" y="10125"/>
                </a:cubicBezTo>
                <a:cubicBezTo>
                  <a:pt x="11782" y="10498"/>
                  <a:pt x="12002" y="10800"/>
                  <a:pt x="12273" y="10800"/>
                </a:cubicBezTo>
                <a:moveTo>
                  <a:pt x="12273" y="13500"/>
                </a:moveTo>
                <a:lnTo>
                  <a:pt x="18164" y="13500"/>
                </a:lnTo>
                <a:cubicBezTo>
                  <a:pt x="18434" y="13500"/>
                  <a:pt x="18655" y="13198"/>
                  <a:pt x="18655" y="12825"/>
                </a:cubicBezTo>
                <a:cubicBezTo>
                  <a:pt x="18655" y="12452"/>
                  <a:pt x="18434" y="12150"/>
                  <a:pt x="18164" y="12150"/>
                </a:cubicBezTo>
                <a:lnTo>
                  <a:pt x="12273" y="12150"/>
                </a:lnTo>
                <a:cubicBezTo>
                  <a:pt x="12002" y="12150"/>
                  <a:pt x="11782" y="12452"/>
                  <a:pt x="11782" y="12825"/>
                </a:cubicBezTo>
                <a:cubicBezTo>
                  <a:pt x="11782" y="13198"/>
                  <a:pt x="12002" y="13500"/>
                  <a:pt x="12273" y="13500"/>
                </a:cubicBezTo>
                <a:moveTo>
                  <a:pt x="12273" y="8100"/>
                </a:moveTo>
                <a:lnTo>
                  <a:pt x="18164" y="8100"/>
                </a:lnTo>
                <a:cubicBezTo>
                  <a:pt x="18434" y="8100"/>
                  <a:pt x="18655" y="7798"/>
                  <a:pt x="18655" y="7425"/>
                </a:cubicBezTo>
                <a:cubicBezTo>
                  <a:pt x="18655" y="7053"/>
                  <a:pt x="18434" y="6750"/>
                  <a:pt x="18164" y="6750"/>
                </a:cubicBezTo>
                <a:lnTo>
                  <a:pt x="12273" y="6750"/>
                </a:lnTo>
                <a:cubicBezTo>
                  <a:pt x="12002" y="6750"/>
                  <a:pt x="11782" y="7053"/>
                  <a:pt x="11782" y="7425"/>
                </a:cubicBezTo>
                <a:cubicBezTo>
                  <a:pt x="11782" y="7798"/>
                  <a:pt x="12002" y="8100"/>
                  <a:pt x="12273" y="81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97" name="Shape 2597"/>
          <p:cNvSpPr/>
          <p:nvPr/>
        </p:nvSpPr>
        <p:spPr>
          <a:xfrm>
            <a:off x="14632988" y="3970412"/>
            <a:ext cx="558655" cy="457082"/>
          </a:xfrm>
          <a:custGeom>
            <a:avLst/>
            <a:gdLst/>
            <a:ahLst/>
            <a:cxnLst>
              <a:cxn ang="0">
                <a:pos x="wd2" y="hd2"/>
              </a:cxn>
              <a:cxn ang="5400000">
                <a:pos x="wd2" y="hd2"/>
              </a:cxn>
              <a:cxn ang="10800000">
                <a:pos x="wd2" y="hd2"/>
              </a:cxn>
              <a:cxn ang="16200000">
                <a:pos x="wd2" y="hd2"/>
              </a:cxn>
            </a:cxnLst>
            <a:rect l="0" t="0" r="r" b="b"/>
            <a:pathLst>
              <a:path w="21600" h="21600" extrusionOk="0">
                <a:moveTo>
                  <a:pt x="7364" y="9600"/>
                </a:moveTo>
                <a:lnTo>
                  <a:pt x="11291" y="9600"/>
                </a:lnTo>
                <a:cubicBezTo>
                  <a:pt x="11562" y="9600"/>
                  <a:pt x="11782" y="9332"/>
                  <a:pt x="11782" y="9000"/>
                </a:cubicBezTo>
                <a:cubicBezTo>
                  <a:pt x="11782" y="8669"/>
                  <a:pt x="11562" y="8400"/>
                  <a:pt x="11291" y="8400"/>
                </a:cubicBezTo>
                <a:lnTo>
                  <a:pt x="7364" y="8400"/>
                </a:lnTo>
                <a:cubicBezTo>
                  <a:pt x="7093" y="8400"/>
                  <a:pt x="6873" y="8669"/>
                  <a:pt x="6873" y="9000"/>
                </a:cubicBezTo>
                <a:cubicBezTo>
                  <a:pt x="6873" y="9332"/>
                  <a:pt x="7093" y="9600"/>
                  <a:pt x="7364" y="9600"/>
                </a:cubicBezTo>
                <a:moveTo>
                  <a:pt x="7364" y="12000"/>
                </a:moveTo>
                <a:lnTo>
                  <a:pt x="9327" y="12000"/>
                </a:lnTo>
                <a:cubicBezTo>
                  <a:pt x="9598" y="12000"/>
                  <a:pt x="9818" y="11732"/>
                  <a:pt x="9818" y="11400"/>
                </a:cubicBezTo>
                <a:cubicBezTo>
                  <a:pt x="9818" y="11069"/>
                  <a:pt x="9598" y="10800"/>
                  <a:pt x="9327" y="10800"/>
                </a:cubicBezTo>
                <a:lnTo>
                  <a:pt x="7364" y="10800"/>
                </a:lnTo>
                <a:cubicBezTo>
                  <a:pt x="7093" y="10800"/>
                  <a:pt x="6873" y="11069"/>
                  <a:pt x="6873" y="11400"/>
                </a:cubicBezTo>
                <a:cubicBezTo>
                  <a:pt x="6873" y="11732"/>
                  <a:pt x="7093" y="12000"/>
                  <a:pt x="7364" y="12000"/>
                </a:cubicBezTo>
                <a:moveTo>
                  <a:pt x="20618" y="20400"/>
                </a:moveTo>
                <a:lnTo>
                  <a:pt x="16691" y="20400"/>
                </a:lnTo>
                <a:lnTo>
                  <a:pt x="16691" y="19200"/>
                </a:lnTo>
                <a:lnTo>
                  <a:pt x="17182" y="19200"/>
                </a:lnTo>
                <a:cubicBezTo>
                  <a:pt x="17453" y="19200"/>
                  <a:pt x="17673" y="18932"/>
                  <a:pt x="17673" y="18600"/>
                </a:cubicBezTo>
                <a:cubicBezTo>
                  <a:pt x="17673" y="18269"/>
                  <a:pt x="17453" y="18000"/>
                  <a:pt x="17182" y="18000"/>
                </a:cubicBezTo>
                <a:lnTo>
                  <a:pt x="15218" y="18000"/>
                </a:lnTo>
                <a:cubicBezTo>
                  <a:pt x="14947" y="18000"/>
                  <a:pt x="14727" y="18269"/>
                  <a:pt x="14727" y="18600"/>
                </a:cubicBezTo>
                <a:cubicBezTo>
                  <a:pt x="14727" y="18932"/>
                  <a:pt x="14947" y="19200"/>
                  <a:pt x="15218" y="19200"/>
                </a:cubicBezTo>
                <a:lnTo>
                  <a:pt x="15709" y="19200"/>
                </a:lnTo>
                <a:lnTo>
                  <a:pt x="15709" y="20400"/>
                </a:lnTo>
                <a:lnTo>
                  <a:pt x="9818" y="20400"/>
                </a:lnTo>
                <a:lnTo>
                  <a:pt x="9818" y="19200"/>
                </a:lnTo>
                <a:lnTo>
                  <a:pt x="10309" y="19200"/>
                </a:lnTo>
                <a:cubicBezTo>
                  <a:pt x="10580" y="19200"/>
                  <a:pt x="10800" y="18932"/>
                  <a:pt x="10800" y="18600"/>
                </a:cubicBezTo>
                <a:cubicBezTo>
                  <a:pt x="10800" y="18269"/>
                  <a:pt x="10580" y="18000"/>
                  <a:pt x="10309" y="18000"/>
                </a:cubicBezTo>
                <a:lnTo>
                  <a:pt x="8345" y="18000"/>
                </a:lnTo>
                <a:cubicBezTo>
                  <a:pt x="8075" y="18000"/>
                  <a:pt x="7855" y="18269"/>
                  <a:pt x="7855" y="18600"/>
                </a:cubicBezTo>
                <a:cubicBezTo>
                  <a:pt x="7855" y="18932"/>
                  <a:pt x="8075" y="19200"/>
                  <a:pt x="8345" y="19200"/>
                </a:cubicBezTo>
                <a:lnTo>
                  <a:pt x="8836" y="19200"/>
                </a:lnTo>
                <a:lnTo>
                  <a:pt x="8836" y="20400"/>
                </a:lnTo>
                <a:lnTo>
                  <a:pt x="4909" y="20400"/>
                </a:lnTo>
                <a:lnTo>
                  <a:pt x="4909" y="6000"/>
                </a:lnTo>
                <a:lnTo>
                  <a:pt x="20618" y="6000"/>
                </a:lnTo>
                <a:cubicBezTo>
                  <a:pt x="20618" y="6000"/>
                  <a:pt x="20618" y="20400"/>
                  <a:pt x="20618" y="20400"/>
                </a:cubicBezTo>
                <a:close/>
                <a:moveTo>
                  <a:pt x="20618" y="4800"/>
                </a:moveTo>
                <a:lnTo>
                  <a:pt x="4909" y="4800"/>
                </a:lnTo>
                <a:cubicBezTo>
                  <a:pt x="4367" y="4800"/>
                  <a:pt x="3927" y="5338"/>
                  <a:pt x="3927" y="6000"/>
                </a:cubicBezTo>
                <a:lnTo>
                  <a:pt x="3927" y="20400"/>
                </a:lnTo>
                <a:cubicBezTo>
                  <a:pt x="3927" y="21062"/>
                  <a:pt x="4367" y="21600"/>
                  <a:pt x="4909" y="21600"/>
                </a:cubicBezTo>
                <a:lnTo>
                  <a:pt x="20618" y="21600"/>
                </a:lnTo>
                <a:cubicBezTo>
                  <a:pt x="21160" y="21600"/>
                  <a:pt x="21600" y="21062"/>
                  <a:pt x="21600" y="20400"/>
                </a:cubicBezTo>
                <a:lnTo>
                  <a:pt x="21600" y="6000"/>
                </a:lnTo>
                <a:cubicBezTo>
                  <a:pt x="21600" y="5338"/>
                  <a:pt x="21160" y="4800"/>
                  <a:pt x="20618" y="4800"/>
                </a:cubicBezTo>
                <a:moveTo>
                  <a:pt x="7364" y="14400"/>
                </a:moveTo>
                <a:lnTo>
                  <a:pt x="11291" y="14400"/>
                </a:lnTo>
                <a:cubicBezTo>
                  <a:pt x="11562" y="14400"/>
                  <a:pt x="11782" y="14132"/>
                  <a:pt x="11782" y="13800"/>
                </a:cubicBezTo>
                <a:cubicBezTo>
                  <a:pt x="11782" y="13469"/>
                  <a:pt x="11562" y="13200"/>
                  <a:pt x="11291" y="13200"/>
                </a:cubicBezTo>
                <a:lnTo>
                  <a:pt x="7364" y="13200"/>
                </a:lnTo>
                <a:cubicBezTo>
                  <a:pt x="7093" y="13200"/>
                  <a:pt x="6873" y="13469"/>
                  <a:pt x="6873" y="13800"/>
                </a:cubicBezTo>
                <a:cubicBezTo>
                  <a:pt x="6873" y="14132"/>
                  <a:pt x="7093" y="14400"/>
                  <a:pt x="7364" y="14400"/>
                </a:cubicBezTo>
                <a:moveTo>
                  <a:pt x="2455" y="15600"/>
                </a:moveTo>
                <a:lnTo>
                  <a:pt x="982" y="15600"/>
                </a:lnTo>
                <a:lnTo>
                  <a:pt x="982" y="1200"/>
                </a:lnTo>
                <a:lnTo>
                  <a:pt x="16691" y="1200"/>
                </a:lnTo>
                <a:lnTo>
                  <a:pt x="16691" y="3000"/>
                </a:lnTo>
                <a:cubicBezTo>
                  <a:pt x="16691" y="3332"/>
                  <a:pt x="16911" y="3600"/>
                  <a:pt x="17182" y="3600"/>
                </a:cubicBezTo>
                <a:cubicBezTo>
                  <a:pt x="17453" y="3600"/>
                  <a:pt x="17673" y="3332"/>
                  <a:pt x="17673" y="3000"/>
                </a:cubicBezTo>
                <a:lnTo>
                  <a:pt x="17673" y="1200"/>
                </a:lnTo>
                <a:cubicBezTo>
                  <a:pt x="17673" y="538"/>
                  <a:pt x="17233" y="0"/>
                  <a:pt x="16691" y="0"/>
                </a:cubicBezTo>
                <a:lnTo>
                  <a:pt x="982" y="0"/>
                </a:lnTo>
                <a:cubicBezTo>
                  <a:pt x="440" y="0"/>
                  <a:pt x="0" y="538"/>
                  <a:pt x="0" y="1200"/>
                </a:cubicBezTo>
                <a:lnTo>
                  <a:pt x="0" y="15600"/>
                </a:lnTo>
                <a:cubicBezTo>
                  <a:pt x="0" y="16262"/>
                  <a:pt x="440" y="16801"/>
                  <a:pt x="982" y="16801"/>
                </a:cubicBezTo>
                <a:lnTo>
                  <a:pt x="2455" y="16801"/>
                </a:lnTo>
                <a:cubicBezTo>
                  <a:pt x="2725" y="16801"/>
                  <a:pt x="2945" y="16532"/>
                  <a:pt x="2945" y="16200"/>
                </a:cubicBezTo>
                <a:cubicBezTo>
                  <a:pt x="2945" y="15869"/>
                  <a:pt x="2725" y="15600"/>
                  <a:pt x="2455" y="15600"/>
                </a:cubicBezTo>
                <a:moveTo>
                  <a:pt x="14236" y="14400"/>
                </a:moveTo>
                <a:lnTo>
                  <a:pt x="16200" y="14400"/>
                </a:lnTo>
                <a:cubicBezTo>
                  <a:pt x="16471" y="14400"/>
                  <a:pt x="16691" y="14132"/>
                  <a:pt x="16691" y="13800"/>
                </a:cubicBezTo>
                <a:cubicBezTo>
                  <a:pt x="16691" y="13469"/>
                  <a:pt x="16471" y="13200"/>
                  <a:pt x="16200" y="13200"/>
                </a:cubicBezTo>
                <a:lnTo>
                  <a:pt x="14236" y="13200"/>
                </a:lnTo>
                <a:cubicBezTo>
                  <a:pt x="13966" y="13200"/>
                  <a:pt x="13745" y="13469"/>
                  <a:pt x="13745" y="13800"/>
                </a:cubicBezTo>
                <a:cubicBezTo>
                  <a:pt x="13745" y="14132"/>
                  <a:pt x="13966" y="14400"/>
                  <a:pt x="14236" y="14400"/>
                </a:cubicBezTo>
                <a:moveTo>
                  <a:pt x="14236" y="9600"/>
                </a:moveTo>
                <a:lnTo>
                  <a:pt x="16200" y="9600"/>
                </a:lnTo>
                <a:cubicBezTo>
                  <a:pt x="16471" y="9600"/>
                  <a:pt x="16691" y="9332"/>
                  <a:pt x="16691" y="9000"/>
                </a:cubicBezTo>
                <a:cubicBezTo>
                  <a:pt x="16691" y="8669"/>
                  <a:pt x="16471" y="8400"/>
                  <a:pt x="16200" y="8400"/>
                </a:cubicBezTo>
                <a:lnTo>
                  <a:pt x="14236" y="8400"/>
                </a:lnTo>
                <a:cubicBezTo>
                  <a:pt x="13966" y="8400"/>
                  <a:pt x="13745" y="8669"/>
                  <a:pt x="13745" y="9000"/>
                </a:cubicBezTo>
                <a:cubicBezTo>
                  <a:pt x="13745" y="9332"/>
                  <a:pt x="13966" y="9600"/>
                  <a:pt x="14236" y="9600"/>
                </a:cubicBezTo>
                <a:moveTo>
                  <a:pt x="14236" y="12000"/>
                </a:moveTo>
                <a:lnTo>
                  <a:pt x="18164" y="12000"/>
                </a:lnTo>
                <a:cubicBezTo>
                  <a:pt x="18434" y="12000"/>
                  <a:pt x="18655" y="11732"/>
                  <a:pt x="18655" y="11400"/>
                </a:cubicBezTo>
                <a:cubicBezTo>
                  <a:pt x="18655" y="11069"/>
                  <a:pt x="18434" y="10800"/>
                  <a:pt x="18164" y="10800"/>
                </a:cubicBezTo>
                <a:lnTo>
                  <a:pt x="14236" y="10800"/>
                </a:lnTo>
                <a:cubicBezTo>
                  <a:pt x="13966" y="10800"/>
                  <a:pt x="13745" y="11069"/>
                  <a:pt x="13745" y="11400"/>
                </a:cubicBezTo>
                <a:cubicBezTo>
                  <a:pt x="13745" y="11732"/>
                  <a:pt x="13966" y="12000"/>
                  <a:pt x="14236" y="120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98" name="Shape 2598"/>
          <p:cNvSpPr/>
          <p:nvPr/>
        </p:nvSpPr>
        <p:spPr>
          <a:xfrm>
            <a:off x="15699510" y="3970412"/>
            <a:ext cx="558655" cy="457082"/>
          </a:xfrm>
          <a:custGeom>
            <a:avLst/>
            <a:gdLst/>
            <a:ahLst/>
            <a:cxnLst>
              <a:cxn ang="0">
                <a:pos x="wd2" y="hd2"/>
              </a:cxn>
              <a:cxn ang="5400000">
                <a:pos x="wd2" y="hd2"/>
              </a:cxn>
              <a:cxn ang="10800000">
                <a:pos x="wd2" y="hd2"/>
              </a:cxn>
              <a:cxn ang="16200000">
                <a:pos x="wd2" y="hd2"/>
              </a:cxn>
            </a:cxnLst>
            <a:rect l="0" t="0" r="r" b="b"/>
            <a:pathLst>
              <a:path w="21600" h="21600" extrusionOk="0">
                <a:moveTo>
                  <a:pt x="6873" y="8400"/>
                </a:moveTo>
                <a:lnTo>
                  <a:pt x="10800" y="8400"/>
                </a:lnTo>
                <a:lnTo>
                  <a:pt x="10800" y="12001"/>
                </a:lnTo>
                <a:lnTo>
                  <a:pt x="6873" y="12001"/>
                </a:lnTo>
                <a:cubicBezTo>
                  <a:pt x="6873" y="12001"/>
                  <a:pt x="6873" y="8400"/>
                  <a:pt x="6873" y="8400"/>
                </a:cubicBezTo>
                <a:close/>
                <a:moveTo>
                  <a:pt x="6382" y="13200"/>
                </a:moveTo>
                <a:lnTo>
                  <a:pt x="11291" y="13200"/>
                </a:lnTo>
                <a:cubicBezTo>
                  <a:pt x="11562" y="13200"/>
                  <a:pt x="11782" y="12932"/>
                  <a:pt x="11782" y="12600"/>
                </a:cubicBezTo>
                <a:lnTo>
                  <a:pt x="11782" y="7800"/>
                </a:lnTo>
                <a:cubicBezTo>
                  <a:pt x="11782" y="7469"/>
                  <a:pt x="11562" y="7200"/>
                  <a:pt x="11291" y="7200"/>
                </a:cubicBezTo>
                <a:lnTo>
                  <a:pt x="6382" y="7200"/>
                </a:lnTo>
                <a:cubicBezTo>
                  <a:pt x="6111" y="7200"/>
                  <a:pt x="5891" y="7469"/>
                  <a:pt x="5891" y="7800"/>
                </a:cubicBezTo>
                <a:lnTo>
                  <a:pt x="5891" y="12600"/>
                </a:lnTo>
                <a:cubicBezTo>
                  <a:pt x="5891" y="12932"/>
                  <a:pt x="6111" y="13200"/>
                  <a:pt x="6382" y="13200"/>
                </a:cubicBezTo>
                <a:moveTo>
                  <a:pt x="6382" y="4800"/>
                </a:moveTo>
                <a:cubicBezTo>
                  <a:pt x="6653" y="4800"/>
                  <a:pt x="6873" y="4531"/>
                  <a:pt x="6873" y="4200"/>
                </a:cubicBezTo>
                <a:cubicBezTo>
                  <a:pt x="6873" y="3868"/>
                  <a:pt x="6653" y="3600"/>
                  <a:pt x="6382" y="3600"/>
                </a:cubicBezTo>
                <a:cubicBezTo>
                  <a:pt x="6111" y="3600"/>
                  <a:pt x="5891" y="3868"/>
                  <a:pt x="5891" y="4200"/>
                </a:cubicBezTo>
                <a:cubicBezTo>
                  <a:pt x="5891" y="4531"/>
                  <a:pt x="6111" y="4800"/>
                  <a:pt x="6382" y="4800"/>
                </a:cubicBezTo>
                <a:moveTo>
                  <a:pt x="20618" y="20400"/>
                </a:moveTo>
                <a:lnTo>
                  <a:pt x="2945" y="20400"/>
                </a:lnTo>
                <a:cubicBezTo>
                  <a:pt x="1861" y="20400"/>
                  <a:pt x="982" y="19325"/>
                  <a:pt x="982" y="18000"/>
                </a:cubicBezTo>
                <a:lnTo>
                  <a:pt x="982" y="4800"/>
                </a:lnTo>
                <a:lnTo>
                  <a:pt x="2945" y="4800"/>
                </a:lnTo>
                <a:lnTo>
                  <a:pt x="2945" y="17400"/>
                </a:lnTo>
                <a:cubicBezTo>
                  <a:pt x="2945" y="17732"/>
                  <a:pt x="3166" y="18000"/>
                  <a:pt x="3436" y="18000"/>
                </a:cubicBezTo>
                <a:cubicBezTo>
                  <a:pt x="3707" y="18000"/>
                  <a:pt x="3927" y="17732"/>
                  <a:pt x="3927" y="17400"/>
                </a:cubicBezTo>
                <a:lnTo>
                  <a:pt x="3927" y="1200"/>
                </a:lnTo>
                <a:lnTo>
                  <a:pt x="20618" y="1200"/>
                </a:lnTo>
                <a:cubicBezTo>
                  <a:pt x="20618" y="1200"/>
                  <a:pt x="20618" y="20400"/>
                  <a:pt x="20618" y="20400"/>
                </a:cubicBezTo>
                <a:close/>
                <a:moveTo>
                  <a:pt x="20618" y="0"/>
                </a:moveTo>
                <a:lnTo>
                  <a:pt x="3927" y="0"/>
                </a:lnTo>
                <a:cubicBezTo>
                  <a:pt x="3385" y="0"/>
                  <a:pt x="2945" y="538"/>
                  <a:pt x="2945" y="1200"/>
                </a:cubicBezTo>
                <a:lnTo>
                  <a:pt x="2945" y="3600"/>
                </a:lnTo>
                <a:lnTo>
                  <a:pt x="982" y="3600"/>
                </a:lnTo>
                <a:cubicBezTo>
                  <a:pt x="440" y="3600"/>
                  <a:pt x="0" y="4138"/>
                  <a:pt x="0" y="4800"/>
                </a:cubicBezTo>
                <a:lnTo>
                  <a:pt x="0" y="18000"/>
                </a:lnTo>
                <a:cubicBezTo>
                  <a:pt x="0" y="19988"/>
                  <a:pt x="1319" y="21600"/>
                  <a:pt x="2945" y="21600"/>
                </a:cubicBezTo>
                <a:lnTo>
                  <a:pt x="20618" y="21600"/>
                </a:lnTo>
                <a:cubicBezTo>
                  <a:pt x="21160" y="21600"/>
                  <a:pt x="21600" y="21062"/>
                  <a:pt x="21600" y="20400"/>
                </a:cubicBezTo>
                <a:lnTo>
                  <a:pt x="21600" y="1200"/>
                </a:lnTo>
                <a:cubicBezTo>
                  <a:pt x="21600" y="538"/>
                  <a:pt x="21160" y="0"/>
                  <a:pt x="20618" y="0"/>
                </a:cubicBezTo>
                <a:moveTo>
                  <a:pt x="6382" y="18000"/>
                </a:moveTo>
                <a:lnTo>
                  <a:pt x="18164" y="18000"/>
                </a:lnTo>
                <a:cubicBezTo>
                  <a:pt x="18434" y="18000"/>
                  <a:pt x="18655" y="17732"/>
                  <a:pt x="18655" y="17400"/>
                </a:cubicBezTo>
                <a:cubicBezTo>
                  <a:pt x="18655" y="17068"/>
                  <a:pt x="18434" y="16801"/>
                  <a:pt x="18164" y="16801"/>
                </a:cubicBezTo>
                <a:lnTo>
                  <a:pt x="6382" y="16801"/>
                </a:lnTo>
                <a:cubicBezTo>
                  <a:pt x="6111" y="16801"/>
                  <a:pt x="5891" y="17068"/>
                  <a:pt x="5891" y="17400"/>
                </a:cubicBezTo>
                <a:cubicBezTo>
                  <a:pt x="5891" y="17732"/>
                  <a:pt x="6111" y="18000"/>
                  <a:pt x="6382" y="18000"/>
                </a:cubicBezTo>
                <a:moveTo>
                  <a:pt x="6382" y="15600"/>
                </a:moveTo>
                <a:lnTo>
                  <a:pt x="18164" y="15600"/>
                </a:lnTo>
                <a:cubicBezTo>
                  <a:pt x="18434" y="15600"/>
                  <a:pt x="18655" y="15332"/>
                  <a:pt x="18655" y="15000"/>
                </a:cubicBezTo>
                <a:cubicBezTo>
                  <a:pt x="18655" y="14668"/>
                  <a:pt x="18434" y="14401"/>
                  <a:pt x="18164" y="14401"/>
                </a:cubicBezTo>
                <a:lnTo>
                  <a:pt x="6382" y="14401"/>
                </a:lnTo>
                <a:cubicBezTo>
                  <a:pt x="6111" y="14401"/>
                  <a:pt x="5891" y="14668"/>
                  <a:pt x="5891" y="15000"/>
                </a:cubicBezTo>
                <a:cubicBezTo>
                  <a:pt x="5891" y="15332"/>
                  <a:pt x="6111" y="15600"/>
                  <a:pt x="6382" y="15600"/>
                </a:cubicBezTo>
                <a:moveTo>
                  <a:pt x="8345" y="4800"/>
                </a:moveTo>
                <a:cubicBezTo>
                  <a:pt x="8616" y="4800"/>
                  <a:pt x="8836" y="4531"/>
                  <a:pt x="8836" y="4200"/>
                </a:cubicBezTo>
                <a:cubicBezTo>
                  <a:pt x="8836" y="3868"/>
                  <a:pt x="8616" y="3600"/>
                  <a:pt x="8345" y="3600"/>
                </a:cubicBezTo>
                <a:cubicBezTo>
                  <a:pt x="8075" y="3600"/>
                  <a:pt x="7855" y="3868"/>
                  <a:pt x="7855" y="4200"/>
                </a:cubicBezTo>
                <a:cubicBezTo>
                  <a:pt x="7855" y="4531"/>
                  <a:pt x="8075" y="4800"/>
                  <a:pt x="8345" y="4800"/>
                </a:cubicBezTo>
                <a:moveTo>
                  <a:pt x="18164" y="7200"/>
                </a:moveTo>
                <a:lnTo>
                  <a:pt x="14236" y="7200"/>
                </a:lnTo>
                <a:cubicBezTo>
                  <a:pt x="13966" y="7200"/>
                  <a:pt x="13745" y="7469"/>
                  <a:pt x="13745" y="7800"/>
                </a:cubicBezTo>
                <a:cubicBezTo>
                  <a:pt x="13745" y="8132"/>
                  <a:pt x="13966" y="8400"/>
                  <a:pt x="14236" y="8400"/>
                </a:cubicBezTo>
                <a:lnTo>
                  <a:pt x="18164" y="8400"/>
                </a:lnTo>
                <a:cubicBezTo>
                  <a:pt x="18434" y="8400"/>
                  <a:pt x="18655" y="8132"/>
                  <a:pt x="18655" y="7800"/>
                </a:cubicBezTo>
                <a:cubicBezTo>
                  <a:pt x="18655" y="7469"/>
                  <a:pt x="18434" y="7200"/>
                  <a:pt x="18164" y="7200"/>
                </a:cubicBezTo>
                <a:moveTo>
                  <a:pt x="18164" y="12001"/>
                </a:moveTo>
                <a:lnTo>
                  <a:pt x="14236" y="12001"/>
                </a:lnTo>
                <a:cubicBezTo>
                  <a:pt x="13966" y="12001"/>
                  <a:pt x="13745" y="12268"/>
                  <a:pt x="13745" y="12600"/>
                </a:cubicBezTo>
                <a:cubicBezTo>
                  <a:pt x="13745" y="12932"/>
                  <a:pt x="13966" y="13200"/>
                  <a:pt x="14236" y="13200"/>
                </a:cubicBezTo>
                <a:lnTo>
                  <a:pt x="18164" y="13200"/>
                </a:lnTo>
                <a:cubicBezTo>
                  <a:pt x="18434" y="13200"/>
                  <a:pt x="18655" y="12932"/>
                  <a:pt x="18655" y="12600"/>
                </a:cubicBezTo>
                <a:cubicBezTo>
                  <a:pt x="18655" y="12268"/>
                  <a:pt x="18434" y="12001"/>
                  <a:pt x="18164" y="12001"/>
                </a:cubicBezTo>
                <a:moveTo>
                  <a:pt x="18164" y="9600"/>
                </a:moveTo>
                <a:lnTo>
                  <a:pt x="14236" y="9600"/>
                </a:lnTo>
                <a:cubicBezTo>
                  <a:pt x="13966" y="9600"/>
                  <a:pt x="13745" y="9869"/>
                  <a:pt x="13745" y="10200"/>
                </a:cubicBezTo>
                <a:cubicBezTo>
                  <a:pt x="13745" y="10532"/>
                  <a:pt x="13966" y="10800"/>
                  <a:pt x="14236" y="10800"/>
                </a:cubicBezTo>
                <a:lnTo>
                  <a:pt x="18164" y="10800"/>
                </a:lnTo>
                <a:cubicBezTo>
                  <a:pt x="18434" y="10800"/>
                  <a:pt x="18655" y="10532"/>
                  <a:pt x="18655" y="10200"/>
                </a:cubicBezTo>
                <a:cubicBezTo>
                  <a:pt x="18655" y="9869"/>
                  <a:pt x="18434" y="9600"/>
                  <a:pt x="18164" y="9600"/>
                </a:cubicBezTo>
                <a:moveTo>
                  <a:pt x="18164" y="4800"/>
                </a:moveTo>
                <a:cubicBezTo>
                  <a:pt x="18434" y="4800"/>
                  <a:pt x="18655" y="4531"/>
                  <a:pt x="18655" y="4200"/>
                </a:cubicBezTo>
                <a:cubicBezTo>
                  <a:pt x="18655" y="3868"/>
                  <a:pt x="18434" y="3600"/>
                  <a:pt x="18164" y="3600"/>
                </a:cubicBezTo>
                <a:cubicBezTo>
                  <a:pt x="17893" y="3600"/>
                  <a:pt x="17673" y="3868"/>
                  <a:pt x="17673" y="4200"/>
                </a:cubicBezTo>
                <a:cubicBezTo>
                  <a:pt x="17673" y="4531"/>
                  <a:pt x="17893" y="4800"/>
                  <a:pt x="18164" y="4800"/>
                </a:cubicBezTo>
                <a:moveTo>
                  <a:pt x="16200" y="4800"/>
                </a:moveTo>
                <a:cubicBezTo>
                  <a:pt x="16471" y="4800"/>
                  <a:pt x="16691" y="4531"/>
                  <a:pt x="16691" y="4200"/>
                </a:cubicBezTo>
                <a:cubicBezTo>
                  <a:pt x="16691" y="3868"/>
                  <a:pt x="16471" y="3600"/>
                  <a:pt x="16200" y="3600"/>
                </a:cubicBezTo>
                <a:cubicBezTo>
                  <a:pt x="15929" y="3600"/>
                  <a:pt x="15709" y="3868"/>
                  <a:pt x="15709" y="4200"/>
                </a:cubicBezTo>
                <a:cubicBezTo>
                  <a:pt x="15709" y="4531"/>
                  <a:pt x="15929" y="4800"/>
                  <a:pt x="16200" y="4800"/>
                </a:cubicBezTo>
                <a:moveTo>
                  <a:pt x="10309" y="4800"/>
                </a:moveTo>
                <a:lnTo>
                  <a:pt x="14236" y="4800"/>
                </a:lnTo>
                <a:cubicBezTo>
                  <a:pt x="14507" y="4800"/>
                  <a:pt x="14727" y="4531"/>
                  <a:pt x="14727" y="4200"/>
                </a:cubicBezTo>
                <a:cubicBezTo>
                  <a:pt x="14727" y="3868"/>
                  <a:pt x="14507" y="3600"/>
                  <a:pt x="14236" y="3600"/>
                </a:cubicBezTo>
                <a:lnTo>
                  <a:pt x="10309" y="3600"/>
                </a:lnTo>
                <a:cubicBezTo>
                  <a:pt x="10038" y="3600"/>
                  <a:pt x="9818" y="3868"/>
                  <a:pt x="9818" y="4200"/>
                </a:cubicBezTo>
                <a:cubicBezTo>
                  <a:pt x="9818" y="4531"/>
                  <a:pt x="10038" y="4800"/>
                  <a:pt x="10309" y="48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99" name="Shape 2599"/>
          <p:cNvSpPr/>
          <p:nvPr/>
        </p:nvSpPr>
        <p:spPr>
          <a:xfrm>
            <a:off x="16766032" y="3919625"/>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6382" y="7855"/>
                </a:moveTo>
                <a:cubicBezTo>
                  <a:pt x="6653" y="7855"/>
                  <a:pt x="6873" y="7635"/>
                  <a:pt x="6873" y="7364"/>
                </a:cubicBezTo>
                <a:cubicBezTo>
                  <a:pt x="6873" y="7092"/>
                  <a:pt x="6653" y="6873"/>
                  <a:pt x="6382" y="6873"/>
                </a:cubicBezTo>
                <a:cubicBezTo>
                  <a:pt x="6111" y="6873"/>
                  <a:pt x="5891" y="7092"/>
                  <a:pt x="5891" y="7364"/>
                </a:cubicBezTo>
                <a:cubicBezTo>
                  <a:pt x="5891" y="7635"/>
                  <a:pt x="6111" y="7855"/>
                  <a:pt x="6382" y="7855"/>
                </a:cubicBezTo>
                <a:moveTo>
                  <a:pt x="6873" y="10800"/>
                </a:moveTo>
                <a:lnTo>
                  <a:pt x="10800" y="10800"/>
                </a:lnTo>
                <a:lnTo>
                  <a:pt x="10800" y="13746"/>
                </a:lnTo>
                <a:lnTo>
                  <a:pt x="6873" y="13746"/>
                </a:lnTo>
                <a:cubicBezTo>
                  <a:pt x="6873" y="13746"/>
                  <a:pt x="6873" y="10800"/>
                  <a:pt x="6873" y="10800"/>
                </a:cubicBezTo>
                <a:close/>
                <a:moveTo>
                  <a:pt x="6382" y="14727"/>
                </a:moveTo>
                <a:lnTo>
                  <a:pt x="11291" y="14727"/>
                </a:lnTo>
                <a:cubicBezTo>
                  <a:pt x="11562" y="14727"/>
                  <a:pt x="11782" y="14508"/>
                  <a:pt x="11782" y="14236"/>
                </a:cubicBezTo>
                <a:lnTo>
                  <a:pt x="11782" y="10309"/>
                </a:lnTo>
                <a:cubicBezTo>
                  <a:pt x="11782" y="10038"/>
                  <a:pt x="11562" y="9818"/>
                  <a:pt x="11291" y="9818"/>
                </a:cubicBezTo>
                <a:lnTo>
                  <a:pt x="6382" y="9818"/>
                </a:lnTo>
                <a:cubicBezTo>
                  <a:pt x="6111" y="9818"/>
                  <a:pt x="5891" y="10038"/>
                  <a:pt x="5891" y="10309"/>
                </a:cubicBezTo>
                <a:lnTo>
                  <a:pt x="5891" y="14236"/>
                </a:lnTo>
                <a:cubicBezTo>
                  <a:pt x="5891" y="14508"/>
                  <a:pt x="6111" y="14727"/>
                  <a:pt x="6382" y="14727"/>
                </a:cubicBezTo>
                <a:moveTo>
                  <a:pt x="8345" y="7855"/>
                </a:moveTo>
                <a:cubicBezTo>
                  <a:pt x="8616" y="7855"/>
                  <a:pt x="8836" y="7635"/>
                  <a:pt x="8836" y="7364"/>
                </a:cubicBezTo>
                <a:cubicBezTo>
                  <a:pt x="8836" y="7092"/>
                  <a:pt x="8616" y="6873"/>
                  <a:pt x="8345" y="6873"/>
                </a:cubicBezTo>
                <a:cubicBezTo>
                  <a:pt x="8075" y="6873"/>
                  <a:pt x="7855" y="7092"/>
                  <a:pt x="7855" y="7364"/>
                </a:cubicBezTo>
                <a:cubicBezTo>
                  <a:pt x="7855" y="7635"/>
                  <a:pt x="8075" y="7855"/>
                  <a:pt x="8345" y="7855"/>
                </a:cubicBezTo>
                <a:moveTo>
                  <a:pt x="20618" y="20618"/>
                </a:moveTo>
                <a:lnTo>
                  <a:pt x="2945" y="20618"/>
                </a:lnTo>
                <a:cubicBezTo>
                  <a:pt x="1861" y="20618"/>
                  <a:pt x="982" y="19739"/>
                  <a:pt x="982" y="18655"/>
                </a:cubicBezTo>
                <a:lnTo>
                  <a:pt x="982" y="7855"/>
                </a:lnTo>
                <a:lnTo>
                  <a:pt x="2945" y="7855"/>
                </a:lnTo>
                <a:lnTo>
                  <a:pt x="2945" y="18164"/>
                </a:lnTo>
                <a:cubicBezTo>
                  <a:pt x="2945" y="18435"/>
                  <a:pt x="3166" y="18655"/>
                  <a:pt x="3436" y="18655"/>
                </a:cubicBezTo>
                <a:cubicBezTo>
                  <a:pt x="3707" y="18655"/>
                  <a:pt x="3927" y="18435"/>
                  <a:pt x="3927" y="18164"/>
                </a:cubicBezTo>
                <a:lnTo>
                  <a:pt x="3927" y="4909"/>
                </a:lnTo>
                <a:lnTo>
                  <a:pt x="20618" y="4909"/>
                </a:lnTo>
                <a:cubicBezTo>
                  <a:pt x="20618" y="4909"/>
                  <a:pt x="20618" y="20618"/>
                  <a:pt x="20618" y="20618"/>
                </a:cubicBezTo>
                <a:close/>
                <a:moveTo>
                  <a:pt x="20618" y="3927"/>
                </a:moveTo>
                <a:lnTo>
                  <a:pt x="3927" y="3927"/>
                </a:lnTo>
                <a:cubicBezTo>
                  <a:pt x="3385" y="3927"/>
                  <a:pt x="2945" y="4367"/>
                  <a:pt x="2945" y="4909"/>
                </a:cubicBezTo>
                <a:lnTo>
                  <a:pt x="2945" y="6873"/>
                </a:lnTo>
                <a:lnTo>
                  <a:pt x="982" y="6873"/>
                </a:lnTo>
                <a:cubicBezTo>
                  <a:pt x="440" y="6873"/>
                  <a:pt x="0" y="7313"/>
                  <a:pt x="0" y="7855"/>
                </a:cubicBezTo>
                <a:lnTo>
                  <a:pt x="0" y="18655"/>
                </a:lnTo>
                <a:cubicBezTo>
                  <a:pt x="0" y="20282"/>
                  <a:pt x="1319" y="21600"/>
                  <a:pt x="2945" y="21600"/>
                </a:cubicBezTo>
                <a:lnTo>
                  <a:pt x="20618" y="21600"/>
                </a:lnTo>
                <a:cubicBezTo>
                  <a:pt x="21160" y="21600"/>
                  <a:pt x="21600" y="21160"/>
                  <a:pt x="21600" y="20618"/>
                </a:cubicBezTo>
                <a:lnTo>
                  <a:pt x="21600" y="4909"/>
                </a:lnTo>
                <a:cubicBezTo>
                  <a:pt x="21600" y="4367"/>
                  <a:pt x="21160" y="3927"/>
                  <a:pt x="20618" y="3927"/>
                </a:cubicBezTo>
                <a:moveTo>
                  <a:pt x="6382" y="16691"/>
                </a:moveTo>
                <a:lnTo>
                  <a:pt x="18164" y="16691"/>
                </a:lnTo>
                <a:cubicBezTo>
                  <a:pt x="18434" y="16691"/>
                  <a:pt x="18655" y="16472"/>
                  <a:pt x="18655" y="16200"/>
                </a:cubicBezTo>
                <a:cubicBezTo>
                  <a:pt x="18655" y="15929"/>
                  <a:pt x="18434" y="15710"/>
                  <a:pt x="18164" y="15710"/>
                </a:cubicBezTo>
                <a:lnTo>
                  <a:pt x="6382" y="15710"/>
                </a:lnTo>
                <a:cubicBezTo>
                  <a:pt x="6111" y="15710"/>
                  <a:pt x="5891" y="15929"/>
                  <a:pt x="5891" y="16200"/>
                </a:cubicBezTo>
                <a:cubicBezTo>
                  <a:pt x="5891" y="16472"/>
                  <a:pt x="6111" y="16691"/>
                  <a:pt x="6382" y="16691"/>
                </a:cubicBezTo>
                <a:moveTo>
                  <a:pt x="10309" y="7855"/>
                </a:moveTo>
                <a:lnTo>
                  <a:pt x="14236" y="7855"/>
                </a:lnTo>
                <a:cubicBezTo>
                  <a:pt x="14507" y="7855"/>
                  <a:pt x="14727" y="7635"/>
                  <a:pt x="14727" y="7364"/>
                </a:cubicBezTo>
                <a:cubicBezTo>
                  <a:pt x="14727" y="7092"/>
                  <a:pt x="14507" y="6873"/>
                  <a:pt x="14236" y="6873"/>
                </a:cubicBezTo>
                <a:lnTo>
                  <a:pt x="10309" y="6873"/>
                </a:lnTo>
                <a:cubicBezTo>
                  <a:pt x="10038" y="6873"/>
                  <a:pt x="9818" y="7092"/>
                  <a:pt x="9818" y="7364"/>
                </a:cubicBezTo>
                <a:cubicBezTo>
                  <a:pt x="9818" y="7635"/>
                  <a:pt x="10038" y="7855"/>
                  <a:pt x="10309" y="7855"/>
                </a:cubicBezTo>
                <a:moveTo>
                  <a:pt x="6382" y="18655"/>
                </a:moveTo>
                <a:lnTo>
                  <a:pt x="18164" y="18655"/>
                </a:lnTo>
                <a:cubicBezTo>
                  <a:pt x="18434" y="18655"/>
                  <a:pt x="18655" y="18435"/>
                  <a:pt x="18655" y="18164"/>
                </a:cubicBezTo>
                <a:cubicBezTo>
                  <a:pt x="18655" y="17893"/>
                  <a:pt x="18434" y="17673"/>
                  <a:pt x="18164" y="17673"/>
                </a:cubicBezTo>
                <a:lnTo>
                  <a:pt x="6382" y="17673"/>
                </a:lnTo>
                <a:cubicBezTo>
                  <a:pt x="6111" y="17673"/>
                  <a:pt x="5891" y="17893"/>
                  <a:pt x="5891" y="18164"/>
                </a:cubicBezTo>
                <a:cubicBezTo>
                  <a:pt x="5891" y="18435"/>
                  <a:pt x="6111" y="18655"/>
                  <a:pt x="6382" y="18655"/>
                </a:cubicBezTo>
                <a:moveTo>
                  <a:pt x="4909" y="2945"/>
                </a:moveTo>
                <a:lnTo>
                  <a:pt x="20127" y="2945"/>
                </a:lnTo>
                <a:cubicBezTo>
                  <a:pt x="20398" y="2945"/>
                  <a:pt x="20618" y="2726"/>
                  <a:pt x="20618" y="2455"/>
                </a:cubicBezTo>
                <a:cubicBezTo>
                  <a:pt x="20618" y="2184"/>
                  <a:pt x="20398" y="1964"/>
                  <a:pt x="20127" y="1964"/>
                </a:cubicBezTo>
                <a:lnTo>
                  <a:pt x="4909" y="1964"/>
                </a:lnTo>
                <a:cubicBezTo>
                  <a:pt x="4638" y="1964"/>
                  <a:pt x="4418" y="2184"/>
                  <a:pt x="4418" y="2455"/>
                </a:cubicBezTo>
                <a:cubicBezTo>
                  <a:pt x="4418" y="2726"/>
                  <a:pt x="4638" y="2945"/>
                  <a:pt x="4909" y="2945"/>
                </a:cubicBezTo>
                <a:moveTo>
                  <a:pt x="18164" y="11783"/>
                </a:moveTo>
                <a:lnTo>
                  <a:pt x="14236" y="11783"/>
                </a:lnTo>
                <a:cubicBezTo>
                  <a:pt x="13966" y="11783"/>
                  <a:pt x="13745" y="12001"/>
                  <a:pt x="13745" y="12273"/>
                </a:cubicBezTo>
                <a:cubicBezTo>
                  <a:pt x="13745" y="12544"/>
                  <a:pt x="13966" y="12764"/>
                  <a:pt x="14236" y="12764"/>
                </a:cubicBezTo>
                <a:lnTo>
                  <a:pt x="18164" y="12764"/>
                </a:lnTo>
                <a:cubicBezTo>
                  <a:pt x="18434" y="12764"/>
                  <a:pt x="18655" y="12544"/>
                  <a:pt x="18655" y="12273"/>
                </a:cubicBezTo>
                <a:cubicBezTo>
                  <a:pt x="18655" y="12001"/>
                  <a:pt x="18434" y="11783"/>
                  <a:pt x="18164" y="11783"/>
                </a:cubicBezTo>
                <a:moveTo>
                  <a:pt x="6382" y="982"/>
                </a:moveTo>
                <a:lnTo>
                  <a:pt x="19145" y="982"/>
                </a:lnTo>
                <a:cubicBezTo>
                  <a:pt x="19416" y="982"/>
                  <a:pt x="19636" y="762"/>
                  <a:pt x="19636" y="491"/>
                </a:cubicBezTo>
                <a:cubicBezTo>
                  <a:pt x="19636" y="220"/>
                  <a:pt x="19416" y="0"/>
                  <a:pt x="19145" y="0"/>
                </a:cubicBezTo>
                <a:lnTo>
                  <a:pt x="6382" y="0"/>
                </a:lnTo>
                <a:cubicBezTo>
                  <a:pt x="6111" y="0"/>
                  <a:pt x="5891" y="220"/>
                  <a:pt x="5891" y="491"/>
                </a:cubicBezTo>
                <a:cubicBezTo>
                  <a:pt x="5891" y="762"/>
                  <a:pt x="6111" y="982"/>
                  <a:pt x="6382" y="982"/>
                </a:cubicBezTo>
                <a:moveTo>
                  <a:pt x="18164" y="13746"/>
                </a:moveTo>
                <a:lnTo>
                  <a:pt x="14236" y="13746"/>
                </a:lnTo>
                <a:cubicBezTo>
                  <a:pt x="13966" y="13746"/>
                  <a:pt x="13745" y="13965"/>
                  <a:pt x="13745" y="14236"/>
                </a:cubicBezTo>
                <a:cubicBezTo>
                  <a:pt x="13745" y="14508"/>
                  <a:pt x="13966" y="14727"/>
                  <a:pt x="14236" y="14727"/>
                </a:cubicBezTo>
                <a:lnTo>
                  <a:pt x="18164" y="14727"/>
                </a:lnTo>
                <a:cubicBezTo>
                  <a:pt x="18434" y="14727"/>
                  <a:pt x="18655" y="14508"/>
                  <a:pt x="18655" y="14236"/>
                </a:cubicBezTo>
                <a:cubicBezTo>
                  <a:pt x="18655" y="13965"/>
                  <a:pt x="18434" y="13746"/>
                  <a:pt x="18164" y="13746"/>
                </a:cubicBezTo>
                <a:moveTo>
                  <a:pt x="16200" y="7855"/>
                </a:moveTo>
                <a:cubicBezTo>
                  <a:pt x="16471" y="7855"/>
                  <a:pt x="16691" y="7635"/>
                  <a:pt x="16691" y="7364"/>
                </a:cubicBezTo>
                <a:cubicBezTo>
                  <a:pt x="16691" y="7092"/>
                  <a:pt x="16471" y="6873"/>
                  <a:pt x="16200" y="6873"/>
                </a:cubicBezTo>
                <a:cubicBezTo>
                  <a:pt x="15929" y="6873"/>
                  <a:pt x="15709" y="7092"/>
                  <a:pt x="15709" y="7364"/>
                </a:cubicBezTo>
                <a:cubicBezTo>
                  <a:pt x="15709" y="7635"/>
                  <a:pt x="15929" y="7855"/>
                  <a:pt x="16200" y="7855"/>
                </a:cubicBezTo>
                <a:moveTo>
                  <a:pt x="18164" y="7855"/>
                </a:moveTo>
                <a:cubicBezTo>
                  <a:pt x="18434" y="7855"/>
                  <a:pt x="18655" y="7635"/>
                  <a:pt x="18655" y="7364"/>
                </a:cubicBezTo>
                <a:cubicBezTo>
                  <a:pt x="18655" y="7092"/>
                  <a:pt x="18434" y="6873"/>
                  <a:pt x="18164" y="6873"/>
                </a:cubicBezTo>
                <a:cubicBezTo>
                  <a:pt x="17893" y="6873"/>
                  <a:pt x="17673" y="7092"/>
                  <a:pt x="17673" y="7364"/>
                </a:cubicBezTo>
                <a:cubicBezTo>
                  <a:pt x="17673" y="7635"/>
                  <a:pt x="17893" y="7855"/>
                  <a:pt x="18164" y="7855"/>
                </a:cubicBezTo>
                <a:moveTo>
                  <a:pt x="18164" y="9818"/>
                </a:moveTo>
                <a:lnTo>
                  <a:pt x="14236" y="9818"/>
                </a:lnTo>
                <a:cubicBezTo>
                  <a:pt x="13966" y="9818"/>
                  <a:pt x="13745" y="10038"/>
                  <a:pt x="13745" y="10309"/>
                </a:cubicBezTo>
                <a:cubicBezTo>
                  <a:pt x="13745" y="10581"/>
                  <a:pt x="13966" y="10800"/>
                  <a:pt x="14236" y="10800"/>
                </a:cubicBezTo>
                <a:lnTo>
                  <a:pt x="18164" y="10800"/>
                </a:lnTo>
                <a:cubicBezTo>
                  <a:pt x="18434" y="10800"/>
                  <a:pt x="18655" y="10581"/>
                  <a:pt x="18655" y="10309"/>
                </a:cubicBezTo>
                <a:cubicBezTo>
                  <a:pt x="18655" y="10038"/>
                  <a:pt x="18434" y="9818"/>
                  <a:pt x="18164" y="9818"/>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00" name="Shape 2600"/>
          <p:cNvSpPr/>
          <p:nvPr/>
        </p:nvSpPr>
        <p:spPr>
          <a:xfrm>
            <a:off x="17832555" y="3919625"/>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8" y="20618"/>
                  <a:pt x="982" y="16223"/>
                  <a:pt x="982" y="10800"/>
                </a:cubicBezTo>
                <a:cubicBezTo>
                  <a:pt x="982" y="5378"/>
                  <a:pt x="5378" y="982"/>
                  <a:pt x="10800" y="982"/>
                </a:cubicBezTo>
                <a:cubicBezTo>
                  <a:pt x="16223" y="982"/>
                  <a:pt x="20618" y="5378"/>
                  <a:pt x="20618" y="10800"/>
                </a:cubicBezTo>
                <a:cubicBezTo>
                  <a:pt x="20618" y="16223"/>
                  <a:pt x="16223" y="20618"/>
                  <a:pt x="10800" y="20618"/>
                </a:cubicBezTo>
                <a:moveTo>
                  <a:pt x="10800" y="0"/>
                </a:moveTo>
                <a:cubicBezTo>
                  <a:pt x="4835" y="0"/>
                  <a:pt x="0" y="4836"/>
                  <a:pt x="0" y="10800"/>
                </a:cubicBezTo>
                <a:cubicBezTo>
                  <a:pt x="0" y="16765"/>
                  <a:pt x="4835" y="21600"/>
                  <a:pt x="10800" y="21600"/>
                </a:cubicBezTo>
                <a:cubicBezTo>
                  <a:pt x="16765" y="21600"/>
                  <a:pt x="21600" y="16765"/>
                  <a:pt x="21600" y="10800"/>
                </a:cubicBezTo>
                <a:cubicBezTo>
                  <a:pt x="21600" y="4836"/>
                  <a:pt x="16765" y="0"/>
                  <a:pt x="10800" y="0"/>
                </a:cubicBezTo>
                <a:moveTo>
                  <a:pt x="16200" y="10309"/>
                </a:moveTo>
                <a:lnTo>
                  <a:pt x="11291" y="10309"/>
                </a:lnTo>
                <a:lnTo>
                  <a:pt x="11291" y="5401"/>
                </a:lnTo>
                <a:cubicBezTo>
                  <a:pt x="11291" y="5129"/>
                  <a:pt x="11071" y="4909"/>
                  <a:pt x="10800" y="4909"/>
                </a:cubicBezTo>
                <a:cubicBezTo>
                  <a:pt x="10529" y="4909"/>
                  <a:pt x="10309" y="5129"/>
                  <a:pt x="10309" y="5401"/>
                </a:cubicBezTo>
                <a:lnTo>
                  <a:pt x="10309" y="10309"/>
                </a:lnTo>
                <a:lnTo>
                  <a:pt x="5400" y="10309"/>
                </a:lnTo>
                <a:cubicBezTo>
                  <a:pt x="5129" y="10309"/>
                  <a:pt x="4909" y="10529"/>
                  <a:pt x="4909" y="10800"/>
                </a:cubicBezTo>
                <a:cubicBezTo>
                  <a:pt x="4909" y="11072"/>
                  <a:pt x="5129" y="11292"/>
                  <a:pt x="5400" y="11292"/>
                </a:cubicBezTo>
                <a:lnTo>
                  <a:pt x="10309" y="11292"/>
                </a:lnTo>
                <a:lnTo>
                  <a:pt x="10309" y="16200"/>
                </a:lnTo>
                <a:cubicBezTo>
                  <a:pt x="10309" y="16472"/>
                  <a:pt x="10529" y="16691"/>
                  <a:pt x="10800" y="16691"/>
                </a:cubicBezTo>
                <a:cubicBezTo>
                  <a:pt x="11071" y="16691"/>
                  <a:pt x="11291" y="16472"/>
                  <a:pt x="11291" y="16200"/>
                </a:cubicBezTo>
                <a:lnTo>
                  <a:pt x="11291" y="11292"/>
                </a:lnTo>
                <a:lnTo>
                  <a:pt x="16200" y="11292"/>
                </a:lnTo>
                <a:cubicBezTo>
                  <a:pt x="16471" y="11292"/>
                  <a:pt x="16691" y="11072"/>
                  <a:pt x="16691" y="10800"/>
                </a:cubicBezTo>
                <a:cubicBezTo>
                  <a:pt x="16691" y="10529"/>
                  <a:pt x="16471" y="10309"/>
                  <a:pt x="16200" y="10309"/>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01" name="Shape 2601"/>
          <p:cNvSpPr/>
          <p:nvPr/>
        </p:nvSpPr>
        <p:spPr>
          <a:xfrm>
            <a:off x="18899077" y="3919625"/>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8" y="20618"/>
                  <a:pt x="982" y="16223"/>
                  <a:pt x="982" y="10800"/>
                </a:cubicBezTo>
                <a:cubicBezTo>
                  <a:pt x="982" y="5378"/>
                  <a:pt x="5378" y="982"/>
                  <a:pt x="10800" y="982"/>
                </a:cubicBezTo>
                <a:cubicBezTo>
                  <a:pt x="16223" y="982"/>
                  <a:pt x="20618" y="5378"/>
                  <a:pt x="20618" y="10800"/>
                </a:cubicBezTo>
                <a:cubicBezTo>
                  <a:pt x="20618" y="16223"/>
                  <a:pt x="16223" y="20618"/>
                  <a:pt x="10800" y="20618"/>
                </a:cubicBezTo>
                <a:moveTo>
                  <a:pt x="10800" y="0"/>
                </a:moveTo>
                <a:cubicBezTo>
                  <a:pt x="4835" y="0"/>
                  <a:pt x="0" y="4836"/>
                  <a:pt x="0" y="10800"/>
                </a:cubicBezTo>
                <a:cubicBezTo>
                  <a:pt x="0" y="16765"/>
                  <a:pt x="4835" y="21600"/>
                  <a:pt x="10800" y="21600"/>
                </a:cubicBezTo>
                <a:cubicBezTo>
                  <a:pt x="16765" y="21600"/>
                  <a:pt x="21600" y="16765"/>
                  <a:pt x="21600" y="10800"/>
                </a:cubicBezTo>
                <a:cubicBezTo>
                  <a:pt x="21600" y="4836"/>
                  <a:pt x="16765" y="0"/>
                  <a:pt x="10800" y="0"/>
                </a:cubicBezTo>
                <a:moveTo>
                  <a:pt x="16200" y="10309"/>
                </a:moveTo>
                <a:lnTo>
                  <a:pt x="5400" y="10309"/>
                </a:lnTo>
                <a:cubicBezTo>
                  <a:pt x="5129" y="10309"/>
                  <a:pt x="4909" y="10529"/>
                  <a:pt x="4909" y="10800"/>
                </a:cubicBezTo>
                <a:cubicBezTo>
                  <a:pt x="4909" y="11072"/>
                  <a:pt x="5129" y="11292"/>
                  <a:pt x="5400" y="11292"/>
                </a:cubicBezTo>
                <a:lnTo>
                  <a:pt x="16200" y="11292"/>
                </a:lnTo>
                <a:cubicBezTo>
                  <a:pt x="16471" y="11292"/>
                  <a:pt x="16691" y="11072"/>
                  <a:pt x="16691" y="10800"/>
                </a:cubicBezTo>
                <a:cubicBezTo>
                  <a:pt x="16691" y="10529"/>
                  <a:pt x="16471" y="10309"/>
                  <a:pt x="16200" y="10309"/>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02" name="Shape 2602"/>
          <p:cNvSpPr/>
          <p:nvPr/>
        </p:nvSpPr>
        <p:spPr>
          <a:xfrm>
            <a:off x="19965599" y="3970412"/>
            <a:ext cx="558655" cy="457082"/>
          </a:xfrm>
          <a:custGeom>
            <a:avLst/>
            <a:gdLst/>
            <a:ahLst/>
            <a:cxnLst>
              <a:cxn ang="0">
                <a:pos x="wd2" y="hd2"/>
              </a:cxn>
              <a:cxn ang="5400000">
                <a:pos x="wd2" y="hd2"/>
              </a:cxn>
              <a:cxn ang="10800000">
                <a:pos x="wd2" y="hd2"/>
              </a:cxn>
              <a:cxn ang="16200000">
                <a:pos x="wd2" y="hd2"/>
              </a:cxn>
            </a:cxnLst>
            <a:rect l="0" t="0" r="r" b="b"/>
            <a:pathLst>
              <a:path w="21600" h="21600" extrusionOk="0">
                <a:moveTo>
                  <a:pt x="5400" y="6001"/>
                </a:moveTo>
                <a:lnTo>
                  <a:pt x="8345" y="6001"/>
                </a:lnTo>
                <a:cubicBezTo>
                  <a:pt x="8617" y="6001"/>
                  <a:pt x="8836" y="5732"/>
                  <a:pt x="8836" y="5400"/>
                </a:cubicBezTo>
                <a:cubicBezTo>
                  <a:pt x="8836" y="5069"/>
                  <a:pt x="8617" y="4800"/>
                  <a:pt x="8345" y="4800"/>
                </a:cubicBezTo>
                <a:lnTo>
                  <a:pt x="5400" y="4800"/>
                </a:lnTo>
                <a:cubicBezTo>
                  <a:pt x="5129" y="4800"/>
                  <a:pt x="4909" y="5069"/>
                  <a:pt x="4909" y="5400"/>
                </a:cubicBezTo>
                <a:cubicBezTo>
                  <a:pt x="4909" y="5732"/>
                  <a:pt x="5129" y="6001"/>
                  <a:pt x="5400" y="6001"/>
                </a:cubicBezTo>
                <a:moveTo>
                  <a:pt x="20618" y="20400"/>
                </a:moveTo>
                <a:lnTo>
                  <a:pt x="18655" y="20400"/>
                </a:lnTo>
                <a:lnTo>
                  <a:pt x="18655" y="18000"/>
                </a:lnTo>
                <a:cubicBezTo>
                  <a:pt x="18926" y="18000"/>
                  <a:pt x="19145" y="17732"/>
                  <a:pt x="19145" y="17400"/>
                </a:cubicBezTo>
                <a:cubicBezTo>
                  <a:pt x="19145" y="17069"/>
                  <a:pt x="18926" y="16801"/>
                  <a:pt x="18655" y="16801"/>
                </a:cubicBezTo>
                <a:lnTo>
                  <a:pt x="18655" y="3601"/>
                </a:lnTo>
                <a:lnTo>
                  <a:pt x="20618" y="3601"/>
                </a:lnTo>
                <a:cubicBezTo>
                  <a:pt x="20618" y="3601"/>
                  <a:pt x="20618" y="20400"/>
                  <a:pt x="20618" y="20400"/>
                </a:cubicBezTo>
                <a:close/>
                <a:moveTo>
                  <a:pt x="17673" y="16801"/>
                </a:moveTo>
                <a:cubicBezTo>
                  <a:pt x="17401" y="16801"/>
                  <a:pt x="17182" y="17069"/>
                  <a:pt x="17182" y="17400"/>
                </a:cubicBezTo>
                <a:cubicBezTo>
                  <a:pt x="17182" y="17732"/>
                  <a:pt x="17401" y="18000"/>
                  <a:pt x="17673" y="18000"/>
                </a:cubicBezTo>
                <a:lnTo>
                  <a:pt x="17673" y="20400"/>
                </a:lnTo>
                <a:lnTo>
                  <a:pt x="3927" y="20400"/>
                </a:lnTo>
                <a:lnTo>
                  <a:pt x="3927" y="18000"/>
                </a:lnTo>
                <a:cubicBezTo>
                  <a:pt x="4199" y="18000"/>
                  <a:pt x="4418" y="17732"/>
                  <a:pt x="4418" y="17400"/>
                </a:cubicBezTo>
                <a:cubicBezTo>
                  <a:pt x="4418" y="17069"/>
                  <a:pt x="4199" y="16801"/>
                  <a:pt x="3927" y="16801"/>
                </a:cubicBezTo>
                <a:lnTo>
                  <a:pt x="3927" y="3601"/>
                </a:lnTo>
                <a:lnTo>
                  <a:pt x="17673" y="3601"/>
                </a:lnTo>
                <a:cubicBezTo>
                  <a:pt x="17673" y="3601"/>
                  <a:pt x="17673" y="16801"/>
                  <a:pt x="17673" y="16801"/>
                </a:cubicBezTo>
                <a:close/>
                <a:moveTo>
                  <a:pt x="2945" y="16801"/>
                </a:moveTo>
                <a:cubicBezTo>
                  <a:pt x="2674" y="16801"/>
                  <a:pt x="2455" y="17069"/>
                  <a:pt x="2455" y="17400"/>
                </a:cubicBezTo>
                <a:cubicBezTo>
                  <a:pt x="2455" y="17732"/>
                  <a:pt x="2674" y="18000"/>
                  <a:pt x="2945" y="18000"/>
                </a:cubicBezTo>
                <a:lnTo>
                  <a:pt x="2945" y="20400"/>
                </a:lnTo>
                <a:lnTo>
                  <a:pt x="982" y="20400"/>
                </a:lnTo>
                <a:lnTo>
                  <a:pt x="982" y="3601"/>
                </a:lnTo>
                <a:lnTo>
                  <a:pt x="2945" y="3601"/>
                </a:lnTo>
                <a:cubicBezTo>
                  <a:pt x="2945" y="3601"/>
                  <a:pt x="2945" y="16801"/>
                  <a:pt x="2945" y="16801"/>
                </a:cubicBezTo>
                <a:close/>
                <a:moveTo>
                  <a:pt x="8836" y="1200"/>
                </a:moveTo>
                <a:lnTo>
                  <a:pt x="12764" y="1200"/>
                </a:lnTo>
                <a:cubicBezTo>
                  <a:pt x="13305" y="1200"/>
                  <a:pt x="13745" y="1738"/>
                  <a:pt x="13745" y="2400"/>
                </a:cubicBezTo>
                <a:lnTo>
                  <a:pt x="7855" y="2400"/>
                </a:lnTo>
                <a:cubicBezTo>
                  <a:pt x="7855" y="1738"/>
                  <a:pt x="8295" y="1200"/>
                  <a:pt x="8836" y="1200"/>
                </a:cubicBezTo>
                <a:moveTo>
                  <a:pt x="20618" y="2400"/>
                </a:moveTo>
                <a:lnTo>
                  <a:pt x="14727" y="2400"/>
                </a:lnTo>
                <a:cubicBezTo>
                  <a:pt x="14727" y="1075"/>
                  <a:pt x="13848" y="0"/>
                  <a:pt x="12764" y="0"/>
                </a:cubicBezTo>
                <a:lnTo>
                  <a:pt x="8836" y="0"/>
                </a:lnTo>
                <a:cubicBezTo>
                  <a:pt x="7752" y="0"/>
                  <a:pt x="6873" y="1075"/>
                  <a:pt x="6873" y="2400"/>
                </a:cubicBezTo>
                <a:lnTo>
                  <a:pt x="982" y="2400"/>
                </a:lnTo>
                <a:cubicBezTo>
                  <a:pt x="439" y="2400"/>
                  <a:pt x="0" y="2938"/>
                  <a:pt x="0" y="3601"/>
                </a:cubicBezTo>
                <a:lnTo>
                  <a:pt x="0" y="20400"/>
                </a:lnTo>
                <a:cubicBezTo>
                  <a:pt x="0" y="21063"/>
                  <a:pt x="439" y="21600"/>
                  <a:pt x="982" y="21600"/>
                </a:cubicBezTo>
                <a:lnTo>
                  <a:pt x="20618" y="21600"/>
                </a:lnTo>
                <a:cubicBezTo>
                  <a:pt x="21160" y="21600"/>
                  <a:pt x="21600" y="21063"/>
                  <a:pt x="21600" y="20400"/>
                </a:cubicBezTo>
                <a:lnTo>
                  <a:pt x="21600" y="3601"/>
                </a:lnTo>
                <a:cubicBezTo>
                  <a:pt x="21600" y="2938"/>
                  <a:pt x="21160" y="2400"/>
                  <a:pt x="20618" y="2400"/>
                </a:cubicBezTo>
                <a:moveTo>
                  <a:pt x="5400" y="8400"/>
                </a:moveTo>
                <a:lnTo>
                  <a:pt x="6382" y="8400"/>
                </a:lnTo>
                <a:cubicBezTo>
                  <a:pt x="6653" y="8400"/>
                  <a:pt x="6873" y="8132"/>
                  <a:pt x="6873" y="7800"/>
                </a:cubicBezTo>
                <a:cubicBezTo>
                  <a:pt x="6873" y="7469"/>
                  <a:pt x="6653" y="7200"/>
                  <a:pt x="6382" y="7200"/>
                </a:cubicBezTo>
                <a:lnTo>
                  <a:pt x="5400" y="7200"/>
                </a:lnTo>
                <a:cubicBezTo>
                  <a:pt x="5129" y="7200"/>
                  <a:pt x="4909" y="7469"/>
                  <a:pt x="4909" y="7800"/>
                </a:cubicBezTo>
                <a:cubicBezTo>
                  <a:pt x="4909" y="8132"/>
                  <a:pt x="5129" y="8400"/>
                  <a:pt x="5400" y="84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03" name="Shape 2603"/>
          <p:cNvSpPr/>
          <p:nvPr/>
        </p:nvSpPr>
        <p:spPr>
          <a:xfrm>
            <a:off x="21032121" y="3945018"/>
            <a:ext cx="558655" cy="507869"/>
          </a:xfrm>
          <a:custGeom>
            <a:avLst/>
            <a:gdLst/>
            <a:ahLst/>
            <a:cxnLst>
              <a:cxn ang="0">
                <a:pos x="wd2" y="hd2"/>
              </a:cxn>
              <a:cxn ang="5400000">
                <a:pos x="wd2" y="hd2"/>
              </a:cxn>
              <a:cxn ang="10800000">
                <a:pos x="wd2" y="hd2"/>
              </a:cxn>
              <a:cxn ang="16200000">
                <a:pos x="wd2" y="hd2"/>
              </a:cxn>
            </a:cxnLst>
            <a:rect l="0" t="0" r="r" b="b"/>
            <a:pathLst>
              <a:path w="21600" h="21600" extrusionOk="0">
                <a:moveTo>
                  <a:pt x="16691" y="20520"/>
                </a:moveTo>
                <a:lnTo>
                  <a:pt x="14727" y="20520"/>
                </a:lnTo>
                <a:lnTo>
                  <a:pt x="14727" y="18360"/>
                </a:lnTo>
                <a:cubicBezTo>
                  <a:pt x="14999" y="18360"/>
                  <a:pt x="15218" y="18119"/>
                  <a:pt x="15218" y="17820"/>
                </a:cubicBezTo>
                <a:cubicBezTo>
                  <a:pt x="15218" y="17522"/>
                  <a:pt x="14999" y="17280"/>
                  <a:pt x="14727" y="17280"/>
                </a:cubicBezTo>
                <a:lnTo>
                  <a:pt x="14727" y="7560"/>
                </a:lnTo>
                <a:lnTo>
                  <a:pt x="16691" y="7560"/>
                </a:lnTo>
                <a:cubicBezTo>
                  <a:pt x="16691" y="7560"/>
                  <a:pt x="16691" y="20520"/>
                  <a:pt x="16691" y="20520"/>
                </a:cubicBezTo>
                <a:close/>
                <a:moveTo>
                  <a:pt x="13745" y="17280"/>
                </a:moveTo>
                <a:cubicBezTo>
                  <a:pt x="13474" y="17280"/>
                  <a:pt x="13255" y="17522"/>
                  <a:pt x="13255" y="17820"/>
                </a:cubicBezTo>
                <a:cubicBezTo>
                  <a:pt x="13255" y="18119"/>
                  <a:pt x="13474" y="18360"/>
                  <a:pt x="13745" y="18360"/>
                </a:cubicBezTo>
                <a:lnTo>
                  <a:pt x="13745" y="20520"/>
                </a:lnTo>
                <a:lnTo>
                  <a:pt x="3927" y="20520"/>
                </a:lnTo>
                <a:lnTo>
                  <a:pt x="3927" y="18360"/>
                </a:lnTo>
                <a:cubicBezTo>
                  <a:pt x="4199" y="18360"/>
                  <a:pt x="4418" y="18119"/>
                  <a:pt x="4418" y="17820"/>
                </a:cubicBezTo>
                <a:cubicBezTo>
                  <a:pt x="4418" y="17522"/>
                  <a:pt x="4199" y="17280"/>
                  <a:pt x="3927" y="17280"/>
                </a:cubicBezTo>
                <a:lnTo>
                  <a:pt x="3927" y="7560"/>
                </a:lnTo>
                <a:lnTo>
                  <a:pt x="13745" y="7560"/>
                </a:lnTo>
                <a:cubicBezTo>
                  <a:pt x="13745" y="7560"/>
                  <a:pt x="13745" y="17280"/>
                  <a:pt x="13745" y="17280"/>
                </a:cubicBezTo>
                <a:close/>
                <a:moveTo>
                  <a:pt x="2945" y="17280"/>
                </a:moveTo>
                <a:cubicBezTo>
                  <a:pt x="2674" y="17280"/>
                  <a:pt x="2455" y="17522"/>
                  <a:pt x="2455" y="17820"/>
                </a:cubicBezTo>
                <a:cubicBezTo>
                  <a:pt x="2455" y="18119"/>
                  <a:pt x="2674" y="18360"/>
                  <a:pt x="2945" y="18360"/>
                </a:cubicBezTo>
                <a:lnTo>
                  <a:pt x="2945" y="20520"/>
                </a:lnTo>
                <a:lnTo>
                  <a:pt x="982" y="20520"/>
                </a:lnTo>
                <a:lnTo>
                  <a:pt x="982" y="7560"/>
                </a:lnTo>
                <a:lnTo>
                  <a:pt x="2945" y="7560"/>
                </a:lnTo>
                <a:cubicBezTo>
                  <a:pt x="2945" y="7560"/>
                  <a:pt x="2945" y="17280"/>
                  <a:pt x="2945" y="17280"/>
                </a:cubicBezTo>
                <a:close/>
                <a:moveTo>
                  <a:pt x="7855" y="5400"/>
                </a:moveTo>
                <a:lnTo>
                  <a:pt x="9818" y="5400"/>
                </a:lnTo>
                <a:cubicBezTo>
                  <a:pt x="10360" y="5400"/>
                  <a:pt x="10800" y="5884"/>
                  <a:pt x="10800" y="6481"/>
                </a:cubicBezTo>
                <a:lnTo>
                  <a:pt x="6873" y="6481"/>
                </a:lnTo>
                <a:cubicBezTo>
                  <a:pt x="6873" y="5884"/>
                  <a:pt x="7313" y="5400"/>
                  <a:pt x="7855" y="5400"/>
                </a:cubicBezTo>
                <a:moveTo>
                  <a:pt x="16691" y="6481"/>
                </a:moveTo>
                <a:lnTo>
                  <a:pt x="11782" y="6481"/>
                </a:lnTo>
                <a:cubicBezTo>
                  <a:pt x="11782" y="5287"/>
                  <a:pt x="10903" y="4321"/>
                  <a:pt x="9818" y="4321"/>
                </a:cubicBezTo>
                <a:lnTo>
                  <a:pt x="7855" y="4321"/>
                </a:lnTo>
                <a:cubicBezTo>
                  <a:pt x="6770" y="4321"/>
                  <a:pt x="5891" y="5287"/>
                  <a:pt x="5891" y="6481"/>
                </a:cubicBezTo>
                <a:lnTo>
                  <a:pt x="982" y="6481"/>
                </a:lnTo>
                <a:cubicBezTo>
                  <a:pt x="440" y="6481"/>
                  <a:pt x="0" y="6964"/>
                  <a:pt x="0" y="7560"/>
                </a:cubicBezTo>
                <a:lnTo>
                  <a:pt x="0" y="20520"/>
                </a:lnTo>
                <a:cubicBezTo>
                  <a:pt x="0" y="21116"/>
                  <a:pt x="440" y="21600"/>
                  <a:pt x="982" y="21600"/>
                </a:cubicBezTo>
                <a:lnTo>
                  <a:pt x="16691" y="21600"/>
                </a:lnTo>
                <a:cubicBezTo>
                  <a:pt x="17233" y="21600"/>
                  <a:pt x="17673" y="21116"/>
                  <a:pt x="17673" y="20520"/>
                </a:cubicBezTo>
                <a:lnTo>
                  <a:pt x="17673" y="7560"/>
                </a:lnTo>
                <a:cubicBezTo>
                  <a:pt x="17673" y="6964"/>
                  <a:pt x="17233" y="6481"/>
                  <a:pt x="16691" y="6481"/>
                </a:cubicBezTo>
                <a:moveTo>
                  <a:pt x="10800" y="2161"/>
                </a:moveTo>
                <a:cubicBezTo>
                  <a:pt x="10800" y="1564"/>
                  <a:pt x="11240" y="1080"/>
                  <a:pt x="11782" y="1080"/>
                </a:cubicBezTo>
                <a:lnTo>
                  <a:pt x="13745" y="1080"/>
                </a:lnTo>
                <a:cubicBezTo>
                  <a:pt x="14287" y="1080"/>
                  <a:pt x="14727" y="1564"/>
                  <a:pt x="14727" y="2161"/>
                </a:cubicBezTo>
                <a:cubicBezTo>
                  <a:pt x="14727" y="2161"/>
                  <a:pt x="10800" y="2161"/>
                  <a:pt x="10800" y="2161"/>
                </a:cubicBezTo>
                <a:close/>
                <a:moveTo>
                  <a:pt x="20618" y="2161"/>
                </a:moveTo>
                <a:lnTo>
                  <a:pt x="15709" y="2161"/>
                </a:lnTo>
                <a:cubicBezTo>
                  <a:pt x="15709" y="967"/>
                  <a:pt x="14830" y="0"/>
                  <a:pt x="13745" y="0"/>
                </a:cubicBezTo>
                <a:lnTo>
                  <a:pt x="11782" y="0"/>
                </a:lnTo>
                <a:cubicBezTo>
                  <a:pt x="10697" y="0"/>
                  <a:pt x="9818" y="967"/>
                  <a:pt x="9818" y="2161"/>
                </a:cubicBezTo>
                <a:lnTo>
                  <a:pt x="4909" y="2161"/>
                </a:lnTo>
                <a:cubicBezTo>
                  <a:pt x="4367" y="2161"/>
                  <a:pt x="3927" y="2644"/>
                  <a:pt x="3927" y="3240"/>
                </a:cubicBezTo>
                <a:lnTo>
                  <a:pt x="3927" y="4860"/>
                </a:lnTo>
                <a:cubicBezTo>
                  <a:pt x="3927" y="5159"/>
                  <a:pt x="4147" y="5400"/>
                  <a:pt x="4418" y="5400"/>
                </a:cubicBezTo>
                <a:cubicBezTo>
                  <a:pt x="4690" y="5400"/>
                  <a:pt x="4909" y="5159"/>
                  <a:pt x="4909" y="4860"/>
                </a:cubicBezTo>
                <a:lnTo>
                  <a:pt x="4909" y="3240"/>
                </a:lnTo>
                <a:lnTo>
                  <a:pt x="20618" y="3240"/>
                </a:lnTo>
                <a:lnTo>
                  <a:pt x="20618" y="16201"/>
                </a:lnTo>
                <a:lnTo>
                  <a:pt x="19145" y="16201"/>
                </a:lnTo>
                <a:cubicBezTo>
                  <a:pt x="18874" y="16201"/>
                  <a:pt x="18655" y="16442"/>
                  <a:pt x="18655" y="16740"/>
                </a:cubicBezTo>
                <a:cubicBezTo>
                  <a:pt x="18655" y="17039"/>
                  <a:pt x="18874" y="17280"/>
                  <a:pt x="19145" y="17280"/>
                </a:cubicBezTo>
                <a:lnTo>
                  <a:pt x="20618" y="17280"/>
                </a:lnTo>
                <a:cubicBezTo>
                  <a:pt x="21160" y="17280"/>
                  <a:pt x="21600" y="16796"/>
                  <a:pt x="21600" y="16201"/>
                </a:cubicBezTo>
                <a:lnTo>
                  <a:pt x="21600" y="3240"/>
                </a:lnTo>
                <a:cubicBezTo>
                  <a:pt x="21600" y="2644"/>
                  <a:pt x="21160" y="2161"/>
                  <a:pt x="20618" y="2161"/>
                </a:cubicBezTo>
                <a:moveTo>
                  <a:pt x="5400" y="11881"/>
                </a:moveTo>
                <a:lnTo>
                  <a:pt x="6382" y="11881"/>
                </a:lnTo>
                <a:cubicBezTo>
                  <a:pt x="6653" y="11881"/>
                  <a:pt x="6873" y="11639"/>
                  <a:pt x="6873" y="11341"/>
                </a:cubicBezTo>
                <a:cubicBezTo>
                  <a:pt x="6873" y="11042"/>
                  <a:pt x="6653" y="10800"/>
                  <a:pt x="6382" y="10800"/>
                </a:cubicBezTo>
                <a:lnTo>
                  <a:pt x="5400" y="10800"/>
                </a:lnTo>
                <a:cubicBezTo>
                  <a:pt x="5129" y="10800"/>
                  <a:pt x="4909" y="11042"/>
                  <a:pt x="4909" y="11341"/>
                </a:cubicBezTo>
                <a:cubicBezTo>
                  <a:pt x="4909" y="11639"/>
                  <a:pt x="5129" y="11881"/>
                  <a:pt x="5400" y="11881"/>
                </a:cubicBezTo>
                <a:moveTo>
                  <a:pt x="5400" y="9720"/>
                </a:moveTo>
                <a:lnTo>
                  <a:pt x="8345" y="9720"/>
                </a:lnTo>
                <a:cubicBezTo>
                  <a:pt x="8617" y="9720"/>
                  <a:pt x="8836" y="9479"/>
                  <a:pt x="8836" y="9181"/>
                </a:cubicBezTo>
                <a:cubicBezTo>
                  <a:pt x="8836" y="8882"/>
                  <a:pt x="8617" y="8640"/>
                  <a:pt x="8345" y="8640"/>
                </a:cubicBezTo>
                <a:lnTo>
                  <a:pt x="5400" y="8640"/>
                </a:lnTo>
                <a:cubicBezTo>
                  <a:pt x="5129" y="8640"/>
                  <a:pt x="4909" y="8882"/>
                  <a:pt x="4909" y="9181"/>
                </a:cubicBezTo>
                <a:cubicBezTo>
                  <a:pt x="4909" y="9479"/>
                  <a:pt x="5129" y="9720"/>
                  <a:pt x="5400" y="972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04" name="Shape 2604"/>
          <p:cNvSpPr/>
          <p:nvPr/>
        </p:nvSpPr>
        <p:spPr>
          <a:xfrm>
            <a:off x="22098643" y="3970412"/>
            <a:ext cx="558655" cy="457082"/>
          </a:xfrm>
          <a:custGeom>
            <a:avLst/>
            <a:gdLst/>
            <a:ahLst/>
            <a:cxnLst>
              <a:cxn ang="0">
                <a:pos x="wd2" y="hd2"/>
              </a:cxn>
              <a:cxn ang="5400000">
                <a:pos x="wd2" y="hd2"/>
              </a:cxn>
              <a:cxn ang="10800000">
                <a:pos x="wd2" y="hd2"/>
              </a:cxn>
              <a:cxn ang="16200000">
                <a:pos x="wd2" y="hd2"/>
              </a:cxn>
            </a:cxnLst>
            <a:rect l="0" t="0" r="r" b="b"/>
            <a:pathLst>
              <a:path w="21600" h="21600" extrusionOk="0">
                <a:moveTo>
                  <a:pt x="20618" y="9600"/>
                </a:moveTo>
                <a:lnTo>
                  <a:pt x="17673" y="9600"/>
                </a:lnTo>
                <a:lnTo>
                  <a:pt x="17673" y="8400"/>
                </a:lnTo>
                <a:cubicBezTo>
                  <a:pt x="17673" y="7738"/>
                  <a:pt x="17233" y="7200"/>
                  <a:pt x="16691" y="7200"/>
                </a:cubicBezTo>
                <a:lnTo>
                  <a:pt x="14727" y="7200"/>
                </a:lnTo>
                <a:cubicBezTo>
                  <a:pt x="14186" y="7200"/>
                  <a:pt x="13745" y="7738"/>
                  <a:pt x="13745" y="8400"/>
                </a:cubicBezTo>
                <a:lnTo>
                  <a:pt x="13745" y="9600"/>
                </a:lnTo>
                <a:lnTo>
                  <a:pt x="7855" y="9600"/>
                </a:lnTo>
                <a:lnTo>
                  <a:pt x="7855" y="8400"/>
                </a:lnTo>
                <a:cubicBezTo>
                  <a:pt x="7855" y="7738"/>
                  <a:pt x="7414" y="7200"/>
                  <a:pt x="6873" y="7200"/>
                </a:cubicBezTo>
                <a:lnTo>
                  <a:pt x="4909" y="7200"/>
                </a:lnTo>
                <a:cubicBezTo>
                  <a:pt x="4367" y="7200"/>
                  <a:pt x="3927" y="7738"/>
                  <a:pt x="3927" y="8400"/>
                </a:cubicBezTo>
                <a:lnTo>
                  <a:pt x="3927" y="9600"/>
                </a:lnTo>
                <a:lnTo>
                  <a:pt x="982" y="9600"/>
                </a:lnTo>
                <a:lnTo>
                  <a:pt x="982" y="3601"/>
                </a:lnTo>
                <a:lnTo>
                  <a:pt x="20618" y="3601"/>
                </a:lnTo>
                <a:cubicBezTo>
                  <a:pt x="20618" y="3601"/>
                  <a:pt x="20618" y="9600"/>
                  <a:pt x="20618" y="9600"/>
                </a:cubicBezTo>
                <a:close/>
                <a:moveTo>
                  <a:pt x="14727" y="8400"/>
                </a:moveTo>
                <a:lnTo>
                  <a:pt x="16691" y="8400"/>
                </a:lnTo>
                <a:lnTo>
                  <a:pt x="16691" y="12001"/>
                </a:lnTo>
                <a:lnTo>
                  <a:pt x="14727" y="12001"/>
                </a:lnTo>
                <a:cubicBezTo>
                  <a:pt x="14727" y="12001"/>
                  <a:pt x="14727" y="8400"/>
                  <a:pt x="14727" y="8400"/>
                </a:cubicBezTo>
                <a:close/>
                <a:moveTo>
                  <a:pt x="4909" y="8400"/>
                </a:moveTo>
                <a:lnTo>
                  <a:pt x="6873" y="8400"/>
                </a:lnTo>
                <a:lnTo>
                  <a:pt x="6873" y="12001"/>
                </a:lnTo>
                <a:lnTo>
                  <a:pt x="4909" y="12001"/>
                </a:lnTo>
                <a:cubicBezTo>
                  <a:pt x="4909" y="12001"/>
                  <a:pt x="4909" y="8400"/>
                  <a:pt x="4909" y="8400"/>
                </a:cubicBezTo>
                <a:close/>
                <a:moveTo>
                  <a:pt x="19636" y="20400"/>
                </a:moveTo>
                <a:lnTo>
                  <a:pt x="1964" y="20400"/>
                </a:lnTo>
                <a:lnTo>
                  <a:pt x="1964" y="10800"/>
                </a:lnTo>
                <a:lnTo>
                  <a:pt x="3927" y="10800"/>
                </a:lnTo>
                <a:lnTo>
                  <a:pt x="3927" y="12001"/>
                </a:lnTo>
                <a:cubicBezTo>
                  <a:pt x="3927" y="12662"/>
                  <a:pt x="4367" y="13200"/>
                  <a:pt x="4909" y="13200"/>
                </a:cubicBezTo>
                <a:lnTo>
                  <a:pt x="6873" y="13200"/>
                </a:lnTo>
                <a:cubicBezTo>
                  <a:pt x="7414" y="13200"/>
                  <a:pt x="7855" y="12662"/>
                  <a:pt x="7855" y="12001"/>
                </a:cubicBezTo>
                <a:lnTo>
                  <a:pt x="7855" y="10800"/>
                </a:lnTo>
                <a:lnTo>
                  <a:pt x="13745" y="10800"/>
                </a:lnTo>
                <a:lnTo>
                  <a:pt x="13745" y="12001"/>
                </a:lnTo>
                <a:cubicBezTo>
                  <a:pt x="13745" y="12662"/>
                  <a:pt x="14186" y="13200"/>
                  <a:pt x="14727" y="13200"/>
                </a:cubicBezTo>
                <a:lnTo>
                  <a:pt x="16691" y="13200"/>
                </a:lnTo>
                <a:cubicBezTo>
                  <a:pt x="17233" y="13200"/>
                  <a:pt x="17673" y="12662"/>
                  <a:pt x="17673" y="12001"/>
                </a:cubicBezTo>
                <a:lnTo>
                  <a:pt x="17673" y="10800"/>
                </a:lnTo>
                <a:lnTo>
                  <a:pt x="19636" y="10800"/>
                </a:lnTo>
                <a:cubicBezTo>
                  <a:pt x="19636" y="10800"/>
                  <a:pt x="19636" y="20400"/>
                  <a:pt x="19636" y="20400"/>
                </a:cubicBezTo>
                <a:close/>
                <a:moveTo>
                  <a:pt x="8836" y="1200"/>
                </a:moveTo>
                <a:lnTo>
                  <a:pt x="12764" y="1200"/>
                </a:lnTo>
                <a:cubicBezTo>
                  <a:pt x="13305" y="1200"/>
                  <a:pt x="13745" y="1738"/>
                  <a:pt x="13745" y="2400"/>
                </a:cubicBezTo>
                <a:lnTo>
                  <a:pt x="7855" y="2400"/>
                </a:lnTo>
                <a:cubicBezTo>
                  <a:pt x="7855" y="1738"/>
                  <a:pt x="8295" y="1200"/>
                  <a:pt x="8836" y="1200"/>
                </a:cubicBezTo>
                <a:moveTo>
                  <a:pt x="20618" y="2400"/>
                </a:moveTo>
                <a:lnTo>
                  <a:pt x="14727" y="2400"/>
                </a:lnTo>
                <a:cubicBezTo>
                  <a:pt x="14727" y="1075"/>
                  <a:pt x="13848" y="0"/>
                  <a:pt x="12764" y="0"/>
                </a:cubicBezTo>
                <a:lnTo>
                  <a:pt x="8836" y="0"/>
                </a:lnTo>
                <a:cubicBezTo>
                  <a:pt x="7752" y="0"/>
                  <a:pt x="6873" y="1075"/>
                  <a:pt x="6873" y="2400"/>
                </a:cubicBezTo>
                <a:lnTo>
                  <a:pt x="982" y="2400"/>
                </a:lnTo>
                <a:cubicBezTo>
                  <a:pt x="440" y="2400"/>
                  <a:pt x="0" y="2938"/>
                  <a:pt x="0" y="3601"/>
                </a:cubicBezTo>
                <a:lnTo>
                  <a:pt x="0" y="9600"/>
                </a:lnTo>
                <a:cubicBezTo>
                  <a:pt x="0" y="10262"/>
                  <a:pt x="440" y="10800"/>
                  <a:pt x="982" y="10800"/>
                </a:cubicBezTo>
                <a:lnTo>
                  <a:pt x="982" y="20400"/>
                </a:lnTo>
                <a:cubicBezTo>
                  <a:pt x="982" y="21062"/>
                  <a:pt x="1422" y="21600"/>
                  <a:pt x="1964" y="21600"/>
                </a:cubicBezTo>
                <a:lnTo>
                  <a:pt x="19636" y="21600"/>
                </a:lnTo>
                <a:cubicBezTo>
                  <a:pt x="20178" y="21600"/>
                  <a:pt x="20618" y="21062"/>
                  <a:pt x="20618" y="20400"/>
                </a:cubicBezTo>
                <a:lnTo>
                  <a:pt x="20618" y="10800"/>
                </a:lnTo>
                <a:cubicBezTo>
                  <a:pt x="21160" y="10800"/>
                  <a:pt x="21600" y="10262"/>
                  <a:pt x="21600" y="9600"/>
                </a:cubicBezTo>
                <a:lnTo>
                  <a:pt x="21600" y="3601"/>
                </a:lnTo>
                <a:cubicBezTo>
                  <a:pt x="21600" y="2938"/>
                  <a:pt x="21160" y="2400"/>
                  <a:pt x="20618" y="24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05" name="Shape 2605"/>
          <p:cNvSpPr/>
          <p:nvPr/>
        </p:nvSpPr>
        <p:spPr>
          <a:xfrm>
            <a:off x="12499943" y="4986147"/>
            <a:ext cx="558920" cy="558905"/>
          </a:xfrm>
          <a:custGeom>
            <a:avLst/>
            <a:gdLst/>
            <a:ahLst/>
            <a:cxnLst>
              <a:cxn ang="0">
                <a:pos x="wd2" y="hd2"/>
              </a:cxn>
              <a:cxn ang="5400000">
                <a:pos x="wd2" y="hd2"/>
              </a:cxn>
              <a:cxn ang="10800000">
                <a:pos x="wd2" y="hd2"/>
              </a:cxn>
              <a:cxn ang="16200000">
                <a:pos x="wd2" y="hd2"/>
              </a:cxn>
            </a:cxnLst>
            <a:rect l="0" t="0" r="r" b="b"/>
            <a:pathLst>
              <a:path w="21410" h="21410" extrusionOk="0">
                <a:moveTo>
                  <a:pt x="20437" y="20437"/>
                </a:moveTo>
                <a:lnTo>
                  <a:pt x="17519" y="20437"/>
                </a:lnTo>
                <a:lnTo>
                  <a:pt x="17519" y="18978"/>
                </a:lnTo>
                <a:cubicBezTo>
                  <a:pt x="17519" y="18710"/>
                  <a:pt x="17301" y="18492"/>
                  <a:pt x="17033" y="18492"/>
                </a:cubicBezTo>
                <a:lnTo>
                  <a:pt x="15574" y="18492"/>
                </a:lnTo>
                <a:lnTo>
                  <a:pt x="15574" y="17033"/>
                </a:lnTo>
                <a:cubicBezTo>
                  <a:pt x="15574" y="16764"/>
                  <a:pt x="15356" y="16546"/>
                  <a:pt x="15087" y="16546"/>
                </a:cubicBezTo>
                <a:lnTo>
                  <a:pt x="13344" y="16546"/>
                </a:lnTo>
                <a:lnTo>
                  <a:pt x="10309" y="13497"/>
                </a:lnTo>
                <a:cubicBezTo>
                  <a:pt x="10221" y="13409"/>
                  <a:pt x="10100" y="13354"/>
                  <a:pt x="9965" y="13354"/>
                </a:cubicBezTo>
                <a:cubicBezTo>
                  <a:pt x="9819" y="13354"/>
                  <a:pt x="9693" y="13422"/>
                  <a:pt x="9604" y="13524"/>
                </a:cubicBezTo>
                <a:lnTo>
                  <a:pt x="8815" y="14312"/>
                </a:lnTo>
                <a:cubicBezTo>
                  <a:pt x="8435" y="14692"/>
                  <a:pt x="7820" y="14692"/>
                  <a:pt x="7441" y="14312"/>
                </a:cubicBezTo>
                <a:lnTo>
                  <a:pt x="1256" y="8128"/>
                </a:lnTo>
                <a:cubicBezTo>
                  <a:pt x="877" y="7748"/>
                  <a:pt x="877" y="7133"/>
                  <a:pt x="1256" y="6753"/>
                </a:cubicBezTo>
                <a:lnTo>
                  <a:pt x="6754" y="1255"/>
                </a:lnTo>
                <a:cubicBezTo>
                  <a:pt x="7133" y="876"/>
                  <a:pt x="7749" y="876"/>
                  <a:pt x="8128" y="1255"/>
                </a:cubicBezTo>
                <a:lnTo>
                  <a:pt x="14312" y="7440"/>
                </a:lnTo>
                <a:cubicBezTo>
                  <a:pt x="14691" y="7820"/>
                  <a:pt x="14691" y="8435"/>
                  <a:pt x="14312" y="8815"/>
                </a:cubicBezTo>
                <a:lnTo>
                  <a:pt x="13539" y="9588"/>
                </a:lnTo>
                <a:cubicBezTo>
                  <a:pt x="13437" y="9677"/>
                  <a:pt x="13370" y="9804"/>
                  <a:pt x="13370" y="9950"/>
                </a:cubicBezTo>
                <a:cubicBezTo>
                  <a:pt x="13370" y="10084"/>
                  <a:pt x="13424" y="10206"/>
                  <a:pt x="13513" y="10294"/>
                </a:cubicBezTo>
                <a:lnTo>
                  <a:pt x="20437" y="17234"/>
                </a:lnTo>
                <a:cubicBezTo>
                  <a:pt x="20437" y="17234"/>
                  <a:pt x="20437" y="20437"/>
                  <a:pt x="20437" y="20437"/>
                </a:cubicBezTo>
                <a:close/>
                <a:moveTo>
                  <a:pt x="21268" y="16689"/>
                </a:moveTo>
                <a:lnTo>
                  <a:pt x="14547" y="9954"/>
                </a:lnTo>
                <a:lnTo>
                  <a:pt x="14999" y="9502"/>
                </a:lnTo>
                <a:cubicBezTo>
                  <a:pt x="15758" y="8743"/>
                  <a:pt x="15758" y="7512"/>
                  <a:pt x="14999" y="6753"/>
                </a:cubicBezTo>
                <a:lnTo>
                  <a:pt x="8815" y="569"/>
                </a:lnTo>
                <a:cubicBezTo>
                  <a:pt x="8056" y="-190"/>
                  <a:pt x="6825" y="-190"/>
                  <a:pt x="6066" y="569"/>
                </a:cubicBezTo>
                <a:lnTo>
                  <a:pt x="569" y="6066"/>
                </a:lnTo>
                <a:cubicBezTo>
                  <a:pt x="-190" y="6825"/>
                  <a:pt x="-190" y="8056"/>
                  <a:pt x="569" y="8815"/>
                </a:cubicBezTo>
                <a:lnTo>
                  <a:pt x="6754" y="14999"/>
                </a:lnTo>
                <a:cubicBezTo>
                  <a:pt x="7513" y="15758"/>
                  <a:pt x="8743" y="15758"/>
                  <a:pt x="9502" y="14999"/>
                </a:cubicBezTo>
                <a:lnTo>
                  <a:pt x="9968" y="14533"/>
                </a:lnTo>
                <a:lnTo>
                  <a:pt x="12798" y="17376"/>
                </a:lnTo>
                <a:cubicBezTo>
                  <a:pt x="12886" y="17465"/>
                  <a:pt x="13008" y="17519"/>
                  <a:pt x="13142" y="17519"/>
                </a:cubicBezTo>
                <a:lnTo>
                  <a:pt x="14601" y="17519"/>
                </a:lnTo>
                <a:lnTo>
                  <a:pt x="14601" y="18978"/>
                </a:lnTo>
                <a:cubicBezTo>
                  <a:pt x="14601" y="19247"/>
                  <a:pt x="14819" y="19464"/>
                  <a:pt x="15087" y="19464"/>
                </a:cubicBezTo>
                <a:lnTo>
                  <a:pt x="16546" y="19464"/>
                </a:lnTo>
                <a:lnTo>
                  <a:pt x="16546" y="20924"/>
                </a:lnTo>
                <a:cubicBezTo>
                  <a:pt x="16546" y="21193"/>
                  <a:pt x="16764" y="21410"/>
                  <a:pt x="17033" y="21410"/>
                </a:cubicBezTo>
                <a:lnTo>
                  <a:pt x="20924" y="21410"/>
                </a:lnTo>
                <a:cubicBezTo>
                  <a:pt x="21192" y="21410"/>
                  <a:pt x="21410" y="21193"/>
                  <a:pt x="21410" y="20924"/>
                </a:cubicBezTo>
                <a:lnTo>
                  <a:pt x="21410" y="17033"/>
                </a:lnTo>
                <a:cubicBezTo>
                  <a:pt x="21410" y="16899"/>
                  <a:pt x="21356" y="16777"/>
                  <a:pt x="21268" y="16689"/>
                </a:cubicBezTo>
                <a:moveTo>
                  <a:pt x="6819" y="7791"/>
                </a:moveTo>
                <a:cubicBezTo>
                  <a:pt x="6282" y="7791"/>
                  <a:pt x="5846" y="7356"/>
                  <a:pt x="5846" y="6819"/>
                </a:cubicBezTo>
                <a:cubicBezTo>
                  <a:pt x="5846" y="6282"/>
                  <a:pt x="6282" y="5846"/>
                  <a:pt x="6819" y="5846"/>
                </a:cubicBezTo>
                <a:cubicBezTo>
                  <a:pt x="7356" y="5846"/>
                  <a:pt x="7792" y="6282"/>
                  <a:pt x="7792" y="6819"/>
                </a:cubicBezTo>
                <a:cubicBezTo>
                  <a:pt x="7792" y="7356"/>
                  <a:pt x="7356" y="7791"/>
                  <a:pt x="6819" y="7791"/>
                </a:cubicBezTo>
                <a:moveTo>
                  <a:pt x="6819" y="4873"/>
                </a:moveTo>
                <a:cubicBezTo>
                  <a:pt x="5745" y="4873"/>
                  <a:pt x="4874" y="5744"/>
                  <a:pt x="4874" y="6819"/>
                </a:cubicBezTo>
                <a:cubicBezTo>
                  <a:pt x="4874" y="7893"/>
                  <a:pt x="5745" y="8765"/>
                  <a:pt x="6819" y="8765"/>
                </a:cubicBezTo>
                <a:cubicBezTo>
                  <a:pt x="7893" y="8765"/>
                  <a:pt x="8765" y="7893"/>
                  <a:pt x="8765" y="6819"/>
                </a:cubicBezTo>
                <a:cubicBezTo>
                  <a:pt x="8765" y="5744"/>
                  <a:pt x="7893" y="4873"/>
                  <a:pt x="6819" y="4873"/>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06" name="Shape 2606"/>
          <p:cNvSpPr/>
          <p:nvPr/>
        </p:nvSpPr>
        <p:spPr>
          <a:xfrm>
            <a:off x="13566466" y="4986147"/>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10309"/>
                </a:moveTo>
                <a:cubicBezTo>
                  <a:pt x="10800" y="10581"/>
                  <a:pt x="10580" y="10800"/>
                  <a:pt x="10309" y="10800"/>
                </a:cubicBezTo>
                <a:cubicBezTo>
                  <a:pt x="10038" y="10800"/>
                  <a:pt x="9818" y="10581"/>
                  <a:pt x="9818" y="10309"/>
                </a:cubicBezTo>
                <a:cubicBezTo>
                  <a:pt x="9818" y="10038"/>
                  <a:pt x="10038" y="9818"/>
                  <a:pt x="10309" y="9818"/>
                </a:cubicBezTo>
                <a:cubicBezTo>
                  <a:pt x="10580" y="9818"/>
                  <a:pt x="10800" y="10038"/>
                  <a:pt x="10800" y="10309"/>
                </a:cubicBezTo>
                <a:moveTo>
                  <a:pt x="20618" y="20618"/>
                </a:moveTo>
                <a:lnTo>
                  <a:pt x="18655" y="20618"/>
                </a:lnTo>
                <a:lnTo>
                  <a:pt x="18655" y="19145"/>
                </a:lnTo>
                <a:cubicBezTo>
                  <a:pt x="18655" y="18875"/>
                  <a:pt x="18434" y="18655"/>
                  <a:pt x="18164" y="18655"/>
                </a:cubicBezTo>
                <a:lnTo>
                  <a:pt x="16691" y="18655"/>
                </a:lnTo>
                <a:lnTo>
                  <a:pt x="16691" y="17182"/>
                </a:lnTo>
                <a:cubicBezTo>
                  <a:pt x="16691" y="16911"/>
                  <a:pt x="16471" y="16691"/>
                  <a:pt x="16200" y="16691"/>
                </a:cubicBezTo>
                <a:lnTo>
                  <a:pt x="14441" y="16691"/>
                </a:lnTo>
                <a:lnTo>
                  <a:pt x="12850" y="15086"/>
                </a:lnTo>
                <a:cubicBezTo>
                  <a:pt x="12761" y="14997"/>
                  <a:pt x="12639" y="14943"/>
                  <a:pt x="12503" y="14943"/>
                </a:cubicBezTo>
                <a:cubicBezTo>
                  <a:pt x="12356" y="14943"/>
                  <a:pt x="12228" y="15010"/>
                  <a:pt x="12138" y="15113"/>
                </a:cubicBezTo>
                <a:lnTo>
                  <a:pt x="11833" y="15418"/>
                </a:lnTo>
                <a:cubicBezTo>
                  <a:pt x="11450" y="15801"/>
                  <a:pt x="10829" y="15801"/>
                  <a:pt x="10445" y="15418"/>
                </a:cubicBezTo>
                <a:lnTo>
                  <a:pt x="6167" y="11139"/>
                </a:lnTo>
                <a:cubicBezTo>
                  <a:pt x="5784" y="10756"/>
                  <a:pt x="5784" y="10136"/>
                  <a:pt x="6167" y="9752"/>
                </a:cubicBezTo>
                <a:lnTo>
                  <a:pt x="9752" y="6167"/>
                </a:lnTo>
                <a:cubicBezTo>
                  <a:pt x="10135" y="5784"/>
                  <a:pt x="10756" y="5784"/>
                  <a:pt x="11139" y="6167"/>
                </a:cubicBezTo>
                <a:lnTo>
                  <a:pt x="11761" y="6789"/>
                </a:lnTo>
                <a:cubicBezTo>
                  <a:pt x="11699" y="7609"/>
                  <a:pt x="11457" y="8377"/>
                  <a:pt x="11069" y="9054"/>
                </a:cubicBezTo>
                <a:cubicBezTo>
                  <a:pt x="10847" y="8919"/>
                  <a:pt x="10588" y="8837"/>
                  <a:pt x="10309" y="8837"/>
                </a:cubicBezTo>
                <a:cubicBezTo>
                  <a:pt x="9496" y="8837"/>
                  <a:pt x="8836" y="9496"/>
                  <a:pt x="8836" y="10309"/>
                </a:cubicBezTo>
                <a:cubicBezTo>
                  <a:pt x="8836" y="11123"/>
                  <a:pt x="9496" y="11782"/>
                  <a:pt x="10309" y="11782"/>
                </a:cubicBezTo>
                <a:cubicBezTo>
                  <a:pt x="11123" y="11782"/>
                  <a:pt x="11782" y="11123"/>
                  <a:pt x="11782" y="10309"/>
                </a:cubicBezTo>
                <a:cubicBezTo>
                  <a:pt x="11782" y="10156"/>
                  <a:pt x="11752" y="10012"/>
                  <a:pt x="11709" y="9873"/>
                </a:cubicBezTo>
                <a:cubicBezTo>
                  <a:pt x="12146" y="9210"/>
                  <a:pt x="12466" y="8463"/>
                  <a:pt x="12631" y="7659"/>
                </a:cubicBezTo>
                <a:lnTo>
                  <a:pt x="15417" y="10446"/>
                </a:lnTo>
                <a:cubicBezTo>
                  <a:pt x="15800" y="10829"/>
                  <a:pt x="15800" y="11450"/>
                  <a:pt x="15417" y="11833"/>
                </a:cubicBezTo>
                <a:lnTo>
                  <a:pt x="15128" y="12122"/>
                </a:lnTo>
                <a:cubicBezTo>
                  <a:pt x="15025" y="12213"/>
                  <a:pt x="14957" y="12341"/>
                  <a:pt x="14957" y="12487"/>
                </a:cubicBezTo>
                <a:cubicBezTo>
                  <a:pt x="14957" y="12623"/>
                  <a:pt x="15013" y="12746"/>
                  <a:pt x="15101" y="12835"/>
                </a:cubicBezTo>
                <a:lnTo>
                  <a:pt x="20618" y="18367"/>
                </a:lnTo>
                <a:cubicBezTo>
                  <a:pt x="20618" y="18367"/>
                  <a:pt x="20618" y="20618"/>
                  <a:pt x="20618" y="20618"/>
                </a:cubicBezTo>
                <a:close/>
                <a:moveTo>
                  <a:pt x="5343" y="11673"/>
                </a:moveTo>
                <a:cubicBezTo>
                  <a:pt x="2859" y="11190"/>
                  <a:pt x="982" y="9008"/>
                  <a:pt x="982" y="6383"/>
                </a:cubicBezTo>
                <a:cubicBezTo>
                  <a:pt x="982" y="3400"/>
                  <a:pt x="3399" y="982"/>
                  <a:pt x="6382" y="982"/>
                </a:cubicBezTo>
                <a:cubicBezTo>
                  <a:pt x="9011" y="982"/>
                  <a:pt x="11198" y="2862"/>
                  <a:pt x="11681" y="5349"/>
                </a:cubicBezTo>
                <a:cubicBezTo>
                  <a:pt x="10910" y="4719"/>
                  <a:pt x="9777" y="4755"/>
                  <a:pt x="9058" y="5473"/>
                </a:cubicBezTo>
                <a:lnTo>
                  <a:pt x="5474" y="9058"/>
                </a:lnTo>
                <a:cubicBezTo>
                  <a:pt x="4757" y="9775"/>
                  <a:pt x="4719" y="10904"/>
                  <a:pt x="5343" y="11673"/>
                </a:cubicBezTo>
                <a:moveTo>
                  <a:pt x="21456" y="17817"/>
                </a:moveTo>
                <a:lnTo>
                  <a:pt x="16142" y="12488"/>
                </a:lnTo>
                <a:cubicBezTo>
                  <a:pt x="16874" y="11720"/>
                  <a:pt x="16865" y="10507"/>
                  <a:pt x="16111" y="9752"/>
                </a:cubicBezTo>
                <a:lnTo>
                  <a:pt x="12763" y="6404"/>
                </a:lnTo>
                <a:cubicBezTo>
                  <a:pt x="12763" y="6396"/>
                  <a:pt x="12764" y="6389"/>
                  <a:pt x="12764" y="6383"/>
                </a:cubicBezTo>
                <a:cubicBezTo>
                  <a:pt x="12764" y="2857"/>
                  <a:pt x="9907" y="0"/>
                  <a:pt x="6382" y="0"/>
                </a:cubicBezTo>
                <a:cubicBezTo>
                  <a:pt x="2857" y="0"/>
                  <a:pt x="0" y="2857"/>
                  <a:pt x="0" y="6383"/>
                </a:cubicBezTo>
                <a:cubicBezTo>
                  <a:pt x="0" y="9907"/>
                  <a:pt x="2857" y="12764"/>
                  <a:pt x="6382" y="12764"/>
                </a:cubicBezTo>
                <a:cubicBezTo>
                  <a:pt x="6389" y="12764"/>
                  <a:pt x="6396" y="12763"/>
                  <a:pt x="6403" y="12763"/>
                </a:cubicBezTo>
                <a:lnTo>
                  <a:pt x="9752" y="16111"/>
                </a:lnTo>
                <a:cubicBezTo>
                  <a:pt x="10511" y="16870"/>
                  <a:pt x="11735" y="16875"/>
                  <a:pt x="12503" y="16130"/>
                </a:cubicBezTo>
                <a:lnTo>
                  <a:pt x="13889" y="17529"/>
                </a:lnTo>
                <a:cubicBezTo>
                  <a:pt x="13978" y="17618"/>
                  <a:pt x="14101" y="17673"/>
                  <a:pt x="14236" y="17673"/>
                </a:cubicBezTo>
                <a:lnTo>
                  <a:pt x="15709" y="17673"/>
                </a:lnTo>
                <a:lnTo>
                  <a:pt x="15709" y="19145"/>
                </a:lnTo>
                <a:cubicBezTo>
                  <a:pt x="15709" y="19417"/>
                  <a:pt x="15929" y="19636"/>
                  <a:pt x="16200" y="19636"/>
                </a:cubicBezTo>
                <a:lnTo>
                  <a:pt x="17673" y="19636"/>
                </a:lnTo>
                <a:lnTo>
                  <a:pt x="17673" y="21109"/>
                </a:lnTo>
                <a:cubicBezTo>
                  <a:pt x="17673" y="21381"/>
                  <a:pt x="17893" y="21600"/>
                  <a:pt x="18164" y="21600"/>
                </a:cubicBezTo>
                <a:lnTo>
                  <a:pt x="21109" y="21600"/>
                </a:lnTo>
                <a:cubicBezTo>
                  <a:pt x="21380" y="21600"/>
                  <a:pt x="21600" y="21381"/>
                  <a:pt x="21600" y="21109"/>
                </a:cubicBezTo>
                <a:lnTo>
                  <a:pt x="21600" y="18164"/>
                </a:lnTo>
                <a:cubicBezTo>
                  <a:pt x="21600" y="18029"/>
                  <a:pt x="21545" y="17906"/>
                  <a:pt x="21456" y="17817"/>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07" name="Shape 2607"/>
          <p:cNvSpPr/>
          <p:nvPr/>
        </p:nvSpPr>
        <p:spPr>
          <a:xfrm>
            <a:off x="14632988" y="5036933"/>
            <a:ext cx="558655" cy="457063"/>
          </a:xfrm>
          <a:custGeom>
            <a:avLst/>
            <a:gdLst/>
            <a:ahLst/>
            <a:cxnLst>
              <a:cxn ang="0">
                <a:pos x="wd2" y="hd2"/>
              </a:cxn>
              <a:cxn ang="5400000">
                <a:pos x="wd2" y="hd2"/>
              </a:cxn>
              <a:cxn ang="10800000">
                <a:pos x="wd2" y="hd2"/>
              </a:cxn>
              <a:cxn ang="16200000">
                <a:pos x="wd2" y="hd2"/>
              </a:cxn>
            </a:cxnLst>
            <a:rect l="0" t="0" r="r" b="b"/>
            <a:pathLst>
              <a:path w="21600" h="21600" extrusionOk="0">
                <a:moveTo>
                  <a:pt x="19636" y="20400"/>
                </a:moveTo>
                <a:lnTo>
                  <a:pt x="1964" y="20400"/>
                </a:lnTo>
                <a:cubicBezTo>
                  <a:pt x="1422" y="20400"/>
                  <a:pt x="982" y="19862"/>
                  <a:pt x="982" y="19200"/>
                </a:cubicBezTo>
                <a:cubicBezTo>
                  <a:pt x="982" y="18538"/>
                  <a:pt x="1422" y="18000"/>
                  <a:pt x="1964" y="18000"/>
                </a:cubicBezTo>
                <a:lnTo>
                  <a:pt x="19636" y="18000"/>
                </a:lnTo>
                <a:cubicBezTo>
                  <a:pt x="20178" y="18000"/>
                  <a:pt x="20618" y="18538"/>
                  <a:pt x="20618" y="19200"/>
                </a:cubicBezTo>
                <a:cubicBezTo>
                  <a:pt x="20618" y="19862"/>
                  <a:pt x="20178" y="20400"/>
                  <a:pt x="19636" y="20400"/>
                </a:cubicBezTo>
                <a:moveTo>
                  <a:pt x="19636" y="16800"/>
                </a:moveTo>
                <a:lnTo>
                  <a:pt x="1964" y="16800"/>
                </a:lnTo>
                <a:cubicBezTo>
                  <a:pt x="879" y="16800"/>
                  <a:pt x="0" y="17874"/>
                  <a:pt x="0" y="19200"/>
                </a:cubicBezTo>
                <a:cubicBezTo>
                  <a:pt x="0" y="20526"/>
                  <a:pt x="879" y="21600"/>
                  <a:pt x="1964" y="21600"/>
                </a:cubicBezTo>
                <a:lnTo>
                  <a:pt x="19636" y="21600"/>
                </a:lnTo>
                <a:cubicBezTo>
                  <a:pt x="20721" y="21600"/>
                  <a:pt x="21600" y="20526"/>
                  <a:pt x="21600" y="19200"/>
                </a:cubicBezTo>
                <a:cubicBezTo>
                  <a:pt x="21600" y="17874"/>
                  <a:pt x="20721" y="16800"/>
                  <a:pt x="19636" y="16800"/>
                </a:cubicBezTo>
                <a:moveTo>
                  <a:pt x="1964" y="1200"/>
                </a:moveTo>
                <a:lnTo>
                  <a:pt x="19636" y="1200"/>
                </a:lnTo>
                <a:cubicBezTo>
                  <a:pt x="20178" y="1200"/>
                  <a:pt x="20618" y="1737"/>
                  <a:pt x="20618" y="2399"/>
                </a:cubicBezTo>
                <a:cubicBezTo>
                  <a:pt x="20618" y="3063"/>
                  <a:pt x="20178" y="3599"/>
                  <a:pt x="19636" y="3599"/>
                </a:cubicBezTo>
                <a:lnTo>
                  <a:pt x="1964" y="3599"/>
                </a:lnTo>
                <a:cubicBezTo>
                  <a:pt x="1422" y="3599"/>
                  <a:pt x="982" y="3063"/>
                  <a:pt x="982" y="2399"/>
                </a:cubicBezTo>
                <a:cubicBezTo>
                  <a:pt x="982" y="1737"/>
                  <a:pt x="1422" y="1200"/>
                  <a:pt x="1964" y="1200"/>
                </a:cubicBezTo>
                <a:moveTo>
                  <a:pt x="1964" y="4799"/>
                </a:moveTo>
                <a:lnTo>
                  <a:pt x="19636" y="4799"/>
                </a:lnTo>
                <a:cubicBezTo>
                  <a:pt x="20721" y="4799"/>
                  <a:pt x="21600" y="3725"/>
                  <a:pt x="21600" y="2399"/>
                </a:cubicBezTo>
                <a:cubicBezTo>
                  <a:pt x="21600" y="1074"/>
                  <a:pt x="20721" y="0"/>
                  <a:pt x="19636" y="0"/>
                </a:cubicBezTo>
                <a:lnTo>
                  <a:pt x="1964" y="0"/>
                </a:lnTo>
                <a:cubicBezTo>
                  <a:pt x="879" y="0"/>
                  <a:pt x="0" y="1074"/>
                  <a:pt x="0" y="2399"/>
                </a:cubicBezTo>
                <a:cubicBezTo>
                  <a:pt x="0" y="3725"/>
                  <a:pt x="879" y="4799"/>
                  <a:pt x="1964" y="4799"/>
                </a:cubicBezTo>
                <a:moveTo>
                  <a:pt x="19636" y="12000"/>
                </a:moveTo>
                <a:lnTo>
                  <a:pt x="1964" y="12000"/>
                </a:lnTo>
                <a:cubicBezTo>
                  <a:pt x="1422" y="12000"/>
                  <a:pt x="982" y="11463"/>
                  <a:pt x="982" y="10800"/>
                </a:cubicBezTo>
                <a:cubicBezTo>
                  <a:pt x="982" y="10137"/>
                  <a:pt x="1422" y="9600"/>
                  <a:pt x="1964" y="9600"/>
                </a:cubicBezTo>
                <a:lnTo>
                  <a:pt x="19636" y="9600"/>
                </a:lnTo>
                <a:cubicBezTo>
                  <a:pt x="20178" y="9600"/>
                  <a:pt x="20618" y="10137"/>
                  <a:pt x="20618" y="10800"/>
                </a:cubicBezTo>
                <a:cubicBezTo>
                  <a:pt x="20618" y="11463"/>
                  <a:pt x="20178" y="12000"/>
                  <a:pt x="19636" y="12000"/>
                </a:cubicBezTo>
                <a:moveTo>
                  <a:pt x="19636" y="8400"/>
                </a:moveTo>
                <a:lnTo>
                  <a:pt x="1964" y="8400"/>
                </a:lnTo>
                <a:cubicBezTo>
                  <a:pt x="879" y="8400"/>
                  <a:pt x="0" y="9474"/>
                  <a:pt x="0" y="10800"/>
                </a:cubicBezTo>
                <a:cubicBezTo>
                  <a:pt x="0" y="12125"/>
                  <a:pt x="879" y="13200"/>
                  <a:pt x="1964" y="13200"/>
                </a:cubicBezTo>
                <a:lnTo>
                  <a:pt x="19636" y="13200"/>
                </a:lnTo>
                <a:cubicBezTo>
                  <a:pt x="20721" y="13200"/>
                  <a:pt x="21600" y="12125"/>
                  <a:pt x="21600" y="10800"/>
                </a:cubicBezTo>
                <a:cubicBezTo>
                  <a:pt x="21600" y="9474"/>
                  <a:pt x="20721" y="8400"/>
                  <a:pt x="19636" y="84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08" name="Shape 2608"/>
          <p:cNvSpPr/>
          <p:nvPr/>
        </p:nvSpPr>
        <p:spPr>
          <a:xfrm>
            <a:off x="15699510" y="5036934"/>
            <a:ext cx="558655" cy="457082"/>
          </a:xfrm>
          <a:custGeom>
            <a:avLst/>
            <a:gdLst/>
            <a:ahLst/>
            <a:cxnLst>
              <a:cxn ang="0">
                <a:pos x="wd2" y="hd2"/>
              </a:cxn>
              <a:cxn ang="5400000">
                <a:pos x="wd2" y="hd2"/>
              </a:cxn>
              <a:cxn ang="10800000">
                <a:pos x="wd2" y="hd2"/>
              </a:cxn>
              <a:cxn ang="16200000">
                <a:pos x="wd2" y="hd2"/>
              </a:cxn>
            </a:cxnLst>
            <a:rect l="0" t="0" r="r" b="b"/>
            <a:pathLst>
              <a:path w="21600" h="21600" extrusionOk="0">
                <a:moveTo>
                  <a:pt x="1964" y="3600"/>
                </a:moveTo>
                <a:cubicBezTo>
                  <a:pt x="1422" y="3600"/>
                  <a:pt x="982" y="3063"/>
                  <a:pt x="982" y="2400"/>
                </a:cubicBezTo>
                <a:cubicBezTo>
                  <a:pt x="982" y="1738"/>
                  <a:pt x="1422" y="1200"/>
                  <a:pt x="1964" y="1200"/>
                </a:cubicBezTo>
                <a:cubicBezTo>
                  <a:pt x="2506" y="1200"/>
                  <a:pt x="2945" y="1738"/>
                  <a:pt x="2945" y="2400"/>
                </a:cubicBezTo>
                <a:cubicBezTo>
                  <a:pt x="2945" y="3063"/>
                  <a:pt x="2506" y="3600"/>
                  <a:pt x="1964" y="3600"/>
                </a:cubicBezTo>
                <a:moveTo>
                  <a:pt x="1964" y="0"/>
                </a:moveTo>
                <a:cubicBezTo>
                  <a:pt x="879" y="0"/>
                  <a:pt x="0" y="1075"/>
                  <a:pt x="0" y="2400"/>
                </a:cubicBezTo>
                <a:cubicBezTo>
                  <a:pt x="0" y="3726"/>
                  <a:pt x="879" y="4800"/>
                  <a:pt x="1964" y="4800"/>
                </a:cubicBezTo>
                <a:cubicBezTo>
                  <a:pt x="3048" y="4800"/>
                  <a:pt x="3927" y="3726"/>
                  <a:pt x="3927" y="2400"/>
                </a:cubicBezTo>
                <a:cubicBezTo>
                  <a:pt x="3927" y="1075"/>
                  <a:pt x="3048" y="0"/>
                  <a:pt x="1964" y="0"/>
                </a:cubicBezTo>
                <a:moveTo>
                  <a:pt x="1964" y="12000"/>
                </a:moveTo>
                <a:cubicBezTo>
                  <a:pt x="1422" y="12000"/>
                  <a:pt x="982" y="11463"/>
                  <a:pt x="982" y="10800"/>
                </a:cubicBezTo>
                <a:cubicBezTo>
                  <a:pt x="982" y="10138"/>
                  <a:pt x="1422" y="9600"/>
                  <a:pt x="1964" y="9600"/>
                </a:cubicBezTo>
                <a:cubicBezTo>
                  <a:pt x="2506" y="9600"/>
                  <a:pt x="2945" y="10138"/>
                  <a:pt x="2945" y="10800"/>
                </a:cubicBezTo>
                <a:cubicBezTo>
                  <a:pt x="2945" y="11463"/>
                  <a:pt x="2506" y="12000"/>
                  <a:pt x="1964" y="12000"/>
                </a:cubicBezTo>
                <a:moveTo>
                  <a:pt x="1964" y="8401"/>
                </a:moveTo>
                <a:cubicBezTo>
                  <a:pt x="879" y="8401"/>
                  <a:pt x="0" y="9475"/>
                  <a:pt x="0" y="10800"/>
                </a:cubicBezTo>
                <a:cubicBezTo>
                  <a:pt x="0" y="12126"/>
                  <a:pt x="879" y="13200"/>
                  <a:pt x="1964" y="13200"/>
                </a:cubicBezTo>
                <a:cubicBezTo>
                  <a:pt x="3048" y="13200"/>
                  <a:pt x="3927" y="12126"/>
                  <a:pt x="3927" y="10800"/>
                </a:cubicBezTo>
                <a:cubicBezTo>
                  <a:pt x="3927" y="9475"/>
                  <a:pt x="3048" y="8401"/>
                  <a:pt x="1964" y="8401"/>
                </a:cubicBezTo>
                <a:moveTo>
                  <a:pt x="19636" y="12000"/>
                </a:moveTo>
                <a:lnTo>
                  <a:pt x="7855" y="12000"/>
                </a:lnTo>
                <a:cubicBezTo>
                  <a:pt x="7313" y="12000"/>
                  <a:pt x="6873" y="11463"/>
                  <a:pt x="6873" y="10801"/>
                </a:cubicBezTo>
                <a:cubicBezTo>
                  <a:pt x="6873" y="10138"/>
                  <a:pt x="7313" y="9600"/>
                  <a:pt x="7855" y="9600"/>
                </a:cubicBezTo>
                <a:lnTo>
                  <a:pt x="19636" y="9600"/>
                </a:lnTo>
                <a:cubicBezTo>
                  <a:pt x="20178" y="9600"/>
                  <a:pt x="20618" y="10138"/>
                  <a:pt x="20618" y="10801"/>
                </a:cubicBezTo>
                <a:cubicBezTo>
                  <a:pt x="20618" y="11463"/>
                  <a:pt x="20178" y="12000"/>
                  <a:pt x="19636" y="12000"/>
                </a:cubicBezTo>
                <a:moveTo>
                  <a:pt x="19636" y="8401"/>
                </a:moveTo>
                <a:lnTo>
                  <a:pt x="7855" y="8401"/>
                </a:lnTo>
                <a:cubicBezTo>
                  <a:pt x="6770" y="8401"/>
                  <a:pt x="5891" y="9475"/>
                  <a:pt x="5891" y="10801"/>
                </a:cubicBezTo>
                <a:cubicBezTo>
                  <a:pt x="5891" y="12126"/>
                  <a:pt x="6770" y="13200"/>
                  <a:pt x="7855" y="13200"/>
                </a:cubicBezTo>
                <a:lnTo>
                  <a:pt x="19636" y="13200"/>
                </a:lnTo>
                <a:cubicBezTo>
                  <a:pt x="20721" y="13200"/>
                  <a:pt x="21600" y="12126"/>
                  <a:pt x="21600" y="10801"/>
                </a:cubicBezTo>
                <a:cubicBezTo>
                  <a:pt x="21600" y="9475"/>
                  <a:pt x="20721" y="8401"/>
                  <a:pt x="19636" y="8401"/>
                </a:cubicBezTo>
                <a:moveTo>
                  <a:pt x="19636" y="20400"/>
                </a:moveTo>
                <a:lnTo>
                  <a:pt x="7855" y="20400"/>
                </a:lnTo>
                <a:cubicBezTo>
                  <a:pt x="7313" y="20400"/>
                  <a:pt x="6873" y="19862"/>
                  <a:pt x="6873" y="19200"/>
                </a:cubicBezTo>
                <a:cubicBezTo>
                  <a:pt x="6873" y="18538"/>
                  <a:pt x="7313" y="18000"/>
                  <a:pt x="7855" y="18000"/>
                </a:cubicBezTo>
                <a:lnTo>
                  <a:pt x="19636" y="18000"/>
                </a:lnTo>
                <a:cubicBezTo>
                  <a:pt x="20178" y="18000"/>
                  <a:pt x="20618" y="18538"/>
                  <a:pt x="20618" y="19200"/>
                </a:cubicBezTo>
                <a:cubicBezTo>
                  <a:pt x="20618" y="19862"/>
                  <a:pt x="20178" y="20400"/>
                  <a:pt x="19636" y="20400"/>
                </a:cubicBezTo>
                <a:moveTo>
                  <a:pt x="19636" y="16800"/>
                </a:moveTo>
                <a:lnTo>
                  <a:pt x="7855" y="16800"/>
                </a:lnTo>
                <a:cubicBezTo>
                  <a:pt x="6770" y="16800"/>
                  <a:pt x="5891" y="17875"/>
                  <a:pt x="5891" y="19200"/>
                </a:cubicBezTo>
                <a:cubicBezTo>
                  <a:pt x="5891" y="20526"/>
                  <a:pt x="6770" y="21600"/>
                  <a:pt x="7855" y="21600"/>
                </a:cubicBezTo>
                <a:lnTo>
                  <a:pt x="19636" y="21600"/>
                </a:lnTo>
                <a:cubicBezTo>
                  <a:pt x="20721" y="21600"/>
                  <a:pt x="21600" y="20526"/>
                  <a:pt x="21600" y="19200"/>
                </a:cubicBezTo>
                <a:cubicBezTo>
                  <a:pt x="21600" y="17875"/>
                  <a:pt x="20721" y="16800"/>
                  <a:pt x="19636" y="16800"/>
                </a:cubicBezTo>
                <a:moveTo>
                  <a:pt x="7855" y="1201"/>
                </a:moveTo>
                <a:lnTo>
                  <a:pt x="19636" y="1201"/>
                </a:lnTo>
                <a:cubicBezTo>
                  <a:pt x="20178" y="1201"/>
                  <a:pt x="20618" y="1738"/>
                  <a:pt x="20618" y="2400"/>
                </a:cubicBezTo>
                <a:cubicBezTo>
                  <a:pt x="20618" y="3063"/>
                  <a:pt x="20178" y="3600"/>
                  <a:pt x="19636" y="3600"/>
                </a:cubicBezTo>
                <a:lnTo>
                  <a:pt x="7855" y="3600"/>
                </a:lnTo>
                <a:cubicBezTo>
                  <a:pt x="7313" y="3600"/>
                  <a:pt x="6873" y="3063"/>
                  <a:pt x="6873" y="2400"/>
                </a:cubicBezTo>
                <a:cubicBezTo>
                  <a:pt x="6873" y="1738"/>
                  <a:pt x="7313" y="1201"/>
                  <a:pt x="7855" y="1201"/>
                </a:cubicBezTo>
                <a:moveTo>
                  <a:pt x="7855" y="4800"/>
                </a:moveTo>
                <a:lnTo>
                  <a:pt x="19636" y="4800"/>
                </a:lnTo>
                <a:cubicBezTo>
                  <a:pt x="20721" y="4800"/>
                  <a:pt x="21600" y="3726"/>
                  <a:pt x="21600" y="2400"/>
                </a:cubicBezTo>
                <a:cubicBezTo>
                  <a:pt x="21600" y="1075"/>
                  <a:pt x="20721" y="1"/>
                  <a:pt x="19636" y="1"/>
                </a:cubicBezTo>
                <a:lnTo>
                  <a:pt x="7855" y="1"/>
                </a:lnTo>
                <a:cubicBezTo>
                  <a:pt x="6770" y="1"/>
                  <a:pt x="5891" y="1075"/>
                  <a:pt x="5891" y="2400"/>
                </a:cubicBezTo>
                <a:cubicBezTo>
                  <a:pt x="5891" y="3726"/>
                  <a:pt x="6770" y="4800"/>
                  <a:pt x="7855" y="4800"/>
                </a:cubicBezTo>
                <a:moveTo>
                  <a:pt x="1964" y="20400"/>
                </a:moveTo>
                <a:cubicBezTo>
                  <a:pt x="1422" y="20400"/>
                  <a:pt x="982" y="19862"/>
                  <a:pt x="982" y="19200"/>
                </a:cubicBezTo>
                <a:cubicBezTo>
                  <a:pt x="982" y="18538"/>
                  <a:pt x="1422" y="18000"/>
                  <a:pt x="1964" y="18000"/>
                </a:cubicBezTo>
                <a:cubicBezTo>
                  <a:pt x="2506" y="18000"/>
                  <a:pt x="2945" y="18538"/>
                  <a:pt x="2945" y="19200"/>
                </a:cubicBezTo>
                <a:cubicBezTo>
                  <a:pt x="2945" y="19862"/>
                  <a:pt x="2506" y="20400"/>
                  <a:pt x="1964" y="20400"/>
                </a:cubicBezTo>
                <a:moveTo>
                  <a:pt x="1964" y="16800"/>
                </a:moveTo>
                <a:cubicBezTo>
                  <a:pt x="879" y="16800"/>
                  <a:pt x="0" y="17875"/>
                  <a:pt x="0" y="19200"/>
                </a:cubicBezTo>
                <a:cubicBezTo>
                  <a:pt x="0" y="20526"/>
                  <a:pt x="879" y="21600"/>
                  <a:pt x="1964" y="21600"/>
                </a:cubicBezTo>
                <a:cubicBezTo>
                  <a:pt x="3048" y="21600"/>
                  <a:pt x="3927" y="20526"/>
                  <a:pt x="3927" y="19200"/>
                </a:cubicBezTo>
                <a:cubicBezTo>
                  <a:pt x="3927" y="17875"/>
                  <a:pt x="3048" y="16800"/>
                  <a:pt x="1964" y="168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09" name="Shape 2609"/>
          <p:cNvSpPr/>
          <p:nvPr/>
        </p:nvSpPr>
        <p:spPr>
          <a:xfrm>
            <a:off x="16766032" y="5036934"/>
            <a:ext cx="558655" cy="457082"/>
          </a:xfrm>
          <a:custGeom>
            <a:avLst/>
            <a:gdLst/>
            <a:ahLst/>
            <a:cxnLst>
              <a:cxn ang="0">
                <a:pos x="wd2" y="hd2"/>
              </a:cxn>
              <a:cxn ang="5400000">
                <a:pos x="wd2" y="hd2"/>
              </a:cxn>
              <a:cxn ang="10800000">
                <a:pos x="wd2" y="hd2"/>
              </a:cxn>
              <a:cxn ang="16200000">
                <a:pos x="wd2" y="hd2"/>
              </a:cxn>
            </a:cxnLst>
            <a:rect l="0" t="0" r="r" b="b"/>
            <a:pathLst>
              <a:path w="21600" h="21600" extrusionOk="0">
                <a:moveTo>
                  <a:pt x="21109" y="13200"/>
                </a:moveTo>
                <a:lnTo>
                  <a:pt x="5400" y="13200"/>
                </a:lnTo>
                <a:cubicBezTo>
                  <a:pt x="5129" y="13200"/>
                  <a:pt x="4909" y="13469"/>
                  <a:pt x="4909" y="13800"/>
                </a:cubicBezTo>
                <a:cubicBezTo>
                  <a:pt x="4909" y="14132"/>
                  <a:pt x="5129" y="14400"/>
                  <a:pt x="5400" y="14400"/>
                </a:cubicBezTo>
                <a:lnTo>
                  <a:pt x="21109" y="14400"/>
                </a:lnTo>
                <a:cubicBezTo>
                  <a:pt x="21380" y="14400"/>
                  <a:pt x="21600" y="14132"/>
                  <a:pt x="21600" y="13800"/>
                </a:cubicBezTo>
                <a:cubicBezTo>
                  <a:pt x="21600" y="13469"/>
                  <a:pt x="21380" y="13200"/>
                  <a:pt x="21109" y="13200"/>
                </a:cubicBezTo>
                <a:moveTo>
                  <a:pt x="21109" y="7200"/>
                </a:moveTo>
                <a:lnTo>
                  <a:pt x="5400" y="7200"/>
                </a:lnTo>
                <a:cubicBezTo>
                  <a:pt x="5129" y="7200"/>
                  <a:pt x="4909" y="7469"/>
                  <a:pt x="4909" y="7800"/>
                </a:cubicBezTo>
                <a:cubicBezTo>
                  <a:pt x="4909" y="8132"/>
                  <a:pt x="5129" y="8401"/>
                  <a:pt x="5400" y="8401"/>
                </a:cubicBezTo>
                <a:lnTo>
                  <a:pt x="21109" y="8401"/>
                </a:lnTo>
                <a:cubicBezTo>
                  <a:pt x="21380" y="8401"/>
                  <a:pt x="21600" y="8132"/>
                  <a:pt x="21600" y="7800"/>
                </a:cubicBezTo>
                <a:cubicBezTo>
                  <a:pt x="21600" y="7469"/>
                  <a:pt x="21380" y="7200"/>
                  <a:pt x="21109" y="7200"/>
                </a:cubicBezTo>
                <a:moveTo>
                  <a:pt x="1473" y="0"/>
                </a:moveTo>
                <a:cubicBezTo>
                  <a:pt x="659" y="0"/>
                  <a:pt x="0" y="807"/>
                  <a:pt x="0" y="1800"/>
                </a:cubicBezTo>
                <a:cubicBezTo>
                  <a:pt x="0" y="2794"/>
                  <a:pt x="659" y="3600"/>
                  <a:pt x="1473" y="3600"/>
                </a:cubicBezTo>
                <a:cubicBezTo>
                  <a:pt x="2286" y="3600"/>
                  <a:pt x="2945" y="2794"/>
                  <a:pt x="2945" y="1800"/>
                </a:cubicBezTo>
                <a:cubicBezTo>
                  <a:pt x="2945" y="807"/>
                  <a:pt x="2286" y="0"/>
                  <a:pt x="1473" y="0"/>
                </a:cubicBezTo>
                <a:moveTo>
                  <a:pt x="21109" y="19200"/>
                </a:moveTo>
                <a:lnTo>
                  <a:pt x="5400" y="19200"/>
                </a:lnTo>
                <a:cubicBezTo>
                  <a:pt x="5129" y="19200"/>
                  <a:pt x="4909" y="19469"/>
                  <a:pt x="4909" y="19800"/>
                </a:cubicBezTo>
                <a:cubicBezTo>
                  <a:pt x="4909" y="20132"/>
                  <a:pt x="5129" y="20400"/>
                  <a:pt x="5400" y="20400"/>
                </a:cubicBezTo>
                <a:lnTo>
                  <a:pt x="21109" y="20400"/>
                </a:lnTo>
                <a:cubicBezTo>
                  <a:pt x="21380" y="20400"/>
                  <a:pt x="21600" y="20132"/>
                  <a:pt x="21600" y="19800"/>
                </a:cubicBezTo>
                <a:cubicBezTo>
                  <a:pt x="21600" y="19469"/>
                  <a:pt x="21380" y="19200"/>
                  <a:pt x="21109" y="19200"/>
                </a:cubicBezTo>
                <a:moveTo>
                  <a:pt x="5400" y="2400"/>
                </a:moveTo>
                <a:lnTo>
                  <a:pt x="21109" y="2400"/>
                </a:lnTo>
                <a:cubicBezTo>
                  <a:pt x="21380" y="2400"/>
                  <a:pt x="21600" y="2132"/>
                  <a:pt x="21600" y="1800"/>
                </a:cubicBezTo>
                <a:cubicBezTo>
                  <a:pt x="21600" y="1469"/>
                  <a:pt x="21380" y="1200"/>
                  <a:pt x="21109" y="1200"/>
                </a:cubicBezTo>
                <a:lnTo>
                  <a:pt x="5400" y="1200"/>
                </a:lnTo>
                <a:cubicBezTo>
                  <a:pt x="5129" y="1200"/>
                  <a:pt x="4909" y="1469"/>
                  <a:pt x="4909" y="1800"/>
                </a:cubicBezTo>
                <a:cubicBezTo>
                  <a:pt x="4909" y="2132"/>
                  <a:pt x="5129" y="2400"/>
                  <a:pt x="5400" y="2400"/>
                </a:cubicBezTo>
                <a:moveTo>
                  <a:pt x="1473" y="18000"/>
                </a:moveTo>
                <a:cubicBezTo>
                  <a:pt x="659" y="18000"/>
                  <a:pt x="0" y="18806"/>
                  <a:pt x="0" y="19800"/>
                </a:cubicBezTo>
                <a:cubicBezTo>
                  <a:pt x="0" y="20794"/>
                  <a:pt x="659" y="21600"/>
                  <a:pt x="1473" y="21600"/>
                </a:cubicBezTo>
                <a:cubicBezTo>
                  <a:pt x="2286" y="21600"/>
                  <a:pt x="2945" y="20794"/>
                  <a:pt x="2945" y="19800"/>
                </a:cubicBezTo>
                <a:cubicBezTo>
                  <a:pt x="2945" y="18806"/>
                  <a:pt x="2286" y="18000"/>
                  <a:pt x="1473" y="18000"/>
                </a:cubicBezTo>
                <a:moveTo>
                  <a:pt x="1473" y="6000"/>
                </a:moveTo>
                <a:cubicBezTo>
                  <a:pt x="659" y="6000"/>
                  <a:pt x="0" y="6807"/>
                  <a:pt x="0" y="7800"/>
                </a:cubicBezTo>
                <a:cubicBezTo>
                  <a:pt x="0" y="8794"/>
                  <a:pt x="659" y="9600"/>
                  <a:pt x="1473" y="9600"/>
                </a:cubicBezTo>
                <a:cubicBezTo>
                  <a:pt x="2286" y="9600"/>
                  <a:pt x="2945" y="8794"/>
                  <a:pt x="2945" y="7800"/>
                </a:cubicBezTo>
                <a:cubicBezTo>
                  <a:pt x="2945" y="6807"/>
                  <a:pt x="2286" y="6000"/>
                  <a:pt x="1473" y="6000"/>
                </a:cubicBezTo>
                <a:moveTo>
                  <a:pt x="1473" y="12000"/>
                </a:moveTo>
                <a:cubicBezTo>
                  <a:pt x="659" y="12000"/>
                  <a:pt x="0" y="12807"/>
                  <a:pt x="0" y="13800"/>
                </a:cubicBezTo>
                <a:cubicBezTo>
                  <a:pt x="0" y="14794"/>
                  <a:pt x="659" y="15600"/>
                  <a:pt x="1473" y="15600"/>
                </a:cubicBezTo>
                <a:cubicBezTo>
                  <a:pt x="2286" y="15600"/>
                  <a:pt x="2945" y="14794"/>
                  <a:pt x="2945" y="13800"/>
                </a:cubicBezTo>
                <a:cubicBezTo>
                  <a:pt x="2945" y="12807"/>
                  <a:pt x="2286" y="12000"/>
                  <a:pt x="1473" y="120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10" name="Shape 2610"/>
          <p:cNvSpPr/>
          <p:nvPr/>
        </p:nvSpPr>
        <p:spPr>
          <a:xfrm>
            <a:off x="17832555" y="5036933"/>
            <a:ext cx="558655" cy="457069"/>
          </a:xfrm>
          <a:custGeom>
            <a:avLst/>
            <a:gdLst/>
            <a:ahLst/>
            <a:cxnLst>
              <a:cxn ang="0">
                <a:pos x="wd2" y="hd2"/>
              </a:cxn>
              <a:cxn ang="5400000">
                <a:pos x="wd2" y="hd2"/>
              </a:cxn>
              <a:cxn ang="10800000">
                <a:pos x="wd2" y="hd2"/>
              </a:cxn>
              <a:cxn ang="16200000">
                <a:pos x="wd2" y="hd2"/>
              </a:cxn>
            </a:cxnLst>
            <a:rect l="0" t="0" r="r" b="b"/>
            <a:pathLst>
              <a:path w="21600" h="21600" extrusionOk="0">
                <a:moveTo>
                  <a:pt x="20618" y="6000"/>
                </a:moveTo>
                <a:lnTo>
                  <a:pt x="982" y="6000"/>
                </a:lnTo>
                <a:lnTo>
                  <a:pt x="982" y="2399"/>
                </a:lnTo>
                <a:cubicBezTo>
                  <a:pt x="982" y="1737"/>
                  <a:pt x="1422" y="1200"/>
                  <a:pt x="1964" y="1200"/>
                </a:cubicBezTo>
                <a:lnTo>
                  <a:pt x="6873" y="1200"/>
                </a:lnTo>
                <a:cubicBezTo>
                  <a:pt x="8345" y="1200"/>
                  <a:pt x="8345" y="3600"/>
                  <a:pt x="10800" y="3600"/>
                </a:cubicBezTo>
                <a:lnTo>
                  <a:pt x="19636" y="3600"/>
                </a:lnTo>
                <a:cubicBezTo>
                  <a:pt x="20178" y="3600"/>
                  <a:pt x="20618" y="4137"/>
                  <a:pt x="20618" y="4800"/>
                </a:cubicBezTo>
                <a:cubicBezTo>
                  <a:pt x="20618" y="4800"/>
                  <a:pt x="20618" y="6000"/>
                  <a:pt x="20618" y="6000"/>
                </a:cubicBezTo>
                <a:close/>
                <a:moveTo>
                  <a:pt x="20618" y="19200"/>
                </a:moveTo>
                <a:cubicBezTo>
                  <a:pt x="20618" y="19863"/>
                  <a:pt x="20178" y="20400"/>
                  <a:pt x="19636" y="20400"/>
                </a:cubicBezTo>
                <a:lnTo>
                  <a:pt x="1964" y="20400"/>
                </a:lnTo>
                <a:cubicBezTo>
                  <a:pt x="1422" y="20400"/>
                  <a:pt x="982" y="19863"/>
                  <a:pt x="982" y="19200"/>
                </a:cubicBezTo>
                <a:lnTo>
                  <a:pt x="982" y="7200"/>
                </a:lnTo>
                <a:lnTo>
                  <a:pt x="20618" y="7200"/>
                </a:lnTo>
                <a:cubicBezTo>
                  <a:pt x="20618" y="7200"/>
                  <a:pt x="20618" y="19200"/>
                  <a:pt x="20618" y="19200"/>
                </a:cubicBezTo>
                <a:close/>
                <a:moveTo>
                  <a:pt x="19636" y="2399"/>
                </a:moveTo>
                <a:lnTo>
                  <a:pt x="10800" y="2399"/>
                </a:lnTo>
                <a:cubicBezTo>
                  <a:pt x="8836" y="2399"/>
                  <a:pt x="8836" y="0"/>
                  <a:pt x="6873" y="0"/>
                </a:cubicBezTo>
                <a:lnTo>
                  <a:pt x="1964" y="0"/>
                </a:lnTo>
                <a:cubicBezTo>
                  <a:pt x="879" y="0"/>
                  <a:pt x="0" y="1074"/>
                  <a:pt x="0" y="2399"/>
                </a:cubicBezTo>
                <a:lnTo>
                  <a:pt x="0" y="19200"/>
                </a:lnTo>
                <a:cubicBezTo>
                  <a:pt x="0" y="20526"/>
                  <a:pt x="879" y="21600"/>
                  <a:pt x="1964" y="21600"/>
                </a:cubicBezTo>
                <a:lnTo>
                  <a:pt x="19636" y="21600"/>
                </a:lnTo>
                <a:cubicBezTo>
                  <a:pt x="20721" y="21600"/>
                  <a:pt x="21600" y="20526"/>
                  <a:pt x="21600" y="19200"/>
                </a:cubicBezTo>
                <a:lnTo>
                  <a:pt x="21600" y="4800"/>
                </a:lnTo>
                <a:cubicBezTo>
                  <a:pt x="21600" y="3474"/>
                  <a:pt x="20721" y="2399"/>
                  <a:pt x="19636" y="2399"/>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11" name="Shape 2611"/>
          <p:cNvSpPr/>
          <p:nvPr/>
        </p:nvSpPr>
        <p:spPr>
          <a:xfrm>
            <a:off x="18899077" y="5011540"/>
            <a:ext cx="558655" cy="507869"/>
          </a:xfrm>
          <a:custGeom>
            <a:avLst/>
            <a:gdLst/>
            <a:ahLst/>
            <a:cxnLst>
              <a:cxn ang="0">
                <a:pos x="wd2" y="hd2"/>
              </a:cxn>
              <a:cxn ang="5400000">
                <a:pos x="wd2" y="hd2"/>
              </a:cxn>
              <a:cxn ang="10800000">
                <a:pos x="wd2" y="hd2"/>
              </a:cxn>
              <a:cxn ang="16200000">
                <a:pos x="wd2" y="hd2"/>
              </a:cxn>
            </a:cxnLst>
            <a:rect l="0" t="0" r="r" b="b"/>
            <a:pathLst>
              <a:path w="21600" h="21600" extrusionOk="0">
                <a:moveTo>
                  <a:pt x="19636" y="2161"/>
                </a:moveTo>
                <a:lnTo>
                  <a:pt x="13745" y="2161"/>
                </a:lnTo>
                <a:cubicBezTo>
                  <a:pt x="11782" y="2160"/>
                  <a:pt x="11782" y="0"/>
                  <a:pt x="9818" y="0"/>
                </a:cubicBezTo>
                <a:lnTo>
                  <a:pt x="5891" y="0"/>
                </a:lnTo>
                <a:cubicBezTo>
                  <a:pt x="4806" y="0"/>
                  <a:pt x="3927" y="967"/>
                  <a:pt x="3927" y="2161"/>
                </a:cubicBezTo>
                <a:lnTo>
                  <a:pt x="3927" y="2700"/>
                </a:lnTo>
                <a:cubicBezTo>
                  <a:pt x="3927" y="2999"/>
                  <a:pt x="4147" y="3240"/>
                  <a:pt x="4418" y="3240"/>
                </a:cubicBezTo>
                <a:cubicBezTo>
                  <a:pt x="4690" y="3240"/>
                  <a:pt x="4909" y="2999"/>
                  <a:pt x="4909" y="2700"/>
                </a:cubicBezTo>
                <a:lnTo>
                  <a:pt x="4909" y="2161"/>
                </a:lnTo>
                <a:cubicBezTo>
                  <a:pt x="4909" y="1564"/>
                  <a:pt x="5348" y="1080"/>
                  <a:pt x="5891" y="1080"/>
                </a:cubicBezTo>
                <a:lnTo>
                  <a:pt x="9818" y="1080"/>
                </a:lnTo>
                <a:cubicBezTo>
                  <a:pt x="11291" y="1080"/>
                  <a:pt x="11291" y="3239"/>
                  <a:pt x="13744" y="3240"/>
                </a:cubicBezTo>
                <a:lnTo>
                  <a:pt x="19636" y="3240"/>
                </a:lnTo>
                <a:cubicBezTo>
                  <a:pt x="20178" y="3240"/>
                  <a:pt x="20618" y="3724"/>
                  <a:pt x="20618" y="4321"/>
                </a:cubicBezTo>
                <a:lnTo>
                  <a:pt x="20618" y="15120"/>
                </a:lnTo>
                <a:cubicBezTo>
                  <a:pt x="20618" y="15717"/>
                  <a:pt x="20178" y="16200"/>
                  <a:pt x="19636" y="16200"/>
                </a:cubicBezTo>
                <a:lnTo>
                  <a:pt x="19145" y="16200"/>
                </a:lnTo>
                <a:cubicBezTo>
                  <a:pt x="18874" y="16200"/>
                  <a:pt x="18655" y="16442"/>
                  <a:pt x="18655" y="16740"/>
                </a:cubicBezTo>
                <a:cubicBezTo>
                  <a:pt x="18655" y="17039"/>
                  <a:pt x="18874" y="17280"/>
                  <a:pt x="19145" y="17280"/>
                </a:cubicBezTo>
                <a:lnTo>
                  <a:pt x="19636" y="17280"/>
                </a:lnTo>
                <a:cubicBezTo>
                  <a:pt x="20721" y="17280"/>
                  <a:pt x="21600" y="16314"/>
                  <a:pt x="21600" y="15120"/>
                </a:cubicBezTo>
                <a:lnTo>
                  <a:pt x="21600" y="4321"/>
                </a:lnTo>
                <a:cubicBezTo>
                  <a:pt x="21600" y="3127"/>
                  <a:pt x="20721" y="2161"/>
                  <a:pt x="19636" y="2161"/>
                </a:cubicBezTo>
                <a:moveTo>
                  <a:pt x="16691" y="9720"/>
                </a:moveTo>
                <a:lnTo>
                  <a:pt x="982" y="9720"/>
                </a:lnTo>
                <a:lnTo>
                  <a:pt x="982" y="6481"/>
                </a:lnTo>
                <a:cubicBezTo>
                  <a:pt x="982" y="5884"/>
                  <a:pt x="1421" y="5400"/>
                  <a:pt x="1964" y="5400"/>
                </a:cubicBezTo>
                <a:lnTo>
                  <a:pt x="5891" y="5400"/>
                </a:lnTo>
                <a:cubicBezTo>
                  <a:pt x="7364" y="5400"/>
                  <a:pt x="7364" y="7560"/>
                  <a:pt x="9818" y="7560"/>
                </a:cubicBezTo>
                <a:lnTo>
                  <a:pt x="15709" y="7560"/>
                </a:lnTo>
                <a:cubicBezTo>
                  <a:pt x="16251" y="7560"/>
                  <a:pt x="16691" y="8044"/>
                  <a:pt x="16691" y="8641"/>
                </a:cubicBezTo>
                <a:cubicBezTo>
                  <a:pt x="16691" y="8641"/>
                  <a:pt x="16691" y="9720"/>
                  <a:pt x="16691" y="9720"/>
                </a:cubicBezTo>
                <a:close/>
                <a:moveTo>
                  <a:pt x="16691" y="19440"/>
                </a:moveTo>
                <a:cubicBezTo>
                  <a:pt x="16691" y="20037"/>
                  <a:pt x="16251" y="20520"/>
                  <a:pt x="15709" y="20520"/>
                </a:cubicBezTo>
                <a:lnTo>
                  <a:pt x="1964" y="20520"/>
                </a:lnTo>
                <a:cubicBezTo>
                  <a:pt x="1421" y="20520"/>
                  <a:pt x="982" y="20037"/>
                  <a:pt x="982" y="19440"/>
                </a:cubicBezTo>
                <a:lnTo>
                  <a:pt x="982" y="10801"/>
                </a:lnTo>
                <a:lnTo>
                  <a:pt x="16691" y="10801"/>
                </a:lnTo>
                <a:cubicBezTo>
                  <a:pt x="16691" y="10801"/>
                  <a:pt x="16691" y="19440"/>
                  <a:pt x="16691" y="19440"/>
                </a:cubicBezTo>
                <a:close/>
                <a:moveTo>
                  <a:pt x="15709" y="6481"/>
                </a:moveTo>
                <a:lnTo>
                  <a:pt x="9818" y="6481"/>
                </a:lnTo>
                <a:cubicBezTo>
                  <a:pt x="7855" y="6480"/>
                  <a:pt x="7855" y="4320"/>
                  <a:pt x="5891" y="4320"/>
                </a:cubicBezTo>
                <a:lnTo>
                  <a:pt x="1964" y="4320"/>
                </a:lnTo>
                <a:cubicBezTo>
                  <a:pt x="879" y="4320"/>
                  <a:pt x="0" y="5287"/>
                  <a:pt x="0" y="6481"/>
                </a:cubicBezTo>
                <a:lnTo>
                  <a:pt x="0" y="19440"/>
                </a:lnTo>
                <a:cubicBezTo>
                  <a:pt x="0" y="20634"/>
                  <a:pt x="879" y="21600"/>
                  <a:pt x="1964" y="21600"/>
                </a:cubicBezTo>
                <a:lnTo>
                  <a:pt x="15709" y="21600"/>
                </a:lnTo>
                <a:cubicBezTo>
                  <a:pt x="16794" y="21600"/>
                  <a:pt x="17673" y="20634"/>
                  <a:pt x="17673" y="19440"/>
                </a:cubicBezTo>
                <a:lnTo>
                  <a:pt x="17673" y="8641"/>
                </a:lnTo>
                <a:cubicBezTo>
                  <a:pt x="17673" y="7447"/>
                  <a:pt x="16794" y="6481"/>
                  <a:pt x="15709" y="6481"/>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12" name="Shape 2612"/>
          <p:cNvSpPr/>
          <p:nvPr/>
        </p:nvSpPr>
        <p:spPr>
          <a:xfrm>
            <a:off x="19965599" y="5036933"/>
            <a:ext cx="558655" cy="457063"/>
          </a:xfrm>
          <a:custGeom>
            <a:avLst/>
            <a:gdLst/>
            <a:ahLst/>
            <a:cxnLst>
              <a:cxn ang="0">
                <a:pos x="wd2" y="hd2"/>
              </a:cxn>
              <a:cxn ang="5400000">
                <a:pos x="wd2" y="hd2"/>
              </a:cxn>
              <a:cxn ang="10800000">
                <a:pos x="wd2" y="hd2"/>
              </a:cxn>
              <a:cxn ang="16200000">
                <a:pos x="wd2" y="hd2"/>
              </a:cxn>
            </a:cxnLst>
            <a:rect l="0" t="0" r="r" b="b"/>
            <a:pathLst>
              <a:path w="21600" h="21600" extrusionOk="0">
                <a:moveTo>
                  <a:pt x="10800" y="13200"/>
                </a:moveTo>
                <a:cubicBezTo>
                  <a:pt x="11071" y="13200"/>
                  <a:pt x="11291" y="13469"/>
                  <a:pt x="11291" y="13800"/>
                </a:cubicBezTo>
                <a:cubicBezTo>
                  <a:pt x="11291" y="14132"/>
                  <a:pt x="11071" y="14400"/>
                  <a:pt x="10800" y="14400"/>
                </a:cubicBezTo>
                <a:cubicBezTo>
                  <a:pt x="10529" y="14400"/>
                  <a:pt x="10309" y="14132"/>
                  <a:pt x="10309" y="13800"/>
                </a:cubicBezTo>
                <a:cubicBezTo>
                  <a:pt x="10309" y="13469"/>
                  <a:pt x="10529" y="13200"/>
                  <a:pt x="10800" y="13200"/>
                </a:cubicBezTo>
                <a:moveTo>
                  <a:pt x="10800" y="15600"/>
                </a:moveTo>
                <a:cubicBezTo>
                  <a:pt x="11613" y="15600"/>
                  <a:pt x="12273" y="14794"/>
                  <a:pt x="12273" y="13800"/>
                </a:cubicBezTo>
                <a:cubicBezTo>
                  <a:pt x="12273" y="12806"/>
                  <a:pt x="11613" y="12000"/>
                  <a:pt x="10800" y="12000"/>
                </a:cubicBezTo>
                <a:cubicBezTo>
                  <a:pt x="9987" y="12000"/>
                  <a:pt x="9327" y="12806"/>
                  <a:pt x="9327" y="13800"/>
                </a:cubicBezTo>
                <a:cubicBezTo>
                  <a:pt x="9327" y="14794"/>
                  <a:pt x="9987" y="15600"/>
                  <a:pt x="10800" y="15600"/>
                </a:cubicBezTo>
                <a:moveTo>
                  <a:pt x="5400" y="13200"/>
                </a:moveTo>
                <a:cubicBezTo>
                  <a:pt x="5671" y="13200"/>
                  <a:pt x="5891" y="13469"/>
                  <a:pt x="5891" y="13800"/>
                </a:cubicBezTo>
                <a:cubicBezTo>
                  <a:pt x="5891" y="14132"/>
                  <a:pt x="5671" y="14400"/>
                  <a:pt x="5400" y="14400"/>
                </a:cubicBezTo>
                <a:cubicBezTo>
                  <a:pt x="5129" y="14400"/>
                  <a:pt x="4909" y="14132"/>
                  <a:pt x="4909" y="13800"/>
                </a:cubicBezTo>
                <a:cubicBezTo>
                  <a:pt x="4909" y="13469"/>
                  <a:pt x="5129" y="13200"/>
                  <a:pt x="5400" y="13200"/>
                </a:cubicBezTo>
                <a:moveTo>
                  <a:pt x="5400" y="15600"/>
                </a:moveTo>
                <a:cubicBezTo>
                  <a:pt x="6213" y="15600"/>
                  <a:pt x="6873" y="14794"/>
                  <a:pt x="6873" y="13800"/>
                </a:cubicBezTo>
                <a:cubicBezTo>
                  <a:pt x="6873" y="12806"/>
                  <a:pt x="6213" y="12000"/>
                  <a:pt x="5400" y="12000"/>
                </a:cubicBezTo>
                <a:cubicBezTo>
                  <a:pt x="4587" y="12000"/>
                  <a:pt x="3927" y="12806"/>
                  <a:pt x="3927" y="13800"/>
                </a:cubicBezTo>
                <a:cubicBezTo>
                  <a:pt x="3927" y="14794"/>
                  <a:pt x="4587" y="15600"/>
                  <a:pt x="5400" y="15600"/>
                </a:cubicBezTo>
                <a:moveTo>
                  <a:pt x="20618" y="6000"/>
                </a:moveTo>
                <a:lnTo>
                  <a:pt x="982" y="6000"/>
                </a:lnTo>
                <a:lnTo>
                  <a:pt x="982" y="2399"/>
                </a:lnTo>
                <a:cubicBezTo>
                  <a:pt x="982" y="1737"/>
                  <a:pt x="1421" y="1200"/>
                  <a:pt x="1964" y="1200"/>
                </a:cubicBezTo>
                <a:lnTo>
                  <a:pt x="6873" y="1200"/>
                </a:lnTo>
                <a:cubicBezTo>
                  <a:pt x="8345" y="1200"/>
                  <a:pt x="8345" y="3600"/>
                  <a:pt x="10800" y="3600"/>
                </a:cubicBezTo>
                <a:lnTo>
                  <a:pt x="19636" y="3600"/>
                </a:lnTo>
                <a:cubicBezTo>
                  <a:pt x="20178" y="3600"/>
                  <a:pt x="20618" y="4137"/>
                  <a:pt x="20618" y="4799"/>
                </a:cubicBezTo>
                <a:cubicBezTo>
                  <a:pt x="20618" y="4799"/>
                  <a:pt x="20618" y="6000"/>
                  <a:pt x="20618" y="6000"/>
                </a:cubicBezTo>
                <a:close/>
                <a:moveTo>
                  <a:pt x="20618" y="19200"/>
                </a:moveTo>
                <a:cubicBezTo>
                  <a:pt x="20618" y="19862"/>
                  <a:pt x="20178" y="20400"/>
                  <a:pt x="19636" y="20400"/>
                </a:cubicBezTo>
                <a:lnTo>
                  <a:pt x="1964" y="20400"/>
                </a:lnTo>
                <a:cubicBezTo>
                  <a:pt x="1421" y="20400"/>
                  <a:pt x="982" y="19862"/>
                  <a:pt x="982" y="19200"/>
                </a:cubicBezTo>
                <a:lnTo>
                  <a:pt x="982" y="7199"/>
                </a:lnTo>
                <a:lnTo>
                  <a:pt x="20618" y="7199"/>
                </a:lnTo>
                <a:cubicBezTo>
                  <a:pt x="20618" y="7199"/>
                  <a:pt x="20618" y="19200"/>
                  <a:pt x="20618" y="19200"/>
                </a:cubicBezTo>
                <a:close/>
                <a:moveTo>
                  <a:pt x="19636" y="2399"/>
                </a:moveTo>
                <a:lnTo>
                  <a:pt x="10800" y="2399"/>
                </a:lnTo>
                <a:cubicBezTo>
                  <a:pt x="8836" y="2399"/>
                  <a:pt x="8836" y="0"/>
                  <a:pt x="6873" y="0"/>
                </a:cubicBezTo>
                <a:lnTo>
                  <a:pt x="1964" y="0"/>
                </a:lnTo>
                <a:cubicBezTo>
                  <a:pt x="879" y="0"/>
                  <a:pt x="0" y="1074"/>
                  <a:pt x="0" y="2399"/>
                </a:cubicBezTo>
                <a:lnTo>
                  <a:pt x="0" y="19200"/>
                </a:lnTo>
                <a:cubicBezTo>
                  <a:pt x="0" y="20526"/>
                  <a:pt x="879" y="21600"/>
                  <a:pt x="1964" y="21600"/>
                </a:cubicBezTo>
                <a:lnTo>
                  <a:pt x="19636" y="21600"/>
                </a:lnTo>
                <a:cubicBezTo>
                  <a:pt x="20721" y="21600"/>
                  <a:pt x="21600" y="20526"/>
                  <a:pt x="21600" y="19200"/>
                </a:cubicBezTo>
                <a:lnTo>
                  <a:pt x="21600" y="4799"/>
                </a:lnTo>
                <a:cubicBezTo>
                  <a:pt x="21600" y="3474"/>
                  <a:pt x="20721" y="2399"/>
                  <a:pt x="19636" y="2399"/>
                </a:cubicBezTo>
                <a:moveTo>
                  <a:pt x="16200" y="13200"/>
                </a:moveTo>
                <a:cubicBezTo>
                  <a:pt x="16471" y="13200"/>
                  <a:pt x="16691" y="13469"/>
                  <a:pt x="16691" y="13800"/>
                </a:cubicBezTo>
                <a:cubicBezTo>
                  <a:pt x="16691" y="14132"/>
                  <a:pt x="16471" y="14400"/>
                  <a:pt x="16200" y="14400"/>
                </a:cubicBezTo>
                <a:cubicBezTo>
                  <a:pt x="15929" y="14400"/>
                  <a:pt x="15709" y="14132"/>
                  <a:pt x="15709" y="13800"/>
                </a:cubicBezTo>
                <a:cubicBezTo>
                  <a:pt x="15709" y="13469"/>
                  <a:pt x="15929" y="13200"/>
                  <a:pt x="16200" y="13200"/>
                </a:cubicBezTo>
                <a:moveTo>
                  <a:pt x="16200" y="15600"/>
                </a:moveTo>
                <a:cubicBezTo>
                  <a:pt x="17013" y="15600"/>
                  <a:pt x="17673" y="14794"/>
                  <a:pt x="17673" y="13800"/>
                </a:cubicBezTo>
                <a:cubicBezTo>
                  <a:pt x="17673" y="12806"/>
                  <a:pt x="17013" y="12000"/>
                  <a:pt x="16200" y="12000"/>
                </a:cubicBezTo>
                <a:cubicBezTo>
                  <a:pt x="15387" y="12000"/>
                  <a:pt x="14727" y="12806"/>
                  <a:pt x="14727" y="13800"/>
                </a:cubicBezTo>
                <a:cubicBezTo>
                  <a:pt x="14727" y="14794"/>
                  <a:pt x="15387" y="15600"/>
                  <a:pt x="16200" y="156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13" name="Shape 2613"/>
          <p:cNvSpPr/>
          <p:nvPr/>
        </p:nvSpPr>
        <p:spPr>
          <a:xfrm>
            <a:off x="21032121" y="4986147"/>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9636" y="1964"/>
                </a:moveTo>
                <a:lnTo>
                  <a:pt x="10800" y="1964"/>
                </a:lnTo>
                <a:cubicBezTo>
                  <a:pt x="8836" y="1964"/>
                  <a:pt x="8836" y="0"/>
                  <a:pt x="6873" y="0"/>
                </a:cubicBezTo>
                <a:lnTo>
                  <a:pt x="1964" y="0"/>
                </a:lnTo>
                <a:cubicBezTo>
                  <a:pt x="879" y="0"/>
                  <a:pt x="0" y="879"/>
                  <a:pt x="0" y="1964"/>
                </a:cubicBezTo>
                <a:lnTo>
                  <a:pt x="0" y="15709"/>
                </a:lnTo>
                <a:cubicBezTo>
                  <a:pt x="0" y="16794"/>
                  <a:pt x="879" y="17673"/>
                  <a:pt x="1964" y="17673"/>
                </a:cubicBezTo>
                <a:lnTo>
                  <a:pt x="6599" y="17673"/>
                </a:lnTo>
                <a:cubicBezTo>
                  <a:pt x="6257" y="17372"/>
                  <a:pt x="5941" y="17046"/>
                  <a:pt x="5656" y="16691"/>
                </a:cubicBezTo>
                <a:lnTo>
                  <a:pt x="1964" y="16691"/>
                </a:lnTo>
                <a:cubicBezTo>
                  <a:pt x="1422" y="16691"/>
                  <a:pt x="982" y="16252"/>
                  <a:pt x="982" y="15709"/>
                </a:cubicBezTo>
                <a:lnTo>
                  <a:pt x="982" y="5891"/>
                </a:lnTo>
                <a:lnTo>
                  <a:pt x="6599" y="5891"/>
                </a:lnTo>
                <a:cubicBezTo>
                  <a:pt x="7023" y="5517"/>
                  <a:pt x="7484" y="5185"/>
                  <a:pt x="7982" y="4909"/>
                </a:cubicBezTo>
                <a:lnTo>
                  <a:pt x="982" y="4909"/>
                </a:lnTo>
                <a:lnTo>
                  <a:pt x="982" y="1964"/>
                </a:lnTo>
                <a:cubicBezTo>
                  <a:pt x="982" y="1422"/>
                  <a:pt x="1422" y="982"/>
                  <a:pt x="1964" y="982"/>
                </a:cubicBezTo>
                <a:lnTo>
                  <a:pt x="6873" y="982"/>
                </a:lnTo>
                <a:cubicBezTo>
                  <a:pt x="8345" y="982"/>
                  <a:pt x="8345" y="2946"/>
                  <a:pt x="10800" y="2946"/>
                </a:cubicBezTo>
                <a:lnTo>
                  <a:pt x="19636" y="2946"/>
                </a:lnTo>
                <a:cubicBezTo>
                  <a:pt x="20178" y="2946"/>
                  <a:pt x="20618" y="3385"/>
                  <a:pt x="20618" y="3927"/>
                </a:cubicBezTo>
                <a:lnTo>
                  <a:pt x="20618" y="4909"/>
                </a:lnTo>
                <a:lnTo>
                  <a:pt x="15582" y="4909"/>
                </a:lnTo>
                <a:cubicBezTo>
                  <a:pt x="16080" y="5185"/>
                  <a:pt x="16541" y="5517"/>
                  <a:pt x="16965" y="5891"/>
                </a:cubicBezTo>
                <a:lnTo>
                  <a:pt x="20618" y="5891"/>
                </a:lnTo>
                <a:lnTo>
                  <a:pt x="20618" y="15709"/>
                </a:lnTo>
                <a:cubicBezTo>
                  <a:pt x="20618" y="16252"/>
                  <a:pt x="20178" y="16691"/>
                  <a:pt x="19636" y="16691"/>
                </a:cubicBezTo>
                <a:lnTo>
                  <a:pt x="18766" y="16691"/>
                </a:lnTo>
                <a:lnTo>
                  <a:pt x="19738" y="17663"/>
                </a:lnTo>
                <a:cubicBezTo>
                  <a:pt x="20774" y="17609"/>
                  <a:pt x="21600" y="16759"/>
                  <a:pt x="21600" y="15709"/>
                </a:cubicBezTo>
                <a:lnTo>
                  <a:pt x="21600" y="3927"/>
                </a:lnTo>
                <a:cubicBezTo>
                  <a:pt x="21600" y="2843"/>
                  <a:pt x="20721" y="1964"/>
                  <a:pt x="19636" y="1964"/>
                </a:cubicBezTo>
                <a:moveTo>
                  <a:pt x="11782" y="17673"/>
                </a:moveTo>
                <a:cubicBezTo>
                  <a:pt x="8529" y="17673"/>
                  <a:pt x="5891" y="15036"/>
                  <a:pt x="5891" y="11782"/>
                </a:cubicBezTo>
                <a:cubicBezTo>
                  <a:pt x="5891" y="8529"/>
                  <a:pt x="8529" y="5891"/>
                  <a:pt x="11782" y="5891"/>
                </a:cubicBezTo>
                <a:cubicBezTo>
                  <a:pt x="15035" y="5891"/>
                  <a:pt x="17673" y="8529"/>
                  <a:pt x="17673" y="11782"/>
                </a:cubicBezTo>
                <a:cubicBezTo>
                  <a:pt x="17673" y="15036"/>
                  <a:pt x="15035" y="17673"/>
                  <a:pt x="11782" y="17673"/>
                </a:cubicBezTo>
                <a:moveTo>
                  <a:pt x="16972" y="16278"/>
                </a:moveTo>
                <a:cubicBezTo>
                  <a:pt x="18018" y="15072"/>
                  <a:pt x="18655" y="13503"/>
                  <a:pt x="18655" y="11782"/>
                </a:cubicBezTo>
                <a:cubicBezTo>
                  <a:pt x="18655" y="7987"/>
                  <a:pt x="15578" y="4910"/>
                  <a:pt x="11782" y="4910"/>
                </a:cubicBezTo>
                <a:cubicBezTo>
                  <a:pt x="7986" y="4910"/>
                  <a:pt x="4909" y="7987"/>
                  <a:pt x="4909" y="11782"/>
                </a:cubicBezTo>
                <a:cubicBezTo>
                  <a:pt x="4909" y="15578"/>
                  <a:pt x="7986" y="18655"/>
                  <a:pt x="11782" y="18655"/>
                </a:cubicBezTo>
                <a:cubicBezTo>
                  <a:pt x="13503" y="18655"/>
                  <a:pt x="15072" y="18017"/>
                  <a:pt x="16278" y="16972"/>
                </a:cubicBezTo>
                <a:lnTo>
                  <a:pt x="16972" y="17666"/>
                </a:lnTo>
                <a:cubicBezTo>
                  <a:pt x="16969" y="17668"/>
                  <a:pt x="16967" y="17671"/>
                  <a:pt x="16965" y="17673"/>
                </a:cubicBezTo>
                <a:lnTo>
                  <a:pt x="16979" y="17673"/>
                </a:lnTo>
                <a:lnTo>
                  <a:pt x="20762" y="21457"/>
                </a:lnTo>
                <a:cubicBezTo>
                  <a:pt x="20851" y="21546"/>
                  <a:pt x="20974" y="21600"/>
                  <a:pt x="21109" y="21600"/>
                </a:cubicBezTo>
                <a:cubicBezTo>
                  <a:pt x="21380" y="21600"/>
                  <a:pt x="21600" y="21381"/>
                  <a:pt x="21600" y="21109"/>
                </a:cubicBezTo>
                <a:cubicBezTo>
                  <a:pt x="21600" y="20974"/>
                  <a:pt x="21545" y="20851"/>
                  <a:pt x="21456" y="20762"/>
                </a:cubicBezTo>
                <a:cubicBezTo>
                  <a:pt x="21456" y="20762"/>
                  <a:pt x="16972" y="16278"/>
                  <a:pt x="16972" y="16278"/>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14" name="Shape 2614"/>
          <p:cNvSpPr/>
          <p:nvPr/>
        </p:nvSpPr>
        <p:spPr>
          <a:xfrm>
            <a:off x="22098643" y="4986147"/>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7958" y="17505"/>
                </a:moveTo>
                <a:cubicBezTo>
                  <a:pt x="17372" y="16944"/>
                  <a:pt x="16242" y="15945"/>
                  <a:pt x="15117" y="15413"/>
                </a:cubicBezTo>
                <a:cubicBezTo>
                  <a:pt x="14189" y="14975"/>
                  <a:pt x="13657" y="14531"/>
                  <a:pt x="13491" y="14057"/>
                </a:cubicBezTo>
                <a:cubicBezTo>
                  <a:pt x="13377" y="13728"/>
                  <a:pt x="13428" y="13351"/>
                  <a:pt x="13649" y="12904"/>
                </a:cubicBezTo>
                <a:cubicBezTo>
                  <a:pt x="13815" y="12567"/>
                  <a:pt x="13972" y="12286"/>
                  <a:pt x="14117" y="12028"/>
                </a:cubicBezTo>
                <a:cubicBezTo>
                  <a:pt x="14730" y="10934"/>
                  <a:pt x="15203" y="10145"/>
                  <a:pt x="15203" y="7348"/>
                </a:cubicBezTo>
                <a:cubicBezTo>
                  <a:pt x="15203" y="3162"/>
                  <a:pt x="12787" y="2951"/>
                  <a:pt x="12309" y="2951"/>
                </a:cubicBezTo>
                <a:cubicBezTo>
                  <a:pt x="11917" y="2951"/>
                  <a:pt x="11672" y="3037"/>
                  <a:pt x="11435" y="3121"/>
                </a:cubicBezTo>
                <a:cubicBezTo>
                  <a:pt x="11175" y="3213"/>
                  <a:pt x="10907" y="3309"/>
                  <a:pt x="10296" y="3319"/>
                </a:cubicBezTo>
                <a:cubicBezTo>
                  <a:pt x="9190" y="3337"/>
                  <a:pt x="6873" y="3375"/>
                  <a:pt x="6873" y="7226"/>
                </a:cubicBezTo>
                <a:cubicBezTo>
                  <a:pt x="6873" y="9919"/>
                  <a:pt x="7574" y="11156"/>
                  <a:pt x="8125" y="12150"/>
                </a:cubicBezTo>
                <a:cubicBezTo>
                  <a:pt x="8266" y="12404"/>
                  <a:pt x="8399" y="12645"/>
                  <a:pt x="8505" y="12885"/>
                </a:cubicBezTo>
                <a:cubicBezTo>
                  <a:pt x="8973" y="13949"/>
                  <a:pt x="8631" y="14693"/>
                  <a:pt x="7426" y="15224"/>
                </a:cubicBezTo>
                <a:cubicBezTo>
                  <a:pt x="5905" y="15897"/>
                  <a:pt x="5188" y="16247"/>
                  <a:pt x="3693" y="17562"/>
                </a:cubicBezTo>
                <a:cubicBezTo>
                  <a:pt x="2017" y="15800"/>
                  <a:pt x="982" y="13423"/>
                  <a:pt x="982" y="10800"/>
                </a:cubicBezTo>
                <a:cubicBezTo>
                  <a:pt x="982" y="5377"/>
                  <a:pt x="5377" y="982"/>
                  <a:pt x="10800" y="982"/>
                </a:cubicBezTo>
                <a:cubicBezTo>
                  <a:pt x="16223" y="982"/>
                  <a:pt x="20618" y="5377"/>
                  <a:pt x="20618" y="10800"/>
                </a:cubicBezTo>
                <a:cubicBezTo>
                  <a:pt x="20618" y="13395"/>
                  <a:pt x="19603" y="15749"/>
                  <a:pt x="17958" y="17505"/>
                </a:cubicBezTo>
                <a:moveTo>
                  <a:pt x="10800" y="20618"/>
                </a:moveTo>
                <a:cubicBezTo>
                  <a:pt x="8356" y="20618"/>
                  <a:pt x="6125" y="19720"/>
                  <a:pt x="4407" y="18242"/>
                </a:cubicBezTo>
                <a:cubicBezTo>
                  <a:pt x="5730" y="17084"/>
                  <a:pt x="6362" y="16767"/>
                  <a:pt x="7823" y="16122"/>
                </a:cubicBezTo>
                <a:cubicBezTo>
                  <a:pt x="9515" y="15375"/>
                  <a:pt x="10091" y="14051"/>
                  <a:pt x="9403" y="12489"/>
                </a:cubicBezTo>
                <a:cubicBezTo>
                  <a:pt x="9279" y="12208"/>
                  <a:pt x="9136" y="11949"/>
                  <a:pt x="8984" y="11674"/>
                </a:cubicBezTo>
                <a:cubicBezTo>
                  <a:pt x="8461" y="10732"/>
                  <a:pt x="7855" y="9665"/>
                  <a:pt x="7855" y="7226"/>
                </a:cubicBezTo>
                <a:cubicBezTo>
                  <a:pt x="7855" y="4341"/>
                  <a:pt x="9224" y="4318"/>
                  <a:pt x="10312" y="4300"/>
                </a:cubicBezTo>
                <a:cubicBezTo>
                  <a:pt x="11084" y="4287"/>
                  <a:pt x="11461" y="4154"/>
                  <a:pt x="11763" y="4047"/>
                </a:cubicBezTo>
                <a:cubicBezTo>
                  <a:pt x="11964" y="3975"/>
                  <a:pt x="12086" y="3933"/>
                  <a:pt x="12309" y="3933"/>
                </a:cubicBezTo>
                <a:cubicBezTo>
                  <a:pt x="13218" y="3933"/>
                  <a:pt x="14221" y="4830"/>
                  <a:pt x="14221" y="7348"/>
                </a:cubicBezTo>
                <a:cubicBezTo>
                  <a:pt x="14221" y="9888"/>
                  <a:pt x="13840" y="10513"/>
                  <a:pt x="13261" y="11548"/>
                </a:cubicBezTo>
                <a:cubicBezTo>
                  <a:pt x="13108" y="11820"/>
                  <a:pt x="12943" y="12115"/>
                  <a:pt x="12768" y="12470"/>
                </a:cubicBezTo>
                <a:cubicBezTo>
                  <a:pt x="12430" y="13155"/>
                  <a:pt x="12362" y="13798"/>
                  <a:pt x="12565" y="14380"/>
                </a:cubicBezTo>
                <a:cubicBezTo>
                  <a:pt x="12825" y="15126"/>
                  <a:pt x="13502" y="15737"/>
                  <a:pt x="14696" y="16302"/>
                </a:cubicBezTo>
                <a:cubicBezTo>
                  <a:pt x="15675" y="16764"/>
                  <a:pt x="16700" y="17667"/>
                  <a:pt x="17251" y="18189"/>
                </a:cubicBezTo>
                <a:cubicBezTo>
                  <a:pt x="15525" y="19697"/>
                  <a:pt x="13272" y="20618"/>
                  <a:pt x="10800" y="20618"/>
                </a:cubicBezTo>
                <a:moveTo>
                  <a:pt x="10800" y="0"/>
                </a:moveTo>
                <a:cubicBezTo>
                  <a:pt x="4835" y="0"/>
                  <a:pt x="0" y="4835"/>
                  <a:pt x="0" y="10800"/>
                </a:cubicBezTo>
                <a:cubicBezTo>
                  <a:pt x="0" y="16764"/>
                  <a:pt x="4835" y="21600"/>
                  <a:pt x="10800" y="21600"/>
                </a:cubicBezTo>
                <a:cubicBezTo>
                  <a:pt x="16765" y="21600"/>
                  <a:pt x="21600" y="16764"/>
                  <a:pt x="21600" y="10800"/>
                </a:cubicBezTo>
                <a:cubicBezTo>
                  <a:pt x="21600" y="4835"/>
                  <a:pt x="16765" y="0"/>
                  <a:pt x="108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15" name="Shape 2615"/>
          <p:cNvSpPr/>
          <p:nvPr/>
        </p:nvSpPr>
        <p:spPr>
          <a:xfrm>
            <a:off x="12499944" y="6052670"/>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7593" y="17878"/>
                </a:moveTo>
                <a:cubicBezTo>
                  <a:pt x="16514" y="16546"/>
                  <a:pt x="15177" y="15812"/>
                  <a:pt x="14084" y="15323"/>
                </a:cubicBezTo>
                <a:cubicBezTo>
                  <a:pt x="13842" y="15214"/>
                  <a:pt x="13687" y="15099"/>
                  <a:pt x="13598" y="14990"/>
                </a:cubicBezTo>
                <a:cubicBezTo>
                  <a:pt x="15238" y="14959"/>
                  <a:pt x="16521" y="14237"/>
                  <a:pt x="16581" y="14203"/>
                </a:cubicBezTo>
                <a:cubicBezTo>
                  <a:pt x="16751" y="14106"/>
                  <a:pt x="16846" y="13918"/>
                  <a:pt x="16826" y="13724"/>
                </a:cubicBezTo>
                <a:cubicBezTo>
                  <a:pt x="16807" y="13546"/>
                  <a:pt x="16693" y="13394"/>
                  <a:pt x="16530" y="13325"/>
                </a:cubicBezTo>
                <a:cubicBezTo>
                  <a:pt x="16461" y="13275"/>
                  <a:pt x="15663" y="12629"/>
                  <a:pt x="15663" y="9051"/>
                </a:cubicBezTo>
                <a:cubicBezTo>
                  <a:pt x="15663" y="5000"/>
                  <a:pt x="14115" y="2945"/>
                  <a:pt x="11061" y="2945"/>
                </a:cubicBezTo>
                <a:cubicBezTo>
                  <a:pt x="8481" y="2945"/>
                  <a:pt x="5845" y="3642"/>
                  <a:pt x="5845" y="8806"/>
                </a:cubicBezTo>
                <a:cubicBezTo>
                  <a:pt x="5845" y="12555"/>
                  <a:pt x="5219" y="13278"/>
                  <a:pt x="5122" y="13367"/>
                </a:cubicBezTo>
                <a:cubicBezTo>
                  <a:pt x="4957" y="13416"/>
                  <a:pt x="4826" y="13551"/>
                  <a:pt x="4784" y="13723"/>
                </a:cubicBezTo>
                <a:cubicBezTo>
                  <a:pt x="4734" y="13935"/>
                  <a:pt x="4828" y="14153"/>
                  <a:pt x="5015" y="14262"/>
                </a:cubicBezTo>
                <a:cubicBezTo>
                  <a:pt x="6396" y="15064"/>
                  <a:pt x="7482" y="15136"/>
                  <a:pt x="8065" y="15091"/>
                </a:cubicBezTo>
                <a:cubicBezTo>
                  <a:pt x="7994" y="15151"/>
                  <a:pt x="7850" y="15241"/>
                  <a:pt x="7564" y="15335"/>
                </a:cubicBezTo>
                <a:cubicBezTo>
                  <a:pt x="6211" y="15776"/>
                  <a:pt x="4766" y="16807"/>
                  <a:pt x="3958" y="17834"/>
                </a:cubicBezTo>
                <a:cubicBezTo>
                  <a:pt x="2125" y="16050"/>
                  <a:pt x="982" y="13560"/>
                  <a:pt x="982" y="10800"/>
                </a:cubicBezTo>
                <a:cubicBezTo>
                  <a:pt x="982" y="5377"/>
                  <a:pt x="5377" y="982"/>
                  <a:pt x="10800" y="982"/>
                </a:cubicBezTo>
                <a:cubicBezTo>
                  <a:pt x="16222" y="982"/>
                  <a:pt x="20618" y="5377"/>
                  <a:pt x="20618" y="10800"/>
                </a:cubicBezTo>
                <a:cubicBezTo>
                  <a:pt x="20618" y="13584"/>
                  <a:pt x="19454" y="16092"/>
                  <a:pt x="17593" y="17878"/>
                </a:cubicBezTo>
                <a:moveTo>
                  <a:pt x="10800" y="20618"/>
                </a:moveTo>
                <a:cubicBezTo>
                  <a:pt x="8489" y="20618"/>
                  <a:pt x="6370" y="19815"/>
                  <a:pt x="4693" y="18480"/>
                </a:cubicBezTo>
                <a:cubicBezTo>
                  <a:pt x="5360" y="17604"/>
                  <a:pt x="6693" y="16652"/>
                  <a:pt x="7869" y="16268"/>
                </a:cubicBezTo>
                <a:cubicBezTo>
                  <a:pt x="8578" y="16037"/>
                  <a:pt x="8988" y="15688"/>
                  <a:pt x="9087" y="15232"/>
                </a:cubicBezTo>
                <a:cubicBezTo>
                  <a:pt x="9214" y="14656"/>
                  <a:pt x="8775" y="14230"/>
                  <a:pt x="8725" y="14183"/>
                </a:cubicBezTo>
                <a:cubicBezTo>
                  <a:pt x="8597" y="14065"/>
                  <a:pt x="8412" y="14025"/>
                  <a:pt x="8246" y="14075"/>
                </a:cubicBezTo>
                <a:cubicBezTo>
                  <a:pt x="8208" y="14086"/>
                  <a:pt x="7406" y="14309"/>
                  <a:pt x="6089" y="13714"/>
                </a:cubicBezTo>
                <a:cubicBezTo>
                  <a:pt x="6486" y="13026"/>
                  <a:pt x="6826" y="11618"/>
                  <a:pt x="6826" y="8806"/>
                </a:cubicBezTo>
                <a:cubicBezTo>
                  <a:pt x="6826" y="4301"/>
                  <a:pt x="8829" y="3928"/>
                  <a:pt x="11061" y="3928"/>
                </a:cubicBezTo>
                <a:cubicBezTo>
                  <a:pt x="12615" y="3928"/>
                  <a:pt x="14681" y="4458"/>
                  <a:pt x="14681" y="9051"/>
                </a:cubicBezTo>
                <a:cubicBezTo>
                  <a:pt x="14681" y="11662"/>
                  <a:pt x="15092" y="12966"/>
                  <a:pt x="15499" y="13617"/>
                </a:cubicBezTo>
                <a:cubicBezTo>
                  <a:pt x="14943" y="13829"/>
                  <a:pt x="14058" y="14076"/>
                  <a:pt x="13097" y="13993"/>
                </a:cubicBezTo>
                <a:cubicBezTo>
                  <a:pt x="12883" y="13971"/>
                  <a:pt x="12690" y="14092"/>
                  <a:pt x="12605" y="14285"/>
                </a:cubicBezTo>
                <a:cubicBezTo>
                  <a:pt x="12420" y="14704"/>
                  <a:pt x="12408" y="15649"/>
                  <a:pt x="13683" y="16219"/>
                </a:cubicBezTo>
                <a:cubicBezTo>
                  <a:pt x="14677" y="16664"/>
                  <a:pt x="15893" y="17331"/>
                  <a:pt x="16850" y="18522"/>
                </a:cubicBezTo>
                <a:cubicBezTo>
                  <a:pt x="15182" y="19831"/>
                  <a:pt x="13085" y="20618"/>
                  <a:pt x="10800" y="20618"/>
                </a:cubicBezTo>
                <a:moveTo>
                  <a:pt x="10800" y="0"/>
                </a:moveTo>
                <a:cubicBezTo>
                  <a:pt x="4835" y="0"/>
                  <a:pt x="0" y="4836"/>
                  <a:pt x="0" y="10800"/>
                </a:cubicBezTo>
                <a:cubicBezTo>
                  <a:pt x="0" y="16765"/>
                  <a:pt x="4835" y="21600"/>
                  <a:pt x="10800" y="21600"/>
                </a:cubicBezTo>
                <a:cubicBezTo>
                  <a:pt x="16764" y="21600"/>
                  <a:pt x="21600" y="16765"/>
                  <a:pt x="21600" y="10800"/>
                </a:cubicBezTo>
                <a:cubicBezTo>
                  <a:pt x="21600" y="4836"/>
                  <a:pt x="16764" y="0"/>
                  <a:pt x="108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16" name="Shape 2616"/>
          <p:cNvSpPr/>
          <p:nvPr/>
        </p:nvSpPr>
        <p:spPr>
          <a:xfrm>
            <a:off x="13566466" y="6078062"/>
            <a:ext cx="558655" cy="507994"/>
          </a:xfrm>
          <a:custGeom>
            <a:avLst/>
            <a:gdLst/>
            <a:ahLst/>
            <a:cxnLst>
              <a:cxn ang="0">
                <a:pos x="wd2" y="hd2"/>
              </a:cxn>
              <a:cxn ang="5400000">
                <a:pos x="wd2" y="hd2"/>
              </a:cxn>
              <a:cxn ang="10800000">
                <a:pos x="wd2" y="hd2"/>
              </a:cxn>
              <a:cxn ang="16200000">
                <a:pos x="wd2" y="hd2"/>
              </a:cxn>
            </a:cxnLst>
            <a:rect l="0" t="0" r="r" b="b"/>
            <a:pathLst>
              <a:path w="21600" h="21600" extrusionOk="0">
                <a:moveTo>
                  <a:pt x="1016" y="20520"/>
                </a:moveTo>
                <a:cubicBezTo>
                  <a:pt x="1258" y="18675"/>
                  <a:pt x="2752" y="17923"/>
                  <a:pt x="4191" y="17361"/>
                </a:cubicBezTo>
                <a:cubicBezTo>
                  <a:pt x="5156" y="17087"/>
                  <a:pt x="6884" y="15971"/>
                  <a:pt x="6884" y="13567"/>
                </a:cubicBezTo>
                <a:cubicBezTo>
                  <a:pt x="6884" y="11510"/>
                  <a:pt x="6113" y="10507"/>
                  <a:pt x="5698" y="9969"/>
                </a:cubicBezTo>
                <a:cubicBezTo>
                  <a:pt x="5646" y="9902"/>
                  <a:pt x="5599" y="9842"/>
                  <a:pt x="5562" y="9786"/>
                </a:cubicBezTo>
                <a:cubicBezTo>
                  <a:pt x="5550" y="9769"/>
                  <a:pt x="5538" y="9752"/>
                  <a:pt x="5526" y="9735"/>
                </a:cubicBezTo>
                <a:cubicBezTo>
                  <a:pt x="5491" y="9662"/>
                  <a:pt x="5297" y="9177"/>
                  <a:pt x="5553" y="8011"/>
                </a:cubicBezTo>
                <a:cubicBezTo>
                  <a:pt x="5604" y="7777"/>
                  <a:pt x="5583" y="7531"/>
                  <a:pt x="5493" y="7312"/>
                </a:cubicBezTo>
                <a:cubicBezTo>
                  <a:pt x="5249" y="6721"/>
                  <a:pt x="4603" y="5151"/>
                  <a:pt x="5035" y="3988"/>
                </a:cubicBezTo>
                <a:cubicBezTo>
                  <a:pt x="5619" y="2411"/>
                  <a:pt x="6140" y="2099"/>
                  <a:pt x="7085" y="1642"/>
                </a:cubicBezTo>
                <a:cubicBezTo>
                  <a:pt x="7132" y="1619"/>
                  <a:pt x="7177" y="1592"/>
                  <a:pt x="7220" y="1562"/>
                </a:cubicBezTo>
                <a:cubicBezTo>
                  <a:pt x="7458" y="1393"/>
                  <a:pt x="8233" y="1080"/>
                  <a:pt x="9029" y="1080"/>
                </a:cubicBezTo>
                <a:cubicBezTo>
                  <a:pt x="9467" y="1080"/>
                  <a:pt x="9840" y="1172"/>
                  <a:pt x="10137" y="1353"/>
                </a:cubicBezTo>
                <a:cubicBezTo>
                  <a:pt x="10491" y="1569"/>
                  <a:pt x="10825" y="1968"/>
                  <a:pt x="11308" y="3213"/>
                </a:cubicBezTo>
                <a:cubicBezTo>
                  <a:pt x="11991" y="4974"/>
                  <a:pt x="11820" y="6477"/>
                  <a:pt x="11347" y="7186"/>
                </a:cubicBezTo>
                <a:cubicBezTo>
                  <a:pt x="11175" y="7442"/>
                  <a:pt x="11116" y="7769"/>
                  <a:pt x="11184" y="8078"/>
                </a:cubicBezTo>
                <a:cubicBezTo>
                  <a:pt x="11422" y="9164"/>
                  <a:pt x="11247" y="9602"/>
                  <a:pt x="11210" y="9679"/>
                </a:cubicBezTo>
                <a:cubicBezTo>
                  <a:pt x="11181" y="9712"/>
                  <a:pt x="11153" y="9748"/>
                  <a:pt x="11129" y="9786"/>
                </a:cubicBezTo>
                <a:cubicBezTo>
                  <a:pt x="11091" y="9842"/>
                  <a:pt x="11044" y="9902"/>
                  <a:pt x="10992" y="9969"/>
                </a:cubicBezTo>
                <a:cubicBezTo>
                  <a:pt x="10578" y="10507"/>
                  <a:pt x="9806" y="11510"/>
                  <a:pt x="9806" y="13567"/>
                </a:cubicBezTo>
                <a:cubicBezTo>
                  <a:pt x="9806" y="15972"/>
                  <a:pt x="11535" y="17087"/>
                  <a:pt x="12500" y="17361"/>
                </a:cubicBezTo>
                <a:cubicBezTo>
                  <a:pt x="13925" y="17916"/>
                  <a:pt x="15432" y="18665"/>
                  <a:pt x="15675" y="20520"/>
                </a:cubicBezTo>
                <a:cubicBezTo>
                  <a:pt x="15675" y="20520"/>
                  <a:pt x="1016" y="20520"/>
                  <a:pt x="1016" y="20520"/>
                </a:cubicBezTo>
                <a:close/>
                <a:moveTo>
                  <a:pt x="12782" y="16326"/>
                </a:moveTo>
                <a:cubicBezTo>
                  <a:pt x="12782" y="16326"/>
                  <a:pt x="10788" y="15813"/>
                  <a:pt x="10788" y="13567"/>
                </a:cubicBezTo>
                <a:cubicBezTo>
                  <a:pt x="10788" y="11595"/>
                  <a:pt x="11607" y="10900"/>
                  <a:pt x="11923" y="10420"/>
                </a:cubicBezTo>
                <a:cubicBezTo>
                  <a:pt x="11923" y="10420"/>
                  <a:pt x="12573" y="9806"/>
                  <a:pt x="12138" y="7825"/>
                </a:cubicBezTo>
                <a:cubicBezTo>
                  <a:pt x="12863" y="6740"/>
                  <a:pt x="12999" y="4821"/>
                  <a:pt x="12211" y="2789"/>
                </a:cubicBezTo>
                <a:cubicBezTo>
                  <a:pt x="11716" y="1514"/>
                  <a:pt x="11279" y="815"/>
                  <a:pt x="10613" y="409"/>
                </a:cubicBezTo>
                <a:cubicBezTo>
                  <a:pt x="10124" y="111"/>
                  <a:pt x="9569" y="0"/>
                  <a:pt x="9029" y="0"/>
                </a:cubicBezTo>
                <a:cubicBezTo>
                  <a:pt x="8023" y="0"/>
                  <a:pt x="7070" y="384"/>
                  <a:pt x="6690" y="653"/>
                </a:cubicBezTo>
                <a:cubicBezTo>
                  <a:pt x="5576" y="1192"/>
                  <a:pt x="4828" y="1688"/>
                  <a:pt x="4126" y="3579"/>
                </a:cubicBezTo>
                <a:cubicBezTo>
                  <a:pt x="3556" y="5114"/>
                  <a:pt x="4241" y="6891"/>
                  <a:pt x="4598" y="7757"/>
                </a:cubicBezTo>
                <a:cubicBezTo>
                  <a:pt x="4163" y="9739"/>
                  <a:pt x="4767" y="10420"/>
                  <a:pt x="4767" y="10420"/>
                </a:cubicBezTo>
                <a:cubicBezTo>
                  <a:pt x="5083" y="10900"/>
                  <a:pt x="5903" y="11595"/>
                  <a:pt x="5903" y="13567"/>
                </a:cubicBezTo>
                <a:cubicBezTo>
                  <a:pt x="5903" y="15813"/>
                  <a:pt x="3909" y="16326"/>
                  <a:pt x="3909" y="16326"/>
                </a:cubicBezTo>
                <a:cubicBezTo>
                  <a:pt x="2642" y="16817"/>
                  <a:pt x="0" y="17821"/>
                  <a:pt x="0" y="21060"/>
                </a:cubicBezTo>
                <a:cubicBezTo>
                  <a:pt x="0" y="21060"/>
                  <a:pt x="0" y="21600"/>
                  <a:pt x="491" y="21600"/>
                </a:cubicBezTo>
                <a:lnTo>
                  <a:pt x="16200" y="21600"/>
                </a:lnTo>
                <a:cubicBezTo>
                  <a:pt x="16691" y="21600"/>
                  <a:pt x="16691" y="21060"/>
                  <a:pt x="16691" y="21060"/>
                </a:cubicBezTo>
                <a:cubicBezTo>
                  <a:pt x="16691" y="17821"/>
                  <a:pt x="14048" y="16817"/>
                  <a:pt x="12782" y="16326"/>
                </a:cubicBezTo>
                <a:moveTo>
                  <a:pt x="18035" y="15774"/>
                </a:moveTo>
                <a:cubicBezTo>
                  <a:pt x="18035" y="15774"/>
                  <a:pt x="16217" y="15312"/>
                  <a:pt x="16217" y="13291"/>
                </a:cubicBezTo>
                <a:cubicBezTo>
                  <a:pt x="16217" y="11515"/>
                  <a:pt x="17087" y="10890"/>
                  <a:pt x="17376" y="10458"/>
                </a:cubicBezTo>
                <a:cubicBezTo>
                  <a:pt x="17376" y="10458"/>
                  <a:pt x="17968" y="9906"/>
                  <a:pt x="17572" y="8122"/>
                </a:cubicBezTo>
                <a:cubicBezTo>
                  <a:pt x="18232" y="7146"/>
                  <a:pt x="18387" y="5419"/>
                  <a:pt x="17669" y="3590"/>
                </a:cubicBezTo>
                <a:cubicBezTo>
                  <a:pt x="17218" y="2442"/>
                  <a:pt x="16666" y="1814"/>
                  <a:pt x="16059" y="1449"/>
                </a:cubicBezTo>
                <a:cubicBezTo>
                  <a:pt x="15612" y="1180"/>
                  <a:pt x="15107" y="1081"/>
                  <a:pt x="14614" y="1081"/>
                </a:cubicBezTo>
                <a:cubicBezTo>
                  <a:pt x="13880" y="1081"/>
                  <a:pt x="13182" y="1301"/>
                  <a:pt x="12753" y="1514"/>
                </a:cubicBezTo>
                <a:cubicBezTo>
                  <a:pt x="12878" y="1781"/>
                  <a:pt x="12997" y="2064"/>
                  <a:pt x="13115" y="2366"/>
                </a:cubicBezTo>
                <a:cubicBezTo>
                  <a:pt x="13131" y="2409"/>
                  <a:pt x="13143" y="2453"/>
                  <a:pt x="13159" y="2496"/>
                </a:cubicBezTo>
                <a:cubicBezTo>
                  <a:pt x="13436" y="2360"/>
                  <a:pt x="13994" y="2160"/>
                  <a:pt x="14614" y="2160"/>
                </a:cubicBezTo>
                <a:cubicBezTo>
                  <a:pt x="15001" y="2160"/>
                  <a:pt x="15328" y="2239"/>
                  <a:pt x="15588" y="2396"/>
                </a:cubicBezTo>
                <a:cubicBezTo>
                  <a:pt x="15893" y="2579"/>
                  <a:pt x="16347" y="2947"/>
                  <a:pt x="16767" y="4019"/>
                </a:cubicBezTo>
                <a:cubicBezTo>
                  <a:pt x="17366" y="5541"/>
                  <a:pt x="17207" y="6853"/>
                  <a:pt x="16784" y="7478"/>
                </a:cubicBezTo>
                <a:cubicBezTo>
                  <a:pt x="16610" y="7736"/>
                  <a:pt x="16549" y="8067"/>
                  <a:pt x="16618" y="8379"/>
                </a:cubicBezTo>
                <a:cubicBezTo>
                  <a:pt x="16817" y="9273"/>
                  <a:pt x="16689" y="9648"/>
                  <a:pt x="16656" y="9723"/>
                </a:cubicBezTo>
                <a:cubicBezTo>
                  <a:pt x="16631" y="9754"/>
                  <a:pt x="16607" y="9786"/>
                  <a:pt x="16584" y="9820"/>
                </a:cubicBezTo>
                <a:cubicBezTo>
                  <a:pt x="16565" y="9848"/>
                  <a:pt x="16497" y="9929"/>
                  <a:pt x="16447" y="9988"/>
                </a:cubicBezTo>
                <a:cubicBezTo>
                  <a:pt x="16023" y="10488"/>
                  <a:pt x="15236" y="11419"/>
                  <a:pt x="15236" y="13291"/>
                </a:cubicBezTo>
                <a:cubicBezTo>
                  <a:pt x="15236" y="15520"/>
                  <a:pt x="16851" y="16555"/>
                  <a:pt x="17757" y="16810"/>
                </a:cubicBezTo>
                <a:cubicBezTo>
                  <a:pt x="19050" y="17307"/>
                  <a:pt x="20311" y="17926"/>
                  <a:pt x="20570" y="19440"/>
                </a:cubicBezTo>
                <a:lnTo>
                  <a:pt x="17464" y="19440"/>
                </a:lnTo>
                <a:cubicBezTo>
                  <a:pt x="17553" y="19773"/>
                  <a:pt x="17615" y="20132"/>
                  <a:pt x="17645" y="20520"/>
                </a:cubicBezTo>
                <a:lnTo>
                  <a:pt x="21152" y="20520"/>
                </a:lnTo>
                <a:cubicBezTo>
                  <a:pt x="21600" y="20520"/>
                  <a:pt x="21600" y="20034"/>
                  <a:pt x="21600" y="20034"/>
                </a:cubicBezTo>
                <a:cubicBezTo>
                  <a:pt x="21600" y="17119"/>
                  <a:pt x="19191" y="16215"/>
                  <a:pt x="18035" y="15774"/>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17" name="Shape 2617"/>
          <p:cNvSpPr/>
          <p:nvPr/>
        </p:nvSpPr>
        <p:spPr>
          <a:xfrm>
            <a:off x="14632988" y="6103456"/>
            <a:ext cx="558655" cy="457132"/>
          </a:xfrm>
          <a:custGeom>
            <a:avLst/>
            <a:gdLst/>
            <a:ahLst/>
            <a:cxnLst>
              <a:cxn ang="0">
                <a:pos x="wd2" y="hd2"/>
              </a:cxn>
              <a:cxn ang="5400000">
                <a:pos x="wd2" y="hd2"/>
              </a:cxn>
              <a:cxn ang="10800000">
                <a:pos x="wd2" y="hd2"/>
              </a:cxn>
              <a:cxn ang="16200000">
                <a:pos x="wd2" y="hd2"/>
              </a:cxn>
            </a:cxnLst>
            <a:rect l="0" t="0" r="r" b="b"/>
            <a:pathLst>
              <a:path w="21600" h="21600" extrusionOk="0">
                <a:moveTo>
                  <a:pt x="4457" y="20400"/>
                </a:moveTo>
                <a:cubicBezTo>
                  <a:pt x="4686" y="18711"/>
                  <a:pt x="5897" y="18036"/>
                  <a:pt x="7134" y="17493"/>
                </a:cubicBezTo>
                <a:lnTo>
                  <a:pt x="7173" y="17477"/>
                </a:lnTo>
                <a:cubicBezTo>
                  <a:pt x="8055" y="17190"/>
                  <a:pt x="9626" y="16039"/>
                  <a:pt x="9626" y="13569"/>
                </a:cubicBezTo>
                <a:cubicBezTo>
                  <a:pt x="9626" y="11474"/>
                  <a:pt x="8932" y="10452"/>
                  <a:pt x="8558" y="9902"/>
                </a:cubicBezTo>
                <a:cubicBezTo>
                  <a:pt x="8484" y="9791"/>
                  <a:pt x="8394" y="9649"/>
                  <a:pt x="8414" y="9680"/>
                </a:cubicBezTo>
                <a:cubicBezTo>
                  <a:pt x="8384" y="9599"/>
                  <a:pt x="8237" y="9129"/>
                  <a:pt x="8449" y="8035"/>
                </a:cubicBezTo>
                <a:cubicBezTo>
                  <a:pt x="8549" y="7522"/>
                  <a:pt x="8380" y="7241"/>
                  <a:pt x="8380" y="7241"/>
                </a:cubicBezTo>
                <a:cubicBezTo>
                  <a:pt x="8112" y="6505"/>
                  <a:pt x="7614" y="5133"/>
                  <a:pt x="7988" y="4025"/>
                </a:cubicBezTo>
                <a:cubicBezTo>
                  <a:pt x="8490" y="2492"/>
                  <a:pt x="8935" y="2190"/>
                  <a:pt x="9741" y="1747"/>
                </a:cubicBezTo>
                <a:cubicBezTo>
                  <a:pt x="9788" y="1721"/>
                  <a:pt x="9834" y="1691"/>
                  <a:pt x="9877" y="1657"/>
                </a:cubicBezTo>
                <a:cubicBezTo>
                  <a:pt x="10029" y="1535"/>
                  <a:pt x="10674" y="1200"/>
                  <a:pt x="11403" y="1200"/>
                </a:cubicBezTo>
                <a:cubicBezTo>
                  <a:pt x="11768" y="1200"/>
                  <a:pt x="12075" y="1285"/>
                  <a:pt x="12318" y="1454"/>
                </a:cubicBezTo>
                <a:cubicBezTo>
                  <a:pt x="12610" y="1655"/>
                  <a:pt x="12890" y="2039"/>
                  <a:pt x="13313" y="3271"/>
                </a:cubicBezTo>
                <a:cubicBezTo>
                  <a:pt x="14101" y="5469"/>
                  <a:pt x="13602" y="6698"/>
                  <a:pt x="13350" y="7124"/>
                </a:cubicBezTo>
                <a:cubicBezTo>
                  <a:pt x="13183" y="7407"/>
                  <a:pt x="13126" y="7764"/>
                  <a:pt x="13191" y="8102"/>
                </a:cubicBezTo>
                <a:cubicBezTo>
                  <a:pt x="13386" y="9109"/>
                  <a:pt x="13260" y="9534"/>
                  <a:pt x="13227" y="9619"/>
                </a:cubicBezTo>
                <a:cubicBezTo>
                  <a:pt x="13219" y="9631"/>
                  <a:pt x="13101" y="9814"/>
                  <a:pt x="13041" y="9902"/>
                </a:cubicBezTo>
                <a:cubicBezTo>
                  <a:pt x="12668" y="10452"/>
                  <a:pt x="11973" y="11474"/>
                  <a:pt x="11973" y="13569"/>
                </a:cubicBezTo>
                <a:cubicBezTo>
                  <a:pt x="11973" y="16039"/>
                  <a:pt x="13545" y="17190"/>
                  <a:pt x="14427" y="17477"/>
                </a:cubicBezTo>
                <a:lnTo>
                  <a:pt x="14466" y="17493"/>
                </a:lnTo>
                <a:cubicBezTo>
                  <a:pt x="15703" y="18036"/>
                  <a:pt x="16914" y="18711"/>
                  <a:pt x="17143" y="20400"/>
                </a:cubicBezTo>
                <a:cubicBezTo>
                  <a:pt x="17143" y="20400"/>
                  <a:pt x="4457" y="20400"/>
                  <a:pt x="4457" y="20400"/>
                </a:cubicBezTo>
                <a:close/>
                <a:moveTo>
                  <a:pt x="14715" y="16328"/>
                </a:moveTo>
                <a:cubicBezTo>
                  <a:pt x="14715" y="16328"/>
                  <a:pt x="12955" y="15815"/>
                  <a:pt x="12955" y="13569"/>
                </a:cubicBezTo>
                <a:cubicBezTo>
                  <a:pt x="12955" y="11596"/>
                  <a:pt x="13678" y="10901"/>
                  <a:pt x="13957" y="10421"/>
                </a:cubicBezTo>
                <a:cubicBezTo>
                  <a:pt x="13957" y="10421"/>
                  <a:pt x="14531" y="9807"/>
                  <a:pt x="14146" y="7826"/>
                </a:cubicBezTo>
                <a:cubicBezTo>
                  <a:pt x="14787" y="6740"/>
                  <a:pt x="14995" y="4972"/>
                  <a:pt x="14211" y="2789"/>
                </a:cubicBezTo>
                <a:cubicBezTo>
                  <a:pt x="13774" y="1514"/>
                  <a:pt x="13389" y="815"/>
                  <a:pt x="12801" y="409"/>
                </a:cubicBezTo>
                <a:cubicBezTo>
                  <a:pt x="12370" y="110"/>
                  <a:pt x="11880" y="0"/>
                  <a:pt x="11403" y="0"/>
                </a:cubicBezTo>
                <a:cubicBezTo>
                  <a:pt x="10516" y="0"/>
                  <a:pt x="9675" y="384"/>
                  <a:pt x="9339" y="653"/>
                </a:cubicBezTo>
                <a:cubicBezTo>
                  <a:pt x="8357" y="1192"/>
                  <a:pt x="7697" y="1688"/>
                  <a:pt x="7077" y="3579"/>
                </a:cubicBezTo>
                <a:cubicBezTo>
                  <a:pt x="6540" y="5168"/>
                  <a:pt x="7179" y="6892"/>
                  <a:pt x="7494" y="7758"/>
                </a:cubicBezTo>
                <a:cubicBezTo>
                  <a:pt x="7110" y="9740"/>
                  <a:pt x="7642" y="10421"/>
                  <a:pt x="7642" y="10421"/>
                </a:cubicBezTo>
                <a:cubicBezTo>
                  <a:pt x="7922" y="10901"/>
                  <a:pt x="8644" y="11596"/>
                  <a:pt x="8644" y="13569"/>
                </a:cubicBezTo>
                <a:cubicBezTo>
                  <a:pt x="8644" y="15815"/>
                  <a:pt x="6885" y="16328"/>
                  <a:pt x="6885" y="16328"/>
                </a:cubicBezTo>
                <a:cubicBezTo>
                  <a:pt x="5768" y="16819"/>
                  <a:pt x="3436" y="17760"/>
                  <a:pt x="3436" y="21000"/>
                </a:cubicBezTo>
                <a:cubicBezTo>
                  <a:pt x="3436" y="21000"/>
                  <a:pt x="3436" y="21600"/>
                  <a:pt x="3927" y="21600"/>
                </a:cubicBezTo>
                <a:lnTo>
                  <a:pt x="17673" y="21600"/>
                </a:lnTo>
                <a:cubicBezTo>
                  <a:pt x="18164" y="21600"/>
                  <a:pt x="18164" y="21000"/>
                  <a:pt x="18164" y="21000"/>
                </a:cubicBezTo>
                <a:cubicBezTo>
                  <a:pt x="18164" y="17760"/>
                  <a:pt x="15832" y="16819"/>
                  <a:pt x="14715" y="16328"/>
                </a:cubicBezTo>
                <a:moveTo>
                  <a:pt x="19516" y="15006"/>
                </a:moveTo>
                <a:cubicBezTo>
                  <a:pt x="19516" y="15006"/>
                  <a:pt x="18416" y="14701"/>
                  <a:pt x="18416" y="12954"/>
                </a:cubicBezTo>
                <a:cubicBezTo>
                  <a:pt x="18416" y="11419"/>
                  <a:pt x="18794" y="10879"/>
                  <a:pt x="19017" y="10506"/>
                </a:cubicBezTo>
                <a:cubicBezTo>
                  <a:pt x="19017" y="10506"/>
                  <a:pt x="19443" y="9975"/>
                  <a:pt x="19136" y="8435"/>
                </a:cubicBezTo>
                <a:cubicBezTo>
                  <a:pt x="19388" y="7760"/>
                  <a:pt x="19900" y="6419"/>
                  <a:pt x="19470" y="5184"/>
                </a:cubicBezTo>
                <a:cubicBezTo>
                  <a:pt x="18974" y="3714"/>
                  <a:pt x="18645" y="3327"/>
                  <a:pt x="17860" y="2908"/>
                </a:cubicBezTo>
                <a:cubicBezTo>
                  <a:pt x="17591" y="2699"/>
                  <a:pt x="16918" y="2400"/>
                  <a:pt x="16208" y="2400"/>
                </a:cubicBezTo>
                <a:cubicBezTo>
                  <a:pt x="15873" y="2400"/>
                  <a:pt x="15531" y="2473"/>
                  <a:pt x="15218" y="2647"/>
                </a:cubicBezTo>
                <a:cubicBezTo>
                  <a:pt x="15343" y="3035"/>
                  <a:pt x="15449" y="3420"/>
                  <a:pt x="15525" y="3799"/>
                </a:cubicBezTo>
                <a:cubicBezTo>
                  <a:pt x="15537" y="3790"/>
                  <a:pt x="15550" y="3779"/>
                  <a:pt x="15563" y="3770"/>
                </a:cubicBezTo>
                <a:cubicBezTo>
                  <a:pt x="15730" y="3657"/>
                  <a:pt x="15948" y="3600"/>
                  <a:pt x="16208" y="3600"/>
                </a:cubicBezTo>
                <a:cubicBezTo>
                  <a:pt x="16716" y="3600"/>
                  <a:pt x="17211" y="3825"/>
                  <a:pt x="17332" y="3919"/>
                </a:cubicBezTo>
                <a:cubicBezTo>
                  <a:pt x="17375" y="3953"/>
                  <a:pt x="17421" y="3983"/>
                  <a:pt x="17467" y="4008"/>
                </a:cubicBezTo>
                <a:cubicBezTo>
                  <a:pt x="17950" y="4265"/>
                  <a:pt x="18131" y="4362"/>
                  <a:pt x="18562" y="5641"/>
                </a:cubicBezTo>
                <a:cubicBezTo>
                  <a:pt x="18822" y="6387"/>
                  <a:pt x="18452" y="7378"/>
                  <a:pt x="18253" y="7911"/>
                </a:cubicBezTo>
                <a:cubicBezTo>
                  <a:pt x="18161" y="8156"/>
                  <a:pt x="18130" y="8457"/>
                  <a:pt x="18182" y="8718"/>
                </a:cubicBezTo>
                <a:cubicBezTo>
                  <a:pt x="18316" y="9392"/>
                  <a:pt x="18254" y="9706"/>
                  <a:pt x="18232" y="9784"/>
                </a:cubicBezTo>
                <a:cubicBezTo>
                  <a:pt x="18230" y="9788"/>
                  <a:pt x="18227" y="9793"/>
                  <a:pt x="18224" y="9798"/>
                </a:cubicBezTo>
                <a:lnTo>
                  <a:pt x="18191" y="9853"/>
                </a:lnTo>
                <a:cubicBezTo>
                  <a:pt x="17926" y="10290"/>
                  <a:pt x="17434" y="11106"/>
                  <a:pt x="17434" y="12954"/>
                </a:cubicBezTo>
                <a:cubicBezTo>
                  <a:pt x="17434" y="15019"/>
                  <a:pt x="18570" y="15933"/>
                  <a:pt x="19229" y="16155"/>
                </a:cubicBezTo>
                <a:cubicBezTo>
                  <a:pt x="19856" y="16429"/>
                  <a:pt x="20435" y="16859"/>
                  <a:pt x="20582" y="17999"/>
                </a:cubicBezTo>
                <a:lnTo>
                  <a:pt x="18459" y="18000"/>
                </a:lnTo>
                <a:cubicBezTo>
                  <a:pt x="18647" y="18353"/>
                  <a:pt x="18802" y="18755"/>
                  <a:pt x="18920" y="19200"/>
                </a:cubicBezTo>
                <a:lnTo>
                  <a:pt x="21109" y="19199"/>
                </a:lnTo>
                <a:cubicBezTo>
                  <a:pt x="21600" y="19199"/>
                  <a:pt x="21600" y="18599"/>
                  <a:pt x="21600" y="18599"/>
                </a:cubicBezTo>
                <a:cubicBezTo>
                  <a:pt x="21600" y="16199"/>
                  <a:pt x="20410" y="15388"/>
                  <a:pt x="19516" y="15006"/>
                </a:cubicBezTo>
                <a:moveTo>
                  <a:pt x="2371" y="16155"/>
                </a:moveTo>
                <a:cubicBezTo>
                  <a:pt x="3030" y="15933"/>
                  <a:pt x="4166" y="15019"/>
                  <a:pt x="4166" y="12954"/>
                </a:cubicBezTo>
                <a:cubicBezTo>
                  <a:pt x="4166" y="11106"/>
                  <a:pt x="3673" y="10290"/>
                  <a:pt x="3409" y="9853"/>
                </a:cubicBezTo>
                <a:lnTo>
                  <a:pt x="3376" y="9798"/>
                </a:lnTo>
                <a:cubicBezTo>
                  <a:pt x="3373" y="9793"/>
                  <a:pt x="3370" y="9788"/>
                  <a:pt x="3367" y="9784"/>
                </a:cubicBezTo>
                <a:cubicBezTo>
                  <a:pt x="3346" y="9706"/>
                  <a:pt x="3283" y="9392"/>
                  <a:pt x="3418" y="8718"/>
                </a:cubicBezTo>
                <a:cubicBezTo>
                  <a:pt x="3470" y="8457"/>
                  <a:pt x="3439" y="8156"/>
                  <a:pt x="3347" y="7911"/>
                </a:cubicBezTo>
                <a:cubicBezTo>
                  <a:pt x="3148" y="7378"/>
                  <a:pt x="2778" y="6387"/>
                  <a:pt x="3038" y="5641"/>
                </a:cubicBezTo>
                <a:cubicBezTo>
                  <a:pt x="3469" y="4362"/>
                  <a:pt x="3649" y="4265"/>
                  <a:pt x="4133" y="4008"/>
                </a:cubicBezTo>
                <a:cubicBezTo>
                  <a:pt x="4180" y="3983"/>
                  <a:pt x="4225" y="3953"/>
                  <a:pt x="4268" y="3919"/>
                </a:cubicBezTo>
                <a:cubicBezTo>
                  <a:pt x="4389" y="3825"/>
                  <a:pt x="4884" y="3600"/>
                  <a:pt x="5392" y="3600"/>
                </a:cubicBezTo>
                <a:cubicBezTo>
                  <a:pt x="5636" y="3600"/>
                  <a:pt x="5839" y="3655"/>
                  <a:pt x="6002" y="3755"/>
                </a:cubicBezTo>
                <a:cubicBezTo>
                  <a:pt x="6045" y="3548"/>
                  <a:pt x="6096" y="3341"/>
                  <a:pt x="6165" y="3134"/>
                </a:cubicBezTo>
                <a:cubicBezTo>
                  <a:pt x="6225" y="2950"/>
                  <a:pt x="6289" y="2793"/>
                  <a:pt x="6351" y="2630"/>
                </a:cubicBezTo>
                <a:cubicBezTo>
                  <a:pt x="6046" y="2468"/>
                  <a:pt x="5716" y="2400"/>
                  <a:pt x="5392" y="2400"/>
                </a:cubicBezTo>
                <a:cubicBezTo>
                  <a:pt x="4682" y="2400"/>
                  <a:pt x="4009" y="2699"/>
                  <a:pt x="3740" y="2908"/>
                </a:cubicBezTo>
                <a:cubicBezTo>
                  <a:pt x="2955" y="3327"/>
                  <a:pt x="2625" y="3714"/>
                  <a:pt x="2130" y="5184"/>
                </a:cubicBezTo>
                <a:cubicBezTo>
                  <a:pt x="1700" y="6419"/>
                  <a:pt x="2212" y="7760"/>
                  <a:pt x="2464" y="8435"/>
                </a:cubicBezTo>
                <a:cubicBezTo>
                  <a:pt x="2156" y="9975"/>
                  <a:pt x="2583" y="10506"/>
                  <a:pt x="2583" y="10506"/>
                </a:cubicBezTo>
                <a:cubicBezTo>
                  <a:pt x="2806" y="10879"/>
                  <a:pt x="3185" y="11419"/>
                  <a:pt x="3185" y="12954"/>
                </a:cubicBezTo>
                <a:cubicBezTo>
                  <a:pt x="3185" y="14701"/>
                  <a:pt x="2084" y="15006"/>
                  <a:pt x="2084" y="15006"/>
                </a:cubicBezTo>
                <a:cubicBezTo>
                  <a:pt x="1191" y="15388"/>
                  <a:pt x="0" y="16199"/>
                  <a:pt x="0" y="18599"/>
                </a:cubicBezTo>
                <a:cubicBezTo>
                  <a:pt x="0" y="18599"/>
                  <a:pt x="0" y="19199"/>
                  <a:pt x="491" y="19199"/>
                </a:cubicBezTo>
                <a:lnTo>
                  <a:pt x="2680" y="19200"/>
                </a:lnTo>
                <a:cubicBezTo>
                  <a:pt x="2798" y="18755"/>
                  <a:pt x="2952" y="18353"/>
                  <a:pt x="3141" y="18000"/>
                </a:cubicBezTo>
                <a:lnTo>
                  <a:pt x="1018" y="17999"/>
                </a:lnTo>
                <a:cubicBezTo>
                  <a:pt x="1165" y="16859"/>
                  <a:pt x="1744" y="16429"/>
                  <a:pt x="2371" y="16155"/>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18" name="Shape 2618"/>
          <p:cNvSpPr/>
          <p:nvPr/>
        </p:nvSpPr>
        <p:spPr>
          <a:xfrm>
            <a:off x="15699510" y="6052670"/>
            <a:ext cx="558602" cy="558681"/>
          </a:xfrm>
          <a:custGeom>
            <a:avLst/>
            <a:gdLst/>
            <a:ahLst/>
            <a:cxnLst>
              <a:cxn ang="0">
                <a:pos x="wd2" y="hd2"/>
              </a:cxn>
              <a:cxn ang="5400000">
                <a:pos x="wd2" y="hd2"/>
              </a:cxn>
              <a:cxn ang="10800000">
                <a:pos x="wd2" y="hd2"/>
              </a:cxn>
              <a:cxn ang="16200000">
                <a:pos x="wd2" y="hd2"/>
              </a:cxn>
            </a:cxnLst>
            <a:rect l="0" t="0" r="r" b="b"/>
            <a:pathLst>
              <a:path w="21278" h="21600" extrusionOk="0">
                <a:moveTo>
                  <a:pt x="2560" y="18308"/>
                </a:moveTo>
                <a:cubicBezTo>
                  <a:pt x="2472" y="18397"/>
                  <a:pt x="2418" y="18520"/>
                  <a:pt x="2418" y="18655"/>
                </a:cubicBezTo>
                <a:cubicBezTo>
                  <a:pt x="2418" y="18926"/>
                  <a:pt x="2635" y="19146"/>
                  <a:pt x="2902" y="19146"/>
                </a:cubicBezTo>
                <a:cubicBezTo>
                  <a:pt x="3169" y="19146"/>
                  <a:pt x="3385" y="18926"/>
                  <a:pt x="3385" y="18655"/>
                </a:cubicBezTo>
                <a:cubicBezTo>
                  <a:pt x="3385" y="18384"/>
                  <a:pt x="3169" y="18164"/>
                  <a:pt x="2902" y="18164"/>
                </a:cubicBezTo>
                <a:cubicBezTo>
                  <a:pt x="2768" y="18164"/>
                  <a:pt x="2647" y="18219"/>
                  <a:pt x="2560" y="18308"/>
                </a:cubicBezTo>
                <a:moveTo>
                  <a:pt x="20499" y="4279"/>
                </a:moveTo>
                <a:lnTo>
                  <a:pt x="20091" y="4692"/>
                </a:lnTo>
                <a:lnTo>
                  <a:pt x="20088" y="4688"/>
                </a:lnTo>
                <a:lnTo>
                  <a:pt x="17670" y="7143"/>
                </a:lnTo>
                <a:lnTo>
                  <a:pt x="17664" y="7137"/>
                </a:lnTo>
                <a:cubicBezTo>
                  <a:pt x="17227" y="7580"/>
                  <a:pt x="16624" y="7853"/>
                  <a:pt x="15958" y="7853"/>
                </a:cubicBezTo>
                <a:cubicBezTo>
                  <a:pt x="14624" y="7853"/>
                  <a:pt x="13543" y="6755"/>
                  <a:pt x="13543" y="5401"/>
                </a:cubicBezTo>
                <a:cubicBezTo>
                  <a:pt x="13543" y="4725"/>
                  <a:pt x="13813" y="4113"/>
                  <a:pt x="14248" y="3670"/>
                </a:cubicBezTo>
                <a:lnTo>
                  <a:pt x="13563" y="2975"/>
                </a:lnTo>
                <a:cubicBezTo>
                  <a:pt x="12951" y="3596"/>
                  <a:pt x="12571" y="4452"/>
                  <a:pt x="12571" y="5401"/>
                </a:cubicBezTo>
                <a:cubicBezTo>
                  <a:pt x="12571" y="7300"/>
                  <a:pt x="14087" y="8840"/>
                  <a:pt x="15958" y="8840"/>
                </a:cubicBezTo>
                <a:cubicBezTo>
                  <a:pt x="16893" y="8840"/>
                  <a:pt x="17737" y="8454"/>
                  <a:pt x="18348" y="7832"/>
                </a:cubicBezTo>
                <a:lnTo>
                  <a:pt x="18353" y="7837"/>
                </a:lnTo>
                <a:lnTo>
                  <a:pt x="20152" y="6011"/>
                </a:lnTo>
                <a:cubicBezTo>
                  <a:pt x="20516" y="7368"/>
                  <a:pt x="20343" y="8670"/>
                  <a:pt x="19540" y="9505"/>
                </a:cubicBezTo>
                <a:lnTo>
                  <a:pt x="16947" y="12198"/>
                </a:lnTo>
                <a:cubicBezTo>
                  <a:pt x="16605" y="12553"/>
                  <a:pt x="16104" y="12766"/>
                  <a:pt x="15610" y="12766"/>
                </a:cubicBezTo>
                <a:cubicBezTo>
                  <a:pt x="15590" y="12765"/>
                  <a:pt x="13953" y="12652"/>
                  <a:pt x="12318" y="11611"/>
                </a:cubicBezTo>
                <a:lnTo>
                  <a:pt x="12314" y="11620"/>
                </a:lnTo>
                <a:cubicBezTo>
                  <a:pt x="12239" y="11572"/>
                  <a:pt x="12155" y="11537"/>
                  <a:pt x="12060" y="11537"/>
                </a:cubicBezTo>
                <a:cubicBezTo>
                  <a:pt x="11897" y="11537"/>
                  <a:pt x="11759" y="11625"/>
                  <a:pt x="11671" y="11753"/>
                </a:cubicBezTo>
                <a:lnTo>
                  <a:pt x="11654" y="11742"/>
                </a:lnTo>
                <a:lnTo>
                  <a:pt x="4270" y="20043"/>
                </a:lnTo>
                <a:cubicBezTo>
                  <a:pt x="3919" y="20399"/>
                  <a:pt x="3436" y="20618"/>
                  <a:pt x="2902" y="20618"/>
                </a:cubicBezTo>
                <a:cubicBezTo>
                  <a:pt x="1833" y="20618"/>
                  <a:pt x="967" y="19740"/>
                  <a:pt x="967" y="18655"/>
                </a:cubicBezTo>
                <a:cubicBezTo>
                  <a:pt x="967" y="18113"/>
                  <a:pt x="1184" y="17622"/>
                  <a:pt x="1534" y="17267"/>
                </a:cubicBezTo>
                <a:lnTo>
                  <a:pt x="9684" y="9801"/>
                </a:lnTo>
                <a:lnTo>
                  <a:pt x="9671" y="9786"/>
                </a:lnTo>
                <a:cubicBezTo>
                  <a:pt x="9796" y="9698"/>
                  <a:pt x="9884" y="9557"/>
                  <a:pt x="9884" y="9389"/>
                </a:cubicBezTo>
                <a:cubicBezTo>
                  <a:pt x="9884" y="9283"/>
                  <a:pt x="9844" y="9190"/>
                  <a:pt x="9787" y="9110"/>
                </a:cubicBezTo>
                <a:lnTo>
                  <a:pt x="9790" y="9107"/>
                </a:lnTo>
                <a:cubicBezTo>
                  <a:pt x="8390" y="7219"/>
                  <a:pt x="8340" y="5816"/>
                  <a:pt x="9546" y="4488"/>
                </a:cubicBezTo>
                <a:lnTo>
                  <a:pt x="12130" y="1805"/>
                </a:lnTo>
                <a:cubicBezTo>
                  <a:pt x="12785" y="1125"/>
                  <a:pt x="13641" y="982"/>
                  <a:pt x="14244" y="982"/>
                </a:cubicBezTo>
                <a:lnTo>
                  <a:pt x="14246" y="982"/>
                </a:lnTo>
                <a:cubicBezTo>
                  <a:pt x="14611" y="982"/>
                  <a:pt x="14988" y="1037"/>
                  <a:pt x="15366" y="1136"/>
                </a:cubicBezTo>
                <a:lnTo>
                  <a:pt x="13559" y="2970"/>
                </a:lnTo>
                <a:lnTo>
                  <a:pt x="14243" y="3664"/>
                </a:lnTo>
                <a:lnTo>
                  <a:pt x="16661" y="1210"/>
                </a:lnTo>
                <a:lnTo>
                  <a:pt x="16657" y="1206"/>
                </a:lnTo>
                <a:lnTo>
                  <a:pt x="17082" y="775"/>
                </a:lnTo>
                <a:cubicBezTo>
                  <a:pt x="16139" y="269"/>
                  <a:pt x="15160" y="0"/>
                  <a:pt x="14246" y="0"/>
                </a:cubicBezTo>
                <a:lnTo>
                  <a:pt x="14244" y="0"/>
                </a:lnTo>
                <a:cubicBezTo>
                  <a:pt x="13167" y="0"/>
                  <a:pt x="12182" y="361"/>
                  <a:pt x="11460" y="1111"/>
                </a:cubicBezTo>
                <a:lnTo>
                  <a:pt x="8867" y="3804"/>
                </a:lnTo>
                <a:cubicBezTo>
                  <a:pt x="7163" y="5672"/>
                  <a:pt x="7613" y="7584"/>
                  <a:pt x="8769" y="9315"/>
                </a:cubicBezTo>
                <a:lnTo>
                  <a:pt x="850" y="16572"/>
                </a:lnTo>
                <a:cubicBezTo>
                  <a:pt x="325" y="17106"/>
                  <a:pt x="0" y="17842"/>
                  <a:pt x="0" y="18655"/>
                </a:cubicBezTo>
                <a:cubicBezTo>
                  <a:pt x="0" y="20282"/>
                  <a:pt x="1299" y="21600"/>
                  <a:pt x="2902" y="21600"/>
                </a:cubicBezTo>
                <a:cubicBezTo>
                  <a:pt x="3703" y="21600"/>
                  <a:pt x="4429" y="21271"/>
                  <a:pt x="4954" y="20738"/>
                </a:cubicBezTo>
                <a:lnTo>
                  <a:pt x="12160" y="12652"/>
                </a:lnTo>
                <a:cubicBezTo>
                  <a:pt x="13800" y="13590"/>
                  <a:pt x="15363" y="13747"/>
                  <a:pt x="15606" y="13747"/>
                </a:cubicBezTo>
                <a:cubicBezTo>
                  <a:pt x="16313" y="13747"/>
                  <a:pt x="17067" y="13463"/>
                  <a:pt x="17617" y="12892"/>
                </a:cubicBezTo>
                <a:lnTo>
                  <a:pt x="20209" y="10198"/>
                </a:lnTo>
                <a:cubicBezTo>
                  <a:pt x="21560" y="8795"/>
                  <a:pt x="21600" y="6433"/>
                  <a:pt x="20499" y="4279"/>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19" name="Shape 2619"/>
          <p:cNvSpPr/>
          <p:nvPr/>
        </p:nvSpPr>
        <p:spPr>
          <a:xfrm>
            <a:off x="16766032" y="6052670"/>
            <a:ext cx="558655" cy="558651"/>
          </a:xfrm>
          <a:custGeom>
            <a:avLst/>
            <a:gdLst/>
            <a:ahLst/>
            <a:cxnLst>
              <a:cxn ang="0">
                <a:pos x="wd2" y="hd2"/>
              </a:cxn>
              <a:cxn ang="5400000">
                <a:pos x="wd2" y="hd2"/>
              </a:cxn>
              <a:cxn ang="10800000">
                <a:pos x="wd2" y="hd2"/>
              </a:cxn>
              <a:cxn ang="16200000">
                <a:pos x="wd2" y="hd2"/>
              </a:cxn>
            </a:cxnLst>
            <a:rect l="0" t="0" r="r" b="b"/>
            <a:pathLst>
              <a:path w="21600" h="21583" extrusionOk="0">
                <a:moveTo>
                  <a:pt x="12364" y="11941"/>
                </a:moveTo>
                <a:lnTo>
                  <a:pt x="13062" y="14033"/>
                </a:lnTo>
                <a:lnTo>
                  <a:pt x="11365" y="12790"/>
                </a:lnTo>
                <a:lnTo>
                  <a:pt x="10785" y="12365"/>
                </a:lnTo>
                <a:lnTo>
                  <a:pt x="10205" y="12790"/>
                </a:lnTo>
                <a:lnTo>
                  <a:pt x="8508" y="14033"/>
                </a:lnTo>
                <a:lnTo>
                  <a:pt x="9206" y="11941"/>
                </a:lnTo>
                <a:lnTo>
                  <a:pt x="9426" y="11282"/>
                </a:lnTo>
                <a:lnTo>
                  <a:pt x="8877" y="10856"/>
                </a:lnTo>
                <a:lnTo>
                  <a:pt x="7511" y="9794"/>
                </a:lnTo>
                <a:lnTo>
                  <a:pt x="9790" y="9794"/>
                </a:lnTo>
                <a:lnTo>
                  <a:pt x="10030" y="9160"/>
                </a:lnTo>
                <a:lnTo>
                  <a:pt x="10785" y="7162"/>
                </a:lnTo>
                <a:lnTo>
                  <a:pt x="11540" y="9160"/>
                </a:lnTo>
                <a:lnTo>
                  <a:pt x="11779" y="9794"/>
                </a:lnTo>
                <a:lnTo>
                  <a:pt x="14059" y="9794"/>
                </a:lnTo>
                <a:lnTo>
                  <a:pt x="12692" y="10856"/>
                </a:lnTo>
                <a:lnTo>
                  <a:pt x="12144" y="11282"/>
                </a:lnTo>
                <a:cubicBezTo>
                  <a:pt x="12144" y="11282"/>
                  <a:pt x="12364" y="11941"/>
                  <a:pt x="12364" y="11941"/>
                </a:cubicBezTo>
                <a:close/>
                <a:moveTo>
                  <a:pt x="12458" y="8813"/>
                </a:moveTo>
                <a:lnTo>
                  <a:pt x="10785" y="4384"/>
                </a:lnTo>
                <a:lnTo>
                  <a:pt x="9111" y="8813"/>
                </a:lnTo>
                <a:lnTo>
                  <a:pt x="4649" y="8813"/>
                </a:lnTo>
                <a:lnTo>
                  <a:pt x="8275" y="11631"/>
                </a:lnTo>
                <a:lnTo>
                  <a:pt x="6601" y="16647"/>
                </a:lnTo>
                <a:lnTo>
                  <a:pt x="10785" y="13582"/>
                </a:lnTo>
                <a:lnTo>
                  <a:pt x="14969" y="16647"/>
                </a:lnTo>
                <a:lnTo>
                  <a:pt x="13295" y="11631"/>
                </a:lnTo>
                <a:lnTo>
                  <a:pt x="16921" y="8813"/>
                </a:lnTo>
                <a:cubicBezTo>
                  <a:pt x="16921" y="8813"/>
                  <a:pt x="12458" y="8813"/>
                  <a:pt x="12458" y="8813"/>
                </a:cubicBezTo>
                <a:close/>
                <a:moveTo>
                  <a:pt x="10800" y="20592"/>
                </a:moveTo>
                <a:cubicBezTo>
                  <a:pt x="9796" y="20381"/>
                  <a:pt x="982" y="17399"/>
                  <a:pt x="982" y="12263"/>
                </a:cubicBezTo>
                <a:cubicBezTo>
                  <a:pt x="982" y="7469"/>
                  <a:pt x="2322" y="2919"/>
                  <a:pt x="2778" y="1179"/>
                </a:cubicBezTo>
                <a:cubicBezTo>
                  <a:pt x="4022" y="1719"/>
                  <a:pt x="7232" y="2943"/>
                  <a:pt x="10800" y="2943"/>
                </a:cubicBezTo>
                <a:cubicBezTo>
                  <a:pt x="14368" y="2943"/>
                  <a:pt x="17579" y="1719"/>
                  <a:pt x="18823" y="1179"/>
                </a:cubicBezTo>
                <a:cubicBezTo>
                  <a:pt x="19278" y="2918"/>
                  <a:pt x="20618" y="7466"/>
                  <a:pt x="20618" y="12263"/>
                </a:cubicBezTo>
                <a:cubicBezTo>
                  <a:pt x="20618" y="17393"/>
                  <a:pt x="11803" y="20381"/>
                  <a:pt x="10800" y="20592"/>
                </a:cubicBezTo>
                <a:moveTo>
                  <a:pt x="19618" y="356"/>
                </a:moveTo>
                <a:cubicBezTo>
                  <a:pt x="19577" y="216"/>
                  <a:pt x="19477" y="101"/>
                  <a:pt x="19343" y="42"/>
                </a:cubicBezTo>
                <a:cubicBezTo>
                  <a:pt x="19210" y="-17"/>
                  <a:pt x="19057" y="-13"/>
                  <a:pt x="18926" y="52"/>
                </a:cubicBezTo>
                <a:cubicBezTo>
                  <a:pt x="18888" y="71"/>
                  <a:pt x="15053" y="1962"/>
                  <a:pt x="10800" y="1962"/>
                </a:cubicBezTo>
                <a:cubicBezTo>
                  <a:pt x="6556" y="1962"/>
                  <a:pt x="2712" y="71"/>
                  <a:pt x="2674" y="52"/>
                </a:cubicBezTo>
                <a:cubicBezTo>
                  <a:pt x="2543" y="-13"/>
                  <a:pt x="2391" y="-17"/>
                  <a:pt x="2257" y="42"/>
                </a:cubicBezTo>
                <a:cubicBezTo>
                  <a:pt x="2124" y="101"/>
                  <a:pt x="2023" y="216"/>
                  <a:pt x="1983" y="356"/>
                </a:cubicBezTo>
                <a:cubicBezTo>
                  <a:pt x="1963" y="426"/>
                  <a:pt x="0" y="6376"/>
                  <a:pt x="0" y="12263"/>
                </a:cubicBezTo>
                <a:cubicBezTo>
                  <a:pt x="0" y="18484"/>
                  <a:pt x="10271" y="21491"/>
                  <a:pt x="10708" y="21575"/>
                </a:cubicBezTo>
                <a:cubicBezTo>
                  <a:pt x="10739" y="21580"/>
                  <a:pt x="10770" y="21583"/>
                  <a:pt x="10800" y="21583"/>
                </a:cubicBezTo>
                <a:cubicBezTo>
                  <a:pt x="10831" y="21583"/>
                  <a:pt x="10862" y="21580"/>
                  <a:pt x="10892" y="21575"/>
                </a:cubicBezTo>
                <a:cubicBezTo>
                  <a:pt x="11329" y="21491"/>
                  <a:pt x="21600" y="18484"/>
                  <a:pt x="21600" y="12263"/>
                </a:cubicBezTo>
                <a:cubicBezTo>
                  <a:pt x="21600" y="6376"/>
                  <a:pt x="19637" y="426"/>
                  <a:pt x="19618" y="356"/>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20" name="Shape 2620"/>
          <p:cNvSpPr/>
          <p:nvPr/>
        </p:nvSpPr>
        <p:spPr>
          <a:xfrm>
            <a:off x="17832555" y="6078062"/>
            <a:ext cx="558655" cy="508061"/>
          </a:xfrm>
          <a:custGeom>
            <a:avLst/>
            <a:gdLst/>
            <a:ahLst/>
            <a:cxnLst>
              <a:cxn ang="0">
                <a:pos x="wd2" y="hd2"/>
              </a:cxn>
              <a:cxn ang="5400000">
                <a:pos x="wd2" y="hd2"/>
              </a:cxn>
              <a:cxn ang="10800000">
                <a:pos x="wd2" y="hd2"/>
              </a:cxn>
              <a:cxn ang="16200000">
                <a:pos x="wd2" y="hd2"/>
              </a:cxn>
            </a:cxnLst>
            <a:rect l="0" t="0" r="r" b="b"/>
            <a:pathLst>
              <a:path w="21600" h="21144" extrusionOk="0">
                <a:moveTo>
                  <a:pt x="20618" y="7406"/>
                </a:moveTo>
                <a:lnTo>
                  <a:pt x="13580" y="7406"/>
                </a:lnTo>
                <a:cubicBezTo>
                  <a:pt x="13156" y="6803"/>
                  <a:pt x="12718" y="6095"/>
                  <a:pt x="12319" y="5293"/>
                </a:cubicBezTo>
                <a:lnTo>
                  <a:pt x="20618" y="5293"/>
                </a:lnTo>
                <a:cubicBezTo>
                  <a:pt x="20618" y="5293"/>
                  <a:pt x="20618" y="7406"/>
                  <a:pt x="20618" y="7406"/>
                </a:cubicBezTo>
                <a:close/>
                <a:moveTo>
                  <a:pt x="19636" y="13747"/>
                </a:moveTo>
                <a:lnTo>
                  <a:pt x="11291" y="13747"/>
                </a:lnTo>
                <a:lnTo>
                  <a:pt x="11291" y="8463"/>
                </a:lnTo>
                <a:lnTo>
                  <a:pt x="13090" y="8463"/>
                </a:lnTo>
                <a:cubicBezTo>
                  <a:pt x="14022" y="9712"/>
                  <a:pt x="14815" y="10437"/>
                  <a:pt x="14882" y="10497"/>
                </a:cubicBezTo>
                <a:cubicBezTo>
                  <a:pt x="15009" y="10610"/>
                  <a:pt x="15174" y="10644"/>
                  <a:pt x="15323" y="10601"/>
                </a:cubicBezTo>
                <a:cubicBezTo>
                  <a:pt x="15418" y="10574"/>
                  <a:pt x="15505" y="10516"/>
                  <a:pt x="15573" y="10429"/>
                </a:cubicBezTo>
                <a:cubicBezTo>
                  <a:pt x="15746" y="10205"/>
                  <a:pt x="15718" y="9871"/>
                  <a:pt x="15510" y="9684"/>
                </a:cubicBezTo>
                <a:cubicBezTo>
                  <a:pt x="15498" y="9674"/>
                  <a:pt x="15023" y="9238"/>
                  <a:pt x="14383" y="8463"/>
                </a:cubicBezTo>
                <a:lnTo>
                  <a:pt x="19636" y="8463"/>
                </a:lnTo>
                <a:cubicBezTo>
                  <a:pt x="19636" y="8463"/>
                  <a:pt x="19636" y="13747"/>
                  <a:pt x="19636" y="13747"/>
                </a:cubicBezTo>
                <a:close/>
                <a:moveTo>
                  <a:pt x="19636" y="20087"/>
                </a:moveTo>
                <a:lnTo>
                  <a:pt x="11291" y="20087"/>
                </a:lnTo>
                <a:lnTo>
                  <a:pt x="11291" y="14803"/>
                </a:lnTo>
                <a:lnTo>
                  <a:pt x="19636" y="14803"/>
                </a:lnTo>
                <a:cubicBezTo>
                  <a:pt x="19636" y="14803"/>
                  <a:pt x="19636" y="20087"/>
                  <a:pt x="19636" y="20087"/>
                </a:cubicBezTo>
                <a:close/>
                <a:moveTo>
                  <a:pt x="11291" y="5461"/>
                </a:moveTo>
                <a:cubicBezTo>
                  <a:pt x="11626" y="6178"/>
                  <a:pt x="11991" y="6828"/>
                  <a:pt x="12360" y="7406"/>
                </a:cubicBezTo>
                <a:lnTo>
                  <a:pt x="11291" y="7406"/>
                </a:lnTo>
                <a:cubicBezTo>
                  <a:pt x="11291" y="7406"/>
                  <a:pt x="11291" y="5461"/>
                  <a:pt x="11291" y="5461"/>
                </a:cubicBezTo>
                <a:close/>
                <a:moveTo>
                  <a:pt x="12871" y="1481"/>
                </a:moveTo>
                <a:cubicBezTo>
                  <a:pt x="14045" y="751"/>
                  <a:pt x="15436" y="979"/>
                  <a:pt x="15979" y="1990"/>
                </a:cubicBezTo>
                <a:cubicBezTo>
                  <a:pt x="16343" y="2668"/>
                  <a:pt x="16223" y="3523"/>
                  <a:pt x="15755" y="4236"/>
                </a:cubicBezTo>
                <a:lnTo>
                  <a:pt x="11845" y="4236"/>
                </a:lnTo>
                <a:cubicBezTo>
                  <a:pt x="11740" y="3975"/>
                  <a:pt x="11641" y="3708"/>
                  <a:pt x="11550" y="3432"/>
                </a:cubicBezTo>
                <a:cubicBezTo>
                  <a:pt x="11653" y="2691"/>
                  <a:pt x="12120" y="1947"/>
                  <a:pt x="12871" y="1481"/>
                </a:cubicBezTo>
                <a:moveTo>
                  <a:pt x="10309" y="7406"/>
                </a:moveTo>
                <a:lnTo>
                  <a:pt x="9224" y="7406"/>
                </a:lnTo>
                <a:cubicBezTo>
                  <a:pt x="9600" y="6819"/>
                  <a:pt x="9970" y="6158"/>
                  <a:pt x="10309" y="5429"/>
                </a:cubicBezTo>
                <a:cubicBezTo>
                  <a:pt x="10309" y="5429"/>
                  <a:pt x="10309" y="7406"/>
                  <a:pt x="10309" y="7406"/>
                </a:cubicBezTo>
                <a:close/>
                <a:moveTo>
                  <a:pt x="10309" y="13747"/>
                </a:moveTo>
                <a:lnTo>
                  <a:pt x="1964" y="13747"/>
                </a:lnTo>
                <a:lnTo>
                  <a:pt x="1964" y="8463"/>
                </a:lnTo>
                <a:lnTo>
                  <a:pt x="7202" y="8463"/>
                </a:lnTo>
                <a:cubicBezTo>
                  <a:pt x="6563" y="9238"/>
                  <a:pt x="6087" y="9674"/>
                  <a:pt x="6075" y="9684"/>
                </a:cubicBezTo>
                <a:cubicBezTo>
                  <a:pt x="5867" y="9871"/>
                  <a:pt x="5839" y="10205"/>
                  <a:pt x="6012" y="10429"/>
                </a:cubicBezTo>
                <a:cubicBezTo>
                  <a:pt x="6080" y="10516"/>
                  <a:pt x="6167" y="10574"/>
                  <a:pt x="6261" y="10601"/>
                </a:cubicBezTo>
                <a:cubicBezTo>
                  <a:pt x="6411" y="10644"/>
                  <a:pt x="6575" y="10610"/>
                  <a:pt x="6703" y="10497"/>
                </a:cubicBezTo>
                <a:cubicBezTo>
                  <a:pt x="6770" y="10437"/>
                  <a:pt x="7563" y="9712"/>
                  <a:pt x="8495" y="8463"/>
                </a:cubicBezTo>
                <a:lnTo>
                  <a:pt x="10309" y="8463"/>
                </a:lnTo>
                <a:cubicBezTo>
                  <a:pt x="10309" y="8463"/>
                  <a:pt x="10309" y="13747"/>
                  <a:pt x="10309" y="13747"/>
                </a:cubicBezTo>
                <a:close/>
                <a:moveTo>
                  <a:pt x="10309" y="20087"/>
                </a:moveTo>
                <a:lnTo>
                  <a:pt x="1964" y="20087"/>
                </a:lnTo>
                <a:lnTo>
                  <a:pt x="1964" y="14803"/>
                </a:lnTo>
                <a:lnTo>
                  <a:pt x="10309" y="14803"/>
                </a:lnTo>
                <a:cubicBezTo>
                  <a:pt x="10309" y="14803"/>
                  <a:pt x="10309" y="20087"/>
                  <a:pt x="10309" y="20087"/>
                </a:cubicBezTo>
                <a:close/>
                <a:moveTo>
                  <a:pt x="982" y="7406"/>
                </a:moveTo>
                <a:lnTo>
                  <a:pt x="982" y="5293"/>
                </a:lnTo>
                <a:lnTo>
                  <a:pt x="9266" y="5293"/>
                </a:lnTo>
                <a:cubicBezTo>
                  <a:pt x="8867" y="6095"/>
                  <a:pt x="8429" y="6803"/>
                  <a:pt x="8005" y="7406"/>
                </a:cubicBezTo>
                <a:cubicBezTo>
                  <a:pt x="8005" y="7406"/>
                  <a:pt x="982" y="7406"/>
                  <a:pt x="982" y="7406"/>
                </a:cubicBezTo>
                <a:close/>
                <a:moveTo>
                  <a:pt x="5606" y="1990"/>
                </a:moveTo>
                <a:cubicBezTo>
                  <a:pt x="6148" y="980"/>
                  <a:pt x="7540" y="751"/>
                  <a:pt x="8714" y="1481"/>
                </a:cubicBezTo>
                <a:cubicBezTo>
                  <a:pt x="9465" y="1948"/>
                  <a:pt x="9931" y="2692"/>
                  <a:pt x="10035" y="3433"/>
                </a:cubicBezTo>
                <a:cubicBezTo>
                  <a:pt x="9944" y="3708"/>
                  <a:pt x="9845" y="3975"/>
                  <a:pt x="9740" y="4236"/>
                </a:cubicBezTo>
                <a:lnTo>
                  <a:pt x="5830" y="4236"/>
                </a:lnTo>
                <a:cubicBezTo>
                  <a:pt x="5362" y="3523"/>
                  <a:pt x="5242" y="2668"/>
                  <a:pt x="5606" y="1990"/>
                </a:cubicBezTo>
                <a:moveTo>
                  <a:pt x="20618" y="4236"/>
                </a:moveTo>
                <a:lnTo>
                  <a:pt x="16874" y="4236"/>
                </a:lnTo>
                <a:cubicBezTo>
                  <a:pt x="17259" y="3325"/>
                  <a:pt x="17284" y="2310"/>
                  <a:pt x="16829" y="1461"/>
                </a:cubicBezTo>
                <a:cubicBezTo>
                  <a:pt x="16015" y="-54"/>
                  <a:pt x="14024" y="-456"/>
                  <a:pt x="12380" y="565"/>
                </a:cubicBezTo>
                <a:cubicBezTo>
                  <a:pt x="11747" y="959"/>
                  <a:pt x="11277" y="1511"/>
                  <a:pt x="10965" y="2122"/>
                </a:cubicBezTo>
                <a:cubicBezTo>
                  <a:pt x="10949" y="2115"/>
                  <a:pt x="10937" y="2103"/>
                  <a:pt x="10920" y="2098"/>
                </a:cubicBezTo>
                <a:cubicBezTo>
                  <a:pt x="10909" y="2095"/>
                  <a:pt x="10899" y="2097"/>
                  <a:pt x="10888" y="2095"/>
                </a:cubicBezTo>
                <a:cubicBezTo>
                  <a:pt x="10861" y="2089"/>
                  <a:pt x="10834" y="2089"/>
                  <a:pt x="10806" y="2088"/>
                </a:cubicBezTo>
                <a:cubicBezTo>
                  <a:pt x="10782" y="2089"/>
                  <a:pt x="10759" y="2089"/>
                  <a:pt x="10735" y="2093"/>
                </a:cubicBezTo>
                <a:cubicBezTo>
                  <a:pt x="10712" y="2096"/>
                  <a:pt x="10689" y="2090"/>
                  <a:pt x="10665" y="2098"/>
                </a:cubicBezTo>
                <a:cubicBezTo>
                  <a:pt x="10648" y="2103"/>
                  <a:pt x="10636" y="2115"/>
                  <a:pt x="10620" y="2122"/>
                </a:cubicBezTo>
                <a:cubicBezTo>
                  <a:pt x="10307" y="1511"/>
                  <a:pt x="9837" y="959"/>
                  <a:pt x="9205" y="566"/>
                </a:cubicBezTo>
                <a:cubicBezTo>
                  <a:pt x="7561" y="-456"/>
                  <a:pt x="5569" y="-54"/>
                  <a:pt x="4755" y="1461"/>
                </a:cubicBezTo>
                <a:cubicBezTo>
                  <a:pt x="4301" y="2310"/>
                  <a:pt x="4325" y="3325"/>
                  <a:pt x="4711" y="4236"/>
                </a:cubicBezTo>
                <a:lnTo>
                  <a:pt x="982" y="4236"/>
                </a:lnTo>
                <a:cubicBezTo>
                  <a:pt x="440" y="4236"/>
                  <a:pt x="0" y="4709"/>
                  <a:pt x="0" y="5293"/>
                </a:cubicBezTo>
                <a:lnTo>
                  <a:pt x="0" y="7406"/>
                </a:lnTo>
                <a:cubicBezTo>
                  <a:pt x="0" y="7990"/>
                  <a:pt x="440" y="8463"/>
                  <a:pt x="982" y="8463"/>
                </a:cubicBezTo>
                <a:lnTo>
                  <a:pt x="982" y="20087"/>
                </a:lnTo>
                <a:cubicBezTo>
                  <a:pt x="982" y="20671"/>
                  <a:pt x="1422" y="21144"/>
                  <a:pt x="1964" y="21144"/>
                </a:cubicBezTo>
                <a:lnTo>
                  <a:pt x="19636" y="21144"/>
                </a:lnTo>
                <a:cubicBezTo>
                  <a:pt x="20178" y="21144"/>
                  <a:pt x="20618" y="20671"/>
                  <a:pt x="20618" y="20087"/>
                </a:cubicBezTo>
                <a:lnTo>
                  <a:pt x="20618" y="8463"/>
                </a:lnTo>
                <a:cubicBezTo>
                  <a:pt x="21160" y="8463"/>
                  <a:pt x="21600" y="7990"/>
                  <a:pt x="21600" y="7406"/>
                </a:cubicBezTo>
                <a:lnTo>
                  <a:pt x="21600" y="5293"/>
                </a:lnTo>
                <a:cubicBezTo>
                  <a:pt x="21600" y="4709"/>
                  <a:pt x="21160" y="4236"/>
                  <a:pt x="20618" y="4236"/>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21" name="Shape 2621"/>
          <p:cNvSpPr/>
          <p:nvPr/>
        </p:nvSpPr>
        <p:spPr>
          <a:xfrm>
            <a:off x="18899077" y="6154243"/>
            <a:ext cx="558655" cy="355508"/>
          </a:xfrm>
          <a:custGeom>
            <a:avLst/>
            <a:gdLst/>
            <a:ahLst/>
            <a:cxnLst>
              <a:cxn ang="0">
                <a:pos x="wd2" y="hd2"/>
              </a:cxn>
              <a:cxn ang="5400000">
                <a:pos x="wd2" y="hd2"/>
              </a:cxn>
              <a:cxn ang="10800000">
                <a:pos x="wd2" y="hd2"/>
              </a:cxn>
              <a:cxn ang="16200000">
                <a:pos x="wd2" y="hd2"/>
              </a:cxn>
            </a:cxnLst>
            <a:rect l="0" t="0" r="r" b="b"/>
            <a:pathLst>
              <a:path w="21600" h="21600" extrusionOk="0">
                <a:moveTo>
                  <a:pt x="10800" y="20057"/>
                </a:moveTo>
                <a:cubicBezTo>
                  <a:pt x="5378" y="20057"/>
                  <a:pt x="982" y="13445"/>
                  <a:pt x="982" y="10800"/>
                </a:cubicBezTo>
                <a:cubicBezTo>
                  <a:pt x="982" y="8155"/>
                  <a:pt x="5378" y="1543"/>
                  <a:pt x="10800" y="1543"/>
                </a:cubicBezTo>
                <a:cubicBezTo>
                  <a:pt x="16223" y="1543"/>
                  <a:pt x="20618" y="8155"/>
                  <a:pt x="20618" y="10800"/>
                </a:cubicBezTo>
                <a:cubicBezTo>
                  <a:pt x="20618" y="13445"/>
                  <a:pt x="16223" y="20057"/>
                  <a:pt x="10800" y="20057"/>
                </a:cubicBezTo>
                <a:moveTo>
                  <a:pt x="10800" y="0"/>
                </a:moveTo>
                <a:cubicBezTo>
                  <a:pt x="4835" y="0"/>
                  <a:pt x="0" y="7714"/>
                  <a:pt x="0" y="10800"/>
                </a:cubicBezTo>
                <a:cubicBezTo>
                  <a:pt x="0" y="13886"/>
                  <a:pt x="4835" y="21600"/>
                  <a:pt x="10800" y="21600"/>
                </a:cubicBezTo>
                <a:cubicBezTo>
                  <a:pt x="16765" y="21600"/>
                  <a:pt x="21600" y="13886"/>
                  <a:pt x="21600" y="10800"/>
                </a:cubicBezTo>
                <a:cubicBezTo>
                  <a:pt x="21600" y="7714"/>
                  <a:pt x="16765" y="0"/>
                  <a:pt x="10800" y="0"/>
                </a:cubicBezTo>
                <a:moveTo>
                  <a:pt x="10800" y="16971"/>
                </a:moveTo>
                <a:cubicBezTo>
                  <a:pt x="8631" y="16971"/>
                  <a:pt x="6873" y="14209"/>
                  <a:pt x="6873" y="10800"/>
                </a:cubicBezTo>
                <a:cubicBezTo>
                  <a:pt x="6873" y="7392"/>
                  <a:pt x="8631" y="4629"/>
                  <a:pt x="10800" y="4629"/>
                </a:cubicBezTo>
                <a:cubicBezTo>
                  <a:pt x="12969" y="4629"/>
                  <a:pt x="14727" y="7392"/>
                  <a:pt x="14727" y="10800"/>
                </a:cubicBezTo>
                <a:cubicBezTo>
                  <a:pt x="14727" y="14209"/>
                  <a:pt x="12969" y="16971"/>
                  <a:pt x="10800" y="16971"/>
                </a:cubicBezTo>
                <a:moveTo>
                  <a:pt x="10800" y="3087"/>
                </a:moveTo>
                <a:cubicBezTo>
                  <a:pt x="8088" y="3087"/>
                  <a:pt x="5891" y="6540"/>
                  <a:pt x="5891" y="10800"/>
                </a:cubicBezTo>
                <a:cubicBezTo>
                  <a:pt x="5891" y="15061"/>
                  <a:pt x="8088" y="18514"/>
                  <a:pt x="10800" y="18514"/>
                </a:cubicBezTo>
                <a:cubicBezTo>
                  <a:pt x="13512" y="18514"/>
                  <a:pt x="15709" y="15061"/>
                  <a:pt x="15709" y="10800"/>
                </a:cubicBezTo>
                <a:cubicBezTo>
                  <a:pt x="15709" y="6540"/>
                  <a:pt x="13512" y="3087"/>
                  <a:pt x="10800" y="3087"/>
                </a:cubicBezTo>
                <a:moveTo>
                  <a:pt x="10800" y="8486"/>
                </a:moveTo>
                <a:cubicBezTo>
                  <a:pt x="9987" y="8486"/>
                  <a:pt x="9327" y="9523"/>
                  <a:pt x="9327" y="10800"/>
                </a:cubicBezTo>
                <a:cubicBezTo>
                  <a:pt x="9327" y="12078"/>
                  <a:pt x="9987" y="13114"/>
                  <a:pt x="10800" y="13114"/>
                </a:cubicBezTo>
                <a:cubicBezTo>
                  <a:pt x="11613" y="13114"/>
                  <a:pt x="12273" y="12078"/>
                  <a:pt x="12273" y="10800"/>
                </a:cubicBezTo>
                <a:cubicBezTo>
                  <a:pt x="12273" y="9523"/>
                  <a:pt x="11613" y="8486"/>
                  <a:pt x="10800" y="8486"/>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22" name="Shape 2622"/>
          <p:cNvSpPr/>
          <p:nvPr/>
        </p:nvSpPr>
        <p:spPr>
          <a:xfrm>
            <a:off x="19965599" y="6052670"/>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9579" y="17044"/>
                </a:moveTo>
                <a:cubicBezTo>
                  <a:pt x="9428" y="17174"/>
                  <a:pt x="9252" y="17274"/>
                  <a:pt x="9050" y="17344"/>
                </a:cubicBezTo>
                <a:cubicBezTo>
                  <a:pt x="8849" y="17415"/>
                  <a:pt x="8636" y="17450"/>
                  <a:pt x="8413" y="17450"/>
                </a:cubicBezTo>
                <a:cubicBezTo>
                  <a:pt x="7887" y="17450"/>
                  <a:pt x="7488" y="17288"/>
                  <a:pt x="7214" y="16966"/>
                </a:cubicBezTo>
                <a:cubicBezTo>
                  <a:pt x="6941" y="16644"/>
                  <a:pt x="6797" y="16226"/>
                  <a:pt x="6782" y="15715"/>
                </a:cubicBezTo>
                <a:lnTo>
                  <a:pt x="5864" y="15715"/>
                </a:lnTo>
                <a:cubicBezTo>
                  <a:pt x="5857" y="16122"/>
                  <a:pt x="5913" y="16486"/>
                  <a:pt x="6032" y="16805"/>
                </a:cubicBezTo>
                <a:cubicBezTo>
                  <a:pt x="6151" y="17123"/>
                  <a:pt x="6321" y="17393"/>
                  <a:pt x="6545" y="17611"/>
                </a:cubicBezTo>
                <a:cubicBezTo>
                  <a:pt x="6767" y="17830"/>
                  <a:pt x="7038" y="17995"/>
                  <a:pt x="7355" y="18106"/>
                </a:cubicBezTo>
                <a:cubicBezTo>
                  <a:pt x="7671" y="18218"/>
                  <a:pt x="8024" y="18273"/>
                  <a:pt x="8413" y="18273"/>
                </a:cubicBezTo>
                <a:cubicBezTo>
                  <a:pt x="8773" y="18273"/>
                  <a:pt x="9113" y="18223"/>
                  <a:pt x="9434" y="18123"/>
                </a:cubicBezTo>
                <a:cubicBezTo>
                  <a:pt x="9754" y="18023"/>
                  <a:pt x="10033" y="17873"/>
                  <a:pt x="10271" y="17672"/>
                </a:cubicBezTo>
                <a:cubicBezTo>
                  <a:pt x="10509" y="17472"/>
                  <a:pt x="10697" y="17222"/>
                  <a:pt x="10837" y="16922"/>
                </a:cubicBezTo>
                <a:cubicBezTo>
                  <a:pt x="10978" y="16621"/>
                  <a:pt x="11048" y="16275"/>
                  <a:pt x="11048" y="15881"/>
                </a:cubicBezTo>
                <a:cubicBezTo>
                  <a:pt x="11048" y="15407"/>
                  <a:pt x="10935" y="14995"/>
                  <a:pt x="10708" y="14646"/>
                </a:cubicBezTo>
                <a:cubicBezTo>
                  <a:pt x="10481" y="14298"/>
                  <a:pt x="10134" y="14072"/>
                  <a:pt x="9666" y="13968"/>
                </a:cubicBezTo>
                <a:lnTo>
                  <a:pt x="9666" y="13946"/>
                </a:lnTo>
                <a:cubicBezTo>
                  <a:pt x="9968" y="13805"/>
                  <a:pt x="10220" y="13597"/>
                  <a:pt x="10422" y="13323"/>
                </a:cubicBezTo>
                <a:cubicBezTo>
                  <a:pt x="10624" y="13048"/>
                  <a:pt x="10724" y="12734"/>
                  <a:pt x="10724" y="12377"/>
                </a:cubicBezTo>
                <a:cubicBezTo>
                  <a:pt x="10724" y="12014"/>
                  <a:pt x="10665" y="11698"/>
                  <a:pt x="10546" y="11432"/>
                </a:cubicBezTo>
                <a:cubicBezTo>
                  <a:pt x="10427" y="11165"/>
                  <a:pt x="10263" y="10946"/>
                  <a:pt x="10055" y="10776"/>
                </a:cubicBezTo>
                <a:cubicBezTo>
                  <a:pt x="9846" y="10605"/>
                  <a:pt x="9599" y="10477"/>
                  <a:pt x="9315" y="10392"/>
                </a:cubicBezTo>
                <a:cubicBezTo>
                  <a:pt x="9030" y="10306"/>
                  <a:pt x="8722" y="10264"/>
                  <a:pt x="8391" y="10264"/>
                </a:cubicBezTo>
                <a:cubicBezTo>
                  <a:pt x="8010" y="10264"/>
                  <a:pt x="7673" y="10326"/>
                  <a:pt x="7382" y="10453"/>
                </a:cubicBezTo>
                <a:cubicBezTo>
                  <a:pt x="7090" y="10579"/>
                  <a:pt x="6847" y="10753"/>
                  <a:pt x="6653" y="10976"/>
                </a:cubicBezTo>
                <a:cubicBezTo>
                  <a:pt x="6459" y="11198"/>
                  <a:pt x="6309" y="11466"/>
                  <a:pt x="6204" y="11777"/>
                </a:cubicBezTo>
                <a:cubicBezTo>
                  <a:pt x="6100" y="12088"/>
                  <a:pt x="6040" y="12433"/>
                  <a:pt x="6026" y="12811"/>
                </a:cubicBezTo>
                <a:lnTo>
                  <a:pt x="6944" y="12811"/>
                </a:lnTo>
                <a:cubicBezTo>
                  <a:pt x="6944" y="12581"/>
                  <a:pt x="6972" y="12363"/>
                  <a:pt x="7031" y="12155"/>
                </a:cubicBezTo>
                <a:cubicBezTo>
                  <a:pt x="7088" y="11947"/>
                  <a:pt x="7177" y="11766"/>
                  <a:pt x="7296" y="11610"/>
                </a:cubicBezTo>
                <a:cubicBezTo>
                  <a:pt x="7414" y="11454"/>
                  <a:pt x="7565" y="11330"/>
                  <a:pt x="7749" y="11237"/>
                </a:cubicBezTo>
                <a:cubicBezTo>
                  <a:pt x="7932" y="11144"/>
                  <a:pt x="8147" y="11098"/>
                  <a:pt x="8391" y="11098"/>
                </a:cubicBezTo>
                <a:cubicBezTo>
                  <a:pt x="8780" y="11098"/>
                  <a:pt x="9104" y="11204"/>
                  <a:pt x="9364" y="11415"/>
                </a:cubicBezTo>
                <a:cubicBezTo>
                  <a:pt x="9623" y="11627"/>
                  <a:pt x="9752" y="11943"/>
                  <a:pt x="9752" y="12366"/>
                </a:cubicBezTo>
                <a:cubicBezTo>
                  <a:pt x="9752" y="12574"/>
                  <a:pt x="9713" y="12759"/>
                  <a:pt x="9634" y="12922"/>
                </a:cubicBezTo>
                <a:cubicBezTo>
                  <a:pt x="9554" y="13086"/>
                  <a:pt x="9448" y="13221"/>
                  <a:pt x="9315" y="13329"/>
                </a:cubicBezTo>
                <a:cubicBezTo>
                  <a:pt x="9182" y="13436"/>
                  <a:pt x="9027" y="13517"/>
                  <a:pt x="8851" y="13574"/>
                </a:cubicBezTo>
                <a:cubicBezTo>
                  <a:pt x="8674" y="13629"/>
                  <a:pt x="8488" y="13657"/>
                  <a:pt x="8294" y="13657"/>
                </a:cubicBezTo>
                <a:lnTo>
                  <a:pt x="7992" y="13657"/>
                </a:lnTo>
                <a:cubicBezTo>
                  <a:pt x="7963" y="13657"/>
                  <a:pt x="7930" y="13653"/>
                  <a:pt x="7895" y="13645"/>
                </a:cubicBezTo>
                <a:lnTo>
                  <a:pt x="7895" y="14447"/>
                </a:lnTo>
                <a:cubicBezTo>
                  <a:pt x="8067" y="14424"/>
                  <a:pt x="8251" y="14413"/>
                  <a:pt x="8445" y="14413"/>
                </a:cubicBezTo>
                <a:cubicBezTo>
                  <a:pt x="8676" y="14413"/>
                  <a:pt x="8890" y="14444"/>
                  <a:pt x="9088" y="14507"/>
                </a:cubicBezTo>
                <a:cubicBezTo>
                  <a:pt x="9286" y="14571"/>
                  <a:pt x="9457" y="14667"/>
                  <a:pt x="9601" y="14797"/>
                </a:cubicBezTo>
                <a:cubicBezTo>
                  <a:pt x="9745" y="14927"/>
                  <a:pt x="9860" y="15086"/>
                  <a:pt x="9947" y="15275"/>
                </a:cubicBezTo>
                <a:cubicBezTo>
                  <a:pt x="10033" y="15464"/>
                  <a:pt x="10076" y="15682"/>
                  <a:pt x="10076" y="15926"/>
                </a:cubicBezTo>
                <a:cubicBezTo>
                  <a:pt x="10076" y="16163"/>
                  <a:pt x="10031" y="16377"/>
                  <a:pt x="9941" y="16565"/>
                </a:cubicBezTo>
                <a:cubicBezTo>
                  <a:pt x="9851" y="16754"/>
                  <a:pt x="9731" y="16914"/>
                  <a:pt x="9579" y="17044"/>
                </a:cubicBezTo>
                <a:moveTo>
                  <a:pt x="14257" y="18151"/>
                </a:moveTo>
                <a:lnTo>
                  <a:pt x="15175" y="18151"/>
                </a:lnTo>
                <a:lnTo>
                  <a:pt x="15175" y="10264"/>
                </a:lnTo>
                <a:lnTo>
                  <a:pt x="14473" y="10264"/>
                </a:lnTo>
                <a:cubicBezTo>
                  <a:pt x="14422" y="10561"/>
                  <a:pt x="14329" y="10805"/>
                  <a:pt x="14192" y="10998"/>
                </a:cubicBezTo>
                <a:cubicBezTo>
                  <a:pt x="14055" y="11191"/>
                  <a:pt x="13888" y="11343"/>
                  <a:pt x="13690" y="11454"/>
                </a:cubicBezTo>
                <a:cubicBezTo>
                  <a:pt x="13492" y="11565"/>
                  <a:pt x="13271" y="11641"/>
                  <a:pt x="13026" y="11682"/>
                </a:cubicBezTo>
                <a:cubicBezTo>
                  <a:pt x="12781" y="11723"/>
                  <a:pt x="12529" y="11743"/>
                  <a:pt x="12270" y="11743"/>
                </a:cubicBezTo>
                <a:lnTo>
                  <a:pt x="12270" y="12499"/>
                </a:lnTo>
                <a:lnTo>
                  <a:pt x="14257" y="12499"/>
                </a:lnTo>
                <a:cubicBezTo>
                  <a:pt x="14257" y="12499"/>
                  <a:pt x="14257" y="18151"/>
                  <a:pt x="14257" y="18151"/>
                </a:cubicBezTo>
                <a:close/>
                <a:moveTo>
                  <a:pt x="20618" y="6873"/>
                </a:moveTo>
                <a:lnTo>
                  <a:pt x="982" y="6873"/>
                </a:lnTo>
                <a:lnTo>
                  <a:pt x="982" y="3928"/>
                </a:lnTo>
                <a:cubicBezTo>
                  <a:pt x="982" y="3385"/>
                  <a:pt x="1421" y="2945"/>
                  <a:pt x="1964" y="2945"/>
                </a:cubicBezTo>
                <a:lnTo>
                  <a:pt x="3927" y="2945"/>
                </a:lnTo>
                <a:lnTo>
                  <a:pt x="3927" y="4418"/>
                </a:lnTo>
                <a:cubicBezTo>
                  <a:pt x="3927" y="4690"/>
                  <a:pt x="4147" y="4909"/>
                  <a:pt x="4418" y="4909"/>
                </a:cubicBezTo>
                <a:cubicBezTo>
                  <a:pt x="4690" y="4909"/>
                  <a:pt x="4909" y="4690"/>
                  <a:pt x="4909" y="4418"/>
                </a:cubicBezTo>
                <a:lnTo>
                  <a:pt x="4909" y="2945"/>
                </a:lnTo>
                <a:lnTo>
                  <a:pt x="16691" y="2945"/>
                </a:lnTo>
                <a:lnTo>
                  <a:pt x="16691" y="4418"/>
                </a:lnTo>
                <a:cubicBezTo>
                  <a:pt x="16691" y="4690"/>
                  <a:pt x="16910" y="4909"/>
                  <a:pt x="17182" y="4909"/>
                </a:cubicBezTo>
                <a:cubicBezTo>
                  <a:pt x="17453" y="4909"/>
                  <a:pt x="17673" y="4690"/>
                  <a:pt x="17673" y="4418"/>
                </a:cubicBezTo>
                <a:lnTo>
                  <a:pt x="17673" y="2945"/>
                </a:lnTo>
                <a:lnTo>
                  <a:pt x="19636" y="2945"/>
                </a:lnTo>
                <a:cubicBezTo>
                  <a:pt x="20179" y="2945"/>
                  <a:pt x="20618" y="3385"/>
                  <a:pt x="20618" y="3928"/>
                </a:cubicBezTo>
                <a:cubicBezTo>
                  <a:pt x="20618" y="3928"/>
                  <a:pt x="20618" y="6873"/>
                  <a:pt x="20618" y="6873"/>
                </a:cubicBezTo>
                <a:close/>
                <a:moveTo>
                  <a:pt x="20618" y="19636"/>
                </a:moveTo>
                <a:cubicBezTo>
                  <a:pt x="20618" y="20179"/>
                  <a:pt x="20179" y="20618"/>
                  <a:pt x="19636" y="20618"/>
                </a:cubicBezTo>
                <a:lnTo>
                  <a:pt x="1964" y="20618"/>
                </a:lnTo>
                <a:cubicBezTo>
                  <a:pt x="1421" y="20618"/>
                  <a:pt x="982" y="20179"/>
                  <a:pt x="982" y="19636"/>
                </a:cubicBezTo>
                <a:lnTo>
                  <a:pt x="982" y="7855"/>
                </a:lnTo>
                <a:lnTo>
                  <a:pt x="20618" y="7855"/>
                </a:lnTo>
                <a:cubicBezTo>
                  <a:pt x="20618" y="7855"/>
                  <a:pt x="20618" y="19636"/>
                  <a:pt x="20618" y="19636"/>
                </a:cubicBezTo>
                <a:close/>
                <a:moveTo>
                  <a:pt x="19636" y="1964"/>
                </a:moveTo>
                <a:lnTo>
                  <a:pt x="17673" y="1964"/>
                </a:lnTo>
                <a:lnTo>
                  <a:pt x="17673" y="491"/>
                </a:lnTo>
                <a:cubicBezTo>
                  <a:pt x="17673" y="220"/>
                  <a:pt x="17453" y="0"/>
                  <a:pt x="17182" y="0"/>
                </a:cubicBezTo>
                <a:cubicBezTo>
                  <a:pt x="16910" y="0"/>
                  <a:pt x="16691" y="220"/>
                  <a:pt x="16691" y="491"/>
                </a:cubicBezTo>
                <a:lnTo>
                  <a:pt x="16691" y="1964"/>
                </a:lnTo>
                <a:lnTo>
                  <a:pt x="4909" y="1964"/>
                </a:lnTo>
                <a:lnTo>
                  <a:pt x="4909" y="491"/>
                </a:lnTo>
                <a:cubicBezTo>
                  <a:pt x="4909" y="220"/>
                  <a:pt x="4690" y="0"/>
                  <a:pt x="4418" y="0"/>
                </a:cubicBezTo>
                <a:cubicBezTo>
                  <a:pt x="4147" y="0"/>
                  <a:pt x="3927" y="220"/>
                  <a:pt x="3927" y="491"/>
                </a:cubicBezTo>
                <a:lnTo>
                  <a:pt x="3927" y="1964"/>
                </a:lnTo>
                <a:lnTo>
                  <a:pt x="1964" y="1964"/>
                </a:lnTo>
                <a:cubicBezTo>
                  <a:pt x="879" y="1964"/>
                  <a:pt x="0" y="2843"/>
                  <a:pt x="0" y="3928"/>
                </a:cubicBezTo>
                <a:lnTo>
                  <a:pt x="0" y="19636"/>
                </a:lnTo>
                <a:cubicBezTo>
                  <a:pt x="0" y="20721"/>
                  <a:pt x="879" y="21600"/>
                  <a:pt x="1964" y="21600"/>
                </a:cubicBezTo>
                <a:lnTo>
                  <a:pt x="19636" y="21600"/>
                </a:lnTo>
                <a:cubicBezTo>
                  <a:pt x="20721" y="21600"/>
                  <a:pt x="21600" y="20721"/>
                  <a:pt x="21600" y="19636"/>
                </a:cubicBezTo>
                <a:lnTo>
                  <a:pt x="21600" y="3928"/>
                </a:lnTo>
                <a:cubicBezTo>
                  <a:pt x="21600" y="2843"/>
                  <a:pt x="20721" y="1964"/>
                  <a:pt x="19636" y="1964"/>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23" name="Shape 2623"/>
          <p:cNvSpPr/>
          <p:nvPr/>
        </p:nvSpPr>
        <p:spPr>
          <a:xfrm>
            <a:off x="21032121" y="6052670"/>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7364" y="13255"/>
                </a:moveTo>
                <a:lnTo>
                  <a:pt x="5400" y="13255"/>
                </a:lnTo>
                <a:lnTo>
                  <a:pt x="5400" y="15218"/>
                </a:lnTo>
                <a:lnTo>
                  <a:pt x="7364" y="15218"/>
                </a:lnTo>
                <a:cubicBezTo>
                  <a:pt x="7364" y="15218"/>
                  <a:pt x="7364" y="13255"/>
                  <a:pt x="7364" y="13255"/>
                </a:cubicBezTo>
                <a:close/>
                <a:moveTo>
                  <a:pt x="7364" y="16691"/>
                </a:moveTo>
                <a:lnTo>
                  <a:pt x="5400" y="16691"/>
                </a:lnTo>
                <a:lnTo>
                  <a:pt x="5400" y="18655"/>
                </a:lnTo>
                <a:lnTo>
                  <a:pt x="7364" y="18655"/>
                </a:lnTo>
                <a:cubicBezTo>
                  <a:pt x="7364" y="18655"/>
                  <a:pt x="7364" y="16691"/>
                  <a:pt x="7364" y="16691"/>
                </a:cubicBezTo>
                <a:close/>
                <a:moveTo>
                  <a:pt x="7364" y="9818"/>
                </a:moveTo>
                <a:lnTo>
                  <a:pt x="5400" y="9818"/>
                </a:lnTo>
                <a:lnTo>
                  <a:pt x="5400" y="11782"/>
                </a:lnTo>
                <a:lnTo>
                  <a:pt x="7364" y="11782"/>
                </a:lnTo>
                <a:cubicBezTo>
                  <a:pt x="7364" y="11782"/>
                  <a:pt x="7364" y="9818"/>
                  <a:pt x="7364" y="9818"/>
                </a:cubicBezTo>
                <a:close/>
                <a:moveTo>
                  <a:pt x="4418" y="16691"/>
                </a:moveTo>
                <a:lnTo>
                  <a:pt x="2455" y="16691"/>
                </a:lnTo>
                <a:lnTo>
                  <a:pt x="2455" y="18655"/>
                </a:lnTo>
                <a:lnTo>
                  <a:pt x="4418" y="18655"/>
                </a:lnTo>
                <a:cubicBezTo>
                  <a:pt x="4418" y="18655"/>
                  <a:pt x="4418" y="16691"/>
                  <a:pt x="4418" y="16691"/>
                </a:cubicBezTo>
                <a:close/>
                <a:moveTo>
                  <a:pt x="20618" y="6873"/>
                </a:moveTo>
                <a:lnTo>
                  <a:pt x="982" y="6873"/>
                </a:lnTo>
                <a:lnTo>
                  <a:pt x="982" y="3928"/>
                </a:lnTo>
                <a:cubicBezTo>
                  <a:pt x="982" y="3385"/>
                  <a:pt x="1422" y="2945"/>
                  <a:pt x="1964" y="2945"/>
                </a:cubicBezTo>
                <a:lnTo>
                  <a:pt x="3927" y="2945"/>
                </a:lnTo>
                <a:lnTo>
                  <a:pt x="3927" y="4418"/>
                </a:lnTo>
                <a:cubicBezTo>
                  <a:pt x="3927" y="4690"/>
                  <a:pt x="4147" y="4909"/>
                  <a:pt x="4418" y="4909"/>
                </a:cubicBezTo>
                <a:cubicBezTo>
                  <a:pt x="4690" y="4909"/>
                  <a:pt x="4909" y="4690"/>
                  <a:pt x="4909" y="4418"/>
                </a:cubicBezTo>
                <a:lnTo>
                  <a:pt x="4909" y="2945"/>
                </a:lnTo>
                <a:lnTo>
                  <a:pt x="16691" y="2945"/>
                </a:lnTo>
                <a:lnTo>
                  <a:pt x="16691" y="4418"/>
                </a:lnTo>
                <a:cubicBezTo>
                  <a:pt x="16691" y="4690"/>
                  <a:pt x="16910" y="4909"/>
                  <a:pt x="17182" y="4909"/>
                </a:cubicBezTo>
                <a:cubicBezTo>
                  <a:pt x="17453" y="4909"/>
                  <a:pt x="17673" y="4690"/>
                  <a:pt x="17673" y="4418"/>
                </a:cubicBezTo>
                <a:lnTo>
                  <a:pt x="17673" y="2945"/>
                </a:lnTo>
                <a:lnTo>
                  <a:pt x="19636" y="2945"/>
                </a:lnTo>
                <a:cubicBezTo>
                  <a:pt x="20178" y="2945"/>
                  <a:pt x="20618" y="3385"/>
                  <a:pt x="20618" y="3928"/>
                </a:cubicBezTo>
                <a:cubicBezTo>
                  <a:pt x="20618" y="3928"/>
                  <a:pt x="20618" y="6873"/>
                  <a:pt x="20618" y="6873"/>
                </a:cubicBezTo>
                <a:close/>
                <a:moveTo>
                  <a:pt x="20618" y="19636"/>
                </a:moveTo>
                <a:cubicBezTo>
                  <a:pt x="20618" y="20178"/>
                  <a:pt x="20178" y="20618"/>
                  <a:pt x="19636" y="20618"/>
                </a:cubicBezTo>
                <a:lnTo>
                  <a:pt x="1964" y="20618"/>
                </a:lnTo>
                <a:cubicBezTo>
                  <a:pt x="1422" y="20618"/>
                  <a:pt x="982" y="20178"/>
                  <a:pt x="982" y="19636"/>
                </a:cubicBezTo>
                <a:lnTo>
                  <a:pt x="982" y="7855"/>
                </a:lnTo>
                <a:lnTo>
                  <a:pt x="20618" y="7855"/>
                </a:lnTo>
                <a:cubicBezTo>
                  <a:pt x="20618" y="7855"/>
                  <a:pt x="20618" y="19636"/>
                  <a:pt x="20618" y="19636"/>
                </a:cubicBezTo>
                <a:close/>
                <a:moveTo>
                  <a:pt x="19636" y="1964"/>
                </a:moveTo>
                <a:lnTo>
                  <a:pt x="17673" y="1964"/>
                </a:lnTo>
                <a:lnTo>
                  <a:pt x="17673" y="491"/>
                </a:lnTo>
                <a:cubicBezTo>
                  <a:pt x="17673" y="220"/>
                  <a:pt x="17453" y="0"/>
                  <a:pt x="17182" y="0"/>
                </a:cubicBezTo>
                <a:cubicBezTo>
                  <a:pt x="16910" y="0"/>
                  <a:pt x="16691" y="220"/>
                  <a:pt x="16691" y="491"/>
                </a:cubicBezTo>
                <a:lnTo>
                  <a:pt x="16691" y="1964"/>
                </a:lnTo>
                <a:lnTo>
                  <a:pt x="4909" y="1964"/>
                </a:lnTo>
                <a:lnTo>
                  <a:pt x="4909" y="491"/>
                </a:lnTo>
                <a:cubicBezTo>
                  <a:pt x="4909" y="220"/>
                  <a:pt x="4690" y="0"/>
                  <a:pt x="4418" y="0"/>
                </a:cubicBezTo>
                <a:cubicBezTo>
                  <a:pt x="4147" y="0"/>
                  <a:pt x="3927" y="220"/>
                  <a:pt x="3927" y="491"/>
                </a:cubicBezTo>
                <a:lnTo>
                  <a:pt x="3927" y="1964"/>
                </a:lnTo>
                <a:lnTo>
                  <a:pt x="1964" y="1964"/>
                </a:lnTo>
                <a:cubicBezTo>
                  <a:pt x="879" y="1964"/>
                  <a:pt x="0" y="2843"/>
                  <a:pt x="0" y="3928"/>
                </a:cubicBezTo>
                <a:lnTo>
                  <a:pt x="0" y="19636"/>
                </a:lnTo>
                <a:cubicBezTo>
                  <a:pt x="0" y="20721"/>
                  <a:pt x="879" y="21600"/>
                  <a:pt x="1964" y="21600"/>
                </a:cubicBezTo>
                <a:lnTo>
                  <a:pt x="19636" y="21600"/>
                </a:lnTo>
                <a:cubicBezTo>
                  <a:pt x="20721" y="21600"/>
                  <a:pt x="21600" y="20721"/>
                  <a:pt x="21600" y="19636"/>
                </a:cubicBezTo>
                <a:lnTo>
                  <a:pt x="21600" y="3928"/>
                </a:lnTo>
                <a:cubicBezTo>
                  <a:pt x="21600" y="2843"/>
                  <a:pt x="20721" y="1964"/>
                  <a:pt x="19636" y="1964"/>
                </a:cubicBezTo>
                <a:moveTo>
                  <a:pt x="4418" y="9818"/>
                </a:moveTo>
                <a:lnTo>
                  <a:pt x="2455" y="9818"/>
                </a:lnTo>
                <a:lnTo>
                  <a:pt x="2455" y="11782"/>
                </a:lnTo>
                <a:lnTo>
                  <a:pt x="4418" y="11782"/>
                </a:lnTo>
                <a:cubicBezTo>
                  <a:pt x="4418" y="11782"/>
                  <a:pt x="4418" y="9818"/>
                  <a:pt x="4418" y="9818"/>
                </a:cubicBezTo>
                <a:close/>
                <a:moveTo>
                  <a:pt x="4418" y="13255"/>
                </a:moveTo>
                <a:lnTo>
                  <a:pt x="2455" y="13255"/>
                </a:lnTo>
                <a:lnTo>
                  <a:pt x="2455" y="15218"/>
                </a:lnTo>
                <a:lnTo>
                  <a:pt x="4418" y="15218"/>
                </a:lnTo>
                <a:cubicBezTo>
                  <a:pt x="4418" y="15218"/>
                  <a:pt x="4418" y="13255"/>
                  <a:pt x="4418" y="13255"/>
                </a:cubicBezTo>
                <a:close/>
                <a:moveTo>
                  <a:pt x="10309" y="16691"/>
                </a:moveTo>
                <a:lnTo>
                  <a:pt x="8345" y="16691"/>
                </a:lnTo>
                <a:lnTo>
                  <a:pt x="8345" y="18655"/>
                </a:lnTo>
                <a:lnTo>
                  <a:pt x="10309" y="18655"/>
                </a:lnTo>
                <a:cubicBezTo>
                  <a:pt x="10309" y="18655"/>
                  <a:pt x="10309" y="16691"/>
                  <a:pt x="10309" y="16691"/>
                </a:cubicBezTo>
                <a:close/>
                <a:moveTo>
                  <a:pt x="10309" y="9818"/>
                </a:moveTo>
                <a:lnTo>
                  <a:pt x="8345" y="9818"/>
                </a:lnTo>
                <a:lnTo>
                  <a:pt x="8345" y="11782"/>
                </a:lnTo>
                <a:lnTo>
                  <a:pt x="10309" y="11782"/>
                </a:lnTo>
                <a:cubicBezTo>
                  <a:pt x="10309" y="11782"/>
                  <a:pt x="10309" y="9818"/>
                  <a:pt x="10309" y="9818"/>
                </a:cubicBezTo>
                <a:close/>
                <a:moveTo>
                  <a:pt x="10309" y="13255"/>
                </a:moveTo>
                <a:lnTo>
                  <a:pt x="8345" y="13255"/>
                </a:lnTo>
                <a:lnTo>
                  <a:pt x="8345" y="15218"/>
                </a:lnTo>
                <a:lnTo>
                  <a:pt x="10309" y="15218"/>
                </a:lnTo>
                <a:cubicBezTo>
                  <a:pt x="10309" y="15218"/>
                  <a:pt x="10309" y="13255"/>
                  <a:pt x="10309" y="13255"/>
                </a:cubicBezTo>
                <a:close/>
                <a:moveTo>
                  <a:pt x="19145" y="13255"/>
                </a:moveTo>
                <a:lnTo>
                  <a:pt x="17182" y="13255"/>
                </a:lnTo>
                <a:lnTo>
                  <a:pt x="17182" y="15218"/>
                </a:lnTo>
                <a:lnTo>
                  <a:pt x="19145" y="15218"/>
                </a:lnTo>
                <a:cubicBezTo>
                  <a:pt x="19145" y="15218"/>
                  <a:pt x="19145" y="13255"/>
                  <a:pt x="19145" y="13255"/>
                </a:cubicBezTo>
                <a:close/>
                <a:moveTo>
                  <a:pt x="16200" y="13255"/>
                </a:moveTo>
                <a:lnTo>
                  <a:pt x="14236" y="13255"/>
                </a:lnTo>
                <a:lnTo>
                  <a:pt x="14236" y="15218"/>
                </a:lnTo>
                <a:lnTo>
                  <a:pt x="16200" y="15218"/>
                </a:lnTo>
                <a:cubicBezTo>
                  <a:pt x="16200" y="15218"/>
                  <a:pt x="16200" y="13255"/>
                  <a:pt x="16200" y="13255"/>
                </a:cubicBezTo>
                <a:close/>
                <a:moveTo>
                  <a:pt x="19145" y="9818"/>
                </a:moveTo>
                <a:lnTo>
                  <a:pt x="17182" y="9818"/>
                </a:lnTo>
                <a:lnTo>
                  <a:pt x="17182" y="11782"/>
                </a:lnTo>
                <a:lnTo>
                  <a:pt x="19145" y="11782"/>
                </a:lnTo>
                <a:cubicBezTo>
                  <a:pt x="19145" y="11782"/>
                  <a:pt x="19145" y="9818"/>
                  <a:pt x="19145" y="9818"/>
                </a:cubicBezTo>
                <a:close/>
                <a:moveTo>
                  <a:pt x="16200" y="9818"/>
                </a:moveTo>
                <a:lnTo>
                  <a:pt x="14236" y="9818"/>
                </a:lnTo>
                <a:lnTo>
                  <a:pt x="14236" y="11782"/>
                </a:lnTo>
                <a:lnTo>
                  <a:pt x="16200" y="11782"/>
                </a:lnTo>
                <a:cubicBezTo>
                  <a:pt x="16200" y="11782"/>
                  <a:pt x="16200" y="9818"/>
                  <a:pt x="16200" y="9818"/>
                </a:cubicBezTo>
                <a:close/>
                <a:moveTo>
                  <a:pt x="13255" y="16691"/>
                </a:moveTo>
                <a:lnTo>
                  <a:pt x="11291" y="16691"/>
                </a:lnTo>
                <a:lnTo>
                  <a:pt x="11291" y="18655"/>
                </a:lnTo>
                <a:lnTo>
                  <a:pt x="13255" y="18655"/>
                </a:lnTo>
                <a:cubicBezTo>
                  <a:pt x="13255" y="18655"/>
                  <a:pt x="13255" y="16691"/>
                  <a:pt x="13255" y="16691"/>
                </a:cubicBezTo>
                <a:close/>
                <a:moveTo>
                  <a:pt x="13255" y="9818"/>
                </a:moveTo>
                <a:lnTo>
                  <a:pt x="11291" y="9818"/>
                </a:lnTo>
                <a:lnTo>
                  <a:pt x="11291" y="11782"/>
                </a:lnTo>
                <a:lnTo>
                  <a:pt x="13255" y="11782"/>
                </a:lnTo>
                <a:cubicBezTo>
                  <a:pt x="13255" y="11782"/>
                  <a:pt x="13255" y="9818"/>
                  <a:pt x="13255" y="9818"/>
                </a:cubicBezTo>
                <a:close/>
                <a:moveTo>
                  <a:pt x="13255" y="13255"/>
                </a:moveTo>
                <a:lnTo>
                  <a:pt x="11291" y="13255"/>
                </a:lnTo>
                <a:lnTo>
                  <a:pt x="11291" y="15218"/>
                </a:lnTo>
                <a:lnTo>
                  <a:pt x="13255" y="15218"/>
                </a:lnTo>
                <a:cubicBezTo>
                  <a:pt x="13255" y="15218"/>
                  <a:pt x="13255" y="13255"/>
                  <a:pt x="13255" y="13255"/>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24" name="Shape 2624"/>
          <p:cNvSpPr/>
          <p:nvPr/>
        </p:nvSpPr>
        <p:spPr>
          <a:xfrm>
            <a:off x="22098643" y="6052670"/>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982" y="6873"/>
                </a:moveTo>
                <a:lnTo>
                  <a:pt x="20618" y="6873"/>
                </a:lnTo>
                <a:lnTo>
                  <a:pt x="20618" y="7855"/>
                </a:lnTo>
                <a:lnTo>
                  <a:pt x="982" y="7855"/>
                </a:lnTo>
                <a:cubicBezTo>
                  <a:pt x="982" y="7855"/>
                  <a:pt x="982" y="6873"/>
                  <a:pt x="982" y="6873"/>
                </a:cubicBezTo>
                <a:close/>
                <a:moveTo>
                  <a:pt x="16691" y="8836"/>
                </a:moveTo>
                <a:lnTo>
                  <a:pt x="18655" y="8836"/>
                </a:lnTo>
                <a:lnTo>
                  <a:pt x="18655" y="17673"/>
                </a:lnTo>
                <a:lnTo>
                  <a:pt x="16691" y="17673"/>
                </a:lnTo>
                <a:cubicBezTo>
                  <a:pt x="16691" y="17673"/>
                  <a:pt x="16691" y="8836"/>
                  <a:pt x="16691" y="8836"/>
                </a:cubicBezTo>
                <a:close/>
                <a:moveTo>
                  <a:pt x="13745" y="8836"/>
                </a:moveTo>
                <a:lnTo>
                  <a:pt x="15709" y="8836"/>
                </a:lnTo>
                <a:lnTo>
                  <a:pt x="15709" y="17673"/>
                </a:lnTo>
                <a:lnTo>
                  <a:pt x="13745" y="17673"/>
                </a:lnTo>
                <a:cubicBezTo>
                  <a:pt x="13745" y="17673"/>
                  <a:pt x="13745" y="8836"/>
                  <a:pt x="13745" y="8836"/>
                </a:cubicBezTo>
                <a:close/>
                <a:moveTo>
                  <a:pt x="8836" y="8836"/>
                </a:moveTo>
                <a:lnTo>
                  <a:pt x="12764" y="8836"/>
                </a:lnTo>
                <a:lnTo>
                  <a:pt x="12764" y="17673"/>
                </a:lnTo>
                <a:lnTo>
                  <a:pt x="8836" y="17673"/>
                </a:lnTo>
                <a:cubicBezTo>
                  <a:pt x="8836" y="17673"/>
                  <a:pt x="8836" y="8836"/>
                  <a:pt x="8836" y="8836"/>
                </a:cubicBezTo>
                <a:close/>
                <a:moveTo>
                  <a:pt x="5891" y="8836"/>
                </a:moveTo>
                <a:lnTo>
                  <a:pt x="7855" y="8836"/>
                </a:lnTo>
                <a:lnTo>
                  <a:pt x="7855" y="17673"/>
                </a:lnTo>
                <a:lnTo>
                  <a:pt x="5891" y="17673"/>
                </a:lnTo>
                <a:cubicBezTo>
                  <a:pt x="5891" y="17673"/>
                  <a:pt x="5891" y="8836"/>
                  <a:pt x="5891" y="8836"/>
                </a:cubicBezTo>
                <a:close/>
                <a:moveTo>
                  <a:pt x="2945" y="8836"/>
                </a:moveTo>
                <a:lnTo>
                  <a:pt x="4909" y="8836"/>
                </a:lnTo>
                <a:lnTo>
                  <a:pt x="4909" y="17673"/>
                </a:lnTo>
                <a:lnTo>
                  <a:pt x="2945" y="17673"/>
                </a:lnTo>
                <a:cubicBezTo>
                  <a:pt x="2945" y="17673"/>
                  <a:pt x="2945" y="8836"/>
                  <a:pt x="2945" y="8836"/>
                </a:cubicBezTo>
                <a:close/>
                <a:moveTo>
                  <a:pt x="19773" y="18655"/>
                </a:moveTo>
                <a:lnTo>
                  <a:pt x="20428" y="20618"/>
                </a:lnTo>
                <a:lnTo>
                  <a:pt x="1172" y="20618"/>
                </a:lnTo>
                <a:lnTo>
                  <a:pt x="1827" y="18655"/>
                </a:lnTo>
                <a:cubicBezTo>
                  <a:pt x="1827" y="18655"/>
                  <a:pt x="19773" y="18655"/>
                  <a:pt x="19773" y="18655"/>
                </a:cubicBezTo>
                <a:close/>
                <a:moveTo>
                  <a:pt x="10800" y="1056"/>
                </a:moveTo>
                <a:lnTo>
                  <a:pt x="19261" y="5891"/>
                </a:lnTo>
                <a:lnTo>
                  <a:pt x="2339" y="5891"/>
                </a:lnTo>
                <a:cubicBezTo>
                  <a:pt x="2339" y="5891"/>
                  <a:pt x="10800" y="1056"/>
                  <a:pt x="10800" y="1056"/>
                </a:cubicBezTo>
                <a:close/>
                <a:moveTo>
                  <a:pt x="21109" y="8836"/>
                </a:moveTo>
                <a:cubicBezTo>
                  <a:pt x="21380" y="8836"/>
                  <a:pt x="21600" y="8617"/>
                  <a:pt x="21600" y="8345"/>
                </a:cubicBezTo>
                <a:lnTo>
                  <a:pt x="21600" y="6382"/>
                </a:lnTo>
                <a:cubicBezTo>
                  <a:pt x="21600" y="6200"/>
                  <a:pt x="21496" y="6047"/>
                  <a:pt x="21349" y="5963"/>
                </a:cubicBezTo>
                <a:lnTo>
                  <a:pt x="21353" y="5956"/>
                </a:lnTo>
                <a:lnTo>
                  <a:pt x="11044" y="65"/>
                </a:lnTo>
                <a:lnTo>
                  <a:pt x="11040" y="72"/>
                </a:lnTo>
                <a:cubicBezTo>
                  <a:pt x="10968" y="30"/>
                  <a:pt x="10889" y="0"/>
                  <a:pt x="10800" y="0"/>
                </a:cubicBezTo>
                <a:cubicBezTo>
                  <a:pt x="10711" y="0"/>
                  <a:pt x="10632" y="30"/>
                  <a:pt x="10560" y="72"/>
                </a:cubicBezTo>
                <a:lnTo>
                  <a:pt x="10556" y="65"/>
                </a:lnTo>
                <a:lnTo>
                  <a:pt x="247" y="5956"/>
                </a:lnTo>
                <a:lnTo>
                  <a:pt x="251" y="5963"/>
                </a:lnTo>
                <a:cubicBezTo>
                  <a:pt x="104" y="6047"/>
                  <a:pt x="0" y="6200"/>
                  <a:pt x="0" y="6382"/>
                </a:cubicBezTo>
                <a:lnTo>
                  <a:pt x="0" y="8345"/>
                </a:lnTo>
                <a:cubicBezTo>
                  <a:pt x="0" y="8617"/>
                  <a:pt x="220" y="8836"/>
                  <a:pt x="491" y="8836"/>
                </a:cubicBezTo>
                <a:lnTo>
                  <a:pt x="1964" y="8836"/>
                </a:lnTo>
                <a:lnTo>
                  <a:pt x="1964" y="17673"/>
                </a:lnTo>
                <a:lnTo>
                  <a:pt x="1473" y="17673"/>
                </a:lnTo>
                <a:cubicBezTo>
                  <a:pt x="1256" y="17673"/>
                  <a:pt x="1078" y="17816"/>
                  <a:pt x="1013" y="18010"/>
                </a:cubicBezTo>
                <a:lnTo>
                  <a:pt x="1007" y="18009"/>
                </a:lnTo>
                <a:lnTo>
                  <a:pt x="25" y="20954"/>
                </a:lnTo>
                <a:lnTo>
                  <a:pt x="31" y="20955"/>
                </a:lnTo>
                <a:cubicBezTo>
                  <a:pt x="14" y="21005"/>
                  <a:pt x="0" y="21055"/>
                  <a:pt x="0" y="21109"/>
                </a:cubicBezTo>
                <a:cubicBezTo>
                  <a:pt x="0" y="21381"/>
                  <a:pt x="220" y="21600"/>
                  <a:pt x="491" y="21600"/>
                </a:cubicBezTo>
                <a:lnTo>
                  <a:pt x="21109" y="21600"/>
                </a:lnTo>
                <a:cubicBezTo>
                  <a:pt x="21380" y="21600"/>
                  <a:pt x="21600" y="21381"/>
                  <a:pt x="21600" y="21109"/>
                </a:cubicBezTo>
                <a:cubicBezTo>
                  <a:pt x="21600" y="21055"/>
                  <a:pt x="21586" y="21005"/>
                  <a:pt x="21569" y="20955"/>
                </a:cubicBezTo>
                <a:lnTo>
                  <a:pt x="21575" y="20954"/>
                </a:lnTo>
                <a:lnTo>
                  <a:pt x="20593" y="18009"/>
                </a:lnTo>
                <a:lnTo>
                  <a:pt x="20587" y="18010"/>
                </a:lnTo>
                <a:cubicBezTo>
                  <a:pt x="20522" y="17816"/>
                  <a:pt x="20344" y="17673"/>
                  <a:pt x="20127" y="17673"/>
                </a:cubicBezTo>
                <a:lnTo>
                  <a:pt x="19636" y="17673"/>
                </a:lnTo>
                <a:lnTo>
                  <a:pt x="19636" y="8836"/>
                </a:lnTo>
                <a:cubicBezTo>
                  <a:pt x="19636" y="8836"/>
                  <a:pt x="21109" y="8836"/>
                  <a:pt x="21109" y="8836"/>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25" name="Shape 2625"/>
          <p:cNvSpPr/>
          <p:nvPr/>
        </p:nvSpPr>
        <p:spPr>
          <a:xfrm>
            <a:off x="12499944" y="7169978"/>
            <a:ext cx="558655" cy="457082"/>
          </a:xfrm>
          <a:custGeom>
            <a:avLst/>
            <a:gdLst/>
            <a:ahLst/>
            <a:cxnLst>
              <a:cxn ang="0">
                <a:pos x="wd2" y="hd2"/>
              </a:cxn>
              <a:cxn ang="5400000">
                <a:pos x="wd2" y="hd2"/>
              </a:cxn>
              <a:cxn ang="10800000">
                <a:pos x="wd2" y="hd2"/>
              </a:cxn>
              <a:cxn ang="16200000">
                <a:pos x="wd2" y="hd2"/>
              </a:cxn>
            </a:cxnLst>
            <a:rect l="0" t="0" r="r" b="b"/>
            <a:pathLst>
              <a:path w="21600" h="21600" extrusionOk="0">
                <a:moveTo>
                  <a:pt x="19636" y="20400"/>
                </a:moveTo>
                <a:lnTo>
                  <a:pt x="1964" y="20400"/>
                </a:lnTo>
                <a:cubicBezTo>
                  <a:pt x="1422" y="20400"/>
                  <a:pt x="982" y="19862"/>
                  <a:pt x="982" y="19200"/>
                </a:cubicBezTo>
                <a:cubicBezTo>
                  <a:pt x="982" y="18949"/>
                  <a:pt x="1025" y="18796"/>
                  <a:pt x="1048" y="18734"/>
                </a:cubicBezTo>
                <a:cubicBezTo>
                  <a:pt x="1065" y="18712"/>
                  <a:pt x="1048" y="18729"/>
                  <a:pt x="1078" y="18673"/>
                </a:cubicBezTo>
                <a:lnTo>
                  <a:pt x="9914" y="1873"/>
                </a:lnTo>
                <a:cubicBezTo>
                  <a:pt x="9930" y="1843"/>
                  <a:pt x="9944" y="1813"/>
                  <a:pt x="9957" y="1783"/>
                </a:cubicBezTo>
                <a:cubicBezTo>
                  <a:pt x="9960" y="1778"/>
                  <a:pt x="10234" y="1200"/>
                  <a:pt x="10800" y="1200"/>
                </a:cubicBezTo>
                <a:cubicBezTo>
                  <a:pt x="11366" y="1200"/>
                  <a:pt x="11588" y="1654"/>
                  <a:pt x="11617" y="1719"/>
                </a:cubicBezTo>
                <a:cubicBezTo>
                  <a:pt x="11641" y="1792"/>
                  <a:pt x="11650" y="1806"/>
                  <a:pt x="11686" y="1873"/>
                </a:cubicBezTo>
                <a:lnTo>
                  <a:pt x="20522" y="18673"/>
                </a:lnTo>
                <a:cubicBezTo>
                  <a:pt x="20535" y="18697"/>
                  <a:pt x="20548" y="18720"/>
                  <a:pt x="20562" y="18744"/>
                </a:cubicBezTo>
                <a:cubicBezTo>
                  <a:pt x="20576" y="18785"/>
                  <a:pt x="20618" y="18928"/>
                  <a:pt x="20618" y="19200"/>
                </a:cubicBezTo>
                <a:cubicBezTo>
                  <a:pt x="20618" y="19862"/>
                  <a:pt x="20177" y="20400"/>
                  <a:pt x="19636" y="20400"/>
                </a:cubicBezTo>
                <a:moveTo>
                  <a:pt x="21348" y="18023"/>
                </a:moveTo>
                <a:lnTo>
                  <a:pt x="12511" y="1223"/>
                </a:lnTo>
                <a:cubicBezTo>
                  <a:pt x="12511" y="1223"/>
                  <a:pt x="12058" y="0"/>
                  <a:pt x="10800" y="0"/>
                </a:cubicBezTo>
                <a:cubicBezTo>
                  <a:pt x="9616" y="0"/>
                  <a:pt x="9089" y="1223"/>
                  <a:pt x="9089" y="1223"/>
                </a:cubicBezTo>
                <a:lnTo>
                  <a:pt x="252" y="18023"/>
                </a:lnTo>
                <a:cubicBezTo>
                  <a:pt x="252" y="18023"/>
                  <a:pt x="0" y="18421"/>
                  <a:pt x="0" y="19200"/>
                </a:cubicBezTo>
                <a:cubicBezTo>
                  <a:pt x="0" y="20526"/>
                  <a:pt x="879" y="21600"/>
                  <a:pt x="1964" y="21600"/>
                </a:cubicBezTo>
                <a:lnTo>
                  <a:pt x="19636" y="21600"/>
                </a:lnTo>
                <a:cubicBezTo>
                  <a:pt x="20721" y="21600"/>
                  <a:pt x="21600" y="20526"/>
                  <a:pt x="21600" y="19200"/>
                </a:cubicBezTo>
                <a:cubicBezTo>
                  <a:pt x="21600" y="18362"/>
                  <a:pt x="21348" y="18023"/>
                  <a:pt x="21348" y="18023"/>
                </a:cubicBezTo>
                <a:moveTo>
                  <a:pt x="10800" y="15600"/>
                </a:moveTo>
                <a:cubicBezTo>
                  <a:pt x="10258" y="15600"/>
                  <a:pt x="9818" y="16138"/>
                  <a:pt x="9818" y="16800"/>
                </a:cubicBezTo>
                <a:cubicBezTo>
                  <a:pt x="9818" y="17462"/>
                  <a:pt x="10258" y="18000"/>
                  <a:pt x="10800" y="18000"/>
                </a:cubicBezTo>
                <a:cubicBezTo>
                  <a:pt x="11342" y="18000"/>
                  <a:pt x="11782" y="17462"/>
                  <a:pt x="11782" y="16800"/>
                </a:cubicBezTo>
                <a:cubicBezTo>
                  <a:pt x="11782" y="16138"/>
                  <a:pt x="11342" y="15600"/>
                  <a:pt x="10800" y="15600"/>
                </a:cubicBezTo>
                <a:moveTo>
                  <a:pt x="10800" y="6000"/>
                </a:moveTo>
                <a:cubicBezTo>
                  <a:pt x="10258" y="6000"/>
                  <a:pt x="9818" y="6538"/>
                  <a:pt x="9818" y="7200"/>
                </a:cubicBezTo>
                <a:lnTo>
                  <a:pt x="10309" y="13800"/>
                </a:lnTo>
                <a:cubicBezTo>
                  <a:pt x="10309" y="14132"/>
                  <a:pt x="10529" y="14400"/>
                  <a:pt x="10800" y="14400"/>
                </a:cubicBezTo>
                <a:cubicBezTo>
                  <a:pt x="11071" y="14400"/>
                  <a:pt x="11291" y="14132"/>
                  <a:pt x="11291" y="13800"/>
                </a:cubicBezTo>
                <a:lnTo>
                  <a:pt x="11782" y="7200"/>
                </a:lnTo>
                <a:cubicBezTo>
                  <a:pt x="11782" y="6538"/>
                  <a:pt x="11342" y="6000"/>
                  <a:pt x="10800" y="60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26" name="Shape 2626"/>
          <p:cNvSpPr/>
          <p:nvPr/>
        </p:nvSpPr>
        <p:spPr>
          <a:xfrm>
            <a:off x="13617252" y="7119192"/>
            <a:ext cx="457082" cy="558655"/>
          </a:xfrm>
          <a:custGeom>
            <a:avLst/>
            <a:gdLst/>
            <a:ahLst/>
            <a:cxnLst>
              <a:cxn ang="0">
                <a:pos x="wd2" y="hd2"/>
              </a:cxn>
              <a:cxn ang="5400000">
                <a:pos x="wd2" y="hd2"/>
              </a:cxn>
              <a:cxn ang="10800000">
                <a:pos x="wd2" y="hd2"/>
              </a:cxn>
              <a:cxn ang="16200000">
                <a:pos x="wd2" y="hd2"/>
              </a:cxn>
            </a:cxnLst>
            <a:rect l="0" t="0" r="r" b="b"/>
            <a:pathLst>
              <a:path w="21600" h="21600" extrusionOk="0">
                <a:moveTo>
                  <a:pt x="7222" y="18655"/>
                </a:moveTo>
                <a:cubicBezTo>
                  <a:pt x="7553" y="18644"/>
                  <a:pt x="7811" y="18417"/>
                  <a:pt x="7799" y="18146"/>
                </a:cubicBezTo>
                <a:lnTo>
                  <a:pt x="6916" y="6377"/>
                </a:lnTo>
                <a:cubicBezTo>
                  <a:pt x="6904" y="6106"/>
                  <a:pt x="6626" y="5895"/>
                  <a:pt x="6295" y="5904"/>
                </a:cubicBezTo>
                <a:cubicBezTo>
                  <a:pt x="5963" y="5915"/>
                  <a:pt x="5705" y="6142"/>
                  <a:pt x="5717" y="6413"/>
                </a:cubicBezTo>
                <a:lnTo>
                  <a:pt x="6601" y="18182"/>
                </a:lnTo>
                <a:cubicBezTo>
                  <a:pt x="6613" y="18453"/>
                  <a:pt x="6891" y="18664"/>
                  <a:pt x="7222" y="18655"/>
                </a:cubicBezTo>
                <a:moveTo>
                  <a:pt x="17400" y="19636"/>
                </a:moveTo>
                <a:cubicBezTo>
                  <a:pt x="17319" y="20154"/>
                  <a:pt x="16862" y="20618"/>
                  <a:pt x="16200" y="20618"/>
                </a:cubicBezTo>
                <a:lnTo>
                  <a:pt x="5400" y="20618"/>
                </a:lnTo>
                <a:cubicBezTo>
                  <a:pt x="4737" y="20618"/>
                  <a:pt x="4291" y="20160"/>
                  <a:pt x="4200" y="19636"/>
                </a:cubicBezTo>
                <a:lnTo>
                  <a:pt x="3000" y="3927"/>
                </a:lnTo>
                <a:lnTo>
                  <a:pt x="18600" y="3927"/>
                </a:lnTo>
                <a:cubicBezTo>
                  <a:pt x="18600" y="3927"/>
                  <a:pt x="17400" y="19636"/>
                  <a:pt x="17400" y="19636"/>
                </a:cubicBezTo>
                <a:close/>
                <a:moveTo>
                  <a:pt x="7800" y="983"/>
                </a:moveTo>
                <a:lnTo>
                  <a:pt x="13800" y="983"/>
                </a:lnTo>
                <a:lnTo>
                  <a:pt x="13800" y="2945"/>
                </a:lnTo>
                <a:lnTo>
                  <a:pt x="7800" y="2945"/>
                </a:lnTo>
                <a:cubicBezTo>
                  <a:pt x="7800" y="2945"/>
                  <a:pt x="7800" y="983"/>
                  <a:pt x="7800" y="983"/>
                </a:cubicBezTo>
                <a:close/>
                <a:moveTo>
                  <a:pt x="21000" y="2945"/>
                </a:moveTo>
                <a:lnTo>
                  <a:pt x="15000" y="2945"/>
                </a:lnTo>
                <a:lnTo>
                  <a:pt x="15000" y="983"/>
                </a:lnTo>
                <a:cubicBezTo>
                  <a:pt x="15000" y="440"/>
                  <a:pt x="14462" y="0"/>
                  <a:pt x="13800" y="0"/>
                </a:cubicBezTo>
                <a:lnTo>
                  <a:pt x="7800" y="0"/>
                </a:lnTo>
                <a:cubicBezTo>
                  <a:pt x="7137" y="0"/>
                  <a:pt x="6600" y="440"/>
                  <a:pt x="6600" y="983"/>
                </a:cubicBezTo>
                <a:lnTo>
                  <a:pt x="6600" y="2945"/>
                </a:lnTo>
                <a:lnTo>
                  <a:pt x="600" y="2945"/>
                </a:lnTo>
                <a:cubicBezTo>
                  <a:pt x="269" y="2945"/>
                  <a:pt x="0" y="3166"/>
                  <a:pt x="0" y="3437"/>
                </a:cubicBezTo>
                <a:cubicBezTo>
                  <a:pt x="0" y="3708"/>
                  <a:pt x="269" y="3927"/>
                  <a:pt x="600" y="3927"/>
                </a:cubicBezTo>
                <a:lnTo>
                  <a:pt x="1800" y="3927"/>
                </a:lnTo>
                <a:lnTo>
                  <a:pt x="3000" y="19636"/>
                </a:lnTo>
                <a:cubicBezTo>
                  <a:pt x="3193" y="20711"/>
                  <a:pt x="4075" y="21600"/>
                  <a:pt x="5400" y="21600"/>
                </a:cubicBezTo>
                <a:lnTo>
                  <a:pt x="16200" y="21600"/>
                </a:lnTo>
                <a:cubicBezTo>
                  <a:pt x="17525" y="21600"/>
                  <a:pt x="18374" y="20700"/>
                  <a:pt x="18600" y="19636"/>
                </a:cubicBezTo>
                <a:lnTo>
                  <a:pt x="19800" y="3927"/>
                </a:lnTo>
                <a:lnTo>
                  <a:pt x="21000" y="3927"/>
                </a:lnTo>
                <a:cubicBezTo>
                  <a:pt x="21331" y="3927"/>
                  <a:pt x="21600" y="3708"/>
                  <a:pt x="21600" y="3437"/>
                </a:cubicBezTo>
                <a:cubicBezTo>
                  <a:pt x="21600" y="3166"/>
                  <a:pt x="21331" y="2945"/>
                  <a:pt x="21000" y="2945"/>
                </a:cubicBezTo>
                <a:moveTo>
                  <a:pt x="14380" y="18654"/>
                </a:moveTo>
                <a:cubicBezTo>
                  <a:pt x="14711" y="18664"/>
                  <a:pt x="14989" y="18452"/>
                  <a:pt x="15001" y="18181"/>
                </a:cubicBezTo>
                <a:lnTo>
                  <a:pt x="15871" y="6413"/>
                </a:lnTo>
                <a:cubicBezTo>
                  <a:pt x="15883" y="6142"/>
                  <a:pt x="15625" y="5914"/>
                  <a:pt x="15294" y="5904"/>
                </a:cubicBezTo>
                <a:cubicBezTo>
                  <a:pt x="14962" y="5895"/>
                  <a:pt x="14684" y="6106"/>
                  <a:pt x="14672" y="6377"/>
                </a:cubicBezTo>
                <a:lnTo>
                  <a:pt x="13802" y="18146"/>
                </a:lnTo>
                <a:cubicBezTo>
                  <a:pt x="13790" y="18417"/>
                  <a:pt x="14049" y="18644"/>
                  <a:pt x="14380" y="18654"/>
                </a:cubicBezTo>
                <a:moveTo>
                  <a:pt x="10800" y="18655"/>
                </a:moveTo>
                <a:cubicBezTo>
                  <a:pt x="11131" y="18655"/>
                  <a:pt x="11400" y="18435"/>
                  <a:pt x="11400" y="18164"/>
                </a:cubicBezTo>
                <a:lnTo>
                  <a:pt x="11400" y="6382"/>
                </a:lnTo>
                <a:cubicBezTo>
                  <a:pt x="11400" y="6110"/>
                  <a:pt x="11131" y="5891"/>
                  <a:pt x="10800" y="5891"/>
                </a:cubicBezTo>
                <a:cubicBezTo>
                  <a:pt x="10469" y="5891"/>
                  <a:pt x="10200" y="6110"/>
                  <a:pt x="10200" y="6382"/>
                </a:cubicBezTo>
                <a:lnTo>
                  <a:pt x="10200" y="18164"/>
                </a:lnTo>
                <a:cubicBezTo>
                  <a:pt x="10200" y="18435"/>
                  <a:pt x="10469" y="18655"/>
                  <a:pt x="10800" y="18655"/>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27" name="Shape 2627"/>
          <p:cNvSpPr/>
          <p:nvPr/>
        </p:nvSpPr>
        <p:spPr>
          <a:xfrm>
            <a:off x="14721865" y="7119192"/>
            <a:ext cx="380902" cy="558655"/>
          </a:xfrm>
          <a:custGeom>
            <a:avLst/>
            <a:gdLst/>
            <a:ahLst/>
            <a:cxnLst>
              <a:cxn ang="0">
                <a:pos x="wd2" y="hd2"/>
              </a:cxn>
              <a:cxn ang="5400000">
                <a:pos x="wd2" y="hd2"/>
              </a:cxn>
              <a:cxn ang="10800000">
                <a:pos x="wd2" y="hd2"/>
              </a:cxn>
              <a:cxn ang="16200000">
                <a:pos x="wd2" y="hd2"/>
              </a:cxn>
            </a:cxnLst>
            <a:rect l="0" t="0" r="r" b="b"/>
            <a:pathLst>
              <a:path w="21600" h="21600" extrusionOk="0">
                <a:moveTo>
                  <a:pt x="18720" y="19636"/>
                </a:moveTo>
                <a:cubicBezTo>
                  <a:pt x="18623" y="20154"/>
                  <a:pt x="18075" y="20618"/>
                  <a:pt x="17280" y="20618"/>
                </a:cubicBezTo>
                <a:lnTo>
                  <a:pt x="4320" y="20618"/>
                </a:lnTo>
                <a:cubicBezTo>
                  <a:pt x="3525" y="20618"/>
                  <a:pt x="2989" y="20160"/>
                  <a:pt x="2880" y="19636"/>
                </a:cubicBezTo>
                <a:lnTo>
                  <a:pt x="1483" y="3927"/>
                </a:lnTo>
                <a:lnTo>
                  <a:pt x="20117" y="3927"/>
                </a:lnTo>
                <a:cubicBezTo>
                  <a:pt x="20117" y="3927"/>
                  <a:pt x="18720" y="19636"/>
                  <a:pt x="18720" y="19636"/>
                </a:cubicBezTo>
                <a:close/>
                <a:moveTo>
                  <a:pt x="4529" y="2227"/>
                </a:moveTo>
                <a:cubicBezTo>
                  <a:pt x="4971" y="2122"/>
                  <a:pt x="5311" y="1878"/>
                  <a:pt x="5440" y="1571"/>
                </a:cubicBezTo>
                <a:cubicBezTo>
                  <a:pt x="5563" y="1278"/>
                  <a:pt x="6084" y="982"/>
                  <a:pt x="6840" y="982"/>
                </a:cubicBezTo>
                <a:cubicBezTo>
                  <a:pt x="7596" y="982"/>
                  <a:pt x="8117" y="1094"/>
                  <a:pt x="8240" y="1387"/>
                </a:cubicBezTo>
                <a:cubicBezTo>
                  <a:pt x="8286" y="1495"/>
                  <a:pt x="8358" y="1598"/>
                  <a:pt x="8454" y="1688"/>
                </a:cubicBezTo>
                <a:cubicBezTo>
                  <a:pt x="8957" y="2167"/>
                  <a:pt x="9732" y="2442"/>
                  <a:pt x="10577" y="2442"/>
                </a:cubicBezTo>
                <a:cubicBezTo>
                  <a:pt x="11235" y="2442"/>
                  <a:pt x="11854" y="2268"/>
                  <a:pt x="12300" y="1947"/>
                </a:cubicBezTo>
                <a:cubicBezTo>
                  <a:pt x="12697" y="1647"/>
                  <a:pt x="13446" y="1473"/>
                  <a:pt x="14760" y="1473"/>
                </a:cubicBezTo>
                <a:cubicBezTo>
                  <a:pt x="16059" y="1473"/>
                  <a:pt x="16752" y="1940"/>
                  <a:pt x="16920" y="2209"/>
                </a:cubicBezTo>
                <a:cubicBezTo>
                  <a:pt x="17107" y="2509"/>
                  <a:pt x="17391" y="2750"/>
                  <a:pt x="17688" y="2945"/>
                </a:cubicBezTo>
                <a:lnTo>
                  <a:pt x="2830" y="2945"/>
                </a:lnTo>
                <a:cubicBezTo>
                  <a:pt x="3170" y="2668"/>
                  <a:pt x="3770" y="2408"/>
                  <a:pt x="4529" y="2227"/>
                </a:cubicBezTo>
                <a:moveTo>
                  <a:pt x="20880" y="2945"/>
                </a:moveTo>
                <a:lnTo>
                  <a:pt x="19676" y="2945"/>
                </a:lnTo>
                <a:cubicBezTo>
                  <a:pt x="19217" y="2693"/>
                  <a:pt x="18780" y="2403"/>
                  <a:pt x="18405" y="1964"/>
                </a:cubicBezTo>
                <a:cubicBezTo>
                  <a:pt x="17787" y="1241"/>
                  <a:pt x="16749" y="491"/>
                  <a:pt x="14760" y="491"/>
                </a:cubicBezTo>
                <a:cubicBezTo>
                  <a:pt x="13012" y="491"/>
                  <a:pt x="11880" y="798"/>
                  <a:pt x="11231" y="1289"/>
                </a:cubicBezTo>
                <a:cubicBezTo>
                  <a:pt x="11081" y="1397"/>
                  <a:pt x="10839" y="1461"/>
                  <a:pt x="10577" y="1461"/>
                </a:cubicBezTo>
                <a:cubicBezTo>
                  <a:pt x="10245" y="1461"/>
                  <a:pt x="9879" y="1359"/>
                  <a:pt x="9624" y="1116"/>
                </a:cubicBezTo>
                <a:cubicBezTo>
                  <a:pt x="9310" y="370"/>
                  <a:pt x="8188" y="0"/>
                  <a:pt x="6840" y="0"/>
                </a:cubicBezTo>
                <a:cubicBezTo>
                  <a:pt x="5492" y="0"/>
                  <a:pt x="4370" y="554"/>
                  <a:pt x="4056" y="1300"/>
                </a:cubicBezTo>
                <a:cubicBezTo>
                  <a:pt x="2613" y="1643"/>
                  <a:pt x="1555" y="2238"/>
                  <a:pt x="1211" y="2945"/>
                </a:cubicBezTo>
                <a:lnTo>
                  <a:pt x="720" y="2945"/>
                </a:lnTo>
                <a:cubicBezTo>
                  <a:pt x="323" y="2945"/>
                  <a:pt x="0" y="3165"/>
                  <a:pt x="0" y="3436"/>
                </a:cubicBezTo>
                <a:lnTo>
                  <a:pt x="0" y="3437"/>
                </a:lnTo>
                <a:lnTo>
                  <a:pt x="1440" y="19636"/>
                </a:lnTo>
                <a:cubicBezTo>
                  <a:pt x="1672" y="20711"/>
                  <a:pt x="2730" y="21600"/>
                  <a:pt x="4320" y="21600"/>
                </a:cubicBezTo>
                <a:lnTo>
                  <a:pt x="17280" y="21600"/>
                </a:lnTo>
                <a:cubicBezTo>
                  <a:pt x="18870" y="21600"/>
                  <a:pt x="19890" y="20700"/>
                  <a:pt x="20160" y="19636"/>
                </a:cubicBezTo>
                <a:lnTo>
                  <a:pt x="21600" y="3437"/>
                </a:lnTo>
                <a:lnTo>
                  <a:pt x="21600" y="3436"/>
                </a:lnTo>
                <a:cubicBezTo>
                  <a:pt x="21600" y="3165"/>
                  <a:pt x="21277" y="2945"/>
                  <a:pt x="20880" y="2945"/>
                </a:cubicBezTo>
                <a:moveTo>
                  <a:pt x="6507" y="18655"/>
                </a:moveTo>
                <a:cubicBezTo>
                  <a:pt x="6904" y="18644"/>
                  <a:pt x="7214" y="18417"/>
                  <a:pt x="7200" y="18146"/>
                </a:cubicBezTo>
                <a:lnTo>
                  <a:pt x="6139" y="6377"/>
                </a:lnTo>
                <a:cubicBezTo>
                  <a:pt x="6125" y="6106"/>
                  <a:pt x="5791" y="5895"/>
                  <a:pt x="5394" y="5904"/>
                </a:cubicBezTo>
                <a:cubicBezTo>
                  <a:pt x="4996" y="5915"/>
                  <a:pt x="4686" y="6142"/>
                  <a:pt x="4700" y="6413"/>
                </a:cubicBezTo>
                <a:lnTo>
                  <a:pt x="5761" y="18182"/>
                </a:lnTo>
                <a:cubicBezTo>
                  <a:pt x="5775" y="18453"/>
                  <a:pt x="6109" y="18664"/>
                  <a:pt x="6507" y="18655"/>
                </a:cubicBezTo>
                <a:moveTo>
                  <a:pt x="10800" y="18655"/>
                </a:moveTo>
                <a:cubicBezTo>
                  <a:pt x="11197" y="18655"/>
                  <a:pt x="11520" y="18435"/>
                  <a:pt x="11520" y="18164"/>
                </a:cubicBezTo>
                <a:lnTo>
                  <a:pt x="11520" y="6382"/>
                </a:lnTo>
                <a:cubicBezTo>
                  <a:pt x="11520" y="6110"/>
                  <a:pt x="11197" y="5891"/>
                  <a:pt x="10800" y="5891"/>
                </a:cubicBezTo>
                <a:cubicBezTo>
                  <a:pt x="10403" y="5891"/>
                  <a:pt x="10080" y="6110"/>
                  <a:pt x="10080" y="6382"/>
                </a:cubicBezTo>
                <a:lnTo>
                  <a:pt x="10080" y="18164"/>
                </a:lnTo>
                <a:cubicBezTo>
                  <a:pt x="10080" y="18435"/>
                  <a:pt x="10403" y="18655"/>
                  <a:pt x="10800" y="18655"/>
                </a:cubicBezTo>
                <a:moveTo>
                  <a:pt x="15095" y="18654"/>
                </a:moveTo>
                <a:cubicBezTo>
                  <a:pt x="15494" y="18664"/>
                  <a:pt x="15827" y="18452"/>
                  <a:pt x="15841" y="18181"/>
                </a:cubicBezTo>
                <a:lnTo>
                  <a:pt x="16886" y="6413"/>
                </a:lnTo>
                <a:cubicBezTo>
                  <a:pt x="16900" y="6142"/>
                  <a:pt x="16590" y="5914"/>
                  <a:pt x="16192" y="5904"/>
                </a:cubicBezTo>
                <a:cubicBezTo>
                  <a:pt x="15795" y="5895"/>
                  <a:pt x="15461" y="6106"/>
                  <a:pt x="15447" y="6377"/>
                </a:cubicBezTo>
                <a:lnTo>
                  <a:pt x="14402" y="18146"/>
                </a:lnTo>
                <a:cubicBezTo>
                  <a:pt x="14388" y="18417"/>
                  <a:pt x="14699" y="18644"/>
                  <a:pt x="15095" y="18654"/>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28" name="Shape 2628"/>
          <p:cNvSpPr/>
          <p:nvPr/>
        </p:nvSpPr>
        <p:spPr>
          <a:xfrm>
            <a:off x="15699510" y="711919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6445" y="20618"/>
                </a:moveTo>
                <a:cubicBezTo>
                  <a:pt x="15830" y="20618"/>
                  <a:pt x="15230" y="20482"/>
                  <a:pt x="14664" y="20214"/>
                </a:cubicBezTo>
                <a:cubicBezTo>
                  <a:pt x="14611" y="20189"/>
                  <a:pt x="14556" y="20170"/>
                  <a:pt x="14501" y="20155"/>
                </a:cubicBezTo>
                <a:cubicBezTo>
                  <a:pt x="8920" y="17308"/>
                  <a:pt x="4296" y="12685"/>
                  <a:pt x="1448" y="7105"/>
                </a:cubicBezTo>
                <a:cubicBezTo>
                  <a:pt x="1432" y="7048"/>
                  <a:pt x="1412" y="6991"/>
                  <a:pt x="1386" y="6936"/>
                </a:cubicBezTo>
                <a:cubicBezTo>
                  <a:pt x="1118" y="6369"/>
                  <a:pt x="982" y="5770"/>
                  <a:pt x="982" y="5155"/>
                </a:cubicBezTo>
                <a:cubicBezTo>
                  <a:pt x="982" y="2774"/>
                  <a:pt x="3067" y="982"/>
                  <a:pt x="4418" y="982"/>
                </a:cubicBezTo>
                <a:cubicBezTo>
                  <a:pt x="4595" y="982"/>
                  <a:pt x="4712" y="1072"/>
                  <a:pt x="4765" y="1126"/>
                </a:cubicBezTo>
                <a:cubicBezTo>
                  <a:pt x="4777" y="1139"/>
                  <a:pt x="4800" y="1164"/>
                  <a:pt x="4832" y="1216"/>
                </a:cubicBezTo>
                <a:cubicBezTo>
                  <a:pt x="4849" y="1244"/>
                  <a:pt x="4868" y="1271"/>
                  <a:pt x="4888" y="1297"/>
                </a:cubicBezTo>
                <a:lnTo>
                  <a:pt x="8121" y="5453"/>
                </a:lnTo>
                <a:cubicBezTo>
                  <a:pt x="8146" y="5485"/>
                  <a:pt x="8173" y="5515"/>
                  <a:pt x="8202" y="5544"/>
                </a:cubicBezTo>
                <a:cubicBezTo>
                  <a:pt x="8255" y="5598"/>
                  <a:pt x="8345" y="5715"/>
                  <a:pt x="8345" y="5891"/>
                </a:cubicBezTo>
                <a:cubicBezTo>
                  <a:pt x="8345" y="5978"/>
                  <a:pt x="8321" y="6060"/>
                  <a:pt x="8274" y="6135"/>
                </a:cubicBezTo>
                <a:lnTo>
                  <a:pt x="7180" y="7221"/>
                </a:lnTo>
                <a:cubicBezTo>
                  <a:pt x="7175" y="7226"/>
                  <a:pt x="7170" y="7231"/>
                  <a:pt x="7165" y="7236"/>
                </a:cubicBezTo>
                <a:cubicBezTo>
                  <a:pt x="6769" y="7609"/>
                  <a:pt x="6543" y="8126"/>
                  <a:pt x="6543" y="8668"/>
                </a:cubicBezTo>
                <a:cubicBezTo>
                  <a:pt x="6543" y="9175"/>
                  <a:pt x="6740" y="9658"/>
                  <a:pt x="7082" y="10020"/>
                </a:cubicBezTo>
                <a:cubicBezTo>
                  <a:pt x="7094" y="10040"/>
                  <a:pt x="7107" y="10059"/>
                  <a:pt x="7121" y="10078"/>
                </a:cubicBezTo>
                <a:cubicBezTo>
                  <a:pt x="8327" y="11745"/>
                  <a:pt x="9810" y="13222"/>
                  <a:pt x="11528" y="14469"/>
                </a:cubicBezTo>
                <a:cubicBezTo>
                  <a:pt x="11541" y="14478"/>
                  <a:pt x="11555" y="14487"/>
                  <a:pt x="11568" y="14496"/>
                </a:cubicBezTo>
                <a:cubicBezTo>
                  <a:pt x="11931" y="14844"/>
                  <a:pt x="12418" y="15045"/>
                  <a:pt x="12928" y="15045"/>
                </a:cubicBezTo>
                <a:cubicBezTo>
                  <a:pt x="13440" y="15045"/>
                  <a:pt x="13934" y="14840"/>
                  <a:pt x="14301" y="14479"/>
                </a:cubicBezTo>
                <a:cubicBezTo>
                  <a:pt x="14320" y="14463"/>
                  <a:pt x="14338" y="14446"/>
                  <a:pt x="14356" y="14427"/>
                </a:cubicBezTo>
                <a:lnTo>
                  <a:pt x="15456" y="13320"/>
                </a:lnTo>
                <a:cubicBezTo>
                  <a:pt x="15533" y="13271"/>
                  <a:pt x="15615" y="13247"/>
                  <a:pt x="15701" y="13247"/>
                </a:cubicBezTo>
                <a:cubicBezTo>
                  <a:pt x="15878" y="13247"/>
                  <a:pt x="15995" y="13337"/>
                  <a:pt x="16048" y="13391"/>
                </a:cubicBezTo>
                <a:cubicBezTo>
                  <a:pt x="16077" y="13420"/>
                  <a:pt x="16108" y="13447"/>
                  <a:pt x="16140" y="13472"/>
                </a:cubicBezTo>
                <a:lnTo>
                  <a:pt x="20296" y="16704"/>
                </a:lnTo>
                <a:cubicBezTo>
                  <a:pt x="20323" y="16725"/>
                  <a:pt x="20351" y="16744"/>
                  <a:pt x="20379" y="16762"/>
                </a:cubicBezTo>
                <a:cubicBezTo>
                  <a:pt x="20431" y="16795"/>
                  <a:pt x="20455" y="16816"/>
                  <a:pt x="20466" y="16827"/>
                </a:cubicBezTo>
                <a:cubicBezTo>
                  <a:pt x="20520" y="16881"/>
                  <a:pt x="20610" y="16997"/>
                  <a:pt x="20610" y="17174"/>
                </a:cubicBezTo>
                <a:cubicBezTo>
                  <a:pt x="20610" y="17207"/>
                  <a:pt x="20612" y="17240"/>
                  <a:pt x="20616" y="17273"/>
                </a:cubicBezTo>
                <a:cubicBezTo>
                  <a:pt x="20539" y="18625"/>
                  <a:pt x="18774" y="20618"/>
                  <a:pt x="16445" y="20618"/>
                </a:cubicBezTo>
                <a:moveTo>
                  <a:pt x="21600" y="17174"/>
                </a:moveTo>
                <a:lnTo>
                  <a:pt x="21592" y="17174"/>
                </a:lnTo>
                <a:cubicBezTo>
                  <a:pt x="21592" y="16768"/>
                  <a:pt x="21427" y="16399"/>
                  <a:pt x="21161" y="16133"/>
                </a:cubicBezTo>
                <a:cubicBezTo>
                  <a:pt x="21082" y="16054"/>
                  <a:pt x="20994" y="15988"/>
                  <a:pt x="20899" y="15929"/>
                </a:cubicBezTo>
                <a:lnTo>
                  <a:pt x="16743" y="12697"/>
                </a:lnTo>
                <a:cubicBezTo>
                  <a:pt x="16476" y="12430"/>
                  <a:pt x="16108" y="12265"/>
                  <a:pt x="15701" y="12265"/>
                </a:cubicBezTo>
                <a:cubicBezTo>
                  <a:pt x="15368" y="12265"/>
                  <a:pt x="15065" y="12380"/>
                  <a:pt x="14819" y="12567"/>
                </a:cubicBezTo>
                <a:lnTo>
                  <a:pt x="13659" y="13736"/>
                </a:lnTo>
                <a:lnTo>
                  <a:pt x="13656" y="13733"/>
                </a:lnTo>
                <a:cubicBezTo>
                  <a:pt x="13477" y="13934"/>
                  <a:pt x="13218" y="14063"/>
                  <a:pt x="12928" y="14063"/>
                </a:cubicBezTo>
                <a:cubicBezTo>
                  <a:pt x="12595" y="14063"/>
                  <a:pt x="12303" y="13897"/>
                  <a:pt x="12125" y="13645"/>
                </a:cubicBezTo>
                <a:cubicBezTo>
                  <a:pt x="12119" y="13654"/>
                  <a:pt x="12111" y="13663"/>
                  <a:pt x="12104" y="13674"/>
                </a:cubicBezTo>
                <a:cubicBezTo>
                  <a:pt x="10500" y="12510"/>
                  <a:pt x="9078" y="11108"/>
                  <a:pt x="7916" y="9502"/>
                </a:cubicBezTo>
                <a:cubicBezTo>
                  <a:pt x="7927" y="9495"/>
                  <a:pt x="7937" y="9486"/>
                  <a:pt x="7949" y="9479"/>
                </a:cubicBezTo>
                <a:cubicBezTo>
                  <a:pt x="7693" y="9299"/>
                  <a:pt x="7525" y="9004"/>
                  <a:pt x="7525" y="8668"/>
                </a:cubicBezTo>
                <a:cubicBezTo>
                  <a:pt x="7525" y="8367"/>
                  <a:pt x="7662" y="8101"/>
                  <a:pt x="7873" y="7920"/>
                </a:cubicBezTo>
                <a:lnTo>
                  <a:pt x="7872" y="7918"/>
                </a:lnTo>
                <a:lnTo>
                  <a:pt x="9026" y="6773"/>
                </a:lnTo>
                <a:cubicBezTo>
                  <a:pt x="9213" y="6528"/>
                  <a:pt x="9327" y="6224"/>
                  <a:pt x="9327" y="5891"/>
                </a:cubicBezTo>
                <a:cubicBezTo>
                  <a:pt x="9327" y="5485"/>
                  <a:pt x="9162" y="5116"/>
                  <a:pt x="8896" y="4850"/>
                </a:cubicBezTo>
                <a:lnTo>
                  <a:pt x="5663" y="693"/>
                </a:lnTo>
                <a:cubicBezTo>
                  <a:pt x="5604" y="599"/>
                  <a:pt x="5538" y="510"/>
                  <a:pt x="5459" y="432"/>
                </a:cubicBezTo>
                <a:cubicBezTo>
                  <a:pt x="5193" y="165"/>
                  <a:pt x="4825" y="0"/>
                  <a:pt x="4418" y="0"/>
                </a:cubicBezTo>
                <a:cubicBezTo>
                  <a:pt x="2455" y="0"/>
                  <a:pt x="0" y="2308"/>
                  <a:pt x="0" y="5155"/>
                </a:cubicBezTo>
                <a:cubicBezTo>
                  <a:pt x="0" y="5943"/>
                  <a:pt x="183" y="6688"/>
                  <a:pt x="499" y="7356"/>
                </a:cubicBezTo>
                <a:lnTo>
                  <a:pt x="483" y="7373"/>
                </a:lnTo>
                <a:cubicBezTo>
                  <a:pt x="3436" y="13255"/>
                  <a:pt x="8345" y="18164"/>
                  <a:pt x="14228" y="21117"/>
                </a:cubicBezTo>
                <a:lnTo>
                  <a:pt x="14244" y="21101"/>
                </a:lnTo>
                <a:cubicBezTo>
                  <a:pt x="14912" y="21418"/>
                  <a:pt x="15657" y="21600"/>
                  <a:pt x="16445" y="21600"/>
                </a:cubicBezTo>
                <a:cubicBezTo>
                  <a:pt x="19292" y="21600"/>
                  <a:pt x="21600" y="19145"/>
                  <a:pt x="21600" y="17182"/>
                </a:cubicBezTo>
                <a:cubicBezTo>
                  <a:pt x="21600" y="17179"/>
                  <a:pt x="21600" y="17177"/>
                  <a:pt x="21600" y="17174"/>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29" name="Shape 2629"/>
          <p:cNvSpPr/>
          <p:nvPr/>
        </p:nvSpPr>
        <p:spPr>
          <a:xfrm>
            <a:off x="16766032" y="7119192"/>
            <a:ext cx="558810" cy="558655"/>
          </a:xfrm>
          <a:custGeom>
            <a:avLst/>
            <a:gdLst/>
            <a:ahLst/>
            <a:cxnLst>
              <a:cxn ang="0">
                <a:pos x="wd2" y="hd2"/>
              </a:cxn>
              <a:cxn ang="5400000">
                <a:pos x="wd2" y="hd2"/>
              </a:cxn>
              <a:cxn ang="10800000">
                <a:pos x="wd2" y="hd2"/>
              </a:cxn>
              <a:cxn ang="16200000">
                <a:pos x="wd2" y="hd2"/>
              </a:cxn>
            </a:cxnLst>
            <a:rect l="0" t="0" r="r" b="b"/>
            <a:pathLst>
              <a:path w="21600" h="21600" extrusionOk="0">
                <a:moveTo>
                  <a:pt x="16441" y="20618"/>
                </a:moveTo>
                <a:cubicBezTo>
                  <a:pt x="15826" y="20618"/>
                  <a:pt x="15226" y="20482"/>
                  <a:pt x="14660" y="20214"/>
                </a:cubicBezTo>
                <a:cubicBezTo>
                  <a:pt x="14607" y="20189"/>
                  <a:pt x="14552" y="20170"/>
                  <a:pt x="14497" y="20155"/>
                </a:cubicBezTo>
                <a:cubicBezTo>
                  <a:pt x="8918" y="17308"/>
                  <a:pt x="4295" y="12685"/>
                  <a:pt x="1448" y="7105"/>
                </a:cubicBezTo>
                <a:cubicBezTo>
                  <a:pt x="1432" y="7048"/>
                  <a:pt x="1412" y="6991"/>
                  <a:pt x="1386" y="6936"/>
                </a:cubicBezTo>
                <a:cubicBezTo>
                  <a:pt x="1117" y="6369"/>
                  <a:pt x="982" y="5770"/>
                  <a:pt x="982" y="5155"/>
                </a:cubicBezTo>
                <a:cubicBezTo>
                  <a:pt x="982" y="2774"/>
                  <a:pt x="3066" y="982"/>
                  <a:pt x="4417" y="982"/>
                </a:cubicBezTo>
                <a:cubicBezTo>
                  <a:pt x="4594" y="982"/>
                  <a:pt x="4711" y="1072"/>
                  <a:pt x="4764" y="1126"/>
                </a:cubicBezTo>
                <a:cubicBezTo>
                  <a:pt x="4776" y="1139"/>
                  <a:pt x="4798" y="1164"/>
                  <a:pt x="4831" y="1216"/>
                </a:cubicBezTo>
                <a:cubicBezTo>
                  <a:pt x="4848" y="1244"/>
                  <a:pt x="4867" y="1271"/>
                  <a:pt x="4887" y="1297"/>
                </a:cubicBezTo>
                <a:lnTo>
                  <a:pt x="8118" y="5453"/>
                </a:lnTo>
                <a:cubicBezTo>
                  <a:pt x="8143" y="5485"/>
                  <a:pt x="8170" y="5515"/>
                  <a:pt x="8199" y="5544"/>
                </a:cubicBezTo>
                <a:cubicBezTo>
                  <a:pt x="8253" y="5598"/>
                  <a:pt x="8343" y="5715"/>
                  <a:pt x="8343" y="5891"/>
                </a:cubicBezTo>
                <a:cubicBezTo>
                  <a:pt x="8343" y="5978"/>
                  <a:pt x="8319" y="6060"/>
                  <a:pt x="8272" y="6135"/>
                </a:cubicBezTo>
                <a:lnTo>
                  <a:pt x="7178" y="7221"/>
                </a:lnTo>
                <a:cubicBezTo>
                  <a:pt x="7173" y="7226"/>
                  <a:pt x="7168" y="7231"/>
                  <a:pt x="7163" y="7236"/>
                </a:cubicBezTo>
                <a:cubicBezTo>
                  <a:pt x="6767" y="7609"/>
                  <a:pt x="6541" y="8126"/>
                  <a:pt x="6541" y="8668"/>
                </a:cubicBezTo>
                <a:cubicBezTo>
                  <a:pt x="6541" y="9175"/>
                  <a:pt x="6738" y="9658"/>
                  <a:pt x="7080" y="10020"/>
                </a:cubicBezTo>
                <a:cubicBezTo>
                  <a:pt x="7092" y="10040"/>
                  <a:pt x="7105" y="10059"/>
                  <a:pt x="7119" y="10078"/>
                </a:cubicBezTo>
                <a:cubicBezTo>
                  <a:pt x="8325" y="11745"/>
                  <a:pt x="9807" y="13222"/>
                  <a:pt x="11525" y="14469"/>
                </a:cubicBezTo>
                <a:cubicBezTo>
                  <a:pt x="11538" y="14478"/>
                  <a:pt x="11551" y="14487"/>
                  <a:pt x="11565" y="14496"/>
                </a:cubicBezTo>
                <a:cubicBezTo>
                  <a:pt x="11928" y="14844"/>
                  <a:pt x="12414" y="15045"/>
                  <a:pt x="12924" y="15045"/>
                </a:cubicBezTo>
                <a:cubicBezTo>
                  <a:pt x="13436" y="15045"/>
                  <a:pt x="13930" y="14840"/>
                  <a:pt x="14297" y="14479"/>
                </a:cubicBezTo>
                <a:cubicBezTo>
                  <a:pt x="14316" y="14463"/>
                  <a:pt x="14335" y="14446"/>
                  <a:pt x="14352" y="14427"/>
                </a:cubicBezTo>
                <a:lnTo>
                  <a:pt x="15451" y="13320"/>
                </a:lnTo>
                <a:cubicBezTo>
                  <a:pt x="15529" y="13271"/>
                  <a:pt x="15611" y="13247"/>
                  <a:pt x="15697" y="13247"/>
                </a:cubicBezTo>
                <a:cubicBezTo>
                  <a:pt x="15874" y="13247"/>
                  <a:pt x="15990" y="13337"/>
                  <a:pt x="16044" y="13391"/>
                </a:cubicBezTo>
                <a:cubicBezTo>
                  <a:pt x="16073" y="13420"/>
                  <a:pt x="16103" y="13447"/>
                  <a:pt x="16135" y="13472"/>
                </a:cubicBezTo>
                <a:lnTo>
                  <a:pt x="20291" y="16704"/>
                </a:lnTo>
                <a:cubicBezTo>
                  <a:pt x="20317" y="16725"/>
                  <a:pt x="20345" y="16744"/>
                  <a:pt x="20374" y="16762"/>
                </a:cubicBezTo>
                <a:cubicBezTo>
                  <a:pt x="20426" y="16795"/>
                  <a:pt x="20449" y="16816"/>
                  <a:pt x="20461" y="16827"/>
                </a:cubicBezTo>
                <a:cubicBezTo>
                  <a:pt x="20515" y="16881"/>
                  <a:pt x="20605" y="16997"/>
                  <a:pt x="20605" y="17174"/>
                </a:cubicBezTo>
                <a:cubicBezTo>
                  <a:pt x="20605" y="17207"/>
                  <a:pt x="20606" y="17240"/>
                  <a:pt x="20610" y="17273"/>
                </a:cubicBezTo>
                <a:cubicBezTo>
                  <a:pt x="20533" y="18625"/>
                  <a:pt x="18769" y="20618"/>
                  <a:pt x="16441" y="20618"/>
                </a:cubicBezTo>
                <a:moveTo>
                  <a:pt x="21586" y="17174"/>
                </a:moveTo>
                <a:cubicBezTo>
                  <a:pt x="21586" y="16768"/>
                  <a:pt x="21421" y="16399"/>
                  <a:pt x="21155" y="16133"/>
                </a:cubicBezTo>
                <a:cubicBezTo>
                  <a:pt x="21077" y="16054"/>
                  <a:pt x="20988" y="15988"/>
                  <a:pt x="20893" y="15929"/>
                </a:cubicBezTo>
                <a:lnTo>
                  <a:pt x="16738" y="12697"/>
                </a:lnTo>
                <a:cubicBezTo>
                  <a:pt x="16471" y="12430"/>
                  <a:pt x="16104" y="12265"/>
                  <a:pt x="15697" y="12265"/>
                </a:cubicBezTo>
                <a:cubicBezTo>
                  <a:pt x="15364" y="12265"/>
                  <a:pt x="15060" y="12380"/>
                  <a:pt x="14815" y="12567"/>
                </a:cubicBezTo>
                <a:lnTo>
                  <a:pt x="13655" y="13736"/>
                </a:lnTo>
                <a:lnTo>
                  <a:pt x="13652" y="13733"/>
                </a:lnTo>
                <a:cubicBezTo>
                  <a:pt x="13473" y="13934"/>
                  <a:pt x="13214" y="14063"/>
                  <a:pt x="12924" y="14063"/>
                </a:cubicBezTo>
                <a:cubicBezTo>
                  <a:pt x="12592" y="14063"/>
                  <a:pt x="12300" y="13897"/>
                  <a:pt x="12122" y="13645"/>
                </a:cubicBezTo>
                <a:cubicBezTo>
                  <a:pt x="12116" y="13654"/>
                  <a:pt x="12107" y="13663"/>
                  <a:pt x="12101" y="13674"/>
                </a:cubicBezTo>
                <a:cubicBezTo>
                  <a:pt x="10497" y="12510"/>
                  <a:pt x="9076" y="11108"/>
                  <a:pt x="7914" y="9502"/>
                </a:cubicBezTo>
                <a:cubicBezTo>
                  <a:pt x="7925" y="9495"/>
                  <a:pt x="7935" y="9486"/>
                  <a:pt x="7947" y="9479"/>
                </a:cubicBezTo>
                <a:cubicBezTo>
                  <a:pt x="7691" y="9299"/>
                  <a:pt x="7523" y="9004"/>
                  <a:pt x="7523" y="8668"/>
                </a:cubicBezTo>
                <a:cubicBezTo>
                  <a:pt x="7523" y="8367"/>
                  <a:pt x="7659" y="8101"/>
                  <a:pt x="7871" y="7920"/>
                </a:cubicBezTo>
                <a:lnTo>
                  <a:pt x="7870" y="7918"/>
                </a:lnTo>
                <a:lnTo>
                  <a:pt x="9023" y="6773"/>
                </a:lnTo>
                <a:cubicBezTo>
                  <a:pt x="9211" y="6528"/>
                  <a:pt x="9325" y="6224"/>
                  <a:pt x="9325" y="5891"/>
                </a:cubicBezTo>
                <a:cubicBezTo>
                  <a:pt x="9325" y="5485"/>
                  <a:pt x="9160" y="5116"/>
                  <a:pt x="8893" y="4850"/>
                </a:cubicBezTo>
                <a:lnTo>
                  <a:pt x="5662" y="693"/>
                </a:lnTo>
                <a:cubicBezTo>
                  <a:pt x="5603" y="599"/>
                  <a:pt x="5537" y="510"/>
                  <a:pt x="5458" y="432"/>
                </a:cubicBezTo>
                <a:cubicBezTo>
                  <a:pt x="5191" y="165"/>
                  <a:pt x="4823" y="0"/>
                  <a:pt x="4417" y="0"/>
                </a:cubicBezTo>
                <a:cubicBezTo>
                  <a:pt x="2454" y="0"/>
                  <a:pt x="0" y="2308"/>
                  <a:pt x="0" y="5155"/>
                </a:cubicBezTo>
                <a:cubicBezTo>
                  <a:pt x="0" y="5943"/>
                  <a:pt x="183" y="6688"/>
                  <a:pt x="499" y="7356"/>
                </a:cubicBezTo>
                <a:lnTo>
                  <a:pt x="482" y="7373"/>
                </a:lnTo>
                <a:cubicBezTo>
                  <a:pt x="3435" y="13255"/>
                  <a:pt x="8343" y="18164"/>
                  <a:pt x="14224" y="21117"/>
                </a:cubicBezTo>
                <a:lnTo>
                  <a:pt x="14240" y="21101"/>
                </a:lnTo>
                <a:cubicBezTo>
                  <a:pt x="14908" y="21418"/>
                  <a:pt x="15652" y="21600"/>
                  <a:pt x="16441" y="21600"/>
                </a:cubicBezTo>
                <a:cubicBezTo>
                  <a:pt x="19287" y="21600"/>
                  <a:pt x="21594" y="19145"/>
                  <a:pt x="21594" y="17182"/>
                </a:cubicBezTo>
                <a:cubicBezTo>
                  <a:pt x="21594" y="17179"/>
                  <a:pt x="21594" y="17177"/>
                  <a:pt x="21594" y="17174"/>
                </a:cubicBezTo>
                <a:cubicBezTo>
                  <a:pt x="21594" y="17174"/>
                  <a:pt x="21586" y="17174"/>
                  <a:pt x="21586" y="17174"/>
                </a:cubicBezTo>
                <a:close/>
                <a:moveTo>
                  <a:pt x="11785" y="10800"/>
                </a:moveTo>
                <a:cubicBezTo>
                  <a:pt x="12326" y="10800"/>
                  <a:pt x="12766" y="10360"/>
                  <a:pt x="12766" y="9819"/>
                </a:cubicBezTo>
                <a:cubicBezTo>
                  <a:pt x="12766" y="9276"/>
                  <a:pt x="12326" y="8836"/>
                  <a:pt x="11785" y="8836"/>
                </a:cubicBezTo>
                <a:cubicBezTo>
                  <a:pt x="11242" y="8836"/>
                  <a:pt x="10803" y="9276"/>
                  <a:pt x="10803" y="9819"/>
                </a:cubicBezTo>
                <a:cubicBezTo>
                  <a:pt x="10803" y="10360"/>
                  <a:pt x="11242" y="10800"/>
                  <a:pt x="11785" y="10800"/>
                </a:cubicBezTo>
                <a:moveTo>
                  <a:pt x="11785" y="5891"/>
                </a:moveTo>
                <a:cubicBezTo>
                  <a:pt x="13953" y="5891"/>
                  <a:pt x="15711" y="7649"/>
                  <a:pt x="15711" y="9819"/>
                </a:cubicBezTo>
                <a:cubicBezTo>
                  <a:pt x="15711" y="10090"/>
                  <a:pt x="15930" y="10309"/>
                  <a:pt x="16201" y="10309"/>
                </a:cubicBezTo>
                <a:cubicBezTo>
                  <a:pt x="16472" y="10309"/>
                  <a:pt x="16692" y="10090"/>
                  <a:pt x="16692" y="9819"/>
                </a:cubicBezTo>
                <a:cubicBezTo>
                  <a:pt x="16692" y="7107"/>
                  <a:pt x="14495" y="4909"/>
                  <a:pt x="11785" y="4909"/>
                </a:cubicBezTo>
                <a:cubicBezTo>
                  <a:pt x="11513" y="4909"/>
                  <a:pt x="11294" y="5129"/>
                  <a:pt x="11294" y="5400"/>
                </a:cubicBezTo>
                <a:cubicBezTo>
                  <a:pt x="11294" y="5672"/>
                  <a:pt x="11513" y="5891"/>
                  <a:pt x="11785" y="5891"/>
                </a:cubicBezTo>
                <a:moveTo>
                  <a:pt x="11785" y="982"/>
                </a:moveTo>
                <a:cubicBezTo>
                  <a:pt x="16663" y="982"/>
                  <a:pt x="20618" y="4939"/>
                  <a:pt x="20618" y="9819"/>
                </a:cubicBezTo>
                <a:cubicBezTo>
                  <a:pt x="20618" y="10090"/>
                  <a:pt x="20838" y="10309"/>
                  <a:pt x="21109" y="10309"/>
                </a:cubicBezTo>
                <a:cubicBezTo>
                  <a:pt x="21380" y="10309"/>
                  <a:pt x="21600" y="10090"/>
                  <a:pt x="21600" y="9819"/>
                </a:cubicBezTo>
                <a:cubicBezTo>
                  <a:pt x="21600" y="4396"/>
                  <a:pt x="17206" y="0"/>
                  <a:pt x="11785" y="0"/>
                </a:cubicBezTo>
                <a:cubicBezTo>
                  <a:pt x="11513" y="0"/>
                  <a:pt x="11294" y="220"/>
                  <a:pt x="11294" y="491"/>
                </a:cubicBezTo>
                <a:cubicBezTo>
                  <a:pt x="11294" y="762"/>
                  <a:pt x="11513" y="982"/>
                  <a:pt x="11785" y="982"/>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30" name="Shape 2630"/>
          <p:cNvSpPr/>
          <p:nvPr/>
        </p:nvSpPr>
        <p:spPr>
          <a:xfrm>
            <a:off x="17959521" y="7119192"/>
            <a:ext cx="304735" cy="558655"/>
          </a:xfrm>
          <a:custGeom>
            <a:avLst/>
            <a:gdLst/>
            <a:ahLst/>
            <a:cxnLst>
              <a:cxn ang="0">
                <a:pos x="wd2" y="hd2"/>
              </a:cxn>
              <a:cxn ang="5400000">
                <a:pos x="wd2" y="hd2"/>
              </a:cxn>
              <a:cxn ang="10800000">
                <a:pos x="wd2" y="hd2"/>
              </a:cxn>
              <a:cxn ang="16200000">
                <a:pos x="wd2" y="hd2"/>
              </a:cxn>
            </a:cxnLst>
            <a:rect l="0" t="0" r="r" b="b"/>
            <a:pathLst>
              <a:path w="21600" h="21600" extrusionOk="0">
                <a:moveTo>
                  <a:pt x="9507" y="18651"/>
                </a:moveTo>
                <a:lnTo>
                  <a:pt x="10795" y="12327"/>
                </a:lnTo>
                <a:lnTo>
                  <a:pt x="10781" y="12326"/>
                </a:lnTo>
                <a:cubicBezTo>
                  <a:pt x="10785" y="12307"/>
                  <a:pt x="10800" y="12292"/>
                  <a:pt x="10800" y="12273"/>
                </a:cubicBezTo>
                <a:cubicBezTo>
                  <a:pt x="10800" y="12001"/>
                  <a:pt x="10398" y="11782"/>
                  <a:pt x="9900" y="11782"/>
                </a:cubicBezTo>
                <a:lnTo>
                  <a:pt x="2149" y="11782"/>
                </a:lnTo>
                <a:lnTo>
                  <a:pt x="8749" y="982"/>
                </a:lnTo>
                <a:lnTo>
                  <a:pt x="15850" y="982"/>
                </a:lnTo>
                <a:lnTo>
                  <a:pt x="11436" y="8190"/>
                </a:lnTo>
                <a:lnTo>
                  <a:pt x="11447" y="8192"/>
                </a:lnTo>
                <a:cubicBezTo>
                  <a:pt x="11417" y="8241"/>
                  <a:pt x="11391" y="8291"/>
                  <a:pt x="11391" y="8345"/>
                </a:cubicBezTo>
                <a:cubicBezTo>
                  <a:pt x="11391" y="8617"/>
                  <a:pt x="11794" y="8836"/>
                  <a:pt x="12291" y="8836"/>
                </a:cubicBezTo>
                <a:lnTo>
                  <a:pt x="19195" y="8836"/>
                </a:lnTo>
                <a:cubicBezTo>
                  <a:pt x="19195" y="8836"/>
                  <a:pt x="9507" y="18651"/>
                  <a:pt x="9507" y="18651"/>
                </a:cubicBezTo>
                <a:close/>
                <a:moveTo>
                  <a:pt x="21600" y="8345"/>
                </a:moveTo>
                <a:cubicBezTo>
                  <a:pt x="21600" y="8074"/>
                  <a:pt x="21197" y="7855"/>
                  <a:pt x="20700" y="7855"/>
                </a:cubicBezTo>
                <a:lnTo>
                  <a:pt x="13541" y="7855"/>
                </a:lnTo>
                <a:lnTo>
                  <a:pt x="17954" y="646"/>
                </a:lnTo>
                <a:lnTo>
                  <a:pt x="17944" y="644"/>
                </a:lnTo>
                <a:cubicBezTo>
                  <a:pt x="17974" y="595"/>
                  <a:pt x="18000" y="545"/>
                  <a:pt x="18000" y="491"/>
                </a:cubicBezTo>
                <a:cubicBezTo>
                  <a:pt x="18000" y="220"/>
                  <a:pt x="17598" y="0"/>
                  <a:pt x="17100" y="0"/>
                </a:cubicBezTo>
                <a:lnTo>
                  <a:pt x="8101" y="0"/>
                </a:lnTo>
                <a:cubicBezTo>
                  <a:pt x="7703" y="0"/>
                  <a:pt x="7376" y="143"/>
                  <a:pt x="7257" y="337"/>
                </a:cubicBezTo>
                <a:lnTo>
                  <a:pt x="7246" y="335"/>
                </a:lnTo>
                <a:lnTo>
                  <a:pt x="47" y="12117"/>
                </a:lnTo>
                <a:lnTo>
                  <a:pt x="57" y="12120"/>
                </a:lnTo>
                <a:cubicBezTo>
                  <a:pt x="27" y="12168"/>
                  <a:pt x="0" y="12218"/>
                  <a:pt x="0" y="12273"/>
                </a:cubicBezTo>
                <a:cubicBezTo>
                  <a:pt x="0" y="12544"/>
                  <a:pt x="403" y="12764"/>
                  <a:pt x="900" y="12764"/>
                </a:cubicBezTo>
                <a:lnTo>
                  <a:pt x="8895" y="12764"/>
                </a:lnTo>
                <a:lnTo>
                  <a:pt x="7206" y="21055"/>
                </a:lnTo>
                <a:lnTo>
                  <a:pt x="7220" y="21056"/>
                </a:lnTo>
                <a:cubicBezTo>
                  <a:pt x="7216" y="21074"/>
                  <a:pt x="7200" y="21090"/>
                  <a:pt x="7200" y="21109"/>
                </a:cubicBezTo>
                <a:cubicBezTo>
                  <a:pt x="7200" y="21380"/>
                  <a:pt x="7603" y="21600"/>
                  <a:pt x="8101" y="21600"/>
                </a:cubicBezTo>
                <a:cubicBezTo>
                  <a:pt x="8464" y="21600"/>
                  <a:pt x="8761" y="21480"/>
                  <a:pt x="8900" y="21310"/>
                </a:cubicBezTo>
                <a:lnTo>
                  <a:pt x="8918" y="21315"/>
                </a:lnTo>
                <a:lnTo>
                  <a:pt x="21517" y="8551"/>
                </a:lnTo>
                <a:lnTo>
                  <a:pt x="21513" y="8550"/>
                </a:lnTo>
                <a:cubicBezTo>
                  <a:pt x="21567" y="8487"/>
                  <a:pt x="21600" y="8419"/>
                  <a:pt x="21600" y="8345"/>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31" name="Shape 2631"/>
          <p:cNvSpPr/>
          <p:nvPr/>
        </p:nvSpPr>
        <p:spPr>
          <a:xfrm>
            <a:off x="18899077" y="7169978"/>
            <a:ext cx="558655" cy="457082"/>
          </a:xfrm>
          <a:custGeom>
            <a:avLst/>
            <a:gdLst/>
            <a:ahLst/>
            <a:cxnLst>
              <a:cxn ang="0">
                <a:pos x="wd2" y="hd2"/>
              </a:cxn>
              <a:cxn ang="5400000">
                <a:pos x="wd2" y="hd2"/>
              </a:cxn>
              <a:cxn ang="10800000">
                <a:pos x="wd2" y="hd2"/>
              </a:cxn>
              <a:cxn ang="16200000">
                <a:pos x="wd2" y="hd2"/>
              </a:cxn>
            </a:cxnLst>
            <a:rect l="0" t="0" r="r" b="b"/>
            <a:pathLst>
              <a:path w="21600" h="21600" extrusionOk="0">
                <a:moveTo>
                  <a:pt x="19636" y="3600"/>
                </a:moveTo>
                <a:lnTo>
                  <a:pt x="1964" y="3600"/>
                </a:lnTo>
                <a:lnTo>
                  <a:pt x="1964" y="1200"/>
                </a:lnTo>
                <a:lnTo>
                  <a:pt x="19636" y="1200"/>
                </a:lnTo>
                <a:cubicBezTo>
                  <a:pt x="19636" y="1200"/>
                  <a:pt x="19636" y="3600"/>
                  <a:pt x="19636" y="3600"/>
                </a:cubicBezTo>
                <a:close/>
                <a:moveTo>
                  <a:pt x="17182" y="6000"/>
                </a:moveTo>
                <a:lnTo>
                  <a:pt x="17182" y="4800"/>
                </a:lnTo>
                <a:lnTo>
                  <a:pt x="19145" y="4800"/>
                </a:lnTo>
                <a:lnTo>
                  <a:pt x="19145" y="6000"/>
                </a:lnTo>
                <a:cubicBezTo>
                  <a:pt x="19145" y="6662"/>
                  <a:pt x="18705" y="7200"/>
                  <a:pt x="18164" y="7200"/>
                </a:cubicBezTo>
                <a:cubicBezTo>
                  <a:pt x="17621" y="7200"/>
                  <a:pt x="17182" y="6662"/>
                  <a:pt x="17182" y="6000"/>
                </a:cubicBezTo>
                <a:moveTo>
                  <a:pt x="14236" y="6000"/>
                </a:moveTo>
                <a:lnTo>
                  <a:pt x="14236" y="4800"/>
                </a:lnTo>
                <a:lnTo>
                  <a:pt x="16200" y="4800"/>
                </a:lnTo>
                <a:lnTo>
                  <a:pt x="16200" y="6000"/>
                </a:lnTo>
                <a:cubicBezTo>
                  <a:pt x="16200" y="6662"/>
                  <a:pt x="15760" y="7200"/>
                  <a:pt x="15218" y="7200"/>
                </a:cubicBezTo>
                <a:cubicBezTo>
                  <a:pt x="14675" y="7200"/>
                  <a:pt x="14236" y="6662"/>
                  <a:pt x="14236" y="6000"/>
                </a:cubicBezTo>
                <a:moveTo>
                  <a:pt x="11291" y="6000"/>
                </a:moveTo>
                <a:lnTo>
                  <a:pt x="11291" y="4800"/>
                </a:lnTo>
                <a:lnTo>
                  <a:pt x="13255" y="4800"/>
                </a:lnTo>
                <a:lnTo>
                  <a:pt x="13255" y="6000"/>
                </a:lnTo>
                <a:cubicBezTo>
                  <a:pt x="13255" y="6662"/>
                  <a:pt x="12814" y="7200"/>
                  <a:pt x="12273" y="7200"/>
                </a:cubicBezTo>
                <a:cubicBezTo>
                  <a:pt x="11730" y="7200"/>
                  <a:pt x="11291" y="6662"/>
                  <a:pt x="11291" y="6000"/>
                </a:cubicBezTo>
                <a:moveTo>
                  <a:pt x="8345" y="6000"/>
                </a:moveTo>
                <a:lnTo>
                  <a:pt x="8345" y="4800"/>
                </a:lnTo>
                <a:lnTo>
                  <a:pt x="10309" y="4800"/>
                </a:lnTo>
                <a:lnTo>
                  <a:pt x="10309" y="6000"/>
                </a:lnTo>
                <a:cubicBezTo>
                  <a:pt x="10309" y="6662"/>
                  <a:pt x="9869" y="7200"/>
                  <a:pt x="9327" y="7200"/>
                </a:cubicBezTo>
                <a:cubicBezTo>
                  <a:pt x="8785" y="7200"/>
                  <a:pt x="8345" y="6662"/>
                  <a:pt x="8345" y="6000"/>
                </a:cubicBezTo>
                <a:moveTo>
                  <a:pt x="5400" y="6000"/>
                </a:moveTo>
                <a:lnTo>
                  <a:pt x="5400" y="4800"/>
                </a:lnTo>
                <a:lnTo>
                  <a:pt x="7364" y="4800"/>
                </a:lnTo>
                <a:lnTo>
                  <a:pt x="7364" y="6000"/>
                </a:lnTo>
                <a:cubicBezTo>
                  <a:pt x="7364" y="6662"/>
                  <a:pt x="6924" y="7200"/>
                  <a:pt x="6382" y="7200"/>
                </a:cubicBezTo>
                <a:cubicBezTo>
                  <a:pt x="5839" y="7200"/>
                  <a:pt x="5400" y="6662"/>
                  <a:pt x="5400" y="6000"/>
                </a:cubicBezTo>
                <a:moveTo>
                  <a:pt x="2455" y="6000"/>
                </a:moveTo>
                <a:lnTo>
                  <a:pt x="2455" y="4800"/>
                </a:lnTo>
                <a:lnTo>
                  <a:pt x="4418" y="4800"/>
                </a:lnTo>
                <a:lnTo>
                  <a:pt x="4418" y="6000"/>
                </a:lnTo>
                <a:cubicBezTo>
                  <a:pt x="4418" y="6662"/>
                  <a:pt x="3978" y="7200"/>
                  <a:pt x="3436" y="7200"/>
                </a:cubicBezTo>
                <a:cubicBezTo>
                  <a:pt x="2894" y="7200"/>
                  <a:pt x="2455" y="6662"/>
                  <a:pt x="2455" y="6000"/>
                </a:cubicBezTo>
                <a:moveTo>
                  <a:pt x="19636" y="20400"/>
                </a:moveTo>
                <a:lnTo>
                  <a:pt x="12764" y="20400"/>
                </a:lnTo>
                <a:lnTo>
                  <a:pt x="12764" y="13800"/>
                </a:lnTo>
                <a:cubicBezTo>
                  <a:pt x="12764" y="13469"/>
                  <a:pt x="12544" y="13200"/>
                  <a:pt x="12273" y="13200"/>
                </a:cubicBezTo>
                <a:lnTo>
                  <a:pt x="9327" y="13200"/>
                </a:lnTo>
                <a:cubicBezTo>
                  <a:pt x="9056" y="13200"/>
                  <a:pt x="8836" y="13469"/>
                  <a:pt x="8836" y="13800"/>
                </a:cubicBezTo>
                <a:lnTo>
                  <a:pt x="8836" y="20400"/>
                </a:lnTo>
                <a:lnTo>
                  <a:pt x="1964" y="20400"/>
                </a:lnTo>
                <a:lnTo>
                  <a:pt x="1964" y="7573"/>
                </a:lnTo>
                <a:cubicBezTo>
                  <a:pt x="2324" y="8076"/>
                  <a:pt x="2847" y="8400"/>
                  <a:pt x="3436" y="8400"/>
                </a:cubicBezTo>
                <a:cubicBezTo>
                  <a:pt x="4026" y="8400"/>
                  <a:pt x="4549" y="8076"/>
                  <a:pt x="4909" y="7573"/>
                </a:cubicBezTo>
                <a:cubicBezTo>
                  <a:pt x="5269" y="8076"/>
                  <a:pt x="5792" y="8400"/>
                  <a:pt x="6382" y="8400"/>
                </a:cubicBezTo>
                <a:cubicBezTo>
                  <a:pt x="6971" y="8400"/>
                  <a:pt x="7495" y="8076"/>
                  <a:pt x="7855" y="7573"/>
                </a:cubicBezTo>
                <a:cubicBezTo>
                  <a:pt x="8215" y="8076"/>
                  <a:pt x="8738" y="8400"/>
                  <a:pt x="9327" y="8400"/>
                </a:cubicBezTo>
                <a:cubicBezTo>
                  <a:pt x="9917" y="8400"/>
                  <a:pt x="10440" y="8076"/>
                  <a:pt x="10800" y="7573"/>
                </a:cubicBezTo>
                <a:cubicBezTo>
                  <a:pt x="11160" y="8076"/>
                  <a:pt x="11683" y="8400"/>
                  <a:pt x="12273" y="8400"/>
                </a:cubicBezTo>
                <a:cubicBezTo>
                  <a:pt x="12862" y="8400"/>
                  <a:pt x="13385" y="8076"/>
                  <a:pt x="13745" y="7573"/>
                </a:cubicBezTo>
                <a:cubicBezTo>
                  <a:pt x="14105" y="8076"/>
                  <a:pt x="14629" y="8400"/>
                  <a:pt x="15218" y="8400"/>
                </a:cubicBezTo>
                <a:cubicBezTo>
                  <a:pt x="15808" y="8400"/>
                  <a:pt x="16331" y="8076"/>
                  <a:pt x="16691" y="7573"/>
                </a:cubicBezTo>
                <a:cubicBezTo>
                  <a:pt x="17051" y="8076"/>
                  <a:pt x="17574" y="8400"/>
                  <a:pt x="18164" y="8400"/>
                </a:cubicBezTo>
                <a:cubicBezTo>
                  <a:pt x="18753" y="8400"/>
                  <a:pt x="19276" y="8076"/>
                  <a:pt x="19636" y="7573"/>
                </a:cubicBezTo>
                <a:cubicBezTo>
                  <a:pt x="19636" y="7573"/>
                  <a:pt x="19636" y="20400"/>
                  <a:pt x="19636" y="20400"/>
                </a:cubicBezTo>
                <a:close/>
                <a:moveTo>
                  <a:pt x="11782" y="20400"/>
                </a:moveTo>
                <a:lnTo>
                  <a:pt x="9818" y="20400"/>
                </a:lnTo>
                <a:lnTo>
                  <a:pt x="9818" y="14400"/>
                </a:lnTo>
                <a:lnTo>
                  <a:pt x="11782" y="14400"/>
                </a:lnTo>
                <a:cubicBezTo>
                  <a:pt x="11782" y="14400"/>
                  <a:pt x="11782" y="20400"/>
                  <a:pt x="11782" y="20400"/>
                </a:cubicBezTo>
                <a:close/>
                <a:moveTo>
                  <a:pt x="21109" y="20400"/>
                </a:moveTo>
                <a:lnTo>
                  <a:pt x="20618" y="20400"/>
                </a:lnTo>
                <a:lnTo>
                  <a:pt x="20618" y="4800"/>
                </a:lnTo>
                <a:lnTo>
                  <a:pt x="21109" y="4800"/>
                </a:lnTo>
                <a:cubicBezTo>
                  <a:pt x="21380" y="4800"/>
                  <a:pt x="21600" y="4532"/>
                  <a:pt x="21600" y="4200"/>
                </a:cubicBezTo>
                <a:cubicBezTo>
                  <a:pt x="21600" y="3868"/>
                  <a:pt x="21380" y="3600"/>
                  <a:pt x="21109" y="3600"/>
                </a:cubicBezTo>
                <a:lnTo>
                  <a:pt x="20618" y="3600"/>
                </a:lnTo>
                <a:lnTo>
                  <a:pt x="20618" y="1200"/>
                </a:lnTo>
                <a:cubicBezTo>
                  <a:pt x="20618" y="538"/>
                  <a:pt x="20178" y="0"/>
                  <a:pt x="19636" y="0"/>
                </a:cubicBezTo>
                <a:lnTo>
                  <a:pt x="1964" y="0"/>
                </a:lnTo>
                <a:cubicBezTo>
                  <a:pt x="1421" y="0"/>
                  <a:pt x="982" y="538"/>
                  <a:pt x="982" y="1200"/>
                </a:cubicBezTo>
                <a:lnTo>
                  <a:pt x="982" y="3600"/>
                </a:lnTo>
                <a:lnTo>
                  <a:pt x="491" y="3600"/>
                </a:lnTo>
                <a:cubicBezTo>
                  <a:pt x="220" y="3600"/>
                  <a:pt x="0" y="3868"/>
                  <a:pt x="0" y="4200"/>
                </a:cubicBezTo>
                <a:cubicBezTo>
                  <a:pt x="0" y="4532"/>
                  <a:pt x="220" y="4800"/>
                  <a:pt x="491" y="4800"/>
                </a:cubicBezTo>
                <a:lnTo>
                  <a:pt x="982" y="4800"/>
                </a:lnTo>
                <a:lnTo>
                  <a:pt x="982" y="20400"/>
                </a:lnTo>
                <a:lnTo>
                  <a:pt x="491" y="20400"/>
                </a:lnTo>
                <a:cubicBezTo>
                  <a:pt x="220" y="20400"/>
                  <a:pt x="0" y="20669"/>
                  <a:pt x="0" y="21000"/>
                </a:cubicBezTo>
                <a:cubicBezTo>
                  <a:pt x="0" y="21332"/>
                  <a:pt x="220" y="21600"/>
                  <a:pt x="491" y="21600"/>
                </a:cubicBezTo>
                <a:lnTo>
                  <a:pt x="21109" y="21600"/>
                </a:lnTo>
                <a:cubicBezTo>
                  <a:pt x="21380" y="21600"/>
                  <a:pt x="21600" y="21332"/>
                  <a:pt x="21600" y="21000"/>
                </a:cubicBezTo>
                <a:cubicBezTo>
                  <a:pt x="21600" y="20669"/>
                  <a:pt x="21380" y="20400"/>
                  <a:pt x="21109" y="20400"/>
                </a:cubicBezTo>
                <a:moveTo>
                  <a:pt x="16691" y="16800"/>
                </a:moveTo>
                <a:lnTo>
                  <a:pt x="14727" y="16800"/>
                </a:lnTo>
                <a:lnTo>
                  <a:pt x="14727" y="14400"/>
                </a:lnTo>
                <a:lnTo>
                  <a:pt x="16691" y="14400"/>
                </a:lnTo>
                <a:cubicBezTo>
                  <a:pt x="16691" y="14400"/>
                  <a:pt x="16691" y="16800"/>
                  <a:pt x="16691" y="16800"/>
                </a:cubicBezTo>
                <a:close/>
                <a:moveTo>
                  <a:pt x="17182" y="13200"/>
                </a:moveTo>
                <a:lnTo>
                  <a:pt x="14236" y="13200"/>
                </a:lnTo>
                <a:cubicBezTo>
                  <a:pt x="13965" y="13200"/>
                  <a:pt x="13745" y="13469"/>
                  <a:pt x="13745" y="13800"/>
                </a:cubicBezTo>
                <a:lnTo>
                  <a:pt x="13745" y="17400"/>
                </a:lnTo>
                <a:cubicBezTo>
                  <a:pt x="13745" y="17732"/>
                  <a:pt x="13965" y="18000"/>
                  <a:pt x="14236" y="18000"/>
                </a:cubicBezTo>
                <a:lnTo>
                  <a:pt x="17182" y="18000"/>
                </a:lnTo>
                <a:cubicBezTo>
                  <a:pt x="17453" y="18000"/>
                  <a:pt x="17673" y="17732"/>
                  <a:pt x="17673" y="17400"/>
                </a:cubicBezTo>
                <a:lnTo>
                  <a:pt x="17673" y="13800"/>
                </a:lnTo>
                <a:cubicBezTo>
                  <a:pt x="17673" y="13469"/>
                  <a:pt x="17453" y="13200"/>
                  <a:pt x="17182" y="13200"/>
                </a:cubicBezTo>
                <a:moveTo>
                  <a:pt x="6873" y="16800"/>
                </a:moveTo>
                <a:lnTo>
                  <a:pt x="4909" y="16800"/>
                </a:lnTo>
                <a:lnTo>
                  <a:pt x="4909" y="14400"/>
                </a:lnTo>
                <a:lnTo>
                  <a:pt x="6873" y="14400"/>
                </a:lnTo>
                <a:cubicBezTo>
                  <a:pt x="6873" y="14400"/>
                  <a:pt x="6873" y="16800"/>
                  <a:pt x="6873" y="16800"/>
                </a:cubicBezTo>
                <a:close/>
                <a:moveTo>
                  <a:pt x="7364" y="13200"/>
                </a:moveTo>
                <a:lnTo>
                  <a:pt x="4418" y="13200"/>
                </a:lnTo>
                <a:cubicBezTo>
                  <a:pt x="4147" y="13200"/>
                  <a:pt x="3927" y="13469"/>
                  <a:pt x="3927" y="13800"/>
                </a:cubicBezTo>
                <a:lnTo>
                  <a:pt x="3927" y="17400"/>
                </a:lnTo>
                <a:cubicBezTo>
                  <a:pt x="3927" y="17732"/>
                  <a:pt x="4147" y="18000"/>
                  <a:pt x="4418" y="18000"/>
                </a:cubicBezTo>
                <a:lnTo>
                  <a:pt x="7364" y="18000"/>
                </a:lnTo>
                <a:cubicBezTo>
                  <a:pt x="7635" y="18000"/>
                  <a:pt x="7855" y="17732"/>
                  <a:pt x="7855" y="17400"/>
                </a:cubicBezTo>
                <a:lnTo>
                  <a:pt x="7855" y="13800"/>
                </a:lnTo>
                <a:cubicBezTo>
                  <a:pt x="7855" y="13469"/>
                  <a:pt x="7635" y="13200"/>
                  <a:pt x="7364" y="132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32" name="Shape 2632"/>
          <p:cNvSpPr/>
          <p:nvPr/>
        </p:nvSpPr>
        <p:spPr>
          <a:xfrm>
            <a:off x="20016386" y="7119192"/>
            <a:ext cx="457082"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17673"/>
                </a:moveTo>
                <a:cubicBezTo>
                  <a:pt x="4588" y="17673"/>
                  <a:pt x="1200" y="16051"/>
                  <a:pt x="1200" y="15218"/>
                </a:cubicBezTo>
                <a:cubicBezTo>
                  <a:pt x="1200" y="14690"/>
                  <a:pt x="1355" y="14275"/>
                  <a:pt x="1611" y="13896"/>
                </a:cubicBezTo>
                <a:cubicBezTo>
                  <a:pt x="3255" y="14967"/>
                  <a:pt x="6746" y="15709"/>
                  <a:pt x="10800" y="15709"/>
                </a:cubicBezTo>
                <a:cubicBezTo>
                  <a:pt x="14856" y="15709"/>
                  <a:pt x="18345" y="14966"/>
                  <a:pt x="19987" y="13894"/>
                </a:cubicBezTo>
                <a:cubicBezTo>
                  <a:pt x="20244" y="14273"/>
                  <a:pt x="20400" y="14689"/>
                  <a:pt x="20400" y="15218"/>
                </a:cubicBezTo>
                <a:cubicBezTo>
                  <a:pt x="20400" y="16051"/>
                  <a:pt x="17011" y="17673"/>
                  <a:pt x="10800" y="17673"/>
                </a:cubicBezTo>
                <a:moveTo>
                  <a:pt x="10800" y="20618"/>
                </a:moveTo>
                <a:cubicBezTo>
                  <a:pt x="9475" y="20618"/>
                  <a:pt x="8400" y="19739"/>
                  <a:pt x="8400" y="18655"/>
                </a:cubicBezTo>
                <a:cubicBezTo>
                  <a:pt x="8400" y="18625"/>
                  <a:pt x="8408" y="18597"/>
                  <a:pt x="8409" y="18567"/>
                </a:cubicBezTo>
                <a:cubicBezTo>
                  <a:pt x="9179" y="18623"/>
                  <a:pt x="9977" y="18655"/>
                  <a:pt x="10800" y="18655"/>
                </a:cubicBezTo>
                <a:cubicBezTo>
                  <a:pt x="11623" y="18655"/>
                  <a:pt x="12421" y="18623"/>
                  <a:pt x="13191" y="18567"/>
                </a:cubicBezTo>
                <a:cubicBezTo>
                  <a:pt x="13192" y="18597"/>
                  <a:pt x="13200" y="18625"/>
                  <a:pt x="13200" y="18655"/>
                </a:cubicBezTo>
                <a:cubicBezTo>
                  <a:pt x="13200" y="19739"/>
                  <a:pt x="12125" y="20618"/>
                  <a:pt x="10800" y="20618"/>
                </a:cubicBezTo>
                <a:moveTo>
                  <a:pt x="2948" y="12551"/>
                </a:moveTo>
                <a:cubicBezTo>
                  <a:pt x="4308" y="11388"/>
                  <a:pt x="6000" y="9939"/>
                  <a:pt x="6000" y="6873"/>
                </a:cubicBezTo>
                <a:cubicBezTo>
                  <a:pt x="6000" y="5232"/>
                  <a:pt x="7238" y="3825"/>
                  <a:pt x="8988" y="3239"/>
                </a:cubicBezTo>
                <a:cubicBezTo>
                  <a:pt x="9428" y="3657"/>
                  <a:pt x="10072" y="3927"/>
                  <a:pt x="10800" y="3927"/>
                </a:cubicBezTo>
                <a:cubicBezTo>
                  <a:pt x="11528" y="3927"/>
                  <a:pt x="12172" y="3657"/>
                  <a:pt x="12611" y="3239"/>
                </a:cubicBezTo>
                <a:cubicBezTo>
                  <a:pt x="14362" y="3825"/>
                  <a:pt x="15600" y="5232"/>
                  <a:pt x="15600" y="6873"/>
                </a:cubicBezTo>
                <a:cubicBezTo>
                  <a:pt x="15600" y="9939"/>
                  <a:pt x="17292" y="11388"/>
                  <a:pt x="18652" y="12551"/>
                </a:cubicBezTo>
                <a:cubicBezTo>
                  <a:pt x="18911" y="12773"/>
                  <a:pt x="19152" y="12979"/>
                  <a:pt x="19366" y="13183"/>
                </a:cubicBezTo>
                <a:cubicBezTo>
                  <a:pt x="18217" y="14077"/>
                  <a:pt x="14825" y="14727"/>
                  <a:pt x="10800" y="14727"/>
                </a:cubicBezTo>
                <a:cubicBezTo>
                  <a:pt x="6779" y="14727"/>
                  <a:pt x="3383" y="14079"/>
                  <a:pt x="2230" y="13186"/>
                </a:cubicBezTo>
                <a:cubicBezTo>
                  <a:pt x="2446" y="12981"/>
                  <a:pt x="2687" y="12774"/>
                  <a:pt x="2948" y="12551"/>
                </a:cubicBezTo>
                <a:moveTo>
                  <a:pt x="10800" y="982"/>
                </a:moveTo>
                <a:cubicBezTo>
                  <a:pt x="11462" y="982"/>
                  <a:pt x="12000" y="1422"/>
                  <a:pt x="12000" y="1964"/>
                </a:cubicBezTo>
                <a:cubicBezTo>
                  <a:pt x="12000" y="2506"/>
                  <a:pt x="11462" y="2945"/>
                  <a:pt x="10800" y="2945"/>
                </a:cubicBezTo>
                <a:cubicBezTo>
                  <a:pt x="10138" y="2945"/>
                  <a:pt x="9600" y="2506"/>
                  <a:pt x="9600" y="1964"/>
                </a:cubicBezTo>
                <a:cubicBezTo>
                  <a:pt x="9600" y="1422"/>
                  <a:pt x="10138" y="982"/>
                  <a:pt x="10800" y="982"/>
                </a:cubicBezTo>
                <a:moveTo>
                  <a:pt x="21600" y="15218"/>
                </a:moveTo>
                <a:cubicBezTo>
                  <a:pt x="21600" y="11782"/>
                  <a:pt x="16800" y="11782"/>
                  <a:pt x="16800" y="6873"/>
                </a:cubicBezTo>
                <a:cubicBezTo>
                  <a:pt x="16800" y="4845"/>
                  <a:pt x="15296" y="3105"/>
                  <a:pt x="13152" y="2356"/>
                </a:cubicBezTo>
                <a:cubicBezTo>
                  <a:pt x="13183" y="2229"/>
                  <a:pt x="13200" y="2098"/>
                  <a:pt x="13200" y="1964"/>
                </a:cubicBezTo>
                <a:cubicBezTo>
                  <a:pt x="13200" y="879"/>
                  <a:pt x="12125" y="0"/>
                  <a:pt x="10800" y="0"/>
                </a:cubicBezTo>
                <a:cubicBezTo>
                  <a:pt x="9475" y="0"/>
                  <a:pt x="8400" y="879"/>
                  <a:pt x="8400" y="1964"/>
                </a:cubicBezTo>
                <a:cubicBezTo>
                  <a:pt x="8400" y="2098"/>
                  <a:pt x="8417" y="2229"/>
                  <a:pt x="8448" y="2356"/>
                </a:cubicBezTo>
                <a:cubicBezTo>
                  <a:pt x="6304" y="3105"/>
                  <a:pt x="4800" y="4845"/>
                  <a:pt x="4800" y="6873"/>
                </a:cubicBezTo>
                <a:cubicBezTo>
                  <a:pt x="4800" y="11782"/>
                  <a:pt x="0" y="11782"/>
                  <a:pt x="0" y="15218"/>
                </a:cubicBezTo>
                <a:cubicBezTo>
                  <a:pt x="0" y="16716"/>
                  <a:pt x="3016" y="17986"/>
                  <a:pt x="7217" y="18457"/>
                </a:cubicBezTo>
                <a:cubicBezTo>
                  <a:pt x="7211" y="18523"/>
                  <a:pt x="7200" y="18587"/>
                  <a:pt x="7200" y="18655"/>
                </a:cubicBezTo>
                <a:cubicBezTo>
                  <a:pt x="7200" y="20282"/>
                  <a:pt x="8812" y="21600"/>
                  <a:pt x="10800" y="21600"/>
                </a:cubicBezTo>
                <a:cubicBezTo>
                  <a:pt x="12788" y="21600"/>
                  <a:pt x="14400" y="20282"/>
                  <a:pt x="14400" y="18655"/>
                </a:cubicBezTo>
                <a:cubicBezTo>
                  <a:pt x="14400" y="18587"/>
                  <a:pt x="14389" y="18523"/>
                  <a:pt x="14383" y="18457"/>
                </a:cubicBezTo>
                <a:cubicBezTo>
                  <a:pt x="18584" y="17986"/>
                  <a:pt x="21600" y="16716"/>
                  <a:pt x="21600" y="15218"/>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33" name="Shape 2633"/>
          <p:cNvSpPr/>
          <p:nvPr/>
        </p:nvSpPr>
        <p:spPr>
          <a:xfrm>
            <a:off x="21032121" y="711919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2144" y="18334"/>
                </a:moveTo>
                <a:lnTo>
                  <a:pt x="15583" y="6873"/>
                </a:lnTo>
                <a:lnTo>
                  <a:pt x="20168" y="6873"/>
                </a:lnTo>
                <a:cubicBezTo>
                  <a:pt x="20168" y="6873"/>
                  <a:pt x="12144" y="18334"/>
                  <a:pt x="12144" y="18334"/>
                </a:cubicBezTo>
                <a:close/>
                <a:moveTo>
                  <a:pt x="10800" y="19403"/>
                </a:moveTo>
                <a:lnTo>
                  <a:pt x="7041" y="6873"/>
                </a:lnTo>
                <a:lnTo>
                  <a:pt x="14559" y="6873"/>
                </a:lnTo>
                <a:cubicBezTo>
                  <a:pt x="14559" y="6873"/>
                  <a:pt x="10800" y="19403"/>
                  <a:pt x="10800" y="19403"/>
                </a:cubicBezTo>
                <a:close/>
                <a:moveTo>
                  <a:pt x="1432" y="6873"/>
                </a:moveTo>
                <a:lnTo>
                  <a:pt x="6017" y="6873"/>
                </a:lnTo>
                <a:lnTo>
                  <a:pt x="9456" y="18334"/>
                </a:lnTo>
                <a:cubicBezTo>
                  <a:pt x="9456" y="18334"/>
                  <a:pt x="1432" y="6873"/>
                  <a:pt x="1432" y="6873"/>
                </a:cubicBezTo>
                <a:close/>
                <a:moveTo>
                  <a:pt x="6578" y="982"/>
                </a:moveTo>
                <a:lnTo>
                  <a:pt x="8536" y="982"/>
                </a:lnTo>
                <a:lnTo>
                  <a:pt x="6082" y="5891"/>
                </a:lnTo>
                <a:lnTo>
                  <a:pt x="1669" y="5891"/>
                </a:lnTo>
                <a:cubicBezTo>
                  <a:pt x="1669" y="5891"/>
                  <a:pt x="6578" y="982"/>
                  <a:pt x="6578" y="982"/>
                </a:cubicBezTo>
                <a:close/>
                <a:moveTo>
                  <a:pt x="11973" y="982"/>
                </a:moveTo>
                <a:lnTo>
                  <a:pt x="14427" y="5891"/>
                </a:lnTo>
                <a:lnTo>
                  <a:pt x="7173" y="5891"/>
                </a:lnTo>
                <a:lnTo>
                  <a:pt x="9627" y="982"/>
                </a:lnTo>
                <a:cubicBezTo>
                  <a:pt x="9627" y="982"/>
                  <a:pt x="11973" y="982"/>
                  <a:pt x="11973" y="982"/>
                </a:cubicBezTo>
                <a:close/>
                <a:moveTo>
                  <a:pt x="15022" y="982"/>
                </a:moveTo>
                <a:lnTo>
                  <a:pt x="19931" y="5891"/>
                </a:lnTo>
                <a:lnTo>
                  <a:pt x="15518" y="5891"/>
                </a:lnTo>
                <a:lnTo>
                  <a:pt x="13064" y="982"/>
                </a:lnTo>
                <a:cubicBezTo>
                  <a:pt x="13064" y="982"/>
                  <a:pt x="15022" y="982"/>
                  <a:pt x="15022" y="982"/>
                </a:cubicBezTo>
                <a:close/>
                <a:moveTo>
                  <a:pt x="21600" y="6382"/>
                </a:moveTo>
                <a:cubicBezTo>
                  <a:pt x="21600" y="6272"/>
                  <a:pt x="21557" y="6175"/>
                  <a:pt x="21495" y="6093"/>
                </a:cubicBezTo>
                <a:lnTo>
                  <a:pt x="21502" y="6088"/>
                </a:lnTo>
                <a:lnTo>
                  <a:pt x="21471" y="6057"/>
                </a:lnTo>
                <a:cubicBezTo>
                  <a:pt x="21459" y="6044"/>
                  <a:pt x="21448" y="6032"/>
                  <a:pt x="21434" y="6020"/>
                </a:cubicBezTo>
                <a:lnTo>
                  <a:pt x="15611" y="197"/>
                </a:lnTo>
                <a:lnTo>
                  <a:pt x="15604" y="201"/>
                </a:lnTo>
                <a:cubicBezTo>
                  <a:pt x="15514" y="82"/>
                  <a:pt x="15379" y="0"/>
                  <a:pt x="15218" y="0"/>
                </a:cubicBezTo>
                <a:lnTo>
                  <a:pt x="6382" y="0"/>
                </a:lnTo>
                <a:cubicBezTo>
                  <a:pt x="6221" y="0"/>
                  <a:pt x="6086" y="82"/>
                  <a:pt x="5996" y="201"/>
                </a:cubicBezTo>
                <a:lnTo>
                  <a:pt x="5989" y="197"/>
                </a:lnTo>
                <a:lnTo>
                  <a:pt x="166" y="6020"/>
                </a:lnTo>
                <a:cubicBezTo>
                  <a:pt x="152" y="6032"/>
                  <a:pt x="141" y="6044"/>
                  <a:pt x="129" y="6057"/>
                </a:cubicBezTo>
                <a:lnTo>
                  <a:pt x="98" y="6088"/>
                </a:lnTo>
                <a:lnTo>
                  <a:pt x="105" y="6093"/>
                </a:lnTo>
                <a:cubicBezTo>
                  <a:pt x="43" y="6175"/>
                  <a:pt x="0" y="6272"/>
                  <a:pt x="0" y="6382"/>
                </a:cubicBezTo>
                <a:cubicBezTo>
                  <a:pt x="0" y="6499"/>
                  <a:pt x="46" y="6602"/>
                  <a:pt x="115" y="6686"/>
                </a:cubicBezTo>
                <a:lnTo>
                  <a:pt x="109" y="6690"/>
                </a:lnTo>
                <a:lnTo>
                  <a:pt x="10418" y="21418"/>
                </a:lnTo>
                <a:lnTo>
                  <a:pt x="10424" y="21413"/>
                </a:lnTo>
                <a:cubicBezTo>
                  <a:pt x="10514" y="21525"/>
                  <a:pt x="10646" y="21600"/>
                  <a:pt x="10800" y="21600"/>
                </a:cubicBezTo>
                <a:cubicBezTo>
                  <a:pt x="10954" y="21600"/>
                  <a:pt x="11086" y="21525"/>
                  <a:pt x="11176" y="21413"/>
                </a:cubicBezTo>
                <a:lnTo>
                  <a:pt x="11182" y="21418"/>
                </a:lnTo>
                <a:lnTo>
                  <a:pt x="21491" y="6690"/>
                </a:lnTo>
                <a:lnTo>
                  <a:pt x="21485" y="6686"/>
                </a:lnTo>
                <a:cubicBezTo>
                  <a:pt x="21553" y="6602"/>
                  <a:pt x="21600" y="6499"/>
                  <a:pt x="21600" y="6382"/>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34" name="Shape 2634"/>
          <p:cNvSpPr/>
          <p:nvPr/>
        </p:nvSpPr>
        <p:spPr>
          <a:xfrm>
            <a:off x="22098643" y="711919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579" y="7008"/>
                </a:moveTo>
                <a:cubicBezTo>
                  <a:pt x="20006" y="12260"/>
                  <a:pt x="12624" y="19436"/>
                  <a:pt x="10800" y="20538"/>
                </a:cubicBezTo>
                <a:cubicBezTo>
                  <a:pt x="8976" y="19436"/>
                  <a:pt x="1594" y="12260"/>
                  <a:pt x="1021" y="7001"/>
                </a:cubicBezTo>
                <a:cubicBezTo>
                  <a:pt x="1021" y="7001"/>
                  <a:pt x="982" y="6718"/>
                  <a:pt x="982" y="6382"/>
                </a:cubicBezTo>
                <a:cubicBezTo>
                  <a:pt x="982" y="3404"/>
                  <a:pt x="3404" y="982"/>
                  <a:pt x="6382" y="982"/>
                </a:cubicBezTo>
                <a:cubicBezTo>
                  <a:pt x="7780" y="982"/>
                  <a:pt x="9107" y="1518"/>
                  <a:pt x="10120" y="2491"/>
                </a:cubicBezTo>
                <a:lnTo>
                  <a:pt x="10800" y="3145"/>
                </a:lnTo>
                <a:lnTo>
                  <a:pt x="11480" y="2491"/>
                </a:lnTo>
                <a:cubicBezTo>
                  <a:pt x="12493" y="1518"/>
                  <a:pt x="13820" y="982"/>
                  <a:pt x="15218" y="982"/>
                </a:cubicBezTo>
                <a:cubicBezTo>
                  <a:pt x="18196" y="982"/>
                  <a:pt x="20618" y="3404"/>
                  <a:pt x="20618" y="6382"/>
                </a:cubicBezTo>
                <a:cubicBezTo>
                  <a:pt x="20618" y="6725"/>
                  <a:pt x="20579" y="7008"/>
                  <a:pt x="20579" y="7008"/>
                </a:cubicBezTo>
                <a:moveTo>
                  <a:pt x="21600" y="6382"/>
                </a:moveTo>
                <a:cubicBezTo>
                  <a:pt x="21600" y="2857"/>
                  <a:pt x="18743" y="0"/>
                  <a:pt x="15218" y="0"/>
                </a:cubicBezTo>
                <a:cubicBezTo>
                  <a:pt x="13502" y="0"/>
                  <a:pt x="11947" y="681"/>
                  <a:pt x="10800" y="1784"/>
                </a:cubicBezTo>
                <a:cubicBezTo>
                  <a:pt x="9653" y="681"/>
                  <a:pt x="8098" y="0"/>
                  <a:pt x="6382" y="0"/>
                </a:cubicBezTo>
                <a:cubicBezTo>
                  <a:pt x="2857" y="0"/>
                  <a:pt x="0" y="2857"/>
                  <a:pt x="0" y="6382"/>
                </a:cubicBezTo>
                <a:cubicBezTo>
                  <a:pt x="0" y="6792"/>
                  <a:pt x="65" y="7282"/>
                  <a:pt x="45" y="7115"/>
                </a:cubicBezTo>
                <a:cubicBezTo>
                  <a:pt x="733" y="13419"/>
                  <a:pt x="9855" y="21600"/>
                  <a:pt x="10800" y="21600"/>
                </a:cubicBezTo>
                <a:cubicBezTo>
                  <a:pt x="11745" y="21600"/>
                  <a:pt x="20867" y="13419"/>
                  <a:pt x="21555" y="7115"/>
                </a:cubicBezTo>
                <a:cubicBezTo>
                  <a:pt x="21536" y="7282"/>
                  <a:pt x="21600" y="6792"/>
                  <a:pt x="21600" y="6382"/>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35" name="Shape 2635"/>
          <p:cNvSpPr/>
          <p:nvPr/>
        </p:nvSpPr>
        <p:spPr>
          <a:xfrm>
            <a:off x="11382634" y="1783269"/>
            <a:ext cx="1359377" cy="538341"/>
          </a:xfrm>
          <a:prstGeom prst="rect">
            <a:avLst/>
          </a:prstGeom>
          <a:ln w="12700">
            <a:miter lim="400000"/>
          </a:ln>
          <a:extLst>
            <a:ext uri="{C572A759-6A51-4108-AA02-DFA0A04FC94B}">
              <ma14:wrappingTextBoxFlag xmlns:ma14="http://schemas.microsoft.com/office/mac/drawingml/2011/main" val="1"/>
            </a:ext>
          </a:extLst>
        </p:spPr>
        <p:txBody>
          <a:bodyPr wrap="none" lIns="38090" tIns="38090" rIns="38090" bIns="38090" anchor="ctr">
            <a:spAutoFit/>
          </a:bodyPr>
          <a:lstStyle>
            <a:lvl1pPr algn="l">
              <a:defRPr sz="3000" b="1" cap="none" spc="-90">
                <a:solidFill>
                  <a:srgbClr val="1C1D21"/>
                </a:solidFill>
                <a:latin typeface="+mj-lt"/>
                <a:ea typeface="+mj-ea"/>
                <a:cs typeface="+mj-cs"/>
                <a:sym typeface="Karla"/>
              </a:defRPr>
            </a:lvl1pPr>
          </a:lstStyle>
          <a:p>
            <a:r>
              <a:rPr sz="2999"/>
              <a:t>General</a:t>
            </a:r>
          </a:p>
        </p:txBody>
      </p:sp>
    </p:spTree>
    <p:extLst>
      <p:ext uri="{BB962C8B-B14F-4D97-AF65-F5344CB8AC3E}">
        <p14:creationId xmlns:p14="http://schemas.microsoft.com/office/powerpoint/2010/main" val="937788382"/>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37" name="Shape 2637"/>
          <p:cNvSpPr/>
          <p:nvPr/>
        </p:nvSpPr>
        <p:spPr>
          <a:xfrm>
            <a:off x="1885508" y="2853084"/>
            <a:ext cx="304722" cy="558655"/>
          </a:xfrm>
          <a:custGeom>
            <a:avLst/>
            <a:gdLst/>
            <a:ahLst/>
            <a:cxnLst>
              <a:cxn ang="0">
                <a:pos x="wd2" y="hd2"/>
              </a:cxn>
              <a:cxn ang="5400000">
                <a:pos x="wd2" y="hd2"/>
              </a:cxn>
              <a:cxn ang="10800000">
                <a:pos x="wd2" y="hd2"/>
              </a:cxn>
              <a:cxn ang="16200000">
                <a:pos x="wd2" y="hd2"/>
              </a:cxn>
            </a:cxnLst>
            <a:rect l="0" t="0" r="r" b="b"/>
            <a:pathLst>
              <a:path w="21600" h="21600" extrusionOk="0">
                <a:moveTo>
                  <a:pt x="5400" y="8836"/>
                </a:moveTo>
                <a:lnTo>
                  <a:pt x="16200" y="8836"/>
                </a:lnTo>
                <a:lnTo>
                  <a:pt x="16200" y="11782"/>
                </a:lnTo>
                <a:cubicBezTo>
                  <a:pt x="16200" y="13409"/>
                  <a:pt x="13783" y="14727"/>
                  <a:pt x="10800" y="14727"/>
                </a:cubicBezTo>
                <a:cubicBezTo>
                  <a:pt x="7817" y="14727"/>
                  <a:pt x="5400" y="13409"/>
                  <a:pt x="5400" y="11782"/>
                </a:cubicBezTo>
                <a:cubicBezTo>
                  <a:pt x="5400" y="11782"/>
                  <a:pt x="5400" y="8836"/>
                  <a:pt x="5400" y="8836"/>
                </a:cubicBezTo>
                <a:close/>
                <a:moveTo>
                  <a:pt x="5400" y="3927"/>
                </a:moveTo>
                <a:cubicBezTo>
                  <a:pt x="5400" y="2301"/>
                  <a:pt x="7817" y="982"/>
                  <a:pt x="10800" y="982"/>
                </a:cubicBezTo>
                <a:cubicBezTo>
                  <a:pt x="13783" y="982"/>
                  <a:pt x="16200" y="2301"/>
                  <a:pt x="16200" y="3927"/>
                </a:cubicBezTo>
                <a:lnTo>
                  <a:pt x="16200" y="7855"/>
                </a:lnTo>
                <a:lnTo>
                  <a:pt x="5400" y="7855"/>
                </a:lnTo>
                <a:cubicBezTo>
                  <a:pt x="5400" y="7855"/>
                  <a:pt x="5400" y="3927"/>
                  <a:pt x="5400" y="3927"/>
                </a:cubicBezTo>
                <a:close/>
                <a:moveTo>
                  <a:pt x="10800" y="15709"/>
                </a:moveTo>
                <a:cubicBezTo>
                  <a:pt x="14777" y="15709"/>
                  <a:pt x="18000" y="13951"/>
                  <a:pt x="18000" y="11782"/>
                </a:cubicBezTo>
                <a:lnTo>
                  <a:pt x="18000" y="3927"/>
                </a:lnTo>
                <a:cubicBezTo>
                  <a:pt x="18000" y="1758"/>
                  <a:pt x="14777" y="0"/>
                  <a:pt x="10800" y="0"/>
                </a:cubicBezTo>
                <a:cubicBezTo>
                  <a:pt x="6823" y="0"/>
                  <a:pt x="3600" y="1758"/>
                  <a:pt x="3600" y="3927"/>
                </a:cubicBezTo>
                <a:lnTo>
                  <a:pt x="3600" y="11782"/>
                </a:lnTo>
                <a:cubicBezTo>
                  <a:pt x="3600" y="13951"/>
                  <a:pt x="6823" y="15709"/>
                  <a:pt x="10800" y="15709"/>
                </a:cubicBezTo>
                <a:moveTo>
                  <a:pt x="21600" y="11782"/>
                </a:moveTo>
                <a:lnTo>
                  <a:pt x="21600" y="10309"/>
                </a:lnTo>
                <a:cubicBezTo>
                  <a:pt x="21600" y="10038"/>
                  <a:pt x="21197" y="9818"/>
                  <a:pt x="20700" y="9818"/>
                </a:cubicBezTo>
                <a:cubicBezTo>
                  <a:pt x="20203" y="9818"/>
                  <a:pt x="19800" y="10038"/>
                  <a:pt x="19800" y="10309"/>
                </a:cubicBezTo>
                <a:lnTo>
                  <a:pt x="19800" y="11782"/>
                </a:lnTo>
                <a:cubicBezTo>
                  <a:pt x="19800" y="14493"/>
                  <a:pt x="15771" y="16691"/>
                  <a:pt x="10800" y="16691"/>
                </a:cubicBezTo>
                <a:cubicBezTo>
                  <a:pt x="5829" y="16691"/>
                  <a:pt x="1800" y="14493"/>
                  <a:pt x="1800" y="11782"/>
                </a:cubicBezTo>
                <a:lnTo>
                  <a:pt x="1800" y="10309"/>
                </a:lnTo>
                <a:cubicBezTo>
                  <a:pt x="1800" y="10038"/>
                  <a:pt x="1397" y="9818"/>
                  <a:pt x="900" y="9818"/>
                </a:cubicBezTo>
                <a:cubicBezTo>
                  <a:pt x="403" y="9818"/>
                  <a:pt x="0" y="10038"/>
                  <a:pt x="0" y="10309"/>
                </a:cubicBezTo>
                <a:lnTo>
                  <a:pt x="0" y="11782"/>
                </a:lnTo>
                <a:cubicBezTo>
                  <a:pt x="0" y="14870"/>
                  <a:pt x="4358" y="17398"/>
                  <a:pt x="9900" y="17648"/>
                </a:cubicBezTo>
                <a:lnTo>
                  <a:pt x="9900" y="20618"/>
                </a:lnTo>
                <a:lnTo>
                  <a:pt x="3600" y="20618"/>
                </a:lnTo>
                <a:cubicBezTo>
                  <a:pt x="3103" y="20618"/>
                  <a:pt x="2700" y="20838"/>
                  <a:pt x="2700" y="21110"/>
                </a:cubicBezTo>
                <a:cubicBezTo>
                  <a:pt x="2700" y="21381"/>
                  <a:pt x="3103" y="21600"/>
                  <a:pt x="3600" y="21600"/>
                </a:cubicBezTo>
                <a:lnTo>
                  <a:pt x="18000" y="21600"/>
                </a:lnTo>
                <a:cubicBezTo>
                  <a:pt x="18497" y="21600"/>
                  <a:pt x="18900" y="21381"/>
                  <a:pt x="18900" y="21110"/>
                </a:cubicBezTo>
                <a:cubicBezTo>
                  <a:pt x="18900" y="20838"/>
                  <a:pt x="18497" y="20618"/>
                  <a:pt x="18000" y="20618"/>
                </a:cubicBezTo>
                <a:lnTo>
                  <a:pt x="11700" y="20618"/>
                </a:lnTo>
                <a:lnTo>
                  <a:pt x="11700" y="17648"/>
                </a:lnTo>
                <a:cubicBezTo>
                  <a:pt x="17243" y="17398"/>
                  <a:pt x="21600" y="14870"/>
                  <a:pt x="21600" y="11782"/>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38" name="Shape 2638"/>
          <p:cNvSpPr/>
          <p:nvPr/>
        </p:nvSpPr>
        <p:spPr>
          <a:xfrm>
            <a:off x="2825063" y="2853083"/>
            <a:ext cx="558463" cy="558984"/>
          </a:xfrm>
          <a:custGeom>
            <a:avLst/>
            <a:gdLst/>
            <a:ahLst/>
            <a:cxnLst>
              <a:cxn ang="0">
                <a:pos x="wd2" y="hd2"/>
              </a:cxn>
              <a:cxn ang="5400000">
                <a:pos x="wd2" y="hd2"/>
              </a:cxn>
              <a:cxn ang="10800000">
                <a:pos x="wd2" y="hd2"/>
              </a:cxn>
              <a:cxn ang="16200000">
                <a:pos x="wd2" y="hd2"/>
              </a:cxn>
            </a:cxnLst>
            <a:rect l="0" t="0" r="r" b="b"/>
            <a:pathLst>
              <a:path w="21131" h="21132" extrusionOk="0">
                <a:moveTo>
                  <a:pt x="19045" y="7530"/>
                </a:moveTo>
                <a:cubicBezTo>
                  <a:pt x="17544" y="9030"/>
                  <a:pt x="15110" y="9030"/>
                  <a:pt x="13610" y="7530"/>
                </a:cubicBezTo>
                <a:cubicBezTo>
                  <a:pt x="12108" y="6031"/>
                  <a:pt x="12108" y="3600"/>
                  <a:pt x="13610" y="2100"/>
                </a:cubicBezTo>
                <a:cubicBezTo>
                  <a:pt x="15110" y="600"/>
                  <a:pt x="17544" y="600"/>
                  <a:pt x="19045" y="2100"/>
                </a:cubicBezTo>
                <a:cubicBezTo>
                  <a:pt x="20546" y="3600"/>
                  <a:pt x="20546" y="6031"/>
                  <a:pt x="19045" y="7530"/>
                </a:cubicBezTo>
                <a:moveTo>
                  <a:pt x="7605" y="16245"/>
                </a:moveTo>
                <a:cubicBezTo>
                  <a:pt x="7256" y="16593"/>
                  <a:pt x="6776" y="16807"/>
                  <a:pt x="6245" y="16807"/>
                </a:cubicBezTo>
                <a:cubicBezTo>
                  <a:pt x="5184" y="16807"/>
                  <a:pt x="4324" y="15948"/>
                  <a:pt x="4324" y="14888"/>
                </a:cubicBezTo>
                <a:cubicBezTo>
                  <a:pt x="4324" y="14358"/>
                  <a:pt x="4539" y="13878"/>
                  <a:pt x="4887" y="13530"/>
                </a:cubicBezTo>
                <a:lnTo>
                  <a:pt x="11678" y="5991"/>
                </a:lnTo>
                <a:cubicBezTo>
                  <a:pt x="11884" y="6798"/>
                  <a:pt x="12298" y="7563"/>
                  <a:pt x="12930" y="8194"/>
                </a:cubicBezTo>
                <a:cubicBezTo>
                  <a:pt x="13569" y="8832"/>
                  <a:pt x="14343" y="9248"/>
                  <a:pt x="15160" y="9451"/>
                </a:cubicBezTo>
                <a:cubicBezTo>
                  <a:pt x="15160" y="9451"/>
                  <a:pt x="7605" y="16245"/>
                  <a:pt x="7605" y="16245"/>
                </a:cubicBezTo>
                <a:close/>
                <a:moveTo>
                  <a:pt x="19724" y="1406"/>
                </a:moveTo>
                <a:cubicBezTo>
                  <a:pt x="17848" y="-468"/>
                  <a:pt x="14806" y="-468"/>
                  <a:pt x="12930" y="1406"/>
                </a:cubicBezTo>
                <a:cubicBezTo>
                  <a:pt x="12024" y="2312"/>
                  <a:pt x="11559" y="3489"/>
                  <a:pt x="11529" y="4676"/>
                </a:cubicBezTo>
                <a:lnTo>
                  <a:pt x="4207" y="12851"/>
                </a:lnTo>
                <a:cubicBezTo>
                  <a:pt x="3686" y="13373"/>
                  <a:pt x="3363" y="14093"/>
                  <a:pt x="3363" y="14888"/>
                </a:cubicBezTo>
                <a:cubicBezTo>
                  <a:pt x="3363" y="15420"/>
                  <a:pt x="3518" y="15912"/>
                  <a:pt x="3769" y="16340"/>
                </a:cubicBezTo>
                <a:cubicBezTo>
                  <a:pt x="2436" y="17104"/>
                  <a:pt x="1907" y="17813"/>
                  <a:pt x="2425" y="19364"/>
                </a:cubicBezTo>
                <a:cubicBezTo>
                  <a:pt x="2487" y="19550"/>
                  <a:pt x="2434" y="19622"/>
                  <a:pt x="2409" y="19658"/>
                </a:cubicBezTo>
                <a:cubicBezTo>
                  <a:pt x="2160" y="20003"/>
                  <a:pt x="1132" y="20167"/>
                  <a:pt x="500" y="20172"/>
                </a:cubicBezTo>
                <a:cubicBezTo>
                  <a:pt x="493" y="20171"/>
                  <a:pt x="487" y="20167"/>
                  <a:pt x="480" y="20167"/>
                </a:cubicBezTo>
                <a:cubicBezTo>
                  <a:pt x="215" y="20167"/>
                  <a:pt x="0" y="20383"/>
                  <a:pt x="0" y="20647"/>
                </a:cubicBezTo>
                <a:cubicBezTo>
                  <a:pt x="0" y="20912"/>
                  <a:pt x="214" y="21126"/>
                  <a:pt x="479" y="21127"/>
                </a:cubicBezTo>
                <a:lnTo>
                  <a:pt x="479" y="21132"/>
                </a:lnTo>
                <a:cubicBezTo>
                  <a:pt x="821" y="21132"/>
                  <a:pt x="2562" y="21088"/>
                  <a:pt x="3189" y="20219"/>
                </a:cubicBezTo>
                <a:cubicBezTo>
                  <a:pt x="3355" y="19988"/>
                  <a:pt x="3516" y="19599"/>
                  <a:pt x="3336" y="19060"/>
                </a:cubicBezTo>
                <a:cubicBezTo>
                  <a:pt x="3030" y="18141"/>
                  <a:pt x="3071" y="17806"/>
                  <a:pt x="4399" y="17082"/>
                </a:cubicBezTo>
                <a:cubicBezTo>
                  <a:pt x="4900" y="17504"/>
                  <a:pt x="5539" y="17767"/>
                  <a:pt x="6245" y="17767"/>
                </a:cubicBezTo>
                <a:cubicBezTo>
                  <a:pt x="7042" y="17767"/>
                  <a:pt x="7762" y="17445"/>
                  <a:pt x="8284" y="16924"/>
                </a:cubicBezTo>
                <a:lnTo>
                  <a:pt x="16485" y="9592"/>
                </a:lnTo>
                <a:cubicBezTo>
                  <a:pt x="17662" y="9554"/>
                  <a:pt x="18826" y="9091"/>
                  <a:pt x="19724" y="8194"/>
                </a:cubicBezTo>
                <a:cubicBezTo>
                  <a:pt x="21600" y="6320"/>
                  <a:pt x="21600" y="3281"/>
                  <a:pt x="19724" y="1406"/>
                </a:cubicBezTo>
                <a:moveTo>
                  <a:pt x="8953" y="11504"/>
                </a:moveTo>
                <a:lnTo>
                  <a:pt x="9633" y="12183"/>
                </a:lnTo>
                <a:lnTo>
                  <a:pt x="12690" y="9807"/>
                </a:lnTo>
                <a:lnTo>
                  <a:pt x="11331" y="8449"/>
                </a:lnTo>
                <a:cubicBezTo>
                  <a:pt x="11331" y="8449"/>
                  <a:pt x="8953" y="11504"/>
                  <a:pt x="8953" y="11504"/>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39" name="Shape 2639"/>
          <p:cNvSpPr/>
          <p:nvPr/>
        </p:nvSpPr>
        <p:spPr>
          <a:xfrm>
            <a:off x="3891586" y="2954657"/>
            <a:ext cx="558655" cy="355508"/>
          </a:xfrm>
          <a:custGeom>
            <a:avLst/>
            <a:gdLst/>
            <a:ahLst/>
            <a:cxnLst>
              <a:cxn ang="0">
                <a:pos x="wd2" y="hd2"/>
              </a:cxn>
              <a:cxn ang="5400000">
                <a:pos x="wd2" y="hd2"/>
              </a:cxn>
              <a:cxn ang="10800000">
                <a:pos x="wd2" y="hd2"/>
              </a:cxn>
              <a:cxn ang="16200000">
                <a:pos x="wd2" y="hd2"/>
              </a:cxn>
            </a:cxnLst>
            <a:rect l="0" t="0" r="r" b="b"/>
            <a:pathLst>
              <a:path w="21600" h="21600" extrusionOk="0">
                <a:moveTo>
                  <a:pt x="13255" y="3086"/>
                </a:moveTo>
                <a:cubicBezTo>
                  <a:pt x="12984" y="3086"/>
                  <a:pt x="12764" y="3432"/>
                  <a:pt x="12764" y="3857"/>
                </a:cubicBezTo>
                <a:cubicBezTo>
                  <a:pt x="12764" y="4284"/>
                  <a:pt x="12984" y="4629"/>
                  <a:pt x="13255" y="4629"/>
                </a:cubicBezTo>
                <a:cubicBezTo>
                  <a:pt x="13525" y="4629"/>
                  <a:pt x="13745" y="4284"/>
                  <a:pt x="13745" y="3857"/>
                </a:cubicBezTo>
                <a:cubicBezTo>
                  <a:pt x="13745" y="3432"/>
                  <a:pt x="13525" y="3086"/>
                  <a:pt x="13255" y="3086"/>
                </a:cubicBezTo>
                <a:moveTo>
                  <a:pt x="20618" y="16495"/>
                </a:moveTo>
                <a:lnTo>
                  <a:pt x="15709" y="12638"/>
                </a:lnTo>
                <a:lnTo>
                  <a:pt x="15709" y="8963"/>
                </a:lnTo>
                <a:lnTo>
                  <a:pt x="20618" y="5105"/>
                </a:lnTo>
                <a:cubicBezTo>
                  <a:pt x="20618" y="5105"/>
                  <a:pt x="20618" y="16495"/>
                  <a:pt x="20618" y="16495"/>
                </a:cubicBezTo>
                <a:close/>
                <a:moveTo>
                  <a:pt x="14727" y="16971"/>
                </a:moveTo>
                <a:lnTo>
                  <a:pt x="982" y="16971"/>
                </a:lnTo>
                <a:lnTo>
                  <a:pt x="982" y="3086"/>
                </a:lnTo>
                <a:cubicBezTo>
                  <a:pt x="982" y="2234"/>
                  <a:pt x="1422" y="1543"/>
                  <a:pt x="1964" y="1543"/>
                </a:cubicBezTo>
                <a:lnTo>
                  <a:pt x="13745" y="1543"/>
                </a:lnTo>
                <a:cubicBezTo>
                  <a:pt x="14287" y="1543"/>
                  <a:pt x="14727" y="2234"/>
                  <a:pt x="14727" y="3086"/>
                </a:cubicBezTo>
                <a:cubicBezTo>
                  <a:pt x="14727" y="3086"/>
                  <a:pt x="14727" y="16971"/>
                  <a:pt x="14727" y="16971"/>
                </a:cubicBezTo>
                <a:close/>
                <a:moveTo>
                  <a:pt x="13745" y="20057"/>
                </a:moveTo>
                <a:lnTo>
                  <a:pt x="1964" y="20057"/>
                </a:lnTo>
                <a:cubicBezTo>
                  <a:pt x="1422" y="20057"/>
                  <a:pt x="982" y="19367"/>
                  <a:pt x="982" y="18514"/>
                </a:cubicBezTo>
                <a:lnTo>
                  <a:pt x="14727" y="18514"/>
                </a:lnTo>
                <a:cubicBezTo>
                  <a:pt x="14727" y="19367"/>
                  <a:pt x="14287" y="20057"/>
                  <a:pt x="13745" y="20057"/>
                </a:cubicBezTo>
                <a:moveTo>
                  <a:pt x="21109" y="3086"/>
                </a:moveTo>
                <a:cubicBezTo>
                  <a:pt x="21030" y="3086"/>
                  <a:pt x="20958" y="3122"/>
                  <a:pt x="20892" y="3175"/>
                </a:cubicBezTo>
                <a:lnTo>
                  <a:pt x="20890" y="3167"/>
                </a:lnTo>
                <a:lnTo>
                  <a:pt x="15709" y="7237"/>
                </a:lnTo>
                <a:lnTo>
                  <a:pt x="15709" y="3086"/>
                </a:lnTo>
                <a:cubicBezTo>
                  <a:pt x="15709" y="1382"/>
                  <a:pt x="14830" y="0"/>
                  <a:pt x="13745" y="0"/>
                </a:cubicBezTo>
                <a:lnTo>
                  <a:pt x="1964" y="0"/>
                </a:lnTo>
                <a:cubicBezTo>
                  <a:pt x="879" y="0"/>
                  <a:pt x="0" y="1382"/>
                  <a:pt x="0" y="3086"/>
                </a:cubicBezTo>
                <a:lnTo>
                  <a:pt x="0" y="18514"/>
                </a:lnTo>
                <a:cubicBezTo>
                  <a:pt x="0" y="20219"/>
                  <a:pt x="879" y="21600"/>
                  <a:pt x="1964" y="21600"/>
                </a:cubicBezTo>
                <a:lnTo>
                  <a:pt x="13745" y="21600"/>
                </a:lnTo>
                <a:cubicBezTo>
                  <a:pt x="14830" y="21600"/>
                  <a:pt x="15709" y="20219"/>
                  <a:pt x="15709" y="18514"/>
                </a:cubicBezTo>
                <a:lnTo>
                  <a:pt x="15709" y="14363"/>
                </a:lnTo>
                <a:lnTo>
                  <a:pt x="20890" y="18433"/>
                </a:lnTo>
                <a:lnTo>
                  <a:pt x="20892" y="18427"/>
                </a:lnTo>
                <a:cubicBezTo>
                  <a:pt x="20958" y="18478"/>
                  <a:pt x="21030" y="18514"/>
                  <a:pt x="21109" y="18514"/>
                </a:cubicBezTo>
                <a:cubicBezTo>
                  <a:pt x="21380" y="18514"/>
                  <a:pt x="21600" y="18170"/>
                  <a:pt x="21600" y="17743"/>
                </a:cubicBezTo>
                <a:lnTo>
                  <a:pt x="21600" y="3857"/>
                </a:lnTo>
                <a:cubicBezTo>
                  <a:pt x="21600" y="3432"/>
                  <a:pt x="21380" y="3086"/>
                  <a:pt x="21109" y="3086"/>
                </a:cubicBezTo>
                <a:moveTo>
                  <a:pt x="10309" y="6171"/>
                </a:moveTo>
                <a:cubicBezTo>
                  <a:pt x="10038" y="6171"/>
                  <a:pt x="9818" y="5827"/>
                  <a:pt x="9818" y="5400"/>
                </a:cubicBezTo>
                <a:cubicBezTo>
                  <a:pt x="9818" y="4974"/>
                  <a:pt x="10038" y="4629"/>
                  <a:pt x="10309" y="4629"/>
                </a:cubicBezTo>
                <a:cubicBezTo>
                  <a:pt x="10580" y="4629"/>
                  <a:pt x="10800" y="4974"/>
                  <a:pt x="10800" y="5400"/>
                </a:cubicBezTo>
                <a:cubicBezTo>
                  <a:pt x="10800" y="5827"/>
                  <a:pt x="10580" y="6171"/>
                  <a:pt x="10309" y="6171"/>
                </a:cubicBezTo>
                <a:moveTo>
                  <a:pt x="10309" y="3086"/>
                </a:moveTo>
                <a:cubicBezTo>
                  <a:pt x="9496" y="3086"/>
                  <a:pt x="8836" y="4123"/>
                  <a:pt x="8836" y="5400"/>
                </a:cubicBezTo>
                <a:cubicBezTo>
                  <a:pt x="8836" y="6678"/>
                  <a:pt x="9496" y="7714"/>
                  <a:pt x="10309" y="7714"/>
                </a:cubicBezTo>
                <a:cubicBezTo>
                  <a:pt x="11123" y="7714"/>
                  <a:pt x="11782" y="6678"/>
                  <a:pt x="11782" y="5400"/>
                </a:cubicBezTo>
                <a:cubicBezTo>
                  <a:pt x="11782" y="4123"/>
                  <a:pt x="11123" y="3086"/>
                  <a:pt x="10309" y="3086"/>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40" name="Shape 2640"/>
          <p:cNvSpPr/>
          <p:nvPr/>
        </p:nvSpPr>
        <p:spPr>
          <a:xfrm>
            <a:off x="4958108" y="2954657"/>
            <a:ext cx="558655" cy="355508"/>
          </a:xfrm>
          <a:custGeom>
            <a:avLst/>
            <a:gdLst/>
            <a:ahLst/>
            <a:cxnLst>
              <a:cxn ang="0">
                <a:pos x="wd2" y="hd2"/>
              </a:cxn>
              <a:cxn ang="5400000">
                <a:pos x="wd2" y="hd2"/>
              </a:cxn>
              <a:cxn ang="10800000">
                <a:pos x="wd2" y="hd2"/>
              </a:cxn>
              <a:cxn ang="16200000">
                <a:pos x="wd2" y="hd2"/>
              </a:cxn>
            </a:cxnLst>
            <a:rect l="0" t="0" r="r" b="b"/>
            <a:pathLst>
              <a:path w="21600" h="21600" extrusionOk="0">
                <a:moveTo>
                  <a:pt x="20618" y="16495"/>
                </a:moveTo>
                <a:lnTo>
                  <a:pt x="19636" y="15723"/>
                </a:lnTo>
                <a:lnTo>
                  <a:pt x="19636" y="5877"/>
                </a:lnTo>
                <a:lnTo>
                  <a:pt x="20618" y="5105"/>
                </a:lnTo>
                <a:cubicBezTo>
                  <a:pt x="20618" y="5105"/>
                  <a:pt x="20618" y="16495"/>
                  <a:pt x="20618" y="16495"/>
                </a:cubicBezTo>
                <a:close/>
                <a:moveTo>
                  <a:pt x="18655" y="14952"/>
                </a:moveTo>
                <a:lnTo>
                  <a:pt x="16691" y="13409"/>
                </a:lnTo>
                <a:lnTo>
                  <a:pt x="16691" y="8191"/>
                </a:lnTo>
                <a:lnTo>
                  <a:pt x="18655" y="6648"/>
                </a:lnTo>
                <a:cubicBezTo>
                  <a:pt x="18655" y="6648"/>
                  <a:pt x="18655" y="14952"/>
                  <a:pt x="18655" y="14952"/>
                </a:cubicBezTo>
                <a:close/>
                <a:moveTo>
                  <a:pt x="15709" y="6171"/>
                </a:moveTo>
                <a:lnTo>
                  <a:pt x="982" y="6171"/>
                </a:lnTo>
                <a:lnTo>
                  <a:pt x="982" y="3086"/>
                </a:lnTo>
                <a:cubicBezTo>
                  <a:pt x="982" y="2234"/>
                  <a:pt x="1422" y="1543"/>
                  <a:pt x="1964" y="1543"/>
                </a:cubicBezTo>
                <a:lnTo>
                  <a:pt x="14727" y="1543"/>
                </a:lnTo>
                <a:cubicBezTo>
                  <a:pt x="15269" y="1543"/>
                  <a:pt x="15709" y="2234"/>
                  <a:pt x="15709" y="3086"/>
                </a:cubicBezTo>
                <a:cubicBezTo>
                  <a:pt x="15709" y="3086"/>
                  <a:pt x="15709" y="6171"/>
                  <a:pt x="15709" y="6171"/>
                </a:cubicBezTo>
                <a:close/>
                <a:moveTo>
                  <a:pt x="15709" y="18514"/>
                </a:moveTo>
                <a:cubicBezTo>
                  <a:pt x="15709" y="19367"/>
                  <a:pt x="15269" y="20057"/>
                  <a:pt x="14727" y="20057"/>
                </a:cubicBezTo>
                <a:lnTo>
                  <a:pt x="1964" y="20057"/>
                </a:lnTo>
                <a:cubicBezTo>
                  <a:pt x="1422" y="20057"/>
                  <a:pt x="982" y="19367"/>
                  <a:pt x="982" y="18514"/>
                </a:cubicBezTo>
                <a:lnTo>
                  <a:pt x="982" y="7714"/>
                </a:lnTo>
                <a:lnTo>
                  <a:pt x="15709" y="7714"/>
                </a:lnTo>
                <a:cubicBezTo>
                  <a:pt x="15709" y="7714"/>
                  <a:pt x="15709" y="18514"/>
                  <a:pt x="15709" y="18514"/>
                </a:cubicBezTo>
                <a:close/>
                <a:moveTo>
                  <a:pt x="21109" y="3086"/>
                </a:moveTo>
                <a:cubicBezTo>
                  <a:pt x="21030" y="3086"/>
                  <a:pt x="20958" y="3122"/>
                  <a:pt x="20892" y="3175"/>
                </a:cubicBezTo>
                <a:lnTo>
                  <a:pt x="20890" y="3167"/>
                </a:lnTo>
                <a:lnTo>
                  <a:pt x="16691" y="6467"/>
                </a:lnTo>
                <a:lnTo>
                  <a:pt x="16691" y="3086"/>
                </a:lnTo>
                <a:cubicBezTo>
                  <a:pt x="16691" y="1382"/>
                  <a:pt x="15812" y="0"/>
                  <a:pt x="14727" y="0"/>
                </a:cubicBezTo>
                <a:lnTo>
                  <a:pt x="1964" y="0"/>
                </a:lnTo>
                <a:cubicBezTo>
                  <a:pt x="879" y="0"/>
                  <a:pt x="0" y="1382"/>
                  <a:pt x="0" y="3086"/>
                </a:cubicBezTo>
                <a:lnTo>
                  <a:pt x="0" y="18514"/>
                </a:lnTo>
                <a:cubicBezTo>
                  <a:pt x="0" y="20219"/>
                  <a:pt x="879" y="21600"/>
                  <a:pt x="1964" y="21600"/>
                </a:cubicBezTo>
                <a:lnTo>
                  <a:pt x="14727" y="21600"/>
                </a:lnTo>
                <a:cubicBezTo>
                  <a:pt x="15812" y="21600"/>
                  <a:pt x="16691" y="20219"/>
                  <a:pt x="16691" y="18514"/>
                </a:cubicBezTo>
                <a:lnTo>
                  <a:pt x="16691" y="15134"/>
                </a:lnTo>
                <a:lnTo>
                  <a:pt x="20890" y="18433"/>
                </a:lnTo>
                <a:lnTo>
                  <a:pt x="20892" y="18426"/>
                </a:lnTo>
                <a:cubicBezTo>
                  <a:pt x="20958" y="18478"/>
                  <a:pt x="21030" y="18514"/>
                  <a:pt x="21109" y="18514"/>
                </a:cubicBezTo>
                <a:cubicBezTo>
                  <a:pt x="21380" y="18514"/>
                  <a:pt x="21600" y="18169"/>
                  <a:pt x="21600" y="17743"/>
                </a:cubicBezTo>
                <a:lnTo>
                  <a:pt x="21600" y="3857"/>
                </a:lnTo>
                <a:cubicBezTo>
                  <a:pt x="21600" y="3432"/>
                  <a:pt x="21380" y="3086"/>
                  <a:pt x="21109" y="3086"/>
                </a:cubicBezTo>
                <a:moveTo>
                  <a:pt x="12273" y="3086"/>
                </a:moveTo>
                <a:cubicBezTo>
                  <a:pt x="12002" y="3086"/>
                  <a:pt x="11782" y="3432"/>
                  <a:pt x="11782" y="3857"/>
                </a:cubicBezTo>
                <a:cubicBezTo>
                  <a:pt x="11782" y="4284"/>
                  <a:pt x="12002" y="4629"/>
                  <a:pt x="12273" y="4629"/>
                </a:cubicBezTo>
                <a:cubicBezTo>
                  <a:pt x="12544" y="4629"/>
                  <a:pt x="12764" y="4284"/>
                  <a:pt x="12764" y="3857"/>
                </a:cubicBezTo>
                <a:cubicBezTo>
                  <a:pt x="12764" y="3432"/>
                  <a:pt x="12544" y="3086"/>
                  <a:pt x="12273" y="3086"/>
                </a:cubicBezTo>
                <a:moveTo>
                  <a:pt x="14236" y="3086"/>
                </a:moveTo>
                <a:cubicBezTo>
                  <a:pt x="13966" y="3086"/>
                  <a:pt x="13745" y="3432"/>
                  <a:pt x="13745" y="3857"/>
                </a:cubicBezTo>
                <a:cubicBezTo>
                  <a:pt x="13745" y="4284"/>
                  <a:pt x="13966" y="4629"/>
                  <a:pt x="14236" y="4629"/>
                </a:cubicBezTo>
                <a:cubicBezTo>
                  <a:pt x="14507" y="4629"/>
                  <a:pt x="14727" y="4284"/>
                  <a:pt x="14727" y="3857"/>
                </a:cubicBezTo>
                <a:cubicBezTo>
                  <a:pt x="14727" y="3432"/>
                  <a:pt x="14507" y="3086"/>
                  <a:pt x="14236" y="3086"/>
                </a:cubicBezTo>
                <a:moveTo>
                  <a:pt x="5400" y="10800"/>
                </a:moveTo>
                <a:cubicBezTo>
                  <a:pt x="6214" y="10800"/>
                  <a:pt x="6873" y="11837"/>
                  <a:pt x="6873" y="13114"/>
                </a:cubicBezTo>
                <a:cubicBezTo>
                  <a:pt x="6873" y="14393"/>
                  <a:pt x="6214" y="15429"/>
                  <a:pt x="5400" y="15429"/>
                </a:cubicBezTo>
                <a:cubicBezTo>
                  <a:pt x="4586" y="15429"/>
                  <a:pt x="3927" y="14393"/>
                  <a:pt x="3927" y="13114"/>
                </a:cubicBezTo>
                <a:cubicBezTo>
                  <a:pt x="3927" y="11837"/>
                  <a:pt x="4586" y="10800"/>
                  <a:pt x="5400" y="10800"/>
                </a:cubicBezTo>
                <a:moveTo>
                  <a:pt x="11291" y="10800"/>
                </a:moveTo>
                <a:cubicBezTo>
                  <a:pt x="12104" y="10800"/>
                  <a:pt x="12764" y="11837"/>
                  <a:pt x="12764" y="13114"/>
                </a:cubicBezTo>
                <a:cubicBezTo>
                  <a:pt x="12764" y="14393"/>
                  <a:pt x="12104" y="15429"/>
                  <a:pt x="11291" y="15429"/>
                </a:cubicBezTo>
                <a:cubicBezTo>
                  <a:pt x="10477" y="15429"/>
                  <a:pt x="9818" y="14393"/>
                  <a:pt x="9818" y="13114"/>
                </a:cubicBezTo>
                <a:cubicBezTo>
                  <a:pt x="9818" y="11837"/>
                  <a:pt x="10477" y="10800"/>
                  <a:pt x="11291" y="10800"/>
                </a:cubicBezTo>
                <a:moveTo>
                  <a:pt x="5400" y="16971"/>
                </a:moveTo>
                <a:lnTo>
                  <a:pt x="11291" y="16971"/>
                </a:lnTo>
                <a:cubicBezTo>
                  <a:pt x="12647" y="16971"/>
                  <a:pt x="13745" y="15245"/>
                  <a:pt x="13745" y="13114"/>
                </a:cubicBezTo>
                <a:cubicBezTo>
                  <a:pt x="13745" y="10984"/>
                  <a:pt x="12647" y="9257"/>
                  <a:pt x="11291" y="9257"/>
                </a:cubicBezTo>
                <a:cubicBezTo>
                  <a:pt x="9935" y="9257"/>
                  <a:pt x="8836" y="10984"/>
                  <a:pt x="8836" y="13114"/>
                </a:cubicBezTo>
                <a:cubicBezTo>
                  <a:pt x="8836" y="13987"/>
                  <a:pt x="9028" y="14782"/>
                  <a:pt x="9338" y="15429"/>
                </a:cubicBezTo>
                <a:lnTo>
                  <a:pt x="7352" y="15429"/>
                </a:lnTo>
                <a:cubicBezTo>
                  <a:pt x="7663" y="14782"/>
                  <a:pt x="7855" y="13987"/>
                  <a:pt x="7855" y="13114"/>
                </a:cubicBezTo>
                <a:cubicBezTo>
                  <a:pt x="7855" y="10984"/>
                  <a:pt x="6755" y="9257"/>
                  <a:pt x="5400" y="9257"/>
                </a:cubicBezTo>
                <a:cubicBezTo>
                  <a:pt x="4044" y="9257"/>
                  <a:pt x="2945" y="10984"/>
                  <a:pt x="2945" y="13114"/>
                </a:cubicBezTo>
                <a:cubicBezTo>
                  <a:pt x="2945" y="15245"/>
                  <a:pt x="4044" y="16971"/>
                  <a:pt x="5400" y="16971"/>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41" name="Shape 2641"/>
          <p:cNvSpPr/>
          <p:nvPr/>
        </p:nvSpPr>
        <p:spPr>
          <a:xfrm>
            <a:off x="6024630" y="2954657"/>
            <a:ext cx="558655" cy="355508"/>
          </a:xfrm>
          <a:custGeom>
            <a:avLst/>
            <a:gdLst/>
            <a:ahLst/>
            <a:cxnLst>
              <a:cxn ang="0">
                <a:pos x="wd2" y="hd2"/>
              </a:cxn>
              <a:cxn ang="5400000">
                <a:pos x="wd2" y="hd2"/>
              </a:cxn>
              <a:cxn ang="10800000">
                <a:pos x="wd2" y="hd2"/>
              </a:cxn>
              <a:cxn ang="16200000">
                <a:pos x="wd2" y="hd2"/>
              </a:cxn>
            </a:cxnLst>
            <a:rect l="0" t="0" r="r" b="b"/>
            <a:pathLst>
              <a:path w="21600" h="21600" extrusionOk="0">
                <a:moveTo>
                  <a:pt x="20618" y="16606"/>
                </a:moveTo>
                <a:lnTo>
                  <a:pt x="16691" y="14138"/>
                </a:lnTo>
                <a:lnTo>
                  <a:pt x="16691" y="7462"/>
                </a:lnTo>
                <a:lnTo>
                  <a:pt x="20618" y="4994"/>
                </a:lnTo>
                <a:cubicBezTo>
                  <a:pt x="20618" y="4994"/>
                  <a:pt x="20618" y="16606"/>
                  <a:pt x="20618" y="16606"/>
                </a:cubicBezTo>
                <a:close/>
                <a:moveTo>
                  <a:pt x="21109" y="3086"/>
                </a:moveTo>
                <a:cubicBezTo>
                  <a:pt x="21030" y="3086"/>
                  <a:pt x="20958" y="3122"/>
                  <a:pt x="20892" y="3174"/>
                </a:cubicBezTo>
                <a:lnTo>
                  <a:pt x="20890" y="3167"/>
                </a:lnTo>
                <a:lnTo>
                  <a:pt x="16018" y="6229"/>
                </a:lnTo>
                <a:cubicBezTo>
                  <a:pt x="16013" y="6233"/>
                  <a:pt x="16008" y="6235"/>
                  <a:pt x="16003" y="6239"/>
                </a:cubicBezTo>
                <a:lnTo>
                  <a:pt x="15980" y="6252"/>
                </a:lnTo>
                <a:lnTo>
                  <a:pt x="15983" y="6260"/>
                </a:lnTo>
                <a:cubicBezTo>
                  <a:pt x="15822" y="6387"/>
                  <a:pt x="15709" y="6641"/>
                  <a:pt x="15709" y="6943"/>
                </a:cubicBezTo>
                <a:lnTo>
                  <a:pt x="15709" y="14657"/>
                </a:lnTo>
                <a:cubicBezTo>
                  <a:pt x="15709" y="14959"/>
                  <a:pt x="15822" y="15213"/>
                  <a:pt x="15983" y="15340"/>
                </a:cubicBezTo>
                <a:lnTo>
                  <a:pt x="15980" y="15347"/>
                </a:lnTo>
                <a:lnTo>
                  <a:pt x="16002" y="15360"/>
                </a:lnTo>
                <a:cubicBezTo>
                  <a:pt x="16008" y="15365"/>
                  <a:pt x="16013" y="15368"/>
                  <a:pt x="16018" y="15371"/>
                </a:cubicBezTo>
                <a:lnTo>
                  <a:pt x="20890" y="18433"/>
                </a:lnTo>
                <a:lnTo>
                  <a:pt x="20892" y="18426"/>
                </a:lnTo>
                <a:cubicBezTo>
                  <a:pt x="20958" y="18478"/>
                  <a:pt x="21030" y="18514"/>
                  <a:pt x="21109" y="18514"/>
                </a:cubicBezTo>
                <a:cubicBezTo>
                  <a:pt x="21380" y="18514"/>
                  <a:pt x="21600" y="18169"/>
                  <a:pt x="21600" y="17743"/>
                </a:cubicBezTo>
                <a:lnTo>
                  <a:pt x="21600" y="3857"/>
                </a:lnTo>
                <a:cubicBezTo>
                  <a:pt x="21600" y="3431"/>
                  <a:pt x="21380" y="3086"/>
                  <a:pt x="21109" y="3086"/>
                </a:cubicBezTo>
                <a:moveTo>
                  <a:pt x="13745" y="18514"/>
                </a:moveTo>
                <a:cubicBezTo>
                  <a:pt x="13745" y="19367"/>
                  <a:pt x="13306" y="20057"/>
                  <a:pt x="12764" y="20057"/>
                </a:cubicBezTo>
                <a:lnTo>
                  <a:pt x="1964" y="20057"/>
                </a:lnTo>
                <a:cubicBezTo>
                  <a:pt x="1422" y="20057"/>
                  <a:pt x="982" y="19367"/>
                  <a:pt x="982" y="18514"/>
                </a:cubicBezTo>
                <a:lnTo>
                  <a:pt x="982" y="3086"/>
                </a:lnTo>
                <a:cubicBezTo>
                  <a:pt x="982" y="2233"/>
                  <a:pt x="1422" y="1543"/>
                  <a:pt x="1964" y="1543"/>
                </a:cubicBezTo>
                <a:lnTo>
                  <a:pt x="12764" y="1543"/>
                </a:lnTo>
                <a:cubicBezTo>
                  <a:pt x="13306" y="1543"/>
                  <a:pt x="13745" y="2233"/>
                  <a:pt x="13745" y="3086"/>
                </a:cubicBezTo>
                <a:cubicBezTo>
                  <a:pt x="13745" y="3086"/>
                  <a:pt x="13745" y="18514"/>
                  <a:pt x="13745" y="18514"/>
                </a:cubicBezTo>
                <a:close/>
                <a:moveTo>
                  <a:pt x="12764" y="0"/>
                </a:moveTo>
                <a:lnTo>
                  <a:pt x="1964" y="0"/>
                </a:lnTo>
                <a:cubicBezTo>
                  <a:pt x="879" y="0"/>
                  <a:pt x="0" y="1382"/>
                  <a:pt x="0" y="3086"/>
                </a:cubicBezTo>
                <a:lnTo>
                  <a:pt x="0" y="18514"/>
                </a:lnTo>
                <a:cubicBezTo>
                  <a:pt x="0" y="20219"/>
                  <a:pt x="879" y="21600"/>
                  <a:pt x="1964" y="21600"/>
                </a:cubicBezTo>
                <a:lnTo>
                  <a:pt x="12764" y="21600"/>
                </a:lnTo>
                <a:cubicBezTo>
                  <a:pt x="13848" y="21600"/>
                  <a:pt x="14727" y="20219"/>
                  <a:pt x="14727" y="18514"/>
                </a:cubicBezTo>
                <a:lnTo>
                  <a:pt x="14727" y="3086"/>
                </a:lnTo>
                <a:cubicBezTo>
                  <a:pt x="14727" y="1382"/>
                  <a:pt x="13848" y="0"/>
                  <a:pt x="12764"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42" name="Shape 2642"/>
          <p:cNvSpPr/>
          <p:nvPr/>
        </p:nvSpPr>
        <p:spPr>
          <a:xfrm>
            <a:off x="7091153" y="2878477"/>
            <a:ext cx="558655" cy="507869"/>
          </a:xfrm>
          <a:custGeom>
            <a:avLst/>
            <a:gdLst/>
            <a:ahLst/>
            <a:cxnLst>
              <a:cxn ang="0">
                <a:pos x="wd2" y="hd2"/>
              </a:cxn>
              <a:cxn ang="5400000">
                <a:pos x="wd2" y="hd2"/>
              </a:cxn>
              <a:cxn ang="10800000">
                <a:pos x="wd2" y="hd2"/>
              </a:cxn>
              <a:cxn ang="16200000">
                <a:pos x="wd2" y="hd2"/>
              </a:cxn>
            </a:cxnLst>
            <a:rect l="0" t="0" r="r" b="b"/>
            <a:pathLst>
              <a:path w="21600" h="21600" extrusionOk="0">
                <a:moveTo>
                  <a:pt x="6382" y="10800"/>
                </a:moveTo>
                <a:cubicBezTo>
                  <a:pt x="6653" y="10800"/>
                  <a:pt x="6873" y="10559"/>
                  <a:pt x="6873" y="10260"/>
                </a:cubicBezTo>
                <a:cubicBezTo>
                  <a:pt x="6873" y="9962"/>
                  <a:pt x="6653" y="9720"/>
                  <a:pt x="6382" y="9720"/>
                </a:cubicBezTo>
                <a:cubicBezTo>
                  <a:pt x="6110" y="9720"/>
                  <a:pt x="5891" y="9962"/>
                  <a:pt x="5891" y="10260"/>
                </a:cubicBezTo>
                <a:cubicBezTo>
                  <a:pt x="5891" y="10559"/>
                  <a:pt x="6110" y="10800"/>
                  <a:pt x="6382" y="10800"/>
                </a:cubicBezTo>
                <a:moveTo>
                  <a:pt x="3436" y="10800"/>
                </a:moveTo>
                <a:cubicBezTo>
                  <a:pt x="3708" y="10800"/>
                  <a:pt x="3927" y="11042"/>
                  <a:pt x="3927" y="11340"/>
                </a:cubicBezTo>
                <a:cubicBezTo>
                  <a:pt x="3927" y="11639"/>
                  <a:pt x="3708" y="11880"/>
                  <a:pt x="3436" y="11880"/>
                </a:cubicBezTo>
                <a:cubicBezTo>
                  <a:pt x="3165" y="11880"/>
                  <a:pt x="2945" y="11639"/>
                  <a:pt x="2945" y="11340"/>
                </a:cubicBezTo>
                <a:cubicBezTo>
                  <a:pt x="2945" y="11042"/>
                  <a:pt x="3165" y="10800"/>
                  <a:pt x="3436" y="10800"/>
                </a:cubicBezTo>
                <a:moveTo>
                  <a:pt x="3436" y="12960"/>
                </a:moveTo>
                <a:cubicBezTo>
                  <a:pt x="4249" y="12960"/>
                  <a:pt x="4909" y="12235"/>
                  <a:pt x="4909" y="11340"/>
                </a:cubicBezTo>
                <a:cubicBezTo>
                  <a:pt x="4909" y="10446"/>
                  <a:pt x="4249" y="9720"/>
                  <a:pt x="3436" y="9720"/>
                </a:cubicBezTo>
                <a:cubicBezTo>
                  <a:pt x="2623" y="9720"/>
                  <a:pt x="1964" y="10446"/>
                  <a:pt x="1964" y="11340"/>
                </a:cubicBezTo>
                <a:cubicBezTo>
                  <a:pt x="1964" y="12235"/>
                  <a:pt x="2623" y="12960"/>
                  <a:pt x="3436" y="12960"/>
                </a:cubicBezTo>
                <a:moveTo>
                  <a:pt x="14236" y="18360"/>
                </a:moveTo>
                <a:lnTo>
                  <a:pt x="2455" y="18360"/>
                </a:lnTo>
                <a:cubicBezTo>
                  <a:pt x="2183" y="18360"/>
                  <a:pt x="1964" y="18602"/>
                  <a:pt x="1964" y="18900"/>
                </a:cubicBezTo>
                <a:cubicBezTo>
                  <a:pt x="1964" y="19199"/>
                  <a:pt x="2183" y="19440"/>
                  <a:pt x="2455" y="19440"/>
                </a:cubicBezTo>
                <a:lnTo>
                  <a:pt x="14236" y="19440"/>
                </a:lnTo>
                <a:cubicBezTo>
                  <a:pt x="14508" y="19440"/>
                  <a:pt x="14727" y="19199"/>
                  <a:pt x="14727" y="18900"/>
                </a:cubicBezTo>
                <a:cubicBezTo>
                  <a:pt x="14727" y="18602"/>
                  <a:pt x="14508" y="18360"/>
                  <a:pt x="14236" y="18360"/>
                </a:cubicBezTo>
                <a:moveTo>
                  <a:pt x="20618" y="18105"/>
                </a:moveTo>
                <a:lnTo>
                  <a:pt x="16691" y="16377"/>
                </a:lnTo>
                <a:lnTo>
                  <a:pt x="16691" y="12784"/>
                </a:lnTo>
                <a:lnTo>
                  <a:pt x="20618" y="11056"/>
                </a:lnTo>
                <a:cubicBezTo>
                  <a:pt x="20618" y="11056"/>
                  <a:pt x="20618" y="18105"/>
                  <a:pt x="20618" y="18105"/>
                </a:cubicBezTo>
                <a:close/>
                <a:moveTo>
                  <a:pt x="15709" y="19440"/>
                </a:moveTo>
                <a:cubicBezTo>
                  <a:pt x="15709" y="20037"/>
                  <a:pt x="15269" y="20520"/>
                  <a:pt x="14727" y="20520"/>
                </a:cubicBezTo>
                <a:lnTo>
                  <a:pt x="1964" y="20520"/>
                </a:lnTo>
                <a:cubicBezTo>
                  <a:pt x="1422" y="20520"/>
                  <a:pt x="982" y="20037"/>
                  <a:pt x="982" y="19440"/>
                </a:cubicBezTo>
                <a:lnTo>
                  <a:pt x="982" y="9720"/>
                </a:lnTo>
                <a:cubicBezTo>
                  <a:pt x="982" y="9124"/>
                  <a:pt x="1422" y="8640"/>
                  <a:pt x="1964" y="8640"/>
                </a:cubicBezTo>
                <a:lnTo>
                  <a:pt x="14727" y="8640"/>
                </a:lnTo>
                <a:cubicBezTo>
                  <a:pt x="15269" y="8640"/>
                  <a:pt x="15709" y="9124"/>
                  <a:pt x="15709" y="9720"/>
                </a:cubicBezTo>
                <a:cubicBezTo>
                  <a:pt x="15709" y="9720"/>
                  <a:pt x="15709" y="19440"/>
                  <a:pt x="15709" y="19440"/>
                </a:cubicBezTo>
                <a:close/>
                <a:moveTo>
                  <a:pt x="1964" y="4320"/>
                </a:moveTo>
                <a:cubicBezTo>
                  <a:pt x="1964" y="2531"/>
                  <a:pt x="3282" y="1080"/>
                  <a:pt x="4909" y="1080"/>
                </a:cubicBezTo>
                <a:cubicBezTo>
                  <a:pt x="6536" y="1080"/>
                  <a:pt x="7855" y="2531"/>
                  <a:pt x="7855" y="4320"/>
                </a:cubicBezTo>
                <a:cubicBezTo>
                  <a:pt x="7855" y="6110"/>
                  <a:pt x="6536" y="7560"/>
                  <a:pt x="4909" y="7560"/>
                </a:cubicBezTo>
                <a:cubicBezTo>
                  <a:pt x="3282" y="7560"/>
                  <a:pt x="1964" y="6110"/>
                  <a:pt x="1964" y="4320"/>
                </a:cubicBezTo>
                <a:moveTo>
                  <a:pt x="9190" y="7560"/>
                </a:moveTo>
                <a:lnTo>
                  <a:pt x="7501" y="7560"/>
                </a:lnTo>
                <a:cubicBezTo>
                  <a:pt x="7839" y="7233"/>
                  <a:pt x="8122" y="6840"/>
                  <a:pt x="8342" y="6404"/>
                </a:cubicBezTo>
                <a:cubicBezTo>
                  <a:pt x="8562" y="6842"/>
                  <a:pt x="8851" y="7232"/>
                  <a:pt x="9190" y="7560"/>
                </a:cubicBezTo>
                <a:moveTo>
                  <a:pt x="11782" y="1080"/>
                </a:moveTo>
                <a:cubicBezTo>
                  <a:pt x="13409" y="1080"/>
                  <a:pt x="14727" y="2531"/>
                  <a:pt x="14727" y="4320"/>
                </a:cubicBezTo>
                <a:cubicBezTo>
                  <a:pt x="14727" y="6110"/>
                  <a:pt x="13409" y="7560"/>
                  <a:pt x="11782" y="7560"/>
                </a:cubicBezTo>
                <a:cubicBezTo>
                  <a:pt x="10155" y="7560"/>
                  <a:pt x="8836" y="6110"/>
                  <a:pt x="8836" y="4320"/>
                </a:cubicBezTo>
                <a:cubicBezTo>
                  <a:pt x="8836" y="2531"/>
                  <a:pt x="10155" y="1080"/>
                  <a:pt x="11782" y="1080"/>
                </a:cubicBezTo>
                <a:moveTo>
                  <a:pt x="21109" y="9720"/>
                </a:moveTo>
                <a:cubicBezTo>
                  <a:pt x="21030" y="9720"/>
                  <a:pt x="20958" y="9745"/>
                  <a:pt x="20892" y="9782"/>
                </a:cubicBezTo>
                <a:lnTo>
                  <a:pt x="20890" y="9777"/>
                </a:lnTo>
                <a:lnTo>
                  <a:pt x="16691" y="11625"/>
                </a:lnTo>
                <a:lnTo>
                  <a:pt x="16691" y="9720"/>
                </a:lnTo>
                <a:cubicBezTo>
                  <a:pt x="16691" y="8527"/>
                  <a:pt x="15812" y="7560"/>
                  <a:pt x="14727" y="7560"/>
                </a:cubicBezTo>
                <a:lnTo>
                  <a:pt x="14373" y="7560"/>
                </a:lnTo>
                <a:cubicBezTo>
                  <a:pt x="15191" y="6768"/>
                  <a:pt x="15709" y="5612"/>
                  <a:pt x="15709" y="4320"/>
                </a:cubicBezTo>
                <a:cubicBezTo>
                  <a:pt x="15709" y="1934"/>
                  <a:pt x="13951" y="0"/>
                  <a:pt x="11782" y="0"/>
                </a:cubicBezTo>
                <a:cubicBezTo>
                  <a:pt x="10302" y="0"/>
                  <a:pt x="9015" y="901"/>
                  <a:pt x="8345" y="2231"/>
                </a:cubicBezTo>
                <a:cubicBezTo>
                  <a:pt x="7676" y="901"/>
                  <a:pt x="6389" y="0"/>
                  <a:pt x="4909" y="0"/>
                </a:cubicBezTo>
                <a:cubicBezTo>
                  <a:pt x="2740" y="0"/>
                  <a:pt x="982" y="1934"/>
                  <a:pt x="982" y="4320"/>
                </a:cubicBezTo>
                <a:cubicBezTo>
                  <a:pt x="982" y="5612"/>
                  <a:pt x="1501" y="6768"/>
                  <a:pt x="2317" y="7560"/>
                </a:cubicBezTo>
                <a:lnTo>
                  <a:pt x="1964" y="7560"/>
                </a:lnTo>
                <a:cubicBezTo>
                  <a:pt x="879" y="7560"/>
                  <a:pt x="0" y="8527"/>
                  <a:pt x="0" y="9720"/>
                </a:cubicBezTo>
                <a:lnTo>
                  <a:pt x="0" y="19440"/>
                </a:lnTo>
                <a:cubicBezTo>
                  <a:pt x="0" y="20633"/>
                  <a:pt x="879" y="21600"/>
                  <a:pt x="1964" y="21600"/>
                </a:cubicBezTo>
                <a:lnTo>
                  <a:pt x="14727" y="21600"/>
                </a:lnTo>
                <a:cubicBezTo>
                  <a:pt x="15812" y="21600"/>
                  <a:pt x="16691" y="20633"/>
                  <a:pt x="16691" y="19440"/>
                </a:cubicBezTo>
                <a:lnTo>
                  <a:pt x="16691" y="17536"/>
                </a:lnTo>
                <a:lnTo>
                  <a:pt x="20890" y="19383"/>
                </a:lnTo>
                <a:lnTo>
                  <a:pt x="20891" y="19379"/>
                </a:lnTo>
                <a:cubicBezTo>
                  <a:pt x="20958" y="19415"/>
                  <a:pt x="21030" y="19440"/>
                  <a:pt x="21109" y="19440"/>
                </a:cubicBezTo>
                <a:cubicBezTo>
                  <a:pt x="21380" y="19440"/>
                  <a:pt x="21600" y="19199"/>
                  <a:pt x="21600" y="18900"/>
                </a:cubicBezTo>
                <a:lnTo>
                  <a:pt x="21600" y="10260"/>
                </a:lnTo>
                <a:cubicBezTo>
                  <a:pt x="21600" y="9962"/>
                  <a:pt x="21380" y="9720"/>
                  <a:pt x="21109" y="9720"/>
                </a:cubicBezTo>
                <a:moveTo>
                  <a:pt x="11782" y="5400"/>
                </a:moveTo>
                <a:cubicBezTo>
                  <a:pt x="12324" y="5400"/>
                  <a:pt x="12764" y="4916"/>
                  <a:pt x="12764" y="4320"/>
                </a:cubicBezTo>
                <a:cubicBezTo>
                  <a:pt x="12764" y="3724"/>
                  <a:pt x="12324" y="3240"/>
                  <a:pt x="11782" y="3240"/>
                </a:cubicBezTo>
                <a:cubicBezTo>
                  <a:pt x="11240" y="3240"/>
                  <a:pt x="10800" y="3724"/>
                  <a:pt x="10800" y="4320"/>
                </a:cubicBezTo>
                <a:cubicBezTo>
                  <a:pt x="10800" y="4916"/>
                  <a:pt x="11240" y="5400"/>
                  <a:pt x="11782" y="5400"/>
                </a:cubicBezTo>
                <a:moveTo>
                  <a:pt x="4909" y="5400"/>
                </a:moveTo>
                <a:cubicBezTo>
                  <a:pt x="5451" y="5400"/>
                  <a:pt x="5891" y="4916"/>
                  <a:pt x="5891" y="4320"/>
                </a:cubicBezTo>
                <a:cubicBezTo>
                  <a:pt x="5891" y="3724"/>
                  <a:pt x="5451" y="3240"/>
                  <a:pt x="4909" y="3240"/>
                </a:cubicBezTo>
                <a:cubicBezTo>
                  <a:pt x="4367" y="3240"/>
                  <a:pt x="3927" y="3724"/>
                  <a:pt x="3927" y="4320"/>
                </a:cubicBezTo>
                <a:cubicBezTo>
                  <a:pt x="3927" y="4916"/>
                  <a:pt x="4367" y="5400"/>
                  <a:pt x="4909" y="54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43" name="Shape 2643"/>
          <p:cNvSpPr/>
          <p:nvPr/>
        </p:nvSpPr>
        <p:spPr>
          <a:xfrm>
            <a:off x="8284641" y="2853084"/>
            <a:ext cx="304722" cy="558655"/>
          </a:xfrm>
          <a:custGeom>
            <a:avLst/>
            <a:gdLst/>
            <a:ahLst/>
            <a:cxnLst>
              <a:cxn ang="0">
                <a:pos x="wd2" y="hd2"/>
              </a:cxn>
              <a:cxn ang="5400000">
                <a:pos x="wd2" y="hd2"/>
              </a:cxn>
              <a:cxn ang="10800000">
                <a:pos x="wd2" y="hd2"/>
              </a:cxn>
              <a:cxn ang="16200000">
                <a:pos x="wd2" y="hd2"/>
              </a:cxn>
            </a:cxnLst>
            <a:rect l="0" t="0" r="r" b="b"/>
            <a:pathLst>
              <a:path w="21600" h="21600" extrusionOk="0">
                <a:moveTo>
                  <a:pt x="11700" y="1473"/>
                </a:moveTo>
                <a:lnTo>
                  <a:pt x="9900" y="1473"/>
                </a:lnTo>
                <a:cubicBezTo>
                  <a:pt x="9403" y="1473"/>
                  <a:pt x="9000" y="1692"/>
                  <a:pt x="9000" y="1964"/>
                </a:cubicBezTo>
                <a:cubicBezTo>
                  <a:pt x="9000" y="2235"/>
                  <a:pt x="9403" y="2455"/>
                  <a:pt x="9900" y="2455"/>
                </a:cubicBezTo>
                <a:lnTo>
                  <a:pt x="11700" y="2455"/>
                </a:lnTo>
                <a:cubicBezTo>
                  <a:pt x="12197" y="2455"/>
                  <a:pt x="12600" y="2235"/>
                  <a:pt x="12600" y="1964"/>
                </a:cubicBezTo>
                <a:cubicBezTo>
                  <a:pt x="12600" y="1692"/>
                  <a:pt x="12197" y="1473"/>
                  <a:pt x="11700" y="1473"/>
                </a:cubicBezTo>
                <a:moveTo>
                  <a:pt x="19800" y="2945"/>
                </a:moveTo>
                <a:lnTo>
                  <a:pt x="1800" y="2945"/>
                </a:lnTo>
                <a:lnTo>
                  <a:pt x="1800" y="1964"/>
                </a:lnTo>
                <a:cubicBezTo>
                  <a:pt x="1800" y="1422"/>
                  <a:pt x="2605" y="982"/>
                  <a:pt x="3600" y="982"/>
                </a:cubicBezTo>
                <a:lnTo>
                  <a:pt x="18000" y="982"/>
                </a:lnTo>
                <a:cubicBezTo>
                  <a:pt x="18993" y="982"/>
                  <a:pt x="19800" y="1422"/>
                  <a:pt x="19800" y="1964"/>
                </a:cubicBezTo>
                <a:cubicBezTo>
                  <a:pt x="19800" y="1964"/>
                  <a:pt x="19800" y="2945"/>
                  <a:pt x="19800" y="2945"/>
                </a:cubicBezTo>
                <a:close/>
                <a:moveTo>
                  <a:pt x="19800" y="17673"/>
                </a:moveTo>
                <a:lnTo>
                  <a:pt x="1800" y="17673"/>
                </a:lnTo>
                <a:lnTo>
                  <a:pt x="1800" y="3927"/>
                </a:lnTo>
                <a:lnTo>
                  <a:pt x="19800" y="3927"/>
                </a:lnTo>
                <a:cubicBezTo>
                  <a:pt x="19800" y="3927"/>
                  <a:pt x="19800" y="17673"/>
                  <a:pt x="19800" y="17673"/>
                </a:cubicBezTo>
                <a:close/>
                <a:moveTo>
                  <a:pt x="19800" y="19636"/>
                </a:moveTo>
                <a:cubicBezTo>
                  <a:pt x="19800" y="20179"/>
                  <a:pt x="18993" y="20618"/>
                  <a:pt x="18000" y="20618"/>
                </a:cubicBezTo>
                <a:lnTo>
                  <a:pt x="3600" y="20618"/>
                </a:lnTo>
                <a:cubicBezTo>
                  <a:pt x="2605" y="20618"/>
                  <a:pt x="1800" y="20179"/>
                  <a:pt x="1800" y="19636"/>
                </a:cubicBezTo>
                <a:lnTo>
                  <a:pt x="1800" y="18655"/>
                </a:lnTo>
                <a:lnTo>
                  <a:pt x="19800" y="18655"/>
                </a:lnTo>
                <a:cubicBezTo>
                  <a:pt x="19800" y="18655"/>
                  <a:pt x="19800" y="19636"/>
                  <a:pt x="19800" y="19636"/>
                </a:cubicBezTo>
                <a:close/>
                <a:moveTo>
                  <a:pt x="18000" y="0"/>
                </a:moveTo>
                <a:lnTo>
                  <a:pt x="3600" y="0"/>
                </a:lnTo>
                <a:cubicBezTo>
                  <a:pt x="1612" y="0"/>
                  <a:pt x="0" y="879"/>
                  <a:pt x="0" y="1964"/>
                </a:cubicBezTo>
                <a:lnTo>
                  <a:pt x="0" y="19636"/>
                </a:lnTo>
                <a:cubicBezTo>
                  <a:pt x="0" y="20721"/>
                  <a:pt x="1612" y="21600"/>
                  <a:pt x="3600" y="21600"/>
                </a:cubicBezTo>
                <a:lnTo>
                  <a:pt x="18000" y="21600"/>
                </a:lnTo>
                <a:cubicBezTo>
                  <a:pt x="19988" y="21600"/>
                  <a:pt x="21600" y="20721"/>
                  <a:pt x="21600" y="19636"/>
                </a:cubicBezTo>
                <a:lnTo>
                  <a:pt x="21600" y="1964"/>
                </a:lnTo>
                <a:cubicBezTo>
                  <a:pt x="21600" y="879"/>
                  <a:pt x="19988" y="0"/>
                  <a:pt x="18000" y="0"/>
                </a:cubicBezTo>
                <a:moveTo>
                  <a:pt x="10800" y="20127"/>
                </a:moveTo>
                <a:cubicBezTo>
                  <a:pt x="11297" y="20127"/>
                  <a:pt x="11700" y="19908"/>
                  <a:pt x="11700" y="19636"/>
                </a:cubicBezTo>
                <a:cubicBezTo>
                  <a:pt x="11700" y="19366"/>
                  <a:pt x="11297" y="19145"/>
                  <a:pt x="10800" y="19145"/>
                </a:cubicBezTo>
                <a:cubicBezTo>
                  <a:pt x="10303" y="19145"/>
                  <a:pt x="9900" y="19366"/>
                  <a:pt x="9900" y="19636"/>
                </a:cubicBezTo>
                <a:cubicBezTo>
                  <a:pt x="9900" y="19908"/>
                  <a:pt x="10303" y="20127"/>
                  <a:pt x="10800" y="20127"/>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44" name="Shape 2644"/>
          <p:cNvSpPr/>
          <p:nvPr/>
        </p:nvSpPr>
        <p:spPr>
          <a:xfrm>
            <a:off x="9300377" y="2853084"/>
            <a:ext cx="406295" cy="558655"/>
          </a:xfrm>
          <a:custGeom>
            <a:avLst/>
            <a:gdLst/>
            <a:ahLst/>
            <a:cxnLst>
              <a:cxn ang="0">
                <a:pos x="wd2" y="hd2"/>
              </a:cxn>
              <a:cxn ang="5400000">
                <a:pos x="wd2" y="hd2"/>
              </a:cxn>
              <a:cxn ang="10800000">
                <a:pos x="wd2" y="hd2"/>
              </a:cxn>
              <a:cxn ang="16200000">
                <a:pos x="wd2" y="hd2"/>
              </a:cxn>
            </a:cxnLst>
            <a:rect l="0" t="0" r="r" b="b"/>
            <a:pathLst>
              <a:path w="21600" h="21600" extrusionOk="0">
                <a:moveTo>
                  <a:pt x="20250" y="19636"/>
                </a:moveTo>
                <a:cubicBezTo>
                  <a:pt x="20250" y="20179"/>
                  <a:pt x="19645" y="20618"/>
                  <a:pt x="18900" y="20618"/>
                </a:cubicBezTo>
                <a:lnTo>
                  <a:pt x="2700" y="20618"/>
                </a:lnTo>
                <a:cubicBezTo>
                  <a:pt x="1954" y="20618"/>
                  <a:pt x="1350" y="20179"/>
                  <a:pt x="1350" y="19636"/>
                </a:cubicBezTo>
                <a:lnTo>
                  <a:pt x="1350" y="1964"/>
                </a:lnTo>
                <a:cubicBezTo>
                  <a:pt x="1350" y="1422"/>
                  <a:pt x="1954" y="982"/>
                  <a:pt x="2700" y="982"/>
                </a:cubicBezTo>
                <a:lnTo>
                  <a:pt x="18900" y="982"/>
                </a:lnTo>
                <a:cubicBezTo>
                  <a:pt x="19645" y="982"/>
                  <a:pt x="20250" y="1422"/>
                  <a:pt x="20250" y="1964"/>
                </a:cubicBezTo>
                <a:cubicBezTo>
                  <a:pt x="20250" y="1964"/>
                  <a:pt x="20250" y="19636"/>
                  <a:pt x="20250" y="19636"/>
                </a:cubicBezTo>
                <a:close/>
                <a:moveTo>
                  <a:pt x="18900" y="0"/>
                </a:moveTo>
                <a:lnTo>
                  <a:pt x="2700" y="0"/>
                </a:lnTo>
                <a:cubicBezTo>
                  <a:pt x="1209" y="0"/>
                  <a:pt x="0" y="879"/>
                  <a:pt x="0" y="1964"/>
                </a:cubicBezTo>
                <a:lnTo>
                  <a:pt x="0" y="19636"/>
                </a:lnTo>
                <a:cubicBezTo>
                  <a:pt x="0" y="20721"/>
                  <a:pt x="1209" y="21600"/>
                  <a:pt x="2700" y="21600"/>
                </a:cubicBezTo>
                <a:lnTo>
                  <a:pt x="18900" y="21600"/>
                </a:lnTo>
                <a:cubicBezTo>
                  <a:pt x="20391" y="21600"/>
                  <a:pt x="21600" y="20721"/>
                  <a:pt x="21600" y="19636"/>
                </a:cubicBezTo>
                <a:lnTo>
                  <a:pt x="21600" y="1964"/>
                </a:lnTo>
                <a:cubicBezTo>
                  <a:pt x="21600" y="879"/>
                  <a:pt x="20391" y="0"/>
                  <a:pt x="18900" y="0"/>
                </a:cubicBezTo>
                <a:moveTo>
                  <a:pt x="4050" y="3927"/>
                </a:moveTo>
                <a:lnTo>
                  <a:pt x="17550" y="3927"/>
                </a:lnTo>
                <a:lnTo>
                  <a:pt x="17550" y="17673"/>
                </a:lnTo>
                <a:lnTo>
                  <a:pt x="4050" y="17673"/>
                </a:lnTo>
                <a:cubicBezTo>
                  <a:pt x="4050" y="17673"/>
                  <a:pt x="4050" y="3927"/>
                  <a:pt x="4050" y="3927"/>
                </a:cubicBezTo>
                <a:close/>
                <a:moveTo>
                  <a:pt x="2700" y="18655"/>
                </a:moveTo>
                <a:lnTo>
                  <a:pt x="18900" y="18655"/>
                </a:lnTo>
                <a:lnTo>
                  <a:pt x="18900" y="2945"/>
                </a:lnTo>
                <a:lnTo>
                  <a:pt x="2700" y="2945"/>
                </a:lnTo>
                <a:cubicBezTo>
                  <a:pt x="2700" y="2945"/>
                  <a:pt x="2700" y="18655"/>
                  <a:pt x="2700" y="18655"/>
                </a:cubicBezTo>
                <a:close/>
                <a:moveTo>
                  <a:pt x="10125" y="2455"/>
                </a:moveTo>
                <a:lnTo>
                  <a:pt x="11475" y="2455"/>
                </a:lnTo>
                <a:cubicBezTo>
                  <a:pt x="11848" y="2455"/>
                  <a:pt x="12150" y="2235"/>
                  <a:pt x="12150" y="1964"/>
                </a:cubicBezTo>
                <a:cubicBezTo>
                  <a:pt x="12150" y="1692"/>
                  <a:pt x="11848" y="1473"/>
                  <a:pt x="11475" y="1473"/>
                </a:cubicBezTo>
                <a:lnTo>
                  <a:pt x="10125" y="1473"/>
                </a:lnTo>
                <a:cubicBezTo>
                  <a:pt x="9752" y="1473"/>
                  <a:pt x="9450" y="1692"/>
                  <a:pt x="9450" y="1964"/>
                </a:cubicBezTo>
                <a:cubicBezTo>
                  <a:pt x="9450" y="2235"/>
                  <a:pt x="9752" y="2455"/>
                  <a:pt x="10125" y="2455"/>
                </a:cubicBezTo>
                <a:moveTo>
                  <a:pt x="10800" y="19145"/>
                </a:moveTo>
                <a:cubicBezTo>
                  <a:pt x="10427" y="19145"/>
                  <a:pt x="10125" y="19366"/>
                  <a:pt x="10125" y="19636"/>
                </a:cubicBezTo>
                <a:cubicBezTo>
                  <a:pt x="10125" y="19908"/>
                  <a:pt x="10427" y="20127"/>
                  <a:pt x="10800" y="20127"/>
                </a:cubicBezTo>
                <a:cubicBezTo>
                  <a:pt x="11173" y="20127"/>
                  <a:pt x="11475" y="19908"/>
                  <a:pt x="11475" y="19636"/>
                </a:cubicBezTo>
                <a:cubicBezTo>
                  <a:pt x="11475" y="19366"/>
                  <a:pt x="11173" y="19145"/>
                  <a:pt x="10800" y="19145"/>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45" name="Shape 2645"/>
          <p:cNvSpPr/>
          <p:nvPr/>
        </p:nvSpPr>
        <p:spPr>
          <a:xfrm>
            <a:off x="10290719" y="2929264"/>
            <a:ext cx="558655" cy="406295"/>
          </a:xfrm>
          <a:custGeom>
            <a:avLst/>
            <a:gdLst/>
            <a:ahLst/>
            <a:cxnLst>
              <a:cxn ang="0">
                <a:pos x="wd2" y="hd2"/>
              </a:cxn>
              <a:cxn ang="5400000">
                <a:pos x="wd2" y="hd2"/>
              </a:cxn>
              <a:cxn ang="10800000">
                <a:pos x="wd2" y="hd2"/>
              </a:cxn>
              <a:cxn ang="16200000">
                <a:pos x="wd2" y="hd2"/>
              </a:cxn>
            </a:cxnLst>
            <a:rect l="0" t="0" r="r" b="b"/>
            <a:pathLst>
              <a:path w="21600" h="21600" extrusionOk="0">
                <a:moveTo>
                  <a:pt x="1408" y="20250"/>
                </a:moveTo>
                <a:lnTo>
                  <a:pt x="2740" y="17504"/>
                </a:lnTo>
                <a:cubicBezTo>
                  <a:pt x="2807" y="17526"/>
                  <a:pt x="2874" y="17550"/>
                  <a:pt x="2945" y="17550"/>
                </a:cubicBezTo>
                <a:lnTo>
                  <a:pt x="18655" y="17550"/>
                </a:lnTo>
                <a:cubicBezTo>
                  <a:pt x="18726" y="17550"/>
                  <a:pt x="18793" y="17526"/>
                  <a:pt x="18860" y="17504"/>
                </a:cubicBezTo>
                <a:lnTo>
                  <a:pt x="20192" y="20250"/>
                </a:lnTo>
                <a:cubicBezTo>
                  <a:pt x="20192" y="20250"/>
                  <a:pt x="1408" y="20250"/>
                  <a:pt x="1408" y="20250"/>
                </a:cubicBezTo>
                <a:close/>
                <a:moveTo>
                  <a:pt x="2945" y="1350"/>
                </a:moveTo>
                <a:lnTo>
                  <a:pt x="18655" y="1350"/>
                </a:lnTo>
                <a:lnTo>
                  <a:pt x="18655" y="16200"/>
                </a:lnTo>
                <a:lnTo>
                  <a:pt x="2945" y="16200"/>
                </a:lnTo>
                <a:cubicBezTo>
                  <a:pt x="2945" y="16200"/>
                  <a:pt x="2945" y="1350"/>
                  <a:pt x="2945" y="1350"/>
                </a:cubicBezTo>
                <a:close/>
                <a:moveTo>
                  <a:pt x="21510" y="20558"/>
                </a:moveTo>
                <a:lnTo>
                  <a:pt x="21518" y="20551"/>
                </a:lnTo>
                <a:lnTo>
                  <a:pt x="19591" y="16577"/>
                </a:lnTo>
                <a:cubicBezTo>
                  <a:pt x="19617" y="16457"/>
                  <a:pt x="19636" y="16332"/>
                  <a:pt x="19636" y="16200"/>
                </a:cubicBezTo>
                <a:lnTo>
                  <a:pt x="19636" y="1350"/>
                </a:lnTo>
                <a:cubicBezTo>
                  <a:pt x="19636" y="605"/>
                  <a:pt x="19197" y="0"/>
                  <a:pt x="18655" y="0"/>
                </a:cubicBezTo>
                <a:lnTo>
                  <a:pt x="2945" y="0"/>
                </a:lnTo>
                <a:cubicBezTo>
                  <a:pt x="2403" y="0"/>
                  <a:pt x="1964" y="605"/>
                  <a:pt x="1964" y="1350"/>
                </a:cubicBezTo>
                <a:lnTo>
                  <a:pt x="1964" y="16200"/>
                </a:lnTo>
                <a:cubicBezTo>
                  <a:pt x="1964" y="16332"/>
                  <a:pt x="1983" y="16457"/>
                  <a:pt x="2009" y="16577"/>
                </a:cubicBezTo>
                <a:lnTo>
                  <a:pt x="82" y="20551"/>
                </a:lnTo>
                <a:lnTo>
                  <a:pt x="90" y="20558"/>
                </a:lnTo>
                <a:cubicBezTo>
                  <a:pt x="38" y="20665"/>
                  <a:pt x="0" y="20787"/>
                  <a:pt x="0" y="20925"/>
                </a:cubicBezTo>
                <a:cubicBezTo>
                  <a:pt x="0" y="21298"/>
                  <a:pt x="220" y="21600"/>
                  <a:pt x="491" y="21600"/>
                </a:cubicBezTo>
                <a:lnTo>
                  <a:pt x="21109" y="21600"/>
                </a:lnTo>
                <a:cubicBezTo>
                  <a:pt x="21380" y="21600"/>
                  <a:pt x="21600" y="21298"/>
                  <a:pt x="21600" y="20925"/>
                </a:cubicBezTo>
                <a:cubicBezTo>
                  <a:pt x="21600" y="20787"/>
                  <a:pt x="21562" y="20665"/>
                  <a:pt x="21510" y="20558"/>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46" name="Shape 2646"/>
          <p:cNvSpPr/>
          <p:nvPr/>
        </p:nvSpPr>
        <p:spPr>
          <a:xfrm>
            <a:off x="11357241" y="2853084"/>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4727"/>
                </a:moveTo>
                <a:lnTo>
                  <a:pt x="982" y="14727"/>
                </a:lnTo>
                <a:lnTo>
                  <a:pt x="982" y="1964"/>
                </a:lnTo>
                <a:cubicBezTo>
                  <a:pt x="982" y="1422"/>
                  <a:pt x="1422" y="982"/>
                  <a:pt x="1964" y="982"/>
                </a:cubicBezTo>
                <a:lnTo>
                  <a:pt x="19636" y="982"/>
                </a:lnTo>
                <a:cubicBezTo>
                  <a:pt x="20178" y="982"/>
                  <a:pt x="20618" y="1422"/>
                  <a:pt x="20618" y="1964"/>
                </a:cubicBezTo>
                <a:cubicBezTo>
                  <a:pt x="20618" y="1964"/>
                  <a:pt x="20618" y="14727"/>
                  <a:pt x="20618" y="14727"/>
                </a:cubicBezTo>
                <a:close/>
                <a:moveTo>
                  <a:pt x="20618" y="16691"/>
                </a:moveTo>
                <a:cubicBezTo>
                  <a:pt x="20618" y="17233"/>
                  <a:pt x="20178" y="17673"/>
                  <a:pt x="19636" y="17673"/>
                </a:cubicBezTo>
                <a:lnTo>
                  <a:pt x="1964" y="17673"/>
                </a:lnTo>
                <a:cubicBezTo>
                  <a:pt x="1422" y="17673"/>
                  <a:pt x="982" y="17233"/>
                  <a:pt x="982" y="16691"/>
                </a:cubicBezTo>
                <a:lnTo>
                  <a:pt x="982" y="15709"/>
                </a:lnTo>
                <a:lnTo>
                  <a:pt x="20618" y="15709"/>
                </a:lnTo>
                <a:cubicBezTo>
                  <a:pt x="20618" y="15709"/>
                  <a:pt x="20618" y="16691"/>
                  <a:pt x="20618" y="16691"/>
                </a:cubicBezTo>
                <a:close/>
                <a:moveTo>
                  <a:pt x="11782" y="20618"/>
                </a:moveTo>
                <a:lnTo>
                  <a:pt x="9818" y="20618"/>
                </a:lnTo>
                <a:lnTo>
                  <a:pt x="9818" y="18655"/>
                </a:lnTo>
                <a:lnTo>
                  <a:pt x="11782" y="18655"/>
                </a:lnTo>
                <a:cubicBezTo>
                  <a:pt x="11782" y="18655"/>
                  <a:pt x="11782" y="20618"/>
                  <a:pt x="11782" y="20618"/>
                </a:cubicBezTo>
                <a:close/>
                <a:moveTo>
                  <a:pt x="19636" y="0"/>
                </a:moveTo>
                <a:lnTo>
                  <a:pt x="1964" y="0"/>
                </a:lnTo>
                <a:cubicBezTo>
                  <a:pt x="879" y="0"/>
                  <a:pt x="0" y="879"/>
                  <a:pt x="0" y="1964"/>
                </a:cubicBezTo>
                <a:lnTo>
                  <a:pt x="0" y="16691"/>
                </a:lnTo>
                <a:cubicBezTo>
                  <a:pt x="0" y="17775"/>
                  <a:pt x="879" y="18655"/>
                  <a:pt x="1964" y="18655"/>
                </a:cubicBezTo>
                <a:lnTo>
                  <a:pt x="8836" y="18655"/>
                </a:lnTo>
                <a:lnTo>
                  <a:pt x="8836" y="20618"/>
                </a:lnTo>
                <a:lnTo>
                  <a:pt x="7364" y="20618"/>
                </a:lnTo>
                <a:cubicBezTo>
                  <a:pt x="7092" y="20618"/>
                  <a:pt x="6873" y="20838"/>
                  <a:pt x="6873" y="21109"/>
                </a:cubicBezTo>
                <a:cubicBezTo>
                  <a:pt x="6873" y="21381"/>
                  <a:pt x="7092" y="21600"/>
                  <a:pt x="7364" y="21600"/>
                </a:cubicBezTo>
                <a:lnTo>
                  <a:pt x="14236" y="21600"/>
                </a:lnTo>
                <a:cubicBezTo>
                  <a:pt x="14508" y="21600"/>
                  <a:pt x="14727" y="21381"/>
                  <a:pt x="14727" y="21109"/>
                </a:cubicBezTo>
                <a:cubicBezTo>
                  <a:pt x="14727" y="20838"/>
                  <a:pt x="14508" y="20618"/>
                  <a:pt x="14236" y="20618"/>
                </a:cubicBezTo>
                <a:lnTo>
                  <a:pt x="12764" y="20618"/>
                </a:lnTo>
                <a:lnTo>
                  <a:pt x="12764" y="18655"/>
                </a:lnTo>
                <a:lnTo>
                  <a:pt x="19636" y="18655"/>
                </a:lnTo>
                <a:cubicBezTo>
                  <a:pt x="20721" y="18655"/>
                  <a:pt x="21600" y="17775"/>
                  <a:pt x="21600" y="16691"/>
                </a:cubicBezTo>
                <a:lnTo>
                  <a:pt x="21600" y="1964"/>
                </a:lnTo>
                <a:cubicBezTo>
                  <a:pt x="21600" y="879"/>
                  <a:pt x="20721" y="0"/>
                  <a:pt x="19636"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47" name="Shape 2647"/>
          <p:cNvSpPr/>
          <p:nvPr/>
        </p:nvSpPr>
        <p:spPr>
          <a:xfrm>
            <a:off x="1758542" y="391960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4727"/>
                </a:moveTo>
                <a:lnTo>
                  <a:pt x="982" y="14727"/>
                </a:lnTo>
                <a:lnTo>
                  <a:pt x="982" y="1964"/>
                </a:lnTo>
                <a:cubicBezTo>
                  <a:pt x="982" y="1422"/>
                  <a:pt x="1422" y="982"/>
                  <a:pt x="1964" y="982"/>
                </a:cubicBezTo>
                <a:lnTo>
                  <a:pt x="19636" y="982"/>
                </a:lnTo>
                <a:cubicBezTo>
                  <a:pt x="20178" y="982"/>
                  <a:pt x="20618" y="1422"/>
                  <a:pt x="20618" y="1964"/>
                </a:cubicBezTo>
                <a:cubicBezTo>
                  <a:pt x="20618" y="1964"/>
                  <a:pt x="20618" y="14727"/>
                  <a:pt x="20618" y="14727"/>
                </a:cubicBezTo>
                <a:close/>
                <a:moveTo>
                  <a:pt x="20618" y="16691"/>
                </a:moveTo>
                <a:cubicBezTo>
                  <a:pt x="20618" y="17233"/>
                  <a:pt x="20178" y="17673"/>
                  <a:pt x="19636" y="17673"/>
                </a:cubicBezTo>
                <a:lnTo>
                  <a:pt x="1964" y="17673"/>
                </a:lnTo>
                <a:cubicBezTo>
                  <a:pt x="1422" y="17673"/>
                  <a:pt x="982" y="17233"/>
                  <a:pt x="982" y="16691"/>
                </a:cubicBezTo>
                <a:lnTo>
                  <a:pt x="982" y="15709"/>
                </a:lnTo>
                <a:lnTo>
                  <a:pt x="20618" y="15709"/>
                </a:lnTo>
                <a:cubicBezTo>
                  <a:pt x="20618" y="15709"/>
                  <a:pt x="20618" y="16691"/>
                  <a:pt x="20618" y="16691"/>
                </a:cubicBezTo>
                <a:close/>
                <a:moveTo>
                  <a:pt x="11782" y="20618"/>
                </a:moveTo>
                <a:lnTo>
                  <a:pt x="9818" y="20618"/>
                </a:lnTo>
                <a:lnTo>
                  <a:pt x="9818" y="18655"/>
                </a:lnTo>
                <a:lnTo>
                  <a:pt x="11782" y="18655"/>
                </a:lnTo>
                <a:cubicBezTo>
                  <a:pt x="11782" y="18655"/>
                  <a:pt x="11782" y="20618"/>
                  <a:pt x="11782" y="20618"/>
                </a:cubicBezTo>
                <a:close/>
                <a:moveTo>
                  <a:pt x="19636" y="0"/>
                </a:moveTo>
                <a:lnTo>
                  <a:pt x="1964" y="0"/>
                </a:lnTo>
                <a:cubicBezTo>
                  <a:pt x="879" y="0"/>
                  <a:pt x="0" y="879"/>
                  <a:pt x="0" y="1964"/>
                </a:cubicBezTo>
                <a:lnTo>
                  <a:pt x="0" y="16691"/>
                </a:lnTo>
                <a:cubicBezTo>
                  <a:pt x="0" y="17775"/>
                  <a:pt x="879" y="18655"/>
                  <a:pt x="1964" y="18655"/>
                </a:cubicBezTo>
                <a:lnTo>
                  <a:pt x="8836" y="18655"/>
                </a:lnTo>
                <a:lnTo>
                  <a:pt x="8836" y="20618"/>
                </a:lnTo>
                <a:lnTo>
                  <a:pt x="7364" y="20618"/>
                </a:lnTo>
                <a:cubicBezTo>
                  <a:pt x="7093" y="20618"/>
                  <a:pt x="6873" y="20838"/>
                  <a:pt x="6873" y="21109"/>
                </a:cubicBezTo>
                <a:cubicBezTo>
                  <a:pt x="6873" y="21381"/>
                  <a:pt x="7093" y="21600"/>
                  <a:pt x="7364" y="21600"/>
                </a:cubicBezTo>
                <a:lnTo>
                  <a:pt x="14236" y="21600"/>
                </a:lnTo>
                <a:cubicBezTo>
                  <a:pt x="14507" y="21600"/>
                  <a:pt x="14727" y="21381"/>
                  <a:pt x="14727" y="21109"/>
                </a:cubicBezTo>
                <a:cubicBezTo>
                  <a:pt x="14727" y="20838"/>
                  <a:pt x="14507" y="20618"/>
                  <a:pt x="14236" y="20618"/>
                </a:cubicBezTo>
                <a:lnTo>
                  <a:pt x="12764" y="20618"/>
                </a:lnTo>
                <a:lnTo>
                  <a:pt x="12764" y="18655"/>
                </a:lnTo>
                <a:lnTo>
                  <a:pt x="19636" y="18655"/>
                </a:lnTo>
                <a:cubicBezTo>
                  <a:pt x="20721" y="18655"/>
                  <a:pt x="21600" y="17775"/>
                  <a:pt x="21600" y="16691"/>
                </a:cubicBezTo>
                <a:lnTo>
                  <a:pt x="21600" y="1964"/>
                </a:lnTo>
                <a:cubicBezTo>
                  <a:pt x="21600" y="879"/>
                  <a:pt x="20721" y="0"/>
                  <a:pt x="19636" y="0"/>
                </a:cubicBezTo>
                <a:moveTo>
                  <a:pt x="10773" y="5201"/>
                </a:moveTo>
                <a:cubicBezTo>
                  <a:pt x="10712" y="5093"/>
                  <a:pt x="10614" y="5023"/>
                  <a:pt x="10504" y="4986"/>
                </a:cubicBezTo>
                <a:lnTo>
                  <a:pt x="10517" y="4938"/>
                </a:lnTo>
                <a:cubicBezTo>
                  <a:pt x="10483" y="4941"/>
                  <a:pt x="10451" y="4949"/>
                  <a:pt x="10419" y="4957"/>
                </a:cubicBezTo>
                <a:lnTo>
                  <a:pt x="8464" y="4433"/>
                </a:lnTo>
                <a:cubicBezTo>
                  <a:pt x="8343" y="4400"/>
                  <a:pt x="8209" y="4414"/>
                  <a:pt x="8091" y="4482"/>
                </a:cubicBezTo>
                <a:cubicBezTo>
                  <a:pt x="7856" y="4618"/>
                  <a:pt x="7776" y="4918"/>
                  <a:pt x="7912" y="5153"/>
                </a:cubicBezTo>
                <a:cubicBezTo>
                  <a:pt x="7979" y="5270"/>
                  <a:pt x="8088" y="5349"/>
                  <a:pt x="8210" y="5381"/>
                </a:cubicBezTo>
                <a:lnTo>
                  <a:pt x="8965" y="5584"/>
                </a:lnTo>
                <a:cubicBezTo>
                  <a:pt x="8292" y="6116"/>
                  <a:pt x="7855" y="6927"/>
                  <a:pt x="7855" y="7855"/>
                </a:cubicBezTo>
                <a:cubicBezTo>
                  <a:pt x="7855" y="9081"/>
                  <a:pt x="8605" y="10131"/>
                  <a:pt x="9671" y="10574"/>
                </a:cubicBezTo>
                <a:lnTo>
                  <a:pt x="9934" y="9609"/>
                </a:lnTo>
                <a:cubicBezTo>
                  <a:pt x="9286" y="9288"/>
                  <a:pt x="8836" y="8627"/>
                  <a:pt x="8836" y="7855"/>
                </a:cubicBezTo>
                <a:cubicBezTo>
                  <a:pt x="8836" y="7221"/>
                  <a:pt x="9142" y="6665"/>
                  <a:pt x="9609" y="6309"/>
                </a:cubicBezTo>
                <a:lnTo>
                  <a:pt x="9336" y="7331"/>
                </a:lnTo>
                <a:cubicBezTo>
                  <a:pt x="9303" y="7453"/>
                  <a:pt x="9316" y="7586"/>
                  <a:pt x="9384" y="7704"/>
                </a:cubicBezTo>
                <a:cubicBezTo>
                  <a:pt x="9520" y="7938"/>
                  <a:pt x="9820" y="8019"/>
                  <a:pt x="10055" y="7884"/>
                </a:cubicBezTo>
                <a:cubicBezTo>
                  <a:pt x="10172" y="7815"/>
                  <a:pt x="10251" y="7706"/>
                  <a:pt x="10284" y="7585"/>
                </a:cubicBezTo>
                <a:lnTo>
                  <a:pt x="10823" y="5573"/>
                </a:lnTo>
                <a:cubicBezTo>
                  <a:pt x="10855" y="5452"/>
                  <a:pt x="10841" y="5318"/>
                  <a:pt x="10773" y="5201"/>
                </a:cubicBezTo>
                <a:moveTo>
                  <a:pt x="13421" y="10343"/>
                </a:moveTo>
                <a:lnTo>
                  <a:pt x="12630" y="10132"/>
                </a:lnTo>
                <a:cubicBezTo>
                  <a:pt x="13306" y="9598"/>
                  <a:pt x="13745" y="8785"/>
                  <a:pt x="13745" y="7855"/>
                </a:cubicBezTo>
                <a:cubicBezTo>
                  <a:pt x="13745" y="6643"/>
                  <a:pt x="13013" y="5604"/>
                  <a:pt x="11967" y="5152"/>
                </a:cubicBezTo>
                <a:lnTo>
                  <a:pt x="11702" y="6121"/>
                </a:lnTo>
                <a:cubicBezTo>
                  <a:pt x="12330" y="6448"/>
                  <a:pt x="12764" y="7098"/>
                  <a:pt x="12764" y="7855"/>
                </a:cubicBezTo>
                <a:cubicBezTo>
                  <a:pt x="12764" y="8468"/>
                  <a:pt x="12477" y="9008"/>
                  <a:pt x="12035" y="9366"/>
                </a:cubicBezTo>
                <a:lnTo>
                  <a:pt x="12295" y="8394"/>
                </a:lnTo>
                <a:cubicBezTo>
                  <a:pt x="12328" y="8273"/>
                  <a:pt x="12314" y="8139"/>
                  <a:pt x="12246" y="8021"/>
                </a:cubicBezTo>
                <a:cubicBezTo>
                  <a:pt x="12111" y="7786"/>
                  <a:pt x="11811" y="7706"/>
                  <a:pt x="11576" y="7842"/>
                </a:cubicBezTo>
                <a:cubicBezTo>
                  <a:pt x="11458" y="7910"/>
                  <a:pt x="11380" y="8019"/>
                  <a:pt x="11347" y="8140"/>
                </a:cubicBezTo>
                <a:lnTo>
                  <a:pt x="10808" y="10152"/>
                </a:lnTo>
                <a:lnTo>
                  <a:pt x="10808" y="10152"/>
                </a:lnTo>
                <a:cubicBezTo>
                  <a:pt x="10776" y="10273"/>
                  <a:pt x="10789" y="10407"/>
                  <a:pt x="10857" y="10524"/>
                </a:cubicBezTo>
                <a:cubicBezTo>
                  <a:pt x="10920" y="10634"/>
                  <a:pt x="11021" y="10706"/>
                  <a:pt x="11133" y="10742"/>
                </a:cubicBezTo>
                <a:lnTo>
                  <a:pt x="11126" y="10768"/>
                </a:lnTo>
                <a:cubicBezTo>
                  <a:pt x="11142" y="10766"/>
                  <a:pt x="11157" y="10761"/>
                  <a:pt x="11173" y="10758"/>
                </a:cubicBezTo>
                <a:lnTo>
                  <a:pt x="13167" y="11292"/>
                </a:lnTo>
                <a:cubicBezTo>
                  <a:pt x="13288" y="11324"/>
                  <a:pt x="13422" y="11311"/>
                  <a:pt x="13540" y="11243"/>
                </a:cubicBezTo>
                <a:cubicBezTo>
                  <a:pt x="13774" y="11107"/>
                  <a:pt x="13855" y="10807"/>
                  <a:pt x="13719" y="10572"/>
                </a:cubicBezTo>
                <a:cubicBezTo>
                  <a:pt x="13651" y="10455"/>
                  <a:pt x="13542" y="10376"/>
                  <a:pt x="13421" y="10343"/>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48" name="Shape 2648"/>
          <p:cNvSpPr/>
          <p:nvPr/>
        </p:nvSpPr>
        <p:spPr>
          <a:xfrm>
            <a:off x="2825064" y="391960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4727"/>
                </a:moveTo>
                <a:lnTo>
                  <a:pt x="982" y="14727"/>
                </a:lnTo>
                <a:lnTo>
                  <a:pt x="982" y="1964"/>
                </a:lnTo>
                <a:cubicBezTo>
                  <a:pt x="982" y="1422"/>
                  <a:pt x="1422" y="982"/>
                  <a:pt x="1964" y="982"/>
                </a:cubicBezTo>
                <a:lnTo>
                  <a:pt x="19636" y="982"/>
                </a:lnTo>
                <a:cubicBezTo>
                  <a:pt x="20178" y="982"/>
                  <a:pt x="20618" y="1422"/>
                  <a:pt x="20618" y="1964"/>
                </a:cubicBezTo>
                <a:cubicBezTo>
                  <a:pt x="20618" y="1964"/>
                  <a:pt x="20618" y="14727"/>
                  <a:pt x="20618" y="14727"/>
                </a:cubicBezTo>
                <a:close/>
                <a:moveTo>
                  <a:pt x="20618" y="16691"/>
                </a:moveTo>
                <a:cubicBezTo>
                  <a:pt x="20618" y="17233"/>
                  <a:pt x="20178" y="17673"/>
                  <a:pt x="19636" y="17673"/>
                </a:cubicBezTo>
                <a:lnTo>
                  <a:pt x="1964" y="17673"/>
                </a:lnTo>
                <a:cubicBezTo>
                  <a:pt x="1422" y="17673"/>
                  <a:pt x="982" y="17233"/>
                  <a:pt x="982" y="16691"/>
                </a:cubicBezTo>
                <a:lnTo>
                  <a:pt x="982" y="15709"/>
                </a:lnTo>
                <a:lnTo>
                  <a:pt x="20618" y="15709"/>
                </a:lnTo>
                <a:cubicBezTo>
                  <a:pt x="20618" y="15709"/>
                  <a:pt x="20618" y="16691"/>
                  <a:pt x="20618" y="16691"/>
                </a:cubicBezTo>
                <a:close/>
                <a:moveTo>
                  <a:pt x="11782" y="20618"/>
                </a:moveTo>
                <a:lnTo>
                  <a:pt x="9818" y="20618"/>
                </a:lnTo>
                <a:lnTo>
                  <a:pt x="9818" y="18655"/>
                </a:lnTo>
                <a:lnTo>
                  <a:pt x="11782" y="18655"/>
                </a:lnTo>
                <a:cubicBezTo>
                  <a:pt x="11782" y="18655"/>
                  <a:pt x="11782" y="20618"/>
                  <a:pt x="11782" y="20618"/>
                </a:cubicBezTo>
                <a:close/>
                <a:moveTo>
                  <a:pt x="19636" y="0"/>
                </a:moveTo>
                <a:lnTo>
                  <a:pt x="1964" y="0"/>
                </a:lnTo>
                <a:cubicBezTo>
                  <a:pt x="879" y="0"/>
                  <a:pt x="0" y="879"/>
                  <a:pt x="0" y="1964"/>
                </a:cubicBezTo>
                <a:lnTo>
                  <a:pt x="0" y="16691"/>
                </a:lnTo>
                <a:cubicBezTo>
                  <a:pt x="0" y="17775"/>
                  <a:pt x="879" y="18655"/>
                  <a:pt x="1964" y="18655"/>
                </a:cubicBezTo>
                <a:lnTo>
                  <a:pt x="8836" y="18655"/>
                </a:lnTo>
                <a:lnTo>
                  <a:pt x="8836" y="20618"/>
                </a:lnTo>
                <a:lnTo>
                  <a:pt x="7364" y="20618"/>
                </a:lnTo>
                <a:cubicBezTo>
                  <a:pt x="7093" y="20618"/>
                  <a:pt x="6873" y="20838"/>
                  <a:pt x="6873" y="21109"/>
                </a:cubicBezTo>
                <a:cubicBezTo>
                  <a:pt x="6873" y="21381"/>
                  <a:pt x="7093" y="21600"/>
                  <a:pt x="7364" y="21600"/>
                </a:cubicBezTo>
                <a:lnTo>
                  <a:pt x="14236" y="21600"/>
                </a:lnTo>
                <a:cubicBezTo>
                  <a:pt x="14507" y="21600"/>
                  <a:pt x="14727" y="21381"/>
                  <a:pt x="14727" y="21109"/>
                </a:cubicBezTo>
                <a:cubicBezTo>
                  <a:pt x="14727" y="20838"/>
                  <a:pt x="14507" y="20618"/>
                  <a:pt x="14236" y="20618"/>
                </a:cubicBezTo>
                <a:lnTo>
                  <a:pt x="12764" y="20618"/>
                </a:lnTo>
                <a:lnTo>
                  <a:pt x="12764" y="18655"/>
                </a:lnTo>
                <a:lnTo>
                  <a:pt x="19636" y="18655"/>
                </a:lnTo>
                <a:cubicBezTo>
                  <a:pt x="20721" y="18655"/>
                  <a:pt x="21600" y="17775"/>
                  <a:pt x="21600" y="16691"/>
                </a:cubicBezTo>
                <a:lnTo>
                  <a:pt x="21600" y="1964"/>
                </a:lnTo>
                <a:cubicBezTo>
                  <a:pt x="21600" y="879"/>
                  <a:pt x="20721" y="0"/>
                  <a:pt x="19636" y="0"/>
                </a:cubicBezTo>
                <a:moveTo>
                  <a:pt x="12764" y="8836"/>
                </a:moveTo>
                <a:cubicBezTo>
                  <a:pt x="12628" y="8836"/>
                  <a:pt x="12505" y="8891"/>
                  <a:pt x="12417" y="8980"/>
                </a:cubicBezTo>
                <a:lnTo>
                  <a:pt x="11291" y="10106"/>
                </a:lnTo>
                <a:lnTo>
                  <a:pt x="11291" y="4419"/>
                </a:lnTo>
                <a:lnTo>
                  <a:pt x="11291" y="4418"/>
                </a:lnTo>
                <a:cubicBezTo>
                  <a:pt x="11291" y="4147"/>
                  <a:pt x="11071" y="3927"/>
                  <a:pt x="10800" y="3927"/>
                </a:cubicBezTo>
                <a:cubicBezTo>
                  <a:pt x="10529" y="3927"/>
                  <a:pt x="10309" y="4147"/>
                  <a:pt x="10309" y="4418"/>
                </a:cubicBezTo>
                <a:lnTo>
                  <a:pt x="10309" y="10106"/>
                </a:lnTo>
                <a:lnTo>
                  <a:pt x="9183" y="8980"/>
                </a:lnTo>
                <a:cubicBezTo>
                  <a:pt x="9095" y="8891"/>
                  <a:pt x="8972" y="8836"/>
                  <a:pt x="8836" y="8836"/>
                </a:cubicBezTo>
                <a:cubicBezTo>
                  <a:pt x="8566" y="8836"/>
                  <a:pt x="8345" y="9056"/>
                  <a:pt x="8345" y="9327"/>
                </a:cubicBezTo>
                <a:cubicBezTo>
                  <a:pt x="8345" y="9463"/>
                  <a:pt x="8400" y="9586"/>
                  <a:pt x="8489" y="9674"/>
                </a:cubicBezTo>
                <a:lnTo>
                  <a:pt x="10453" y="11638"/>
                </a:lnTo>
                <a:cubicBezTo>
                  <a:pt x="10542" y="11727"/>
                  <a:pt x="10665" y="11782"/>
                  <a:pt x="10800" y="11782"/>
                </a:cubicBezTo>
                <a:cubicBezTo>
                  <a:pt x="10935" y="11782"/>
                  <a:pt x="11058" y="11727"/>
                  <a:pt x="11147" y="11638"/>
                </a:cubicBezTo>
                <a:lnTo>
                  <a:pt x="13111" y="9674"/>
                </a:lnTo>
                <a:cubicBezTo>
                  <a:pt x="13200" y="9586"/>
                  <a:pt x="13255" y="9463"/>
                  <a:pt x="13255" y="9327"/>
                </a:cubicBezTo>
                <a:cubicBezTo>
                  <a:pt x="13255" y="9056"/>
                  <a:pt x="13034" y="8836"/>
                  <a:pt x="12764" y="8836"/>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49" name="Shape 2649"/>
          <p:cNvSpPr/>
          <p:nvPr/>
        </p:nvSpPr>
        <p:spPr>
          <a:xfrm>
            <a:off x="3891586" y="391960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4727"/>
                </a:moveTo>
                <a:lnTo>
                  <a:pt x="982" y="14727"/>
                </a:lnTo>
                <a:lnTo>
                  <a:pt x="982" y="1964"/>
                </a:lnTo>
                <a:cubicBezTo>
                  <a:pt x="982" y="1422"/>
                  <a:pt x="1422" y="982"/>
                  <a:pt x="1964" y="982"/>
                </a:cubicBezTo>
                <a:lnTo>
                  <a:pt x="19636" y="982"/>
                </a:lnTo>
                <a:cubicBezTo>
                  <a:pt x="20178" y="982"/>
                  <a:pt x="20618" y="1422"/>
                  <a:pt x="20618" y="1964"/>
                </a:cubicBezTo>
                <a:cubicBezTo>
                  <a:pt x="20618" y="1964"/>
                  <a:pt x="20618" y="14727"/>
                  <a:pt x="20618" y="14727"/>
                </a:cubicBezTo>
                <a:close/>
                <a:moveTo>
                  <a:pt x="20618" y="16691"/>
                </a:moveTo>
                <a:cubicBezTo>
                  <a:pt x="20618" y="17233"/>
                  <a:pt x="20178" y="17673"/>
                  <a:pt x="19636" y="17673"/>
                </a:cubicBezTo>
                <a:lnTo>
                  <a:pt x="1964" y="17673"/>
                </a:lnTo>
                <a:cubicBezTo>
                  <a:pt x="1422" y="17673"/>
                  <a:pt x="982" y="17233"/>
                  <a:pt x="982" y="16691"/>
                </a:cubicBezTo>
                <a:lnTo>
                  <a:pt x="982" y="15709"/>
                </a:lnTo>
                <a:lnTo>
                  <a:pt x="20618" y="15709"/>
                </a:lnTo>
                <a:cubicBezTo>
                  <a:pt x="20618" y="15709"/>
                  <a:pt x="20618" y="16691"/>
                  <a:pt x="20618" y="16691"/>
                </a:cubicBezTo>
                <a:close/>
                <a:moveTo>
                  <a:pt x="11782" y="20618"/>
                </a:moveTo>
                <a:lnTo>
                  <a:pt x="9818" y="20618"/>
                </a:lnTo>
                <a:lnTo>
                  <a:pt x="9818" y="18655"/>
                </a:lnTo>
                <a:lnTo>
                  <a:pt x="11782" y="18655"/>
                </a:lnTo>
                <a:cubicBezTo>
                  <a:pt x="11782" y="18655"/>
                  <a:pt x="11782" y="20618"/>
                  <a:pt x="11782" y="20618"/>
                </a:cubicBezTo>
                <a:close/>
                <a:moveTo>
                  <a:pt x="19636" y="0"/>
                </a:moveTo>
                <a:lnTo>
                  <a:pt x="1964" y="0"/>
                </a:lnTo>
                <a:cubicBezTo>
                  <a:pt x="879" y="0"/>
                  <a:pt x="0" y="879"/>
                  <a:pt x="0" y="1964"/>
                </a:cubicBezTo>
                <a:lnTo>
                  <a:pt x="0" y="16691"/>
                </a:lnTo>
                <a:cubicBezTo>
                  <a:pt x="0" y="17775"/>
                  <a:pt x="879" y="18655"/>
                  <a:pt x="1964" y="18655"/>
                </a:cubicBezTo>
                <a:lnTo>
                  <a:pt x="8836" y="18655"/>
                </a:lnTo>
                <a:lnTo>
                  <a:pt x="8836" y="20618"/>
                </a:lnTo>
                <a:lnTo>
                  <a:pt x="7364" y="20618"/>
                </a:lnTo>
                <a:cubicBezTo>
                  <a:pt x="7093" y="20618"/>
                  <a:pt x="6873" y="20838"/>
                  <a:pt x="6873" y="21109"/>
                </a:cubicBezTo>
                <a:cubicBezTo>
                  <a:pt x="6873" y="21381"/>
                  <a:pt x="7093" y="21600"/>
                  <a:pt x="7364" y="21600"/>
                </a:cubicBezTo>
                <a:lnTo>
                  <a:pt x="14236" y="21600"/>
                </a:lnTo>
                <a:cubicBezTo>
                  <a:pt x="14507" y="21600"/>
                  <a:pt x="14727" y="21381"/>
                  <a:pt x="14727" y="21109"/>
                </a:cubicBezTo>
                <a:cubicBezTo>
                  <a:pt x="14727" y="20838"/>
                  <a:pt x="14507" y="20618"/>
                  <a:pt x="14236" y="20618"/>
                </a:cubicBezTo>
                <a:lnTo>
                  <a:pt x="12764" y="20618"/>
                </a:lnTo>
                <a:lnTo>
                  <a:pt x="12764" y="18655"/>
                </a:lnTo>
                <a:lnTo>
                  <a:pt x="19636" y="18655"/>
                </a:lnTo>
                <a:cubicBezTo>
                  <a:pt x="20721" y="18655"/>
                  <a:pt x="21600" y="17775"/>
                  <a:pt x="21600" y="16691"/>
                </a:cubicBezTo>
                <a:lnTo>
                  <a:pt x="21600" y="1964"/>
                </a:lnTo>
                <a:cubicBezTo>
                  <a:pt x="21600" y="879"/>
                  <a:pt x="20721" y="0"/>
                  <a:pt x="19636" y="0"/>
                </a:cubicBezTo>
                <a:moveTo>
                  <a:pt x="11147" y="4071"/>
                </a:moveTo>
                <a:cubicBezTo>
                  <a:pt x="11058" y="3982"/>
                  <a:pt x="10935" y="3927"/>
                  <a:pt x="10800" y="3927"/>
                </a:cubicBezTo>
                <a:cubicBezTo>
                  <a:pt x="10665" y="3927"/>
                  <a:pt x="10542" y="3982"/>
                  <a:pt x="10453" y="4071"/>
                </a:cubicBezTo>
                <a:lnTo>
                  <a:pt x="8489" y="6035"/>
                </a:lnTo>
                <a:cubicBezTo>
                  <a:pt x="8400" y="6124"/>
                  <a:pt x="8345" y="6247"/>
                  <a:pt x="8345" y="6382"/>
                </a:cubicBezTo>
                <a:cubicBezTo>
                  <a:pt x="8345" y="6653"/>
                  <a:pt x="8566" y="6873"/>
                  <a:pt x="8836" y="6873"/>
                </a:cubicBezTo>
                <a:cubicBezTo>
                  <a:pt x="8972" y="6873"/>
                  <a:pt x="9095" y="6818"/>
                  <a:pt x="9183" y="6729"/>
                </a:cubicBezTo>
                <a:lnTo>
                  <a:pt x="10309" y="5603"/>
                </a:lnTo>
                <a:lnTo>
                  <a:pt x="10309" y="11291"/>
                </a:lnTo>
                <a:cubicBezTo>
                  <a:pt x="10309" y="11562"/>
                  <a:pt x="10529" y="11782"/>
                  <a:pt x="10800" y="11782"/>
                </a:cubicBezTo>
                <a:cubicBezTo>
                  <a:pt x="11071" y="11782"/>
                  <a:pt x="11291" y="11562"/>
                  <a:pt x="11291" y="11291"/>
                </a:cubicBezTo>
                <a:lnTo>
                  <a:pt x="11291" y="5603"/>
                </a:lnTo>
                <a:lnTo>
                  <a:pt x="12417" y="6729"/>
                </a:lnTo>
                <a:cubicBezTo>
                  <a:pt x="12505" y="6818"/>
                  <a:pt x="12628" y="6873"/>
                  <a:pt x="12764" y="6873"/>
                </a:cubicBezTo>
                <a:cubicBezTo>
                  <a:pt x="13034" y="6873"/>
                  <a:pt x="13255" y="6653"/>
                  <a:pt x="13255" y="6382"/>
                </a:cubicBezTo>
                <a:cubicBezTo>
                  <a:pt x="13255" y="6247"/>
                  <a:pt x="13200" y="6124"/>
                  <a:pt x="13111" y="6035"/>
                </a:cubicBezTo>
                <a:cubicBezTo>
                  <a:pt x="13111" y="6035"/>
                  <a:pt x="11147" y="4071"/>
                  <a:pt x="11147" y="4071"/>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50" name="Shape 2650"/>
          <p:cNvSpPr/>
          <p:nvPr/>
        </p:nvSpPr>
        <p:spPr>
          <a:xfrm>
            <a:off x="4958108" y="391960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4727"/>
                </a:moveTo>
                <a:lnTo>
                  <a:pt x="982" y="14727"/>
                </a:lnTo>
                <a:lnTo>
                  <a:pt x="982" y="1964"/>
                </a:lnTo>
                <a:cubicBezTo>
                  <a:pt x="982" y="1422"/>
                  <a:pt x="1422" y="982"/>
                  <a:pt x="1964" y="982"/>
                </a:cubicBezTo>
                <a:lnTo>
                  <a:pt x="19636" y="982"/>
                </a:lnTo>
                <a:cubicBezTo>
                  <a:pt x="20178" y="982"/>
                  <a:pt x="20618" y="1422"/>
                  <a:pt x="20618" y="1964"/>
                </a:cubicBezTo>
                <a:cubicBezTo>
                  <a:pt x="20618" y="1964"/>
                  <a:pt x="20618" y="14727"/>
                  <a:pt x="20618" y="14727"/>
                </a:cubicBezTo>
                <a:close/>
                <a:moveTo>
                  <a:pt x="20618" y="16691"/>
                </a:moveTo>
                <a:cubicBezTo>
                  <a:pt x="20618" y="17233"/>
                  <a:pt x="20178" y="17673"/>
                  <a:pt x="19636" y="17673"/>
                </a:cubicBezTo>
                <a:lnTo>
                  <a:pt x="1964" y="17673"/>
                </a:lnTo>
                <a:cubicBezTo>
                  <a:pt x="1422" y="17673"/>
                  <a:pt x="982" y="17233"/>
                  <a:pt x="982" y="16691"/>
                </a:cubicBezTo>
                <a:lnTo>
                  <a:pt x="982" y="15709"/>
                </a:lnTo>
                <a:lnTo>
                  <a:pt x="20618" y="15709"/>
                </a:lnTo>
                <a:cubicBezTo>
                  <a:pt x="20618" y="15709"/>
                  <a:pt x="20618" y="16691"/>
                  <a:pt x="20618" y="16691"/>
                </a:cubicBezTo>
                <a:close/>
                <a:moveTo>
                  <a:pt x="11782" y="20618"/>
                </a:moveTo>
                <a:lnTo>
                  <a:pt x="9818" y="20618"/>
                </a:lnTo>
                <a:lnTo>
                  <a:pt x="9818" y="18655"/>
                </a:lnTo>
                <a:lnTo>
                  <a:pt x="11782" y="18655"/>
                </a:lnTo>
                <a:cubicBezTo>
                  <a:pt x="11782" y="18655"/>
                  <a:pt x="11782" y="20618"/>
                  <a:pt x="11782" y="20618"/>
                </a:cubicBezTo>
                <a:close/>
                <a:moveTo>
                  <a:pt x="19636" y="0"/>
                </a:moveTo>
                <a:lnTo>
                  <a:pt x="1964" y="0"/>
                </a:lnTo>
                <a:cubicBezTo>
                  <a:pt x="879" y="0"/>
                  <a:pt x="0" y="879"/>
                  <a:pt x="0" y="1964"/>
                </a:cubicBezTo>
                <a:lnTo>
                  <a:pt x="0" y="16691"/>
                </a:lnTo>
                <a:cubicBezTo>
                  <a:pt x="0" y="17775"/>
                  <a:pt x="879" y="18655"/>
                  <a:pt x="1964" y="18655"/>
                </a:cubicBezTo>
                <a:lnTo>
                  <a:pt x="8836" y="18655"/>
                </a:lnTo>
                <a:lnTo>
                  <a:pt x="8836" y="20618"/>
                </a:lnTo>
                <a:lnTo>
                  <a:pt x="7364" y="20618"/>
                </a:lnTo>
                <a:cubicBezTo>
                  <a:pt x="7093" y="20618"/>
                  <a:pt x="6873" y="20838"/>
                  <a:pt x="6873" y="21109"/>
                </a:cubicBezTo>
                <a:cubicBezTo>
                  <a:pt x="6873" y="21381"/>
                  <a:pt x="7093" y="21600"/>
                  <a:pt x="7364" y="21600"/>
                </a:cubicBezTo>
                <a:lnTo>
                  <a:pt x="14236" y="21600"/>
                </a:lnTo>
                <a:cubicBezTo>
                  <a:pt x="14507" y="21600"/>
                  <a:pt x="14727" y="21381"/>
                  <a:pt x="14727" y="21109"/>
                </a:cubicBezTo>
                <a:cubicBezTo>
                  <a:pt x="14727" y="20838"/>
                  <a:pt x="14507" y="20618"/>
                  <a:pt x="14236" y="20618"/>
                </a:cubicBezTo>
                <a:lnTo>
                  <a:pt x="12764" y="20618"/>
                </a:lnTo>
                <a:lnTo>
                  <a:pt x="12764" y="18655"/>
                </a:lnTo>
                <a:lnTo>
                  <a:pt x="19636" y="18655"/>
                </a:lnTo>
                <a:cubicBezTo>
                  <a:pt x="20721" y="18655"/>
                  <a:pt x="21600" y="17775"/>
                  <a:pt x="21600" y="16691"/>
                </a:cubicBezTo>
                <a:lnTo>
                  <a:pt x="21600" y="1964"/>
                </a:lnTo>
                <a:cubicBezTo>
                  <a:pt x="21600" y="879"/>
                  <a:pt x="20721" y="0"/>
                  <a:pt x="19636" y="0"/>
                </a:cubicBezTo>
                <a:moveTo>
                  <a:pt x="14236" y="7364"/>
                </a:moveTo>
                <a:lnTo>
                  <a:pt x="8549" y="7364"/>
                </a:lnTo>
                <a:lnTo>
                  <a:pt x="9674" y="6238"/>
                </a:lnTo>
                <a:cubicBezTo>
                  <a:pt x="9763" y="6149"/>
                  <a:pt x="9818" y="6027"/>
                  <a:pt x="9818" y="5891"/>
                </a:cubicBezTo>
                <a:cubicBezTo>
                  <a:pt x="9818" y="5620"/>
                  <a:pt x="9598" y="5400"/>
                  <a:pt x="9327" y="5400"/>
                </a:cubicBezTo>
                <a:cubicBezTo>
                  <a:pt x="9192" y="5400"/>
                  <a:pt x="9069" y="5455"/>
                  <a:pt x="8980" y="5544"/>
                </a:cubicBezTo>
                <a:lnTo>
                  <a:pt x="7017" y="7507"/>
                </a:lnTo>
                <a:cubicBezTo>
                  <a:pt x="6928" y="7597"/>
                  <a:pt x="6873" y="7720"/>
                  <a:pt x="6873" y="7855"/>
                </a:cubicBezTo>
                <a:cubicBezTo>
                  <a:pt x="6873" y="7990"/>
                  <a:pt x="6928" y="8113"/>
                  <a:pt x="7017" y="8202"/>
                </a:cubicBezTo>
                <a:lnTo>
                  <a:pt x="8980" y="10165"/>
                </a:lnTo>
                <a:cubicBezTo>
                  <a:pt x="9069" y="10255"/>
                  <a:pt x="9192" y="10309"/>
                  <a:pt x="9327" y="10309"/>
                </a:cubicBezTo>
                <a:cubicBezTo>
                  <a:pt x="9598" y="10309"/>
                  <a:pt x="9818" y="10090"/>
                  <a:pt x="9818" y="9818"/>
                </a:cubicBezTo>
                <a:cubicBezTo>
                  <a:pt x="9818" y="9683"/>
                  <a:pt x="9763" y="9560"/>
                  <a:pt x="9674" y="9471"/>
                </a:cubicBezTo>
                <a:lnTo>
                  <a:pt x="8549" y="8345"/>
                </a:lnTo>
                <a:lnTo>
                  <a:pt x="14236" y="8345"/>
                </a:lnTo>
                <a:cubicBezTo>
                  <a:pt x="14507" y="8345"/>
                  <a:pt x="14727" y="8126"/>
                  <a:pt x="14727" y="7855"/>
                </a:cubicBezTo>
                <a:cubicBezTo>
                  <a:pt x="14727" y="7584"/>
                  <a:pt x="14507" y="7364"/>
                  <a:pt x="14236" y="7364"/>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51" name="Shape 2651"/>
          <p:cNvSpPr/>
          <p:nvPr/>
        </p:nvSpPr>
        <p:spPr>
          <a:xfrm>
            <a:off x="6024630" y="391960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4583" y="7507"/>
                </a:moveTo>
                <a:lnTo>
                  <a:pt x="12620" y="5544"/>
                </a:lnTo>
                <a:cubicBezTo>
                  <a:pt x="12531" y="5455"/>
                  <a:pt x="12408" y="5400"/>
                  <a:pt x="12273" y="5400"/>
                </a:cubicBezTo>
                <a:cubicBezTo>
                  <a:pt x="12001" y="5400"/>
                  <a:pt x="11782" y="5620"/>
                  <a:pt x="11782" y="5891"/>
                </a:cubicBezTo>
                <a:cubicBezTo>
                  <a:pt x="11782" y="6027"/>
                  <a:pt x="11837" y="6149"/>
                  <a:pt x="11926" y="6238"/>
                </a:cubicBezTo>
                <a:lnTo>
                  <a:pt x="13051" y="7364"/>
                </a:lnTo>
                <a:lnTo>
                  <a:pt x="7364" y="7364"/>
                </a:lnTo>
                <a:cubicBezTo>
                  <a:pt x="7092" y="7364"/>
                  <a:pt x="6873" y="7584"/>
                  <a:pt x="6873" y="7855"/>
                </a:cubicBezTo>
                <a:cubicBezTo>
                  <a:pt x="6873" y="8126"/>
                  <a:pt x="7092" y="8345"/>
                  <a:pt x="7364" y="8345"/>
                </a:cubicBezTo>
                <a:lnTo>
                  <a:pt x="13051" y="8345"/>
                </a:lnTo>
                <a:lnTo>
                  <a:pt x="11926" y="9471"/>
                </a:lnTo>
                <a:cubicBezTo>
                  <a:pt x="11837" y="9560"/>
                  <a:pt x="11782" y="9683"/>
                  <a:pt x="11782" y="9818"/>
                </a:cubicBezTo>
                <a:cubicBezTo>
                  <a:pt x="11782" y="10090"/>
                  <a:pt x="12001" y="10309"/>
                  <a:pt x="12273" y="10309"/>
                </a:cubicBezTo>
                <a:cubicBezTo>
                  <a:pt x="12408" y="10309"/>
                  <a:pt x="12531" y="10255"/>
                  <a:pt x="12620" y="10165"/>
                </a:cubicBezTo>
                <a:lnTo>
                  <a:pt x="14583" y="8202"/>
                </a:lnTo>
                <a:cubicBezTo>
                  <a:pt x="14672" y="8113"/>
                  <a:pt x="14727" y="7990"/>
                  <a:pt x="14727" y="7855"/>
                </a:cubicBezTo>
                <a:cubicBezTo>
                  <a:pt x="14727" y="7720"/>
                  <a:pt x="14672" y="7597"/>
                  <a:pt x="14583" y="7507"/>
                </a:cubicBezTo>
                <a:close/>
                <a:moveTo>
                  <a:pt x="20618" y="14727"/>
                </a:moveTo>
                <a:lnTo>
                  <a:pt x="982" y="14727"/>
                </a:lnTo>
                <a:lnTo>
                  <a:pt x="982" y="1964"/>
                </a:lnTo>
                <a:cubicBezTo>
                  <a:pt x="982" y="1422"/>
                  <a:pt x="1421" y="982"/>
                  <a:pt x="1964" y="982"/>
                </a:cubicBezTo>
                <a:lnTo>
                  <a:pt x="19636" y="982"/>
                </a:lnTo>
                <a:cubicBezTo>
                  <a:pt x="20178" y="982"/>
                  <a:pt x="20618" y="1422"/>
                  <a:pt x="20618" y="1964"/>
                </a:cubicBezTo>
                <a:cubicBezTo>
                  <a:pt x="20618" y="1964"/>
                  <a:pt x="20618" y="14727"/>
                  <a:pt x="20618" y="14727"/>
                </a:cubicBezTo>
                <a:close/>
                <a:moveTo>
                  <a:pt x="20618" y="16691"/>
                </a:moveTo>
                <a:cubicBezTo>
                  <a:pt x="20618" y="17233"/>
                  <a:pt x="20178" y="17673"/>
                  <a:pt x="19636" y="17673"/>
                </a:cubicBezTo>
                <a:lnTo>
                  <a:pt x="1964" y="17673"/>
                </a:lnTo>
                <a:cubicBezTo>
                  <a:pt x="1421" y="17673"/>
                  <a:pt x="982" y="17233"/>
                  <a:pt x="982" y="16691"/>
                </a:cubicBezTo>
                <a:lnTo>
                  <a:pt x="982" y="15709"/>
                </a:lnTo>
                <a:lnTo>
                  <a:pt x="20618" y="15709"/>
                </a:lnTo>
                <a:cubicBezTo>
                  <a:pt x="20618" y="15709"/>
                  <a:pt x="20618" y="16691"/>
                  <a:pt x="20618" y="16691"/>
                </a:cubicBezTo>
                <a:close/>
                <a:moveTo>
                  <a:pt x="11782" y="20618"/>
                </a:moveTo>
                <a:lnTo>
                  <a:pt x="9818" y="20618"/>
                </a:lnTo>
                <a:lnTo>
                  <a:pt x="9818" y="18655"/>
                </a:lnTo>
                <a:lnTo>
                  <a:pt x="11782" y="18655"/>
                </a:lnTo>
                <a:cubicBezTo>
                  <a:pt x="11782" y="18655"/>
                  <a:pt x="11782" y="20618"/>
                  <a:pt x="11782" y="20618"/>
                </a:cubicBezTo>
                <a:close/>
                <a:moveTo>
                  <a:pt x="19636" y="0"/>
                </a:moveTo>
                <a:lnTo>
                  <a:pt x="1964" y="0"/>
                </a:lnTo>
                <a:cubicBezTo>
                  <a:pt x="879" y="0"/>
                  <a:pt x="0" y="879"/>
                  <a:pt x="0" y="1964"/>
                </a:cubicBezTo>
                <a:lnTo>
                  <a:pt x="0" y="16691"/>
                </a:lnTo>
                <a:cubicBezTo>
                  <a:pt x="0" y="17775"/>
                  <a:pt x="879" y="18655"/>
                  <a:pt x="1964" y="18655"/>
                </a:cubicBezTo>
                <a:lnTo>
                  <a:pt x="8836" y="18655"/>
                </a:lnTo>
                <a:lnTo>
                  <a:pt x="8836" y="20618"/>
                </a:lnTo>
                <a:lnTo>
                  <a:pt x="7364" y="20618"/>
                </a:lnTo>
                <a:cubicBezTo>
                  <a:pt x="7092" y="20618"/>
                  <a:pt x="6873" y="20838"/>
                  <a:pt x="6873" y="21109"/>
                </a:cubicBezTo>
                <a:cubicBezTo>
                  <a:pt x="6873" y="21380"/>
                  <a:pt x="7092" y="21600"/>
                  <a:pt x="7364" y="21600"/>
                </a:cubicBezTo>
                <a:lnTo>
                  <a:pt x="14236" y="21600"/>
                </a:lnTo>
                <a:cubicBezTo>
                  <a:pt x="14507" y="21600"/>
                  <a:pt x="14727" y="21380"/>
                  <a:pt x="14727" y="21109"/>
                </a:cubicBezTo>
                <a:cubicBezTo>
                  <a:pt x="14727" y="20838"/>
                  <a:pt x="14507" y="20618"/>
                  <a:pt x="14236" y="20618"/>
                </a:cubicBezTo>
                <a:lnTo>
                  <a:pt x="12764" y="20618"/>
                </a:lnTo>
                <a:lnTo>
                  <a:pt x="12764" y="18655"/>
                </a:lnTo>
                <a:lnTo>
                  <a:pt x="19636" y="18655"/>
                </a:lnTo>
                <a:cubicBezTo>
                  <a:pt x="20721" y="18655"/>
                  <a:pt x="21600" y="17775"/>
                  <a:pt x="21600" y="16691"/>
                </a:cubicBezTo>
                <a:lnTo>
                  <a:pt x="21600" y="1964"/>
                </a:lnTo>
                <a:cubicBezTo>
                  <a:pt x="21600" y="879"/>
                  <a:pt x="20721" y="0"/>
                  <a:pt x="19636"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52" name="Shape 2652"/>
          <p:cNvSpPr/>
          <p:nvPr/>
        </p:nvSpPr>
        <p:spPr>
          <a:xfrm>
            <a:off x="7091153" y="391960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14727"/>
                </a:moveTo>
                <a:cubicBezTo>
                  <a:pt x="7547" y="14727"/>
                  <a:pt x="4909" y="12969"/>
                  <a:pt x="4909" y="10800"/>
                </a:cubicBezTo>
                <a:cubicBezTo>
                  <a:pt x="4909" y="8631"/>
                  <a:pt x="7547" y="6873"/>
                  <a:pt x="10800" y="6873"/>
                </a:cubicBezTo>
                <a:cubicBezTo>
                  <a:pt x="11895" y="6873"/>
                  <a:pt x="12917" y="7076"/>
                  <a:pt x="13795" y="7423"/>
                </a:cubicBezTo>
                <a:lnTo>
                  <a:pt x="15709" y="5073"/>
                </a:lnTo>
                <a:lnTo>
                  <a:pt x="15709" y="8631"/>
                </a:lnTo>
                <a:cubicBezTo>
                  <a:pt x="16328" y="9253"/>
                  <a:pt x="16691" y="9998"/>
                  <a:pt x="16691" y="10800"/>
                </a:cubicBezTo>
                <a:cubicBezTo>
                  <a:pt x="16691" y="12969"/>
                  <a:pt x="14053" y="14727"/>
                  <a:pt x="10800" y="14727"/>
                </a:cubicBezTo>
                <a:moveTo>
                  <a:pt x="16691" y="1964"/>
                </a:moveTo>
                <a:lnTo>
                  <a:pt x="13360" y="6247"/>
                </a:lnTo>
                <a:cubicBezTo>
                  <a:pt x="12568" y="6020"/>
                  <a:pt x="11706" y="5891"/>
                  <a:pt x="10800" y="5891"/>
                </a:cubicBezTo>
                <a:cubicBezTo>
                  <a:pt x="7004" y="5891"/>
                  <a:pt x="3927" y="8089"/>
                  <a:pt x="3927" y="10800"/>
                </a:cubicBezTo>
                <a:cubicBezTo>
                  <a:pt x="3927" y="13511"/>
                  <a:pt x="7004" y="15709"/>
                  <a:pt x="10800" y="15709"/>
                </a:cubicBezTo>
                <a:cubicBezTo>
                  <a:pt x="14596" y="15709"/>
                  <a:pt x="17673" y="13511"/>
                  <a:pt x="17673" y="10800"/>
                </a:cubicBezTo>
                <a:cubicBezTo>
                  <a:pt x="17673" y="9878"/>
                  <a:pt x="17310" y="9018"/>
                  <a:pt x="16691" y="8281"/>
                </a:cubicBezTo>
                <a:cubicBezTo>
                  <a:pt x="16691" y="8281"/>
                  <a:pt x="16691" y="1964"/>
                  <a:pt x="16691" y="1964"/>
                </a:cubicBezTo>
                <a:close/>
                <a:moveTo>
                  <a:pt x="19145" y="1964"/>
                </a:moveTo>
                <a:cubicBezTo>
                  <a:pt x="18874" y="1964"/>
                  <a:pt x="18655" y="2184"/>
                  <a:pt x="18655" y="2455"/>
                </a:cubicBezTo>
                <a:cubicBezTo>
                  <a:pt x="18655" y="2726"/>
                  <a:pt x="18874" y="2945"/>
                  <a:pt x="19145" y="2945"/>
                </a:cubicBezTo>
                <a:cubicBezTo>
                  <a:pt x="19417" y="2945"/>
                  <a:pt x="19636" y="2726"/>
                  <a:pt x="19636" y="2455"/>
                </a:cubicBezTo>
                <a:cubicBezTo>
                  <a:pt x="19636" y="2184"/>
                  <a:pt x="19417" y="1964"/>
                  <a:pt x="19145" y="1964"/>
                </a:cubicBezTo>
                <a:moveTo>
                  <a:pt x="20618" y="16691"/>
                </a:moveTo>
                <a:cubicBezTo>
                  <a:pt x="20618" y="17233"/>
                  <a:pt x="20178" y="17673"/>
                  <a:pt x="19636" y="17673"/>
                </a:cubicBezTo>
                <a:lnTo>
                  <a:pt x="1964" y="17673"/>
                </a:lnTo>
                <a:cubicBezTo>
                  <a:pt x="1422" y="17673"/>
                  <a:pt x="982" y="17233"/>
                  <a:pt x="982" y="16691"/>
                </a:cubicBezTo>
                <a:lnTo>
                  <a:pt x="982" y="1964"/>
                </a:lnTo>
                <a:cubicBezTo>
                  <a:pt x="982" y="1422"/>
                  <a:pt x="1422" y="982"/>
                  <a:pt x="1964" y="982"/>
                </a:cubicBezTo>
                <a:lnTo>
                  <a:pt x="19636" y="982"/>
                </a:lnTo>
                <a:cubicBezTo>
                  <a:pt x="20178" y="982"/>
                  <a:pt x="20618" y="1422"/>
                  <a:pt x="20618" y="1964"/>
                </a:cubicBezTo>
                <a:cubicBezTo>
                  <a:pt x="20618" y="1964"/>
                  <a:pt x="20618" y="16691"/>
                  <a:pt x="20618" y="16691"/>
                </a:cubicBezTo>
                <a:close/>
                <a:moveTo>
                  <a:pt x="20618" y="19636"/>
                </a:moveTo>
                <a:cubicBezTo>
                  <a:pt x="20618" y="20178"/>
                  <a:pt x="20178" y="20618"/>
                  <a:pt x="19636" y="20618"/>
                </a:cubicBezTo>
                <a:lnTo>
                  <a:pt x="1964" y="20618"/>
                </a:lnTo>
                <a:cubicBezTo>
                  <a:pt x="1422" y="20618"/>
                  <a:pt x="982" y="20178"/>
                  <a:pt x="982" y="19636"/>
                </a:cubicBezTo>
                <a:lnTo>
                  <a:pt x="982" y="18382"/>
                </a:lnTo>
                <a:cubicBezTo>
                  <a:pt x="1271" y="18551"/>
                  <a:pt x="1604" y="18655"/>
                  <a:pt x="1964" y="18655"/>
                </a:cubicBezTo>
                <a:lnTo>
                  <a:pt x="19636" y="18655"/>
                </a:lnTo>
                <a:cubicBezTo>
                  <a:pt x="19996" y="18655"/>
                  <a:pt x="20329" y="18551"/>
                  <a:pt x="20618" y="18382"/>
                </a:cubicBezTo>
                <a:cubicBezTo>
                  <a:pt x="20618" y="18382"/>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10800" y="11291"/>
                </a:moveTo>
                <a:cubicBezTo>
                  <a:pt x="10258" y="11291"/>
                  <a:pt x="9818" y="11072"/>
                  <a:pt x="9818" y="10800"/>
                </a:cubicBezTo>
                <a:cubicBezTo>
                  <a:pt x="9818" y="10529"/>
                  <a:pt x="10258" y="10309"/>
                  <a:pt x="10800" y="10309"/>
                </a:cubicBezTo>
                <a:cubicBezTo>
                  <a:pt x="11342" y="10309"/>
                  <a:pt x="11782" y="10529"/>
                  <a:pt x="11782" y="10800"/>
                </a:cubicBezTo>
                <a:cubicBezTo>
                  <a:pt x="11782" y="11072"/>
                  <a:pt x="11342" y="11291"/>
                  <a:pt x="10800" y="11291"/>
                </a:cubicBezTo>
                <a:moveTo>
                  <a:pt x="10800" y="9327"/>
                </a:moveTo>
                <a:cubicBezTo>
                  <a:pt x="9716" y="9327"/>
                  <a:pt x="8836" y="9986"/>
                  <a:pt x="8836" y="10800"/>
                </a:cubicBezTo>
                <a:cubicBezTo>
                  <a:pt x="8836" y="11614"/>
                  <a:pt x="9716" y="12273"/>
                  <a:pt x="10800" y="12273"/>
                </a:cubicBezTo>
                <a:cubicBezTo>
                  <a:pt x="11884" y="12273"/>
                  <a:pt x="12764" y="11614"/>
                  <a:pt x="12764" y="10800"/>
                </a:cubicBezTo>
                <a:cubicBezTo>
                  <a:pt x="12764" y="9986"/>
                  <a:pt x="11884" y="9327"/>
                  <a:pt x="10800" y="9327"/>
                </a:cubicBezTo>
                <a:moveTo>
                  <a:pt x="19145" y="15709"/>
                </a:moveTo>
                <a:cubicBezTo>
                  <a:pt x="18874" y="15709"/>
                  <a:pt x="18655" y="15929"/>
                  <a:pt x="18655" y="16200"/>
                </a:cubicBezTo>
                <a:cubicBezTo>
                  <a:pt x="18655" y="16472"/>
                  <a:pt x="18874" y="16691"/>
                  <a:pt x="19145" y="16691"/>
                </a:cubicBezTo>
                <a:cubicBezTo>
                  <a:pt x="19417" y="16691"/>
                  <a:pt x="19636" y="16472"/>
                  <a:pt x="19636" y="16200"/>
                </a:cubicBezTo>
                <a:cubicBezTo>
                  <a:pt x="19636" y="15929"/>
                  <a:pt x="19417" y="15709"/>
                  <a:pt x="19145" y="15709"/>
                </a:cubicBezTo>
                <a:moveTo>
                  <a:pt x="2455" y="15709"/>
                </a:moveTo>
                <a:cubicBezTo>
                  <a:pt x="2183" y="15709"/>
                  <a:pt x="1964" y="15929"/>
                  <a:pt x="1964" y="16200"/>
                </a:cubicBezTo>
                <a:cubicBezTo>
                  <a:pt x="1964" y="16472"/>
                  <a:pt x="2183" y="16691"/>
                  <a:pt x="2455" y="16691"/>
                </a:cubicBezTo>
                <a:cubicBezTo>
                  <a:pt x="2726" y="16691"/>
                  <a:pt x="2945" y="16472"/>
                  <a:pt x="2945" y="16200"/>
                </a:cubicBezTo>
                <a:cubicBezTo>
                  <a:pt x="2945" y="15929"/>
                  <a:pt x="2726" y="15709"/>
                  <a:pt x="2455" y="15709"/>
                </a:cubicBezTo>
                <a:moveTo>
                  <a:pt x="5645" y="4418"/>
                </a:moveTo>
                <a:lnTo>
                  <a:pt x="12027" y="4418"/>
                </a:lnTo>
                <a:cubicBezTo>
                  <a:pt x="12434" y="4418"/>
                  <a:pt x="12764" y="4088"/>
                  <a:pt x="12764" y="3682"/>
                </a:cubicBezTo>
                <a:cubicBezTo>
                  <a:pt x="12764" y="3275"/>
                  <a:pt x="12434" y="2945"/>
                  <a:pt x="12027" y="2945"/>
                </a:cubicBezTo>
                <a:lnTo>
                  <a:pt x="5645" y="2945"/>
                </a:lnTo>
                <a:cubicBezTo>
                  <a:pt x="5239" y="2945"/>
                  <a:pt x="4909" y="3275"/>
                  <a:pt x="4909" y="3682"/>
                </a:cubicBezTo>
                <a:cubicBezTo>
                  <a:pt x="4909" y="4088"/>
                  <a:pt x="5239" y="4418"/>
                  <a:pt x="5645" y="4418"/>
                </a:cubicBezTo>
                <a:moveTo>
                  <a:pt x="2455" y="1964"/>
                </a:moveTo>
                <a:cubicBezTo>
                  <a:pt x="2183" y="1964"/>
                  <a:pt x="1964" y="2184"/>
                  <a:pt x="1964" y="2455"/>
                </a:cubicBezTo>
                <a:cubicBezTo>
                  <a:pt x="1964" y="2726"/>
                  <a:pt x="2183" y="2945"/>
                  <a:pt x="2455" y="2945"/>
                </a:cubicBezTo>
                <a:cubicBezTo>
                  <a:pt x="2726" y="2945"/>
                  <a:pt x="2945" y="2726"/>
                  <a:pt x="2945" y="2455"/>
                </a:cubicBezTo>
                <a:cubicBezTo>
                  <a:pt x="2945" y="2184"/>
                  <a:pt x="2726" y="1964"/>
                  <a:pt x="2455" y="1964"/>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53" name="Shape 2653"/>
          <p:cNvSpPr/>
          <p:nvPr/>
        </p:nvSpPr>
        <p:spPr>
          <a:xfrm>
            <a:off x="8157675" y="391960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2764" y="5891"/>
                </a:moveTo>
                <a:lnTo>
                  <a:pt x="14727" y="5891"/>
                </a:lnTo>
                <a:lnTo>
                  <a:pt x="14727" y="1964"/>
                </a:lnTo>
                <a:lnTo>
                  <a:pt x="12764" y="1964"/>
                </a:lnTo>
                <a:cubicBezTo>
                  <a:pt x="12764" y="1964"/>
                  <a:pt x="12764" y="5891"/>
                  <a:pt x="12764" y="5891"/>
                </a:cubicBezTo>
                <a:close/>
                <a:moveTo>
                  <a:pt x="6873" y="2945"/>
                </a:moveTo>
                <a:lnTo>
                  <a:pt x="10800" y="2945"/>
                </a:lnTo>
                <a:lnTo>
                  <a:pt x="10800" y="1964"/>
                </a:lnTo>
                <a:lnTo>
                  <a:pt x="6873" y="1964"/>
                </a:lnTo>
                <a:cubicBezTo>
                  <a:pt x="6873" y="1964"/>
                  <a:pt x="6873" y="2945"/>
                  <a:pt x="6873" y="2945"/>
                </a:cubicBezTo>
                <a:close/>
                <a:moveTo>
                  <a:pt x="20618" y="19636"/>
                </a:moveTo>
                <a:cubicBezTo>
                  <a:pt x="20618" y="20178"/>
                  <a:pt x="20178" y="20618"/>
                  <a:pt x="19636" y="20618"/>
                </a:cubicBezTo>
                <a:lnTo>
                  <a:pt x="18655" y="20618"/>
                </a:lnTo>
                <a:lnTo>
                  <a:pt x="18655" y="11782"/>
                </a:lnTo>
                <a:cubicBezTo>
                  <a:pt x="18655" y="11240"/>
                  <a:pt x="18214" y="10800"/>
                  <a:pt x="17673" y="10800"/>
                </a:cubicBezTo>
                <a:lnTo>
                  <a:pt x="3927" y="10800"/>
                </a:lnTo>
                <a:cubicBezTo>
                  <a:pt x="3385" y="10800"/>
                  <a:pt x="2945" y="11240"/>
                  <a:pt x="2945" y="11782"/>
                </a:cubicBezTo>
                <a:lnTo>
                  <a:pt x="2945" y="20618"/>
                </a:lnTo>
                <a:lnTo>
                  <a:pt x="1964" y="20618"/>
                </a:lnTo>
                <a:cubicBezTo>
                  <a:pt x="1421" y="20618"/>
                  <a:pt x="982" y="20178"/>
                  <a:pt x="982" y="19636"/>
                </a:cubicBezTo>
                <a:lnTo>
                  <a:pt x="982" y="1964"/>
                </a:lnTo>
                <a:cubicBezTo>
                  <a:pt x="982" y="1422"/>
                  <a:pt x="1421" y="982"/>
                  <a:pt x="1964" y="982"/>
                </a:cubicBezTo>
                <a:lnTo>
                  <a:pt x="4909" y="982"/>
                </a:lnTo>
                <a:lnTo>
                  <a:pt x="4909" y="6873"/>
                </a:lnTo>
                <a:cubicBezTo>
                  <a:pt x="4909" y="7415"/>
                  <a:pt x="5348" y="7855"/>
                  <a:pt x="5891" y="7855"/>
                </a:cubicBezTo>
                <a:lnTo>
                  <a:pt x="15709" y="7855"/>
                </a:lnTo>
                <a:cubicBezTo>
                  <a:pt x="16251" y="7855"/>
                  <a:pt x="16691" y="7415"/>
                  <a:pt x="16691" y="6873"/>
                </a:cubicBezTo>
                <a:lnTo>
                  <a:pt x="16691" y="982"/>
                </a:lnTo>
                <a:lnTo>
                  <a:pt x="17182" y="982"/>
                </a:lnTo>
                <a:lnTo>
                  <a:pt x="20618" y="4418"/>
                </a:lnTo>
                <a:cubicBezTo>
                  <a:pt x="20618" y="4418"/>
                  <a:pt x="20618" y="19636"/>
                  <a:pt x="20618" y="19636"/>
                </a:cubicBezTo>
                <a:close/>
                <a:moveTo>
                  <a:pt x="17673" y="20618"/>
                </a:moveTo>
                <a:lnTo>
                  <a:pt x="3927" y="20618"/>
                </a:lnTo>
                <a:lnTo>
                  <a:pt x="3927" y="11782"/>
                </a:lnTo>
                <a:lnTo>
                  <a:pt x="17673" y="11782"/>
                </a:lnTo>
                <a:cubicBezTo>
                  <a:pt x="17673" y="11782"/>
                  <a:pt x="17673" y="20618"/>
                  <a:pt x="17673" y="20618"/>
                </a:cubicBezTo>
                <a:close/>
                <a:moveTo>
                  <a:pt x="5891" y="982"/>
                </a:moveTo>
                <a:lnTo>
                  <a:pt x="15709" y="982"/>
                </a:lnTo>
                <a:lnTo>
                  <a:pt x="15709" y="6873"/>
                </a:lnTo>
                <a:lnTo>
                  <a:pt x="5891" y="6873"/>
                </a:lnTo>
                <a:cubicBezTo>
                  <a:pt x="5891" y="6873"/>
                  <a:pt x="5891" y="982"/>
                  <a:pt x="5891" y="982"/>
                </a:cubicBezTo>
                <a:close/>
                <a:moveTo>
                  <a:pt x="17673"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3927"/>
                </a:lnTo>
                <a:cubicBezTo>
                  <a:pt x="21600" y="3927"/>
                  <a:pt x="17673" y="0"/>
                  <a:pt x="17673" y="0"/>
                </a:cubicBezTo>
                <a:close/>
                <a:moveTo>
                  <a:pt x="6873" y="4909"/>
                </a:moveTo>
                <a:lnTo>
                  <a:pt x="9818" y="4909"/>
                </a:lnTo>
                <a:lnTo>
                  <a:pt x="9818" y="3927"/>
                </a:lnTo>
                <a:lnTo>
                  <a:pt x="6873" y="3927"/>
                </a:lnTo>
                <a:cubicBezTo>
                  <a:pt x="6873" y="3927"/>
                  <a:pt x="6873" y="4909"/>
                  <a:pt x="6873" y="4909"/>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54" name="Shape 2654"/>
          <p:cNvSpPr/>
          <p:nvPr/>
        </p:nvSpPr>
        <p:spPr>
          <a:xfrm>
            <a:off x="9224197" y="391960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5709" y="15709"/>
                </a:moveTo>
                <a:lnTo>
                  <a:pt x="5891" y="15709"/>
                </a:lnTo>
                <a:lnTo>
                  <a:pt x="5891" y="16691"/>
                </a:lnTo>
                <a:lnTo>
                  <a:pt x="15709" y="16691"/>
                </a:lnTo>
                <a:cubicBezTo>
                  <a:pt x="15709" y="16691"/>
                  <a:pt x="15709" y="15709"/>
                  <a:pt x="15709" y="15709"/>
                </a:cubicBezTo>
                <a:close/>
                <a:moveTo>
                  <a:pt x="15709" y="17673"/>
                </a:moveTo>
                <a:lnTo>
                  <a:pt x="5891" y="17673"/>
                </a:lnTo>
                <a:lnTo>
                  <a:pt x="5891" y="18655"/>
                </a:lnTo>
                <a:lnTo>
                  <a:pt x="15709" y="18655"/>
                </a:lnTo>
                <a:cubicBezTo>
                  <a:pt x="15709" y="18655"/>
                  <a:pt x="15709" y="17673"/>
                  <a:pt x="15709" y="17673"/>
                </a:cubicBezTo>
                <a:close/>
                <a:moveTo>
                  <a:pt x="11782" y="13745"/>
                </a:moveTo>
                <a:lnTo>
                  <a:pt x="5891" y="13745"/>
                </a:lnTo>
                <a:lnTo>
                  <a:pt x="5891" y="14727"/>
                </a:lnTo>
                <a:lnTo>
                  <a:pt x="11782" y="14727"/>
                </a:lnTo>
                <a:cubicBezTo>
                  <a:pt x="11782" y="14727"/>
                  <a:pt x="11782" y="13745"/>
                  <a:pt x="11782" y="13745"/>
                </a:cubicBezTo>
                <a:close/>
                <a:moveTo>
                  <a:pt x="20618" y="19636"/>
                </a:moveTo>
                <a:cubicBezTo>
                  <a:pt x="20618" y="20178"/>
                  <a:pt x="20178" y="20618"/>
                  <a:pt x="19636" y="20618"/>
                </a:cubicBezTo>
                <a:lnTo>
                  <a:pt x="18655" y="20618"/>
                </a:lnTo>
                <a:lnTo>
                  <a:pt x="18655" y="11782"/>
                </a:lnTo>
                <a:cubicBezTo>
                  <a:pt x="18655" y="11240"/>
                  <a:pt x="18214" y="10800"/>
                  <a:pt x="17673" y="10800"/>
                </a:cubicBezTo>
                <a:lnTo>
                  <a:pt x="3927" y="10800"/>
                </a:lnTo>
                <a:cubicBezTo>
                  <a:pt x="3385" y="10800"/>
                  <a:pt x="2945" y="11240"/>
                  <a:pt x="2945" y="11782"/>
                </a:cubicBezTo>
                <a:lnTo>
                  <a:pt x="2945" y="20618"/>
                </a:lnTo>
                <a:lnTo>
                  <a:pt x="1964" y="20618"/>
                </a:lnTo>
                <a:cubicBezTo>
                  <a:pt x="1421" y="20618"/>
                  <a:pt x="982" y="20178"/>
                  <a:pt x="982" y="19636"/>
                </a:cubicBezTo>
                <a:lnTo>
                  <a:pt x="982" y="1964"/>
                </a:lnTo>
                <a:cubicBezTo>
                  <a:pt x="982" y="1422"/>
                  <a:pt x="1421" y="982"/>
                  <a:pt x="1964" y="982"/>
                </a:cubicBezTo>
                <a:lnTo>
                  <a:pt x="4909" y="982"/>
                </a:lnTo>
                <a:lnTo>
                  <a:pt x="4909" y="6873"/>
                </a:lnTo>
                <a:cubicBezTo>
                  <a:pt x="4909" y="7415"/>
                  <a:pt x="5348" y="7855"/>
                  <a:pt x="5891" y="7855"/>
                </a:cubicBezTo>
                <a:lnTo>
                  <a:pt x="15709" y="7855"/>
                </a:lnTo>
                <a:cubicBezTo>
                  <a:pt x="16251" y="7855"/>
                  <a:pt x="16691" y="7415"/>
                  <a:pt x="16691" y="6873"/>
                </a:cubicBezTo>
                <a:lnTo>
                  <a:pt x="16691" y="982"/>
                </a:lnTo>
                <a:lnTo>
                  <a:pt x="17182" y="982"/>
                </a:lnTo>
                <a:lnTo>
                  <a:pt x="20618" y="4418"/>
                </a:lnTo>
                <a:cubicBezTo>
                  <a:pt x="20618" y="4418"/>
                  <a:pt x="20618" y="19636"/>
                  <a:pt x="20618" y="19636"/>
                </a:cubicBezTo>
                <a:close/>
                <a:moveTo>
                  <a:pt x="17673" y="20618"/>
                </a:moveTo>
                <a:lnTo>
                  <a:pt x="3927" y="20618"/>
                </a:lnTo>
                <a:lnTo>
                  <a:pt x="3927" y="11782"/>
                </a:lnTo>
                <a:lnTo>
                  <a:pt x="17673" y="11782"/>
                </a:lnTo>
                <a:cubicBezTo>
                  <a:pt x="17673" y="11782"/>
                  <a:pt x="17673" y="20618"/>
                  <a:pt x="17673" y="20618"/>
                </a:cubicBezTo>
                <a:close/>
                <a:moveTo>
                  <a:pt x="5891" y="982"/>
                </a:moveTo>
                <a:lnTo>
                  <a:pt x="15709" y="982"/>
                </a:lnTo>
                <a:lnTo>
                  <a:pt x="15709" y="6873"/>
                </a:lnTo>
                <a:lnTo>
                  <a:pt x="5891" y="6873"/>
                </a:lnTo>
                <a:cubicBezTo>
                  <a:pt x="5891" y="6873"/>
                  <a:pt x="5891" y="982"/>
                  <a:pt x="5891" y="982"/>
                </a:cubicBezTo>
                <a:close/>
                <a:moveTo>
                  <a:pt x="17673"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3927"/>
                </a:lnTo>
                <a:cubicBezTo>
                  <a:pt x="21600" y="3927"/>
                  <a:pt x="17673" y="0"/>
                  <a:pt x="17673" y="0"/>
                </a:cubicBezTo>
                <a:close/>
                <a:moveTo>
                  <a:pt x="12764" y="5891"/>
                </a:moveTo>
                <a:lnTo>
                  <a:pt x="14727" y="5891"/>
                </a:lnTo>
                <a:lnTo>
                  <a:pt x="14727" y="1964"/>
                </a:lnTo>
                <a:lnTo>
                  <a:pt x="12764" y="1964"/>
                </a:lnTo>
                <a:cubicBezTo>
                  <a:pt x="12764" y="1964"/>
                  <a:pt x="12764" y="5891"/>
                  <a:pt x="12764" y="5891"/>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55" name="Shape 2655"/>
          <p:cNvSpPr/>
          <p:nvPr/>
        </p:nvSpPr>
        <p:spPr>
          <a:xfrm>
            <a:off x="10290719" y="3970393"/>
            <a:ext cx="558655" cy="457082"/>
          </a:xfrm>
          <a:custGeom>
            <a:avLst/>
            <a:gdLst/>
            <a:ahLst/>
            <a:cxnLst>
              <a:cxn ang="0">
                <a:pos x="wd2" y="hd2"/>
              </a:cxn>
              <a:cxn ang="5400000">
                <a:pos x="wd2" y="hd2"/>
              </a:cxn>
              <a:cxn ang="10800000">
                <a:pos x="wd2" y="hd2"/>
              </a:cxn>
              <a:cxn ang="16200000">
                <a:pos x="wd2" y="hd2"/>
              </a:cxn>
            </a:cxnLst>
            <a:rect l="0" t="0" r="r" b="b"/>
            <a:pathLst>
              <a:path w="21600" h="21600" extrusionOk="0">
                <a:moveTo>
                  <a:pt x="20618" y="14400"/>
                </a:moveTo>
                <a:lnTo>
                  <a:pt x="16349" y="14400"/>
                </a:lnTo>
                <a:cubicBezTo>
                  <a:pt x="16227" y="14820"/>
                  <a:pt x="16076" y="15221"/>
                  <a:pt x="15897" y="15600"/>
                </a:cubicBezTo>
                <a:lnTo>
                  <a:pt x="20618" y="15600"/>
                </a:lnTo>
                <a:lnTo>
                  <a:pt x="20618" y="19200"/>
                </a:lnTo>
                <a:cubicBezTo>
                  <a:pt x="20618" y="19862"/>
                  <a:pt x="20178" y="20400"/>
                  <a:pt x="19636" y="20400"/>
                </a:cubicBezTo>
                <a:lnTo>
                  <a:pt x="1964" y="20400"/>
                </a:lnTo>
                <a:cubicBezTo>
                  <a:pt x="1422" y="20400"/>
                  <a:pt x="982" y="19862"/>
                  <a:pt x="982" y="19200"/>
                </a:cubicBezTo>
                <a:lnTo>
                  <a:pt x="982" y="15600"/>
                </a:lnTo>
                <a:lnTo>
                  <a:pt x="5704" y="15600"/>
                </a:lnTo>
                <a:cubicBezTo>
                  <a:pt x="5524" y="15221"/>
                  <a:pt x="5373" y="14820"/>
                  <a:pt x="5251" y="14400"/>
                </a:cubicBezTo>
                <a:lnTo>
                  <a:pt x="982" y="14400"/>
                </a:lnTo>
                <a:lnTo>
                  <a:pt x="982" y="4800"/>
                </a:lnTo>
                <a:cubicBezTo>
                  <a:pt x="982" y="4138"/>
                  <a:pt x="1422" y="3600"/>
                  <a:pt x="1964" y="3600"/>
                </a:cubicBezTo>
                <a:lnTo>
                  <a:pt x="3927" y="3600"/>
                </a:lnTo>
                <a:cubicBezTo>
                  <a:pt x="5891" y="3600"/>
                  <a:pt x="5891" y="1200"/>
                  <a:pt x="7364" y="1200"/>
                </a:cubicBezTo>
                <a:lnTo>
                  <a:pt x="10800" y="1200"/>
                </a:lnTo>
                <a:lnTo>
                  <a:pt x="14236" y="1200"/>
                </a:lnTo>
                <a:cubicBezTo>
                  <a:pt x="15709" y="1200"/>
                  <a:pt x="15709" y="3600"/>
                  <a:pt x="17673" y="3600"/>
                </a:cubicBezTo>
                <a:lnTo>
                  <a:pt x="19636" y="3600"/>
                </a:lnTo>
                <a:cubicBezTo>
                  <a:pt x="20178" y="3600"/>
                  <a:pt x="20618" y="4138"/>
                  <a:pt x="20618" y="4800"/>
                </a:cubicBezTo>
                <a:cubicBezTo>
                  <a:pt x="20618" y="4800"/>
                  <a:pt x="20618" y="14400"/>
                  <a:pt x="20618" y="14400"/>
                </a:cubicBezTo>
                <a:close/>
                <a:moveTo>
                  <a:pt x="19636" y="2400"/>
                </a:moveTo>
                <a:lnTo>
                  <a:pt x="17673" y="2400"/>
                </a:lnTo>
                <a:cubicBezTo>
                  <a:pt x="16200" y="2400"/>
                  <a:pt x="16200" y="0"/>
                  <a:pt x="14236" y="0"/>
                </a:cubicBezTo>
                <a:lnTo>
                  <a:pt x="10800" y="0"/>
                </a:lnTo>
                <a:lnTo>
                  <a:pt x="7364" y="0"/>
                </a:lnTo>
                <a:cubicBezTo>
                  <a:pt x="5400" y="0"/>
                  <a:pt x="5400" y="2400"/>
                  <a:pt x="3927" y="2400"/>
                </a:cubicBezTo>
                <a:lnTo>
                  <a:pt x="1964" y="2400"/>
                </a:lnTo>
                <a:cubicBezTo>
                  <a:pt x="879" y="2400"/>
                  <a:pt x="0" y="3475"/>
                  <a:pt x="0" y="4800"/>
                </a:cubicBezTo>
                <a:lnTo>
                  <a:pt x="0" y="19200"/>
                </a:lnTo>
                <a:cubicBezTo>
                  <a:pt x="0" y="20525"/>
                  <a:pt x="879" y="21600"/>
                  <a:pt x="1964" y="21600"/>
                </a:cubicBezTo>
                <a:lnTo>
                  <a:pt x="19636" y="21600"/>
                </a:lnTo>
                <a:cubicBezTo>
                  <a:pt x="20721" y="21600"/>
                  <a:pt x="21600" y="20525"/>
                  <a:pt x="21600" y="19200"/>
                </a:cubicBezTo>
                <a:lnTo>
                  <a:pt x="21600" y="4800"/>
                </a:lnTo>
                <a:cubicBezTo>
                  <a:pt x="21600" y="3475"/>
                  <a:pt x="20721" y="2400"/>
                  <a:pt x="19636" y="2400"/>
                </a:cubicBezTo>
                <a:moveTo>
                  <a:pt x="18164" y="7200"/>
                </a:moveTo>
                <a:cubicBezTo>
                  <a:pt x="17892" y="7200"/>
                  <a:pt x="17673" y="6932"/>
                  <a:pt x="17673" y="6600"/>
                </a:cubicBezTo>
                <a:cubicBezTo>
                  <a:pt x="17673" y="6269"/>
                  <a:pt x="17892" y="6000"/>
                  <a:pt x="18164" y="6000"/>
                </a:cubicBezTo>
                <a:cubicBezTo>
                  <a:pt x="18435" y="6000"/>
                  <a:pt x="18655" y="6269"/>
                  <a:pt x="18655" y="6600"/>
                </a:cubicBezTo>
                <a:cubicBezTo>
                  <a:pt x="18655" y="6932"/>
                  <a:pt x="18435" y="7200"/>
                  <a:pt x="18164" y="7200"/>
                </a:cubicBezTo>
                <a:moveTo>
                  <a:pt x="18164" y="4800"/>
                </a:moveTo>
                <a:cubicBezTo>
                  <a:pt x="17351" y="4800"/>
                  <a:pt x="16691" y="5607"/>
                  <a:pt x="16691" y="6600"/>
                </a:cubicBezTo>
                <a:cubicBezTo>
                  <a:pt x="16691" y="7594"/>
                  <a:pt x="17351" y="8400"/>
                  <a:pt x="18164" y="8400"/>
                </a:cubicBezTo>
                <a:cubicBezTo>
                  <a:pt x="18977" y="8400"/>
                  <a:pt x="19636" y="7594"/>
                  <a:pt x="19636" y="6600"/>
                </a:cubicBezTo>
                <a:cubicBezTo>
                  <a:pt x="19636" y="5607"/>
                  <a:pt x="18977" y="4800"/>
                  <a:pt x="18164" y="4800"/>
                </a:cubicBezTo>
                <a:moveTo>
                  <a:pt x="18164" y="9600"/>
                </a:moveTo>
                <a:cubicBezTo>
                  <a:pt x="17892" y="9600"/>
                  <a:pt x="17673" y="9869"/>
                  <a:pt x="17673" y="10200"/>
                </a:cubicBezTo>
                <a:cubicBezTo>
                  <a:pt x="17673" y="10532"/>
                  <a:pt x="17892" y="10800"/>
                  <a:pt x="18164" y="10800"/>
                </a:cubicBezTo>
                <a:cubicBezTo>
                  <a:pt x="18435" y="10800"/>
                  <a:pt x="18655" y="10532"/>
                  <a:pt x="18655" y="10200"/>
                </a:cubicBezTo>
                <a:cubicBezTo>
                  <a:pt x="18655" y="9869"/>
                  <a:pt x="18435" y="9600"/>
                  <a:pt x="18164" y="9600"/>
                </a:cubicBezTo>
                <a:moveTo>
                  <a:pt x="10800" y="16800"/>
                </a:moveTo>
                <a:cubicBezTo>
                  <a:pt x="8631" y="16800"/>
                  <a:pt x="6873" y="14651"/>
                  <a:pt x="6873" y="12000"/>
                </a:cubicBezTo>
                <a:cubicBezTo>
                  <a:pt x="6873" y="9349"/>
                  <a:pt x="8631" y="7200"/>
                  <a:pt x="10800" y="7200"/>
                </a:cubicBezTo>
                <a:cubicBezTo>
                  <a:pt x="12969" y="7200"/>
                  <a:pt x="14727" y="9349"/>
                  <a:pt x="14727" y="12000"/>
                </a:cubicBezTo>
                <a:cubicBezTo>
                  <a:pt x="14727" y="14651"/>
                  <a:pt x="12969" y="16800"/>
                  <a:pt x="10800" y="16800"/>
                </a:cubicBezTo>
                <a:moveTo>
                  <a:pt x="10800" y="6000"/>
                </a:moveTo>
                <a:cubicBezTo>
                  <a:pt x="8088" y="6000"/>
                  <a:pt x="5891" y="8687"/>
                  <a:pt x="5891" y="12000"/>
                </a:cubicBezTo>
                <a:cubicBezTo>
                  <a:pt x="5891" y="15314"/>
                  <a:pt x="8088" y="18000"/>
                  <a:pt x="10800" y="18000"/>
                </a:cubicBezTo>
                <a:cubicBezTo>
                  <a:pt x="13512" y="18000"/>
                  <a:pt x="15709" y="15314"/>
                  <a:pt x="15709" y="12000"/>
                </a:cubicBezTo>
                <a:cubicBezTo>
                  <a:pt x="15709" y="8687"/>
                  <a:pt x="13512" y="6000"/>
                  <a:pt x="10800" y="6000"/>
                </a:cubicBezTo>
                <a:moveTo>
                  <a:pt x="10800" y="14400"/>
                </a:moveTo>
                <a:cubicBezTo>
                  <a:pt x="9716" y="14400"/>
                  <a:pt x="8836" y="13325"/>
                  <a:pt x="8836" y="12000"/>
                </a:cubicBezTo>
                <a:cubicBezTo>
                  <a:pt x="8836" y="10675"/>
                  <a:pt x="9716" y="9600"/>
                  <a:pt x="10800" y="9600"/>
                </a:cubicBezTo>
                <a:cubicBezTo>
                  <a:pt x="11884" y="9600"/>
                  <a:pt x="12764" y="10675"/>
                  <a:pt x="12764" y="12000"/>
                </a:cubicBezTo>
                <a:cubicBezTo>
                  <a:pt x="12764" y="13325"/>
                  <a:pt x="11884" y="14400"/>
                  <a:pt x="10800" y="14400"/>
                </a:cubicBezTo>
                <a:moveTo>
                  <a:pt x="10800" y="8400"/>
                </a:moveTo>
                <a:cubicBezTo>
                  <a:pt x="9173" y="8400"/>
                  <a:pt x="7855" y="10012"/>
                  <a:pt x="7855" y="12000"/>
                </a:cubicBezTo>
                <a:cubicBezTo>
                  <a:pt x="7855" y="13988"/>
                  <a:pt x="9173" y="15600"/>
                  <a:pt x="10800" y="15600"/>
                </a:cubicBezTo>
                <a:cubicBezTo>
                  <a:pt x="12426" y="15600"/>
                  <a:pt x="13745" y="13988"/>
                  <a:pt x="13745" y="12000"/>
                </a:cubicBezTo>
                <a:cubicBezTo>
                  <a:pt x="13745" y="10012"/>
                  <a:pt x="12426" y="8400"/>
                  <a:pt x="10800" y="8400"/>
                </a:cubicBezTo>
                <a:moveTo>
                  <a:pt x="8345" y="3600"/>
                </a:moveTo>
                <a:lnTo>
                  <a:pt x="13255" y="3600"/>
                </a:lnTo>
                <a:cubicBezTo>
                  <a:pt x="13526" y="3600"/>
                  <a:pt x="13745" y="3332"/>
                  <a:pt x="13745" y="3000"/>
                </a:cubicBezTo>
                <a:cubicBezTo>
                  <a:pt x="13745" y="2669"/>
                  <a:pt x="13526" y="2400"/>
                  <a:pt x="13255" y="2400"/>
                </a:cubicBezTo>
                <a:lnTo>
                  <a:pt x="8345" y="2400"/>
                </a:lnTo>
                <a:cubicBezTo>
                  <a:pt x="8074" y="2400"/>
                  <a:pt x="7855" y="2669"/>
                  <a:pt x="7855" y="3000"/>
                </a:cubicBezTo>
                <a:cubicBezTo>
                  <a:pt x="7855" y="3332"/>
                  <a:pt x="8074" y="3600"/>
                  <a:pt x="8345" y="36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56" name="Shape 2656"/>
          <p:cNvSpPr/>
          <p:nvPr/>
        </p:nvSpPr>
        <p:spPr>
          <a:xfrm>
            <a:off x="11357241" y="391960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4727" y="10800"/>
                </a:moveTo>
                <a:cubicBezTo>
                  <a:pt x="14186" y="10800"/>
                  <a:pt x="13745" y="11240"/>
                  <a:pt x="13745" y="11782"/>
                </a:cubicBezTo>
                <a:cubicBezTo>
                  <a:pt x="13745" y="12324"/>
                  <a:pt x="14186" y="12764"/>
                  <a:pt x="14727" y="12764"/>
                </a:cubicBezTo>
                <a:cubicBezTo>
                  <a:pt x="15269" y="12764"/>
                  <a:pt x="15709" y="12324"/>
                  <a:pt x="15709" y="11782"/>
                </a:cubicBezTo>
                <a:cubicBezTo>
                  <a:pt x="15709" y="11240"/>
                  <a:pt x="15269" y="10800"/>
                  <a:pt x="14727" y="10800"/>
                </a:cubicBezTo>
                <a:moveTo>
                  <a:pt x="20618" y="0"/>
                </a:moveTo>
                <a:lnTo>
                  <a:pt x="4909" y="0"/>
                </a:lnTo>
                <a:cubicBezTo>
                  <a:pt x="4367" y="0"/>
                  <a:pt x="3927" y="440"/>
                  <a:pt x="3927" y="982"/>
                </a:cubicBezTo>
                <a:lnTo>
                  <a:pt x="3927" y="5891"/>
                </a:lnTo>
                <a:cubicBezTo>
                  <a:pt x="3927" y="6162"/>
                  <a:pt x="4147" y="6382"/>
                  <a:pt x="4418" y="6382"/>
                </a:cubicBezTo>
                <a:cubicBezTo>
                  <a:pt x="4690" y="6382"/>
                  <a:pt x="4909" y="6162"/>
                  <a:pt x="4909" y="5891"/>
                </a:cubicBezTo>
                <a:lnTo>
                  <a:pt x="4909" y="982"/>
                </a:lnTo>
                <a:lnTo>
                  <a:pt x="20618" y="982"/>
                </a:lnTo>
                <a:lnTo>
                  <a:pt x="20618" y="12764"/>
                </a:lnTo>
                <a:lnTo>
                  <a:pt x="19145" y="12764"/>
                </a:lnTo>
                <a:cubicBezTo>
                  <a:pt x="18874" y="12764"/>
                  <a:pt x="18655" y="12984"/>
                  <a:pt x="18655" y="13255"/>
                </a:cubicBezTo>
                <a:cubicBezTo>
                  <a:pt x="18655" y="13526"/>
                  <a:pt x="18874" y="13745"/>
                  <a:pt x="19145" y="13745"/>
                </a:cubicBezTo>
                <a:lnTo>
                  <a:pt x="20618" y="13745"/>
                </a:lnTo>
                <a:lnTo>
                  <a:pt x="20618" y="16691"/>
                </a:lnTo>
                <a:lnTo>
                  <a:pt x="19145" y="16691"/>
                </a:lnTo>
                <a:cubicBezTo>
                  <a:pt x="18874" y="16691"/>
                  <a:pt x="18655" y="16911"/>
                  <a:pt x="18655" y="17182"/>
                </a:cubicBezTo>
                <a:cubicBezTo>
                  <a:pt x="18655" y="17453"/>
                  <a:pt x="18874" y="17673"/>
                  <a:pt x="19145" y="17673"/>
                </a:cubicBezTo>
                <a:lnTo>
                  <a:pt x="20618" y="17673"/>
                </a:lnTo>
                <a:cubicBezTo>
                  <a:pt x="21160" y="17673"/>
                  <a:pt x="21600" y="17234"/>
                  <a:pt x="21600" y="16691"/>
                </a:cubicBezTo>
                <a:lnTo>
                  <a:pt x="21600" y="982"/>
                </a:lnTo>
                <a:cubicBezTo>
                  <a:pt x="21600" y="440"/>
                  <a:pt x="21160" y="0"/>
                  <a:pt x="20618" y="0"/>
                </a:cubicBezTo>
                <a:moveTo>
                  <a:pt x="14727" y="13745"/>
                </a:moveTo>
                <a:cubicBezTo>
                  <a:pt x="14456" y="13745"/>
                  <a:pt x="14236" y="13966"/>
                  <a:pt x="14236" y="14236"/>
                </a:cubicBezTo>
                <a:cubicBezTo>
                  <a:pt x="14236" y="14508"/>
                  <a:pt x="14456" y="14727"/>
                  <a:pt x="14727" y="14727"/>
                </a:cubicBezTo>
                <a:cubicBezTo>
                  <a:pt x="14999" y="14727"/>
                  <a:pt x="15218" y="14508"/>
                  <a:pt x="15218" y="14236"/>
                </a:cubicBezTo>
                <a:cubicBezTo>
                  <a:pt x="15218" y="13966"/>
                  <a:pt x="14999" y="13745"/>
                  <a:pt x="14727" y="13745"/>
                </a:cubicBezTo>
                <a:moveTo>
                  <a:pt x="16691" y="19636"/>
                </a:moveTo>
                <a:cubicBezTo>
                  <a:pt x="16691" y="20178"/>
                  <a:pt x="16251" y="20618"/>
                  <a:pt x="15709" y="20618"/>
                </a:cubicBezTo>
                <a:lnTo>
                  <a:pt x="1964" y="20618"/>
                </a:lnTo>
                <a:cubicBezTo>
                  <a:pt x="1422" y="20618"/>
                  <a:pt x="982" y="20178"/>
                  <a:pt x="982" y="19636"/>
                </a:cubicBezTo>
                <a:lnTo>
                  <a:pt x="982" y="10800"/>
                </a:lnTo>
                <a:cubicBezTo>
                  <a:pt x="982" y="10258"/>
                  <a:pt x="1422" y="9818"/>
                  <a:pt x="1964" y="9818"/>
                </a:cubicBezTo>
                <a:lnTo>
                  <a:pt x="3927" y="9818"/>
                </a:lnTo>
                <a:cubicBezTo>
                  <a:pt x="5891" y="9818"/>
                  <a:pt x="5891" y="7855"/>
                  <a:pt x="7364" y="7855"/>
                </a:cubicBezTo>
                <a:lnTo>
                  <a:pt x="8836" y="7855"/>
                </a:lnTo>
                <a:lnTo>
                  <a:pt x="10309" y="7855"/>
                </a:lnTo>
                <a:cubicBezTo>
                  <a:pt x="11782" y="7855"/>
                  <a:pt x="11782" y="9818"/>
                  <a:pt x="13745" y="9818"/>
                </a:cubicBezTo>
                <a:lnTo>
                  <a:pt x="15709" y="9818"/>
                </a:lnTo>
                <a:cubicBezTo>
                  <a:pt x="16251" y="9818"/>
                  <a:pt x="16691" y="10258"/>
                  <a:pt x="16691" y="10800"/>
                </a:cubicBezTo>
                <a:cubicBezTo>
                  <a:pt x="16691" y="10800"/>
                  <a:pt x="16691" y="19636"/>
                  <a:pt x="16691" y="19636"/>
                </a:cubicBezTo>
                <a:close/>
                <a:moveTo>
                  <a:pt x="15709" y="8836"/>
                </a:moveTo>
                <a:lnTo>
                  <a:pt x="13745" y="8836"/>
                </a:lnTo>
                <a:cubicBezTo>
                  <a:pt x="12273" y="8836"/>
                  <a:pt x="12273" y="6873"/>
                  <a:pt x="10309" y="6873"/>
                </a:cubicBezTo>
                <a:lnTo>
                  <a:pt x="7364" y="6873"/>
                </a:lnTo>
                <a:cubicBezTo>
                  <a:pt x="5400" y="6873"/>
                  <a:pt x="5400" y="8836"/>
                  <a:pt x="3927" y="8836"/>
                </a:cubicBezTo>
                <a:lnTo>
                  <a:pt x="1964" y="8836"/>
                </a:lnTo>
                <a:cubicBezTo>
                  <a:pt x="879" y="8836"/>
                  <a:pt x="0" y="9716"/>
                  <a:pt x="0" y="10800"/>
                </a:cubicBezTo>
                <a:lnTo>
                  <a:pt x="0" y="19636"/>
                </a:lnTo>
                <a:cubicBezTo>
                  <a:pt x="0" y="20721"/>
                  <a:pt x="879" y="21600"/>
                  <a:pt x="1964" y="21600"/>
                </a:cubicBezTo>
                <a:lnTo>
                  <a:pt x="15709" y="21600"/>
                </a:lnTo>
                <a:cubicBezTo>
                  <a:pt x="16794" y="21600"/>
                  <a:pt x="17673" y="20721"/>
                  <a:pt x="17673" y="19636"/>
                </a:cubicBezTo>
                <a:lnTo>
                  <a:pt x="17673" y="10800"/>
                </a:lnTo>
                <a:cubicBezTo>
                  <a:pt x="17673" y="9716"/>
                  <a:pt x="16794" y="8836"/>
                  <a:pt x="15709" y="8836"/>
                </a:cubicBezTo>
                <a:moveTo>
                  <a:pt x="8836" y="17673"/>
                </a:moveTo>
                <a:cubicBezTo>
                  <a:pt x="7210" y="17673"/>
                  <a:pt x="5891" y="16354"/>
                  <a:pt x="5891" y="14727"/>
                </a:cubicBezTo>
                <a:cubicBezTo>
                  <a:pt x="5891" y="13101"/>
                  <a:pt x="7210" y="11782"/>
                  <a:pt x="8836" y="11782"/>
                </a:cubicBezTo>
                <a:cubicBezTo>
                  <a:pt x="10463" y="11782"/>
                  <a:pt x="11782" y="13101"/>
                  <a:pt x="11782" y="14727"/>
                </a:cubicBezTo>
                <a:cubicBezTo>
                  <a:pt x="11782" y="16354"/>
                  <a:pt x="10463" y="17673"/>
                  <a:pt x="8836" y="17673"/>
                </a:cubicBezTo>
                <a:moveTo>
                  <a:pt x="8836" y="10800"/>
                </a:moveTo>
                <a:cubicBezTo>
                  <a:pt x="6668" y="10800"/>
                  <a:pt x="4909" y="12558"/>
                  <a:pt x="4909" y="14727"/>
                </a:cubicBezTo>
                <a:cubicBezTo>
                  <a:pt x="4909" y="16896"/>
                  <a:pt x="6668" y="18655"/>
                  <a:pt x="8836" y="18655"/>
                </a:cubicBezTo>
                <a:cubicBezTo>
                  <a:pt x="11005" y="18655"/>
                  <a:pt x="12764" y="16896"/>
                  <a:pt x="12764" y="14727"/>
                </a:cubicBezTo>
                <a:cubicBezTo>
                  <a:pt x="12764" y="12558"/>
                  <a:pt x="11005" y="10800"/>
                  <a:pt x="8836" y="10800"/>
                </a:cubicBezTo>
                <a:moveTo>
                  <a:pt x="8836" y="15709"/>
                </a:moveTo>
                <a:cubicBezTo>
                  <a:pt x="8295" y="15709"/>
                  <a:pt x="7855" y="15269"/>
                  <a:pt x="7855" y="14727"/>
                </a:cubicBezTo>
                <a:cubicBezTo>
                  <a:pt x="7855" y="14186"/>
                  <a:pt x="8295" y="13745"/>
                  <a:pt x="8836" y="13745"/>
                </a:cubicBezTo>
                <a:cubicBezTo>
                  <a:pt x="9378" y="13745"/>
                  <a:pt x="9818" y="14186"/>
                  <a:pt x="9818" y="14727"/>
                </a:cubicBezTo>
                <a:cubicBezTo>
                  <a:pt x="9818" y="15269"/>
                  <a:pt x="9378" y="15709"/>
                  <a:pt x="8836" y="15709"/>
                </a:cubicBezTo>
                <a:moveTo>
                  <a:pt x="8836" y="12764"/>
                </a:moveTo>
                <a:cubicBezTo>
                  <a:pt x="7752" y="12764"/>
                  <a:pt x="6873" y="13643"/>
                  <a:pt x="6873" y="14727"/>
                </a:cubicBezTo>
                <a:cubicBezTo>
                  <a:pt x="6873" y="15812"/>
                  <a:pt x="7752" y="16691"/>
                  <a:pt x="8836" y="16691"/>
                </a:cubicBezTo>
                <a:cubicBezTo>
                  <a:pt x="9921" y="16691"/>
                  <a:pt x="10800" y="15812"/>
                  <a:pt x="10800" y="14727"/>
                </a:cubicBezTo>
                <a:cubicBezTo>
                  <a:pt x="10800" y="13643"/>
                  <a:pt x="9921" y="12764"/>
                  <a:pt x="8836" y="12764"/>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57" name="Shape 2657"/>
          <p:cNvSpPr/>
          <p:nvPr/>
        </p:nvSpPr>
        <p:spPr>
          <a:xfrm>
            <a:off x="1758542" y="498612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5891" y="4909"/>
                </a:moveTo>
                <a:lnTo>
                  <a:pt x="6873" y="4909"/>
                </a:lnTo>
                <a:lnTo>
                  <a:pt x="6873" y="3927"/>
                </a:lnTo>
                <a:lnTo>
                  <a:pt x="5891" y="3927"/>
                </a:lnTo>
                <a:cubicBezTo>
                  <a:pt x="5891" y="3927"/>
                  <a:pt x="5891" y="4909"/>
                  <a:pt x="5891" y="4909"/>
                </a:cubicBezTo>
                <a:close/>
                <a:moveTo>
                  <a:pt x="18655" y="13745"/>
                </a:moveTo>
                <a:lnTo>
                  <a:pt x="19636" y="13745"/>
                </a:lnTo>
                <a:lnTo>
                  <a:pt x="19636" y="12764"/>
                </a:lnTo>
                <a:lnTo>
                  <a:pt x="18655" y="12764"/>
                </a:lnTo>
                <a:cubicBezTo>
                  <a:pt x="18655" y="12764"/>
                  <a:pt x="18655" y="13745"/>
                  <a:pt x="18655" y="13745"/>
                </a:cubicBezTo>
                <a:close/>
                <a:moveTo>
                  <a:pt x="6873" y="1964"/>
                </a:moveTo>
                <a:lnTo>
                  <a:pt x="5891" y="1964"/>
                </a:lnTo>
                <a:lnTo>
                  <a:pt x="5891" y="2945"/>
                </a:lnTo>
                <a:lnTo>
                  <a:pt x="6873" y="2945"/>
                </a:lnTo>
                <a:cubicBezTo>
                  <a:pt x="6873" y="2945"/>
                  <a:pt x="6873" y="1964"/>
                  <a:pt x="6873" y="1964"/>
                </a:cubicBezTo>
                <a:close/>
                <a:moveTo>
                  <a:pt x="20618" y="0"/>
                </a:moveTo>
                <a:lnTo>
                  <a:pt x="4909" y="0"/>
                </a:lnTo>
                <a:cubicBezTo>
                  <a:pt x="4367" y="0"/>
                  <a:pt x="3927" y="440"/>
                  <a:pt x="3927" y="982"/>
                </a:cubicBezTo>
                <a:lnTo>
                  <a:pt x="3927" y="5891"/>
                </a:lnTo>
                <a:cubicBezTo>
                  <a:pt x="3927" y="6162"/>
                  <a:pt x="4147" y="6382"/>
                  <a:pt x="4418" y="6382"/>
                </a:cubicBezTo>
                <a:cubicBezTo>
                  <a:pt x="4689" y="6382"/>
                  <a:pt x="4909" y="6162"/>
                  <a:pt x="4909" y="5891"/>
                </a:cubicBezTo>
                <a:lnTo>
                  <a:pt x="4909" y="1964"/>
                </a:lnTo>
                <a:cubicBezTo>
                  <a:pt x="4909" y="1422"/>
                  <a:pt x="5349" y="982"/>
                  <a:pt x="5891" y="982"/>
                </a:cubicBezTo>
                <a:lnTo>
                  <a:pt x="7855" y="982"/>
                </a:lnTo>
                <a:lnTo>
                  <a:pt x="7855" y="5400"/>
                </a:lnTo>
                <a:cubicBezTo>
                  <a:pt x="7855" y="5671"/>
                  <a:pt x="8075" y="5891"/>
                  <a:pt x="8345" y="5891"/>
                </a:cubicBezTo>
                <a:cubicBezTo>
                  <a:pt x="8616" y="5891"/>
                  <a:pt x="8836" y="5671"/>
                  <a:pt x="8836" y="5400"/>
                </a:cubicBezTo>
                <a:lnTo>
                  <a:pt x="8836" y="982"/>
                </a:lnTo>
                <a:lnTo>
                  <a:pt x="16691" y="982"/>
                </a:lnTo>
                <a:lnTo>
                  <a:pt x="16691" y="7364"/>
                </a:lnTo>
                <a:cubicBezTo>
                  <a:pt x="16691" y="7635"/>
                  <a:pt x="16911" y="7855"/>
                  <a:pt x="17182" y="7855"/>
                </a:cubicBezTo>
                <a:cubicBezTo>
                  <a:pt x="17453" y="7855"/>
                  <a:pt x="17673" y="7635"/>
                  <a:pt x="17673" y="7364"/>
                </a:cubicBezTo>
                <a:lnTo>
                  <a:pt x="17673" y="982"/>
                </a:lnTo>
                <a:lnTo>
                  <a:pt x="19636" y="982"/>
                </a:lnTo>
                <a:cubicBezTo>
                  <a:pt x="20178" y="982"/>
                  <a:pt x="20618" y="1422"/>
                  <a:pt x="20618" y="1964"/>
                </a:cubicBezTo>
                <a:lnTo>
                  <a:pt x="20618" y="8345"/>
                </a:lnTo>
                <a:lnTo>
                  <a:pt x="19145" y="8345"/>
                </a:lnTo>
                <a:cubicBezTo>
                  <a:pt x="18875" y="8345"/>
                  <a:pt x="18655" y="8566"/>
                  <a:pt x="18655" y="8836"/>
                </a:cubicBezTo>
                <a:cubicBezTo>
                  <a:pt x="18655" y="9108"/>
                  <a:pt x="18875" y="9327"/>
                  <a:pt x="19145" y="9327"/>
                </a:cubicBezTo>
                <a:lnTo>
                  <a:pt x="20618" y="9327"/>
                </a:lnTo>
                <a:lnTo>
                  <a:pt x="20618" y="15709"/>
                </a:lnTo>
                <a:cubicBezTo>
                  <a:pt x="20618" y="16252"/>
                  <a:pt x="20179" y="16691"/>
                  <a:pt x="19636" y="16691"/>
                </a:cubicBezTo>
                <a:lnTo>
                  <a:pt x="19145" y="16691"/>
                </a:lnTo>
                <a:cubicBezTo>
                  <a:pt x="18875" y="16691"/>
                  <a:pt x="18655" y="16911"/>
                  <a:pt x="18655" y="17182"/>
                </a:cubicBezTo>
                <a:cubicBezTo>
                  <a:pt x="18655" y="17453"/>
                  <a:pt x="18875" y="17673"/>
                  <a:pt x="19145" y="17673"/>
                </a:cubicBezTo>
                <a:lnTo>
                  <a:pt x="19145" y="17673"/>
                </a:lnTo>
                <a:lnTo>
                  <a:pt x="19636" y="17673"/>
                </a:lnTo>
                <a:lnTo>
                  <a:pt x="19636" y="17673"/>
                </a:lnTo>
                <a:lnTo>
                  <a:pt x="20618" y="17673"/>
                </a:lnTo>
                <a:cubicBezTo>
                  <a:pt x="21160" y="17673"/>
                  <a:pt x="21600" y="17233"/>
                  <a:pt x="21600" y="16691"/>
                </a:cubicBezTo>
                <a:lnTo>
                  <a:pt x="21600" y="982"/>
                </a:lnTo>
                <a:cubicBezTo>
                  <a:pt x="21600" y="440"/>
                  <a:pt x="21160" y="0"/>
                  <a:pt x="20618" y="0"/>
                </a:cubicBezTo>
                <a:moveTo>
                  <a:pt x="19636" y="10800"/>
                </a:moveTo>
                <a:lnTo>
                  <a:pt x="18655" y="10800"/>
                </a:lnTo>
                <a:lnTo>
                  <a:pt x="18655" y="11782"/>
                </a:lnTo>
                <a:lnTo>
                  <a:pt x="19636" y="11782"/>
                </a:lnTo>
                <a:cubicBezTo>
                  <a:pt x="19636" y="11782"/>
                  <a:pt x="19636" y="10800"/>
                  <a:pt x="19636" y="10800"/>
                </a:cubicBezTo>
                <a:close/>
                <a:moveTo>
                  <a:pt x="18655" y="6873"/>
                </a:moveTo>
                <a:lnTo>
                  <a:pt x="19636" y="6873"/>
                </a:lnTo>
                <a:lnTo>
                  <a:pt x="19636" y="5891"/>
                </a:lnTo>
                <a:lnTo>
                  <a:pt x="18655" y="5891"/>
                </a:lnTo>
                <a:cubicBezTo>
                  <a:pt x="18655" y="5891"/>
                  <a:pt x="18655" y="6873"/>
                  <a:pt x="18655" y="6873"/>
                </a:cubicBezTo>
                <a:close/>
                <a:moveTo>
                  <a:pt x="18655" y="15709"/>
                </a:moveTo>
                <a:lnTo>
                  <a:pt x="19636" y="15709"/>
                </a:lnTo>
                <a:lnTo>
                  <a:pt x="19636" y="14727"/>
                </a:lnTo>
                <a:lnTo>
                  <a:pt x="18655" y="14727"/>
                </a:lnTo>
                <a:cubicBezTo>
                  <a:pt x="18655" y="14727"/>
                  <a:pt x="18655" y="15709"/>
                  <a:pt x="18655" y="15709"/>
                </a:cubicBezTo>
                <a:close/>
                <a:moveTo>
                  <a:pt x="19636" y="1964"/>
                </a:moveTo>
                <a:lnTo>
                  <a:pt x="18655" y="1964"/>
                </a:lnTo>
                <a:lnTo>
                  <a:pt x="18655" y="2945"/>
                </a:lnTo>
                <a:lnTo>
                  <a:pt x="19636" y="2945"/>
                </a:lnTo>
                <a:cubicBezTo>
                  <a:pt x="19636" y="2945"/>
                  <a:pt x="19636" y="1964"/>
                  <a:pt x="19636" y="1964"/>
                </a:cubicBezTo>
                <a:close/>
                <a:moveTo>
                  <a:pt x="18655" y="4909"/>
                </a:moveTo>
                <a:lnTo>
                  <a:pt x="19636" y="4909"/>
                </a:lnTo>
                <a:lnTo>
                  <a:pt x="19636" y="3927"/>
                </a:lnTo>
                <a:lnTo>
                  <a:pt x="18655" y="3927"/>
                </a:lnTo>
                <a:cubicBezTo>
                  <a:pt x="18655" y="3927"/>
                  <a:pt x="18655" y="4909"/>
                  <a:pt x="18655" y="4909"/>
                </a:cubicBezTo>
                <a:close/>
                <a:moveTo>
                  <a:pt x="8836" y="17673"/>
                </a:moveTo>
                <a:cubicBezTo>
                  <a:pt x="7210" y="17673"/>
                  <a:pt x="5891" y="16354"/>
                  <a:pt x="5891" y="14727"/>
                </a:cubicBezTo>
                <a:cubicBezTo>
                  <a:pt x="5891" y="13101"/>
                  <a:pt x="7210" y="11782"/>
                  <a:pt x="8836" y="11782"/>
                </a:cubicBezTo>
                <a:cubicBezTo>
                  <a:pt x="10463" y="11782"/>
                  <a:pt x="11782" y="13101"/>
                  <a:pt x="11782" y="14727"/>
                </a:cubicBezTo>
                <a:cubicBezTo>
                  <a:pt x="11782" y="16354"/>
                  <a:pt x="10463" y="17673"/>
                  <a:pt x="8836" y="17673"/>
                </a:cubicBezTo>
                <a:moveTo>
                  <a:pt x="8836" y="10800"/>
                </a:moveTo>
                <a:cubicBezTo>
                  <a:pt x="6667" y="10800"/>
                  <a:pt x="4909" y="12558"/>
                  <a:pt x="4909" y="14727"/>
                </a:cubicBezTo>
                <a:cubicBezTo>
                  <a:pt x="4909" y="16897"/>
                  <a:pt x="6667" y="18655"/>
                  <a:pt x="8836" y="18655"/>
                </a:cubicBezTo>
                <a:cubicBezTo>
                  <a:pt x="11006" y="18655"/>
                  <a:pt x="12764" y="16897"/>
                  <a:pt x="12764" y="14727"/>
                </a:cubicBezTo>
                <a:cubicBezTo>
                  <a:pt x="12764" y="12558"/>
                  <a:pt x="11006" y="10800"/>
                  <a:pt x="8836" y="10800"/>
                </a:cubicBezTo>
                <a:moveTo>
                  <a:pt x="8836" y="15709"/>
                </a:moveTo>
                <a:cubicBezTo>
                  <a:pt x="8294" y="15709"/>
                  <a:pt x="7855" y="15269"/>
                  <a:pt x="7855" y="14727"/>
                </a:cubicBezTo>
                <a:cubicBezTo>
                  <a:pt x="7855" y="14185"/>
                  <a:pt x="8294" y="13745"/>
                  <a:pt x="8836" y="13745"/>
                </a:cubicBezTo>
                <a:cubicBezTo>
                  <a:pt x="9378" y="13745"/>
                  <a:pt x="9818" y="14185"/>
                  <a:pt x="9818" y="14727"/>
                </a:cubicBezTo>
                <a:cubicBezTo>
                  <a:pt x="9818" y="15269"/>
                  <a:pt x="9378" y="15709"/>
                  <a:pt x="8836" y="15709"/>
                </a:cubicBezTo>
                <a:moveTo>
                  <a:pt x="8836" y="12764"/>
                </a:moveTo>
                <a:cubicBezTo>
                  <a:pt x="7752" y="12764"/>
                  <a:pt x="6873" y="13643"/>
                  <a:pt x="6873" y="14727"/>
                </a:cubicBezTo>
                <a:cubicBezTo>
                  <a:pt x="6873" y="15812"/>
                  <a:pt x="7752" y="16691"/>
                  <a:pt x="8836" y="16691"/>
                </a:cubicBezTo>
                <a:cubicBezTo>
                  <a:pt x="9921" y="16691"/>
                  <a:pt x="10800" y="15812"/>
                  <a:pt x="10800" y="14727"/>
                </a:cubicBezTo>
                <a:cubicBezTo>
                  <a:pt x="10800" y="13643"/>
                  <a:pt x="9921" y="12764"/>
                  <a:pt x="8836" y="12764"/>
                </a:cubicBezTo>
                <a:moveTo>
                  <a:pt x="16691" y="19636"/>
                </a:moveTo>
                <a:cubicBezTo>
                  <a:pt x="16691" y="20178"/>
                  <a:pt x="16251" y="20618"/>
                  <a:pt x="15709" y="20618"/>
                </a:cubicBezTo>
                <a:lnTo>
                  <a:pt x="1964" y="20618"/>
                </a:lnTo>
                <a:cubicBezTo>
                  <a:pt x="1422" y="20618"/>
                  <a:pt x="982" y="20178"/>
                  <a:pt x="982" y="19636"/>
                </a:cubicBezTo>
                <a:lnTo>
                  <a:pt x="982" y="10800"/>
                </a:lnTo>
                <a:cubicBezTo>
                  <a:pt x="982" y="10258"/>
                  <a:pt x="1422" y="9818"/>
                  <a:pt x="1964" y="9818"/>
                </a:cubicBezTo>
                <a:lnTo>
                  <a:pt x="3927" y="9818"/>
                </a:lnTo>
                <a:cubicBezTo>
                  <a:pt x="5891" y="9818"/>
                  <a:pt x="5891" y="7855"/>
                  <a:pt x="7364" y="7855"/>
                </a:cubicBezTo>
                <a:lnTo>
                  <a:pt x="8836" y="7855"/>
                </a:lnTo>
                <a:lnTo>
                  <a:pt x="10309" y="7855"/>
                </a:lnTo>
                <a:cubicBezTo>
                  <a:pt x="11782" y="7855"/>
                  <a:pt x="11782" y="9818"/>
                  <a:pt x="13745" y="9818"/>
                </a:cubicBezTo>
                <a:lnTo>
                  <a:pt x="15709" y="9818"/>
                </a:lnTo>
                <a:cubicBezTo>
                  <a:pt x="16251" y="9818"/>
                  <a:pt x="16691" y="10258"/>
                  <a:pt x="16691" y="10800"/>
                </a:cubicBezTo>
                <a:cubicBezTo>
                  <a:pt x="16691" y="10800"/>
                  <a:pt x="16691" y="19636"/>
                  <a:pt x="16691" y="19636"/>
                </a:cubicBezTo>
                <a:close/>
                <a:moveTo>
                  <a:pt x="15709" y="8836"/>
                </a:moveTo>
                <a:lnTo>
                  <a:pt x="13745" y="8836"/>
                </a:lnTo>
                <a:cubicBezTo>
                  <a:pt x="12273" y="8836"/>
                  <a:pt x="12273" y="6873"/>
                  <a:pt x="10309" y="6873"/>
                </a:cubicBezTo>
                <a:lnTo>
                  <a:pt x="7364" y="6873"/>
                </a:lnTo>
                <a:cubicBezTo>
                  <a:pt x="5400" y="6873"/>
                  <a:pt x="5400" y="8836"/>
                  <a:pt x="3927" y="8836"/>
                </a:cubicBezTo>
                <a:lnTo>
                  <a:pt x="1964" y="8836"/>
                </a:lnTo>
                <a:cubicBezTo>
                  <a:pt x="879" y="8836"/>
                  <a:pt x="0" y="9716"/>
                  <a:pt x="0" y="10800"/>
                </a:cubicBezTo>
                <a:lnTo>
                  <a:pt x="0" y="19636"/>
                </a:lnTo>
                <a:cubicBezTo>
                  <a:pt x="0" y="20721"/>
                  <a:pt x="879" y="21600"/>
                  <a:pt x="1964" y="21600"/>
                </a:cubicBezTo>
                <a:lnTo>
                  <a:pt x="15709" y="21600"/>
                </a:lnTo>
                <a:cubicBezTo>
                  <a:pt x="16794" y="21600"/>
                  <a:pt x="17673" y="20721"/>
                  <a:pt x="17673" y="19636"/>
                </a:cubicBezTo>
                <a:lnTo>
                  <a:pt x="17673" y="10800"/>
                </a:lnTo>
                <a:cubicBezTo>
                  <a:pt x="17673" y="9716"/>
                  <a:pt x="16794" y="8836"/>
                  <a:pt x="15709" y="8836"/>
                </a:cubicBezTo>
                <a:moveTo>
                  <a:pt x="14727" y="10800"/>
                </a:moveTo>
                <a:cubicBezTo>
                  <a:pt x="14185" y="10800"/>
                  <a:pt x="13745" y="11240"/>
                  <a:pt x="13745" y="11782"/>
                </a:cubicBezTo>
                <a:cubicBezTo>
                  <a:pt x="13745" y="12324"/>
                  <a:pt x="14185" y="12764"/>
                  <a:pt x="14727" y="12764"/>
                </a:cubicBezTo>
                <a:cubicBezTo>
                  <a:pt x="15269" y="12764"/>
                  <a:pt x="15709" y="12324"/>
                  <a:pt x="15709" y="11782"/>
                </a:cubicBezTo>
                <a:cubicBezTo>
                  <a:pt x="15709" y="11240"/>
                  <a:pt x="15269" y="10800"/>
                  <a:pt x="14727" y="10800"/>
                </a:cubicBezTo>
                <a:moveTo>
                  <a:pt x="14727" y="13745"/>
                </a:moveTo>
                <a:cubicBezTo>
                  <a:pt x="14456" y="13745"/>
                  <a:pt x="14236" y="13966"/>
                  <a:pt x="14236" y="14236"/>
                </a:cubicBezTo>
                <a:cubicBezTo>
                  <a:pt x="14236" y="14508"/>
                  <a:pt x="14456" y="14727"/>
                  <a:pt x="14727" y="14727"/>
                </a:cubicBezTo>
                <a:cubicBezTo>
                  <a:pt x="14998" y="14727"/>
                  <a:pt x="15218" y="14508"/>
                  <a:pt x="15218" y="14236"/>
                </a:cubicBezTo>
                <a:cubicBezTo>
                  <a:pt x="15218" y="13966"/>
                  <a:pt x="14998" y="13745"/>
                  <a:pt x="14727" y="13745"/>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58" name="Shape 2658"/>
          <p:cNvSpPr/>
          <p:nvPr/>
        </p:nvSpPr>
        <p:spPr>
          <a:xfrm>
            <a:off x="2825064" y="498612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6691" y="13745"/>
                </a:moveTo>
                <a:cubicBezTo>
                  <a:pt x="16420" y="13745"/>
                  <a:pt x="16200" y="13966"/>
                  <a:pt x="16200" y="14236"/>
                </a:cubicBezTo>
                <a:cubicBezTo>
                  <a:pt x="16200" y="14508"/>
                  <a:pt x="16420" y="14727"/>
                  <a:pt x="16691" y="14727"/>
                </a:cubicBezTo>
                <a:cubicBezTo>
                  <a:pt x="16962" y="14727"/>
                  <a:pt x="17182" y="14508"/>
                  <a:pt x="17182" y="14236"/>
                </a:cubicBezTo>
                <a:cubicBezTo>
                  <a:pt x="17182" y="13966"/>
                  <a:pt x="16962" y="13745"/>
                  <a:pt x="16691" y="13745"/>
                </a:cubicBezTo>
                <a:moveTo>
                  <a:pt x="16691" y="10800"/>
                </a:moveTo>
                <a:cubicBezTo>
                  <a:pt x="16149" y="10800"/>
                  <a:pt x="15709" y="11240"/>
                  <a:pt x="15709" y="11782"/>
                </a:cubicBezTo>
                <a:cubicBezTo>
                  <a:pt x="15709" y="12325"/>
                  <a:pt x="16149" y="12764"/>
                  <a:pt x="16691" y="12764"/>
                </a:cubicBezTo>
                <a:cubicBezTo>
                  <a:pt x="17233" y="12764"/>
                  <a:pt x="17673" y="12325"/>
                  <a:pt x="17673" y="11782"/>
                </a:cubicBezTo>
                <a:cubicBezTo>
                  <a:pt x="17673" y="11240"/>
                  <a:pt x="17233" y="10800"/>
                  <a:pt x="16691" y="10800"/>
                </a:cubicBezTo>
                <a:moveTo>
                  <a:pt x="14236" y="5891"/>
                </a:moveTo>
                <a:lnTo>
                  <a:pt x="17960" y="5891"/>
                </a:lnTo>
                <a:lnTo>
                  <a:pt x="16835" y="7017"/>
                </a:lnTo>
                <a:cubicBezTo>
                  <a:pt x="16746" y="7106"/>
                  <a:pt x="16691" y="7229"/>
                  <a:pt x="16691" y="7364"/>
                </a:cubicBezTo>
                <a:cubicBezTo>
                  <a:pt x="16691" y="7635"/>
                  <a:pt x="16911" y="7855"/>
                  <a:pt x="17182" y="7855"/>
                </a:cubicBezTo>
                <a:cubicBezTo>
                  <a:pt x="17317" y="7855"/>
                  <a:pt x="17440" y="7800"/>
                  <a:pt x="17529" y="7711"/>
                </a:cubicBezTo>
                <a:lnTo>
                  <a:pt x="19493" y="5748"/>
                </a:lnTo>
                <a:cubicBezTo>
                  <a:pt x="19581" y="5658"/>
                  <a:pt x="19636" y="5536"/>
                  <a:pt x="19636" y="5400"/>
                </a:cubicBezTo>
                <a:cubicBezTo>
                  <a:pt x="19636" y="5265"/>
                  <a:pt x="19581" y="5142"/>
                  <a:pt x="19493" y="5053"/>
                </a:cubicBezTo>
                <a:lnTo>
                  <a:pt x="17529" y="3089"/>
                </a:lnTo>
                <a:cubicBezTo>
                  <a:pt x="17440" y="3001"/>
                  <a:pt x="17317" y="2945"/>
                  <a:pt x="17182" y="2945"/>
                </a:cubicBezTo>
                <a:cubicBezTo>
                  <a:pt x="16911" y="2945"/>
                  <a:pt x="16691" y="3166"/>
                  <a:pt x="16691" y="3436"/>
                </a:cubicBezTo>
                <a:cubicBezTo>
                  <a:pt x="16691" y="3572"/>
                  <a:pt x="16746" y="3695"/>
                  <a:pt x="16835" y="3784"/>
                </a:cubicBezTo>
                <a:lnTo>
                  <a:pt x="17960" y="4909"/>
                </a:lnTo>
                <a:lnTo>
                  <a:pt x="14236" y="4909"/>
                </a:lnTo>
                <a:cubicBezTo>
                  <a:pt x="13966" y="4909"/>
                  <a:pt x="13745" y="5129"/>
                  <a:pt x="13745" y="5400"/>
                </a:cubicBezTo>
                <a:cubicBezTo>
                  <a:pt x="13745" y="5672"/>
                  <a:pt x="13966" y="5891"/>
                  <a:pt x="14236" y="5891"/>
                </a:cubicBezTo>
                <a:moveTo>
                  <a:pt x="10800" y="15709"/>
                </a:moveTo>
                <a:cubicBezTo>
                  <a:pt x="10258" y="15709"/>
                  <a:pt x="9818" y="15269"/>
                  <a:pt x="9818" y="14727"/>
                </a:cubicBezTo>
                <a:cubicBezTo>
                  <a:pt x="9818" y="14186"/>
                  <a:pt x="10258" y="13745"/>
                  <a:pt x="10800" y="13745"/>
                </a:cubicBezTo>
                <a:cubicBezTo>
                  <a:pt x="11342" y="13745"/>
                  <a:pt x="11782" y="14186"/>
                  <a:pt x="11782" y="14727"/>
                </a:cubicBezTo>
                <a:cubicBezTo>
                  <a:pt x="11782" y="15269"/>
                  <a:pt x="11342" y="15709"/>
                  <a:pt x="10800" y="15709"/>
                </a:cubicBezTo>
                <a:moveTo>
                  <a:pt x="10800" y="12764"/>
                </a:moveTo>
                <a:cubicBezTo>
                  <a:pt x="9716" y="12764"/>
                  <a:pt x="8836" y="13643"/>
                  <a:pt x="8836" y="14727"/>
                </a:cubicBezTo>
                <a:cubicBezTo>
                  <a:pt x="8836" y="15812"/>
                  <a:pt x="9716" y="16691"/>
                  <a:pt x="10800" y="16691"/>
                </a:cubicBezTo>
                <a:cubicBezTo>
                  <a:pt x="11884" y="16691"/>
                  <a:pt x="12764" y="15812"/>
                  <a:pt x="12764" y="14727"/>
                </a:cubicBezTo>
                <a:cubicBezTo>
                  <a:pt x="12764" y="13643"/>
                  <a:pt x="11884" y="12764"/>
                  <a:pt x="10800" y="12764"/>
                </a:cubicBezTo>
                <a:moveTo>
                  <a:pt x="4071" y="7711"/>
                </a:moveTo>
                <a:cubicBezTo>
                  <a:pt x="4160" y="7800"/>
                  <a:pt x="4283" y="7855"/>
                  <a:pt x="4418" y="7855"/>
                </a:cubicBezTo>
                <a:cubicBezTo>
                  <a:pt x="4689" y="7855"/>
                  <a:pt x="4909" y="7635"/>
                  <a:pt x="4909" y="7364"/>
                </a:cubicBezTo>
                <a:cubicBezTo>
                  <a:pt x="4909" y="7229"/>
                  <a:pt x="4854" y="7106"/>
                  <a:pt x="4765" y="7017"/>
                </a:cubicBezTo>
                <a:lnTo>
                  <a:pt x="3640" y="5891"/>
                </a:lnTo>
                <a:lnTo>
                  <a:pt x="7364" y="5891"/>
                </a:lnTo>
                <a:cubicBezTo>
                  <a:pt x="7634" y="5891"/>
                  <a:pt x="7855" y="5672"/>
                  <a:pt x="7855" y="5400"/>
                </a:cubicBezTo>
                <a:cubicBezTo>
                  <a:pt x="7855" y="5129"/>
                  <a:pt x="7634" y="4909"/>
                  <a:pt x="7364" y="4909"/>
                </a:cubicBezTo>
                <a:lnTo>
                  <a:pt x="3640" y="4909"/>
                </a:lnTo>
                <a:lnTo>
                  <a:pt x="4765" y="3784"/>
                </a:lnTo>
                <a:cubicBezTo>
                  <a:pt x="4854" y="3695"/>
                  <a:pt x="4909" y="3572"/>
                  <a:pt x="4909" y="3436"/>
                </a:cubicBezTo>
                <a:cubicBezTo>
                  <a:pt x="4909" y="3166"/>
                  <a:pt x="4689" y="2945"/>
                  <a:pt x="4418" y="2945"/>
                </a:cubicBezTo>
                <a:cubicBezTo>
                  <a:pt x="4283" y="2945"/>
                  <a:pt x="4160" y="3001"/>
                  <a:pt x="4071" y="3089"/>
                </a:cubicBezTo>
                <a:lnTo>
                  <a:pt x="2107" y="5053"/>
                </a:lnTo>
                <a:cubicBezTo>
                  <a:pt x="2019" y="5142"/>
                  <a:pt x="1964" y="5265"/>
                  <a:pt x="1964" y="5400"/>
                </a:cubicBezTo>
                <a:cubicBezTo>
                  <a:pt x="1964" y="5536"/>
                  <a:pt x="2019" y="5658"/>
                  <a:pt x="2107" y="5748"/>
                </a:cubicBezTo>
                <a:cubicBezTo>
                  <a:pt x="2107" y="5748"/>
                  <a:pt x="4071" y="7711"/>
                  <a:pt x="4071" y="7711"/>
                </a:cubicBezTo>
                <a:close/>
                <a:moveTo>
                  <a:pt x="20618" y="15709"/>
                </a:moveTo>
                <a:lnTo>
                  <a:pt x="19636" y="15709"/>
                </a:lnTo>
                <a:lnTo>
                  <a:pt x="19636" y="10800"/>
                </a:lnTo>
                <a:cubicBezTo>
                  <a:pt x="19636" y="9716"/>
                  <a:pt x="18757" y="8836"/>
                  <a:pt x="17673" y="8836"/>
                </a:cubicBezTo>
                <a:lnTo>
                  <a:pt x="15709" y="8836"/>
                </a:lnTo>
                <a:cubicBezTo>
                  <a:pt x="14236" y="8836"/>
                  <a:pt x="14236" y="6873"/>
                  <a:pt x="12273" y="6873"/>
                </a:cubicBezTo>
                <a:lnTo>
                  <a:pt x="9327" y="6873"/>
                </a:lnTo>
                <a:cubicBezTo>
                  <a:pt x="7364" y="6873"/>
                  <a:pt x="7364" y="8836"/>
                  <a:pt x="5891" y="8836"/>
                </a:cubicBezTo>
                <a:lnTo>
                  <a:pt x="3927" y="8836"/>
                </a:lnTo>
                <a:cubicBezTo>
                  <a:pt x="2843" y="8836"/>
                  <a:pt x="1964" y="9716"/>
                  <a:pt x="1964" y="10800"/>
                </a:cubicBezTo>
                <a:lnTo>
                  <a:pt x="1964" y="15709"/>
                </a:lnTo>
                <a:lnTo>
                  <a:pt x="982" y="15709"/>
                </a:lnTo>
                <a:lnTo>
                  <a:pt x="982" y="982"/>
                </a:lnTo>
                <a:lnTo>
                  <a:pt x="20618" y="982"/>
                </a:lnTo>
                <a:cubicBezTo>
                  <a:pt x="20618" y="982"/>
                  <a:pt x="20618" y="15709"/>
                  <a:pt x="20618" y="15709"/>
                </a:cubicBezTo>
                <a:close/>
                <a:moveTo>
                  <a:pt x="18655" y="19636"/>
                </a:moveTo>
                <a:cubicBezTo>
                  <a:pt x="18655" y="20178"/>
                  <a:pt x="18215" y="20618"/>
                  <a:pt x="17673" y="20618"/>
                </a:cubicBezTo>
                <a:lnTo>
                  <a:pt x="3927" y="20618"/>
                </a:lnTo>
                <a:cubicBezTo>
                  <a:pt x="3385" y="20618"/>
                  <a:pt x="2945" y="20178"/>
                  <a:pt x="2945" y="19636"/>
                </a:cubicBezTo>
                <a:lnTo>
                  <a:pt x="2945" y="10800"/>
                </a:lnTo>
                <a:cubicBezTo>
                  <a:pt x="2945" y="10258"/>
                  <a:pt x="3385" y="9818"/>
                  <a:pt x="3927" y="9818"/>
                </a:cubicBezTo>
                <a:lnTo>
                  <a:pt x="5891" y="9818"/>
                </a:lnTo>
                <a:cubicBezTo>
                  <a:pt x="7855" y="9818"/>
                  <a:pt x="7855" y="7855"/>
                  <a:pt x="9327" y="7855"/>
                </a:cubicBezTo>
                <a:lnTo>
                  <a:pt x="10800" y="7855"/>
                </a:lnTo>
                <a:lnTo>
                  <a:pt x="12273" y="7855"/>
                </a:lnTo>
                <a:cubicBezTo>
                  <a:pt x="13745" y="7855"/>
                  <a:pt x="13745" y="9818"/>
                  <a:pt x="15709" y="9818"/>
                </a:cubicBezTo>
                <a:lnTo>
                  <a:pt x="17673" y="9818"/>
                </a:lnTo>
                <a:cubicBezTo>
                  <a:pt x="18215" y="9818"/>
                  <a:pt x="18655" y="10258"/>
                  <a:pt x="18655" y="10800"/>
                </a:cubicBezTo>
                <a:cubicBezTo>
                  <a:pt x="18655" y="10800"/>
                  <a:pt x="18655" y="19636"/>
                  <a:pt x="18655" y="19636"/>
                </a:cubicBezTo>
                <a:close/>
                <a:moveTo>
                  <a:pt x="20618" y="0"/>
                </a:moveTo>
                <a:lnTo>
                  <a:pt x="982" y="0"/>
                </a:lnTo>
                <a:cubicBezTo>
                  <a:pt x="440" y="0"/>
                  <a:pt x="0" y="440"/>
                  <a:pt x="0" y="982"/>
                </a:cubicBezTo>
                <a:lnTo>
                  <a:pt x="0" y="15709"/>
                </a:lnTo>
                <a:cubicBezTo>
                  <a:pt x="0" y="16252"/>
                  <a:pt x="440" y="16691"/>
                  <a:pt x="982" y="16691"/>
                </a:cubicBezTo>
                <a:lnTo>
                  <a:pt x="1964" y="16691"/>
                </a:lnTo>
                <a:lnTo>
                  <a:pt x="1964" y="19636"/>
                </a:lnTo>
                <a:cubicBezTo>
                  <a:pt x="1964" y="20721"/>
                  <a:pt x="2843" y="21600"/>
                  <a:pt x="3927" y="21600"/>
                </a:cubicBezTo>
                <a:lnTo>
                  <a:pt x="17673" y="21600"/>
                </a:lnTo>
                <a:cubicBezTo>
                  <a:pt x="18757" y="21600"/>
                  <a:pt x="19636" y="20721"/>
                  <a:pt x="19636" y="19636"/>
                </a:cubicBezTo>
                <a:lnTo>
                  <a:pt x="19636" y="16691"/>
                </a:lnTo>
                <a:lnTo>
                  <a:pt x="20618" y="16691"/>
                </a:lnTo>
                <a:cubicBezTo>
                  <a:pt x="21160" y="16691"/>
                  <a:pt x="21600" y="16252"/>
                  <a:pt x="21600" y="15709"/>
                </a:cubicBezTo>
                <a:lnTo>
                  <a:pt x="21600" y="982"/>
                </a:lnTo>
                <a:cubicBezTo>
                  <a:pt x="21600" y="440"/>
                  <a:pt x="21160" y="0"/>
                  <a:pt x="20618" y="0"/>
                </a:cubicBezTo>
                <a:moveTo>
                  <a:pt x="10800" y="17673"/>
                </a:moveTo>
                <a:cubicBezTo>
                  <a:pt x="9173" y="17673"/>
                  <a:pt x="7855" y="16354"/>
                  <a:pt x="7855" y="14727"/>
                </a:cubicBezTo>
                <a:cubicBezTo>
                  <a:pt x="7855" y="13101"/>
                  <a:pt x="9173" y="11782"/>
                  <a:pt x="10800" y="11782"/>
                </a:cubicBezTo>
                <a:cubicBezTo>
                  <a:pt x="12427" y="11782"/>
                  <a:pt x="13745" y="13101"/>
                  <a:pt x="13745" y="14727"/>
                </a:cubicBezTo>
                <a:cubicBezTo>
                  <a:pt x="13745" y="16354"/>
                  <a:pt x="12427" y="17673"/>
                  <a:pt x="10800" y="17673"/>
                </a:cubicBezTo>
                <a:moveTo>
                  <a:pt x="10800" y="10800"/>
                </a:moveTo>
                <a:cubicBezTo>
                  <a:pt x="8631" y="10800"/>
                  <a:pt x="6873" y="12558"/>
                  <a:pt x="6873" y="14727"/>
                </a:cubicBezTo>
                <a:cubicBezTo>
                  <a:pt x="6873" y="16897"/>
                  <a:pt x="8631" y="18655"/>
                  <a:pt x="10800" y="18655"/>
                </a:cubicBezTo>
                <a:cubicBezTo>
                  <a:pt x="12969" y="18655"/>
                  <a:pt x="14727" y="16897"/>
                  <a:pt x="14727" y="14727"/>
                </a:cubicBezTo>
                <a:cubicBezTo>
                  <a:pt x="14727" y="12558"/>
                  <a:pt x="12969" y="10800"/>
                  <a:pt x="10800" y="108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59" name="Shape 2659"/>
          <p:cNvSpPr/>
          <p:nvPr/>
        </p:nvSpPr>
        <p:spPr>
          <a:xfrm>
            <a:off x="3891586" y="498612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5709" y="7855"/>
                </a:moveTo>
                <a:cubicBezTo>
                  <a:pt x="16052" y="7855"/>
                  <a:pt x="16376" y="7925"/>
                  <a:pt x="16682" y="8033"/>
                </a:cubicBezTo>
                <a:cubicBezTo>
                  <a:pt x="16684" y="7973"/>
                  <a:pt x="16691" y="7915"/>
                  <a:pt x="16691" y="7855"/>
                </a:cubicBezTo>
                <a:cubicBezTo>
                  <a:pt x="16691" y="5686"/>
                  <a:pt x="14932" y="3927"/>
                  <a:pt x="12764" y="3927"/>
                </a:cubicBezTo>
                <a:cubicBezTo>
                  <a:pt x="11311" y="3927"/>
                  <a:pt x="10045" y="4718"/>
                  <a:pt x="9366" y="5891"/>
                </a:cubicBezTo>
                <a:lnTo>
                  <a:pt x="10309" y="5891"/>
                </a:lnTo>
                <a:cubicBezTo>
                  <a:pt x="10401" y="5891"/>
                  <a:pt x="10481" y="5904"/>
                  <a:pt x="10567" y="5910"/>
                </a:cubicBezTo>
                <a:cubicBezTo>
                  <a:pt x="11107" y="5301"/>
                  <a:pt x="11886" y="4909"/>
                  <a:pt x="12764" y="4909"/>
                </a:cubicBezTo>
                <a:cubicBezTo>
                  <a:pt x="14390" y="4909"/>
                  <a:pt x="15709" y="6228"/>
                  <a:pt x="15709" y="7855"/>
                </a:cubicBezTo>
                <a:moveTo>
                  <a:pt x="11716" y="6199"/>
                </a:moveTo>
                <a:cubicBezTo>
                  <a:pt x="12102" y="6387"/>
                  <a:pt x="12403" y="6637"/>
                  <a:pt x="12649" y="6884"/>
                </a:cubicBezTo>
                <a:cubicBezTo>
                  <a:pt x="12687" y="6880"/>
                  <a:pt x="12724" y="6873"/>
                  <a:pt x="12764" y="6873"/>
                </a:cubicBezTo>
                <a:cubicBezTo>
                  <a:pt x="13306" y="6873"/>
                  <a:pt x="13745" y="7313"/>
                  <a:pt x="13745" y="7855"/>
                </a:cubicBezTo>
                <a:lnTo>
                  <a:pt x="14727" y="7855"/>
                </a:lnTo>
                <a:cubicBezTo>
                  <a:pt x="14727" y="6770"/>
                  <a:pt x="13848" y="5891"/>
                  <a:pt x="12764" y="5891"/>
                </a:cubicBezTo>
                <a:cubicBezTo>
                  <a:pt x="12377" y="5891"/>
                  <a:pt x="12020" y="6006"/>
                  <a:pt x="11716" y="6199"/>
                </a:cubicBezTo>
                <a:moveTo>
                  <a:pt x="19636" y="1964"/>
                </a:moveTo>
                <a:lnTo>
                  <a:pt x="17673" y="1964"/>
                </a:lnTo>
                <a:cubicBezTo>
                  <a:pt x="16200" y="1964"/>
                  <a:pt x="16200" y="0"/>
                  <a:pt x="14236" y="0"/>
                </a:cubicBezTo>
                <a:lnTo>
                  <a:pt x="11291" y="0"/>
                </a:lnTo>
                <a:cubicBezTo>
                  <a:pt x="9327" y="0"/>
                  <a:pt x="9327" y="1964"/>
                  <a:pt x="7855" y="1964"/>
                </a:cubicBezTo>
                <a:lnTo>
                  <a:pt x="5891" y="1964"/>
                </a:lnTo>
                <a:cubicBezTo>
                  <a:pt x="4806" y="1964"/>
                  <a:pt x="3927" y="2843"/>
                  <a:pt x="3927" y="3927"/>
                </a:cubicBezTo>
                <a:lnTo>
                  <a:pt x="3927" y="7855"/>
                </a:lnTo>
                <a:cubicBezTo>
                  <a:pt x="4125" y="7855"/>
                  <a:pt x="4236" y="7769"/>
                  <a:pt x="4627" y="7318"/>
                </a:cubicBezTo>
                <a:cubicBezTo>
                  <a:pt x="4712" y="7220"/>
                  <a:pt x="4807" y="7113"/>
                  <a:pt x="4909" y="7005"/>
                </a:cubicBezTo>
                <a:lnTo>
                  <a:pt x="4909" y="3927"/>
                </a:lnTo>
                <a:cubicBezTo>
                  <a:pt x="4909" y="3386"/>
                  <a:pt x="5349" y="2945"/>
                  <a:pt x="5891" y="2945"/>
                </a:cubicBezTo>
                <a:lnTo>
                  <a:pt x="7855" y="2945"/>
                </a:lnTo>
                <a:cubicBezTo>
                  <a:pt x="9818" y="2945"/>
                  <a:pt x="9818" y="982"/>
                  <a:pt x="11291" y="982"/>
                </a:cubicBezTo>
                <a:lnTo>
                  <a:pt x="12764" y="982"/>
                </a:lnTo>
                <a:lnTo>
                  <a:pt x="14236" y="982"/>
                </a:lnTo>
                <a:cubicBezTo>
                  <a:pt x="15709" y="982"/>
                  <a:pt x="15709" y="2945"/>
                  <a:pt x="17673" y="2945"/>
                </a:cubicBezTo>
                <a:lnTo>
                  <a:pt x="19636" y="2945"/>
                </a:lnTo>
                <a:cubicBezTo>
                  <a:pt x="20178" y="2945"/>
                  <a:pt x="20618" y="3386"/>
                  <a:pt x="20618" y="3927"/>
                </a:cubicBezTo>
                <a:lnTo>
                  <a:pt x="20618" y="12764"/>
                </a:lnTo>
                <a:cubicBezTo>
                  <a:pt x="20618" y="13306"/>
                  <a:pt x="20178" y="13745"/>
                  <a:pt x="19636" y="13745"/>
                </a:cubicBezTo>
                <a:lnTo>
                  <a:pt x="18655" y="13745"/>
                </a:lnTo>
                <a:lnTo>
                  <a:pt x="18655" y="14727"/>
                </a:lnTo>
                <a:lnTo>
                  <a:pt x="19636" y="14727"/>
                </a:lnTo>
                <a:cubicBezTo>
                  <a:pt x="20721" y="14727"/>
                  <a:pt x="21600" y="13849"/>
                  <a:pt x="21600" y="12764"/>
                </a:cubicBezTo>
                <a:lnTo>
                  <a:pt x="21600" y="3927"/>
                </a:lnTo>
                <a:cubicBezTo>
                  <a:pt x="21600" y="2843"/>
                  <a:pt x="20721" y="1964"/>
                  <a:pt x="19636" y="1964"/>
                </a:cubicBezTo>
                <a:moveTo>
                  <a:pt x="16691" y="19636"/>
                </a:moveTo>
                <a:cubicBezTo>
                  <a:pt x="16691" y="20178"/>
                  <a:pt x="16251" y="20618"/>
                  <a:pt x="15709" y="20618"/>
                </a:cubicBezTo>
                <a:lnTo>
                  <a:pt x="1964" y="20618"/>
                </a:lnTo>
                <a:cubicBezTo>
                  <a:pt x="1422" y="20618"/>
                  <a:pt x="982" y="20178"/>
                  <a:pt x="982" y="19636"/>
                </a:cubicBezTo>
                <a:lnTo>
                  <a:pt x="982" y="10800"/>
                </a:lnTo>
                <a:cubicBezTo>
                  <a:pt x="982" y="10258"/>
                  <a:pt x="1422" y="9818"/>
                  <a:pt x="1964" y="9818"/>
                </a:cubicBezTo>
                <a:lnTo>
                  <a:pt x="3927" y="9818"/>
                </a:lnTo>
                <a:cubicBezTo>
                  <a:pt x="5891" y="9818"/>
                  <a:pt x="5891" y="7855"/>
                  <a:pt x="7364" y="7855"/>
                </a:cubicBezTo>
                <a:lnTo>
                  <a:pt x="8836" y="7855"/>
                </a:lnTo>
                <a:lnTo>
                  <a:pt x="10309" y="7855"/>
                </a:lnTo>
                <a:cubicBezTo>
                  <a:pt x="11782" y="7855"/>
                  <a:pt x="11782" y="9818"/>
                  <a:pt x="13745" y="9818"/>
                </a:cubicBezTo>
                <a:lnTo>
                  <a:pt x="15709" y="9818"/>
                </a:lnTo>
                <a:cubicBezTo>
                  <a:pt x="16251" y="9818"/>
                  <a:pt x="16691" y="10258"/>
                  <a:pt x="16691" y="10800"/>
                </a:cubicBezTo>
                <a:cubicBezTo>
                  <a:pt x="16691" y="10800"/>
                  <a:pt x="16691" y="19636"/>
                  <a:pt x="16691" y="19636"/>
                </a:cubicBezTo>
                <a:close/>
                <a:moveTo>
                  <a:pt x="15709" y="8836"/>
                </a:moveTo>
                <a:lnTo>
                  <a:pt x="13745" y="8836"/>
                </a:lnTo>
                <a:cubicBezTo>
                  <a:pt x="12273" y="8836"/>
                  <a:pt x="12273" y="6873"/>
                  <a:pt x="10309" y="6873"/>
                </a:cubicBezTo>
                <a:lnTo>
                  <a:pt x="7364" y="6873"/>
                </a:lnTo>
                <a:cubicBezTo>
                  <a:pt x="5400" y="6873"/>
                  <a:pt x="5400" y="8836"/>
                  <a:pt x="3927" y="8836"/>
                </a:cubicBezTo>
                <a:lnTo>
                  <a:pt x="1964" y="8836"/>
                </a:lnTo>
                <a:cubicBezTo>
                  <a:pt x="879" y="8836"/>
                  <a:pt x="0" y="9716"/>
                  <a:pt x="0" y="10800"/>
                </a:cubicBezTo>
                <a:lnTo>
                  <a:pt x="0" y="19636"/>
                </a:lnTo>
                <a:cubicBezTo>
                  <a:pt x="0" y="20721"/>
                  <a:pt x="879" y="21600"/>
                  <a:pt x="1964" y="21600"/>
                </a:cubicBezTo>
                <a:lnTo>
                  <a:pt x="15709" y="21600"/>
                </a:lnTo>
                <a:cubicBezTo>
                  <a:pt x="16794" y="21600"/>
                  <a:pt x="17673" y="20721"/>
                  <a:pt x="17673" y="19636"/>
                </a:cubicBezTo>
                <a:lnTo>
                  <a:pt x="17673" y="10800"/>
                </a:lnTo>
                <a:cubicBezTo>
                  <a:pt x="17673" y="9716"/>
                  <a:pt x="16794" y="8836"/>
                  <a:pt x="15709" y="8836"/>
                </a:cubicBezTo>
                <a:moveTo>
                  <a:pt x="19636" y="4909"/>
                </a:moveTo>
                <a:cubicBezTo>
                  <a:pt x="19636" y="4367"/>
                  <a:pt x="19197" y="3927"/>
                  <a:pt x="18655" y="3927"/>
                </a:cubicBezTo>
                <a:cubicBezTo>
                  <a:pt x="18113" y="3927"/>
                  <a:pt x="17673" y="4367"/>
                  <a:pt x="17673" y="4909"/>
                </a:cubicBezTo>
                <a:cubicBezTo>
                  <a:pt x="17673" y="5451"/>
                  <a:pt x="18113" y="5891"/>
                  <a:pt x="18655" y="5891"/>
                </a:cubicBezTo>
                <a:cubicBezTo>
                  <a:pt x="19197" y="5891"/>
                  <a:pt x="19636" y="5451"/>
                  <a:pt x="19636" y="4909"/>
                </a:cubicBezTo>
                <a:moveTo>
                  <a:pt x="19145" y="7364"/>
                </a:moveTo>
                <a:cubicBezTo>
                  <a:pt x="19145" y="7093"/>
                  <a:pt x="18925" y="6873"/>
                  <a:pt x="18655" y="6873"/>
                </a:cubicBezTo>
                <a:cubicBezTo>
                  <a:pt x="18384" y="6873"/>
                  <a:pt x="18164" y="7093"/>
                  <a:pt x="18164" y="7364"/>
                </a:cubicBezTo>
                <a:cubicBezTo>
                  <a:pt x="18164" y="7635"/>
                  <a:pt x="18384" y="7855"/>
                  <a:pt x="18655" y="7855"/>
                </a:cubicBezTo>
                <a:cubicBezTo>
                  <a:pt x="18925" y="7855"/>
                  <a:pt x="19145" y="7635"/>
                  <a:pt x="19145" y="7364"/>
                </a:cubicBezTo>
                <a:moveTo>
                  <a:pt x="8836" y="15709"/>
                </a:moveTo>
                <a:cubicBezTo>
                  <a:pt x="8294" y="15709"/>
                  <a:pt x="7855" y="15269"/>
                  <a:pt x="7855" y="14727"/>
                </a:cubicBezTo>
                <a:cubicBezTo>
                  <a:pt x="7855" y="14186"/>
                  <a:pt x="8294" y="13745"/>
                  <a:pt x="8836" y="13745"/>
                </a:cubicBezTo>
                <a:cubicBezTo>
                  <a:pt x="9378" y="13745"/>
                  <a:pt x="9818" y="14186"/>
                  <a:pt x="9818" y="14727"/>
                </a:cubicBezTo>
                <a:cubicBezTo>
                  <a:pt x="9818" y="15269"/>
                  <a:pt x="9378" y="15709"/>
                  <a:pt x="8836" y="15709"/>
                </a:cubicBezTo>
                <a:moveTo>
                  <a:pt x="8836" y="12764"/>
                </a:moveTo>
                <a:cubicBezTo>
                  <a:pt x="7752" y="12764"/>
                  <a:pt x="6873" y="13643"/>
                  <a:pt x="6873" y="14727"/>
                </a:cubicBezTo>
                <a:cubicBezTo>
                  <a:pt x="6873" y="15812"/>
                  <a:pt x="7752" y="16691"/>
                  <a:pt x="8836" y="16691"/>
                </a:cubicBezTo>
                <a:cubicBezTo>
                  <a:pt x="9921" y="16691"/>
                  <a:pt x="10800" y="15812"/>
                  <a:pt x="10800" y="14727"/>
                </a:cubicBezTo>
                <a:cubicBezTo>
                  <a:pt x="10800" y="13643"/>
                  <a:pt x="9921" y="12764"/>
                  <a:pt x="8836" y="12764"/>
                </a:cubicBezTo>
                <a:moveTo>
                  <a:pt x="14727" y="10800"/>
                </a:moveTo>
                <a:cubicBezTo>
                  <a:pt x="14185" y="10800"/>
                  <a:pt x="13745" y="11240"/>
                  <a:pt x="13745" y="11782"/>
                </a:cubicBezTo>
                <a:cubicBezTo>
                  <a:pt x="13745" y="12325"/>
                  <a:pt x="14185" y="12764"/>
                  <a:pt x="14727" y="12764"/>
                </a:cubicBezTo>
                <a:cubicBezTo>
                  <a:pt x="15269" y="12764"/>
                  <a:pt x="15709" y="12325"/>
                  <a:pt x="15709" y="11782"/>
                </a:cubicBezTo>
                <a:cubicBezTo>
                  <a:pt x="15709" y="11240"/>
                  <a:pt x="15269" y="10800"/>
                  <a:pt x="14727" y="10800"/>
                </a:cubicBezTo>
                <a:moveTo>
                  <a:pt x="14727" y="13745"/>
                </a:moveTo>
                <a:cubicBezTo>
                  <a:pt x="14456" y="13745"/>
                  <a:pt x="14236" y="13966"/>
                  <a:pt x="14236" y="14236"/>
                </a:cubicBezTo>
                <a:cubicBezTo>
                  <a:pt x="14236" y="14508"/>
                  <a:pt x="14456" y="14727"/>
                  <a:pt x="14727" y="14727"/>
                </a:cubicBezTo>
                <a:cubicBezTo>
                  <a:pt x="14998" y="14727"/>
                  <a:pt x="15218" y="14508"/>
                  <a:pt x="15218" y="14236"/>
                </a:cubicBezTo>
                <a:cubicBezTo>
                  <a:pt x="15218" y="13966"/>
                  <a:pt x="14998" y="13745"/>
                  <a:pt x="14727" y="13745"/>
                </a:cubicBezTo>
                <a:moveTo>
                  <a:pt x="8836" y="17673"/>
                </a:moveTo>
                <a:cubicBezTo>
                  <a:pt x="7210" y="17673"/>
                  <a:pt x="5891" y="16354"/>
                  <a:pt x="5891" y="14727"/>
                </a:cubicBezTo>
                <a:cubicBezTo>
                  <a:pt x="5891" y="13101"/>
                  <a:pt x="7210" y="11782"/>
                  <a:pt x="8836" y="11782"/>
                </a:cubicBezTo>
                <a:cubicBezTo>
                  <a:pt x="10463" y="11782"/>
                  <a:pt x="11782" y="13101"/>
                  <a:pt x="11782" y="14727"/>
                </a:cubicBezTo>
                <a:cubicBezTo>
                  <a:pt x="11782" y="16354"/>
                  <a:pt x="10463" y="17673"/>
                  <a:pt x="8836" y="17673"/>
                </a:cubicBezTo>
                <a:moveTo>
                  <a:pt x="8836" y="10800"/>
                </a:moveTo>
                <a:cubicBezTo>
                  <a:pt x="6668" y="10800"/>
                  <a:pt x="4909" y="12558"/>
                  <a:pt x="4909" y="14727"/>
                </a:cubicBezTo>
                <a:cubicBezTo>
                  <a:pt x="4909" y="16897"/>
                  <a:pt x="6668" y="18655"/>
                  <a:pt x="8836" y="18655"/>
                </a:cubicBezTo>
                <a:cubicBezTo>
                  <a:pt x="11005" y="18655"/>
                  <a:pt x="12764" y="16897"/>
                  <a:pt x="12764" y="14727"/>
                </a:cubicBezTo>
                <a:cubicBezTo>
                  <a:pt x="12764" y="12558"/>
                  <a:pt x="11005" y="10800"/>
                  <a:pt x="8836" y="108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60" name="Shape 2660"/>
          <p:cNvSpPr/>
          <p:nvPr/>
        </p:nvSpPr>
        <p:spPr>
          <a:xfrm>
            <a:off x="4958108" y="498612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7673"/>
                </a:moveTo>
                <a:cubicBezTo>
                  <a:pt x="20618" y="18215"/>
                  <a:pt x="20178" y="18655"/>
                  <a:pt x="19636" y="18655"/>
                </a:cubicBezTo>
                <a:lnTo>
                  <a:pt x="1964" y="18655"/>
                </a:lnTo>
                <a:cubicBezTo>
                  <a:pt x="1422" y="18655"/>
                  <a:pt x="982" y="18215"/>
                  <a:pt x="982" y="17673"/>
                </a:cubicBezTo>
                <a:lnTo>
                  <a:pt x="982" y="5891"/>
                </a:lnTo>
                <a:cubicBezTo>
                  <a:pt x="982" y="5349"/>
                  <a:pt x="1422" y="4909"/>
                  <a:pt x="1964" y="4909"/>
                </a:cubicBezTo>
                <a:lnTo>
                  <a:pt x="19636" y="4909"/>
                </a:lnTo>
                <a:cubicBezTo>
                  <a:pt x="20178" y="4909"/>
                  <a:pt x="20618" y="5349"/>
                  <a:pt x="20618" y="5891"/>
                </a:cubicBezTo>
                <a:cubicBezTo>
                  <a:pt x="20618" y="5891"/>
                  <a:pt x="20618" y="17673"/>
                  <a:pt x="20618" y="17673"/>
                </a:cubicBezTo>
                <a:close/>
                <a:moveTo>
                  <a:pt x="19636" y="3927"/>
                </a:moveTo>
                <a:lnTo>
                  <a:pt x="12476" y="3927"/>
                </a:lnTo>
                <a:lnTo>
                  <a:pt x="14476" y="1927"/>
                </a:lnTo>
                <a:cubicBezTo>
                  <a:pt x="14557" y="1949"/>
                  <a:pt x="14640" y="1964"/>
                  <a:pt x="14727" y="1964"/>
                </a:cubicBezTo>
                <a:cubicBezTo>
                  <a:pt x="15269" y="1964"/>
                  <a:pt x="15709" y="1524"/>
                  <a:pt x="15709" y="982"/>
                </a:cubicBezTo>
                <a:cubicBezTo>
                  <a:pt x="15709" y="440"/>
                  <a:pt x="15269" y="0"/>
                  <a:pt x="14727" y="0"/>
                </a:cubicBezTo>
                <a:cubicBezTo>
                  <a:pt x="14185" y="0"/>
                  <a:pt x="13745" y="440"/>
                  <a:pt x="13745" y="982"/>
                </a:cubicBezTo>
                <a:cubicBezTo>
                  <a:pt x="13745" y="1069"/>
                  <a:pt x="13761" y="1153"/>
                  <a:pt x="13782" y="1233"/>
                </a:cubicBezTo>
                <a:lnTo>
                  <a:pt x="11088" y="3927"/>
                </a:lnTo>
                <a:lnTo>
                  <a:pt x="10513" y="3927"/>
                </a:lnTo>
                <a:lnTo>
                  <a:pt x="7818" y="1233"/>
                </a:lnTo>
                <a:cubicBezTo>
                  <a:pt x="7839" y="1153"/>
                  <a:pt x="7855" y="1069"/>
                  <a:pt x="7855" y="982"/>
                </a:cubicBezTo>
                <a:cubicBezTo>
                  <a:pt x="7855" y="440"/>
                  <a:pt x="7415" y="0"/>
                  <a:pt x="6873" y="0"/>
                </a:cubicBezTo>
                <a:cubicBezTo>
                  <a:pt x="6331" y="0"/>
                  <a:pt x="5891" y="440"/>
                  <a:pt x="5891" y="982"/>
                </a:cubicBezTo>
                <a:cubicBezTo>
                  <a:pt x="5891" y="1524"/>
                  <a:pt x="6331" y="1964"/>
                  <a:pt x="6873" y="1964"/>
                </a:cubicBezTo>
                <a:cubicBezTo>
                  <a:pt x="6960" y="1964"/>
                  <a:pt x="7043" y="1949"/>
                  <a:pt x="7124" y="1927"/>
                </a:cubicBezTo>
                <a:lnTo>
                  <a:pt x="9124" y="3927"/>
                </a:lnTo>
                <a:lnTo>
                  <a:pt x="1964" y="3927"/>
                </a:lnTo>
                <a:cubicBezTo>
                  <a:pt x="879" y="3927"/>
                  <a:pt x="0" y="4806"/>
                  <a:pt x="0" y="5891"/>
                </a:cubicBezTo>
                <a:lnTo>
                  <a:pt x="0" y="17673"/>
                </a:lnTo>
                <a:cubicBezTo>
                  <a:pt x="0" y="18757"/>
                  <a:pt x="879" y="19637"/>
                  <a:pt x="1964" y="19637"/>
                </a:cubicBezTo>
                <a:lnTo>
                  <a:pt x="3927" y="19637"/>
                </a:lnTo>
                <a:lnTo>
                  <a:pt x="3927" y="21109"/>
                </a:lnTo>
                <a:cubicBezTo>
                  <a:pt x="3927" y="21381"/>
                  <a:pt x="4147" y="21600"/>
                  <a:pt x="4418" y="21600"/>
                </a:cubicBezTo>
                <a:cubicBezTo>
                  <a:pt x="4689" y="21600"/>
                  <a:pt x="4909" y="21381"/>
                  <a:pt x="4909" y="21109"/>
                </a:cubicBezTo>
                <a:lnTo>
                  <a:pt x="4909" y="20618"/>
                </a:lnTo>
                <a:lnTo>
                  <a:pt x="16691" y="20618"/>
                </a:lnTo>
                <a:lnTo>
                  <a:pt x="16691" y="21109"/>
                </a:lnTo>
                <a:cubicBezTo>
                  <a:pt x="16691" y="21381"/>
                  <a:pt x="16911" y="21600"/>
                  <a:pt x="17182" y="21600"/>
                </a:cubicBezTo>
                <a:cubicBezTo>
                  <a:pt x="17453" y="21600"/>
                  <a:pt x="17673" y="21381"/>
                  <a:pt x="17673" y="21109"/>
                </a:cubicBezTo>
                <a:lnTo>
                  <a:pt x="17673" y="19637"/>
                </a:lnTo>
                <a:lnTo>
                  <a:pt x="19636" y="19637"/>
                </a:lnTo>
                <a:cubicBezTo>
                  <a:pt x="20721" y="19637"/>
                  <a:pt x="21600" y="18757"/>
                  <a:pt x="21600" y="17673"/>
                </a:cubicBezTo>
                <a:lnTo>
                  <a:pt x="21600" y="5891"/>
                </a:lnTo>
                <a:cubicBezTo>
                  <a:pt x="21600" y="4806"/>
                  <a:pt x="20721" y="3927"/>
                  <a:pt x="19636" y="3927"/>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61" name="Shape 2661"/>
          <p:cNvSpPr/>
          <p:nvPr/>
        </p:nvSpPr>
        <p:spPr>
          <a:xfrm>
            <a:off x="6024630" y="498612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9818" y="7855"/>
                </a:moveTo>
                <a:lnTo>
                  <a:pt x="7855" y="7855"/>
                </a:lnTo>
                <a:lnTo>
                  <a:pt x="7855" y="9818"/>
                </a:lnTo>
                <a:lnTo>
                  <a:pt x="9818" y="9818"/>
                </a:lnTo>
                <a:cubicBezTo>
                  <a:pt x="9818" y="9818"/>
                  <a:pt x="9818" y="7855"/>
                  <a:pt x="9818" y="7855"/>
                </a:cubicBezTo>
                <a:close/>
                <a:moveTo>
                  <a:pt x="5891" y="7855"/>
                </a:moveTo>
                <a:lnTo>
                  <a:pt x="3927" y="7855"/>
                </a:lnTo>
                <a:lnTo>
                  <a:pt x="3927" y="9818"/>
                </a:lnTo>
                <a:lnTo>
                  <a:pt x="5891" y="9818"/>
                </a:lnTo>
                <a:cubicBezTo>
                  <a:pt x="5891" y="9818"/>
                  <a:pt x="5891" y="7855"/>
                  <a:pt x="5891" y="7855"/>
                </a:cubicBezTo>
                <a:close/>
                <a:moveTo>
                  <a:pt x="13745" y="7855"/>
                </a:moveTo>
                <a:lnTo>
                  <a:pt x="11782" y="7855"/>
                </a:lnTo>
                <a:lnTo>
                  <a:pt x="11782" y="9818"/>
                </a:lnTo>
                <a:lnTo>
                  <a:pt x="13745" y="9818"/>
                </a:lnTo>
                <a:cubicBezTo>
                  <a:pt x="13745" y="9818"/>
                  <a:pt x="13745" y="7855"/>
                  <a:pt x="13745" y="7855"/>
                </a:cubicBezTo>
                <a:close/>
                <a:moveTo>
                  <a:pt x="7855" y="13745"/>
                </a:moveTo>
                <a:lnTo>
                  <a:pt x="9818" y="13745"/>
                </a:lnTo>
                <a:lnTo>
                  <a:pt x="9818" y="11782"/>
                </a:lnTo>
                <a:lnTo>
                  <a:pt x="7855" y="11782"/>
                </a:lnTo>
                <a:cubicBezTo>
                  <a:pt x="7855" y="11782"/>
                  <a:pt x="7855" y="13745"/>
                  <a:pt x="7855" y="13745"/>
                </a:cubicBezTo>
                <a:close/>
                <a:moveTo>
                  <a:pt x="13745" y="11782"/>
                </a:moveTo>
                <a:lnTo>
                  <a:pt x="15709" y="11782"/>
                </a:lnTo>
                <a:lnTo>
                  <a:pt x="15709" y="9818"/>
                </a:lnTo>
                <a:lnTo>
                  <a:pt x="13745" y="9818"/>
                </a:lnTo>
                <a:cubicBezTo>
                  <a:pt x="13745" y="9818"/>
                  <a:pt x="13745" y="11782"/>
                  <a:pt x="13745" y="11782"/>
                </a:cubicBezTo>
                <a:close/>
                <a:moveTo>
                  <a:pt x="5891" y="11782"/>
                </a:moveTo>
                <a:lnTo>
                  <a:pt x="3927" y="11782"/>
                </a:lnTo>
                <a:lnTo>
                  <a:pt x="3927" y="13745"/>
                </a:lnTo>
                <a:lnTo>
                  <a:pt x="5891" y="13745"/>
                </a:lnTo>
                <a:cubicBezTo>
                  <a:pt x="5891" y="13745"/>
                  <a:pt x="5891" y="11782"/>
                  <a:pt x="5891" y="11782"/>
                </a:cubicBezTo>
                <a:close/>
                <a:moveTo>
                  <a:pt x="11782" y="13745"/>
                </a:moveTo>
                <a:lnTo>
                  <a:pt x="13745" y="13745"/>
                </a:lnTo>
                <a:lnTo>
                  <a:pt x="13745" y="11782"/>
                </a:lnTo>
                <a:lnTo>
                  <a:pt x="11782" y="11782"/>
                </a:lnTo>
                <a:cubicBezTo>
                  <a:pt x="11782" y="11782"/>
                  <a:pt x="11782" y="13745"/>
                  <a:pt x="11782" y="13745"/>
                </a:cubicBezTo>
                <a:close/>
                <a:moveTo>
                  <a:pt x="13745" y="15709"/>
                </a:moveTo>
                <a:lnTo>
                  <a:pt x="15709" y="15709"/>
                </a:lnTo>
                <a:lnTo>
                  <a:pt x="15709" y="13745"/>
                </a:lnTo>
                <a:lnTo>
                  <a:pt x="13745" y="13745"/>
                </a:lnTo>
                <a:cubicBezTo>
                  <a:pt x="13745" y="13745"/>
                  <a:pt x="13745" y="15709"/>
                  <a:pt x="13745" y="15709"/>
                </a:cubicBezTo>
                <a:close/>
                <a:moveTo>
                  <a:pt x="17673" y="7855"/>
                </a:moveTo>
                <a:lnTo>
                  <a:pt x="19636" y="7855"/>
                </a:lnTo>
                <a:lnTo>
                  <a:pt x="19636" y="5891"/>
                </a:lnTo>
                <a:lnTo>
                  <a:pt x="17673" y="5891"/>
                </a:lnTo>
                <a:cubicBezTo>
                  <a:pt x="17673" y="5891"/>
                  <a:pt x="17673" y="7855"/>
                  <a:pt x="17673" y="7855"/>
                </a:cubicBezTo>
                <a:close/>
                <a:moveTo>
                  <a:pt x="15709" y="9818"/>
                </a:moveTo>
                <a:lnTo>
                  <a:pt x="17673" y="9818"/>
                </a:lnTo>
                <a:lnTo>
                  <a:pt x="17673" y="7855"/>
                </a:lnTo>
                <a:lnTo>
                  <a:pt x="15709" y="7855"/>
                </a:lnTo>
                <a:cubicBezTo>
                  <a:pt x="15709" y="7855"/>
                  <a:pt x="15709" y="9818"/>
                  <a:pt x="15709" y="9818"/>
                </a:cubicBezTo>
                <a:close/>
                <a:moveTo>
                  <a:pt x="20618" y="17673"/>
                </a:moveTo>
                <a:cubicBezTo>
                  <a:pt x="20618" y="18215"/>
                  <a:pt x="20178" y="18655"/>
                  <a:pt x="19636" y="18655"/>
                </a:cubicBezTo>
                <a:lnTo>
                  <a:pt x="1964" y="18655"/>
                </a:lnTo>
                <a:cubicBezTo>
                  <a:pt x="1422" y="18655"/>
                  <a:pt x="982" y="18215"/>
                  <a:pt x="982" y="17673"/>
                </a:cubicBezTo>
                <a:lnTo>
                  <a:pt x="982" y="5891"/>
                </a:lnTo>
                <a:cubicBezTo>
                  <a:pt x="982" y="5349"/>
                  <a:pt x="1422" y="4909"/>
                  <a:pt x="1964" y="4909"/>
                </a:cubicBezTo>
                <a:lnTo>
                  <a:pt x="19636" y="4909"/>
                </a:lnTo>
                <a:cubicBezTo>
                  <a:pt x="20178" y="4909"/>
                  <a:pt x="20618" y="5349"/>
                  <a:pt x="20618" y="5891"/>
                </a:cubicBezTo>
                <a:cubicBezTo>
                  <a:pt x="20618" y="5891"/>
                  <a:pt x="20618" y="17673"/>
                  <a:pt x="20618" y="17673"/>
                </a:cubicBezTo>
                <a:close/>
                <a:moveTo>
                  <a:pt x="19636" y="3927"/>
                </a:moveTo>
                <a:lnTo>
                  <a:pt x="12476" y="3927"/>
                </a:lnTo>
                <a:lnTo>
                  <a:pt x="14476" y="1927"/>
                </a:lnTo>
                <a:cubicBezTo>
                  <a:pt x="14557" y="1949"/>
                  <a:pt x="14640" y="1964"/>
                  <a:pt x="14727" y="1964"/>
                </a:cubicBezTo>
                <a:cubicBezTo>
                  <a:pt x="15269" y="1964"/>
                  <a:pt x="15709" y="1524"/>
                  <a:pt x="15709" y="982"/>
                </a:cubicBezTo>
                <a:cubicBezTo>
                  <a:pt x="15709" y="440"/>
                  <a:pt x="15269" y="0"/>
                  <a:pt x="14727" y="0"/>
                </a:cubicBezTo>
                <a:cubicBezTo>
                  <a:pt x="14185" y="0"/>
                  <a:pt x="13745" y="440"/>
                  <a:pt x="13745" y="982"/>
                </a:cubicBezTo>
                <a:cubicBezTo>
                  <a:pt x="13745" y="1069"/>
                  <a:pt x="13761" y="1152"/>
                  <a:pt x="13782" y="1233"/>
                </a:cubicBezTo>
                <a:lnTo>
                  <a:pt x="11088" y="3927"/>
                </a:lnTo>
                <a:lnTo>
                  <a:pt x="10513" y="3927"/>
                </a:lnTo>
                <a:lnTo>
                  <a:pt x="7818" y="1233"/>
                </a:lnTo>
                <a:cubicBezTo>
                  <a:pt x="7839" y="1152"/>
                  <a:pt x="7855" y="1069"/>
                  <a:pt x="7855" y="982"/>
                </a:cubicBezTo>
                <a:cubicBezTo>
                  <a:pt x="7855" y="440"/>
                  <a:pt x="7415" y="0"/>
                  <a:pt x="6873" y="0"/>
                </a:cubicBezTo>
                <a:cubicBezTo>
                  <a:pt x="6331" y="0"/>
                  <a:pt x="5891" y="440"/>
                  <a:pt x="5891" y="982"/>
                </a:cubicBezTo>
                <a:cubicBezTo>
                  <a:pt x="5891" y="1524"/>
                  <a:pt x="6331" y="1964"/>
                  <a:pt x="6873" y="1964"/>
                </a:cubicBezTo>
                <a:cubicBezTo>
                  <a:pt x="6960" y="1964"/>
                  <a:pt x="7043" y="1949"/>
                  <a:pt x="7124" y="1927"/>
                </a:cubicBezTo>
                <a:lnTo>
                  <a:pt x="9124" y="3927"/>
                </a:lnTo>
                <a:lnTo>
                  <a:pt x="1964" y="3927"/>
                </a:lnTo>
                <a:cubicBezTo>
                  <a:pt x="879" y="3927"/>
                  <a:pt x="0" y="4806"/>
                  <a:pt x="0" y="5891"/>
                </a:cubicBezTo>
                <a:lnTo>
                  <a:pt x="0" y="17673"/>
                </a:lnTo>
                <a:cubicBezTo>
                  <a:pt x="0" y="18757"/>
                  <a:pt x="879" y="19637"/>
                  <a:pt x="1964" y="19637"/>
                </a:cubicBezTo>
                <a:lnTo>
                  <a:pt x="3927" y="19637"/>
                </a:lnTo>
                <a:lnTo>
                  <a:pt x="3927" y="21109"/>
                </a:lnTo>
                <a:cubicBezTo>
                  <a:pt x="3927" y="21380"/>
                  <a:pt x="4147" y="21600"/>
                  <a:pt x="4418" y="21600"/>
                </a:cubicBezTo>
                <a:cubicBezTo>
                  <a:pt x="4689" y="21600"/>
                  <a:pt x="4909" y="21380"/>
                  <a:pt x="4909" y="21109"/>
                </a:cubicBezTo>
                <a:lnTo>
                  <a:pt x="4909" y="20618"/>
                </a:lnTo>
                <a:lnTo>
                  <a:pt x="16691" y="20618"/>
                </a:lnTo>
                <a:lnTo>
                  <a:pt x="16691" y="21109"/>
                </a:lnTo>
                <a:cubicBezTo>
                  <a:pt x="16691" y="21380"/>
                  <a:pt x="16911" y="21600"/>
                  <a:pt x="17182" y="21600"/>
                </a:cubicBezTo>
                <a:cubicBezTo>
                  <a:pt x="17453" y="21600"/>
                  <a:pt x="17673" y="21380"/>
                  <a:pt x="17673" y="21109"/>
                </a:cubicBezTo>
                <a:lnTo>
                  <a:pt x="17673" y="19637"/>
                </a:lnTo>
                <a:lnTo>
                  <a:pt x="19636" y="19637"/>
                </a:lnTo>
                <a:cubicBezTo>
                  <a:pt x="20721" y="19637"/>
                  <a:pt x="21600" y="18757"/>
                  <a:pt x="21600" y="17673"/>
                </a:cubicBezTo>
                <a:lnTo>
                  <a:pt x="21600" y="5891"/>
                </a:lnTo>
                <a:cubicBezTo>
                  <a:pt x="21600" y="4806"/>
                  <a:pt x="20721" y="3927"/>
                  <a:pt x="19636" y="3927"/>
                </a:cubicBezTo>
                <a:moveTo>
                  <a:pt x="5891" y="15709"/>
                </a:moveTo>
                <a:lnTo>
                  <a:pt x="7855" y="15709"/>
                </a:lnTo>
                <a:lnTo>
                  <a:pt x="7855" y="13745"/>
                </a:lnTo>
                <a:lnTo>
                  <a:pt x="5891" y="13745"/>
                </a:lnTo>
                <a:cubicBezTo>
                  <a:pt x="5891" y="13745"/>
                  <a:pt x="5891" y="15709"/>
                  <a:pt x="5891" y="15709"/>
                </a:cubicBezTo>
                <a:close/>
                <a:moveTo>
                  <a:pt x="9818" y="15709"/>
                </a:moveTo>
                <a:lnTo>
                  <a:pt x="11782" y="15709"/>
                </a:lnTo>
                <a:lnTo>
                  <a:pt x="11782" y="13745"/>
                </a:lnTo>
                <a:lnTo>
                  <a:pt x="9818" y="13745"/>
                </a:lnTo>
                <a:cubicBezTo>
                  <a:pt x="9818" y="13745"/>
                  <a:pt x="9818" y="15709"/>
                  <a:pt x="9818" y="15709"/>
                </a:cubicBezTo>
                <a:close/>
                <a:moveTo>
                  <a:pt x="7855" y="9818"/>
                </a:moveTo>
                <a:lnTo>
                  <a:pt x="5891" y="9818"/>
                </a:lnTo>
                <a:lnTo>
                  <a:pt x="5891" y="11782"/>
                </a:lnTo>
                <a:lnTo>
                  <a:pt x="7855" y="11782"/>
                </a:lnTo>
                <a:cubicBezTo>
                  <a:pt x="7855" y="11782"/>
                  <a:pt x="7855" y="9818"/>
                  <a:pt x="7855" y="9818"/>
                </a:cubicBezTo>
                <a:close/>
                <a:moveTo>
                  <a:pt x="15709" y="13745"/>
                </a:moveTo>
                <a:lnTo>
                  <a:pt x="17673" y="13745"/>
                </a:lnTo>
                <a:lnTo>
                  <a:pt x="17673" y="11782"/>
                </a:lnTo>
                <a:lnTo>
                  <a:pt x="15709" y="11782"/>
                </a:lnTo>
                <a:cubicBezTo>
                  <a:pt x="15709" y="11782"/>
                  <a:pt x="15709" y="13745"/>
                  <a:pt x="15709" y="13745"/>
                </a:cubicBezTo>
                <a:close/>
                <a:moveTo>
                  <a:pt x="1964" y="7855"/>
                </a:moveTo>
                <a:lnTo>
                  <a:pt x="3927" y="7855"/>
                </a:lnTo>
                <a:lnTo>
                  <a:pt x="3927" y="5891"/>
                </a:lnTo>
                <a:lnTo>
                  <a:pt x="1964" y="5891"/>
                </a:lnTo>
                <a:cubicBezTo>
                  <a:pt x="1964" y="5891"/>
                  <a:pt x="1964" y="7855"/>
                  <a:pt x="1964" y="7855"/>
                </a:cubicBezTo>
                <a:close/>
                <a:moveTo>
                  <a:pt x="3927" y="17673"/>
                </a:moveTo>
                <a:lnTo>
                  <a:pt x="5891" y="17673"/>
                </a:lnTo>
                <a:lnTo>
                  <a:pt x="5891" y="15709"/>
                </a:lnTo>
                <a:lnTo>
                  <a:pt x="3927" y="15709"/>
                </a:lnTo>
                <a:cubicBezTo>
                  <a:pt x="3927" y="15709"/>
                  <a:pt x="3927" y="17673"/>
                  <a:pt x="3927" y="17673"/>
                </a:cubicBezTo>
                <a:close/>
                <a:moveTo>
                  <a:pt x="11782" y="5891"/>
                </a:moveTo>
                <a:lnTo>
                  <a:pt x="9818" y="5891"/>
                </a:lnTo>
                <a:lnTo>
                  <a:pt x="9818" y="7855"/>
                </a:lnTo>
                <a:lnTo>
                  <a:pt x="11782" y="7855"/>
                </a:lnTo>
                <a:cubicBezTo>
                  <a:pt x="11782" y="7855"/>
                  <a:pt x="11782" y="5891"/>
                  <a:pt x="11782" y="5891"/>
                </a:cubicBezTo>
                <a:close/>
                <a:moveTo>
                  <a:pt x="7855" y="5891"/>
                </a:moveTo>
                <a:lnTo>
                  <a:pt x="5891" y="5891"/>
                </a:lnTo>
                <a:lnTo>
                  <a:pt x="5891" y="7855"/>
                </a:lnTo>
                <a:lnTo>
                  <a:pt x="7855" y="7855"/>
                </a:lnTo>
                <a:cubicBezTo>
                  <a:pt x="7855" y="7855"/>
                  <a:pt x="7855" y="5891"/>
                  <a:pt x="7855" y="5891"/>
                </a:cubicBezTo>
                <a:close/>
                <a:moveTo>
                  <a:pt x="1964" y="15709"/>
                </a:moveTo>
                <a:lnTo>
                  <a:pt x="3927" y="15709"/>
                </a:lnTo>
                <a:lnTo>
                  <a:pt x="3927" y="13745"/>
                </a:lnTo>
                <a:lnTo>
                  <a:pt x="1964" y="13745"/>
                </a:lnTo>
                <a:cubicBezTo>
                  <a:pt x="1964" y="13745"/>
                  <a:pt x="1964" y="15709"/>
                  <a:pt x="1964" y="15709"/>
                </a:cubicBezTo>
                <a:close/>
                <a:moveTo>
                  <a:pt x="1964" y="11782"/>
                </a:moveTo>
                <a:lnTo>
                  <a:pt x="3927" y="11782"/>
                </a:lnTo>
                <a:lnTo>
                  <a:pt x="3927" y="9818"/>
                </a:lnTo>
                <a:lnTo>
                  <a:pt x="1964" y="9818"/>
                </a:lnTo>
                <a:cubicBezTo>
                  <a:pt x="1964" y="9818"/>
                  <a:pt x="1964" y="11782"/>
                  <a:pt x="1964" y="11782"/>
                </a:cubicBezTo>
                <a:close/>
                <a:moveTo>
                  <a:pt x="7855" y="17673"/>
                </a:moveTo>
                <a:lnTo>
                  <a:pt x="9818" y="17673"/>
                </a:lnTo>
                <a:lnTo>
                  <a:pt x="9818" y="15709"/>
                </a:lnTo>
                <a:lnTo>
                  <a:pt x="7855" y="15709"/>
                </a:lnTo>
                <a:cubicBezTo>
                  <a:pt x="7855" y="15709"/>
                  <a:pt x="7855" y="17673"/>
                  <a:pt x="7855" y="17673"/>
                </a:cubicBezTo>
                <a:close/>
                <a:moveTo>
                  <a:pt x="11782" y="17673"/>
                </a:moveTo>
                <a:lnTo>
                  <a:pt x="13745" y="17673"/>
                </a:lnTo>
                <a:lnTo>
                  <a:pt x="13745" y="15709"/>
                </a:lnTo>
                <a:lnTo>
                  <a:pt x="11782" y="15709"/>
                </a:lnTo>
                <a:cubicBezTo>
                  <a:pt x="11782" y="15709"/>
                  <a:pt x="11782" y="17673"/>
                  <a:pt x="11782" y="17673"/>
                </a:cubicBezTo>
                <a:close/>
                <a:moveTo>
                  <a:pt x="15709" y="17673"/>
                </a:moveTo>
                <a:lnTo>
                  <a:pt x="17673" y="17673"/>
                </a:lnTo>
                <a:lnTo>
                  <a:pt x="17673" y="15709"/>
                </a:lnTo>
                <a:lnTo>
                  <a:pt x="15709" y="15709"/>
                </a:lnTo>
                <a:cubicBezTo>
                  <a:pt x="15709" y="15709"/>
                  <a:pt x="15709" y="17673"/>
                  <a:pt x="15709" y="17673"/>
                </a:cubicBezTo>
                <a:close/>
                <a:moveTo>
                  <a:pt x="11782" y="9818"/>
                </a:moveTo>
                <a:lnTo>
                  <a:pt x="9818" y="9818"/>
                </a:lnTo>
                <a:lnTo>
                  <a:pt x="9818" y="11782"/>
                </a:lnTo>
                <a:lnTo>
                  <a:pt x="11782" y="11782"/>
                </a:lnTo>
                <a:cubicBezTo>
                  <a:pt x="11782" y="11782"/>
                  <a:pt x="11782" y="9818"/>
                  <a:pt x="11782" y="9818"/>
                </a:cubicBezTo>
                <a:close/>
                <a:moveTo>
                  <a:pt x="19636" y="9818"/>
                </a:moveTo>
                <a:lnTo>
                  <a:pt x="17673" y="9818"/>
                </a:lnTo>
                <a:lnTo>
                  <a:pt x="17673" y="11782"/>
                </a:lnTo>
                <a:lnTo>
                  <a:pt x="19636" y="11782"/>
                </a:lnTo>
                <a:cubicBezTo>
                  <a:pt x="19636" y="11782"/>
                  <a:pt x="19636" y="9818"/>
                  <a:pt x="19636" y="9818"/>
                </a:cubicBezTo>
                <a:close/>
                <a:moveTo>
                  <a:pt x="19636" y="13745"/>
                </a:moveTo>
                <a:lnTo>
                  <a:pt x="17673" y="13745"/>
                </a:lnTo>
                <a:lnTo>
                  <a:pt x="17673" y="15709"/>
                </a:lnTo>
                <a:lnTo>
                  <a:pt x="19636" y="15709"/>
                </a:lnTo>
                <a:cubicBezTo>
                  <a:pt x="19636" y="15709"/>
                  <a:pt x="19636" y="13745"/>
                  <a:pt x="19636" y="13745"/>
                </a:cubicBezTo>
                <a:close/>
                <a:moveTo>
                  <a:pt x="15709" y="5891"/>
                </a:moveTo>
                <a:lnTo>
                  <a:pt x="13745" y="5891"/>
                </a:lnTo>
                <a:lnTo>
                  <a:pt x="13745" y="7855"/>
                </a:lnTo>
                <a:lnTo>
                  <a:pt x="15709" y="7855"/>
                </a:lnTo>
                <a:cubicBezTo>
                  <a:pt x="15709" y="7855"/>
                  <a:pt x="15709" y="5891"/>
                  <a:pt x="15709" y="5891"/>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62" name="Shape 2662"/>
          <p:cNvSpPr/>
          <p:nvPr/>
        </p:nvSpPr>
        <p:spPr>
          <a:xfrm>
            <a:off x="7091153" y="498612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8655" y="11782"/>
                </a:moveTo>
                <a:cubicBezTo>
                  <a:pt x="18383" y="11782"/>
                  <a:pt x="18164" y="12002"/>
                  <a:pt x="18164" y="12273"/>
                </a:cubicBezTo>
                <a:cubicBezTo>
                  <a:pt x="18164" y="12544"/>
                  <a:pt x="18383" y="12764"/>
                  <a:pt x="18655" y="12764"/>
                </a:cubicBezTo>
                <a:cubicBezTo>
                  <a:pt x="18926" y="12764"/>
                  <a:pt x="19145" y="12544"/>
                  <a:pt x="19145" y="12273"/>
                </a:cubicBezTo>
                <a:cubicBezTo>
                  <a:pt x="19145" y="12002"/>
                  <a:pt x="18926" y="11782"/>
                  <a:pt x="18655" y="11782"/>
                </a:cubicBezTo>
                <a:moveTo>
                  <a:pt x="18655" y="13745"/>
                </a:moveTo>
                <a:cubicBezTo>
                  <a:pt x="18383" y="13745"/>
                  <a:pt x="18164" y="13966"/>
                  <a:pt x="18164" y="14236"/>
                </a:cubicBezTo>
                <a:cubicBezTo>
                  <a:pt x="18164" y="14508"/>
                  <a:pt x="18383" y="14727"/>
                  <a:pt x="18655" y="14727"/>
                </a:cubicBezTo>
                <a:cubicBezTo>
                  <a:pt x="18926" y="14727"/>
                  <a:pt x="19145" y="14508"/>
                  <a:pt x="19145" y="14236"/>
                </a:cubicBezTo>
                <a:cubicBezTo>
                  <a:pt x="19145" y="13966"/>
                  <a:pt x="18926" y="13745"/>
                  <a:pt x="18655" y="13745"/>
                </a:cubicBezTo>
                <a:moveTo>
                  <a:pt x="20618" y="19636"/>
                </a:moveTo>
                <a:cubicBezTo>
                  <a:pt x="20618" y="20178"/>
                  <a:pt x="20178" y="20618"/>
                  <a:pt x="19636" y="20618"/>
                </a:cubicBezTo>
                <a:lnTo>
                  <a:pt x="16691" y="20618"/>
                </a:lnTo>
                <a:lnTo>
                  <a:pt x="16691" y="6873"/>
                </a:lnTo>
                <a:lnTo>
                  <a:pt x="19636" y="6873"/>
                </a:lnTo>
                <a:cubicBezTo>
                  <a:pt x="20178" y="6873"/>
                  <a:pt x="20618" y="7313"/>
                  <a:pt x="20618" y="7855"/>
                </a:cubicBezTo>
                <a:cubicBezTo>
                  <a:pt x="20618" y="7855"/>
                  <a:pt x="20618" y="19636"/>
                  <a:pt x="20618" y="19636"/>
                </a:cubicBezTo>
                <a:close/>
                <a:moveTo>
                  <a:pt x="15709" y="20618"/>
                </a:moveTo>
                <a:lnTo>
                  <a:pt x="1964" y="20618"/>
                </a:lnTo>
                <a:cubicBezTo>
                  <a:pt x="1422" y="20618"/>
                  <a:pt x="982" y="20178"/>
                  <a:pt x="982" y="19636"/>
                </a:cubicBezTo>
                <a:lnTo>
                  <a:pt x="982" y="7855"/>
                </a:lnTo>
                <a:cubicBezTo>
                  <a:pt x="982" y="7313"/>
                  <a:pt x="1422" y="6873"/>
                  <a:pt x="1964" y="6873"/>
                </a:cubicBezTo>
                <a:lnTo>
                  <a:pt x="15709" y="6873"/>
                </a:lnTo>
                <a:cubicBezTo>
                  <a:pt x="15709" y="6873"/>
                  <a:pt x="15709" y="20618"/>
                  <a:pt x="15709" y="20618"/>
                </a:cubicBezTo>
                <a:close/>
                <a:moveTo>
                  <a:pt x="19636" y="5891"/>
                </a:moveTo>
                <a:lnTo>
                  <a:pt x="13205" y="5891"/>
                </a:lnTo>
                <a:cubicBezTo>
                  <a:pt x="13069" y="5222"/>
                  <a:pt x="12657" y="4657"/>
                  <a:pt x="12097" y="4306"/>
                </a:cubicBezTo>
                <a:lnTo>
                  <a:pt x="14476" y="1927"/>
                </a:lnTo>
                <a:cubicBezTo>
                  <a:pt x="14557" y="1949"/>
                  <a:pt x="14640" y="1964"/>
                  <a:pt x="14727" y="1964"/>
                </a:cubicBezTo>
                <a:cubicBezTo>
                  <a:pt x="15269" y="1964"/>
                  <a:pt x="15709" y="1524"/>
                  <a:pt x="15709" y="982"/>
                </a:cubicBezTo>
                <a:cubicBezTo>
                  <a:pt x="15709" y="440"/>
                  <a:pt x="15269" y="0"/>
                  <a:pt x="14727" y="0"/>
                </a:cubicBezTo>
                <a:cubicBezTo>
                  <a:pt x="14186" y="0"/>
                  <a:pt x="13745" y="440"/>
                  <a:pt x="13745" y="982"/>
                </a:cubicBezTo>
                <a:cubicBezTo>
                  <a:pt x="13745" y="1070"/>
                  <a:pt x="13761" y="1153"/>
                  <a:pt x="13782" y="1233"/>
                </a:cubicBezTo>
                <a:lnTo>
                  <a:pt x="11061" y="3954"/>
                </a:lnTo>
                <a:cubicBezTo>
                  <a:pt x="10975" y="3945"/>
                  <a:pt x="10889" y="3927"/>
                  <a:pt x="10800" y="3927"/>
                </a:cubicBezTo>
                <a:cubicBezTo>
                  <a:pt x="10711" y="3927"/>
                  <a:pt x="10625" y="3945"/>
                  <a:pt x="10539" y="3954"/>
                </a:cubicBezTo>
                <a:lnTo>
                  <a:pt x="7818" y="1233"/>
                </a:lnTo>
                <a:cubicBezTo>
                  <a:pt x="7839" y="1153"/>
                  <a:pt x="7855" y="1070"/>
                  <a:pt x="7855" y="982"/>
                </a:cubicBezTo>
                <a:cubicBezTo>
                  <a:pt x="7855" y="440"/>
                  <a:pt x="7414" y="0"/>
                  <a:pt x="6873" y="0"/>
                </a:cubicBezTo>
                <a:cubicBezTo>
                  <a:pt x="6331" y="0"/>
                  <a:pt x="5891" y="440"/>
                  <a:pt x="5891" y="982"/>
                </a:cubicBezTo>
                <a:cubicBezTo>
                  <a:pt x="5891" y="1524"/>
                  <a:pt x="6331" y="1964"/>
                  <a:pt x="6873" y="1964"/>
                </a:cubicBezTo>
                <a:cubicBezTo>
                  <a:pt x="6960" y="1964"/>
                  <a:pt x="7043" y="1949"/>
                  <a:pt x="7124" y="1927"/>
                </a:cubicBezTo>
                <a:lnTo>
                  <a:pt x="9503" y="4306"/>
                </a:lnTo>
                <a:cubicBezTo>
                  <a:pt x="8943" y="4657"/>
                  <a:pt x="8531" y="5222"/>
                  <a:pt x="8395" y="5891"/>
                </a:cubicBezTo>
                <a:lnTo>
                  <a:pt x="1964" y="5891"/>
                </a:lnTo>
                <a:cubicBezTo>
                  <a:pt x="879" y="5891"/>
                  <a:pt x="0" y="6770"/>
                  <a:pt x="0" y="7855"/>
                </a:cubicBezTo>
                <a:lnTo>
                  <a:pt x="0" y="19636"/>
                </a:lnTo>
                <a:cubicBezTo>
                  <a:pt x="0" y="20721"/>
                  <a:pt x="879" y="21600"/>
                  <a:pt x="1964" y="21600"/>
                </a:cubicBezTo>
                <a:lnTo>
                  <a:pt x="19636" y="21600"/>
                </a:lnTo>
                <a:cubicBezTo>
                  <a:pt x="20721" y="21600"/>
                  <a:pt x="21600" y="20721"/>
                  <a:pt x="21600" y="19636"/>
                </a:cubicBezTo>
                <a:lnTo>
                  <a:pt x="21600" y="7855"/>
                </a:lnTo>
                <a:cubicBezTo>
                  <a:pt x="21600" y="6770"/>
                  <a:pt x="20721" y="5891"/>
                  <a:pt x="19636" y="5891"/>
                </a:cubicBezTo>
                <a:moveTo>
                  <a:pt x="12764" y="17673"/>
                </a:moveTo>
                <a:lnTo>
                  <a:pt x="3927" y="17673"/>
                </a:lnTo>
                <a:lnTo>
                  <a:pt x="3927" y="9818"/>
                </a:lnTo>
                <a:lnTo>
                  <a:pt x="12764" y="9818"/>
                </a:lnTo>
                <a:cubicBezTo>
                  <a:pt x="12764" y="9818"/>
                  <a:pt x="12764" y="17673"/>
                  <a:pt x="12764" y="17673"/>
                </a:cubicBezTo>
                <a:close/>
                <a:moveTo>
                  <a:pt x="13745" y="8836"/>
                </a:moveTo>
                <a:lnTo>
                  <a:pt x="2945" y="8836"/>
                </a:lnTo>
                <a:lnTo>
                  <a:pt x="2945" y="18655"/>
                </a:lnTo>
                <a:lnTo>
                  <a:pt x="13745" y="18655"/>
                </a:lnTo>
                <a:cubicBezTo>
                  <a:pt x="13745" y="18655"/>
                  <a:pt x="13745" y="8836"/>
                  <a:pt x="13745" y="8836"/>
                </a:cubicBezTo>
                <a:close/>
                <a:moveTo>
                  <a:pt x="18655" y="8836"/>
                </a:moveTo>
                <a:cubicBezTo>
                  <a:pt x="18113" y="8836"/>
                  <a:pt x="17673" y="9276"/>
                  <a:pt x="17673" y="9818"/>
                </a:cubicBezTo>
                <a:cubicBezTo>
                  <a:pt x="17673" y="10360"/>
                  <a:pt x="18113" y="10800"/>
                  <a:pt x="18655" y="10800"/>
                </a:cubicBezTo>
                <a:cubicBezTo>
                  <a:pt x="19196" y="10800"/>
                  <a:pt x="19636" y="10360"/>
                  <a:pt x="19636" y="9818"/>
                </a:cubicBezTo>
                <a:cubicBezTo>
                  <a:pt x="19636" y="9276"/>
                  <a:pt x="19196" y="8836"/>
                  <a:pt x="18655" y="8836"/>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63" name="Shape 2663"/>
          <p:cNvSpPr/>
          <p:nvPr/>
        </p:nvSpPr>
        <p:spPr>
          <a:xfrm>
            <a:off x="8157675" y="5113095"/>
            <a:ext cx="558655" cy="304722"/>
          </a:xfrm>
          <a:custGeom>
            <a:avLst/>
            <a:gdLst/>
            <a:ahLst/>
            <a:cxnLst>
              <a:cxn ang="0">
                <a:pos x="wd2" y="hd2"/>
              </a:cxn>
              <a:cxn ang="5400000">
                <a:pos x="wd2" y="hd2"/>
              </a:cxn>
              <a:cxn ang="10800000">
                <a:pos x="wd2" y="hd2"/>
              </a:cxn>
              <a:cxn ang="16200000">
                <a:pos x="wd2" y="hd2"/>
              </a:cxn>
            </a:cxnLst>
            <a:rect l="0" t="0" r="r" b="b"/>
            <a:pathLst>
              <a:path w="21600" h="21600" extrusionOk="0">
                <a:moveTo>
                  <a:pt x="19636" y="18000"/>
                </a:moveTo>
                <a:cubicBezTo>
                  <a:pt x="19636" y="18995"/>
                  <a:pt x="19196" y="19800"/>
                  <a:pt x="18655" y="19800"/>
                </a:cubicBezTo>
                <a:lnTo>
                  <a:pt x="1964" y="19800"/>
                </a:lnTo>
                <a:cubicBezTo>
                  <a:pt x="1421" y="19800"/>
                  <a:pt x="982" y="18995"/>
                  <a:pt x="982" y="18000"/>
                </a:cubicBezTo>
                <a:lnTo>
                  <a:pt x="982" y="3600"/>
                </a:lnTo>
                <a:cubicBezTo>
                  <a:pt x="982" y="2607"/>
                  <a:pt x="1421" y="1800"/>
                  <a:pt x="1964" y="1800"/>
                </a:cubicBezTo>
                <a:lnTo>
                  <a:pt x="18655" y="1800"/>
                </a:lnTo>
                <a:cubicBezTo>
                  <a:pt x="19196" y="1800"/>
                  <a:pt x="19636" y="2607"/>
                  <a:pt x="19636" y="3600"/>
                </a:cubicBezTo>
                <a:cubicBezTo>
                  <a:pt x="19636" y="3600"/>
                  <a:pt x="19636" y="18000"/>
                  <a:pt x="19636" y="18000"/>
                </a:cubicBezTo>
                <a:close/>
                <a:moveTo>
                  <a:pt x="20618" y="7200"/>
                </a:moveTo>
                <a:lnTo>
                  <a:pt x="20618" y="3600"/>
                </a:lnTo>
                <a:cubicBezTo>
                  <a:pt x="20618" y="1612"/>
                  <a:pt x="19739" y="0"/>
                  <a:pt x="18655" y="0"/>
                </a:cubicBezTo>
                <a:lnTo>
                  <a:pt x="1964" y="0"/>
                </a:lnTo>
                <a:cubicBezTo>
                  <a:pt x="879" y="0"/>
                  <a:pt x="0" y="1612"/>
                  <a:pt x="0" y="3600"/>
                </a:cubicBezTo>
                <a:lnTo>
                  <a:pt x="0" y="18000"/>
                </a:lnTo>
                <a:cubicBezTo>
                  <a:pt x="0" y="19989"/>
                  <a:pt x="879" y="21600"/>
                  <a:pt x="1964" y="21600"/>
                </a:cubicBezTo>
                <a:lnTo>
                  <a:pt x="18655" y="21600"/>
                </a:lnTo>
                <a:cubicBezTo>
                  <a:pt x="19739" y="21600"/>
                  <a:pt x="20618" y="19989"/>
                  <a:pt x="20618" y="18000"/>
                </a:cubicBezTo>
                <a:lnTo>
                  <a:pt x="20618" y="14400"/>
                </a:lnTo>
                <a:cubicBezTo>
                  <a:pt x="21160" y="14400"/>
                  <a:pt x="21600" y="13595"/>
                  <a:pt x="21600" y="12600"/>
                </a:cubicBezTo>
                <a:lnTo>
                  <a:pt x="21600" y="9000"/>
                </a:lnTo>
                <a:cubicBezTo>
                  <a:pt x="21600" y="8007"/>
                  <a:pt x="21160" y="7200"/>
                  <a:pt x="20618" y="7200"/>
                </a:cubicBezTo>
                <a:moveTo>
                  <a:pt x="10800" y="5400"/>
                </a:moveTo>
                <a:lnTo>
                  <a:pt x="3927" y="10800"/>
                </a:lnTo>
                <a:lnTo>
                  <a:pt x="8836" y="10800"/>
                </a:lnTo>
                <a:lnTo>
                  <a:pt x="9818" y="16200"/>
                </a:lnTo>
                <a:lnTo>
                  <a:pt x="16691" y="10800"/>
                </a:lnTo>
                <a:lnTo>
                  <a:pt x="11782" y="10800"/>
                </a:lnTo>
                <a:cubicBezTo>
                  <a:pt x="11782" y="10800"/>
                  <a:pt x="10800" y="5400"/>
                  <a:pt x="10800" y="5400"/>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64" name="Shape 2664"/>
          <p:cNvSpPr/>
          <p:nvPr/>
        </p:nvSpPr>
        <p:spPr>
          <a:xfrm>
            <a:off x="9224197" y="5113095"/>
            <a:ext cx="558655" cy="304722"/>
          </a:xfrm>
          <a:custGeom>
            <a:avLst/>
            <a:gdLst/>
            <a:ahLst/>
            <a:cxnLst>
              <a:cxn ang="0">
                <a:pos x="wd2" y="hd2"/>
              </a:cxn>
              <a:cxn ang="5400000">
                <a:pos x="wd2" y="hd2"/>
              </a:cxn>
              <a:cxn ang="10800000">
                <a:pos x="wd2" y="hd2"/>
              </a:cxn>
              <a:cxn ang="16200000">
                <a:pos x="wd2" y="hd2"/>
              </a:cxn>
            </a:cxnLst>
            <a:rect l="0" t="0" r="r" b="b"/>
            <a:pathLst>
              <a:path w="21600" h="21600" extrusionOk="0">
                <a:moveTo>
                  <a:pt x="19636" y="18000"/>
                </a:moveTo>
                <a:cubicBezTo>
                  <a:pt x="19636" y="18995"/>
                  <a:pt x="19196" y="19800"/>
                  <a:pt x="18655" y="19800"/>
                </a:cubicBezTo>
                <a:lnTo>
                  <a:pt x="1964" y="19800"/>
                </a:lnTo>
                <a:cubicBezTo>
                  <a:pt x="1421" y="19800"/>
                  <a:pt x="982" y="18995"/>
                  <a:pt x="982" y="18000"/>
                </a:cubicBezTo>
                <a:lnTo>
                  <a:pt x="982" y="3600"/>
                </a:lnTo>
                <a:cubicBezTo>
                  <a:pt x="982" y="2607"/>
                  <a:pt x="1421" y="1800"/>
                  <a:pt x="1964" y="1800"/>
                </a:cubicBezTo>
                <a:lnTo>
                  <a:pt x="18655" y="1800"/>
                </a:lnTo>
                <a:cubicBezTo>
                  <a:pt x="19196" y="1800"/>
                  <a:pt x="19636" y="2607"/>
                  <a:pt x="19636" y="3600"/>
                </a:cubicBezTo>
                <a:cubicBezTo>
                  <a:pt x="19636" y="3600"/>
                  <a:pt x="19636" y="18000"/>
                  <a:pt x="19636" y="18000"/>
                </a:cubicBezTo>
                <a:close/>
                <a:moveTo>
                  <a:pt x="20618" y="7200"/>
                </a:moveTo>
                <a:lnTo>
                  <a:pt x="20618" y="3600"/>
                </a:lnTo>
                <a:cubicBezTo>
                  <a:pt x="20618" y="1612"/>
                  <a:pt x="19739" y="0"/>
                  <a:pt x="18655" y="0"/>
                </a:cubicBezTo>
                <a:lnTo>
                  <a:pt x="1964" y="0"/>
                </a:lnTo>
                <a:cubicBezTo>
                  <a:pt x="879" y="0"/>
                  <a:pt x="0" y="1612"/>
                  <a:pt x="0" y="3600"/>
                </a:cubicBezTo>
                <a:lnTo>
                  <a:pt x="0" y="18000"/>
                </a:lnTo>
                <a:cubicBezTo>
                  <a:pt x="0" y="19989"/>
                  <a:pt x="879" y="21600"/>
                  <a:pt x="1964" y="21600"/>
                </a:cubicBezTo>
                <a:lnTo>
                  <a:pt x="18655" y="21600"/>
                </a:lnTo>
                <a:cubicBezTo>
                  <a:pt x="19739" y="21600"/>
                  <a:pt x="20618" y="19989"/>
                  <a:pt x="20618" y="18000"/>
                </a:cubicBezTo>
                <a:lnTo>
                  <a:pt x="20618" y="14400"/>
                </a:lnTo>
                <a:cubicBezTo>
                  <a:pt x="21160" y="14400"/>
                  <a:pt x="21600" y="13595"/>
                  <a:pt x="21600" y="12600"/>
                </a:cubicBezTo>
                <a:lnTo>
                  <a:pt x="21600" y="9000"/>
                </a:lnTo>
                <a:cubicBezTo>
                  <a:pt x="21600" y="8007"/>
                  <a:pt x="21160" y="7200"/>
                  <a:pt x="20618" y="72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65" name="Shape 2665"/>
          <p:cNvSpPr/>
          <p:nvPr/>
        </p:nvSpPr>
        <p:spPr>
          <a:xfrm>
            <a:off x="10290719" y="5113095"/>
            <a:ext cx="558655" cy="304722"/>
          </a:xfrm>
          <a:custGeom>
            <a:avLst/>
            <a:gdLst/>
            <a:ahLst/>
            <a:cxnLst>
              <a:cxn ang="0">
                <a:pos x="wd2" y="hd2"/>
              </a:cxn>
              <a:cxn ang="5400000">
                <a:pos x="wd2" y="hd2"/>
              </a:cxn>
              <a:cxn ang="10800000">
                <a:pos x="wd2" y="hd2"/>
              </a:cxn>
              <a:cxn ang="16200000">
                <a:pos x="wd2" y="hd2"/>
              </a:cxn>
            </a:cxnLst>
            <a:rect l="0" t="0" r="r" b="b"/>
            <a:pathLst>
              <a:path w="21600" h="21600" extrusionOk="0">
                <a:moveTo>
                  <a:pt x="19636" y="18000"/>
                </a:moveTo>
                <a:cubicBezTo>
                  <a:pt x="19636" y="18995"/>
                  <a:pt x="19196" y="19800"/>
                  <a:pt x="18655" y="19800"/>
                </a:cubicBezTo>
                <a:lnTo>
                  <a:pt x="1964" y="19800"/>
                </a:lnTo>
                <a:cubicBezTo>
                  <a:pt x="1422" y="19800"/>
                  <a:pt x="982" y="18995"/>
                  <a:pt x="982" y="18000"/>
                </a:cubicBezTo>
                <a:lnTo>
                  <a:pt x="982" y="3600"/>
                </a:lnTo>
                <a:cubicBezTo>
                  <a:pt x="982" y="2607"/>
                  <a:pt x="1422" y="1800"/>
                  <a:pt x="1964" y="1800"/>
                </a:cubicBezTo>
                <a:lnTo>
                  <a:pt x="18655" y="1800"/>
                </a:lnTo>
                <a:cubicBezTo>
                  <a:pt x="19196" y="1800"/>
                  <a:pt x="19636" y="2607"/>
                  <a:pt x="19636" y="3600"/>
                </a:cubicBezTo>
                <a:cubicBezTo>
                  <a:pt x="19636" y="3600"/>
                  <a:pt x="19636" y="18000"/>
                  <a:pt x="19636" y="18000"/>
                </a:cubicBezTo>
                <a:close/>
                <a:moveTo>
                  <a:pt x="20618" y="7200"/>
                </a:moveTo>
                <a:lnTo>
                  <a:pt x="20618" y="3600"/>
                </a:lnTo>
                <a:cubicBezTo>
                  <a:pt x="20618" y="1612"/>
                  <a:pt x="19739" y="0"/>
                  <a:pt x="18655" y="0"/>
                </a:cubicBezTo>
                <a:lnTo>
                  <a:pt x="1964" y="0"/>
                </a:lnTo>
                <a:cubicBezTo>
                  <a:pt x="879" y="0"/>
                  <a:pt x="0" y="1612"/>
                  <a:pt x="0" y="3600"/>
                </a:cubicBezTo>
                <a:lnTo>
                  <a:pt x="0" y="18000"/>
                </a:lnTo>
                <a:cubicBezTo>
                  <a:pt x="0" y="19989"/>
                  <a:pt x="879" y="21600"/>
                  <a:pt x="1964" y="21600"/>
                </a:cubicBezTo>
                <a:lnTo>
                  <a:pt x="18655" y="21600"/>
                </a:lnTo>
                <a:cubicBezTo>
                  <a:pt x="19739" y="21600"/>
                  <a:pt x="20618" y="19989"/>
                  <a:pt x="20618" y="18000"/>
                </a:cubicBezTo>
                <a:lnTo>
                  <a:pt x="20618" y="14400"/>
                </a:lnTo>
                <a:cubicBezTo>
                  <a:pt x="21160" y="14400"/>
                  <a:pt x="21600" y="13595"/>
                  <a:pt x="21600" y="12600"/>
                </a:cubicBezTo>
                <a:lnTo>
                  <a:pt x="21600" y="9000"/>
                </a:lnTo>
                <a:cubicBezTo>
                  <a:pt x="21600" y="8007"/>
                  <a:pt x="21160" y="7200"/>
                  <a:pt x="20618" y="7200"/>
                </a:cubicBezTo>
                <a:moveTo>
                  <a:pt x="1964" y="18000"/>
                </a:moveTo>
                <a:lnTo>
                  <a:pt x="6873" y="18000"/>
                </a:lnTo>
                <a:lnTo>
                  <a:pt x="6873" y="3600"/>
                </a:lnTo>
                <a:lnTo>
                  <a:pt x="1964" y="3600"/>
                </a:lnTo>
                <a:cubicBezTo>
                  <a:pt x="1964" y="3600"/>
                  <a:pt x="1964" y="18000"/>
                  <a:pt x="1964" y="18000"/>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66" name="Shape 2666"/>
          <p:cNvSpPr/>
          <p:nvPr/>
        </p:nvSpPr>
        <p:spPr>
          <a:xfrm>
            <a:off x="11357241" y="5113095"/>
            <a:ext cx="558655" cy="304722"/>
          </a:xfrm>
          <a:custGeom>
            <a:avLst/>
            <a:gdLst/>
            <a:ahLst/>
            <a:cxnLst>
              <a:cxn ang="0">
                <a:pos x="wd2" y="hd2"/>
              </a:cxn>
              <a:cxn ang="5400000">
                <a:pos x="wd2" y="hd2"/>
              </a:cxn>
              <a:cxn ang="10800000">
                <a:pos x="wd2" y="hd2"/>
              </a:cxn>
              <a:cxn ang="16200000">
                <a:pos x="wd2" y="hd2"/>
              </a:cxn>
            </a:cxnLst>
            <a:rect l="0" t="0" r="r" b="b"/>
            <a:pathLst>
              <a:path w="21600" h="21600" extrusionOk="0">
                <a:moveTo>
                  <a:pt x="19636" y="18000"/>
                </a:moveTo>
                <a:cubicBezTo>
                  <a:pt x="19636" y="18995"/>
                  <a:pt x="19196" y="19800"/>
                  <a:pt x="18655" y="19800"/>
                </a:cubicBezTo>
                <a:lnTo>
                  <a:pt x="1964" y="19800"/>
                </a:lnTo>
                <a:cubicBezTo>
                  <a:pt x="1422" y="19800"/>
                  <a:pt x="982" y="18995"/>
                  <a:pt x="982" y="18000"/>
                </a:cubicBezTo>
                <a:lnTo>
                  <a:pt x="982" y="3600"/>
                </a:lnTo>
                <a:cubicBezTo>
                  <a:pt x="982" y="2607"/>
                  <a:pt x="1422" y="1800"/>
                  <a:pt x="1964" y="1800"/>
                </a:cubicBezTo>
                <a:lnTo>
                  <a:pt x="18655" y="1800"/>
                </a:lnTo>
                <a:cubicBezTo>
                  <a:pt x="19196" y="1800"/>
                  <a:pt x="19636" y="2607"/>
                  <a:pt x="19636" y="3600"/>
                </a:cubicBezTo>
                <a:cubicBezTo>
                  <a:pt x="19636" y="3600"/>
                  <a:pt x="19636" y="18000"/>
                  <a:pt x="19636" y="18000"/>
                </a:cubicBezTo>
                <a:close/>
                <a:moveTo>
                  <a:pt x="20618" y="7200"/>
                </a:moveTo>
                <a:lnTo>
                  <a:pt x="20618" y="3600"/>
                </a:lnTo>
                <a:cubicBezTo>
                  <a:pt x="20618" y="1612"/>
                  <a:pt x="19739" y="0"/>
                  <a:pt x="18655" y="0"/>
                </a:cubicBezTo>
                <a:lnTo>
                  <a:pt x="1964" y="0"/>
                </a:lnTo>
                <a:cubicBezTo>
                  <a:pt x="879" y="0"/>
                  <a:pt x="0" y="1612"/>
                  <a:pt x="0" y="3600"/>
                </a:cubicBezTo>
                <a:lnTo>
                  <a:pt x="0" y="18000"/>
                </a:lnTo>
                <a:cubicBezTo>
                  <a:pt x="0" y="19989"/>
                  <a:pt x="879" y="21600"/>
                  <a:pt x="1964" y="21600"/>
                </a:cubicBezTo>
                <a:lnTo>
                  <a:pt x="18655" y="21600"/>
                </a:lnTo>
                <a:cubicBezTo>
                  <a:pt x="19739" y="21600"/>
                  <a:pt x="20618" y="19989"/>
                  <a:pt x="20618" y="18000"/>
                </a:cubicBezTo>
                <a:lnTo>
                  <a:pt x="20618" y="14400"/>
                </a:lnTo>
                <a:cubicBezTo>
                  <a:pt x="21160" y="14400"/>
                  <a:pt x="21600" y="13595"/>
                  <a:pt x="21600" y="12600"/>
                </a:cubicBezTo>
                <a:lnTo>
                  <a:pt x="21600" y="9000"/>
                </a:lnTo>
                <a:cubicBezTo>
                  <a:pt x="21600" y="8007"/>
                  <a:pt x="21160" y="7200"/>
                  <a:pt x="20618" y="7200"/>
                </a:cubicBezTo>
                <a:moveTo>
                  <a:pt x="1964" y="18000"/>
                </a:moveTo>
                <a:lnTo>
                  <a:pt x="10800" y="18000"/>
                </a:lnTo>
                <a:lnTo>
                  <a:pt x="10800" y="3600"/>
                </a:lnTo>
                <a:lnTo>
                  <a:pt x="1964" y="3600"/>
                </a:lnTo>
                <a:cubicBezTo>
                  <a:pt x="1964" y="3600"/>
                  <a:pt x="1964" y="18000"/>
                  <a:pt x="1964" y="18000"/>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67" name="Shape 2667"/>
          <p:cNvSpPr/>
          <p:nvPr/>
        </p:nvSpPr>
        <p:spPr>
          <a:xfrm>
            <a:off x="1758542" y="6179617"/>
            <a:ext cx="558655" cy="304722"/>
          </a:xfrm>
          <a:custGeom>
            <a:avLst/>
            <a:gdLst/>
            <a:ahLst/>
            <a:cxnLst>
              <a:cxn ang="0">
                <a:pos x="wd2" y="hd2"/>
              </a:cxn>
              <a:cxn ang="5400000">
                <a:pos x="wd2" y="hd2"/>
              </a:cxn>
              <a:cxn ang="10800000">
                <a:pos x="wd2" y="hd2"/>
              </a:cxn>
              <a:cxn ang="16200000">
                <a:pos x="wd2" y="hd2"/>
              </a:cxn>
            </a:cxnLst>
            <a:rect l="0" t="0" r="r" b="b"/>
            <a:pathLst>
              <a:path w="21600" h="21600" extrusionOk="0">
                <a:moveTo>
                  <a:pt x="1964" y="18000"/>
                </a:moveTo>
                <a:lnTo>
                  <a:pt x="14727" y="18000"/>
                </a:lnTo>
                <a:lnTo>
                  <a:pt x="14727" y="3600"/>
                </a:lnTo>
                <a:lnTo>
                  <a:pt x="1964" y="3600"/>
                </a:lnTo>
                <a:cubicBezTo>
                  <a:pt x="1964" y="3600"/>
                  <a:pt x="1964" y="18000"/>
                  <a:pt x="1964" y="18000"/>
                </a:cubicBezTo>
                <a:close/>
                <a:moveTo>
                  <a:pt x="19636" y="18000"/>
                </a:moveTo>
                <a:cubicBezTo>
                  <a:pt x="19636" y="18994"/>
                  <a:pt x="19197" y="19800"/>
                  <a:pt x="18655" y="19800"/>
                </a:cubicBezTo>
                <a:lnTo>
                  <a:pt x="1964" y="19800"/>
                </a:lnTo>
                <a:cubicBezTo>
                  <a:pt x="1422" y="19800"/>
                  <a:pt x="982" y="18994"/>
                  <a:pt x="982" y="18000"/>
                </a:cubicBezTo>
                <a:lnTo>
                  <a:pt x="982" y="3600"/>
                </a:lnTo>
                <a:cubicBezTo>
                  <a:pt x="982" y="2606"/>
                  <a:pt x="1422" y="1800"/>
                  <a:pt x="1964" y="1800"/>
                </a:cubicBezTo>
                <a:lnTo>
                  <a:pt x="18655" y="1800"/>
                </a:lnTo>
                <a:cubicBezTo>
                  <a:pt x="19197" y="1800"/>
                  <a:pt x="19636" y="2606"/>
                  <a:pt x="19636" y="3600"/>
                </a:cubicBezTo>
                <a:cubicBezTo>
                  <a:pt x="19636" y="3600"/>
                  <a:pt x="19636" y="18000"/>
                  <a:pt x="19636" y="18000"/>
                </a:cubicBezTo>
                <a:close/>
                <a:moveTo>
                  <a:pt x="20618" y="7200"/>
                </a:moveTo>
                <a:lnTo>
                  <a:pt x="20618" y="3600"/>
                </a:lnTo>
                <a:cubicBezTo>
                  <a:pt x="20618" y="1612"/>
                  <a:pt x="19739" y="0"/>
                  <a:pt x="18655" y="0"/>
                </a:cubicBezTo>
                <a:lnTo>
                  <a:pt x="1964" y="0"/>
                </a:lnTo>
                <a:cubicBezTo>
                  <a:pt x="879" y="0"/>
                  <a:pt x="0" y="1612"/>
                  <a:pt x="0" y="3600"/>
                </a:cubicBezTo>
                <a:lnTo>
                  <a:pt x="0" y="18000"/>
                </a:lnTo>
                <a:cubicBezTo>
                  <a:pt x="0" y="19988"/>
                  <a:pt x="879" y="21600"/>
                  <a:pt x="1964" y="21600"/>
                </a:cubicBezTo>
                <a:lnTo>
                  <a:pt x="18655" y="21600"/>
                </a:lnTo>
                <a:cubicBezTo>
                  <a:pt x="19739" y="21600"/>
                  <a:pt x="20618" y="19988"/>
                  <a:pt x="20618" y="18000"/>
                </a:cubicBezTo>
                <a:lnTo>
                  <a:pt x="20618" y="14401"/>
                </a:lnTo>
                <a:cubicBezTo>
                  <a:pt x="21160" y="14401"/>
                  <a:pt x="21600" y="13594"/>
                  <a:pt x="21600" y="12600"/>
                </a:cubicBezTo>
                <a:lnTo>
                  <a:pt x="21600" y="9000"/>
                </a:lnTo>
                <a:cubicBezTo>
                  <a:pt x="21600" y="8006"/>
                  <a:pt x="21160" y="7200"/>
                  <a:pt x="20618" y="72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68" name="Shape 2668"/>
          <p:cNvSpPr/>
          <p:nvPr/>
        </p:nvSpPr>
        <p:spPr>
          <a:xfrm>
            <a:off x="2825064" y="6179617"/>
            <a:ext cx="558655" cy="304722"/>
          </a:xfrm>
          <a:custGeom>
            <a:avLst/>
            <a:gdLst/>
            <a:ahLst/>
            <a:cxnLst>
              <a:cxn ang="0">
                <a:pos x="wd2" y="hd2"/>
              </a:cxn>
              <a:cxn ang="5400000">
                <a:pos x="wd2" y="hd2"/>
              </a:cxn>
              <a:cxn ang="10800000">
                <a:pos x="wd2" y="hd2"/>
              </a:cxn>
              <a:cxn ang="16200000">
                <a:pos x="wd2" y="hd2"/>
              </a:cxn>
            </a:cxnLst>
            <a:rect l="0" t="0" r="r" b="b"/>
            <a:pathLst>
              <a:path w="21600" h="21600" extrusionOk="0">
                <a:moveTo>
                  <a:pt x="1964" y="18000"/>
                </a:moveTo>
                <a:lnTo>
                  <a:pt x="18655" y="18000"/>
                </a:lnTo>
                <a:lnTo>
                  <a:pt x="18655" y="3600"/>
                </a:lnTo>
                <a:lnTo>
                  <a:pt x="1964" y="3600"/>
                </a:lnTo>
                <a:cubicBezTo>
                  <a:pt x="1964" y="3600"/>
                  <a:pt x="1964" y="18000"/>
                  <a:pt x="1964" y="18000"/>
                </a:cubicBezTo>
                <a:close/>
                <a:moveTo>
                  <a:pt x="19636" y="18000"/>
                </a:moveTo>
                <a:cubicBezTo>
                  <a:pt x="19636" y="18994"/>
                  <a:pt x="19197" y="19800"/>
                  <a:pt x="18655" y="19800"/>
                </a:cubicBezTo>
                <a:lnTo>
                  <a:pt x="1964" y="19800"/>
                </a:lnTo>
                <a:cubicBezTo>
                  <a:pt x="1422" y="19800"/>
                  <a:pt x="982" y="18994"/>
                  <a:pt x="982" y="18000"/>
                </a:cubicBezTo>
                <a:lnTo>
                  <a:pt x="982" y="3600"/>
                </a:lnTo>
                <a:cubicBezTo>
                  <a:pt x="982" y="2606"/>
                  <a:pt x="1422" y="1800"/>
                  <a:pt x="1964" y="1800"/>
                </a:cubicBezTo>
                <a:lnTo>
                  <a:pt x="18655" y="1800"/>
                </a:lnTo>
                <a:cubicBezTo>
                  <a:pt x="19197" y="1800"/>
                  <a:pt x="19636" y="2606"/>
                  <a:pt x="19636" y="3600"/>
                </a:cubicBezTo>
                <a:cubicBezTo>
                  <a:pt x="19636" y="3600"/>
                  <a:pt x="19636" y="18000"/>
                  <a:pt x="19636" y="18000"/>
                </a:cubicBezTo>
                <a:close/>
                <a:moveTo>
                  <a:pt x="20618" y="7200"/>
                </a:moveTo>
                <a:lnTo>
                  <a:pt x="20618" y="3600"/>
                </a:lnTo>
                <a:cubicBezTo>
                  <a:pt x="20618" y="1612"/>
                  <a:pt x="19739" y="0"/>
                  <a:pt x="18655" y="0"/>
                </a:cubicBezTo>
                <a:lnTo>
                  <a:pt x="1964" y="0"/>
                </a:lnTo>
                <a:cubicBezTo>
                  <a:pt x="879" y="0"/>
                  <a:pt x="0" y="1612"/>
                  <a:pt x="0" y="3600"/>
                </a:cubicBezTo>
                <a:lnTo>
                  <a:pt x="0" y="18000"/>
                </a:lnTo>
                <a:cubicBezTo>
                  <a:pt x="0" y="19988"/>
                  <a:pt x="879" y="21600"/>
                  <a:pt x="1964" y="21600"/>
                </a:cubicBezTo>
                <a:lnTo>
                  <a:pt x="18655" y="21600"/>
                </a:lnTo>
                <a:cubicBezTo>
                  <a:pt x="19739" y="21600"/>
                  <a:pt x="20618" y="19988"/>
                  <a:pt x="20618" y="18000"/>
                </a:cubicBezTo>
                <a:lnTo>
                  <a:pt x="20618" y="14401"/>
                </a:lnTo>
                <a:cubicBezTo>
                  <a:pt x="21160" y="14401"/>
                  <a:pt x="21600" y="13594"/>
                  <a:pt x="21600" y="12600"/>
                </a:cubicBezTo>
                <a:lnTo>
                  <a:pt x="21600" y="9000"/>
                </a:lnTo>
                <a:cubicBezTo>
                  <a:pt x="21600" y="8006"/>
                  <a:pt x="21160" y="7200"/>
                  <a:pt x="20618" y="72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69" name="Shape 2669"/>
          <p:cNvSpPr/>
          <p:nvPr/>
        </p:nvSpPr>
        <p:spPr>
          <a:xfrm>
            <a:off x="3916979" y="6052650"/>
            <a:ext cx="507869" cy="558668"/>
          </a:xfrm>
          <a:custGeom>
            <a:avLst/>
            <a:gdLst/>
            <a:ahLst/>
            <a:cxnLst>
              <a:cxn ang="0">
                <a:pos x="wd2" y="hd2"/>
              </a:cxn>
              <a:cxn ang="5400000">
                <a:pos x="wd2" y="hd2"/>
              </a:cxn>
              <a:cxn ang="10800000">
                <a:pos x="wd2" y="hd2"/>
              </a:cxn>
              <a:cxn ang="16200000">
                <a:pos x="wd2" y="hd2"/>
              </a:cxn>
            </a:cxnLst>
            <a:rect l="0" t="0" r="r" b="b"/>
            <a:pathLst>
              <a:path w="21600" h="21600" extrusionOk="0">
                <a:moveTo>
                  <a:pt x="12960" y="2161"/>
                </a:moveTo>
                <a:lnTo>
                  <a:pt x="12960" y="2178"/>
                </a:lnTo>
                <a:cubicBezTo>
                  <a:pt x="12662" y="2178"/>
                  <a:pt x="12420" y="2398"/>
                  <a:pt x="12420" y="2669"/>
                </a:cubicBezTo>
                <a:cubicBezTo>
                  <a:pt x="12420" y="2940"/>
                  <a:pt x="12662" y="3160"/>
                  <a:pt x="12960" y="3160"/>
                </a:cubicBezTo>
                <a:lnTo>
                  <a:pt x="12960" y="3172"/>
                </a:lnTo>
                <a:cubicBezTo>
                  <a:pt x="17287" y="4066"/>
                  <a:pt x="20520" y="7577"/>
                  <a:pt x="20520" y="11782"/>
                </a:cubicBezTo>
                <a:cubicBezTo>
                  <a:pt x="20520" y="16662"/>
                  <a:pt x="16168" y="20618"/>
                  <a:pt x="10800" y="20618"/>
                </a:cubicBezTo>
                <a:cubicBezTo>
                  <a:pt x="5432" y="20618"/>
                  <a:pt x="1080" y="16662"/>
                  <a:pt x="1080" y="11782"/>
                </a:cubicBezTo>
                <a:cubicBezTo>
                  <a:pt x="1080" y="7577"/>
                  <a:pt x="4313" y="4066"/>
                  <a:pt x="8640" y="3172"/>
                </a:cubicBezTo>
                <a:lnTo>
                  <a:pt x="8640" y="3160"/>
                </a:lnTo>
                <a:cubicBezTo>
                  <a:pt x="8938" y="3160"/>
                  <a:pt x="9180" y="2940"/>
                  <a:pt x="9180" y="2669"/>
                </a:cubicBezTo>
                <a:cubicBezTo>
                  <a:pt x="9180" y="2398"/>
                  <a:pt x="8938" y="2178"/>
                  <a:pt x="8640" y="2178"/>
                </a:cubicBezTo>
                <a:lnTo>
                  <a:pt x="8640" y="2161"/>
                </a:lnTo>
                <a:cubicBezTo>
                  <a:pt x="3710" y="3071"/>
                  <a:pt x="0" y="7031"/>
                  <a:pt x="0" y="11782"/>
                </a:cubicBezTo>
                <a:cubicBezTo>
                  <a:pt x="0" y="17204"/>
                  <a:pt x="4835" y="21600"/>
                  <a:pt x="10800" y="21600"/>
                </a:cubicBezTo>
                <a:cubicBezTo>
                  <a:pt x="16765" y="21600"/>
                  <a:pt x="21600" y="17204"/>
                  <a:pt x="21600" y="11782"/>
                </a:cubicBezTo>
                <a:cubicBezTo>
                  <a:pt x="21600" y="7031"/>
                  <a:pt x="17890" y="3071"/>
                  <a:pt x="12960" y="2161"/>
                </a:cubicBezTo>
                <a:moveTo>
                  <a:pt x="10800" y="12763"/>
                </a:moveTo>
                <a:cubicBezTo>
                  <a:pt x="11098" y="12763"/>
                  <a:pt x="11340" y="12544"/>
                  <a:pt x="11340" y="12272"/>
                </a:cubicBezTo>
                <a:lnTo>
                  <a:pt x="11340" y="491"/>
                </a:lnTo>
                <a:cubicBezTo>
                  <a:pt x="11340" y="220"/>
                  <a:pt x="11098" y="0"/>
                  <a:pt x="10800" y="0"/>
                </a:cubicBezTo>
                <a:cubicBezTo>
                  <a:pt x="10502" y="0"/>
                  <a:pt x="10260" y="220"/>
                  <a:pt x="10260" y="491"/>
                </a:cubicBezTo>
                <a:lnTo>
                  <a:pt x="10260" y="12272"/>
                </a:lnTo>
                <a:cubicBezTo>
                  <a:pt x="10260" y="12544"/>
                  <a:pt x="10502" y="12763"/>
                  <a:pt x="10800" y="12763"/>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70" name="Shape 2670"/>
          <p:cNvSpPr/>
          <p:nvPr/>
        </p:nvSpPr>
        <p:spPr>
          <a:xfrm>
            <a:off x="4958108" y="6128831"/>
            <a:ext cx="558655" cy="406295"/>
          </a:xfrm>
          <a:custGeom>
            <a:avLst/>
            <a:gdLst/>
            <a:ahLst/>
            <a:cxnLst>
              <a:cxn ang="0">
                <a:pos x="wd2" y="hd2"/>
              </a:cxn>
              <a:cxn ang="5400000">
                <a:pos x="wd2" y="hd2"/>
              </a:cxn>
              <a:cxn ang="10800000">
                <a:pos x="wd2" y="hd2"/>
              </a:cxn>
              <a:cxn ang="16200000">
                <a:pos x="wd2" y="hd2"/>
              </a:cxn>
            </a:cxnLst>
            <a:rect l="0" t="0" r="r" b="b"/>
            <a:pathLst>
              <a:path w="21600" h="21600" extrusionOk="0">
                <a:moveTo>
                  <a:pt x="12273" y="21600"/>
                </a:moveTo>
                <a:lnTo>
                  <a:pt x="13255" y="21600"/>
                </a:lnTo>
                <a:lnTo>
                  <a:pt x="13255" y="0"/>
                </a:lnTo>
                <a:lnTo>
                  <a:pt x="12273" y="0"/>
                </a:lnTo>
                <a:cubicBezTo>
                  <a:pt x="12273" y="0"/>
                  <a:pt x="12273" y="21600"/>
                  <a:pt x="12273" y="21600"/>
                </a:cubicBezTo>
                <a:close/>
                <a:moveTo>
                  <a:pt x="14236" y="21600"/>
                </a:moveTo>
                <a:lnTo>
                  <a:pt x="16691" y="21600"/>
                </a:lnTo>
                <a:lnTo>
                  <a:pt x="16691" y="0"/>
                </a:lnTo>
                <a:lnTo>
                  <a:pt x="14236" y="0"/>
                </a:lnTo>
                <a:cubicBezTo>
                  <a:pt x="14236" y="0"/>
                  <a:pt x="14236" y="21600"/>
                  <a:pt x="14236" y="21600"/>
                </a:cubicBezTo>
                <a:close/>
                <a:moveTo>
                  <a:pt x="17673" y="21600"/>
                </a:moveTo>
                <a:lnTo>
                  <a:pt x="18655" y="21600"/>
                </a:lnTo>
                <a:lnTo>
                  <a:pt x="18655" y="0"/>
                </a:lnTo>
                <a:lnTo>
                  <a:pt x="17673" y="0"/>
                </a:lnTo>
                <a:cubicBezTo>
                  <a:pt x="17673" y="0"/>
                  <a:pt x="17673" y="21600"/>
                  <a:pt x="17673" y="21600"/>
                </a:cubicBezTo>
                <a:close/>
                <a:moveTo>
                  <a:pt x="20618" y="0"/>
                </a:moveTo>
                <a:lnTo>
                  <a:pt x="19636" y="0"/>
                </a:lnTo>
                <a:lnTo>
                  <a:pt x="19636" y="21600"/>
                </a:lnTo>
                <a:lnTo>
                  <a:pt x="20618" y="21600"/>
                </a:lnTo>
                <a:cubicBezTo>
                  <a:pt x="21160" y="21600"/>
                  <a:pt x="21600" y="20996"/>
                  <a:pt x="21600" y="20250"/>
                </a:cubicBezTo>
                <a:lnTo>
                  <a:pt x="21600" y="1350"/>
                </a:lnTo>
                <a:cubicBezTo>
                  <a:pt x="21600" y="605"/>
                  <a:pt x="21160" y="0"/>
                  <a:pt x="20618" y="0"/>
                </a:cubicBezTo>
                <a:moveTo>
                  <a:pt x="4909" y="21600"/>
                </a:moveTo>
                <a:lnTo>
                  <a:pt x="5891" y="21600"/>
                </a:lnTo>
                <a:lnTo>
                  <a:pt x="5891" y="0"/>
                </a:lnTo>
                <a:lnTo>
                  <a:pt x="4909" y="0"/>
                </a:lnTo>
                <a:cubicBezTo>
                  <a:pt x="4909" y="0"/>
                  <a:pt x="4909" y="21600"/>
                  <a:pt x="4909" y="21600"/>
                </a:cubicBezTo>
                <a:close/>
                <a:moveTo>
                  <a:pt x="0" y="1350"/>
                </a:moveTo>
                <a:lnTo>
                  <a:pt x="0" y="20250"/>
                </a:lnTo>
                <a:cubicBezTo>
                  <a:pt x="0" y="20996"/>
                  <a:pt x="440" y="21600"/>
                  <a:pt x="982" y="21600"/>
                </a:cubicBezTo>
                <a:lnTo>
                  <a:pt x="982" y="0"/>
                </a:lnTo>
                <a:cubicBezTo>
                  <a:pt x="440" y="0"/>
                  <a:pt x="0" y="605"/>
                  <a:pt x="0" y="1350"/>
                </a:cubicBezTo>
                <a:moveTo>
                  <a:pt x="1964" y="21600"/>
                </a:moveTo>
                <a:lnTo>
                  <a:pt x="3927" y="21600"/>
                </a:lnTo>
                <a:lnTo>
                  <a:pt x="3927" y="0"/>
                </a:lnTo>
                <a:lnTo>
                  <a:pt x="1964" y="0"/>
                </a:lnTo>
                <a:cubicBezTo>
                  <a:pt x="1964" y="0"/>
                  <a:pt x="1964" y="21600"/>
                  <a:pt x="1964" y="21600"/>
                </a:cubicBezTo>
                <a:close/>
                <a:moveTo>
                  <a:pt x="6873" y="21600"/>
                </a:moveTo>
                <a:lnTo>
                  <a:pt x="9327" y="21600"/>
                </a:lnTo>
                <a:lnTo>
                  <a:pt x="9327" y="0"/>
                </a:lnTo>
                <a:lnTo>
                  <a:pt x="6873" y="0"/>
                </a:lnTo>
                <a:cubicBezTo>
                  <a:pt x="6873" y="0"/>
                  <a:pt x="6873" y="21600"/>
                  <a:pt x="6873" y="21600"/>
                </a:cubicBezTo>
                <a:close/>
                <a:moveTo>
                  <a:pt x="10309" y="21600"/>
                </a:moveTo>
                <a:lnTo>
                  <a:pt x="11291" y="21600"/>
                </a:lnTo>
                <a:lnTo>
                  <a:pt x="11291" y="0"/>
                </a:lnTo>
                <a:lnTo>
                  <a:pt x="10309" y="0"/>
                </a:lnTo>
                <a:cubicBezTo>
                  <a:pt x="10309" y="0"/>
                  <a:pt x="10309" y="21600"/>
                  <a:pt x="10309" y="21600"/>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71" name="Shape 2671"/>
          <p:cNvSpPr/>
          <p:nvPr/>
        </p:nvSpPr>
        <p:spPr>
          <a:xfrm>
            <a:off x="6024630" y="6052650"/>
            <a:ext cx="558655" cy="558668"/>
          </a:xfrm>
          <a:custGeom>
            <a:avLst/>
            <a:gdLst/>
            <a:ahLst/>
            <a:cxnLst>
              <a:cxn ang="0">
                <a:pos x="wd2" y="hd2"/>
              </a:cxn>
              <a:cxn ang="5400000">
                <a:pos x="wd2" y="hd2"/>
              </a:cxn>
              <a:cxn ang="10800000">
                <a:pos x="wd2" y="hd2"/>
              </a:cxn>
              <a:cxn ang="16200000">
                <a:pos x="wd2" y="hd2"/>
              </a:cxn>
            </a:cxnLst>
            <a:rect l="0" t="0" r="r" b="b"/>
            <a:pathLst>
              <a:path w="21600" h="21600" extrusionOk="0">
                <a:moveTo>
                  <a:pt x="10309" y="15421"/>
                </a:moveTo>
                <a:cubicBezTo>
                  <a:pt x="10666" y="15276"/>
                  <a:pt x="10995" y="15082"/>
                  <a:pt x="11291" y="14845"/>
                </a:cubicBezTo>
                <a:lnTo>
                  <a:pt x="11291" y="8719"/>
                </a:lnTo>
                <a:cubicBezTo>
                  <a:pt x="10995" y="8482"/>
                  <a:pt x="10666" y="8287"/>
                  <a:pt x="10309" y="8143"/>
                </a:cubicBezTo>
                <a:cubicBezTo>
                  <a:pt x="10309" y="8143"/>
                  <a:pt x="10309" y="15421"/>
                  <a:pt x="10309" y="15421"/>
                </a:cubicBezTo>
                <a:close/>
                <a:moveTo>
                  <a:pt x="12273" y="13681"/>
                </a:moveTo>
                <a:cubicBezTo>
                  <a:pt x="12585" y="13118"/>
                  <a:pt x="12764" y="12471"/>
                  <a:pt x="12764" y="11782"/>
                </a:cubicBezTo>
                <a:cubicBezTo>
                  <a:pt x="12764" y="11092"/>
                  <a:pt x="12585" y="10445"/>
                  <a:pt x="12273" y="9882"/>
                </a:cubicBezTo>
                <a:cubicBezTo>
                  <a:pt x="12273" y="9882"/>
                  <a:pt x="12273" y="13681"/>
                  <a:pt x="12273" y="13681"/>
                </a:cubicBezTo>
                <a:close/>
                <a:moveTo>
                  <a:pt x="5891" y="14373"/>
                </a:moveTo>
                <a:lnTo>
                  <a:pt x="5891" y="9190"/>
                </a:lnTo>
                <a:cubicBezTo>
                  <a:pt x="5282" y="9882"/>
                  <a:pt x="4909" y="10788"/>
                  <a:pt x="4909" y="11782"/>
                </a:cubicBezTo>
                <a:cubicBezTo>
                  <a:pt x="4909" y="12776"/>
                  <a:pt x="5282" y="13681"/>
                  <a:pt x="5891" y="14373"/>
                </a:cubicBezTo>
                <a:moveTo>
                  <a:pt x="6873" y="8384"/>
                </a:moveTo>
                <a:lnTo>
                  <a:pt x="6873" y="15179"/>
                </a:lnTo>
                <a:cubicBezTo>
                  <a:pt x="7451" y="15514"/>
                  <a:pt x="8120" y="15709"/>
                  <a:pt x="8836" y="15709"/>
                </a:cubicBezTo>
                <a:cubicBezTo>
                  <a:pt x="9003" y="15709"/>
                  <a:pt x="9166" y="15696"/>
                  <a:pt x="9327" y="15675"/>
                </a:cubicBezTo>
                <a:lnTo>
                  <a:pt x="9327" y="7888"/>
                </a:lnTo>
                <a:cubicBezTo>
                  <a:pt x="9166" y="7868"/>
                  <a:pt x="9003" y="7854"/>
                  <a:pt x="8836" y="7854"/>
                </a:cubicBezTo>
                <a:cubicBezTo>
                  <a:pt x="8120" y="7854"/>
                  <a:pt x="7451" y="8049"/>
                  <a:pt x="6873" y="8384"/>
                </a:cubicBezTo>
                <a:moveTo>
                  <a:pt x="20618" y="0"/>
                </a:moveTo>
                <a:lnTo>
                  <a:pt x="19636" y="0"/>
                </a:lnTo>
                <a:lnTo>
                  <a:pt x="19636" y="15709"/>
                </a:lnTo>
                <a:lnTo>
                  <a:pt x="20618" y="15709"/>
                </a:lnTo>
                <a:cubicBezTo>
                  <a:pt x="21160" y="15709"/>
                  <a:pt x="21600" y="15270"/>
                  <a:pt x="21600" y="14727"/>
                </a:cubicBezTo>
                <a:lnTo>
                  <a:pt x="21600" y="982"/>
                </a:lnTo>
                <a:cubicBezTo>
                  <a:pt x="21600" y="440"/>
                  <a:pt x="21160" y="0"/>
                  <a:pt x="20618" y="0"/>
                </a:cubicBezTo>
                <a:moveTo>
                  <a:pt x="8836" y="17672"/>
                </a:moveTo>
                <a:cubicBezTo>
                  <a:pt x="5583" y="17672"/>
                  <a:pt x="2945" y="15035"/>
                  <a:pt x="2945" y="11782"/>
                </a:cubicBezTo>
                <a:cubicBezTo>
                  <a:pt x="2945" y="8528"/>
                  <a:pt x="5583" y="5891"/>
                  <a:pt x="8836" y="5891"/>
                </a:cubicBezTo>
                <a:cubicBezTo>
                  <a:pt x="12090" y="5891"/>
                  <a:pt x="14727" y="8528"/>
                  <a:pt x="14727" y="11782"/>
                </a:cubicBezTo>
                <a:cubicBezTo>
                  <a:pt x="14727" y="15035"/>
                  <a:pt x="12090" y="17672"/>
                  <a:pt x="8836" y="17672"/>
                </a:cubicBezTo>
                <a:moveTo>
                  <a:pt x="14027" y="16277"/>
                </a:moveTo>
                <a:cubicBezTo>
                  <a:pt x="15072" y="15072"/>
                  <a:pt x="15709" y="13503"/>
                  <a:pt x="15709" y="11782"/>
                </a:cubicBezTo>
                <a:cubicBezTo>
                  <a:pt x="15709" y="7986"/>
                  <a:pt x="12632" y="4909"/>
                  <a:pt x="8836" y="4909"/>
                </a:cubicBezTo>
                <a:cubicBezTo>
                  <a:pt x="5041" y="4909"/>
                  <a:pt x="1964" y="7986"/>
                  <a:pt x="1964" y="11782"/>
                </a:cubicBezTo>
                <a:cubicBezTo>
                  <a:pt x="1964" y="15577"/>
                  <a:pt x="5041" y="18654"/>
                  <a:pt x="8836" y="18654"/>
                </a:cubicBezTo>
                <a:cubicBezTo>
                  <a:pt x="10557" y="18654"/>
                  <a:pt x="12127" y="18017"/>
                  <a:pt x="13333" y="16972"/>
                </a:cubicBezTo>
                <a:lnTo>
                  <a:pt x="17817" y="21456"/>
                </a:lnTo>
                <a:cubicBezTo>
                  <a:pt x="17905" y="21545"/>
                  <a:pt x="18028" y="21600"/>
                  <a:pt x="18164" y="21600"/>
                </a:cubicBezTo>
                <a:cubicBezTo>
                  <a:pt x="18434" y="21600"/>
                  <a:pt x="18655" y="21380"/>
                  <a:pt x="18655" y="21109"/>
                </a:cubicBezTo>
                <a:cubicBezTo>
                  <a:pt x="18655" y="20974"/>
                  <a:pt x="18600" y="20851"/>
                  <a:pt x="18511" y="20762"/>
                </a:cubicBezTo>
                <a:cubicBezTo>
                  <a:pt x="18511" y="20762"/>
                  <a:pt x="14027" y="16277"/>
                  <a:pt x="14027" y="16277"/>
                </a:cubicBezTo>
                <a:close/>
                <a:moveTo>
                  <a:pt x="17673" y="15709"/>
                </a:moveTo>
                <a:lnTo>
                  <a:pt x="18655" y="15709"/>
                </a:lnTo>
                <a:lnTo>
                  <a:pt x="18655" y="0"/>
                </a:lnTo>
                <a:lnTo>
                  <a:pt x="17673" y="0"/>
                </a:lnTo>
                <a:cubicBezTo>
                  <a:pt x="17673" y="0"/>
                  <a:pt x="17673" y="15709"/>
                  <a:pt x="17673" y="15709"/>
                </a:cubicBezTo>
                <a:close/>
                <a:moveTo>
                  <a:pt x="16691" y="15709"/>
                </a:moveTo>
                <a:lnTo>
                  <a:pt x="16691" y="11783"/>
                </a:lnTo>
                <a:cubicBezTo>
                  <a:pt x="16691" y="13214"/>
                  <a:pt x="16301" y="14553"/>
                  <a:pt x="15631" y="15709"/>
                </a:cubicBezTo>
                <a:cubicBezTo>
                  <a:pt x="15631" y="15709"/>
                  <a:pt x="16691" y="15709"/>
                  <a:pt x="16691" y="15709"/>
                </a:cubicBezTo>
                <a:close/>
                <a:moveTo>
                  <a:pt x="16691" y="0"/>
                </a:moveTo>
                <a:lnTo>
                  <a:pt x="14236" y="0"/>
                </a:lnTo>
                <a:lnTo>
                  <a:pt x="14236" y="6088"/>
                </a:lnTo>
                <a:cubicBezTo>
                  <a:pt x="15745" y="7519"/>
                  <a:pt x="16691" y="9538"/>
                  <a:pt x="16691" y="11781"/>
                </a:cubicBezTo>
                <a:cubicBezTo>
                  <a:pt x="16691" y="11781"/>
                  <a:pt x="16691" y="0"/>
                  <a:pt x="16691" y="0"/>
                </a:cubicBezTo>
                <a:close/>
                <a:moveTo>
                  <a:pt x="11291" y="0"/>
                </a:moveTo>
                <a:lnTo>
                  <a:pt x="10309" y="0"/>
                </a:lnTo>
                <a:lnTo>
                  <a:pt x="10309" y="4070"/>
                </a:lnTo>
                <a:cubicBezTo>
                  <a:pt x="10645" y="4134"/>
                  <a:pt x="10972" y="4219"/>
                  <a:pt x="11291" y="4324"/>
                </a:cubicBezTo>
                <a:cubicBezTo>
                  <a:pt x="11291" y="4324"/>
                  <a:pt x="11291" y="0"/>
                  <a:pt x="11291" y="0"/>
                </a:cubicBezTo>
                <a:close/>
                <a:moveTo>
                  <a:pt x="1964" y="15709"/>
                </a:moveTo>
                <a:lnTo>
                  <a:pt x="2041" y="15709"/>
                </a:lnTo>
                <a:cubicBezTo>
                  <a:pt x="2016" y="15666"/>
                  <a:pt x="1988" y="15625"/>
                  <a:pt x="1964" y="15581"/>
                </a:cubicBezTo>
                <a:cubicBezTo>
                  <a:pt x="1964" y="15581"/>
                  <a:pt x="1964" y="15709"/>
                  <a:pt x="1964" y="15709"/>
                </a:cubicBezTo>
                <a:close/>
                <a:moveTo>
                  <a:pt x="13255" y="0"/>
                </a:moveTo>
                <a:lnTo>
                  <a:pt x="12273" y="0"/>
                </a:lnTo>
                <a:lnTo>
                  <a:pt x="12273" y="4727"/>
                </a:lnTo>
                <a:cubicBezTo>
                  <a:pt x="12613" y="4894"/>
                  <a:pt x="12944" y="5077"/>
                  <a:pt x="13255" y="5289"/>
                </a:cubicBezTo>
                <a:cubicBezTo>
                  <a:pt x="13255" y="5289"/>
                  <a:pt x="13255" y="0"/>
                  <a:pt x="13255" y="0"/>
                </a:cubicBezTo>
                <a:close/>
                <a:moveTo>
                  <a:pt x="9327" y="3952"/>
                </a:moveTo>
                <a:lnTo>
                  <a:pt x="9327" y="0"/>
                </a:lnTo>
                <a:lnTo>
                  <a:pt x="6873" y="0"/>
                </a:lnTo>
                <a:lnTo>
                  <a:pt x="6873" y="4185"/>
                </a:lnTo>
                <a:cubicBezTo>
                  <a:pt x="7501" y="4023"/>
                  <a:pt x="8157" y="3927"/>
                  <a:pt x="8836" y="3927"/>
                </a:cubicBezTo>
                <a:cubicBezTo>
                  <a:pt x="9002" y="3927"/>
                  <a:pt x="9164" y="3942"/>
                  <a:pt x="9327" y="3952"/>
                </a:cubicBezTo>
                <a:moveTo>
                  <a:pt x="5891" y="0"/>
                </a:moveTo>
                <a:lnTo>
                  <a:pt x="4909" y="0"/>
                </a:lnTo>
                <a:lnTo>
                  <a:pt x="4909" y="4987"/>
                </a:lnTo>
                <a:cubicBezTo>
                  <a:pt x="5224" y="4804"/>
                  <a:pt x="5551" y="4641"/>
                  <a:pt x="5891" y="4504"/>
                </a:cubicBezTo>
                <a:cubicBezTo>
                  <a:pt x="5891" y="4504"/>
                  <a:pt x="5891" y="0"/>
                  <a:pt x="5891" y="0"/>
                </a:cubicBezTo>
                <a:close/>
                <a:moveTo>
                  <a:pt x="0" y="982"/>
                </a:moveTo>
                <a:lnTo>
                  <a:pt x="0" y="14727"/>
                </a:lnTo>
                <a:cubicBezTo>
                  <a:pt x="0" y="15270"/>
                  <a:pt x="440" y="15709"/>
                  <a:pt x="982" y="15709"/>
                </a:cubicBezTo>
                <a:lnTo>
                  <a:pt x="982" y="0"/>
                </a:lnTo>
                <a:cubicBezTo>
                  <a:pt x="440" y="0"/>
                  <a:pt x="0" y="440"/>
                  <a:pt x="0" y="982"/>
                </a:cubicBezTo>
                <a:moveTo>
                  <a:pt x="3927" y="5656"/>
                </a:moveTo>
                <a:lnTo>
                  <a:pt x="3927" y="0"/>
                </a:lnTo>
                <a:lnTo>
                  <a:pt x="1964" y="0"/>
                </a:lnTo>
                <a:lnTo>
                  <a:pt x="1964" y="7982"/>
                </a:lnTo>
                <a:cubicBezTo>
                  <a:pt x="2462" y="7084"/>
                  <a:pt x="3131" y="6294"/>
                  <a:pt x="3927" y="5656"/>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72" name="Shape 2672"/>
          <p:cNvSpPr/>
          <p:nvPr/>
        </p:nvSpPr>
        <p:spPr>
          <a:xfrm>
            <a:off x="7091153" y="6128831"/>
            <a:ext cx="558655" cy="406295"/>
          </a:xfrm>
          <a:custGeom>
            <a:avLst/>
            <a:gdLst/>
            <a:ahLst/>
            <a:cxnLst>
              <a:cxn ang="0">
                <a:pos x="wd2" y="hd2"/>
              </a:cxn>
              <a:cxn ang="5400000">
                <a:pos x="wd2" y="hd2"/>
              </a:cxn>
              <a:cxn ang="10800000">
                <a:pos x="wd2" y="hd2"/>
              </a:cxn>
              <a:cxn ang="16200000">
                <a:pos x="wd2" y="hd2"/>
              </a:cxn>
            </a:cxnLst>
            <a:rect l="0" t="0" r="r" b="b"/>
            <a:pathLst>
              <a:path w="21600" h="21600" extrusionOk="0">
                <a:moveTo>
                  <a:pt x="9818" y="21600"/>
                </a:moveTo>
                <a:lnTo>
                  <a:pt x="11782" y="21600"/>
                </a:lnTo>
                <a:lnTo>
                  <a:pt x="11782" y="17550"/>
                </a:lnTo>
                <a:lnTo>
                  <a:pt x="9818" y="17550"/>
                </a:lnTo>
                <a:cubicBezTo>
                  <a:pt x="9818" y="17550"/>
                  <a:pt x="9818" y="21600"/>
                  <a:pt x="9818" y="21600"/>
                </a:cubicBezTo>
                <a:close/>
                <a:moveTo>
                  <a:pt x="7855" y="21600"/>
                </a:moveTo>
                <a:lnTo>
                  <a:pt x="8836" y="21600"/>
                </a:lnTo>
                <a:lnTo>
                  <a:pt x="8836" y="17550"/>
                </a:lnTo>
                <a:lnTo>
                  <a:pt x="7855" y="17550"/>
                </a:lnTo>
                <a:cubicBezTo>
                  <a:pt x="7855" y="17550"/>
                  <a:pt x="7855" y="21600"/>
                  <a:pt x="7855" y="21600"/>
                </a:cubicBezTo>
                <a:close/>
                <a:moveTo>
                  <a:pt x="2945" y="21600"/>
                </a:moveTo>
                <a:lnTo>
                  <a:pt x="3927" y="21600"/>
                </a:lnTo>
                <a:lnTo>
                  <a:pt x="3927" y="17550"/>
                </a:lnTo>
                <a:lnTo>
                  <a:pt x="2945" y="17550"/>
                </a:lnTo>
                <a:cubicBezTo>
                  <a:pt x="2945" y="17550"/>
                  <a:pt x="2945" y="21600"/>
                  <a:pt x="2945" y="21600"/>
                </a:cubicBezTo>
                <a:close/>
                <a:moveTo>
                  <a:pt x="4909" y="21600"/>
                </a:moveTo>
                <a:lnTo>
                  <a:pt x="6873" y="21600"/>
                </a:lnTo>
                <a:lnTo>
                  <a:pt x="6873" y="17550"/>
                </a:lnTo>
                <a:lnTo>
                  <a:pt x="4909" y="17550"/>
                </a:lnTo>
                <a:cubicBezTo>
                  <a:pt x="4909" y="17550"/>
                  <a:pt x="4909" y="21600"/>
                  <a:pt x="4909" y="21600"/>
                </a:cubicBezTo>
                <a:close/>
                <a:moveTo>
                  <a:pt x="12764" y="21600"/>
                </a:moveTo>
                <a:lnTo>
                  <a:pt x="13745" y="21600"/>
                </a:lnTo>
                <a:lnTo>
                  <a:pt x="13745" y="17550"/>
                </a:lnTo>
                <a:lnTo>
                  <a:pt x="12764" y="17550"/>
                </a:lnTo>
                <a:cubicBezTo>
                  <a:pt x="12764" y="17550"/>
                  <a:pt x="12764" y="21600"/>
                  <a:pt x="12764" y="21600"/>
                </a:cubicBezTo>
                <a:close/>
                <a:moveTo>
                  <a:pt x="20618" y="14850"/>
                </a:moveTo>
                <a:lnTo>
                  <a:pt x="982" y="14850"/>
                </a:lnTo>
                <a:lnTo>
                  <a:pt x="982" y="13500"/>
                </a:lnTo>
                <a:lnTo>
                  <a:pt x="20618" y="13500"/>
                </a:lnTo>
                <a:cubicBezTo>
                  <a:pt x="20618" y="13500"/>
                  <a:pt x="20618" y="14850"/>
                  <a:pt x="20618" y="14850"/>
                </a:cubicBezTo>
                <a:close/>
                <a:moveTo>
                  <a:pt x="20618" y="12150"/>
                </a:moveTo>
                <a:lnTo>
                  <a:pt x="982" y="12150"/>
                </a:lnTo>
                <a:cubicBezTo>
                  <a:pt x="440" y="12150"/>
                  <a:pt x="0" y="12755"/>
                  <a:pt x="0" y="13500"/>
                </a:cubicBezTo>
                <a:lnTo>
                  <a:pt x="0" y="14850"/>
                </a:lnTo>
                <a:cubicBezTo>
                  <a:pt x="0" y="15595"/>
                  <a:pt x="440" y="16200"/>
                  <a:pt x="982" y="16200"/>
                </a:cubicBezTo>
                <a:lnTo>
                  <a:pt x="20618" y="16200"/>
                </a:lnTo>
                <a:cubicBezTo>
                  <a:pt x="21160" y="16200"/>
                  <a:pt x="21600" y="15595"/>
                  <a:pt x="21600" y="14850"/>
                </a:cubicBezTo>
                <a:lnTo>
                  <a:pt x="21600" y="13500"/>
                </a:lnTo>
                <a:cubicBezTo>
                  <a:pt x="21600" y="12755"/>
                  <a:pt x="21160" y="12150"/>
                  <a:pt x="20618" y="12150"/>
                </a:cubicBezTo>
                <a:moveTo>
                  <a:pt x="982" y="20250"/>
                </a:moveTo>
                <a:cubicBezTo>
                  <a:pt x="982" y="20996"/>
                  <a:pt x="1422" y="21600"/>
                  <a:pt x="1964" y="21600"/>
                </a:cubicBezTo>
                <a:lnTo>
                  <a:pt x="1964" y="17550"/>
                </a:lnTo>
                <a:lnTo>
                  <a:pt x="982" y="17550"/>
                </a:lnTo>
                <a:cubicBezTo>
                  <a:pt x="982" y="17550"/>
                  <a:pt x="982" y="20250"/>
                  <a:pt x="982" y="20250"/>
                </a:cubicBezTo>
                <a:close/>
                <a:moveTo>
                  <a:pt x="16691" y="21600"/>
                </a:moveTo>
                <a:lnTo>
                  <a:pt x="17673" y="21600"/>
                </a:lnTo>
                <a:lnTo>
                  <a:pt x="17673" y="17550"/>
                </a:lnTo>
                <a:lnTo>
                  <a:pt x="16691" y="17550"/>
                </a:lnTo>
                <a:cubicBezTo>
                  <a:pt x="16691" y="17550"/>
                  <a:pt x="16691" y="21600"/>
                  <a:pt x="16691" y="21600"/>
                </a:cubicBezTo>
                <a:close/>
                <a:moveTo>
                  <a:pt x="14727" y="21600"/>
                </a:moveTo>
                <a:lnTo>
                  <a:pt x="15709" y="21600"/>
                </a:lnTo>
                <a:lnTo>
                  <a:pt x="15709" y="17550"/>
                </a:lnTo>
                <a:lnTo>
                  <a:pt x="14727" y="17550"/>
                </a:lnTo>
                <a:cubicBezTo>
                  <a:pt x="14727" y="17550"/>
                  <a:pt x="14727" y="21600"/>
                  <a:pt x="14727" y="21600"/>
                </a:cubicBezTo>
                <a:close/>
                <a:moveTo>
                  <a:pt x="18655" y="21600"/>
                </a:moveTo>
                <a:lnTo>
                  <a:pt x="19636" y="21600"/>
                </a:lnTo>
                <a:cubicBezTo>
                  <a:pt x="20178" y="21600"/>
                  <a:pt x="20618" y="20996"/>
                  <a:pt x="20618" y="20250"/>
                </a:cubicBezTo>
                <a:lnTo>
                  <a:pt x="20618" y="17550"/>
                </a:lnTo>
                <a:lnTo>
                  <a:pt x="18655" y="17550"/>
                </a:lnTo>
                <a:cubicBezTo>
                  <a:pt x="18655" y="17550"/>
                  <a:pt x="18655" y="21600"/>
                  <a:pt x="18655" y="21600"/>
                </a:cubicBezTo>
                <a:close/>
                <a:moveTo>
                  <a:pt x="15709" y="0"/>
                </a:moveTo>
                <a:lnTo>
                  <a:pt x="14727" y="0"/>
                </a:lnTo>
                <a:lnTo>
                  <a:pt x="14727" y="10800"/>
                </a:lnTo>
                <a:lnTo>
                  <a:pt x="15709" y="10800"/>
                </a:lnTo>
                <a:cubicBezTo>
                  <a:pt x="15709" y="10800"/>
                  <a:pt x="15709" y="0"/>
                  <a:pt x="15709" y="0"/>
                </a:cubicBezTo>
                <a:close/>
                <a:moveTo>
                  <a:pt x="20618" y="1350"/>
                </a:moveTo>
                <a:cubicBezTo>
                  <a:pt x="20618" y="605"/>
                  <a:pt x="20178" y="0"/>
                  <a:pt x="19636" y="0"/>
                </a:cubicBezTo>
                <a:lnTo>
                  <a:pt x="18655" y="0"/>
                </a:lnTo>
                <a:lnTo>
                  <a:pt x="18655" y="10800"/>
                </a:lnTo>
                <a:lnTo>
                  <a:pt x="20618" y="10800"/>
                </a:lnTo>
                <a:cubicBezTo>
                  <a:pt x="20618" y="10800"/>
                  <a:pt x="20618" y="1350"/>
                  <a:pt x="20618" y="1350"/>
                </a:cubicBezTo>
                <a:close/>
                <a:moveTo>
                  <a:pt x="13745" y="0"/>
                </a:moveTo>
                <a:lnTo>
                  <a:pt x="12764" y="0"/>
                </a:lnTo>
                <a:lnTo>
                  <a:pt x="12764" y="10800"/>
                </a:lnTo>
                <a:lnTo>
                  <a:pt x="13745" y="10800"/>
                </a:lnTo>
                <a:cubicBezTo>
                  <a:pt x="13745" y="10800"/>
                  <a:pt x="13745" y="0"/>
                  <a:pt x="13745" y="0"/>
                </a:cubicBezTo>
                <a:close/>
                <a:moveTo>
                  <a:pt x="17673" y="0"/>
                </a:moveTo>
                <a:lnTo>
                  <a:pt x="16691" y="0"/>
                </a:lnTo>
                <a:lnTo>
                  <a:pt x="16691" y="10800"/>
                </a:lnTo>
                <a:lnTo>
                  <a:pt x="17673" y="10800"/>
                </a:lnTo>
                <a:cubicBezTo>
                  <a:pt x="17673" y="10800"/>
                  <a:pt x="17673" y="0"/>
                  <a:pt x="17673" y="0"/>
                </a:cubicBezTo>
                <a:close/>
                <a:moveTo>
                  <a:pt x="1964" y="0"/>
                </a:moveTo>
                <a:cubicBezTo>
                  <a:pt x="1422" y="0"/>
                  <a:pt x="982" y="605"/>
                  <a:pt x="982" y="1350"/>
                </a:cubicBezTo>
                <a:lnTo>
                  <a:pt x="982" y="10800"/>
                </a:lnTo>
                <a:lnTo>
                  <a:pt x="1964" y="10800"/>
                </a:lnTo>
                <a:cubicBezTo>
                  <a:pt x="1964" y="10800"/>
                  <a:pt x="1964" y="0"/>
                  <a:pt x="1964" y="0"/>
                </a:cubicBezTo>
                <a:close/>
                <a:moveTo>
                  <a:pt x="3927" y="0"/>
                </a:moveTo>
                <a:lnTo>
                  <a:pt x="2945" y="0"/>
                </a:lnTo>
                <a:lnTo>
                  <a:pt x="2945" y="10800"/>
                </a:lnTo>
                <a:lnTo>
                  <a:pt x="3927" y="10800"/>
                </a:lnTo>
                <a:cubicBezTo>
                  <a:pt x="3927" y="10800"/>
                  <a:pt x="3927" y="0"/>
                  <a:pt x="3927" y="0"/>
                </a:cubicBezTo>
                <a:close/>
                <a:moveTo>
                  <a:pt x="6873" y="0"/>
                </a:moveTo>
                <a:lnTo>
                  <a:pt x="4909" y="0"/>
                </a:lnTo>
                <a:lnTo>
                  <a:pt x="4909" y="10800"/>
                </a:lnTo>
                <a:lnTo>
                  <a:pt x="6873" y="10800"/>
                </a:lnTo>
                <a:cubicBezTo>
                  <a:pt x="6873" y="10800"/>
                  <a:pt x="6873" y="0"/>
                  <a:pt x="6873" y="0"/>
                </a:cubicBezTo>
                <a:close/>
                <a:moveTo>
                  <a:pt x="8836" y="0"/>
                </a:moveTo>
                <a:lnTo>
                  <a:pt x="7855" y="0"/>
                </a:lnTo>
                <a:lnTo>
                  <a:pt x="7855" y="10800"/>
                </a:lnTo>
                <a:lnTo>
                  <a:pt x="8836" y="10800"/>
                </a:lnTo>
                <a:cubicBezTo>
                  <a:pt x="8836" y="10800"/>
                  <a:pt x="8836" y="0"/>
                  <a:pt x="8836" y="0"/>
                </a:cubicBezTo>
                <a:close/>
                <a:moveTo>
                  <a:pt x="11782" y="0"/>
                </a:moveTo>
                <a:lnTo>
                  <a:pt x="9818" y="0"/>
                </a:lnTo>
                <a:lnTo>
                  <a:pt x="9818" y="10800"/>
                </a:lnTo>
                <a:lnTo>
                  <a:pt x="11782" y="10800"/>
                </a:lnTo>
                <a:cubicBezTo>
                  <a:pt x="11782" y="10800"/>
                  <a:pt x="11782" y="0"/>
                  <a:pt x="11782" y="0"/>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73" name="Shape 2673"/>
          <p:cNvSpPr/>
          <p:nvPr/>
        </p:nvSpPr>
        <p:spPr>
          <a:xfrm>
            <a:off x="8157675" y="6052651"/>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455" y="10309"/>
                </a:moveTo>
                <a:cubicBezTo>
                  <a:pt x="2726" y="10309"/>
                  <a:pt x="2945" y="10090"/>
                  <a:pt x="2945" y="9818"/>
                </a:cubicBezTo>
                <a:cubicBezTo>
                  <a:pt x="2945" y="9547"/>
                  <a:pt x="2726" y="9327"/>
                  <a:pt x="2455" y="9327"/>
                </a:cubicBezTo>
                <a:cubicBezTo>
                  <a:pt x="2183" y="9327"/>
                  <a:pt x="1964" y="9547"/>
                  <a:pt x="1964" y="9818"/>
                </a:cubicBezTo>
                <a:cubicBezTo>
                  <a:pt x="1964" y="10090"/>
                  <a:pt x="2183" y="10309"/>
                  <a:pt x="2455" y="10309"/>
                </a:cubicBezTo>
                <a:moveTo>
                  <a:pt x="20618" y="11782"/>
                </a:moveTo>
                <a:lnTo>
                  <a:pt x="982" y="11782"/>
                </a:lnTo>
                <a:lnTo>
                  <a:pt x="982" y="7855"/>
                </a:lnTo>
                <a:lnTo>
                  <a:pt x="20618" y="7855"/>
                </a:lnTo>
                <a:cubicBezTo>
                  <a:pt x="20618" y="7855"/>
                  <a:pt x="20618" y="11782"/>
                  <a:pt x="20618" y="11782"/>
                </a:cubicBezTo>
                <a:close/>
                <a:moveTo>
                  <a:pt x="2945" y="982"/>
                </a:moveTo>
                <a:lnTo>
                  <a:pt x="14727" y="982"/>
                </a:lnTo>
                <a:lnTo>
                  <a:pt x="14727" y="4418"/>
                </a:lnTo>
                <a:cubicBezTo>
                  <a:pt x="14727" y="4690"/>
                  <a:pt x="14947" y="4909"/>
                  <a:pt x="15218" y="4909"/>
                </a:cubicBezTo>
                <a:lnTo>
                  <a:pt x="18655" y="4909"/>
                </a:lnTo>
                <a:lnTo>
                  <a:pt x="18655" y="6873"/>
                </a:lnTo>
                <a:lnTo>
                  <a:pt x="2945" y="6873"/>
                </a:lnTo>
                <a:cubicBezTo>
                  <a:pt x="2945" y="6873"/>
                  <a:pt x="2945" y="982"/>
                  <a:pt x="2945" y="982"/>
                </a:cubicBezTo>
                <a:close/>
                <a:moveTo>
                  <a:pt x="15709" y="1473"/>
                </a:moveTo>
                <a:lnTo>
                  <a:pt x="18164" y="3927"/>
                </a:lnTo>
                <a:lnTo>
                  <a:pt x="15709" y="3927"/>
                </a:lnTo>
                <a:cubicBezTo>
                  <a:pt x="15709" y="3927"/>
                  <a:pt x="15709" y="1473"/>
                  <a:pt x="15709" y="1473"/>
                </a:cubicBezTo>
                <a:close/>
                <a:moveTo>
                  <a:pt x="20618" y="6873"/>
                </a:moveTo>
                <a:lnTo>
                  <a:pt x="19636" y="6873"/>
                </a:lnTo>
                <a:lnTo>
                  <a:pt x="19636" y="3927"/>
                </a:lnTo>
                <a:lnTo>
                  <a:pt x="15709" y="0"/>
                </a:lnTo>
                <a:lnTo>
                  <a:pt x="2945" y="0"/>
                </a:lnTo>
                <a:cubicBezTo>
                  <a:pt x="2403" y="0"/>
                  <a:pt x="1964" y="440"/>
                  <a:pt x="1964" y="982"/>
                </a:cubicBezTo>
                <a:lnTo>
                  <a:pt x="1964" y="6873"/>
                </a:lnTo>
                <a:lnTo>
                  <a:pt x="982" y="6873"/>
                </a:lnTo>
                <a:cubicBezTo>
                  <a:pt x="439" y="6873"/>
                  <a:pt x="0" y="7313"/>
                  <a:pt x="0" y="7855"/>
                </a:cubicBezTo>
                <a:lnTo>
                  <a:pt x="0" y="11782"/>
                </a:lnTo>
                <a:cubicBezTo>
                  <a:pt x="0" y="12324"/>
                  <a:pt x="439" y="12764"/>
                  <a:pt x="982" y="12764"/>
                </a:cubicBezTo>
                <a:lnTo>
                  <a:pt x="1964" y="12764"/>
                </a:lnTo>
                <a:lnTo>
                  <a:pt x="1964" y="21109"/>
                </a:lnTo>
                <a:cubicBezTo>
                  <a:pt x="1964" y="21381"/>
                  <a:pt x="2183" y="21600"/>
                  <a:pt x="2455" y="21600"/>
                </a:cubicBezTo>
                <a:cubicBezTo>
                  <a:pt x="2726" y="21600"/>
                  <a:pt x="2945" y="21381"/>
                  <a:pt x="2945" y="21109"/>
                </a:cubicBezTo>
                <a:lnTo>
                  <a:pt x="2945" y="12764"/>
                </a:lnTo>
                <a:lnTo>
                  <a:pt x="3927" y="12764"/>
                </a:lnTo>
                <a:lnTo>
                  <a:pt x="3927" y="18164"/>
                </a:lnTo>
                <a:cubicBezTo>
                  <a:pt x="3927" y="18435"/>
                  <a:pt x="4147" y="18655"/>
                  <a:pt x="4418" y="18655"/>
                </a:cubicBezTo>
                <a:cubicBezTo>
                  <a:pt x="4690" y="18655"/>
                  <a:pt x="4909" y="18435"/>
                  <a:pt x="4909" y="18164"/>
                </a:cubicBezTo>
                <a:lnTo>
                  <a:pt x="4909" y="12764"/>
                </a:lnTo>
                <a:lnTo>
                  <a:pt x="5891" y="12764"/>
                </a:lnTo>
                <a:lnTo>
                  <a:pt x="5891" y="15218"/>
                </a:lnTo>
                <a:cubicBezTo>
                  <a:pt x="5891" y="15490"/>
                  <a:pt x="6110" y="15709"/>
                  <a:pt x="6382" y="15709"/>
                </a:cubicBezTo>
                <a:cubicBezTo>
                  <a:pt x="6653" y="15709"/>
                  <a:pt x="6873" y="15490"/>
                  <a:pt x="6873" y="15218"/>
                </a:cubicBezTo>
                <a:lnTo>
                  <a:pt x="6873" y="12764"/>
                </a:lnTo>
                <a:lnTo>
                  <a:pt x="7855" y="12764"/>
                </a:lnTo>
                <a:lnTo>
                  <a:pt x="7855" y="20127"/>
                </a:lnTo>
                <a:cubicBezTo>
                  <a:pt x="7855" y="20399"/>
                  <a:pt x="8074" y="20618"/>
                  <a:pt x="8345" y="20618"/>
                </a:cubicBezTo>
                <a:cubicBezTo>
                  <a:pt x="8617" y="20618"/>
                  <a:pt x="8836" y="20399"/>
                  <a:pt x="8836" y="20127"/>
                </a:cubicBezTo>
                <a:lnTo>
                  <a:pt x="8836" y="12764"/>
                </a:lnTo>
                <a:lnTo>
                  <a:pt x="10309" y="12764"/>
                </a:lnTo>
                <a:lnTo>
                  <a:pt x="10309" y="19145"/>
                </a:lnTo>
                <a:cubicBezTo>
                  <a:pt x="10309" y="19417"/>
                  <a:pt x="10529" y="19636"/>
                  <a:pt x="10800" y="19636"/>
                </a:cubicBezTo>
                <a:cubicBezTo>
                  <a:pt x="11071" y="19636"/>
                  <a:pt x="11291" y="19417"/>
                  <a:pt x="11291" y="19145"/>
                </a:cubicBezTo>
                <a:lnTo>
                  <a:pt x="11291" y="12764"/>
                </a:lnTo>
                <a:lnTo>
                  <a:pt x="12764" y="12764"/>
                </a:lnTo>
                <a:lnTo>
                  <a:pt x="12764" y="16200"/>
                </a:lnTo>
                <a:cubicBezTo>
                  <a:pt x="12764" y="16472"/>
                  <a:pt x="12983" y="16691"/>
                  <a:pt x="13255" y="16691"/>
                </a:cubicBezTo>
                <a:cubicBezTo>
                  <a:pt x="13526" y="16691"/>
                  <a:pt x="13745" y="16472"/>
                  <a:pt x="13745" y="16200"/>
                </a:cubicBezTo>
                <a:lnTo>
                  <a:pt x="13745" y="12764"/>
                </a:lnTo>
                <a:lnTo>
                  <a:pt x="14727" y="12764"/>
                </a:lnTo>
                <a:lnTo>
                  <a:pt x="14727" y="17182"/>
                </a:lnTo>
                <a:cubicBezTo>
                  <a:pt x="14727" y="17453"/>
                  <a:pt x="14947" y="17673"/>
                  <a:pt x="15218" y="17673"/>
                </a:cubicBezTo>
                <a:cubicBezTo>
                  <a:pt x="15490" y="17673"/>
                  <a:pt x="15709" y="17453"/>
                  <a:pt x="15709" y="17182"/>
                </a:cubicBezTo>
                <a:lnTo>
                  <a:pt x="15709" y="12764"/>
                </a:lnTo>
                <a:lnTo>
                  <a:pt x="16691" y="12764"/>
                </a:lnTo>
                <a:lnTo>
                  <a:pt x="16691" y="20127"/>
                </a:lnTo>
                <a:cubicBezTo>
                  <a:pt x="16691" y="20399"/>
                  <a:pt x="16910" y="20618"/>
                  <a:pt x="17182" y="20618"/>
                </a:cubicBezTo>
                <a:cubicBezTo>
                  <a:pt x="17453" y="20618"/>
                  <a:pt x="17673" y="20399"/>
                  <a:pt x="17673" y="20127"/>
                </a:cubicBezTo>
                <a:lnTo>
                  <a:pt x="17673" y="12764"/>
                </a:lnTo>
                <a:lnTo>
                  <a:pt x="18655" y="12764"/>
                </a:lnTo>
                <a:lnTo>
                  <a:pt x="18655" y="19145"/>
                </a:lnTo>
                <a:cubicBezTo>
                  <a:pt x="18655" y="19417"/>
                  <a:pt x="18874" y="19636"/>
                  <a:pt x="19145" y="19636"/>
                </a:cubicBezTo>
                <a:cubicBezTo>
                  <a:pt x="19417" y="19636"/>
                  <a:pt x="19636" y="19417"/>
                  <a:pt x="19636" y="19145"/>
                </a:cubicBezTo>
                <a:lnTo>
                  <a:pt x="19636" y="12764"/>
                </a:lnTo>
                <a:lnTo>
                  <a:pt x="20618" y="12764"/>
                </a:lnTo>
                <a:cubicBezTo>
                  <a:pt x="21160" y="12764"/>
                  <a:pt x="21600" y="12324"/>
                  <a:pt x="21600" y="11782"/>
                </a:cubicBezTo>
                <a:lnTo>
                  <a:pt x="21600" y="7855"/>
                </a:lnTo>
                <a:cubicBezTo>
                  <a:pt x="21600" y="7313"/>
                  <a:pt x="21160" y="6873"/>
                  <a:pt x="20618" y="6873"/>
                </a:cubicBezTo>
                <a:moveTo>
                  <a:pt x="4418" y="10309"/>
                </a:moveTo>
                <a:cubicBezTo>
                  <a:pt x="4690" y="10309"/>
                  <a:pt x="4909" y="10090"/>
                  <a:pt x="4909" y="9818"/>
                </a:cubicBezTo>
                <a:cubicBezTo>
                  <a:pt x="4909" y="9547"/>
                  <a:pt x="4690" y="9327"/>
                  <a:pt x="4418" y="9327"/>
                </a:cubicBezTo>
                <a:cubicBezTo>
                  <a:pt x="4147" y="9327"/>
                  <a:pt x="3927" y="9547"/>
                  <a:pt x="3927" y="9818"/>
                </a:cubicBezTo>
                <a:cubicBezTo>
                  <a:pt x="3927" y="10090"/>
                  <a:pt x="4147" y="10309"/>
                  <a:pt x="4418" y="10309"/>
                </a:cubicBezTo>
                <a:moveTo>
                  <a:pt x="12273" y="3927"/>
                </a:moveTo>
                <a:lnTo>
                  <a:pt x="5400" y="3927"/>
                </a:lnTo>
                <a:cubicBezTo>
                  <a:pt x="5129" y="3927"/>
                  <a:pt x="4909" y="4147"/>
                  <a:pt x="4909" y="4418"/>
                </a:cubicBezTo>
                <a:cubicBezTo>
                  <a:pt x="4909" y="4690"/>
                  <a:pt x="5129" y="4909"/>
                  <a:pt x="5400" y="4909"/>
                </a:cubicBezTo>
                <a:lnTo>
                  <a:pt x="12273" y="4909"/>
                </a:lnTo>
                <a:cubicBezTo>
                  <a:pt x="12544" y="4909"/>
                  <a:pt x="12764" y="4690"/>
                  <a:pt x="12764" y="4418"/>
                </a:cubicBezTo>
                <a:cubicBezTo>
                  <a:pt x="12764" y="4147"/>
                  <a:pt x="12544" y="3927"/>
                  <a:pt x="12273" y="3927"/>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74" name="Shape 2674"/>
          <p:cNvSpPr/>
          <p:nvPr/>
        </p:nvSpPr>
        <p:spPr>
          <a:xfrm>
            <a:off x="9249590" y="6052651"/>
            <a:ext cx="507869" cy="558655"/>
          </a:xfrm>
          <a:custGeom>
            <a:avLst/>
            <a:gdLst/>
            <a:ahLst/>
            <a:cxnLst>
              <a:cxn ang="0">
                <a:pos x="wd2" y="hd2"/>
              </a:cxn>
              <a:cxn ang="5400000">
                <a:pos x="wd2" y="hd2"/>
              </a:cxn>
              <a:cxn ang="10800000">
                <a:pos x="wd2" y="hd2"/>
              </a:cxn>
              <a:cxn ang="16200000">
                <a:pos x="wd2" y="hd2"/>
              </a:cxn>
            </a:cxnLst>
            <a:rect l="0" t="0" r="r" b="b"/>
            <a:pathLst>
              <a:path w="21600" h="21600" extrusionOk="0">
                <a:moveTo>
                  <a:pt x="11880" y="20121"/>
                </a:moveTo>
                <a:cubicBezTo>
                  <a:pt x="11880" y="20393"/>
                  <a:pt x="11637" y="20612"/>
                  <a:pt x="11337" y="20612"/>
                </a:cubicBezTo>
                <a:cubicBezTo>
                  <a:pt x="11181" y="20612"/>
                  <a:pt x="11043" y="20552"/>
                  <a:pt x="10944" y="20457"/>
                </a:cubicBezTo>
                <a:lnTo>
                  <a:pt x="10941" y="20459"/>
                </a:lnTo>
                <a:lnTo>
                  <a:pt x="10800" y="20342"/>
                </a:lnTo>
                <a:lnTo>
                  <a:pt x="10800" y="1256"/>
                </a:lnTo>
                <a:lnTo>
                  <a:pt x="10958" y="1126"/>
                </a:lnTo>
                <a:lnTo>
                  <a:pt x="10960" y="1127"/>
                </a:lnTo>
                <a:cubicBezTo>
                  <a:pt x="11057" y="1042"/>
                  <a:pt x="11190" y="987"/>
                  <a:pt x="11337" y="987"/>
                </a:cubicBezTo>
                <a:cubicBezTo>
                  <a:pt x="11637" y="987"/>
                  <a:pt x="11880" y="1208"/>
                  <a:pt x="11880" y="1479"/>
                </a:cubicBezTo>
                <a:cubicBezTo>
                  <a:pt x="11880" y="1479"/>
                  <a:pt x="11880" y="20121"/>
                  <a:pt x="11880" y="20121"/>
                </a:cubicBezTo>
                <a:close/>
                <a:moveTo>
                  <a:pt x="9720" y="19448"/>
                </a:moveTo>
                <a:lnTo>
                  <a:pt x="4320" y="14979"/>
                </a:lnTo>
                <a:lnTo>
                  <a:pt x="4320" y="6606"/>
                </a:lnTo>
                <a:lnTo>
                  <a:pt x="4562" y="6407"/>
                </a:lnTo>
                <a:lnTo>
                  <a:pt x="4559" y="6406"/>
                </a:lnTo>
                <a:lnTo>
                  <a:pt x="9720" y="2147"/>
                </a:lnTo>
                <a:cubicBezTo>
                  <a:pt x="9720" y="2147"/>
                  <a:pt x="9720" y="19448"/>
                  <a:pt x="9720" y="19448"/>
                </a:cubicBezTo>
                <a:close/>
                <a:moveTo>
                  <a:pt x="3240" y="14649"/>
                </a:moveTo>
                <a:cubicBezTo>
                  <a:pt x="2008" y="14285"/>
                  <a:pt x="1080" y="12700"/>
                  <a:pt x="1080" y="10800"/>
                </a:cubicBezTo>
                <a:cubicBezTo>
                  <a:pt x="1080" y="8900"/>
                  <a:pt x="2008" y="7315"/>
                  <a:pt x="3240" y="6952"/>
                </a:cubicBezTo>
                <a:cubicBezTo>
                  <a:pt x="3240" y="6952"/>
                  <a:pt x="3240" y="14649"/>
                  <a:pt x="3240" y="14649"/>
                </a:cubicBezTo>
                <a:close/>
                <a:moveTo>
                  <a:pt x="12966" y="1472"/>
                </a:moveTo>
                <a:cubicBezTo>
                  <a:pt x="12966" y="658"/>
                  <a:pt x="12238" y="0"/>
                  <a:pt x="11339" y="0"/>
                </a:cubicBezTo>
                <a:cubicBezTo>
                  <a:pt x="10880" y="0"/>
                  <a:pt x="10467" y="174"/>
                  <a:pt x="10170" y="451"/>
                </a:cubicBezTo>
                <a:lnTo>
                  <a:pt x="3565" y="5905"/>
                </a:lnTo>
                <a:cubicBezTo>
                  <a:pt x="1578" y="6050"/>
                  <a:pt x="0" y="8183"/>
                  <a:pt x="0" y="10800"/>
                </a:cubicBezTo>
                <a:cubicBezTo>
                  <a:pt x="0" y="13425"/>
                  <a:pt x="1588" y="15563"/>
                  <a:pt x="3585" y="15696"/>
                </a:cubicBezTo>
                <a:lnTo>
                  <a:pt x="10170" y="21149"/>
                </a:lnTo>
                <a:cubicBezTo>
                  <a:pt x="10466" y="21426"/>
                  <a:pt x="10879" y="21600"/>
                  <a:pt x="11339" y="21600"/>
                </a:cubicBezTo>
                <a:cubicBezTo>
                  <a:pt x="12238" y="21600"/>
                  <a:pt x="12966" y="20941"/>
                  <a:pt x="12966" y="20129"/>
                </a:cubicBezTo>
                <a:cubicBezTo>
                  <a:pt x="12966" y="20110"/>
                  <a:pt x="12961" y="20092"/>
                  <a:pt x="12960" y="20073"/>
                </a:cubicBezTo>
                <a:lnTo>
                  <a:pt x="12960" y="1527"/>
                </a:lnTo>
                <a:cubicBezTo>
                  <a:pt x="12961" y="1508"/>
                  <a:pt x="12966" y="1490"/>
                  <a:pt x="12966" y="1472"/>
                </a:cubicBezTo>
                <a:moveTo>
                  <a:pt x="19124" y="10800"/>
                </a:moveTo>
                <a:lnTo>
                  <a:pt x="21442" y="8693"/>
                </a:lnTo>
                <a:cubicBezTo>
                  <a:pt x="21540" y="8604"/>
                  <a:pt x="21600" y="8481"/>
                  <a:pt x="21600" y="8345"/>
                </a:cubicBezTo>
                <a:cubicBezTo>
                  <a:pt x="21600" y="8074"/>
                  <a:pt x="21358" y="7855"/>
                  <a:pt x="21060" y="7855"/>
                </a:cubicBezTo>
                <a:cubicBezTo>
                  <a:pt x="20911" y="7855"/>
                  <a:pt x="20776" y="7909"/>
                  <a:pt x="20678" y="7998"/>
                </a:cubicBezTo>
                <a:lnTo>
                  <a:pt x="18360" y="10106"/>
                </a:lnTo>
                <a:lnTo>
                  <a:pt x="16042" y="7998"/>
                </a:lnTo>
                <a:cubicBezTo>
                  <a:pt x="15944" y="7909"/>
                  <a:pt x="15809" y="7855"/>
                  <a:pt x="15660" y="7855"/>
                </a:cubicBezTo>
                <a:cubicBezTo>
                  <a:pt x="15362" y="7855"/>
                  <a:pt x="15120" y="8074"/>
                  <a:pt x="15120" y="8345"/>
                </a:cubicBezTo>
                <a:cubicBezTo>
                  <a:pt x="15120" y="8481"/>
                  <a:pt x="15180" y="8604"/>
                  <a:pt x="15278" y="8693"/>
                </a:cubicBezTo>
                <a:lnTo>
                  <a:pt x="17596" y="10800"/>
                </a:lnTo>
                <a:lnTo>
                  <a:pt x="15278" y="12907"/>
                </a:lnTo>
                <a:cubicBezTo>
                  <a:pt x="15180" y="12996"/>
                  <a:pt x="15120" y="13119"/>
                  <a:pt x="15120" y="13255"/>
                </a:cubicBezTo>
                <a:cubicBezTo>
                  <a:pt x="15120" y="13526"/>
                  <a:pt x="15362" y="13745"/>
                  <a:pt x="15660" y="13745"/>
                </a:cubicBezTo>
                <a:cubicBezTo>
                  <a:pt x="15809" y="13745"/>
                  <a:pt x="15944" y="13691"/>
                  <a:pt x="16042" y="13602"/>
                </a:cubicBezTo>
                <a:lnTo>
                  <a:pt x="18360" y="11494"/>
                </a:lnTo>
                <a:lnTo>
                  <a:pt x="20678" y="13602"/>
                </a:lnTo>
                <a:cubicBezTo>
                  <a:pt x="20776" y="13691"/>
                  <a:pt x="20911" y="13745"/>
                  <a:pt x="21060" y="13745"/>
                </a:cubicBezTo>
                <a:cubicBezTo>
                  <a:pt x="21358" y="13745"/>
                  <a:pt x="21600" y="13526"/>
                  <a:pt x="21600" y="13255"/>
                </a:cubicBezTo>
                <a:cubicBezTo>
                  <a:pt x="21600" y="13119"/>
                  <a:pt x="21540" y="12996"/>
                  <a:pt x="21442" y="12907"/>
                </a:cubicBezTo>
                <a:cubicBezTo>
                  <a:pt x="21442" y="12907"/>
                  <a:pt x="19124" y="10800"/>
                  <a:pt x="19124" y="10800"/>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75" name="Shape 2675"/>
          <p:cNvSpPr/>
          <p:nvPr/>
        </p:nvSpPr>
        <p:spPr>
          <a:xfrm>
            <a:off x="10417685" y="6052651"/>
            <a:ext cx="304871" cy="558655"/>
          </a:xfrm>
          <a:custGeom>
            <a:avLst/>
            <a:gdLst/>
            <a:ahLst/>
            <a:cxnLst>
              <a:cxn ang="0">
                <a:pos x="wd2" y="hd2"/>
              </a:cxn>
              <a:cxn ang="5400000">
                <a:pos x="wd2" y="hd2"/>
              </a:cxn>
              <a:cxn ang="10800000">
                <a:pos x="wd2" y="hd2"/>
              </a:cxn>
              <a:cxn ang="16200000">
                <a:pos x="wd2" y="hd2"/>
              </a:cxn>
            </a:cxnLst>
            <a:rect l="0" t="0" r="r" b="b"/>
            <a:pathLst>
              <a:path w="21600" h="21600" extrusionOk="0">
                <a:moveTo>
                  <a:pt x="19790" y="20121"/>
                </a:moveTo>
                <a:cubicBezTo>
                  <a:pt x="19790" y="20393"/>
                  <a:pt x="19385" y="20612"/>
                  <a:pt x="18886" y="20612"/>
                </a:cubicBezTo>
                <a:cubicBezTo>
                  <a:pt x="18626" y="20612"/>
                  <a:pt x="18396" y="20552"/>
                  <a:pt x="18231" y="20457"/>
                </a:cubicBezTo>
                <a:lnTo>
                  <a:pt x="18227" y="20459"/>
                </a:lnTo>
                <a:lnTo>
                  <a:pt x="17991" y="20342"/>
                </a:lnTo>
                <a:lnTo>
                  <a:pt x="17991" y="1256"/>
                </a:lnTo>
                <a:lnTo>
                  <a:pt x="18255" y="1126"/>
                </a:lnTo>
                <a:lnTo>
                  <a:pt x="18258" y="1127"/>
                </a:lnTo>
                <a:cubicBezTo>
                  <a:pt x="18421" y="1042"/>
                  <a:pt x="18641" y="987"/>
                  <a:pt x="18886" y="987"/>
                </a:cubicBezTo>
                <a:cubicBezTo>
                  <a:pt x="19385" y="987"/>
                  <a:pt x="19790" y="1208"/>
                  <a:pt x="19790" y="1479"/>
                </a:cubicBezTo>
                <a:cubicBezTo>
                  <a:pt x="19790" y="1479"/>
                  <a:pt x="19790" y="20121"/>
                  <a:pt x="19790" y="20121"/>
                </a:cubicBezTo>
                <a:close/>
                <a:moveTo>
                  <a:pt x="16192" y="19448"/>
                </a:moveTo>
                <a:lnTo>
                  <a:pt x="7196" y="14978"/>
                </a:lnTo>
                <a:lnTo>
                  <a:pt x="7196" y="6607"/>
                </a:lnTo>
                <a:lnTo>
                  <a:pt x="7599" y="6407"/>
                </a:lnTo>
                <a:lnTo>
                  <a:pt x="7595" y="6406"/>
                </a:lnTo>
                <a:lnTo>
                  <a:pt x="16192" y="2147"/>
                </a:lnTo>
                <a:cubicBezTo>
                  <a:pt x="16192" y="2147"/>
                  <a:pt x="16192" y="19448"/>
                  <a:pt x="16192" y="19448"/>
                </a:cubicBezTo>
                <a:close/>
                <a:moveTo>
                  <a:pt x="5397" y="14648"/>
                </a:moveTo>
                <a:cubicBezTo>
                  <a:pt x="3344" y="14284"/>
                  <a:pt x="1799" y="12700"/>
                  <a:pt x="1799" y="10800"/>
                </a:cubicBezTo>
                <a:cubicBezTo>
                  <a:pt x="1799" y="8900"/>
                  <a:pt x="3344" y="7315"/>
                  <a:pt x="5397" y="6952"/>
                </a:cubicBezTo>
                <a:cubicBezTo>
                  <a:pt x="5397" y="6952"/>
                  <a:pt x="5397" y="14648"/>
                  <a:pt x="5397" y="14648"/>
                </a:cubicBezTo>
                <a:close/>
                <a:moveTo>
                  <a:pt x="21589" y="1527"/>
                </a:moveTo>
                <a:cubicBezTo>
                  <a:pt x="21591" y="1508"/>
                  <a:pt x="21600" y="1490"/>
                  <a:pt x="21600" y="1472"/>
                </a:cubicBezTo>
                <a:cubicBezTo>
                  <a:pt x="21600" y="658"/>
                  <a:pt x="20386" y="0"/>
                  <a:pt x="18889" y="0"/>
                </a:cubicBezTo>
                <a:cubicBezTo>
                  <a:pt x="18123" y="0"/>
                  <a:pt x="17435" y="174"/>
                  <a:pt x="16942" y="451"/>
                </a:cubicBezTo>
                <a:lnTo>
                  <a:pt x="5939" y="5905"/>
                </a:lnTo>
                <a:cubicBezTo>
                  <a:pt x="2628" y="6050"/>
                  <a:pt x="0" y="8183"/>
                  <a:pt x="0" y="10800"/>
                </a:cubicBezTo>
                <a:cubicBezTo>
                  <a:pt x="0" y="13425"/>
                  <a:pt x="2646" y="15563"/>
                  <a:pt x="5972" y="15696"/>
                </a:cubicBezTo>
                <a:lnTo>
                  <a:pt x="16942" y="21148"/>
                </a:lnTo>
                <a:cubicBezTo>
                  <a:pt x="17434" y="21426"/>
                  <a:pt x="18123" y="21600"/>
                  <a:pt x="18889" y="21600"/>
                </a:cubicBezTo>
                <a:cubicBezTo>
                  <a:pt x="20386" y="21600"/>
                  <a:pt x="21600" y="20941"/>
                  <a:pt x="21600" y="20129"/>
                </a:cubicBezTo>
                <a:cubicBezTo>
                  <a:pt x="21600" y="20110"/>
                  <a:pt x="21591" y="20092"/>
                  <a:pt x="21589" y="20073"/>
                </a:cubicBezTo>
                <a:cubicBezTo>
                  <a:pt x="21589" y="20073"/>
                  <a:pt x="21589" y="1527"/>
                  <a:pt x="21589" y="1527"/>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76" name="Shape 2676"/>
          <p:cNvSpPr/>
          <p:nvPr/>
        </p:nvSpPr>
        <p:spPr>
          <a:xfrm>
            <a:off x="11433421" y="6052651"/>
            <a:ext cx="406295" cy="558655"/>
          </a:xfrm>
          <a:custGeom>
            <a:avLst/>
            <a:gdLst/>
            <a:ahLst/>
            <a:cxnLst>
              <a:cxn ang="0">
                <a:pos x="wd2" y="hd2"/>
              </a:cxn>
              <a:cxn ang="5400000">
                <a:pos x="wd2" y="hd2"/>
              </a:cxn>
              <a:cxn ang="10800000">
                <a:pos x="wd2" y="hd2"/>
              </a:cxn>
              <a:cxn ang="16200000">
                <a:pos x="wd2" y="hd2"/>
              </a:cxn>
            </a:cxnLst>
            <a:rect l="0" t="0" r="r" b="b"/>
            <a:pathLst>
              <a:path w="21600" h="21600" extrusionOk="0">
                <a:moveTo>
                  <a:pt x="14850" y="20121"/>
                </a:moveTo>
                <a:cubicBezTo>
                  <a:pt x="14850" y="20393"/>
                  <a:pt x="14546" y="20612"/>
                  <a:pt x="14171" y="20612"/>
                </a:cubicBezTo>
                <a:cubicBezTo>
                  <a:pt x="13977" y="20612"/>
                  <a:pt x="13804" y="20552"/>
                  <a:pt x="13680" y="20457"/>
                </a:cubicBezTo>
                <a:lnTo>
                  <a:pt x="13677" y="20459"/>
                </a:lnTo>
                <a:lnTo>
                  <a:pt x="13500" y="20342"/>
                </a:lnTo>
                <a:lnTo>
                  <a:pt x="13500" y="1256"/>
                </a:lnTo>
                <a:lnTo>
                  <a:pt x="13698" y="1126"/>
                </a:lnTo>
                <a:lnTo>
                  <a:pt x="13700" y="1127"/>
                </a:lnTo>
                <a:cubicBezTo>
                  <a:pt x="13822" y="1042"/>
                  <a:pt x="13988" y="987"/>
                  <a:pt x="14171" y="987"/>
                </a:cubicBezTo>
                <a:cubicBezTo>
                  <a:pt x="14546" y="987"/>
                  <a:pt x="14850" y="1208"/>
                  <a:pt x="14850" y="1479"/>
                </a:cubicBezTo>
                <a:cubicBezTo>
                  <a:pt x="14850" y="1479"/>
                  <a:pt x="14850" y="20121"/>
                  <a:pt x="14850" y="20121"/>
                </a:cubicBezTo>
                <a:close/>
                <a:moveTo>
                  <a:pt x="12150" y="19448"/>
                </a:moveTo>
                <a:lnTo>
                  <a:pt x="5400" y="14978"/>
                </a:lnTo>
                <a:lnTo>
                  <a:pt x="5400" y="6607"/>
                </a:lnTo>
                <a:lnTo>
                  <a:pt x="5702" y="6407"/>
                </a:lnTo>
                <a:lnTo>
                  <a:pt x="5699" y="6406"/>
                </a:lnTo>
                <a:lnTo>
                  <a:pt x="12150" y="2147"/>
                </a:lnTo>
                <a:cubicBezTo>
                  <a:pt x="12150" y="2147"/>
                  <a:pt x="12150" y="19448"/>
                  <a:pt x="12150" y="19448"/>
                </a:cubicBezTo>
                <a:close/>
                <a:moveTo>
                  <a:pt x="4050" y="14648"/>
                </a:moveTo>
                <a:cubicBezTo>
                  <a:pt x="2509" y="14284"/>
                  <a:pt x="1350" y="12700"/>
                  <a:pt x="1350" y="10800"/>
                </a:cubicBezTo>
                <a:cubicBezTo>
                  <a:pt x="1350" y="8900"/>
                  <a:pt x="2509" y="7315"/>
                  <a:pt x="4050" y="6952"/>
                </a:cubicBezTo>
                <a:cubicBezTo>
                  <a:pt x="4050" y="6952"/>
                  <a:pt x="4050" y="14648"/>
                  <a:pt x="4050" y="14648"/>
                </a:cubicBezTo>
                <a:close/>
                <a:moveTo>
                  <a:pt x="16208" y="1472"/>
                </a:moveTo>
                <a:cubicBezTo>
                  <a:pt x="16208" y="658"/>
                  <a:pt x="15297" y="0"/>
                  <a:pt x="14174" y="0"/>
                </a:cubicBezTo>
                <a:cubicBezTo>
                  <a:pt x="13599" y="0"/>
                  <a:pt x="13083" y="174"/>
                  <a:pt x="12713" y="451"/>
                </a:cubicBezTo>
                <a:lnTo>
                  <a:pt x="4456" y="5905"/>
                </a:lnTo>
                <a:cubicBezTo>
                  <a:pt x="1972" y="6050"/>
                  <a:pt x="0" y="8183"/>
                  <a:pt x="0" y="10800"/>
                </a:cubicBezTo>
                <a:cubicBezTo>
                  <a:pt x="0" y="13425"/>
                  <a:pt x="1985" y="15563"/>
                  <a:pt x="4481" y="15696"/>
                </a:cubicBezTo>
                <a:lnTo>
                  <a:pt x="12713" y="21148"/>
                </a:lnTo>
                <a:cubicBezTo>
                  <a:pt x="13083" y="21426"/>
                  <a:pt x="13599" y="21600"/>
                  <a:pt x="14174" y="21600"/>
                </a:cubicBezTo>
                <a:cubicBezTo>
                  <a:pt x="15297" y="21600"/>
                  <a:pt x="16208" y="20941"/>
                  <a:pt x="16208" y="20129"/>
                </a:cubicBezTo>
                <a:cubicBezTo>
                  <a:pt x="16208" y="20110"/>
                  <a:pt x="16201" y="20092"/>
                  <a:pt x="16200" y="20073"/>
                </a:cubicBezTo>
                <a:lnTo>
                  <a:pt x="16200" y="1527"/>
                </a:lnTo>
                <a:cubicBezTo>
                  <a:pt x="16201" y="1508"/>
                  <a:pt x="16208" y="1490"/>
                  <a:pt x="16208" y="1472"/>
                </a:cubicBezTo>
                <a:moveTo>
                  <a:pt x="18225" y="7855"/>
                </a:moveTo>
                <a:cubicBezTo>
                  <a:pt x="17852" y="7855"/>
                  <a:pt x="17550" y="8074"/>
                  <a:pt x="17550" y="8345"/>
                </a:cubicBezTo>
                <a:cubicBezTo>
                  <a:pt x="17550" y="8617"/>
                  <a:pt x="17852" y="8836"/>
                  <a:pt x="18225" y="8836"/>
                </a:cubicBezTo>
                <a:cubicBezTo>
                  <a:pt x="19344" y="8836"/>
                  <a:pt x="20250" y="9716"/>
                  <a:pt x="20250" y="10800"/>
                </a:cubicBezTo>
                <a:cubicBezTo>
                  <a:pt x="20250" y="11884"/>
                  <a:pt x="19344" y="12764"/>
                  <a:pt x="18225" y="12764"/>
                </a:cubicBezTo>
                <a:cubicBezTo>
                  <a:pt x="17852" y="12764"/>
                  <a:pt x="17550" y="12983"/>
                  <a:pt x="17550" y="13255"/>
                </a:cubicBezTo>
                <a:cubicBezTo>
                  <a:pt x="17550" y="13526"/>
                  <a:pt x="17852" y="13745"/>
                  <a:pt x="18225" y="13745"/>
                </a:cubicBezTo>
                <a:cubicBezTo>
                  <a:pt x="20089" y="13745"/>
                  <a:pt x="21600" y="12426"/>
                  <a:pt x="21600" y="10800"/>
                </a:cubicBezTo>
                <a:cubicBezTo>
                  <a:pt x="21600" y="9173"/>
                  <a:pt x="20089" y="7855"/>
                  <a:pt x="18225" y="7855"/>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77" name="Shape 2677"/>
          <p:cNvSpPr/>
          <p:nvPr/>
        </p:nvSpPr>
        <p:spPr>
          <a:xfrm>
            <a:off x="12576316" y="2853084"/>
            <a:ext cx="507869" cy="558655"/>
          </a:xfrm>
          <a:custGeom>
            <a:avLst/>
            <a:gdLst/>
            <a:ahLst/>
            <a:cxnLst>
              <a:cxn ang="0">
                <a:pos x="wd2" y="hd2"/>
              </a:cxn>
              <a:cxn ang="5400000">
                <a:pos x="wd2" y="hd2"/>
              </a:cxn>
              <a:cxn ang="10800000">
                <a:pos x="wd2" y="hd2"/>
              </a:cxn>
              <a:cxn ang="16200000">
                <a:pos x="wd2" y="hd2"/>
              </a:cxn>
            </a:cxnLst>
            <a:rect l="0" t="0" r="r" b="b"/>
            <a:pathLst>
              <a:path w="21600" h="21600" extrusionOk="0">
                <a:moveTo>
                  <a:pt x="15660" y="7855"/>
                </a:moveTo>
                <a:cubicBezTo>
                  <a:pt x="15362" y="7855"/>
                  <a:pt x="15120" y="8075"/>
                  <a:pt x="15120" y="8345"/>
                </a:cubicBezTo>
                <a:cubicBezTo>
                  <a:pt x="15120" y="8617"/>
                  <a:pt x="15362" y="8836"/>
                  <a:pt x="15660" y="8836"/>
                </a:cubicBezTo>
                <a:cubicBezTo>
                  <a:pt x="16555" y="8836"/>
                  <a:pt x="17280" y="9716"/>
                  <a:pt x="17280" y="10800"/>
                </a:cubicBezTo>
                <a:cubicBezTo>
                  <a:pt x="17280" y="11884"/>
                  <a:pt x="16555" y="12764"/>
                  <a:pt x="15660" y="12764"/>
                </a:cubicBezTo>
                <a:cubicBezTo>
                  <a:pt x="15362" y="12764"/>
                  <a:pt x="15120" y="12984"/>
                  <a:pt x="15120" y="13255"/>
                </a:cubicBezTo>
                <a:cubicBezTo>
                  <a:pt x="15120" y="13526"/>
                  <a:pt x="15362" y="13745"/>
                  <a:pt x="15660" y="13745"/>
                </a:cubicBezTo>
                <a:cubicBezTo>
                  <a:pt x="17151" y="13745"/>
                  <a:pt x="18360" y="12427"/>
                  <a:pt x="18360" y="10800"/>
                </a:cubicBezTo>
                <a:cubicBezTo>
                  <a:pt x="18360" y="9174"/>
                  <a:pt x="17151" y="7855"/>
                  <a:pt x="15660" y="7855"/>
                </a:cubicBezTo>
                <a:moveTo>
                  <a:pt x="18472" y="5611"/>
                </a:moveTo>
                <a:lnTo>
                  <a:pt x="18463" y="5625"/>
                </a:lnTo>
                <a:cubicBezTo>
                  <a:pt x="18383" y="5584"/>
                  <a:pt x="18296" y="5554"/>
                  <a:pt x="18198" y="5554"/>
                </a:cubicBezTo>
                <a:cubicBezTo>
                  <a:pt x="17900" y="5554"/>
                  <a:pt x="17660" y="5774"/>
                  <a:pt x="17660" y="6044"/>
                </a:cubicBezTo>
                <a:cubicBezTo>
                  <a:pt x="17660" y="6216"/>
                  <a:pt x="17763" y="6361"/>
                  <a:pt x="17910" y="6449"/>
                </a:cubicBezTo>
                <a:lnTo>
                  <a:pt x="17909" y="6451"/>
                </a:lnTo>
                <a:cubicBezTo>
                  <a:pt x="19460" y="7271"/>
                  <a:pt x="20520" y="8909"/>
                  <a:pt x="20520" y="10800"/>
                </a:cubicBezTo>
                <a:cubicBezTo>
                  <a:pt x="20520" y="12689"/>
                  <a:pt x="19463" y="14325"/>
                  <a:pt x="17915" y="15147"/>
                </a:cubicBezTo>
                <a:lnTo>
                  <a:pt x="17919" y="15152"/>
                </a:lnTo>
                <a:cubicBezTo>
                  <a:pt x="17771" y="15239"/>
                  <a:pt x="17668" y="15384"/>
                  <a:pt x="17668" y="15556"/>
                </a:cubicBezTo>
                <a:cubicBezTo>
                  <a:pt x="17668" y="15827"/>
                  <a:pt x="17910" y="16046"/>
                  <a:pt x="18208" y="16046"/>
                </a:cubicBezTo>
                <a:cubicBezTo>
                  <a:pt x="18306" y="16046"/>
                  <a:pt x="18393" y="16016"/>
                  <a:pt x="18473" y="15975"/>
                </a:cubicBezTo>
                <a:lnTo>
                  <a:pt x="18480" y="15985"/>
                </a:lnTo>
                <a:cubicBezTo>
                  <a:pt x="20338" y="14990"/>
                  <a:pt x="21600" y="13041"/>
                  <a:pt x="21600" y="10800"/>
                </a:cubicBezTo>
                <a:cubicBezTo>
                  <a:pt x="21600" y="8556"/>
                  <a:pt x="20334" y="6606"/>
                  <a:pt x="18472" y="5611"/>
                </a:cubicBezTo>
                <a:moveTo>
                  <a:pt x="11880" y="20121"/>
                </a:moveTo>
                <a:cubicBezTo>
                  <a:pt x="11880" y="20393"/>
                  <a:pt x="11637" y="20612"/>
                  <a:pt x="11337" y="20612"/>
                </a:cubicBezTo>
                <a:cubicBezTo>
                  <a:pt x="11181" y="20612"/>
                  <a:pt x="11043" y="20552"/>
                  <a:pt x="10944" y="20457"/>
                </a:cubicBezTo>
                <a:lnTo>
                  <a:pt x="10942" y="20459"/>
                </a:lnTo>
                <a:lnTo>
                  <a:pt x="10800" y="20342"/>
                </a:lnTo>
                <a:lnTo>
                  <a:pt x="10800" y="1256"/>
                </a:lnTo>
                <a:lnTo>
                  <a:pt x="10958" y="1126"/>
                </a:lnTo>
                <a:lnTo>
                  <a:pt x="10960" y="1127"/>
                </a:lnTo>
                <a:cubicBezTo>
                  <a:pt x="11058" y="1042"/>
                  <a:pt x="11190" y="988"/>
                  <a:pt x="11337" y="988"/>
                </a:cubicBezTo>
                <a:cubicBezTo>
                  <a:pt x="11637" y="988"/>
                  <a:pt x="11880" y="1208"/>
                  <a:pt x="11880" y="1480"/>
                </a:cubicBezTo>
                <a:cubicBezTo>
                  <a:pt x="11880" y="1480"/>
                  <a:pt x="11880" y="20121"/>
                  <a:pt x="11880" y="20121"/>
                </a:cubicBezTo>
                <a:close/>
                <a:moveTo>
                  <a:pt x="9720" y="19448"/>
                </a:moveTo>
                <a:lnTo>
                  <a:pt x="4320" y="14979"/>
                </a:lnTo>
                <a:lnTo>
                  <a:pt x="4320" y="6607"/>
                </a:lnTo>
                <a:lnTo>
                  <a:pt x="4561" y="6407"/>
                </a:lnTo>
                <a:lnTo>
                  <a:pt x="4560" y="6406"/>
                </a:lnTo>
                <a:lnTo>
                  <a:pt x="9720" y="2147"/>
                </a:lnTo>
                <a:cubicBezTo>
                  <a:pt x="9720" y="2147"/>
                  <a:pt x="9720" y="19448"/>
                  <a:pt x="9720" y="19448"/>
                </a:cubicBezTo>
                <a:close/>
                <a:moveTo>
                  <a:pt x="3240" y="14649"/>
                </a:moveTo>
                <a:cubicBezTo>
                  <a:pt x="2008" y="14285"/>
                  <a:pt x="1080" y="12700"/>
                  <a:pt x="1080" y="10800"/>
                </a:cubicBezTo>
                <a:cubicBezTo>
                  <a:pt x="1080" y="8900"/>
                  <a:pt x="2008" y="7316"/>
                  <a:pt x="3240" y="6952"/>
                </a:cubicBezTo>
                <a:cubicBezTo>
                  <a:pt x="3240" y="6952"/>
                  <a:pt x="3240" y="14649"/>
                  <a:pt x="3240" y="14649"/>
                </a:cubicBezTo>
                <a:close/>
                <a:moveTo>
                  <a:pt x="12966" y="1472"/>
                </a:moveTo>
                <a:cubicBezTo>
                  <a:pt x="12966" y="659"/>
                  <a:pt x="12238" y="0"/>
                  <a:pt x="11339" y="0"/>
                </a:cubicBezTo>
                <a:cubicBezTo>
                  <a:pt x="10879" y="0"/>
                  <a:pt x="10466" y="175"/>
                  <a:pt x="10170" y="451"/>
                </a:cubicBezTo>
                <a:lnTo>
                  <a:pt x="3565" y="5905"/>
                </a:lnTo>
                <a:cubicBezTo>
                  <a:pt x="1578" y="6051"/>
                  <a:pt x="0" y="8183"/>
                  <a:pt x="0" y="10800"/>
                </a:cubicBezTo>
                <a:cubicBezTo>
                  <a:pt x="0" y="13426"/>
                  <a:pt x="1588" y="15564"/>
                  <a:pt x="3585" y="15697"/>
                </a:cubicBezTo>
                <a:lnTo>
                  <a:pt x="10170" y="21148"/>
                </a:lnTo>
                <a:cubicBezTo>
                  <a:pt x="10466" y="21426"/>
                  <a:pt x="10879" y="21600"/>
                  <a:pt x="11339" y="21600"/>
                </a:cubicBezTo>
                <a:cubicBezTo>
                  <a:pt x="12238" y="21600"/>
                  <a:pt x="12966" y="20941"/>
                  <a:pt x="12966" y="20129"/>
                </a:cubicBezTo>
                <a:cubicBezTo>
                  <a:pt x="12966" y="20110"/>
                  <a:pt x="12961" y="20093"/>
                  <a:pt x="12960" y="20074"/>
                </a:cubicBezTo>
                <a:lnTo>
                  <a:pt x="12960" y="1527"/>
                </a:lnTo>
                <a:cubicBezTo>
                  <a:pt x="12961" y="1508"/>
                  <a:pt x="12966" y="1490"/>
                  <a:pt x="12966" y="1472"/>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78" name="Shape 2678"/>
          <p:cNvSpPr/>
          <p:nvPr/>
        </p:nvSpPr>
        <p:spPr>
          <a:xfrm>
            <a:off x="13617447" y="2853084"/>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121"/>
                </a:moveTo>
                <a:cubicBezTo>
                  <a:pt x="10800" y="20393"/>
                  <a:pt x="10579" y="20612"/>
                  <a:pt x="10306" y="20612"/>
                </a:cubicBezTo>
                <a:cubicBezTo>
                  <a:pt x="10165" y="20612"/>
                  <a:pt x="10039" y="20552"/>
                  <a:pt x="9949" y="20457"/>
                </a:cubicBezTo>
                <a:lnTo>
                  <a:pt x="9947" y="20459"/>
                </a:lnTo>
                <a:lnTo>
                  <a:pt x="9818" y="20342"/>
                </a:lnTo>
                <a:lnTo>
                  <a:pt x="9818" y="1256"/>
                </a:lnTo>
                <a:lnTo>
                  <a:pt x="9962" y="1126"/>
                </a:lnTo>
                <a:lnTo>
                  <a:pt x="9963" y="1127"/>
                </a:lnTo>
                <a:cubicBezTo>
                  <a:pt x="10052" y="1042"/>
                  <a:pt x="10173" y="987"/>
                  <a:pt x="10306" y="987"/>
                </a:cubicBezTo>
                <a:cubicBezTo>
                  <a:pt x="10579" y="987"/>
                  <a:pt x="10800" y="1208"/>
                  <a:pt x="10800" y="1479"/>
                </a:cubicBezTo>
                <a:cubicBezTo>
                  <a:pt x="10800" y="1479"/>
                  <a:pt x="10800" y="20121"/>
                  <a:pt x="10800" y="20121"/>
                </a:cubicBezTo>
                <a:close/>
                <a:moveTo>
                  <a:pt x="8836" y="19448"/>
                </a:moveTo>
                <a:lnTo>
                  <a:pt x="3927" y="14979"/>
                </a:lnTo>
                <a:lnTo>
                  <a:pt x="3927" y="6607"/>
                </a:lnTo>
                <a:lnTo>
                  <a:pt x="4147" y="6407"/>
                </a:lnTo>
                <a:lnTo>
                  <a:pt x="4145" y="6406"/>
                </a:lnTo>
                <a:lnTo>
                  <a:pt x="8836" y="2147"/>
                </a:lnTo>
                <a:cubicBezTo>
                  <a:pt x="8836" y="2147"/>
                  <a:pt x="8836" y="19448"/>
                  <a:pt x="8836" y="19448"/>
                </a:cubicBezTo>
                <a:close/>
                <a:moveTo>
                  <a:pt x="2945" y="14649"/>
                </a:moveTo>
                <a:cubicBezTo>
                  <a:pt x="1825" y="14285"/>
                  <a:pt x="982" y="12700"/>
                  <a:pt x="982" y="10800"/>
                </a:cubicBezTo>
                <a:cubicBezTo>
                  <a:pt x="982" y="8900"/>
                  <a:pt x="1825" y="7315"/>
                  <a:pt x="2945" y="6952"/>
                </a:cubicBezTo>
                <a:cubicBezTo>
                  <a:pt x="2945" y="6952"/>
                  <a:pt x="2945" y="14649"/>
                  <a:pt x="2945" y="14649"/>
                </a:cubicBezTo>
                <a:close/>
                <a:moveTo>
                  <a:pt x="11787" y="1472"/>
                </a:moveTo>
                <a:cubicBezTo>
                  <a:pt x="11787" y="658"/>
                  <a:pt x="11126" y="0"/>
                  <a:pt x="10308" y="0"/>
                </a:cubicBezTo>
                <a:cubicBezTo>
                  <a:pt x="9890" y="0"/>
                  <a:pt x="9515" y="174"/>
                  <a:pt x="9246" y="451"/>
                </a:cubicBezTo>
                <a:lnTo>
                  <a:pt x="3241" y="5905"/>
                </a:lnTo>
                <a:cubicBezTo>
                  <a:pt x="1434" y="6051"/>
                  <a:pt x="0" y="8183"/>
                  <a:pt x="0" y="10800"/>
                </a:cubicBezTo>
                <a:cubicBezTo>
                  <a:pt x="0" y="13425"/>
                  <a:pt x="1444" y="15563"/>
                  <a:pt x="3259" y="15696"/>
                </a:cubicBezTo>
                <a:lnTo>
                  <a:pt x="9245" y="21148"/>
                </a:lnTo>
                <a:cubicBezTo>
                  <a:pt x="9514" y="21426"/>
                  <a:pt x="9890" y="21600"/>
                  <a:pt x="10308" y="21600"/>
                </a:cubicBezTo>
                <a:cubicBezTo>
                  <a:pt x="11126" y="21600"/>
                  <a:pt x="11787" y="20941"/>
                  <a:pt x="11787" y="20129"/>
                </a:cubicBezTo>
                <a:cubicBezTo>
                  <a:pt x="11787" y="20110"/>
                  <a:pt x="11782" y="20092"/>
                  <a:pt x="11782" y="20073"/>
                </a:cubicBezTo>
                <a:lnTo>
                  <a:pt x="11782" y="1527"/>
                </a:lnTo>
                <a:cubicBezTo>
                  <a:pt x="11782" y="1508"/>
                  <a:pt x="11787" y="1490"/>
                  <a:pt x="11787" y="1472"/>
                </a:cubicBezTo>
                <a:moveTo>
                  <a:pt x="13255" y="7855"/>
                </a:moveTo>
                <a:cubicBezTo>
                  <a:pt x="12984" y="7855"/>
                  <a:pt x="12764" y="8074"/>
                  <a:pt x="12764" y="8345"/>
                </a:cubicBezTo>
                <a:cubicBezTo>
                  <a:pt x="12764" y="8617"/>
                  <a:pt x="12984" y="8836"/>
                  <a:pt x="13255" y="8836"/>
                </a:cubicBezTo>
                <a:cubicBezTo>
                  <a:pt x="14068" y="8836"/>
                  <a:pt x="14727" y="9716"/>
                  <a:pt x="14727" y="10800"/>
                </a:cubicBezTo>
                <a:cubicBezTo>
                  <a:pt x="14727" y="11884"/>
                  <a:pt x="14068" y="12764"/>
                  <a:pt x="13255" y="12764"/>
                </a:cubicBezTo>
                <a:cubicBezTo>
                  <a:pt x="12984" y="12764"/>
                  <a:pt x="12764" y="12983"/>
                  <a:pt x="12764" y="13255"/>
                </a:cubicBezTo>
                <a:cubicBezTo>
                  <a:pt x="12764" y="13526"/>
                  <a:pt x="12984" y="13745"/>
                  <a:pt x="13255" y="13745"/>
                </a:cubicBezTo>
                <a:cubicBezTo>
                  <a:pt x="14610" y="13745"/>
                  <a:pt x="15709" y="12427"/>
                  <a:pt x="15709" y="10800"/>
                </a:cubicBezTo>
                <a:cubicBezTo>
                  <a:pt x="15709" y="9173"/>
                  <a:pt x="14610" y="7855"/>
                  <a:pt x="13255" y="7855"/>
                </a:cubicBezTo>
                <a:moveTo>
                  <a:pt x="17948" y="3495"/>
                </a:moveTo>
                <a:lnTo>
                  <a:pt x="17938" y="3509"/>
                </a:lnTo>
                <a:cubicBezTo>
                  <a:pt x="17860" y="3458"/>
                  <a:pt x="17773" y="3421"/>
                  <a:pt x="17674" y="3421"/>
                </a:cubicBezTo>
                <a:cubicBezTo>
                  <a:pt x="17403" y="3421"/>
                  <a:pt x="17184" y="3641"/>
                  <a:pt x="17184" y="3912"/>
                </a:cubicBezTo>
                <a:cubicBezTo>
                  <a:pt x="17184" y="4073"/>
                  <a:pt x="17266" y="4209"/>
                  <a:pt x="17386" y="4298"/>
                </a:cubicBezTo>
                <a:cubicBezTo>
                  <a:pt x="19336" y="5711"/>
                  <a:pt x="20618" y="8095"/>
                  <a:pt x="20618" y="10800"/>
                </a:cubicBezTo>
                <a:cubicBezTo>
                  <a:pt x="20618" y="13505"/>
                  <a:pt x="19336" y="15889"/>
                  <a:pt x="17385" y="17302"/>
                </a:cubicBezTo>
                <a:lnTo>
                  <a:pt x="17389" y="17309"/>
                </a:lnTo>
                <a:cubicBezTo>
                  <a:pt x="17275" y="17398"/>
                  <a:pt x="17197" y="17531"/>
                  <a:pt x="17197" y="17688"/>
                </a:cubicBezTo>
                <a:cubicBezTo>
                  <a:pt x="17197" y="17959"/>
                  <a:pt x="17417" y="18179"/>
                  <a:pt x="17688" y="18179"/>
                </a:cubicBezTo>
                <a:cubicBezTo>
                  <a:pt x="17788" y="18179"/>
                  <a:pt x="17875" y="18142"/>
                  <a:pt x="17952" y="18091"/>
                </a:cubicBezTo>
                <a:lnTo>
                  <a:pt x="17957" y="18098"/>
                </a:lnTo>
                <a:cubicBezTo>
                  <a:pt x="17982" y="18080"/>
                  <a:pt x="18004" y="18057"/>
                  <a:pt x="18029" y="18039"/>
                </a:cubicBezTo>
                <a:cubicBezTo>
                  <a:pt x="18031" y="18037"/>
                  <a:pt x="18034" y="18035"/>
                  <a:pt x="18037" y="18033"/>
                </a:cubicBezTo>
                <a:cubicBezTo>
                  <a:pt x="20189" y="16435"/>
                  <a:pt x="21600" y="13794"/>
                  <a:pt x="21600" y="10800"/>
                </a:cubicBezTo>
                <a:cubicBezTo>
                  <a:pt x="21600" y="7763"/>
                  <a:pt x="20152" y="5085"/>
                  <a:pt x="17948" y="3495"/>
                </a:cubicBezTo>
                <a:moveTo>
                  <a:pt x="15811" y="5611"/>
                </a:moveTo>
                <a:lnTo>
                  <a:pt x="15802" y="5625"/>
                </a:lnTo>
                <a:cubicBezTo>
                  <a:pt x="15730" y="5584"/>
                  <a:pt x="15651" y="5553"/>
                  <a:pt x="15562" y="5553"/>
                </a:cubicBezTo>
                <a:cubicBezTo>
                  <a:pt x="15291" y="5553"/>
                  <a:pt x="15072" y="5773"/>
                  <a:pt x="15072" y="6044"/>
                </a:cubicBezTo>
                <a:cubicBezTo>
                  <a:pt x="15072" y="6216"/>
                  <a:pt x="15166" y="6361"/>
                  <a:pt x="15300" y="6448"/>
                </a:cubicBezTo>
                <a:lnTo>
                  <a:pt x="15299" y="6450"/>
                </a:lnTo>
                <a:cubicBezTo>
                  <a:pt x="16709" y="7270"/>
                  <a:pt x="17673" y="8909"/>
                  <a:pt x="17673" y="10800"/>
                </a:cubicBezTo>
                <a:cubicBezTo>
                  <a:pt x="17673" y="12688"/>
                  <a:pt x="16712" y="14325"/>
                  <a:pt x="15305" y="15146"/>
                </a:cubicBezTo>
                <a:lnTo>
                  <a:pt x="15309" y="15151"/>
                </a:lnTo>
                <a:cubicBezTo>
                  <a:pt x="15174" y="15239"/>
                  <a:pt x="15080" y="15384"/>
                  <a:pt x="15080" y="15555"/>
                </a:cubicBezTo>
                <a:cubicBezTo>
                  <a:pt x="15080" y="15827"/>
                  <a:pt x="15300" y="16046"/>
                  <a:pt x="15571" y="16046"/>
                </a:cubicBezTo>
                <a:cubicBezTo>
                  <a:pt x="15660" y="16046"/>
                  <a:pt x="15740" y="16016"/>
                  <a:pt x="15812" y="15975"/>
                </a:cubicBezTo>
                <a:lnTo>
                  <a:pt x="15819" y="15985"/>
                </a:lnTo>
                <a:cubicBezTo>
                  <a:pt x="17507" y="14989"/>
                  <a:pt x="18655" y="13041"/>
                  <a:pt x="18655" y="10800"/>
                </a:cubicBezTo>
                <a:cubicBezTo>
                  <a:pt x="18655" y="8556"/>
                  <a:pt x="17504" y="6606"/>
                  <a:pt x="15811" y="5611"/>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79" name="Shape 2679"/>
          <p:cNvSpPr/>
          <p:nvPr/>
        </p:nvSpPr>
        <p:spPr>
          <a:xfrm>
            <a:off x="14683969" y="2878477"/>
            <a:ext cx="558655" cy="507865"/>
          </a:xfrm>
          <a:custGeom>
            <a:avLst/>
            <a:gdLst/>
            <a:ahLst/>
            <a:cxnLst>
              <a:cxn ang="0">
                <a:pos x="wd2" y="hd2"/>
              </a:cxn>
              <a:cxn ang="5400000">
                <a:pos x="wd2" y="hd2"/>
              </a:cxn>
              <a:cxn ang="10800000">
                <a:pos x="wd2" y="hd2"/>
              </a:cxn>
              <a:cxn ang="16200000">
                <a:pos x="wd2" y="hd2"/>
              </a:cxn>
            </a:cxnLst>
            <a:rect l="0" t="0" r="r" b="b"/>
            <a:pathLst>
              <a:path w="21600" h="21524" extrusionOk="0">
                <a:moveTo>
                  <a:pt x="17182" y="13452"/>
                </a:moveTo>
                <a:cubicBezTo>
                  <a:pt x="16640" y="13452"/>
                  <a:pt x="16200" y="13935"/>
                  <a:pt x="16200" y="14529"/>
                </a:cubicBezTo>
                <a:cubicBezTo>
                  <a:pt x="16200" y="15123"/>
                  <a:pt x="16640" y="15605"/>
                  <a:pt x="17182" y="15605"/>
                </a:cubicBezTo>
                <a:cubicBezTo>
                  <a:pt x="17724" y="15605"/>
                  <a:pt x="18164" y="15123"/>
                  <a:pt x="18164" y="14529"/>
                </a:cubicBezTo>
                <a:cubicBezTo>
                  <a:pt x="18164" y="13935"/>
                  <a:pt x="17724" y="13452"/>
                  <a:pt x="17182" y="13452"/>
                </a:cubicBezTo>
                <a:moveTo>
                  <a:pt x="15218" y="15605"/>
                </a:moveTo>
                <a:cubicBezTo>
                  <a:pt x="14676" y="15605"/>
                  <a:pt x="14236" y="16087"/>
                  <a:pt x="14236" y="16681"/>
                </a:cubicBezTo>
                <a:cubicBezTo>
                  <a:pt x="14236" y="17276"/>
                  <a:pt x="14676" y="17757"/>
                  <a:pt x="15218" y="17757"/>
                </a:cubicBezTo>
                <a:cubicBezTo>
                  <a:pt x="15760" y="17757"/>
                  <a:pt x="16200" y="17276"/>
                  <a:pt x="16200" y="16681"/>
                </a:cubicBezTo>
                <a:cubicBezTo>
                  <a:pt x="16200" y="16087"/>
                  <a:pt x="15760" y="15605"/>
                  <a:pt x="15218" y="15605"/>
                </a:cubicBezTo>
                <a:moveTo>
                  <a:pt x="16200" y="20448"/>
                </a:moveTo>
                <a:cubicBezTo>
                  <a:pt x="14668" y="20448"/>
                  <a:pt x="13319" y="19593"/>
                  <a:pt x="12527" y="18295"/>
                </a:cubicBezTo>
                <a:lnTo>
                  <a:pt x="9073" y="18295"/>
                </a:lnTo>
                <a:cubicBezTo>
                  <a:pt x="8281" y="19593"/>
                  <a:pt x="6932" y="20448"/>
                  <a:pt x="5400" y="20448"/>
                </a:cubicBezTo>
                <a:cubicBezTo>
                  <a:pt x="2960" y="20448"/>
                  <a:pt x="982" y="18280"/>
                  <a:pt x="982" y="15605"/>
                </a:cubicBezTo>
                <a:cubicBezTo>
                  <a:pt x="982" y="12930"/>
                  <a:pt x="2960" y="10762"/>
                  <a:pt x="5400" y="10762"/>
                </a:cubicBezTo>
                <a:lnTo>
                  <a:pt x="16200" y="10762"/>
                </a:lnTo>
                <a:cubicBezTo>
                  <a:pt x="18640" y="10762"/>
                  <a:pt x="20618" y="12930"/>
                  <a:pt x="20618" y="15605"/>
                </a:cubicBezTo>
                <a:cubicBezTo>
                  <a:pt x="20618" y="18280"/>
                  <a:pt x="18640" y="20448"/>
                  <a:pt x="16200" y="20448"/>
                </a:cubicBezTo>
                <a:moveTo>
                  <a:pt x="16200" y="9686"/>
                </a:moveTo>
                <a:lnTo>
                  <a:pt x="11319" y="9686"/>
                </a:lnTo>
                <a:cubicBezTo>
                  <a:pt x="10837" y="8713"/>
                  <a:pt x="11227" y="8217"/>
                  <a:pt x="11943" y="7448"/>
                </a:cubicBezTo>
                <a:cubicBezTo>
                  <a:pt x="12528" y="6820"/>
                  <a:pt x="13255" y="6038"/>
                  <a:pt x="13255" y="4843"/>
                </a:cubicBezTo>
                <a:cubicBezTo>
                  <a:pt x="13255" y="1854"/>
                  <a:pt x="10169" y="128"/>
                  <a:pt x="10038" y="56"/>
                </a:cubicBezTo>
                <a:cubicBezTo>
                  <a:pt x="9796" y="-76"/>
                  <a:pt x="9501" y="32"/>
                  <a:pt x="9379" y="297"/>
                </a:cubicBezTo>
                <a:cubicBezTo>
                  <a:pt x="9258" y="562"/>
                  <a:pt x="9356" y="886"/>
                  <a:pt x="9598" y="1019"/>
                </a:cubicBezTo>
                <a:cubicBezTo>
                  <a:pt x="9625" y="1034"/>
                  <a:pt x="12273" y="2523"/>
                  <a:pt x="12273" y="4843"/>
                </a:cubicBezTo>
                <a:cubicBezTo>
                  <a:pt x="12273" y="5586"/>
                  <a:pt x="11779" y="6117"/>
                  <a:pt x="11255" y="6679"/>
                </a:cubicBezTo>
                <a:cubicBezTo>
                  <a:pt x="10584" y="7401"/>
                  <a:pt x="9775" y="8296"/>
                  <a:pt x="10277" y="9686"/>
                </a:cubicBezTo>
                <a:lnTo>
                  <a:pt x="5400" y="9686"/>
                </a:lnTo>
                <a:cubicBezTo>
                  <a:pt x="2418" y="9686"/>
                  <a:pt x="0" y="12336"/>
                  <a:pt x="0" y="15605"/>
                </a:cubicBezTo>
                <a:cubicBezTo>
                  <a:pt x="0" y="18874"/>
                  <a:pt x="2418" y="21524"/>
                  <a:pt x="5400" y="21524"/>
                </a:cubicBezTo>
                <a:cubicBezTo>
                  <a:pt x="7077" y="21524"/>
                  <a:pt x="8575" y="20686"/>
                  <a:pt x="9565" y="19372"/>
                </a:cubicBezTo>
                <a:lnTo>
                  <a:pt x="12035" y="19372"/>
                </a:lnTo>
                <a:cubicBezTo>
                  <a:pt x="13025" y="20686"/>
                  <a:pt x="14523" y="21524"/>
                  <a:pt x="16200" y="21524"/>
                </a:cubicBezTo>
                <a:cubicBezTo>
                  <a:pt x="19182" y="21524"/>
                  <a:pt x="21600" y="18874"/>
                  <a:pt x="21600" y="15605"/>
                </a:cubicBezTo>
                <a:cubicBezTo>
                  <a:pt x="21600" y="12336"/>
                  <a:pt x="19182" y="9686"/>
                  <a:pt x="16200" y="9686"/>
                </a:cubicBezTo>
                <a:moveTo>
                  <a:pt x="6873" y="15067"/>
                </a:moveTo>
                <a:lnTo>
                  <a:pt x="5891" y="15067"/>
                </a:lnTo>
                <a:lnTo>
                  <a:pt x="5891" y="13990"/>
                </a:lnTo>
                <a:cubicBezTo>
                  <a:pt x="5891" y="13694"/>
                  <a:pt x="5671" y="13452"/>
                  <a:pt x="5400" y="13452"/>
                </a:cubicBezTo>
                <a:cubicBezTo>
                  <a:pt x="5129" y="13452"/>
                  <a:pt x="4909" y="13694"/>
                  <a:pt x="4909" y="13990"/>
                </a:cubicBezTo>
                <a:lnTo>
                  <a:pt x="4909" y="15067"/>
                </a:lnTo>
                <a:lnTo>
                  <a:pt x="3927" y="15067"/>
                </a:lnTo>
                <a:cubicBezTo>
                  <a:pt x="3656" y="15067"/>
                  <a:pt x="3436" y="15307"/>
                  <a:pt x="3436" y="15605"/>
                </a:cubicBezTo>
                <a:cubicBezTo>
                  <a:pt x="3436" y="15903"/>
                  <a:pt x="3656" y="16143"/>
                  <a:pt x="3927" y="16143"/>
                </a:cubicBezTo>
                <a:lnTo>
                  <a:pt x="4909" y="16143"/>
                </a:lnTo>
                <a:lnTo>
                  <a:pt x="4909" y="17219"/>
                </a:lnTo>
                <a:cubicBezTo>
                  <a:pt x="4909" y="17517"/>
                  <a:pt x="5129" y="17757"/>
                  <a:pt x="5400" y="17757"/>
                </a:cubicBezTo>
                <a:cubicBezTo>
                  <a:pt x="5671" y="17757"/>
                  <a:pt x="5891" y="17517"/>
                  <a:pt x="5891" y="17219"/>
                </a:cubicBezTo>
                <a:lnTo>
                  <a:pt x="5891" y="16143"/>
                </a:lnTo>
                <a:lnTo>
                  <a:pt x="6873" y="16143"/>
                </a:lnTo>
                <a:cubicBezTo>
                  <a:pt x="7144" y="16143"/>
                  <a:pt x="7364" y="15903"/>
                  <a:pt x="7364" y="15605"/>
                </a:cubicBezTo>
                <a:cubicBezTo>
                  <a:pt x="7364" y="15307"/>
                  <a:pt x="7144" y="15067"/>
                  <a:pt x="6873" y="15067"/>
                </a:cubicBezTo>
                <a:moveTo>
                  <a:pt x="12273" y="12376"/>
                </a:moveTo>
                <a:cubicBezTo>
                  <a:pt x="12002" y="12376"/>
                  <a:pt x="11782" y="12617"/>
                  <a:pt x="11782" y="12914"/>
                </a:cubicBezTo>
                <a:cubicBezTo>
                  <a:pt x="11782" y="13212"/>
                  <a:pt x="12002" y="13452"/>
                  <a:pt x="12273" y="13452"/>
                </a:cubicBezTo>
                <a:cubicBezTo>
                  <a:pt x="12544" y="13452"/>
                  <a:pt x="12764" y="13212"/>
                  <a:pt x="12764" y="12914"/>
                </a:cubicBezTo>
                <a:cubicBezTo>
                  <a:pt x="12764" y="12617"/>
                  <a:pt x="12544" y="12376"/>
                  <a:pt x="12273" y="12376"/>
                </a:cubicBezTo>
                <a:moveTo>
                  <a:pt x="9327" y="12376"/>
                </a:moveTo>
                <a:cubicBezTo>
                  <a:pt x="9056" y="12376"/>
                  <a:pt x="8836" y="12617"/>
                  <a:pt x="8836" y="12914"/>
                </a:cubicBezTo>
                <a:cubicBezTo>
                  <a:pt x="8836" y="13212"/>
                  <a:pt x="9056" y="13452"/>
                  <a:pt x="9327" y="13452"/>
                </a:cubicBezTo>
                <a:cubicBezTo>
                  <a:pt x="9598" y="13452"/>
                  <a:pt x="9818" y="13212"/>
                  <a:pt x="9818" y="12914"/>
                </a:cubicBezTo>
                <a:cubicBezTo>
                  <a:pt x="9818" y="12617"/>
                  <a:pt x="9598" y="12376"/>
                  <a:pt x="9327" y="12376"/>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80" name="Shape 2680"/>
          <p:cNvSpPr/>
          <p:nvPr/>
        </p:nvSpPr>
        <p:spPr>
          <a:xfrm>
            <a:off x="15750491" y="2853084"/>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3255" y="15709"/>
                </a:moveTo>
                <a:lnTo>
                  <a:pt x="10309" y="15709"/>
                </a:lnTo>
                <a:cubicBezTo>
                  <a:pt x="10038" y="15709"/>
                  <a:pt x="9818" y="15929"/>
                  <a:pt x="9818" y="16200"/>
                </a:cubicBezTo>
                <a:cubicBezTo>
                  <a:pt x="9818" y="16472"/>
                  <a:pt x="10038" y="16691"/>
                  <a:pt x="10309" y="16691"/>
                </a:cubicBezTo>
                <a:lnTo>
                  <a:pt x="13255" y="16691"/>
                </a:lnTo>
                <a:cubicBezTo>
                  <a:pt x="13525" y="16691"/>
                  <a:pt x="13745" y="16472"/>
                  <a:pt x="13745" y="16200"/>
                </a:cubicBezTo>
                <a:cubicBezTo>
                  <a:pt x="13745" y="15929"/>
                  <a:pt x="13525" y="15709"/>
                  <a:pt x="13255" y="15709"/>
                </a:cubicBezTo>
                <a:moveTo>
                  <a:pt x="9818" y="12273"/>
                </a:moveTo>
                <a:cubicBezTo>
                  <a:pt x="9818" y="12112"/>
                  <a:pt x="9736" y="11976"/>
                  <a:pt x="9617" y="11887"/>
                </a:cubicBezTo>
                <a:lnTo>
                  <a:pt x="9622" y="11880"/>
                </a:lnTo>
                <a:lnTo>
                  <a:pt x="5695" y="8935"/>
                </a:lnTo>
                <a:lnTo>
                  <a:pt x="5690" y="8941"/>
                </a:lnTo>
                <a:cubicBezTo>
                  <a:pt x="5608" y="8880"/>
                  <a:pt x="5511" y="8836"/>
                  <a:pt x="5400" y="8836"/>
                </a:cubicBezTo>
                <a:cubicBezTo>
                  <a:pt x="5129" y="8836"/>
                  <a:pt x="4909" y="9056"/>
                  <a:pt x="4909" y="9327"/>
                </a:cubicBezTo>
                <a:cubicBezTo>
                  <a:pt x="4909" y="9488"/>
                  <a:pt x="4991" y="9624"/>
                  <a:pt x="5110" y="9713"/>
                </a:cubicBezTo>
                <a:lnTo>
                  <a:pt x="5105" y="9720"/>
                </a:lnTo>
                <a:lnTo>
                  <a:pt x="8509" y="12273"/>
                </a:lnTo>
                <a:lnTo>
                  <a:pt x="5105" y="14826"/>
                </a:lnTo>
                <a:lnTo>
                  <a:pt x="5110" y="14832"/>
                </a:lnTo>
                <a:cubicBezTo>
                  <a:pt x="4991" y="14922"/>
                  <a:pt x="4909" y="15058"/>
                  <a:pt x="4909" y="15218"/>
                </a:cubicBezTo>
                <a:cubicBezTo>
                  <a:pt x="4909" y="15490"/>
                  <a:pt x="5129" y="15709"/>
                  <a:pt x="5400" y="15709"/>
                </a:cubicBezTo>
                <a:cubicBezTo>
                  <a:pt x="5511" y="15709"/>
                  <a:pt x="5607" y="15666"/>
                  <a:pt x="5690" y="15604"/>
                </a:cubicBezTo>
                <a:lnTo>
                  <a:pt x="5695" y="15611"/>
                </a:lnTo>
                <a:lnTo>
                  <a:pt x="9622" y="12666"/>
                </a:lnTo>
                <a:lnTo>
                  <a:pt x="9617" y="12659"/>
                </a:lnTo>
                <a:cubicBezTo>
                  <a:pt x="9736" y="12569"/>
                  <a:pt x="9818" y="12433"/>
                  <a:pt x="9818" y="12273"/>
                </a:cubicBezTo>
                <a:moveTo>
                  <a:pt x="20618" y="19636"/>
                </a:moveTo>
                <a:cubicBezTo>
                  <a:pt x="20618" y="20178"/>
                  <a:pt x="20178" y="20618"/>
                  <a:pt x="19636" y="20618"/>
                </a:cubicBezTo>
                <a:lnTo>
                  <a:pt x="1964" y="20618"/>
                </a:lnTo>
                <a:cubicBezTo>
                  <a:pt x="1422" y="20618"/>
                  <a:pt x="982" y="20178"/>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81" name="Shape 2681"/>
          <p:cNvSpPr/>
          <p:nvPr/>
        </p:nvSpPr>
        <p:spPr>
          <a:xfrm>
            <a:off x="16817013" y="2853084"/>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6382" y="19636"/>
                </a:moveTo>
                <a:lnTo>
                  <a:pt x="11291" y="19636"/>
                </a:lnTo>
                <a:cubicBezTo>
                  <a:pt x="11562" y="19636"/>
                  <a:pt x="11782" y="19416"/>
                  <a:pt x="11782" y="19146"/>
                </a:cubicBezTo>
                <a:cubicBezTo>
                  <a:pt x="11782" y="18874"/>
                  <a:pt x="11562" y="18655"/>
                  <a:pt x="11291" y="18655"/>
                </a:cubicBezTo>
                <a:lnTo>
                  <a:pt x="6382" y="18655"/>
                </a:lnTo>
                <a:cubicBezTo>
                  <a:pt x="6111" y="18655"/>
                  <a:pt x="5891" y="18874"/>
                  <a:pt x="5891" y="19146"/>
                </a:cubicBezTo>
                <a:cubicBezTo>
                  <a:pt x="5891" y="19416"/>
                  <a:pt x="6111" y="19636"/>
                  <a:pt x="6382" y="19636"/>
                </a:cubicBezTo>
                <a:moveTo>
                  <a:pt x="20618" y="19636"/>
                </a:moveTo>
                <a:cubicBezTo>
                  <a:pt x="20618" y="20178"/>
                  <a:pt x="20178" y="20618"/>
                  <a:pt x="19636" y="20618"/>
                </a:cubicBezTo>
                <a:lnTo>
                  <a:pt x="1964" y="20618"/>
                </a:lnTo>
                <a:cubicBezTo>
                  <a:pt x="1422" y="20618"/>
                  <a:pt x="982" y="20178"/>
                  <a:pt x="982" y="19636"/>
                </a:cubicBezTo>
                <a:lnTo>
                  <a:pt x="982" y="17673"/>
                </a:lnTo>
                <a:lnTo>
                  <a:pt x="20618" y="17673"/>
                </a:lnTo>
                <a:cubicBezTo>
                  <a:pt x="20618" y="17673"/>
                  <a:pt x="20618" y="19636"/>
                  <a:pt x="20618" y="19636"/>
                </a:cubicBezTo>
                <a:close/>
                <a:moveTo>
                  <a:pt x="2822" y="10800"/>
                </a:moveTo>
                <a:lnTo>
                  <a:pt x="18778" y="10800"/>
                </a:lnTo>
                <a:lnTo>
                  <a:pt x="20461" y="16691"/>
                </a:lnTo>
                <a:lnTo>
                  <a:pt x="1139" y="16691"/>
                </a:lnTo>
                <a:cubicBezTo>
                  <a:pt x="1139" y="16691"/>
                  <a:pt x="2822" y="10800"/>
                  <a:pt x="2822" y="10800"/>
                </a:cubicBezTo>
                <a:close/>
                <a:moveTo>
                  <a:pt x="21600" y="17182"/>
                </a:moveTo>
                <a:cubicBezTo>
                  <a:pt x="21600" y="17118"/>
                  <a:pt x="21586" y="17057"/>
                  <a:pt x="21563" y="17000"/>
                </a:cubicBezTo>
                <a:lnTo>
                  <a:pt x="21565" y="17000"/>
                </a:lnTo>
                <a:lnTo>
                  <a:pt x="19602" y="10127"/>
                </a:lnTo>
                <a:lnTo>
                  <a:pt x="19599" y="10128"/>
                </a:lnTo>
                <a:cubicBezTo>
                  <a:pt x="19527" y="9947"/>
                  <a:pt x="19352" y="9818"/>
                  <a:pt x="19145" y="9818"/>
                </a:cubicBezTo>
                <a:lnTo>
                  <a:pt x="18164" y="9818"/>
                </a:lnTo>
                <a:lnTo>
                  <a:pt x="18164" y="3927"/>
                </a:lnTo>
                <a:cubicBezTo>
                  <a:pt x="18164" y="3656"/>
                  <a:pt x="17944" y="3436"/>
                  <a:pt x="17673" y="3436"/>
                </a:cubicBezTo>
                <a:cubicBezTo>
                  <a:pt x="17402" y="3436"/>
                  <a:pt x="17182" y="3656"/>
                  <a:pt x="17182" y="3927"/>
                </a:cubicBezTo>
                <a:lnTo>
                  <a:pt x="17182" y="9818"/>
                </a:lnTo>
                <a:lnTo>
                  <a:pt x="4418" y="9818"/>
                </a:lnTo>
                <a:lnTo>
                  <a:pt x="4418" y="3927"/>
                </a:lnTo>
                <a:cubicBezTo>
                  <a:pt x="4418" y="3656"/>
                  <a:pt x="4198" y="3436"/>
                  <a:pt x="3927" y="3436"/>
                </a:cubicBezTo>
                <a:cubicBezTo>
                  <a:pt x="3656" y="3436"/>
                  <a:pt x="3436" y="3656"/>
                  <a:pt x="3436" y="3927"/>
                </a:cubicBezTo>
                <a:lnTo>
                  <a:pt x="3436" y="9818"/>
                </a:lnTo>
                <a:lnTo>
                  <a:pt x="2455" y="9818"/>
                </a:lnTo>
                <a:cubicBezTo>
                  <a:pt x="2248" y="9818"/>
                  <a:pt x="2073" y="9947"/>
                  <a:pt x="2001" y="10128"/>
                </a:cubicBezTo>
                <a:lnTo>
                  <a:pt x="1998" y="10127"/>
                </a:lnTo>
                <a:lnTo>
                  <a:pt x="35" y="17000"/>
                </a:lnTo>
                <a:lnTo>
                  <a:pt x="37" y="17001"/>
                </a:lnTo>
                <a:cubicBezTo>
                  <a:pt x="14" y="17057"/>
                  <a:pt x="0" y="17118"/>
                  <a:pt x="0" y="17182"/>
                </a:cubicBezTo>
                <a:lnTo>
                  <a:pt x="0" y="18164"/>
                </a:lnTo>
                <a:lnTo>
                  <a:pt x="68" y="18164"/>
                </a:lnTo>
                <a:cubicBezTo>
                  <a:pt x="25" y="18320"/>
                  <a:pt x="0" y="18484"/>
                  <a:pt x="0" y="18655"/>
                </a:cubicBezTo>
                <a:lnTo>
                  <a:pt x="0" y="19636"/>
                </a:lnTo>
                <a:cubicBezTo>
                  <a:pt x="0" y="20721"/>
                  <a:pt x="879" y="21600"/>
                  <a:pt x="1964" y="21600"/>
                </a:cubicBezTo>
                <a:lnTo>
                  <a:pt x="19636" y="21600"/>
                </a:lnTo>
                <a:cubicBezTo>
                  <a:pt x="20721" y="21600"/>
                  <a:pt x="21600" y="20721"/>
                  <a:pt x="21600" y="19636"/>
                </a:cubicBezTo>
                <a:lnTo>
                  <a:pt x="21600" y="18655"/>
                </a:lnTo>
                <a:cubicBezTo>
                  <a:pt x="21600" y="18484"/>
                  <a:pt x="21575" y="18320"/>
                  <a:pt x="21532" y="18164"/>
                </a:cubicBezTo>
                <a:lnTo>
                  <a:pt x="21600" y="18164"/>
                </a:lnTo>
                <a:cubicBezTo>
                  <a:pt x="21600" y="18164"/>
                  <a:pt x="21600" y="17182"/>
                  <a:pt x="21600" y="17182"/>
                </a:cubicBezTo>
                <a:close/>
                <a:moveTo>
                  <a:pt x="4418" y="19636"/>
                </a:moveTo>
                <a:cubicBezTo>
                  <a:pt x="4689" y="19636"/>
                  <a:pt x="4909" y="19416"/>
                  <a:pt x="4909" y="19146"/>
                </a:cubicBezTo>
                <a:cubicBezTo>
                  <a:pt x="4909" y="18874"/>
                  <a:pt x="4689" y="18655"/>
                  <a:pt x="4418" y="18655"/>
                </a:cubicBezTo>
                <a:cubicBezTo>
                  <a:pt x="4147" y="18655"/>
                  <a:pt x="3927" y="18874"/>
                  <a:pt x="3927" y="19146"/>
                </a:cubicBezTo>
                <a:cubicBezTo>
                  <a:pt x="3927" y="19416"/>
                  <a:pt x="4147" y="19636"/>
                  <a:pt x="4418" y="19636"/>
                </a:cubicBezTo>
                <a:moveTo>
                  <a:pt x="2455" y="19636"/>
                </a:moveTo>
                <a:cubicBezTo>
                  <a:pt x="2725" y="19636"/>
                  <a:pt x="2945" y="19416"/>
                  <a:pt x="2945" y="19146"/>
                </a:cubicBezTo>
                <a:cubicBezTo>
                  <a:pt x="2945" y="18874"/>
                  <a:pt x="2725" y="18655"/>
                  <a:pt x="2455" y="18655"/>
                </a:cubicBezTo>
                <a:cubicBezTo>
                  <a:pt x="2184" y="18655"/>
                  <a:pt x="1964" y="18874"/>
                  <a:pt x="1964" y="19146"/>
                </a:cubicBezTo>
                <a:cubicBezTo>
                  <a:pt x="1964" y="19416"/>
                  <a:pt x="2184" y="19636"/>
                  <a:pt x="2455" y="19636"/>
                </a:cubicBezTo>
                <a:moveTo>
                  <a:pt x="12003" y="3573"/>
                </a:moveTo>
                <a:lnTo>
                  <a:pt x="12664" y="2838"/>
                </a:lnTo>
                <a:cubicBezTo>
                  <a:pt x="12214" y="2308"/>
                  <a:pt x="11550" y="1964"/>
                  <a:pt x="10800" y="1964"/>
                </a:cubicBezTo>
                <a:cubicBezTo>
                  <a:pt x="9997" y="1964"/>
                  <a:pt x="9290" y="2355"/>
                  <a:pt x="8842" y="2952"/>
                </a:cubicBezTo>
                <a:lnTo>
                  <a:pt x="9546" y="3655"/>
                </a:lnTo>
                <a:cubicBezTo>
                  <a:pt x="9805" y="3231"/>
                  <a:pt x="10267" y="2945"/>
                  <a:pt x="10800" y="2945"/>
                </a:cubicBezTo>
                <a:cubicBezTo>
                  <a:pt x="11298" y="2945"/>
                  <a:pt x="11736" y="3194"/>
                  <a:pt x="12003" y="3573"/>
                </a:cubicBezTo>
                <a:moveTo>
                  <a:pt x="10309" y="4418"/>
                </a:moveTo>
                <a:cubicBezTo>
                  <a:pt x="10309" y="4690"/>
                  <a:pt x="10529" y="4909"/>
                  <a:pt x="10800" y="4909"/>
                </a:cubicBezTo>
                <a:cubicBezTo>
                  <a:pt x="11071" y="4909"/>
                  <a:pt x="11291" y="4690"/>
                  <a:pt x="11291" y="4418"/>
                </a:cubicBezTo>
                <a:cubicBezTo>
                  <a:pt x="11291" y="4147"/>
                  <a:pt x="11071" y="3927"/>
                  <a:pt x="10800" y="3927"/>
                </a:cubicBezTo>
                <a:cubicBezTo>
                  <a:pt x="10529" y="3927"/>
                  <a:pt x="10309" y="4147"/>
                  <a:pt x="10309" y="4418"/>
                </a:cubicBezTo>
                <a:moveTo>
                  <a:pt x="10800" y="982"/>
                </a:moveTo>
                <a:cubicBezTo>
                  <a:pt x="11802" y="982"/>
                  <a:pt x="12701" y="1414"/>
                  <a:pt x="13330" y="2098"/>
                </a:cubicBezTo>
                <a:lnTo>
                  <a:pt x="13989" y="1366"/>
                </a:lnTo>
                <a:cubicBezTo>
                  <a:pt x="13185" y="525"/>
                  <a:pt x="12055" y="0"/>
                  <a:pt x="10800" y="0"/>
                </a:cubicBezTo>
                <a:cubicBezTo>
                  <a:pt x="9455" y="0"/>
                  <a:pt x="8252" y="603"/>
                  <a:pt x="7442" y="1551"/>
                </a:cubicBezTo>
                <a:lnTo>
                  <a:pt x="8138" y="2246"/>
                </a:lnTo>
                <a:cubicBezTo>
                  <a:pt x="8768" y="1475"/>
                  <a:pt x="9726" y="982"/>
                  <a:pt x="10800" y="982"/>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82" name="Shape 2682"/>
          <p:cNvSpPr/>
          <p:nvPr/>
        </p:nvSpPr>
        <p:spPr>
          <a:xfrm>
            <a:off x="17883535" y="2853084"/>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6691"/>
                </a:moveTo>
                <a:cubicBezTo>
                  <a:pt x="20618" y="17775"/>
                  <a:pt x="19739" y="18655"/>
                  <a:pt x="18655" y="18655"/>
                </a:cubicBezTo>
                <a:lnTo>
                  <a:pt x="17673" y="18655"/>
                </a:lnTo>
                <a:lnTo>
                  <a:pt x="17673" y="14727"/>
                </a:lnTo>
                <a:cubicBezTo>
                  <a:pt x="17673" y="14186"/>
                  <a:pt x="17233" y="13745"/>
                  <a:pt x="16691" y="13745"/>
                </a:cubicBezTo>
                <a:lnTo>
                  <a:pt x="4909" y="13745"/>
                </a:lnTo>
                <a:cubicBezTo>
                  <a:pt x="4367" y="13745"/>
                  <a:pt x="3927" y="14186"/>
                  <a:pt x="3927" y="14727"/>
                </a:cubicBezTo>
                <a:lnTo>
                  <a:pt x="3927" y="18655"/>
                </a:lnTo>
                <a:lnTo>
                  <a:pt x="2945" y="18655"/>
                </a:lnTo>
                <a:cubicBezTo>
                  <a:pt x="1861" y="18655"/>
                  <a:pt x="982" y="17775"/>
                  <a:pt x="982" y="16691"/>
                </a:cubicBezTo>
                <a:lnTo>
                  <a:pt x="982" y="8836"/>
                </a:lnTo>
                <a:cubicBezTo>
                  <a:pt x="982" y="7752"/>
                  <a:pt x="1861" y="6873"/>
                  <a:pt x="2945" y="6873"/>
                </a:cubicBezTo>
                <a:lnTo>
                  <a:pt x="18655" y="6873"/>
                </a:lnTo>
                <a:cubicBezTo>
                  <a:pt x="19739" y="6873"/>
                  <a:pt x="20618" y="7752"/>
                  <a:pt x="20618" y="8836"/>
                </a:cubicBezTo>
                <a:cubicBezTo>
                  <a:pt x="20618" y="8836"/>
                  <a:pt x="20618" y="16691"/>
                  <a:pt x="20618" y="16691"/>
                </a:cubicBezTo>
                <a:close/>
                <a:moveTo>
                  <a:pt x="16691" y="20618"/>
                </a:moveTo>
                <a:lnTo>
                  <a:pt x="4909" y="20618"/>
                </a:lnTo>
                <a:lnTo>
                  <a:pt x="4909" y="14727"/>
                </a:lnTo>
                <a:lnTo>
                  <a:pt x="16691" y="14727"/>
                </a:lnTo>
                <a:cubicBezTo>
                  <a:pt x="16691" y="14727"/>
                  <a:pt x="16691" y="20618"/>
                  <a:pt x="16691" y="20618"/>
                </a:cubicBezTo>
                <a:close/>
                <a:moveTo>
                  <a:pt x="4909" y="982"/>
                </a:moveTo>
                <a:lnTo>
                  <a:pt x="16691" y="982"/>
                </a:lnTo>
                <a:lnTo>
                  <a:pt x="16691" y="5891"/>
                </a:lnTo>
                <a:lnTo>
                  <a:pt x="4909" y="5891"/>
                </a:lnTo>
                <a:cubicBezTo>
                  <a:pt x="4909" y="5891"/>
                  <a:pt x="4909" y="982"/>
                  <a:pt x="4909" y="982"/>
                </a:cubicBezTo>
                <a:close/>
                <a:moveTo>
                  <a:pt x="18655" y="5891"/>
                </a:moveTo>
                <a:lnTo>
                  <a:pt x="17673" y="5891"/>
                </a:lnTo>
                <a:lnTo>
                  <a:pt x="17673" y="982"/>
                </a:lnTo>
                <a:cubicBezTo>
                  <a:pt x="17673" y="440"/>
                  <a:pt x="17233" y="0"/>
                  <a:pt x="16691" y="0"/>
                </a:cubicBezTo>
                <a:lnTo>
                  <a:pt x="4909" y="0"/>
                </a:lnTo>
                <a:cubicBezTo>
                  <a:pt x="4367" y="0"/>
                  <a:pt x="3927" y="440"/>
                  <a:pt x="3927" y="982"/>
                </a:cubicBezTo>
                <a:lnTo>
                  <a:pt x="3927" y="5891"/>
                </a:lnTo>
                <a:lnTo>
                  <a:pt x="2945" y="5891"/>
                </a:lnTo>
                <a:cubicBezTo>
                  <a:pt x="1318" y="5891"/>
                  <a:pt x="0" y="7210"/>
                  <a:pt x="0" y="8836"/>
                </a:cubicBezTo>
                <a:lnTo>
                  <a:pt x="0" y="16691"/>
                </a:lnTo>
                <a:cubicBezTo>
                  <a:pt x="0" y="18318"/>
                  <a:pt x="1318" y="19636"/>
                  <a:pt x="2945" y="19636"/>
                </a:cubicBezTo>
                <a:lnTo>
                  <a:pt x="3927" y="19636"/>
                </a:lnTo>
                <a:lnTo>
                  <a:pt x="3927" y="20618"/>
                </a:lnTo>
                <a:cubicBezTo>
                  <a:pt x="3927" y="21161"/>
                  <a:pt x="4367" y="21600"/>
                  <a:pt x="4909" y="21600"/>
                </a:cubicBezTo>
                <a:lnTo>
                  <a:pt x="16691" y="21600"/>
                </a:lnTo>
                <a:cubicBezTo>
                  <a:pt x="17233" y="21600"/>
                  <a:pt x="17673" y="21161"/>
                  <a:pt x="17673" y="20618"/>
                </a:cubicBezTo>
                <a:lnTo>
                  <a:pt x="17673" y="19636"/>
                </a:lnTo>
                <a:lnTo>
                  <a:pt x="18655" y="19636"/>
                </a:lnTo>
                <a:cubicBezTo>
                  <a:pt x="20282" y="19636"/>
                  <a:pt x="21600" y="18318"/>
                  <a:pt x="21600" y="16691"/>
                </a:cubicBezTo>
                <a:lnTo>
                  <a:pt x="21600" y="8836"/>
                </a:lnTo>
                <a:cubicBezTo>
                  <a:pt x="21600" y="7210"/>
                  <a:pt x="20282" y="5891"/>
                  <a:pt x="18655" y="5891"/>
                </a:cubicBezTo>
                <a:moveTo>
                  <a:pt x="17673" y="8836"/>
                </a:moveTo>
                <a:cubicBezTo>
                  <a:pt x="17131" y="8836"/>
                  <a:pt x="16691" y="9276"/>
                  <a:pt x="16691" y="9818"/>
                </a:cubicBezTo>
                <a:cubicBezTo>
                  <a:pt x="16691" y="10360"/>
                  <a:pt x="17131" y="10800"/>
                  <a:pt x="17673" y="10800"/>
                </a:cubicBezTo>
                <a:cubicBezTo>
                  <a:pt x="18214" y="10800"/>
                  <a:pt x="18655" y="10360"/>
                  <a:pt x="18655" y="9818"/>
                </a:cubicBezTo>
                <a:cubicBezTo>
                  <a:pt x="18655" y="9276"/>
                  <a:pt x="18214" y="8836"/>
                  <a:pt x="17673" y="8836"/>
                </a:cubicBezTo>
                <a:moveTo>
                  <a:pt x="14727" y="8836"/>
                </a:moveTo>
                <a:cubicBezTo>
                  <a:pt x="14186" y="8836"/>
                  <a:pt x="13745" y="9276"/>
                  <a:pt x="13745" y="9818"/>
                </a:cubicBezTo>
                <a:cubicBezTo>
                  <a:pt x="13745" y="10360"/>
                  <a:pt x="14186" y="10800"/>
                  <a:pt x="14727" y="10800"/>
                </a:cubicBezTo>
                <a:cubicBezTo>
                  <a:pt x="15269" y="10800"/>
                  <a:pt x="15709" y="10360"/>
                  <a:pt x="15709" y="9818"/>
                </a:cubicBezTo>
                <a:cubicBezTo>
                  <a:pt x="15709" y="9276"/>
                  <a:pt x="15269" y="8836"/>
                  <a:pt x="14727" y="8836"/>
                </a:cubicBezTo>
                <a:moveTo>
                  <a:pt x="7364" y="16691"/>
                </a:moveTo>
                <a:lnTo>
                  <a:pt x="12273" y="16691"/>
                </a:lnTo>
                <a:cubicBezTo>
                  <a:pt x="12544" y="16691"/>
                  <a:pt x="12764" y="16472"/>
                  <a:pt x="12764" y="16200"/>
                </a:cubicBezTo>
                <a:cubicBezTo>
                  <a:pt x="12764" y="15929"/>
                  <a:pt x="12544" y="15709"/>
                  <a:pt x="12273" y="15709"/>
                </a:cubicBezTo>
                <a:lnTo>
                  <a:pt x="7364" y="15709"/>
                </a:lnTo>
                <a:cubicBezTo>
                  <a:pt x="7092" y="15709"/>
                  <a:pt x="6873" y="15929"/>
                  <a:pt x="6873" y="16200"/>
                </a:cubicBezTo>
                <a:cubicBezTo>
                  <a:pt x="6873" y="16472"/>
                  <a:pt x="7092" y="16691"/>
                  <a:pt x="7364" y="16691"/>
                </a:cubicBezTo>
                <a:moveTo>
                  <a:pt x="7364" y="18655"/>
                </a:moveTo>
                <a:lnTo>
                  <a:pt x="14236" y="18655"/>
                </a:lnTo>
                <a:cubicBezTo>
                  <a:pt x="14508" y="18655"/>
                  <a:pt x="14727" y="18435"/>
                  <a:pt x="14727" y="18164"/>
                </a:cubicBezTo>
                <a:cubicBezTo>
                  <a:pt x="14727" y="17893"/>
                  <a:pt x="14508" y="17673"/>
                  <a:pt x="14236" y="17673"/>
                </a:cubicBezTo>
                <a:lnTo>
                  <a:pt x="7364" y="17673"/>
                </a:lnTo>
                <a:cubicBezTo>
                  <a:pt x="7092" y="17673"/>
                  <a:pt x="6873" y="17893"/>
                  <a:pt x="6873" y="18164"/>
                </a:cubicBezTo>
                <a:cubicBezTo>
                  <a:pt x="6873" y="18435"/>
                  <a:pt x="7092" y="18655"/>
                  <a:pt x="7364" y="18655"/>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83" name="Shape 2683"/>
          <p:cNvSpPr/>
          <p:nvPr/>
        </p:nvSpPr>
        <p:spPr>
          <a:xfrm>
            <a:off x="19026237" y="2853084"/>
            <a:ext cx="406290" cy="558583"/>
          </a:xfrm>
          <a:custGeom>
            <a:avLst/>
            <a:gdLst/>
            <a:ahLst/>
            <a:cxnLst>
              <a:cxn ang="0">
                <a:pos x="wd2" y="hd2"/>
              </a:cxn>
              <a:cxn ang="5400000">
                <a:pos x="wd2" y="hd2"/>
              </a:cxn>
              <a:cxn ang="10800000">
                <a:pos x="wd2" y="hd2"/>
              </a:cxn>
              <a:cxn ang="16200000">
                <a:pos x="wd2" y="hd2"/>
              </a:cxn>
            </a:cxnLst>
            <a:rect l="0" t="0" r="r" b="b"/>
            <a:pathLst>
              <a:path w="21505" h="21528" extrusionOk="0">
                <a:moveTo>
                  <a:pt x="13441" y="9294"/>
                </a:moveTo>
                <a:lnTo>
                  <a:pt x="13441" y="9784"/>
                </a:lnTo>
                <a:lnTo>
                  <a:pt x="1344" y="9784"/>
                </a:lnTo>
                <a:lnTo>
                  <a:pt x="1344" y="9294"/>
                </a:lnTo>
                <a:cubicBezTo>
                  <a:pt x="1344" y="7028"/>
                  <a:pt x="3696" y="5163"/>
                  <a:pt x="6720" y="4919"/>
                </a:cubicBezTo>
                <a:lnTo>
                  <a:pt x="6720" y="9784"/>
                </a:lnTo>
                <a:lnTo>
                  <a:pt x="8065" y="9784"/>
                </a:lnTo>
                <a:lnTo>
                  <a:pt x="8065" y="4919"/>
                </a:lnTo>
                <a:cubicBezTo>
                  <a:pt x="11089" y="5163"/>
                  <a:pt x="13441" y="7028"/>
                  <a:pt x="13441" y="9294"/>
                </a:cubicBezTo>
                <a:moveTo>
                  <a:pt x="13441" y="16145"/>
                </a:moveTo>
                <a:cubicBezTo>
                  <a:pt x="13441" y="18578"/>
                  <a:pt x="10733" y="20549"/>
                  <a:pt x="7393" y="20549"/>
                </a:cubicBezTo>
                <a:cubicBezTo>
                  <a:pt x="4052" y="20549"/>
                  <a:pt x="1344" y="18578"/>
                  <a:pt x="1344" y="16145"/>
                </a:cubicBezTo>
                <a:lnTo>
                  <a:pt x="1344" y="10762"/>
                </a:lnTo>
                <a:lnTo>
                  <a:pt x="13441" y="10762"/>
                </a:lnTo>
                <a:cubicBezTo>
                  <a:pt x="13441" y="10762"/>
                  <a:pt x="13441" y="16145"/>
                  <a:pt x="13441" y="16145"/>
                </a:cubicBezTo>
                <a:close/>
                <a:moveTo>
                  <a:pt x="21134" y="48"/>
                </a:moveTo>
                <a:cubicBezTo>
                  <a:pt x="20801" y="-72"/>
                  <a:pt x="20436" y="41"/>
                  <a:pt x="20232" y="268"/>
                </a:cubicBezTo>
                <a:cubicBezTo>
                  <a:pt x="18723" y="1944"/>
                  <a:pt x="16716" y="3504"/>
                  <a:pt x="13069" y="2006"/>
                </a:cubicBezTo>
                <a:cubicBezTo>
                  <a:pt x="10993" y="1153"/>
                  <a:pt x="9603" y="1431"/>
                  <a:pt x="8642" y="1862"/>
                </a:cubicBezTo>
                <a:cubicBezTo>
                  <a:pt x="7655" y="2307"/>
                  <a:pt x="6969" y="3089"/>
                  <a:pt x="6778" y="3935"/>
                </a:cubicBezTo>
                <a:cubicBezTo>
                  <a:pt x="2984" y="4162"/>
                  <a:pt x="0" y="6473"/>
                  <a:pt x="0" y="9294"/>
                </a:cubicBezTo>
                <a:lnTo>
                  <a:pt x="0" y="16145"/>
                </a:lnTo>
                <a:cubicBezTo>
                  <a:pt x="0" y="19118"/>
                  <a:pt x="3310" y="21528"/>
                  <a:pt x="7393" y="21528"/>
                </a:cubicBezTo>
                <a:cubicBezTo>
                  <a:pt x="11475" y="21528"/>
                  <a:pt x="14785" y="19118"/>
                  <a:pt x="14785" y="16145"/>
                </a:cubicBezTo>
                <a:lnTo>
                  <a:pt x="14785" y="9294"/>
                </a:lnTo>
                <a:cubicBezTo>
                  <a:pt x="14785" y="6507"/>
                  <a:pt x="11875" y="4215"/>
                  <a:pt x="8146" y="3940"/>
                </a:cubicBezTo>
                <a:cubicBezTo>
                  <a:pt x="8301" y="3479"/>
                  <a:pt x="8690" y="2991"/>
                  <a:pt x="9348" y="2695"/>
                </a:cubicBezTo>
                <a:cubicBezTo>
                  <a:pt x="10308" y="2263"/>
                  <a:pt x="10946" y="2328"/>
                  <a:pt x="12468" y="2882"/>
                </a:cubicBezTo>
                <a:cubicBezTo>
                  <a:pt x="15022" y="3811"/>
                  <a:pt x="16657" y="3572"/>
                  <a:pt x="17947" y="3206"/>
                </a:cubicBezTo>
                <a:cubicBezTo>
                  <a:pt x="19526" y="2759"/>
                  <a:pt x="20650" y="1847"/>
                  <a:pt x="21434" y="705"/>
                </a:cubicBezTo>
                <a:cubicBezTo>
                  <a:pt x="21600" y="463"/>
                  <a:pt x="21466" y="170"/>
                  <a:pt x="21134" y="48"/>
                </a:cubicBezTo>
                <a:moveTo>
                  <a:pt x="7393" y="18592"/>
                </a:moveTo>
                <a:cubicBezTo>
                  <a:pt x="8134" y="18592"/>
                  <a:pt x="8737" y="18153"/>
                  <a:pt x="8737" y="17613"/>
                </a:cubicBezTo>
                <a:cubicBezTo>
                  <a:pt x="8737" y="17073"/>
                  <a:pt x="8134" y="16635"/>
                  <a:pt x="7393" y="16635"/>
                </a:cubicBezTo>
                <a:cubicBezTo>
                  <a:pt x="6650" y="16635"/>
                  <a:pt x="6048" y="17073"/>
                  <a:pt x="6048" y="17613"/>
                </a:cubicBezTo>
                <a:cubicBezTo>
                  <a:pt x="6048" y="18153"/>
                  <a:pt x="6650" y="18592"/>
                  <a:pt x="7393" y="18592"/>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84" name="Shape 2684"/>
          <p:cNvSpPr/>
          <p:nvPr/>
        </p:nvSpPr>
        <p:spPr>
          <a:xfrm>
            <a:off x="20016580" y="2853083"/>
            <a:ext cx="558655" cy="559212"/>
          </a:xfrm>
          <a:custGeom>
            <a:avLst/>
            <a:gdLst/>
            <a:ahLst/>
            <a:cxnLst>
              <a:cxn ang="0">
                <a:pos x="wd2" y="hd2"/>
              </a:cxn>
              <a:cxn ang="5400000">
                <a:pos x="wd2" y="hd2"/>
              </a:cxn>
              <a:cxn ang="10800000">
                <a:pos x="wd2" y="hd2"/>
              </a:cxn>
              <a:cxn ang="16200000">
                <a:pos x="wd2" y="hd2"/>
              </a:cxn>
            </a:cxnLst>
            <a:rect l="0" t="0" r="r" b="b"/>
            <a:pathLst>
              <a:path w="21600" h="21540" extrusionOk="0">
                <a:moveTo>
                  <a:pt x="4418" y="19095"/>
                </a:moveTo>
                <a:lnTo>
                  <a:pt x="5400" y="19095"/>
                </a:lnTo>
                <a:lnTo>
                  <a:pt x="5400" y="18117"/>
                </a:lnTo>
                <a:lnTo>
                  <a:pt x="4418" y="18117"/>
                </a:lnTo>
                <a:cubicBezTo>
                  <a:pt x="4418" y="18117"/>
                  <a:pt x="4418" y="19095"/>
                  <a:pt x="4418" y="19095"/>
                </a:cubicBezTo>
                <a:close/>
                <a:moveTo>
                  <a:pt x="6382" y="16160"/>
                </a:moveTo>
                <a:lnTo>
                  <a:pt x="5400" y="16160"/>
                </a:lnTo>
                <a:lnTo>
                  <a:pt x="5400" y="17139"/>
                </a:lnTo>
                <a:lnTo>
                  <a:pt x="6382" y="17139"/>
                </a:lnTo>
                <a:cubicBezTo>
                  <a:pt x="6382" y="17139"/>
                  <a:pt x="6382" y="16160"/>
                  <a:pt x="6382" y="16160"/>
                </a:cubicBezTo>
                <a:close/>
                <a:moveTo>
                  <a:pt x="2455" y="19095"/>
                </a:moveTo>
                <a:lnTo>
                  <a:pt x="3436" y="19095"/>
                </a:lnTo>
                <a:lnTo>
                  <a:pt x="3436" y="18117"/>
                </a:lnTo>
                <a:lnTo>
                  <a:pt x="2455" y="18117"/>
                </a:lnTo>
                <a:cubicBezTo>
                  <a:pt x="2455" y="18117"/>
                  <a:pt x="2455" y="19095"/>
                  <a:pt x="2455" y="19095"/>
                </a:cubicBezTo>
                <a:close/>
                <a:moveTo>
                  <a:pt x="4418" y="16160"/>
                </a:moveTo>
                <a:lnTo>
                  <a:pt x="2455" y="16160"/>
                </a:lnTo>
                <a:lnTo>
                  <a:pt x="2455" y="17139"/>
                </a:lnTo>
                <a:lnTo>
                  <a:pt x="4418" y="17139"/>
                </a:lnTo>
                <a:cubicBezTo>
                  <a:pt x="4418" y="17139"/>
                  <a:pt x="4418" y="16160"/>
                  <a:pt x="4418" y="16160"/>
                </a:cubicBezTo>
                <a:close/>
                <a:moveTo>
                  <a:pt x="3436" y="12248"/>
                </a:moveTo>
                <a:lnTo>
                  <a:pt x="2455" y="12248"/>
                </a:lnTo>
                <a:lnTo>
                  <a:pt x="2455" y="13226"/>
                </a:lnTo>
                <a:lnTo>
                  <a:pt x="3436" y="13226"/>
                </a:lnTo>
                <a:cubicBezTo>
                  <a:pt x="3436" y="13226"/>
                  <a:pt x="3436" y="12248"/>
                  <a:pt x="3436" y="12248"/>
                </a:cubicBezTo>
                <a:close/>
                <a:moveTo>
                  <a:pt x="3436" y="14204"/>
                </a:moveTo>
                <a:lnTo>
                  <a:pt x="2455" y="14204"/>
                </a:lnTo>
                <a:lnTo>
                  <a:pt x="2455" y="15182"/>
                </a:lnTo>
                <a:lnTo>
                  <a:pt x="3436" y="15182"/>
                </a:lnTo>
                <a:cubicBezTo>
                  <a:pt x="3436" y="15182"/>
                  <a:pt x="3436" y="14204"/>
                  <a:pt x="3436" y="14204"/>
                </a:cubicBezTo>
                <a:close/>
                <a:moveTo>
                  <a:pt x="6382" y="19095"/>
                </a:moveTo>
                <a:lnTo>
                  <a:pt x="13255" y="19095"/>
                </a:lnTo>
                <a:lnTo>
                  <a:pt x="13255" y="18117"/>
                </a:lnTo>
                <a:lnTo>
                  <a:pt x="6382" y="18117"/>
                </a:lnTo>
                <a:cubicBezTo>
                  <a:pt x="6382" y="18117"/>
                  <a:pt x="6382" y="19095"/>
                  <a:pt x="6382" y="19095"/>
                </a:cubicBezTo>
                <a:close/>
                <a:moveTo>
                  <a:pt x="18164" y="15182"/>
                </a:moveTo>
                <a:lnTo>
                  <a:pt x="19145" y="15182"/>
                </a:lnTo>
                <a:lnTo>
                  <a:pt x="19145" y="14204"/>
                </a:lnTo>
                <a:lnTo>
                  <a:pt x="18164" y="14204"/>
                </a:lnTo>
                <a:cubicBezTo>
                  <a:pt x="18164" y="14204"/>
                  <a:pt x="18164" y="15182"/>
                  <a:pt x="18164" y="15182"/>
                </a:cubicBezTo>
                <a:close/>
                <a:moveTo>
                  <a:pt x="5400" y="14204"/>
                </a:moveTo>
                <a:lnTo>
                  <a:pt x="4418" y="14204"/>
                </a:lnTo>
                <a:lnTo>
                  <a:pt x="4418" y="15182"/>
                </a:lnTo>
                <a:lnTo>
                  <a:pt x="5400" y="15182"/>
                </a:lnTo>
                <a:cubicBezTo>
                  <a:pt x="5400" y="15182"/>
                  <a:pt x="5400" y="14204"/>
                  <a:pt x="5400" y="14204"/>
                </a:cubicBezTo>
                <a:close/>
                <a:moveTo>
                  <a:pt x="14236" y="16160"/>
                </a:moveTo>
                <a:lnTo>
                  <a:pt x="13255" y="16160"/>
                </a:lnTo>
                <a:lnTo>
                  <a:pt x="13255" y="17139"/>
                </a:lnTo>
                <a:lnTo>
                  <a:pt x="14236" y="17139"/>
                </a:lnTo>
                <a:cubicBezTo>
                  <a:pt x="14236" y="17139"/>
                  <a:pt x="14236" y="16160"/>
                  <a:pt x="14236" y="16160"/>
                </a:cubicBezTo>
                <a:close/>
                <a:moveTo>
                  <a:pt x="20618" y="19584"/>
                </a:moveTo>
                <a:cubicBezTo>
                  <a:pt x="20618" y="20124"/>
                  <a:pt x="20178" y="20562"/>
                  <a:pt x="19636" y="20562"/>
                </a:cubicBezTo>
                <a:lnTo>
                  <a:pt x="1964" y="20562"/>
                </a:lnTo>
                <a:cubicBezTo>
                  <a:pt x="1421" y="20562"/>
                  <a:pt x="982" y="20124"/>
                  <a:pt x="982" y="19584"/>
                </a:cubicBezTo>
                <a:lnTo>
                  <a:pt x="982" y="11759"/>
                </a:lnTo>
                <a:cubicBezTo>
                  <a:pt x="982" y="11219"/>
                  <a:pt x="1421" y="10781"/>
                  <a:pt x="1964" y="10781"/>
                </a:cubicBezTo>
                <a:lnTo>
                  <a:pt x="19636" y="10781"/>
                </a:lnTo>
                <a:cubicBezTo>
                  <a:pt x="20178" y="10781"/>
                  <a:pt x="20618" y="11219"/>
                  <a:pt x="20618" y="11759"/>
                </a:cubicBezTo>
                <a:cubicBezTo>
                  <a:pt x="20618" y="11759"/>
                  <a:pt x="20618" y="19584"/>
                  <a:pt x="20618" y="19584"/>
                </a:cubicBezTo>
                <a:close/>
                <a:moveTo>
                  <a:pt x="19636" y="9803"/>
                </a:moveTo>
                <a:lnTo>
                  <a:pt x="10965" y="9803"/>
                </a:lnTo>
                <a:cubicBezTo>
                  <a:pt x="10831" y="9456"/>
                  <a:pt x="10774" y="9056"/>
                  <a:pt x="10870" y="8651"/>
                </a:cubicBezTo>
                <a:cubicBezTo>
                  <a:pt x="11059" y="7853"/>
                  <a:pt x="11782" y="7224"/>
                  <a:pt x="12961" y="6833"/>
                </a:cubicBezTo>
                <a:cubicBezTo>
                  <a:pt x="14940" y="6175"/>
                  <a:pt x="15841" y="4938"/>
                  <a:pt x="16249" y="4015"/>
                </a:cubicBezTo>
                <a:cubicBezTo>
                  <a:pt x="16747" y="2886"/>
                  <a:pt x="16801" y="1546"/>
                  <a:pt x="16396" y="335"/>
                </a:cubicBezTo>
                <a:cubicBezTo>
                  <a:pt x="16310" y="79"/>
                  <a:pt x="16032" y="-60"/>
                  <a:pt x="15774" y="25"/>
                </a:cubicBezTo>
                <a:cubicBezTo>
                  <a:pt x="15517" y="112"/>
                  <a:pt x="15378" y="388"/>
                  <a:pt x="15464" y="644"/>
                </a:cubicBezTo>
                <a:cubicBezTo>
                  <a:pt x="16091" y="2519"/>
                  <a:pt x="15480" y="4964"/>
                  <a:pt x="12650" y="5904"/>
                </a:cubicBezTo>
                <a:cubicBezTo>
                  <a:pt x="10733" y="6542"/>
                  <a:pt x="10105" y="7627"/>
                  <a:pt x="9915" y="8427"/>
                </a:cubicBezTo>
                <a:cubicBezTo>
                  <a:pt x="9809" y="8876"/>
                  <a:pt x="9824" y="9351"/>
                  <a:pt x="9937" y="9803"/>
                </a:cubicBezTo>
                <a:lnTo>
                  <a:pt x="1964" y="9803"/>
                </a:lnTo>
                <a:cubicBezTo>
                  <a:pt x="879" y="9803"/>
                  <a:pt x="0" y="10679"/>
                  <a:pt x="0" y="11759"/>
                </a:cubicBezTo>
                <a:lnTo>
                  <a:pt x="0" y="19584"/>
                </a:lnTo>
                <a:cubicBezTo>
                  <a:pt x="0" y="20664"/>
                  <a:pt x="879" y="21540"/>
                  <a:pt x="1964" y="21540"/>
                </a:cubicBezTo>
                <a:lnTo>
                  <a:pt x="19636" y="21540"/>
                </a:lnTo>
                <a:cubicBezTo>
                  <a:pt x="20721" y="21540"/>
                  <a:pt x="21600" y="20664"/>
                  <a:pt x="21600" y="19584"/>
                </a:cubicBezTo>
                <a:lnTo>
                  <a:pt x="21600" y="11759"/>
                </a:lnTo>
                <a:cubicBezTo>
                  <a:pt x="21600" y="10679"/>
                  <a:pt x="20721" y="9803"/>
                  <a:pt x="19636" y="9803"/>
                </a:cubicBezTo>
                <a:moveTo>
                  <a:pt x="17182" y="17139"/>
                </a:moveTo>
                <a:lnTo>
                  <a:pt x="19145" y="17139"/>
                </a:lnTo>
                <a:lnTo>
                  <a:pt x="19145" y="16160"/>
                </a:lnTo>
                <a:lnTo>
                  <a:pt x="17182" y="16160"/>
                </a:lnTo>
                <a:cubicBezTo>
                  <a:pt x="17182" y="16160"/>
                  <a:pt x="17182" y="17139"/>
                  <a:pt x="17182" y="17139"/>
                </a:cubicBezTo>
                <a:close/>
                <a:moveTo>
                  <a:pt x="14236" y="19095"/>
                </a:moveTo>
                <a:lnTo>
                  <a:pt x="15218" y="19095"/>
                </a:lnTo>
                <a:lnTo>
                  <a:pt x="15218" y="18117"/>
                </a:lnTo>
                <a:lnTo>
                  <a:pt x="14236" y="18117"/>
                </a:lnTo>
                <a:cubicBezTo>
                  <a:pt x="14236" y="18117"/>
                  <a:pt x="14236" y="19095"/>
                  <a:pt x="14236" y="19095"/>
                </a:cubicBezTo>
                <a:close/>
                <a:moveTo>
                  <a:pt x="16200" y="19095"/>
                </a:moveTo>
                <a:lnTo>
                  <a:pt x="17182" y="19095"/>
                </a:lnTo>
                <a:lnTo>
                  <a:pt x="17182" y="18117"/>
                </a:lnTo>
                <a:lnTo>
                  <a:pt x="16200" y="18117"/>
                </a:lnTo>
                <a:cubicBezTo>
                  <a:pt x="16200" y="18117"/>
                  <a:pt x="16200" y="19095"/>
                  <a:pt x="16200" y="19095"/>
                </a:cubicBezTo>
                <a:close/>
                <a:moveTo>
                  <a:pt x="18164" y="19095"/>
                </a:moveTo>
                <a:lnTo>
                  <a:pt x="19145" y="19095"/>
                </a:lnTo>
                <a:lnTo>
                  <a:pt x="19145" y="18117"/>
                </a:lnTo>
                <a:lnTo>
                  <a:pt x="18164" y="18117"/>
                </a:lnTo>
                <a:cubicBezTo>
                  <a:pt x="18164" y="18117"/>
                  <a:pt x="18164" y="19095"/>
                  <a:pt x="18164" y="19095"/>
                </a:cubicBezTo>
                <a:close/>
                <a:moveTo>
                  <a:pt x="16200" y="16160"/>
                </a:moveTo>
                <a:lnTo>
                  <a:pt x="15218" y="16160"/>
                </a:lnTo>
                <a:lnTo>
                  <a:pt x="15218" y="17139"/>
                </a:lnTo>
                <a:lnTo>
                  <a:pt x="16200" y="17139"/>
                </a:lnTo>
                <a:cubicBezTo>
                  <a:pt x="16200" y="17139"/>
                  <a:pt x="16200" y="16160"/>
                  <a:pt x="16200" y="16160"/>
                </a:cubicBezTo>
                <a:close/>
                <a:moveTo>
                  <a:pt x="18164" y="13226"/>
                </a:moveTo>
                <a:lnTo>
                  <a:pt x="19145" y="13226"/>
                </a:lnTo>
                <a:lnTo>
                  <a:pt x="19145" y="12248"/>
                </a:lnTo>
                <a:lnTo>
                  <a:pt x="18164" y="12248"/>
                </a:lnTo>
                <a:cubicBezTo>
                  <a:pt x="18164" y="12248"/>
                  <a:pt x="18164" y="13226"/>
                  <a:pt x="18164" y="13226"/>
                </a:cubicBezTo>
                <a:close/>
                <a:moveTo>
                  <a:pt x="13255" y="12248"/>
                </a:moveTo>
                <a:lnTo>
                  <a:pt x="12273" y="12248"/>
                </a:lnTo>
                <a:lnTo>
                  <a:pt x="12273" y="13226"/>
                </a:lnTo>
                <a:lnTo>
                  <a:pt x="13255" y="13226"/>
                </a:lnTo>
                <a:cubicBezTo>
                  <a:pt x="13255" y="13226"/>
                  <a:pt x="13255" y="12248"/>
                  <a:pt x="13255" y="12248"/>
                </a:cubicBezTo>
                <a:close/>
                <a:moveTo>
                  <a:pt x="13255" y="14204"/>
                </a:moveTo>
                <a:lnTo>
                  <a:pt x="12273" y="14204"/>
                </a:lnTo>
                <a:lnTo>
                  <a:pt x="12273" y="15182"/>
                </a:lnTo>
                <a:lnTo>
                  <a:pt x="13255" y="15182"/>
                </a:lnTo>
                <a:cubicBezTo>
                  <a:pt x="13255" y="15182"/>
                  <a:pt x="13255" y="14204"/>
                  <a:pt x="13255" y="14204"/>
                </a:cubicBezTo>
                <a:close/>
                <a:moveTo>
                  <a:pt x="15218" y="14204"/>
                </a:moveTo>
                <a:lnTo>
                  <a:pt x="14236" y="14204"/>
                </a:lnTo>
                <a:lnTo>
                  <a:pt x="14236" y="15182"/>
                </a:lnTo>
                <a:lnTo>
                  <a:pt x="15218" y="15182"/>
                </a:lnTo>
                <a:cubicBezTo>
                  <a:pt x="15218" y="15182"/>
                  <a:pt x="15218" y="14204"/>
                  <a:pt x="15218" y="14204"/>
                </a:cubicBezTo>
                <a:close/>
                <a:moveTo>
                  <a:pt x="17182" y="14204"/>
                </a:moveTo>
                <a:lnTo>
                  <a:pt x="16200" y="14204"/>
                </a:lnTo>
                <a:lnTo>
                  <a:pt x="16200" y="15182"/>
                </a:lnTo>
                <a:lnTo>
                  <a:pt x="17182" y="15182"/>
                </a:lnTo>
                <a:cubicBezTo>
                  <a:pt x="17182" y="15182"/>
                  <a:pt x="17182" y="14204"/>
                  <a:pt x="17182" y="14204"/>
                </a:cubicBezTo>
                <a:close/>
                <a:moveTo>
                  <a:pt x="15218" y="12248"/>
                </a:moveTo>
                <a:lnTo>
                  <a:pt x="14236" y="12248"/>
                </a:lnTo>
                <a:lnTo>
                  <a:pt x="14236" y="13226"/>
                </a:lnTo>
                <a:lnTo>
                  <a:pt x="15218" y="13226"/>
                </a:lnTo>
                <a:cubicBezTo>
                  <a:pt x="15218" y="13226"/>
                  <a:pt x="15218" y="12248"/>
                  <a:pt x="15218" y="12248"/>
                </a:cubicBezTo>
                <a:close/>
                <a:moveTo>
                  <a:pt x="17182" y="12248"/>
                </a:moveTo>
                <a:lnTo>
                  <a:pt x="16200" y="12248"/>
                </a:lnTo>
                <a:lnTo>
                  <a:pt x="16200" y="13226"/>
                </a:lnTo>
                <a:lnTo>
                  <a:pt x="17182" y="13226"/>
                </a:lnTo>
                <a:cubicBezTo>
                  <a:pt x="17182" y="13226"/>
                  <a:pt x="17182" y="12248"/>
                  <a:pt x="17182" y="12248"/>
                </a:cubicBezTo>
                <a:close/>
                <a:moveTo>
                  <a:pt x="11291" y="12248"/>
                </a:moveTo>
                <a:lnTo>
                  <a:pt x="10309" y="12248"/>
                </a:lnTo>
                <a:lnTo>
                  <a:pt x="10309" y="13226"/>
                </a:lnTo>
                <a:lnTo>
                  <a:pt x="11291" y="13226"/>
                </a:lnTo>
                <a:cubicBezTo>
                  <a:pt x="11291" y="13226"/>
                  <a:pt x="11291" y="12248"/>
                  <a:pt x="11291" y="12248"/>
                </a:cubicBezTo>
                <a:close/>
                <a:moveTo>
                  <a:pt x="5400" y="12248"/>
                </a:moveTo>
                <a:lnTo>
                  <a:pt x="4418" y="12248"/>
                </a:lnTo>
                <a:lnTo>
                  <a:pt x="4418" y="13226"/>
                </a:lnTo>
                <a:lnTo>
                  <a:pt x="5400" y="13226"/>
                </a:lnTo>
                <a:cubicBezTo>
                  <a:pt x="5400" y="13226"/>
                  <a:pt x="5400" y="12248"/>
                  <a:pt x="5400" y="12248"/>
                </a:cubicBezTo>
                <a:close/>
                <a:moveTo>
                  <a:pt x="7364" y="17139"/>
                </a:moveTo>
                <a:lnTo>
                  <a:pt x="8345" y="17139"/>
                </a:lnTo>
                <a:lnTo>
                  <a:pt x="8345" y="16160"/>
                </a:lnTo>
                <a:lnTo>
                  <a:pt x="7364" y="16160"/>
                </a:lnTo>
                <a:cubicBezTo>
                  <a:pt x="7364" y="16160"/>
                  <a:pt x="7364" y="17139"/>
                  <a:pt x="7364" y="17139"/>
                </a:cubicBezTo>
                <a:close/>
                <a:moveTo>
                  <a:pt x="7364" y="14204"/>
                </a:moveTo>
                <a:lnTo>
                  <a:pt x="6382" y="14204"/>
                </a:lnTo>
                <a:lnTo>
                  <a:pt x="6382" y="15182"/>
                </a:lnTo>
                <a:lnTo>
                  <a:pt x="7364" y="15182"/>
                </a:lnTo>
                <a:cubicBezTo>
                  <a:pt x="7364" y="15182"/>
                  <a:pt x="7364" y="14204"/>
                  <a:pt x="7364" y="14204"/>
                </a:cubicBezTo>
                <a:close/>
                <a:moveTo>
                  <a:pt x="7364" y="12248"/>
                </a:moveTo>
                <a:lnTo>
                  <a:pt x="6382" y="12248"/>
                </a:lnTo>
                <a:lnTo>
                  <a:pt x="6382" y="13226"/>
                </a:lnTo>
                <a:lnTo>
                  <a:pt x="7364" y="13226"/>
                </a:lnTo>
                <a:cubicBezTo>
                  <a:pt x="7364" y="13226"/>
                  <a:pt x="7364" y="12248"/>
                  <a:pt x="7364" y="12248"/>
                </a:cubicBezTo>
                <a:close/>
                <a:moveTo>
                  <a:pt x="9327" y="14204"/>
                </a:moveTo>
                <a:lnTo>
                  <a:pt x="8345" y="14204"/>
                </a:lnTo>
                <a:lnTo>
                  <a:pt x="8345" y="15182"/>
                </a:lnTo>
                <a:lnTo>
                  <a:pt x="9327" y="15182"/>
                </a:lnTo>
                <a:cubicBezTo>
                  <a:pt x="9327" y="15182"/>
                  <a:pt x="9327" y="14204"/>
                  <a:pt x="9327" y="14204"/>
                </a:cubicBezTo>
                <a:close/>
                <a:moveTo>
                  <a:pt x="11291" y="14204"/>
                </a:moveTo>
                <a:lnTo>
                  <a:pt x="10309" y="14204"/>
                </a:lnTo>
                <a:lnTo>
                  <a:pt x="10309" y="15182"/>
                </a:lnTo>
                <a:lnTo>
                  <a:pt x="11291" y="15182"/>
                </a:lnTo>
                <a:cubicBezTo>
                  <a:pt x="11291" y="15182"/>
                  <a:pt x="11291" y="14204"/>
                  <a:pt x="11291" y="14204"/>
                </a:cubicBezTo>
                <a:close/>
                <a:moveTo>
                  <a:pt x="9327" y="12248"/>
                </a:moveTo>
                <a:lnTo>
                  <a:pt x="8345" y="12248"/>
                </a:lnTo>
                <a:lnTo>
                  <a:pt x="8345" y="13226"/>
                </a:lnTo>
                <a:lnTo>
                  <a:pt x="9327" y="13226"/>
                </a:lnTo>
                <a:cubicBezTo>
                  <a:pt x="9327" y="13226"/>
                  <a:pt x="9327" y="12248"/>
                  <a:pt x="9327" y="12248"/>
                </a:cubicBezTo>
                <a:close/>
                <a:moveTo>
                  <a:pt x="11291" y="17139"/>
                </a:moveTo>
                <a:lnTo>
                  <a:pt x="12273" y="17139"/>
                </a:lnTo>
                <a:lnTo>
                  <a:pt x="12273" y="16160"/>
                </a:lnTo>
                <a:lnTo>
                  <a:pt x="11291" y="16160"/>
                </a:lnTo>
                <a:cubicBezTo>
                  <a:pt x="11291" y="16160"/>
                  <a:pt x="11291" y="17139"/>
                  <a:pt x="11291" y="17139"/>
                </a:cubicBezTo>
                <a:close/>
                <a:moveTo>
                  <a:pt x="9327" y="17139"/>
                </a:moveTo>
                <a:lnTo>
                  <a:pt x="10309" y="17139"/>
                </a:lnTo>
                <a:lnTo>
                  <a:pt x="10309" y="16160"/>
                </a:lnTo>
                <a:lnTo>
                  <a:pt x="9327" y="16160"/>
                </a:lnTo>
                <a:cubicBezTo>
                  <a:pt x="9327" y="16160"/>
                  <a:pt x="9327" y="17139"/>
                  <a:pt x="9327" y="17139"/>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85" name="Shape 2685"/>
          <p:cNvSpPr/>
          <p:nvPr/>
        </p:nvSpPr>
        <p:spPr>
          <a:xfrm>
            <a:off x="21083102" y="2853084"/>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9145"/>
                </a:moveTo>
                <a:cubicBezTo>
                  <a:pt x="20618" y="19959"/>
                  <a:pt x="19959" y="20618"/>
                  <a:pt x="19145" y="20618"/>
                </a:cubicBezTo>
                <a:cubicBezTo>
                  <a:pt x="18332" y="20618"/>
                  <a:pt x="17673" y="19959"/>
                  <a:pt x="17673" y="19145"/>
                </a:cubicBezTo>
                <a:lnTo>
                  <a:pt x="17673" y="14236"/>
                </a:lnTo>
                <a:cubicBezTo>
                  <a:pt x="17673" y="13424"/>
                  <a:pt x="18332" y="12764"/>
                  <a:pt x="19145" y="12764"/>
                </a:cubicBezTo>
                <a:cubicBezTo>
                  <a:pt x="19959" y="12764"/>
                  <a:pt x="20618" y="13424"/>
                  <a:pt x="20618" y="14236"/>
                </a:cubicBezTo>
                <a:cubicBezTo>
                  <a:pt x="20618" y="14236"/>
                  <a:pt x="20618" y="19145"/>
                  <a:pt x="20618" y="19145"/>
                </a:cubicBezTo>
                <a:close/>
                <a:moveTo>
                  <a:pt x="3927" y="14236"/>
                </a:moveTo>
                <a:lnTo>
                  <a:pt x="3927" y="19145"/>
                </a:lnTo>
                <a:cubicBezTo>
                  <a:pt x="3927" y="19959"/>
                  <a:pt x="3268" y="20618"/>
                  <a:pt x="2455" y="20618"/>
                </a:cubicBezTo>
                <a:cubicBezTo>
                  <a:pt x="1641" y="20618"/>
                  <a:pt x="982" y="19959"/>
                  <a:pt x="982" y="19145"/>
                </a:cubicBezTo>
                <a:lnTo>
                  <a:pt x="982" y="14236"/>
                </a:lnTo>
                <a:cubicBezTo>
                  <a:pt x="982" y="13424"/>
                  <a:pt x="1641" y="12764"/>
                  <a:pt x="2455" y="12764"/>
                </a:cubicBezTo>
                <a:cubicBezTo>
                  <a:pt x="3268" y="12764"/>
                  <a:pt x="3927" y="13424"/>
                  <a:pt x="3927" y="14236"/>
                </a:cubicBezTo>
                <a:moveTo>
                  <a:pt x="19636" y="11831"/>
                </a:moveTo>
                <a:lnTo>
                  <a:pt x="19636" y="5891"/>
                </a:lnTo>
                <a:cubicBezTo>
                  <a:pt x="19636" y="2638"/>
                  <a:pt x="16999" y="0"/>
                  <a:pt x="13745" y="0"/>
                </a:cubicBezTo>
                <a:lnTo>
                  <a:pt x="7855" y="0"/>
                </a:lnTo>
                <a:cubicBezTo>
                  <a:pt x="4601" y="0"/>
                  <a:pt x="1964" y="2638"/>
                  <a:pt x="1964" y="5891"/>
                </a:cubicBezTo>
                <a:lnTo>
                  <a:pt x="1964" y="11831"/>
                </a:lnTo>
                <a:cubicBezTo>
                  <a:pt x="843" y="12059"/>
                  <a:pt x="0" y="13049"/>
                  <a:pt x="0" y="14236"/>
                </a:cubicBezTo>
                <a:lnTo>
                  <a:pt x="0" y="19145"/>
                </a:lnTo>
                <a:cubicBezTo>
                  <a:pt x="0" y="20501"/>
                  <a:pt x="1099" y="21600"/>
                  <a:pt x="2455" y="21600"/>
                </a:cubicBezTo>
                <a:cubicBezTo>
                  <a:pt x="3810" y="21600"/>
                  <a:pt x="4909" y="20501"/>
                  <a:pt x="4909" y="19145"/>
                </a:cubicBezTo>
                <a:lnTo>
                  <a:pt x="4909" y="14236"/>
                </a:lnTo>
                <a:cubicBezTo>
                  <a:pt x="4909" y="13049"/>
                  <a:pt x="4066" y="12059"/>
                  <a:pt x="2945" y="11831"/>
                </a:cubicBezTo>
                <a:lnTo>
                  <a:pt x="2945" y="5891"/>
                </a:lnTo>
                <a:cubicBezTo>
                  <a:pt x="2945" y="3180"/>
                  <a:pt x="5144" y="982"/>
                  <a:pt x="7855" y="982"/>
                </a:cubicBezTo>
                <a:lnTo>
                  <a:pt x="13745" y="982"/>
                </a:lnTo>
                <a:cubicBezTo>
                  <a:pt x="16457" y="982"/>
                  <a:pt x="18655" y="3180"/>
                  <a:pt x="18655" y="5891"/>
                </a:cubicBezTo>
                <a:lnTo>
                  <a:pt x="18655" y="11831"/>
                </a:lnTo>
                <a:cubicBezTo>
                  <a:pt x="17534" y="12059"/>
                  <a:pt x="16691" y="13049"/>
                  <a:pt x="16691" y="14236"/>
                </a:cubicBezTo>
                <a:lnTo>
                  <a:pt x="16691" y="19145"/>
                </a:lnTo>
                <a:cubicBezTo>
                  <a:pt x="16691" y="20501"/>
                  <a:pt x="17790" y="21600"/>
                  <a:pt x="19145" y="21600"/>
                </a:cubicBezTo>
                <a:cubicBezTo>
                  <a:pt x="20501" y="21600"/>
                  <a:pt x="21600" y="20501"/>
                  <a:pt x="21600" y="19145"/>
                </a:cubicBezTo>
                <a:lnTo>
                  <a:pt x="21600" y="14236"/>
                </a:lnTo>
                <a:cubicBezTo>
                  <a:pt x="21600" y="13049"/>
                  <a:pt x="20757" y="12059"/>
                  <a:pt x="19636" y="11831"/>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86" name="Shape 2686"/>
          <p:cNvSpPr/>
          <p:nvPr/>
        </p:nvSpPr>
        <p:spPr>
          <a:xfrm>
            <a:off x="22149624" y="2853084"/>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7673"/>
                </a:moveTo>
                <a:cubicBezTo>
                  <a:pt x="20618" y="18215"/>
                  <a:pt x="20178" y="18655"/>
                  <a:pt x="19636" y="18655"/>
                </a:cubicBezTo>
                <a:lnTo>
                  <a:pt x="19636" y="14727"/>
                </a:lnTo>
                <a:cubicBezTo>
                  <a:pt x="20178" y="14727"/>
                  <a:pt x="20618" y="15167"/>
                  <a:pt x="20618" y="15709"/>
                </a:cubicBezTo>
                <a:cubicBezTo>
                  <a:pt x="20618" y="15709"/>
                  <a:pt x="20618" y="17673"/>
                  <a:pt x="20618" y="17673"/>
                </a:cubicBezTo>
                <a:close/>
                <a:moveTo>
                  <a:pt x="18655" y="19145"/>
                </a:moveTo>
                <a:cubicBezTo>
                  <a:pt x="18655" y="19959"/>
                  <a:pt x="17995" y="20618"/>
                  <a:pt x="17182" y="20618"/>
                </a:cubicBezTo>
                <a:cubicBezTo>
                  <a:pt x="16368" y="20618"/>
                  <a:pt x="15709" y="19959"/>
                  <a:pt x="15709" y="19145"/>
                </a:cubicBezTo>
                <a:lnTo>
                  <a:pt x="15709" y="14236"/>
                </a:lnTo>
                <a:cubicBezTo>
                  <a:pt x="15709" y="13424"/>
                  <a:pt x="16368" y="12764"/>
                  <a:pt x="17182" y="12764"/>
                </a:cubicBezTo>
                <a:cubicBezTo>
                  <a:pt x="17995" y="12764"/>
                  <a:pt x="18655" y="13424"/>
                  <a:pt x="18655" y="14236"/>
                </a:cubicBezTo>
                <a:cubicBezTo>
                  <a:pt x="18655" y="14236"/>
                  <a:pt x="18655" y="19145"/>
                  <a:pt x="18655" y="19145"/>
                </a:cubicBezTo>
                <a:close/>
                <a:moveTo>
                  <a:pt x="4418" y="12764"/>
                </a:moveTo>
                <a:cubicBezTo>
                  <a:pt x="5231" y="12764"/>
                  <a:pt x="5891" y="13424"/>
                  <a:pt x="5891" y="14236"/>
                </a:cubicBezTo>
                <a:lnTo>
                  <a:pt x="5891" y="19145"/>
                </a:lnTo>
                <a:cubicBezTo>
                  <a:pt x="5891" y="19959"/>
                  <a:pt x="5231" y="20618"/>
                  <a:pt x="4418" y="20618"/>
                </a:cubicBezTo>
                <a:cubicBezTo>
                  <a:pt x="3605" y="20618"/>
                  <a:pt x="2945" y="19959"/>
                  <a:pt x="2945" y="19145"/>
                </a:cubicBezTo>
                <a:lnTo>
                  <a:pt x="2945" y="14236"/>
                </a:lnTo>
                <a:cubicBezTo>
                  <a:pt x="2945" y="13424"/>
                  <a:pt x="3605" y="12764"/>
                  <a:pt x="4418" y="12764"/>
                </a:cubicBezTo>
                <a:moveTo>
                  <a:pt x="1964" y="18655"/>
                </a:moveTo>
                <a:cubicBezTo>
                  <a:pt x="1422" y="18655"/>
                  <a:pt x="982" y="18215"/>
                  <a:pt x="982" y="17673"/>
                </a:cubicBezTo>
                <a:lnTo>
                  <a:pt x="982" y="15709"/>
                </a:lnTo>
                <a:cubicBezTo>
                  <a:pt x="982" y="15167"/>
                  <a:pt x="1422" y="14727"/>
                  <a:pt x="1964" y="14727"/>
                </a:cubicBezTo>
                <a:cubicBezTo>
                  <a:pt x="1964" y="14727"/>
                  <a:pt x="1964" y="18655"/>
                  <a:pt x="1964" y="18655"/>
                </a:cubicBezTo>
                <a:close/>
                <a:moveTo>
                  <a:pt x="19636" y="13745"/>
                </a:moveTo>
                <a:lnTo>
                  <a:pt x="19636" y="5891"/>
                </a:lnTo>
                <a:cubicBezTo>
                  <a:pt x="19636" y="2638"/>
                  <a:pt x="16999" y="0"/>
                  <a:pt x="13745" y="0"/>
                </a:cubicBezTo>
                <a:lnTo>
                  <a:pt x="7855" y="0"/>
                </a:lnTo>
                <a:cubicBezTo>
                  <a:pt x="4601" y="0"/>
                  <a:pt x="1964" y="2638"/>
                  <a:pt x="1964" y="5891"/>
                </a:cubicBezTo>
                <a:lnTo>
                  <a:pt x="1964" y="13745"/>
                </a:lnTo>
                <a:cubicBezTo>
                  <a:pt x="879" y="13745"/>
                  <a:pt x="0" y="14625"/>
                  <a:pt x="0" y="15709"/>
                </a:cubicBezTo>
                <a:lnTo>
                  <a:pt x="0" y="17673"/>
                </a:lnTo>
                <a:cubicBezTo>
                  <a:pt x="0" y="18757"/>
                  <a:pt x="879" y="19636"/>
                  <a:pt x="1964" y="19636"/>
                </a:cubicBezTo>
                <a:lnTo>
                  <a:pt x="2013" y="19636"/>
                </a:lnTo>
                <a:cubicBezTo>
                  <a:pt x="2241" y="20757"/>
                  <a:pt x="3231" y="21600"/>
                  <a:pt x="4418" y="21600"/>
                </a:cubicBezTo>
                <a:cubicBezTo>
                  <a:pt x="5774" y="21600"/>
                  <a:pt x="6873" y="20501"/>
                  <a:pt x="6873" y="19145"/>
                </a:cubicBezTo>
                <a:lnTo>
                  <a:pt x="6873" y="14236"/>
                </a:lnTo>
                <a:cubicBezTo>
                  <a:pt x="6873" y="12881"/>
                  <a:pt x="5774" y="11782"/>
                  <a:pt x="4418" y="11782"/>
                </a:cubicBezTo>
                <a:cubicBezTo>
                  <a:pt x="3863" y="11782"/>
                  <a:pt x="3357" y="11973"/>
                  <a:pt x="2945" y="12284"/>
                </a:cubicBezTo>
                <a:lnTo>
                  <a:pt x="2945" y="5891"/>
                </a:lnTo>
                <a:cubicBezTo>
                  <a:pt x="2945" y="3180"/>
                  <a:pt x="5144" y="982"/>
                  <a:pt x="7855" y="982"/>
                </a:cubicBezTo>
                <a:lnTo>
                  <a:pt x="13745" y="982"/>
                </a:lnTo>
                <a:cubicBezTo>
                  <a:pt x="16456" y="982"/>
                  <a:pt x="18655" y="3180"/>
                  <a:pt x="18655" y="5891"/>
                </a:cubicBezTo>
                <a:lnTo>
                  <a:pt x="18655" y="12284"/>
                </a:lnTo>
                <a:cubicBezTo>
                  <a:pt x="18243" y="11973"/>
                  <a:pt x="17737" y="11782"/>
                  <a:pt x="17182" y="11782"/>
                </a:cubicBezTo>
                <a:cubicBezTo>
                  <a:pt x="15826" y="11782"/>
                  <a:pt x="14727" y="12881"/>
                  <a:pt x="14727" y="14236"/>
                </a:cubicBezTo>
                <a:lnTo>
                  <a:pt x="14727" y="19145"/>
                </a:lnTo>
                <a:cubicBezTo>
                  <a:pt x="14727" y="20501"/>
                  <a:pt x="15826" y="21600"/>
                  <a:pt x="17182" y="21600"/>
                </a:cubicBezTo>
                <a:cubicBezTo>
                  <a:pt x="18369" y="21600"/>
                  <a:pt x="19359" y="20757"/>
                  <a:pt x="19587" y="19636"/>
                </a:cubicBezTo>
                <a:lnTo>
                  <a:pt x="19636" y="19636"/>
                </a:lnTo>
                <a:cubicBezTo>
                  <a:pt x="20721" y="19636"/>
                  <a:pt x="21600" y="18757"/>
                  <a:pt x="21600" y="17673"/>
                </a:cubicBezTo>
                <a:lnTo>
                  <a:pt x="21600" y="15709"/>
                </a:lnTo>
                <a:cubicBezTo>
                  <a:pt x="21600" y="14625"/>
                  <a:pt x="20721" y="13745"/>
                  <a:pt x="19636" y="13745"/>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87" name="Shape 2687"/>
          <p:cNvSpPr/>
          <p:nvPr/>
        </p:nvSpPr>
        <p:spPr>
          <a:xfrm>
            <a:off x="12550923" y="391960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8655" y="16200"/>
                </a:moveTo>
                <a:lnTo>
                  <a:pt x="15709" y="16200"/>
                </a:lnTo>
                <a:lnTo>
                  <a:pt x="15709" y="14727"/>
                </a:lnTo>
                <a:lnTo>
                  <a:pt x="18655" y="14727"/>
                </a:lnTo>
                <a:cubicBezTo>
                  <a:pt x="18655" y="14727"/>
                  <a:pt x="18655" y="16200"/>
                  <a:pt x="18655" y="16200"/>
                </a:cubicBezTo>
                <a:close/>
                <a:moveTo>
                  <a:pt x="18655" y="18655"/>
                </a:moveTo>
                <a:lnTo>
                  <a:pt x="15709" y="18655"/>
                </a:lnTo>
                <a:lnTo>
                  <a:pt x="15709" y="17182"/>
                </a:lnTo>
                <a:lnTo>
                  <a:pt x="18655" y="17182"/>
                </a:lnTo>
                <a:cubicBezTo>
                  <a:pt x="18655" y="17182"/>
                  <a:pt x="18655" y="18655"/>
                  <a:pt x="18655" y="18655"/>
                </a:cubicBezTo>
                <a:close/>
                <a:moveTo>
                  <a:pt x="17182" y="20618"/>
                </a:moveTo>
                <a:cubicBezTo>
                  <a:pt x="16542" y="20618"/>
                  <a:pt x="16002" y="20207"/>
                  <a:pt x="15799" y="19636"/>
                </a:cubicBezTo>
                <a:lnTo>
                  <a:pt x="18564" y="19636"/>
                </a:lnTo>
                <a:cubicBezTo>
                  <a:pt x="18361" y="20207"/>
                  <a:pt x="17822" y="20618"/>
                  <a:pt x="17182" y="20618"/>
                </a:cubicBezTo>
                <a:moveTo>
                  <a:pt x="17182" y="12764"/>
                </a:moveTo>
                <a:cubicBezTo>
                  <a:pt x="17822" y="12764"/>
                  <a:pt x="18361" y="13175"/>
                  <a:pt x="18564" y="13745"/>
                </a:cubicBezTo>
                <a:lnTo>
                  <a:pt x="15799" y="13745"/>
                </a:lnTo>
                <a:cubicBezTo>
                  <a:pt x="16002" y="13175"/>
                  <a:pt x="16542" y="12764"/>
                  <a:pt x="17182" y="12764"/>
                </a:cubicBezTo>
                <a:moveTo>
                  <a:pt x="5891" y="16200"/>
                </a:moveTo>
                <a:lnTo>
                  <a:pt x="2945" y="16200"/>
                </a:lnTo>
                <a:lnTo>
                  <a:pt x="2945" y="14727"/>
                </a:lnTo>
                <a:lnTo>
                  <a:pt x="5891" y="14727"/>
                </a:lnTo>
                <a:cubicBezTo>
                  <a:pt x="5891" y="14727"/>
                  <a:pt x="5891" y="16200"/>
                  <a:pt x="5891" y="16200"/>
                </a:cubicBezTo>
                <a:close/>
                <a:moveTo>
                  <a:pt x="4418" y="12764"/>
                </a:moveTo>
                <a:cubicBezTo>
                  <a:pt x="5058" y="12764"/>
                  <a:pt x="5598" y="13175"/>
                  <a:pt x="5801" y="13745"/>
                </a:cubicBezTo>
                <a:lnTo>
                  <a:pt x="3036" y="13745"/>
                </a:lnTo>
                <a:cubicBezTo>
                  <a:pt x="3239" y="13175"/>
                  <a:pt x="3778" y="12764"/>
                  <a:pt x="4418" y="12764"/>
                </a:cubicBezTo>
                <a:moveTo>
                  <a:pt x="5891" y="18655"/>
                </a:moveTo>
                <a:lnTo>
                  <a:pt x="2945" y="18655"/>
                </a:lnTo>
                <a:lnTo>
                  <a:pt x="2945" y="17182"/>
                </a:lnTo>
                <a:lnTo>
                  <a:pt x="5891" y="17182"/>
                </a:lnTo>
                <a:cubicBezTo>
                  <a:pt x="5891" y="17182"/>
                  <a:pt x="5891" y="18655"/>
                  <a:pt x="5891" y="18655"/>
                </a:cubicBezTo>
                <a:close/>
                <a:moveTo>
                  <a:pt x="4418" y="20618"/>
                </a:moveTo>
                <a:cubicBezTo>
                  <a:pt x="3778" y="20618"/>
                  <a:pt x="3239" y="20207"/>
                  <a:pt x="3036" y="19636"/>
                </a:cubicBezTo>
                <a:lnTo>
                  <a:pt x="5801" y="19636"/>
                </a:lnTo>
                <a:cubicBezTo>
                  <a:pt x="5598" y="20207"/>
                  <a:pt x="5058" y="20618"/>
                  <a:pt x="4418" y="20618"/>
                </a:cubicBezTo>
                <a:moveTo>
                  <a:pt x="19636" y="13745"/>
                </a:moveTo>
                <a:lnTo>
                  <a:pt x="19636" y="8836"/>
                </a:lnTo>
                <a:cubicBezTo>
                  <a:pt x="19636" y="3956"/>
                  <a:pt x="15680" y="0"/>
                  <a:pt x="10800" y="0"/>
                </a:cubicBezTo>
                <a:cubicBezTo>
                  <a:pt x="5920" y="0"/>
                  <a:pt x="1964" y="3956"/>
                  <a:pt x="1964" y="8836"/>
                </a:cubicBezTo>
                <a:lnTo>
                  <a:pt x="1964" y="13745"/>
                </a:lnTo>
                <a:cubicBezTo>
                  <a:pt x="879" y="13745"/>
                  <a:pt x="0" y="14625"/>
                  <a:pt x="0" y="15709"/>
                </a:cubicBezTo>
                <a:lnTo>
                  <a:pt x="0" y="17673"/>
                </a:lnTo>
                <a:cubicBezTo>
                  <a:pt x="0" y="18757"/>
                  <a:pt x="879" y="19636"/>
                  <a:pt x="1964" y="19636"/>
                </a:cubicBezTo>
                <a:lnTo>
                  <a:pt x="2013" y="19636"/>
                </a:lnTo>
                <a:cubicBezTo>
                  <a:pt x="2241" y="20757"/>
                  <a:pt x="3231" y="21600"/>
                  <a:pt x="4418" y="21600"/>
                </a:cubicBezTo>
                <a:cubicBezTo>
                  <a:pt x="5774" y="21600"/>
                  <a:pt x="6873" y="20501"/>
                  <a:pt x="6873" y="19145"/>
                </a:cubicBezTo>
                <a:lnTo>
                  <a:pt x="6873" y="14236"/>
                </a:lnTo>
                <a:cubicBezTo>
                  <a:pt x="6873" y="12881"/>
                  <a:pt x="5774" y="11782"/>
                  <a:pt x="4418" y="11782"/>
                </a:cubicBezTo>
                <a:cubicBezTo>
                  <a:pt x="3864" y="11782"/>
                  <a:pt x="3356" y="11971"/>
                  <a:pt x="2945" y="12282"/>
                </a:cubicBezTo>
                <a:lnTo>
                  <a:pt x="2945" y="8836"/>
                </a:lnTo>
                <a:cubicBezTo>
                  <a:pt x="2945" y="4499"/>
                  <a:pt x="6462" y="982"/>
                  <a:pt x="10800" y="982"/>
                </a:cubicBezTo>
                <a:cubicBezTo>
                  <a:pt x="15138" y="982"/>
                  <a:pt x="18655" y="4499"/>
                  <a:pt x="18655" y="8836"/>
                </a:cubicBezTo>
                <a:lnTo>
                  <a:pt x="18655" y="12282"/>
                </a:lnTo>
                <a:cubicBezTo>
                  <a:pt x="18244" y="11971"/>
                  <a:pt x="17736" y="11782"/>
                  <a:pt x="17182" y="11782"/>
                </a:cubicBezTo>
                <a:cubicBezTo>
                  <a:pt x="15826" y="11782"/>
                  <a:pt x="14727" y="12881"/>
                  <a:pt x="14727" y="14236"/>
                </a:cubicBezTo>
                <a:lnTo>
                  <a:pt x="14727" y="19145"/>
                </a:lnTo>
                <a:cubicBezTo>
                  <a:pt x="14727" y="20501"/>
                  <a:pt x="15826" y="21600"/>
                  <a:pt x="17182" y="21600"/>
                </a:cubicBezTo>
                <a:cubicBezTo>
                  <a:pt x="18369" y="21600"/>
                  <a:pt x="19360" y="20757"/>
                  <a:pt x="19587" y="19636"/>
                </a:cubicBezTo>
                <a:lnTo>
                  <a:pt x="19636" y="19636"/>
                </a:lnTo>
                <a:cubicBezTo>
                  <a:pt x="20721" y="19636"/>
                  <a:pt x="21600" y="18757"/>
                  <a:pt x="21600" y="17673"/>
                </a:cubicBezTo>
                <a:lnTo>
                  <a:pt x="21600" y="15709"/>
                </a:lnTo>
                <a:cubicBezTo>
                  <a:pt x="21600" y="14625"/>
                  <a:pt x="20721" y="13745"/>
                  <a:pt x="19636" y="13745"/>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88" name="Shape 2688"/>
          <p:cNvSpPr/>
          <p:nvPr/>
        </p:nvSpPr>
        <p:spPr>
          <a:xfrm>
            <a:off x="13617447" y="391960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0309"/>
                </a:moveTo>
                <a:cubicBezTo>
                  <a:pt x="20618" y="10851"/>
                  <a:pt x="20178" y="11291"/>
                  <a:pt x="19636" y="11291"/>
                </a:cubicBezTo>
                <a:lnTo>
                  <a:pt x="19636" y="7364"/>
                </a:lnTo>
                <a:cubicBezTo>
                  <a:pt x="20178" y="7364"/>
                  <a:pt x="20618" y="7804"/>
                  <a:pt x="20618" y="8345"/>
                </a:cubicBezTo>
                <a:cubicBezTo>
                  <a:pt x="20618" y="8345"/>
                  <a:pt x="20618" y="10309"/>
                  <a:pt x="20618" y="10309"/>
                </a:cubicBezTo>
                <a:close/>
                <a:moveTo>
                  <a:pt x="18655" y="17182"/>
                </a:moveTo>
                <a:cubicBezTo>
                  <a:pt x="18655" y="17453"/>
                  <a:pt x="18434" y="17673"/>
                  <a:pt x="18164" y="17673"/>
                </a:cubicBezTo>
                <a:cubicBezTo>
                  <a:pt x="17893" y="17673"/>
                  <a:pt x="17673" y="17453"/>
                  <a:pt x="17673" y="17182"/>
                </a:cubicBezTo>
                <a:lnTo>
                  <a:pt x="17673" y="1473"/>
                </a:lnTo>
                <a:cubicBezTo>
                  <a:pt x="17673" y="1202"/>
                  <a:pt x="17893" y="982"/>
                  <a:pt x="18164" y="982"/>
                </a:cubicBezTo>
                <a:cubicBezTo>
                  <a:pt x="18434" y="982"/>
                  <a:pt x="18655" y="1202"/>
                  <a:pt x="18655" y="1473"/>
                </a:cubicBezTo>
                <a:cubicBezTo>
                  <a:pt x="18655" y="1473"/>
                  <a:pt x="18655" y="17182"/>
                  <a:pt x="18655" y="17182"/>
                </a:cubicBezTo>
                <a:close/>
                <a:moveTo>
                  <a:pt x="16691" y="15788"/>
                </a:moveTo>
                <a:lnTo>
                  <a:pt x="2945" y="11745"/>
                </a:lnTo>
                <a:lnTo>
                  <a:pt x="2945" y="6910"/>
                </a:lnTo>
                <a:lnTo>
                  <a:pt x="16691" y="2867"/>
                </a:lnTo>
                <a:cubicBezTo>
                  <a:pt x="16691" y="2867"/>
                  <a:pt x="16691" y="15788"/>
                  <a:pt x="16691" y="15788"/>
                </a:cubicBezTo>
                <a:close/>
                <a:moveTo>
                  <a:pt x="8251" y="18655"/>
                </a:moveTo>
                <a:lnTo>
                  <a:pt x="5357" y="18655"/>
                </a:lnTo>
                <a:lnTo>
                  <a:pt x="4126" y="13116"/>
                </a:lnTo>
                <a:lnTo>
                  <a:pt x="7167" y="14010"/>
                </a:lnTo>
                <a:cubicBezTo>
                  <a:pt x="7167" y="14010"/>
                  <a:pt x="8251" y="18655"/>
                  <a:pt x="8251" y="18655"/>
                </a:cubicBezTo>
                <a:close/>
                <a:moveTo>
                  <a:pt x="8709" y="20618"/>
                </a:moveTo>
                <a:lnTo>
                  <a:pt x="5794" y="20618"/>
                </a:lnTo>
                <a:lnTo>
                  <a:pt x="5576" y="19636"/>
                </a:lnTo>
                <a:lnTo>
                  <a:pt x="8479" y="19636"/>
                </a:lnTo>
                <a:cubicBezTo>
                  <a:pt x="8479" y="19636"/>
                  <a:pt x="8709" y="20618"/>
                  <a:pt x="8709" y="20618"/>
                </a:cubicBezTo>
                <a:close/>
                <a:moveTo>
                  <a:pt x="1964" y="11782"/>
                </a:moveTo>
                <a:lnTo>
                  <a:pt x="982" y="11782"/>
                </a:lnTo>
                <a:lnTo>
                  <a:pt x="982" y="6873"/>
                </a:lnTo>
                <a:lnTo>
                  <a:pt x="1964" y="6873"/>
                </a:lnTo>
                <a:cubicBezTo>
                  <a:pt x="1964" y="6873"/>
                  <a:pt x="1964" y="11782"/>
                  <a:pt x="1964" y="11782"/>
                </a:cubicBezTo>
                <a:close/>
                <a:moveTo>
                  <a:pt x="19636" y="6382"/>
                </a:moveTo>
                <a:lnTo>
                  <a:pt x="19636" y="1473"/>
                </a:lnTo>
                <a:cubicBezTo>
                  <a:pt x="19636" y="659"/>
                  <a:pt x="18977" y="0"/>
                  <a:pt x="18164" y="0"/>
                </a:cubicBezTo>
                <a:cubicBezTo>
                  <a:pt x="17350" y="0"/>
                  <a:pt x="16691" y="659"/>
                  <a:pt x="16691" y="1473"/>
                </a:cubicBezTo>
                <a:lnTo>
                  <a:pt x="16691" y="1844"/>
                </a:lnTo>
                <a:lnTo>
                  <a:pt x="2459" y="6029"/>
                </a:lnTo>
                <a:cubicBezTo>
                  <a:pt x="2313" y="5944"/>
                  <a:pt x="2145" y="5891"/>
                  <a:pt x="1964" y="5891"/>
                </a:cubicBezTo>
                <a:lnTo>
                  <a:pt x="982" y="5891"/>
                </a:lnTo>
                <a:cubicBezTo>
                  <a:pt x="440" y="5891"/>
                  <a:pt x="0" y="6331"/>
                  <a:pt x="0" y="6873"/>
                </a:cubicBezTo>
                <a:lnTo>
                  <a:pt x="0" y="11782"/>
                </a:lnTo>
                <a:cubicBezTo>
                  <a:pt x="0" y="12324"/>
                  <a:pt x="440" y="12764"/>
                  <a:pt x="982" y="12764"/>
                </a:cubicBezTo>
                <a:lnTo>
                  <a:pt x="1964" y="12764"/>
                </a:lnTo>
                <a:cubicBezTo>
                  <a:pt x="2145" y="12764"/>
                  <a:pt x="2313" y="12711"/>
                  <a:pt x="2458" y="12626"/>
                </a:cubicBezTo>
                <a:lnTo>
                  <a:pt x="3050" y="12799"/>
                </a:lnTo>
                <a:lnTo>
                  <a:pt x="4921" y="21216"/>
                </a:lnTo>
                <a:lnTo>
                  <a:pt x="4930" y="21214"/>
                </a:lnTo>
                <a:cubicBezTo>
                  <a:pt x="4979" y="21433"/>
                  <a:pt x="5166" y="21600"/>
                  <a:pt x="5400" y="21600"/>
                </a:cubicBezTo>
                <a:lnTo>
                  <a:pt x="9327" y="21600"/>
                </a:lnTo>
                <a:cubicBezTo>
                  <a:pt x="9598" y="21600"/>
                  <a:pt x="9818" y="21381"/>
                  <a:pt x="9818" y="21109"/>
                </a:cubicBezTo>
                <a:cubicBezTo>
                  <a:pt x="9818" y="21072"/>
                  <a:pt x="9805" y="21039"/>
                  <a:pt x="9797" y="21005"/>
                </a:cubicBezTo>
                <a:lnTo>
                  <a:pt x="9806" y="21003"/>
                </a:lnTo>
                <a:lnTo>
                  <a:pt x="8249" y="14329"/>
                </a:lnTo>
                <a:lnTo>
                  <a:pt x="16691" y="16811"/>
                </a:lnTo>
                <a:lnTo>
                  <a:pt x="16691" y="17182"/>
                </a:lnTo>
                <a:cubicBezTo>
                  <a:pt x="16691" y="17995"/>
                  <a:pt x="17350" y="18655"/>
                  <a:pt x="18164" y="18655"/>
                </a:cubicBezTo>
                <a:cubicBezTo>
                  <a:pt x="18977" y="18655"/>
                  <a:pt x="19636" y="17995"/>
                  <a:pt x="19636" y="17182"/>
                </a:cubicBezTo>
                <a:lnTo>
                  <a:pt x="19636" y="12273"/>
                </a:lnTo>
                <a:cubicBezTo>
                  <a:pt x="20721" y="12273"/>
                  <a:pt x="21600" y="11394"/>
                  <a:pt x="21600" y="10309"/>
                </a:cubicBezTo>
                <a:lnTo>
                  <a:pt x="21600" y="8345"/>
                </a:lnTo>
                <a:cubicBezTo>
                  <a:pt x="21600" y="7261"/>
                  <a:pt x="20721" y="6382"/>
                  <a:pt x="19636" y="6382"/>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89" name="Shape 2689"/>
          <p:cNvSpPr/>
          <p:nvPr/>
        </p:nvSpPr>
        <p:spPr>
          <a:xfrm>
            <a:off x="14683969" y="391960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8655" y="11291"/>
                </a:moveTo>
                <a:lnTo>
                  <a:pt x="18655" y="7364"/>
                </a:lnTo>
                <a:cubicBezTo>
                  <a:pt x="19739" y="7364"/>
                  <a:pt x="20618" y="8243"/>
                  <a:pt x="20618" y="9327"/>
                </a:cubicBezTo>
                <a:cubicBezTo>
                  <a:pt x="20618" y="10412"/>
                  <a:pt x="19739" y="11291"/>
                  <a:pt x="18655" y="11291"/>
                </a:cubicBezTo>
                <a:moveTo>
                  <a:pt x="17673" y="17182"/>
                </a:moveTo>
                <a:cubicBezTo>
                  <a:pt x="17673" y="17453"/>
                  <a:pt x="17453" y="17673"/>
                  <a:pt x="17182" y="17673"/>
                </a:cubicBezTo>
                <a:cubicBezTo>
                  <a:pt x="16911" y="17673"/>
                  <a:pt x="16691" y="17453"/>
                  <a:pt x="16691" y="17182"/>
                </a:cubicBezTo>
                <a:lnTo>
                  <a:pt x="16691" y="1473"/>
                </a:lnTo>
                <a:cubicBezTo>
                  <a:pt x="16691" y="1202"/>
                  <a:pt x="16911" y="982"/>
                  <a:pt x="17182" y="982"/>
                </a:cubicBezTo>
                <a:cubicBezTo>
                  <a:pt x="17453" y="982"/>
                  <a:pt x="17673" y="1202"/>
                  <a:pt x="17673" y="1473"/>
                </a:cubicBezTo>
                <a:cubicBezTo>
                  <a:pt x="17673" y="1473"/>
                  <a:pt x="17673" y="17182"/>
                  <a:pt x="17673" y="17182"/>
                </a:cubicBezTo>
                <a:close/>
                <a:moveTo>
                  <a:pt x="15709" y="15780"/>
                </a:moveTo>
                <a:lnTo>
                  <a:pt x="8836" y="13718"/>
                </a:lnTo>
                <a:lnTo>
                  <a:pt x="8836" y="4937"/>
                </a:lnTo>
                <a:lnTo>
                  <a:pt x="15709" y="2875"/>
                </a:lnTo>
                <a:cubicBezTo>
                  <a:pt x="15709" y="2875"/>
                  <a:pt x="15709" y="15780"/>
                  <a:pt x="15709" y="15780"/>
                </a:cubicBezTo>
                <a:close/>
                <a:moveTo>
                  <a:pt x="9479" y="19636"/>
                </a:moveTo>
                <a:lnTo>
                  <a:pt x="9697" y="20618"/>
                </a:lnTo>
                <a:lnTo>
                  <a:pt x="6775" y="20618"/>
                </a:lnTo>
                <a:lnTo>
                  <a:pt x="6558" y="19636"/>
                </a:lnTo>
                <a:cubicBezTo>
                  <a:pt x="6558" y="19636"/>
                  <a:pt x="9479" y="19636"/>
                  <a:pt x="9479" y="19636"/>
                </a:cubicBezTo>
                <a:close/>
                <a:moveTo>
                  <a:pt x="6339" y="18655"/>
                </a:moveTo>
                <a:lnTo>
                  <a:pt x="5356" y="14232"/>
                </a:lnTo>
                <a:lnTo>
                  <a:pt x="8176" y="14545"/>
                </a:lnTo>
                <a:lnTo>
                  <a:pt x="8360" y="14600"/>
                </a:lnTo>
                <a:lnTo>
                  <a:pt x="9260" y="18655"/>
                </a:lnTo>
                <a:cubicBezTo>
                  <a:pt x="9260" y="18655"/>
                  <a:pt x="6339" y="18655"/>
                  <a:pt x="6339" y="18655"/>
                </a:cubicBezTo>
                <a:close/>
                <a:moveTo>
                  <a:pt x="982" y="12764"/>
                </a:moveTo>
                <a:lnTo>
                  <a:pt x="982" y="10800"/>
                </a:lnTo>
                <a:lnTo>
                  <a:pt x="3436" y="10800"/>
                </a:lnTo>
                <a:cubicBezTo>
                  <a:pt x="3707" y="10800"/>
                  <a:pt x="3927" y="10581"/>
                  <a:pt x="3927" y="10309"/>
                </a:cubicBezTo>
                <a:cubicBezTo>
                  <a:pt x="3927" y="10038"/>
                  <a:pt x="3707" y="9818"/>
                  <a:pt x="3436" y="9818"/>
                </a:cubicBezTo>
                <a:lnTo>
                  <a:pt x="982" y="9818"/>
                </a:lnTo>
                <a:lnTo>
                  <a:pt x="982" y="8836"/>
                </a:lnTo>
                <a:lnTo>
                  <a:pt x="2455" y="8836"/>
                </a:lnTo>
                <a:cubicBezTo>
                  <a:pt x="2725" y="8836"/>
                  <a:pt x="2945" y="8617"/>
                  <a:pt x="2945" y="8345"/>
                </a:cubicBezTo>
                <a:cubicBezTo>
                  <a:pt x="2945" y="8075"/>
                  <a:pt x="2725" y="7855"/>
                  <a:pt x="2455" y="7855"/>
                </a:cubicBezTo>
                <a:lnTo>
                  <a:pt x="982" y="7855"/>
                </a:lnTo>
                <a:lnTo>
                  <a:pt x="982" y="5891"/>
                </a:lnTo>
                <a:lnTo>
                  <a:pt x="7855" y="5128"/>
                </a:lnTo>
                <a:lnTo>
                  <a:pt x="7855" y="13528"/>
                </a:lnTo>
                <a:cubicBezTo>
                  <a:pt x="7855" y="13528"/>
                  <a:pt x="982" y="12764"/>
                  <a:pt x="982" y="12764"/>
                </a:cubicBezTo>
                <a:close/>
                <a:moveTo>
                  <a:pt x="18655" y="6382"/>
                </a:moveTo>
                <a:lnTo>
                  <a:pt x="18655" y="1473"/>
                </a:lnTo>
                <a:cubicBezTo>
                  <a:pt x="18655" y="659"/>
                  <a:pt x="17995" y="0"/>
                  <a:pt x="17182" y="0"/>
                </a:cubicBezTo>
                <a:cubicBezTo>
                  <a:pt x="16368" y="0"/>
                  <a:pt x="15709" y="659"/>
                  <a:pt x="15709" y="1473"/>
                </a:cubicBezTo>
                <a:lnTo>
                  <a:pt x="15709" y="1850"/>
                </a:lnTo>
                <a:lnTo>
                  <a:pt x="8175" y="4110"/>
                </a:lnTo>
                <a:lnTo>
                  <a:pt x="982" y="4909"/>
                </a:lnTo>
                <a:cubicBezTo>
                  <a:pt x="440" y="4909"/>
                  <a:pt x="0" y="5349"/>
                  <a:pt x="0" y="5891"/>
                </a:cubicBezTo>
                <a:lnTo>
                  <a:pt x="0" y="12764"/>
                </a:lnTo>
                <a:cubicBezTo>
                  <a:pt x="0" y="13306"/>
                  <a:pt x="440" y="13745"/>
                  <a:pt x="982" y="13745"/>
                </a:cubicBezTo>
                <a:lnTo>
                  <a:pt x="4325" y="14117"/>
                </a:lnTo>
                <a:lnTo>
                  <a:pt x="5903" y="21216"/>
                </a:lnTo>
                <a:lnTo>
                  <a:pt x="5912" y="21214"/>
                </a:lnTo>
                <a:cubicBezTo>
                  <a:pt x="5961" y="21433"/>
                  <a:pt x="6148" y="21600"/>
                  <a:pt x="6382" y="21600"/>
                </a:cubicBezTo>
                <a:lnTo>
                  <a:pt x="10309" y="21600"/>
                </a:lnTo>
                <a:cubicBezTo>
                  <a:pt x="10580" y="21600"/>
                  <a:pt x="10800" y="21381"/>
                  <a:pt x="10800" y="21109"/>
                </a:cubicBezTo>
                <a:cubicBezTo>
                  <a:pt x="10800" y="21072"/>
                  <a:pt x="10787" y="21039"/>
                  <a:pt x="10779" y="21005"/>
                </a:cubicBezTo>
                <a:lnTo>
                  <a:pt x="10788" y="21003"/>
                </a:lnTo>
                <a:lnTo>
                  <a:pt x="9437" y="14923"/>
                </a:lnTo>
                <a:lnTo>
                  <a:pt x="15709" y="16805"/>
                </a:lnTo>
                <a:lnTo>
                  <a:pt x="15709" y="17182"/>
                </a:lnTo>
                <a:cubicBezTo>
                  <a:pt x="15709" y="17995"/>
                  <a:pt x="16368" y="18655"/>
                  <a:pt x="17182" y="18655"/>
                </a:cubicBezTo>
                <a:cubicBezTo>
                  <a:pt x="17995" y="18655"/>
                  <a:pt x="18655" y="17995"/>
                  <a:pt x="18655" y="17182"/>
                </a:cubicBezTo>
                <a:lnTo>
                  <a:pt x="18655" y="12273"/>
                </a:lnTo>
                <a:cubicBezTo>
                  <a:pt x="20281" y="12273"/>
                  <a:pt x="21600" y="10954"/>
                  <a:pt x="21600" y="9327"/>
                </a:cubicBezTo>
                <a:cubicBezTo>
                  <a:pt x="21600" y="7701"/>
                  <a:pt x="20281" y="6382"/>
                  <a:pt x="18655" y="6382"/>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90" name="Shape 2690"/>
          <p:cNvSpPr/>
          <p:nvPr/>
        </p:nvSpPr>
        <p:spPr>
          <a:xfrm>
            <a:off x="15750491" y="3944999"/>
            <a:ext cx="558655" cy="507869"/>
          </a:xfrm>
          <a:custGeom>
            <a:avLst/>
            <a:gdLst/>
            <a:ahLst/>
            <a:cxnLst>
              <a:cxn ang="0">
                <a:pos x="wd2" y="hd2"/>
              </a:cxn>
              <a:cxn ang="5400000">
                <a:pos x="wd2" y="hd2"/>
              </a:cxn>
              <a:cxn ang="10800000">
                <a:pos x="wd2" y="hd2"/>
              </a:cxn>
              <a:cxn ang="16200000">
                <a:pos x="wd2" y="hd2"/>
              </a:cxn>
            </a:cxnLst>
            <a:rect l="0" t="0" r="r" b="b"/>
            <a:pathLst>
              <a:path w="21600" h="21600" extrusionOk="0">
                <a:moveTo>
                  <a:pt x="20618" y="11880"/>
                </a:moveTo>
                <a:cubicBezTo>
                  <a:pt x="20618" y="12476"/>
                  <a:pt x="20178" y="12960"/>
                  <a:pt x="19636" y="12960"/>
                </a:cubicBezTo>
                <a:lnTo>
                  <a:pt x="19636" y="8640"/>
                </a:lnTo>
                <a:cubicBezTo>
                  <a:pt x="20178" y="8640"/>
                  <a:pt x="20618" y="9124"/>
                  <a:pt x="20618" y="9720"/>
                </a:cubicBezTo>
                <a:cubicBezTo>
                  <a:pt x="20618" y="9720"/>
                  <a:pt x="20618" y="11880"/>
                  <a:pt x="20618" y="11880"/>
                </a:cubicBezTo>
                <a:close/>
                <a:moveTo>
                  <a:pt x="18655" y="19980"/>
                </a:moveTo>
                <a:cubicBezTo>
                  <a:pt x="18655" y="20279"/>
                  <a:pt x="18434" y="20520"/>
                  <a:pt x="18164" y="20520"/>
                </a:cubicBezTo>
                <a:cubicBezTo>
                  <a:pt x="17893" y="20520"/>
                  <a:pt x="17673" y="20279"/>
                  <a:pt x="17673" y="19980"/>
                </a:cubicBezTo>
                <a:lnTo>
                  <a:pt x="17673" y="1620"/>
                </a:lnTo>
                <a:cubicBezTo>
                  <a:pt x="17673" y="1322"/>
                  <a:pt x="17893" y="1080"/>
                  <a:pt x="18164" y="1080"/>
                </a:cubicBezTo>
                <a:cubicBezTo>
                  <a:pt x="18434" y="1080"/>
                  <a:pt x="18655" y="1322"/>
                  <a:pt x="18655" y="1620"/>
                </a:cubicBezTo>
                <a:cubicBezTo>
                  <a:pt x="18655" y="1620"/>
                  <a:pt x="18655" y="19980"/>
                  <a:pt x="18655" y="19980"/>
                </a:cubicBezTo>
                <a:close/>
                <a:moveTo>
                  <a:pt x="16691" y="18404"/>
                </a:moveTo>
                <a:lnTo>
                  <a:pt x="2944" y="13512"/>
                </a:lnTo>
                <a:cubicBezTo>
                  <a:pt x="2944" y="13508"/>
                  <a:pt x="2945" y="13504"/>
                  <a:pt x="2945" y="13500"/>
                </a:cubicBezTo>
                <a:lnTo>
                  <a:pt x="2945" y="8100"/>
                </a:lnTo>
                <a:cubicBezTo>
                  <a:pt x="2945" y="8096"/>
                  <a:pt x="2944" y="8093"/>
                  <a:pt x="2944" y="8089"/>
                </a:cubicBezTo>
                <a:lnTo>
                  <a:pt x="16691" y="3197"/>
                </a:lnTo>
                <a:cubicBezTo>
                  <a:pt x="16691" y="3197"/>
                  <a:pt x="16691" y="18404"/>
                  <a:pt x="16691" y="18404"/>
                </a:cubicBezTo>
                <a:close/>
                <a:moveTo>
                  <a:pt x="12480" y="18725"/>
                </a:moveTo>
                <a:cubicBezTo>
                  <a:pt x="12316" y="19294"/>
                  <a:pt x="11764" y="19608"/>
                  <a:pt x="11247" y="19428"/>
                </a:cubicBezTo>
                <a:lnTo>
                  <a:pt x="6102" y="17625"/>
                </a:lnTo>
                <a:cubicBezTo>
                  <a:pt x="5585" y="17444"/>
                  <a:pt x="5299" y="16837"/>
                  <a:pt x="5464" y="16269"/>
                </a:cubicBezTo>
                <a:lnTo>
                  <a:pt x="5654" y="15610"/>
                </a:lnTo>
                <a:lnTo>
                  <a:pt x="12661" y="18104"/>
                </a:lnTo>
                <a:cubicBezTo>
                  <a:pt x="12661" y="18104"/>
                  <a:pt x="12480" y="18725"/>
                  <a:pt x="12480" y="18725"/>
                </a:cubicBezTo>
                <a:close/>
                <a:moveTo>
                  <a:pt x="1964" y="13500"/>
                </a:moveTo>
                <a:lnTo>
                  <a:pt x="982" y="13500"/>
                </a:lnTo>
                <a:lnTo>
                  <a:pt x="982" y="8100"/>
                </a:lnTo>
                <a:lnTo>
                  <a:pt x="1964" y="8100"/>
                </a:lnTo>
                <a:cubicBezTo>
                  <a:pt x="1964" y="8100"/>
                  <a:pt x="1964" y="13500"/>
                  <a:pt x="1964" y="13500"/>
                </a:cubicBezTo>
                <a:close/>
                <a:moveTo>
                  <a:pt x="19636" y="7560"/>
                </a:moveTo>
                <a:lnTo>
                  <a:pt x="19636" y="1620"/>
                </a:lnTo>
                <a:cubicBezTo>
                  <a:pt x="19636" y="725"/>
                  <a:pt x="18977" y="0"/>
                  <a:pt x="18164" y="0"/>
                </a:cubicBezTo>
                <a:cubicBezTo>
                  <a:pt x="17350" y="0"/>
                  <a:pt x="16691" y="725"/>
                  <a:pt x="16691" y="1620"/>
                </a:cubicBezTo>
                <a:lnTo>
                  <a:pt x="16691" y="2062"/>
                </a:lnTo>
                <a:lnTo>
                  <a:pt x="2411" y="7144"/>
                </a:lnTo>
                <a:cubicBezTo>
                  <a:pt x="2276" y="7067"/>
                  <a:pt x="2126" y="7020"/>
                  <a:pt x="1964" y="7020"/>
                </a:cubicBezTo>
                <a:lnTo>
                  <a:pt x="982" y="7020"/>
                </a:lnTo>
                <a:cubicBezTo>
                  <a:pt x="440" y="7020"/>
                  <a:pt x="0" y="7504"/>
                  <a:pt x="0" y="8100"/>
                </a:cubicBezTo>
                <a:lnTo>
                  <a:pt x="0" y="13500"/>
                </a:lnTo>
                <a:cubicBezTo>
                  <a:pt x="0" y="14097"/>
                  <a:pt x="440" y="14580"/>
                  <a:pt x="982" y="14580"/>
                </a:cubicBezTo>
                <a:lnTo>
                  <a:pt x="1964" y="14580"/>
                </a:lnTo>
                <a:cubicBezTo>
                  <a:pt x="2126" y="14580"/>
                  <a:pt x="2276" y="14533"/>
                  <a:pt x="2411" y="14457"/>
                </a:cubicBezTo>
                <a:lnTo>
                  <a:pt x="4720" y="15278"/>
                </a:lnTo>
                <a:lnTo>
                  <a:pt x="4529" y="15941"/>
                </a:lnTo>
                <a:cubicBezTo>
                  <a:pt x="4199" y="17078"/>
                  <a:pt x="4770" y="18292"/>
                  <a:pt x="5803" y="18654"/>
                </a:cubicBezTo>
                <a:lnTo>
                  <a:pt x="10949" y="20456"/>
                </a:lnTo>
                <a:cubicBezTo>
                  <a:pt x="11983" y="20819"/>
                  <a:pt x="13087" y="20190"/>
                  <a:pt x="13416" y="19053"/>
                </a:cubicBezTo>
                <a:lnTo>
                  <a:pt x="13595" y="18437"/>
                </a:lnTo>
                <a:lnTo>
                  <a:pt x="16691" y="19538"/>
                </a:lnTo>
                <a:lnTo>
                  <a:pt x="16691" y="19980"/>
                </a:lnTo>
                <a:cubicBezTo>
                  <a:pt x="16691" y="20875"/>
                  <a:pt x="17350" y="21600"/>
                  <a:pt x="18164" y="21600"/>
                </a:cubicBezTo>
                <a:cubicBezTo>
                  <a:pt x="18977" y="21600"/>
                  <a:pt x="19636" y="20875"/>
                  <a:pt x="19636" y="19980"/>
                </a:cubicBezTo>
                <a:lnTo>
                  <a:pt x="19636" y="14040"/>
                </a:lnTo>
                <a:cubicBezTo>
                  <a:pt x="20721" y="14040"/>
                  <a:pt x="21600" y="13073"/>
                  <a:pt x="21600" y="11880"/>
                </a:cubicBezTo>
                <a:lnTo>
                  <a:pt x="21600" y="9720"/>
                </a:lnTo>
                <a:cubicBezTo>
                  <a:pt x="21600" y="8527"/>
                  <a:pt x="20721" y="7560"/>
                  <a:pt x="19636" y="756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91" name="Shape 2691"/>
          <p:cNvSpPr/>
          <p:nvPr/>
        </p:nvSpPr>
        <p:spPr>
          <a:xfrm>
            <a:off x="16943980" y="3919606"/>
            <a:ext cx="304722" cy="558655"/>
          </a:xfrm>
          <a:custGeom>
            <a:avLst/>
            <a:gdLst/>
            <a:ahLst/>
            <a:cxnLst>
              <a:cxn ang="0">
                <a:pos x="wd2" y="hd2"/>
              </a:cxn>
              <a:cxn ang="5400000">
                <a:pos x="wd2" y="hd2"/>
              </a:cxn>
              <a:cxn ang="10800000">
                <a:pos x="wd2" y="hd2"/>
              </a:cxn>
              <a:cxn ang="16200000">
                <a:pos x="wd2" y="hd2"/>
              </a:cxn>
            </a:cxnLst>
            <a:rect l="0" t="0" r="r" b="b"/>
            <a:pathLst>
              <a:path w="21600" h="21600" extrusionOk="0">
                <a:moveTo>
                  <a:pt x="12600" y="19924"/>
                </a:moveTo>
                <a:lnTo>
                  <a:pt x="12600" y="12476"/>
                </a:lnTo>
                <a:lnTo>
                  <a:pt x="19427" y="16200"/>
                </a:lnTo>
                <a:cubicBezTo>
                  <a:pt x="19427" y="16200"/>
                  <a:pt x="12600" y="19924"/>
                  <a:pt x="12600" y="19924"/>
                </a:cubicBezTo>
                <a:close/>
                <a:moveTo>
                  <a:pt x="12600" y="1676"/>
                </a:moveTo>
                <a:lnTo>
                  <a:pt x="19427" y="5400"/>
                </a:lnTo>
                <a:lnTo>
                  <a:pt x="12600" y="9124"/>
                </a:lnTo>
                <a:cubicBezTo>
                  <a:pt x="12600" y="9124"/>
                  <a:pt x="12600" y="1676"/>
                  <a:pt x="12600" y="1676"/>
                </a:cubicBezTo>
                <a:close/>
                <a:moveTo>
                  <a:pt x="21352" y="15862"/>
                </a:moveTo>
                <a:lnTo>
                  <a:pt x="21337" y="15854"/>
                </a:lnTo>
                <a:cubicBezTo>
                  <a:pt x="21336" y="15853"/>
                  <a:pt x="21335" y="15853"/>
                  <a:pt x="21335" y="15852"/>
                </a:cubicBezTo>
                <a:lnTo>
                  <a:pt x="12600" y="11088"/>
                </a:lnTo>
                <a:lnTo>
                  <a:pt x="12600" y="10512"/>
                </a:lnTo>
                <a:lnTo>
                  <a:pt x="21335" y="5748"/>
                </a:lnTo>
                <a:lnTo>
                  <a:pt x="21336" y="5747"/>
                </a:lnTo>
                <a:lnTo>
                  <a:pt x="21352" y="5739"/>
                </a:lnTo>
                <a:lnTo>
                  <a:pt x="21349" y="5738"/>
                </a:lnTo>
                <a:cubicBezTo>
                  <a:pt x="21503" y="5649"/>
                  <a:pt x="21600" y="5532"/>
                  <a:pt x="21600" y="5400"/>
                </a:cubicBezTo>
                <a:cubicBezTo>
                  <a:pt x="21600" y="5265"/>
                  <a:pt x="21499" y="5142"/>
                  <a:pt x="21336" y="5053"/>
                </a:cubicBezTo>
                <a:lnTo>
                  <a:pt x="12336" y="144"/>
                </a:lnTo>
                <a:cubicBezTo>
                  <a:pt x="12173" y="55"/>
                  <a:pt x="11948" y="0"/>
                  <a:pt x="11700" y="0"/>
                </a:cubicBezTo>
                <a:cubicBezTo>
                  <a:pt x="11203" y="0"/>
                  <a:pt x="10800" y="220"/>
                  <a:pt x="10800" y="491"/>
                </a:cubicBezTo>
                <a:lnTo>
                  <a:pt x="10800" y="10106"/>
                </a:lnTo>
                <a:lnTo>
                  <a:pt x="1552" y="5062"/>
                </a:lnTo>
                <a:lnTo>
                  <a:pt x="1549" y="5063"/>
                </a:lnTo>
                <a:cubicBezTo>
                  <a:pt x="1385" y="4969"/>
                  <a:pt x="1157" y="4909"/>
                  <a:pt x="900" y="4909"/>
                </a:cubicBezTo>
                <a:cubicBezTo>
                  <a:pt x="403" y="4909"/>
                  <a:pt x="0" y="5129"/>
                  <a:pt x="0" y="5400"/>
                </a:cubicBezTo>
                <a:cubicBezTo>
                  <a:pt x="0" y="5532"/>
                  <a:pt x="97" y="5649"/>
                  <a:pt x="251" y="5738"/>
                </a:cubicBezTo>
                <a:lnTo>
                  <a:pt x="248" y="5739"/>
                </a:lnTo>
                <a:lnTo>
                  <a:pt x="264" y="5747"/>
                </a:lnTo>
                <a:lnTo>
                  <a:pt x="264" y="5748"/>
                </a:lnTo>
                <a:lnTo>
                  <a:pt x="9527" y="10800"/>
                </a:lnTo>
                <a:lnTo>
                  <a:pt x="265" y="15852"/>
                </a:lnTo>
                <a:cubicBezTo>
                  <a:pt x="265" y="15853"/>
                  <a:pt x="264" y="15853"/>
                  <a:pt x="263" y="15854"/>
                </a:cubicBezTo>
                <a:lnTo>
                  <a:pt x="248" y="15862"/>
                </a:lnTo>
                <a:lnTo>
                  <a:pt x="251" y="15863"/>
                </a:lnTo>
                <a:cubicBezTo>
                  <a:pt x="97" y="15951"/>
                  <a:pt x="0" y="16069"/>
                  <a:pt x="0" y="16200"/>
                </a:cubicBezTo>
                <a:cubicBezTo>
                  <a:pt x="0" y="16471"/>
                  <a:pt x="403" y="16691"/>
                  <a:pt x="900" y="16691"/>
                </a:cubicBezTo>
                <a:cubicBezTo>
                  <a:pt x="1157" y="16691"/>
                  <a:pt x="1385" y="16631"/>
                  <a:pt x="1549" y="16537"/>
                </a:cubicBezTo>
                <a:lnTo>
                  <a:pt x="1552" y="16539"/>
                </a:lnTo>
                <a:lnTo>
                  <a:pt x="10800" y="11494"/>
                </a:lnTo>
                <a:lnTo>
                  <a:pt x="10800" y="21109"/>
                </a:lnTo>
                <a:cubicBezTo>
                  <a:pt x="10800" y="21380"/>
                  <a:pt x="11203" y="21600"/>
                  <a:pt x="11700" y="21600"/>
                </a:cubicBezTo>
                <a:cubicBezTo>
                  <a:pt x="11948" y="21600"/>
                  <a:pt x="12173" y="21546"/>
                  <a:pt x="12336" y="21456"/>
                </a:cubicBezTo>
                <a:lnTo>
                  <a:pt x="21336" y="16547"/>
                </a:lnTo>
                <a:cubicBezTo>
                  <a:pt x="21499" y="16458"/>
                  <a:pt x="21600" y="16336"/>
                  <a:pt x="21600" y="16200"/>
                </a:cubicBezTo>
                <a:cubicBezTo>
                  <a:pt x="21600" y="16069"/>
                  <a:pt x="21503" y="15951"/>
                  <a:pt x="21349" y="15863"/>
                </a:cubicBezTo>
                <a:cubicBezTo>
                  <a:pt x="21349" y="15863"/>
                  <a:pt x="21352" y="15862"/>
                  <a:pt x="21352" y="15862"/>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92" name="Shape 2692"/>
          <p:cNvSpPr/>
          <p:nvPr/>
        </p:nvSpPr>
        <p:spPr>
          <a:xfrm>
            <a:off x="17934322" y="3919606"/>
            <a:ext cx="457082" cy="558655"/>
          </a:xfrm>
          <a:custGeom>
            <a:avLst/>
            <a:gdLst/>
            <a:ahLst/>
            <a:cxnLst>
              <a:cxn ang="0">
                <a:pos x="wd2" y="hd2"/>
              </a:cxn>
              <a:cxn ang="5400000">
                <a:pos x="wd2" y="hd2"/>
              </a:cxn>
              <a:cxn ang="10800000">
                <a:pos x="wd2" y="hd2"/>
              </a:cxn>
              <a:cxn ang="16200000">
                <a:pos x="wd2" y="hd2"/>
              </a:cxn>
            </a:cxnLst>
            <a:rect l="0" t="0" r="r" b="b"/>
            <a:pathLst>
              <a:path w="21600" h="21600" extrusionOk="0">
                <a:moveTo>
                  <a:pt x="13200" y="16691"/>
                </a:moveTo>
                <a:lnTo>
                  <a:pt x="15600" y="16691"/>
                </a:lnTo>
                <a:lnTo>
                  <a:pt x="15600" y="14727"/>
                </a:lnTo>
                <a:lnTo>
                  <a:pt x="13200" y="14727"/>
                </a:lnTo>
                <a:cubicBezTo>
                  <a:pt x="13200" y="14727"/>
                  <a:pt x="13200" y="16691"/>
                  <a:pt x="13200" y="16691"/>
                </a:cubicBezTo>
                <a:close/>
                <a:moveTo>
                  <a:pt x="9600" y="10800"/>
                </a:moveTo>
                <a:lnTo>
                  <a:pt x="12000" y="10800"/>
                </a:lnTo>
                <a:lnTo>
                  <a:pt x="12000" y="8836"/>
                </a:lnTo>
                <a:lnTo>
                  <a:pt x="9600" y="8836"/>
                </a:lnTo>
                <a:cubicBezTo>
                  <a:pt x="9600" y="8836"/>
                  <a:pt x="9600" y="10800"/>
                  <a:pt x="9600" y="10800"/>
                </a:cubicBezTo>
                <a:close/>
                <a:moveTo>
                  <a:pt x="13200" y="19636"/>
                </a:moveTo>
                <a:lnTo>
                  <a:pt x="15600" y="19636"/>
                </a:lnTo>
                <a:lnTo>
                  <a:pt x="15600" y="17673"/>
                </a:lnTo>
                <a:lnTo>
                  <a:pt x="13200" y="17673"/>
                </a:lnTo>
                <a:cubicBezTo>
                  <a:pt x="13200" y="17673"/>
                  <a:pt x="13200" y="19636"/>
                  <a:pt x="13200" y="19636"/>
                </a:cubicBezTo>
                <a:close/>
                <a:moveTo>
                  <a:pt x="13200" y="13745"/>
                </a:moveTo>
                <a:lnTo>
                  <a:pt x="15600" y="13745"/>
                </a:lnTo>
                <a:lnTo>
                  <a:pt x="15600" y="11782"/>
                </a:lnTo>
                <a:lnTo>
                  <a:pt x="13200" y="11782"/>
                </a:lnTo>
                <a:cubicBezTo>
                  <a:pt x="13200" y="11782"/>
                  <a:pt x="13200" y="13745"/>
                  <a:pt x="13200" y="13745"/>
                </a:cubicBezTo>
                <a:close/>
                <a:moveTo>
                  <a:pt x="16800" y="10800"/>
                </a:moveTo>
                <a:lnTo>
                  <a:pt x="19200" y="10800"/>
                </a:lnTo>
                <a:lnTo>
                  <a:pt x="19200" y="8836"/>
                </a:lnTo>
                <a:lnTo>
                  <a:pt x="16800" y="8836"/>
                </a:lnTo>
                <a:cubicBezTo>
                  <a:pt x="16800" y="8836"/>
                  <a:pt x="16800" y="10800"/>
                  <a:pt x="16800" y="10800"/>
                </a:cubicBezTo>
                <a:close/>
                <a:moveTo>
                  <a:pt x="20400" y="19636"/>
                </a:moveTo>
                <a:cubicBezTo>
                  <a:pt x="20400" y="20178"/>
                  <a:pt x="19862" y="20618"/>
                  <a:pt x="19200" y="20618"/>
                </a:cubicBezTo>
                <a:lnTo>
                  <a:pt x="2400" y="20618"/>
                </a:lnTo>
                <a:cubicBezTo>
                  <a:pt x="1738" y="20618"/>
                  <a:pt x="1200" y="20178"/>
                  <a:pt x="1200" y="19636"/>
                </a:cubicBezTo>
                <a:lnTo>
                  <a:pt x="1200" y="1964"/>
                </a:lnTo>
                <a:cubicBezTo>
                  <a:pt x="1200" y="1422"/>
                  <a:pt x="1738" y="982"/>
                  <a:pt x="2400" y="982"/>
                </a:cubicBezTo>
                <a:lnTo>
                  <a:pt x="19200" y="982"/>
                </a:lnTo>
                <a:cubicBezTo>
                  <a:pt x="19862" y="982"/>
                  <a:pt x="20400" y="1422"/>
                  <a:pt x="20400" y="1964"/>
                </a:cubicBezTo>
                <a:cubicBezTo>
                  <a:pt x="20400" y="1964"/>
                  <a:pt x="20400" y="19636"/>
                  <a:pt x="20400" y="19636"/>
                </a:cubicBezTo>
                <a:close/>
                <a:moveTo>
                  <a:pt x="19200" y="0"/>
                </a:moveTo>
                <a:lnTo>
                  <a:pt x="2400" y="0"/>
                </a:lnTo>
                <a:cubicBezTo>
                  <a:pt x="1075" y="0"/>
                  <a:pt x="0" y="879"/>
                  <a:pt x="0" y="1964"/>
                </a:cubicBezTo>
                <a:lnTo>
                  <a:pt x="0" y="19636"/>
                </a:lnTo>
                <a:cubicBezTo>
                  <a:pt x="0" y="20721"/>
                  <a:pt x="1075" y="21600"/>
                  <a:pt x="2400" y="21600"/>
                </a:cubicBezTo>
                <a:lnTo>
                  <a:pt x="19200" y="21600"/>
                </a:lnTo>
                <a:cubicBezTo>
                  <a:pt x="20525" y="21600"/>
                  <a:pt x="21600" y="20721"/>
                  <a:pt x="21600" y="19636"/>
                </a:cubicBezTo>
                <a:lnTo>
                  <a:pt x="21600" y="1964"/>
                </a:lnTo>
                <a:cubicBezTo>
                  <a:pt x="21600" y="879"/>
                  <a:pt x="20525" y="0"/>
                  <a:pt x="19200" y="0"/>
                </a:cubicBezTo>
                <a:moveTo>
                  <a:pt x="13200" y="10800"/>
                </a:moveTo>
                <a:lnTo>
                  <a:pt x="15600" y="10800"/>
                </a:lnTo>
                <a:lnTo>
                  <a:pt x="15600" y="8836"/>
                </a:lnTo>
                <a:lnTo>
                  <a:pt x="13200" y="8836"/>
                </a:lnTo>
                <a:cubicBezTo>
                  <a:pt x="13200" y="8836"/>
                  <a:pt x="13200" y="10800"/>
                  <a:pt x="13200" y="10800"/>
                </a:cubicBezTo>
                <a:close/>
                <a:moveTo>
                  <a:pt x="3600" y="2945"/>
                </a:moveTo>
                <a:lnTo>
                  <a:pt x="18000" y="2945"/>
                </a:lnTo>
                <a:lnTo>
                  <a:pt x="18000" y="6873"/>
                </a:lnTo>
                <a:lnTo>
                  <a:pt x="3600" y="6873"/>
                </a:lnTo>
                <a:cubicBezTo>
                  <a:pt x="3600" y="6873"/>
                  <a:pt x="3600" y="2945"/>
                  <a:pt x="3600" y="2945"/>
                </a:cubicBezTo>
                <a:close/>
                <a:moveTo>
                  <a:pt x="2400" y="7855"/>
                </a:moveTo>
                <a:lnTo>
                  <a:pt x="19200" y="7855"/>
                </a:lnTo>
                <a:lnTo>
                  <a:pt x="19200" y="1964"/>
                </a:lnTo>
                <a:lnTo>
                  <a:pt x="2400" y="1964"/>
                </a:lnTo>
                <a:cubicBezTo>
                  <a:pt x="2400" y="1964"/>
                  <a:pt x="2400" y="7855"/>
                  <a:pt x="2400" y="7855"/>
                </a:cubicBezTo>
                <a:close/>
                <a:moveTo>
                  <a:pt x="9600" y="13745"/>
                </a:moveTo>
                <a:lnTo>
                  <a:pt x="12000" y="13745"/>
                </a:lnTo>
                <a:lnTo>
                  <a:pt x="12000" y="11782"/>
                </a:lnTo>
                <a:lnTo>
                  <a:pt x="9600" y="11782"/>
                </a:lnTo>
                <a:cubicBezTo>
                  <a:pt x="9600" y="11782"/>
                  <a:pt x="9600" y="13745"/>
                  <a:pt x="9600" y="13745"/>
                </a:cubicBezTo>
                <a:close/>
                <a:moveTo>
                  <a:pt x="16800" y="19636"/>
                </a:moveTo>
                <a:lnTo>
                  <a:pt x="19200" y="19636"/>
                </a:lnTo>
                <a:lnTo>
                  <a:pt x="19200" y="11782"/>
                </a:lnTo>
                <a:lnTo>
                  <a:pt x="16800" y="11782"/>
                </a:lnTo>
                <a:cubicBezTo>
                  <a:pt x="16800" y="11782"/>
                  <a:pt x="16800" y="19636"/>
                  <a:pt x="16800" y="19636"/>
                </a:cubicBezTo>
                <a:close/>
                <a:moveTo>
                  <a:pt x="2400" y="16691"/>
                </a:moveTo>
                <a:lnTo>
                  <a:pt x="4800" y="16691"/>
                </a:lnTo>
                <a:lnTo>
                  <a:pt x="4800" y="14727"/>
                </a:lnTo>
                <a:lnTo>
                  <a:pt x="2400" y="14727"/>
                </a:lnTo>
                <a:cubicBezTo>
                  <a:pt x="2400" y="14727"/>
                  <a:pt x="2400" y="16691"/>
                  <a:pt x="2400" y="16691"/>
                </a:cubicBezTo>
                <a:close/>
                <a:moveTo>
                  <a:pt x="2400" y="10800"/>
                </a:moveTo>
                <a:lnTo>
                  <a:pt x="4800" y="10800"/>
                </a:lnTo>
                <a:lnTo>
                  <a:pt x="4800" y="8836"/>
                </a:lnTo>
                <a:lnTo>
                  <a:pt x="2400" y="8836"/>
                </a:lnTo>
                <a:cubicBezTo>
                  <a:pt x="2400" y="8836"/>
                  <a:pt x="2400" y="10800"/>
                  <a:pt x="2400" y="10800"/>
                </a:cubicBezTo>
                <a:close/>
                <a:moveTo>
                  <a:pt x="2400" y="19636"/>
                </a:moveTo>
                <a:lnTo>
                  <a:pt x="4800" y="19636"/>
                </a:lnTo>
                <a:lnTo>
                  <a:pt x="4800" y="17673"/>
                </a:lnTo>
                <a:lnTo>
                  <a:pt x="2400" y="17673"/>
                </a:lnTo>
                <a:cubicBezTo>
                  <a:pt x="2400" y="17673"/>
                  <a:pt x="2400" y="19636"/>
                  <a:pt x="2400" y="19636"/>
                </a:cubicBezTo>
                <a:close/>
                <a:moveTo>
                  <a:pt x="2400" y="13745"/>
                </a:moveTo>
                <a:lnTo>
                  <a:pt x="4800" y="13745"/>
                </a:lnTo>
                <a:lnTo>
                  <a:pt x="4800" y="11782"/>
                </a:lnTo>
                <a:lnTo>
                  <a:pt x="2400" y="11782"/>
                </a:lnTo>
                <a:cubicBezTo>
                  <a:pt x="2400" y="11782"/>
                  <a:pt x="2400" y="13745"/>
                  <a:pt x="2400" y="13745"/>
                </a:cubicBezTo>
                <a:close/>
                <a:moveTo>
                  <a:pt x="9600" y="16691"/>
                </a:moveTo>
                <a:lnTo>
                  <a:pt x="12000" y="16691"/>
                </a:lnTo>
                <a:lnTo>
                  <a:pt x="12000" y="14727"/>
                </a:lnTo>
                <a:lnTo>
                  <a:pt x="9600" y="14727"/>
                </a:lnTo>
                <a:cubicBezTo>
                  <a:pt x="9600" y="14727"/>
                  <a:pt x="9600" y="16691"/>
                  <a:pt x="9600" y="16691"/>
                </a:cubicBezTo>
                <a:close/>
                <a:moveTo>
                  <a:pt x="6000" y="19636"/>
                </a:moveTo>
                <a:lnTo>
                  <a:pt x="8400" y="19636"/>
                </a:lnTo>
                <a:lnTo>
                  <a:pt x="8400" y="17673"/>
                </a:lnTo>
                <a:lnTo>
                  <a:pt x="6000" y="17673"/>
                </a:lnTo>
                <a:cubicBezTo>
                  <a:pt x="6000" y="17673"/>
                  <a:pt x="6000" y="19636"/>
                  <a:pt x="6000" y="19636"/>
                </a:cubicBezTo>
                <a:close/>
                <a:moveTo>
                  <a:pt x="9600" y="19636"/>
                </a:moveTo>
                <a:lnTo>
                  <a:pt x="12000" y="19636"/>
                </a:lnTo>
                <a:lnTo>
                  <a:pt x="12000" y="17673"/>
                </a:lnTo>
                <a:lnTo>
                  <a:pt x="9600" y="17673"/>
                </a:lnTo>
                <a:cubicBezTo>
                  <a:pt x="9600" y="17673"/>
                  <a:pt x="9600" y="19636"/>
                  <a:pt x="9600" y="19636"/>
                </a:cubicBezTo>
                <a:close/>
                <a:moveTo>
                  <a:pt x="6000" y="16691"/>
                </a:moveTo>
                <a:lnTo>
                  <a:pt x="8400" y="16691"/>
                </a:lnTo>
                <a:lnTo>
                  <a:pt x="8400" y="14727"/>
                </a:lnTo>
                <a:lnTo>
                  <a:pt x="6000" y="14727"/>
                </a:lnTo>
                <a:cubicBezTo>
                  <a:pt x="6000" y="14727"/>
                  <a:pt x="6000" y="16691"/>
                  <a:pt x="6000" y="16691"/>
                </a:cubicBezTo>
                <a:close/>
                <a:moveTo>
                  <a:pt x="6000" y="13745"/>
                </a:moveTo>
                <a:lnTo>
                  <a:pt x="8400" y="13745"/>
                </a:lnTo>
                <a:lnTo>
                  <a:pt x="8400" y="11782"/>
                </a:lnTo>
                <a:lnTo>
                  <a:pt x="6000" y="11782"/>
                </a:lnTo>
                <a:cubicBezTo>
                  <a:pt x="6000" y="11782"/>
                  <a:pt x="6000" y="13745"/>
                  <a:pt x="6000" y="13745"/>
                </a:cubicBezTo>
                <a:close/>
                <a:moveTo>
                  <a:pt x="6000" y="10800"/>
                </a:moveTo>
                <a:lnTo>
                  <a:pt x="8400" y="10800"/>
                </a:lnTo>
                <a:lnTo>
                  <a:pt x="8400" y="8836"/>
                </a:lnTo>
                <a:lnTo>
                  <a:pt x="6000" y="8836"/>
                </a:lnTo>
                <a:cubicBezTo>
                  <a:pt x="6000" y="8836"/>
                  <a:pt x="6000" y="10800"/>
                  <a:pt x="6000" y="10800"/>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93" name="Shape 2693"/>
          <p:cNvSpPr/>
          <p:nvPr/>
        </p:nvSpPr>
        <p:spPr>
          <a:xfrm>
            <a:off x="18950058" y="391960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1782" y="11782"/>
                </a:moveTo>
                <a:lnTo>
                  <a:pt x="9818" y="11782"/>
                </a:lnTo>
                <a:lnTo>
                  <a:pt x="9818" y="13745"/>
                </a:lnTo>
                <a:lnTo>
                  <a:pt x="11782" y="13745"/>
                </a:lnTo>
                <a:cubicBezTo>
                  <a:pt x="11782" y="13745"/>
                  <a:pt x="11782" y="11782"/>
                  <a:pt x="11782" y="11782"/>
                </a:cubicBezTo>
                <a:close/>
                <a:moveTo>
                  <a:pt x="7855" y="17673"/>
                </a:moveTo>
                <a:lnTo>
                  <a:pt x="9818" y="17673"/>
                </a:lnTo>
                <a:lnTo>
                  <a:pt x="9818" y="16691"/>
                </a:lnTo>
                <a:lnTo>
                  <a:pt x="7855" y="16691"/>
                </a:lnTo>
                <a:cubicBezTo>
                  <a:pt x="7855" y="16691"/>
                  <a:pt x="7855" y="17673"/>
                  <a:pt x="7855" y="17673"/>
                </a:cubicBezTo>
                <a:close/>
                <a:moveTo>
                  <a:pt x="11782" y="17673"/>
                </a:moveTo>
                <a:lnTo>
                  <a:pt x="13745" y="17673"/>
                </a:lnTo>
                <a:lnTo>
                  <a:pt x="13745" y="16691"/>
                </a:lnTo>
                <a:lnTo>
                  <a:pt x="11782" y="16691"/>
                </a:lnTo>
                <a:cubicBezTo>
                  <a:pt x="11782" y="16691"/>
                  <a:pt x="11782" y="17673"/>
                  <a:pt x="11782" y="17673"/>
                </a:cubicBezTo>
                <a:close/>
                <a:moveTo>
                  <a:pt x="12764" y="8836"/>
                </a:moveTo>
                <a:cubicBezTo>
                  <a:pt x="12492" y="8836"/>
                  <a:pt x="12273" y="9056"/>
                  <a:pt x="12273" y="9327"/>
                </a:cubicBezTo>
                <a:cubicBezTo>
                  <a:pt x="12273" y="9599"/>
                  <a:pt x="12492" y="9818"/>
                  <a:pt x="12764" y="9818"/>
                </a:cubicBezTo>
                <a:cubicBezTo>
                  <a:pt x="13035" y="9818"/>
                  <a:pt x="13255" y="9599"/>
                  <a:pt x="13255" y="9327"/>
                </a:cubicBezTo>
                <a:cubicBezTo>
                  <a:pt x="13255" y="9056"/>
                  <a:pt x="13035" y="8836"/>
                  <a:pt x="12764" y="8836"/>
                </a:cubicBezTo>
                <a:moveTo>
                  <a:pt x="3927" y="12764"/>
                </a:moveTo>
                <a:cubicBezTo>
                  <a:pt x="3927" y="11679"/>
                  <a:pt x="4806" y="10800"/>
                  <a:pt x="5891" y="10800"/>
                </a:cubicBezTo>
                <a:cubicBezTo>
                  <a:pt x="6975" y="10800"/>
                  <a:pt x="7855" y="11679"/>
                  <a:pt x="7855" y="12764"/>
                </a:cubicBezTo>
                <a:cubicBezTo>
                  <a:pt x="7855" y="13848"/>
                  <a:pt x="6975" y="14727"/>
                  <a:pt x="5891" y="14727"/>
                </a:cubicBezTo>
                <a:cubicBezTo>
                  <a:pt x="4806" y="14727"/>
                  <a:pt x="3927" y="13848"/>
                  <a:pt x="3927" y="12764"/>
                </a:cubicBezTo>
                <a:moveTo>
                  <a:pt x="17673" y="12764"/>
                </a:moveTo>
                <a:cubicBezTo>
                  <a:pt x="17673" y="13848"/>
                  <a:pt x="16794" y="14727"/>
                  <a:pt x="15709" y="14727"/>
                </a:cubicBezTo>
                <a:cubicBezTo>
                  <a:pt x="14625" y="14727"/>
                  <a:pt x="13745" y="13848"/>
                  <a:pt x="13745" y="12764"/>
                </a:cubicBezTo>
                <a:cubicBezTo>
                  <a:pt x="13745" y="11679"/>
                  <a:pt x="14625" y="10800"/>
                  <a:pt x="15709" y="10800"/>
                </a:cubicBezTo>
                <a:cubicBezTo>
                  <a:pt x="16794" y="10800"/>
                  <a:pt x="17673" y="11679"/>
                  <a:pt x="17673" y="12764"/>
                </a:cubicBezTo>
                <a:moveTo>
                  <a:pt x="20618" y="8836"/>
                </a:moveTo>
                <a:lnTo>
                  <a:pt x="19145" y="8836"/>
                </a:lnTo>
                <a:cubicBezTo>
                  <a:pt x="18874" y="8836"/>
                  <a:pt x="18655" y="9056"/>
                  <a:pt x="18655" y="9327"/>
                </a:cubicBezTo>
                <a:cubicBezTo>
                  <a:pt x="18655" y="9599"/>
                  <a:pt x="18874" y="9818"/>
                  <a:pt x="19145" y="9818"/>
                </a:cubicBezTo>
                <a:lnTo>
                  <a:pt x="20618" y="9818"/>
                </a:lnTo>
                <a:lnTo>
                  <a:pt x="20618" y="12273"/>
                </a:lnTo>
                <a:lnTo>
                  <a:pt x="18605" y="12273"/>
                </a:lnTo>
                <a:cubicBezTo>
                  <a:pt x="18370" y="10881"/>
                  <a:pt x="17167" y="9818"/>
                  <a:pt x="15709" y="9818"/>
                </a:cubicBezTo>
                <a:cubicBezTo>
                  <a:pt x="14082" y="9818"/>
                  <a:pt x="12764" y="11137"/>
                  <a:pt x="12764" y="12764"/>
                </a:cubicBezTo>
                <a:cubicBezTo>
                  <a:pt x="12764" y="14390"/>
                  <a:pt x="14082" y="15709"/>
                  <a:pt x="15709" y="15709"/>
                </a:cubicBezTo>
                <a:cubicBezTo>
                  <a:pt x="17167" y="15709"/>
                  <a:pt x="18370" y="14646"/>
                  <a:pt x="18605" y="13255"/>
                </a:cubicBezTo>
                <a:lnTo>
                  <a:pt x="20618" y="13255"/>
                </a:lnTo>
                <a:lnTo>
                  <a:pt x="20618" y="18655"/>
                </a:lnTo>
                <a:lnTo>
                  <a:pt x="982" y="18655"/>
                </a:lnTo>
                <a:lnTo>
                  <a:pt x="982" y="13255"/>
                </a:lnTo>
                <a:lnTo>
                  <a:pt x="2995" y="13255"/>
                </a:lnTo>
                <a:cubicBezTo>
                  <a:pt x="3230" y="14646"/>
                  <a:pt x="4433" y="15709"/>
                  <a:pt x="5891" y="15709"/>
                </a:cubicBezTo>
                <a:cubicBezTo>
                  <a:pt x="7517" y="15709"/>
                  <a:pt x="8836" y="14390"/>
                  <a:pt x="8836" y="12764"/>
                </a:cubicBezTo>
                <a:cubicBezTo>
                  <a:pt x="8836" y="11137"/>
                  <a:pt x="7517" y="9818"/>
                  <a:pt x="5891" y="9818"/>
                </a:cubicBezTo>
                <a:cubicBezTo>
                  <a:pt x="4433" y="9818"/>
                  <a:pt x="3230" y="10881"/>
                  <a:pt x="2995" y="12273"/>
                </a:cubicBezTo>
                <a:lnTo>
                  <a:pt x="982" y="12273"/>
                </a:lnTo>
                <a:lnTo>
                  <a:pt x="982" y="9818"/>
                </a:lnTo>
                <a:lnTo>
                  <a:pt x="2455" y="9818"/>
                </a:lnTo>
                <a:cubicBezTo>
                  <a:pt x="2726" y="9818"/>
                  <a:pt x="2945" y="9599"/>
                  <a:pt x="2945" y="9327"/>
                </a:cubicBezTo>
                <a:cubicBezTo>
                  <a:pt x="2945" y="9056"/>
                  <a:pt x="2726" y="8836"/>
                  <a:pt x="2455" y="8836"/>
                </a:cubicBezTo>
                <a:lnTo>
                  <a:pt x="982" y="8836"/>
                </a:lnTo>
                <a:lnTo>
                  <a:pt x="982" y="7855"/>
                </a:lnTo>
                <a:cubicBezTo>
                  <a:pt x="982" y="7313"/>
                  <a:pt x="1421" y="6873"/>
                  <a:pt x="1964" y="6873"/>
                </a:cubicBezTo>
                <a:lnTo>
                  <a:pt x="19636" y="6873"/>
                </a:lnTo>
                <a:cubicBezTo>
                  <a:pt x="20178" y="6873"/>
                  <a:pt x="20618" y="7313"/>
                  <a:pt x="20618" y="7855"/>
                </a:cubicBezTo>
                <a:cubicBezTo>
                  <a:pt x="20618" y="7855"/>
                  <a:pt x="20618" y="8836"/>
                  <a:pt x="20618" y="8836"/>
                </a:cubicBezTo>
                <a:close/>
                <a:moveTo>
                  <a:pt x="19636" y="20618"/>
                </a:moveTo>
                <a:lnTo>
                  <a:pt x="1964" y="20618"/>
                </a:lnTo>
                <a:cubicBezTo>
                  <a:pt x="1421" y="20618"/>
                  <a:pt x="982" y="20178"/>
                  <a:pt x="982" y="19636"/>
                </a:cubicBezTo>
                <a:lnTo>
                  <a:pt x="20618" y="19636"/>
                </a:lnTo>
                <a:cubicBezTo>
                  <a:pt x="20618" y="20178"/>
                  <a:pt x="20178" y="20618"/>
                  <a:pt x="19636" y="20618"/>
                </a:cubicBezTo>
                <a:moveTo>
                  <a:pt x="5891" y="4909"/>
                </a:moveTo>
                <a:lnTo>
                  <a:pt x="15709" y="4909"/>
                </a:lnTo>
                <a:lnTo>
                  <a:pt x="15709" y="5891"/>
                </a:lnTo>
                <a:lnTo>
                  <a:pt x="5891" y="5891"/>
                </a:lnTo>
                <a:cubicBezTo>
                  <a:pt x="5891" y="5891"/>
                  <a:pt x="5891" y="4909"/>
                  <a:pt x="5891" y="4909"/>
                </a:cubicBezTo>
                <a:close/>
                <a:moveTo>
                  <a:pt x="19636" y="5891"/>
                </a:moveTo>
                <a:lnTo>
                  <a:pt x="19636" y="2855"/>
                </a:lnTo>
                <a:cubicBezTo>
                  <a:pt x="20207" y="2653"/>
                  <a:pt x="20618" y="2113"/>
                  <a:pt x="20618" y="1473"/>
                </a:cubicBezTo>
                <a:cubicBezTo>
                  <a:pt x="20618" y="659"/>
                  <a:pt x="19959" y="0"/>
                  <a:pt x="19145" y="0"/>
                </a:cubicBezTo>
                <a:cubicBezTo>
                  <a:pt x="18332" y="0"/>
                  <a:pt x="17673" y="659"/>
                  <a:pt x="17673" y="1473"/>
                </a:cubicBezTo>
                <a:cubicBezTo>
                  <a:pt x="17673" y="2113"/>
                  <a:pt x="18084" y="2653"/>
                  <a:pt x="18655" y="2855"/>
                </a:cubicBezTo>
                <a:lnTo>
                  <a:pt x="18655" y="5891"/>
                </a:lnTo>
                <a:lnTo>
                  <a:pt x="16691" y="5891"/>
                </a:lnTo>
                <a:lnTo>
                  <a:pt x="16691" y="4909"/>
                </a:lnTo>
                <a:cubicBezTo>
                  <a:pt x="16691" y="4367"/>
                  <a:pt x="16251" y="3927"/>
                  <a:pt x="15709" y="3927"/>
                </a:cubicBezTo>
                <a:lnTo>
                  <a:pt x="5891" y="3927"/>
                </a:lnTo>
                <a:cubicBezTo>
                  <a:pt x="5348" y="3927"/>
                  <a:pt x="4909" y="4367"/>
                  <a:pt x="4909" y="4909"/>
                </a:cubicBezTo>
                <a:lnTo>
                  <a:pt x="4909" y="5891"/>
                </a:lnTo>
                <a:lnTo>
                  <a:pt x="1964" y="5891"/>
                </a:lnTo>
                <a:cubicBezTo>
                  <a:pt x="879" y="5891"/>
                  <a:pt x="0" y="6770"/>
                  <a:pt x="0" y="7855"/>
                </a:cubicBezTo>
                <a:lnTo>
                  <a:pt x="0" y="19636"/>
                </a:lnTo>
                <a:cubicBezTo>
                  <a:pt x="0" y="20721"/>
                  <a:pt x="879" y="21600"/>
                  <a:pt x="1964" y="21600"/>
                </a:cubicBezTo>
                <a:lnTo>
                  <a:pt x="19636" y="21600"/>
                </a:lnTo>
                <a:cubicBezTo>
                  <a:pt x="20721" y="21600"/>
                  <a:pt x="21600" y="20721"/>
                  <a:pt x="21600" y="19636"/>
                </a:cubicBezTo>
                <a:lnTo>
                  <a:pt x="21600" y="7855"/>
                </a:lnTo>
                <a:cubicBezTo>
                  <a:pt x="21600" y="6770"/>
                  <a:pt x="20721" y="5891"/>
                  <a:pt x="19636" y="5891"/>
                </a:cubicBezTo>
                <a:moveTo>
                  <a:pt x="10800" y="9818"/>
                </a:moveTo>
                <a:cubicBezTo>
                  <a:pt x="11071" y="9818"/>
                  <a:pt x="11291" y="9599"/>
                  <a:pt x="11291" y="9327"/>
                </a:cubicBezTo>
                <a:cubicBezTo>
                  <a:pt x="11291" y="9056"/>
                  <a:pt x="11071" y="8836"/>
                  <a:pt x="10800" y="8836"/>
                </a:cubicBezTo>
                <a:cubicBezTo>
                  <a:pt x="10529" y="8836"/>
                  <a:pt x="10309" y="9056"/>
                  <a:pt x="10309" y="9327"/>
                </a:cubicBezTo>
                <a:cubicBezTo>
                  <a:pt x="10309" y="9599"/>
                  <a:pt x="10529" y="9818"/>
                  <a:pt x="10800" y="9818"/>
                </a:cubicBezTo>
                <a:moveTo>
                  <a:pt x="9327" y="9327"/>
                </a:moveTo>
                <a:cubicBezTo>
                  <a:pt x="9327" y="9056"/>
                  <a:pt x="9108" y="8836"/>
                  <a:pt x="8836" y="8836"/>
                </a:cubicBezTo>
                <a:cubicBezTo>
                  <a:pt x="8565" y="8836"/>
                  <a:pt x="8345" y="9056"/>
                  <a:pt x="8345" y="9327"/>
                </a:cubicBezTo>
                <a:cubicBezTo>
                  <a:pt x="8345" y="9599"/>
                  <a:pt x="8565" y="9818"/>
                  <a:pt x="8836" y="9818"/>
                </a:cubicBezTo>
                <a:cubicBezTo>
                  <a:pt x="9108" y="9818"/>
                  <a:pt x="9327" y="9599"/>
                  <a:pt x="9327" y="9327"/>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94" name="Shape 2694"/>
          <p:cNvSpPr/>
          <p:nvPr/>
        </p:nvSpPr>
        <p:spPr>
          <a:xfrm>
            <a:off x="20016580" y="391960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3538" y="14727"/>
                </a:moveTo>
                <a:cubicBezTo>
                  <a:pt x="13628" y="14411"/>
                  <a:pt x="13690" y="14083"/>
                  <a:pt x="13721" y="13745"/>
                </a:cubicBezTo>
                <a:lnTo>
                  <a:pt x="2970" y="13745"/>
                </a:lnTo>
                <a:cubicBezTo>
                  <a:pt x="3001" y="14083"/>
                  <a:pt x="3063" y="14411"/>
                  <a:pt x="3153" y="14727"/>
                </a:cubicBezTo>
                <a:cubicBezTo>
                  <a:pt x="3153" y="14727"/>
                  <a:pt x="13538" y="14727"/>
                  <a:pt x="13538" y="14727"/>
                </a:cubicBezTo>
                <a:close/>
                <a:moveTo>
                  <a:pt x="18655" y="12764"/>
                </a:moveTo>
                <a:cubicBezTo>
                  <a:pt x="18383" y="12764"/>
                  <a:pt x="18164" y="12984"/>
                  <a:pt x="18164" y="13255"/>
                </a:cubicBezTo>
                <a:cubicBezTo>
                  <a:pt x="18164" y="13526"/>
                  <a:pt x="18383" y="13745"/>
                  <a:pt x="18655" y="13745"/>
                </a:cubicBezTo>
                <a:cubicBezTo>
                  <a:pt x="18926" y="13745"/>
                  <a:pt x="19145" y="13526"/>
                  <a:pt x="19145" y="13255"/>
                </a:cubicBezTo>
                <a:cubicBezTo>
                  <a:pt x="19145" y="12984"/>
                  <a:pt x="18926" y="12764"/>
                  <a:pt x="18655" y="12764"/>
                </a:cubicBezTo>
                <a:moveTo>
                  <a:pt x="18655" y="8836"/>
                </a:moveTo>
                <a:cubicBezTo>
                  <a:pt x="18112" y="8836"/>
                  <a:pt x="17673" y="9276"/>
                  <a:pt x="17673" y="9818"/>
                </a:cubicBezTo>
                <a:cubicBezTo>
                  <a:pt x="17673" y="10360"/>
                  <a:pt x="18112" y="10800"/>
                  <a:pt x="18655" y="10800"/>
                </a:cubicBezTo>
                <a:cubicBezTo>
                  <a:pt x="19197" y="10800"/>
                  <a:pt x="19636" y="10360"/>
                  <a:pt x="19636" y="9818"/>
                </a:cubicBezTo>
                <a:cubicBezTo>
                  <a:pt x="19636" y="9276"/>
                  <a:pt x="19197" y="8836"/>
                  <a:pt x="18655" y="8836"/>
                </a:cubicBezTo>
                <a:moveTo>
                  <a:pt x="20618" y="19636"/>
                </a:moveTo>
                <a:cubicBezTo>
                  <a:pt x="20618" y="20178"/>
                  <a:pt x="20179" y="20618"/>
                  <a:pt x="19636" y="20618"/>
                </a:cubicBezTo>
                <a:lnTo>
                  <a:pt x="16691" y="20618"/>
                </a:lnTo>
                <a:lnTo>
                  <a:pt x="16691" y="5891"/>
                </a:lnTo>
                <a:lnTo>
                  <a:pt x="19636" y="5891"/>
                </a:lnTo>
                <a:cubicBezTo>
                  <a:pt x="20179" y="5891"/>
                  <a:pt x="20618" y="6331"/>
                  <a:pt x="20618" y="6873"/>
                </a:cubicBezTo>
                <a:cubicBezTo>
                  <a:pt x="20618" y="6873"/>
                  <a:pt x="20618" y="19636"/>
                  <a:pt x="20618" y="19636"/>
                </a:cubicBezTo>
                <a:close/>
                <a:moveTo>
                  <a:pt x="15709" y="20618"/>
                </a:moveTo>
                <a:lnTo>
                  <a:pt x="1964" y="20618"/>
                </a:lnTo>
                <a:cubicBezTo>
                  <a:pt x="1421" y="20618"/>
                  <a:pt x="982" y="20178"/>
                  <a:pt x="982" y="19636"/>
                </a:cubicBezTo>
                <a:lnTo>
                  <a:pt x="982" y="6873"/>
                </a:lnTo>
                <a:cubicBezTo>
                  <a:pt x="982" y="6331"/>
                  <a:pt x="1421" y="5891"/>
                  <a:pt x="1964" y="5891"/>
                </a:cubicBezTo>
                <a:lnTo>
                  <a:pt x="15709" y="5891"/>
                </a:lnTo>
                <a:cubicBezTo>
                  <a:pt x="15709" y="5891"/>
                  <a:pt x="15709" y="20618"/>
                  <a:pt x="15709" y="20618"/>
                </a:cubicBezTo>
                <a:close/>
                <a:moveTo>
                  <a:pt x="19636" y="4909"/>
                </a:moveTo>
                <a:lnTo>
                  <a:pt x="4909" y="4909"/>
                </a:lnTo>
                <a:lnTo>
                  <a:pt x="4909" y="2855"/>
                </a:lnTo>
                <a:cubicBezTo>
                  <a:pt x="5480" y="2653"/>
                  <a:pt x="5891" y="2113"/>
                  <a:pt x="5891" y="1473"/>
                </a:cubicBezTo>
                <a:cubicBezTo>
                  <a:pt x="5891" y="659"/>
                  <a:pt x="5231" y="0"/>
                  <a:pt x="4418" y="0"/>
                </a:cubicBezTo>
                <a:cubicBezTo>
                  <a:pt x="3605" y="0"/>
                  <a:pt x="2945" y="659"/>
                  <a:pt x="2945" y="1473"/>
                </a:cubicBezTo>
                <a:cubicBezTo>
                  <a:pt x="2945" y="2113"/>
                  <a:pt x="3357" y="2653"/>
                  <a:pt x="3927" y="2855"/>
                </a:cubicBezTo>
                <a:lnTo>
                  <a:pt x="3927" y="4909"/>
                </a:lnTo>
                <a:lnTo>
                  <a:pt x="1964" y="4909"/>
                </a:lnTo>
                <a:cubicBezTo>
                  <a:pt x="879" y="4909"/>
                  <a:pt x="0" y="5788"/>
                  <a:pt x="0" y="6873"/>
                </a:cubicBezTo>
                <a:lnTo>
                  <a:pt x="0" y="19636"/>
                </a:lnTo>
                <a:cubicBezTo>
                  <a:pt x="0" y="20721"/>
                  <a:pt x="879" y="21600"/>
                  <a:pt x="1964" y="21600"/>
                </a:cubicBezTo>
                <a:lnTo>
                  <a:pt x="19636" y="21600"/>
                </a:lnTo>
                <a:cubicBezTo>
                  <a:pt x="20721" y="21600"/>
                  <a:pt x="21600" y="20721"/>
                  <a:pt x="21600" y="19636"/>
                </a:cubicBezTo>
                <a:lnTo>
                  <a:pt x="21600" y="6873"/>
                </a:lnTo>
                <a:cubicBezTo>
                  <a:pt x="21600" y="5788"/>
                  <a:pt x="20721" y="4909"/>
                  <a:pt x="19636" y="4909"/>
                </a:cubicBezTo>
                <a:moveTo>
                  <a:pt x="18655" y="15709"/>
                </a:moveTo>
                <a:cubicBezTo>
                  <a:pt x="18383" y="15709"/>
                  <a:pt x="18164" y="15929"/>
                  <a:pt x="18164" y="16200"/>
                </a:cubicBezTo>
                <a:cubicBezTo>
                  <a:pt x="18164" y="16471"/>
                  <a:pt x="18383" y="16691"/>
                  <a:pt x="18655" y="16691"/>
                </a:cubicBezTo>
                <a:cubicBezTo>
                  <a:pt x="18926" y="16691"/>
                  <a:pt x="19145" y="16471"/>
                  <a:pt x="19145" y="16200"/>
                </a:cubicBezTo>
                <a:cubicBezTo>
                  <a:pt x="19145" y="15929"/>
                  <a:pt x="18926" y="15709"/>
                  <a:pt x="18655" y="15709"/>
                </a:cubicBezTo>
                <a:moveTo>
                  <a:pt x="4199" y="16691"/>
                </a:moveTo>
                <a:lnTo>
                  <a:pt x="12492" y="16691"/>
                </a:lnTo>
                <a:cubicBezTo>
                  <a:pt x="12744" y="16387"/>
                  <a:pt x="12971" y="16064"/>
                  <a:pt x="13152" y="15709"/>
                </a:cubicBezTo>
                <a:lnTo>
                  <a:pt x="3539" y="15709"/>
                </a:lnTo>
                <a:cubicBezTo>
                  <a:pt x="3720" y="16064"/>
                  <a:pt x="3947" y="16387"/>
                  <a:pt x="4199" y="16691"/>
                </a:cubicBezTo>
                <a:moveTo>
                  <a:pt x="8345" y="7855"/>
                </a:moveTo>
                <a:cubicBezTo>
                  <a:pt x="7196" y="7855"/>
                  <a:pt x="6138" y="8224"/>
                  <a:pt x="5263" y="8836"/>
                </a:cubicBezTo>
                <a:lnTo>
                  <a:pt x="11428" y="8836"/>
                </a:lnTo>
                <a:cubicBezTo>
                  <a:pt x="10553" y="8224"/>
                  <a:pt x="9495" y="7855"/>
                  <a:pt x="8345" y="7855"/>
                </a:cubicBezTo>
                <a:moveTo>
                  <a:pt x="8345" y="18655"/>
                </a:moveTo>
                <a:cubicBezTo>
                  <a:pt x="9495" y="18655"/>
                  <a:pt x="10553" y="18285"/>
                  <a:pt x="11428" y="17673"/>
                </a:cubicBezTo>
                <a:lnTo>
                  <a:pt x="5263" y="17673"/>
                </a:lnTo>
                <a:cubicBezTo>
                  <a:pt x="6138" y="18285"/>
                  <a:pt x="7196" y="18655"/>
                  <a:pt x="8345" y="18655"/>
                </a:cubicBezTo>
                <a:moveTo>
                  <a:pt x="12492" y="9818"/>
                </a:moveTo>
                <a:lnTo>
                  <a:pt x="4199" y="9818"/>
                </a:lnTo>
                <a:cubicBezTo>
                  <a:pt x="3947" y="10122"/>
                  <a:pt x="3720" y="10446"/>
                  <a:pt x="3539" y="10800"/>
                </a:cubicBezTo>
                <a:lnTo>
                  <a:pt x="13152" y="10800"/>
                </a:lnTo>
                <a:cubicBezTo>
                  <a:pt x="12971" y="10446"/>
                  <a:pt x="12744" y="10122"/>
                  <a:pt x="12492" y="9818"/>
                </a:cubicBezTo>
                <a:moveTo>
                  <a:pt x="13538" y="11782"/>
                </a:moveTo>
                <a:lnTo>
                  <a:pt x="3153" y="11782"/>
                </a:lnTo>
                <a:cubicBezTo>
                  <a:pt x="3063" y="12098"/>
                  <a:pt x="3001" y="12427"/>
                  <a:pt x="2970" y="12764"/>
                </a:cubicBezTo>
                <a:lnTo>
                  <a:pt x="13721" y="12764"/>
                </a:lnTo>
                <a:cubicBezTo>
                  <a:pt x="13690" y="12427"/>
                  <a:pt x="13628" y="12098"/>
                  <a:pt x="13538" y="11782"/>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95" name="Shape 2695"/>
          <p:cNvSpPr/>
          <p:nvPr/>
        </p:nvSpPr>
        <p:spPr>
          <a:xfrm>
            <a:off x="21083102" y="391960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4727" y="15218"/>
                </a:moveTo>
                <a:cubicBezTo>
                  <a:pt x="14727" y="15490"/>
                  <a:pt x="14947" y="15709"/>
                  <a:pt x="15218" y="15709"/>
                </a:cubicBezTo>
                <a:cubicBezTo>
                  <a:pt x="15490" y="15709"/>
                  <a:pt x="15709" y="15490"/>
                  <a:pt x="15709" y="15218"/>
                </a:cubicBezTo>
                <a:cubicBezTo>
                  <a:pt x="15709" y="14947"/>
                  <a:pt x="15490" y="14727"/>
                  <a:pt x="15218" y="14727"/>
                </a:cubicBezTo>
                <a:cubicBezTo>
                  <a:pt x="14947" y="14727"/>
                  <a:pt x="14727" y="14947"/>
                  <a:pt x="14727" y="15218"/>
                </a:cubicBezTo>
                <a:moveTo>
                  <a:pt x="20618" y="12764"/>
                </a:moveTo>
                <a:lnTo>
                  <a:pt x="17673" y="12764"/>
                </a:lnTo>
                <a:lnTo>
                  <a:pt x="17673" y="3927"/>
                </a:lnTo>
                <a:lnTo>
                  <a:pt x="3927" y="3927"/>
                </a:lnTo>
                <a:lnTo>
                  <a:pt x="3927" y="9510"/>
                </a:lnTo>
                <a:cubicBezTo>
                  <a:pt x="3308" y="10442"/>
                  <a:pt x="2945" y="11560"/>
                  <a:pt x="2945" y="12764"/>
                </a:cubicBezTo>
                <a:lnTo>
                  <a:pt x="982" y="12764"/>
                </a:lnTo>
                <a:lnTo>
                  <a:pt x="982" y="1964"/>
                </a:lnTo>
                <a:cubicBezTo>
                  <a:pt x="982" y="1422"/>
                  <a:pt x="1422" y="982"/>
                  <a:pt x="1964" y="982"/>
                </a:cubicBezTo>
                <a:lnTo>
                  <a:pt x="19636" y="982"/>
                </a:lnTo>
                <a:cubicBezTo>
                  <a:pt x="20178" y="982"/>
                  <a:pt x="20618" y="1422"/>
                  <a:pt x="20618" y="1964"/>
                </a:cubicBezTo>
                <a:cubicBezTo>
                  <a:pt x="20618" y="1964"/>
                  <a:pt x="20618" y="12764"/>
                  <a:pt x="20618" y="12764"/>
                </a:cubicBezTo>
                <a:close/>
                <a:moveTo>
                  <a:pt x="9327" y="12764"/>
                </a:moveTo>
                <a:cubicBezTo>
                  <a:pt x="9327" y="13035"/>
                  <a:pt x="9108" y="13255"/>
                  <a:pt x="8836" y="13255"/>
                </a:cubicBezTo>
                <a:cubicBezTo>
                  <a:pt x="8565" y="13255"/>
                  <a:pt x="8345" y="13035"/>
                  <a:pt x="8345" y="12764"/>
                </a:cubicBezTo>
                <a:cubicBezTo>
                  <a:pt x="8345" y="12493"/>
                  <a:pt x="8565" y="12273"/>
                  <a:pt x="8836" y="12273"/>
                </a:cubicBezTo>
                <a:cubicBezTo>
                  <a:pt x="9108" y="12273"/>
                  <a:pt x="9327" y="12493"/>
                  <a:pt x="9327" y="12764"/>
                </a:cubicBezTo>
                <a:moveTo>
                  <a:pt x="8836" y="7855"/>
                </a:moveTo>
                <a:cubicBezTo>
                  <a:pt x="10295" y="7855"/>
                  <a:pt x="11601" y="8494"/>
                  <a:pt x="12500" y="9504"/>
                </a:cubicBezTo>
                <a:lnTo>
                  <a:pt x="10301" y="12846"/>
                </a:lnTo>
                <a:cubicBezTo>
                  <a:pt x="10302" y="12818"/>
                  <a:pt x="10309" y="12792"/>
                  <a:pt x="10309" y="12764"/>
                </a:cubicBezTo>
                <a:cubicBezTo>
                  <a:pt x="10309" y="11951"/>
                  <a:pt x="9649" y="11291"/>
                  <a:pt x="8836" y="11291"/>
                </a:cubicBezTo>
                <a:cubicBezTo>
                  <a:pt x="8023" y="11291"/>
                  <a:pt x="7364" y="11951"/>
                  <a:pt x="7364" y="12764"/>
                </a:cubicBezTo>
                <a:cubicBezTo>
                  <a:pt x="7364" y="13577"/>
                  <a:pt x="8023" y="14236"/>
                  <a:pt x="8836" y="14236"/>
                </a:cubicBezTo>
                <a:cubicBezTo>
                  <a:pt x="9072" y="14236"/>
                  <a:pt x="9293" y="14175"/>
                  <a:pt x="9491" y="14076"/>
                </a:cubicBezTo>
                <a:lnTo>
                  <a:pt x="8925" y="14938"/>
                </a:lnTo>
                <a:lnTo>
                  <a:pt x="8639" y="14741"/>
                </a:lnTo>
                <a:lnTo>
                  <a:pt x="7962" y="16664"/>
                </a:lnTo>
                <a:lnTo>
                  <a:pt x="8494" y="17043"/>
                </a:lnTo>
                <a:lnTo>
                  <a:pt x="8881" y="16700"/>
                </a:lnTo>
                <a:lnTo>
                  <a:pt x="10064" y="16936"/>
                </a:lnTo>
                <a:lnTo>
                  <a:pt x="9561" y="16099"/>
                </a:lnTo>
                <a:lnTo>
                  <a:pt x="10020" y="15694"/>
                </a:lnTo>
                <a:lnTo>
                  <a:pt x="9423" y="15282"/>
                </a:lnTo>
                <a:lnTo>
                  <a:pt x="9736" y="15491"/>
                </a:lnTo>
                <a:lnTo>
                  <a:pt x="13114" y="10359"/>
                </a:lnTo>
                <a:cubicBezTo>
                  <a:pt x="13514" y="11069"/>
                  <a:pt x="13745" y="11889"/>
                  <a:pt x="13745" y="12764"/>
                </a:cubicBezTo>
                <a:cubicBezTo>
                  <a:pt x="13745" y="15475"/>
                  <a:pt x="11548" y="17673"/>
                  <a:pt x="8836" y="17673"/>
                </a:cubicBezTo>
                <a:cubicBezTo>
                  <a:pt x="6125" y="17673"/>
                  <a:pt x="3927" y="15475"/>
                  <a:pt x="3927" y="12764"/>
                </a:cubicBezTo>
                <a:cubicBezTo>
                  <a:pt x="3927" y="10053"/>
                  <a:pt x="6125" y="7855"/>
                  <a:pt x="8836" y="7855"/>
                </a:cubicBezTo>
                <a:moveTo>
                  <a:pt x="14727" y="5891"/>
                </a:moveTo>
                <a:cubicBezTo>
                  <a:pt x="14186" y="5891"/>
                  <a:pt x="13745" y="6331"/>
                  <a:pt x="13745" y="6873"/>
                </a:cubicBezTo>
                <a:cubicBezTo>
                  <a:pt x="13745" y="7062"/>
                  <a:pt x="13802" y="7237"/>
                  <a:pt x="13894" y="7386"/>
                </a:cubicBezTo>
                <a:lnTo>
                  <a:pt x="13057" y="8659"/>
                </a:lnTo>
                <a:cubicBezTo>
                  <a:pt x="11987" y="7558"/>
                  <a:pt x="10492" y="6873"/>
                  <a:pt x="8836" y="6873"/>
                </a:cubicBezTo>
                <a:cubicBezTo>
                  <a:pt x="7325" y="6873"/>
                  <a:pt x="5952" y="7447"/>
                  <a:pt x="4909" y="8382"/>
                </a:cubicBezTo>
                <a:lnTo>
                  <a:pt x="4909" y="4909"/>
                </a:lnTo>
                <a:lnTo>
                  <a:pt x="16691" y="4909"/>
                </a:lnTo>
                <a:lnTo>
                  <a:pt x="16691" y="16691"/>
                </a:lnTo>
                <a:lnTo>
                  <a:pt x="13219" y="16691"/>
                </a:lnTo>
                <a:cubicBezTo>
                  <a:pt x="14154" y="15648"/>
                  <a:pt x="14727" y="14275"/>
                  <a:pt x="14727" y="12764"/>
                </a:cubicBezTo>
                <a:cubicBezTo>
                  <a:pt x="14727" y="11536"/>
                  <a:pt x="14351" y="10398"/>
                  <a:pt x="13709" y="9453"/>
                </a:cubicBezTo>
                <a:lnTo>
                  <a:pt x="14764" y="7851"/>
                </a:lnTo>
                <a:cubicBezTo>
                  <a:pt x="15288" y="7832"/>
                  <a:pt x="15709" y="7402"/>
                  <a:pt x="15709" y="6873"/>
                </a:cubicBezTo>
                <a:cubicBezTo>
                  <a:pt x="15709" y="6331"/>
                  <a:pt x="15269" y="5891"/>
                  <a:pt x="14727" y="5891"/>
                </a:cubicBezTo>
                <a:moveTo>
                  <a:pt x="20618" y="19636"/>
                </a:moveTo>
                <a:cubicBezTo>
                  <a:pt x="20618" y="20178"/>
                  <a:pt x="20178" y="20618"/>
                  <a:pt x="19636" y="20618"/>
                </a:cubicBezTo>
                <a:lnTo>
                  <a:pt x="1964" y="20618"/>
                </a:lnTo>
                <a:cubicBezTo>
                  <a:pt x="1422" y="20618"/>
                  <a:pt x="982" y="20178"/>
                  <a:pt x="982" y="19636"/>
                </a:cubicBezTo>
                <a:lnTo>
                  <a:pt x="982" y="13745"/>
                </a:lnTo>
                <a:lnTo>
                  <a:pt x="3034" y="13745"/>
                </a:lnTo>
                <a:cubicBezTo>
                  <a:pt x="3502" y="16531"/>
                  <a:pt x="5918" y="18655"/>
                  <a:pt x="8836" y="18655"/>
                </a:cubicBezTo>
                <a:cubicBezTo>
                  <a:pt x="10040" y="18655"/>
                  <a:pt x="11158" y="18292"/>
                  <a:pt x="12090" y="17673"/>
                </a:cubicBezTo>
                <a:lnTo>
                  <a:pt x="17673" y="17673"/>
                </a:lnTo>
                <a:lnTo>
                  <a:pt x="17673" y="13745"/>
                </a:lnTo>
                <a:lnTo>
                  <a:pt x="20618" y="13745"/>
                </a:lnTo>
                <a:cubicBezTo>
                  <a:pt x="20618" y="13745"/>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96" name="Shape 2696"/>
          <p:cNvSpPr/>
          <p:nvPr/>
        </p:nvSpPr>
        <p:spPr>
          <a:xfrm>
            <a:off x="22149624" y="391960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2764" y="19636"/>
                </a:moveTo>
                <a:cubicBezTo>
                  <a:pt x="12764" y="20178"/>
                  <a:pt x="12324" y="20618"/>
                  <a:pt x="11782" y="20618"/>
                </a:cubicBezTo>
                <a:lnTo>
                  <a:pt x="9818" y="20618"/>
                </a:lnTo>
                <a:cubicBezTo>
                  <a:pt x="9276" y="20618"/>
                  <a:pt x="8836" y="20178"/>
                  <a:pt x="8836" y="19636"/>
                </a:cubicBezTo>
                <a:lnTo>
                  <a:pt x="8836" y="17673"/>
                </a:lnTo>
                <a:cubicBezTo>
                  <a:pt x="8836" y="17131"/>
                  <a:pt x="9276" y="16691"/>
                  <a:pt x="9818" y="16691"/>
                </a:cubicBezTo>
                <a:lnTo>
                  <a:pt x="11782" y="16691"/>
                </a:lnTo>
                <a:cubicBezTo>
                  <a:pt x="12324" y="16691"/>
                  <a:pt x="12764" y="17131"/>
                  <a:pt x="12764" y="17673"/>
                </a:cubicBezTo>
                <a:cubicBezTo>
                  <a:pt x="12764" y="17673"/>
                  <a:pt x="12764" y="19636"/>
                  <a:pt x="12764" y="19636"/>
                </a:cubicBezTo>
                <a:close/>
                <a:moveTo>
                  <a:pt x="11782" y="15709"/>
                </a:moveTo>
                <a:lnTo>
                  <a:pt x="9818" y="15709"/>
                </a:lnTo>
                <a:cubicBezTo>
                  <a:pt x="8734" y="15709"/>
                  <a:pt x="7855" y="16588"/>
                  <a:pt x="7855" y="17673"/>
                </a:cubicBezTo>
                <a:lnTo>
                  <a:pt x="7855" y="19636"/>
                </a:lnTo>
                <a:cubicBezTo>
                  <a:pt x="7855" y="20721"/>
                  <a:pt x="8734" y="21600"/>
                  <a:pt x="9818" y="21600"/>
                </a:cubicBezTo>
                <a:lnTo>
                  <a:pt x="11782" y="21600"/>
                </a:lnTo>
                <a:cubicBezTo>
                  <a:pt x="12866" y="21600"/>
                  <a:pt x="13745" y="20721"/>
                  <a:pt x="13745" y="19636"/>
                </a:cubicBezTo>
                <a:lnTo>
                  <a:pt x="13745" y="17673"/>
                </a:lnTo>
                <a:cubicBezTo>
                  <a:pt x="13745" y="16588"/>
                  <a:pt x="12866" y="15709"/>
                  <a:pt x="11782" y="15709"/>
                </a:cubicBezTo>
                <a:moveTo>
                  <a:pt x="20618" y="19636"/>
                </a:moveTo>
                <a:cubicBezTo>
                  <a:pt x="20618" y="20178"/>
                  <a:pt x="20178" y="20618"/>
                  <a:pt x="19636" y="20618"/>
                </a:cubicBezTo>
                <a:lnTo>
                  <a:pt x="17673" y="20618"/>
                </a:lnTo>
                <a:cubicBezTo>
                  <a:pt x="17131" y="20618"/>
                  <a:pt x="16691" y="20178"/>
                  <a:pt x="16691" y="19636"/>
                </a:cubicBezTo>
                <a:lnTo>
                  <a:pt x="16691" y="17673"/>
                </a:lnTo>
                <a:cubicBezTo>
                  <a:pt x="16691" y="17131"/>
                  <a:pt x="17131" y="16691"/>
                  <a:pt x="17673" y="16691"/>
                </a:cubicBezTo>
                <a:lnTo>
                  <a:pt x="19636" y="16691"/>
                </a:lnTo>
                <a:cubicBezTo>
                  <a:pt x="20178" y="16691"/>
                  <a:pt x="20618" y="17131"/>
                  <a:pt x="20618" y="17673"/>
                </a:cubicBezTo>
                <a:cubicBezTo>
                  <a:pt x="20618" y="17673"/>
                  <a:pt x="20618" y="19636"/>
                  <a:pt x="20618" y="19636"/>
                </a:cubicBezTo>
                <a:close/>
                <a:moveTo>
                  <a:pt x="19636" y="15709"/>
                </a:moveTo>
                <a:lnTo>
                  <a:pt x="17673" y="15709"/>
                </a:lnTo>
                <a:cubicBezTo>
                  <a:pt x="16588" y="15709"/>
                  <a:pt x="15709" y="16588"/>
                  <a:pt x="15709" y="17673"/>
                </a:cubicBezTo>
                <a:lnTo>
                  <a:pt x="15709" y="19636"/>
                </a:lnTo>
                <a:cubicBezTo>
                  <a:pt x="15709" y="20721"/>
                  <a:pt x="16588" y="21600"/>
                  <a:pt x="17673" y="21600"/>
                </a:cubicBezTo>
                <a:lnTo>
                  <a:pt x="19636" y="21600"/>
                </a:lnTo>
                <a:cubicBezTo>
                  <a:pt x="20721" y="21600"/>
                  <a:pt x="21600" y="20721"/>
                  <a:pt x="21600" y="19636"/>
                </a:cubicBezTo>
                <a:lnTo>
                  <a:pt x="21600" y="17673"/>
                </a:lnTo>
                <a:cubicBezTo>
                  <a:pt x="21600" y="16588"/>
                  <a:pt x="20721" y="15709"/>
                  <a:pt x="19636" y="15709"/>
                </a:cubicBezTo>
                <a:moveTo>
                  <a:pt x="4909" y="19636"/>
                </a:moveTo>
                <a:cubicBezTo>
                  <a:pt x="4909" y="20178"/>
                  <a:pt x="4469" y="20618"/>
                  <a:pt x="3927" y="20618"/>
                </a:cubicBezTo>
                <a:lnTo>
                  <a:pt x="1964" y="20618"/>
                </a:lnTo>
                <a:cubicBezTo>
                  <a:pt x="1422" y="20618"/>
                  <a:pt x="982" y="20178"/>
                  <a:pt x="982" y="19636"/>
                </a:cubicBezTo>
                <a:lnTo>
                  <a:pt x="982" y="17673"/>
                </a:lnTo>
                <a:cubicBezTo>
                  <a:pt x="982" y="17131"/>
                  <a:pt x="1422" y="16691"/>
                  <a:pt x="1964" y="16691"/>
                </a:cubicBezTo>
                <a:lnTo>
                  <a:pt x="3927" y="16691"/>
                </a:lnTo>
                <a:cubicBezTo>
                  <a:pt x="4469" y="16691"/>
                  <a:pt x="4909" y="17131"/>
                  <a:pt x="4909" y="17673"/>
                </a:cubicBezTo>
                <a:cubicBezTo>
                  <a:pt x="4909" y="17673"/>
                  <a:pt x="4909" y="19636"/>
                  <a:pt x="4909" y="19636"/>
                </a:cubicBezTo>
                <a:close/>
                <a:moveTo>
                  <a:pt x="3927" y="15709"/>
                </a:moveTo>
                <a:lnTo>
                  <a:pt x="1964" y="15709"/>
                </a:lnTo>
                <a:cubicBezTo>
                  <a:pt x="879" y="15709"/>
                  <a:pt x="0" y="16588"/>
                  <a:pt x="0" y="17673"/>
                </a:cubicBezTo>
                <a:lnTo>
                  <a:pt x="0" y="19636"/>
                </a:lnTo>
                <a:cubicBezTo>
                  <a:pt x="0" y="20721"/>
                  <a:pt x="879" y="21600"/>
                  <a:pt x="1964" y="21600"/>
                </a:cubicBezTo>
                <a:lnTo>
                  <a:pt x="3927" y="21600"/>
                </a:lnTo>
                <a:cubicBezTo>
                  <a:pt x="5012" y="21600"/>
                  <a:pt x="5891" y="20721"/>
                  <a:pt x="5891" y="19636"/>
                </a:cubicBezTo>
                <a:lnTo>
                  <a:pt x="5891" y="17673"/>
                </a:lnTo>
                <a:cubicBezTo>
                  <a:pt x="5891" y="16588"/>
                  <a:pt x="5012" y="15709"/>
                  <a:pt x="3927" y="15709"/>
                </a:cubicBezTo>
                <a:moveTo>
                  <a:pt x="2945" y="14727"/>
                </a:moveTo>
                <a:cubicBezTo>
                  <a:pt x="3217" y="14727"/>
                  <a:pt x="3436" y="14507"/>
                  <a:pt x="3436" y="14236"/>
                </a:cubicBezTo>
                <a:lnTo>
                  <a:pt x="3436" y="10800"/>
                </a:lnTo>
                <a:lnTo>
                  <a:pt x="10309" y="10800"/>
                </a:lnTo>
                <a:lnTo>
                  <a:pt x="10309" y="14236"/>
                </a:lnTo>
                <a:cubicBezTo>
                  <a:pt x="10309" y="14507"/>
                  <a:pt x="10529" y="14727"/>
                  <a:pt x="10800" y="14727"/>
                </a:cubicBezTo>
                <a:cubicBezTo>
                  <a:pt x="11071" y="14727"/>
                  <a:pt x="11291" y="14507"/>
                  <a:pt x="11291" y="14236"/>
                </a:cubicBezTo>
                <a:lnTo>
                  <a:pt x="11291" y="10800"/>
                </a:lnTo>
                <a:lnTo>
                  <a:pt x="18164" y="10800"/>
                </a:lnTo>
                <a:lnTo>
                  <a:pt x="18164" y="14236"/>
                </a:lnTo>
                <a:cubicBezTo>
                  <a:pt x="18164" y="14507"/>
                  <a:pt x="18384" y="14727"/>
                  <a:pt x="18655" y="14727"/>
                </a:cubicBezTo>
                <a:cubicBezTo>
                  <a:pt x="18926" y="14727"/>
                  <a:pt x="19145" y="14507"/>
                  <a:pt x="19145" y="14236"/>
                </a:cubicBezTo>
                <a:lnTo>
                  <a:pt x="19145" y="10309"/>
                </a:lnTo>
                <a:cubicBezTo>
                  <a:pt x="19145" y="10038"/>
                  <a:pt x="18926" y="9818"/>
                  <a:pt x="18655" y="9818"/>
                </a:cubicBezTo>
                <a:lnTo>
                  <a:pt x="11291" y="9818"/>
                </a:lnTo>
                <a:lnTo>
                  <a:pt x="11291" y="7364"/>
                </a:lnTo>
                <a:cubicBezTo>
                  <a:pt x="11291" y="7093"/>
                  <a:pt x="11071" y="6873"/>
                  <a:pt x="10800" y="6873"/>
                </a:cubicBezTo>
                <a:cubicBezTo>
                  <a:pt x="10529" y="6873"/>
                  <a:pt x="10309" y="7093"/>
                  <a:pt x="10309" y="7364"/>
                </a:cubicBezTo>
                <a:lnTo>
                  <a:pt x="10309" y="9818"/>
                </a:lnTo>
                <a:lnTo>
                  <a:pt x="2945" y="9818"/>
                </a:lnTo>
                <a:cubicBezTo>
                  <a:pt x="2674" y="9818"/>
                  <a:pt x="2455" y="10038"/>
                  <a:pt x="2455" y="10309"/>
                </a:cubicBezTo>
                <a:lnTo>
                  <a:pt x="2455" y="14236"/>
                </a:lnTo>
                <a:cubicBezTo>
                  <a:pt x="2455" y="14507"/>
                  <a:pt x="2674" y="14727"/>
                  <a:pt x="2945" y="14727"/>
                </a:cubicBezTo>
                <a:moveTo>
                  <a:pt x="8836" y="1964"/>
                </a:moveTo>
                <a:cubicBezTo>
                  <a:pt x="8836" y="1422"/>
                  <a:pt x="9276" y="982"/>
                  <a:pt x="9818" y="982"/>
                </a:cubicBezTo>
                <a:lnTo>
                  <a:pt x="11782" y="982"/>
                </a:lnTo>
                <a:cubicBezTo>
                  <a:pt x="12324" y="982"/>
                  <a:pt x="12764" y="1422"/>
                  <a:pt x="12764" y="1964"/>
                </a:cubicBezTo>
                <a:lnTo>
                  <a:pt x="12764" y="3927"/>
                </a:lnTo>
                <a:cubicBezTo>
                  <a:pt x="12764" y="4469"/>
                  <a:pt x="12324" y="4909"/>
                  <a:pt x="11782" y="4909"/>
                </a:cubicBezTo>
                <a:lnTo>
                  <a:pt x="9818" y="4909"/>
                </a:lnTo>
                <a:cubicBezTo>
                  <a:pt x="9276" y="4909"/>
                  <a:pt x="8836" y="4469"/>
                  <a:pt x="8836" y="3927"/>
                </a:cubicBezTo>
                <a:cubicBezTo>
                  <a:pt x="8836" y="3927"/>
                  <a:pt x="8836" y="1964"/>
                  <a:pt x="8836" y="1964"/>
                </a:cubicBezTo>
                <a:close/>
                <a:moveTo>
                  <a:pt x="9818" y="5891"/>
                </a:moveTo>
                <a:lnTo>
                  <a:pt x="11782" y="5891"/>
                </a:lnTo>
                <a:cubicBezTo>
                  <a:pt x="12866" y="5891"/>
                  <a:pt x="13745" y="5012"/>
                  <a:pt x="13745" y="3927"/>
                </a:cubicBezTo>
                <a:lnTo>
                  <a:pt x="13745" y="1964"/>
                </a:lnTo>
                <a:cubicBezTo>
                  <a:pt x="13745" y="879"/>
                  <a:pt x="12866" y="0"/>
                  <a:pt x="11782" y="0"/>
                </a:cubicBezTo>
                <a:lnTo>
                  <a:pt x="9818" y="0"/>
                </a:lnTo>
                <a:cubicBezTo>
                  <a:pt x="8734" y="0"/>
                  <a:pt x="7855" y="879"/>
                  <a:pt x="7855" y="1964"/>
                </a:cubicBezTo>
                <a:lnTo>
                  <a:pt x="7855" y="3927"/>
                </a:lnTo>
                <a:cubicBezTo>
                  <a:pt x="7855" y="5012"/>
                  <a:pt x="8734" y="5891"/>
                  <a:pt x="9818" y="5891"/>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97" name="Shape 2697"/>
          <p:cNvSpPr/>
          <p:nvPr/>
        </p:nvSpPr>
        <p:spPr>
          <a:xfrm>
            <a:off x="12576316" y="4986128"/>
            <a:ext cx="507869" cy="558655"/>
          </a:xfrm>
          <a:custGeom>
            <a:avLst/>
            <a:gdLst/>
            <a:ahLst/>
            <a:cxnLst>
              <a:cxn ang="0">
                <a:pos x="wd2" y="hd2"/>
              </a:cxn>
              <a:cxn ang="5400000">
                <a:pos x="wd2" y="hd2"/>
              </a:cxn>
              <a:cxn ang="10800000">
                <a:pos x="wd2" y="hd2"/>
              </a:cxn>
              <a:cxn ang="16200000">
                <a:pos x="wd2" y="hd2"/>
              </a:cxn>
            </a:cxnLst>
            <a:rect l="0" t="0" r="r" b="b"/>
            <a:pathLst>
              <a:path w="21600" h="21600" extrusionOk="0">
                <a:moveTo>
                  <a:pt x="7020" y="13745"/>
                </a:moveTo>
                <a:lnTo>
                  <a:pt x="4860" y="13745"/>
                </a:lnTo>
                <a:lnTo>
                  <a:pt x="4860" y="15709"/>
                </a:lnTo>
                <a:lnTo>
                  <a:pt x="7020" y="15709"/>
                </a:lnTo>
                <a:cubicBezTo>
                  <a:pt x="7020" y="15709"/>
                  <a:pt x="7020" y="13745"/>
                  <a:pt x="7020" y="13745"/>
                </a:cubicBezTo>
                <a:close/>
                <a:moveTo>
                  <a:pt x="5400" y="10800"/>
                </a:moveTo>
                <a:lnTo>
                  <a:pt x="3240" y="10800"/>
                </a:lnTo>
                <a:lnTo>
                  <a:pt x="3240" y="12764"/>
                </a:lnTo>
                <a:lnTo>
                  <a:pt x="5400" y="12764"/>
                </a:lnTo>
                <a:cubicBezTo>
                  <a:pt x="5400" y="12764"/>
                  <a:pt x="5400" y="10800"/>
                  <a:pt x="5400" y="10800"/>
                </a:cubicBezTo>
                <a:close/>
                <a:moveTo>
                  <a:pt x="5940" y="18655"/>
                </a:moveTo>
                <a:lnTo>
                  <a:pt x="15660" y="18655"/>
                </a:lnTo>
                <a:lnTo>
                  <a:pt x="15660" y="16691"/>
                </a:lnTo>
                <a:lnTo>
                  <a:pt x="5940" y="16691"/>
                </a:lnTo>
                <a:cubicBezTo>
                  <a:pt x="5940" y="16691"/>
                  <a:pt x="5940" y="18655"/>
                  <a:pt x="5940" y="18655"/>
                </a:cubicBezTo>
                <a:close/>
                <a:moveTo>
                  <a:pt x="20520" y="19636"/>
                </a:moveTo>
                <a:cubicBezTo>
                  <a:pt x="20520" y="20179"/>
                  <a:pt x="20036" y="20618"/>
                  <a:pt x="19440" y="20618"/>
                </a:cubicBezTo>
                <a:lnTo>
                  <a:pt x="2160" y="20618"/>
                </a:lnTo>
                <a:cubicBezTo>
                  <a:pt x="1564" y="20618"/>
                  <a:pt x="1080" y="20179"/>
                  <a:pt x="1080" y="19636"/>
                </a:cubicBezTo>
                <a:lnTo>
                  <a:pt x="1080" y="9818"/>
                </a:lnTo>
                <a:cubicBezTo>
                  <a:pt x="1080" y="9276"/>
                  <a:pt x="1564" y="8836"/>
                  <a:pt x="2160" y="8836"/>
                </a:cubicBezTo>
                <a:lnTo>
                  <a:pt x="19440" y="8836"/>
                </a:lnTo>
                <a:cubicBezTo>
                  <a:pt x="20036" y="8836"/>
                  <a:pt x="20520" y="9276"/>
                  <a:pt x="20520" y="9818"/>
                </a:cubicBezTo>
                <a:cubicBezTo>
                  <a:pt x="20520" y="9818"/>
                  <a:pt x="20520" y="19636"/>
                  <a:pt x="20520" y="19636"/>
                </a:cubicBezTo>
                <a:close/>
                <a:moveTo>
                  <a:pt x="19440" y="7855"/>
                </a:moveTo>
                <a:lnTo>
                  <a:pt x="2160" y="7855"/>
                </a:lnTo>
                <a:cubicBezTo>
                  <a:pt x="967" y="7855"/>
                  <a:pt x="0" y="8734"/>
                  <a:pt x="0" y="9818"/>
                </a:cubicBezTo>
                <a:lnTo>
                  <a:pt x="0" y="19636"/>
                </a:lnTo>
                <a:cubicBezTo>
                  <a:pt x="0" y="20721"/>
                  <a:pt x="967" y="21600"/>
                  <a:pt x="2160" y="21600"/>
                </a:cubicBezTo>
                <a:lnTo>
                  <a:pt x="19440" y="21600"/>
                </a:lnTo>
                <a:cubicBezTo>
                  <a:pt x="20633" y="21600"/>
                  <a:pt x="21600" y="20721"/>
                  <a:pt x="21600" y="19636"/>
                </a:cubicBezTo>
                <a:lnTo>
                  <a:pt x="21600" y="9818"/>
                </a:lnTo>
                <a:cubicBezTo>
                  <a:pt x="21600" y="8734"/>
                  <a:pt x="20633" y="7855"/>
                  <a:pt x="19440" y="7855"/>
                </a:cubicBezTo>
                <a:moveTo>
                  <a:pt x="16200" y="12764"/>
                </a:moveTo>
                <a:lnTo>
                  <a:pt x="18360" y="12764"/>
                </a:lnTo>
                <a:lnTo>
                  <a:pt x="18360" y="10800"/>
                </a:lnTo>
                <a:lnTo>
                  <a:pt x="16200" y="10800"/>
                </a:lnTo>
                <a:cubicBezTo>
                  <a:pt x="16200" y="10800"/>
                  <a:pt x="16200" y="12764"/>
                  <a:pt x="16200" y="12764"/>
                </a:cubicBezTo>
                <a:close/>
                <a:moveTo>
                  <a:pt x="14580" y="15709"/>
                </a:moveTo>
                <a:lnTo>
                  <a:pt x="16740" y="15709"/>
                </a:lnTo>
                <a:lnTo>
                  <a:pt x="16740" y="13745"/>
                </a:lnTo>
                <a:lnTo>
                  <a:pt x="14580" y="13745"/>
                </a:lnTo>
                <a:cubicBezTo>
                  <a:pt x="14580" y="13745"/>
                  <a:pt x="14580" y="15709"/>
                  <a:pt x="14580" y="15709"/>
                </a:cubicBezTo>
                <a:close/>
                <a:moveTo>
                  <a:pt x="10800" y="0"/>
                </a:moveTo>
                <a:lnTo>
                  <a:pt x="6480" y="3927"/>
                </a:lnTo>
                <a:lnTo>
                  <a:pt x="15120" y="3927"/>
                </a:lnTo>
                <a:cubicBezTo>
                  <a:pt x="15120" y="3927"/>
                  <a:pt x="10800" y="0"/>
                  <a:pt x="10800" y="0"/>
                </a:cubicBezTo>
                <a:close/>
                <a:moveTo>
                  <a:pt x="8640" y="10800"/>
                </a:moveTo>
                <a:lnTo>
                  <a:pt x="6480" y="10800"/>
                </a:lnTo>
                <a:lnTo>
                  <a:pt x="6480" y="12764"/>
                </a:lnTo>
                <a:lnTo>
                  <a:pt x="8640" y="12764"/>
                </a:lnTo>
                <a:cubicBezTo>
                  <a:pt x="8640" y="12764"/>
                  <a:pt x="8640" y="10800"/>
                  <a:pt x="8640" y="10800"/>
                </a:cubicBezTo>
                <a:close/>
                <a:moveTo>
                  <a:pt x="11340" y="15709"/>
                </a:moveTo>
                <a:lnTo>
                  <a:pt x="13500" y="15709"/>
                </a:lnTo>
                <a:lnTo>
                  <a:pt x="13500" y="13745"/>
                </a:lnTo>
                <a:lnTo>
                  <a:pt x="11340" y="13745"/>
                </a:lnTo>
                <a:cubicBezTo>
                  <a:pt x="11340" y="13745"/>
                  <a:pt x="11340" y="15709"/>
                  <a:pt x="11340" y="15709"/>
                </a:cubicBezTo>
                <a:close/>
                <a:moveTo>
                  <a:pt x="15120" y="10800"/>
                </a:moveTo>
                <a:lnTo>
                  <a:pt x="12960" y="10800"/>
                </a:lnTo>
                <a:lnTo>
                  <a:pt x="12960" y="12764"/>
                </a:lnTo>
                <a:lnTo>
                  <a:pt x="15120" y="12764"/>
                </a:lnTo>
                <a:cubicBezTo>
                  <a:pt x="15120" y="12764"/>
                  <a:pt x="15120" y="10800"/>
                  <a:pt x="15120" y="10800"/>
                </a:cubicBezTo>
                <a:close/>
                <a:moveTo>
                  <a:pt x="11880" y="10800"/>
                </a:moveTo>
                <a:lnTo>
                  <a:pt x="9720" y="10800"/>
                </a:lnTo>
                <a:lnTo>
                  <a:pt x="9720" y="12764"/>
                </a:lnTo>
                <a:lnTo>
                  <a:pt x="11880" y="12764"/>
                </a:lnTo>
                <a:cubicBezTo>
                  <a:pt x="11880" y="12764"/>
                  <a:pt x="11880" y="10800"/>
                  <a:pt x="11880" y="10800"/>
                </a:cubicBezTo>
                <a:close/>
                <a:moveTo>
                  <a:pt x="8100" y="15709"/>
                </a:moveTo>
                <a:lnTo>
                  <a:pt x="10260" y="15709"/>
                </a:lnTo>
                <a:lnTo>
                  <a:pt x="10260" y="13745"/>
                </a:lnTo>
                <a:lnTo>
                  <a:pt x="8100" y="13745"/>
                </a:lnTo>
                <a:cubicBezTo>
                  <a:pt x="8100" y="13745"/>
                  <a:pt x="8100" y="15709"/>
                  <a:pt x="8100" y="15709"/>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98" name="Shape 2698"/>
          <p:cNvSpPr/>
          <p:nvPr/>
        </p:nvSpPr>
        <p:spPr>
          <a:xfrm>
            <a:off x="13642840" y="4986128"/>
            <a:ext cx="507869" cy="558655"/>
          </a:xfrm>
          <a:custGeom>
            <a:avLst/>
            <a:gdLst/>
            <a:ahLst/>
            <a:cxnLst>
              <a:cxn ang="0">
                <a:pos x="wd2" y="hd2"/>
              </a:cxn>
              <a:cxn ang="5400000">
                <a:pos x="wd2" y="hd2"/>
              </a:cxn>
              <a:cxn ang="10800000">
                <a:pos x="wd2" y="hd2"/>
              </a:cxn>
              <a:cxn ang="16200000">
                <a:pos x="wd2" y="hd2"/>
              </a:cxn>
            </a:cxnLst>
            <a:rect l="0" t="0" r="r" b="b"/>
            <a:pathLst>
              <a:path w="21600" h="21600" extrusionOk="0">
                <a:moveTo>
                  <a:pt x="5940" y="10800"/>
                </a:moveTo>
                <a:lnTo>
                  <a:pt x="15660" y="10800"/>
                </a:lnTo>
                <a:lnTo>
                  <a:pt x="15660" y="8836"/>
                </a:lnTo>
                <a:lnTo>
                  <a:pt x="5940" y="8836"/>
                </a:lnTo>
                <a:cubicBezTo>
                  <a:pt x="5940" y="8836"/>
                  <a:pt x="5940" y="10800"/>
                  <a:pt x="5940" y="10800"/>
                </a:cubicBezTo>
                <a:close/>
                <a:moveTo>
                  <a:pt x="5400" y="2945"/>
                </a:moveTo>
                <a:lnTo>
                  <a:pt x="3240" y="2945"/>
                </a:lnTo>
                <a:lnTo>
                  <a:pt x="3240" y="4909"/>
                </a:lnTo>
                <a:lnTo>
                  <a:pt x="5400" y="4909"/>
                </a:lnTo>
                <a:cubicBezTo>
                  <a:pt x="5400" y="4909"/>
                  <a:pt x="5400" y="2945"/>
                  <a:pt x="5400" y="2945"/>
                </a:cubicBezTo>
                <a:close/>
                <a:moveTo>
                  <a:pt x="7020" y="5891"/>
                </a:moveTo>
                <a:lnTo>
                  <a:pt x="4860" y="5891"/>
                </a:lnTo>
                <a:lnTo>
                  <a:pt x="4860" y="7855"/>
                </a:lnTo>
                <a:lnTo>
                  <a:pt x="7020" y="7855"/>
                </a:lnTo>
                <a:cubicBezTo>
                  <a:pt x="7020" y="7855"/>
                  <a:pt x="7020" y="5891"/>
                  <a:pt x="7020" y="5891"/>
                </a:cubicBezTo>
                <a:close/>
                <a:moveTo>
                  <a:pt x="14580" y="7855"/>
                </a:moveTo>
                <a:lnTo>
                  <a:pt x="16740" y="7855"/>
                </a:lnTo>
                <a:lnTo>
                  <a:pt x="16740" y="5891"/>
                </a:lnTo>
                <a:lnTo>
                  <a:pt x="14580" y="5891"/>
                </a:lnTo>
                <a:cubicBezTo>
                  <a:pt x="14580" y="5891"/>
                  <a:pt x="14580" y="7855"/>
                  <a:pt x="14580" y="7855"/>
                </a:cubicBezTo>
                <a:close/>
                <a:moveTo>
                  <a:pt x="20520" y="11782"/>
                </a:moveTo>
                <a:cubicBezTo>
                  <a:pt x="20520" y="12324"/>
                  <a:pt x="20036" y="12764"/>
                  <a:pt x="19440" y="12764"/>
                </a:cubicBezTo>
                <a:lnTo>
                  <a:pt x="2160" y="12764"/>
                </a:lnTo>
                <a:cubicBezTo>
                  <a:pt x="1564" y="12764"/>
                  <a:pt x="1080" y="12324"/>
                  <a:pt x="1080" y="11782"/>
                </a:cubicBezTo>
                <a:lnTo>
                  <a:pt x="1080" y="1964"/>
                </a:lnTo>
                <a:cubicBezTo>
                  <a:pt x="1080" y="1422"/>
                  <a:pt x="1564" y="982"/>
                  <a:pt x="2160" y="982"/>
                </a:cubicBezTo>
                <a:lnTo>
                  <a:pt x="19440" y="982"/>
                </a:lnTo>
                <a:cubicBezTo>
                  <a:pt x="20036" y="982"/>
                  <a:pt x="20520" y="1422"/>
                  <a:pt x="20520" y="1964"/>
                </a:cubicBezTo>
                <a:cubicBezTo>
                  <a:pt x="20520" y="1964"/>
                  <a:pt x="20520" y="11782"/>
                  <a:pt x="20520" y="11782"/>
                </a:cubicBezTo>
                <a:close/>
                <a:moveTo>
                  <a:pt x="19440" y="0"/>
                </a:moveTo>
                <a:lnTo>
                  <a:pt x="2160" y="0"/>
                </a:lnTo>
                <a:cubicBezTo>
                  <a:pt x="967" y="0"/>
                  <a:pt x="0" y="879"/>
                  <a:pt x="0" y="1964"/>
                </a:cubicBezTo>
                <a:lnTo>
                  <a:pt x="0" y="11782"/>
                </a:lnTo>
                <a:cubicBezTo>
                  <a:pt x="0" y="12866"/>
                  <a:pt x="967" y="13745"/>
                  <a:pt x="2160" y="13745"/>
                </a:cubicBezTo>
                <a:lnTo>
                  <a:pt x="19440" y="13745"/>
                </a:lnTo>
                <a:cubicBezTo>
                  <a:pt x="20633" y="13745"/>
                  <a:pt x="21600" y="12866"/>
                  <a:pt x="21600" y="11782"/>
                </a:cubicBezTo>
                <a:lnTo>
                  <a:pt x="21600" y="1964"/>
                </a:lnTo>
                <a:cubicBezTo>
                  <a:pt x="21600" y="879"/>
                  <a:pt x="20633" y="0"/>
                  <a:pt x="19440" y="0"/>
                </a:cubicBezTo>
                <a:moveTo>
                  <a:pt x="16200" y="4909"/>
                </a:moveTo>
                <a:lnTo>
                  <a:pt x="18360" y="4909"/>
                </a:lnTo>
                <a:lnTo>
                  <a:pt x="18360" y="2945"/>
                </a:lnTo>
                <a:lnTo>
                  <a:pt x="16200" y="2945"/>
                </a:lnTo>
                <a:cubicBezTo>
                  <a:pt x="16200" y="2945"/>
                  <a:pt x="16200" y="4909"/>
                  <a:pt x="16200" y="4909"/>
                </a:cubicBezTo>
                <a:close/>
                <a:moveTo>
                  <a:pt x="8640" y="2945"/>
                </a:moveTo>
                <a:lnTo>
                  <a:pt x="6480" y="2945"/>
                </a:lnTo>
                <a:lnTo>
                  <a:pt x="6480" y="4909"/>
                </a:lnTo>
                <a:lnTo>
                  <a:pt x="8640" y="4909"/>
                </a:lnTo>
                <a:cubicBezTo>
                  <a:pt x="8640" y="4909"/>
                  <a:pt x="8640" y="2945"/>
                  <a:pt x="8640" y="2945"/>
                </a:cubicBezTo>
                <a:close/>
                <a:moveTo>
                  <a:pt x="11340" y="7855"/>
                </a:moveTo>
                <a:lnTo>
                  <a:pt x="13500" y="7855"/>
                </a:lnTo>
                <a:lnTo>
                  <a:pt x="13500" y="5891"/>
                </a:lnTo>
                <a:lnTo>
                  <a:pt x="11340" y="5891"/>
                </a:lnTo>
                <a:cubicBezTo>
                  <a:pt x="11340" y="5891"/>
                  <a:pt x="11340" y="7855"/>
                  <a:pt x="11340" y="7855"/>
                </a:cubicBezTo>
                <a:close/>
                <a:moveTo>
                  <a:pt x="10800" y="21600"/>
                </a:moveTo>
                <a:lnTo>
                  <a:pt x="15120" y="17673"/>
                </a:lnTo>
                <a:lnTo>
                  <a:pt x="6480" y="17673"/>
                </a:lnTo>
                <a:cubicBezTo>
                  <a:pt x="6480" y="17673"/>
                  <a:pt x="10800" y="21600"/>
                  <a:pt x="10800" y="21600"/>
                </a:cubicBezTo>
                <a:close/>
                <a:moveTo>
                  <a:pt x="15120" y="2945"/>
                </a:moveTo>
                <a:lnTo>
                  <a:pt x="12960" y="2945"/>
                </a:lnTo>
                <a:lnTo>
                  <a:pt x="12960" y="4909"/>
                </a:lnTo>
                <a:lnTo>
                  <a:pt x="15120" y="4909"/>
                </a:lnTo>
                <a:cubicBezTo>
                  <a:pt x="15120" y="4909"/>
                  <a:pt x="15120" y="2945"/>
                  <a:pt x="15120" y="2945"/>
                </a:cubicBezTo>
                <a:close/>
                <a:moveTo>
                  <a:pt x="8100" y="7855"/>
                </a:moveTo>
                <a:lnTo>
                  <a:pt x="10260" y="7855"/>
                </a:lnTo>
                <a:lnTo>
                  <a:pt x="10260" y="5891"/>
                </a:lnTo>
                <a:lnTo>
                  <a:pt x="8100" y="5891"/>
                </a:lnTo>
                <a:cubicBezTo>
                  <a:pt x="8100" y="5891"/>
                  <a:pt x="8100" y="7855"/>
                  <a:pt x="8100" y="7855"/>
                </a:cubicBezTo>
                <a:close/>
                <a:moveTo>
                  <a:pt x="11880" y="2945"/>
                </a:moveTo>
                <a:lnTo>
                  <a:pt x="9720" y="2945"/>
                </a:lnTo>
                <a:lnTo>
                  <a:pt x="9720" y="4909"/>
                </a:lnTo>
                <a:lnTo>
                  <a:pt x="11880" y="4909"/>
                </a:lnTo>
                <a:cubicBezTo>
                  <a:pt x="11880" y="4909"/>
                  <a:pt x="11880" y="2945"/>
                  <a:pt x="11880" y="2945"/>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99" name="Shape 2699"/>
          <p:cNvSpPr/>
          <p:nvPr/>
        </p:nvSpPr>
        <p:spPr>
          <a:xfrm>
            <a:off x="14683969" y="5036915"/>
            <a:ext cx="558655" cy="457082"/>
          </a:xfrm>
          <a:custGeom>
            <a:avLst/>
            <a:gdLst/>
            <a:ahLst/>
            <a:cxnLst>
              <a:cxn ang="0">
                <a:pos x="wd2" y="hd2"/>
              </a:cxn>
              <a:cxn ang="5400000">
                <a:pos x="wd2" y="hd2"/>
              </a:cxn>
              <a:cxn ang="10800000">
                <a:pos x="wd2" y="hd2"/>
              </a:cxn>
              <a:cxn ang="16200000">
                <a:pos x="wd2" y="hd2"/>
              </a:cxn>
            </a:cxnLst>
            <a:rect l="0" t="0" r="r" b="b"/>
            <a:pathLst>
              <a:path w="21600" h="21600" extrusionOk="0">
                <a:moveTo>
                  <a:pt x="5976" y="20400"/>
                </a:moveTo>
                <a:lnTo>
                  <a:pt x="10800" y="13522"/>
                </a:lnTo>
                <a:lnTo>
                  <a:pt x="15623" y="20400"/>
                </a:lnTo>
                <a:cubicBezTo>
                  <a:pt x="15623" y="20400"/>
                  <a:pt x="5976" y="20400"/>
                  <a:pt x="5976" y="20400"/>
                </a:cubicBezTo>
                <a:close/>
                <a:moveTo>
                  <a:pt x="17063" y="20610"/>
                </a:moveTo>
                <a:lnTo>
                  <a:pt x="11172" y="12210"/>
                </a:lnTo>
                <a:lnTo>
                  <a:pt x="11168" y="12214"/>
                </a:lnTo>
                <a:cubicBezTo>
                  <a:pt x="11078" y="12086"/>
                  <a:pt x="10949" y="12000"/>
                  <a:pt x="10800" y="12000"/>
                </a:cubicBezTo>
                <a:cubicBezTo>
                  <a:pt x="10651" y="12000"/>
                  <a:pt x="10521" y="12086"/>
                  <a:pt x="10432" y="12214"/>
                </a:cubicBezTo>
                <a:lnTo>
                  <a:pt x="10427" y="12210"/>
                </a:lnTo>
                <a:lnTo>
                  <a:pt x="4536" y="20610"/>
                </a:lnTo>
                <a:lnTo>
                  <a:pt x="4540" y="20614"/>
                </a:lnTo>
                <a:cubicBezTo>
                  <a:pt x="4467" y="20719"/>
                  <a:pt x="4418" y="20851"/>
                  <a:pt x="4418" y="21000"/>
                </a:cubicBezTo>
                <a:cubicBezTo>
                  <a:pt x="4418" y="21332"/>
                  <a:pt x="4638" y="21600"/>
                  <a:pt x="4909" y="21600"/>
                </a:cubicBezTo>
                <a:lnTo>
                  <a:pt x="16691" y="21600"/>
                </a:lnTo>
                <a:cubicBezTo>
                  <a:pt x="16962" y="21600"/>
                  <a:pt x="17182" y="21332"/>
                  <a:pt x="17182" y="21000"/>
                </a:cubicBezTo>
                <a:cubicBezTo>
                  <a:pt x="17182" y="20851"/>
                  <a:pt x="17133" y="20719"/>
                  <a:pt x="17059" y="20614"/>
                </a:cubicBezTo>
                <a:cubicBezTo>
                  <a:pt x="17059" y="20614"/>
                  <a:pt x="17063" y="20610"/>
                  <a:pt x="17063" y="20610"/>
                </a:cubicBezTo>
                <a:close/>
                <a:moveTo>
                  <a:pt x="21109" y="0"/>
                </a:moveTo>
                <a:lnTo>
                  <a:pt x="491" y="0"/>
                </a:lnTo>
                <a:cubicBezTo>
                  <a:pt x="220" y="0"/>
                  <a:pt x="0" y="269"/>
                  <a:pt x="0" y="600"/>
                </a:cubicBezTo>
                <a:lnTo>
                  <a:pt x="0" y="17400"/>
                </a:lnTo>
                <a:cubicBezTo>
                  <a:pt x="0" y="17732"/>
                  <a:pt x="220" y="18000"/>
                  <a:pt x="491" y="18000"/>
                </a:cubicBezTo>
                <a:lnTo>
                  <a:pt x="4418" y="18000"/>
                </a:lnTo>
                <a:cubicBezTo>
                  <a:pt x="4689" y="18000"/>
                  <a:pt x="4909" y="17732"/>
                  <a:pt x="4909" y="17400"/>
                </a:cubicBezTo>
                <a:cubicBezTo>
                  <a:pt x="4909" y="17068"/>
                  <a:pt x="4689" y="16800"/>
                  <a:pt x="4418" y="16800"/>
                </a:cubicBezTo>
                <a:lnTo>
                  <a:pt x="982" y="16800"/>
                </a:lnTo>
                <a:lnTo>
                  <a:pt x="982" y="1200"/>
                </a:lnTo>
                <a:lnTo>
                  <a:pt x="20618" y="1200"/>
                </a:lnTo>
                <a:lnTo>
                  <a:pt x="20618" y="16800"/>
                </a:lnTo>
                <a:lnTo>
                  <a:pt x="17182" y="16800"/>
                </a:lnTo>
                <a:cubicBezTo>
                  <a:pt x="16911" y="16800"/>
                  <a:pt x="16691" y="17068"/>
                  <a:pt x="16691" y="17400"/>
                </a:cubicBezTo>
                <a:cubicBezTo>
                  <a:pt x="16691" y="17732"/>
                  <a:pt x="16911" y="18000"/>
                  <a:pt x="17182" y="18000"/>
                </a:cubicBezTo>
                <a:lnTo>
                  <a:pt x="21109" y="18000"/>
                </a:lnTo>
                <a:cubicBezTo>
                  <a:pt x="21380" y="18000"/>
                  <a:pt x="21600" y="17732"/>
                  <a:pt x="21600" y="17400"/>
                </a:cubicBezTo>
                <a:lnTo>
                  <a:pt x="21600" y="600"/>
                </a:lnTo>
                <a:cubicBezTo>
                  <a:pt x="21600" y="269"/>
                  <a:pt x="21380" y="0"/>
                  <a:pt x="21109"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00" name="Shape 2700"/>
          <p:cNvSpPr/>
          <p:nvPr/>
        </p:nvSpPr>
        <p:spPr>
          <a:xfrm>
            <a:off x="15750491" y="498612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4" y="20618"/>
                </a:moveTo>
                <a:lnTo>
                  <a:pt x="15069" y="13232"/>
                </a:lnTo>
                <a:lnTo>
                  <a:pt x="15063" y="13228"/>
                </a:lnTo>
                <a:cubicBezTo>
                  <a:pt x="15472" y="12512"/>
                  <a:pt x="15709" y="11684"/>
                  <a:pt x="15709" y="10800"/>
                </a:cubicBezTo>
                <a:cubicBezTo>
                  <a:pt x="15709" y="9192"/>
                  <a:pt x="14932" y="7768"/>
                  <a:pt x="13737" y="6873"/>
                </a:cubicBezTo>
                <a:lnTo>
                  <a:pt x="19796" y="6873"/>
                </a:lnTo>
                <a:cubicBezTo>
                  <a:pt x="20322" y="8076"/>
                  <a:pt x="20618" y="9403"/>
                  <a:pt x="20618" y="10800"/>
                </a:cubicBezTo>
                <a:cubicBezTo>
                  <a:pt x="20618" y="16221"/>
                  <a:pt x="16225" y="20615"/>
                  <a:pt x="10804" y="20618"/>
                </a:cubicBezTo>
                <a:moveTo>
                  <a:pt x="9708" y="20554"/>
                </a:moveTo>
                <a:cubicBezTo>
                  <a:pt x="4800" y="20010"/>
                  <a:pt x="982" y="15853"/>
                  <a:pt x="982" y="10800"/>
                </a:cubicBezTo>
                <a:cubicBezTo>
                  <a:pt x="982" y="9010"/>
                  <a:pt x="1468" y="7337"/>
                  <a:pt x="2305" y="5892"/>
                </a:cubicBezTo>
                <a:lnTo>
                  <a:pt x="6452" y="13076"/>
                </a:lnTo>
                <a:cubicBezTo>
                  <a:pt x="7273" y="14640"/>
                  <a:pt x="8911" y="15709"/>
                  <a:pt x="10800" y="15709"/>
                </a:cubicBezTo>
                <a:cubicBezTo>
                  <a:pt x="11487" y="15709"/>
                  <a:pt x="12141" y="15567"/>
                  <a:pt x="12734" y="15312"/>
                </a:cubicBezTo>
                <a:cubicBezTo>
                  <a:pt x="12734" y="15312"/>
                  <a:pt x="9708" y="20554"/>
                  <a:pt x="9708" y="20554"/>
                </a:cubicBezTo>
                <a:close/>
                <a:moveTo>
                  <a:pt x="7315" y="12607"/>
                </a:moveTo>
                <a:cubicBezTo>
                  <a:pt x="7034" y="12065"/>
                  <a:pt x="6873" y="11452"/>
                  <a:pt x="6873" y="10800"/>
                </a:cubicBezTo>
                <a:cubicBezTo>
                  <a:pt x="6873" y="8631"/>
                  <a:pt x="8631" y="6873"/>
                  <a:pt x="10800" y="6873"/>
                </a:cubicBezTo>
                <a:cubicBezTo>
                  <a:pt x="12969" y="6873"/>
                  <a:pt x="14727" y="8631"/>
                  <a:pt x="14727" y="10800"/>
                </a:cubicBezTo>
                <a:cubicBezTo>
                  <a:pt x="14727" y="12969"/>
                  <a:pt x="12969" y="14727"/>
                  <a:pt x="10800" y="14727"/>
                </a:cubicBezTo>
                <a:cubicBezTo>
                  <a:pt x="9318" y="14727"/>
                  <a:pt x="8029" y="13906"/>
                  <a:pt x="7360" y="12694"/>
                </a:cubicBezTo>
                <a:lnTo>
                  <a:pt x="7364" y="12691"/>
                </a:lnTo>
                <a:cubicBezTo>
                  <a:pt x="7364" y="12691"/>
                  <a:pt x="7315" y="12607"/>
                  <a:pt x="7315" y="12607"/>
                </a:cubicBezTo>
                <a:close/>
                <a:moveTo>
                  <a:pt x="10800" y="982"/>
                </a:moveTo>
                <a:cubicBezTo>
                  <a:pt x="14432" y="982"/>
                  <a:pt x="17596" y="2959"/>
                  <a:pt x="19294" y="5891"/>
                </a:cubicBezTo>
                <a:lnTo>
                  <a:pt x="10800" y="5891"/>
                </a:lnTo>
                <a:cubicBezTo>
                  <a:pt x="8290" y="5891"/>
                  <a:pt x="6223" y="7776"/>
                  <a:pt x="5930" y="10207"/>
                </a:cubicBezTo>
                <a:lnTo>
                  <a:pt x="2909" y="4975"/>
                </a:lnTo>
                <a:cubicBezTo>
                  <a:pt x="4697" y="2557"/>
                  <a:pt x="7561" y="982"/>
                  <a:pt x="10800" y="982"/>
                </a:cubicBezTo>
                <a:moveTo>
                  <a:pt x="10800" y="0"/>
                </a:moveTo>
                <a:cubicBezTo>
                  <a:pt x="4835" y="0"/>
                  <a:pt x="0" y="4836"/>
                  <a:pt x="0" y="10800"/>
                </a:cubicBezTo>
                <a:cubicBezTo>
                  <a:pt x="0" y="16765"/>
                  <a:pt x="4835" y="21600"/>
                  <a:pt x="10800" y="21600"/>
                </a:cubicBezTo>
                <a:cubicBezTo>
                  <a:pt x="16765" y="21600"/>
                  <a:pt x="21600" y="16765"/>
                  <a:pt x="21600" y="10800"/>
                </a:cubicBezTo>
                <a:cubicBezTo>
                  <a:pt x="21600" y="4836"/>
                  <a:pt x="16765" y="0"/>
                  <a:pt x="108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01" name="Shape 2701"/>
          <p:cNvSpPr/>
          <p:nvPr/>
        </p:nvSpPr>
        <p:spPr>
          <a:xfrm>
            <a:off x="16817013" y="5125792"/>
            <a:ext cx="558655" cy="253935"/>
          </a:xfrm>
          <a:custGeom>
            <a:avLst/>
            <a:gdLst/>
            <a:ahLst/>
            <a:cxnLst>
              <a:cxn ang="0">
                <a:pos x="wd2" y="hd2"/>
              </a:cxn>
              <a:cxn ang="5400000">
                <a:pos x="wd2" y="hd2"/>
              </a:cxn>
              <a:cxn ang="10800000">
                <a:pos x="wd2" y="hd2"/>
              </a:cxn>
              <a:cxn ang="16200000">
                <a:pos x="wd2" y="hd2"/>
              </a:cxn>
            </a:cxnLst>
            <a:rect l="0" t="0" r="r" b="b"/>
            <a:pathLst>
              <a:path w="21600" h="21600" extrusionOk="0">
                <a:moveTo>
                  <a:pt x="16724" y="15100"/>
                </a:moveTo>
                <a:lnTo>
                  <a:pt x="17582" y="15100"/>
                </a:lnTo>
                <a:lnTo>
                  <a:pt x="17582" y="8844"/>
                </a:lnTo>
                <a:lnTo>
                  <a:pt x="16724" y="8844"/>
                </a:lnTo>
                <a:cubicBezTo>
                  <a:pt x="16724" y="8844"/>
                  <a:pt x="16724" y="15100"/>
                  <a:pt x="16724" y="15100"/>
                </a:cubicBezTo>
                <a:close/>
                <a:moveTo>
                  <a:pt x="13336" y="15100"/>
                </a:moveTo>
                <a:lnTo>
                  <a:pt x="14199" y="15100"/>
                </a:lnTo>
                <a:lnTo>
                  <a:pt x="14199" y="11633"/>
                </a:lnTo>
                <a:lnTo>
                  <a:pt x="15565" y="11633"/>
                </a:lnTo>
                <a:lnTo>
                  <a:pt x="15565" y="10047"/>
                </a:lnTo>
                <a:lnTo>
                  <a:pt x="14199" y="10047"/>
                </a:lnTo>
                <a:lnTo>
                  <a:pt x="14199" y="8077"/>
                </a:lnTo>
                <a:lnTo>
                  <a:pt x="15661" y="8077"/>
                </a:lnTo>
                <a:lnTo>
                  <a:pt x="15661" y="6478"/>
                </a:lnTo>
                <a:lnTo>
                  <a:pt x="13336" y="6478"/>
                </a:lnTo>
                <a:cubicBezTo>
                  <a:pt x="13336" y="6478"/>
                  <a:pt x="13336" y="15100"/>
                  <a:pt x="13336" y="15100"/>
                </a:cubicBezTo>
                <a:close/>
                <a:moveTo>
                  <a:pt x="20618" y="12960"/>
                </a:moveTo>
                <a:cubicBezTo>
                  <a:pt x="20618" y="16538"/>
                  <a:pt x="19299" y="19440"/>
                  <a:pt x="17673" y="19440"/>
                </a:cubicBezTo>
                <a:lnTo>
                  <a:pt x="7855" y="19440"/>
                </a:lnTo>
                <a:cubicBezTo>
                  <a:pt x="9481" y="19440"/>
                  <a:pt x="10800" y="16538"/>
                  <a:pt x="10800" y="12960"/>
                </a:cubicBezTo>
                <a:lnTo>
                  <a:pt x="10800" y="8640"/>
                </a:lnTo>
                <a:cubicBezTo>
                  <a:pt x="10800" y="5062"/>
                  <a:pt x="12119" y="2160"/>
                  <a:pt x="13745" y="2160"/>
                </a:cubicBezTo>
                <a:lnTo>
                  <a:pt x="17673" y="2160"/>
                </a:lnTo>
                <a:cubicBezTo>
                  <a:pt x="19299" y="2160"/>
                  <a:pt x="20618" y="5062"/>
                  <a:pt x="20618" y="8640"/>
                </a:cubicBezTo>
                <a:cubicBezTo>
                  <a:pt x="20618" y="8640"/>
                  <a:pt x="20618" y="12960"/>
                  <a:pt x="20618" y="12960"/>
                </a:cubicBezTo>
                <a:close/>
                <a:moveTo>
                  <a:pt x="6607" y="15121"/>
                </a:moveTo>
                <a:lnTo>
                  <a:pt x="5673" y="15121"/>
                </a:lnTo>
                <a:lnTo>
                  <a:pt x="5350" y="11399"/>
                </a:lnTo>
                <a:cubicBezTo>
                  <a:pt x="5276" y="10527"/>
                  <a:pt x="5214" y="9718"/>
                  <a:pt x="5169" y="8730"/>
                </a:cubicBezTo>
                <a:lnTo>
                  <a:pt x="5157" y="8730"/>
                </a:lnTo>
                <a:cubicBezTo>
                  <a:pt x="5090" y="9705"/>
                  <a:pt x="5028" y="10527"/>
                  <a:pt x="4937" y="11399"/>
                </a:cubicBezTo>
                <a:lnTo>
                  <a:pt x="4574" y="15121"/>
                </a:lnTo>
                <a:lnTo>
                  <a:pt x="3629" y="15121"/>
                </a:lnTo>
                <a:lnTo>
                  <a:pt x="2723" y="6471"/>
                </a:lnTo>
                <a:lnTo>
                  <a:pt x="3646" y="6471"/>
                </a:lnTo>
                <a:lnTo>
                  <a:pt x="3935" y="10039"/>
                </a:lnTo>
                <a:cubicBezTo>
                  <a:pt x="4020" y="11066"/>
                  <a:pt x="4099" y="12182"/>
                  <a:pt x="4161" y="13055"/>
                </a:cubicBezTo>
                <a:lnTo>
                  <a:pt x="4172" y="13055"/>
                </a:lnTo>
                <a:cubicBezTo>
                  <a:pt x="4235" y="12118"/>
                  <a:pt x="4325" y="11078"/>
                  <a:pt x="4422" y="10013"/>
                </a:cubicBezTo>
                <a:lnTo>
                  <a:pt x="4744" y="6471"/>
                </a:lnTo>
                <a:lnTo>
                  <a:pt x="5662" y="6471"/>
                </a:lnTo>
                <a:lnTo>
                  <a:pt x="5967" y="10117"/>
                </a:lnTo>
                <a:cubicBezTo>
                  <a:pt x="6052" y="11130"/>
                  <a:pt x="6114" y="12054"/>
                  <a:pt x="6171" y="13017"/>
                </a:cubicBezTo>
                <a:lnTo>
                  <a:pt x="6182" y="13017"/>
                </a:lnTo>
                <a:cubicBezTo>
                  <a:pt x="6239" y="12054"/>
                  <a:pt x="6324" y="11040"/>
                  <a:pt x="6403" y="10013"/>
                </a:cubicBezTo>
                <a:lnTo>
                  <a:pt x="6715" y="6471"/>
                </a:lnTo>
                <a:lnTo>
                  <a:pt x="7592" y="6471"/>
                </a:lnTo>
                <a:cubicBezTo>
                  <a:pt x="7592" y="6471"/>
                  <a:pt x="6607" y="15121"/>
                  <a:pt x="6607" y="15121"/>
                </a:cubicBezTo>
                <a:close/>
                <a:moveTo>
                  <a:pt x="8940" y="15121"/>
                </a:moveTo>
                <a:lnTo>
                  <a:pt x="8080" y="15121"/>
                </a:lnTo>
                <a:lnTo>
                  <a:pt x="8080" y="8845"/>
                </a:lnTo>
                <a:lnTo>
                  <a:pt x="8940" y="8845"/>
                </a:lnTo>
                <a:cubicBezTo>
                  <a:pt x="8940" y="8845"/>
                  <a:pt x="8940" y="15121"/>
                  <a:pt x="8940" y="15121"/>
                </a:cubicBezTo>
                <a:close/>
                <a:moveTo>
                  <a:pt x="8510" y="6111"/>
                </a:moveTo>
                <a:cubicBezTo>
                  <a:pt x="8788" y="6111"/>
                  <a:pt x="8963" y="6535"/>
                  <a:pt x="8969" y="7100"/>
                </a:cubicBezTo>
                <a:cubicBezTo>
                  <a:pt x="8969" y="7638"/>
                  <a:pt x="8788" y="8076"/>
                  <a:pt x="8505" y="8076"/>
                </a:cubicBezTo>
                <a:cubicBezTo>
                  <a:pt x="8233" y="8076"/>
                  <a:pt x="8052" y="7638"/>
                  <a:pt x="8058" y="7100"/>
                </a:cubicBezTo>
                <a:cubicBezTo>
                  <a:pt x="8052" y="6535"/>
                  <a:pt x="8233" y="6111"/>
                  <a:pt x="8510" y="6111"/>
                </a:cubicBezTo>
                <a:moveTo>
                  <a:pt x="17673" y="0"/>
                </a:moveTo>
                <a:lnTo>
                  <a:pt x="3927" y="0"/>
                </a:lnTo>
                <a:cubicBezTo>
                  <a:pt x="1758" y="0"/>
                  <a:pt x="0" y="3869"/>
                  <a:pt x="0" y="8640"/>
                </a:cubicBezTo>
                <a:lnTo>
                  <a:pt x="0" y="12960"/>
                </a:lnTo>
                <a:cubicBezTo>
                  <a:pt x="0" y="17731"/>
                  <a:pt x="1758" y="21600"/>
                  <a:pt x="3927" y="21600"/>
                </a:cubicBezTo>
                <a:lnTo>
                  <a:pt x="17673" y="21600"/>
                </a:lnTo>
                <a:cubicBezTo>
                  <a:pt x="19842" y="21600"/>
                  <a:pt x="21600" y="17731"/>
                  <a:pt x="21600" y="12960"/>
                </a:cubicBezTo>
                <a:lnTo>
                  <a:pt x="21600" y="8640"/>
                </a:lnTo>
                <a:cubicBezTo>
                  <a:pt x="21600" y="3869"/>
                  <a:pt x="19842" y="0"/>
                  <a:pt x="17673" y="0"/>
                </a:cubicBezTo>
                <a:moveTo>
                  <a:pt x="17153" y="6119"/>
                </a:moveTo>
                <a:cubicBezTo>
                  <a:pt x="16876" y="6119"/>
                  <a:pt x="16696" y="6543"/>
                  <a:pt x="16701" y="7104"/>
                </a:cubicBezTo>
                <a:cubicBezTo>
                  <a:pt x="16696" y="7642"/>
                  <a:pt x="16876" y="8077"/>
                  <a:pt x="17147" y="8077"/>
                </a:cubicBezTo>
                <a:cubicBezTo>
                  <a:pt x="17429" y="8077"/>
                  <a:pt x="17610" y="7642"/>
                  <a:pt x="17610" y="7104"/>
                </a:cubicBezTo>
                <a:cubicBezTo>
                  <a:pt x="17604" y="6543"/>
                  <a:pt x="17429" y="6119"/>
                  <a:pt x="17153" y="6119"/>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02" name="Shape 2702"/>
          <p:cNvSpPr/>
          <p:nvPr/>
        </p:nvSpPr>
        <p:spPr>
          <a:xfrm>
            <a:off x="17883535" y="5011521"/>
            <a:ext cx="558655" cy="507869"/>
          </a:xfrm>
          <a:custGeom>
            <a:avLst/>
            <a:gdLst/>
            <a:ahLst/>
            <a:cxnLst>
              <a:cxn ang="0">
                <a:pos x="wd2" y="hd2"/>
              </a:cxn>
              <a:cxn ang="5400000">
                <a:pos x="wd2" y="hd2"/>
              </a:cxn>
              <a:cxn ang="10800000">
                <a:pos x="wd2" y="hd2"/>
              </a:cxn>
              <a:cxn ang="16200000">
                <a:pos x="wd2" y="hd2"/>
              </a:cxn>
            </a:cxnLst>
            <a:rect l="0" t="0" r="r" b="b"/>
            <a:pathLst>
              <a:path w="21600" h="21600" extrusionOk="0">
                <a:moveTo>
                  <a:pt x="10800" y="20520"/>
                </a:moveTo>
                <a:cubicBezTo>
                  <a:pt x="7396" y="20520"/>
                  <a:pt x="4399" y="18805"/>
                  <a:pt x="2638" y="16200"/>
                </a:cubicBezTo>
                <a:lnTo>
                  <a:pt x="9966" y="16200"/>
                </a:lnTo>
                <a:cubicBezTo>
                  <a:pt x="10478" y="17309"/>
                  <a:pt x="12251" y="18900"/>
                  <a:pt x="13500" y="18900"/>
                </a:cubicBezTo>
                <a:cubicBezTo>
                  <a:pt x="14973" y="18900"/>
                  <a:pt x="16200" y="17820"/>
                  <a:pt x="16200" y="15660"/>
                </a:cubicBezTo>
                <a:cubicBezTo>
                  <a:pt x="16200" y="13500"/>
                  <a:pt x="14973" y="12420"/>
                  <a:pt x="13500" y="12420"/>
                </a:cubicBezTo>
                <a:cubicBezTo>
                  <a:pt x="12241" y="12420"/>
                  <a:pt x="10447" y="13973"/>
                  <a:pt x="9953" y="15120"/>
                </a:cubicBezTo>
                <a:lnTo>
                  <a:pt x="2014" y="15120"/>
                </a:lnTo>
                <a:cubicBezTo>
                  <a:pt x="1359" y="13817"/>
                  <a:pt x="982" y="12354"/>
                  <a:pt x="982" y="10800"/>
                </a:cubicBezTo>
                <a:cubicBezTo>
                  <a:pt x="982" y="9246"/>
                  <a:pt x="1359" y="7783"/>
                  <a:pt x="2014" y="6480"/>
                </a:cubicBezTo>
                <a:lnTo>
                  <a:pt x="9966" y="6480"/>
                </a:lnTo>
                <a:cubicBezTo>
                  <a:pt x="10478" y="7589"/>
                  <a:pt x="12252" y="9180"/>
                  <a:pt x="13500" y="9180"/>
                </a:cubicBezTo>
                <a:cubicBezTo>
                  <a:pt x="14973" y="9180"/>
                  <a:pt x="16200" y="8100"/>
                  <a:pt x="16200" y="5940"/>
                </a:cubicBezTo>
                <a:cubicBezTo>
                  <a:pt x="16200" y="3780"/>
                  <a:pt x="14973" y="2700"/>
                  <a:pt x="13500" y="2700"/>
                </a:cubicBezTo>
                <a:cubicBezTo>
                  <a:pt x="12241" y="2700"/>
                  <a:pt x="10447" y="4253"/>
                  <a:pt x="9953" y="5400"/>
                </a:cubicBezTo>
                <a:lnTo>
                  <a:pt x="2638" y="5400"/>
                </a:lnTo>
                <a:cubicBezTo>
                  <a:pt x="4399" y="2796"/>
                  <a:pt x="7396" y="1080"/>
                  <a:pt x="10800" y="1080"/>
                </a:cubicBezTo>
                <a:cubicBezTo>
                  <a:pt x="16038" y="1080"/>
                  <a:pt x="20306" y="5145"/>
                  <a:pt x="20590" y="10260"/>
                </a:cubicBezTo>
                <a:lnTo>
                  <a:pt x="10652" y="10260"/>
                </a:lnTo>
                <a:cubicBezTo>
                  <a:pt x="10140" y="9151"/>
                  <a:pt x="8367" y="7560"/>
                  <a:pt x="7118" y="7560"/>
                </a:cubicBezTo>
                <a:cubicBezTo>
                  <a:pt x="5645" y="7560"/>
                  <a:pt x="4418" y="8640"/>
                  <a:pt x="4418" y="10800"/>
                </a:cubicBezTo>
                <a:cubicBezTo>
                  <a:pt x="4418" y="12960"/>
                  <a:pt x="5645" y="14040"/>
                  <a:pt x="7118" y="14040"/>
                </a:cubicBezTo>
                <a:cubicBezTo>
                  <a:pt x="8377" y="14040"/>
                  <a:pt x="10171" y="12488"/>
                  <a:pt x="10665" y="11340"/>
                </a:cubicBezTo>
                <a:lnTo>
                  <a:pt x="20590" y="11340"/>
                </a:lnTo>
                <a:cubicBezTo>
                  <a:pt x="20306" y="16456"/>
                  <a:pt x="16038" y="20520"/>
                  <a:pt x="10800" y="20520"/>
                </a:cubicBezTo>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03" name="Shape 2703"/>
          <p:cNvSpPr/>
          <p:nvPr/>
        </p:nvSpPr>
        <p:spPr>
          <a:xfrm>
            <a:off x="18975451" y="4986128"/>
            <a:ext cx="507869" cy="559232"/>
          </a:xfrm>
          <a:custGeom>
            <a:avLst/>
            <a:gdLst/>
            <a:ahLst/>
            <a:cxnLst>
              <a:cxn ang="0">
                <a:pos x="wd2" y="hd2"/>
              </a:cxn>
              <a:cxn ang="5400000">
                <a:pos x="wd2" y="hd2"/>
              </a:cxn>
              <a:cxn ang="10800000">
                <a:pos x="wd2" y="hd2"/>
              </a:cxn>
              <a:cxn ang="16200000">
                <a:pos x="wd2" y="hd2"/>
              </a:cxn>
            </a:cxnLst>
            <a:rect l="0" t="0" r="r" b="b"/>
            <a:pathLst>
              <a:path w="21600" h="21600" extrusionOk="0">
                <a:moveTo>
                  <a:pt x="15660" y="8839"/>
                </a:moveTo>
                <a:cubicBezTo>
                  <a:pt x="15958" y="8839"/>
                  <a:pt x="16200" y="8619"/>
                  <a:pt x="16200" y="8348"/>
                </a:cubicBezTo>
                <a:lnTo>
                  <a:pt x="16200" y="6386"/>
                </a:lnTo>
                <a:cubicBezTo>
                  <a:pt x="16200" y="6115"/>
                  <a:pt x="15958" y="5896"/>
                  <a:pt x="15660" y="5896"/>
                </a:cubicBezTo>
                <a:cubicBezTo>
                  <a:pt x="15362" y="5896"/>
                  <a:pt x="15120" y="6115"/>
                  <a:pt x="15120" y="6386"/>
                </a:cubicBezTo>
                <a:lnTo>
                  <a:pt x="15120" y="8348"/>
                </a:lnTo>
                <a:cubicBezTo>
                  <a:pt x="15120" y="8619"/>
                  <a:pt x="15362" y="8839"/>
                  <a:pt x="15660" y="8839"/>
                </a:cubicBezTo>
                <a:moveTo>
                  <a:pt x="20520" y="17666"/>
                </a:moveTo>
                <a:lnTo>
                  <a:pt x="13048" y="17666"/>
                </a:lnTo>
                <a:cubicBezTo>
                  <a:pt x="12910" y="16942"/>
                  <a:pt x="12848" y="16231"/>
                  <a:pt x="12830" y="15570"/>
                </a:cubicBezTo>
                <a:cubicBezTo>
                  <a:pt x="16149" y="15233"/>
                  <a:pt x="18453" y="14207"/>
                  <a:pt x="18568" y="14155"/>
                </a:cubicBezTo>
                <a:lnTo>
                  <a:pt x="18085" y="13278"/>
                </a:lnTo>
                <a:cubicBezTo>
                  <a:pt x="18059" y="13289"/>
                  <a:pt x="15906" y="14245"/>
                  <a:pt x="12837" y="14581"/>
                </a:cubicBezTo>
                <a:cubicBezTo>
                  <a:pt x="12896" y="13028"/>
                  <a:pt x="13167" y="11927"/>
                  <a:pt x="13173" y="11902"/>
                </a:cubicBezTo>
                <a:lnTo>
                  <a:pt x="13325" y="11301"/>
                </a:lnTo>
                <a:lnTo>
                  <a:pt x="9308" y="11301"/>
                </a:lnTo>
                <a:cubicBezTo>
                  <a:pt x="9741" y="8291"/>
                  <a:pt x="10857" y="5772"/>
                  <a:pt x="11921" y="3934"/>
                </a:cubicBezTo>
                <a:lnTo>
                  <a:pt x="20520" y="3934"/>
                </a:lnTo>
                <a:cubicBezTo>
                  <a:pt x="20520" y="3934"/>
                  <a:pt x="20520" y="17666"/>
                  <a:pt x="20520" y="17666"/>
                </a:cubicBezTo>
                <a:close/>
                <a:moveTo>
                  <a:pt x="10766" y="15678"/>
                </a:moveTo>
                <a:cubicBezTo>
                  <a:pt x="11096" y="15678"/>
                  <a:pt x="11418" y="15668"/>
                  <a:pt x="11734" y="15653"/>
                </a:cubicBezTo>
                <a:cubicBezTo>
                  <a:pt x="11753" y="16291"/>
                  <a:pt x="11808" y="16967"/>
                  <a:pt x="11933" y="17666"/>
                </a:cubicBezTo>
                <a:lnTo>
                  <a:pt x="1080" y="17666"/>
                </a:lnTo>
                <a:lnTo>
                  <a:pt x="1080" y="3934"/>
                </a:lnTo>
                <a:lnTo>
                  <a:pt x="10689" y="3934"/>
                </a:lnTo>
                <a:cubicBezTo>
                  <a:pt x="9598" y="5921"/>
                  <a:pt x="8520" y="8577"/>
                  <a:pt x="8164" y="11742"/>
                </a:cubicBezTo>
                <a:lnTo>
                  <a:pt x="8103" y="12282"/>
                </a:lnTo>
                <a:lnTo>
                  <a:pt x="11993" y="12282"/>
                </a:lnTo>
                <a:cubicBezTo>
                  <a:pt x="11893" y="12823"/>
                  <a:pt x="11771" y="13665"/>
                  <a:pt x="11736" y="14669"/>
                </a:cubicBezTo>
                <a:cubicBezTo>
                  <a:pt x="11418" y="14686"/>
                  <a:pt x="11097" y="14697"/>
                  <a:pt x="10766" y="14697"/>
                </a:cubicBezTo>
                <a:cubicBezTo>
                  <a:pt x="6636" y="14697"/>
                  <a:pt x="3478" y="13292"/>
                  <a:pt x="3447" y="13278"/>
                </a:cubicBezTo>
                <a:lnTo>
                  <a:pt x="2965" y="14155"/>
                </a:lnTo>
                <a:cubicBezTo>
                  <a:pt x="3102" y="14218"/>
                  <a:pt x="6369" y="15678"/>
                  <a:pt x="10766" y="15678"/>
                </a:cubicBezTo>
                <a:moveTo>
                  <a:pt x="20520" y="2954"/>
                </a:moveTo>
                <a:lnTo>
                  <a:pt x="12519" y="2954"/>
                </a:lnTo>
                <a:cubicBezTo>
                  <a:pt x="13470" y="1490"/>
                  <a:pt x="14254" y="661"/>
                  <a:pt x="14273" y="641"/>
                </a:cubicBezTo>
                <a:lnTo>
                  <a:pt x="13456" y="0"/>
                </a:lnTo>
                <a:cubicBezTo>
                  <a:pt x="13366" y="95"/>
                  <a:pt x="12371" y="1151"/>
                  <a:pt x="11260" y="2954"/>
                </a:cubicBezTo>
                <a:lnTo>
                  <a:pt x="1080" y="2954"/>
                </a:lnTo>
                <a:cubicBezTo>
                  <a:pt x="483" y="2954"/>
                  <a:pt x="0" y="3393"/>
                  <a:pt x="0" y="3934"/>
                </a:cubicBezTo>
                <a:lnTo>
                  <a:pt x="0" y="17666"/>
                </a:lnTo>
                <a:cubicBezTo>
                  <a:pt x="0" y="18207"/>
                  <a:pt x="483" y="18646"/>
                  <a:pt x="1080" y="18646"/>
                </a:cubicBezTo>
                <a:lnTo>
                  <a:pt x="12155" y="18646"/>
                </a:lnTo>
                <a:cubicBezTo>
                  <a:pt x="12423" y="19645"/>
                  <a:pt x="12834" y="20653"/>
                  <a:pt x="13465" y="21600"/>
                </a:cubicBezTo>
                <a:lnTo>
                  <a:pt x="14389" y="21092"/>
                </a:lnTo>
                <a:cubicBezTo>
                  <a:pt x="13874" y="20318"/>
                  <a:pt x="13522" y="19485"/>
                  <a:pt x="13281" y="18646"/>
                </a:cubicBezTo>
                <a:lnTo>
                  <a:pt x="20520" y="18646"/>
                </a:lnTo>
                <a:cubicBezTo>
                  <a:pt x="21116" y="18646"/>
                  <a:pt x="21600" y="18207"/>
                  <a:pt x="21600" y="17666"/>
                </a:cubicBezTo>
                <a:lnTo>
                  <a:pt x="21600" y="3934"/>
                </a:lnTo>
                <a:cubicBezTo>
                  <a:pt x="21600" y="3393"/>
                  <a:pt x="21116" y="2954"/>
                  <a:pt x="20520" y="2954"/>
                </a:cubicBezTo>
                <a:moveTo>
                  <a:pt x="5940" y="8839"/>
                </a:moveTo>
                <a:cubicBezTo>
                  <a:pt x="6238" y="8839"/>
                  <a:pt x="6480" y="8619"/>
                  <a:pt x="6480" y="8348"/>
                </a:cubicBezTo>
                <a:lnTo>
                  <a:pt x="6480" y="6386"/>
                </a:lnTo>
                <a:cubicBezTo>
                  <a:pt x="6480" y="6115"/>
                  <a:pt x="6238" y="5896"/>
                  <a:pt x="5940" y="5896"/>
                </a:cubicBezTo>
                <a:cubicBezTo>
                  <a:pt x="5642" y="5896"/>
                  <a:pt x="5400" y="6115"/>
                  <a:pt x="5400" y="6386"/>
                </a:cubicBezTo>
                <a:lnTo>
                  <a:pt x="5400" y="8348"/>
                </a:lnTo>
                <a:cubicBezTo>
                  <a:pt x="5400" y="8619"/>
                  <a:pt x="5642" y="8839"/>
                  <a:pt x="5940" y="8839"/>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04" name="Shape 2704"/>
          <p:cNvSpPr/>
          <p:nvPr/>
        </p:nvSpPr>
        <p:spPr>
          <a:xfrm>
            <a:off x="20016580" y="4986128"/>
            <a:ext cx="558655" cy="558642"/>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8" y="20618"/>
                  <a:pt x="982" y="16222"/>
                  <a:pt x="982" y="10800"/>
                </a:cubicBezTo>
                <a:cubicBezTo>
                  <a:pt x="982" y="5378"/>
                  <a:pt x="5378" y="982"/>
                  <a:pt x="10800" y="982"/>
                </a:cubicBezTo>
                <a:cubicBezTo>
                  <a:pt x="16223" y="982"/>
                  <a:pt x="20618" y="5378"/>
                  <a:pt x="20618" y="10800"/>
                </a:cubicBezTo>
                <a:cubicBezTo>
                  <a:pt x="20618" y="16222"/>
                  <a:pt x="16223" y="20618"/>
                  <a:pt x="10800" y="20618"/>
                </a:cubicBezTo>
                <a:moveTo>
                  <a:pt x="10800" y="0"/>
                </a:moveTo>
                <a:cubicBezTo>
                  <a:pt x="4835" y="0"/>
                  <a:pt x="0" y="4836"/>
                  <a:pt x="0" y="10800"/>
                </a:cubicBezTo>
                <a:cubicBezTo>
                  <a:pt x="0" y="16765"/>
                  <a:pt x="4835" y="21600"/>
                  <a:pt x="10800" y="21600"/>
                </a:cubicBezTo>
                <a:cubicBezTo>
                  <a:pt x="16765" y="21600"/>
                  <a:pt x="21600" y="16765"/>
                  <a:pt x="21600" y="10800"/>
                </a:cubicBezTo>
                <a:cubicBezTo>
                  <a:pt x="21600" y="4836"/>
                  <a:pt x="16765" y="0"/>
                  <a:pt x="10800" y="0"/>
                </a:cubicBezTo>
                <a:moveTo>
                  <a:pt x="15628" y="4904"/>
                </a:moveTo>
                <a:lnTo>
                  <a:pt x="14334" y="4904"/>
                </a:lnTo>
                <a:lnTo>
                  <a:pt x="10776" y="9842"/>
                </a:lnTo>
                <a:lnTo>
                  <a:pt x="7337" y="4904"/>
                </a:lnTo>
                <a:lnTo>
                  <a:pt x="5975" y="4904"/>
                </a:lnTo>
                <a:lnTo>
                  <a:pt x="10094" y="10618"/>
                </a:lnTo>
                <a:lnTo>
                  <a:pt x="5736" y="16696"/>
                </a:lnTo>
                <a:lnTo>
                  <a:pt x="7030" y="16696"/>
                </a:lnTo>
                <a:lnTo>
                  <a:pt x="10776" y="11493"/>
                </a:lnTo>
                <a:lnTo>
                  <a:pt x="14470" y="16696"/>
                </a:lnTo>
                <a:lnTo>
                  <a:pt x="15866" y="16696"/>
                </a:lnTo>
                <a:lnTo>
                  <a:pt x="11474" y="10651"/>
                </a:lnTo>
                <a:cubicBezTo>
                  <a:pt x="11474" y="10651"/>
                  <a:pt x="15628" y="4904"/>
                  <a:pt x="15628" y="4904"/>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05" name="Shape 2705"/>
          <p:cNvSpPr/>
          <p:nvPr/>
        </p:nvSpPr>
        <p:spPr>
          <a:xfrm>
            <a:off x="21083101" y="4986128"/>
            <a:ext cx="558520" cy="559064"/>
          </a:xfrm>
          <a:custGeom>
            <a:avLst/>
            <a:gdLst/>
            <a:ahLst/>
            <a:cxnLst>
              <a:cxn ang="0">
                <a:pos x="wd2" y="hd2"/>
              </a:cxn>
              <a:cxn ang="5400000">
                <a:pos x="wd2" y="hd2"/>
              </a:cxn>
              <a:cxn ang="10800000">
                <a:pos x="wd2" y="hd2"/>
              </a:cxn>
              <a:cxn ang="16200000">
                <a:pos x="wd2" y="hd2"/>
              </a:cxn>
            </a:cxnLst>
            <a:rect l="0" t="0" r="r" b="b"/>
            <a:pathLst>
              <a:path w="21600" h="21600" extrusionOk="0">
                <a:moveTo>
                  <a:pt x="982" y="3820"/>
                </a:moveTo>
                <a:lnTo>
                  <a:pt x="7853" y="2877"/>
                </a:lnTo>
                <a:lnTo>
                  <a:pt x="7853" y="8838"/>
                </a:lnTo>
                <a:lnTo>
                  <a:pt x="982" y="8838"/>
                </a:lnTo>
                <a:cubicBezTo>
                  <a:pt x="982" y="8838"/>
                  <a:pt x="982" y="3820"/>
                  <a:pt x="982" y="3820"/>
                </a:cubicBezTo>
                <a:close/>
                <a:moveTo>
                  <a:pt x="0" y="9819"/>
                </a:moveTo>
                <a:lnTo>
                  <a:pt x="8835" y="9819"/>
                </a:lnTo>
                <a:lnTo>
                  <a:pt x="8835" y="1752"/>
                </a:lnTo>
                <a:lnTo>
                  <a:pt x="0" y="2964"/>
                </a:lnTo>
                <a:cubicBezTo>
                  <a:pt x="0" y="2964"/>
                  <a:pt x="0" y="9819"/>
                  <a:pt x="0" y="9819"/>
                </a:cubicBezTo>
                <a:close/>
                <a:moveTo>
                  <a:pt x="20618" y="8838"/>
                </a:moveTo>
                <a:lnTo>
                  <a:pt x="11771" y="8838"/>
                </a:lnTo>
                <a:lnTo>
                  <a:pt x="11771" y="2339"/>
                </a:lnTo>
                <a:lnTo>
                  <a:pt x="20618" y="1125"/>
                </a:lnTo>
                <a:cubicBezTo>
                  <a:pt x="20618" y="1125"/>
                  <a:pt x="20618" y="8838"/>
                  <a:pt x="20618" y="8838"/>
                </a:cubicBezTo>
                <a:close/>
                <a:moveTo>
                  <a:pt x="10789" y="1484"/>
                </a:moveTo>
                <a:lnTo>
                  <a:pt x="10789" y="9819"/>
                </a:lnTo>
                <a:lnTo>
                  <a:pt x="21600" y="9819"/>
                </a:lnTo>
                <a:lnTo>
                  <a:pt x="21600" y="0"/>
                </a:lnTo>
                <a:cubicBezTo>
                  <a:pt x="21600" y="0"/>
                  <a:pt x="10789" y="1484"/>
                  <a:pt x="10789" y="1484"/>
                </a:cubicBezTo>
                <a:close/>
                <a:moveTo>
                  <a:pt x="982" y="12763"/>
                </a:moveTo>
                <a:lnTo>
                  <a:pt x="7853" y="12763"/>
                </a:lnTo>
                <a:lnTo>
                  <a:pt x="7853" y="18722"/>
                </a:lnTo>
                <a:lnTo>
                  <a:pt x="982" y="17780"/>
                </a:lnTo>
                <a:cubicBezTo>
                  <a:pt x="982" y="17780"/>
                  <a:pt x="982" y="12763"/>
                  <a:pt x="982" y="12763"/>
                </a:cubicBezTo>
                <a:close/>
                <a:moveTo>
                  <a:pt x="0" y="18635"/>
                </a:moveTo>
                <a:lnTo>
                  <a:pt x="8835" y="19848"/>
                </a:lnTo>
                <a:lnTo>
                  <a:pt x="8835" y="11782"/>
                </a:lnTo>
                <a:lnTo>
                  <a:pt x="0" y="11782"/>
                </a:lnTo>
                <a:cubicBezTo>
                  <a:pt x="0" y="11782"/>
                  <a:pt x="0" y="18635"/>
                  <a:pt x="0" y="18635"/>
                </a:cubicBezTo>
                <a:close/>
                <a:moveTo>
                  <a:pt x="11771" y="12763"/>
                </a:moveTo>
                <a:lnTo>
                  <a:pt x="20618" y="12763"/>
                </a:lnTo>
                <a:lnTo>
                  <a:pt x="20618" y="20475"/>
                </a:lnTo>
                <a:lnTo>
                  <a:pt x="11771" y="19261"/>
                </a:lnTo>
                <a:cubicBezTo>
                  <a:pt x="11771" y="19261"/>
                  <a:pt x="11771" y="12763"/>
                  <a:pt x="11771" y="12763"/>
                </a:cubicBezTo>
                <a:close/>
                <a:moveTo>
                  <a:pt x="10789" y="20116"/>
                </a:moveTo>
                <a:lnTo>
                  <a:pt x="21600" y="21600"/>
                </a:lnTo>
                <a:lnTo>
                  <a:pt x="21600" y="11782"/>
                </a:lnTo>
                <a:lnTo>
                  <a:pt x="10789" y="11782"/>
                </a:lnTo>
                <a:cubicBezTo>
                  <a:pt x="10789" y="11782"/>
                  <a:pt x="10789" y="20116"/>
                  <a:pt x="10789" y="20116"/>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06" name="Shape 2706"/>
          <p:cNvSpPr/>
          <p:nvPr/>
        </p:nvSpPr>
        <p:spPr>
          <a:xfrm>
            <a:off x="22225804" y="4986128"/>
            <a:ext cx="406295" cy="558655"/>
          </a:xfrm>
          <a:custGeom>
            <a:avLst/>
            <a:gdLst/>
            <a:ahLst/>
            <a:cxnLst>
              <a:cxn ang="0">
                <a:pos x="wd2" y="hd2"/>
              </a:cxn>
              <a:cxn ang="5400000">
                <a:pos x="wd2" y="hd2"/>
              </a:cxn>
              <a:cxn ang="10800000">
                <a:pos x="wd2" y="hd2"/>
              </a:cxn>
              <a:cxn ang="16200000">
                <a:pos x="wd2" y="hd2"/>
              </a:cxn>
            </a:cxnLst>
            <a:rect l="0" t="0" r="r" b="b"/>
            <a:pathLst>
              <a:path w="21600" h="21600" extrusionOk="0">
                <a:moveTo>
                  <a:pt x="20250" y="13745"/>
                </a:moveTo>
                <a:cubicBezTo>
                  <a:pt x="20250" y="14016"/>
                  <a:pt x="19948" y="14236"/>
                  <a:pt x="19575" y="14236"/>
                </a:cubicBezTo>
                <a:cubicBezTo>
                  <a:pt x="19202" y="14236"/>
                  <a:pt x="18900" y="14016"/>
                  <a:pt x="18900" y="13745"/>
                </a:cubicBezTo>
                <a:lnTo>
                  <a:pt x="18900" y="6873"/>
                </a:lnTo>
                <a:cubicBezTo>
                  <a:pt x="18900" y="6602"/>
                  <a:pt x="19202" y="6382"/>
                  <a:pt x="19575" y="6382"/>
                </a:cubicBezTo>
                <a:cubicBezTo>
                  <a:pt x="19948" y="6382"/>
                  <a:pt x="20250" y="6602"/>
                  <a:pt x="20250" y="6873"/>
                </a:cubicBezTo>
                <a:cubicBezTo>
                  <a:pt x="20250" y="6873"/>
                  <a:pt x="20250" y="13745"/>
                  <a:pt x="20250" y="13745"/>
                </a:cubicBezTo>
                <a:close/>
                <a:moveTo>
                  <a:pt x="17550" y="16691"/>
                </a:moveTo>
                <a:lnTo>
                  <a:pt x="4050" y="16691"/>
                </a:lnTo>
                <a:lnTo>
                  <a:pt x="4050" y="6382"/>
                </a:lnTo>
                <a:lnTo>
                  <a:pt x="17550" y="6382"/>
                </a:lnTo>
                <a:cubicBezTo>
                  <a:pt x="17550" y="6382"/>
                  <a:pt x="17550" y="16691"/>
                  <a:pt x="17550" y="16691"/>
                </a:cubicBezTo>
                <a:close/>
                <a:moveTo>
                  <a:pt x="14850" y="20127"/>
                </a:moveTo>
                <a:cubicBezTo>
                  <a:pt x="14850" y="20399"/>
                  <a:pt x="14548" y="20618"/>
                  <a:pt x="14175" y="20618"/>
                </a:cubicBezTo>
                <a:cubicBezTo>
                  <a:pt x="13802" y="20618"/>
                  <a:pt x="13500" y="20399"/>
                  <a:pt x="13500" y="20127"/>
                </a:cubicBezTo>
                <a:lnTo>
                  <a:pt x="13500" y="17673"/>
                </a:lnTo>
                <a:lnTo>
                  <a:pt x="14850" y="17673"/>
                </a:lnTo>
                <a:cubicBezTo>
                  <a:pt x="14850" y="17673"/>
                  <a:pt x="14850" y="20127"/>
                  <a:pt x="14850" y="20127"/>
                </a:cubicBezTo>
                <a:close/>
                <a:moveTo>
                  <a:pt x="8100" y="20127"/>
                </a:moveTo>
                <a:cubicBezTo>
                  <a:pt x="8100" y="20399"/>
                  <a:pt x="7798" y="20618"/>
                  <a:pt x="7425" y="20618"/>
                </a:cubicBezTo>
                <a:cubicBezTo>
                  <a:pt x="7052" y="20618"/>
                  <a:pt x="6750" y="20399"/>
                  <a:pt x="6750" y="20127"/>
                </a:cubicBezTo>
                <a:lnTo>
                  <a:pt x="6750" y="17673"/>
                </a:lnTo>
                <a:lnTo>
                  <a:pt x="8100" y="17673"/>
                </a:lnTo>
                <a:cubicBezTo>
                  <a:pt x="8100" y="17673"/>
                  <a:pt x="8100" y="20127"/>
                  <a:pt x="8100" y="20127"/>
                </a:cubicBezTo>
                <a:close/>
                <a:moveTo>
                  <a:pt x="10800" y="1964"/>
                </a:moveTo>
                <a:cubicBezTo>
                  <a:pt x="14242" y="1964"/>
                  <a:pt x="17075" y="3464"/>
                  <a:pt x="17492" y="5400"/>
                </a:cubicBezTo>
                <a:lnTo>
                  <a:pt x="4108" y="5400"/>
                </a:lnTo>
                <a:cubicBezTo>
                  <a:pt x="4525" y="3464"/>
                  <a:pt x="7358" y="1964"/>
                  <a:pt x="10800" y="1964"/>
                </a:cubicBezTo>
                <a:moveTo>
                  <a:pt x="2700" y="13745"/>
                </a:moveTo>
                <a:cubicBezTo>
                  <a:pt x="2700" y="14016"/>
                  <a:pt x="2398" y="14236"/>
                  <a:pt x="2025" y="14236"/>
                </a:cubicBezTo>
                <a:cubicBezTo>
                  <a:pt x="1652" y="14236"/>
                  <a:pt x="1350" y="14016"/>
                  <a:pt x="1350" y="13745"/>
                </a:cubicBezTo>
                <a:lnTo>
                  <a:pt x="1350" y="6873"/>
                </a:lnTo>
                <a:cubicBezTo>
                  <a:pt x="1350" y="6602"/>
                  <a:pt x="1652" y="6382"/>
                  <a:pt x="2025" y="6382"/>
                </a:cubicBezTo>
                <a:cubicBezTo>
                  <a:pt x="2398" y="6382"/>
                  <a:pt x="2700" y="6602"/>
                  <a:pt x="2700" y="6873"/>
                </a:cubicBezTo>
                <a:cubicBezTo>
                  <a:pt x="2700" y="6873"/>
                  <a:pt x="2700" y="13745"/>
                  <a:pt x="2700" y="13745"/>
                </a:cubicBezTo>
                <a:close/>
                <a:moveTo>
                  <a:pt x="19575" y="5400"/>
                </a:moveTo>
                <a:cubicBezTo>
                  <a:pt x="19336" y="5400"/>
                  <a:pt x="19112" y="5435"/>
                  <a:pt x="18900" y="5491"/>
                </a:cubicBezTo>
                <a:lnTo>
                  <a:pt x="18900" y="5400"/>
                </a:lnTo>
                <a:lnTo>
                  <a:pt x="18847" y="5400"/>
                </a:lnTo>
                <a:cubicBezTo>
                  <a:pt x="18595" y="3873"/>
                  <a:pt x="17191" y="2553"/>
                  <a:pt x="15171" y="1763"/>
                </a:cubicBezTo>
                <a:lnTo>
                  <a:pt x="16087" y="763"/>
                </a:lnTo>
                <a:lnTo>
                  <a:pt x="16076" y="758"/>
                </a:lnTo>
                <a:cubicBezTo>
                  <a:pt x="16148" y="681"/>
                  <a:pt x="16200" y="592"/>
                  <a:pt x="16200" y="491"/>
                </a:cubicBezTo>
                <a:cubicBezTo>
                  <a:pt x="16200" y="220"/>
                  <a:pt x="15898" y="0"/>
                  <a:pt x="15525" y="0"/>
                </a:cubicBezTo>
                <a:cubicBezTo>
                  <a:pt x="15291" y="0"/>
                  <a:pt x="15095" y="93"/>
                  <a:pt x="14974" y="223"/>
                </a:cubicBezTo>
                <a:lnTo>
                  <a:pt x="14963" y="219"/>
                </a:lnTo>
                <a:lnTo>
                  <a:pt x="13915" y="1362"/>
                </a:lnTo>
                <a:cubicBezTo>
                  <a:pt x="12956" y="1119"/>
                  <a:pt x="11905" y="982"/>
                  <a:pt x="10800" y="982"/>
                </a:cubicBezTo>
                <a:cubicBezTo>
                  <a:pt x="9695" y="982"/>
                  <a:pt x="8644" y="1119"/>
                  <a:pt x="7685" y="1362"/>
                </a:cubicBezTo>
                <a:lnTo>
                  <a:pt x="6637" y="219"/>
                </a:lnTo>
                <a:lnTo>
                  <a:pt x="6626" y="223"/>
                </a:lnTo>
                <a:cubicBezTo>
                  <a:pt x="6505" y="93"/>
                  <a:pt x="6309" y="0"/>
                  <a:pt x="6075" y="0"/>
                </a:cubicBezTo>
                <a:cubicBezTo>
                  <a:pt x="5702" y="0"/>
                  <a:pt x="5400" y="220"/>
                  <a:pt x="5400" y="491"/>
                </a:cubicBezTo>
                <a:cubicBezTo>
                  <a:pt x="5400" y="592"/>
                  <a:pt x="5452" y="681"/>
                  <a:pt x="5524" y="758"/>
                </a:cubicBezTo>
                <a:lnTo>
                  <a:pt x="5513" y="763"/>
                </a:lnTo>
                <a:lnTo>
                  <a:pt x="6430" y="1763"/>
                </a:lnTo>
                <a:cubicBezTo>
                  <a:pt x="4409" y="2553"/>
                  <a:pt x="3005" y="3873"/>
                  <a:pt x="2753" y="5400"/>
                </a:cubicBezTo>
                <a:lnTo>
                  <a:pt x="2700" y="5400"/>
                </a:lnTo>
                <a:lnTo>
                  <a:pt x="2700" y="5491"/>
                </a:lnTo>
                <a:cubicBezTo>
                  <a:pt x="2488" y="5435"/>
                  <a:pt x="2263" y="5400"/>
                  <a:pt x="2025" y="5400"/>
                </a:cubicBezTo>
                <a:cubicBezTo>
                  <a:pt x="907" y="5400"/>
                  <a:pt x="0" y="6060"/>
                  <a:pt x="0" y="6873"/>
                </a:cubicBezTo>
                <a:lnTo>
                  <a:pt x="0" y="13745"/>
                </a:lnTo>
                <a:cubicBezTo>
                  <a:pt x="0" y="14559"/>
                  <a:pt x="907" y="15218"/>
                  <a:pt x="2025" y="15218"/>
                </a:cubicBezTo>
                <a:cubicBezTo>
                  <a:pt x="2263" y="15218"/>
                  <a:pt x="2488" y="15183"/>
                  <a:pt x="2700" y="15128"/>
                </a:cubicBezTo>
                <a:lnTo>
                  <a:pt x="2700" y="16691"/>
                </a:lnTo>
                <a:cubicBezTo>
                  <a:pt x="2700" y="17233"/>
                  <a:pt x="3305" y="17673"/>
                  <a:pt x="4050" y="17673"/>
                </a:cubicBezTo>
                <a:lnTo>
                  <a:pt x="5400" y="17673"/>
                </a:lnTo>
                <a:lnTo>
                  <a:pt x="5400" y="20127"/>
                </a:lnTo>
                <a:cubicBezTo>
                  <a:pt x="5400" y="20941"/>
                  <a:pt x="6307" y="21600"/>
                  <a:pt x="7425" y="21600"/>
                </a:cubicBezTo>
                <a:cubicBezTo>
                  <a:pt x="8543" y="21600"/>
                  <a:pt x="9450" y="20941"/>
                  <a:pt x="9450" y="20127"/>
                </a:cubicBezTo>
                <a:lnTo>
                  <a:pt x="9450" y="17673"/>
                </a:lnTo>
                <a:lnTo>
                  <a:pt x="12150" y="17673"/>
                </a:lnTo>
                <a:lnTo>
                  <a:pt x="12150" y="20127"/>
                </a:lnTo>
                <a:cubicBezTo>
                  <a:pt x="12150" y="20941"/>
                  <a:pt x="13056" y="21600"/>
                  <a:pt x="14175" y="21600"/>
                </a:cubicBezTo>
                <a:cubicBezTo>
                  <a:pt x="15294" y="21600"/>
                  <a:pt x="16200" y="20941"/>
                  <a:pt x="16200" y="20127"/>
                </a:cubicBezTo>
                <a:lnTo>
                  <a:pt x="16200" y="17673"/>
                </a:lnTo>
                <a:lnTo>
                  <a:pt x="17550" y="17673"/>
                </a:lnTo>
                <a:cubicBezTo>
                  <a:pt x="18295" y="17673"/>
                  <a:pt x="18900" y="17233"/>
                  <a:pt x="18900" y="16691"/>
                </a:cubicBezTo>
                <a:lnTo>
                  <a:pt x="18900" y="15128"/>
                </a:lnTo>
                <a:cubicBezTo>
                  <a:pt x="19112" y="15183"/>
                  <a:pt x="19336" y="15218"/>
                  <a:pt x="19575" y="15218"/>
                </a:cubicBezTo>
                <a:cubicBezTo>
                  <a:pt x="20694" y="15218"/>
                  <a:pt x="21600" y="14559"/>
                  <a:pt x="21600" y="13745"/>
                </a:cubicBezTo>
                <a:lnTo>
                  <a:pt x="21600" y="6873"/>
                </a:lnTo>
                <a:cubicBezTo>
                  <a:pt x="21600" y="6060"/>
                  <a:pt x="20694" y="5400"/>
                  <a:pt x="19575" y="5400"/>
                </a:cubicBezTo>
                <a:moveTo>
                  <a:pt x="12825" y="3436"/>
                </a:moveTo>
                <a:cubicBezTo>
                  <a:pt x="12452" y="3436"/>
                  <a:pt x="12150" y="3656"/>
                  <a:pt x="12150" y="3927"/>
                </a:cubicBezTo>
                <a:cubicBezTo>
                  <a:pt x="12150" y="4199"/>
                  <a:pt x="12452" y="4418"/>
                  <a:pt x="12825" y="4418"/>
                </a:cubicBezTo>
                <a:cubicBezTo>
                  <a:pt x="13198" y="4418"/>
                  <a:pt x="13500" y="4199"/>
                  <a:pt x="13500" y="3927"/>
                </a:cubicBezTo>
                <a:cubicBezTo>
                  <a:pt x="13500" y="3656"/>
                  <a:pt x="13198" y="3436"/>
                  <a:pt x="12825" y="3436"/>
                </a:cubicBezTo>
                <a:moveTo>
                  <a:pt x="8775" y="3436"/>
                </a:moveTo>
                <a:cubicBezTo>
                  <a:pt x="8402" y="3436"/>
                  <a:pt x="8100" y="3656"/>
                  <a:pt x="8100" y="3927"/>
                </a:cubicBezTo>
                <a:cubicBezTo>
                  <a:pt x="8100" y="4199"/>
                  <a:pt x="8402" y="4418"/>
                  <a:pt x="8775" y="4418"/>
                </a:cubicBezTo>
                <a:cubicBezTo>
                  <a:pt x="9148" y="4418"/>
                  <a:pt x="9450" y="4199"/>
                  <a:pt x="9450" y="3927"/>
                </a:cubicBezTo>
                <a:cubicBezTo>
                  <a:pt x="9450" y="3656"/>
                  <a:pt x="9148" y="3436"/>
                  <a:pt x="8775" y="3436"/>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07" name="Shape 2707"/>
          <p:cNvSpPr/>
          <p:nvPr/>
        </p:nvSpPr>
        <p:spPr>
          <a:xfrm>
            <a:off x="11062635" y="1783269"/>
            <a:ext cx="1858679" cy="538341"/>
          </a:xfrm>
          <a:prstGeom prst="rect">
            <a:avLst/>
          </a:prstGeom>
          <a:ln w="12700">
            <a:miter lim="400000"/>
          </a:ln>
          <a:extLst>
            <a:ext uri="{C572A759-6A51-4108-AA02-DFA0A04FC94B}">
              <ma14:wrappingTextBoxFlag xmlns:ma14="http://schemas.microsoft.com/office/mac/drawingml/2011/main" val="1"/>
            </a:ext>
          </a:extLst>
        </p:spPr>
        <p:txBody>
          <a:bodyPr wrap="none" lIns="38090" tIns="38090" rIns="38090" bIns="38090" anchor="ctr">
            <a:spAutoFit/>
          </a:bodyPr>
          <a:lstStyle>
            <a:lvl1pPr algn="l">
              <a:defRPr sz="3000" b="1" cap="none" spc="-90">
                <a:solidFill>
                  <a:srgbClr val="1C1D21"/>
                </a:solidFill>
                <a:latin typeface="+mj-lt"/>
                <a:ea typeface="+mj-ea"/>
                <a:cs typeface="+mj-cs"/>
                <a:sym typeface="Karla"/>
              </a:defRPr>
            </a:lvl1pPr>
          </a:lstStyle>
          <a:p>
            <a:r>
              <a:rPr sz="2999"/>
              <a:t>Electronics</a:t>
            </a:r>
          </a:p>
        </p:txBody>
      </p:sp>
      <p:sp>
        <p:nvSpPr>
          <p:cNvPr id="2708" name="Shape 2708"/>
          <p:cNvSpPr/>
          <p:nvPr/>
        </p:nvSpPr>
        <p:spPr>
          <a:xfrm>
            <a:off x="1758542" y="821192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8" y="20618"/>
                  <a:pt x="982" y="16222"/>
                  <a:pt x="982" y="10800"/>
                </a:cubicBezTo>
                <a:cubicBezTo>
                  <a:pt x="982" y="5377"/>
                  <a:pt x="5378" y="982"/>
                  <a:pt x="10800" y="982"/>
                </a:cubicBezTo>
                <a:cubicBezTo>
                  <a:pt x="16223" y="982"/>
                  <a:pt x="20618" y="5377"/>
                  <a:pt x="20618" y="10800"/>
                </a:cubicBezTo>
                <a:cubicBezTo>
                  <a:pt x="20618" y="16222"/>
                  <a:pt x="16223" y="20618"/>
                  <a:pt x="10800" y="20618"/>
                </a:cubicBezTo>
                <a:moveTo>
                  <a:pt x="10800" y="0"/>
                </a:moveTo>
                <a:cubicBezTo>
                  <a:pt x="4836" y="0"/>
                  <a:pt x="0" y="4835"/>
                  <a:pt x="0" y="10800"/>
                </a:cubicBezTo>
                <a:cubicBezTo>
                  <a:pt x="0" y="16765"/>
                  <a:pt x="4836" y="21600"/>
                  <a:pt x="10800" y="21600"/>
                </a:cubicBezTo>
                <a:cubicBezTo>
                  <a:pt x="16764" y="21600"/>
                  <a:pt x="21600" y="16765"/>
                  <a:pt x="21600" y="10800"/>
                </a:cubicBezTo>
                <a:cubicBezTo>
                  <a:pt x="21600" y="4835"/>
                  <a:pt x="16764" y="0"/>
                  <a:pt x="10800" y="0"/>
                </a:cubicBezTo>
                <a:moveTo>
                  <a:pt x="8836" y="13888"/>
                </a:moveTo>
                <a:lnTo>
                  <a:pt x="8836" y="7712"/>
                </a:lnTo>
                <a:lnTo>
                  <a:pt x="14241" y="10800"/>
                </a:lnTo>
                <a:cubicBezTo>
                  <a:pt x="14241" y="10800"/>
                  <a:pt x="8836" y="13888"/>
                  <a:pt x="8836" y="13888"/>
                </a:cubicBezTo>
                <a:close/>
                <a:moveTo>
                  <a:pt x="15520" y="10422"/>
                </a:moveTo>
                <a:lnTo>
                  <a:pt x="15525" y="10416"/>
                </a:lnTo>
                <a:lnTo>
                  <a:pt x="15438" y="10367"/>
                </a:lnTo>
                <a:cubicBezTo>
                  <a:pt x="15425" y="10361"/>
                  <a:pt x="15414" y="10351"/>
                  <a:pt x="15401" y="10346"/>
                </a:cubicBezTo>
                <a:lnTo>
                  <a:pt x="8652" y="6489"/>
                </a:lnTo>
                <a:lnTo>
                  <a:pt x="8647" y="6495"/>
                </a:lnTo>
                <a:cubicBezTo>
                  <a:pt x="8563" y="6428"/>
                  <a:pt x="8461" y="6382"/>
                  <a:pt x="8345" y="6382"/>
                </a:cubicBezTo>
                <a:cubicBezTo>
                  <a:pt x="8075" y="6382"/>
                  <a:pt x="7855" y="6601"/>
                  <a:pt x="7855" y="6873"/>
                </a:cubicBezTo>
                <a:lnTo>
                  <a:pt x="7855" y="14727"/>
                </a:lnTo>
                <a:cubicBezTo>
                  <a:pt x="7855" y="14999"/>
                  <a:pt x="8075" y="15218"/>
                  <a:pt x="8345" y="15218"/>
                </a:cubicBezTo>
                <a:cubicBezTo>
                  <a:pt x="8461" y="15218"/>
                  <a:pt x="8563" y="15172"/>
                  <a:pt x="8647" y="15105"/>
                </a:cubicBezTo>
                <a:lnTo>
                  <a:pt x="8652" y="15111"/>
                </a:lnTo>
                <a:lnTo>
                  <a:pt x="15401" y="11254"/>
                </a:lnTo>
                <a:cubicBezTo>
                  <a:pt x="15414" y="11249"/>
                  <a:pt x="15425" y="11240"/>
                  <a:pt x="15438" y="11233"/>
                </a:cubicBezTo>
                <a:lnTo>
                  <a:pt x="15525" y="11184"/>
                </a:lnTo>
                <a:lnTo>
                  <a:pt x="15520" y="11178"/>
                </a:lnTo>
                <a:cubicBezTo>
                  <a:pt x="15632" y="11088"/>
                  <a:pt x="15709" y="10955"/>
                  <a:pt x="15709" y="10800"/>
                </a:cubicBezTo>
                <a:cubicBezTo>
                  <a:pt x="15709" y="10645"/>
                  <a:pt x="15632" y="10512"/>
                  <a:pt x="15520" y="10422"/>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09" name="Shape 2709"/>
          <p:cNvSpPr/>
          <p:nvPr/>
        </p:nvSpPr>
        <p:spPr>
          <a:xfrm>
            <a:off x="2825064" y="821192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3745" y="13745"/>
                </a:moveTo>
                <a:lnTo>
                  <a:pt x="12764" y="13745"/>
                </a:lnTo>
                <a:lnTo>
                  <a:pt x="12764" y="7855"/>
                </a:lnTo>
                <a:lnTo>
                  <a:pt x="13745" y="7855"/>
                </a:lnTo>
                <a:cubicBezTo>
                  <a:pt x="13745" y="7855"/>
                  <a:pt x="13745" y="13745"/>
                  <a:pt x="13745" y="13745"/>
                </a:cubicBezTo>
                <a:close/>
                <a:moveTo>
                  <a:pt x="14236" y="6873"/>
                </a:moveTo>
                <a:lnTo>
                  <a:pt x="12273" y="6873"/>
                </a:lnTo>
                <a:cubicBezTo>
                  <a:pt x="12002" y="6873"/>
                  <a:pt x="11782" y="7092"/>
                  <a:pt x="11782" y="7364"/>
                </a:cubicBezTo>
                <a:lnTo>
                  <a:pt x="11782" y="14236"/>
                </a:lnTo>
                <a:cubicBezTo>
                  <a:pt x="11782" y="14508"/>
                  <a:pt x="12002" y="14727"/>
                  <a:pt x="12273" y="14727"/>
                </a:cubicBezTo>
                <a:lnTo>
                  <a:pt x="14236" y="14727"/>
                </a:lnTo>
                <a:cubicBezTo>
                  <a:pt x="14507" y="14727"/>
                  <a:pt x="14727" y="14508"/>
                  <a:pt x="14727" y="14236"/>
                </a:cubicBezTo>
                <a:lnTo>
                  <a:pt x="14727" y="7364"/>
                </a:lnTo>
                <a:cubicBezTo>
                  <a:pt x="14727" y="7092"/>
                  <a:pt x="14507" y="6873"/>
                  <a:pt x="14236" y="6873"/>
                </a:cubicBezTo>
                <a:moveTo>
                  <a:pt x="10800" y="20618"/>
                </a:moveTo>
                <a:cubicBezTo>
                  <a:pt x="5378" y="20618"/>
                  <a:pt x="982" y="16222"/>
                  <a:pt x="982" y="10800"/>
                </a:cubicBezTo>
                <a:cubicBezTo>
                  <a:pt x="982" y="5377"/>
                  <a:pt x="5378" y="982"/>
                  <a:pt x="10800" y="982"/>
                </a:cubicBezTo>
                <a:cubicBezTo>
                  <a:pt x="16223" y="982"/>
                  <a:pt x="20618" y="5377"/>
                  <a:pt x="20618" y="10800"/>
                </a:cubicBezTo>
                <a:cubicBezTo>
                  <a:pt x="20618" y="16222"/>
                  <a:pt x="16223" y="20618"/>
                  <a:pt x="10800" y="20618"/>
                </a:cubicBezTo>
                <a:moveTo>
                  <a:pt x="10800" y="0"/>
                </a:moveTo>
                <a:cubicBezTo>
                  <a:pt x="4836" y="0"/>
                  <a:pt x="0" y="4835"/>
                  <a:pt x="0" y="10800"/>
                </a:cubicBezTo>
                <a:cubicBezTo>
                  <a:pt x="0" y="16765"/>
                  <a:pt x="4836" y="21600"/>
                  <a:pt x="10800" y="21600"/>
                </a:cubicBezTo>
                <a:cubicBezTo>
                  <a:pt x="16764" y="21600"/>
                  <a:pt x="21600" y="16765"/>
                  <a:pt x="21600" y="10800"/>
                </a:cubicBezTo>
                <a:cubicBezTo>
                  <a:pt x="21600" y="4835"/>
                  <a:pt x="16764" y="0"/>
                  <a:pt x="10800" y="0"/>
                </a:cubicBezTo>
                <a:moveTo>
                  <a:pt x="8836" y="13745"/>
                </a:moveTo>
                <a:lnTo>
                  <a:pt x="7855" y="13745"/>
                </a:lnTo>
                <a:lnTo>
                  <a:pt x="7855" y="7855"/>
                </a:lnTo>
                <a:lnTo>
                  <a:pt x="8836" y="7855"/>
                </a:lnTo>
                <a:cubicBezTo>
                  <a:pt x="8836" y="7855"/>
                  <a:pt x="8836" y="13745"/>
                  <a:pt x="8836" y="13745"/>
                </a:cubicBezTo>
                <a:close/>
                <a:moveTo>
                  <a:pt x="9327" y="6873"/>
                </a:moveTo>
                <a:lnTo>
                  <a:pt x="7364" y="6873"/>
                </a:lnTo>
                <a:cubicBezTo>
                  <a:pt x="7093" y="6873"/>
                  <a:pt x="6873" y="7092"/>
                  <a:pt x="6873" y="7364"/>
                </a:cubicBezTo>
                <a:lnTo>
                  <a:pt x="6873" y="14236"/>
                </a:lnTo>
                <a:cubicBezTo>
                  <a:pt x="6873" y="14508"/>
                  <a:pt x="7093" y="14727"/>
                  <a:pt x="7364" y="14727"/>
                </a:cubicBezTo>
                <a:lnTo>
                  <a:pt x="9327" y="14727"/>
                </a:lnTo>
                <a:cubicBezTo>
                  <a:pt x="9598" y="14727"/>
                  <a:pt x="9818" y="14508"/>
                  <a:pt x="9818" y="14236"/>
                </a:cubicBezTo>
                <a:lnTo>
                  <a:pt x="9818" y="7364"/>
                </a:lnTo>
                <a:cubicBezTo>
                  <a:pt x="9818" y="7092"/>
                  <a:pt x="9598" y="6873"/>
                  <a:pt x="9327" y="6873"/>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10" name="Shape 2710"/>
          <p:cNvSpPr/>
          <p:nvPr/>
        </p:nvSpPr>
        <p:spPr>
          <a:xfrm>
            <a:off x="3891586" y="821192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3745" y="13745"/>
                </a:moveTo>
                <a:lnTo>
                  <a:pt x="7855" y="13745"/>
                </a:lnTo>
                <a:lnTo>
                  <a:pt x="7855" y="7855"/>
                </a:lnTo>
                <a:lnTo>
                  <a:pt x="13745" y="7855"/>
                </a:lnTo>
                <a:cubicBezTo>
                  <a:pt x="13745" y="7855"/>
                  <a:pt x="13745" y="13745"/>
                  <a:pt x="13745" y="13745"/>
                </a:cubicBezTo>
                <a:close/>
                <a:moveTo>
                  <a:pt x="14236" y="6873"/>
                </a:moveTo>
                <a:lnTo>
                  <a:pt x="7364" y="6873"/>
                </a:lnTo>
                <a:cubicBezTo>
                  <a:pt x="7093" y="6873"/>
                  <a:pt x="6873" y="7092"/>
                  <a:pt x="6873" y="7364"/>
                </a:cubicBezTo>
                <a:lnTo>
                  <a:pt x="6873" y="14236"/>
                </a:lnTo>
                <a:cubicBezTo>
                  <a:pt x="6873" y="14508"/>
                  <a:pt x="7093" y="14727"/>
                  <a:pt x="7364" y="14727"/>
                </a:cubicBezTo>
                <a:lnTo>
                  <a:pt x="14236" y="14727"/>
                </a:lnTo>
                <a:cubicBezTo>
                  <a:pt x="14507" y="14727"/>
                  <a:pt x="14727" y="14508"/>
                  <a:pt x="14727" y="14236"/>
                </a:cubicBezTo>
                <a:lnTo>
                  <a:pt x="14727" y="7364"/>
                </a:lnTo>
                <a:cubicBezTo>
                  <a:pt x="14727" y="7092"/>
                  <a:pt x="14507" y="6873"/>
                  <a:pt x="14236" y="6873"/>
                </a:cubicBezTo>
                <a:moveTo>
                  <a:pt x="10800" y="20618"/>
                </a:moveTo>
                <a:cubicBezTo>
                  <a:pt x="5378" y="20618"/>
                  <a:pt x="982" y="16222"/>
                  <a:pt x="982" y="10800"/>
                </a:cubicBezTo>
                <a:cubicBezTo>
                  <a:pt x="982" y="5377"/>
                  <a:pt x="5378" y="982"/>
                  <a:pt x="10800" y="982"/>
                </a:cubicBezTo>
                <a:cubicBezTo>
                  <a:pt x="16223" y="982"/>
                  <a:pt x="20618" y="5377"/>
                  <a:pt x="20618" y="10800"/>
                </a:cubicBezTo>
                <a:cubicBezTo>
                  <a:pt x="20618" y="16222"/>
                  <a:pt x="16223" y="20618"/>
                  <a:pt x="10800" y="20618"/>
                </a:cubicBezTo>
                <a:moveTo>
                  <a:pt x="10800" y="0"/>
                </a:moveTo>
                <a:cubicBezTo>
                  <a:pt x="4836" y="0"/>
                  <a:pt x="0" y="4835"/>
                  <a:pt x="0" y="10800"/>
                </a:cubicBezTo>
                <a:cubicBezTo>
                  <a:pt x="0" y="16765"/>
                  <a:pt x="4836" y="21600"/>
                  <a:pt x="10800" y="21600"/>
                </a:cubicBezTo>
                <a:cubicBezTo>
                  <a:pt x="16764" y="21600"/>
                  <a:pt x="21600" y="16765"/>
                  <a:pt x="21600" y="10800"/>
                </a:cubicBezTo>
                <a:cubicBezTo>
                  <a:pt x="21600" y="4835"/>
                  <a:pt x="16764" y="0"/>
                  <a:pt x="108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11" name="Shape 2711"/>
          <p:cNvSpPr/>
          <p:nvPr/>
        </p:nvSpPr>
        <p:spPr>
          <a:xfrm>
            <a:off x="4958108" y="821192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8" y="20618"/>
                  <a:pt x="982" y="16222"/>
                  <a:pt x="982" y="10800"/>
                </a:cubicBezTo>
                <a:cubicBezTo>
                  <a:pt x="982" y="5377"/>
                  <a:pt x="5378" y="982"/>
                  <a:pt x="10800" y="982"/>
                </a:cubicBezTo>
                <a:cubicBezTo>
                  <a:pt x="16223" y="982"/>
                  <a:pt x="20618" y="5377"/>
                  <a:pt x="20618" y="10800"/>
                </a:cubicBezTo>
                <a:cubicBezTo>
                  <a:pt x="20618" y="16222"/>
                  <a:pt x="16223" y="20618"/>
                  <a:pt x="10800" y="20618"/>
                </a:cubicBezTo>
                <a:moveTo>
                  <a:pt x="10800" y="0"/>
                </a:moveTo>
                <a:cubicBezTo>
                  <a:pt x="4836" y="0"/>
                  <a:pt x="0" y="4835"/>
                  <a:pt x="0" y="10800"/>
                </a:cubicBezTo>
                <a:cubicBezTo>
                  <a:pt x="0" y="16765"/>
                  <a:pt x="4836" y="21600"/>
                  <a:pt x="10800" y="21600"/>
                </a:cubicBezTo>
                <a:cubicBezTo>
                  <a:pt x="16764" y="21600"/>
                  <a:pt x="21600" y="16765"/>
                  <a:pt x="21600" y="10800"/>
                </a:cubicBezTo>
                <a:cubicBezTo>
                  <a:pt x="21600" y="4835"/>
                  <a:pt x="16764" y="0"/>
                  <a:pt x="10800" y="0"/>
                </a:cubicBezTo>
                <a:moveTo>
                  <a:pt x="10800" y="13745"/>
                </a:moveTo>
                <a:cubicBezTo>
                  <a:pt x="9173" y="13745"/>
                  <a:pt x="7855" y="12427"/>
                  <a:pt x="7855" y="10800"/>
                </a:cubicBezTo>
                <a:cubicBezTo>
                  <a:pt x="7855" y="9173"/>
                  <a:pt x="9173" y="7855"/>
                  <a:pt x="10800" y="7855"/>
                </a:cubicBezTo>
                <a:cubicBezTo>
                  <a:pt x="12427" y="7855"/>
                  <a:pt x="13745" y="9173"/>
                  <a:pt x="13745" y="10800"/>
                </a:cubicBezTo>
                <a:cubicBezTo>
                  <a:pt x="13745" y="12427"/>
                  <a:pt x="12427" y="13745"/>
                  <a:pt x="10800" y="13745"/>
                </a:cubicBezTo>
                <a:moveTo>
                  <a:pt x="10800" y="6873"/>
                </a:moveTo>
                <a:cubicBezTo>
                  <a:pt x="8631" y="6873"/>
                  <a:pt x="6873" y="8631"/>
                  <a:pt x="6873" y="10800"/>
                </a:cubicBezTo>
                <a:cubicBezTo>
                  <a:pt x="6873" y="12969"/>
                  <a:pt x="8631" y="14727"/>
                  <a:pt x="10800" y="14727"/>
                </a:cubicBezTo>
                <a:cubicBezTo>
                  <a:pt x="12969" y="14727"/>
                  <a:pt x="14727" y="12969"/>
                  <a:pt x="14727" y="10800"/>
                </a:cubicBezTo>
                <a:cubicBezTo>
                  <a:pt x="14727" y="8631"/>
                  <a:pt x="12969" y="6873"/>
                  <a:pt x="10800" y="6873"/>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12" name="Shape 2712"/>
          <p:cNvSpPr/>
          <p:nvPr/>
        </p:nvSpPr>
        <p:spPr>
          <a:xfrm>
            <a:off x="6024630" y="821192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13888"/>
                </a:moveTo>
                <a:lnTo>
                  <a:pt x="10800" y="7712"/>
                </a:lnTo>
                <a:lnTo>
                  <a:pt x="16204" y="10800"/>
                </a:lnTo>
                <a:cubicBezTo>
                  <a:pt x="16204" y="10800"/>
                  <a:pt x="10800" y="13888"/>
                  <a:pt x="10800" y="13888"/>
                </a:cubicBezTo>
                <a:close/>
                <a:moveTo>
                  <a:pt x="17484" y="10422"/>
                </a:moveTo>
                <a:lnTo>
                  <a:pt x="17489" y="10416"/>
                </a:lnTo>
                <a:lnTo>
                  <a:pt x="17402" y="10367"/>
                </a:lnTo>
                <a:cubicBezTo>
                  <a:pt x="17389" y="10361"/>
                  <a:pt x="17378" y="10351"/>
                  <a:pt x="17365" y="10346"/>
                </a:cubicBezTo>
                <a:lnTo>
                  <a:pt x="10616" y="6489"/>
                </a:lnTo>
                <a:lnTo>
                  <a:pt x="10611" y="6495"/>
                </a:lnTo>
                <a:cubicBezTo>
                  <a:pt x="10527" y="6428"/>
                  <a:pt x="10425" y="6382"/>
                  <a:pt x="10309" y="6382"/>
                </a:cubicBezTo>
                <a:cubicBezTo>
                  <a:pt x="10038" y="6382"/>
                  <a:pt x="9818" y="6601"/>
                  <a:pt x="9818" y="6873"/>
                </a:cubicBezTo>
                <a:lnTo>
                  <a:pt x="9818" y="14727"/>
                </a:lnTo>
                <a:cubicBezTo>
                  <a:pt x="9818" y="14999"/>
                  <a:pt x="10038" y="15218"/>
                  <a:pt x="10309" y="15218"/>
                </a:cubicBezTo>
                <a:cubicBezTo>
                  <a:pt x="10425" y="15218"/>
                  <a:pt x="10527" y="15172"/>
                  <a:pt x="10611" y="15105"/>
                </a:cubicBezTo>
                <a:lnTo>
                  <a:pt x="10616" y="15111"/>
                </a:lnTo>
                <a:lnTo>
                  <a:pt x="17365" y="11254"/>
                </a:lnTo>
                <a:cubicBezTo>
                  <a:pt x="17378" y="11249"/>
                  <a:pt x="17388" y="11239"/>
                  <a:pt x="17401" y="11233"/>
                </a:cubicBezTo>
                <a:lnTo>
                  <a:pt x="17489" y="11184"/>
                </a:lnTo>
                <a:lnTo>
                  <a:pt x="17484" y="11178"/>
                </a:lnTo>
                <a:cubicBezTo>
                  <a:pt x="17596" y="11088"/>
                  <a:pt x="17673" y="10955"/>
                  <a:pt x="17673" y="10800"/>
                </a:cubicBezTo>
                <a:cubicBezTo>
                  <a:pt x="17673" y="10645"/>
                  <a:pt x="17596" y="10512"/>
                  <a:pt x="17484" y="10422"/>
                </a:cubicBezTo>
                <a:moveTo>
                  <a:pt x="10800" y="20618"/>
                </a:moveTo>
                <a:cubicBezTo>
                  <a:pt x="5377" y="20618"/>
                  <a:pt x="982" y="16222"/>
                  <a:pt x="982" y="10800"/>
                </a:cubicBezTo>
                <a:cubicBezTo>
                  <a:pt x="982" y="5377"/>
                  <a:pt x="5377" y="982"/>
                  <a:pt x="10800" y="982"/>
                </a:cubicBezTo>
                <a:cubicBezTo>
                  <a:pt x="16223" y="982"/>
                  <a:pt x="20618" y="5377"/>
                  <a:pt x="20618" y="10800"/>
                </a:cubicBezTo>
                <a:cubicBezTo>
                  <a:pt x="20618" y="16222"/>
                  <a:pt x="16223" y="20618"/>
                  <a:pt x="10800" y="20618"/>
                </a:cubicBezTo>
                <a:moveTo>
                  <a:pt x="10800" y="0"/>
                </a:moveTo>
                <a:cubicBezTo>
                  <a:pt x="4836" y="0"/>
                  <a:pt x="0" y="4835"/>
                  <a:pt x="0" y="10800"/>
                </a:cubicBezTo>
                <a:cubicBezTo>
                  <a:pt x="0" y="16765"/>
                  <a:pt x="4836" y="21600"/>
                  <a:pt x="10800" y="21600"/>
                </a:cubicBezTo>
                <a:cubicBezTo>
                  <a:pt x="16764" y="21600"/>
                  <a:pt x="21600" y="16765"/>
                  <a:pt x="21600" y="10800"/>
                </a:cubicBezTo>
                <a:cubicBezTo>
                  <a:pt x="21600" y="4835"/>
                  <a:pt x="16764" y="0"/>
                  <a:pt x="10800" y="0"/>
                </a:cubicBezTo>
                <a:moveTo>
                  <a:pt x="6684" y="6495"/>
                </a:moveTo>
                <a:cubicBezTo>
                  <a:pt x="6600" y="6428"/>
                  <a:pt x="6498" y="6382"/>
                  <a:pt x="6382" y="6382"/>
                </a:cubicBezTo>
                <a:cubicBezTo>
                  <a:pt x="6111" y="6382"/>
                  <a:pt x="5891" y="6601"/>
                  <a:pt x="5891" y="6873"/>
                </a:cubicBezTo>
                <a:lnTo>
                  <a:pt x="5891" y="14727"/>
                </a:lnTo>
                <a:cubicBezTo>
                  <a:pt x="5891" y="14999"/>
                  <a:pt x="6111" y="15218"/>
                  <a:pt x="6382" y="15218"/>
                </a:cubicBezTo>
                <a:cubicBezTo>
                  <a:pt x="6498" y="15218"/>
                  <a:pt x="6600" y="15172"/>
                  <a:pt x="6684" y="15105"/>
                </a:cubicBezTo>
                <a:lnTo>
                  <a:pt x="6689" y="15111"/>
                </a:lnTo>
                <a:lnTo>
                  <a:pt x="8836" y="13883"/>
                </a:lnTo>
                <a:lnTo>
                  <a:pt x="8836" y="12766"/>
                </a:lnTo>
                <a:lnTo>
                  <a:pt x="6873" y="13888"/>
                </a:lnTo>
                <a:lnTo>
                  <a:pt x="6873" y="7712"/>
                </a:lnTo>
                <a:lnTo>
                  <a:pt x="8836" y="8834"/>
                </a:lnTo>
                <a:lnTo>
                  <a:pt x="8836" y="7716"/>
                </a:lnTo>
                <a:lnTo>
                  <a:pt x="6689" y="6489"/>
                </a:lnTo>
                <a:cubicBezTo>
                  <a:pt x="6689" y="6489"/>
                  <a:pt x="6684" y="6495"/>
                  <a:pt x="6684" y="6495"/>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13" name="Shape 2713"/>
          <p:cNvSpPr/>
          <p:nvPr/>
        </p:nvSpPr>
        <p:spPr>
          <a:xfrm>
            <a:off x="7091153" y="821192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4727" y="14236"/>
                </a:moveTo>
                <a:lnTo>
                  <a:pt x="13745" y="14236"/>
                </a:lnTo>
                <a:lnTo>
                  <a:pt x="13745" y="7364"/>
                </a:lnTo>
                <a:lnTo>
                  <a:pt x="14727" y="7364"/>
                </a:lnTo>
                <a:cubicBezTo>
                  <a:pt x="14727" y="7364"/>
                  <a:pt x="14727" y="14236"/>
                  <a:pt x="14727" y="14236"/>
                </a:cubicBezTo>
                <a:close/>
                <a:moveTo>
                  <a:pt x="6873" y="13888"/>
                </a:moveTo>
                <a:lnTo>
                  <a:pt x="6873" y="7712"/>
                </a:lnTo>
                <a:lnTo>
                  <a:pt x="12277" y="10800"/>
                </a:lnTo>
                <a:cubicBezTo>
                  <a:pt x="12277" y="10800"/>
                  <a:pt x="6873" y="13888"/>
                  <a:pt x="6873" y="13888"/>
                </a:cubicBezTo>
                <a:close/>
                <a:moveTo>
                  <a:pt x="15218" y="6382"/>
                </a:moveTo>
                <a:lnTo>
                  <a:pt x="13255" y="6382"/>
                </a:lnTo>
                <a:cubicBezTo>
                  <a:pt x="12983" y="6382"/>
                  <a:pt x="12764" y="6601"/>
                  <a:pt x="12764" y="6873"/>
                </a:cubicBezTo>
                <a:lnTo>
                  <a:pt x="12764" y="9961"/>
                </a:lnTo>
                <a:lnTo>
                  <a:pt x="6689" y="6489"/>
                </a:lnTo>
                <a:lnTo>
                  <a:pt x="6684" y="6495"/>
                </a:lnTo>
                <a:cubicBezTo>
                  <a:pt x="6600" y="6428"/>
                  <a:pt x="6498" y="6382"/>
                  <a:pt x="6382" y="6382"/>
                </a:cubicBezTo>
                <a:cubicBezTo>
                  <a:pt x="6110" y="6382"/>
                  <a:pt x="5891" y="6601"/>
                  <a:pt x="5891" y="6873"/>
                </a:cubicBezTo>
                <a:lnTo>
                  <a:pt x="5891" y="14727"/>
                </a:lnTo>
                <a:cubicBezTo>
                  <a:pt x="5891" y="14999"/>
                  <a:pt x="6110" y="15218"/>
                  <a:pt x="6382" y="15218"/>
                </a:cubicBezTo>
                <a:cubicBezTo>
                  <a:pt x="6498" y="15218"/>
                  <a:pt x="6600" y="15172"/>
                  <a:pt x="6684" y="15105"/>
                </a:cubicBezTo>
                <a:lnTo>
                  <a:pt x="6689" y="15111"/>
                </a:lnTo>
                <a:lnTo>
                  <a:pt x="12764" y="11639"/>
                </a:lnTo>
                <a:lnTo>
                  <a:pt x="12764" y="14727"/>
                </a:lnTo>
                <a:cubicBezTo>
                  <a:pt x="12764" y="14999"/>
                  <a:pt x="12983" y="15218"/>
                  <a:pt x="13255" y="15218"/>
                </a:cubicBezTo>
                <a:lnTo>
                  <a:pt x="15218" y="15218"/>
                </a:lnTo>
                <a:cubicBezTo>
                  <a:pt x="15490" y="15218"/>
                  <a:pt x="15709" y="14999"/>
                  <a:pt x="15709" y="14727"/>
                </a:cubicBezTo>
                <a:lnTo>
                  <a:pt x="15709" y="6873"/>
                </a:lnTo>
                <a:cubicBezTo>
                  <a:pt x="15709" y="6601"/>
                  <a:pt x="15490" y="6382"/>
                  <a:pt x="15218" y="6382"/>
                </a:cubicBezTo>
                <a:moveTo>
                  <a:pt x="10800" y="20618"/>
                </a:moveTo>
                <a:cubicBezTo>
                  <a:pt x="5378" y="20618"/>
                  <a:pt x="982" y="16222"/>
                  <a:pt x="982" y="10800"/>
                </a:cubicBezTo>
                <a:cubicBezTo>
                  <a:pt x="982" y="5377"/>
                  <a:pt x="5378" y="982"/>
                  <a:pt x="10800" y="982"/>
                </a:cubicBezTo>
                <a:cubicBezTo>
                  <a:pt x="16223" y="982"/>
                  <a:pt x="20618" y="5377"/>
                  <a:pt x="20618" y="10800"/>
                </a:cubicBezTo>
                <a:cubicBezTo>
                  <a:pt x="20618" y="16222"/>
                  <a:pt x="16223" y="20618"/>
                  <a:pt x="10800" y="20618"/>
                </a:cubicBezTo>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14" name="Shape 2714"/>
          <p:cNvSpPr/>
          <p:nvPr/>
        </p:nvSpPr>
        <p:spPr>
          <a:xfrm>
            <a:off x="8157675" y="821192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8" y="20618"/>
                  <a:pt x="982" y="16222"/>
                  <a:pt x="982" y="10800"/>
                </a:cubicBezTo>
                <a:cubicBezTo>
                  <a:pt x="982" y="5377"/>
                  <a:pt x="5378" y="982"/>
                  <a:pt x="10800" y="982"/>
                </a:cubicBezTo>
                <a:cubicBezTo>
                  <a:pt x="16223" y="982"/>
                  <a:pt x="20618" y="5377"/>
                  <a:pt x="20618" y="10800"/>
                </a:cubicBezTo>
                <a:cubicBezTo>
                  <a:pt x="20618" y="16222"/>
                  <a:pt x="16223" y="20618"/>
                  <a:pt x="10800" y="20618"/>
                </a:cubicBezTo>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moveTo>
                  <a:pt x="8054" y="9818"/>
                </a:moveTo>
                <a:lnTo>
                  <a:pt x="10800" y="7072"/>
                </a:lnTo>
                <a:lnTo>
                  <a:pt x="13547" y="9818"/>
                </a:lnTo>
                <a:cubicBezTo>
                  <a:pt x="13547" y="9818"/>
                  <a:pt x="8054" y="9818"/>
                  <a:pt x="8054" y="9818"/>
                </a:cubicBezTo>
                <a:close/>
                <a:moveTo>
                  <a:pt x="15111" y="10002"/>
                </a:moveTo>
                <a:lnTo>
                  <a:pt x="15083" y="9975"/>
                </a:lnTo>
                <a:cubicBezTo>
                  <a:pt x="15076" y="9968"/>
                  <a:pt x="15069" y="9960"/>
                  <a:pt x="15061" y="9953"/>
                </a:cubicBezTo>
                <a:lnTo>
                  <a:pt x="11184" y="6075"/>
                </a:lnTo>
                <a:lnTo>
                  <a:pt x="11177" y="6080"/>
                </a:lnTo>
                <a:cubicBezTo>
                  <a:pt x="11088" y="5968"/>
                  <a:pt x="10955" y="5891"/>
                  <a:pt x="10800" y="5891"/>
                </a:cubicBezTo>
                <a:cubicBezTo>
                  <a:pt x="10645" y="5891"/>
                  <a:pt x="10512" y="5968"/>
                  <a:pt x="10422" y="6080"/>
                </a:cubicBezTo>
                <a:lnTo>
                  <a:pt x="10416" y="6075"/>
                </a:lnTo>
                <a:lnTo>
                  <a:pt x="6539" y="9953"/>
                </a:lnTo>
                <a:cubicBezTo>
                  <a:pt x="6531" y="9960"/>
                  <a:pt x="6524" y="9968"/>
                  <a:pt x="6517" y="9975"/>
                </a:cubicBezTo>
                <a:lnTo>
                  <a:pt x="6489" y="10002"/>
                </a:lnTo>
                <a:lnTo>
                  <a:pt x="6495" y="10007"/>
                </a:lnTo>
                <a:cubicBezTo>
                  <a:pt x="6428" y="10091"/>
                  <a:pt x="6382" y="10193"/>
                  <a:pt x="6382" y="10309"/>
                </a:cubicBezTo>
                <a:cubicBezTo>
                  <a:pt x="6382" y="10580"/>
                  <a:pt x="6601" y="10800"/>
                  <a:pt x="6873" y="10800"/>
                </a:cubicBezTo>
                <a:lnTo>
                  <a:pt x="14727" y="10800"/>
                </a:lnTo>
                <a:cubicBezTo>
                  <a:pt x="14999" y="10800"/>
                  <a:pt x="15218" y="10580"/>
                  <a:pt x="15218" y="10309"/>
                </a:cubicBezTo>
                <a:cubicBezTo>
                  <a:pt x="15218" y="10193"/>
                  <a:pt x="15172" y="10091"/>
                  <a:pt x="15105" y="10007"/>
                </a:cubicBezTo>
                <a:cubicBezTo>
                  <a:pt x="15105" y="10007"/>
                  <a:pt x="15111" y="10002"/>
                  <a:pt x="15111" y="10002"/>
                </a:cubicBezTo>
                <a:close/>
                <a:moveTo>
                  <a:pt x="14236" y="13745"/>
                </a:moveTo>
                <a:lnTo>
                  <a:pt x="7364" y="13745"/>
                </a:lnTo>
                <a:lnTo>
                  <a:pt x="7364" y="12764"/>
                </a:lnTo>
                <a:lnTo>
                  <a:pt x="14236" y="12764"/>
                </a:lnTo>
                <a:cubicBezTo>
                  <a:pt x="14236" y="12764"/>
                  <a:pt x="14236" y="13745"/>
                  <a:pt x="14236" y="13745"/>
                </a:cubicBezTo>
                <a:close/>
                <a:moveTo>
                  <a:pt x="14727" y="11782"/>
                </a:moveTo>
                <a:lnTo>
                  <a:pt x="6873" y="11782"/>
                </a:lnTo>
                <a:cubicBezTo>
                  <a:pt x="6601" y="11782"/>
                  <a:pt x="6382" y="12001"/>
                  <a:pt x="6382" y="12273"/>
                </a:cubicBezTo>
                <a:lnTo>
                  <a:pt x="6382" y="14236"/>
                </a:lnTo>
                <a:cubicBezTo>
                  <a:pt x="6382" y="14508"/>
                  <a:pt x="6601" y="14727"/>
                  <a:pt x="6873" y="14727"/>
                </a:cubicBezTo>
                <a:lnTo>
                  <a:pt x="14727" y="14727"/>
                </a:lnTo>
                <a:cubicBezTo>
                  <a:pt x="14999" y="14727"/>
                  <a:pt x="15218" y="14508"/>
                  <a:pt x="15218" y="14236"/>
                </a:cubicBezTo>
                <a:lnTo>
                  <a:pt x="15218" y="12273"/>
                </a:lnTo>
                <a:cubicBezTo>
                  <a:pt x="15218" y="12001"/>
                  <a:pt x="14999" y="11782"/>
                  <a:pt x="14727" y="11782"/>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15" name="Shape 2715"/>
          <p:cNvSpPr/>
          <p:nvPr/>
        </p:nvSpPr>
        <p:spPr>
          <a:xfrm>
            <a:off x="9224197" y="821192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5709" y="21600"/>
                </a:moveTo>
                <a:lnTo>
                  <a:pt x="17673" y="21600"/>
                </a:lnTo>
                <a:lnTo>
                  <a:pt x="17673" y="20618"/>
                </a:lnTo>
                <a:lnTo>
                  <a:pt x="15709" y="20618"/>
                </a:lnTo>
                <a:cubicBezTo>
                  <a:pt x="15709" y="20618"/>
                  <a:pt x="15709" y="21600"/>
                  <a:pt x="15709" y="21600"/>
                </a:cubicBezTo>
                <a:close/>
                <a:moveTo>
                  <a:pt x="11782" y="21600"/>
                </a:moveTo>
                <a:lnTo>
                  <a:pt x="13745" y="21600"/>
                </a:lnTo>
                <a:lnTo>
                  <a:pt x="13745" y="20618"/>
                </a:lnTo>
                <a:lnTo>
                  <a:pt x="11782" y="20618"/>
                </a:lnTo>
                <a:cubicBezTo>
                  <a:pt x="11782" y="20618"/>
                  <a:pt x="11782" y="21600"/>
                  <a:pt x="11782" y="21600"/>
                </a:cubicBezTo>
                <a:close/>
                <a:moveTo>
                  <a:pt x="7855" y="982"/>
                </a:moveTo>
                <a:lnTo>
                  <a:pt x="9818" y="982"/>
                </a:lnTo>
                <a:lnTo>
                  <a:pt x="9818" y="0"/>
                </a:lnTo>
                <a:lnTo>
                  <a:pt x="7855" y="0"/>
                </a:lnTo>
                <a:cubicBezTo>
                  <a:pt x="7855" y="0"/>
                  <a:pt x="7855" y="982"/>
                  <a:pt x="7855" y="982"/>
                </a:cubicBezTo>
                <a:close/>
                <a:moveTo>
                  <a:pt x="11782" y="982"/>
                </a:moveTo>
                <a:lnTo>
                  <a:pt x="13745" y="982"/>
                </a:lnTo>
                <a:lnTo>
                  <a:pt x="13745" y="0"/>
                </a:lnTo>
                <a:lnTo>
                  <a:pt x="11782" y="0"/>
                </a:lnTo>
                <a:cubicBezTo>
                  <a:pt x="11782" y="0"/>
                  <a:pt x="11782" y="982"/>
                  <a:pt x="11782" y="982"/>
                </a:cubicBezTo>
                <a:close/>
                <a:moveTo>
                  <a:pt x="15709" y="982"/>
                </a:moveTo>
                <a:lnTo>
                  <a:pt x="17673" y="982"/>
                </a:lnTo>
                <a:lnTo>
                  <a:pt x="17673" y="0"/>
                </a:lnTo>
                <a:lnTo>
                  <a:pt x="15709" y="0"/>
                </a:lnTo>
                <a:cubicBezTo>
                  <a:pt x="15709" y="0"/>
                  <a:pt x="15709" y="982"/>
                  <a:pt x="15709" y="982"/>
                </a:cubicBezTo>
                <a:close/>
                <a:moveTo>
                  <a:pt x="19636" y="20346"/>
                </a:moveTo>
                <a:lnTo>
                  <a:pt x="19636" y="21420"/>
                </a:lnTo>
                <a:cubicBezTo>
                  <a:pt x="20470" y="21123"/>
                  <a:pt x="21128" y="20467"/>
                  <a:pt x="21426" y="19636"/>
                </a:cubicBezTo>
                <a:lnTo>
                  <a:pt x="20350" y="19636"/>
                </a:lnTo>
                <a:cubicBezTo>
                  <a:pt x="20177" y="19929"/>
                  <a:pt x="19931" y="20174"/>
                  <a:pt x="19636" y="20346"/>
                </a:cubicBezTo>
                <a:moveTo>
                  <a:pt x="20618" y="5891"/>
                </a:moveTo>
                <a:lnTo>
                  <a:pt x="21600" y="5891"/>
                </a:lnTo>
                <a:lnTo>
                  <a:pt x="21600" y="3927"/>
                </a:lnTo>
                <a:lnTo>
                  <a:pt x="20618" y="3927"/>
                </a:lnTo>
                <a:cubicBezTo>
                  <a:pt x="20618" y="3927"/>
                  <a:pt x="20618" y="5891"/>
                  <a:pt x="20618" y="5891"/>
                </a:cubicBezTo>
                <a:close/>
                <a:moveTo>
                  <a:pt x="20618" y="9818"/>
                </a:moveTo>
                <a:lnTo>
                  <a:pt x="21600" y="9818"/>
                </a:lnTo>
                <a:lnTo>
                  <a:pt x="21600" y="7855"/>
                </a:lnTo>
                <a:lnTo>
                  <a:pt x="20618" y="7855"/>
                </a:lnTo>
                <a:cubicBezTo>
                  <a:pt x="20618" y="7855"/>
                  <a:pt x="20618" y="9818"/>
                  <a:pt x="20618" y="9818"/>
                </a:cubicBezTo>
                <a:close/>
                <a:moveTo>
                  <a:pt x="20618" y="13745"/>
                </a:moveTo>
                <a:lnTo>
                  <a:pt x="21600" y="13745"/>
                </a:lnTo>
                <a:lnTo>
                  <a:pt x="21600" y="11782"/>
                </a:lnTo>
                <a:lnTo>
                  <a:pt x="20618" y="11782"/>
                </a:lnTo>
                <a:cubicBezTo>
                  <a:pt x="20618" y="11782"/>
                  <a:pt x="20618" y="13745"/>
                  <a:pt x="20618" y="13745"/>
                </a:cubicBezTo>
                <a:close/>
                <a:moveTo>
                  <a:pt x="20618" y="17673"/>
                </a:moveTo>
                <a:lnTo>
                  <a:pt x="21600" y="17673"/>
                </a:lnTo>
                <a:lnTo>
                  <a:pt x="21600" y="15709"/>
                </a:lnTo>
                <a:lnTo>
                  <a:pt x="20618" y="15709"/>
                </a:lnTo>
                <a:cubicBezTo>
                  <a:pt x="20618" y="15709"/>
                  <a:pt x="20618" y="17673"/>
                  <a:pt x="20618" y="17673"/>
                </a:cubicBezTo>
                <a:close/>
                <a:moveTo>
                  <a:pt x="1250" y="19636"/>
                </a:moveTo>
                <a:lnTo>
                  <a:pt x="175" y="19636"/>
                </a:lnTo>
                <a:cubicBezTo>
                  <a:pt x="472" y="20467"/>
                  <a:pt x="1130" y="21123"/>
                  <a:pt x="1964" y="21420"/>
                </a:cubicBezTo>
                <a:lnTo>
                  <a:pt x="1964" y="20346"/>
                </a:lnTo>
                <a:cubicBezTo>
                  <a:pt x="1669" y="20174"/>
                  <a:pt x="1423" y="19929"/>
                  <a:pt x="1250" y="19636"/>
                </a:cubicBezTo>
                <a:moveTo>
                  <a:pt x="20350" y="1964"/>
                </a:moveTo>
                <a:lnTo>
                  <a:pt x="21426" y="1964"/>
                </a:lnTo>
                <a:cubicBezTo>
                  <a:pt x="21128" y="1133"/>
                  <a:pt x="20470" y="477"/>
                  <a:pt x="19636" y="180"/>
                </a:cubicBezTo>
                <a:lnTo>
                  <a:pt x="19636" y="1254"/>
                </a:lnTo>
                <a:cubicBezTo>
                  <a:pt x="19931" y="1426"/>
                  <a:pt x="20177" y="1670"/>
                  <a:pt x="20350" y="1964"/>
                </a:cubicBezTo>
                <a:moveTo>
                  <a:pt x="982" y="15709"/>
                </a:moveTo>
                <a:lnTo>
                  <a:pt x="0" y="15709"/>
                </a:lnTo>
                <a:lnTo>
                  <a:pt x="0" y="17673"/>
                </a:lnTo>
                <a:lnTo>
                  <a:pt x="982" y="17673"/>
                </a:lnTo>
                <a:cubicBezTo>
                  <a:pt x="982" y="17673"/>
                  <a:pt x="982" y="15709"/>
                  <a:pt x="982" y="15709"/>
                </a:cubicBezTo>
                <a:close/>
                <a:moveTo>
                  <a:pt x="982" y="7855"/>
                </a:moveTo>
                <a:lnTo>
                  <a:pt x="0" y="7855"/>
                </a:lnTo>
                <a:lnTo>
                  <a:pt x="0" y="9818"/>
                </a:lnTo>
                <a:lnTo>
                  <a:pt x="982" y="9818"/>
                </a:lnTo>
                <a:cubicBezTo>
                  <a:pt x="982" y="9818"/>
                  <a:pt x="982" y="7855"/>
                  <a:pt x="982" y="7855"/>
                </a:cubicBezTo>
                <a:close/>
                <a:moveTo>
                  <a:pt x="982" y="3927"/>
                </a:moveTo>
                <a:lnTo>
                  <a:pt x="0" y="3927"/>
                </a:lnTo>
                <a:lnTo>
                  <a:pt x="0" y="5891"/>
                </a:lnTo>
                <a:lnTo>
                  <a:pt x="982" y="5891"/>
                </a:lnTo>
                <a:cubicBezTo>
                  <a:pt x="982" y="5891"/>
                  <a:pt x="982" y="3927"/>
                  <a:pt x="982" y="3927"/>
                </a:cubicBezTo>
                <a:close/>
                <a:moveTo>
                  <a:pt x="982" y="11782"/>
                </a:moveTo>
                <a:lnTo>
                  <a:pt x="0" y="11782"/>
                </a:lnTo>
                <a:lnTo>
                  <a:pt x="0" y="13745"/>
                </a:lnTo>
                <a:lnTo>
                  <a:pt x="982" y="13745"/>
                </a:lnTo>
                <a:cubicBezTo>
                  <a:pt x="982" y="13745"/>
                  <a:pt x="982" y="11782"/>
                  <a:pt x="982" y="11782"/>
                </a:cubicBezTo>
                <a:close/>
                <a:moveTo>
                  <a:pt x="3927" y="982"/>
                </a:moveTo>
                <a:lnTo>
                  <a:pt x="5891" y="982"/>
                </a:lnTo>
                <a:lnTo>
                  <a:pt x="5891" y="0"/>
                </a:lnTo>
                <a:lnTo>
                  <a:pt x="3927" y="0"/>
                </a:lnTo>
                <a:cubicBezTo>
                  <a:pt x="3927" y="0"/>
                  <a:pt x="3927" y="982"/>
                  <a:pt x="3927" y="982"/>
                </a:cubicBezTo>
                <a:close/>
                <a:moveTo>
                  <a:pt x="7855" y="21600"/>
                </a:moveTo>
                <a:lnTo>
                  <a:pt x="9818" y="21600"/>
                </a:lnTo>
                <a:lnTo>
                  <a:pt x="9818" y="20618"/>
                </a:lnTo>
                <a:lnTo>
                  <a:pt x="7855" y="20618"/>
                </a:lnTo>
                <a:cubicBezTo>
                  <a:pt x="7855" y="20618"/>
                  <a:pt x="7855" y="21600"/>
                  <a:pt x="7855" y="21600"/>
                </a:cubicBezTo>
                <a:close/>
                <a:moveTo>
                  <a:pt x="3927" y="21600"/>
                </a:moveTo>
                <a:lnTo>
                  <a:pt x="5891" y="21600"/>
                </a:lnTo>
                <a:lnTo>
                  <a:pt x="5891" y="20618"/>
                </a:lnTo>
                <a:lnTo>
                  <a:pt x="3927" y="20618"/>
                </a:lnTo>
                <a:cubicBezTo>
                  <a:pt x="3927" y="20618"/>
                  <a:pt x="3927" y="21600"/>
                  <a:pt x="3927" y="21600"/>
                </a:cubicBezTo>
                <a:close/>
                <a:moveTo>
                  <a:pt x="175" y="1964"/>
                </a:moveTo>
                <a:lnTo>
                  <a:pt x="1250" y="1964"/>
                </a:lnTo>
                <a:cubicBezTo>
                  <a:pt x="1423" y="1670"/>
                  <a:pt x="1669" y="1426"/>
                  <a:pt x="1964" y="1254"/>
                </a:cubicBezTo>
                <a:lnTo>
                  <a:pt x="1964" y="180"/>
                </a:lnTo>
                <a:cubicBezTo>
                  <a:pt x="1130" y="477"/>
                  <a:pt x="472" y="1133"/>
                  <a:pt x="175" y="1964"/>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16" name="Shape 2716"/>
          <p:cNvSpPr/>
          <p:nvPr/>
        </p:nvSpPr>
        <p:spPr>
          <a:xfrm>
            <a:off x="10290719" y="821192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3745" y="13745"/>
                </a:moveTo>
                <a:lnTo>
                  <a:pt x="7855" y="13745"/>
                </a:lnTo>
                <a:lnTo>
                  <a:pt x="7855" y="7855"/>
                </a:lnTo>
                <a:lnTo>
                  <a:pt x="13745" y="7855"/>
                </a:lnTo>
                <a:cubicBezTo>
                  <a:pt x="13745" y="7855"/>
                  <a:pt x="13745" y="13745"/>
                  <a:pt x="13745" y="13745"/>
                </a:cubicBezTo>
                <a:close/>
                <a:moveTo>
                  <a:pt x="14236" y="6873"/>
                </a:moveTo>
                <a:lnTo>
                  <a:pt x="7364" y="6873"/>
                </a:lnTo>
                <a:cubicBezTo>
                  <a:pt x="7092" y="6873"/>
                  <a:pt x="6873" y="7092"/>
                  <a:pt x="6873" y="7364"/>
                </a:cubicBezTo>
                <a:lnTo>
                  <a:pt x="6873" y="14236"/>
                </a:lnTo>
                <a:cubicBezTo>
                  <a:pt x="6873" y="14508"/>
                  <a:pt x="7092" y="14727"/>
                  <a:pt x="7364" y="14727"/>
                </a:cubicBezTo>
                <a:lnTo>
                  <a:pt x="14236" y="14727"/>
                </a:lnTo>
                <a:cubicBezTo>
                  <a:pt x="14508" y="14727"/>
                  <a:pt x="14727" y="14508"/>
                  <a:pt x="14727" y="14236"/>
                </a:cubicBezTo>
                <a:lnTo>
                  <a:pt x="14727" y="7364"/>
                </a:lnTo>
                <a:cubicBezTo>
                  <a:pt x="14727" y="7092"/>
                  <a:pt x="14508" y="6873"/>
                  <a:pt x="14236" y="6873"/>
                </a:cubicBezTo>
                <a:moveTo>
                  <a:pt x="7855" y="21600"/>
                </a:moveTo>
                <a:lnTo>
                  <a:pt x="9818" y="21600"/>
                </a:lnTo>
                <a:lnTo>
                  <a:pt x="9818" y="20618"/>
                </a:lnTo>
                <a:lnTo>
                  <a:pt x="7855" y="20618"/>
                </a:lnTo>
                <a:cubicBezTo>
                  <a:pt x="7855" y="20618"/>
                  <a:pt x="7855" y="21600"/>
                  <a:pt x="7855" y="21600"/>
                </a:cubicBezTo>
                <a:close/>
                <a:moveTo>
                  <a:pt x="15709" y="21600"/>
                </a:moveTo>
                <a:lnTo>
                  <a:pt x="17673" y="21600"/>
                </a:lnTo>
                <a:lnTo>
                  <a:pt x="17673" y="20618"/>
                </a:lnTo>
                <a:lnTo>
                  <a:pt x="15709" y="20618"/>
                </a:lnTo>
                <a:cubicBezTo>
                  <a:pt x="15709" y="20618"/>
                  <a:pt x="15709" y="21600"/>
                  <a:pt x="15709" y="21600"/>
                </a:cubicBezTo>
                <a:close/>
                <a:moveTo>
                  <a:pt x="11782" y="21600"/>
                </a:moveTo>
                <a:lnTo>
                  <a:pt x="13745" y="21600"/>
                </a:lnTo>
                <a:lnTo>
                  <a:pt x="13745" y="20618"/>
                </a:lnTo>
                <a:lnTo>
                  <a:pt x="11782" y="20618"/>
                </a:lnTo>
                <a:cubicBezTo>
                  <a:pt x="11782" y="20618"/>
                  <a:pt x="11782" y="21600"/>
                  <a:pt x="11782" y="21600"/>
                </a:cubicBezTo>
                <a:close/>
                <a:moveTo>
                  <a:pt x="19636" y="20346"/>
                </a:moveTo>
                <a:lnTo>
                  <a:pt x="19636" y="21420"/>
                </a:lnTo>
                <a:cubicBezTo>
                  <a:pt x="20470" y="21123"/>
                  <a:pt x="21128" y="20467"/>
                  <a:pt x="21426" y="19636"/>
                </a:cubicBezTo>
                <a:lnTo>
                  <a:pt x="20350" y="19636"/>
                </a:lnTo>
                <a:cubicBezTo>
                  <a:pt x="20177" y="19929"/>
                  <a:pt x="19931" y="20174"/>
                  <a:pt x="19636" y="20346"/>
                </a:cubicBezTo>
                <a:moveTo>
                  <a:pt x="20618" y="5891"/>
                </a:moveTo>
                <a:lnTo>
                  <a:pt x="21600" y="5891"/>
                </a:lnTo>
                <a:lnTo>
                  <a:pt x="21600" y="3927"/>
                </a:lnTo>
                <a:lnTo>
                  <a:pt x="20618" y="3927"/>
                </a:lnTo>
                <a:cubicBezTo>
                  <a:pt x="20618" y="3927"/>
                  <a:pt x="20618" y="5891"/>
                  <a:pt x="20618" y="5891"/>
                </a:cubicBezTo>
                <a:close/>
                <a:moveTo>
                  <a:pt x="20618" y="9818"/>
                </a:moveTo>
                <a:lnTo>
                  <a:pt x="21600" y="9818"/>
                </a:lnTo>
                <a:lnTo>
                  <a:pt x="21600" y="7855"/>
                </a:lnTo>
                <a:lnTo>
                  <a:pt x="20618" y="7855"/>
                </a:lnTo>
                <a:cubicBezTo>
                  <a:pt x="20618" y="7855"/>
                  <a:pt x="20618" y="9818"/>
                  <a:pt x="20618" y="9818"/>
                </a:cubicBezTo>
                <a:close/>
                <a:moveTo>
                  <a:pt x="20618" y="17673"/>
                </a:moveTo>
                <a:lnTo>
                  <a:pt x="21600" y="17673"/>
                </a:lnTo>
                <a:lnTo>
                  <a:pt x="21600" y="15709"/>
                </a:lnTo>
                <a:lnTo>
                  <a:pt x="20618" y="15709"/>
                </a:lnTo>
                <a:cubicBezTo>
                  <a:pt x="20618" y="15709"/>
                  <a:pt x="20618" y="17673"/>
                  <a:pt x="20618" y="17673"/>
                </a:cubicBezTo>
                <a:close/>
                <a:moveTo>
                  <a:pt x="15709" y="982"/>
                </a:moveTo>
                <a:lnTo>
                  <a:pt x="17673" y="982"/>
                </a:lnTo>
                <a:lnTo>
                  <a:pt x="17673" y="0"/>
                </a:lnTo>
                <a:lnTo>
                  <a:pt x="15709" y="0"/>
                </a:lnTo>
                <a:cubicBezTo>
                  <a:pt x="15709" y="0"/>
                  <a:pt x="15709" y="982"/>
                  <a:pt x="15709" y="982"/>
                </a:cubicBezTo>
                <a:close/>
                <a:moveTo>
                  <a:pt x="3927" y="982"/>
                </a:moveTo>
                <a:lnTo>
                  <a:pt x="5891" y="982"/>
                </a:lnTo>
                <a:lnTo>
                  <a:pt x="5891" y="0"/>
                </a:lnTo>
                <a:lnTo>
                  <a:pt x="3927" y="0"/>
                </a:lnTo>
                <a:cubicBezTo>
                  <a:pt x="3927" y="0"/>
                  <a:pt x="3927" y="982"/>
                  <a:pt x="3927" y="982"/>
                </a:cubicBezTo>
                <a:close/>
                <a:moveTo>
                  <a:pt x="20618" y="13745"/>
                </a:moveTo>
                <a:lnTo>
                  <a:pt x="21600" y="13745"/>
                </a:lnTo>
                <a:lnTo>
                  <a:pt x="21600" y="11782"/>
                </a:lnTo>
                <a:lnTo>
                  <a:pt x="20618" y="11782"/>
                </a:lnTo>
                <a:cubicBezTo>
                  <a:pt x="20618" y="11782"/>
                  <a:pt x="20618" y="13745"/>
                  <a:pt x="20618" y="13745"/>
                </a:cubicBezTo>
                <a:close/>
                <a:moveTo>
                  <a:pt x="982" y="7855"/>
                </a:moveTo>
                <a:lnTo>
                  <a:pt x="0" y="7855"/>
                </a:lnTo>
                <a:lnTo>
                  <a:pt x="0" y="9818"/>
                </a:lnTo>
                <a:lnTo>
                  <a:pt x="982" y="9818"/>
                </a:lnTo>
                <a:cubicBezTo>
                  <a:pt x="982" y="9818"/>
                  <a:pt x="982" y="7855"/>
                  <a:pt x="982" y="7855"/>
                </a:cubicBezTo>
                <a:close/>
                <a:moveTo>
                  <a:pt x="9818" y="0"/>
                </a:moveTo>
                <a:lnTo>
                  <a:pt x="7855" y="0"/>
                </a:lnTo>
                <a:lnTo>
                  <a:pt x="7855" y="982"/>
                </a:lnTo>
                <a:lnTo>
                  <a:pt x="9818" y="982"/>
                </a:lnTo>
                <a:cubicBezTo>
                  <a:pt x="9818" y="982"/>
                  <a:pt x="9818" y="0"/>
                  <a:pt x="9818" y="0"/>
                </a:cubicBezTo>
                <a:close/>
                <a:moveTo>
                  <a:pt x="982" y="3927"/>
                </a:moveTo>
                <a:lnTo>
                  <a:pt x="0" y="3927"/>
                </a:lnTo>
                <a:lnTo>
                  <a:pt x="0" y="5891"/>
                </a:lnTo>
                <a:lnTo>
                  <a:pt x="982" y="5891"/>
                </a:lnTo>
                <a:cubicBezTo>
                  <a:pt x="982" y="5891"/>
                  <a:pt x="982" y="3927"/>
                  <a:pt x="982" y="3927"/>
                </a:cubicBezTo>
                <a:close/>
                <a:moveTo>
                  <a:pt x="20350" y="1964"/>
                </a:moveTo>
                <a:lnTo>
                  <a:pt x="21426" y="1964"/>
                </a:lnTo>
                <a:cubicBezTo>
                  <a:pt x="21128" y="1133"/>
                  <a:pt x="20470" y="477"/>
                  <a:pt x="19636" y="180"/>
                </a:cubicBezTo>
                <a:lnTo>
                  <a:pt x="19636" y="1254"/>
                </a:lnTo>
                <a:cubicBezTo>
                  <a:pt x="19931" y="1426"/>
                  <a:pt x="20177" y="1670"/>
                  <a:pt x="20350" y="1964"/>
                </a:cubicBezTo>
                <a:moveTo>
                  <a:pt x="13745" y="0"/>
                </a:moveTo>
                <a:lnTo>
                  <a:pt x="11782" y="0"/>
                </a:lnTo>
                <a:lnTo>
                  <a:pt x="11782" y="982"/>
                </a:lnTo>
                <a:lnTo>
                  <a:pt x="13745" y="982"/>
                </a:lnTo>
                <a:cubicBezTo>
                  <a:pt x="13745" y="982"/>
                  <a:pt x="13745" y="0"/>
                  <a:pt x="13745" y="0"/>
                </a:cubicBezTo>
                <a:close/>
                <a:moveTo>
                  <a:pt x="3927" y="21600"/>
                </a:moveTo>
                <a:lnTo>
                  <a:pt x="5891" y="21600"/>
                </a:lnTo>
                <a:lnTo>
                  <a:pt x="5891" y="20618"/>
                </a:lnTo>
                <a:lnTo>
                  <a:pt x="3927" y="20618"/>
                </a:lnTo>
                <a:cubicBezTo>
                  <a:pt x="3927" y="20618"/>
                  <a:pt x="3927" y="21600"/>
                  <a:pt x="3927" y="21600"/>
                </a:cubicBezTo>
                <a:close/>
                <a:moveTo>
                  <a:pt x="1250" y="19636"/>
                </a:moveTo>
                <a:lnTo>
                  <a:pt x="175" y="19636"/>
                </a:lnTo>
                <a:cubicBezTo>
                  <a:pt x="472" y="20467"/>
                  <a:pt x="1130" y="21123"/>
                  <a:pt x="1964" y="21420"/>
                </a:cubicBezTo>
                <a:lnTo>
                  <a:pt x="1964" y="20346"/>
                </a:lnTo>
                <a:cubicBezTo>
                  <a:pt x="1669" y="20174"/>
                  <a:pt x="1423" y="19929"/>
                  <a:pt x="1250" y="19636"/>
                </a:cubicBezTo>
                <a:moveTo>
                  <a:pt x="175" y="1964"/>
                </a:moveTo>
                <a:lnTo>
                  <a:pt x="1250" y="1964"/>
                </a:lnTo>
                <a:cubicBezTo>
                  <a:pt x="1423" y="1670"/>
                  <a:pt x="1669" y="1426"/>
                  <a:pt x="1964" y="1254"/>
                </a:cubicBezTo>
                <a:lnTo>
                  <a:pt x="1964" y="180"/>
                </a:lnTo>
                <a:cubicBezTo>
                  <a:pt x="1130" y="477"/>
                  <a:pt x="472" y="1133"/>
                  <a:pt x="175" y="1964"/>
                </a:cubicBezTo>
                <a:moveTo>
                  <a:pt x="982" y="15709"/>
                </a:moveTo>
                <a:lnTo>
                  <a:pt x="0" y="15709"/>
                </a:lnTo>
                <a:lnTo>
                  <a:pt x="0" y="17673"/>
                </a:lnTo>
                <a:lnTo>
                  <a:pt x="982" y="17673"/>
                </a:lnTo>
                <a:cubicBezTo>
                  <a:pt x="982" y="17673"/>
                  <a:pt x="982" y="15709"/>
                  <a:pt x="982" y="15709"/>
                </a:cubicBezTo>
                <a:close/>
                <a:moveTo>
                  <a:pt x="982" y="11782"/>
                </a:moveTo>
                <a:lnTo>
                  <a:pt x="0" y="11782"/>
                </a:lnTo>
                <a:lnTo>
                  <a:pt x="0" y="13745"/>
                </a:lnTo>
                <a:lnTo>
                  <a:pt x="982" y="13745"/>
                </a:lnTo>
                <a:cubicBezTo>
                  <a:pt x="982" y="13745"/>
                  <a:pt x="982" y="11782"/>
                  <a:pt x="982" y="11782"/>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17" name="Shape 2717"/>
          <p:cNvSpPr/>
          <p:nvPr/>
        </p:nvSpPr>
        <p:spPr>
          <a:xfrm>
            <a:off x="11357241" y="821192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4727" y="11782"/>
                </a:moveTo>
                <a:cubicBezTo>
                  <a:pt x="14592" y="11782"/>
                  <a:pt x="14469" y="11837"/>
                  <a:pt x="14380" y="11926"/>
                </a:cubicBezTo>
                <a:lnTo>
                  <a:pt x="11291" y="15015"/>
                </a:lnTo>
                <a:lnTo>
                  <a:pt x="11291" y="5400"/>
                </a:lnTo>
                <a:cubicBezTo>
                  <a:pt x="11291" y="5129"/>
                  <a:pt x="11071" y="4909"/>
                  <a:pt x="10800" y="4909"/>
                </a:cubicBezTo>
                <a:cubicBezTo>
                  <a:pt x="10529" y="4909"/>
                  <a:pt x="10309" y="5129"/>
                  <a:pt x="10309" y="5400"/>
                </a:cubicBezTo>
                <a:lnTo>
                  <a:pt x="10309" y="15015"/>
                </a:lnTo>
                <a:lnTo>
                  <a:pt x="7220" y="11926"/>
                </a:lnTo>
                <a:cubicBezTo>
                  <a:pt x="7131" y="11837"/>
                  <a:pt x="7008" y="11782"/>
                  <a:pt x="6873" y="11782"/>
                </a:cubicBezTo>
                <a:cubicBezTo>
                  <a:pt x="6601" y="11782"/>
                  <a:pt x="6382" y="12001"/>
                  <a:pt x="6382" y="12273"/>
                </a:cubicBezTo>
                <a:cubicBezTo>
                  <a:pt x="6382" y="12408"/>
                  <a:pt x="6437" y="12531"/>
                  <a:pt x="6526" y="12620"/>
                </a:cubicBezTo>
                <a:lnTo>
                  <a:pt x="10453" y="16547"/>
                </a:lnTo>
                <a:cubicBezTo>
                  <a:pt x="10542" y="16636"/>
                  <a:pt x="10664" y="16691"/>
                  <a:pt x="10800" y="16691"/>
                </a:cubicBezTo>
                <a:cubicBezTo>
                  <a:pt x="10936" y="16691"/>
                  <a:pt x="11058" y="16636"/>
                  <a:pt x="11147" y="16547"/>
                </a:cubicBezTo>
                <a:lnTo>
                  <a:pt x="15074" y="12620"/>
                </a:lnTo>
                <a:cubicBezTo>
                  <a:pt x="15163" y="12531"/>
                  <a:pt x="15218" y="12408"/>
                  <a:pt x="15218" y="12273"/>
                </a:cubicBezTo>
                <a:cubicBezTo>
                  <a:pt x="15218" y="12001"/>
                  <a:pt x="14999" y="11782"/>
                  <a:pt x="14727" y="11782"/>
                </a:cubicBezTo>
                <a:moveTo>
                  <a:pt x="11782" y="21600"/>
                </a:moveTo>
                <a:lnTo>
                  <a:pt x="13745" y="21600"/>
                </a:lnTo>
                <a:lnTo>
                  <a:pt x="13745" y="20618"/>
                </a:lnTo>
                <a:lnTo>
                  <a:pt x="11782" y="20618"/>
                </a:lnTo>
                <a:cubicBezTo>
                  <a:pt x="11782" y="20618"/>
                  <a:pt x="11782" y="21600"/>
                  <a:pt x="11782" y="21600"/>
                </a:cubicBezTo>
                <a:close/>
                <a:moveTo>
                  <a:pt x="7855" y="21600"/>
                </a:moveTo>
                <a:lnTo>
                  <a:pt x="9818" y="21600"/>
                </a:lnTo>
                <a:lnTo>
                  <a:pt x="9818" y="20618"/>
                </a:lnTo>
                <a:lnTo>
                  <a:pt x="7855" y="20618"/>
                </a:lnTo>
                <a:cubicBezTo>
                  <a:pt x="7855" y="20618"/>
                  <a:pt x="7855" y="21600"/>
                  <a:pt x="7855" y="21600"/>
                </a:cubicBezTo>
                <a:close/>
                <a:moveTo>
                  <a:pt x="15709" y="21600"/>
                </a:moveTo>
                <a:lnTo>
                  <a:pt x="17673" y="21600"/>
                </a:lnTo>
                <a:lnTo>
                  <a:pt x="17673" y="20618"/>
                </a:lnTo>
                <a:lnTo>
                  <a:pt x="15709" y="20618"/>
                </a:lnTo>
                <a:cubicBezTo>
                  <a:pt x="15709" y="20618"/>
                  <a:pt x="15709" y="21600"/>
                  <a:pt x="15709" y="21600"/>
                </a:cubicBezTo>
                <a:close/>
                <a:moveTo>
                  <a:pt x="20618" y="9818"/>
                </a:moveTo>
                <a:lnTo>
                  <a:pt x="21600" y="9818"/>
                </a:lnTo>
                <a:lnTo>
                  <a:pt x="21600" y="7855"/>
                </a:lnTo>
                <a:lnTo>
                  <a:pt x="20618" y="7855"/>
                </a:lnTo>
                <a:cubicBezTo>
                  <a:pt x="20618" y="7855"/>
                  <a:pt x="20618" y="9818"/>
                  <a:pt x="20618" y="9818"/>
                </a:cubicBezTo>
                <a:close/>
                <a:moveTo>
                  <a:pt x="3927" y="982"/>
                </a:moveTo>
                <a:lnTo>
                  <a:pt x="5891" y="982"/>
                </a:lnTo>
                <a:lnTo>
                  <a:pt x="5891" y="0"/>
                </a:lnTo>
                <a:lnTo>
                  <a:pt x="3927" y="0"/>
                </a:lnTo>
                <a:cubicBezTo>
                  <a:pt x="3927" y="0"/>
                  <a:pt x="3927" y="982"/>
                  <a:pt x="3927" y="982"/>
                </a:cubicBezTo>
                <a:close/>
                <a:moveTo>
                  <a:pt x="19636" y="20346"/>
                </a:moveTo>
                <a:lnTo>
                  <a:pt x="19636" y="21420"/>
                </a:lnTo>
                <a:cubicBezTo>
                  <a:pt x="20470" y="21123"/>
                  <a:pt x="21128" y="20467"/>
                  <a:pt x="21426" y="19636"/>
                </a:cubicBezTo>
                <a:lnTo>
                  <a:pt x="20350" y="19636"/>
                </a:lnTo>
                <a:cubicBezTo>
                  <a:pt x="20177" y="19929"/>
                  <a:pt x="19931" y="20174"/>
                  <a:pt x="19636" y="20346"/>
                </a:cubicBezTo>
                <a:moveTo>
                  <a:pt x="20618" y="5891"/>
                </a:moveTo>
                <a:lnTo>
                  <a:pt x="21600" y="5891"/>
                </a:lnTo>
                <a:lnTo>
                  <a:pt x="21600" y="3927"/>
                </a:lnTo>
                <a:lnTo>
                  <a:pt x="20618" y="3927"/>
                </a:lnTo>
                <a:cubicBezTo>
                  <a:pt x="20618" y="3927"/>
                  <a:pt x="20618" y="5891"/>
                  <a:pt x="20618" y="5891"/>
                </a:cubicBezTo>
                <a:close/>
                <a:moveTo>
                  <a:pt x="20618" y="17673"/>
                </a:moveTo>
                <a:lnTo>
                  <a:pt x="21600" y="17673"/>
                </a:lnTo>
                <a:lnTo>
                  <a:pt x="21600" y="15709"/>
                </a:lnTo>
                <a:lnTo>
                  <a:pt x="20618" y="15709"/>
                </a:lnTo>
                <a:cubicBezTo>
                  <a:pt x="20618" y="15709"/>
                  <a:pt x="20618" y="17673"/>
                  <a:pt x="20618" y="17673"/>
                </a:cubicBezTo>
                <a:close/>
                <a:moveTo>
                  <a:pt x="20618" y="13745"/>
                </a:moveTo>
                <a:lnTo>
                  <a:pt x="21600" y="13745"/>
                </a:lnTo>
                <a:lnTo>
                  <a:pt x="21600" y="11782"/>
                </a:lnTo>
                <a:lnTo>
                  <a:pt x="20618" y="11782"/>
                </a:lnTo>
                <a:cubicBezTo>
                  <a:pt x="20618" y="11782"/>
                  <a:pt x="20618" y="13745"/>
                  <a:pt x="20618" y="13745"/>
                </a:cubicBezTo>
                <a:close/>
                <a:moveTo>
                  <a:pt x="15709" y="982"/>
                </a:moveTo>
                <a:lnTo>
                  <a:pt x="17673" y="982"/>
                </a:lnTo>
                <a:lnTo>
                  <a:pt x="17673" y="0"/>
                </a:lnTo>
                <a:lnTo>
                  <a:pt x="15709" y="0"/>
                </a:lnTo>
                <a:cubicBezTo>
                  <a:pt x="15709" y="0"/>
                  <a:pt x="15709" y="982"/>
                  <a:pt x="15709" y="982"/>
                </a:cubicBezTo>
                <a:close/>
                <a:moveTo>
                  <a:pt x="982" y="3927"/>
                </a:moveTo>
                <a:lnTo>
                  <a:pt x="0" y="3927"/>
                </a:lnTo>
                <a:lnTo>
                  <a:pt x="0" y="5891"/>
                </a:lnTo>
                <a:lnTo>
                  <a:pt x="982" y="5891"/>
                </a:lnTo>
                <a:cubicBezTo>
                  <a:pt x="982" y="5891"/>
                  <a:pt x="982" y="3927"/>
                  <a:pt x="982" y="3927"/>
                </a:cubicBezTo>
                <a:close/>
                <a:moveTo>
                  <a:pt x="9818" y="0"/>
                </a:moveTo>
                <a:lnTo>
                  <a:pt x="7855" y="0"/>
                </a:lnTo>
                <a:lnTo>
                  <a:pt x="7855" y="982"/>
                </a:lnTo>
                <a:lnTo>
                  <a:pt x="9818" y="982"/>
                </a:lnTo>
                <a:cubicBezTo>
                  <a:pt x="9818" y="982"/>
                  <a:pt x="9818" y="0"/>
                  <a:pt x="9818" y="0"/>
                </a:cubicBezTo>
                <a:close/>
                <a:moveTo>
                  <a:pt x="20350" y="1964"/>
                </a:moveTo>
                <a:lnTo>
                  <a:pt x="21426" y="1964"/>
                </a:lnTo>
                <a:cubicBezTo>
                  <a:pt x="21128" y="1133"/>
                  <a:pt x="20470" y="477"/>
                  <a:pt x="19636" y="180"/>
                </a:cubicBezTo>
                <a:lnTo>
                  <a:pt x="19636" y="1254"/>
                </a:lnTo>
                <a:cubicBezTo>
                  <a:pt x="19931" y="1426"/>
                  <a:pt x="20177" y="1670"/>
                  <a:pt x="20350" y="1964"/>
                </a:cubicBezTo>
                <a:moveTo>
                  <a:pt x="982" y="7855"/>
                </a:moveTo>
                <a:lnTo>
                  <a:pt x="0" y="7855"/>
                </a:lnTo>
                <a:lnTo>
                  <a:pt x="0" y="9818"/>
                </a:lnTo>
                <a:lnTo>
                  <a:pt x="982" y="9818"/>
                </a:lnTo>
                <a:cubicBezTo>
                  <a:pt x="982" y="9818"/>
                  <a:pt x="982" y="7855"/>
                  <a:pt x="982" y="7855"/>
                </a:cubicBezTo>
                <a:close/>
                <a:moveTo>
                  <a:pt x="13745" y="0"/>
                </a:moveTo>
                <a:lnTo>
                  <a:pt x="11782" y="0"/>
                </a:lnTo>
                <a:lnTo>
                  <a:pt x="11782" y="982"/>
                </a:lnTo>
                <a:lnTo>
                  <a:pt x="13745" y="982"/>
                </a:lnTo>
                <a:cubicBezTo>
                  <a:pt x="13745" y="982"/>
                  <a:pt x="13745" y="0"/>
                  <a:pt x="13745" y="0"/>
                </a:cubicBezTo>
                <a:close/>
                <a:moveTo>
                  <a:pt x="982" y="11782"/>
                </a:moveTo>
                <a:lnTo>
                  <a:pt x="0" y="11782"/>
                </a:lnTo>
                <a:lnTo>
                  <a:pt x="0" y="13745"/>
                </a:lnTo>
                <a:lnTo>
                  <a:pt x="982" y="13745"/>
                </a:lnTo>
                <a:cubicBezTo>
                  <a:pt x="982" y="13745"/>
                  <a:pt x="982" y="11782"/>
                  <a:pt x="982" y="11782"/>
                </a:cubicBezTo>
                <a:close/>
                <a:moveTo>
                  <a:pt x="175" y="1964"/>
                </a:moveTo>
                <a:lnTo>
                  <a:pt x="1250" y="1964"/>
                </a:lnTo>
                <a:cubicBezTo>
                  <a:pt x="1423" y="1670"/>
                  <a:pt x="1669" y="1426"/>
                  <a:pt x="1964" y="1254"/>
                </a:cubicBezTo>
                <a:lnTo>
                  <a:pt x="1964" y="180"/>
                </a:lnTo>
                <a:cubicBezTo>
                  <a:pt x="1130" y="477"/>
                  <a:pt x="472" y="1133"/>
                  <a:pt x="175" y="1964"/>
                </a:cubicBezTo>
                <a:moveTo>
                  <a:pt x="1250" y="19636"/>
                </a:moveTo>
                <a:lnTo>
                  <a:pt x="175" y="19636"/>
                </a:lnTo>
                <a:cubicBezTo>
                  <a:pt x="472" y="20467"/>
                  <a:pt x="1130" y="21123"/>
                  <a:pt x="1964" y="21420"/>
                </a:cubicBezTo>
                <a:lnTo>
                  <a:pt x="1964" y="20346"/>
                </a:lnTo>
                <a:cubicBezTo>
                  <a:pt x="1669" y="20174"/>
                  <a:pt x="1423" y="19929"/>
                  <a:pt x="1250" y="19636"/>
                </a:cubicBezTo>
                <a:moveTo>
                  <a:pt x="3927" y="21600"/>
                </a:moveTo>
                <a:lnTo>
                  <a:pt x="5891" y="21600"/>
                </a:lnTo>
                <a:lnTo>
                  <a:pt x="5891" y="20618"/>
                </a:lnTo>
                <a:lnTo>
                  <a:pt x="3927" y="20618"/>
                </a:lnTo>
                <a:cubicBezTo>
                  <a:pt x="3927" y="20618"/>
                  <a:pt x="3927" y="21600"/>
                  <a:pt x="3927" y="21600"/>
                </a:cubicBezTo>
                <a:close/>
                <a:moveTo>
                  <a:pt x="982" y="15709"/>
                </a:moveTo>
                <a:lnTo>
                  <a:pt x="0" y="15709"/>
                </a:lnTo>
                <a:lnTo>
                  <a:pt x="0" y="17673"/>
                </a:lnTo>
                <a:lnTo>
                  <a:pt x="982" y="17673"/>
                </a:lnTo>
                <a:cubicBezTo>
                  <a:pt x="982" y="17673"/>
                  <a:pt x="982" y="15709"/>
                  <a:pt x="982" y="15709"/>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18" name="Shape 2718"/>
          <p:cNvSpPr/>
          <p:nvPr/>
        </p:nvSpPr>
        <p:spPr>
          <a:xfrm>
            <a:off x="1758542" y="927844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3927" y="982"/>
                </a:moveTo>
                <a:lnTo>
                  <a:pt x="5891" y="982"/>
                </a:lnTo>
                <a:lnTo>
                  <a:pt x="5891" y="0"/>
                </a:lnTo>
                <a:lnTo>
                  <a:pt x="3927" y="0"/>
                </a:lnTo>
                <a:cubicBezTo>
                  <a:pt x="3927" y="0"/>
                  <a:pt x="3927" y="982"/>
                  <a:pt x="3927" y="982"/>
                </a:cubicBezTo>
                <a:close/>
                <a:moveTo>
                  <a:pt x="11782" y="21600"/>
                </a:moveTo>
                <a:lnTo>
                  <a:pt x="13745" y="21600"/>
                </a:lnTo>
                <a:lnTo>
                  <a:pt x="13745" y="20618"/>
                </a:lnTo>
                <a:lnTo>
                  <a:pt x="11782" y="20618"/>
                </a:lnTo>
                <a:cubicBezTo>
                  <a:pt x="11782" y="20618"/>
                  <a:pt x="11782" y="21600"/>
                  <a:pt x="11782" y="21600"/>
                </a:cubicBezTo>
                <a:close/>
                <a:moveTo>
                  <a:pt x="15709" y="21600"/>
                </a:moveTo>
                <a:lnTo>
                  <a:pt x="17673" y="21600"/>
                </a:lnTo>
                <a:lnTo>
                  <a:pt x="17673" y="20618"/>
                </a:lnTo>
                <a:lnTo>
                  <a:pt x="15709" y="20618"/>
                </a:lnTo>
                <a:cubicBezTo>
                  <a:pt x="15709" y="20618"/>
                  <a:pt x="15709" y="21600"/>
                  <a:pt x="15709" y="21600"/>
                </a:cubicBezTo>
                <a:close/>
                <a:moveTo>
                  <a:pt x="20618" y="5891"/>
                </a:moveTo>
                <a:lnTo>
                  <a:pt x="21600" y="5891"/>
                </a:lnTo>
                <a:lnTo>
                  <a:pt x="21600" y="3927"/>
                </a:lnTo>
                <a:lnTo>
                  <a:pt x="20618" y="3927"/>
                </a:lnTo>
                <a:cubicBezTo>
                  <a:pt x="20618" y="3927"/>
                  <a:pt x="20618" y="5891"/>
                  <a:pt x="20618" y="5891"/>
                </a:cubicBezTo>
                <a:close/>
                <a:moveTo>
                  <a:pt x="11147" y="5053"/>
                </a:moveTo>
                <a:cubicBezTo>
                  <a:pt x="11058" y="4964"/>
                  <a:pt x="10935" y="4909"/>
                  <a:pt x="10800" y="4909"/>
                </a:cubicBezTo>
                <a:cubicBezTo>
                  <a:pt x="10665" y="4909"/>
                  <a:pt x="10542" y="4964"/>
                  <a:pt x="10453" y="5053"/>
                </a:cubicBezTo>
                <a:lnTo>
                  <a:pt x="6526" y="8980"/>
                </a:lnTo>
                <a:cubicBezTo>
                  <a:pt x="6437" y="9069"/>
                  <a:pt x="6382" y="9192"/>
                  <a:pt x="6382" y="9327"/>
                </a:cubicBezTo>
                <a:cubicBezTo>
                  <a:pt x="6382" y="9599"/>
                  <a:pt x="6602" y="9818"/>
                  <a:pt x="6873" y="9818"/>
                </a:cubicBezTo>
                <a:cubicBezTo>
                  <a:pt x="7008" y="9818"/>
                  <a:pt x="7131" y="9764"/>
                  <a:pt x="7220" y="9674"/>
                </a:cubicBezTo>
                <a:lnTo>
                  <a:pt x="10309" y="6585"/>
                </a:lnTo>
                <a:lnTo>
                  <a:pt x="10309" y="16200"/>
                </a:lnTo>
                <a:cubicBezTo>
                  <a:pt x="10309" y="16471"/>
                  <a:pt x="10529" y="16691"/>
                  <a:pt x="10800" y="16691"/>
                </a:cubicBezTo>
                <a:cubicBezTo>
                  <a:pt x="11071" y="16691"/>
                  <a:pt x="11291" y="16471"/>
                  <a:pt x="11291" y="16200"/>
                </a:cubicBezTo>
                <a:lnTo>
                  <a:pt x="11291" y="6585"/>
                </a:lnTo>
                <a:lnTo>
                  <a:pt x="14380" y="9674"/>
                </a:lnTo>
                <a:cubicBezTo>
                  <a:pt x="14469" y="9764"/>
                  <a:pt x="14592" y="9818"/>
                  <a:pt x="14727" y="9818"/>
                </a:cubicBezTo>
                <a:cubicBezTo>
                  <a:pt x="14998" y="9818"/>
                  <a:pt x="15218" y="9599"/>
                  <a:pt x="15218" y="9327"/>
                </a:cubicBezTo>
                <a:cubicBezTo>
                  <a:pt x="15218" y="9192"/>
                  <a:pt x="15163" y="9069"/>
                  <a:pt x="15074" y="8980"/>
                </a:cubicBezTo>
                <a:cubicBezTo>
                  <a:pt x="15074" y="8980"/>
                  <a:pt x="11147" y="5053"/>
                  <a:pt x="11147" y="5053"/>
                </a:cubicBezTo>
                <a:close/>
                <a:moveTo>
                  <a:pt x="20618" y="13745"/>
                </a:moveTo>
                <a:lnTo>
                  <a:pt x="21600" y="13745"/>
                </a:lnTo>
                <a:lnTo>
                  <a:pt x="21600" y="11782"/>
                </a:lnTo>
                <a:lnTo>
                  <a:pt x="20618" y="11782"/>
                </a:lnTo>
                <a:cubicBezTo>
                  <a:pt x="20618" y="11782"/>
                  <a:pt x="20618" y="13745"/>
                  <a:pt x="20618" y="13745"/>
                </a:cubicBezTo>
                <a:close/>
                <a:moveTo>
                  <a:pt x="15709" y="982"/>
                </a:moveTo>
                <a:lnTo>
                  <a:pt x="17673" y="982"/>
                </a:lnTo>
                <a:lnTo>
                  <a:pt x="17673" y="0"/>
                </a:lnTo>
                <a:lnTo>
                  <a:pt x="15709" y="0"/>
                </a:lnTo>
                <a:cubicBezTo>
                  <a:pt x="15709" y="0"/>
                  <a:pt x="15709" y="982"/>
                  <a:pt x="15709" y="982"/>
                </a:cubicBezTo>
                <a:close/>
                <a:moveTo>
                  <a:pt x="20618" y="9818"/>
                </a:moveTo>
                <a:lnTo>
                  <a:pt x="21600" y="9818"/>
                </a:lnTo>
                <a:lnTo>
                  <a:pt x="21600" y="7855"/>
                </a:lnTo>
                <a:lnTo>
                  <a:pt x="20618" y="7855"/>
                </a:lnTo>
                <a:cubicBezTo>
                  <a:pt x="20618" y="7855"/>
                  <a:pt x="20618" y="9818"/>
                  <a:pt x="20618" y="9818"/>
                </a:cubicBezTo>
                <a:close/>
                <a:moveTo>
                  <a:pt x="19636" y="20346"/>
                </a:moveTo>
                <a:lnTo>
                  <a:pt x="19636" y="21420"/>
                </a:lnTo>
                <a:cubicBezTo>
                  <a:pt x="20469" y="21123"/>
                  <a:pt x="21129" y="20467"/>
                  <a:pt x="21426" y="19636"/>
                </a:cubicBezTo>
                <a:lnTo>
                  <a:pt x="20350" y="19636"/>
                </a:lnTo>
                <a:cubicBezTo>
                  <a:pt x="20177" y="19929"/>
                  <a:pt x="19931" y="20174"/>
                  <a:pt x="19636" y="20346"/>
                </a:cubicBezTo>
                <a:moveTo>
                  <a:pt x="20618" y="17673"/>
                </a:moveTo>
                <a:lnTo>
                  <a:pt x="21600" y="17673"/>
                </a:lnTo>
                <a:lnTo>
                  <a:pt x="21600" y="15709"/>
                </a:lnTo>
                <a:lnTo>
                  <a:pt x="20618" y="15709"/>
                </a:lnTo>
                <a:cubicBezTo>
                  <a:pt x="20618" y="15709"/>
                  <a:pt x="20618" y="17673"/>
                  <a:pt x="20618" y="17673"/>
                </a:cubicBezTo>
                <a:close/>
                <a:moveTo>
                  <a:pt x="7855" y="21600"/>
                </a:moveTo>
                <a:lnTo>
                  <a:pt x="9818" y="21600"/>
                </a:lnTo>
                <a:lnTo>
                  <a:pt x="9818" y="20618"/>
                </a:lnTo>
                <a:lnTo>
                  <a:pt x="7855" y="20618"/>
                </a:lnTo>
                <a:cubicBezTo>
                  <a:pt x="7855" y="20618"/>
                  <a:pt x="7855" y="21600"/>
                  <a:pt x="7855" y="21600"/>
                </a:cubicBezTo>
                <a:close/>
                <a:moveTo>
                  <a:pt x="9818" y="0"/>
                </a:moveTo>
                <a:lnTo>
                  <a:pt x="7855" y="0"/>
                </a:lnTo>
                <a:lnTo>
                  <a:pt x="7855" y="982"/>
                </a:lnTo>
                <a:lnTo>
                  <a:pt x="9818" y="982"/>
                </a:lnTo>
                <a:cubicBezTo>
                  <a:pt x="9818" y="982"/>
                  <a:pt x="9818" y="0"/>
                  <a:pt x="9818" y="0"/>
                </a:cubicBezTo>
                <a:close/>
                <a:moveTo>
                  <a:pt x="20350" y="1964"/>
                </a:moveTo>
                <a:lnTo>
                  <a:pt x="21426" y="1964"/>
                </a:lnTo>
                <a:cubicBezTo>
                  <a:pt x="21129" y="1133"/>
                  <a:pt x="20469" y="477"/>
                  <a:pt x="19636" y="180"/>
                </a:cubicBezTo>
                <a:lnTo>
                  <a:pt x="19636" y="1254"/>
                </a:lnTo>
                <a:cubicBezTo>
                  <a:pt x="19931" y="1426"/>
                  <a:pt x="20177" y="1670"/>
                  <a:pt x="20350" y="1964"/>
                </a:cubicBezTo>
                <a:moveTo>
                  <a:pt x="982" y="3927"/>
                </a:moveTo>
                <a:lnTo>
                  <a:pt x="0" y="3927"/>
                </a:lnTo>
                <a:lnTo>
                  <a:pt x="0" y="5891"/>
                </a:lnTo>
                <a:lnTo>
                  <a:pt x="982" y="5891"/>
                </a:lnTo>
                <a:cubicBezTo>
                  <a:pt x="982" y="5891"/>
                  <a:pt x="982" y="3927"/>
                  <a:pt x="982" y="3927"/>
                </a:cubicBezTo>
                <a:close/>
                <a:moveTo>
                  <a:pt x="3927" y="21600"/>
                </a:moveTo>
                <a:lnTo>
                  <a:pt x="5891" y="21600"/>
                </a:lnTo>
                <a:lnTo>
                  <a:pt x="5891" y="20618"/>
                </a:lnTo>
                <a:lnTo>
                  <a:pt x="3927" y="20618"/>
                </a:lnTo>
                <a:cubicBezTo>
                  <a:pt x="3927" y="20618"/>
                  <a:pt x="3927" y="21600"/>
                  <a:pt x="3927" y="21600"/>
                </a:cubicBezTo>
                <a:close/>
                <a:moveTo>
                  <a:pt x="13745" y="0"/>
                </a:moveTo>
                <a:lnTo>
                  <a:pt x="11782" y="0"/>
                </a:lnTo>
                <a:lnTo>
                  <a:pt x="11782" y="982"/>
                </a:lnTo>
                <a:lnTo>
                  <a:pt x="13745" y="982"/>
                </a:lnTo>
                <a:cubicBezTo>
                  <a:pt x="13745" y="982"/>
                  <a:pt x="13745" y="0"/>
                  <a:pt x="13745" y="0"/>
                </a:cubicBezTo>
                <a:close/>
                <a:moveTo>
                  <a:pt x="174" y="1964"/>
                </a:moveTo>
                <a:lnTo>
                  <a:pt x="1250" y="1964"/>
                </a:lnTo>
                <a:cubicBezTo>
                  <a:pt x="1423" y="1670"/>
                  <a:pt x="1669" y="1426"/>
                  <a:pt x="1964" y="1254"/>
                </a:cubicBezTo>
                <a:lnTo>
                  <a:pt x="1964" y="180"/>
                </a:lnTo>
                <a:cubicBezTo>
                  <a:pt x="1131" y="477"/>
                  <a:pt x="472" y="1133"/>
                  <a:pt x="174" y="1964"/>
                </a:cubicBezTo>
                <a:moveTo>
                  <a:pt x="1250" y="19636"/>
                </a:moveTo>
                <a:lnTo>
                  <a:pt x="174" y="19636"/>
                </a:lnTo>
                <a:cubicBezTo>
                  <a:pt x="472" y="20467"/>
                  <a:pt x="1131" y="21123"/>
                  <a:pt x="1964" y="21420"/>
                </a:cubicBezTo>
                <a:lnTo>
                  <a:pt x="1964" y="20346"/>
                </a:lnTo>
                <a:cubicBezTo>
                  <a:pt x="1669" y="20174"/>
                  <a:pt x="1423" y="19929"/>
                  <a:pt x="1250" y="19636"/>
                </a:cubicBezTo>
                <a:moveTo>
                  <a:pt x="982" y="11782"/>
                </a:moveTo>
                <a:lnTo>
                  <a:pt x="0" y="11782"/>
                </a:lnTo>
                <a:lnTo>
                  <a:pt x="0" y="13745"/>
                </a:lnTo>
                <a:lnTo>
                  <a:pt x="982" y="13745"/>
                </a:lnTo>
                <a:cubicBezTo>
                  <a:pt x="982" y="13745"/>
                  <a:pt x="982" y="11782"/>
                  <a:pt x="982" y="11782"/>
                </a:cubicBezTo>
                <a:close/>
                <a:moveTo>
                  <a:pt x="982" y="7855"/>
                </a:moveTo>
                <a:lnTo>
                  <a:pt x="0" y="7855"/>
                </a:lnTo>
                <a:lnTo>
                  <a:pt x="0" y="9818"/>
                </a:lnTo>
                <a:lnTo>
                  <a:pt x="982" y="9818"/>
                </a:lnTo>
                <a:cubicBezTo>
                  <a:pt x="982" y="9818"/>
                  <a:pt x="982" y="7855"/>
                  <a:pt x="982" y="7855"/>
                </a:cubicBezTo>
                <a:close/>
                <a:moveTo>
                  <a:pt x="982" y="15709"/>
                </a:moveTo>
                <a:lnTo>
                  <a:pt x="0" y="15709"/>
                </a:lnTo>
                <a:lnTo>
                  <a:pt x="0" y="17673"/>
                </a:lnTo>
                <a:lnTo>
                  <a:pt x="982" y="17673"/>
                </a:lnTo>
                <a:cubicBezTo>
                  <a:pt x="982" y="17673"/>
                  <a:pt x="982" y="15709"/>
                  <a:pt x="982" y="15709"/>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19" name="Shape 2719"/>
          <p:cNvSpPr/>
          <p:nvPr/>
        </p:nvSpPr>
        <p:spPr>
          <a:xfrm>
            <a:off x="2825063" y="9278448"/>
            <a:ext cx="556423" cy="557516"/>
          </a:xfrm>
          <a:custGeom>
            <a:avLst/>
            <a:gdLst/>
            <a:ahLst/>
            <a:cxnLst>
              <a:cxn ang="0">
                <a:pos x="wd2" y="hd2"/>
              </a:cxn>
              <a:cxn ang="5400000">
                <a:pos x="wd2" y="hd2"/>
              </a:cxn>
              <a:cxn ang="10800000">
                <a:pos x="wd2" y="hd2"/>
              </a:cxn>
              <a:cxn ang="16200000">
                <a:pos x="wd2" y="hd2"/>
              </a:cxn>
            </a:cxnLst>
            <a:rect l="0" t="0" r="r" b="b"/>
            <a:pathLst>
              <a:path w="21600" h="21600" extrusionOk="0">
                <a:moveTo>
                  <a:pt x="14365" y="19991"/>
                </a:moveTo>
                <a:lnTo>
                  <a:pt x="14707" y="20866"/>
                </a:lnTo>
                <a:cubicBezTo>
                  <a:pt x="15328" y="20625"/>
                  <a:pt x="15928" y="20324"/>
                  <a:pt x="16492" y="19973"/>
                </a:cubicBezTo>
                <a:lnTo>
                  <a:pt x="15994" y="19176"/>
                </a:lnTo>
                <a:cubicBezTo>
                  <a:pt x="15479" y="19497"/>
                  <a:pt x="14931" y="19771"/>
                  <a:pt x="14365" y="19991"/>
                </a:cubicBezTo>
                <a:moveTo>
                  <a:pt x="10800" y="20661"/>
                </a:moveTo>
                <a:lnTo>
                  <a:pt x="10801" y="21600"/>
                </a:lnTo>
                <a:cubicBezTo>
                  <a:pt x="11469" y="21598"/>
                  <a:pt x="12137" y="21536"/>
                  <a:pt x="12788" y="21415"/>
                </a:cubicBezTo>
                <a:lnTo>
                  <a:pt x="12614" y="20491"/>
                </a:lnTo>
                <a:cubicBezTo>
                  <a:pt x="12020" y="20603"/>
                  <a:pt x="11409" y="20660"/>
                  <a:pt x="10800" y="20661"/>
                </a:cubicBezTo>
                <a:moveTo>
                  <a:pt x="18660" y="4854"/>
                </a:moveTo>
                <a:lnTo>
                  <a:pt x="19411" y="4287"/>
                </a:lnTo>
                <a:cubicBezTo>
                  <a:pt x="19011" y="3759"/>
                  <a:pt x="18558" y="3264"/>
                  <a:pt x="18065" y="2816"/>
                </a:cubicBezTo>
                <a:lnTo>
                  <a:pt x="17432" y="3510"/>
                </a:lnTo>
                <a:cubicBezTo>
                  <a:pt x="17882" y="3919"/>
                  <a:pt x="18295" y="4371"/>
                  <a:pt x="18660" y="4854"/>
                </a:cubicBezTo>
                <a:moveTo>
                  <a:pt x="16473" y="1615"/>
                </a:moveTo>
                <a:cubicBezTo>
                  <a:pt x="15908" y="1264"/>
                  <a:pt x="15306" y="966"/>
                  <a:pt x="14686" y="726"/>
                </a:cubicBezTo>
                <a:lnTo>
                  <a:pt x="14347" y="1602"/>
                </a:lnTo>
                <a:cubicBezTo>
                  <a:pt x="14912" y="1821"/>
                  <a:pt x="15462" y="2094"/>
                  <a:pt x="15978" y="2413"/>
                </a:cubicBezTo>
                <a:cubicBezTo>
                  <a:pt x="15978" y="2413"/>
                  <a:pt x="16473" y="1615"/>
                  <a:pt x="16473" y="1615"/>
                </a:cubicBezTo>
                <a:close/>
                <a:moveTo>
                  <a:pt x="21553" y="9794"/>
                </a:moveTo>
                <a:lnTo>
                  <a:pt x="20617" y="9880"/>
                </a:lnTo>
                <a:cubicBezTo>
                  <a:pt x="20644" y="10182"/>
                  <a:pt x="20659" y="10492"/>
                  <a:pt x="20659" y="10800"/>
                </a:cubicBezTo>
                <a:cubicBezTo>
                  <a:pt x="20659" y="11099"/>
                  <a:pt x="20645" y="11401"/>
                  <a:pt x="20619" y="11699"/>
                </a:cubicBezTo>
                <a:lnTo>
                  <a:pt x="21556" y="11784"/>
                </a:lnTo>
                <a:cubicBezTo>
                  <a:pt x="21585" y="11458"/>
                  <a:pt x="21600" y="11127"/>
                  <a:pt x="21600" y="10800"/>
                </a:cubicBezTo>
                <a:cubicBezTo>
                  <a:pt x="21600" y="10462"/>
                  <a:pt x="21584" y="10124"/>
                  <a:pt x="21553" y="9794"/>
                </a:cubicBezTo>
                <a:moveTo>
                  <a:pt x="21187" y="7835"/>
                </a:moveTo>
                <a:cubicBezTo>
                  <a:pt x="21005" y="7197"/>
                  <a:pt x="20761" y="6573"/>
                  <a:pt x="20463" y="5978"/>
                </a:cubicBezTo>
                <a:lnTo>
                  <a:pt x="19622" y="6399"/>
                </a:lnTo>
                <a:cubicBezTo>
                  <a:pt x="19893" y="6941"/>
                  <a:pt x="20115" y="7510"/>
                  <a:pt x="20282" y="8094"/>
                </a:cubicBezTo>
                <a:cubicBezTo>
                  <a:pt x="20282" y="8094"/>
                  <a:pt x="21187" y="7835"/>
                  <a:pt x="21187" y="7835"/>
                </a:cubicBezTo>
                <a:close/>
                <a:moveTo>
                  <a:pt x="17446" y="18078"/>
                </a:moveTo>
                <a:lnTo>
                  <a:pt x="18081" y="18771"/>
                </a:lnTo>
                <a:cubicBezTo>
                  <a:pt x="18572" y="18323"/>
                  <a:pt x="19024" y="17827"/>
                  <a:pt x="19424" y="17297"/>
                </a:cubicBezTo>
                <a:lnTo>
                  <a:pt x="18672" y="16732"/>
                </a:lnTo>
                <a:cubicBezTo>
                  <a:pt x="18307" y="17216"/>
                  <a:pt x="17894" y="17669"/>
                  <a:pt x="17446" y="18078"/>
                </a:cubicBezTo>
                <a:moveTo>
                  <a:pt x="19632" y="15184"/>
                </a:moveTo>
                <a:lnTo>
                  <a:pt x="20474" y="15602"/>
                </a:lnTo>
                <a:cubicBezTo>
                  <a:pt x="20770" y="15008"/>
                  <a:pt x="21012" y="14383"/>
                  <a:pt x="21194" y="13743"/>
                </a:cubicBezTo>
                <a:lnTo>
                  <a:pt x="20288" y="13487"/>
                </a:lnTo>
                <a:cubicBezTo>
                  <a:pt x="20123" y="14071"/>
                  <a:pt x="19901" y="14642"/>
                  <a:pt x="19632" y="15184"/>
                </a:cubicBezTo>
                <a:moveTo>
                  <a:pt x="2873" y="4886"/>
                </a:moveTo>
                <a:lnTo>
                  <a:pt x="2120" y="4322"/>
                </a:lnTo>
                <a:cubicBezTo>
                  <a:pt x="1721" y="4854"/>
                  <a:pt x="1369" y="5424"/>
                  <a:pt x="1074" y="6018"/>
                </a:cubicBezTo>
                <a:lnTo>
                  <a:pt x="1917" y="6435"/>
                </a:lnTo>
                <a:cubicBezTo>
                  <a:pt x="2186" y="5892"/>
                  <a:pt x="2508" y="5371"/>
                  <a:pt x="2873" y="4886"/>
                </a:cubicBezTo>
                <a:moveTo>
                  <a:pt x="943" y="11741"/>
                </a:moveTo>
                <a:lnTo>
                  <a:pt x="6" y="11829"/>
                </a:lnTo>
                <a:cubicBezTo>
                  <a:pt x="69" y="12492"/>
                  <a:pt x="194" y="13151"/>
                  <a:pt x="377" y="13786"/>
                </a:cubicBezTo>
                <a:lnTo>
                  <a:pt x="1281" y="13527"/>
                </a:lnTo>
                <a:cubicBezTo>
                  <a:pt x="1114" y="12946"/>
                  <a:pt x="1000" y="12346"/>
                  <a:pt x="943" y="11741"/>
                </a:cubicBezTo>
                <a:moveTo>
                  <a:pt x="1265" y="8133"/>
                </a:moveTo>
                <a:lnTo>
                  <a:pt x="359" y="7879"/>
                </a:lnTo>
                <a:cubicBezTo>
                  <a:pt x="179" y="8516"/>
                  <a:pt x="59" y="9176"/>
                  <a:pt x="0" y="9838"/>
                </a:cubicBezTo>
                <a:lnTo>
                  <a:pt x="938" y="9921"/>
                </a:lnTo>
                <a:cubicBezTo>
                  <a:pt x="991" y="9316"/>
                  <a:pt x="1101" y="8714"/>
                  <a:pt x="1265" y="8133"/>
                </a:cubicBezTo>
                <a:moveTo>
                  <a:pt x="1105" y="15642"/>
                </a:moveTo>
                <a:cubicBezTo>
                  <a:pt x="1403" y="16235"/>
                  <a:pt x="1759" y="16804"/>
                  <a:pt x="2161" y="17332"/>
                </a:cubicBezTo>
                <a:lnTo>
                  <a:pt x="2910" y="16763"/>
                </a:lnTo>
                <a:cubicBezTo>
                  <a:pt x="2542" y="16281"/>
                  <a:pt x="2218" y="15762"/>
                  <a:pt x="1945" y="15220"/>
                </a:cubicBezTo>
                <a:cubicBezTo>
                  <a:pt x="1945" y="15220"/>
                  <a:pt x="1105" y="15642"/>
                  <a:pt x="1105" y="15642"/>
                </a:cubicBezTo>
                <a:close/>
                <a:moveTo>
                  <a:pt x="12765" y="182"/>
                </a:moveTo>
                <a:cubicBezTo>
                  <a:pt x="12115" y="61"/>
                  <a:pt x="11448" y="0"/>
                  <a:pt x="10788" y="0"/>
                </a:cubicBezTo>
                <a:lnTo>
                  <a:pt x="10787" y="0"/>
                </a:lnTo>
                <a:lnTo>
                  <a:pt x="10736" y="0"/>
                </a:lnTo>
                <a:lnTo>
                  <a:pt x="10779" y="940"/>
                </a:lnTo>
                <a:cubicBezTo>
                  <a:pt x="11389" y="940"/>
                  <a:pt x="12000" y="995"/>
                  <a:pt x="12594" y="1105"/>
                </a:cubicBezTo>
                <a:cubicBezTo>
                  <a:pt x="12594" y="1105"/>
                  <a:pt x="12765" y="182"/>
                  <a:pt x="12765" y="182"/>
                </a:cubicBezTo>
                <a:close/>
                <a:moveTo>
                  <a:pt x="6893" y="20882"/>
                </a:moveTo>
                <a:cubicBezTo>
                  <a:pt x="7514" y="21121"/>
                  <a:pt x="8160" y="21302"/>
                  <a:pt x="8814" y="21422"/>
                </a:cubicBezTo>
                <a:lnTo>
                  <a:pt x="8985" y="20499"/>
                </a:lnTo>
                <a:cubicBezTo>
                  <a:pt x="8387" y="20389"/>
                  <a:pt x="7797" y="20223"/>
                  <a:pt x="7231" y="20006"/>
                </a:cubicBezTo>
                <a:cubicBezTo>
                  <a:pt x="7231" y="20006"/>
                  <a:pt x="6893" y="20882"/>
                  <a:pt x="6893" y="20882"/>
                </a:cubicBezTo>
                <a:close/>
                <a:moveTo>
                  <a:pt x="3510" y="18800"/>
                </a:moveTo>
                <a:cubicBezTo>
                  <a:pt x="4003" y="19247"/>
                  <a:pt x="4539" y="19650"/>
                  <a:pt x="5105" y="19997"/>
                </a:cubicBezTo>
                <a:lnTo>
                  <a:pt x="5599" y="19198"/>
                </a:lnTo>
                <a:cubicBezTo>
                  <a:pt x="5083" y="18881"/>
                  <a:pt x="4592" y="18513"/>
                  <a:pt x="4142" y="18105"/>
                </a:cubicBezTo>
                <a:cubicBezTo>
                  <a:pt x="4142" y="18105"/>
                  <a:pt x="3510" y="18800"/>
                  <a:pt x="3510" y="18800"/>
                </a:cubicBezTo>
                <a:close/>
                <a:moveTo>
                  <a:pt x="5546" y="2435"/>
                </a:moveTo>
                <a:lnTo>
                  <a:pt x="5048" y="1639"/>
                </a:lnTo>
                <a:cubicBezTo>
                  <a:pt x="4484" y="1991"/>
                  <a:pt x="3950" y="2397"/>
                  <a:pt x="3460" y="2846"/>
                </a:cubicBezTo>
                <a:lnTo>
                  <a:pt x="4096" y="3538"/>
                </a:lnTo>
                <a:cubicBezTo>
                  <a:pt x="4544" y="3127"/>
                  <a:pt x="5032" y="2756"/>
                  <a:pt x="5546" y="2435"/>
                </a:cubicBezTo>
                <a:moveTo>
                  <a:pt x="8924" y="1113"/>
                </a:moveTo>
                <a:lnTo>
                  <a:pt x="8748" y="190"/>
                </a:lnTo>
                <a:cubicBezTo>
                  <a:pt x="8093" y="315"/>
                  <a:pt x="7448" y="501"/>
                  <a:pt x="6830" y="743"/>
                </a:cubicBezTo>
                <a:lnTo>
                  <a:pt x="7173" y="1617"/>
                </a:lnTo>
                <a:cubicBezTo>
                  <a:pt x="7738" y="1396"/>
                  <a:pt x="8327" y="1226"/>
                  <a:pt x="8924" y="1113"/>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20" name="Shape 2720"/>
          <p:cNvSpPr/>
          <p:nvPr/>
        </p:nvSpPr>
        <p:spPr>
          <a:xfrm>
            <a:off x="3891585" y="9278448"/>
            <a:ext cx="556423" cy="557516"/>
          </a:xfrm>
          <a:custGeom>
            <a:avLst/>
            <a:gdLst/>
            <a:ahLst/>
            <a:cxnLst>
              <a:cxn ang="0">
                <a:pos x="wd2" y="hd2"/>
              </a:cxn>
              <a:cxn ang="5400000">
                <a:pos x="wd2" y="hd2"/>
              </a:cxn>
              <a:cxn ang="10800000">
                <a:pos x="wd2" y="hd2"/>
              </a:cxn>
              <a:cxn ang="16200000">
                <a:pos x="wd2" y="hd2"/>
              </a:cxn>
            </a:cxnLst>
            <a:rect l="0" t="0" r="r" b="b"/>
            <a:pathLst>
              <a:path w="21600" h="21600" extrusionOk="0">
                <a:moveTo>
                  <a:pt x="14365" y="19991"/>
                </a:moveTo>
                <a:lnTo>
                  <a:pt x="14707" y="20866"/>
                </a:lnTo>
                <a:cubicBezTo>
                  <a:pt x="15328" y="20625"/>
                  <a:pt x="15928" y="20324"/>
                  <a:pt x="16492" y="19973"/>
                </a:cubicBezTo>
                <a:lnTo>
                  <a:pt x="15994" y="19176"/>
                </a:lnTo>
                <a:cubicBezTo>
                  <a:pt x="15479" y="19497"/>
                  <a:pt x="14931" y="19771"/>
                  <a:pt x="14365" y="19991"/>
                </a:cubicBezTo>
                <a:moveTo>
                  <a:pt x="10800" y="14735"/>
                </a:moveTo>
                <a:cubicBezTo>
                  <a:pt x="8622" y="14735"/>
                  <a:pt x="6857" y="12973"/>
                  <a:pt x="6857" y="10800"/>
                </a:cubicBezTo>
                <a:cubicBezTo>
                  <a:pt x="6857" y="8627"/>
                  <a:pt x="8622" y="6865"/>
                  <a:pt x="10800" y="6865"/>
                </a:cubicBezTo>
                <a:cubicBezTo>
                  <a:pt x="12978" y="6865"/>
                  <a:pt x="14743" y="8627"/>
                  <a:pt x="14743" y="10800"/>
                </a:cubicBezTo>
                <a:cubicBezTo>
                  <a:pt x="14743" y="12973"/>
                  <a:pt x="12978" y="14735"/>
                  <a:pt x="10800" y="14735"/>
                </a:cubicBezTo>
                <a:moveTo>
                  <a:pt x="10800" y="5881"/>
                </a:moveTo>
                <a:cubicBezTo>
                  <a:pt x="8078" y="5881"/>
                  <a:pt x="5871" y="8083"/>
                  <a:pt x="5871" y="10800"/>
                </a:cubicBezTo>
                <a:cubicBezTo>
                  <a:pt x="5871" y="13517"/>
                  <a:pt x="8078" y="15719"/>
                  <a:pt x="10800" y="15719"/>
                </a:cubicBezTo>
                <a:cubicBezTo>
                  <a:pt x="13522" y="15719"/>
                  <a:pt x="15729" y="13517"/>
                  <a:pt x="15729" y="10800"/>
                </a:cubicBezTo>
                <a:cubicBezTo>
                  <a:pt x="15729" y="8083"/>
                  <a:pt x="13522" y="5881"/>
                  <a:pt x="10800" y="5881"/>
                </a:cubicBezTo>
                <a:moveTo>
                  <a:pt x="10800" y="20661"/>
                </a:moveTo>
                <a:lnTo>
                  <a:pt x="10801" y="21600"/>
                </a:lnTo>
                <a:cubicBezTo>
                  <a:pt x="11469" y="21598"/>
                  <a:pt x="12137" y="21536"/>
                  <a:pt x="12788" y="21415"/>
                </a:cubicBezTo>
                <a:lnTo>
                  <a:pt x="12614" y="20491"/>
                </a:lnTo>
                <a:cubicBezTo>
                  <a:pt x="12020" y="20603"/>
                  <a:pt x="11409" y="20660"/>
                  <a:pt x="10800" y="20661"/>
                </a:cubicBezTo>
                <a:moveTo>
                  <a:pt x="18660" y="4854"/>
                </a:moveTo>
                <a:lnTo>
                  <a:pt x="19411" y="4287"/>
                </a:lnTo>
                <a:cubicBezTo>
                  <a:pt x="19011" y="3759"/>
                  <a:pt x="18558" y="3264"/>
                  <a:pt x="18065" y="2816"/>
                </a:cubicBezTo>
                <a:lnTo>
                  <a:pt x="17432" y="3510"/>
                </a:lnTo>
                <a:cubicBezTo>
                  <a:pt x="17882" y="3919"/>
                  <a:pt x="18295" y="4371"/>
                  <a:pt x="18660" y="4854"/>
                </a:cubicBezTo>
                <a:moveTo>
                  <a:pt x="21187" y="7835"/>
                </a:moveTo>
                <a:cubicBezTo>
                  <a:pt x="21005" y="7197"/>
                  <a:pt x="20761" y="6573"/>
                  <a:pt x="20463" y="5978"/>
                </a:cubicBezTo>
                <a:lnTo>
                  <a:pt x="19622" y="6399"/>
                </a:lnTo>
                <a:cubicBezTo>
                  <a:pt x="19893" y="6941"/>
                  <a:pt x="20115" y="7510"/>
                  <a:pt x="20282" y="8094"/>
                </a:cubicBezTo>
                <a:cubicBezTo>
                  <a:pt x="20282" y="8094"/>
                  <a:pt x="21187" y="7835"/>
                  <a:pt x="21187" y="7835"/>
                </a:cubicBezTo>
                <a:close/>
                <a:moveTo>
                  <a:pt x="21553" y="9794"/>
                </a:moveTo>
                <a:lnTo>
                  <a:pt x="20617" y="9880"/>
                </a:lnTo>
                <a:cubicBezTo>
                  <a:pt x="20644" y="10182"/>
                  <a:pt x="20659" y="10492"/>
                  <a:pt x="20659" y="10800"/>
                </a:cubicBezTo>
                <a:cubicBezTo>
                  <a:pt x="20659" y="11099"/>
                  <a:pt x="20645" y="11401"/>
                  <a:pt x="20619" y="11699"/>
                </a:cubicBezTo>
                <a:lnTo>
                  <a:pt x="21556" y="11784"/>
                </a:lnTo>
                <a:cubicBezTo>
                  <a:pt x="21585" y="11458"/>
                  <a:pt x="21600" y="11127"/>
                  <a:pt x="21600" y="10800"/>
                </a:cubicBezTo>
                <a:cubicBezTo>
                  <a:pt x="21599" y="10462"/>
                  <a:pt x="21584" y="10124"/>
                  <a:pt x="21553" y="9794"/>
                </a:cubicBezTo>
                <a:moveTo>
                  <a:pt x="6893" y="20882"/>
                </a:moveTo>
                <a:cubicBezTo>
                  <a:pt x="7514" y="21121"/>
                  <a:pt x="8160" y="21302"/>
                  <a:pt x="8814" y="21422"/>
                </a:cubicBezTo>
                <a:lnTo>
                  <a:pt x="8985" y="20499"/>
                </a:lnTo>
                <a:cubicBezTo>
                  <a:pt x="8387" y="20389"/>
                  <a:pt x="7797" y="20223"/>
                  <a:pt x="7231" y="20006"/>
                </a:cubicBezTo>
                <a:cubicBezTo>
                  <a:pt x="7231" y="20006"/>
                  <a:pt x="6893" y="20882"/>
                  <a:pt x="6893" y="20882"/>
                </a:cubicBezTo>
                <a:close/>
                <a:moveTo>
                  <a:pt x="19632" y="15184"/>
                </a:moveTo>
                <a:lnTo>
                  <a:pt x="20474" y="15602"/>
                </a:lnTo>
                <a:cubicBezTo>
                  <a:pt x="20770" y="15008"/>
                  <a:pt x="21012" y="14383"/>
                  <a:pt x="21194" y="13743"/>
                </a:cubicBezTo>
                <a:lnTo>
                  <a:pt x="20288" y="13487"/>
                </a:lnTo>
                <a:cubicBezTo>
                  <a:pt x="20123" y="14071"/>
                  <a:pt x="19901" y="14642"/>
                  <a:pt x="19632" y="15184"/>
                </a:cubicBezTo>
                <a:moveTo>
                  <a:pt x="17446" y="18078"/>
                </a:moveTo>
                <a:lnTo>
                  <a:pt x="18081" y="18771"/>
                </a:lnTo>
                <a:cubicBezTo>
                  <a:pt x="18572" y="18323"/>
                  <a:pt x="19024" y="17827"/>
                  <a:pt x="19424" y="17297"/>
                </a:cubicBezTo>
                <a:lnTo>
                  <a:pt x="18672" y="16732"/>
                </a:lnTo>
                <a:cubicBezTo>
                  <a:pt x="18307" y="17216"/>
                  <a:pt x="17894" y="17669"/>
                  <a:pt x="17446" y="18078"/>
                </a:cubicBezTo>
                <a:moveTo>
                  <a:pt x="5546" y="2435"/>
                </a:moveTo>
                <a:lnTo>
                  <a:pt x="5048" y="1639"/>
                </a:lnTo>
                <a:cubicBezTo>
                  <a:pt x="4484" y="1991"/>
                  <a:pt x="3950" y="2397"/>
                  <a:pt x="3460" y="2846"/>
                </a:cubicBezTo>
                <a:lnTo>
                  <a:pt x="4096" y="3538"/>
                </a:lnTo>
                <a:cubicBezTo>
                  <a:pt x="4544" y="3127"/>
                  <a:pt x="5032" y="2756"/>
                  <a:pt x="5546" y="2435"/>
                </a:cubicBezTo>
                <a:moveTo>
                  <a:pt x="8924" y="1113"/>
                </a:moveTo>
                <a:lnTo>
                  <a:pt x="8748" y="190"/>
                </a:lnTo>
                <a:cubicBezTo>
                  <a:pt x="8093" y="315"/>
                  <a:pt x="7448" y="501"/>
                  <a:pt x="6830" y="743"/>
                </a:cubicBezTo>
                <a:lnTo>
                  <a:pt x="7173" y="1617"/>
                </a:lnTo>
                <a:cubicBezTo>
                  <a:pt x="7738" y="1396"/>
                  <a:pt x="8327" y="1226"/>
                  <a:pt x="8924" y="1113"/>
                </a:cubicBezTo>
                <a:moveTo>
                  <a:pt x="16473" y="1615"/>
                </a:moveTo>
                <a:cubicBezTo>
                  <a:pt x="15908" y="1264"/>
                  <a:pt x="15306" y="966"/>
                  <a:pt x="14686" y="726"/>
                </a:cubicBezTo>
                <a:lnTo>
                  <a:pt x="14347" y="1602"/>
                </a:lnTo>
                <a:cubicBezTo>
                  <a:pt x="14912" y="1821"/>
                  <a:pt x="15462" y="2094"/>
                  <a:pt x="15978" y="2413"/>
                </a:cubicBezTo>
                <a:cubicBezTo>
                  <a:pt x="15978" y="2413"/>
                  <a:pt x="16473" y="1615"/>
                  <a:pt x="16473" y="1615"/>
                </a:cubicBezTo>
                <a:close/>
                <a:moveTo>
                  <a:pt x="2873" y="4886"/>
                </a:moveTo>
                <a:lnTo>
                  <a:pt x="2120" y="4322"/>
                </a:lnTo>
                <a:cubicBezTo>
                  <a:pt x="1721" y="4854"/>
                  <a:pt x="1369" y="5424"/>
                  <a:pt x="1074" y="6018"/>
                </a:cubicBezTo>
                <a:lnTo>
                  <a:pt x="1917" y="6435"/>
                </a:lnTo>
                <a:cubicBezTo>
                  <a:pt x="2186" y="5892"/>
                  <a:pt x="2508" y="5371"/>
                  <a:pt x="2873" y="4886"/>
                </a:cubicBezTo>
                <a:moveTo>
                  <a:pt x="3510" y="18800"/>
                </a:moveTo>
                <a:cubicBezTo>
                  <a:pt x="4003" y="19247"/>
                  <a:pt x="4539" y="19650"/>
                  <a:pt x="5105" y="19997"/>
                </a:cubicBezTo>
                <a:lnTo>
                  <a:pt x="5599" y="19198"/>
                </a:lnTo>
                <a:cubicBezTo>
                  <a:pt x="5083" y="18881"/>
                  <a:pt x="4592" y="18513"/>
                  <a:pt x="4142" y="18105"/>
                </a:cubicBezTo>
                <a:cubicBezTo>
                  <a:pt x="4142" y="18105"/>
                  <a:pt x="3510" y="18800"/>
                  <a:pt x="3510" y="18800"/>
                </a:cubicBezTo>
                <a:close/>
                <a:moveTo>
                  <a:pt x="12594" y="1105"/>
                </a:moveTo>
                <a:lnTo>
                  <a:pt x="12765" y="182"/>
                </a:lnTo>
                <a:cubicBezTo>
                  <a:pt x="12115" y="61"/>
                  <a:pt x="11448" y="0"/>
                  <a:pt x="10788" y="0"/>
                </a:cubicBezTo>
                <a:lnTo>
                  <a:pt x="10787" y="0"/>
                </a:lnTo>
                <a:lnTo>
                  <a:pt x="10736" y="0"/>
                </a:lnTo>
                <a:lnTo>
                  <a:pt x="10779" y="940"/>
                </a:lnTo>
                <a:cubicBezTo>
                  <a:pt x="11389" y="940"/>
                  <a:pt x="12000" y="995"/>
                  <a:pt x="12594" y="1105"/>
                </a:cubicBezTo>
                <a:moveTo>
                  <a:pt x="1105" y="15642"/>
                </a:moveTo>
                <a:cubicBezTo>
                  <a:pt x="1403" y="16235"/>
                  <a:pt x="1759" y="16804"/>
                  <a:pt x="2161" y="17332"/>
                </a:cubicBezTo>
                <a:lnTo>
                  <a:pt x="2910" y="16763"/>
                </a:lnTo>
                <a:cubicBezTo>
                  <a:pt x="2542" y="16281"/>
                  <a:pt x="2218" y="15762"/>
                  <a:pt x="1945" y="15220"/>
                </a:cubicBezTo>
                <a:cubicBezTo>
                  <a:pt x="1945" y="15220"/>
                  <a:pt x="1105" y="15642"/>
                  <a:pt x="1105" y="15642"/>
                </a:cubicBezTo>
                <a:close/>
                <a:moveTo>
                  <a:pt x="1265" y="8133"/>
                </a:moveTo>
                <a:lnTo>
                  <a:pt x="359" y="7879"/>
                </a:lnTo>
                <a:cubicBezTo>
                  <a:pt x="179" y="8516"/>
                  <a:pt x="59" y="9176"/>
                  <a:pt x="0" y="9838"/>
                </a:cubicBezTo>
                <a:lnTo>
                  <a:pt x="938" y="9921"/>
                </a:lnTo>
                <a:cubicBezTo>
                  <a:pt x="991" y="9316"/>
                  <a:pt x="1101" y="8714"/>
                  <a:pt x="1265" y="8133"/>
                </a:cubicBezTo>
                <a:moveTo>
                  <a:pt x="943" y="11741"/>
                </a:moveTo>
                <a:lnTo>
                  <a:pt x="6" y="11829"/>
                </a:lnTo>
                <a:cubicBezTo>
                  <a:pt x="69" y="12492"/>
                  <a:pt x="194" y="13151"/>
                  <a:pt x="377" y="13786"/>
                </a:cubicBezTo>
                <a:lnTo>
                  <a:pt x="1281" y="13527"/>
                </a:lnTo>
                <a:cubicBezTo>
                  <a:pt x="1114" y="12946"/>
                  <a:pt x="1000" y="12346"/>
                  <a:pt x="943" y="11741"/>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21" name="Shape 2721"/>
          <p:cNvSpPr/>
          <p:nvPr/>
        </p:nvSpPr>
        <p:spPr>
          <a:xfrm>
            <a:off x="4958108" y="9278448"/>
            <a:ext cx="556423" cy="557516"/>
          </a:xfrm>
          <a:custGeom>
            <a:avLst/>
            <a:gdLst/>
            <a:ahLst/>
            <a:cxnLst>
              <a:cxn ang="0">
                <a:pos x="wd2" y="hd2"/>
              </a:cxn>
              <a:cxn ang="5400000">
                <a:pos x="wd2" y="hd2"/>
              </a:cxn>
              <a:cxn ang="10800000">
                <a:pos x="wd2" y="hd2"/>
              </a:cxn>
              <a:cxn ang="16200000">
                <a:pos x="wd2" y="hd2"/>
              </a:cxn>
            </a:cxnLst>
            <a:rect l="0" t="0" r="r" b="b"/>
            <a:pathLst>
              <a:path w="21600" h="21600" extrusionOk="0">
                <a:moveTo>
                  <a:pt x="14365" y="19991"/>
                </a:moveTo>
                <a:lnTo>
                  <a:pt x="14707" y="20866"/>
                </a:lnTo>
                <a:cubicBezTo>
                  <a:pt x="15328" y="20625"/>
                  <a:pt x="15928" y="20324"/>
                  <a:pt x="16492" y="19973"/>
                </a:cubicBezTo>
                <a:lnTo>
                  <a:pt x="15994" y="19176"/>
                </a:lnTo>
                <a:cubicBezTo>
                  <a:pt x="15479" y="19497"/>
                  <a:pt x="14931" y="19771"/>
                  <a:pt x="14365" y="19991"/>
                </a:cubicBezTo>
                <a:moveTo>
                  <a:pt x="10800" y="20661"/>
                </a:moveTo>
                <a:lnTo>
                  <a:pt x="10801" y="21600"/>
                </a:lnTo>
                <a:cubicBezTo>
                  <a:pt x="11469" y="21598"/>
                  <a:pt x="12137" y="21536"/>
                  <a:pt x="12788" y="21415"/>
                </a:cubicBezTo>
                <a:lnTo>
                  <a:pt x="12614" y="20491"/>
                </a:lnTo>
                <a:cubicBezTo>
                  <a:pt x="12020" y="20603"/>
                  <a:pt x="11409" y="20660"/>
                  <a:pt x="10800" y="20661"/>
                </a:cubicBezTo>
                <a:moveTo>
                  <a:pt x="11148" y="16559"/>
                </a:moveTo>
                <a:lnTo>
                  <a:pt x="15092" y="12624"/>
                </a:lnTo>
                <a:cubicBezTo>
                  <a:pt x="15181" y="12535"/>
                  <a:pt x="15236" y="12412"/>
                  <a:pt x="15236" y="12276"/>
                </a:cubicBezTo>
                <a:cubicBezTo>
                  <a:pt x="15236" y="12004"/>
                  <a:pt x="15015" y="11784"/>
                  <a:pt x="14743" y="11784"/>
                </a:cubicBezTo>
                <a:cubicBezTo>
                  <a:pt x="14607" y="11784"/>
                  <a:pt x="14483" y="11839"/>
                  <a:pt x="14395" y="11928"/>
                </a:cubicBezTo>
                <a:lnTo>
                  <a:pt x="11293" y="15024"/>
                </a:lnTo>
                <a:lnTo>
                  <a:pt x="11293" y="5389"/>
                </a:lnTo>
                <a:cubicBezTo>
                  <a:pt x="11293" y="5117"/>
                  <a:pt x="11072" y="4897"/>
                  <a:pt x="10800" y="4897"/>
                </a:cubicBezTo>
                <a:cubicBezTo>
                  <a:pt x="10528" y="4897"/>
                  <a:pt x="10307" y="5117"/>
                  <a:pt x="10307" y="5389"/>
                </a:cubicBezTo>
                <a:lnTo>
                  <a:pt x="10307" y="15024"/>
                </a:lnTo>
                <a:lnTo>
                  <a:pt x="7206" y="11928"/>
                </a:lnTo>
                <a:cubicBezTo>
                  <a:pt x="7117" y="11839"/>
                  <a:pt x="6993" y="11784"/>
                  <a:pt x="6857" y="11784"/>
                </a:cubicBezTo>
                <a:cubicBezTo>
                  <a:pt x="6585" y="11784"/>
                  <a:pt x="6364" y="12004"/>
                  <a:pt x="6364" y="12276"/>
                </a:cubicBezTo>
                <a:cubicBezTo>
                  <a:pt x="6364" y="12412"/>
                  <a:pt x="6419" y="12535"/>
                  <a:pt x="6508" y="12624"/>
                </a:cubicBezTo>
                <a:lnTo>
                  <a:pt x="10452" y="16559"/>
                </a:lnTo>
                <a:cubicBezTo>
                  <a:pt x="10541" y="16648"/>
                  <a:pt x="10664" y="16703"/>
                  <a:pt x="10800" y="16703"/>
                </a:cubicBezTo>
                <a:cubicBezTo>
                  <a:pt x="10936" y="16703"/>
                  <a:pt x="11059" y="16648"/>
                  <a:pt x="11148" y="16559"/>
                </a:cubicBezTo>
                <a:moveTo>
                  <a:pt x="18660" y="4854"/>
                </a:moveTo>
                <a:lnTo>
                  <a:pt x="19411" y="4287"/>
                </a:lnTo>
                <a:cubicBezTo>
                  <a:pt x="19011" y="3759"/>
                  <a:pt x="18558" y="3264"/>
                  <a:pt x="18065" y="2816"/>
                </a:cubicBezTo>
                <a:lnTo>
                  <a:pt x="17432" y="3510"/>
                </a:lnTo>
                <a:cubicBezTo>
                  <a:pt x="17882" y="3919"/>
                  <a:pt x="18295" y="4371"/>
                  <a:pt x="18660" y="4854"/>
                </a:cubicBezTo>
                <a:moveTo>
                  <a:pt x="6893" y="20882"/>
                </a:moveTo>
                <a:cubicBezTo>
                  <a:pt x="7514" y="21121"/>
                  <a:pt x="8160" y="21302"/>
                  <a:pt x="8814" y="21422"/>
                </a:cubicBezTo>
                <a:lnTo>
                  <a:pt x="8985" y="20499"/>
                </a:lnTo>
                <a:cubicBezTo>
                  <a:pt x="8387" y="20389"/>
                  <a:pt x="7797" y="20223"/>
                  <a:pt x="7231" y="20006"/>
                </a:cubicBezTo>
                <a:cubicBezTo>
                  <a:pt x="7231" y="20006"/>
                  <a:pt x="6893" y="20882"/>
                  <a:pt x="6893" y="20882"/>
                </a:cubicBezTo>
                <a:close/>
                <a:moveTo>
                  <a:pt x="21553" y="9794"/>
                </a:moveTo>
                <a:lnTo>
                  <a:pt x="20617" y="9880"/>
                </a:lnTo>
                <a:cubicBezTo>
                  <a:pt x="20644" y="10182"/>
                  <a:pt x="20659" y="10492"/>
                  <a:pt x="20659" y="10800"/>
                </a:cubicBezTo>
                <a:cubicBezTo>
                  <a:pt x="20659" y="11099"/>
                  <a:pt x="20645" y="11401"/>
                  <a:pt x="20619" y="11699"/>
                </a:cubicBezTo>
                <a:lnTo>
                  <a:pt x="21556" y="11784"/>
                </a:lnTo>
                <a:cubicBezTo>
                  <a:pt x="21585" y="11458"/>
                  <a:pt x="21600" y="11127"/>
                  <a:pt x="21600" y="10800"/>
                </a:cubicBezTo>
                <a:cubicBezTo>
                  <a:pt x="21599" y="10462"/>
                  <a:pt x="21584" y="10124"/>
                  <a:pt x="21553" y="9794"/>
                </a:cubicBezTo>
                <a:moveTo>
                  <a:pt x="21187" y="7835"/>
                </a:moveTo>
                <a:cubicBezTo>
                  <a:pt x="21005" y="7197"/>
                  <a:pt x="20761" y="6573"/>
                  <a:pt x="20463" y="5978"/>
                </a:cubicBezTo>
                <a:lnTo>
                  <a:pt x="19622" y="6399"/>
                </a:lnTo>
                <a:cubicBezTo>
                  <a:pt x="19893" y="6941"/>
                  <a:pt x="20115" y="7510"/>
                  <a:pt x="20282" y="8094"/>
                </a:cubicBezTo>
                <a:cubicBezTo>
                  <a:pt x="20282" y="8094"/>
                  <a:pt x="21187" y="7835"/>
                  <a:pt x="21187" y="7835"/>
                </a:cubicBezTo>
                <a:close/>
                <a:moveTo>
                  <a:pt x="19632" y="15184"/>
                </a:moveTo>
                <a:lnTo>
                  <a:pt x="20474" y="15602"/>
                </a:lnTo>
                <a:cubicBezTo>
                  <a:pt x="20770" y="15008"/>
                  <a:pt x="21012" y="14383"/>
                  <a:pt x="21194" y="13743"/>
                </a:cubicBezTo>
                <a:lnTo>
                  <a:pt x="20288" y="13487"/>
                </a:lnTo>
                <a:cubicBezTo>
                  <a:pt x="20123" y="14071"/>
                  <a:pt x="19901" y="14642"/>
                  <a:pt x="19632" y="15184"/>
                </a:cubicBezTo>
                <a:moveTo>
                  <a:pt x="17446" y="18078"/>
                </a:moveTo>
                <a:lnTo>
                  <a:pt x="18081" y="18771"/>
                </a:lnTo>
                <a:cubicBezTo>
                  <a:pt x="18572" y="18323"/>
                  <a:pt x="19024" y="17827"/>
                  <a:pt x="19424" y="17297"/>
                </a:cubicBezTo>
                <a:lnTo>
                  <a:pt x="18672" y="16732"/>
                </a:lnTo>
                <a:cubicBezTo>
                  <a:pt x="18307" y="17216"/>
                  <a:pt x="17894" y="17669"/>
                  <a:pt x="17446" y="18078"/>
                </a:cubicBezTo>
                <a:moveTo>
                  <a:pt x="8924" y="1113"/>
                </a:moveTo>
                <a:lnTo>
                  <a:pt x="8748" y="190"/>
                </a:lnTo>
                <a:cubicBezTo>
                  <a:pt x="8093" y="315"/>
                  <a:pt x="7448" y="501"/>
                  <a:pt x="6830" y="743"/>
                </a:cubicBezTo>
                <a:lnTo>
                  <a:pt x="7173" y="1617"/>
                </a:lnTo>
                <a:cubicBezTo>
                  <a:pt x="7738" y="1396"/>
                  <a:pt x="8327" y="1226"/>
                  <a:pt x="8924" y="1113"/>
                </a:cubicBezTo>
                <a:moveTo>
                  <a:pt x="12594" y="1105"/>
                </a:moveTo>
                <a:lnTo>
                  <a:pt x="12765" y="182"/>
                </a:lnTo>
                <a:cubicBezTo>
                  <a:pt x="12115" y="61"/>
                  <a:pt x="11448" y="0"/>
                  <a:pt x="10788" y="0"/>
                </a:cubicBezTo>
                <a:lnTo>
                  <a:pt x="10787" y="0"/>
                </a:lnTo>
                <a:lnTo>
                  <a:pt x="10736" y="0"/>
                </a:lnTo>
                <a:lnTo>
                  <a:pt x="10779" y="940"/>
                </a:lnTo>
                <a:cubicBezTo>
                  <a:pt x="11389" y="940"/>
                  <a:pt x="12000" y="995"/>
                  <a:pt x="12594" y="1105"/>
                </a:cubicBezTo>
                <a:moveTo>
                  <a:pt x="16473" y="1615"/>
                </a:moveTo>
                <a:cubicBezTo>
                  <a:pt x="15908" y="1264"/>
                  <a:pt x="15306" y="966"/>
                  <a:pt x="14686" y="726"/>
                </a:cubicBezTo>
                <a:lnTo>
                  <a:pt x="14347" y="1602"/>
                </a:lnTo>
                <a:cubicBezTo>
                  <a:pt x="14912" y="1821"/>
                  <a:pt x="15462" y="2094"/>
                  <a:pt x="15978" y="2413"/>
                </a:cubicBezTo>
                <a:cubicBezTo>
                  <a:pt x="15978" y="2413"/>
                  <a:pt x="16473" y="1615"/>
                  <a:pt x="16473" y="1615"/>
                </a:cubicBezTo>
                <a:close/>
                <a:moveTo>
                  <a:pt x="3510" y="18800"/>
                </a:moveTo>
                <a:cubicBezTo>
                  <a:pt x="4003" y="19247"/>
                  <a:pt x="4539" y="19650"/>
                  <a:pt x="5105" y="19997"/>
                </a:cubicBezTo>
                <a:lnTo>
                  <a:pt x="5599" y="19198"/>
                </a:lnTo>
                <a:cubicBezTo>
                  <a:pt x="5083" y="18881"/>
                  <a:pt x="4592" y="18513"/>
                  <a:pt x="4142" y="18105"/>
                </a:cubicBezTo>
                <a:cubicBezTo>
                  <a:pt x="4142" y="18105"/>
                  <a:pt x="3510" y="18800"/>
                  <a:pt x="3510" y="18800"/>
                </a:cubicBezTo>
                <a:close/>
                <a:moveTo>
                  <a:pt x="2873" y="4886"/>
                </a:moveTo>
                <a:lnTo>
                  <a:pt x="2120" y="4322"/>
                </a:lnTo>
                <a:cubicBezTo>
                  <a:pt x="1721" y="4854"/>
                  <a:pt x="1369" y="5424"/>
                  <a:pt x="1074" y="6018"/>
                </a:cubicBezTo>
                <a:lnTo>
                  <a:pt x="1917" y="6435"/>
                </a:lnTo>
                <a:cubicBezTo>
                  <a:pt x="2186" y="5892"/>
                  <a:pt x="2508" y="5371"/>
                  <a:pt x="2873" y="4886"/>
                </a:cubicBezTo>
                <a:moveTo>
                  <a:pt x="5546" y="2435"/>
                </a:moveTo>
                <a:lnTo>
                  <a:pt x="5048" y="1639"/>
                </a:lnTo>
                <a:cubicBezTo>
                  <a:pt x="4484" y="1991"/>
                  <a:pt x="3950" y="2397"/>
                  <a:pt x="3460" y="2846"/>
                </a:cubicBezTo>
                <a:lnTo>
                  <a:pt x="4096" y="3538"/>
                </a:lnTo>
                <a:cubicBezTo>
                  <a:pt x="4544" y="3127"/>
                  <a:pt x="5032" y="2756"/>
                  <a:pt x="5546" y="2435"/>
                </a:cubicBezTo>
                <a:moveTo>
                  <a:pt x="1105" y="15642"/>
                </a:moveTo>
                <a:cubicBezTo>
                  <a:pt x="1403" y="16235"/>
                  <a:pt x="1759" y="16804"/>
                  <a:pt x="2161" y="17332"/>
                </a:cubicBezTo>
                <a:lnTo>
                  <a:pt x="2910" y="16763"/>
                </a:lnTo>
                <a:cubicBezTo>
                  <a:pt x="2542" y="16281"/>
                  <a:pt x="2218" y="15762"/>
                  <a:pt x="1945" y="15220"/>
                </a:cubicBezTo>
                <a:cubicBezTo>
                  <a:pt x="1945" y="15220"/>
                  <a:pt x="1105" y="15642"/>
                  <a:pt x="1105" y="15642"/>
                </a:cubicBezTo>
                <a:close/>
                <a:moveTo>
                  <a:pt x="1265" y="8133"/>
                </a:moveTo>
                <a:lnTo>
                  <a:pt x="359" y="7879"/>
                </a:lnTo>
                <a:cubicBezTo>
                  <a:pt x="179" y="8516"/>
                  <a:pt x="59" y="9176"/>
                  <a:pt x="0" y="9838"/>
                </a:cubicBezTo>
                <a:lnTo>
                  <a:pt x="938" y="9921"/>
                </a:lnTo>
                <a:cubicBezTo>
                  <a:pt x="991" y="9316"/>
                  <a:pt x="1101" y="8714"/>
                  <a:pt x="1265" y="8133"/>
                </a:cubicBezTo>
                <a:moveTo>
                  <a:pt x="943" y="11741"/>
                </a:moveTo>
                <a:lnTo>
                  <a:pt x="6" y="11829"/>
                </a:lnTo>
                <a:cubicBezTo>
                  <a:pt x="69" y="12492"/>
                  <a:pt x="194" y="13151"/>
                  <a:pt x="377" y="13786"/>
                </a:cubicBezTo>
                <a:lnTo>
                  <a:pt x="1281" y="13527"/>
                </a:lnTo>
                <a:cubicBezTo>
                  <a:pt x="1114" y="12946"/>
                  <a:pt x="1000" y="12346"/>
                  <a:pt x="943" y="11741"/>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22" name="Shape 2722"/>
          <p:cNvSpPr/>
          <p:nvPr/>
        </p:nvSpPr>
        <p:spPr>
          <a:xfrm>
            <a:off x="6024630" y="9278448"/>
            <a:ext cx="556411" cy="557516"/>
          </a:xfrm>
          <a:custGeom>
            <a:avLst/>
            <a:gdLst/>
            <a:ahLst/>
            <a:cxnLst>
              <a:cxn ang="0">
                <a:pos x="wd2" y="hd2"/>
              </a:cxn>
              <a:cxn ang="5400000">
                <a:pos x="wd2" y="hd2"/>
              </a:cxn>
              <a:cxn ang="10800000">
                <a:pos x="wd2" y="hd2"/>
              </a:cxn>
              <a:cxn ang="16200000">
                <a:pos x="wd2" y="hd2"/>
              </a:cxn>
            </a:cxnLst>
            <a:rect l="0" t="0" r="r" b="b"/>
            <a:pathLst>
              <a:path w="21600" h="21600" extrusionOk="0">
                <a:moveTo>
                  <a:pt x="10800" y="20661"/>
                </a:moveTo>
                <a:lnTo>
                  <a:pt x="10802" y="21600"/>
                </a:lnTo>
                <a:cubicBezTo>
                  <a:pt x="11469" y="21598"/>
                  <a:pt x="12137" y="21536"/>
                  <a:pt x="12788" y="21415"/>
                </a:cubicBezTo>
                <a:lnTo>
                  <a:pt x="12615" y="20491"/>
                </a:lnTo>
                <a:cubicBezTo>
                  <a:pt x="12020" y="20603"/>
                  <a:pt x="11409" y="20660"/>
                  <a:pt x="10800" y="20661"/>
                </a:cubicBezTo>
                <a:moveTo>
                  <a:pt x="14365" y="19991"/>
                </a:moveTo>
                <a:lnTo>
                  <a:pt x="14707" y="20866"/>
                </a:lnTo>
                <a:cubicBezTo>
                  <a:pt x="15328" y="20625"/>
                  <a:pt x="15928" y="20324"/>
                  <a:pt x="16492" y="19973"/>
                </a:cubicBezTo>
                <a:lnTo>
                  <a:pt x="15994" y="19176"/>
                </a:lnTo>
                <a:cubicBezTo>
                  <a:pt x="15479" y="19497"/>
                  <a:pt x="14932" y="19771"/>
                  <a:pt x="14365" y="19991"/>
                </a:cubicBezTo>
                <a:moveTo>
                  <a:pt x="11293" y="16211"/>
                </a:moveTo>
                <a:lnTo>
                  <a:pt x="11293" y="6576"/>
                </a:lnTo>
                <a:lnTo>
                  <a:pt x="14395" y="9672"/>
                </a:lnTo>
                <a:cubicBezTo>
                  <a:pt x="14484" y="9761"/>
                  <a:pt x="14607" y="9816"/>
                  <a:pt x="14743" y="9816"/>
                </a:cubicBezTo>
                <a:cubicBezTo>
                  <a:pt x="15016" y="9816"/>
                  <a:pt x="15236" y="9596"/>
                  <a:pt x="15236" y="9324"/>
                </a:cubicBezTo>
                <a:cubicBezTo>
                  <a:pt x="15236" y="9189"/>
                  <a:pt x="15181" y="9065"/>
                  <a:pt x="15092" y="8976"/>
                </a:cubicBezTo>
                <a:lnTo>
                  <a:pt x="11149" y="5041"/>
                </a:lnTo>
                <a:cubicBezTo>
                  <a:pt x="11059" y="4952"/>
                  <a:pt x="10936" y="4897"/>
                  <a:pt x="10800" y="4897"/>
                </a:cubicBezTo>
                <a:cubicBezTo>
                  <a:pt x="10664" y="4897"/>
                  <a:pt x="10541" y="4952"/>
                  <a:pt x="10452" y="5041"/>
                </a:cubicBezTo>
                <a:lnTo>
                  <a:pt x="6509" y="8976"/>
                </a:lnTo>
                <a:cubicBezTo>
                  <a:pt x="6419" y="9065"/>
                  <a:pt x="6364" y="9189"/>
                  <a:pt x="6364" y="9324"/>
                </a:cubicBezTo>
                <a:cubicBezTo>
                  <a:pt x="6364" y="9596"/>
                  <a:pt x="6584" y="9816"/>
                  <a:pt x="6857" y="9816"/>
                </a:cubicBezTo>
                <a:cubicBezTo>
                  <a:pt x="6993" y="9816"/>
                  <a:pt x="7116" y="9761"/>
                  <a:pt x="7206" y="9672"/>
                </a:cubicBezTo>
                <a:lnTo>
                  <a:pt x="10307" y="6576"/>
                </a:lnTo>
                <a:lnTo>
                  <a:pt x="10307" y="16211"/>
                </a:lnTo>
                <a:cubicBezTo>
                  <a:pt x="10307" y="16483"/>
                  <a:pt x="10528" y="16703"/>
                  <a:pt x="10800" y="16703"/>
                </a:cubicBezTo>
                <a:cubicBezTo>
                  <a:pt x="11072" y="16703"/>
                  <a:pt x="11293" y="16483"/>
                  <a:pt x="11293" y="16211"/>
                </a:cubicBezTo>
                <a:moveTo>
                  <a:pt x="17446" y="18078"/>
                </a:moveTo>
                <a:lnTo>
                  <a:pt x="18081" y="18770"/>
                </a:lnTo>
                <a:cubicBezTo>
                  <a:pt x="18572" y="18323"/>
                  <a:pt x="19024" y="17827"/>
                  <a:pt x="19424" y="17297"/>
                </a:cubicBezTo>
                <a:lnTo>
                  <a:pt x="18673" y="16732"/>
                </a:lnTo>
                <a:cubicBezTo>
                  <a:pt x="18307" y="17216"/>
                  <a:pt x="17894" y="17669"/>
                  <a:pt x="17446" y="18078"/>
                </a:cubicBezTo>
                <a:moveTo>
                  <a:pt x="21553" y="9794"/>
                </a:moveTo>
                <a:lnTo>
                  <a:pt x="20617" y="9880"/>
                </a:lnTo>
                <a:cubicBezTo>
                  <a:pt x="20645" y="10182"/>
                  <a:pt x="20659" y="10492"/>
                  <a:pt x="20659" y="10800"/>
                </a:cubicBezTo>
                <a:cubicBezTo>
                  <a:pt x="20659" y="11099"/>
                  <a:pt x="20646" y="11401"/>
                  <a:pt x="20619" y="11699"/>
                </a:cubicBezTo>
                <a:lnTo>
                  <a:pt x="21556" y="11784"/>
                </a:lnTo>
                <a:cubicBezTo>
                  <a:pt x="21586" y="11458"/>
                  <a:pt x="21600" y="11127"/>
                  <a:pt x="21600" y="10800"/>
                </a:cubicBezTo>
                <a:cubicBezTo>
                  <a:pt x="21600" y="10462"/>
                  <a:pt x="21584" y="10124"/>
                  <a:pt x="21553" y="9794"/>
                </a:cubicBezTo>
                <a:moveTo>
                  <a:pt x="18660" y="4853"/>
                </a:moveTo>
                <a:lnTo>
                  <a:pt x="19412" y="4287"/>
                </a:lnTo>
                <a:cubicBezTo>
                  <a:pt x="19011" y="3759"/>
                  <a:pt x="18558" y="3264"/>
                  <a:pt x="18066" y="2816"/>
                </a:cubicBezTo>
                <a:lnTo>
                  <a:pt x="17432" y="3510"/>
                </a:lnTo>
                <a:cubicBezTo>
                  <a:pt x="17882" y="3919"/>
                  <a:pt x="18295" y="4371"/>
                  <a:pt x="18660" y="4853"/>
                </a:cubicBezTo>
                <a:moveTo>
                  <a:pt x="6893" y="20882"/>
                </a:moveTo>
                <a:cubicBezTo>
                  <a:pt x="7513" y="21121"/>
                  <a:pt x="8160" y="21302"/>
                  <a:pt x="8814" y="21422"/>
                </a:cubicBezTo>
                <a:lnTo>
                  <a:pt x="8984" y="20499"/>
                </a:lnTo>
                <a:cubicBezTo>
                  <a:pt x="8387" y="20389"/>
                  <a:pt x="7797" y="20223"/>
                  <a:pt x="7231" y="20006"/>
                </a:cubicBezTo>
                <a:cubicBezTo>
                  <a:pt x="7231" y="20006"/>
                  <a:pt x="6893" y="20882"/>
                  <a:pt x="6893" y="20882"/>
                </a:cubicBezTo>
                <a:close/>
                <a:moveTo>
                  <a:pt x="19632" y="15184"/>
                </a:moveTo>
                <a:lnTo>
                  <a:pt x="20474" y="15602"/>
                </a:lnTo>
                <a:cubicBezTo>
                  <a:pt x="20770" y="15008"/>
                  <a:pt x="21013" y="14383"/>
                  <a:pt x="21194" y="13743"/>
                </a:cubicBezTo>
                <a:lnTo>
                  <a:pt x="20288" y="13487"/>
                </a:lnTo>
                <a:cubicBezTo>
                  <a:pt x="20123" y="14071"/>
                  <a:pt x="19902" y="14642"/>
                  <a:pt x="19632" y="15184"/>
                </a:cubicBezTo>
                <a:moveTo>
                  <a:pt x="21187" y="7835"/>
                </a:moveTo>
                <a:cubicBezTo>
                  <a:pt x="21005" y="7197"/>
                  <a:pt x="20761" y="6573"/>
                  <a:pt x="20464" y="5978"/>
                </a:cubicBezTo>
                <a:lnTo>
                  <a:pt x="19622" y="6399"/>
                </a:lnTo>
                <a:cubicBezTo>
                  <a:pt x="19893" y="6941"/>
                  <a:pt x="20115" y="7510"/>
                  <a:pt x="20282" y="8094"/>
                </a:cubicBezTo>
                <a:cubicBezTo>
                  <a:pt x="20282" y="8094"/>
                  <a:pt x="21187" y="7835"/>
                  <a:pt x="21187" y="7835"/>
                </a:cubicBezTo>
                <a:close/>
                <a:moveTo>
                  <a:pt x="8923" y="1113"/>
                </a:moveTo>
                <a:lnTo>
                  <a:pt x="8747" y="190"/>
                </a:lnTo>
                <a:cubicBezTo>
                  <a:pt x="8093" y="315"/>
                  <a:pt x="7448" y="501"/>
                  <a:pt x="6829" y="743"/>
                </a:cubicBezTo>
                <a:lnTo>
                  <a:pt x="7174" y="1617"/>
                </a:lnTo>
                <a:cubicBezTo>
                  <a:pt x="7737" y="1396"/>
                  <a:pt x="8326" y="1226"/>
                  <a:pt x="8923" y="1113"/>
                </a:cubicBezTo>
                <a:moveTo>
                  <a:pt x="16474" y="1615"/>
                </a:moveTo>
                <a:cubicBezTo>
                  <a:pt x="15907" y="1264"/>
                  <a:pt x="15307" y="966"/>
                  <a:pt x="14687" y="726"/>
                </a:cubicBezTo>
                <a:lnTo>
                  <a:pt x="14346" y="1602"/>
                </a:lnTo>
                <a:cubicBezTo>
                  <a:pt x="14913" y="1821"/>
                  <a:pt x="15462" y="2094"/>
                  <a:pt x="15978" y="2413"/>
                </a:cubicBezTo>
                <a:cubicBezTo>
                  <a:pt x="15978" y="2413"/>
                  <a:pt x="16474" y="1615"/>
                  <a:pt x="16474" y="1615"/>
                </a:cubicBezTo>
                <a:close/>
                <a:moveTo>
                  <a:pt x="2873" y="4886"/>
                </a:moveTo>
                <a:lnTo>
                  <a:pt x="2120" y="4322"/>
                </a:lnTo>
                <a:cubicBezTo>
                  <a:pt x="1720" y="4853"/>
                  <a:pt x="1368" y="5424"/>
                  <a:pt x="1074" y="6018"/>
                </a:cubicBezTo>
                <a:lnTo>
                  <a:pt x="1917" y="6435"/>
                </a:lnTo>
                <a:cubicBezTo>
                  <a:pt x="2186" y="5892"/>
                  <a:pt x="2508" y="5371"/>
                  <a:pt x="2873" y="4886"/>
                </a:cubicBezTo>
                <a:moveTo>
                  <a:pt x="3509" y="18800"/>
                </a:moveTo>
                <a:cubicBezTo>
                  <a:pt x="4003" y="19247"/>
                  <a:pt x="4539" y="19650"/>
                  <a:pt x="5104" y="19997"/>
                </a:cubicBezTo>
                <a:lnTo>
                  <a:pt x="5598" y="19198"/>
                </a:lnTo>
                <a:cubicBezTo>
                  <a:pt x="5082" y="18881"/>
                  <a:pt x="4592" y="18513"/>
                  <a:pt x="4142" y="18105"/>
                </a:cubicBezTo>
                <a:cubicBezTo>
                  <a:pt x="4142" y="18105"/>
                  <a:pt x="3509" y="18800"/>
                  <a:pt x="3509" y="18800"/>
                </a:cubicBezTo>
                <a:close/>
                <a:moveTo>
                  <a:pt x="12594" y="1105"/>
                </a:moveTo>
                <a:lnTo>
                  <a:pt x="12765" y="182"/>
                </a:lnTo>
                <a:cubicBezTo>
                  <a:pt x="12116" y="61"/>
                  <a:pt x="11448" y="0"/>
                  <a:pt x="10788" y="0"/>
                </a:cubicBezTo>
                <a:lnTo>
                  <a:pt x="10787" y="0"/>
                </a:lnTo>
                <a:lnTo>
                  <a:pt x="10736" y="0"/>
                </a:lnTo>
                <a:lnTo>
                  <a:pt x="10779" y="940"/>
                </a:lnTo>
                <a:cubicBezTo>
                  <a:pt x="11389" y="940"/>
                  <a:pt x="12000" y="995"/>
                  <a:pt x="12594" y="1105"/>
                </a:cubicBezTo>
                <a:moveTo>
                  <a:pt x="1104" y="15642"/>
                </a:moveTo>
                <a:cubicBezTo>
                  <a:pt x="1403" y="16235"/>
                  <a:pt x="1758" y="16804"/>
                  <a:pt x="2161" y="17332"/>
                </a:cubicBezTo>
                <a:lnTo>
                  <a:pt x="2910" y="16763"/>
                </a:lnTo>
                <a:cubicBezTo>
                  <a:pt x="2542" y="16281"/>
                  <a:pt x="2218" y="15762"/>
                  <a:pt x="1945" y="15220"/>
                </a:cubicBezTo>
                <a:cubicBezTo>
                  <a:pt x="1945" y="15220"/>
                  <a:pt x="1104" y="15642"/>
                  <a:pt x="1104" y="15642"/>
                </a:cubicBezTo>
                <a:close/>
                <a:moveTo>
                  <a:pt x="5546" y="2435"/>
                </a:moveTo>
                <a:lnTo>
                  <a:pt x="5047" y="1639"/>
                </a:lnTo>
                <a:cubicBezTo>
                  <a:pt x="4484" y="1991"/>
                  <a:pt x="3950" y="2397"/>
                  <a:pt x="3460" y="2846"/>
                </a:cubicBezTo>
                <a:lnTo>
                  <a:pt x="4096" y="3538"/>
                </a:lnTo>
                <a:cubicBezTo>
                  <a:pt x="4544" y="3127"/>
                  <a:pt x="5031" y="2756"/>
                  <a:pt x="5546" y="2435"/>
                </a:cubicBezTo>
                <a:moveTo>
                  <a:pt x="1264" y="8133"/>
                </a:moveTo>
                <a:lnTo>
                  <a:pt x="358" y="7879"/>
                </a:lnTo>
                <a:cubicBezTo>
                  <a:pt x="179" y="8516"/>
                  <a:pt x="59" y="9176"/>
                  <a:pt x="0" y="9838"/>
                </a:cubicBezTo>
                <a:lnTo>
                  <a:pt x="938" y="9921"/>
                </a:lnTo>
                <a:cubicBezTo>
                  <a:pt x="991" y="9317"/>
                  <a:pt x="1101" y="8714"/>
                  <a:pt x="1264" y="8133"/>
                </a:cubicBezTo>
                <a:moveTo>
                  <a:pt x="942" y="11741"/>
                </a:moveTo>
                <a:lnTo>
                  <a:pt x="6" y="11829"/>
                </a:lnTo>
                <a:cubicBezTo>
                  <a:pt x="69" y="12492"/>
                  <a:pt x="194" y="13151"/>
                  <a:pt x="377" y="13786"/>
                </a:cubicBezTo>
                <a:lnTo>
                  <a:pt x="1281" y="13527"/>
                </a:lnTo>
                <a:cubicBezTo>
                  <a:pt x="1114" y="12946"/>
                  <a:pt x="1000" y="12346"/>
                  <a:pt x="942" y="11741"/>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23" name="Shape 2723"/>
          <p:cNvSpPr/>
          <p:nvPr/>
        </p:nvSpPr>
        <p:spPr>
          <a:xfrm>
            <a:off x="7091153" y="927844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8"/>
                  <a:pt x="20178" y="20618"/>
                  <a:pt x="19636" y="20618"/>
                </a:cubicBezTo>
                <a:lnTo>
                  <a:pt x="1964" y="20618"/>
                </a:lnTo>
                <a:cubicBezTo>
                  <a:pt x="1422" y="20618"/>
                  <a:pt x="982" y="20178"/>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8345" y="10309"/>
                </a:moveTo>
                <a:lnTo>
                  <a:pt x="7899" y="10309"/>
                </a:lnTo>
                <a:cubicBezTo>
                  <a:pt x="7974" y="9863"/>
                  <a:pt x="8153" y="9453"/>
                  <a:pt x="8405" y="9099"/>
                </a:cubicBezTo>
                <a:lnTo>
                  <a:pt x="8717" y="9412"/>
                </a:lnTo>
                <a:cubicBezTo>
                  <a:pt x="8909" y="9604"/>
                  <a:pt x="9220" y="9604"/>
                  <a:pt x="9412" y="9412"/>
                </a:cubicBezTo>
                <a:cubicBezTo>
                  <a:pt x="9603" y="9220"/>
                  <a:pt x="9603" y="8909"/>
                  <a:pt x="9412" y="8717"/>
                </a:cubicBezTo>
                <a:lnTo>
                  <a:pt x="9101" y="8407"/>
                </a:lnTo>
                <a:cubicBezTo>
                  <a:pt x="9454" y="8157"/>
                  <a:pt x="9864" y="7979"/>
                  <a:pt x="10309" y="7904"/>
                </a:cubicBezTo>
                <a:lnTo>
                  <a:pt x="10309" y="8345"/>
                </a:lnTo>
                <a:cubicBezTo>
                  <a:pt x="10309" y="8617"/>
                  <a:pt x="10529" y="8836"/>
                  <a:pt x="10800" y="8836"/>
                </a:cubicBezTo>
                <a:cubicBezTo>
                  <a:pt x="11071" y="8836"/>
                  <a:pt x="11291" y="8617"/>
                  <a:pt x="11291" y="8345"/>
                </a:cubicBezTo>
                <a:lnTo>
                  <a:pt x="11291" y="7904"/>
                </a:lnTo>
                <a:cubicBezTo>
                  <a:pt x="11737" y="7979"/>
                  <a:pt x="12146" y="8157"/>
                  <a:pt x="12499" y="8407"/>
                </a:cubicBezTo>
                <a:lnTo>
                  <a:pt x="12188" y="8717"/>
                </a:lnTo>
                <a:cubicBezTo>
                  <a:pt x="11997" y="8909"/>
                  <a:pt x="11997" y="9220"/>
                  <a:pt x="12188" y="9412"/>
                </a:cubicBezTo>
                <a:cubicBezTo>
                  <a:pt x="12380" y="9604"/>
                  <a:pt x="12691" y="9604"/>
                  <a:pt x="12883" y="9412"/>
                </a:cubicBezTo>
                <a:lnTo>
                  <a:pt x="13195" y="9099"/>
                </a:lnTo>
                <a:cubicBezTo>
                  <a:pt x="13447" y="9453"/>
                  <a:pt x="13626" y="9863"/>
                  <a:pt x="13701" y="10309"/>
                </a:cubicBezTo>
                <a:lnTo>
                  <a:pt x="13255" y="10309"/>
                </a:lnTo>
                <a:cubicBezTo>
                  <a:pt x="12983" y="10309"/>
                  <a:pt x="12764" y="10529"/>
                  <a:pt x="12764" y="10800"/>
                </a:cubicBezTo>
                <a:cubicBezTo>
                  <a:pt x="12764" y="11071"/>
                  <a:pt x="12983" y="11291"/>
                  <a:pt x="13255" y="11291"/>
                </a:cubicBezTo>
                <a:lnTo>
                  <a:pt x="13701" y="11291"/>
                </a:lnTo>
                <a:cubicBezTo>
                  <a:pt x="13626" y="11738"/>
                  <a:pt x="13447" y="12147"/>
                  <a:pt x="13195" y="12501"/>
                </a:cubicBezTo>
                <a:lnTo>
                  <a:pt x="12883" y="12188"/>
                </a:lnTo>
                <a:cubicBezTo>
                  <a:pt x="12691" y="11997"/>
                  <a:pt x="12380" y="11997"/>
                  <a:pt x="12188" y="12188"/>
                </a:cubicBezTo>
                <a:cubicBezTo>
                  <a:pt x="11997" y="12380"/>
                  <a:pt x="11997" y="12691"/>
                  <a:pt x="12188" y="12883"/>
                </a:cubicBezTo>
                <a:lnTo>
                  <a:pt x="12499" y="13193"/>
                </a:lnTo>
                <a:cubicBezTo>
                  <a:pt x="12146" y="13444"/>
                  <a:pt x="11737" y="13621"/>
                  <a:pt x="11291" y="13696"/>
                </a:cubicBezTo>
                <a:lnTo>
                  <a:pt x="11291" y="13255"/>
                </a:lnTo>
                <a:cubicBezTo>
                  <a:pt x="11291" y="12983"/>
                  <a:pt x="11071" y="12764"/>
                  <a:pt x="10800" y="12764"/>
                </a:cubicBezTo>
                <a:cubicBezTo>
                  <a:pt x="10529" y="12764"/>
                  <a:pt x="10309" y="12983"/>
                  <a:pt x="10309" y="13255"/>
                </a:cubicBezTo>
                <a:lnTo>
                  <a:pt x="10309" y="13696"/>
                </a:lnTo>
                <a:cubicBezTo>
                  <a:pt x="9864" y="13621"/>
                  <a:pt x="9454" y="13444"/>
                  <a:pt x="9101" y="13193"/>
                </a:cubicBezTo>
                <a:lnTo>
                  <a:pt x="9412" y="12883"/>
                </a:lnTo>
                <a:cubicBezTo>
                  <a:pt x="9603" y="12691"/>
                  <a:pt x="9603" y="12380"/>
                  <a:pt x="9412" y="12188"/>
                </a:cubicBezTo>
                <a:cubicBezTo>
                  <a:pt x="9220" y="11997"/>
                  <a:pt x="8909" y="11997"/>
                  <a:pt x="8717" y="12188"/>
                </a:cubicBezTo>
                <a:lnTo>
                  <a:pt x="8405" y="12501"/>
                </a:lnTo>
                <a:cubicBezTo>
                  <a:pt x="8153" y="12147"/>
                  <a:pt x="7974" y="11738"/>
                  <a:pt x="7899" y="11291"/>
                </a:cubicBezTo>
                <a:lnTo>
                  <a:pt x="8345" y="11291"/>
                </a:lnTo>
                <a:cubicBezTo>
                  <a:pt x="8617" y="11291"/>
                  <a:pt x="8836" y="11071"/>
                  <a:pt x="8836" y="10800"/>
                </a:cubicBezTo>
                <a:cubicBezTo>
                  <a:pt x="8836" y="10529"/>
                  <a:pt x="8617" y="10309"/>
                  <a:pt x="8345" y="10309"/>
                </a:cubicBezTo>
                <a:moveTo>
                  <a:pt x="8023" y="13577"/>
                </a:moveTo>
                <a:lnTo>
                  <a:pt x="8023" y="13578"/>
                </a:lnTo>
                <a:cubicBezTo>
                  <a:pt x="8734" y="14288"/>
                  <a:pt x="9716" y="14727"/>
                  <a:pt x="10800" y="14727"/>
                </a:cubicBezTo>
                <a:cubicBezTo>
                  <a:pt x="11884" y="14727"/>
                  <a:pt x="12866" y="14288"/>
                  <a:pt x="13577" y="13578"/>
                </a:cubicBezTo>
                <a:lnTo>
                  <a:pt x="13577" y="13577"/>
                </a:lnTo>
                <a:lnTo>
                  <a:pt x="13577" y="13577"/>
                </a:lnTo>
                <a:cubicBezTo>
                  <a:pt x="14288" y="12866"/>
                  <a:pt x="14727" y="11884"/>
                  <a:pt x="14727" y="10800"/>
                </a:cubicBezTo>
                <a:cubicBezTo>
                  <a:pt x="14727" y="8631"/>
                  <a:pt x="12969" y="6873"/>
                  <a:pt x="10800" y="6873"/>
                </a:cubicBezTo>
                <a:cubicBezTo>
                  <a:pt x="8631" y="6873"/>
                  <a:pt x="6873" y="8631"/>
                  <a:pt x="6873" y="10800"/>
                </a:cubicBezTo>
                <a:cubicBezTo>
                  <a:pt x="6873" y="11884"/>
                  <a:pt x="7311" y="12866"/>
                  <a:pt x="8023" y="13577"/>
                </a:cubicBezTo>
                <a:cubicBezTo>
                  <a:pt x="8023" y="13577"/>
                  <a:pt x="8023" y="13577"/>
                  <a:pt x="8023" y="13577"/>
                </a:cubicBezTo>
                <a:close/>
                <a:moveTo>
                  <a:pt x="10800" y="11782"/>
                </a:moveTo>
                <a:cubicBezTo>
                  <a:pt x="11342" y="11782"/>
                  <a:pt x="11782" y="11342"/>
                  <a:pt x="11782" y="10800"/>
                </a:cubicBezTo>
                <a:cubicBezTo>
                  <a:pt x="11782" y="10258"/>
                  <a:pt x="11342" y="9818"/>
                  <a:pt x="10800" y="9818"/>
                </a:cubicBezTo>
                <a:cubicBezTo>
                  <a:pt x="10258" y="9818"/>
                  <a:pt x="9818" y="10258"/>
                  <a:pt x="9818" y="10800"/>
                </a:cubicBezTo>
                <a:cubicBezTo>
                  <a:pt x="9818" y="11342"/>
                  <a:pt x="10258" y="11782"/>
                  <a:pt x="10800" y="11782"/>
                </a:cubicBezTo>
                <a:moveTo>
                  <a:pt x="17673" y="5891"/>
                </a:moveTo>
                <a:cubicBezTo>
                  <a:pt x="17131" y="5891"/>
                  <a:pt x="16691" y="6331"/>
                  <a:pt x="16691" y="6873"/>
                </a:cubicBezTo>
                <a:lnTo>
                  <a:pt x="16691" y="7855"/>
                </a:lnTo>
                <a:cubicBezTo>
                  <a:pt x="16691" y="8396"/>
                  <a:pt x="17131" y="8836"/>
                  <a:pt x="17673" y="8836"/>
                </a:cubicBezTo>
                <a:lnTo>
                  <a:pt x="17673" y="12764"/>
                </a:lnTo>
                <a:cubicBezTo>
                  <a:pt x="17131" y="12764"/>
                  <a:pt x="16691" y="13204"/>
                  <a:pt x="16691" y="13745"/>
                </a:cubicBezTo>
                <a:lnTo>
                  <a:pt x="16691" y="14727"/>
                </a:lnTo>
                <a:cubicBezTo>
                  <a:pt x="16691" y="15270"/>
                  <a:pt x="17131" y="15709"/>
                  <a:pt x="17673" y="15709"/>
                </a:cubicBezTo>
                <a:lnTo>
                  <a:pt x="17673" y="17673"/>
                </a:lnTo>
                <a:lnTo>
                  <a:pt x="3927" y="17673"/>
                </a:lnTo>
                <a:lnTo>
                  <a:pt x="3927" y="3927"/>
                </a:lnTo>
                <a:lnTo>
                  <a:pt x="17673" y="3927"/>
                </a:lnTo>
                <a:cubicBezTo>
                  <a:pt x="17673" y="3927"/>
                  <a:pt x="17673" y="5891"/>
                  <a:pt x="17673" y="5891"/>
                </a:cubicBezTo>
                <a:close/>
                <a:moveTo>
                  <a:pt x="18655" y="5891"/>
                </a:moveTo>
                <a:lnTo>
                  <a:pt x="18655" y="2945"/>
                </a:lnTo>
                <a:lnTo>
                  <a:pt x="2945" y="2945"/>
                </a:lnTo>
                <a:lnTo>
                  <a:pt x="2945" y="18655"/>
                </a:lnTo>
                <a:lnTo>
                  <a:pt x="18655" y="18655"/>
                </a:lnTo>
                <a:lnTo>
                  <a:pt x="18655" y="15709"/>
                </a:lnTo>
                <a:cubicBezTo>
                  <a:pt x="19196" y="15709"/>
                  <a:pt x="19636" y="15270"/>
                  <a:pt x="19636" y="14727"/>
                </a:cubicBezTo>
                <a:lnTo>
                  <a:pt x="19636" y="13745"/>
                </a:lnTo>
                <a:cubicBezTo>
                  <a:pt x="19636" y="13204"/>
                  <a:pt x="19196" y="12764"/>
                  <a:pt x="18655" y="12764"/>
                </a:cubicBezTo>
                <a:lnTo>
                  <a:pt x="18655" y="8836"/>
                </a:lnTo>
                <a:cubicBezTo>
                  <a:pt x="19196" y="8836"/>
                  <a:pt x="19636" y="8396"/>
                  <a:pt x="19636" y="7855"/>
                </a:cubicBezTo>
                <a:lnTo>
                  <a:pt x="19636" y="6873"/>
                </a:lnTo>
                <a:cubicBezTo>
                  <a:pt x="19636" y="6331"/>
                  <a:pt x="19196" y="5891"/>
                  <a:pt x="18655" y="5891"/>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24" name="Shape 2724"/>
          <p:cNvSpPr/>
          <p:nvPr/>
        </p:nvSpPr>
        <p:spPr>
          <a:xfrm>
            <a:off x="8157675" y="927844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5709" y="15709"/>
                </a:moveTo>
                <a:lnTo>
                  <a:pt x="5891" y="15709"/>
                </a:lnTo>
                <a:lnTo>
                  <a:pt x="5891" y="11782"/>
                </a:lnTo>
                <a:lnTo>
                  <a:pt x="15709" y="11782"/>
                </a:lnTo>
                <a:cubicBezTo>
                  <a:pt x="15709" y="11782"/>
                  <a:pt x="15709" y="15709"/>
                  <a:pt x="15709" y="15709"/>
                </a:cubicBezTo>
                <a:close/>
                <a:moveTo>
                  <a:pt x="16691" y="10800"/>
                </a:moveTo>
                <a:lnTo>
                  <a:pt x="4909" y="10800"/>
                </a:lnTo>
                <a:lnTo>
                  <a:pt x="4909" y="16691"/>
                </a:lnTo>
                <a:lnTo>
                  <a:pt x="16691" y="16691"/>
                </a:lnTo>
                <a:cubicBezTo>
                  <a:pt x="16691" y="16691"/>
                  <a:pt x="16691" y="10800"/>
                  <a:pt x="16691" y="10800"/>
                </a:cubicBezTo>
                <a:close/>
                <a:moveTo>
                  <a:pt x="11782" y="13745"/>
                </a:moveTo>
                <a:lnTo>
                  <a:pt x="9818" y="13745"/>
                </a:lnTo>
                <a:lnTo>
                  <a:pt x="9818" y="14727"/>
                </a:lnTo>
                <a:lnTo>
                  <a:pt x="11782" y="14727"/>
                </a:lnTo>
                <a:cubicBezTo>
                  <a:pt x="11782" y="14727"/>
                  <a:pt x="11782" y="13745"/>
                  <a:pt x="11782" y="13745"/>
                </a:cubicBezTo>
                <a:close/>
                <a:moveTo>
                  <a:pt x="18655" y="17673"/>
                </a:moveTo>
                <a:cubicBezTo>
                  <a:pt x="18655" y="18214"/>
                  <a:pt x="18214" y="18655"/>
                  <a:pt x="17673" y="18655"/>
                </a:cubicBezTo>
                <a:lnTo>
                  <a:pt x="3927" y="18655"/>
                </a:lnTo>
                <a:cubicBezTo>
                  <a:pt x="3385" y="18655"/>
                  <a:pt x="2945" y="18214"/>
                  <a:pt x="2945" y="17673"/>
                </a:cubicBezTo>
                <a:lnTo>
                  <a:pt x="2945" y="982"/>
                </a:lnTo>
                <a:lnTo>
                  <a:pt x="18655" y="982"/>
                </a:lnTo>
                <a:cubicBezTo>
                  <a:pt x="18655" y="982"/>
                  <a:pt x="18655" y="17673"/>
                  <a:pt x="18655" y="17673"/>
                </a:cubicBezTo>
                <a:close/>
                <a:moveTo>
                  <a:pt x="21109" y="0"/>
                </a:moveTo>
                <a:lnTo>
                  <a:pt x="491" y="0"/>
                </a:lnTo>
                <a:cubicBezTo>
                  <a:pt x="220" y="0"/>
                  <a:pt x="0" y="220"/>
                  <a:pt x="0" y="491"/>
                </a:cubicBezTo>
                <a:cubicBezTo>
                  <a:pt x="0" y="762"/>
                  <a:pt x="220" y="982"/>
                  <a:pt x="491" y="982"/>
                </a:cubicBezTo>
                <a:lnTo>
                  <a:pt x="1964" y="982"/>
                </a:lnTo>
                <a:lnTo>
                  <a:pt x="1964" y="17673"/>
                </a:lnTo>
                <a:cubicBezTo>
                  <a:pt x="1964" y="18757"/>
                  <a:pt x="2843" y="19636"/>
                  <a:pt x="3927" y="19636"/>
                </a:cubicBezTo>
                <a:lnTo>
                  <a:pt x="4909" y="19636"/>
                </a:lnTo>
                <a:lnTo>
                  <a:pt x="4909" y="21109"/>
                </a:lnTo>
                <a:cubicBezTo>
                  <a:pt x="4909" y="21380"/>
                  <a:pt x="5129" y="21600"/>
                  <a:pt x="5400" y="21600"/>
                </a:cubicBezTo>
                <a:cubicBezTo>
                  <a:pt x="5671" y="21600"/>
                  <a:pt x="5891" y="21380"/>
                  <a:pt x="5891" y="21109"/>
                </a:cubicBezTo>
                <a:lnTo>
                  <a:pt x="5891" y="19636"/>
                </a:lnTo>
                <a:lnTo>
                  <a:pt x="15709" y="19636"/>
                </a:lnTo>
                <a:lnTo>
                  <a:pt x="15709" y="21109"/>
                </a:lnTo>
                <a:cubicBezTo>
                  <a:pt x="15709" y="21380"/>
                  <a:pt x="15929" y="21600"/>
                  <a:pt x="16200" y="21600"/>
                </a:cubicBezTo>
                <a:cubicBezTo>
                  <a:pt x="16471" y="21600"/>
                  <a:pt x="16691" y="21380"/>
                  <a:pt x="16691" y="21109"/>
                </a:cubicBezTo>
                <a:lnTo>
                  <a:pt x="16691" y="19636"/>
                </a:lnTo>
                <a:lnTo>
                  <a:pt x="17673" y="19636"/>
                </a:lnTo>
                <a:cubicBezTo>
                  <a:pt x="18757" y="19636"/>
                  <a:pt x="19636" y="18757"/>
                  <a:pt x="19636" y="17673"/>
                </a:cubicBezTo>
                <a:lnTo>
                  <a:pt x="19636" y="982"/>
                </a:lnTo>
                <a:lnTo>
                  <a:pt x="21109" y="982"/>
                </a:lnTo>
                <a:cubicBezTo>
                  <a:pt x="21380" y="982"/>
                  <a:pt x="21600" y="762"/>
                  <a:pt x="21600" y="491"/>
                </a:cubicBezTo>
                <a:cubicBezTo>
                  <a:pt x="21600" y="220"/>
                  <a:pt x="21380" y="0"/>
                  <a:pt x="21109" y="0"/>
                </a:cubicBezTo>
                <a:moveTo>
                  <a:pt x="11782" y="5891"/>
                </a:moveTo>
                <a:lnTo>
                  <a:pt x="9818" y="5891"/>
                </a:lnTo>
                <a:lnTo>
                  <a:pt x="9818" y="6873"/>
                </a:lnTo>
                <a:lnTo>
                  <a:pt x="11782" y="6873"/>
                </a:lnTo>
                <a:cubicBezTo>
                  <a:pt x="11782" y="6873"/>
                  <a:pt x="11782" y="5891"/>
                  <a:pt x="11782" y="5891"/>
                </a:cubicBezTo>
                <a:close/>
                <a:moveTo>
                  <a:pt x="15709" y="7855"/>
                </a:moveTo>
                <a:lnTo>
                  <a:pt x="5891" y="7855"/>
                </a:lnTo>
                <a:lnTo>
                  <a:pt x="5891" y="3927"/>
                </a:lnTo>
                <a:lnTo>
                  <a:pt x="15709" y="3927"/>
                </a:lnTo>
                <a:cubicBezTo>
                  <a:pt x="15709" y="3927"/>
                  <a:pt x="15709" y="7855"/>
                  <a:pt x="15709" y="7855"/>
                </a:cubicBezTo>
                <a:close/>
                <a:moveTo>
                  <a:pt x="16691" y="2945"/>
                </a:moveTo>
                <a:lnTo>
                  <a:pt x="4909" y="2945"/>
                </a:lnTo>
                <a:lnTo>
                  <a:pt x="4909" y="8836"/>
                </a:lnTo>
                <a:lnTo>
                  <a:pt x="16691" y="8836"/>
                </a:lnTo>
                <a:cubicBezTo>
                  <a:pt x="16691" y="8836"/>
                  <a:pt x="16691" y="2945"/>
                  <a:pt x="16691" y="2945"/>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25" name="Shape 2725"/>
          <p:cNvSpPr/>
          <p:nvPr/>
        </p:nvSpPr>
        <p:spPr>
          <a:xfrm>
            <a:off x="9224197" y="927844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8655" y="17673"/>
                </a:moveTo>
                <a:cubicBezTo>
                  <a:pt x="18655" y="18214"/>
                  <a:pt x="18214" y="18655"/>
                  <a:pt x="17673" y="18655"/>
                </a:cubicBezTo>
                <a:lnTo>
                  <a:pt x="3927" y="18655"/>
                </a:lnTo>
                <a:cubicBezTo>
                  <a:pt x="3385" y="18655"/>
                  <a:pt x="2945" y="18214"/>
                  <a:pt x="2945" y="17673"/>
                </a:cubicBezTo>
                <a:lnTo>
                  <a:pt x="2945" y="982"/>
                </a:lnTo>
                <a:lnTo>
                  <a:pt x="18655" y="982"/>
                </a:lnTo>
                <a:cubicBezTo>
                  <a:pt x="18655" y="982"/>
                  <a:pt x="18655" y="17673"/>
                  <a:pt x="18655" y="17673"/>
                </a:cubicBezTo>
                <a:close/>
                <a:moveTo>
                  <a:pt x="21109" y="0"/>
                </a:moveTo>
                <a:lnTo>
                  <a:pt x="491" y="0"/>
                </a:lnTo>
                <a:cubicBezTo>
                  <a:pt x="220" y="0"/>
                  <a:pt x="0" y="220"/>
                  <a:pt x="0" y="491"/>
                </a:cubicBezTo>
                <a:cubicBezTo>
                  <a:pt x="0" y="762"/>
                  <a:pt x="220" y="982"/>
                  <a:pt x="491" y="982"/>
                </a:cubicBezTo>
                <a:lnTo>
                  <a:pt x="1964" y="982"/>
                </a:lnTo>
                <a:lnTo>
                  <a:pt x="1964" y="17673"/>
                </a:lnTo>
                <a:cubicBezTo>
                  <a:pt x="1964" y="18757"/>
                  <a:pt x="2843" y="19636"/>
                  <a:pt x="3927" y="19636"/>
                </a:cubicBezTo>
                <a:lnTo>
                  <a:pt x="4909" y="19636"/>
                </a:lnTo>
                <a:lnTo>
                  <a:pt x="4909" y="21109"/>
                </a:lnTo>
                <a:cubicBezTo>
                  <a:pt x="4909" y="21380"/>
                  <a:pt x="5129" y="21600"/>
                  <a:pt x="5400" y="21600"/>
                </a:cubicBezTo>
                <a:cubicBezTo>
                  <a:pt x="5671" y="21600"/>
                  <a:pt x="5891" y="21380"/>
                  <a:pt x="5891" y="21109"/>
                </a:cubicBezTo>
                <a:lnTo>
                  <a:pt x="5891" y="19636"/>
                </a:lnTo>
                <a:lnTo>
                  <a:pt x="15709" y="19636"/>
                </a:lnTo>
                <a:lnTo>
                  <a:pt x="15709" y="21109"/>
                </a:lnTo>
                <a:cubicBezTo>
                  <a:pt x="15709" y="21380"/>
                  <a:pt x="15929" y="21600"/>
                  <a:pt x="16200" y="21600"/>
                </a:cubicBezTo>
                <a:cubicBezTo>
                  <a:pt x="16471" y="21600"/>
                  <a:pt x="16691" y="21380"/>
                  <a:pt x="16691" y="21109"/>
                </a:cubicBezTo>
                <a:lnTo>
                  <a:pt x="16691" y="19636"/>
                </a:lnTo>
                <a:lnTo>
                  <a:pt x="17673" y="19636"/>
                </a:lnTo>
                <a:cubicBezTo>
                  <a:pt x="18757" y="19636"/>
                  <a:pt x="19636" y="18757"/>
                  <a:pt x="19636" y="17673"/>
                </a:cubicBezTo>
                <a:lnTo>
                  <a:pt x="19636" y="982"/>
                </a:lnTo>
                <a:lnTo>
                  <a:pt x="21109" y="982"/>
                </a:lnTo>
                <a:cubicBezTo>
                  <a:pt x="21380" y="982"/>
                  <a:pt x="21600" y="762"/>
                  <a:pt x="21600" y="491"/>
                </a:cubicBezTo>
                <a:cubicBezTo>
                  <a:pt x="21600" y="220"/>
                  <a:pt x="21380" y="0"/>
                  <a:pt x="21109" y="0"/>
                </a:cubicBezTo>
                <a:moveTo>
                  <a:pt x="15709" y="10800"/>
                </a:moveTo>
                <a:lnTo>
                  <a:pt x="11782" y="10800"/>
                </a:lnTo>
                <a:lnTo>
                  <a:pt x="11782" y="9818"/>
                </a:lnTo>
                <a:lnTo>
                  <a:pt x="9818" y="9818"/>
                </a:lnTo>
                <a:lnTo>
                  <a:pt x="9818" y="10800"/>
                </a:lnTo>
                <a:lnTo>
                  <a:pt x="5891" y="10800"/>
                </a:lnTo>
                <a:lnTo>
                  <a:pt x="5891" y="8836"/>
                </a:lnTo>
                <a:lnTo>
                  <a:pt x="15709" y="8836"/>
                </a:lnTo>
                <a:cubicBezTo>
                  <a:pt x="15709" y="8836"/>
                  <a:pt x="15709" y="10800"/>
                  <a:pt x="15709" y="10800"/>
                </a:cubicBezTo>
                <a:close/>
                <a:moveTo>
                  <a:pt x="16691" y="7855"/>
                </a:moveTo>
                <a:lnTo>
                  <a:pt x="4909" y="7855"/>
                </a:lnTo>
                <a:lnTo>
                  <a:pt x="4909" y="11782"/>
                </a:lnTo>
                <a:lnTo>
                  <a:pt x="16691" y="11782"/>
                </a:lnTo>
                <a:cubicBezTo>
                  <a:pt x="16691" y="11782"/>
                  <a:pt x="16691" y="7855"/>
                  <a:pt x="16691" y="7855"/>
                </a:cubicBezTo>
                <a:close/>
                <a:moveTo>
                  <a:pt x="15709" y="15709"/>
                </a:moveTo>
                <a:lnTo>
                  <a:pt x="11782" y="15709"/>
                </a:lnTo>
                <a:lnTo>
                  <a:pt x="11782" y="14727"/>
                </a:lnTo>
                <a:lnTo>
                  <a:pt x="9818" y="14727"/>
                </a:lnTo>
                <a:lnTo>
                  <a:pt x="9818" y="15709"/>
                </a:lnTo>
                <a:lnTo>
                  <a:pt x="5891" y="15709"/>
                </a:lnTo>
                <a:lnTo>
                  <a:pt x="5891" y="13745"/>
                </a:lnTo>
                <a:lnTo>
                  <a:pt x="15709" y="13745"/>
                </a:lnTo>
                <a:cubicBezTo>
                  <a:pt x="15709" y="13745"/>
                  <a:pt x="15709" y="15709"/>
                  <a:pt x="15709" y="15709"/>
                </a:cubicBezTo>
                <a:close/>
                <a:moveTo>
                  <a:pt x="16691" y="12764"/>
                </a:moveTo>
                <a:lnTo>
                  <a:pt x="4909" y="12764"/>
                </a:lnTo>
                <a:lnTo>
                  <a:pt x="4909" y="16691"/>
                </a:lnTo>
                <a:lnTo>
                  <a:pt x="16691" y="16691"/>
                </a:lnTo>
                <a:cubicBezTo>
                  <a:pt x="16691" y="16691"/>
                  <a:pt x="16691" y="12764"/>
                  <a:pt x="16691" y="12764"/>
                </a:cubicBezTo>
                <a:close/>
                <a:moveTo>
                  <a:pt x="15709" y="5891"/>
                </a:moveTo>
                <a:lnTo>
                  <a:pt x="11782" y="5891"/>
                </a:lnTo>
                <a:lnTo>
                  <a:pt x="11782" y="4909"/>
                </a:lnTo>
                <a:lnTo>
                  <a:pt x="9818" y="4909"/>
                </a:lnTo>
                <a:lnTo>
                  <a:pt x="9818" y="5891"/>
                </a:lnTo>
                <a:lnTo>
                  <a:pt x="5891" y="5891"/>
                </a:lnTo>
                <a:lnTo>
                  <a:pt x="5891" y="3927"/>
                </a:lnTo>
                <a:lnTo>
                  <a:pt x="15709" y="3927"/>
                </a:lnTo>
                <a:cubicBezTo>
                  <a:pt x="15709" y="3927"/>
                  <a:pt x="15709" y="5891"/>
                  <a:pt x="15709" y="5891"/>
                </a:cubicBezTo>
                <a:close/>
                <a:moveTo>
                  <a:pt x="16691" y="2945"/>
                </a:moveTo>
                <a:lnTo>
                  <a:pt x="4909" y="2945"/>
                </a:lnTo>
                <a:lnTo>
                  <a:pt x="4909" y="6873"/>
                </a:lnTo>
                <a:lnTo>
                  <a:pt x="16691" y="6873"/>
                </a:lnTo>
                <a:cubicBezTo>
                  <a:pt x="16691" y="6873"/>
                  <a:pt x="16691" y="2945"/>
                  <a:pt x="16691" y="2945"/>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26" name="Shape 2726"/>
          <p:cNvSpPr/>
          <p:nvPr/>
        </p:nvSpPr>
        <p:spPr>
          <a:xfrm>
            <a:off x="10341506" y="9278448"/>
            <a:ext cx="457082" cy="558655"/>
          </a:xfrm>
          <a:custGeom>
            <a:avLst/>
            <a:gdLst/>
            <a:ahLst/>
            <a:cxnLst>
              <a:cxn ang="0">
                <a:pos x="wd2" y="hd2"/>
              </a:cxn>
              <a:cxn ang="5400000">
                <a:pos x="wd2" y="hd2"/>
              </a:cxn>
              <a:cxn ang="10800000">
                <a:pos x="wd2" y="hd2"/>
              </a:cxn>
              <a:cxn ang="16200000">
                <a:pos x="wd2" y="hd2"/>
              </a:cxn>
            </a:cxnLst>
            <a:rect l="0" t="0" r="r" b="b"/>
            <a:pathLst>
              <a:path w="21600" h="21600" extrusionOk="0">
                <a:moveTo>
                  <a:pt x="4800" y="13745"/>
                </a:moveTo>
                <a:lnTo>
                  <a:pt x="16800" y="13745"/>
                </a:lnTo>
                <a:lnTo>
                  <a:pt x="16800" y="17673"/>
                </a:lnTo>
                <a:lnTo>
                  <a:pt x="4800" y="17673"/>
                </a:lnTo>
                <a:cubicBezTo>
                  <a:pt x="4800" y="17673"/>
                  <a:pt x="4800" y="13745"/>
                  <a:pt x="4800" y="13745"/>
                </a:cubicBezTo>
                <a:close/>
                <a:moveTo>
                  <a:pt x="4800" y="8836"/>
                </a:moveTo>
                <a:lnTo>
                  <a:pt x="16800" y="8836"/>
                </a:lnTo>
                <a:lnTo>
                  <a:pt x="16800" y="12764"/>
                </a:lnTo>
                <a:lnTo>
                  <a:pt x="4800" y="12764"/>
                </a:lnTo>
                <a:cubicBezTo>
                  <a:pt x="4800" y="12764"/>
                  <a:pt x="4800" y="8836"/>
                  <a:pt x="4800" y="8836"/>
                </a:cubicBezTo>
                <a:close/>
                <a:moveTo>
                  <a:pt x="4800" y="3927"/>
                </a:moveTo>
                <a:lnTo>
                  <a:pt x="16800" y="3927"/>
                </a:lnTo>
                <a:lnTo>
                  <a:pt x="16800" y="7855"/>
                </a:lnTo>
                <a:lnTo>
                  <a:pt x="4800" y="7855"/>
                </a:lnTo>
                <a:cubicBezTo>
                  <a:pt x="4800" y="7855"/>
                  <a:pt x="4800" y="3927"/>
                  <a:pt x="4800" y="3927"/>
                </a:cubicBezTo>
                <a:close/>
                <a:moveTo>
                  <a:pt x="3600" y="18655"/>
                </a:moveTo>
                <a:lnTo>
                  <a:pt x="18000" y="18655"/>
                </a:lnTo>
                <a:lnTo>
                  <a:pt x="18000" y="2945"/>
                </a:lnTo>
                <a:lnTo>
                  <a:pt x="3600" y="2945"/>
                </a:lnTo>
                <a:cubicBezTo>
                  <a:pt x="3600" y="2945"/>
                  <a:pt x="3600" y="18655"/>
                  <a:pt x="3600" y="18655"/>
                </a:cubicBezTo>
                <a:close/>
                <a:moveTo>
                  <a:pt x="20400" y="19636"/>
                </a:moveTo>
                <a:cubicBezTo>
                  <a:pt x="20400" y="20178"/>
                  <a:pt x="19862" y="20618"/>
                  <a:pt x="19200" y="20618"/>
                </a:cubicBezTo>
                <a:lnTo>
                  <a:pt x="2400" y="20618"/>
                </a:lnTo>
                <a:cubicBezTo>
                  <a:pt x="1738" y="20618"/>
                  <a:pt x="1200" y="20178"/>
                  <a:pt x="1200" y="19636"/>
                </a:cubicBezTo>
                <a:lnTo>
                  <a:pt x="1200" y="1964"/>
                </a:lnTo>
                <a:cubicBezTo>
                  <a:pt x="1200" y="1422"/>
                  <a:pt x="1738" y="982"/>
                  <a:pt x="2400" y="982"/>
                </a:cubicBezTo>
                <a:lnTo>
                  <a:pt x="19200" y="982"/>
                </a:lnTo>
                <a:cubicBezTo>
                  <a:pt x="19862" y="982"/>
                  <a:pt x="20400" y="1422"/>
                  <a:pt x="20400" y="1964"/>
                </a:cubicBezTo>
                <a:cubicBezTo>
                  <a:pt x="20400" y="1964"/>
                  <a:pt x="20400" y="19636"/>
                  <a:pt x="20400" y="19636"/>
                </a:cubicBezTo>
                <a:close/>
                <a:moveTo>
                  <a:pt x="19200" y="0"/>
                </a:moveTo>
                <a:lnTo>
                  <a:pt x="2400" y="0"/>
                </a:lnTo>
                <a:cubicBezTo>
                  <a:pt x="1075" y="0"/>
                  <a:pt x="0" y="879"/>
                  <a:pt x="0" y="1964"/>
                </a:cubicBezTo>
                <a:lnTo>
                  <a:pt x="0" y="19636"/>
                </a:lnTo>
                <a:cubicBezTo>
                  <a:pt x="0" y="20721"/>
                  <a:pt x="1075" y="21600"/>
                  <a:pt x="2400" y="21600"/>
                </a:cubicBezTo>
                <a:lnTo>
                  <a:pt x="19200" y="21600"/>
                </a:lnTo>
                <a:cubicBezTo>
                  <a:pt x="20525" y="21600"/>
                  <a:pt x="21600" y="20721"/>
                  <a:pt x="21600" y="19636"/>
                </a:cubicBezTo>
                <a:lnTo>
                  <a:pt x="21600" y="1964"/>
                </a:lnTo>
                <a:cubicBezTo>
                  <a:pt x="21600" y="879"/>
                  <a:pt x="20525" y="0"/>
                  <a:pt x="19200" y="0"/>
                </a:cubicBezTo>
                <a:moveTo>
                  <a:pt x="9600" y="16691"/>
                </a:moveTo>
                <a:lnTo>
                  <a:pt x="12000" y="16691"/>
                </a:lnTo>
                <a:lnTo>
                  <a:pt x="12000" y="15709"/>
                </a:lnTo>
                <a:lnTo>
                  <a:pt x="9600" y="15709"/>
                </a:lnTo>
                <a:cubicBezTo>
                  <a:pt x="9600" y="15709"/>
                  <a:pt x="9600" y="16691"/>
                  <a:pt x="9600" y="16691"/>
                </a:cubicBezTo>
                <a:close/>
                <a:moveTo>
                  <a:pt x="9600" y="6873"/>
                </a:moveTo>
                <a:lnTo>
                  <a:pt x="12000" y="6873"/>
                </a:lnTo>
                <a:lnTo>
                  <a:pt x="12000" y="5891"/>
                </a:lnTo>
                <a:lnTo>
                  <a:pt x="9600" y="5891"/>
                </a:lnTo>
                <a:cubicBezTo>
                  <a:pt x="9600" y="5891"/>
                  <a:pt x="9600" y="6873"/>
                  <a:pt x="9600" y="6873"/>
                </a:cubicBezTo>
                <a:close/>
                <a:moveTo>
                  <a:pt x="9600" y="11782"/>
                </a:moveTo>
                <a:lnTo>
                  <a:pt x="12000" y="11782"/>
                </a:lnTo>
                <a:lnTo>
                  <a:pt x="12000" y="10800"/>
                </a:lnTo>
                <a:lnTo>
                  <a:pt x="9600" y="10800"/>
                </a:lnTo>
                <a:cubicBezTo>
                  <a:pt x="9600" y="10800"/>
                  <a:pt x="9600" y="11782"/>
                  <a:pt x="9600" y="11782"/>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27" name="Shape 2727"/>
          <p:cNvSpPr/>
          <p:nvPr/>
        </p:nvSpPr>
        <p:spPr>
          <a:xfrm>
            <a:off x="11357241" y="927844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7"/>
                  <a:pt x="5377" y="982"/>
                  <a:pt x="10800" y="982"/>
                </a:cubicBezTo>
                <a:cubicBezTo>
                  <a:pt x="16223" y="982"/>
                  <a:pt x="20618" y="5377"/>
                  <a:pt x="20618" y="10800"/>
                </a:cubicBezTo>
                <a:cubicBezTo>
                  <a:pt x="20618" y="16223"/>
                  <a:pt x="16223" y="20618"/>
                  <a:pt x="10800" y="20618"/>
                </a:cubicBezTo>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moveTo>
                  <a:pt x="14727" y="7318"/>
                </a:moveTo>
                <a:lnTo>
                  <a:pt x="11782" y="6949"/>
                </a:lnTo>
                <a:lnTo>
                  <a:pt x="11782" y="4956"/>
                </a:lnTo>
                <a:lnTo>
                  <a:pt x="14727" y="5324"/>
                </a:lnTo>
                <a:cubicBezTo>
                  <a:pt x="14727" y="5324"/>
                  <a:pt x="14727" y="7318"/>
                  <a:pt x="14727" y="7318"/>
                </a:cubicBezTo>
                <a:close/>
                <a:moveTo>
                  <a:pt x="9327" y="16691"/>
                </a:moveTo>
                <a:lnTo>
                  <a:pt x="8345" y="16691"/>
                </a:lnTo>
                <a:cubicBezTo>
                  <a:pt x="7532" y="16691"/>
                  <a:pt x="6873" y="16031"/>
                  <a:pt x="6873" y="15218"/>
                </a:cubicBezTo>
                <a:cubicBezTo>
                  <a:pt x="6873" y="14405"/>
                  <a:pt x="7532" y="13745"/>
                  <a:pt x="8345" y="13745"/>
                </a:cubicBezTo>
                <a:lnTo>
                  <a:pt x="9327" y="13745"/>
                </a:lnTo>
                <a:cubicBezTo>
                  <a:pt x="10140" y="13745"/>
                  <a:pt x="10800" y="14405"/>
                  <a:pt x="10800" y="15218"/>
                </a:cubicBezTo>
                <a:cubicBezTo>
                  <a:pt x="10800" y="16031"/>
                  <a:pt x="10140" y="16691"/>
                  <a:pt x="9327" y="16691"/>
                </a:cubicBezTo>
                <a:moveTo>
                  <a:pt x="15218" y="4418"/>
                </a:moveTo>
                <a:cubicBezTo>
                  <a:pt x="15192" y="4418"/>
                  <a:pt x="15170" y="4429"/>
                  <a:pt x="15145" y="4433"/>
                </a:cubicBezTo>
                <a:lnTo>
                  <a:pt x="15143" y="4424"/>
                </a:lnTo>
                <a:lnTo>
                  <a:pt x="11483" y="3967"/>
                </a:lnTo>
                <a:cubicBezTo>
                  <a:pt x="11424" y="3942"/>
                  <a:pt x="11359" y="3927"/>
                  <a:pt x="11291" y="3927"/>
                </a:cubicBezTo>
                <a:cubicBezTo>
                  <a:pt x="11275" y="3927"/>
                  <a:pt x="11261" y="3935"/>
                  <a:pt x="11245" y="3937"/>
                </a:cubicBezTo>
                <a:lnTo>
                  <a:pt x="11216" y="3933"/>
                </a:lnTo>
                <a:lnTo>
                  <a:pt x="11218" y="3942"/>
                </a:lnTo>
                <a:cubicBezTo>
                  <a:pt x="10983" y="3979"/>
                  <a:pt x="10800" y="4173"/>
                  <a:pt x="10800" y="4418"/>
                </a:cubicBezTo>
                <a:lnTo>
                  <a:pt x="10800" y="13266"/>
                </a:lnTo>
                <a:cubicBezTo>
                  <a:pt x="10389" y="12955"/>
                  <a:pt x="9882" y="12764"/>
                  <a:pt x="9327" y="12764"/>
                </a:cubicBezTo>
                <a:lnTo>
                  <a:pt x="8345" y="12764"/>
                </a:lnTo>
                <a:cubicBezTo>
                  <a:pt x="6990" y="12764"/>
                  <a:pt x="5891" y="13862"/>
                  <a:pt x="5891" y="15218"/>
                </a:cubicBezTo>
                <a:cubicBezTo>
                  <a:pt x="5891" y="16574"/>
                  <a:pt x="6990" y="17673"/>
                  <a:pt x="8345" y="17673"/>
                </a:cubicBezTo>
                <a:lnTo>
                  <a:pt x="9327" y="17673"/>
                </a:lnTo>
                <a:cubicBezTo>
                  <a:pt x="10683" y="17673"/>
                  <a:pt x="11782" y="16574"/>
                  <a:pt x="11782" y="15218"/>
                </a:cubicBezTo>
                <a:lnTo>
                  <a:pt x="11782" y="7901"/>
                </a:lnTo>
                <a:lnTo>
                  <a:pt x="15026" y="8306"/>
                </a:lnTo>
                <a:cubicBezTo>
                  <a:pt x="15085" y="8332"/>
                  <a:pt x="15150" y="8345"/>
                  <a:pt x="15218" y="8345"/>
                </a:cubicBezTo>
                <a:cubicBezTo>
                  <a:pt x="15234" y="8345"/>
                  <a:pt x="15248" y="8338"/>
                  <a:pt x="15264" y="8336"/>
                </a:cubicBezTo>
                <a:lnTo>
                  <a:pt x="15293" y="8340"/>
                </a:lnTo>
                <a:lnTo>
                  <a:pt x="15292" y="8331"/>
                </a:lnTo>
                <a:cubicBezTo>
                  <a:pt x="15526" y="8294"/>
                  <a:pt x="15709" y="8100"/>
                  <a:pt x="15709" y="7855"/>
                </a:cubicBezTo>
                <a:lnTo>
                  <a:pt x="15709" y="4909"/>
                </a:lnTo>
                <a:cubicBezTo>
                  <a:pt x="15709" y="4638"/>
                  <a:pt x="15490" y="4418"/>
                  <a:pt x="15218" y="4418"/>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28" name="Shape 2728"/>
          <p:cNvSpPr/>
          <p:nvPr/>
        </p:nvSpPr>
        <p:spPr>
          <a:xfrm>
            <a:off x="1758542" y="10344969"/>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4727" y="7318"/>
                </a:moveTo>
                <a:lnTo>
                  <a:pt x="11782" y="6949"/>
                </a:lnTo>
                <a:lnTo>
                  <a:pt x="11782" y="4956"/>
                </a:lnTo>
                <a:lnTo>
                  <a:pt x="14727" y="5324"/>
                </a:lnTo>
                <a:cubicBezTo>
                  <a:pt x="14727" y="5324"/>
                  <a:pt x="14727" y="7318"/>
                  <a:pt x="14727" y="7318"/>
                </a:cubicBezTo>
                <a:close/>
                <a:moveTo>
                  <a:pt x="9327" y="16691"/>
                </a:moveTo>
                <a:lnTo>
                  <a:pt x="8345" y="16691"/>
                </a:lnTo>
                <a:cubicBezTo>
                  <a:pt x="7532" y="16691"/>
                  <a:pt x="6873" y="16031"/>
                  <a:pt x="6873" y="15218"/>
                </a:cubicBezTo>
                <a:cubicBezTo>
                  <a:pt x="6873" y="14406"/>
                  <a:pt x="7532" y="13745"/>
                  <a:pt x="8345" y="13745"/>
                </a:cubicBezTo>
                <a:lnTo>
                  <a:pt x="9327" y="13745"/>
                </a:lnTo>
                <a:cubicBezTo>
                  <a:pt x="10141" y="13745"/>
                  <a:pt x="10800" y="14406"/>
                  <a:pt x="10800" y="15218"/>
                </a:cubicBezTo>
                <a:cubicBezTo>
                  <a:pt x="10800" y="16031"/>
                  <a:pt x="10141" y="16691"/>
                  <a:pt x="9327" y="16691"/>
                </a:cubicBezTo>
                <a:moveTo>
                  <a:pt x="15218" y="4418"/>
                </a:moveTo>
                <a:cubicBezTo>
                  <a:pt x="15192" y="4418"/>
                  <a:pt x="15170" y="4429"/>
                  <a:pt x="15145" y="4433"/>
                </a:cubicBezTo>
                <a:lnTo>
                  <a:pt x="15144" y="4424"/>
                </a:lnTo>
                <a:lnTo>
                  <a:pt x="11483" y="3967"/>
                </a:lnTo>
                <a:cubicBezTo>
                  <a:pt x="11424" y="3941"/>
                  <a:pt x="11359" y="3927"/>
                  <a:pt x="11291" y="3927"/>
                </a:cubicBezTo>
                <a:cubicBezTo>
                  <a:pt x="11275" y="3927"/>
                  <a:pt x="11261" y="3935"/>
                  <a:pt x="11245" y="3937"/>
                </a:cubicBezTo>
                <a:lnTo>
                  <a:pt x="11216" y="3933"/>
                </a:lnTo>
                <a:lnTo>
                  <a:pt x="11218" y="3942"/>
                </a:lnTo>
                <a:cubicBezTo>
                  <a:pt x="10983" y="3979"/>
                  <a:pt x="10800" y="4173"/>
                  <a:pt x="10800" y="4418"/>
                </a:cubicBezTo>
                <a:lnTo>
                  <a:pt x="10800" y="13266"/>
                </a:lnTo>
                <a:cubicBezTo>
                  <a:pt x="10389" y="12955"/>
                  <a:pt x="9882" y="12764"/>
                  <a:pt x="9327" y="12764"/>
                </a:cubicBezTo>
                <a:lnTo>
                  <a:pt x="8345" y="12764"/>
                </a:lnTo>
                <a:cubicBezTo>
                  <a:pt x="6990" y="12764"/>
                  <a:pt x="5891" y="13862"/>
                  <a:pt x="5891" y="15218"/>
                </a:cubicBezTo>
                <a:cubicBezTo>
                  <a:pt x="5891" y="16574"/>
                  <a:pt x="6990" y="17673"/>
                  <a:pt x="8345" y="17673"/>
                </a:cubicBezTo>
                <a:lnTo>
                  <a:pt x="9327" y="17673"/>
                </a:lnTo>
                <a:cubicBezTo>
                  <a:pt x="10683" y="17673"/>
                  <a:pt x="11782" y="16574"/>
                  <a:pt x="11782" y="15218"/>
                </a:cubicBezTo>
                <a:lnTo>
                  <a:pt x="11782" y="7901"/>
                </a:lnTo>
                <a:lnTo>
                  <a:pt x="15027" y="8307"/>
                </a:lnTo>
                <a:cubicBezTo>
                  <a:pt x="15085" y="8332"/>
                  <a:pt x="15150" y="8345"/>
                  <a:pt x="15218" y="8345"/>
                </a:cubicBezTo>
                <a:cubicBezTo>
                  <a:pt x="15234" y="8345"/>
                  <a:pt x="15248" y="8338"/>
                  <a:pt x="15264" y="8336"/>
                </a:cubicBezTo>
                <a:lnTo>
                  <a:pt x="15293" y="8340"/>
                </a:lnTo>
                <a:lnTo>
                  <a:pt x="15291" y="8331"/>
                </a:lnTo>
                <a:cubicBezTo>
                  <a:pt x="15526" y="8294"/>
                  <a:pt x="15709" y="8100"/>
                  <a:pt x="15709" y="7855"/>
                </a:cubicBezTo>
                <a:lnTo>
                  <a:pt x="15709" y="4909"/>
                </a:lnTo>
                <a:cubicBezTo>
                  <a:pt x="15709" y="4638"/>
                  <a:pt x="15489" y="4418"/>
                  <a:pt x="15218" y="4418"/>
                </a:cubicBezTo>
                <a:moveTo>
                  <a:pt x="20618" y="19636"/>
                </a:moveTo>
                <a:cubicBezTo>
                  <a:pt x="20618" y="20179"/>
                  <a:pt x="20178" y="20618"/>
                  <a:pt x="19636" y="20618"/>
                </a:cubicBezTo>
                <a:lnTo>
                  <a:pt x="1964" y="20618"/>
                </a:lnTo>
                <a:cubicBezTo>
                  <a:pt x="1422" y="20618"/>
                  <a:pt x="982" y="20179"/>
                  <a:pt x="982" y="19636"/>
                </a:cubicBezTo>
                <a:lnTo>
                  <a:pt x="982" y="1964"/>
                </a:lnTo>
                <a:cubicBezTo>
                  <a:pt x="982" y="1421"/>
                  <a:pt x="1422" y="982"/>
                  <a:pt x="1964" y="982"/>
                </a:cubicBezTo>
                <a:lnTo>
                  <a:pt x="19636" y="982"/>
                </a:lnTo>
                <a:cubicBezTo>
                  <a:pt x="20178" y="982"/>
                  <a:pt x="20618" y="1421"/>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29" name="Shape 2729"/>
          <p:cNvSpPr/>
          <p:nvPr/>
        </p:nvSpPr>
        <p:spPr>
          <a:xfrm>
            <a:off x="2825064" y="10344969"/>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7673" y="7318"/>
                </a:moveTo>
                <a:lnTo>
                  <a:pt x="14727" y="6949"/>
                </a:lnTo>
                <a:lnTo>
                  <a:pt x="14727" y="4956"/>
                </a:lnTo>
                <a:lnTo>
                  <a:pt x="17673" y="5324"/>
                </a:lnTo>
                <a:cubicBezTo>
                  <a:pt x="17673" y="5324"/>
                  <a:pt x="17673" y="7318"/>
                  <a:pt x="17673" y="7318"/>
                </a:cubicBezTo>
                <a:close/>
                <a:moveTo>
                  <a:pt x="12273" y="16691"/>
                </a:moveTo>
                <a:lnTo>
                  <a:pt x="11291" y="16691"/>
                </a:lnTo>
                <a:cubicBezTo>
                  <a:pt x="10477" y="16691"/>
                  <a:pt x="9818" y="16031"/>
                  <a:pt x="9818" y="15218"/>
                </a:cubicBezTo>
                <a:cubicBezTo>
                  <a:pt x="9818" y="14406"/>
                  <a:pt x="10477" y="13745"/>
                  <a:pt x="11291" y="13745"/>
                </a:cubicBezTo>
                <a:lnTo>
                  <a:pt x="12273" y="13745"/>
                </a:lnTo>
                <a:cubicBezTo>
                  <a:pt x="13086" y="13745"/>
                  <a:pt x="13745" y="14406"/>
                  <a:pt x="13745" y="15218"/>
                </a:cubicBezTo>
                <a:cubicBezTo>
                  <a:pt x="13745" y="16031"/>
                  <a:pt x="13086" y="16691"/>
                  <a:pt x="12273" y="16691"/>
                </a:cubicBezTo>
                <a:moveTo>
                  <a:pt x="18164" y="4418"/>
                </a:moveTo>
                <a:cubicBezTo>
                  <a:pt x="18138" y="4418"/>
                  <a:pt x="18115" y="4429"/>
                  <a:pt x="18091" y="4433"/>
                </a:cubicBezTo>
                <a:lnTo>
                  <a:pt x="18089" y="4424"/>
                </a:lnTo>
                <a:lnTo>
                  <a:pt x="14428" y="3967"/>
                </a:lnTo>
                <a:cubicBezTo>
                  <a:pt x="14369" y="3941"/>
                  <a:pt x="14305" y="3927"/>
                  <a:pt x="14236" y="3927"/>
                </a:cubicBezTo>
                <a:cubicBezTo>
                  <a:pt x="14220" y="3927"/>
                  <a:pt x="14206" y="3935"/>
                  <a:pt x="14191" y="3937"/>
                </a:cubicBezTo>
                <a:lnTo>
                  <a:pt x="14162" y="3933"/>
                </a:lnTo>
                <a:lnTo>
                  <a:pt x="14163" y="3942"/>
                </a:lnTo>
                <a:cubicBezTo>
                  <a:pt x="13929" y="3979"/>
                  <a:pt x="13745" y="4173"/>
                  <a:pt x="13745" y="4418"/>
                </a:cubicBezTo>
                <a:lnTo>
                  <a:pt x="13745" y="13266"/>
                </a:lnTo>
                <a:cubicBezTo>
                  <a:pt x="13335" y="12955"/>
                  <a:pt x="12828" y="12764"/>
                  <a:pt x="12273" y="12764"/>
                </a:cubicBezTo>
                <a:lnTo>
                  <a:pt x="11291" y="12764"/>
                </a:lnTo>
                <a:cubicBezTo>
                  <a:pt x="9935" y="12764"/>
                  <a:pt x="8836" y="13862"/>
                  <a:pt x="8836" y="15218"/>
                </a:cubicBezTo>
                <a:cubicBezTo>
                  <a:pt x="8836" y="16574"/>
                  <a:pt x="9935" y="17673"/>
                  <a:pt x="11291" y="17673"/>
                </a:cubicBezTo>
                <a:lnTo>
                  <a:pt x="12273" y="17673"/>
                </a:lnTo>
                <a:cubicBezTo>
                  <a:pt x="13629" y="17673"/>
                  <a:pt x="14727" y="16574"/>
                  <a:pt x="14727" y="15218"/>
                </a:cubicBezTo>
                <a:lnTo>
                  <a:pt x="14727" y="7901"/>
                </a:lnTo>
                <a:lnTo>
                  <a:pt x="17972" y="8307"/>
                </a:lnTo>
                <a:cubicBezTo>
                  <a:pt x="18031" y="8332"/>
                  <a:pt x="18095" y="8345"/>
                  <a:pt x="18164" y="8345"/>
                </a:cubicBezTo>
                <a:cubicBezTo>
                  <a:pt x="18180" y="8345"/>
                  <a:pt x="18194" y="8338"/>
                  <a:pt x="18210" y="8336"/>
                </a:cubicBezTo>
                <a:lnTo>
                  <a:pt x="18238" y="8340"/>
                </a:lnTo>
                <a:lnTo>
                  <a:pt x="18237" y="8331"/>
                </a:lnTo>
                <a:cubicBezTo>
                  <a:pt x="18471" y="8294"/>
                  <a:pt x="18655" y="8100"/>
                  <a:pt x="18655" y="7855"/>
                </a:cubicBezTo>
                <a:lnTo>
                  <a:pt x="18655" y="4909"/>
                </a:lnTo>
                <a:cubicBezTo>
                  <a:pt x="18655" y="4638"/>
                  <a:pt x="18434" y="4418"/>
                  <a:pt x="18164" y="4418"/>
                </a:cubicBezTo>
                <a:moveTo>
                  <a:pt x="10800" y="10309"/>
                </a:moveTo>
                <a:cubicBezTo>
                  <a:pt x="10800" y="10038"/>
                  <a:pt x="10580" y="9818"/>
                  <a:pt x="10309" y="9818"/>
                </a:cubicBezTo>
                <a:lnTo>
                  <a:pt x="4418" y="9818"/>
                </a:lnTo>
                <a:cubicBezTo>
                  <a:pt x="4147" y="9818"/>
                  <a:pt x="3927" y="10038"/>
                  <a:pt x="3927" y="10309"/>
                </a:cubicBezTo>
                <a:cubicBezTo>
                  <a:pt x="3927" y="10580"/>
                  <a:pt x="4147" y="10800"/>
                  <a:pt x="4418" y="10800"/>
                </a:cubicBezTo>
                <a:lnTo>
                  <a:pt x="10309" y="10800"/>
                </a:lnTo>
                <a:cubicBezTo>
                  <a:pt x="10580" y="10800"/>
                  <a:pt x="10800" y="10580"/>
                  <a:pt x="10800" y="10309"/>
                </a:cubicBezTo>
                <a:moveTo>
                  <a:pt x="4418" y="6873"/>
                </a:moveTo>
                <a:lnTo>
                  <a:pt x="10309" y="6873"/>
                </a:lnTo>
                <a:cubicBezTo>
                  <a:pt x="10580" y="6873"/>
                  <a:pt x="10800" y="6653"/>
                  <a:pt x="10800" y="6382"/>
                </a:cubicBezTo>
                <a:cubicBezTo>
                  <a:pt x="10800" y="6110"/>
                  <a:pt x="10580" y="5891"/>
                  <a:pt x="10309" y="5891"/>
                </a:cubicBezTo>
                <a:lnTo>
                  <a:pt x="4418" y="5891"/>
                </a:lnTo>
                <a:cubicBezTo>
                  <a:pt x="4147" y="5891"/>
                  <a:pt x="3927" y="6110"/>
                  <a:pt x="3927" y="6382"/>
                </a:cubicBezTo>
                <a:cubicBezTo>
                  <a:pt x="3927" y="6653"/>
                  <a:pt x="4147" y="6873"/>
                  <a:pt x="4418" y="6873"/>
                </a:cubicBezTo>
                <a:moveTo>
                  <a:pt x="4418" y="8836"/>
                </a:moveTo>
                <a:lnTo>
                  <a:pt x="10309" y="8836"/>
                </a:lnTo>
                <a:cubicBezTo>
                  <a:pt x="10580" y="8836"/>
                  <a:pt x="10800" y="8617"/>
                  <a:pt x="10800" y="8345"/>
                </a:cubicBezTo>
                <a:cubicBezTo>
                  <a:pt x="10800" y="8074"/>
                  <a:pt x="10580" y="7855"/>
                  <a:pt x="10309" y="7855"/>
                </a:cubicBezTo>
                <a:lnTo>
                  <a:pt x="4418" y="7855"/>
                </a:lnTo>
                <a:cubicBezTo>
                  <a:pt x="4147" y="7855"/>
                  <a:pt x="3927" y="8074"/>
                  <a:pt x="3927" y="8345"/>
                </a:cubicBezTo>
                <a:cubicBezTo>
                  <a:pt x="3927" y="8617"/>
                  <a:pt x="4147" y="8836"/>
                  <a:pt x="4418" y="8836"/>
                </a:cubicBezTo>
                <a:moveTo>
                  <a:pt x="20618" y="19636"/>
                </a:moveTo>
                <a:cubicBezTo>
                  <a:pt x="20618" y="20179"/>
                  <a:pt x="20178" y="20618"/>
                  <a:pt x="19636" y="20618"/>
                </a:cubicBezTo>
                <a:lnTo>
                  <a:pt x="1964" y="20618"/>
                </a:lnTo>
                <a:cubicBezTo>
                  <a:pt x="1422" y="20618"/>
                  <a:pt x="982" y="20179"/>
                  <a:pt x="982" y="19636"/>
                </a:cubicBezTo>
                <a:lnTo>
                  <a:pt x="982" y="1964"/>
                </a:lnTo>
                <a:cubicBezTo>
                  <a:pt x="982" y="1421"/>
                  <a:pt x="1422" y="982"/>
                  <a:pt x="1964" y="982"/>
                </a:cubicBezTo>
                <a:lnTo>
                  <a:pt x="19636" y="982"/>
                </a:lnTo>
                <a:cubicBezTo>
                  <a:pt x="20178" y="982"/>
                  <a:pt x="20618" y="1421"/>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30" name="Shape 2730"/>
          <p:cNvSpPr/>
          <p:nvPr/>
        </p:nvSpPr>
        <p:spPr>
          <a:xfrm>
            <a:off x="3891586" y="10344969"/>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8"/>
                  <a:pt x="20178" y="20618"/>
                  <a:pt x="19636" y="20618"/>
                </a:cubicBezTo>
                <a:lnTo>
                  <a:pt x="1964" y="20618"/>
                </a:lnTo>
                <a:cubicBezTo>
                  <a:pt x="1422" y="20618"/>
                  <a:pt x="982" y="20178"/>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16691" y="5988"/>
                </a:moveTo>
                <a:lnTo>
                  <a:pt x="8836" y="7734"/>
                </a:lnTo>
                <a:lnTo>
                  <a:pt x="8836" y="5794"/>
                </a:lnTo>
                <a:lnTo>
                  <a:pt x="16691" y="4048"/>
                </a:lnTo>
                <a:cubicBezTo>
                  <a:pt x="16691" y="4048"/>
                  <a:pt x="16691" y="5988"/>
                  <a:pt x="16691" y="5988"/>
                </a:cubicBezTo>
                <a:close/>
                <a:moveTo>
                  <a:pt x="15218" y="15709"/>
                </a:moveTo>
                <a:lnTo>
                  <a:pt x="14236" y="15709"/>
                </a:lnTo>
                <a:cubicBezTo>
                  <a:pt x="13423" y="15709"/>
                  <a:pt x="12764" y="15050"/>
                  <a:pt x="12764" y="14236"/>
                </a:cubicBezTo>
                <a:cubicBezTo>
                  <a:pt x="12764" y="13423"/>
                  <a:pt x="13423" y="12764"/>
                  <a:pt x="14236" y="12764"/>
                </a:cubicBezTo>
                <a:lnTo>
                  <a:pt x="15218" y="12764"/>
                </a:lnTo>
                <a:cubicBezTo>
                  <a:pt x="16032" y="12764"/>
                  <a:pt x="16691" y="13423"/>
                  <a:pt x="16691" y="14236"/>
                </a:cubicBezTo>
                <a:cubicBezTo>
                  <a:pt x="16691" y="15050"/>
                  <a:pt x="16032" y="15709"/>
                  <a:pt x="15218" y="15709"/>
                </a:cubicBezTo>
                <a:moveTo>
                  <a:pt x="6382" y="17673"/>
                </a:moveTo>
                <a:lnTo>
                  <a:pt x="5400" y="17673"/>
                </a:lnTo>
                <a:cubicBezTo>
                  <a:pt x="4586" y="17673"/>
                  <a:pt x="3927" y="17014"/>
                  <a:pt x="3927" y="16200"/>
                </a:cubicBezTo>
                <a:cubicBezTo>
                  <a:pt x="3927" y="15387"/>
                  <a:pt x="4586" y="14727"/>
                  <a:pt x="5400" y="14727"/>
                </a:cubicBezTo>
                <a:lnTo>
                  <a:pt x="6382" y="14727"/>
                </a:lnTo>
                <a:cubicBezTo>
                  <a:pt x="7195" y="14727"/>
                  <a:pt x="7855" y="15387"/>
                  <a:pt x="7855" y="16200"/>
                </a:cubicBezTo>
                <a:cubicBezTo>
                  <a:pt x="7855" y="17014"/>
                  <a:pt x="7195" y="17673"/>
                  <a:pt x="6382" y="17673"/>
                </a:cubicBezTo>
                <a:moveTo>
                  <a:pt x="17182" y="2945"/>
                </a:moveTo>
                <a:cubicBezTo>
                  <a:pt x="17148" y="2945"/>
                  <a:pt x="17119" y="2958"/>
                  <a:pt x="17088" y="2965"/>
                </a:cubicBezTo>
                <a:lnTo>
                  <a:pt x="17086" y="2955"/>
                </a:lnTo>
                <a:lnTo>
                  <a:pt x="8249" y="4919"/>
                </a:lnTo>
                <a:lnTo>
                  <a:pt x="8251" y="4928"/>
                </a:lnTo>
                <a:cubicBezTo>
                  <a:pt x="8027" y="4973"/>
                  <a:pt x="7855" y="5162"/>
                  <a:pt x="7855" y="5400"/>
                </a:cubicBezTo>
                <a:lnTo>
                  <a:pt x="7855" y="14248"/>
                </a:lnTo>
                <a:cubicBezTo>
                  <a:pt x="7444" y="13937"/>
                  <a:pt x="6937" y="13745"/>
                  <a:pt x="6382" y="13745"/>
                </a:cubicBezTo>
                <a:lnTo>
                  <a:pt x="5400" y="13745"/>
                </a:lnTo>
                <a:cubicBezTo>
                  <a:pt x="4044" y="13745"/>
                  <a:pt x="2945" y="14844"/>
                  <a:pt x="2945" y="16200"/>
                </a:cubicBezTo>
                <a:cubicBezTo>
                  <a:pt x="2945" y="17556"/>
                  <a:pt x="4044" y="18655"/>
                  <a:pt x="5400" y="18655"/>
                </a:cubicBezTo>
                <a:lnTo>
                  <a:pt x="6382" y="18655"/>
                </a:lnTo>
                <a:cubicBezTo>
                  <a:pt x="7737" y="18655"/>
                  <a:pt x="8836" y="17556"/>
                  <a:pt x="8836" y="16200"/>
                </a:cubicBezTo>
                <a:lnTo>
                  <a:pt x="8836" y="8739"/>
                </a:lnTo>
                <a:lnTo>
                  <a:pt x="16691" y="6994"/>
                </a:lnTo>
                <a:lnTo>
                  <a:pt x="16691" y="12284"/>
                </a:lnTo>
                <a:cubicBezTo>
                  <a:pt x="16280" y="11974"/>
                  <a:pt x="15773" y="11782"/>
                  <a:pt x="15218" y="11782"/>
                </a:cubicBezTo>
                <a:lnTo>
                  <a:pt x="14236" y="11782"/>
                </a:lnTo>
                <a:cubicBezTo>
                  <a:pt x="12881" y="11782"/>
                  <a:pt x="11782" y="12881"/>
                  <a:pt x="11782" y="14236"/>
                </a:cubicBezTo>
                <a:cubicBezTo>
                  <a:pt x="11782" y="15592"/>
                  <a:pt x="12881" y="16691"/>
                  <a:pt x="14236" y="16691"/>
                </a:cubicBezTo>
                <a:lnTo>
                  <a:pt x="15218" y="16691"/>
                </a:lnTo>
                <a:cubicBezTo>
                  <a:pt x="16573" y="16691"/>
                  <a:pt x="17673" y="15592"/>
                  <a:pt x="17673" y="14236"/>
                </a:cubicBezTo>
                <a:lnTo>
                  <a:pt x="17673" y="3436"/>
                </a:lnTo>
                <a:cubicBezTo>
                  <a:pt x="17673" y="3165"/>
                  <a:pt x="17453" y="2945"/>
                  <a:pt x="17182" y="2945"/>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31" name="Shape 2731"/>
          <p:cNvSpPr/>
          <p:nvPr/>
        </p:nvSpPr>
        <p:spPr>
          <a:xfrm>
            <a:off x="4958108" y="10370362"/>
            <a:ext cx="558655" cy="507869"/>
          </a:xfrm>
          <a:custGeom>
            <a:avLst/>
            <a:gdLst/>
            <a:ahLst/>
            <a:cxnLst>
              <a:cxn ang="0">
                <a:pos x="wd2" y="hd2"/>
              </a:cxn>
              <a:cxn ang="5400000">
                <a:pos x="wd2" y="hd2"/>
              </a:cxn>
              <a:cxn ang="10800000">
                <a:pos x="wd2" y="hd2"/>
              </a:cxn>
              <a:cxn ang="16200000">
                <a:pos x="wd2" y="hd2"/>
              </a:cxn>
            </a:cxnLst>
            <a:rect l="0" t="0" r="r" b="b"/>
            <a:pathLst>
              <a:path w="21600" h="21600" extrusionOk="0">
                <a:moveTo>
                  <a:pt x="20474" y="6862"/>
                </a:moveTo>
                <a:lnTo>
                  <a:pt x="18121" y="9450"/>
                </a:lnTo>
                <a:lnTo>
                  <a:pt x="17427" y="8686"/>
                </a:lnTo>
                <a:lnTo>
                  <a:pt x="19780" y="6098"/>
                </a:lnTo>
                <a:cubicBezTo>
                  <a:pt x="19869" y="6000"/>
                  <a:pt x="19992" y="5940"/>
                  <a:pt x="20127" y="5940"/>
                </a:cubicBezTo>
                <a:cubicBezTo>
                  <a:pt x="20398" y="5940"/>
                  <a:pt x="20618" y="6182"/>
                  <a:pt x="20618" y="6480"/>
                </a:cubicBezTo>
                <a:cubicBezTo>
                  <a:pt x="20618" y="6629"/>
                  <a:pt x="20563" y="6764"/>
                  <a:pt x="20474" y="6862"/>
                </a:cubicBezTo>
                <a:moveTo>
                  <a:pt x="21600" y="6480"/>
                </a:moveTo>
                <a:cubicBezTo>
                  <a:pt x="21600" y="5586"/>
                  <a:pt x="20941" y="4860"/>
                  <a:pt x="20127" y="4860"/>
                </a:cubicBezTo>
                <a:cubicBezTo>
                  <a:pt x="19720" y="4860"/>
                  <a:pt x="19352" y="5041"/>
                  <a:pt x="19086" y="5335"/>
                </a:cubicBezTo>
                <a:lnTo>
                  <a:pt x="6813" y="18835"/>
                </a:lnTo>
                <a:cubicBezTo>
                  <a:pt x="6547" y="19128"/>
                  <a:pt x="6382" y="19533"/>
                  <a:pt x="6382" y="19980"/>
                </a:cubicBezTo>
                <a:cubicBezTo>
                  <a:pt x="6382" y="20874"/>
                  <a:pt x="7041" y="21600"/>
                  <a:pt x="7855" y="21600"/>
                </a:cubicBezTo>
                <a:cubicBezTo>
                  <a:pt x="8262" y="21600"/>
                  <a:pt x="8630" y="21419"/>
                  <a:pt x="8896" y="21125"/>
                </a:cubicBezTo>
                <a:lnTo>
                  <a:pt x="21169" y="7625"/>
                </a:lnTo>
                <a:cubicBezTo>
                  <a:pt x="21435" y="7332"/>
                  <a:pt x="21600" y="6927"/>
                  <a:pt x="21600" y="6480"/>
                </a:cubicBezTo>
                <a:moveTo>
                  <a:pt x="20127" y="14040"/>
                </a:moveTo>
                <a:lnTo>
                  <a:pt x="18655" y="14040"/>
                </a:lnTo>
                <a:lnTo>
                  <a:pt x="18655" y="11918"/>
                </a:lnTo>
                <a:lnTo>
                  <a:pt x="15744" y="15120"/>
                </a:lnTo>
                <a:lnTo>
                  <a:pt x="20127" y="15120"/>
                </a:lnTo>
                <a:cubicBezTo>
                  <a:pt x="20398" y="15120"/>
                  <a:pt x="20618" y="15362"/>
                  <a:pt x="20618" y="15660"/>
                </a:cubicBezTo>
                <a:cubicBezTo>
                  <a:pt x="20618" y="15958"/>
                  <a:pt x="20398" y="16200"/>
                  <a:pt x="20127" y="16200"/>
                </a:cubicBezTo>
                <a:lnTo>
                  <a:pt x="14762" y="16200"/>
                </a:lnTo>
                <a:lnTo>
                  <a:pt x="13780" y="17280"/>
                </a:lnTo>
                <a:lnTo>
                  <a:pt x="20127" y="17280"/>
                </a:lnTo>
                <a:cubicBezTo>
                  <a:pt x="20941" y="17280"/>
                  <a:pt x="21600" y="16554"/>
                  <a:pt x="21600" y="15660"/>
                </a:cubicBezTo>
                <a:cubicBezTo>
                  <a:pt x="21600" y="14766"/>
                  <a:pt x="20941" y="14040"/>
                  <a:pt x="20127" y="14040"/>
                </a:cubicBezTo>
                <a:moveTo>
                  <a:pt x="7820" y="16200"/>
                </a:moveTo>
                <a:lnTo>
                  <a:pt x="1473" y="16200"/>
                </a:lnTo>
                <a:cubicBezTo>
                  <a:pt x="1202" y="16200"/>
                  <a:pt x="982" y="15958"/>
                  <a:pt x="982" y="15660"/>
                </a:cubicBezTo>
                <a:cubicBezTo>
                  <a:pt x="982" y="15362"/>
                  <a:pt x="1202" y="15120"/>
                  <a:pt x="1473" y="15120"/>
                </a:cubicBezTo>
                <a:lnTo>
                  <a:pt x="8802" y="15120"/>
                </a:lnTo>
                <a:lnTo>
                  <a:pt x="12729" y="10800"/>
                </a:lnTo>
                <a:lnTo>
                  <a:pt x="3927" y="10800"/>
                </a:lnTo>
                <a:lnTo>
                  <a:pt x="3927" y="1080"/>
                </a:lnTo>
                <a:lnTo>
                  <a:pt x="17673" y="1080"/>
                </a:lnTo>
                <a:lnTo>
                  <a:pt x="17673" y="5362"/>
                </a:lnTo>
                <a:lnTo>
                  <a:pt x="18655" y="4282"/>
                </a:lnTo>
                <a:lnTo>
                  <a:pt x="18655" y="540"/>
                </a:lnTo>
                <a:cubicBezTo>
                  <a:pt x="18655" y="242"/>
                  <a:pt x="18434" y="0"/>
                  <a:pt x="18164" y="0"/>
                </a:cubicBezTo>
                <a:lnTo>
                  <a:pt x="3436" y="0"/>
                </a:lnTo>
                <a:cubicBezTo>
                  <a:pt x="3166" y="0"/>
                  <a:pt x="2945" y="242"/>
                  <a:pt x="2945" y="540"/>
                </a:cubicBezTo>
                <a:lnTo>
                  <a:pt x="2945" y="14040"/>
                </a:lnTo>
                <a:lnTo>
                  <a:pt x="1473" y="14040"/>
                </a:lnTo>
                <a:cubicBezTo>
                  <a:pt x="659" y="14040"/>
                  <a:pt x="0" y="14766"/>
                  <a:pt x="0" y="15660"/>
                </a:cubicBezTo>
                <a:cubicBezTo>
                  <a:pt x="0" y="16554"/>
                  <a:pt x="659" y="17280"/>
                  <a:pt x="1473" y="17280"/>
                </a:cubicBezTo>
                <a:lnTo>
                  <a:pt x="6838" y="17280"/>
                </a:lnTo>
                <a:cubicBezTo>
                  <a:pt x="6838" y="17280"/>
                  <a:pt x="7820" y="16200"/>
                  <a:pt x="7820" y="16200"/>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32" name="Shape 2732"/>
          <p:cNvSpPr/>
          <p:nvPr/>
        </p:nvSpPr>
        <p:spPr>
          <a:xfrm>
            <a:off x="6024630" y="10497329"/>
            <a:ext cx="558655" cy="253935"/>
          </a:xfrm>
          <a:custGeom>
            <a:avLst/>
            <a:gdLst/>
            <a:ahLst/>
            <a:cxnLst>
              <a:cxn ang="0">
                <a:pos x="wd2" y="hd2"/>
              </a:cxn>
              <a:cxn ang="5400000">
                <a:pos x="wd2" y="hd2"/>
              </a:cxn>
              <a:cxn ang="10800000">
                <a:pos x="wd2" y="hd2"/>
              </a:cxn>
              <a:cxn ang="16200000">
                <a:pos x="wd2" y="hd2"/>
              </a:cxn>
            </a:cxnLst>
            <a:rect l="0" t="0" r="r" b="b"/>
            <a:pathLst>
              <a:path w="21600" h="21600" extrusionOk="0">
                <a:moveTo>
                  <a:pt x="19236" y="19413"/>
                </a:moveTo>
                <a:lnTo>
                  <a:pt x="13945" y="13593"/>
                </a:lnTo>
                <a:cubicBezTo>
                  <a:pt x="14130" y="12747"/>
                  <a:pt x="14236" y="11802"/>
                  <a:pt x="14236" y="10800"/>
                </a:cubicBezTo>
                <a:cubicBezTo>
                  <a:pt x="14236" y="9799"/>
                  <a:pt x="14130" y="8854"/>
                  <a:pt x="13945" y="8007"/>
                </a:cubicBezTo>
                <a:lnTo>
                  <a:pt x="19236" y="2187"/>
                </a:lnTo>
                <a:cubicBezTo>
                  <a:pt x="20007" y="2465"/>
                  <a:pt x="20618" y="6209"/>
                  <a:pt x="20618" y="10800"/>
                </a:cubicBezTo>
                <a:cubicBezTo>
                  <a:pt x="20618" y="15392"/>
                  <a:pt x="20007" y="19136"/>
                  <a:pt x="19236" y="19413"/>
                </a:cubicBezTo>
                <a:moveTo>
                  <a:pt x="11291" y="15120"/>
                </a:moveTo>
                <a:lnTo>
                  <a:pt x="10309" y="15120"/>
                </a:lnTo>
                <a:cubicBezTo>
                  <a:pt x="9225" y="15120"/>
                  <a:pt x="8345" y="13186"/>
                  <a:pt x="8345" y="10800"/>
                </a:cubicBezTo>
                <a:cubicBezTo>
                  <a:pt x="8345" y="8414"/>
                  <a:pt x="9225" y="6480"/>
                  <a:pt x="10309" y="6480"/>
                </a:cubicBezTo>
                <a:lnTo>
                  <a:pt x="11291" y="6480"/>
                </a:lnTo>
                <a:cubicBezTo>
                  <a:pt x="12375" y="6480"/>
                  <a:pt x="13255" y="8414"/>
                  <a:pt x="13255" y="10800"/>
                </a:cubicBezTo>
                <a:cubicBezTo>
                  <a:pt x="13255" y="13186"/>
                  <a:pt x="12375" y="15120"/>
                  <a:pt x="11291" y="15120"/>
                </a:cubicBezTo>
                <a:moveTo>
                  <a:pt x="7654" y="13593"/>
                </a:moveTo>
                <a:lnTo>
                  <a:pt x="2363" y="19413"/>
                </a:lnTo>
                <a:cubicBezTo>
                  <a:pt x="1593" y="19135"/>
                  <a:pt x="982" y="15391"/>
                  <a:pt x="982" y="10800"/>
                </a:cubicBezTo>
                <a:cubicBezTo>
                  <a:pt x="982" y="6209"/>
                  <a:pt x="1593" y="2465"/>
                  <a:pt x="2363" y="2187"/>
                </a:cubicBezTo>
                <a:lnTo>
                  <a:pt x="7654" y="8007"/>
                </a:lnTo>
                <a:cubicBezTo>
                  <a:pt x="7470" y="8854"/>
                  <a:pt x="7364" y="9799"/>
                  <a:pt x="7364" y="10800"/>
                </a:cubicBezTo>
                <a:cubicBezTo>
                  <a:pt x="7364" y="11802"/>
                  <a:pt x="7470" y="12747"/>
                  <a:pt x="7654" y="13593"/>
                </a:cubicBezTo>
                <a:moveTo>
                  <a:pt x="19145" y="0"/>
                </a:moveTo>
                <a:cubicBezTo>
                  <a:pt x="19066" y="0"/>
                  <a:pt x="18994" y="51"/>
                  <a:pt x="18928" y="124"/>
                </a:cubicBezTo>
                <a:lnTo>
                  <a:pt x="18925" y="114"/>
                </a:lnTo>
                <a:lnTo>
                  <a:pt x="13374" y="6221"/>
                </a:lnTo>
                <a:cubicBezTo>
                  <a:pt x="12841" y="5047"/>
                  <a:pt x="12105" y="4320"/>
                  <a:pt x="11291" y="4320"/>
                </a:cubicBezTo>
                <a:lnTo>
                  <a:pt x="10309" y="4320"/>
                </a:lnTo>
                <a:cubicBezTo>
                  <a:pt x="9495" y="4320"/>
                  <a:pt x="8758" y="5047"/>
                  <a:pt x="8225" y="6221"/>
                </a:cubicBezTo>
                <a:lnTo>
                  <a:pt x="2674" y="114"/>
                </a:lnTo>
                <a:lnTo>
                  <a:pt x="2671" y="124"/>
                </a:lnTo>
                <a:cubicBezTo>
                  <a:pt x="2606" y="51"/>
                  <a:pt x="2534" y="0"/>
                  <a:pt x="2455" y="0"/>
                </a:cubicBezTo>
                <a:cubicBezTo>
                  <a:pt x="1099" y="0"/>
                  <a:pt x="0" y="4835"/>
                  <a:pt x="0" y="10800"/>
                </a:cubicBezTo>
                <a:cubicBezTo>
                  <a:pt x="0" y="16765"/>
                  <a:pt x="1099" y="21600"/>
                  <a:pt x="2455" y="21600"/>
                </a:cubicBezTo>
                <a:cubicBezTo>
                  <a:pt x="2534" y="21600"/>
                  <a:pt x="2605" y="21549"/>
                  <a:pt x="2671" y="21477"/>
                </a:cubicBezTo>
                <a:lnTo>
                  <a:pt x="2674" y="21486"/>
                </a:lnTo>
                <a:lnTo>
                  <a:pt x="8225" y="15379"/>
                </a:lnTo>
                <a:cubicBezTo>
                  <a:pt x="8758" y="16554"/>
                  <a:pt x="9495" y="17280"/>
                  <a:pt x="10309" y="17280"/>
                </a:cubicBezTo>
                <a:lnTo>
                  <a:pt x="11291" y="17280"/>
                </a:lnTo>
                <a:cubicBezTo>
                  <a:pt x="12105" y="17280"/>
                  <a:pt x="12842" y="16554"/>
                  <a:pt x="13375" y="15379"/>
                </a:cubicBezTo>
                <a:lnTo>
                  <a:pt x="18940" y="21501"/>
                </a:lnTo>
                <a:lnTo>
                  <a:pt x="18941" y="21496"/>
                </a:lnTo>
                <a:cubicBezTo>
                  <a:pt x="19003" y="21560"/>
                  <a:pt x="19072" y="21600"/>
                  <a:pt x="19145" y="21600"/>
                </a:cubicBezTo>
                <a:cubicBezTo>
                  <a:pt x="20501" y="21600"/>
                  <a:pt x="21600" y="16765"/>
                  <a:pt x="21600" y="10800"/>
                </a:cubicBezTo>
                <a:cubicBezTo>
                  <a:pt x="21600" y="4835"/>
                  <a:pt x="20501" y="0"/>
                  <a:pt x="19145"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33" name="Shape 2733"/>
          <p:cNvSpPr/>
          <p:nvPr/>
        </p:nvSpPr>
        <p:spPr>
          <a:xfrm>
            <a:off x="7268906" y="10344969"/>
            <a:ext cx="203148"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364"/>
                </a:moveTo>
                <a:lnTo>
                  <a:pt x="2804" y="17041"/>
                </a:lnTo>
                <a:lnTo>
                  <a:pt x="9142" y="5518"/>
                </a:lnTo>
                <a:lnTo>
                  <a:pt x="9803" y="5724"/>
                </a:lnTo>
                <a:cubicBezTo>
                  <a:pt x="9859" y="5747"/>
                  <a:pt x="9925" y="5764"/>
                  <a:pt x="9991" y="5783"/>
                </a:cubicBezTo>
                <a:lnTo>
                  <a:pt x="10130" y="5826"/>
                </a:lnTo>
                <a:lnTo>
                  <a:pt x="10141" y="5820"/>
                </a:lnTo>
                <a:cubicBezTo>
                  <a:pt x="10339" y="5861"/>
                  <a:pt x="10555" y="5891"/>
                  <a:pt x="10800" y="5891"/>
                </a:cubicBezTo>
                <a:cubicBezTo>
                  <a:pt x="11045" y="5891"/>
                  <a:pt x="11261" y="5861"/>
                  <a:pt x="11459" y="5820"/>
                </a:cubicBezTo>
                <a:lnTo>
                  <a:pt x="11470" y="5826"/>
                </a:lnTo>
                <a:lnTo>
                  <a:pt x="11609" y="5783"/>
                </a:lnTo>
                <a:cubicBezTo>
                  <a:pt x="11675" y="5764"/>
                  <a:pt x="11741" y="5747"/>
                  <a:pt x="11797" y="5724"/>
                </a:cubicBezTo>
                <a:lnTo>
                  <a:pt x="12457" y="5518"/>
                </a:lnTo>
                <a:lnTo>
                  <a:pt x="14283" y="8836"/>
                </a:lnTo>
                <a:lnTo>
                  <a:pt x="10800" y="8836"/>
                </a:lnTo>
                <a:cubicBezTo>
                  <a:pt x="10054" y="8836"/>
                  <a:pt x="9450" y="9056"/>
                  <a:pt x="9450" y="9327"/>
                </a:cubicBezTo>
                <a:cubicBezTo>
                  <a:pt x="9450" y="9599"/>
                  <a:pt x="10054" y="9818"/>
                  <a:pt x="10800" y="9818"/>
                </a:cubicBezTo>
                <a:lnTo>
                  <a:pt x="14824" y="9818"/>
                </a:lnTo>
                <a:lnTo>
                  <a:pt x="18796" y="17041"/>
                </a:lnTo>
                <a:cubicBezTo>
                  <a:pt x="18796" y="17041"/>
                  <a:pt x="10800" y="20364"/>
                  <a:pt x="10800" y="20364"/>
                </a:cubicBezTo>
                <a:close/>
                <a:moveTo>
                  <a:pt x="2776" y="2264"/>
                </a:moveTo>
                <a:cubicBezTo>
                  <a:pt x="3291" y="1541"/>
                  <a:pt x="6683" y="982"/>
                  <a:pt x="10800" y="982"/>
                </a:cubicBezTo>
                <a:cubicBezTo>
                  <a:pt x="14917" y="982"/>
                  <a:pt x="18308" y="1541"/>
                  <a:pt x="18825" y="2264"/>
                </a:cubicBezTo>
                <a:lnTo>
                  <a:pt x="10800" y="4765"/>
                </a:lnTo>
                <a:cubicBezTo>
                  <a:pt x="10800" y="4765"/>
                  <a:pt x="2776" y="2264"/>
                  <a:pt x="2776" y="2264"/>
                </a:cubicBezTo>
                <a:close/>
                <a:moveTo>
                  <a:pt x="21551" y="17094"/>
                </a:moveTo>
                <a:lnTo>
                  <a:pt x="21578" y="17093"/>
                </a:lnTo>
                <a:lnTo>
                  <a:pt x="17575" y="9818"/>
                </a:lnTo>
                <a:lnTo>
                  <a:pt x="18900" y="9818"/>
                </a:lnTo>
                <a:cubicBezTo>
                  <a:pt x="19646" y="9818"/>
                  <a:pt x="20250" y="9599"/>
                  <a:pt x="20250" y="9327"/>
                </a:cubicBezTo>
                <a:cubicBezTo>
                  <a:pt x="20250" y="9056"/>
                  <a:pt x="19646" y="8836"/>
                  <a:pt x="18900" y="8836"/>
                </a:cubicBezTo>
                <a:lnTo>
                  <a:pt x="17036" y="8836"/>
                </a:lnTo>
                <a:lnTo>
                  <a:pt x="14828" y="4820"/>
                </a:lnTo>
                <a:lnTo>
                  <a:pt x="14801" y="4822"/>
                </a:lnTo>
                <a:cubicBezTo>
                  <a:pt x="14795" y="4812"/>
                  <a:pt x="14792" y="4803"/>
                  <a:pt x="14785" y="4793"/>
                </a:cubicBezTo>
                <a:lnTo>
                  <a:pt x="20920" y="2881"/>
                </a:lnTo>
                <a:lnTo>
                  <a:pt x="20909" y="2874"/>
                </a:lnTo>
                <a:cubicBezTo>
                  <a:pt x="21315" y="2789"/>
                  <a:pt x="21600" y="2637"/>
                  <a:pt x="21600" y="2455"/>
                </a:cubicBezTo>
                <a:cubicBezTo>
                  <a:pt x="21600" y="1099"/>
                  <a:pt x="16764" y="0"/>
                  <a:pt x="10800" y="0"/>
                </a:cubicBezTo>
                <a:cubicBezTo>
                  <a:pt x="4836" y="0"/>
                  <a:pt x="0" y="1099"/>
                  <a:pt x="0" y="2455"/>
                </a:cubicBezTo>
                <a:cubicBezTo>
                  <a:pt x="0" y="2637"/>
                  <a:pt x="285" y="2789"/>
                  <a:pt x="691" y="2874"/>
                </a:cubicBezTo>
                <a:lnTo>
                  <a:pt x="680" y="2881"/>
                </a:lnTo>
                <a:lnTo>
                  <a:pt x="6815" y="4793"/>
                </a:lnTo>
                <a:cubicBezTo>
                  <a:pt x="6808" y="4802"/>
                  <a:pt x="6805" y="4812"/>
                  <a:pt x="6799" y="4822"/>
                </a:cubicBezTo>
                <a:lnTo>
                  <a:pt x="6772" y="4820"/>
                </a:lnTo>
                <a:lnTo>
                  <a:pt x="22" y="17093"/>
                </a:lnTo>
                <a:lnTo>
                  <a:pt x="49" y="17094"/>
                </a:lnTo>
                <a:cubicBezTo>
                  <a:pt x="34" y="17123"/>
                  <a:pt x="0" y="17151"/>
                  <a:pt x="0" y="17182"/>
                </a:cubicBezTo>
                <a:cubicBezTo>
                  <a:pt x="0" y="17306"/>
                  <a:pt x="137" y="17416"/>
                  <a:pt x="345" y="17502"/>
                </a:cubicBezTo>
                <a:lnTo>
                  <a:pt x="335" y="17505"/>
                </a:lnTo>
                <a:lnTo>
                  <a:pt x="9785" y="21432"/>
                </a:lnTo>
                <a:lnTo>
                  <a:pt x="9795" y="21429"/>
                </a:lnTo>
                <a:cubicBezTo>
                  <a:pt x="10041" y="21532"/>
                  <a:pt x="10394" y="21600"/>
                  <a:pt x="10800" y="21600"/>
                </a:cubicBezTo>
                <a:cubicBezTo>
                  <a:pt x="11206" y="21600"/>
                  <a:pt x="11557" y="21532"/>
                  <a:pt x="11805" y="21429"/>
                </a:cubicBezTo>
                <a:lnTo>
                  <a:pt x="11815" y="21432"/>
                </a:lnTo>
                <a:lnTo>
                  <a:pt x="21265" y="17505"/>
                </a:lnTo>
                <a:lnTo>
                  <a:pt x="21255" y="17502"/>
                </a:lnTo>
                <a:cubicBezTo>
                  <a:pt x="21463" y="17416"/>
                  <a:pt x="21600" y="17306"/>
                  <a:pt x="21600" y="17182"/>
                </a:cubicBezTo>
                <a:cubicBezTo>
                  <a:pt x="21600" y="17151"/>
                  <a:pt x="21566" y="17123"/>
                  <a:pt x="21551" y="17094"/>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34" name="Shape 2734"/>
          <p:cNvSpPr/>
          <p:nvPr/>
        </p:nvSpPr>
        <p:spPr>
          <a:xfrm>
            <a:off x="8157675" y="10421149"/>
            <a:ext cx="558655" cy="406295"/>
          </a:xfrm>
          <a:custGeom>
            <a:avLst/>
            <a:gdLst/>
            <a:ahLst/>
            <a:cxnLst>
              <a:cxn ang="0">
                <a:pos x="wd2" y="hd2"/>
              </a:cxn>
              <a:cxn ang="5400000">
                <a:pos x="wd2" y="hd2"/>
              </a:cxn>
              <a:cxn ang="10800000">
                <a:pos x="wd2" y="hd2"/>
              </a:cxn>
              <a:cxn ang="16200000">
                <a:pos x="wd2" y="hd2"/>
              </a:cxn>
            </a:cxnLst>
            <a:rect l="0" t="0" r="r" b="b"/>
            <a:pathLst>
              <a:path w="21600" h="21600" extrusionOk="0">
                <a:moveTo>
                  <a:pt x="10309" y="9450"/>
                </a:moveTo>
                <a:lnTo>
                  <a:pt x="9140" y="9450"/>
                </a:lnTo>
                <a:lnTo>
                  <a:pt x="8293" y="7123"/>
                </a:lnTo>
                <a:lnTo>
                  <a:pt x="8289" y="7126"/>
                </a:lnTo>
                <a:cubicBezTo>
                  <a:pt x="8208" y="6906"/>
                  <a:pt x="8046" y="6750"/>
                  <a:pt x="7855" y="6750"/>
                </a:cubicBezTo>
                <a:cubicBezTo>
                  <a:pt x="7663" y="6750"/>
                  <a:pt x="7501" y="6906"/>
                  <a:pt x="7420" y="7126"/>
                </a:cubicBezTo>
                <a:lnTo>
                  <a:pt x="7415" y="7123"/>
                </a:lnTo>
                <a:lnTo>
                  <a:pt x="6569" y="9450"/>
                </a:lnTo>
                <a:lnTo>
                  <a:pt x="5400" y="9450"/>
                </a:lnTo>
                <a:cubicBezTo>
                  <a:pt x="5129" y="9450"/>
                  <a:pt x="4909" y="9752"/>
                  <a:pt x="4909" y="10125"/>
                </a:cubicBezTo>
                <a:cubicBezTo>
                  <a:pt x="4909" y="10571"/>
                  <a:pt x="5128" y="10687"/>
                  <a:pt x="5128" y="10687"/>
                </a:cubicBezTo>
                <a:lnTo>
                  <a:pt x="6405" y="11857"/>
                </a:lnTo>
                <a:lnTo>
                  <a:pt x="5914" y="14014"/>
                </a:lnTo>
                <a:cubicBezTo>
                  <a:pt x="5905" y="14067"/>
                  <a:pt x="5891" y="14118"/>
                  <a:pt x="5891" y="14175"/>
                </a:cubicBezTo>
                <a:cubicBezTo>
                  <a:pt x="5891" y="14548"/>
                  <a:pt x="6110" y="14850"/>
                  <a:pt x="6382" y="14850"/>
                </a:cubicBezTo>
                <a:cubicBezTo>
                  <a:pt x="6483" y="14850"/>
                  <a:pt x="6574" y="14801"/>
                  <a:pt x="6650" y="14727"/>
                </a:cubicBezTo>
                <a:lnTo>
                  <a:pt x="7855" y="13636"/>
                </a:lnTo>
                <a:lnTo>
                  <a:pt x="9055" y="14737"/>
                </a:lnTo>
                <a:cubicBezTo>
                  <a:pt x="9055" y="14737"/>
                  <a:pt x="9127" y="14850"/>
                  <a:pt x="9327" y="14850"/>
                </a:cubicBezTo>
                <a:cubicBezTo>
                  <a:pt x="9599" y="14850"/>
                  <a:pt x="9818" y="14548"/>
                  <a:pt x="9818" y="14175"/>
                </a:cubicBezTo>
                <a:cubicBezTo>
                  <a:pt x="9818" y="14117"/>
                  <a:pt x="9798" y="14070"/>
                  <a:pt x="9787" y="14017"/>
                </a:cubicBezTo>
                <a:lnTo>
                  <a:pt x="9304" y="11857"/>
                </a:lnTo>
                <a:lnTo>
                  <a:pt x="10581" y="10687"/>
                </a:lnTo>
                <a:cubicBezTo>
                  <a:pt x="10581" y="10687"/>
                  <a:pt x="10800" y="10571"/>
                  <a:pt x="10800" y="10125"/>
                </a:cubicBezTo>
                <a:cubicBezTo>
                  <a:pt x="10800" y="9752"/>
                  <a:pt x="10580" y="9450"/>
                  <a:pt x="10309" y="9450"/>
                </a:cubicBezTo>
                <a:moveTo>
                  <a:pt x="13255" y="11475"/>
                </a:moveTo>
                <a:lnTo>
                  <a:pt x="15218" y="11475"/>
                </a:lnTo>
                <a:cubicBezTo>
                  <a:pt x="15490" y="11475"/>
                  <a:pt x="15709" y="11173"/>
                  <a:pt x="15709" y="10800"/>
                </a:cubicBezTo>
                <a:cubicBezTo>
                  <a:pt x="15709" y="10427"/>
                  <a:pt x="15490" y="10125"/>
                  <a:pt x="15218" y="10125"/>
                </a:cubicBezTo>
                <a:lnTo>
                  <a:pt x="13255" y="10125"/>
                </a:lnTo>
                <a:cubicBezTo>
                  <a:pt x="12983" y="10125"/>
                  <a:pt x="12764" y="10427"/>
                  <a:pt x="12764" y="10800"/>
                </a:cubicBezTo>
                <a:cubicBezTo>
                  <a:pt x="12764" y="11173"/>
                  <a:pt x="12983" y="11475"/>
                  <a:pt x="13255" y="11475"/>
                </a:cubicBezTo>
                <a:moveTo>
                  <a:pt x="16200" y="12150"/>
                </a:moveTo>
                <a:lnTo>
                  <a:pt x="13255" y="12150"/>
                </a:lnTo>
                <a:cubicBezTo>
                  <a:pt x="12983" y="12150"/>
                  <a:pt x="12764" y="12452"/>
                  <a:pt x="12764" y="12825"/>
                </a:cubicBezTo>
                <a:cubicBezTo>
                  <a:pt x="12764" y="13198"/>
                  <a:pt x="12983" y="13500"/>
                  <a:pt x="13255" y="13500"/>
                </a:cubicBezTo>
                <a:lnTo>
                  <a:pt x="16200" y="13500"/>
                </a:lnTo>
                <a:cubicBezTo>
                  <a:pt x="16471" y="13500"/>
                  <a:pt x="16691" y="13198"/>
                  <a:pt x="16691" y="12825"/>
                </a:cubicBezTo>
                <a:cubicBezTo>
                  <a:pt x="16691" y="12452"/>
                  <a:pt x="16471" y="12150"/>
                  <a:pt x="16200" y="12150"/>
                </a:cubicBezTo>
                <a:moveTo>
                  <a:pt x="20618" y="14768"/>
                </a:moveTo>
                <a:lnTo>
                  <a:pt x="20618" y="17550"/>
                </a:lnTo>
                <a:lnTo>
                  <a:pt x="982" y="17550"/>
                </a:lnTo>
                <a:lnTo>
                  <a:pt x="982" y="14768"/>
                </a:lnTo>
                <a:cubicBezTo>
                  <a:pt x="2102" y="14393"/>
                  <a:pt x="2945" y="12759"/>
                  <a:pt x="2945" y="10800"/>
                </a:cubicBezTo>
                <a:cubicBezTo>
                  <a:pt x="2945" y="8841"/>
                  <a:pt x="2102" y="7207"/>
                  <a:pt x="982" y="6832"/>
                </a:cubicBezTo>
                <a:lnTo>
                  <a:pt x="982" y="4050"/>
                </a:lnTo>
                <a:lnTo>
                  <a:pt x="20618" y="4050"/>
                </a:lnTo>
                <a:lnTo>
                  <a:pt x="20618" y="6832"/>
                </a:lnTo>
                <a:cubicBezTo>
                  <a:pt x="19498" y="7207"/>
                  <a:pt x="18655" y="8841"/>
                  <a:pt x="18655" y="10800"/>
                </a:cubicBezTo>
                <a:cubicBezTo>
                  <a:pt x="18655" y="12759"/>
                  <a:pt x="19498" y="14393"/>
                  <a:pt x="20618" y="14768"/>
                </a:cubicBezTo>
                <a:moveTo>
                  <a:pt x="20618" y="20250"/>
                </a:moveTo>
                <a:lnTo>
                  <a:pt x="18655" y="20250"/>
                </a:lnTo>
                <a:lnTo>
                  <a:pt x="18655" y="18900"/>
                </a:lnTo>
                <a:lnTo>
                  <a:pt x="20618" y="18900"/>
                </a:lnTo>
                <a:cubicBezTo>
                  <a:pt x="20618" y="18900"/>
                  <a:pt x="20618" y="20250"/>
                  <a:pt x="20618" y="20250"/>
                </a:cubicBezTo>
                <a:close/>
                <a:moveTo>
                  <a:pt x="17673" y="20250"/>
                </a:moveTo>
                <a:lnTo>
                  <a:pt x="982" y="20250"/>
                </a:lnTo>
                <a:lnTo>
                  <a:pt x="982" y="18900"/>
                </a:lnTo>
                <a:lnTo>
                  <a:pt x="17673" y="18900"/>
                </a:lnTo>
                <a:cubicBezTo>
                  <a:pt x="17673" y="18900"/>
                  <a:pt x="17673" y="20250"/>
                  <a:pt x="17673" y="20250"/>
                </a:cubicBezTo>
                <a:close/>
                <a:moveTo>
                  <a:pt x="982" y="1350"/>
                </a:moveTo>
                <a:lnTo>
                  <a:pt x="17673" y="1350"/>
                </a:lnTo>
                <a:lnTo>
                  <a:pt x="17673" y="2700"/>
                </a:lnTo>
                <a:lnTo>
                  <a:pt x="982" y="2700"/>
                </a:lnTo>
                <a:cubicBezTo>
                  <a:pt x="982" y="2700"/>
                  <a:pt x="982" y="1350"/>
                  <a:pt x="982" y="1350"/>
                </a:cubicBezTo>
                <a:close/>
                <a:moveTo>
                  <a:pt x="18655" y="1350"/>
                </a:moveTo>
                <a:lnTo>
                  <a:pt x="20618" y="1350"/>
                </a:lnTo>
                <a:lnTo>
                  <a:pt x="20618" y="2700"/>
                </a:lnTo>
                <a:lnTo>
                  <a:pt x="18655" y="2700"/>
                </a:lnTo>
                <a:cubicBezTo>
                  <a:pt x="18655" y="2700"/>
                  <a:pt x="18655" y="1350"/>
                  <a:pt x="18655" y="1350"/>
                </a:cubicBezTo>
                <a:close/>
                <a:moveTo>
                  <a:pt x="21109" y="8100"/>
                </a:moveTo>
                <a:cubicBezTo>
                  <a:pt x="21380" y="8100"/>
                  <a:pt x="21600" y="7798"/>
                  <a:pt x="21600" y="7425"/>
                </a:cubicBezTo>
                <a:lnTo>
                  <a:pt x="21600" y="1350"/>
                </a:lnTo>
                <a:cubicBezTo>
                  <a:pt x="21600" y="605"/>
                  <a:pt x="21160" y="0"/>
                  <a:pt x="20618" y="0"/>
                </a:cubicBezTo>
                <a:lnTo>
                  <a:pt x="982" y="0"/>
                </a:lnTo>
                <a:cubicBezTo>
                  <a:pt x="439" y="0"/>
                  <a:pt x="0" y="605"/>
                  <a:pt x="0" y="1350"/>
                </a:cubicBezTo>
                <a:lnTo>
                  <a:pt x="0" y="7425"/>
                </a:lnTo>
                <a:cubicBezTo>
                  <a:pt x="0" y="7798"/>
                  <a:pt x="220" y="8100"/>
                  <a:pt x="491" y="8100"/>
                </a:cubicBezTo>
                <a:cubicBezTo>
                  <a:pt x="1304" y="8100"/>
                  <a:pt x="1964" y="9309"/>
                  <a:pt x="1964" y="10800"/>
                </a:cubicBezTo>
                <a:cubicBezTo>
                  <a:pt x="1964" y="12291"/>
                  <a:pt x="1304" y="13500"/>
                  <a:pt x="491" y="13500"/>
                </a:cubicBezTo>
                <a:cubicBezTo>
                  <a:pt x="220" y="13500"/>
                  <a:pt x="0" y="13802"/>
                  <a:pt x="0" y="14175"/>
                </a:cubicBezTo>
                <a:lnTo>
                  <a:pt x="0" y="20250"/>
                </a:lnTo>
                <a:cubicBezTo>
                  <a:pt x="0" y="20995"/>
                  <a:pt x="439" y="21600"/>
                  <a:pt x="982" y="21600"/>
                </a:cubicBezTo>
                <a:lnTo>
                  <a:pt x="20618" y="21600"/>
                </a:lnTo>
                <a:cubicBezTo>
                  <a:pt x="21160" y="21600"/>
                  <a:pt x="21600" y="20995"/>
                  <a:pt x="21600" y="20250"/>
                </a:cubicBezTo>
                <a:lnTo>
                  <a:pt x="21600" y="14175"/>
                </a:lnTo>
                <a:cubicBezTo>
                  <a:pt x="21600" y="13802"/>
                  <a:pt x="21380" y="13500"/>
                  <a:pt x="21109" y="13500"/>
                </a:cubicBezTo>
                <a:cubicBezTo>
                  <a:pt x="20296" y="13500"/>
                  <a:pt x="19636" y="12291"/>
                  <a:pt x="19636" y="10800"/>
                </a:cubicBezTo>
                <a:cubicBezTo>
                  <a:pt x="19636" y="9309"/>
                  <a:pt x="20296" y="8100"/>
                  <a:pt x="21109" y="8100"/>
                </a:cubicBezTo>
                <a:moveTo>
                  <a:pt x="16200" y="8100"/>
                </a:moveTo>
                <a:lnTo>
                  <a:pt x="13255" y="8100"/>
                </a:lnTo>
                <a:cubicBezTo>
                  <a:pt x="12983" y="8100"/>
                  <a:pt x="12764" y="8402"/>
                  <a:pt x="12764" y="8775"/>
                </a:cubicBezTo>
                <a:cubicBezTo>
                  <a:pt x="12764" y="9148"/>
                  <a:pt x="12983" y="9450"/>
                  <a:pt x="13255" y="9450"/>
                </a:cubicBezTo>
                <a:lnTo>
                  <a:pt x="16200" y="9450"/>
                </a:lnTo>
                <a:cubicBezTo>
                  <a:pt x="16471" y="9450"/>
                  <a:pt x="16691" y="9148"/>
                  <a:pt x="16691" y="8775"/>
                </a:cubicBezTo>
                <a:cubicBezTo>
                  <a:pt x="16691" y="8402"/>
                  <a:pt x="16471" y="8100"/>
                  <a:pt x="16200" y="81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35" name="Shape 2735"/>
          <p:cNvSpPr/>
          <p:nvPr/>
        </p:nvSpPr>
        <p:spPr>
          <a:xfrm>
            <a:off x="9224197" y="10395756"/>
            <a:ext cx="558655" cy="457082"/>
          </a:xfrm>
          <a:custGeom>
            <a:avLst/>
            <a:gdLst/>
            <a:ahLst/>
            <a:cxnLst>
              <a:cxn ang="0">
                <a:pos x="wd2" y="hd2"/>
              </a:cxn>
              <a:cxn ang="5400000">
                <a:pos x="wd2" y="hd2"/>
              </a:cxn>
              <a:cxn ang="10800000">
                <a:pos x="wd2" y="hd2"/>
              </a:cxn>
              <a:cxn ang="16200000">
                <a:pos x="wd2" y="hd2"/>
              </a:cxn>
            </a:cxnLst>
            <a:rect l="0" t="0" r="r" b="b"/>
            <a:pathLst>
              <a:path w="21600" h="21600" extrusionOk="0">
                <a:moveTo>
                  <a:pt x="11291" y="12000"/>
                </a:moveTo>
                <a:lnTo>
                  <a:pt x="13255" y="12000"/>
                </a:lnTo>
                <a:cubicBezTo>
                  <a:pt x="13526" y="12000"/>
                  <a:pt x="13745" y="11732"/>
                  <a:pt x="13745" y="11400"/>
                </a:cubicBezTo>
                <a:cubicBezTo>
                  <a:pt x="13745" y="11068"/>
                  <a:pt x="13526" y="10800"/>
                  <a:pt x="13255" y="10800"/>
                </a:cubicBezTo>
                <a:lnTo>
                  <a:pt x="11291" y="10800"/>
                </a:lnTo>
                <a:cubicBezTo>
                  <a:pt x="11020" y="10800"/>
                  <a:pt x="10800" y="11068"/>
                  <a:pt x="10800" y="11400"/>
                </a:cubicBezTo>
                <a:cubicBezTo>
                  <a:pt x="10800" y="11732"/>
                  <a:pt x="11020" y="12000"/>
                  <a:pt x="11291" y="12000"/>
                </a:cubicBezTo>
                <a:moveTo>
                  <a:pt x="11291" y="13800"/>
                </a:moveTo>
                <a:lnTo>
                  <a:pt x="12273" y="13800"/>
                </a:lnTo>
                <a:cubicBezTo>
                  <a:pt x="12544" y="13800"/>
                  <a:pt x="12764" y="13532"/>
                  <a:pt x="12764" y="13200"/>
                </a:cubicBezTo>
                <a:cubicBezTo>
                  <a:pt x="12764" y="12868"/>
                  <a:pt x="12544" y="12600"/>
                  <a:pt x="12273" y="12600"/>
                </a:cubicBezTo>
                <a:lnTo>
                  <a:pt x="11291" y="12600"/>
                </a:lnTo>
                <a:cubicBezTo>
                  <a:pt x="11020" y="12600"/>
                  <a:pt x="10800" y="12868"/>
                  <a:pt x="10800" y="13200"/>
                </a:cubicBezTo>
                <a:cubicBezTo>
                  <a:pt x="10800" y="13532"/>
                  <a:pt x="11020" y="13800"/>
                  <a:pt x="11291" y="13800"/>
                </a:cubicBezTo>
                <a:moveTo>
                  <a:pt x="11291" y="15600"/>
                </a:moveTo>
                <a:lnTo>
                  <a:pt x="13255" y="15600"/>
                </a:lnTo>
                <a:cubicBezTo>
                  <a:pt x="13526" y="15600"/>
                  <a:pt x="13745" y="15332"/>
                  <a:pt x="13745" y="15000"/>
                </a:cubicBezTo>
                <a:cubicBezTo>
                  <a:pt x="13745" y="14668"/>
                  <a:pt x="13526" y="14400"/>
                  <a:pt x="13255" y="14400"/>
                </a:cubicBezTo>
                <a:lnTo>
                  <a:pt x="11291" y="14400"/>
                </a:lnTo>
                <a:cubicBezTo>
                  <a:pt x="11020" y="14400"/>
                  <a:pt x="10800" y="14668"/>
                  <a:pt x="10800" y="15000"/>
                </a:cubicBezTo>
                <a:cubicBezTo>
                  <a:pt x="10800" y="15332"/>
                  <a:pt x="11020" y="15600"/>
                  <a:pt x="11291" y="15600"/>
                </a:cubicBezTo>
                <a:moveTo>
                  <a:pt x="20618" y="0"/>
                </a:moveTo>
                <a:lnTo>
                  <a:pt x="3927" y="0"/>
                </a:lnTo>
                <a:cubicBezTo>
                  <a:pt x="3385" y="0"/>
                  <a:pt x="2945" y="538"/>
                  <a:pt x="2945" y="1200"/>
                </a:cubicBezTo>
                <a:lnTo>
                  <a:pt x="2945" y="3000"/>
                </a:lnTo>
                <a:cubicBezTo>
                  <a:pt x="2945" y="3332"/>
                  <a:pt x="3165" y="3600"/>
                  <a:pt x="3436" y="3600"/>
                </a:cubicBezTo>
                <a:cubicBezTo>
                  <a:pt x="3708" y="3600"/>
                  <a:pt x="3927" y="3332"/>
                  <a:pt x="3927" y="3000"/>
                </a:cubicBezTo>
                <a:lnTo>
                  <a:pt x="3927" y="1200"/>
                </a:lnTo>
                <a:lnTo>
                  <a:pt x="20618" y="1200"/>
                </a:lnTo>
                <a:lnTo>
                  <a:pt x="20618" y="15600"/>
                </a:lnTo>
                <a:lnTo>
                  <a:pt x="20127" y="15600"/>
                </a:lnTo>
                <a:cubicBezTo>
                  <a:pt x="19856" y="15600"/>
                  <a:pt x="19636" y="15868"/>
                  <a:pt x="19636" y="16200"/>
                </a:cubicBezTo>
                <a:cubicBezTo>
                  <a:pt x="19636" y="16532"/>
                  <a:pt x="19856" y="16800"/>
                  <a:pt x="20127" y="16800"/>
                </a:cubicBezTo>
                <a:lnTo>
                  <a:pt x="20618" y="16800"/>
                </a:lnTo>
                <a:cubicBezTo>
                  <a:pt x="21160" y="16800"/>
                  <a:pt x="21600" y="16263"/>
                  <a:pt x="21600" y="15600"/>
                </a:cubicBezTo>
                <a:lnTo>
                  <a:pt x="21600" y="1200"/>
                </a:lnTo>
                <a:cubicBezTo>
                  <a:pt x="21600" y="538"/>
                  <a:pt x="21160" y="0"/>
                  <a:pt x="20618" y="0"/>
                </a:cubicBezTo>
                <a:moveTo>
                  <a:pt x="5091" y="13116"/>
                </a:moveTo>
                <a:lnTo>
                  <a:pt x="6156" y="13983"/>
                </a:lnTo>
                <a:lnTo>
                  <a:pt x="5747" y="15581"/>
                </a:lnTo>
                <a:cubicBezTo>
                  <a:pt x="5738" y="15620"/>
                  <a:pt x="5727" y="15657"/>
                  <a:pt x="5727" y="15700"/>
                </a:cubicBezTo>
                <a:cubicBezTo>
                  <a:pt x="5727" y="15976"/>
                  <a:pt x="5911" y="16200"/>
                  <a:pt x="6136" y="16200"/>
                </a:cubicBezTo>
                <a:cubicBezTo>
                  <a:pt x="6221" y="16200"/>
                  <a:pt x="6296" y="16164"/>
                  <a:pt x="6360" y="16110"/>
                </a:cubicBezTo>
                <a:lnTo>
                  <a:pt x="7364" y="15301"/>
                </a:lnTo>
                <a:lnTo>
                  <a:pt x="8364" y="16116"/>
                </a:lnTo>
                <a:cubicBezTo>
                  <a:pt x="8364" y="16116"/>
                  <a:pt x="8424" y="16200"/>
                  <a:pt x="8591" y="16200"/>
                </a:cubicBezTo>
                <a:cubicBezTo>
                  <a:pt x="8817" y="16200"/>
                  <a:pt x="9000" y="15976"/>
                  <a:pt x="9000" y="15700"/>
                </a:cubicBezTo>
                <a:cubicBezTo>
                  <a:pt x="9000" y="15657"/>
                  <a:pt x="8983" y="15622"/>
                  <a:pt x="8974" y="15583"/>
                </a:cubicBezTo>
                <a:lnTo>
                  <a:pt x="8572" y="13983"/>
                </a:lnTo>
                <a:lnTo>
                  <a:pt x="9636" y="13116"/>
                </a:lnTo>
                <a:cubicBezTo>
                  <a:pt x="9636" y="13116"/>
                  <a:pt x="9818" y="13030"/>
                  <a:pt x="9818" y="12700"/>
                </a:cubicBezTo>
                <a:cubicBezTo>
                  <a:pt x="9818" y="12424"/>
                  <a:pt x="9635" y="12200"/>
                  <a:pt x="9409" y="12200"/>
                </a:cubicBezTo>
                <a:lnTo>
                  <a:pt x="8435" y="12200"/>
                </a:lnTo>
                <a:lnTo>
                  <a:pt x="7730" y="10477"/>
                </a:lnTo>
                <a:lnTo>
                  <a:pt x="7726" y="10479"/>
                </a:lnTo>
                <a:cubicBezTo>
                  <a:pt x="7658" y="10315"/>
                  <a:pt x="7524" y="10200"/>
                  <a:pt x="7364" y="10200"/>
                </a:cubicBezTo>
                <a:cubicBezTo>
                  <a:pt x="7204" y="10200"/>
                  <a:pt x="7069" y="10315"/>
                  <a:pt x="7001" y="10479"/>
                </a:cubicBezTo>
                <a:lnTo>
                  <a:pt x="6998" y="10477"/>
                </a:lnTo>
                <a:lnTo>
                  <a:pt x="6293" y="12200"/>
                </a:lnTo>
                <a:lnTo>
                  <a:pt x="5319" y="12200"/>
                </a:lnTo>
                <a:cubicBezTo>
                  <a:pt x="5092" y="12200"/>
                  <a:pt x="4909" y="12424"/>
                  <a:pt x="4909" y="12700"/>
                </a:cubicBezTo>
                <a:cubicBezTo>
                  <a:pt x="4909" y="13030"/>
                  <a:pt x="5091" y="13116"/>
                  <a:pt x="5091" y="13116"/>
                </a:cubicBezTo>
                <a:moveTo>
                  <a:pt x="17673" y="7200"/>
                </a:moveTo>
                <a:lnTo>
                  <a:pt x="16691" y="7200"/>
                </a:lnTo>
                <a:lnTo>
                  <a:pt x="16691" y="6000"/>
                </a:lnTo>
                <a:lnTo>
                  <a:pt x="17673" y="6000"/>
                </a:lnTo>
                <a:cubicBezTo>
                  <a:pt x="17673" y="6000"/>
                  <a:pt x="17673" y="7200"/>
                  <a:pt x="17673" y="7200"/>
                </a:cubicBezTo>
                <a:close/>
                <a:moveTo>
                  <a:pt x="17673" y="10947"/>
                </a:moveTo>
                <a:cubicBezTo>
                  <a:pt x="17102" y="11278"/>
                  <a:pt x="16691" y="12157"/>
                  <a:pt x="16691" y="13200"/>
                </a:cubicBezTo>
                <a:cubicBezTo>
                  <a:pt x="16691" y="14244"/>
                  <a:pt x="17102" y="15122"/>
                  <a:pt x="17673" y="15453"/>
                </a:cubicBezTo>
                <a:lnTo>
                  <a:pt x="17673" y="18000"/>
                </a:lnTo>
                <a:lnTo>
                  <a:pt x="982" y="18000"/>
                </a:lnTo>
                <a:lnTo>
                  <a:pt x="982" y="15453"/>
                </a:lnTo>
                <a:cubicBezTo>
                  <a:pt x="1552" y="15122"/>
                  <a:pt x="1964" y="14244"/>
                  <a:pt x="1964" y="13200"/>
                </a:cubicBezTo>
                <a:cubicBezTo>
                  <a:pt x="1964" y="12157"/>
                  <a:pt x="1552" y="11278"/>
                  <a:pt x="982" y="10947"/>
                </a:cubicBezTo>
                <a:lnTo>
                  <a:pt x="982" y="8400"/>
                </a:lnTo>
                <a:lnTo>
                  <a:pt x="17673" y="8400"/>
                </a:lnTo>
                <a:cubicBezTo>
                  <a:pt x="17673" y="8400"/>
                  <a:pt x="17673" y="10947"/>
                  <a:pt x="17673" y="10947"/>
                </a:cubicBezTo>
                <a:close/>
                <a:moveTo>
                  <a:pt x="17673" y="20400"/>
                </a:moveTo>
                <a:lnTo>
                  <a:pt x="16691" y="20400"/>
                </a:lnTo>
                <a:lnTo>
                  <a:pt x="16691" y="19200"/>
                </a:lnTo>
                <a:lnTo>
                  <a:pt x="17673" y="19200"/>
                </a:lnTo>
                <a:cubicBezTo>
                  <a:pt x="17673" y="19200"/>
                  <a:pt x="17673" y="20400"/>
                  <a:pt x="17673" y="20400"/>
                </a:cubicBezTo>
                <a:close/>
                <a:moveTo>
                  <a:pt x="15709" y="20400"/>
                </a:moveTo>
                <a:lnTo>
                  <a:pt x="982" y="20400"/>
                </a:lnTo>
                <a:lnTo>
                  <a:pt x="982" y="19200"/>
                </a:lnTo>
                <a:lnTo>
                  <a:pt x="15709" y="19200"/>
                </a:lnTo>
                <a:cubicBezTo>
                  <a:pt x="15709" y="19200"/>
                  <a:pt x="15709" y="20400"/>
                  <a:pt x="15709" y="20400"/>
                </a:cubicBezTo>
                <a:close/>
                <a:moveTo>
                  <a:pt x="982" y="6000"/>
                </a:moveTo>
                <a:lnTo>
                  <a:pt x="15709" y="6000"/>
                </a:lnTo>
                <a:lnTo>
                  <a:pt x="15709" y="7200"/>
                </a:lnTo>
                <a:lnTo>
                  <a:pt x="982" y="7200"/>
                </a:lnTo>
                <a:cubicBezTo>
                  <a:pt x="982" y="7200"/>
                  <a:pt x="982" y="6000"/>
                  <a:pt x="982" y="6000"/>
                </a:cubicBezTo>
                <a:close/>
                <a:moveTo>
                  <a:pt x="17673" y="4800"/>
                </a:moveTo>
                <a:lnTo>
                  <a:pt x="982" y="4800"/>
                </a:lnTo>
                <a:cubicBezTo>
                  <a:pt x="439" y="4800"/>
                  <a:pt x="0" y="5338"/>
                  <a:pt x="0" y="6000"/>
                </a:cubicBezTo>
                <a:lnTo>
                  <a:pt x="0" y="11400"/>
                </a:lnTo>
                <a:cubicBezTo>
                  <a:pt x="0" y="11732"/>
                  <a:pt x="220" y="12000"/>
                  <a:pt x="491" y="12000"/>
                </a:cubicBezTo>
                <a:cubicBezTo>
                  <a:pt x="762" y="12000"/>
                  <a:pt x="982" y="12538"/>
                  <a:pt x="982" y="13200"/>
                </a:cubicBezTo>
                <a:cubicBezTo>
                  <a:pt x="982" y="13862"/>
                  <a:pt x="762" y="14400"/>
                  <a:pt x="491" y="14400"/>
                </a:cubicBezTo>
                <a:cubicBezTo>
                  <a:pt x="220" y="14400"/>
                  <a:pt x="0" y="14668"/>
                  <a:pt x="0" y="15000"/>
                </a:cubicBezTo>
                <a:lnTo>
                  <a:pt x="0" y="20400"/>
                </a:lnTo>
                <a:cubicBezTo>
                  <a:pt x="0" y="21063"/>
                  <a:pt x="439" y="21600"/>
                  <a:pt x="982" y="21600"/>
                </a:cubicBezTo>
                <a:lnTo>
                  <a:pt x="17673" y="21600"/>
                </a:lnTo>
                <a:cubicBezTo>
                  <a:pt x="18214" y="21600"/>
                  <a:pt x="18655" y="21063"/>
                  <a:pt x="18655" y="20400"/>
                </a:cubicBezTo>
                <a:lnTo>
                  <a:pt x="18655" y="15000"/>
                </a:lnTo>
                <a:cubicBezTo>
                  <a:pt x="18655" y="14668"/>
                  <a:pt x="18435" y="14400"/>
                  <a:pt x="18164" y="14400"/>
                </a:cubicBezTo>
                <a:cubicBezTo>
                  <a:pt x="17892" y="14400"/>
                  <a:pt x="17673" y="13862"/>
                  <a:pt x="17673" y="13200"/>
                </a:cubicBezTo>
                <a:cubicBezTo>
                  <a:pt x="17673" y="12538"/>
                  <a:pt x="17892" y="12000"/>
                  <a:pt x="18164" y="12000"/>
                </a:cubicBezTo>
                <a:cubicBezTo>
                  <a:pt x="18435" y="12000"/>
                  <a:pt x="18655" y="11732"/>
                  <a:pt x="18655" y="11400"/>
                </a:cubicBezTo>
                <a:lnTo>
                  <a:pt x="18655" y="6000"/>
                </a:lnTo>
                <a:cubicBezTo>
                  <a:pt x="18655" y="5338"/>
                  <a:pt x="18214" y="4800"/>
                  <a:pt x="17673" y="48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36" name="Shape 2736"/>
          <p:cNvSpPr/>
          <p:nvPr/>
        </p:nvSpPr>
        <p:spPr>
          <a:xfrm>
            <a:off x="10290719" y="10344969"/>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945" y="2945"/>
                </a:moveTo>
                <a:lnTo>
                  <a:pt x="18655" y="2945"/>
                </a:lnTo>
                <a:lnTo>
                  <a:pt x="18655" y="18655"/>
                </a:lnTo>
                <a:lnTo>
                  <a:pt x="2945" y="18655"/>
                </a:lnTo>
                <a:cubicBezTo>
                  <a:pt x="2945" y="18655"/>
                  <a:pt x="2945" y="2945"/>
                  <a:pt x="2945" y="2945"/>
                </a:cubicBezTo>
                <a:close/>
                <a:moveTo>
                  <a:pt x="1964" y="19636"/>
                </a:moveTo>
                <a:lnTo>
                  <a:pt x="19636" y="19636"/>
                </a:lnTo>
                <a:lnTo>
                  <a:pt x="19636" y="1964"/>
                </a:lnTo>
                <a:lnTo>
                  <a:pt x="1964" y="1964"/>
                </a:lnTo>
                <a:cubicBezTo>
                  <a:pt x="1964" y="1964"/>
                  <a:pt x="1964" y="19636"/>
                  <a:pt x="1964" y="19636"/>
                </a:cubicBezTo>
                <a:close/>
                <a:moveTo>
                  <a:pt x="20618" y="19636"/>
                </a:moveTo>
                <a:cubicBezTo>
                  <a:pt x="20618" y="20178"/>
                  <a:pt x="20178" y="20618"/>
                  <a:pt x="19636" y="20618"/>
                </a:cubicBezTo>
                <a:lnTo>
                  <a:pt x="1964" y="20618"/>
                </a:lnTo>
                <a:cubicBezTo>
                  <a:pt x="1422" y="20618"/>
                  <a:pt x="982" y="20178"/>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37" name="Shape 2737"/>
          <p:cNvSpPr/>
          <p:nvPr/>
        </p:nvSpPr>
        <p:spPr>
          <a:xfrm>
            <a:off x="11357241" y="10344969"/>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2273" y="12273"/>
                </a:moveTo>
                <a:lnTo>
                  <a:pt x="18655" y="12273"/>
                </a:lnTo>
                <a:lnTo>
                  <a:pt x="18655" y="18655"/>
                </a:lnTo>
                <a:lnTo>
                  <a:pt x="12273" y="18655"/>
                </a:lnTo>
                <a:cubicBezTo>
                  <a:pt x="12273" y="18655"/>
                  <a:pt x="12273" y="12273"/>
                  <a:pt x="12273" y="12273"/>
                </a:cubicBezTo>
                <a:close/>
                <a:moveTo>
                  <a:pt x="11291" y="19636"/>
                </a:moveTo>
                <a:lnTo>
                  <a:pt x="19636" y="19636"/>
                </a:lnTo>
                <a:lnTo>
                  <a:pt x="19636" y="11291"/>
                </a:lnTo>
                <a:lnTo>
                  <a:pt x="11291" y="11291"/>
                </a:lnTo>
                <a:cubicBezTo>
                  <a:pt x="11291" y="11291"/>
                  <a:pt x="11291" y="19636"/>
                  <a:pt x="11291" y="19636"/>
                </a:cubicBezTo>
                <a:close/>
                <a:moveTo>
                  <a:pt x="12273" y="2945"/>
                </a:moveTo>
                <a:lnTo>
                  <a:pt x="18655" y="2945"/>
                </a:lnTo>
                <a:lnTo>
                  <a:pt x="18655" y="9327"/>
                </a:lnTo>
                <a:lnTo>
                  <a:pt x="12273" y="9327"/>
                </a:lnTo>
                <a:cubicBezTo>
                  <a:pt x="12273" y="9327"/>
                  <a:pt x="12273" y="2945"/>
                  <a:pt x="12273" y="2945"/>
                </a:cubicBezTo>
                <a:close/>
                <a:moveTo>
                  <a:pt x="11291" y="10309"/>
                </a:moveTo>
                <a:lnTo>
                  <a:pt x="19636" y="10309"/>
                </a:lnTo>
                <a:lnTo>
                  <a:pt x="19636" y="1964"/>
                </a:lnTo>
                <a:lnTo>
                  <a:pt x="11291" y="1964"/>
                </a:lnTo>
                <a:cubicBezTo>
                  <a:pt x="11291" y="1964"/>
                  <a:pt x="11291" y="10309"/>
                  <a:pt x="11291" y="10309"/>
                </a:cubicBezTo>
                <a:close/>
                <a:moveTo>
                  <a:pt x="20618" y="19636"/>
                </a:moveTo>
                <a:cubicBezTo>
                  <a:pt x="20618" y="20178"/>
                  <a:pt x="20178" y="20618"/>
                  <a:pt x="19636" y="20618"/>
                </a:cubicBezTo>
                <a:lnTo>
                  <a:pt x="1964" y="20618"/>
                </a:lnTo>
                <a:cubicBezTo>
                  <a:pt x="1422" y="20618"/>
                  <a:pt x="982" y="20178"/>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2945" y="2945"/>
                </a:moveTo>
                <a:lnTo>
                  <a:pt x="9327" y="2945"/>
                </a:lnTo>
                <a:lnTo>
                  <a:pt x="9327" y="9327"/>
                </a:lnTo>
                <a:lnTo>
                  <a:pt x="2945" y="9327"/>
                </a:lnTo>
                <a:cubicBezTo>
                  <a:pt x="2945" y="9327"/>
                  <a:pt x="2945" y="2945"/>
                  <a:pt x="2945" y="2945"/>
                </a:cubicBezTo>
                <a:close/>
                <a:moveTo>
                  <a:pt x="1964" y="10309"/>
                </a:moveTo>
                <a:lnTo>
                  <a:pt x="10309" y="10309"/>
                </a:lnTo>
                <a:lnTo>
                  <a:pt x="10309" y="1964"/>
                </a:lnTo>
                <a:lnTo>
                  <a:pt x="1964" y="1964"/>
                </a:lnTo>
                <a:cubicBezTo>
                  <a:pt x="1964" y="1964"/>
                  <a:pt x="1964" y="10309"/>
                  <a:pt x="1964" y="10309"/>
                </a:cubicBezTo>
                <a:close/>
                <a:moveTo>
                  <a:pt x="2945" y="12273"/>
                </a:moveTo>
                <a:lnTo>
                  <a:pt x="9327" y="12273"/>
                </a:lnTo>
                <a:lnTo>
                  <a:pt x="9327" y="18655"/>
                </a:lnTo>
                <a:lnTo>
                  <a:pt x="2945" y="18655"/>
                </a:lnTo>
                <a:cubicBezTo>
                  <a:pt x="2945" y="18655"/>
                  <a:pt x="2945" y="12273"/>
                  <a:pt x="2945" y="12273"/>
                </a:cubicBezTo>
                <a:close/>
                <a:moveTo>
                  <a:pt x="1964" y="19636"/>
                </a:moveTo>
                <a:lnTo>
                  <a:pt x="10309" y="19636"/>
                </a:lnTo>
                <a:lnTo>
                  <a:pt x="10309" y="11291"/>
                </a:lnTo>
                <a:lnTo>
                  <a:pt x="1964" y="11291"/>
                </a:lnTo>
                <a:cubicBezTo>
                  <a:pt x="1964" y="11291"/>
                  <a:pt x="1964" y="19636"/>
                  <a:pt x="1964" y="19636"/>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38" name="Shape 2738"/>
          <p:cNvSpPr/>
          <p:nvPr/>
        </p:nvSpPr>
        <p:spPr>
          <a:xfrm>
            <a:off x="1758542" y="1141149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945" y="2945"/>
                </a:moveTo>
                <a:lnTo>
                  <a:pt x="9327" y="2945"/>
                </a:lnTo>
                <a:lnTo>
                  <a:pt x="9327" y="18655"/>
                </a:lnTo>
                <a:lnTo>
                  <a:pt x="2945" y="18655"/>
                </a:lnTo>
                <a:cubicBezTo>
                  <a:pt x="2945" y="18655"/>
                  <a:pt x="2945" y="2945"/>
                  <a:pt x="2945" y="2945"/>
                </a:cubicBezTo>
                <a:close/>
                <a:moveTo>
                  <a:pt x="1964" y="19636"/>
                </a:moveTo>
                <a:lnTo>
                  <a:pt x="10309" y="19636"/>
                </a:lnTo>
                <a:lnTo>
                  <a:pt x="10309" y="1964"/>
                </a:lnTo>
                <a:lnTo>
                  <a:pt x="1964" y="1964"/>
                </a:lnTo>
                <a:cubicBezTo>
                  <a:pt x="1964" y="1964"/>
                  <a:pt x="1964" y="19636"/>
                  <a:pt x="1964" y="19636"/>
                </a:cubicBezTo>
                <a:close/>
                <a:moveTo>
                  <a:pt x="20618" y="19636"/>
                </a:moveTo>
                <a:cubicBezTo>
                  <a:pt x="20618" y="20178"/>
                  <a:pt x="20178" y="20618"/>
                  <a:pt x="19636" y="20618"/>
                </a:cubicBezTo>
                <a:lnTo>
                  <a:pt x="1964" y="20618"/>
                </a:lnTo>
                <a:cubicBezTo>
                  <a:pt x="1422" y="20618"/>
                  <a:pt x="982" y="20178"/>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12273" y="2945"/>
                </a:moveTo>
                <a:lnTo>
                  <a:pt x="18655" y="2945"/>
                </a:lnTo>
                <a:lnTo>
                  <a:pt x="18655" y="18655"/>
                </a:lnTo>
                <a:lnTo>
                  <a:pt x="12273" y="18655"/>
                </a:lnTo>
                <a:cubicBezTo>
                  <a:pt x="12273" y="18655"/>
                  <a:pt x="12273" y="2945"/>
                  <a:pt x="12273" y="2945"/>
                </a:cubicBezTo>
                <a:close/>
                <a:moveTo>
                  <a:pt x="11291" y="19636"/>
                </a:moveTo>
                <a:lnTo>
                  <a:pt x="19636" y="19636"/>
                </a:lnTo>
                <a:lnTo>
                  <a:pt x="19636" y="1964"/>
                </a:lnTo>
                <a:lnTo>
                  <a:pt x="11291" y="1964"/>
                </a:lnTo>
                <a:cubicBezTo>
                  <a:pt x="11291" y="1964"/>
                  <a:pt x="11291" y="19636"/>
                  <a:pt x="11291" y="19636"/>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39" name="Shape 2739"/>
          <p:cNvSpPr/>
          <p:nvPr/>
        </p:nvSpPr>
        <p:spPr>
          <a:xfrm>
            <a:off x="2825064" y="1141149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945" y="2945"/>
                </a:moveTo>
                <a:lnTo>
                  <a:pt x="18655" y="2945"/>
                </a:lnTo>
                <a:lnTo>
                  <a:pt x="18655" y="9327"/>
                </a:lnTo>
                <a:lnTo>
                  <a:pt x="2945" y="9327"/>
                </a:lnTo>
                <a:cubicBezTo>
                  <a:pt x="2945" y="9327"/>
                  <a:pt x="2945" y="2945"/>
                  <a:pt x="2945" y="2945"/>
                </a:cubicBezTo>
                <a:close/>
                <a:moveTo>
                  <a:pt x="1964" y="10309"/>
                </a:moveTo>
                <a:lnTo>
                  <a:pt x="19636" y="10309"/>
                </a:lnTo>
                <a:lnTo>
                  <a:pt x="19636" y="1964"/>
                </a:lnTo>
                <a:lnTo>
                  <a:pt x="1964" y="1964"/>
                </a:lnTo>
                <a:cubicBezTo>
                  <a:pt x="1964" y="1964"/>
                  <a:pt x="1964" y="10309"/>
                  <a:pt x="1964" y="10309"/>
                </a:cubicBezTo>
                <a:close/>
                <a:moveTo>
                  <a:pt x="2945" y="12273"/>
                </a:moveTo>
                <a:lnTo>
                  <a:pt x="18655" y="12273"/>
                </a:lnTo>
                <a:lnTo>
                  <a:pt x="18655" y="18655"/>
                </a:lnTo>
                <a:lnTo>
                  <a:pt x="2945" y="18655"/>
                </a:lnTo>
                <a:cubicBezTo>
                  <a:pt x="2945" y="18655"/>
                  <a:pt x="2945" y="12273"/>
                  <a:pt x="2945" y="12273"/>
                </a:cubicBezTo>
                <a:close/>
                <a:moveTo>
                  <a:pt x="1964" y="19636"/>
                </a:moveTo>
                <a:lnTo>
                  <a:pt x="19636" y="19636"/>
                </a:lnTo>
                <a:lnTo>
                  <a:pt x="19636" y="11291"/>
                </a:lnTo>
                <a:lnTo>
                  <a:pt x="1964" y="11291"/>
                </a:lnTo>
                <a:cubicBezTo>
                  <a:pt x="1964" y="11291"/>
                  <a:pt x="1964" y="19636"/>
                  <a:pt x="1964" y="19636"/>
                </a:cubicBezTo>
                <a:close/>
                <a:moveTo>
                  <a:pt x="20618" y="19636"/>
                </a:moveTo>
                <a:cubicBezTo>
                  <a:pt x="20618" y="20178"/>
                  <a:pt x="20178" y="20618"/>
                  <a:pt x="19636" y="20618"/>
                </a:cubicBezTo>
                <a:lnTo>
                  <a:pt x="1964" y="20618"/>
                </a:lnTo>
                <a:cubicBezTo>
                  <a:pt x="1422" y="20618"/>
                  <a:pt x="982" y="20178"/>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40" name="Shape 2740"/>
          <p:cNvSpPr/>
          <p:nvPr/>
        </p:nvSpPr>
        <p:spPr>
          <a:xfrm>
            <a:off x="3891586" y="1141149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2273" y="2945"/>
                </a:moveTo>
                <a:lnTo>
                  <a:pt x="18655" y="2945"/>
                </a:lnTo>
                <a:lnTo>
                  <a:pt x="18655" y="18655"/>
                </a:lnTo>
                <a:lnTo>
                  <a:pt x="12273" y="18655"/>
                </a:lnTo>
                <a:cubicBezTo>
                  <a:pt x="12273" y="18655"/>
                  <a:pt x="12273" y="2945"/>
                  <a:pt x="12273" y="2945"/>
                </a:cubicBezTo>
                <a:close/>
                <a:moveTo>
                  <a:pt x="11291" y="19636"/>
                </a:moveTo>
                <a:lnTo>
                  <a:pt x="19636" y="19636"/>
                </a:lnTo>
                <a:lnTo>
                  <a:pt x="19636" y="1964"/>
                </a:lnTo>
                <a:lnTo>
                  <a:pt x="11291" y="1964"/>
                </a:lnTo>
                <a:cubicBezTo>
                  <a:pt x="11291" y="1964"/>
                  <a:pt x="11291" y="19636"/>
                  <a:pt x="11291" y="19636"/>
                </a:cubicBezTo>
                <a:close/>
                <a:moveTo>
                  <a:pt x="20618" y="19636"/>
                </a:moveTo>
                <a:cubicBezTo>
                  <a:pt x="20618" y="20178"/>
                  <a:pt x="20178" y="20618"/>
                  <a:pt x="19636" y="20618"/>
                </a:cubicBezTo>
                <a:lnTo>
                  <a:pt x="1964" y="20618"/>
                </a:lnTo>
                <a:cubicBezTo>
                  <a:pt x="1422" y="20618"/>
                  <a:pt x="982" y="20178"/>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2945" y="2945"/>
                </a:moveTo>
                <a:lnTo>
                  <a:pt x="9327" y="2945"/>
                </a:lnTo>
                <a:lnTo>
                  <a:pt x="9327" y="9327"/>
                </a:lnTo>
                <a:lnTo>
                  <a:pt x="2945" y="9327"/>
                </a:lnTo>
                <a:cubicBezTo>
                  <a:pt x="2945" y="9327"/>
                  <a:pt x="2945" y="2945"/>
                  <a:pt x="2945" y="2945"/>
                </a:cubicBezTo>
                <a:close/>
                <a:moveTo>
                  <a:pt x="1964" y="10309"/>
                </a:moveTo>
                <a:lnTo>
                  <a:pt x="10309" y="10309"/>
                </a:lnTo>
                <a:lnTo>
                  <a:pt x="10309" y="1964"/>
                </a:lnTo>
                <a:lnTo>
                  <a:pt x="1964" y="1964"/>
                </a:lnTo>
                <a:cubicBezTo>
                  <a:pt x="1964" y="1964"/>
                  <a:pt x="1964" y="10309"/>
                  <a:pt x="1964" y="10309"/>
                </a:cubicBezTo>
                <a:close/>
                <a:moveTo>
                  <a:pt x="2945" y="12273"/>
                </a:moveTo>
                <a:lnTo>
                  <a:pt x="9327" y="12273"/>
                </a:lnTo>
                <a:lnTo>
                  <a:pt x="9327" y="18655"/>
                </a:lnTo>
                <a:lnTo>
                  <a:pt x="2945" y="18655"/>
                </a:lnTo>
                <a:cubicBezTo>
                  <a:pt x="2945" y="18655"/>
                  <a:pt x="2945" y="12273"/>
                  <a:pt x="2945" y="12273"/>
                </a:cubicBezTo>
                <a:close/>
                <a:moveTo>
                  <a:pt x="1964" y="19636"/>
                </a:moveTo>
                <a:lnTo>
                  <a:pt x="10309" y="19636"/>
                </a:lnTo>
                <a:lnTo>
                  <a:pt x="10309" y="11291"/>
                </a:lnTo>
                <a:lnTo>
                  <a:pt x="1964" y="11291"/>
                </a:lnTo>
                <a:cubicBezTo>
                  <a:pt x="1964" y="11291"/>
                  <a:pt x="1964" y="19636"/>
                  <a:pt x="1964" y="19636"/>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41" name="Shape 2741"/>
          <p:cNvSpPr/>
          <p:nvPr/>
        </p:nvSpPr>
        <p:spPr>
          <a:xfrm>
            <a:off x="4958108" y="1141149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8"/>
                  <a:pt x="20178" y="20618"/>
                  <a:pt x="19636" y="20618"/>
                </a:cubicBezTo>
                <a:lnTo>
                  <a:pt x="1964" y="20618"/>
                </a:lnTo>
                <a:cubicBezTo>
                  <a:pt x="1422" y="20618"/>
                  <a:pt x="982" y="20178"/>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12273" y="2945"/>
                </a:moveTo>
                <a:lnTo>
                  <a:pt x="18655" y="2945"/>
                </a:lnTo>
                <a:lnTo>
                  <a:pt x="18655" y="9327"/>
                </a:lnTo>
                <a:lnTo>
                  <a:pt x="12273" y="9327"/>
                </a:lnTo>
                <a:cubicBezTo>
                  <a:pt x="12273" y="9327"/>
                  <a:pt x="12273" y="2945"/>
                  <a:pt x="12273" y="2945"/>
                </a:cubicBezTo>
                <a:close/>
                <a:moveTo>
                  <a:pt x="11291" y="10309"/>
                </a:moveTo>
                <a:lnTo>
                  <a:pt x="19636" y="10309"/>
                </a:lnTo>
                <a:lnTo>
                  <a:pt x="19636" y="1964"/>
                </a:lnTo>
                <a:lnTo>
                  <a:pt x="11291" y="1964"/>
                </a:lnTo>
                <a:cubicBezTo>
                  <a:pt x="11291" y="1964"/>
                  <a:pt x="11291" y="10309"/>
                  <a:pt x="11291" y="10309"/>
                </a:cubicBezTo>
                <a:close/>
                <a:moveTo>
                  <a:pt x="2945" y="12273"/>
                </a:moveTo>
                <a:lnTo>
                  <a:pt x="18655" y="12273"/>
                </a:lnTo>
                <a:lnTo>
                  <a:pt x="18655" y="18655"/>
                </a:lnTo>
                <a:lnTo>
                  <a:pt x="2945" y="18655"/>
                </a:lnTo>
                <a:cubicBezTo>
                  <a:pt x="2945" y="18655"/>
                  <a:pt x="2945" y="12273"/>
                  <a:pt x="2945" y="12273"/>
                </a:cubicBezTo>
                <a:close/>
                <a:moveTo>
                  <a:pt x="1964" y="19636"/>
                </a:moveTo>
                <a:lnTo>
                  <a:pt x="19636" y="19636"/>
                </a:lnTo>
                <a:lnTo>
                  <a:pt x="19636" y="11291"/>
                </a:lnTo>
                <a:lnTo>
                  <a:pt x="1964" y="11291"/>
                </a:lnTo>
                <a:cubicBezTo>
                  <a:pt x="1964" y="11291"/>
                  <a:pt x="1964" y="19636"/>
                  <a:pt x="1964" y="19636"/>
                </a:cubicBezTo>
                <a:close/>
                <a:moveTo>
                  <a:pt x="9327" y="9327"/>
                </a:moveTo>
                <a:lnTo>
                  <a:pt x="2945" y="9327"/>
                </a:lnTo>
                <a:lnTo>
                  <a:pt x="2945" y="2945"/>
                </a:lnTo>
                <a:lnTo>
                  <a:pt x="9327" y="2945"/>
                </a:lnTo>
                <a:cubicBezTo>
                  <a:pt x="9327" y="2945"/>
                  <a:pt x="9327" y="9327"/>
                  <a:pt x="9327" y="9327"/>
                </a:cubicBezTo>
                <a:close/>
                <a:moveTo>
                  <a:pt x="10309" y="1964"/>
                </a:moveTo>
                <a:lnTo>
                  <a:pt x="1964" y="1964"/>
                </a:lnTo>
                <a:lnTo>
                  <a:pt x="1964" y="10309"/>
                </a:lnTo>
                <a:lnTo>
                  <a:pt x="10309" y="10309"/>
                </a:lnTo>
                <a:cubicBezTo>
                  <a:pt x="10309" y="10309"/>
                  <a:pt x="10309" y="1964"/>
                  <a:pt x="10309" y="1964"/>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42" name="Shape 2742"/>
          <p:cNvSpPr/>
          <p:nvPr/>
        </p:nvSpPr>
        <p:spPr>
          <a:xfrm>
            <a:off x="6024630" y="1141149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2273" y="12273"/>
                </a:moveTo>
                <a:lnTo>
                  <a:pt x="18655" y="12273"/>
                </a:lnTo>
                <a:lnTo>
                  <a:pt x="18655" y="18655"/>
                </a:lnTo>
                <a:lnTo>
                  <a:pt x="12273" y="18655"/>
                </a:lnTo>
                <a:cubicBezTo>
                  <a:pt x="12273" y="18655"/>
                  <a:pt x="12273" y="12273"/>
                  <a:pt x="12273" y="12273"/>
                </a:cubicBezTo>
                <a:close/>
                <a:moveTo>
                  <a:pt x="11291" y="19636"/>
                </a:moveTo>
                <a:lnTo>
                  <a:pt x="19636" y="19636"/>
                </a:lnTo>
                <a:lnTo>
                  <a:pt x="19636" y="11291"/>
                </a:lnTo>
                <a:lnTo>
                  <a:pt x="11291" y="11291"/>
                </a:lnTo>
                <a:cubicBezTo>
                  <a:pt x="11291" y="11291"/>
                  <a:pt x="11291" y="19636"/>
                  <a:pt x="11291" y="19636"/>
                </a:cubicBezTo>
                <a:close/>
                <a:moveTo>
                  <a:pt x="20618" y="19636"/>
                </a:moveTo>
                <a:cubicBezTo>
                  <a:pt x="20618" y="20178"/>
                  <a:pt x="20178" y="20618"/>
                  <a:pt x="19636" y="20618"/>
                </a:cubicBezTo>
                <a:lnTo>
                  <a:pt x="1964" y="20618"/>
                </a:lnTo>
                <a:cubicBezTo>
                  <a:pt x="1422" y="20618"/>
                  <a:pt x="982" y="20178"/>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12273" y="2945"/>
                </a:moveTo>
                <a:lnTo>
                  <a:pt x="18655" y="2945"/>
                </a:lnTo>
                <a:lnTo>
                  <a:pt x="18655" y="9327"/>
                </a:lnTo>
                <a:lnTo>
                  <a:pt x="12273" y="9327"/>
                </a:lnTo>
                <a:cubicBezTo>
                  <a:pt x="12273" y="9327"/>
                  <a:pt x="12273" y="2945"/>
                  <a:pt x="12273" y="2945"/>
                </a:cubicBezTo>
                <a:close/>
                <a:moveTo>
                  <a:pt x="11291" y="10309"/>
                </a:moveTo>
                <a:lnTo>
                  <a:pt x="19636" y="10309"/>
                </a:lnTo>
                <a:lnTo>
                  <a:pt x="19636" y="1964"/>
                </a:lnTo>
                <a:lnTo>
                  <a:pt x="11291" y="1964"/>
                </a:lnTo>
                <a:cubicBezTo>
                  <a:pt x="11291" y="1964"/>
                  <a:pt x="11291" y="10309"/>
                  <a:pt x="11291" y="10309"/>
                </a:cubicBezTo>
                <a:close/>
                <a:moveTo>
                  <a:pt x="2945" y="2945"/>
                </a:moveTo>
                <a:lnTo>
                  <a:pt x="9327" y="2945"/>
                </a:lnTo>
                <a:lnTo>
                  <a:pt x="9327" y="18655"/>
                </a:lnTo>
                <a:lnTo>
                  <a:pt x="2945" y="18655"/>
                </a:lnTo>
                <a:cubicBezTo>
                  <a:pt x="2945" y="18655"/>
                  <a:pt x="2945" y="2945"/>
                  <a:pt x="2945" y="2945"/>
                </a:cubicBezTo>
                <a:close/>
                <a:moveTo>
                  <a:pt x="1964" y="19636"/>
                </a:moveTo>
                <a:lnTo>
                  <a:pt x="10309" y="19636"/>
                </a:lnTo>
                <a:lnTo>
                  <a:pt x="10309" y="1964"/>
                </a:lnTo>
                <a:lnTo>
                  <a:pt x="1964" y="1964"/>
                </a:lnTo>
                <a:cubicBezTo>
                  <a:pt x="1964" y="1964"/>
                  <a:pt x="1964" y="19636"/>
                  <a:pt x="1964" y="19636"/>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43" name="Shape 2743"/>
          <p:cNvSpPr/>
          <p:nvPr/>
        </p:nvSpPr>
        <p:spPr>
          <a:xfrm>
            <a:off x="7091153" y="1141149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2273" y="12273"/>
                </a:moveTo>
                <a:lnTo>
                  <a:pt x="18655" y="12273"/>
                </a:lnTo>
                <a:lnTo>
                  <a:pt x="18655" y="18655"/>
                </a:lnTo>
                <a:lnTo>
                  <a:pt x="12273" y="18655"/>
                </a:lnTo>
                <a:cubicBezTo>
                  <a:pt x="12273" y="18655"/>
                  <a:pt x="12273" y="12273"/>
                  <a:pt x="12273" y="12273"/>
                </a:cubicBezTo>
                <a:close/>
                <a:moveTo>
                  <a:pt x="11291" y="19636"/>
                </a:moveTo>
                <a:lnTo>
                  <a:pt x="19636" y="19636"/>
                </a:lnTo>
                <a:lnTo>
                  <a:pt x="19636" y="11291"/>
                </a:lnTo>
                <a:lnTo>
                  <a:pt x="11291" y="11291"/>
                </a:lnTo>
                <a:cubicBezTo>
                  <a:pt x="11291" y="11291"/>
                  <a:pt x="11291" y="19636"/>
                  <a:pt x="11291" y="19636"/>
                </a:cubicBezTo>
                <a:close/>
                <a:moveTo>
                  <a:pt x="2945" y="2945"/>
                </a:moveTo>
                <a:lnTo>
                  <a:pt x="18655" y="2945"/>
                </a:lnTo>
                <a:lnTo>
                  <a:pt x="18655" y="9327"/>
                </a:lnTo>
                <a:lnTo>
                  <a:pt x="2945" y="9327"/>
                </a:lnTo>
                <a:cubicBezTo>
                  <a:pt x="2945" y="9327"/>
                  <a:pt x="2945" y="2945"/>
                  <a:pt x="2945" y="2945"/>
                </a:cubicBezTo>
                <a:close/>
                <a:moveTo>
                  <a:pt x="1964" y="10309"/>
                </a:moveTo>
                <a:lnTo>
                  <a:pt x="19636" y="10309"/>
                </a:lnTo>
                <a:lnTo>
                  <a:pt x="19636" y="1964"/>
                </a:lnTo>
                <a:lnTo>
                  <a:pt x="1964" y="1964"/>
                </a:lnTo>
                <a:cubicBezTo>
                  <a:pt x="1964" y="1964"/>
                  <a:pt x="1964" y="10309"/>
                  <a:pt x="1964" y="10309"/>
                </a:cubicBezTo>
                <a:close/>
                <a:moveTo>
                  <a:pt x="2945" y="12273"/>
                </a:moveTo>
                <a:lnTo>
                  <a:pt x="9327" y="12273"/>
                </a:lnTo>
                <a:lnTo>
                  <a:pt x="9327" y="18655"/>
                </a:lnTo>
                <a:lnTo>
                  <a:pt x="2945" y="18655"/>
                </a:lnTo>
                <a:cubicBezTo>
                  <a:pt x="2945" y="18655"/>
                  <a:pt x="2945" y="12273"/>
                  <a:pt x="2945" y="12273"/>
                </a:cubicBezTo>
                <a:close/>
                <a:moveTo>
                  <a:pt x="1964" y="19636"/>
                </a:moveTo>
                <a:lnTo>
                  <a:pt x="10309" y="19636"/>
                </a:lnTo>
                <a:lnTo>
                  <a:pt x="10309" y="11291"/>
                </a:lnTo>
                <a:lnTo>
                  <a:pt x="1964" y="11291"/>
                </a:lnTo>
                <a:cubicBezTo>
                  <a:pt x="1964" y="11291"/>
                  <a:pt x="1964" y="19636"/>
                  <a:pt x="1964" y="19636"/>
                </a:cubicBezTo>
                <a:close/>
                <a:moveTo>
                  <a:pt x="20618" y="19636"/>
                </a:moveTo>
                <a:cubicBezTo>
                  <a:pt x="20618" y="20178"/>
                  <a:pt x="20178" y="20618"/>
                  <a:pt x="19636" y="20618"/>
                </a:cubicBezTo>
                <a:lnTo>
                  <a:pt x="1964" y="20618"/>
                </a:lnTo>
                <a:cubicBezTo>
                  <a:pt x="1422" y="20618"/>
                  <a:pt x="982" y="20178"/>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44" name="Shape 2744"/>
          <p:cNvSpPr/>
          <p:nvPr/>
        </p:nvSpPr>
        <p:spPr>
          <a:xfrm>
            <a:off x="8157675" y="1141149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9327" y="9327"/>
                </a:moveTo>
                <a:lnTo>
                  <a:pt x="12273" y="9327"/>
                </a:lnTo>
                <a:lnTo>
                  <a:pt x="12273" y="12273"/>
                </a:lnTo>
                <a:lnTo>
                  <a:pt x="9327" y="12273"/>
                </a:lnTo>
                <a:cubicBezTo>
                  <a:pt x="9327" y="12273"/>
                  <a:pt x="9327" y="9327"/>
                  <a:pt x="9327" y="9327"/>
                </a:cubicBezTo>
                <a:close/>
                <a:moveTo>
                  <a:pt x="8345" y="13255"/>
                </a:moveTo>
                <a:lnTo>
                  <a:pt x="13255" y="13255"/>
                </a:lnTo>
                <a:lnTo>
                  <a:pt x="13255" y="8345"/>
                </a:lnTo>
                <a:lnTo>
                  <a:pt x="8345" y="8345"/>
                </a:lnTo>
                <a:cubicBezTo>
                  <a:pt x="8345" y="8345"/>
                  <a:pt x="8345" y="13255"/>
                  <a:pt x="8345" y="13255"/>
                </a:cubicBezTo>
                <a:close/>
                <a:moveTo>
                  <a:pt x="9327" y="15709"/>
                </a:moveTo>
                <a:lnTo>
                  <a:pt x="12273" y="15709"/>
                </a:lnTo>
                <a:lnTo>
                  <a:pt x="12273" y="18655"/>
                </a:lnTo>
                <a:lnTo>
                  <a:pt x="9327" y="18655"/>
                </a:lnTo>
                <a:cubicBezTo>
                  <a:pt x="9327" y="18655"/>
                  <a:pt x="9327" y="15709"/>
                  <a:pt x="9327" y="15709"/>
                </a:cubicBezTo>
                <a:close/>
                <a:moveTo>
                  <a:pt x="8345" y="19636"/>
                </a:moveTo>
                <a:lnTo>
                  <a:pt x="13255" y="19636"/>
                </a:lnTo>
                <a:lnTo>
                  <a:pt x="13255" y="14727"/>
                </a:lnTo>
                <a:lnTo>
                  <a:pt x="8345" y="14727"/>
                </a:lnTo>
                <a:cubicBezTo>
                  <a:pt x="8345" y="14727"/>
                  <a:pt x="8345" y="19636"/>
                  <a:pt x="8345" y="19636"/>
                </a:cubicBezTo>
                <a:close/>
                <a:moveTo>
                  <a:pt x="15709" y="2945"/>
                </a:moveTo>
                <a:lnTo>
                  <a:pt x="18655" y="2945"/>
                </a:lnTo>
                <a:lnTo>
                  <a:pt x="18655" y="5891"/>
                </a:lnTo>
                <a:lnTo>
                  <a:pt x="15709" y="5891"/>
                </a:lnTo>
                <a:cubicBezTo>
                  <a:pt x="15709" y="5891"/>
                  <a:pt x="15709" y="2945"/>
                  <a:pt x="15709" y="2945"/>
                </a:cubicBezTo>
                <a:close/>
                <a:moveTo>
                  <a:pt x="14727" y="6873"/>
                </a:moveTo>
                <a:lnTo>
                  <a:pt x="19636" y="6873"/>
                </a:lnTo>
                <a:lnTo>
                  <a:pt x="19636" y="1964"/>
                </a:lnTo>
                <a:lnTo>
                  <a:pt x="14727" y="1964"/>
                </a:lnTo>
                <a:cubicBezTo>
                  <a:pt x="14727" y="1964"/>
                  <a:pt x="14727" y="6873"/>
                  <a:pt x="14727" y="6873"/>
                </a:cubicBezTo>
                <a:close/>
                <a:moveTo>
                  <a:pt x="15709" y="9327"/>
                </a:moveTo>
                <a:lnTo>
                  <a:pt x="18655" y="9327"/>
                </a:lnTo>
                <a:lnTo>
                  <a:pt x="18655" y="12273"/>
                </a:lnTo>
                <a:lnTo>
                  <a:pt x="15709" y="12273"/>
                </a:lnTo>
                <a:cubicBezTo>
                  <a:pt x="15709" y="12273"/>
                  <a:pt x="15709" y="9327"/>
                  <a:pt x="15709" y="9327"/>
                </a:cubicBezTo>
                <a:close/>
                <a:moveTo>
                  <a:pt x="14727" y="13255"/>
                </a:moveTo>
                <a:lnTo>
                  <a:pt x="19636" y="13255"/>
                </a:lnTo>
                <a:lnTo>
                  <a:pt x="19636" y="8345"/>
                </a:lnTo>
                <a:lnTo>
                  <a:pt x="14727" y="8345"/>
                </a:lnTo>
                <a:cubicBezTo>
                  <a:pt x="14727" y="8345"/>
                  <a:pt x="14727" y="13255"/>
                  <a:pt x="14727" y="13255"/>
                </a:cubicBezTo>
                <a:close/>
                <a:moveTo>
                  <a:pt x="9327" y="2945"/>
                </a:moveTo>
                <a:lnTo>
                  <a:pt x="12273" y="2945"/>
                </a:lnTo>
                <a:lnTo>
                  <a:pt x="12273" y="5891"/>
                </a:lnTo>
                <a:lnTo>
                  <a:pt x="9327" y="5891"/>
                </a:lnTo>
                <a:cubicBezTo>
                  <a:pt x="9327" y="5891"/>
                  <a:pt x="9327" y="2945"/>
                  <a:pt x="9327" y="2945"/>
                </a:cubicBezTo>
                <a:close/>
                <a:moveTo>
                  <a:pt x="8345" y="6873"/>
                </a:moveTo>
                <a:lnTo>
                  <a:pt x="13255" y="6873"/>
                </a:lnTo>
                <a:lnTo>
                  <a:pt x="13255" y="1964"/>
                </a:lnTo>
                <a:lnTo>
                  <a:pt x="8345" y="1964"/>
                </a:lnTo>
                <a:cubicBezTo>
                  <a:pt x="8345" y="1964"/>
                  <a:pt x="8345" y="6873"/>
                  <a:pt x="8345" y="6873"/>
                </a:cubicBezTo>
                <a:close/>
                <a:moveTo>
                  <a:pt x="2945" y="9327"/>
                </a:moveTo>
                <a:lnTo>
                  <a:pt x="5891" y="9327"/>
                </a:lnTo>
                <a:lnTo>
                  <a:pt x="5891" y="12273"/>
                </a:lnTo>
                <a:lnTo>
                  <a:pt x="2945" y="12273"/>
                </a:lnTo>
                <a:cubicBezTo>
                  <a:pt x="2945" y="12273"/>
                  <a:pt x="2945" y="9327"/>
                  <a:pt x="2945" y="9327"/>
                </a:cubicBezTo>
                <a:close/>
                <a:moveTo>
                  <a:pt x="1964" y="13255"/>
                </a:moveTo>
                <a:lnTo>
                  <a:pt x="6873" y="13255"/>
                </a:lnTo>
                <a:lnTo>
                  <a:pt x="6873" y="8345"/>
                </a:lnTo>
                <a:lnTo>
                  <a:pt x="1964" y="8345"/>
                </a:lnTo>
                <a:cubicBezTo>
                  <a:pt x="1964" y="8345"/>
                  <a:pt x="1964" y="13255"/>
                  <a:pt x="1964" y="13255"/>
                </a:cubicBezTo>
                <a:close/>
                <a:moveTo>
                  <a:pt x="2945" y="2945"/>
                </a:moveTo>
                <a:lnTo>
                  <a:pt x="5891" y="2945"/>
                </a:lnTo>
                <a:lnTo>
                  <a:pt x="5891" y="5891"/>
                </a:lnTo>
                <a:lnTo>
                  <a:pt x="2945" y="5891"/>
                </a:lnTo>
                <a:cubicBezTo>
                  <a:pt x="2945" y="5891"/>
                  <a:pt x="2945" y="2945"/>
                  <a:pt x="2945" y="2945"/>
                </a:cubicBezTo>
                <a:close/>
                <a:moveTo>
                  <a:pt x="1964" y="6873"/>
                </a:moveTo>
                <a:lnTo>
                  <a:pt x="6873" y="6873"/>
                </a:lnTo>
                <a:lnTo>
                  <a:pt x="6873" y="1964"/>
                </a:lnTo>
                <a:lnTo>
                  <a:pt x="1964" y="1964"/>
                </a:lnTo>
                <a:cubicBezTo>
                  <a:pt x="1964" y="1964"/>
                  <a:pt x="1964" y="6873"/>
                  <a:pt x="1964" y="6873"/>
                </a:cubicBezTo>
                <a:close/>
                <a:moveTo>
                  <a:pt x="20618" y="19636"/>
                </a:moveTo>
                <a:cubicBezTo>
                  <a:pt x="20618" y="20178"/>
                  <a:pt x="20178" y="20618"/>
                  <a:pt x="19636" y="20618"/>
                </a:cubicBezTo>
                <a:lnTo>
                  <a:pt x="1964" y="20618"/>
                </a:lnTo>
                <a:cubicBezTo>
                  <a:pt x="1421" y="20618"/>
                  <a:pt x="982" y="20178"/>
                  <a:pt x="982" y="19636"/>
                </a:cubicBezTo>
                <a:lnTo>
                  <a:pt x="982" y="1964"/>
                </a:lnTo>
                <a:cubicBezTo>
                  <a:pt x="982" y="1422"/>
                  <a:pt x="1421"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2945" y="15709"/>
                </a:moveTo>
                <a:lnTo>
                  <a:pt x="5891" y="15709"/>
                </a:lnTo>
                <a:lnTo>
                  <a:pt x="5891" y="18655"/>
                </a:lnTo>
                <a:lnTo>
                  <a:pt x="2945" y="18655"/>
                </a:lnTo>
                <a:cubicBezTo>
                  <a:pt x="2945" y="18655"/>
                  <a:pt x="2945" y="15709"/>
                  <a:pt x="2945" y="15709"/>
                </a:cubicBezTo>
                <a:close/>
                <a:moveTo>
                  <a:pt x="1964" y="19636"/>
                </a:moveTo>
                <a:lnTo>
                  <a:pt x="6873" y="19636"/>
                </a:lnTo>
                <a:lnTo>
                  <a:pt x="6873" y="14727"/>
                </a:lnTo>
                <a:lnTo>
                  <a:pt x="1964" y="14727"/>
                </a:lnTo>
                <a:cubicBezTo>
                  <a:pt x="1964" y="14727"/>
                  <a:pt x="1964" y="19636"/>
                  <a:pt x="1964" y="19636"/>
                </a:cubicBezTo>
                <a:close/>
                <a:moveTo>
                  <a:pt x="15709" y="15709"/>
                </a:moveTo>
                <a:lnTo>
                  <a:pt x="18655" y="15709"/>
                </a:lnTo>
                <a:lnTo>
                  <a:pt x="18655" y="18655"/>
                </a:lnTo>
                <a:lnTo>
                  <a:pt x="15709" y="18655"/>
                </a:lnTo>
                <a:cubicBezTo>
                  <a:pt x="15709" y="18655"/>
                  <a:pt x="15709" y="15709"/>
                  <a:pt x="15709" y="15709"/>
                </a:cubicBezTo>
                <a:close/>
                <a:moveTo>
                  <a:pt x="14727" y="19636"/>
                </a:moveTo>
                <a:lnTo>
                  <a:pt x="19636" y="19636"/>
                </a:lnTo>
                <a:lnTo>
                  <a:pt x="19636" y="14727"/>
                </a:lnTo>
                <a:lnTo>
                  <a:pt x="14727" y="14727"/>
                </a:lnTo>
                <a:cubicBezTo>
                  <a:pt x="14727" y="14727"/>
                  <a:pt x="14727" y="19636"/>
                  <a:pt x="14727" y="19636"/>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45" name="Shape 2745"/>
          <p:cNvSpPr/>
          <p:nvPr/>
        </p:nvSpPr>
        <p:spPr>
          <a:xfrm>
            <a:off x="9224197" y="1141149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8"/>
                  <a:pt x="20178" y="20618"/>
                  <a:pt x="19636" y="20618"/>
                </a:cubicBezTo>
                <a:lnTo>
                  <a:pt x="13745" y="20618"/>
                </a:lnTo>
                <a:cubicBezTo>
                  <a:pt x="13204" y="20618"/>
                  <a:pt x="12764" y="20178"/>
                  <a:pt x="12764" y="19636"/>
                </a:cubicBezTo>
                <a:lnTo>
                  <a:pt x="12764" y="13745"/>
                </a:lnTo>
                <a:cubicBezTo>
                  <a:pt x="12764" y="13204"/>
                  <a:pt x="13204" y="12764"/>
                  <a:pt x="13745" y="12764"/>
                </a:cubicBezTo>
                <a:lnTo>
                  <a:pt x="19636" y="12764"/>
                </a:lnTo>
                <a:cubicBezTo>
                  <a:pt x="20178" y="12764"/>
                  <a:pt x="20618" y="13204"/>
                  <a:pt x="20618" y="13745"/>
                </a:cubicBezTo>
                <a:cubicBezTo>
                  <a:pt x="20618" y="13745"/>
                  <a:pt x="20618" y="19636"/>
                  <a:pt x="20618" y="19636"/>
                </a:cubicBezTo>
                <a:close/>
                <a:moveTo>
                  <a:pt x="19636" y="11782"/>
                </a:moveTo>
                <a:lnTo>
                  <a:pt x="13745" y="11782"/>
                </a:lnTo>
                <a:cubicBezTo>
                  <a:pt x="12661" y="11782"/>
                  <a:pt x="11782" y="12661"/>
                  <a:pt x="11782" y="13745"/>
                </a:cubicBezTo>
                <a:lnTo>
                  <a:pt x="11782" y="19636"/>
                </a:lnTo>
                <a:cubicBezTo>
                  <a:pt x="11782" y="20721"/>
                  <a:pt x="12661" y="21600"/>
                  <a:pt x="13745" y="21600"/>
                </a:cubicBezTo>
                <a:lnTo>
                  <a:pt x="19636" y="21600"/>
                </a:lnTo>
                <a:cubicBezTo>
                  <a:pt x="20721" y="21600"/>
                  <a:pt x="21600" y="20721"/>
                  <a:pt x="21600" y="19636"/>
                </a:cubicBezTo>
                <a:lnTo>
                  <a:pt x="21600" y="13745"/>
                </a:lnTo>
                <a:cubicBezTo>
                  <a:pt x="21600" y="12661"/>
                  <a:pt x="20721" y="11782"/>
                  <a:pt x="19636" y="11782"/>
                </a:cubicBezTo>
                <a:moveTo>
                  <a:pt x="20618" y="7855"/>
                </a:moveTo>
                <a:cubicBezTo>
                  <a:pt x="20618" y="8396"/>
                  <a:pt x="20178" y="8836"/>
                  <a:pt x="19636" y="8836"/>
                </a:cubicBezTo>
                <a:lnTo>
                  <a:pt x="13745" y="8836"/>
                </a:lnTo>
                <a:cubicBezTo>
                  <a:pt x="13204" y="8836"/>
                  <a:pt x="12764" y="8396"/>
                  <a:pt x="12764" y="7855"/>
                </a:cubicBezTo>
                <a:lnTo>
                  <a:pt x="12764" y="1964"/>
                </a:lnTo>
                <a:cubicBezTo>
                  <a:pt x="12764" y="1422"/>
                  <a:pt x="13204" y="982"/>
                  <a:pt x="13745" y="982"/>
                </a:cubicBezTo>
                <a:lnTo>
                  <a:pt x="19636" y="982"/>
                </a:lnTo>
                <a:cubicBezTo>
                  <a:pt x="20178" y="982"/>
                  <a:pt x="20618" y="1422"/>
                  <a:pt x="20618" y="1964"/>
                </a:cubicBezTo>
                <a:cubicBezTo>
                  <a:pt x="20618" y="1964"/>
                  <a:pt x="20618" y="7855"/>
                  <a:pt x="20618" y="7855"/>
                </a:cubicBezTo>
                <a:close/>
                <a:moveTo>
                  <a:pt x="19636" y="0"/>
                </a:moveTo>
                <a:lnTo>
                  <a:pt x="13745" y="0"/>
                </a:lnTo>
                <a:cubicBezTo>
                  <a:pt x="12661" y="0"/>
                  <a:pt x="11782" y="879"/>
                  <a:pt x="11782" y="1964"/>
                </a:cubicBezTo>
                <a:lnTo>
                  <a:pt x="11782" y="7855"/>
                </a:lnTo>
                <a:cubicBezTo>
                  <a:pt x="11782" y="8939"/>
                  <a:pt x="12661" y="9818"/>
                  <a:pt x="13745" y="9818"/>
                </a:cubicBezTo>
                <a:lnTo>
                  <a:pt x="19636" y="9818"/>
                </a:lnTo>
                <a:cubicBezTo>
                  <a:pt x="20721" y="9818"/>
                  <a:pt x="21600" y="8939"/>
                  <a:pt x="21600" y="7855"/>
                </a:cubicBezTo>
                <a:lnTo>
                  <a:pt x="21600" y="1964"/>
                </a:lnTo>
                <a:cubicBezTo>
                  <a:pt x="21600" y="879"/>
                  <a:pt x="20721" y="0"/>
                  <a:pt x="19636" y="0"/>
                </a:cubicBezTo>
                <a:moveTo>
                  <a:pt x="8836" y="7855"/>
                </a:moveTo>
                <a:cubicBezTo>
                  <a:pt x="8836" y="8396"/>
                  <a:pt x="8396" y="8836"/>
                  <a:pt x="7855" y="8836"/>
                </a:cubicBezTo>
                <a:lnTo>
                  <a:pt x="1964" y="8836"/>
                </a:lnTo>
                <a:cubicBezTo>
                  <a:pt x="1421" y="8836"/>
                  <a:pt x="982" y="8396"/>
                  <a:pt x="982" y="7855"/>
                </a:cubicBezTo>
                <a:lnTo>
                  <a:pt x="982" y="1964"/>
                </a:lnTo>
                <a:cubicBezTo>
                  <a:pt x="982" y="1422"/>
                  <a:pt x="1421" y="982"/>
                  <a:pt x="1964" y="982"/>
                </a:cubicBezTo>
                <a:lnTo>
                  <a:pt x="7855" y="982"/>
                </a:lnTo>
                <a:cubicBezTo>
                  <a:pt x="8396" y="982"/>
                  <a:pt x="8836" y="1422"/>
                  <a:pt x="8836" y="1964"/>
                </a:cubicBezTo>
                <a:cubicBezTo>
                  <a:pt x="8836" y="1964"/>
                  <a:pt x="8836" y="7855"/>
                  <a:pt x="8836" y="7855"/>
                </a:cubicBezTo>
                <a:close/>
                <a:moveTo>
                  <a:pt x="7855" y="0"/>
                </a:moveTo>
                <a:lnTo>
                  <a:pt x="1964" y="0"/>
                </a:lnTo>
                <a:cubicBezTo>
                  <a:pt x="879" y="0"/>
                  <a:pt x="0" y="879"/>
                  <a:pt x="0" y="1964"/>
                </a:cubicBezTo>
                <a:lnTo>
                  <a:pt x="0" y="7855"/>
                </a:lnTo>
                <a:cubicBezTo>
                  <a:pt x="0" y="8939"/>
                  <a:pt x="879" y="9818"/>
                  <a:pt x="1964" y="9818"/>
                </a:cubicBezTo>
                <a:lnTo>
                  <a:pt x="7855" y="9818"/>
                </a:lnTo>
                <a:cubicBezTo>
                  <a:pt x="8939" y="9818"/>
                  <a:pt x="9818" y="8939"/>
                  <a:pt x="9818" y="7855"/>
                </a:cubicBezTo>
                <a:lnTo>
                  <a:pt x="9818" y="1964"/>
                </a:lnTo>
                <a:cubicBezTo>
                  <a:pt x="9818" y="879"/>
                  <a:pt x="8939" y="0"/>
                  <a:pt x="7855" y="0"/>
                </a:cubicBezTo>
                <a:moveTo>
                  <a:pt x="8836" y="19636"/>
                </a:moveTo>
                <a:cubicBezTo>
                  <a:pt x="8836" y="20178"/>
                  <a:pt x="8396" y="20618"/>
                  <a:pt x="7855" y="20618"/>
                </a:cubicBezTo>
                <a:lnTo>
                  <a:pt x="1964" y="20618"/>
                </a:lnTo>
                <a:cubicBezTo>
                  <a:pt x="1421" y="20618"/>
                  <a:pt x="982" y="20178"/>
                  <a:pt x="982" y="19636"/>
                </a:cubicBezTo>
                <a:lnTo>
                  <a:pt x="982" y="13745"/>
                </a:lnTo>
                <a:cubicBezTo>
                  <a:pt x="982" y="13204"/>
                  <a:pt x="1421" y="12764"/>
                  <a:pt x="1964" y="12764"/>
                </a:cubicBezTo>
                <a:lnTo>
                  <a:pt x="7855" y="12764"/>
                </a:lnTo>
                <a:cubicBezTo>
                  <a:pt x="8396" y="12764"/>
                  <a:pt x="8836" y="13204"/>
                  <a:pt x="8836" y="13745"/>
                </a:cubicBezTo>
                <a:cubicBezTo>
                  <a:pt x="8836" y="13745"/>
                  <a:pt x="8836" y="19636"/>
                  <a:pt x="8836" y="19636"/>
                </a:cubicBezTo>
                <a:close/>
                <a:moveTo>
                  <a:pt x="7855" y="11782"/>
                </a:moveTo>
                <a:lnTo>
                  <a:pt x="1964" y="11782"/>
                </a:lnTo>
                <a:cubicBezTo>
                  <a:pt x="879" y="11782"/>
                  <a:pt x="0" y="12661"/>
                  <a:pt x="0" y="13745"/>
                </a:cubicBezTo>
                <a:lnTo>
                  <a:pt x="0" y="19636"/>
                </a:lnTo>
                <a:cubicBezTo>
                  <a:pt x="0" y="20721"/>
                  <a:pt x="879" y="21600"/>
                  <a:pt x="1964" y="21600"/>
                </a:cubicBezTo>
                <a:lnTo>
                  <a:pt x="7855" y="21600"/>
                </a:lnTo>
                <a:cubicBezTo>
                  <a:pt x="8939" y="21600"/>
                  <a:pt x="9818" y="20721"/>
                  <a:pt x="9818" y="19636"/>
                </a:cubicBezTo>
                <a:lnTo>
                  <a:pt x="9818" y="13745"/>
                </a:lnTo>
                <a:cubicBezTo>
                  <a:pt x="9818" y="12661"/>
                  <a:pt x="8939" y="11782"/>
                  <a:pt x="7855" y="11782"/>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46" name="Shape 2746"/>
          <p:cNvSpPr/>
          <p:nvPr/>
        </p:nvSpPr>
        <p:spPr>
          <a:xfrm>
            <a:off x="10290719" y="1141149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2764"/>
                </a:moveTo>
                <a:lnTo>
                  <a:pt x="16691" y="12764"/>
                </a:lnTo>
                <a:lnTo>
                  <a:pt x="16691" y="8836"/>
                </a:lnTo>
                <a:lnTo>
                  <a:pt x="20618" y="8836"/>
                </a:lnTo>
                <a:cubicBezTo>
                  <a:pt x="20618" y="8836"/>
                  <a:pt x="20618" y="12764"/>
                  <a:pt x="20618" y="12764"/>
                </a:cubicBezTo>
                <a:close/>
                <a:moveTo>
                  <a:pt x="20618" y="7855"/>
                </a:moveTo>
                <a:lnTo>
                  <a:pt x="16691" y="7855"/>
                </a:lnTo>
                <a:cubicBezTo>
                  <a:pt x="16149" y="7855"/>
                  <a:pt x="15709" y="8295"/>
                  <a:pt x="15709" y="8836"/>
                </a:cubicBezTo>
                <a:lnTo>
                  <a:pt x="15709" y="12764"/>
                </a:lnTo>
                <a:cubicBezTo>
                  <a:pt x="15709" y="13305"/>
                  <a:pt x="16149" y="13745"/>
                  <a:pt x="16691" y="13745"/>
                </a:cubicBezTo>
                <a:lnTo>
                  <a:pt x="20618" y="13745"/>
                </a:lnTo>
                <a:cubicBezTo>
                  <a:pt x="21160" y="13745"/>
                  <a:pt x="21600" y="13305"/>
                  <a:pt x="21600" y="12764"/>
                </a:cubicBezTo>
                <a:lnTo>
                  <a:pt x="21600" y="8836"/>
                </a:lnTo>
                <a:cubicBezTo>
                  <a:pt x="21600" y="8295"/>
                  <a:pt x="21160" y="7855"/>
                  <a:pt x="20618" y="7855"/>
                </a:cubicBezTo>
                <a:moveTo>
                  <a:pt x="12764" y="20618"/>
                </a:moveTo>
                <a:lnTo>
                  <a:pt x="8836" y="20618"/>
                </a:lnTo>
                <a:lnTo>
                  <a:pt x="8836" y="16691"/>
                </a:lnTo>
                <a:lnTo>
                  <a:pt x="12764" y="16691"/>
                </a:lnTo>
                <a:cubicBezTo>
                  <a:pt x="12764" y="16691"/>
                  <a:pt x="12764" y="20618"/>
                  <a:pt x="12764" y="20618"/>
                </a:cubicBezTo>
                <a:close/>
                <a:moveTo>
                  <a:pt x="12764" y="15709"/>
                </a:moveTo>
                <a:lnTo>
                  <a:pt x="8836" y="15709"/>
                </a:lnTo>
                <a:cubicBezTo>
                  <a:pt x="8295" y="15709"/>
                  <a:pt x="7855" y="16149"/>
                  <a:pt x="7855" y="16691"/>
                </a:cubicBezTo>
                <a:lnTo>
                  <a:pt x="7855" y="20618"/>
                </a:lnTo>
                <a:cubicBezTo>
                  <a:pt x="7855" y="21160"/>
                  <a:pt x="8295" y="21600"/>
                  <a:pt x="8836" y="21600"/>
                </a:cubicBezTo>
                <a:lnTo>
                  <a:pt x="12764" y="21600"/>
                </a:lnTo>
                <a:cubicBezTo>
                  <a:pt x="13305" y="21600"/>
                  <a:pt x="13745" y="21160"/>
                  <a:pt x="13745" y="20618"/>
                </a:cubicBezTo>
                <a:lnTo>
                  <a:pt x="13745" y="16691"/>
                </a:lnTo>
                <a:cubicBezTo>
                  <a:pt x="13745" y="16149"/>
                  <a:pt x="13305" y="15709"/>
                  <a:pt x="12764" y="15709"/>
                </a:cubicBezTo>
                <a:moveTo>
                  <a:pt x="12764" y="12764"/>
                </a:moveTo>
                <a:lnTo>
                  <a:pt x="8836" y="12764"/>
                </a:lnTo>
                <a:lnTo>
                  <a:pt x="8836" y="8836"/>
                </a:lnTo>
                <a:lnTo>
                  <a:pt x="12764" y="8836"/>
                </a:lnTo>
                <a:cubicBezTo>
                  <a:pt x="12764" y="8836"/>
                  <a:pt x="12764" y="12764"/>
                  <a:pt x="12764" y="12764"/>
                </a:cubicBezTo>
                <a:close/>
                <a:moveTo>
                  <a:pt x="12764" y="7855"/>
                </a:moveTo>
                <a:lnTo>
                  <a:pt x="8836" y="7855"/>
                </a:lnTo>
                <a:cubicBezTo>
                  <a:pt x="8295" y="7855"/>
                  <a:pt x="7855" y="8295"/>
                  <a:pt x="7855" y="8836"/>
                </a:cubicBezTo>
                <a:lnTo>
                  <a:pt x="7855" y="12764"/>
                </a:lnTo>
                <a:cubicBezTo>
                  <a:pt x="7855" y="13305"/>
                  <a:pt x="8295" y="13745"/>
                  <a:pt x="8836" y="13745"/>
                </a:cubicBezTo>
                <a:lnTo>
                  <a:pt x="12764" y="13745"/>
                </a:lnTo>
                <a:cubicBezTo>
                  <a:pt x="13305" y="13745"/>
                  <a:pt x="13745" y="13305"/>
                  <a:pt x="13745" y="12764"/>
                </a:cubicBezTo>
                <a:lnTo>
                  <a:pt x="13745" y="8836"/>
                </a:lnTo>
                <a:cubicBezTo>
                  <a:pt x="13745" y="8295"/>
                  <a:pt x="13305" y="7855"/>
                  <a:pt x="12764" y="7855"/>
                </a:cubicBezTo>
                <a:moveTo>
                  <a:pt x="4909" y="4909"/>
                </a:moveTo>
                <a:lnTo>
                  <a:pt x="982" y="4909"/>
                </a:lnTo>
                <a:lnTo>
                  <a:pt x="982" y="982"/>
                </a:lnTo>
                <a:lnTo>
                  <a:pt x="4909" y="982"/>
                </a:lnTo>
                <a:cubicBezTo>
                  <a:pt x="4909" y="982"/>
                  <a:pt x="4909" y="4909"/>
                  <a:pt x="4909" y="4909"/>
                </a:cubicBezTo>
                <a:close/>
                <a:moveTo>
                  <a:pt x="4909" y="0"/>
                </a:moveTo>
                <a:lnTo>
                  <a:pt x="982" y="0"/>
                </a:lnTo>
                <a:cubicBezTo>
                  <a:pt x="440" y="0"/>
                  <a:pt x="0" y="440"/>
                  <a:pt x="0" y="982"/>
                </a:cubicBezTo>
                <a:lnTo>
                  <a:pt x="0" y="4909"/>
                </a:lnTo>
                <a:cubicBezTo>
                  <a:pt x="0" y="5451"/>
                  <a:pt x="440" y="5891"/>
                  <a:pt x="982" y="5891"/>
                </a:cubicBezTo>
                <a:lnTo>
                  <a:pt x="4909" y="5891"/>
                </a:lnTo>
                <a:cubicBezTo>
                  <a:pt x="5451" y="5891"/>
                  <a:pt x="5891" y="5451"/>
                  <a:pt x="5891" y="4909"/>
                </a:cubicBezTo>
                <a:lnTo>
                  <a:pt x="5891" y="982"/>
                </a:lnTo>
                <a:cubicBezTo>
                  <a:pt x="5891" y="440"/>
                  <a:pt x="5451" y="0"/>
                  <a:pt x="4909" y="0"/>
                </a:cubicBezTo>
                <a:moveTo>
                  <a:pt x="20618" y="20618"/>
                </a:moveTo>
                <a:lnTo>
                  <a:pt x="16691" y="20618"/>
                </a:lnTo>
                <a:lnTo>
                  <a:pt x="16691" y="16691"/>
                </a:lnTo>
                <a:lnTo>
                  <a:pt x="20618" y="16691"/>
                </a:lnTo>
                <a:cubicBezTo>
                  <a:pt x="20618" y="16691"/>
                  <a:pt x="20618" y="20618"/>
                  <a:pt x="20618" y="20618"/>
                </a:cubicBezTo>
                <a:close/>
                <a:moveTo>
                  <a:pt x="20618" y="15709"/>
                </a:moveTo>
                <a:lnTo>
                  <a:pt x="16691" y="15709"/>
                </a:lnTo>
                <a:cubicBezTo>
                  <a:pt x="16149" y="15709"/>
                  <a:pt x="15709" y="16149"/>
                  <a:pt x="15709" y="16691"/>
                </a:cubicBezTo>
                <a:lnTo>
                  <a:pt x="15709" y="20618"/>
                </a:lnTo>
                <a:cubicBezTo>
                  <a:pt x="15709" y="21160"/>
                  <a:pt x="16149" y="21600"/>
                  <a:pt x="16691" y="21600"/>
                </a:cubicBezTo>
                <a:lnTo>
                  <a:pt x="20618" y="21600"/>
                </a:lnTo>
                <a:cubicBezTo>
                  <a:pt x="21160" y="21600"/>
                  <a:pt x="21600" y="21160"/>
                  <a:pt x="21600" y="20618"/>
                </a:cubicBezTo>
                <a:lnTo>
                  <a:pt x="21600" y="16691"/>
                </a:lnTo>
                <a:cubicBezTo>
                  <a:pt x="21600" y="16149"/>
                  <a:pt x="21160" y="15709"/>
                  <a:pt x="20618" y="15709"/>
                </a:cubicBezTo>
                <a:moveTo>
                  <a:pt x="20618" y="4909"/>
                </a:moveTo>
                <a:lnTo>
                  <a:pt x="16691" y="4909"/>
                </a:lnTo>
                <a:lnTo>
                  <a:pt x="16691" y="982"/>
                </a:lnTo>
                <a:lnTo>
                  <a:pt x="20618" y="982"/>
                </a:lnTo>
                <a:cubicBezTo>
                  <a:pt x="20618" y="982"/>
                  <a:pt x="20618" y="4909"/>
                  <a:pt x="20618" y="4909"/>
                </a:cubicBezTo>
                <a:close/>
                <a:moveTo>
                  <a:pt x="20618" y="0"/>
                </a:moveTo>
                <a:lnTo>
                  <a:pt x="16691" y="0"/>
                </a:lnTo>
                <a:cubicBezTo>
                  <a:pt x="16149" y="0"/>
                  <a:pt x="15709" y="440"/>
                  <a:pt x="15709" y="982"/>
                </a:cubicBezTo>
                <a:lnTo>
                  <a:pt x="15709" y="4909"/>
                </a:lnTo>
                <a:cubicBezTo>
                  <a:pt x="15709" y="5451"/>
                  <a:pt x="16149" y="5891"/>
                  <a:pt x="16691" y="5891"/>
                </a:cubicBezTo>
                <a:lnTo>
                  <a:pt x="20618" y="5891"/>
                </a:lnTo>
                <a:cubicBezTo>
                  <a:pt x="21160" y="5891"/>
                  <a:pt x="21600" y="5451"/>
                  <a:pt x="21600" y="4909"/>
                </a:cubicBezTo>
                <a:lnTo>
                  <a:pt x="21600" y="982"/>
                </a:lnTo>
                <a:cubicBezTo>
                  <a:pt x="21600" y="440"/>
                  <a:pt x="21160" y="0"/>
                  <a:pt x="20618" y="0"/>
                </a:cubicBezTo>
                <a:moveTo>
                  <a:pt x="4909" y="20618"/>
                </a:moveTo>
                <a:lnTo>
                  <a:pt x="982" y="20618"/>
                </a:lnTo>
                <a:lnTo>
                  <a:pt x="982" y="16691"/>
                </a:lnTo>
                <a:lnTo>
                  <a:pt x="4909" y="16691"/>
                </a:lnTo>
                <a:cubicBezTo>
                  <a:pt x="4909" y="16691"/>
                  <a:pt x="4909" y="20618"/>
                  <a:pt x="4909" y="20618"/>
                </a:cubicBezTo>
                <a:close/>
                <a:moveTo>
                  <a:pt x="4909" y="15709"/>
                </a:moveTo>
                <a:lnTo>
                  <a:pt x="982" y="15709"/>
                </a:lnTo>
                <a:cubicBezTo>
                  <a:pt x="440" y="15709"/>
                  <a:pt x="0" y="16149"/>
                  <a:pt x="0" y="16691"/>
                </a:cubicBezTo>
                <a:lnTo>
                  <a:pt x="0" y="20618"/>
                </a:lnTo>
                <a:cubicBezTo>
                  <a:pt x="0" y="21160"/>
                  <a:pt x="440" y="21600"/>
                  <a:pt x="982" y="21600"/>
                </a:cubicBezTo>
                <a:lnTo>
                  <a:pt x="4909" y="21600"/>
                </a:lnTo>
                <a:cubicBezTo>
                  <a:pt x="5451" y="21600"/>
                  <a:pt x="5891" y="21160"/>
                  <a:pt x="5891" y="20618"/>
                </a:cubicBezTo>
                <a:lnTo>
                  <a:pt x="5891" y="16691"/>
                </a:lnTo>
                <a:cubicBezTo>
                  <a:pt x="5891" y="16149"/>
                  <a:pt x="5451" y="15709"/>
                  <a:pt x="4909" y="15709"/>
                </a:cubicBezTo>
                <a:moveTo>
                  <a:pt x="12764" y="4909"/>
                </a:moveTo>
                <a:lnTo>
                  <a:pt x="8836" y="4909"/>
                </a:lnTo>
                <a:lnTo>
                  <a:pt x="8836" y="982"/>
                </a:lnTo>
                <a:lnTo>
                  <a:pt x="12764" y="982"/>
                </a:lnTo>
                <a:cubicBezTo>
                  <a:pt x="12764" y="982"/>
                  <a:pt x="12764" y="4909"/>
                  <a:pt x="12764" y="4909"/>
                </a:cubicBezTo>
                <a:close/>
                <a:moveTo>
                  <a:pt x="12764" y="0"/>
                </a:moveTo>
                <a:lnTo>
                  <a:pt x="8836" y="0"/>
                </a:lnTo>
                <a:cubicBezTo>
                  <a:pt x="8295" y="0"/>
                  <a:pt x="7855" y="440"/>
                  <a:pt x="7855" y="982"/>
                </a:cubicBezTo>
                <a:lnTo>
                  <a:pt x="7855" y="4909"/>
                </a:lnTo>
                <a:cubicBezTo>
                  <a:pt x="7855" y="5451"/>
                  <a:pt x="8295" y="5891"/>
                  <a:pt x="8836" y="5891"/>
                </a:cubicBezTo>
                <a:lnTo>
                  <a:pt x="12764" y="5891"/>
                </a:lnTo>
                <a:cubicBezTo>
                  <a:pt x="13305" y="5891"/>
                  <a:pt x="13745" y="5451"/>
                  <a:pt x="13745" y="4909"/>
                </a:cubicBezTo>
                <a:lnTo>
                  <a:pt x="13745" y="982"/>
                </a:lnTo>
                <a:cubicBezTo>
                  <a:pt x="13745" y="440"/>
                  <a:pt x="13305" y="0"/>
                  <a:pt x="12764" y="0"/>
                </a:cubicBezTo>
                <a:moveTo>
                  <a:pt x="4909" y="12764"/>
                </a:moveTo>
                <a:lnTo>
                  <a:pt x="982" y="12764"/>
                </a:lnTo>
                <a:lnTo>
                  <a:pt x="982" y="8836"/>
                </a:lnTo>
                <a:lnTo>
                  <a:pt x="4909" y="8836"/>
                </a:lnTo>
                <a:cubicBezTo>
                  <a:pt x="4909" y="8836"/>
                  <a:pt x="4909" y="12764"/>
                  <a:pt x="4909" y="12764"/>
                </a:cubicBezTo>
                <a:close/>
                <a:moveTo>
                  <a:pt x="4909" y="7855"/>
                </a:moveTo>
                <a:lnTo>
                  <a:pt x="982" y="7855"/>
                </a:lnTo>
                <a:cubicBezTo>
                  <a:pt x="440" y="7855"/>
                  <a:pt x="0" y="8295"/>
                  <a:pt x="0" y="8836"/>
                </a:cubicBezTo>
                <a:lnTo>
                  <a:pt x="0" y="12764"/>
                </a:lnTo>
                <a:cubicBezTo>
                  <a:pt x="0" y="13305"/>
                  <a:pt x="440" y="13745"/>
                  <a:pt x="982" y="13745"/>
                </a:cubicBezTo>
                <a:lnTo>
                  <a:pt x="4909" y="13745"/>
                </a:lnTo>
                <a:cubicBezTo>
                  <a:pt x="5451" y="13745"/>
                  <a:pt x="5891" y="13305"/>
                  <a:pt x="5891" y="12764"/>
                </a:cubicBezTo>
                <a:lnTo>
                  <a:pt x="5891" y="8836"/>
                </a:lnTo>
                <a:cubicBezTo>
                  <a:pt x="5891" y="8295"/>
                  <a:pt x="5451" y="7855"/>
                  <a:pt x="4909" y="7855"/>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47" name="Shape 2747"/>
          <p:cNvSpPr/>
          <p:nvPr/>
        </p:nvSpPr>
        <p:spPr>
          <a:xfrm>
            <a:off x="11357241" y="1141149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20618"/>
                </a:moveTo>
                <a:lnTo>
                  <a:pt x="8836" y="20618"/>
                </a:lnTo>
                <a:lnTo>
                  <a:pt x="8836" y="8836"/>
                </a:lnTo>
                <a:lnTo>
                  <a:pt x="20618" y="8836"/>
                </a:lnTo>
                <a:cubicBezTo>
                  <a:pt x="20618" y="8836"/>
                  <a:pt x="20618" y="20618"/>
                  <a:pt x="20618" y="20618"/>
                </a:cubicBezTo>
                <a:close/>
                <a:moveTo>
                  <a:pt x="20618" y="7855"/>
                </a:moveTo>
                <a:lnTo>
                  <a:pt x="8836" y="7855"/>
                </a:lnTo>
                <a:cubicBezTo>
                  <a:pt x="8295" y="7855"/>
                  <a:pt x="7855" y="8295"/>
                  <a:pt x="7855" y="8836"/>
                </a:cubicBezTo>
                <a:lnTo>
                  <a:pt x="7855" y="20618"/>
                </a:lnTo>
                <a:cubicBezTo>
                  <a:pt x="7855" y="21160"/>
                  <a:pt x="8295" y="21600"/>
                  <a:pt x="8836" y="21600"/>
                </a:cubicBezTo>
                <a:lnTo>
                  <a:pt x="20618" y="21600"/>
                </a:lnTo>
                <a:cubicBezTo>
                  <a:pt x="21160" y="21600"/>
                  <a:pt x="21600" y="21160"/>
                  <a:pt x="21600" y="20618"/>
                </a:cubicBezTo>
                <a:lnTo>
                  <a:pt x="21600" y="8836"/>
                </a:lnTo>
                <a:cubicBezTo>
                  <a:pt x="21600" y="8295"/>
                  <a:pt x="21160" y="7855"/>
                  <a:pt x="20618" y="7855"/>
                </a:cubicBezTo>
                <a:moveTo>
                  <a:pt x="20618" y="4909"/>
                </a:moveTo>
                <a:lnTo>
                  <a:pt x="982" y="4909"/>
                </a:lnTo>
                <a:lnTo>
                  <a:pt x="982" y="982"/>
                </a:lnTo>
                <a:lnTo>
                  <a:pt x="20618" y="982"/>
                </a:lnTo>
                <a:cubicBezTo>
                  <a:pt x="20618" y="982"/>
                  <a:pt x="20618" y="4909"/>
                  <a:pt x="20618" y="4909"/>
                </a:cubicBezTo>
                <a:close/>
                <a:moveTo>
                  <a:pt x="20618" y="0"/>
                </a:moveTo>
                <a:lnTo>
                  <a:pt x="982" y="0"/>
                </a:lnTo>
                <a:cubicBezTo>
                  <a:pt x="440" y="0"/>
                  <a:pt x="0" y="440"/>
                  <a:pt x="0" y="982"/>
                </a:cubicBezTo>
                <a:lnTo>
                  <a:pt x="0" y="4909"/>
                </a:lnTo>
                <a:cubicBezTo>
                  <a:pt x="0" y="5451"/>
                  <a:pt x="440" y="5891"/>
                  <a:pt x="982" y="5891"/>
                </a:cubicBezTo>
                <a:lnTo>
                  <a:pt x="20618" y="5891"/>
                </a:lnTo>
                <a:cubicBezTo>
                  <a:pt x="21160" y="5891"/>
                  <a:pt x="21600" y="5451"/>
                  <a:pt x="21600" y="4909"/>
                </a:cubicBezTo>
                <a:lnTo>
                  <a:pt x="21600" y="982"/>
                </a:lnTo>
                <a:cubicBezTo>
                  <a:pt x="21600" y="440"/>
                  <a:pt x="21160" y="0"/>
                  <a:pt x="20618" y="0"/>
                </a:cubicBezTo>
                <a:moveTo>
                  <a:pt x="4909" y="20618"/>
                </a:moveTo>
                <a:lnTo>
                  <a:pt x="982" y="20618"/>
                </a:lnTo>
                <a:lnTo>
                  <a:pt x="982" y="8836"/>
                </a:lnTo>
                <a:lnTo>
                  <a:pt x="4909" y="8836"/>
                </a:lnTo>
                <a:cubicBezTo>
                  <a:pt x="4909" y="8836"/>
                  <a:pt x="4909" y="20618"/>
                  <a:pt x="4909" y="20618"/>
                </a:cubicBezTo>
                <a:close/>
                <a:moveTo>
                  <a:pt x="4909" y="7855"/>
                </a:moveTo>
                <a:lnTo>
                  <a:pt x="982" y="7855"/>
                </a:lnTo>
                <a:cubicBezTo>
                  <a:pt x="440" y="7855"/>
                  <a:pt x="0" y="8295"/>
                  <a:pt x="0" y="8836"/>
                </a:cubicBezTo>
                <a:lnTo>
                  <a:pt x="0" y="20618"/>
                </a:lnTo>
                <a:cubicBezTo>
                  <a:pt x="0" y="21160"/>
                  <a:pt x="440" y="21600"/>
                  <a:pt x="982" y="21600"/>
                </a:cubicBezTo>
                <a:lnTo>
                  <a:pt x="4909" y="21600"/>
                </a:lnTo>
                <a:cubicBezTo>
                  <a:pt x="5451" y="21600"/>
                  <a:pt x="5891" y="21160"/>
                  <a:pt x="5891" y="20618"/>
                </a:cubicBezTo>
                <a:lnTo>
                  <a:pt x="5891" y="8836"/>
                </a:lnTo>
                <a:cubicBezTo>
                  <a:pt x="5891" y="8295"/>
                  <a:pt x="5451" y="7855"/>
                  <a:pt x="4909" y="7855"/>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48" name="Shape 2748"/>
          <p:cNvSpPr/>
          <p:nvPr/>
        </p:nvSpPr>
        <p:spPr>
          <a:xfrm>
            <a:off x="12474550" y="8211900"/>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7"/>
                  <a:pt x="5377" y="982"/>
                  <a:pt x="10800" y="982"/>
                </a:cubicBezTo>
                <a:cubicBezTo>
                  <a:pt x="16223" y="982"/>
                  <a:pt x="20618" y="5377"/>
                  <a:pt x="20618" y="10800"/>
                </a:cubicBezTo>
                <a:cubicBezTo>
                  <a:pt x="20618" y="16223"/>
                  <a:pt x="16223" y="20618"/>
                  <a:pt x="10800" y="20618"/>
                </a:cubicBezTo>
                <a:moveTo>
                  <a:pt x="18280" y="18579"/>
                </a:moveTo>
                <a:cubicBezTo>
                  <a:pt x="20323" y="16614"/>
                  <a:pt x="21600" y="13859"/>
                  <a:pt x="21600" y="10800"/>
                </a:cubicBezTo>
                <a:cubicBezTo>
                  <a:pt x="21600" y="4835"/>
                  <a:pt x="16764" y="0"/>
                  <a:pt x="10800" y="0"/>
                </a:cubicBezTo>
                <a:cubicBezTo>
                  <a:pt x="4836" y="0"/>
                  <a:pt x="0" y="4835"/>
                  <a:pt x="0" y="10800"/>
                </a:cubicBezTo>
                <a:cubicBezTo>
                  <a:pt x="0" y="13859"/>
                  <a:pt x="1277" y="16614"/>
                  <a:pt x="3320" y="18579"/>
                </a:cubicBezTo>
                <a:lnTo>
                  <a:pt x="2107" y="20762"/>
                </a:lnTo>
                <a:cubicBezTo>
                  <a:pt x="2019" y="20851"/>
                  <a:pt x="1964" y="20974"/>
                  <a:pt x="1964" y="21109"/>
                </a:cubicBezTo>
                <a:cubicBezTo>
                  <a:pt x="1964" y="21380"/>
                  <a:pt x="2184" y="21600"/>
                  <a:pt x="2455" y="21600"/>
                </a:cubicBezTo>
                <a:cubicBezTo>
                  <a:pt x="2590" y="21600"/>
                  <a:pt x="2713" y="21545"/>
                  <a:pt x="2802" y="21456"/>
                </a:cubicBezTo>
                <a:cubicBezTo>
                  <a:pt x="2858" y="21400"/>
                  <a:pt x="2894" y="21327"/>
                  <a:pt x="2917" y="21248"/>
                </a:cubicBezTo>
                <a:lnTo>
                  <a:pt x="4044" y="19219"/>
                </a:lnTo>
                <a:cubicBezTo>
                  <a:pt x="5895" y="20706"/>
                  <a:pt x="8242" y="21600"/>
                  <a:pt x="10800" y="21600"/>
                </a:cubicBezTo>
                <a:cubicBezTo>
                  <a:pt x="13358" y="21600"/>
                  <a:pt x="15705" y="20706"/>
                  <a:pt x="17555" y="19219"/>
                </a:cubicBezTo>
                <a:lnTo>
                  <a:pt x="18683" y="21248"/>
                </a:lnTo>
                <a:cubicBezTo>
                  <a:pt x="18743" y="21450"/>
                  <a:pt x="18923" y="21600"/>
                  <a:pt x="19145" y="21600"/>
                </a:cubicBezTo>
                <a:cubicBezTo>
                  <a:pt x="19416" y="21600"/>
                  <a:pt x="19636" y="21380"/>
                  <a:pt x="19636" y="21109"/>
                </a:cubicBezTo>
                <a:cubicBezTo>
                  <a:pt x="19636" y="20974"/>
                  <a:pt x="19581" y="20851"/>
                  <a:pt x="19493" y="20762"/>
                </a:cubicBezTo>
                <a:cubicBezTo>
                  <a:pt x="19493" y="20762"/>
                  <a:pt x="18280" y="18579"/>
                  <a:pt x="18280" y="18579"/>
                </a:cubicBezTo>
                <a:close/>
                <a:moveTo>
                  <a:pt x="10800" y="16691"/>
                </a:moveTo>
                <a:cubicBezTo>
                  <a:pt x="7547" y="16691"/>
                  <a:pt x="4909" y="14053"/>
                  <a:pt x="4909" y="10800"/>
                </a:cubicBezTo>
                <a:cubicBezTo>
                  <a:pt x="4909" y="7547"/>
                  <a:pt x="7547" y="4909"/>
                  <a:pt x="10800" y="4909"/>
                </a:cubicBezTo>
                <a:cubicBezTo>
                  <a:pt x="14053" y="4909"/>
                  <a:pt x="16691" y="7547"/>
                  <a:pt x="16691" y="10800"/>
                </a:cubicBezTo>
                <a:cubicBezTo>
                  <a:pt x="16691" y="14053"/>
                  <a:pt x="14053" y="16691"/>
                  <a:pt x="10800" y="16691"/>
                </a:cubicBezTo>
                <a:moveTo>
                  <a:pt x="10800" y="3927"/>
                </a:moveTo>
                <a:cubicBezTo>
                  <a:pt x="7004" y="3927"/>
                  <a:pt x="3927" y="7004"/>
                  <a:pt x="3927" y="10800"/>
                </a:cubicBezTo>
                <a:cubicBezTo>
                  <a:pt x="3927" y="14596"/>
                  <a:pt x="7004" y="17673"/>
                  <a:pt x="10800" y="17673"/>
                </a:cubicBezTo>
                <a:cubicBezTo>
                  <a:pt x="14596" y="17673"/>
                  <a:pt x="17673" y="14596"/>
                  <a:pt x="17673" y="10800"/>
                </a:cubicBezTo>
                <a:cubicBezTo>
                  <a:pt x="17673" y="7004"/>
                  <a:pt x="14596" y="3927"/>
                  <a:pt x="10800" y="3927"/>
                </a:cubicBezTo>
                <a:moveTo>
                  <a:pt x="10800" y="12764"/>
                </a:moveTo>
                <a:cubicBezTo>
                  <a:pt x="9716" y="12764"/>
                  <a:pt x="8836" y="11884"/>
                  <a:pt x="8836" y="10800"/>
                </a:cubicBezTo>
                <a:cubicBezTo>
                  <a:pt x="8836" y="9716"/>
                  <a:pt x="9716" y="8836"/>
                  <a:pt x="10800" y="8836"/>
                </a:cubicBezTo>
                <a:cubicBezTo>
                  <a:pt x="11884" y="8836"/>
                  <a:pt x="12764" y="9716"/>
                  <a:pt x="12764" y="10800"/>
                </a:cubicBezTo>
                <a:cubicBezTo>
                  <a:pt x="12764" y="11884"/>
                  <a:pt x="11884" y="12764"/>
                  <a:pt x="10800" y="12764"/>
                </a:cubicBezTo>
                <a:moveTo>
                  <a:pt x="10800" y="7855"/>
                </a:moveTo>
                <a:cubicBezTo>
                  <a:pt x="9173" y="7855"/>
                  <a:pt x="7855" y="9173"/>
                  <a:pt x="7855" y="10800"/>
                </a:cubicBezTo>
                <a:cubicBezTo>
                  <a:pt x="7855" y="12427"/>
                  <a:pt x="9173" y="13745"/>
                  <a:pt x="10800" y="13745"/>
                </a:cubicBezTo>
                <a:cubicBezTo>
                  <a:pt x="12427" y="13745"/>
                  <a:pt x="13745" y="12427"/>
                  <a:pt x="13745" y="10800"/>
                </a:cubicBezTo>
                <a:cubicBezTo>
                  <a:pt x="13745" y="9173"/>
                  <a:pt x="12427" y="7855"/>
                  <a:pt x="10800" y="7855"/>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49" name="Shape 2749"/>
          <p:cNvSpPr/>
          <p:nvPr/>
        </p:nvSpPr>
        <p:spPr>
          <a:xfrm>
            <a:off x="13642646" y="8211900"/>
            <a:ext cx="355508" cy="558655"/>
          </a:xfrm>
          <a:custGeom>
            <a:avLst/>
            <a:gdLst/>
            <a:ahLst/>
            <a:cxnLst>
              <a:cxn ang="0">
                <a:pos x="wd2" y="hd2"/>
              </a:cxn>
              <a:cxn ang="5400000">
                <a:pos x="wd2" y="hd2"/>
              </a:cxn>
              <a:cxn ang="10800000">
                <a:pos x="wd2" y="hd2"/>
              </a:cxn>
              <a:cxn ang="16200000">
                <a:pos x="wd2" y="hd2"/>
              </a:cxn>
            </a:cxnLst>
            <a:rect l="0" t="0" r="r" b="b"/>
            <a:pathLst>
              <a:path w="21600" h="21600" extrusionOk="0">
                <a:moveTo>
                  <a:pt x="20057" y="2884"/>
                </a:moveTo>
                <a:cubicBezTo>
                  <a:pt x="19862" y="3005"/>
                  <a:pt x="15661" y="5580"/>
                  <a:pt x="11606" y="4718"/>
                </a:cubicBezTo>
                <a:cubicBezTo>
                  <a:pt x="9681" y="4310"/>
                  <a:pt x="8390" y="3899"/>
                  <a:pt x="7251" y="3535"/>
                </a:cubicBezTo>
                <a:cubicBezTo>
                  <a:pt x="5426" y="2953"/>
                  <a:pt x="4042" y="2513"/>
                  <a:pt x="1543" y="2647"/>
                </a:cubicBezTo>
                <a:lnTo>
                  <a:pt x="1543" y="982"/>
                </a:lnTo>
                <a:lnTo>
                  <a:pt x="20057" y="982"/>
                </a:lnTo>
                <a:cubicBezTo>
                  <a:pt x="20057" y="982"/>
                  <a:pt x="20057" y="2884"/>
                  <a:pt x="20057" y="2884"/>
                </a:cubicBezTo>
                <a:close/>
                <a:moveTo>
                  <a:pt x="20057" y="5891"/>
                </a:moveTo>
                <a:cubicBezTo>
                  <a:pt x="20057" y="9144"/>
                  <a:pt x="15912" y="11782"/>
                  <a:pt x="10800" y="11782"/>
                </a:cubicBezTo>
                <a:cubicBezTo>
                  <a:pt x="5688" y="11782"/>
                  <a:pt x="1543" y="9144"/>
                  <a:pt x="1543" y="5891"/>
                </a:cubicBezTo>
                <a:lnTo>
                  <a:pt x="1543" y="3634"/>
                </a:lnTo>
                <a:cubicBezTo>
                  <a:pt x="3681" y="3500"/>
                  <a:pt x="4767" y="3841"/>
                  <a:pt x="6560" y="4413"/>
                </a:cubicBezTo>
                <a:cubicBezTo>
                  <a:pt x="7686" y="4772"/>
                  <a:pt x="9088" y="5219"/>
                  <a:pt x="11118" y="5650"/>
                </a:cubicBezTo>
                <a:cubicBezTo>
                  <a:pt x="11869" y="5809"/>
                  <a:pt x="12616" y="5877"/>
                  <a:pt x="13343" y="5877"/>
                </a:cubicBezTo>
                <a:cubicBezTo>
                  <a:pt x="16154" y="5877"/>
                  <a:pt x="18675" y="4862"/>
                  <a:pt x="20057" y="4176"/>
                </a:cubicBezTo>
                <a:cubicBezTo>
                  <a:pt x="20057" y="4176"/>
                  <a:pt x="20057" y="5891"/>
                  <a:pt x="20057" y="5891"/>
                </a:cubicBezTo>
                <a:close/>
                <a:moveTo>
                  <a:pt x="20829" y="0"/>
                </a:moveTo>
                <a:lnTo>
                  <a:pt x="771" y="0"/>
                </a:lnTo>
                <a:cubicBezTo>
                  <a:pt x="346" y="0"/>
                  <a:pt x="0" y="220"/>
                  <a:pt x="0" y="491"/>
                </a:cubicBezTo>
                <a:lnTo>
                  <a:pt x="0" y="5891"/>
                </a:lnTo>
                <a:cubicBezTo>
                  <a:pt x="0" y="9521"/>
                  <a:pt x="4426" y="12486"/>
                  <a:pt x="10029" y="12739"/>
                </a:cubicBezTo>
                <a:lnTo>
                  <a:pt x="10029" y="20618"/>
                </a:lnTo>
                <a:lnTo>
                  <a:pt x="3857" y="20618"/>
                </a:lnTo>
                <a:cubicBezTo>
                  <a:pt x="3432" y="20618"/>
                  <a:pt x="3086" y="20838"/>
                  <a:pt x="3086" y="21109"/>
                </a:cubicBezTo>
                <a:cubicBezTo>
                  <a:pt x="3086" y="21380"/>
                  <a:pt x="3432" y="21600"/>
                  <a:pt x="3857" y="21600"/>
                </a:cubicBezTo>
                <a:lnTo>
                  <a:pt x="17743" y="21600"/>
                </a:lnTo>
                <a:cubicBezTo>
                  <a:pt x="18168" y="21600"/>
                  <a:pt x="18514" y="21380"/>
                  <a:pt x="18514" y="21109"/>
                </a:cubicBezTo>
                <a:cubicBezTo>
                  <a:pt x="18514" y="20838"/>
                  <a:pt x="18168" y="20618"/>
                  <a:pt x="17743" y="20618"/>
                </a:cubicBezTo>
                <a:lnTo>
                  <a:pt x="11571" y="20618"/>
                </a:lnTo>
                <a:lnTo>
                  <a:pt x="11571" y="12739"/>
                </a:lnTo>
                <a:cubicBezTo>
                  <a:pt x="17174" y="12486"/>
                  <a:pt x="21600" y="9521"/>
                  <a:pt x="21600" y="5891"/>
                </a:cubicBezTo>
                <a:lnTo>
                  <a:pt x="21600" y="491"/>
                </a:lnTo>
                <a:cubicBezTo>
                  <a:pt x="21600" y="220"/>
                  <a:pt x="21254" y="0"/>
                  <a:pt x="20829"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50" name="Shape 2750"/>
          <p:cNvSpPr/>
          <p:nvPr/>
        </p:nvSpPr>
        <p:spPr>
          <a:xfrm>
            <a:off x="14759955" y="8211900"/>
            <a:ext cx="253935" cy="558655"/>
          </a:xfrm>
          <a:custGeom>
            <a:avLst/>
            <a:gdLst/>
            <a:ahLst/>
            <a:cxnLst>
              <a:cxn ang="0">
                <a:pos x="wd2" y="hd2"/>
              </a:cxn>
              <a:cxn ang="5400000">
                <a:pos x="wd2" y="hd2"/>
              </a:cxn>
              <a:cxn ang="10800000">
                <a:pos x="wd2" y="hd2"/>
              </a:cxn>
              <a:cxn ang="16200000">
                <a:pos x="wd2" y="hd2"/>
              </a:cxn>
            </a:cxnLst>
            <a:rect l="0" t="0" r="r" b="b"/>
            <a:pathLst>
              <a:path w="21600" h="21600" extrusionOk="0">
                <a:moveTo>
                  <a:pt x="19440" y="10800"/>
                </a:moveTo>
                <a:lnTo>
                  <a:pt x="2160" y="10800"/>
                </a:lnTo>
                <a:lnTo>
                  <a:pt x="2160" y="8836"/>
                </a:lnTo>
                <a:cubicBezTo>
                  <a:pt x="2160" y="7752"/>
                  <a:pt x="4094" y="6873"/>
                  <a:pt x="6480" y="6873"/>
                </a:cubicBezTo>
                <a:lnTo>
                  <a:pt x="15120" y="6873"/>
                </a:lnTo>
                <a:cubicBezTo>
                  <a:pt x="17506" y="6873"/>
                  <a:pt x="19440" y="7752"/>
                  <a:pt x="19440" y="8836"/>
                </a:cubicBezTo>
                <a:cubicBezTo>
                  <a:pt x="19440" y="8836"/>
                  <a:pt x="19440" y="10800"/>
                  <a:pt x="19440" y="10800"/>
                </a:cubicBezTo>
                <a:close/>
                <a:moveTo>
                  <a:pt x="19440" y="15709"/>
                </a:moveTo>
                <a:lnTo>
                  <a:pt x="2160" y="15709"/>
                </a:lnTo>
                <a:lnTo>
                  <a:pt x="2160" y="11782"/>
                </a:lnTo>
                <a:lnTo>
                  <a:pt x="19440" y="11782"/>
                </a:lnTo>
                <a:cubicBezTo>
                  <a:pt x="19440" y="11782"/>
                  <a:pt x="19440" y="15709"/>
                  <a:pt x="19440" y="15709"/>
                </a:cubicBezTo>
                <a:close/>
                <a:moveTo>
                  <a:pt x="19440" y="18655"/>
                </a:moveTo>
                <a:cubicBezTo>
                  <a:pt x="19440" y="19739"/>
                  <a:pt x="17506" y="20618"/>
                  <a:pt x="15120" y="20618"/>
                </a:cubicBezTo>
                <a:lnTo>
                  <a:pt x="6480" y="20618"/>
                </a:lnTo>
                <a:cubicBezTo>
                  <a:pt x="4094" y="20618"/>
                  <a:pt x="2160" y="19739"/>
                  <a:pt x="2160" y="18655"/>
                </a:cubicBezTo>
                <a:lnTo>
                  <a:pt x="2160" y="16691"/>
                </a:lnTo>
                <a:lnTo>
                  <a:pt x="19440" y="16691"/>
                </a:lnTo>
                <a:cubicBezTo>
                  <a:pt x="19440" y="16691"/>
                  <a:pt x="19440" y="18655"/>
                  <a:pt x="19440" y="18655"/>
                </a:cubicBezTo>
                <a:close/>
                <a:moveTo>
                  <a:pt x="8640" y="2945"/>
                </a:moveTo>
                <a:lnTo>
                  <a:pt x="12960" y="2945"/>
                </a:lnTo>
                <a:lnTo>
                  <a:pt x="12960" y="5891"/>
                </a:lnTo>
                <a:lnTo>
                  <a:pt x="8640" y="5891"/>
                </a:lnTo>
                <a:cubicBezTo>
                  <a:pt x="8640" y="5891"/>
                  <a:pt x="8640" y="2945"/>
                  <a:pt x="8640" y="2945"/>
                </a:cubicBezTo>
                <a:close/>
                <a:moveTo>
                  <a:pt x="8640" y="982"/>
                </a:moveTo>
                <a:lnTo>
                  <a:pt x="12960" y="982"/>
                </a:lnTo>
                <a:lnTo>
                  <a:pt x="12960" y="1964"/>
                </a:lnTo>
                <a:lnTo>
                  <a:pt x="8640" y="1964"/>
                </a:lnTo>
                <a:cubicBezTo>
                  <a:pt x="8640" y="1964"/>
                  <a:pt x="8640" y="982"/>
                  <a:pt x="8640" y="982"/>
                </a:cubicBezTo>
                <a:close/>
                <a:moveTo>
                  <a:pt x="15120" y="5891"/>
                </a:moveTo>
                <a:lnTo>
                  <a:pt x="15120" y="982"/>
                </a:lnTo>
                <a:cubicBezTo>
                  <a:pt x="15120" y="440"/>
                  <a:pt x="14152" y="0"/>
                  <a:pt x="12960" y="0"/>
                </a:cubicBezTo>
                <a:lnTo>
                  <a:pt x="8640" y="0"/>
                </a:lnTo>
                <a:cubicBezTo>
                  <a:pt x="7448" y="0"/>
                  <a:pt x="6480" y="440"/>
                  <a:pt x="6480" y="982"/>
                </a:cubicBezTo>
                <a:lnTo>
                  <a:pt x="6480" y="5891"/>
                </a:lnTo>
                <a:cubicBezTo>
                  <a:pt x="2901" y="5891"/>
                  <a:pt x="0" y="7209"/>
                  <a:pt x="0" y="8836"/>
                </a:cubicBezTo>
                <a:lnTo>
                  <a:pt x="0" y="18655"/>
                </a:lnTo>
                <a:cubicBezTo>
                  <a:pt x="0" y="20281"/>
                  <a:pt x="2901" y="21600"/>
                  <a:pt x="6480" y="21600"/>
                </a:cubicBezTo>
                <a:lnTo>
                  <a:pt x="15120" y="21600"/>
                </a:lnTo>
                <a:cubicBezTo>
                  <a:pt x="18698" y="21600"/>
                  <a:pt x="21600" y="20281"/>
                  <a:pt x="21600" y="18655"/>
                </a:cubicBezTo>
                <a:lnTo>
                  <a:pt x="21600" y="8836"/>
                </a:lnTo>
                <a:cubicBezTo>
                  <a:pt x="21600" y="7209"/>
                  <a:pt x="18698" y="5891"/>
                  <a:pt x="15120" y="5891"/>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51" name="Shape 2751"/>
          <p:cNvSpPr/>
          <p:nvPr/>
        </p:nvSpPr>
        <p:spPr>
          <a:xfrm>
            <a:off x="15775690" y="8211900"/>
            <a:ext cx="355508" cy="558655"/>
          </a:xfrm>
          <a:custGeom>
            <a:avLst/>
            <a:gdLst/>
            <a:ahLst/>
            <a:cxnLst>
              <a:cxn ang="0">
                <a:pos x="wd2" y="hd2"/>
              </a:cxn>
              <a:cxn ang="5400000">
                <a:pos x="wd2" y="hd2"/>
              </a:cxn>
              <a:cxn ang="10800000">
                <a:pos x="wd2" y="hd2"/>
              </a:cxn>
              <a:cxn ang="16200000">
                <a:pos x="wd2" y="hd2"/>
              </a:cxn>
            </a:cxnLst>
            <a:rect l="0" t="0" r="r" b="b"/>
            <a:pathLst>
              <a:path w="21600" h="21600" extrusionOk="0">
                <a:moveTo>
                  <a:pt x="13114" y="15709"/>
                </a:moveTo>
                <a:cubicBezTo>
                  <a:pt x="12689" y="15709"/>
                  <a:pt x="12343" y="15929"/>
                  <a:pt x="12343" y="16200"/>
                </a:cubicBezTo>
                <a:cubicBezTo>
                  <a:pt x="12343" y="16471"/>
                  <a:pt x="12689" y="16691"/>
                  <a:pt x="13114" y="16691"/>
                </a:cubicBezTo>
                <a:cubicBezTo>
                  <a:pt x="13540" y="16691"/>
                  <a:pt x="13886" y="16471"/>
                  <a:pt x="13886" y="16200"/>
                </a:cubicBezTo>
                <a:cubicBezTo>
                  <a:pt x="13886" y="15929"/>
                  <a:pt x="13540" y="15709"/>
                  <a:pt x="13114" y="15709"/>
                </a:cubicBezTo>
                <a:moveTo>
                  <a:pt x="13886" y="7855"/>
                </a:moveTo>
                <a:cubicBezTo>
                  <a:pt x="13034" y="7855"/>
                  <a:pt x="12343" y="8295"/>
                  <a:pt x="12343" y="8836"/>
                </a:cubicBezTo>
                <a:cubicBezTo>
                  <a:pt x="12343" y="9379"/>
                  <a:pt x="13034" y="9818"/>
                  <a:pt x="13886" y="9818"/>
                </a:cubicBezTo>
                <a:cubicBezTo>
                  <a:pt x="14737" y="9818"/>
                  <a:pt x="15429" y="9379"/>
                  <a:pt x="15429" y="8836"/>
                </a:cubicBezTo>
                <a:cubicBezTo>
                  <a:pt x="15429" y="8295"/>
                  <a:pt x="14737" y="7855"/>
                  <a:pt x="13886" y="7855"/>
                </a:cubicBezTo>
                <a:moveTo>
                  <a:pt x="8486" y="17673"/>
                </a:moveTo>
                <a:cubicBezTo>
                  <a:pt x="8060" y="17673"/>
                  <a:pt x="7714" y="17892"/>
                  <a:pt x="7714" y="18164"/>
                </a:cubicBezTo>
                <a:cubicBezTo>
                  <a:pt x="7714" y="18435"/>
                  <a:pt x="8060" y="18655"/>
                  <a:pt x="8486" y="18655"/>
                </a:cubicBezTo>
                <a:cubicBezTo>
                  <a:pt x="8911" y="18655"/>
                  <a:pt x="9257" y="18435"/>
                  <a:pt x="9257" y="18164"/>
                </a:cubicBezTo>
                <a:cubicBezTo>
                  <a:pt x="9257" y="17892"/>
                  <a:pt x="8911" y="17673"/>
                  <a:pt x="8486" y="17673"/>
                </a:cubicBezTo>
                <a:moveTo>
                  <a:pt x="9257" y="10800"/>
                </a:moveTo>
                <a:cubicBezTo>
                  <a:pt x="9257" y="10258"/>
                  <a:pt x="8566" y="9818"/>
                  <a:pt x="7714" y="9818"/>
                </a:cubicBezTo>
                <a:cubicBezTo>
                  <a:pt x="6863" y="9818"/>
                  <a:pt x="6171" y="10258"/>
                  <a:pt x="6171" y="10800"/>
                </a:cubicBezTo>
                <a:cubicBezTo>
                  <a:pt x="6171" y="11343"/>
                  <a:pt x="6863" y="11782"/>
                  <a:pt x="7714" y="11782"/>
                </a:cubicBezTo>
                <a:cubicBezTo>
                  <a:pt x="8566" y="11782"/>
                  <a:pt x="9257" y="11343"/>
                  <a:pt x="9257" y="10800"/>
                </a:cubicBezTo>
                <a:moveTo>
                  <a:pt x="10029" y="13745"/>
                </a:moveTo>
                <a:cubicBezTo>
                  <a:pt x="9603" y="13745"/>
                  <a:pt x="9257" y="13965"/>
                  <a:pt x="9257" y="14236"/>
                </a:cubicBezTo>
                <a:cubicBezTo>
                  <a:pt x="9257" y="14508"/>
                  <a:pt x="9603" y="14727"/>
                  <a:pt x="10029" y="14727"/>
                </a:cubicBezTo>
                <a:cubicBezTo>
                  <a:pt x="10454" y="14727"/>
                  <a:pt x="10800" y="14508"/>
                  <a:pt x="10800" y="14236"/>
                </a:cubicBezTo>
                <a:cubicBezTo>
                  <a:pt x="10800" y="13965"/>
                  <a:pt x="10454" y="13745"/>
                  <a:pt x="10029" y="13745"/>
                </a:cubicBezTo>
                <a:moveTo>
                  <a:pt x="20057" y="1964"/>
                </a:moveTo>
                <a:lnTo>
                  <a:pt x="1543" y="1964"/>
                </a:lnTo>
                <a:lnTo>
                  <a:pt x="1543" y="982"/>
                </a:lnTo>
                <a:lnTo>
                  <a:pt x="20057" y="982"/>
                </a:lnTo>
                <a:cubicBezTo>
                  <a:pt x="20057" y="982"/>
                  <a:pt x="20057" y="1964"/>
                  <a:pt x="20057" y="1964"/>
                </a:cubicBezTo>
                <a:close/>
                <a:moveTo>
                  <a:pt x="16971" y="4033"/>
                </a:moveTo>
                <a:cubicBezTo>
                  <a:pt x="16079" y="4186"/>
                  <a:pt x="15266" y="4419"/>
                  <a:pt x="14349" y="4691"/>
                </a:cubicBezTo>
                <a:cubicBezTo>
                  <a:pt x="13209" y="5030"/>
                  <a:pt x="11919" y="5413"/>
                  <a:pt x="9994" y="5794"/>
                </a:cubicBezTo>
                <a:cubicBezTo>
                  <a:pt x="8093" y="6170"/>
                  <a:pt x="6167" y="5840"/>
                  <a:pt x="4629" y="5373"/>
                </a:cubicBezTo>
                <a:lnTo>
                  <a:pt x="4629" y="2945"/>
                </a:lnTo>
                <a:lnTo>
                  <a:pt x="16971" y="2945"/>
                </a:lnTo>
                <a:cubicBezTo>
                  <a:pt x="16971" y="2945"/>
                  <a:pt x="16971" y="4033"/>
                  <a:pt x="16971" y="4033"/>
                </a:cubicBezTo>
                <a:close/>
                <a:moveTo>
                  <a:pt x="16971" y="16691"/>
                </a:moveTo>
                <a:cubicBezTo>
                  <a:pt x="16971" y="18860"/>
                  <a:pt x="14208" y="20618"/>
                  <a:pt x="10800" y="20618"/>
                </a:cubicBezTo>
                <a:cubicBezTo>
                  <a:pt x="7391" y="20618"/>
                  <a:pt x="4629" y="18860"/>
                  <a:pt x="4629" y="16691"/>
                </a:cubicBezTo>
                <a:lnTo>
                  <a:pt x="4629" y="6384"/>
                </a:lnTo>
                <a:cubicBezTo>
                  <a:pt x="5722" y="6667"/>
                  <a:pt x="6954" y="6874"/>
                  <a:pt x="8257" y="6874"/>
                </a:cubicBezTo>
                <a:cubicBezTo>
                  <a:pt x="8984" y="6874"/>
                  <a:pt x="9731" y="6811"/>
                  <a:pt x="10481" y="6662"/>
                </a:cubicBezTo>
                <a:cubicBezTo>
                  <a:pt x="12512" y="6261"/>
                  <a:pt x="13914" y="5844"/>
                  <a:pt x="15040" y="5510"/>
                </a:cubicBezTo>
                <a:cubicBezTo>
                  <a:pt x="15760" y="5295"/>
                  <a:pt x="16366" y="5119"/>
                  <a:pt x="16971" y="4989"/>
                </a:cubicBezTo>
                <a:cubicBezTo>
                  <a:pt x="16971" y="4989"/>
                  <a:pt x="16971" y="16691"/>
                  <a:pt x="16971" y="16691"/>
                </a:cubicBezTo>
                <a:close/>
                <a:moveTo>
                  <a:pt x="20057" y="0"/>
                </a:moveTo>
                <a:lnTo>
                  <a:pt x="1543" y="0"/>
                </a:lnTo>
                <a:cubicBezTo>
                  <a:pt x="691" y="0"/>
                  <a:pt x="0" y="440"/>
                  <a:pt x="0" y="982"/>
                </a:cubicBezTo>
                <a:lnTo>
                  <a:pt x="0" y="1964"/>
                </a:lnTo>
                <a:cubicBezTo>
                  <a:pt x="0" y="2506"/>
                  <a:pt x="691" y="2945"/>
                  <a:pt x="1543" y="2945"/>
                </a:cubicBezTo>
                <a:lnTo>
                  <a:pt x="3086" y="2945"/>
                </a:lnTo>
                <a:lnTo>
                  <a:pt x="3086" y="16691"/>
                </a:lnTo>
                <a:cubicBezTo>
                  <a:pt x="3086" y="19402"/>
                  <a:pt x="6539" y="21600"/>
                  <a:pt x="10800" y="21600"/>
                </a:cubicBezTo>
                <a:cubicBezTo>
                  <a:pt x="15061" y="21600"/>
                  <a:pt x="18514" y="19402"/>
                  <a:pt x="18514" y="16691"/>
                </a:cubicBezTo>
                <a:lnTo>
                  <a:pt x="18514" y="2945"/>
                </a:lnTo>
                <a:lnTo>
                  <a:pt x="20057" y="2945"/>
                </a:lnTo>
                <a:cubicBezTo>
                  <a:pt x="20909" y="2945"/>
                  <a:pt x="21600" y="2506"/>
                  <a:pt x="21600" y="1964"/>
                </a:cubicBezTo>
                <a:lnTo>
                  <a:pt x="21600" y="982"/>
                </a:lnTo>
                <a:cubicBezTo>
                  <a:pt x="21600" y="440"/>
                  <a:pt x="20909" y="0"/>
                  <a:pt x="20057"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52" name="Shape 2752"/>
          <p:cNvSpPr/>
          <p:nvPr/>
        </p:nvSpPr>
        <p:spPr>
          <a:xfrm>
            <a:off x="16791426" y="8211900"/>
            <a:ext cx="457082" cy="558655"/>
          </a:xfrm>
          <a:custGeom>
            <a:avLst/>
            <a:gdLst/>
            <a:ahLst/>
            <a:cxnLst>
              <a:cxn ang="0">
                <a:pos x="wd2" y="hd2"/>
              </a:cxn>
              <a:cxn ang="5400000">
                <a:pos x="wd2" y="hd2"/>
              </a:cxn>
              <a:cxn ang="10800000">
                <a:pos x="wd2" y="hd2"/>
              </a:cxn>
              <a:cxn ang="16200000">
                <a:pos x="wd2" y="hd2"/>
              </a:cxn>
            </a:cxnLst>
            <a:rect l="0" t="0" r="r" b="b"/>
            <a:pathLst>
              <a:path w="21600" h="21600" extrusionOk="0">
                <a:moveTo>
                  <a:pt x="12600" y="17673"/>
                </a:moveTo>
                <a:cubicBezTo>
                  <a:pt x="12269" y="17673"/>
                  <a:pt x="12000" y="17892"/>
                  <a:pt x="12000" y="18164"/>
                </a:cubicBezTo>
                <a:cubicBezTo>
                  <a:pt x="12000" y="18435"/>
                  <a:pt x="12269" y="18655"/>
                  <a:pt x="12600" y="18655"/>
                </a:cubicBezTo>
                <a:cubicBezTo>
                  <a:pt x="12931" y="18655"/>
                  <a:pt x="13200" y="18435"/>
                  <a:pt x="13200" y="18164"/>
                </a:cubicBezTo>
                <a:cubicBezTo>
                  <a:pt x="13200" y="17892"/>
                  <a:pt x="12931" y="17673"/>
                  <a:pt x="12600" y="17673"/>
                </a:cubicBezTo>
                <a:moveTo>
                  <a:pt x="10800" y="13745"/>
                </a:moveTo>
                <a:cubicBezTo>
                  <a:pt x="10138" y="13745"/>
                  <a:pt x="9600" y="14186"/>
                  <a:pt x="9600" y="14727"/>
                </a:cubicBezTo>
                <a:cubicBezTo>
                  <a:pt x="9600" y="15269"/>
                  <a:pt x="10138" y="15709"/>
                  <a:pt x="10800" y="15709"/>
                </a:cubicBezTo>
                <a:cubicBezTo>
                  <a:pt x="11462" y="15709"/>
                  <a:pt x="12000" y="15269"/>
                  <a:pt x="12000" y="14727"/>
                </a:cubicBezTo>
                <a:cubicBezTo>
                  <a:pt x="12000" y="14186"/>
                  <a:pt x="11462" y="13745"/>
                  <a:pt x="10800" y="13745"/>
                </a:cubicBezTo>
                <a:moveTo>
                  <a:pt x="12600" y="10800"/>
                </a:moveTo>
                <a:cubicBezTo>
                  <a:pt x="12269" y="10800"/>
                  <a:pt x="12000" y="10580"/>
                  <a:pt x="12000" y="10309"/>
                </a:cubicBezTo>
                <a:cubicBezTo>
                  <a:pt x="12000" y="10038"/>
                  <a:pt x="12269" y="9818"/>
                  <a:pt x="12600" y="9818"/>
                </a:cubicBezTo>
                <a:cubicBezTo>
                  <a:pt x="12931" y="9818"/>
                  <a:pt x="13200" y="10038"/>
                  <a:pt x="13200" y="10309"/>
                </a:cubicBezTo>
                <a:cubicBezTo>
                  <a:pt x="13200" y="10580"/>
                  <a:pt x="12931" y="10800"/>
                  <a:pt x="12600" y="10800"/>
                </a:cubicBezTo>
                <a:moveTo>
                  <a:pt x="12600" y="8836"/>
                </a:moveTo>
                <a:cubicBezTo>
                  <a:pt x="11606" y="8836"/>
                  <a:pt x="10800" y="9496"/>
                  <a:pt x="10800" y="10309"/>
                </a:cubicBezTo>
                <a:cubicBezTo>
                  <a:pt x="10800" y="11123"/>
                  <a:pt x="11606" y="11782"/>
                  <a:pt x="12600" y="11782"/>
                </a:cubicBezTo>
                <a:cubicBezTo>
                  <a:pt x="13594" y="11782"/>
                  <a:pt x="14400" y="11123"/>
                  <a:pt x="14400" y="10309"/>
                </a:cubicBezTo>
                <a:cubicBezTo>
                  <a:pt x="14400" y="9496"/>
                  <a:pt x="13594" y="8836"/>
                  <a:pt x="12600" y="8836"/>
                </a:cubicBezTo>
                <a:moveTo>
                  <a:pt x="17760" y="20618"/>
                </a:moveTo>
                <a:lnTo>
                  <a:pt x="3840" y="20618"/>
                </a:lnTo>
                <a:cubicBezTo>
                  <a:pt x="2134" y="19151"/>
                  <a:pt x="1200" y="17248"/>
                  <a:pt x="1200" y="15218"/>
                </a:cubicBezTo>
                <a:cubicBezTo>
                  <a:pt x="1200" y="12593"/>
                  <a:pt x="2796" y="10152"/>
                  <a:pt x="5468" y="8688"/>
                </a:cubicBezTo>
                <a:cubicBezTo>
                  <a:pt x="5800" y="8506"/>
                  <a:pt x="6000" y="8199"/>
                  <a:pt x="6000" y="7872"/>
                </a:cubicBezTo>
                <a:lnTo>
                  <a:pt x="6000" y="6529"/>
                </a:lnTo>
                <a:cubicBezTo>
                  <a:pt x="6729" y="6758"/>
                  <a:pt x="7567" y="6924"/>
                  <a:pt x="8484" y="6924"/>
                </a:cubicBezTo>
                <a:cubicBezTo>
                  <a:pt x="9499" y="6924"/>
                  <a:pt x="10603" y="6723"/>
                  <a:pt x="11748" y="6188"/>
                </a:cubicBezTo>
                <a:cubicBezTo>
                  <a:pt x="13252" y="5485"/>
                  <a:pt x="14575" y="5306"/>
                  <a:pt x="15600" y="5323"/>
                </a:cubicBezTo>
                <a:lnTo>
                  <a:pt x="15600" y="7872"/>
                </a:lnTo>
                <a:cubicBezTo>
                  <a:pt x="15600" y="8199"/>
                  <a:pt x="15800" y="8506"/>
                  <a:pt x="16132" y="8688"/>
                </a:cubicBezTo>
                <a:cubicBezTo>
                  <a:pt x="18804" y="10152"/>
                  <a:pt x="20400" y="12593"/>
                  <a:pt x="20400" y="15218"/>
                </a:cubicBezTo>
                <a:cubicBezTo>
                  <a:pt x="20400" y="17248"/>
                  <a:pt x="19466" y="19151"/>
                  <a:pt x="17760" y="20618"/>
                </a:cubicBezTo>
                <a:moveTo>
                  <a:pt x="15600" y="2945"/>
                </a:moveTo>
                <a:lnTo>
                  <a:pt x="15600" y="4340"/>
                </a:lnTo>
                <a:cubicBezTo>
                  <a:pt x="14391" y="4322"/>
                  <a:pt x="12860" y="4538"/>
                  <a:pt x="11152" y="5336"/>
                </a:cubicBezTo>
                <a:cubicBezTo>
                  <a:pt x="9163" y="6265"/>
                  <a:pt x="7312" y="5965"/>
                  <a:pt x="6000" y="5473"/>
                </a:cubicBezTo>
                <a:lnTo>
                  <a:pt x="6000" y="2945"/>
                </a:lnTo>
                <a:cubicBezTo>
                  <a:pt x="6000" y="2945"/>
                  <a:pt x="15600" y="2945"/>
                  <a:pt x="15600" y="2945"/>
                </a:cubicBezTo>
                <a:close/>
                <a:moveTo>
                  <a:pt x="3600" y="982"/>
                </a:moveTo>
                <a:lnTo>
                  <a:pt x="18000" y="982"/>
                </a:lnTo>
                <a:lnTo>
                  <a:pt x="18000" y="1964"/>
                </a:lnTo>
                <a:lnTo>
                  <a:pt x="3600" y="1964"/>
                </a:lnTo>
                <a:cubicBezTo>
                  <a:pt x="3600" y="1964"/>
                  <a:pt x="3600" y="982"/>
                  <a:pt x="3600" y="982"/>
                </a:cubicBezTo>
                <a:close/>
                <a:moveTo>
                  <a:pt x="16800" y="7872"/>
                </a:moveTo>
                <a:lnTo>
                  <a:pt x="16800" y="2945"/>
                </a:lnTo>
                <a:lnTo>
                  <a:pt x="18000" y="2945"/>
                </a:lnTo>
                <a:cubicBezTo>
                  <a:pt x="18662" y="2945"/>
                  <a:pt x="19200" y="2505"/>
                  <a:pt x="19200" y="1964"/>
                </a:cubicBezTo>
                <a:lnTo>
                  <a:pt x="19200" y="982"/>
                </a:lnTo>
                <a:cubicBezTo>
                  <a:pt x="19200" y="440"/>
                  <a:pt x="18662" y="0"/>
                  <a:pt x="18000" y="0"/>
                </a:cubicBezTo>
                <a:lnTo>
                  <a:pt x="3600" y="0"/>
                </a:lnTo>
                <a:cubicBezTo>
                  <a:pt x="2938" y="0"/>
                  <a:pt x="2400" y="440"/>
                  <a:pt x="2400" y="982"/>
                </a:cubicBezTo>
                <a:lnTo>
                  <a:pt x="2400" y="1964"/>
                </a:lnTo>
                <a:cubicBezTo>
                  <a:pt x="2400" y="2505"/>
                  <a:pt x="2938" y="2945"/>
                  <a:pt x="3600" y="2945"/>
                </a:cubicBezTo>
                <a:lnTo>
                  <a:pt x="4800" y="2945"/>
                </a:lnTo>
                <a:lnTo>
                  <a:pt x="4800" y="7872"/>
                </a:lnTo>
                <a:cubicBezTo>
                  <a:pt x="1906" y="9457"/>
                  <a:pt x="0" y="12155"/>
                  <a:pt x="0" y="15218"/>
                </a:cubicBezTo>
                <a:cubicBezTo>
                  <a:pt x="0" y="17730"/>
                  <a:pt x="1286" y="19991"/>
                  <a:pt x="3342" y="21600"/>
                </a:cubicBezTo>
                <a:lnTo>
                  <a:pt x="18258" y="21600"/>
                </a:lnTo>
                <a:cubicBezTo>
                  <a:pt x="20313" y="19991"/>
                  <a:pt x="21600" y="17730"/>
                  <a:pt x="21600" y="15218"/>
                </a:cubicBezTo>
                <a:cubicBezTo>
                  <a:pt x="21600" y="12155"/>
                  <a:pt x="19693" y="9457"/>
                  <a:pt x="16800" y="7872"/>
                </a:cubicBezTo>
                <a:moveTo>
                  <a:pt x="16200" y="15709"/>
                </a:moveTo>
                <a:cubicBezTo>
                  <a:pt x="15869" y="15709"/>
                  <a:pt x="15600" y="15929"/>
                  <a:pt x="15600" y="16200"/>
                </a:cubicBezTo>
                <a:cubicBezTo>
                  <a:pt x="15600" y="16471"/>
                  <a:pt x="15869" y="16691"/>
                  <a:pt x="16200" y="16691"/>
                </a:cubicBezTo>
                <a:cubicBezTo>
                  <a:pt x="16531" y="16691"/>
                  <a:pt x="16800" y="16471"/>
                  <a:pt x="16800" y="16200"/>
                </a:cubicBezTo>
                <a:cubicBezTo>
                  <a:pt x="16800" y="15929"/>
                  <a:pt x="16531" y="15709"/>
                  <a:pt x="16200" y="15709"/>
                </a:cubicBezTo>
                <a:moveTo>
                  <a:pt x="7800" y="11782"/>
                </a:moveTo>
                <a:cubicBezTo>
                  <a:pt x="7469" y="11782"/>
                  <a:pt x="7200" y="12001"/>
                  <a:pt x="7200" y="12273"/>
                </a:cubicBezTo>
                <a:cubicBezTo>
                  <a:pt x="7200" y="12544"/>
                  <a:pt x="7469" y="12764"/>
                  <a:pt x="7800" y="12764"/>
                </a:cubicBezTo>
                <a:cubicBezTo>
                  <a:pt x="8131" y="12764"/>
                  <a:pt x="8400" y="12544"/>
                  <a:pt x="8400" y="12273"/>
                </a:cubicBezTo>
                <a:cubicBezTo>
                  <a:pt x="8400" y="12001"/>
                  <a:pt x="8131" y="11782"/>
                  <a:pt x="7800" y="11782"/>
                </a:cubicBezTo>
                <a:moveTo>
                  <a:pt x="6000" y="15709"/>
                </a:moveTo>
                <a:cubicBezTo>
                  <a:pt x="5338" y="15709"/>
                  <a:pt x="4800" y="16149"/>
                  <a:pt x="4800" y="16691"/>
                </a:cubicBezTo>
                <a:cubicBezTo>
                  <a:pt x="4800" y="17233"/>
                  <a:pt x="5338" y="17673"/>
                  <a:pt x="6000" y="17673"/>
                </a:cubicBezTo>
                <a:cubicBezTo>
                  <a:pt x="6662" y="17673"/>
                  <a:pt x="7200" y="17233"/>
                  <a:pt x="7200" y="16691"/>
                </a:cubicBezTo>
                <a:cubicBezTo>
                  <a:pt x="7200" y="16149"/>
                  <a:pt x="6662" y="15709"/>
                  <a:pt x="6000" y="15709"/>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53" name="Shape 2753"/>
          <p:cNvSpPr/>
          <p:nvPr/>
        </p:nvSpPr>
        <p:spPr>
          <a:xfrm>
            <a:off x="17857948" y="8211900"/>
            <a:ext cx="457082" cy="558655"/>
          </a:xfrm>
          <a:custGeom>
            <a:avLst/>
            <a:gdLst/>
            <a:ahLst/>
            <a:cxnLst>
              <a:cxn ang="0">
                <a:pos x="wd2" y="hd2"/>
              </a:cxn>
              <a:cxn ang="5400000">
                <a:pos x="wd2" y="hd2"/>
              </a:cxn>
              <a:cxn ang="10800000">
                <a:pos x="wd2" y="hd2"/>
              </a:cxn>
              <a:cxn ang="16200000">
                <a:pos x="wd2" y="hd2"/>
              </a:cxn>
            </a:cxnLst>
            <a:rect l="0" t="0" r="r" b="b"/>
            <a:pathLst>
              <a:path w="21600" h="21600" extrusionOk="0">
                <a:moveTo>
                  <a:pt x="13800" y="18655"/>
                </a:moveTo>
                <a:cubicBezTo>
                  <a:pt x="13468" y="18655"/>
                  <a:pt x="13200" y="18874"/>
                  <a:pt x="13200" y="19145"/>
                </a:cubicBezTo>
                <a:cubicBezTo>
                  <a:pt x="13200" y="19417"/>
                  <a:pt x="13468" y="19636"/>
                  <a:pt x="13800" y="19636"/>
                </a:cubicBezTo>
                <a:cubicBezTo>
                  <a:pt x="14132" y="19636"/>
                  <a:pt x="14400" y="19417"/>
                  <a:pt x="14400" y="19145"/>
                </a:cubicBezTo>
                <a:cubicBezTo>
                  <a:pt x="14400" y="18874"/>
                  <a:pt x="14132" y="18655"/>
                  <a:pt x="13800" y="18655"/>
                </a:cubicBezTo>
                <a:moveTo>
                  <a:pt x="10200" y="15709"/>
                </a:moveTo>
                <a:cubicBezTo>
                  <a:pt x="9868" y="15709"/>
                  <a:pt x="9600" y="15490"/>
                  <a:pt x="9600" y="15218"/>
                </a:cubicBezTo>
                <a:cubicBezTo>
                  <a:pt x="9600" y="14947"/>
                  <a:pt x="9868" y="14727"/>
                  <a:pt x="10200" y="14727"/>
                </a:cubicBezTo>
                <a:cubicBezTo>
                  <a:pt x="10532" y="14727"/>
                  <a:pt x="10800" y="14947"/>
                  <a:pt x="10800" y="15218"/>
                </a:cubicBezTo>
                <a:cubicBezTo>
                  <a:pt x="10800" y="15490"/>
                  <a:pt x="10532" y="15709"/>
                  <a:pt x="10200" y="15709"/>
                </a:cubicBezTo>
                <a:moveTo>
                  <a:pt x="10200" y="13745"/>
                </a:moveTo>
                <a:cubicBezTo>
                  <a:pt x="9206" y="13745"/>
                  <a:pt x="8400" y="14405"/>
                  <a:pt x="8400" y="15218"/>
                </a:cubicBezTo>
                <a:cubicBezTo>
                  <a:pt x="8400" y="16031"/>
                  <a:pt x="9206" y="16691"/>
                  <a:pt x="10200" y="16691"/>
                </a:cubicBezTo>
                <a:cubicBezTo>
                  <a:pt x="11194" y="16691"/>
                  <a:pt x="12000" y="16031"/>
                  <a:pt x="12000" y="15218"/>
                </a:cubicBezTo>
                <a:cubicBezTo>
                  <a:pt x="12000" y="14405"/>
                  <a:pt x="11194" y="13745"/>
                  <a:pt x="10200" y="13745"/>
                </a:cubicBezTo>
                <a:moveTo>
                  <a:pt x="15600" y="13745"/>
                </a:moveTo>
                <a:cubicBezTo>
                  <a:pt x="14938" y="13745"/>
                  <a:pt x="14400" y="14186"/>
                  <a:pt x="14400" y="14727"/>
                </a:cubicBezTo>
                <a:cubicBezTo>
                  <a:pt x="14400" y="15269"/>
                  <a:pt x="14938" y="15709"/>
                  <a:pt x="15600" y="15709"/>
                </a:cubicBezTo>
                <a:cubicBezTo>
                  <a:pt x="16262" y="15709"/>
                  <a:pt x="16800" y="15269"/>
                  <a:pt x="16800" y="14727"/>
                </a:cubicBezTo>
                <a:cubicBezTo>
                  <a:pt x="16800" y="14186"/>
                  <a:pt x="16262" y="13745"/>
                  <a:pt x="15600" y="13745"/>
                </a:cubicBezTo>
                <a:moveTo>
                  <a:pt x="14400" y="20618"/>
                </a:moveTo>
                <a:lnTo>
                  <a:pt x="7200" y="20618"/>
                </a:lnTo>
                <a:cubicBezTo>
                  <a:pt x="3892" y="20618"/>
                  <a:pt x="1200" y="18416"/>
                  <a:pt x="1200" y="15709"/>
                </a:cubicBezTo>
                <a:cubicBezTo>
                  <a:pt x="1200" y="13123"/>
                  <a:pt x="2182" y="11620"/>
                  <a:pt x="3320" y="9880"/>
                </a:cubicBezTo>
                <a:cubicBezTo>
                  <a:pt x="3477" y="9639"/>
                  <a:pt x="3636" y="9392"/>
                  <a:pt x="3797" y="9140"/>
                </a:cubicBezTo>
                <a:cubicBezTo>
                  <a:pt x="3905" y="9093"/>
                  <a:pt x="6420" y="8038"/>
                  <a:pt x="9814" y="9625"/>
                </a:cubicBezTo>
                <a:cubicBezTo>
                  <a:pt x="10959" y="10160"/>
                  <a:pt x="12064" y="10360"/>
                  <a:pt x="13079" y="10360"/>
                </a:cubicBezTo>
                <a:cubicBezTo>
                  <a:pt x="15152" y="10360"/>
                  <a:pt x="16846" y="9523"/>
                  <a:pt x="17711" y="8991"/>
                </a:cubicBezTo>
                <a:cubicBezTo>
                  <a:pt x="17902" y="9295"/>
                  <a:pt x="18093" y="9592"/>
                  <a:pt x="18280" y="9880"/>
                </a:cubicBezTo>
                <a:cubicBezTo>
                  <a:pt x="19418" y="11620"/>
                  <a:pt x="20400" y="13123"/>
                  <a:pt x="20400" y="15709"/>
                </a:cubicBezTo>
                <a:cubicBezTo>
                  <a:pt x="20400" y="18416"/>
                  <a:pt x="17708" y="20618"/>
                  <a:pt x="14400" y="20618"/>
                </a:cubicBezTo>
                <a:moveTo>
                  <a:pt x="5967" y="2945"/>
                </a:moveTo>
                <a:lnTo>
                  <a:pt x="15633" y="2945"/>
                </a:lnTo>
                <a:cubicBezTo>
                  <a:pt x="15782" y="5133"/>
                  <a:pt x="16425" y="6735"/>
                  <a:pt x="17180" y="8090"/>
                </a:cubicBezTo>
                <a:cubicBezTo>
                  <a:pt x="16281" y="8690"/>
                  <a:pt x="13509" y="10220"/>
                  <a:pt x="10410" y="8772"/>
                </a:cubicBezTo>
                <a:cubicBezTo>
                  <a:pt x="7921" y="7609"/>
                  <a:pt x="5800" y="7679"/>
                  <a:pt x="4520" y="7912"/>
                </a:cubicBezTo>
                <a:cubicBezTo>
                  <a:pt x="5231" y="6594"/>
                  <a:pt x="5824" y="5037"/>
                  <a:pt x="5967" y="2945"/>
                </a:cubicBezTo>
                <a:moveTo>
                  <a:pt x="3600" y="982"/>
                </a:moveTo>
                <a:lnTo>
                  <a:pt x="18000" y="982"/>
                </a:lnTo>
                <a:lnTo>
                  <a:pt x="18000" y="1964"/>
                </a:lnTo>
                <a:lnTo>
                  <a:pt x="3600" y="1964"/>
                </a:lnTo>
                <a:cubicBezTo>
                  <a:pt x="3600" y="1964"/>
                  <a:pt x="3600" y="982"/>
                  <a:pt x="3600" y="982"/>
                </a:cubicBezTo>
                <a:close/>
                <a:moveTo>
                  <a:pt x="16843" y="2945"/>
                </a:moveTo>
                <a:lnTo>
                  <a:pt x="18000" y="2945"/>
                </a:lnTo>
                <a:cubicBezTo>
                  <a:pt x="18662" y="2945"/>
                  <a:pt x="19200" y="2505"/>
                  <a:pt x="19200" y="1964"/>
                </a:cubicBezTo>
                <a:lnTo>
                  <a:pt x="19200" y="982"/>
                </a:lnTo>
                <a:cubicBezTo>
                  <a:pt x="19200" y="440"/>
                  <a:pt x="18662" y="0"/>
                  <a:pt x="18000" y="0"/>
                </a:cubicBezTo>
                <a:lnTo>
                  <a:pt x="3600" y="0"/>
                </a:lnTo>
                <a:cubicBezTo>
                  <a:pt x="2938" y="0"/>
                  <a:pt x="2400" y="440"/>
                  <a:pt x="2400" y="982"/>
                </a:cubicBezTo>
                <a:lnTo>
                  <a:pt x="2400" y="1964"/>
                </a:lnTo>
                <a:cubicBezTo>
                  <a:pt x="2400" y="2505"/>
                  <a:pt x="2938" y="2945"/>
                  <a:pt x="3600" y="2945"/>
                </a:cubicBezTo>
                <a:lnTo>
                  <a:pt x="4757" y="2945"/>
                </a:lnTo>
                <a:cubicBezTo>
                  <a:pt x="4322" y="8937"/>
                  <a:pt x="0" y="10114"/>
                  <a:pt x="0" y="15709"/>
                </a:cubicBezTo>
                <a:cubicBezTo>
                  <a:pt x="0" y="18962"/>
                  <a:pt x="3224" y="21600"/>
                  <a:pt x="7200" y="21600"/>
                </a:cubicBezTo>
                <a:lnTo>
                  <a:pt x="14400" y="21600"/>
                </a:lnTo>
                <a:cubicBezTo>
                  <a:pt x="18376" y="21600"/>
                  <a:pt x="21600" y="18962"/>
                  <a:pt x="21600" y="15709"/>
                </a:cubicBezTo>
                <a:cubicBezTo>
                  <a:pt x="21600" y="10114"/>
                  <a:pt x="17278" y="8937"/>
                  <a:pt x="16843" y="2945"/>
                </a:cubicBezTo>
                <a:moveTo>
                  <a:pt x="17400" y="11782"/>
                </a:moveTo>
                <a:cubicBezTo>
                  <a:pt x="17068" y="11782"/>
                  <a:pt x="16800" y="12001"/>
                  <a:pt x="16800" y="12273"/>
                </a:cubicBezTo>
                <a:cubicBezTo>
                  <a:pt x="16800" y="12544"/>
                  <a:pt x="17068" y="12764"/>
                  <a:pt x="17400" y="12764"/>
                </a:cubicBezTo>
                <a:cubicBezTo>
                  <a:pt x="17732" y="12764"/>
                  <a:pt x="18000" y="12544"/>
                  <a:pt x="18000" y="12273"/>
                </a:cubicBezTo>
                <a:cubicBezTo>
                  <a:pt x="18000" y="12001"/>
                  <a:pt x="17732" y="11782"/>
                  <a:pt x="17400" y="11782"/>
                </a:cubicBezTo>
                <a:moveTo>
                  <a:pt x="6000" y="10800"/>
                </a:moveTo>
                <a:cubicBezTo>
                  <a:pt x="5338" y="10800"/>
                  <a:pt x="4800" y="11240"/>
                  <a:pt x="4800" y="11782"/>
                </a:cubicBezTo>
                <a:cubicBezTo>
                  <a:pt x="4800" y="12324"/>
                  <a:pt x="5338" y="12764"/>
                  <a:pt x="6000" y="12764"/>
                </a:cubicBezTo>
                <a:cubicBezTo>
                  <a:pt x="6662" y="12764"/>
                  <a:pt x="7200" y="12324"/>
                  <a:pt x="7200" y="11782"/>
                </a:cubicBezTo>
                <a:cubicBezTo>
                  <a:pt x="7200" y="11240"/>
                  <a:pt x="6662" y="10800"/>
                  <a:pt x="6000" y="10800"/>
                </a:cubicBezTo>
                <a:moveTo>
                  <a:pt x="5400" y="16691"/>
                </a:moveTo>
                <a:cubicBezTo>
                  <a:pt x="5068" y="16691"/>
                  <a:pt x="4800" y="16910"/>
                  <a:pt x="4800" y="17182"/>
                </a:cubicBezTo>
                <a:cubicBezTo>
                  <a:pt x="4800" y="17453"/>
                  <a:pt x="5068" y="17673"/>
                  <a:pt x="5400" y="17673"/>
                </a:cubicBezTo>
                <a:cubicBezTo>
                  <a:pt x="5732" y="17673"/>
                  <a:pt x="6000" y="17453"/>
                  <a:pt x="6000" y="17182"/>
                </a:cubicBezTo>
                <a:cubicBezTo>
                  <a:pt x="6000" y="16910"/>
                  <a:pt x="5732" y="16691"/>
                  <a:pt x="5400" y="16691"/>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54" name="Shape 2754"/>
          <p:cNvSpPr/>
          <p:nvPr/>
        </p:nvSpPr>
        <p:spPr>
          <a:xfrm>
            <a:off x="18899076" y="8211900"/>
            <a:ext cx="507869"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15709"/>
                </a:moveTo>
                <a:cubicBezTo>
                  <a:pt x="10203" y="15709"/>
                  <a:pt x="9720" y="16149"/>
                  <a:pt x="9720" y="16691"/>
                </a:cubicBezTo>
                <a:cubicBezTo>
                  <a:pt x="9720" y="17233"/>
                  <a:pt x="10203" y="17673"/>
                  <a:pt x="10800" y="17673"/>
                </a:cubicBezTo>
                <a:cubicBezTo>
                  <a:pt x="11396" y="17673"/>
                  <a:pt x="11880" y="17233"/>
                  <a:pt x="11880" y="16691"/>
                </a:cubicBezTo>
                <a:cubicBezTo>
                  <a:pt x="11880" y="16149"/>
                  <a:pt x="11396" y="15709"/>
                  <a:pt x="10800" y="15709"/>
                </a:cubicBezTo>
                <a:moveTo>
                  <a:pt x="12960" y="10800"/>
                </a:moveTo>
                <a:cubicBezTo>
                  <a:pt x="12363" y="10800"/>
                  <a:pt x="11880" y="11240"/>
                  <a:pt x="11880" y="11782"/>
                </a:cubicBezTo>
                <a:cubicBezTo>
                  <a:pt x="11880" y="12324"/>
                  <a:pt x="12363" y="12764"/>
                  <a:pt x="12960" y="12764"/>
                </a:cubicBezTo>
                <a:cubicBezTo>
                  <a:pt x="13556" y="12764"/>
                  <a:pt x="14040" y="12324"/>
                  <a:pt x="14040" y="11782"/>
                </a:cubicBezTo>
                <a:cubicBezTo>
                  <a:pt x="14040" y="11240"/>
                  <a:pt x="13556" y="10800"/>
                  <a:pt x="12960" y="10800"/>
                </a:cubicBezTo>
                <a:moveTo>
                  <a:pt x="15660" y="14727"/>
                </a:moveTo>
                <a:cubicBezTo>
                  <a:pt x="15362" y="14727"/>
                  <a:pt x="15120" y="14947"/>
                  <a:pt x="15120" y="15218"/>
                </a:cubicBezTo>
                <a:cubicBezTo>
                  <a:pt x="15120" y="15490"/>
                  <a:pt x="15362" y="15709"/>
                  <a:pt x="15660" y="15709"/>
                </a:cubicBezTo>
                <a:cubicBezTo>
                  <a:pt x="15958" y="15709"/>
                  <a:pt x="16200" y="15490"/>
                  <a:pt x="16200" y="15218"/>
                </a:cubicBezTo>
                <a:cubicBezTo>
                  <a:pt x="16200" y="14947"/>
                  <a:pt x="15958" y="14727"/>
                  <a:pt x="15660" y="14727"/>
                </a:cubicBezTo>
                <a:moveTo>
                  <a:pt x="16740" y="17673"/>
                </a:moveTo>
                <a:cubicBezTo>
                  <a:pt x="16442" y="17673"/>
                  <a:pt x="16200" y="17892"/>
                  <a:pt x="16200" y="18164"/>
                </a:cubicBezTo>
                <a:cubicBezTo>
                  <a:pt x="16200" y="18435"/>
                  <a:pt x="16442" y="18655"/>
                  <a:pt x="16740" y="18655"/>
                </a:cubicBezTo>
                <a:cubicBezTo>
                  <a:pt x="17038" y="18655"/>
                  <a:pt x="17280" y="18435"/>
                  <a:pt x="17280" y="18164"/>
                </a:cubicBezTo>
                <a:cubicBezTo>
                  <a:pt x="17280" y="17892"/>
                  <a:pt x="17038" y="17673"/>
                  <a:pt x="16740" y="17673"/>
                </a:cubicBezTo>
                <a:moveTo>
                  <a:pt x="7020" y="13745"/>
                </a:moveTo>
                <a:cubicBezTo>
                  <a:pt x="6722" y="13745"/>
                  <a:pt x="6480" y="13525"/>
                  <a:pt x="6480" y="13255"/>
                </a:cubicBezTo>
                <a:cubicBezTo>
                  <a:pt x="6480" y="12983"/>
                  <a:pt x="6722" y="12764"/>
                  <a:pt x="7020" y="12764"/>
                </a:cubicBezTo>
                <a:cubicBezTo>
                  <a:pt x="7318" y="12764"/>
                  <a:pt x="7560" y="12983"/>
                  <a:pt x="7560" y="13255"/>
                </a:cubicBezTo>
                <a:cubicBezTo>
                  <a:pt x="7560" y="13525"/>
                  <a:pt x="7318" y="13745"/>
                  <a:pt x="7020" y="13745"/>
                </a:cubicBezTo>
                <a:moveTo>
                  <a:pt x="7020" y="11782"/>
                </a:moveTo>
                <a:cubicBezTo>
                  <a:pt x="6126" y="11782"/>
                  <a:pt x="5400" y="12441"/>
                  <a:pt x="5400" y="13255"/>
                </a:cubicBezTo>
                <a:cubicBezTo>
                  <a:pt x="5400" y="14068"/>
                  <a:pt x="6126" y="14727"/>
                  <a:pt x="7020" y="14727"/>
                </a:cubicBezTo>
                <a:cubicBezTo>
                  <a:pt x="7914" y="14727"/>
                  <a:pt x="8640" y="14068"/>
                  <a:pt x="8640" y="13255"/>
                </a:cubicBezTo>
                <a:cubicBezTo>
                  <a:pt x="8640" y="12441"/>
                  <a:pt x="7914" y="11782"/>
                  <a:pt x="7020" y="11782"/>
                </a:cubicBezTo>
                <a:moveTo>
                  <a:pt x="16200" y="20618"/>
                </a:moveTo>
                <a:lnTo>
                  <a:pt x="5400" y="20618"/>
                </a:lnTo>
                <a:cubicBezTo>
                  <a:pt x="5224" y="20618"/>
                  <a:pt x="1080" y="20574"/>
                  <a:pt x="1080" y="16691"/>
                </a:cubicBezTo>
                <a:cubicBezTo>
                  <a:pt x="1080" y="12965"/>
                  <a:pt x="3149" y="11214"/>
                  <a:pt x="4975" y="9670"/>
                </a:cubicBezTo>
                <a:cubicBezTo>
                  <a:pt x="6031" y="8777"/>
                  <a:pt x="7028" y="7920"/>
                  <a:pt x="7400" y="6808"/>
                </a:cubicBezTo>
                <a:cubicBezTo>
                  <a:pt x="7683" y="6848"/>
                  <a:pt x="7974" y="6878"/>
                  <a:pt x="8279" y="6878"/>
                </a:cubicBezTo>
                <a:cubicBezTo>
                  <a:pt x="9182" y="6878"/>
                  <a:pt x="10166" y="6687"/>
                  <a:pt x="11184" y="6177"/>
                </a:cubicBezTo>
                <a:cubicBezTo>
                  <a:pt x="12256" y="5642"/>
                  <a:pt x="13226" y="5425"/>
                  <a:pt x="14040" y="5367"/>
                </a:cubicBezTo>
                <a:lnTo>
                  <a:pt x="14040" y="5891"/>
                </a:lnTo>
                <a:cubicBezTo>
                  <a:pt x="14040" y="7483"/>
                  <a:pt x="15296" y="8546"/>
                  <a:pt x="16625" y="9670"/>
                </a:cubicBezTo>
                <a:cubicBezTo>
                  <a:pt x="18451" y="11214"/>
                  <a:pt x="20520" y="12965"/>
                  <a:pt x="20520" y="16691"/>
                </a:cubicBezTo>
                <a:cubicBezTo>
                  <a:pt x="20520" y="20474"/>
                  <a:pt x="16637" y="20614"/>
                  <a:pt x="16200" y="20618"/>
                </a:cubicBezTo>
                <a:moveTo>
                  <a:pt x="14040" y="2945"/>
                </a:moveTo>
                <a:lnTo>
                  <a:pt x="14040" y="4432"/>
                </a:lnTo>
                <a:cubicBezTo>
                  <a:pt x="13069" y="4489"/>
                  <a:pt x="11917" y="4734"/>
                  <a:pt x="10654" y="5365"/>
                </a:cubicBezTo>
                <a:cubicBezTo>
                  <a:pt x="9547" y="5920"/>
                  <a:pt x="8485" y="6015"/>
                  <a:pt x="7560" y="5894"/>
                </a:cubicBezTo>
                <a:lnTo>
                  <a:pt x="7560" y="5891"/>
                </a:lnTo>
                <a:lnTo>
                  <a:pt x="7560" y="2945"/>
                </a:lnTo>
                <a:cubicBezTo>
                  <a:pt x="7560" y="2945"/>
                  <a:pt x="14040" y="2945"/>
                  <a:pt x="14040" y="2945"/>
                </a:cubicBezTo>
                <a:close/>
                <a:moveTo>
                  <a:pt x="5400" y="982"/>
                </a:moveTo>
                <a:lnTo>
                  <a:pt x="16200" y="982"/>
                </a:lnTo>
                <a:lnTo>
                  <a:pt x="16200" y="1964"/>
                </a:lnTo>
                <a:lnTo>
                  <a:pt x="5400" y="1964"/>
                </a:lnTo>
                <a:cubicBezTo>
                  <a:pt x="5400" y="1964"/>
                  <a:pt x="5400" y="982"/>
                  <a:pt x="5400" y="982"/>
                </a:cubicBezTo>
                <a:close/>
                <a:moveTo>
                  <a:pt x="15120" y="5891"/>
                </a:moveTo>
                <a:lnTo>
                  <a:pt x="15120" y="2945"/>
                </a:lnTo>
                <a:lnTo>
                  <a:pt x="16200" y="2945"/>
                </a:lnTo>
                <a:cubicBezTo>
                  <a:pt x="16796" y="2945"/>
                  <a:pt x="17280" y="2505"/>
                  <a:pt x="17280" y="1964"/>
                </a:cubicBezTo>
                <a:lnTo>
                  <a:pt x="17280" y="982"/>
                </a:lnTo>
                <a:cubicBezTo>
                  <a:pt x="17280" y="440"/>
                  <a:pt x="16796" y="0"/>
                  <a:pt x="16200" y="0"/>
                </a:cubicBezTo>
                <a:lnTo>
                  <a:pt x="5400" y="0"/>
                </a:lnTo>
                <a:cubicBezTo>
                  <a:pt x="4803" y="0"/>
                  <a:pt x="4320" y="440"/>
                  <a:pt x="4320" y="982"/>
                </a:cubicBezTo>
                <a:lnTo>
                  <a:pt x="4320" y="1964"/>
                </a:lnTo>
                <a:cubicBezTo>
                  <a:pt x="4320" y="2505"/>
                  <a:pt x="4803" y="2945"/>
                  <a:pt x="5400" y="2945"/>
                </a:cubicBezTo>
                <a:lnTo>
                  <a:pt x="6480" y="2945"/>
                </a:lnTo>
                <a:lnTo>
                  <a:pt x="6480" y="5891"/>
                </a:lnTo>
                <a:cubicBezTo>
                  <a:pt x="6480" y="8836"/>
                  <a:pt x="0" y="9818"/>
                  <a:pt x="0" y="16691"/>
                </a:cubicBezTo>
                <a:cubicBezTo>
                  <a:pt x="0" y="21600"/>
                  <a:pt x="5400" y="21600"/>
                  <a:pt x="5400" y="21600"/>
                </a:cubicBezTo>
                <a:lnTo>
                  <a:pt x="16200" y="21600"/>
                </a:lnTo>
                <a:cubicBezTo>
                  <a:pt x="16200" y="21600"/>
                  <a:pt x="21600" y="21600"/>
                  <a:pt x="21600" y="16691"/>
                </a:cubicBezTo>
                <a:cubicBezTo>
                  <a:pt x="21600" y="9818"/>
                  <a:pt x="15120" y="8836"/>
                  <a:pt x="15120" y="5891"/>
                </a:cubicBezTo>
                <a:moveTo>
                  <a:pt x="5940" y="16691"/>
                </a:moveTo>
                <a:cubicBezTo>
                  <a:pt x="5642" y="16691"/>
                  <a:pt x="5400" y="16910"/>
                  <a:pt x="5400" y="17182"/>
                </a:cubicBezTo>
                <a:cubicBezTo>
                  <a:pt x="5400" y="17453"/>
                  <a:pt x="5642" y="17673"/>
                  <a:pt x="5940" y="17673"/>
                </a:cubicBezTo>
                <a:cubicBezTo>
                  <a:pt x="6238" y="17673"/>
                  <a:pt x="6480" y="17453"/>
                  <a:pt x="6480" y="17182"/>
                </a:cubicBezTo>
                <a:cubicBezTo>
                  <a:pt x="6480" y="16910"/>
                  <a:pt x="6238" y="16691"/>
                  <a:pt x="5940" y="16691"/>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55" name="Shape 2755"/>
          <p:cNvSpPr/>
          <p:nvPr/>
        </p:nvSpPr>
        <p:spPr>
          <a:xfrm>
            <a:off x="19990992" y="8211900"/>
            <a:ext cx="457082" cy="558655"/>
          </a:xfrm>
          <a:custGeom>
            <a:avLst/>
            <a:gdLst/>
            <a:ahLst/>
            <a:cxnLst>
              <a:cxn ang="0">
                <a:pos x="wd2" y="hd2"/>
              </a:cxn>
              <a:cxn ang="5400000">
                <a:pos x="wd2" y="hd2"/>
              </a:cxn>
              <a:cxn ang="10800000">
                <a:pos x="wd2" y="hd2"/>
              </a:cxn>
              <a:cxn ang="16200000">
                <a:pos x="wd2" y="hd2"/>
              </a:cxn>
            </a:cxnLst>
            <a:rect l="0" t="0" r="r" b="b"/>
            <a:pathLst>
              <a:path w="21600" h="21600" extrusionOk="0">
                <a:moveTo>
                  <a:pt x="20400" y="4909"/>
                </a:moveTo>
                <a:lnTo>
                  <a:pt x="19200" y="4909"/>
                </a:lnTo>
                <a:lnTo>
                  <a:pt x="19200" y="2945"/>
                </a:lnTo>
                <a:cubicBezTo>
                  <a:pt x="19200" y="2674"/>
                  <a:pt x="18932" y="2455"/>
                  <a:pt x="18600" y="2455"/>
                </a:cubicBezTo>
                <a:cubicBezTo>
                  <a:pt x="18268" y="2455"/>
                  <a:pt x="18000" y="2674"/>
                  <a:pt x="18000" y="2945"/>
                </a:cubicBezTo>
                <a:lnTo>
                  <a:pt x="18000" y="4909"/>
                </a:lnTo>
                <a:lnTo>
                  <a:pt x="16800" y="4909"/>
                </a:lnTo>
                <a:lnTo>
                  <a:pt x="16800" y="2945"/>
                </a:lnTo>
                <a:cubicBezTo>
                  <a:pt x="16800" y="2674"/>
                  <a:pt x="16532" y="2455"/>
                  <a:pt x="16200" y="2455"/>
                </a:cubicBezTo>
                <a:cubicBezTo>
                  <a:pt x="15868" y="2455"/>
                  <a:pt x="15600" y="2674"/>
                  <a:pt x="15600" y="2945"/>
                </a:cubicBezTo>
                <a:lnTo>
                  <a:pt x="15600" y="4909"/>
                </a:lnTo>
                <a:lnTo>
                  <a:pt x="14400" y="4909"/>
                </a:lnTo>
                <a:lnTo>
                  <a:pt x="14400" y="2455"/>
                </a:lnTo>
                <a:cubicBezTo>
                  <a:pt x="14400" y="2183"/>
                  <a:pt x="14132" y="1964"/>
                  <a:pt x="13800" y="1964"/>
                </a:cubicBezTo>
                <a:cubicBezTo>
                  <a:pt x="13468" y="1964"/>
                  <a:pt x="13200" y="2183"/>
                  <a:pt x="13200" y="2455"/>
                </a:cubicBezTo>
                <a:lnTo>
                  <a:pt x="13200" y="4909"/>
                </a:lnTo>
                <a:lnTo>
                  <a:pt x="12000" y="4909"/>
                </a:lnTo>
                <a:lnTo>
                  <a:pt x="12000" y="2945"/>
                </a:lnTo>
                <a:cubicBezTo>
                  <a:pt x="12000" y="2674"/>
                  <a:pt x="11732" y="2455"/>
                  <a:pt x="11400" y="2455"/>
                </a:cubicBezTo>
                <a:cubicBezTo>
                  <a:pt x="11068" y="2455"/>
                  <a:pt x="10800" y="2674"/>
                  <a:pt x="10800" y="2945"/>
                </a:cubicBezTo>
                <a:lnTo>
                  <a:pt x="10800" y="4909"/>
                </a:lnTo>
                <a:lnTo>
                  <a:pt x="9600" y="4909"/>
                </a:lnTo>
                <a:lnTo>
                  <a:pt x="9600" y="2455"/>
                </a:lnTo>
                <a:cubicBezTo>
                  <a:pt x="9600" y="2183"/>
                  <a:pt x="9332" y="1964"/>
                  <a:pt x="9000" y="1964"/>
                </a:cubicBezTo>
                <a:cubicBezTo>
                  <a:pt x="8668" y="1964"/>
                  <a:pt x="8400" y="2183"/>
                  <a:pt x="8400" y="2455"/>
                </a:cubicBezTo>
                <a:lnTo>
                  <a:pt x="8400" y="4909"/>
                </a:lnTo>
                <a:lnTo>
                  <a:pt x="6000" y="4909"/>
                </a:lnTo>
                <a:lnTo>
                  <a:pt x="6000" y="2945"/>
                </a:lnTo>
                <a:cubicBezTo>
                  <a:pt x="6000" y="2674"/>
                  <a:pt x="5732" y="2455"/>
                  <a:pt x="5400" y="2455"/>
                </a:cubicBezTo>
                <a:cubicBezTo>
                  <a:pt x="5068" y="2455"/>
                  <a:pt x="4800" y="2674"/>
                  <a:pt x="4800" y="2945"/>
                </a:cubicBezTo>
                <a:lnTo>
                  <a:pt x="4800" y="4909"/>
                </a:lnTo>
                <a:lnTo>
                  <a:pt x="3600" y="4909"/>
                </a:lnTo>
                <a:lnTo>
                  <a:pt x="3600" y="2455"/>
                </a:lnTo>
                <a:cubicBezTo>
                  <a:pt x="3600" y="2183"/>
                  <a:pt x="3332" y="1964"/>
                  <a:pt x="3000" y="1964"/>
                </a:cubicBezTo>
                <a:cubicBezTo>
                  <a:pt x="2668" y="1964"/>
                  <a:pt x="2400" y="2183"/>
                  <a:pt x="2400" y="2455"/>
                </a:cubicBezTo>
                <a:lnTo>
                  <a:pt x="2400" y="4909"/>
                </a:lnTo>
                <a:lnTo>
                  <a:pt x="1200" y="4909"/>
                </a:lnTo>
                <a:lnTo>
                  <a:pt x="1200" y="982"/>
                </a:lnTo>
                <a:lnTo>
                  <a:pt x="20400" y="982"/>
                </a:lnTo>
                <a:cubicBezTo>
                  <a:pt x="20400" y="982"/>
                  <a:pt x="20400" y="4909"/>
                  <a:pt x="20400" y="4909"/>
                </a:cubicBezTo>
                <a:close/>
                <a:moveTo>
                  <a:pt x="20400" y="10309"/>
                </a:moveTo>
                <a:lnTo>
                  <a:pt x="19200" y="10309"/>
                </a:lnTo>
                <a:lnTo>
                  <a:pt x="19200" y="7855"/>
                </a:lnTo>
                <a:cubicBezTo>
                  <a:pt x="19200" y="7583"/>
                  <a:pt x="18932" y="7364"/>
                  <a:pt x="18600" y="7364"/>
                </a:cubicBezTo>
                <a:cubicBezTo>
                  <a:pt x="18268" y="7364"/>
                  <a:pt x="18000" y="7583"/>
                  <a:pt x="18000" y="7855"/>
                </a:cubicBezTo>
                <a:lnTo>
                  <a:pt x="18000" y="10309"/>
                </a:lnTo>
                <a:lnTo>
                  <a:pt x="16800" y="10309"/>
                </a:lnTo>
                <a:lnTo>
                  <a:pt x="16800" y="7364"/>
                </a:lnTo>
                <a:cubicBezTo>
                  <a:pt x="16800" y="7092"/>
                  <a:pt x="16532" y="6873"/>
                  <a:pt x="16200" y="6873"/>
                </a:cubicBezTo>
                <a:cubicBezTo>
                  <a:pt x="15868" y="6873"/>
                  <a:pt x="15600" y="7092"/>
                  <a:pt x="15600" y="7364"/>
                </a:cubicBezTo>
                <a:lnTo>
                  <a:pt x="15600" y="10309"/>
                </a:lnTo>
                <a:lnTo>
                  <a:pt x="14400" y="10309"/>
                </a:lnTo>
                <a:lnTo>
                  <a:pt x="14400" y="7855"/>
                </a:lnTo>
                <a:cubicBezTo>
                  <a:pt x="14400" y="7583"/>
                  <a:pt x="14132" y="7364"/>
                  <a:pt x="13800" y="7364"/>
                </a:cubicBezTo>
                <a:cubicBezTo>
                  <a:pt x="13468" y="7364"/>
                  <a:pt x="13200" y="7583"/>
                  <a:pt x="13200" y="7855"/>
                </a:cubicBezTo>
                <a:lnTo>
                  <a:pt x="13200" y="10309"/>
                </a:lnTo>
                <a:lnTo>
                  <a:pt x="12000" y="10309"/>
                </a:lnTo>
                <a:lnTo>
                  <a:pt x="12000" y="7364"/>
                </a:lnTo>
                <a:cubicBezTo>
                  <a:pt x="12000" y="7092"/>
                  <a:pt x="11732" y="6873"/>
                  <a:pt x="11400" y="6873"/>
                </a:cubicBezTo>
                <a:cubicBezTo>
                  <a:pt x="11068" y="6873"/>
                  <a:pt x="10800" y="7092"/>
                  <a:pt x="10800" y="7364"/>
                </a:cubicBezTo>
                <a:lnTo>
                  <a:pt x="10800" y="10309"/>
                </a:lnTo>
                <a:lnTo>
                  <a:pt x="8400" y="10309"/>
                </a:lnTo>
                <a:lnTo>
                  <a:pt x="8400" y="7855"/>
                </a:lnTo>
                <a:cubicBezTo>
                  <a:pt x="8400" y="7583"/>
                  <a:pt x="8132" y="7364"/>
                  <a:pt x="7800" y="7364"/>
                </a:cubicBezTo>
                <a:cubicBezTo>
                  <a:pt x="7468" y="7364"/>
                  <a:pt x="7200" y="7583"/>
                  <a:pt x="7200" y="7855"/>
                </a:cubicBezTo>
                <a:lnTo>
                  <a:pt x="7200" y="10309"/>
                </a:lnTo>
                <a:lnTo>
                  <a:pt x="6000" y="10309"/>
                </a:lnTo>
                <a:lnTo>
                  <a:pt x="6000" y="7855"/>
                </a:lnTo>
                <a:cubicBezTo>
                  <a:pt x="6000" y="7583"/>
                  <a:pt x="5732" y="7364"/>
                  <a:pt x="5400" y="7364"/>
                </a:cubicBezTo>
                <a:cubicBezTo>
                  <a:pt x="5068" y="7364"/>
                  <a:pt x="4800" y="7583"/>
                  <a:pt x="4800" y="7855"/>
                </a:cubicBezTo>
                <a:lnTo>
                  <a:pt x="4800" y="10309"/>
                </a:lnTo>
                <a:lnTo>
                  <a:pt x="3600" y="10309"/>
                </a:lnTo>
                <a:lnTo>
                  <a:pt x="3600" y="7364"/>
                </a:lnTo>
                <a:cubicBezTo>
                  <a:pt x="3600" y="7092"/>
                  <a:pt x="3332" y="6873"/>
                  <a:pt x="3000" y="6873"/>
                </a:cubicBezTo>
                <a:cubicBezTo>
                  <a:pt x="2668" y="6873"/>
                  <a:pt x="2400" y="7092"/>
                  <a:pt x="2400" y="7364"/>
                </a:cubicBezTo>
                <a:lnTo>
                  <a:pt x="2400" y="10309"/>
                </a:lnTo>
                <a:lnTo>
                  <a:pt x="1200" y="10309"/>
                </a:lnTo>
                <a:lnTo>
                  <a:pt x="1200" y="5891"/>
                </a:lnTo>
                <a:lnTo>
                  <a:pt x="20400" y="5891"/>
                </a:lnTo>
                <a:cubicBezTo>
                  <a:pt x="20400" y="5891"/>
                  <a:pt x="20400" y="10309"/>
                  <a:pt x="20400" y="10309"/>
                </a:cubicBezTo>
                <a:close/>
                <a:moveTo>
                  <a:pt x="20400" y="15709"/>
                </a:moveTo>
                <a:lnTo>
                  <a:pt x="19200" y="15709"/>
                </a:lnTo>
                <a:lnTo>
                  <a:pt x="19200" y="13255"/>
                </a:lnTo>
                <a:cubicBezTo>
                  <a:pt x="19200" y="12983"/>
                  <a:pt x="18932" y="12764"/>
                  <a:pt x="18600" y="12764"/>
                </a:cubicBezTo>
                <a:cubicBezTo>
                  <a:pt x="18268" y="12764"/>
                  <a:pt x="18000" y="12983"/>
                  <a:pt x="18000" y="13255"/>
                </a:cubicBezTo>
                <a:lnTo>
                  <a:pt x="18000" y="15709"/>
                </a:lnTo>
                <a:lnTo>
                  <a:pt x="16800" y="15709"/>
                </a:lnTo>
                <a:lnTo>
                  <a:pt x="16800" y="13255"/>
                </a:lnTo>
                <a:cubicBezTo>
                  <a:pt x="16800" y="12983"/>
                  <a:pt x="16532" y="12764"/>
                  <a:pt x="16200" y="12764"/>
                </a:cubicBezTo>
                <a:cubicBezTo>
                  <a:pt x="15868" y="12764"/>
                  <a:pt x="15600" y="12983"/>
                  <a:pt x="15600" y="13255"/>
                </a:cubicBezTo>
                <a:lnTo>
                  <a:pt x="15600" y="15709"/>
                </a:lnTo>
                <a:lnTo>
                  <a:pt x="13200" y="15709"/>
                </a:lnTo>
                <a:lnTo>
                  <a:pt x="13200" y="13745"/>
                </a:lnTo>
                <a:cubicBezTo>
                  <a:pt x="13200" y="13474"/>
                  <a:pt x="12932" y="13255"/>
                  <a:pt x="12600" y="13255"/>
                </a:cubicBezTo>
                <a:cubicBezTo>
                  <a:pt x="12268" y="13255"/>
                  <a:pt x="12000" y="13474"/>
                  <a:pt x="12000" y="13745"/>
                </a:cubicBezTo>
                <a:lnTo>
                  <a:pt x="12000" y="15709"/>
                </a:lnTo>
                <a:lnTo>
                  <a:pt x="10800" y="15709"/>
                </a:lnTo>
                <a:lnTo>
                  <a:pt x="10800" y="13745"/>
                </a:lnTo>
                <a:cubicBezTo>
                  <a:pt x="10800" y="13474"/>
                  <a:pt x="10532" y="13255"/>
                  <a:pt x="10200" y="13255"/>
                </a:cubicBezTo>
                <a:cubicBezTo>
                  <a:pt x="9868" y="13255"/>
                  <a:pt x="9600" y="13474"/>
                  <a:pt x="9600" y="13745"/>
                </a:cubicBezTo>
                <a:lnTo>
                  <a:pt x="9600" y="15709"/>
                </a:lnTo>
                <a:lnTo>
                  <a:pt x="8400" y="15709"/>
                </a:lnTo>
                <a:lnTo>
                  <a:pt x="8400" y="13255"/>
                </a:lnTo>
                <a:cubicBezTo>
                  <a:pt x="8400" y="12983"/>
                  <a:pt x="8132" y="12764"/>
                  <a:pt x="7800" y="12764"/>
                </a:cubicBezTo>
                <a:cubicBezTo>
                  <a:pt x="7468" y="12764"/>
                  <a:pt x="7200" y="12983"/>
                  <a:pt x="7200" y="13255"/>
                </a:cubicBezTo>
                <a:lnTo>
                  <a:pt x="7200" y="15709"/>
                </a:lnTo>
                <a:lnTo>
                  <a:pt x="6000" y="15709"/>
                </a:lnTo>
                <a:lnTo>
                  <a:pt x="6000" y="13745"/>
                </a:lnTo>
                <a:cubicBezTo>
                  <a:pt x="6000" y="13474"/>
                  <a:pt x="5732" y="13255"/>
                  <a:pt x="5400" y="13255"/>
                </a:cubicBezTo>
                <a:cubicBezTo>
                  <a:pt x="5068" y="13255"/>
                  <a:pt x="4800" y="13474"/>
                  <a:pt x="4800" y="13745"/>
                </a:cubicBezTo>
                <a:lnTo>
                  <a:pt x="4800" y="15709"/>
                </a:lnTo>
                <a:lnTo>
                  <a:pt x="1200" y="15709"/>
                </a:lnTo>
                <a:lnTo>
                  <a:pt x="1200" y="11291"/>
                </a:lnTo>
                <a:lnTo>
                  <a:pt x="20400" y="11291"/>
                </a:lnTo>
                <a:cubicBezTo>
                  <a:pt x="20400" y="11291"/>
                  <a:pt x="20400" y="15709"/>
                  <a:pt x="20400" y="15709"/>
                </a:cubicBezTo>
                <a:close/>
                <a:moveTo>
                  <a:pt x="20400" y="20618"/>
                </a:moveTo>
                <a:lnTo>
                  <a:pt x="19200" y="20618"/>
                </a:lnTo>
                <a:lnTo>
                  <a:pt x="19200" y="18655"/>
                </a:lnTo>
                <a:cubicBezTo>
                  <a:pt x="19200" y="18383"/>
                  <a:pt x="18932" y="18164"/>
                  <a:pt x="18600" y="18164"/>
                </a:cubicBezTo>
                <a:cubicBezTo>
                  <a:pt x="18268" y="18164"/>
                  <a:pt x="18000" y="18383"/>
                  <a:pt x="18000" y="18655"/>
                </a:cubicBezTo>
                <a:lnTo>
                  <a:pt x="18000" y="20618"/>
                </a:lnTo>
                <a:lnTo>
                  <a:pt x="16800" y="20618"/>
                </a:lnTo>
                <a:lnTo>
                  <a:pt x="16800" y="18655"/>
                </a:lnTo>
                <a:cubicBezTo>
                  <a:pt x="16800" y="18383"/>
                  <a:pt x="16532" y="18164"/>
                  <a:pt x="16200" y="18164"/>
                </a:cubicBezTo>
                <a:cubicBezTo>
                  <a:pt x="15868" y="18164"/>
                  <a:pt x="15600" y="18383"/>
                  <a:pt x="15600" y="18655"/>
                </a:cubicBezTo>
                <a:lnTo>
                  <a:pt x="15600" y="20618"/>
                </a:lnTo>
                <a:lnTo>
                  <a:pt x="14400" y="20618"/>
                </a:lnTo>
                <a:lnTo>
                  <a:pt x="14400" y="18164"/>
                </a:lnTo>
                <a:cubicBezTo>
                  <a:pt x="14400" y="17892"/>
                  <a:pt x="14132" y="17673"/>
                  <a:pt x="13800" y="17673"/>
                </a:cubicBezTo>
                <a:cubicBezTo>
                  <a:pt x="13468" y="17673"/>
                  <a:pt x="13200" y="17892"/>
                  <a:pt x="13200" y="18164"/>
                </a:cubicBezTo>
                <a:lnTo>
                  <a:pt x="13200" y="20618"/>
                </a:lnTo>
                <a:lnTo>
                  <a:pt x="10800" y="20618"/>
                </a:lnTo>
                <a:lnTo>
                  <a:pt x="10800" y="18164"/>
                </a:lnTo>
                <a:cubicBezTo>
                  <a:pt x="10800" y="17892"/>
                  <a:pt x="10532" y="17673"/>
                  <a:pt x="10200" y="17673"/>
                </a:cubicBezTo>
                <a:cubicBezTo>
                  <a:pt x="9868" y="17673"/>
                  <a:pt x="9600" y="17892"/>
                  <a:pt x="9600" y="18164"/>
                </a:cubicBezTo>
                <a:lnTo>
                  <a:pt x="9600" y="20618"/>
                </a:lnTo>
                <a:lnTo>
                  <a:pt x="8400" y="20618"/>
                </a:lnTo>
                <a:lnTo>
                  <a:pt x="8400" y="18655"/>
                </a:lnTo>
                <a:cubicBezTo>
                  <a:pt x="8400" y="18383"/>
                  <a:pt x="8132" y="18164"/>
                  <a:pt x="7800" y="18164"/>
                </a:cubicBezTo>
                <a:cubicBezTo>
                  <a:pt x="7468" y="18164"/>
                  <a:pt x="7200" y="18383"/>
                  <a:pt x="7200" y="18655"/>
                </a:cubicBezTo>
                <a:lnTo>
                  <a:pt x="7200" y="20618"/>
                </a:lnTo>
                <a:lnTo>
                  <a:pt x="6000" y="20618"/>
                </a:lnTo>
                <a:lnTo>
                  <a:pt x="6000" y="18164"/>
                </a:lnTo>
                <a:cubicBezTo>
                  <a:pt x="6000" y="17892"/>
                  <a:pt x="5732" y="17673"/>
                  <a:pt x="5400" y="17673"/>
                </a:cubicBezTo>
                <a:cubicBezTo>
                  <a:pt x="5068" y="17673"/>
                  <a:pt x="4800" y="17892"/>
                  <a:pt x="4800" y="18164"/>
                </a:cubicBezTo>
                <a:lnTo>
                  <a:pt x="4800" y="20618"/>
                </a:lnTo>
                <a:lnTo>
                  <a:pt x="3600" y="20618"/>
                </a:lnTo>
                <a:lnTo>
                  <a:pt x="3600" y="18655"/>
                </a:lnTo>
                <a:cubicBezTo>
                  <a:pt x="3600" y="18383"/>
                  <a:pt x="3332" y="18164"/>
                  <a:pt x="3000" y="18164"/>
                </a:cubicBezTo>
                <a:cubicBezTo>
                  <a:pt x="2668" y="18164"/>
                  <a:pt x="2400" y="18383"/>
                  <a:pt x="2400" y="18655"/>
                </a:cubicBezTo>
                <a:lnTo>
                  <a:pt x="2400" y="20618"/>
                </a:lnTo>
                <a:lnTo>
                  <a:pt x="1200" y="20618"/>
                </a:lnTo>
                <a:lnTo>
                  <a:pt x="1200" y="16691"/>
                </a:lnTo>
                <a:lnTo>
                  <a:pt x="20400" y="16691"/>
                </a:lnTo>
                <a:cubicBezTo>
                  <a:pt x="20400" y="16691"/>
                  <a:pt x="20400" y="20618"/>
                  <a:pt x="20400" y="20618"/>
                </a:cubicBezTo>
                <a:close/>
                <a:moveTo>
                  <a:pt x="20400" y="0"/>
                </a:moveTo>
                <a:lnTo>
                  <a:pt x="1200" y="0"/>
                </a:lnTo>
                <a:cubicBezTo>
                  <a:pt x="537" y="0"/>
                  <a:pt x="0" y="440"/>
                  <a:pt x="0" y="982"/>
                </a:cubicBezTo>
                <a:lnTo>
                  <a:pt x="0" y="20618"/>
                </a:lnTo>
                <a:cubicBezTo>
                  <a:pt x="0" y="21160"/>
                  <a:pt x="537" y="21600"/>
                  <a:pt x="1200" y="21600"/>
                </a:cubicBezTo>
                <a:lnTo>
                  <a:pt x="20400" y="21600"/>
                </a:lnTo>
                <a:cubicBezTo>
                  <a:pt x="21062" y="21600"/>
                  <a:pt x="21600" y="21160"/>
                  <a:pt x="21600" y="20618"/>
                </a:cubicBezTo>
                <a:lnTo>
                  <a:pt x="21600" y="982"/>
                </a:lnTo>
                <a:cubicBezTo>
                  <a:pt x="21600" y="440"/>
                  <a:pt x="21062" y="0"/>
                  <a:pt x="204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56" name="Shape 2756"/>
          <p:cNvSpPr/>
          <p:nvPr/>
        </p:nvSpPr>
        <p:spPr>
          <a:xfrm>
            <a:off x="21006728" y="8364260"/>
            <a:ext cx="558655" cy="253935"/>
          </a:xfrm>
          <a:custGeom>
            <a:avLst/>
            <a:gdLst/>
            <a:ahLst/>
            <a:cxnLst>
              <a:cxn ang="0">
                <a:pos x="wd2" y="hd2"/>
              </a:cxn>
              <a:cxn ang="5400000">
                <a:pos x="wd2" y="hd2"/>
              </a:cxn>
              <a:cxn ang="10800000">
                <a:pos x="wd2" y="hd2"/>
              </a:cxn>
              <a:cxn ang="16200000">
                <a:pos x="wd2" y="hd2"/>
              </a:cxn>
            </a:cxnLst>
            <a:rect l="0" t="0" r="r" b="b"/>
            <a:pathLst>
              <a:path w="21600" h="21600" extrusionOk="0">
                <a:moveTo>
                  <a:pt x="18900" y="19440"/>
                </a:moveTo>
                <a:cubicBezTo>
                  <a:pt x="17951" y="19440"/>
                  <a:pt x="17182" y="17747"/>
                  <a:pt x="17182" y="15660"/>
                </a:cubicBezTo>
                <a:cubicBezTo>
                  <a:pt x="17182" y="14601"/>
                  <a:pt x="17381" y="13647"/>
                  <a:pt x="17700" y="12960"/>
                </a:cubicBezTo>
                <a:lnTo>
                  <a:pt x="3900" y="12960"/>
                </a:lnTo>
                <a:cubicBezTo>
                  <a:pt x="4219" y="13647"/>
                  <a:pt x="4418" y="14601"/>
                  <a:pt x="4418" y="15660"/>
                </a:cubicBezTo>
                <a:cubicBezTo>
                  <a:pt x="4418" y="17747"/>
                  <a:pt x="3649" y="19440"/>
                  <a:pt x="2700" y="19440"/>
                </a:cubicBezTo>
                <a:cubicBezTo>
                  <a:pt x="1751" y="19440"/>
                  <a:pt x="982" y="17747"/>
                  <a:pt x="982" y="15660"/>
                </a:cubicBezTo>
                <a:cubicBezTo>
                  <a:pt x="982" y="13757"/>
                  <a:pt x="1623" y="12199"/>
                  <a:pt x="2455" y="11935"/>
                </a:cubicBezTo>
                <a:lnTo>
                  <a:pt x="2455" y="11880"/>
                </a:lnTo>
                <a:cubicBezTo>
                  <a:pt x="2726" y="11880"/>
                  <a:pt x="2945" y="11397"/>
                  <a:pt x="2945" y="10800"/>
                </a:cubicBezTo>
                <a:cubicBezTo>
                  <a:pt x="2945" y="10203"/>
                  <a:pt x="2726" y="9720"/>
                  <a:pt x="2455" y="9720"/>
                </a:cubicBezTo>
                <a:lnTo>
                  <a:pt x="2455" y="9665"/>
                </a:lnTo>
                <a:cubicBezTo>
                  <a:pt x="1623" y="9401"/>
                  <a:pt x="982" y="7843"/>
                  <a:pt x="982" y="5940"/>
                </a:cubicBezTo>
                <a:cubicBezTo>
                  <a:pt x="982" y="3852"/>
                  <a:pt x="1751" y="2160"/>
                  <a:pt x="2700" y="2160"/>
                </a:cubicBezTo>
                <a:cubicBezTo>
                  <a:pt x="3649" y="2160"/>
                  <a:pt x="4418" y="3852"/>
                  <a:pt x="4418" y="5940"/>
                </a:cubicBezTo>
                <a:cubicBezTo>
                  <a:pt x="4418" y="6999"/>
                  <a:pt x="4219" y="7954"/>
                  <a:pt x="3900" y="8640"/>
                </a:cubicBezTo>
                <a:lnTo>
                  <a:pt x="17700" y="8640"/>
                </a:lnTo>
                <a:cubicBezTo>
                  <a:pt x="17381" y="7954"/>
                  <a:pt x="17182" y="6999"/>
                  <a:pt x="17182" y="5940"/>
                </a:cubicBezTo>
                <a:cubicBezTo>
                  <a:pt x="17182" y="3852"/>
                  <a:pt x="17951" y="2160"/>
                  <a:pt x="18900" y="2160"/>
                </a:cubicBezTo>
                <a:cubicBezTo>
                  <a:pt x="19849" y="2160"/>
                  <a:pt x="20618" y="3852"/>
                  <a:pt x="20618" y="5940"/>
                </a:cubicBezTo>
                <a:cubicBezTo>
                  <a:pt x="20618" y="7843"/>
                  <a:pt x="19977" y="9401"/>
                  <a:pt x="19145" y="9665"/>
                </a:cubicBezTo>
                <a:lnTo>
                  <a:pt x="19145" y="9720"/>
                </a:lnTo>
                <a:cubicBezTo>
                  <a:pt x="18874" y="9720"/>
                  <a:pt x="18655" y="10203"/>
                  <a:pt x="18655" y="10800"/>
                </a:cubicBezTo>
                <a:cubicBezTo>
                  <a:pt x="18655" y="11397"/>
                  <a:pt x="18874" y="11880"/>
                  <a:pt x="19145" y="11880"/>
                </a:cubicBezTo>
                <a:lnTo>
                  <a:pt x="19145" y="11935"/>
                </a:lnTo>
                <a:cubicBezTo>
                  <a:pt x="19977" y="12199"/>
                  <a:pt x="20618" y="13757"/>
                  <a:pt x="20618" y="15660"/>
                </a:cubicBezTo>
                <a:cubicBezTo>
                  <a:pt x="20618" y="17747"/>
                  <a:pt x="19849" y="19440"/>
                  <a:pt x="18900" y="19440"/>
                </a:cubicBezTo>
                <a:moveTo>
                  <a:pt x="20449" y="10800"/>
                </a:moveTo>
                <a:cubicBezTo>
                  <a:pt x="21145" y="9725"/>
                  <a:pt x="21600" y="7950"/>
                  <a:pt x="21600" y="5940"/>
                </a:cubicBezTo>
                <a:cubicBezTo>
                  <a:pt x="21600" y="2660"/>
                  <a:pt x="20391" y="0"/>
                  <a:pt x="18900" y="0"/>
                </a:cubicBezTo>
                <a:cubicBezTo>
                  <a:pt x="17409" y="0"/>
                  <a:pt x="16200" y="2660"/>
                  <a:pt x="16200" y="5940"/>
                </a:cubicBezTo>
                <a:cubicBezTo>
                  <a:pt x="16200" y="6124"/>
                  <a:pt x="16208" y="6301"/>
                  <a:pt x="16215" y="6480"/>
                </a:cubicBezTo>
                <a:lnTo>
                  <a:pt x="5385" y="6480"/>
                </a:lnTo>
                <a:cubicBezTo>
                  <a:pt x="5392" y="6301"/>
                  <a:pt x="5400" y="6124"/>
                  <a:pt x="5400" y="5940"/>
                </a:cubicBezTo>
                <a:cubicBezTo>
                  <a:pt x="5400" y="2660"/>
                  <a:pt x="4191" y="0"/>
                  <a:pt x="2700" y="0"/>
                </a:cubicBezTo>
                <a:cubicBezTo>
                  <a:pt x="1209" y="0"/>
                  <a:pt x="0" y="2660"/>
                  <a:pt x="0" y="5940"/>
                </a:cubicBezTo>
                <a:cubicBezTo>
                  <a:pt x="0" y="7950"/>
                  <a:pt x="455" y="9725"/>
                  <a:pt x="1151" y="10800"/>
                </a:cubicBezTo>
                <a:cubicBezTo>
                  <a:pt x="455" y="11875"/>
                  <a:pt x="0" y="13649"/>
                  <a:pt x="0" y="15660"/>
                </a:cubicBezTo>
                <a:cubicBezTo>
                  <a:pt x="0" y="18940"/>
                  <a:pt x="1209" y="21600"/>
                  <a:pt x="2700" y="21600"/>
                </a:cubicBezTo>
                <a:cubicBezTo>
                  <a:pt x="4191" y="21600"/>
                  <a:pt x="5400" y="18940"/>
                  <a:pt x="5400" y="15660"/>
                </a:cubicBezTo>
                <a:cubicBezTo>
                  <a:pt x="5400" y="15476"/>
                  <a:pt x="5392" y="15298"/>
                  <a:pt x="5385" y="15120"/>
                </a:cubicBezTo>
                <a:lnTo>
                  <a:pt x="16215" y="15120"/>
                </a:lnTo>
                <a:cubicBezTo>
                  <a:pt x="16208" y="15298"/>
                  <a:pt x="16200" y="15476"/>
                  <a:pt x="16200" y="15660"/>
                </a:cubicBezTo>
                <a:cubicBezTo>
                  <a:pt x="16200" y="18940"/>
                  <a:pt x="17409" y="21600"/>
                  <a:pt x="18900" y="21600"/>
                </a:cubicBezTo>
                <a:cubicBezTo>
                  <a:pt x="20391" y="21600"/>
                  <a:pt x="21600" y="18940"/>
                  <a:pt x="21600" y="15660"/>
                </a:cubicBezTo>
                <a:cubicBezTo>
                  <a:pt x="21600" y="13649"/>
                  <a:pt x="21145" y="11875"/>
                  <a:pt x="20449" y="108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57" name="Shape 2757"/>
          <p:cNvSpPr/>
          <p:nvPr/>
        </p:nvSpPr>
        <p:spPr>
          <a:xfrm>
            <a:off x="22073249" y="8211900"/>
            <a:ext cx="558798" cy="558801"/>
          </a:xfrm>
          <a:custGeom>
            <a:avLst/>
            <a:gdLst/>
            <a:ahLst/>
            <a:cxnLst>
              <a:cxn ang="0">
                <a:pos x="wd2" y="hd2"/>
              </a:cxn>
              <a:cxn ang="5400000">
                <a:pos x="wd2" y="hd2"/>
              </a:cxn>
              <a:cxn ang="10800000">
                <a:pos x="wd2" y="hd2"/>
              </a:cxn>
              <a:cxn ang="16200000">
                <a:pos x="wd2" y="hd2"/>
              </a:cxn>
            </a:cxnLst>
            <a:rect l="0" t="0" r="r" b="b"/>
            <a:pathLst>
              <a:path w="21084" h="21085" extrusionOk="0">
                <a:moveTo>
                  <a:pt x="6690" y="19632"/>
                </a:moveTo>
                <a:cubicBezTo>
                  <a:pt x="6035" y="20288"/>
                  <a:pt x="4973" y="20288"/>
                  <a:pt x="4318" y="19632"/>
                </a:cubicBezTo>
                <a:cubicBezTo>
                  <a:pt x="3731" y="19043"/>
                  <a:pt x="3675" y="18127"/>
                  <a:pt x="4141" y="17471"/>
                </a:cubicBezTo>
                <a:lnTo>
                  <a:pt x="4127" y="17458"/>
                </a:lnTo>
                <a:cubicBezTo>
                  <a:pt x="4237" y="17311"/>
                  <a:pt x="4231" y="17106"/>
                  <a:pt x="4096" y="16973"/>
                </a:cubicBezTo>
                <a:cubicBezTo>
                  <a:pt x="3963" y="16842"/>
                  <a:pt x="3758" y="16835"/>
                  <a:pt x="3610" y="16939"/>
                </a:cubicBezTo>
                <a:lnTo>
                  <a:pt x="3601" y="16931"/>
                </a:lnTo>
                <a:cubicBezTo>
                  <a:pt x="2946" y="17395"/>
                  <a:pt x="2036" y="17338"/>
                  <a:pt x="1449" y="16752"/>
                </a:cubicBezTo>
                <a:cubicBezTo>
                  <a:pt x="794" y="16097"/>
                  <a:pt x="794" y="15035"/>
                  <a:pt x="1449" y="14381"/>
                </a:cubicBezTo>
                <a:cubicBezTo>
                  <a:pt x="2104" y="13726"/>
                  <a:pt x="3166" y="13726"/>
                  <a:pt x="3821" y="14381"/>
                </a:cubicBezTo>
                <a:cubicBezTo>
                  <a:pt x="4110" y="14670"/>
                  <a:pt x="4264" y="15040"/>
                  <a:pt x="4297" y="15418"/>
                </a:cubicBezTo>
                <a:lnTo>
                  <a:pt x="9862" y="9852"/>
                </a:lnTo>
                <a:lnTo>
                  <a:pt x="15417" y="4298"/>
                </a:lnTo>
                <a:cubicBezTo>
                  <a:pt x="15038" y="4264"/>
                  <a:pt x="14669" y="4111"/>
                  <a:pt x="14380" y="3821"/>
                </a:cubicBezTo>
                <a:cubicBezTo>
                  <a:pt x="13725" y="3166"/>
                  <a:pt x="13725" y="2105"/>
                  <a:pt x="14380" y="1450"/>
                </a:cubicBezTo>
                <a:cubicBezTo>
                  <a:pt x="15034" y="795"/>
                  <a:pt x="16096" y="795"/>
                  <a:pt x="16751" y="1450"/>
                </a:cubicBezTo>
                <a:cubicBezTo>
                  <a:pt x="17332" y="2031"/>
                  <a:pt x="17394" y="2932"/>
                  <a:pt x="16943" y="3585"/>
                </a:cubicBezTo>
                <a:lnTo>
                  <a:pt x="16949" y="3592"/>
                </a:lnTo>
                <a:cubicBezTo>
                  <a:pt x="16829" y="3738"/>
                  <a:pt x="16832" y="3953"/>
                  <a:pt x="16971" y="4089"/>
                </a:cubicBezTo>
                <a:cubicBezTo>
                  <a:pt x="17109" y="4225"/>
                  <a:pt x="17323" y="4230"/>
                  <a:pt x="17473" y="4114"/>
                </a:cubicBezTo>
                <a:lnTo>
                  <a:pt x="17487" y="4129"/>
                </a:lnTo>
                <a:cubicBezTo>
                  <a:pt x="18142" y="3675"/>
                  <a:pt x="19047" y="3737"/>
                  <a:pt x="19631" y="4319"/>
                </a:cubicBezTo>
                <a:cubicBezTo>
                  <a:pt x="20287" y="4974"/>
                  <a:pt x="20287" y="6036"/>
                  <a:pt x="19631" y="6691"/>
                </a:cubicBezTo>
                <a:cubicBezTo>
                  <a:pt x="18974" y="7346"/>
                  <a:pt x="17909" y="7346"/>
                  <a:pt x="17253" y="6691"/>
                </a:cubicBezTo>
                <a:cubicBezTo>
                  <a:pt x="16962" y="6400"/>
                  <a:pt x="16807" y="6029"/>
                  <a:pt x="16775" y="5650"/>
                </a:cubicBezTo>
                <a:lnTo>
                  <a:pt x="5650" y="16775"/>
                </a:lnTo>
                <a:cubicBezTo>
                  <a:pt x="6029" y="16808"/>
                  <a:pt x="6400" y="16963"/>
                  <a:pt x="6690" y="17254"/>
                </a:cubicBezTo>
                <a:cubicBezTo>
                  <a:pt x="7344" y="17910"/>
                  <a:pt x="7344" y="18975"/>
                  <a:pt x="6690" y="19632"/>
                </a:cubicBezTo>
                <a:moveTo>
                  <a:pt x="7277" y="16503"/>
                </a:moveTo>
                <a:lnTo>
                  <a:pt x="16501" y="7278"/>
                </a:lnTo>
                <a:cubicBezTo>
                  <a:pt x="16528" y="7307"/>
                  <a:pt x="16545" y="7340"/>
                  <a:pt x="16573" y="7368"/>
                </a:cubicBezTo>
                <a:cubicBezTo>
                  <a:pt x="17605" y="8397"/>
                  <a:pt x="19278" y="8397"/>
                  <a:pt x="20310" y="7368"/>
                </a:cubicBezTo>
                <a:cubicBezTo>
                  <a:pt x="21342" y="6339"/>
                  <a:pt x="21342" y="4671"/>
                  <a:pt x="20310" y="3641"/>
                </a:cubicBezTo>
                <a:cubicBezTo>
                  <a:pt x="19726" y="3059"/>
                  <a:pt x="18937" y="2818"/>
                  <a:pt x="18175" y="2895"/>
                </a:cubicBezTo>
                <a:cubicBezTo>
                  <a:pt x="18250" y="2137"/>
                  <a:pt x="18009" y="1353"/>
                  <a:pt x="17428" y="772"/>
                </a:cubicBezTo>
                <a:cubicBezTo>
                  <a:pt x="16399" y="-257"/>
                  <a:pt x="14731" y="-257"/>
                  <a:pt x="13702" y="772"/>
                </a:cubicBezTo>
                <a:cubicBezTo>
                  <a:pt x="12673" y="1802"/>
                  <a:pt x="12673" y="3470"/>
                  <a:pt x="13702" y="4498"/>
                </a:cubicBezTo>
                <a:cubicBezTo>
                  <a:pt x="13729" y="4526"/>
                  <a:pt x="13763" y="4543"/>
                  <a:pt x="13791" y="4569"/>
                </a:cubicBezTo>
                <a:lnTo>
                  <a:pt x="4568" y="13791"/>
                </a:lnTo>
                <a:cubicBezTo>
                  <a:pt x="4542" y="13763"/>
                  <a:pt x="4526" y="13730"/>
                  <a:pt x="4498" y="13703"/>
                </a:cubicBezTo>
                <a:cubicBezTo>
                  <a:pt x="3469" y="12674"/>
                  <a:pt x="1801" y="12674"/>
                  <a:pt x="772" y="13703"/>
                </a:cubicBezTo>
                <a:cubicBezTo>
                  <a:pt x="-258" y="14732"/>
                  <a:pt x="-258" y="16400"/>
                  <a:pt x="772" y="17429"/>
                </a:cubicBezTo>
                <a:cubicBezTo>
                  <a:pt x="1353" y="18010"/>
                  <a:pt x="2136" y="18251"/>
                  <a:pt x="2895" y="18176"/>
                </a:cubicBezTo>
                <a:cubicBezTo>
                  <a:pt x="2818" y="18938"/>
                  <a:pt x="3058" y="19727"/>
                  <a:pt x="3641" y="20311"/>
                </a:cubicBezTo>
                <a:cubicBezTo>
                  <a:pt x="4670" y="21343"/>
                  <a:pt x="6338" y="21343"/>
                  <a:pt x="7367" y="20311"/>
                </a:cubicBezTo>
                <a:cubicBezTo>
                  <a:pt x="8396" y="19279"/>
                  <a:pt x="8396" y="17606"/>
                  <a:pt x="7367" y="16574"/>
                </a:cubicBezTo>
                <a:cubicBezTo>
                  <a:pt x="7339" y="16546"/>
                  <a:pt x="7306" y="16529"/>
                  <a:pt x="7277" y="16503"/>
                </a:cubicBezTo>
                <a:moveTo>
                  <a:pt x="16558" y="13703"/>
                </a:moveTo>
                <a:cubicBezTo>
                  <a:pt x="16530" y="13731"/>
                  <a:pt x="16513" y="13764"/>
                  <a:pt x="16487" y="13793"/>
                </a:cubicBezTo>
                <a:lnTo>
                  <a:pt x="14254" y="11560"/>
                </a:lnTo>
                <a:cubicBezTo>
                  <a:pt x="14067" y="11391"/>
                  <a:pt x="13780" y="11393"/>
                  <a:pt x="13601" y="11573"/>
                </a:cubicBezTo>
                <a:cubicBezTo>
                  <a:pt x="13421" y="11753"/>
                  <a:pt x="13419" y="12039"/>
                  <a:pt x="13588" y="12226"/>
                </a:cubicBezTo>
                <a:lnTo>
                  <a:pt x="13576" y="12237"/>
                </a:lnTo>
                <a:lnTo>
                  <a:pt x="16759" y="15420"/>
                </a:lnTo>
                <a:cubicBezTo>
                  <a:pt x="16792" y="15041"/>
                  <a:pt x="16947" y="14671"/>
                  <a:pt x="17238" y="14381"/>
                </a:cubicBezTo>
                <a:cubicBezTo>
                  <a:pt x="17895" y="13726"/>
                  <a:pt x="18959" y="13726"/>
                  <a:pt x="19615" y="14381"/>
                </a:cubicBezTo>
                <a:cubicBezTo>
                  <a:pt x="20273" y="15035"/>
                  <a:pt x="20273" y="16097"/>
                  <a:pt x="19615" y="16752"/>
                </a:cubicBezTo>
                <a:cubicBezTo>
                  <a:pt x="19027" y="17339"/>
                  <a:pt x="18112" y="17395"/>
                  <a:pt x="17455" y="16929"/>
                </a:cubicBezTo>
                <a:lnTo>
                  <a:pt x="17442" y="16942"/>
                </a:lnTo>
                <a:cubicBezTo>
                  <a:pt x="17295" y="16832"/>
                  <a:pt x="17090" y="16839"/>
                  <a:pt x="16957" y="16974"/>
                </a:cubicBezTo>
                <a:cubicBezTo>
                  <a:pt x="16826" y="17107"/>
                  <a:pt x="16819" y="17312"/>
                  <a:pt x="16923" y="17460"/>
                </a:cubicBezTo>
                <a:lnTo>
                  <a:pt x="16915" y="17469"/>
                </a:lnTo>
                <a:cubicBezTo>
                  <a:pt x="17379" y="18124"/>
                  <a:pt x="17322" y="19034"/>
                  <a:pt x="16736" y="19621"/>
                </a:cubicBezTo>
                <a:cubicBezTo>
                  <a:pt x="16081" y="20276"/>
                  <a:pt x="15019" y="20276"/>
                  <a:pt x="14365" y="19621"/>
                </a:cubicBezTo>
                <a:cubicBezTo>
                  <a:pt x="13710" y="18966"/>
                  <a:pt x="13710" y="17904"/>
                  <a:pt x="14365" y="17250"/>
                </a:cubicBezTo>
                <a:cubicBezTo>
                  <a:pt x="14654" y="16960"/>
                  <a:pt x="15024" y="16807"/>
                  <a:pt x="15402" y="16773"/>
                </a:cubicBezTo>
                <a:lnTo>
                  <a:pt x="12222" y="13592"/>
                </a:lnTo>
                <a:lnTo>
                  <a:pt x="12218" y="13596"/>
                </a:lnTo>
                <a:cubicBezTo>
                  <a:pt x="12031" y="13427"/>
                  <a:pt x="11744" y="13428"/>
                  <a:pt x="11565" y="13609"/>
                </a:cubicBezTo>
                <a:cubicBezTo>
                  <a:pt x="11385" y="13789"/>
                  <a:pt x="11383" y="14075"/>
                  <a:pt x="11552" y="14262"/>
                </a:cubicBezTo>
                <a:lnTo>
                  <a:pt x="13776" y="16501"/>
                </a:lnTo>
                <a:cubicBezTo>
                  <a:pt x="13748" y="16528"/>
                  <a:pt x="13714" y="16544"/>
                  <a:pt x="13687" y="16572"/>
                </a:cubicBezTo>
                <a:cubicBezTo>
                  <a:pt x="12658" y="17601"/>
                  <a:pt x="12658" y="19269"/>
                  <a:pt x="13687" y="20298"/>
                </a:cubicBezTo>
                <a:cubicBezTo>
                  <a:pt x="14716" y="21328"/>
                  <a:pt x="16384" y="21328"/>
                  <a:pt x="17413" y="20298"/>
                </a:cubicBezTo>
                <a:cubicBezTo>
                  <a:pt x="17994" y="19717"/>
                  <a:pt x="18235" y="18934"/>
                  <a:pt x="18160" y="18175"/>
                </a:cubicBezTo>
                <a:cubicBezTo>
                  <a:pt x="18922" y="18252"/>
                  <a:pt x="19711" y="18011"/>
                  <a:pt x="20295" y="17429"/>
                </a:cubicBezTo>
                <a:cubicBezTo>
                  <a:pt x="21327" y="16400"/>
                  <a:pt x="21327" y="14732"/>
                  <a:pt x="20295" y="13703"/>
                </a:cubicBezTo>
                <a:cubicBezTo>
                  <a:pt x="19263" y="12674"/>
                  <a:pt x="17590" y="12674"/>
                  <a:pt x="16558" y="13703"/>
                </a:cubicBezTo>
                <a:moveTo>
                  <a:pt x="4511" y="7368"/>
                </a:moveTo>
                <a:cubicBezTo>
                  <a:pt x="4539" y="7340"/>
                  <a:pt x="4556" y="7306"/>
                  <a:pt x="4582" y="7278"/>
                </a:cubicBezTo>
                <a:lnTo>
                  <a:pt x="6815" y="9511"/>
                </a:lnTo>
                <a:cubicBezTo>
                  <a:pt x="7002" y="9679"/>
                  <a:pt x="7289" y="9678"/>
                  <a:pt x="7468" y="9498"/>
                </a:cubicBezTo>
                <a:cubicBezTo>
                  <a:pt x="7649" y="9318"/>
                  <a:pt x="7650" y="9031"/>
                  <a:pt x="7481" y="8844"/>
                </a:cubicBezTo>
                <a:lnTo>
                  <a:pt x="7493" y="8833"/>
                </a:lnTo>
                <a:lnTo>
                  <a:pt x="4309" y="5650"/>
                </a:lnTo>
                <a:cubicBezTo>
                  <a:pt x="4277" y="6029"/>
                  <a:pt x="4122" y="6400"/>
                  <a:pt x="3831" y="6691"/>
                </a:cubicBezTo>
                <a:cubicBezTo>
                  <a:pt x="3175" y="7346"/>
                  <a:pt x="2110" y="7346"/>
                  <a:pt x="1453" y="6691"/>
                </a:cubicBezTo>
                <a:cubicBezTo>
                  <a:pt x="797" y="6036"/>
                  <a:pt x="797" y="4974"/>
                  <a:pt x="1453" y="4319"/>
                </a:cubicBezTo>
                <a:cubicBezTo>
                  <a:pt x="2042" y="3732"/>
                  <a:pt x="2957" y="3676"/>
                  <a:pt x="3614" y="4142"/>
                </a:cubicBezTo>
                <a:lnTo>
                  <a:pt x="3627" y="4128"/>
                </a:lnTo>
                <a:cubicBezTo>
                  <a:pt x="3774" y="4238"/>
                  <a:pt x="3979" y="4232"/>
                  <a:pt x="4112" y="4097"/>
                </a:cubicBezTo>
                <a:cubicBezTo>
                  <a:pt x="4243" y="3963"/>
                  <a:pt x="4250" y="3759"/>
                  <a:pt x="4146" y="3610"/>
                </a:cubicBezTo>
                <a:lnTo>
                  <a:pt x="4154" y="3602"/>
                </a:lnTo>
                <a:cubicBezTo>
                  <a:pt x="3690" y="2947"/>
                  <a:pt x="3746" y="2036"/>
                  <a:pt x="4333" y="1450"/>
                </a:cubicBezTo>
                <a:cubicBezTo>
                  <a:pt x="4988" y="795"/>
                  <a:pt x="6050" y="795"/>
                  <a:pt x="6705" y="1450"/>
                </a:cubicBezTo>
                <a:cubicBezTo>
                  <a:pt x="7359" y="2105"/>
                  <a:pt x="7359" y="3166"/>
                  <a:pt x="6705" y="3821"/>
                </a:cubicBezTo>
                <a:cubicBezTo>
                  <a:pt x="6415" y="4111"/>
                  <a:pt x="6046" y="4264"/>
                  <a:pt x="5667" y="4298"/>
                </a:cubicBezTo>
                <a:lnTo>
                  <a:pt x="8847" y="7478"/>
                </a:lnTo>
                <a:lnTo>
                  <a:pt x="8851" y="7475"/>
                </a:lnTo>
                <a:cubicBezTo>
                  <a:pt x="9038" y="7644"/>
                  <a:pt x="9325" y="7642"/>
                  <a:pt x="9504" y="7462"/>
                </a:cubicBezTo>
                <a:cubicBezTo>
                  <a:pt x="9684" y="7282"/>
                  <a:pt x="9686" y="6995"/>
                  <a:pt x="9517" y="6808"/>
                </a:cubicBezTo>
                <a:lnTo>
                  <a:pt x="7293" y="4569"/>
                </a:lnTo>
                <a:cubicBezTo>
                  <a:pt x="7321" y="4543"/>
                  <a:pt x="7355" y="4526"/>
                  <a:pt x="7382" y="4498"/>
                </a:cubicBezTo>
                <a:cubicBezTo>
                  <a:pt x="8411" y="3470"/>
                  <a:pt x="8411" y="1802"/>
                  <a:pt x="7382" y="772"/>
                </a:cubicBezTo>
                <a:cubicBezTo>
                  <a:pt x="6353" y="-257"/>
                  <a:pt x="4685" y="-257"/>
                  <a:pt x="3656" y="772"/>
                </a:cubicBezTo>
                <a:cubicBezTo>
                  <a:pt x="3075" y="1353"/>
                  <a:pt x="2834" y="2137"/>
                  <a:pt x="2909" y="2895"/>
                </a:cubicBezTo>
                <a:cubicBezTo>
                  <a:pt x="2147" y="2818"/>
                  <a:pt x="1358" y="3059"/>
                  <a:pt x="774" y="3641"/>
                </a:cubicBezTo>
                <a:cubicBezTo>
                  <a:pt x="-258" y="4671"/>
                  <a:pt x="-258" y="6339"/>
                  <a:pt x="774" y="7368"/>
                </a:cubicBezTo>
                <a:cubicBezTo>
                  <a:pt x="1806" y="8397"/>
                  <a:pt x="3479" y="8397"/>
                  <a:pt x="4511" y="7368"/>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58" name="Shape 2758"/>
          <p:cNvSpPr/>
          <p:nvPr/>
        </p:nvSpPr>
        <p:spPr>
          <a:xfrm>
            <a:off x="12474550" y="927842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2945"/>
                </a:moveTo>
                <a:lnTo>
                  <a:pt x="982" y="2945"/>
                </a:lnTo>
                <a:lnTo>
                  <a:pt x="982" y="982"/>
                </a:lnTo>
                <a:lnTo>
                  <a:pt x="20618" y="982"/>
                </a:lnTo>
                <a:cubicBezTo>
                  <a:pt x="20618" y="982"/>
                  <a:pt x="20618" y="2945"/>
                  <a:pt x="20618" y="2945"/>
                </a:cubicBezTo>
                <a:close/>
                <a:moveTo>
                  <a:pt x="20618" y="0"/>
                </a:moveTo>
                <a:lnTo>
                  <a:pt x="982" y="0"/>
                </a:lnTo>
                <a:cubicBezTo>
                  <a:pt x="440" y="0"/>
                  <a:pt x="0" y="440"/>
                  <a:pt x="0" y="982"/>
                </a:cubicBezTo>
                <a:lnTo>
                  <a:pt x="0" y="2945"/>
                </a:lnTo>
                <a:cubicBezTo>
                  <a:pt x="0" y="3487"/>
                  <a:pt x="440" y="3927"/>
                  <a:pt x="982" y="3927"/>
                </a:cubicBezTo>
                <a:lnTo>
                  <a:pt x="20618" y="3927"/>
                </a:lnTo>
                <a:cubicBezTo>
                  <a:pt x="21160" y="3927"/>
                  <a:pt x="21600" y="3487"/>
                  <a:pt x="21600" y="2945"/>
                </a:cubicBezTo>
                <a:lnTo>
                  <a:pt x="21600" y="982"/>
                </a:lnTo>
                <a:cubicBezTo>
                  <a:pt x="21600" y="440"/>
                  <a:pt x="21160" y="0"/>
                  <a:pt x="20618" y="0"/>
                </a:cubicBezTo>
                <a:moveTo>
                  <a:pt x="20618" y="14727"/>
                </a:moveTo>
                <a:lnTo>
                  <a:pt x="982" y="14727"/>
                </a:lnTo>
                <a:lnTo>
                  <a:pt x="982" y="12764"/>
                </a:lnTo>
                <a:lnTo>
                  <a:pt x="20618" y="12764"/>
                </a:lnTo>
                <a:cubicBezTo>
                  <a:pt x="20618" y="12764"/>
                  <a:pt x="20618" y="14727"/>
                  <a:pt x="20618" y="14727"/>
                </a:cubicBezTo>
                <a:close/>
                <a:moveTo>
                  <a:pt x="20618" y="11782"/>
                </a:moveTo>
                <a:lnTo>
                  <a:pt x="982" y="11782"/>
                </a:lnTo>
                <a:cubicBezTo>
                  <a:pt x="440" y="11782"/>
                  <a:pt x="0" y="12222"/>
                  <a:pt x="0" y="12764"/>
                </a:cubicBezTo>
                <a:lnTo>
                  <a:pt x="0" y="14727"/>
                </a:lnTo>
                <a:cubicBezTo>
                  <a:pt x="0" y="15270"/>
                  <a:pt x="440" y="15709"/>
                  <a:pt x="982" y="15709"/>
                </a:cubicBezTo>
                <a:lnTo>
                  <a:pt x="20618" y="15709"/>
                </a:lnTo>
                <a:cubicBezTo>
                  <a:pt x="21160" y="15709"/>
                  <a:pt x="21600" y="15270"/>
                  <a:pt x="21600" y="14727"/>
                </a:cubicBezTo>
                <a:lnTo>
                  <a:pt x="21600" y="12764"/>
                </a:lnTo>
                <a:cubicBezTo>
                  <a:pt x="21600" y="12222"/>
                  <a:pt x="21160" y="11782"/>
                  <a:pt x="20618" y="11782"/>
                </a:cubicBezTo>
                <a:moveTo>
                  <a:pt x="982" y="6873"/>
                </a:moveTo>
                <a:lnTo>
                  <a:pt x="14727" y="6873"/>
                </a:lnTo>
                <a:lnTo>
                  <a:pt x="14727" y="8836"/>
                </a:lnTo>
                <a:lnTo>
                  <a:pt x="982" y="8836"/>
                </a:lnTo>
                <a:cubicBezTo>
                  <a:pt x="982" y="8836"/>
                  <a:pt x="982" y="6873"/>
                  <a:pt x="982" y="6873"/>
                </a:cubicBezTo>
                <a:close/>
                <a:moveTo>
                  <a:pt x="982" y="9818"/>
                </a:moveTo>
                <a:lnTo>
                  <a:pt x="14727" y="9818"/>
                </a:lnTo>
                <a:cubicBezTo>
                  <a:pt x="15269" y="9818"/>
                  <a:pt x="15709" y="9378"/>
                  <a:pt x="15709" y="8836"/>
                </a:cubicBezTo>
                <a:lnTo>
                  <a:pt x="15709" y="6873"/>
                </a:lnTo>
                <a:cubicBezTo>
                  <a:pt x="15709" y="6331"/>
                  <a:pt x="15269" y="5891"/>
                  <a:pt x="14727" y="5891"/>
                </a:cubicBezTo>
                <a:lnTo>
                  <a:pt x="982" y="5891"/>
                </a:lnTo>
                <a:cubicBezTo>
                  <a:pt x="440" y="5891"/>
                  <a:pt x="0" y="6331"/>
                  <a:pt x="0" y="6873"/>
                </a:cubicBezTo>
                <a:lnTo>
                  <a:pt x="0" y="8836"/>
                </a:lnTo>
                <a:cubicBezTo>
                  <a:pt x="0" y="9378"/>
                  <a:pt x="440" y="9818"/>
                  <a:pt x="982" y="9818"/>
                </a:cubicBezTo>
                <a:moveTo>
                  <a:pt x="14727" y="20618"/>
                </a:moveTo>
                <a:lnTo>
                  <a:pt x="982" y="20618"/>
                </a:lnTo>
                <a:lnTo>
                  <a:pt x="982" y="18655"/>
                </a:lnTo>
                <a:lnTo>
                  <a:pt x="14727" y="18655"/>
                </a:lnTo>
                <a:cubicBezTo>
                  <a:pt x="14727" y="18655"/>
                  <a:pt x="14727" y="20618"/>
                  <a:pt x="14727" y="20618"/>
                </a:cubicBezTo>
                <a:close/>
                <a:moveTo>
                  <a:pt x="14727" y="17673"/>
                </a:moveTo>
                <a:lnTo>
                  <a:pt x="982" y="17673"/>
                </a:lnTo>
                <a:cubicBezTo>
                  <a:pt x="440" y="17673"/>
                  <a:pt x="0" y="18113"/>
                  <a:pt x="0" y="18655"/>
                </a:cubicBezTo>
                <a:lnTo>
                  <a:pt x="0" y="20618"/>
                </a:lnTo>
                <a:cubicBezTo>
                  <a:pt x="0" y="21160"/>
                  <a:pt x="440" y="21600"/>
                  <a:pt x="982" y="21600"/>
                </a:cubicBezTo>
                <a:lnTo>
                  <a:pt x="14727" y="21600"/>
                </a:lnTo>
                <a:cubicBezTo>
                  <a:pt x="15269" y="21600"/>
                  <a:pt x="15709" y="21160"/>
                  <a:pt x="15709" y="20618"/>
                </a:cubicBezTo>
                <a:lnTo>
                  <a:pt x="15709" y="18655"/>
                </a:lnTo>
                <a:cubicBezTo>
                  <a:pt x="15709" y="18113"/>
                  <a:pt x="15269" y="17673"/>
                  <a:pt x="14727" y="17673"/>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59" name="Shape 2759"/>
          <p:cNvSpPr/>
          <p:nvPr/>
        </p:nvSpPr>
        <p:spPr>
          <a:xfrm>
            <a:off x="13541073" y="927842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2945"/>
                </a:moveTo>
                <a:lnTo>
                  <a:pt x="982" y="2945"/>
                </a:lnTo>
                <a:lnTo>
                  <a:pt x="982" y="982"/>
                </a:lnTo>
                <a:lnTo>
                  <a:pt x="20618" y="982"/>
                </a:lnTo>
                <a:cubicBezTo>
                  <a:pt x="20618" y="982"/>
                  <a:pt x="20618" y="2945"/>
                  <a:pt x="20618" y="2945"/>
                </a:cubicBezTo>
                <a:close/>
                <a:moveTo>
                  <a:pt x="20618" y="0"/>
                </a:moveTo>
                <a:lnTo>
                  <a:pt x="982" y="0"/>
                </a:lnTo>
                <a:cubicBezTo>
                  <a:pt x="440" y="0"/>
                  <a:pt x="0" y="440"/>
                  <a:pt x="0" y="982"/>
                </a:cubicBezTo>
                <a:lnTo>
                  <a:pt x="0" y="2945"/>
                </a:lnTo>
                <a:cubicBezTo>
                  <a:pt x="0" y="3487"/>
                  <a:pt x="440" y="3927"/>
                  <a:pt x="982" y="3927"/>
                </a:cubicBezTo>
                <a:lnTo>
                  <a:pt x="20618" y="3927"/>
                </a:lnTo>
                <a:cubicBezTo>
                  <a:pt x="21160" y="3927"/>
                  <a:pt x="21600" y="3487"/>
                  <a:pt x="21600" y="2945"/>
                </a:cubicBezTo>
                <a:lnTo>
                  <a:pt x="21600" y="982"/>
                </a:lnTo>
                <a:cubicBezTo>
                  <a:pt x="21600" y="440"/>
                  <a:pt x="21160" y="0"/>
                  <a:pt x="20618" y="0"/>
                </a:cubicBezTo>
                <a:moveTo>
                  <a:pt x="20618" y="14727"/>
                </a:moveTo>
                <a:lnTo>
                  <a:pt x="982" y="14727"/>
                </a:lnTo>
                <a:lnTo>
                  <a:pt x="982" y="12764"/>
                </a:lnTo>
                <a:lnTo>
                  <a:pt x="20618" y="12764"/>
                </a:lnTo>
                <a:cubicBezTo>
                  <a:pt x="20618" y="12764"/>
                  <a:pt x="20618" y="14727"/>
                  <a:pt x="20618" y="14727"/>
                </a:cubicBezTo>
                <a:close/>
                <a:moveTo>
                  <a:pt x="20618" y="11782"/>
                </a:moveTo>
                <a:lnTo>
                  <a:pt x="982" y="11782"/>
                </a:lnTo>
                <a:cubicBezTo>
                  <a:pt x="440" y="11782"/>
                  <a:pt x="0" y="12222"/>
                  <a:pt x="0" y="12764"/>
                </a:cubicBezTo>
                <a:lnTo>
                  <a:pt x="0" y="14727"/>
                </a:lnTo>
                <a:cubicBezTo>
                  <a:pt x="0" y="15270"/>
                  <a:pt x="440" y="15709"/>
                  <a:pt x="982" y="15709"/>
                </a:cubicBezTo>
                <a:lnTo>
                  <a:pt x="20618" y="15709"/>
                </a:lnTo>
                <a:cubicBezTo>
                  <a:pt x="21160" y="15709"/>
                  <a:pt x="21600" y="15270"/>
                  <a:pt x="21600" y="14727"/>
                </a:cubicBezTo>
                <a:lnTo>
                  <a:pt x="21600" y="12764"/>
                </a:lnTo>
                <a:cubicBezTo>
                  <a:pt x="21600" y="12222"/>
                  <a:pt x="21160" y="11782"/>
                  <a:pt x="20618" y="11782"/>
                </a:cubicBezTo>
                <a:moveTo>
                  <a:pt x="3927" y="6873"/>
                </a:moveTo>
                <a:lnTo>
                  <a:pt x="17673" y="6873"/>
                </a:lnTo>
                <a:lnTo>
                  <a:pt x="17673" y="8836"/>
                </a:lnTo>
                <a:lnTo>
                  <a:pt x="3927" y="8836"/>
                </a:lnTo>
                <a:cubicBezTo>
                  <a:pt x="3927" y="8836"/>
                  <a:pt x="3927" y="6873"/>
                  <a:pt x="3927" y="6873"/>
                </a:cubicBezTo>
                <a:close/>
                <a:moveTo>
                  <a:pt x="17673" y="9818"/>
                </a:moveTo>
                <a:cubicBezTo>
                  <a:pt x="18215" y="9818"/>
                  <a:pt x="18655" y="9378"/>
                  <a:pt x="18655" y="8836"/>
                </a:cubicBezTo>
                <a:lnTo>
                  <a:pt x="18655" y="6873"/>
                </a:lnTo>
                <a:cubicBezTo>
                  <a:pt x="18655" y="6331"/>
                  <a:pt x="18215" y="5891"/>
                  <a:pt x="17673" y="5891"/>
                </a:cubicBezTo>
                <a:lnTo>
                  <a:pt x="3927" y="5891"/>
                </a:lnTo>
                <a:cubicBezTo>
                  <a:pt x="3385" y="5891"/>
                  <a:pt x="2945" y="6331"/>
                  <a:pt x="2945" y="6873"/>
                </a:cubicBezTo>
                <a:lnTo>
                  <a:pt x="2945" y="8836"/>
                </a:lnTo>
                <a:cubicBezTo>
                  <a:pt x="2945" y="9378"/>
                  <a:pt x="3385" y="9818"/>
                  <a:pt x="3927" y="9818"/>
                </a:cubicBezTo>
                <a:cubicBezTo>
                  <a:pt x="3927" y="9818"/>
                  <a:pt x="17673" y="9818"/>
                  <a:pt x="17673" y="9818"/>
                </a:cubicBezTo>
                <a:close/>
                <a:moveTo>
                  <a:pt x="17673" y="20618"/>
                </a:moveTo>
                <a:lnTo>
                  <a:pt x="3927" y="20618"/>
                </a:lnTo>
                <a:lnTo>
                  <a:pt x="3927" y="18655"/>
                </a:lnTo>
                <a:lnTo>
                  <a:pt x="17673" y="18655"/>
                </a:lnTo>
                <a:cubicBezTo>
                  <a:pt x="17673" y="18655"/>
                  <a:pt x="17673" y="20618"/>
                  <a:pt x="17673" y="20618"/>
                </a:cubicBezTo>
                <a:close/>
                <a:moveTo>
                  <a:pt x="17673" y="17673"/>
                </a:moveTo>
                <a:lnTo>
                  <a:pt x="3927" y="17673"/>
                </a:lnTo>
                <a:cubicBezTo>
                  <a:pt x="3385" y="17673"/>
                  <a:pt x="2945" y="18113"/>
                  <a:pt x="2945" y="18655"/>
                </a:cubicBezTo>
                <a:lnTo>
                  <a:pt x="2945" y="20618"/>
                </a:lnTo>
                <a:cubicBezTo>
                  <a:pt x="2945" y="21160"/>
                  <a:pt x="3385" y="21600"/>
                  <a:pt x="3927" y="21600"/>
                </a:cubicBezTo>
                <a:lnTo>
                  <a:pt x="17673" y="21600"/>
                </a:lnTo>
                <a:cubicBezTo>
                  <a:pt x="18215" y="21600"/>
                  <a:pt x="18655" y="21160"/>
                  <a:pt x="18655" y="20618"/>
                </a:cubicBezTo>
                <a:lnTo>
                  <a:pt x="18655" y="18655"/>
                </a:lnTo>
                <a:cubicBezTo>
                  <a:pt x="18655" y="18113"/>
                  <a:pt x="18215" y="17673"/>
                  <a:pt x="17673" y="17673"/>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60" name="Shape 2760"/>
          <p:cNvSpPr/>
          <p:nvPr/>
        </p:nvSpPr>
        <p:spPr>
          <a:xfrm>
            <a:off x="14607595" y="927842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2945"/>
                </a:moveTo>
                <a:lnTo>
                  <a:pt x="982" y="2945"/>
                </a:lnTo>
                <a:lnTo>
                  <a:pt x="982" y="982"/>
                </a:lnTo>
                <a:lnTo>
                  <a:pt x="20618" y="982"/>
                </a:lnTo>
                <a:cubicBezTo>
                  <a:pt x="20618" y="982"/>
                  <a:pt x="20618" y="2945"/>
                  <a:pt x="20618" y="2945"/>
                </a:cubicBezTo>
                <a:close/>
                <a:moveTo>
                  <a:pt x="20618" y="0"/>
                </a:moveTo>
                <a:lnTo>
                  <a:pt x="982" y="0"/>
                </a:lnTo>
                <a:cubicBezTo>
                  <a:pt x="440" y="0"/>
                  <a:pt x="0" y="440"/>
                  <a:pt x="0" y="982"/>
                </a:cubicBezTo>
                <a:lnTo>
                  <a:pt x="0" y="2945"/>
                </a:lnTo>
                <a:cubicBezTo>
                  <a:pt x="0" y="3487"/>
                  <a:pt x="440" y="3927"/>
                  <a:pt x="982" y="3927"/>
                </a:cubicBezTo>
                <a:lnTo>
                  <a:pt x="20618" y="3927"/>
                </a:lnTo>
                <a:cubicBezTo>
                  <a:pt x="21160" y="3927"/>
                  <a:pt x="21600" y="3487"/>
                  <a:pt x="21600" y="2945"/>
                </a:cubicBezTo>
                <a:lnTo>
                  <a:pt x="21600" y="982"/>
                </a:lnTo>
                <a:cubicBezTo>
                  <a:pt x="21600" y="440"/>
                  <a:pt x="21160" y="0"/>
                  <a:pt x="20618" y="0"/>
                </a:cubicBezTo>
                <a:moveTo>
                  <a:pt x="20618" y="14727"/>
                </a:moveTo>
                <a:lnTo>
                  <a:pt x="982" y="14727"/>
                </a:lnTo>
                <a:lnTo>
                  <a:pt x="982" y="12764"/>
                </a:lnTo>
                <a:lnTo>
                  <a:pt x="20618" y="12764"/>
                </a:lnTo>
                <a:cubicBezTo>
                  <a:pt x="20618" y="12764"/>
                  <a:pt x="20618" y="14727"/>
                  <a:pt x="20618" y="14727"/>
                </a:cubicBezTo>
                <a:close/>
                <a:moveTo>
                  <a:pt x="20618" y="11782"/>
                </a:moveTo>
                <a:lnTo>
                  <a:pt x="982" y="11782"/>
                </a:lnTo>
                <a:cubicBezTo>
                  <a:pt x="440" y="11782"/>
                  <a:pt x="0" y="12222"/>
                  <a:pt x="0" y="12764"/>
                </a:cubicBezTo>
                <a:lnTo>
                  <a:pt x="0" y="14727"/>
                </a:lnTo>
                <a:cubicBezTo>
                  <a:pt x="0" y="15270"/>
                  <a:pt x="440" y="15709"/>
                  <a:pt x="982" y="15709"/>
                </a:cubicBezTo>
                <a:lnTo>
                  <a:pt x="20618" y="15709"/>
                </a:lnTo>
                <a:cubicBezTo>
                  <a:pt x="21160" y="15709"/>
                  <a:pt x="21600" y="15270"/>
                  <a:pt x="21600" y="14727"/>
                </a:cubicBezTo>
                <a:lnTo>
                  <a:pt x="21600" y="12764"/>
                </a:lnTo>
                <a:cubicBezTo>
                  <a:pt x="21600" y="12222"/>
                  <a:pt x="21160" y="11782"/>
                  <a:pt x="20618" y="11782"/>
                </a:cubicBezTo>
                <a:moveTo>
                  <a:pt x="20618" y="8836"/>
                </a:moveTo>
                <a:lnTo>
                  <a:pt x="6873" y="8836"/>
                </a:lnTo>
                <a:lnTo>
                  <a:pt x="6873" y="6873"/>
                </a:lnTo>
                <a:lnTo>
                  <a:pt x="20618" y="6873"/>
                </a:lnTo>
                <a:cubicBezTo>
                  <a:pt x="20618" y="6873"/>
                  <a:pt x="20618" y="8836"/>
                  <a:pt x="20618" y="8836"/>
                </a:cubicBezTo>
                <a:close/>
                <a:moveTo>
                  <a:pt x="20618" y="5891"/>
                </a:moveTo>
                <a:lnTo>
                  <a:pt x="6873" y="5891"/>
                </a:lnTo>
                <a:cubicBezTo>
                  <a:pt x="6331" y="5891"/>
                  <a:pt x="5891" y="6331"/>
                  <a:pt x="5891" y="6873"/>
                </a:cubicBezTo>
                <a:lnTo>
                  <a:pt x="5891" y="8836"/>
                </a:lnTo>
                <a:cubicBezTo>
                  <a:pt x="5891" y="9378"/>
                  <a:pt x="6331" y="9818"/>
                  <a:pt x="6873" y="9818"/>
                </a:cubicBezTo>
                <a:lnTo>
                  <a:pt x="20618" y="9818"/>
                </a:lnTo>
                <a:cubicBezTo>
                  <a:pt x="21160" y="9818"/>
                  <a:pt x="21600" y="9378"/>
                  <a:pt x="21600" y="8836"/>
                </a:cubicBezTo>
                <a:lnTo>
                  <a:pt x="21600" y="6873"/>
                </a:lnTo>
                <a:cubicBezTo>
                  <a:pt x="21600" y="6331"/>
                  <a:pt x="21160" y="5891"/>
                  <a:pt x="20618" y="5891"/>
                </a:cubicBezTo>
                <a:moveTo>
                  <a:pt x="20618" y="20618"/>
                </a:moveTo>
                <a:lnTo>
                  <a:pt x="6873" y="20618"/>
                </a:lnTo>
                <a:lnTo>
                  <a:pt x="6873" y="18655"/>
                </a:lnTo>
                <a:lnTo>
                  <a:pt x="20618" y="18655"/>
                </a:lnTo>
                <a:cubicBezTo>
                  <a:pt x="20618" y="18655"/>
                  <a:pt x="20618" y="20618"/>
                  <a:pt x="20618" y="20618"/>
                </a:cubicBezTo>
                <a:close/>
                <a:moveTo>
                  <a:pt x="20618" y="17673"/>
                </a:moveTo>
                <a:lnTo>
                  <a:pt x="6873" y="17673"/>
                </a:lnTo>
                <a:cubicBezTo>
                  <a:pt x="6331" y="17673"/>
                  <a:pt x="5891" y="18113"/>
                  <a:pt x="5891" y="18655"/>
                </a:cubicBezTo>
                <a:lnTo>
                  <a:pt x="5891" y="20618"/>
                </a:lnTo>
                <a:cubicBezTo>
                  <a:pt x="5891" y="21160"/>
                  <a:pt x="6331" y="21600"/>
                  <a:pt x="6873" y="21600"/>
                </a:cubicBezTo>
                <a:lnTo>
                  <a:pt x="20618" y="21600"/>
                </a:lnTo>
                <a:cubicBezTo>
                  <a:pt x="21160" y="21600"/>
                  <a:pt x="21600" y="21160"/>
                  <a:pt x="21600" y="20618"/>
                </a:cubicBezTo>
                <a:lnTo>
                  <a:pt x="21600" y="18655"/>
                </a:lnTo>
                <a:cubicBezTo>
                  <a:pt x="21600" y="18113"/>
                  <a:pt x="21160" y="17673"/>
                  <a:pt x="20618" y="17673"/>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61" name="Shape 2761"/>
          <p:cNvSpPr/>
          <p:nvPr/>
        </p:nvSpPr>
        <p:spPr>
          <a:xfrm>
            <a:off x="15674117" y="927842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4727"/>
                </a:moveTo>
                <a:lnTo>
                  <a:pt x="982" y="14727"/>
                </a:lnTo>
                <a:lnTo>
                  <a:pt x="982" y="12764"/>
                </a:lnTo>
                <a:lnTo>
                  <a:pt x="20618" y="12764"/>
                </a:lnTo>
                <a:cubicBezTo>
                  <a:pt x="20618" y="12764"/>
                  <a:pt x="20618" y="14727"/>
                  <a:pt x="20618" y="14727"/>
                </a:cubicBezTo>
                <a:close/>
                <a:moveTo>
                  <a:pt x="20618" y="11782"/>
                </a:moveTo>
                <a:lnTo>
                  <a:pt x="982" y="11782"/>
                </a:lnTo>
                <a:cubicBezTo>
                  <a:pt x="440" y="11782"/>
                  <a:pt x="0" y="12222"/>
                  <a:pt x="0" y="12764"/>
                </a:cubicBezTo>
                <a:lnTo>
                  <a:pt x="0" y="14727"/>
                </a:lnTo>
                <a:cubicBezTo>
                  <a:pt x="0" y="15270"/>
                  <a:pt x="440" y="15709"/>
                  <a:pt x="982" y="15709"/>
                </a:cubicBezTo>
                <a:lnTo>
                  <a:pt x="20618" y="15709"/>
                </a:lnTo>
                <a:cubicBezTo>
                  <a:pt x="21160" y="15709"/>
                  <a:pt x="21600" y="15270"/>
                  <a:pt x="21600" y="14727"/>
                </a:cubicBezTo>
                <a:lnTo>
                  <a:pt x="21600" y="12764"/>
                </a:lnTo>
                <a:cubicBezTo>
                  <a:pt x="21600" y="12222"/>
                  <a:pt x="21160" y="11782"/>
                  <a:pt x="20618" y="11782"/>
                </a:cubicBezTo>
                <a:moveTo>
                  <a:pt x="20618" y="8836"/>
                </a:moveTo>
                <a:lnTo>
                  <a:pt x="982" y="8836"/>
                </a:lnTo>
                <a:lnTo>
                  <a:pt x="982" y="6873"/>
                </a:lnTo>
                <a:lnTo>
                  <a:pt x="20618" y="6873"/>
                </a:lnTo>
                <a:cubicBezTo>
                  <a:pt x="20618" y="6873"/>
                  <a:pt x="20618" y="8836"/>
                  <a:pt x="20618" y="8836"/>
                </a:cubicBezTo>
                <a:close/>
                <a:moveTo>
                  <a:pt x="20618" y="5891"/>
                </a:moveTo>
                <a:lnTo>
                  <a:pt x="982" y="5891"/>
                </a:lnTo>
                <a:cubicBezTo>
                  <a:pt x="440" y="5891"/>
                  <a:pt x="0" y="6331"/>
                  <a:pt x="0" y="6873"/>
                </a:cubicBezTo>
                <a:lnTo>
                  <a:pt x="0" y="8836"/>
                </a:lnTo>
                <a:cubicBezTo>
                  <a:pt x="0" y="9378"/>
                  <a:pt x="440" y="9818"/>
                  <a:pt x="982" y="9818"/>
                </a:cubicBezTo>
                <a:lnTo>
                  <a:pt x="20618" y="9818"/>
                </a:lnTo>
                <a:cubicBezTo>
                  <a:pt x="21160" y="9818"/>
                  <a:pt x="21600" y="9378"/>
                  <a:pt x="21600" y="8836"/>
                </a:cubicBezTo>
                <a:lnTo>
                  <a:pt x="21600" y="6873"/>
                </a:lnTo>
                <a:cubicBezTo>
                  <a:pt x="21600" y="6331"/>
                  <a:pt x="21160" y="5891"/>
                  <a:pt x="20618" y="5891"/>
                </a:cubicBezTo>
                <a:moveTo>
                  <a:pt x="20618" y="2945"/>
                </a:moveTo>
                <a:lnTo>
                  <a:pt x="982" y="2945"/>
                </a:lnTo>
                <a:lnTo>
                  <a:pt x="982" y="982"/>
                </a:lnTo>
                <a:lnTo>
                  <a:pt x="20618" y="982"/>
                </a:lnTo>
                <a:cubicBezTo>
                  <a:pt x="20618" y="982"/>
                  <a:pt x="20618" y="2945"/>
                  <a:pt x="20618" y="2945"/>
                </a:cubicBezTo>
                <a:close/>
                <a:moveTo>
                  <a:pt x="20618" y="0"/>
                </a:moveTo>
                <a:lnTo>
                  <a:pt x="982" y="0"/>
                </a:lnTo>
                <a:cubicBezTo>
                  <a:pt x="440" y="0"/>
                  <a:pt x="0" y="440"/>
                  <a:pt x="0" y="982"/>
                </a:cubicBezTo>
                <a:lnTo>
                  <a:pt x="0" y="2945"/>
                </a:lnTo>
                <a:cubicBezTo>
                  <a:pt x="0" y="3487"/>
                  <a:pt x="440" y="3927"/>
                  <a:pt x="982" y="3927"/>
                </a:cubicBezTo>
                <a:lnTo>
                  <a:pt x="20618" y="3927"/>
                </a:lnTo>
                <a:cubicBezTo>
                  <a:pt x="21160" y="3927"/>
                  <a:pt x="21600" y="3487"/>
                  <a:pt x="21600" y="2945"/>
                </a:cubicBezTo>
                <a:lnTo>
                  <a:pt x="21600" y="982"/>
                </a:lnTo>
                <a:cubicBezTo>
                  <a:pt x="21600" y="440"/>
                  <a:pt x="21160" y="0"/>
                  <a:pt x="20618" y="0"/>
                </a:cubicBezTo>
                <a:moveTo>
                  <a:pt x="20618" y="20618"/>
                </a:moveTo>
                <a:lnTo>
                  <a:pt x="982" y="20618"/>
                </a:lnTo>
                <a:lnTo>
                  <a:pt x="982" y="18655"/>
                </a:lnTo>
                <a:lnTo>
                  <a:pt x="20618" y="18655"/>
                </a:lnTo>
                <a:cubicBezTo>
                  <a:pt x="20618" y="18655"/>
                  <a:pt x="20618" y="20618"/>
                  <a:pt x="20618" y="20618"/>
                </a:cubicBezTo>
                <a:close/>
                <a:moveTo>
                  <a:pt x="20618" y="17673"/>
                </a:moveTo>
                <a:lnTo>
                  <a:pt x="982" y="17673"/>
                </a:lnTo>
                <a:cubicBezTo>
                  <a:pt x="440" y="17673"/>
                  <a:pt x="0" y="18113"/>
                  <a:pt x="0" y="18655"/>
                </a:cubicBezTo>
                <a:lnTo>
                  <a:pt x="0" y="20618"/>
                </a:lnTo>
                <a:cubicBezTo>
                  <a:pt x="0" y="21160"/>
                  <a:pt x="440" y="21600"/>
                  <a:pt x="982" y="21600"/>
                </a:cubicBezTo>
                <a:lnTo>
                  <a:pt x="20618" y="21600"/>
                </a:lnTo>
                <a:cubicBezTo>
                  <a:pt x="21160" y="21600"/>
                  <a:pt x="21600" y="21160"/>
                  <a:pt x="21600" y="20618"/>
                </a:cubicBezTo>
                <a:lnTo>
                  <a:pt x="21600" y="18655"/>
                </a:lnTo>
                <a:cubicBezTo>
                  <a:pt x="21600" y="18113"/>
                  <a:pt x="21160" y="17673"/>
                  <a:pt x="20618" y="17673"/>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62" name="Shape 2762"/>
          <p:cNvSpPr/>
          <p:nvPr/>
        </p:nvSpPr>
        <p:spPr>
          <a:xfrm>
            <a:off x="16740639" y="927842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8164" y="982"/>
                </a:moveTo>
                <a:cubicBezTo>
                  <a:pt x="19520" y="982"/>
                  <a:pt x="20618" y="2081"/>
                  <a:pt x="20618" y="3436"/>
                </a:cubicBezTo>
                <a:cubicBezTo>
                  <a:pt x="20618" y="4792"/>
                  <a:pt x="19520" y="5891"/>
                  <a:pt x="18164" y="5891"/>
                </a:cubicBezTo>
                <a:cubicBezTo>
                  <a:pt x="16808" y="5891"/>
                  <a:pt x="15709" y="4792"/>
                  <a:pt x="15709" y="3436"/>
                </a:cubicBezTo>
                <a:cubicBezTo>
                  <a:pt x="15709" y="2081"/>
                  <a:pt x="16808" y="982"/>
                  <a:pt x="18164" y="982"/>
                </a:cubicBezTo>
                <a:moveTo>
                  <a:pt x="18164" y="6873"/>
                </a:moveTo>
                <a:cubicBezTo>
                  <a:pt x="20062" y="6873"/>
                  <a:pt x="21600" y="5334"/>
                  <a:pt x="21600" y="3436"/>
                </a:cubicBezTo>
                <a:cubicBezTo>
                  <a:pt x="21600" y="1538"/>
                  <a:pt x="20062" y="0"/>
                  <a:pt x="18164" y="0"/>
                </a:cubicBezTo>
                <a:cubicBezTo>
                  <a:pt x="16266" y="0"/>
                  <a:pt x="14727" y="1538"/>
                  <a:pt x="14727" y="3436"/>
                </a:cubicBezTo>
                <a:cubicBezTo>
                  <a:pt x="14727" y="5334"/>
                  <a:pt x="16266" y="6873"/>
                  <a:pt x="18164" y="6873"/>
                </a:cubicBezTo>
                <a:moveTo>
                  <a:pt x="18164" y="3927"/>
                </a:moveTo>
                <a:lnTo>
                  <a:pt x="18655" y="3927"/>
                </a:lnTo>
                <a:cubicBezTo>
                  <a:pt x="18925" y="3927"/>
                  <a:pt x="19145" y="3708"/>
                  <a:pt x="19145" y="3436"/>
                </a:cubicBezTo>
                <a:cubicBezTo>
                  <a:pt x="19145" y="3165"/>
                  <a:pt x="18925" y="2945"/>
                  <a:pt x="18655" y="2945"/>
                </a:cubicBezTo>
                <a:lnTo>
                  <a:pt x="18655" y="2455"/>
                </a:lnTo>
                <a:cubicBezTo>
                  <a:pt x="18655" y="2183"/>
                  <a:pt x="18434" y="1964"/>
                  <a:pt x="18164" y="1964"/>
                </a:cubicBezTo>
                <a:cubicBezTo>
                  <a:pt x="17893" y="1964"/>
                  <a:pt x="17673" y="2183"/>
                  <a:pt x="17673" y="2455"/>
                </a:cubicBezTo>
                <a:lnTo>
                  <a:pt x="17673" y="3436"/>
                </a:lnTo>
                <a:cubicBezTo>
                  <a:pt x="17673" y="3708"/>
                  <a:pt x="17893" y="3927"/>
                  <a:pt x="18164" y="3927"/>
                </a:cubicBezTo>
                <a:moveTo>
                  <a:pt x="9818" y="11782"/>
                </a:moveTo>
                <a:lnTo>
                  <a:pt x="4909" y="11782"/>
                </a:lnTo>
                <a:lnTo>
                  <a:pt x="4909" y="8836"/>
                </a:lnTo>
                <a:lnTo>
                  <a:pt x="9818" y="8836"/>
                </a:lnTo>
                <a:cubicBezTo>
                  <a:pt x="9818" y="8836"/>
                  <a:pt x="9818" y="11782"/>
                  <a:pt x="9818" y="11782"/>
                </a:cubicBezTo>
                <a:close/>
                <a:moveTo>
                  <a:pt x="21109" y="12764"/>
                </a:moveTo>
                <a:lnTo>
                  <a:pt x="11291" y="12764"/>
                </a:lnTo>
                <a:cubicBezTo>
                  <a:pt x="11562" y="12764"/>
                  <a:pt x="11782" y="12544"/>
                  <a:pt x="11782" y="12273"/>
                </a:cubicBezTo>
                <a:cubicBezTo>
                  <a:pt x="11782" y="12001"/>
                  <a:pt x="11562" y="11782"/>
                  <a:pt x="11291" y="11782"/>
                </a:cubicBezTo>
                <a:lnTo>
                  <a:pt x="10800" y="11782"/>
                </a:lnTo>
                <a:lnTo>
                  <a:pt x="10800" y="8836"/>
                </a:lnTo>
                <a:cubicBezTo>
                  <a:pt x="10800" y="8295"/>
                  <a:pt x="10360" y="7855"/>
                  <a:pt x="9818" y="7855"/>
                </a:cubicBezTo>
                <a:lnTo>
                  <a:pt x="4909" y="7855"/>
                </a:lnTo>
                <a:cubicBezTo>
                  <a:pt x="4367" y="7855"/>
                  <a:pt x="3927" y="8295"/>
                  <a:pt x="3927" y="8836"/>
                </a:cubicBezTo>
                <a:lnTo>
                  <a:pt x="3927" y="11782"/>
                </a:lnTo>
                <a:lnTo>
                  <a:pt x="3436" y="11782"/>
                </a:lnTo>
                <a:cubicBezTo>
                  <a:pt x="3166" y="11782"/>
                  <a:pt x="2945" y="12001"/>
                  <a:pt x="2945" y="12273"/>
                </a:cubicBezTo>
                <a:cubicBezTo>
                  <a:pt x="2945" y="12544"/>
                  <a:pt x="3166" y="12764"/>
                  <a:pt x="3436" y="12764"/>
                </a:cubicBezTo>
                <a:lnTo>
                  <a:pt x="491" y="12764"/>
                </a:lnTo>
                <a:cubicBezTo>
                  <a:pt x="220" y="12764"/>
                  <a:pt x="0" y="12983"/>
                  <a:pt x="0" y="13255"/>
                </a:cubicBezTo>
                <a:cubicBezTo>
                  <a:pt x="0" y="13526"/>
                  <a:pt x="220" y="13745"/>
                  <a:pt x="491" y="13745"/>
                </a:cubicBezTo>
                <a:lnTo>
                  <a:pt x="2945" y="13745"/>
                </a:lnTo>
                <a:lnTo>
                  <a:pt x="2945" y="21109"/>
                </a:lnTo>
                <a:cubicBezTo>
                  <a:pt x="2945" y="21380"/>
                  <a:pt x="3166" y="21600"/>
                  <a:pt x="3436" y="21600"/>
                </a:cubicBezTo>
                <a:cubicBezTo>
                  <a:pt x="3707" y="21600"/>
                  <a:pt x="3927" y="21380"/>
                  <a:pt x="3927" y="21109"/>
                </a:cubicBezTo>
                <a:lnTo>
                  <a:pt x="3927" y="13745"/>
                </a:lnTo>
                <a:lnTo>
                  <a:pt x="17673" y="13745"/>
                </a:lnTo>
                <a:lnTo>
                  <a:pt x="17673" y="21109"/>
                </a:lnTo>
                <a:cubicBezTo>
                  <a:pt x="17673" y="21380"/>
                  <a:pt x="17893" y="21600"/>
                  <a:pt x="18164" y="21600"/>
                </a:cubicBezTo>
                <a:cubicBezTo>
                  <a:pt x="18434" y="21600"/>
                  <a:pt x="18655" y="21380"/>
                  <a:pt x="18655" y="21109"/>
                </a:cubicBezTo>
                <a:lnTo>
                  <a:pt x="18655" y="13745"/>
                </a:lnTo>
                <a:lnTo>
                  <a:pt x="21109" y="13745"/>
                </a:lnTo>
                <a:cubicBezTo>
                  <a:pt x="21380" y="13745"/>
                  <a:pt x="21600" y="13526"/>
                  <a:pt x="21600" y="13255"/>
                </a:cubicBezTo>
                <a:cubicBezTo>
                  <a:pt x="21600" y="12983"/>
                  <a:pt x="21380" y="12764"/>
                  <a:pt x="21109" y="12764"/>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63" name="Shape 2763"/>
          <p:cNvSpPr/>
          <p:nvPr/>
        </p:nvSpPr>
        <p:spPr>
          <a:xfrm>
            <a:off x="17807161" y="927842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579" y="7008"/>
                </a:moveTo>
                <a:cubicBezTo>
                  <a:pt x="20006" y="12260"/>
                  <a:pt x="12624" y="19436"/>
                  <a:pt x="10800" y="20538"/>
                </a:cubicBezTo>
                <a:cubicBezTo>
                  <a:pt x="8976" y="19436"/>
                  <a:pt x="1594" y="12260"/>
                  <a:pt x="1021" y="7001"/>
                </a:cubicBezTo>
                <a:cubicBezTo>
                  <a:pt x="1021" y="7001"/>
                  <a:pt x="982" y="6718"/>
                  <a:pt x="982" y="6382"/>
                </a:cubicBezTo>
                <a:cubicBezTo>
                  <a:pt x="982" y="3405"/>
                  <a:pt x="3404" y="982"/>
                  <a:pt x="6382" y="982"/>
                </a:cubicBezTo>
                <a:cubicBezTo>
                  <a:pt x="7780" y="982"/>
                  <a:pt x="9107" y="1518"/>
                  <a:pt x="10120" y="2491"/>
                </a:cubicBezTo>
                <a:lnTo>
                  <a:pt x="10585" y="2939"/>
                </a:lnTo>
                <a:lnTo>
                  <a:pt x="8836" y="6873"/>
                </a:lnTo>
                <a:lnTo>
                  <a:pt x="11291" y="9818"/>
                </a:lnTo>
                <a:lnTo>
                  <a:pt x="9327" y="14236"/>
                </a:lnTo>
                <a:lnTo>
                  <a:pt x="10800" y="16691"/>
                </a:lnTo>
                <a:lnTo>
                  <a:pt x="10432" y="14236"/>
                </a:lnTo>
                <a:lnTo>
                  <a:pt x="12365" y="9542"/>
                </a:lnTo>
                <a:lnTo>
                  <a:pt x="10002" y="6781"/>
                </a:lnTo>
                <a:lnTo>
                  <a:pt x="12069" y="2007"/>
                </a:lnTo>
                <a:cubicBezTo>
                  <a:pt x="12984" y="1345"/>
                  <a:pt x="14076" y="982"/>
                  <a:pt x="15218" y="982"/>
                </a:cubicBezTo>
                <a:cubicBezTo>
                  <a:pt x="18196" y="982"/>
                  <a:pt x="20618" y="3405"/>
                  <a:pt x="20618" y="6382"/>
                </a:cubicBezTo>
                <a:cubicBezTo>
                  <a:pt x="20618" y="6725"/>
                  <a:pt x="20579" y="7008"/>
                  <a:pt x="20579" y="7008"/>
                </a:cubicBezTo>
                <a:moveTo>
                  <a:pt x="21600" y="6382"/>
                </a:moveTo>
                <a:cubicBezTo>
                  <a:pt x="21600" y="2857"/>
                  <a:pt x="18743" y="0"/>
                  <a:pt x="15218" y="0"/>
                </a:cubicBezTo>
                <a:cubicBezTo>
                  <a:pt x="13502" y="0"/>
                  <a:pt x="11947" y="681"/>
                  <a:pt x="10800" y="1783"/>
                </a:cubicBezTo>
                <a:cubicBezTo>
                  <a:pt x="9653" y="681"/>
                  <a:pt x="8098" y="0"/>
                  <a:pt x="6382" y="0"/>
                </a:cubicBezTo>
                <a:cubicBezTo>
                  <a:pt x="2857" y="0"/>
                  <a:pt x="0" y="2857"/>
                  <a:pt x="0" y="6382"/>
                </a:cubicBezTo>
                <a:cubicBezTo>
                  <a:pt x="0" y="6792"/>
                  <a:pt x="65" y="7282"/>
                  <a:pt x="45" y="7115"/>
                </a:cubicBezTo>
                <a:cubicBezTo>
                  <a:pt x="733" y="13419"/>
                  <a:pt x="9855" y="21600"/>
                  <a:pt x="10800" y="21600"/>
                </a:cubicBezTo>
                <a:cubicBezTo>
                  <a:pt x="11745" y="21600"/>
                  <a:pt x="20867" y="13419"/>
                  <a:pt x="21555" y="7115"/>
                </a:cubicBezTo>
                <a:cubicBezTo>
                  <a:pt x="21536" y="7282"/>
                  <a:pt x="21600" y="6792"/>
                  <a:pt x="21600" y="6382"/>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64" name="Shape 2764"/>
          <p:cNvSpPr/>
          <p:nvPr/>
        </p:nvSpPr>
        <p:spPr>
          <a:xfrm>
            <a:off x="18873683" y="9303815"/>
            <a:ext cx="558655" cy="507869"/>
          </a:xfrm>
          <a:custGeom>
            <a:avLst/>
            <a:gdLst/>
            <a:ahLst/>
            <a:cxnLst>
              <a:cxn ang="0">
                <a:pos x="wd2" y="hd2"/>
              </a:cxn>
              <a:cxn ang="5400000">
                <a:pos x="wd2" y="hd2"/>
              </a:cxn>
              <a:cxn ang="10800000">
                <a:pos x="wd2" y="hd2"/>
              </a:cxn>
              <a:cxn ang="16200000">
                <a:pos x="wd2" y="hd2"/>
              </a:cxn>
            </a:cxnLst>
            <a:rect l="0" t="0" r="r" b="b"/>
            <a:pathLst>
              <a:path w="21600" h="21600" extrusionOk="0">
                <a:moveTo>
                  <a:pt x="20588" y="6611"/>
                </a:moveTo>
                <a:cubicBezTo>
                  <a:pt x="20587" y="6619"/>
                  <a:pt x="20587" y="6627"/>
                  <a:pt x="20586" y="6635"/>
                </a:cubicBezTo>
                <a:cubicBezTo>
                  <a:pt x="20585" y="6640"/>
                  <a:pt x="20582" y="6674"/>
                  <a:pt x="20581" y="6680"/>
                </a:cubicBezTo>
                <a:cubicBezTo>
                  <a:pt x="20107" y="11287"/>
                  <a:pt x="14607" y="17428"/>
                  <a:pt x="12595" y="19086"/>
                </a:cubicBezTo>
                <a:lnTo>
                  <a:pt x="11905" y="15660"/>
                </a:lnTo>
                <a:lnTo>
                  <a:pt x="13960" y="10631"/>
                </a:lnTo>
                <a:lnTo>
                  <a:pt x="11429" y="7425"/>
                </a:lnTo>
                <a:lnTo>
                  <a:pt x="12699" y="2550"/>
                </a:lnTo>
                <a:cubicBezTo>
                  <a:pt x="12708" y="2540"/>
                  <a:pt x="12713" y="2534"/>
                  <a:pt x="12723" y="2524"/>
                </a:cubicBezTo>
                <a:cubicBezTo>
                  <a:pt x="13572" y="1625"/>
                  <a:pt x="14916" y="1080"/>
                  <a:pt x="16088" y="1080"/>
                </a:cubicBezTo>
                <a:cubicBezTo>
                  <a:pt x="18586" y="1080"/>
                  <a:pt x="20618" y="3315"/>
                  <a:pt x="20618" y="6063"/>
                </a:cubicBezTo>
                <a:cubicBezTo>
                  <a:pt x="20618" y="6262"/>
                  <a:pt x="20598" y="6506"/>
                  <a:pt x="20588" y="6611"/>
                </a:cubicBezTo>
                <a:moveTo>
                  <a:pt x="21600" y="6063"/>
                </a:moveTo>
                <a:cubicBezTo>
                  <a:pt x="21600" y="2715"/>
                  <a:pt x="19132" y="0"/>
                  <a:pt x="16088" y="0"/>
                </a:cubicBezTo>
                <a:cubicBezTo>
                  <a:pt x="14607" y="0"/>
                  <a:pt x="12974" y="748"/>
                  <a:pt x="11983" y="1794"/>
                </a:cubicBezTo>
                <a:lnTo>
                  <a:pt x="11985" y="1802"/>
                </a:lnTo>
                <a:cubicBezTo>
                  <a:pt x="11900" y="1871"/>
                  <a:pt x="11839" y="1965"/>
                  <a:pt x="11809" y="2079"/>
                </a:cubicBezTo>
                <a:lnTo>
                  <a:pt x="11797" y="2076"/>
                </a:lnTo>
                <a:lnTo>
                  <a:pt x="10309" y="7560"/>
                </a:lnTo>
                <a:lnTo>
                  <a:pt x="12764" y="10800"/>
                </a:lnTo>
                <a:lnTo>
                  <a:pt x="10800" y="15660"/>
                </a:lnTo>
                <a:lnTo>
                  <a:pt x="11797" y="20098"/>
                </a:lnTo>
                <a:lnTo>
                  <a:pt x="11803" y="20097"/>
                </a:lnTo>
                <a:cubicBezTo>
                  <a:pt x="11853" y="20337"/>
                  <a:pt x="12039" y="20520"/>
                  <a:pt x="12273" y="20520"/>
                </a:cubicBezTo>
                <a:cubicBezTo>
                  <a:pt x="12410" y="20520"/>
                  <a:pt x="12534" y="20457"/>
                  <a:pt x="12623" y="20357"/>
                </a:cubicBezTo>
                <a:cubicBezTo>
                  <a:pt x="14361" y="19225"/>
                  <a:pt x="20995" y="12270"/>
                  <a:pt x="21558" y="6787"/>
                </a:cubicBezTo>
                <a:lnTo>
                  <a:pt x="21558" y="6791"/>
                </a:lnTo>
                <a:cubicBezTo>
                  <a:pt x="21559" y="6791"/>
                  <a:pt x="21600" y="6399"/>
                  <a:pt x="21600" y="6063"/>
                </a:cubicBezTo>
                <a:moveTo>
                  <a:pt x="1019" y="7760"/>
                </a:moveTo>
                <a:cubicBezTo>
                  <a:pt x="1018" y="7754"/>
                  <a:pt x="1015" y="7720"/>
                  <a:pt x="1014" y="7715"/>
                </a:cubicBezTo>
                <a:cubicBezTo>
                  <a:pt x="1013" y="7707"/>
                  <a:pt x="1013" y="7699"/>
                  <a:pt x="1012" y="7691"/>
                </a:cubicBezTo>
                <a:cubicBezTo>
                  <a:pt x="1002" y="7586"/>
                  <a:pt x="982" y="7342"/>
                  <a:pt x="982" y="7143"/>
                </a:cubicBezTo>
                <a:cubicBezTo>
                  <a:pt x="982" y="4395"/>
                  <a:pt x="3014" y="2160"/>
                  <a:pt x="5512" y="2160"/>
                </a:cubicBezTo>
                <a:cubicBezTo>
                  <a:pt x="6634" y="2160"/>
                  <a:pt x="7908" y="2664"/>
                  <a:pt x="8760" y="3495"/>
                </a:cubicBezTo>
                <a:lnTo>
                  <a:pt x="7364" y="8640"/>
                </a:lnTo>
                <a:lnTo>
                  <a:pt x="9818" y="11880"/>
                </a:lnTo>
                <a:lnTo>
                  <a:pt x="7855" y="16740"/>
                </a:lnTo>
                <a:lnTo>
                  <a:pt x="8531" y="19752"/>
                </a:lnTo>
                <a:cubicBezTo>
                  <a:pt x="6242" y="17649"/>
                  <a:pt x="1459" y="12041"/>
                  <a:pt x="1019" y="7760"/>
                </a:cubicBezTo>
                <a:moveTo>
                  <a:pt x="9803" y="20925"/>
                </a:moveTo>
                <a:lnTo>
                  <a:pt x="8959" y="16740"/>
                </a:lnTo>
                <a:lnTo>
                  <a:pt x="11015" y="11711"/>
                </a:lnTo>
                <a:lnTo>
                  <a:pt x="8484" y="8505"/>
                </a:lnTo>
                <a:lnTo>
                  <a:pt x="9799" y="3457"/>
                </a:lnTo>
                <a:lnTo>
                  <a:pt x="9791" y="3454"/>
                </a:lnTo>
                <a:cubicBezTo>
                  <a:pt x="9804" y="3407"/>
                  <a:pt x="9818" y="3360"/>
                  <a:pt x="9818" y="3308"/>
                </a:cubicBezTo>
                <a:cubicBezTo>
                  <a:pt x="9818" y="3130"/>
                  <a:pt x="9736" y="2981"/>
                  <a:pt x="9615" y="2882"/>
                </a:cubicBezTo>
                <a:lnTo>
                  <a:pt x="9617" y="2874"/>
                </a:lnTo>
                <a:cubicBezTo>
                  <a:pt x="8626" y="1827"/>
                  <a:pt x="6993" y="1080"/>
                  <a:pt x="5512" y="1080"/>
                </a:cubicBezTo>
                <a:cubicBezTo>
                  <a:pt x="2468" y="1080"/>
                  <a:pt x="0" y="3795"/>
                  <a:pt x="0" y="7143"/>
                </a:cubicBezTo>
                <a:cubicBezTo>
                  <a:pt x="0" y="7479"/>
                  <a:pt x="41" y="7871"/>
                  <a:pt x="42" y="7871"/>
                </a:cubicBezTo>
                <a:lnTo>
                  <a:pt x="42" y="7867"/>
                </a:lnTo>
                <a:cubicBezTo>
                  <a:pt x="605" y="13350"/>
                  <a:pt x="7239" y="20305"/>
                  <a:pt x="8977" y="21437"/>
                </a:cubicBezTo>
                <a:cubicBezTo>
                  <a:pt x="9066" y="21537"/>
                  <a:pt x="9190" y="21600"/>
                  <a:pt x="9327" y="21600"/>
                </a:cubicBezTo>
                <a:cubicBezTo>
                  <a:pt x="9599" y="21600"/>
                  <a:pt x="9818" y="21358"/>
                  <a:pt x="9818" y="21060"/>
                </a:cubicBezTo>
                <a:cubicBezTo>
                  <a:pt x="9818" y="21013"/>
                  <a:pt x="9804" y="20971"/>
                  <a:pt x="9794" y="20927"/>
                </a:cubicBezTo>
                <a:cubicBezTo>
                  <a:pt x="9794" y="20927"/>
                  <a:pt x="9803" y="20925"/>
                  <a:pt x="9803" y="20925"/>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65" name="Shape 2765"/>
          <p:cNvSpPr/>
          <p:nvPr/>
        </p:nvSpPr>
        <p:spPr>
          <a:xfrm>
            <a:off x="19940206" y="927842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1782" y="12764"/>
                </a:moveTo>
                <a:cubicBezTo>
                  <a:pt x="11510" y="12764"/>
                  <a:pt x="11291" y="12984"/>
                  <a:pt x="11291" y="13255"/>
                </a:cubicBezTo>
                <a:cubicBezTo>
                  <a:pt x="11291" y="13526"/>
                  <a:pt x="11510" y="13745"/>
                  <a:pt x="11782" y="13745"/>
                </a:cubicBezTo>
                <a:cubicBezTo>
                  <a:pt x="12053" y="13745"/>
                  <a:pt x="12273" y="13526"/>
                  <a:pt x="12273" y="13255"/>
                </a:cubicBezTo>
                <a:cubicBezTo>
                  <a:pt x="12273" y="12984"/>
                  <a:pt x="12053" y="12764"/>
                  <a:pt x="11782" y="12764"/>
                </a:cubicBezTo>
                <a:moveTo>
                  <a:pt x="14727" y="10800"/>
                </a:moveTo>
                <a:cubicBezTo>
                  <a:pt x="14999" y="10800"/>
                  <a:pt x="15218" y="10580"/>
                  <a:pt x="15218" y="10309"/>
                </a:cubicBezTo>
                <a:cubicBezTo>
                  <a:pt x="15218" y="10038"/>
                  <a:pt x="14999" y="9818"/>
                  <a:pt x="14727" y="9818"/>
                </a:cubicBezTo>
                <a:cubicBezTo>
                  <a:pt x="14456" y="9818"/>
                  <a:pt x="14236" y="10038"/>
                  <a:pt x="14236" y="10309"/>
                </a:cubicBezTo>
                <a:cubicBezTo>
                  <a:pt x="14236" y="10580"/>
                  <a:pt x="14456" y="10800"/>
                  <a:pt x="14727" y="10800"/>
                </a:cubicBezTo>
                <a:moveTo>
                  <a:pt x="19913" y="7150"/>
                </a:moveTo>
                <a:lnTo>
                  <a:pt x="19959" y="7195"/>
                </a:lnTo>
                <a:lnTo>
                  <a:pt x="19468" y="7686"/>
                </a:lnTo>
                <a:lnTo>
                  <a:pt x="19468" y="7687"/>
                </a:lnTo>
                <a:lnTo>
                  <a:pt x="17606" y="9549"/>
                </a:lnTo>
                <a:lnTo>
                  <a:pt x="12052" y="3994"/>
                </a:lnTo>
                <a:lnTo>
                  <a:pt x="13913" y="2132"/>
                </a:lnTo>
                <a:cubicBezTo>
                  <a:pt x="13914" y="2132"/>
                  <a:pt x="13914" y="2132"/>
                  <a:pt x="13914" y="2132"/>
                </a:cubicBezTo>
                <a:lnTo>
                  <a:pt x="14405" y="1641"/>
                </a:lnTo>
                <a:lnTo>
                  <a:pt x="14450" y="1687"/>
                </a:lnTo>
                <a:cubicBezTo>
                  <a:pt x="15086" y="1244"/>
                  <a:pt x="15857" y="982"/>
                  <a:pt x="16691" y="982"/>
                </a:cubicBezTo>
                <a:cubicBezTo>
                  <a:pt x="18860" y="982"/>
                  <a:pt x="20618" y="2740"/>
                  <a:pt x="20618" y="4909"/>
                </a:cubicBezTo>
                <a:cubicBezTo>
                  <a:pt x="20618" y="5743"/>
                  <a:pt x="20356" y="6514"/>
                  <a:pt x="19913" y="7150"/>
                </a:cubicBezTo>
                <a:moveTo>
                  <a:pt x="10242" y="16912"/>
                </a:moveTo>
                <a:lnTo>
                  <a:pt x="4689" y="11358"/>
                </a:lnTo>
                <a:lnTo>
                  <a:pt x="11358" y="4689"/>
                </a:lnTo>
                <a:lnTo>
                  <a:pt x="16911" y="10243"/>
                </a:lnTo>
                <a:cubicBezTo>
                  <a:pt x="16911" y="10243"/>
                  <a:pt x="10242" y="16912"/>
                  <a:pt x="10242" y="16912"/>
                </a:cubicBezTo>
                <a:close/>
                <a:moveTo>
                  <a:pt x="7686" y="19468"/>
                </a:moveTo>
                <a:cubicBezTo>
                  <a:pt x="6975" y="20179"/>
                  <a:pt x="5994" y="20618"/>
                  <a:pt x="4909" y="20618"/>
                </a:cubicBezTo>
                <a:cubicBezTo>
                  <a:pt x="2740" y="20618"/>
                  <a:pt x="982" y="18860"/>
                  <a:pt x="982" y="16691"/>
                </a:cubicBezTo>
                <a:cubicBezTo>
                  <a:pt x="982" y="15606"/>
                  <a:pt x="1421" y="14625"/>
                  <a:pt x="2132" y="13914"/>
                </a:cubicBezTo>
                <a:lnTo>
                  <a:pt x="3994" y="12052"/>
                </a:lnTo>
                <a:lnTo>
                  <a:pt x="9548" y="17606"/>
                </a:lnTo>
                <a:cubicBezTo>
                  <a:pt x="9548" y="17606"/>
                  <a:pt x="7686" y="19468"/>
                  <a:pt x="7686" y="19468"/>
                </a:cubicBezTo>
                <a:close/>
                <a:moveTo>
                  <a:pt x="21600" y="4909"/>
                </a:moveTo>
                <a:cubicBezTo>
                  <a:pt x="21600" y="2198"/>
                  <a:pt x="19402" y="0"/>
                  <a:pt x="16691" y="0"/>
                </a:cubicBezTo>
                <a:cubicBezTo>
                  <a:pt x="15586" y="0"/>
                  <a:pt x="14570" y="370"/>
                  <a:pt x="13749" y="986"/>
                </a:cubicBezTo>
                <a:lnTo>
                  <a:pt x="13710" y="947"/>
                </a:lnTo>
                <a:lnTo>
                  <a:pt x="13221" y="1437"/>
                </a:lnTo>
                <a:cubicBezTo>
                  <a:pt x="13220" y="1438"/>
                  <a:pt x="13220" y="1438"/>
                  <a:pt x="13219" y="1439"/>
                </a:cubicBezTo>
                <a:lnTo>
                  <a:pt x="1438" y="13220"/>
                </a:lnTo>
                <a:cubicBezTo>
                  <a:pt x="549" y="14108"/>
                  <a:pt x="0" y="15336"/>
                  <a:pt x="0" y="16691"/>
                </a:cubicBezTo>
                <a:cubicBezTo>
                  <a:pt x="0" y="19402"/>
                  <a:pt x="2198" y="21600"/>
                  <a:pt x="4909" y="21600"/>
                </a:cubicBezTo>
                <a:cubicBezTo>
                  <a:pt x="6265" y="21600"/>
                  <a:pt x="7492" y="21051"/>
                  <a:pt x="8380" y="20162"/>
                </a:cubicBezTo>
                <a:lnTo>
                  <a:pt x="20162" y="8381"/>
                </a:lnTo>
                <a:lnTo>
                  <a:pt x="20163" y="8380"/>
                </a:lnTo>
                <a:lnTo>
                  <a:pt x="20653" y="7890"/>
                </a:lnTo>
                <a:lnTo>
                  <a:pt x="20614" y="7851"/>
                </a:lnTo>
                <a:cubicBezTo>
                  <a:pt x="21230" y="7030"/>
                  <a:pt x="21600" y="6015"/>
                  <a:pt x="21600" y="4909"/>
                </a:cubicBezTo>
                <a:moveTo>
                  <a:pt x="10800" y="6873"/>
                </a:moveTo>
                <a:cubicBezTo>
                  <a:pt x="10800" y="7144"/>
                  <a:pt x="11020" y="7364"/>
                  <a:pt x="11291" y="7364"/>
                </a:cubicBezTo>
                <a:cubicBezTo>
                  <a:pt x="11562" y="7364"/>
                  <a:pt x="11782" y="7144"/>
                  <a:pt x="11782" y="6873"/>
                </a:cubicBezTo>
                <a:cubicBezTo>
                  <a:pt x="11782" y="6602"/>
                  <a:pt x="11562" y="6382"/>
                  <a:pt x="11291" y="6382"/>
                </a:cubicBezTo>
                <a:cubicBezTo>
                  <a:pt x="11020" y="6382"/>
                  <a:pt x="10800" y="6602"/>
                  <a:pt x="10800" y="6873"/>
                </a:cubicBezTo>
                <a:moveTo>
                  <a:pt x="13255" y="12273"/>
                </a:moveTo>
                <a:cubicBezTo>
                  <a:pt x="13526" y="12273"/>
                  <a:pt x="13745" y="12053"/>
                  <a:pt x="13745" y="11782"/>
                </a:cubicBezTo>
                <a:cubicBezTo>
                  <a:pt x="13745" y="11511"/>
                  <a:pt x="13526" y="11291"/>
                  <a:pt x="13255" y="11291"/>
                </a:cubicBezTo>
                <a:cubicBezTo>
                  <a:pt x="12983" y="11291"/>
                  <a:pt x="12764" y="11511"/>
                  <a:pt x="12764" y="11782"/>
                </a:cubicBezTo>
                <a:cubicBezTo>
                  <a:pt x="12764" y="12053"/>
                  <a:pt x="12983" y="12273"/>
                  <a:pt x="13255" y="12273"/>
                </a:cubicBezTo>
                <a:moveTo>
                  <a:pt x="12273" y="9818"/>
                </a:moveTo>
                <a:cubicBezTo>
                  <a:pt x="12544" y="9818"/>
                  <a:pt x="12764" y="9599"/>
                  <a:pt x="12764" y="9327"/>
                </a:cubicBezTo>
                <a:cubicBezTo>
                  <a:pt x="12764" y="9056"/>
                  <a:pt x="12544" y="8836"/>
                  <a:pt x="12273" y="8836"/>
                </a:cubicBezTo>
                <a:cubicBezTo>
                  <a:pt x="12001" y="8836"/>
                  <a:pt x="11782" y="9056"/>
                  <a:pt x="11782" y="9327"/>
                </a:cubicBezTo>
                <a:cubicBezTo>
                  <a:pt x="11782" y="9599"/>
                  <a:pt x="12001" y="9818"/>
                  <a:pt x="12273" y="9818"/>
                </a:cubicBezTo>
                <a:moveTo>
                  <a:pt x="10800" y="10309"/>
                </a:moveTo>
                <a:cubicBezTo>
                  <a:pt x="10529" y="10309"/>
                  <a:pt x="10309" y="10529"/>
                  <a:pt x="10309" y="10800"/>
                </a:cubicBezTo>
                <a:cubicBezTo>
                  <a:pt x="10309" y="11071"/>
                  <a:pt x="10529" y="11291"/>
                  <a:pt x="10800" y="11291"/>
                </a:cubicBezTo>
                <a:cubicBezTo>
                  <a:pt x="11071" y="11291"/>
                  <a:pt x="11291" y="11071"/>
                  <a:pt x="11291" y="10800"/>
                </a:cubicBezTo>
                <a:cubicBezTo>
                  <a:pt x="11291" y="10529"/>
                  <a:pt x="11071" y="10309"/>
                  <a:pt x="10800" y="10309"/>
                </a:cubicBezTo>
                <a:moveTo>
                  <a:pt x="10309" y="14236"/>
                </a:moveTo>
                <a:cubicBezTo>
                  <a:pt x="10038" y="14236"/>
                  <a:pt x="9818" y="14456"/>
                  <a:pt x="9818" y="14727"/>
                </a:cubicBezTo>
                <a:cubicBezTo>
                  <a:pt x="9818" y="14999"/>
                  <a:pt x="10038" y="15218"/>
                  <a:pt x="10309" y="15218"/>
                </a:cubicBezTo>
                <a:cubicBezTo>
                  <a:pt x="10580" y="15218"/>
                  <a:pt x="10800" y="14999"/>
                  <a:pt x="10800" y="14727"/>
                </a:cubicBezTo>
                <a:cubicBezTo>
                  <a:pt x="10800" y="14456"/>
                  <a:pt x="10580" y="14236"/>
                  <a:pt x="10309" y="14236"/>
                </a:cubicBezTo>
                <a:moveTo>
                  <a:pt x="9818" y="8836"/>
                </a:moveTo>
                <a:cubicBezTo>
                  <a:pt x="10090" y="8836"/>
                  <a:pt x="10309" y="8617"/>
                  <a:pt x="10309" y="8345"/>
                </a:cubicBezTo>
                <a:cubicBezTo>
                  <a:pt x="10309" y="8075"/>
                  <a:pt x="10090" y="7855"/>
                  <a:pt x="9818" y="7855"/>
                </a:cubicBezTo>
                <a:cubicBezTo>
                  <a:pt x="9547" y="7855"/>
                  <a:pt x="9327" y="8075"/>
                  <a:pt x="9327" y="8345"/>
                </a:cubicBezTo>
                <a:cubicBezTo>
                  <a:pt x="9327" y="8617"/>
                  <a:pt x="9547" y="8836"/>
                  <a:pt x="9818" y="8836"/>
                </a:cubicBezTo>
                <a:moveTo>
                  <a:pt x="6873" y="10800"/>
                </a:moveTo>
                <a:cubicBezTo>
                  <a:pt x="6601" y="10800"/>
                  <a:pt x="6382" y="11020"/>
                  <a:pt x="6382" y="11291"/>
                </a:cubicBezTo>
                <a:cubicBezTo>
                  <a:pt x="6382" y="11562"/>
                  <a:pt x="6601" y="11782"/>
                  <a:pt x="6873" y="11782"/>
                </a:cubicBezTo>
                <a:cubicBezTo>
                  <a:pt x="7144" y="11782"/>
                  <a:pt x="7364" y="11562"/>
                  <a:pt x="7364" y="11291"/>
                </a:cubicBezTo>
                <a:cubicBezTo>
                  <a:pt x="7364" y="11020"/>
                  <a:pt x="7144" y="10800"/>
                  <a:pt x="6873" y="10800"/>
                </a:cubicBezTo>
                <a:moveTo>
                  <a:pt x="8345" y="9327"/>
                </a:moveTo>
                <a:cubicBezTo>
                  <a:pt x="8074" y="9327"/>
                  <a:pt x="7855" y="9547"/>
                  <a:pt x="7855" y="9818"/>
                </a:cubicBezTo>
                <a:cubicBezTo>
                  <a:pt x="7855" y="10090"/>
                  <a:pt x="8074" y="10309"/>
                  <a:pt x="8345" y="10309"/>
                </a:cubicBezTo>
                <a:cubicBezTo>
                  <a:pt x="8617" y="10309"/>
                  <a:pt x="8836" y="10090"/>
                  <a:pt x="8836" y="9818"/>
                </a:cubicBezTo>
                <a:cubicBezTo>
                  <a:pt x="8836" y="9547"/>
                  <a:pt x="8617" y="9327"/>
                  <a:pt x="8345" y="9327"/>
                </a:cubicBezTo>
                <a:moveTo>
                  <a:pt x="9327" y="11782"/>
                </a:moveTo>
                <a:cubicBezTo>
                  <a:pt x="9056" y="11782"/>
                  <a:pt x="8836" y="12001"/>
                  <a:pt x="8836" y="12273"/>
                </a:cubicBezTo>
                <a:cubicBezTo>
                  <a:pt x="8836" y="12544"/>
                  <a:pt x="9056" y="12764"/>
                  <a:pt x="9327" y="12764"/>
                </a:cubicBezTo>
                <a:cubicBezTo>
                  <a:pt x="9599" y="12764"/>
                  <a:pt x="9818" y="12544"/>
                  <a:pt x="9818" y="12273"/>
                </a:cubicBezTo>
                <a:cubicBezTo>
                  <a:pt x="9818" y="12001"/>
                  <a:pt x="9599" y="11782"/>
                  <a:pt x="9327" y="11782"/>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66" name="Shape 2766"/>
          <p:cNvSpPr/>
          <p:nvPr/>
        </p:nvSpPr>
        <p:spPr>
          <a:xfrm>
            <a:off x="21006728" y="927842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5709" y="11782"/>
                </a:moveTo>
                <a:lnTo>
                  <a:pt x="11782" y="11782"/>
                </a:lnTo>
                <a:lnTo>
                  <a:pt x="11782" y="15709"/>
                </a:lnTo>
                <a:lnTo>
                  <a:pt x="9818" y="15709"/>
                </a:lnTo>
                <a:lnTo>
                  <a:pt x="9818" y="11782"/>
                </a:lnTo>
                <a:lnTo>
                  <a:pt x="5891" y="11782"/>
                </a:lnTo>
                <a:lnTo>
                  <a:pt x="5891" y="9818"/>
                </a:lnTo>
                <a:lnTo>
                  <a:pt x="9818" y="9818"/>
                </a:lnTo>
                <a:lnTo>
                  <a:pt x="9818" y="5891"/>
                </a:lnTo>
                <a:lnTo>
                  <a:pt x="11782" y="5891"/>
                </a:lnTo>
                <a:lnTo>
                  <a:pt x="11782" y="9818"/>
                </a:lnTo>
                <a:lnTo>
                  <a:pt x="15709" y="9818"/>
                </a:lnTo>
                <a:cubicBezTo>
                  <a:pt x="15709" y="9818"/>
                  <a:pt x="15709" y="11782"/>
                  <a:pt x="15709" y="11782"/>
                </a:cubicBezTo>
                <a:close/>
                <a:moveTo>
                  <a:pt x="15709" y="8836"/>
                </a:moveTo>
                <a:lnTo>
                  <a:pt x="12764" y="8836"/>
                </a:lnTo>
                <a:lnTo>
                  <a:pt x="12764" y="5891"/>
                </a:lnTo>
                <a:cubicBezTo>
                  <a:pt x="12764" y="5349"/>
                  <a:pt x="12324" y="4909"/>
                  <a:pt x="11782" y="4909"/>
                </a:cubicBezTo>
                <a:lnTo>
                  <a:pt x="9818" y="4909"/>
                </a:lnTo>
                <a:cubicBezTo>
                  <a:pt x="9276" y="4909"/>
                  <a:pt x="8836" y="5349"/>
                  <a:pt x="8836" y="5891"/>
                </a:cubicBezTo>
                <a:lnTo>
                  <a:pt x="8836" y="8836"/>
                </a:lnTo>
                <a:lnTo>
                  <a:pt x="5891" y="8836"/>
                </a:lnTo>
                <a:cubicBezTo>
                  <a:pt x="5349" y="8836"/>
                  <a:pt x="4909" y="9276"/>
                  <a:pt x="4909" y="9818"/>
                </a:cubicBezTo>
                <a:lnTo>
                  <a:pt x="4909" y="11782"/>
                </a:lnTo>
                <a:cubicBezTo>
                  <a:pt x="4909" y="12324"/>
                  <a:pt x="5349" y="12764"/>
                  <a:pt x="5891" y="12764"/>
                </a:cubicBezTo>
                <a:lnTo>
                  <a:pt x="8836" y="12764"/>
                </a:lnTo>
                <a:lnTo>
                  <a:pt x="8836" y="15709"/>
                </a:lnTo>
                <a:cubicBezTo>
                  <a:pt x="8836" y="16251"/>
                  <a:pt x="9276" y="16691"/>
                  <a:pt x="9818" y="16691"/>
                </a:cubicBezTo>
                <a:lnTo>
                  <a:pt x="11782" y="16691"/>
                </a:lnTo>
                <a:cubicBezTo>
                  <a:pt x="12324" y="16691"/>
                  <a:pt x="12764" y="16251"/>
                  <a:pt x="12764" y="15709"/>
                </a:cubicBezTo>
                <a:lnTo>
                  <a:pt x="12764" y="12764"/>
                </a:lnTo>
                <a:lnTo>
                  <a:pt x="15709" y="12764"/>
                </a:lnTo>
                <a:cubicBezTo>
                  <a:pt x="16251" y="12764"/>
                  <a:pt x="16691" y="12324"/>
                  <a:pt x="16691" y="11782"/>
                </a:cubicBezTo>
                <a:lnTo>
                  <a:pt x="16691" y="9818"/>
                </a:lnTo>
                <a:cubicBezTo>
                  <a:pt x="16691" y="9276"/>
                  <a:pt x="16251" y="8836"/>
                  <a:pt x="15709" y="8836"/>
                </a:cubicBezTo>
                <a:moveTo>
                  <a:pt x="20618" y="19636"/>
                </a:moveTo>
                <a:cubicBezTo>
                  <a:pt x="20618" y="20178"/>
                  <a:pt x="20178" y="20618"/>
                  <a:pt x="19636" y="20618"/>
                </a:cubicBezTo>
                <a:lnTo>
                  <a:pt x="1964" y="20618"/>
                </a:lnTo>
                <a:cubicBezTo>
                  <a:pt x="1422" y="20618"/>
                  <a:pt x="982" y="20178"/>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67" name="Shape 2767"/>
          <p:cNvSpPr/>
          <p:nvPr/>
        </p:nvSpPr>
        <p:spPr>
          <a:xfrm>
            <a:off x="22073250" y="927842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5709" y="11782"/>
                </a:moveTo>
                <a:lnTo>
                  <a:pt x="11782" y="11782"/>
                </a:lnTo>
                <a:lnTo>
                  <a:pt x="11782" y="15709"/>
                </a:lnTo>
                <a:lnTo>
                  <a:pt x="9818" y="15709"/>
                </a:lnTo>
                <a:lnTo>
                  <a:pt x="9818" y="11782"/>
                </a:lnTo>
                <a:lnTo>
                  <a:pt x="5891" y="11782"/>
                </a:lnTo>
                <a:lnTo>
                  <a:pt x="5891" y="9818"/>
                </a:lnTo>
                <a:lnTo>
                  <a:pt x="9818" y="9818"/>
                </a:lnTo>
                <a:lnTo>
                  <a:pt x="9818" y="5891"/>
                </a:lnTo>
                <a:lnTo>
                  <a:pt x="11782" y="5891"/>
                </a:lnTo>
                <a:lnTo>
                  <a:pt x="11782" y="9818"/>
                </a:lnTo>
                <a:lnTo>
                  <a:pt x="15709" y="9818"/>
                </a:lnTo>
                <a:cubicBezTo>
                  <a:pt x="15709" y="9818"/>
                  <a:pt x="15709" y="11782"/>
                  <a:pt x="15709" y="11782"/>
                </a:cubicBezTo>
                <a:close/>
                <a:moveTo>
                  <a:pt x="15709" y="8836"/>
                </a:moveTo>
                <a:lnTo>
                  <a:pt x="12764" y="8836"/>
                </a:lnTo>
                <a:lnTo>
                  <a:pt x="12764" y="5891"/>
                </a:lnTo>
                <a:cubicBezTo>
                  <a:pt x="12764" y="5349"/>
                  <a:pt x="12324" y="4909"/>
                  <a:pt x="11782" y="4909"/>
                </a:cubicBezTo>
                <a:lnTo>
                  <a:pt x="9818" y="4909"/>
                </a:lnTo>
                <a:cubicBezTo>
                  <a:pt x="9276" y="4909"/>
                  <a:pt x="8836" y="5349"/>
                  <a:pt x="8836" y="5891"/>
                </a:cubicBezTo>
                <a:lnTo>
                  <a:pt x="8836" y="8836"/>
                </a:lnTo>
                <a:lnTo>
                  <a:pt x="5891" y="8836"/>
                </a:lnTo>
                <a:cubicBezTo>
                  <a:pt x="5349" y="8836"/>
                  <a:pt x="4909" y="9276"/>
                  <a:pt x="4909" y="9818"/>
                </a:cubicBezTo>
                <a:lnTo>
                  <a:pt x="4909" y="11782"/>
                </a:lnTo>
                <a:cubicBezTo>
                  <a:pt x="4909" y="12324"/>
                  <a:pt x="5349" y="12764"/>
                  <a:pt x="5891" y="12764"/>
                </a:cubicBezTo>
                <a:lnTo>
                  <a:pt x="8836" y="12764"/>
                </a:lnTo>
                <a:lnTo>
                  <a:pt x="8836" y="15709"/>
                </a:lnTo>
                <a:cubicBezTo>
                  <a:pt x="8836" y="16251"/>
                  <a:pt x="9276" y="16691"/>
                  <a:pt x="9818" y="16691"/>
                </a:cubicBezTo>
                <a:lnTo>
                  <a:pt x="11782" y="16691"/>
                </a:lnTo>
                <a:cubicBezTo>
                  <a:pt x="12324" y="16691"/>
                  <a:pt x="12764" y="16251"/>
                  <a:pt x="12764" y="15709"/>
                </a:cubicBezTo>
                <a:lnTo>
                  <a:pt x="12764" y="12764"/>
                </a:lnTo>
                <a:lnTo>
                  <a:pt x="15709" y="12764"/>
                </a:lnTo>
                <a:cubicBezTo>
                  <a:pt x="16251" y="12764"/>
                  <a:pt x="16691" y="12324"/>
                  <a:pt x="16691" y="11782"/>
                </a:cubicBezTo>
                <a:lnTo>
                  <a:pt x="16691" y="9818"/>
                </a:lnTo>
                <a:cubicBezTo>
                  <a:pt x="16691" y="9276"/>
                  <a:pt x="16251" y="8836"/>
                  <a:pt x="15709" y="8836"/>
                </a:cubicBezTo>
                <a:moveTo>
                  <a:pt x="10800" y="20618"/>
                </a:moveTo>
                <a:cubicBezTo>
                  <a:pt x="5377" y="20618"/>
                  <a:pt x="982" y="16222"/>
                  <a:pt x="982" y="10800"/>
                </a:cubicBezTo>
                <a:cubicBezTo>
                  <a:pt x="982" y="5377"/>
                  <a:pt x="5377" y="982"/>
                  <a:pt x="10800" y="982"/>
                </a:cubicBezTo>
                <a:cubicBezTo>
                  <a:pt x="16223" y="982"/>
                  <a:pt x="20618" y="5377"/>
                  <a:pt x="20618" y="10800"/>
                </a:cubicBezTo>
                <a:cubicBezTo>
                  <a:pt x="20618" y="16222"/>
                  <a:pt x="16223" y="20618"/>
                  <a:pt x="10800" y="20618"/>
                </a:cubicBezTo>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68" name="Shape 2768"/>
          <p:cNvSpPr/>
          <p:nvPr/>
        </p:nvSpPr>
        <p:spPr>
          <a:xfrm>
            <a:off x="12474550" y="10522698"/>
            <a:ext cx="558655" cy="203148"/>
          </a:xfrm>
          <a:custGeom>
            <a:avLst/>
            <a:gdLst/>
            <a:ahLst/>
            <a:cxnLst>
              <a:cxn ang="0">
                <a:pos x="wd2" y="hd2"/>
              </a:cxn>
              <a:cxn ang="5400000">
                <a:pos x="wd2" y="hd2"/>
              </a:cxn>
              <a:cxn ang="10800000">
                <a:pos x="wd2" y="hd2"/>
              </a:cxn>
              <a:cxn ang="16200000">
                <a:pos x="wd2" y="hd2"/>
              </a:cxn>
            </a:cxnLst>
            <a:rect l="0" t="0" r="r" b="b"/>
            <a:pathLst>
              <a:path w="21600" h="21600" extrusionOk="0">
                <a:moveTo>
                  <a:pt x="17673" y="18900"/>
                </a:moveTo>
                <a:lnTo>
                  <a:pt x="11291" y="18900"/>
                </a:lnTo>
                <a:lnTo>
                  <a:pt x="11291" y="2700"/>
                </a:lnTo>
                <a:lnTo>
                  <a:pt x="17673" y="2700"/>
                </a:lnTo>
                <a:cubicBezTo>
                  <a:pt x="19300" y="2700"/>
                  <a:pt x="20618" y="6328"/>
                  <a:pt x="20618" y="10800"/>
                </a:cubicBezTo>
                <a:cubicBezTo>
                  <a:pt x="20618" y="15273"/>
                  <a:pt x="19300" y="18900"/>
                  <a:pt x="17673" y="18900"/>
                </a:cubicBezTo>
                <a:moveTo>
                  <a:pt x="6382" y="13500"/>
                </a:moveTo>
                <a:cubicBezTo>
                  <a:pt x="6111" y="13500"/>
                  <a:pt x="5891" y="12896"/>
                  <a:pt x="5891" y="12150"/>
                </a:cubicBezTo>
                <a:cubicBezTo>
                  <a:pt x="5891" y="11404"/>
                  <a:pt x="6111" y="10800"/>
                  <a:pt x="6382" y="10800"/>
                </a:cubicBezTo>
                <a:cubicBezTo>
                  <a:pt x="6653" y="10800"/>
                  <a:pt x="6873" y="11404"/>
                  <a:pt x="6873" y="12150"/>
                </a:cubicBezTo>
                <a:cubicBezTo>
                  <a:pt x="6873" y="12896"/>
                  <a:pt x="6653" y="13500"/>
                  <a:pt x="6382" y="13500"/>
                </a:cubicBezTo>
                <a:moveTo>
                  <a:pt x="3927" y="10800"/>
                </a:moveTo>
                <a:cubicBezTo>
                  <a:pt x="3385" y="10800"/>
                  <a:pt x="2945" y="9592"/>
                  <a:pt x="2945" y="8100"/>
                </a:cubicBezTo>
                <a:cubicBezTo>
                  <a:pt x="2945" y="6610"/>
                  <a:pt x="3385" y="5400"/>
                  <a:pt x="3927" y="5400"/>
                </a:cubicBezTo>
                <a:cubicBezTo>
                  <a:pt x="4469" y="5400"/>
                  <a:pt x="4909" y="6610"/>
                  <a:pt x="4909" y="8100"/>
                </a:cubicBezTo>
                <a:cubicBezTo>
                  <a:pt x="4909" y="9592"/>
                  <a:pt x="4469" y="10800"/>
                  <a:pt x="3927" y="10800"/>
                </a:cubicBezTo>
                <a:moveTo>
                  <a:pt x="17673" y="0"/>
                </a:moveTo>
                <a:lnTo>
                  <a:pt x="3927" y="0"/>
                </a:lnTo>
                <a:cubicBezTo>
                  <a:pt x="1758" y="0"/>
                  <a:pt x="0" y="4836"/>
                  <a:pt x="0" y="10800"/>
                </a:cubicBezTo>
                <a:cubicBezTo>
                  <a:pt x="0" y="16764"/>
                  <a:pt x="1758" y="21600"/>
                  <a:pt x="3927" y="21600"/>
                </a:cubicBezTo>
                <a:lnTo>
                  <a:pt x="17673" y="21600"/>
                </a:lnTo>
                <a:cubicBezTo>
                  <a:pt x="19842" y="21600"/>
                  <a:pt x="21600" y="16764"/>
                  <a:pt x="21600" y="10800"/>
                </a:cubicBezTo>
                <a:cubicBezTo>
                  <a:pt x="21600" y="4836"/>
                  <a:pt x="19842" y="0"/>
                  <a:pt x="17673"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69" name="Shape 2769"/>
          <p:cNvSpPr/>
          <p:nvPr/>
        </p:nvSpPr>
        <p:spPr>
          <a:xfrm>
            <a:off x="13617253" y="10344944"/>
            <a:ext cx="406295" cy="558655"/>
          </a:xfrm>
          <a:custGeom>
            <a:avLst/>
            <a:gdLst/>
            <a:ahLst/>
            <a:cxnLst>
              <a:cxn ang="0">
                <a:pos x="wd2" y="hd2"/>
              </a:cxn>
              <a:cxn ang="5400000">
                <a:pos x="wd2" y="hd2"/>
              </a:cxn>
              <a:cxn ang="10800000">
                <a:pos x="wd2" y="hd2"/>
              </a:cxn>
              <a:cxn ang="16200000">
                <a:pos x="wd2" y="hd2"/>
              </a:cxn>
            </a:cxnLst>
            <a:rect l="0" t="0" r="r" b="b"/>
            <a:pathLst>
              <a:path w="21600" h="21600" extrusionOk="0">
                <a:moveTo>
                  <a:pt x="1350" y="8836"/>
                </a:moveTo>
                <a:cubicBezTo>
                  <a:pt x="1350" y="7752"/>
                  <a:pt x="2559" y="6873"/>
                  <a:pt x="4050" y="6873"/>
                </a:cubicBezTo>
                <a:lnTo>
                  <a:pt x="17550" y="6873"/>
                </a:lnTo>
                <a:cubicBezTo>
                  <a:pt x="19041" y="6873"/>
                  <a:pt x="20250" y="7752"/>
                  <a:pt x="20250" y="8836"/>
                </a:cubicBezTo>
                <a:cubicBezTo>
                  <a:pt x="20250" y="8836"/>
                  <a:pt x="1350" y="8836"/>
                  <a:pt x="1350" y="8836"/>
                </a:cubicBezTo>
                <a:close/>
                <a:moveTo>
                  <a:pt x="14850" y="12764"/>
                </a:moveTo>
                <a:lnTo>
                  <a:pt x="14850" y="14727"/>
                </a:lnTo>
                <a:lnTo>
                  <a:pt x="12150" y="14727"/>
                </a:lnTo>
                <a:lnTo>
                  <a:pt x="12150" y="16691"/>
                </a:lnTo>
                <a:lnTo>
                  <a:pt x="9450" y="16691"/>
                </a:lnTo>
                <a:lnTo>
                  <a:pt x="9450" y="14727"/>
                </a:lnTo>
                <a:lnTo>
                  <a:pt x="6750" y="14727"/>
                </a:lnTo>
                <a:lnTo>
                  <a:pt x="6750" y="12764"/>
                </a:lnTo>
                <a:lnTo>
                  <a:pt x="9450" y="12764"/>
                </a:lnTo>
                <a:lnTo>
                  <a:pt x="9450" y="10800"/>
                </a:lnTo>
                <a:lnTo>
                  <a:pt x="12150" y="10800"/>
                </a:lnTo>
                <a:lnTo>
                  <a:pt x="12150" y="12764"/>
                </a:lnTo>
                <a:cubicBezTo>
                  <a:pt x="12150" y="12764"/>
                  <a:pt x="14850" y="12764"/>
                  <a:pt x="14850" y="12764"/>
                </a:cubicBezTo>
                <a:close/>
                <a:moveTo>
                  <a:pt x="17550" y="20618"/>
                </a:moveTo>
                <a:lnTo>
                  <a:pt x="4050" y="20618"/>
                </a:lnTo>
                <a:cubicBezTo>
                  <a:pt x="2559" y="20618"/>
                  <a:pt x="1350" y="19739"/>
                  <a:pt x="1350" y="18655"/>
                </a:cubicBezTo>
                <a:lnTo>
                  <a:pt x="20250" y="18655"/>
                </a:lnTo>
                <a:cubicBezTo>
                  <a:pt x="20250" y="19739"/>
                  <a:pt x="19041" y="20618"/>
                  <a:pt x="17550" y="20618"/>
                </a:cubicBezTo>
                <a:moveTo>
                  <a:pt x="6750" y="2945"/>
                </a:moveTo>
                <a:lnTo>
                  <a:pt x="14850" y="2945"/>
                </a:lnTo>
                <a:lnTo>
                  <a:pt x="14850" y="4909"/>
                </a:lnTo>
                <a:lnTo>
                  <a:pt x="6750" y="4909"/>
                </a:lnTo>
                <a:cubicBezTo>
                  <a:pt x="6750" y="4909"/>
                  <a:pt x="6750" y="2945"/>
                  <a:pt x="6750" y="2945"/>
                </a:cubicBezTo>
                <a:close/>
                <a:moveTo>
                  <a:pt x="6750" y="982"/>
                </a:moveTo>
                <a:lnTo>
                  <a:pt x="14850" y="982"/>
                </a:lnTo>
                <a:lnTo>
                  <a:pt x="14850" y="1964"/>
                </a:lnTo>
                <a:lnTo>
                  <a:pt x="6750" y="1964"/>
                </a:lnTo>
                <a:cubicBezTo>
                  <a:pt x="6750" y="1964"/>
                  <a:pt x="6750" y="982"/>
                  <a:pt x="6750" y="982"/>
                </a:cubicBezTo>
                <a:close/>
                <a:moveTo>
                  <a:pt x="17550" y="5891"/>
                </a:moveTo>
                <a:lnTo>
                  <a:pt x="16200" y="5891"/>
                </a:lnTo>
                <a:lnTo>
                  <a:pt x="16200" y="4909"/>
                </a:lnTo>
                <a:lnTo>
                  <a:pt x="16200" y="982"/>
                </a:lnTo>
                <a:cubicBezTo>
                  <a:pt x="16200" y="440"/>
                  <a:pt x="15595" y="0"/>
                  <a:pt x="14850" y="0"/>
                </a:cubicBezTo>
                <a:lnTo>
                  <a:pt x="6750" y="0"/>
                </a:lnTo>
                <a:cubicBezTo>
                  <a:pt x="6005" y="0"/>
                  <a:pt x="5400" y="440"/>
                  <a:pt x="5400" y="982"/>
                </a:cubicBezTo>
                <a:lnTo>
                  <a:pt x="5400" y="4909"/>
                </a:lnTo>
                <a:lnTo>
                  <a:pt x="5400" y="5891"/>
                </a:lnTo>
                <a:lnTo>
                  <a:pt x="4050" y="5891"/>
                </a:lnTo>
                <a:cubicBezTo>
                  <a:pt x="1813" y="5891"/>
                  <a:pt x="0" y="7210"/>
                  <a:pt x="0" y="8836"/>
                </a:cubicBezTo>
                <a:lnTo>
                  <a:pt x="0" y="18655"/>
                </a:lnTo>
                <a:cubicBezTo>
                  <a:pt x="0" y="20282"/>
                  <a:pt x="1813" y="21600"/>
                  <a:pt x="4050" y="21600"/>
                </a:cubicBezTo>
                <a:lnTo>
                  <a:pt x="17550" y="21600"/>
                </a:lnTo>
                <a:cubicBezTo>
                  <a:pt x="19787" y="21600"/>
                  <a:pt x="21600" y="20282"/>
                  <a:pt x="21600" y="18655"/>
                </a:cubicBezTo>
                <a:lnTo>
                  <a:pt x="21600" y="8836"/>
                </a:lnTo>
                <a:cubicBezTo>
                  <a:pt x="21600" y="7210"/>
                  <a:pt x="19787" y="5891"/>
                  <a:pt x="17550" y="5891"/>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70" name="Shape 2770"/>
          <p:cNvSpPr/>
          <p:nvPr/>
        </p:nvSpPr>
        <p:spPr>
          <a:xfrm>
            <a:off x="14607595" y="10344944"/>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2945"/>
                </a:moveTo>
                <a:lnTo>
                  <a:pt x="982" y="2945"/>
                </a:lnTo>
                <a:lnTo>
                  <a:pt x="982" y="1964"/>
                </a:lnTo>
                <a:lnTo>
                  <a:pt x="20618" y="1964"/>
                </a:lnTo>
                <a:cubicBezTo>
                  <a:pt x="20618" y="1964"/>
                  <a:pt x="20618" y="2945"/>
                  <a:pt x="20618" y="2945"/>
                </a:cubicBezTo>
                <a:close/>
                <a:moveTo>
                  <a:pt x="19636" y="15709"/>
                </a:moveTo>
                <a:lnTo>
                  <a:pt x="1964" y="15709"/>
                </a:lnTo>
                <a:lnTo>
                  <a:pt x="1964" y="3927"/>
                </a:lnTo>
                <a:lnTo>
                  <a:pt x="19636" y="3927"/>
                </a:lnTo>
                <a:cubicBezTo>
                  <a:pt x="19636" y="3927"/>
                  <a:pt x="19636" y="15709"/>
                  <a:pt x="19636" y="15709"/>
                </a:cubicBezTo>
                <a:close/>
                <a:moveTo>
                  <a:pt x="20618" y="982"/>
                </a:moveTo>
                <a:lnTo>
                  <a:pt x="11782" y="982"/>
                </a:lnTo>
                <a:cubicBezTo>
                  <a:pt x="11782" y="440"/>
                  <a:pt x="11342" y="0"/>
                  <a:pt x="10800" y="0"/>
                </a:cubicBezTo>
                <a:cubicBezTo>
                  <a:pt x="10258" y="0"/>
                  <a:pt x="9818" y="440"/>
                  <a:pt x="9818" y="982"/>
                </a:cubicBezTo>
                <a:lnTo>
                  <a:pt x="982" y="982"/>
                </a:lnTo>
                <a:cubicBezTo>
                  <a:pt x="440" y="982"/>
                  <a:pt x="0" y="1422"/>
                  <a:pt x="0" y="1964"/>
                </a:cubicBezTo>
                <a:lnTo>
                  <a:pt x="0" y="2945"/>
                </a:lnTo>
                <a:cubicBezTo>
                  <a:pt x="0" y="3488"/>
                  <a:pt x="440" y="3927"/>
                  <a:pt x="982" y="3927"/>
                </a:cubicBezTo>
                <a:lnTo>
                  <a:pt x="982" y="15709"/>
                </a:lnTo>
                <a:cubicBezTo>
                  <a:pt x="982" y="16252"/>
                  <a:pt x="1422" y="16691"/>
                  <a:pt x="1964" y="16691"/>
                </a:cubicBezTo>
                <a:lnTo>
                  <a:pt x="10309" y="16691"/>
                </a:lnTo>
                <a:lnTo>
                  <a:pt x="10309" y="17960"/>
                </a:lnTo>
                <a:lnTo>
                  <a:pt x="7507" y="20762"/>
                </a:lnTo>
                <a:cubicBezTo>
                  <a:pt x="7419" y="20851"/>
                  <a:pt x="7364" y="20974"/>
                  <a:pt x="7364" y="21109"/>
                </a:cubicBezTo>
                <a:cubicBezTo>
                  <a:pt x="7364" y="21380"/>
                  <a:pt x="7584" y="21600"/>
                  <a:pt x="7855" y="21600"/>
                </a:cubicBezTo>
                <a:cubicBezTo>
                  <a:pt x="7990" y="21600"/>
                  <a:pt x="8113" y="21545"/>
                  <a:pt x="8202" y="21456"/>
                </a:cubicBezTo>
                <a:lnTo>
                  <a:pt x="10800" y="18858"/>
                </a:lnTo>
                <a:lnTo>
                  <a:pt x="13398" y="21456"/>
                </a:lnTo>
                <a:cubicBezTo>
                  <a:pt x="13487" y="21545"/>
                  <a:pt x="13610" y="21600"/>
                  <a:pt x="13745" y="21600"/>
                </a:cubicBezTo>
                <a:cubicBezTo>
                  <a:pt x="14016" y="21600"/>
                  <a:pt x="14236" y="21380"/>
                  <a:pt x="14236" y="21109"/>
                </a:cubicBezTo>
                <a:cubicBezTo>
                  <a:pt x="14236" y="20974"/>
                  <a:pt x="14181" y="20851"/>
                  <a:pt x="14093" y="20762"/>
                </a:cubicBezTo>
                <a:lnTo>
                  <a:pt x="11291" y="17960"/>
                </a:lnTo>
                <a:lnTo>
                  <a:pt x="11291" y="16691"/>
                </a:lnTo>
                <a:lnTo>
                  <a:pt x="19636" y="16691"/>
                </a:lnTo>
                <a:cubicBezTo>
                  <a:pt x="20178" y="16691"/>
                  <a:pt x="20618" y="16252"/>
                  <a:pt x="20618" y="15709"/>
                </a:cubicBezTo>
                <a:lnTo>
                  <a:pt x="20618" y="3927"/>
                </a:lnTo>
                <a:cubicBezTo>
                  <a:pt x="21160" y="3927"/>
                  <a:pt x="21600" y="3488"/>
                  <a:pt x="21600" y="2945"/>
                </a:cubicBezTo>
                <a:lnTo>
                  <a:pt x="21600" y="1964"/>
                </a:lnTo>
                <a:cubicBezTo>
                  <a:pt x="21600" y="1422"/>
                  <a:pt x="21160" y="982"/>
                  <a:pt x="20618" y="982"/>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71" name="Shape 2771"/>
          <p:cNvSpPr/>
          <p:nvPr/>
        </p:nvSpPr>
        <p:spPr>
          <a:xfrm>
            <a:off x="15674117" y="10344944"/>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4727" y="8836"/>
                </a:moveTo>
                <a:cubicBezTo>
                  <a:pt x="15812" y="8836"/>
                  <a:pt x="16691" y="9716"/>
                  <a:pt x="16691" y="10800"/>
                </a:cubicBezTo>
                <a:cubicBezTo>
                  <a:pt x="16691" y="11884"/>
                  <a:pt x="15812" y="12764"/>
                  <a:pt x="14727" y="12764"/>
                </a:cubicBezTo>
                <a:cubicBezTo>
                  <a:pt x="13643" y="12764"/>
                  <a:pt x="12764" y="11884"/>
                  <a:pt x="12764" y="10800"/>
                </a:cubicBezTo>
                <a:cubicBezTo>
                  <a:pt x="12764" y="9716"/>
                  <a:pt x="13643" y="8836"/>
                  <a:pt x="14727" y="8836"/>
                </a:cubicBezTo>
                <a:moveTo>
                  <a:pt x="14727" y="13745"/>
                </a:moveTo>
                <a:cubicBezTo>
                  <a:pt x="16354" y="13745"/>
                  <a:pt x="17673" y="12427"/>
                  <a:pt x="17673" y="10800"/>
                </a:cubicBezTo>
                <a:cubicBezTo>
                  <a:pt x="17673" y="9174"/>
                  <a:pt x="16354" y="7855"/>
                  <a:pt x="14727" y="7855"/>
                </a:cubicBezTo>
                <a:cubicBezTo>
                  <a:pt x="13100" y="7855"/>
                  <a:pt x="11782" y="9174"/>
                  <a:pt x="11782" y="10800"/>
                </a:cubicBezTo>
                <a:cubicBezTo>
                  <a:pt x="11782" y="12427"/>
                  <a:pt x="13100" y="13745"/>
                  <a:pt x="14727" y="13745"/>
                </a:cubicBezTo>
                <a:moveTo>
                  <a:pt x="6873" y="7308"/>
                </a:moveTo>
                <a:lnTo>
                  <a:pt x="8442" y="9818"/>
                </a:lnTo>
                <a:lnTo>
                  <a:pt x="5304" y="9818"/>
                </a:lnTo>
                <a:cubicBezTo>
                  <a:pt x="5304" y="9818"/>
                  <a:pt x="6873" y="7308"/>
                  <a:pt x="6873" y="7308"/>
                </a:cubicBezTo>
                <a:close/>
                <a:moveTo>
                  <a:pt x="4418" y="10800"/>
                </a:moveTo>
                <a:lnTo>
                  <a:pt x="9327" y="10800"/>
                </a:lnTo>
                <a:cubicBezTo>
                  <a:pt x="9598" y="10800"/>
                  <a:pt x="9818" y="10580"/>
                  <a:pt x="9818" y="10309"/>
                </a:cubicBezTo>
                <a:cubicBezTo>
                  <a:pt x="9818" y="10208"/>
                  <a:pt x="9780" y="10120"/>
                  <a:pt x="9728" y="10042"/>
                </a:cubicBezTo>
                <a:lnTo>
                  <a:pt x="9736" y="10037"/>
                </a:lnTo>
                <a:lnTo>
                  <a:pt x="7281" y="6110"/>
                </a:lnTo>
                <a:lnTo>
                  <a:pt x="7274" y="6114"/>
                </a:lnTo>
                <a:cubicBezTo>
                  <a:pt x="7186" y="5983"/>
                  <a:pt x="7043" y="5891"/>
                  <a:pt x="6873" y="5891"/>
                </a:cubicBezTo>
                <a:cubicBezTo>
                  <a:pt x="6702" y="5891"/>
                  <a:pt x="6560" y="5983"/>
                  <a:pt x="6472" y="6114"/>
                </a:cubicBezTo>
                <a:lnTo>
                  <a:pt x="6464" y="6110"/>
                </a:lnTo>
                <a:lnTo>
                  <a:pt x="4010" y="10037"/>
                </a:lnTo>
                <a:lnTo>
                  <a:pt x="4018" y="10042"/>
                </a:lnTo>
                <a:cubicBezTo>
                  <a:pt x="3965" y="10120"/>
                  <a:pt x="3927" y="10208"/>
                  <a:pt x="3927" y="10309"/>
                </a:cubicBezTo>
                <a:cubicBezTo>
                  <a:pt x="3927" y="10580"/>
                  <a:pt x="4147" y="10800"/>
                  <a:pt x="4418" y="10800"/>
                </a:cubicBezTo>
                <a:moveTo>
                  <a:pt x="20618" y="2945"/>
                </a:moveTo>
                <a:lnTo>
                  <a:pt x="982" y="2945"/>
                </a:lnTo>
                <a:lnTo>
                  <a:pt x="982" y="1964"/>
                </a:lnTo>
                <a:lnTo>
                  <a:pt x="20618" y="1964"/>
                </a:lnTo>
                <a:cubicBezTo>
                  <a:pt x="20618" y="1964"/>
                  <a:pt x="20618" y="2945"/>
                  <a:pt x="20618" y="2945"/>
                </a:cubicBezTo>
                <a:close/>
                <a:moveTo>
                  <a:pt x="19636" y="15709"/>
                </a:moveTo>
                <a:lnTo>
                  <a:pt x="1964" y="15709"/>
                </a:lnTo>
                <a:lnTo>
                  <a:pt x="1964" y="3927"/>
                </a:lnTo>
                <a:lnTo>
                  <a:pt x="19636" y="3927"/>
                </a:lnTo>
                <a:cubicBezTo>
                  <a:pt x="19636" y="3927"/>
                  <a:pt x="19636" y="15709"/>
                  <a:pt x="19636" y="15709"/>
                </a:cubicBezTo>
                <a:close/>
                <a:moveTo>
                  <a:pt x="20618" y="982"/>
                </a:moveTo>
                <a:lnTo>
                  <a:pt x="11782" y="982"/>
                </a:lnTo>
                <a:cubicBezTo>
                  <a:pt x="11782" y="440"/>
                  <a:pt x="11342" y="0"/>
                  <a:pt x="10800" y="0"/>
                </a:cubicBezTo>
                <a:cubicBezTo>
                  <a:pt x="10258" y="0"/>
                  <a:pt x="9818" y="440"/>
                  <a:pt x="9818" y="982"/>
                </a:cubicBezTo>
                <a:lnTo>
                  <a:pt x="982" y="982"/>
                </a:lnTo>
                <a:cubicBezTo>
                  <a:pt x="440" y="982"/>
                  <a:pt x="0" y="1422"/>
                  <a:pt x="0" y="1964"/>
                </a:cubicBezTo>
                <a:lnTo>
                  <a:pt x="0" y="2945"/>
                </a:lnTo>
                <a:cubicBezTo>
                  <a:pt x="0" y="3488"/>
                  <a:pt x="440" y="3927"/>
                  <a:pt x="982" y="3927"/>
                </a:cubicBezTo>
                <a:lnTo>
                  <a:pt x="982" y="15709"/>
                </a:lnTo>
                <a:cubicBezTo>
                  <a:pt x="982" y="16252"/>
                  <a:pt x="1422" y="16691"/>
                  <a:pt x="1964" y="16691"/>
                </a:cubicBezTo>
                <a:lnTo>
                  <a:pt x="10309" y="16691"/>
                </a:lnTo>
                <a:lnTo>
                  <a:pt x="10309" y="17960"/>
                </a:lnTo>
                <a:lnTo>
                  <a:pt x="7507" y="20762"/>
                </a:lnTo>
                <a:cubicBezTo>
                  <a:pt x="7419" y="20851"/>
                  <a:pt x="7364" y="20974"/>
                  <a:pt x="7364" y="21109"/>
                </a:cubicBezTo>
                <a:cubicBezTo>
                  <a:pt x="7364" y="21380"/>
                  <a:pt x="7584" y="21600"/>
                  <a:pt x="7855" y="21600"/>
                </a:cubicBezTo>
                <a:cubicBezTo>
                  <a:pt x="7990" y="21600"/>
                  <a:pt x="8113" y="21545"/>
                  <a:pt x="8202" y="21456"/>
                </a:cubicBezTo>
                <a:lnTo>
                  <a:pt x="10800" y="18858"/>
                </a:lnTo>
                <a:lnTo>
                  <a:pt x="13398" y="21456"/>
                </a:lnTo>
                <a:cubicBezTo>
                  <a:pt x="13487" y="21545"/>
                  <a:pt x="13610" y="21600"/>
                  <a:pt x="13745" y="21600"/>
                </a:cubicBezTo>
                <a:cubicBezTo>
                  <a:pt x="14016" y="21600"/>
                  <a:pt x="14236" y="21380"/>
                  <a:pt x="14236" y="21109"/>
                </a:cubicBezTo>
                <a:cubicBezTo>
                  <a:pt x="14236" y="20974"/>
                  <a:pt x="14181" y="20851"/>
                  <a:pt x="14093" y="20762"/>
                </a:cubicBezTo>
                <a:lnTo>
                  <a:pt x="11291" y="17960"/>
                </a:lnTo>
                <a:lnTo>
                  <a:pt x="11291" y="16691"/>
                </a:lnTo>
                <a:lnTo>
                  <a:pt x="19636" y="16691"/>
                </a:lnTo>
                <a:cubicBezTo>
                  <a:pt x="20178" y="16691"/>
                  <a:pt x="20618" y="16252"/>
                  <a:pt x="20618" y="15709"/>
                </a:cubicBezTo>
                <a:lnTo>
                  <a:pt x="20618" y="3927"/>
                </a:lnTo>
                <a:cubicBezTo>
                  <a:pt x="21160" y="3927"/>
                  <a:pt x="21600" y="3488"/>
                  <a:pt x="21600" y="2945"/>
                </a:cubicBezTo>
                <a:lnTo>
                  <a:pt x="21600" y="1964"/>
                </a:lnTo>
                <a:cubicBezTo>
                  <a:pt x="21600" y="1422"/>
                  <a:pt x="21160" y="982"/>
                  <a:pt x="20618" y="982"/>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72" name="Shape 2772"/>
          <p:cNvSpPr/>
          <p:nvPr/>
        </p:nvSpPr>
        <p:spPr>
          <a:xfrm>
            <a:off x="16740639" y="10344944"/>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2945"/>
                </a:moveTo>
                <a:lnTo>
                  <a:pt x="982" y="2945"/>
                </a:lnTo>
                <a:lnTo>
                  <a:pt x="982" y="1964"/>
                </a:lnTo>
                <a:lnTo>
                  <a:pt x="20618" y="1964"/>
                </a:lnTo>
                <a:cubicBezTo>
                  <a:pt x="20618" y="1964"/>
                  <a:pt x="20618" y="2945"/>
                  <a:pt x="20618" y="2945"/>
                </a:cubicBezTo>
                <a:close/>
                <a:moveTo>
                  <a:pt x="19636" y="15709"/>
                </a:moveTo>
                <a:lnTo>
                  <a:pt x="1964" y="15709"/>
                </a:lnTo>
                <a:lnTo>
                  <a:pt x="1964" y="3927"/>
                </a:lnTo>
                <a:lnTo>
                  <a:pt x="19636" y="3927"/>
                </a:lnTo>
                <a:cubicBezTo>
                  <a:pt x="19636" y="3927"/>
                  <a:pt x="19636" y="15709"/>
                  <a:pt x="19636" y="15709"/>
                </a:cubicBezTo>
                <a:close/>
                <a:moveTo>
                  <a:pt x="20618" y="982"/>
                </a:moveTo>
                <a:lnTo>
                  <a:pt x="11782" y="982"/>
                </a:lnTo>
                <a:cubicBezTo>
                  <a:pt x="11782" y="440"/>
                  <a:pt x="11342" y="0"/>
                  <a:pt x="10800" y="0"/>
                </a:cubicBezTo>
                <a:cubicBezTo>
                  <a:pt x="10258" y="0"/>
                  <a:pt x="9818" y="440"/>
                  <a:pt x="9818" y="982"/>
                </a:cubicBezTo>
                <a:lnTo>
                  <a:pt x="982" y="982"/>
                </a:lnTo>
                <a:cubicBezTo>
                  <a:pt x="440" y="982"/>
                  <a:pt x="0" y="1422"/>
                  <a:pt x="0" y="1964"/>
                </a:cubicBezTo>
                <a:lnTo>
                  <a:pt x="0" y="2945"/>
                </a:lnTo>
                <a:cubicBezTo>
                  <a:pt x="0" y="3488"/>
                  <a:pt x="440" y="3927"/>
                  <a:pt x="982" y="3927"/>
                </a:cubicBezTo>
                <a:lnTo>
                  <a:pt x="982" y="15709"/>
                </a:lnTo>
                <a:cubicBezTo>
                  <a:pt x="982" y="16252"/>
                  <a:pt x="1422" y="16691"/>
                  <a:pt x="1964" y="16691"/>
                </a:cubicBezTo>
                <a:lnTo>
                  <a:pt x="10309" y="16691"/>
                </a:lnTo>
                <a:lnTo>
                  <a:pt x="10309" y="17960"/>
                </a:lnTo>
                <a:lnTo>
                  <a:pt x="7507" y="20762"/>
                </a:lnTo>
                <a:cubicBezTo>
                  <a:pt x="7419" y="20851"/>
                  <a:pt x="7364" y="20974"/>
                  <a:pt x="7364" y="21109"/>
                </a:cubicBezTo>
                <a:cubicBezTo>
                  <a:pt x="7364" y="21380"/>
                  <a:pt x="7584" y="21600"/>
                  <a:pt x="7855" y="21600"/>
                </a:cubicBezTo>
                <a:cubicBezTo>
                  <a:pt x="7990" y="21600"/>
                  <a:pt x="8113" y="21545"/>
                  <a:pt x="8202" y="21456"/>
                </a:cubicBezTo>
                <a:lnTo>
                  <a:pt x="10800" y="18858"/>
                </a:lnTo>
                <a:lnTo>
                  <a:pt x="13398" y="21456"/>
                </a:lnTo>
                <a:cubicBezTo>
                  <a:pt x="13487" y="21545"/>
                  <a:pt x="13610" y="21600"/>
                  <a:pt x="13745" y="21600"/>
                </a:cubicBezTo>
                <a:cubicBezTo>
                  <a:pt x="14016" y="21600"/>
                  <a:pt x="14236" y="21380"/>
                  <a:pt x="14236" y="21109"/>
                </a:cubicBezTo>
                <a:cubicBezTo>
                  <a:pt x="14236" y="20974"/>
                  <a:pt x="14181" y="20851"/>
                  <a:pt x="14093" y="20762"/>
                </a:cubicBezTo>
                <a:lnTo>
                  <a:pt x="11291" y="17960"/>
                </a:lnTo>
                <a:lnTo>
                  <a:pt x="11291" y="16691"/>
                </a:lnTo>
                <a:lnTo>
                  <a:pt x="19636" y="16691"/>
                </a:lnTo>
                <a:cubicBezTo>
                  <a:pt x="20178" y="16691"/>
                  <a:pt x="20618" y="16252"/>
                  <a:pt x="20618" y="15709"/>
                </a:cubicBezTo>
                <a:lnTo>
                  <a:pt x="20618" y="3927"/>
                </a:lnTo>
                <a:cubicBezTo>
                  <a:pt x="21160" y="3927"/>
                  <a:pt x="21600" y="3488"/>
                  <a:pt x="21600" y="2945"/>
                </a:cubicBezTo>
                <a:lnTo>
                  <a:pt x="21600" y="1964"/>
                </a:lnTo>
                <a:cubicBezTo>
                  <a:pt x="21600" y="1422"/>
                  <a:pt x="21160" y="982"/>
                  <a:pt x="20618" y="982"/>
                </a:cubicBezTo>
                <a:moveTo>
                  <a:pt x="12273" y="12764"/>
                </a:moveTo>
                <a:lnTo>
                  <a:pt x="17182" y="12764"/>
                </a:lnTo>
                <a:cubicBezTo>
                  <a:pt x="17453" y="12764"/>
                  <a:pt x="17673" y="12544"/>
                  <a:pt x="17673" y="12273"/>
                </a:cubicBezTo>
                <a:cubicBezTo>
                  <a:pt x="17673" y="12002"/>
                  <a:pt x="17453" y="11782"/>
                  <a:pt x="17182" y="11782"/>
                </a:cubicBezTo>
                <a:lnTo>
                  <a:pt x="12273" y="11782"/>
                </a:lnTo>
                <a:cubicBezTo>
                  <a:pt x="12002" y="11782"/>
                  <a:pt x="11782" y="12002"/>
                  <a:pt x="11782" y="12273"/>
                </a:cubicBezTo>
                <a:cubicBezTo>
                  <a:pt x="11782" y="12544"/>
                  <a:pt x="12002" y="12764"/>
                  <a:pt x="12273" y="12764"/>
                </a:cubicBezTo>
                <a:moveTo>
                  <a:pt x="4909" y="6873"/>
                </a:moveTo>
                <a:lnTo>
                  <a:pt x="8836" y="6873"/>
                </a:lnTo>
                <a:lnTo>
                  <a:pt x="8836" y="11782"/>
                </a:lnTo>
                <a:lnTo>
                  <a:pt x="4909" y="11782"/>
                </a:lnTo>
                <a:cubicBezTo>
                  <a:pt x="4909" y="11782"/>
                  <a:pt x="4909" y="6873"/>
                  <a:pt x="4909" y="6873"/>
                </a:cubicBezTo>
                <a:close/>
                <a:moveTo>
                  <a:pt x="4909" y="12764"/>
                </a:moveTo>
                <a:lnTo>
                  <a:pt x="8836" y="12764"/>
                </a:lnTo>
                <a:cubicBezTo>
                  <a:pt x="9378" y="12764"/>
                  <a:pt x="9818" y="12325"/>
                  <a:pt x="9818" y="11782"/>
                </a:cubicBezTo>
                <a:lnTo>
                  <a:pt x="9818" y="6873"/>
                </a:lnTo>
                <a:cubicBezTo>
                  <a:pt x="9818" y="6331"/>
                  <a:pt x="9378" y="5891"/>
                  <a:pt x="8836" y="5891"/>
                </a:cubicBezTo>
                <a:lnTo>
                  <a:pt x="4909" y="5891"/>
                </a:lnTo>
                <a:cubicBezTo>
                  <a:pt x="4367" y="5891"/>
                  <a:pt x="3927" y="6331"/>
                  <a:pt x="3927" y="6873"/>
                </a:cubicBezTo>
                <a:lnTo>
                  <a:pt x="3927" y="11782"/>
                </a:lnTo>
                <a:cubicBezTo>
                  <a:pt x="3927" y="12325"/>
                  <a:pt x="4367" y="12764"/>
                  <a:pt x="4909" y="12764"/>
                </a:cubicBezTo>
                <a:moveTo>
                  <a:pt x="12273" y="10800"/>
                </a:moveTo>
                <a:lnTo>
                  <a:pt x="14236" y="10800"/>
                </a:lnTo>
                <a:cubicBezTo>
                  <a:pt x="14507" y="10800"/>
                  <a:pt x="14727" y="10580"/>
                  <a:pt x="14727" y="10309"/>
                </a:cubicBezTo>
                <a:cubicBezTo>
                  <a:pt x="14727" y="10038"/>
                  <a:pt x="14507" y="9818"/>
                  <a:pt x="14236" y="9818"/>
                </a:cubicBezTo>
                <a:lnTo>
                  <a:pt x="12273" y="9818"/>
                </a:lnTo>
                <a:cubicBezTo>
                  <a:pt x="12002" y="9818"/>
                  <a:pt x="11782" y="10038"/>
                  <a:pt x="11782" y="10309"/>
                </a:cubicBezTo>
                <a:cubicBezTo>
                  <a:pt x="11782" y="10580"/>
                  <a:pt x="12002" y="10800"/>
                  <a:pt x="12273" y="10800"/>
                </a:cubicBezTo>
                <a:moveTo>
                  <a:pt x="12273" y="6873"/>
                </a:moveTo>
                <a:lnTo>
                  <a:pt x="15218" y="6873"/>
                </a:lnTo>
                <a:cubicBezTo>
                  <a:pt x="15489" y="6873"/>
                  <a:pt x="15709" y="6653"/>
                  <a:pt x="15709" y="6382"/>
                </a:cubicBezTo>
                <a:cubicBezTo>
                  <a:pt x="15709" y="6111"/>
                  <a:pt x="15489" y="5891"/>
                  <a:pt x="15218" y="5891"/>
                </a:cubicBezTo>
                <a:lnTo>
                  <a:pt x="12273" y="5891"/>
                </a:lnTo>
                <a:cubicBezTo>
                  <a:pt x="12002" y="5891"/>
                  <a:pt x="11782" y="6111"/>
                  <a:pt x="11782" y="6382"/>
                </a:cubicBezTo>
                <a:cubicBezTo>
                  <a:pt x="11782" y="6653"/>
                  <a:pt x="12002" y="6873"/>
                  <a:pt x="12273" y="6873"/>
                </a:cubicBezTo>
                <a:moveTo>
                  <a:pt x="12273" y="8836"/>
                </a:moveTo>
                <a:lnTo>
                  <a:pt x="17182" y="8836"/>
                </a:lnTo>
                <a:cubicBezTo>
                  <a:pt x="17453" y="8836"/>
                  <a:pt x="17673" y="8617"/>
                  <a:pt x="17673" y="8345"/>
                </a:cubicBezTo>
                <a:cubicBezTo>
                  <a:pt x="17673" y="8075"/>
                  <a:pt x="17453" y="7855"/>
                  <a:pt x="17182" y="7855"/>
                </a:cubicBezTo>
                <a:lnTo>
                  <a:pt x="12273" y="7855"/>
                </a:lnTo>
                <a:cubicBezTo>
                  <a:pt x="12002" y="7855"/>
                  <a:pt x="11782" y="8075"/>
                  <a:pt x="11782" y="8345"/>
                </a:cubicBezTo>
                <a:cubicBezTo>
                  <a:pt x="11782" y="8617"/>
                  <a:pt x="12002" y="8836"/>
                  <a:pt x="12273" y="8836"/>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73" name="Shape 2773"/>
          <p:cNvSpPr/>
          <p:nvPr/>
        </p:nvSpPr>
        <p:spPr>
          <a:xfrm>
            <a:off x="17807161" y="10344944"/>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2945"/>
                </a:moveTo>
                <a:lnTo>
                  <a:pt x="982" y="2945"/>
                </a:lnTo>
                <a:lnTo>
                  <a:pt x="982" y="1964"/>
                </a:lnTo>
                <a:lnTo>
                  <a:pt x="20618" y="1964"/>
                </a:lnTo>
                <a:cubicBezTo>
                  <a:pt x="20618" y="1964"/>
                  <a:pt x="20618" y="2945"/>
                  <a:pt x="20618" y="2945"/>
                </a:cubicBezTo>
                <a:close/>
                <a:moveTo>
                  <a:pt x="19636" y="15709"/>
                </a:moveTo>
                <a:lnTo>
                  <a:pt x="1964" y="15709"/>
                </a:lnTo>
                <a:lnTo>
                  <a:pt x="1964" y="3927"/>
                </a:lnTo>
                <a:lnTo>
                  <a:pt x="19636" y="3927"/>
                </a:lnTo>
                <a:cubicBezTo>
                  <a:pt x="19636" y="3927"/>
                  <a:pt x="19636" y="15709"/>
                  <a:pt x="19636" y="15709"/>
                </a:cubicBezTo>
                <a:close/>
                <a:moveTo>
                  <a:pt x="20618" y="982"/>
                </a:moveTo>
                <a:lnTo>
                  <a:pt x="11782" y="982"/>
                </a:lnTo>
                <a:cubicBezTo>
                  <a:pt x="11782" y="440"/>
                  <a:pt x="11342" y="0"/>
                  <a:pt x="10800" y="0"/>
                </a:cubicBezTo>
                <a:cubicBezTo>
                  <a:pt x="10258" y="0"/>
                  <a:pt x="9818" y="440"/>
                  <a:pt x="9818" y="982"/>
                </a:cubicBezTo>
                <a:lnTo>
                  <a:pt x="982" y="982"/>
                </a:lnTo>
                <a:cubicBezTo>
                  <a:pt x="440" y="982"/>
                  <a:pt x="0" y="1422"/>
                  <a:pt x="0" y="1964"/>
                </a:cubicBezTo>
                <a:lnTo>
                  <a:pt x="0" y="2945"/>
                </a:lnTo>
                <a:cubicBezTo>
                  <a:pt x="0" y="3488"/>
                  <a:pt x="440" y="3927"/>
                  <a:pt x="982" y="3927"/>
                </a:cubicBezTo>
                <a:lnTo>
                  <a:pt x="982" y="15709"/>
                </a:lnTo>
                <a:cubicBezTo>
                  <a:pt x="982" y="16252"/>
                  <a:pt x="1422" y="16691"/>
                  <a:pt x="1964" y="16691"/>
                </a:cubicBezTo>
                <a:lnTo>
                  <a:pt x="10309" y="16691"/>
                </a:lnTo>
                <a:lnTo>
                  <a:pt x="10309" y="17960"/>
                </a:lnTo>
                <a:lnTo>
                  <a:pt x="7507" y="20762"/>
                </a:lnTo>
                <a:cubicBezTo>
                  <a:pt x="7418" y="20851"/>
                  <a:pt x="7364" y="20974"/>
                  <a:pt x="7364" y="21109"/>
                </a:cubicBezTo>
                <a:cubicBezTo>
                  <a:pt x="7364" y="21380"/>
                  <a:pt x="7583" y="21600"/>
                  <a:pt x="7855" y="21600"/>
                </a:cubicBezTo>
                <a:cubicBezTo>
                  <a:pt x="7990" y="21600"/>
                  <a:pt x="8113" y="21545"/>
                  <a:pt x="8202" y="21456"/>
                </a:cubicBezTo>
                <a:lnTo>
                  <a:pt x="10800" y="18858"/>
                </a:lnTo>
                <a:lnTo>
                  <a:pt x="13398" y="21456"/>
                </a:lnTo>
                <a:cubicBezTo>
                  <a:pt x="13488" y="21545"/>
                  <a:pt x="13610" y="21600"/>
                  <a:pt x="13745" y="21600"/>
                </a:cubicBezTo>
                <a:cubicBezTo>
                  <a:pt x="14017" y="21600"/>
                  <a:pt x="14236" y="21380"/>
                  <a:pt x="14236" y="21109"/>
                </a:cubicBezTo>
                <a:cubicBezTo>
                  <a:pt x="14236" y="20974"/>
                  <a:pt x="14182" y="20851"/>
                  <a:pt x="14093" y="20762"/>
                </a:cubicBezTo>
                <a:lnTo>
                  <a:pt x="11291" y="17960"/>
                </a:lnTo>
                <a:lnTo>
                  <a:pt x="11291" y="16691"/>
                </a:lnTo>
                <a:lnTo>
                  <a:pt x="19636" y="16691"/>
                </a:lnTo>
                <a:cubicBezTo>
                  <a:pt x="20178" y="16691"/>
                  <a:pt x="20618" y="16252"/>
                  <a:pt x="20618" y="15709"/>
                </a:cubicBezTo>
                <a:lnTo>
                  <a:pt x="20618" y="3927"/>
                </a:lnTo>
                <a:cubicBezTo>
                  <a:pt x="21160" y="3927"/>
                  <a:pt x="21600" y="3488"/>
                  <a:pt x="21600" y="2945"/>
                </a:cubicBezTo>
                <a:lnTo>
                  <a:pt x="21600" y="1964"/>
                </a:lnTo>
                <a:cubicBezTo>
                  <a:pt x="21600" y="1422"/>
                  <a:pt x="21160" y="982"/>
                  <a:pt x="20618" y="982"/>
                </a:cubicBezTo>
                <a:moveTo>
                  <a:pt x="4909" y="12764"/>
                </a:moveTo>
                <a:cubicBezTo>
                  <a:pt x="5180" y="12764"/>
                  <a:pt x="5400" y="12544"/>
                  <a:pt x="5400" y="12273"/>
                </a:cubicBezTo>
                <a:cubicBezTo>
                  <a:pt x="5400" y="9290"/>
                  <a:pt x="7818" y="6873"/>
                  <a:pt x="10800" y="6873"/>
                </a:cubicBezTo>
                <a:cubicBezTo>
                  <a:pt x="13782" y="6873"/>
                  <a:pt x="16200" y="9290"/>
                  <a:pt x="16200" y="12273"/>
                </a:cubicBezTo>
                <a:cubicBezTo>
                  <a:pt x="16200" y="12544"/>
                  <a:pt x="16420" y="12764"/>
                  <a:pt x="16691" y="12764"/>
                </a:cubicBezTo>
                <a:cubicBezTo>
                  <a:pt x="16962" y="12764"/>
                  <a:pt x="17182" y="12544"/>
                  <a:pt x="17182" y="12273"/>
                </a:cubicBezTo>
                <a:cubicBezTo>
                  <a:pt x="17182" y="8748"/>
                  <a:pt x="14325" y="5891"/>
                  <a:pt x="10800" y="5891"/>
                </a:cubicBezTo>
                <a:cubicBezTo>
                  <a:pt x="7275" y="5891"/>
                  <a:pt x="4418" y="8748"/>
                  <a:pt x="4418" y="12273"/>
                </a:cubicBezTo>
                <a:cubicBezTo>
                  <a:pt x="4418" y="12544"/>
                  <a:pt x="4638" y="12764"/>
                  <a:pt x="4909" y="12764"/>
                </a:cubicBezTo>
                <a:moveTo>
                  <a:pt x="10800" y="11782"/>
                </a:moveTo>
                <a:cubicBezTo>
                  <a:pt x="10529" y="11782"/>
                  <a:pt x="10309" y="12002"/>
                  <a:pt x="10309" y="12273"/>
                </a:cubicBezTo>
                <a:cubicBezTo>
                  <a:pt x="10309" y="12544"/>
                  <a:pt x="10529" y="12764"/>
                  <a:pt x="10800" y="12764"/>
                </a:cubicBezTo>
                <a:cubicBezTo>
                  <a:pt x="11071" y="12764"/>
                  <a:pt x="11291" y="12544"/>
                  <a:pt x="11291" y="12273"/>
                </a:cubicBezTo>
                <a:cubicBezTo>
                  <a:pt x="11291" y="12002"/>
                  <a:pt x="11071" y="11782"/>
                  <a:pt x="10800" y="11782"/>
                </a:cubicBezTo>
                <a:moveTo>
                  <a:pt x="10800" y="8836"/>
                </a:moveTo>
                <a:cubicBezTo>
                  <a:pt x="8903" y="8836"/>
                  <a:pt x="7364" y="10375"/>
                  <a:pt x="7364" y="12273"/>
                </a:cubicBezTo>
                <a:cubicBezTo>
                  <a:pt x="7364" y="12544"/>
                  <a:pt x="7583" y="12764"/>
                  <a:pt x="7855" y="12764"/>
                </a:cubicBezTo>
                <a:cubicBezTo>
                  <a:pt x="8126" y="12764"/>
                  <a:pt x="8345" y="12544"/>
                  <a:pt x="8345" y="12273"/>
                </a:cubicBezTo>
                <a:cubicBezTo>
                  <a:pt x="8345" y="10917"/>
                  <a:pt x="9444" y="9818"/>
                  <a:pt x="10800" y="9818"/>
                </a:cubicBezTo>
                <a:cubicBezTo>
                  <a:pt x="12156" y="9818"/>
                  <a:pt x="13255" y="10917"/>
                  <a:pt x="13255" y="12273"/>
                </a:cubicBezTo>
                <a:cubicBezTo>
                  <a:pt x="13255" y="12544"/>
                  <a:pt x="13474" y="12764"/>
                  <a:pt x="13745" y="12764"/>
                </a:cubicBezTo>
                <a:cubicBezTo>
                  <a:pt x="14017" y="12764"/>
                  <a:pt x="14236" y="12544"/>
                  <a:pt x="14236" y="12273"/>
                </a:cubicBezTo>
                <a:cubicBezTo>
                  <a:pt x="14236" y="10375"/>
                  <a:pt x="12698" y="8836"/>
                  <a:pt x="10800" y="8836"/>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74" name="Shape 2774"/>
          <p:cNvSpPr/>
          <p:nvPr/>
        </p:nvSpPr>
        <p:spPr>
          <a:xfrm>
            <a:off x="18873683" y="10344944"/>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2945"/>
                </a:moveTo>
                <a:lnTo>
                  <a:pt x="982" y="2945"/>
                </a:lnTo>
                <a:lnTo>
                  <a:pt x="982" y="1964"/>
                </a:lnTo>
                <a:lnTo>
                  <a:pt x="20618" y="1964"/>
                </a:lnTo>
                <a:cubicBezTo>
                  <a:pt x="20618" y="1964"/>
                  <a:pt x="20618" y="2945"/>
                  <a:pt x="20618" y="2945"/>
                </a:cubicBezTo>
                <a:close/>
                <a:moveTo>
                  <a:pt x="19636" y="15709"/>
                </a:moveTo>
                <a:lnTo>
                  <a:pt x="1964" y="15709"/>
                </a:lnTo>
                <a:lnTo>
                  <a:pt x="1964" y="3927"/>
                </a:lnTo>
                <a:lnTo>
                  <a:pt x="19636" y="3927"/>
                </a:lnTo>
                <a:cubicBezTo>
                  <a:pt x="19636" y="3927"/>
                  <a:pt x="19636" y="15709"/>
                  <a:pt x="19636" y="15709"/>
                </a:cubicBezTo>
                <a:close/>
                <a:moveTo>
                  <a:pt x="20618" y="982"/>
                </a:moveTo>
                <a:lnTo>
                  <a:pt x="11782" y="982"/>
                </a:lnTo>
                <a:cubicBezTo>
                  <a:pt x="11782" y="440"/>
                  <a:pt x="11342" y="0"/>
                  <a:pt x="10800" y="0"/>
                </a:cubicBezTo>
                <a:cubicBezTo>
                  <a:pt x="10257" y="0"/>
                  <a:pt x="9818" y="440"/>
                  <a:pt x="9818" y="982"/>
                </a:cubicBezTo>
                <a:lnTo>
                  <a:pt x="982" y="982"/>
                </a:lnTo>
                <a:cubicBezTo>
                  <a:pt x="439" y="982"/>
                  <a:pt x="0" y="1422"/>
                  <a:pt x="0" y="1964"/>
                </a:cubicBezTo>
                <a:lnTo>
                  <a:pt x="0" y="2945"/>
                </a:lnTo>
                <a:cubicBezTo>
                  <a:pt x="0" y="3488"/>
                  <a:pt x="439" y="3927"/>
                  <a:pt x="982" y="3927"/>
                </a:cubicBezTo>
                <a:lnTo>
                  <a:pt x="982" y="15709"/>
                </a:lnTo>
                <a:cubicBezTo>
                  <a:pt x="982" y="16252"/>
                  <a:pt x="1421" y="16691"/>
                  <a:pt x="1964" y="16691"/>
                </a:cubicBezTo>
                <a:lnTo>
                  <a:pt x="10309" y="16691"/>
                </a:lnTo>
                <a:lnTo>
                  <a:pt x="10309" y="17960"/>
                </a:lnTo>
                <a:lnTo>
                  <a:pt x="7507" y="20762"/>
                </a:lnTo>
                <a:cubicBezTo>
                  <a:pt x="7419" y="20851"/>
                  <a:pt x="7364" y="20974"/>
                  <a:pt x="7364" y="21109"/>
                </a:cubicBezTo>
                <a:cubicBezTo>
                  <a:pt x="7364" y="21380"/>
                  <a:pt x="7583" y="21600"/>
                  <a:pt x="7855" y="21600"/>
                </a:cubicBezTo>
                <a:cubicBezTo>
                  <a:pt x="7990" y="21600"/>
                  <a:pt x="8113" y="21545"/>
                  <a:pt x="8202" y="21456"/>
                </a:cubicBezTo>
                <a:lnTo>
                  <a:pt x="10800" y="18858"/>
                </a:lnTo>
                <a:lnTo>
                  <a:pt x="13398" y="21456"/>
                </a:lnTo>
                <a:cubicBezTo>
                  <a:pt x="13488" y="21545"/>
                  <a:pt x="13610" y="21600"/>
                  <a:pt x="13745" y="21600"/>
                </a:cubicBezTo>
                <a:cubicBezTo>
                  <a:pt x="14017" y="21600"/>
                  <a:pt x="14236" y="21380"/>
                  <a:pt x="14236" y="21109"/>
                </a:cubicBezTo>
                <a:cubicBezTo>
                  <a:pt x="14236" y="20974"/>
                  <a:pt x="14182" y="20851"/>
                  <a:pt x="14093" y="20762"/>
                </a:cubicBezTo>
                <a:lnTo>
                  <a:pt x="11291" y="17960"/>
                </a:lnTo>
                <a:lnTo>
                  <a:pt x="11291" y="16691"/>
                </a:lnTo>
                <a:lnTo>
                  <a:pt x="19636" y="16691"/>
                </a:lnTo>
                <a:cubicBezTo>
                  <a:pt x="20178" y="16691"/>
                  <a:pt x="20618" y="16252"/>
                  <a:pt x="20618" y="15709"/>
                </a:cubicBezTo>
                <a:lnTo>
                  <a:pt x="20618" y="3927"/>
                </a:lnTo>
                <a:cubicBezTo>
                  <a:pt x="21160" y="3927"/>
                  <a:pt x="21600" y="3488"/>
                  <a:pt x="21600" y="2945"/>
                </a:cubicBezTo>
                <a:lnTo>
                  <a:pt x="21600" y="1964"/>
                </a:lnTo>
                <a:cubicBezTo>
                  <a:pt x="21600" y="1422"/>
                  <a:pt x="21160" y="982"/>
                  <a:pt x="20618" y="982"/>
                </a:cubicBezTo>
                <a:moveTo>
                  <a:pt x="16200" y="5891"/>
                </a:moveTo>
                <a:cubicBezTo>
                  <a:pt x="16471" y="5891"/>
                  <a:pt x="16691" y="6111"/>
                  <a:pt x="16691" y="6382"/>
                </a:cubicBezTo>
                <a:cubicBezTo>
                  <a:pt x="16691" y="6653"/>
                  <a:pt x="16471" y="6873"/>
                  <a:pt x="16200" y="6873"/>
                </a:cubicBezTo>
                <a:cubicBezTo>
                  <a:pt x="15929" y="6873"/>
                  <a:pt x="15709" y="6653"/>
                  <a:pt x="15709" y="6382"/>
                </a:cubicBezTo>
                <a:cubicBezTo>
                  <a:pt x="15709" y="6111"/>
                  <a:pt x="15929" y="5891"/>
                  <a:pt x="16200" y="5891"/>
                </a:cubicBezTo>
                <a:moveTo>
                  <a:pt x="16200" y="7855"/>
                </a:moveTo>
                <a:cubicBezTo>
                  <a:pt x="17013" y="7855"/>
                  <a:pt x="17673" y="7196"/>
                  <a:pt x="17673" y="6382"/>
                </a:cubicBezTo>
                <a:cubicBezTo>
                  <a:pt x="17673" y="5569"/>
                  <a:pt x="17013" y="4909"/>
                  <a:pt x="16200" y="4909"/>
                </a:cubicBezTo>
                <a:cubicBezTo>
                  <a:pt x="15387" y="4909"/>
                  <a:pt x="14727" y="5569"/>
                  <a:pt x="14727" y="6382"/>
                </a:cubicBezTo>
                <a:cubicBezTo>
                  <a:pt x="14727" y="7196"/>
                  <a:pt x="15387" y="7855"/>
                  <a:pt x="16200" y="7855"/>
                </a:cubicBezTo>
                <a:moveTo>
                  <a:pt x="8422" y="8135"/>
                </a:moveTo>
                <a:lnTo>
                  <a:pt x="11926" y="11638"/>
                </a:lnTo>
                <a:cubicBezTo>
                  <a:pt x="12015" y="11727"/>
                  <a:pt x="12138" y="11782"/>
                  <a:pt x="12273" y="11782"/>
                </a:cubicBezTo>
                <a:cubicBezTo>
                  <a:pt x="12408" y="11782"/>
                  <a:pt x="12531" y="11727"/>
                  <a:pt x="12620" y="11638"/>
                </a:cubicBezTo>
                <a:lnTo>
                  <a:pt x="14183" y="10075"/>
                </a:lnTo>
                <a:lnTo>
                  <a:pt x="16200" y="12764"/>
                </a:lnTo>
                <a:lnTo>
                  <a:pt x="5336" y="12764"/>
                </a:lnTo>
                <a:cubicBezTo>
                  <a:pt x="5336" y="12764"/>
                  <a:pt x="8422" y="8135"/>
                  <a:pt x="8422" y="8135"/>
                </a:cubicBezTo>
                <a:close/>
                <a:moveTo>
                  <a:pt x="4418" y="13745"/>
                </a:moveTo>
                <a:lnTo>
                  <a:pt x="17182" y="13745"/>
                </a:lnTo>
                <a:cubicBezTo>
                  <a:pt x="17453" y="13745"/>
                  <a:pt x="17673" y="13526"/>
                  <a:pt x="17673" y="13255"/>
                </a:cubicBezTo>
                <a:cubicBezTo>
                  <a:pt x="17673" y="13144"/>
                  <a:pt x="17630" y="13047"/>
                  <a:pt x="17568" y="12965"/>
                </a:cubicBezTo>
                <a:lnTo>
                  <a:pt x="17575" y="12960"/>
                </a:lnTo>
                <a:lnTo>
                  <a:pt x="14629" y="9033"/>
                </a:lnTo>
                <a:lnTo>
                  <a:pt x="14622" y="9038"/>
                </a:lnTo>
                <a:cubicBezTo>
                  <a:pt x="14533" y="8919"/>
                  <a:pt x="14397" y="8836"/>
                  <a:pt x="14236" y="8836"/>
                </a:cubicBezTo>
                <a:cubicBezTo>
                  <a:pt x="14101" y="8836"/>
                  <a:pt x="13978" y="8891"/>
                  <a:pt x="13889" y="8980"/>
                </a:cubicBezTo>
                <a:lnTo>
                  <a:pt x="12273" y="10597"/>
                </a:lnTo>
                <a:lnTo>
                  <a:pt x="8693" y="7017"/>
                </a:lnTo>
                <a:cubicBezTo>
                  <a:pt x="8604" y="6928"/>
                  <a:pt x="8481" y="6873"/>
                  <a:pt x="8345" y="6873"/>
                </a:cubicBezTo>
                <a:cubicBezTo>
                  <a:pt x="8175" y="6873"/>
                  <a:pt x="8033" y="6965"/>
                  <a:pt x="7945" y="7097"/>
                </a:cubicBezTo>
                <a:lnTo>
                  <a:pt x="7937" y="7091"/>
                </a:lnTo>
                <a:lnTo>
                  <a:pt x="4010" y="12982"/>
                </a:lnTo>
                <a:lnTo>
                  <a:pt x="4017" y="12988"/>
                </a:lnTo>
                <a:cubicBezTo>
                  <a:pt x="3965" y="13066"/>
                  <a:pt x="3927" y="13154"/>
                  <a:pt x="3927" y="13255"/>
                </a:cubicBezTo>
                <a:cubicBezTo>
                  <a:pt x="3927" y="13526"/>
                  <a:pt x="4147" y="13745"/>
                  <a:pt x="4418" y="13745"/>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75" name="Shape 2775"/>
          <p:cNvSpPr/>
          <p:nvPr/>
        </p:nvSpPr>
        <p:spPr>
          <a:xfrm>
            <a:off x="19940206" y="10433821"/>
            <a:ext cx="558655" cy="406295"/>
          </a:xfrm>
          <a:custGeom>
            <a:avLst/>
            <a:gdLst/>
            <a:ahLst/>
            <a:cxnLst>
              <a:cxn ang="0">
                <a:pos x="wd2" y="hd2"/>
              </a:cxn>
              <a:cxn ang="5400000">
                <a:pos x="wd2" y="hd2"/>
              </a:cxn>
              <a:cxn ang="10800000">
                <a:pos x="wd2" y="hd2"/>
              </a:cxn>
              <a:cxn ang="16200000">
                <a:pos x="wd2" y="hd2"/>
              </a:cxn>
            </a:cxnLst>
            <a:rect l="0" t="0" r="r" b="b"/>
            <a:pathLst>
              <a:path w="21600" h="21600" extrusionOk="0">
                <a:moveTo>
                  <a:pt x="10800" y="10755"/>
                </a:moveTo>
                <a:lnTo>
                  <a:pt x="1866" y="6075"/>
                </a:lnTo>
                <a:lnTo>
                  <a:pt x="10800" y="1395"/>
                </a:lnTo>
                <a:lnTo>
                  <a:pt x="19735" y="6075"/>
                </a:lnTo>
                <a:cubicBezTo>
                  <a:pt x="19735" y="6075"/>
                  <a:pt x="10800" y="10755"/>
                  <a:pt x="10800" y="10755"/>
                </a:cubicBezTo>
                <a:close/>
                <a:moveTo>
                  <a:pt x="18031" y="17315"/>
                </a:moveTo>
                <a:lnTo>
                  <a:pt x="14834" y="16216"/>
                </a:lnTo>
                <a:lnTo>
                  <a:pt x="14832" y="16229"/>
                </a:lnTo>
                <a:cubicBezTo>
                  <a:pt x="14797" y="16218"/>
                  <a:pt x="14765" y="16200"/>
                  <a:pt x="14727" y="16200"/>
                </a:cubicBezTo>
                <a:cubicBezTo>
                  <a:pt x="14627" y="16200"/>
                  <a:pt x="14538" y="16251"/>
                  <a:pt x="14460" y="16324"/>
                </a:cubicBezTo>
                <a:lnTo>
                  <a:pt x="14455" y="16313"/>
                </a:lnTo>
                <a:lnTo>
                  <a:pt x="10820" y="20061"/>
                </a:lnTo>
                <a:lnTo>
                  <a:pt x="7658" y="16334"/>
                </a:lnTo>
                <a:lnTo>
                  <a:pt x="7653" y="16344"/>
                </a:lnTo>
                <a:cubicBezTo>
                  <a:pt x="7571" y="16259"/>
                  <a:pt x="7474" y="16200"/>
                  <a:pt x="7364" y="16200"/>
                </a:cubicBezTo>
                <a:cubicBezTo>
                  <a:pt x="7327" y="16200"/>
                  <a:pt x="7294" y="16218"/>
                  <a:pt x="7259" y="16229"/>
                </a:cubicBezTo>
                <a:lnTo>
                  <a:pt x="7257" y="16216"/>
                </a:lnTo>
                <a:lnTo>
                  <a:pt x="4013" y="17331"/>
                </a:lnTo>
                <a:lnTo>
                  <a:pt x="4767" y="9035"/>
                </a:lnTo>
                <a:lnTo>
                  <a:pt x="10589" y="12084"/>
                </a:lnTo>
                <a:lnTo>
                  <a:pt x="10591" y="12080"/>
                </a:lnTo>
                <a:cubicBezTo>
                  <a:pt x="10655" y="12122"/>
                  <a:pt x="10724" y="12150"/>
                  <a:pt x="10800" y="12150"/>
                </a:cubicBezTo>
                <a:cubicBezTo>
                  <a:pt x="10876" y="12150"/>
                  <a:pt x="10946" y="12122"/>
                  <a:pt x="11009" y="12080"/>
                </a:cubicBezTo>
                <a:lnTo>
                  <a:pt x="11011" y="12084"/>
                </a:lnTo>
                <a:lnTo>
                  <a:pt x="16897" y="9001"/>
                </a:lnTo>
                <a:cubicBezTo>
                  <a:pt x="16897" y="9001"/>
                  <a:pt x="18031" y="17315"/>
                  <a:pt x="18031" y="17315"/>
                </a:cubicBezTo>
                <a:close/>
                <a:moveTo>
                  <a:pt x="21600" y="6075"/>
                </a:moveTo>
                <a:cubicBezTo>
                  <a:pt x="21600" y="5806"/>
                  <a:pt x="21484" y="5579"/>
                  <a:pt x="21319" y="5470"/>
                </a:cubicBezTo>
                <a:lnTo>
                  <a:pt x="21320" y="5466"/>
                </a:lnTo>
                <a:lnTo>
                  <a:pt x="21306" y="5458"/>
                </a:lnTo>
                <a:cubicBezTo>
                  <a:pt x="21301" y="5455"/>
                  <a:pt x="21296" y="5453"/>
                  <a:pt x="21292" y="5451"/>
                </a:cubicBezTo>
                <a:lnTo>
                  <a:pt x="11011" y="66"/>
                </a:lnTo>
                <a:lnTo>
                  <a:pt x="11009" y="70"/>
                </a:lnTo>
                <a:cubicBezTo>
                  <a:pt x="10946" y="28"/>
                  <a:pt x="10876" y="0"/>
                  <a:pt x="10800" y="0"/>
                </a:cubicBezTo>
                <a:cubicBezTo>
                  <a:pt x="10724" y="0"/>
                  <a:pt x="10655" y="28"/>
                  <a:pt x="10591" y="70"/>
                </a:cubicBezTo>
                <a:lnTo>
                  <a:pt x="10589" y="66"/>
                </a:lnTo>
                <a:lnTo>
                  <a:pt x="309" y="5451"/>
                </a:lnTo>
                <a:cubicBezTo>
                  <a:pt x="304" y="5453"/>
                  <a:pt x="299" y="5455"/>
                  <a:pt x="295" y="5458"/>
                </a:cubicBezTo>
                <a:lnTo>
                  <a:pt x="280" y="5466"/>
                </a:lnTo>
                <a:lnTo>
                  <a:pt x="281" y="5470"/>
                </a:lnTo>
                <a:cubicBezTo>
                  <a:pt x="116" y="5579"/>
                  <a:pt x="0" y="5806"/>
                  <a:pt x="0" y="6075"/>
                </a:cubicBezTo>
                <a:cubicBezTo>
                  <a:pt x="0" y="6344"/>
                  <a:pt x="116" y="6571"/>
                  <a:pt x="281" y="6680"/>
                </a:cubicBezTo>
                <a:lnTo>
                  <a:pt x="280" y="6684"/>
                </a:lnTo>
                <a:lnTo>
                  <a:pt x="295" y="6692"/>
                </a:lnTo>
                <a:cubicBezTo>
                  <a:pt x="299" y="6695"/>
                  <a:pt x="304" y="6697"/>
                  <a:pt x="309" y="6699"/>
                </a:cubicBezTo>
                <a:lnTo>
                  <a:pt x="1230" y="7182"/>
                </a:lnTo>
                <a:lnTo>
                  <a:pt x="608" y="13603"/>
                </a:lnTo>
                <a:cubicBezTo>
                  <a:pt x="251" y="13805"/>
                  <a:pt x="0" y="14287"/>
                  <a:pt x="0" y="14850"/>
                </a:cubicBezTo>
                <a:cubicBezTo>
                  <a:pt x="0" y="15596"/>
                  <a:pt x="439" y="16200"/>
                  <a:pt x="982" y="16200"/>
                </a:cubicBezTo>
                <a:cubicBezTo>
                  <a:pt x="1524" y="16200"/>
                  <a:pt x="1964" y="15596"/>
                  <a:pt x="1964" y="14850"/>
                </a:cubicBezTo>
                <a:cubicBezTo>
                  <a:pt x="1964" y="14416"/>
                  <a:pt x="1812" y="14034"/>
                  <a:pt x="1580" y="13787"/>
                </a:cubicBezTo>
                <a:lnTo>
                  <a:pt x="2173" y="7676"/>
                </a:lnTo>
                <a:lnTo>
                  <a:pt x="3822" y="8540"/>
                </a:lnTo>
                <a:lnTo>
                  <a:pt x="2950" y="18135"/>
                </a:lnTo>
                <a:lnTo>
                  <a:pt x="2958" y="18138"/>
                </a:lnTo>
                <a:cubicBezTo>
                  <a:pt x="2955" y="18167"/>
                  <a:pt x="2945" y="18193"/>
                  <a:pt x="2945" y="18225"/>
                </a:cubicBezTo>
                <a:cubicBezTo>
                  <a:pt x="2945" y="18598"/>
                  <a:pt x="3165" y="18900"/>
                  <a:pt x="3436" y="18900"/>
                </a:cubicBezTo>
                <a:cubicBezTo>
                  <a:pt x="3474" y="18900"/>
                  <a:pt x="3506" y="18884"/>
                  <a:pt x="3541" y="18873"/>
                </a:cubicBezTo>
                <a:lnTo>
                  <a:pt x="3543" y="18884"/>
                </a:lnTo>
                <a:lnTo>
                  <a:pt x="7238" y="17613"/>
                </a:lnTo>
                <a:lnTo>
                  <a:pt x="10506" y="21465"/>
                </a:lnTo>
                <a:lnTo>
                  <a:pt x="10510" y="21456"/>
                </a:lnTo>
                <a:cubicBezTo>
                  <a:pt x="10593" y="21541"/>
                  <a:pt x="10690" y="21600"/>
                  <a:pt x="10800" y="21600"/>
                </a:cubicBezTo>
                <a:cubicBezTo>
                  <a:pt x="10901" y="21600"/>
                  <a:pt x="10989" y="21548"/>
                  <a:pt x="11068" y="21476"/>
                </a:cubicBezTo>
                <a:lnTo>
                  <a:pt x="11072" y="21487"/>
                </a:lnTo>
                <a:lnTo>
                  <a:pt x="14834" y="17607"/>
                </a:lnTo>
                <a:lnTo>
                  <a:pt x="18548" y="18884"/>
                </a:lnTo>
                <a:lnTo>
                  <a:pt x="18550" y="18871"/>
                </a:lnTo>
                <a:cubicBezTo>
                  <a:pt x="18585" y="18882"/>
                  <a:pt x="18618" y="18900"/>
                  <a:pt x="18655" y="18900"/>
                </a:cubicBezTo>
                <a:cubicBezTo>
                  <a:pt x="18926" y="18900"/>
                  <a:pt x="19145" y="18598"/>
                  <a:pt x="19145" y="18225"/>
                </a:cubicBezTo>
                <a:cubicBezTo>
                  <a:pt x="19145" y="18181"/>
                  <a:pt x="19135" y="18143"/>
                  <a:pt x="19130" y="18102"/>
                </a:cubicBezTo>
                <a:lnTo>
                  <a:pt x="19137" y="18100"/>
                </a:lnTo>
                <a:lnTo>
                  <a:pt x="17830" y="8513"/>
                </a:lnTo>
                <a:lnTo>
                  <a:pt x="21292" y="6699"/>
                </a:lnTo>
                <a:cubicBezTo>
                  <a:pt x="21296" y="6697"/>
                  <a:pt x="21301" y="6695"/>
                  <a:pt x="21306" y="6692"/>
                </a:cubicBezTo>
                <a:lnTo>
                  <a:pt x="21320" y="6684"/>
                </a:lnTo>
                <a:lnTo>
                  <a:pt x="21319" y="6680"/>
                </a:lnTo>
                <a:cubicBezTo>
                  <a:pt x="21484" y="6571"/>
                  <a:pt x="21600" y="6344"/>
                  <a:pt x="21600" y="6075"/>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76" name="Shape 2776"/>
          <p:cNvSpPr/>
          <p:nvPr/>
        </p:nvSpPr>
        <p:spPr>
          <a:xfrm>
            <a:off x="21133694" y="10344944"/>
            <a:ext cx="304722" cy="558655"/>
          </a:xfrm>
          <a:custGeom>
            <a:avLst/>
            <a:gdLst/>
            <a:ahLst/>
            <a:cxnLst>
              <a:cxn ang="0">
                <a:pos x="wd2" y="hd2"/>
              </a:cxn>
              <a:cxn ang="5400000">
                <a:pos x="wd2" y="hd2"/>
              </a:cxn>
              <a:cxn ang="10800000">
                <a:pos x="wd2" y="hd2"/>
              </a:cxn>
              <a:cxn ang="16200000">
                <a:pos x="wd2" y="hd2"/>
              </a:cxn>
            </a:cxnLst>
            <a:rect l="0" t="0" r="r" b="b"/>
            <a:pathLst>
              <a:path w="21600" h="21600" extrusionOk="0">
                <a:moveTo>
                  <a:pt x="6300" y="7855"/>
                </a:moveTo>
                <a:lnTo>
                  <a:pt x="9900" y="7855"/>
                </a:lnTo>
                <a:lnTo>
                  <a:pt x="9900" y="9818"/>
                </a:lnTo>
                <a:cubicBezTo>
                  <a:pt x="9900" y="10090"/>
                  <a:pt x="10303" y="10309"/>
                  <a:pt x="10800" y="10309"/>
                </a:cubicBezTo>
                <a:cubicBezTo>
                  <a:pt x="11297" y="10309"/>
                  <a:pt x="11700" y="10090"/>
                  <a:pt x="11700" y="9818"/>
                </a:cubicBezTo>
                <a:lnTo>
                  <a:pt x="11700" y="7855"/>
                </a:lnTo>
                <a:lnTo>
                  <a:pt x="15300" y="7855"/>
                </a:lnTo>
                <a:cubicBezTo>
                  <a:pt x="15797" y="7855"/>
                  <a:pt x="16200" y="7635"/>
                  <a:pt x="16200" y="7364"/>
                </a:cubicBezTo>
                <a:cubicBezTo>
                  <a:pt x="16200" y="7092"/>
                  <a:pt x="15797" y="6873"/>
                  <a:pt x="15300" y="6873"/>
                </a:cubicBezTo>
                <a:lnTo>
                  <a:pt x="11700" y="6873"/>
                </a:lnTo>
                <a:lnTo>
                  <a:pt x="11700" y="4909"/>
                </a:lnTo>
                <a:cubicBezTo>
                  <a:pt x="11700" y="4638"/>
                  <a:pt x="11297" y="4418"/>
                  <a:pt x="10800" y="4418"/>
                </a:cubicBezTo>
                <a:cubicBezTo>
                  <a:pt x="10303" y="4418"/>
                  <a:pt x="9900" y="4638"/>
                  <a:pt x="9900" y="4909"/>
                </a:cubicBezTo>
                <a:lnTo>
                  <a:pt x="9900" y="6873"/>
                </a:lnTo>
                <a:lnTo>
                  <a:pt x="6300" y="6873"/>
                </a:lnTo>
                <a:cubicBezTo>
                  <a:pt x="5803" y="6873"/>
                  <a:pt x="5400" y="7092"/>
                  <a:pt x="5400" y="7364"/>
                </a:cubicBezTo>
                <a:cubicBezTo>
                  <a:pt x="5400" y="7635"/>
                  <a:pt x="5803" y="7855"/>
                  <a:pt x="6300" y="7855"/>
                </a:cubicBezTo>
                <a:moveTo>
                  <a:pt x="19800" y="19847"/>
                </a:moveTo>
                <a:lnTo>
                  <a:pt x="11464" y="14886"/>
                </a:lnTo>
                <a:lnTo>
                  <a:pt x="11457" y="14889"/>
                </a:lnTo>
                <a:cubicBezTo>
                  <a:pt x="11294" y="14791"/>
                  <a:pt x="11063" y="14727"/>
                  <a:pt x="10800" y="14727"/>
                </a:cubicBezTo>
                <a:cubicBezTo>
                  <a:pt x="10537" y="14727"/>
                  <a:pt x="10306" y="14791"/>
                  <a:pt x="10142" y="14889"/>
                </a:cubicBezTo>
                <a:lnTo>
                  <a:pt x="10136" y="14886"/>
                </a:lnTo>
                <a:lnTo>
                  <a:pt x="1800" y="19847"/>
                </a:lnTo>
                <a:lnTo>
                  <a:pt x="1800" y="982"/>
                </a:lnTo>
                <a:lnTo>
                  <a:pt x="19800" y="982"/>
                </a:lnTo>
                <a:cubicBezTo>
                  <a:pt x="19800" y="982"/>
                  <a:pt x="19800" y="19847"/>
                  <a:pt x="19800" y="19847"/>
                </a:cubicBezTo>
                <a:close/>
                <a:moveTo>
                  <a:pt x="20700" y="0"/>
                </a:moveTo>
                <a:lnTo>
                  <a:pt x="900" y="0"/>
                </a:lnTo>
                <a:cubicBezTo>
                  <a:pt x="403" y="0"/>
                  <a:pt x="0" y="220"/>
                  <a:pt x="0" y="491"/>
                </a:cubicBezTo>
                <a:lnTo>
                  <a:pt x="0" y="21109"/>
                </a:lnTo>
                <a:cubicBezTo>
                  <a:pt x="0" y="21380"/>
                  <a:pt x="403" y="21600"/>
                  <a:pt x="900" y="21600"/>
                </a:cubicBezTo>
                <a:cubicBezTo>
                  <a:pt x="1163" y="21600"/>
                  <a:pt x="1394" y="21536"/>
                  <a:pt x="1559" y="21438"/>
                </a:cubicBezTo>
                <a:lnTo>
                  <a:pt x="1564" y="21441"/>
                </a:lnTo>
                <a:lnTo>
                  <a:pt x="10800" y="15945"/>
                </a:lnTo>
                <a:lnTo>
                  <a:pt x="20036" y="21441"/>
                </a:lnTo>
                <a:lnTo>
                  <a:pt x="20041" y="21438"/>
                </a:lnTo>
                <a:cubicBezTo>
                  <a:pt x="20206" y="21536"/>
                  <a:pt x="20437" y="21600"/>
                  <a:pt x="20700" y="21600"/>
                </a:cubicBezTo>
                <a:cubicBezTo>
                  <a:pt x="21197" y="21600"/>
                  <a:pt x="21600" y="21380"/>
                  <a:pt x="21600" y="21109"/>
                </a:cubicBezTo>
                <a:lnTo>
                  <a:pt x="21600" y="491"/>
                </a:lnTo>
                <a:cubicBezTo>
                  <a:pt x="21600" y="220"/>
                  <a:pt x="21197" y="0"/>
                  <a:pt x="207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77" name="Shape 2777"/>
          <p:cNvSpPr/>
          <p:nvPr/>
        </p:nvSpPr>
        <p:spPr>
          <a:xfrm>
            <a:off x="22149430" y="10344944"/>
            <a:ext cx="406295" cy="558655"/>
          </a:xfrm>
          <a:custGeom>
            <a:avLst/>
            <a:gdLst/>
            <a:ahLst/>
            <a:cxnLst>
              <a:cxn ang="0">
                <a:pos x="wd2" y="hd2"/>
              </a:cxn>
              <a:cxn ang="5400000">
                <a:pos x="wd2" y="hd2"/>
              </a:cxn>
              <a:cxn ang="10800000">
                <a:pos x="wd2" y="hd2"/>
              </a:cxn>
              <a:cxn ang="16200000">
                <a:pos x="wd2" y="hd2"/>
              </a:cxn>
            </a:cxnLst>
            <a:rect l="0" t="0" r="r" b="b"/>
            <a:pathLst>
              <a:path w="21600" h="21600" extrusionOk="0">
                <a:moveTo>
                  <a:pt x="20250" y="20095"/>
                </a:moveTo>
                <a:lnTo>
                  <a:pt x="11298" y="14886"/>
                </a:lnTo>
                <a:lnTo>
                  <a:pt x="11293" y="14890"/>
                </a:lnTo>
                <a:cubicBezTo>
                  <a:pt x="11170" y="14791"/>
                  <a:pt x="10997" y="14727"/>
                  <a:pt x="10800" y="14727"/>
                </a:cubicBezTo>
                <a:cubicBezTo>
                  <a:pt x="10603" y="14727"/>
                  <a:pt x="10430" y="14791"/>
                  <a:pt x="10306" y="14890"/>
                </a:cubicBezTo>
                <a:lnTo>
                  <a:pt x="10302" y="14886"/>
                </a:lnTo>
                <a:lnTo>
                  <a:pt x="1350" y="20095"/>
                </a:lnTo>
                <a:lnTo>
                  <a:pt x="1350" y="982"/>
                </a:lnTo>
                <a:lnTo>
                  <a:pt x="20250" y="982"/>
                </a:lnTo>
                <a:cubicBezTo>
                  <a:pt x="20250" y="982"/>
                  <a:pt x="20250" y="20095"/>
                  <a:pt x="20250" y="20095"/>
                </a:cubicBezTo>
                <a:close/>
                <a:moveTo>
                  <a:pt x="20925" y="0"/>
                </a:moveTo>
                <a:lnTo>
                  <a:pt x="675" y="0"/>
                </a:lnTo>
                <a:cubicBezTo>
                  <a:pt x="302" y="0"/>
                  <a:pt x="0" y="220"/>
                  <a:pt x="0" y="491"/>
                </a:cubicBezTo>
                <a:lnTo>
                  <a:pt x="0" y="21109"/>
                </a:lnTo>
                <a:cubicBezTo>
                  <a:pt x="0" y="21380"/>
                  <a:pt x="302" y="21600"/>
                  <a:pt x="675" y="21600"/>
                </a:cubicBezTo>
                <a:cubicBezTo>
                  <a:pt x="872" y="21600"/>
                  <a:pt x="1045" y="21537"/>
                  <a:pt x="1169" y="21438"/>
                </a:cubicBezTo>
                <a:lnTo>
                  <a:pt x="1173" y="21441"/>
                </a:lnTo>
                <a:lnTo>
                  <a:pt x="10800" y="15839"/>
                </a:lnTo>
                <a:lnTo>
                  <a:pt x="20427" y="21441"/>
                </a:lnTo>
                <a:lnTo>
                  <a:pt x="20431" y="21438"/>
                </a:lnTo>
                <a:cubicBezTo>
                  <a:pt x="20555" y="21537"/>
                  <a:pt x="20728" y="21600"/>
                  <a:pt x="20925" y="21600"/>
                </a:cubicBezTo>
                <a:cubicBezTo>
                  <a:pt x="21298" y="21600"/>
                  <a:pt x="21600" y="21380"/>
                  <a:pt x="21600" y="21109"/>
                </a:cubicBezTo>
                <a:lnTo>
                  <a:pt x="21600" y="491"/>
                </a:lnTo>
                <a:cubicBezTo>
                  <a:pt x="21600" y="220"/>
                  <a:pt x="21298" y="0"/>
                  <a:pt x="20925" y="0"/>
                </a:cubicBezTo>
                <a:moveTo>
                  <a:pt x="7337" y="7850"/>
                </a:moveTo>
                <a:lnTo>
                  <a:pt x="9710" y="7850"/>
                </a:lnTo>
                <a:lnTo>
                  <a:pt x="10039" y="7213"/>
                </a:lnTo>
                <a:lnTo>
                  <a:pt x="10800" y="5738"/>
                </a:lnTo>
                <a:lnTo>
                  <a:pt x="11561" y="7213"/>
                </a:lnTo>
                <a:lnTo>
                  <a:pt x="11890" y="7850"/>
                </a:lnTo>
                <a:lnTo>
                  <a:pt x="14263" y="7850"/>
                </a:lnTo>
                <a:lnTo>
                  <a:pt x="13014" y="8550"/>
                </a:lnTo>
                <a:lnTo>
                  <a:pt x="12253" y="8976"/>
                </a:lnTo>
                <a:lnTo>
                  <a:pt x="12557" y="9638"/>
                </a:lnTo>
                <a:lnTo>
                  <a:pt x="13240" y="11130"/>
                </a:lnTo>
                <a:lnTo>
                  <a:pt x="11598" y="10254"/>
                </a:lnTo>
                <a:lnTo>
                  <a:pt x="10800" y="9828"/>
                </a:lnTo>
                <a:lnTo>
                  <a:pt x="10002" y="10254"/>
                </a:lnTo>
                <a:lnTo>
                  <a:pt x="8360" y="11130"/>
                </a:lnTo>
                <a:lnTo>
                  <a:pt x="9043" y="9638"/>
                </a:lnTo>
                <a:lnTo>
                  <a:pt x="9347" y="8976"/>
                </a:lnTo>
                <a:lnTo>
                  <a:pt x="8586" y="8550"/>
                </a:lnTo>
                <a:cubicBezTo>
                  <a:pt x="8586" y="8550"/>
                  <a:pt x="7337" y="7850"/>
                  <a:pt x="7337" y="7850"/>
                </a:cubicBezTo>
                <a:close/>
                <a:moveTo>
                  <a:pt x="5737" y="13745"/>
                </a:moveTo>
                <a:lnTo>
                  <a:pt x="10800" y="11045"/>
                </a:lnTo>
                <a:lnTo>
                  <a:pt x="15863" y="13745"/>
                </a:lnTo>
                <a:lnTo>
                  <a:pt x="13838" y="9328"/>
                </a:lnTo>
                <a:lnTo>
                  <a:pt x="18225" y="6868"/>
                </a:lnTo>
                <a:lnTo>
                  <a:pt x="12825" y="6868"/>
                </a:lnTo>
                <a:lnTo>
                  <a:pt x="10800" y="2945"/>
                </a:lnTo>
                <a:lnTo>
                  <a:pt x="8775" y="6868"/>
                </a:lnTo>
                <a:lnTo>
                  <a:pt x="3375" y="6868"/>
                </a:lnTo>
                <a:lnTo>
                  <a:pt x="7762" y="9328"/>
                </a:lnTo>
                <a:cubicBezTo>
                  <a:pt x="7762" y="9328"/>
                  <a:pt x="5737" y="13745"/>
                  <a:pt x="5737" y="13745"/>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78" name="Shape 2778"/>
          <p:cNvSpPr/>
          <p:nvPr/>
        </p:nvSpPr>
        <p:spPr>
          <a:xfrm>
            <a:off x="12474550" y="11411467"/>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7481" y="12956"/>
                </a:moveTo>
                <a:cubicBezTo>
                  <a:pt x="17070" y="12258"/>
                  <a:pt x="16576" y="11533"/>
                  <a:pt x="16011" y="10795"/>
                </a:cubicBezTo>
                <a:cubicBezTo>
                  <a:pt x="16573" y="10063"/>
                  <a:pt x="17072" y="9339"/>
                  <a:pt x="17481" y="8644"/>
                </a:cubicBezTo>
                <a:cubicBezTo>
                  <a:pt x="19410" y="9181"/>
                  <a:pt x="20618" y="9948"/>
                  <a:pt x="20618" y="10800"/>
                </a:cubicBezTo>
                <a:cubicBezTo>
                  <a:pt x="20618" y="11652"/>
                  <a:pt x="19410" y="12419"/>
                  <a:pt x="17481" y="12956"/>
                </a:cubicBezTo>
                <a:moveTo>
                  <a:pt x="17742" y="17743"/>
                </a:moveTo>
                <a:cubicBezTo>
                  <a:pt x="17140" y="18345"/>
                  <a:pt x="15740" y="18028"/>
                  <a:pt x="13996" y="17045"/>
                </a:cubicBezTo>
                <a:cubicBezTo>
                  <a:pt x="14198" y="16261"/>
                  <a:pt x="14365" y="15406"/>
                  <a:pt x="14487" y="14488"/>
                </a:cubicBezTo>
                <a:cubicBezTo>
                  <a:pt x="15405" y="14366"/>
                  <a:pt x="16261" y="14198"/>
                  <a:pt x="17044" y="13996"/>
                </a:cubicBezTo>
                <a:cubicBezTo>
                  <a:pt x="18028" y="15740"/>
                  <a:pt x="18345" y="17140"/>
                  <a:pt x="17742" y="17743"/>
                </a:cubicBezTo>
                <a:moveTo>
                  <a:pt x="15404" y="11561"/>
                </a:moveTo>
                <a:cubicBezTo>
                  <a:pt x="15837" y="12119"/>
                  <a:pt x="16219" y="12662"/>
                  <a:pt x="16554" y="13185"/>
                </a:cubicBezTo>
                <a:cubicBezTo>
                  <a:pt x="15950" y="13317"/>
                  <a:pt x="15295" y="13429"/>
                  <a:pt x="14597" y="13517"/>
                </a:cubicBezTo>
                <a:cubicBezTo>
                  <a:pt x="14631" y="13155"/>
                  <a:pt x="14655" y="12784"/>
                  <a:pt x="14677" y="12409"/>
                </a:cubicBezTo>
                <a:cubicBezTo>
                  <a:pt x="14930" y="12127"/>
                  <a:pt x="15170" y="11844"/>
                  <a:pt x="15404" y="11561"/>
                </a:cubicBezTo>
                <a:moveTo>
                  <a:pt x="15402" y="10032"/>
                </a:moveTo>
                <a:cubicBezTo>
                  <a:pt x="15170" y="9752"/>
                  <a:pt x="14928" y="9471"/>
                  <a:pt x="14677" y="9191"/>
                </a:cubicBezTo>
                <a:cubicBezTo>
                  <a:pt x="14655" y="8817"/>
                  <a:pt x="14631" y="8445"/>
                  <a:pt x="14597" y="8084"/>
                </a:cubicBezTo>
                <a:cubicBezTo>
                  <a:pt x="15295" y="8171"/>
                  <a:pt x="15950" y="8283"/>
                  <a:pt x="16554" y="8415"/>
                </a:cubicBezTo>
                <a:cubicBezTo>
                  <a:pt x="16221" y="8935"/>
                  <a:pt x="15832" y="9478"/>
                  <a:pt x="15402" y="10032"/>
                </a:cubicBezTo>
                <a:moveTo>
                  <a:pt x="17742" y="3857"/>
                </a:moveTo>
                <a:cubicBezTo>
                  <a:pt x="18345" y="4460"/>
                  <a:pt x="18028" y="5860"/>
                  <a:pt x="17044" y="7604"/>
                </a:cubicBezTo>
                <a:cubicBezTo>
                  <a:pt x="16261" y="7402"/>
                  <a:pt x="15405" y="7234"/>
                  <a:pt x="14487" y="7112"/>
                </a:cubicBezTo>
                <a:cubicBezTo>
                  <a:pt x="14365" y="6194"/>
                  <a:pt x="14198" y="5339"/>
                  <a:pt x="13996" y="4555"/>
                </a:cubicBezTo>
                <a:cubicBezTo>
                  <a:pt x="15740" y="3572"/>
                  <a:pt x="17140" y="3255"/>
                  <a:pt x="17742" y="3857"/>
                </a:cubicBezTo>
                <a:moveTo>
                  <a:pt x="13718" y="12012"/>
                </a:moveTo>
                <a:cubicBezTo>
                  <a:pt x="13448" y="12303"/>
                  <a:pt x="13172" y="12593"/>
                  <a:pt x="12882" y="12883"/>
                </a:cubicBezTo>
                <a:cubicBezTo>
                  <a:pt x="12593" y="13172"/>
                  <a:pt x="12303" y="13449"/>
                  <a:pt x="12012" y="13719"/>
                </a:cubicBezTo>
                <a:cubicBezTo>
                  <a:pt x="11614" y="13733"/>
                  <a:pt x="11212" y="13745"/>
                  <a:pt x="10800" y="13745"/>
                </a:cubicBezTo>
                <a:cubicBezTo>
                  <a:pt x="10387" y="13745"/>
                  <a:pt x="9985" y="13733"/>
                  <a:pt x="9587" y="13719"/>
                </a:cubicBezTo>
                <a:cubicBezTo>
                  <a:pt x="9297" y="13449"/>
                  <a:pt x="9006" y="13172"/>
                  <a:pt x="8717" y="12883"/>
                </a:cubicBezTo>
                <a:cubicBezTo>
                  <a:pt x="8428" y="12593"/>
                  <a:pt x="8152" y="12303"/>
                  <a:pt x="7881" y="12012"/>
                </a:cubicBezTo>
                <a:cubicBezTo>
                  <a:pt x="7866" y="11614"/>
                  <a:pt x="7855" y="11212"/>
                  <a:pt x="7855" y="10800"/>
                </a:cubicBezTo>
                <a:cubicBezTo>
                  <a:pt x="7855" y="10388"/>
                  <a:pt x="7866" y="9986"/>
                  <a:pt x="7881" y="9587"/>
                </a:cubicBezTo>
                <a:cubicBezTo>
                  <a:pt x="8152" y="9297"/>
                  <a:pt x="8428" y="9007"/>
                  <a:pt x="8717" y="8717"/>
                </a:cubicBezTo>
                <a:cubicBezTo>
                  <a:pt x="9006" y="8428"/>
                  <a:pt x="9297" y="8151"/>
                  <a:pt x="9587" y="7881"/>
                </a:cubicBezTo>
                <a:cubicBezTo>
                  <a:pt x="9985" y="7867"/>
                  <a:pt x="10387" y="7855"/>
                  <a:pt x="10800" y="7855"/>
                </a:cubicBezTo>
                <a:cubicBezTo>
                  <a:pt x="11212" y="7855"/>
                  <a:pt x="11614" y="7867"/>
                  <a:pt x="12012" y="7881"/>
                </a:cubicBezTo>
                <a:cubicBezTo>
                  <a:pt x="12303" y="8151"/>
                  <a:pt x="12593" y="8428"/>
                  <a:pt x="12882" y="8717"/>
                </a:cubicBezTo>
                <a:cubicBezTo>
                  <a:pt x="13172" y="9007"/>
                  <a:pt x="13448" y="9297"/>
                  <a:pt x="13718" y="9587"/>
                </a:cubicBezTo>
                <a:cubicBezTo>
                  <a:pt x="13733" y="9986"/>
                  <a:pt x="13745" y="10388"/>
                  <a:pt x="13745" y="10800"/>
                </a:cubicBezTo>
                <a:cubicBezTo>
                  <a:pt x="13745" y="11212"/>
                  <a:pt x="13733" y="11614"/>
                  <a:pt x="13718" y="12012"/>
                </a:cubicBezTo>
                <a:moveTo>
                  <a:pt x="13185" y="16555"/>
                </a:moveTo>
                <a:cubicBezTo>
                  <a:pt x="12662" y="16219"/>
                  <a:pt x="12120" y="15837"/>
                  <a:pt x="11561" y="15404"/>
                </a:cubicBezTo>
                <a:cubicBezTo>
                  <a:pt x="11844" y="15170"/>
                  <a:pt x="12127" y="14931"/>
                  <a:pt x="12409" y="14677"/>
                </a:cubicBezTo>
                <a:cubicBezTo>
                  <a:pt x="12783" y="14655"/>
                  <a:pt x="13155" y="14631"/>
                  <a:pt x="13517" y="14597"/>
                </a:cubicBezTo>
                <a:cubicBezTo>
                  <a:pt x="13429" y="15295"/>
                  <a:pt x="13316" y="15950"/>
                  <a:pt x="13185" y="16555"/>
                </a:cubicBezTo>
                <a:moveTo>
                  <a:pt x="10800" y="20618"/>
                </a:moveTo>
                <a:cubicBezTo>
                  <a:pt x="9948" y="20618"/>
                  <a:pt x="9181" y="19410"/>
                  <a:pt x="8643" y="17481"/>
                </a:cubicBezTo>
                <a:cubicBezTo>
                  <a:pt x="9339" y="17072"/>
                  <a:pt x="10062" y="16573"/>
                  <a:pt x="10795" y="16011"/>
                </a:cubicBezTo>
                <a:cubicBezTo>
                  <a:pt x="11532" y="16576"/>
                  <a:pt x="12258" y="17070"/>
                  <a:pt x="12957" y="17481"/>
                </a:cubicBezTo>
                <a:cubicBezTo>
                  <a:pt x="12419" y="19410"/>
                  <a:pt x="11652" y="20618"/>
                  <a:pt x="10800" y="20618"/>
                </a:cubicBezTo>
                <a:moveTo>
                  <a:pt x="8083" y="14597"/>
                </a:moveTo>
                <a:cubicBezTo>
                  <a:pt x="8445" y="14631"/>
                  <a:pt x="8816" y="14655"/>
                  <a:pt x="9190" y="14677"/>
                </a:cubicBezTo>
                <a:cubicBezTo>
                  <a:pt x="9471" y="14929"/>
                  <a:pt x="9751" y="15170"/>
                  <a:pt x="10032" y="15403"/>
                </a:cubicBezTo>
                <a:cubicBezTo>
                  <a:pt x="9478" y="15832"/>
                  <a:pt x="8935" y="16221"/>
                  <a:pt x="8415" y="16555"/>
                </a:cubicBezTo>
                <a:cubicBezTo>
                  <a:pt x="8283" y="15950"/>
                  <a:pt x="8171" y="15295"/>
                  <a:pt x="8083" y="14597"/>
                </a:cubicBezTo>
                <a:moveTo>
                  <a:pt x="8415" y="5045"/>
                </a:moveTo>
                <a:cubicBezTo>
                  <a:pt x="8938" y="5381"/>
                  <a:pt x="9480" y="5762"/>
                  <a:pt x="10038" y="6196"/>
                </a:cubicBezTo>
                <a:cubicBezTo>
                  <a:pt x="9756" y="6430"/>
                  <a:pt x="9473" y="6670"/>
                  <a:pt x="9190" y="6924"/>
                </a:cubicBezTo>
                <a:cubicBezTo>
                  <a:pt x="8816" y="6945"/>
                  <a:pt x="8445" y="6969"/>
                  <a:pt x="8083" y="7003"/>
                </a:cubicBezTo>
                <a:cubicBezTo>
                  <a:pt x="8171" y="6305"/>
                  <a:pt x="8283" y="5650"/>
                  <a:pt x="8415" y="5045"/>
                </a:cubicBezTo>
                <a:moveTo>
                  <a:pt x="10800" y="982"/>
                </a:moveTo>
                <a:cubicBezTo>
                  <a:pt x="11652" y="982"/>
                  <a:pt x="12419" y="2191"/>
                  <a:pt x="12957" y="4119"/>
                </a:cubicBezTo>
                <a:cubicBezTo>
                  <a:pt x="12261" y="4528"/>
                  <a:pt x="11537" y="5027"/>
                  <a:pt x="10804" y="5589"/>
                </a:cubicBezTo>
                <a:cubicBezTo>
                  <a:pt x="10067" y="5024"/>
                  <a:pt x="9341" y="4530"/>
                  <a:pt x="8643" y="4119"/>
                </a:cubicBezTo>
                <a:cubicBezTo>
                  <a:pt x="9181" y="2191"/>
                  <a:pt x="9948" y="982"/>
                  <a:pt x="10800" y="982"/>
                </a:cubicBezTo>
                <a:moveTo>
                  <a:pt x="13517" y="7003"/>
                </a:moveTo>
                <a:cubicBezTo>
                  <a:pt x="13155" y="6969"/>
                  <a:pt x="12783" y="6945"/>
                  <a:pt x="12409" y="6924"/>
                </a:cubicBezTo>
                <a:cubicBezTo>
                  <a:pt x="12129" y="6671"/>
                  <a:pt x="11848" y="6430"/>
                  <a:pt x="11568" y="6198"/>
                </a:cubicBezTo>
                <a:cubicBezTo>
                  <a:pt x="12122" y="5768"/>
                  <a:pt x="12665" y="5379"/>
                  <a:pt x="13185" y="5045"/>
                </a:cubicBezTo>
                <a:cubicBezTo>
                  <a:pt x="13316" y="5650"/>
                  <a:pt x="13429" y="6305"/>
                  <a:pt x="13517" y="7003"/>
                </a:cubicBezTo>
                <a:moveTo>
                  <a:pt x="7112" y="7112"/>
                </a:moveTo>
                <a:cubicBezTo>
                  <a:pt x="6194" y="7234"/>
                  <a:pt x="5339" y="7402"/>
                  <a:pt x="4555" y="7604"/>
                </a:cubicBezTo>
                <a:cubicBezTo>
                  <a:pt x="3572" y="5860"/>
                  <a:pt x="3255" y="4460"/>
                  <a:pt x="3858" y="3857"/>
                </a:cubicBezTo>
                <a:cubicBezTo>
                  <a:pt x="4460" y="3255"/>
                  <a:pt x="5860" y="3572"/>
                  <a:pt x="7604" y="4555"/>
                </a:cubicBezTo>
                <a:cubicBezTo>
                  <a:pt x="7402" y="5339"/>
                  <a:pt x="7234" y="6194"/>
                  <a:pt x="7112" y="7112"/>
                </a:cubicBezTo>
                <a:moveTo>
                  <a:pt x="3858" y="17743"/>
                </a:moveTo>
                <a:cubicBezTo>
                  <a:pt x="3255" y="17140"/>
                  <a:pt x="3572" y="15740"/>
                  <a:pt x="4555" y="13996"/>
                </a:cubicBezTo>
                <a:cubicBezTo>
                  <a:pt x="5339" y="14198"/>
                  <a:pt x="6194" y="14366"/>
                  <a:pt x="7112" y="14488"/>
                </a:cubicBezTo>
                <a:cubicBezTo>
                  <a:pt x="7234" y="15406"/>
                  <a:pt x="7402" y="16261"/>
                  <a:pt x="7604" y="17045"/>
                </a:cubicBezTo>
                <a:cubicBezTo>
                  <a:pt x="5860" y="18028"/>
                  <a:pt x="4460" y="18345"/>
                  <a:pt x="3858" y="17743"/>
                </a:cubicBezTo>
                <a:moveTo>
                  <a:pt x="7003" y="13517"/>
                </a:moveTo>
                <a:cubicBezTo>
                  <a:pt x="6305" y="13429"/>
                  <a:pt x="5650" y="13317"/>
                  <a:pt x="5045" y="13185"/>
                </a:cubicBezTo>
                <a:cubicBezTo>
                  <a:pt x="5379" y="12665"/>
                  <a:pt x="5768" y="12122"/>
                  <a:pt x="6197" y="11568"/>
                </a:cubicBezTo>
                <a:cubicBezTo>
                  <a:pt x="6429" y="11848"/>
                  <a:pt x="6671" y="12129"/>
                  <a:pt x="6923" y="12409"/>
                </a:cubicBezTo>
                <a:cubicBezTo>
                  <a:pt x="6944" y="12784"/>
                  <a:pt x="6968" y="13155"/>
                  <a:pt x="7003" y="13517"/>
                </a:cubicBezTo>
                <a:moveTo>
                  <a:pt x="6923" y="9191"/>
                </a:moveTo>
                <a:cubicBezTo>
                  <a:pt x="6669" y="9473"/>
                  <a:pt x="6429" y="9756"/>
                  <a:pt x="6196" y="10039"/>
                </a:cubicBezTo>
                <a:cubicBezTo>
                  <a:pt x="5763" y="9481"/>
                  <a:pt x="5381" y="8938"/>
                  <a:pt x="5045" y="8415"/>
                </a:cubicBezTo>
                <a:cubicBezTo>
                  <a:pt x="5650" y="8283"/>
                  <a:pt x="6305" y="8171"/>
                  <a:pt x="7003" y="8084"/>
                </a:cubicBezTo>
                <a:cubicBezTo>
                  <a:pt x="6968" y="8445"/>
                  <a:pt x="6944" y="8816"/>
                  <a:pt x="6923" y="9191"/>
                </a:cubicBezTo>
                <a:moveTo>
                  <a:pt x="982" y="10800"/>
                </a:moveTo>
                <a:cubicBezTo>
                  <a:pt x="982" y="9948"/>
                  <a:pt x="2190" y="9181"/>
                  <a:pt x="4119" y="8644"/>
                </a:cubicBezTo>
                <a:cubicBezTo>
                  <a:pt x="4530" y="9342"/>
                  <a:pt x="5023" y="10067"/>
                  <a:pt x="5588" y="10805"/>
                </a:cubicBezTo>
                <a:cubicBezTo>
                  <a:pt x="5027" y="11537"/>
                  <a:pt x="4528" y="12262"/>
                  <a:pt x="4119" y="12956"/>
                </a:cubicBezTo>
                <a:cubicBezTo>
                  <a:pt x="2190" y="12419"/>
                  <a:pt x="982" y="11652"/>
                  <a:pt x="982" y="10800"/>
                </a:cubicBezTo>
                <a:moveTo>
                  <a:pt x="21600" y="10800"/>
                </a:moveTo>
                <a:cubicBezTo>
                  <a:pt x="21600" y="9624"/>
                  <a:pt x="20173" y="8571"/>
                  <a:pt x="17918" y="7853"/>
                </a:cubicBezTo>
                <a:cubicBezTo>
                  <a:pt x="19002" y="5750"/>
                  <a:pt x="19269" y="3995"/>
                  <a:pt x="18437" y="3163"/>
                </a:cubicBezTo>
                <a:cubicBezTo>
                  <a:pt x="17605" y="2332"/>
                  <a:pt x="15850" y="2598"/>
                  <a:pt x="13748" y="3682"/>
                </a:cubicBezTo>
                <a:cubicBezTo>
                  <a:pt x="13029" y="1427"/>
                  <a:pt x="11976" y="0"/>
                  <a:pt x="10800" y="0"/>
                </a:cubicBezTo>
                <a:cubicBezTo>
                  <a:pt x="9623" y="0"/>
                  <a:pt x="8571" y="1427"/>
                  <a:pt x="7852" y="3682"/>
                </a:cubicBezTo>
                <a:cubicBezTo>
                  <a:pt x="5750" y="2598"/>
                  <a:pt x="3995" y="2332"/>
                  <a:pt x="3163" y="3163"/>
                </a:cubicBezTo>
                <a:cubicBezTo>
                  <a:pt x="2331" y="3995"/>
                  <a:pt x="2598" y="5750"/>
                  <a:pt x="3682" y="7853"/>
                </a:cubicBezTo>
                <a:cubicBezTo>
                  <a:pt x="1426" y="8571"/>
                  <a:pt x="0" y="9624"/>
                  <a:pt x="0" y="10800"/>
                </a:cubicBezTo>
                <a:cubicBezTo>
                  <a:pt x="0" y="11976"/>
                  <a:pt x="1426" y="13029"/>
                  <a:pt x="3682" y="13748"/>
                </a:cubicBezTo>
                <a:cubicBezTo>
                  <a:pt x="2598" y="15851"/>
                  <a:pt x="2331" y="17605"/>
                  <a:pt x="3163" y="18437"/>
                </a:cubicBezTo>
                <a:cubicBezTo>
                  <a:pt x="3995" y="19268"/>
                  <a:pt x="5750" y="19002"/>
                  <a:pt x="7852" y="17918"/>
                </a:cubicBezTo>
                <a:cubicBezTo>
                  <a:pt x="8571" y="20173"/>
                  <a:pt x="9623" y="21600"/>
                  <a:pt x="10800" y="21600"/>
                </a:cubicBezTo>
                <a:cubicBezTo>
                  <a:pt x="11976" y="21600"/>
                  <a:pt x="13029" y="20173"/>
                  <a:pt x="13748" y="17918"/>
                </a:cubicBezTo>
                <a:cubicBezTo>
                  <a:pt x="15850" y="19002"/>
                  <a:pt x="17605" y="19268"/>
                  <a:pt x="18437" y="18437"/>
                </a:cubicBezTo>
                <a:cubicBezTo>
                  <a:pt x="19269" y="17605"/>
                  <a:pt x="19002" y="15851"/>
                  <a:pt x="17918" y="13748"/>
                </a:cubicBezTo>
                <a:cubicBezTo>
                  <a:pt x="20173" y="13029"/>
                  <a:pt x="21600" y="11976"/>
                  <a:pt x="21600" y="10800"/>
                </a:cubicBezTo>
                <a:moveTo>
                  <a:pt x="10800" y="9818"/>
                </a:moveTo>
                <a:cubicBezTo>
                  <a:pt x="10258" y="9818"/>
                  <a:pt x="9818" y="10258"/>
                  <a:pt x="9818" y="10800"/>
                </a:cubicBezTo>
                <a:cubicBezTo>
                  <a:pt x="9818" y="11342"/>
                  <a:pt x="10258" y="11782"/>
                  <a:pt x="10800" y="11782"/>
                </a:cubicBezTo>
                <a:cubicBezTo>
                  <a:pt x="11342" y="11782"/>
                  <a:pt x="11782" y="11342"/>
                  <a:pt x="11782" y="10800"/>
                </a:cubicBezTo>
                <a:cubicBezTo>
                  <a:pt x="11782" y="10258"/>
                  <a:pt x="11342" y="9818"/>
                  <a:pt x="10800" y="9818"/>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79" name="Shape 2779"/>
          <p:cNvSpPr/>
          <p:nvPr/>
        </p:nvSpPr>
        <p:spPr>
          <a:xfrm>
            <a:off x="13617253" y="11411467"/>
            <a:ext cx="406295" cy="558655"/>
          </a:xfrm>
          <a:custGeom>
            <a:avLst/>
            <a:gdLst/>
            <a:ahLst/>
            <a:cxnLst>
              <a:cxn ang="0">
                <a:pos x="wd2" y="hd2"/>
              </a:cxn>
              <a:cxn ang="5400000">
                <a:pos x="wd2" y="hd2"/>
              </a:cxn>
              <a:cxn ang="10800000">
                <a:pos x="wd2" y="hd2"/>
              </a:cxn>
              <a:cxn ang="16200000">
                <a:pos x="wd2" y="hd2"/>
              </a:cxn>
            </a:cxnLst>
            <a:rect l="0" t="0" r="r" b="b"/>
            <a:pathLst>
              <a:path w="21600" h="21600" extrusionOk="0">
                <a:moveTo>
                  <a:pt x="1867" y="16691"/>
                </a:moveTo>
                <a:lnTo>
                  <a:pt x="5303" y="12525"/>
                </a:lnTo>
                <a:lnTo>
                  <a:pt x="5294" y="12521"/>
                </a:lnTo>
                <a:cubicBezTo>
                  <a:pt x="5355" y="12447"/>
                  <a:pt x="5400" y="12365"/>
                  <a:pt x="5400" y="12273"/>
                </a:cubicBezTo>
                <a:cubicBezTo>
                  <a:pt x="5400" y="12001"/>
                  <a:pt x="5098" y="11782"/>
                  <a:pt x="4725" y="11782"/>
                </a:cubicBezTo>
                <a:lnTo>
                  <a:pt x="3375" y="11782"/>
                </a:lnTo>
                <a:lnTo>
                  <a:pt x="6615" y="8640"/>
                </a:lnTo>
                <a:lnTo>
                  <a:pt x="6606" y="8635"/>
                </a:lnTo>
                <a:cubicBezTo>
                  <a:pt x="6691" y="8553"/>
                  <a:pt x="6750" y="8456"/>
                  <a:pt x="6750" y="8345"/>
                </a:cubicBezTo>
                <a:cubicBezTo>
                  <a:pt x="6750" y="8075"/>
                  <a:pt x="6448" y="7855"/>
                  <a:pt x="6075" y="7855"/>
                </a:cubicBezTo>
                <a:lnTo>
                  <a:pt x="4855" y="7855"/>
                </a:lnTo>
                <a:lnTo>
                  <a:pt x="8548" y="4785"/>
                </a:lnTo>
                <a:lnTo>
                  <a:pt x="8544" y="4782"/>
                </a:lnTo>
                <a:cubicBezTo>
                  <a:pt x="8683" y="4691"/>
                  <a:pt x="8775" y="4564"/>
                  <a:pt x="8775" y="4418"/>
                </a:cubicBezTo>
                <a:cubicBezTo>
                  <a:pt x="8775" y="4147"/>
                  <a:pt x="8473" y="3927"/>
                  <a:pt x="8100" y="3927"/>
                </a:cubicBezTo>
                <a:lnTo>
                  <a:pt x="7029" y="3927"/>
                </a:lnTo>
                <a:lnTo>
                  <a:pt x="10800" y="1185"/>
                </a:lnTo>
                <a:lnTo>
                  <a:pt x="14571" y="3927"/>
                </a:lnTo>
                <a:lnTo>
                  <a:pt x="13500" y="3927"/>
                </a:lnTo>
                <a:cubicBezTo>
                  <a:pt x="13128" y="3927"/>
                  <a:pt x="12825" y="4147"/>
                  <a:pt x="12825" y="4418"/>
                </a:cubicBezTo>
                <a:cubicBezTo>
                  <a:pt x="12825" y="4564"/>
                  <a:pt x="12917" y="4691"/>
                  <a:pt x="13056" y="4782"/>
                </a:cubicBezTo>
                <a:lnTo>
                  <a:pt x="13052" y="4785"/>
                </a:lnTo>
                <a:lnTo>
                  <a:pt x="16744" y="7855"/>
                </a:lnTo>
                <a:lnTo>
                  <a:pt x="15525" y="7855"/>
                </a:lnTo>
                <a:cubicBezTo>
                  <a:pt x="15153" y="7855"/>
                  <a:pt x="14850" y="8075"/>
                  <a:pt x="14850" y="8345"/>
                </a:cubicBezTo>
                <a:cubicBezTo>
                  <a:pt x="14850" y="8456"/>
                  <a:pt x="14909" y="8553"/>
                  <a:pt x="14994" y="8635"/>
                </a:cubicBezTo>
                <a:lnTo>
                  <a:pt x="14985" y="8640"/>
                </a:lnTo>
                <a:lnTo>
                  <a:pt x="18225" y="11782"/>
                </a:lnTo>
                <a:lnTo>
                  <a:pt x="16875" y="11782"/>
                </a:lnTo>
                <a:cubicBezTo>
                  <a:pt x="16503" y="11782"/>
                  <a:pt x="16200" y="12001"/>
                  <a:pt x="16200" y="12273"/>
                </a:cubicBezTo>
                <a:cubicBezTo>
                  <a:pt x="16200" y="12365"/>
                  <a:pt x="16244" y="12447"/>
                  <a:pt x="16306" y="12521"/>
                </a:cubicBezTo>
                <a:lnTo>
                  <a:pt x="16296" y="12525"/>
                </a:lnTo>
                <a:lnTo>
                  <a:pt x="19733" y="16691"/>
                </a:lnTo>
                <a:cubicBezTo>
                  <a:pt x="19733" y="16691"/>
                  <a:pt x="1867" y="16691"/>
                  <a:pt x="1867" y="16691"/>
                </a:cubicBezTo>
                <a:close/>
                <a:moveTo>
                  <a:pt x="12150" y="20618"/>
                </a:moveTo>
                <a:lnTo>
                  <a:pt x="9450" y="20618"/>
                </a:lnTo>
                <a:lnTo>
                  <a:pt x="9450" y="17673"/>
                </a:lnTo>
                <a:lnTo>
                  <a:pt x="12150" y="17673"/>
                </a:lnTo>
                <a:cubicBezTo>
                  <a:pt x="12150" y="17673"/>
                  <a:pt x="12150" y="20618"/>
                  <a:pt x="12150" y="20618"/>
                </a:cubicBezTo>
                <a:close/>
                <a:moveTo>
                  <a:pt x="21494" y="16933"/>
                </a:moveTo>
                <a:lnTo>
                  <a:pt x="21503" y="16929"/>
                </a:lnTo>
                <a:lnTo>
                  <a:pt x="18067" y="12764"/>
                </a:lnTo>
                <a:lnTo>
                  <a:pt x="19575" y="12764"/>
                </a:lnTo>
                <a:cubicBezTo>
                  <a:pt x="19948" y="12764"/>
                  <a:pt x="20250" y="12544"/>
                  <a:pt x="20250" y="12273"/>
                </a:cubicBezTo>
                <a:cubicBezTo>
                  <a:pt x="20250" y="12162"/>
                  <a:pt x="20191" y="12066"/>
                  <a:pt x="20106" y="11983"/>
                </a:cubicBezTo>
                <a:lnTo>
                  <a:pt x="20115" y="11978"/>
                </a:lnTo>
                <a:lnTo>
                  <a:pt x="16875" y="8836"/>
                </a:lnTo>
                <a:lnTo>
                  <a:pt x="18225" y="8836"/>
                </a:lnTo>
                <a:cubicBezTo>
                  <a:pt x="18598" y="8836"/>
                  <a:pt x="18900" y="8617"/>
                  <a:pt x="18900" y="8345"/>
                </a:cubicBezTo>
                <a:cubicBezTo>
                  <a:pt x="18900" y="8200"/>
                  <a:pt x="18808" y="8072"/>
                  <a:pt x="18669" y="7982"/>
                </a:cubicBezTo>
                <a:lnTo>
                  <a:pt x="18673" y="7978"/>
                </a:lnTo>
                <a:lnTo>
                  <a:pt x="14980" y="4909"/>
                </a:lnTo>
                <a:lnTo>
                  <a:pt x="16200" y="4909"/>
                </a:lnTo>
                <a:cubicBezTo>
                  <a:pt x="16573" y="4909"/>
                  <a:pt x="16875" y="4690"/>
                  <a:pt x="16875" y="4418"/>
                </a:cubicBezTo>
                <a:cubicBezTo>
                  <a:pt x="16875" y="4283"/>
                  <a:pt x="16800" y="4160"/>
                  <a:pt x="16677" y="4071"/>
                </a:cubicBezTo>
                <a:lnTo>
                  <a:pt x="11277" y="144"/>
                </a:lnTo>
                <a:cubicBezTo>
                  <a:pt x="11155" y="55"/>
                  <a:pt x="10986" y="0"/>
                  <a:pt x="10800" y="0"/>
                </a:cubicBezTo>
                <a:cubicBezTo>
                  <a:pt x="10614" y="0"/>
                  <a:pt x="10445" y="55"/>
                  <a:pt x="10323" y="144"/>
                </a:cubicBezTo>
                <a:lnTo>
                  <a:pt x="4923" y="4071"/>
                </a:lnTo>
                <a:cubicBezTo>
                  <a:pt x="4801" y="4160"/>
                  <a:pt x="4725" y="4283"/>
                  <a:pt x="4725" y="4418"/>
                </a:cubicBezTo>
                <a:cubicBezTo>
                  <a:pt x="4725" y="4690"/>
                  <a:pt x="5028" y="4909"/>
                  <a:pt x="5400" y="4909"/>
                </a:cubicBezTo>
                <a:lnTo>
                  <a:pt x="6619" y="4909"/>
                </a:lnTo>
                <a:lnTo>
                  <a:pt x="2927" y="7978"/>
                </a:lnTo>
                <a:lnTo>
                  <a:pt x="2931" y="7982"/>
                </a:lnTo>
                <a:cubicBezTo>
                  <a:pt x="2792" y="8072"/>
                  <a:pt x="2700" y="8200"/>
                  <a:pt x="2700" y="8345"/>
                </a:cubicBezTo>
                <a:cubicBezTo>
                  <a:pt x="2700" y="8617"/>
                  <a:pt x="3003" y="8836"/>
                  <a:pt x="3375" y="8836"/>
                </a:cubicBezTo>
                <a:lnTo>
                  <a:pt x="4725" y="8836"/>
                </a:lnTo>
                <a:lnTo>
                  <a:pt x="1485" y="11978"/>
                </a:lnTo>
                <a:lnTo>
                  <a:pt x="1494" y="11983"/>
                </a:lnTo>
                <a:cubicBezTo>
                  <a:pt x="1409" y="12066"/>
                  <a:pt x="1350" y="12162"/>
                  <a:pt x="1350" y="12273"/>
                </a:cubicBezTo>
                <a:cubicBezTo>
                  <a:pt x="1350" y="12544"/>
                  <a:pt x="1653" y="12764"/>
                  <a:pt x="2025" y="12764"/>
                </a:cubicBezTo>
                <a:lnTo>
                  <a:pt x="3533" y="12764"/>
                </a:lnTo>
                <a:lnTo>
                  <a:pt x="96" y="16929"/>
                </a:lnTo>
                <a:lnTo>
                  <a:pt x="106" y="16933"/>
                </a:lnTo>
                <a:cubicBezTo>
                  <a:pt x="44" y="17007"/>
                  <a:pt x="0" y="17089"/>
                  <a:pt x="0" y="17182"/>
                </a:cubicBezTo>
                <a:cubicBezTo>
                  <a:pt x="0" y="17453"/>
                  <a:pt x="303" y="17673"/>
                  <a:pt x="675" y="17673"/>
                </a:cubicBezTo>
                <a:lnTo>
                  <a:pt x="8100" y="17673"/>
                </a:lnTo>
                <a:lnTo>
                  <a:pt x="8100" y="21109"/>
                </a:lnTo>
                <a:cubicBezTo>
                  <a:pt x="8100" y="21380"/>
                  <a:pt x="8403" y="21600"/>
                  <a:pt x="8775" y="21600"/>
                </a:cubicBezTo>
                <a:lnTo>
                  <a:pt x="12825" y="21600"/>
                </a:lnTo>
                <a:cubicBezTo>
                  <a:pt x="13198" y="21600"/>
                  <a:pt x="13500" y="21380"/>
                  <a:pt x="13500" y="21109"/>
                </a:cubicBezTo>
                <a:lnTo>
                  <a:pt x="13500" y="17673"/>
                </a:lnTo>
                <a:lnTo>
                  <a:pt x="20925" y="17673"/>
                </a:lnTo>
                <a:cubicBezTo>
                  <a:pt x="21298" y="17673"/>
                  <a:pt x="21600" y="17453"/>
                  <a:pt x="21600" y="17182"/>
                </a:cubicBezTo>
                <a:cubicBezTo>
                  <a:pt x="21600" y="17089"/>
                  <a:pt x="21555" y="17007"/>
                  <a:pt x="21494" y="16933"/>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80" name="Shape 2780"/>
          <p:cNvSpPr/>
          <p:nvPr/>
        </p:nvSpPr>
        <p:spPr>
          <a:xfrm>
            <a:off x="14759955" y="11411467"/>
            <a:ext cx="253935" cy="558655"/>
          </a:xfrm>
          <a:custGeom>
            <a:avLst/>
            <a:gdLst/>
            <a:ahLst/>
            <a:cxnLst>
              <a:cxn ang="0">
                <a:pos x="wd2" y="hd2"/>
              </a:cxn>
              <a:cxn ang="5400000">
                <a:pos x="wd2" y="hd2"/>
              </a:cxn>
              <a:cxn ang="10800000">
                <a:pos x="wd2" y="hd2"/>
              </a:cxn>
              <a:cxn ang="16200000">
                <a:pos x="wd2" y="hd2"/>
              </a:cxn>
            </a:cxnLst>
            <a:rect l="0" t="0" r="r" b="b"/>
            <a:pathLst>
              <a:path w="21600" h="21600" extrusionOk="0">
                <a:moveTo>
                  <a:pt x="19440" y="14727"/>
                </a:moveTo>
                <a:lnTo>
                  <a:pt x="2160" y="14727"/>
                </a:lnTo>
                <a:lnTo>
                  <a:pt x="2160" y="4909"/>
                </a:lnTo>
                <a:cubicBezTo>
                  <a:pt x="2160" y="2740"/>
                  <a:pt x="6028" y="982"/>
                  <a:pt x="10800" y="982"/>
                </a:cubicBezTo>
                <a:cubicBezTo>
                  <a:pt x="15571" y="982"/>
                  <a:pt x="19440" y="2740"/>
                  <a:pt x="19440" y="4909"/>
                </a:cubicBezTo>
                <a:cubicBezTo>
                  <a:pt x="19440" y="4909"/>
                  <a:pt x="19440" y="14727"/>
                  <a:pt x="19440" y="14727"/>
                </a:cubicBezTo>
                <a:close/>
                <a:moveTo>
                  <a:pt x="10800" y="0"/>
                </a:moveTo>
                <a:cubicBezTo>
                  <a:pt x="4835" y="0"/>
                  <a:pt x="0" y="2198"/>
                  <a:pt x="0" y="4909"/>
                </a:cubicBezTo>
                <a:lnTo>
                  <a:pt x="0" y="14727"/>
                </a:lnTo>
                <a:cubicBezTo>
                  <a:pt x="0" y="15269"/>
                  <a:pt x="968" y="15709"/>
                  <a:pt x="2160" y="15709"/>
                </a:cubicBezTo>
                <a:lnTo>
                  <a:pt x="9720" y="15709"/>
                </a:lnTo>
                <a:lnTo>
                  <a:pt x="9720" y="21109"/>
                </a:lnTo>
                <a:cubicBezTo>
                  <a:pt x="9720" y="21380"/>
                  <a:pt x="10204" y="21600"/>
                  <a:pt x="10800" y="21600"/>
                </a:cubicBezTo>
                <a:cubicBezTo>
                  <a:pt x="11396" y="21600"/>
                  <a:pt x="11880" y="21380"/>
                  <a:pt x="11880" y="21109"/>
                </a:cubicBezTo>
                <a:lnTo>
                  <a:pt x="11880" y="15709"/>
                </a:lnTo>
                <a:lnTo>
                  <a:pt x="19440" y="15709"/>
                </a:lnTo>
                <a:cubicBezTo>
                  <a:pt x="20632" y="15709"/>
                  <a:pt x="21600" y="15269"/>
                  <a:pt x="21600" y="14727"/>
                </a:cubicBezTo>
                <a:lnTo>
                  <a:pt x="21600" y="4909"/>
                </a:lnTo>
                <a:cubicBezTo>
                  <a:pt x="21600" y="2198"/>
                  <a:pt x="16765" y="0"/>
                  <a:pt x="10800" y="0"/>
                </a:cubicBezTo>
                <a:moveTo>
                  <a:pt x="7560" y="4909"/>
                </a:moveTo>
                <a:cubicBezTo>
                  <a:pt x="6964" y="4909"/>
                  <a:pt x="6480" y="5129"/>
                  <a:pt x="6480" y="5400"/>
                </a:cubicBezTo>
                <a:lnTo>
                  <a:pt x="6480" y="12273"/>
                </a:lnTo>
                <a:cubicBezTo>
                  <a:pt x="6480" y="12544"/>
                  <a:pt x="6964" y="12764"/>
                  <a:pt x="7560" y="12764"/>
                </a:cubicBezTo>
                <a:cubicBezTo>
                  <a:pt x="8156" y="12764"/>
                  <a:pt x="8640" y="12544"/>
                  <a:pt x="8640" y="12273"/>
                </a:cubicBezTo>
                <a:lnTo>
                  <a:pt x="8640" y="5400"/>
                </a:lnTo>
                <a:cubicBezTo>
                  <a:pt x="8640" y="5129"/>
                  <a:pt x="8156" y="4909"/>
                  <a:pt x="7560" y="4909"/>
                </a:cubicBezTo>
                <a:moveTo>
                  <a:pt x="14040" y="4909"/>
                </a:moveTo>
                <a:cubicBezTo>
                  <a:pt x="13444" y="4909"/>
                  <a:pt x="12960" y="5129"/>
                  <a:pt x="12960" y="5400"/>
                </a:cubicBezTo>
                <a:lnTo>
                  <a:pt x="12960" y="12273"/>
                </a:lnTo>
                <a:cubicBezTo>
                  <a:pt x="12960" y="12544"/>
                  <a:pt x="13444" y="12764"/>
                  <a:pt x="14040" y="12764"/>
                </a:cubicBezTo>
                <a:cubicBezTo>
                  <a:pt x="14636" y="12764"/>
                  <a:pt x="15120" y="12544"/>
                  <a:pt x="15120" y="12273"/>
                </a:cubicBezTo>
                <a:lnTo>
                  <a:pt x="15120" y="5400"/>
                </a:lnTo>
                <a:cubicBezTo>
                  <a:pt x="15120" y="5129"/>
                  <a:pt x="14636" y="4909"/>
                  <a:pt x="14040" y="4909"/>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81" name="Shape 2781"/>
          <p:cNvSpPr/>
          <p:nvPr/>
        </p:nvSpPr>
        <p:spPr>
          <a:xfrm>
            <a:off x="15674117" y="11411467"/>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5891" y="6873"/>
                </a:moveTo>
                <a:cubicBezTo>
                  <a:pt x="6162" y="6873"/>
                  <a:pt x="6382" y="6653"/>
                  <a:pt x="6382" y="6382"/>
                </a:cubicBezTo>
                <a:lnTo>
                  <a:pt x="6382" y="1473"/>
                </a:lnTo>
                <a:cubicBezTo>
                  <a:pt x="6382" y="1201"/>
                  <a:pt x="6162" y="982"/>
                  <a:pt x="5891" y="982"/>
                </a:cubicBezTo>
                <a:cubicBezTo>
                  <a:pt x="5620" y="982"/>
                  <a:pt x="5400" y="1201"/>
                  <a:pt x="5400" y="1473"/>
                </a:cubicBezTo>
                <a:lnTo>
                  <a:pt x="5400" y="6382"/>
                </a:lnTo>
                <a:cubicBezTo>
                  <a:pt x="5400" y="6653"/>
                  <a:pt x="5620" y="6873"/>
                  <a:pt x="5891" y="6873"/>
                </a:cubicBezTo>
                <a:moveTo>
                  <a:pt x="2945" y="5891"/>
                </a:moveTo>
                <a:cubicBezTo>
                  <a:pt x="3216" y="5891"/>
                  <a:pt x="3436" y="5671"/>
                  <a:pt x="3436" y="5400"/>
                </a:cubicBezTo>
                <a:lnTo>
                  <a:pt x="3436" y="2455"/>
                </a:lnTo>
                <a:cubicBezTo>
                  <a:pt x="3436" y="2183"/>
                  <a:pt x="3216" y="1964"/>
                  <a:pt x="2945" y="1964"/>
                </a:cubicBezTo>
                <a:cubicBezTo>
                  <a:pt x="2675" y="1964"/>
                  <a:pt x="2455" y="2183"/>
                  <a:pt x="2455" y="2455"/>
                </a:cubicBezTo>
                <a:lnTo>
                  <a:pt x="2455" y="5400"/>
                </a:lnTo>
                <a:cubicBezTo>
                  <a:pt x="2455" y="5671"/>
                  <a:pt x="2675" y="5891"/>
                  <a:pt x="2945" y="5891"/>
                </a:cubicBezTo>
                <a:moveTo>
                  <a:pt x="18655" y="15218"/>
                </a:moveTo>
                <a:lnTo>
                  <a:pt x="17648" y="15218"/>
                </a:lnTo>
                <a:cubicBezTo>
                  <a:pt x="17660" y="15056"/>
                  <a:pt x="17673" y="14893"/>
                  <a:pt x="17673" y="14727"/>
                </a:cubicBezTo>
                <a:lnTo>
                  <a:pt x="17673" y="11291"/>
                </a:lnTo>
                <a:lnTo>
                  <a:pt x="18655" y="11291"/>
                </a:lnTo>
                <a:cubicBezTo>
                  <a:pt x="19739" y="11291"/>
                  <a:pt x="20618" y="12170"/>
                  <a:pt x="20618" y="13255"/>
                </a:cubicBezTo>
                <a:cubicBezTo>
                  <a:pt x="20618" y="14339"/>
                  <a:pt x="19739" y="15218"/>
                  <a:pt x="18655" y="15218"/>
                </a:cubicBezTo>
                <a:moveTo>
                  <a:pt x="16691" y="14727"/>
                </a:moveTo>
                <a:cubicBezTo>
                  <a:pt x="16691" y="15802"/>
                  <a:pt x="16399" y="16805"/>
                  <a:pt x="15896" y="17673"/>
                </a:cubicBezTo>
                <a:lnTo>
                  <a:pt x="1777" y="17673"/>
                </a:lnTo>
                <a:cubicBezTo>
                  <a:pt x="1274" y="16805"/>
                  <a:pt x="982" y="15802"/>
                  <a:pt x="982" y="14727"/>
                </a:cubicBezTo>
                <a:lnTo>
                  <a:pt x="982" y="8836"/>
                </a:lnTo>
                <a:lnTo>
                  <a:pt x="16691" y="8836"/>
                </a:lnTo>
                <a:cubicBezTo>
                  <a:pt x="16691" y="8836"/>
                  <a:pt x="16691" y="14727"/>
                  <a:pt x="16691" y="14727"/>
                </a:cubicBezTo>
                <a:close/>
                <a:moveTo>
                  <a:pt x="10800" y="20618"/>
                </a:moveTo>
                <a:lnTo>
                  <a:pt x="6873" y="20618"/>
                </a:lnTo>
                <a:cubicBezTo>
                  <a:pt x="5131" y="20618"/>
                  <a:pt x="3569" y="19857"/>
                  <a:pt x="2491" y="18655"/>
                </a:cubicBezTo>
                <a:lnTo>
                  <a:pt x="15182" y="18655"/>
                </a:lnTo>
                <a:cubicBezTo>
                  <a:pt x="14103" y="19857"/>
                  <a:pt x="12542" y="20618"/>
                  <a:pt x="10800" y="20618"/>
                </a:cubicBezTo>
                <a:moveTo>
                  <a:pt x="18655" y="10309"/>
                </a:moveTo>
                <a:lnTo>
                  <a:pt x="17673" y="10309"/>
                </a:lnTo>
                <a:lnTo>
                  <a:pt x="17673" y="8836"/>
                </a:lnTo>
                <a:cubicBezTo>
                  <a:pt x="17673" y="8295"/>
                  <a:pt x="17233" y="7855"/>
                  <a:pt x="16691" y="7855"/>
                </a:cubicBezTo>
                <a:lnTo>
                  <a:pt x="982" y="7855"/>
                </a:lnTo>
                <a:cubicBezTo>
                  <a:pt x="440" y="7855"/>
                  <a:pt x="0" y="8295"/>
                  <a:pt x="0" y="8836"/>
                </a:cubicBezTo>
                <a:lnTo>
                  <a:pt x="0" y="14727"/>
                </a:lnTo>
                <a:cubicBezTo>
                  <a:pt x="0" y="17232"/>
                  <a:pt x="1344" y="19417"/>
                  <a:pt x="3346" y="20618"/>
                </a:cubicBezTo>
                <a:lnTo>
                  <a:pt x="491" y="20618"/>
                </a:lnTo>
                <a:cubicBezTo>
                  <a:pt x="220" y="20618"/>
                  <a:pt x="0" y="20838"/>
                  <a:pt x="0" y="21109"/>
                </a:cubicBezTo>
                <a:cubicBezTo>
                  <a:pt x="0" y="21380"/>
                  <a:pt x="220" y="21600"/>
                  <a:pt x="491" y="21600"/>
                </a:cubicBezTo>
                <a:lnTo>
                  <a:pt x="17182" y="21600"/>
                </a:lnTo>
                <a:cubicBezTo>
                  <a:pt x="17453" y="21600"/>
                  <a:pt x="17673" y="21380"/>
                  <a:pt x="17673" y="21109"/>
                </a:cubicBezTo>
                <a:cubicBezTo>
                  <a:pt x="17673" y="20838"/>
                  <a:pt x="17453" y="20618"/>
                  <a:pt x="17182" y="20618"/>
                </a:cubicBezTo>
                <a:lnTo>
                  <a:pt x="14330" y="20618"/>
                </a:lnTo>
                <a:cubicBezTo>
                  <a:pt x="15925" y="19659"/>
                  <a:pt x="17101" y="18074"/>
                  <a:pt x="17511" y="16200"/>
                </a:cubicBezTo>
                <a:lnTo>
                  <a:pt x="18655" y="16200"/>
                </a:lnTo>
                <a:cubicBezTo>
                  <a:pt x="20281" y="16200"/>
                  <a:pt x="21600" y="14882"/>
                  <a:pt x="21600" y="13255"/>
                </a:cubicBezTo>
                <a:cubicBezTo>
                  <a:pt x="21600" y="11628"/>
                  <a:pt x="20281" y="10309"/>
                  <a:pt x="18655" y="10309"/>
                </a:cubicBezTo>
                <a:moveTo>
                  <a:pt x="11782" y="5891"/>
                </a:moveTo>
                <a:cubicBezTo>
                  <a:pt x="12053" y="5891"/>
                  <a:pt x="12273" y="5671"/>
                  <a:pt x="12273" y="5400"/>
                </a:cubicBezTo>
                <a:lnTo>
                  <a:pt x="12273" y="2455"/>
                </a:lnTo>
                <a:cubicBezTo>
                  <a:pt x="12273" y="2183"/>
                  <a:pt x="12053" y="1964"/>
                  <a:pt x="11782" y="1964"/>
                </a:cubicBezTo>
                <a:cubicBezTo>
                  <a:pt x="11511" y="1964"/>
                  <a:pt x="11291" y="2183"/>
                  <a:pt x="11291" y="2455"/>
                </a:cubicBezTo>
                <a:lnTo>
                  <a:pt x="11291" y="5400"/>
                </a:lnTo>
                <a:cubicBezTo>
                  <a:pt x="11291" y="5671"/>
                  <a:pt x="11511" y="5891"/>
                  <a:pt x="11782" y="5891"/>
                </a:cubicBezTo>
                <a:moveTo>
                  <a:pt x="14727" y="6873"/>
                </a:moveTo>
                <a:cubicBezTo>
                  <a:pt x="14998" y="6873"/>
                  <a:pt x="15218" y="6653"/>
                  <a:pt x="15218" y="6382"/>
                </a:cubicBezTo>
                <a:lnTo>
                  <a:pt x="15218" y="1473"/>
                </a:lnTo>
                <a:cubicBezTo>
                  <a:pt x="15218" y="1201"/>
                  <a:pt x="14998" y="982"/>
                  <a:pt x="14727" y="982"/>
                </a:cubicBezTo>
                <a:cubicBezTo>
                  <a:pt x="14456" y="982"/>
                  <a:pt x="14236" y="1201"/>
                  <a:pt x="14236" y="1473"/>
                </a:cubicBezTo>
                <a:lnTo>
                  <a:pt x="14236" y="6382"/>
                </a:lnTo>
                <a:cubicBezTo>
                  <a:pt x="14236" y="6653"/>
                  <a:pt x="14456" y="6873"/>
                  <a:pt x="14727" y="6873"/>
                </a:cubicBezTo>
                <a:moveTo>
                  <a:pt x="8836" y="5891"/>
                </a:moveTo>
                <a:cubicBezTo>
                  <a:pt x="9107" y="5891"/>
                  <a:pt x="9327" y="5671"/>
                  <a:pt x="9327" y="5400"/>
                </a:cubicBezTo>
                <a:lnTo>
                  <a:pt x="9327" y="491"/>
                </a:lnTo>
                <a:cubicBezTo>
                  <a:pt x="9327" y="220"/>
                  <a:pt x="9107" y="0"/>
                  <a:pt x="8836" y="0"/>
                </a:cubicBezTo>
                <a:cubicBezTo>
                  <a:pt x="8566" y="0"/>
                  <a:pt x="8345" y="220"/>
                  <a:pt x="8345" y="491"/>
                </a:cubicBezTo>
                <a:lnTo>
                  <a:pt x="8345" y="5400"/>
                </a:lnTo>
                <a:cubicBezTo>
                  <a:pt x="8345" y="5671"/>
                  <a:pt x="8566" y="5891"/>
                  <a:pt x="8836" y="5891"/>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82" name="Shape 2782"/>
          <p:cNvSpPr/>
          <p:nvPr/>
        </p:nvSpPr>
        <p:spPr>
          <a:xfrm>
            <a:off x="16740639" y="11449557"/>
            <a:ext cx="559193" cy="482586"/>
          </a:xfrm>
          <a:custGeom>
            <a:avLst/>
            <a:gdLst/>
            <a:ahLst/>
            <a:cxnLst>
              <a:cxn ang="0">
                <a:pos x="wd2" y="hd2"/>
              </a:cxn>
              <a:cxn ang="5400000">
                <a:pos x="wd2" y="hd2"/>
              </a:cxn>
              <a:cxn ang="10800000">
                <a:pos x="wd2" y="hd2"/>
              </a:cxn>
              <a:cxn ang="16200000">
                <a:pos x="wd2" y="hd2"/>
              </a:cxn>
            </a:cxnLst>
            <a:rect l="0" t="0" r="r" b="b"/>
            <a:pathLst>
              <a:path w="20683" h="20545" extrusionOk="0">
                <a:moveTo>
                  <a:pt x="9621" y="9676"/>
                </a:moveTo>
                <a:cubicBezTo>
                  <a:pt x="9621" y="9676"/>
                  <a:pt x="9621" y="9675"/>
                  <a:pt x="9621" y="9675"/>
                </a:cubicBezTo>
                <a:lnTo>
                  <a:pt x="9620" y="9674"/>
                </a:lnTo>
                <a:cubicBezTo>
                  <a:pt x="9620" y="9674"/>
                  <a:pt x="9621" y="9676"/>
                  <a:pt x="9621" y="9676"/>
                </a:cubicBezTo>
                <a:close/>
                <a:moveTo>
                  <a:pt x="19582" y="1266"/>
                </a:moveTo>
                <a:cubicBezTo>
                  <a:pt x="18115" y="-422"/>
                  <a:pt x="15737" y="-422"/>
                  <a:pt x="14270" y="1266"/>
                </a:cubicBezTo>
                <a:lnTo>
                  <a:pt x="14934" y="2030"/>
                </a:lnTo>
                <a:cubicBezTo>
                  <a:pt x="16034" y="765"/>
                  <a:pt x="17818" y="765"/>
                  <a:pt x="18918" y="2030"/>
                </a:cubicBezTo>
                <a:cubicBezTo>
                  <a:pt x="20019" y="3297"/>
                  <a:pt x="20019" y="5351"/>
                  <a:pt x="18918" y="6618"/>
                </a:cubicBezTo>
                <a:lnTo>
                  <a:pt x="8956" y="17881"/>
                </a:lnTo>
                <a:lnTo>
                  <a:pt x="9621" y="18645"/>
                </a:lnTo>
                <a:lnTo>
                  <a:pt x="19582" y="7382"/>
                </a:lnTo>
                <a:cubicBezTo>
                  <a:pt x="21050" y="5693"/>
                  <a:pt x="21050" y="2955"/>
                  <a:pt x="19582" y="1266"/>
                </a:cubicBezTo>
                <a:moveTo>
                  <a:pt x="2315" y="17881"/>
                </a:moveTo>
                <a:cubicBezTo>
                  <a:pt x="481" y="15770"/>
                  <a:pt x="481" y="12551"/>
                  <a:pt x="2315" y="10439"/>
                </a:cubicBezTo>
                <a:cubicBezTo>
                  <a:pt x="2317" y="10437"/>
                  <a:pt x="2320" y="10434"/>
                  <a:pt x="2323" y="10431"/>
                </a:cubicBezTo>
                <a:lnTo>
                  <a:pt x="2323" y="10431"/>
                </a:lnTo>
                <a:lnTo>
                  <a:pt x="9289" y="2413"/>
                </a:lnTo>
                <a:cubicBezTo>
                  <a:pt x="9472" y="2201"/>
                  <a:pt x="9472" y="1859"/>
                  <a:pt x="9289" y="1648"/>
                </a:cubicBezTo>
                <a:cubicBezTo>
                  <a:pt x="9105" y="1437"/>
                  <a:pt x="8808" y="1437"/>
                  <a:pt x="8624" y="1648"/>
                </a:cubicBezTo>
                <a:lnTo>
                  <a:pt x="1651" y="9675"/>
                </a:lnTo>
                <a:cubicBezTo>
                  <a:pt x="-550" y="12208"/>
                  <a:pt x="-550" y="16112"/>
                  <a:pt x="1651" y="18645"/>
                </a:cubicBezTo>
                <a:cubicBezTo>
                  <a:pt x="3852" y="21178"/>
                  <a:pt x="7420" y="21178"/>
                  <a:pt x="9621" y="18645"/>
                </a:cubicBezTo>
                <a:lnTo>
                  <a:pt x="8948" y="17889"/>
                </a:lnTo>
                <a:cubicBezTo>
                  <a:pt x="7114" y="19991"/>
                  <a:pt x="4147" y="19989"/>
                  <a:pt x="2315" y="17881"/>
                </a:cubicBezTo>
                <a:moveTo>
                  <a:pt x="6300" y="13497"/>
                </a:moveTo>
                <a:cubicBezTo>
                  <a:pt x="7033" y="14341"/>
                  <a:pt x="8223" y="14341"/>
                  <a:pt x="8956" y="13497"/>
                </a:cubicBezTo>
                <a:lnTo>
                  <a:pt x="13937" y="7764"/>
                </a:lnTo>
                <a:cubicBezTo>
                  <a:pt x="14121" y="7553"/>
                  <a:pt x="14121" y="7211"/>
                  <a:pt x="13937" y="7000"/>
                </a:cubicBezTo>
                <a:cubicBezTo>
                  <a:pt x="13754" y="6789"/>
                  <a:pt x="13457" y="6789"/>
                  <a:pt x="13273" y="7000"/>
                </a:cubicBezTo>
                <a:lnTo>
                  <a:pt x="8292" y="12732"/>
                </a:lnTo>
                <a:cubicBezTo>
                  <a:pt x="7926" y="13155"/>
                  <a:pt x="7331" y="13155"/>
                  <a:pt x="6964" y="12732"/>
                </a:cubicBezTo>
                <a:cubicBezTo>
                  <a:pt x="6597" y="12310"/>
                  <a:pt x="6597" y="11626"/>
                  <a:pt x="6964" y="11204"/>
                </a:cubicBezTo>
                <a:lnTo>
                  <a:pt x="8292" y="9675"/>
                </a:lnTo>
                <a:lnTo>
                  <a:pt x="14934" y="2030"/>
                </a:lnTo>
                <a:lnTo>
                  <a:pt x="14270" y="1266"/>
                </a:lnTo>
                <a:lnTo>
                  <a:pt x="6300" y="10439"/>
                </a:lnTo>
                <a:cubicBezTo>
                  <a:pt x="5566" y="11284"/>
                  <a:pt x="5566" y="12653"/>
                  <a:pt x="6300" y="13497"/>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83" name="Shape 2783"/>
          <p:cNvSpPr/>
          <p:nvPr/>
        </p:nvSpPr>
        <p:spPr>
          <a:xfrm>
            <a:off x="17807161" y="11449557"/>
            <a:ext cx="558655" cy="482475"/>
          </a:xfrm>
          <a:custGeom>
            <a:avLst/>
            <a:gdLst/>
            <a:ahLst/>
            <a:cxnLst>
              <a:cxn ang="0">
                <a:pos x="wd2" y="hd2"/>
              </a:cxn>
              <a:cxn ang="5400000">
                <a:pos x="wd2" y="hd2"/>
              </a:cxn>
              <a:cxn ang="10800000">
                <a:pos x="wd2" y="hd2"/>
              </a:cxn>
              <a:cxn ang="16200000">
                <a:pos x="wd2" y="hd2"/>
              </a:cxn>
            </a:cxnLst>
            <a:rect l="0" t="0" r="r" b="b"/>
            <a:pathLst>
              <a:path w="21600" h="21600" extrusionOk="0">
                <a:moveTo>
                  <a:pt x="10800" y="15855"/>
                </a:moveTo>
                <a:lnTo>
                  <a:pt x="1633" y="10800"/>
                </a:lnTo>
                <a:lnTo>
                  <a:pt x="4615" y="9156"/>
                </a:lnTo>
                <a:lnTo>
                  <a:pt x="10589" y="12450"/>
                </a:lnTo>
                <a:lnTo>
                  <a:pt x="10591" y="12446"/>
                </a:lnTo>
                <a:cubicBezTo>
                  <a:pt x="10654" y="12482"/>
                  <a:pt x="10724" y="12505"/>
                  <a:pt x="10800" y="12505"/>
                </a:cubicBezTo>
                <a:cubicBezTo>
                  <a:pt x="10876" y="12505"/>
                  <a:pt x="10946" y="12482"/>
                  <a:pt x="11009" y="12446"/>
                </a:cubicBezTo>
                <a:lnTo>
                  <a:pt x="11011" y="12450"/>
                </a:lnTo>
                <a:lnTo>
                  <a:pt x="16985" y="9156"/>
                </a:lnTo>
                <a:lnTo>
                  <a:pt x="19967" y="10800"/>
                </a:lnTo>
                <a:cubicBezTo>
                  <a:pt x="19967" y="10800"/>
                  <a:pt x="10800" y="15855"/>
                  <a:pt x="10800" y="15855"/>
                </a:cubicBezTo>
                <a:close/>
                <a:moveTo>
                  <a:pt x="19967" y="15347"/>
                </a:moveTo>
                <a:lnTo>
                  <a:pt x="10800" y="20402"/>
                </a:lnTo>
                <a:lnTo>
                  <a:pt x="1633" y="15347"/>
                </a:lnTo>
                <a:lnTo>
                  <a:pt x="4615" y="13703"/>
                </a:lnTo>
                <a:lnTo>
                  <a:pt x="10589" y="16997"/>
                </a:lnTo>
                <a:lnTo>
                  <a:pt x="10591" y="16994"/>
                </a:lnTo>
                <a:cubicBezTo>
                  <a:pt x="10654" y="17029"/>
                  <a:pt x="10724" y="17053"/>
                  <a:pt x="10800" y="17053"/>
                </a:cubicBezTo>
                <a:cubicBezTo>
                  <a:pt x="10876" y="17053"/>
                  <a:pt x="10946" y="17029"/>
                  <a:pt x="11009" y="16994"/>
                </a:cubicBezTo>
                <a:lnTo>
                  <a:pt x="11011" y="16997"/>
                </a:lnTo>
                <a:lnTo>
                  <a:pt x="16985" y="13703"/>
                </a:lnTo>
                <a:cubicBezTo>
                  <a:pt x="16985" y="13703"/>
                  <a:pt x="19967" y="15347"/>
                  <a:pt x="19967" y="15347"/>
                </a:cubicBezTo>
                <a:close/>
                <a:moveTo>
                  <a:pt x="1633" y="6253"/>
                </a:moveTo>
                <a:lnTo>
                  <a:pt x="10800" y="1198"/>
                </a:lnTo>
                <a:lnTo>
                  <a:pt x="19967" y="6253"/>
                </a:lnTo>
                <a:lnTo>
                  <a:pt x="10800" y="11307"/>
                </a:lnTo>
                <a:cubicBezTo>
                  <a:pt x="10800" y="11307"/>
                  <a:pt x="1633" y="6253"/>
                  <a:pt x="1633" y="6253"/>
                </a:cubicBezTo>
                <a:close/>
                <a:moveTo>
                  <a:pt x="21600" y="10800"/>
                </a:moveTo>
                <a:cubicBezTo>
                  <a:pt x="21600" y="10574"/>
                  <a:pt x="21484" y="10383"/>
                  <a:pt x="21319" y="10290"/>
                </a:cubicBezTo>
                <a:lnTo>
                  <a:pt x="21320" y="10287"/>
                </a:lnTo>
                <a:lnTo>
                  <a:pt x="18127" y="8526"/>
                </a:lnTo>
                <a:lnTo>
                  <a:pt x="21320" y="6766"/>
                </a:lnTo>
                <a:lnTo>
                  <a:pt x="21319" y="6762"/>
                </a:lnTo>
                <a:cubicBezTo>
                  <a:pt x="21484" y="6671"/>
                  <a:pt x="21600" y="6479"/>
                  <a:pt x="21600" y="6253"/>
                </a:cubicBezTo>
                <a:cubicBezTo>
                  <a:pt x="21600" y="6027"/>
                  <a:pt x="21484" y="5835"/>
                  <a:pt x="21319" y="5743"/>
                </a:cubicBezTo>
                <a:lnTo>
                  <a:pt x="21320" y="5740"/>
                </a:lnTo>
                <a:lnTo>
                  <a:pt x="11011" y="56"/>
                </a:lnTo>
                <a:lnTo>
                  <a:pt x="11009" y="59"/>
                </a:lnTo>
                <a:cubicBezTo>
                  <a:pt x="10946" y="23"/>
                  <a:pt x="10876" y="0"/>
                  <a:pt x="10800" y="0"/>
                </a:cubicBezTo>
                <a:cubicBezTo>
                  <a:pt x="10724" y="0"/>
                  <a:pt x="10654" y="23"/>
                  <a:pt x="10591" y="59"/>
                </a:cubicBezTo>
                <a:lnTo>
                  <a:pt x="10589" y="56"/>
                </a:lnTo>
                <a:lnTo>
                  <a:pt x="280" y="5740"/>
                </a:lnTo>
                <a:lnTo>
                  <a:pt x="281" y="5743"/>
                </a:lnTo>
                <a:cubicBezTo>
                  <a:pt x="116" y="5835"/>
                  <a:pt x="0" y="6027"/>
                  <a:pt x="0" y="6253"/>
                </a:cubicBezTo>
                <a:cubicBezTo>
                  <a:pt x="0" y="6479"/>
                  <a:pt x="116" y="6671"/>
                  <a:pt x="281" y="6762"/>
                </a:cubicBezTo>
                <a:lnTo>
                  <a:pt x="280" y="6766"/>
                </a:lnTo>
                <a:lnTo>
                  <a:pt x="3473" y="8526"/>
                </a:lnTo>
                <a:lnTo>
                  <a:pt x="280" y="10287"/>
                </a:lnTo>
                <a:lnTo>
                  <a:pt x="281" y="10290"/>
                </a:lnTo>
                <a:cubicBezTo>
                  <a:pt x="116" y="10383"/>
                  <a:pt x="0" y="10574"/>
                  <a:pt x="0" y="10800"/>
                </a:cubicBezTo>
                <a:cubicBezTo>
                  <a:pt x="0" y="11026"/>
                  <a:pt x="116" y="11218"/>
                  <a:pt x="281" y="11310"/>
                </a:cubicBezTo>
                <a:lnTo>
                  <a:pt x="280" y="11313"/>
                </a:lnTo>
                <a:lnTo>
                  <a:pt x="3473" y="13074"/>
                </a:lnTo>
                <a:lnTo>
                  <a:pt x="280" y="14834"/>
                </a:lnTo>
                <a:lnTo>
                  <a:pt x="281" y="14838"/>
                </a:lnTo>
                <a:cubicBezTo>
                  <a:pt x="116" y="14930"/>
                  <a:pt x="0" y="15121"/>
                  <a:pt x="0" y="15347"/>
                </a:cubicBezTo>
                <a:cubicBezTo>
                  <a:pt x="0" y="15574"/>
                  <a:pt x="116" y="15765"/>
                  <a:pt x="281" y="15857"/>
                </a:cubicBezTo>
                <a:lnTo>
                  <a:pt x="280" y="15860"/>
                </a:lnTo>
                <a:lnTo>
                  <a:pt x="10589" y="21544"/>
                </a:lnTo>
                <a:lnTo>
                  <a:pt x="10591" y="21541"/>
                </a:lnTo>
                <a:cubicBezTo>
                  <a:pt x="10654" y="21577"/>
                  <a:pt x="10724" y="21600"/>
                  <a:pt x="10800" y="21600"/>
                </a:cubicBezTo>
                <a:cubicBezTo>
                  <a:pt x="10876" y="21600"/>
                  <a:pt x="10946" y="21577"/>
                  <a:pt x="11009" y="21541"/>
                </a:cubicBezTo>
                <a:lnTo>
                  <a:pt x="11011" y="21544"/>
                </a:lnTo>
                <a:lnTo>
                  <a:pt x="21320" y="15860"/>
                </a:lnTo>
                <a:lnTo>
                  <a:pt x="21319" y="15857"/>
                </a:lnTo>
                <a:cubicBezTo>
                  <a:pt x="21484" y="15765"/>
                  <a:pt x="21600" y="15574"/>
                  <a:pt x="21600" y="15347"/>
                </a:cubicBezTo>
                <a:cubicBezTo>
                  <a:pt x="21600" y="15121"/>
                  <a:pt x="21484" y="14930"/>
                  <a:pt x="21319" y="14838"/>
                </a:cubicBezTo>
                <a:lnTo>
                  <a:pt x="21320" y="14834"/>
                </a:lnTo>
                <a:lnTo>
                  <a:pt x="18127" y="13074"/>
                </a:lnTo>
                <a:lnTo>
                  <a:pt x="21320" y="11313"/>
                </a:lnTo>
                <a:lnTo>
                  <a:pt x="21319" y="11310"/>
                </a:lnTo>
                <a:cubicBezTo>
                  <a:pt x="21484" y="11218"/>
                  <a:pt x="21600" y="11026"/>
                  <a:pt x="21600" y="108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84" name="Shape 2784"/>
          <p:cNvSpPr/>
          <p:nvPr/>
        </p:nvSpPr>
        <p:spPr>
          <a:xfrm>
            <a:off x="18873683" y="11411467"/>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353" y="11229"/>
                </a:moveTo>
                <a:lnTo>
                  <a:pt x="20356" y="11234"/>
                </a:lnTo>
                <a:lnTo>
                  <a:pt x="11029" y="16143"/>
                </a:lnTo>
                <a:lnTo>
                  <a:pt x="11026" y="16138"/>
                </a:lnTo>
                <a:cubicBezTo>
                  <a:pt x="10957" y="16174"/>
                  <a:pt x="10883" y="16200"/>
                  <a:pt x="10800" y="16200"/>
                </a:cubicBezTo>
                <a:cubicBezTo>
                  <a:pt x="10717" y="16200"/>
                  <a:pt x="10643" y="16174"/>
                  <a:pt x="10574" y="16138"/>
                </a:cubicBezTo>
                <a:lnTo>
                  <a:pt x="10571" y="16143"/>
                </a:lnTo>
                <a:lnTo>
                  <a:pt x="1244" y="11234"/>
                </a:lnTo>
                <a:lnTo>
                  <a:pt x="1247" y="11229"/>
                </a:lnTo>
                <a:cubicBezTo>
                  <a:pt x="1091" y="11147"/>
                  <a:pt x="982" y="10988"/>
                  <a:pt x="982" y="10800"/>
                </a:cubicBezTo>
                <a:cubicBezTo>
                  <a:pt x="982" y="10612"/>
                  <a:pt x="1091" y="10453"/>
                  <a:pt x="1247" y="10371"/>
                </a:cubicBezTo>
                <a:lnTo>
                  <a:pt x="1244" y="10366"/>
                </a:lnTo>
                <a:lnTo>
                  <a:pt x="3562" y="9146"/>
                </a:lnTo>
                <a:lnTo>
                  <a:pt x="10113" y="12594"/>
                </a:lnTo>
                <a:lnTo>
                  <a:pt x="10117" y="12588"/>
                </a:lnTo>
                <a:cubicBezTo>
                  <a:pt x="10322" y="12697"/>
                  <a:pt x="10552" y="12764"/>
                  <a:pt x="10800" y="12764"/>
                </a:cubicBezTo>
                <a:cubicBezTo>
                  <a:pt x="11048" y="12764"/>
                  <a:pt x="11278" y="12697"/>
                  <a:pt x="11483" y="12588"/>
                </a:cubicBezTo>
                <a:lnTo>
                  <a:pt x="11486" y="12594"/>
                </a:lnTo>
                <a:lnTo>
                  <a:pt x="18038" y="9146"/>
                </a:lnTo>
                <a:lnTo>
                  <a:pt x="20356" y="10366"/>
                </a:lnTo>
                <a:lnTo>
                  <a:pt x="20353" y="10371"/>
                </a:lnTo>
                <a:cubicBezTo>
                  <a:pt x="20509" y="10453"/>
                  <a:pt x="20618" y="10612"/>
                  <a:pt x="20618" y="10800"/>
                </a:cubicBezTo>
                <a:cubicBezTo>
                  <a:pt x="20618" y="10988"/>
                  <a:pt x="20509" y="11147"/>
                  <a:pt x="20353" y="11229"/>
                </a:cubicBezTo>
                <a:moveTo>
                  <a:pt x="20356" y="14784"/>
                </a:moveTo>
                <a:lnTo>
                  <a:pt x="20353" y="14790"/>
                </a:lnTo>
                <a:cubicBezTo>
                  <a:pt x="20509" y="14872"/>
                  <a:pt x="20618" y="15030"/>
                  <a:pt x="20618" y="15218"/>
                </a:cubicBezTo>
                <a:cubicBezTo>
                  <a:pt x="20618" y="15407"/>
                  <a:pt x="20509" y="15565"/>
                  <a:pt x="20353" y="15647"/>
                </a:cubicBezTo>
                <a:lnTo>
                  <a:pt x="20356" y="15653"/>
                </a:lnTo>
                <a:lnTo>
                  <a:pt x="11029" y="20562"/>
                </a:lnTo>
                <a:lnTo>
                  <a:pt x="11026" y="20556"/>
                </a:lnTo>
                <a:cubicBezTo>
                  <a:pt x="10957" y="20592"/>
                  <a:pt x="10883" y="20618"/>
                  <a:pt x="10800" y="20618"/>
                </a:cubicBezTo>
                <a:cubicBezTo>
                  <a:pt x="10717" y="20618"/>
                  <a:pt x="10643" y="20592"/>
                  <a:pt x="10574" y="20556"/>
                </a:cubicBezTo>
                <a:lnTo>
                  <a:pt x="10571" y="20562"/>
                </a:lnTo>
                <a:lnTo>
                  <a:pt x="1244" y="15653"/>
                </a:lnTo>
                <a:lnTo>
                  <a:pt x="1247" y="15647"/>
                </a:lnTo>
                <a:cubicBezTo>
                  <a:pt x="1091" y="15565"/>
                  <a:pt x="982" y="15407"/>
                  <a:pt x="982" y="15218"/>
                </a:cubicBezTo>
                <a:cubicBezTo>
                  <a:pt x="982" y="15030"/>
                  <a:pt x="1091" y="14872"/>
                  <a:pt x="1247" y="14790"/>
                </a:cubicBezTo>
                <a:lnTo>
                  <a:pt x="1244" y="14784"/>
                </a:lnTo>
                <a:lnTo>
                  <a:pt x="3562" y="13564"/>
                </a:lnTo>
                <a:lnTo>
                  <a:pt x="10113" y="17012"/>
                </a:lnTo>
                <a:lnTo>
                  <a:pt x="10117" y="17006"/>
                </a:lnTo>
                <a:cubicBezTo>
                  <a:pt x="10322" y="17115"/>
                  <a:pt x="10552" y="17182"/>
                  <a:pt x="10800" y="17182"/>
                </a:cubicBezTo>
                <a:cubicBezTo>
                  <a:pt x="11048" y="17182"/>
                  <a:pt x="11278" y="17115"/>
                  <a:pt x="11483" y="17006"/>
                </a:cubicBezTo>
                <a:lnTo>
                  <a:pt x="11486" y="17012"/>
                </a:lnTo>
                <a:lnTo>
                  <a:pt x="18038" y="13564"/>
                </a:lnTo>
                <a:cubicBezTo>
                  <a:pt x="18038" y="13564"/>
                  <a:pt x="20356" y="14784"/>
                  <a:pt x="20356" y="14784"/>
                </a:cubicBezTo>
                <a:close/>
                <a:moveTo>
                  <a:pt x="1244" y="6816"/>
                </a:moveTo>
                <a:lnTo>
                  <a:pt x="1247" y="6811"/>
                </a:lnTo>
                <a:cubicBezTo>
                  <a:pt x="1091" y="6728"/>
                  <a:pt x="982" y="6570"/>
                  <a:pt x="982" y="6382"/>
                </a:cubicBezTo>
                <a:cubicBezTo>
                  <a:pt x="982" y="6194"/>
                  <a:pt x="1091" y="6035"/>
                  <a:pt x="1247" y="5953"/>
                </a:cubicBezTo>
                <a:lnTo>
                  <a:pt x="1244" y="5947"/>
                </a:lnTo>
                <a:lnTo>
                  <a:pt x="10571" y="1038"/>
                </a:lnTo>
                <a:lnTo>
                  <a:pt x="10574" y="1044"/>
                </a:lnTo>
                <a:cubicBezTo>
                  <a:pt x="10643" y="1008"/>
                  <a:pt x="10717" y="982"/>
                  <a:pt x="10800" y="982"/>
                </a:cubicBezTo>
                <a:cubicBezTo>
                  <a:pt x="10883" y="982"/>
                  <a:pt x="10957" y="1008"/>
                  <a:pt x="11026" y="1044"/>
                </a:cubicBezTo>
                <a:lnTo>
                  <a:pt x="11029" y="1038"/>
                </a:lnTo>
                <a:lnTo>
                  <a:pt x="20356" y="5947"/>
                </a:lnTo>
                <a:lnTo>
                  <a:pt x="20353" y="5953"/>
                </a:lnTo>
                <a:cubicBezTo>
                  <a:pt x="20509" y="6035"/>
                  <a:pt x="20618" y="6194"/>
                  <a:pt x="20618" y="6382"/>
                </a:cubicBezTo>
                <a:cubicBezTo>
                  <a:pt x="20618" y="6570"/>
                  <a:pt x="20509" y="6728"/>
                  <a:pt x="20353" y="6811"/>
                </a:cubicBezTo>
                <a:lnTo>
                  <a:pt x="20356" y="6816"/>
                </a:lnTo>
                <a:lnTo>
                  <a:pt x="11029" y="11725"/>
                </a:lnTo>
                <a:lnTo>
                  <a:pt x="11026" y="11720"/>
                </a:lnTo>
                <a:cubicBezTo>
                  <a:pt x="10957" y="11756"/>
                  <a:pt x="10883" y="11782"/>
                  <a:pt x="10800" y="11782"/>
                </a:cubicBezTo>
                <a:cubicBezTo>
                  <a:pt x="10717" y="11782"/>
                  <a:pt x="10643" y="11756"/>
                  <a:pt x="10574" y="11720"/>
                </a:cubicBezTo>
                <a:lnTo>
                  <a:pt x="10571" y="11725"/>
                </a:lnTo>
                <a:cubicBezTo>
                  <a:pt x="10571" y="11725"/>
                  <a:pt x="1244" y="6816"/>
                  <a:pt x="1244" y="6816"/>
                </a:cubicBezTo>
                <a:close/>
                <a:moveTo>
                  <a:pt x="21600" y="10800"/>
                </a:moveTo>
                <a:cubicBezTo>
                  <a:pt x="21600" y="10234"/>
                  <a:pt x="21278" y="9749"/>
                  <a:pt x="20810" y="9503"/>
                </a:cubicBezTo>
                <a:lnTo>
                  <a:pt x="20813" y="9497"/>
                </a:lnTo>
                <a:lnTo>
                  <a:pt x="19092" y="8591"/>
                </a:lnTo>
                <a:lnTo>
                  <a:pt x="20813" y="7685"/>
                </a:lnTo>
                <a:lnTo>
                  <a:pt x="20810" y="7679"/>
                </a:lnTo>
                <a:cubicBezTo>
                  <a:pt x="21278" y="7433"/>
                  <a:pt x="21600" y="6948"/>
                  <a:pt x="21600" y="6382"/>
                </a:cubicBezTo>
                <a:cubicBezTo>
                  <a:pt x="21600" y="5816"/>
                  <a:pt x="21278" y="5331"/>
                  <a:pt x="20810" y="5085"/>
                </a:cubicBezTo>
                <a:lnTo>
                  <a:pt x="20813" y="5079"/>
                </a:lnTo>
                <a:lnTo>
                  <a:pt x="11486" y="170"/>
                </a:lnTo>
                <a:lnTo>
                  <a:pt x="11483" y="175"/>
                </a:lnTo>
                <a:cubicBezTo>
                  <a:pt x="11278" y="67"/>
                  <a:pt x="11048" y="0"/>
                  <a:pt x="10800" y="0"/>
                </a:cubicBezTo>
                <a:cubicBezTo>
                  <a:pt x="10552" y="0"/>
                  <a:pt x="10322" y="67"/>
                  <a:pt x="10117" y="175"/>
                </a:cubicBezTo>
                <a:lnTo>
                  <a:pt x="10113" y="170"/>
                </a:lnTo>
                <a:lnTo>
                  <a:pt x="786" y="5079"/>
                </a:lnTo>
                <a:lnTo>
                  <a:pt x="790" y="5085"/>
                </a:lnTo>
                <a:cubicBezTo>
                  <a:pt x="322" y="5331"/>
                  <a:pt x="0" y="5816"/>
                  <a:pt x="0" y="6382"/>
                </a:cubicBezTo>
                <a:cubicBezTo>
                  <a:pt x="0" y="6948"/>
                  <a:pt x="322" y="7433"/>
                  <a:pt x="790" y="7679"/>
                </a:cubicBezTo>
                <a:lnTo>
                  <a:pt x="786" y="7685"/>
                </a:lnTo>
                <a:lnTo>
                  <a:pt x="2508" y="8591"/>
                </a:lnTo>
                <a:lnTo>
                  <a:pt x="786" y="9497"/>
                </a:lnTo>
                <a:lnTo>
                  <a:pt x="790" y="9503"/>
                </a:lnTo>
                <a:cubicBezTo>
                  <a:pt x="322" y="9749"/>
                  <a:pt x="0" y="10234"/>
                  <a:pt x="0" y="10800"/>
                </a:cubicBezTo>
                <a:cubicBezTo>
                  <a:pt x="0" y="11366"/>
                  <a:pt x="322" y="11851"/>
                  <a:pt x="790" y="12097"/>
                </a:cubicBezTo>
                <a:lnTo>
                  <a:pt x="786" y="12103"/>
                </a:lnTo>
                <a:lnTo>
                  <a:pt x="2508" y="13009"/>
                </a:lnTo>
                <a:lnTo>
                  <a:pt x="786" y="13915"/>
                </a:lnTo>
                <a:lnTo>
                  <a:pt x="790" y="13921"/>
                </a:lnTo>
                <a:cubicBezTo>
                  <a:pt x="322" y="14167"/>
                  <a:pt x="0" y="14652"/>
                  <a:pt x="0" y="15218"/>
                </a:cubicBezTo>
                <a:cubicBezTo>
                  <a:pt x="0" y="15784"/>
                  <a:pt x="322" y="16269"/>
                  <a:pt x="790" y="16515"/>
                </a:cubicBezTo>
                <a:lnTo>
                  <a:pt x="786" y="16521"/>
                </a:lnTo>
                <a:lnTo>
                  <a:pt x="10113" y="21430"/>
                </a:lnTo>
                <a:lnTo>
                  <a:pt x="10117" y="21425"/>
                </a:lnTo>
                <a:cubicBezTo>
                  <a:pt x="10322" y="21533"/>
                  <a:pt x="10552" y="21600"/>
                  <a:pt x="10800" y="21600"/>
                </a:cubicBezTo>
                <a:cubicBezTo>
                  <a:pt x="11048" y="21600"/>
                  <a:pt x="11278" y="21533"/>
                  <a:pt x="11483" y="21425"/>
                </a:cubicBezTo>
                <a:lnTo>
                  <a:pt x="11486" y="21430"/>
                </a:lnTo>
                <a:lnTo>
                  <a:pt x="20813" y="16521"/>
                </a:lnTo>
                <a:lnTo>
                  <a:pt x="20810" y="16515"/>
                </a:lnTo>
                <a:cubicBezTo>
                  <a:pt x="21278" y="16269"/>
                  <a:pt x="21600" y="15784"/>
                  <a:pt x="21600" y="15218"/>
                </a:cubicBezTo>
                <a:cubicBezTo>
                  <a:pt x="21600" y="14652"/>
                  <a:pt x="21278" y="14167"/>
                  <a:pt x="20810" y="13921"/>
                </a:cubicBezTo>
                <a:lnTo>
                  <a:pt x="20813" y="13915"/>
                </a:lnTo>
                <a:lnTo>
                  <a:pt x="19092" y="13009"/>
                </a:lnTo>
                <a:lnTo>
                  <a:pt x="20813" y="12103"/>
                </a:lnTo>
                <a:lnTo>
                  <a:pt x="20810" y="12097"/>
                </a:lnTo>
                <a:cubicBezTo>
                  <a:pt x="21278" y="11851"/>
                  <a:pt x="21600" y="11366"/>
                  <a:pt x="21600" y="108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85" name="Shape 2785"/>
          <p:cNvSpPr/>
          <p:nvPr/>
        </p:nvSpPr>
        <p:spPr>
          <a:xfrm>
            <a:off x="19940206" y="11462253"/>
            <a:ext cx="558655" cy="457082"/>
          </a:xfrm>
          <a:custGeom>
            <a:avLst/>
            <a:gdLst/>
            <a:ahLst/>
            <a:cxnLst>
              <a:cxn ang="0">
                <a:pos x="wd2" y="hd2"/>
              </a:cxn>
              <a:cxn ang="5400000">
                <a:pos x="wd2" y="hd2"/>
              </a:cxn>
              <a:cxn ang="10800000">
                <a:pos x="wd2" y="hd2"/>
              </a:cxn>
              <a:cxn ang="16200000">
                <a:pos x="wd2" y="hd2"/>
              </a:cxn>
            </a:cxnLst>
            <a:rect l="0" t="0" r="r" b="b"/>
            <a:pathLst>
              <a:path w="21600" h="21600" extrusionOk="0">
                <a:moveTo>
                  <a:pt x="16691" y="20400"/>
                </a:moveTo>
                <a:cubicBezTo>
                  <a:pt x="14522" y="20400"/>
                  <a:pt x="12764" y="18251"/>
                  <a:pt x="12764" y="15600"/>
                </a:cubicBezTo>
                <a:cubicBezTo>
                  <a:pt x="12764" y="12949"/>
                  <a:pt x="14522" y="10800"/>
                  <a:pt x="16691" y="10800"/>
                </a:cubicBezTo>
                <a:cubicBezTo>
                  <a:pt x="18860" y="10800"/>
                  <a:pt x="20618" y="12949"/>
                  <a:pt x="20618" y="15600"/>
                </a:cubicBezTo>
                <a:cubicBezTo>
                  <a:pt x="20618" y="18251"/>
                  <a:pt x="18860" y="20400"/>
                  <a:pt x="16691" y="20400"/>
                </a:cubicBezTo>
                <a:moveTo>
                  <a:pt x="12762" y="3393"/>
                </a:moveTo>
                <a:lnTo>
                  <a:pt x="12781" y="3388"/>
                </a:lnTo>
                <a:cubicBezTo>
                  <a:pt x="12870" y="2164"/>
                  <a:pt x="13702" y="1200"/>
                  <a:pt x="14727" y="1200"/>
                </a:cubicBezTo>
                <a:cubicBezTo>
                  <a:pt x="15521" y="1200"/>
                  <a:pt x="16202" y="1779"/>
                  <a:pt x="16511" y="2609"/>
                </a:cubicBezTo>
                <a:lnTo>
                  <a:pt x="16509" y="2609"/>
                </a:lnTo>
                <a:lnTo>
                  <a:pt x="19162" y="10421"/>
                </a:lnTo>
                <a:cubicBezTo>
                  <a:pt x="18436" y="9902"/>
                  <a:pt x="17593" y="9600"/>
                  <a:pt x="16691" y="9600"/>
                </a:cubicBezTo>
                <a:cubicBezTo>
                  <a:pt x="15082" y="9600"/>
                  <a:pt x="13658" y="10550"/>
                  <a:pt x="12763" y="12012"/>
                </a:cubicBezTo>
                <a:cubicBezTo>
                  <a:pt x="12763" y="12012"/>
                  <a:pt x="12762" y="3393"/>
                  <a:pt x="12762" y="3393"/>
                </a:cubicBezTo>
                <a:close/>
                <a:moveTo>
                  <a:pt x="11782" y="13200"/>
                </a:moveTo>
                <a:lnTo>
                  <a:pt x="9818" y="13200"/>
                </a:lnTo>
                <a:lnTo>
                  <a:pt x="9818" y="4800"/>
                </a:lnTo>
                <a:lnTo>
                  <a:pt x="11782" y="4800"/>
                </a:lnTo>
                <a:cubicBezTo>
                  <a:pt x="11782" y="4800"/>
                  <a:pt x="11782" y="13200"/>
                  <a:pt x="11782" y="13200"/>
                </a:cubicBezTo>
                <a:close/>
                <a:moveTo>
                  <a:pt x="11782" y="15600"/>
                </a:moveTo>
                <a:lnTo>
                  <a:pt x="9818" y="15600"/>
                </a:lnTo>
                <a:lnTo>
                  <a:pt x="9818" y="14400"/>
                </a:lnTo>
                <a:lnTo>
                  <a:pt x="11782" y="14400"/>
                </a:lnTo>
                <a:cubicBezTo>
                  <a:pt x="11782" y="14400"/>
                  <a:pt x="11782" y="15600"/>
                  <a:pt x="11782" y="15600"/>
                </a:cubicBezTo>
                <a:close/>
                <a:moveTo>
                  <a:pt x="8837" y="12012"/>
                </a:moveTo>
                <a:cubicBezTo>
                  <a:pt x="7942" y="10550"/>
                  <a:pt x="6518" y="9600"/>
                  <a:pt x="4909" y="9600"/>
                </a:cubicBezTo>
                <a:cubicBezTo>
                  <a:pt x="4007" y="9600"/>
                  <a:pt x="3164" y="9902"/>
                  <a:pt x="2438" y="10421"/>
                </a:cubicBezTo>
                <a:lnTo>
                  <a:pt x="5091" y="2609"/>
                </a:lnTo>
                <a:lnTo>
                  <a:pt x="5089" y="2609"/>
                </a:lnTo>
                <a:cubicBezTo>
                  <a:pt x="5398" y="1779"/>
                  <a:pt x="6079" y="1200"/>
                  <a:pt x="6873" y="1200"/>
                </a:cubicBezTo>
                <a:cubicBezTo>
                  <a:pt x="7898" y="1200"/>
                  <a:pt x="8730" y="2164"/>
                  <a:pt x="8819" y="3388"/>
                </a:cubicBezTo>
                <a:lnTo>
                  <a:pt x="8838" y="3393"/>
                </a:lnTo>
                <a:cubicBezTo>
                  <a:pt x="8838" y="3393"/>
                  <a:pt x="8837" y="12012"/>
                  <a:pt x="8837" y="12012"/>
                </a:cubicBezTo>
                <a:close/>
                <a:moveTo>
                  <a:pt x="4909" y="20400"/>
                </a:moveTo>
                <a:cubicBezTo>
                  <a:pt x="2740" y="20400"/>
                  <a:pt x="982" y="18251"/>
                  <a:pt x="982" y="15600"/>
                </a:cubicBezTo>
                <a:cubicBezTo>
                  <a:pt x="982" y="12949"/>
                  <a:pt x="2740" y="10800"/>
                  <a:pt x="4909" y="10800"/>
                </a:cubicBezTo>
                <a:cubicBezTo>
                  <a:pt x="7078" y="10800"/>
                  <a:pt x="8836" y="12949"/>
                  <a:pt x="8836" y="15600"/>
                </a:cubicBezTo>
                <a:cubicBezTo>
                  <a:pt x="8836" y="18251"/>
                  <a:pt x="7078" y="20400"/>
                  <a:pt x="4909" y="20400"/>
                </a:cubicBezTo>
                <a:moveTo>
                  <a:pt x="21102" y="12980"/>
                </a:moveTo>
                <a:lnTo>
                  <a:pt x="17504" y="2400"/>
                </a:lnTo>
                <a:lnTo>
                  <a:pt x="17493" y="2402"/>
                </a:lnTo>
                <a:cubicBezTo>
                  <a:pt x="17088" y="1006"/>
                  <a:pt x="16009" y="0"/>
                  <a:pt x="14727" y="0"/>
                </a:cubicBezTo>
                <a:cubicBezTo>
                  <a:pt x="13101" y="0"/>
                  <a:pt x="11782" y="1612"/>
                  <a:pt x="11782" y="3600"/>
                </a:cubicBezTo>
                <a:lnTo>
                  <a:pt x="9818" y="3600"/>
                </a:lnTo>
                <a:cubicBezTo>
                  <a:pt x="9818" y="1612"/>
                  <a:pt x="8499" y="0"/>
                  <a:pt x="6873" y="0"/>
                </a:cubicBezTo>
                <a:cubicBezTo>
                  <a:pt x="5592" y="0"/>
                  <a:pt x="4512" y="1006"/>
                  <a:pt x="4107" y="2402"/>
                </a:cubicBezTo>
                <a:lnTo>
                  <a:pt x="4096" y="2400"/>
                </a:lnTo>
                <a:lnTo>
                  <a:pt x="498" y="12980"/>
                </a:lnTo>
                <a:cubicBezTo>
                  <a:pt x="182" y="13772"/>
                  <a:pt x="0" y="14659"/>
                  <a:pt x="0" y="15600"/>
                </a:cubicBezTo>
                <a:cubicBezTo>
                  <a:pt x="0" y="18914"/>
                  <a:pt x="2198" y="21600"/>
                  <a:pt x="4909" y="21600"/>
                </a:cubicBezTo>
                <a:cubicBezTo>
                  <a:pt x="7284" y="21600"/>
                  <a:pt x="9265" y="19539"/>
                  <a:pt x="9719" y="16800"/>
                </a:cubicBezTo>
                <a:lnTo>
                  <a:pt x="11881" y="16800"/>
                </a:lnTo>
                <a:cubicBezTo>
                  <a:pt x="12335" y="19539"/>
                  <a:pt x="14316" y="21600"/>
                  <a:pt x="16691" y="21600"/>
                </a:cubicBezTo>
                <a:cubicBezTo>
                  <a:pt x="19402" y="21600"/>
                  <a:pt x="21600" y="18914"/>
                  <a:pt x="21600" y="15600"/>
                </a:cubicBezTo>
                <a:cubicBezTo>
                  <a:pt x="21600" y="14659"/>
                  <a:pt x="21418" y="13772"/>
                  <a:pt x="21102" y="12980"/>
                </a:cubicBezTo>
                <a:moveTo>
                  <a:pt x="16691" y="12000"/>
                </a:moveTo>
                <a:cubicBezTo>
                  <a:pt x="15064" y="12000"/>
                  <a:pt x="13745" y="13612"/>
                  <a:pt x="13745" y="15600"/>
                </a:cubicBezTo>
                <a:cubicBezTo>
                  <a:pt x="13745" y="15932"/>
                  <a:pt x="13965" y="16200"/>
                  <a:pt x="14236" y="16200"/>
                </a:cubicBezTo>
                <a:cubicBezTo>
                  <a:pt x="14508" y="16200"/>
                  <a:pt x="14727" y="15932"/>
                  <a:pt x="14727" y="15600"/>
                </a:cubicBezTo>
                <a:cubicBezTo>
                  <a:pt x="14727" y="14275"/>
                  <a:pt x="15606" y="13200"/>
                  <a:pt x="16691" y="13200"/>
                </a:cubicBezTo>
                <a:cubicBezTo>
                  <a:pt x="16962" y="13200"/>
                  <a:pt x="17182" y="12932"/>
                  <a:pt x="17182" y="12600"/>
                </a:cubicBezTo>
                <a:cubicBezTo>
                  <a:pt x="17182" y="12268"/>
                  <a:pt x="16962" y="12000"/>
                  <a:pt x="16691" y="12000"/>
                </a:cubicBezTo>
                <a:moveTo>
                  <a:pt x="4909" y="12000"/>
                </a:moveTo>
                <a:cubicBezTo>
                  <a:pt x="3282" y="12000"/>
                  <a:pt x="1964" y="13612"/>
                  <a:pt x="1964" y="15600"/>
                </a:cubicBezTo>
                <a:cubicBezTo>
                  <a:pt x="1964" y="15932"/>
                  <a:pt x="2183" y="16200"/>
                  <a:pt x="2455" y="16200"/>
                </a:cubicBezTo>
                <a:cubicBezTo>
                  <a:pt x="2726" y="16200"/>
                  <a:pt x="2945" y="15932"/>
                  <a:pt x="2945" y="15600"/>
                </a:cubicBezTo>
                <a:cubicBezTo>
                  <a:pt x="2945" y="14275"/>
                  <a:pt x="3825" y="13200"/>
                  <a:pt x="4909" y="13200"/>
                </a:cubicBezTo>
                <a:cubicBezTo>
                  <a:pt x="5180" y="13200"/>
                  <a:pt x="5400" y="12932"/>
                  <a:pt x="5400" y="12600"/>
                </a:cubicBezTo>
                <a:cubicBezTo>
                  <a:pt x="5400" y="12268"/>
                  <a:pt x="5180" y="12000"/>
                  <a:pt x="4909" y="120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86" name="Shape 2786"/>
          <p:cNvSpPr/>
          <p:nvPr/>
        </p:nvSpPr>
        <p:spPr>
          <a:xfrm>
            <a:off x="21006727" y="11436860"/>
            <a:ext cx="558253" cy="507899"/>
          </a:xfrm>
          <a:custGeom>
            <a:avLst/>
            <a:gdLst/>
            <a:ahLst/>
            <a:cxnLst>
              <a:cxn ang="0">
                <a:pos x="wd2" y="hd2"/>
              </a:cxn>
              <a:cxn ang="5400000">
                <a:pos x="wd2" y="hd2"/>
              </a:cxn>
              <a:cxn ang="10800000">
                <a:pos x="wd2" y="hd2"/>
              </a:cxn>
              <a:cxn ang="16200000">
                <a:pos x="wd2" y="hd2"/>
              </a:cxn>
            </a:cxnLst>
            <a:rect l="0" t="0" r="r" b="b"/>
            <a:pathLst>
              <a:path w="21079" h="20458" extrusionOk="0">
                <a:moveTo>
                  <a:pt x="8629" y="9718"/>
                </a:moveTo>
                <a:cubicBezTo>
                  <a:pt x="8364" y="9718"/>
                  <a:pt x="8150" y="9946"/>
                  <a:pt x="8150" y="10229"/>
                </a:cubicBezTo>
                <a:cubicBezTo>
                  <a:pt x="8150" y="10512"/>
                  <a:pt x="8364" y="10740"/>
                  <a:pt x="8629" y="10740"/>
                </a:cubicBezTo>
                <a:cubicBezTo>
                  <a:pt x="8894" y="10740"/>
                  <a:pt x="9109" y="10512"/>
                  <a:pt x="9109" y="10229"/>
                </a:cubicBezTo>
                <a:cubicBezTo>
                  <a:pt x="9109" y="9946"/>
                  <a:pt x="8894" y="9718"/>
                  <a:pt x="8629" y="9718"/>
                </a:cubicBezTo>
                <a:moveTo>
                  <a:pt x="19841" y="17227"/>
                </a:moveTo>
                <a:cubicBezTo>
                  <a:pt x="18962" y="17974"/>
                  <a:pt x="18122" y="17900"/>
                  <a:pt x="18122" y="17900"/>
                </a:cubicBezTo>
                <a:cubicBezTo>
                  <a:pt x="17681" y="17900"/>
                  <a:pt x="16277" y="16919"/>
                  <a:pt x="9448" y="11852"/>
                </a:cubicBezTo>
                <a:lnTo>
                  <a:pt x="10866" y="10844"/>
                </a:lnTo>
                <a:cubicBezTo>
                  <a:pt x="10866" y="10844"/>
                  <a:pt x="19841" y="17227"/>
                  <a:pt x="19841" y="17227"/>
                </a:cubicBezTo>
                <a:close/>
                <a:moveTo>
                  <a:pt x="6661" y="12605"/>
                </a:moveTo>
                <a:cubicBezTo>
                  <a:pt x="6010" y="12349"/>
                  <a:pt x="5264" y="12239"/>
                  <a:pt x="4521" y="12267"/>
                </a:cubicBezTo>
                <a:cubicBezTo>
                  <a:pt x="15686" y="3965"/>
                  <a:pt x="17591" y="2558"/>
                  <a:pt x="18122" y="2558"/>
                </a:cubicBezTo>
                <a:cubicBezTo>
                  <a:pt x="18122" y="2558"/>
                  <a:pt x="18962" y="2484"/>
                  <a:pt x="19841" y="3231"/>
                </a:cubicBezTo>
                <a:cubicBezTo>
                  <a:pt x="19841" y="3231"/>
                  <a:pt x="6661" y="12605"/>
                  <a:pt x="6661" y="12605"/>
                </a:cubicBezTo>
                <a:close/>
                <a:moveTo>
                  <a:pt x="5586" y="19031"/>
                </a:moveTo>
                <a:cubicBezTo>
                  <a:pt x="4111" y="19863"/>
                  <a:pt x="2224" y="19369"/>
                  <a:pt x="1372" y="17927"/>
                </a:cubicBezTo>
                <a:cubicBezTo>
                  <a:pt x="520" y="16485"/>
                  <a:pt x="1026" y="14640"/>
                  <a:pt x="2501" y="13808"/>
                </a:cubicBezTo>
                <a:cubicBezTo>
                  <a:pt x="3977" y="12975"/>
                  <a:pt x="6532" y="13092"/>
                  <a:pt x="7383" y="14534"/>
                </a:cubicBezTo>
                <a:cubicBezTo>
                  <a:pt x="8235" y="15977"/>
                  <a:pt x="7062" y="18198"/>
                  <a:pt x="5586" y="19031"/>
                </a:cubicBezTo>
                <a:moveTo>
                  <a:pt x="4521" y="8191"/>
                </a:moveTo>
                <a:cubicBezTo>
                  <a:pt x="5264" y="8219"/>
                  <a:pt x="6010" y="8109"/>
                  <a:pt x="6661" y="7853"/>
                </a:cubicBezTo>
                <a:lnTo>
                  <a:pt x="7765" y="8638"/>
                </a:lnTo>
                <a:cubicBezTo>
                  <a:pt x="7345" y="8950"/>
                  <a:pt x="6901" y="9281"/>
                  <a:pt x="6443" y="9621"/>
                </a:cubicBezTo>
                <a:cubicBezTo>
                  <a:pt x="5833" y="9167"/>
                  <a:pt x="5200" y="8696"/>
                  <a:pt x="4521" y="8191"/>
                </a:cubicBezTo>
                <a:moveTo>
                  <a:pt x="2501" y="6650"/>
                </a:moveTo>
                <a:cubicBezTo>
                  <a:pt x="1026" y="5818"/>
                  <a:pt x="520" y="3973"/>
                  <a:pt x="1372" y="2531"/>
                </a:cubicBezTo>
                <a:cubicBezTo>
                  <a:pt x="2224" y="1089"/>
                  <a:pt x="4111" y="595"/>
                  <a:pt x="5586" y="1427"/>
                </a:cubicBezTo>
                <a:cubicBezTo>
                  <a:pt x="7062" y="2260"/>
                  <a:pt x="8235" y="4481"/>
                  <a:pt x="7383" y="5924"/>
                </a:cubicBezTo>
                <a:cubicBezTo>
                  <a:pt x="6532" y="7366"/>
                  <a:pt x="3977" y="7483"/>
                  <a:pt x="2501" y="6650"/>
                </a:cubicBezTo>
                <a:moveTo>
                  <a:pt x="21079" y="3580"/>
                </a:moveTo>
                <a:cubicBezTo>
                  <a:pt x="21079" y="2451"/>
                  <a:pt x="19262" y="1535"/>
                  <a:pt x="18203" y="1535"/>
                </a:cubicBezTo>
                <a:lnTo>
                  <a:pt x="18122" y="1535"/>
                </a:lnTo>
                <a:cubicBezTo>
                  <a:pt x="17404" y="1535"/>
                  <a:pt x="17139" y="1673"/>
                  <a:pt x="8610" y="8009"/>
                </a:cubicBezTo>
                <a:lnTo>
                  <a:pt x="7613" y="7300"/>
                </a:lnTo>
                <a:cubicBezTo>
                  <a:pt x="7876" y="7084"/>
                  <a:pt x="8104" y="6833"/>
                  <a:pt x="8275" y="6534"/>
                </a:cubicBezTo>
                <a:cubicBezTo>
                  <a:pt x="9372" y="4611"/>
                  <a:pt x="7861" y="1650"/>
                  <a:pt x="5960" y="539"/>
                </a:cubicBezTo>
                <a:cubicBezTo>
                  <a:pt x="4060" y="-571"/>
                  <a:pt x="1629" y="88"/>
                  <a:pt x="532" y="2011"/>
                </a:cubicBezTo>
                <a:cubicBezTo>
                  <a:pt x="-521" y="3857"/>
                  <a:pt x="41" y="6194"/>
                  <a:pt x="1769" y="7361"/>
                </a:cubicBezTo>
                <a:cubicBezTo>
                  <a:pt x="3185" y="8414"/>
                  <a:pt x="4458" y="9360"/>
                  <a:pt x="5626" y="10229"/>
                </a:cubicBezTo>
                <a:cubicBezTo>
                  <a:pt x="4461" y="11096"/>
                  <a:pt x="3178" y="12049"/>
                  <a:pt x="1769" y="13097"/>
                </a:cubicBezTo>
                <a:cubicBezTo>
                  <a:pt x="40" y="14264"/>
                  <a:pt x="-521" y="16601"/>
                  <a:pt x="532" y="18447"/>
                </a:cubicBezTo>
                <a:cubicBezTo>
                  <a:pt x="1629" y="20371"/>
                  <a:pt x="4060" y="21029"/>
                  <a:pt x="5960" y="19919"/>
                </a:cubicBezTo>
                <a:cubicBezTo>
                  <a:pt x="7861" y="18808"/>
                  <a:pt x="9372" y="15847"/>
                  <a:pt x="8275" y="13924"/>
                </a:cubicBezTo>
                <a:cubicBezTo>
                  <a:pt x="8104" y="13625"/>
                  <a:pt x="7876" y="13374"/>
                  <a:pt x="7613" y="13158"/>
                </a:cubicBezTo>
                <a:lnTo>
                  <a:pt x="8610" y="12449"/>
                </a:lnTo>
                <a:cubicBezTo>
                  <a:pt x="17134" y="18781"/>
                  <a:pt x="17404" y="18923"/>
                  <a:pt x="18122" y="18923"/>
                </a:cubicBezTo>
                <a:lnTo>
                  <a:pt x="18203" y="18923"/>
                </a:lnTo>
                <a:cubicBezTo>
                  <a:pt x="19262" y="18923"/>
                  <a:pt x="21079" y="18007"/>
                  <a:pt x="21079" y="16878"/>
                </a:cubicBezTo>
                <a:lnTo>
                  <a:pt x="11731" y="10229"/>
                </a:lnTo>
                <a:cubicBezTo>
                  <a:pt x="11731" y="10229"/>
                  <a:pt x="21079" y="3580"/>
                  <a:pt x="21079" y="3580"/>
                </a:cubicBezTo>
                <a:close/>
                <a:moveTo>
                  <a:pt x="4639" y="16789"/>
                </a:moveTo>
                <a:cubicBezTo>
                  <a:pt x="4496" y="16859"/>
                  <a:pt x="4332" y="16897"/>
                  <a:pt x="4162" y="16897"/>
                </a:cubicBezTo>
                <a:cubicBezTo>
                  <a:pt x="3846" y="16897"/>
                  <a:pt x="3544" y="16764"/>
                  <a:pt x="3411" y="16567"/>
                </a:cubicBezTo>
                <a:cubicBezTo>
                  <a:pt x="3347" y="16471"/>
                  <a:pt x="3351" y="16406"/>
                  <a:pt x="3362" y="16361"/>
                </a:cubicBezTo>
                <a:cubicBezTo>
                  <a:pt x="3392" y="16240"/>
                  <a:pt x="3511" y="16117"/>
                  <a:pt x="3682" y="16034"/>
                </a:cubicBezTo>
                <a:cubicBezTo>
                  <a:pt x="3891" y="15930"/>
                  <a:pt x="4198" y="15869"/>
                  <a:pt x="4503" y="15869"/>
                </a:cubicBezTo>
                <a:cubicBezTo>
                  <a:pt x="4935" y="15869"/>
                  <a:pt x="5194" y="15988"/>
                  <a:pt x="5273" y="16050"/>
                </a:cubicBezTo>
                <a:cubicBezTo>
                  <a:pt x="5252" y="16207"/>
                  <a:pt x="5019" y="16601"/>
                  <a:pt x="4639" y="16789"/>
                </a:cubicBezTo>
                <a:moveTo>
                  <a:pt x="4503" y="14845"/>
                </a:moveTo>
                <a:cubicBezTo>
                  <a:pt x="4065" y="14845"/>
                  <a:pt x="3621" y="14936"/>
                  <a:pt x="3279" y="15105"/>
                </a:cubicBezTo>
                <a:cubicBezTo>
                  <a:pt x="2435" y="15522"/>
                  <a:pt x="2147" y="16443"/>
                  <a:pt x="2633" y="17165"/>
                </a:cubicBezTo>
                <a:cubicBezTo>
                  <a:pt x="2960" y="17649"/>
                  <a:pt x="3553" y="17919"/>
                  <a:pt x="4162" y="17919"/>
                </a:cubicBezTo>
                <a:cubicBezTo>
                  <a:pt x="4461" y="17919"/>
                  <a:pt x="4764" y="17854"/>
                  <a:pt x="5041" y="17717"/>
                </a:cubicBezTo>
                <a:cubicBezTo>
                  <a:pt x="5885" y="17300"/>
                  <a:pt x="6555" y="16190"/>
                  <a:pt x="6069" y="15469"/>
                </a:cubicBezTo>
                <a:cubicBezTo>
                  <a:pt x="5779" y="15040"/>
                  <a:pt x="5146" y="14845"/>
                  <a:pt x="4503" y="14845"/>
                </a:cubicBezTo>
                <a:moveTo>
                  <a:pt x="4503" y="4590"/>
                </a:moveTo>
                <a:cubicBezTo>
                  <a:pt x="4198" y="4590"/>
                  <a:pt x="3891" y="4528"/>
                  <a:pt x="3682" y="4425"/>
                </a:cubicBezTo>
                <a:cubicBezTo>
                  <a:pt x="3511" y="4341"/>
                  <a:pt x="3392" y="4219"/>
                  <a:pt x="3362" y="4098"/>
                </a:cubicBezTo>
                <a:cubicBezTo>
                  <a:pt x="3351" y="4052"/>
                  <a:pt x="3347" y="3987"/>
                  <a:pt x="3411" y="3891"/>
                </a:cubicBezTo>
                <a:cubicBezTo>
                  <a:pt x="3544" y="3694"/>
                  <a:pt x="3846" y="3561"/>
                  <a:pt x="4162" y="3561"/>
                </a:cubicBezTo>
                <a:cubicBezTo>
                  <a:pt x="4332" y="3561"/>
                  <a:pt x="4496" y="3599"/>
                  <a:pt x="4639" y="3669"/>
                </a:cubicBezTo>
                <a:cubicBezTo>
                  <a:pt x="5019" y="3857"/>
                  <a:pt x="5252" y="4252"/>
                  <a:pt x="5273" y="4408"/>
                </a:cubicBezTo>
                <a:cubicBezTo>
                  <a:pt x="5194" y="4470"/>
                  <a:pt x="4935" y="4590"/>
                  <a:pt x="4503" y="4590"/>
                </a:cubicBezTo>
                <a:moveTo>
                  <a:pt x="5041" y="2741"/>
                </a:moveTo>
                <a:cubicBezTo>
                  <a:pt x="4764" y="2604"/>
                  <a:pt x="4461" y="2539"/>
                  <a:pt x="4162" y="2539"/>
                </a:cubicBezTo>
                <a:cubicBezTo>
                  <a:pt x="3553" y="2539"/>
                  <a:pt x="2960" y="2809"/>
                  <a:pt x="2633" y="3294"/>
                </a:cubicBezTo>
                <a:cubicBezTo>
                  <a:pt x="2147" y="4015"/>
                  <a:pt x="2435" y="4937"/>
                  <a:pt x="3279" y="5353"/>
                </a:cubicBezTo>
                <a:cubicBezTo>
                  <a:pt x="3621" y="5522"/>
                  <a:pt x="4065" y="5613"/>
                  <a:pt x="4503" y="5613"/>
                </a:cubicBezTo>
                <a:cubicBezTo>
                  <a:pt x="5146" y="5613"/>
                  <a:pt x="5779" y="5418"/>
                  <a:pt x="6069" y="4990"/>
                </a:cubicBezTo>
                <a:cubicBezTo>
                  <a:pt x="6555" y="4268"/>
                  <a:pt x="5885" y="3158"/>
                  <a:pt x="5041" y="2741"/>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87" name="Shape 2787"/>
          <p:cNvSpPr/>
          <p:nvPr/>
        </p:nvSpPr>
        <p:spPr>
          <a:xfrm>
            <a:off x="22073249" y="11411467"/>
            <a:ext cx="558309" cy="558681"/>
          </a:xfrm>
          <a:custGeom>
            <a:avLst/>
            <a:gdLst/>
            <a:ahLst/>
            <a:cxnLst>
              <a:cxn ang="0">
                <a:pos x="wd2" y="hd2"/>
              </a:cxn>
              <a:cxn ang="5400000">
                <a:pos x="wd2" y="hd2"/>
              </a:cxn>
              <a:cxn ang="10800000">
                <a:pos x="wd2" y="hd2"/>
              </a:cxn>
              <a:cxn ang="16200000">
                <a:pos x="wd2" y="hd2"/>
              </a:cxn>
            </a:cxnLst>
            <a:rect l="0" t="0" r="r" b="b"/>
            <a:pathLst>
              <a:path w="21086" h="21600" extrusionOk="0">
                <a:moveTo>
                  <a:pt x="11502" y="10309"/>
                </a:moveTo>
                <a:cubicBezTo>
                  <a:pt x="11767" y="10309"/>
                  <a:pt x="11981" y="10090"/>
                  <a:pt x="11981" y="9818"/>
                </a:cubicBezTo>
                <a:cubicBezTo>
                  <a:pt x="11981" y="9547"/>
                  <a:pt x="11767" y="9327"/>
                  <a:pt x="11502" y="9327"/>
                </a:cubicBezTo>
                <a:cubicBezTo>
                  <a:pt x="11237" y="9327"/>
                  <a:pt x="11022" y="9547"/>
                  <a:pt x="11022" y="9818"/>
                </a:cubicBezTo>
                <a:cubicBezTo>
                  <a:pt x="11022" y="10090"/>
                  <a:pt x="11237" y="10309"/>
                  <a:pt x="11502" y="10309"/>
                </a:cubicBezTo>
                <a:moveTo>
                  <a:pt x="15818" y="4909"/>
                </a:moveTo>
                <a:cubicBezTo>
                  <a:pt x="16083" y="4909"/>
                  <a:pt x="16297" y="5129"/>
                  <a:pt x="16297" y="5400"/>
                </a:cubicBezTo>
                <a:cubicBezTo>
                  <a:pt x="16297" y="5672"/>
                  <a:pt x="16083" y="5891"/>
                  <a:pt x="15818" y="5891"/>
                </a:cubicBezTo>
                <a:cubicBezTo>
                  <a:pt x="15553" y="5891"/>
                  <a:pt x="15338" y="5672"/>
                  <a:pt x="15338" y="5400"/>
                </a:cubicBezTo>
                <a:cubicBezTo>
                  <a:pt x="15338" y="5129"/>
                  <a:pt x="15553" y="4909"/>
                  <a:pt x="15818" y="4909"/>
                </a:cubicBezTo>
                <a:moveTo>
                  <a:pt x="15818" y="6873"/>
                </a:moveTo>
                <a:cubicBezTo>
                  <a:pt x="16612" y="6873"/>
                  <a:pt x="17256" y="6213"/>
                  <a:pt x="17256" y="5400"/>
                </a:cubicBezTo>
                <a:cubicBezTo>
                  <a:pt x="17256" y="4587"/>
                  <a:pt x="16612" y="3928"/>
                  <a:pt x="15818" y="3928"/>
                </a:cubicBezTo>
                <a:cubicBezTo>
                  <a:pt x="15023" y="3928"/>
                  <a:pt x="14379" y="4587"/>
                  <a:pt x="14379" y="5400"/>
                </a:cubicBezTo>
                <a:cubicBezTo>
                  <a:pt x="14379" y="6213"/>
                  <a:pt x="15023" y="6873"/>
                  <a:pt x="15818" y="6873"/>
                </a:cubicBezTo>
                <a:moveTo>
                  <a:pt x="12941" y="11782"/>
                </a:moveTo>
                <a:cubicBezTo>
                  <a:pt x="13206" y="11782"/>
                  <a:pt x="13420" y="11562"/>
                  <a:pt x="13420" y="11291"/>
                </a:cubicBezTo>
                <a:cubicBezTo>
                  <a:pt x="13420" y="11020"/>
                  <a:pt x="13206" y="10800"/>
                  <a:pt x="12941" y="10800"/>
                </a:cubicBezTo>
                <a:cubicBezTo>
                  <a:pt x="12675" y="10800"/>
                  <a:pt x="12461" y="11020"/>
                  <a:pt x="12461" y="11291"/>
                </a:cubicBezTo>
                <a:cubicBezTo>
                  <a:pt x="12461" y="11562"/>
                  <a:pt x="12675" y="11782"/>
                  <a:pt x="12941" y="11782"/>
                </a:cubicBezTo>
                <a:moveTo>
                  <a:pt x="10063" y="7855"/>
                </a:moveTo>
                <a:cubicBezTo>
                  <a:pt x="9798" y="7855"/>
                  <a:pt x="9584" y="8074"/>
                  <a:pt x="9584" y="8346"/>
                </a:cubicBezTo>
                <a:cubicBezTo>
                  <a:pt x="9584" y="8617"/>
                  <a:pt x="9798" y="8836"/>
                  <a:pt x="10063" y="8836"/>
                </a:cubicBezTo>
                <a:cubicBezTo>
                  <a:pt x="10328" y="8836"/>
                  <a:pt x="10543" y="8617"/>
                  <a:pt x="10543" y="8346"/>
                </a:cubicBezTo>
                <a:cubicBezTo>
                  <a:pt x="10543" y="8074"/>
                  <a:pt x="10328" y="7855"/>
                  <a:pt x="10063" y="7855"/>
                </a:cubicBezTo>
                <a:moveTo>
                  <a:pt x="1718" y="19842"/>
                </a:moveTo>
                <a:lnTo>
                  <a:pt x="3451" y="15392"/>
                </a:lnTo>
                <a:cubicBezTo>
                  <a:pt x="3684" y="15834"/>
                  <a:pt x="3973" y="16253"/>
                  <a:pt x="4312" y="16642"/>
                </a:cubicBezTo>
                <a:cubicBezTo>
                  <a:pt x="4824" y="17230"/>
                  <a:pt x="5418" y="17711"/>
                  <a:pt x="6061" y="18068"/>
                </a:cubicBezTo>
                <a:cubicBezTo>
                  <a:pt x="6061" y="18068"/>
                  <a:pt x="1718" y="19842"/>
                  <a:pt x="1718" y="19842"/>
                </a:cubicBezTo>
                <a:close/>
                <a:moveTo>
                  <a:pt x="3717" y="12060"/>
                </a:moveTo>
                <a:lnTo>
                  <a:pt x="0" y="21600"/>
                </a:lnTo>
                <a:lnTo>
                  <a:pt x="9319" y="17795"/>
                </a:lnTo>
                <a:cubicBezTo>
                  <a:pt x="9153" y="17815"/>
                  <a:pt x="8987" y="17824"/>
                  <a:pt x="8822" y="17824"/>
                </a:cubicBezTo>
                <a:cubicBezTo>
                  <a:pt x="5971" y="17824"/>
                  <a:pt x="3389" y="15002"/>
                  <a:pt x="3717" y="12060"/>
                </a:cubicBezTo>
                <a:moveTo>
                  <a:pt x="16115" y="10657"/>
                </a:moveTo>
                <a:cubicBezTo>
                  <a:pt x="15925" y="10851"/>
                  <a:pt x="15627" y="11171"/>
                  <a:pt x="15280" y="11542"/>
                </a:cubicBezTo>
                <a:cubicBezTo>
                  <a:pt x="14662" y="12204"/>
                  <a:pt x="13712" y="13221"/>
                  <a:pt x="13147" y="13753"/>
                </a:cubicBezTo>
                <a:lnTo>
                  <a:pt x="7665" y="8141"/>
                </a:lnTo>
                <a:cubicBezTo>
                  <a:pt x="8185" y="7563"/>
                  <a:pt x="9179" y="6590"/>
                  <a:pt x="9825" y="5958"/>
                </a:cubicBezTo>
                <a:cubicBezTo>
                  <a:pt x="10188" y="5603"/>
                  <a:pt x="10500" y="5298"/>
                  <a:pt x="10690" y="5103"/>
                </a:cubicBezTo>
                <a:cubicBezTo>
                  <a:pt x="13284" y="2447"/>
                  <a:pt x="18271" y="993"/>
                  <a:pt x="20136" y="982"/>
                </a:cubicBezTo>
                <a:cubicBezTo>
                  <a:pt x="20132" y="2572"/>
                  <a:pt x="18824" y="7884"/>
                  <a:pt x="16115" y="10657"/>
                </a:cubicBezTo>
                <a:moveTo>
                  <a:pt x="12477" y="14563"/>
                </a:moveTo>
                <a:cubicBezTo>
                  <a:pt x="12127" y="15873"/>
                  <a:pt x="11665" y="17072"/>
                  <a:pt x="11154" y="18035"/>
                </a:cubicBezTo>
                <a:cubicBezTo>
                  <a:pt x="10943" y="17454"/>
                  <a:pt x="10642" y="16798"/>
                  <a:pt x="10214" y="16110"/>
                </a:cubicBezTo>
                <a:cubicBezTo>
                  <a:pt x="10035" y="15823"/>
                  <a:pt x="9728" y="15656"/>
                  <a:pt x="9405" y="15656"/>
                </a:cubicBezTo>
                <a:cubicBezTo>
                  <a:pt x="9329" y="15656"/>
                  <a:pt x="9252" y="15665"/>
                  <a:pt x="9176" y="15684"/>
                </a:cubicBezTo>
                <a:cubicBezTo>
                  <a:pt x="8990" y="15731"/>
                  <a:pt x="8799" y="15755"/>
                  <a:pt x="8610" y="15755"/>
                </a:cubicBezTo>
                <a:cubicBezTo>
                  <a:pt x="7905" y="15755"/>
                  <a:pt x="7217" y="15432"/>
                  <a:pt x="6621" y="14822"/>
                </a:cubicBezTo>
                <a:cubicBezTo>
                  <a:pt x="5861" y="14044"/>
                  <a:pt x="5561" y="13114"/>
                  <a:pt x="5779" y="12206"/>
                </a:cubicBezTo>
                <a:cubicBezTo>
                  <a:pt x="5877" y="11797"/>
                  <a:pt x="5709" y="11370"/>
                  <a:pt x="5363" y="11144"/>
                </a:cubicBezTo>
                <a:cubicBezTo>
                  <a:pt x="4690" y="10706"/>
                  <a:pt x="4050" y="10398"/>
                  <a:pt x="3482" y="10183"/>
                </a:cubicBezTo>
                <a:cubicBezTo>
                  <a:pt x="4423" y="9658"/>
                  <a:pt x="5594" y="9186"/>
                  <a:pt x="6874" y="8827"/>
                </a:cubicBezTo>
                <a:cubicBezTo>
                  <a:pt x="6900" y="8820"/>
                  <a:pt x="6921" y="8803"/>
                  <a:pt x="6946" y="8793"/>
                </a:cubicBezTo>
                <a:lnTo>
                  <a:pt x="12510" y="14490"/>
                </a:lnTo>
                <a:cubicBezTo>
                  <a:pt x="12501" y="14515"/>
                  <a:pt x="12484" y="14536"/>
                  <a:pt x="12477" y="14563"/>
                </a:cubicBezTo>
                <a:moveTo>
                  <a:pt x="20922" y="167"/>
                </a:moveTo>
                <a:cubicBezTo>
                  <a:pt x="20813" y="55"/>
                  <a:pt x="20545" y="0"/>
                  <a:pt x="20157" y="0"/>
                </a:cubicBezTo>
                <a:cubicBezTo>
                  <a:pt x="18131" y="0"/>
                  <a:pt x="12842" y="1511"/>
                  <a:pt x="10012" y="4409"/>
                </a:cubicBezTo>
                <a:cubicBezTo>
                  <a:pt x="9345" y="5092"/>
                  <a:pt x="7134" y="7175"/>
                  <a:pt x="6621" y="7880"/>
                </a:cubicBezTo>
                <a:cubicBezTo>
                  <a:pt x="4961" y="8346"/>
                  <a:pt x="2544" y="9277"/>
                  <a:pt x="1196" y="10657"/>
                </a:cubicBezTo>
                <a:cubicBezTo>
                  <a:pt x="1196" y="10657"/>
                  <a:pt x="2841" y="10663"/>
                  <a:pt x="4848" y="11972"/>
                </a:cubicBezTo>
                <a:cubicBezTo>
                  <a:pt x="4556" y="13190"/>
                  <a:pt x="4926" y="14475"/>
                  <a:pt x="5943" y="15516"/>
                </a:cubicBezTo>
                <a:cubicBezTo>
                  <a:pt x="6735" y="16327"/>
                  <a:pt x="7672" y="16737"/>
                  <a:pt x="8610" y="16737"/>
                </a:cubicBezTo>
                <a:cubicBezTo>
                  <a:pt x="8876" y="16737"/>
                  <a:pt x="9142" y="16704"/>
                  <a:pt x="9405" y="16637"/>
                </a:cubicBezTo>
                <a:cubicBezTo>
                  <a:pt x="10683" y="18692"/>
                  <a:pt x="10690" y="20376"/>
                  <a:pt x="10690" y="20376"/>
                </a:cubicBezTo>
                <a:cubicBezTo>
                  <a:pt x="12038" y="18996"/>
                  <a:pt x="12948" y="16521"/>
                  <a:pt x="13402" y="14822"/>
                </a:cubicBezTo>
                <a:cubicBezTo>
                  <a:pt x="14091" y="14297"/>
                  <a:pt x="16126" y="12034"/>
                  <a:pt x="16793" y="11351"/>
                </a:cubicBezTo>
                <a:cubicBezTo>
                  <a:pt x="20164" y="7900"/>
                  <a:pt x="21600" y="861"/>
                  <a:pt x="20922" y="167"/>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88" name="Shape 2788"/>
          <p:cNvSpPr/>
          <p:nvPr/>
        </p:nvSpPr>
        <p:spPr>
          <a:xfrm>
            <a:off x="10762180" y="7142114"/>
            <a:ext cx="2382084" cy="538341"/>
          </a:xfrm>
          <a:prstGeom prst="rect">
            <a:avLst/>
          </a:prstGeom>
          <a:ln w="12700">
            <a:miter lim="400000"/>
          </a:ln>
          <a:extLst>
            <a:ext uri="{C572A759-6A51-4108-AA02-DFA0A04FC94B}">
              <ma14:wrappingTextBoxFlag xmlns:ma14="http://schemas.microsoft.com/office/mac/drawingml/2011/main" val="1"/>
            </a:ext>
          </a:extLst>
        </p:spPr>
        <p:txBody>
          <a:bodyPr wrap="none" lIns="38090" tIns="38090" rIns="38090" bIns="38090" anchor="ctr">
            <a:spAutoFit/>
          </a:bodyPr>
          <a:lstStyle>
            <a:lvl1pPr algn="l">
              <a:defRPr sz="3000" b="1" cap="none" spc="-90">
                <a:solidFill>
                  <a:srgbClr val="1C1D21"/>
                </a:solidFill>
                <a:latin typeface="+mj-lt"/>
                <a:ea typeface="+mj-ea"/>
                <a:cs typeface="+mj-cs"/>
                <a:sym typeface="Karla"/>
              </a:defRPr>
            </a:lvl1pPr>
          </a:lstStyle>
          <a:p>
            <a:r>
              <a:rPr sz="2999"/>
              <a:t>Miscellaneous</a:t>
            </a:r>
          </a:p>
        </p:txBody>
      </p:sp>
    </p:spTree>
    <p:extLst>
      <p:ext uri="{BB962C8B-B14F-4D97-AF65-F5344CB8AC3E}">
        <p14:creationId xmlns:p14="http://schemas.microsoft.com/office/powerpoint/2010/main" val="1026850941"/>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90" name="Shape 2790"/>
          <p:cNvSpPr/>
          <p:nvPr/>
        </p:nvSpPr>
        <p:spPr>
          <a:xfrm>
            <a:off x="1758542" y="2929264"/>
            <a:ext cx="558655" cy="406295"/>
          </a:xfrm>
          <a:custGeom>
            <a:avLst/>
            <a:gdLst/>
            <a:ahLst/>
            <a:cxnLst>
              <a:cxn ang="0">
                <a:pos x="wd2" y="hd2"/>
              </a:cxn>
              <a:cxn ang="5400000">
                <a:pos x="wd2" y="hd2"/>
              </a:cxn>
              <a:cxn ang="10800000">
                <a:pos x="wd2" y="hd2"/>
              </a:cxn>
              <a:cxn ang="16200000">
                <a:pos x="wd2" y="hd2"/>
              </a:cxn>
            </a:cxnLst>
            <a:rect l="0" t="0" r="r" b="b"/>
            <a:pathLst>
              <a:path w="21600" h="21600" extrusionOk="0">
                <a:moveTo>
                  <a:pt x="3436" y="17550"/>
                </a:moveTo>
                <a:lnTo>
                  <a:pt x="10309" y="17550"/>
                </a:lnTo>
                <a:cubicBezTo>
                  <a:pt x="10580" y="17550"/>
                  <a:pt x="10800" y="17248"/>
                  <a:pt x="10800" y="16875"/>
                </a:cubicBezTo>
                <a:cubicBezTo>
                  <a:pt x="10800" y="16503"/>
                  <a:pt x="10580" y="16200"/>
                  <a:pt x="10309" y="16200"/>
                </a:cubicBezTo>
                <a:lnTo>
                  <a:pt x="3436" y="16200"/>
                </a:lnTo>
                <a:cubicBezTo>
                  <a:pt x="3166" y="16200"/>
                  <a:pt x="2945" y="16503"/>
                  <a:pt x="2945" y="16875"/>
                </a:cubicBezTo>
                <a:cubicBezTo>
                  <a:pt x="2945" y="17248"/>
                  <a:pt x="3166" y="17550"/>
                  <a:pt x="3436" y="17550"/>
                </a:cubicBezTo>
                <a:moveTo>
                  <a:pt x="3436" y="14850"/>
                </a:moveTo>
                <a:lnTo>
                  <a:pt x="12273" y="14850"/>
                </a:lnTo>
                <a:cubicBezTo>
                  <a:pt x="12544" y="14850"/>
                  <a:pt x="12764" y="14548"/>
                  <a:pt x="12764" y="14175"/>
                </a:cubicBezTo>
                <a:cubicBezTo>
                  <a:pt x="12764" y="13803"/>
                  <a:pt x="12544" y="13500"/>
                  <a:pt x="12273" y="13500"/>
                </a:cubicBezTo>
                <a:lnTo>
                  <a:pt x="3436" y="13500"/>
                </a:lnTo>
                <a:cubicBezTo>
                  <a:pt x="3166" y="13500"/>
                  <a:pt x="2945" y="13803"/>
                  <a:pt x="2945" y="14175"/>
                </a:cubicBezTo>
                <a:cubicBezTo>
                  <a:pt x="2945" y="14548"/>
                  <a:pt x="3166" y="14850"/>
                  <a:pt x="3436" y="14850"/>
                </a:cubicBezTo>
                <a:moveTo>
                  <a:pt x="20618" y="4050"/>
                </a:moveTo>
                <a:lnTo>
                  <a:pt x="982" y="4050"/>
                </a:lnTo>
                <a:lnTo>
                  <a:pt x="982" y="1350"/>
                </a:lnTo>
                <a:lnTo>
                  <a:pt x="20618" y="1350"/>
                </a:lnTo>
                <a:cubicBezTo>
                  <a:pt x="20618" y="1350"/>
                  <a:pt x="20618" y="4050"/>
                  <a:pt x="20618" y="4050"/>
                </a:cubicBezTo>
                <a:close/>
                <a:moveTo>
                  <a:pt x="20618" y="20250"/>
                </a:moveTo>
                <a:lnTo>
                  <a:pt x="982" y="20250"/>
                </a:lnTo>
                <a:lnTo>
                  <a:pt x="982" y="9450"/>
                </a:lnTo>
                <a:lnTo>
                  <a:pt x="20618" y="9450"/>
                </a:lnTo>
                <a:cubicBezTo>
                  <a:pt x="20618" y="9450"/>
                  <a:pt x="20618" y="20250"/>
                  <a:pt x="20618" y="20250"/>
                </a:cubicBezTo>
                <a:close/>
                <a:moveTo>
                  <a:pt x="20618" y="0"/>
                </a:moveTo>
                <a:lnTo>
                  <a:pt x="982" y="0"/>
                </a:lnTo>
                <a:cubicBezTo>
                  <a:pt x="440" y="0"/>
                  <a:pt x="0" y="605"/>
                  <a:pt x="0" y="1350"/>
                </a:cubicBezTo>
                <a:lnTo>
                  <a:pt x="0" y="20250"/>
                </a:lnTo>
                <a:cubicBezTo>
                  <a:pt x="0" y="20995"/>
                  <a:pt x="440" y="21600"/>
                  <a:pt x="982" y="21600"/>
                </a:cubicBezTo>
                <a:lnTo>
                  <a:pt x="20618" y="21600"/>
                </a:lnTo>
                <a:cubicBezTo>
                  <a:pt x="21160" y="21600"/>
                  <a:pt x="21600" y="20995"/>
                  <a:pt x="21600" y="20250"/>
                </a:cubicBezTo>
                <a:lnTo>
                  <a:pt x="21600" y="1350"/>
                </a:lnTo>
                <a:cubicBezTo>
                  <a:pt x="21600" y="605"/>
                  <a:pt x="21160" y="0"/>
                  <a:pt x="20618" y="0"/>
                </a:cubicBezTo>
                <a:moveTo>
                  <a:pt x="16200" y="17550"/>
                </a:moveTo>
                <a:lnTo>
                  <a:pt x="18164" y="17550"/>
                </a:lnTo>
                <a:cubicBezTo>
                  <a:pt x="18434" y="17550"/>
                  <a:pt x="18655" y="17248"/>
                  <a:pt x="18655" y="16875"/>
                </a:cubicBezTo>
                <a:lnTo>
                  <a:pt x="18655" y="14175"/>
                </a:lnTo>
                <a:cubicBezTo>
                  <a:pt x="18655" y="13803"/>
                  <a:pt x="18434" y="13500"/>
                  <a:pt x="18164" y="13500"/>
                </a:cubicBezTo>
                <a:lnTo>
                  <a:pt x="16200" y="13500"/>
                </a:lnTo>
                <a:cubicBezTo>
                  <a:pt x="15929" y="13500"/>
                  <a:pt x="15709" y="13803"/>
                  <a:pt x="15709" y="14175"/>
                </a:cubicBezTo>
                <a:lnTo>
                  <a:pt x="15709" y="16875"/>
                </a:lnTo>
                <a:cubicBezTo>
                  <a:pt x="15709" y="17248"/>
                  <a:pt x="15929" y="17550"/>
                  <a:pt x="16200" y="1755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91" name="Shape 2791"/>
          <p:cNvSpPr/>
          <p:nvPr/>
        </p:nvSpPr>
        <p:spPr>
          <a:xfrm>
            <a:off x="2825064" y="2903870"/>
            <a:ext cx="558655" cy="457082"/>
          </a:xfrm>
          <a:custGeom>
            <a:avLst/>
            <a:gdLst/>
            <a:ahLst/>
            <a:cxnLst>
              <a:cxn ang="0">
                <a:pos x="wd2" y="hd2"/>
              </a:cxn>
              <a:cxn ang="5400000">
                <a:pos x="wd2" y="hd2"/>
              </a:cxn>
              <a:cxn ang="10800000">
                <a:pos x="wd2" y="hd2"/>
              </a:cxn>
              <a:cxn ang="16200000">
                <a:pos x="wd2" y="hd2"/>
              </a:cxn>
            </a:cxnLst>
            <a:rect l="0" t="0" r="r" b="b"/>
            <a:pathLst>
              <a:path w="21600" h="21600" extrusionOk="0">
                <a:moveTo>
                  <a:pt x="20618" y="0"/>
                </a:moveTo>
                <a:lnTo>
                  <a:pt x="4909" y="0"/>
                </a:lnTo>
                <a:cubicBezTo>
                  <a:pt x="4367" y="0"/>
                  <a:pt x="3927" y="538"/>
                  <a:pt x="3927" y="1200"/>
                </a:cubicBezTo>
                <a:lnTo>
                  <a:pt x="3927" y="3000"/>
                </a:lnTo>
                <a:cubicBezTo>
                  <a:pt x="3927" y="3332"/>
                  <a:pt x="4147" y="3600"/>
                  <a:pt x="4418" y="3600"/>
                </a:cubicBezTo>
                <a:cubicBezTo>
                  <a:pt x="4689" y="3600"/>
                  <a:pt x="4909" y="3332"/>
                  <a:pt x="4909" y="3000"/>
                </a:cubicBezTo>
                <a:lnTo>
                  <a:pt x="4909" y="1200"/>
                </a:lnTo>
                <a:lnTo>
                  <a:pt x="20618" y="1200"/>
                </a:lnTo>
                <a:lnTo>
                  <a:pt x="20618" y="15600"/>
                </a:lnTo>
                <a:lnTo>
                  <a:pt x="19145" y="15600"/>
                </a:lnTo>
                <a:cubicBezTo>
                  <a:pt x="18875" y="15600"/>
                  <a:pt x="18655" y="15869"/>
                  <a:pt x="18655" y="16200"/>
                </a:cubicBezTo>
                <a:cubicBezTo>
                  <a:pt x="18655" y="16532"/>
                  <a:pt x="18875" y="16800"/>
                  <a:pt x="19145" y="16800"/>
                </a:cubicBezTo>
                <a:lnTo>
                  <a:pt x="20618" y="16800"/>
                </a:lnTo>
                <a:cubicBezTo>
                  <a:pt x="21160" y="16800"/>
                  <a:pt x="21600" y="16262"/>
                  <a:pt x="21600" y="15600"/>
                </a:cubicBezTo>
                <a:lnTo>
                  <a:pt x="21600" y="1200"/>
                </a:lnTo>
                <a:cubicBezTo>
                  <a:pt x="21600" y="538"/>
                  <a:pt x="21160" y="0"/>
                  <a:pt x="20618" y="0"/>
                </a:cubicBezTo>
                <a:moveTo>
                  <a:pt x="16691" y="8400"/>
                </a:moveTo>
                <a:lnTo>
                  <a:pt x="982" y="8400"/>
                </a:lnTo>
                <a:lnTo>
                  <a:pt x="982" y="6000"/>
                </a:lnTo>
                <a:lnTo>
                  <a:pt x="16691" y="6000"/>
                </a:lnTo>
                <a:cubicBezTo>
                  <a:pt x="16691" y="6000"/>
                  <a:pt x="16691" y="8400"/>
                  <a:pt x="16691" y="8400"/>
                </a:cubicBezTo>
                <a:close/>
                <a:moveTo>
                  <a:pt x="16691" y="20400"/>
                </a:moveTo>
                <a:lnTo>
                  <a:pt x="982" y="20400"/>
                </a:lnTo>
                <a:lnTo>
                  <a:pt x="982" y="12000"/>
                </a:lnTo>
                <a:lnTo>
                  <a:pt x="16691" y="12000"/>
                </a:lnTo>
                <a:cubicBezTo>
                  <a:pt x="16691" y="12000"/>
                  <a:pt x="16691" y="20400"/>
                  <a:pt x="16691" y="20400"/>
                </a:cubicBezTo>
                <a:close/>
                <a:moveTo>
                  <a:pt x="16691" y="4800"/>
                </a:moveTo>
                <a:lnTo>
                  <a:pt x="982" y="4800"/>
                </a:lnTo>
                <a:cubicBezTo>
                  <a:pt x="440" y="4800"/>
                  <a:pt x="0" y="5338"/>
                  <a:pt x="0" y="6000"/>
                </a:cubicBezTo>
                <a:lnTo>
                  <a:pt x="0" y="20400"/>
                </a:lnTo>
                <a:cubicBezTo>
                  <a:pt x="0" y="21062"/>
                  <a:pt x="440" y="21600"/>
                  <a:pt x="982" y="21600"/>
                </a:cubicBezTo>
                <a:lnTo>
                  <a:pt x="16691" y="21600"/>
                </a:lnTo>
                <a:cubicBezTo>
                  <a:pt x="17233" y="21600"/>
                  <a:pt x="17673" y="21062"/>
                  <a:pt x="17673" y="20400"/>
                </a:cubicBezTo>
                <a:lnTo>
                  <a:pt x="17673" y="6000"/>
                </a:lnTo>
                <a:cubicBezTo>
                  <a:pt x="17673" y="5338"/>
                  <a:pt x="17233" y="4800"/>
                  <a:pt x="16691" y="4800"/>
                </a:cubicBezTo>
                <a:moveTo>
                  <a:pt x="3436" y="18000"/>
                </a:moveTo>
                <a:lnTo>
                  <a:pt x="7364" y="18000"/>
                </a:lnTo>
                <a:cubicBezTo>
                  <a:pt x="7634" y="18000"/>
                  <a:pt x="7855" y="17732"/>
                  <a:pt x="7855" y="17400"/>
                </a:cubicBezTo>
                <a:cubicBezTo>
                  <a:pt x="7855" y="17069"/>
                  <a:pt x="7634" y="16800"/>
                  <a:pt x="7364" y="16800"/>
                </a:cubicBezTo>
                <a:lnTo>
                  <a:pt x="3436" y="16800"/>
                </a:lnTo>
                <a:cubicBezTo>
                  <a:pt x="3166" y="16800"/>
                  <a:pt x="2945" y="17069"/>
                  <a:pt x="2945" y="17400"/>
                </a:cubicBezTo>
                <a:cubicBezTo>
                  <a:pt x="2945" y="17732"/>
                  <a:pt x="3166" y="18000"/>
                  <a:pt x="3436" y="18000"/>
                </a:cubicBezTo>
                <a:moveTo>
                  <a:pt x="3436" y="15600"/>
                </a:moveTo>
                <a:lnTo>
                  <a:pt x="9327" y="15600"/>
                </a:lnTo>
                <a:cubicBezTo>
                  <a:pt x="9598" y="15600"/>
                  <a:pt x="9818" y="15332"/>
                  <a:pt x="9818" y="15000"/>
                </a:cubicBezTo>
                <a:cubicBezTo>
                  <a:pt x="9818" y="14668"/>
                  <a:pt x="9598" y="14400"/>
                  <a:pt x="9327" y="14400"/>
                </a:cubicBezTo>
                <a:lnTo>
                  <a:pt x="3436" y="14400"/>
                </a:lnTo>
                <a:cubicBezTo>
                  <a:pt x="3166" y="14400"/>
                  <a:pt x="2945" y="14668"/>
                  <a:pt x="2945" y="15000"/>
                </a:cubicBezTo>
                <a:cubicBezTo>
                  <a:pt x="2945" y="15332"/>
                  <a:pt x="3166" y="15600"/>
                  <a:pt x="3436" y="15600"/>
                </a:cubicBezTo>
                <a:moveTo>
                  <a:pt x="12273" y="18000"/>
                </a:moveTo>
                <a:lnTo>
                  <a:pt x="14236" y="18000"/>
                </a:lnTo>
                <a:cubicBezTo>
                  <a:pt x="14507" y="18000"/>
                  <a:pt x="14727" y="17732"/>
                  <a:pt x="14727" y="17400"/>
                </a:cubicBezTo>
                <a:lnTo>
                  <a:pt x="14727" y="15000"/>
                </a:lnTo>
                <a:cubicBezTo>
                  <a:pt x="14727" y="14668"/>
                  <a:pt x="14507" y="14400"/>
                  <a:pt x="14236" y="14400"/>
                </a:cubicBezTo>
                <a:lnTo>
                  <a:pt x="12273" y="14400"/>
                </a:lnTo>
                <a:cubicBezTo>
                  <a:pt x="12002" y="14400"/>
                  <a:pt x="11782" y="14668"/>
                  <a:pt x="11782" y="15000"/>
                </a:cubicBezTo>
                <a:lnTo>
                  <a:pt x="11782" y="17400"/>
                </a:lnTo>
                <a:cubicBezTo>
                  <a:pt x="11782" y="17732"/>
                  <a:pt x="12002" y="18000"/>
                  <a:pt x="12273" y="180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92" name="Shape 2792"/>
          <p:cNvSpPr/>
          <p:nvPr/>
        </p:nvSpPr>
        <p:spPr>
          <a:xfrm>
            <a:off x="3891586" y="2853084"/>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7"/>
                  <a:pt x="5377" y="982"/>
                  <a:pt x="10800" y="982"/>
                </a:cubicBezTo>
                <a:cubicBezTo>
                  <a:pt x="16223" y="982"/>
                  <a:pt x="20618" y="5377"/>
                  <a:pt x="20618" y="10800"/>
                </a:cubicBezTo>
                <a:cubicBezTo>
                  <a:pt x="20618" y="16223"/>
                  <a:pt x="16223" y="20618"/>
                  <a:pt x="10800" y="20618"/>
                </a:cubicBezTo>
                <a:moveTo>
                  <a:pt x="10800" y="0"/>
                </a:moveTo>
                <a:cubicBezTo>
                  <a:pt x="4836" y="0"/>
                  <a:pt x="0" y="4836"/>
                  <a:pt x="0" y="10800"/>
                </a:cubicBezTo>
                <a:cubicBezTo>
                  <a:pt x="0" y="16765"/>
                  <a:pt x="4836" y="21600"/>
                  <a:pt x="10800" y="21600"/>
                </a:cubicBezTo>
                <a:cubicBezTo>
                  <a:pt x="16764" y="21600"/>
                  <a:pt x="21600" y="16765"/>
                  <a:pt x="21600" y="10800"/>
                </a:cubicBezTo>
                <a:cubicBezTo>
                  <a:pt x="21600" y="4836"/>
                  <a:pt x="16764" y="0"/>
                  <a:pt x="10800" y="0"/>
                </a:cubicBezTo>
                <a:moveTo>
                  <a:pt x="11949" y="13580"/>
                </a:moveTo>
                <a:cubicBezTo>
                  <a:pt x="11701" y="13784"/>
                  <a:pt x="11474" y="13901"/>
                  <a:pt x="11085" y="13931"/>
                </a:cubicBezTo>
                <a:lnTo>
                  <a:pt x="11085" y="11339"/>
                </a:lnTo>
                <a:cubicBezTo>
                  <a:pt x="11251" y="11383"/>
                  <a:pt x="11321" y="11435"/>
                  <a:pt x="11479" y="11494"/>
                </a:cubicBezTo>
                <a:cubicBezTo>
                  <a:pt x="11638" y="11554"/>
                  <a:pt x="11780" y="11632"/>
                  <a:pt x="11906" y="11728"/>
                </a:cubicBezTo>
                <a:cubicBezTo>
                  <a:pt x="12032" y="11824"/>
                  <a:pt x="12133" y="11943"/>
                  <a:pt x="12208" y="12084"/>
                </a:cubicBezTo>
                <a:cubicBezTo>
                  <a:pt x="12284" y="12225"/>
                  <a:pt x="12322" y="12399"/>
                  <a:pt x="12322" y="12607"/>
                </a:cubicBezTo>
                <a:cubicBezTo>
                  <a:pt x="12322" y="13052"/>
                  <a:pt x="12198" y="13376"/>
                  <a:pt x="11949" y="13580"/>
                </a:cubicBezTo>
                <a:moveTo>
                  <a:pt x="10437" y="9837"/>
                </a:moveTo>
                <a:cubicBezTo>
                  <a:pt x="10286" y="9800"/>
                  <a:pt x="10228" y="9753"/>
                  <a:pt x="10081" y="9698"/>
                </a:cubicBezTo>
                <a:cubicBezTo>
                  <a:pt x="9933" y="9642"/>
                  <a:pt x="9803" y="9570"/>
                  <a:pt x="9692" y="9481"/>
                </a:cubicBezTo>
                <a:cubicBezTo>
                  <a:pt x="9581" y="9392"/>
                  <a:pt x="9489" y="9285"/>
                  <a:pt x="9417" y="9159"/>
                </a:cubicBezTo>
                <a:cubicBezTo>
                  <a:pt x="9345" y="9032"/>
                  <a:pt x="9309" y="8880"/>
                  <a:pt x="9309" y="8702"/>
                </a:cubicBezTo>
                <a:cubicBezTo>
                  <a:pt x="9309" y="8309"/>
                  <a:pt x="9415" y="8030"/>
                  <a:pt x="9627" y="7862"/>
                </a:cubicBezTo>
                <a:cubicBezTo>
                  <a:pt x="9839" y="7696"/>
                  <a:pt x="10048" y="7612"/>
                  <a:pt x="10437" y="7612"/>
                </a:cubicBezTo>
                <a:cubicBezTo>
                  <a:pt x="10437" y="7612"/>
                  <a:pt x="10437" y="9837"/>
                  <a:pt x="10437" y="9837"/>
                </a:cubicBezTo>
                <a:close/>
                <a:moveTo>
                  <a:pt x="12765" y="10727"/>
                </a:moveTo>
                <a:cubicBezTo>
                  <a:pt x="12527" y="10542"/>
                  <a:pt x="12253" y="10390"/>
                  <a:pt x="11944" y="10271"/>
                </a:cubicBezTo>
                <a:cubicBezTo>
                  <a:pt x="11634" y="10153"/>
                  <a:pt x="11410" y="10049"/>
                  <a:pt x="11085" y="9959"/>
                </a:cubicBezTo>
                <a:lnTo>
                  <a:pt x="11085" y="7612"/>
                </a:lnTo>
                <a:cubicBezTo>
                  <a:pt x="11474" y="7612"/>
                  <a:pt x="11665" y="7713"/>
                  <a:pt x="11841" y="7913"/>
                </a:cubicBezTo>
                <a:cubicBezTo>
                  <a:pt x="12017" y="8113"/>
                  <a:pt x="12113" y="8402"/>
                  <a:pt x="12127" y="8781"/>
                </a:cubicBezTo>
                <a:lnTo>
                  <a:pt x="13359" y="8781"/>
                </a:lnTo>
                <a:cubicBezTo>
                  <a:pt x="13359" y="8417"/>
                  <a:pt x="13295" y="8098"/>
                  <a:pt x="13170" y="7824"/>
                </a:cubicBezTo>
                <a:cubicBezTo>
                  <a:pt x="13043" y="7550"/>
                  <a:pt x="12875" y="7323"/>
                  <a:pt x="12662" y="7145"/>
                </a:cubicBezTo>
                <a:cubicBezTo>
                  <a:pt x="12449" y="6967"/>
                  <a:pt x="12200" y="6833"/>
                  <a:pt x="11911" y="6744"/>
                </a:cubicBezTo>
                <a:cubicBezTo>
                  <a:pt x="11623" y="6656"/>
                  <a:pt x="11410" y="6611"/>
                  <a:pt x="11085" y="6611"/>
                </a:cubicBezTo>
                <a:lnTo>
                  <a:pt x="11085" y="5881"/>
                </a:lnTo>
                <a:lnTo>
                  <a:pt x="10437" y="5881"/>
                </a:lnTo>
                <a:lnTo>
                  <a:pt x="10437" y="6611"/>
                </a:lnTo>
                <a:cubicBezTo>
                  <a:pt x="10113" y="6611"/>
                  <a:pt x="9895" y="6659"/>
                  <a:pt x="9600" y="6756"/>
                </a:cubicBezTo>
                <a:cubicBezTo>
                  <a:pt x="9305" y="6852"/>
                  <a:pt x="9044" y="6991"/>
                  <a:pt x="8817" y="7173"/>
                </a:cubicBezTo>
                <a:cubicBezTo>
                  <a:pt x="8590" y="7355"/>
                  <a:pt x="8410" y="7581"/>
                  <a:pt x="8277" y="7852"/>
                </a:cubicBezTo>
                <a:cubicBezTo>
                  <a:pt x="8144" y="8122"/>
                  <a:pt x="8077" y="8436"/>
                  <a:pt x="8077" y="8791"/>
                </a:cubicBezTo>
                <a:cubicBezTo>
                  <a:pt x="8077" y="9199"/>
                  <a:pt x="8150" y="9541"/>
                  <a:pt x="8293" y="9815"/>
                </a:cubicBezTo>
                <a:cubicBezTo>
                  <a:pt x="8438" y="10089"/>
                  <a:pt x="8626" y="10317"/>
                  <a:pt x="8860" y="10499"/>
                </a:cubicBezTo>
                <a:cubicBezTo>
                  <a:pt x="9094" y="10681"/>
                  <a:pt x="9357" y="10829"/>
                  <a:pt x="9649" y="10944"/>
                </a:cubicBezTo>
                <a:cubicBezTo>
                  <a:pt x="9940" y="11059"/>
                  <a:pt x="10142" y="11157"/>
                  <a:pt x="10437" y="11239"/>
                </a:cubicBezTo>
                <a:lnTo>
                  <a:pt x="10437" y="13931"/>
                </a:lnTo>
                <a:cubicBezTo>
                  <a:pt x="9940" y="13916"/>
                  <a:pt x="9676" y="13768"/>
                  <a:pt x="9460" y="13486"/>
                </a:cubicBezTo>
                <a:cubicBezTo>
                  <a:pt x="9244" y="13204"/>
                  <a:pt x="9139" y="12818"/>
                  <a:pt x="9147" y="12329"/>
                </a:cubicBezTo>
                <a:lnTo>
                  <a:pt x="7915" y="12329"/>
                </a:lnTo>
                <a:cubicBezTo>
                  <a:pt x="7908" y="12744"/>
                  <a:pt x="7967" y="13111"/>
                  <a:pt x="8094" y="13430"/>
                </a:cubicBezTo>
                <a:cubicBezTo>
                  <a:pt x="8220" y="13749"/>
                  <a:pt x="8397" y="14018"/>
                  <a:pt x="8628" y="14236"/>
                </a:cubicBezTo>
                <a:cubicBezTo>
                  <a:pt x="8858" y="14455"/>
                  <a:pt x="9136" y="14624"/>
                  <a:pt x="9460" y="14743"/>
                </a:cubicBezTo>
                <a:cubicBezTo>
                  <a:pt x="9784" y="14861"/>
                  <a:pt x="10048" y="14924"/>
                  <a:pt x="10437" y="14932"/>
                </a:cubicBezTo>
                <a:lnTo>
                  <a:pt x="10437" y="15692"/>
                </a:lnTo>
                <a:lnTo>
                  <a:pt x="11085" y="15692"/>
                </a:lnTo>
                <a:lnTo>
                  <a:pt x="11085" y="14932"/>
                </a:lnTo>
                <a:cubicBezTo>
                  <a:pt x="11446" y="14917"/>
                  <a:pt x="11688" y="14856"/>
                  <a:pt x="11998" y="14748"/>
                </a:cubicBezTo>
                <a:cubicBezTo>
                  <a:pt x="12307" y="14641"/>
                  <a:pt x="12578" y="14485"/>
                  <a:pt x="12808" y="14281"/>
                </a:cubicBezTo>
                <a:cubicBezTo>
                  <a:pt x="13038" y="14077"/>
                  <a:pt x="13220" y="13821"/>
                  <a:pt x="13353" y="13513"/>
                </a:cubicBezTo>
                <a:cubicBezTo>
                  <a:pt x="13486" y="13206"/>
                  <a:pt x="13553" y="12844"/>
                  <a:pt x="13553" y="12429"/>
                </a:cubicBezTo>
                <a:cubicBezTo>
                  <a:pt x="13553" y="12028"/>
                  <a:pt x="13481" y="11691"/>
                  <a:pt x="13337" y="11417"/>
                </a:cubicBezTo>
                <a:cubicBezTo>
                  <a:pt x="13193" y="11142"/>
                  <a:pt x="13002" y="10912"/>
                  <a:pt x="12765" y="10727"/>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93" name="Shape 2793"/>
          <p:cNvSpPr/>
          <p:nvPr/>
        </p:nvSpPr>
        <p:spPr>
          <a:xfrm>
            <a:off x="4958108" y="2853084"/>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9686" y="14720"/>
                </a:moveTo>
                <a:cubicBezTo>
                  <a:pt x="9513" y="14863"/>
                  <a:pt x="9355" y="14945"/>
                  <a:pt x="9084" y="14965"/>
                </a:cubicBezTo>
                <a:lnTo>
                  <a:pt x="9084" y="13151"/>
                </a:lnTo>
                <a:cubicBezTo>
                  <a:pt x="9199" y="13182"/>
                  <a:pt x="9248" y="13219"/>
                  <a:pt x="9358" y="13260"/>
                </a:cubicBezTo>
                <a:cubicBezTo>
                  <a:pt x="9469" y="13302"/>
                  <a:pt x="9568" y="13357"/>
                  <a:pt x="9656" y="13424"/>
                </a:cubicBezTo>
                <a:cubicBezTo>
                  <a:pt x="9744" y="13491"/>
                  <a:pt x="9814" y="13575"/>
                  <a:pt x="9867" y="13673"/>
                </a:cubicBezTo>
                <a:cubicBezTo>
                  <a:pt x="9920" y="13772"/>
                  <a:pt x="9946" y="13894"/>
                  <a:pt x="9946" y="14039"/>
                </a:cubicBezTo>
                <a:cubicBezTo>
                  <a:pt x="9946" y="14350"/>
                  <a:pt x="9859" y="14577"/>
                  <a:pt x="9686" y="14720"/>
                </a:cubicBezTo>
                <a:moveTo>
                  <a:pt x="8631" y="12100"/>
                </a:moveTo>
                <a:cubicBezTo>
                  <a:pt x="8526" y="12074"/>
                  <a:pt x="8486" y="12041"/>
                  <a:pt x="8383" y="12003"/>
                </a:cubicBezTo>
                <a:cubicBezTo>
                  <a:pt x="8280" y="11964"/>
                  <a:pt x="8189" y="11913"/>
                  <a:pt x="8112" y="11851"/>
                </a:cubicBezTo>
                <a:cubicBezTo>
                  <a:pt x="8034" y="11789"/>
                  <a:pt x="7969" y="11714"/>
                  <a:pt x="7919" y="11625"/>
                </a:cubicBezTo>
                <a:cubicBezTo>
                  <a:pt x="7869" y="11537"/>
                  <a:pt x="7844" y="11431"/>
                  <a:pt x="7844" y="11306"/>
                </a:cubicBezTo>
                <a:cubicBezTo>
                  <a:pt x="7844" y="11031"/>
                  <a:pt x="7918" y="10835"/>
                  <a:pt x="8067" y="10718"/>
                </a:cubicBezTo>
                <a:cubicBezTo>
                  <a:pt x="8214" y="10601"/>
                  <a:pt x="8360" y="10543"/>
                  <a:pt x="8631" y="10543"/>
                </a:cubicBezTo>
                <a:cubicBezTo>
                  <a:pt x="8631" y="10543"/>
                  <a:pt x="8631" y="12100"/>
                  <a:pt x="8631" y="12100"/>
                </a:cubicBezTo>
                <a:close/>
                <a:moveTo>
                  <a:pt x="10255" y="12723"/>
                </a:moveTo>
                <a:cubicBezTo>
                  <a:pt x="10089" y="12593"/>
                  <a:pt x="9898" y="12487"/>
                  <a:pt x="9683" y="12404"/>
                </a:cubicBezTo>
                <a:cubicBezTo>
                  <a:pt x="9466" y="12321"/>
                  <a:pt x="9310" y="12248"/>
                  <a:pt x="9084" y="12186"/>
                </a:cubicBezTo>
                <a:lnTo>
                  <a:pt x="9084" y="10543"/>
                </a:lnTo>
                <a:cubicBezTo>
                  <a:pt x="9355" y="10543"/>
                  <a:pt x="9488" y="10613"/>
                  <a:pt x="9611" y="10753"/>
                </a:cubicBezTo>
                <a:cubicBezTo>
                  <a:pt x="9734" y="10893"/>
                  <a:pt x="9800" y="11096"/>
                  <a:pt x="9810" y="11361"/>
                </a:cubicBezTo>
                <a:lnTo>
                  <a:pt x="10669" y="11361"/>
                </a:lnTo>
                <a:cubicBezTo>
                  <a:pt x="10669" y="11106"/>
                  <a:pt x="10625" y="10883"/>
                  <a:pt x="10537" y="10690"/>
                </a:cubicBezTo>
                <a:cubicBezTo>
                  <a:pt x="10450" y="10499"/>
                  <a:pt x="10331" y="10340"/>
                  <a:pt x="10183" y="10216"/>
                </a:cubicBezTo>
                <a:cubicBezTo>
                  <a:pt x="10035" y="10091"/>
                  <a:pt x="9860" y="9998"/>
                  <a:pt x="9659" y="9935"/>
                </a:cubicBezTo>
                <a:cubicBezTo>
                  <a:pt x="9459" y="9873"/>
                  <a:pt x="9310" y="9842"/>
                  <a:pt x="9084" y="9842"/>
                </a:cubicBezTo>
                <a:lnTo>
                  <a:pt x="9084" y="9331"/>
                </a:lnTo>
                <a:lnTo>
                  <a:pt x="8631" y="9331"/>
                </a:lnTo>
                <a:lnTo>
                  <a:pt x="8631" y="9842"/>
                </a:lnTo>
                <a:cubicBezTo>
                  <a:pt x="8405" y="9842"/>
                  <a:pt x="8253" y="9876"/>
                  <a:pt x="8048" y="9943"/>
                </a:cubicBezTo>
                <a:cubicBezTo>
                  <a:pt x="7842" y="10011"/>
                  <a:pt x="7660" y="10108"/>
                  <a:pt x="7501" y="10235"/>
                </a:cubicBezTo>
                <a:cubicBezTo>
                  <a:pt x="7343" y="10363"/>
                  <a:pt x="7218" y="10521"/>
                  <a:pt x="7125" y="10710"/>
                </a:cubicBezTo>
                <a:cubicBezTo>
                  <a:pt x="7032" y="10899"/>
                  <a:pt x="6985" y="11119"/>
                  <a:pt x="6985" y="11368"/>
                </a:cubicBezTo>
                <a:cubicBezTo>
                  <a:pt x="6985" y="11654"/>
                  <a:pt x="7035" y="11892"/>
                  <a:pt x="7136" y="12085"/>
                </a:cubicBezTo>
                <a:cubicBezTo>
                  <a:pt x="7237" y="12277"/>
                  <a:pt x="7368" y="12436"/>
                  <a:pt x="7531" y="12563"/>
                </a:cubicBezTo>
                <a:cubicBezTo>
                  <a:pt x="7694" y="12691"/>
                  <a:pt x="7878" y="12794"/>
                  <a:pt x="8081" y="12875"/>
                </a:cubicBezTo>
                <a:cubicBezTo>
                  <a:pt x="8285" y="12956"/>
                  <a:pt x="8426" y="13024"/>
                  <a:pt x="8631" y="13081"/>
                </a:cubicBezTo>
                <a:lnTo>
                  <a:pt x="8631" y="14965"/>
                </a:lnTo>
                <a:cubicBezTo>
                  <a:pt x="8285" y="14955"/>
                  <a:pt x="8100" y="14852"/>
                  <a:pt x="7950" y="14654"/>
                </a:cubicBezTo>
                <a:cubicBezTo>
                  <a:pt x="7799" y="14457"/>
                  <a:pt x="7726" y="14187"/>
                  <a:pt x="7731" y="13844"/>
                </a:cubicBezTo>
                <a:lnTo>
                  <a:pt x="6872" y="13844"/>
                </a:lnTo>
                <a:cubicBezTo>
                  <a:pt x="6867" y="14135"/>
                  <a:pt x="6908" y="14392"/>
                  <a:pt x="6996" y="14615"/>
                </a:cubicBezTo>
                <a:cubicBezTo>
                  <a:pt x="7085" y="14839"/>
                  <a:pt x="7209" y="15027"/>
                  <a:pt x="7369" y="15180"/>
                </a:cubicBezTo>
                <a:cubicBezTo>
                  <a:pt x="7530" y="15333"/>
                  <a:pt x="7723" y="15451"/>
                  <a:pt x="7950" y="15534"/>
                </a:cubicBezTo>
                <a:cubicBezTo>
                  <a:pt x="8176" y="15617"/>
                  <a:pt x="8360" y="15661"/>
                  <a:pt x="8631" y="15667"/>
                </a:cubicBezTo>
                <a:lnTo>
                  <a:pt x="8631" y="16199"/>
                </a:lnTo>
                <a:lnTo>
                  <a:pt x="9084" y="16199"/>
                </a:lnTo>
                <a:lnTo>
                  <a:pt x="9084" y="15667"/>
                </a:lnTo>
                <a:cubicBezTo>
                  <a:pt x="9335" y="15656"/>
                  <a:pt x="9504" y="15613"/>
                  <a:pt x="9720" y="15538"/>
                </a:cubicBezTo>
                <a:cubicBezTo>
                  <a:pt x="9936" y="15463"/>
                  <a:pt x="10124" y="15354"/>
                  <a:pt x="10285" y="15211"/>
                </a:cubicBezTo>
                <a:cubicBezTo>
                  <a:pt x="10445" y="15068"/>
                  <a:pt x="10573" y="14889"/>
                  <a:pt x="10666" y="14673"/>
                </a:cubicBezTo>
                <a:cubicBezTo>
                  <a:pt x="10758" y="14459"/>
                  <a:pt x="10805" y="14205"/>
                  <a:pt x="10805" y="13914"/>
                </a:cubicBezTo>
                <a:cubicBezTo>
                  <a:pt x="10805" y="13634"/>
                  <a:pt x="10755" y="13398"/>
                  <a:pt x="10654" y="13206"/>
                </a:cubicBezTo>
                <a:cubicBezTo>
                  <a:pt x="10554" y="13014"/>
                  <a:pt x="10421" y="12853"/>
                  <a:pt x="10255" y="12723"/>
                </a:cubicBezTo>
                <a:moveTo>
                  <a:pt x="12764" y="0"/>
                </a:moveTo>
                <a:cubicBezTo>
                  <a:pt x="9919" y="0"/>
                  <a:pt x="7396" y="1350"/>
                  <a:pt x="5779" y="3437"/>
                </a:cubicBezTo>
                <a:cubicBezTo>
                  <a:pt x="6324" y="3259"/>
                  <a:pt x="6890" y="3132"/>
                  <a:pt x="7472" y="3051"/>
                </a:cubicBezTo>
                <a:cubicBezTo>
                  <a:pt x="8868" y="1774"/>
                  <a:pt x="10722" y="987"/>
                  <a:pt x="12764" y="987"/>
                </a:cubicBezTo>
                <a:cubicBezTo>
                  <a:pt x="17099" y="987"/>
                  <a:pt x="20613" y="4502"/>
                  <a:pt x="20613" y="8836"/>
                </a:cubicBezTo>
                <a:cubicBezTo>
                  <a:pt x="20613" y="10878"/>
                  <a:pt x="19827" y="12732"/>
                  <a:pt x="18549" y="14128"/>
                </a:cubicBezTo>
                <a:cubicBezTo>
                  <a:pt x="18468" y="14710"/>
                  <a:pt x="18341" y="15276"/>
                  <a:pt x="18163" y="15821"/>
                </a:cubicBezTo>
                <a:cubicBezTo>
                  <a:pt x="20250" y="14204"/>
                  <a:pt x="21600" y="11681"/>
                  <a:pt x="21600" y="8836"/>
                </a:cubicBezTo>
                <a:cubicBezTo>
                  <a:pt x="21600" y="3956"/>
                  <a:pt x="17644" y="0"/>
                  <a:pt x="12764" y="0"/>
                </a:cubicBezTo>
                <a:moveTo>
                  <a:pt x="8836" y="20613"/>
                </a:moveTo>
                <a:cubicBezTo>
                  <a:pt x="4501" y="20613"/>
                  <a:pt x="987" y="17098"/>
                  <a:pt x="987" y="12764"/>
                </a:cubicBezTo>
                <a:cubicBezTo>
                  <a:pt x="987" y="8429"/>
                  <a:pt x="4501" y="4915"/>
                  <a:pt x="8836" y="4915"/>
                </a:cubicBezTo>
                <a:cubicBezTo>
                  <a:pt x="13172" y="4915"/>
                  <a:pt x="16685" y="8429"/>
                  <a:pt x="16685" y="12764"/>
                </a:cubicBezTo>
                <a:cubicBezTo>
                  <a:pt x="16685" y="17098"/>
                  <a:pt x="13172" y="20613"/>
                  <a:pt x="8836" y="20613"/>
                </a:cubicBezTo>
                <a:moveTo>
                  <a:pt x="8836" y="3927"/>
                </a:moveTo>
                <a:cubicBezTo>
                  <a:pt x="3956" y="3927"/>
                  <a:pt x="0" y="7884"/>
                  <a:pt x="0" y="12764"/>
                </a:cubicBezTo>
                <a:cubicBezTo>
                  <a:pt x="0" y="17644"/>
                  <a:pt x="3956" y="21600"/>
                  <a:pt x="8836" y="21600"/>
                </a:cubicBezTo>
                <a:cubicBezTo>
                  <a:pt x="13716" y="21600"/>
                  <a:pt x="17673" y="17644"/>
                  <a:pt x="17673" y="12764"/>
                </a:cubicBezTo>
                <a:cubicBezTo>
                  <a:pt x="17673" y="7884"/>
                  <a:pt x="13716" y="3927"/>
                  <a:pt x="8836" y="3927"/>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94" name="Shape 2794"/>
          <p:cNvSpPr/>
          <p:nvPr/>
        </p:nvSpPr>
        <p:spPr>
          <a:xfrm>
            <a:off x="6024630" y="2853084"/>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6" y="0"/>
                  <a:pt x="0" y="4836"/>
                  <a:pt x="0" y="10800"/>
                </a:cubicBezTo>
                <a:cubicBezTo>
                  <a:pt x="0" y="16765"/>
                  <a:pt x="4836" y="21600"/>
                  <a:pt x="10800" y="21600"/>
                </a:cubicBezTo>
                <a:cubicBezTo>
                  <a:pt x="16764" y="21600"/>
                  <a:pt x="21600" y="16765"/>
                  <a:pt x="21600" y="10800"/>
                </a:cubicBezTo>
                <a:cubicBezTo>
                  <a:pt x="21600" y="4836"/>
                  <a:pt x="16764" y="0"/>
                  <a:pt x="10800" y="0"/>
                </a:cubicBezTo>
                <a:moveTo>
                  <a:pt x="11535" y="7724"/>
                </a:moveTo>
                <a:cubicBezTo>
                  <a:pt x="12082" y="7724"/>
                  <a:pt x="12586" y="7961"/>
                  <a:pt x="13047" y="8436"/>
                </a:cubicBezTo>
                <a:lnTo>
                  <a:pt x="13544" y="7424"/>
                </a:lnTo>
                <a:cubicBezTo>
                  <a:pt x="12888" y="6964"/>
                  <a:pt x="12248" y="6734"/>
                  <a:pt x="11621" y="6734"/>
                </a:cubicBezTo>
                <a:cubicBezTo>
                  <a:pt x="10757" y="6734"/>
                  <a:pt x="10048" y="7019"/>
                  <a:pt x="9494" y="7590"/>
                </a:cubicBezTo>
                <a:cubicBezTo>
                  <a:pt x="9019" y="8087"/>
                  <a:pt x="8691" y="8762"/>
                  <a:pt x="8510" y="9615"/>
                </a:cubicBezTo>
                <a:lnTo>
                  <a:pt x="7938" y="9615"/>
                </a:lnTo>
                <a:lnTo>
                  <a:pt x="7658" y="10327"/>
                </a:lnTo>
                <a:lnTo>
                  <a:pt x="8435" y="10327"/>
                </a:lnTo>
                <a:cubicBezTo>
                  <a:pt x="8428" y="10409"/>
                  <a:pt x="8423" y="10483"/>
                  <a:pt x="8419" y="10549"/>
                </a:cubicBezTo>
                <a:cubicBezTo>
                  <a:pt x="8415" y="10616"/>
                  <a:pt x="8414" y="10675"/>
                  <a:pt x="8414" y="10727"/>
                </a:cubicBezTo>
                <a:cubicBezTo>
                  <a:pt x="8414" y="10794"/>
                  <a:pt x="8415" y="10857"/>
                  <a:pt x="8419" y="10916"/>
                </a:cubicBezTo>
                <a:cubicBezTo>
                  <a:pt x="8423" y="10976"/>
                  <a:pt x="8428" y="11032"/>
                  <a:pt x="8435" y="11083"/>
                </a:cubicBezTo>
                <a:lnTo>
                  <a:pt x="7949" y="11083"/>
                </a:lnTo>
                <a:lnTo>
                  <a:pt x="7658" y="11784"/>
                </a:lnTo>
                <a:lnTo>
                  <a:pt x="8489" y="11784"/>
                </a:lnTo>
                <a:cubicBezTo>
                  <a:pt x="8604" y="12674"/>
                  <a:pt x="8896" y="13382"/>
                  <a:pt x="9364" y="13908"/>
                </a:cubicBezTo>
                <a:cubicBezTo>
                  <a:pt x="9904" y="14517"/>
                  <a:pt x="10656" y="14821"/>
                  <a:pt x="11621" y="14821"/>
                </a:cubicBezTo>
                <a:cubicBezTo>
                  <a:pt x="12219" y="14821"/>
                  <a:pt x="12762" y="14658"/>
                  <a:pt x="13252" y="14331"/>
                </a:cubicBezTo>
                <a:lnTo>
                  <a:pt x="13252" y="13097"/>
                </a:lnTo>
                <a:cubicBezTo>
                  <a:pt x="12978" y="13356"/>
                  <a:pt x="12733" y="13542"/>
                  <a:pt x="12517" y="13653"/>
                </a:cubicBezTo>
                <a:cubicBezTo>
                  <a:pt x="12280" y="13772"/>
                  <a:pt x="11981" y="13831"/>
                  <a:pt x="11621" y="13831"/>
                </a:cubicBezTo>
                <a:cubicBezTo>
                  <a:pt x="11067" y="13831"/>
                  <a:pt x="10627" y="13620"/>
                  <a:pt x="10304" y="13197"/>
                </a:cubicBezTo>
                <a:cubicBezTo>
                  <a:pt x="10023" y="12855"/>
                  <a:pt x="9839" y="12385"/>
                  <a:pt x="9753" y="11784"/>
                </a:cubicBezTo>
                <a:lnTo>
                  <a:pt x="11924" y="11784"/>
                </a:lnTo>
                <a:lnTo>
                  <a:pt x="12193" y="11083"/>
                </a:lnTo>
                <a:lnTo>
                  <a:pt x="9699" y="11083"/>
                </a:lnTo>
                <a:cubicBezTo>
                  <a:pt x="9692" y="11046"/>
                  <a:pt x="9688" y="10932"/>
                  <a:pt x="9688" y="10739"/>
                </a:cubicBezTo>
                <a:lnTo>
                  <a:pt x="9688" y="10483"/>
                </a:lnTo>
                <a:cubicBezTo>
                  <a:pt x="9688" y="10416"/>
                  <a:pt x="9692" y="10364"/>
                  <a:pt x="9699" y="10327"/>
                </a:cubicBezTo>
                <a:lnTo>
                  <a:pt x="12344" y="10327"/>
                </a:lnTo>
                <a:lnTo>
                  <a:pt x="12626" y="9615"/>
                </a:lnTo>
                <a:lnTo>
                  <a:pt x="9775" y="9615"/>
                </a:lnTo>
                <a:cubicBezTo>
                  <a:pt x="9868" y="9096"/>
                  <a:pt x="10051" y="8662"/>
                  <a:pt x="10325" y="8314"/>
                </a:cubicBezTo>
                <a:cubicBezTo>
                  <a:pt x="10649" y="7920"/>
                  <a:pt x="11052" y="7724"/>
                  <a:pt x="11535" y="7724"/>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95" name="Shape 2795"/>
          <p:cNvSpPr/>
          <p:nvPr/>
        </p:nvSpPr>
        <p:spPr>
          <a:xfrm>
            <a:off x="7091153" y="2853084"/>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8836" y="20613"/>
                </a:moveTo>
                <a:cubicBezTo>
                  <a:pt x="4502" y="20613"/>
                  <a:pt x="988" y="17098"/>
                  <a:pt x="988" y="12764"/>
                </a:cubicBezTo>
                <a:cubicBezTo>
                  <a:pt x="988" y="8429"/>
                  <a:pt x="4502" y="4915"/>
                  <a:pt x="8836" y="4915"/>
                </a:cubicBezTo>
                <a:cubicBezTo>
                  <a:pt x="13171" y="4915"/>
                  <a:pt x="16685" y="8429"/>
                  <a:pt x="16685" y="12764"/>
                </a:cubicBezTo>
                <a:cubicBezTo>
                  <a:pt x="16685" y="17098"/>
                  <a:pt x="13171" y="20613"/>
                  <a:pt x="8836" y="20613"/>
                </a:cubicBezTo>
                <a:moveTo>
                  <a:pt x="8836" y="3927"/>
                </a:moveTo>
                <a:cubicBezTo>
                  <a:pt x="3956" y="3927"/>
                  <a:pt x="0" y="7884"/>
                  <a:pt x="0" y="12764"/>
                </a:cubicBezTo>
                <a:cubicBezTo>
                  <a:pt x="0" y="17644"/>
                  <a:pt x="3956" y="21600"/>
                  <a:pt x="8836" y="21600"/>
                </a:cubicBezTo>
                <a:cubicBezTo>
                  <a:pt x="13717" y="21600"/>
                  <a:pt x="17673" y="17644"/>
                  <a:pt x="17673" y="12764"/>
                </a:cubicBezTo>
                <a:cubicBezTo>
                  <a:pt x="17673" y="7884"/>
                  <a:pt x="13717" y="3927"/>
                  <a:pt x="8836" y="3927"/>
                </a:cubicBezTo>
                <a:moveTo>
                  <a:pt x="12764" y="0"/>
                </a:moveTo>
                <a:cubicBezTo>
                  <a:pt x="9919" y="0"/>
                  <a:pt x="7395" y="1349"/>
                  <a:pt x="5780" y="3437"/>
                </a:cubicBezTo>
                <a:cubicBezTo>
                  <a:pt x="6324" y="3259"/>
                  <a:pt x="6890" y="3132"/>
                  <a:pt x="7472" y="3051"/>
                </a:cubicBezTo>
                <a:cubicBezTo>
                  <a:pt x="8868" y="1774"/>
                  <a:pt x="10722" y="987"/>
                  <a:pt x="12764" y="987"/>
                </a:cubicBezTo>
                <a:cubicBezTo>
                  <a:pt x="17098" y="987"/>
                  <a:pt x="20612" y="4502"/>
                  <a:pt x="20612" y="8836"/>
                </a:cubicBezTo>
                <a:cubicBezTo>
                  <a:pt x="20612" y="10878"/>
                  <a:pt x="19827" y="12732"/>
                  <a:pt x="18549" y="14128"/>
                </a:cubicBezTo>
                <a:cubicBezTo>
                  <a:pt x="18468" y="14710"/>
                  <a:pt x="18341" y="15276"/>
                  <a:pt x="18163" y="15821"/>
                </a:cubicBezTo>
                <a:cubicBezTo>
                  <a:pt x="20250" y="14204"/>
                  <a:pt x="21600" y="11681"/>
                  <a:pt x="21600" y="8836"/>
                </a:cubicBezTo>
                <a:cubicBezTo>
                  <a:pt x="21600" y="3956"/>
                  <a:pt x="17644" y="0"/>
                  <a:pt x="12764" y="0"/>
                </a:cubicBezTo>
                <a:moveTo>
                  <a:pt x="9292" y="10539"/>
                </a:moveTo>
                <a:cubicBezTo>
                  <a:pt x="9702" y="10539"/>
                  <a:pt x="10080" y="10712"/>
                  <a:pt x="10426" y="11057"/>
                </a:cubicBezTo>
                <a:lnTo>
                  <a:pt x="10798" y="10320"/>
                </a:lnTo>
                <a:cubicBezTo>
                  <a:pt x="10307" y="9985"/>
                  <a:pt x="9826" y="9817"/>
                  <a:pt x="9356" y="9817"/>
                </a:cubicBezTo>
                <a:cubicBezTo>
                  <a:pt x="8708" y="9817"/>
                  <a:pt x="8176" y="10026"/>
                  <a:pt x="7761" y="10441"/>
                </a:cubicBezTo>
                <a:cubicBezTo>
                  <a:pt x="7404" y="10804"/>
                  <a:pt x="7158" y="11296"/>
                  <a:pt x="7023" y="11917"/>
                </a:cubicBezTo>
                <a:lnTo>
                  <a:pt x="6594" y="11917"/>
                </a:lnTo>
                <a:lnTo>
                  <a:pt x="6384" y="12435"/>
                </a:lnTo>
                <a:lnTo>
                  <a:pt x="6967" y="12435"/>
                </a:lnTo>
                <a:cubicBezTo>
                  <a:pt x="6961" y="12495"/>
                  <a:pt x="6957" y="12549"/>
                  <a:pt x="6955" y="12598"/>
                </a:cubicBezTo>
                <a:cubicBezTo>
                  <a:pt x="6952" y="12646"/>
                  <a:pt x="6950" y="12690"/>
                  <a:pt x="6950" y="12727"/>
                </a:cubicBezTo>
                <a:cubicBezTo>
                  <a:pt x="6950" y="12776"/>
                  <a:pt x="6952" y="12822"/>
                  <a:pt x="6955" y="12865"/>
                </a:cubicBezTo>
                <a:cubicBezTo>
                  <a:pt x="6957" y="12908"/>
                  <a:pt x="6961" y="12949"/>
                  <a:pt x="6967" y="12987"/>
                </a:cubicBezTo>
                <a:lnTo>
                  <a:pt x="6602" y="12987"/>
                </a:lnTo>
                <a:lnTo>
                  <a:pt x="6384" y="13497"/>
                </a:lnTo>
                <a:lnTo>
                  <a:pt x="7007" y="13497"/>
                </a:lnTo>
                <a:cubicBezTo>
                  <a:pt x="7093" y="14146"/>
                  <a:pt x="7313" y="14662"/>
                  <a:pt x="7663" y="15045"/>
                </a:cubicBezTo>
                <a:cubicBezTo>
                  <a:pt x="8068" y="15489"/>
                  <a:pt x="8633" y="15710"/>
                  <a:pt x="9356" y="15710"/>
                </a:cubicBezTo>
                <a:cubicBezTo>
                  <a:pt x="9805" y="15710"/>
                  <a:pt x="10212" y="15591"/>
                  <a:pt x="10579" y="15354"/>
                </a:cubicBezTo>
                <a:lnTo>
                  <a:pt x="10579" y="14454"/>
                </a:lnTo>
                <a:cubicBezTo>
                  <a:pt x="10374" y="14643"/>
                  <a:pt x="10191" y="14778"/>
                  <a:pt x="10029" y="14859"/>
                </a:cubicBezTo>
                <a:cubicBezTo>
                  <a:pt x="9850" y="14945"/>
                  <a:pt x="9626" y="14989"/>
                  <a:pt x="9356" y="14989"/>
                </a:cubicBezTo>
                <a:cubicBezTo>
                  <a:pt x="8940" y="14989"/>
                  <a:pt x="8611" y="14834"/>
                  <a:pt x="8368" y="14527"/>
                </a:cubicBezTo>
                <a:cubicBezTo>
                  <a:pt x="8158" y="14279"/>
                  <a:pt x="8020" y="13935"/>
                  <a:pt x="7955" y="13497"/>
                </a:cubicBezTo>
                <a:lnTo>
                  <a:pt x="9583" y="13497"/>
                </a:lnTo>
                <a:lnTo>
                  <a:pt x="9786" y="12987"/>
                </a:lnTo>
                <a:lnTo>
                  <a:pt x="7914" y="12987"/>
                </a:lnTo>
                <a:cubicBezTo>
                  <a:pt x="7909" y="12960"/>
                  <a:pt x="7906" y="12876"/>
                  <a:pt x="7906" y="12735"/>
                </a:cubicBezTo>
                <a:lnTo>
                  <a:pt x="7906" y="12549"/>
                </a:lnTo>
                <a:cubicBezTo>
                  <a:pt x="7906" y="12500"/>
                  <a:pt x="7909" y="12462"/>
                  <a:pt x="7914" y="12435"/>
                </a:cubicBezTo>
                <a:lnTo>
                  <a:pt x="9899" y="12435"/>
                </a:lnTo>
                <a:lnTo>
                  <a:pt x="10110" y="11917"/>
                </a:lnTo>
                <a:lnTo>
                  <a:pt x="7972" y="11917"/>
                </a:lnTo>
                <a:cubicBezTo>
                  <a:pt x="8042" y="11539"/>
                  <a:pt x="8179" y="11222"/>
                  <a:pt x="8384" y="10968"/>
                </a:cubicBezTo>
                <a:cubicBezTo>
                  <a:pt x="8627" y="10682"/>
                  <a:pt x="8929" y="10539"/>
                  <a:pt x="9292" y="10539"/>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96" name="Shape 2796"/>
          <p:cNvSpPr/>
          <p:nvPr/>
        </p:nvSpPr>
        <p:spPr>
          <a:xfrm>
            <a:off x="8157675" y="2853084"/>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2660" y="9921"/>
                </a:moveTo>
                <a:cubicBezTo>
                  <a:pt x="12438" y="10786"/>
                  <a:pt x="11065" y="10346"/>
                  <a:pt x="10620" y="10238"/>
                </a:cubicBezTo>
                <a:lnTo>
                  <a:pt x="11011" y="8710"/>
                </a:lnTo>
                <a:cubicBezTo>
                  <a:pt x="11457" y="8818"/>
                  <a:pt x="12891" y="9019"/>
                  <a:pt x="12660" y="9921"/>
                </a:cubicBezTo>
                <a:moveTo>
                  <a:pt x="12416" y="12387"/>
                </a:moveTo>
                <a:cubicBezTo>
                  <a:pt x="12172" y="13338"/>
                  <a:pt x="10523" y="12824"/>
                  <a:pt x="9988" y="12695"/>
                </a:cubicBezTo>
                <a:lnTo>
                  <a:pt x="10421" y="11009"/>
                </a:lnTo>
                <a:cubicBezTo>
                  <a:pt x="10956" y="11139"/>
                  <a:pt x="12671" y="11395"/>
                  <a:pt x="12416" y="12387"/>
                </a:cubicBezTo>
                <a:moveTo>
                  <a:pt x="12637" y="8174"/>
                </a:moveTo>
                <a:lnTo>
                  <a:pt x="12960" y="6916"/>
                </a:lnTo>
                <a:lnTo>
                  <a:pt x="12171" y="6726"/>
                </a:lnTo>
                <a:lnTo>
                  <a:pt x="11857" y="7950"/>
                </a:lnTo>
                <a:cubicBezTo>
                  <a:pt x="11649" y="7900"/>
                  <a:pt x="11436" y="7853"/>
                  <a:pt x="11224" y="7806"/>
                </a:cubicBezTo>
                <a:lnTo>
                  <a:pt x="11541" y="6573"/>
                </a:lnTo>
                <a:lnTo>
                  <a:pt x="10753" y="6382"/>
                </a:lnTo>
                <a:lnTo>
                  <a:pt x="10429" y="7640"/>
                </a:lnTo>
                <a:cubicBezTo>
                  <a:pt x="10258" y="7602"/>
                  <a:pt x="10090" y="7565"/>
                  <a:pt x="9926" y="7525"/>
                </a:cubicBezTo>
                <a:lnTo>
                  <a:pt x="9927" y="7521"/>
                </a:lnTo>
                <a:lnTo>
                  <a:pt x="8839" y="7257"/>
                </a:lnTo>
                <a:lnTo>
                  <a:pt x="8629" y="8075"/>
                </a:lnTo>
                <a:cubicBezTo>
                  <a:pt x="8629" y="8075"/>
                  <a:pt x="9214" y="8205"/>
                  <a:pt x="9202" y="8214"/>
                </a:cubicBezTo>
                <a:cubicBezTo>
                  <a:pt x="9521" y="8291"/>
                  <a:pt x="9579" y="8496"/>
                  <a:pt x="9569" y="8658"/>
                </a:cubicBezTo>
                <a:lnTo>
                  <a:pt x="9202" y="10091"/>
                </a:lnTo>
                <a:cubicBezTo>
                  <a:pt x="9224" y="10097"/>
                  <a:pt x="9252" y="10104"/>
                  <a:pt x="9283" y="10116"/>
                </a:cubicBezTo>
                <a:cubicBezTo>
                  <a:pt x="9257" y="10110"/>
                  <a:pt x="9229" y="10103"/>
                  <a:pt x="9200" y="10097"/>
                </a:cubicBezTo>
                <a:lnTo>
                  <a:pt x="8684" y="12103"/>
                </a:lnTo>
                <a:cubicBezTo>
                  <a:pt x="8646" y="12198"/>
                  <a:pt x="8546" y="12339"/>
                  <a:pt x="8323" y="12285"/>
                </a:cubicBezTo>
                <a:cubicBezTo>
                  <a:pt x="8331" y="12297"/>
                  <a:pt x="7749" y="12147"/>
                  <a:pt x="7749" y="12147"/>
                </a:cubicBezTo>
                <a:lnTo>
                  <a:pt x="7358" y="13023"/>
                </a:lnTo>
                <a:lnTo>
                  <a:pt x="8384" y="13271"/>
                </a:lnTo>
                <a:cubicBezTo>
                  <a:pt x="8575" y="13317"/>
                  <a:pt x="8762" y="13366"/>
                  <a:pt x="8946" y="13412"/>
                </a:cubicBezTo>
                <a:lnTo>
                  <a:pt x="8621" y="14684"/>
                </a:lnTo>
                <a:lnTo>
                  <a:pt x="9408" y="14875"/>
                </a:lnTo>
                <a:lnTo>
                  <a:pt x="9731" y="13616"/>
                </a:lnTo>
                <a:cubicBezTo>
                  <a:pt x="9947" y="13673"/>
                  <a:pt x="10156" y="13725"/>
                  <a:pt x="10360" y="13775"/>
                </a:cubicBezTo>
                <a:lnTo>
                  <a:pt x="10038" y="15027"/>
                </a:lnTo>
                <a:lnTo>
                  <a:pt x="10827" y="15218"/>
                </a:lnTo>
                <a:lnTo>
                  <a:pt x="11153" y="13948"/>
                </a:lnTo>
                <a:cubicBezTo>
                  <a:pt x="12499" y="14195"/>
                  <a:pt x="13510" y="14095"/>
                  <a:pt x="13935" y="12915"/>
                </a:cubicBezTo>
                <a:cubicBezTo>
                  <a:pt x="14279" y="11964"/>
                  <a:pt x="13918" y="11416"/>
                  <a:pt x="13210" y="11058"/>
                </a:cubicBezTo>
                <a:cubicBezTo>
                  <a:pt x="13726" y="10943"/>
                  <a:pt x="14115" y="10614"/>
                  <a:pt x="14218" y="9934"/>
                </a:cubicBezTo>
                <a:cubicBezTo>
                  <a:pt x="14361" y="9006"/>
                  <a:pt x="13633" y="8507"/>
                  <a:pt x="12637" y="8174"/>
                </a:cubicBezTo>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5" y="0"/>
                  <a:pt x="0" y="4836"/>
                  <a:pt x="0" y="10800"/>
                </a:cubicBezTo>
                <a:cubicBezTo>
                  <a:pt x="0" y="16765"/>
                  <a:pt x="4835" y="21600"/>
                  <a:pt x="10800" y="21600"/>
                </a:cubicBezTo>
                <a:cubicBezTo>
                  <a:pt x="16765" y="21600"/>
                  <a:pt x="21600" y="16765"/>
                  <a:pt x="21600" y="10800"/>
                </a:cubicBezTo>
                <a:cubicBezTo>
                  <a:pt x="21600" y="4836"/>
                  <a:pt x="16765" y="0"/>
                  <a:pt x="108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97" name="Shape 2797"/>
          <p:cNvSpPr/>
          <p:nvPr/>
        </p:nvSpPr>
        <p:spPr>
          <a:xfrm>
            <a:off x="9224197" y="2853084"/>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052" y="12079"/>
                </a:moveTo>
                <a:cubicBezTo>
                  <a:pt x="9878" y="12752"/>
                  <a:pt x="8799" y="12411"/>
                  <a:pt x="8449" y="12327"/>
                </a:cubicBezTo>
                <a:lnTo>
                  <a:pt x="8758" y="11138"/>
                </a:lnTo>
                <a:cubicBezTo>
                  <a:pt x="9107" y="11222"/>
                  <a:pt x="10234" y="11378"/>
                  <a:pt x="10052" y="12079"/>
                </a:cubicBezTo>
                <a:moveTo>
                  <a:pt x="9860" y="13998"/>
                </a:moveTo>
                <a:cubicBezTo>
                  <a:pt x="9669" y="14737"/>
                  <a:pt x="8373" y="14338"/>
                  <a:pt x="7953" y="14238"/>
                </a:cubicBezTo>
                <a:lnTo>
                  <a:pt x="8293" y="12927"/>
                </a:lnTo>
                <a:cubicBezTo>
                  <a:pt x="8714" y="13027"/>
                  <a:pt x="10060" y="13227"/>
                  <a:pt x="9860" y="13998"/>
                </a:cubicBezTo>
                <a:moveTo>
                  <a:pt x="10034" y="10721"/>
                </a:moveTo>
                <a:lnTo>
                  <a:pt x="10288" y="9743"/>
                </a:lnTo>
                <a:lnTo>
                  <a:pt x="9668" y="9595"/>
                </a:lnTo>
                <a:lnTo>
                  <a:pt x="9421" y="10547"/>
                </a:lnTo>
                <a:cubicBezTo>
                  <a:pt x="9258" y="10508"/>
                  <a:pt x="9090" y="10471"/>
                  <a:pt x="8925" y="10434"/>
                </a:cubicBezTo>
                <a:lnTo>
                  <a:pt x="9173" y="9476"/>
                </a:lnTo>
                <a:lnTo>
                  <a:pt x="8554" y="9328"/>
                </a:lnTo>
                <a:lnTo>
                  <a:pt x="8300" y="10306"/>
                </a:lnTo>
                <a:cubicBezTo>
                  <a:pt x="8165" y="10276"/>
                  <a:pt x="8033" y="10247"/>
                  <a:pt x="7904" y="10216"/>
                </a:cubicBezTo>
                <a:lnTo>
                  <a:pt x="7904" y="10213"/>
                </a:lnTo>
                <a:lnTo>
                  <a:pt x="7050" y="10008"/>
                </a:lnTo>
                <a:lnTo>
                  <a:pt x="6885" y="10644"/>
                </a:lnTo>
                <a:cubicBezTo>
                  <a:pt x="6885" y="10644"/>
                  <a:pt x="7345" y="10745"/>
                  <a:pt x="7335" y="10751"/>
                </a:cubicBezTo>
                <a:cubicBezTo>
                  <a:pt x="7586" y="10812"/>
                  <a:pt x="7632" y="10971"/>
                  <a:pt x="7624" y="11098"/>
                </a:cubicBezTo>
                <a:lnTo>
                  <a:pt x="7335" y="12213"/>
                </a:lnTo>
                <a:cubicBezTo>
                  <a:pt x="7352" y="12216"/>
                  <a:pt x="7375" y="12222"/>
                  <a:pt x="7399" y="12232"/>
                </a:cubicBezTo>
                <a:cubicBezTo>
                  <a:pt x="7379" y="12227"/>
                  <a:pt x="7357" y="12222"/>
                  <a:pt x="7334" y="12216"/>
                </a:cubicBezTo>
                <a:lnTo>
                  <a:pt x="6928" y="13777"/>
                </a:lnTo>
                <a:cubicBezTo>
                  <a:pt x="6898" y="13851"/>
                  <a:pt x="6820" y="13960"/>
                  <a:pt x="6645" y="13919"/>
                </a:cubicBezTo>
                <a:cubicBezTo>
                  <a:pt x="6651" y="13928"/>
                  <a:pt x="6194" y="13811"/>
                  <a:pt x="6194" y="13811"/>
                </a:cubicBezTo>
                <a:lnTo>
                  <a:pt x="5886" y="14492"/>
                </a:lnTo>
                <a:lnTo>
                  <a:pt x="6692" y="14686"/>
                </a:lnTo>
                <a:cubicBezTo>
                  <a:pt x="6843" y="14721"/>
                  <a:pt x="6990" y="14759"/>
                  <a:pt x="7134" y="14795"/>
                </a:cubicBezTo>
                <a:lnTo>
                  <a:pt x="6878" y="15784"/>
                </a:lnTo>
                <a:lnTo>
                  <a:pt x="7497" y="15933"/>
                </a:lnTo>
                <a:lnTo>
                  <a:pt x="7751" y="14954"/>
                </a:lnTo>
                <a:cubicBezTo>
                  <a:pt x="7921" y="14998"/>
                  <a:pt x="8085" y="15039"/>
                  <a:pt x="8245" y="15077"/>
                </a:cubicBezTo>
                <a:lnTo>
                  <a:pt x="7992" y="16051"/>
                </a:lnTo>
                <a:lnTo>
                  <a:pt x="8612" y="16200"/>
                </a:lnTo>
                <a:lnTo>
                  <a:pt x="8868" y="15212"/>
                </a:lnTo>
                <a:cubicBezTo>
                  <a:pt x="9926" y="15404"/>
                  <a:pt x="10720" y="15327"/>
                  <a:pt x="11055" y="14408"/>
                </a:cubicBezTo>
                <a:cubicBezTo>
                  <a:pt x="11324" y="13669"/>
                  <a:pt x="11041" y="13242"/>
                  <a:pt x="10485" y="12965"/>
                </a:cubicBezTo>
                <a:cubicBezTo>
                  <a:pt x="10890" y="12875"/>
                  <a:pt x="11195" y="12619"/>
                  <a:pt x="11277" y="12090"/>
                </a:cubicBezTo>
                <a:cubicBezTo>
                  <a:pt x="11389" y="11368"/>
                  <a:pt x="10816" y="10980"/>
                  <a:pt x="10034" y="10721"/>
                </a:cubicBezTo>
                <a:moveTo>
                  <a:pt x="8836" y="20613"/>
                </a:moveTo>
                <a:cubicBezTo>
                  <a:pt x="4502" y="20613"/>
                  <a:pt x="988" y="17098"/>
                  <a:pt x="988" y="12764"/>
                </a:cubicBezTo>
                <a:cubicBezTo>
                  <a:pt x="988" y="8429"/>
                  <a:pt x="4502" y="4915"/>
                  <a:pt x="8836" y="4915"/>
                </a:cubicBezTo>
                <a:cubicBezTo>
                  <a:pt x="13171" y="4915"/>
                  <a:pt x="16685" y="8429"/>
                  <a:pt x="16685" y="12764"/>
                </a:cubicBezTo>
                <a:cubicBezTo>
                  <a:pt x="16685" y="17098"/>
                  <a:pt x="13171" y="20613"/>
                  <a:pt x="8836" y="20613"/>
                </a:cubicBezTo>
                <a:moveTo>
                  <a:pt x="8836" y="3927"/>
                </a:moveTo>
                <a:cubicBezTo>
                  <a:pt x="3956" y="3927"/>
                  <a:pt x="0" y="7884"/>
                  <a:pt x="0" y="12764"/>
                </a:cubicBezTo>
                <a:cubicBezTo>
                  <a:pt x="0" y="17644"/>
                  <a:pt x="3956" y="21600"/>
                  <a:pt x="8836" y="21600"/>
                </a:cubicBezTo>
                <a:cubicBezTo>
                  <a:pt x="13717" y="21600"/>
                  <a:pt x="17673" y="17644"/>
                  <a:pt x="17673" y="12764"/>
                </a:cubicBezTo>
                <a:cubicBezTo>
                  <a:pt x="17673" y="7884"/>
                  <a:pt x="13717" y="3927"/>
                  <a:pt x="8836" y="3927"/>
                </a:cubicBezTo>
                <a:moveTo>
                  <a:pt x="12764" y="0"/>
                </a:moveTo>
                <a:cubicBezTo>
                  <a:pt x="9919" y="0"/>
                  <a:pt x="7396" y="1350"/>
                  <a:pt x="5780" y="3438"/>
                </a:cubicBezTo>
                <a:cubicBezTo>
                  <a:pt x="6324" y="3259"/>
                  <a:pt x="6890" y="3132"/>
                  <a:pt x="7472" y="3051"/>
                </a:cubicBezTo>
                <a:cubicBezTo>
                  <a:pt x="8868" y="1774"/>
                  <a:pt x="10722" y="987"/>
                  <a:pt x="12764" y="987"/>
                </a:cubicBezTo>
                <a:cubicBezTo>
                  <a:pt x="17098" y="987"/>
                  <a:pt x="20612" y="4501"/>
                  <a:pt x="20612" y="8836"/>
                </a:cubicBezTo>
                <a:cubicBezTo>
                  <a:pt x="20612" y="10878"/>
                  <a:pt x="19827" y="12732"/>
                  <a:pt x="18549" y="14128"/>
                </a:cubicBezTo>
                <a:cubicBezTo>
                  <a:pt x="18468" y="14709"/>
                  <a:pt x="18341" y="15276"/>
                  <a:pt x="18163" y="15821"/>
                </a:cubicBezTo>
                <a:cubicBezTo>
                  <a:pt x="20250" y="14204"/>
                  <a:pt x="21600" y="11681"/>
                  <a:pt x="21600" y="8836"/>
                </a:cubicBezTo>
                <a:cubicBezTo>
                  <a:pt x="21600" y="3956"/>
                  <a:pt x="17644" y="0"/>
                  <a:pt x="12764"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98" name="Shape 2798"/>
          <p:cNvSpPr/>
          <p:nvPr/>
        </p:nvSpPr>
        <p:spPr>
          <a:xfrm>
            <a:off x="10290719" y="2980050"/>
            <a:ext cx="558655" cy="304722"/>
          </a:xfrm>
          <a:custGeom>
            <a:avLst/>
            <a:gdLst/>
            <a:ahLst/>
            <a:cxnLst>
              <a:cxn ang="0">
                <a:pos x="wd2" y="hd2"/>
              </a:cxn>
              <a:cxn ang="5400000">
                <a:pos x="wd2" y="hd2"/>
              </a:cxn>
              <a:cxn ang="10800000">
                <a:pos x="wd2" y="hd2"/>
              </a:cxn>
              <a:cxn ang="16200000">
                <a:pos x="wd2" y="hd2"/>
              </a:cxn>
            </a:cxnLst>
            <a:rect l="0" t="0" r="r" b="b"/>
            <a:pathLst>
              <a:path w="21600" h="21600" extrusionOk="0">
                <a:moveTo>
                  <a:pt x="11502" y="11838"/>
                </a:moveTo>
                <a:cubicBezTo>
                  <a:pt x="11425" y="11731"/>
                  <a:pt x="11338" y="11646"/>
                  <a:pt x="11242" y="11581"/>
                </a:cubicBezTo>
                <a:cubicBezTo>
                  <a:pt x="11144" y="11515"/>
                  <a:pt x="11102" y="11458"/>
                  <a:pt x="11001" y="11410"/>
                </a:cubicBezTo>
                <a:lnTo>
                  <a:pt x="11001" y="14261"/>
                </a:lnTo>
                <a:cubicBezTo>
                  <a:pt x="11238" y="14227"/>
                  <a:pt x="11377" y="14100"/>
                  <a:pt x="11528" y="13875"/>
                </a:cubicBezTo>
                <a:cubicBezTo>
                  <a:pt x="11680" y="13651"/>
                  <a:pt x="11756" y="13293"/>
                  <a:pt x="11756" y="12804"/>
                </a:cubicBezTo>
                <a:cubicBezTo>
                  <a:pt x="11756" y="12576"/>
                  <a:pt x="11733" y="12384"/>
                  <a:pt x="11686" y="12229"/>
                </a:cubicBezTo>
                <a:cubicBezTo>
                  <a:pt x="11640" y="12074"/>
                  <a:pt x="11579" y="11944"/>
                  <a:pt x="11502" y="11838"/>
                </a:cubicBezTo>
                <a:moveTo>
                  <a:pt x="17182" y="16200"/>
                </a:moveTo>
                <a:lnTo>
                  <a:pt x="16200" y="16200"/>
                </a:lnTo>
                <a:cubicBezTo>
                  <a:pt x="15929" y="16200"/>
                  <a:pt x="15709" y="16602"/>
                  <a:pt x="15709" y="17100"/>
                </a:cubicBezTo>
                <a:cubicBezTo>
                  <a:pt x="15709" y="17597"/>
                  <a:pt x="15929" y="18000"/>
                  <a:pt x="16200" y="18000"/>
                </a:cubicBezTo>
                <a:lnTo>
                  <a:pt x="17182" y="18000"/>
                </a:lnTo>
                <a:cubicBezTo>
                  <a:pt x="17453" y="18000"/>
                  <a:pt x="17673" y="17597"/>
                  <a:pt x="17673" y="17100"/>
                </a:cubicBezTo>
                <a:cubicBezTo>
                  <a:pt x="17673" y="16602"/>
                  <a:pt x="17453" y="16200"/>
                  <a:pt x="17182" y="16200"/>
                </a:cubicBezTo>
                <a:moveTo>
                  <a:pt x="9917" y="8509"/>
                </a:moveTo>
                <a:cubicBezTo>
                  <a:pt x="9917" y="8706"/>
                  <a:pt x="9938" y="8872"/>
                  <a:pt x="9982" y="9011"/>
                </a:cubicBezTo>
                <a:cubicBezTo>
                  <a:pt x="10026" y="9150"/>
                  <a:pt x="10082" y="9268"/>
                  <a:pt x="10150" y="9366"/>
                </a:cubicBezTo>
                <a:cubicBezTo>
                  <a:pt x="10219" y="9464"/>
                  <a:pt x="10298" y="9544"/>
                  <a:pt x="10388" y="9605"/>
                </a:cubicBezTo>
                <a:cubicBezTo>
                  <a:pt x="10478" y="9665"/>
                  <a:pt x="10513" y="9717"/>
                  <a:pt x="10605" y="9757"/>
                </a:cubicBezTo>
                <a:lnTo>
                  <a:pt x="10605" y="7311"/>
                </a:lnTo>
                <a:cubicBezTo>
                  <a:pt x="10368" y="7311"/>
                  <a:pt x="10241" y="7402"/>
                  <a:pt x="10111" y="7585"/>
                </a:cubicBezTo>
                <a:cubicBezTo>
                  <a:pt x="9981" y="7769"/>
                  <a:pt x="9917" y="8077"/>
                  <a:pt x="9917" y="8509"/>
                </a:cubicBezTo>
                <a:moveTo>
                  <a:pt x="20127" y="3600"/>
                </a:moveTo>
                <a:cubicBezTo>
                  <a:pt x="19856" y="3600"/>
                  <a:pt x="19636" y="3197"/>
                  <a:pt x="19636" y="2700"/>
                </a:cubicBezTo>
                <a:cubicBezTo>
                  <a:pt x="19636" y="2203"/>
                  <a:pt x="19856" y="1800"/>
                  <a:pt x="20127" y="1800"/>
                </a:cubicBezTo>
                <a:cubicBezTo>
                  <a:pt x="20399" y="1800"/>
                  <a:pt x="20618" y="2203"/>
                  <a:pt x="20618" y="2700"/>
                </a:cubicBezTo>
                <a:cubicBezTo>
                  <a:pt x="20618" y="3197"/>
                  <a:pt x="20399" y="3600"/>
                  <a:pt x="20127" y="3600"/>
                </a:cubicBezTo>
                <a:moveTo>
                  <a:pt x="20618" y="16365"/>
                </a:moveTo>
                <a:cubicBezTo>
                  <a:pt x="20464" y="16265"/>
                  <a:pt x="20300" y="16200"/>
                  <a:pt x="20127" y="16200"/>
                </a:cubicBezTo>
                <a:cubicBezTo>
                  <a:pt x="19314" y="16200"/>
                  <a:pt x="18655" y="17408"/>
                  <a:pt x="18655" y="18900"/>
                </a:cubicBezTo>
                <a:cubicBezTo>
                  <a:pt x="18655" y="19217"/>
                  <a:pt x="18690" y="19517"/>
                  <a:pt x="18745" y="19800"/>
                </a:cubicBezTo>
                <a:lnTo>
                  <a:pt x="2855" y="19800"/>
                </a:lnTo>
                <a:cubicBezTo>
                  <a:pt x="2910" y="19517"/>
                  <a:pt x="2945" y="19217"/>
                  <a:pt x="2945" y="18900"/>
                </a:cubicBezTo>
                <a:cubicBezTo>
                  <a:pt x="2945" y="17408"/>
                  <a:pt x="2286" y="16200"/>
                  <a:pt x="1473" y="16200"/>
                </a:cubicBezTo>
                <a:cubicBezTo>
                  <a:pt x="1300" y="16200"/>
                  <a:pt x="1136" y="16265"/>
                  <a:pt x="982" y="16365"/>
                </a:cubicBezTo>
                <a:lnTo>
                  <a:pt x="982" y="5234"/>
                </a:lnTo>
                <a:cubicBezTo>
                  <a:pt x="1136" y="5335"/>
                  <a:pt x="1300" y="5400"/>
                  <a:pt x="1473" y="5400"/>
                </a:cubicBezTo>
                <a:cubicBezTo>
                  <a:pt x="2286" y="5400"/>
                  <a:pt x="2945" y="4191"/>
                  <a:pt x="2945" y="2700"/>
                </a:cubicBezTo>
                <a:cubicBezTo>
                  <a:pt x="2945" y="2382"/>
                  <a:pt x="2910" y="2083"/>
                  <a:pt x="2855" y="1800"/>
                </a:cubicBezTo>
                <a:lnTo>
                  <a:pt x="18745" y="1800"/>
                </a:lnTo>
                <a:cubicBezTo>
                  <a:pt x="18690" y="2083"/>
                  <a:pt x="18655" y="2382"/>
                  <a:pt x="18655" y="2700"/>
                </a:cubicBezTo>
                <a:cubicBezTo>
                  <a:pt x="18655" y="4191"/>
                  <a:pt x="19314" y="5400"/>
                  <a:pt x="20127" y="5400"/>
                </a:cubicBezTo>
                <a:cubicBezTo>
                  <a:pt x="20300" y="5400"/>
                  <a:pt x="20464" y="5335"/>
                  <a:pt x="20618" y="5234"/>
                </a:cubicBezTo>
                <a:cubicBezTo>
                  <a:pt x="20618" y="5234"/>
                  <a:pt x="20618" y="16365"/>
                  <a:pt x="20618" y="16365"/>
                </a:cubicBezTo>
                <a:close/>
                <a:moveTo>
                  <a:pt x="20127" y="19800"/>
                </a:moveTo>
                <a:cubicBezTo>
                  <a:pt x="19856" y="19800"/>
                  <a:pt x="19636" y="19397"/>
                  <a:pt x="19636" y="18900"/>
                </a:cubicBezTo>
                <a:cubicBezTo>
                  <a:pt x="19636" y="18403"/>
                  <a:pt x="19856" y="18000"/>
                  <a:pt x="20127" y="18000"/>
                </a:cubicBezTo>
                <a:cubicBezTo>
                  <a:pt x="20399" y="18000"/>
                  <a:pt x="20618" y="18403"/>
                  <a:pt x="20618" y="18900"/>
                </a:cubicBezTo>
                <a:cubicBezTo>
                  <a:pt x="20618" y="19397"/>
                  <a:pt x="20399" y="19800"/>
                  <a:pt x="20127" y="19800"/>
                </a:cubicBezTo>
                <a:moveTo>
                  <a:pt x="1473" y="19800"/>
                </a:moveTo>
                <a:cubicBezTo>
                  <a:pt x="1201" y="19800"/>
                  <a:pt x="982" y="19397"/>
                  <a:pt x="982" y="18900"/>
                </a:cubicBezTo>
                <a:cubicBezTo>
                  <a:pt x="982" y="18403"/>
                  <a:pt x="1201" y="18000"/>
                  <a:pt x="1473" y="18000"/>
                </a:cubicBezTo>
                <a:cubicBezTo>
                  <a:pt x="1744" y="18000"/>
                  <a:pt x="1964" y="18403"/>
                  <a:pt x="1964" y="18900"/>
                </a:cubicBezTo>
                <a:cubicBezTo>
                  <a:pt x="1964" y="19397"/>
                  <a:pt x="1744" y="19800"/>
                  <a:pt x="1473" y="19800"/>
                </a:cubicBezTo>
                <a:moveTo>
                  <a:pt x="1473" y="1800"/>
                </a:moveTo>
                <a:cubicBezTo>
                  <a:pt x="1744" y="1800"/>
                  <a:pt x="1964" y="2203"/>
                  <a:pt x="1964" y="2700"/>
                </a:cubicBezTo>
                <a:cubicBezTo>
                  <a:pt x="1964" y="3197"/>
                  <a:pt x="1744" y="3600"/>
                  <a:pt x="1473" y="3600"/>
                </a:cubicBezTo>
                <a:cubicBezTo>
                  <a:pt x="1201" y="3600"/>
                  <a:pt x="982" y="3197"/>
                  <a:pt x="982" y="2700"/>
                </a:cubicBezTo>
                <a:cubicBezTo>
                  <a:pt x="982" y="2203"/>
                  <a:pt x="1201" y="1800"/>
                  <a:pt x="1473" y="1800"/>
                </a:cubicBezTo>
                <a:moveTo>
                  <a:pt x="20618" y="0"/>
                </a:moveTo>
                <a:lnTo>
                  <a:pt x="982" y="0"/>
                </a:lnTo>
                <a:cubicBezTo>
                  <a:pt x="440" y="0"/>
                  <a:pt x="0" y="806"/>
                  <a:pt x="0" y="1800"/>
                </a:cubicBezTo>
                <a:lnTo>
                  <a:pt x="0" y="19800"/>
                </a:lnTo>
                <a:cubicBezTo>
                  <a:pt x="0" y="20794"/>
                  <a:pt x="440" y="21600"/>
                  <a:pt x="982" y="21600"/>
                </a:cubicBezTo>
                <a:lnTo>
                  <a:pt x="20618" y="21600"/>
                </a:lnTo>
                <a:cubicBezTo>
                  <a:pt x="21160" y="21600"/>
                  <a:pt x="21600" y="20794"/>
                  <a:pt x="21600" y="19800"/>
                </a:cubicBezTo>
                <a:lnTo>
                  <a:pt x="21600" y="1800"/>
                </a:lnTo>
                <a:cubicBezTo>
                  <a:pt x="21600" y="806"/>
                  <a:pt x="21160" y="0"/>
                  <a:pt x="20618" y="0"/>
                </a:cubicBezTo>
                <a:moveTo>
                  <a:pt x="12385" y="13801"/>
                </a:moveTo>
                <a:cubicBezTo>
                  <a:pt x="12304" y="14141"/>
                  <a:pt x="12193" y="14422"/>
                  <a:pt x="12052" y="14646"/>
                </a:cubicBezTo>
                <a:cubicBezTo>
                  <a:pt x="11912" y="14871"/>
                  <a:pt x="11747" y="15042"/>
                  <a:pt x="11558" y="15160"/>
                </a:cubicBezTo>
                <a:cubicBezTo>
                  <a:pt x="11369" y="15278"/>
                  <a:pt x="11221" y="15345"/>
                  <a:pt x="11001" y="15362"/>
                </a:cubicBezTo>
                <a:lnTo>
                  <a:pt x="11001" y="16198"/>
                </a:lnTo>
                <a:lnTo>
                  <a:pt x="10605" y="16198"/>
                </a:lnTo>
                <a:lnTo>
                  <a:pt x="10605" y="15362"/>
                </a:lnTo>
                <a:cubicBezTo>
                  <a:pt x="10368" y="15353"/>
                  <a:pt x="10206" y="15284"/>
                  <a:pt x="10009" y="15154"/>
                </a:cubicBezTo>
                <a:cubicBezTo>
                  <a:pt x="9811" y="15023"/>
                  <a:pt x="9642" y="14837"/>
                  <a:pt x="9501" y="14596"/>
                </a:cubicBezTo>
                <a:cubicBezTo>
                  <a:pt x="9361" y="14356"/>
                  <a:pt x="9252" y="14061"/>
                  <a:pt x="9175" y="13710"/>
                </a:cubicBezTo>
                <a:cubicBezTo>
                  <a:pt x="9098" y="13359"/>
                  <a:pt x="9062" y="12956"/>
                  <a:pt x="9066" y="12498"/>
                </a:cubicBezTo>
                <a:lnTo>
                  <a:pt x="9818" y="12498"/>
                </a:lnTo>
                <a:cubicBezTo>
                  <a:pt x="9813" y="13036"/>
                  <a:pt x="9877" y="13461"/>
                  <a:pt x="10009" y="13770"/>
                </a:cubicBezTo>
                <a:cubicBezTo>
                  <a:pt x="10140" y="14081"/>
                  <a:pt x="10302" y="14244"/>
                  <a:pt x="10605" y="14261"/>
                </a:cubicBezTo>
                <a:lnTo>
                  <a:pt x="10605" y="11299"/>
                </a:lnTo>
                <a:cubicBezTo>
                  <a:pt x="10425" y="11209"/>
                  <a:pt x="10302" y="11101"/>
                  <a:pt x="10124" y="10974"/>
                </a:cubicBezTo>
                <a:cubicBezTo>
                  <a:pt x="9946" y="10849"/>
                  <a:pt x="9786" y="10686"/>
                  <a:pt x="9643" y="10485"/>
                </a:cubicBezTo>
                <a:cubicBezTo>
                  <a:pt x="9500" y="10285"/>
                  <a:pt x="9385" y="10035"/>
                  <a:pt x="9297" y="9733"/>
                </a:cubicBezTo>
                <a:cubicBezTo>
                  <a:pt x="9209" y="9431"/>
                  <a:pt x="9165" y="9056"/>
                  <a:pt x="9165" y="8607"/>
                </a:cubicBezTo>
                <a:cubicBezTo>
                  <a:pt x="9165" y="8216"/>
                  <a:pt x="9206" y="7871"/>
                  <a:pt x="9287" y="7574"/>
                </a:cubicBezTo>
                <a:cubicBezTo>
                  <a:pt x="9369" y="7276"/>
                  <a:pt x="9478" y="7026"/>
                  <a:pt x="9617" y="6827"/>
                </a:cubicBezTo>
                <a:cubicBezTo>
                  <a:pt x="9755" y="6627"/>
                  <a:pt x="9914" y="6474"/>
                  <a:pt x="10094" y="6368"/>
                </a:cubicBezTo>
                <a:cubicBezTo>
                  <a:pt x="10275" y="6262"/>
                  <a:pt x="10408" y="6209"/>
                  <a:pt x="10605" y="6209"/>
                </a:cubicBezTo>
                <a:lnTo>
                  <a:pt x="10605" y="5406"/>
                </a:lnTo>
                <a:lnTo>
                  <a:pt x="11001" y="5406"/>
                </a:lnTo>
                <a:lnTo>
                  <a:pt x="11001" y="6209"/>
                </a:lnTo>
                <a:cubicBezTo>
                  <a:pt x="11199" y="6209"/>
                  <a:pt x="11329" y="6257"/>
                  <a:pt x="11505" y="6356"/>
                </a:cubicBezTo>
                <a:cubicBezTo>
                  <a:pt x="11681" y="6454"/>
                  <a:pt x="11834" y="6601"/>
                  <a:pt x="11963" y="6796"/>
                </a:cubicBezTo>
                <a:cubicBezTo>
                  <a:pt x="12093" y="6992"/>
                  <a:pt x="12196" y="7241"/>
                  <a:pt x="12273" y="7543"/>
                </a:cubicBezTo>
                <a:cubicBezTo>
                  <a:pt x="12350" y="7845"/>
                  <a:pt x="12389" y="8195"/>
                  <a:pt x="12389" y="8594"/>
                </a:cubicBezTo>
                <a:lnTo>
                  <a:pt x="11637" y="8594"/>
                </a:lnTo>
                <a:cubicBezTo>
                  <a:pt x="11628" y="8179"/>
                  <a:pt x="11570" y="7860"/>
                  <a:pt x="11463" y="7641"/>
                </a:cubicBezTo>
                <a:cubicBezTo>
                  <a:pt x="11355" y="7420"/>
                  <a:pt x="11238" y="7311"/>
                  <a:pt x="11001" y="7311"/>
                </a:cubicBezTo>
                <a:lnTo>
                  <a:pt x="11001" y="9892"/>
                </a:lnTo>
                <a:cubicBezTo>
                  <a:pt x="11199" y="9990"/>
                  <a:pt x="11336" y="10104"/>
                  <a:pt x="11525" y="10235"/>
                </a:cubicBezTo>
                <a:cubicBezTo>
                  <a:pt x="11714" y="10365"/>
                  <a:pt x="11881" y="10532"/>
                  <a:pt x="12026" y="10736"/>
                </a:cubicBezTo>
                <a:cubicBezTo>
                  <a:pt x="12171" y="10940"/>
                  <a:pt x="12287" y="11193"/>
                  <a:pt x="12375" y="11495"/>
                </a:cubicBezTo>
                <a:cubicBezTo>
                  <a:pt x="12463" y="11797"/>
                  <a:pt x="12507" y="12168"/>
                  <a:pt x="12507" y="12608"/>
                </a:cubicBezTo>
                <a:cubicBezTo>
                  <a:pt x="12507" y="13065"/>
                  <a:pt x="12466" y="13463"/>
                  <a:pt x="12385" y="13801"/>
                </a:cubicBezTo>
                <a:moveTo>
                  <a:pt x="10800" y="3600"/>
                </a:moveTo>
                <a:cubicBezTo>
                  <a:pt x="8631" y="3600"/>
                  <a:pt x="6873" y="6824"/>
                  <a:pt x="6873" y="10800"/>
                </a:cubicBezTo>
                <a:cubicBezTo>
                  <a:pt x="6873" y="14776"/>
                  <a:pt x="8631" y="18000"/>
                  <a:pt x="10800" y="18000"/>
                </a:cubicBezTo>
                <a:cubicBezTo>
                  <a:pt x="12969" y="18000"/>
                  <a:pt x="14727" y="14776"/>
                  <a:pt x="14727" y="10800"/>
                </a:cubicBezTo>
                <a:cubicBezTo>
                  <a:pt x="14727" y="6824"/>
                  <a:pt x="12969" y="3600"/>
                  <a:pt x="10800" y="3600"/>
                </a:cubicBezTo>
                <a:moveTo>
                  <a:pt x="5400" y="3600"/>
                </a:moveTo>
                <a:lnTo>
                  <a:pt x="4418" y="3600"/>
                </a:lnTo>
                <a:cubicBezTo>
                  <a:pt x="4147" y="3600"/>
                  <a:pt x="3927" y="4002"/>
                  <a:pt x="3927" y="4500"/>
                </a:cubicBezTo>
                <a:cubicBezTo>
                  <a:pt x="3927" y="4997"/>
                  <a:pt x="4147" y="5400"/>
                  <a:pt x="4418" y="5400"/>
                </a:cubicBezTo>
                <a:lnTo>
                  <a:pt x="5400" y="5400"/>
                </a:lnTo>
                <a:cubicBezTo>
                  <a:pt x="5671" y="5400"/>
                  <a:pt x="5891" y="4997"/>
                  <a:pt x="5891" y="4500"/>
                </a:cubicBezTo>
                <a:cubicBezTo>
                  <a:pt x="5891" y="4002"/>
                  <a:pt x="5671" y="3600"/>
                  <a:pt x="5400" y="36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99" name="Shape 2799"/>
          <p:cNvSpPr/>
          <p:nvPr/>
        </p:nvSpPr>
        <p:spPr>
          <a:xfrm>
            <a:off x="11357241" y="2929264"/>
            <a:ext cx="558655" cy="406295"/>
          </a:xfrm>
          <a:custGeom>
            <a:avLst/>
            <a:gdLst/>
            <a:ahLst/>
            <a:cxnLst>
              <a:cxn ang="0">
                <a:pos x="wd2" y="hd2"/>
              </a:cxn>
              <a:cxn ang="5400000">
                <a:pos x="wd2" y="hd2"/>
              </a:cxn>
              <a:cxn ang="10800000">
                <a:pos x="wd2" y="hd2"/>
              </a:cxn>
              <a:cxn ang="16200000">
                <a:pos x="wd2" y="hd2"/>
              </a:cxn>
            </a:cxnLst>
            <a:rect l="0" t="0" r="r" b="b"/>
            <a:pathLst>
              <a:path w="21600" h="21600" extrusionOk="0">
                <a:moveTo>
                  <a:pt x="9916" y="11782"/>
                </a:moveTo>
                <a:cubicBezTo>
                  <a:pt x="9916" y="11929"/>
                  <a:pt x="9939" y="12054"/>
                  <a:pt x="9982" y="12159"/>
                </a:cubicBezTo>
                <a:cubicBezTo>
                  <a:pt x="10026" y="12263"/>
                  <a:pt x="10082" y="12351"/>
                  <a:pt x="10151" y="12425"/>
                </a:cubicBezTo>
                <a:cubicBezTo>
                  <a:pt x="10219" y="12498"/>
                  <a:pt x="10298" y="12557"/>
                  <a:pt x="10388" y="12604"/>
                </a:cubicBezTo>
                <a:cubicBezTo>
                  <a:pt x="10478" y="12650"/>
                  <a:pt x="10513" y="12688"/>
                  <a:pt x="10605" y="12719"/>
                </a:cubicBezTo>
                <a:lnTo>
                  <a:pt x="10605" y="10882"/>
                </a:lnTo>
                <a:cubicBezTo>
                  <a:pt x="10368" y="10882"/>
                  <a:pt x="10241" y="10952"/>
                  <a:pt x="10111" y="11090"/>
                </a:cubicBezTo>
                <a:cubicBezTo>
                  <a:pt x="9981" y="11227"/>
                  <a:pt x="9916" y="11458"/>
                  <a:pt x="9916" y="11782"/>
                </a:cubicBezTo>
                <a:moveTo>
                  <a:pt x="11501" y="14278"/>
                </a:moveTo>
                <a:cubicBezTo>
                  <a:pt x="11425" y="14199"/>
                  <a:pt x="11338" y="14135"/>
                  <a:pt x="11242" y="14086"/>
                </a:cubicBezTo>
                <a:cubicBezTo>
                  <a:pt x="11145" y="14037"/>
                  <a:pt x="11102" y="13994"/>
                  <a:pt x="11001" y="13958"/>
                </a:cubicBezTo>
                <a:lnTo>
                  <a:pt x="11001" y="16096"/>
                </a:lnTo>
                <a:cubicBezTo>
                  <a:pt x="11238" y="16071"/>
                  <a:pt x="11377" y="15975"/>
                  <a:pt x="11528" y="15806"/>
                </a:cubicBezTo>
                <a:cubicBezTo>
                  <a:pt x="11680" y="15638"/>
                  <a:pt x="11756" y="15371"/>
                  <a:pt x="11756" y="15004"/>
                </a:cubicBezTo>
                <a:cubicBezTo>
                  <a:pt x="11756" y="14833"/>
                  <a:pt x="11733" y="14689"/>
                  <a:pt x="11686" y="14572"/>
                </a:cubicBezTo>
                <a:cubicBezTo>
                  <a:pt x="11640" y="14456"/>
                  <a:pt x="11579" y="14358"/>
                  <a:pt x="11501" y="14278"/>
                </a:cubicBezTo>
                <a:moveTo>
                  <a:pt x="12385" y="15751"/>
                </a:moveTo>
                <a:cubicBezTo>
                  <a:pt x="12304" y="16006"/>
                  <a:pt x="12193" y="16216"/>
                  <a:pt x="12052" y="16385"/>
                </a:cubicBezTo>
                <a:cubicBezTo>
                  <a:pt x="11911" y="16553"/>
                  <a:pt x="11747" y="16681"/>
                  <a:pt x="11558" y="16770"/>
                </a:cubicBezTo>
                <a:cubicBezTo>
                  <a:pt x="11369" y="16859"/>
                  <a:pt x="11221" y="16910"/>
                  <a:pt x="11001" y="16922"/>
                </a:cubicBezTo>
                <a:lnTo>
                  <a:pt x="11001" y="17549"/>
                </a:lnTo>
                <a:lnTo>
                  <a:pt x="10605" y="17549"/>
                </a:lnTo>
                <a:lnTo>
                  <a:pt x="10605" y="16922"/>
                </a:lnTo>
                <a:cubicBezTo>
                  <a:pt x="10368" y="16915"/>
                  <a:pt x="10206" y="16863"/>
                  <a:pt x="10009" y="16766"/>
                </a:cubicBezTo>
                <a:cubicBezTo>
                  <a:pt x="9811" y="16667"/>
                  <a:pt x="9642" y="16528"/>
                  <a:pt x="9501" y="16348"/>
                </a:cubicBezTo>
                <a:cubicBezTo>
                  <a:pt x="9361" y="16168"/>
                  <a:pt x="9252" y="15946"/>
                  <a:pt x="9175" y="15683"/>
                </a:cubicBezTo>
                <a:cubicBezTo>
                  <a:pt x="9098" y="15420"/>
                  <a:pt x="9062" y="15117"/>
                  <a:pt x="9066" y="14775"/>
                </a:cubicBezTo>
                <a:lnTo>
                  <a:pt x="9818" y="14775"/>
                </a:lnTo>
                <a:cubicBezTo>
                  <a:pt x="9813" y="15178"/>
                  <a:pt x="9877" y="15496"/>
                  <a:pt x="10009" y="15729"/>
                </a:cubicBezTo>
                <a:cubicBezTo>
                  <a:pt x="10140" y="15961"/>
                  <a:pt x="10302" y="16083"/>
                  <a:pt x="10605" y="16096"/>
                </a:cubicBezTo>
                <a:lnTo>
                  <a:pt x="10605" y="13875"/>
                </a:lnTo>
                <a:cubicBezTo>
                  <a:pt x="10425" y="13807"/>
                  <a:pt x="10302" y="13726"/>
                  <a:pt x="10124" y="13631"/>
                </a:cubicBezTo>
                <a:cubicBezTo>
                  <a:pt x="9946" y="13537"/>
                  <a:pt x="9786" y="13414"/>
                  <a:pt x="9643" y="13264"/>
                </a:cubicBezTo>
                <a:cubicBezTo>
                  <a:pt x="9500" y="13115"/>
                  <a:pt x="9385" y="12927"/>
                  <a:pt x="9297" y="12700"/>
                </a:cubicBezTo>
                <a:cubicBezTo>
                  <a:pt x="9209" y="12474"/>
                  <a:pt x="9165" y="12192"/>
                  <a:pt x="9165" y="11855"/>
                </a:cubicBezTo>
                <a:cubicBezTo>
                  <a:pt x="9165" y="11562"/>
                  <a:pt x="9206" y="11304"/>
                  <a:pt x="9287" y="11080"/>
                </a:cubicBezTo>
                <a:cubicBezTo>
                  <a:pt x="9369" y="10857"/>
                  <a:pt x="9478" y="10670"/>
                  <a:pt x="9617" y="10520"/>
                </a:cubicBezTo>
                <a:cubicBezTo>
                  <a:pt x="9755" y="10370"/>
                  <a:pt x="9914" y="10256"/>
                  <a:pt x="10094" y="10176"/>
                </a:cubicBezTo>
                <a:cubicBezTo>
                  <a:pt x="10274" y="10097"/>
                  <a:pt x="10407" y="10057"/>
                  <a:pt x="10605" y="10057"/>
                </a:cubicBezTo>
                <a:lnTo>
                  <a:pt x="10605" y="9455"/>
                </a:lnTo>
                <a:lnTo>
                  <a:pt x="11001" y="9455"/>
                </a:lnTo>
                <a:lnTo>
                  <a:pt x="11001" y="10057"/>
                </a:lnTo>
                <a:cubicBezTo>
                  <a:pt x="11199" y="10057"/>
                  <a:pt x="11329" y="10093"/>
                  <a:pt x="11505" y="10167"/>
                </a:cubicBezTo>
                <a:cubicBezTo>
                  <a:pt x="11681" y="10240"/>
                  <a:pt x="11834" y="10350"/>
                  <a:pt x="11963" y="10498"/>
                </a:cubicBezTo>
                <a:cubicBezTo>
                  <a:pt x="12093" y="10644"/>
                  <a:pt x="12196" y="10831"/>
                  <a:pt x="12273" y="11057"/>
                </a:cubicBezTo>
                <a:cubicBezTo>
                  <a:pt x="12350" y="11284"/>
                  <a:pt x="12388" y="11547"/>
                  <a:pt x="12388" y="11847"/>
                </a:cubicBezTo>
                <a:lnTo>
                  <a:pt x="11637" y="11847"/>
                </a:lnTo>
                <a:cubicBezTo>
                  <a:pt x="11628" y="11534"/>
                  <a:pt x="11570" y="11296"/>
                  <a:pt x="11463" y="11130"/>
                </a:cubicBezTo>
                <a:cubicBezTo>
                  <a:pt x="11355" y="10965"/>
                  <a:pt x="11238" y="10882"/>
                  <a:pt x="11001" y="10882"/>
                </a:cubicBezTo>
                <a:lnTo>
                  <a:pt x="11001" y="12819"/>
                </a:lnTo>
                <a:cubicBezTo>
                  <a:pt x="11199" y="12894"/>
                  <a:pt x="11336" y="12978"/>
                  <a:pt x="11525" y="13076"/>
                </a:cubicBezTo>
                <a:cubicBezTo>
                  <a:pt x="11714" y="13175"/>
                  <a:pt x="11881" y="13300"/>
                  <a:pt x="12026" y="13453"/>
                </a:cubicBezTo>
                <a:cubicBezTo>
                  <a:pt x="12171" y="13605"/>
                  <a:pt x="12287" y="13795"/>
                  <a:pt x="12375" y="14021"/>
                </a:cubicBezTo>
                <a:cubicBezTo>
                  <a:pt x="12463" y="14248"/>
                  <a:pt x="12507" y="14526"/>
                  <a:pt x="12507" y="14857"/>
                </a:cubicBezTo>
                <a:cubicBezTo>
                  <a:pt x="12507" y="15199"/>
                  <a:pt x="12466" y="15497"/>
                  <a:pt x="12385" y="15751"/>
                </a:cubicBezTo>
                <a:moveTo>
                  <a:pt x="10800" y="8100"/>
                </a:moveTo>
                <a:cubicBezTo>
                  <a:pt x="8631" y="8100"/>
                  <a:pt x="6873" y="10518"/>
                  <a:pt x="6873" y="13500"/>
                </a:cubicBezTo>
                <a:cubicBezTo>
                  <a:pt x="6873" y="16483"/>
                  <a:pt x="8631" y="18900"/>
                  <a:pt x="10800" y="18900"/>
                </a:cubicBezTo>
                <a:cubicBezTo>
                  <a:pt x="12969" y="18900"/>
                  <a:pt x="14727" y="16483"/>
                  <a:pt x="14727" y="13500"/>
                </a:cubicBezTo>
                <a:cubicBezTo>
                  <a:pt x="14727" y="10518"/>
                  <a:pt x="12969" y="8100"/>
                  <a:pt x="10800" y="8100"/>
                </a:cubicBezTo>
                <a:moveTo>
                  <a:pt x="17182" y="17550"/>
                </a:moveTo>
                <a:lnTo>
                  <a:pt x="16200" y="17550"/>
                </a:lnTo>
                <a:cubicBezTo>
                  <a:pt x="15929" y="17550"/>
                  <a:pt x="15709" y="17852"/>
                  <a:pt x="15709" y="18225"/>
                </a:cubicBezTo>
                <a:cubicBezTo>
                  <a:pt x="15709" y="18598"/>
                  <a:pt x="15929" y="18900"/>
                  <a:pt x="16200" y="18900"/>
                </a:cubicBezTo>
                <a:lnTo>
                  <a:pt x="17182" y="18900"/>
                </a:lnTo>
                <a:cubicBezTo>
                  <a:pt x="17453" y="18900"/>
                  <a:pt x="17673" y="18598"/>
                  <a:pt x="17673" y="18225"/>
                </a:cubicBezTo>
                <a:cubicBezTo>
                  <a:pt x="17673" y="17852"/>
                  <a:pt x="17453" y="17550"/>
                  <a:pt x="17182" y="17550"/>
                </a:cubicBezTo>
                <a:moveTo>
                  <a:pt x="20127" y="8100"/>
                </a:moveTo>
                <a:cubicBezTo>
                  <a:pt x="19856" y="8100"/>
                  <a:pt x="19636" y="7798"/>
                  <a:pt x="19636" y="7425"/>
                </a:cubicBezTo>
                <a:cubicBezTo>
                  <a:pt x="19636" y="7052"/>
                  <a:pt x="19856" y="6750"/>
                  <a:pt x="20127" y="6750"/>
                </a:cubicBezTo>
                <a:cubicBezTo>
                  <a:pt x="20399" y="6750"/>
                  <a:pt x="20618" y="7052"/>
                  <a:pt x="20618" y="7425"/>
                </a:cubicBezTo>
                <a:cubicBezTo>
                  <a:pt x="20618" y="7798"/>
                  <a:pt x="20399" y="8100"/>
                  <a:pt x="20127" y="8100"/>
                </a:cubicBezTo>
                <a:moveTo>
                  <a:pt x="20618" y="17674"/>
                </a:moveTo>
                <a:cubicBezTo>
                  <a:pt x="20464" y="17599"/>
                  <a:pt x="20300" y="17550"/>
                  <a:pt x="20127" y="17550"/>
                </a:cubicBezTo>
                <a:cubicBezTo>
                  <a:pt x="19314" y="17550"/>
                  <a:pt x="18655" y="18457"/>
                  <a:pt x="18655" y="19575"/>
                </a:cubicBezTo>
                <a:cubicBezTo>
                  <a:pt x="18655" y="19813"/>
                  <a:pt x="18690" y="20038"/>
                  <a:pt x="18745" y="20250"/>
                </a:cubicBezTo>
                <a:lnTo>
                  <a:pt x="2855" y="20250"/>
                </a:lnTo>
                <a:cubicBezTo>
                  <a:pt x="2910" y="20038"/>
                  <a:pt x="2945" y="19813"/>
                  <a:pt x="2945" y="19575"/>
                </a:cubicBezTo>
                <a:cubicBezTo>
                  <a:pt x="2945" y="18457"/>
                  <a:pt x="2286" y="17550"/>
                  <a:pt x="1473" y="17550"/>
                </a:cubicBezTo>
                <a:cubicBezTo>
                  <a:pt x="1300" y="17550"/>
                  <a:pt x="1136" y="17599"/>
                  <a:pt x="982" y="17674"/>
                </a:cubicBezTo>
                <a:lnTo>
                  <a:pt x="982" y="9326"/>
                </a:lnTo>
                <a:cubicBezTo>
                  <a:pt x="1136" y="9402"/>
                  <a:pt x="1300" y="9450"/>
                  <a:pt x="1473" y="9450"/>
                </a:cubicBezTo>
                <a:cubicBezTo>
                  <a:pt x="2286" y="9450"/>
                  <a:pt x="2945" y="8544"/>
                  <a:pt x="2945" y="7425"/>
                </a:cubicBezTo>
                <a:cubicBezTo>
                  <a:pt x="2945" y="7187"/>
                  <a:pt x="2910" y="6962"/>
                  <a:pt x="2855" y="6750"/>
                </a:cubicBezTo>
                <a:lnTo>
                  <a:pt x="18745" y="6750"/>
                </a:lnTo>
                <a:cubicBezTo>
                  <a:pt x="18690" y="6962"/>
                  <a:pt x="18655" y="7187"/>
                  <a:pt x="18655" y="7425"/>
                </a:cubicBezTo>
                <a:cubicBezTo>
                  <a:pt x="18655" y="8544"/>
                  <a:pt x="19314" y="9450"/>
                  <a:pt x="20127" y="9450"/>
                </a:cubicBezTo>
                <a:cubicBezTo>
                  <a:pt x="20300" y="9450"/>
                  <a:pt x="20464" y="9402"/>
                  <a:pt x="20618" y="9326"/>
                </a:cubicBezTo>
                <a:cubicBezTo>
                  <a:pt x="20618" y="9326"/>
                  <a:pt x="20618" y="17674"/>
                  <a:pt x="20618" y="17674"/>
                </a:cubicBezTo>
                <a:close/>
                <a:moveTo>
                  <a:pt x="20127" y="20250"/>
                </a:moveTo>
                <a:cubicBezTo>
                  <a:pt x="19856" y="20250"/>
                  <a:pt x="19636" y="19948"/>
                  <a:pt x="19636" y="19575"/>
                </a:cubicBezTo>
                <a:cubicBezTo>
                  <a:pt x="19636" y="19203"/>
                  <a:pt x="19856" y="18900"/>
                  <a:pt x="20127" y="18900"/>
                </a:cubicBezTo>
                <a:cubicBezTo>
                  <a:pt x="20399" y="18900"/>
                  <a:pt x="20618" y="19203"/>
                  <a:pt x="20618" y="19575"/>
                </a:cubicBezTo>
                <a:cubicBezTo>
                  <a:pt x="20618" y="19948"/>
                  <a:pt x="20399" y="20250"/>
                  <a:pt x="20127" y="20250"/>
                </a:cubicBezTo>
                <a:moveTo>
                  <a:pt x="1473" y="20250"/>
                </a:moveTo>
                <a:cubicBezTo>
                  <a:pt x="1201" y="20250"/>
                  <a:pt x="982" y="19948"/>
                  <a:pt x="982" y="19575"/>
                </a:cubicBezTo>
                <a:cubicBezTo>
                  <a:pt x="982" y="19203"/>
                  <a:pt x="1201" y="18900"/>
                  <a:pt x="1473" y="18900"/>
                </a:cubicBezTo>
                <a:cubicBezTo>
                  <a:pt x="1744" y="18900"/>
                  <a:pt x="1964" y="19203"/>
                  <a:pt x="1964" y="19575"/>
                </a:cubicBezTo>
                <a:cubicBezTo>
                  <a:pt x="1964" y="19948"/>
                  <a:pt x="1744" y="20250"/>
                  <a:pt x="1473" y="20250"/>
                </a:cubicBezTo>
                <a:moveTo>
                  <a:pt x="1473" y="6750"/>
                </a:moveTo>
                <a:cubicBezTo>
                  <a:pt x="1744" y="6750"/>
                  <a:pt x="1964" y="7052"/>
                  <a:pt x="1964" y="7425"/>
                </a:cubicBezTo>
                <a:cubicBezTo>
                  <a:pt x="1964" y="7798"/>
                  <a:pt x="1744" y="8100"/>
                  <a:pt x="1473" y="8100"/>
                </a:cubicBezTo>
                <a:cubicBezTo>
                  <a:pt x="1201" y="8100"/>
                  <a:pt x="982" y="7798"/>
                  <a:pt x="982" y="7425"/>
                </a:cubicBezTo>
                <a:cubicBezTo>
                  <a:pt x="982" y="7052"/>
                  <a:pt x="1201" y="6750"/>
                  <a:pt x="1473" y="6750"/>
                </a:cubicBezTo>
                <a:moveTo>
                  <a:pt x="20618" y="5400"/>
                </a:moveTo>
                <a:lnTo>
                  <a:pt x="982" y="5400"/>
                </a:lnTo>
                <a:cubicBezTo>
                  <a:pt x="440" y="5400"/>
                  <a:pt x="0" y="6004"/>
                  <a:pt x="0" y="6750"/>
                </a:cubicBezTo>
                <a:lnTo>
                  <a:pt x="0" y="20250"/>
                </a:lnTo>
                <a:cubicBezTo>
                  <a:pt x="0" y="20996"/>
                  <a:pt x="440" y="21600"/>
                  <a:pt x="982" y="21600"/>
                </a:cubicBezTo>
                <a:lnTo>
                  <a:pt x="20618" y="21600"/>
                </a:lnTo>
                <a:cubicBezTo>
                  <a:pt x="21160" y="21600"/>
                  <a:pt x="21600" y="20996"/>
                  <a:pt x="21600" y="20250"/>
                </a:cubicBezTo>
                <a:lnTo>
                  <a:pt x="21600" y="6750"/>
                </a:lnTo>
                <a:cubicBezTo>
                  <a:pt x="21600" y="6004"/>
                  <a:pt x="21160" y="5400"/>
                  <a:pt x="20618" y="5400"/>
                </a:cubicBezTo>
                <a:moveTo>
                  <a:pt x="2455" y="4050"/>
                </a:moveTo>
                <a:lnTo>
                  <a:pt x="19145" y="4050"/>
                </a:lnTo>
                <a:cubicBezTo>
                  <a:pt x="19417" y="4050"/>
                  <a:pt x="19636" y="3748"/>
                  <a:pt x="19636" y="3376"/>
                </a:cubicBezTo>
                <a:cubicBezTo>
                  <a:pt x="19636" y="3002"/>
                  <a:pt x="19417" y="2700"/>
                  <a:pt x="19145" y="2700"/>
                </a:cubicBezTo>
                <a:lnTo>
                  <a:pt x="2455" y="2700"/>
                </a:lnTo>
                <a:cubicBezTo>
                  <a:pt x="2183" y="2700"/>
                  <a:pt x="1964" y="3002"/>
                  <a:pt x="1964" y="3376"/>
                </a:cubicBezTo>
                <a:cubicBezTo>
                  <a:pt x="1964" y="3748"/>
                  <a:pt x="2183" y="4050"/>
                  <a:pt x="2455" y="4050"/>
                </a:cubicBezTo>
                <a:moveTo>
                  <a:pt x="4418" y="1350"/>
                </a:moveTo>
                <a:lnTo>
                  <a:pt x="17182" y="1350"/>
                </a:lnTo>
                <a:cubicBezTo>
                  <a:pt x="17453" y="1350"/>
                  <a:pt x="17673" y="1048"/>
                  <a:pt x="17673" y="675"/>
                </a:cubicBezTo>
                <a:cubicBezTo>
                  <a:pt x="17673" y="302"/>
                  <a:pt x="17453" y="0"/>
                  <a:pt x="17182" y="0"/>
                </a:cubicBezTo>
                <a:lnTo>
                  <a:pt x="4418" y="0"/>
                </a:lnTo>
                <a:cubicBezTo>
                  <a:pt x="4147" y="0"/>
                  <a:pt x="3927" y="302"/>
                  <a:pt x="3927" y="675"/>
                </a:cubicBezTo>
                <a:cubicBezTo>
                  <a:pt x="3927" y="1048"/>
                  <a:pt x="4147" y="1350"/>
                  <a:pt x="4418" y="1350"/>
                </a:cubicBezTo>
                <a:moveTo>
                  <a:pt x="5400" y="8100"/>
                </a:moveTo>
                <a:lnTo>
                  <a:pt x="4418" y="8100"/>
                </a:lnTo>
                <a:cubicBezTo>
                  <a:pt x="4147" y="8100"/>
                  <a:pt x="3927" y="8403"/>
                  <a:pt x="3927" y="8775"/>
                </a:cubicBezTo>
                <a:cubicBezTo>
                  <a:pt x="3927" y="9148"/>
                  <a:pt x="4147" y="9450"/>
                  <a:pt x="4418" y="9450"/>
                </a:cubicBezTo>
                <a:lnTo>
                  <a:pt x="5400" y="9450"/>
                </a:lnTo>
                <a:cubicBezTo>
                  <a:pt x="5671" y="9450"/>
                  <a:pt x="5891" y="9148"/>
                  <a:pt x="5891" y="8775"/>
                </a:cubicBezTo>
                <a:cubicBezTo>
                  <a:pt x="5891" y="8403"/>
                  <a:pt x="5671" y="8100"/>
                  <a:pt x="5400" y="81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00" name="Shape 2800"/>
          <p:cNvSpPr/>
          <p:nvPr/>
        </p:nvSpPr>
        <p:spPr>
          <a:xfrm>
            <a:off x="1758542" y="4021180"/>
            <a:ext cx="558655" cy="355508"/>
          </a:xfrm>
          <a:custGeom>
            <a:avLst/>
            <a:gdLst/>
            <a:ahLst/>
            <a:cxnLst>
              <a:cxn ang="0">
                <a:pos x="wd2" y="hd2"/>
              </a:cxn>
              <a:cxn ang="5400000">
                <a:pos x="wd2" y="hd2"/>
              </a:cxn>
              <a:cxn ang="10800000">
                <a:pos x="wd2" y="hd2"/>
              </a:cxn>
              <a:cxn ang="16200000">
                <a:pos x="wd2" y="hd2"/>
              </a:cxn>
            </a:cxnLst>
            <a:rect l="0" t="0" r="r" b="b"/>
            <a:pathLst>
              <a:path w="21600" h="21600" extrusionOk="0">
                <a:moveTo>
                  <a:pt x="10208" y="15258"/>
                </a:moveTo>
                <a:cubicBezTo>
                  <a:pt x="10138" y="15500"/>
                  <a:pt x="10044" y="15701"/>
                  <a:pt x="9923" y="15861"/>
                </a:cubicBezTo>
                <a:cubicBezTo>
                  <a:pt x="9802" y="16022"/>
                  <a:pt x="9660" y="16144"/>
                  <a:pt x="9499" y="16228"/>
                </a:cubicBezTo>
                <a:cubicBezTo>
                  <a:pt x="9362" y="16300"/>
                  <a:pt x="9243" y="16340"/>
                  <a:pt x="9097" y="16360"/>
                </a:cubicBezTo>
                <a:lnTo>
                  <a:pt x="9097" y="16971"/>
                </a:lnTo>
                <a:lnTo>
                  <a:pt x="8606" y="16971"/>
                </a:lnTo>
                <a:lnTo>
                  <a:pt x="8606" y="16361"/>
                </a:lnTo>
                <a:cubicBezTo>
                  <a:pt x="8446" y="16345"/>
                  <a:pt x="8316" y="16304"/>
                  <a:pt x="8171" y="16224"/>
                </a:cubicBezTo>
                <a:cubicBezTo>
                  <a:pt x="8001" y="16130"/>
                  <a:pt x="7856" y="15998"/>
                  <a:pt x="7736" y="15826"/>
                </a:cubicBezTo>
                <a:cubicBezTo>
                  <a:pt x="7615" y="15655"/>
                  <a:pt x="7522" y="15443"/>
                  <a:pt x="7456" y="15193"/>
                </a:cubicBezTo>
                <a:cubicBezTo>
                  <a:pt x="7390" y="14942"/>
                  <a:pt x="7359" y="14654"/>
                  <a:pt x="7363" y="14327"/>
                </a:cubicBezTo>
                <a:lnTo>
                  <a:pt x="8007" y="14327"/>
                </a:lnTo>
                <a:cubicBezTo>
                  <a:pt x="8003" y="14712"/>
                  <a:pt x="8058" y="15015"/>
                  <a:pt x="8171" y="15236"/>
                </a:cubicBezTo>
                <a:cubicBezTo>
                  <a:pt x="8270" y="15431"/>
                  <a:pt x="8403" y="15530"/>
                  <a:pt x="8606" y="15563"/>
                </a:cubicBezTo>
                <a:lnTo>
                  <a:pt x="8606" y="13432"/>
                </a:lnTo>
                <a:cubicBezTo>
                  <a:pt x="8492" y="13376"/>
                  <a:pt x="8395" y="13313"/>
                  <a:pt x="8270" y="13239"/>
                </a:cubicBezTo>
                <a:cubicBezTo>
                  <a:pt x="8118" y="13149"/>
                  <a:pt x="7980" y="13033"/>
                  <a:pt x="7857" y="12890"/>
                </a:cubicBezTo>
                <a:cubicBezTo>
                  <a:pt x="7735" y="12746"/>
                  <a:pt x="7636" y="12568"/>
                  <a:pt x="7561" y="12352"/>
                </a:cubicBezTo>
                <a:cubicBezTo>
                  <a:pt x="7485" y="12136"/>
                  <a:pt x="7448" y="11868"/>
                  <a:pt x="7448" y="11548"/>
                </a:cubicBezTo>
                <a:cubicBezTo>
                  <a:pt x="7448" y="11268"/>
                  <a:pt x="7483" y="11023"/>
                  <a:pt x="7553" y="10809"/>
                </a:cubicBezTo>
                <a:cubicBezTo>
                  <a:pt x="7622" y="10596"/>
                  <a:pt x="7716" y="10419"/>
                  <a:pt x="7835" y="10276"/>
                </a:cubicBezTo>
                <a:cubicBezTo>
                  <a:pt x="7954" y="10134"/>
                  <a:pt x="8090" y="10024"/>
                  <a:pt x="8244" y="9948"/>
                </a:cubicBezTo>
                <a:cubicBezTo>
                  <a:pt x="8373" y="9885"/>
                  <a:pt x="8479" y="9855"/>
                  <a:pt x="8606" y="9844"/>
                </a:cubicBezTo>
                <a:lnTo>
                  <a:pt x="8606" y="9257"/>
                </a:lnTo>
                <a:lnTo>
                  <a:pt x="9097" y="9257"/>
                </a:lnTo>
                <a:lnTo>
                  <a:pt x="9097" y="9844"/>
                </a:lnTo>
                <a:cubicBezTo>
                  <a:pt x="9224" y="9853"/>
                  <a:pt x="9328" y="9881"/>
                  <a:pt x="9453" y="9939"/>
                </a:cubicBezTo>
                <a:cubicBezTo>
                  <a:pt x="9605" y="10009"/>
                  <a:pt x="9735" y="10114"/>
                  <a:pt x="9847" y="10255"/>
                </a:cubicBezTo>
                <a:cubicBezTo>
                  <a:pt x="9957" y="10394"/>
                  <a:pt x="10046" y="10572"/>
                  <a:pt x="10112" y="10788"/>
                </a:cubicBezTo>
                <a:cubicBezTo>
                  <a:pt x="10178" y="11003"/>
                  <a:pt x="10211" y="11254"/>
                  <a:pt x="10211" y="11540"/>
                </a:cubicBezTo>
                <a:lnTo>
                  <a:pt x="9567" y="11540"/>
                </a:lnTo>
                <a:cubicBezTo>
                  <a:pt x="9559" y="11242"/>
                  <a:pt x="9509" y="11015"/>
                  <a:pt x="9417" y="10857"/>
                </a:cubicBezTo>
                <a:cubicBezTo>
                  <a:pt x="9339" y="10725"/>
                  <a:pt x="9243" y="10661"/>
                  <a:pt x="9097" y="10640"/>
                </a:cubicBezTo>
                <a:lnTo>
                  <a:pt x="9097" y="12504"/>
                </a:lnTo>
                <a:cubicBezTo>
                  <a:pt x="9226" y="12565"/>
                  <a:pt x="9336" y="12633"/>
                  <a:pt x="9471" y="12710"/>
                </a:cubicBezTo>
                <a:cubicBezTo>
                  <a:pt x="9633" y="12804"/>
                  <a:pt x="9776" y="12923"/>
                  <a:pt x="9900" y="13069"/>
                </a:cubicBezTo>
                <a:cubicBezTo>
                  <a:pt x="10024" y="13215"/>
                  <a:pt x="10124" y="13395"/>
                  <a:pt x="10200" y="13610"/>
                </a:cubicBezTo>
                <a:cubicBezTo>
                  <a:pt x="10275" y="13827"/>
                  <a:pt x="10312" y="14091"/>
                  <a:pt x="10312" y="14407"/>
                </a:cubicBezTo>
                <a:cubicBezTo>
                  <a:pt x="10312" y="14732"/>
                  <a:pt x="10278" y="15016"/>
                  <a:pt x="10208" y="15258"/>
                </a:cubicBezTo>
                <a:moveTo>
                  <a:pt x="8836" y="7714"/>
                </a:moveTo>
                <a:cubicBezTo>
                  <a:pt x="6938" y="7714"/>
                  <a:pt x="5400" y="10132"/>
                  <a:pt x="5400" y="13114"/>
                </a:cubicBezTo>
                <a:cubicBezTo>
                  <a:pt x="5400" y="16096"/>
                  <a:pt x="6938" y="18514"/>
                  <a:pt x="8836" y="18514"/>
                </a:cubicBezTo>
                <a:cubicBezTo>
                  <a:pt x="10734" y="18514"/>
                  <a:pt x="12273" y="16096"/>
                  <a:pt x="12273" y="13114"/>
                </a:cubicBezTo>
                <a:cubicBezTo>
                  <a:pt x="12273" y="10132"/>
                  <a:pt x="10734" y="7714"/>
                  <a:pt x="8836" y="7714"/>
                </a:cubicBezTo>
                <a:moveTo>
                  <a:pt x="20618" y="0"/>
                </a:moveTo>
                <a:lnTo>
                  <a:pt x="4909" y="0"/>
                </a:lnTo>
                <a:cubicBezTo>
                  <a:pt x="4367" y="0"/>
                  <a:pt x="3927" y="690"/>
                  <a:pt x="3927" y="1543"/>
                </a:cubicBezTo>
                <a:lnTo>
                  <a:pt x="3927" y="2314"/>
                </a:lnTo>
                <a:cubicBezTo>
                  <a:pt x="3927" y="2740"/>
                  <a:pt x="4147" y="3086"/>
                  <a:pt x="4418" y="3086"/>
                </a:cubicBezTo>
                <a:cubicBezTo>
                  <a:pt x="4689" y="3086"/>
                  <a:pt x="4909" y="2740"/>
                  <a:pt x="4909" y="2314"/>
                </a:cubicBezTo>
                <a:lnTo>
                  <a:pt x="4909" y="1543"/>
                </a:lnTo>
                <a:lnTo>
                  <a:pt x="20618" y="1543"/>
                </a:lnTo>
                <a:lnTo>
                  <a:pt x="20618" y="15429"/>
                </a:lnTo>
                <a:lnTo>
                  <a:pt x="19145" y="15429"/>
                </a:lnTo>
                <a:cubicBezTo>
                  <a:pt x="18874" y="15429"/>
                  <a:pt x="18655" y="15774"/>
                  <a:pt x="18655" y="16200"/>
                </a:cubicBezTo>
                <a:cubicBezTo>
                  <a:pt x="18655" y="16626"/>
                  <a:pt x="18874" y="16971"/>
                  <a:pt x="19145" y="16971"/>
                </a:cubicBezTo>
                <a:lnTo>
                  <a:pt x="20618" y="16971"/>
                </a:lnTo>
                <a:cubicBezTo>
                  <a:pt x="21160" y="16971"/>
                  <a:pt x="21600" y="16280"/>
                  <a:pt x="21600" y="15429"/>
                </a:cubicBezTo>
                <a:lnTo>
                  <a:pt x="21600" y="1543"/>
                </a:lnTo>
                <a:cubicBezTo>
                  <a:pt x="21600" y="690"/>
                  <a:pt x="21160" y="0"/>
                  <a:pt x="20618" y="0"/>
                </a:cubicBezTo>
                <a:moveTo>
                  <a:pt x="9451" y="13856"/>
                </a:moveTo>
                <a:cubicBezTo>
                  <a:pt x="9385" y="13780"/>
                  <a:pt x="9310" y="13718"/>
                  <a:pt x="9228" y="13671"/>
                </a:cubicBezTo>
                <a:cubicBezTo>
                  <a:pt x="9175" y="13642"/>
                  <a:pt x="9137" y="13616"/>
                  <a:pt x="9097" y="13590"/>
                </a:cubicBezTo>
                <a:lnTo>
                  <a:pt x="9097" y="15560"/>
                </a:lnTo>
                <a:cubicBezTo>
                  <a:pt x="9250" y="15523"/>
                  <a:pt x="9363" y="15447"/>
                  <a:pt x="9473" y="15311"/>
                </a:cubicBezTo>
                <a:cubicBezTo>
                  <a:pt x="9604" y="15151"/>
                  <a:pt x="9668" y="14896"/>
                  <a:pt x="9668" y="14545"/>
                </a:cubicBezTo>
                <a:cubicBezTo>
                  <a:pt x="9668" y="14383"/>
                  <a:pt x="9649" y="14246"/>
                  <a:pt x="9609" y="14135"/>
                </a:cubicBezTo>
                <a:cubicBezTo>
                  <a:pt x="9570" y="14024"/>
                  <a:pt x="9517" y="13931"/>
                  <a:pt x="9451" y="13856"/>
                </a:cubicBezTo>
                <a:moveTo>
                  <a:pt x="13255" y="16971"/>
                </a:moveTo>
                <a:cubicBezTo>
                  <a:pt x="12983" y="16971"/>
                  <a:pt x="12764" y="17316"/>
                  <a:pt x="12764" y="17743"/>
                </a:cubicBezTo>
                <a:cubicBezTo>
                  <a:pt x="12764" y="18169"/>
                  <a:pt x="12983" y="18514"/>
                  <a:pt x="13255" y="18514"/>
                </a:cubicBezTo>
                <a:cubicBezTo>
                  <a:pt x="13525" y="18514"/>
                  <a:pt x="13745" y="18169"/>
                  <a:pt x="13745" y="17743"/>
                </a:cubicBezTo>
                <a:cubicBezTo>
                  <a:pt x="13745" y="17316"/>
                  <a:pt x="13525" y="16971"/>
                  <a:pt x="13255" y="16971"/>
                </a:cubicBezTo>
                <a:moveTo>
                  <a:pt x="16200" y="7714"/>
                </a:moveTo>
                <a:cubicBezTo>
                  <a:pt x="15928" y="7714"/>
                  <a:pt x="15709" y="7369"/>
                  <a:pt x="15709" y="6943"/>
                </a:cubicBezTo>
                <a:cubicBezTo>
                  <a:pt x="15709" y="6516"/>
                  <a:pt x="15928" y="6171"/>
                  <a:pt x="16200" y="6171"/>
                </a:cubicBezTo>
                <a:cubicBezTo>
                  <a:pt x="16471" y="6171"/>
                  <a:pt x="16691" y="6516"/>
                  <a:pt x="16691" y="6943"/>
                </a:cubicBezTo>
                <a:cubicBezTo>
                  <a:pt x="16691" y="7369"/>
                  <a:pt x="16471" y="7714"/>
                  <a:pt x="16200" y="7714"/>
                </a:cubicBezTo>
                <a:moveTo>
                  <a:pt x="16691" y="17113"/>
                </a:moveTo>
                <a:cubicBezTo>
                  <a:pt x="16537" y="17027"/>
                  <a:pt x="16373" y="16971"/>
                  <a:pt x="16200" y="16971"/>
                </a:cubicBezTo>
                <a:cubicBezTo>
                  <a:pt x="15386" y="16971"/>
                  <a:pt x="14727" y="18008"/>
                  <a:pt x="14727" y="19286"/>
                </a:cubicBezTo>
                <a:cubicBezTo>
                  <a:pt x="14727" y="19557"/>
                  <a:pt x="14762" y="19814"/>
                  <a:pt x="14817" y="20057"/>
                </a:cubicBezTo>
                <a:lnTo>
                  <a:pt x="2855" y="20057"/>
                </a:lnTo>
                <a:cubicBezTo>
                  <a:pt x="2910" y="19814"/>
                  <a:pt x="2945" y="19557"/>
                  <a:pt x="2945" y="19286"/>
                </a:cubicBezTo>
                <a:cubicBezTo>
                  <a:pt x="2945" y="18008"/>
                  <a:pt x="2286" y="16971"/>
                  <a:pt x="1473" y="16971"/>
                </a:cubicBezTo>
                <a:cubicBezTo>
                  <a:pt x="1299" y="16971"/>
                  <a:pt x="1136" y="17027"/>
                  <a:pt x="982" y="17113"/>
                </a:cubicBezTo>
                <a:lnTo>
                  <a:pt x="982" y="9115"/>
                </a:lnTo>
                <a:cubicBezTo>
                  <a:pt x="1136" y="9202"/>
                  <a:pt x="1299" y="9257"/>
                  <a:pt x="1473" y="9257"/>
                </a:cubicBezTo>
                <a:cubicBezTo>
                  <a:pt x="2286" y="9257"/>
                  <a:pt x="2945" y="8221"/>
                  <a:pt x="2945" y="6943"/>
                </a:cubicBezTo>
                <a:cubicBezTo>
                  <a:pt x="2945" y="6671"/>
                  <a:pt x="2910" y="6414"/>
                  <a:pt x="2855" y="6171"/>
                </a:cubicBezTo>
                <a:lnTo>
                  <a:pt x="14817" y="6171"/>
                </a:lnTo>
                <a:cubicBezTo>
                  <a:pt x="14762" y="6414"/>
                  <a:pt x="14727" y="6671"/>
                  <a:pt x="14727" y="6943"/>
                </a:cubicBezTo>
                <a:cubicBezTo>
                  <a:pt x="14727" y="8221"/>
                  <a:pt x="15386" y="9257"/>
                  <a:pt x="16200" y="9257"/>
                </a:cubicBezTo>
                <a:cubicBezTo>
                  <a:pt x="16373" y="9257"/>
                  <a:pt x="16537" y="9202"/>
                  <a:pt x="16691" y="9115"/>
                </a:cubicBezTo>
                <a:cubicBezTo>
                  <a:pt x="16691" y="9115"/>
                  <a:pt x="16691" y="17113"/>
                  <a:pt x="16691" y="17113"/>
                </a:cubicBezTo>
                <a:close/>
                <a:moveTo>
                  <a:pt x="16200" y="20057"/>
                </a:moveTo>
                <a:cubicBezTo>
                  <a:pt x="15928" y="20057"/>
                  <a:pt x="15709" y="19712"/>
                  <a:pt x="15709" y="19286"/>
                </a:cubicBezTo>
                <a:cubicBezTo>
                  <a:pt x="15709" y="18859"/>
                  <a:pt x="15928" y="18514"/>
                  <a:pt x="16200" y="18514"/>
                </a:cubicBezTo>
                <a:cubicBezTo>
                  <a:pt x="16471" y="18514"/>
                  <a:pt x="16691" y="18859"/>
                  <a:pt x="16691" y="19286"/>
                </a:cubicBezTo>
                <a:cubicBezTo>
                  <a:pt x="16691" y="19712"/>
                  <a:pt x="16471" y="20057"/>
                  <a:pt x="16200" y="20057"/>
                </a:cubicBezTo>
                <a:moveTo>
                  <a:pt x="1473" y="20057"/>
                </a:moveTo>
                <a:cubicBezTo>
                  <a:pt x="1201" y="20057"/>
                  <a:pt x="982" y="19712"/>
                  <a:pt x="982" y="19286"/>
                </a:cubicBezTo>
                <a:cubicBezTo>
                  <a:pt x="982" y="18859"/>
                  <a:pt x="1201" y="18514"/>
                  <a:pt x="1473" y="18514"/>
                </a:cubicBezTo>
                <a:cubicBezTo>
                  <a:pt x="1744" y="18514"/>
                  <a:pt x="1964" y="18859"/>
                  <a:pt x="1964" y="19286"/>
                </a:cubicBezTo>
                <a:cubicBezTo>
                  <a:pt x="1964" y="19712"/>
                  <a:pt x="1744" y="20057"/>
                  <a:pt x="1473" y="20057"/>
                </a:cubicBezTo>
                <a:moveTo>
                  <a:pt x="1473" y="6171"/>
                </a:moveTo>
                <a:cubicBezTo>
                  <a:pt x="1744" y="6171"/>
                  <a:pt x="1964" y="6516"/>
                  <a:pt x="1964" y="6943"/>
                </a:cubicBezTo>
                <a:cubicBezTo>
                  <a:pt x="1964" y="7369"/>
                  <a:pt x="1744" y="7714"/>
                  <a:pt x="1473" y="7714"/>
                </a:cubicBezTo>
                <a:cubicBezTo>
                  <a:pt x="1201" y="7714"/>
                  <a:pt x="982" y="7369"/>
                  <a:pt x="982" y="6943"/>
                </a:cubicBezTo>
                <a:cubicBezTo>
                  <a:pt x="982" y="6516"/>
                  <a:pt x="1201" y="6171"/>
                  <a:pt x="1473" y="6171"/>
                </a:cubicBezTo>
                <a:moveTo>
                  <a:pt x="16691" y="4629"/>
                </a:moveTo>
                <a:lnTo>
                  <a:pt x="982" y="4629"/>
                </a:lnTo>
                <a:cubicBezTo>
                  <a:pt x="439" y="4629"/>
                  <a:pt x="0" y="5319"/>
                  <a:pt x="0" y="6171"/>
                </a:cubicBezTo>
                <a:lnTo>
                  <a:pt x="0" y="20057"/>
                </a:lnTo>
                <a:cubicBezTo>
                  <a:pt x="0" y="20909"/>
                  <a:pt x="439" y="21600"/>
                  <a:pt x="982" y="21600"/>
                </a:cubicBezTo>
                <a:lnTo>
                  <a:pt x="16691" y="21600"/>
                </a:lnTo>
                <a:cubicBezTo>
                  <a:pt x="17233" y="21600"/>
                  <a:pt x="17673" y="20909"/>
                  <a:pt x="17673" y="20057"/>
                </a:cubicBezTo>
                <a:lnTo>
                  <a:pt x="17673" y="6171"/>
                </a:lnTo>
                <a:cubicBezTo>
                  <a:pt x="17673" y="5319"/>
                  <a:pt x="17233" y="4629"/>
                  <a:pt x="16691" y="4629"/>
                </a:cubicBezTo>
                <a:moveTo>
                  <a:pt x="8092" y="11478"/>
                </a:moveTo>
                <a:cubicBezTo>
                  <a:pt x="8092" y="11618"/>
                  <a:pt x="8111" y="11738"/>
                  <a:pt x="8149" y="11836"/>
                </a:cubicBezTo>
                <a:cubicBezTo>
                  <a:pt x="8186" y="11936"/>
                  <a:pt x="8234" y="12020"/>
                  <a:pt x="8293" y="12090"/>
                </a:cubicBezTo>
                <a:cubicBezTo>
                  <a:pt x="8351" y="12160"/>
                  <a:pt x="8419" y="12217"/>
                  <a:pt x="8496" y="12260"/>
                </a:cubicBezTo>
                <a:cubicBezTo>
                  <a:pt x="8542" y="12286"/>
                  <a:pt x="8573" y="12310"/>
                  <a:pt x="8606" y="12330"/>
                </a:cubicBezTo>
                <a:lnTo>
                  <a:pt x="8606" y="10637"/>
                </a:lnTo>
                <a:cubicBezTo>
                  <a:pt x="8457" y="10653"/>
                  <a:pt x="8353" y="10708"/>
                  <a:pt x="8258" y="10818"/>
                </a:cubicBezTo>
                <a:cubicBezTo>
                  <a:pt x="8147" y="10949"/>
                  <a:pt x="8092" y="11170"/>
                  <a:pt x="8092" y="11478"/>
                </a:cubicBezTo>
                <a:moveTo>
                  <a:pt x="4418" y="7714"/>
                </a:moveTo>
                <a:cubicBezTo>
                  <a:pt x="4147" y="7714"/>
                  <a:pt x="3927" y="8060"/>
                  <a:pt x="3927" y="8486"/>
                </a:cubicBezTo>
                <a:cubicBezTo>
                  <a:pt x="3927" y="8912"/>
                  <a:pt x="4147" y="9257"/>
                  <a:pt x="4418" y="9257"/>
                </a:cubicBezTo>
                <a:cubicBezTo>
                  <a:pt x="4689" y="9257"/>
                  <a:pt x="4909" y="8912"/>
                  <a:pt x="4909" y="8486"/>
                </a:cubicBezTo>
                <a:cubicBezTo>
                  <a:pt x="4909" y="8060"/>
                  <a:pt x="4689" y="7714"/>
                  <a:pt x="4418" y="7714"/>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01" name="Shape 2801"/>
          <p:cNvSpPr/>
          <p:nvPr/>
        </p:nvSpPr>
        <p:spPr>
          <a:xfrm>
            <a:off x="2825064" y="4046572"/>
            <a:ext cx="558655" cy="304741"/>
          </a:xfrm>
          <a:custGeom>
            <a:avLst/>
            <a:gdLst/>
            <a:ahLst/>
            <a:cxnLst>
              <a:cxn ang="0">
                <a:pos x="wd2" y="hd2"/>
              </a:cxn>
              <a:cxn ang="5400000">
                <a:pos x="wd2" y="hd2"/>
              </a:cxn>
              <a:cxn ang="10800000">
                <a:pos x="wd2" y="hd2"/>
              </a:cxn>
              <a:cxn ang="16200000">
                <a:pos x="wd2" y="hd2"/>
              </a:cxn>
            </a:cxnLst>
            <a:rect l="0" t="0" r="r" b="b"/>
            <a:pathLst>
              <a:path w="21600" h="21600" extrusionOk="0">
                <a:moveTo>
                  <a:pt x="11858" y="9506"/>
                </a:moveTo>
                <a:lnTo>
                  <a:pt x="11671" y="10299"/>
                </a:lnTo>
                <a:lnTo>
                  <a:pt x="9907" y="10299"/>
                </a:lnTo>
                <a:cubicBezTo>
                  <a:pt x="9902" y="10340"/>
                  <a:pt x="9900" y="10398"/>
                  <a:pt x="9900" y="10472"/>
                </a:cubicBezTo>
                <a:lnTo>
                  <a:pt x="9900" y="10757"/>
                </a:lnTo>
                <a:cubicBezTo>
                  <a:pt x="9900" y="10972"/>
                  <a:pt x="9902" y="11100"/>
                  <a:pt x="9907" y="11141"/>
                </a:cubicBezTo>
                <a:lnTo>
                  <a:pt x="11570" y="11141"/>
                </a:lnTo>
                <a:lnTo>
                  <a:pt x="11390" y="11921"/>
                </a:lnTo>
                <a:lnTo>
                  <a:pt x="9943" y="11921"/>
                </a:lnTo>
                <a:cubicBezTo>
                  <a:pt x="10001" y="12589"/>
                  <a:pt x="10123" y="13114"/>
                  <a:pt x="10311" y="13494"/>
                </a:cubicBezTo>
                <a:cubicBezTo>
                  <a:pt x="10527" y="13964"/>
                  <a:pt x="10819" y="14199"/>
                  <a:pt x="11189" y="14199"/>
                </a:cubicBezTo>
                <a:cubicBezTo>
                  <a:pt x="11429" y="14199"/>
                  <a:pt x="11628" y="14134"/>
                  <a:pt x="11786" y="14001"/>
                </a:cubicBezTo>
                <a:cubicBezTo>
                  <a:pt x="11930" y="13878"/>
                  <a:pt x="12093" y="13671"/>
                  <a:pt x="12276" y="13382"/>
                </a:cubicBezTo>
                <a:lnTo>
                  <a:pt x="12276" y="14756"/>
                </a:lnTo>
                <a:cubicBezTo>
                  <a:pt x="11949" y="15119"/>
                  <a:pt x="11587" y="15301"/>
                  <a:pt x="11189" y="15301"/>
                </a:cubicBezTo>
                <a:cubicBezTo>
                  <a:pt x="10546" y="15301"/>
                  <a:pt x="10044" y="14963"/>
                  <a:pt x="9683" y="14287"/>
                </a:cubicBezTo>
                <a:cubicBezTo>
                  <a:pt x="9372" y="13700"/>
                  <a:pt x="9177" y="12912"/>
                  <a:pt x="9100" y="11921"/>
                </a:cubicBezTo>
                <a:lnTo>
                  <a:pt x="8546" y="11921"/>
                </a:lnTo>
                <a:lnTo>
                  <a:pt x="8740" y="11141"/>
                </a:lnTo>
                <a:lnTo>
                  <a:pt x="9065" y="11141"/>
                </a:lnTo>
                <a:cubicBezTo>
                  <a:pt x="9060" y="11083"/>
                  <a:pt x="9056" y="11022"/>
                  <a:pt x="9054" y="10955"/>
                </a:cubicBezTo>
                <a:cubicBezTo>
                  <a:pt x="9051" y="10889"/>
                  <a:pt x="9050" y="10819"/>
                  <a:pt x="9050" y="10744"/>
                </a:cubicBezTo>
                <a:cubicBezTo>
                  <a:pt x="9050" y="10687"/>
                  <a:pt x="9051" y="10620"/>
                  <a:pt x="9054" y="10547"/>
                </a:cubicBezTo>
                <a:cubicBezTo>
                  <a:pt x="9056" y="10472"/>
                  <a:pt x="9060" y="10389"/>
                  <a:pt x="9065" y="10299"/>
                </a:cubicBezTo>
                <a:lnTo>
                  <a:pt x="8546" y="10299"/>
                </a:lnTo>
                <a:lnTo>
                  <a:pt x="8734" y="9506"/>
                </a:lnTo>
                <a:lnTo>
                  <a:pt x="9115" y="9506"/>
                </a:lnTo>
                <a:cubicBezTo>
                  <a:pt x="9235" y="8557"/>
                  <a:pt x="9453" y="7806"/>
                  <a:pt x="9770" y="7253"/>
                </a:cubicBezTo>
                <a:cubicBezTo>
                  <a:pt x="10140" y="6617"/>
                  <a:pt x="10612" y="6299"/>
                  <a:pt x="11189" y="6299"/>
                </a:cubicBezTo>
                <a:cubicBezTo>
                  <a:pt x="11606" y="6299"/>
                  <a:pt x="12034" y="6555"/>
                  <a:pt x="12470" y="7066"/>
                </a:cubicBezTo>
                <a:lnTo>
                  <a:pt x="12139" y="8193"/>
                </a:lnTo>
                <a:cubicBezTo>
                  <a:pt x="11832" y="7666"/>
                  <a:pt x="11496" y="7401"/>
                  <a:pt x="11131" y="7401"/>
                </a:cubicBezTo>
                <a:cubicBezTo>
                  <a:pt x="10809" y="7401"/>
                  <a:pt x="10541" y="7620"/>
                  <a:pt x="10325" y="8058"/>
                </a:cubicBezTo>
                <a:cubicBezTo>
                  <a:pt x="10142" y="8445"/>
                  <a:pt x="10020" y="8929"/>
                  <a:pt x="9957" y="9506"/>
                </a:cubicBezTo>
                <a:cubicBezTo>
                  <a:pt x="9957" y="9506"/>
                  <a:pt x="11858" y="9506"/>
                  <a:pt x="11858" y="9506"/>
                </a:cubicBezTo>
                <a:close/>
                <a:moveTo>
                  <a:pt x="10800" y="3601"/>
                </a:moveTo>
                <a:cubicBezTo>
                  <a:pt x="8631" y="3601"/>
                  <a:pt x="6873" y="6824"/>
                  <a:pt x="6873" y="10799"/>
                </a:cubicBezTo>
                <a:cubicBezTo>
                  <a:pt x="6873" y="14777"/>
                  <a:pt x="8631" y="18000"/>
                  <a:pt x="10800" y="18000"/>
                </a:cubicBezTo>
                <a:cubicBezTo>
                  <a:pt x="12969" y="18000"/>
                  <a:pt x="14727" y="14777"/>
                  <a:pt x="14727" y="10799"/>
                </a:cubicBezTo>
                <a:cubicBezTo>
                  <a:pt x="14727" y="6824"/>
                  <a:pt x="12969" y="3601"/>
                  <a:pt x="10800" y="3601"/>
                </a:cubicBezTo>
                <a:moveTo>
                  <a:pt x="5400" y="3601"/>
                </a:moveTo>
                <a:lnTo>
                  <a:pt x="4418" y="3601"/>
                </a:lnTo>
                <a:cubicBezTo>
                  <a:pt x="4147" y="3601"/>
                  <a:pt x="3927" y="4003"/>
                  <a:pt x="3927" y="4501"/>
                </a:cubicBezTo>
                <a:cubicBezTo>
                  <a:pt x="3927" y="4998"/>
                  <a:pt x="4147" y="5401"/>
                  <a:pt x="4418" y="5401"/>
                </a:cubicBezTo>
                <a:lnTo>
                  <a:pt x="5400" y="5401"/>
                </a:lnTo>
                <a:cubicBezTo>
                  <a:pt x="5671" y="5401"/>
                  <a:pt x="5891" y="4998"/>
                  <a:pt x="5891" y="4501"/>
                </a:cubicBezTo>
                <a:cubicBezTo>
                  <a:pt x="5891" y="4003"/>
                  <a:pt x="5671" y="3601"/>
                  <a:pt x="5400" y="3601"/>
                </a:cubicBezTo>
                <a:moveTo>
                  <a:pt x="17182" y="16199"/>
                </a:moveTo>
                <a:lnTo>
                  <a:pt x="16200" y="16199"/>
                </a:lnTo>
                <a:cubicBezTo>
                  <a:pt x="15929" y="16199"/>
                  <a:pt x="15709" y="16603"/>
                  <a:pt x="15709" y="17100"/>
                </a:cubicBezTo>
                <a:cubicBezTo>
                  <a:pt x="15709" y="17597"/>
                  <a:pt x="15929" y="18000"/>
                  <a:pt x="16200" y="18000"/>
                </a:cubicBezTo>
                <a:lnTo>
                  <a:pt x="17182" y="18000"/>
                </a:lnTo>
                <a:cubicBezTo>
                  <a:pt x="17453" y="18000"/>
                  <a:pt x="17673" y="17597"/>
                  <a:pt x="17673" y="17100"/>
                </a:cubicBezTo>
                <a:cubicBezTo>
                  <a:pt x="17673" y="16603"/>
                  <a:pt x="17453" y="16199"/>
                  <a:pt x="17182" y="16199"/>
                </a:cubicBezTo>
                <a:moveTo>
                  <a:pt x="20127" y="3601"/>
                </a:moveTo>
                <a:cubicBezTo>
                  <a:pt x="19856" y="3601"/>
                  <a:pt x="19636" y="3198"/>
                  <a:pt x="19636" y="2701"/>
                </a:cubicBezTo>
                <a:cubicBezTo>
                  <a:pt x="19636" y="2203"/>
                  <a:pt x="19856" y="1800"/>
                  <a:pt x="20127" y="1800"/>
                </a:cubicBezTo>
                <a:cubicBezTo>
                  <a:pt x="20398" y="1800"/>
                  <a:pt x="20618" y="2203"/>
                  <a:pt x="20618" y="2701"/>
                </a:cubicBezTo>
                <a:cubicBezTo>
                  <a:pt x="20618" y="3198"/>
                  <a:pt x="20398" y="3601"/>
                  <a:pt x="20127" y="3601"/>
                </a:cubicBezTo>
                <a:moveTo>
                  <a:pt x="20618" y="16365"/>
                </a:moveTo>
                <a:cubicBezTo>
                  <a:pt x="20464" y="16264"/>
                  <a:pt x="20300" y="16199"/>
                  <a:pt x="20127" y="16199"/>
                </a:cubicBezTo>
                <a:cubicBezTo>
                  <a:pt x="19314" y="16199"/>
                  <a:pt x="18655" y="17409"/>
                  <a:pt x="18655" y="18900"/>
                </a:cubicBezTo>
                <a:cubicBezTo>
                  <a:pt x="18655" y="19217"/>
                  <a:pt x="18689" y="19517"/>
                  <a:pt x="18744" y="19800"/>
                </a:cubicBezTo>
                <a:lnTo>
                  <a:pt x="2855" y="19800"/>
                </a:lnTo>
                <a:cubicBezTo>
                  <a:pt x="2910" y="19517"/>
                  <a:pt x="2945" y="19217"/>
                  <a:pt x="2945" y="18900"/>
                </a:cubicBezTo>
                <a:cubicBezTo>
                  <a:pt x="2945" y="17409"/>
                  <a:pt x="2286" y="16199"/>
                  <a:pt x="1473" y="16199"/>
                </a:cubicBezTo>
                <a:cubicBezTo>
                  <a:pt x="1299" y="16199"/>
                  <a:pt x="1136" y="16264"/>
                  <a:pt x="982" y="16365"/>
                </a:cubicBezTo>
                <a:lnTo>
                  <a:pt x="982" y="5235"/>
                </a:lnTo>
                <a:cubicBezTo>
                  <a:pt x="1136" y="5336"/>
                  <a:pt x="1299" y="5401"/>
                  <a:pt x="1473" y="5401"/>
                </a:cubicBezTo>
                <a:cubicBezTo>
                  <a:pt x="2286" y="5401"/>
                  <a:pt x="2945" y="4192"/>
                  <a:pt x="2945" y="2701"/>
                </a:cubicBezTo>
                <a:cubicBezTo>
                  <a:pt x="2945" y="2383"/>
                  <a:pt x="2910" y="2083"/>
                  <a:pt x="2855" y="1800"/>
                </a:cubicBezTo>
                <a:lnTo>
                  <a:pt x="18744" y="1800"/>
                </a:lnTo>
                <a:cubicBezTo>
                  <a:pt x="18689" y="2083"/>
                  <a:pt x="18655" y="2383"/>
                  <a:pt x="18655" y="2701"/>
                </a:cubicBezTo>
                <a:cubicBezTo>
                  <a:pt x="18655" y="4192"/>
                  <a:pt x="19314" y="5401"/>
                  <a:pt x="20127" y="5401"/>
                </a:cubicBezTo>
                <a:cubicBezTo>
                  <a:pt x="20300" y="5401"/>
                  <a:pt x="20464" y="5336"/>
                  <a:pt x="20618" y="5235"/>
                </a:cubicBezTo>
                <a:cubicBezTo>
                  <a:pt x="20618" y="5235"/>
                  <a:pt x="20618" y="16365"/>
                  <a:pt x="20618" y="16365"/>
                </a:cubicBezTo>
                <a:close/>
                <a:moveTo>
                  <a:pt x="20127" y="19800"/>
                </a:moveTo>
                <a:cubicBezTo>
                  <a:pt x="19856" y="19800"/>
                  <a:pt x="19636" y="19397"/>
                  <a:pt x="19636" y="18900"/>
                </a:cubicBezTo>
                <a:cubicBezTo>
                  <a:pt x="19636" y="18402"/>
                  <a:pt x="19856" y="18000"/>
                  <a:pt x="20127" y="18000"/>
                </a:cubicBezTo>
                <a:cubicBezTo>
                  <a:pt x="20398" y="18000"/>
                  <a:pt x="20618" y="18402"/>
                  <a:pt x="20618" y="18900"/>
                </a:cubicBezTo>
                <a:cubicBezTo>
                  <a:pt x="20618" y="19397"/>
                  <a:pt x="20398" y="19800"/>
                  <a:pt x="20127" y="19800"/>
                </a:cubicBezTo>
                <a:moveTo>
                  <a:pt x="1473" y="19800"/>
                </a:moveTo>
                <a:cubicBezTo>
                  <a:pt x="1202" y="19800"/>
                  <a:pt x="982" y="19397"/>
                  <a:pt x="982" y="18900"/>
                </a:cubicBezTo>
                <a:cubicBezTo>
                  <a:pt x="982" y="18402"/>
                  <a:pt x="1202" y="18000"/>
                  <a:pt x="1473" y="18000"/>
                </a:cubicBezTo>
                <a:cubicBezTo>
                  <a:pt x="1744" y="18000"/>
                  <a:pt x="1964" y="18402"/>
                  <a:pt x="1964" y="18900"/>
                </a:cubicBezTo>
                <a:cubicBezTo>
                  <a:pt x="1964" y="19397"/>
                  <a:pt x="1744" y="19800"/>
                  <a:pt x="1473" y="19800"/>
                </a:cubicBezTo>
                <a:moveTo>
                  <a:pt x="1473" y="1800"/>
                </a:moveTo>
                <a:cubicBezTo>
                  <a:pt x="1744" y="1800"/>
                  <a:pt x="1964" y="2203"/>
                  <a:pt x="1964" y="2701"/>
                </a:cubicBezTo>
                <a:cubicBezTo>
                  <a:pt x="1964" y="3198"/>
                  <a:pt x="1744" y="3601"/>
                  <a:pt x="1473" y="3601"/>
                </a:cubicBezTo>
                <a:cubicBezTo>
                  <a:pt x="1202" y="3601"/>
                  <a:pt x="982" y="3198"/>
                  <a:pt x="982" y="2701"/>
                </a:cubicBezTo>
                <a:cubicBezTo>
                  <a:pt x="982" y="2203"/>
                  <a:pt x="1202" y="1800"/>
                  <a:pt x="1473" y="1800"/>
                </a:cubicBezTo>
                <a:moveTo>
                  <a:pt x="20618" y="0"/>
                </a:moveTo>
                <a:lnTo>
                  <a:pt x="982" y="0"/>
                </a:lnTo>
                <a:cubicBezTo>
                  <a:pt x="439" y="0"/>
                  <a:pt x="0" y="806"/>
                  <a:pt x="0" y="1800"/>
                </a:cubicBezTo>
                <a:lnTo>
                  <a:pt x="0" y="19800"/>
                </a:lnTo>
                <a:cubicBezTo>
                  <a:pt x="0" y="20793"/>
                  <a:pt x="439" y="21600"/>
                  <a:pt x="982" y="21600"/>
                </a:cubicBezTo>
                <a:lnTo>
                  <a:pt x="20618" y="21600"/>
                </a:lnTo>
                <a:cubicBezTo>
                  <a:pt x="21160" y="21600"/>
                  <a:pt x="21600" y="20793"/>
                  <a:pt x="21600" y="19800"/>
                </a:cubicBezTo>
                <a:lnTo>
                  <a:pt x="21600" y="1800"/>
                </a:lnTo>
                <a:cubicBezTo>
                  <a:pt x="21600" y="806"/>
                  <a:pt x="21160" y="0"/>
                  <a:pt x="20618"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02" name="Shape 2802"/>
          <p:cNvSpPr/>
          <p:nvPr/>
        </p:nvSpPr>
        <p:spPr>
          <a:xfrm>
            <a:off x="3891586" y="3995786"/>
            <a:ext cx="558655" cy="406295"/>
          </a:xfrm>
          <a:custGeom>
            <a:avLst/>
            <a:gdLst/>
            <a:ahLst/>
            <a:cxnLst>
              <a:cxn ang="0">
                <a:pos x="wd2" y="hd2"/>
              </a:cxn>
              <a:cxn ang="5400000">
                <a:pos x="wd2" y="hd2"/>
              </a:cxn>
              <a:cxn ang="10800000">
                <a:pos x="wd2" y="hd2"/>
              </a:cxn>
              <a:cxn ang="16200000">
                <a:pos x="wd2" y="hd2"/>
              </a:cxn>
            </a:cxnLst>
            <a:rect l="0" t="0" r="r" b="b"/>
            <a:pathLst>
              <a:path w="21600" h="21600" extrusionOk="0">
                <a:moveTo>
                  <a:pt x="5400" y="8100"/>
                </a:moveTo>
                <a:lnTo>
                  <a:pt x="4418" y="8100"/>
                </a:lnTo>
                <a:cubicBezTo>
                  <a:pt x="4147" y="8100"/>
                  <a:pt x="3927" y="8403"/>
                  <a:pt x="3927" y="8775"/>
                </a:cubicBezTo>
                <a:cubicBezTo>
                  <a:pt x="3927" y="9148"/>
                  <a:pt x="4147" y="9450"/>
                  <a:pt x="4418" y="9450"/>
                </a:cubicBezTo>
                <a:lnTo>
                  <a:pt x="5400" y="9450"/>
                </a:lnTo>
                <a:cubicBezTo>
                  <a:pt x="5671" y="9450"/>
                  <a:pt x="5891" y="9148"/>
                  <a:pt x="5891" y="8775"/>
                </a:cubicBezTo>
                <a:cubicBezTo>
                  <a:pt x="5891" y="8403"/>
                  <a:pt x="5671" y="8100"/>
                  <a:pt x="5400" y="8100"/>
                </a:cubicBezTo>
                <a:moveTo>
                  <a:pt x="11858" y="12529"/>
                </a:moveTo>
                <a:lnTo>
                  <a:pt x="11671" y="13124"/>
                </a:lnTo>
                <a:lnTo>
                  <a:pt x="9908" y="13124"/>
                </a:lnTo>
                <a:cubicBezTo>
                  <a:pt x="9902" y="13155"/>
                  <a:pt x="9900" y="13198"/>
                  <a:pt x="9900" y="13254"/>
                </a:cubicBezTo>
                <a:lnTo>
                  <a:pt x="9900" y="13468"/>
                </a:lnTo>
                <a:cubicBezTo>
                  <a:pt x="9900" y="13629"/>
                  <a:pt x="9902" y="13725"/>
                  <a:pt x="9908" y="13756"/>
                </a:cubicBezTo>
                <a:lnTo>
                  <a:pt x="11570" y="13756"/>
                </a:lnTo>
                <a:lnTo>
                  <a:pt x="11391" y="14340"/>
                </a:lnTo>
                <a:lnTo>
                  <a:pt x="9943" y="14340"/>
                </a:lnTo>
                <a:cubicBezTo>
                  <a:pt x="10001" y="14842"/>
                  <a:pt x="10124" y="15236"/>
                  <a:pt x="10311" y="15520"/>
                </a:cubicBezTo>
                <a:cubicBezTo>
                  <a:pt x="10527" y="15873"/>
                  <a:pt x="10819" y="16050"/>
                  <a:pt x="11189" y="16050"/>
                </a:cubicBezTo>
                <a:cubicBezTo>
                  <a:pt x="11429" y="16050"/>
                  <a:pt x="11628" y="16000"/>
                  <a:pt x="11787" y="15901"/>
                </a:cubicBezTo>
                <a:cubicBezTo>
                  <a:pt x="11930" y="15808"/>
                  <a:pt x="12093" y="15654"/>
                  <a:pt x="12276" y="15437"/>
                </a:cubicBezTo>
                <a:lnTo>
                  <a:pt x="12276" y="16468"/>
                </a:lnTo>
                <a:cubicBezTo>
                  <a:pt x="11950" y="16741"/>
                  <a:pt x="11587" y="16876"/>
                  <a:pt x="11189" y="16876"/>
                </a:cubicBezTo>
                <a:cubicBezTo>
                  <a:pt x="10546" y="16876"/>
                  <a:pt x="10044" y="16623"/>
                  <a:pt x="9684" y="16114"/>
                </a:cubicBezTo>
                <a:cubicBezTo>
                  <a:pt x="9372" y="15676"/>
                  <a:pt x="9177" y="15084"/>
                  <a:pt x="9101" y="14340"/>
                </a:cubicBezTo>
                <a:lnTo>
                  <a:pt x="8547" y="14340"/>
                </a:lnTo>
                <a:lnTo>
                  <a:pt x="8741" y="13756"/>
                </a:lnTo>
                <a:lnTo>
                  <a:pt x="9065" y="13756"/>
                </a:lnTo>
                <a:cubicBezTo>
                  <a:pt x="9060" y="13712"/>
                  <a:pt x="9056" y="13666"/>
                  <a:pt x="9054" y="13617"/>
                </a:cubicBezTo>
                <a:cubicBezTo>
                  <a:pt x="9051" y="13567"/>
                  <a:pt x="9050" y="13515"/>
                  <a:pt x="9050" y="13458"/>
                </a:cubicBezTo>
                <a:cubicBezTo>
                  <a:pt x="9050" y="13416"/>
                  <a:pt x="9051" y="13366"/>
                  <a:pt x="9054" y="13310"/>
                </a:cubicBezTo>
                <a:cubicBezTo>
                  <a:pt x="9056" y="13254"/>
                  <a:pt x="9060" y="13192"/>
                  <a:pt x="9065" y="13124"/>
                </a:cubicBezTo>
                <a:lnTo>
                  <a:pt x="8547" y="13124"/>
                </a:lnTo>
                <a:lnTo>
                  <a:pt x="8734" y="12529"/>
                </a:lnTo>
                <a:lnTo>
                  <a:pt x="9115" y="12529"/>
                </a:lnTo>
                <a:cubicBezTo>
                  <a:pt x="9235" y="11818"/>
                  <a:pt x="9453" y="11254"/>
                  <a:pt x="9770" y="10840"/>
                </a:cubicBezTo>
                <a:cubicBezTo>
                  <a:pt x="10140" y="10363"/>
                  <a:pt x="10613" y="10124"/>
                  <a:pt x="11189" y="10124"/>
                </a:cubicBezTo>
                <a:cubicBezTo>
                  <a:pt x="11607" y="10124"/>
                  <a:pt x="12034" y="10316"/>
                  <a:pt x="12470" y="10700"/>
                </a:cubicBezTo>
                <a:lnTo>
                  <a:pt x="12139" y="11545"/>
                </a:lnTo>
                <a:cubicBezTo>
                  <a:pt x="11832" y="11150"/>
                  <a:pt x="11496" y="10951"/>
                  <a:pt x="11131" y="10951"/>
                </a:cubicBezTo>
                <a:cubicBezTo>
                  <a:pt x="10809" y="10951"/>
                  <a:pt x="10541" y="11115"/>
                  <a:pt x="10325" y="11443"/>
                </a:cubicBezTo>
                <a:cubicBezTo>
                  <a:pt x="10143" y="11734"/>
                  <a:pt x="10020" y="12097"/>
                  <a:pt x="9958" y="12529"/>
                </a:cubicBezTo>
                <a:cubicBezTo>
                  <a:pt x="9958" y="12529"/>
                  <a:pt x="11858" y="12529"/>
                  <a:pt x="11858" y="12529"/>
                </a:cubicBezTo>
                <a:close/>
                <a:moveTo>
                  <a:pt x="10800" y="8100"/>
                </a:moveTo>
                <a:cubicBezTo>
                  <a:pt x="8631" y="8100"/>
                  <a:pt x="6873" y="10518"/>
                  <a:pt x="6873" y="13500"/>
                </a:cubicBezTo>
                <a:cubicBezTo>
                  <a:pt x="6873" y="16482"/>
                  <a:pt x="8631" y="18900"/>
                  <a:pt x="10800" y="18900"/>
                </a:cubicBezTo>
                <a:cubicBezTo>
                  <a:pt x="12969" y="18900"/>
                  <a:pt x="14727" y="16482"/>
                  <a:pt x="14727" y="13500"/>
                </a:cubicBezTo>
                <a:cubicBezTo>
                  <a:pt x="14727" y="10518"/>
                  <a:pt x="12969" y="8100"/>
                  <a:pt x="10800" y="8100"/>
                </a:cubicBezTo>
                <a:moveTo>
                  <a:pt x="20127" y="8100"/>
                </a:moveTo>
                <a:cubicBezTo>
                  <a:pt x="19856" y="8100"/>
                  <a:pt x="19636" y="7798"/>
                  <a:pt x="19636" y="7425"/>
                </a:cubicBezTo>
                <a:cubicBezTo>
                  <a:pt x="19636" y="7052"/>
                  <a:pt x="19856" y="6750"/>
                  <a:pt x="20127" y="6750"/>
                </a:cubicBezTo>
                <a:cubicBezTo>
                  <a:pt x="20398" y="6750"/>
                  <a:pt x="20618" y="7052"/>
                  <a:pt x="20618" y="7425"/>
                </a:cubicBezTo>
                <a:cubicBezTo>
                  <a:pt x="20618" y="7798"/>
                  <a:pt x="20398" y="8100"/>
                  <a:pt x="20127" y="8100"/>
                </a:cubicBezTo>
                <a:moveTo>
                  <a:pt x="20618" y="17674"/>
                </a:moveTo>
                <a:cubicBezTo>
                  <a:pt x="20464" y="17599"/>
                  <a:pt x="20300" y="17550"/>
                  <a:pt x="20127" y="17550"/>
                </a:cubicBezTo>
                <a:cubicBezTo>
                  <a:pt x="19314" y="17550"/>
                  <a:pt x="18655" y="18457"/>
                  <a:pt x="18655" y="19575"/>
                </a:cubicBezTo>
                <a:cubicBezTo>
                  <a:pt x="18655" y="19813"/>
                  <a:pt x="18690" y="20039"/>
                  <a:pt x="18745" y="20250"/>
                </a:cubicBezTo>
                <a:lnTo>
                  <a:pt x="2855" y="20250"/>
                </a:lnTo>
                <a:cubicBezTo>
                  <a:pt x="2910" y="20039"/>
                  <a:pt x="2945" y="19813"/>
                  <a:pt x="2945" y="19575"/>
                </a:cubicBezTo>
                <a:cubicBezTo>
                  <a:pt x="2945" y="18457"/>
                  <a:pt x="2286" y="17550"/>
                  <a:pt x="1473" y="17550"/>
                </a:cubicBezTo>
                <a:cubicBezTo>
                  <a:pt x="1299" y="17550"/>
                  <a:pt x="1136" y="17599"/>
                  <a:pt x="982" y="17674"/>
                </a:cubicBezTo>
                <a:lnTo>
                  <a:pt x="982" y="9326"/>
                </a:lnTo>
                <a:cubicBezTo>
                  <a:pt x="1136" y="9402"/>
                  <a:pt x="1299" y="9450"/>
                  <a:pt x="1473" y="9450"/>
                </a:cubicBezTo>
                <a:cubicBezTo>
                  <a:pt x="2286" y="9450"/>
                  <a:pt x="2945" y="8544"/>
                  <a:pt x="2945" y="7425"/>
                </a:cubicBezTo>
                <a:cubicBezTo>
                  <a:pt x="2945" y="7187"/>
                  <a:pt x="2910" y="6962"/>
                  <a:pt x="2855" y="6750"/>
                </a:cubicBezTo>
                <a:lnTo>
                  <a:pt x="18745" y="6750"/>
                </a:lnTo>
                <a:cubicBezTo>
                  <a:pt x="18690" y="6962"/>
                  <a:pt x="18655" y="7187"/>
                  <a:pt x="18655" y="7425"/>
                </a:cubicBezTo>
                <a:cubicBezTo>
                  <a:pt x="18655" y="8544"/>
                  <a:pt x="19314" y="9450"/>
                  <a:pt x="20127" y="9450"/>
                </a:cubicBezTo>
                <a:cubicBezTo>
                  <a:pt x="20300" y="9450"/>
                  <a:pt x="20464" y="9402"/>
                  <a:pt x="20618" y="9326"/>
                </a:cubicBezTo>
                <a:cubicBezTo>
                  <a:pt x="20618" y="9326"/>
                  <a:pt x="20618" y="17674"/>
                  <a:pt x="20618" y="17674"/>
                </a:cubicBezTo>
                <a:close/>
                <a:moveTo>
                  <a:pt x="20127" y="20250"/>
                </a:moveTo>
                <a:cubicBezTo>
                  <a:pt x="19856" y="20250"/>
                  <a:pt x="19636" y="19948"/>
                  <a:pt x="19636" y="19575"/>
                </a:cubicBezTo>
                <a:cubicBezTo>
                  <a:pt x="19636" y="19203"/>
                  <a:pt x="19856" y="18900"/>
                  <a:pt x="20127" y="18900"/>
                </a:cubicBezTo>
                <a:cubicBezTo>
                  <a:pt x="20398" y="18900"/>
                  <a:pt x="20618" y="19203"/>
                  <a:pt x="20618" y="19575"/>
                </a:cubicBezTo>
                <a:cubicBezTo>
                  <a:pt x="20618" y="19948"/>
                  <a:pt x="20398" y="20250"/>
                  <a:pt x="20127" y="20250"/>
                </a:cubicBezTo>
                <a:moveTo>
                  <a:pt x="1473" y="20250"/>
                </a:moveTo>
                <a:cubicBezTo>
                  <a:pt x="1202" y="20250"/>
                  <a:pt x="982" y="19948"/>
                  <a:pt x="982" y="19575"/>
                </a:cubicBezTo>
                <a:cubicBezTo>
                  <a:pt x="982" y="19203"/>
                  <a:pt x="1202" y="18900"/>
                  <a:pt x="1473" y="18900"/>
                </a:cubicBezTo>
                <a:cubicBezTo>
                  <a:pt x="1744" y="18900"/>
                  <a:pt x="1964" y="19203"/>
                  <a:pt x="1964" y="19575"/>
                </a:cubicBezTo>
                <a:cubicBezTo>
                  <a:pt x="1964" y="19948"/>
                  <a:pt x="1744" y="20250"/>
                  <a:pt x="1473" y="20250"/>
                </a:cubicBezTo>
                <a:moveTo>
                  <a:pt x="1473" y="6750"/>
                </a:moveTo>
                <a:cubicBezTo>
                  <a:pt x="1744" y="6750"/>
                  <a:pt x="1964" y="7052"/>
                  <a:pt x="1964" y="7425"/>
                </a:cubicBezTo>
                <a:cubicBezTo>
                  <a:pt x="1964" y="7798"/>
                  <a:pt x="1744" y="8100"/>
                  <a:pt x="1473" y="8100"/>
                </a:cubicBezTo>
                <a:cubicBezTo>
                  <a:pt x="1202" y="8100"/>
                  <a:pt x="982" y="7798"/>
                  <a:pt x="982" y="7425"/>
                </a:cubicBezTo>
                <a:cubicBezTo>
                  <a:pt x="982" y="7052"/>
                  <a:pt x="1202" y="6750"/>
                  <a:pt x="1473" y="6750"/>
                </a:cubicBezTo>
                <a:moveTo>
                  <a:pt x="20618" y="5400"/>
                </a:moveTo>
                <a:lnTo>
                  <a:pt x="982" y="5400"/>
                </a:lnTo>
                <a:cubicBezTo>
                  <a:pt x="440" y="5400"/>
                  <a:pt x="0" y="6005"/>
                  <a:pt x="0" y="6750"/>
                </a:cubicBezTo>
                <a:lnTo>
                  <a:pt x="0" y="20250"/>
                </a:lnTo>
                <a:cubicBezTo>
                  <a:pt x="0" y="20996"/>
                  <a:pt x="440" y="21600"/>
                  <a:pt x="982" y="21600"/>
                </a:cubicBezTo>
                <a:lnTo>
                  <a:pt x="20618" y="21600"/>
                </a:lnTo>
                <a:cubicBezTo>
                  <a:pt x="21160" y="21600"/>
                  <a:pt x="21600" y="20996"/>
                  <a:pt x="21600" y="20250"/>
                </a:cubicBezTo>
                <a:lnTo>
                  <a:pt x="21600" y="6750"/>
                </a:lnTo>
                <a:cubicBezTo>
                  <a:pt x="21600" y="6005"/>
                  <a:pt x="21160" y="5400"/>
                  <a:pt x="20618" y="5400"/>
                </a:cubicBezTo>
                <a:moveTo>
                  <a:pt x="17182" y="17550"/>
                </a:moveTo>
                <a:lnTo>
                  <a:pt x="16200" y="17550"/>
                </a:lnTo>
                <a:cubicBezTo>
                  <a:pt x="15929" y="17550"/>
                  <a:pt x="15709" y="17852"/>
                  <a:pt x="15709" y="18225"/>
                </a:cubicBezTo>
                <a:cubicBezTo>
                  <a:pt x="15709" y="18598"/>
                  <a:pt x="15929" y="18900"/>
                  <a:pt x="16200" y="18900"/>
                </a:cubicBezTo>
                <a:lnTo>
                  <a:pt x="17182" y="18900"/>
                </a:lnTo>
                <a:cubicBezTo>
                  <a:pt x="17453" y="18900"/>
                  <a:pt x="17673" y="18598"/>
                  <a:pt x="17673" y="18225"/>
                </a:cubicBezTo>
                <a:cubicBezTo>
                  <a:pt x="17673" y="17852"/>
                  <a:pt x="17453" y="17550"/>
                  <a:pt x="17182" y="17550"/>
                </a:cubicBezTo>
                <a:moveTo>
                  <a:pt x="4418" y="1350"/>
                </a:moveTo>
                <a:lnTo>
                  <a:pt x="17182" y="1350"/>
                </a:lnTo>
                <a:cubicBezTo>
                  <a:pt x="17453" y="1350"/>
                  <a:pt x="17673" y="1048"/>
                  <a:pt x="17673" y="675"/>
                </a:cubicBezTo>
                <a:cubicBezTo>
                  <a:pt x="17673" y="302"/>
                  <a:pt x="17453" y="0"/>
                  <a:pt x="17182" y="0"/>
                </a:cubicBezTo>
                <a:lnTo>
                  <a:pt x="4418" y="0"/>
                </a:lnTo>
                <a:cubicBezTo>
                  <a:pt x="4147" y="0"/>
                  <a:pt x="3927" y="302"/>
                  <a:pt x="3927" y="675"/>
                </a:cubicBezTo>
                <a:cubicBezTo>
                  <a:pt x="3927" y="1048"/>
                  <a:pt x="4147" y="1350"/>
                  <a:pt x="4418" y="1350"/>
                </a:cubicBezTo>
                <a:moveTo>
                  <a:pt x="2455" y="4050"/>
                </a:moveTo>
                <a:lnTo>
                  <a:pt x="19145" y="4050"/>
                </a:lnTo>
                <a:cubicBezTo>
                  <a:pt x="19416" y="4050"/>
                  <a:pt x="19636" y="3748"/>
                  <a:pt x="19636" y="3375"/>
                </a:cubicBezTo>
                <a:cubicBezTo>
                  <a:pt x="19636" y="3002"/>
                  <a:pt x="19416" y="2700"/>
                  <a:pt x="19145" y="2700"/>
                </a:cubicBezTo>
                <a:lnTo>
                  <a:pt x="2455" y="2700"/>
                </a:lnTo>
                <a:cubicBezTo>
                  <a:pt x="2184" y="2700"/>
                  <a:pt x="1964" y="3002"/>
                  <a:pt x="1964" y="3375"/>
                </a:cubicBezTo>
                <a:cubicBezTo>
                  <a:pt x="1964" y="3748"/>
                  <a:pt x="2184" y="4050"/>
                  <a:pt x="2455" y="405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03" name="Shape 2803"/>
          <p:cNvSpPr/>
          <p:nvPr/>
        </p:nvSpPr>
        <p:spPr>
          <a:xfrm>
            <a:off x="4958108" y="4021180"/>
            <a:ext cx="558655" cy="355508"/>
          </a:xfrm>
          <a:custGeom>
            <a:avLst/>
            <a:gdLst/>
            <a:ahLst/>
            <a:cxnLst>
              <a:cxn ang="0">
                <a:pos x="wd2" y="hd2"/>
              </a:cxn>
              <a:cxn ang="5400000">
                <a:pos x="wd2" y="hd2"/>
              </a:cxn>
              <a:cxn ang="10800000">
                <a:pos x="wd2" y="hd2"/>
              </a:cxn>
              <a:cxn ang="16200000">
                <a:pos x="wd2" y="hd2"/>
              </a:cxn>
            </a:cxnLst>
            <a:rect l="0" t="0" r="r" b="b"/>
            <a:pathLst>
              <a:path w="21600" h="21600" extrusionOk="0">
                <a:moveTo>
                  <a:pt x="9634" y="12227"/>
                </a:moveTo>
                <a:lnTo>
                  <a:pt x="9494" y="12771"/>
                </a:lnTo>
                <a:lnTo>
                  <a:pt x="8171" y="12771"/>
                </a:lnTo>
                <a:cubicBezTo>
                  <a:pt x="8167" y="12799"/>
                  <a:pt x="8165" y="12839"/>
                  <a:pt x="8165" y="12890"/>
                </a:cubicBezTo>
                <a:lnTo>
                  <a:pt x="8165" y="13085"/>
                </a:lnTo>
                <a:cubicBezTo>
                  <a:pt x="8165" y="13232"/>
                  <a:pt x="8167" y="13320"/>
                  <a:pt x="8171" y="13348"/>
                </a:cubicBezTo>
                <a:lnTo>
                  <a:pt x="9418" y="13348"/>
                </a:lnTo>
                <a:lnTo>
                  <a:pt x="9283" y="13883"/>
                </a:lnTo>
                <a:lnTo>
                  <a:pt x="8198" y="13883"/>
                </a:lnTo>
                <a:cubicBezTo>
                  <a:pt x="8241" y="14342"/>
                  <a:pt x="8333" y="14701"/>
                  <a:pt x="8473" y="14961"/>
                </a:cubicBezTo>
                <a:cubicBezTo>
                  <a:pt x="8635" y="15284"/>
                  <a:pt x="8855" y="15445"/>
                  <a:pt x="9132" y="15445"/>
                </a:cubicBezTo>
                <a:cubicBezTo>
                  <a:pt x="9312" y="15445"/>
                  <a:pt x="9461" y="15401"/>
                  <a:pt x="9580" y="15310"/>
                </a:cubicBezTo>
                <a:cubicBezTo>
                  <a:pt x="9688" y="15225"/>
                  <a:pt x="9810" y="15084"/>
                  <a:pt x="9947" y="14885"/>
                </a:cubicBezTo>
                <a:lnTo>
                  <a:pt x="9947" y="15828"/>
                </a:lnTo>
                <a:cubicBezTo>
                  <a:pt x="9702" y="16076"/>
                  <a:pt x="9430" y="16202"/>
                  <a:pt x="9132" y="16202"/>
                </a:cubicBezTo>
                <a:cubicBezTo>
                  <a:pt x="8649" y="16202"/>
                  <a:pt x="8273" y="15970"/>
                  <a:pt x="8003" y="15505"/>
                </a:cubicBezTo>
                <a:cubicBezTo>
                  <a:pt x="7769" y="15104"/>
                  <a:pt x="7623" y="14562"/>
                  <a:pt x="7566" y="13883"/>
                </a:cubicBezTo>
                <a:lnTo>
                  <a:pt x="7150" y="13883"/>
                </a:lnTo>
                <a:lnTo>
                  <a:pt x="7296" y="13348"/>
                </a:lnTo>
                <a:lnTo>
                  <a:pt x="7539" y="13348"/>
                </a:lnTo>
                <a:cubicBezTo>
                  <a:pt x="7536" y="13309"/>
                  <a:pt x="7532" y="13267"/>
                  <a:pt x="7530" y="13221"/>
                </a:cubicBezTo>
                <a:cubicBezTo>
                  <a:pt x="7529" y="13175"/>
                  <a:pt x="7528" y="13127"/>
                  <a:pt x="7528" y="13077"/>
                </a:cubicBezTo>
                <a:cubicBezTo>
                  <a:pt x="7528" y="13037"/>
                  <a:pt x="7529" y="12991"/>
                  <a:pt x="7530" y="12941"/>
                </a:cubicBezTo>
                <a:cubicBezTo>
                  <a:pt x="7532" y="12890"/>
                  <a:pt x="7536" y="12833"/>
                  <a:pt x="7539" y="12771"/>
                </a:cubicBezTo>
                <a:lnTo>
                  <a:pt x="7150" y="12771"/>
                </a:lnTo>
                <a:lnTo>
                  <a:pt x="7291" y="12227"/>
                </a:lnTo>
                <a:lnTo>
                  <a:pt x="7577" y="12227"/>
                </a:lnTo>
                <a:cubicBezTo>
                  <a:pt x="7667" y="11576"/>
                  <a:pt x="7831" y="11061"/>
                  <a:pt x="8068" y="10682"/>
                </a:cubicBezTo>
                <a:cubicBezTo>
                  <a:pt x="8345" y="10247"/>
                  <a:pt x="8700" y="10028"/>
                  <a:pt x="9132" y="10028"/>
                </a:cubicBezTo>
                <a:cubicBezTo>
                  <a:pt x="9445" y="10028"/>
                  <a:pt x="9766" y="10203"/>
                  <a:pt x="10093" y="10554"/>
                </a:cubicBezTo>
                <a:lnTo>
                  <a:pt x="9845" y="11327"/>
                </a:lnTo>
                <a:cubicBezTo>
                  <a:pt x="9614" y="10965"/>
                  <a:pt x="9362" y="10783"/>
                  <a:pt x="9089" y="10783"/>
                </a:cubicBezTo>
                <a:cubicBezTo>
                  <a:pt x="8847" y="10783"/>
                  <a:pt x="8646" y="10934"/>
                  <a:pt x="8484" y="11234"/>
                </a:cubicBezTo>
                <a:cubicBezTo>
                  <a:pt x="8347" y="11500"/>
                  <a:pt x="8255" y="11831"/>
                  <a:pt x="8209" y="12227"/>
                </a:cubicBezTo>
                <a:cubicBezTo>
                  <a:pt x="8209" y="12227"/>
                  <a:pt x="9634" y="12227"/>
                  <a:pt x="9634" y="12227"/>
                </a:cubicBezTo>
                <a:close/>
                <a:moveTo>
                  <a:pt x="8836" y="7714"/>
                </a:moveTo>
                <a:cubicBezTo>
                  <a:pt x="6938" y="7714"/>
                  <a:pt x="5400" y="10133"/>
                  <a:pt x="5400" y="13114"/>
                </a:cubicBezTo>
                <a:cubicBezTo>
                  <a:pt x="5400" y="16097"/>
                  <a:pt x="6938" y="18514"/>
                  <a:pt x="8836" y="18514"/>
                </a:cubicBezTo>
                <a:cubicBezTo>
                  <a:pt x="10734" y="18514"/>
                  <a:pt x="12273" y="16097"/>
                  <a:pt x="12273" y="13114"/>
                </a:cubicBezTo>
                <a:cubicBezTo>
                  <a:pt x="12273" y="10133"/>
                  <a:pt x="10734" y="7714"/>
                  <a:pt x="8836" y="7714"/>
                </a:cubicBezTo>
                <a:moveTo>
                  <a:pt x="4418" y="7714"/>
                </a:moveTo>
                <a:cubicBezTo>
                  <a:pt x="4147" y="7714"/>
                  <a:pt x="3927" y="8060"/>
                  <a:pt x="3927" y="8486"/>
                </a:cubicBezTo>
                <a:cubicBezTo>
                  <a:pt x="3927" y="8912"/>
                  <a:pt x="4147" y="9257"/>
                  <a:pt x="4418" y="9257"/>
                </a:cubicBezTo>
                <a:cubicBezTo>
                  <a:pt x="4689" y="9257"/>
                  <a:pt x="4909" y="8912"/>
                  <a:pt x="4909" y="8486"/>
                </a:cubicBezTo>
                <a:cubicBezTo>
                  <a:pt x="4909" y="8060"/>
                  <a:pt x="4689" y="7714"/>
                  <a:pt x="4418" y="7714"/>
                </a:cubicBezTo>
                <a:moveTo>
                  <a:pt x="16200" y="7714"/>
                </a:moveTo>
                <a:cubicBezTo>
                  <a:pt x="15929" y="7714"/>
                  <a:pt x="15709" y="7369"/>
                  <a:pt x="15709" y="6943"/>
                </a:cubicBezTo>
                <a:cubicBezTo>
                  <a:pt x="15709" y="6517"/>
                  <a:pt x="15929" y="6171"/>
                  <a:pt x="16200" y="6171"/>
                </a:cubicBezTo>
                <a:cubicBezTo>
                  <a:pt x="16471" y="6171"/>
                  <a:pt x="16691" y="6517"/>
                  <a:pt x="16691" y="6943"/>
                </a:cubicBezTo>
                <a:cubicBezTo>
                  <a:pt x="16691" y="7369"/>
                  <a:pt x="16471" y="7714"/>
                  <a:pt x="16200" y="7714"/>
                </a:cubicBezTo>
                <a:moveTo>
                  <a:pt x="16691" y="17113"/>
                </a:moveTo>
                <a:cubicBezTo>
                  <a:pt x="16537" y="17028"/>
                  <a:pt x="16373" y="16971"/>
                  <a:pt x="16200" y="16971"/>
                </a:cubicBezTo>
                <a:cubicBezTo>
                  <a:pt x="15386" y="16971"/>
                  <a:pt x="14727" y="18008"/>
                  <a:pt x="14727" y="19286"/>
                </a:cubicBezTo>
                <a:cubicBezTo>
                  <a:pt x="14727" y="19558"/>
                  <a:pt x="14763" y="19815"/>
                  <a:pt x="14818" y="20057"/>
                </a:cubicBezTo>
                <a:lnTo>
                  <a:pt x="2855" y="20057"/>
                </a:lnTo>
                <a:cubicBezTo>
                  <a:pt x="2910" y="19815"/>
                  <a:pt x="2945" y="19558"/>
                  <a:pt x="2945" y="19286"/>
                </a:cubicBezTo>
                <a:cubicBezTo>
                  <a:pt x="2945" y="18008"/>
                  <a:pt x="2286" y="16971"/>
                  <a:pt x="1473" y="16971"/>
                </a:cubicBezTo>
                <a:cubicBezTo>
                  <a:pt x="1299" y="16971"/>
                  <a:pt x="1136" y="17028"/>
                  <a:pt x="982" y="17113"/>
                </a:cubicBezTo>
                <a:lnTo>
                  <a:pt x="982" y="9116"/>
                </a:lnTo>
                <a:cubicBezTo>
                  <a:pt x="1136" y="9202"/>
                  <a:pt x="1299" y="9257"/>
                  <a:pt x="1473" y="9257"/>
                </a:cubicBezTo>
                <a:cubicBezTo>
                  <a:pt x="2286" y="9257"/>
                  <a:pt x="2945" y="8222"/>
                  <a:pt x="2945" y="6943"/>
                </a:cubicBezTo>
                <a:cubicBezTo>
                  <a:pt x="2945" y="6671"/>
                  <a:pt x="2910" y="6414"/>
                  <a:pt x="2855" y="6171"/>
                </a:cubicBezTo>
                <a:lnTo>
                  <a:pt x="14818" y="6171"/>
                </a:lnTo>
                <a:cubicBezTo>
                  <a:pt x="14763" y="6414"/>
                  <a:pt x="14727" y="6671"/>
                  <a:pt x="14727" y="6943"/>
                </a:cubicBezTo>
                <a:cubicBezTo>
                  <a:pt x="14727" y="8222"/>
                  <a:pt x="15386" y="9257"/>
                  <a:pt x="16200" y="9257"/>
                </a:cubicBezTo>
                <a:cubicBezTo>
                  <a:pt x="16373" y="9257"/>
                  <a:pt x="16537" y="9202"/>
                  <a:pt x="16691" y="9116"/>
                </a:cubicBezTo>
                <a:cubicBezTo>
                  <a:pt x="16691" y="9116"/>
                  <a:pt x="16691" y="17113"/>
                  <a:pt x="16691" y="17113"/>
                </a:cubicBezTo>
                <a:close/>
                <a:moveTo>
                  <a:pt x="16200" y="20057"/>
                </a:moveTo>
                <a:cubicBezTo>
                  <a:pt x="15929" y="20057"/>
                  <a:pt x="15709" y="19712"/>
                  <a:pt x="15709" y="19286"/>
                </a:cubicBezTo>
                <a:cubicBezTo>
                  <a:pt x="15709" y="18860"/>
                  <a:pt x="15929" y="18514"/>
                  <a:pt x="16200" y="18514"/>
                </a:cubicBezTo>
                <a:cubicBezTo>
                  <a:pt x="16471" y="18514"/>
                  <a:pt x="16691" y="18860"/>
                  <a:pt x="16691" y="19286"/>
                </a:cubicBezTo>
                <a:cubicBezTo>
                  <a:pt x="16691" y="19712"/>
                  <a:pt x="16471" y="20057"/>
                  <a:pt x="16200" y="20057"/>
                </a:cubicBezTo>
                <a:moveTo>
                  <a:pt x="1473" y="20057"/>
                </a:moveTo>
                <a:cubicBezTo>
                  <a:pt x="1202" y="20057"/>
                  <a:pt x="982" y="19712"/>
                  <a:pt x="982" y="19286"/>
                </a:cubicBezTo>
                <a:cubicBezTo>
                  <a:pt x="982" y="18860"/>
                  <a:pt x="1202" y="18514"/>
                  <a:pt x="1473" y="18514"/>
                </a:cubicBezTo>
                <a:cubicBezTo>
                  <a:pt x="1744" y="18514"/>
                  <a:pt x="1964" y="18860"/>
                  <a:pt x="1964" y="19286"/>
                </a:cubicBezTo>
                <a:cubicBezTo>
                  <a:pt x="1964" y="19712"/>
                  <a:pt x="1744" y="20057"/>
                  <a:pt x="1473" y="20057"/>
                </a:cubicBezTo>
                <a:moveTo>
                  <a:pt x="1473" y="6171"/>
                </a:moveTo>
                <a:cubicBezTo>
                  <a:pt x="1744" y="6171"/>
                  <a:pt x="1964" y="6517"/>
                  <a:pt x="1964" y="6943"/>
                </a:cubicBezTo>
                <a:cubicBezTo>
                  <a:pt x="1964" y="7369"/>
                  <a:pt x="1744" y="7714"/>
                  <a:pt x="1473" y="7714"/>
                </a:cubicBezTo>
                <a:cubicBezTo>
                  <a:pt x="1202" y="7714"/>
                  <a:pt x="982" y="7369"/>
                  <a:pt x="982" y="6943"/>
                </a:cubicBezTo>
                <a:cubicBezTo>
                  <a:pt x="982" y="6517"/>
                  <a:pt x="1202" y="6171"/>
                  <a:pt x="1473" y="6171"/>
                </a:cubicBezTo>
                <a:moveTo>
                  <a:pt x="16691" y="4629"/>
                </a:moveTo>
                <a:lnTo>
                  <a:pt x="982" y="4629"/>
                </a:lnTo>
                <a:cubicBezTo>
                  <a:pt x="440" y="4629"/>
                  <a:pt x="0" y="5319"/>
                  <a:pt x="0" y="6171"/>
                </a:cubicBezTo>
                <a:lnTo>
                  <a:pt x="0" y="20057"/>
                </a:lnTo>
                <a:cubicBezTo>
                  <a:pt x="0" y="20909"/>
                  <a:pt x="440" y="21600"/>
                  <a:pt x="982" y="21600"/>
                </a:cubicBezTo>
                <a:lnTo>
                  <a:pt x="16691" y="21600"/>
                </a:lnTo>
                <a:cubicBezTo>
                  <a:pt x="17233" y="21600"/>
                  <a:pt x="17673" y="20909"/>
                  <a:pt x="17673" y="20057"/>
                </a:cubicBezTo>
                <a:lnTo>
                  <a:pt x="17673" y="6171"/>
                </a:lnTo>
                <a:cubicBezTo>
                  <a:pt x="17673" y="5319"/>
                  <a:pt x="17233" y="4629"/>
                  <a:pt x="16691" y="4629"/>
                </a:cubicBezTo>
                <a:moveTo>
                  <a:pt x="20618" y="0"/>
                </a:moveTo>
                <a:lnTo>
                  <a:pt x="4909" y="0"/>
                </a:lnTo>
                <a:cubicBezTo>
                  <a:pt x="4367" y="0"/>
                  <a:pt x="3927" y="691"/>
                  <a:pt x="3927" y="1543"/>
                </a:cubicBezTo>
                <a:lnTo>
                  <a:pt x="3927" y="2314"/>
                </a:lnTo>
                <a:cubicBezTo>
                  <a:pt x="3927" y="2741"/>
                  <a:pt x="4147" y="3086"/>
                  <a:pt x="4418" y="3086"/>
                </a:cubicBezTo>
                <a:cubicBezTo>
                  <a:pt x="4689" y="3086"/>
                  <a:pt x="4909" y="2741"/>
                  <a:pt x="4909" y="2314"/>
                </a:cubicBezTo>
                <a:lnTo>
                  <a:pt x="4909" y="1543"/>
                </a:lnTo>
                <a:lnTo>
                  <a:pt x="20618" y="1543"/>
                </a:lnTo>
                <a:lnTo>
                  <a:pt x="20618" y="15429"/>
                </a:lnTo>
                <a:lnTo>
                  <a:pt x="19145" y="15429"/>
                </a:lnTo>
                <a:cubicBezTo>
                  <a:pt x="18875" y="15429"/>
                  <a:pt x="18655" y="15775"/>
                  <a:pt x="18655" y="16200"/>
                </a:cubicBezTo>
                <a:cubicBezTo>
                  <a:pt x="18655" y="16626"/>
                  <a:pt x="18875" y="16971"/>
                  <a:pt x="19145" y="16971"/>
                </a:cubicBezTo>
                <a:lnTo>
                  <a:pt x="20618" y="16971"/>
                </a:lnTo>
                <a:cubicBezTo>
                  <a:pt x="21160" y="16971"/>
                  <a:pt x="21600" y="16281"/>
                  <a:pt x="21600" y="15429"/>
                </a:cubicBezTo>
                <a:lnTo>
                  <a:pt x="21600" y="1543"/>
                </a:lnTo>
                <a:cubicBezTo>
                  <a:pt x="21600" y="691"/>
                  <a:pt x="21160" y="0"/>
                  <a:pt x="20618" y="0"/>
                </a:cubicBezTo>
                <a:moveTo>
                  <a:pt x="13255" y="16971"/>
                </a:moveTo>
                <a:cubicBezTo>
                  <a:pt x="12984" y="16971"/>
                  <a:pt x="12764" y="17317"/>
                  <a:pt x="12764" y="17743"/>
                </a:cubicBezTo>
                <a:cubicBezTo>
                  <a:pt x="12764" y="18169"/>
                  <a:pt x="12984" y="18514"/>
                  <a:pt x="13255" y="18514"/>
                </a:cubicBezTo>
                <a:cubicBezTo>
                  <a:pt x="13525" y="18514"/>
                  <a:pt x="13745" y="18169"/>
                  <a:pt x="13745" y="17743"/>
                </a:cubicBezTo>
                <a:cubicBezTo>
                  <a:pt x="13745" y="17317"/>
                  <a:pt x="13525" y="16971"/>
                  <a:pt x="13255" y="16971"/>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04" name="Shape 2804"/>
          <p:cNvSpPr/>
          <p:nvPr/>
        </p:nvSpPr>
        <p:spPr>
          <a:xfrm>
            <a:off x="6024630" y="4046573"/>
            <a:ext cx="558655" cy="304722"/>
          </a:xfrm>
          <a:custGeom>
            <a:avLst/>
            <a:gdLst/>
            <a:ahLst/>
            <a:cxnLst>
              <a:cxn ang="0">
                <a:pos x="wd2" y="hd2"/>
              </a:cxn>
              <a:cxn ang="5400000">
                <a:pos x="wd2" y="hd2"/>
              </a:cxn>
              <a:cxn ang="10800000">
                <a:pos x="wd2" y="hd2"/>
              </a:cxn>
              <a:cxn ang="16200000">
                <a:pos x="wd2" y="hd2"/>
              </a:cxn>
            </a:cxnLst>
            <a:rect l="0" t="0" r="r" b="b"/>
            <a:pathLst>
              <a:path w="21600" h="21600" extrusionOk="0">
                <a:moveTo>
                  <a:pt x="10393" y="11057"/>
                </a:moveTo>
                <a:lnTo>
                  <a:pt x="10114" y="13116"/>
                </a:lnTo>
                <a:cubicBezTo>
                  <a:pt x="10458" y="13273"/>
                  <a:pt x="11518" y="13902"/>
                  <a:pt x="11675" y="12740"/>
                </a:cubicBezTo>
                <a:cubicBezTo>
                  <a:pt x="11839" y="11528"/>
                  <a:pt x="10736" y="11215"/>
                  <a:pt x="10393" y="11057"/>
                </a:cubicBezTo>
                <a:moveTo>
                  <a:pt x="10772" y="8246"/>
                </a:moveTo>
                <a:lnTo>
                  <a:pt x="10520" y="10114"/>
                </a:lnTo>
                <a:cubicBezTo>
                  <a:pt x="10806" y="10246"/>
                  <a:pt x="11689" y="10782"/>
                  <a:pt x="11832" y="9726"/>
                </a:cubicBezTo>
                <a:cubicBezTo>
                  <a:pt x="11981" y="8623"/>
                  <a:pt x="11059" y="8378"/>
                  <a:pt x="10772" y="8246"/>
                </a:cubicBezTo>
                <a:moveTo>
                  <a:pt x="12833" y="9742"/>
                </a:moveTo>
                <a:cubicBezTo>
                  <a:pt x="12767" y="10572"/>
                  <a:pt x="12517" y="10974"/>
                  <a:pt x="12186" y="11116"/>
                </a:cubicBezTo>
                <a:cubicBezTo>
                  <a:pt x="12641" y="11552"/>
                  <a:pt x="12872" y="12224"/>
                  <a:pt x="12652" y="13386"/>
                </a:cubicBezTo>
                <a:cubicBezTo>
                  <a:pt x="12378" y="14828"/>
                  <a:pt x="11728" y="14950"/>
                  <a:pt x="10863" y="14648"/>
                </a:cubicBezTo>
                <a:lnTo>
                  <a:pt x="10653" y="16200"/>
                </a:lnTo>
                <a:lnTo>
                  <a:pt x="10146" y="15966"/>
                </a:lnTo>
                <a:lnTo>
                  <a:pt x="10353" y="14435"/>
                </a:lnTo>
                <a:cubicBezTo>
                  <a:pt x="10222" y="14376"/>
                  <a:pt x="10088" y="14311"/>
                  <a:pt x="9949" y="14242"/>
                </a:cubicBezTo>
                <a:lnTo>
                  <a:pt x="9741" y="15780"/>
                </a:lnTo>
                <a:lnTo>
                  <a:pt x="9235" y="15548"/>
                </a:lnTo>
                <a:lnTo>
                  <a:pt x="9444" y="13993"/>
                </a:lnTo>
                <a:cubicBezTo>
                  <a:pt x="9326" y="13936"/>
                  <a:pt x="9206" y="13877"/>
                  <a:pt x="9083" y="13820"/>
                </a:cubicBezTo>
                <a:lnTo>
                  <a:pt x="8423" y="13517"/>
                </a:lnTo>
                <a:lnTo>
                  <a:pt x="8675" y="12446"/>
                </a:lnTo>
                <a:cubicBezTo>
                  <a:pt x="8675" y="12446"/>
                  <a:pt x="9049" y="12629"/>
                  <a:pt x="9043" y="12615"/>
                </a:cubicBezTo>
                <a:cubicBezTo>
                  <a:pt x="9187" y="12681"/>
                  <a:pt x="9251" y="12509"/>
                  <a:pt x="9276" y="12393"/>
                </a:cubicBezTo>
                <a:lnTo>
                  <a:pt x="9607" y="9940"/>
                </a:lnTo>
                <a:cubicBezTo>
                  <a:pt x="9626" y="9949"/>
                  <a:pt x="9644" y="9957"/>
                  <a:pt x="9661" y="9965"/>
                </a:cubicBezTo>
                <a:cubicBezTo>
                  <a:pt x="9641" y="9950"/>
                  <a:pt x="9623" y="9940"/>
                  <a:pt x="9608" y="9933"/>
                </a:cubicBezTo>
                <a:lnTo>
                  <a:pt x="9845" y="8183"/>
                </a:lnTo>
                <a:cubicBezTo>
                  <a:pt x="9851" y="7984"/>
                  <a:pt x="9814" y="7733"/>
                  <a:pt x="9608" y="7639"/>
                </a:cubicBezTo>
                <a:cubicBezTo>
                  <a:pt x="9616" y="7629"/>
                  <a:pt x="9240" y="7469"/>
                  <a:pt x="9240" y="7469"/>
                </a:cubicBezTo>
                <a:lnTo>
                  <a:pt x="9375" y="6471"/>
                </a:lnTo>
                <a:lnTo>
                  <a:pt x="10074" y="6793"/>
                </a:lnTo>
                <a:lnTo>
                  <a:pt x="10074" y="6798"/>
                </a:lnTo>
                <a:cubicBezTo>
                  <a:pt x="10179" y="6845"/>
                  <a:pt x="10288" y="6892"/>
                  <a:pt x="10398" y="6937"/>
                </a:cubicBezTo>
                <a:lnTo>
                  <a:pt x="10606" y="5401"/>
                </a:lnTo>
                <a:lnTo>
                  <a:pt x="11113" y="5634"/>
                </a:lnTo>
                <a:lnTo>
                  <a:pt x="10909" y="7140"/>
                </a:lnTo>
                <a:cubicBezTo>
                  <a:pt x="11045" y="7197"/>
                  <a:pt x="11182" y="7255"/>
                  <a:pt x="11315" y="7317"/>
                </a:cubicBezTo>
                <a:lnTo>
                  <a:pt x="11517" y="5821"/>
                </a:lnTo>
                <a:lnTo>
                  <a:pt x="12025" y="6054"/>
                </a:lnTo>
                <a:lnTo>
                  <a:pt x="11817" y="7590"/>
                </a:lnTo>
                <a:cubicBezTo>
                  <a:pt x="12457" y="7998"/>
                  <a:pt x="12926" y="8607"/>
                  <a:pt x="12833" y="9742"/>
                </a:cubicBezTo>
                <a:moveTo>
                  <a:pt x="10800" y="3600"/>
                </a:moveTo>
                <a:cubicBezTo>
                  <a:pt x="8631" y="3600"/>
                  <a:pt x="6873" y="6824"/>
                  <a:pt x="6873" y="10800"/>
                </a:cubicBezTo>
                <a:cubicBezTo>
                  <a:pt x="6873" y="14777"/>
                  <a:pt x="8631" y="18000"/>
                  <a:pt x="10800" y="18000"/>
                </a:cubicBezTo>
                <a:cubicBezTo>
                  <a:pt x="12969" y="18000"/>
                  <a:pt x="14727" y="14777"/>
                  <a:pt x="14727" y="10800"/>
                </a:cubicBezTo>
                <a:cubicBezTo>
                  <a:pt x="14727" y="6824"/>
                  <a:pt x="12969" y="3600"/>
                  <a:pt x="10800" y="3600"/>
                </a:cubicBezTo>
                <a:moveTo>
                  <a:pt x="17182" y="16200"/>
                </a:moveTo>
                <a:lnTo>
                  <a:pt x="16200" y="16200"/>
                </a:lnTo>
                <a:cubicBezTo>
                  <a:pt x="15928" y="16200"/>
                  <a:pt x="15709" y="16603"/>
                  <a:pt x="15709" y="17100"/>
                </a:cubicBezTo>
                <a:cubicBezTo>
                  <a:pt x="15709" y="17598"/>
                  <a:pt x="15928" y="18000"/>
                  <a:pt x="16200" y="18000"/>
                </a:cubicBezTo>
                <a:lnTo>
                  <a:pt x="17182" y="18000"/>
                </a:lnTo>
                <a:cubicBezTo>
                  <a:pt x="17453" y="18000"/>
                  <a:pt x="17673" y="17598"/>
                  <a:pt x="17673" y="17100"/>
                </a:cubicBezTo>
                <a:cubicBezTo>
                  <a:pt x="17673" y="16603"/>
                  <a:pt x="17453" y="16200"/>
                  <a:pt x="17182" y="16200"/>
                </a:cubicBezTo>
                <a:moveTo>
                  <a:pt x="5400" y="3600"/>
                </a:moveTo>
                <a:lnTo>
                  <a:pt x="4418" y="3600"/>
                </a:lnTo>
                <a:cubicBezTo>
                  <a:pt x="4147" y="3600"/>
                  <a:pt x="3927" y="4003"/>
                  <a:pt x="3927" y="4500"/>
                </a:cubicBezTo>
                <a:cubicBezTo>
                  <a:pt x="3927" y="4998"/>
                  <a:pt x="4147" y="5400"/>
                  <a:pt x="4418" y="5400"/>
                </a:cubicBezTo>
                <a:lnTo>
                  <a:pt x="5400" y="5400"/>
                </a:lnTo>
                <a:cubicBezTo>
                  <a:pt x="5671" y="5400"/>
                  <a:pt x="5891" y="4998"/>
                  <a:pt x="5891" y="4500"/>
                </a:cubicBezTo>
                <a:cubicBezTo>
                  <a:pt x="5891" y="4003"/>
                  <a:pt x="5671" y="3600"/>
                  <a:pt x="5400" y="3600"/>
                </a:cubicBezTo>
                <a:moveTo>
                  <a:pt x="20127" y="3600"/>
                </a:moveTo>
                <a:cubicBezTo>
                  <a:pt x="19856" y="3600"/>
                  <a:pt x="19636" y="3198"/>
                  <a:pt x="19636" y="2700"/>
                </a:cubicBezTo>
                <a:cubicBezTo>
                  <a:pt x="19636" y="2203"/>
                  <a:pt x="19856" y="1800"/>
                  <a:pt x="20127" y="1800"/>
                </a:cubicBezTo>
                <a:cubicBezTo>
                  <a:pt x="20398" y="1800"/>
                  <a:pt x="20618" y="2203"/>
                  <a:pt x="20618" y="2700"/>
                </a:cubicBezTo>
                <a:cubicBezTo>
                  <a:pt x="20618" y="3198"/>
                  <a:pt x="20398" y="3600"/>
                  <a:pt x="20127" y="3600"/>
                </a:cubicBezTo>
                <a:moveTo>
                  <a:pt x="20618" y="16365"/>
                </a:moveTo>
                <a:cubicBezTo>
                  <a:pt x="20464" y="16265"/>
                  <a:pt x="20300" y="16200"/>
                  <a:pt x="20127" y="16200"/>
                </a:cubicBezTo>
                <a:cubicBezTo>
                  <a:pt x="19314" y="16200"/>
                  <a:pt x="18655" y="17410"/>
                  <a:pt x="18655" y="18900"/>
                </a:cubicBezTo>
                <a:cubicBezTo>
                  <a:pt x="18655" y="19217"/>
                  <a:pt x="18690" y="19518"/>
                  <a:pt x="18744" y="19800"/>
                </a:cubicBezTo>
                <a:lnTo>
                  <a:pt x="2855" y="19800"/>
                </a:lnTo>
                <a:cubicBezTo>
                  <a:pt x="2910" y="19518"/>
                  <a:pt x="2945" y="19217"/>
                  <a:pt x="2945" y="18900"/>
                </a:cubicBezTo>
                <a:cubicBezTo>
                  <a:pt x="2945" y="17410"/>
                  <a:pt x="2286" y="16200"/>
                  <a:pt x="1473" y="16200"/>
                </a:cubicBezTo>
                <a:cubicBezTo>
                  <a:pt x="1299" y="16200"/>
                  <a:pt x="1136" y="16265"/>
                  <a:pt x="982" y="16365"/>
                </a:cubicBezTo>
                <a:lnTo>
                  <a:pt x="982" y="5235"/>
                </a:lnTo>
                <a:cubicBezTo>
                  <a:pt x="1136" y="5336"/>
                  <a:pt x="1299" y="5400"/>
                  <a:pt x="1473" y="5400"/>
                </a:cubicBezTo>
                <a:cubicBezTo>
                  <a:pt x="2286" y="5400"/>
                  <a:pt x="2945" y="4192"/>
                  <a:pt x="2945" y="2700"/>
                </a:cubicBezTo>
                <a:cubicBezTo>
                  <a:pt x="2945" y="2383"/>
                  <a:pt x="2910" y="2083"/>
                  <a:pt x="2855" y="1800"/>
                </a:cubicBezTo>
                <a:lnTo>
                  <a:pt x="18744" y="1800"/>
                </a:lnTo>
                <a:cubicBezTo>
                  <a:pt x="18690" y="2083"/>
                  <a:pt x="18655" y="2383"/>
                  <a:pt x="18655" y="2700"/>
                </a:cubicBezTo>
                <a:cubicBezTo>
                  <a:pt x="18655" y="4192"/>
                  <a:pt x="19314" y="5400"/>
                  <a:pt x="20127" y="5400"/>
                </a:cubicBezTo>
                <a:cubicBezTo>
                  <a:pt x="20300" y="5400"/>
                  <a:pt x="20464" y="5336"/>
                  <a:pt x="20618" y="5235"/>
                </a:cubicBezTo>
                <a:cubicBezTo>
                  <a:pt x="20618" y="5235"/>
                  <a:pt x="20618" y="16365"/>
                  <a:pt x="20618" y="16365"/>
                </a:cubicBezTo>
                <a:close/>
                <a:moveTo>
                  <a:pt x="20127" y="19800"/>
                </a:moveTo>
                <a:cubicBezTo>
                  <a:pt x="19856" y="19800"/>
                  <a:pt x="19636" y="19398"/>
                  <a:pt x="19636" y="18900"/>
                </a:cubicBezTo>
                <a:cubicBezTo>
                  <a:pt x="19636" y="18403"/>
                  <a:pt x="19856" y="18000"/>
                  <a:pt x="20127" y="18000"/>
                </a:cubicBezTo>
                <a:cubicBezTo>
                  <a:pt x="20398" y="18000"/>
                  <a:pt x="20618" y="18403"/>
                  <a:pt x="20618" y="18900"/>
                </a:cubicBezTo>
                <a:cubicBezTo>
                  <a:pt x="20618" y="19398"/>
                  <a:pt x="20398" y="19800"/>
                  <a:pt x="20127" y="19800"/>
                </a:cubicBezTo>
                <a:moveTo>
                  <a:pt x="1473" y="19800"/>
                </a:moveTo>
                <a:cubicBezTo>
                  <a:pt x="1201" y="19800"/>
                  <a:pt x="982" y="19398"/>
                  <a:pt x="982" y="18900"/>
                </a:cubicBezTo>
                <a:cubicBezTo>
                  <a:pt x="982" y="18403"/>
                  <a:pt x="1201" y="18000"/>
                  <a:pt x="1473" y="18000"/>
                </a:cubicBezTo>
                <a:cubicBezTo>
                  <a:pt x="1744" y="18000"/>
                  <a:pt x="1964" y="18403"/>
                  <a:pt x="1964" y="18900"/>
                </a:cubicBezTo>
                <a:cubicBezTo>
                  <a:pt x="1964" y="19398"/>
                  <a:pt x="1744" y="19800"/>
                  <a:pt x="1473" y="19800"/>
                </a:cubicBezTo>
                <a:moveTo>
                  <a:pt x="1473" y="1800"/>
                </a:moveTo>
                <a:cubicBezTo>
                  <a:pt x="1744" y="1800"/>
                  <a:pt x="1964" y="2203"/>
                  <a:pt x="1964" y="2700"/>
                </a:cubicBezTo>
                <a:cubicBezTo>
                  <a:pt x="1964" y="3198"/>
                  <a:pt x="1744" y="3600"/>
                  <a:pt x="1473" y="3600"/>
                </a:cubicBezTo>
                <a:cubicBezTo>
                  <a:pt x="1201" y="3600"/>
                  <a:pt x="982" y="3198"/>
                  <a:pt x="982" y="2700"/>
                </a:cubicBezTo>
                <a:cubicBezTo>
                  <a:pt x="982" y="2203"/>
                  <a:pt x="1201" y="1800"/>
                  <a:pt x="1473" y="1800"/>
                </a:cubicBezTo>
                <a:moveTo>
                  <a:pt x="20618" y="0"/>
                </a:moveTo>
                <a:lnTo>
                  <a:pt x="982" y="0"/>
                </a:lnTo>
                <a:cubicBezTo>
                  <a:pt x="439" y="0"/>
                  <a:pt x="0" y="806"/>
                  <a:pt x="0" y="1800"/>
                </a:cubicBezTo>
                <a:lnTo>
                  <a:pt x="0" y="19800"/>
                </a:lnTo>
                <a:cubicBezTo>
                  <a:pt x="0" y="20794"/>
                  <a:pt x="439" y="21600"/>
                  <a:pt x="982" y="21600"/>
                </a:cubicBezTo>
                <a:lnTo>
                  <a:pt x="20618" y="21600"/>
                </a:lnTo>
                <a:cubicBezTo>
                  <a:pt x="21160" y="21600"/>
                  <a:pt x="21600" y="20794"/>
                  <a:pt x="21600" y="19800"/>
                </a:cubicBezTo>
                <a:lnTo>
                  <a:pt x="21600" y="1800"/>
                </a:lnTo>
                <a:cubicBezTo>
                  <a:pt x="21600" y="806"/>
                  <a:pt x="21160" y="0"/>
                  <a:pt x="20618"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05" name="Shape 2805"/>
          <p:cNvSpPr/>
          <p:nvPr/>
        </p:nvSpPr>
        <p:spPr>
          <a:xfrm>
            <a:off x="7091153" y="3995786"/>
            <a:ext cx="558655" cy="406295"/>
          </a:xfrm>
          <a:custGeom>
            <a:avLst/>
            <a:gdLst/>
            <a:ahLst/>
            <a:cxnLst>
              <a:cxn ang="0">
                <a:pos x="wd2" y="hd2"/>
              </a:cxn>
              <a:cxn ang="5400000">
                <a:pos x="wd2" y="hd2"/>
              </a:cxn>
              <a:cxn ang="10800000">
                <a:pos x="wd2" y="hd2"/>
              </a:cxn>
              <a:cxn ang="16200000">
                <a:pos x="wd2" y="hd2"/>
              </a:cxn>
            </a:cxnLst>
            <a:rect l="0" t="0" r="r" b="b"/>
            <a:pathLst>
              <a:path w="21600" h="21600" extrusionOk="0">
                <a:moveTo>
                  <a:pt x="10393" y="13692"/>
                </a:moveTo>
                <a:lnTo>
                  <a:pt x="10114" y="15237"/>
                </a:lnTo>
                <a:cubicBezTo>
                  <a:pt x="10458" y="15355"/>
                  <a:pt x="11518" y="15826"/>
                  <a:pt x="11675" y="14955"/>
                </a:cubicBezTo>
                <a:cubicBezTo>
                  <a:pt x="11839" y="14046"/>
                  <a:pt x="10737" y="13811"/>
                  <a:pt x="10393" y="13692"/>
                </a:cubicBezTo>
                <a:moveTo>
                  <a:pt x="12834" y="12706"/>
                </a:moveTo>
                <a:cubicBezTo>
                  <a:pt x="12767" y="13329"/>
                  <a:pt x="12517" y="13631"/>
                  <a:pt x="12186" y="13737"/>
                </a:cubicBezTo>
                <a:cubicBezTo>
                  <a:pt x="12641" y="14064"/>
                  <a:pt x="12873" y="14567"/>
                  <a:pt x="12652" y="15439"/>
                </a:cubicBezTo>
                <a:cubicBezTo>
                  <a:pt x="12378" y="16521"/>
                  <a:pt x="11728" y="16613"/>
                  <a:pt x="10863" y="16386"/>
                </a:cubicBezTo>
                <a:lnTo>
                  <a:pt x="10653" y="17550"/>
                </a:lnTo>
                <a:lnTo>
                  <a:pt x="10147" y="17375"/>
                </a:lnTo>
                <a:lnTo>
                  <a:pt x="10354" y="16227"/>
                </a:lnTo>
                <a:cubicBezTo>
                  <a:pt x="10222" y="16182"/>
                  <a:pt x="10088" y="16133"/>
                  <a:pt x="9950" y="16081"/>
                </a:cubicBezTo>
                <a:lnTo>
                  <a:pt x="9741" y="17235"/>
                </a:lnTo>
                <a:lnTo>
                  <a:pt x="9235" y="17061"/>
                </a:lnTo>
                <a:lnTo>
                  <a:pt x="9445" y="15894"/>
                </a:lnTo>
                <a:cubicBezTo>
                  <a:pt x="9326" y="15852"/>
                  <a:pt x="9206" y="15808"/>
                  <a:pt x="9083" y="15765"/>
                </a:cubicBezTo>
                <a:lnTo>
                  <a:pt x="8424" y="15538"/>
                </a:lnTo>
                <a:lnTo>
                  <a:pt x="8675" y="14735"/>
                </a:lnTo>
                <a:cubicBezTo>
                  <a:pt x="8675" y="14735"/>
                  <a:pt x="9049" y="14872"/>
                  <a:pt x="9044" y="14862"/>
                </a:cubicBezTo>
                <a:cubicBezTo>
                  <a:pt x="9187" y="14911"/>
                  <a:pt x="9251" y="14781"/>
                  <a:pt x="9276" y="14695"/>
                </a:cubicBezTo>
                <a:lnTo>
                  <a:pt x="9608" y="12855"/>
                </a:lnTo>
                <a:cubicBezTo>
                  <a:pt x="9626" y="12862"/>
                  <a:pt x="9645" y="12868"/>
                  <a:pt x="9661" y="12874"/>
                </a:cubicBezTo>
                <a:cubicBezTo>
                  <a:pt x="9641" y="12862"/>
                  <a:pt x="9623" y="12855"/>
                  <a:pt x="9609" y="12850"/>
                </a:cubicBezTo>
                <a:lnTo>
                  <a:pt x="9845" y="11537"/>
                </a:lnTo>
                <a:cubicBezTo>
                  <a:pt x="9852" y="11388"/>
                  <a:pt x="9814" y="11200"/>
                  <a:pt x="9609" y="11129"/>
                </a:cubicBezTo>
                <a:cubicBezTo>
                  <a:pt x="9617" y="11121"/>
                  <a:pt x="9241" y="11002"/>
                  <a:pt x="9241" y="11002"/>
                </a:cubicBezTo>
                <a:lnTo>
                  <a:pt x="9376" y="10253"/>
                </a:lnTo>
                <a:lnTo>
                  <a:pt x="10075" y="10494"/>
                </a:lnTo>
                <a:lnTo>
                  <a:pt x="10074" y="10498"/>
                </a:lnTo>
                <a:cubicBezTo>
                  <a:pt x="10180" y="10534"/>
                  <a:pt x="10288" y="10569"/>
                  <a:pt x="10398" y="10603"/>
                </a:cubicBezTo>
                <a:lnTo>
                  <a:pt x="10606" y="9451"/>
                </a:lnTo>
                <a:lnTo>
                  <a:pt x="11113" y="9626"/>
                </a:lnTo>
                <a:lnTo>
                  <a:pt x="10909" y="10755"/>
                </a:lnTo>
                <a:cubicBezTo>
                  <a:pt x="11045" y="10798"/>
                  <a:pt x="11182" y="10842"/>
                  <a:pt x="11316" y="10887"/>
                </a:cubicBezTo>
                <a:lnTo>
                  <a:pt x="11518" y="9765"/>
                </a:lnTo>
                <a:lnTo>
                  <a:pt x="12025" y="9940"/>
                </a:lnTo>
                <a:lnTo>
                  <a:pt x="11817" y="11093"/>
                </a:lnTo>
                <a:cubicBezTo>
                  <a:pt x="12457" y="11398"/>
                  <a:pt x="12926" y="11855"/>
                  <a:pt x="12834" y="12706"/>
                </a:cubicBezTo>
                <a:moveTo>
                  <a:pt x="10800" y="8100"/>
                </a:moveTo>
                <a:cubicBezTo>
                  <a:pt x="8631" y="8100"/>
                  <a:pt x="6873" y="10518"/>
                  <a:pt x="6873" y="13500"/>
                </a:cubicBezTo>
                <a:cubicBezTo>
                  <a:pt x="6873" y="16482"/>
                  <a:pt x="8631" y="18900"/>
                  <a:pt x="10800" y="18900"/>
                </a:cubicBezTo>
                <a:cubicBezTo>
                  <a:pt x="12969" y="18900"/>
                  <a:pt x="14727" y="16482"/>
                  <a:pt x="14727" y="13500"/>
                </a:cubicBezTo>
                <a:cubicBezTo>
                  <a:pt x="14727" y="10518"/>
                  <a:pt x="12969" y="8100"/>
                  <a:pt x="10800" y="8100"/>
                </a:cubicBezTo>
                <a:moveTo>
                  <a:pt x="5400" y="8100"/>
                </a:moveTo>
                <a:lnTo>
                  <a:pt x="4418" y="8100"/>
                </a:lnTo>
                <a:cubicBezTo>
                  <a:pt x="4147" y="8100"/>
                  <a:pt x="3927" y="8402"/>
                  <a:pt x="3927" y="8775"/>
                </a:cubicBezTo>
                <a:cubicBezTo>
                  <a:pt x="3927" y="9148"/>
                  <a:pt x="4147" y="9450"/>
                  <a:pt x="4418" y="9450"/>
                </a:cubicBezTo>
                <a:lnTo>
                  <a:pt x="5400" y="9450"/>
                </a:lnTo>
                <a:cubicBezTo>
                  <a:pt x="5671" y="9450"/>
                  <a:pt x="5891" y="9148"/>
                  <a:pt x="5891" y="8775"/>
                </a:cubicBezTo>
                <a:cubicBezTo>
                  <a:pt x="5891" y="8402"/>
                  <a:pt x="5671" y="8100"/>
                  <a:pt x="5400" y="8100"/>
                </a:cubicBezTo>
                <a:moveTo>
                  <a:pt x="17182" y="17550"/>
                </a:moveTo>
                <a:lnTo>
                  <a:pt x="16200" y="17550"/>
                </a:lnTo>
                <a:cubicBezTo>
                  <a:pt x="15929" y="17550"/>
                  <a:pt x="15709" y="17853"/>
                  <a:pt x="15709" y="18225"/>
                </a:cubicBezTo>
                <a:cubicBezTo>
                  <a:pt x="15709" y="18598"/>
                  <a:pt x="15929" y="18900"/>
                  <a:pt x="16200" y="18900"/>
                </a:cubicBezTo>
                <a:lnTo>
                  <a:pt x="17182" y="18900"/>
                </a:lnTo>
                <a:cubicBezTo>
                  <a:pt x="17453" y="18900"/>
                  <a:pt x="17673" y="18598"/>
                  <a:pt x="17673" y="18225"/>
                </a:cubicBezTo>
                <a:cubicBezTo>
                  <a:pt x="17673" y="17853"/>
                  <a:pt x="17453" y="17550"/>
                  <a:pt x="17182" y="17550"/>
                </a:cubicBezTo>
                <a:moveTo>
                  <a:pt x="20127" y="8100"/>
                </a:moveTo>
                <a:cubicBezTo>
                  <a:pt x="19856" y="8100"/>
                  <a:pt x="19636" y="7798"/>
                  <a:pt x="19636" y="7425"/>
                </a:cubicBezTo>
                <a:cubicBezTo>
                  <a:pt x="19636" y="7052"/>
                  <a:pt x="19856" y="6750"/>
                  <a:pt x="20127" y="6750"/>
                </a:cubicBezTo>
                <a:cubicBezTo>
                  <a:pt x="20399" y="6750"/>
                  <a:pt x="20618" y="7052"/>
                  <a:pt x="20618" y="7425"/>
                </a:cubicBezTo>
                <a:cubicBezTo>
                  <a:pt x="20618" y="7798"/>
                  <a:pt x="20399" y="8100"/>
                  <a:pt x="20127" y="8100"/>
                </a:cubicBezTo>
                <a:moveTo>
                  <a:pt x="20618" y="17674"/>
                </a:moveTo>
                <a:cubicBezTo>
                  <a:pt x="20464" y="17599"/>
                  <a:pt x="20300" y="17550"/>
                  <a:pt x="20127" y="17550"/>
                </a:cubicBezTo>
                <a:cubicBezTo>
                  <a:pt x="19314" y="17550"/>
                  <a:pt x="18655" y="18457"/>
                  <a:pt x="18655" y="19575"/>
                </a:cubicBezTo>
                <a:cubicBezTo>
                  <a:pt x="18655" y="19813"/>
                  <a:pt x="18690" y="20038"/>
                  <a:pt x="18745" y="20250"/>
                </a:cubicBezTo>
                <a:lnTo>
                  <a:pt x="2855" y="20250"/>
                </a:lnTo>
                <a:cubicBezTo>
                  <a:pt x="2910" y="20038"/>
                  <a:pt x="2945" y="19813"/>
                  <a:pt x="2945" y="19575"/>
                </a:cubicBezTo>
                <a:cubicBezTo>
                  <a:pt x="2945" y="18457"/>
                  <a:pt x="2286" y="17550"/>
                  <a:pt x="1473" y="17550"/>
                </a:cubicBezTo>
                <a:cubicBezTo>
                  <a:pt x="1300" y="17550"/>
                  <a:pt x="1136" y="17599"/>
                  <a:pt x="982" y="17674"/>
                </a:cubicBezTo>
                <a:lnTo>
                  <a:pt x="982" y="9326"/>
                </a:lnTo>
                <a:cubicBezTo>
                  <a:pt x="1136" y="9402"/>
                  <a:pt x="1300" y="9450"/>
                  <a:pt x="1473" y="9450"/>
                </a:cubicBezTo>
                <a:cubicBezTo>
                  <a:pt x="2286" y="9450"/>
                  <a:pt x="2945" y="8544"/>
                  <a:pt x="2945" y="7425"/>
                </a:cubicBezTo>
                <a:cubicBezTo>
                  <a:pt x="2945" y="7187"/>
                  <a:pt x="2910" y="6962"/>
                  <a:pt x="2855" y="6750"/>
                </a:cubicBezTo>
                <a:lnTo>
                  <a:pt x="18745" y="6750"/>
                </a:lnTo>
                <a:cubicBezTo>
                  <a:pt x="18690" y="6962"/>
                  <a:pt x="18655" y="7187"/>
                  <a:pt x="18655" y="7425"/>
                </a:cubicBezTo>
                <a:cubicBezTo>
                  <a:pt x="18655" y="8544"/>
                  <a:pt x="19314" y="9450"/>
                  <a:pt x="20127" y="9450"/>
                </a:cubicBezTo>
                <a:cubicBezTo>
                  <a:pt x="20300" y="9450"/>
                  <a:pt x="20464" y="9402"/>
                  <a:pt x="20618" y="9326"/>
                </a:cubicBezTo>
                <a:cubicBezTo>
                  <a:pt x="20618" y="9326"/>
                  <a:pt x="20618" y="17674"/>
                  <a:pt x="20618" y="17674"/>
                </a:cubicBezTo>
                <a:close/>
                <a:moveTo>
                  <a:pt x="20127" y="20250"/>
                </a:moveTo>
                <a:cubicBezTo>
                  <a:pt x="19856" y="20250"/>
                  <a:pt x="19636" y="19948"/>
                  <a:pt x="19636" y="19575"/>
                </a:cubicBezTo>
                <a:cubicBezTo>
                  <a:pt x="19636" y="19203"/>
                  <a:pt x="19856" y="18900"/>
                  <a:pt x="20127" y="18900"/>
                </a:cubicBezTo>
                <a:cubicBezTo>
                  <a:pt x="20399" y="18900"/>
                  <a:pt x="20618" y="19203"/>
                  <a:pt x="20618" y="19575"/>
                </a:cubicBezTo>
                <a:cubicBezTo>
                  <a:pt x="20618" y="19948"/>
                  <a:pt x="20399" y="20250"/>
                  <a:pt x="20127" y="20250"/>
                </a:cubicBezTo>
                <a:moveTo>
                  <a:pt x="1473" y="20250"/>
                </a:moveTo>
                <a:cubicBezTo>
                  <a:pt x="1201" y="20250"/>
                  <a:pt x="982" y="19948"/>
                  <a:pt x="982" y="19575"/>
                </a:cubicBezTo>
                <a:cubicBezTo>
                  <a:pt x="982" y="19203"/>
                  <a:pt x="1201" y="18900"/>
                  <a:pt x="1473" y="18900"/>
                </a:cubicBezTo>
                <a:cubicBezTo>
                  <a:pt x="1744" y="18900"/>
                  <a:pt x="1964" y="19203"/>
                  <a:pt x="1964" y="19575"/>
                </a:cubicBezTo>
                <a:cubicBezTo>
                  <a:pt x="1964" y="19948"/>
                  <a:pt x="1744" y="20250"/>
                  <a:pt x="1473" y="20250"/>
                </a:cubicBezTo>
                <a:moveTo>
                  <a:pt x="1473" y="6750"/>
                </a:moveTo>
                <a:cubicBezTo>
                  <a:pt x="1744" y="6750"/>
                  <a:pt x="1964" y="7052"/>
                  <a:pt x="1964" y="7425"/>
                </a:cubicBezTo>
                <a:cubicBezTo>
                  <a:pt x="1964" y="7798"/>
                  <a:pt x="1744" y="8100"/>
                  <a:pt x="1473" y="8100"/>
                </a:cubicBezTo>
                <a:cubicBezTo>
                  <a:pt x="1201" y="8100"/>
                  <a:pt x="982" y="7798"/>
                  <a:pt x="982" y="7425"/>
                </a:cubicBezTo>
                <a:cubicBezTo>
                  <a:pt x="982" y="7052"/>
                  <a:pt x="1201" y="6750"/>
                  <a:pt x="1473" y="6750"/>
                </a:cubicBezTo>
                <a:moveTo>
                  <a:pt x="20618" y="5400"/>
                </a:moveTo>
                <a:lnTo>
                  <a:pt x="982" y="5400"/>
                </a:lnTo>
                <a:cubicBezTo>
                  <a:pt x="440" y="5400"/>
                  <a:pt x="0" y="6004"/>
                  <a:pt x="0" y="6750"/>
                </a:cubicBezTo>
                <a:lnTo>
                  <a:pt x="0" y="20250"/>
                </a:lnTo>
                <a:cubicBezTo>
                  <a:pt x="0" y="20996"/>
                  <a:pt x="440" y="21600"/>
                  <a:pt x="982" y="21600"/>
                </a:cubicBezTo>
                <a:lnTo>
                  <a:pt x="20618" y="21600"/>
                </a:lnTo>
                <a:cubicBezTo>
                  <a:pt x="21160" y="21600"/>
                  <a:pt x="21600" y="20996"/>
                  <a:pt x="21600" y="20250"/>
                </a:cubicBezTo>
                <a:lnTo>
                  <a:pt x="21600" y="6750"/>
                </a:lnTo>
                <a:cubicBezTo>
                  <a:pt x="21600" y="6004"/>
                  <a:pt x="21160" y="5400"/>
                  <a:pt x="20618" y="5400"/>
                </a:cubicBezTo>
                <a:moveTo>
                  <a:pt x="10773" y="11584"/>
                </a:moveTo>
                <a:lnTo>
                  <a:pt x="10520" y="12985"/>
                </a:lnTo>
                <a:cubicBezTo>
                  <a:pt x="10807" y="13084"/>
                  <a:pt x="11689" y="13487"/>
                  <a:pt x="11832" y="12694"/>
                </a:cubicBezTo>
                <a:cubicBezTo>
                  <a:pt x="11981" y="11867"/>
                  <a:pt x="11059" y="11683"/>
                  <a:pt x="10773" y="11584"/>
                </a:cubicBezTo>
                <a:moveTo>
                  <a:pt x="2455" y="4050"/>
                </a:moveTo>
                <a:lnTo>
                  <a:pt x="19145" y="4050"/>
                </a:lnTo>
                <a:cubicBezTo>
                  <a:pt x="19417" y="4050"/>
                  <a:pt x="19636" y="3748"/>
                  <a:pt x="19636" y="3375"/>
                </a:cubicBezTo>
                <a:cubicBezTo>
                  <a:pt x="19636" y="3002"/>
                  <a:pt x="19417" y="2700"/>
                  <a:pt x="19145" y="2700"/>
                </a:cubicBezTo>
                <a:lnTo>
                  <a:pt x="2455" y="2700"/>
                </a:lnTo>
                <a:cubicBezTo>
                  <a:pt x="2183" y="2700"/>
                  <a:pt x="1964" y="3002"/>
                  <a:pt x="1964" y="3375"/>
                </a:cubicBezTo>
                <a:cubicBezTo>
                  <a:pt x="1964" y="3748"/>
                  <a:pt x="2183" y="4050"/>
                  <a:pt x="2455" y="4050"/>
                </a:cubicBezTo>
                <a:moveTo>
                  <a:pt x="4418" y="1350"/>
                </a:moveTo>
                <a:lnTo>
                  <a:pt x="17182" y="1350"/>
                </a:lnTo>
                <a:cubicBezTo>
                  <a:pt x="17453" y="1350"/>
                  <a:pt x="17673" y="1048"/>
                  <a:pt x="17673" y="675"/>
                </a:cubicBezTo>
                <a:cubicBezTo>
                  <a:pt x="17673" y="302"/>
                  <a:pt x="17453" y="0"/>
                  <a:pt x="17182" y="0"/>
                </a:cubicBezTo>
                <a:lnTo>
                  <a:pt x="4418" y="0"/>
                </a:lnTo>
                <a:cubicBezTo>
                  <a:pt x="4147" y="0"/>
                  <a:pt x="3927" y="302"/>
                  <a:pt x="3927" y="675"/>
                </a:cubicBezTo>
                <a:cubicBezTo>
                  <a:pt x="3927" y="1048"/>
                  <a:pt x="4147" y="1350"/>
                  <a:pt x="4418" y="135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06" name="Shape 2806"/>
          <p:cNvSpPr/>
          <p:nvPr/>
        </p:nvSpPr>
        <p:spPr>
          <a:xfrm>
            <a:off x="8157675" y="4021180"/>
            <a:ext cx="558655" cy="355508"/>
          </a:xfrm>
          <a:custGeom>
            <a:avLst/>
            <a:gdLst/>
            <a:ahLst/>
            <a:cxnLst>
              <a:cxn ang="0">
                <a:pos x="wd2" y="hd2"/>
              </a:cxn>
              <a:cxn ang="5400000">
                <a:pos x="wd2" y="hd2"/>
              </a:cxn>
              <a:cxn ang="10800000">
                <a:pos x="wd2" y="hd2"/>
              </a:cxn>
              <a:cxn ang="16200000">
                <a:pos x="wd2" y="hd2"/>
              </a:cxn>
            </a:cxnLst>
            <a:rect l="0" t="0" r="r" b="b"/>
            <a:pathLst>
              <a:path w="21600" h="21600" extrusionOk="0">
                <a:moveTo>
                  <a:pt x="10442" y="12358"/>
                </a:moveTo>
                <a:cubicBezTo>
                  <a:pt x="10390" y="12952"/>
                  <a:pt x="10196" y="13240"/>
                  <a:pt x="9938" y="13340"/>
                </a:cubicBezTo>
                <a:cubicBezTo>
                  <a:pt x="10292" y="13653"/>
                  <a:pt x="10472" y="14131"/>
                  <a:pt x="10300" y="14961"/>
                </a:cubicBezTo>
                <a:cubicBezTo>
                  <a:pt x="10088" y="15991"/>
                  <a:pt x="9582" y="16078"/>
                  <a:pt x="8910" y="15863"/>
                </a:cubicBezTo>
                <a:lnTo>
                  <a:pt x="8746" y="16971"/>
                </a:lnTo>
                <a:lnTo>
                  <a:pt x="8352" y="16805"/>
                </a:lnTo>
                <a:lnTo>
                  <a:pt x="8513" y="15711"/>
                </a:lnTo>
                <a:cubicBezTo>
                  <a:pt x="8411" y="15668"/>
                  <a:pt x="8306" y="15622"/>
                  <a:pt x="8199" y="15573"/>
                </a:cubicBezTo>
                <a:lnTo>
                  <a:pt x="8037" y="16672"/>
                </a:lnTo>
                <a:lnTo>
                  <a:pt x="7643" y="16505"/>
                </a:lnTo>
                <a:lnTo>
                  <a:pt x="7806" y="15395"/>
                </a:lnTo>
                <a:cubicBezTo>
                  <a:pt x="7714" y="15355"/>
                  <a:pt x="7621" y="15312"/>
                  <a:pt x="7525" y="15272"/>
                </a:cubicBezTo>
                <a:lnTo>
                  <a:pt x="7012" y="15055"/>
                </a:lnTo>
                <a:lnTo>
                  <a:pt x="7207" y="14290"/>
                </a:lnTo>
                <a:cubicBezTo>
                  <a:pt x="7207" y="14290"/>
                  <a:pt x="7498" y="14421"/>
                  <a:pt x="7495" y="14412"/>
                </a:cubicBezTo>
                <a:cubicBezTo>
                  <a:pt x="7606" y="14459"/>
                  <a:pt x="7656" y="14335"/>
                  <a:pt x="7675" y="14252"/>
                </a:cubicBezTo>
                <a:lnTo>
                  <a:pt x="7933" y="12501"/>
                </a:lnTo>
                <a:cubicBezTo>
                  <a:pt x="7948" y="12506"/>
                  <a:pt x="7961" y="12512"/>
                  <a:pt x="7974" y="12518"/>
                </a:cubicBezTo>
                <a:cubicBezTo>
                  <a:pt x="7959" y="12507"/>
                  <a:pt x="7945" y="12501"/>
                  <a:pt x="7934" y="12495"/>
                </a:cubicBezTo>
                <a:lnTo>
                  <a:pt x="8118" y="11245"/>
                </a:lnTo>
                <a:cubicBezTo>
                  <a:pt x="8122" y="11103"/>
                  <a:pt x="8093" y="10924"/>
                  <a:pt x="7934" y="10856"/>
                </a:cubicBezTo>
                <a:cubicBezTo>
                  <a:pt x="7940" y="10849"/>
                  <a:pt x="7647" y="10735"/>
                  <a:pt x="7647" y="10735"/>
                </a:cubicBezTo>
                <a:lnTo>
                  <a:pt x="7752" y="10022"/>
                </a:lnTo>
                <a:lnTo>
                  <a:pt x="8297" y="10252"/>
                </a:lnTo>
                <a:lnTo>
                  <a:pt x="8296" y="10255"/>
                </a:lnTo>
                <a:cubicBezTo>
                  <a:pt x="8378" y="10289"/>
                  <a:pt x="8462" y="10322"/>
                  <a:pt x="8548" y="10356"/>
                </a:cubicBezTo>
                <a:lnTo>
                  <a:pt x="8709" y="9258"/>
                </a:lnTo>
                <a:lnTo>
                  <a:pt x="9103" y="9424"/>
                </a:lnTo>
                <a:lnTo>
                  <a:pt x="8945" y="10500"/>
                </a:lnTo>
                <a:cubicBezTo>
                  <a:pt x="9051" y="10541"/>
                  <a:pt x="9158" y="10582"/>
                  <a:pt x="9261" y="10627"/>
                </a:cubicBezTo>
                <a:lnTo>
                  <a:pt x="9418" y="9557"/>
                </a:lnTo>
                <a:lnTo>
                  <a:pt x="9813" y="9724"/>
                </a:lnTo>
                <a:lnTo>
                  <a:pt x="9651" y="10822"/>
                </a:lnTo>
                <a:cubicBezTo>
                  <a:pt x="10149" y="11112"/>
                  <a:pt x="10513" y="11548"/>
                  <a:pt x="10442" y="12358"/>
                </a:cubicBezTo>
                <a:moveTo>
                  <a:pt x="8836" y="7714"/>
                </a:moveTo>
                <a:cubicBezTo>
                  <a:pt x="6938" y="7714"/>
                  <a:pt x="5400" y="10132"/>
                  <a:pt x="5400" y="13114"/>
                </a:cubicBezTo>
                <a:cubicBezTo>
                  <a:pt x="5400" y="16097"/>
                  <a:pt x="6938" y="18514"/>
                  <a:pt x="8836" y="18514"/>
                </a:cubicBezTo>
                <a:cubicBezTo>
                  <a:pt x="10734" y="18514"/>
                  <a:pt x="12273" y="16097"/>
                  <a:pt x="12273" y="13114"/>
                </a:cubicBezTo>
                <a:cubicBezTo>
                  <a:pt x="12273" y="10132"/>
                  <a:pt x="10734" y="7714"/>
                  <a:pt x="8836" y="7714"/>
                </a:cubicBezTo>
                <a:moveTo>
                  <a:pt x="13255" y="16971"/>
                </a:moveTo>
                <a:cubicBezTo>
                  <a:pt x="12983" y="16971"/>
                  <a:pt x="12764" y="17318"/>
                  <a:pt x="12764" y="17743"/>
                </a:cubicBezTo>
                <a:cubicBezTo>
                  <a:pt x="12764" y="18169"/>
                  <a:pt x="12983" y="18514"/>
                  <a:pt x="13255" y="18514"/>
                </a:cubicBezTo>
                <a:cubicBezTo>
                  <a:pt x="13526" y="18514"/>
                  <a:pt x="13745" y="18169"/>
                  <a:pt x="13745" y="17743"/>
                </a:cubicBezTo>
                <a:cubicBezTo>
                  <a:pt x="13745" y="17318"/>
                  <a:pt x="13526" y="16971"/>
                  <a:pt x="13255" y="16971"/>
                </a:cubicBezTo>
                <a:moveTo>
                  <a:pt x="8839" y="11290"/>
                </a:moveTo>
                <a:lnTo>
                  <a:pt x="8643" y="12624"/>
                </a:lnTo>
                <a:cubicBezTo>
                  <a:pt x="8865" y="12718"/>
                  <a:pt x="9552" y="13102"/>
                  <a:pt x="9663" y="12347"/>
                </a:cubicBezTo>
                <a:cubicBezTo>
                  <a:pt x="9778" y="11559"/>
                  <a:pt x="9062" y="11384"/>
                  <a:pt x="8839" y="11290"/>
                </a:cubicBezTo>
                <a:moveTo>
                  <a:pt x="20618" y="0"/>
                </a:moveTo>
                <a:lnTo>
                  <a:pt x="4909" y="0"/>
                </a:lnTo>
                <a:cubicBezTo>
                  <a:pt x="4367" y="0"/>
                  <a:pt x="3927" y="691"/>
                  <a:pt x="3927" y="1543"/>
                </a:cubicBezTo>
                <a:lnTo>
                  <a:pt x="3927" y="2314"/>
                </a:lnTo>
                <a:cubicBezTo>
                  <a:pt x="3927" y="2741"/>
                  <a:pt x="4147" y="3086"/>
                  <a:pt x="4418" y="3086"/>
                </a:cubicBezTo>
                <a:cubicBezTo>
                  <a:pt x="4690" y="3086"/>
                  <a:pt x="4909" y="2741"/>
                  <a:pt x="4909" y="2314"/>
                </a:cubicBezTo>
                <a:lnTo>
                  <a:pt x="4909" y="1543"/>
                </a:lnTo>
                <a:lnTo>
                  <a:pt x="20618" y="1543"/>
                </a:lnTo>
                <a:lnTo>
                  <a:pt x="20618" y="15429"/>
                </a:lnTo>
                <a:lnTo>
                  <a:pt x="19145" y="15429"/>
                </a:lnTo>
                <a:cubicBezTo>
                  <a:pt x="18874" y="15429"/>
                  <a:pt x="18655" y="15774"/>
                  <a:pt x="18655" y="16200"/>
                </a:cubicBezTo>
                <a:cubicBezTo>
                  <a:pt x="18655" y="16626"/>
                  <a:pt x="18874" y="16971"/>
                  <a:pt x="19145" y="16971"/>
                </a:cubicBezTo>
                <a:lnTo>
                  <a:pt x="20618" y="16971"/>
                </a:lnTo>
                <a:cubicBezTo>
                  <a:pt x="21160" y="16971"/>
                  <a:pt x="21600" y="16281"/>
                  <a:pt x="21600" y="15429"/>
                </a:cubicBezTo>
                <a:lnTo>
                  <a:pt x="21600" y="1543"/>
                </a:lnTo>
                <a:cubicBezTo>
                  <a:pt x="21600" y="691"/>
                  <a:pt x="21160" y="0"/>
                  <a:pt x="20618" y="0"/>
                </a:cubicBezTo>
                <a:moveTo>
                  <a:pt x="16200" y="7714"/>
                </a:moveTo>
                <a:cubicBezTo>
                  <a:pt x="15929" y="7714"/>
                  <a:pt x="15709" y="7369"/>
                  <a:pt x="15709" y="6943"/>
                </a:cubicBezTo>
                <a:cubicBezTo>
                  <a:pt x="15709" y="6517"/>
                  <a:pt x="15929" y="6171"/>
                  <a:pt x="16200" y="6171"/>
                </a:cubicBezTo>
                <a:cubicBezTo>
                  <a:pt x="16471" y="6171"/>
                  <a:pt x="16691" y="6517"/>
                  <a:pt x="16691" y="6943"/>
                </a:cubicBezTo>
                <a:cubicBezTo>
                  <a:pt x="16691" y="7369"/>
                  <a:pt x="16471" y="7714"/>
                  <a:pt x="16200" y="7714"/>
                </a:cubicBezTo>
                <a:moveTo>
                  <a:pt x="16691" y="17113"/>
                </a:moveTo>
                <a:cubicBezTo>
                  <a:pt x="16537" y="17028"/>
                  <a:pt x="16373" y="16971"/>
                  <a:pt x="16200" y="16971"/>
                </a:cubicBezTo>
                <a:cubicBezTo>
                  <a:pt x="15387" y="16971"/>
                  <a:pt x="14727" y="18008"/>
                  <a:pt x="14727" y="19286"/>
                </a:cubicBezTo>
                <a:cubicBezTo>
                  <a:pt x="14727" y="19558"/>
                  <a:pt x="14763" y="19815"/>
                  <a:pt x="14817" y="20057"/>
                </a:cubicBezTo>
                <a:lnTo>
                  <a:pt x="2855" y="20057"/>
                </a:lnTo>
                <a:cubicBezTo>
                  <a:pt x="2910" y="19815"/>
                  <a:pt x="2945" y="19558"/>
                  <a:pt x="2945" y="19286"/>
                </a:cubicBezTo>
                <a:cubicBezTo>
                  <a:pt x="2945" y="18008"/>
                  <a:pt x="2286" y="16971"/>
                  <a:pt x="1473" y="16971"/>
                </a:cubicBezTo>
                <a:cubicBezTo>
                  <a:pt x="1300" y="16971"/>
                  <a:pt x="1136" y="17028"/>
                  <a:pt x="982" y="17113"/>
                </a:cubicBezTo>
                <a:lnTo>
                  <a:pt x="982" y="9116"/>
                </a:lnTo>
                <a:cubicBezTo>
                  <a:pt x="1136" y="9202"/>
                  <a:pt x="1300" y="9257"/>
                  <a:pt x="1473" y="9257"/>
                </a:cubicBezTo>
                <a:cubicBezTo>
                  <a:pt x="2286" y="9257"/>
                  <a:pt x="2945" y="8222"/>
                  <a:pt x="2945" y="6943"/>
                </a:cubicBezTo>
                <a:cubicBezTo>
                  <a:pt x="2945" y="6671"/>
                  <a:pt x="2910" y="6414"/>
                  <a:pt x="2855" y="6171"/>
                </a:cubicBezTo>
                <a:lnTo>
                  <a:pt x="14817" y="6171"/>
                </a:lnTo>
                <a:cubicBezTo>
                  <a:pt x="14763" y="6414"/>
                  <a:pt x="14727" y="6671"/>
                  <a:pt x="14727" y="6943"/>
                </a:cubicBezTo>
                <a:cubicBezTo>
                  <a:pt x="14727" y="8222"/>
                  <a:pt x="15387" y="9257"/>
                  <a:pt x="16200" y="9257"/>
                </a:cubicBezTo>
                <a:cubicBezTo>
                  <a:pt x="16373" y="9257"/>
                  <a:pt x="16537" y="9202"/>
                  <a:pt x="16691" y="9116"/>
                </a:cubicBezTo>
                <a:cubicBezTo>
                  <a:pt x="16691" y="9116"/>
                  <a:pt x="16691" y="17113"/>
                  <a:pt x="16691" y="17113"/>
                </a:cubicBezTo>
                <a:close/>
                <a:moveTo>
                  <a:pt x="16200" y="20057"/>
                </a:moveTo>
                <a:cubicBezTo>
                  <a:pt x="15929" y="20057"/>
                  <a:pt x="15709" y="19712"/>
                  <a:pt x="15709" y="19286"/>
                </a:cubicBezTo>
                <a:cubicBezTo>
                  <a:pt x="15709" y="18860"/>
                  <a:pt x="15929" y="18514"/>
                  <a:pt x="16200" y="18514"/>
                </a:cubicBezTo>
                <a:cubicBezTo>
                  <a:pt x="16471" y="18514"/>
                  <a:pt x="16691" y="18860"/>
                  <a:pt x="16691" y="19286"/>
                </a:cubicBezTo>
                <a:cubicBezTo>
                  <a:pt x="16691" y="19712"/>
                  <a:pt x="16471" y="20057"/>
                  <a:pt x="16200" y="20057"/>
                </a:cubicBezTo>
                <a:moveTo>
                  <a:pt x="1473" y="20057"/>
                </a:moveTo>
                <a:cubicBezTo>
                  <a:pt x="1201" y="20057"/>
                  <a:pt x="982" y="19712"/>
                  <a:pt x="982" y="19286"/>
                </a:cubicBezTo>
                <a:cubicBezTo>
                  <a:pt x="982" y="18860"/>
                  <a:pt x="1201" y="18514"/>
                  <a:pt x="1473" y="18514"/>
                </a:cubicBezTo>
                <a:cubicBezTo>
                  <a:pt x="1744" y="18514"/>
                  <a:pt x="1964" y="18860"/>
                  <a:pt x="1964" y="19286"/>
                </a:cubicBezTo>
                <a:cubicBezTo>
                  <a:pt x="1964" y="19712"/>
                  <a:pt x="1744" y="20057"/>
                  <a:pt x="1473" y="20057"/>
                </a:cubicBezTo>
                <a:moveTo>
                  <a:pt x="1473" y="6171"/>
                </a:moveTo>
                <a:cubicBezTo>
                  <a:pt x="1744" y="6171"/>
                  <a:pt x="1964" y="6517"/>
                  <a:pt x="1964" y="6943"/>
                </a:cubicBezTo>
                <a:cubicBezTo>
                  <a:pt x="1964" y="7369"/>
                  <a:pt x="1744" y="7714"/>
                  <a:pt x="1473" y="7714"/>
                </a:cubicBezTo>
                <a:cubicBezTo>
                  <a:pt x="1201" y="7714"/>
                  <a:pt x="982" y="7369"/>
                  <a:pt x="982" y="6943"/>
                </a:cubicBezTo>
                <a:cubicBezTo>
                  <a:pt x="982" y="6517"/>
                  <a:pt x="1201" y="6171"/>
                  <a:pt x="1473" y="6171"/>
                </a:cubicBezTo>
                <a:moveTo>
                  <a:pt x="16691" y="4629"/>
                </a:moveTo>
                <a:lnTo>
                  <a:pt x="982" y="4629"/>
                </a:lnTo>
                <a:cubicBezTo>
                  <a:pt x="440" y="4629"/>
                  <a:pt x="0" y="5319"/>
                  <a:pt x="0" y="6171"/>
                </a:cubicBezTo>
                <a:lnTo>
                  <a:pt x="0" y="20057"/>
                </a:lnTo>
                <a:cubicBezTo>
                  <a:pt x="0" y="20909"/>
                  <a:pt x="440" y="21600"/>
                  <a:pt x="982" y="21600"/>
                </a:cubicBezTo>
                <a:lnTo>
                  <a:pt x="16691" y="21600"/>
                </a:lnTo>
                <a:cubicBezTo>
                  <a:pt x="17233" y="21600"/>
                  <a:pt x="17673" y="20909"/>
                  <a:pt x="17673" y="20057"/>
                </a:cubicBezTo>
                <a:lnTo>
                  <a:pt x="17673" y="6171"/>
                </a:lnTo>
                <a:cubicBezTo>
                  <a:pt x="17673" y="5319"/>
                  <a:pt x="17233" y="4629"/>
                  <a:pt x="16691" y="4629"/>
                </a:cubicBezTo>
                <a:moveTo>
                  <a:pt x="8543" y="13297"/>
                </a:moveTo>
                <a:lnTo>
                  <a:pt x="8327" y="14769"/>
                </a:lnTo>
                <a:cubicBezTo>
                  <a:pt x="8595" y="14882"/>
                  <a:pt x="9419" y="15330"/>
                  <a:pt x="9541" y="14500"/>
                </a:cubicBezTo>
                <a:cubicBezTo>
                  <a:pt x="9669" y="13634"/>
                  <a:pt x="8811" y="13410"/>
                  <a:pt x="8543" y="13297"/>
                </a:cubicBezTo>
                <a:moveTo>
                  <a:pt x="4418" y="7714"/>
                </a:moveTo>
                <a:cubicBezTo>
                  <a:pt x="4147" y="7714"/>
                  <a:pt x="3927" y="8060"/>
                  <a:pt x="3927" y="8486"/>
                </a:cubicBezTo>
                <a:cubicBezTo>
                  <a:pt x="3927" y="8912"/>
                  <a:pt x="4147" y="9257"/>
                  <a:pt x="4418" y="9257"/>
                </a:cubicBezTo>
                <a:cubicBezTo>
                  <a:pt x="4690" y="9257"/>
                  <a:pt x="4909" y="8912"/>
                  <a:pt x="4909" y="8486"/>
                </a:cubicBezTo>
                <a:cubicBezTo>
                  <a:pt x="4909" y="8060"/>
                  <a:pt x="4690" y="7714"/>
                  <a:pt x="4418" y="7714"/>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07" name="Shape 2807"/>
          <p:cNvSpPr/>
          <p:nvPr/>
        </p:nvSpPr>
        <p:spPr>
          <a:xfrm>
            <a:off x="9224197" y="3995786"/>
            <a:ext cx="558655" cy="406295"/>
          </a:xfrm>
          <a:custGeom>
            <a:avLst/>
            <a:gdLst/>
            <a:ahLst/>
            <a:cxnLst>
              <a:cxn ang="0">
                <a:pos x="wd2" y="hd2"/>
              </a:cxn>
              <a:cxn ang="5400000">
                <a:pos x="wd2" y="hd2"/>
              </a:cxn>
              <a:cxn ang="10800000">
                <a:pos x="wd2" y="hd2"/>
              </a:cxn>
              <a:cxn ang="16200000">
                <a:pos x="wd2" y="hd2"/>
              </a:cxn>
            </a:cxnLst>
            <a:rect l="0" t="0" r="r" b="b"/>
            <a:pathLst>
              <a:path w="21600" h="21600" extrusionOk="0">
                <a:moveTo>
                  <a:pt x="17075" y="12150"/>
                </a:moveTo>
                <a:lnTo>
                  <a:pt x="17294" y="9450"/>
                </a:lnTo>
                <a:lnTo>
                  <a:pt x="19843" y="9450"/>
                </a:lnTo>
                <a:lnTo>
                  <a:pt x="19406" y="12150"/>
                </a:lnTo>
                <a:cubicBezTo>
                  <a:pt x="19406" y="12150"/>
                  <a:pt x="17075" y="12150"/>
                  <a:pt x="17075" y="12150"/>
                </a:cubicBezTo>
                <a:close/>
                <a:moveTo>
                  <a:pt x="18752" y="16200"/>
                </a:moveTo>
                <a:lnTo>
                  <a:pt x="16748" y="16200"/>
                </a:lnTo>
                <a:lnTo>
                  <a:pt x="16967" y="13500"/>
                </a:lnTo>
                <a:lnTo>
                  <a:pt x="19188" y="13500"/>
                </a:lnTo>
                <a:cubicBezTo>
                  <a:pt x="19188" y="13500"/>
                  <a:pt x="18752" y="16200"/>
                  <a:pt x="18752" y="16200"/>
                </a:cubicBezTo>
                <a:close/>
                <a:moveTo>
                  <a:pt x="17673" y="20250"/>
                </a:moveTo>
                <a:cubicBezTo>
                  <a:pt x="17131" y="20250"/>
                  <a:pt x="16691" y="19645"/>
                  <a:pt x="16691" y="18900"/>
                </a:cubicBezTo>
                <a:cubicBezTo>
                  <a:pt x="16691" y="18155"/>
                  <a:pt x="17131" y="17550"/>
                  <a:pt x="17673" y="17550"/>
                </a:cubicBezTo>
                <a:cubicBezTo>
                  <a:pt x="18215" y="17550"/>
                  <a:pt x="18655" y="18155"/>
                  <a:pt x="18655" y="18900"/>
                </a:cubicBezTo>
                <a:cubicBezTo>
                  <a:pt x="18655" y="19645"/>
                  <a:pt x="18215" y="20250"/>
                  <a:pt x="17673" y="20250"/>
                </a:cubicBezTo>
                <a:moveTo>
                  <a:pt x="16415" y="8100"/>
                </a:moveTo>
                <a:lnTo>
                  <a:pt x="13745" y="8100"/>
                </a:lnTo>
                <a:lnTo>
                  <a:pt x="13745" y="5400"/>
                </a:lnTo>
                <a:lnTo>
                  <a:pt x="16633" y="5400"/>
                </a:lnTo>
                <a:cubicBezTo>
                  <a:pt x="16633" y="5400"/>
                  <a:pt x="16415" y="8100"/>
                  <a:pt x="16415" y="8100"/>
                </a:cubicBezTo>
                <a:close/>
                <a:moveTo>
                  <a:pt x="16088" y="12150"/>
                </a:moveTo>
                <a:lnTo>
                  <a:pt x="13745" y="12150"/>
                </a:lnTo>
                <a:lnTo>
                  <a:pt x="13745" y="9450"/>
                </a:lnTo>
                <a:lnTo>
                  <a:pt x="16306" y="9450"/>
                </a:lnTo>
                <a:cubicBezTo>
                  <a:pt x="16306" y="9450"/>
                  <a:pt x="16088" y="12150"/>
                  <a:pt x="16088" y="12150"/>
                </a:cubicBezTo>
                <a:close/>
                <a:moveTo>
                  <a:pt x="15761" y="16200"/>
                </a:moveTo>
                <a:lnTo>
                  <a:pt x="13745" y="16200"/>
                </a:lnTo>
                <a:lnTo>
                  <a:pt x="13745" y="13500"/>
                </a:lnTo>
                <a:lnTo>
                  <a:pt x="15979" y="13500"/>
                </a:lnTo>
                <a:cubicBezTo>
                  <a:pt x="15979" y="13500"/>
                  <a:pt x="15761" y="16200"/>
                  <a:pt x="15761" y="16200"/>
                </a:cubicBezTo>
                <a:close/>
                <a:moveTo>
                  <a:pt x="12764" y="8100"/>
                </a:moveTo>
                <a:lnTo>
                  <a:pt x="10094" y="8100"/>
                </a:lnTo>
                <a:lnTo>
                  <a:pt x="9876" y="5400"/>
                </a:lnTo>
                <a:lnTo>
                  <a:pt x="12764" y="5400"/>
                </a:lnTo>
                <a:cubicBezTo>
                  <a:pt x="12764" y="5400"/>
                  <a:pt x="12764" y="8100"/>
                  <a:pt x="12764" y="8100"/>
                </a:cubicBezTo>
                <a:close/>
                <a:moveTo>
                  <a:pt x="12764" y="12150"/>
                </a:moveTo>
                <a:lnTo>
                  <a:pt x="10421" y="12150"/>
                </a:lnTo>
                <a:lnTo>
                  <a:pt x="10203" y="9450"/>
                </a:lnTo>
                <a:lnTo>
                  <a:pt x="12764" y="9450"/>
                </a:lnTo>
                <a:cubicBezTo>
                  <a:pt x="12764" y="9450"/>
                  <a:pt x="12764" y="12150"/>
                  <a:pt x="12764" y="12150"/>
                </a:cubicBezTo>
                <a:close/>
                <a:moveTo>
                  <a:pt x="12764" y="16200"/>
                </a:moveTo>
                <a:lnTo>
                  <a:pt x="10748" y="16200"/>
                </a:lnTo>
                <a:lnTo>
                  <a:pt x="10531" y="13500"/>
                </a:lnTo>
                <a:lnTo>
                  <a:pt x="12764" y="13500"/>
                </a:lnTo>
                <a:cubicBezTo>
                  <a:pt x="12764" y="13500"/>
                  <a:pt x="12764" y="16200"/>
                  <a:pt x="12764" y="16200"/>
                </a:cubicBezTo>
                <a:close/>
                <a:moveTo>
                  <a:pt x="8836" y="20250"/>
                </a:moveTo>
                <a:cubicBezTo>
                  <a:pt x="8294" y="20250"/>
                  <a:pt x="7855" y="19645"/>
                  <a:pt x="7855" y="18900"/>
                </a:cubicBezTo>
                <a:cubicBezTo>
                  <a:pt x="7855" y="18155"/>
                  <a:pt x="8294" y="17550"/>
                  <a:pt x="8836" y="17550"/>
                </a:cubicBezTo>
                <a:cubicBezTo>
                  <a:pt x="9379" y="17550"/>
                  <a:pt x="9818" y="18155"/>
                  <a:pt x="9818" y="18900"/>
                </a:cubicBezTo>
                <a:cubicBezTo>
                  <a:pt x="9818" y="19645"/>
                  <a:pt x="9379" y="20250"/>
                  <a:pt x="8836" y="20250"/>
                </a:cubicBezTo>
                <a:moveTo>
                  <a:pt x="7213" y="13500"/>
                </a:moveTo>
                <a:lnTo>
                  <a:pt x="9543" y="13500"/>
                </a:lnTo>
                <a:lnTo>
                  <a:pt x="9761" y="16200"/>
                </a:lnTo>
                <a:lnTo>
                  <a:pt x="7740" y="16200"/>
                </a:lnTo>
                <a:cubicBezTo>
                  <a:pt x="7740" y="16200"/>
                  <a:pt x="7213" y="13500"/>
                  <a:pt x="7213" y="13500"/>
                </a:cubicBezTo>
                <a:close/>
                <a:moveTo>
                  <a:pt x="6950" y="12150"/>
                </a:moveTo>
                <a:lnTo>
                  <a:pt x="6423" y="9450"/>
                </a:lnTo>
                <a:lnTo>
                  <a:pt x="9215" y="9450"/>
                </a:lnTo>
                <a:lnTo>
                  <a:pt x="9434" y="12150"/>
                </a:lnTo>
                <a:cubicBezTo>
                  <a:pt x="9434" y="12150"/>
                  <a:pt x="6950" y="12150"/>
                  <a:pt x="6950" y="12150"/>
                </a:cubicBezTo>
                <a:close/>
                <a:moveTo>
                  <a:pt x="5633" y="5400"/>
                </a:moveTo>
                <a:lnTo>
                  <a:pt x="8888" y="5400"/>
                </a:lnTo>
                <a:lnTo>
                  <a:pt x="9106" y="8100"/>
                </a:lnTo>
                <a:lnTo>
                  <a:pt x="6160" y="8100"/>
                </a:lnTo>
                <a:cubicBezTo>
                  <a:pt x="6160" y="8100"/>
                  <a:pt x="5633" y="5400"/>
                  <a:pt x="5633" y="5400"/>
                </a:cubicBezTo>
                <a:close/>
                <a:moveTo>
                  <a:pt x="17621" y="5400"/>
                </a:moveTo>
                <a:lnTo>
                  <a:pt x="20497" y="5400"/>
                </a:lnTo>
                <a:lnTo>
                  <a:pt x="20061" y="8100"/>
                </a:lnTo>
                <a:lnTo>
                  <a:pt x="17403" y="8100"/>
                </a:lnTo>
                <a:cubicBezTo>
                  <a:pt x="17403" y="8100"/>
                  <a:pt x="17621" y="5400"/>
                  <a:pt x="17621" y="5400"/>
                </a:cubicBezTo>
                <a:close/>
                <a:moveTo>
                  <a:pt x="19619" y="17038"/>
                </a:moveTo>
                <a:lnTo>
                  <a:pt x="19622" y="17038"/>
                </a:lnTo>
                <a:lnTo>
                  <a:pt x="21586" y="4889"/>
                </a:lnTo>
                <a:lnTo>
                  <a:pt x="21577" y="4886"/>
                </a:lnTo>
                <a:cubicBezTo>
                  <a:pt x="21586" y="4833"/>
                  <a:pt x="21600" y="4782"/>
                  <a:pt x="21600" y="4725"/>
                </a:cubicBezTo>
                <a:cubicBezTo>
                  <a:pt x="21600" y="4352"/>
                  <a:pt x="21380" y="4050"/>
                  <a:pt x="21109" y="4050"/>
                </a:cubicBezTo>
                <a:lnTo>
                  <a:pt x="5370" y="4050"/>
                </a:lnTo>
                <a:lnTo>
                  <a:pt x="4674" y="481"/>
                </a:lnTo>
                <a:lnTo>
                  <a:pt x="4667" y="484"/>
                </a:lnTo>
                <a:cubicBezTo>
                  <a:pt x="4605" y="207"/>
                  <a:pt x="4425" y="0"/>
                  <a:pt x="4203" y="0"/>
                </a:cubicBezTo>
                <a:lnTo>
                  <a:pt x="491" y="0"/>
                </a:lnTo>
                <a:cubicBezTo>
                  <a:pt x="220" y="0"/>
                  <a:pt x="0" y="302"/>
                  <a:pt x="0" y="675"/>
                </a:cubicBezTo>
                <a:cubicBezTo>
                  <a:pt x="0" y="1048"/>
                  <a:pt x="220" y="1350"/>
                  <a:pt x="491" y="1350"/>
                </a:cubicBezTo>
                <a:lnTo>
                  <a:pt x="3827" y="1350"/>
                </a:lnTo>
                <a:lnTo>
                  <a:pt x="6893" y="17069"/>
                </a:lnTo>
                <a:lnTo>
                  <a:pt x="6894" y="17069"/>
                </a:lnTo>
                <a:cubicBezTo>
                  <a:pt x="6936" y="17259"/>
                  <a:pt x="7037" y="17414"/>
                  <a:pt x="7168" y="17493"/>
                </a:cubicBezTo>
                <a:cubicBezTo>
                  <a:pt x="6984" y="17903"/>
                  <a:pt x="6873" y="18383"/>
                  <a:pt x="6873" y="18900"/>
                </a:cubicBezTo>
                <a:cubicBezTo>
                  <a:pt x="6873" y="20391"/>
                  <a:pt x="7752" y="21600"/>
                  <a:pt x="8836" y="21600"/>
                </a:cubicBezTo>
                <a:cubicBezTo>
                  <a:pt x="9921" y="21600"/>
                  <a:pt x="10800" y="20391"/>
                  <a:pt x="10800" y="18900"/>
                </a:cubicBezTo>
                <a:cubicBezTo>
                  <a:pt x="10800" y="18406"/>
                  <a:pt x="10696" y="17949"/>
                  <a:pt x="10528" y="17550"/>
                </a:cubicBezTo>
                <a:lnTo>
                  <a:pt x="15981" y="17550"/>
                </a:lnTo>
                <a:cubicBezTo>
                  <a:pt x="15813" y="17949"/>
                  <a:pt x="15709" y="18406"/>
                  <a:pt x="15709" y="18900"/>
                </a:cubicBezTo>
                <a:cubicBezTo>
                  <a:pt x="15709" y="20391"/>
                  <a:pt x="16588" y="21600"/>
                  <a:pt x="17673" y="21600"/>
                </a:cubicBezTo>
                <a:cubicBezTo>
                  <a:pt x="18757" y="21600"/>
                  <a:pt x="19636" y="20391"/>
                  <a:pt x="19636" y="18900"/>
                </a:cubicBezTo>
                <a:cubicBezTo>
                  <a:pt x="19636" y="18383"/>
                  <a:pt x="19525" y="17903"/>
                  <a:pt x="19341" y="17493"/>
                </a:cubicBezTo>
                <a:cubicBezTo>
                  <a:pt x="19479" y="17410"/>
                  <a:pt x="19581" y="17242"/>
                  <a:pt x="19619" y="17038"/>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08" name="Shape 2808"/>
          <p:cNvSpPr/>
          <p:nvPr/>
        </p:nvSpPr>
        <p:spPr>
          <a:xfrm>
            <a:off x="10290719" y="391960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7075" y="14727"/>
                </a:moveTo>
                <a:lnTo>
                  <a:pt x="17294" y="12764"/>
                </a:lnTo>
                <a:lnTo>
                  <a:pt x="19843" y="12764"/>
                </a:lnTo>
                <a:lnTo>
                  <a:pt x="19406" y="14727"/>
                </a:lnTo>
                <a:cubicBezTo>
                  <a:pt x="19406" y="14727"/>
                  <a:pt x="17075" y="14727"/>
                  <a:pt x="17075" y="14727"/>
                </a:cubicBezTo>
                <a:close/>
                <a:moveTo>
                  <a:pt x="18752" y="17673"/>
                </a:moveTo>
                <a:lnTo>
                  <a:pt x="16748" y="17673"/>
                </a:lnTo>
                <a:lnTo>
                  <a:pt x="16967" y="15709"/>
                </a:lnTo>
                <a:lnTo>
                  <a:pt x="19188" y="15709"/>
                </a:lnTo>
                <a:cubicBezTo>
                  <a:pt x="19188" y="15709"/>
                  <a:pt x="18752" y="17673"/>
                  <a:pt x="18752" y="17673"/>
                </a:cubicBezTo>
                <a:close/>
                <a:moveTo>
                  <a:pt x="17673" y="20618"/>
                </a:moveTo>
                <a:cubicBezTo>
                  <a:pt x="17131" y="20618"/>
                  <a:pt x="16691" y="20179"/>
                  <a:pt x="16691" y="19636"/>
                </a:cubicBezTo>
                <a:cubicBezTo>
                  <a:pt x="16691" y="19095"/>
                  <a:pt x="17131" y="18655"/>
                  <a:pt x="17673" y="18655"/>
                </a:cubicBezTo>
                <a:cubicBezTo>
                  <a:pt x="18215" y="18655"/>
                  <a:pt x="18655" y="19095"/>
                  <a:pt x="18655" y="19636"/>
                </a:cubicBezTo>
                <a:cubicBezTo>
                  <a:pt x="18655" y="20179"/>
                  <a:pt x="18215" y="20618"/>
                  <a:pt x="17673" y="20618"/>
                </a:cubicBezTo>
                <a:moveTo>
                  <a:pt x="16415" y="11782"/>
                </a:moveTo>
                <a:lnTo>
                  <a:pt x="13745" y="11782"/>
                </a:lnTo>
                <a:lnTo>
                  <a:pt x="13745" y="9818"/>
                </a:lnTo>
                <a:lnTo>
                  <a:pt x="16633" y="9818"/>
                </a:lnTo>
                <a:cubicBezTo>
                  <a:pt x="16633" y="9818"/>
                  <a:pt x="16415" y="11782"/>
                  <a:pt x="16415" y="11782"/>
                </a:cubicBezTo>
                <a:close/>
                <a:moveTo>
                  <a:pt x="16088" y="14727"/>
                </a:moveTo>
                <a:lnTo>
                  <a:pt x="13745" y="14727"/>
                </a:lnTo>
                <a:lnTo>
                  <a:pt x="13745" y="12764"/>
                </a:lnTo>
                <a:lnTo>
                  <a:pt x="16306" y="12764"/>
                </a:lnTo>
                <a:cubicBezTo>
                  <a:pt x="16306" y="12764"/>
                  <a:pt x="16088" y="14727"/>
                  <a:pt x="16088" y="14727"/>
                </a:cubicBezTo>
                <a:close/>
                <a:moveTo>
                  <a:pt x="15761" y="17673"/>
                </a:moveTo>
                <a:lnTo>
                  <a:pt x="13745" y="17673"/>
                </a:lnTo>
                <a:lnTo>
                  <a:pt x="13745" y="15709"/>
                </a:lnTo>
                <a:lnTo>
                  <a:pt x="15979" y="15709"/>
                </a:lnTo>
                <a:cubicBezTo>
                  <a:pt x="15979" y="15709"/>
                  <a:pt x="15761" y="17673"/>
                  <a:pt x="15761" y="17673"/>
                </a:cubicBezTo>
                <a:close/>
                <a:moveTo>
                  <a:pt x="12764" y="11782"/>
                </a:moveTo>
                <a:lnTo>
                  <a:pt x="10094" y="11782"/>
                </a:lnTo>
                <a:lnTo>
                  <a:pt x="9876" y="9818"/>
                </a:lnTo>
                <a:lnTo>
                  <a:pt x="12764" y="9818"/>
                </a:lnTo>
                <a:cubicBezTo>
                  <a:pt x="12764" y="9818"/>
                  <a:pt x="12764" y="11782"/>
                  <a:pt x="12764" y="11782"/>
                </a:cubicBezTo>
                <a:close/>
                <a:moveTo>
                  <a:pt x="12764" y="14727"/>
                </a:moveTo>
                <a:lnTo>
                  <a:pt x="10421" y="14727"/>
                </a:lnTo>
                <a:lnTo>
                  <a:pt x="10203" y="12764"/>
                </a:lnTo>
                <a:lnTo>
                  <a:pt x="12764" y="12764"/>
                </a:lnTo>
                <a:cubicBezTo>
                  <a:pt x="12764" y="12764"/>
                  <a:pt x="12764" y="14727"/>
                  <a:pt x="12764" y="14727"/>
                </a:cubicBezTo>
                <a:close/>
                <a:moveTo>
                  <a:pt x="12764" y="17673"/>
                </a:moveTo>
                <a:lnTo>
                  <a:pt x="10748" y="17673"/>
                </a:lnTo>
                <a:lnTo>
                  <a:pt x="10531" y="15709"/>
                </a:lnTo>
                <a:lnTo>
                  <a:pt x="12764" y="15709"/>
                </a:lnTo>
                <a:cubicBezTo>
                  <a:pt x="12764" y="15709"/>
                  <a:pt x="12764" y="17673"/>
                  <a:pt x="12764" y="17673"/>
                </a:cubicBezTo>
                <a:close/>
                <a:moveTo>
                  <a:pt x="8836" y="20618"/>
                </a:moveTo>
                <a:cubicBezTo>
                  <a:pt x="8294" y="20618"/>
                  <a:pt x="7855" y="20179"/>
                  <a:pt x="7855" y="19636"/>
                </a:cubicBezTo>
                <a:cubicBezTo>
                  <a:pt x="7855" y="19095"/>
                  <a:pt x="8294" y="18655"/>
                  <a:pt x="8836" y="18655"/>
                </a:cubicBezTo>
                <a:cubicBezTo>
                  <a:pt x="9379" y="18655"/>
                  <a:pt x="9818" y="19095"/>
                  <a:pt x="9818" y="19636"/>
                </a:cubicBezTo>
                <a:cubicBezTo>
                  <a:pt x="9818" y="20179"/>
                  <a:pt x="9379" y="20618"/>
                  <a:pt x="8836" y="20618"/>
                </a:cubicBezTo>
                <a:moveTo>
                  <a:pt x="7213" y="15709"/>
                </a:moveTo>
                <a:lnTo>
                  <a:pt x="9543" y="15709"/>
                </a:lnTo>
                <a:lnTo>
                  <a:pt x="9761" y="17673"/>
                </a:lnTo>
                <a:lnTo>
                  <a:pt x="7740" y="17673"/>
                </a:lnTo>
                <a:cubicBezTo>
                  <a:pt x="7740" y="17673"/>
                  <a:pt x="7213" y="15709"/>
                  <a:pt x="7213" y="15709"/>
                </a:cubicBezTo>
                <a:close/>
                <a:moveTo>
                  <a:pt x="6950" y="14727"/>
                </a:moveTo>
                <a:lnTo>
                  <a:pt x="6423" y="12764"/>
                </a:lnTo>
                <a:lnTo>
                  <a:pt x="9215" y="12764"/>
                </a:lnTo>
                <a:lnTo>
                  <a:pt x="9434" y="14727"/>
                </a:lnTo>
                <a:cubicBezTo>
                  <a:pt x="9434" y="14727"/>
                  <a:pt x="6950" y="14727"/>
                  <a:pt x="6950" y="14727"/>
                </a:cubicBezTo>
                <a:close/>
                <a:moveTo>
                  <a:pt x="5633" y="9818"/>
                </a:moveTo>
                <a:lnTo>
                  <a:pt x="8888" y="9818"/>
                </a:lnTo>
                <a:lnTo>
                  <a:pt x="9106" y="11782"/>
                </a:lnTo>
                <a:lnTo>
                  <a:pt x="6160" y="11782"/>
                </a:lnTo>
                <a:cubicBezTo>
                  <a:pt x="6160" y="11782"/>
                  <a:pt x="5633" y="9818"/>
                  <a:pt x="5633" y="9818"/>
                </a:cubicBezTo>
                <a:close/>
                <a:moveTo>
                  <a:pt x="17621" y="9818"/>
                </a:moveTo>
                <a:lnTo>
                  <a:pt x="20497" y="9818"/>
                </a:lnTo>
                <a:lnTo>
                  <a:pt x="20061" y="11782"/>
                </a:lnTo>
                <a:lnTo>
                  <a:pt x="17403" y="11782"/>
                </a:lnTo>
                <a:cubicBezTo>
                  <a:pt x="17403" y="11782"/>
                  <a:pt x="17621" y="9818"/>
                  <a:pt x="17621" y="9818"/>
                </a:cubicBezTo>
                <a:close/>
                <a:moveTo>
                  <a:pt x="19619" y="18282"/>
                </a:moveTo>
                <a:lnTo>
                  <a:pt x="19622" y="18283"/>
                </a:lnTo>
                <a:lnTo>
                  <a:pt x="21586" y="9447"/>
                </a:lnTo>
                <a:lnTo>
                  <a:pt x="21577" y="9444"/>
                </a:lnTo>
                <a:cubicBezTo>
                  <a:pt x="21586" y="9406"/>
                  <a:pt x="21600" y="9369"/>
                  <a:pt x="21600" y="9327"/>
                </a:cubicBezTo>
                <a:cubicBezTo>
                  <a:pt x="21600" y="9056"/>
                  <a:pt x="21380" y="8836"/>
                  <a:pt x="21109" y="8836"/>
                </a:cubicBezTo>
                <a:lnTo>
                  <a:pt x="5370" y="8836"/>
                </a:lnTo>
                <a:lnTo>
                  <a:pt x="4674" y="6241"/>
                </a:lnTo>
                <a:lnTo>
                  <a:pt x="4667" y="6243"/>
                </a:lnTo>
                <a:cubicBezTo>
                  <a:pt x="4606" y="6041"/>
                  <a:pt x="4425" y="5891"/>
                  <a:pt x="4203" y="5891"/>
                </a:cubicBezTo>
                <a:lnTo>
                  <a:pt x="491" y="5891"/>
                </a:lnTo>
                <a:cubicBezTo>
                  <a:pt x="220" y="5891"/>
                  <a:pt x="0" y="6110"/>
                  <a:pt x="0" y="6382"/>
                </a:cubicBezTo>
                <a:cubicBezTo>
                  <a:pt x="0" y="6653"/>
                  <a:pt x="220" y="6873"/>
                  <a:pt x="491" y="6873"/>
                </a:cubicBezTo>
                <a:lnTo>
                  <a:pt x="3827" y="6873"/>
                </a:lnTo>
                <a:lnTo>
                  <a:pt x="6893" y="18305"/>
                </a:lnTo>
                <a:lnTo>
                  <a:pt x="6894" y="18305"/>
                </a:lnTo>
                <a:cubicBezTo>
                  <a:pt x="6936" y="18443"/>
                  <a:pt x="7037" y="18555"/>
                  <a:pt x="7168" y="18613"/>
                </a:cubicBezTo>
                <a:cubicBezTo>
                  <a:pt x="6984" y="18912"/>
                  <a:pt x="6873" y="19260"/>
                  <a:pt x="6873" y="19636"/>
                </a:cubicBezTo>
                <a:cubicBezTo>
                  <a:pt x="6873" y="20721"/>
                  <a:pt x="7752" y="21600"/>
                  <a:pt x="8836" y="21600"/>
                </a:cubicBezTo>
                <a:cubicBezTo>
                  <a:pt x="9921" y="21600"/>
                  <a:pt x="10800" y="20721"/>
                  <a:pt x="10800" y="19636"/>
                </a:cubicBezTo>
                <a:cubicBezTo>
                  <a:pt x="10800" y="19277"/>
                  <a:pt x="10696" y="18945"/>
                  <a:pt x="10528" y="18655"/>
                </a:cubicBezTo>
                <a:lnTo>
                  <a:pt x="15981" y="18655"/>
                </a:lnTo>
                <a:cubicBezTo>
                  <a:pt x="15813" y="18945"/>
                  <a:pt x="15709" y="19277"/>
                  <a:pt x="15709" y="19636"/>
                </a:cubicBezTo>
                <a:cubicBezTo>
                  <a:pt x="15709" y="20721"/>
                  <a:pt x="16588" y="21600"/>
                  <a:pt x="17673" y="21600"/>
                </a:cubicBezTo>
                <a:cubicBezTo>
                  <a:pt x="18757" y="21600"/>
                  <a:pt x="19636" y="20721"/>
                  <a:pt x="19636" y="19636"/>
                </a:cubicBezTo>
                <a:cubicBezTo>
                  <a:pt x="19636" y="19260"/>
                  <a:pt x="19525" y="18912"/>
                  <a:pt x="19341" y="18613"/>
                </a:cubicBezTo>
                <a:cubicBezTo>
                  <a:pt x="19479" y="18552"/>
                  <a:pt x="19581" y="18430"/>
                  <a:pt x="19619" y="18282"/>
                </a:cubicBezTo>
                <a:moveTo>
                  <a:pt x="12907" y="7711"/>
                </a:moveTo>
                <a:cubicBezTo>
                  <a:pt x="12996" y="7800"/>
                  <a:pt x="13119" y="7855"/>
                  <a:pt x="13255" y="7855"/>
                </a:cubicBezTo>
                <a:cubicBezTo>
                  <a:pt x="13390" y="7855"/>
                  <a:pt x="13513" y="7800"/>
                  <a:pt x="13602" y="7711"/>
                </a:cubicBezTo>
                <a:lnTo>
                  <a:pt x="15565" y="5747"/>
                </a:lnTo>
                <a:cubicBezTo>
                  <a:pt x="15654" y="5658"/>
                  <a:pt x="15709" y="5536"/>
                  <a:pt x="15709" y="5400"/>
                </a:cubicBezTo>
                <a:cubicBezTo>
                  <a:pt x="15709" y="5129"/>
                  <a:pt x="15490" y="4910"/>
                  <a:pt x="15218" y="4910"/>
                </a:cubicBezTo>
                <a:cubicBezTo>
                  <a:pt x="15083" y="4910"/>
                  <a:pt x="14960" y="4964"/>
                  <a:pt x="14871" y="5053"/>
                </a:cubicBezTo>
                <a:lnTo>
                  <a:pt x="13745" y="6179"/>
                </a:lnTo>
                <a:lnTo>
                  <a:pt x="13745" y="491"/>
                </a:lnTo>
                <a:lnTo>
                  <a:pt x="13745" y="491"/>
                </a:lnTo>
                <a:cubicBezTo>
                  <a:pt x="13745" y="220"/>
                  <a:pt x="13526" y="0"/>
                  <a:pt x="13255" y="0"/>
                </a:cubicBezTo>
                <a:cubicBezTo>
                  <a:pt x="12983" y="0"/>
                  <a:pt x="12764" y="220"/>
                  <a:pt x="12764" y="491"/>
                </a:cubicBezTo>
                <a:lnTo>
                  <a:pt x="12764" y="6179"/>
                </a:lnTo>
                <a:lnTo>
                  <a:pt x="11638" y="5053"/>
                </a:lnTo>
                <a:cubicBezTo>
                  <a:pt x="11549" y="4964"/>
                  <a:pt x="11427" y="4910"/>
                  <a:pt x="11291" y="4910"/>
                </a:cubicBezTo>
                <a:cubicBezTo>
                  <a:pt x="11020" y="4910"/>
                  <a:pt x="10800" y="5129"/>
                  <a:pt x="10800" y="5400"/>
                </a:cubicBezTo>
                <a:cubicBezTo>
                  <a:pt x="10800" y="5536"/>
                  <a:pt x="10855" y="5658"/>
                  <a:pt x="10944" y="5747"/>
                </a:cubicBezTo>
                <a:cubicBezTo>
                  <a:pt x="10944" y="5747"/>
                  <a:pt x="12907" y="7711"/>
                  <a:pt x="12907" y="7711"/>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09" name="Shape 2809"/>
          <p:cNvSpPr/>
          <p:nvPr/>
        </p:nvSpPr>
        <p:spPr>
          <a:xfrm>
            <a:off x="11357241" y="391960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7076" y="14727"/>
                </a:moveTo>
                <a:lnTo>
                  <a:pt x="17294" y="12764"/>
                </a:lnTo>
                <a:lnTo>
                  <a:pt x="19843" y="12764"/>
                </a:lnTo>
                <a:lnTo>
                  <a:pt x="19406" y="14727"/>
                </a:lnTo>
                <a:cubicBezTo>
                  <a:pt x="19406" y="14727"/>
                  <a:pt x="17076" y="14727"/>
                  <a:pt x="17076" y="14727"/>
                </a:cubicBezTo>
                <a:close/>
                <a:moveTo>
                  <a:pt x="18752" y="17673"/>
                </a:moveTo>
                <a:lnTo>
                  <a:pt x="16748" y="17673"/>
                </a:lnTo>
                <a:lnTo>
                  <a:pt x="16967" y="15709"/>
                </a:lnTo>
                <a:lnTo>
                  <a:pt x="19188" y="15709"/>
                </a:lnTo>
                <a:cubicBezTo>
                  <a:pt x="19188" y="15709"/>
                  <a:pt x="18752" y="17673"/>
                  <a:pt x="18752" y="17673"/>
                </a:cubicBezTo>
                <a:close/>
                <a:moveTo>
                  <a:pt x="17673" y="20618"/>
                </a:moveTo>
                <a:cubicBezTo>
                  <a:pt x="17131" y="20618"/>
                  <a:pt x="16691" y="20179"/>
                  <a:pt x="16691" y="19636"/>
                </a:cubicBezTo>
                <a:cubicBezTo>
                  <a:pt x="16691" y="19095"/>
                  <a:pt x="17131" y="18655"/>
                  <a:pt x="17673" y="18655"/>
                </a:cubicBezTo>
                <a:cubicBezTo>
                  <a:pt x="18215" y="18655"/>
                  <a:pt x="18655" y="19095"/>
                  <a:pt x="18655" y="19636"/>
                </a:cubicBezTo>
                <a:cubicBezTo>
                  <a:pt x="18655" y="20179"/>
                  <a:pt x="18215" y="20618"/>
                  <a:pt x="17673" y="20618"/>
                </a:cubicBezTo>
                <a:moveTo>
                  <a:pt x="16415" y="11782"/>
                </a:moveTo>
                <a:lnTo>
                  <a:pt x="13745" y="11782"/>
                </a:lnTo>
                <a:lnTo>
                  <a:pt x="13745" y="9818"/>
                </a:lnTo>
                <a:lnTo>
                  <a:pt x="16633" y="9818"/>
                </a:lnTo>
                <a:cubicBezTo>
                  <a:pt x="16633" y="9818"/>
                  <a:pt x="16415" y="11782"/>
                  <a:pt x="16415" y="11782"/>
                </a:cubicBezTo>
                <a:close/>
                <a:moveTo>
                  <a:pt x="16088" y="14727"/>
                </a:moveTo>
                <a:lnTo>
                  <a:pt x="13745" y="14727"/>
                </a:lnTo>
                <a:lnTo>
                  <a:pt x="13745" y="12764"/>
                </a:lnTo>
                <a:lnTo>
                  <a:pt x="16306" y="12764"/>
                </a:lnTo>
                <a:cubicBezTo>
                  <a:pt x="16306" y="12764"/>
                  <a:pt x="16088" y="14727"/>
                  <a:pt x="16088" y="14727"/>
                </a:cubicBezTo>
                <a:close/>
                <a:moveTo>
                  <a:pt x="15761" y="17673"/>
                </a:moveTo>
                <a:lnTo>
                  <a:pt x="13745" y="17673"/>
                </a:lnTo>
                <a:lnTo>
                  <a:pt x="13745" y="15709"/>
                </a:lnTo>
                <a:lnTo>
                  <a:pt x="15979" y="15709"/>
                </a:lnTo>
                <a:cubicBezTo>
                  <a:pt x="15979" y="15709"/>
                  <a:pt x="15761" y="17673"/>
                  <a:pt x="15761" y="17673"/>
                </a:cubicBezTo>
                <a:close/>
                <a:moveTo>
                  <a:pt x="12764" y="11782"/>
                </a:moveTo>
                <a:lnTo>
                  <a:pt x="10094" y="11782"/>
                </a:lnTo>
                <a:lnTo>
                  <a:pt x="9876" y="9818"/>
                </a:lnTo>
                <a:lnTo>
                  <a:pt x="12764" y="9818"/>
                </a:lnTo>
                <a:cubicBezTo>
                  <a:pt x="12764" y="9818"/>
                  <a:pt x="12764" y="11782"/>
                  <a:pt x="12764" y="11782"/>
                </a:cubicBezTo>
                <a:close/>
                <a:moveTo>
                  <a:pt x="12764" y="14727"/>
                </a:moveTo>
                <a:lnTo>
                  <a:pt x="10421" y="14727"/>
                </a:lnTo>
                <a:lnTo>
                  <a:pt x="10203" y="12764"/>
                </a:lnTo>
                <a:lnTo>
                  <a:pt x="12764" y="12764"/>
                </a:lnTo>
                <a:cubicBezTo>
                  <a:pt x="12764" y="12764"/>
                  <a:pt x="12764" y="14727"/>
                  <a:pt x="12764" y="14727"/>
                </a:cubicBezTo>
                <a:close/>
                <a:moveTo>
                  <a:pt x="12764" y="17673"/>
                </a:moveTo>
                <a:lnTo>
                  <a:pt x="10748" y="17673"/>
                </a:lnTo>
                <a:lnTo>
                  <a:pt x="10531" y="15709"/>
                </a:lnTo>
                <a:lnTo>
                  <a:pt x="12764" y="15709"/>
                </a:lnTo>
                <a:cubicBezTo>
                  <a:pt x="12764" y="15709"/>
                  <a:pt x="12764" y="17673"/>
                  <a:pt x="12764" y="17673"/>
                </a:cubicBezTo>
                <a:close/>
                <a:moveTo>
                  <a:pt x="8836" y="20618"/>
                </a:moveTo>
                <a:cubicBezTo>
                  <a:pt x="8294" y="20618"/>
                  <a:pt x="7855" y="20179"/>
                  <a:pt x="7855" y="19636"/>
                </a:cubicBezTo>
                <a:cubicBezTo>
                  <a:pt x="7855" y="19095"/>
                  <a:pt x="8294" y="18655"/>
                  <a:pt x="8836" y="18655"/>
                </a:cubicBezTo>
                <a:cubicBezTo>
                  <a:pt x="9379" y="18655"/>
                  <a:pt x="9818" y="19095"/>
                  <a:pt x="9818" y="19636"/>
                </a:cubicBezTo>
                <a:cubicBezTo>
                  <a:pt x="9818" y="20179"/>
                  <a:pt x="9379" y="20618"/>
                  <a:pt x="8836" y="20618"/>
                </a:cubicBezTo>
                <a:moveTo>
                  <a:pt x="7213" y="15709"/>
                </a:moveTo>
                <a:lnTo>
                  <a:pt x="9543" y="15709"/>
                </a:lnTo>
                <a:lnTo>
                  <a:pt x="9761" y="17673"/>
                </a:lnTo>
                <a:lnTo>
                  <a:pt x="7740" y="17673"/>
                </a:lnTo>
                <a:cubicBezTo>
                  <a:pt x="7740" y="17673"/>
                  <a:pt x="7213" y="15709"/>
                  <a:pt x="7213" y="15709"/>
                </a:cubicBezTo>
                <a:close/>
                <a:moveTo>
                  <a:pt x="6950" y="14727"/>
                </a:moveTo>
                <a:lnTo>
                  <a:pt x="6423" y="12764"/>
                </a:lnTo>
                <a:lnTo>
                  <a:pt x="9215" y="12764"/>
                </a:lnTo>
                <a:lnTo>
                  <a:pt x="9434" y="14727"/>
                </a:lnTo>
                <a:cubicBezTo>
                  <a:pt x="9434" y="14727"/>
                  <a:pt x="6950" y="14727"/>
                  <a:pt x="6950" y="14727"/>
                </a:cubicBezTo>
                <a:close/>
                <a:moveTo>
                  <a:pt x="5633" y="9818"/>
                </a:moveTo>
                <a:lnTo>
                  <a:pt x="8888" y="9818"/>
                </a:lnTo>
                <a:lnTo>
                  <a:pt x="9106" y="11782"/>
                </a:lnTo>
                <a:lnTo>
                  <a:pt x="6160" y="11782"/>
                </a:lnTo>
                <a:cubicBezTo>
                  <a:pt x="6160" y="11782"/>
                  <a:pt x="5633" y="9818"/>
                  <a:pt x="5633" y="9818"/>
                </a:cubicBezTo>
                <a:close/>
                <a:moveTo>
                  <a:pt x="17621" y="9818"/>
                </a:moveTo>
                <a:lnTo>
                  <a:pt x="20497" y="9818"/>
                </a:lnTo>
                <a:lnTo>
                  <a:pt x="20061" y="11782"/>
                </a:lnTo>
                <a:lnTo>
                  <a:pt x="17403" y="11782"/>
                </a:lnTo>
                <a:cubicBezTo>
                  <a:pt x="17403" y="11782"/>
                  <a:pt x="17621" y="9818"/>
                  <a:pt x="17621" y="9818"/>
                </a:cubicBezTo>
                <a:close/>
                <a:moveTo>
                  <a:pt x="19619" y="18282"/>
                </a:moveTo>
                <a:lnTo>
                  <a:pt x="19622" y="18283"/>
                </a:lnTo>
                <a:lnTo>
                  <a:pt x="21585" y="9447"/>
                </a:lnTo>
                <a:lnTo>
                  <a:pt x="21577" y="9444"/>
                </a:lnTo>
                <a:cubicBezTo>
                  <a:pt x="21587" y="9406"/>
                  <a:pt x="21600" y="9369"/>
                  <a:pt x="21600" y="9327"/>
                </a:cubicBezTo>
                <a:cubicBezTo>
                  <a:pt x="21600" y="9056"/>
                  <a:pt x="21380" y="8836"/>
                  <a:pt x="21109" y="8836"/>
                </a:cubicBezTo>
                <a:lnTo>
                  <a:pt x="5370" y="8836"/>
                </a:lnTo>
                <a:lnTo>
                  <a:pt x="4674" y="6241"/>
                </a:lnTo>
                <a:lnTo>
                  <a:pt x="4667" y="6243"/>
                </a:lnTo>
                <a:cubicBezTo>
                  <a:pt x="4605" y="6041"/>
                  <a:pt x="4425" y="5891"/>
                  <a:pt x="4203" y="5891"/>
                </a:cubicBezTo>
                <a:lnTo>
                  <a:pt x="491" y="5891"/>
                </a:lnTo>
                <a:cubicBezTo>
                  <a:pt x="220" y="5891"/>
                  <a:pt x="0" y="6110"/>
                  <a:pt x="0" y="6382"/>
                </a:cubicBezTo>
                <a:cubicBezTo>
                  <a:pt x="0" y="6653"/>
                  <a:pt x="220" y="6873"/>
                  <a:pt x="491" y="6873"/>
                </a:cubicBezTo>
                <a:lnTo>
                  <a:pt x="3827" y="6873"/>
                </a:lnTo>
                <a:lnTo>
                  <a:pt x="6893" y="18305"/>
                </a:lnTo>
                <a:lnTo>
                  <a:pt x="6894" y="18305"/>
                </a:lnTo>
                <a:cubicBezTo>
                  <a:pt x="6936" y="18443"/>
                  <a:pt x="7037" y="18555"/>
                  <a:pt x="7168" y="18613"/>
                </a:cubicBezTo>
                <a:cubicBezTo>
                  <a:pt x="6984" y="18912"/>
                  <a:pt x="6873" y="19260"/>
                  <a:pt x="6873" y="19636"/>
                </a:cubicBezTo>
                <a:cubicBezTo>
                  <a:pt x="6873" y="20721"/>
                  <a:pt x="7752" y="21600"/>
                  <a:pt x="8836" y="21600"/>
                </a:cubicBezTo>
                <a:cubicBezTo>
                  <a:pt x="9921" y="21600"/>
                  <a:pt x="10800" y="20721"/>
                  <a:pt x="10800" y="19636"/>
                </a:cubicBezTo>
                <a:cubicBezTo>
                  <a:pt x="10800" y="19277"/>
                  <a:pt x="10696" y="18945"/>
                  <a:pt x="10528" y="18655"/>
                </a:cubicBezTo>
                <a:lnTo>
                  <a:pt x="15981" y="18655"/>
                </a:lnTo>
                <a:cubicBezTo>
                  <a:pt x="15813" y="18945"/>
                  <a:pt x="15709" y="19277"/>
                  <a:pt x="15709" y="19636"/>
                </a:cubicBezTo>
                <a:cubicBezTo>
                  <a:pt x="15709" y="20721"/>
                  <a:pt x="16588" y="21600"/>
                  <a:pt x="17673" y="21600"/>
                </a:cubicBezTo>
                <a:cubicBezTo>
                  <a:pt x="18757" y="21600"/>
                  <a:pt x="19636" y="20721"/>
                  <a:pt x="19636" y="19636"/>
                </a:cubicBezTo>
                <a:cubicBezTo>
                  <a:pt x="19636" y="19260"/>
                  <a:pt x="19525" y="18912"/>
                  <a:pt x="19342" y="18613"/>
                </a:cubicBezTo>
                <a:cubicBezTo>
                  <a:pt x="19479" y="18552"/>
                  <a:pt x="19581" y="18430"/>
                  <a:pt x="19619" y="18282"/>
                </a:cubicBezTo>
                <a:moveTo>
                  <a:pt x="11291" y="2945"/>
                </a:moveTo>
                <a:cubicBezTo>
                  <a:pt x="11427" y="2945"/>
                  <a:pt x="11549" y="2891"/>
                  <a:pt x="11638" y="2802"/>
                </a:cubicBezTo>
                <a:lnTo>
                  <a:pt x="12764" y="1676"/>
                </a:lnTo>
                <a:lnTo>
                  <a:pt x="12764" y="7364"/>
                </a:lnTo>
                <a:cubicBezTo>
                  <a:pt x="12764" y="7634"/>
                  <a:pt x="12983" y="7855"/>
                  <a:pt x="13255" y="7855"/>
                </a:cubicBezTo>
                <a:cubicBezTo>
                  <a:pt x="13526" y="7855"/>
                  <a:pt x="13745" y="7634"/>
                  <a:pt x="13745" y="7364"/>
                </a:cubicBezTo>
                <a:lnTo>
                  <a:pt x="13745" y="1676"/>
                </a:lnTo>
                <a:lnTo>
                  <a:pt x="14871" y="2802"/>
                </a:lnTo>
                <a:cubicBezTo>
                  <a:pt x="14959" y="2891"/>
                  <a:pt x="15082" y="2945"/>
                  <a:pt x="15218" y="2945"/>
                </a:cubicBezTo>
                <a:cubicBezTo>
                  <a:pt x="15490" y="2945"/>
                  <a:pt x="15709" y="2726"/>
                  <a:pt x="15709" y="2455"/>
                </a:cubicBezTo>
                <a:cubicBezTo>
                  <a:pt x="15709" y="2319"/>
                  <a:pt x="15654" y="2196"/>
                  <a:pt x="15565" y="2107"/>
                </a:cubicBezTo>
                <a:lnTo>
                  <a:pt x="13602" y="144"/>
                </a:lnTo>
                <a:cubicBezTo>
                  <a:pt x="13513" y="55"/>
                  <a:pt x="13390" y="0"/>
                  <a:pt x="13255" y="0"/>
                </a:cubicBezTo>
                <a:cubicBezTo>
                  <a:pt x="13118" y="0"/>
                  <a:pt x="12996" y="55"/>
                  <a:pt x="12907" y="144"/>
                </a:cubicBezTo>
                <a:lnTo>
                  <a:pt x="10944" y="2107"/>
                </a:lnTo>
                <a:cubicBezTo>
                  <a:pt x="10855" y="2196"/>
                  <a:pt x="10800" y="2319"/>
                  <a:pt x="10800" y="2455"/>
                </a:cubicBezTo>
                <a:cubicBezTo>
                  <a:pt x="10800" y="2726"/>
                  <a:pt x="11020" y="2945"/>
                  <a:pt x="11291" y="2945"/>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10" name="Shape 2810"/>
          <p:cNvSpPr/>
          <p:nvPr/>
        </p:nvSpPr>
        <p:spPr>
          <a:xfrm>
            <a:off x="12455059" y="2878477"/>
            <a:ext cx="558655" cy="507869"/>
          </a:xfrm>
          <a:custGeom>
            <a:avLst/>
            <a:gdLst/>
            <a:ahLst/>
            <a:cxnLst>
              <a:cxn ang="0">
                <a:pos x="wd2" y="hd2"/>
              </a:cxn>
              <a:cxn ang="5400000">
                <a:pos x="wd2" y="hd2"/>
              </a:cxn>
              <a:cxn ang="10800000">
                <a:pos x="wd2" y="hd2"/>
              </a:cxn>
              <a:cxn ang="16200000">
                <a:pos x="wd2" y="hd2"/>
              </a:cxn>
            </a:cxnLst>
            <a:rect l="0" t="0" r="r" b="b"/>
            <a:pathLst>
              <a:path w="21600" h="21600" extrusionOk="0">
                <a:moveTo>
                  <a:pt x="17076" y="14040"/>
                </a:moveTo>
                <a:lnTo>
                  <a:pt x="17294" y="11880"/>
                </a:lnTo>
                <a:lnTo>
                  <a:pt x="19843" y="11880"/>
                </a:lnTo>
                <a:lnTo>
                  <a:pt x="19407" y="14040"/>
                </a:lnTo>
                <a:cubicBezTo>
                  <a:pt x="19407" y="14040"/>
                  <a:pt x="17076" y="14040"/>
                  <a:pt x="17076" y="14040"/>
                </a:cubicBezTo>
                <a:close/>
                <a:moveTo>
                  <a:pt x="18752" y="17280"/>
                </a:moveTo>
                <a:lnTo>
                  <a:pt x="16748" y="17280"/>
                </a:lnTo>
                <a:lnTo>
                  <a:pt x="16967" y="15120"/>
                </a:lnTo>
                <a:lnTo>
                  <a:pt x="19188" y="15120"/>
                </a:lnTo>
                <a:cubicBezTo>
                  <a:pt x="19188" y="15120"/>
                  <a:pt x="18752" y="17280"/>
                  <a:pt x="18752" y="17280"/>
                </a:cubicBezTo>
                <a:close/>
                <a:moveTo>
                  <a:pt x="17673" y="20520"/>
                </a:moveTo>
                <a:cubicBezTo>
                  <a:pt x="17131" y="20520"/>
                  <a:pt x="16691" y="20036"/>
                  <a:pt x="16691" y="19440"/>
                </a:cubicBezTo>
                <a:cubicBezTo>
                  <a:pt x="16691" y="18844"/>
                  <a:pt x="17131" y="18360"/>
                  <a:pt x="17673" y="18360"/>
                </a:cubicBezTo>
                <a:cubicBezTo>
                  <a:pt x="18215" y="18360"/>
                  <a:pt x="18655" y="18844"/>
                  <a:pt x="18655" y="19440"/>
                </a:cubicBezTo>
                <a:cubicBezTo>
                  <a:pt x="18655" y="20036"/>
                  <a:pt x="18215" y="20520"/>
                  <a:pt x="17673" y="20520"/>
                </a:cubicBezTo>
                <a:moveTo>
                  <a:pt x="16415" y="10800"/>
                </a:moveTo>
                <a:lnTo>
                  <a:pt x="13745" y="10800"/>
                </a:lnTo>
                <a:lnTo>
                  <a:pt x="13745" y="8640"/>
                </a:lnTo>
                <a:lnTo>
                  <a:pt x="16634" y="8640"/>
                </a:lnTo>
                <a:cubicBezTo>
                  <a:pt x="16634" y="8640"/>
                  <a:pt x="16415" y="10800"/>
                  <a:pt x="16415" y="10800"/>
                </a:cubicBezTo>
                <a:close/>
                <a:moveTo>
                  <a:pt x="16088" y="14040"/>
                </a:moveTo>
                <a:lnTo>
                  <a:pt x="13745" y="14040"/>
                </a:lnTo>
                <a:lnTo>
                  <a:pt x="13745" y="11880"/>
                </a:lnTo>
                <a:lnTo>
                  <a:pt x="16307" y="11880"/>
                </a:lnTo>
                <a:cubicBezTo>
                  <a:pt x="16307" y="11880"/>
                  <a:pt x="16088" y="14040"/>
                  <a:pt x="16088" y="14040"/>
                </a:cubicBezTo>
                <a:close/>
                <a:moveTo>
                  <a:pt x="15761" y="17280"/>
                </a:moveTo>
                <a:lnTo>
                  <a:pt x="13745" y="17280"/>
                </a:lnTo>
                <a:lnTo>
                  <a:pt x="13745" y="15120"/>
                </a:lnTo>
                <a:lnTo>
                  <a:pt x="15979" y="15120"/>
                </a:lnTo>
                <a:cubicBezTo>
                  <a:pt x="15979" y="15120"/>
                  <a:pt x="15761" y="17280"/>
                  <a:pt x="15761" y="17280"/>
                </a:cubicBezTo>
                <a:close/>
                <a:moveTo>
                  <a:pt x="12764" y="10800"/>
                </a:moveTo>
                <a:lnTo>
                  <a:pt x="10094" y="10800"/>
                </a:lnTo>
                <a:lnTo>
                  <a:pt x="9876" y="8640"/>
                </a:lnTo>
                <a:lnTo>
                  <a:pt x="12764" y="8640"/>
                </a:lnTo>
                <a:cubicBezTo>
                  <a:pt x="12764" y="8640"/>
                  <a:pt x="12764" y="10800"/>
                  <a:pt x="12764" y="10800"/>
                </a:cubicBezTo>
                <a:close/>
                <a:moveTo>
                  <a:pt x="12764" y="14040"/>
                </a:moveTo>
                <a:lnTo>
                  <a:pt x="10422" y="14040"/>
                </a:lnTo>
                <a:lnTo>
                  <a:pt x="10203" y="11880"/>
                </a:lnTo>
                <a:lnTo>
                  <a:pt x="12764" y="11880"/>
                </a:lnTo>
                <a:cubicBezTo>
                  <a:pt x="12764" y="11880"/>
                  <a:pt x="12764" y="14040"/>
                  <a:pt x="12764" y="14040"/>
                </a:cubicBezTo>
                <a:close/>
                <a:moveTo>
                  <a:pt x="12764" y="17280"/>
                </a:moveTo>
                <a:lnTo>
                  <a:pt x="10748" y="17280"/>
                </a:lnTo>
                <a:lnTo>
                  <a:pt x="10531" y="15120"/>
                </a:lnTo>
                <a:lnTo>
                  <a:pt x="12764" y="15120"/>
                </a:lnTo>
                <a:cubicBezTo>
                  <a:pt x="12764" y="15120"/>
                  <a:pt x="12764" y="17280"/>
                  <a:pt x="12764" y="17280"/>
                </a:cubicBezTo>
                <a:close/>
                <a:moveTo>
                  <a:pt x="8836" y="20520"/>
                </a:moveTo>
                <a:cubicBezTo>
                  <a:pt x="8294" y="20520"/>
                  <a:pt x="7855" y="20036"/>
                  <a:pt x="7855" y="19440"/>
                </a:cubicBezTo>
                <a:cubicBezTo>
                  <a:pt x="7855" y="18844"/>
                  <a:pt x="8294" y="18360"/>
                  <a:pt x="8836" y="18360"/>
                </a:cubicBezTo>
                <a:cubicBezTo>
                  <a:pt x="9379" y="18360"/>
                  <a:pt x="9818" y="18844"/>
                  <a:pt x="9818" y="19440"/>
                </a:cubicBezTo>
                <a:cubicBezTo>
                  <a:pt x="9818" y="20036"/>
                  <a:pt x="9379" y="20520"/>
                  <a:pt x="8836" y="20520"/>
                </a:cubicBezTo>
                <a:moveTo>
                  <a:pt x="7214" y="15120"/>
                </a:moveTo>
                <a:lnTo>
                  <a:pt x="9543" y="15120"/>
                </a:lnTo>
                <a:lnTo>
                  <a:pt x="9761" y="17280"/>
                </a:lnTo>
                <a:lnTo>
                  <a:pt x="7740" y="17280"/>
                </a:lnTo>
                <a:cubicBezTo>
                  <a:pt x="7740" y="17280"/>
                  <a:pt x="7214" y="15120"/>
                  <a:pt x="7214" y="15120"/>
                </a:cubicBezTo>
                <a:close/>
                <a:moveTo>
                  <a:pt x="6950" y="14040"/>
                </a:moveTo>
                <a:lnTo>
                  <a:pt x="6424" y="11880"/>
                </a:lnTo>
                <a:lnTo>
                  <a:pt x="9215" y="11880"/>
                </a:lnTo>
                <a:lnTo>
                  <a:pt x="9434" y="14040"/>
                </a:lnTo>
                <a:cubicBezTo>
                  <a:pt x="9434" y="14040"/>
                  <a:pt x="6950" y="14040"/>
                  <a:pt x="6950" y="14040"/>
                </a:cubicBezTo>
                <a:close/>
                <a:moveTo>
                  <a:pt x="5633" y="8640"/>
                </a:moveTo>
                <a:lnTo>
                  <a:pt x="8888" y="8640"/>
                </a:lnTo>
                <a:lnTo>
                  <a:pt x="9107" y="10800"/>
                </a:lnTo>
                <a:lnTo>
                  <a:pt x="6160" y="10800"/>
                </a:lnTo>
                <a:cubicBezTo>
                  <a:pt x="6160" y="10800"/>
                  <a:pt x="5633" y="8640"/>
                  <a:pt x="5633" y="8640"/>
                </a:cubicBezTo>
                <a:close/>
                <a:moveTo>
                  <a:pt x="17621" y="8640"/>
                </a:moveTo>
                <a:lnTo>
                  <a:pt x="20498" y="8640"/>
                </a:lnTo>
                <a:lnTo>
                  <a:pt x="20061" y="10800"/>
                </a:lnTo>
                <a:lnTo>
                  <a:pt x="17403" y="10800"/>
                </a:lnTo>
                <a:cubicBezTo>
                  <a:pt x="17403" y="10800"/>
                  <a:pt x="17621" y="8640"/>
                  <a:pt x="17621" y="8640"/>
                </a:cubicBezTo>
                <a:close/>
                <a:moveTo>
                  <a:pt x="19619" y="17950"/>
                </a:moveTo>
                <a:lnTo>
                  <a:pt x="19622" y="17951"/>
                </a:lnTo>
                <a:lnTo>
                  <a:pt x="21586" y="8231"/>
                </a:lnTo>
                <a:lnTo>
                  <a:pt x="21577" y="8229"/>
                </a:lnTo>
                <a:cubicBezTo>
                  <a:pt x="21586" y="8186"/>
                  <a:pt x="21600" y="8145"/>
                  <a:pt x="21600" y="8100"/>
                </a:cubicBezTo>
                <a:cubicBezTo>
                  <a:pt x="21600" y="7802"/>
                  <a:pt x="21380" y="7560"/>
                  <a:pt x="21109" y="7560"/>
                </a:cubicBezTo>
                <a:lnTo>
                  <a:pt x="5370" y="7560"/>
                </a:lnTo>
                <a:lnTo>
                  <a:pt x="4674" y="4705"/>
                </a:lnTo>
                <a:lnTo>
                  <a:pt x="4667" y="4707"/>
                </a:lnTo>
                <a:cubicBezTo>
                  <a:pt x="4606" y="4485"/>
                  <a:pt x="4426" y="4320"/>
                  <a:pt x="4204" y="4320"/>
                </a:cubicBezTo>
                <a:lnTo>
                  <a:pt x="491" y="4320"/>
                </a:lnTo>
                <a:cubicBezTo>
                  <a:pt x="220" y="4320"/>
                  <a:pt x="0" y="4562"/>
                  <a:pt x="0" y="4860"/>
                </a:cubicBezTo>
                <a:cubicBezTo>
                  <a:pt x="0" y="5159"/>
                  <a:pt x="220" y="5400"/>
                  <a:pt x="491" y="5400"/>
                </a:cubicBezTo>
                <a:lnTo>
                  <a:pt x="3827" y="5400"/>
                </a:lnTo>
                <a:lnTo>
                  <a:pt x="6893" y="17975"/>
                </a:lnTo>
                <a:lnTo>
                  <a:pt x="6895" y="17975"/>
                </a:lnTo>
                <a:cubicBezTo>
                  <a:pt x="6936" y="18127"/>
                  <a:pt x="7037" y="18251"/>
                  <a:pt x="7168" y="18314"/>
                </a:cubicBezTo>
                <a:cubicBezTo>
                  <a:pt x="6984" y="18643"/>
                  <a:pt x="6873" y="19026"/>
                  <a:pt x="6873" y="19440"/>
                </a:cubicBezTo>
                <a:cubicBezTo>
                  <a:pt x="6873" y="20633"/>
                  <a:pt x="7752" y="21600"/>
                  <a:pt x="8836" y="21600"/>
                </a:cubicBezTo>
                <a:cubicBezTo>
                  <a:pt x="9921" y="21600"/>
                  <a:pt x="10800" y="20633"/>
                  <a:pt x="10800" y="19440"/>
                </a:cubicBezTo>
                <a:cubicBezTo>
                  <a:pt x="10800" y="19045"/>
                  <a:pt x="10696" y="18679"/>
                  <a:pt x="10528" y="18360"/>
                </a:cubicBezTo>
                <a:lnTo>
                  <a:pt x="15982" y="18360"/>
                </a:lnTo>
                <a:cubicBezTo>
                  <a:pt x="15813" y="18679"/>
                  <a:pt x="15709" y="19045"/>
                  <a:pt x="15709" y="19440"/>
                </a:cubicBezTo>
                <a:cubicBezTo>
                  <a:pt x="15709" y="20633"/>
                  <a:pt x="16588" y="21600"/>
                  <a:pt x="17673" y="21600"/>
                </a:cubicBezTo>
                <a:cubicBezTo>
                  <a:pt x="18757" y="21600"/>
                  <a:pt x="19636" y="20633"/>
                  <a:pt x="19636" y="19440"/>
                </a:cubicBezTo>
                <a:cubicBezTo>
                  <a:pt x="19636" y="19026"/>
                  <a:pt x="19526" y="18643"/>
                  <a:pt x="19342" y="18314"/>
                </a:cubicBezTo>
                <a:cubicBezTo>
                  <a:pt x="19479" y="18248"/>
                  <a:pt x="19581" y="18113"/>
                  <a:pt x="19619" y="17950"/>
                </a:cubicBezTo>
                <a:moveTo>
                  <a:pt x="9327" y="3240"/>
                </a:moveTo>
                <a:lnTo>
                  <a:pt x="15015" y="3240"/>
                </a:lnTo>
                <a:lnTo>
                  <a:pt x="13889" y="4478"/>
                </a:lnTo>
                <a:cubicBezTo>
                  <a:pt x="13801" y="4577"/>
                  <a:pt x="13745" y="4711"/>
                  <a:pt x="13745" y="4860"/>
                </a:cubicBezTo>
                <a:cubicBezTo>
                  <a:pt x="13745" y="5159"/>
                  <a:pt x="13966" y="5400"/>
                  <a:pt x="14236" y="5400"/>
                </a:cubicBezTo>
                <a:cubicBezTo>
                  <a:pt x="14373" y="5400"/>
                  <a:pt x="14495" y="5340"/>
                  <a:pt x="14583" y="5242"/>
                </a:cubicBezTo>
                <a:lnTo>
                  <a:pt x="16547" y="3082"/>
                </a:lnTo>
                <a:cubicBezTo>
                  <a:pt x="16636" y="2984"/>
                  <a:pt x="16691" y="2849"/>
                  <a:pt x="16691" y="2700"/>
                </a:cubicBezTo>
                <a:cubicBezTo>
                  <a:pt x="16691" y="2552"/>
                  <a:pt x="16636" y="2417"/>
                  <a:pt x="16547" y="2318"/>
                </a:cubicBezTo>
                <a:lnTo>
                  <a:pt x="14583" y="158"/>
                </a:lnTo>
                <a:cubicBezTo>
                  <a:pt x="14495" y="61"/>
                  <a:pt x="14373" y="0"/>
                  <a:pt x="14236" y="0"/>
                </a:cubicBezTo>
                <a:cubicBezTo>
                  <a:pt x="13966" y="0"/>
                  <a:pt x="13745" y="242"/>
                  <a:pt x="13745" y="540"/>
                </a:cubicBezTo>
                <a:cubicBezTo>
                  <a:pt x="13745" y="689"/>
                  <a:pt x="13801" y="824"/>
                  <a:pt x="13889" y="922"/>
                </a:cubicBezTo>
                <a:lnTo>
                  <a:pt x="15015" y="2160"/>
                </a:lnTo>
                <a:lnTo>
                  <a:pt x="9327" y="2160"/>
                </a:lnTo>
                <a:cubicBezTo>
                  <a:pt x="9056" y="2160"/>
                  <a:pt x="8836" y="2402"/>
                  <a:pt x="8836" y="2700"/>
                </a:cubicBezTo>
                <a:cubicBezTo>
                  <a:pt x="8836" y="2999"/>
                  <a:pt x="9056" y="3240"/>
                  <a:pt x="9327" y="324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11" name="Shape 2811"/>
          <p:cNvSpPr/>
          <p:nvPr/>
        </p:nvSpPr>
        <p:spPr>
          <a:xfrm>
            <a:off x="13521582" y="2878477"/>
            <a:ext cx="558655" cy="507869"/>
          </a:xfrm>
          <a:custGeom>
            <a:avLst/>
            <a:gdLst/>
            <a:ahLst/>
            <a:cxnLst>
              <a:cxn ang="0">
                <a:pos x="wd2" y="hd2"/>
              </a:cxn>
              <a:cxn ang="5400000">
                <a:pos x="wd2" y="hd2"/>
              </a:cxn>
              <a:cxn ang="10800000">
                <a:pos x="wd2" y="hd2"/>
              </a:cxn>
              <a:cxn ang="16200000">
                <a:pos x="wd2" y="hd2"/>
              </a:cxn>
            </a:cxnLst>
            <a:rect l="0" t="0" r="r" b="b"/>
            <a:pathLst>
              <a:path w="21600" h="21600" extrusionOk="0">
                <a:moveTo>
                  <a:pt x="17076" y="14040"/>
                </a:moveTo>
                <a:lnTo>
                  <a:pt x="17294" y="11880"/>
                </a:lnTo>
                <a:lnTo>
                  <a:pt x="19843" y="11880"/>
                </a:lnTo>
                <a:lnTo>
                  <a:pt x="19407" y="14040"/>
                </a:lnTo>
                <a:cubicBezTo>
                  <a:pt x="19407" y="14040"/>
                  <a:pt x="17076" y="14040"/>
                  <a:pt x="17076" y="14040"/>
                </a:cubicBezTo>
                <a:close/>
                <a:moveTo>
                  <a:pt x="18752" y="17280"/>
                </a:moveTo>
                <a:lnTo>
                  <a:pt x="16748" y="17280"/>
                </a:lnTo>
                <a:lnTo>
                  <a:pt x="16967" y="15120"/>
                </a:lnTo>
                <a:lnTo>
                  <a:pt x="19188" y="15120"/>
                </a:lnTo>
                <a:cubicBezTo>
                  <a:pt x="19188" y="15120"/>
                  <a:pt x="18752" y="17280"/>
                  <a:pt x="18752" y="17280"/>
                </a:cubicBezTo>
                <a:close/>
                <a:moveTo>
                  <a:pt x="17673" y="20520"/>
                </a:moveTo>
                <a:cubicBezTo>
                  <a:pt x="17131" y="20520"/>
                  <a:pt x="16691" y="20036"/>
                  <a:pt x="16691" y="19440"/>
                </a:cubicBezTo>
                <a:cubicBezTo>
                  <a:pt x="16691" y="18844"/>
                  <a:pt x="17131" y="18360"/>
                  <a:pt x="17673" y="18360"/>
                </a:cubicBezTo>
                <a:cubicBezTo>
                  <a:pt x="18215" y="18360"/>
                  <a:pt x="18655" y="18844"/>
                  <a:pt x="18655" y="19440"/>
                </a:cubicBezTo>
                <a:cubicBezTo>
                  <a:pt x="18655" y="20036"/>
                  <a:pt x="18215" y="20520"/>
                  <a:pt x="17673" y="20520"/>
                </a:cubicBezTo>
                <a:moveTo>
                  <a:pt x="16415" y="10800"/>
                </a:moveTo>
                <a:lnTo>
                  <a:pt x="13745" y="10800"/>
                </a:lnTo>
                <a:lnTo>
                  <a:pt x="13745" y="8640"/>
                </a:lnTo>
                <a:lnTo>
                  <a:pt x="16634" y="8640"/>
                </a:lnTo>
                <a:cubicBezTo>
                  <a:pt x="16634" y="8640"/>
                  <a:pt x="16415" y="10800"/>
                  <a:pt x="16415" y="10800"/>
                </a:cubicBezTo>
                <a:close/>
                <a:moveTo>
                  <a:pt x="16088" y="14040"/>
                </a:moveTo>
                <a:lnTo>
                  <a:pt x="13745" y="14040"/>
                </a:lnTo>
                <a:lnTo>
                  <a:pt x="13745" y="11880"/>
                </a:lnTo>
                <a:lnTo>
                  <a:pt x="16307" y="11880"/>
                </a:lnTo>
                <a:cubicBezTo>
                  <a:pt x="16307" y="11880"/>
                  <a:pt x="16088" y="14040"/>
                  <a:pt x="16088" y="14040"/>
                </a:cubicBezTo>
                <a:close/>
                <a:moveTo>
                  <a:pt x="15761" y="17280"/>
                </a:moveTo>
                <a:lnTo>
                  <a:pt x="13745" y="17280"/>
                </a:lnTo>
                <a:lnTo>
                  <a:pt x="13745" y="15120"/>
                </a:lnTo>
                <a:lnTo>
                  <a:pt x="15979" y="15120"/>
                </a:lnTo>
                <a:cubicBezTo>
                  <a:pt x="15979" y="15120"/>
                  <a:pt x="15761" y="17280"/>
                  <a:pt x="15761" y="17280"/>
                </a:cubicBezTo>
                <a:close/>
                <a:moveTo>
                  <a:pt x="12764" y="10800"/>
                </a:moveTo>
                <a:lnTo>
                  <a:pt x="10094" y="10800"/>
                </a:lnTo>
                <a:lnTo>
                  <a:pt x="9876" y="8640"/>
                </a:lnTo>
                <a:lnTo>
                  <a:pt x="12764" y="8640"/>
                </a:lnTo>
                <a:cubicBezTo>
                  <a:pt x="12764" y="8640"/>
                  <a:pt x="12764" y="10800"/>
                  <a:pt x="12764" y="10800"/>
                </a:cubicBezTo>
                <a:close/>
                <a:moveTo>
                  <a:pt x="12764" y="14040"/>
                </a:moveTo>
                <a:lnTo>
                  <a:pt x="10422" y="14040"/>
                </a:lnTo>
                <a:lnTo>
                  <a:pt x="10203" y="11880"/>
                </a:lnTo>
                <a:lnTo>
                  <a:pt x="12764" y="11880"/>
                </a:lnTo>
                <a:cubicBezTo>
                  <a:pt x="12764" y="11880"/>
                  <a:pt x="12764" y="14040"/>
                  <a:pt x="12764" y="14040"/>
                </a:cubicBezTo>
                <a:close/>
                <a:moveTo>
                  <a:pt x="12764" y="17280"/>
                </a:moveTo>
                <a:lnTo>
                  <a:pt x="10748" y="17280"/>
                </a:lnTo>
                <a:lnTo>
                  <a:pt x="10531" y="15120"/>
                </a:lnTo>
                <a:lnTo>
                  <a:pt x="12764" y="15120"/>
                </a:lnTo>
                <a:cubicBezTo>
                  <a:pt x="12764" y="15120"/>
                  <a:pt x="12764" y="17280"/>
                  <a:pt x="12764" y="17280"/>
                </a:cubicBezTo>
                <a:close/>
                <a:moveTo>
                  <a:pt x="8836" y="20520"/>
                </a:moveTo>
                <a:cubicBezTo>
                  <a:pt x="8294" y="20520"/>
                  <a:pt x="7855" y="20036"/>
                  <a:pt x="7855" y="19440"/>
                </a:cubicBezTo>
                <a:cubicBezTo>
                  <a:pt x="7855" y="18844"/>
                  <a:pt x="8294" y="18360"/>
                  <a:pt x="8836" y="18360"/>
                </a:cubicBezTo>
                <a:cubicBezTo>
                  <a:pt x="9379" y="18360"/>
                  <a:pt x="9818" y="18844"/>
                  <a:pt x="9818" y="19440"/>
                </a:cubicBezTo>
                <a:cubicBezTo>
                  <a:pt x="9818" y="20036"/>
                  <a:pt x="9379" y="20520"/>
                  <a:pt x="8836" y="20520"/>
                </a:cubicBezTo>
                <a:moveTo>
                  <a:pt x="7214" y="15120"/>
                </a:moveTo>
                <a:lnTo>
                  <a:pt x="9543" y="15120"/>
                </a:lnTo>
                <a:lnTo>
                  <a:pt x="9761" y="17280"/>
                </a:lnTo>
                <a:lnTo>
                  <a:pt x="7740" y="17280"/>
                </a:lnTo>
                <a:cubicBezTo>
                  <a:pt x="7740" y="17280"/>
                  <a:pt x="7214" y="15120"/>
                  <a:pt x="7214" y="15120"/>
                </a:cubicBezTo>
                <a:close/>
                <a:moveTo>
                  <a:pt x="6950" y="14040"/>
                </a:moveTo>
                <a:lnTo>
                  <a:pt x="6424" y="11880"/>
                </a:lnTo>
                <a:lnTo>
                  <a:pt x="9215" y="11880"/>
                </a:lnTo>
                <a:lnTo>
                  <a:pt x="9434" y="14040"/>
                </a:lnTo>
                <a:cubicBezTo>
                  <a:pt x="9434" y="14040"/>
                  <a:pt x="6950" y="14040"/>
                  <a:pt x="6950" y="14040"/>
                </a:cubicBezTo>
                <a:close/>
                <a:moveTo>
                  <a:pt x="5633" y="8640"/>
                </a:moveTo>
                <a:lnTo>
                  <a:pt x="8888" y="8640"/>
                </a:lnTo>
                <a:lnTo>
                  <a:pt x="9107" y="10800"/>
                </a:lnTo>
                <a:lnTo>
                  <a:pt x="6160" y="10800"/>
                </a:lnTo>
                <a:cubicBezTo>
                  <a:pt x="6160" y="10800"/>
                  <a:pt x="5633" y="8640"/>
                  <a:pt x="5633" y="8640"/>
                </a:cubicBezTo>
                <a:close/>
                <a:moveTo>
                  <a:pt x="17621" y="8640"/>
                </a:moveTo>
                <a:lnTo>
                  <a:pt x="20498" y="8640"/>
                </a:lnTo>
                <a:lnTo>
                  <a:pt x="20061" y="10800"/>
                </a:lnTo>
                <a:lnTo>
                  <a:pt x="17403" y="10800"/>
                </a:lnTo>
                <a:cubicBezTo>
                  <a:pt x="17403" y="10800"/>
                  <a:pt x="17621" y="8640"/>
                  <a:pt x="17621" y="8640"/>
                </a:cubicBezTo>
                <a:close/>
                <a:moveTo>
                  <a:pt x="19619" y="17950"/>
                </a:moveTo>
                <a:lnTo>
                  <a:pt x="19622" y="17951"/>
                </a:lnTo>
                <a:lnTo>
                  <a:pt x="21586" y="8231"/>
                </a:lnTo>
                <a:lnTo>
                  <a:pt x="21577" y="8229"/>
                </a:lnTo>
                <a:cubicBezTo>
                  <a:pt x="21586" y="8186"/>
                  <a:pt x="21600" y="8145"/>
                  <a:pt x="21600" y="8100"/>
                </a:cubicBezTo>
                <a:cubicBezTo>
                  <a:pt x="21600" y="7802"/>
                  <a:pt x="21380" y="7560"/>
                  <a:pt x="21109" y="7560"/>
                </a:cubicBezTo>
                <a:lnTo>
                  <a:pt x="5370" y="7560"/>
                </a:lnTo>
                <a:lnTo>
                  <a:pt x="4674" y="4705"/>
                </a:lnTo>
                <a:lnTo>
                  <a:pt x="4667" y="4707"/>
                </a:lnTo>
                <a:cubicBezTo>
                  <a:pt x="4606" y="4485"/>
                  <a:pt x="4426" y="4320"/>
                  <a:pt x="4204" y="4320"/>
                </a:cubicBezTo>
                <a:lnTo>
                  <a:pt x="491" y="4320"/>
                </a:lnTo>
                <a:cubicBezTo>
                  <a:pt x="220" y="4320"/>
                  <a:pt x="0" y="4562"/>
                  <a:pt x="0" y="4860"/>
                </a:cubicBezTo>
                <a:cubicBezTo>
                  <a:pt x="0" y="5159"/>
                  <a:pt x="220" y="5400"/>
                  <a:pt x="491" y="5400"/>
                </a:cubicBezTo>
                <a:lnTo>
                  <a:pt x="3827" y="5400"/>
                </a:lnTo>
                <a:lnTo>
                  <a:pt x="6893" y="17975"/>
                </a:lnTo>
                <a:lnTo>
                  <a:pt x="6894" y="17975"/>
                </a:lnTo>
                <a:cubicBezTo>
                  <a:pt x="6936" y="18127"/>
                  <a:pt x="7037" y="18251"/>
                  <a:pt x="7168" y="18314"/>
                </a:cubicBezTo>
                <a:cubicBezTo>
                  <a:pt x="6984" y="18643"/>
                  <a:pt x="6873" y="19026"/>
                  <a:pt x="6873" y="19440"/>
                </a:cubicBezTo>
                <a:cubicBezTo>
                  <a:pt x="6873" y="20633"/>
                  <a:pt x="7752" y="21600"/>
                  <a:pt x="8836" y="21600"/>
                </a:cubicBezTo>
                <a:cubicBezTo>
                  <a:pt x="9921" y="21600"/>
                  <a:pt x="10800" y="20633"/>
                  <a:pt x="10800" y="19440"/>
                </a:cubicBezTo>
                <a:cubicBezTo>
                  <a:pt x="10800" y="19045"/>
                  <a:pt x="10696" y="18679"/>
                  <a:pt x="10528" y="18360"/>
                </a:cubicBezTo>
                <a:lnTo>
                  <a:pt x="15982" y="18360"/>
                </a:lnTo>
                <a:cubicBezTo>
                  <a:pt x="15813" y="18679"/>
                  <a:pt x="15709" y="19045"/>
                  <a:pt x="15709" y="19440"/>
                </a:cubicBezTo>
                <a:cubicBezTo>
                  <a:pt x="15709" y="20633"/>
                  <a:pt x="16588" y="21600"/>
                  <a:pt x="17673" y="21600"/>
                </a:cubicBezTo>
                <a:cubicBezTo>
                  <a:pt x="18757" y="21600"/>
                  <a:pt x="19636" y="20633"/>
                  <a:pt x="19636" y="19440"/>
                </a:cubicBezTo>
                <a:cubicBezTo>
                  <a:pt x="19636" y="19026"/>
                  <a:pt x="19526" y="18643"/>
                  <a:pt x="19342" y="18314"/>
                </a:cubicBezTo>
                <a:cubicBezTo>
                  <a:pt x="19479" y="18248"/>
                  <a:pt x="19581" y="18113"/>
                  <a:pt x="19619" y="17950"/>
                </a:cubicBezTo>
                <a:moveTo>
                  <a:pt x="10944" y="5242"/>
                </a:moveTo>
                <a:cubicBezTo>
                  <a:pt x="11033" y="5340"/>
                  <a:pt x="11155" y="5400"/>
                  <a:pt x="11291" y="5400"/>
                </a:cubicBezTo>
                <a:cubicBezTo>
                  <a:pt x="11562" y="5400"/>
                  <a:pt x="11782" y="5159"/>
                  <a:pt x="11782" y="4860"/>
                </a:cubicBezTo>
                <a:cubicBezTo>
                  <a:pt x="11782" y="4711"/>
                  <a:pt x="11727" y="4577"/>
                  <a:pt x="11638" y="4478"/>
                </a:cubicBezTo>
                <a:lnTo>
                  <a:pt x="10512" y="3240"/>
                </a:lnTo>
                <a:lnTo>
                  <a:pt x="16200" y="3240"/>
                </a:lnTo>
                <a:cubicBezTo>
                  <a:pt x="16471" y="3240"/>
                  <a:pt x="16691" y="2999"/>
                  <a:pt x="16691" y="2700"/>
                </a:cubicBezTo>
                <a:cubicBezTo>
                  <a:pt x="16691" y="2402"/>
                  <a:pt x="16471" y="2160"/>
                  <a:pt x="16200" y="2160"/>
                </a:cubicBezTo>
                <a:lnTo>
                  <a:pt x="10512" y="2160"/>
                </a:lnTo>
                <a:lnTo>
                  <a:pt x="11638" y="922"/>
                </a:lnTo>
                <a:cubicBezTo>
                  <a:pt x="11727" y="824"/>
                  <a:pt x="11782" y="689"/>
                  <a:pt x="11782" y="540"/>
                </a:cubicBezTo>
                <a:cubicBezTo>
                  <a:pt x="11782" y="242"/>
                  <a:pt x="11562" y="0"/>
                  <a:pt x="11291" y="0"/>
                </a:cubicBezTo>
                <a:cubicBezTo>
                  <a:pt x="11155" y="0"/>
                  <a:pt x="11033" y="61"/>
                  <a:pt x="10944" y="158"/>
                </a:cubicBezTo>
                <a:lnTo>
                  <a:pt x="8980" y="2318"/>
                </a:lnTo>
                <a:cubicBezTo>
                  <a:pt x="8891" y="2417"/>
                  <a:pt x="8836" y="2552"/>
                  <a:pt x="8836" y="2700"/>
                </a:cubicBezTo>
                <a:cubicBezTo>
                  <a:pt x="8836" y="2849"/>
                  <a:pt x="8891" y="2984"/>
                  <a:pt x="8980" y="3082"/>
                </a:cubicBezTo>
                <a:cubicBezTo>
                  <a:pt x="8980" y="3082"/>
                  <a:pt x="10944" y="5242"/>
                  <a:pt x="10944" y="5242"/>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12" name="Shape 2812"/>
          <p:cNvSpPr/>
          <p:nvPr/>
        </p:nvSpPr>
        <p:spPr>
          <a:xfrm>
            <a:off x="14588104" y="2878477"/>
            <a:ext cx="558655" cy="507869"/>
          </a:xfrm>
          <a:custGeom>
            <a:avLst/>
            <a:gdLst/>
            <a:ahLst/>
            <a:cxnLst>
              <a:cxn ang="0">
                <a:pos x="wd2" y="hd2"/>
              </a:cxn>
              <a:cxn ang="5400000">
                <a:pos x="wd2" y="hd2"/>
              </a:cxn>
              <a:cxn ang="10800000">
                <a:pos x="wd2" y="hd2"/>
              </a:cxn>
              <a:cxn ang="16200000">
                <a:pos x="wd2" y="hd2"/>
              </a:cxn>
            </a:cxnLst>
            <a:rect l="0" t="0" r="r" b="b"/>
            <a:pathLst>
              <a:path w="21600" h="21600" extrusionOk="0">
                <a:moveTo>
                  <a:pt x="17076" y="14040"/>
                </a:moveTo>
                <a:lnTo>
                  <a:pt x="17294" y="11880"/>
                </a:lnTo>
                <a:lnTo>
                  <a:pt x="19843" y="11880"/>
                </a:lnTo>
                <a:lnTo>
                  <a:pt x="19407" y="14040"/>
                </a:lnTo>
                <a:cubicBezTo>
                  <a:pt x="19407" y="14040"/>
                  <a:pt x="17076" y="14040"/>
                  <a:pt x="17076" y="14040"/>
                </a:cubicBezTo>
                <a:close/>
                <a:moveTo>
                  <a:pt x="18752" y="17280"/>
                </a:moveTo>
                <a:lnTo>
                  <a:pt x="16748" y="17280"/>
                </a:lnTo>
                <a:lnTo>
                  <a:pt x="16967" y="15120"/>
                </a:lnTo>
                <a:lnTo>
                  <a:pt x="19188" y="15120"/>
                </a:lnTo>
                <a:cubicBezTo>
                  <a:pt x="19188" y="15120"/>
                  <a:pt x="18752" y="17280"/>
                  <a:pt x="18752" y="17280"/>
                </a:cubicBezTo>
                <a:close/>
                <a:moveTo>
                  <a:pt x="17673" y="20520"/>
                </a:moveTo>
                <a:cubicBezTo>
                  <a:pt x="17131" y="20520"/>
                  <a:pt x="16691" y="20036"/>
                  <a:pt x="16691" y="19440"/>
                </a:cubicBezTo>
                <a:cubicBezTo>
                  <a:pt x="16691" y="18844"/>
                  <a:pt x="17131" y="18360"/>
                  <a:pt x="17673" y="18360"/>
                </a:cubicBezTo>
                <a:cubicBezTo>
                  <a:pt x="18215" y="18360"/>
                  <a:pt x="18655" y="18844"/>
                  <a:pt x="18655" y="19440"/>
                </a:cubicBezTo>
                <a:cubicBezTo>
                  <a:pt x="18655" y="20036"/>
                  <a:pt x="18215" y="20520"/>
                  <a:pt x="17673" y="20520"/>
                </a:cubicBezTo>
                <a:moveTo>
                  <a:pt x="16415" y="10800"/>
                </a:moveTo>
                <a:lnTo>
                  <a:pt x="13745" y="10800"/>
                </a:lnTo>
                <a:lnTo>
                  <a:pt x="13745" y="8640"/>
                </a:lnTo>
                <a:lnTo>
                  <a:pt x="16634" y="8640"/>
                </a:lnTo>
                <a:cubicBezTo>
                  <a:pt x="16634" y="8640"/>
                  <a:pt x="16415" y="10800"/>
                  <a:pt x="16415" y="10800"/>
                </a:cubicBezTo>
                <a:close/>
                <a:moveTo>
                  <a:pt x="16088" y="14040"/>
                </a:moveTo>
                <a:lnTo>
                  <a:pt x="13745" y="14040"/>
                </a:lnTo>
                <a:lnTo>
                  <a:pt x="13745" y="11880"/>
                </a:lnTo>
                <a:lnTo>
                  <a:pt x="16307" y="11880"/>
                </a:lnTo>
                <a:cubicBezTo>
                  <a:pt x="16307" y="11880"/>
                  <a:pt x="16088" y="14040"/>
                  <a:pt x="16088" y="14040"/>
                </a:cubicBezTo>
                <a:close/>
                <a:moveTo>
                  <a:pt x="15761" y="17280"/>
                </a:moveTo>
                <a:lnTo>
                  <a:pt x="13745" y="17280"/>
                </a:lnTo>
                <a:lnTo>
                  <a:pt x="13745" y="15120"/>
                </a:lnTo>
                <a:lnTo>
                  <a:pt x="15979" y="15120"/>
                </a:lnTo>
                <a:cubicBezTo>
                  <a:pt x="15979" y="15120"/>
                  <a:pt x="15761" y="17280"/>
                  <a:pt x="15761" y="17280"/>
                </a:cubicBezTo>
                <a:close/>
                <a:moveTo>
                  <a:pt x="12764" y="10800"/>
                </a:moveTo>
                <a:lnTo>
                  <a:pt x="10094" y="10800"/>
                </a:lnTo>
                <a:lnTo>
                  <a:pt x="9876" y="8640"/>
                </a:lnTo>
                <a:lnTo>
                  <a:pt x="12764" y="8640"/>
                </a:lnTo>
                <a:cubicBezTo>
                  <a:pt x="12764" y="8640"/>
                  <a:pt x="12764" y="10800"/>
                  <a:pt x="12764" y="10800"/>
                </a:cubicBezTo>
                <a:close/>
                <a:moveTo>
                  <a:pt x="12764" y="14040"/>
                </a:moveTo>
                <a:lnTo>
                  <a:pt x="10422" y="14040"/>
                </a:lnTo>
                <a:lnTo>
                  <a:pt x="10203" y="11880"/>
                </a:lnTo>
                <a:lnTo>
                  <a:pt x="12764" y="11880"/>
                </a:lnTo>
                <a:cubicBezTo>
                  <a:pt x="12764" y="11880"/>
                  <a:pt x="12764" y="14040"/>
                  <a:pt x="12764" y="14040"/>
                </a:cubicBezTo>
                <a:close/>
                <a:moveTo>
                  <a:pt x="12764" y="17280"/>
                </a:moveTo>
                <a:lnTo>
                  <a:pt x="10748" y="17280"/>
                </a:lnTo>
                <a:lnTo>
                  <a:pt x="10531" y="15120"/>
                </a:lnTo>
                <a:lnTo>
                  <a:pt x="12764" y="15120"/>
                </a:lnTo>
                <a:cubicBezTo>
                  <a:pt x="12764" y="15120"/>
                  <a:pt x="12764" y="17280"/>
                  <a:pt x="12764" y="17280"/>
                </a:cubicBezTo>
                <a:close/>
                <a:moveTo>
                  <a:pt x="8836" y="20520"/>
                </a:moveTo>
                <a:cubicBezTo>
                  <a:pt x="8294" y="20520"/>
                  <a:pt x="7855" y="20036"/>
                  <a:pt x="7855" y="19440"/>
                </a:cubicBezTo>
                <a:cubicBezTo>
                  <a:pt x="7855" y="18844"/>
                  <a:pt x="8294" y="18360"/>
                  <a:pt x="8836" y="18360"/>
                </a:cubicBezTo>
                <a:cubicBezTo>
                  <a:pt x="9379" y="18360"/>
                  <a:pt x="9818" y="18844"/>
                  <a:pt x="9818" y="19440"/>
                </a:cubicBezTo>
                <a:cubicBezTo>
                  <a:pt x="9818" y="20036"/>
                  <a:pt x="9379" y="20520"/>
                  <a:pt x="8836" y="20520"/>
                </a:cubicBezTo>
                <a:moveTo>
                  <a:pt x="7214" y="15120"/>
                </a:moveTo>
                <a:lnTo>
                  <a:pt x="9543" y="15120"/>
                </a:lnTo>
                <a:lnTo>
                  <a:pt x="9761" y="17280"/>
                </a:lnTo>
                <a:lnTo>
                  <a:pt x="7740" y="17280"/>
                </a:lnTo>
                <a:cubicBezTo>
                  <a:pt x="7740" y="17280"/>
                  <a:pt x="7214" y="15120"/>
                  <a:pt x="7214" y="15120"/>
                </a:cubicBezTo>
                <a:close/>
                <a:moveTo>
                  <a:pt x="6950" y="14040"/>
                </a:moveTo>
                <a:lnTo>
                  <a:pt x="6424" y="11880"/>
                </a:lnTo>
                <a:lnTo>
                  <a:pt x="9215" y="11880"/>
                </a:lnTo>
                <a:lnTo>
                  <a:pt x="9434" y="14040"/>
                </a:lnTo>
                <a:cubicBezTo>
                  <a:pt x="9434" y="14040"/>
                  <a:pt x="6950" y="14040"/>
                  <a:pt x="6950" y="14040"/>
                </a:cubicBezTo>
                <a:close/>
                <a:moveTo>
                  <a:pt x="5633" y="8640"/>
                </a:moveTo>
                <a:lnTo>
                  <a:pt x="8888" y="8640"/>
                </a:lnTo>
                <a:lnTo>
                  <a:pt x="9107" y="10800"/>
                </a:lnTo>
                <a:lnTo>
                  <a:pt x="6160" y="10800"/>
                </a:lnTo>
                <a:cubicBezTo>
                  <a:pt x="6160" y="10800"/>
                  <a:pt x="5633" y="8640"/>
                  <a:pt x="5633" y="8640"/>
                </a:cubicBezTo>
                <a:close/>
                <a:moveTo>
                  <a:pt x="17621" y="8640"/>
                </a:moveTo>
                <a:lnTo>
                  <a:pt x="20498" y="8640"/>
                </a:lnTo>
                <a:lnTo>
                  <a:pt x="20061" y="10800"/>
                </a:lnTo>
                <a:lnTo>
                  <a:pt x="17403" y="10800"/>
                </a:lnTo>
                <a:cubicBezTo>
                  <a:pt x="17403" y="10800"/>
                  <a:pt x="17621" y="8640"/>
                  <a:pt x="17621" y="8640"/>
                </a:cubicBezTo>
                <a:close/>
                <a:moveTo>
                  <a:pt x="19619" y="17950"/>
                </a:moveTo>
                <a:lnTo>
                  <a:pt x="19622" y="17951"/>
                </a:lnTo>
                <a:lnTo>
                  <a:pt x="21586" y="8231"/>
                </a:lnTo>
                <a:lnTo>
                  <a:pt x="21577" y="8229"/>
                </a:lnTo>
                <a:cubicBezTo>
                  <a:pt x="21586" y="8186"/>
                  <a:pt x="21600" y="8145"/>
                  <a:pt x="21600" y="8100"/>
                </a:cubicBezTo>
                <a:cubicBezTo>
                  <a:pt x="21600" y="7802"/>
                  <a:pt x="21380" y="7560"/>
                  <a:pt x="21109" y="7560"/>
                </a:cubicBezTo>
                <a:lnTo>
                  <a:pt x="5370" y="7560"/>
                </a:lnTo>
                <a:lnTo>
                  <a:pt x="4674" y="4705"/>
                </a:lnTo>
                <a:lnTo>
                  <a:pt x="4667" y="4707"/>
                </a:lnTo>
                <a:cubicBezTo>
                  <a:pt x="4606" y="4485"/>
                  <a:pt x="4426" y="4320"/>
                  <a:pt x="4204" y="4320"/>
                </a:cubicBezTo>
                <a:lnTo>
                  <a:pt x="491" y="4320"/>
                </a:lnTo>
                <a:cubicBezTo>
                  <a:pt x="220" y="4320"/>
                  <a:pt x="0" y="4562"/>
                  <a:pt x="0" y="4860"/>
                </a:cubicBezTo>
                <a:cubicBezTo>
                  <a:pt x="0" y="5159"/>
                  <a:pt x="220" y="5400"/>
                  <a:pt x="491" y="5400"/>
                </a:cubicBezTo>
                <a:lnTo>
                  <a:pt x="3827" y="5400"/>
                </a:lnTo>
                <a:lnTo>
                  <a:pt x="6893" y="17975"/>
                </a:lnTo>
                <a:lnTo>
                  <a:pt x="6894" y="17975"/>
                </a:lnTo>
                <a:cubicBezTo>
                  <a:pt x="6936" y="18127"/>
                  <a:pt x="7037" y="18251"/>
                  <a:pt x="7168" y="18314"/>
                </a:cubicBezTo>
                <a:cubicBezTo>
                  <a:pt x="6984" y="18643"/>
                  <a:pt x="6873" y="19026"/>
                  <a:pt x="6873" y="19440"/>
                </a:cubicBezTo>
                <a:cubicBezTo>
                  <a:pt x="6873" y="20633"/>
                  <a:pt x="7752" y="21600"/>
                  <a:pt x="8836" y="21600"/>
                </a:cubicBezTo>
                <a:cubicBezTo>
                  <a:pt x="9921" y="21600"/>
                  <a:pt x="10800" y="20633"/>
                  <a:pt x="10800" y="19440"/>
                </a:cubicBezTo>
                <a:cubicBezTo>
                  <a:pt x="10800" y="19045"/>
                  <a:pt x="10696" y="18679"/>
                  <a:pt x="10528" y="18360"/>
                </a:cubicBezTo>
                <a:lnTo>
                  <a:pt x="15982" y="18360"/>
                </a:lnTo>
                <a:cubicBezTo>
                  <a:pt x="15813" y="18679"/>
                  <a:pt x="15709" y="19045"/>
                  <a:pt x="15709" y="19440"/>
                </a:cubicBezTo>
                <a:cubicBezTo>
                  <a:pt x="15709" y="20633"/>
                  <a:pt x="16588" y="21600"/>
                  <a:pt x="17673" y="21600"/>
                </a:cubicBezTo>
                <a:cubicBezTo>
                  <a:pt x="18757" y="21600"/>
                  <a:pt x="19636" y="20633"/>
                  <a:pt x="19636" y="19440"/>
                </a:cubicBezTo>
                <a:cubicBezTo>
                  <a:pt x="19636" y="19026"/>
                  <a:pt x="19525" y="18643"/>
                  <a:pt x="19341" y="18314"/>
                </a:cubicBezTo>
                <a:cubicBezTo>
                  <a:pt x="19479" y="18248"/>
                  <a:pt x="19581" y="18113"/>
                  <a:pt x="19619" y="17950"/>
                </a:cubicBezTo>
                <a:moveTo>
                  <a:pt x="10800" y="3780"/>
                </a:moveTo>
                <a:lnTo>
                  <a:pt x="12764" y="3780"/>
                </a:lnTo>
                <a:lnTo>
                  <a:pt x="12764" y="5940"/>
                </a:lnTo>
                <a:cubicBezTo>
                  <a:pt x="12764" y="6239"/>
                  <a:pt x="12984" y="6480"/>
                  <a:pt x="13255" y="6480"/>
                </a:cubicBezTo>
                <a:cubicBezTo>
                  <a:pt x="13526" y="6480"/>
                  <a:pt x="13745" y="6239"/>
                  <a:pt x="13745" y="5940"/>
                </a:cubicBezTo>
                <a:lnTo>
                  <a:pt x="13745" y="3780"/>
                </a:lnTo>
                <a:lnTo>
                  <a:pt x="15709" y="3780"/>
                </a:lnTo>
                <a:cubicBezTo>
                  <a:pt x="15980" y="3780"/>
                  <a:pt x="16200" y="3539"/>
                  <a:pt x="16200" y="3240"/>
                </a:cubicBezTo>
                <a:cubicBezTo>
                  <a:pt x="16200" y="2942"/>
                  <a:pt x="15980" y="2700"/>
                  <a:pt x="15709" y="2700"/>
                </a:cubicBezTo>
                <a:lnTo>
                  <a:pt x="13745" y="2700"/>
                </a:lnTo>
                <a:lnTo>
                  <a:pt x="13745" y="540"/>
                </a:lnTo>
                <a:cubicBezTo>
                  <a:pt x="13745" y="242"/>
                  <a:pt x="13526" y="0"/>
                  <a:pt x="13255" y="0"/>
                </a:cubicBezTo>
                <a:cubicBezTo>
                  <a:pt x="12984" y="0"/>
                  <a:pt x="12764" y="242"/>
                  <a:pt x="12764" y="540"/>
                </a:cubicBezTo>
                <a:lnTo>
                  <a:pt x="12764" y="2700"/>
                </a:lnTo>
                <a:lnTo>
                  <a:pt x="10800" y="2700"/>
                </a:lnTo>
                <a:cubicBezTo>
                  <a:pt x="10529" y="2700"/>
                  <a:pt x="10309" y="2942"/>
                  <a:pt x="10309" y="3240"/>
                </a:cubicBezTo>
                <a:cubicBezTo>
                  <a:pt x="10309" y="3539"/>
                  <a:pt x="10529" y="3780"/>
                  <a:pt x="10800" y="378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13" name="Shape 2813"/>
          <p:cNvSpPr/>
          <p:nvPr/>
        </p:nvSpPr>
        <p:spPr>
          <a:xfrm>
            <a:off x="15654626" y="2916567"/>
            <a:ext cx="558655" cy="444385"/>
          </a:xfrm>
          <a:custGeom>
            <a:avLst/>
            <a:gdLst/>
            <a:ahLst/>
            <a:cxnLst>
              <a:cxn ang="0">
                <a:pos x="wd2" y="hd2"/>
              </a:cxn>
              <a:cxn ang="5400000">
                <a:pos x="wd2" y="hd2"/>
              </a:cxn>
              <a:cxn ang="10800000">
                <a:pos x="wd2" y="hd2"/>
              </a:cxn>
              <a:cxn ang="16200000">
                <a:pos x="wd2" y="hd2"/>
              </a:cxn>
            </a:cxnLst>
            <a:rect l="0" t="0" r="r" b="b"/>
            <a:pathLst>
              <a:path w="21600" h="21600" extrusionOk="0">
                <a:moveTo>
                  <a:pt x="17076" y="12960"/>
                </a:moveTo>
                <a:lnTo>
                  <a:pt x="17294" y="10491"/>
                </a:lnTo>
                <a:lnTo>
                  <a:pt x="19843" y="10491"/>
                </a:lnTo>
                <a:lnTo>
                  <a:pt x="19407" y="12960"/>
                </a:lnTo>
                <a:cubicBezTo>
                  <a:pt x="19407" y="12960"/>
                  <a:pt x="17076" y="12960"/>
                  <a:pt x="17076" y="12960"/>
                </a:cubicBezTo>
                <a:close/>
                <a:moveTo>
                  <a:pt x="18752" y="16663"/>
                </a:moveTo>
                <a:lnTo>
                  <a:pt x="16748" y="16663"/>
                </a:lnTo>
                <a:lnTo>
                  <a:pt x="16967" y="14194"/>
                </a:lnTo>
                <a:lnTo>
                  <a:pt x="19188" y="14194"/>
                </a:lnTo>
                <a:cubicBezTo>
                  <a:pt x="19188" y="14194"/>
                  <a:pt x="18752" y="16663"/>
                  <a:pt x="18752" y="16663"/>
                </a:cubicBezTo>
                <a:close/>
                <a:moveTo>
                  <a:pt x="17673" y="20366"/>
                </a:moveTo>
                <a:cubicBezTo>
                  <a:pt x="17131" y="20366"/>
                  <a:pt x="16691" y="19813"/>
                  <a:pt x="16691" y="19131"/>
                </a:cubicBezTo>
                <a:cubicBezTo>
                  <a:pt x="16691" y="18450"/>
                  <a:pt x="17131" y="17897"/>
                  <a:pt x="17673" y="17897"/>
                </a:cubicBezTo>
                <a:cubicBezTo>
                  <a:pt x="18215" y="17897"/>
                  <a:pt x="18655" y="18450"/>
                  <a:pt x="18655" y="19131"/>
                </a:cubicBezTo>
                <a:cubicBezTo>
                  <a:pt x="18655" y="19813"/>
                  <a:pt x="18215" y="20366"/>
                  <a:pt x="17673" y="20366"/>
                </a:cubicBezTo>
                <a:moveTo>
                  <a:pt x="16415" y="9257"/>
                </a:moveTo>
                <a:lnTo>
                  <a:pt x="13745" y="9257"/>
                </a:lnTo>
                <a:lnTo>
                  <a:pt x="13745" y="6789"/>
                </a:lnTo>
                <a:lnTo>
                  <a:pt x="16634" y="6789"/>
                </a:lnTo>
                <a:cubicBezTo>
                  <a:pt x="16634" y="6789"/>
                  <a:pt x="16415" y="9257"/>
                  <a:pt x="16415" y="9257"/>
                </a:cubicBezTo>
                <a:close/>
                <a:moveTo>
                  <a:pt x="16088" y="12960"/>
                </a:moveTo>
                <a:lnTo>
                  <a:pt x="13745" y="12960"/>
                </a:lnTo>
                <a:lnTo>
                  <a:pt x="13745" y="10491"/>
                </a:lnTo>
                <a:lnTo>
                  <a:pt x="16307" y="10491"/>
                </a:lnTo>
                <a:cubicBezTo>
                  <a:pt x="16307" y="10491"/>
                  <a:pt x="16088" y="12960"/>
                  <a:pt x="16088" y="12960"/>
                </a:cubicBezTo>
                <a:close/>
                <a:moveTo>
                  <a:pt x="15761" y="16663"/>
                </a:moveTo>
                <a:lnTo>
                  <a:pt x="13745" y="16663"/>
                </a:lnTo>
                <a:lnTo>
                  <a:pt x="13745" y="14194"/>
                </a:lnTo>
                <a:lnTo>
                  <a:pt x="15979" y="14194"/>
                </a:lnTo>
                <a:cubicBezTo>
                  <a:pt x="15979" y="14194"/>
                  <a:pt x="15761" y="16663"/>
                  <a:pt x="15761" y="16663"/>
                </a:cubicBezTo>
                <a:close/>
                <a:moveTo>
                  <a:pt x="12764" y="9257"/>
                </a:moveTo>
                <a:lnTo>
                  <a:pt x="10094" y="9257"/>
                </a:lnTo>
                <a:lnTo>
                  <a:pt x="9876" y="6789"/>
                </a:lnTo>
                <a:lnTo>
                  <a:pt x="12764" y="6789"/>
                </a:lnTo>
                <a:cubicBezTo>
                  <a:pt x="12764" y="6789"/>
                  <a:pt x="12764" y="9257"/>
                  <a:pt x="12764" y="9257"/>
                </a:cubicBezTo>
                <a:close/>
                <a:moveTo>
                  <a:pt x="12764" y="12960"/>
                </a:moveTo>
                <a:lnTo>
                  <a:pt x="10422" y="12960"/>
                </a:lnTo>
                <a:lnTo>
                  <a:pt x="10203" y="10491"/>
                </a:lnTo>
                <a:lnTo>
                  <a:pt x="12764" y="10491"/>
                </a:lnTo>
                <a:cubicBezTo>
                  <a:pt x="12764" y="10491"/>
                  <a:pt x="12764" y="12960"/>
                  <a:pt x="12764" y="12960"/>
                </a:cubicBezTo>
                <a:close/>
                <a:moveTo>
                  <a:pt x="12764" y="16663"/>
                </a:moveTo>
                <a:lnTo>
                  <a:pt x="10748" y="16663"/>
                </a:lnTo>
                <a:lnTo>
                  <a:pt x="10531" y="14194"/>
                </a:lnTo>
                <a:lnTo>
                  <a:pt x="12764" y="14194"/>
                </a:lnTo>
                <a:cubicBezTo>
                  <a:pt x="12764" y="14194"/>
                  <a:pt x="12764" y="16663"/>
                  <a:pt x="12764" y="16663"/>
                </a:cubicBezTo>
                <a:close/>
                <a:moveTo>
                  <a:pt x="8836" y="20366"/>
                </a:moveTo>
                <a:cubicBezTo>
                  <a:pt x="8294" y="20366"/>
                  <a:pt x="7855" y="19813"/>
                  <a:pt x="7855" y="19131"/>
                </a:cubicBezTo>
                <a:cubicBezTo>
                  <a:pt x="7855" y="18450"/>
                  <a:pt x="8294" y="17897"/>
                  <a:pt x="8836" y="17897"/>
                </a:cubicBezTo>
                <a:cubicBezTo>
                  <a:pt x="9379" y="17897"/>
                  <a:pt x="9818" y="18450"/>
                  <a:pt x="9818" y="19131"/>
                </a:cubicBezTo>
                <a:cubicBezTo>
                  <a:pt x="9818" y="19813"/>
                  <a:pt x="9379" y="20366"/>
                  <a:pt x="8836" y="20366"/>
                </a:cubicBezTo>
                <a:moveTo>
                  <a:pt x="7214" y="14194"/>
                </a:moveTo>
                <a:lnTo>
                  <a:pt x="9543" y="14194"/>
                </a:lnTo>
                <a:lnTo>
                  <a:pt x="9761" y="16663"/>
                </a:lnTo>
                <a:lnTo>
                  <a:pt x="7740" y="16663"/>
                </a:lnTo>
                <a:cubicBezTo>
                  <a:pt x="7740" y="16663"/>
                  <a:pt x="7214" y="14194"/>
                  <a:pt x="7214" y="14194"/>
                </a:cubicBezTo>
                <a:close/>
                <a:moveTo>
                  <a:pt x="6950" y="12960"/>
                </a:moveTo>
                <a:lnTo>
                  <a:pt x="6424" y="10491"/>
                </a:lnTo>
                <a:lnTo>
                  <a:pt x="9215" y="10491"/>
                </a:lnTo>
                <a:lnTo>
                  <a:pt x="9434" y="12960"/>
                </a:lnTo>
                <a:cubicBezTo>
                  <a:pt x="9434" y="12960"/>
                  <a:pt x="6950" y="12960"/>
                  <a:pt x="6950" y="12960"/>
                </a:cubicBezTo>
                <a:close/>
                <a:moveTo>
                  <a:pt x="5633" y="6789"/>
                </a:moveTo>
                <a:lnTo>
                  <a:pt x="8888" y="6789"/>
                </a:lnTo>
                <a:lnTo>
                  <a:pt x="9107" y="9257"/>
                </a:lnTo>
                <a:lnTo>
                  <a:pt x="6160" y="9257"/>
                </a:lnTo>
                <a:cubicBezTo>
                  <a:pt x="6160" y="9257"/>
                  <a:pt x="5633" y="6789"/>
                  <a:pt x="5633" y="6789"/>
                </a:cubicBezTo>
                <a:close/>
                <a:moveTo>
                  <a:pt x="17621" y="6789"/>
                </a:moveTo>
                <a:lnTo>
                  <a:pt x="20498" y="6789"/>
                </a:lnTo>
                <a:lnTo>
                  <a:pt x="20061" y="9257"/>
                </a:lnTo>
                <a:lnTo>
                  <a:pt x="17403" y="9257"/>
                </a:lnTo>
                <a:cubicBezTo>
                  <a:pt x="17403" y="9257"/>
                  <a:pt x="17621" y="6789"/>
                  <a:pt x="17621" y="6789"/>
                </a:cubicBezTo>
                <a:close/>
                <a:moveTo>
                  <a:pt x="19619" y="17429"/>
                </a:moveTo>
                <a:lnTo>
                  <a:pt x="19622" y="17429"/>
                </a:lnTo>
                <a:lnTo>
                  <a:pt x="21585" y="6321"/>
                </a:lnTo>
                <a:lnTo>
                  <a:pt x="21577" y="6318"/>
                </a:lnTo>
                <a:cubicBezTo>
                  <a:pt x="21586" y="6270"/>
                  <a:pt x="21600" y="6224"/>
                  <a:pt x="21600" y="6171"/>
                </a:cubicBezTo>
                <a:cubicBezTo>
                  <a:pt x="21600" y="5830"/>
                  <a:pt x="21380" y="5554"/>
                  <a:pt x="21109" y="5554"/>
                </a:cubicBezTo>
                <a:lnTo>
                  <a:pt x="5370" y="5554"/>
                </a:lnTo>
                <a:lnTo>
                  <a:pt x="4674" y="2291"/>
                </a:lnTo>
                <a:lnTo>
                  <a:pt x="4667" y="2294"/>
                </a:lnTo>
                <a:cubicBezTo>
                  <a:pt x="4606" y="2040"/>
                  <a:pt x="4426" y="1851"/>
                  <a:pt x="4204" y="1851"/>
                </a:cubicBezTo>
                <a:lnTo>
                  <a:pt x="491" y="1851"/>
                </a:lnTo>
                <a:cubicBezTo>
                  <a:pt x="220" y="1851"/>
                  <a:pt x="0" y="2127"/>
                  <a:pt x="0" y="2469"/>
                </a:cubicBezTo>
                <a:cubicBezTo>
                  <a:pt x="0" y="2810"/>
                  <a:pt x="220" y="3086"/>
                  <a:pt x="491" y="3086"/>
                </a:cubicBezTo>
                <a:lnTo>
                  <a:pt x="3827" y="3086"/>
                </a:lnTo>
                <a:lnTo>
                  <a:pt x="6893" y="17457"/>
                </a:lnTo>
                <a:lnTo>
                  <a:pt x="6894" y="17457"/>
                </a:lnTo>
                <a:cubicBezTo>
                  <a:pt x="6936" y="17631"/>
                  <a:pt x="7037" y="17772"/>
                  <a:pt x="7168" y="17845"/>
                </a:cubicBezTo>
                <a:cubicBezTo>
                  <a:pt x="6984" y="18220"/>
                  <a:pt x="6873" y="18658"/>
                  <a:pt x="6873" y="19131"/>
                </a:cubicBezTo>
                <a:cubicBezTo>
                  <a:pt x="6873" y="20495"/>
                  <a:pt x="7752" y="21600"/>
                  <a:pt x="8836" y="21600"/>
                </a:cubicBezTo>
                <a:cubicBezTo>
                  <a:pt x="9921" y="21600"/>
                  <a:pt x="10800" y="20495"/>
                  <a:pt x="10800" y="19131"/>
                </a:cubicBezTo>
                <a:cubicBezTo>
                  <a:pt x="10800" y="18680"/>
                  <a:pt x="10696" y="18262"/>
                  <a:pt x="10528" y="17897"/>
                </a:cubicBezTo>
                <a:lnTo>
                  <a:pt x="15982" y="17897"/>
                </a:lnTo>
                <a:cubicBezTo>
                  <a:pt x="15813" y="18262"/>
                  <a:pt x="15709" y="18680"/>
                  <a:pt x="15709" y="19131"/>
                </a:cubicBezTo>
                <a:cubicBezTo>
                  <a:pt x="15709" y="20495"/>
                  <a:pt x="16588" y="21600"/>
                  <a:pt x="17673" y="21600"/>
                </a:cubicBezTo>
                <a:cubicBezTo>
                  <a:pt x="18757" y="21600"/>
                  <a:pt x="19636" y="20495"/>
                  <a:pt x="19636" y="19131"/>
                </a:cubicBezTo>
                <a:cubicBezTo>
                  <a:pt x="19636" y="18658"/>
                  <a:pt x="19525" y="18220"/>
                  <a:pt x="19341" y="17845"/>
                </a:cubicBezTo>
                <a:cubicBezTo>
                  <a:pt x="19479" y="17769"/>
                  <a:pt x="19581" y="17615"/>
                  <a:pt x="19619" y="17429"/>
                </a:cubicBezTo>
                <a:moveTo>
                  <a:pt x="10800" y="1234"/>
                </a:moveTo>
                <a:lnTo>
                  <a:pt x="15709" y="1234"/>
                </a:lnTo>
                <a:cubicBezTo>
                  <a:pt x="15980" y="1234"/>
                  <a:pt x="16200" y="959"/>
                  <a:pt x="16200" y="617"/>
                </a:cubicBezTo>
                <a:cubicBezTo>
                  <a:pt x="16200" y="276"/>
                  <a:pt x="15980" y="0"/>
                  <a:pt x="15709" y="0"/>
                </a:cubicBezTo>
                <a:lnTo>
                  <a:pt x="10800" y="0"/>
                </a:lnTo>
                <a:cubicBezTo>
                  <a:pt x="10529" y="0"/>
                  <a:pt x="10309" y="276"/>
                  <a:pt x="10309" y="617"/>
                </a:cubicBezTo>
                <a:cubicBezTo>
                  <a:pt x="10309" y="959"/>
                  <a:pt x="10529" y="1234"/>
                  <a:pt x="10800" y="1234"/>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14" name="Shape 2814"/>
          <p:cNvSpPr/>
          <p:nvPr/>
        </p:nvSpPr>
        <p:spPr>
          <a:xfrm>
            <a:off x="16771935" y="2853084"/>
            <a:ext cx="457082" cy="558655"/>
          </a:xfrm>
          <a:custGeom>
            <a:avLst/>
            <a:gdLst/>
            <a:ahLst/>
            <a:cxnLst>
              <a:cxn ang="0">
                <a:pos x="wd2" y="hd2"/>
              </a:cxn>
              <a:cxn ang="5400000">
                <a:pos x="wd2" y="hd2"/>
              </a:cxn>
              <a:cxn ang="10800000">
                <a:pos x="wd2" y="hd2"/>
              </a:cxn>
              <a:cxn ang="16200000">
                <a:pos x="wd2" y="hd2"/>
              </a:cxn>
            </a:cxnLst>
            <a:rect l="0" t="0" r="r" b="b"/>
            <a:pathLst>
              <a:path w="21600" h="21600" extrusionOk="0">
                <a:moveTo>
                  <a:pt x="14400" y="10800"/>
                </a:moveTo>
                <a:lnTo>
                  <a:pt x="13200" y="10800"/>
                </a:lnTo>
                <a:lnTo>
                  <a:pt x="13200" y="11782"/>
                </a:lnTo>
                <a:lnTo>
                  <a:pt x="14400" y="11782"/>
                </a:lnTo>
                <a:cubicBezTo>
                  <a:pt x="14400" y="11782"/>
                  <a:pt x="14400" y="10800"/>
                  <a:pt x="14400" y="10800"/>
                </a:cubicBezTo>
                <a:close/>
                <a:moveTo>
                  <a:pt x="15600" y="11782"/>
                </a:moveTo>
                <a:lnTo>
                  <a:pt x="16800" y="11782"/>
                </a:lnTo>
                <a:lnTo>
                  <a:pt x="16800" y="10800"/>
                </a:lnTo>
                <a:lnTo>
                  <a:pt x="15600" y="10800"/>
                </a:lnTo>
                <a:cubicBezTo>
                  <a:pt x="15600" y="10800"/>
                  <a:pt x="15600" y="11782"/>
                  <a:pt x="15600" y="11782"/>
                </a:cubicBezTo>
                <a:close/>
                <a:moveTo>
                  <a:pt x="15600" y="15709"/>
                </a:moveTo>
                <a:lnTo>
                  <a:pt x="19200" y="15709"/>
                </a:lnTo>
                <a:lnTo>
                  <a:pt x="19200" y="14727"/>
                </a:lnTo>
                <a:lnTo>
                  <a:pt x="15600" y="14727"/>
                </a:lnTo>
                <a:cubicBezTo>
                  <a:pt x="15600" y="14727"/>
                  <a:pt x="15600" y="15709"/>
                  <a:pt x="15600" y="15709"/>
                </a:cubicBezTo>
                <a:close/>
                <a:moveTo>
                  <a:pt x="14400" y="8836"/>
                </a:moveTo>
                <a:lnTo>
                  <a:pt x="13200" y="8836"/>
                </a:lnTo>
                <a:lnTo>
                  <a:pt x="13200" y="9818"/>
                </a:lnTo>
                <a:lnTo>
                  <a:pt x="14400" y="9818"/>
                </a:lnTo>
                <a:cubicBezTo>
                  <a:pt x="14400" y="9818"/>
                  <a:pt x="14400" y="8836"/>
                  <a:pt x="14400" y="8836"/>
                </a:cubicBezTo>
                <a:close/>
                <a:moveTo>
                  <a:pt x="16800" y="8836"/>
                </a:moveTo>
                <a:lnTo>
                  <a:pt x="15600" y="8836"/>
                </a:lnTo>
                <a:lnTo>
                  <a:pt x="15600" y="9818"/>
                </a:lnTo>
                <a:lnTo>
                  <a:pt x="16800" y="9818"/>
                </a:lnTo>
                <a:cubicBezTo>
                  <a:pt x="16800" y="9818"/>
                  <a:pt x="16800" y="8836"/>
                  <a:pt x="16800" y="8836"/>
                </a:cubicBezTo>
                <a:close/>
                <a:moveTo>
                  <a:pt x="19200" y="6873"/>
                </a:moveTo>
                <a:lnTo>
                  <a:pt x="13200" y="6873"/>
                </a:lnTo>
                <a:lnTo>
                  <a:pt x="13200" y="7855"/>
                </a:lnTo>
                <a:lnTo>
                  <a:pt x="19200" y="7855"/>
                </a:lnTo>
                <a:cubicBezTo>
                  <a:pt x="19200" y="7855"/>
                  <a:pt x="19200" y="6873"/>
                  <a:pt x="19200" y="6873"/>
                </a:cubicBezTo>
                <a:close/>
                <a:moveTo>
                  <a:pt x="18000" y="9818"/>
                </a:moveTo>
                <a:lnTo>
                  <a:pt x="19200" y="9818"/>
                </a:lnTo>
                <a:lnTo>
                  <a:pt x="19200" y="8836"/>
                </a:lnTo>
                <a:lnTo>
                  <a:pt x="18000" y="8836"/>
                </a:lnTo>
                <a:cubicBezTo>
                  <a:pt x="18000" y="8836"/>
                  <a:pt x="18000" y="9818"/>
                  <a:pt x="18000" y="9818"/>
                </a:cubicBezTo>
                <a:close/>
                <a:moveTo>
                  <a:pt x="18000" y="11782"/>
                </a:moveTo>
                <a:lnTo>
                  <a:pt x="19200" y="11782"/>
                </a:lnTo>
                <a:lnTo>
                  <a:pt x="19200" y="10800"/>
                </a:lnTo>
                <a:lnTo>
                  <a:pt x="18000" y="10800"/>
                </a:lnTo>
                <a:cubicBezTo>
                  <a:pt x="18000" y="10800"/>
                  <a:pt x="18000" y="11782"/>
                  <a:pt x="18000" y="11782"/>
                </a:cubicBezTo>
                <a:close/>
                <a:moveTo>
                  <a:pt x="15600" y="13745"/>
                </a:moveTo>
                <a:lnTo>
                  <a:pt x="16800" y="13745"/>
                </a:lnTo>
                <a:lnTo>
                  <a:pt x="16800" y="12764"/>
                </a:lnTo>
                <a:lnTo>
                  <a:pt x="15600" y="12764"/>
                </a:lnTo>
                <a:cubicBezTo>
                  <a:pt x="15600" y="12764"/>
                  <a:pt x="15600" y="13745"/>
                  <a:pt x="15600" y="13745"/>
                </a:cubicBezTo>
                <a:close/>
                <a:moveTo>
                  <a:pt x="18000" y="13745"/>
                </a:moveTo>
                <a:lnTo>
                  <a:pt x="19200" y="13745"/>
                </a:lnTo>
                <a:lnTo>
                  <a:pt x="19200" y="12764"/>
                </a:lnTo>
                <a:lnTo>
                  <a:pt x="18000" y="12764"/>
                </a:lnTo>
                <a:cubicBezTo>
                  <a:pt x="18000" y="12764"/>
                  <a:pt x="18000" y="13745"/>
                  <a:pt x="18000" y="13745"/>
                </a:cubicBezTo>
                <a:close/>
                <a:moveTo>
                  <a:pt x="20400" y="16691"/>
                </a:moveTo>
                <a:lnTo>
                  <a:pt x="1200" y="16691"/>
                </a:lnTo>
                <a:lnTo>
                  <a:pt x="1200" y="5891"/>
                </a:lnTo>
                <a:lnTo>
                  <a:pt x="20400" y="5891"/>
                </a:lnTo>
                <a:cubicBezTo>
                  <a:pt x="20400" y="5891"/>
                  <a:pt x="20400" y="16691"/>
                  <a:pt x="20400" y="16691"/>
                </a:cubicBezTo>
                <a:close/>
                <a:moveTo>
                  <a:pt x="20400" y="20618"/>
                </a:moveTo>
                <a:lnTo>
                  <a:pt x="1200" y="20618"/>
                </a:lnTo>
                <a:lnTo>
                  <a:pt x="1200" y="17673"/>
                </a:lnTo>
                <a:lnTo>
                  <a:pt x="20400" y="17673"/>
                </a:lnTo>
                <a:cubicBezTo>
                  <a:pt x="20400" y="17673"/>
                  <a:pt x="20400" y="20618"/>
                  <a:pt x="20400" y="20618"/>
                </a:cubicBezTo>
                <a:close/>
                <a:moveTo>
                  <a:pt x="15000" y="4909"/>
                </a:moveTo>
                <a:lnTo>
                  <a:pt x="13800" y="4909"/>
                </a:lnTo>
                <a:lnTo>
                  <a:pt x="13800" y="2945"/>
                </a:lnTo>
                <a:lnTo>
                  <a:pt x="15000" y="2945"/>
                </a:lnTo>
                <a:cubicBezTo>
                  <a:pt x="15000" y="2945"/>
                  <a:pt x="15000" y="4909"/>
                  <a:pt x="15000" y="4909"/>
                </a:cubicBezTo>
                <a:close/>
                <a:moveTo>
                  <a:pt x="13200" y="982"/>
                </a:moveTo>
                <a:lnTo>
                  <a:pt x="18000" y="982"/>
                </a:lnTo>
                <a:lnTo>
                  <a:pt x="18000" y="1964"/>
                </a:lnTo>
                <a:lnTo>
                  <a:pt x="13200" y="1964"/>
                </a:lnTo>
                <a:cubicBezTo>
                  <a:pt x="13200" y="1964"/>
                  <a:pt x="13200" y="982"/>
                  <a:pt x="13200" y="982"/>
                </a:cubicBezTo>
                <a:close/>
                <a:moveTo>
                  <a:pt x="12000" y="1964"/>
                </a:moveTo>
                <a:lnTo>
                  <a:pt x="10800" y="1964"/>
                </a:lnTo>
                <a:lnTo>
                  <a:pt x="10800" y="982"/>
                </a:lnTo>
                <a:lnTo>
                  <a:pt x="12000" y="982"/>
                </a:lnTo>
                <a:cubicBezTo>
                  <a:pt x="12000" y="982"/>
                  <a:pt x="12000" y="1964"/>
                  <a:pt x="12000" y="1964"/>
                </a:cubicBezTo>
                <a:close/>
                <a:moveTo>
                  <a:pt x="20400" y="4909"/>
                </a:moveTo>
                <a:lnTo>
                  <a:pt x="16200" y="4909"/>
                </a:lnTo>
                <a:lnTo>
                  <a:pt x="16200" y="2945"/>
                </a:lnTo>
                <a:lnTo>
                  <a:pt x="18000" y="2945"/>
                </a:lnTo>
                <a:cubicBezTo>
                  <a:pt x="18662" y="2945"/>
                  <a:pt x="19200" y="2506"/>
                  <a:pt x="19200" y="1964"/>
                </a:cubicBezTo>
                <a:lnTo>
                  <a:pt x="19200" y="982"/>
                </a:lnTo>
                <a:cubicBezTo>
                  <a:pt x="19200" y="440"/>
                  <a:pt x="18662" y="0"/>
                  <a:pt x="18000" y="0"/>
                </a:cubicBezTo>
                <a:lnTo>
                  <a:pt x="10800" y="0"/>
                </a:lnTo>
                <a:cubicBezTo>
                  <a:pt x="10138" y="0"/>
                  <a:pt x="9600" y="440"/>
                  <a:pt x="9600" y="982"/>
                </a:cubicBezTo>
                <a:lnTo>
                  <a:pt x="9600" y="1964"/>
                </a:lnTo>
                <a:cubicBezTo>
                  <a:pt x="9600" y="2506"/>
                  <a:pt x="10138" y="2945"/>
                  <a:pt x="10800" y="2945"/>
                </a:cubicBezTo>
                <a:lnTo>
                  <a:pt x="12600" y="2945"/>
                </a:lnTo>
                <a:lnTo>
                  <a:pt x="12600" y="4909"/>
                </a:lnTo>
                <a:lnTo>
                  <a:pt x="1200" y="4909"/>
                </a:lnTo>
                <a:cubicBezTo>
                  <a:pt x="538" y="4909"/>
                  <a:pt x="0" y="5349"/>
                  <a:pt x="0" y="5891"/>
                </a:cubicBezTo>
                <a:lnTo>
                  <a:pt x="0" y="20618"/>
                </a:lnTo>
                <a:cubicBezTo>
                  <a:pt x="0" y="21160"/>
                  <a:pt x="538" y="21600"/>
                  <a:pt x="1200" y="21600"/>
                </a:cubicBezTo>
                <a:lnTo>
                  <a:pt x="20400" y="21600"/>
                </a:lnTo>
                <a:cubicBezTo>
                  <a:pt x="21062" y="21600"/>
                  <a:pt x="21600" y="21160"/>
                  <a:pt x="21600" y="20618"/>
                </a:cubicBezTo>
                <a:lnTo>
                  <a:pt x="21600" y="5891"/>
                </a:lnTo>
                <a:cubicBezTo>
                  <a:pt x="21600" y="5349"/>
                  <a:pt x="21062" y="4909"/>
                  <a:pt x="20400" y="4909"/>
                </a:cubicBezTo>
                <a:moveTo>
                  <a:pt x="3600" y="14727"/>
                </a:moveTo>
                <a:lnTo>
                  <a:pt x="2400" y="14727"/>
                </a:lnTo>
                <a:lnTo>
                  <a:pt x="2400" y="15709"/>
                </a:lnTo>
                <a:lnTo>
                  <a:pt x="3600" y="15709"/>
                </a:lnTo>
                <a:cubicBezTo>
                  <a:pt x="3600" y="15709"/>
                  <a:pt x="3600" y="14727"/>
                  <a:pt x="3600" y="14727"/>
                </a:cubicBezTo>
                <a:close/>
                <a:moveTo>
                  <a:pt x="4800" y="15709"/>
                </a:moveTo>
                <a:lnTo>
                  <a:pt x="6000" y="15709"/>
                </a:lnTo>
                <a:lnTo>
                  <a:pt x="6000" y="14727"/>
                </a:lnTo>
                <a:lnTo>
                  <a:pt x="4800" y="14727"/>
                </a:lnTo>
                <a:cubicBezTo>
                  <a:pt x="4800" y="14727"/>
                  <a:pt x="4800" y="15709"/>
                  <a:pt x="4800" y="15709"/>
                </a:cubicBezTo>
                <a:close/>
                <a:moveTo>
                  <a:pt x="9000" y="19636"/>
                </a:moveTo>
                <a:lnTo>
                  <a:pt x="12600" y="19636"/>
                </a:lnTo>
                <a:cubicBezTo>
                  <a:pt x="12931" y="19636"/>
                  <a:pt x="13200" y="19417"/>
                  <a:pt x="13200" y="19145"/>
                </a:cubicBezTo>
                <a:cubicBezTo>
                  <a:pt x="13200" y="18875"/>
                  <a:pt x="12931" y="18655"/>
                  <a:pt x="12600" y="18655"/>
                </a:cubicBezTo>
                <a:lnTo>
                  <a:pt x="9000" y="18655"/>
                </a:lnTo>
                <a:cubicBezTo>
                  <a:pt x="8669" y="18655"/>
                  <a:pt x="8400" y="18875"/>
                  <a:pt x="8400" y="19145"/>
                </a:cubicBezTo>
                <a:cubicBezTo>
                  <a:pt x="8400" y="19417"/>
                  <a:pt x="8669" y="19636"/>
                  <a:pt x="9000" y="19636"/>
                </a:cubicBezTo>
                <a:moveTo>
                  <a:pt x="7200" y="15709"/>
                </a:moveTo>
                <a:lnTo>
                  <a:pt x="8400" y="15709"/>
                </a:lnTo>
                <a:lnTo>
                  <a:pt x="8400" y="14727"/>
                </a:lnTo>
                <a:lnTo>
                  <a:pt x="7200" y="14727"/>
                </a:lnTo>
                <a:cubicBezTo>
                  <a:pt x="7200" y="14727"/>
                  <a:pt x="7200" y="15709"/>
                  <a:pt x="7200" y="15709"/>
                </a:cubicBezTo>
                <a:close/>
                <a:moveTo>
                  <a:pt x="14400" y="12764"/>
                </a:moveTo>
                <a:lnTo>
                  <a:pt x="13200" y="12764"/>
                </a:lnTo>
                <a:lnTo>
                  <a:pt x="13200" y="13745"/>
                </a:lnTo>
                <a:lnTo>
                  <a:pt x="14400" y="13745"/>
                </a:lnTo>
                <a:cubicBezTo>
                  <a:pt x="14400" y="13745"/>
                  <a:pt x="14400" y="12764"/>
                  <a:pt x="14400" y="12764"/>
                </a:cubicBezTo>
                <a:close/>
                <a:moveTo>
                  <a:pt x="10800" y="12764"/>
                </a:moveTo>
                <a:lnTo>
                  <a:pt x="3600" y="12764"/>
                </a:lnTo>
                <a:lnTo>
                  <a:pt x="3600" y="7855"/>
                </a:lnTo>
                <a:lnTo>
                  <a:pt x="10800" y="7855"/>
                </a:lnTo>
                <a:cubicBezTo>
                  <a:pt x="10800" y="7855"/>
                  <a:pt x="10800" y="12764"/>
                  <a:pt x="10800" y="12764"/>
                </a:cubicBezTo>
                <a:close/>
                <a:moveTo>
                  <a:pt x="12000" y="6873"/>
                </a:moveTo>
                <a:lnTo>
                  <a:pt x="2400" y="6873"/>
                </a:lnTo>
                <a:lnTo>
                  <a:pt x="2400" y="13745"/>
                </a:lnTo>
                <a:lnTo>
                  <a:pt x="12000" y="13745"/>
                </a:lnTo>
                <a:cubicBezTo>
                  <a:pt x="12000" y="13745"/>
                  <a:pt x="12000" y="6873"/>
                  <a:pt x="12000" y="6873"/>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15" name="Shape 2815"/>
          <p:cNvSpPr/>
          <p:nvPr/>
        </p:nvSpPr>
        <p:spPr>
          <a:xfrm>
            <a:off x="17813063" y="2853084"/>
            <a:ext cx="507869" cy="558655"/>
          </a:xfrm>
          <a:custGeom>
            <a:avLst/>
            <a:gdLst/>
            <a:ahLst/>
            <a:cxnLst>
              <a:cxn ang="0">
                <a:pos x="wd2" y="hd2"/>
              </a:cxn>
              <a:cxn ang="5400000">
                <a:pos x="wd2" y="hd2"/>
              </a:cxn>
              <a:cxn ang="10800000">
                <a:pos x="wd2" y="hd2"/>
              </a:cxn>
              <a:cxn ang="16200000">
                <a:pos x="wd2" y="hd2"/>
              </a:cxn>
            </a:cxnLst>
            <a:rect l="0" t="0" r="r" b="b"/>
            <a:pathLst>
              <a:path w="21600" h="21600" extrusionOk="0">
                <a:moveTo>
                  <a:pt x="1157" y="20618"/>
                </a:moveTo>
                <a:lnTo>
                  <a:pt x="1300" y="19636"/>
                </a:lnTo>
                <a:lnTo>
                  <a:pt x="20300" y="19636"/>
                </a:lnTo>
                <a:lnTo>
                  <a:pt x="20443" y="20618"/>
                </a:lnTo>
                <a:cubicBezTo>
                  <a:pt x="20443" y="20618"/>
                  <a:pt x="1157" y="20618"/>
                  <a:pt x="1157" y="20618"/>
                </a:cubicBezTo>
                <a:close/>
                <a:moveTo>
                  <a:pt x="3172" y="6873"/>
                </a:moveTo>
                <a:lnTo>
                  <a:pt x="6480" y="6873"/>
                </a:lnTo>
                <a:lnTo>
                  <a:pt x="6480" y="8973"/>
                </a:lnTo>
                <a:cubicBezTo>
                  <a:pt x="6158" y="9143"/>
                  <a:pt x="5940" y="9456"/>
                  <a:pt x="5940" y="9818"/>
                </a:cubicBezTo>
                <a:cubicBezTo>
                  <a:pt x="5940" y="10360"/>
                  <a:pt x="6424" y="10800"/>
                  <a:pt x="7020" y="10800"/>
                </a:cubicBezTo>
                <a:cubicBezTo>
                  <a:pt x="7616" y="10800"/>
                  <a:pt x="8100" y="10360"/>
                  <a:pt x="8100" y="9818"/>
                </a:cubicBezTo>
                <a:cubicBezTo>
                  <a:pt x="8100" y="9456"/>
                  <a:pt x="7882" y="9143"/>
                  <a:pt x="7560" y="8973"/>
                </a:cubicBezTo>
                <a:lnTo>
                  <a:pt x="7560" y="6873"/>
                </a:lnTo>
                <a:lnTo>
                  <a:pt x="14040" y="6873"/>
                </a:lnTo>
                <a:lnTo>
                  <a:pt x="14040" y="8973"/>
                </a:lnTo>
                <a:cubicBezTo>
                  <a:pt x="13718" y="9143"/>
                  <a:pt x="13500" y="9456"/>
                  <a:pt x="13500" y="9818"/>
                </a:cubicBezTo>
                <a:cubicBezTo>
                  <a:pt x="13500" y="10360"/>
                  <a:pt x="13984" y="10800"/>
                  <a:pt x="14580" y="10800"/>
                </a:cubicBezTo>
                <a:cubicBezTo>
                  <a:pt x="15176" y="10800"/>
                  <a:pt x="15660" y="10360"/>
                  <a:pt x="15660" y="9818"/>
                </a:cubicBezTo>
                <a:cubicBezTo>
                  <a:pt x="15660" y="9456"/>
                  <a:pt x="15442" y="9143"/>
                  <a:pt x="15120" y="8973"/>
                </a:cubicBezTo>
                <a:lnTo>
                  <a:pt x="15120" y="6873"/>
                </a:lnTo>
                <a:lnTo>
                  <a:pt x="18428" y="6873"/>
                </a:lnTo>
                <a:lnTo>
                  <a:pt x="20155" y="18655"/>
                </a:lnTo>
                <a:lnTo>
                  <a:pt x="1445" y="18655"/>
                </a:lnTo>
                <a:cubicBezTo>
                  <a:pt x="1445" y="18655"/>
                  <a:pt x="3172" y="6873"/>
                  <a:pt x="3172" y="6873"/>
                </a:cubicBezTo>
                <a:close/>
                <a:moveTo>
                  <a:pt x="7560" y="3927"/>
                </a:moveTo>
                <a:cubicBezTo>
                  <a:pt x="7560" y="2301"/>
                  <a:pt x="9011" y="982"/>
                  <a:pt x="10800" y="982"/>
                </a:cubicBezTo>
                <a:cubicBezTo>
                  <a:pt x="12590" y="982"/>
                  <a:pt x="14040" y="2301"/>
                  <a:pt x="14040" y="3927"/>
                </a:cubicBezTo>
                <a:lnTo>
                  <a:pt x="14040" y="5891"/>
                </a:lnTo>
                <a:lnTo>
                  <a:pt x="7560" y="5891"/>
                </a:lnTo>
                <a:cubicBezTo>
                  <a:pt x="7560" y="5891"/>
                  <a:pt x="7560" y="3927"/>
                  <a:pt x="7560" y="3927"/>
                </a:cubicBezTo>
                <a:close/>
                <a:moveTo>
                  <a:pt x="21586" y="21045"/>
                </a:moveTo>
                <a:lnTo>
                  <a:pt x="21595" y="21044"/>
                </a:lnTo>
                <a:lnTo>
                  <a:pt x="19435" y="6317"/>
                </a:lnTo>
                <a:lnTo>
                  <a:pt x="19426" y="6318"/>
                </a:lnTo>
                <a:cubicBezTo>
                  <a:pt x="19390" y="6079"/>
                  <a:pt x="19173" y="5891"/>
                  <a:pt x="18900" y="5891"/>
                </a:cubicBezTo>
                <a:lnTo>
                  <a:pt x="15120" y="5891"/>
                </a:lnTo>
                <a:lnTo>
                  <a:pt x="15120" y="3927"/>
                </a:lnTo>
                <a:cubicBezTo>
                  <a:pt x="15120" y="1758"/>
                  <a:pt x="13186" y="0"/>
                  <a:pt x="10800" y="0"/>
                </a:cubicBezTo>
                <a:cubicBezTo>
                  <a:pt x="8414" y="0"/>
                  <a:pt x="6480" y="1758"/>
                  <a:pt x="6480" y="3927"/>
                </a:cubicBezTo>
                <a:lnTo>
                  <a:pt x="6480" y="5891"/>
                </a:lnTo>
                <a:lnTo>
                  <a:pt x="2700" y="5891"/>
                </a:lnTo>
                <a:cubicBezTo>
                  <a:pt x="2427" y="5891"/>
                  <a:pt x="2210" y="6079"/>
                  <a:pt x="2174" y="6318"/>
                </a:cubicBezTo>
                <a:lnTo>
                  <a:pt x="2165" y="6317"/>
                </a:lnTo>
                <a:lnTo>
                  <a:pt x="5" y="21044"/>
                </a:lnTo>
                <a:lnTo>
                  <a:pt x="14" y="21045"/>
                </a:lnTo>
                <a:cubicBezTo>
                  <a:pt x="11" y="21067"/>
                  <a:pt x="0" y="21087"/>
                  <a:pt x="0" y="21109"/>
                </a:cubicBezTo>
                <a:cubicBezTo>
                  <a:pt x="0" y="21381"/>
                  <a:pt x="242" y="21600"/>
                  <a:pt x="540" y="21600"/>
                </a:cubicBezTo>
                <a:lnTo>
                  <a:pt x="21060" y="21600"/>
                </a:lnTo>
                <a:cubicBezTo>
                  <a:pt x="21358" y="21600"/>
                  <a:pt x="21600" y="21381"/>
                  <a:pt x="21600" y="21109"/>
                </a:cubicBezTo>
                <a:cubicBezTo>
                  <a:pt x="21600" y="21087"/>
                  <a:pt x="21589" y="21067"/>
                  <a:pt x="21586" y="21045"/>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16" name="Shape 2816"/>
          <p:cNvSpPr/>
          <p:nvPr/>
        </p:nvSpPr>
        <p:spPr>
          <a:xfrm>
            <a:off x="18841496" y="2853084"/>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1587" y="18100"/>
                </a:moveTo>
                <a:lnTo>
                  <a:pt x="21596" y="18099"/>
                </a:lnTo>
                <a:lnTo>
                  <a:pt x="20614" y="5335"/>
                </a:lnTo>
                <a:lnTo>
                  <a:pt x="20605" y="5337"/>
                </a:lnTo>
                <a:cubicBezTo>
                  <a:pt x="20573" y="5097"/>
                  <a:pt x="20376" y="4909"/>
                  <a:pt x="20127" y="4909"/>
                </a:cubicBezTo>
                <a:lnTo>
                  <a:pt x="16691" y="4909"/>
                </a:lnTo>
                <a:lnTo>
                  <a:pt x="16691" y="3927"/>
                </a:lnTo>
                <a:cubicBezTo>
                  <a:pt x="16691" y="1758"/>
                  <a:pt x="14932" y="0"/>
                  <a:pt x="12764" y="0"/>
                </a:cubicBezTo>
                <a:cubicBezTo>
                  <a:pt x="11300" y="0"/>
                  <a:pt x="10025" y="803"/>
                  <a:pt x="9350" y="1991"/>
                </a:cubicBezTo>
                <a:cubicBezTo>
                  <a:pt x="9705" y="2027"/>
                  <a:pt x="10048" y="2105"/>
                  <a:pt x="10377" y="2214"/>
                </a:cubicBezTo>
                <a:cubicBezTo>
                  <a:pt x="10911" y="1470"/>
                  <a:pt x="11778" y="982"/>
                  <a:pt x="12764" y="982"/>
                </a:cubicBezTo>
                <a:cubicBezTo>
                  <a:pt x="14390" y="982"/>
                  <a:pt x="15709" y="2301"/>
                  <a:pt x="15709" y="3927"/>
                </a:cubicBezTo>
                <a:lnTo>
                  <a:pt x="15709" y="4909"/>
                </a:lnTo>
                <a:lnTo>
                  <a:pt x="13337" y="4909"/>
                </a:lnTo>
                <a:cubicBezTo>
                  <a:pt x="13474" y="5221"/>
                  <a:pt x="13581" y="5549"/>
                  <a:pt x="13651" y="5891"/>
                </a:cubicBezTo>
                <a:lnTo>
                  <a:pt x="15709" y="5891"/>
                </a:lnTo>
                <a:lnTo>
                  <a:pt x="15709" y="6873"/>
                </a:lnTo>
                <a:lnTo>
                  <a:pt x="16204" y="6873"/>
                </a:lnTo>
                <a:cubicBezTo>
                  <a:pt x="16375" y="6873"/>
                  <a:pt x="16537" y="6905"/>
                  <a:pt x="16691" y="6961"/>
                </a:cubicBezTo>
                <a:lnTo>
                  <a:pt x="16691" y="5891"/>
                </a:lnTo>
                <a:lnTo>
                  <a:pt x="19674" y="5891"/>
                </a:lnTo>
                <a:lnTo>
                  <a:pt x="20429" y="15709"/>
                </a:lnTo>
                <a:lnTo>
                  <a:pt x="18247" y="15709"/>
                </a:lnTo>
                <a:lnTo>
                  <a:pt x="18323" y="16691"/>
                </a:lnTo>
                <a:lnTo>
                  <a:pt x="20504" y="16691"/>
                </a:lnTo>
                <a:lnTo>
                  <a:pt x="20580" y="17673"/>
                </a:lnTo>
                <a:lnTo>
                  <a:pt x="18398" y="17673"/>
                </a:lnTo>
                <a:lnTo>
                  <a:pt x="18474" y="18655"/>
                </a:lnTo>
                <a:lnTo>
                  <a:pt x="21109" y="18655"/>
                </a:lnTo>
                <a:cubicBezTo>
                  <a:pt x="21380" y="18655"/>
                  <a:pt x="21600" y="18435"/>
                  <a:pt x="21600" y="18164"/>
                </a:cubicBezTo>
                <a:cubicBezTo>
                  <a:pt x="21600" y="18141"/>
                  <a:pt x="21590" y="18122"/>
                  <a:pt x="21587" y="18100"/>
                </a:cubicBezTo>
                <a:moveTo>
                  <a:pt x="1020" y="20618"/>
                </a:moveTo>
                <a:lnTo>
                  <a:pt x="1096" y="19636"/>
                </a:lnTo>
                <a:lnTo>
                  <a:pt x="16577" y="19636"/>
                </a:lnTo>
                <a:lnTo>
                  <a:pt x="16653" y="20618"/>
                </a:lnTo>
                <a:cubicBezTo>
                  <a:pt x="16653" y="20618"/>
                  <a:pt x="1020" y="20618"/>
                  <a:pt x="1020" y="20618"/>
                </a:cubicBezTo>
                <a:close/>
                <a:moveTo>
                  <a:pt x="1926" y="8836"/>
                </a:moveTo>
                <a:lnTo>
                  <a:pt x="4909" y="8836"/>
                </a:lnTo>
                <a:lnTo>
                  <a:pt x="4909" y="10936"/>
                </a:lnTo>
                <a:cubicBezTo>
                  <a:pt x="4617" y="11106"/>
                  <a:pt x="4418" y="11420"/>
                  <a:pt x="4418" y="11782"/>
                </a:cubicBezTo>
                <a:cubicBezTo>
                  <a:pt x="4418" y="12324"/>
                  <a:pt x="4858" y="12764"/>
                  <a:pt x="5400" y="12764"/>
                </a:cubicBezTo>
                <a:cubicBezTo>
                  <a:pt x="5942" y="12764"/>
                  <a:pt x="6382" y="12324"/>
                  <a:pt x="6382" y="11782"/>
                </a:cubicBezTo>
                <a:cubicBezTo>
                  <a:pt x="6382" y="11420"/>
                  <a:pt x="6183" y="11106"/>
                  <a:pt x="5891" y="10936"/>
                </a:cubicBezTo>
                <a:lnTo>
                  <a:pt x="5891" y="8836"/>
                </a:lnTo>
                <a:lnTo>
                  <a:pt x="11782" y="8836"/>
                </a:lnTo>
                <a:lnTo>
                  <a:pt x="11782" y="10936"/>
                </a:lnTo>
                <a:cubicBezTo>
                  <a:pt x="11489" y="11106"/>
                  <a:pt x="11291" y="11420"/>
                  <a:pt x="11291" y="11782"/>
                </a:cubicBezTo>
                <a:cubicBezTo>
                  <a:pt x="11291" y="12324"/>
                  <a:pt x="11731" y="12764"/>
                  <a:pt x="12273" y="12764"/>
                </a:cubicBezTo>
                <a:cubicBezTo>
                  <a:pt x="12815" y="12764"/>
                  <a:pt x="13255" y="12324"/>
                  <a:pt x="13255" y="11782"/>
                </a:cubicBezTo>
                <a:cubicBezTo>
                  <a:pt x="13255" y="11420"/>
                  <a:pt x="13056" y="11106"/>
                  <a:pt x="12764" y="10936"/>
                </a:cubicBezTo>
                <a:lnTo>
                  <a:pt x="12764" y="8836"/>
                </a:lnTo>
                <a:lnTo>
                  <a:pt x="15746" y="8836"/>
                </a:lnTo>
                <a:lnTo>
                  <a:pt x="16502" y="18655"/>
                </a:lnTo>
                <a:lnTo>
                  <a:pt x="1172" y="18655"/>
                </a:lnTo>
                <a:cubicBezTo>
                  <a:pt x="1172" y="18655"/>
                  <a:pt x="1926" y="8836"/>
                  <a:pt x="1926" y="8836"/>
                </a:cubicBezTo>
                <a:close/>
                <a:moveTo>
                  <a:pt x="5891" y="6873"/>
                </a:moveTo>
                <a:cubicBezTo>
                  <a:pt x="5891" y="5246"/>
                  <a:pt x="7210" y="3927"/>
                  <a:pt x="8836" y="3927"/>
                </a:cubicBezTo>
                <a:cubicBezTo>
                  <a:pt x="10463" y="3927"/>
                  <a:pt x="11782" y="5246"/>
                  <a:pt x="11782" y="6873"/>
                </a:cubicBezTo>
                <a:lnTo>
                  <a:pt x="11782" y="7855"/>
                </a:lnTo>
                <a:lnTo>
                  <a:pt x="5891" y="7855"/>
                </a:lnTo>
                <a:cubicBezTo>
                  <a:pt x="5891" y="7855"/>
                  <a:pt x="5891" y="6873"/>
                  <a:pt x="5891" y="6873"/>
                </a:cubicBezTo>
                <a:close/>
                <a:moveTo>
                  <a:pt x="17668" y="21044"/>
                </a:moveTo>
                <a:lnTo>
                  <a:pt x="16687" y="8281"/>
                </a:lnTo>
                <a:lnTo>
                  <a:pt x="16678" y="8282"/>
                </a:lnTo>
                <a:cubicBezTo>
                  <a:pt x="16646" y="8043"/>
                  <a:pt x="16448" y="7855"/>
                  <a:pt x="16200" y="7855"/>
                </a:cubicBezTo>
                <a:lnTo>
                  <a:pt x="12764" y="7855"/>
                </a:lnTo>
                <a:lnTo>
                  <a:pt x="12764" y="6873"/>
                </a:lnTo>
                <a:cubicBezTo>
                  <a:pt x="12764" y="4704"/>
                  <a:pt x="11005" y="2945"/>
                  <a:pt x="8836" y="2945"/>
                </a:cubicBezTo>
                <a:cubicBezTo>
                  <a:pt x="6668" y="2945"/>
                  <a:pt x="4909" y="4704"/>
                  <a:pt x="4909" y="6873"/>
                </a:cubicBezTo>
                <a:lnTo>
                  <a:pt x="4909" y="7855"/>
                </a:lnTo>
                <a:lnTo>
                  <a:pt x="1473" y="7855"/>
                </a:lnTo>
                <a:cubicBezTo>
                  <a:pt x="1224" y="7855"/>
                  <a:pt x="1027" y="8043"/>
                  <a:pt x="995" y="8282"/>
                </a:cubicBezTo>
                <a:lnTo>
                  <a:pt x="986" y="8281"/>
                </a:lnTo>
                <a:lnTo>
                  <a:pt x="4" y="21044"/>
                </a:lnTo>
                <a:lnTo>
                  <a:pt x="13" y="21045"/>
                </a:lnTo>
                <a:cubicBezTo>
                  <a:pt x="10" y="21067"/>
                  <a:pt x="0" y="21087"/>
                  <a:pt x="0" y="21109"/>
                </a:cubicBezTo>
                <a:cubicBezTo>
                  <a:pt x="0" y="21381"/>
                  <a:pt x="220" y="21600"/>
                  <a:pt x="491" y="21600"/>
                </a:cubicBezTo>
                <a:lnTo>
                  <a:pt x="17182" y="21600"/>
                </a:lnTo>
                <a:cubicBezTo>
                  <a:pt x="17453" y="21600"/>
                  <a:pt x="17673" y="21381"/>
                  <a:pt x="17673" y="21109"/>
                </a:cubicBezTo>
                <a:cubicBezTo>
                  <a:pt x="17673" y="21087"/>
                  <a:pt x="17663" y="21067"/>
                  <a:pt x="17660" y="21045"/>
                </a:cubicBezTo>
                <a:cubicBezTo>
                  <a:pt x="17660" y="21045"/>
                  <a:pt x="17668" y="21044"/>
                  <a:pt x="17668" y="21044"/>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17" name="Shape 2817"/>
          <p:cNvSpPr/>
          <p:nvPr/>
        </p:nvSpPr>
        <p:spPr>
          <a:xfrm>
            <a:off x="19920715" y="2903870"/>
            <a:ext cx="558655" cy="457082"/>
          </a:xfrm>
          <a:custGeom>
            <a:avLst/>
            <a:gdLst/>
            <a:ahLst/>
            <a:cxnLst>
              <a:cxn ang="0">
                <a:pos x="wd2" y="hd2"/>
              </a:cxn>
              <a:cxn ang="5400000">
                <a:pos x="wd2" y="hd2"/>
              </a:cxn>
              <a:cxn ang="10800000">
                <a:pos x="wd2" y="hd2"/>
              </a:cxn>
              <a:cxn ang="16200000">
                <a:pos x="wd2" y="hd2"/>
              </a:cxn>
            </a:cxnLst>
            <a:rect l="0" t="0" r="r" b="b"/>
            <a:pathLst>
              <a:path w="21600" h="21600" extrusionOk="0">
                <a:moveTo>
                  <a:pt x="20618" y="9600"/>
                </a:moveTo>
                <a:lnTo>
                  <a:pt x="982" y="9600"/>
                </a:lnTo>
                <a:lnTo>
                  <a:pt x="982" y="8400"/>
                </a:lnTo>
                <a:lnTo>
                  <a:pt x="20618" y="8400"/>
                </a:lnTo>
                <a:cubicBezTo>
                  <a:pt x="20618" y="8400"/>
                  <a:pt x="20618" y="9600"/>
                  <a:pt x="20618" y="9600"/>
                </a:cubicBezTo>
                <a:close/>
                <a:moveTo>
                  <a:pt x="19006" y="13200"/>
                </a:moveTo>
                <a:lnTo>
                  <a:pt x="15735" y="13200"/>
                </a:lnTo>
                <a:lnTo>
                  <a:pt x="16045" y="10800"/>
                </a:lnTo>
                <a:lnTo>
                  <a:pt x="19419" y="10800"/>
                </a:lnTo>
                <a:cubicBezTo>
                  <a:pt x="19419" y="10800"/>
                  <a:pt x="19006" y="13200"/>
                  <a:pt x="19006" y="13200"/>
                </a:cubicBezTo>
                <a:close/>
                <a:moveTo>
                  <a:pt x="18386" y="16800"/>
                </a:moveTo>
                <a:lnTo>
                  <a:pt x="15270" y="16800"/>
                </a:lnTo>
                <a:lnTo>
                  <a:pt x="15580" y="14400"/>
                </a:lnTo>
                <a:lnTo>
                  <a:pt x="18799" y="14400"/>
                </a:lnTo>
                <a:cubicBezTo>
                  <a:pt x="18799" y="14400"/>
                  <a:pt x="18386" y="16800"/>
                  <a:pt x="18386" y="16800"/>
                </a:cubicBezTo>
                <a:close/>
                <a:moveTo>
                  <a:pt x="17766" y="20400"/>
                </a:moveTo>
                <a:lnTo>
                  <a:pt x="14805" y="20400"/>
                </a:lnTo>
                <a:lnTo>
                  <a:pt x="15115" y="18000"/>
                </a:lnTo>
                <a:lnTo>
                  <a:pt x="18179" y="18000"/>
                </a:lnTo>
                <a:cubicBezTo>
                  <a:pt x="18179" y="18000"/>
                  <a:pt x="17766" y="20400"/>
                  <a:pt x="17766" y="20400"/>
                </a:cubicBezTo>
                <a:close/>
                <a:moveTo>
                  <a:pt x="11291" y="13200"/>
                </a:moveTo>
                <a:lnTo>
                  <a:pt x="11291" y="10800"/>
                </a:lnTo>
                <a:lnTo>
                  <a:pt x="15063" y="10800"/>
                </a:lnTo>
                <a:lnTo>
                  <a:pt x="14753" y="13200"/>
                </a:lnTo>
                <a:cubicBezTo>
                  <a:pt x="14753" y="13200"/>
                  <a:pt x="11291" y="13200"/>
                  <a:pt x="11291" y="13200"/>
                </a:cubicBezTo>
                <a:close/>
                <a:moveTo>
                  <a:pt x="14289" y="16800"/>
                </a:moveTo>
                <a:lnTo>
                  <a:pt x="11291" y="16800"/>
                </a:lnTo>
                <a:lnTo>
                  <a:pt x="11291" y="14400"/>
                </a:lnTo>
                <a:lnTo>
                  <a:pt x="14598" y="14400"/>
                </a:lnTo>
                <a:cubicBezTo>
                  <a:pt x="14598" y="14400"/>
                  <a:pt x="14289" y="16800"/>
                  <a:pt x="14289" y="16800"/>
                </a:cubicBezTo>
                <a:close/>
                <a:moveTo>
                  <a:pt x="13823" y="20400"/>
                </a:moveTo>
                <a:lnTo>
                  <a:pt x="11291" y="20400"/>
                </a:lnTo>
                <a:lnTo>
                  <a:pt x="11291" y="18000"/>
                </a:lnTo>
                <a:lnTo>
                  <a:pt x="14133" y="18000"/>
                </a:lnTo>
                <a:cubicBezTo>
                  <a:pt x="14133" y="18000"/>
                  <a:pt x="13823" y="20400"/>
                  <a:pt x="13823" y="20400"/>
                </a:cubicBezTo>
                <a:close/>
                <a:moveTo>
                  <a:pt x="10309" y="13200"/>
                </a:moveTo>
                <a:lnTo>
                  <a:pt x="6847" y="13200"/>
                </a:lnTo>
                <a:lnTo>
                  <a:pt x="6537" y="10800"/>
                </a:lnTo>
                <a:lnTo>
                  <a:pt x="10309" y="10800"/>
                </a:lnTo>
                <a:cubicBezTo>
                  <a:pt x="10309" y="10800"/>
                  <a:pt x="10309" y="13200"/>
                  <a:pt x="10309" y="13200"/>
                </a:cubicBezTo>
                <a:close/>
                <a:moveTo>
                  <a:pt x="10309" y="16800"/>
                </a:moveTo>
                <a:lnTo>
                  <a:pt x="7311" y="16800"/>
                </a:lnTo>
                <a:lnTo>
                  <a:pt x="7002" y="14400"/>
                </a:lnTo>
                <a:lnTo>
                  <a:pt x="10309" y="14400"/>
                </a:lnTo>
                <a:cubicBezTo>
                  <a:pt x="10309" y="14400"/>
                  <a:pt x="10309" y="16800"/>
                  <a:pt x="10309" y="16800"/>
                </a:cubicBezTo>
                <a:close/>
                <a:moveTo>
                  <a:pt x="10309" y="20400"/>
                </a:moveTo>
                <a:lnTo>
                  <a:pt x="7777" y="20400"/>
                </a:lnTo>
                <a:lnTo>
                  <a:pt x="7467" y="18000"/>
                </a:lnTo>
                <a:lnTo>
                  <a:pt x="10309" y="18000"/>
                </a:lnTo>
                <a:cubicBezTo>
                  <a:pt x="10309" y="18000"/>
                  <a:pt x="10309" y="20400"/>
                  <a:pt x="10309" y="20400"/>
                </a:cubicBezTo>
                <a:close/>
                <a:moveTo>
                  <a:pt x="3834" y="20400"/>
                </a:moveTo>
                <a:lnTo>
                  <a:pt x="3421" y="18000"/>
                </a:lnTo>
                <a:lnTo>
                  <a:pt x="6485" y="18000"/>
                </a:lnTo>
                <a:lnTo>
                  <a:pt x="6795" y="20400"/>
                </a:lnTo>
                <a:cubicBezTo>
                  <a:pt x="6795" y="20400"/>
                  <a:pt x="3834" y="20400"/>
                  <a:pt x="3834" y="20400"/>
                </a:cubicBezTo>
                <a:close/>
                <a:moveTo>
                  <a:pt x="2801" y="14400"/>
                </a:moveTo>
                <a:lnTo>
                  <a:pt x="6020" y="14400"/>
                </a:lnTo>
                <a:lnTo>
                  <a:pt x="6330" y="16800"/>
                </a:lnTo>
                <a:lnTo>
                  <a:pt x="3214" y="16800"/>
                </a:lnTo>
                <a:cubicBezTo>
                  <a:pt x="3214" y="16800"/>
                  <a:pt x="2801" y="14400"/>
                  <a:pt x="2801" y="14400"/>
                </a:cubicBezTo>
                <a:close/>
                <a:moveTo>
                  <a:pt x="2181" y="10800"/>
                </a:moveTo>
                <a:lnTo>
                  <a:pt x="5555" y="10800"/>
                </a:lnTo>
                <a:lnTo>
                  <a:pt x="5865" y="13200"/>
                </a:lnTo>
                <a:lnTo>
                  <a:pt x="2594" y="13200"/>
                </a:lnTo>
                <a:cubicBezTo>
                  <a:pt x="2594" y="13200"/>
                  <a:pt x="2181" y="10800"/>
                  <a:pt x="2181" y="10800"/>
                </a:cubicBezTo>
                <a:close/>
                <a:moveTo>
                  <a:pt x="10800" y="1320"/>
                </a:moveTo>
                <a:lnTo>
                  <a:pt x="17616" y="7200"/>
                </a:lnTo>
                <a:lnTo>
                  <a:pt x="3984" y="7200"/>
                </a:lnTo>
                <a:cubicBezTo>
                  <a:pt x="3984" y="7200"/>
                  <a:pt x="10800" y="1320"/>
                  <a:pt x="10800" y="1320"/>
                </a:cubicBezTo>
                <a:close/>
                <a:moveTo>
                  <a:pt x="20618" y="7200"/>
                </a:moveTo>
                <a:lnTo>
                  <a:pt x="19284" y="7200"/>
                </a:lnTo>
                <a:lnTo>
                  <a:pt x="11157" y="188"/>
                </a:lnTo>
                <a:lnTo>
                  <a:pt x="11155" y="190"/>
                </a:lnTo>
                <a:cubicBezTo>
                  <a:pt x="11066" y="74"/>
                  <a:pt x="10941" y="0"/>
                  <a:pt x="10800" y="0"/>
                </a:cubicBezTo>
                <a:cubicBezTo>
                  <a:pt x="10659" y="0"/>
                  <a:pt x="10534" y="74"/>
                  <a:pt x="10445" y="190"/>
                </a:cubicBezTo>
                <a:lnTo>
                  <a:pt x="10443" y="188"/>
                </a:lnTo>
                <a:lnTo>
                  <a:pt x="2316" y="7200"/>
                </a:lnTo>
                <a:lnTo>
                  <a:pt x="982" y="7200"/>
                </a:lnTo>
                <a:cubicBezTo>
                  <a:pt x="439" y="7200"/>
                  <a:pt x="0" y="7738"/>
                  <a:pt x="0" y="8400"/>
                </a:cubicBezTo>
                <a:lnTo>
                  <a:pt x="0" y="9600"/>
                </a:lnTo>
                <a:cubicBezTo>
                  <a:pt x="0" y="10262"/>
                  <a:pt x="439" y="10800"/>
                  <a:pt x="982" y="10800"/>
                </a:cubicBezTo>
                <a:lnTo>
                  <a:pt x="1178" y="10800"/>
                </a:lnTo>
                <a:lnTo>
                  <a:pt x="2960" y="21145"/>
                </a:lnTo>
                <a:lnTo>
                  <a:pt x="2969" y="21143"/>
                </a:lnTo>
                <a:cubicBezTo>
                  <a:pt x="3023" y="21403"/>
                  <a:pt x="3207" y="21600"/>
                  <a:pt x="3436" y="21600"/>
                </a:cubicBezTo>
                <a:lnTo>
                  <a:pt x="18164" y="21600"/>
                </a:lnTo>
                <a:cubicBezTo>
                  <a:pt x="18393" y="21600"/>
                  <a:pt x="18577" y="21403"/>
                  <a:pt x="18631" y="21143"/>
                </a:cubicBezTo>
                <a:lnTo>
                  <a:pt x="18640" y="21145"/>
                </a:lnTo>
                <a:lnTo>
                  <a:pt x="20422" y="10800"/>
                </a:lnTo>
                <a:lnTo>
                  <a:pt x="20618" y="10800"/>
                </a:lnTo>
                <a:cubicBezTo>
                  <a:pt x="21160" y="10800"/>
                  <a:pt x="21600" y="10262"/>
                  <a:pt x="21600" y="9600"/>
                </a:cubicBezTo>
                <a:lnTo>
                  <a:pt x="21600" y="8400"/>
                </a:lnTo>
                <a:cubicBezTo>
                  <a:pt x="21600" y="7738"/>
                  <a:pt x="21160" y="7200"/>
                  <a:pt x="20618" y="72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18" name="Shape 2818"/>
          <p:cNvSpPr/>
          <p:nvPr/>
        </p:nvSpPr>
        <p:spPr>
          <a:xfrm>
            <a:off x="20987237" y="2878477"/>
            <a:ext cx="558655" cy="507869"/>
          </a:xfrm>
          <a:custGeom>
            <a:avLst/>
            <a:gdLst/>
            <a:ahLst/>
            <a:cxnLst>
              <a:cxn ang="0">
                <a:pos x="wd2" y="hd2"/>
              </a:cxn>
              <a:cxn ang="5400000">
                <a:pos x="wd2" y="hd2"/>
              </a:cxn>
              <a:cxn ang="10800000">
                <a:pos x="wd2" y="hd2"/>
              </a:cxn>
              <a:cxn ang="16200000">
                <a:pos x="wd2" y="hd2"/>
              </a:cxn>
            </a:cxnLst>
            <a:rect l="0" t="0" r="r" b="b"/>
            <a:pathLst>
              <a:path w="21600" h="21600" extrusionOk="0">
                <a:moveTo>
                  <a:pt x="20618" y="10800"/>
                </a:moveTo>
                <a:lnTo>
                  <a:pt x="982" y="10800"/>
                </a:lnTo>
                <a:lnTo>
                  <a:pt x="982" y="9720"/>
                </a:lnTo>
                <a:lnTo>
                  <a:pt x="20618" y="9720"/>
                </a:lnTo>
                <a:cubicBezTo>
                  <a:pt x="20618" y="9720"/>
                  <a:pt x="20618" y="10800"/>
                  <a:pt x="20618" y="10800"/>
                </a:cubicBezTo>
                <a:close/>
                <a:moveTo>
                  <a:pt x="19006" y="14040"/>
                </a:moveTo>
                <a:lnTo>
                  <a:pt x="15735" y="14040"/>
                </a:lnTo>
                <a:lnTo>
                  <a:pt x="16045" y="11880"/>
                </a:lnTo>
                <a:lnTo>
                  <a:pt x="19419" y="11880"/>
                </a:lnTo>
                <a:cubicBezTo>
                  <a:pt x="19419" y="11880"/>
                  <a:pt x="19006" y="14040"/>
                  <a:pt x="19006" y="14040"/>
                </a:cubicBezTo>
                <a:close/>
                <a:moveTo>
                  <a:pt x="18386" y="17280"/>
                </a:moveTo>
                <a:lnTo>
                  <a:pt x="15270" y="17280"/>
                </a:lnTo>
                <a:lnTo>
                  <a:pt x="15580" y="15120"/>
                </a:lnTo>
                <a:lnTo>
                  <a:pt x="18799" y="15120"/>
                </a:lnTo>
                <a:cubicBezTo>
                  <a:pt x="18799" y="15120"/>
                  <a:pt x="18386" y="17280"/>
                  <a:pt x="18386" y="17280"/>
                </a:cubicBezTo>
                <a:close/>
                <a:moveTo>
                  <a:pt x="17766" y="20520"/>
                </a:moveTo>
                <a:lnTo>
                  <a:pt x="14805" y="20520"/>
                </a:lnTo>
                <a:lnTo>
                  <a:pt x="15115" y="18360"/>
                </a:lnTo>
                <a:lnTo>
                  <a:pt x="18179" y="18360"/>
                </a:lnTo>
                <a:cubicBezTo>
                  <a:pt x="18179" y="18360"/>
                  <a:pt x="17766" y="20520"/>
                  <a:pt x="17766" y="20520"/>
                </a:cubicBezTo>
                <a:close/>
                <a:moveTo>
                  <a:pt x="11291" y="14040"/>
                </a:moveTo>
                <a:lnTo>
                  <a:pt x="11291" y="11880"/>
                </a:lnTo>
                <a:lnTo>
                  <a:pt x="15063" y="11880"/>
                </a:lnTo>
                <a:lnTo>
                  <a:pt x="14753" y="14040"/>
                </a:lnTo>
                <a:cubicBezTo>
                  <a:pt x="14753" y="14040"/>
                  <a:pt x="11291" y="14040"/>
                  <a:pt x="11291" y="14040"/>
                </a:cubicBezTo>
                <a:close/>
                <a:moveTo>
                  <a:pt x="14288" y="17280"/>
                </a:moveTo>
                <a:lnTo>
                  <a:pt x="11291" y="17280"/>
                </a:lnTo>
                <a:lnTo>
                  <a:pt x="11291" y="15120"/>
                </a:lnTo>
                <a:lnTo>
                  <a:pt x="14598" y="15120"/>
                </a:lnTo>
                <a:cubicBezTo>
                  <a:pt x="14598" y="15120"/>
                  <a:pt x="14288" y="17280"/>
                  <a:pt x="14288" y="17280"/>
                </a:cubicBezTo>
                <a:close/>
                <a:moveTo>
                  <a:pt x="13823" y="20520"/>
                </a:moveTo>
                <a:lnTo>
                  <a:pt x="11291" y="20520"/>
                </a:lnTo>
                <a:lnTo>
                  <a:pt x="11291" y="18360"/>
                </a:lnTo>
                <a:lnTo>
                  <a:pt x="14133" y="18360"/>
                </a:lnTo>
                <a:cubicBezTo>
                  <a:pt x="14133" y="18360"/>
                  <a:pt x="13823" y="20520"/>
                  <a:pt x="13823" y="20520"/>
                </a:cubicBezTo>
                <a:close/>
                <a:moveTo>
                  <a:pt x="10309" y="14040"/>
                </a:moveTo>
                <a:lnTo>
                  <a:pt x="6847" y="14040"/>
                </a:lnTo>
                <a:lnTo>
                  <a:pt x="6537" y="11880"/>
                </a:lnTo>
                <a:lnTo>
                  <a:pt x="10309" y="11880"/>
                </a:lnTo>
                <a:cubicBezTo>
                  <a:pt x="10309" y="11880"/>
                  <a:pt x="10309" y="14040"/>
                  <a:pt x="10309" y="14040"/>
                </a:cubicBezTo>
                <a:close/>
                <a:moveTo>
                  <a:pt x="10309" y="17280"/>
                </a:moveTo>
                <a:lnTo>
                  <a:pt x="7312" y="17280"/>
                </a:lnTo>
                <a:lnTo>
                  <a:pt x="7002" y="15120"/>
                </a:lnTo>
                <a:lnTo>
                  <a:pt x="10309" y="15120"/>
                </a:lnTo>
                <a:cubicBezTo>
                  <a:pt x="10309" y="15120"/>
                  <a:pt x="10309" y="17280"/>
                  <a:pt x="10309" y="17280"/>
                </a:cubicBezTo>
                <a:close/>
                <a:moveTo>
                  <a:pt x="10309" y="20520"/>
                </a:moveTo>
                <a:lnTo>
                  <a:pt x="7777" y="20520"/>
                </a:lnTo>
                <a:lnTo>
                  <a:pt x="7467" y="18360"/>
                </a:lnTo>
                <a:lnTo>
                  <a:pt x="10309" y="18360"/>
                </a:lnTo>
                <a:cubicBezTo>
                  <a:pt x="10309" y="18360"/>
                  <a:pt x="10309" y="20520"/>
                  <a:pt x="10309" y="20520"/>
                </a:cubicBezTo>
                <a:close/>
                <a:moveTo>
                  <a:pt x="3834" y="20520"/>
                </a:moveTo>
                <a:lnTo>
                  <a:pt x="3421" y="18360"/>
                </a:lnTo>
                <a:lnTo>
                  <a:pt x="6485" y="18360"/>
                </a:lnTo>
                <a:lnTo>
                  <a:pt x="6795" y="20520"/>
                </a:lnTo>
                <a:cubicBezTo>
                  <a:pt x="6795" y="20520"/>
                  <a:pt x="3834" y="20520"/>
                  <a:pt x="3834" y="20520"/>
                </a:cubicBezTo>
                <a:close/>
                <a:moveTo>
                  <a:pt x="2801" y="15120"/>
                </a:moveTo>
                <a:lnTo>
                  <a:pt x="6020" y="15120"/>
                </a:lnTo>
                <a:lnTo>
                  <a:pt x="6330" y="17280"/>
                </a:lnTo>
                <a:lnTo>
                  <a:pt x="3214" y="17280"/>
                </a:lnTo>
                <a:cubicBezTo>
                  <a:pt x="3214" y="17280"/>
                  <a:pt x="2801" y="15120"/>
                  <a:pt x="2801" y="15120"/>
                </a:cubicBezTo>
                <a:close/>
                <a:moveTo>
                  <a:pt x="2181" y="11880"/>
                </a:moveTo>
                <a:lnTo>
                  <a:pt x="5555" y="11880"/>
                </a:lnTo>
                <a:lnTo>
                  <a:pt x="5865" y="14040"/>
                </a:lnTo>
                <a:lnTo>
                  <a:pt x="2594" y="14040"/>
                </a:lnTo>
                <a:cubicBezTo>
                  <a:pt x="2594" y="14040"/>
                  <a:pt x="2181" y="11880"/>
                  <a:pt x="2181" y="11880"/>
                </a:cubicBezTo>
                <a:close/>
                <a:moveTo>
                  <a:pt x="20618" y="8640"/>
                </a:moveTo>
                <a:lnTo>
                  <a:pt x="982" y="8640"/>
                </a:lnTo>
                <a:cubicBezTo>
                  <a:pt x="440" y="8640"/>
                  <a:pt x="0" y="9124"/>
                  <a:pt x="0" y="9720"/>
                </a:cubicBezTo>
                <a:lnTo>
                  <a:pt x="0" y="10800"/>
                </a:lnTo>
                <a:cubicBezTo>
                  <a:pt x="0" y="11397"/>
                  <a:pt x="440" y="11880"/>
                  <a:pt x="982" y="11880"/>
                </a:cubicBezTo>
                <a:lnTo>
                  <a:pt x="1178" y="11880"/>
                </a:lnTo>
                <a:lnTo>
                  <a:pt x="2960" y="21191"/>
                </a:lnTo>
                <a:lnTo>
                  <a:pt x="2969" y="21189"/>
                </a:lnTo>
                <a:cubicBezTo>
                  <a:pt x="3023" y="21423"/>
                  <a:pt x="3207" y="21600"/>
                  <a:pt x="3436" y="21600"/>
                </a:cubicBezTo>
                <a:lnTo>
                  <a:pt x="18164" y="21600"/>
                </a:lnTo>
                <a:cubicBezTo>
                  <a:pt x="18393" y="21600"/>
                  <a:pt x="18577" y="21423"/>
                  <a:pt x="18631" y="21189"/>
                </a:cubicBezTo>
                <a:lnTo>
                  <a:pt x="18640" y="21191"/>
                </a:lnTo>
                <a:lnTo>
                  <a:pt x="20422" y="11880"/>
                </a:lnTo>
                <a:lnTo>
                  <a:pt x="20618" y="11880"/>
                </a:lnTo>
                <a:cubicBezTo>
                  <a:pt x="21160" y="11880"/>
                  <a:pt x="21600" y="11397"/>
                  <a:pt x="21600" y="10800"/>
                </a:cubicBezTo>
                <a:lnTo>
                  <a:pt x="21600" y="9720"/>
                </a:lnTo>
                <a:cubicBezTo>
                  <a:pt x="21600" y="9124"/>
                  <a:pt x="21160" y="8640"/>
                  <a:pt x="20618" y="8640"/>
                </a:cubicBezTo>
                <a:moveTo>
                  <a:pt x="10453" y="7402"/>
                </a:moveTo>
                <a:cubicBezTo>
                  <a:pt x="10542" y="7500"/>
                  <a:pt x="10665" y="7560"/>
                  <a:pt x="10800" y="7560"/>
                </a:cubicBezTo>
                <a:cubicBezTo>
                  <a:pt x="10936" y="7560"/>
                  <a:pt x="11058" y="7500"/>
                  <a:pt x="11147" y="7402"/>
                </a:cubicBezTo>
                <a:lnTo>
                  <a:pt x="13111" y="5242"/>
                </a:lnTo>
                <a:cubicBezTo>
                  <a:pt x="13200" y="5144"/>
                  <a:pt x="13255" y="5009"/>
                  <a:pt x="13255" y="4860"/>
                </a:cubicBezTo>
                <a:cubicBezTo>
                  <a:pt x="13255" y="4562"/>
                  <a:pt x="13035" y="4320"/>
                  <a:pt x="12764" y="4320"/>
                </a:cubicBezTo>
                <a:cubicBezTo>
                  <a:pt x="12628" y="4320"/>
                  <a:pt x="12506" y="4381"/>
                  <a:pt x="12417" y="4478"/>
                </a:cubicBezTo>
                <a:lnTo>
                  <a:pt x="11291" y="5716"/>
                </a:lnTo>
                <a:lnTo>
                  <a:pt x="11291" y="540"/>
                </a:lnTo>
                <a:cubicBezTo>
                  <a:pt x="11291" y="242"/>
                  <a:pt x="11071" y="0"/>
                  <a:pt x="10800" y="0"/>
                </a:cubicBezTo>
                <a:cubicBezTo>
                  <a:pt x="10529" y="0"/>
                  <a:pt x="10309" y="242"/>
                  <a:pt x="10309" y="540"/>
                </a:cubicBezTo>
                <a:lnTo>
                  <a:pt x="10309" y="5716"/>
                </a:lnTo>
                <a:lnTo>
                  <a:pt x="9183" y="4478"/>
                </a:lnTo>
                <a:cubicBezTo>
                  <a:pt x="9095" y="4381"/>
                  <a:pt x="8972" y="4320"/>
                  <a:pt x="8836" y="4320"/>
                </a:cubicBezTo>
                <a:cubicBezTo>
                  <a:pt x="8565" y="4320"/>
                  <a:pt x="8345" y="4562"/>
                  <a:pt x="8345" y="4860"/>
                </a:cubicBezTo>
                <a:cubicBezTo>
                  <a:pt x="8345" y="5009"/>
                  <a:pt x="8400" y="5144"/>
                  <a:pt x="8489" y="5242"/>
                </a:cubicBezTo>
                <a:cubicBezTo>
                  <a:pt x="8489" y="5242"/>
                  <a:pt x="10453" y="7402"/>
                  <a:pt x="10453" y="7402"/>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19" name="Shape 2819"/>
          <p:cNvSpPr/>
          <p:nvPr/>
        </p:nvSpPr>
        <p:spPr>
          <a:xfrm>
            <a:off x="22053759" y="2878477"/>
            <a:ext cx="558655" cy="507869"/>
          </a:xfrm>
          <a:custGeom>
            <a:avLst/>
            <a:gdLst/>
            <a:ahLst/>
            <a:cxnLst>
              <a:cxn ang="0">
                <a:pos x="wd2" y="hd2"/>
              </a:cxn>
              <a:cxn ang="5400000">
                <a:pos x="wd2" y="hd2"/>
              </a:cxn>
              <a:cxn ang="10800000">
                <a:pos x="wd2" y="hd2"/>
              </a:cxn>
              <a:cxn ang="16200000">
                <a:pos x="wd2" y="hd2"/>
              </a:cxn>
            </a:cxnLst>
            <a:rect l="0" t="0" r="r" b="b"/>
            <a:pathLst>
              <a:path w="21600" h="21600" extrusionOk="0">
                <a:moveTo>
                  <a:pt x="20618" y="10800"/>
                </a:moveTo>
                <a:lnTo>
                  <a:pt x="982" y="10800"/>
                </a:lnTo>
                <a:lnTo>
                  <a:pt x="982" y="9720"/>
                </a:lnTo>
                <a:lnTo>
                  <a:pt x="20618" y="9720"/>
                </a:lnTo>
                <a:cubicBezTo>
                  <a:pt x="20618" y="9720"/>
                  <a:pt x="20618" y="10800"/>
                  <a:pt x="20618" y="10800"/>
                </a:cubicBezTo>
                <a:close/>
                <a:moveTo>
                  <a:pt x="19006" y="14040"/>
                </a:moveTo>
                <a:lnTo>
                  <a:pt x="15735" y="14040"/>
                </a:lnTo>
                <a:lnTo>
                  <a:pt x="16045" y="11880"/>
                </a:lnTo>
                <a:lnTo>
                  <a:pt x="19419" y="11880"/>
                </a:lnTo>
                <a:cubicBezTo>
                  <a:pt x="19419" y="11880"/>
                  <a:pt x="19006" y="14040"/>
                  <a:pt x="19006" y="14040"/>
                </a:cubicBezTo>
                <a:close/>
                <a:moveTo>
                  <a:pt x="18386" y="17280"/>
                </a:moveTo>
                <a:lnTo>
                  <a:pt x="15270" y="17280"/>
                </a:lnTo>
                <a:lnTo>
                  <a:pt x="15580" y="15120"/>
                </a:lnTo>
                <a:lnTo>
                  <a:pt x="18799" y="15120"/>
                </a:lnTo>
                <a:cubicBezTo>
                  <a:pt x="18799" y="15120"/>
                  <a:pt x="18386" y="17280"/>
                  <a:pt x="18386" y="17280"/>
                </a:cubicBezTo>
                <a:close/>
                <a:moveTo>
                  <a:pt x="17766" y="20520"/>
                </a:moveTo>
                <a:lnTo>
                  <a:pt x="14805" y="20520"/>
                </a:lnTo>
                <a:lnTo>
                  <a:pt x="15115" y="18360"/>
                </a:lnTo>
                <a:lnTo>
                  <a:pt x="18179" y="18360"/>
                </a:lnTo>
                <a:cubicBezTo>
                  <a:pt x="18179" y="18360"/>
                  <a:pt x="17766" y="20520"/>
                  <a:pt x="17766" y="20520"/>
                </a:cubicBezTo>
                <a:close/>
                <a:moveTo>
                  <a:pt x="11291" y="14040"/>
                </a:moveTo>
                <a:lnTo>
                  <a:pt x="11291" y="11880"/>
                </a:lnTo>
                <a:lnTo>
                  <a:pt x="15063" y="11880"/>
                </a:lnTo>
                <a:lnTo>
                  <a:pt x="14753" y="14040"/>
                </a:lnTo>
                <a:cubicBezTo>
                  <a:pt x="14753" y="14040"/>
                  <a:pt x="11291" y="14040"/>
                  <a:pt x="11291" y="14040"/>
                </a:cubicBezTo>
                <a:close/>
                <a:moveTo>
                  <a:pt x="14288" y="17280"/>
                </a:moveTo>
                <a:lnTo>
                  <a:pt x="11291" y="17280"/>
                </a:lnTo>
                <a:lnTo>
                  <a:pt x="11291" y="15120"/>
                </a:lnTo>
                <a:lnTo>
                  <a:pt x="14598" y="15120"/>
                </a:lnTo>
                <a:cubicBezTo>
                  <a:pt x="14598" y="15120"/>
                  <a:pt x="14288" y="17280"/>
                  <a:pt x="14288" y="17280"/>
                </a:cubicBezTo>
                <a:close/>
                <a:moveTo>
                  <a:pt x="13823" y="20520"/>
                </a:moveTo>
                <a:lnTo>
                  <a:pt x="11291" y="20520"/>
                </a:lnTo>
                <a:lnTo>
                  <a:pt x="11291" y="18360"/>
                </a:lnTo>
                <a:lnTo>
                  <a:pt x="14133" y="18360"/>
                </a:lnTo>
                <a:cubicBezTo>
                  <a:pt x="14133" y="18360"/>
                  <a:pt x="13823" y="20520"/>
                  <a:pt x="13823" y="20520"/>
                </a:cubicBezTo>
                <a:close/>
                <a:moveTo>
                  <a:pt x="10309" y="14040"/>
                </a:moveTo>
                <a:lnTo>
                  <a:pt x="6847" y="14040"/>
                </a:lnTo>
                <a:lnTo>
                  <a:pt x="6537" y="11880"/>
                </a:lnTo>
                <a:lnTo>
                  <a:pt x="10309" y="11880"/>
                </a:lnTo>
                <a:cubicBezTo>
                  <a:pt x="10309" y="11880"/>
                  <a:pt x="10309" y="14040"/>
                  <a:pt x="10309" y="14040"/>
                </a:cubicBezTo>
                <a:close/>
                <a:moveTo>
                  <a:pt x="10309" y="17280"/>
                </a:moveTo>
                <a:lnTo>
                  <a:pt x="7312" y="17280"/>
                </a:lnTo>
                <a:lnTo>
                  <a:pt x="7002" y="15120"/>
                </a:lnTo>
                <a:lnTo>
                  <a:pt x="10309" y="15120"/>
                </a:lnTo>
                <a:cubicBezTo>
                  <a:pt x="10309" y="15120"/>
                  <a:pt x="10309" y="17280"/>
                  <a:pt x="10309" y="17280"/>
                </a:cubicBezTo>
                <a:close/>
                <a:moveTo>
                  <a:pt x="10309" y="20520"/>
                </a:moveTo>
                <a:lnTo>
                  <a:pt x="7777" y="20520"/>
                </a:lnTo>
                <a:lnTo>
                  <a:pt x="7467" y="18360"/>
                </a:lnTo>
                <a:lnTo>
                  <a:pt x="10309" y="18360"/>
                </a:lnTo>
                <a:cubicBezTo>
                  <a:pt x="10309" y="18360"/>
                  <a:pt x="10309" y="20520"/>
                  <a:pt x="10309" y="20520"/>
                </a:cubicBezTo>
                <a:close/>
                <a:moveTo>
                  <a:pt x="3834" y="20520"/>
                </a:moveTo>
                <a:lnTo>
                  <a:pt x="3421" y="18360"/>
                </a:lnTo>
                <a:lnTo>
                  <a:pt x="6485" y="18360"/>
                </a:lnTo>
                <a:lnTo>
                  <a:pt x="6795" y="20520"/>
                </a:lnTo>
                <a:cubicBezTo>
                  <a:pt x="6795" y="20520"/>
                  <a:pt x="3834" y="20520"/>
                  <a:pt x="3834" y="20520"/>
                </a:cubicBezTo>
                <a:close/>
                <a:moveTo>
                  <a:pt x="2801" y="15120"/>
                </a:moveTo>
                <a:lnTo>
                  <a:pt x="6020" y="15120"/>
                </a:lnTo>
                <a:lnTo>
                  <a:pt x="6330" y="17280"/>
                </a:lnTo>
                <a:lnTo>
                  <a:pt x="3214" y="17280"/>
                </a:lnTo>
                <a:cubicBezTo>
                  <a:pt x="3214" y="17280"/>
                  <a:pt x="2801" y="15120"/>
                  <a:pt x="2801" y="15120"/>
                </a:cubicBezTo>
                <a:close/>
                <a:moveTo>
                  <a:pt x="2181" y="11880"/>
                </a:moveTo>
                <a:lnTo>
                  <a:pt x="5555" y="11880"/>
                </a:lnTo>
                <a:lnTo>
                  <a:pt x="5865" y="14040"/>
                </a:lnTo>
                <a:lnTo>
                  <a:pt x="2594" y="14040"/>
                </a:lnTo>
                <a:cubicBezTo>
                  <a:pt x="2594" y="14040"/>
                  <a:pt x="2181" y="11880"/>
                  <a:pt x="2181" y="11880"/>
                </a:cubicBezTo>
                <a:close/>
                <a:moveTo>
                  <a:pt x="20618" y="8640"/>
                </a:moveTo>
                <a:lnTo>
                  <a:pt x="982" y="8640"/>
                </a:lnTo>
                <a:cubicBezTo>
                  <a:pt x="440" y="8640"/>
                  <a:pt x="0" y="9124"/>
                  <a:pt x="0" y="9720"/>
                </a:cubicBezTo>
                <a:lnTo>
                  <a:pt x="0" y="10800"/>
                </a:lnTo>
                <a:cubicBezTo>
                  <a:pt x="0" y="11397"/>
                  <a:pt x="440" y="11880"/>
                  <a:pt x="982" y="11880"/>
                </a:cubicBezTo>
                <a:lnTo>
                  <a:pt x="1178" y="11880"/>
                </a:lnTo>
                <a:lnTo>
                  <a:pt x="2960" y="21191"/>
                </a:lnTo>
                <a:lnTo>
                  <a:pt x="2969" y="21189"/>
                </a:lnTo>
                <a:cubicBezTo>
                  <a:pt x="3023" y="21423"/>
                  <a:pt x="3207" y="21600"/>
                  <a:pt x="3436" y="21600"/>
                </a:cubicBezTo>
                <a:lnTo>
                  <a:pt x="18164" y="21600"/>
                </a:lnTo>
                <a:cubicBezTo>
                  <a:pt x="18393" y="21600"/>
                  <a:pt x="18577" y="21423"/>
                  <a:pt x="18631" y="21189"/>
                </a:cubicBezTo>
                <a:lnTo>
                  <a:pt x="18640" y="21191"/>
                </a:lnTo>
                <a:lnTo>
                  <a:pt x="20422" y="11880"/>
                </a:lnTo>
                <a:lnTo>
                  <a:pt x="20618" y="11880"/>
                </a:lnTo>
                <a:cubicBezTo>
                  <a:pt x="21160" y="11880"/>
                  <a:pt x="21600" y="11397"/>
                  <a:pt x="21600" y="10800"/>
                </a:cubicBezTo>
                <a:lnTo>
                  <a:pt x="21600" y="9720"/>
                </a:lnTo>
                <a:cubicBezTo>
                  <a:pt x="21600" y="9124"/>
                  <a:pt x="21160" y="8640"/>
                  <a:pt x="20618" y="8640"/>
                </a:cubicBezTo>
                <a:moveTo>
                  <a:pt x="8836" y="3240"/>
                </a:moveTo>
                <a:cubicBezTo>
                  <a:pt x="8972" y="3240"/>
                  <a:pt x="9095" y="3179"/>
                  <a:pt x="9183" y="3082"/>
                </a:cubicBezTo>
                <a:lnTo>
                  <a:pt x="10309" y="1844"/>
                </a:lnTo>
                <a:lnTo>
                  <a:pt x="10309" y="7020"/>
                </a:lnTo>
                <a:cubicBezTo>
                  <a:pt x="10309" y="7318"/>
                  <a:pt x="10529" y="7560"/>
                  <a:pt x="10800" y="7560"/>
                </a:cubicBezTo>
                <a:cubicBezTo>
                  <a:pt x="11071" y="7560"/>
                  <a:pt x="11291" y="7318"/>
                  <a:pt x="11291" y="7020"/>
                </a:cubicBezTo>
                <a:lnTo>
                  <a:pt x="11291" y="1844"/>
                </a:lnTo>
                <a:lnTo>
                  <a:pt x="12417" y="3082"/>
                </a:lnTo>
                <a:cubicBezTo>
                  <a:pt x="12505" y="3179"/>
                  <a:pt x="12628" y="3240"/>
                  <a:pt x="12764" y="3240"/>
                </a:cubicBezTo>
                <a:cubicBezTo>
                  <a:pt x="13035" y="3240"/>
                  <a:pt x="13255" y="2998"/>
                  <a:pt x="13255" y="2700"/>
                </a:cubicBezTo>
                <a:cubicBezTo>
                  <a:pt x="13255" y="2551"/>
                  <a:pt x="13199" y="2416"/>
                  <a:pt x="13111" y="2318"/>
                </a:cubicBezTo>
                <a:lnTo>
                  <a:pt x="11147" y="158"/>
                </a:lnTo>
                <a:cubicBezTo>
                  <a:pt x="11058" y="61"/>
                  <a:pt x="10936" y="0"/>
                  <a:pt x="10800" y="0"/>
                </a:cubicBezTo>
                <a:cubicBezTo>
                  <a:pt x="10664" y="0"/>
                  <a:pt x="10542" y="60"/>
                  <a:pt x="10453" y="158"/>
                </a:cubicBezTo>
                <a:lnTo>
                  <a:pt x="8489" y="2318"/>
                </a:lnTo>
                <a:cubicBezTo>
                  <a:pt x="8400" y="2416"/>
                  <a:pt x="8345" y="2551"/>
                  <a:pt x="8345" y="2700"/>
                </a:cubicBezTo>
                <a:cubicBezTo>
                  <a:pt x="8345" y="2998"/>
                  <a:pt x="8565" y="3240"/>
                  <a:pt x="8836" y="324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20" name="Shape 2820"/>
          <p:cNvSpPr/>
          <p:nvPr/>
        </p:nvSpPr>
        <p:spPr>
          <a:xfrm>
            <a:off x="12455059" y="3944999"/>
            <a:ext cx="558655" cy="507869"/>
          </a:xfrm>
          <a:custGeom>
            <a:avLst/>
            <a:gdLst/>
            <a:ahLst/>
            <a:cxnLst>
              <a:cxn ang="0">
                <a:pos x="wd2" y="hd2"/>
              </a:cxn>
              <a:cxn ang="5400000">
                <a:pos x="wd2" y="hd2"/>
              </a:cxn>
              <a:cxn ang="10800000">
                <a:pos x="wd2" y="hd2"/>
              </a:cxn>
              <a:cxn ang="16200000">
                <a:pos x="wd2" y="hd2"/>
              </a:cxn>
            </a:cxnLst>
            <a:rect l="0" t="0" r="r" b="b"/>
            <a:pathLst>
              <a:path w="21600" h="21600" extrusionOk="0">
                <a:moveTo>
                  <a:pt x="20618" y="10800"/>
                </a:moveTo>
                <a:lnTo>
                  <a:pt x="982" y="10800"/>
                </a:lnTo>
                <a:lnTo>
                  <a:pt x="982" y="9720"/>
                </a:lnTo>
                <a:lnTo>
                  <a:pt x="20618" y="9720"/>
                </a:lnTo>
                <a:cubicBezTo>
                  <a:pt x="20618" y="9720"/>
                  <a:pt x="20618" y="10800"/>
                  <a:pt x="20618" y="10800"/>
                </a:cubicBezTo>
                <a:close/>
                <a:moveTo>
                  <a:pt x="19006" y="14040"/>
                </a:moveTo>
                <a:lnTo>
                  <a:pt x="15735" y="14040"/>
                </a:lnTo>
                <a:lnTo>
                  <a:pt x="16045" y="11880"/>
                </a:lnTo>
                <a:lnTo>
                  <a:pt x="19419" y="11880"/>
                </a:lnTo>
                <a:cubicBezTo>
                  <a:pt x="19419" y="11880"/>
                  <a:pt x="19006" y="14040"/>
                  <a:pt x="19006" y="14040"/>
                </a:cubicBezTo>
                <a:close/>
                <a:moveTo>
                  <a:pt x="18386" y="17280"/>
                </a:moveTo>
                <a:lnTo>
                  <a:pt x="15270" y="17280"/>
                </a:lnTo>
                <a:lnTo>
                  <a:pt x="15580" y="15120"/>
                </a:lnTo>
                <a:lnTo>
                  <a:pt x="18799" y="15120"/>
                </a:lnTo>
                <a:cubicBezTo>
                  <a:pt x="18799" y="15120"/>
                  <a:pt x="18386" y="17280"/>
                  <a:pt x="18386" y="17280"/>
                </a:cubicBezTo>
                <a:close/>
                <a:moveTo>
                  <a:pt x="17766" y="20520"/>
                </a:moveTo>
                <a:lnTo>
                  <a:pt x="14805" y="20520"/>
                </a:lnTo>
                <a:lnTo>
                  <a:pt x="15115" y="18360"/>
                </a:lnTo>
                <a:lnTo>
                  <a:pt x="18179" y="18360"/>
                </a:lnTo>
                <a:cubicBezTo>
                  <a:pt x="18179" y="18360"/>
                  <a:pt x="17766" y="20520"/>
                  <a:pt x="17766" y="20520"/>
                </a:cubicBezTo>
                <a:close/>
                <a:moveTo>
                  <a:pt x="11291" y="14040"/>
                </a:moveTo>
                <a:lnTo>
                  <a:pt x="11291" y="11880"/>
                </a:lnTo>
                <a:lnTo>
                  <a:pt x="15063" y="11880"/>
                </a:lnTo>
                <a:lnTo>
                  <a:pt x="14753" y="14040"/>
                </a:lnTo>
                <a:cubicBezTo>
                  <a:pt x="14753" y="14040"/>
                  <a:pt x="11291" y="14040"/>
                  <a:pt x="11291" y="14040"/>
                </a:cubicBezTo>
                <a:close/>
                <a:moveTo>
                  <a:pt x="14288" y="17280"/>
                </a:moveTo>
                <a:lnTo>
                  <a:pt x="11291" y="17280"/>
                </a:lnTo>
                <a:lnTo>
                  <a:pt x="11291" y="15120"/>
                </a:lnTo>
                <a:lnTo>
                  <a:pt x="14598" y="15120"/>
                </a:lnTo>
                <a:cubicBezTo>
                  <a:pt x="14598" y="15120"/>
                  <a:pt x="14288" y="17280"/>
                  <a:pt x="14288" y="17280"/>
                </a:cubicBezTo>
                <a:close/>
                <a:moveTo>
                  <a:pt x="13823" y="20520"/>
                </a:moveTo>
                <a:lnTo>
                  <a:pt x="11291" y="20520"/>
                </a:lnTo>
                <a:lnTo>
                  <a:pt x="11291" y="18360"/>
                </a:lnTo>
                <a:lnTo>
                  <a:pt x="14133" y="18360"/>
                </a:lnTo>
                <a:cubicBezTo>
                  <a:pt x="14133" y="18360"/>
                  <a:pt x="13823" y="20520"/>
                  <a:pt x="13823" y="20520"/>
                </a:cubicBezTo>
                <a:close/>
                <a:moveTo>
                  <a:pt x="10309" y="14040"/>
                </a:moveTo>
                <a:lnTo>
                  <a:pt x="6847" y="14040"/>
                </a:lnTo>
                <a:lnTo>
                  <a:pt x="6537" y="11880"/>
                </a:lnTo>
                <a:lnTo>
                  <a:pt x="10309" y="11880"/>
                </a:lnTo>
                <a:cubicBezTo>
                  <a:pt x="10309" y="11880"/>
                  <a:pt x="10309" y="14040"/>
                  <a:pt x="10309" y="14040"/>
                </a:cubicBezTo>
                <a:close/>
                <a:moveTo>
                  <a:pt x="10309" y="17280"/>
                </a:moveTo>
                <a:lnTo>
                  <a:pt x="7312" y="17280"/>
                </a:lnTo>
                <a:lnTo>
                  <a:pt x="7002" y="15120"/>
                </a:lnTo>
                <a:lnTo>
                  <a:pt x="10309" y="15120"/>
                </a:lnTo>
                <a:cubicBezTo>
                  <a:pt x="10309" y="15120"/>
                  <a:pt x="10309" y="17280"/>
                  <a:pt x="10309" y="17280"/>
                </a:cubicBezTo>
                <a:close/>
                <a:moveTo>
                  <a:pt x="10309" y="20520"/>
                </a:moveTo>
                <a:lnTo>
                  <a:pt x="7777" y="20520"/>
                </a:lnTo>
                <a:lnTo>
                  <a:pt x="7467" y="18360"/>
                </a:lnTo>
                <a:lnTo>
                  <a:pt x="10309" y="18360"/>
                </a:lnTo>
                <a:cubicBezTo>
                  <a:pt x="10309" y="18360"/>
                  <a:pt x="10309" y="20520"/>
                  <a:pt x="10309" y="20520"/>
                </a:cubicBezTo>
                <a:close/>
                <a:moveTo>
                  <a:pt x="3834" y="20520"/>
                </a:moveTo>
                <a:lnTo>
                  <a:pt x="3421" y="18360"/>
                </a:lnTo>
                <a:lnTo>
                  <a:pt x="6485" y="18360"/>
                </a:lnTo>
                <a:lnTo>
                  <a:pt x="6795" y="20520"/>
                </a:lnTo>
                <a:cubicBezTo>
                  <a:pt x="6795" y="20520"/>
                  <a:pt x="3834" y="20520"/>
                  <a:pt x="3834" y="20520"/>
                </a:cubicBezTo>
                <a:close/>
                <a:moveTo>
                  <a:pt x="2801" y="15120"/>
                </a:moveTo>
                <a:lnTo>
                  <a:pt x="6020" y="15120"/>
                </a:lnTo>
                <a:lnTo>
                  <a:pt x="6330" y="17280"/>
                </a:lnTo>
                <a:lnTo>
                  <a:pt x="3214" y="17280"/>
                </a:lnTo>
                <a:cubicBezTo>
                  <a:pt x="3214" y="17280"/>
                  <a:pt x="2801" y="15120"/>
                  <a:pt x="2801" y="15120"/>
                </a:cubicBezTo>
                <a:close/>
                <a:moveTo>
                  <a:pt x="2181" y="11880"/>
                </a:moveTo>
                <a:lnTo>
                  <a:pt x="5555" y="11880"/>
                </a:lnTo>
                <a:lnTo>
                  <a:pt x="5865" y="14040"/>
                </a:lnTo>
                <a:lnTo>
                  <a:pt x="2594" y="14040"/>
                </a:lnTo>
                <a:cubicBezTo>
                  <a:pt x="2594" y="14040"/>
                  <a:pt x="2181" y="11880"/>
                  <a:pt x="2181" y="11880"/>
                </a:cubicBezTo>
                <a:close/>
                <a:moveTo>
                  <a:pt x="20618" y="8640"/>
                </a:moveTo>
                <a:lnTo>
                  <a:pt x="982" y="8640"/>
                </a:lnTo>
                <a:cubicBezTo>
                  <a:pt x="440" y="8640"/>
                  <a:pt x="0" y="9124"/>
                  <a:pt x="0" y="9720"/>
                </a:cubicBezTo>
                <a:lnTo>
                  <a:pt x="0" y="10800"/>
                </a:lnTo>
                <a:cubicBezTo>
                  <a:pt x="0" y="11396"/>
                  <a:pt x="440" y="11880"/>
                  <a:pt x="982" y="11880"/>
                </a:cubicBezTo>
                <a:lnTo>
                  <a:pt x="1178" y="11880"/>
                </a:lnTo>
                <a:lnTo>
                  <a:pt x="2960" y="21191"/>
                </a:lnTo>
                <a:lnTo>
                  <a:pt x="2969" y="21189"/>
                </a:lnTo>
                <a:cubicBezTo>
                  <a:pt x="3023" y="21423"/>
                  <a:pt x="3207" y="21600"/>
                  <a:pt x="3436" y="21600"/>
                </a:cubicBezTo>
                <a:lnTo>
                  <a:pt x="18164" y="21600"/>
                </a:lnTo>
                <a:cubicBezTo>
                  <a:pt x="18393" y="21600"/>
                  <a:pt x="18577" y="21423"/>
                  <a:pt x="18631" y="21189"/>
                </a:cubicBezTo>
                <a:lnTo>
                  <a:pt x="18640" y="21191"/>
                </a:lnTo>
                <a:lnTo>
                  <a:pt x="20422" y="11880"/>
                </a:lnTo>
                <a:lnTo>
                  <a:pt x="20618" y="11880"/>
                </a:lnTo>
                <a:cubicBezTo>
                  <a:pt x="21160" y="11880"/>
                  <a:pt x="21600" y="11396"/>
                  <a:pt x="21600" y="10800"/>
                </a:cubicBezTo>
                <a:lnTo>
                  <a:pt x="21600" y="9720"/>
                </a:lnTo>
                <a:cubicBezTo>
                  <a:pt x="21600" y="9124"/>
                  <a:pt x="21160" y="8640"/>
                  <a:pt x="20618" y="8640"/>
                </a:cubicBezTo>
                <a:moveTo>
                  <a:pt x="7507" y="3082"/>
                </a:moveTo>
                <a:lnTo>
                  <a:pt x="7507" y="3082"/>
                </a:lnTo>
                <a:lnTo>
                  <a:pt x="9471" y="5242"/>
                </a:lnTo>
                <a:cubicBezTo>
                  <a:pt x="9560" y="5340"/>
                  <a:pt x="9683" y="5400"/>
                  <a:pt x="9818" y="5400"/>
                </a:cubicBezTo>
                <a:cubicBezTo>
                  <a:pt x="10089" y="5400"/>
                  <a:pt x="10309" y="5158"/>
                  <a:pt x="10309" y="4860"/>
                </a:cubicBezTo>
                <a:cubicBezTo>
                  <a:pt x="10309" y="4712"/>
                  <a:pt x="10254" y="4577"/>
                  <a:pt x="10165" y="4478"/>
                </a:cubicBezTo>
                <a:lnTo>
                  <a:pt x="9040" y="3240"/>
                </a:lnTo>
                <a:lnTo>
                  <a:pt x="13745" y="3240"/>
                </a:lnTo>
                <a:lnTo>
                  <a:pt x="13745" y="3240"/>
                </a:lnTo>
                <a:cubicBezTo>
                  <a:pt x="14016" y="3240"/>
                  <a:pt x="14236" y="2998"/>
                  <a:pt x="14236" y="2700"/>
                </a:cubicBezTo>
                <a:cubicBezTo>
                  <a:pt x="14236" y="2402"/>
                  <a:pt x="14016" y="2160"/>
                  <a:pt x="13745" y="2160"/>
                </a:cubicBezTo>
                <a:lnTo>
                  <a:pt x="9040" y="2160"/>
                </a:lnTo>
                <a:lnTo>
                  <a:pt x="10165" y="922"/>
                </a:lnTo>
                <a:cubicBezTo>
                  <a:pt x="10254" y="824"/>
                  <a:pt x="10309" y="689"/>
                  <a:pt x="10309" y="540"/>
                </a:cubicBezTo>
                <a:cubicBezTo>
                  <a:pt x="10309" y="242"/>
                  <a:pt x="10089" y="0"/>
                  <a:pt x="9818" y="0"/>
                </a:cubicBezTo>
                <a:cubicBezTo>
                  <a:pt x="9683" y="0"/>
                  <a:pt x="9560" y="61"/>
                  <a:pt x="9471" y="158"/>
                </a:cubicBezTo>
                <a:lnTo>
                  <a:pt x="7507" y="2318"/>
                </a:lnTo>
                <a:lnTo>
                  <a:pt x="7507" y="2318"/>
                </a:lnTo>
                <a:cubicBezTo>
                  <a:pt x="7419" y="2417"/>
                  <a:pt x="7364" y="2552"/>
                  <a:pt x="7364" y="2700"/>
                </a:cubicBezTo>
                <a:cubicBezTo>
                  <a:pt x="7364" y="2849"/>
                  <a:pt x="7419" y="2984"/>
                  <a:pt x="7507" y="3082"/>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21" name="Shape 2821"/>
          <p:cNvSpPr/>
          <p:nvPr/>
        </p:nvSpPr>
        <p:spPr>
          <a:xfrm>
            <a:off x="13521582" y="3944999"/>
            <a:ext cx="558655" cy="507869"/>
          </a:xfrm>
          <a:custGeom>
            <a:avLst/>
            <a:gdLst/>
            <a:ahLst/>
            <a:cxnLst>
              <a:cxn ang="0">
                <a:pos x="wd2" y="hd2"/>
              </a:cxn>
              <a:cxn ang="5400000">
                <a:pos x="wd2" y="hd2"/>
              </a:cxn>
              <a:cxn ang="10800000">
                <a:pos x="wd2" y="hd2"/>
              </a:cxn>
              <a:cxn ang="16200000">
                <a:pos x="wd2" y="hd2"/>
              </a:cxn>
            </a:cxnLst>
            <a:rect l="0" t="0" r="r" b="b"/>
            <a:pathLst>
              <a:path w="21600" h="21600" extrusionOk="0">
                <a:moveTo>
                  <a:pt x="20618" y="10800"/>
                </a:moveTo>
                <a:lnTo>
                  <a:pt x="982" y="10800"/>
                </a:lnTo>
                <a:lnTo>
                  <a:pt x="982" y="9720"/>
                </a:lnTo>
                <a:lnTo>
                  <a:pt x="20618" y="9720"/>
                </a:lnTo>
                <a:cubicBezTo>
                  <a:pt x="20618" y="9720"/>
                  <a:pt x="20618" y="10800"/>
                  <a:pt x="20618" y="10800"/>
                </a:cubicBezTo>
                <a:close/>
                <a:moveTo>
                  <a:pt x="19006" y="14040"/>
                </a:moveTo>
                <a:lnTo>
                  <a:pt x="15735" y="14040"/>
                </a:lnTo>
                <a:lnTo>
                  <a:pt x="16045" y="11880"/>
                </a:lnTo>
                <a:lnTo>
                  <a:pt x="19419" y="11880"/>
                </a:lnTo>
                <a:cubicBezTo>
                  <a:pt x="19419" y="11880"/>
                  <a:pt x="19006" y="14040"/>
                  <a:pt x="19006" y="14040"/>
                </a:cubicBezTo>
                <a:close/>
                <a:moveTo>
                  <a:pt x="18386" y="17280"/>
                </a:moveTo>
                <a:lnTo>
                  <a:pt x="15270" y="17280"/>
                </a:lnTo>
                <a:lnTo>
                  <a:pt x="15580" y="15120"/>
                </a:lnTo>
                <a:lnTo>
                  <a:pt x="18799" y="15120"/>
                </a:lnTo>
                <a:cubicBezTo>
                  <a:pt x="18799" y="15120"/>
                  <a:pt x="18386" y="17280"/>
                  <a:pt x="18386" y="17280"/>
                </a:cubicBezTo>
                <a:close/>
                <a:moveTo>
                  <a:pt x="17766" y="20520"/>
                </a:moveTo>
                <a:lnTo>
                  <a:pt x="14805" y="20520"/>
                </a:lnTo>
                <a:lnTo>
                  <a:pt x="15115" y="18360"/>
                </a:lnTo>
                <a:lnTo>
                  <a:pt x="18179" y="18360"/>
                </a:lnTo>
                <a:cubicBezTo>
                  <a:pt x="18179" y="18360"/>
                  <a:pt x="17766" y="20520"/>
                  <a:pt x="17766" y="20520"/>
                </a:cubicBezTo>
                <a:close/>
                <a:moveTo>
                  <a:pt x="11291" y="14040"/>
                </a:moveTo>
                <a:lnTo>
                  <a:pt x="11291" y="11880"/>
                </a:lnTo>
                <a:lnTo>
                  <a:pt x="15063" y="11880"/>
                </a:lnTo>
                <a:lnTo>
                  <a:pt x="14753" y="14040"/>
                </a:lnTo>
                <a:cubicBezTo>
                  <a:pt x="14753" y="14040"/>
                  <a:pt x="11291" y="14040"/>
                  <a:pt x="11291" y="14040"/>
                </a:cubicBezTo>
                <a:close/>
                <a:moveTo>
                  <a:pt x="14288" y="17280"/>
                </a:moveTo>
                <a:lnTo>
                  <a:pt x="11291" y="17280"/>
                </a:lnTo>
                <a:lnTo>
                  <a:pt x="11291" y="15120"/>
                </a:lnTo>
                <a:lnTo>
                  <a:pt x="14598" y="15120"/>
                </a:lnTo>
                <a:cubicBezTo>
                  <a:pt x="14598" y="15120"/>
                  <a:pt x="14288" y="17280"/>
                  <a:pt x="14288" y="17280"/>
                </a:cubicBezTo>
                <a:close/>
                <a:moveTo>
                  <a:pt x="13823" y="20520"/>
                </a:moveTo>
                <a:lnTo>
                  <a:pt x="11291" y="20520"/>
                </a:lnTo>
                <a:lnTo>
                  <a:pt x="11291" y="18360"/>
                </a:lnTo>
                <a:lnTo>
                  <a:pt x="14133" y="18360"/>
                </a:lnTo>
                <a:cubicBezTo>
                  <a:pt x="14133" y="18360"/>
                  <a:pt x="13823" y="20520"/>
                  <a:pt x="13823" y="20520"/>
                </a:cubicBezTo>
                <a:close/>
                <a:moveTo>
                  <a:pt x="10309" y="14040"/>
                </a:moveTo>
                <a:lnTo>
                  <a:pt x="6847" y="14040"/>
                </a:lnTo>
                <a:lnTo>
                  <a:pt x="6537" y="11880"/>
                </a:lnTo>
                <a:lnTo>
                  <a:pt x="10309" y="11880"/>
                </a:lnTo>
                <a:cubicBezTo>
                  <a:pt x="10309" y="11880"/>
                  <a:pt x="10309" y="14040"/>
                  <a:pt x="10309" y="14040"/>
                </a:cubicBezTo>
                <a:close/>
                <a:moveTo>
                  <a:pt x="10309" y="17280"/>
                </a:moveTo>
                <a:lnTo>
                  <a:pt x="7312" y="17280"/>
                </a:lnTo>
                <a:lnTo>
                  <a:pt x="7002" y="15120"/>
                </a:lnTo>
                <a:lnTo>
                  <a:pt x="10309" y="15120"/>
                </a:lnTo>
                <a:cubicBezTo>
                  <a:pt x="10309" y="15120"/>
                  <a:pt x="10309" y="17280"/>
                  <a:pt x="10309" y="17280"/>
                </a:cubicBezTo>
                <a:close/>
                <a:moveTo>
                  <a:pt x="10309" y="20520"/>
                </a:moveTo>
                <a:lnTo>
                  <a:pt x="7777" y="20520"/>
                </a:lnTo>
                <a:lnTo>
                  <a:pt x="7467" y="18360"/>
                </a:lnTo>
                <a:lnTo>
                  <a:pt x="10309" y="18360"/>
                </a:lnTo>
                <a:cubicBezTo>
                  <a:pt x="10309" y="18360"/>
                  <a:pt x="10309" y="20520"/>
                  <a:pt x="10309" y="20520"/>
                </a:cubicBezTo>
                <a:close/>
                <a:moveTo>
                  <a:pt x="3834" y="20520"/>
                </a:moveTo>
                <a:lnTo>
                  <a:pt x="3421" y="18360"/>
                </a:lnTo>
                <a:lnTo>
                  <a:pt x="6485" y="18360"/>
                </a:lnTo>
                <a:lnTo>
                  <a:pt x="6795" y="20520"/>
                </a:lnTo>
                <a:cubicBezTo>
                  <a:pt x="6795" y="20520"/>
                  <a:pt x="3834" y="20520"/>
                  <a:pt x="3834" y="20520"/>
                </a:cubicBezTo>
                <a:close/>
                <a:moveTo>
                  <a:pt x="2801" y="15120"/>
                </a:moveTo>
                <a:lnTo>
                  <a:pt x="6020" y="15120"/>
                </a:lnTo>
                <a:lnTo>
                  <a:pt x="6330" y="17280"/>
                </a:lnTo>
                <a:lnTo>
                  <a:pt x="3214" y="17280"/>
                </a:lnTo>
                <a:cubicBezTo>
                  <a:pt x="3214" y="17280"/>
                  <a:pt x="2801" y="15120"/>
                  <a:pt x="2801" y="15120"/>
                </a:cubicBezTo>
                <a:close/>
                <a:moveTo>
                  <a:pt x="2181" y="11880"/>
                </a:moveTo>
                <a:lnTo>
                  <a:pt x="5555" y="11880"/>
                </a:lnTo>
                <a:lnTo>
                  <a:pt x="5865" y="14040"/>
                </a:lnTo>
                <a:lnTo>
                  <a:pt x="2594" y="14040"/>
                </a:lnTo>
                <a:cubicBezTo>
                  <a:pt x="2594" y="14040"/>
                  <a:pt x="2181" y="11880"/>
                  <a:pt x="2181" y="11880"/>
                </a:cubicBezTo>
                <a:close/>
                <a:moveTo>
                  <a:pt x="20618" y="8640"/>
                </a:moveTo>
                <a:lnTo>
                  <a:pt x="982" y="8640"/>
                </a:lnTo>
                <a:cubicBezTo>
                  <a:pt x="440" y="8640"/>
                  <a:pt x="0" y="9124"/>
                  <a:pt x="0" y="9720"/>
                </a:cubicBezTo>
                <a:lnTo>
                  <a:pt x="0" y="10800"/>
                </a:lnTo>
                <a:cubicBezTo>
                  <a:pt x="0" y="11396"/>
                  <a:pt x="440" y="11880"/>
                  <a:pt x="982" y="11880"/>
                </a:cubicBezTo>
                <a:lnTo>
                  <a:pt x="1178" y="11880"/>
                </a:lnTo>
                <a:lnTo>
                  <a:pt x="2960" y="21191"/>
                </a:lnTo>
                <a:lnTo>
                  <a:pt x="2969" y="21189"/>
                </a:lnTo>
                <a:cubicBezTo>
                  <a:pt x="3023" y="21423"/>
                  <a:pt x="3207" y="21600"/>
                  <a:pt x="3436" y="21600"/>
                </a:cubicBezTo>
                <a:lnTo>
                  <a:pt x="18164" y="21600"/>
                </a:lnTo>
                <a:cubicBezTo>
                  <a:pt x="18393" y="21600"/>
                  <a:pt x="18577" y="21423"/>
                  <a:pt x="18631" y="21189"/>
                </a:cubicBezTo>
                <a:lnTo>
                  <a:pt x="18640" y="21191"/>
                </a:lnTo>
                <a:lnTo>
                  <a:pt x="20422" y="11880"/>
                </a:lnTo>
                <a:lnTo>
                  <a:pt x="20618" y="11880"/>
                </a:lnTo>
                <a:cubicBezTo>
                  <a:pt x="21160" y="11880"/>
                  <a:pt x="21600" y="11396"/>
                  <a:pt x="21600" y="10800"/>
                </a:cubicBezTo>
                <a:lnTo>
                  <a:pt x="21600" y="9720"/>
                </a:lnTo>
                <a:cubicBezTo>
                  <a:pt x="21600" y="9124"/>
                  <a:pt x="21160" y="8640"/>
                  <a:pt x="20618" y="8640"/>
                </a:cubicBezTo>
                <a:moveTo>
                  <a:pt x="7855" y="3240"/>
                </a:moveTo>
                <a:lnTo>
                  <a:pt x="7855" y="3240"/>
                </a:lnTo>
                <a:lnTo>
                  <a:pt x="12560" y="3240"/>
                </a:lnTo>
                <a:lnTo>
                  <a:pt x="11435" y="4478"/>
                </a:lnTo>
                <a:cubicBezTo>
                  <a:pt x="11346" y="4577"/>
                  <a:pt x="11291" y="4712"/>
                  <a:pt x="11291" y="4860"/>
                </a:cubicBezTo>
                <a:cubicBezTo>
                  <a:pt x="11291" y="5158"/>
                  <a:pt x="11511" y="5400"/>
                  <a:pt x="11782" y="5400"/>
                </a:cubicBezTo>
                <a:cubicBezTo>
                  <a:pt x="11917" y="5400"/>
                  <a:pt x="12040" y="5340"/>
                  <a:pt x="12129" y="5242"/>
                </a:cubicBezTo>
                <a:lnTo>
                  <a:pt x="14093" y="3082"/>
                </a:lnTo>
                <a:cubicBezTo>
                  <a:pt x="14181" y="2984"/>
                  <a:pt x="14236" y="2849"/>
                  <a:pt x="14236" y="2700"/>
                </a:cubicBezTo>
                <a:cubicBezTo>
                  <a:pt x="14236" y="2552"/>
                  <a:pt x="14181" y="2417"/>
                  <a:pt x="14093" y="2318"/>
                </a:cubicBezTo>
                <a:lnTo>
                  <a:pt x="12129" y="158"/>
                </a:lnTo>
                <a:cubicBezTo>
                  <a:pt x="12040" y="61"/>
                  <a:pt x="11917" y="0"/>
                  <a:pt x="11782" y="0"/>
                </a:cubicBezTo>
                <a:cubicBezTo>
                  <a:pt x="11511" y="0"/>
                  <a:pt x="11291" y="242"/>
                  <a:pt x="11291" y="540"/>
                </a:cubicBezTo>
                <a:cubicBezTo>
                  <a:pt x="11291" y="689"/>
                  <a:pt x="11346" y="824"/>
                  <a:pt x="11435" y="922"/>
                </a:cubicBezTo>
                <a:lnTo>
                  <a:pt x="12560" y="2160"/>
                </a:lnTo>
                <a:lnTo>
                  <a:pt x="7855" y="2160"/>
                </a:lnTo>
                <a:cubicBezTo>
                  <a:pt x="7584" y="2160"/>
                  <a:pt x="7364" y="2402"/>
                  <a:pt x="7364" y="2700"/>
                </a:cubicBezTo>
                <a:cubicBezTo>
                  <a:pt x="7364" y="2998"/>
                  <a:pt x="7584" y="3240"/>
                  <a:pt x="7855" y="324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22" name="Shape 2822"/>
          <p:cNvSpPr/>
          <p:nvPr/>
        </p:nvSpPr>
        <p:spPr>
          <a:xfrm>
            <a:off x="14588104" y="3944999"/>
            <a:ext cx="558655" cy="507869"/>
          </a:xfrm>
          <a:custGeom>
            <a:avLst/>
            <a:gdLst/>
            <a:ahLst/>
            <a:cxnLst>
              <a:cxn ang="0">
                <a:pos x="wd2" y="hd2"/>
              </a:cxn>
              <a:cxn ang="5400000">
                <a:pos x="wd2" y="hd2"/>
              </a:cxn>
              <a:cxn ang="10800000">
                <a:pos x="wd2" y="hd2"/>
              </a:cxn>
              <a:cxn ang="16200000">
                <a:pos x="wd2" y="hd2"/>
              </a:cxn>
            </a:cxnLst>
            <a:rect l="0" t="0" r="r" b="b"/>
            <a:pathLst>
              <a:path w="21600" h="21600" extrusionOk="0">
                <a:moveTo>
                  <a:pt x="20618" y="10800"/>
                </a:moveTo>
                <a:lnTo>
                  <a:pt x="982" y="10800"/>
                </a:lnTo>
                <a:lnTo>
                  <a:pt x="982" y="9720"/>
                </a:lnTo>
                <a:lnTo>
                  <a:pt x="20618" y="9720"/>
                </a:lnTo>
                <a:cubicBezTo>
                  <a:pt x="20618" y="9720"/>
                  <a:pt x="20618" y="10800"/>
                  <a:pt x="20618" y="10800"/>
                </a:cubicBezTo>
                <a:close/>
                <a:moveTo>
                  <a:pt x="19006" y="14040"/>
                </a:moveTo>
                <a:lnTo>
                  <a:pt x="15735" y="14040"/>
                </a:lnTo>
                <a:lnTo>
                  <a:pt x="16045" y="11880"/>
                </a:lnTo>
                <a:lnTo>
                  <a:pt x="19419" y="11880"/>
                </a:lnTo>
                <a:cubicBezTo>
                  <a:pt x="19419" y="11880"/>
                  <a:pt x="19006" y="14040"/>
                  <a:pt x="19006" y="14040"/>
                </a:cubicBezTo>
                <a:close/>
                <a:moveTo>
                  <a:pt x="18386" y="17280"/>
                </a:moveTo>
                <a:lnTo>
                  <a:pt x="15270" y="17280"/>
                </a:lnTo>
                <a:lnTo>
                  <a:pt x="15580" y="15120"/>
                </a:lnTo>
                <a:lnTo>
                  <a:pt x="18799" y="15120"/>
                </a:lnTo>
                <a:cubicBezTo>
                  <a:pt x="18799" y="15120"/>
                  <a:pt x="18386" y="17280"/>
                  <a:pt x="18386" y="17280"/>
                </a:cubicBezTo>
                <a:close/>
                <a:moveTo>
                  <a:pt x="17766" y="20520"/>
                </a:moveTo>
                <a:lnTo>
                  <a:pt x="14805" y="20520"/>
                </a:lnTo>
                <a:lnTo>
                  <a:pt x="15115" y="18360"/>
                </a:lnTo>
                <a:lnTo>
                  <a:pt x="18179" y="18360"/>
                </a:lnTo>
                <a:cubicBezTo>
                  <a:pt x="18179" y="18360"/>
                  <a:pt x="17766" y="20520"/>
                  <a:pt x="17766" y="20520"/>
                </a:cubicBezTo>
                <a:close/>
                <a:moveTo>
                  <a:pt x="11291" y="14040"/>
                </a:moveTo>
                <a:lnTo>
                  <a:pt x="11291" y="11880"/>
                </a:lnTo>
                <a:lnTo>
                  <a:pt x="15063" y="11880"/>
                </a:lnTo>
                <a:lnTo>
                  <a:pt x="14753" y="14040"/>
                </a:lnTo>
                <a:cubicBezTo>
                  <a:pt x="14753" y="14040"/>
                  <a:pt x="11291" y="14040"/>
                  <a:pt x="11291" y="14040"/>
                </a:cubicBezTo>
                <a:close/>
                <a:moveTo>
                  <a:pt x="14288" y="17280"/>
                </a:moveTo>
                <a:lnTo>
                  <a:pt x="11291" y="17280"/>
                </a:lnTo>
                <a:lnTo>
                  <a:pt x="11291" y="15120"/>
                </a:lnTo>
                <a:lnTo>
                  <a:pt x="14598" y="15120"/>
                </a:lnTo>
                <a:cubicBezTo>
                  <a:pt x="14598" y="15120"/>
                  <a:pt x="14288" y="17280"/>
                  <a:pt x="14288" y="17280"/>
                </a:cubicBezTo>
                <a:close/>
                <a:moveTo>
                  <a:pt x="13823" y="20520"/>
                </a:moveTo>
                <a:lnTo>
                  <a:pt x="11291" y="20520"/>
                </a:lnTo>
                <a:lnTo>
                  <a:pt x="11291" y="18360"/>
                </a:lnTo>
                <a:lnTo>
                  <a:pt x="14133" y="18360"/>
                </a:lnTo>
                <a:cubicBezTo>
                  <a:pt x="14133" y="18360"/>
                  <a:pt x="13823" y="20520"/>
                  <a:pt x="13823" y="20520"/>
                </a:cubicBezTo>
                <a:close/>
                <a:moveTo>
                  <a:pt x="10309" y="14040"/>
                </a:moveTo>
                <a:lnTo>
                  <a:pt x="6847" y="14040"/>
                </a:lnTo>
                <a:lnTo>
                  <a:pt x="6537" y="11880"/>
                </a:lnTo>
                <a:lnTo>
                  <a:pt x="10309" y="11880"/>
                </a:lnTo>
                <a:cubicBezTo>
                  <a:pt x="10309" y="11880"/>
                  <a:pt x="10309" y="14040"/>
                  <a:pt x="10309" y="14040"/>
                </a:cubicBezTo>
                <a:close/>
                <a:moveTo>
                  <a:pt x="10309" y="17280"/>
                </a:moveTo>
                <a:lnTo>
                  <a:pt x="7312" y="17280"/>
                </a:lnTo>
                <a:lnTo>
                  <a:pt x="7002" y="15120"/>
                </a:lnTo>
                <a:lnTo>
                  <a:pt x="10309" y="15120"/>
                </a:lnTo>
                <a:cubicBezTo>
                  <a:pt x="10309" y="15120"/>
                  <a:pt x="10309" y="17280"/>
                  <a:pt x="10309" y="17280"/>
                </a:cubicBezTo>
                <a:close/>
                <a:moveTo>
                  <a:pt x="10309" y="20520"/>
                </a:moveTo>
                <a:lnTo>
                  <a:pt x="7777" y="20520"/>
                </a:lnTo>
                <a:lnTo>
                  <a:pt x="7467" y="18360"/>
                </a:lnTo>
                <a:lnTo>
                  <a:pt x="10309" y="18360"/>
                </a:lnTo>
                <a:cubicBezTo>
                  <a:pt x="10309" y="18360"/>
                  <a:pt x="10309" y="20520"/>
                  <a:pt x="10309" y="20520"/>
                </a:cubicBezTo>
                <a:close/>
                <a:moveTo>
                  <a:pt x="3834" y="20520"/>
                </a:moveTo>
                <a:lnTo>
                  <a:pt x="3421" y="18360"/>
                </a:lnTo>
                <a:lnTo>
                  <a:pt x="6485" y="18360"/>
                </a:lnTo>
                <a:lnTo>
                  <a:pt x="6795" y="20520"/>
                </a:lnTo>
                <a:cubicBezTo>
                  <a:pt x="6795" y="20520"/>
                  <a:pt x="3834" y="20520"/>
                  <a:pt x="3834" y="20520"/>
                </a:cubicBezTo>
                <a:close/>
                <a:moveTo>
                  <a:pt x="2801" y="15120"/>
                </a:moveTo>
                <a:lnTo>
                  <a:pt x="6020" y="15120"/>
                </a:lnTo>
                <a:lnTo>
                  <a:pt x="6330" y="17280"/>
                </a:lnTo>
                <a:lnTo>
                  <a:pt x="3214" y="17280"/>
                </a:lnTo>
                <a:cubicBezTo>
                  <a:pt x="3214" y="17280"/>
                  <a:pt x="2801" y="15120"/>
                  <a:pt x="2801" y="15120"/>
                </a:cubicBezTo>
                <a:close/>
                <a:moveTo>
                  <a:pt x="2181" y="11880"/>
                </a:moveTo>
                <a:lnTo>
                  <a:pt x="5555" y="11880"/>
                </a:lnTo>
                <a:lnTo>
                  <a:pt x="5865" y="14040"/>
                </a:lnTo>
                <a:lnTo>
                  <a:pt x="2594" y="14040"/>
                </a:lnTo>
                <a:cubicBezTo>
                  <a:pt x="2594" y="14040"/>
                  <a:pt x="2181" y="11880"/>
                  <a:pt x="2181" y="11880"/>
                </a:cubicBezTo>
                <a:close/>
                <a:moveTo>
                  <a:pt x="20618" y="8640"/>
                </a:moveTo>
                <a:lnTo>
                  <a:pt x="982" y="8640"/>
                </a:lnTo>
                <a:cubicBezTo>
                  <a:pt x="440" y="8640"/>
                  <a:pt x="0" y="9124"/>
                  <a:pt x="0" y="9720"/>
                </a:cubicBezTo>
                <a:lnTo>
                  <a:pt x="0" y="10800"/>
                </a:lnTo>
                <a:cubicBezTo>
                  <a:pt x="0" y="11396"/>
                  <a:pt x="440" y="11880"/>
                  <a:pt x="982" y="11880"/>
                </a:cubicBezTo>
                <a:lnTo>
                  <a:pt x="1178" y="11880"/>
                </a:lnTo>
                <a:lnTo>
                  <a:pt x="2960" y="21191"/>
                </a:lnTo>
                <a:lnTo>
                  <a:pt x="2969" y="21189"/>
                </a:lnTo>
                <a:cubicBezTo>
                  <a:pt x="3023" y="21423"/>
                  <a:pt x="3207" y="21600"/>
                  <a:pt x="3436" y="21600"/>
                </a:cubicBezTo>
                <a:lnTo>
                  <a:pt x="18164" y="21600"/>
                </a:lnTo>
                <a:cubicBezTo>
                  <a:pt x="18393" y="21600"/>
                  <a:pt x="18577" y="21423"/>
                  <a:pt x="18631" y="21189"/>
                </a:cubicBezTo>
                <a:lnTo>
                  <a:pt x="18640" y="21191"/>
                </a:lnTo>
                <a:lnTo>
                  <a:pt x="20422" y="11880"/>
                </a:lnTo>
                <a:lnTo>
                  <a:pt x="20618" y="11880"/>
                </a:lnTo>
                <a:cubicBezTo>
                  <a:pt x="21160" y="11880"/>
                  <a:pt x="21600" y="11396"/>
                  <a:pt x="21600" y="10800"/>
                </a:cubicBezTo>
                <a:lnTo>
                  <a:pt x="21600" y="9720"/>
                </a:lnTo>
                <a:cubicBezTo>
                  <a:pt x="21600" y="9124"/>
                  <a:pt x="21160" y="8640"/>
                  <a:pt x="20618" y="8640"/>
                </a:cubicBezTo>
                <a:moveTo>
                  <a:pt x="8345" y="3780"/>
                </a:moveTo>
                <a:lnTo>
                  <a:pt x="10309" y="3780"/>
                </a:lnTo>
                <a:lnTo>
                  <a:pt x="10309" y="5940"/>
                </a:lnTo>
                <a:cubicBezTo>
                  <a:pt x="10309" y="6238"/>
                  <a:pt x="10529" y="6480"/>
                  <a:pt x="10800" y="6480"/>
                </a:cubicBezTo>
                <a:cubicBezTo>
                  <a:pt x="11071" y="6480"/>
                  <a:pt x="11291" y="6238"/>
                  <a:pt x="11291" y="5940"/>
                </a:cubicBezTo>
                <a:lnTo>
                  <a:pt x="11291" y="3780"/>
                </a:lnTo>
                <a:lnTo>
                  <a:pt x="13255" y="3780"/>
                </a:lnTo>
                <a:cubicBezTo>
                  <a:pt x="13525" y="3780"/>
                  <a:pt x="13745" y="3538"/>
                  <a:pt x="13745" y="3240"/>
                </a:cubicBezTo>
                <a:cubicBezTo>
                  <a:pt x="13745" y="2942"/>
                  <a:pt x="13525" y="2700"/>
                  <a:pt x="13255" y="2700"/>
                </a:cubicBezTo>
                <a:lnTo>
                  <a:pt x="11291" y="2700"/>
                </a:lnTo>
                <a:lnTo>
                  <a:pt x="11291" y="540"/>
                </a:lnTo>
                <a:cubicBezTo>
                  <a:pt x="11291" y="242"/>
                  <a:pt x="11071" y="0"/>
                  <a:pt x="10800" y="0"/>
                </a:cubicBezTo>
                <a:cubicBezTo>
                  <a:pt x="10529" y="0"/>
                  <a:pt x="10309" y="242"/>
                  <a:pt x="10309" y="540"/>
                </a:cubicBezTo>
                <a:lnTo>
                  <a:pt x="10309" y="2700"/>
                </a:lnTo>
                <a:lnTo>
                  <a:pt x="8345" y="2700"/>
                </a:lnTo>
                <a:cubicBezTo>
                  <a:pt x="8075" y="2700"/>
                  <a:pt x="7855" y="2942"/>
                  <a:pt x="7855" y="3240"/>
                </a:cubicBezTo>
                <a:cubicBezTo>
                  <a:pt x="7855" y="3538"/>
                  <a:pt x="8075" y="3780"/>
                  <a:pt x="8345" y="378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23" name="Shape 2823"/>
          <p:cNvSpPr/>
          <p:nvPr/>
        </p:nvSpPr>
        <p:spPr>
          <a:xfrm>
            <a:off x="15654626" y="3983089"/>
            <a:ext cx="558655" cy="444385"/>
          </a:xfrm>
          <a:custGeom>
            <a:avLst/>
            <a:gdLst/>
            <a:ahLst/>
            <a:cxnLst>
              <a:cxn ang="0">
                <a:pos x="wd2" y="hd2"/>
              </a:cxn>
              <a:cxn ang="5400000">
                <a:pos x="wd2" y="hd2"/>
              </a:cxn>
              <a:cxn ang="10800000">
                <a:pos x="wd2" y="hd2"/>
              </a:cxn>
              <a:cxn ang="16200000">
                <a:pos x="wd2" y="hd2"/>
              </a:cxn>
            </a:cxnLst>
            <a:rect l="0" t="0" r="r" b="b"/>
            <a:pathLst>
              <a:path w="21600" h="21600" extrusionOk="0">
                <a:moveTo>
                  <a:pt x="20618" y="9257"/>
                </a:moveTo>
                <a:lnTo>
                  <a:pt x="982" y="9257"/>
                </a:lnTo>
                <a:lnTo>
                  <a:pt x="982" y="8023"/>
                </a:lnTo>
                <a:lnTo>
                  <a:pt x="20618" y="8023"/>
                </a:lnTo>
                <a:cubicBezTo>
                  <a:pt x="20618" y="8023"/>
                  <a:pt x="20618" y="9257"/>
                  <a:pt x="20618" y="9257"/>
                </a:cubicBezTo>
                <a:close/>
                <a:moveTo>
                  <a:pt x="19006" y="12960"/>
                </a:moveTo>
                <a:lnTo>
                  <a:pt x="15735" y="12960"/>
                </a:lnTo>
                <a:lnTo>
                  <a:pt x="16045" y="10491"/>
                </a:lnTo>
                <a:lnTo>
                  <a:pt x="19419" y="10491"/>
                </a:lnTo>
                <a:cubicBezTo>
                  <a:pt x="19419" y="10491"/>
                  <a:pt x="19006" y="12960"/>
                  <a:pt x="19006" y="12960"/>
                </a:cubicBezTo>
                <a:close/>
                <a:moveTo>
                  <a:pt x="18386" y="16663"/>
                </a:moveTo>
                <a:lnTo>
                  <a:pt x="15270" y="16663"/>
                </a:lnTo>
                <a:lnTo>
                  <a:pt x="15580" y="14194"/>
                </a:lnTo>
                <a:lnTo>
                  <a:pt x="18799" y="14194"/>
                </a:lnTo>
                <a:cubicBezTo>
                  <a:pt x="18799" y="14194"/>
                  <a:pt x="18386" y="16663"/>
                  <a:pt x="18386" y="16663"/>
                </a:cubicBezTo>
                <a:close/>
                <a:moveTo>
                  <a:pt x="17765" y="20366"/>
                </a:moveTo>
                <a:lnTo>
                  <a:pt x="14805" y="20366"/>
                </a:lnTo>
                <a:lnTo>
                  <a:pt x="15115" y="17897"/>
                </a:lnTo>
                <a:lnTo>
                  <a:pt x="18179" y="17897"/>
                </a:lnTo>
                <a:cubicBezTo>
                  <a:pt x="18179" y="17897"/>
                  <a:pt x="17765" y="20366"/>
                  <a:pt x="17765" y="20366"/>
                </a:cubicBezTo>
                <a:close/>
                <a:moveTo>
                  <a:pt x="11291" y="12960"/>
                </a:moveTo>
                <a:lnTo>
                  <a:pt x="11291" y="10491"/>
                </a:lnTo>
                <a:lnTo>
                  <a:pt x="15063" y="10491"/>
                </a:lnTo>
                <a:lnTo>
                  <a:pt x="14753" y="12960"/>
                </a:lnTo>
                <a:cubicBezTo>
                  <a:pt x="14753" y="12960"/>
                  <a:pt x="11291" y="12960"/>
                  <a:pt x="11291" y="12960"/>
                </a:cubicBezTo>
                <a:close/>
                <a:moveTo>
                  <a:pt x="14288" y="16663"/>
                </a:moveTo>
                <a:lnTo>
                  <a:pt x="11291" y="16663"/>
                </a:lnTo>
                <a:lnTo>
                  <a:pt x="11291" y="14194"/>
                </a:lnTo>
                <a:lnTo>
                  <a:pt x="14598" y="14194"/>
                </a:lnTo>
                <a:cubicBezTo>
                  <a:pt x="14598" y="14194"/>
                  <a:pt x="14288" y="16663"/>
                  <a:pt x="14288" y="16663"/>
                </a:cubicBezTo>
                <a:close/>
                <a:moveTo>
                  <a:pt x="13823" y="20366"/>
                </a:moveTo>
                <a:lnTo>
                  <a:pt x="11291" y="20366"/>
                </a:lnTo>
                <a:lnTo>
                  <a:pt x="11291" y="17897"/>
                </a:lnTo>
                <a:lnTo>
                  <a:pt x="14133" y="17897"/>
                </a:lnTo>
                <a:cubicBezTo>
                  <a:pt x="14133" y="17897"/>
                  <a:pt x="13823" y="20366"/>
                  <a:pt x="13823" y="20366"/>
                </a:cubicBezTo>
                <a:close/>
                <a:moveTo>
                  <a:pt x="10309" y="12960"/>
                </a:moveTo>
                <a:lnTo>
                  <a:pt x="6847" y="12960"/>
                </a:lnTo>
                <a:lnTo>
                  <a:pt x="6537" y="10491"/>
                </a:lnTo>
                <a:lnTo>
                  <a:pt x="10309" y="10491"/>
                </a:lnTo>
                <a:cubicBezTo>
                  <a:pt x="10309" y="10491"/>
                  <a:pt x="10309" y="12960"/>
                  <a:pt x="10309" y="12960"/>
                </a:cubicBezTo>
                <a:close/>
                <a:moveTo>
                  <a:pt x="10309" y="16663"/>
                </a:moveTo>
                <a:lnTo>
                  <a:pt x="7312" y="16663"/>
                </a:lnTo>
                <a:lnTo>
                  <a:pt x="7002" y="14194"/>
                </a:lnTo>
                <a:lnTo>
                  <a:pt x="10309" y="14194"/>
                </a:lnTo>
                <a:cubicBezTo>
                  <a:pt x="10309" y="14194"/>
                  <a:pt x="10309" y="16663"/>
                  <a:pt x="10309" y="16663"/>
                </a:cubicBezTo>
                <a:close/>
                <a:moveTo>
                  <a:pt x="10309" y="20366"/>
                </a:moveTo>
                <a:lnTo>
                  <a:pt x="7777" y="20366"/>
                </a:lnTo>
                <a:lnTo>
                  <a:pt x="7467" y="17897"/>
                </a:lnTo>
                <a:lnTo>
                  <a:pt x="10309" y="17897"/>
                </a:lnTo>
                <a:cubicBezTo>
                  <a:pt x="10309" y="17897"/>
                  <a:pt x="10309" y="20366"/>
                  <a:pt x="10309" y="20366"/>
                </a:cubicBezTo>
                <a:close/>
                <a:moveTo>
                  <a:pt x="3834" y="20366"/>
                </a:moveTo>
                <a:lnTo>
                  <a:pt x="3421" y="17897"/>
                </a:lnTo>
                <a:lnTo>
                  <a:pt x="6485" y="17897"/>
                </a:lnTo>
                <a:lnTo>
                  <a:pt x="6795" y="20366"/>
                </a:lnTo>
                <a:cubicBezTo>
                  <a:pt x="6795" y="20366"/>
                  <a:pt x="3834" y="20366"/>
                  <a:pt x="3834" y="20366"/>
                </a:cubicBezTo>
                <a:close/>
                <a:moveTo>
                  <a:pt x="2801" y="14194"/>
                </a:moveTo>
                <a:lnTo>
                  <a:pt x="6020" y="14194"/>
                </a:lnTo>
                <a:lnTo>
                  <a:pt x="6330" y="16663"/>
                </a:lnTo>
                <a:lnTo>
                  <a:pt x="3214" y="16663"/>
                </a:lnTo>
                <a:cubicBezTo>
                  <a:pt x="3214" y="16663"/>
                  <a:pt x="2801" y="14194"/>
                  <a:pt x="2801" y="14194"/>
                </a:cubicBezTo>
                <a:close/>
                <a:moveTo>
                  <a:pt x="2181" y="10491"/>
                </a:moveTo>
                <a:lnTo>
                  <a:pt x="5555" y="10491"/>
                </a:lnTo>
                <a:lnTo>
                  <a:pt x="5865" y="12960"/>
                </a:lnTo>
                <a:lnTo>
                  <a:pt x="2594" y="12960"/>
                </a:lnTo>
                <a:cubicBezTo>
                  <a:pt x="2594" y="12960"/>
                  <a:pt x="2181" y="10491"/>
                  <a:pt x="2181" y="10491"/>
                </a:cubicBezTo>
                <a:close/>
                <a:moveTo>
                  <a:pt x="20618" y="6789"/>
                </a:moveTo>
                <a:lnTo>
                  <a:pt x="982" y="6789"/>
                </a:lnTo>
                <a:cubicBezTo>
                  <a:pt x="440" y="6789"/>
                  <a:pt x="0" y="7342"/>
                  <a:pt x="0" y="8023"/>
                </a:cubicBezTo>
                <a:lnTo>
                  <a:pt x="0" y="9257"/>
                </a:lnTo>
                <a:cubicBezTo>
                  <a:pt x="0" y="9939"/>
                  <a:pt x="440" y="10491"/>
                  <a:pt x="982" y="10491"/>
                </a:cubicBezTo>
                <a:lnTo>
                  <a:pt x="1178" y="10491"/>
                </a:lnTo>
                <a:lnTo>
                  <a:pt x="2960" y="21133"/>
                </a:lnTo>
                <a:lnTo>
                  <a:pt x="2969" y="21130"/>
                </a:lnTo>
                <a:cubicBezTo>
                  <a:pt x="3023" y="21398"/>
                  <a:pt x="3207" y="21600"/>
                  <a:pt x="3436" y="21600"/>
                </a:cubicBezTo>
                <a:lnTo>
                  <a:pt x="18164" y="21600"/>
                </a:lnTo>
                <a:cubicBezTo>
                  <a:pt x="18393" y="21600"/>
                  <a:pt x="18577" y="21398"/>
                  <a:pt x="18631" y="21130"/>
                </a:cubicBezTo>
                <a:lnTo>
                  <a:pt x="18640" y="21133"/>
                </a:lnTo>
                <a:lnTo>
                  <a:pt x="20422" y="10491"/>
                </a:lnTo>
                <a:lnTo>
                  <a:pt x="20618" y="10491"/>
                </a:lnTo>
                <a:cubicBezTo>
                  <a:pt x="21160" y="10491"/>
                  <a:pt x="21600" y="9939"/>
                  <a:pt x="21600" y="9257"/>
                </a:cubicBezTo>
                <a:lnTo>
                  <a:pt x="21600" y="8023"/>
                </a:lnTo>
                <a:cubicBezTo>
                  <a:pt x="21600" y="7342"/>
                  <a:pt x="21160" y="6789"/>
                  <a:pt x="20618" y="6789"/>
                </a:cubicBezTo>
                <a:moveTo>
                  <a:pt x="8345" y="1234"/>
                </a:moveTo>
                <a:lnTo>
                  <a:pt x="13255" y="1234"/>
                </a:lnTo>
                <a:cubicBezTo>
                  <a:pt x="13525" y="1234"/>
                  <a:pt x="13745" y="958"/>
                  <a:pt x="13745" y="617"/>
                </a:cubicBezTo>
                <a:cubicBezTo>
                  <a:pt x="13745" y="276"/>
                  <a:pt x="13525" y="0"/>
                  <a:pt x="13255" y="0"/>
                </a:cubicBezTo>
                <a:lnTo>
                  <a:pt x="8345" y="0"/>
                </a:lnTo>
                <a:cubicBezTo>
                  <a:pt x="8075" y="0"/>
                  <a:pt x="7855" y="276"/>
                  <a:pt x="7855" y="617"/>
                </a:cubicBezTo>
                <a:cubicBezTo>
                  <a:pt x="7855" y="958"/>
                  <a:pt x="8075" y="1234"/>
                  <a:pt x="8345" y="1234"/>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24" name="Shape 2824"/>
          <p:cNvSpPr/>
          <p:nvPr/>
        </p:nvSpPr>
        <p:spPr>
          <a:xfrm>
            <a:off x="16721148" y="3919605"/>
            <a:ext cx="558655" cy="558563"/>
          </a:xfrm>
          <a:custGeom>
            <a:avLst/>
            <a:gdLst/>
            <a:ahLst/>
            <a:cxnLst>
              <a:cxn ang="0">
                <a:pos x="wd2" y="hd2"/>
              </a:cxn>
              <a:cxn ang="5400000">
                <a:pos x="wd2" y="hd2"/>
              </a:cxn>
              <a:cxn ang="10800000">
                <a:pos x="wd2" y="hd2"/>
              </a:cxn>
              <a:cxn ang="16200000">
                <a:pos x="wd2" y="hd2"/>
              </a:cxn>
            </a:cxnLst>
            <a:rect l="0" t="0" r="r" b="b"/>
            <a:pathLst>
              <a:path w="21600" h="21388" extrusionOk="0">
                <a:moveTo>
                  <a:pt x="10309" y="9720"/>
                </a:moveTo>
                <a:lnTo>
                  <a:pt x="9327" y="9720"/>
                </a:lnTo>
                <a:cubicBezTo>
                  <a:pt x="9056" y="9720"/>
                  <a:pt x="8836" y="9937"/>
                  <a:pt x="8836" y="10206"/>
                </a:cubicBezTo>
                <a:cubicBezTo>
                  <a:pt x="8836" y="10475"/>
                  <a:pt x="9056" y="10692"/>
                  <a:pt x="9327" y="10692"/>
                </a:cubicBezTo>
                <a:lnTo>
                  <a:pt x="10309" y="10692"/>
                </a:lnTo>
                <a:cubicBezTo>
                  <a:pt x="10580" y="10692"/>
                  <a:pt x="10800" y="10475"/>
                  <a:pt x="10800" y="10206"/>
                </a:cubicBezTo>
                <a:cubicBezTo>
                  <a:pt x="10800" y="9937"/>
                  <a:pt x="10580" y="9720"/>
                  <a:pt x="10309" y="9720"/>
                </a:cubicBezTo>
                <a:moveTo>
                  <a:pt x="13255" y="18471"/>
                </a:moveTo>
                <a:lnTo>
                  <a:pt x="12273" y="18471"/>
                </a:lnTo>
                <a:cubicBezTo>
                  <a:pt x="12002" y="18471"/>
                  <a:pt x="11782" y="18689"/>
                  <a:pt x="11782" y="18957"/>
                </a:cubicBezTo>
                <a:cubicBezTo>
                  <a:pt x="11782" y="19226"/>
                  <a:pt x="12002" y="19443"/>
                  <a:pt x="12273" y="19443"/>
                </a:cubicBezTo>
                <a:lnTo>
                  <a:pt x="13255" y="19443"/>
                </a:lnTo>
                <a:cubicBezTo>
                  <a:pt x="13525" y="19443"/>
                  <a:pt x="13745" y="19226"/>
                  <a:pt x="13745" y="18957"/>
                </a:cubicBezTo>
                <a:cubicBezTo>
                  <a:pt x="13745" y="18689"/>
                  <a:pt x="13525" y="18471"/>
                  <a:pt x="13255" y="18471"/>
                </a:cubicBezTo>
                <a:moveTo>
                  <a:pt x="10309" y="18471"/>
                </a:moveTo>
                <a:lnTo>
                  <a:pt x="9327" y="18471"/>
                </a:lnTo>
                <a:cubicBezTo>
                  <a:pt x="9056" y="18471"/>
                  <a:pt x="8836" y="18689"/>
                  <a:pt x="8836" y="18957"/>
                </a:cubicBezTo>
                <a:cubicBezTo>
                  <a:pt x="8836" y="19226"/>
                  <a:pt x="9056" y="19443"/>
                  <a:pt x="9327" y="19443"/>
                </a:cubicBezTo>
                <a:lnTo>
                  <a:pt x="10309" y="19443"/>
                </a:lnTo>
                <a:cubicBezTo>
                  <a:pt x="10580" y="19443"/>
                  <a:pt x="10800" y="19226"/>
                  <a:pt x="10800" y="18957"/>
                </a:cubicBezTo>
                <a:cubicBezTo>
                  <a:pt x="10800" y="18689"/>
                  <a:pt x="10580" y="18471"/>
                  <a:pt x="10309" y="18471"/>
                </a:cubicBezTo>
                <a:moveTo>
                  <a:pt x="20618" y="15554"/>
                </a:moveTo>
                <a:cubicBezTo>
                  <a:pt x="20618" y="16091"/>
                  <a:pt x="20178" y="16526"/>
                  <a:pt x="19636" y="16526"/>
                </a:cubicBezTo>
                <a:lnTo>
                  <a:pt x="16691" y="16526"/>
                </a:lnTo>
                <a:cubicBezTo>
                  <a:pt x="16149" y="16526"/>
                  <a:pt x="15709" y="16091"/>
                  <a:pt x="15709" y="15554"/>
                </a:cubicBezTo>
                <a:lnTo>
                  <a:pt x="15709" y="13609"/>
                </a:lnTo>
                <a:cubicBezTo>
                  <a:pt x="15709" y="13073"/>
                  <a:pt x="16149" y="12637"/>
                  <a:pt x="16691" y="12637"/>
                </a:cubicBezTo>
                <a:lnTo>
                  <a:pt x="19636" y="12637"/>
                </a:lnTo>
                <a:cubicBezTo>
                  <a:pt x="20178" y="12637"/>
                  <a:pt x="20618" y="13073"/>
                  <a:pt x="20618" y="13609"/>
                </a:cubicBezTo>
                <a:cubicBezTo>
                  <a:pt x="20618" y="13609"/>
                  <a:pt x="20618" y="15554"/>
                  <a:pt x="20618" y="15554"/>
                </a:cubicBezTo>
                <a:close/>
                <a:moveTo>
                  <a:pt x="18655" y="19443"/>
                </a:moveTo>
                <a:cubicBezTo>
                  <a:pt x="18655" y="19980"/>
                  <a:pt x="18215" y="20416"/>
                  <a:pt x="17673" y="20416"/>
                </a:cubicBezTo>
                <a:lnTo>
                  <a:pt x="1964" y="20416"/>
                </a:lnTo>
                <a:cubicBezTo>
                  <a:pt x="1422" y="20416"/>
                  <a:pt x="982" y="19980"/>
                  <a:pt x="982" y="19443"/>
                </a:cubicBezTo>
                <a:lnTo>
                  <a:pt x="982" y="9720"/>
                </a:lnTo>
                <a:cubicBezTo>
                  <a:pt x="982" y="9183"/>
                  <a:pt x="1422" y="8747"/>
                  <a:pt x="1964" y="8747"/>
                </a:cubicBezTo>
                <a:lnTo>
                  <a:pt x="17673" y="8747"/>
                </a:lnTo>
                <a:cubicBezTo>
                  <a:pt x="18215" y="8747"/>
                  <a:pt x="18655" y="9183"/>
                  <a:pt x="18655" y="9720"/>
                </a:cubicBezTo>
                <a:lnTo>
                  <a:pt x="18655" y="11664"/>
                </a:lnTo>
                <a:lnTo>
                  <a:pt x="16691" y="11664"/>
                </a:lnTo>
                <a:cubicBezTo>
                  <a:pt x="15606" y="11664"/>
                  <a:pt x="14727" y="12535"/>
                  <a:pt x="14727" y="13609"/>
                </a:cubicBezTo>
                <a:lnTo>
                  <a:pt x="14727" y="15554"/>
                </a:lnTo>
                <a:cubicBezTo>
                  <a:pt x="14727" y="16628"/>
                  <a:pt x="15606" y="17499"/>
                  <a:pt x="16691" y="17499"/>
                </a:cubicBezTo>
                <a:lnTo>
                  <a:pt x="18655" y="17499"/>
                </a:lnTo>
                <a:cubicBezTo>
                  <a:pt x="18655" y="17499"/>
                  <a:pt x="18655" y="19443"/>
                  <a:pt x="18655" y="19443"/>
                </a:cubicBezTo>
                <a:close/>
                <a:moveTo>
                  <a:pt x="982" y="7775"/>
                </a:moveTo>
                <a:cubicBezTo>
                  <a:pt x="982" y="7238"/>
                  <a:pt x="1422" y="6803"/>
                  <a:pt x="1964" y="6803"/>
                </a:cubicBezTo>
                <a:lnTo>
                  <a:pt x="2555" y="6803"/>
                </a:lnTo>
                <a:lnTo>
                  <a:pt x="2817" y="7775"/>
                </a:lnTo>
                <a:lnTo>
                  <a:pt x="1964" y="7775"/>
                </a:lnTo>
                <a:cubicBezTo>
                  <a:pt x="1604" y="7775"/>
                  <a:pt x="1271" y="7878"/>
                  <a:pt x="982" y="8045"/>
                </a:cubicBezTo>
                <a:cubicBezTo>
                  <a:pt x="982" y="8045"/>
                  <a:pt x="982" y="7775"/>
                  <a:pt x="982" y="7775"/>
                </a:cubicBezTo>
                <a:close/>
                <a:moveTo>
                  <a:pt x="3721" y="3600"/>
                </a:moveTo>
                <a:lnTo>
                  <a:pt x="13629" y="1005"/>
                </a:lnTo>
                <a:cubicBezTo>
                  <a:pt x="14152" y="866"/>
                  <a:pt x="14690" y="1174"/>
                  <a:pt x="14831" y="1693"/>
                </a:cubicBezTo>
                <a:lnTo>
                  <a:pt x="15085" y="2631"/>
                </a:lnTo>
                <a:lnTo>
                  <a:pt x="3281" y="5731"/>
                </a:lnTo>
                <a:lnTo>
                  <a:pt x="3026" y="4791"/>
                </a:lnTo>
                <a:cubicBezTo>
                  <a:pt x="2886" y="4272"/>
                  <a:pt x="3197" y="3739"/>
                  <a:pt x="3721" y="3600"/>
                </a:cubicBezTo>
                <a:moveTo>
                  <a:pt x="15847" y="5448"/>
                </a:moveTo>
                <a:lnTo>
                  <a:pt x="16476" y="7775"/>
                </a:lnTo>
                <a:lnTo>
                  <a:pt x="6989" y="7775"/>
                </a:lnTo>
                <a:cubicBezTo>
                  <a:pt x="6989" y="7775"/>
                  <a:pt x="15847" y="5448"/>
                  <a:pt x="15847" y="5448"/>
                </a:cubicBezTo>
                <a:close/>
                <a:moveTo>
                  <a:pt x="17673" y="6803"/>
                </a:moveTo>
                <a:cubicBezTo>
                  <a:pt x="18215" y="6803"/>
                  <a:pt x="18655" y="7238"/>
                  <a:pt x="18655" y="7775"/>
                </a:cubicBezTo>
                <a:lnTo>
                  <a:pt x="18655" y="8045"/>
                </a:lnTo>
                <a:cubicBezTo>
                  <a:pt x="18365" y="7878"/>
                  <a:pt x="18032" y="7775"/>
                  <a:pt x="17673" y="7775"/>
                </a:cubicBezTo>
                <a:lnTo>
                  <a:pt x="17493" y="7775"/>
                </a:lnTo>
                <a:lnTo>
                  <a:pt x="17230" y="6803"/>
                </a:lnTo>
                <a:cubicBezTo>
                  <a:pt x="17230" y="6803"/>
                  <a:pt x="17673" y="6803"/>
                  <a:pt x="17673" y="6803"/>
                </a:cubicBezTo>
                <a:close/>
                <a:moveTo>
                  <a:pt x="19636" y="11664"/>
                </a:moveTo>
                <a:lnTo>
                  <a:pt x="19636" y="7775"/>
                </a:lnTo>
                <a:cubicBezTo>
                  <a:pt x="19636" y="6701"/>
                  <a:pt x="18757" y="5830"/>
                  <a:pt x="17673" y="5830"/>
                </a:cubicBezTo>
                <a:lnTo>
                  <a:pt x="16967" y="5830"/>
                </a:lnTo>
                <a:lnTo>
                  <a:pt x="15779" y="1441"/>
                </a:lnTo>
                <a:cubicBezTo>
                  <a:pt x="15498" y="404"/>
                  <a:pt x="14422" y="-212"/>
                  <a:pt x="13374" y="66"/>
                </a:cubicBezTo>
                <a:lnTo>
                  <a:pt x="3467" y="2660"/>
                </a:lnTo>
                <a:cubicBezTo>
                  <a:pt x="2419" y="2939"/>
                  <a:pt x="1798" y="4005"/>
                  <a:pt x="2078" y="5042"/>
                </a:cubicBezTo>
                <a:lnTo>
                  <a:pt x="2291" y="5830"/>
                </a:lnTo>
                <a:lnTo>
                  <a:pt x="1964" y="5830"/>
                </a:lnTo>
                <a:cubicBezTo>
                  <a:pt x="879" y="5830"/>
                  <a:pt x="0" y="6701"/>
                  <a:pt x="0" y="7775"/>
                </a:cubicBezTo>
                <a:lnTo>
                  <a:pt x="0" y="19443"/>
                </a:lnTo>
                <a:cubicBezTo>
                  <a:pt x="0" y="20517"/>
                  <a:pt x="879" y="21388"/>
                  <a:pt x="1964" y="21388"/>
                </a:cubicBezTo>
                <a:lnTo>
                  <a:pt x="17673" y="21388"/>
                </a:lnTo>
                <a:cubicBezTo>
                  <a:pt x="18757" y="21388"/>
                  <a:pt x="19636" y="20517"/>
                  <a:pt x="19636" y="19443"/>
                </a:cubicBezTo>
                <a:lnTo>
                  <a:pt x="19636" y="17499"/>
                </a:lnTo>
                <a:cubicBezTo>
                  <a:pt x="20721" y="17499"/>
                  <a:pt x="21600" y="16628"/>
                  <a:pt x="21600" y="15554"/>
                </a:cubicBezTo>
                <a:lnTo>
                  <a:pt x="21600" y="13609"/>
                </a:lnTo>
                <a:cubicBezTo>
                  <a:pt x="21600" y="12535"/>
                  <a:pt x="20721" y="11664"/>
                  <a:pt x="19636" y="11664"/>
                </a:cubicBezTo>
                <a:moveTo>
                  <a:pt x="13255" y="9720"/>
                </a:moveTo>
                <a:lnTo>
                  <a:pt x="12273" y="9720"/>
                </a:lnTo>
                <a:cubicBezTo>
                  <a:pt x="12002" y="9720"/>
                  <a:pt x="11782" y="9937"/>
                  <a:pt x="11782" y="10206"/>
                </a:cubicBezTo>
                <a:cubicBezTo>
                  <a:pt x="11782" y="10475"/>
                  <a:pt x="12002" y="10692"/>
                  <a:pt x="12273" y="10692"/>
                </a:cubicBezTo>
                <a:lnTo>
                  <a:pt x="13255" y="10692"/>
                </a:lnTo>
                <a:cubicBezTo>
                  <a:pt x="13525" y="10692"/>
                  <a:pt x="13745" y="10475"/>
                  <a:pt x="13745" y="10206"/>
                </a:cubicBezTo>
                <a:cubicBezTo>
                  <a:pt x="13745" y="9937"/>
                  <a:pt x="13525" y="9720"/>
                  <a:pt x="13255" y="9720"/>
                </a:cubicBezTo>
                <a:moveTo>
                  <a:pt x="7364" y="9720"/>
                </a:moveTo>
                <a:lnTo>
                  <a:pt x="6382" y="9720"/>
                </a:lnTo>
                <a:cubicBezTo>
                  <a:pt x="6111" y="9720"/>
                  <a:pt x="5891" y="9937"/>
                  <a:pt x="5891" y="10206"/>
                </a:cubicBezTo>
                <a:cubicBezTo>
                  <a:pt x="5891" y="10475"/>
                  <a:pt x="6111" y="10692"/>
                  <a:pt x="6382" y="10692"/>
                </a:cubicBezTo>
                <a:lnTo>
                  <a:pt x="7364" y="10692"/>
                </a:lnTo>
                <a:cubicBezTo>
                  <a:pt x="7634" y="10692"/>
                  <a:pt x="7855" y="10475"/>
                  <a:pt x="7855" y="10206"/>
                </a:cubicBezTo>
                <a:cubicBezTo>
                  <a:pt x="7855" y="9937"/>
                  <a:pt x="7634" y="9720"/>
                  <a:pt x="7364" y="9720"/>
                </a:cubicBezTo>
                <a:moveTo>
                  <a:pt x="17182" y="14095"/>
                </a:moveTo>
                <a:cubicBezTo>
                  <a:pt x="16911" y="14095"/>
                  <a:pt x="16691" y="14313"/>
                  <a:pt x="16691" y="14581"/>
                </a:cubicBezTo>
                <a:cubicBezTo>
                  <a:pt x="16691" y="14850"/>
                  <a:pt x="16911" y="15068"/>
                  <a:pt x="17182" y="15068"/>
                </a:cubicBezTo>
                <a:cubicBezTo>
                  <a:pt x="17453" y="15068"/>
                  <a:pt x="17673" y="14850"/>
                  <a:pt x="17673" y="14581"/>
                </a:cubicBezTo>
                <a:cubicBezTo>
                  <a:pt x="17673" y="14313"/>
                  <a:pt x="17453" y="14095"/>
                  <a:pt x="17182" y="14095"/>
                </a:cubicBezTo>
                <a:moveTo>
                  <a:pt x="16200" y="18471"/>
                </a:moveTo>
                <a:lnTo>
                  <a:pt x="15218" y="18471"/>
                </a:lnTo>
                <a:cubicBezTo>
                  <a:pt x="14947" y="18471"/>
                  <a:pt x="14727" y="18689"/>
                  <a:pt x="14727" y="18957"/>
                </a:cubicBezTo>
                <a:cubicBezTo>
                  <a:pt x="14727" y="19226"/>
                  <a:pt x="14947" y="19443"/>
                  <a:pt x="15218" y="19443"/>
                </a:cubicBezTo>
                <a:lnTo>
                  <a:pt x="16200" y="19443"/>
                </a:lnTo>
                <a:cubicBezTo>
                  <a:pt x="16471" y="19443"/>
                  <a:pt x="16691" y="19226"/>
                  <a:pt x="16691" y="18957"/>
                </a:cubicBezTo>
                <a:cubicBezTo>
                  <a:pt x="16691" y="18689"/>
                  <a:pt x="16471" y="18471"/>
                  <a:pt x="16200" y="18471"/>
                </a:cubicBezTo>
                <a:moveTo>
                  <a:pt x="15218" y="10692"/>
                </a:moveTo>
                <a:lnTo>
                  <a:pt x="16200" y="10692"/>
                </a:lnTo>
                <a:cubicBezTo>
                  <a:pt x="16471" y="10692"/>
                  <a:pt x="16691" y="10475"/>
                  <a:pt x="16691" y="10206"/>
                </a:cubicBezTo>
                <a:cubicBezTo>
                  <a:pt x="16691" y="9937"/>
                  <a:pt x="16471" y="9720"/>
                  <a:pt x="16200" y="9720"/>
                </a:cubicBezTo>
                <a:lnTo>
                  <a:pt x="15218" y="9720"/>
                </a:lnTo>
                <a:cubicBezTo>
                  <a:pt x="14947" y="9720"/>
                  <a:pt x="14727" y="9937"/>
                  <a:pt x="14727" y="10206"/>
                </a:cubicBezTo>
                <a:cubicBezTo>
                  <a:pt x="14727" y="10475"/>
                  <a:pt x="14947" y="10692"/>
                  <a:pt x="15218" y="10692"/>
                </a:cubicBezTo>
                <a:moveTo>
                  <a:pt x="4418" y="18471"/>
                </a:moveTo>
                <a:lnTo>
                  <a:pt x="3436" y="18471"/>
                </a:lnTo>
                <a:cubicBezTo>
                  <a:pt x="3166" y="18471"/>
                  <a:pt x="2945" y="18689"/>
                  <a:pt x="2945" y="18957"/>
                </a:cubicBezTo>
                <a:cubicBezTo>
                  <a:pt x="2945" y="19226"/>
                  <a:pt x="3166" y="19443"/>
                  <a:pt x="3436" y="19443"/>
                </a:cubicBezTo>
                <a:lnTo>
                  <a:pt x="4418" y="19443"/>
                </a:lnTo>
                <a:cubicBezTo>
                  <a:pt x="4689" y="19443"/>
                  <a:pt x="4909" y="19226"/>
                  <a:pt x="4909" y="18957"/>
                </a:cubicBezTo>
                <a:cubicBezTo>
                  <a:pt x="4909" y="18689"/>
                  <a:pt x="4689" y="18471"/>
                  <a:pt x="4418" y="18471"/>
                </a:cubicBezTo>
                <a:moveTo>
                  <a:pt x="7364" y="18471"/>
                </a:moveTo>
                <a:lnTo>
                  <a:pt x="6382" y="18471"/>
                </a:lnTo>
                <a:cubicBezTo>
                  <a:pt x="6111" y="18471"/>
                  <a:pt x="5891" y="18689"/>
                  <a:pt x="5891" y="18957"/>
                </a:cubicBezTo>
                <a:cubicBezTo>
                  <a:pt x="5891" y="19226"/>
                  <a:pt x="6111" y="19443"/>
                  <a:pt x="6382" y="19443"/>
                </a:cubicBezTo>
                <a:lnTo>
                  <a:pt x="7364" y="19443"/>
                </a:lnTo>
                <a:cubicBezTo>
                  <a:pt x="7634" y="19443"/>
                  <a:pt x="7855" y="19226"/>
                  <a:pt x="7855" y="18957"/>
                </a:cubicBezTo>
                <a:cubicBezTo>
                  <a:pt x="7855" y="18689"/>
                  <a:pt x="7634" y="18471"/>
                  <a:pt x="7364" y="18471"/>
                </a:cubicBezTo>
                <a:moveTo>
                  <a:pt x="4418" y="9720"/>
                </a:moveTo>
                <a:lnTo>
                  <a:pt x="3436" y="9720"/>
                </a:lnTo>
                <a:cubicBezTo>
                  <a:pt x="3166" y="9720"/>
                  <a:pt x="2945" y="9937"/>
                  <a:pt x="2945" y="10206"/>
                </a:cubicBezTo>
                <a:cubicBezTo>
                  <a:pt x="2945" y="10475"/>
                  <a:pt x="3166" y="10692"/>
                  <a:pt x="3436" y="10692"/>
                </a:cubicBezTo>
                <a:lnTo>
                  <a:pt x="4418" y="10692"/>
                </a:lnTo>
                <a:cubicBezTo>
                  <a:pt x="4689" y="10692"/>
                  <a:pt x="4909" y="10475"/>
                  <a:pt x="4909" y="10206"/>
                </a:cubicBezTo>
                <a:cubicBezTo>
                  <a:pt x="4909" y="9937"/>
                  <a:pt x="4689" y="9720"/>
                  <a:pt x="4418" y="972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25" name="Shape 2825"/>
          <p:cNvSpPr/>
          <p:nvPr/>
        </p:nvSpPr>
        <p:spPr>
          <a:xfrm>
            <a:off x="17787670" y="3995786"/>
            <a:ext cx="558655" cy="406295"/>
          </a:xfrm>
          <a:custGeom>
            <a:avLst/>
            <a:gdLst/>
            <a:ahLst/>
            <a:cxnLst>
              <a:cxn ang="0">
                <a:pos x="wd2" y="hd2"/>
              </a:cxn>
              <a:cxn ang="5400000">
                <a:pos x="wd2" y="hd2"/>
              </a:cxn>
              <a:cxn ang="10800000">
                <a:pos x="wd2" y="hd2"/>
              </a:cxn>
              <a:cxn ang="16200000">
                <a:pos x="wd2" y="hd2"/>
              </a:cxn>
            </a:cxnLst>
            <a:rect l="0" t="0" r="r" b="b"/>
            <a:pathLst>
              <a:path w="21600" h="21600" extrusionOk="0">
                <a:moveTo>
                  <a:pt x="13255" y="17550"/>
                </a:moveTo>
                <a:lnTo>
                  <a:pt x="12273" y="17550"/>
                </a:lnTo>
                <a:cubicBezTo>
                  <a:pt x="12001" y="17550"/>
                  <a:pt x="11782" y="17853"/>
                  <a:pt x="11782" y="18225"/>
                </a:cubicBezTo>
                <a:cubicBezTo>
                  <a:pt x="11782" y="18598"/>
                  <a:pt x="12001" y="18900"/>
                  <a:pt x="12273" y="18900"/>
                </a:cubicBezTo>
                <a:lnTo>
                  <a:pt x="13255" y="18900"/>
                </a:lnTo>
                <a:cubicBezTo>
                  <a:pt x="13526" y="18900"/>
                  <a:pt x="13745" y="18598"/>
                  <a:pt x="13745" y="18225"/>
                </a:cubicBezTo>
                <a:cubicBezTo>
                  <a:pt x="13745" y="17853"/>
                  <a:pt x="13526" y="17550"/>
                  <a:pt x="13255" y="17550"/>
                </a:cubicBezTo>
                <a:moveTo>
                  <a:pt x="10309" y="5400"/>
                </a:moveTo>
                <a:lnTo>
                  <a:pt x="9327" y="5400"/>
                </a:lnTo>
                <a:cubicBezTo>
                  <a:pt x="9056" y="5400"/>
                  <a:pt x="8836" y="5702"/>
                  <a:pt x="8836" y="6075"/>
                </a:cubicBezTo>
                <a:cubicBezTo>
                  <a:pt x="8836" y="6448"/>
                  <a:pt x="9056" y="6750"/>
                  <a:pt x="9327" y="6750"/>
                </a:cubicBezTo>
                <a:lnTo>
                  <a:pt x="10309" y="6750"/>
                </a:lnTo>
                <a:cubicBezTo>
                  <a:pt x="10580" y="6750"/>
                  <a:pt x="10800" y="6448"/>
                  <a:pt x="10800" y="6075"/>
                </a:cubicBezTo>
                <a:cubicBezTo>
                  <a:pt x="10800" y="5702"/>
                  <a:pt x="10580" y="5400"/>
                  <a:pt x="10309" y="5400"/>
                </a:cubicBezTo>
                <a:moveTo>
                  <a:pt x="16200" y="17550"/>
                </a:moveTo>
                <a:lnTo>
                  <a:pt x="15218" y="17550"/>
                </a:lnTo>
                <a:cubicBezTo>
                  <a:pt x="14947" y="17550"/>
                  <a:pt x="14727" y="17853"/>
                  <a:pt x="14727" y="18225"/>
                </a:cubicBezTo>
                <a:cubicBezTo>
                  <a:pt x="14727" y="18598"/>
                  <a:pt x="14947" y="18900"/>
                  <a:pt x="15218" y="18900"/>
                </a:cubicBezTo>
                <a:lnTo>
                  <a:pt x="16200" y="18900"/>
                </a:lnTo>
                <a:cubicBezTo>
                  <a:pt x="16471" y="18900"/>
                  <a:pt x="16691" y="18598"/>
                  <a:pt x="16691" y="18225"/>
                </a:cubicBezTo>
                <a:cubicBezTo>
                  <a:pt x="16691" y="17853"/>
                  <a:pt x="16471" y="17550"/>
                  <a:pt x="16200" y="17550"/>
                </a:cubicBezTo>
                <a:moveTo>
                  <a:pt x="13255" y="5400"/>
                </a:moveTo>
                <a:lnTo>
                  <a:pt x="12273" y="5400"/>
                </a:lnTo>
                <a:cubicBezTo>
                  <a:pt x="12001" y="5400"/>
                  <a:pt x="11782" y="5702"/>
                  <a:pt x="11782" y="6075"/>
                </a:cubicBezTo>
                <a:cubicBezTo>
                  <a:pt x="11782" y="6448"/>
                  <a:pt x="12001" y="6750"/>
                  <a:pt x="12273" y="6750"/>
                </a:cubicBezTo>
                <a:lnTo>
                  <a:pt x="13255" y="6750"/>
                </a:lnTo>
                <a:cubicBezTo>
                  <a:pt x="13526" y="6750"/>
                  <a:pt x="13745" y="6448"/>
                  <a:pt x="13745" y="6075"/>
                </a:cubicBezTo>
                <a:cubicBezTo>
                  <a:pt x="13745" y="5702"/>
                  <a:pt x="13526" y="5400"/>
                  <a:pt x="13255" y="5400"/>
                </a:cubicBezTo>
                <a:moveTo>
                  <a:pt x="10309" y="17550"/>
                </a:moveTo>
                <a:lnTo>
                  <a:pt x="9327" y="17550"/>
                </a:lnTo>
                <a:cubicBezTo>
                  <a:pt x="9056" y="17550"/>
                  <a:pt x="8836" y="17853"/>
                  <a:pt x="8836" y="18225"/>
                </a:cubicBezTo>
                <a:cubicBezTo>
                  <a:pt x="8836" y="18598"/>
                  <a:pt x="9056" y="18900"/>
                  <a:pt x="9327" y="18900"/>
                </a:cubicBezTo>
                <a:lnTo>
                  <a:pt x="10309" y="18900"/>
                </a:lnTo>
                <a:cubicBezTo>
                  <a:pt x="10580" y="18900"/>
                  <a:pt x="10800" y="18598"/>
                  <a:pt x="10800" y="18225"/>
                </a:cubicBezTo>
                <a:cubicBezTo>
                  <a:pt x="10800" y="17853"/>
                  <a:pt x="10580" y="17550"/>
                  <a:pt x="10309" y="17550"/>
                </a:cubicBezTo>
                <a:moveTo>
                  <a:pt x="4418" y="17550"/>
                </a:moveTo>
                <a:lnTo>
                  <a:pt x="3436" y="17550"/>
                </a:lnTo>
                <a:cubicBezTo>
                  <a:pt x="3165" y="17550"/>
                  <a:pt x="2945" y="17853"/>
                  <a:pt x="2945" y="18225"/>
                </a:cubicBezTo>
                <a:cubicBezTo>
                  <a:pt x="2945" y="18598"/>
                  <a:pt x="3165" y="18900"/>
                  <a:pt x="3436" y="18900"/>
                </a:cubicBezTo>
                <a:lnTo>
                  <a:pt x="4418" y="18900"/>
                </a:lnTo>
                <a:cubicBezTo>
                  <a:pt x="4690" y="18900"/>
                  <a:pt x="4909" y="18598"/>
                  <a:pt x="4909" y="18225"/>
                </a:cubicBezTo>
                <a:cubicBezTo>
                  <a:pt x="4909" y="17853"/>
                  <a:pt x="4690" y="17550"/>
                  <a:pt x="4418" y="17550"/>
                </a:cubicBezTo>
                <a:moveTo>
                  <a:pt x="15218" y="6750"/>
                </a:moveTo>
                <a:lnTo>
                  <a:pt x="16200" y="6750"/>
                </a:lnTo>
                <a:cubicBezTo>
                  <a:pt x="16471" y="6750"/>
                  <a:pt x="16691" y="6448"/>
                  <a:pt x="16691" y="6075"/>
                </a:cubicBezTo>
                <a:cubicBezTo>
                  <a:pt x="16691" y="5702"/>
                  <a:pt x="16471" y="5400"/>
                  <a:pt x="16200" y="5400"/>
                </a:cubicBezTo>
                <a:lnTo>
                  <a:pt x="15218" y="5400"/>
                </a:lnTo>
                <a:cubicBezTo>
                  <a:pt x="14947" y="5400"/>
                  <a:pt x="14727" y="5702"/>
                  <a:pt x="14727" y="6075"/>
                </a:cubicBezTo>
                <a:cubicBezTo>
                  <a:pt x="14727" y="6448"/>
                  <a:pt x="14947" y="6750"/>
                  <a:pt x="15218" y="6750"/>
                </a:cubicBezTo>
                <a:moveTo>
                  <a:pt x="20618" y="13500"/>
                </a:moveTo>
                <a:cubicBezTo>
                  <a:pt x="20618" y="14245"/>
                  <a:pt x="20178" y="14850"/>
                  <a:pt x="19636" y="14850"/>
                </a:cubicBezTo>
                <a:lnTo>
                  <a:pt x="16691" y="14850"/>
                </a:lnTo>
                <a:cubicBezTo>
                  <a:pt x="16149" y="14850"/>
                  <a:pt x="15709" y="14245"/>
                  <a:pt x="15709" y="13500"/>
                </a:cubicBezTo>
                <a:lnTo>
                  <a:pt x="15709" y="10800"/>
                </a:lnTo>
                <a:cubicBezTo>
                  <a:pt x="15709" y="10055"/>
                  <a:pt x="16149" y="9450"/>
                  <a:pt x="16691" y="9450"/>
                </a:cubicBezTo>
                <a:lnTo>
                  <a:pt x="19636" y="9450"/>
                </a:lnTo>
                <a:cubicBezTo>
                  <a:pt x="20178" y="9450"/>
                  <a:pt x="20618" y="10055"/>
                  <a:pt x="20618" y="10800"/>
                </a:cubicBezTo>
                <a:cubicBezTo>
                  <a:pt x="20618" y="10800"/>
                  <a:pt x="20618" y="13500"/>
                  <a:pt x="20618" y="13500"/>
                </a:cubicBezTo>
                <a:close/>
                <a:moveTo>
                  <a:pt x="18655" y="18900"/>
                </a:moveTo>
                <a:cubicBezTo>
                  <a:pt x="18655" y="19645"/>
                  <a:pt x="18214" y="20250"/>
                  <a:pt x="17673" y="20250"/>
                </a:cubicBezTo>
                <a:lnTo>
                  <a:pt x="1964" y="20250"/>
                </a:lnTo>
                <a:cubicBezTo>
                  <a:pt x="1422" y="20250"/>
                  <a:pt x="982" y="19645"/>
                  <a:pt x="982" y="18900"/>
                </a:cubicBezTo>
                <a:lnTo>
                  <a:pt x="982" y="5400"/>
                </a:lnTo>
                <a:cubicBezTo>
                  <a:pt x="982" y="4655"/>
                  <a:pt x="1422" y="4050"/>
                  <a:pt x="1964" y="4050"/>
                </a:cubicBezTo>
                <a:lnTo>
                  <a:pt x="17673" y="4050"/>
                </a:lnTo>
                <a:cubicBezTo>
                  <a:pt x="18214" y="4050"/>
                  <a:pt x="18655" y="4655"/>
                  <a:pt x="18655" y="5400"/>
                </a:cubicBezTo>
                <a:lnTo>
                  <a:pt x="18655" y="8100"/>
                </a:lnTo>
                <a:lnTo>
                  <a:pt x="16691" y="8100"/>
                </a:lnTo>
                <a:cubicBezTo>
                  <a:pt x="15606" y="8100"/>
                  <a:pt x="14727" y="9309"/>
                  <a:pt x="14727" y="10800"/>
                </a:cubicBezTo>
                <a:lnTo>
                  <a:pt x="14727" y="13500"/>
                </a:lnTo>
                <a:cubicBezTo>
                  <a:pt x="14727" y="14991"/>
                  <a:pt x="15606" y="16200"/>
                  <a:pt x="16691" y="16200"/>
                </a:cubicBezTo>
                <a:lnTo>
                  <a:pt x="18655" y="16200"/>
                </a:lnTo>
                <a:cubicBezTo>
                  <a:pt x="18655" y="16200"/>
                  <a:pt x="18655" y="18900"/>
                  <a:pt x="18655" y="18900"/>
                </a:cubicBezTo>
                <a:close/>
                <a:moveTo>
                  <a:pt x="982" y="2700"/>
                </a:moveTo>
                <a:cubicBezTo>
                  <a:pt x="982" y="1955"/>
                  <a:pt x="1422" y="1350"/>
                  <a:pt x="1964" y="1350"/>
                </a:cubicBezTo>
                <a:lnTo>
                  <a:pt x="17673" y="1350"/>
                </a:lnTo>
                <a:cubicBezTo>
                  <a:pt x="18214" y="1350"/>
                  <a:pt x="18655" y="1955"/>
                  <a:pt x="18655" y="2700"/>
                </a:cubicBezTo>
                <a:lnTo>
                  <a:pt x="18655" y="3075"/>
                </a:lnTo>
                <a:cubicBezTo>
                  <a:pt x="18365" y="2842"/>
                  <a:pt x="18032" y="2700"/>
                  <a:pt x="17673" y="2700"/>
                </a:cubicBezTo>
                <a:lnTo>
                  <a:pt x="1964" y="2700"/>
                </a:lnTo>
                <a:cubicBezTo>
                  <a:pt x="1604" y="2700"/>
                  <a:pt x="1271" y="2842"/>
                  <a:pt x="982" y="3075"/>
                </a:cubicBezTo>
                <a:cubicBezTo>
                  <a:pt x="982" y="3075"/>
                  <a:pt x="982" y="2700"/>
                  <a:pt x="982" y="2700"/>
                </a:cubicBezTo>
                <a:close/>
                <a:moveTo>
                  <a:pt x="19636" y="8100"/>
                </a:moveTo>
                <a:lnTo>
                  <a:pt x="19636" y="2700"/>
                </a:lnTo>
                <a:cubicBezTo>
                  <a:pt x="19636" y="1209"/>
                  <a:pt x="18757" y="0"/>
                  <a:pt x="17673" y="0"/>
                </a:cubicBezTo>
                <a:lnTo>
                  <a:pt x="1964" y="0"/>
                </a:lnTo>
                <a:cubicBezTo>
                  <a:pt x="879" y="0"/>
                  <a:pt x="0" y="1209"/>
                  <a:pt x="0" y="2700"/>
                </a:cubicBezTo>
                <a:lnTo>
                  <a:pt x="0" y="18900"/>
                </a:lnTo>
                <a:cubicBezTo>
                  <a:pt x="0" y="20391"/>
                  <a:pt x="879" y="21600"/>
                  <a:pt x="1964" y="21600"/>
                </a:cubicBezTo>
                <a:lnTo>
                  <a:pt x="17673" y="21600"/>
                </a:lnTo>
                <a:cubicBezTo>
                  <a:pt x="18757" y="21600"/>
                  <a:pt x="19636" y="20391"/>
                  <a:pt x="19636" y="18900"/>
                </a:cubicBezTo>
                <a:lnTo>
                  <a:pt x="19636" y="16200"/>
                </a:lnTo>
                <a:cubicBezTo>
                  <a:pt x="20721" y="16200"/>
                  <a:pt x="21600" y="14991"/>
                  <a:pt x="21600" y="13500"/>
                </a:cubicBezTo>
                <a:lnTo>
                  <a:pt x="21600" y="10800"/>
                </a:lnTo>
                <a:cubicBezTo>
                  <a:pt x="21600" y="9309"/>
                  <a:pt x="20721" y="8100"/>
                  <a:pt x="19636" y="8100"/>
                </a:cubicBezTo>
                <a:moveTo>
                  <a:pt x="17182" y="11475"/>
                </a:moveTo>
                <a:cubicBezTo>
                  <a:pt x="16910" y="11475"/>
                  <a:pt x="16691" y="11777"/>
                  <a:pt x="16691" y="12150"/>
                </a:cubicBezTo>
                <a:cubicBezTo>
                  <a:pt x="16691" y="12523"/>
                  <a:pt x="16910" y="12825"/>
                  <a:pt x="17182" y="12825"/>
                </a:cubicBezTo>
                <a:cubicBezTo>
                  <a:pt x="17453" y="12825"/>
                  <a:pt x="17673" y="12523"/>
                  <a:pt x="17673" y="12150"/>
                </a:cubicBezTo>
                <a:cubicBezTo>
                  <a:pt x="17673" y="11777"/>
                  <a:pt x="17453" y="11475"/>
                  <a:pt x="17182" y="11475"/>
                </a:cubicBezTo>
                <a:moveTo>
                  <a:pt x="7364" y="17550"/>
                </a:moveTo>
                <a:lnTo>
                  <a:pt x="6382" y="17550"/>
                </a:lnTo>
                <a:cubicBezTo>
                  <a:pt x="6110" y="17550"/>
                  <a:pt x="5891" y="17853"/>
                  <a:pt x="5891" y="18225"/>
                </a:cubicBezTo>
                <a:cubicBezTo>
                  <a:pt x="5891" y="18598"/>
                  <a:pt x="6110" y="18900"/>
                  <a:pt x="6382" y="18900"/>
                </a:cubicBezTo>
                <a:lnTo>
                  <a:pt x="7364" y="18900"/>
                </a:lnTo>
                <a:cubicBezTo>
                  <a:pt x="7635" y="18900"/>
                  <a:pt x="7855" y="18598"/>
                  <a:pt x="7855" y="18225"/>
                </a:cubicBezTo>
                <a:cubicBezTo>
                  <a:pt x="7855" y="17853"/>
                  <a:pt x="7635" y="17550"/>
                  <a:pt x="7364" y="17550"/>
                </a:cubicBezTo>
                <a:moveTo>
                  <a:pt x="7364" y="5400"/>
                </a:moveTo>
                <a:lnTo>
                  <a:pt x="6382" y="5400"/>
                </a:lnTo>
                <a:cubicBezTo>
                  <a:pt x="6110" y="5400"/>
                  <a:pt x="5891" y="5702"/>
                  <a:pt x="5891" y="6075"/>
                </a:cubicBezTo>
                <a:cubicBezTo>
                  <a:pt x="5891" y="6448"/>
                  <a:pt x="6110" y="6750"/>
                  <a:pt x="6382" y="6750"/>
                </a:cubicBezTo>
                <a:lnTo>
                  <a:pt x="7364" y="6750"/>
                </a:lnTo>
                <a:cubicBezTo>
                  <a:pt x="7635" y="6750"/>
                  <a:pt x="7855" y="6448"/>
                  <a:pt x="7855" y="6075"/>
                </a:cubicBezTo>
                <a:cubicBezTo>
                  <a:pt x="7855" y="5702"/>
                  <a:pt x="7635" y="5400"/>
                  <a:pt x="7364" y="5400"/>
                </a:cubicBezTo>
                <a:moveTo>
                  <a:pt x="4418" y="5400"/>
                </a:moveTo>
                <a:lnTo>
                  <a:pt x="3436" y="5400"/>
                </a:lnTo>
                <a:cubicBezTo>
                  <a:pt x="3165" y="5400"/>
                  <a:pt x="2945" y="5702"/>
                  <a:pt x="2945" y="6075"/>
                </a:cubicBezTo>
                <a:cubicBezTo>
                  <a:pt x="2945" y="6448"/>
                  <a:pt x="3165" y="6750"/>
                  <a:pt x="3436" y="6750"/>
                </a:cubicBezTo>
                <a:lnTo>
                  <a:pt x="4418" y="6750"/>
                </a:lnTo>
                <a:cubicBezTo>
                  <a:pt x="4690" y="6750"/>
                  <a:pt x="4909" y="6448"/>
                  <a:pt x="4909" y="6075"/>
                </a:cubicBezTo>
                <a:cubicBezTo>
                  <a:pt x="4909" y="5702"/>
                  <a:pt x="4690" y="5400"/>
                  <a:pt x="4418" y="54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26" name="Shape 2826"/>
          <p:cNvSpPr/>
          <p:nvPr/>
        </p:nvSpPr>
        <p:spPr>
          <a:xfrm>
            <a:off x="18854193" y="3970392"/>
            <a:ext cx="558655" cy="457529"/>
          </a:xfrm>
          <a:custGeom>
            <a:avLst/>
            <a:gdLst/>
            <a:ahLst/>
            <a:cxnLst>
              <a:cxn ang="0">
                <a:pos x="wd2" y="hd2"/>
              </a:cxn>
              <a:cxn ang="5400000">
                <a:pos x="wd2" y="hd2"/>
              </a:cxn>
              <a:cxn ang="10800000">
                <a:pos x="wd2" y="hd2"/>
              </a:cxn>
              <a:cxn ang="16200000">
                <a:pos x="wd2" y="hd2"/>
              </a:cxn>
            </a:cxnLst>
            <a:rect l="0" t="0" r="r" b="b"/>
            <a:pathLst>
              <a:path w="21600" h="21600" extrusionOk="0">
                <a:moveTo>
                  <a:pt x="10309" y="7214"/>
                </a:moveTo>
                <a:lnTo>
                  <a:pt x="9327" y="7214"/>
                </a:lnTo>
                <a:cubicBezTo>
                  <a:pt x="9056" y="7214"/>
                  <a:pt x="8836" y="7482"/>
                  <a:pt x="8836" y="7813"/>
                </a:cubicBezTo>
                <a:cubicBezTo>
                  <a:pt x="8836" y="8145"/>
                  <a:pt x="9056" y="8413"/>
                  <a:pt x="9327" y="8413"/>
                </a:cubicBezTo>
                <a:lnTo>
                  <a:pt x="10309" y="8413"/>
                </a:lnTo>
                <a:cubicBezTo>
                  <a:pt x="10580" y="8413"/>
                  <a:pt x="10800" y="8145"/>
                  <a:pt x="10800" y="7813"/>
                </a:cubicBezTo>
                <a:cubicBezTo>
                  <a:pt x="10800" y="7482"/>
                  <a:pt x="10580" y="7214"/>
                  <a:pt x="10309" y="7214"/>
                </a:cubicBezTo>
                <a:moveTo>
                  <a:pt x="7364" y="7214"/>
                </a:moveTo>
                <a:lnTo>
                  <a:pt x="6382" y="7214"/>
                </a:lnTo>
                <a:cubicBezTo>
                  <a:pt x="6110" y="7214"/>
                  <a:pt x="5891" y="7482"/>
                  <a:pt x="5891" y="7813"/>
                </a:cubicBezTo>
                <a:cubicBezTo>
                  <a:pt x="5891" y="8145"/>
                  <a:pt x="6110" y="8413"/>
                  <a:pt x="6382" y="8413"/>
                </a:cubicBezTo>
                <a:lnTo>
                  <a:pt x="7364" y="8413"/>
                </a:lnTo>
                <a:cubicBezTo>
                  <a:pt x="7635" y="8413"/>
                  <a:pt x="7855" y="8145"/>
                  <a:pt x="7855" y="7813"/>
                </a:cubicBezTo>
                <a:cubicBezTo>
                  <a:pt x="7855" y="7482"/>
                  <a:pt x="7635" y="7214"/>
                  <a:pt x="7364" y="7214"/>
                </a:cubicBezTo>
                <a:moveTo>
                  <a:pt x="10309" y="18004"/>
                </a:moveTo>
                <a:lnTo>
                  <a:pt x="9327" y="18004"/>
                </a:lnTo>
                <a:cubicBezTo>
                  <a:pt x="9056" y="18004"/>
                  <a:pt x="8836" y="18272"/>
                  <a:pt x="8836" y="18603"/>
                </a:cubicBezTo>
                <a:cubicBezTo>
                  <a:pt x="8836" y="18935"/>
                  <a:pt x="9056" y="19202"/>
                  <a:pt x="9327" y="19202"/>
                </a:cubicBezTo>
                <a:lnTo>
                  <a:pt x="10309" y="19202"/>
                </a:lnTo>
                <a:cubicBezTo>
                  <a:pt x="10580" y="19202"/>
                  <a:pt x="10800" y="18935"/>
                  <a:pt x="10800" y="18603"/>
                </a:cubicBezTo>
                <a:cubicBezTo>
                  <a:pt x="10800" y="18272"/>
                  <a:pt x="10580" y="18004"/>
                  <a:pt x="10309" y="18004"/>
                </a:cubicBezTo>
                <a:moveTo>
                  <a:pt x="13255" y="18004"/>
                </a:moveTo>
                <a:lnTo>
                  <a:pt x="12273" y="18004"/>
                </a:lnTo>
                <a:cubicBezTo>
                  <a:pt x="12001" y="18004"/>
                  <a:pt x="11782" y="18272"/>
                  <a:pt x="11782" y="18603"/>
                </a:cubicBezTo>
                <a:cubicBezTo>
                  <a:pt x="11782" y="18935"/>
                  <a:pt x="12001" y="19202"/>
                  <a:pt x="12273" y="19202"/>
                </a:cubicBezTo>
                <a:lnTo>
                  <a:pt x="13255" y="19202"/>
                </a:lnTo>
                <a:cubicBezTo>
                  <a:pt x="13526" y="19202"/>
                  <a:pt x="13745" y="18935"/>
                  <a:pt x="13745" y="18603"/>
                </a:cubicBezTo>
                <a:cubicBezTo>
                  <a:pt x="13745" y="18272"/>
                  <a:pt x="13526" y="18004"/>
                  <a:pt x="13255" y="18004"/>
                </a:cubicBezTo>
                <a:moveTo>
                  <a:pt x="20618" y="14407"/>
                </a:moveTo>
                <a:cubicBezTo>
                  <a:pt x="20618" y="15069"/>
                  <a:pt x="20178" y="15606"/>
                  <a:pt x="19636" y="15606"/>
                </a:cubicBezTo>
                <a:lnTo>
                  <a:pt x="16691" y="15606"/>
                </a:lnTo>
                <a:cubicBezTo>
                  <a:pt x="16148" y="15606"/>
                  <a:pt x="15709" y="15069"/>
                  <a:pt x="15709" y="14407"/>
                </a:cubicBezTo>
                <a:lnTo>
                  <a:pt x="15709" y="12009"/>
                </a:lnTo>
                <a:cubicBezTo>
                  <a:pt x="15709" y="11348"/>
                  <a:pt x="16148" y="10811"/>
                  <a:pt x="16691" y="10811"/>
                </a:cubicBezTo>
                <a:lnTo>
                  <a:pt x="19636" y="10811"/>
                </a:lnTo>
                <a:cubicBezTo>
                  <a:pt x="20178" y="10811"/>
                  <a:pt x="20618" y="11348"/>
                  <a:pt x="20618" y="12009"/>
                </a:cubicBezTo>
                <a:cubicBezTo>
                  <a:pt x="20618" y="12009"/>
                  <a:pt x="20618" y="14407"/>
                  <a:pt x="20618" y="14407"/>
                </a:cubicBezTo>
                <a:close/>
                <a:moveTo>
                  <a:pt x="18655" y="19202"/>
                </a:moveTo>
                <a:cubicBezTo>
                  <a:pt x="18655" y="19864"/>
                  <a:pt x="18214" y="20401"/>
                  <a:pt x="17673" y="20401"/>
                </a:cubicBezTo>
                <a:lnTo>
                  <a:pt x="1964" y="20401"/>
                </a:lnTo>
                <a:cubicBezTo>
                  <a:pt x="1421" y="20401"/>
                  <a:pt x="982" y="19864"/>
                  <a:pt x="982" y="19202"/>
                </a:cubicBezTo>
                <a:lnTo>
                  <a:pt x="982" y="7214"/>
                </a:lnTo>
                <a:cubicBezTo>
                  <a:pt x="982" y="6553"/>
                  <a:pt x="1421" y="6015"/>
                  <a:pt x="1964" y="6015"/>
                </a:cubicBezTo>
                <a:lnTo>
                  <a:pt x="17673" y="6015"/>
                </a:lnTo>
                <a:cubicBezTo>
                  <a:pt x="18214" y="6015"/>
                  <a:pt x="18655" y="6553"/>
                  <a:pt x="18655" y="7214"/>
                </a:cubicBezTo>
                <a:lnTo>
                  <a:pt x="18655" y="9612"/>
                </a:lnTo>
                <a:lnTo>
                  <a:pt x="16691" y="9612"/>
                </a:lnTo>
                <a:cubicBezTo>
                  <a:pt x="15606" y="9612"/>
                  <a:pt x="14727" y="10685"/>
                  <a:pt x="14727" y="12009"/>
                </a:cubicBezTo>
                <a:lnTo>
                  <a:pt x="14727" y="14407"/>
                </a:lnTo>
                <a:cubicBezTo>
                  <a:pt x="14727" y="15731"/>
                  <a:pt x="15606" y="16805"/>
                  <a:pt x="16691" y="16805"/>
                </a:cubicBezTo>
                <a:lnTo>
                  <a:pt x="18655" y="16805"/>
                </a:lnTo>
                <a:cubicBezTo>
                  <a:pt x="18655" y="16805"/>
                  <a:pt x="18655" y="19202"/>
                  <a:pt x="18655" y="19202"/>
                </a:cubicBezTo>
                <a:close/>
                <a:moveTo>
                  <a:pt x="982" y="4816"/>
                </a:moveTo>
                <a:cubicBezTo>
                  <a:pt x="982" y="4155"/>
                  <a:pt x="1420" y="3618"/>
                  <a:pt x="1963" y="3618"/>
                </a:cubicBezTo>
                <a:lnTo>
                  <a:pt x="1692" y="4850"/>
                </a:lnTo>
                <a:cubicBezTo>
                  <a:pt x="1436" y="4894"/>
                  <a:pt x="1197" y="4996"/>
                  <a:pt x="982" y="5149"/>
                </a:cubicBezTo>
                <a:cubicBezTo>
                  <a:pt x="982" y="5149"/>
                  <a:pt x="982" y="4816"/>
                  <a:pt x="982" y="4816"/>
                </a:cubicBezTo>
                <a:close/>
                <a:moveTo>
                  <a:pt x="3451" y="1468"/>
                </a:moveTo>
                <a:lnTo>
                  <a:pt x="13684" y="4816"/>
                </a:lnTo>
                <a:lnTo>
                  <a:pt x="2716" y="4816"/>
                </a:lnTo>
                <a:cubicBezTo>
                  <a:pt x="2716" y="4816"/>
                  <a:pt x="3451" y="1468"/>
                  <a:pt x="3451" y="1468"/>
                </a:cubicBezTo>
                <a:close/>
                <a:moveTo>
                  <a:pt x="16776" y="2582"/>
                </a:moveTo>
                <a:lnTo>
                  <a:pt x="16982" y="4654"/>
                </a:lnTo>
                <a:lnTo>
                  <a:pt x="12560" y="3208"/>
                </a:lnTo>
                <a:cubicBezTo>
                  <a:pt x="12560" y="3208"/>
                  <a:pt x="16776" y="2582"/>
                  <a:pt x="16776" y="2582"/>
                </a:cubicBezTo>
                <a:close/>
                <a:moveTo>
                  <a:pt x="18655" y="4816"/>
                </a:moveTo>
                <a:lnTo>
                  <a:pt x="18655" y="5149"/>
                </a:lnTo>
                <a:cubicBezTo>
                  <a:pt x="18453" y="5005"/>
                  <a:pt x="18231" y="4904"/>
                  <a:pt x="17992" y="4856"/>
                </a:cubicBezTo>
                <a:lnTo>
                  <a:pt x="17871" y="3642"/>
                </a:lnTo>
                <a:cubicBezTo>
                  <a:pt x="18318" y="3754"/>
                  <a:pt x="18655" y="4237"/>
                  <a:pt x="18655" y="4816"/>
                </a:cubicBezTo>
                <a:moveTo>
                  <a:pt x="19636" y="9612"/>
                </a:moveTo>
                <a:lnTo>
                  <a:pt x="19636" y="4816"/>
                </a:lnTo>
                <a:cubicBezTo>
                  <a:pt x="19636" y="3525"/>
                  <a:pt x="18798" y="2479"/>
                  <a:pt x="17750" y="2428"/>
                </a:cubicBezTo>
                <a:lnTo>
                  <a:pt x="17633" y="1247"/>
                </a:lnTo>
                <a:lnTo>
                  <a:pt x="10020" y="2377"/>
                </a:lnTo>
                <a:lnTo>
                  <a:pt x="2757" y="0"/>
                </a:lnTo>
                <a:lnTo>
                  <a:pt x="2226" y="2419"/>
                </a:lnTo>
                <a:lnTo>
                  <a:pt x="1964" y="2419"/>
                </a:lnTo>
                <a:cubicBezTo>
                  <a:pt x="879" y="2419"/>
                  <a:pt x="0" y="3492"/>
                  <a:pt x="0" y="4816"/>
                </a:cubicBezTo>
                <a:lnTo>
                  <a:pt x="0" y="19202"/>
                </a:lnTo>
                <a:cubicBezTo>
                  <a:pt x="0" y="20526"/>
                  <a:pt x="879" y="21600"/>
                  <a:pt x="1964" y="21600"/>
                </a:cubicBezTo>
                <a:lnTo>
                  <a:pt x="17673" y="21600"/>
                </a:lnTo>
                <a:cubicBezTo>
                  <a:pt x="18757" y="21600"/>
                  <a:pt x="19636" y="20526"/>
                  <a:pt x="19636" y="19202"/>
                </a:cubicBezTo>
                <a:lnTo>
                  <a:pt x="19636" y="16805"/>
                </a:lnTo>
                <a:cubicBezTo>
                  <a:pt x="20721" y="16805"/>
                  <a:pt x="21600" y="15731"/>
                  <a:pt x="21600" y="14407"/>
                </a:cubicBezTo>
                <a:lnTo>
                  <a:pt x="21600" y="12009"/>
                </a:lnTo>
                <a:cubicBezTo>
                  <a:pt x="21600" y="10685"/>
                  <a:pt x="20721" y="9612"/>
                  <a:pt x="19636" y="9612"/>
                </a:cubicBezTo>
                <a:moveTo>
                  <a:pt x="13255" y="7214"/>
                </a:moveTo>
                <a:lnTo>
                  <a:pt x="12273" y="7214"/>
                </a:lnTo>
                <a:cubicBezTo>
                  <a:pt x="12001" y="7214"/>
                  <a:pt x="11782" y="7482"/>
                  <a:pt x="11782" y="7813"/>
                </a:cubicBezTo>
                <a:cubicBezTo>
                  <a:pt x="11782" y="8145"/>
                  <a:pt x="12001" y="8413"/>
                  <a:pt x="12273" y="8413"/>
                </a:cubicBezTo>
                <a:lnTo>
                  <a:pt x="13255" y="8413"/>
                </a:lnTo>
                <a:cubicBezTo>
                  <a:pt x="13526" y="8413"/>
                  <a:pt x="13745" y="8145"/>
                  <a:pt x="13745" y="7813"/>
                </a:cubicBezTo>
                <a:cubicBezTo>
                  <a:pt x="13745" y="7482"/>
                  <a:pt x="13526" y="7214"/>
                  <a:pt x="13255" y="7214"/>
                </a:cubicBezTo>
                <a:moveTo>
                  <a:pt x="16200" y="18004"/>
                </a:moveTo>
                <a:lnTo>
                  <a:pt x="15218" y="18004"/>
                </a:lnTo>
                <a:cubicBezTo>
                  <a:pt x="14947" y="18004"/>
                  <a:pt x="14727" y="18272"/>
                  <a:pt x="14727" y="18603"/>
                </a:cubicBezTo>
                <a:cubicBezTo>
                  <a:pt x="14727" y="18935"/>
                  <a:pt x="14947" y="19202"/>
                  <a:pt x="15218" y="19202"/>
                </a:cubicBezTo>
                <a:lnTo>
                  <a:pt x="16200" y="19202"/>
                </a:lnTo>
                <a:cubicBezTo>
                  <a:pt x="16471" y="19202"/>
                  <a:pt x="16691" y="18935"/>
                  <a:pt x="16691" y="18603"/>
                </a:cubicBezTo>
                <a:cubicBezTo>
                  <a:pt x="16691" y="18272"/>
                  <a:pt x="16471" y="18004"/>
                  <a:pt x="16200" y="18004"/>
                </a:cubicBezTo>
                <a:moveTo>
                  <a:pt x="17182" y="12609"/>
                </a:moveTo>
                <a:cubicBezTo>
                  <a:pt x="16910" y="12609"/>
                  <a:pt x="16691" y="12877"/>
                  <a:pt x="16691" y="13208"/>
                </a:cubicBezTo>
                <a:cubicBezTo>
                  <a:pt x="16691" y="13540"/>
                  <a:pt x="16910" y="13808"/>
                  <a:pt x="17182" y="13808"/>
                </a:cubicBezTo>
                <a:cubicBezTo>
                  <a:pt x="17453" y="13808"/>
                  <a:pt x="17673" y="13540"/>
                  <a:pt x="17673" y="13208"/>
                </a:cubicBezTo>
                <a:cubicBezTo>
                  <a:pt x="17673" y="12877"/>
                  <a:pt x="17453" y="12609"/>
                  <a:pt x="17182" y="12609"/>
                </a:cubicBezTo>
                <a:moveTo>
                  <a:pt x="4418" y="7214"/>
                </a:moveTo>
                <a:lnTo>
                  <a:pt x="3436" y="7214"/>
                </a:lnTo>
                <a:cubicBezTo>
                  <a:pt x="3165" y="7214"/>
                  <a:pt x="2945" y="7482"/>
                  <a:pt x="2945" y="7813"/>
                </a:cubicBezTo>
                <a:cubicBezTo>
                  <a:pt x="2945" y="8145"/>
                  <a:pt x="3165" y="8413"/>
                  <a:pt x="3436" y="8413"/>
                </a:cubicBezTo>
                <a:lnTo>
                  <a:pt x="4418" y="8413"/>
                </a:lnTo>
                <a:cubicBezTo>
                  <a:pt x="4690" y="8413"/>
                  <a:pt x="4909" y="8145"/>
                  <a:pt x="4909" y="7813"/>
                </a:cubicBezTo>
                <a:cubicBezTo>
                  <a:pt x="4909" y="7482"/>
                  <a:pt x="4690" y="7214"/>
                  <a:pt x="4418" y="7214"/>
                </a:cubicBezTo>
                <a:moveTo>
                  <a:pt x="15218" y="8413"/>
                </a:moveTo>
                <a:lnTo>
                  <a:pt x="16200" y="8413"/>
                </a:lnTo>
                <a:cubicBezTo>
                  <a:pt x="16471" y="8413"/>
                  <a:pt x="16691" y="8145"/>
                  <a:pt x="16691" y="7813"/>
                </a:cubicBezTo>
                <a:cubicBezTo>
                  <a:pt x="16691" y="7482"/>
                  <a:pt x="16471" y="7214"/>
                  <a:pt x="16200" y="7214"/>
                </a:cubicBezTo>
                <a:lnTo>
                  <a:pt x="15218" y="7214"/>
                </a:lnTo>
                <a:cubicBezTo>
                  <a:pt x="14947" y="7214"/>
                  <a:pt x="14727" y="7482"/>
                  <a:pt x="14727" y="7813"/>
                </a:cubicBezTo>
                <a:cubicBezTo>
                  <a:pt x="14727" y="8145"/>
                  <a:pt x="14947" y="8413"/>
                  <a:pt x="15218" y="8413"/>
                </a:cubicBezTo>
                <a:moveTo>
                  <a:pt x="7364" y="18004"/>
                </a:moveTo>
                <a:lnTo>
                  <a:pt x="6382" y="18004"/>
                </a:lnTo>
                <a:cubicBezTo>
                  <a:pt x="6110" y="18004"/>
                  <a:pt x="5891" y="18272"/>
                  <a:pt x="5891" y="18603"/>
                </a:cubicBezTo>
                <a:cubicBezTo>
                  <a:pt x="5891" y="18935"/>
                  <a:pt x="6110" y="19202"/>
                  <a:pt x="6382" y="19202"/>
                </a:cubicBezTo>
                <a:lnTo>
                  <a:pt x="7364" y="19202"/>
                </a:lnTo>
                <a:cubicBezTo>
                  <a:pt x="7635" y="19202"/>
                  <a:pt x="7855" y="18935"/>
                  <a:pt x="7855" y="18603"/>
                </a:cubicBezTo>
                <a:cubicBezTo>
                  <a:pt x="7855" y="18272"/>
                  <a:pt x="7635" y="18004"/>
                  <a:pt x="7364" y="18004"/>
                </a:cubicBezTo>
                <a:moveTo>
                  <a:pt x="4418" y="18004"/>
                </a:moveTo>
                <a:lnTo>
                  <a:pt x="3436" y="18004"/>
                </a:lnTo>
                <a:cubicBezTo>
                  <a:pt x="3165" y="18004"/>
                  <a:pt x="2945" y="18272"/>
                  <a:pt x="2945" y="18603"/>
                </a:cubicBezTo>
                <a:cubicBezTo>
                  <a:pt x="2945" y="18935"/>
                  <a:pt x="3165" y="19202"/>
                  <a:pt x="3436" y="19202"/>
                </a:cubicBezTo>
                <a:lnTo>
                  <a:pt x="4418" y="19202"/>
                </a:lnTo>
                <a:cubicBezTo>
                  <a:pt x="4690" y="19202"/>
                  <a:pt x="4909" y="18935"/>
                  <a:pt x="4909" y="18603"/>
                </a:cubicBezTo>
                <a:cubicBezTo>
                  <a:pt x="4909" y="18272"/>
                  <a:pt x="4690" y="18004"/>
                  <a:pt x="4418" y="18004"/>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27" name="Shape 2827"/>
          <p:cNvSpPr/>
          <p:nvPr/>
        </p:nvSpPr>
        <p:spPr>
          <a:xfrm>
            <a:off x="19996895" y="3919606"/>
            <a:ext cx="406295" cy="558655"/>
          </a:xfrm>
          <a:custGeom>
            <a:avLst/>
            <a:gdLst/>
            <a:ahLst/>
            <a:cxnLst>
              <a:cxn ang="0">
                <a:pos x="wd2" y="hd2"/>
              </a:cxn>
              <a:cxn ang="5400000">
                <a:pos x="wd2" y="hd2"/>
              </a:cxn>
              <a:cxn ang="10800000">
                <a:pos x="wd2" y="hd2"/>
              </a:cxn>
              <a:cxn ang="16200000">
                <a:pos x="wd2" y="hd2"/>
              </a:cxn>
            </a:cxnLst>
            <a:rect l="0" t="0" r="r" b="b"/>
            <a:pathLst>
              <a:path w="21600" h="21600" extrusionOk="0">
                <a:moveTo>
                  <a:pt x="13500" y="9818"/>
                </a:moveTo>
                <a:lnTo>
                  <a:pt x="2700" y="9818"/>
                </a:lnTo>
                <a:lnTo>
                  <a:pt x="2700" y="10800"/>
                </a:lnTo>
                <a:lnTo>
                  <a:pt x="13500" y="10800"/>
                </a:lnTo>
                <a:cubicBezTo>
                  <a:pt x="13500" y="10800"/>
                  <a:pt x="13500" y="9818"/>
                  <a:pt x="13500" y="9818"/>
                </a:cubicBezTo>
                <a:close/>
                <a:moveTo>
                  <a:pt x="18900" y="11782"/>
                </a:moveTo>
                <a:lnTo>
                  <a:pt x="2700" y="11782"/>
                </a:lnTo>
                <a:lnTo>
                  <a:pt x="2700" y="12764"/>
                </a:lnTo>
                <a:lnTo>
                  <a:pt x="18900" y="12764"/>
                </a:lnTo>
                <a:cubicBezTo>
                  <a:pt x="18900" y="12764"/>
                  <a:pt x="18900" y="11782"/>
                  <a:pt x="18900" y="11782"/>
                </a:cubicBezTo>
                <a:close/>
                <a:moveTo>
                  <a:pt x="4050" y="1964"/>
                </a:moveTo>
                <a:lnTo>
                  <a:pt x="2700" y="1964"/>
                </a:lnTo>
                <a:lnTo>
                  <a:pt x="2700" y="7855"/>
                </a:lnTo>
                <a:lnTo>
                  <a:pt x="4050" y="7855"/>
                </a:lnTo>
                <a:cubicBezTo>
                  <a:pt x="4050" y="7855"/>
                  <a:pt x="4050" y="1964"/>
                  <a:pt x="4050" y="1964"/>
                </a:cubicBezTo>
                <a:close/>
                <a:moveTo>
                  <a:pt x="18900" y="13745"/>
                </a:moveTo>
                <a:lnTo>
                  <a:pt x="2700" y="13745"/>
                </a:lnTo>
                <a:lnTo>
                  <a:pt x="2700" y="14727"/>
                </a:lnTo>
                <a:lnTo>
                  <a:pt x="18900" y="14727"/>
                </a:lnTo>
                <a:cubicBezTo>
                  <a:pt x="18900" y="14727"/>
                  <a:pt x="18900" y="13745"/>
                  <a:pt x="18900" y="13745"/>
                </a:cubicBezTo>
                <a:close/>
                <a:moveTo>
                  <a:pt x="16200" y="15709"/>
                </a:moveTo>
                <a:lnTo>
                  <a:pt x="2700" y="15709"/>
                </a:lnTo>
                <a:lnTo>
                  <a:pt x="2700" y="16691"/>
                </a:lnTo>
                <a:lnTo>
                  <a:pt x="16200" y="16691"/>
                </a:lnTo>
                <a:cubicBezTo>
                  <a:pt x="16200" y="16691"/>
                  <a:pt x="16200" y="15709"/>
                  <a:pt x="16200" y="15709"/>
                </a:cubicBezTo>
                <a:close/>
                <a:moveTo>
                  <a:pt x="20250" y="19924"/>
                </a:moveTo>
                <a:lnTo>
                  <a:pt x="18702" y="18798"/>
                </a:lnTo>
                <a:cubicBezTo>
                  <a:pt x="18580" y="18710"/>
                  <a:pt x="18412" y="18655"/>
                  <a:pt x="18225" y="18655"/>
                </a:cubicBezTo>
                <a:cubicBezTo>
                  <a:pt x="18039" y="18655"/>
                  <a:pt x="17870" y="18710"/>
                  <a:pt x="17748" y="18798"/>
                </a:cubicBezTo>
                <a:lnTo>
                  <a:pt x="15525" y="20415"/>
                </a:lnTo>
                <a:lnTo>
                  <a:pt x="13302" y="18798"/>
                </a:lnTo>
                <a:cubicBezTo>
                  <a:pt x="13180" y="18710"/>
                  <a:pt x="13012" y="18655"/>
                  <a:pt x="12825" y="18655"/>
                </a:cubicBezTo>
                <a:cubicBezTo>
                  <a:pt x="12604" y="18655"/>
                  <a:pt x="12418" y="18737"/>
                  <a:pt x="12294" y="18856"/>
                </a:cubicBezTo>
                <a:lnTo>
                  <a:pt x="12285" y="18851"/>
                </a:lnTo>
                <a:lnTo>
                  <a:pt x="10800" y="20291"/>
                </a:lnTo>
                <a:lnTo>
                  <a:pt x="9315" y="18851"/>
                </a:lnTo>
                <a:lnTo>
                  <a:pt x="9306" y="18856"/>
                </a:lnTo>
                <a:cubicBezTo>
                  <a:pt x="9182" y="18737"/>
                  <a:pt x="8996" y="18655"/>
                  <a:pt x="8775" y="18655"/>
                </a:cubicBezTo>
                <a:cubicBezTo>
                  <a:pt x="8589" y="18655"/>
                  <a:pt x="8420" y="18710"/>
                  <a:pt x="8298" y="18798"/>
                </a:cubicBezTo>
                <a:lnTo>
                  <a:pt x="6075" y="20415"/>
                </a:lnTo>
                <a:lnTo>
                  <a:pt x="3852" y="18798"/>
                </a:lnTo>
                <a:cubicBezTo>
                  <a:pt x="3730" y="18710"/>
                  <a:pt x="3562" y="18655"/>
                  <a:pt x="3375" y="18655"/>
                </a:cubicBezTo>
                <a:cubicBezTo>
                  <a:pt x="3188" y="18655"/>
                  <a:pt x="3020" y="18710"/>
                  <a:pt x="2898" y="18798"/>
                </a:cubicBezTo>
                <a:lnTo>
                  <a:pt x="1350" y="19924"/>
                </a:lnTo>
                <a:lnTo>
                  <a:pt x="1350" y="982"/>
                </a:lnTo>
                <a:lnTo>
                  <a:pt x="20250" y="982"/>
                </a:lnTo>
                <a:cubicBezTo>
                  <a:pt x="20250" y="982"/>
                  <a:pt x="20250" y="19924"/>
                  <a:pt x="20250" y="19924"/>
                </a:cubicBezTo>
                <a:close/>
                <a:moveTo>
                  <a:pt x="20925" y="0"/>
                </a:moveTo>
                <a:lnTo>
                  <a:pt x="675" y="0"/>
                </a:lnTo>
                <a:cubicBezTo>
                  <a:pt x="302" y="0"/>
                  <a:pt x="0" y="220"/>
                  <a:pt x="0" y="491"/>
                </a:cubicBezTo>
                <a:lnTo>
                  <a:pt x="0" y="21109"/>
                </a:lnTo>
                <a:cubicBezTo>
                  <a:pt x="0" y="21380"/>
                  <a:pt x="302" y="21600"/>
                  <a:pt x="675" y="21600"/>
                </a:cubicBezTo>
                <a:cubicBezTo>
                  <a:pt x="862" y="21600"/>
                  <a:pt x="1031" y="21545"/>
                  <a:pt x="1152" y="21456"/>
                </a:cubicBezTo>
                <a:lnTo>
                  <a:pt x="3375" y="19840"/>
                </a:lnTo>
                <a:lnTo>
                  <a:pt x="5598" y="21456"/>
                </a:lnTo>
                <a:cubicBezTo>
                  <a:pt x="5720" y="21545"/>
                  <a:pt x="5888" y="21600"/>
                  <a:pt x="6075" y="21600"/>
                </a:cubicBezTo>
                <a:cubicBezTo>
                  <a:pt x="6262" y="21600"/>
                  <a:pt x="6431" y="21545"/>
                  <a:pt x="6552" y="21456"/>
                </a:cubicBezTo>
                <a:lnTo>
                  <a:pt x="8702" y="19893"/>
                </a:lnTo>
                <a:lnTo>
                  <a:pt x="10260" y="21404"/>
                </a:lnTo>
                <a:lnTo>
                  <a:pt x="10269" y="21399"/>
                </a:lnTo>
                <a:cubicBezTo>
                  <a:pt x="10393" y="21518"/>
                  <a:pt x="10579" y="21600"/>
                  <a:pt x="10800" y="21600"/>
                </a:cubicBezTo>
                <a:cubicBezTo>
                  <a:pt x="11021" y="21600"/>
                  <a:pt x="11207" y="21518"/>
                  <a:pt x="11331" y="21399"/>
                </a:cubicBezTo>
                <a:lnTo>
                  <a:pt x="11340" y="21404"/>
                </a:lnTo>
                <a:lnTo>
                  <a:pt x="12898" y="19893"/>
                </a:lnTo>
                <a:lnTo>
                  <a:pt x="15048" y="21456"/>
                </a:lnTo>
                <a:cubicBezTo>
                  <a:pt x="15170" y="21545"/>
                  <a:pt x="15338" y="21600"/>
                  <a:pt x="15525" y="21600"/>
                </a:cubicBezTo>
                <a:cubicBezTo>
                  <a:pt x="15712" y="21600"/>
                  <a:pt x="15881" y="21545"/>
                  <a:pt x="16002" y="21456"/>
                </a:cubicBezTo>
                <a:lnTo>
                  <a:pt x="18225" y="19840"/>
                </a:lnTo>
                <a:lnTo>
                  <a:pt x="20448" y="21456"/>
                </a:lnTo>
                <a:cubicBezTo>
                  <a:pt x="20570" y="21545"/>
                  <a:pt x="20738" y="21600"/>
                  <a:pt x="20925" y="21600"/>
                </a:cubicBezTo>
                <a:cubicBezTo>
                  <a:pt x="21298" y="21600"/>
                  <a:pt x="21600" y="21380"/>
                  <a:pt x="21600" y="21109"/>
                </a:cubicBezTo>
                <a:lnTo>
                  <a:pt x="21600" y="491"/>
                </a:lnTo>
                <a:cubicBezTo>
                  <a:pt x="21600" y="220"/>
                  <a:pt x="21298" y="0"/>
                  <a:pt x="20925" y="0"/>
                </a:cubicBezTo>
                <a:moveTo>
                  <a:pt x="16200" y="1964"/>
                </a:moveTo>
                <a:lnTo>
                  <a:pt x="14850" y="1964"/>
                </a:lnTo>
                <a:lnTo>
                  <a:pt x="14850" y="7855"/>
                </a:lnTo>
                <a:lnTo>
                  <a:pt x="16200" y="7855"/>
                </a:lnTo>
                <a:cubicBezTo>
                  <a:pt x="16200" y="7855"/>
                  <a:pt x="16200" y="1964"/>
                  <a:pt x="16200" y="1964"/>
                </a:cubicBezTo>
                <a:close/>
                <a:moveTo>
                  <a:pt x="18900" y="1964"/>
                </a:moveTo>
                <a:lnTo>
                  <a:pt x="17550" y="1964"/>
                </a:lnTo>
                <a:lnTo>
                  <a:pt x="17550" y="7855"/>
                </a:lnTo>
                <a:lnTo>
                  <a:pt x="18900" y="7855"/>
                </a:lnTo>
                <a:cubicBezTo>
                  <a:pt x="18900" y="7855"/>
                  <a:pt x="18900" y="1964"/>
                  <a:pt x="18900" y="1964"/>
                </a:cubicBezTo>
                <a:close/>
                <a:moveTo>
                  <a:pt x="10800" y="1964"/>
                </a:moveTo>
                <a:lnTo>
                  <a:pt x="9450" y="1964"/>
                </a:lnTo>
                <a:lnTo>
                  <a:pt x="9450" y="7855"/>
                </a:lnTo>
                <a:lnTo>
                  <a:pt x="10800" y="7855"/>
                </a:lnTo>
                <a:cubicBezTo>
                  <a:pt x="10800" y="7855"/>
                  <a:pt x="10800" y="1964"/>
                  <a:pt x="10800" y="1964"/>
                </a:cubicBezTo>
                <a:close/>
                <a:moveTo>
                  <a:pt x="8100" y="1964"/>
                </a:moveTo>
                <a:lnTo>
                  <a:pt x="5400" y="1964"/>
                </a:lnTo>
                <a:lnTo>
                  <a:pt x="5400" y="7855"/>
                </a:lnTo>
                <a:lnTo>
                  <a:pt x="8100" y="7855"/>
                </a:lnTo>
                <a:cubicBezTo>
                  <a:pt x="8100" y="7855"/>
                  <a:pt x="8100" y="1964"/>
                  <a:pt x="8100" y="1964"/>
                </a:cubicBezTo>
                <a:close/>
                <a:moveTo>
                  <a:pt x="13500" y="1964"/>
                </a:moveTo>
                <a:lnTo>
                  <a:pt x="12150" y="1964"/>
                </a:lnTo>
                <a:lnTo>
                  <a:pt x="12150" y="7855"/>
                </a:lnTo>
                <a:lnTo>
                  <a:pt x="13500" y="7855"/>
                </a:lnTo>
                <a:cubicBezTo>
                  <a:pt x="13500" y="7855"/>
                  <a:pt x="13500" y="1964"/>
                  <a:pt x="13500" y="1964"/>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28" name="Shape 2828"/>
          <p:cNvSpPr/>
          <p:nvPr/>
        </p:nvSpPr>
        <p:spPr>
          <a:xfrm>
            <a:off x="21038023" y="3919606"/>
            <a:ext cx="457082" cy="558655"/>
          </a:xfrm>
          <a:custGeom>
            <a:avLst/>
            <a:gdLst/>
            <a:ahLst/>
            <a:cxnLst>
              <a:cxn ang="0">
                <a:pos x="wd2" y="hd2"/>
              </a:cxn>
              <a:cxn ang="5400000">
                <a:pos x="wd2" y="hd2"/>
              </a:cxn>
              <a:cxn ang="10800000">
                <a:pos x="wd2" y="hd2"/>
              </a:cxn>
              <a:cxn ang="16200000">
                <a:pos x="wd2" y="hd2"/>
              </a:cxn>
            </a:cxnLst>
            <a:rect l="0" t="0" r="r" b="b"/>
            <a:pathLst>
              <a:path w="21600" h="21600" extrusionOk="0">
                <a:moveTo>
                  <a:pt x="14400" y="13745"/>
                </a:moveTo>
                <a:lnTo>
                  <a:pt x="2400" y="13745"/>
                </a:lnTo>
                <a:lnTo>
                  <a:pt x="2400" y="14727"/>
                </a:lnTo>
                <a:lnTo>
                  <a:pt x="14400" y="14727"/>
                </a:lnTo>
                <a:cubicBezTo>
                  <a:pt x="14400" y="14727"/>
                  <a:pt x="14400" y="13745"/>
                  <a:pt x="14400" y="13745"/>
                </a:cubicBezTo>
                <a:close/>
                <a:moveTo>
                  <a:pt x="15600" y="20092"/>
                </a:moveTo>
                <a:lnTo>
                  <a:pt x="13624" y="18798"/>
                </a:lnTo>
                <a:cubicBezTo>
                  <a:pt x="13515" y="18710"/>
                  <a:pt x="13366" y="18655"/>
                  <a:pt x="13200" y="18655"/>
                </a:cubicBezTo>
                <a:cubicBezTo>
                  <a:pt x="13035" y="18655"/>
                  <a:pt x="12885" y="18710"/>
                  <a:pt x="12776" y="18798"/>
                </a:cubicBezTo>
                <a:lnTo>
                  <a:pt x="10800" y="20415"/>
                </a:lnTo>
                <a:lnTo>
                  <a:pt x="8824" y="18798"/>
                </a:lnTo>
                <a:cubicBezTo>
                  <a:pt x="8716" y="18710"/>
                  <a:pt x="8566" y="18655"/>
                  <a:pt x="8400" y="18655"/>
                </a:cubicBezTo>
                <a:cubicBezTo>
                  <a:pt x="8235" y="18655"/>
                  <a:pt x="8085" y="18710"/>
                  <a:pt x="7976" y="18798"/>
                </a:cubicBezTo>
                <a:lnTo>
                  <a:pt x="6000" y="20415"/>
                </a:lnTo>
                <a:lnTo>
                  <a:pt x="4024" y="18798"/>
                </a:lnTo>
                <a:cubicBezTo>
                  <a:pt x="3915" y="18710"/>
                  <a:pt x="3766" y="18655"/>
                  <a:pt x="3600" y="18655"/>
                </a:cubicBezTo>
                <a:cubicBezTo>
                  <a:pt x="3435" y="18655"/>
                  <a:pt x="3285" y="18710"/>
                  <a:pt x="3176" y="18798"/>
                </a:cubicBezTo>
                <a:lnTo>
                  <a:pt x="1200" y="20092"/>
                </a:lnTo>
                <a:lnTo>
                  <a:pt x="1200" y="3927"/>
                </a:lnTo>
                <a:lnTo>
                  <a:pt x="15600" y="3927"/>
                </a:lnTo>
                <a:cubicBezTo>
                  <a:pt x="15600" y="3927"/>
                  <a:pt x="15600" y="20092"/>
                  <a:pt x="15600" y="20092"/>
                </a:cubicBezTo>
                <a:close/>
                <a:moveTo>
                  <a:pt x="16200" y="2945"/>
                </a:moveTo>
                <a:lnTo>
                  <a:pt x="600" y="2945"/>
                </a:lnTo>
                <a:cubicBezTo>
                  <a:pt x="268" y="2945"/>
                  <a:pt x="0" y="3165"/>
                  <a:pt x="0" y="3436"/>
                </a:cubicBezTo>
                <a:lnTo>
                  <a:pt x="0" y="21109"/>
                </a:lnTo>
                <a:cubicBezTo>
                  <a:pt x="0" y="21380"/>
                  <a:pt x="268" y="21600"/>
                  <a:pt x="600" y="21600"/>
                </a:cubicBezTo>
                <a:cubicBezTo>
                  <a:pt x="766" y="21600"/>
                  <a:pt x="916" y="21545"/>
                  <a:pt x="1024" y="21456"/>
                </a:cubicBezTo>
                <a:lnTo>
                  <a:pt x="3553" y="19801"/>
                </a:lnTo>
                <a:lnTo>
                  <a:pt x="5576" y="21456"/>
                </a:lnTo>
                <a:cubicBezTo>
                  <a:pt x="5684" y="21545"/>
                  <a:pt x="5834" y="21600"/>
                  <a:pt x="6000" y="21600"/>
                </a:cubicBezTo>
                <a:cubicBezTo>
                  <a:pt x="6166" y="21600"/>
                  <a:pt x="6316" y="21545"/>
                  <a:pt x="6424" y="21456"/>
                </a:cubicBezTo>
                <a:lnTo>
                  <a:pt x="8400" y="19840"/>
                </a:lnTo>
                <a:lnTo>
                  <a:pt x="10376" y="21456"/>
                </a:lnTo>
                <a:cubicBezTo>
                  <a:pt x="10484" y="21545"/>
                  <a:pt x="10634" y="21600"/>
                  <a:pt x="10800" y="21600"/>
                </a:cubicBezTo>
                <a:cubicBezTo>
                  <a:pt x="10966" y="21600"/>
                  <a:pt x="11116" y="21545"/>
                  <a:pt x="11224" y="21456"/>
                </a:cubicBezTo>
                <a:lnTo>
                  <a:pt x="13247" y="19801"/>
                </a:lnTo>
                <a:lnTo>
                  <a:pt x="15776" y="21456"/>
                </a:lnTo>
                <a:cubicBezTo>
                  <a:pt x="15884" y="21545"/>
                  <a:pt x="16034" y="21600"/>
                  <a:pt x="16200" y="21600"/>
                </a:cubicBezTo>
                <a:cubicBezTo>
                  <a:pt x="16532" y="21600"/>
                  <a:pt x="16800" y="21380"/>
                  <a:pt x="16800" y="21109"/>
                </a:cubicBezTo>
                <a:lnTo>
                  <a:pt x="16800" y="3436"/>
                </a:lnTo>
                <a:cubicBezTo>
                  <a:pt x="16800" y="3165"/>
                  <a:pt x="16532" y="2945"/>
                  <a:pt x="16200" y="2945"/>
                </a:cubicBezTo>
                <a:moveTo>
                  <a:pt x="8400" y="11782"/>
                </a:moveTo>
                <a:lnTo>
                  <a:pt x="2400" y="11782"/>
                </a:lnTo>
                <a:lnTo>
                  <a:pt x="2400" y="12764"/>
                </a:lnTo>
                <a:lnTo>
                  <a:pt x="8400" y="12764"/>
                </a:lnTo>
                <a:cubicBezTo>
                  <a:pt x="8400" y="12764"/>
                  <a:pt x="8400" y="11782"/>
                  <a:pt x="8400" y="11782"/>
                </a:cubicBezTo>
                <a:close/>
                <a:moveTo>
                  <a:pt x="21000" y="0"/>
                </a:moveTo>
                <a:lnTo>
                  <a:pt x="5400" y="0"/>
                </a:lnTo>
                <a:cubicBezTo>
                  <a:pt x="5068" y="0"/>
                  <a:pt x="4800" y="220"/>
                  <a:pt x="4800" y="491"/>
                </a:cubicBezTo>
                <a:lnTo>
                  <a:pt x="4800" y="1964"/>
                </a:lnTo>
                <a:lnTo>
                  <a:pt x="6000" y="1964"/>
                </a:lnTo>
                <a:lnTo>
                  <a:pt x="6000" y="982"/>
                </a:lnTo>
                <a:lnTo>
                  <a:pt x="20400" y="982"/>
                </a:lnTo>
                <a:lnTo>
                  <a:pt x="20400" y="17146"/>
                </a:lnTo>
                <a:lnTo>
                  <a:pt x="18424" y="15853"/>
                </a:lnTo>
                <a:cubicBezTo>
                  <a:pt x="18316" y="15764"/>
                  <a:pt x="18166" y="15709"/>
                  <a:pt x="18000" y="15709"/>
                </a:cubicBezTo>
                <a:lnTo>
                  <a:pt x="18000" y="16894"/>
                </a:lnTo>
                <a:lnTo>
                  <a:pt x="18047" y="16856"/>
                </a:lnTo>
                <a:lnTo>
                  <a:pt x="20576" y="18511"/>
                </a:lnTo>
                <a:cubicBezTo>
                  <a:pt x="20684" y="18599"/>
                  <a:pt x="20834" y="18655"/>
                  <a:pt x="21000" y="18655"/>
                </a:cubicBezTo>
                <a:cubicBezTo>
                  <a:pt x="21332" y="18655"/>
                  <a:pt x="21600" y="18435"/>
                  <a:pt x="21600" y="18164"/>
                </a:cubicBezTo>
                <a:lnTo>
                  <a:pt x="21600" y="491"/>
                </a:lnTo>
                <a:cubicBezTo>
                  <a:pt x="21600" y="220"/>
                  <a:pt x="21332" y="0"/>
                  <a:pt x="21000" y="0"/>
                </a:cubicBezTo>
                <a:moveTo>
                  <a:pt x="10800" y="15709"/>
                </a:moveTo>
                <a:lnTo>
                  <a:pt x="2400" y="15709"/>
                </a:lnTo>
                <a:lnTo>
                  <a:pt x="2400" y="16691"/>
                </a:lnTo>
                <a:lnTo>
                  <a:pt x="10800" y="16691"/>
                </a:lnTo>
                <a:cubicBezTo>
                  <a:pt x="10800" y="16691"/>
                  <a:pt x="10800" y="15709"/>
                  <a:pt x="10800" y="15709"/>
                </a:cubicBezTo>
                <a:close/>
                <a:moveTo>
                  <a:pt x="12000" y="4909"/>
                </a:moveTo>
                <a:lnTo>
                  <a:pt x="10800" y="4909"/>
                </a:lnTo>
                <a:lnTo>
                  <a:pt x="10800" y="9818"/>
                </a:lnTo>
                <a:lnTo>
                  <a:pt x="12000" y="9818"/>
                </a:lnTo>
                <a:cubicBezTo>
                  <a:pt x="12000" y="9818"/>
                  <a:pt x="12000" y="4909"/>
                  <a:pt x="12000" y="4909"/>
                </a:cubicBezTo>
                <a:close/>
                <a:moveTo>
                  <a:pt x="14400" y="4909"/>
                </a:moveTo>
                <a:lnTo>
                  <a:pt x="13200" y="4909"/>
                </a:lnTo>
                <a:lnTo>
                  <a:pt x="13200" y="9818"/>
                </a:lnTo>
                <a:lnTo>
                  <a:pt x="14400" y="9818"/>
                </a:lnTo>
                <a:cubicBezTo>
                  <a:pt x="14400" y="9818"/>
                  <a:pt x="14400" y="4909"/>
                  <a:pt x="14400" y="4909"/>
                </a:cubicBezTo>
                <a:close/>
                <a:moveTo>
                  <a:pt x="7200" y="4909"/>
                </a:moveTo>
                <a:lnTo>
                  <a:pt x="4800" y="4909"/>
                </a:lnTo>
                <a:lnTo>
                  <a:pt x="4800" y="9818"/>
                </a:lnTo>
                <a:lnTo>
                  <a:pt x="7200" y="9818"/>
                </a:lnTo>
                <a:cubicBezTo>
                  <a:pt x="7200" y="9818"/>
                  <a:pt x="7200" y="4909"/>
                  <a:pt x="7200" y="4909"/>
                </a:cubicBezTo>
                <a:close/>
                <a:moveTo>
                  <a:pt x="3600" y="4909"/>
                </a:moveTo>
                <a:lnTo>
                  <a:pt x="2400" y="4909"/>
                </a:lnTo>
                <a:lnTo>
                  <a:pt x="2400" y="9818"/>
                </a:lnTo>
                <a:lnTo>
                  <a:pt x="3600" y="9818"/>
                </a:lnTo>
                <a:cubicBezTo>
                  <a:pt x="3600" y="9818"/>
                  <a:pt x="3600" y="4909"/>
                  <a:pt x="3600" y="4909"/>
                </a:cubicBezTo>
                <a:close/>
                <a:moveTo>
                  <a:pt x="9600" y="4909"/>
                </a:moveTo>
                <a:lnTo>
                  <a:pt x="8400" y="4909"/>
                </a:lnTo>
                <a:lnTo>
                  <a:pt x="8400" y="9818"/>
                </a:lnTo>
                <a:lnTo>
                  <a:pt x="9600" y="9818"/>
                </a:lnTo>
                <a:cubicBezTo>
                  <a:pt x="9600" y="9818"/>
                  <a:pt x="9600" y="4909"/>
                  <a:pt x="9600" y="4909"/>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29" name="Shape 2829"/>
          <p:cNvSpPr/>
          <p:nvPr/>
        </p:nvSpPr>
        <p:spPr>
          <a:xfrm>
            <a:off x="22053759" y="391960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12764"/>
                </a:moveTo>
                <a:cubicBezTo>
                  <a:pt x="10529" y="12764"/>
                  <a:pt x="10309" y="12544"/>
                  <a:pt x="10309" y="12273"/>
                </a:cubicBezTo>
                <a:cubicBezTo>
                  <a:pt x="10309" y="12001"/>
                  <a:pt x="10529" y="11782"/>
                  <a:pt x="10800" y="11782"/>
                </a:cubicBezTo>
                <a:cubicBezTo>
                  <a:pt x="11071" y="11782"/>
                  <a:pt x="11291" y="12001"/>
                  <a:pt x="11291" y="12273"/>
                </a:cubicBezTo>
                <a:cubicBezTo>
                  <a:pt x="11291" y="12544"/>
                  <a:pt x="11071" y="12764"/>
                  <a:pt x="10800" y="12764"/>
                </a:cubicBezTo>
                <a:moveTo>
                  <a:pt x="10800" y="10800"/>
                </a:moveTo>
                <a:cubicBezTo>
                  <a:pt x="9987" y="10800"/>
                  <a:pt x="9327" y="11460"/>
                  <a:pt x="9327" y="12273"/>
                </a:cubicBezTo>
                <a:cubicBezTo>
                  <a:pt x="9327" y="13086"/>
                  <a:pt x="9987" y="13745"/>
                  <a:pt x="10800" y="13745"/>
                </a:cubicBezTo>
                <a:cubicBezTo>
                  <a:pt x="11613" y="13745"/>
                  <a:pt x="12273" y="13086"/>
                  <a:pt x="12273" y="12273"/>
                </a:cubicBezTo>
                <a:cubicBezTo>
                  <a:pt x="12273" y="11460"/>
                  <a:pt x="11613" y="10800"/>
                  <a:pt x="10800" y="10800"/>
                </a:cubicBezTo>
                <a:moveTo>
                  <a:pt x="20469" y="11563"/>
                </a:moveTo>
                <a:lnTo>
                  <a:pt x="19745" y="13686"/>
                </a:lnTo>
                <a:cubicBezTo>
                  <a:pt x="17492" y="14931"/>
                  <a:pt x="14436" y="15709"/>
                  <a:pt x="11045" y="15709"/>
                </a:cubicBezTo>
                <a:cubicBezTo>
                  <a:pt x="7337" y="15709"/>
                  <a:pt x="4024" y="14783"/>
                  <a:pt x="1732" y="13326"/>
                </a:cubicBezTo>
                <a:lnTo>
                  <a:pt x="1132" y="11568"/>
                </a:lnTo>
                <a:cubicBezTo>
                  <a:pt x="1132" y="11568"/>
                  <a:pt x="982" y="11171"/>
                  <a:pt x="982" y="10800"/>
                </a:cubicBezTo>
                <a:cubicBezTo>
                  <a:pt x="982" y="9718"/>
                  <a:pt x="1863" y="8836"/>
                  <a:pt x="2945" y="8836"/>
                </a:cubicBezTo>
                <a:lnTo>
                  <a:pt x="18655" y="8836"/>
                </a:lnTo>
                <a:cubicBezTo>
                  <a:pt x="19738" y="8836"/>
                  <a:pt x="20618" y="9718"/>
                  <a:pt x="20618" y="10800"/>
                </a:cubicBezTo>
                <a:cubicBezTo>
                  <a:pt x="20618" y="11173"/>
                  <a:pt x="20469" y="11563"/>
                  <a:pt x="20469" y="11563"/>
                </a:cubicBezTo>
                <a:moveTo>
                  <a:pt x="17640" y="19860"/>
                </a:moveTo>
                <a:cubicBezTo>
                  <a:pt x="17636" y="19861"/>
                  <a:pt x="17438" y="20618"/>
                  <a:pt x="16691" y="20618"/>
                </a:cubicBezTo>
                <a:lnTo>
                  <a:pt x="4909" y="20618"/>
                </a:lnTo>
                <a:cubicBezTo>
                  <a:pt x="4169" y="20618"/>
                  <a:pt x="3960" y="19860"/>
                  <a:pt x="3960" y="19860"/>
                </a:cubicBezTo>
                <a:lnTo>
                  <a:pt x="2196" y="14687"/>
                </a:lnTo>
                <a:cubicBezTo>
                  <a:pt x="4567" y="15928"/>
                  <a:pt x="7651" y="16691"/>
                  <a:pt x="11045" y="16691"/>
                </a:cubicBezTo>
                <a:cubicBezTo>
                  <a:pt x="14163" y="16691"/>
                  <a:pt x="17019" y="16046"/>
                  <a:pt x="19304" y="14981"/>
                </a:cubicBezTo>
                <a:cubicBezTo>
                  <a:pt x="19304" y="14981"/>
                  <a:pt x="17640" y="19860"/>
                  <a:pt x="17640" y="19860"/>
                </a:cubicBezTo>
                <a:close/>
                <a:moveTo>
                  <a:pt x="10800" y="982"/>
                </a:moveTo>
                <a:cubicBezTo>
                  <a:pt x="13436" y="982"/>
                  <a:pt x="15657" y="3875"/>
                  <a:pt x="16409" y="7855"/>
                </a:cubicBezTo>
                <a:lnTo>
                  <a:pt x="5191" y="7855"/>
                </a:lnTo>
                <a:cubicBezTo>
                  <a:pt x="5943" y="3875"/>
                  <a:pt x="8164" y="982"/>
                  <a:pt x="10800" y="982"/>
                </a:cubicBezTo>
                <a:moveTo>
                  <a:pt x="18655" y="7855"/>
                </a:moveTo>
                <a:lnTo>
                  <a:pt x="17401" y="7855"/>
                </a:lnTo>
                <a:cubicBezTo>
                  <a:pt x="16584" y="3325"/>
                  <a:pt x="13944" y="0"/>
                  <a:pt x="10800" y="0"/>
                </a:cubicBezTo>
                <a:cubicBezTo>
                  <a:pt x="7656" y="0"/>
                  <a:pt x="5016" y="3325"/>
                  <a:pt x="4200" y="7855"/>
                </a:cubicBezTo>
                <a:lnTo>
                  <a:pt x="2945" y="7855"/>
                </a:lnTo>
                <a:cubicBezTo>
                  <a:pt x="1319" y="7855"/>
                  <a:pt x="0" y="9174"/>
                  <a:pt x="0" y="10800"/>
                </a:cubicBezTo>
                <a:cubicBezTo>
                  <a:pt x="0" y="11348"/>
                  <a:pt x="151" y="11732"/>
                  <a:pt x="151" y="11732"/>
                </a:cubicBezTo>
                <a:lnTo>
                  <a:pt x="3118" y="20435"/>
                </a:lnTo>
                <a:cubicBezTo>
                  <a:pt x="3118" y="20435"/>
                  <a:pt x="3452" y="21600"/>
                  <a:pt x="4909" y="21600"/>
                </a:cubicBezTo>
                <a:lnTo>
                  <a:pt x="16691" y="21600"/>
                </a:lnTo>
                <a:cubicBezTo>
                  <a:pt x="18153" y="21600"/>
                  <a:pt x="18565" y="20194"/>
                  <a:pt x="18570" y="20177"/>
                </a:cubicBezTo>
                <a:lnTo>
                  <a:pt x="21437" y="11727"/>
                </a:lnTo>
                <a:cubicBezTo>
                  <a:pt x="21534" y="11434"/>
                  <a:pt x="21600" y="11126"/>
                  <a:pt x="21600" y="10800"/>
                </a:cubicBezTo>
                <a:cubicBezTo>
                  <a:pt x="21600" y="9174"/>
                  <a:pt x="20281" y="7855"/>
                  <a:pt x="18655" y="7855"/>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30" name="Shape 2830"/>
          <p:cNvSpPr/>
          <p:nvPr/>
        </p:nvSpPr>
        <p:spPr>
          <a:xfrm>
            <a:off x="10942568" y="1783269"/>
            <a:ext cx="2192337" cy="538341"/>
          </a:xfrm>
          <a:prstGeom prst="rect">
            <a:avLst/>
          </a:prstGeom>
          <a:ln w="12700">
            <a:miter lim="400000"/>
          </a:ln>
          <a:extLst>
            <a:ext uri="{C572A759-6A51-4108-AA02-DFA0A04FC94B}">
              <ma14:wrappingTextBoxFlag xmlns:ma14="http://schemas.microsoft.com/office/mac/drawingml/2011/main" val="1"/>
            </a:ext>
          </a:extLst>
        </p:spPr>
        <p:txBody>
          <a:bodyPr wrap="none" lIns="38090" tIns="38090" rIns="38090" bIns="38090" anchor="ctr">
            <a:spAutoFit/>
          </a:bodyPr>
          <a:lstStyle>
            <a:lvl1pPr algn="l">
              <a:defRPr sz="3000" b="1" cap="none" spc="-90">
                <a:solidFill>
                  <a:srgbClr val="1C1D21"/>
                </a:solidFill>
                <a:latin typeface="+mj-lt"/>
                <a:ea typeface="+mj-ea"/>
                <a:cs typeface="+mj-cs"/>
                <a:sym typeface="Karla"/>
              </a:defRPr>
            </a:lvl1pPr>
          </a:lstStyle>
          <a:p>
            <a:r>
              <a:rPr sz="2999"/>
              <a:t>E-Commerce</a:t>
            </a:r>
          </a:p>
        </p:txBody>
      </p:sp>
      <p:sp>
        <p:nvSpPr>
          <p:cNvPr id="2831" name="Shape 2831"/>
          <p:cNvSpPr/>
          <p:nvPr/>
        </p:nvSpPr>
        <p:spPr>
          <a:xfrm>
            <a:off x="1834722" y="6662092"/>
            <a:ext cx="406295" cy="558655"/>
          </a:xfrm>
          <a:custGeom>
            <a:avLst/>
            <a:gdLst/>
            <a:ahLst/>
            <a:cxnLst>
              <a:cxn ang="0">
                <a:pos x="wd2" y="hd2"/>
              </a:cxn>
              <a:cxn ang="5400000">
                <a:pos x="wd2" y="hd2"/>
              </a:cxn>
              <a:cxn ang="10800000">
                <a:pos x="wd2" y="hd2"/>
              </a:cxn>
              <a:cxn ang="16200000">
                <a:pos x="wd2" y="hd2"/>
              </a:cxn>
            </a:cxnLst>
            <a:rect l="0" t="0" r="r" b="b"/>
            <a:pathLst>
              <a:path w="21600" h="21600" extrusionOk="0">
                <a:moveTo>
                  <a:pt x="20925" y="6873"/>
                </a:moveTo>
                <a:lnTo>
                  <a:pt x="13500" y="6873"/>
                </a:lnTo>
                <a:cubicBezTo>
                  <a:pt x="13128" y="6873"/>
                  <a:pt x="12825" y="7093"/>
                  <a:pt x="12825" y="7364"/>
                </a:cubicBezTo>
                <a:cubicBezTo>
                  <a:pt x="12825" y="7635"/>
                  <a:pt x="13128" y="7855"/>
                  <a:pt x="13500" y="7855"/>
                </a:cubicBezTo>
                <a:lnTo>
                  <a:pt x="20250" y="7855"/>
                </a:lnTo>
                <a:lnTo>
                  <a:pt x="20250" y="20618"/>
                </a:lnTo>
                <a:lnTo>
                  <a:pt x="1350" y="20618"/>
                </a:lnTo>
                <a:lnTo>
                  <a:pt x="1350" y="7855"/>
                </a:lnTo>
                <a:lnTo>
                  <a:pt x="8100" y="7855"/>
                </a:lnTo>
                <a:cubicBezTo>
                  <a:pt x="8472" y="7855"/>
                  <a:pt x="8775" y="7635"/>
                  <a:pt x="8775" y="7364"/>
                </a:cubicBezTo>
                <a:cubicBezTo>
                  <a:pt x="8775" y="7093"/>
                  <a:pt x="8472" y="6873"/>
                  <a:pt x="8100" y="6873"/>
                </a:cubicBezTo>
                <a:lnTo>
                  <a:pt x="675" y="6873"/>
                </a:lnTo>
                <a:cubicBezTo>
                  <a:pt x="303" y="6873"/>
                  <a:pt x="0" y="7093"/>
                  <a:pt x="0" y="7364"/>
                </a:cubicBezTo>
                <a:lnTo>
                  <a:pt x="0" y="21109"/>
                </a:lnTo>
                <a:cubicBezTo>
                  <a:pt x="0" y="21381"/>
                  <a:pt x="303" y="21600"/>
                  <a:pt x="675" y="21600"/>
                </a:cubicBezTo>
                <a:lnTo>
                  <a:pt x="20925" y="21600"/>
                </a:lnTo>
                <a:cubicBezTo>
                  <a:pt x="21297" y="21600"/>
                  <a:pt x="21600" y="21381"/>
                  <a:pt x="21600" y="21109"/>
                </a:cubicBezTo>
                <a:lnTo>
                  <a:pt x="21600" y="7364"/>
                </a:lnTo>
                <a:cubicBezTo>
                  <a:pt x="21600" y="7093"/>
                  <a:pt x="21297" y="6873"/>
                  <a:pt x="20925" y="6873"/>
                </a:cubicBezTo>
                <a:moveTo>
                  <a:pt x="5400" y="12764"/>
                </a:moveTo>
                <a:cubicBezTo>
                  <a:pt x="5028" y="12764"/>
                  <a:pt x="4725" y="12983"/>
                  <a:pt x="4725" y="13255"/>
                </a:cubicBezTo>
                <a:cubicBezTo>
                  <a:pt x="4725" y="13390"/>
                  <a:pt x="4800" y="13513"/>
                  <a:pt x="4923" y="13602"/>
                </a:cubicBezTo>
                <a:lnTo>
                  <a:pt x="10323" y="17529"/>
                </a:lnTo>
                <a:cubicBezTo>
                  <a:pt x="10445" y="17618"/>
                  <a:pt x="10614" y="17673"/>
                  <a:pt x="10800" y="17673"/>
                </a:cubicBezTo>
                <a:cubicBezTo>
                  <a:pt x="10986" y="17673"/>
                  <a:pt x="11155" y="17618"/>
                  <a:pt x="11277" y="17529"/>
                </a:cubicBezTo>
                <a:lnTo>
                  <a:pt x="16677" y="13602"/>
                </a:lnTo>
                <a:cubicBezTo>
                  <a:pt x="16800" y="13513"/>
                  <a:pt x="16875" y="13390"/>
                  <a:pt x="16875" y="13255"/>
                </a:cubicBezTo>
                <a:cubicBezTo>
                  <a:pt x="16875" y="12983"/>
                  <a:pt x="16572" y="12764"/>
                  <a:pt x="16200" y="12764"/>
                </a:cubicBezTo>
                <a:cubicBezTo>
                  <a:pt x="16014" y="12764"/>
                  <a:pt x="15845" y="12819"/>
                  <a:pt x="15723" y="12907"/>
                </a:cubicBezTo>
                <a:lnTo>
                  <a:pt x="11475" y="15997"/>
                </a:lnTo>
                <a:lnTo>
                  <a:pt x="11475" y="491"/>
                </a:lnTo>
                <a:cubicBezTo>
                  <a:pt x="11475" y="220"/>
                  <a:pt x="11172" y="0"/>
                  <a:pt x="10800" y="0"/>
                </a:cubicBezTo>
                <a:cubicBezTo>
                  <a:pt x="10428" y="0"/>
                  <a:pt x="10125" y="220"/>
                  <a:pt x="10125" y="491"/>
                </a:cubicBezTo>
                <a:lnTo>
                  <a:pt x="10125" y="15997"/>
                </a:lnTo>
                <a:lnTo>
                  <a:pt x="5877" y="12907"/>
                </a:lnTo>
                <a:cubicBezTo>
                  <a:pt x="5755" y="12819"/>
                  <a:pt x="5586" y="12764"/>
                  <a:pt x="5400" y="12764"/>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32" name="Shape 2832"/>
          <p:cNvSpPr/>
          <p:nvPr/>
        </p:nvSpPr>
        <p:spPr>
          <a:xfrm>
            <a:off x="2901244" y="6662092"/>
            <a:ext cx="406295" cy="558655"/>
          </a:xfrm>
          <a:custGeom>
            <a:avLst/>
            <a:gdLst/>
            <a:ahLst/>
            <a:cxnLst>
              <a:cxn ang="0">
                <a:pos x="wd2" y="hd2"/>
              </a:cxn>
              <a:cxn ang="5400000">
                <a:pos x="wd2" y="hd2"/>
              </a:cxn>
              <a:cxn ang="10800000">
                <a:pos x="wd2" y="hd2"/>
              </a:cxn>
              <a:cxn ang="16200000">
                <a:pos x="wd2" y="hd2"/>
              </a:cxn>
            </a:cxnLst>
            <a:rect l="0" t="0" r="r" b="b"/>
            <a:pathLst>
              <a:path w="21600" h="21600" extrusionOk="0">
                <a:moveTo>
                  <a:pt x="5400" y="4909"/>
                </a:moveTo>
                <a:cubicBezTo>
                  <a:pt x="5586" y="4909"/>
                  <a:pt x="5755" y="4855"/>
                  <a:pt x="5877" y="4765"/>
                </a:cubicBezTo>
                <a:lnTo>
                  <a:pt x="10125" y="1676"/>
                </a:lnTo>
                <a:lnTo>
                  <a:pt x="10125" y="17182"/>
                </a:lnTo>
                <a:cubicBezTo>
                  <a:pt x="10125" y="17453"/>
                  <a:pt x="10428" y="17673"/>
                  <a:pt x="10800" y="17673"/>
                </a:cubicBezTo>
                <a:cubicBezTo>
                  <a:pt x="11172" y="17673"/>
                  <a:pt x="11475" y="17453"/>
                  <a:pt x="11475" y="17182"/>
                </a:cubicBezTo>
                <a:lnTo>
                  <a:pt x="11475" y="1676"/>
                </a:lnTo>
                <a:lnTo>
                  <a:pt x="15723" y="4765"/>
                </a:lnTo>
                <a:cubicBezTo>
                  <a:pt x="15845" y="4855"/>
                  <a:pt x="16014" y="4909"/>
                  <a:pt x="16200" y="4909"/>
                </a:cubicBezTo>
                <a:cubicBezTo>
                  <a:pt x="16572" y="4909"/>
                  <a:pt x="16875" y="4690"/>
                  <a:pt x="16875" y="4418"/>
                </a:cubicBezTo>
                <a:cubicBezTo>
                  <a:pt x="16875" y="4283"/>
                  <a:pt x="16800" y="4161"/>
                  <a:pt x="16677" y="4071"/>
                </a:cubicBezTo>
                <a:lnTo>
                  <a:pt x="11277" y="144"/>
                </a:lnTo>
                <a:cubicBezTo>
                  <a:pt x="11155" y="55"/>
                  <a:pt x="10986" y="0"/>
                  <a:pt x="10800" y="0"/>
                </a:cubicBezTo>
                <a:cubicBezTo>
                  <a:pt x="10614" y="0"/>
                  <a:pt x="10445" y="55"/>
                  <a:pt x="10323" y="144"/>
                </a:cubicBezTo>
                <a:lnTo>
                  <a:pt x="4923" y="4071"/>
                </a:lnTo>
                <a:cubicBezTo>
                  <a:pt x="4800" y="4161"/>
                  <a:pt x="4725" y="4283"/>
                  <a:pt x="4725" y="4418"/>
                </a:cubicBezTo>
                <a:cubicBezTo>
                  <a:pt x="4725" y="4690"/>
                  <a:pt x="5028" y="4909"/>
                  <a:pt x="5400" y="4909"/>
                </a:cubicBezTo>
                <a:moveTo>
                  <a:pt x="20925" y="6873"/>
                </a:moveTo>
                <a:lnTo>
                  <a:pt x="13500" y="6873"/>
                </a:lnTo>
                <a:cubicBezTo>
                  <a:pt x="13128" y="6873"/>
                  <a:pt x="12825" y="7093"/>
                  <a:pt x="12825" y="7364"/>
                </a:cubicBezTo>
                <a:cubicBezTo>
                  <a:pt x="12825" y="7635"/>
                  <a:pt x="13128" y="7855"/>
                  <a:pt x="13500" y="7855"/>
                </a:cubicBezTo>
                <a:lnTo>
                  <a:pt x="20250" y="7855"/>
                </a:lnTo>
                <a:lnTo>
                  <a:pt x="20250" y="20618"/>
                </a:lnTo>
                <a:lnTo>
                  <a:pt x="1350" y="20618"/>
                </a:lnTo>
                <a:lnTo>
                  <a:pt x="1350" y="7855"/>
                </a:lnTo>
                <a:lnTo>
                  <a:pt x="8100" y="7855"/>
                </a:lnTo>
                <a:cubicBezTo>
                  <a:pt x="8472" y="7855"/>
                  <a:pt x="8775" y="7635"/>
                  <a:pt x="8775" y="7364"/>
                </a:cubicBezTo>
                <a:cubicBezTo>
                  <a:pt x="8775" y="7093"/>
                  <a:pt x="8472" y="6873"/>
                  <a:pt x="8100" y="6873"/>
                </a:cubicBezTo>
                <a:lnTo>
                  <a:pt x="675" y="6873"/>
                </a:lnTo>
                <a:cubicBezTo>
                  <a:pt x="303" y="6873"/>
                  <a:pt x="0" y="7093"/>
                  <a:pt x="0" y="7364"/>
                </a:cubicBezTo>
                <a:lnTo>
                  <a:pt x="0" y="21109"/>
                </a:lnTo>
                <a:cubicBezTo>
                  <a:pt x="0" y="21381"/>
                  <a:pt x="303" y="21600"/>
                  <a:pt x="675" y="21600"/>
                </a:cubicBezTo>
                <a:lnTo>
                  <a:pt x="20925" y="21600"/>
                </a:lnTo>
                <a:cubicBezTo>
                  <a:pt x="21297" y="21600"/>
                  <a:pt x="21600" y="21381"/>
                  <a:pt x="21600" y="21109"/>
                </a:cubicBezTo>
                <a:lnTo>
                  <a:pt x="21600" y="7364"/>
                </a:lnTo>
                <a:cubicBezTo>
                  <a:pt x="21600" y="7093"/>
                  <a:pt x="21297" y="6873"/>
                  <a:pt x="20925" y="6873"/>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33" name="Shape 2833"/>
          <p:cNvSpPr/>
          <p:nvPr/>
        </p:nvSpPr>
        <p:spPr>
          <a:xfrm>
            <a:off x="3891586" y="666209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6382" y="1964"/>
                </a:moveTo>
                <a:cubicBezTo>
                  <a:pt x="6111" y="1964"/>
                  <a:pt x="5891" y="2184"/>
                  <a:pt x="5891" y="2455"/>
                </a:cubicBezTo>
                <a:cubicBezTo>
                  <a:pt x="5891" y="2726"/>
                  <a:pt x="6111" y="2945"/>
                  <a:pt x="6382" y="2945"/>
                </a:cubicBezTo>
                <a:cubicBezTo>
                  <a:pt x="6653" y="2945"/>
                  <a:pt x="6873" y="2726"/>
                  <a:pt x="6873" y="2455"/>
                </a:cubicBezTo>
                <a:cubicBezTo>
                  <a:pt x="6873" y="2184"/>
                  <a:pt x="6653" y="1964"/>
                  <a:pt x="6382" y="1964"/>
                </a:cubicBezTo>
                <a:moveTo>
                  <a:pt x="4418" y="1964"/>
                </a:moveTo>
                <a:cubicBezTo>
                  <a:pt x="4147" y="1964"/>
                  <a:pt x="3927" y="2184"/>
                  <a:pt x="3927" y="2455"/>
                </a:cubicBezTo>
                <a:cubicBezTo>
                  <a:pt x="3927" y="2726"/>
                  <a:pt x="4147" y="2945"/>
                  <a:pt x="4418" y="2945"/>
                </a:cubicBezTo>
                <a:cubicBezTo>
                  <a:pt x="4689" y="2945"/>
                  <a:pt x="4909" y="2726"/>
                  <a:pt x="4909" y="2455"/>
                </a:cubicBezTo>
                <a:cubicBezTo>
                  <a:pt x="4909" y="2184"/>
                  <a:pt x="4689" y="1964"/>
                  <a:pt x="4418" y="1964"/>
                </a:cubicBezTo>
                <a:moveTo>
                  <a:pt x="19145" y="1964"/>
                </a:moveTo>
                <a:lnTo>
                  <a:pt x="8345" y="1964"/>
                </a:lnTo>
                <a:cubicBezTo>
                  <a:pt x="8075" y="1964"/>
                  <a:pt x="7855" y="2184"/>
                  <a:pt x="7855" y="2455"/>
                </a:cubicBezTo>
                <a:cubicBezTo>
                  <a:pt x="7855" y="2726"/>
                  <a:pt x="8075" y="2945"/>
                  <a:pt x="8345" y="2945"/>
                </a:cubicBezTo>
                <a:lnTo>
                  <a:pt x="19145" y="2945"/>
                </a:lnTo>
                <a:cubicBezTo>
                  <a:pt x="19416" y="2945"/>
                  <a:pt x="19636" y="2726"/>
                  <a:pt x="19636" y="2455"/>
                </a:cubicBezTo>
                <a:cubicBezTo>
                  <a:pt x="19636" y="2184"/>
                  <a:pt x="19416" y="1964"/>
                  <a:pt x="19145" y="1964"/>
                </a:cubicBezTo>
                <a:moveTo>
                  <a:pt x="20618" y="3927"/>
                </a:moveTo>
                <a:lnTo>
                  <a:pt x="982" y="3927"/>
                </a:lnTo>
                <a:lnTo>
                  <a:pt x="982" y="1964"/>
                </a:lnTo>
                <a:cubicBezTo>
                  <a:pt x="982" y="1422"/>
                  <a:pt x="1422" y="982"/>
                  <a:pt x="1964" y="982"/>
                </a:cubicBezTo>
                <a:lnTo>
                  <a:pt x="19636" y="982"/>
                </a:lnTo>
                <a:cubicBezTo>
                  <a:pt x="20178" y="982"/>
                  <a:pt x="20618" y="1422"/>
                  <a:pt x="20618" y="1964"/>
                </a:cubicBezTo>
                <a:cubicBezTo>
                  <a:pt x="20618" y="1964"/>
                  <a:pt x="20618" y="3927"/>
                  <a:pt x="20618" y="3927"/>
                </a:cubicBezTo>
                <a:close/>
                <a:moveTo>
                  <a:pt x="20618" y="19636"/>
                </a:moveTo>
                <a:cubicBezTo>
                  <a:pt x="20618" y="20178"/>
                  <a:pt x="20178" y="20618"/>
                  <a:pt x="19636" y="20618"/>
                </a:cubicBezTo>
                <a:lnTo>
                  <a:pt x="1964" y="20618"/>
                </a:lnTo>
                <a:cubicBezTo>
                  <a:pt x="1422" y="20618"/>
                  <a:pt x="982" y="20178"/>
                  <a:pt x="982" y="19636"/>
                </a:cubicBezTo>
                <a:lnTo>
                  <a:pt x="982" y="4909"/>
                </a:lnTo>
                <a:lnTo>
                  <a:pt x="20618" y="4909"/>
                </a:lnTo>
                <a:cubicBezTo>
                  <a:pt x="20618" y="4909"/>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2455" y="1964"/>
                </a:moveTo>
                <a:cubicBezTo>
                  <a:pt x="2184" y="1964"/>
                  <a:pt x="1964" y="2184"/>
                  <a:pt x="1964" y="2455"/>
                </a:cubicBezTo>
                <a:cubicBezTo>
                  <a:pt x="1964" y="2726"/>
                  <a:pt x="2184" y="2945"/>
                  <a:pt x="2455" y="2945"/>
                </a:cubicBezTo>
                <a:cubicBezTo>
                  <a:pt x="2725" y="2945"/>
                  <a:pt x="2945" y="2726"/>
                  <a:pt x="2945" y="2455"/>
                </a:cubicBezTo>
                <a:cubicBezTo>
                  <a:pt x="2945" y="2184"/>
                  <a:pt x="2725" y="1964"/>
                  <a:pt x="2455" y="1964"/>
                </a:cubicBezTo>
                <a:moveTo>
                  <a:pt x="7140" y="14181"/>
                </a:moveTo>
                <a:cubicBezTo>
                  <a:pt x="6970" y="13741"/>
                  <a:pt x="6873" y="13264"/>
                  <a:pt x="6873" y="12764"/>
                </a:cubicBezTo>
                <a:cubicBezTo>
                  <a:pt x="6873" y="10595"/>
                  <a:pt x="8631" y="8836"/>
                  <a:pt x="10800" y="8836"/>
                </a:cubicBezTo>
                <a:cubicBezTo>
                  <a:pt x="11300" y="8836"/>
                  <a:pt x="11777" y="8934"/>
                  <a:pt x="12217" y="9104"/>
                </a:cubicBezTo>
                <a:lnTo>
                  <a:pt x="13217" y="8494"/>
                </a:lnTo>
                <a:cubicBezTo>
                  <a:pt x="12503" y="8089"/>
                  <a:pt x="11680" y="7855"/>
                  <a:pt x="10800" y="7855"/>
                </a:cubicBezTo>
                <a:cubicBezTo>
                  <a:pt x="8089" y="7855"/>
                  <a:pt x="5891" y="10053"/>
                  <a:pt x="5891" y="12764"/>
                </a:cubicBezTo>
                <a:cubicBezTo>
                  <a:pt x="5891" y="13643"/>
                  <a:pt x="6125" y="14467"/>
                  <a:pt x="6530" y="15181"/>
                </a:cubicBezTo>
                <a:cubicBezTo>
                  <a:pt x="6530" y="15181"/>
                  <a:pt x="7140" y="14181"/>
                  <a:pt x="7140" y="14181"/>
                </a:cubicBezTo>
                <a:close/>
                <a:moveTo>
                  <a:pt x="14460" y="11347"/>
                </a:moveTo>
                <a:cubicBezTo>
                  <a:pt x="14630" y="11787"/>
                  <a:pt x="14727" y="12263"/>
                  <a:pt x="14727" y="12764"/>
                </a:cubicBezTo>
                <a:cubicBezTo>
                  <a:pt x="14727" y="14932"/>
                  <a:pt x="12969" y="16691"/>
                  <a:pt x="10800" y="16691"/>
                </a:cubicBezTo>
                <a:cubicBezTo>
                  <a:pt x="10300" y="16691"/>
                  <a:pt x="9823" y="16594"/>
                  <a:pt x="9383" y="16423"/>
                </a:cubicBezTo>
                <a:lnTo>
                  <a:pt x="8383" y="17034"/>
                </a:lnTo>
                <a:cubicBezTo>
                  <a:pt x="9097" y="17439"/>
                  <a:pt x="9920" y="17673"/>
                  <a:pt x="10800" y="17673"/>
                </a:cubicBezTo>
                <a:cubicBezTo>
                  <a:pt x="13511" y="17673"/>
                  <a:pt x="15709" y="15475"/>
                  <a:pt x="15709" y="12764"/>
                </a:cubicBezTo>
                <a:cubicBezTo>
                  <a:pt x="15709" y="11884"/>
                  <a:pt x="15475" y="11061"/>
                  <a:pt x="15070" y="10346"/>
                </a:cubicBezTo>
                <a:cubicBezTo>
                  <a:pt x="15070" y="10346"/>
                  <a:pt x="14460" y="11347"/>
                  <a:pt x="14460" y="11347"/>
                </a:cubicBezTo>
                <a:close/>
                <a:moveTo>
                  <a:pt x="10453" y="12417"/>
                </a:moveTo>
                <a:cubicBezTo>
                  <a:pt x="10645" y="12225"/>
                  <a:pt x="10955" y="12225"/>
                  <a:pt x="11147" y="12417"/>
                </a:cubicBezTo>
                <a:cubicBezTo>
                  <a:pt x="11339" y="12609"/>
                  <a:pt x="11339" y="12919"/>
                  <a:pt x="11147" y="13111"/>
                </a:cubicBezTo>
                <a:cubicBezTo>
                  <a:pt x="10955" y="13303"/>
                  <a:pt x="10645" y="13303"/>
                  <a:pt x="10453" y="13111"/>
                </a:cubicBezTo>
                <a:cubicBezTo>
                  <a:pt x="10261" y="12919"/>
                  <a:pt x="10261" y="12609"/>
                  <a:pt x="10453" y="12417"/>
                </a:cubicBezTo>
                <a:moveTo>
                  <a:pt x="6144" y="17420"/>
                </a:moveTo>
                <a:lnTo>
                  <a:pt x="11842" y="13805"/>
                </a:lnTo>
                <a:lnTo>
                  <a:pt x="15456" y="8107"/>
                </a:lnTo>
                <a:lnTo>
                  <a:pt x="9759" y="11722"/>
                </a:lnTo>
                <a:cubicBezTo>
                  <a:pt x="9759" y="11722"/>
                  <a:pt x="6144" y="17420"/>
                  <a:pt x="6144" y="17420"/>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34" name="Shape 2834"/>
          <p:cNvSpPr/>
          <p:nvPr/>
        </p:nvSpPr>
        <p:spPr>
          <a:xfrm>
            <a:off x="4958108" y="666209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9145" y="1964"/>
                </a:moveTo>
                <a:lnTo>
                  <a:pt x="8345" y="1964"/>
                </a:lnTo>
                <a:cubicBezTo>
                  <a:pt x="8075" y="1964"/>
                  <a:pt x="7855" y="2184"/>
                  <a:pt x="7855" y="2455"/>
                </a:cubicBezTo>
                <a:cubicBezTo>
                  <a:pt x="7855" y="2726"/>
                  <a:pt x="8075" y="2945"/>
                  <a:pt x="8345" y="2945"/>
                </a:cubicBezTo>
                <a:lnTo>
                  <a:pt x="19145" y="2945"/>
                </a:lnTo>
                <a:cubicBezTo>
                  <a:pt x="19416" y="2945"/>
                  <a:pt x="19636" y="2726"/>
                  <a:pt x="19636" y="2455"/>
                </a:cubicBezTo>
                <a:cubicBezTo>
                  <a:pt x="19636" y="2184"/>
                  <a:pt x="19416" y="1964"/>
                  <a:pt x="19145" y="1964"/>
                </a:cubicBezTo>
                <a:moveTo>
                  <a:pt x="20618" y="3927"/>
                </a:moveTo>
                <a:lnTo>
                  <a:pt x="982" y="3927"/>
                </a:lnTo>
                <a:lnTo>
                  <a:pt x="982" y="1964"/>
                </a:lnTo>
                <a:cubicBezTo>
                  <a:pt x="982" y="1422"/>
                  <a:pt x="1422" y="982"/>
                  <a:pt x="1964" y="982"/>
                </a:cubicBezTo>
                <a:lnTo>
                  <a:pt x="19636" y="982"/>
                </a:lnTo>
                <a:cubicBezTo>
                  <a:pt x="20178" y="982"/>
                  <a:pt x="20618" y="1422"/>
                  <a:pt x="20618" y="1964"/>
                </a:cubicBezTo>
                <a:cubicBezTo>
                  <a:pt x="20618" y="1964"/>
                  <a:pt x="20618" y="3927"/>
                  <a:pt x="20618" y="3927"/>
                </a:cubicBezTo>
                <a:close/>
                <a:moveTo>
                  <a:pt x="20618" y="19636"/>
                </a:moveTo>
                <a:cubicBezTo>
                  <a:pt x="20618" y="20178"/>
                  <a:pt x="20178" y="20618"/>
                  <a:pt x="19636" y="20618"/>
                </a:cubicBezTo>
                <a:lnTo>
                  <a:pt x="1964" y="20618"/>
                </a:lnTo>
                <a:cubicBezTo>
                  <a:pt x="1422" y="20618"/>
                  <a:pt x="982" y="20178"/>
                  <a:pt x="982" y="19636"/>
                </a:cubicBezTo>
                <a:lnTo>
                  <a:pt x="982" y="4909"/>
                </a:lnTo>
                <a:lnTo>
                  <a:pt x="20618" y="4909"/>
                </a:lnTo>
                <a:cubicBezTo>
                  <a:pt x="20618" y="4909"/>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6382" y="1964"/>
                </a:moveTo>
                <a:cubicBezTo>
                  <a:pt x="6111" y="1964"/>
                  <a:pt x="5891" y="2184"/>
                  <a:pt x="5891" y="2455"/>
                </a:cubicBezTo>
                <a:cubicBezTo>
                  <a:pt x="5891" y="2726"/>
                  <a:pt x="6111" y="2945"/>
                  <a:pt x="6382" y="2945"/>
                </a:cubicBezTo>
                <a:cubicBezTo>
                  <a:pt x="6653" y="2945"/>
                  <a:pt x="6873" y="2726"/>
                  <a:pt x="6873" y="2455"/>
                </a:cubicBezTo>
                <a:cubicBezTo>
                  <a:pt x="6873" y="2184"/>
                  <a:pt x="6653" y="1964"/>
                  <a:pt x="6382" y="1964"/>
                </a:cubicBezTo>
                <a:moveTo>
                  <a:pt x="4418" y="1964"/>
                </a:moveTo>
                <a:cubicBezTo>
                  <a:pt x="4147" y="1964"/>
                  <a:pt x="3927" y="2184"/>
                  <a:pt x="3927" y="2455"/>
                </a:cubicBezTo>
                <a:cubicBezTo>
                  <a:pt x="3927" y="2726"/>
                  <a:pt x="4147" y="2945"/>
                  <a:pt x="4418" y="2945"/>
                </a:cubicBezTo>
                <a:cubicBezTo>
                  <a:pt x="4689" y="2945"/>
                  <a:pt x="4909" y="2726"/>
                  <a:pt x="4909" y="2455"/>
                </a:cubicBezTo>
                <a:cubicBezTo>
                  <a:pt x="4909" y="2184"/>
                  <a:pt x="4689" y="1964"/>
                  <a:pt x="4418" y="1964"/>
                </a:cubicBezTo>
                <a:moveTo>
                  <a:pt x="2455" y="1964"/>
                </a:moveTo>
                <a:cubicBezTo>
                  <a:pt x="2184" y="1964"/>
                  <a:pt x="1964" y="2184"/>
                  <a:pt x="1964" y="2455"/>
                </a:cubicBezTo>
                <a:cubicBezTo>
                  <a:pt x="1964" y="2726"/>
                  <a:pt x="2184" y="2945"/>
                  <a:pt x="2455" y="2945"/>
                </a:cubicBezTo>
                <a:cubicBezTo>
                  <a:pt x="2725" y="2945"/>
                  <a:pt x="2945" y="2726"/>
                  <a:pt x="2945" y="2455"/>
                </a:cubicBezTo>
                <a:cubicBezTo>
                  <a:pt x="2945" y="2184"/>
                  <a:pt x="2725" y="1964"/>
                  <a:pt x="2455" y="1964"/>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35" name="Shape 2835"/>
          <p:cNvSpPr/>
          <p:nvPr/>
        </p:nvSpPr>
        <p:spPr>
          <a:xfrm>
            <a:off x="6024630" y="666209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5218" y="5891"/>
                </a:moveTo>
                <a:lnTo>
                  <a:pt x="8345" y="5891"/>
                </a:lnTo>
                <a:cubicBezTo>
                  <a:pt x="8075" y="5891"/>
                  <a:pt x="7855" y="6111"/>
                  <a:pt x="7855" y="6382"/>
                </a:cubicBezTo>
                <a:cubicBezTo>
                  <a:pt x="7855" y="6653"/>
                  <a:pt x="8075" y="6873"/>
                  <a:pt x="8345" y="6873"/>
                </a:cubicBezTo>
                <a:lnTo>
                  <a:pt x="15218" y="6873"/>
                </a:lnTo>
                <a:cubicBezTo>
                  <a:pt x="15489" y="6873"/>
                  <a:pt x="15709" y="6653"/>
                  <a:pt x="15709" y="6382"/>
                </a:cubicBezTo>
                <a:cubicBezTo>
                  <a:pt x="15709" y="6111"/>
                  <a:pt x="15489" y="5891"/>
                  <a:pt x="15218" y="5891"/>
                </a:cubicBezTo>
                <a:moveTo>
                  <a:pt x="6382" y="5891"/>
                </a:moveTo>
                <a:cubicBezTo>
                  <a:pt x="6111" y="5891"/>
                  <a:pt x="5891" y="6111"/>
                  <a:pt x="5891" y="6382"/>
                </a:cubicBezTo>
                <a:cubicBezTo>
                  <a:pt x="5891" y="6653"/>
                  <a:pt x="6111" y="6873"/>
                  <a:pt x="6382" y="6873"/>
                </a:cubicBezTo>
                <a:cubicBezTo>
                  <a:pt x="6653" y="6873"/>
                  <a:pt x="6873" y="6653"/>
                  <a:pt x="6873" y="6382"/>
                </a:cubicBezTo>
                <a:cubicBezTo>
                  <a:pt x="6873" y="6111"/>
                  <a:pt x="6653" y="5891"/>
                  <a:pt x="6382" y="5891"/>
                </a:cubicBezTo>
                <a:moveTo>
                  <a:pt x="19636" y="0"/>
                </a:moveTo>
                <a:lnTo>
                  <a:pt x="5891" y="0"/>
                </a:lnTo>
                <a:cubicBezTo>
                  <a:pt x="4806" y="0"/>
                  <a:pt x="3927" y="879"/>
                  <a:pt x="3927" y="1964"/>
                </a:cubicBezTo>
                <a:lnTo>
                  <a:pt x="3927" y="2455"/>
                </a:lnTo>
                <a:cubicBezTo>
                  <a:pt x="3927" y="2726"/>
                  <a:pt x="4147" y="2945"/>
                  <a:pt x="4418" y="2945"/>
                </a:cubicBezTo>
                <a:cubicBezTo>
                  <a:pt x="4689" y="2945"/>
                  <a:pt x="4909" y="2726"/>
                  <a:pt x="4909" y="2455"/>
                </a:cubicBezTo>
                <a:lnTo>
                  <a:pt x="4909" y="1964"/>
                </a:lnTo>
                <a:cubicBezTo>
                  <a:pt x="4909" y="1422"/>
                  <a:pt x="5349" y="982"/>
                  <a:pt x="5891" y="982"/>
                </a:cubicBezTo>
                <a:lnTo>
                  <a:pt x="19636" y="982"/>
                </a:lnTo>
                <a:cubicBezTo>
                  <a:pt x="20178" y="982"/>
                  <a:pt x="20618" y="1422"/>
                  <a:pt x="20618" y="1964"/>
                </a:cubicBezTo>
                <a:lnTo>
                  <a:pt x="20618" y="15709"/>
                </a:lnTo>
                <a:cubicBezTo>
                  <a:pt x="20618" y="16252"/>
                  <a:pt x="20178" y="16691"/>
                  <a:pt x="19636" y="16691"/>
                </a:cubicBezTo>
                <a:lnTo>
                  <a:pt x="19145" y="16691"/>
                </a:lnTo>
                <a:cubicBezTo>
                  <a:pt x="18875" y="16691"/>
                  <a:pt x="18655" y="16910"/>
                  <a:pt x="18655" y="17182"/>
                </a:cubicBezTo>
                <a:cubicBezTo>
                  <a:pt x="18655" y="17453"/>
                  <a:pt x="18875" y="17673"/>
                  <a:pt x="19145" y="17673"/>
                </a:cubicBezTo>
                <a:lnTo>
                  <a:pt x="19636" y="17673"/>
                </a:lnTo>
                <a:cubicBezTo>
                  <a:pt x="20721" y="17673"/>
                  <a:pt x="21600" y="16794"/>
                  <a:pt x="21600" y="15709"/>
                </a:cubicBezTo>
                <a:lnTo>
                  <a:pt x="21600" y="1964"/>
                </a:lnTo>
                <a:cubicBezTo>
                  <a:pt x="21600" y="879"/>
                  <a:pt x="20721" y="0"/>
                  <a:pt x="19636" y="0"/>
                </a:cubicBezTo>
                <a:moveTo>
                  <a:pt x="2455" y="5891"/>
                </a:moveTo>
                <a:cubicBezTo>
                  <a:pt x="2184" y="5891"/>
                  <a:pt x="1964" y="6111"/>
                  <a:pt x="1964" y="6382"/>
                </a:cubicBezTo>
                <a:cubicBezTo>
                  <a:pt x="1964" y="6653"/>
                  <a:pt x="2184" y="6873"/>
                  <a:pt x="2455" y="6873"/>
                </a:cubicBezTo>
                <a:cubicBezTo>
                  <a:pt x="2725" y="6873"/>
                  <a:pt x="2945" y="6653"/>
                  <a:pt x="2945" y="6382"/>
                </a:cubicBezTo>
                <a:cubicBezTo>
                  <a:pt x="2945" y="6111"/>
                  <a:pt x="2725" y="5891"/>
                  <a:pt x="2455" y="5891"/>
                </a:cubicBezTo>
                <a:moveTo>
                  <a:pt x="4418" y="5891"/>
                </a:moveTo>
                <a:cubicBezTo>
                  <a:pt x="4147" y="5891"/>
                  <a:pt x="3927" y="6111"/>
                  <a:pt x="3927" y="6382"/>
                </a:cubicBezTo>
                <a:cubicBezTo>
                  <a:pt x="3927" y="6653"/>
                  <a:pt x="4147" y="6873"/>
                  <a:pt x="4418" y="6873"/>
                </a:cubicBezTo>
                <a:cubicBezTo>
                  <a:pt x="4689" y="6873"/>
                  <a:pt x="4909" y="6653"/>
                  <a:pt x="4909" y="6382"/>
                </a:cubicBezTo>
                <a:cubicBezTo>
                  <a:pt x="4909" y="6111"/>
                  <a:pt x="4689" y="5891"/>
                  <a:pt x="4418" y="5891"/>
                </a:cubicBezTo>
                <a:moveTo>
                  <a:pt x="16691" y="7855"/>
                </a:moveTo>
                <a:lnTo>
                  <a:pt x="982" y="7855"/>
                </a:lnTo>
                <a:lnTo>
                  <a:pt x="982" y="5891"/>
                </a:lnTo>
                <a:cubicBezTo>
                  <a:pt x="982" y="5349"/>
                  <a:pt x="1422" y="4909"/>
                  <a:pt x="1964" y="4909"/>
                </a:cubicBezTo>
                <a:lnTo>
                  <a:pt x="15709" y="4909"/>
                </a:lnTo>
                <a:cubicBezTo>
                  <a:pt x="16251" y="4909"/>
                  <a:pt x="16691" y="5349"/>
                  <a:pt x="16691" y="5891"/>
                </a:cubicBezTo>
                <a:cubicBezTo>
                  <a:pt x="16691" y="5891"/>
                  <a:pt x="16691" y="7855"/>
                  <a:pt x="16691" y="7855"/>
                </a:cubicBezTo>
                <a:close/>
                <a:moveTo>
                  <a:pt x="16691" y="19636"/>
                </a:moveTo>
                <a:cubicBezTo>
                  <a:pt x="16691" y="20178"/>
                  <a:pt x="16251" y="20618"/>
                  <a:pt x="15709" y="20618"/>
                </a:cubicBezTo>
                <a:lnTo>
                  <a:pt x="1964" y="20618"/>
                </a:lnTo>
                <a:cubicBezTo>
                  <a:pt x="1422" y="20618"/>
                  <a:pt x="982" y="20178"/>
                  <a:pt x="982" y="19636"/>
                </a:cubicBezTo>
                <a:lnTo>
                  <a:pt x="982" y="8836"/>
                </a:lnTo>
                <a:lnTo>
                  <a:pt x="16691" y="8836"/>
                </a:lnTo>
                <a:cubicBezTo>
                  <a:pt x="16691" y="8836"/>
                  <a:pt x="16691" y="19636"/>
                  <a:pt x="16691" y="19636"/>
                </a:cubicBezTo>
                <a:close/>
                <a:moveTo>
                  <a:pt x="15709" y="3927"/>
                </a:moveTo>
                <a:lnTo>
                  <a:pt x="1964" y="3927"/>
                </a:lnTo>
                <a:cubicBezTo>
                  <a:pt x="879" y="3927"/>
                  <a:pt x="0" y="4806"/>
                  <a:pt x="0" y="5891"/>
                </a:cubicBezTo>
                <a:lnTo>
                  <a:pt x="0" y="19636"/>
                </a:lnTo>
                <a:cubicBezTo>
                  <a:pt x="0" y="20721"/>
                  <a:pt x="879" y="21600"/>
                  <a:pt x="1964" y="21600"/>
                </a:cubicBezTo>
                <a:lnTo>
                  <a:pt x="15709" y="21600"/>
                </a:lnTo>
                <a:cubicBezTo>
                  <a:pt x="16794" y="21600"/>
                  <a:pt x="17673" y="20721"/>
                  <a:pt x="17673" y="19636"/>
                </a:cubicBezTo>
                <a:lnTo>
                  <a:pt x="17673" y="5891"/>
                </a:lnTo>
                <a:cubicBezTo>
                  <a:pt x="17673" y="4806"/>
                  <a:pt x="16794" y="3927"/>
                  <a:pt x="15709" y="3927"/>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36" name="Shape 2836"/>
          <p:cNvSpPr/>
          <p:nvPr/>
        </p:nvSpPr>
        <p:spPr>
          <a:xfrm>
            <a:off x="7091153" y="6738272"/>
            <a:ext cx="558655" cy="406295"/>
          </a:xfrm>
          <a:custGeom>
            <a:avLst/>
            <a:gdLst/>
            <a:ahLst/>
            <a:cxnLst>
              <a:cxn ang="0">
                <a:pos x="wd2" y="hd2"/>
              </a:cxn>
              <a:cxn ang="5400000">
                <a:pos x="wd2" y="hd2"/>
              </a:cxn>
              <a:cxn ang="10800000">
                <a:pos x="wd2" y="hd2"/>
              </a:cxn>
              <a:cxn ang="16200000">
                <a:pos x="wd2" y="hd2"/>
              </a:cxn>
            </a:cxnLst>
            <a:rect l="0" t="0" r="r" b="b"/>
            <a:pathLst>
              <a:path w="21600" h="21600" extrusionOk="0">
                <a:moveTo>
                  <a:pt x="20618" y="18900"/>
                </a:moveTo>
                <a:cubicBezTo>
                  <a:pt x="20618" y="18980"/>
                  <a:pt x="20611" y="19058"/>
                  <a:pt x="20601" y="19135"/>
                </a:cubicBezTo>
                <a:lnTo>
                  <a:pt x="14539" y="10800"/>
                </a:lnTo>
                <a:lnTo>
                  <a:pt x="20601" y="2465"/>
                </a:lnTo>
                <a:cubicBezTo>
                  <a:pt x="20611" y="2542"/>
                  <a:pt x="20618" y="2620"/>
                  <a:pt x="20618" y="2700"/>
                </a:cubicBezTo>
                <a:cubicBezTo>
                  <a:pt x="20618" y="2700"/>
                  <a:pt x="20618" y="18900"/>
                  <a:pt x="20618" y="18900"/>
                </a:cubicBezTo>
                <a:close/>
                <a:moveTo>
                  <a:pt x="19636" y="20250"/>
                </a:moveTo>
                <a:lnTo>
                  <a:pt x="1964" y="20250"/>
                </a:lnTo>
                <a:cubicBezTo>
                  <a:pt x="1849" y="20250"/>
                  <a:pt x="1739" y="20218"/>
                  <a:pt x="1637" y="20168"/>
                </a:cubicBezTo>
                <a:lnTo>
                  <a:pt x="7755" y="11754"/>
                </a:lnTo>
                <a:lnTo>
                  <a:pt x="9440" y="14072"/>
                </a:lnTo>
                <a:cubicBezTo>
                  <a:pt x="9816" y="14589"/>
                  <a:pt x="10308" y="14847"/>
                  <a:pt x="10800" y="14847"/>
                </a:cubicBezTo>
                <a:cubicBezTo>
                  <a:pt x="11292" y="14847"/>
                  <a:pt x="11784" y="14589"/>
                  <a:pt x="12159" y="14072"/>
                </a:cubicBezTo>
                <a:lnTo>
                  <a:pt x="13845" y="11754"/>
                </a:lnTo>
                <a:lnTo>
                  <a:pt x="19964" y="20168"/>
                </a:lnTo>
                <a:cubicBezTo>
                  <a:pt x="19861" y="20218"/>
                  <a:pt x="19752" y="20250"/>
                  <a:pt x="19636" y="20250"/>
                </a:cubicBezTo>
                <a:moveTo>
                  <a:pt x="982" y="18900"/>
                </a:moveTo>
                <a:lnTo>
                  <a:pt x="982" y="2700"/>
                </a:lnTo>
                <a:cubicBezTo>
                  <a:pt x="982" y="2620"/>
                  <a:pt x="989" y="2542"/>
                  <a:pt x="999" y="2465"/>
                </a:cubicBezTo>
                <a:lnTo>
                  <a:pt x="7061" y="10800"/>
                </a:lnTo>
                <a:lnTo>
                  <a:pt x="999" y="19135"/>
                </a:lnTo>
                <a:cubicBezTo>
                  <a:pt x="989" y="19058"/>
                  <a:pt x="982" y="18980"/>
                  <a:pt x="982" y="18900"/>
                </a:cubicBezTo>
                <a:moveTo>
                  <a:pt x="1964" y="1350"/>
                </a:moveTo>
                <a:lnTo>
                  <a:pt x="19636" y="1350"/>
                </a:lnTo>
                <a:cubicBezTo>
                  <a:pt x="19752" y="1350"/>
                  <a:pt x="19861" y="1382"/>
                  <a:pt x="19964" y="1433"/>
                </a:cubicBezTo>
                <a:lnTo>
                  <a:pt x="11465" y="13118"/>
                </a:lnTo>
                <a:cubicBezTo>
                  <a:pt x="11288" y="13362"/>
                  <a:pt x="11051" y="13497"/>
                  <a:pt x="10800" y="13497"/>
                </a:cubicBezTo>
                <a:cubicBezTo>
                  <a:pt x="10549" y="13497"/>
                  <a:pt x="10312" y="13362"/>
                  <a:pt x="10134" y="13118"/>
                </a:cubicBezTo>
                <a:lnTo>
                  <a:pt x="1637" y="1433"/>
                </a:lnTo>
                <a:cubicBezTo>
                  <a:pt x="1739" y="1382"/>
                  <a:pt x="1849" y="1350"/>
                  <a:pt x="1964" y="1350"/>
                </a:cubicBezTo>
                <a:moveTo>
                  <a:pt x="19636" y="0"/>
                </a:moveTo>
                <a:lnTo>
                  <a:pt x="1964" y="0"/>
                </a:lnTo>
                <a:cubicBezTo>
                  <a:pt x="879" y="0"/>
                  <a:pt x="0" y="1209"/>
                  <a:pt x="0" y="2700"/>
                </a:cubicBezTo>
                <a:lnTo>
                  <a:pt x="0" y="18900"/>
                </a:lnTo>
                <a:cubicBezTo>
                  <a:pt x="0" y="20391"/>
                  <a:pt x="879" y="21600"/>
                  <a:pt x="1964" y="21600"/>
                </a:cubicBezTo>
                <a:lnTo>
                  <a:pt x="19636" y="21600"/>
                </a:lnTo>
                <a:cubicBezTo>
                  <a:pt x="20721" y="21600"/>
                  <a:pt x="21600" y="20391"/>
                  <a:pt x="21600" y="18900"/>
                </a:cubicBezTo>
                <a:lnTo>
                  <a:pt x="21600" y="2700"/>
                </a:lnTo>
                <a:cubicBezTo>
                  <a:pt x="21600" y="1209"/>
                  <a:pt x="20721" y="0"/>
                  <a:pt x="19636"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37" name="Shape 2837"/>
          <p:cNvSpPr/>
          <p:nvPr/>
        </p:nvSpPr>
        <p:spPr>
          <a:xfrm>
            <a:off x="8157675" y="6725575"/>
            <a:ext cx="558655" cy="431689"/>
          </a:xfrm>
          <a:custGeom>
            <a:avLst/>
            <a:gdLst/>
            <a:ahLst/>
            <a:cxnLst>
              <a:cxn ang="0">
                <a:pos x="wd2" y="hd2"/>
              </a:cxn>
              <a:cxn ang="5400000">
                <a:pos x="wd2" y="hd2"/>
              </a:cxn>
              <a:cxn ang="10800000">
                <a:pos x="wd2" y="hd2"/>
              </a:cxn>
              <a:cxn ang="16200000">
                <a:pos x="wd2" y="hd2"/>
              </a:cxn>
            </a:cxnLst>
            <a:rect l="0" t="0" r="r" b="b"/>
            <a:pathLst>
              <a:path w="21600" h="21600" extrusionOk="0">
                <a:moveTo>
                  <a:pt x="16691" y="18667"/>
                </a:moveTo>
                <a:lnTo>
                  <a:pt x="12576" y="13341"/>
                </a:lnTo>
                <a:lnTo>
                  <a:pt x="16691" y="8016"/>
                </a:lnTo>
                <a:cubicBezTo>
                  <a:pt x="16691" y="8016"/>
                  <a:pt x="16691" y="18667"/>
                  <a:pt x="16691" y="18667"/>
                </a:cubicBezTo>
                <a:close/>
                <a:moveTo>
                  <a:pt x="15709" y="20329"/>
                </a:moveTo>
                <a:lnTo>
                  <a:pt x="1964" y="20329"/>
                </a:lnTo>
                <a:cubicBezTo>
                  <a:pt x="1719" y="20329"/>
                  <a:pt x="1498" y="20210"/>
                  <a:pt x="1326" y="20018"/>
                </a:cubicBezTo>
                <a:lnTo>
                  <a:pt x="5791" y="14240"/>
                </a:lnTo>
                <a:lnTo>
                  <a:pt x="7477" y="16421"/>
                </a:lnTo>
                <a:cubicBezTo>
                  <a:pt x="7853" y="16907"/>
                  <a:pt x="8344" y="17150"/>
                  <a:pt x="8836" y="17150"/>
                </a:cubicBezTo>
                <a:cubicBezTo>
                  <a:pt x="9329" y="17150"/>
                  <a:pt x="9821" y="16907"/>
                  <a:pt x="10195" y="16421"/>
                </a:cubicBezTo>
                <a:lnTo>
                  <a:pt x="11882" y="14240"/>
                </a:lnTo>
                <a:lnTo>
                  <a:pt x="16347" y="20018"/>
                </a:lnTo>
                <a:cubicBezTo>
                  <a:pt x="16175" y="20210"/>
                  <a:pt x="15954" y="20329"/>
                  <a:pt x="15709" y="20329"/>
                </a:cubicBezTo>
                <a:moveTo>
                  <a:pt x="982" y="8016"/>
                </a:moveTo>
                <a:lnTo>
                  <a:pt x="5097" y="13341"/>
                </a:lnTo>
                <a:lnTo>
                  <a:pt x="982" y="18667"/>
                </a:lnTo>
                <a:cubicBezTo>
                  <a:pt x="982" y="18667"/>
                  <a:pt x="982" y="8016"/>
                  <a:pt x="982" y="8016"/>
                </a:cubicBezTo>
                <a:close/>
                <a:moveTo>
                  <a:pt x="1964" y="6353"/>
                </a:moveTo>
                <a:lnTo>
                  <a:pt x="15709" y="6353"/>
                </a:lnTo>
                <a:cubicBezTo>
                  <a:pt x="15954" y="6353"/>
                  <a:pt x="16175" y="6474"/>
                  <a:pt x="16347" y="6665"/>
                </a:cubicBezTo>
                <a:lnTo>
                  <a:pt x="9502" y="15523"/>
                </a:lnTo>
                <a:cubicBezTo>
                  <a:pt x="9324" y="15752"/>
                  <a:pt x="9088" y="15880"/>
                  <a:pt x="8836" y="15880"/>
                </a:cubicBezTo>
                <a:cubicBezTo>
                  <a:pt x="8585" y="15880"/>
                  <a:pt x="8349" y="15752"/>
                  <a:pt x="8170" y="15523"/>
                </a:cubicBezTo>
                <a:lnTo>
                  <a:pt x="1326" y="6664"/>
                </a:lnTo>
                <a:cubicBezTo>
                  <a:pt x="1498" y="6474"/>
                  <a:pt x="1719" y="6353"/>
                  <a:pt x="1964" y="6353"/>
                </a:cubicBezTo>
                <a:moveTo>
                  <a:pt x="15709" y="5082"/>
                </a:moveTo>
                <a:lnTo>
                  <a:pt x="1964" y="5082"/>
                </a:lnTo>
                <a:cubicBezTo>
                  <a:pt x="879" y="5082"/>
                  <a:pt x="0" y="6220"/>
                  <a:pt x="0" y="7624"/>
                </a:cubicBezTo>
                <a:lnTo>
                  <a:pt x="0" y="19059"/>
                </a:lnTo>
                <a:cubicBezTo>
                  <a:pt x="0" y="20462"/>
                  <a:pt x="879" y="21600"/>
                  <a:pt x="1964" y="21600"/>
                </a:cubicBezTo>
                <a:lnTo>
                  <a:pt x="15709" y="21600"/>
                </a:lnTo>
                <a:cubicBezTo>
                  <a:pt x="16794" y="21600"/>
                  <a:pt x="17673" y="20462"/>
                  <a:pt x="17673" y="19059"/>
                </a:cubicBezTo>
                <a:lnTo>
                  <a:pt x="17673" y="7624"/>
                </a:lnTo>
                <a:cubicBezTo>
                  <a:pt x="17673" y="6220"/>
                  <a:pt x="16794" y="5082"/>
                  <a:pt x="15709" y="5082"/>
                </a:cubicBezTo>
                <a:moveTo>
                  <a:pt x="19636" y="0"/>
                </a:moveTo>
                <a:lnTo>
                  <a:pt x="5891" y="0"/>
                </a:lnTo>
                <a:cubicBezTo>
                  <a:pt x="4806" y="0"/>
                  <a:pt x="3927" y="1138"/>
                  <a:pt x="3927" y="2541"/>
                </a:cubicBezTo>
                <a:lnTo>
                  <a:pt x="3927" y="3176"/>
                </a:lnTo>
                <a:cubicBezTo>
                  <a:pt x="3927" y="3528"/>
                  <a:pt x="4147" y="3812"/>
                  <a:pt x="4418" y="3812"/>
                </a:cubicBezTo>
                <a:cubicBezTo>
                  <a:pt x="4690" y="3812"/>
                  <a:pt x="4909" y="3528"/>
                  <a:pt x="4909" y="3176"/>
                </a:cubicBezTo>
                <a:lnTo>
                  <a:pt x="4909" y="2541"/>
                </a:lnTo>
                <a:cubicBezTo>
                  <a:pt x="4909" y="1840"/>
                  <a:pt x="5348" y="1271"/>
                  <a:pt x="5891" y="1271"/>
                </a:cubicBezTo>
                <a:lnTo>
                  <a:pt x="19636" y="1271"/>
                </a:lnTo>
                <a:cubicBezTo>
                  <a:pt x="20178" y="1271"/>
                  <a:pt x="20618" y="1840"/>
                  <a:pt x="20618" y="2541"/>
                </a:cubicBezTo>
                <a:lnTo>
                  <a:pt x="20618" y="13976"/>
                </a:lnTo>
                <a:cubicBezTo>
                  <a:pt x="20618" y="14678"/>
                  <a:pt x="20178" y="15247"/>
                  <a:pt x="19636" y="15247"/>
                </a:cubicBezTo>
                <a:lnTo>
                  <a:pt x="19145" y="15247"/>
                </a:lnTo>
                <a:cubicBezTo>
                  <a:pt x="18874" y="15247"/>
                  <a:pt x="18655" y="15532"/>
                  <a:pt x="18655" y="15882"/>
                </a:cubicBezTo>
                <a:cubicBezTo>
                  <a:pt x="18655" y="16234"/>
                  <a:pt x="18874" y="16518"/>
                  <a:pt x="19145" y="16518"/>
                </a:cubicBezTo>
                <a:lnTo>
                  <a:pt x="19636" y="16518"/>
                </a:lnTo>
                <a:cubicBezTo>
                  <a:pt x="20721" y="16518"/>
                  <a:pt x="21600" y="15380"/>
                  <a:pt x="21600" y="13976"/>
                </a:cubicBezTo>
                <a:lnTo>
                  <a:pt x="21600" y="2541"/>
                </a:lnTo>
                <a:cubicBezTo>
                  <a:pt x="21600" y="1138"/>
                  <a:pt x="20721" y="0"/>
                  <a:pt x="19636"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38" name="Shape 2838"/>
          <p:cNvSpPr/>
          <p:nvPr/>
        </p:nvSpPr>
        <p:spPr>
          <a:xfrm>
            <a:off x="9224197" y="6712878"/>
            <a:ext cx="558655" cy="457082"/>
          </a:xfrm>
          <a:custGeom>
            <a:avLst/>
            <a:gdLst/>
            <a:ahLst/>
            <a:cxnLst>
              <a:cxn ang="0">
                <a:pos x="wd2" y="hd2"/>
              </a:cxn>
              <a:cxn ang="5400000">
                <a:pos x="wd2" y="hd2"/>
              </a:cxn>
              <a:cxn ang="10800000">
                <a:pos x="wd2" y="hd2"/>
              </a:cxn>
              <a:cxn ang="16200000">
                <a:pos x="wd2" y="hd2"/>
              </a:cxn>
            </a:cxnLst>
            <a:rect l="0" t="0" r="r" b="b"/>
            <a:pathLst>
              <a:path w="21600" h="21600" extrusionOk="0">
                <a:moveTo>
                  <a:pt x="20618" y="20400"/>
                </a:moveTo>
                <a:lnTo>
                  <a:pt x="982" y="20400"/>
                </a:lnTo>
                <a:lnTo>
                  <a:pt x="982" y="13200"/>
                </a:lnTo>
                <a:lnTo>
                  <a:pt x="6907" y="13200"/>
                </a:lnTo>
                <a:cubicBezTo>
                  <a:pt x="7149" y="15567"/>
                  <a:pt x="8798" y="17400"/>
                  <a:pt x="10800" y="17400"/>
                </a:cubicBezTo>
                <a:cubicBezTo>
                  <a:pt x="12802" y="17400"/>
                  <a:pt x="14451" y="15567"/>
                  <a:pt x="14694" y="13200"/>
                </a:cubicBezTo>
                <a:lnTo>
                  <a:pt x="20618" y="13200"/>
                </a:lnTo>
                <a:cubicBezTo>
                  <a:pt x="20618" y="13200"/>
                  <a:pt x="20618" y="20400"/>
                  <a:pt x="20618" y="20400"/>
                </a:cubicBezTo>
                <a:close/>
                <a:moveTo>
                  <a:pt x="5703" y="1200"/>
                </a:moveTo>
                <a:lnTo>
                  <a:pt x="15897" y="1200"/>
                </a:lnTo>
                <a:lnTo>
                  <a:pt x="20315" y="12000"/>
                </a:lnTo>
                <a:lnTo>
                  <a:pt x="14236" y="12000"/>
                </a:lnTo>
                <a:cubicBezTo>
                  <a:pt x="13965" y="12000"/>
                  <a:pt x="13745" y="12269"/>
                  <a:pt x="13745" y="12600"/>
                </a:cubicBezTo>
                <a:cubicBezTo>
                  <a:pt x="13745" y="14589"/>
                  <a:pt x="12426" y="16200"/>
                  <a:pt x="10800" y="16200"/>
                </a:cubicBezTo>
                <a:cubicBezTo>
                  <a:pt x="9173" y="16200"/>
                  <a:pt x="7855" y="14589"/>
                  <a:pt x="7855" y="12600"/>
                </a:cubicBezTo>
                <a:cubicBezTo>
                  <a:pt x="7855" y="12269"/>
                  <a:pt x="7635" y="12000"/>
                  <a:pt x="7364" y="12000"/>
                </a:cubicBezTo>
                <a:lnTo>
                  <a:pt x="1285" y="12000"/>
                </a:lnTo>
                <a:cubicBezTo>
                  <a:pt x="1285" y="12000"/>
                  <a:pt x="5703" y="1200"/>
                  <a:pt x="5703" y="1200"/>
                </a:cubicBezTo>
                <a:close/>
                <a:moveTo>
                  <a:pt x="21543" y="12335"/>
                </a:moveTo>
                <a:lnTo>
                  <a:pt x="21548" y="12332"/>
                </a:lnTo>
                <a:lnTo>
                  <a:pt x="16639" y="332"/>
                </a:lnTo>
                <a:lnTo>
                  <a:pt x="16634" y="335"/>
                </a:lnTo>
                <a:cubicBezTo>
                  <a:pt x="16554" y="138"/>
                  <a:pt x="16392" y="0"/>
                  <a:pt x="16200" y="0"/>
                </a:cubicBezTo>
                <a:lnTo>
                  <a:pt x="5400" y="0"/>
                </a:lnTo>
                <a:cubicBezTo>
                  <a:pt x="5208" y="0"/>
                  <a:pt x="5046" y="138"/>
                  <a:pt x="4966" y="335"/>
                </a:cubicBezTo>
                <a:lnTo>
                  <a:pt x="4961" y="332"/>
                </a:lnTo>
                <a:lnTo>
                  <a:pt x="52" y="12332"/>
                </a:lnTo>
                <a:lnTo>
                  <a:pt x="57" y="12335"/>
                </a:lnTo>
                <a:cubicBezTo>
                  <a:pt x="23" y="12415"/>
                  <a:pt x="0" y="12503"/>
                  <a:pt x="0" y="12600"/>
                </a:cubicBezTo>
                <a:lnTo>
                  <a:pt x="0" y="21000"/>
                </a:lnTo>
                <a:cubicBezTo>
                  <a:pt x="0" y="21332"/>
                  <a:pt x="220" y="21600"/>
                  <a:pt x="491" y="21600"/>
                </a:cubicBezTo>
                <a:lnTo>
                  <a:pt x="21109" y="21600"/>
                </a:lnTo>
                <a:cubicBezTo>
                  <a:pt x="21380" y="21600"/>
                  <a:pt x="21600" y="21332"/>
                  <a:pt x="21600" y="21000"/>
                </a:cubicBezTo>
                <a:lnTo>
                  <a:pt x="21600" y="12600"/>
                </a:lnTo>
                <a:cubicBezTo>
                  <a:pt x="21600" y="12503"/>
                  <a:pt x="21577" y="12415"/>
                  <a:pt x="21543" y="12335"/>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39" name="Shape 2839"/>
          <p:cNvSpPr/>
          <p:nvPr/>
        </p:nvSpPr>
        <p:spPr>
          <a:xfrm>
            <a:off x="10290719" y="6687485"/>
            <a:ext cx="558655" cy="507869"/>
          </a:xfrm>
          <a:custGeom>
            <a:avLst/>
            <a:gdLst/>
            <a:ahLst/>
            <a:cxnLst>
              <a:cxn ang="0">
                <a:pos x="wd2" y="hd2"/>
              </a:cxn>
              <a:cxn ang="5400000">
                <a:pos x="wd2" y="hd2"/>
              </a:cxn>
              <a:cxn ang="10800000">
                <a:pos x="wd2" y="hd2"/>
              </a:cxn>
              <a:cxn ang="16200000">
                <a:pos x="wd2" y="hd2"/>
              </a:cxn>
            </a:cxnLst>
            <a:rect l="0" t="0" r="r" b="b"/>
            <a:pathLst>
              <a:path w="21600" h="21600" extrusionOk="0">
                <a:moveTo>
                  <a:pt x="20618" y="20520"/>
                </a:moveTo>
                <a:lnTo>
                  <a:pt x="982" y="20520"/>
                </a:lnTo>
                <a:lnTo>
                  <a:pt x="982" y="14040"/>
                </a:lnTo>
                <a:lnTo>
                  <a:pt x="6907" y="14040"/>
                </a:lnTo>
                <a:cubicBezTo>
                  <a:pt x="7149" y="16170"/>
                  <a:pt x="8798" y="17820"/>
                  <a:pt x="10800" y="17820"/>
                </a:cubicBezTo>
                <a:cubicBezTo>
                  <a:pt x="12802" y="17820"/>
                  <a:pt x="14451" y="16170"/>
                  <a:pt x="14694" y="14040"/>
                </a:cubicBezTo>
                <a:lnTo>
                  <a:pt x="20618" y="14040"/>
                </a:lnTo>
                <a:cubicBezTo>
                  <a:pt x="20618" y="14040"/>
                  <a:pt x="20618" y="20520"/>
                  <a:pt x="20618" y="20520"/>
                </a:cubicBezTo>
                <a:close/>
                <a:moveTo>
                  <a:pt x="21543" y="13261"/>
                </a:moveTo>
                <a:lnTo>
                  <a:pt x="21548" y="13259"/>
                </a:lnTo>
                <a:lnTo>
                  <a:pt x="16639" y="2459"/>
                </a:lnTo>
                <a:lnTo>
                  <a:pt x="16634" y="2461"/>
                </a:lnTo>
                <a:cubicBezTo>
                  <a:pt x="16554" y="2284"/>
                  <a:pt x="16392" y="2160"/>
                  <a:pt x="16200" y="2160"/>
                </a:cubicBezTo>
                <a:lnTo>
                  <a:pt x="12764" y="2160"/>
                </a:lnTo>
                <a:cubicBezTo>
                  <a:pt x="12492" y="2160"/>
                  <a:pt x="12273" y="2402"/>
                  <a:pt x="12273" y="2700"/>
                </a:cubicBezTo>
                <a:cubicBezTo>
                  <a:pt x="12273" y="2999"/>
                  <a:pt x="12492" y="3240"/>
                  <a:pt x="12764" y="3240"/>
                </a:cubicBezTo>
                <a:lnTo>
                  <a:pt x="15897" y="3240"/>
                </a:lnTo>
                <a:lnTo>
                  <a:pt x="20315" y="12960"/>
                </a:lnTo>
                <a:lnTo>
                  <a:pt x="14236" y="12960"/>
                </a:lnTo>
                <a:cubicBezTo>
                  <a:pt x="13965" y="12960"/>
                  <a:pt x="13745" y="13202"/>
                  <a:pt x="13745" y="13500"/>
                </a:cubicBezTo>
                <a:cubicBezTo>
                  <a:pt x="13745" y="15290"/>
                  <a:pt x="12426" y="16740"/>
                  <a:pt x="10800" y="16740"/>
                </a:cubicBezTo>
                <a:cubicBezTo>
                  <a:pt x="9173" y="16740"/>
                  <a:pt x="7855" y="15290"/>
                  <a:pt x="7855" y="13500"/>
                </a:cubicBezTo>
                <a:cubicBezTo>
                  <a:pt x="7855" y="13202"/>
                  <a:pt x="7635" y="12960"/>
                  <a:pt x="7364" y="12960"/>
                </a:cubicBezTo>
                <a:lnTo>
                  <a:pt x="1285" y="12960"/>
                </a:lnTo>
                <a:lnTo>
                  <a:pt x="5703" y="3240"/>
                </a:lnTo>
                <a:lnTo>
                  <a:pt x="8836" y="3240"/>
                </a:lnTo>
                <a:cubicBezTo>
                  <a:pt x="9108" y="3240"/>
                  <a:pt x="9327" y="2999"/>
                  <a:pt x="9327" y="2700"/>
                </a:cubicBezTo>
                <a:cubicBezTo>
                  <a:pt x="9327" y="2402"/>
                  <a:pt x="9108" y="2160"/>
                  <a:pt x="8836" y="2160"/>
                </a:cubicBezTo>
                <a:lnTo>
                  <a:pt x="5400" y="2160"/>
                </a:lnTo>
                <a:cubicBezTo>
                  <a:pt x="5208" y="2160"/>
                  <a:pt x="5046" y="2284"/>
                  <a:pt x="4966" y="2461"/>
                </a:cubicBezTo>
                <a:lnTo>
                  <a:pt x="4961" y="2459"/>
                </a:lnTo>
                <a:lnTo>
                  <a:pt x="52" y="13259"/>
                </a:lnTo>
                <a:lnTo>
                  <a:pt x="57" y="13261"/>
                </a:lnTo>
                <a:cubicBezTo>
                  <a:pt x="23" y="13334"/>
                  <a:pt x="0" y="13413"/>
                  <a:pt x="0" y="13500"/>
                </a:cubicBezTo>
                <a:lnTo>
                  <a:pt x="0" y="21060"/>
                </a:lnTo>
                <a:cubicBezTo>
                  <a:pt x="0" y="21359"/>
                  <a:pt x="220" y="21600"/>
                  <a:pt x="491" y="21600"/>
                </a:cubicBezTo>
                <a:lnTo>
                  <a:pt x="21109" y="21600"/>
                </a:lnTo>
                <a:cubicBezTo>
                  <a:pt x="21380" y="21600"/>
                  <a:pt x="21600" y="21359"/>
                  <a:pt x="21600" y="21060"/>
                </a:cubicBezTo>
                <a:lnTo>
                  <a:pt x="21600" y="13500"/>
                </a:lnTo>
                <a:cubicBezTo>
                  <a:pt x="21600" y="13413"/>
                  <a:pt x="21577" y="13334"/>
                  <a:pt x="21543" y="13261"/>
                </a:cubicBezTo>
                <a:moveTo>
                  <a:pt x="7855" y="8640"/>
                </a:moveTo>
                <a:cubicBezTo>
                  <a:pt x="7583" y="8640"/>
                  <a:pt x="7364" y="8882"/>
                  <a:pt x="7364" y="9180"/>
                </a:cubicBezTo>
                <a:cubicBezTo>
                  <a:pt x="7364" y="9329"/>
                  <a:pt x="7418" y="9464"/>
                  <a:pt x="7507" y="9562"/>
                </a:cubicBezTo>
                <a:lnTo>
                  <a:pt x="10453" y="12802"/>
                </a:lnTo>
                <a:cubicBezTo>
                  <a:pt x="10542" y="12900"/>
                  <a:pt x="10665" y="12960"/>
                  <a:pt x="10800" y="12960"/>
                </a:cubicBezTo>
                <a:cubicBezTo>
                  <a:pt x="10936" y="12960"/>
                  <a:pt x="11058" y="12900"/>
                  <a:pt x="11147" y="12802"/>
                </a:cubicBezTo>
                <a:lnTo>
                  <a:pt x="14093" y="9562"/>
                </a:lnTo>
                <a:cubicBezTo>
                  <a:pt x="14182" y="9464"/>
                  <a:pt x="14236" y="9329"/>
                  <a:pt x="14236" y="9180"/>
                </a:cubicBezTo>
                <a:cubicBezTo>
                  <a:pt x="14236" y="8882"/>
                  <a:pt x="14017" y="8640"/>
                  <a:pt x="13745" y="8640"/>
                </a:cubicBezTo>
                <a:cubicBezTo>
                  <a:pt x="13610" y="8640"/>
                  <a:pt x="13487" y="8701"/>
                  <a:pt x="13398" y="8798"/>
                </a:cubicBezTo>
                <a:lnTo>
                  <a:pt x="11291" y="11116"/>
                </a:lnTo>
                <a:lnTo>
                  <a:pt x="11291" y="540"/>
                </a:lnTo>
                <a:cubicBezTo>
                  <a:pt x="11291" y="242"/>
                  <a:pt x="11071" y="0"/>
                  <a:pt x="10800" y="0"/>
                </a:cubicBezTo>
                <a:cubicBezTo>
                  <a:pt x="10529" y="0"/>
                  <a:pt x="10309" y="242"/>
                  <a:pt x="10309" y="540"/>
                </a:cubicBezTo>
                <a:lnTo>
                  <a:pt x="10309" y="11116"/>
                </a:lnTo>
                <a:lnTo>
                  <a:pt x="8202" y="8798"/>
                </a:lnTo>
                <a:cubicBezTo>
                  <a:pt x="8113" y="8701"/>
                  <a:pt x="7990" y="8640"/>
                  <a:pt x="7855" y="864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40" name="Shape 2840"/>
          <p:cNvSpPr/>
          <p:nvPr/>
        </p:nvSpPr>
        <p:spPr>
          <a:xfrm>
            <a:off x="11357241" y="6687485"/>
            <a:ext cx="558655" cy="507869"/>
          </a:xfrm>
          <a:custGeom>
            <a:avLst/>
            <a:gdLst/>
            <a:ahLst/>
            <a:cxnLst>
              <a:cxn ang="0">
                <a:pos x="wd2" y="hd2"/>
              </a:cxn>
              <a:cxn ang="5400000">
                <a:pos x="wd2" y="hd2"/>
              </a:cxn>
              <a:cxn ang="10800000">
                <a:pos x="wd2" y="hd2"/>
              </a:cxn>
              <a:cxn ang="16200000">
                <a:pos x="wd2" y="hd2"/>
              </a:cxn>
            </a:cxnLst>
            <a:rect l="0" t="0" r="r" b="b"/>
            <a:pathLst>
              <a:path w="21600" h="21600" extrusionOk="0">
                <a:moveTo>
                  <a:pt x="20618" y="20520"/>
                </a:moveTo>
                <a:lnTo>
                  <a:pt x="982" y="20520"/>
                </a:lnTo>
                <a:lnTo>
                  <a:pt x="982" y="14040"/>
                </a:lnTo>
                <a:lnTo>
                  <a:pt x="6907" y="14040"/>
                </a:lnTo>
                <a:cubicBezTo>
                  <a:pt x="7149" y="16170"/>
                  <a:pt x="8798" y="17820"/>
                  <a:pt x="10800" y="17820"/>
                </a:cubicBezTo>
                <a:cubicBezTo>
                  <a:pt x="12802" y="17820"/>
                  <a:pt x="14451" y="16170"/>
                  <a:pt x="14693" y="14040"/>
                </a:cubicBezTo>
                <a:lnTo>
                  <a:pt x="20618" y="14040"/>
                </a:lnTo>
                <a:cubicBezTo>
                  <a:pt x="20618" y="14040"/>
                  <a:pt x="20618" y="20520"/>
                  <a:pt x="20618" y="20520"/>
                </a:cubicBezTo>
                <a:close/>
                <a:moveTo>
                  <a:pt x="21544" y="13261"/>
                </a:moveTo>
                <a:lnTo>
                  <a:pt x="21548" y="13259"/>
                </a:lnTo>
                <a:lnTo>
                  <a:pt x="16639" y="2459"/>
                </a:lnTo>
                <a:lnTo>
                  <a:pt x="16635" y="2461"/>
                </a:lnTo>
                <a:cubicBezTo>
                  <a:pt x="16554" y="2284"/>
                  <a:pt x="16392" y="2160"/>
                  <a:pt x="16200" y="2160"/>
                </a:cubicBezTo>
                <a:lnTo>
                  <a:pt x="15709" y="2160"/>
                </a:lnTo>
                <a:cubicBezTo>
                  <a:pt x="15438" y="2160"/>
                  <a:pt x="15218" y="2402"/>
                  <a:pt x="15218" y="2700"/>
                </a:cubicBezTo>
                <a:cubicBezTo>
                  <a:pt x="15218" y="2999"/>
                  <a:pt x="15438" y="3240"/>
                  <a:pt x="15709" y="3240"/>
                </a:cubicBezTo>
                <a:lnTo>
                  <a:pt x="15897" y="3240"/>
                </a:lnTo>
                <a:lnTo>
                  <a:pt x="20315" y="12960"/>
                </a:lnTo>
                <a:lnTo>
                  <a:pt x="14236" y="12960"/>
                </a:lnTo>
                <a:cubicBezTo>
                  <a:pt x="13965" y="12960"/>
                  <a:pt x="13745" y="13202"/>
                  <a:pt x="13745" y="13500"/>
                </a:cubicBezTo>
                <a:cubicBezTo>
                  <a:pt x="13745" y="15290"/>
                  <a:pt x="12426" y="16740"/>
                  <a:pt x="10800" y="16740"/>
                </a:cubicBezTo>
                <a:cubicBezTo>
                  <a:pt x="9173" y="16740"/>
                  <a:pt x="7855" y="15290"/>
                  <a:pt x="7855" y="13500"/>
                </a:cubicBezTo>
                <a:cubicBezTo>
                  <a:pt x="7855" y="13202"/>
                  <a:pt x="7635" y="12960"/>
                  <a:pt x="7364" y="12960"/>
                </a:cubicBezTo>
                <a:lnTo>
                  <a:pt x="1285" y="12960"/>
                </a:lnTo>
                <a:lnTo>
                  <a:pt x="5703" y="3240"/>
                </a:lnTo>
                <a:lnTo>
                  <a:pt x="5891" y="3240"/>
                </a:lnTo>
                <a:cubicBezTo>
                  <a:pt x="6162" y="3240"/>
                  <a:pt x="6382" y="2999"/>
                  <a:pt x="6382" y="2700"/>
                </a:cubicBezTo>
                <a:cubicBezTo>
                  <a:pt x="6382" y="2402"/>
                  <a:pt x="6162" y="2160"/>
                  <a:pt x="5891" y="2160"/>
                </a:cubicBezTo>
                <a:lnTo>
                  <a:pt x="5400" y="2160"/>
                </a:lnTo>
                <a:cubicBezTo>
                  <a:pt x="5208" y="2160"/>
                  <a:pt x="5046" y="2284"/>
                  <a:pt x="4966" y="2461"/>
                </a:cubicBezTo>
                <a:lnTo>
                  <a:pt x="4961" y="2459"/>
                </a:lnTo>
                <a:lnTo>
                  <a:pt x="52" y="13259"/>
                </a:lnTo>
                <a:lnTo>
                  <a:pt x="57" y="13261"/>
                </a:lnTo>
                <a:cubicBezTo>
                  <a:pt x="23" y="13334"/>
                  <a:pt x="0" y="13413"/>
                  <a:pt x="0" y="13500"/>
                </a:cubicBezTo>
                <a:lnTo>
                  <a:pt x="0" y="21060"/>
                </a:lnTo>
                <a:cubicBezTo>
                  <a:pt x="0" y="21359"/>
                  <a:pt x="220" y="21600"/>
                  <a:pt x="491" y="21600"/>
                </a:cubicBezTo>
                <a:lnTo>
                  <a:pt x="21109" y="21600"/>
                </a:lnTo>
                <a:cubicBezTo>
                  <a:pt x="21380" y="21600"/>
                  <a:pt x="21600" y="21359"/>
                  <a:pt x="21600" y="21060"/>
                </a:cubicBezTo>
                <a:lnTo>
                  <a:pt x="21600" y="13500"/>
                </a:lnTo>
                <a:cubicBezTo>
                  <a:pt x="21600" y="13413"/>
                  <a:pt x="21577" y="13334"/>
                  <a:pt x="21544" y="13261"/>
                </a:cubicBezTo>
                <a:moveTo>
                  <a:pt x="7855" y="4320"/>
                </a:moveTo>
                <a:cubicBezTo>
                  <a:pt x="7990" y="4320"/>
                  <a:pt x="8113" y="4260"/>
                  <a:pt x="8202" y="4162"/>
                </a:cubicBezTo>
                <a:lnTo>
                  <a:pt x="10309" y="1844"/>
                </a:lnTo>
                <a:lnTo>
                  <a:pt x="10309" y="12420"/>
                </a:lnTo>
                <a:cubicBezTo>
                  <a:pt x="10309" y="12719"/>
                  <a:pt x="10529" y="12960"/>
                  <a:pt x="10800" y="12960"/>
                </a:cubicBezTo>
                <a:cubicBezTo>
                  <a:pt x="11071" y="12960"/>
                  <a:pt x="11291" y="12719"/>
                  <a:pt x="11291" y="12420"/>
                </a:cubicBezTo>
                <a:lnTo>
                  <a:pt x="11291" y="1844"/>
                </a:lnTo>
                <a:lnTo>
                  <a:pt x="13398" y="4162"/>
                </a:lnTo>
                <a:cubicBezTo>
                  <a:pt x="13487" y="4260"/>
                  <a:pt x="13610" y="4320"/>
                  <a:pt x="13745" y="4320"/>
                </a:cubicBezTo>
                <a:cubicBezTo>
                  <a:pt x="14017" y="4320"/>
                  <a:pt x="14236" y="4079"/>
                  <a:pt x="14236" y="3780"/>
                </a:cubicBezTo>
                <a:cubicBezTo>
                  <a:pt x="14236" y="3631"/>
                  <a:pt x="14181" y="3497"/>
                  <a:pt x="14093" y="3398"/>
                </a:cubicBezTo>
                <a:lnTo>
                  <a:pt x="11147" y="158"/>
                </a:lnTo>
                <a:cubicBezTo>
                  <a:pt x="11058" y="61"/>
                  <a:pt x="10936" y="0"/>
                  <a:pt x="10800" y="0"/>
                </a:cubicBezTo>
                <a:cubicBezTo>
                  <a:pt x="10664" y="0"/>
                  <a:pt x="10542" y="61"/>
                  <a:pt x="10453" y="158"/>
                </a:cubicBezTo>
                <a:lnTo>
                  <a:pt x="7507" y="3398"/>
                </a:lnTo>
                <a:cubicBezTo>
                  <a:pt x="7419" y="3497"/>
                  <a:pt x="7364" y="3631"/>
                  <a:pt x="7364" y="3780"/>
                </a:cubicBezTo>
                <a:cubicBezTo>
                  <a:pt x="7364" y="4079"/>
                  <a:pt x="7583" y="4320"/>
                  <a:pt x="7855" y="432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41" name="Shape 2841"/>
          <p:cNvSpPr/>
          <p:nvPr/>
        </p:nvSpPr>
        <p:spPr>
          <a:xfrm>
            <a:off x="1758542" y="7779400"/>
            <a:ext cx="558655" cy="457082"/>
          </a:xfrm>
          <a:custGeom>
            <a:avLst/>
            <a:gdLst/>
            <a:ahLst/>
            <a:cxnLst>
              <a:cxn ang="0">
                <a:pos x="wd2" y="hd2"/>
              </a:cxn>
              <a:cxn ang="5400000">
                <a:pos x="wd2" y="hd2"/>
              </a:cxn>
              <a:cxn ang="10800000">
                <a:pos x="wd2" y="hd2"/>
              </a:cxn>
              <a:cxn ang="16200000">
                <a:pos x="wd2" y="hd2"/>
              </a:cxn>
            </a:cxnLst>
            <a:rect l="0" t="0" r="r" b="b"/>
            <a:pathLst>
              <a:path w="21600" h="21600" extrusionOk="0">
                <a:moveTo>
                  <a:pt x="20618" y="20400"/>
                </a:moveTo>
                <a:lnTo>
                  <a:pt x="982" y="20400"/>
                </a:lnTo>
                <a:lnTo>
                  <a:pt x="982" y="13200"/>
                </a:lnTo>
                <a:lnTo>
                  <a:pt x="6907" y="13200"/>
                </a:lnTo>
                <a:cubicBezTo>
                  <a:pt x="7149" y="15567"/>
                  <a:pt x="8798" y="17400"/>
                  <a:pt x="10800" y="17400"/>
                </a:cubicBezTo>
                <a:cubicBezTo>
                  <a:pt x="12802" y="17400"/>
                  <a:pt x="14451" y="15567"/>
                  <a:pt x="14693" y="13200"/>
                </a:cubicBezTo>
                <a:lnTo>
                  <a:pt x="20618" y="13200"/>
                </a:lnTo>
                <a:cubicBezTo>
                  <a:pt x="20618" y="13200"/>
                  <a:pt x="20618" y="20400"/>
                  <a:pt x="20618" y="20400"/>
                </a:cubicBezTo>
                <a:close/>
                <a:moveTo>
                  <a:pt x="5703" y="1200"/>
                </a:moveTo>
                <a:lnTo>
                  <a:pt x="15897" y="1200"/>
                </a:lnTo>
                <a:lnTo>
                  <a:pt x="20315" y="12000"/>
                </a:lnTo>
                <a:lnTo>
                  <a:pt x="14236" y="12000"/>
                </a:lnTo>
                <a:cubicBezTo>
                  <a:pt x="13966" y="12000"/>
                  <a:pt x="13745" y="12269"/>
                  <a:pt x="13745" y="12600"/>
                </a:cubicBezTo>
                <a:cubicBezTo>
                  <a:pt x="13745" y="14588"/>
                  <a:pt x="12427" y="16200"/>
                  <a:pt x="10800" y="16200"/>
                </a:cubicBezTo>
                <a:cubicBezTo>
                  <a:pt x="9173" y="16200"/>
                  <a:pt x="7855" y="14588"/>
                  <a:pt x="7855" y="12600"/>
                </a:cubicBezTo>
                <a:cubicBezTo>
                  <a:pt x="7855" y="12269"/>
                  <a:pt x="7634" y="12000"/>
                  <a:pt x="7364" y="12000"/>
                </a:cubicBezTo>
                <a:lnTo>
                  <a:pt x="1285" y="12000"/>
                </a:lnTo>
                <a:cubicBezTo>
                  <a:pt x="1285" y="12000"/>
                  <a:pt x="5703" y="1200"/>
                  <a:pt x="5703" y="1200"/>
                </a:cubicBezTo>
                <a:close/>
                <a:moveTo>
                  <a:pt x="21543" y="12334"/>
                </a:moveTo>
                <a:lnTo>
                  <a:pt x="21548" y="12332"/>
                </a:lnTo>
                <a:lnTo>
                  <a:pt x="16639" y="332"/>
                </a:lnTo>
                <a:lnTo>
                  <a:pt x="16634" y="335"/>
                </a:lnTo>
                <a:cubicBezTo>
                  <a:pt x="16554" y="138"/>
                  <a:pt x="16392" y="0"/>
                  <a:pt x="16200" y="0"/>
                </a:cubicBezTo>
                <a:lnTo>
                  <a:pt x="5400" y="0"/>
                </a:lnTo>
                <a:cubicBezTo>
                  <a:pt x="5208" y="0"/>
                  <a:pt x="5046" y="138"/>
                  <a:pt x="4966" y="335"/>
                </a:cubicBezTo>
                <a:lnTo>
                  <a:pt x="4961" y="332"/>
                </a:lnTo>
                <a:lnTo>
                  <a:pt x="52" y="12332"/>
                </a:lnTo>
                <a:lnTo>
                  <a:pt x="57" y="12334"/>
                </a:lnTo>
                <a:cubicBezTo>
                  <a:pt x="23" y="12416"/>
                  <a:pt x="0" y="12503"/>
                  <a:pt x="0" y="12600"/>
                </a:cubicBezTo>
                <a:lnTo>
                  <a:pt x="0" y="21000"/>
                </a:lnTo>
                <a:cubicBezTo>
                  <a:pt x="0" y="21332"/>
                  <a:pt x="220" y="21600"/>
                  <a:pt x="491" y="21600"/>
                </a:cubicBezTo>
                <a:lnTo>
                  <a:pt x="21109" y="21600"/>
                </a:lnTo>
                <a:cubicBezTo>
                  <a:pt x="21380" y="21600"/>
                  <a:pt x="21600" y="21332"/>
                  <a:pt x="21600" y="21000"/>
                </a:cubicBezTo>
                <a:lnTo>
                  <a:pt x="21600" y="12600"/>
                </a:lnTo>
                <a:cubicBezTo>
                  <a:pt x="21600" y="12503"/>
                  <a:pt x="21577" y="12416"/>
                  <a:pt x="21543" y="12334"/>
                </a:cubicBezTo>
                <a:moveTo>
                  <a:pt x="16691" y="9000"/>
                </a:moveTo>
                <a:cubicBezTo>
                  <a:pt x="16691" y="8669"/>
                  <a:pt x="16471" y="8400"/>
                  <a:pt x="16200" y="8400"/>
                </a:cubicBezTo>
                <a:lnTo>
                  <a:pt x="5400" y="8400"/>
                </a:lnTo>
                <a:cubicBezTo>
                  <a:pt x="5129" y="8400"/>
                  <a:pt x="4909" y="8669"/>
                  <a:pt x="4909" y="9000"/>
                </a:cubicBezTo>
                <a:cubicBezTo>
                  <a:pt x="4909" y="9332"/>
                  <a:pt x="5129" y="9600"/>
                  <a:pt x="5400" y="9600"/>
                </a:cubicBezTo>
                <a:lnTo>
                  <a:pt x="16200" y="9600"/>
                </a:lnTo>
                <a:cubicBezTo>
                  <a:pt x="16471" y="9600"/>
                  <a:pt x="16691" y="9332"/>
                  <a:pt x="16691" y="9000"/>
                </a:cubicBezTo>
                <a:moveTo>
                  <a:pt x="6382" y="7200"/>
                </a:moveTo>
                <a:lnTo>
                  <a:pt x="15218" y="7200"/>
                </a:lnTo>
                <a:cubicBezTo>
                  <a:pt x="15489" y="7200"/>
                  <a:pt x="15709" y="6932"/>
                  <a:pt x="15709" y="6600"/>
                </a:cubicBezTo>
                <a:cubicBezTo>
                  <a:pt x="15709" y="6269"/>
                  <a:pt x="15489" y="6000"/>
                  <a:pt x="15218" y="6000"/>
                </a:cubicBezTo>
                <a:lnTo>
                  <a:pt x="6382" y="6000"/>
                </a:lnTo>
                <a:cubicBezTo>
                  <a:pt x="6111" y="6000"/>
                  <a:pt x="5891" y="6269"/>
                  <a:pt x="5891" y="6600"/>
                </a:cubicBezTo>
                <a:cubicBezTo>
                  <a:pt x="5891" y="6932"/>
                  <a:pt x="6111" y="7200"/>
                  <a:pt x="6382" y="7200"/>
                </a:cubicBezTo>
                <a:moveTo>
                  <a:pt x="7364" y="4800"/>
                </a:moveTo>
                <a:lnTo>
                  <a:pt x="14236" y="4800"/>
                </a:lnTo>
                <a:cubicBezTo>
                  <a:pt x="14507" y="4800"/>
                  <a:pt x="14727" y="4532"/>
                  <a:pt x="14727" y="4200"/>
                </a:cubicBezTo>
                <a:cubicBezTo>
                  <a:pt x="14727" y="3869"/>
                  <a:pt x="14507" y="3600"/>
                  <a:pt x="14236" y="3600"/>
                </a:cubicBezTo>
                <a:lnTo>
                  <a:pt x="7364" y="3600"/>
                </a:lnTo>
                <a:cubicBezTo>
                  <a:pt x="7093" y="3600"/>
                  <a:pt x="6873" y="3869"/>
                  <a:pt x="6873" y="4200"/>
                </a:cubicBezTo>
                <a:cubicBezTo>
                  <a:pt x="6873" y="4532"/>
                  <a:pt x="7093" y="4800"/>
                  <a:pt x="7364" y="48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42" name="Shape 2842"/>
          <p:cNvSpPr/>
          <p:nvPr/>
        </p:nvSpPr>
        <p:spPr>
          <a:xfrm>
            <a:off x="2825064" y="7728614"/>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1782"/>
                </a:moveTo>
                <a:lnTo>
                  <a:pt x="982" y="11782"/>
                </a:lnTo>
                <a:lnTo>
                  <a:pt x="982" y="6873"/>
                </a:lnTo>
                <a:lnTo>
                  <a:pt x="6907" y="6873"/>
                </a:lnTo>
                <a:cubicBezTo>
                  <a:pt x="7149" y="8810"/>
                  <a:pt x="8798" y="10309"/>
                  <a:pt x="10800" y="10309"/>
                </a:cubicBezTo>
                <a:cubicBezTo>
                  <a:pt x="12802" y="10309"/>
                  <a:pt x="14451" y="8810"/>
                  <a:pt x="14693" y="6873"/>
                </a:cubicBezTo>
                <a:lnTo>
                  <a:pt x="20618" y="6873"/>
                </a:lnTo>
                <a:cubicBezTo>
                  <a:pt x="20618" y="6873"/>
                  <a:pt x="20618" y="11782"/>
                  <a:pt x="20618" y="11782"/>
                </a:cubicBezTo>
                <a:close/>
                <a:moveTo>
                  <a:pt x="20264" y="14727"/>
                </a:moveTo>
                <a:lnTo>
                  <a:pt x="14236" y="14727"/>
                </a:lnTo>
                <a:cubicBezTo>
                  <a:pt x="13966" y="14727"/>
                  <a:pt x="13745" y="14947"/>
                  <a:pt x="13745" y="15218"/>
                </a:cubicBezTo>
                <a:cubicBezTo>
                  <a:pt x="13745" y="16845"/>
                  <a:pt x="12427" y="18164"/>
                  <a:pt x="10800" y="18164"/>
                </a:cubicBezTo>
                <a:cubicBezTo>
                  <a:pt x="9173" y="18164"/>
                  <a:pt x="7855" y="16845"/>
                  <a:pt x="7855" y="15218"/>
                </a:cubicBezTo>
                <a:cubicBezTo>
                  <a:pt x="7855" y="14947"/>
                  <a:pt x="7634" y="14727"/>
                  <a:pt x="7364" y="14727"/>
                </a:cubicBezTo>
                <a:lnTo>
                  <a:pt x="1336" y="14727"/>
                </a:lnTo>
                <a:lnTo>
                  <a:pt x="2682" y="12764"/>
                </a:lnTo>
                <a:lnTo>
                  <a:pt x="18918" y="12764"/>
                </a:lnTo>
                <a:cubicBezTo>
                  <a:pt x="18918" y="12764"/>
                  <a:pt x="20264" y="14727"/>
                  <a:pt x="20264" y="14727"/>
                </a:cubicBezTo>
                <a:close/>
                <a:moveTo>
                  <a:pt x="20618" y="20618"/>
                </a:moveTo>
                <a:lnTo>
                  <a:pt x="982" y="20618"/>
                </a:lnTo>
                <a:lnTo>
                  <a:pt x="982" y="15709"/>
                </a:lnTo>
                <a:lnTo>
                  <a:pt x="6907" y="15709"/>
                </a:lnTo>
                <a:cubicBezTo>
                  <a:pt x="7149" y="17646"/>
                  <a:pt x="8798" y="19145"/>
                  <a:pt x="10800" y="19145"/>
                </a:cubicBezTo>
                <a:cubicBezTo>
                  <a:pt x="12802" y="19145"/>
                  <a:pt x="14451" y="17646"/>
                  <a:pt x="14693" y="15709"/>
                </a:cubicBezTo>
                <a:lnTo>
                  <a:pt x="20618" y="15709"/>
                </a:lnTo>
                <a:cubicBezTo>
                  <a:pt x="20618" y="15709"/>
                  <a:pt x="20618" y="20618"/>
                  <a:pt x="20618" y="20618"/>
                </a:cubicBezTo>
                <a:close/>
                <a:moveTo>
                  <a:pt x="4702" y="982"/>
                </a:moveTo>
                <a:lnTo>
                  <a:pt x="16898" y="982"/>
                </a:lnTo>
                <a:lnTo>
                  <a:pt x="20264" y="5891"/>
                </a:lnTo>
                <a:lnTo>
                  <a:pt x="14236" y="5891"/>
                </a:lnTo>
                <a:cubicBezTo>
                  <a:pt x="13966" y="5891"/>
                  <a:pt x="13745" y="6111"/>
                  <a:pt x="13745" y="6382"/>
                </a:cubicBezTo>
                <a:cubicBezTo>
                  <a:pt x="13745" y="8009"/>
                  <a:pt x="12427" y="9327"/>
                  <a:pt x="10800" y="9327"/>
                </a:cubicBezTo>
                <a:cubicBezTo>
                  <a:pt x="9173" y="9327"/>
                  <a:pt x="7855" y="8009"/>
                  <a:pt x="7855" y="6382"/>
                </a:cubicBezTo>
                <a:cubicBezTo>
                  <a:pt x="7855" y="6111"/>
                  <a:pt x="7634" y="5891"/>
                  <a:pt x="7364" y="5891"/>
                </a:cubicBezTo>
                <a:lnTo>
                  <a:pt x="1336" y="5891"/>
                </a:lnTo>
                <a:cubicBezTo>
                  <a:pt x="1336" y="5891"/>
                  <a:pt x="4702" y="982"/>
                  <a:pt x="4702" y="982"/>
                </a:cubicBezTo>
                <a:close/>
                <a:moveTo>
                  <a:pt x="21600" y="12273"/>
                </a:moveTo>
                <a:lnTo>
                  <a:pt x="21600" y="6382"/>
                </a:lnTo>
                <a:cubicBezTo>
                  <a:pt x="21600" y="6303"/>
                  <a:pt x="21577" y="6231"/>
                  <a:pt x="21543" y="6165"/>
                </a:cubicBezTo>
                <a:lnTo>
                  <a:pt x="21548" y="6162"/>
                </a:lnTo>
                <a:lnTo>
                  <a:pt x="17621" y="272"/>
                </a:lnTo>
                <a:lnTo>
                  <a:pt x="17616" y="274"/>
                </a:lnTo>
                <a:cubicBezTo>
                  <a:pt x="17536" y="113"/>
                  <a:pt x="17374" y="0"/>
                  <a:pt x="17182" y="0"/>
                </a:cubicBezTo>
                <a:lnTo>
                  <a:pt x="4418" y="0"/>
                </a:lnTo>
                <a:cubicBezTo>
                  <a:pt x="4226" y="0"/>
                  <a:pt x="4064" y="113"/>
                  <a:pt x="3984" y="274"/>
                </a:cubicBezTo>
                <a:lnTo>
                  <a:pt x="3979" y="272"/>
                </a:lnTo>
                <a:lnTo>
                  <a:pt x="52" y="6162"/>
                </a:lnTo>
                <a:lnTo>
                  <a:pt x="57" y="6165"/>
                </a:lnTo>
                <a:cubicBezTo>
                  <a:pt x="23" y="6231"/>
                  <a:pt x="0" y="6303"/>
                  <a:pt x="0" y="6382"/>
                </a:cubicBezTo>
                <a:lnTo>
                  <a:pt x="0" y="12273"/>
                </a:lnTo>
                <a:cubicBezTo>
                  <a:pt x="0" y="12544"/>
                  <a:pt x="220" y="12764"/>
                  <a:pt x="491" y="12764"/>
                </a:cubicBezTo>
                <a:lnTo>
                  <a:pt x="1542" y="12764"/>
                </a:lnTo>
                <a:lnTo>
                  <a:pt x="52" y="14999"/>
                </a:lnTo>
                <a:lnTo>
                  <a:pt x="57" y="15001"/>
                </a:lnTo>
                <a:cubicBezTo>
                  <a:pt x="23" y="15067"/>
                  <a:pt x="0" y="15139"/>
                  <a:pt x="0" y="15218"/>
                </a:cubicBezTo>
                <a:lnTo>
                  <a:pt x="0" y="21109"/>
                </a:lnTo>
                <a:cubicBezTo>
                  <a:pt x="0" y="21380"/>
                  <a:pt x="220" y="21600"/>
                  <a:pt x="491" y="21600"/>
                </a:cubicBezTo>
                <a:lnTo>
                  <a:pt x="21109" y="21600"/>
                </a:lnTo>
                <a:cubicBezTo>
                  <a:pt x="21380" y="21600"/>
                  <a:pt x="21600" y="21380"/>
                  <a:pt x="21600" y="21109"/>
                </a:cubicBezTo>
                <a:lnTo>
                  <a:pt x="21600" y="15218"/>
                </a:lnTo>
                <a:cubicBezTo>
                  <a:pt x="21600" y="15139"/>
                  <a:pt x="21577" y="15067"/>
                  <a:pt x="21543" y="15001"/>
                </a:cubicBezTo>
                <a:lnTo>
                  <a:pt x="21548" y="14999"/>
                </a:lnTo>
                <a:lnTo>
                  <a:pt x="20058" y="12764"/>
                </a:lnTo>
                <a:lnTo>
                  <a:pt x="21109" y="12764"/>
                </a:lnTo>
                <a:cubicBezTo>
                  <a:pt x="21380" y="12764"/>
                  <a:pt x="21600" y="12544"/>
                  <a:pt x="21600" y="12273"/>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43" name="Shape 2843"/>
          <p:cNvSpPr/>
          <p:nvPr/>
        </p:nvSpPr>
        <p:spPr>
          <a:xfrm>
            <a:off x="3891586" y="7728614"/>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1109" y="10309"/>
                </a:moveTo>
                <a:cubicBezTo>
                  <a:pt x="20838" y="10309"/>
                  <a:pt x="20618" y="10529"/>
                  <a:pt x="20618" y="10800"/>
                </a:cubicBezTo>
                <a:cubicBezTo>
                  <a:pt x="20618" y="16223"/>
                  <a:pt x="16223" y="20618"/>
                  <a:pt x="10800" y="20618"/>
                </a:cubicBezTo>
                <a:cubicBezTo>
                  <a:pt x="5377" y="20618"/>
                  <a:pt x="982" y="16223"/>
                  <a:pt x="982" y="10800"/>
                </a:cubicBezTo>
                <a:cubicBezTo>
                  <a:pt x="982" y="5378"/>
                  <a:pt x="5377" y="982"/>
                  <a:pt x="10800" y="982"/>
                </a:cubicBezTo>
                <a:cubicBezTo>
                  <a:pt x="14012" y="982"/>
                  <a:pt x="16860" y="2526"/>
                  <a:pt x="18652" y="4909"/>
                </a:cubicBezTo>
                <a:lnTo>
                  <a:pt x="14727" y="4909"/>
                </a:lnTo>
                <a:cubicBezTo>
                  <a:pt x="14456" y="4909"/>
                  <a:pt x="14236" y="5129"/>
                  <a:pt x="14236" y="5400"/>
                </a:cubicBezTo>
                <a:cubicBezTo>
                  <a:pt x="14236" y="5672"/>
                  <a:pt x="14456" y="5891"/>
                  <a:pt x="14727" y="5891"/>
                </a:cubicBezTo>
                <a:lnTo>
                  <a:pt x="19636" y="5891"/>
                </a:lnTo>
                <a:cubicBezTo>
                  <a:pt x="19907" y="5891"/>
                  <a:pt x="20127" y="5672"/>
                  <a:pt x="20127" y="5400"/>
                </a:cubicBezTo>
                <a:lnTo>
                  <a:pt x="20127" y="491"/>
                </a:lnTo>
                <a:cubicBezTo>
                  <a:pt x="20127" y="220"/>
                  <a:pt x="19907" y="0"/>
                  <a:pt x="19636" y="0"/>
                </a:cubicBezTo>
                <a:cubicBezTo>
                  <a:pt x="19366" y="0"/>
                  <a:pt x="19145" y="220"/>
                  <a:pt x="19145" y="491"/>
                </a:cubicBezTo>
                <a:lnTo>
                  <a:pt x="19145" y="3962"/>
                </a:lnTo>
                <a:cubicBezTo>
                  <a:pt x="17166" y="1546"/>
                  <a:pt x="14167" y="0"/>
                  <a:pt x="10800" y="0"/>
                </a:cubicBezTo>
                <a:cubicBezTo>
                  <a:pt x="4836" y="0"/>
                  <a:pt x="0" y="4836"/>
                  <a:pt x="0" y="10800"/>
                </a:cubicBezTo>
                <a:cubicBezTo>
                  <a:pt x="0" y="16765"/>
                  <a:pt x="4836" y="21600"/>
                  <a:pt x="10800" y="21600"/>
                </a:cubicBezTo>
                <a:cubicBezTo>
                  <a:pt x="16764" y="21600"/>
                  <a:pt x="21600" y="16765"/>
                  <a:pt x="21600" y="10800"/>
                </a:cubicBezTo>
                <a:cubicBezTo>
                  <a:pt x="21600" y="10529"/>
                  <a:pt x="21380" y="10309"/>
                  <a:pt x="21109" y="10309"/>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44" name="Shape 2844"/>
          <p:cNvSpPr/>
          <p:nvPr/>
        </p:nvSpPr>
        <p:spPr>
          <a:xfrm>
            <a:off x="4958108" y="7728614"/>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982"/>
                </a:moveTo>
                <a:cubicBezTo>
                  <a:pt x="14012" y="982"/>
                  <a:pt x="16860" y="2526"/>
                  <a:pt x="18652" y="4909"/>
                </a:cubicBezTo>
                <a:lnTo>
                  <a:pt x="14727" y="4909"/>
                </a:lnTo>
                <a:cubicBezTo>
                  <a:pt x="14456" y="4909"/>
                  <a:pt x="14236" y="5129"/>
                  <a:pt x="14236" y="5400"/>
                </a:cubicBezTo>
                <a:cubicBezTo>
                  <a:pt x="14236" y="5672"/>
                  <a:pt x="14456" y="5891"/>
                  <a:pt x="14727" y="5891"/>
                </a:cubicBezTo>
                <a:lnTo>
                  <a:pt x="19636" y="5891"/>
                </a:lnTo>
                <a:cubicBezTo>
                  <a:pt x="19907" y="5891"/>
                  <a:pt x="20127" y="5672"/>
                  <a:pt x="20127" y="5400"/>
                </a:cubicBezTo>
                <a:lnTo>
                  <a:pt x="20127" y="491"/>
                </a:lnTo>
                <a:cubicBezTo>
                  <a:pt x="20127" y="220"/>
                  <a:pt x="19907" y="0"/>
                  <a:pt x="19636" y="0"/>
                </a:cubicBezTo>
                <a:cubicBezTo>
                  <a:pt x="19366" y="0"/>
                  <a:pt x="19145" y="220"/>
                  <a:pt x="19145" y="491"/>
                </a:cubicBezTo>
                <a:lnTo>
                  <a:pt x="19145" y="3962"/>
                </a:lnTo>
                <a:cubicBezTo>
                  <a:pt x="17166" y="1546"/>
                  <a:pt x="14167" y="0"/>
                  <a:pt x="10800" y="0"/>
                </a:cubicBezTo>
                <a:cubicBezTo>
                  <a:pt x="4836" y="0"/>
                  <a:pt x="0" y="4836"/>
                  <a:pt x="0" y="10800"/>
                </a:cubicBezTo>
                <a:cubicBezTo>
                  <a:pt x="0" y="11071"/>
                  <a:pt x="220" y="11291"/>
                  <a:pt x="491" y="11291"/>
                </a:cubicBezTo>
                <a:cubicBezTo>
                  <a:pt x="762" y="11291"/>
                  <a:pt x="982" y="11071"/>
                  <a:pt x="982" y="10800"/>
                </a:cubicBezTo>
                <a:cubicBezTo>
                  <a:pt x="982" y="5378"/>
                  <a:pt x="5377" y="982"/>
                  <a:pt x="10800" y="982"/>
                </a:cubicBezTo>
                <a:moveTo>
                  <a:pt x="21109" y="10309"/>
                </a:moveTo>
                <a:cubicBezTo>
                  <a:pt x="20838" y="10309"/>
                  <a:pt x="20618" y="10529"/>
                  <a:pt x="20618" y="10800"/>
                </a:cubicBezTo>
                <a:cubicBezTo>
                  <a:pt x="20618" y="16223"/>
                  <a:pt x="16223" y="20618"/>
                  <a:pt x="10800" y="20618"/>
                </a:cubicBezTo>
                <a:cubicBezTo>
                  <a:pt x="7588" y="20618"/>
                  <a:pt x="4740" y="19075"/>
                  <a:pt x="2948" y="16691"/>
                </a:cubicBezTo>
                <a:lnTo>
                  <a:pt x="6873" y="16691"/>
                </a:lnTo>
                <a:cubicBezTo>
                  <a:pt x="7144" y="16691"/>
                  <a:pt x="7364" y="16471"/>
                  <a:pt x="7364" y="16200"/>
                </a:cubicBezTo>
                <a:cubicBezTo>
                  <a:pt x="7364" y="15929"/>
                  <a:pt x="7144" y="15709"/>
                  <a:pt x="6873" y="15709"/>
                </a:cubicBezTo>
                <a:lnTo>
                  <a:pt x="1964" y="15709"/>
                </a:lnTo>
                <a:cubicBezTo>
                  <a:pt x="1693" y="15709"/>
                  <a:pt x="1473" y="15929"/>
                  <a:pt x="1473" y="16200"/>
                </a:cubicBezTo>
                <a:lnTo>
                  <a:pt x="1473" y="21109"/>
                </a:lnTo>
                <a:cubicBezTo>
                  <a:pt x="1473" y="21380"/>
                  <a:pt x="1693" y="21600"/>
                  <a:pt x="1964" y="21600"/>
                </a:cubicBezTo>
                <a:cubicBezTo>
                  <a:pt x="2234" y="21600"/>
                  <a:pt x="2455" y="21380"/>
                  <a:pt x="2455" y="21109"/>
                </a:cubicBezTo>
                <a:lnTo>
                  <a:pt x="2455" y="17639"/>
                </a:lnTo>
                <a:cubicBezTo>
                  <a:pt x="4434" y="20054"/>
                  <a:pt x="7433" y="21600"/>
                  <a:pt x="10800" y="21600"/>
                </a:cubicBezTo>
                <a:cubicBezTo>
                  <a:pt x="16764" y="21600"/>
                  <a:pt x="21600" y="16765"/>
                  <a:pt x="21600" y="10800"/>
                </a:cubicBezTo>
                <a:cubicBezTo>
                  <a:pt x="21600" y="10529"/>
                  <a:pt x="21380" y="10309"/>
                  <a:pt x="21109" y="10309"/>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45" name="Shape 2845"/>
          <p:cNvSpPr/>
          <p:nvPr/>
        </p:nvSpPr>
        <p:spPr>
          <a:xfrm>
            <a:off x="6075417" y="7728614"/>
            <a:ext cx="457082" cy="558655"/>
          </a:xfrm>
          <a:custGeom>
            <a:avLst/>
            <a:gdLst/>
            <a:ahLst/>
            <a:cxnLst>
              <a:cxn ang="0">
                <a:pos x="wd2" y="hd2"/>
              </a:cxn>
              <a:cxn ang="5400000">
                <a:pos x="wd2" y="hd2"/>
              </a:cxn>
              <a:cxn ang="10800000">
                <a:pos x="wd2" y="hd2"/>
              </a:cxn>
              <a:cxn ang="16200000">
                <a:pos x="wd2" y="hd2"/>
              </a:cxn>
            </a:cxnLst>
            <a:rect l="0" t="0" r="r" b="b"/>
            <a:pathLst>
              <a:path w="21600" h="21600" extrusionOk="0">
                <a:moveTo>
                  <a:pt x="12000" y="1408"/>
                </a:moveTo>
                <a:lnTo>
                  <a:pt x="17518" y="4418"/>
                </a:lnTo>
                <a:lnTo>
                  <a:pt x="12000" y="7429"/>
                </a:lnTo>
                <a:cubicBezTo>
                  <a:pt x="12000" y="7429"/>
                  <a:pt x="12000" y="1408"/>
                  <a:pt x="12000" y="1408"/>
                </a:cubicBezTo>
                <a:close/>
                <a:moveTo>
                  <a:pt x="21000" y="12273"/>
                </a:moveTo>
                <a:cubicBezTo>
                  <a:pt x="20669" y="12273"/>
                  <a:pt x="20400" y="12492"/>
                  <a:pt x="20400" y="12764"/>
                </a:cubicBezTo>
                <a:cubicBezTo>
                  <a:pt x="20400" y="17102"/>
                  <a:pt x="16102" y="20618"/>
                  <a:pt x="10800" y="20618"/>
                </a:cubicBezTo>
                <a:cubicBezTo>
                  <a:pt x="5498" y="20618"/>
                  <a:pt x="1200" y="17102"/>
                  <a:pt x="1200" y="12764"/>
                </a:cubicBezTo>
                <a:cubicBezTo>
                  <a:pt x="1200" y="8426"/>
                  <a:pt x="5498" y="4909"/>
                  <a:pt x="10800" y="4909"/>
                </a:cubicBezTo>
                <a:lnTo>
                  <a:pt x="10800" y="8345"/>
                </a:lnTo>
                <a:cubicBezTo>
                  <a:pt x="10800" y="8617"/>
                  <a:pt x="11069" y="8836"/>
                  <a:pt x="11400" y="8836"/>
                </a:cubicBezTo>
                <a:cubicBezTo>
                  <a:pt x="11524" y="8836"/>
                  <a:pt x="11631" y="8799"/>
                  <a:pt x="11726" y="8747"/>
                </a:cubicBezTo>
                <a:lnTo>
                  <a:pt x="11733" y="8754"/>
                </a:lnTo>
                <a:lnTo>
                  <a:pt x="18933" y="4827"/>
                </a:lnTo>
                <a:lnTo>
                  <a:pt x="18926" y="4819"/>
                </a:lnTo>
                <a:cubicBezTo>
                  <a:pt x="19087" y="4731"/>
                  <a:pt x="19200" y="4589"/>
                  <a:pt x="19200" y="4418"/>
                </a:cubicBezTo>
                <a:cubicBezTo>
                  <a:pt x="19200" y="4248"/>
                  <a:pt x="19087" y="4106"/>
                  <a:pt x="18926" y="4017"/>
                </a:cubicBezTo>
                <a:lnTo>
                  <a:pt x="18933" y="4010"/>
                </a:lnTo>
                <a:lnTo>
                  <a:pt x="11733" y="82"/>
                </a:lnTo>
                <a:lnTo>
                  <a:pt x="11726" y="90"/>
                </a:lnTo>
                <a:cubicBezTo>
                  <a:pt x="11631" y="38"/>
                  <a:pt x="11524" y="0"/>
                  <a:pt x="11400" y="0"/>
                </a:cubicBezTo>
                <a:cubicBezTo>
                  <a:pt x="11069" y="0"/>
                  <a:pt x="10800" y="220"/>
                  <a:pt x="10800" y="491"/>
                </a:cubicBezTo>
                <a:lnTo>
                  <a:pt x="10800" y="3927"/>
                </a:lnTo>
                <a:cubicBezTo>
                  <a:pt x="4835" y="3927"/>
                  <a:pt x="0" y="7883"/>
                  <a:pt x="0" y="12764"/>
                </a:cubicBezTo>
                <a:cubicBezTo>
                  <a:pt x="0" y="17644"/>
                  <a:pt x="4835" y="21600"/>
                  <a:pt x="10800" y="21600"/>
                </a:cubicBezTo>
                <a:cubicBezTo>
                  <a:pt x="16765" y="21600"/>
                  <a:pt x="21600" y="17644"/>
                  <a:pt x="21600" y="12764"/>
                </a:cubicBezTo>
                <a:cubicBezTo>
                  <a:pt x="21600" y="12492"/>
                  <a:pt x="21331" y="12273"/>
                  <a:pt x="21000" y="12273"/>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46" name="Shape 2846"/>
          <p:cNvSpPr/>
          <p:nvPr/>
        </p:nvSpPr>
        <p:spPr>
          <a:xfrm>
            <a:off x="7141939" y="7728614"/>
            <a:ext cx="457082" cy="558655"/>
          </a:xfrm>
          <a:custGeom>
            <a:avLst/>
            <a:gdLst/>
            <a:ahLst/>
            <a:cxnLst>
              <a:cxn ang="0">
                <a:pos x="wd2" y="hd2"/>
              </a:cxn>
              <a:cxn ang="5400000">
                <a:pos x="wd2" y="hd2"/>
              </a:cxn>
              <a:cxn ang="10800000">
                <a:pos x="wd2" y="hd2"/>
              </a:cxn>
              <a:cxn ang="16200000">
                <a:pos x="wd2" y="hd2"/>
              </a:cxn>
            </a:cxnLst>
            <a:rect l="0" t="0" r="r" b="b"/>
            <a:pathLst>
              <a:path w="21600" h="21600" extrusionOk="0">
                <a:moveTo>
                  <a:pt x="21000" y="12273"/>
                </a:moveTo>
                <a:cubicBezTo>
                  <a:pt x="20668" y="12273"/>
                  <a:pt x="20400" y="12492"/>
                  <a:pt x="20400" y="12764"/>
                </a:cubicBezTo>
                <a:cubicBezTo>
                  <a:pt x="20400" y="17102"/>
                  <a:pt x="16102" y="20618"/>
                  <a:pt x="10800" y="20618"/>
                </a:cubicBezTo>
                <a:cubicBezTo>
                  <a:pt x="5498" y="20618"/>
                  <a:pt x="1200" y="17102"/>
                  <a:pt x="1200" y="12764"/>
                </a:cubicBezTo>
                <a:cubicBezTo>
                  <a:pt x="1200" y="8426"/>
                  <a:pt x="5498" y="4909"/>
                  <a:pt x="10800" y="4909"/>
                </a:cubicBezTo>
                <a:lnTo>
                  <a:pt x="14768" y="4909"/>
                </a:lnTo>
                <a:lnTo>
                  <a:pt x="11067" y="7937"/>
                </a:lnTo>
                <a:lnTo>
                  <a:pt x="11073" y="7945"/>
                </a:lnTo>
                <a:cubicBezTo>
                  <a:pt x="10912" y="8033"/>
                  <a:pt x="10800" y="8175"/>
                  <a:pt x="10800" y="8345"/>
                </a:cubicBezTo>
                <a:cubicBezTo>
                  <a:pt x="10800" y="8617"/>
                  <a:pt x="11068" y="8836"/>
                  <a:pt x="11400" y="8836"/>
                </a:cubicBezTo>
                <a:cubicBezTo>
                  <a:pt x="11523" y="8836"/>
                  <a:pt x="11631" y="8798"/>
                  <a:pt x="11727" y="8747"/>
                </a:cubicBezTo>
                <a:lnTo>
                  <a:pt x="11733" y="8754"/>
                </a:lnTo>
                <a:lnTo>
                  <a:pt x="11774" y="8721"/>
                </a:lnTo>
                <a:cubicBezTo>
                  <a:pt x="11805" y="8700"/>
                  <a:pt x="11832" y="8677"/>
                  <a:pt x="11858" y="8651"/>
                </a:cubicBezTo>
                <a:lnTo>
                  <a:pt x="16533" y="4827"/>
                </a:lnTo>
                <a:lnTo>
                  <a:pt x="16527" y="4819"/>
                </a:lnTo>
                <a:cubicBezTo>
                  <a:pt x="16688" y="4731"/>
                  <a:pt x="16800" y="4589"/>
                  <a:pt x="16800" y="4418"/>
                </a:cubicBezTo>
                <a:cubicBezTo>
                  <a:pt x="16800" y="4248"/>
                  <a:pt x="16688" y="4106"/>
                  <a:pt x="16527" y="4018"/>
                </a:cubicBezTo>
                <a:lnTo>
                  <a:pt x="16533" y="4010"/>
                </a:lnTo>
                <a:lnTo>
                  <a:pt x="11858" y="185"/>
                </a:lnTo>
                <a:cubicBezTo>
                  <a:pt x="11832" y="159"/>
                  <a:pt x="11805" y="137"/>
                  <a:pt x="11774" y="116"/>
                </a:cubicBezTo>
                <a:lnTo>
                  <a:pt x="11733" y="82"/>
                </a:lnTo>
                <a:lnTo>
                  <a:pt x="11727" y="90"/>
                </a:lnTo>
                <a:cubicBezTo>
                  <a:pt x="11631" y="38"/>
                  <a:pt x="11523" y="0"/>
                  <a:pt x="11400" y="0"/>
                </a:cubicBezTo>
                <a:cubicBezTo>
                  <a:pt x="11068" y="0"/>
                  <a:pt x="10800" y="220"/>
                  <a:pt x="10800" y="491"/>
                </a:cubicBezTo>
                <a:cubicBezTo>
                  <a:pt x="10800" y="662"/>
                  <a:pt x="10912" y="804"/>
                  <a:pt x="11073" y="892"/>
                </a:cubicBezTo>
                <a:lnTo>
                  <a:pt x="11067" y="899"/>
                </a:lnTo>
                <a:lnTo>
                  <a:pt x="14768" y="3927"/>
                </a:lnTo>
                <a:lnTo>
                  <a:pt x="10800" y="3927"/>
                </a:lnTo>
                <a:cubicBezTo>
                  <a:pt x="4835" y="3927"/>
                  <a:pt x="0" y="7884"/>
                  <a:pt x="0" y="12764"/>
                </a:cubicBezTo>
                <a:cubicBezTo>
                  <a:pt x="0" y="17644"/>
                  <a:pt x="4835" y="21600"/>
                  <a:pt x="10800" y="21600"/>
                </a:cubicBezTo>
                <a:cubicBezTo>
                  <a:pt x="16765" y="21600"/>
                  <a:pt x="21600" y="17644"/>
                  <a:pt x="21600" y="12764"/>
                </a:cubicBezTo>
                <a:cubicBezTo>
                  <a:pt x="21600" y="12492"/>
                  <a:pt x="21332" y="12273"/>
                  <a:pt x="21000" y="12273"/>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47" name="Shape 2847"/>
          <p:cNvSpPr/>
          <p:nvPr/>
        </p:nvSpPr>
        <p:spPr>
          <a:xfrm>
            <a:off x="8157675" y="7728614"/>
            <a:ext cx="558655" cy="558649"/>
          </a:xfrm>
          <a:custGeom>
            <a:avLst/>
            <a:gdLst/>
            <a:ahLst/>
            <a:cxnLst>
              <a:cxn ang="0">
                <a:pos x="wd2" y="hd2"/>
              </a:cxn>
              <a:cxn ang="5400000">
                <a:pos x="wd2" y="hd2"/>
              </a:cxn>
              <a:cxn ang="10800000">
                <a:pos x="wd2" y="hd2"/>
              </a:cxn>
              <a:cxn ang="16200000">
                <a:pos x="wd2" y="hd2"/>
              </a:cxn>
            </a:cxnLst>
            <a:rect l="0" t="0" r="r" b="b"/>
            <a:pathLst>
              <a:path w="21600" h="21600" extrusionOk="0">
                <a:moveTo>
                  <a:pt x="18634" y="6292"/>
                </a:moveTo>
                <a:cubicBezTo>
                  <a:pt x="18643" y="6159"/>
                  <a:pt x="18655" y="6026"/>
                  <a:pt x="18655" y="5891"/>
                </a:cubicBezTo>
                <a:cubicBezTo>
                  <a:pt x="18655" y="2638"/>
                  <a:pt x="16017" y="0"/>
                  <a:pt x="12764" y="0"/>
                </a:cubicBezTo>
                <a:cubicBezTo>
                  <a:pt x="10499" y="0"/>
                  <a:pt x="8536" y="1279"/>
                  <a:pt x="7550" y="3153"/>
                </a:cubicBezTo>
                <a:cubicBezTo>
                  <a:pt x="7185" y="3021"/>
                  <a:pt x="6793" y="2945"/>
                  <a:pt x="6382" y="2945"/>
                </a:cubicBezTo>
                <a:cubicBezTo>
                  <a:pt x="4484" y="2945"/>
                  <a:pt x="2945" y="4484"/>
                  <a:pt x="2945" y="6382"/>
                </a:cubicBezTo>
                <a:cubicBezTo>
                  <a:pt x="2945" y="6629"/>
                  <a:pt x="2973" y="6869"/>
                  <a:pt x="3022" y="7101"/>
                </a:cubicBezTo>
                <a:cubicBezTo>
                  <a:pt x="1267" y="7686"/>
                  <a:pt x="0" y="9339"/>
                  <a:pt x="0" y="11291"/>
                </a:cubicBezTo>
                <a:cubicBezTo>
                  <a:pt x="0" y="13731"/>
                  <a:pt x="1978" y="15709"/>
                  <a:pt x="4418" y="15709"/>
                </a:cubicBezTo>
                <a:lnTo>
                  <a:pt x="8836" y="15709"/>
                </a:lnTo>
                <a:cubicBezTo>
                  <a:pt x="9108" y="15709"/>
                  <a:pt x="9327" y="15489"/>
                  <a:pt x="9327" y="15218"/>
                </a:cubicBezTo>
                <a:cubicBezTo>
                  <a:pt x="9327" y="14947"/>
                  <a:pt x="9108" y="14727"/>
                  <a:pt x="8836" y="14727"/>
                </a:cubicBezTo>
                <a:lnTo>
                  <a:pt x="4418" y="14727"/>
                </a:lnTo>
                <a:cubicBezTo>
                  <a:pt x="2524" y="14727"/>
                  <a:pt x="982" y="13185"/>
                  <a:pt x="982" y="11291"/>
                </a:cubicBezTo>
                <a:cubicBezTo>
                  <a:pt x="982" y="9810"/>
                  <a:pt x="1926" y="8502"/>
                  <a:pt x="3333" y="8033"/>
                </a:cubicBezTo>
                <a:lnTo>
                  <a:pt x="4165" y="7756"/>
                </a:lnTo>
                <a:lnTo>
                  <a:pt x="3982" y="6897"/>
                </a:lnTo>
                <a:cubicBezTo>
                  <a:pt x="3946" y="6725"/>
                  <a:pt x="3927" y="6551"/>
                  <a:pt x="3927" y="6382"/>
                </a:cubicBezTo>
                <a:cubicBezTo>
                  <a:pt x="3927" y="5028"/>
                  <a:pt x="5028" y="3927"/>
                  <a:pt x="6382" y="3927"/>
                </a:cubicBezTo>
                <a:cubicBezTo>
                  <a:pt x="6662" y="3927"/>
                  <a:pt x="6942" y="3977"/>
                  <a:pt x="7215" y="4077"/>
                </a:cubicBezTo>
                <a:lnTo>
                  <a:pt x="8019" y="4368"/>
                </a:lnTo>
                <a:lnTo>
                  <a:pt x="8418" y="3611"/>
                </a:lnTo>
                <a:cubicBezTo>
                  <a:pt x="9272" y="1989"/>
                  <a:pt x="10937" y="982"/>
                  <a:pt x="12764" y="982"/>
                </a:cubicBezTo>
                <a:cubicBezTo>
                  <a:pt x="15470" y="982"/>
                  <a:pt x="17673" y="3184"/>
                  <a:pt x="17673" y="5891"/>
                </a:cubicBezTo>
                <a:cubicBezTo>
                  <a:pt x="17673" y="5977"/>
                  <a:pt x="17666" y="6060"/>
                  <a:pt x="17660" y="6145"/>
                </a:cubicBezTo>
                <a:lnTo>
                  <a:pt x="17655" y="6229"/>
                </a:lnTo>
                <a:lnTo>
                  <a:pt x="17610" y="6920"/>
                </a:lnTo>
                <a:lnTo>
                  <a:pt x="18245" y="7194"/>
                </a:lnTo>
                <a:cubicBezTo>
                  <a:pt x="19686" y="7816"/>
                  <a:pt x="20618" y="9232"/>
                  <a:pt x="20618" y="10800"/>
                </a:cubicBezTo>
                <a:cubicBezTo>
                  <a:pt x="20618" y="12965"/>
                  <a:pt x="18856" y="14727"/>
                  <a:pt x="16691" y="14727"/>
                </a:cubicBezTo>
                <a:lnTo>
                  <a:pt x="12764" y="14727"/>
                </a:lnTo>
                <a:cubicBezTo>
                  <a:pt x="12492" y="14727"/>
                  <a:pt x="12273" y="14947"/>
                  <a:pt x="12273" y="15218"/>
                </a:cubicBezTo>
                <a:cubicBezTo>
                  <a:pt x="12273" y="15489"/>
                  <a:pt x="12492" y="15709"/>
                  <a:pt x="12764" y="15709"/>
                </a:cubicBezTo>
                <a:lnTo>
                  <a:pt x="16691" y="15709"/>
                </a:lnTo>
                <a:cubicBezTo>
                  <a:pt x="19401" y="15709"/>
                  <a:pt x="21600" y="13511"/>
                  <a:pt x="21600" y="10800"/>
                </a:cubicBezTo>
                <a:cubicBezTo>
                  <a:pt x="21600" y="8780"/>
                  <a:pt x="20378" y="7045"/>
                  <a:pt x="18634" y="6292"/>
                </a:cubicBezTo>
                <a:moveTo>
                  <a:pt x="13745" y="17673"/>
                </a:moveTo>
                <a:cubicBezTo>
                  <a:pt x="13610" y="17673"/>
                  <a:pt x="13488" y="17728"/>
                  <a:pt x="13398" y="17817"/>
                </a:cubicBezTo>
                <a:lnTo>
                  <a:pt x="11291" y="19924"/>
                </a:lnTo>
                <a:lnTo>
                  <a:pt x="11291" y="8346"/>
                </a:lnTo>
                <a:cubicBezTo>
                  <a:pt x="11291" y="8074"/>
                  <a:pt x="11071" y="7855"/>
                  <a:pt x="10800" y="7855"/>
                </a:cubicBezTo>
                <a:cubicBezTo>
                  <a:pt x="10529" y="7855"/>
                  <a:pt x="10309" y="8074"/>
                  <a:pt x="10309" y="8346"/>
                </a:cubicBezTo>
                <a:lnTo>
                  <a:pt x="10309" y="19924"/>
                </a:lnTo>
                <a:lnTo>
                  <a:pt x="8202" y="17817"/>
                </a:lnTo>
                <a:cubicBezTo>
                  <a:pt x="8113" y="17728"/>
                  <a:pt x="7990" y="17673"/>
                  <a:pt x="7855" y="17673"/>
                </a:cubicBezTo>
                <a:cubicBezTo>
                  <a:pt x="7583" y="17673"/>
                  <a:pt x="7364" y="17893"/>
                  <a:pt x="7364" y="18164"/>
                </a:cubicBezTo>
                <a:cubicBezTo>
                  <a:pt x="7364" y="18300"/>
                  <a:pt x="7419" y="18422"/>
                  <a:pt x="7507" y="18511"/>
                </a:cubicBezTo>
                <a:lnTo>
                  <a:pt x="10453" y="21456"/>
                </a:lnTo>
                <a:cubicBezTo>
                  <a:pt x="10542" y="21545"/>
                  <a:pt x="10664" y="21600"/>
                  <a:pt x="10800" y="21600"/>
                </a:cubicBezTo>
                <a:cubicBezTo>
                  <a:pt x="10936" y="21600"/>
                  <a:pt x="11058" y="21545"/>
                  <a:pt x="11147" y="21456"/>
                </a:cubicBezTo>
                <a:lnTo>
                  <a:pt x="14093" y="18511"/>
                </a:lnTo>
                <a:cubicBezTo>
                  <a:pt x="14182" y="18422"/>
                  <a:pt x="14236" y="18300"/>
                  <a:pt x="14236" y="18164"/>
                </a:cubicBezTo>
                <a:cubicBezTo>
                  <a:pt x="14236" y="17893"/>
                  <a:pt x="14017" y="17673"/>
                  <a:pt x="13745" y="17673"/>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48" name="Shape 2848"/>
          <p:cNvSpPr/>
          <p:nvPr/>
        </p:nvSpPr>
        <p:spPr>
          <a:xfrm>
            <a:off x="9224197" y="7728614"/>
            <a:ext cx="558655" cy="558649"/>
          </a:xfrm>
          <a:custGeom>
            <a:avLst/>
            <a:gdLst/>
            <a:ahLst/>
            <a:cxnLst>
              <a:cxn ang="0">
                <a:pos x="wd2" y="hd2"/>
              </a:cxn>
              <a:cxn ang="5400000">
                <a:pos x="wd2" y="hd2"/>
              </a:cxn>
              <a:cxn ang="10800000">
                <a:pos x="wd2" y="hd2"/>
              </a:cxn>
              <a:cxn ang="16200000">
                <a:pos x="wd2" y="hd2"/>
              </a:cxn>
            </a:cxnLst>
            <a:rect l="0" t="0" r="r" b="b"/>
            <a:pathLst>
              <a:path w="21600" h="21600" extrusionOk="0">
                <a:moveTo>
                  <a:pt x="18634" y="6292"/>
                </a:moveTo>
                <a:cubicBezTo>
                  <a:pt x="18643" y="6159"/>
                  <a:pt x="18655" y="6026"/>
                  <a:pt x="18655" y="5891"/>
                </a:cubicBezTo>
                <a:cubicBezTo>
                  <a:pt x="18655" y="2638"/>
                  <a:pt x="16017" y="0"/>
                  <a:pt x="12764" y="0"/>
                </a:cubicBezTo>
                <a:cubicBezTo>
                  <a:pt x="10499" y="0"/>
                  <a:pt x="8536" y="1279"/>
                  <a:pt x="7550" y="3153"/>
                </a:cubicBezTo>
                <a:cubicBezTo>
                  <a:pt x="7185" y="3021"/>
                  <a:pt x="6793" y="2945"/>
                  <a:pt x="6382" y="2945"/>
                </a:cubicBezTo>
                <a:cubicBezTo>
                  <a:pt x="4484" y="2945"/>
                  <a:pt x="2945" y="4484"/>
                  <a:pt x="2945" y="6382"/>
                </a:cubicBezTo>
                <a:cubicBezTo>
                  <a:pt x="2945" y="6629"/>
                  <a:pt x="2973" y="6869"/>
                  <a:pt x="3022" y="7101"/>
                </a:cubicBezTo>
                <a:cubicBezTo>
                  <a:pt x="1267" y="7686"/>
                  <a:pt x="0" y="9339"/>
                  <a:pt x="0" y="11291"/>
                </a:cubicBezTo>
                <a:cubicBezTo>
                  <a:pt x="0" y="13731"/>
                  <a:pt x="1978" y="15709"/>
                  <a:pt x="4418" y="15709"/>
                </a:cubicBezTo>
                <a:lnTo>
                  <a:pt x="8836" y="15709"/>
                </a:lnTo>
                <a:cubicBezTo>
                  <a:pt x="9108" y="15709"/>
                  <a:pt x="9327" y="15489"/>
                  <a:pt x="9327" y="15218"/>
                </a:cubicBezTo>
                <a:cubicBezTo>
                  <a:pt x="9327" y="14947"/>
                  <a:pt x="9108" y="14727"/>
                  <a:pt x="8836" y="14727"/>
                </a:cubicBezTo>
                <a:lnTo>
                  <a:pt x="4418" y="14727"/>
                </a:lnTo>
                <a:cubicBezTo>
                  <a:pt x="2524" y="14727"/>
                  <a:pt x="982" y="13185"/>
                  <a:pt x="982" y="11291"/>
                </a:cubicBezTo>
                <a:cubicBezTo>
                  <a:pt x="982" y="9810"/>
                  <a:pt x="1926" y="8502"/>
                  <a:pt x="3333" y="8033"/>
                </a:cubicBezTo>
                <a:lnTo>
                  <a:pt x="4165" y="7756"/>
                </a:lnTo>
                <a:lnTo>
                  <a:pt x="3982" y="6897"/>
                </a:lnTo>
                <a:cubicBezTo>
                  <a:pt x="3946" y="6725"/>
                  <a:pt x="3927" y="6551"/>
                  <a:pt x="3927" y="6382"/>
                </a:cubicBezTo>
                <a:cubicBezTo>
                  <a:pt x="3927" y="5028"/>
                  <a:pt x="5028" y="3927"/>
                  <a:pt x="6382" y="3927"/>
                </a:cubicBezTo>
                <a:cubicBezTo>
                  <a:pt x="6662" y="3927"/>
                  <a:pt x="6942" y="3977"/>
                  <a:pt x="7215" y="4077"/>
                </a:cubicBezTo>
                <a:lnTo>
                  <a:pt x="8019" y="4368"/>
                </a:lnTo>
                <a:lnTo>
                  <a:pt x="8418" y="3611"/>
                </a:lnTo>
                <a:cubicBezTo>
                  <a:pt x="9272" y="1989"/>
                  <a:pt x="10937" y="982"/>
                  <a:pt x="12764" y="982"/>
                </a:cubicBezTo>
                <a:cubicBezTo>
                  <a:pt x="15470" y="982"/>
                  <a:pt x="17673" y="3184"/>
                  <a:pt x="17673" y="5891"/>
                </a:cubicBezTo>
                <a:cubicBezTo>
                  <a:pt x="17673" y="5977"/>
                  <a:pt x="17666" y="6060"/>
                  <a:pt x="17660" y="6145"/>
                </a:cubicBezTo>
                <a:lnTo>
                  <a:pt x="17655" y="6229"/>
                </a:lnTo>
                <a:lnTo>
                  <a:pt x="17610" y="6920"/>
                </a:lnTo>
                <a:lnTo>
                  <a:pt x="18245" y="7194"/>
                </a:lnTo>
                <a:cubicBezTo>
                  <a:pt x="19687" y="7816"/>
                  <a:pt x="20618" y="9232"/>
                  <a:pt x="20618" y="10800"/>
                </a:cubicBezTo>
                <a:cubicBezTo>
                  <a:pt x="20618" y="12965"/>
                  <a:pt x="18856" y="14727"/>
                  <a:pt x="16691" y="14727"/>
                </a:cubicBezTo>
                <a:lnTo>
                  <a:pt x="12764" y="14727"/>
                </a:lnTo>
                <a:cubicBezTo>
                  <a:pt x="12492" y="14727"/>
                  <a:pt x="12273" y="14947"/>
                  <a:pt x="12273" y="15218"/>
                </a:cubicBezTo>
                <a:cubicBezTo>
                  <a:pt x="12273" y="15489"/>
                  <a:pt x="12492" y="15709"/>
                  <a:pt x="12764" y="15709"/>
                </a:cubicBezTo>
                <a:lnTo>
                  <a:pt x="16691" y="15709"/>
                </a:lnTo>
                <a:cubicBezTo>
                  <a:pt x="19401" y="15709"/>
                  <a:pt x="21600" y="13511"/>
                  <a:pt x="21600" y="10800"/>
                </a:cubicBezTo>
                <a:cubicBezTo>
                  <a:pt x="21600" y="8780"/>
                  <a:pt x="20378" y="7045"/>
                  <a:pt x="18634" y="6292"/>
                </a:cubicBezTo>
                <a:moveTo>
                  <a:pt x="13745" y="11782"/>
                </a:moveTo>
                <a:cubicBezTo>
                  <a:pt x="14017" y="11782"/>
                  <a:pt x="14236" y="11562"/>
                  <a:pt x="14236" y="11291"/>
                </a:cubicBezTo>
                <a:cubicBezTo>
                  <a:pt x="14236" y="11156"/>
                  <a:pt x="14182" y="11033"/>
                  <a:pt x="14093" y="10944"/>
                </a:cubicBezTo>
                <a:lnTo>
                  <a:pt x="11147" y="7998"/>
                </a:lnTo>
                <a:cubicBezTo>
                  <a:pt x="11058" y="7910"/>
                  <a:pt x="10936" y="7855"/>
                  <a:pt x="10800" y="7855"/>
                </a:cubicBezTo>
                <a:cubicBezTo>
                  <a:pt x="10665" y="7855"/>
                  <a:pt x="10542" y="7910"/>
                  <a:pt x="10453" y="7998"/>
                </a:cubicBezTo>
                <a:lnTo>
                  <a:pt x="7507" y="10944"/>
                </a:lnTo>
                <a:cubicBezTo>
                  <a:pt x="7419" y="11033"/>
                  <a:pt x="7364" y="11156"/>
                  <a:pt x="7364" y="11291"/>
                </a:cubicBezTo>
                <a:cubicBezTo>
                  <a:pt x="7364" y="11562"/>
                  <a:pt x="7583" y="11782"/>
                  <a:pt x="7855" y="11782"/>
                </a:cubicBezTo>
                <a:cubicBezTo>
                  <a:pt x="7990" y="11782"/>
                  <a:pt x="8113" y="11727"/>
                  <a:pt x="8202" y="11638"/>
                </a:cubicBezTo>
                <a:lnTo>
                  <a:pt x="10309" y="9531"/>
                </a:lnTo>
                <a:lnTo>
                  <a:pt x="10309" y="21109"/>
                </a:lnTo>
                <a:cubicBezTo>
                  <a:pt x="10309" y="21380"/>
                  <a:pt x="10529" y="21600"/>
                  <a:pt x="10800" y="21600"/>
                </a:cubicBezTo>
                <a:cubicBezTo>
                  <a:pt x="11071" y="21600"/>
                  <a:pt x="11291" y="21380"/>
                  <a:pt x="11291" y="21109"/>
                </a:cubicBezTo>
                <a:lnTo>
                  <a:pt x="11291" y="9531"/>
                </a:lnTo>
                <a:lnTo>
                  <a:pt x="13398" y="11638"/>
                </a:lnTo>
                <a:cubicBezTo>
                  <a:pt x="13488" y="11727"/>
                  <a:pt x="13610" y="11782"/>
                  <a:pt x="13745" y="11782"/>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49" name="Shape 2849"/>
          <p:cNvSpPr/>
          <p:nvPr/>
        </p:nvSpPr>
        <p:spPr>
          <a:xfrm>
            <a:off x="10290719" y="7766704"/>
            <a:ext cx="558655" cy="482933"/>
          </a:xfrm>
          <a:custGeom>
            <a:avLst/>
            <a:gdLst/>
            <a:ahLst/>
            <a:cxnLst>
              <a:cxn ang="0">
                <a:pos x="wd2" y="hd2"/>
              </a:cxn>
              <a:cxn ang="5400000">
                <a:pos x="wd2" y="hd2"/>
              </a:cxn>
              <a:cxn ang="10800000">
                <a:pos x="wd2" y="hd2"/>
              </a:cxn>
              <a:cxn ang="16200000">
                <a:pos x="wd2" y="hd2"/>
              </a:cxn>
            </a:cxnLst>
            <a:rect l="0" t="0" r="r" b="b"/>
            <a:pathLst>
              <a:path w="21600" h="21582" extrusionOk="0">
                <a:moveTo>
                  <a:pt x="13421" y="20466"/>
                </a:moveTo>
                <a:lnTo>
                  <a:pt x="12630" y="20221"/>
                </a:lnTo>
                <a:cubicBezTo>
                  <a:pt x="13305" y="19604"/>
                  <a:pt x="13745" y="18664"/>
                  <a:pt x="13745" y="17589"/>
                </a:cubicBezTo>
                <a:cubicBezTo>
                  <a:pt x="13745" y="16189"/>
                  <a:pt x="13013" y="14988"/>
                  <a:pt x="11967" y="14465"/>
                </a:cubicBezTo>
                <a:lnTo>
                  <a:pt x="11702" y="15585"/>
                </a:lnTo>
                <a:cubicBezTo>
                  <a:pt x="12330" y="15964"/>
                  <a:pt x="12764" y="16715"/>
                  <a:pt x="12764" y="17589"/>
                </a:cubicBezTo>
                <a:cubicBezTo>
                  <a:pt x="12764" y="18299"/>
                  <a:pt x="12477" y="18923"/>
                  <a:pt x="12035" y="19336"/>
                </a:cubicBezTo>
                <a:lnTo>
                  <a:pt x="12296" y="18213"/>
                </a:lnTo>
                <a:cubicBezTo>
                  <a:pt x="12327" y="18073"/>
                  <a:pt x="12314" y="17918"/>
                  <a:pt x="12246" y="17782"/>
                </a:cubicBezTo>
                <a:cubicBezTo>
                  <a:pt x="12111" y="17511"/>
                  <a:pt x="11811" y="17418"/>
                  <a:pt x="11576" y="17574"/>
                </a:cubicBezTo>
                <a:cubicBezTo>
                  <a:pt x="11459" y="17653"/>
                  <a:pt x="11380" y="17779"/>
                  <a:pt x="11347" y="17920"/>
                </a:cubicBezTo>
                <a:lnTo>
                  <a:pt x="10808" y="20244"/>
                </a:lnTo>
                <a:cubicBezTo>
                  <a:pt x="10776" y="20384"/>
                  <a:pt x="10789" y="20539"/>
                  <a:pt x="10857" y="20675"/>
                </a:cubicBezTo>
                <a:cubicBezTo>
                  <a:pt x="10920" y="20802"/>
                  <a:pt x="11021" y="20885"/>
                  <a:pt x="11133" y="20927"/>
                </a:cubicBezTo>
                <a:lnTo>
                  <a:pt x="11126" y="20956"/>
                </a:lnTo>
                <a:cubicBezTo>
                  <a:pt x="11142" y="20954"/>
                  <a:pt x="11158" y="20948"/>
                  <a:pt x="11173" y="20945"/>
                </a:cubicBezTo>
                <a:lnTo>
                  <a:pt x="13166" y="21562"/>
                </a:lnTo>
                <a:cubicBezTo>
                  <a:pt x="13288" y="21600"/>
                  <a:pt x="13422" y="21584"/>
                  <a:pt x="13539" y="21506"/>
                </a:cubicBezTo>
                <a:cubicBezTo>
                  <a:pt x="13774" y="21350"/>
                  <a:pt x="13855" y="21002"/>
                  <a:pt x="13719" y="20730"/>
                </a:cubicBezTo>
                <a:cubicBezTo>
                  <a:pt x="13651" y="20595"/>
                  <a:pt x="13542" y="20503"/>
                  <a:pt x="13421" y="20466"/>
                </a:cubicBezTo>
                <a:moveTo>
                  <a:pt x="18634" y="7273"/>
                </a:moveTo>
                <a:cubicBezTo>
                  <a:pt x="18643" y="7119"/>
                  <a:pt x="18655" y="6966"/>
                  <a:pt x="18655" y="6809"/>
                </a:cubicBezTo>
                <a:cubicBezTo>
                  <a:pt x="18655" y="3049"/>
                  <a:pt x="16017" y="0"/>
                  <a:pt x="12764" y="0"/>
                </a:cubicBezTo>
                <a:cubicBezTo>
                  <a:pt x="10499" y="0"/>
                  <a:pt x="8536" y="1479"/>
                  <a:pt x="7550" y="3645"/>
                </a:cubicBezTo>
                <a:cubicBezTo>
                  <a:pt x="7185" y="3492"/>
                  <a:pt x="6793" y="3404"/>
                  <a:pt x="6382" y="3404"/>
                </a:cubicBezTo>
                <a:cubicBezTo>
                  <a:pt x="4484" y="3404"/>
                  <a:pt x="2945" y="5183"/>
                  <a:pt x="2945" y="7376"/>
                </a:cubicBezTo>
                <a:cubicBezTo>
                  <a:pt x="2945" y="7662"/>
                  <a:pt x="2973" y="7940"/>
                  <a:pt x="3022" y="8208"/>
                </a:cubicBezTo>
                <a:cubicBezTo>
                  <a:pt x="1267" y="8884"/>
                  <a:pt x="0" y="10794"/>
                  <a:pt x="0" y="13050"/>
                </a:cubicBezTo>
                <a:cubicBezTo>
                  <a:pt x="0" y="15871"/>
                  <a:pt x="1978" y="18157"/>
                  <a:pt x="4418" y="18157"/>
                </a:cubicBezTo>
                <a:lnTo>
                  <a:pt x="6382" y="18157"/>
                </a:lnTo>
                <a:cubicBezTo>
                  <a:pt x="6653" y="18157"/>
                  <a:pt x="6873" y="17903"/>
                  <a:pt x="6873" y="17589"/>
                </a:cubicBezTo>
                <a:cubicBezTo>
                  <a:pt x="6873" y="17276"/>
                  <a:pt x="6653" y="17022"/>
                  <a:pt x="6382" y="17022"/>
                </a:cubicBezTo>
                <a:lnTo>
                  <a:pt x="4418" y="17022"/>
                </a:lnTo>
                <a:cubicBezTo>
                  <a:pt x="2524" y="17022"/>
                  <a:pt x="982" y="15240"/>
                  <a:pt x="982" y="13050"/>
                </a:cubicBezTo>
                <a:cubicBezTo>
                  <a:pt x="982" y="11339"/>
                  <a:pt x="1926" y="9826"/>
                  <a:pt x="3333" y="9284"/>
                </a:cubicBezTo>
                <a:lnTo>
                  <a:pt x="4165" y="8964"/>
                </a:lnTo>
                <a:lnTo>
                  <a:pt x="3982" y="7971"/>
                </a:lnTo>
                <a:cubicBezTo>
                  <a:pt x="3946" y="7773"/>
                  <a:pt x="3927" y="7572"/>
                  <a:pt x="3927" y="7376"/>
                </a:cubicBezTo>
                <a:cubicBezTo>
                  <a:pt x="3927" y="5812"/>
                  <a:pt x="5028" y="4539"/>
                  <a:pt x="6382" y="4539"/>
                </a:cubicBezTo>
                <a:cubicBezTo>
                  <a:pt x="6661" y="4539"/>
                  <a:pt x="6942" y="4597"/>
                  <a:pt x="7215" y="4712"/>
                </a:cubicBezTo>
                <a:lnTo>
                  <a:pt x="8019" y="5049"/>
                </a:lnTo>
                <a:lnTo>
                  <a:pt x="8418" y="4173"/>
                </a:lnTo>
                <a:cubicBezTo>
                  <a:pt x="9272" y="2299"/>
                  <a:pt x="10937" y="1135"/>
                  <a:pt x="12764" y="1135"/>
                </a:cubicBezTo>
                <a:cubicBezTo>
                  <a:pt x="15470" y="1135"/>
                  <a:pt x="17673" y="3680"/>
                  <a:pt x="17673" y="6809"/>
                </a:cubicBezTo>
                <a:cubicBezTo>
                  <a:pt x="17673" y="6908"/>
                  <a:pt x="17666" y="7005"/>
                  <a:pt x="17660" y="7102"/>
                </a:cubicBezTo>
                <a:lnTo>
                  <a:pt x="17655" y="7199"/>
                </a:lnTo>
                <a:lnTo>
                  <a:pt x="17610" y="7998"/>
                </a:lnTo>
                <a:lnTo>
                  <a:pt x="18245" y="8315"/>
                </a:lnTo>
                <a:cubicBezTo>
                  <a:pt x="19687" y="9034"/>
                  <a:pt x="20618" y="10670"/>
                  <a:pt x="20618" y="12483"/>
                </a:cubicBezTo>
                <a:cubicBezTo>
                  <a:pt x="20618" y="14986"/>
                  <a:pt x="18856" y="17022"/>
                  <a:pt x="16691" y="17022"/>
                </a:cubicBezTo>
                <a:lnTo>
                  <a:pt x="15218" y="17022"/>
                </a:lnTo>
                <a:cubicBezTo>
                  <a:pt x="14947" y="17022"/>
                  <a:pt x="14727" y="17276"/>
                  <a:pt x="14727" y="17589"/>
                </a:cubicBezTo>
                <a:cubicBezTo>
                  <a:pt x="14727" y="17903"/>
                  <a:pt x="14947" y="18157"/>
                  <a:pt x="15218" y="18157"/>
                </a:cubicBezTo>
                <a:lnTo>
                  <a:pt x="16691" y="18157"/>
                </a:lnTo>
                <a:cubicBezTo>
                  <a:pt x="19402" y="18157"/>
                  <a:pt x="21600" y="15617"/>
                  <a:pt x="21600" y="12483"/>
                </a:cubicBezTo>
                <a:cubicBezTo>
                  <a:pt x="21600" y="10147"/>
                  <a:pt x="20378" y="8143"/>
                  <a:pt x="18634" y="7273"/>
                </a:cubicBezTo>
                <a:moveTo>
                  <a:pt x="10773" y="14522"/>
                </a:moveTo>
                <a:cubicBezTo>
                  <a:pt x="10711" y="14398"/>
                  <a:pt x="10613" y="14316"/>
                  <a:pt x="10504" y="14274"/>
                </a:cubicBezTo>
                <a:lnTo>
                  <a:pt x="10517" y="14218"/>
                </a:lnTo>
                <a:cubicBezTo>
                  <a:pt x="10484" y="14221"/>
                  <a:pt x="10451" y="14231"/>
                  <a:pt x="10418" y="14240"/>
                </a:cubicBezTo>
                <a:lnTo>
                  <a:pt x="8463" y="13634"/>
                </a:lnTo>
                <a:lnTo>
                  <a:pt x="8463" y="13635"/>
                </a:lnTo>
                <a:cubicBezTo>
                  <a:pt x="8343" y="13598"/>
                  <a:pt x="8209" y="13613"/>
                  <a:pt x="8091" y="13692"/>
                </a:cubicBezTo>
                <a:cubicBezTo>
                  <a:pt x="7856" y="13848"/>
                  <a:pt x="7776" y="14195"/>
                  <a:pt x="7911" y="14466"/>
                </a:cubicBezTo>
                <a:cubicBezTo>
                  <a:pt x="7979" y="14602"/>
                  <a:pt x="8088" y="14693"/>
                  <a:pt x="8210" y="14731"/>
                </a:cubicBezTo>
                <a:lnTo>
                  <a:pt x="8965" y="14964"/>
                </a:lnTo>
                <a:cubicBezTo>
                  <a:pt x="8292" y="15580"/>
                  <a:pt x="7855" y="16518"/>
                  <a:pt x="7855" y="17589"/>
                </a:cubicBezTo>
                <a:cubicBezTo>
                  <a:pt x="7855" y="19007"/>
                  <a:pt x="8604" y="20220"/>
                  <a:pt x="9671" y="20732"/>
                </a:cubicBezTo>
                <a:lnTo>
                  <a:pt x="9934" y="19617"/>
                </a:lnTo>
                <a:cubicBezTo>
                  <a:pt x="9286" y="19246"/>
                  <a:pt x="8836" y="18482"/>
                  <a:pt x="8836" y="17589"/>
                </a:cubicBezTo>
                <a:cubicBezTo>
                  <a:pt x="8836" y="16857"/>
                  <a:pt x="9142" y="16215"/>
                  <a:pt x="9609" y="15802"/>
                </a:cubicBezTo>
                <a:lnTo>
                  <a:pt x="9335" y="16984"/>
                </a:lnTo>
                <a:cubicBezTo>
                  <a:pt x="9303" y="17124"/>
                  <a:pt x="9317" y="17279"/>
                  <a:pt x="9384" y="17415"/>
                </a:cubicBezTo>
                <a:cubicBezTo>
                  <a:pt x="9520" y="17686"/>
                  <a:pt x="9820" y="17779"/>
                  <a:pt x="10055" y="17623"/>
                </a:cubicBezTo>
                <a:cubicBezTo>
                  <a:pt x="10172" y="17544"/>
                  <a:pt x="10251" y="17418"/>
                  <a:pt x="10283" y="17278"/>
                </a:cubicBezTo>
                <a:lnTo>
                  <a:pt x="10823" y="14952"/>
                </a:lnTo>
                <a:cubicBezTo>
                  <a:pt x="10855" y="14812"/>
                  <a:pt x="10841" y="14658"/>
                  <a:pt x="10773" y="14522"/>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50" name="Shape 2850"/>
          <p:cNvSpPr/>
          <p:nvPr/>
        </p:nvSpPr>
        <p:spPr>
          <a:xfrm>
            <a:off x="11357241" y="7728614"/>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491" y="0"/>
                </a:moveTo>
                <a:cubicBezTo>
                  <a:pt x="220" y="0"/>
                  <a:pt x="0" y="220"/>
                  <a:pt x="0" y="491"/>
                </a:cubicBezTo>
                <a:cubicBezTo>
                  <a:pt x="0" y="762"/>
                  <a:pt x="220" y="982"/>
                  <a:pt x="491" y="982"/>
                </a:cubicBezTo>
                <a:cubicBezTo>
                  <a:pt x="11607" y="982"/>
                  <a:pt x="20618" y="9993"/>
                  <a:pt x="20618" y="21109"/>
                </a:cubicBezTo>
                <a:cubicBezTo>
                  <a:pt x="20618" y="21380"/>
                  <a:pt x="20838" y="21600"/>
                  <a:pt x="21109" y="21600"/>
                </a:cubicBezTo>
                <a:cubicBezTo>
                  <a:pt x="21380" y="21600"/>
                  <a:pt x="21600" y="21380"/>
                  <a:pt x="21600" y="21109"/>
                </a:cubicBezTo>
                <a:cubicBezTo>
                  <a:pt x="21600" y="9451"/>
                  <a:pt x="12149" y="0"/>
                  <a:pt x="491" y="0"/>
                </a:cubicBezTo>
                <a:moveTo>
                  <a:pt x="491" y="9818"/>
                </a:moveTo>
                <a:cubicBezTo>
                  <a:pt x="220" y="9818"/>
                  <a:pt x="0" y="10038"/>
                  <a:pt x="0" y="10309"/>
                </a:cubicBezTo>
                <a:cubicBezTo>
                  <a:pt x="0" y="10581"/>
                  <a:pt x="220" y="10800"/>
                  <a:pt x="491" y="10800"/>
                </a:cubicBezTo>
                <a:cubicBezTo>
                  <a:pt x="6184" y="10800"/>
                  <a:pt x="10800" y="15416"/>
                  <a:pt x="10800" y="21109"/>
                </a:cubicBezTo>
                <a:cubicBezTo>
                  <a:pt x="10800" y="21380"/>
                  <a:pt x="11020" y="21600"/>
                  <a:pt x="11291" y="21600"/>
                </a:cubicBezTo>
                <a:cubicBezTo>
                  <a:pt x="11562" y="21600"/>
                  <a:pt x="11782" y="21380"/>
                  <a:pt x="11782" y="21109"/>
                </a:cubicBezTo>
                <a:cubicBezTo>
                  <a:pt x="11782" y="14873"/>
                  <a:pt x="6727" y="9818"/>
                  <a:pt x="491" y="9818"/>
                </a:cubicBezTo>
                <a:moveTo>
                  <a:pt x="491" y="4909"/>
                </a:moveTo>
                <a:cubicBezTo>
                  <a:pt x="220" y="4909"/>
                  <a:pt x="0" y="5129"/>
                  <a:pt x="0" y="5400"/>
                </a:cubicBezTo>
                <a:cubicBezTo>
                  <a:pt x="0" y="5672"/>
                  <a:pt x="220" y="5891"/>
                  <a:pt x="491" y="5891"/>
                </a:cubicBezTo>
                <a:cubicBezTo>
                  <a:pt x="8896" y="5891"/>
                  <a:pt x="15709" y="12705"/>
                  <a:pt x="15709" y="21109"/>
                </a:cubicBezTo>
                <a:cubicBezTo>
                  <a:pt x="15709" y="21380"/>
                  <a:pt x="15929" y="21600"/>
                  <a:pt x="16200" y="21600"/>
                </a:cubicBezTo>
                <a:cubicBezTo>
                  <a:pt x="16471" y="21600"/>
                  <a:pt x="16691" y="21380"/>
                  <a:pt x="16691" y="21109"/>
                </a:cubicBezTo>
                <a:cubicBezTo>
                  <a:pt x="16691" y="12162"/>
                  <a:pt x="9438" y="4909"/>
                  <a:pt x="491" y="4909"/>
                </a:cubicBezTo>
                <a:moveTo>
                  <a:pt x="2945" y="20618"/>
                </a:moveTo>
                <a:cubicBezTo>
                  <a:pt x="1861" y="20618"/>
                  <a:pt x="982" y="19739"/>
                  <a:pt x="982" y="18655"/>
                </a:cubicBezTo>
                <a:cubicBezTo>
                  <a:pt x="982" y="17570"/>
                  <a:pt x="1861" y="16691"/>
                  <a:pt x="2945" y="16691"/>
                </a:cubicBezTo>
                <a:cubicBezTo>
                  <a:pt x="4030" y="16691"/>
                  <a:pt x="4909" y="17570"/>
                  <a:pt x="4909" y="18655"/>
                </a:cubicBezTo>
                <a:cubicBezTo>
                  <a:pt x="4909" y="19739"/>
                  <a:pt x="4030" y="20618"/>
                  <a:pt x="2945" y="20618"/>
                </a:cubicBezTo>
                <a:moveTo>
                  <a:pt x="2945" y="15709"/>
                </a:moveTo>
                <a:cubicBezTo>
                  <a:pt x="1319" y="15709"/>
                  <a:pt x="0" y="17028"/>
                  <a:pt x="0" y="18655"/>
                </a:cubicBezTo>
                <a:cubicBezTo>
                  <a:pt x="0" y="20281"/>
                  <a:pt x="1319" y="21600"/>
                  <a:pt x="2945" y="21600"/>
                </a:cubicBezTo>
                <a:cubicBezTo>
                  <a:pt x="4573" y="21600"/>
                  <a:pt x="5891" y="20281"/>
                  <a:pt x="5891" y="18655"/>
                </a:cubicBezTo>
                <a:cubicBezTo>
                  <a:pt x="5891" y="17028"/>
                  <a:pt x="4573" y="15709"/>
                  <a:pt x="2945" y="15709"/>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51" name="Shape 2851"/>
          <p:cNvSpPr/>
          <p:nvPr/>
        </p:nvSpPr>
        <p:spPr>
          <a:xfrm>
            <a:off x="1758542" y="879513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5891" y="10309"/>
                </a:moveTo>
                <a:lnTo>
                  <a:pt x="4909" y="10309"/>
                </a:lnTo>
                <a:cubicBezTo>
                  <a:pt x="4638" y="10309"/>
                  <a:pt x="4418" y="10529"/>
                  <a:pt x="4418" y="10800"/>
                </a:cubicBezTo>
                <a:cubicBezTo>
                  <a:pt x="4418" y="11071"/>
                  <a:pt x="4638" y="11291"/>
                  <a:pt x="4909" y="11291"/>
                </a:cubicBezTo>
                <a:lnTo>
                  <a:pt x="5891" y="11291"/>
                </a:lnTo>
                <a:cubicBezTo>
                  <a:pt x="8331" y="11291"/>
                  <a:pt x="10309" y="13269"/>
                  <a:pt x="10309" y="15709"/>
                </a:cubicBezTo>
                <a:lnTo>
                  <a:pt x="10309" y="16691"/>
                </a:lnTo>
                <a:cubicBezTo>
                  <a:pt x="10309" y="16962"/>
                  <a:pt x="10529" y="17182"/>
                  <a:pt x="10800" y="17182"/>
                </a:cubicBezTo>
                <a:cubicBezTo>
                  <a:pt x="11071" y="17182"/>
                  <a:pt x="11291" y="16962"/>
                  <a:pt x="11291" y="16691"/>
                </a:cubicBezTo>
                <a:lnTo>
                  <a:pt x="11291" y="15709"/>
                </a:lnTo>
                <a:cubicBezTo>
                  <a:pt x="11291" y="12727"/>
                  <a:pt x="8873" y="10309"/>
                  <a:pt x="5891" y="10309"/>
                </a:cubicBezTo>
                <a:moveTo>
                  <a:pt x="5891" y="7364"/>
                </a:moveTo>
                <a:lnTo>
                  <a:pt x="4909" y="7364"/>
                </a:lnTo>
                <a:cubicBezTo>
                  <a:pt x="4638" y="7364"/>
                  <a:pt x="4418" y="7583"/>
                  <a:pt x="4418" y="7855"/>
                </a:cubicBezTo>
                <a:cubicBezTo>
                  <a:pt x="4418" y="8126"/>
                  <a:pt x="4638" y="8345"/>
                  <a:pt x="4909" y="8345"/>
                </a:cubicBezTo>
                <a:lnTo>
                  <a:pt x="5891" y="8345"/>
                </a:lnTo>
                <a:cubicBezTo>
                  <a:pt x="9958" y="8345"/>
                  <a:pt x="13255" y="11642"/>
                  <a:pt x="13255" y="15709"/>
                </a:cubicBezTo>
                <a:lnTo>
                  <a:pt x="13255" y="16691"/>
                </a:lnTo>
                <a:cubicBezTo>
                  <a:pt x="13255" y="16962"/>
                  <a:pt x="13475" y="17182"/>
                  <a:pt x="13745" y="17182"/>
                </a:cubicBezTo>
                <a:cubicBezTo>
                  <a:pt x="14016" y="17182"/>
                  <a:pt x="14236" y="16962"/>
                  <a:pt x="14236" y="16691"/>
                </a:cubicBezTo>
                <a:lnTo>
                  <a:pt x="14236" y="15709"/>
                </a:lnTo>
                <a:cubicBezTo>
                  <a:pt x="14236" y="11100"/>
                  <a:pt x="10500" y="7364"/>
                  <a:pt x="5891" y="7364"/>
                </a:cubicBezTo>
                <a:moveTo>
                  <a:pt x="6382" y="16200"/>
                </a:moveTo>
                <a:cubicBezTo>
                  <a:pt x="5840" y="16200"/>
                  <a:pt x="5400" y="15761"/>
                  <a:pt x="5400" y="15218"/>
                </a:cubicBezTo>
                <a:cubicBezTo>
                  <a:pt x="5400" y="14676"/>
                  <a:pt x="5840" y="14236"/>
                  <a:pt x="6382" y="14236"/>
                </a:cubicBezTo>
                <a:cubicBezTo>
                  <a:pt x="6924" y="14236"/>
                  <a:pt x="7364" y="14676"/>
                  <a:pt x="7364" y="15218"/>
                </a:cubicBezTo>
                <a:cubicBezTo>
                  <a:pt x="7364" y="15761"/>
                  <a:pt x="6924" y="16200"/>
                  <a:pt x="6382" y="16200"/>
                </a:cubicBezTo>
                <a:moveTo>
                  <a:pt x="6382" y="13255"/>
                </a:moveTo>
                <a:cubicBezTo>
                  <a:pt x="5297" y="13255"/>
                  <a:pt x="4418" y="14134"/>
                  <a:pt x="4418" y="15218"/>
                </a:cubicBezTo>
                <a:cubicBezTo>
                  <a:pt x="4418" y="16303"/>
                  <a:pt x="5297" y="17182"/>
                  <a:pt x="6382" y="17182"/>
                </a:cubicBezTo>
                <a:cubicBezTo>
                  <a:pt x="7466" y="17182"/>
                  <a:pt x="8345" y="16303"/>
                  <a:pt x="8345" y="15218"/>
                </a:cubicBezTo>
                <a:cubicBezTo>
                  <a:pt x="8345" y="14134"/>
                  <a:pt x="7466" y="13255"/>
                  <a:pt x="6382" y="13255"/>
                </a:cubicBezTo>
                <a:moveTo>
                  <a:pt x="5891" y="4418"/>
                </a:moveTo>
                <a:lnTo>
                  <a:pt x="4909" y="4418"/>
                </a:lnTo>
                <a:cubicBezTo>
                  <a:pt x="4638" y="4418"/>
                  <a:pt x="4418" y="4638"/>
                  <a:pt x="4418" y="4909"/>
                </a:cubicBezTo>
                <a:cubicBezTo>
                  <a:pt x="4418" y="5180"/>
                  <a:pt x="4638" y="5400"/>
                  <a:pt x="4909" y="5400"/>
                </a:cubicBezTo>
                <a:lnTo>
                  <a:pt x="5891" y="5400"/>
                </a:lnTo>
                <a:cubicBezTo>
                  <a:pt x="11585" y="5400"/>
                  <a:pt x="16200" y="10016"/>
                  <a:pt x="16200" y="15709"/>
                </a:cubicBezTo>
                <a:lnTo>
                  <a:pt x="16200" y="16691"/>
                </a:lnTo>
                <a:cubicBezTo>
                  <a:pt x="16200" y="16962"/>
                  <a:pt x="16420" y="17182"/>
                  <a:pt x="16691" y="17182"/>
                </a:cubicBezTo>
                <a:cubicBezTo>
                  <a:pt x="16962" y="17182"/>
                  <a:pt x="17182" y="16962"/>
                  <a:pt x="17182" y="16691"/>
                </a:cubicBezTo>
                <a:lnTo>
                  <a:pt x="17182" y="15709"/>
                </a:lnTo>
                <a:cubicBezTo>
                  <a:pt x="17182" y="9473"/>
                  <a:pt x="12127" y="4418"/>
                  <a:pt x="5891" y="4418"/>
                </a:cubicBezTo>
                <a:moveTo>
                  <a:pt x="20618" y="19636"/>
                </a:moveTo>
                <a:cubicBezTo>
                  <a:pt x="20618" y="20179"/>
                  <a:pt x="20178" y="20618"/>
                  <a:pt x="19636" y="20618"/>
                </a:cubicBezTo>
                <a:lnTo>
                  <a:pt x="1964" y="20618"/>
                </a:lnTo>
                <a:cubicBezTo>
                  <a:pt x="1422" y="20618"/>
                  <a:pt x="982" y="20179"/>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52" name="Shape 2852"/>
          <p:cNvSpPr/>
          <p:nvPr/>
        </p:nvSpPr>
        <p:spPr>
          <a:xfrm>
            <a:off x="2850457" y="8795136"/>
            <a:ext cx="507869" cy="558655"/>
          </a:xfrm>
          <a:custGeom>
            <a:avLst/>
            <a:gdLst/>
            <a:ahLst/>
            <a:cxnLst>
              <a:cxn ang="0">
                <a:pos x="wd2" y="hd2"/>
              </a:cxn>
              <a:cxn ang="5400000">
                <a:pos x="wd2" y="hd2"/>
              </a:cxn>
              <a:cxn ang="10800000">
                <a:pos x="wd2" y="hd2"/>
              </a:cxn>
              <a:cxn ang="16200000">
                <a:pos x="wd2" y="hd2"/>
              </a:cxn>
            </a:cxnLst>
            <a:rect l="0" t="0" r="r" b="b"/>
            <a:pathLst>
              <a:path w="21600" h="21600" extrusionOk="0">
                <a:moveTo>
                  <a:pt x="14244" y="12617"/>
                </a:moveTo>
                <a:cubicBezTo>
                  <a:pt x="14459" y="12872"/>
                  <a:pt x="14634" y="13163"/>
                  <a:pt x="14771" y="13485"/>
                </a:cubicBezTo>
                <a:cubicBezTo>
                  <a:pt x="16295" y="12407"/>
                  <a:pt x="17280" y="10728"/>
                  <a:pt x="17280" y="8836"/>
                </a:cubicBezTo>
                <a:cubicBezTo>
                  <a:pt x="17280" y="5583"/>
                  <a:pt x="14379" y="2945"/>
                  <a:pt x="10800" y="2945"/>
                </a:cubicBezTo>
                <a:cubicBezTo>
                  <a:pt x="7221" y="2945"/>
                  <a:pt x="4320" y="5583"/>
                  <a:pt x="4320" y="8836"/>
                </a:cubicBezTo>
                <a:cubicBezTo>
                  <a:pt x="4320" y="10714"/>
                  <a:pt x="5289" y="12382"/>
                  <a:pt x="6794" y="13461"/>
                </a:cubicBezTo>
                <a:cubicBezTo>
                  <a:pt x="6928" y="13135"/>
                  <a:pt x="7106" y="12845"/>
                  <a:pt x="7323" y="12590"/>
                </a:cubicBezTo>
                <a:cubicBezTo>
                  <a:pt x="6148" y="11689"/>
                  <a:pt x="5400" y="10343"/>
                  <a:pt x="5400" y="8836"/>
                </a:cubicBezTo>
                <a:cubicBezTo>
                  <a:pt x="5400" y="6125"/>
                  <a:pt x="7818" y="3927"/>
                  <a:pt x="10800" y="3927"/>
                </a:cubicBezTo>
                <a:cubicBezTo>
                  <a:pt x="13782" y="3927"/>
                  <a:pt x="16200" y="6125"/>
                  <a:pt x="16200" y="8836"/>
                </a:cubicBezTo>
                <a:cubicBezTo>
                  <a:pt x="16200" y="10358"/>
                  <a:pt x="15439" y="11717"/>
                  <a:pt x="14244" y="12617"/>
                </a:cubicBezTo>
                <a:moveTo>
                  <a:pt x="10800" y="0"/>
                </a:moveTo>
                <a:cubicBezTo>
                  <a:pt x="4836" y="0"/>
                  <a:pt x="0" y="4396"/>
                  <a:pt x="0" y="9818"/>
                </a:cubicBezTo>
                <a:cubicBezTo>
                  <a:pt x="0" y="14007"/>
                  <a:pt x="2891" y="17573"/>
                  <a:pt x="6953" y="18983"/>
                </a:cubicBezTo>
                <a:cubicBezTo>
                  <a:pt x="6874" y="18609"/>
                  <a:pt x="6803" y="18223"/>
                  <a:pt x="6741" y="17840"/>
                </a:cubicBezTo>
                <a:cubicBezTo>
                  <a:pt x="3402" y="16441"/>
                  <a:pt x="1080" y="13379"/>
                  <a:pt x="1080" y="9818"/>
                </a:cubicBezTo>
                <a:cubicBezTo>
                  <a:pt x="1080" y="4938"/>
                  <a:pt x="5432" y="982"/>
                  <a:pt x="10800" y="982"/>
                </a:cubicBezTo>
                <a:cubicBezTo>
                  <a:pt x="16168" y="982"/>
                  <a:pt x="20520" y="4938"/>
                  <a:pt x="20520" y="9818"/>
                </a:cubicBezTo>
                <a:cubicBezTo>
                  <a:pt x="20520" y="13374"/>
                  <a:pt x="18204" y="16431"/>
                  <a:pt x="14874" y="17833"/>
                </a:cubicBezTo>
                <a:cubicBezTo>
                  <a:pt x="14812" y="18216"/>
                  <a:pt x="14740" y="18603"/>
                  <a:pt x="14660" y="18979"/>
                </a:cubicBezTo>
                <a:cubicBezTo>
                  <a:pt x="18716" y="17565"/>
                  <a:pt x="21600" y="14002"/>
                  <a:pt x="21600" y="9818"/>
                </a:cubicBezTo>
                <a:cubicBezTo>
                  <a:pt x="21600" y="4396"/>
                  <a:pt x="16765" y="0"/>
                  <a:pt x="10800" y="0"/>
                </a:cubicBezTo>
                <a:moveTo>
                  <a:pt x="10800" y="7364"/>
                </a:moveTo>
                <a:cubicBezTo>
                  <a:pt x="11695" y="7364"/>
                  <a:pt x="12420" y="8023"/>
                  <a:pt x="12420" y="8836"/>
                </a:cubicBezTo>
                <a:cubicBezTo>
                  <a:pt x="12420" y="9649"/>
                  <a:pt x="11695" y="10309"/>
                  <a:pt x="10800" y="10309"/>
                </a:cubicBezTo>
                <a:cubicBezTo>
                  <a:pt x="9905" y="10309"/>
                  <a:pt x="9180" y="9649"/>
                  <a:pt x="9180" y="8836"/>
                </a:cubicBezTo>
                <a:cubicBezTo>
                  <a:pt x="9180" y="8023"/>
                  <a:pt x="9905" y="7364"/>
                  <a:pt x="10800" y="7364"/>
                </a:cubicBezTo>
                <a:moveTo>
                  <a:pt x="10800" y="11291"/>
                </a:moveTo>
                <a:cubicBezTo>
                  <a:pt x="12292" y="11291"/>
                  <a:pt x="13500" y="10192"/>
                  <a:pt x="13500" y="8836"/>
                </a:cubicBezTo>
                <a:cubicBezTo>
                  <a:pt x="13500" y="7481"/>
                  <a:pt x="12292" y="6382"/>
                  <a:pt x="10800" y="6382"/>
                </a:cubicBezTo>
                <a:cubicBezTo>
                  <a:pt x="9309" y="6382"/>
                  <a:pt x="8100" y="7481"/>
                  <a:pt x="8100" y="8836"/>
                </a:cubicBezTo>
                <a:cubicBezTo>
                  <a:pt x="8100" y="10192"/>
                  <a:pt x="9309" y="11291"/>
                  <a:pt x="10800" y="11291"/>
                </a:cubicBezTo>
                <a:moveTo>
                  <a:pt x="11994" y="20179"/>
                </a:moveTo>
                <a:cubicBezTo>
                  <a:pt x="11855" y="20433"/>
                  <a:pt x="11737" y="20560"/>
                  <a:pt x="11673" y="20618"/>
                </a:cubicBezTo>
                <a:lnTo>
                  <a:pt x="9927" y="20618"/>
                </a:lnTo>
                <a:cubicBezTo>
                  <a:pt x="9862" y="20560"/>
                  <a:pt x="9745" y="20433"/>
                  <a:pt x="9606" y="20179"/>
                </a:cubicBezTo>
                <a:cubicBezTo>
                  <a:pt x="9182" y="19408"/>
                  <a:pt x="8640" y="16626"/>
                  <a:pt x="8640" y="15218"/>
                </a:cubicBezTo>
                <a:cubicBezTo>
                  <a:pt x="8640" y="13768"/>
                  <a:pt x="9205" y="13255"/>
                  <a:pt x="10800" y="13255"/>
                </a:cubicBezTo>
                <a:cubicBezTo>
                  <a:pt x="12395" y="13255"/>
                  <a:pt x="12960" y="13768"/>
                  <a:pt x="12960" y="15218"/>
                </a:cubicBezTo>
                <a:cubicBezTo>
                  <a:pt x="12960" y="16626"/>
                  <a:pt x="12418" y="19408"/>
                  <a:pt x="11994" y="20179"/>
                </a:cubicBezTo>
                <a:moveTo>
                  <a:pt x="10800" y="12273"/>
                </a:moveTo>
                <a:cubicBezTo>
                  <a:pt x="8100" y="12273"/>
                  <a:pt x="7560" y="13745"/>
                  <a:pt x="7560" y="15218"/>
                </a:cubicBezTo>
                <a:cubicBezTo>
                  <a:pt x="7560" y="16691"/>
                  <a:pt x="8100" y="19636"/>
                  <a:pt x="8640" y="20618"/>
                </a:cubicBezTo>
                <a:cubicBezTo>
                  <a:pt x="9180" y="21600"/>
                  <a:pt x="9720" y="21600"/>
                  <a:pt x="9720" y="21600"/>
                </a:cubicBezTo>
                <a:lnTo>
                  <a:pt x="11880" y="21600"/>
                </a:lnTo>
                <a:cubicBezTo>
                  <a:pt x="11880" y="21600"/>
                  <a:pt x="12420" y="21600"/>
                  <a:pt x="12960" y="20618"/>
                </a:cubicBezTo>
                <a:cubicBezTo>
                  <a:pt x="13500" y="19636"/>
                  <a:pt x="14040" y="16691"/>
                  <a:pt x="14040" y="15218"/>
                </a:cubicBezTo>
                <a:cubicBezTo>
                  <a:pt x="14040" y="13745"/>
                  <a:pt x="13500" y="12273"/>
                  <a:pt x="10800" y="12273"/>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53" name="Shape 2853"/>
          <p:cNvSpPr/>
          <p:nvPr/>
        </p:nvSpPr>
        <p:spPr>
          <a:xfrm>
            <a:off x="3942373" y="8795136"/>
            <a:ext cx="457082" cy="558655"/>
          </a:xfrm>
          <a:custGeom>
            <a:avLst/>
            <a:gdLst/>
            <a:ahLst/>
            <a:cxnLst>
              <a:cxn ang="0">
                <a:pos x="wd2" y="hd2"/>
              </a:cxn>
              <a:cxn ang="5400000">
                <a:pos x="wd2" y="hd2"/>
              </a:cxn>
              <a:cxn ang="10800000">
                <a:pos x="wd2" y="hd2"/>
              </a:cxn>
              <a:cxn ang="16200000">
                <a:pos x="wd2" y="hd2"/>
              </a:cxn>
            </a:cxnLst>
            <a:rect l="0" t="0" r="r" b="b"/>
            <a:pathLst>
              <a:path w="21600" h="21600" extrusionOk="0">
                <a:moveTo>
                  <a:pt x="9600" y="8836"/>
                </a:moveTo>
                <a:cubicBezTo>
                  <a:pt x="9600" y="8295"/>
                  <a:pt x="10138" y="7855"/>
                  <a:pt x="10800" y="7855"/>
                </a:cubicBezTo>
                <a:cubicBezTo>
                  <a:pt x="11462" y="7855"/>
                  <a:pt x="12000" y="8295"/>
                  <a:pt x="12000" y="8836"/>
                </a:cubicBezTo>
                <a:cubicBezTo>
                  <a:pt x="12000" y="9378"/>
                  <a:pt x="11462" y="9818"/>
                  <a:pt x="10800" y="9818"/>
                </a:cubicBezTo>
                <a:cubicBezTo>
                  <a:pt x="10138" y="9818"/>
                  <a:pt x="9600" y="9378"/>
                  <a:pt x="9600" y="8836"/>
                </a:cubicBezTo>
                <a:moveTo>
                  <a:pt x="13200" y="8836"/>
                </a:moveTo>
                <a:cubicBezTo>
                  <a:pt x="13200" y="7752"/>
                  <a:pt x="12125" y="6873"/>
                  <a:pt x="10800" y="6873"/>
                </a:cubicBezTo>
                <a:cubicBezTo>
                  <a:pt x="9475" y="6873"/>
                  <a:pt x="8400" y="7752"/>
                  <a:pt x="8400" y="8836"/>
                </a:cubicBezTo>
                <a:cubicBezTo>
                  <a:pt x="8400" y="9921"/>
                  <a:pt x="9475" y="10800"/>
                  <a:pt x="10800" y="10800"/>
                </a:cubicBezTo>
                <a:cubicBezTo>
                  <a:pt x="12125" y="10800"/>
                  <a:pt x="13200" y="9921"/>
                  <a:pt x="13200" y="8836"/>
                </a:cubicBezTo>
                <a:moveTo>
                  <a:pt x="17400" y="8836"/>
                </a:moveTo>
                <a:cubicBezTo>
                  <a:pt x="17400" y="5854"/>
                  <a:pt x="14445" y="3436"/>
                  <a:pt x="10800" y="3436"/>
                </a:cubicBezTo>
                <a:cubicBezTo>
                  <a:pt x="7155" y="3436"/>
                  <a:pt x="4200" y="5854"/>
                  <a:pt x="4200" y="8836"/>
                </a:cubicBezTo>
                <a:cubicBezTo>
                  <a:pt x="4200" y="10437"/>
                  <a:pt x="5056" y="11870"/>
                  <a:pt x="6408" y="12860"/>
                </a:cubicBezTo>
                <a:cubicBezTo>
                  <a:pt x="6570" y="12537"/>
                  <a:pt x="6778" y="12249"/>
                  <a:pt x="7035" y="12000"/>
                </a:cubicBezTo>
                <a:cubicBezTo>
                  <a:pt x="6028" y="11198"/>
                  <a:pt x="5400" y="10078"/>
                  <a:pt x="5400" y="8836"/>
                </a:cubicBezTo>
                <a:cubicBezTo>
                  <a:pt x="5400" y="6396"/>
                  <a:pt x="7818" y="4418"/>
                  <a:pt x="10800" y="4418"/>
                </a:cubicBezTo>
                <a:cubicBezTo>
                  <a:pt x="13783" y="4418"/>
                  <a:pt x="16200" y="6396"/>
                  <a:pt x="16200" y="8836"/>
                </a:cubicBezTo>
                <a:cubicBezTo>
                  <a:pt x="16200" y="10094"/>
                  <a:pt x="15555" y="11226"/>
                  <a:pt x="14524" y="12030"/>
                </a:cubicBezTo>
                <a:cubicBezTo>
                  <a:pt x="14780" y="12280"/>
                  <a:pt x="14989" y="12568"/>
                  <a:pt x="15154" y="12887"/>
                </a:cubicBezTo>
                <a:cubicBezTo>
                  <a:pt x="16528" y="11898"/>
                  <a:pt x="17400" y="10452"/>
                  <a:pt x="17400" y="8836"/>
                </a:cubicBezTo>
                <a:moveTo>
                  <a:pt x="10800" y="0"/>
                </a:moveTo>
                <a:cubicBezTo>
                  <a:pt x="4835" y="0"/>
                  <a:pt x="0" y="3957"/>
                  <a:pt x="0" y="8836"/>
                </a:cubicBezTo>
                <a:cubicBezTo>
                  <a:pt x="0" y="12363"/>
                  <a:pt x="2531" y="15397"/>
                  <a:pt x="6181" y="16815"/>
                </a:cubicBezTo>
                <a:cubicBezTo>
                  <a:pt x="6125" y="16401"/>
                  <a:pt x="6080" y="16009"/>
                  <a:pt x="6049" y="15656"/>
                </a:cubicBezTo>
                <a:cubicBezTo>
                  <a:pt x="3155" y="14303"/>
                  <a:pt x="1200" y="11759"/>
                  <a:pt x="1200" y="8836"/>
                </a:cubicBezTo>
                <a:cubicBezTo>
                  <a:pt x="1200" y="4499"/>
                  <a:pt x="5498" y="982"/>
                  <a:pt x="10800" y="982"/>
                </a:cubicBezTo>
                <a:cubicBezTo>
                  <a:pt x="16102" y="982"/>
                  <a:pt x="20400" y="4499"/>
                  <a:pt x="20400" y="8836"/>
                </a:cubicBezTo>
                <a:cubicBezTo>
                  <a:pt x="20400" y="11756"/>
                  <a:pt x="18449" y="14298"/>
                  <a:pt x="15560" y="15652"/>
                </a:cubicBezTo>
                <a:cubicBezTo>
                  <a:pt x="15532" y="16000"/>
                  <a:pt x="15490" y="16392"/>
                  <a:pt x="15433" y="16809"/>
                </a:cubicBezTo>
                <a:cubicBezTo>
                  <a:pt x="19076" y="15390"/>
                  <a:pt x="21600" y="12358"/>
                  <a:pt x="21600" y="8836"/>
                </a:cubicBezTo>
                <a:cubicBezTo>
                  <a:pt x="21600" y="3957"/>
                  <a:pt x="16765" y="0"/>
                  <a:pt x="10800" y="0"/>
                </a:cubicBezTo>
                <a:moveTo>
                  <a:pt x="12127" y="20179"/>
                </a:moveTo>
                <a:cubicBezTo>
                  <a:pt x="11972" y="20432"/>
                  <a:pt x="11842" y="20560"/>
                  <a:pt x="11770" y="20618"/>
                </a:cubicBezTo>
                <a:lnTo>
                  <a:pt x="9830" y="20618"/>
                </a:lnTo>
                <a:cubicBezTo>
                  <a:pt x="9758" y="20560"/>
                  <a:pt x="9628" y="20432"/>
                  <a:pt x="9473" y="20179"/>
                </a:cubicBezTo>
                <a:cubicBezTo>
                  <a:pt x="9032" y="19457"/>
                  <a:pt x="8400" y="16247"/>
                  <a:pt x="8400" y="14727"/>
                </a:cubicBezTo>
                <a:cubicBezTo>
                  <a:pt x="8400" y="13278"/>
                  <a:pt x="9028" y="12764"/>
                  <a:pt x="10800" y="12764"/>
                </a:cubicBezTo>
                <a:cubicBezTo>
                  <a:pt x="12572" y="12764"/>
                  <a:pt x="13200" y="13278"/>
                  <a:pt x="13200" y="14727"/>
                </a:cubicBezTo>
                <a:cubicBezTo>
                  <a:pt x="13200" y="16247"/>
                  <a:pt x="12568" y="19457"/>
                  <a:pt x="12127" y="20179"/>
                </a:cubicBezTo>
                <a:moveTo>
                  <a:pt x="10800" y="11782"/>
                </a:moveTo>
                <a:cubicBezTo>
                  <a:pt x="7800" y="11782"/>
                  <a:pt x="7200" y="13255"/>
                  <a:pt x="7200" y="14727"/>
                </a:cubicBezTo>
                <a:cubicBezTo>
                  <a:pt x="7200" y="16200"/>
                  <a:pt x="7800" y="19636"/>
                  <a:pt x="8400" y="20618"/>
                </a:cubicBezTo>
                <a:cubicBezTo>
                  <a:pt x="9000" y="21600"/>
                  <a:pt x="9600" y="21600"/>
                  <a:pt x="9600" y="21600"/>
                </a:cubicBezTo>
                <a:lnTo>
                  <a:pt x="12000" y="21600"/>
                </a:lnTo>
                <a:cubicBezTo>
                  <a:pt x="12000" y="21600"/>
                  <a:pt x="12600" y="21600"/>
                  <a:pt x="13200" y="20618"/>
                </a:cubicBezTo>
                <a:cubicBezTo>
                  <a:pt x="13800" y="19636"/>
                  <a:pt x="14400" y="16200"/>
                  <a:pt x="14400" y="14727"/>
                </a:cubicBezTo>
                <a:cubicBezTo>
                  <a:pt x="14400" y="13255"/>
                  <a:pt x="13800" y="11782"/>
                  <a:pt x="10800" y="11782"/>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54" name="Shape 2854"/>
          <p:cNvSpPr/>
          <p:nvPr/>
        </p:nvSpPr>
        <p:spPr>
          <a:xfrm>
            <a:off x="4958107" y="8795136"/>
            <a:ext cx="558525" cy="558532"/>
          </a:xfrm>
          <a:custGeom>
            <a:avLst/>
            <a:gdLst/>
            <a:ahLst/>
            <a:cxnLst>
              <a:cxn ang="0">
                <a:pos x="wd2" y="hd2"/>
              </a:cxn>
              <a:cxn ang="5400000">
                <a:pos x="wd2" y="hd2"/>
              </a:cxn>
              <a:cxn ang="10800000">
                <a:pos x="wd2" y="hd2"/>
              </a:cxn>
              <a:cxn ang="16200000">
                <a:pos x="wd2" y="hd2"/>
              </a:cxn>
            </a:cxnLst>
            <a:rect l="0" t="0" r="r" b="b"/>
            <a:pathLst>
              <a:path w="21600" h="21600" extrusionOk="0">
                <a:moveTo>
                  <a:pt x="19152" y="3921"/>
                </a:moveTo>
                <a:cubicBezTo>
                  <a:pt x="18338" y="3921"/>
                  <a:pt x="17679" y="3262"/>
                  <a:pt x="17679" y="2448"/>
                </a:cubicBezTo>
                <a:cubicBezTo>
                  <a:pt x="17679" y="1634"/>
                  <a:pt x="18338" y="975"/>
                  <a:pt x="19152" y="975"/>
                </a:cubicBezTo>
                <a:cubicBezTo>
                  <a:pt x="19966" y="975"/>
                  <a:pt x="20625" y="1634"/>
                  <a:pt x="20625" y="2448"/>
                </a:cubicBezTo>
                <a:cubicBezTo>
                  <a:pt x="20625" y="3262"/>
                  <a:pt x="19966" y="3921"/>
                  <a:pt x="19152" y="3921"/>
                </a:cubicBezTo>
                <a:moveTo>
                  <a:pt x="10804" y="12269"/>
                </a:moveTo>
                <a:cubicBezTo>
                  <a:pt x="9991" y="12269"/>
                  <a:pt x="9331" y="11609"/>
                  <a:pt x="9331" y="10795"/>
                </a:cubicBezTo>
                <a:cubicBezTo>
                  <a:pt x="9331" y="9981"/>
                  <a:pt x="9991" y="9322"/>
                  <a:pt x="10804" y="9322"/>
                </a:cubicBezTo>
                <a:cubicBezTo>
                  <a:pt x="11618" y="9322"/>
                  <a:pt x="12278" y="9981"/>
                  <a:pt x="12278" y="10795"/>
                </a:cubicBezTo>
                <a:cubicBezTo>
                  <a:pt x="12278" y="11609"/>
                  <a:pt x="11618" y="12269"/>
                  <a:pt x="10804" y="12269"/>
                </a:cubicBezTo>
                <a:moveTo>
                  <a:pt x="3930" y="19143"/>
                </a:moveTo>
                <a:cubicBezTo>
                  <a:pt x="3930" y="19956"/>
                  <a:pt x="3271" y="20616"/>
                  <a:pt x="2457" y="20616"/>
                </a:cubicBezTo>
                <a:cubicBezTo>
                  <a:pt x="1643" y="20616"/>
                  <a:pt x="984" y="19956"/>
                  <a:pt x="984" y="19143"/>
                </a:cubicBezTo>
                <a:cubicBezTo>
                  <a:pt x="984" y="18329"/>
                  <a:pt x="1643" y="17669"/>
                  <a:pt x="2457" y="17669"/>
                </a:cubicBezTo>
                <a:cubicBezTo>
                  <a:pt x="3271" y="17669"/>
                  <a:pt x="3930" y="18329"/>
                  <a:pt x="3930" y="19143"/>
                </a:cubicBezTo>
                <a:moveTo>
                  <a:pt x="19148" y="0"/>
                </a:moveTo>
                <a:cubicBezTo>
                  <a:pt x="17793" y="0"/>
                  <a:pt x="16695" y="1098"/>
                  <a:pt x="16695" y="2452"/>
                </a:cubicBezTo>
                <a:cubicBezTo>
                  <a:pt x="16695" y="3640"/>
                  <a:pt x="17539" y="4630"/>
                  <a:pt x="18660" y="4856"/>
                </a:cubicBezTo>
                <a:lnTo>
                  <a:pt x="18660" y="10306"/>
                </a:lnTo>
                <a:lnTo>
                  <a:pt x="13203" y="10306"/>
                </a:lnTo>
                <a:cubicBezTo>
                  <a:pt x="12974" y="9187"/>
                  <a:pt x="11985" y="8347"/>
                  <a:pt x="10800" y="8347"/>
                </a:cubicBezTo>
                <a:cubicBezTo>
                  <a:pt x="9615" y="8347"/>
                  <a:pt x="8626" y="9187"/>
                  <a:pt x="8398" y="10306"/>
                </a:cubicBezTo>
                <a:lnTo>
                  <a:pt x="2456" y="10306"/>
                </a:lnTo>
                <a:cubicBezTo>
                  <a:pt x="2184" y="10306"/>
                  <a:pt x="1965" y="10525"/>
                  <a:pt x="1965" y="10796"/>
                </a:cubicBezTo>
                <a:lnTo>
                  <a:pt x="1965" y="16744"/>
                </a:lnTo>
                <a:cubicBezTo>
                  <a:pt x="844" y="16970"/>
                  <a:pt x="0" y="17960"/>
                  <a:pt x="0" y="19147"/>
                </a:cubicBezTo>
                <a:cubicBezTo>
                  <a:pt x="0" y="20502"/>
                  <a:pt x="1098" y="21600"/>
                  <a:pt x="2453" y="21600"/>
                </a:cubicBezTo>
                <a:cubicBezTo>
                  <a:pt x="3807" y="21600"/>
                  <a:pt x="4905" y="20502"/>
                  <a:pt x="4905" y="19147"/>
                </a:cubicBezTo>
                <a:cubicBezTo>
                  <a:pt x="4905" y="17961"/>
                  <a:pt x="4065" y="16973"/>
                  <a:pt x="2947" y="16744"/>
                </a:cubicBezTo>
                <a:lnTo>
                  <a:pt x="2947" y="11287"/>
                </a:lnTo>
                <a:lnTo>
                  <a:pt x="8397" y="11287"/>
                </a:lnTo>
                <a:cubicBezTo>
                  <a:pt x="8623" y="12408"/>
                  <a:pt x="9613" y="13253"/>
                  <a:pt x="10800" y="13253"/>
                </a:cubicBezTo>
                <a:cubicBezTo>
                  <a:pt x="11988" y="13253"/>
                  <a:pt x="12978" y="12408"/>
                  <a:pt x="13203" y="11287"/>
                </a:cubicBezTo>
                <a:lnTo>
                  <a:pt x="19151" y="11287"/>
                </a:lnTo>
                <a:cubicBezTo>
                  <a:pt x="19422" y="11287"/>
                  <a:pt x="19642" y="11068"/>
                  <a:pt x="19642" y="10796"/>
                </a:cubicBezTo>
                <a:lnTo>
                  <a:pt x="19642" y="4855"/>
                </a:lnTo>
                <a:cubicBezTo>
                  <a:pt x="20759" y="4626"/>
                  <a:pt x="21600" y="3638"/>
                  <a:pt x="21600" y="2452"/>
                </a:cubicBezTo>
                <a:cubicBezTo>
                  <a:pt x="21600" y="1098"/>
                  <a:pt x="20502" y="0"/>
                  <a:pt x="19148"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55" name="Shape 2855"/>
          <p:cNvSpPr/>
          <p:nvPr/>
        </p:nvSpPr>
        <p:spPr>
          <a:xfrm>
            <a:off x="6050023" y="8795136"/>
            <a:ext cx="507738" cy="558532"/>
          </a:xfrm>
          <a:custGeom>
            <a:avLst/>
            <a:gdLst/>
            <a:ahLst/>
            <a:cxnLst>
              <a:cxn ang="0">
                <a:pos x="wd2" y="hd2"/>
              </a:cxn>
              <a:cxn ang="5400000">
                <a:pos x="wd2" y="hd2"/>
              </a:cxn>
              <a:cxn ang="10800000">
                <a:pos x="wd2" y="hd2"/>
              </a:cxn>
              <a:cxn ang="16200000">
                <a:pos x="wd2" y="hd2"/>
              </a:cxn>
            </a:cxnLst>
            <a:rect l="0" t="0" r="r" b="b"/>
            <a:pathLst>
              <a:path w="21600" h="21600" extrusionOk="0">
                <a:moveTo>
                  <a:pt x="18907" y="20616"/>
                </a:moveTo>
                <a:cubicBezTo>
                  <a:pt x="18012" y="20616"/>
                  <a:pt x="17287" y="19956"/>
                  <a:pt x="17287" y="19143"/>
                </a:cubicBezTo>
                <a:cubicBezTo>
                  <a:pt x="17287" y="18329"/>
                  <a:pt x="18012" y="17669"/>
                  <a:pt x="18907" y="17669"/>
                </a:cubicBezTo>
                <a:cubicBezTo>
                  <a:pt x="19802" y="17669"/>
                  <a:pt x="20527" y="18329"/>
                  <a:pt x="20527" y="19143"/>
                </a:cubicBezTo>
                <a:cubicBezTo>
                  <a:pt x="20527" y="19956"/>
                  <a:pt x="19802" y="20616"/>
                  <a:pt x="18907" y="20616"/>
                </a:cubicBezTo>
                <a:moveTo>
                  <a:pt x="2703" y="12269"/>
                </a:moveTo>
                <a:cubicBezTo>
                  <a:pt x="1808" y="12269"/>
                  <a:pt x="1082" y="11609"/>
                  <a:pt x="1082" y="10795"/>
                </a:cubicBezTo>
                <a:cubicBezTo>
                  <a:pt x="1082" y="9981"/>
                  <a:pt x="1808" y="9322"/>
                  <a:pt x="2703" y="9322"/>
                </a:cubicBezTo>
                <a:cubicBezTo>
                  <a:pt x="3598" y="9322"/>
                  <a:pt x="4323" y="9981"/>
                  <a:pt x="4323" y="10795"/>
                </a:cubicBezTo>
                <a:cubicBezTo>
                  <a:pt x="4323" y="11609"/>
                  <a:pt x="3598" y="12269"/>
                  <a:pt x="2703" y="12269"/>
                </a:cubicBezTo>
                <a:moveTo>
                  <a:pt x="18907" y="975"/>
                </a:moveTo>
                <a:cubicBezTo>
                  <a:pt x="19802" y="975"/>
                  <a:pt x="20527" y="1634"/>
                  <a:pt x="20527" y="2448"/>
                </a:cubicBezTo>
                <a:cubicBezTo>
                  <a:pt x="20527" y="3262"/>
                  <a:pt x="19802" y="3921"/>
                  <a:pt x="18907" y="3921"/>
                </a:cubicBezTo>
                <a:cubicBezTo>
                  <a:pt x="18012" y="3921"/>
                  <a:pt x="17287" y="3262"/>
                  <a:pt x="17287" y="2448"/>
                </a:cubicBezTo>
                <a:cubicBezTo>
                  <a:pt x="17287" y="1634"/>
                  <a:pt x="18012" y="975"/>
                  <a:pt x="18907" y="975"/>
                </a:cubicBezTo>
                <a:moveTo>
                  <a:pt x="18902" y="16695"/>
                </a:moveTo>
                <a:cubicBezTo>
                  <a:pt x="18092" y="16695"/>
                  <a:pt x="17374" y="17026"/>
                  <a:pt x="16879" y="17540"/>
                </a:cubicBezTo>
                <a:lnTo>
                  <a:pt x="5253" y="11551"/>
                </a:lnTo>
                <a:cubicBezTo>
                  <a:pt x="5338" y="11314"/>
                  <a:pt x="5396" y="11064"/>
                  <a:pt x="5396" y="10800"/>
                </a:cubicBezTo>
                <a:cubicBezTo>
                  <a:pt x="5396" y="10536"/>
                  <a:pt x="5338" y="10286"/>
                  <a:pt x="5253" y="10048"/>
                </a:cubicBezTo>
                <a:lnTo>
                  <a:pt x="16879" y="4059"/>
                </a:lnTo>
                <a:cubicBezTo>
                  <a:pt x="17373" y="4574"/>
                  <a:pt x="18092" y="4905"/>
                  <a:pt x="18902" y="4905"/>
                </a:cubicBezTo>
                <a:cubicBezTo>
                  <a:pt x="20392" y="4905"/>
                  <a:pt x="21600" y="3807"/>
                  <a:pt x="21600" y="2452"/>
                </a:cubicBezTo>
                <a:cubicBezTo>
                  <a:pt x="21600" y="1098"/>
                  <a:pt x="20392" y="0"/>
                  <a:pt x="18902" y="0"/>
                </a:cubicBezTo>
                <a:cubicBezTo>
                  <a:pt x="17412" y="0"/>
                  <a:pt x="16204" y="1098"/>
                  <a:pt x="16204" y="2452"/>
                </a:cubicBezTo>
                <a:cubicBezTo>
                  <a:pt x="16204" y="2716"/>
                  <a:pt x="16262" y="2966"/>
                  <a:pt x="16347" y="3204"/>
                </a:cubicBezTo>
                <a:lnTo>
                  <a:pt x="4722" y="9193"/>
                </a:lnTo>
                <a:cubicBezTo>
                  <a:pt x="4227" y="8679"/>
                  <a:pt x="3509" y="8347"/>
                  <a:pt x="2698" y="8347"/>
                </a:cubicBezTo>
                <a:cubicBezTo>
                  <a:pt x="1208" y="8347"/>
                  <a:pt x="0" y="9445"/>
                  <a:pt x="0" y="10800"/>
                </a:cubicBezTo>
                <a:cubicBezTo>
                  <a:pt x="0" y="12155"/>
                  <a:pt x="1208" y="13253"/>
                  <a:pt x="2698" y="13253"/>
                </a:cubicBezTo>
                <a:cubicBezTo>
                  <a:pt x="3509" y="13253"/>
                  <a:pt x="4227" y="12921"/>
                  <a:pt x="4722" y="12406"/>
                </a:cubicBezTo>
                <a:lnTo>
                  <a:pt x="16347" y="18395"/>
                </a:lnTo>
                <a:cubicBezTo>
                  <a:pt x="16262" y="18633"/>
                  <a:pt x="16204" y="18883"/>
                  <a:pt x="16204" y="19147"/>
                </a:cubicBezTo>
                <a:cubicBezTo>
                  <a:pt x="16204" y="20502"/>
                  <a:pt x="17412" y="21600"/>
                  <a:pt x="18902" y="21600"/>
                </a:cubicBezTo>
                <a:cubicBezTo>
                  <a:pt x="20392" y="21600"/>
                  <a:pt x="21600" y="20502"/>
                  <a:pt x="21600" y="19147"/>
                </a:cubicBezTo>
                <a:cubicBezTo>
                  <a:pt x="21600" y="17792"/>
                  <a:pt x="20392" y="16695"/>
                  <a:pt x="18902" y="16695"/>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56" name="Shape 2856"/>
          <p:cNvSpPr/>
          <p:nvPr/>
        </p:nvSpPr>
        <p:spPr>
          <a:xfrm>
            <a:off x="7091152" y="8795136"/>
            <a:ext cx="558928" cy="558705"/>
          </a:xfrm>
          <a:custGeom>
            <a:avLst/>
            <a:gdLst/>
            <a:ahLst/>
            <a:cxnLst>
              <a:cxn ang="0">
                <a:pos x="wd2" y="hd2"/>
              </a:cxn>
              <a:cxn ang="5400000">
                <a:pos x="wd2" y="hd2"/>
              </a:cxn>
              <a:cxn ang="10800000">
                <a:pos x="wd2" y="hd2"/>
              </a:cxn>
              <a:cxn ang="16200000">
                <a:pos x="wd2" y="hd2"/>
              </a:cxn>
            </a:cxnLst>
            <a:rect l="0" t="0" r="r" b="b"/>
            <a:pathLst>
              <a:path w="21600" h="21600" extrusionOk="0">
                <a:moveTo>
                  <a:pt x="12375" y="14735"/>
                </a:moveTo>
                <a:cubicBezTo>
                  <a:pt x="12008" y="15178"/>
                  <a:pt x="11621" y="15531"/>
                  <a:pt x="11226" y="15783"/>
                </a:cubicBezTo>
                <a:cubicBezTo>
                  <a:pt x="10834" y="16035"/>
                  <a:pt x="10421" y="16209"/>
                  <a:pt x="10002" y="16302"/>
                </a:cubicBezTo>
                <a:cubicBezTo>
                  <a:pt x="9027" y="16517"/>
                  <a:pt x="8105" y="16493"/>
                  <a:pt x="7342" y="16179"/>
                </a:cubicBezTo>
                <a:cubicBezTo>
                  <a:pt x="6912" y="16003"/>
                  <a:pt x="6537" y="15755"/>
                  <a:pt x="6227" y="15442"/>
                </a:cubicBezTo>
                <a:cubicBezTo>
                  <a:pt x="5915" y="15129"/>
                  <a:pt x="5669" y="14758"/>
                  <a:pt x="5493" y="14340"/>
                </a:cubicBezTo>
                <a:cubicBezTo>
                  <a:pt x="5317" y="13924"/>
                  <a:pt x="5228" y="13459"/>
                  <a:pt x="5228" y="12958"/>
                </a:cubicBezTo>
                <a:cubicBezTo>
                  <a:pt x="5228" y="12161"/>
                  <a:pt x="5386" y="11302"/>
                  <a:pt x="5698" y="10406"/>
                </a:cubicBezTo>
                <a:cubicBezTo>
                  <a:pt x="6010" y="9509"/>
                  <a:pt x="6454" y="8665"/>
                  <a:pt x="7018" y="7900"/>
                </a:cubicBezTo>
                <a:cubicBezTo>
                  <a:pt x="7579" y="7140"/>
                  <a:pt x="8265" y="6498"/>
                  <a:pt x="9058" y="5993"/>
                </a:cubicBezTo>
                <a:cubicBezTo>
                  <a:pt x="9839" y="5496"/>
                  <a:pt x="10706" y="5245"/>
                  <a:pt x="11636" y="5245"/>
                </a:cubicBezTo>
                <a:cubicBezTo>
                  <a:pt x="12014" y="5245"/>
                  <a:pt x="12413" y="5288"/>
                  <a:pt x="12821" y="5373"/>
                </a:cubicBezTo>
                <a:cubicBezTo>
                  <a:pt x="13224" y="5457"/>
                  <a:pt x="13613" y="5599"/>
                  <a:pt x="13978" y="5795"/>
                </a:cubicBezTo>
                <a:cubicBezTo>
                  <a:pt x="14337" y="5989"/>
                  <a:pt x="14658" y="6246"/>
                  <a:pt x="14931" y="6561"/>
                </a:cubicBezTo>
                <a:cubicBezTo>
                  <a:pt x="15189" y="6858"/>
                  <a:pt x="15389" y="7238"/>
                  <a:pt x="15526" y="7692"/>
                </a:cubicBezTo>
                <a:lnTo>
                  <a:pt x="13353" y="13035"/>
                </a:lnTo>
                <a:cubicBezTo>
                  <a:pt x="13072" y="13720"/>
                  <a:pt x="12743" y="14292"/>
                  <a:pt x="12375" y="14735"/>
                </a:cubicBezTo>
                <a:moveTo>
                  <a:pt x="20215" y="16108"/>
                </a:moveTo>
                <a:cubicBezTo>
                  <a:pt x="19749" y="16741"/>
                  <a:pt x="19196" y="17344"/>
                  <a:pt x="18569" y="17900"/>
                </a:cubicBezTo>
                <a:cubicBezTo>
                  <a:pt x="17943" y="18456"/>
                  <a:pt x="17242" y="18946"/>
                  <a:pt x="16484" y="19359"/>
                </a:cubicBezTo>
                <a:cubicBezTo>
                  <a:pt x="15729" y="19770"/>
                  <a:pt x="14914" y="20096"/>
                  <a:pt x="14064" y="20327"/>
                </a:cubicBezTo>
                <a:cubicBezTo>
                  <a:pt x="13217" y="20556"/>
                  <a:pt x="12316" y="20673"/>
                  <a:pt x="11388" y="20673"/>
                </a:cubicBezTo>
                <a:cubicBezTo>
                  <a:pt x="9991" y="20673"/>
                  <a:pt x="8647" y="20458"/>
                  <a:pt x="7393" y="20036"/>
                </a:cubicBezTo>
                <a:cubicBezTo>
                  <a:pt x="6143" y="19615"/>
                  <a:pt x="5029" y="18981"/>
                  <a:pt x="4083" y="18149"/>
                </a:cubicBezTo>
                <a:cubicBezTo>
                  <a:pt x="3138" y="17320"/>
                  <a:pt x="2378" y="16274"/>
                  <a:pt x="1823" y="15041"/>
                </a:cubicBezTo>
                <a:cubicBezTo>
                  <a:pt x="1269" y="13809"/>
                  <a:pt x="989" y="12357"/>
                  <a:pt x="989" y="10727"/>
                </a:cubicBezTo>
                <a:cubicBezTo>
                  <a:pt x="989" y="9370"/>
                  <a:pt x="1254" y="8086"/>
                  <a:pt x="1777" y="6911"/>
                </a:cubicBezTo>
                <a:cubicBezTo>
                  <a:pt x="2301" y="5736"/>
                  <a:pt x="3037" y="4693"/>
                  <a:pt x="3964" y="3814"/>
                </a:cubicBezTo>
                <a:cubicBezTo>
                  <a:pt x="4892" y="2933"/>
                  <a:pt x="6002" y="2230"/>
                  <a:pt x="7264" y="1722"/>
                </a:cubicBezTo>
                <a:cubicBezTo>
                  <a:pt x="8526" y="1215"/>
                  <a:pt x="9914" y="958"/>
                  <a:pt x="11388" y="958"/>
                </a:cubicBezTo>
                <a:cubicBezTo>
                  <a:pt x="12700" y="958"/>
                  <a:pt x="13940" y="1156"/>
                  <a:pt x="15072" y="1549"/>
                </a:cubicBezTo>
                <a:cubicBezTo>
                  <a:pt x="16200" y="1942"/>
                  <a:pt x="17185" y="2497"/>
                  <a:pt x="17998" y="3203"/>
                </a:cubicBezTo>
                <a:cubicBezTo>
                  <a:pt x="18809" y="3906"/>
                  <a:pt x="19455" y="4765"/>
                  <a:pt x="19917" y="5754"/>
                </a:cubicBezTo>
                <a:cubicBezTo>
                  <a:pt x="20377" y="6743"/>
                  <a:pt x="20611" y="7843"/>
                  <a:pt x="20611" y="9023"/>
                </a:cubicBezTo>
                <a:cubicBezTo>
                  <a:pt x="20611" y="10070"/>
                  <a:pt x="20418" y="11059"/>
                  <a:pt x="20038" y="11962"/>
                </a:cubicBezTo>
                <a:cubicBezTo>
                  <a:pt x="19656" y="12869"/>
                  <a:pt x="19171" y="13663"/>
                  <a:pt x="18598" y="14320"/>
                </a:cubicBezTo>
                <a:cubicBezTo>
                  <a:pt x="18028" y="14976"/>
                  <a:pt x="17393" y="15502"/>
                  <a:pt x="16714" y="15880"/>
                </a:cubicBezTo>
                <a:cubicBezTo>
                  <a:pt x="16044" y="16255"/>
                  <a:pt x="15398" y="16444"/>
                  <a:pt x="14792" y="16444"/>
                </a:cubicBezTo>
                <a:cubicBezTo>
                  <a:pt x="14424" y="16444"/>
                  <a:pt x="14151" y="16374"/>
                  <a:pt x="13980" y="16235"/>
                </a:cubicBezTo>
                <a:cubicBezTo>
                  <a:pt x="13810" y="16098"/>
                  <a:pt x="13710" y="15916"/>
                  <a:pt x="13675" y="15677"/>
                </a:cubicBezTo>
                <a:cubicBezTo>
                  <a:pt x="13638" y="15420"/>
                  <a:pt x="13667" y="15109"/>
                  <a:pt x="13764" y="14754"/>
                </a:cubicBezTo>
                <a:cubicBezTo>
                  <a:pt x="13864" y="14385"/>
                  <a:pt x="14007" y="13983"/>
                  <a:pt x="14190" y="13556"/>
                </a:cubicBezTo>
                <a:lnTo>
                  <a:pt x="17729" y="4845"/>
                </a:lnTo>
                <a:lnTo>
                  <a:pt x="16677" y="4845"/>
                </a:lnTo>
                <a:lnTo>
                  <a:pt x="16026" y="6544"/>
                </a:lnTo>
                <a:cubicBezTo>
                  <a:pt x="15715" y="5890"/>
                  <a:pt x="15207" y="5363"/>
                  <a:pt x="14512" y="4972"/>
                </a:cubicBezTo>
                <a:cubicBezTo>
                  <a:pt x="13703" y="4517"/>
                  <a:pt x="12777" y="4287"/>
                  <a:pt x="11759" y="4287"/>
                </a:cubicBezTo>
                <a:cubicBezTo>
                  <a:pt x="10637" y="4287"/>
                  <a:pt x="9596" y="4568"/>
                  <a:pt x="8663" y="5121"/>
                </a:cubicBezTo>
                <a:cubicBezTo>
                  <a:pt x="7739" y="5669"/>
                  <a:pt x="6940" y="6381"/>
                  <a:pt x="6289" y="7238"/>
                </a:cubicBezTo>
                <a:cubicBezTo>
                  <a:pt x="5641" y="8091"/>
                  <a:pt x="5132" y="9032"/>
                  <a:pt x="4777" y="10034"/>
                </a:cubicBezTo>
                <a:cubicBezTo>
                  <a:pt x="4420" y="11037"/>
                  <a:pt x="4240" y="12021"/>
                  <a:pt x="4240" y="12958"/>
                </a:cubicBezTo>
                <a:cubicBezTo>
                  <a:pt x="4240" y="13568"/>
                  <a:pt x="4354" y="14151"/>
                  <a:pt x="4579" y="14689"/>
                </a:cubicBezTo>
                <a:cubicBezTo>
                  <a:pt x="4804" y="15227"/>
                  <a:pt x="5113" y="15701"/>
                  <a:pt x="5499" y="16097"/>
                </a:cubicBezTo>
                <a:cubicBezTo>
                  <a:pt x="5887" y="16495"/>
                  <a:pt x="6354" y="16815"/>
                  <a:pt x="6889" y="17048"/>
                </a:cubicBezTo>
                <a:cubicBezTo>
                  <a:pt x="8063" y="17561"/>
                  <a:pt x="9489" y="17484"/>
                  <a:pt x="10904" y="17025"/>
                </a:cubicBezTo>
                <a:cubicBezTo>
                  <a:pt x="11562" y="16811"/>
                  <a:pt x="12160" y="16412"/>
                  <a:pt x="12689" y="15835"/>
                </a:cubicBezTo>
                <a:cubicBezTo>
                  <a:pt x="12715" y="16226"/>
                  <a:pt x="12874" y="16561"/>
                  <a:pt x="13164" y="16837"/>
                </a:cubicBezTo>
                <a:cubicBezTo>
                  <a:pt x="13559" y="17211"/>
                  <a:pt x="14086" y="17402"/>
                  <a:pt x="14731" y="17402"/>
                </a:cubicBezTo>
                <a:cubicBezTo>
                  <a:pt x="15501" y="17402"/>
                  <a:pt x="16307" y="17176"/>
                  <a:pt x="17124" y="16733"/>
                </a:cubicBezTo>
                <a:cubicBezTo>
                  <a:pt x="17934" y="16294"/>
                  <a:pt x="18680" y="15687"/>
                  <a:pt x="19342" y="14930"/>
                </a:cubicBezTo>
                <a:cubicBezTo>
                  <a:pt x="20001" y="14176"/>
                  <a:pt x="20548" y="13284"/>
                  <a:pt x="20967" y="12281"/>
                </a:cubicBezTo>
                <a:cubicBezTo>
                  <a:pt x="21387" y="11274"/>
                  <a:pt x="21600" y="10178"/>
                  <a:pt x="21600" y="9023"/>
                </a:cubicBezTo>
                <a:cubicBezTo>
                  <a:pt x="21600" y="7651"/>
                  <a:pt x="21328" y="6389"/>
                  <a:pt x="20793" y="5274"/>
                </a:cubicBezTo>
                <a:cubicBezTo>
                  <a:pt x="20258" y="4158"/>
                  <a:pt x="19518" y="3199"/>
                  <a:pt x="18594" y="2422"/>
                </a:cubicBezTo>
                <a:cubicBezTo>
                  <a:pt x="17672" y="1647"/>
                  <a:pt x="16579" y="1043"/>
                  <a:pt x="15346" y="627"/>
                </a:cubicBezTo>
                <a:cubicBezTo>
                  <a:pt x="14116" y="211"/>
                  <a:pt x="12784" y="0"/>
                  <a:pt x="11388" y="0"/>
                </a:cubicBezTo>
                <a:cubicBezTo>
                  <a:pt x="9845" y="0"/>
                  <a:pt x="8365" y="271"/>
                  <a:pt x="6989" y="805"/>
                </a:cubicBezTo>
                <a:cubicBezTo>
                  <a:pt x="5612" y="1340"/>
                  <a:pt x="4389" y="2093"/>
                  <a:pt x="3356" y="3045"/>
                </a:cubicBezTo>
                <a:cubicBezTo>
                  <a:pt x="2321" y="3996"/>
                  <a:pt x="1495" y="5137"/>
                  <a:pt x="899" y="6436"/>
                </a:cubicBezTo>
                <a:cubicBezTo>
                  <a:pt x="302" y="7737"/>
                  <a:pt x="0" y="9181"/>
                  <a:pt x="0" y="10727"/>
                </a:cubicBezTo>
                <a:cubicBezTo>
                  <a:pt x="0" y="12605"/>
                  <a:pt x="334" y="14252"/>
                  <a:pt x="993" y="15622"/>
                </a:cubicBezTo>
                <a:cubicBezTo>
                  <a:pt x="1652" y="16992"/>
                  <a:pt x="2528" y="18134"/>
                  <a:pt x="3595" y="19018"/>
                </a:cubicBezTo>
                <a:cubicBezTo>
                  <a:pt x="4661" y="19900"/>
                  <a:pt x="5890" y="20559"/>
                  <a:pt x="7249" y="20975"/>
                </a:cubicBezTo>
                <a:cubicBezTo>
                  <a:pt x="8601" y="21390"/>
                  <a:pt x="9994" y="21600"/>
                  <a:pt x="11388" y="21600"/>
                </a:cubicBezTo>
                <a:cubicBezTo>
                  <a:pt x="12348" y="21600"/>
                  <a:pt x="13317" y="21474"/>
                  <a:pt x="14267" y="21228"/>
                </a:cubicBezTo>
                <a:cubicBezTo>
                  <a:pt x="15214" y="20981"/>
                  <a:pt x="16128" y="20624"/>
                  <a:pt x="16983" y="20169"/>
                </a:cubicBezTo>
                <a:cubicBezTo>
                  <a:pt x="17839" y="19713"/>
                  <a:pt x="18642" y="19152"/>
                  <a:pt x="19372" y="18499"/>
                </a:cubicBezTo>
                <a:cubicBezTo>
                  <a:pt x="20104" y="17845"/>
                  <a:pt x="20729" y="17110"/>
                  <a:pt x="21232" y="16316"/>
                </a:cubicBezTo>
                <a:lnTo>
                  <a:pt x="21411" y="16033"/>
                </a:lnTo>
                <a:lnTo>
                  <a:pt x="20270" y="16033"/>
                </a:lnTo>
                <a:cubicBezTo>
                  <a:pt x="20270" y="16033"/>
                  <a:pt x="20215" y="16108"/>
                  <a:pt x="20215" y="16108"/>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57" name="Shape 2857"/>
          <p:cNvSpPr/>
          <p:nvPr/>
        </p:nvSpPr>
        <p:spPr>
          <a:xfrm>
            <a:off x="8157675" y="879513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8429" y="14128"/>
                </a:moveTo>
                <a:cubicBezTo>
                  <a:pt x="17041" y="13430"/>
                  <a:pt x="15777" y="12523"/>
                  <a:pt x="14684" y="11440"/>
                </a:cubicBezTo>
                <a:cubicBezTo>
                  <a:pt x="15214" y="10618"/>
                  <a:pt x="15664" y="9739"/>
                  <a:pt x="16034" y="8820"/>
                </a:cubicBezTo>
                <a:cubicBezTo>
                  <a:pt x="16089" y="8826"/>
                  <a:pt x="16143" y="8836"/>
                  <a:pt x="16200" y="8836"/>
                </a:cubicBezTo>
                <a:cubicBezTo>
                  <a:pt x="17013" y="8836"/>
                  <a:pt x="17673" y="8177"/>
                  <a:pt x="17673" y="7364"/>
                </a:cubicBezTo>
                <a:cubicBezTo>
                  <a:pt x="17673" y="6787"/>
                  <a:pt x="17339" y="6294"/>
                  <a:pt x="16856" y="6052"/>
                </a:cubicBezTo>
                <a:cubicBezTo>
                  <a:pt x="17033" y="5170"/>
                  <a:pt x="17144" y="4264"/>
                  <a:pt x="17167" y="3336"/>
                </a:cubicBezTo>
                <a:cubicBezTo>
                  <a:pt x="19277" y="5136"/>
                  <a:pt x="20618" y="7809"/>
                  <a:pt x="20618" y="10800"/>
                </a:cubicBezTo>
                <a:cubicBezTo>
                  <a:pt x="20618" y="11764"/>
                  <a:pt x="20469" y="12689"/>
                  <a:pt x="20209" y="13568"/>
                </a:cubicBezTo>
                <a:cubicBezTo>
                  <a:pt x="19628" y="13783"/>
                  <a:pt x="19034" y="13971"/>
                  <a:pt x="18429" y="14128"/>
                </a:cubicBezTo>
                <a:moveTo>
                  <a:pt x="10800" y="20618"/>
                </a:moveTo>
                <a:cubicBezTo>
                  <a:pt x="8406" y="20618"/>
                  <a:pt x="6213" y="19759"/>
                  <a:pt x="4509" y="18335"/>
                </a:cubicBezTo>
                <a:cubicBezTo>
                  <a:pt x="6552" y="17934"/>
                  <a:pt x="8450" y="17135"/>
                  <a:pt x="10128" y="16031"/>
                </a:cubicBezTo>
                <a:cubicBezTo>
                  <a:pt x="10330" y="16135"/>
                  <a:pt x="10556" y="16200"/>
                  <a:pt x="10800" y="16200"/>
                </a:cubicBezTo>
                <a:cubicBezTo>
                  <a:pt x="11273" y="16200"/>
                  <a:pt x="11689" y="15973"/>
                  <a:pt x="11959" y="15627"/>
                </a:cubicBezTo>
                <a:cubicBezTo>
                  <a:pt x="12547" y="15680"/>
                  <a:pt x="13142" y="15709"/>
                  <a:pt x="13745" y="15709"/>
                </a:cubicBezTo>
                <a:cubicBezTo>
                  <a:pt x="15323" y="15709"/>
                  <a:pt x="16852" y="15508"/>
                  <a:pt x="18322" y="15156"/>
                </a:cubicBezTo>
                <a:cubicBezTo>
                  <a:pt x="18660" y="15317"/>
                  <a:pt x="18998" y="15480"/>
                  <a:pt x="19350" y="15618"/>
                </a:cubicBezTo>
                <a:cubicBezTo>
                  <a:pt x="17665" y="18601"/>
                  <a:pt x="14470" y="20618"/>
                  <a:pt x="10800" y="20618"/>
                </a:cubicBezTo>
                <a:moveTo>
                  <a:pt x="3539" y="17392"/>
                </a:moveTo>
                <a:cubicBezTo>
                  <a:pt x="3476" y="16840"/>
                  <a:pt x="3436" y="16279"/>
                  <a:pt x="3436" y="15709"/>
                </a:cubicBezTo>
                <a:cubicBezTo>
                  <a:pt x="3436" y="14763"/>
                  <a:pt x="3536" y="13842"/>
                  <a:pt x="3707" y="12946"/>
                </a:cubicBezTo>
                <a:cubicBezTo>
                  <a:pt x="5455" y="13988"/>
                  <a:pt x="7377" y="14767"/>
                  <a:pt x="9421" y="15226"/>
                </a:cubicBezTo>
                <a:cubicBezTo>
                  <a:pt x="9431" y="15253"/>
                  <a:pt x="9436" y="15282"/>
                  <a:pt x="9447" y="15308"/>
                </a:cubicBezTo>
                <a:cubicBezTo>
                  <a:pt x="7724" y="16421"/>
                  <a:pt x="5761" y="17193"/>
                  <a:pt x="3643" y="17506"/>
                </a:cubicBezTo>
                <a:cubicBezTo>
                  <a:pt x="3608" y="17469"/>
                  <a:pt x="3573" y="17430"/>
                  <a:pt x="3539" y="17392"/>
                </a:cubicBezTo>
                <a:moveTo>
                  <a:pt x="3075" y="11369"/>
                </a:moveTo>
                <a:cubicBezTo>
                  <a:pt x="2361" y="10869"/>
                  <a:pt x="1683" y="10321"/>
                  <a:pt x="1046" y="9729"/>
                </a:cubicBezTo>
                <a:cubicBezTo>
                  <a:pt x="1528" y="5299"/>
                  <a:pt x="4955" y="1762"/>
                  <a:pt x="9331" y="1104"/>
                </a:cubicBezTo>
                <a:cubicBezTo>
                  <a:pt x="9335" y="1629"/>
                  <a:pt x="9363" y="2148"/>
                  <a:pt x="9417" y="2660"/>
                </a:cubicBezTo>
                <a:cubicBezTo>
                  <a:pt x="8572" y="3227"/>
                  <a:pt x="7787" y="3879"/>
                  <a:pt x="7069" y="4596"/>
                </a:cubicBezTo>
                <a:cubicBezTo>
                  <a:pt x="6863" y="4486"/>
                  <a:pt x="6632" y="4418"/>
                  <a:pt x="6382" y="4418"/>
                </a:cubicBezTo>
                <a:cubicBezTo>
                  <a:pt x="5569" y="4418"/>
                  <a:pt x="4909" y="5078"/>
                  <a:pt x="4909" y="5891"/>
                </a:cubicBezTo>
                <a:cubicBezTo>
                  <a:pt x="4909" y="6236"/>
                  <a:pt x="5033" y="6549"/>
                  <a:pt x="5231" y="6800"/>
                </a:cubicBezTo>
                <a:cubicBezTo>
                  <a:pt x="4279" y="8179"/>
                  <a:pt x="3550" y="9719"/>
                  <a:pt x="3075" y="11369"/>
                </a:cubicBezTo>
                <a:moveTo>
                  <a:pt x="2466" y="15973"/>
                </a:moveTo>
                <a:cubicBezTo>
                  <a:pt x="1563" y="14521"/>
                  <a:pt x="1025" y="12821"/>
                  <a:pt x="989" y="10995"/>
                </a:cubicBezTo>
                <a:cubicBezTo>
                  <a:pt x="1570" y="11492"/>
                  <a:pt x="2180" y="11955"/>
                  <a:pt x="2817" y="12383"/>
                </a:cubicBezTo>
                <a:cubicBezTo>
                  <a:pt x="2585" y="13456"/>
                  <a:pt x="2455" y="14567"/>
                  <a:pt x="2455" y="15709"/>
                </a:cubicBezTo>
                <a:cubicBezTo>
                  <a:pt x="2455" y="15798"/>
                  <a:pt x="2464" y="15885"/>
                  <a:pt x="2466" y="15973"/>
                </a:cubicBezTo>
                <a:moveTo>
                  <a:pt x="13428" y="11540"/>
                </a:moveTo>
                <a:cubicBezTo>
                  <a:pt x="12907" y="12264"/>
                  <a:pt x="12315" y="12931"/>
                  <a:pt x="11674" y="13548"/>
                </a:cubicBezTo>
                <a:cubicBezTo>
                  <a:pt x="11429" y="13366"/>
                  <a:pt x="11129" y="13255"/>
                  <a:pt x="10800" y="13255"/>
                </a:cubicBezTo>
                <a:cubicBezTo>
                  <a:pt x="10166" y="13255"/>
                  <a:pt x="9631" y="13657"/>
                  <a:pt x="9423" y="14218"/>
                </a:cubicBezTo>
                <a:cubicBezTo>
                  <a:pt x="7455" y="13751"/>
                  <a:pt x="5607" y="12973"/>
                  <a:pt x="3936" y="11937"/>
                </a:cubicBezTo>
                <a:cubicBezTo>
                  <a:pt x="4379" y="10266"/>
                  <a:pt x="5100" y="8708"/>
                  <a:pt x="6060" y="7326"/>
                </a:cubicBezTo>
                <a:cubicBezTo>
                  <a:pt x="6164" y="7349"/>
                  <a:pt x="6271" y="7364"/>
                  <a:pt x="6382" y="7364"/>
                </a:cubicBezTo>
                <a:cubicBezTo>
                  <a:pt x="7195" y="7364"/>
                  <a:pt x="7855" y="6704"/>
                  <a:pt x="7855" y="5891"/>
                </a:cubicBezTo>
                <a:cubicBezTo>
                  <a:pt x="7855" y="5688"/>
                  <a:pt x="7813" y="5493"/>
                  <a:pt x="7739" y="5317"/>
                </a:cubicBezTo>
                <a:cubicBezTo>
                  <a:pt x="8307" y="4747"/>
                  <a:pt x="8920" y="4221"/>
                  <a:pt x="9575" y="3749"/>
                </a:cubicBezTo>
                <a:cubicBezTo>
                  <a:pt x="10104" y="6723"/>
                  <a:pt x="11479" y="9397"/>
                  <a:pt x="13428" y="11540"/>
                </a:cubicBezTo>
                <a:moveTo>
                  <a:pt x="10800" y="982"/>
                </a:moveTo>
                <a:cubicBezTo>
                  <a:pt x="11347" y="982"/>
                  <a:pt x="11881" y="1038"/>
                  <a:pt x="12403" y="1125"/>
                </a:cubicBezTo>
                <a:cubicBezTo>
                  <a:pt x="11696" y="1400"/>
                  <a:pt x="11005" y="1707"/>
                  <a:pt x="10354" y="2081"/>
                </a:cubicBezTo>
                <a:cubicBezTo>
                  <a:pt x="10328" y="1726"/>
                  <a:pt x="10311" y="1368"/>
                  <a:pt x="10310" y="1007"/>
                </a:cubicBezTo>
                <a:cubicBezTo>
                  <a:pt x="10474" y="999"/>
                  <a:pt x="10635" y="982"/>
                  <a:pt x="10800" y="982"/>
                </a:cubicBezTo>
                <a:moveTo>
                  <a:pt x="14120" y="12262"/>
                </a:moveTo>
                <a:cubicBezTo>
                  <a:pt x="14982" y="13097"/>
                  <a:pt x="15950" y="13819"/>
                  <a:pt x="16986" y="14440"/>
                </a:cubicBezTo>
                <a:cubicBezTo>
                  <a:pt x="15933" y="14626"/>
                  <a:pt x="14852" y="14727"/>
                  <a:pt x="13745" y="14727"/>
                </a:cubicBezTo>
                <a:cubicBezTo>
                  <a:pt x="13246" y="14727"/>
                  <a:pt x="12754" y="14702"/>
                  <a:pt x="12265" y="14664"/>
                </a:cubicBezTo>
                <a:cubicBezTo>
                  <a:pt x="12259" y="14569"/>
                  <a:pt x="12250" y="14475"/>
                  <a:pt x="12229" y="14385"/>
                </a:cubicBezTo>
                <a:cubicBezTo>
                  <a:pt x="12921" y="13737"/>
                  <a:pt x="13555" y="13027"/>
                  <a:pt x="14120" y="12262"/>
                </a:cubicBezTo>
                <a:moveTo>
                  <a:pt x="16188" y="2597"/>
                </a:moveTo>
                <a:cubicBezTo>
                  <a:pt x="16191" y="2713"/>
                  <a:pt x="16200" y="2828"/>
                  <a:pt x="16200" y="2945"/>
                </a:cubicBezTo>
                <a:cubicBezTo>
                  <a:pt x="16200" y="3967"/>
                  <a:pt x="16092" y="4962"/>
                  <a:pt x="15894" y="5924"/>
                </a:cubicBezTo>
                <a:cubicBezTo>
                  <a:pt x="15227" y="6065"/>
                  <a:pt x="14727" y="6656"/>
                  <a:pt x="14727" y="7364"/>
                </a:cubicBezTo>
                <a:cubicBezTo>
                  <a:pt x="14727" y="7765"/>
                  <a:pt x="14888" y="8127"/>
                  <a:pt x="15149" y="8393"/>
                </a:cubicBezTo>
                <a:cubicBezTo>
                  <a:pt x="14827" y="9199"/>
                  <a:pt x="14443" y="9973"/>
                  <a:pt x="13991" y="10701"/>
                </a:cubicBezTo>
                <a:cubicBezTo>
                  <a:pt x="12159" y="8620"/>
                  <a:pt x="10894" y="6025"/>
                  <a:pt x="10469" y="3152"/>
                </a:cubicBezTo>
                <a:cubicBezTo>
                  <a:pt x="11590" y="2463"/>
                  <a:pt x="12813" y="1934"/>
                  <a:pt x="14106" y="1565"/>
                </a:cubicBezTo>
                <a:cubicBezTo>
                  <a:pt x="14844" y="1829"/>
                  <a:pt x="15544" y="2173"/>
                  <a:pt x="16188" y="2597"/>
                </a:cubicBezTo>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58" name="Shape 2858"/>
          <p:cNvSpPr/>
          <p:nvPr/>
        </p:nvSpPr>
        <p:spPr>
          <a:xfrm>
            <a:off x="9274983" y="8795136"/>
            <a:ext cx="457082"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4909"/>
                </a:moveTo>
                <a:cubicBezTo>
                  <a:pt x="5498" y="4909"/>
                  <a:pt x="1200" y="4030"/>
                  <a:pt x="1200" y="2945"/>
                </a:cubicBezTo>
                <a:cubicBezTo>
                  <a:pt x="1200" y="1861"/>
                  <a:pt x="5498" y="982"/>
                  <a:pt x="10800" y="982"/>
                </a:cubicBezTo>
                <a:cubicBezTo>
                  <a:pt x="16102" y="982"/>
                  <a:pt x="20400" y="1861"/>
                  <a:pt x="20400" y="2945"/>
                </a:cubicBezTo>
                <a:cubicBezTo>
                  <a:pt x="20400" y="4030"/>
                  <a:pt x="16102" y="4909"/>
                  <a:pt x="10800" y="4909"/>
                </a:cubicBezTo>
                <a:moveTo>
                  <a:pt x="20400" y="6873"/>
                </a:moveTo>
                <a:cubicBezTo>
                  <a:pt x="20400" y="7957"/>
                  <a:pt x="16102" y="8836"/>
                  <a:pt x="10800" y="8836"/>
                </a:cubicBezTo>
                <a:cubicBezTo>
                  <a:pt x="5498" y="8836"/>
                  <a:pt x="1200" y="7957"/>
                  <a:pt x="1200" y="6873"/>
                </a:cubicBezTo>
                <a:lnTo>
                  <a:pt x="1200" y="4291"/>
                </a:lnTo>
                <a:cubicBezTo>
                  <a:pt x="2993" y="5240"/>
                  <a:pt x="6615" y="5891"/>
                  <a:pt x="10800" y="5891"/>
                </a:cubicBezTo>
                <a:cubicBezTo>
                  <a:pt x="14986" y="5891"/>
                  <a:pt x="18607" y="5240"/>
                  <a:pt x="20400" y="4291"/>
                </a:cubicBezTo>
                <a:cubicBezTo>
                  <a:pt x="20400" y="4291"/>
                  <a:pt x="20400" y="6873"/>
                  <a:pt x="20400" y="6873"/>
                </a:cubicBezTo>
                <a:close/>
                <a:moveTo>
                  <a:pt x="10800" y="10800"/>
                </a:moveTo>
                <a:cubicBezTo>
                  <a:pt x="5498" y="10800"/>
                  <a:pt x="1200" y="9921"/>
                  <a:pt x="1200" y="8836"/>
                </a:cubicBezTo>
                <a:cubicBezTo>
                  <a:pt x="1200" y="8672"/>
                  <a:pt x="1309" y="8514"/>
                  <a:pt x="1494" y="8362"/>
                </a:cubicBezTo>
                <a:cubicBezTo>
                  <a:pt x="3370" y="9232"/>
                  <a:pt x="6830" y="9818"/>
                  <a:pt x="10800" y="9818"/>
                </a:cubicBezTo>
                <a:cubicBezTo>
                  <a:pt x="14770" y="9818"/>
                  <a:pt x="18230" y="9232"/>
                  <a:pt x="20106" y="8362"/>
                </a:cubicBezTo>
                <a:cubicBezTo>
                  <a:pt x="20291" y="8514"/>
                  <a:pt x="20400" y="8672"/>
                  <a:pt x="20400" y="8836"/>
                </a:cubicBezTo>
                <a:cubicBezTo>
                  <a:pt x="20400" y="9921"/>
                  <a:pt x="16102" y="10800"/>
                  <a:pt x="10800" y="10800"/>
                </a:cubicBezTo>
                <a:moveTo>
                  <a:pt x="20400" y="12764"/>
                </a:moveTo>
                <a:cubicBezTo>
                  <a:pt x="20400" y="13848"/>
                  <a:pt x="16102" y="14727"/>
                  <a:pt x="10800" y="14727"/>
                </a:cubicBezTo>
                <a:cubicBezTo>
                  <a:pt x="5498" y="14727"/>
                  <a:pt x="1200" y="13848"/>
                  <a:pt x="1200" y="12764"/>
                </a:cubicBezTo>
                <a:lnTo>
                  <a:pt x="1200" y="10182"/>
                </a:lnTo>
                <a:cubicBezTo>
                  <a:pt x="2993" y="11131"/>
                  <a:pt x="6615" y="11782"/>
                  <a:pt x="10800" y="11782"/>
                </a:cubicBezTo>
                <a:cubicBezTo>
                  <a:pt x="14986" y="11782"/>
                  <a:pt x="18607" y="11131"/>
                  <a:pt x="20400" y="10182"/>
                </a:cubicBezTo>
                <a:cubicBezTo>
                  <a:pt x="20400" y="10182"/>
                  <a:pt x="20400" y="12764"/>
                  <a:pt x="20400" y="12764"/>
                </a:cubicBezTo>
                <a:close/>
                <a:moveTo>
                  <a:pt x="10800" y="16691"/>
                </a:moveTo>
                <a:cubicBezTo>
                  <a:pt x="5498" y="16691"/>
                  <a:pt x="1200" y="15812"/>
                  <a:pt x="1200" y="14727"/>
                </a:cubicBezTo>
                <a:cubicBezTo>
                  <a:pt x="1200" y="14563"/>
                  <a:pt x="1309" y="14405"/>
                  <a:pt x="1494" y="14253"/>
                </a:cubicBezTo>
                <a:cubicBezTo>
                  <a:pt x="3370" y="15123"/>
                  <a:pt x="6830" y="15709"/>
                  <a:pt x="10800" y="15709"/>
                </a:cubicBezTo>
                <a:cubicBezTo>
                  <a:pt x="14770" y="15709"/>
                  <a:pt x="18230" y="15123"/>
                  <a:pt x="20106" y="14253"/>
                </a:cubicBezTo>
                <a:cubicBezTo>
                  <a:pt x="20291" y="14405"/>
                  <a:pt x="20400" y="14563"/>
                  <a:pt x="20400" y="14727"/>
                </a:cubicBezTo>
                <a:cubicBezTo>
                  <a:pt x="20400" y="15812"/>
                  <a:pt x="16102" y="16691"/>
                  <a:pt x="10800" y="16691"/>
                </a:cubicBezTo>
                <a:moveTo>
                  <a:pt x="20400" y="18655"/>
                </a:moveTo>
                <a:cubicBezTo>
                  <a:pt x="20400" y="19739"/>
                  <a:pt x="16102" y="20618"/>
                  <a:pt x="10800" y="20618"/>
                </a:cubicBezTo>
                <a:cubicBezTo>
                  <a:pt x="5498" y="20618"/>
                  <a:pt x="1200" y="19739"/>
                  <a:pt x="1200" y="18655"/>
                </a:cubicBezTo>
                <a:lnTo>
                  <a:pt x="1200" y="16073"/>
                </a:lnTo>
                <a:cubicBezTo>
                  <a:pt x="2993" y="17022"/>
                  <a:pt x="6615" y="17673"/>
                  <a:pt x="10800" y="17673"/>
                </a:cubicBezTo>
                <a:cubicBezTo>
                  <a:pt x="14986" y="17673"/>
                  <a:pt x="18607" y="17022"/>
                  <a:pt x="20400" y="16073"/>
                </a:cubicBezTo>
                <a:cubicBezTo>
                  <a:pt x="20400" y="16073"/>
                  <a:pt x="20400" y="18655"/>
                  <a:pt x="20400" y="18655"/>
                </a:cubicBezTo>
                <a:close/>
                <a:moveTo>
                  <a:pt x="21600" y="2945"/>
                </a:moveTo>
                <a:cubicBezTo>
                  <a:pt x="21600" y="1319"/>
                  <a:pt x="16765" y="0"/>
                  <a:pt x="10800" y="0"/>
                </a:cubicBezTo>
                <a:cubicBezTo>
                  <a:pt x="4835" y="0"/>
                  <a:pt x="0" y="1319"/>
                  <a:pt x="0" y="2945"/>
                </a:cubicBezTo>
                <a:lnTo>
                  <a:pt x="0" y="6873"/>
                </a:lnTo>
                <a:cubicBezTo>
                  <a:pt x="0" y="7218"/>
                  <a:pt x="229" y="7547"/>
                  <a:pt x="628" y="7855"/>
                </a:cubicBezTo>
                <a:cubicBezTo>
                  <a:pt x="229" y="8162"/>
                  <a:pt x="0" y="8492"/>
                  <a:pt x="0" y="8836"/>
                </a:cubicBezTo>
                <a:lnTo>
                  <a:pt x="0" y="12764"/>
                </a:lnTo>
                <a:cubicBezTo>
                  <a:pt x="0" y="13109"/>
                  <a:pt x="229" y="13438"/>
                  <a:pt x="628" y="13745"/>
                </a:cubicBezTo>
                <a:cubicBezTo>
                  <a:pt x="229" y="14053"/>
                  <a:pt x="0" y="14383"/>
                  <a:pt x="0" y="14727"/>
                </a:cubicBezTo>
                <a:lnTo>
                  <a:pt x="0" y="18655"/>
                </a:lnTo>
                <a:cubicBezTo>
                  <a:pt x="0" y="20281"/>
                  <a:pt x="4835" y="21600"/>
                  <a:pt x="10800" y="21600"/>
                </a:cubicBezTo>
                <a:cubicBezTo>
                  <a:pt x="16765" y="21600"/>
                  <a:pt x="21600" y="20281"/>
                  <a:pt x="21600" y="18655"/>
                </a:cubicBezTo>
                <a:lnTo>
                  <a:pt x="21600" y="14727"/>
                </a:lnTo>
                <a:cubicBezTo>
                  <a:pt x="21600" y="14383"/>
                  <a:pt x="21371" y="14053"/>
                  <a:pt x="20972" y="13745"/>
                </a:cubicBezTo>
                <a:cubicBezTo>
                  <a:pt x="21371" y="13438"/>
                  <a:pt x="21600" y="13109"/>
                  <a:pt x="21600" y="12764"/>
                </a:cubicBezTo>
                <a:lnTo>
                  <a:pt x="21600" y="8836"/>
                </a:lnTo>
                <a:cubicBezTo>
                  <a:pt x="21600" y="8492"/>
                  <a:pt x="21371" y="8162"/>
                  <a:pt x="20972" y="7855"/>
                </a:cubicBezTo>
                <a:cubicBezTo>
                  <a:pt x="21371" y="7547"/>
                  <a:pt x="21600" y="7218"/>
                  <a:pt x="21600" y="6873"/>
                </a:cubicBezTo>
                <a:cubicBezTo>
                  <a:pt x="21600" y="6873"/>
                  <a:pt x="21600" y="2945"/>
                  <a:pt x="21600" y="2945"/>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59" name="Shape 2859"/>
          <p:cNvSpPr/>
          <p:nvPr/>
        </p:nvSpPr>
        <p:spPr>
          <a:xfrm>
            <a:off x="10290719" y="879513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moveTo>
                  <a:pt x="15929" y="7018"/>
                </a:moveTo>
                <a:cubicBezTo>
                  <a:pt x="15539" y="7246"/>
                  <a:pt x="15108" y="7411"/>
                  <a:pt x="14650" y="7500"/>
                </a:cubicBezTo>
                <a:cubicBezTo>
                  <a:pt x="14282" y="7114"/>
                  <a:pt x="13759" y="6874"/>
                  <a:pt x="13179" y="6874"/>
                </a:cubicBezTo>
                <a:cubicBezTo>
                  <a:pt x="12067" y="6874"/>
                  <a:pt x="11165" y="7762"/>
                  <a:pt x="11165" y="8856"/>
                </a:cubicBezTo>
                <a:cubicBezTo>
                  <a:pt x="11165" y="9011"/>
                  <a:pt x="11183" y="9162"/>
                  <a:pt x="11217" y="9308"/>
                </a:cubicBezTo>
                <a:cubicBezTo>
                  <a:pt x="9543" y="9225"/>
                  <a:pt x="8059" y="8436"/>
                  <a:pt x="7065" y="7236"/>
                </a:cubicBezTo>
                <a:cubicBezTo>
                  <a:pt x="6892" y="7530"/>
                  <a:pt x="6793" y="7869"/>
                  <a:pt x="6793" y="8233"/>
                </a:cubicBezTo>
                <a:cubicBezTo>
                  <a:pt x="6793" y="8921"/>
                  <a:pt x="7148" y="9528"/>
                  <a:pt x="7689" y="9883"/>
                </a:cubicBezTo>
                <a:cubicBezTo>
                  <a:pt x="7359" y="9873"/>
                  <a:pt x="7048" y="9784"/>
                  <a:pt x="6776" y="9635"/>
                </a:cubicBezTo>
                <a:cubicBezTo>
                  <a:pt x="6776" y="9644"/>
                  <a:pt x="6776" y="9651"/>
                  <a:pt x="6776" y="9660"/>
                </a:cubicBezTo>
                <a:cubicBezTo>
                  <a:pt x="6776" y="10621"/>
                  <a:pt x="7471" y="11422"/>
                  <a:pt x="8392" y="11604"/>
                </a:cubicBezTo>
                <a:cubicBezTo>
                  <a:pt x="8223" y="11650"/>
                  <a:pt x="8045" y="11673"/>
                  <a:pt x="7861" y="11673"/>
                </a:cubicBezTo>
                <a:cubicBezTo>
                  <a:pt x="7732" y="11673"/>
                  <a:pt x="7605" y="11661"/>
                  <a:pt x="7483" y="11638"/>
                </a:cubicBezTo>
                <a:cubicBezTo>
                  <a:pt x="7739" y="12426"/>
                  <a:pt x="8483" y="12999"/>
                  <a:pt x="9364" y="13015"/>
                </a:cubicBezTo>
                <a:cubicBezTo>
                  <a:pt x="8674" y="13547"/>
                  <a:pt x="7806" y="13863"/>
                  <a:pt x="6862" y="13863"/>
                </a:cubicBezTo>
                <a:cubicBezTo>
                  <a:pt x="6699" y="13863"/>
                  <a:pt x="6540" y="13855"/>
                  <a:pt x="6382" y="13837"/>
                </a:cubicBezTo>
                <a:cubicBezTo>
                  <a:pt x="7274" y="14398"/>
                  <a:pt x="8332" y="14727"/>
                  <a:pt x="9470" y="14727"/>
                </a:cubicBezTo>
                <a:cubicBezTo>
                  <a:pt x="13175" y="14727"/>
                  <a:pt x="15201" y="11706"/>
                  <a:pt x="15201" y="9086"/>
                </a:cubicBezTo>
                <a:cubicBezTo>
                  <a:pt x="15201" y="9000"/>
                  <a:pt x="15199" y="8915"/>
                  <a:pt x="15195" y="8830"/>
                </a:cubicBezTo>
                <a:cubicBezTo>
                  <a:pt x="15588" y="8550"/>
                  <a:pt x="15930" y="8201"/>
                  <a:pt x="16200" y="7804"/>
                </a:cubicBezTo>
                <a:cubicBezTo>
                  <a:pt x="15839" y="7961"/>
                  <a:pt x="15451" y="8067"/>
                  <a:pt x="15043" y="8115"/>
                </a:cubicBezTo>
                <a:cubicBezTo>
                  <a:pt x="15459" y="7870"/>
                  <a:pt x="15778" y="7482"/>
                  <a:pt x="15929" y="7018"/>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60" name="Shape 2860"/>
          <p:cNvSpPr/>
          <p:nvPr/>
        </p:nvSpPr>
        <p:spPr>
          <a:xfrm>
            <a:off x="11357241" y="879513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1776" y="8468"/>
                </a:moveTo>
                <a:cubicBezTo>
                  <a:pt x="11776" y="8071"/>
                  <a:pt x="11817" y="7858"/>
                  <a:pt x="12428" y="7858"/>
                </a:cubicBezTo>
                <a:lnTo>
                  <a:pt x="13244" y="7858"/>
                </a:lnTo>
                <a:lnTo>
                  <a:pt x="13244" y="6381"/>
                </a:lnTo>
                <a:lnTo>
                  <a:pt x="11938" y="6381"/>
                </a:lnTo>
                <a:cubicBezTo>
                  <a:pt x="10369" y="6381"/>
                  <a:pt x="9816" y="7120"/>
                  <a:pt x="9816" y="8363"/>
                </a:cubicBezTo>
                <a:lnTo>
                  <a:pt x="9816" y="9322"/>
                </a:lnTo>
                <a:lnTo>
                  <a:pt x="8837" y="9322"/>
                </a:lnTo>
                <a:lnTo>
                  <a:pt x="8837" y="10800"/>
                </a:lnTo>
                <a:lnTo>
                  <a:pt x="9816" y="10800"/>
                </a:lnTo>
                <a:lnTo>
                  <a:pt x="9816" y="15219"/>
                </a:lnTo>
                <a:lnTo>
                  <a:pt x="11774" y="15219"/>
                </a:lnTo>
                <a:lnTo>
                  <a:pt x="11774" y="10800"/>
                </a:lnTo>
                <a:lnTo>
                  <a:pt x="13081" y="10800"/>
                </a:lnTo>
                <a:lnTo>
                  <a:pt x="13254" y="9322"/>
                </a:lnTo>
                <a:lnTo>
                  <a:pt x="11774" y="9322"/>
                </a:lnTo>
                <a:cubicBezTo>
                  <a:pt x="11774" y="9322"/>
                  <a:pt x="11776" y="8468"/>
                  <a:pt x="11776" y="8468"/>
                </a:cubicBezTo>
                <a:close/>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61" name="Shape 2861"/>
          <p:cNvSpPr/>
          <p:nvPr/>
        </p:nvSpPr>
        <p:spPr>
          <a:xfrm>
            <a:off x="12499944" y="666209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4324" y="12090"/>
                </a:moveTo>
                <a:cubicBezTo>
                  <a:pt x="14019" y="12090"/>
                  <a:pt x="14019" y="12428"/>
                  <a:pt x="14019" y="12428"/>
                </a:cubicBezTo>
                <a:lnTo>
                  <a:pt x="14019" y="12863"/>
                </a:lnTo>
                <a:lnTo>
                  <a:pt x="14628" y="12863"/>
                </a:lnTo>
                <a:lnTo>
                  <a:pt x="14628" y="12428"/>
                </a:lnTo>
                <a:cubicBezTo>
                  <a:pt x="14628" y="12428"/>
                  <a:pt x="14628" y="12090"/>
                  <a:pt x="14324" y="12090"/>
                </a:cubicBezTo>
                <a:moveTo>
                  <a:pt x="15287" y="12380"/>
                </a:moveTo>
                <a:lnTo>
                  <a:pt x="15287" y="13348"/>
                </a:lnTo>
                <a:lnTo>
                  <a:pt x="14019" y="13348"/>
                </a:lnTo>
                <a:lnTo>
                  <a:pt x="14019" y="14072"/>
                </a:lnTo>
                <a:cubicBezTo>
                  <a:pt x="14019" y="14072"/>
                  <a:pt x="14019" y="14411"/>
                  <a:pt x="14324" y="14411"/>
                </a:cubicBezTo>
                <a:cubicBezTo>
                  <a:pt x="14628" y="14411"/>
                  <a:pt x="14628" y="14072"/>
                  <a:pt x="14628" y="14072"/>
                </a:cubicBezTo>
                <a:lnTo>
                  <a:pt x="14628" y="13734"/>
                </a:lnTo>
                <a:lnTo>
                  <a:pt x="15287" y="13734"/>
                </a:lnTo>
                <a:lnTo>
                  <a:pt x="15287" y="14266"/>
                </a:lnTo>
                <a:cubicBezTo>
                  <a:pt x="15287" y="14266"/>
                  <a:pt x="15186" y="14943"/>
                  <a:pt x="14375" y="14943"/>
                </a:cubicBezTo>
                <a:cubicBezTo>
                  <a:pt x="13564" y="14943"/>
                  <a:pt x="13411" y="14266"/>
                  <a:pt x="13411" y="14266"/>
                </a:cubicBezTo>
                <a:lnTo>
                  <a:pt x="13411" y="12380"/>
                </a:lnTo>
                <a:cubicBezTo>
                  <a:pt x="13411" y="12380"/>
                  <a:pt x="13411" y="11558"/>
                  <a:pt x="14375" y="11558"/>
                </a:cubicBezTo>
                <a:cubicBezTo>
                  <a:pt x="15338" y="11558"/>
                  <a:pt x="15287" y="12380"/>
                  <a:pt x="15287" y="12380"/>
                </a:cubicBezTo>
                <a:moveTo>
                  <a:pt x="12904" y="14169"/>
                </a:moveTo>
                <a:cubicBezTo>
                  <a:pt x="12904" y="14169"/>
                  <a:pt x="12904" y="14943"/>
                  <a:pt x="12347" y="14943"/>
                </a:cubicBezTo>
                <a:cubicBezTo>
                  <a:pt x="12005" y="14943"/>
                  <a:pt x="11798" y="14762"/>
                  <a:pt x="11687" y="14621"/>
                </a:cubicBezTo>
                <a:lnTo>
                  <a:pt x="11687" y="14895"/>
                </a:lnTo>
                <a:lnTo>
                  <a:pt x="11028" y="14895"/>
                </a:lnTo>
                <a:lnTo>
                  <a:pt x="11028" y="10446"/>
                </a:lnTo>
                <a:lnTo>
                  <a:pt x="11687" y="10446"/>
                </a:lnTo>
                <a:lnTo>
                  <a:pt x="11687" y="11888"/>
                </a:lnTo>
                <a:cubicBezTo>
                  <a:pt x="11788" y="11782"/>
                  <a:pt x="12036" y="11558"/>
                  <a:pt x="12347" y="11558"/>
                </a:cubicBezTo>
                <a:cubicBezTo>
                  <a:pt x="12752" y="11558"/>
                  <a:pt x="12904" y="11896"/>
                  <a:pt x="12904" y="12332"/>
                </a:cubicBezTo>
                <a:cubicBezTo>
                  <a:pt x="12904" y="12332"/>
                  <a:pt x="12904" y="14169"/>
                  <a:pt x="12904" y="14169"/>
                </a:cubicBezTo>
                <a:close/>
                <a:moveTo>
                  <a:pt x="10521" y="14895"/>
                </a:moveTo>
                <a:lnTo>
                  <a:pt x="9913" y="14895"/>
                </a:lnTo>
                <a:lnTo>
                  <a:pt x="9913" y="14605"/>
                </a:lnTo>
                <a:cubicBezTo>
                  <a:pt x="9913" y="14605"/>
                  <a:pt x="9558" y="14943"/>
                  <a:pt x="9152" y="14943"/>
                </a:cubicBezTo>
                <a:cubicBezTo>
                  <a:pt x="8747" y="14943"/>
                  <a:pt x="8696" y="14556"/>
                  <a:pt x="8696" y="14556"/>
                </a:cubicBezTo>
                <a:lnTo>
                  <a:pt x="8696" y="11558"/>
                </a:lnTo>
                <a:lnTo>
                  <a:pt x="9304" y="11558"/>
                </a:lnTo>
                <a:lnTo>
                  <a:pt x="9304" y="14362"/>
                </a:lnTo>
                <a:cubicBezTo>
                  <a:pt x="9304" y="14362"/>
                  <a:pt x="9304" y="14508"/>
                  <a:pt x="9507" y="14508"/>
                </a:cubicBezTo>
                <a:cubicBezTo>
                  <a:pt x="9710" y="14508"/>
                  <a:pt x="9913" y="14266"/>
                  <a:pt x="9913" y="14266"/>
                </a:cubicBezTo>
                <a:lnTo>
                  <a:pt x="9913" y="11558"/>
                </a:lnTo>
                <a:lnTo>
                  <a:pt x="10521" y="11558"/>
                </a:lnTo>
                <a:cubicBezTo>
                  <a:pt x="10521" y="11558"/>
                  <a:pt x="10521" y="14895"/>
                  <a:pt x="10521" y="14895"/>
                </a:cubicBezTo>
                <a:close/>
                <a:moveTo>
                  <a:pt x="8595" y="11074"/>
                </a:moveTo>
                <a:lnTo>
                  <a:pt x="7834" y="11074"/>
                </a:lnTo>
                <a:lnTo>
                  <a:pt x="7834" y="14895"/>
                </a:lnTo>
                <a:lnTo>
                  <a:pt x="7124" y="14895"/>
                </a:lnTo>
                <a:lnTo>
                  <a:pt x="7124" y="11074"/>
                </a:lnTo>
                <a:lnTo>
                  <a:pt x="6363" y="11074"/>
                </a:lnTo>
                <a:lnTo>
                  <a:pt x="6363" y="10446"/>
                </a:lnTo>
                <a:lnTo>
                  <a:pt x="8595" y="10446"/>
                </a:lnTo>
                <a:cubicBezTo>
                  <a:pt x="8595" y="10446"/>
                  <a:pt x="8595" y="11074"/>
                  <a:pt x="8595" y="11074"/>
                </a:cubicBezTo>
                <a:close/>
                <a:moveTo>
                  <a:pt x="14527" y="9430"/>
                </a:moveTo>
                <a:cubicBezTo>
                  <a:pt x="14527" y="9430"/>
                  <a:pt x="12667" y="9334"/>
                  <a:pt x="10800" y="9334"/>
                </a:cubicBezTo>
                <a:cubicBezTo>
                  <a:pt x="8940" y="9334"/>
                  <a:pt x="7074" y="9430"/>
                  <a:pt x="7074" y="9430"/>
                </a:cubicBezTo>
                <a:cubicBezTo>
                  <a:pt x="6233" y="9430"/>
                  <a:pt x="5552" y="10080"/>
                  <a:pt x="5552" y="10881"/>
                </a:cubicBezTo>
                <a:cubicBezTo>
                  <a:pt x="5552" y="10881"/>
                  <a:pt x="5400" y="11822"/>
                  <a:pt x="5400" y="12767"/>
                </a:cubicBezTo>
                <a:cubicBezTo>
                  <a:pt x="5400" y="13708"/>
                  <a:pt x="5552" y="14652"/>
                  <a:pt x="5552" y="14652"/>
                </a:cubicBezTo>
                <a:cubicBezTo>
                  <a:pt x="5552" y="15454"/>
                  <a:pt x="6233" y="16103"/>
                  <a:pt x="7074" y="16103"/>
                </a:cubicBezTo>
                <a:cubicBezTo>
                  <a:pt x="7074" y="16103"/>
                  <a:pt x="8905" y="16200"/>
                  <a:pt x="10800" y="16200"/>
                </a:cubicBezTo>
                <a:cubicBezTo>
                  <a:pt x="12630" y="16200"/>
                  <a:pt x="14527" y="16103"/>
                  <a:pt x="14527" y="16103"/>
                </a:cubicBezTo>
                <a:cubicBezTo>
                  <a:pt x="15367" y="16103"/>
                  <a:pt x="16048" y="15454"/>
                  <a:pt x="16048" y="14652"/>
                </a:cubicBezTo>
                <a:cubicBezTo>
                  <a:pt x="16048" y="14652"/>
                  <a:pt x="16200" y="13700"/>
                  <a:pt x="16200" y="12767"/>
                </a:cubicBezTo>
                <a:cubicBezTo>
                  <a:pt x="16200" y="11814"/>
                  <a:pt x="16048" y="10881"/>
                  <a:pt x="16048" y="10881"/>
                </a:cubicBezTo>
                <a:cubicBezTo>
                  <a:pt x="16048" y="10080"/>
                  <a:pt x="15367" y="9430"/>
                  <a:pt x="14527" y="9430"/>
                </a:cubicBezTo>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moveTo>
                  <a:pt x="11992" y="12090"/>
                </a:moveTo>
                <a:cubicBezTo>
                  <a:pt x="11860" y="12090"/>
                  <a:pt x="11757" y="12168"/>
                  <a:pt x="11687" y="12243"/>
                </a:cubicBezTo>
                <a:lnTo>
                  <a:pt x="11687" y="14276"/>
                </a:lnTo>
                <a:cubicBezTo>
                  <a:pt x="11751" y="14345"/>
                  <a:pt x="11847" y="14411"/>
                  <a:pt x="11992" y="14411"/>
                </a:cubicBezTo>
                <a:cubicBezTo>
                  <a:pt x="12296" y="14411"/>
                  <a:pt x="12296" y="14072"/>
                  <a:pt x="12296" y="14072"/>
                </a:cubicBezTo>
                <a:lnTo>
                  <a:pt x="12296" y="12428"/>
                </a:lnTo>
                <a:cubicBezTo>
                  <a:pt x="12296" y="12428"/>
                  <a:pt x="12245" y="12090"/>
                  <a:pt x="11992" y="12090"/>
                </a:cubicBezTo>
                <a:moveTo>
                  <a:pt x="7986" y="8751"/>
                </a:moveTo>
                <a:lnTo>
                  <a:pt x="8696" y="8751"/>
                </a:lnTo>
                <a:lnTo>
                  <a:pt x="8696" y="7188"/>
                </a:lnTo>
                <a:lnTo>
                  <a:pt x="9507" y="4970"/>
                </a:lnTo>
                <a:lnTo>
                  <a:pt x="8848" y="4970"/>
                </a:lnTo>
                <a:lnTo>
                  <a:pt x="8341" y="6433"/>
                </a:lnTo>
                <a:lnTo>
                  <a:pt x="7834" y="4970"/>
                </a:lnTo>
                <a:lnTo>
                  <a:pt x="7124" y="4970"/>
                </a:lnTo>
                <a:lnTo>
                  <a:pt x="7986" y="7188"/>
                </a:lnTo>
                <a:cubicBezTo>
                  <a:pt x="7986" y="7188"/>
                  <a:pt x="7986" y="8751"/>
                  <a:pt x="7986" y="8751"/>
                </a:cubicBezTo>
                <a:close/>
                <a:moveTo>
                  <a:pt x="12397" y="8801"/>
                </a:moveTo>
                <a:cubicBezTo>
                  <a:pt x="12802" y="8801"/>
                  <a:pt x="13158" y="8449"/>
                  <a:pt x="13158" y="8449"/>
                </a:cubicBezTo>
                <a:lnTo>
                  <a:pt x="13158" y="8751"/>
                </a:lnTo>
                <a:lnTo>
                  <a:pt x="13766" y="8751"/>
                </a:lnTo>
                <a:lnTo>
                  <a:pt x="13766" y="5878"/>
                </a:lnTo>
                <a:lnTo>
                  <a:pt x="13158" y="5878"/>
                </a:lnTo>
                <a:lnTo>
                  <a:pt x="13158" y="8096"/>
                </a:lnTo>
                <a:cubicBezTo>
                  <a:pt x="13158" y="8096"/>
                  <a:pt x="12955" y="8348"/>
                  <a:pt x="12752" y="8348"/>
                </a:cubicBezTo>
                <a:cubicBezTo>
                  <a:pt x="12549" y="8348"/>
                  <a:pt x="12549" y="8196"/>
                  <a:pt x="12549" y="8196"/>
                </a:cubicBezTo>
                <a:lnTo>
                  <a:pt x="12549" y="5878"/>
                </a:lnTo>
                <a:lnTo>
                  <a:pt x="11941" y="5878"/>
                </a:lnTo>
                <a:lnTo>
                  <a:pt x="11941" y="8398"/>
                </a:lnTo>
                <a:cubicBezTo>
                  <a:pt x="11941" y="8398"/>
                  <a:pt x="11992" y="8801"/>
                  <a:pt x="12397" y="8801"/>
                </a:cubicBezTo>
                <a:moveTo>
                  <a:pt x="10166" y="6634"/>
                </a:moveTo>
                <a:cubicBezTo>
                  <a:pt x="10166" y="6467"/>
                  <a:pt x="10302" y="6332"/>
                  <a:pt x="10470" y="6332"/>
                </a:cubicBezTo>
                <a:cubicBezTo>
                  <a:pt x="10639" y="6332"/>
                  <a:pt x="10775" y="6467"/>
                  <a:pt x="10775" y="6634"/>
                </a:cubicBezTo>
                <a:lnTo>
                  <a:pt x="10775" y="8045"/>
                </a:lnTo>
                <a:cubicBezTo>
                  <a:pt x="10775" y="8212"/>
                  <a:pt x="10639" y="8348"/>
                  <a:pt x="10470" y="8348"/>
                </a:cubicBezTo>
                <a:cubicBezTo>
                  <a:pt x="10302" y="8348"/>
                  <a:pt x="10166" y="8212"/>
                  <a:pt x="10166" y="8045"/>
                </a:cubicBezTo>
                <a:cubicBezTo>
                  <a:pt x="10166" y="8045"/>
                  <a:pt x="10166" y="6634"/>
                  <a:pt x="10166" y="6634"/>
                </a:cubicBezTo>
                <a:close/>
                <a:moveTo>
                  <a:pt x="10369" y="8801"/>
                </a:moveTo>
                <a:lnTo>
                  <a:pt x="10572" y="8801"/>
                </a:lnTo>
                <a:cubicBezTo>
                  <a:pt x="11020" y="8801"/>
                  <a:pt x="11383" y="8440"/>
                  <a:pt x="11383" y="7995"/>
                </a:cubicBezTo>
                <a:lnTo>
                  <a:pt x="11383" y="6684"/>
                </a:lnTo>
                <a:cubicBezTo>
                  <a:pt x="11383" y="6239"/>
                  <a:pt x="11020" y="5878"/>
                  <a:pt x="10572" y="5878"/>
                </a:cubicBezTo>
                <a:lnTo>
                  <a:pt x="10369" y="5878"/>
                </a:lnTo>
                <a:cubicBezTo>
                  <a:pt x="9921" y="5878"/>
                  <a:pt x="9558" y="6239"/>
                  <a:pt x="9558" y="6684"/>
                </a:cubicBezTo>
                <a:lnTo>
                  <a:pt x="9558" y="7995"/>
                </a:lnTo>
                <a:cubicBezTo>
                  <a:pt x="9558" y="8440"/>
                  <a:pt x="9921" y="8801"/>
                  <a:pt x="10369" y="8801"/>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62" name="Shape 2862"/>
          <p:cNvSpPr/>
          <p:nvPr/>
        </p:nvSpPr>
        <p:spPr>
          <a:xfrm>
            <a:off x="13566466" y="666209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6" y="0"/>
                  <a:pt x="0" y="4835"/>
                  <a:pt x="0" y="10800"/>
                </a:cubicBezTo>
                <a:cubicBezTo>
                  <a:pt x="0" y="16765"/>
                  <a:pt x="4836" y="21600"/>
                  <a:pt x="10800" y="21600"/>
                </a:cubicBezTo>
                <a:cubicBezTo>
                  <a:pt x="16764" y="21600"/>
                  <a:pt x="21600" y="16765"/>
                  <a:pt x="21600" y="10800"/>
                </a:cubicBezTo>
                <a:cubicBezTo>
                  <a:pt x="21600" y="4835"/>
                  <a:pt x="16764" y="0"/>
                  <a:pt x="10800" y="0"/>
                </a:cubicBezTo>
                <a:moveTo>
                  <a:pt x="10672" y="6382"/>
                </a:moveTo>
                <a:cubicBezTo>
                  <a:pt x="10464" y="6409"/>
                  <a:pt x="10255" y="6435"/>
                  <a:pt x="10045" y="6460"/>
                </a:cubicBezTo>
                <a:cubicBezTo>
                  <a:pt x="9652" y="6558"/>
                  <a:pt x="9223" y="6650"/>
                  <a:pt x="8905" y="6836"/>
                </a:cubicBezTo>
                <a:cubicBezTo>
                  <a:pt x="8055" y="7333"/>
                  <a:pt x="7467" y="7913"/>
                  <a:pt x="7073" y="8856"/>
                </a:cubicBezTo>
                <a:cubicBezTo>
                  <a:pt x="7009" y="9009"/>
                  <a:pt x="7007" y="9157"/>
                  <a:pt x="6960" y="9326"/>
                </a:cubicBezTo>
                <a:cubicBezTo>
                  <a:pt x="6658" y="10425"/>
                  <a:pt x="7194" y="11563"/>
                  <a:pt x="7844" y="11956"/>
                </a:cubicBezTo>
                <a:cubicBezTo>
                  <a:pt x="7969" y="12032"/>
                  <a:pt x="8254" y="12166"/>
                  <a:pt x="8358" y="11987"/>
                </a:cubicBezTo>
                <a:cubicBezTo>
                  <a:pt x="8416" y="11889"/>
                  <a:pt x="8403" y="11758"/>
                  <a:pt x="8439" y="11643"/>
                </a:cubicBezTo>
                <a:cubicBezTo>
                  <a:pt x="8462" y="11568"/>
                  <a:pt x="8536" y="11425"/>
                  <a:pt x="8519" y="11330"/>
                </a:cubicBezTo>
                <a:cubicBezTo>
                  <a:pt x="8490" y="11170"/>
                  <a:pt x="8318" y="11068"/>
                  <a:pt x="8246" y="10939"/>
                </a:cubicBezTo>
                <a:cubicBezTo>
                  <a:pt x="8099" y="10677"/>
                  <a:pt x="8092" y="10444"/>
                  <a:pt x="8020" y="10093"/>
                </a:cubicBezTo>
                <a:cubicBezTo>
                  <a:pt x="8026" y="10046"/>
                  <a:pt x="8031" y="9999"/>
                  <a:pt x="8037" y="9952"/>
                </a:cubicBezTo>
                <a:cubicBezTo>
                  <a:pt x="8058" y="9559"/>
                  <a:pt x="8124" y="9276"/>
                  <a:pt x="8246" y="8997"/>
                </a:cubicBezTo>
                <a:cubicBezTo>
                  <a:pt x="8601" y="8177"/>
                  <a:pt x="9172" y="7720"/>
                  <a:pt x="10094" y="7447"/>
                </a:cubicBezTo>
                <a:cubicBezTo>
                  <a:pt x="10300" y="7386"/>
                  <a:pt x="10882" y="7288"/>
                  <a:pt x="11187" y="7353"/>
                </a:cubicBezTo>
                <a:cubicBezTo>
                  <a:pt x="11369" y="7385"/>
                  <a:pt x="11551" y="7415"/>
                  <a:pt x="11733" y="7447"/>
                </a:cubicBezTo>
                <a:cubicBezTo>
                  <a:pt x="12393" y="7655"/>
                  <a:pt x="12874" y="8038"/>
                  <a:pt x="13131" y="8637"/>
                </a:cubicBezTo>
                <a:cubicBezTo>
                  <a:pt x="13292" y="9010"/>
                  <a:pt x="13339" y="9724"/>
                  <a:pt x="13227" y="10203"/>
                </a:cubicBezTo>
                <a:cubicBezTo>
                  <a:pt x="13174" y="10429"/>
                  <a:pt x="13183" y="10624"/>
                  <a:pt x="13115" y="10829"/>
                </a:cubicBezTo>
                <a:cubicBezTo>
                  <a:pt x="12865" y="11589"/>
                  <a:pt x="12498" y="12293"/>
                  <a:pt x="11668" y="12488"/>
                </a:cubicBezTo>
                <a:cubicBezTo>
                  <a:pt x="11121" y="12618"/>
                  <a:pt x="10711" y="12284"/>
                  <a:pt x="10576" y="11941"/>
                </a:cubicBezTo>
                <a:cubicBezTo>
                  <a:pt x="10538" y="11846"/>
                  <a:pt x="10474" y="11677"/>
                  <a:pt x="10512" y="11518"/>
                </a:cubicBezTo>
                <a:cubicBezTo>
                  <a:pt x="10656" y="10901"/>
                  <a:pt x="10865" y="10349"/>
                  <a:pt x="11026" y="9733"/>
                </a:cubicBezTo>
                <a:cubicBezTo>
                  <a:pt x="11179" y="9146"/>
                  <a:pt x="10888" y="8683"/>
                  <a:pt x="10431" y="8575"/>
                </a:cubicBezTo>
                <a:cubicBezTo>
                  <a:pt x="9863" y="8439"/>
                  <a:pt x="9424" y="8966"/>
                  <a:pt x="9274" y="9310"/>
                </a:cubicBezTo>
                <a:cubicBezTo>
                  <a:pt x="9155" y="9584"/>
                  <a:pt x="9083" y="10089"/>
                  <a:pt x="9177" y="10453"/>
                </a:cubicBezTo>
                <a:cubicBezTo>
                  <a:pt x="9207" y="10569"/>
                  <a:pt x="9347" y="10878"/>
                  <a:pt x="9322" y="10986"/>
                </a:cubicBezTo>
                <a:cubicBezTo>
                  <a:pt x="9213" y="11462"/>
                  <a:pt x="9088" y="11974"/>
                  <a:pt x="8953" y="12442"/>
                </a:cubicBezTo>
                <a:cubicBezTo>
                  <a:pt x="8812" y="12929"/>
                  <a:pt x="8736" y="13427"/>
                  <a:pt x="8599" y="13898"/>
                </a:cubicBezTo>
                <a:cubicBezTo>
                  <a:pt x="8536" y="14114"/>
                  <a:pt x="8539" y="14346"/>
                  <a:pt x="8487" y="14571"/>
                </a:cubicBezTo>
                <a:lnTo>
                  <a:pt x="8487" y="14900"/>
                </a:lnTo>
                <a:cubicBezTo>
                  <a:pt x="8440" y="15108"/>
                  <a:pt x="8475" y="15478"/>
                  <a:pt x="8519" y="15683"/>
                </a:cubicBezTo>
                <a:cubicBezTo>
                  <a:pt x="8547" y="15815"/>
                  <a:pt x="8502" y="15978"/>
                  <a:pt x="8567" y="16074"/>
                </a:cubicBezTo>
                <a:cubicBezTo>
                  <a:pt x="8568" y="16144"/>
                  <a:pt x="8577" y="16160"/>
                  <a:pt x="8599" y="16200"/>
                </a:cubicBezTo>
                <a:cubicBezTo>
                  <a:pt x="8800" y="16194"/>
                  <a:pt x="9078" y="15665"/>
                  <a:pt x="9177" y="15511"/>
                </a:cubicBezTo>
                <a:cubicBezTo>
                  <a:pt x="9369" y="15216"/>
                  <a:pt x="9546" y="14901"/>
                  <a:pt x="9692" y="14556"/>
                </a:cubicBezTo>
                <a:cubicBezTo>
                  <a:pt x="9823" y="14245"/>
                  <a:pt x="9844" y="13901"/>
                  <a:pt x="9949" y="13569"/>
                </a:cubicBezTo>
                <a:cubicBezTo>
                  <a:pt x="10025" y="13329"/>
                  <a:pt x="10133" y="13049"/>
                  <a:pt x="10158" y="12786"/>
                </a:cubicBezTo>
                <a:lnTo>
                  <a:pt x="10174" y="12786"/>
                </a:lnTo>
                <a:cubicBezTo>
                  <a:pt x="10216" y="12930"/>
                  <a:pt x="10367" y="13035"/>
                  <a:pt x="10480" y="13115"/>
                </a:cubicBezTo>
                <a:cubicBezTo>
                  <a:pt x="10833" y="13367"/>
                  <a:pt x="11441" y="13600"/>
                  <a:pt x="12102" y="13444"/>
                </a:cubicBezTo>
                <a:cubicBezTo>
                  <a:pt x="12850" y="13267"/>
                  <a:pt x="13446" y="12916"/>
                  <a:pt x="13838" y="12394"/>
                </a:cubicBezTo>
                <a:cubicBezTo>
                  <a:pt x="14127" y="12011"/>
                  <a:pt x="14345" y="11567"/>
                  <a:pt x="14513" y="11064"/>
                </a:cubicBezTo>
                <a:cubicBezTo>
                  <a:pt x="14596" y="10817"/>
                  <a:pt x="14613" y="10543"/>
                  <a:pt x="14674" y="10281"/>
                </a:cubicBezTo>
                <a:cubicBezTo>
                  <a:pt x="14827" y="9624"/>
                  <a:pt x="14623" y="8833"/>
                  <a:pt x="14433" y="8402"/>
                </a:cubicBezTo>
                <a:cubicBezTo>
                  <a:pt x="13856" y="7098"/>
                  <a:pt x="12630" y="6354"/>
                  <a:pt x="10672" y="6382"/>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63" name="Shape 2863"/>
          <p:cNvSpPr/>
          <p:nvPr/>
        </p:nvSpPr>
        <p:spPr>
          <a:xfrm>
            <a:off x="14632988" y="666209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6" y="0"/>
                  <a:pt x="0" y="4835"/>
                  <a:pt x="0" y="10800"/>
                </a:cubicBezTo>
                <a:cubicBezTo>
                  <a:pt x="0" y="16765"/>
                  <a:pt x="4836" y="21600"/>
                  <a:pt x="10800" y="21600"/>
                </a:cubicBezTo>
                <a:cubicBezTo>
                  <a:pt x="16764" y="21600"/>
                  <a:pt x="21600" y="16765"/>
                  <a:pt x="21600" y="10800"/>
                </a:cubicBezTo>
                <a:cubicBezTo>
                  <a:pt x="21600" y="4835"/>
                  <a:pt x="16764" y="0"/>
                  <a:pt x="10800" y="0"/>
                </a:cubicBezTo>
                <a:moveTo>
                  <a:pt x="14281" y="6871"/>
                </a:moveTo>
                <a:cubicBezTo>
                  <a:pt x="12915" y="6830"/>
                  <a:pt x="11990" y="7537"/>
                  <a:pt x="11505" y="8992"/>
                </a:cubicBezTo>
                <a:cubicBezTo>
                  <a:pt x="11755" y="8897"/>
                  <a:pt x="11997" y="8849"/>
                  <a:pt x="12232" y="8849"/>
                </a:cubicBezTo>
                <a:cubicBezTo>
                  <a:pt x="12732" y="8849"/>
                  <a:pt x="12952" y="9108"/>
                  <a:pt x="12893" y="9624"/>
                </a:cubicBezTo>
                <a:cubicBezTo>
                  <a:pt x="12864" y="9937"/>
                  <a:pt x="12643" y="10393"/>
                  <a:pt x="12232" y="10991"/>
                </a:cubicBezTo>
                <a:cubicBezTo>
                  <a:pt x="11821" y="11589"/>
                  <a:pt x="11513" y="11888"/>
                  <a:pt x="11307" y="11888"/>
                </a:cubicBezTo>
                <a:cubicBezTo>
                  <a:pt x="11043" y="11888"/>
                  <a:pt x="10800" y="11426"/>
                  <a:pt x="10580" y="10502"/>
                </a:cubicBezTo>
                <a:cubicBezTo>
                  <a:pt x="10506" y="10230"/>
                  <a:pt x="10374" y="9536"/>
                  <a:pt x="10183" y="8421"/>
                </a:cubicBezTo>
                <a:cubicBezTo>
                  <a:pt x="10007" y="7388"/>
                  <a:pt x="9537" y="6905"/>
                  <a:pt x="8774" y="6973"/>
                </a:cubicBezTo>
                <a:cubicBezTo>
                  <a:pt x="8450" y="7000"/>
                  <a:pt x="7966" y="7272"/>
                  <a:pt x="7320" y="7789"/>
                </a:cubicBezTo>
                <a:cubicBezTo>
                  <a:pt x="6849" y="8183"/>
                  <a:pt x="6372" y="8577"/>
                  <a:pt x="5888" y="8972"/>
                </a:cubicBezTo>
                <a:lnTo>
                  <a:pt x="6350" y="9522"/>
                </a:lnTo>
                <a:cubicBezTo>
                  <a:pt x="6790" y="9237"/>
                  <a:pt x="7047" y="9094"/>
                  <a:pt x="7121" y="9094"/>
                </a:cubicBezTo>
                <a:cubicBezTo>
                  <a:pt x="7459" y="9094"/>
                  <a:pt x="7774" y="9583"/>
                  <a:pt x="8068" y="10562"/>
                </a:cubicBezTo>
                <a:cubicBezTo>
                  <a:pt x="8333" y="11460"/>
                  <a:pt x="8597" y="12358"/>
                  <a:pt x="8861" y="13255"/>
                </a:cubicBezTo>
                <a:cubicBezTo>
                  <a:pt x="9258" y="14234"/>
                  <a:pt x="9743" y="14723"/>
                  <a:pt x="10316" y="14723"/>
                </a:cubicBezTo>
                <a:cubicBezTo>
                  <a:pt x="11241" y="14723"/>
                  <a:pt x="12372" y="13921"/>
                  <a:pt x="13709" y="12317"/>
                </a:cubicBezTo>
                <a:cubicBezTo>
                  <a:pt x="15001" y="10780"/>
                  <a:pt x="15669" y="9570"/>
                  <a:pt x="15713" y="8686"/>
                </a:cubicBezTo>
                <a:cubicBezTo>
                  <a:pt x="15772" y="7503"/>
                  <a:pt x="15295" y="6898"/>
                  <a:pt x="14281" y="6871"/>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64" name="Shape 2864"/>
          <p:cNvSpPr/>
          <p:nvPr/>
        </p:nvSpPr>
        <p:spPr>
          <a:xfrm>
            <a:off x="15699510" y="666209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4725" y="7359"/>
                </a:moveTo>
                <a:lnTo>
                  <a:pt x="13743" y="7359"/>
                </a:lnTo>
                <a:lnTo>
                  <a:pt x="13743" y="8833"/>
                </a:lnTo>
                <a:lnTo>
                  <a:pt x="12265" y="8833"/>
                </a:lnTo>
                <a:lnTo>
                  <a:pt x="12265" y="9816"/>
                </a:lnTo>
                <a:lnTo>
                  <a:pt x="13743" y="9816"/>
                </a:lnTo>
                <a:lnTo>
                  <a:pt x="13743" y="11283"/>
                </a:lnTo>
                <a:lnTo>
                  <a:pt x="14725" y="11283"/>
                </a:lnTo>
                <a:lnTo>
                  <a:pt x="14725" y="9816"/>
                </a:lnTo>
                <a:lnTo>
                  <a:pt x="16205" y="9816"/>
                </a:lnTo>
                <a:lnTo>
                  <a:pt x="16205" y="8833"/>
                </a:lnTo>
                <a:lnTo>
                  <a:pt x="14725" y="8833"/>
                </a:lnTo>
                <a:cubicBezTo>
                  <a:pt x="14725" y="8833"/>
                  <a:pt x="14725" y="7359"/>
                  <a:pt x="14725" y="7359"/>
                </a:cubicBezTo>
                <a:close/>
                <a:moveTo>
                  <a:pt x="9321" y="13946"/>
                </a:moveTo>
                <a:cubicBezTo>
                  <a:pt x="8620" y="13946"/>
                  <a:pt x="8071" y="13495"/>
                  <a:pt x="8071" y="12919"/>
                </a:cubicBezTo>
                <a:cubicBezTo>
                  <a:pt x="8071" y="12392"/>
                  <a:pt x="8713" y="11929"/>
                  <a:pt x="9446" y="11929"/>
                </a:cubicBezTo>
                <a:lnTo>
                  <a:pt x="9446" y="11723"/>
                </a:lnTo>
                <a:lnTo>
                  <a:pt x="9447" y="11723"/>
                </a:lnTo>
                <a:lnTo>
                  <a:pt x="9465" y="11929"/>
                </a:lnTo>
                <a:cubicBezTo>
                  <a:pt x="9624" y="11930"/>
                  <a:pt x="9777" y="11954"/>
                  <a:pt x="9922" y="12000"/>
                </a:cubicBezTo>
                <a:lnTo>
                  <a:pt x="10067" y="12104"/>
                </a:lnTo>
                <a:cubicBezTo>
                  <a:pt x="10440" y="12371"/>
                  <a:pt x="10637" y="12521"/>
                  <a:pt x="10695" y="12764"/>
                </a:cubicBezTo>
                <a:cubicBezTo>
                  <a:pt x="10710" y="12827"/>
                  <a:pt x="10717" y="12891"/>
                  <a:pt x="10717" y="12954"/>
                </a:cubicBezTo>
                <a:cubicBezTo>
                  <a:pt x="10717" y="13612"/>
                  <a:pt x="10247" y="13946"/>
                  <a:pt x="9321" y="13946"/>
                </a:cubicBezTo>
                <a:moveTo>
                  <a:pt x="8542" y="8739"/>
                </a:moveTo>
                <a:cubicBezTo>
                  <a:pt x="8495" y="8362"/>
                  <a:pt x="8574" y="8014"/>
                  <a:pt x="8754" y="7806"/>
                </a:cubicBezTo>
                <a:cubicBezTo>
                  <a:pt x="8864" y="7680"/>
                  <a:pt x="9006" y="7613"/>
                  <a:pt x="9164" y="7613"/>
                </a:cubicBezTo>
                <a:lnTo>
                  <a:pt x="9164" y="7409"/>
                </a:lnTo>
                <a:lnTo>
                  <a:pt x="9182" y="7613"/>
                </a:lnTo>
                <a:cubicBezTo>
                  <a:pt x="9653" y="7628"/>
                  <a:pt x="10105" y="8185"/>
                  <a:pt x="10189" y="8855"/>
                </a:cubicBezTo>
                <a:cubicBezTo>
                  <a:pt x="10237" y="9239"/>
                  <a:pt x="10155" y="9596"/>
                  <a:pt x="9970" y="9809"/>
                </a:cubicBezTo>
                <a:cubicBezTo>
                  <a:pt x="9860" y="9935"/>
                  <a:pt x="9722" y="10002"/>
                  <a:pt x="9550" y="10001"/>
                </a:cubicBezTo>
                <a:lnTo>
                  <a:pt x="9549" y="10001"/>
                </a:lnTo>
                <a:cubicBezTo>
                  <a:pt x="9087" y="9988"/>
                  <a:pt x="8626" y="9409"/>
                  <a:pt x="8542" y="8739"/>
                </a:cubicBezTo>
                <a:moveTo>
                  <a:pt x="10838" y="11196"/>
                </a:moveTo>
                <a:cubicBezTo>
                  <a:pt x="10586" y="11009"/>
                  <a:pt x="10351" y="10732"/>
                  <a:pt x="10342" y="10646"/>
                </a:cubicBezTo>
                <a:cubicBezTo>
                  <a:pt x="10342" y="10499"/>
                  <a:pt x="10342" y="10431"/>
                  <a:pt x="10689" y="10148"/>
                </a:cubicBezTo>
                <a:cubicBezTo>
                  <a:pt x="11138" y="9780"/>
                  <a:pt x="11386" y="9295"/>
                  <a:pt x="11386" y="8784"/>
                </a:cubicBezTo>
                <a:cubicBezTo>
                  <a:pt x="11386" y="8342"/>
                  <a:pt x="11262" y="7947"/>
                  <a:pt x="11050" y="7659"/>
                </a:cubicBezTo>
                <a:lnTo>
                  <a:pt x="11238" y="7659"/>
                </a:lnTo>
                <a:lnTo>
                  <a:pt x="12276" y="6873"/>
                </a:lnTo>
                <a:lnTo>
                  <a:pt x="9463" y="6873"/>
                </a:lnTo>
                <a:cubicBezTo>
                  <a:pt x="8335" y="6873"/>
                  <a:pt x="7345" y="7759"/>
                  <a:pt x="7345" y="8769"/>
                </a:cubicBezTo>
                <a:cubicBezTo>
                  <a:pt x="7345" y="9812"/>
                  <a:pt x="8109" y="10605"/>
                  <a:pt x="9137" y="10648"/>
                </a:cubicBezTo>
                <a:cubicBezTo>
                  <a:pt x="9121" y="10722"/>
                  <a:pt x="9113" y="10795"/>
                  <a:pt x="9113" y="10868"/>
                </a:cubicBezTo>
                <a:cubicBezTo>
                  <a:pt x="9113" y="11018"/>
                  <a:pt x="9147" y="11162"/>
                  <a:pt x="9216" y="11300"/>
                </a:cubicBezTo>
                <a:cubicBezTo>
                  <a:pt x="7943" y="11309"/>
                  <a:pt x="6870" y="12161"/>
                  <a:pt x="6870" y="13167"/>
                </a:cubicBezTo>
                <a:cubicBezTo>
                  <a:pt x="6870" y="14071"/>
                  <a:pt x="7903" y="14727"/>
                  <a:pt x="9325" y="14727"/>
                </a:cubicBezTo>
                <a:cubicBezTo>
                  <a:pt x="10861" y="14727"/>
                  <a:pt x="11690" y="13766"/>
                  <a:pt x="11690" y="12860"/>
                </a:cubicBezTo>
                <a:cubicBezTo>
                  <a:pt x="11690" y="12108"/>
                  <a:pt x="11459" y="11656"/>
                  <a:pt x="10838" y="11196"/>
                </a:cubicBezTo>
                <a:moveTo>
                  <a:pt x="10800" y="20618"/>
                </a:moveTo>
                <a:cubicBezTo>
                  <a:pt x="5378" y="20618"/>
                  <a:pt x="982" y="16223"/>
                  <a:pt x="982" y="10800"/>
                </a:cubicBezTo>
                <a:cubicBezTo>
                  <a:pt x="982" y="5378"/>
                  <a:pt x="5378" y="982"/>
                  <a:pt x="10800" y="982"/>
                </a:cubicBezTo>
                <a:cubicBezTo>
                  <a:pt x="16223" y="982"/>
                  <a:pt x="20618" y="5378"/>
                  <a:pt x="20618" y="10800"/>
                </a:cubicBezTo>
                <a:cubicBezTo>
                  <a:pt x="20618" y="16223"/>
                  <a:pt x="16223" y="20618"/>
                  <a:pt x="10800" y="20618"/>
                </a:cubicBezTo>
                <a:moveTo>
                  <a:pt x="10800" y="0"/>
                </a:moveTo>
                <a:cubicBezTo>
                  <a:pt x="4836" y="0"/>
                  <a:pt x="0" y="4835"/>
                  <a:pt x="0" y="10800"/>
                </a:cubicBezTo>
                <a:cubicBezTo>
                  <a:pt x="0" y="16765"/>
                  <a:pt x="4836" y="21600"/>
                  <a:pt x="10800" y="21600"/>
                </a:cubicBezTo>
                <a:cubicBezTo>
                  <a:pt x="16765" y="21600"/>
                  <a:pt x="21600" y="16765"/>
                  <a:pt x="21600" y="10800"/>
                </a:cubicBezTo>
                <a:cubicBezTo>
                  <a:pt x="21600" y="4835"/>
                  <a:pt x="16765" y="0"/>
                  <a:pt x="108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65" name="Shape 2865"/>
          <p:cNvSpPr/>
          <p:nvPr/>
        </p:nvSpPr>
        <p:spPr>
          <a:xfrm>
            <a:off x="16766032" y="666209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6" y="0"/>
                  <a:pt x="0" y="4835"/>
                  <a:pt x="0" y="10800"/>
                </a:cubicBezTo>
                <a:cubicBezTo>
                  <a:pt x="0" y="16765"/>
                  <a:pt x="4836" y="21600"/>
                  <a:pt x="10800" y="21600"/>
                </a:cubicBezTo>
                <a:cubicBezTo>
                  <a:pt x="16764" y="21600"/>
                  <a:pt x="21600" y="16765"/>
                  <a:pt x="21600" y="10800"/>
                </a:cubicBezTo>
                <a:cubicBezTo>
                  <a:pt x="21600" y="4835"/>
                  <a:pt x="16764" y="0"/>
                  <a:pt x="10800" y="0"/>
                </a:cubicBezTo>
                <a:moveTo>
                  <a:pt x="13430" y="9320"/>
                </a:moveTo>
                <a:cubicBezTo>
                  <a:pt x="11975" y="9320"/>
                  <a:pt x="11780" y="10196"/>
                  <a:pt x="11780" y="10196"/>
                </a:cubicBezTo>
                <a:lnTo>
                  <a:pt x="11782" y="9327"/>
                </a:lnTo>
                <a:lnTo>
                  <a:pt x="9818" y="9327"/>
                </a:lnTo>
                <a:lnTo>
                  <a:pt x="9818" y="14727"/>
                </a:lnTo>
                <a:lnTo>
                  <a:pt x="11782" y="14727"/>
                </a:lnTo>
                <a:lnTo>
                  <a:pt x="11782" y="11782"/>
                </a:lnTo>
                <a:cubicBezTo>
                  <a:pt x="11782" y="11782"/>
                  <a:pt x="11782" y="10793"/>
                  <a:pt x="12616" y="10793"/>
                </a:cubicBezTo>
                <a:cubicBezTo>
                  <a:pt x="13086" y="10793"/>
                  <a:pt x="13255" y="11232"/>
                  <a:pt x="13255" y="11782"/>
                </a:cubicBezTo>
                <a:lnTo>
                  <a:pt x="13255" y="14727"/>
                </a:lnTo>
                <a:lnTo>
                  <a:pt x="15218" y="14727"/>
                </a:lnTo>
                <a:lnTo>
                  <a:pt x="15218" y="11782"/>
                </a:lnTo>
                <a:cubicBezTo>
                  <a:pt x="15218" y="10245"/>
                  <a:pt x="14550" y="9320"/>
                  <a:pt x="13430" y="9320"/>
                </a:cubicBezTo>
                <a:moveTo>
                  <a:pt x="6873" y="14727"/>
                </a:moveTo>
                <a:lnTo>
                  <a:pt x="8829" y="14727"/>
                </a:lnTo>
                <a:lnTo>
                  <a:pt x="8829" y="9320"/>
                </a:lnTo>
                <a:lnTo>
                  <a:pt x="6873" y="9320"/>
                </a:lnTo>
                <a:cubicBezTo>
                  <a:pt x="6873" y="9320"/>
                  <a:pt x="6873" y="14727"/>
                  <a:pt x="6873" y="14727"/>
                </a:cubicBezTo>
                <a:close/>
                <a:moveTo>
                  <a:pt x="7851" y="6873"/>
                </a:moveTo>
                <a:cubicBezTo>
                  <a:pt x="7311" y="6873"/>
                  <a:pt x="6873" y="7313"/>
                  <a:pt x="6873" y="7856"/>
                </a:cubicBezTo>
                <a:cubicBezTo>
                  <a:pt x="6873" y="8399"/>
                  <a:pt x="7311" y="8839"/>
                  <a:pt x="7851" y="8839"/>
                </a:cubicBezTo>
                <a:cubicBezTo>
                  <a:pt x="8391" y="8839"/>
                  <a:pt x="8829" y="8399"/>
                  <a:pt x="8829" y="7856"/>
                </a:cubicBezTo>
                <a:cubicBezTo>
                  <a:pt x="8829" y="7313"/>
                  <a:pt x="8391" y="6873"/>
                  <a:pt x="7851" y="6873"/>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66" name="Shape 2866"/>
          <p:cNvSpPr/>
          <p:nvPr/>
        </p:nvSpPr>
        <p:spPr>
          <a:xfrm>
            <a:off x="17832555" y="666209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moveTo>
                  <a:pt x="11591" y="13291"/>
                </a:moveTo>
                <a:cubicBezTo>
                  <a:pt x="11452" y="13214"/>
                  <a:pt x="11342" y="13108"/>
                  <a:pt x="11291" y="12978"/>
                </a:cubicBezTo>
                <a:cubicBezTo>
                  <a:pt x="11284" y="12956"/>
                  <a:pt x="11290" y="10299"/>
                  <a:pt x="11290" y="10299"/>
                </a:cubicBezTo>
                <a:lnTo>
                  <a:pt x="13256" y="10299"/>
                </a:lnTo>
                <a:lnTo>
                  <a:pt x="13256" y="8836"/>
                </a:lnTo>
                <a:lnTo>
                  <a:pt x="11292" y="8836"/>
                </a:lnTo>
                <a:lnTo>
                  <a:pt x="11292" y="6873"/>
                </a:lnTo>
                <a:lnTo>
                  <a:pt x="10042" y="6879"/>
                </a:lnTo>
                <a:cubicBezTo>
                  <a:pt x="9988" y="7284"/>
                  <a:pt x="9891" y="7618"/>
                  <a:pt x="9750" y="7879"/>
                </a:cubicBezTo>
                <a:cubicBezTo>
                  <a:pt x="9608" y="8142"/>
                  <a:pt x="9420" y="8366"/>
                  <a:pt x="9187" y="8553"/>
                </a:cubicBezTo>
                <a:cubicBezTo>
                  <a:pt x="8953" y="8740"/>
                  <a:pt x="8672" y="8883"/>
                  <a:pt x="8344" y="8984"/>
                </a:cubicBezTo>
                <a:lnTo>
                  <a:pt x="8345" y="10309"/>
                </a:lnTo>
                <a:lnTo>
                  <a:pt x="9328" y="10299"/>
                </a:lnTo>
                <a:lnTo>
                  <a:pt x="9328" y="12846"/>
                </a:lnTo>
                <a:cubicBezTo>
                  <a:pt x="9328" y="13204"/>
                  <a:pt x="9369" y="13478"/>
                  <a:pt x="9448" y="13667"/>
                </a:cubicBezTo>
                <a:cubicBezTo>
                  <a:pt x="9528" y="13856"/>
                  <a:pt x="9671" y="14034"/>
                  <a:pt x="9879" y="14202"/>
                </a:cubicBezTo>
                <a:cubicBezTo>
                  <a:pt x="10086" y="14370"/>
                  <a:pt x="10336" y="14498"/>
                  <a:pt x="10629" y="14589"/>
                </a:cubicBezTo>
                <a:cubicBezTo>
                  <a:pt x="10922" y="14679"/>
                  <a:pt x="11238" y="14727"/>
                  <a:pt x="11620" y="14727"/>
                </a:cubicBezTo>
                <a:cubicBezTo>
                  <a:pt x="11955" y="14727"/>
                  <a:pt x="12228" y="14693"/>
                  <a:pt x="12517" y="14629"/>
                </a:cubicBezTo>
                <a:cubicBezTo>
                  <a:pt x="12806" y="14566"/>
                  <a:pt x="13221" y="14455"/>
                  <a:pt x="13578" y="14297"/>
                </a:cubicBezTo>
                <a:lnTo>
                  <a:pt x="13583" y="13091"/>
                </a:lnTo>
                <a:cubicBezTo>
                  <a:pt x="13165" y="13349"/>
                  <a:pt x="12648" y="13447"/>
                  <a:pt x="12225" y="13447"/>
                </a:cubicBezTo>
                <a:cubicBezTo>
                  <a:pt x="11987" y="13447"/>
                  <a:pt x="11776" y="13395"/>
                  <a:pt x="11591" y="13291"/>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67" name="Shape 2867"/>
          <p:cNvSpPr/>
          <p:nvPr/>
        </p:nvSpPr>
        <p:spPr>
          <a:xfrm>
            <a:off x="18899077" y="666209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4291" y="6986"/>
                </a:moveTo>
                <a:cubicBezTo>
                  <a:pt x="14241" y="6976"/>
                  <a:pt x="14187" y="6971"/>
                  <a:pt x="14134" y="6971"/>
                </a:cubicBezTo>
                <a:cubicBezTo>
                  <a:pt x="13808" y="6971"/>
                  <a:pt x="13598" y="7166"/>
                  <a:pt x="13572" y="7494"/>
                </a:cubicBezTo>
                <a:cubicBezTo>
                  <a:pt x="13242" y="11704"/>
                  <a:pt x="13044" y="12909"/>
                  <a:pt x="13042" y="12921"/>
                </a:cubicBezTo>
                <a:lnTo>
                  <a:pt x="13046" y="13020"/>
                </a:lnTo>
                <a:lnTo>
                  <a:pt x="13142" y="13032"/>
                </a:lnTo>
                <a:lnTo>
                  <a:pt x="13172" y="13032"/>
                </a:lnTo>
                <a:cubicBezTo>
                  <a:pt x="13281" y="13032"/>
                  <a:pt x="13386" y="13050"/>
                  <a:pt x="13473" y="13085"/>
                </a:cubicBezTo>
                <a:lnTo>
                  <a:pt x="13579" y="13126"/>
                </a:lnTo>
                <a:lnTo>
                  <a:pt x="13598" y="13012"/>
                </a:lnTo>
                <a:cubicBezTo>
                  <a:pt x="13837" y="11522"/>
                  <a:pt x="14296" y="9525"/>
                  <a:pt x="14542" y="8453"/>
                </a:cubicBezTo>
                <a:cubicBezTo>
                  <a:pt x="14618" y="8121"/>
                  <a:pt x="14675" y="7877"/>
                  <a:pt x="14698" y="7763"/>
                </a:cubicBezTo>
                <a:cubicBezTo>
                  <a:pt x="14745" y="7530"/>
                  <a:pt x="14724" y="7343"/>
                  <a:pt x="14637" y="7206"/>
                </a:cubicBezTo>
                <a:cubicBezTo>
                  <a:pt x="14563" y="7092"/>
                  <a:pt x="14447" y="7018"/>
                  <a:pt x="14291" y="6986"/>
                </a:cubicBezTo>
                <a:moveTo>
                  <a:pt x="13280" y="13606"/>
                </a:moveTo>
                <a:cubicBezTo>
                  <a:pt x="12921" y="13524"/>
                  <a:pt x="12660" y="13682"/>
                  <a:pt x="12569" y="14030"/>
                </a:cubicBezTo>
                <a:cubicBezTo>
                  <a:pt x="12528" y="14187"/>
                  <a:pt x="12550" y="14335"/>
                  <a:pt x="12631" y="14459"/>
                </a:cubicBezTo>
                <a:cubicBezTo>
                  <a:pt x="12706" y="14574"/>
                  <a:pt x="12831" y="14661"/>
                  <a:pt x="12982" y="14701"/>
                </a:cubicBezTo>
                <a:cubicBezTo>
                  <a:pt x="13045" y="14719"/>
                  <a:pt x="13109" y="14728"/>
                  <a:pt x="13172" y="14728"/>
                </a:cubicBezTo>
                <a:cubicBezTo>
                  <a:pt x="13438" y="14728"/>
                  <a:pt x="13639" y="14578"/>
                  <a:pt x="13698" y="14338"/>
                </a:cubicBezTo>
                <a:cubicBezTo>
                  <a:pt x="13741" y="14156"/>
                  <a:pt x="13722" y="13990"/>
                  <a:pt x="13643" y="13857"/>
                </a:cubicBezTo>
                <a:cubicBezTo>
                  <a:pt x="13567" y="13732"/>
                  <a:pt x="13439" y="13644"/>
                  <a:pt x="13280" y="13606"/>
                </a:cubicBezTo>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moveTo>
                  <a:pt x="13098" y="6884"/>
                </a:moveTo>
                <a:lnTo>
                  <a:pt x="12930" y="6884"/>
                </a:lnTo>
                <a:lnTo>
                  <a:pt x="12906" y="6887"/>
                </a:lnTo>
                <a:cubicBezTo>
                  <a:pt x="12646" y="6961"/>
                  <a:pt x="12244" y="6961"/>
                  <a:pt x="11983" y="6887"/>
                </a:cubicBezTo>
                <a:lnTo>
                  <a:pt x="11902" y="6884"/>
                </a:lnTo>
                <a:lnTo>
                  <a:pt x="9988" y="10156"/>
                </a:lnTo>
                <a:lnTo>
                  <a:pt x="8067" y="6873"/>
                </a:lnTo>
                <a:lnTo>
                  <a:pt x="8000" y="6891"/>
                </a:lnTo>
                <a:cubicBezTo>
                  <a:pt x="7739" y="6962"/>
                  <a:pt x="7347" y="6960"/>
                  <a:pt x="7088" y="6887"/>
                </a:cubicBezTo>
                <a:lnTo>
                  <a:pt x="6878" y="6884"/>
                </a:lnTo>
                <a:lnTo>
                  <a:pt x="9482" y="11392"/>
                </a:lnTo>
                <a:lnTo>
                  <a:pt x="9404" y="14626"/>
                </a:lnTo>
                <a:lnTo>
                  <a:pt x="9407" y="14722"/>
                </a:lnTo>
                <a:lnTo>
                  <a:pt x="9502" y="14722"/>
                </a:lnTo>
                <a:lnTo>
                  <a:pt x="9526" y="14719"/>
                </a:lnTo>
                <a:cubicBezTo>
                  <a:pt x="9786" y="14646"/>
                  <a:pt x="10190" y="14646"/>
                  <a:pt x="10449" y="14719"/>
                </a:cubicBezTo>
                <a:lnTo>
                  <a:pt x="10573" y="14722"/>
                </a:lnTo>
                <a:lnTo>
                  <a:pt x="10512" y="11391"/>
                </a:lnTo>
                <a:cubicBezTo>
                  <a:pt x="10600" y="11229"/>
                  <a:pt x="11150" y="10205"/>
                  <a:pt x="11738" y="9180"/>
                </a:cubicBezTo>
                <a:cubicBezTo>
                  <a:pt x="12342" y="8126"/>
                  <a:pt x="13008" y="7040"/>
                  <a:pt x="13015" y="7029"/>
                </a:cubicBezTo>
                <a:cubicBezTo>
                  <a:pt x="13015" y="7029"/>
                  <a:pt x="13098" y="6884"/>
                  <a:pt x="13098" y="6884"/>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68" name="Shape 2868"/>
          <p:cNvSpPr/>
          <p:nvPr/>
        </p:nvSpPr>
        <p:spPr>
          <a:xfrm>
            <a:off x="19965599" y="666209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moveTo>
                  <a:pt x="13062" y="5890"/>
                </a:moveTo>
                <a:lnTo>
                  <a:pt x="10786" y="7776"/>
                </a:lnTo>
                <a:lnTo>
                  <a:pt x="13925" y="9725"/>
                </a:lnTo>
                <a:lnTo>
                  <a:pt x="16200" y="7926"/>
                </a:lnTo>
                <a:cubicBezTo>
                  <a:pt x="16200" y="7926"/>
                  <a:pt x="13062" y="5890"/>
                  <a:pt x="13062" y="5890"/>
                </a:cubicBezTo>
                <a:close/>
                <a:moveTo>
                  <a:pt x="5400" y="8027"/>
                </a:moveTo>
                <a:lnTo>
                  <a:pt x="7647" y="9763"/>
                </a:lnTo>
                <a:lnTo>
                  <a:pt x="10786" y="7776"/>
                </a:lnTo>
                <a:lnTo>
                  <a:pt x="8630" y="5891"/>
                </a:lnTo>
                <a:cubicBezTo>
                  <a:pt x="8630" y="5891"/>
                  <a:pt x="5400" y="8027"/>
                  <a:pt x="5400" y="8027"/>
                </a:cubicBezTo>
                <a:close/>
                <a:moveTo>
                  <a:pt x="12965" y="14699"/>
                </a:moveTo>
                <a:lnTo>
                  <a:pt x="12958" y="14707"/>
                </a:lnTo>
                <a:lnTo>
                  <a:pt x="10801" y="13100"/>
                </a:lnTo>
                <a:lnTo>
                  <a:pt x="8731" y="14685"/>
                </a:lnTo>
                <a:lnTo>
                  <a:pt x="8712" y="14715"/>
                </a:lnTo>
                <a:lnTo>
                  <a:pt x="7571" y="14025"/>
                </a:lnTo>
                <a:lnTo>
                  <a:pt x="7571" y="14627"/>
                </a:lnTo>
                <a:lnTo>
                  <a:pt x="10799" y="16692"/>
                </a:lnTo>
                <a:lnTo>
                  <a:pt x="14000" y="14627"/>
                </a:lnTo>
                <a:lnTo>
                  <a:pt x="14000" y="14067"/>
                </a:lnTo>
                <a:lnTo>
                  <a:pt x="12965" y="14699"/>
                </a:lnTo>
                <a:cubicBezTo>
                  <a:pt x="12965" y="14699"/>
                  <a:pt x="12965" y="14699"/>
                  <a:pt x="12965" y="14699"/>
                </a:cubicBezTo>
                <a:close/>
                <a:moveTo>
                  <a:pt x="7642" y="9766"/>
                </a:moveTo>
                <a:lnTo>
                  <a:pt x="5404" y="11577"/>
                </a:lnTo>
                <a:lnTo>
                  <a:pt x="7350" y="12746"/>
                </a:lnTo>
                <a:lnTo>
                  <a:pt x="7351" y="12745"/>
                </a:lnTo>
                <a:lnTo>
                  <a:pt x="7775" y="13002"/>
                </a:lnTo>
                <a:lnTo>
                  <a:pt x="8631" y="13516"/>
                </a:lnTo>
                <a:lnTo>
                  <a:pt x="10063" y="12429"/>
                </a:lnTo>
                <a:lnTo>
                  <a:pt x="10780" y="11880"/>
                </a:lnTo>
                <a:lnTo>
                  <a:pt x="10782" y="11882"/>
                </a:lnTo>
                <a:lnTo>
                  <a:pt x="10786" y="11880"/>
                </a:lnTo>
                <a:lnTo>
                  <a:pt x="10798" y="11888"/>
                </a:lnTo>
                <a:lnTo>
                  <a:pt x="10805" y="11880"/>
                </a:lnTo>
                <a:lnTo>
                  <a:pt x="12509" y="13148"/>
                </a:lnTo>
                <a:lnTo>
                  <a:pt x="13007" y="13515"/>
                </a:lnTo>
                <a:lnTo>
                  <a:pt x="16198" y="11575"/>
                </a:lnTo>
                <a:lnTo>
                  <a:pt x="13925" y="9727"/>
                </a:lnTo>
                <a:lnTo>
                  <a:pt x="10788" y="11715"/>
                </a:lnTo>
                <a:cubicBezTo>
                  <a:pt x="10788" y="11715"/>
                  <a:pt x="7642" y="9766"/>
                  <a:pt x="7642" y="9766"/>
                </a:cubicBezTo>
                <a:close/>
                <a:moveTo>
                  <a:pt x="13925" y="9727"/>
                </a:moveTo>
                <a:lnTo>
                  <a:pt x="13925" y="9725"/>
                </a:lnTo>
                <a:lnTo>
                  <a:pt x="13925" y="9725"/>
                </a:lnTo>
                <a:lnTo>
                  <a:pt x="13924" y="9725"/>
                </a:lnTo>
                <a:cubicBezTo>
                  <a:pt x="13924" y="9725"/>
                  <a:pt x="13925" y="9727"/>
                  <a:pt x="13925" y="9727"/>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69" name="Shape 2869"/>
          <p:cNvSpPr/>
          <p:nvPr/>
        </p:nvSpPr>
        <p:spPr>
          <a:xfrm>
            <a:off x="21032121" y="666209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4727" y="13745"/>
                </a:moveTo>
                <a:cubicBezTo>
                  <a:pt x="14727" y="14287"/>
                  <a:pt x="14287" y="14727"/>
                  <a:pt x="13745" y="14727"/>
                </a:cubicBezTo>
                <a:lnTo>
                  <a:pt x="7855" y="14727"/>
                </a:lnTo>
                <a:cubicBezTo>
                  <a:pt x="7313" y="14727"/>
                  <a:pt x="6873" y="14287"/>
                  <a:pt x="6873" y="13745"/>
                </a:cubicBezTo>
                <a:lnTo>
                  <a:pt x="6873" y="10309"/>
                </a:lnTo>
                <a:lnTo>
                  <a:pt x="7904" y="10309"/>
                </a:lnTo>
                <a:cubicBezTo>
                  <a:pt x="7877" y="10470"/>
                  <a:pt x="7855" y="10632"/>
                  <a:pt x="7855" y="10800"/>
                </a:cubicBezTo>
                <a:cubicBezTo>
                  <a:pt x="7855" y="12427"/>
                  <a:pt x="9173" y="13745"/>
                  <a:pt x="10800" y="13745"/>
                </a:cubicBezTo>
                <a:cubicBezTo>
                  <a:pt x="12426" y="13745"/>
                  <a:pt x="13745" y="12427"/>
                  <a:pt x="13745" y="10800"/>
                </a:cubicBezTo>
                <a:cubicBezTo>
                  <a:pt x="13745" y="10632"/>
                  <a:pt x="13723" y="10470"/>
                  <a:pt x="13696" y="10309"/>
                </a:cubicBezTo>
                <a:lnTo>
                  <a:pt x="14727" y="10309"/>
                </a:lnTo>
                <a:cubicBezTo>
                  <a:pt x="14727" y="10309"/>
                  <a:pt x="14727" y="13745"/>
                  <a:pt x="14727" y="13745"/>
                </a:cubicBezTo>
                <a:close/>
                <a:moveTo>
                  <a:pt x="10800" y="8836"/>
                </a:moveTo>
                <a:cubicBezTo>
                  <a:pt x="11884" y="8836"/>
                  <a:pt x="12764" y="9716"/>
                  <a:pt x="12764" y="10800"/>
                </a:cubicBezTo>
                <a:cubicBezTo>
                  <a:pt x="12764" y="11884"/>
                  <a:pt x="11884" y="12764"/>
                  <a:pt x="10800" y="12764"/>
                </a:cubicBezTo>
                <a:cubicBezTo>
                  <a:pt x="9716" y="12764"/>
                  <a:pt x="8836" y="11884"/>
                  <a:pt x="8836" y="10800"/>
                </a:cubicBezTo>
                <a:cubicBezTo>
                  <a:pt x="8836" y="9716"/>
                  <a:pt x="9716" y="8836"/>
                  <a:pt x="10800" y="8836"/>
                </a:cubicBezTo>
                <a:moveTo>
                  <a:pt x="12764" y="7364"/>
                </a:moveTo>
                <a:lnTo>
                  <a:pt x="14236" y="7364"/>
                </a:lnTo>
                <a:lnTo>
                  <a:pt x="14236" y="8836"/>
                </a:lnTo>
                <a:lnTo>
                  <a:pt x="12764" y="8836"/>
                </a:lnTo>
                <a:cubicBezTo>
                  <a:pt x="12764" y="8836"/>
                  <a:pt x="12764" y="7364"/>
                  <a:pt x="12764" y="7364"/>
                </a:cubicBezTo>
                <a:close/>
                <a:moveTo>
                  <a:pt x="13745" y="5891"/>
                </a:moveTo>
                <a:lnTo>
                  <a:pt x="7855" y="5891"/>
                </a:lnTo>
                <a:cubicBezTo>
                  <a:pt x="6770" y="5891"/>
                  <a:pt x="5891" y="6770"/>
                  <a:pt x="5891" y="7855"/>
                </a:cubicBezTo>
                <a:lnTo>
                  <a:pt x="5891" y="13745"/>
                </a:lnTo>
                <a:cubicBezTo>
                  <a:pt x="5891" y="14830"/>
                  <a:pt x="6770" y="15709"/>
                  <a:pt x="7855" y="15709"/>
                </a:cubicBezTo>
                <a:lnTo>
                  <a:pt x="13745" y="15709"/>
                </a:lnTo>
                <a:cubicBezTo>
                  <a:pt x="14830" y="15709"/>
                  <a:pt x="15709" y="14830"/>
                  <a:pt x="15709" y="13745"/>
                </a:cubicBezTo>
                <a:lnTo>
                  <a:pt x="15709" y="7855"/>
                </a:lnTo>
                <a:cubicBezTo>
                  <a:pt x="15709" y="6770"/>
                  <a:pt x="14830" y="5891"/>
                  <a:pt x="13745" y="5891"/>
                </a:cubicBezTo>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70" name="Shape 2870"/>
          <p:cNvSpPr/>
          <p:nvPr/>
        </p:nvSpPr>
        <p:spPr>
          <a:xfrm>
            <a:off x="22098643" y="666209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5709" y="10800"/>
                </a:moveTo>
                <a:cubicBezTo>
                  <a:pt x="15709" y="12575"/>
                  <a:pt x="14764" y="14125"/>
                  <a:pt x="13353" y="14987"/>
                </a:cubicBezTo>
                <a:lnTo>
                  <a:pt x="14834" y="10707"/>
                </a:lnTo>
                <a:cubicBezTo>
                  <a:pt x="15118" y="9995"/>
                  <a:pt x="15213" y="9425"/>
                  <a:pt x="15213" y="8919"/>
                </a:cubicBezTo>
                <a:cubicBezTo>
                  <a:pt x="15213" y="8812"/>
                  <a:pt x="15201" y="8718"/>
                  <a:pt x="15194" y="8620"/>
                </a:cubicBezTo>
                <a:cubicBezTo>
                  <a:pt x="15521" y="9277"/>
                  <a:pt x="15709" y="10016"/>
                  <a:pt x="15709" y="10800"/>
                </a:cubicBezTo>
                <a:moveTo>
                  <a:pt x="11487" y="8460"/>
                </a:moveTo>
                <a:cubicBezTo>
                  <a:pt x="11788" y="8444"/>
                  <a:pt x="12059" y="8413"/>
                  <a:pt x="12059" y="8413"/>
                </a:cubicBezTo>
                <a:cubicBezTo>
                  <a:pt x="12328" y="8380"/>
                  <a:pt x="12296" y="7986"/>
                  <a:pt x="12027" y="8001"/>
                </a:cubicBezTo>
                <a:cubicBezTo>
                  <a:pt x="12027" y="8001"/>
                  <a:pt x="11219" y="8065"/>
                  <a:pt x="10697" y="8065"/>
                </a:cubicBezTo>
                <a:cubicBezTo>
                  <a:pt x="10206" y="8065"/>
                  <a:pt x="9382" y="8001"/>
                  <a:pt x="9382" y="8001"/>
                </a:cubicBezTo>
                <a:cubicBezTo>
                  <a:pt x="9113" y="7986"/>
                  <a:pt x="9082" y="8396"/>
                  <a:pt x="9351" y="8413"/>
                </a:cubicBezTo>
                <a:cubicBezTo>
                  <a:pt x="9351" y="8413"/>
                  <a:pt x="9605" y="8444"/>
                  <a:pt x="9874" y="8460"/>
                </a:cubicBezTo>
                <a:lnTo>
                  <a:pt x="10651" y="10590"/>
                </a:lnTo>
                <a:lnTo>
                  <a:pt x="9559" y="13866"/>
                </a:lnTo>
                <a:lnTo>
                  <a:pt x="7742" y="8460"/>
                </a:lnTo>
                <a:cubicBezTo>
                  <a:pt x="8042" y="8444"/>
                  <a:pt x="8313" y="8413"/>
                  <a:pt x="8313" y="8413"/>
                </a:cubicBezTo>
                <a:cubicBezTo>
                  <a:pt x="8581" y="8380"/>
                  <a:pt x="8550" y="7986"/>
                  <a:pt x="8281" y="8001"/>
                </a:cubicBezTo>
                <a:cubicBezTo>
                  <a:pt x="8281" y="8001"/>
                  <a:pt x="7473" y="8065"/>
                  <a:pt x="6951" y="8065"/>
                </a:cubicBezTo>
                <a:cubicBezTo>
                  <a:pt x="6885" y="8065"/>
                  <a:pt x="6805" y="8063"/>
                  <a:pt x="6726" y="8060"/>
                </a:cubicBezTo>
                <a:cubicBezTo>
                  <a:pt x="7608" y="6752"/>
                  <a:pt x="9103" y="5891"/>
                  <a:pt x="10800" y="5891"/>
                </a:cubicBezTo>
                <a:cubicBezTo>
                  <a:pt x="12045" y="5891"/>
                  <a:pt x="13178" y="6358"/>
                  <a:pt x="14044" y="7122"/>
                </a:cubicBezTo>
                <a:cubicBezTo>
                  <a:pt x="13590" y="7157"/>
                  <a:pt x="13299" y="7563"/>
                  <a:pt x="13299" y="8001"/>
                </a:cubicBezTo>
                <a:cubicBezTo>
                  <a:pt x="13299" y="8413"/>
                  <a:pt x="13505" y="8761"/>
                  <a:pt x="13758" y="9172"/>
                </a:cubicBezTo>
                <a:cubicBezTo>
                  <a:pt x="13948" y="9504"/>
                  <a:pt x="14169" y="9931"/>
                  <a:pt x="14169" y="10548"/>
                </a:cubicBezTo>
                <a:cubicBezTo>
                  <a:pt x="14169" y="10975"/>
                  <a:pt x="14005" y="11471"/>
                  <a:pt x="13790" y="12162"/>
                </a:cubicBezTo>
                <a:lnTo>
                  <a:pt x="13291" y="13825"/>
                </a:lnTo>
                <a:cubicBezTo>
                  <a:pt x="13291" y="13825"/>
                  <a:pt x="11487" y="8460"/>
                  <a:pt x="11487" y="8460"/>
                </a:cubicBezTo>
                <a:close/>
                <a:moveTo>
                  <a:pt x="10800" y="15709"/>
                </a:moveTo>
                <a:cubicBezTo>
                  <a:pt x="10320" y="15709"/>
                  <a:pt x="9857" y="15637"/>
                  <a:pt x="9417" y="15508"/>
                </a:cubicBezTo>
                <a:lnTo>
                  <a:pt x="10887" y="11237"/>
                </a:lnTo>
                <a:cubicBezTo>
                  <a:pt x="10887" y="11237"/>
                  <a:pt x="12211" y="14864"/>
                  <a:pt x="12426" y="15428"/>
                </a:cubicBezTo>
                <a:cubicBezTo>
                  <a:pt x="11916" y="15607"/>
                  <a:pt x="11370" y="15709"/>
                  <a:pt x="10800" y="15709"/>
                </a:cubicBezTo>
                <a:moveTo>
                  <a:pt x="5891" y="10800"/>
                </a:moveTo>
                <a:cubicBezTo>
                  <a:pt x="5891" y="10118"/>
                  <a:pt x="6030" y="9470"/>
                  <a:pt x="6281" y="8880"/>
                </a:cubicBezTo>
                <a:lnTo>
                  <a:pt x="8578" y="15174"/>
                </a:lnTo>
                <a:cubicBezTo>
                  <a:pt x="6985" y="14362"/>
                  <a:pt x="5891" y="12711"/>
                  <a:pt x="5891" y="10800"/>
                </a:cubicBezTo>
                <a:moveTo>
                  <a:pt x="10800" y="4909"/>
                </a:moveTo>
                <a:cubicBezTo>
                  <a:pt x="7547" y="4909"/>
                  <a:pt x="4909" y="7547"/>
                  <a:pt x="4909" y="10800"/>
                </a:cubicBezTo>
                <a:cubicBezTo>
                  <a:pt x="4909" y="14054"/>
                  <a:pt x="7547" y="16691"/>
                  <a:pt x="10800" y="16691"/>
                </a:cubicBezTo>
                <a:cubicBezTo>
                  <a:pt x="14054" y="16691"/>
                  <a:pt x="16691" y="14054"/>
                  <a:pt x="16691" y="10800"/>
                </a:cubicBezTo>
                <a:cubicBezTo>
                  <a:pt x="16691" y="7547"/>
                  <a:pt x="14054" y="4909"/>
                  <a:pt x="10800" y="4909"/>
                </a:cubicBezTo>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71" name="Shape 2871"/>
          <p:cNvSpPr/>
          <p:nvPr/>
        </p:nvSpPr>
        <p:spPr>
          <a:xfrm>
            <a:off x="12499944" y="7728614"/>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7"/>
                  <a:pt x="5377" y="982"/>
                  <a:pt x="10800" y="982"/>
                </a:cubicBezTo>
                <a:cubicBezTo>
                  <a:pt x="16223" y="982"/>
                  <a:pt x="20618" y="5377"/>
                  <a:pt x="20618" y="10800"/>
                </a:cubicBezTo>
                <a:cubicBezTo>
                  <a:pt x="20618" y="16223"/>
                  <a:pt x="16223" y="20618"/>
                  <a:pt x="10800" y="20618"/>
                </a:cubicBezTo>
                <a:moveTo>
                  <a:pt x="10800" y="0"/>
                </a:moveTo>
                <a:cubicBezTo>
                  <a:pt x="4836" y="0"/>
                  <a:pt x="0" y="4835"/>
                  <a:pt x="0" y="10800"/>
                </a:cubicBezTo>
                <a:cubicBezTo>
                  <a:pt x="0" y="16765"/>
                  <a:pt x="4836" y="21600"/>
                  <a:pt x="10800" y="21600"/>
                </a:cubicBezTo>
                <a:cubicBezTo>
                  <a:pt x="16764" y="21600"/>
                  <a:pt x="21600" y="16765"/>
                  <a:pt x="21600" y="10800"/>
                </a:cubicBezTo>
                <a:cubicBezTo>
                  <a:pt x="21600" y="4835"/>
                  <a:pt x="16764" y="0"/>
                  <a:pt x="10800" y="0"/>
                </a:cubicBezTo>
                <a:moveTo>
                  <a:pt x="14236" y="10309"/>
                </a:moveTo>
                <a:cubicBezTo>
                  <a:pt x="13552" y="10309"/>
                  <a:pt x="12889" y="10401"/>
                  <a:pt x="12252" y="10556"/>
                </a:cubicBezTo>
                <a:cubicBezTo>
                  <a:pt x="12104" y="10191"/>
                  <a:pt x="11941" y="9834"/>
                  <a:pt x="11763" y="9484"/>
                </a:cubicBezTo>
                <a:cubicBezTo>
                  <a:pt x="12783" y="9001"/>
                  <a:pt x="13728" y="8390"/>
                  <a:pt x="14592" y="7682"/>
                </a:cubicBezTo>
                <a:cubicBezTo>
                  <a:pt x="15222" y="8448"/>
                  <a:pt x="15619" y="9407"/>
                  <a:pt x="15692" y="10457"/>
                </a:cubicBezTo>
                <a:cubicBezTo>
                  <a:pt x="15218" y="10370"/>
                  <a:pt x="14736" y="10309"/>
                  <a:pt x="14236" y="10309"/>
                </a:cubicBezTo>
                <a:moveTo>
                  <a:pt x="13226" y="15065"/>
                </a:moveTo>
                <a:cubicBezTo>
                  <a:pt x="13168" y="13821"/>
                  <a:pt x="12957" y="12618"/>
                  <a:pt x="12590" y="11483"/>
                </a:cubicBezTo>
                <a:cubicBezTo>
                  <a:pt x="13120" y="11361"/>
                  <a:pt x="13669" y="11291"/>
                  <a:pt x="14236" y="11291"/>
                </a:cubicBezTo>
                <a:cubicBezTo>
                  <a:pt x="14726" y="11291"/>
                  <a:pt x="15199" y="11358"/>
                  <a:pt x="15661" y="11451"/>
                </a:cubicBezTo>
                <a:cubicBezTo>
                  <a:pt x="15455" y="13001"/>
                  <a:pt x="14529" y="14322"/>
                  <a:pt x="13226" y="15065"/>
                </a:cubicBezTo>
                <a:moveTo>
                  <a:pt x="10800" y="15709"/>
                </a:moveTo>
                <a:cubicBezTo>
                  <a:pt x="9746" y="15709"/>
                  <a:pt x="8772" y="15374"/>
                  <a:pt x="7971" y="14808"/>
                </a:cubicBezTo>
                <a:cubicBezTo>
                  <a:pt x="8822" y="13429"/>
                  <a:pt x="10108" y="12348"/>
                  <a:pt x="11646" y="11769"/>
                </a:cubicBezTo>
                <a:cubicBezTo>
                  <a:pt x="12027" y="12943"/>
                  <a:pt x="12241" y="14191"/>
                  <a:pt x="12264" y="15487"/>
                </a:cubicBezTo>
                <a:cubicBezTo>
                  <a:pt x="11801" y="15631"/>
                  <a:pt x="11310" y="15709"/>
                  <a:pt x="10800" y="15709"/>
                </a:cubicBezTo>
                <a:moveTo>
                  <a:pt x="5891" y="10800"/>
                </a:moveTo>
                <a:cubicBezTo>
                  <a:pt x="7641" y="10800"/>
                  <a:pt x="9313" y="10470"/>
                  <a:pt x="10852" y="9873"/>
                </a:cubicBezTo>
                <a:cubicBezTo>
                  <a:pt x="11016" y="10192"/>
                  <a:pt x="11171" y="10515"/>
                  <a:pt x="11309" y="10848"/>
                </a:cubicBezTo>
                <a:cubicBezTo>
                  <a:pt x="9614" y="11484"/>
                  <a:pt x="8190" y="12658"/>
                  <a:pt x="7225" y="14157"/>
                </a:cubicBezTo>
                <a:cubicBezTo>
                  <a:pt x="6400" y="13279"/>
                  <a:pt x="5891" y="12100"/>
                  <a:pt x="5891" y="10800"/>
                </a:cubicBezTo>
                <a:moveTo>
                  <a:pt x="8358" y="6546"/>
                </a:moveTo>
                <a:cubicBezTo>
                  <a:pt x="9117" y="7279"/>
                  <a:pt x="9793" y="8099"/>
                  <a:pt x="10353" y="9000"/>
                </a:cubicBezTo>
                <a:cubicBezTo>
                  <a:pt x="8991" y="9509"/>
                  <a:pt x="7526" y="9801"/>
                  <a:pt x="5990" y="9813"/>
                </a:cubicBezTo>
                <a:cubicBezTo>
                  <a:pt x="6276" y="8414"/>
                  <a:pt x="7158" y="7236"/>
                  <a:pt x="8358" y="6546"/>
                </a:cubicBezTo>
                <a:moveTo>
                  <a:pt x="10800" y="5891"/>
                </a:moveTo>
                <a:cubicBezTo>
                  <a:pt x="11968" y="5891"/>
                  <a:pt x="13040" y="6300"/>
                  <a:pt x="13882" y="6982"/>
                </a:cubicBezTo>
                <a:cubicBezTo>
                  <a:pt x="13087" y="7622"/>
                  <a:pt x="12217" y="8174"/>
                  <a:pt x="11282" y="8612"/>
                </a:cubicBezTo>
                <a:cubicBezTo>
                  <a:pt x="10732" y="7702"/>
                  <a:pt x="10073" y="6869"/>
                  <a:pt x="9333" y="6114"/>
                </a:cubicBezTo>
                <a:cubicBezTo>
                  <a:pt x="9797" y="5970"/>
                  <a:pt x="10289" y="5891"/>
                  <a:pt x="10800" y="5891"/>
                </a:cubicBezTo>
                <a:moveTo>
                  <a:pt x="10800" y="4909"/>
                </a:moveTo>
                <a:cubicBezTo>
                  <a:pt x="7547" y="4909"/>
                  <a:pt x="4909" y="7547"/>
                  <a:pt x="4909" y="10800"/>
                </a:cubicBezTo>
                <a:cubicBezTo>
                  <a:pt x="4909" y="14053"/>
                  <a:pt x="7547" y="16691"/>
                  <a:pt x="10800" y="16691"/>
                </a:cubicBezTo>
                <a:cubicBezTo>
                  <a:pt x="14053" y="16691"/>
                  <a:pt x="16691" y="14053"/>
                  <a:pt x="16691" y="10800"/>
                </a:cubicBezTo>
                <a:cubicBezTo>
                  <a:pt x="16691" y="7547"/>
                  <a:pt x="14053" y="4909"/>
                  <a:pt x="10800" y="4909"/>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72" name="Shape 2872"/>
          <p:cNvSpPr/>
          <p:nvPr/>
        </p:nvSpPr>
        <p:spPr>
          <a:xfrm>
            <a:off x="13566466" y="7728614"/>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9"/>
                  <a:pt x="20178" y="20618"/>
                  <a:pt x="19636" y="20618"/>
                </a:cubicBezTo>
                <a:lnTo>
                  <a:pt x="1964" y="20618"/>
                </a:lnTo>
                <a:cubicBezTo>
                  <a:pt x="1422" y="20618"/>
                  <a:pt x="982" y="20179"/>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15929" y="7018"/>
                </a:moveTo>
                <a:cubicBezTo>
                  <a:pt x="15540" y="7246"/>
                  <a:pt x="15108" y="7411"/>
                  <a:pt x="14650" y="7499"/>
                </a:cubicBezTo>
                <a:cubicBezTo>
                  <a:pt x="14282" y="7114"/>
                  <a:pt x="13759" y="6874"/>
                  <a:pt x="13180" y="6874"/>
                </a:cubicBezTo>
                <a:cubicBezTo>
                  <a:pt x="12067" y="6874"/>
                  <a:pt x="11165" y="7762"/>
                  <a:pt x="11165" y="8856"/>
                </a:cubicBezTo>
                <a:cubicBezTo>
                  <a:pt x="11165" y="9011"/>
                  <a:pt x="11183" y="9162"/>
                  <a:pt x="11217" y="9308"/>
                </a:cubicBezTo>
                <a:cubicBezTo>
                  <a:pt x="9543" y="9225"/>
                  <a:pt x="8059" y="8436"/>
                  <a:pt x="7066" y="7236"/>
                </a:cubicBezTo>
                <a:cubicBezTo>
                  <a:pt x="6892" y="7529"/>
                  <a:pt x="6793" y="7870"/>
                  <a:pt x="6793" y="8233"/>
                </a:cubicBezTo>
                <a:cubicBezTo>
                  <a:pt x="6793" y="8921"/>
                  <a:pt x="7148" y="9528"/>
                  <a:pt x="7689" y="9883"/>
                </a:cubicBezTo>
                <a:cubicBezTo>
                  <a:pt x="7359" y="9873"/>
                  <a:pt x="7048" y="9784"/>
                  <a:pt x="6777" y="9635"/>
                </a:cubicBezTo>
                <a:cubicBezTo>
                  <a:pt x="6776" y="9644"/>
                  <a:pt x="6776" y="9652"/>
                  <a:pt x="6776" y="9660"/>
                </a:cubicBezTo>
                <a:cubicBezTo>
                  <a:pt x="6776" y="10621"/>
                  <a:pt x="7471" y="11422"/>
                  <a:pt x="8392" y="11604"/>
                </a:cubicBezTo>
                <a:cubicBezTo>
                  <a:pt x="8223" y="11650"/>
                  <a:pt x="8045" y="11673"/>
                  <a:pt x="7861" y="11673"/>
                </a:cubicBezTo>
                <a:cubicBezTo>
                  <a:pt x="7732" y="11673"/>
                  <a:pt x="7606" y="11661"/>
                  <a:pt x="7483" y="11638"/>
                </a:cubicBezTo>
                <a:cubicBezTo>
                  <a:pt x="7739" y="12426"/>
                  <a:pt x="8482" y="12999"/>
                  <a:pt x="9364" y="13015"/>
                </a:cubicBezTo>
                <a:cubicBezTo>
                  <a:pt x="8674" y="13547"/>
                  <a:pt x="7806" y="13863"/>
                  <a:pt x="6862" y="13863"/>
                </a:cubicBezTo>
                <a:cubicBezTo>
                  <a:pt x="6699" y="13863"/>
                  <a:pt x="6539" y="13855"/>
                  <a:pt x="6382" y="13837"/>
                </a:cubicBezTo>
                <a:cubicBezTo>
                  <a:pt x="7273" y="14398"/>
                  <a:pt x="8332" y="14727"/>
                  <a:pt x="9470" y="14727"/>
                </a:cubicBezTo>
                <a:cubicBezTo>
                  <a:pt x="13174" y="14727"/>
                  <a:pt x="15200" y="11706"/>
                  <a:pt x="15200" y="9086"/>
                </a:cubicBezTo>
                <a:cubicBezTo>
                  <a:pt x="15200" y="9000"/>
                  <a:pt x="15199" y="8914"/>
                  <a:pt x="15195" y="8829"/>
                </a:cubicBezTo>
                <a:cubicBezTo>
                  <a:pt x="15588" y="8550"/>
                  <a:pt x="15930" y="8201"/>
                  <a:pt x="16200" y="7804"/>
                </a:cubicBezTo>
                <a:cubicBezTo>
                  <a:pt x="15839" y="7960"/>
                  <a:pt x="15451" y="8067"/>
                  <a:pt x="15043" y="8115"/>
                </a:cubicBezTo>
                <a:cubicBezTo>
                  <a:pt x="15459" y="7870"/>
                  <a:pt x="15778" y="7482"/>
                  <a:pt x="15929" y="7018"/>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73" name="Shape 2873"/>
          <p:cNvSpPr/>
          <p:nvPr/>
        </p:nvSpPr>
        <p:spPr>
          <a:xfrm>
            <a:off x="14632988" y="7728614"/>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1776" y="8468"/>
                </a:moveTo>
                <a:cubicBezTo>
                  <a:pt x="11776" y="8071"/>
                  <a:pt x="11817" y="7858"/>
                  <a:pt x="12428" y="7858"/>
                </a:cubicBezTo>
                <a:lnTo>
                  <a:pt x="13245" y="7858"/>
                </a:lnTo>
                <a:lnTo>
                  <a:pt x="13245" y="6381"/>
                </a:lnTo>
                <a:lnTo>
                  <a:pt x="11938" y="6381"/>
                </a:lnTo>
                <a:cubicBezTo>
                  <a:pt x="10368" y="6381"/>
                  <a:pt x="9816" y="7120"/>
                  <a:pt x="9816" y="8363"/>
                </a:cubicBezTo>
                <a:lnTo>
                  <a:pt x="9816" y="9322"/>
                </a:lnTo>
                <a:lnTo>
                  <a:pt x="8837" y="9322"/>
                </a:lnTo>
                <a:lnTo>
                  <a:pt x="8837" y="10800"/>
                </a:lnTo>
                <a:lnTo>
                  <a:pt x="9816" y="10800"/>
                </a:lnTo>
                <a:lnTo>
                  <a:pt x="9816" y="15219"/>
                </a:lnTo>
                <a:lnTo>
                  <a:pt x="11774" y="15219"/>
                </a:lnTo>
                <a:lnTo>
                  <a:pt x="11774" y="10800"/>
                </a:lnTo>
                <a:lnTo>
                  <a:pt x="13081" y="10800"/>
                </a:lnTo>
                <a:lnTo>
                  <a:pt x="13254" y="9322"/>
                </a:lnTo>
                <a:lnTo>
                  <a:pt x="11774" y="9322"/>
                </a:lnTo>
                <a:cubicBezTo>
                  <a:pt x="11774" y="9322"/>
                  <a:pt x="11776" y="8468"/>
                  <a:pt x="11776" y="8468"/>
                </a:cubicBezTo>
                <a:close/>
                <a:moveTo>
                  <a:pt x="20618" y="19636"/>
                </a:moveTo>
                <a:cubicBezTo>
                  <a:pt x="20618" y="20179"/>
                  <a:pt x="20179" y="20618"/>
                  <a:pt x="19636" y="20618"/>
                </a:cubicBezTo>
                <a:lnTo>
                  <a:pt x="1964" y="20618"/>
                </a:lnTo>
                <a:cubicBezTo>
                  <a:pt x="1422" y="20618"/>
                  <a:pt x="982" y="20179"/>
                  <a:pt x="982" y="19636"/>
                </a:cubicBezTo>
                <a:lnTo>
                  <a:pt x="982" y="1964"/>
                </a:lnTo>
                <a:cubicBezTo>
                  <a:pt x="982" y="1422"/>
                  <a:pt x="1422" y="982"/>
                  <a:pt x="1964" y="982"/>
                </a:cubicBezTo>
                <a:lnTo>
                  <a:pt x="19636" y="982"/>
                </a:lnTo>
                <a:cubicBezTo>
                  <a:pt x="20179"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74" name="Shape 2874"/>
          <p:cNvSpPr/>
          <p:nvPr/>
        </p:nvSpPr>
        <p:spPr>
          <a:xfrm>
            <a:off x="15699510" y="7728614"/>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4324" y="12090"/>
                </a:moveTo>
                <a:cubicBezTo>
                  <a:pt x="14020" y="12090"/>
                  <a:pt x="14020" y="12429"/>
                  <a:pt x="14020" y="12429"/>
                </a:cubicBezTo>
                <a:lnTo>
                  <a:pt x="14020" y="12863"/>
                </a:lnTo>
                <a:lnTo>
                  <a:pt x="14629" y="12863"/>
                </a:lnTo>
                <a:lnTo>
                  <a:pt x="14629" y="12429"/>
                </a:lnTo>
                <a:cubicBezTo>
                  <a:pt x="14629" y="12429"/>
                  <a:pt x="14629" y="12090"/>
                  <a:pt x="14324" y="12090"/>
                </a:cubicBezTo>
                <a:moveTo>
                  <a:pt x="15287" y="12380"/>
                </a:moveTo>
                <a:lnTo>
                  <a:pt x="15287" y="13348"/>
                </a:lnTo>
                <a:lnTo>
                  <a:pt x="14020" y="13348"/>
                </a:lnTo>
                <a:lnTo>
                  <a:pt x="14020" y="14072"/>
                </a:lnTo>
                <a:cubicBezTo>
                  <a:pt x="14020" y="14072"/>
                  <a:pt x="14020" y="14411"/>
                  <a:pt x="14324" y="14411"/>
                </a:cubicBezTo>
                <a:cubicBezTo>
                  <a:pt x="14629" y="14411"/>
                  <a:pt x="14629" y="14072"/>
                  <a:pt x="14629" y="14072"/>
                </a:cubicBezTo>
                <a:lnTo>
                  <a:pt x="14629" y="13734"/>
                </a:lnTo>
                <a:lnTo>
                  <a:pt x="15287" y="13734"/>
                </a:lnTo>
                <a:lnTo>
                  <a:pt x="15287" y="14266"/>
                </a:lnTo>
                <a:cubicBezTo>
                  <a:pt x="15287" y="14266"/>
                  <a:pt x="15186" y="14943"/>
                  <a:pt x="14375" y="14943"/>
                </a:cubicBezTo>
                <a:cubicBezTo>
                  <a:pt x="13564" y="14943"/>
                  <a:pt x="13412" y="14266"/>
                  <a:pt x="13412" y="14266"/>
                </a:cubicBezTo>
                <a:lnTo>
                  <a:pt x="13412" y="12380"/>
                </a:lnTo>
                <a:cubicBezTo>
                  <a:pt x="13412" y="12380"/>
                  <a:pt x="13412" y="11558"/>
                  <a:pt x="14375" y="11558"/>
                </a:cubicBezTo>
                <a:cubicBezTo>
                  <a:pt x="15338" y="11558"/>
                  <a:pt x="15287" y="12380"/>
                  <a:pt x="15287" y="12380"/>
                </a:cubicBezTo>
                <a:moveTo>
                  <a:pt x="12905" y="14169"/>
                </a:moveTo>
                <a:cubicBezTo>
                  <a:pt x="12905" y="14169"/>
                  <a:pt x="12905" y="14943"/>
                  <a:pt x="12347" y="14943"/>
                </a:cubicBezTo>
                <a:cubicBezTo>
                  <a:pt x="12005" y="14943"/>
                  <a:pt x="11798" y="14762"/>
                  <a:pt x="11688" y="14621"/>
                </a:cubicBezTo>
                <a:lnTo>
                  <a:pt x="11688" y="14895"/>
                </a:lnTo>
                <a:lnTo>
                  <a:pt x="11028" y="14895"/>
                </a:lnTo>
                <a:lnTo>
                  <a:pt x="11028" y="10446"/>
                </a:lnTo>
                <a:lnTo>
                  <a:pt x="11688" y="10446"/>
                </a:lnTo>
                <a:lnTo>
                  <a:pt x="11688" y="11888"/>
                </a:lnTo>
                <a:cubicBezTo>
                  <a:pt x="11788" y="11782"/>
                  <a:pt x="12037" y="11558"/>
                  <a:pt x="12347" y="11558"/>
                </a:cubicBezTo>
                <a:cubicBezTo>
                  <a:pt x="12752" y="11558"/>
                  <a:pt x="12905" y="11896"/>
                  <a:pt x="12905" y="12332"/>
                </a:cubicBezTo>
                <a:cubicBezTo>
                  <a:pt x="12905" y="12332"/>
                  <a:pt x="12905" y="14169"/>
                  <a:pt x="12905" y="14169"/>
                </a:cubicBezTo>
                <a:close/>
                <a:moveTo>
                  <a:pt x="10521" y="14895"/>
                </a:moveTo>
                <a:lnTo>
                  <a:pt x="9913" y="14895"/>
                </a:lnTo>
                <a:lnTo>
                  <a:pt x="9913" y="14605"/>
                </a:lnTo>
                <a:cubicBezTo>
                  <a:pt x="9913" y="14605"/>
                  <a:pt x="9558" y="14943"/>
                  <a:pt x="9152" y="14943"/>
                </a:cubicBezTo>
                <a:cubicBezTo>
                  <a:pt x="8747" y="14943"/>
                  <a:pt x="8696" y="14556"/>
                  <a:pt x="8696" y="14556"/>
                </a:cubicBezTo>
                <a:lnTo>
                  <a:pt x="8696" y="11558"/>
                </a:lnTo>
                <a:lnTo>
                  <a:pt x="9304" y="11558"/>
                </a:lnTo>
                <a:lnTo>
                  <a:pt x="9304" y="14362"/>
                </a:lnTo>
                <a:cubicBezTo>
                  <a:pt x="9304" y="14362"/>
                  <a:pt x="9304" y="14508"/>
                  <a:pt x="9507" y="14508"/>
                </a:cubicBezTo>
                <a:cubicBezTo>
                  <a:pt x="9710" y="14508"/>
                  <a:pt x="9913" y="14266"/>
                  <a:pt x="9913" y="14266"/>
                </a:cubicBezTo>
                <a:lnTo>
                  <a:pt x="9913" y="11558"/>
                </a:lnTo>
                <a:lnTo>
                  <a:pt x="10521" y="11558"/>
                </a:lnTo>
                <a:cubicBezTo>
                  <a:pt x="10521" y="11558"/>
                  <a:pt x="10521" y="14895"/>
                  <a:pt x="10521" y="14895"/>
                </a:cubicBezTo>
                <a:close/>
                <a:moveTo>
                  <a:pt x="8595" y="11074"/>
                </a:moveTo>
                <a:lnTo>
                  <a:pt x="7834" y="11074"/>
                </a:lnTo>
                <a:lnTo>
                  <a:pt x="7834" y="14895"/>
                </a:lnTo>
                <a:lnTo>
                  <a:pt x="7124" y="14895"/>
                </a:lnTo>
                <a:lnTo>
                  <a:pt x="7124" y="11074"/>
                </a:lnTo>
                <a:lnTo>
                  <a:pt x="6364" y="11074"/>
                </a:lnTo>
                <a:lnTo>
                  <a:pt x="6364" y="10446"/>
                </a:lnTo>
                <a:lnTo>
                  <a:pt x="8595" y="10446"/>
                </a:lnTo>
                <a:cubicBezTo>
                  <a:pt x="8595" y="10446"/>
                  <a:pt x="8595" y="11074"/>
                  <a:pt x="8595" y="11074"/>
                </a:cubicBezTo>
                <a:close/>
                <a:moveTo>
                  <a:pt x="14527" y="9430"/>
                </a:moveTo>
                <a:cubicBezTo>
                  <a:pt x="14527" y="9430"/>
                  <a:pt x="12667" y="9334"/>
                  <a:pt x="10800" y="9334"/>
                </a:cubicBezTo>
                <a:cubicBezTo>
                  <a:pt x="8941" y="9334"/>
                  <a:pt x="7074" y="9430"/>
                  <a:pt x="7074" y="9430"/>
                </a:cubicBezTo>
                <a:cubicBezTo>
                  <a:pt x="6234" y="9430"/>
                  <a:pt x="5552" y="10080"/>
                  <a:pt x="5552" y="10881"/>
                </a:cubicBezTo>
                <a:cubicBezTo>
                  <a:pt x="5552" y="10881"/>
                  <a:pt x="5400" y="11822"/>
                  <a:pt x="5400" y="12767"/>
                </a:cubicBezTo>
                <a:cubicBezTo>
                  <a:pt x="5400" y="13708"/>
                  <a:pt x="5552" y="14652"/>
                  <a:pt x="5552" y="14652"/>
                </a:cubicBezTo>
                <a:cubicBezTo>
                  <a:pt x="5552" y="15454"/>
                  <a:pt x="6234" y="16104"/>
                  <a:pt x="7074" y="16104"/>
                </a:cubicBezTo>
                <a:cubicBezTo>
                  <a:pt x="7074" y="16104"/>
                  <a:pt x="8905" y="16200"/>
                  <a:pt x="10800" y="16200"/>
                </a:cubicBezTo>
                <a:cubicBezTo>
                  <a:pt x="12631" y="16200"/>
                  <a:pt x="14527" y="16104"/>
                  <a:pt x="14527" y="16104"/>
                </a:cubicBezTo>
                <a:cubicBezTo>
                  <a:pt x="15367" y="16104"/>
                  <a:pt x="16049" y="15454"/>
                  <a:pt x="16049" y="14652"/>
                </a:cubicBezTo>
                <a:cubicBezTo>
                  <a:pt x="16049" y="14652"/>
                  <a:pt x="16200" y="13700"/>
                  <a:pt x="16200" y="12767"/>
                </a:cubicBezTo>
                <a:cubicBezTo>
                  <a:pt x="16200" y="11814"/>
                  <a:pt x="16049" y="10881"/>
                  <a:pt x="16049" y="10881"/>
                </a:cubicBezTo>
                <a:cubicBezTo>
                  <a:pt x="16049" y="10080"/>
                  <a:pt x="15367" y="9430"/>
                  <a:pt x="14527" y="9430"/>
                </a:cubicBezTo>
                <a:moveTo>
                  <a:pt x="11992" y="12090"/>
                </a:moveTo>
                <a:cubicBezTo>
                  <a:pt x="11860" y="12090"/>
                  <a:pt x="11757" y="12167"/>
                  <a:pt x="11688" y="12243"/>
                </a:cubicBezTo>
                <a:lnTo>
                  <a:pt x="11688" y="14276"/>
                </a:lnTo>
                <a:cubicBezTo>
                  <a:pt x="11751" y="14345"/>
                  <a:pt x="11848" y="14411"/>
                  <a:pt x="11992" y="14411"/>
                </a:cubicBezTo>
                <a:cubicBezTo>
                  <a:pt x="12296" y="14411"/>
                  <a:pt x="12296" y="14072"/>
                  <a:pt x="12296" y="14072"/>
                </a:cubicBezTo>
                <a:lnTo>
                  <a:pt x="12296" y="12429"/>
                </a:lnTo>
                <a:cubicBezTo>
                  <a:pt x="12296" y="12429"/>
                  <a:pt x="12245" y="12090"/>
                  <a:pt x="11992" y="12090"/>
                </a:cubicBezTo>
                <a:moveTo>
                  <a:pt x="20618" y="19636"/>
                </a:moveTo>
                <a:cubicBezTo>
                  <a:pt x="20618" y="20179"/>
                  <a:pt x="20179" y="20618"/>
                  <a:pt x="19636" y="20618"/>
                </a:cubicBezTo>
                <a:lnTo>
                  <a:pt x="1964" y="20618"/>
                </a:lnTo>
                <a:cubicBezTo>
                  <a:pt x="1422" y="20618"/>
                  <a:pt x="982" y="20179"/>
                  <a:pt x="982" y="19636"/>
                </a:cubicBezTo>
                <a:lnTo>
                  <a:pt x="982" y="1964"/>
                </a:lnTo>
                <a:cubicBezTo>
                  <a:pt x="982" y="1422"/>
                  <a:pt x="1422" y="982"/>
                  <a:pt x="1964" y="982"/>
                </a:cubicBezTo>
                <a:lnTo>
                  <a:pt x="19636" y="982"/>
                </a:lnTo>
                <a:cubicBezTo>
                  <a:pt x="20179"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7986" y="8751"/>
                </a:moveTo>
                <a:lnTo>
                  <a:pt x="8696" y="8751"/>
                </a:lnTo>
                <a:lnTo>
                  <a:pt x="8696" y="7188"/>
                </a:lnTo>
                <a:lnTo>
                  <a:pt x="9507" y="4970"/>
                </a:lnTo>
                <a:lnTo>
                  <a:pt x="8848" y="4970"/>
                </a:lnTo>
                <a:lnTo>
                  <a:pt x="8341" y="6433"/>
                </a:lnTo>
                <a:lnTo>
                  <a:pt x="7834" y="4970"/>
                </a:lnTo>
                <a:lnTo>
                  <a:pt x="7124" y="4970"/>
                </a:lnTo>
                <a:lnTo>
                  <a:pt x="7986" y="7188"/>
                </a:lnTo>
                <a:cubicBezTo>
                  <a:pt x="7986" y="7188"/>
                  <a:pt x="7986" y="8751"/>
                  <a:pt x="7986" y="8751"/>
                </a:cubicBezTo>
                <a:close/>
                <a:moveTo>
                  <a:pt x="10166" y="6634"/>
                </a:moveTo>
                <a:cubicBezTo>
                  <a:pt x="10166" y="6467"/>
                  <a:pt x="10303" y="6332"/>
                  <a:pt x="10471" y="6332"/>
                </a:cubicBezTo>
                <a:cubicBezTo>
                  <a:pt x="10639" y="6332"/>
                  <a:pt x="10775" y="6467"/>
                  <a:pt x="10775" y="6634"/>
                </a:cubicBezTo>
                <a:lnTo>
                  <a:pt x="10775" y="8045"/>
                </a:lnTo>
                <a:cubicBezTo>
                  <a:pt x="10775" y="8212"/>
                  <a:pt x="10639" y="8348"/>
                  <a:pt x="10471" y="8348"/>
                </a:cubicBezTo>
                <a:cubicBezTo>
                  <a:pt x="10303" y="8348"/>
                  <a:pt x="10166" y="8212"/>
                  <a:pt x="10166" y="8045"/>
                </a:cubicBezTo>
                <a:cubicBezTo>
                  <a:pt x="10166" y="8045"/>
                  <a:pt x="10166" y="6634"/>
                  <a:pt x="10166" y="6634"/>
                </a:cubicBezTo>
                <a:close/>
                <a:moveTo>
                  <a:pt x="10369" y="8801"/>
                </a:moveTo>
                <a:lnTo>
                  <a:pt x="10572" y="8801"/>
                </a:lnTo>
                <a:cubicBezTo>
                  <a:pt x="11020" y="8801"/>
                  <a:pt x="11383" y="8440"/>
                  <a:pt x="11383" y="7995"/>
                </a:cubicBezTo>
                <a:lnTo>
                  <a:pt x="11383" y="6684"/>
                </a:lnTo>
                <a:cubicBezTo>
                  <a:pt x="11383" y="6239"/>
                  <a:pt x="11020" y="5877"/>
                  <a:pt x="10572" y="5877"/>
                </a:cubicBezTo>
                <a:lnTo>
                  <a:pt x="10369" y="5877"/>
                </a:lnTo>
                <a:cubicBezTo>
                  <a:pt x="9921" y="5877"/>
                  <a:pt x="9558" y="6239"/>
                  <a:pt x="9558" y="6684"/>
                </a:cubicBezTo>
                <a:lnTo>
                  <a:pt x="9558" y="7995"/>
                </a:lnTo>
                <a:cubicBezTo>
                  <a:pt x="9558" y="8440"/>
                  <a:pt x="9921" y="8801"/>
                  <a:pt x="10369" y="8801"/>
                </a:cubicBezTo>
                <a:moveTo>
                  <a:pt x="12398" y="8801"/>
                </a:moveTo>
                <a:cubicBezTo>
                  <a:pt x="12803" y="8801"/>
                  <a:pt x="13158" y="8449"/>
                  <a:pt x="13158" y="8449"/>
                </a:cubicBezTo>
                <a:lnTo>
                  <a:pt x="13158" y="8751"/>
                </a:lnTo>
                <a:lnTo>
                  <a:pt x="13767" y="8751"/>
                </a:lnTo>
                <a:lnTo>
                  <a:pt x="13767" y="5877"/>
                </a:lnTo>
                <a:lnTo>
                  <a:pt x="13158" y="5877"/>
                </a:lnTo>
                <a:lnTo>
                  <a:pt x="13158" y="8096"/>
                </a:lnTo>
                <a:cubicBezTo>
                  <a:pt x="13158" y="8096"/>
                  <a:pt x="12955" y="8348"/>
                  <a:pt x="12752" y="8348"/>
                </a:cubicBezTo>
                <a:cubicBezTo>
                  <a:pt x="12550" y="8348"/>
                  <a:pt x="12550" y="8197"/>
                  <a:pt x="12550" y="8197"/>
                </a:cubicBezTo>
                <a:lnTo>
                  <a:pt x="12550" y="5877"/>
                </a:lnTo>
                <a:lnTo>
                  <a:pt x="11941" y="5877"/>
                </a:lnTo>
                <a:lnTo>
                  <a:pt x="11941" y="8398"/>
                </a:lnTo>
                <a:cubicBezTo>
                  <a:pt x="11941" y="8398"/>
                  <a:pt x="11992" y="8801"/>
                  <a:pt x="12398" y="8801"/>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75" name="Shape 2875"/>
          <p:cNvSpPr/>
          <p:nvPr/>
        </p:nvSpPr>
        <p:spPr>
          <a:xfrm>
            <a:off x="16766032" y="7728614"/>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9"/>
                  <a:pt x="20178" y="20618"/>
                  <a:pt x="19636" y="20618"/>
                </a:cubicBezTo>
                <a:lnTo>
                  <a:pt x="1964" y="20618"/>
                </a:lnTo>
                <a:cubicBezTo>
                  <a:pt x="1422" y="20618"/>
                  <a:pt x="982" y="20179"/>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10672" y="6382"/>
                </a:moveTo>
                <a:cubicBezTo>
                  <a:pt x="10463" y="6409"/>
                  <a:pt x="10255" y="6435"/>
                  <a:pt x="10045" y="6460"/>
                </a:cubicBezTo>
                <a:cubicBezTo>
                  <a:pt x="9652" y="6558"/>
                  <a:pt x="9223" y="6650"/>
                  <a:pt x="8905" y="6836"/>
                </a:cubicBezTo>
                <a:cubicBezTo>
                  <a:pt x="8055" y="7333"/>
                  <a:pt x="7467" y="7913"/>
                  <a:pt x="7073" y="8856"/>
                </a:cubicBezTo>
                <a:cubicBezTo>
                  <a:pt x="7009" y="9009"/>
                  <a:pt x="7007" y="9157"/>
                  <a:pt x="6960" y="9326"/>
                </a:cubicBezTo>
                <a:cubicBezTo>
                  <a:pt x="6658" y="10425"/>
                  <a:pt x="7194" y="11563"/>
                  <a:pt x="7844" y="11956"/>
                </a:cubicBezTo>
                <a:cubicBezTo>
                  <a:pt x="7969" y="12032"/>
                  <a:pt x="8254" y="12166"/>
                  <a:pt x="8358" y="11987"/>
                </a:cubicBezTo>
                <a:cubicBezTo>
                  <a:pt x="8416" y="11889"/>
                  <a:pt x="8403" y="11758"/>
                  <a:pt x="8438" y="11643"/>
                </a:cubicBezTo>
                <a:cubicBezTo>
                  <a:pt x="8462" y="11568"/>
                  <a:pt x="8536" y="11424"/>
                  <a:pt x="8519" y="11330"/>
                </a:cubicBezTo>
                <a:cubicBezTo>
                  <a:pt x="8490" y="11170"/>
                  <a:pt x="8318" y="11068"/>
                  <a:pt x="8246" y="10939"/>
                </a:cubicBezTo>
                <a:cubicBezTo>
                  <a:pt x="8099" y="10676"/>
                  <a:pt x="8092" y="10444"/>
                  <a:pt x="8020" y="10093"/>
                </a:cubicBezTo>
                <a:cubicBezTo>
                  <a:pt x="8026" y="10046"/>
                  <a:pt x="8031" y="9999"/>
                  <a:pt x="8037" y="9952"/>
                </a:cubicBezTo>
                <a:cubicBezTo>
                  <a:pt x="8058" y="9559"/>
                  <a:pt x="8124" y="9276"/>
                  <a:pt x="8246" y="8997"/>
                </a:cubicBezTo>
                <a:cubicBezTo>
                  <a:pt x="8601" y="8177"/>
                  <a:pt x="9172" y="7720"/>
                  <a:pt x="10094" y="7447"/>
                </a:cubicBezTo>
                <a:cubicBezTo>
                  <a:pt x="10300" y="7386"/>
                  <a:pt x="10882" y="7288"/>
                  <a:pt x="11187" y="7353"/>
                </a:cubicBezTo>
                <a:cubicBezTo>
                  <a:pt x="11369" y="7385"/>
                  <a:pt x="11551" y="7415"/>
                  <a:pt x="11733" y="7447"/>
                </a:cubicBezTo>
                <a:cubicBezTo>
                  <a:pt x="12393" y="7655"/>
                  <a:pt x="12874" y="8038"/>
                  <a:pt x="13131" y="8637"/>
                </a:cubicBezTo>
                <a:cubicBezTo>
                  <a:pt x="13292" y="9010"/>
                  <a:pt x="13339" y="9724"/>
                  <a:pt x="13227" y="10203"/>
                </a:cubicBezTo>
                <a:cubicBezTo>
                  <a:pt x="13174" y="10429"/>
                  <a:pt x="13183" y="10624"/>
                  <a:pt x="13115" y="10829"/>
                </a:cubicBezTo>
                <a:cubicBezTo>
                  <a:pt x="12865" y="11589"/>
                  <a:pt x="12498" y="12293"/>
                  <a:pt x="11668" y="12488"/>
                </a:cubicBezTo>
                <a:cubicBezTo>
                  <a:pt x="11121" y="12618"/>
                  <a:pt x="10711" y="12284"/>
                  <a:pt x="10576" y="11941"/>
                </a:cubicBezTo>
                <a:cubicBezTo>
                  <a:pt x="10538" y="11846"/>
                  <a:pt x="10474" y="11676"/>
                  <a:pt x="10512" y="11518"/>
                </a:cubicBezTo>
                <a:cubicBezTo>
                  <a:pt x="10656" y="10901"/>
                  <a:pt x="10865" y="10349"/>
                  <a:pt x="11026" y="9733"/>
                </a:cubicBezTo>
                <a:cubicBezTo>
                  <a:pt x="11179" y="9146"/>
                  <a:pt x="10888" y="8683"/>
                  <a:pt x="10431" y="8575"/>
                </a:cubicBezTo>
                <a:cubicBezTo>
                  <a:pt x="9863" y="8439"/>
                  <a:pt x="9424" y="8966"/>
                  <a:pt x="9274" y="9310"/>
                </a:cubicBezTo>
                <a:cubicBezTo>
                  <a:pt x="9155" y="9584"/>
                  <a:pt x="9083" y="10089"/>
                  <a:pt x="9177" y="10453"/>
                </a:cubicBezTo>
                <a:cubicBezTo>
                  <a:pt x="9208" y="10569"/>
                  <a:pt x="9347" y="10878"/>
                  <a:pt x="9322" y="10986"/>
                </a:cubicBezTo>
                <a:cubicBezTo>
                  <a:pt x="9213" y="11462"/>
                  <a:pt x="9088" y="11974"/>
                  <a:pt x="8953" y="12441"/>
                </a:cubicBezTo>
                <a:cubicBezTo>
                  <a:pt x="8812" y="12929"/>
                  <a:pt x="8736" y="13427"/>
                  <a:pt x="8599" y="13898"/>
                </a:cubicBezTo>
                <a:cubicBezTo>
                  <a:pt x="8536" y="14114"/>
                  <a:pt x="8539" y="14346"/>
                  <a:pt x="8487" y="14571"/>
                </a:cubicBezTo>
                <a:lnTo>
                  <a:pt x="8487" y="14900"/>
                </a:lnTo>
                <a:cubicBezTo>
                  <a:pt x="8440" y="15108"/>
                  <a:pt x="8475" y="15478"/>
                  <a:pt x="8519" y="15683"/>
                </a:cubicBezTo>
                <a:cubicBezTo>
                  <a:pt x="8548" y="15815"/>
                  <a:pt x="8502" y="15978"/>
                  <a:pt x="8567" y="16074"/>
                </a:cubicBezTo>
                <a:cubicBezTo>
                  <a:pt x="8568" y="16144"/>
                  <a:pt x="8577" y="16160"/>
                  <a:pt x="8599" y="16200"/>
                </a:cubicBezTo>
                <a:cubicBezTo>
                  <a:pt x="8800" y="16194"/>
                  <a:pt x="9078" y="15665"/>
                  <a:pt x="9177" y="15511"/>
                </a:cubicBezTo>
                <a:cubicBezTo>
                  <a:pt x="9369" y="15216"/>
                  <a:pt x="9546" y="14901"/>
                  <a:pt x="9692" y="14556"/>
                </a:cubicBezTo>
                <a:cubicBezTo>
                  <a:pt x="9823" y="14245"/>
                  <a:pt x="9844" y="13901"/>
                  <a:pt x="9949" y="13569"/>
                </a:cubicBezTo>
                <a:cubicBezTo>
                  <a:pt x="10025" y="13329"/>
                  <a:pt x="10133" y="13049"/>
                  <a:pt x="10158" y="12786"/>
                </a:cubicBezTo>
                <a:lnTo>
                  <a:pt x="10174" y="12786"/>
                </a:lnTo>
                <a:cubicBezTo>
                  <a:pt x="10216" y="12930"/>
                  <a:pt x="10367" y="13035"/>
                  <a:pt x="10480" y="13115"/>
                </a:cubicBezTo>
                <a:cubicBezTo>
                  <a:pt x="10833" y="13367"/>
                  <a:pt x="11442" y="13600"/>
                  <a:pt x="12102" y="13444"/>
                </a:cubicBezTo>
                <a:cubicBezTo>
                  <a:pt x="12850" y="13267"/>
                  <a:pt x="13446" y="12916"/>
                  <a:pt x="13838" y="12394"/>
                </a:cubicBezTo>
                <a:cubicBezTo>
                  <a:pt x="14127" y="12011"/>
                  <a:pt x="14345" y="11567"/>
                  <a:pt x="14513" y="11064"/>
                </a:cubicBezTo>
                <a:cubicBezTo>
                  <a:pt x="14596" y="10817"/>
                  <a:pt x="14613" y="10543"/>
                  <a:pt x="14674" y="10281"/>
                </a:cubicBezTo>
                <a:cubicBezTo>
                  <a:pt x="14827" y="9624"/>
                  <a:pt x="14623" y="8833"/>
                  <a:pt x="14433" y="8402"/>
                </a:cubicBezTo>
                <a:cubicBezTo>
                  <a:pt x="13856" y="7098"/>
                  <a:pt x="12630" y="6354"/>
                  <a:pt x="10672" y="6382"/>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76" name="Shape 2876"/>
          <p:cNvSpPr/>
          <p:nvPr/>
        </p:nvSpPr>
        <p:spPr>
          <a:xfrm>
            <a:off x="17832555" y="7728614"/>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4281" y="6871"/>
                </a:moveTo>
                <a:cubicBezTo>
                  <a:pt x="12915" y="6830"/>
                  <a:pt x="11990" y="7537"/>
                  <a:pt x="11505" y="8992"/>
                </a:cubicBezTo>
                <a:cubicBezTo>
                  <a:pt x="11754" y="8897"/>
                  <a:pt x="11998" y="8849"/>
                  <a:pt x="12232" y="8849"/>
                </a:cubicBezTo>
                <a:cubicBezTo>
                  <a:pt x="12732" y="8849"/>
                  <a:pt x="12952" y="9108"/>
                  <a:pt x="12893" y="9624"/>
                </a:cubicBezTo>
                <a:cubicBezTo>
                  <a:pt x="12863" y="9937"/>
                  <a:pt x="12643" y="10393"/>
                  <a:pt x="12232" y="10991"/>
                </a:cubicBezTo>
                <a:cubicBezTo>
                  <a:pt x="11821" y="11589"/>
                  <a:pt x="11512" y="11888"/>
                  <a:pt x="11307" y="11888"/>
                </a:cubicBezTo>
                <a:cubicBezTo>
                  <a:pt x="11043" y="11888"/>
                  <a:pt x="10800" y="11426"/>
                  <a:pt x="10580" y="10502"/>
                </a:cubicBezTo>
                <a:cubicBezTo>
                  <a:pt x="10506" y="10230"/>
                  <a:pt x="10374" y="9536"/>
                  <a:pt x="10183" y="8421"/>
                </a:cubicBezTo>
                <a:cubicBezTo>
                  <a:pt x="10007" y="7388"/>
                  <a:pt x="9537" y="6904"/>
                  <a:pt x="8773" y="6972"/>
                </a:cubicBezTo>
                <a:cubicBezTo>
                  <a:pt x="8450" y="7000"/>
                  <a:pt x="7966" y="7272"/>
                  <a:pt x="7320" y="7788"/>
                </a:cubicBezTo>
                <a:cubicBezTo>
                  <a:pt x="6849" y="8183"/>
                  <a:pt x="6372" y="8577"/>
                  <a:pt x="5887" y="8972"/>
                </a:cubicBezTo>
                <a:lnTo>
                  <a:pt x="6350" y="9522"/>
                </a:lnTo>
                <a:cubicBezTo>
                  <a:pt x="6790" y="9237"/>
                  <a:pt x="7047" y="9094"/>
                  <a:pt x="7121" y="9094"/>
                </a:cubicBezTo>
                <a:cubicBezTo>
                  <a:pt x="7459" y="9094"/>
                  <a:pt x="7774" y="9583"/>
                  <a:pt x="8068" y="10563"/>
                </a:cubicBezTo>
                <a:cubicBezTo>
                  <a:pt x="8333" y="11461"/>
                  <a:pt x="8597" y="12358"/>
                  <a:pt x="8861" y="13255"/>
                </a:cubicBezTo>
                <a:cubicBezTo>
                  <a:pt x="9258" y="14234"/>
                  <a:pt x="9743" y="14723"/>
                  <a:pt x="10316" y="14723"/>
                </a:cubicBezTo>
                <a:cubicBezTo>
                  <a:pt x="11241" y="14723"/>
                  <a:pt x="12371" y="13921"/>
                  <a:pt x="13709" y="12317"/>
                </a:cubicBezTo>
                <a:cubicBezTo>
                  <a:pt x="15001" y="10780"/>
                  <a:pt x="15669" y="9570"/>
                  <a:pt x="15713" y="8686"/>
                </a:cubicBezTo>
                <a:cubicBezTo>
                  <a:pt x="15772" y="7503"/>
                  <a:pt x="15295" y="6899"/>
                  <a:pt x="14281" y="6871"/>
                </a:cubicBezTo>
                <a:moveTo>
                  <a:pt x="20618" y="19636"/>
                </a:moveTo>
                <a:cubicBezTo>
                  <a:pt x="20618" y="20179"/>
                  <a:pt x="20179" y="20618"/>
                  <a:pt x="19636" y="20618"/>
                </a:cubicBezTo>
                <a:lnTo>
                  <a:pt x="1964" y="20618"/>
                </a:lnTo>
                <a:cubicBezTo>
                  <a:pt x="1421" y="20618"/>
                  <a:pt x="982" y="20179"/>
                  <a:pt x="982" y="19636"/>
                </a:cubicBezTo>
                <a:lnTo>
                  <a:pt x="982" y="1964"/>
                </a:lnTo>
                <a:cubicBezTo>
                  <a:pt x="982" y="1421"/>
                  <a:pt x="1421" y="982"/>
                  <a:pt x="1964" y="982"/>
                </a:cubicBezTo>
                <a:lnTo>
                  <a:pt x="19636" y="982"/>
                </a:lnTo>
                <a:cubicBezTo>
                  <a:pt x="20179" y="982"/>
                  <a:pt x="20618" y="1421"/>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77" name="Shape 2877"/>
          <p:cNvSpPr/>
          <p:nvPr/>
        </p:nvSpPr>
        <p:spPr>
          <a:xfrm>
            <a:off x="18899077" y="7728614"/>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9"/>
                  <a:pt x="20178" y="20618"/>
                  <a:pt x="19636" y="20618"/>
                </a:cubicBezTo>
                <a:lnTo>
                  <a:pt x="1964" y="20618"/>
                </a:lnTo>
                <a:cubicBezTo>
                  <a:pt x="1421" y="20618"/>
                  <a:pt x="982" y="20179"/>
                  <a:pt x="982" y="19636"/>
                </a:cubicBezTo>
                <a:lnTo>
                  <a:pt x="982" y="1964"/>
                </a:lnTo>
                <a:cubicBezTo>
                  <a:pt x="982" y="1422"/>
                  <a:pt x="1421"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14724" y="7360"/>
                </a:moveTo>
                <a:lnTo>
                  <a:pt x="13742" y="7360"/>
                </a:lnTo>
                <a:lnTo>
                  <a:pt x="13742" y="8833"/>
                </a:lnTo>
                <a:lnTo>
                  <a:pt x="12265" y="8833"/>
                </a:lnTo>
                <a:lnTo>
                  <a:pt x="12265" y="9815"/>
                </a:lnTo>
                <a:lnTo>
                  <a:pt x="13742" y="9815"/>
                </a:lnTo>
                <a:lnTo>
                  <a:pt x="13742" y="11283"/>
                </a:lnTo>
                <a:lnTo>
                  <a:pt x="14724" y="11283"/>
                </a:lnTo>
                <a:lnTo>
                  <a:pt x="14724" y="9815"/>
                </a:lnTo>
                <a:lnTo>
                  <a:pt x="16204" y="9815"/>
                </a:lnTo>
                <a:lnTo>
                  <a:pt x="16204" y="8833"/>
                </a:lnTo>
                <a:lnTo>
                  <a:pt x="14724" y="8833"/>
                </a:lnTo>
                <a:cubicBezTo>
                  <a:pt x="14724" y="8833"/>
                  <a:pt x="14724" y="7360"/>
                  <a:pt x="14724" y="7360"/>
                </a:cubicBezTo>
                <a:close/>
                <a:moveTo>
                  <a:pt x="9321" y="13946"/>
                </a:moveTo>
                <a:cubicBezTo>
                  <a:pt x="8620" y="13946"/>
                  <a:pt x="8070" y="13495"/>
                  <a:pt x="8070" y="12919"/>
                </a:cubicBezTo>
                <a:cubicBezTo>
                  <a:pt x="8070" y="12392"/>
                  <a:pt x="8713" y="11929"/>
                  <a:pt x="9446" y="11929"/>
                </a:cubicBezTo>
                <a:lnTo>
                  <a:pt x="9446" y="11723"/>
                </a:lnTo>
                <a:lnTo>
                  <a:pt x="9465" y="11929"/>
                </a:lnTo>
                <a:cubicBezTo>
                  <a:pt x="9623" y="11930"/>
                  <a:pt x="9777" y="11954"/>
                  <a:pt x="9922" y="12000"/>
                </a:cubicBezTo>
                <a:lnTo>
                  <a:pt x="10067" y="12104"/>
                </a:lnTo>
                <a:cubicBezTo>
                  <a:pt x="10439" y="12371"/>
                  <a:pt x="10637" y="12521"/>
                  <a:pt x="10695" y="12764"/>
                </a:cubicBezTo>
                <a:cubicBezTo>
                  <a:pt x="10710" y="12827"/>
                  <a:pt x="10717" y="12891"/>
                  <a:pt x="10717" y="12954"/>
                </a:cubicBezTo>
                <a:cubicBezTo>
                  <a:pt x="10717" y="13612"/>
                  <a:pt x="10247" y="13946"/>
                  <a:pt x="9321" y="13946"/>
                </a:cubicBezTo>
                <a:moveTo>
                  <a:pt x="8542" y="8739"/>
                </a:moveTo>
                <a:cubicBezTo>
                  <a:pt x="8494" y="8362"/>
                  <a:pt x="8574" y="8014"/>
                  <a:pt x="8754" y="7806"/>
                </a:cubicBezTo>
                <a:cubicBezTo>
                  <a:pt x="8864" y="7680"/>
                  <a:pt x="9006" y="7612"/>
                  <a:pt x="9163" y="7612"/>
                </a:cubicBezTo>
                <a:lnTo>
                  <a:pt x="9163" y="7409"/>
                </a:lnTo>
                <a:lnTo>
                  <a:pt x="9164" y="7409"/>
                </a:lnTo>
                <a:lnTo>
                  <a:pt x="9182" y="7613"/>
                </a:lnTo>
                <a:cubicBezTo>
                  <a:pt x="9653" y="7628"/>
                  <a:pt x="10105" y="8185"/>
                  <a:pt x="10189" y="8855"/>
                </a:cubicBezTo>
                <a:cubicBezTo>
                  <a:pt x="10237" y="9239"/>
                  <a:pt x="10154" y="9595"/>
                  <a:pt x="9969" y="9809"/>
                </a:cubicBezTo>
                <a:cubicBezTo>
                  <a:pt x="9860" y="9935"/>
                  <a:pt x="9721" y="10002"/>
                  <a:pt x="9550" y="10001"/>
                </a:cubicBezTo>
                <a:lnTo>
                  <a:pt x="9549" y="10001"/>
                </a:lnTo>
                <a:cubicBezTo>
                  <a:pt x="9087" y="9988"/>
                  <a:pt x="8625" y="9409"/>
                  <a:pt x="8542" y="8739"/>
                </a:cubicBezTo>
                <a:moveTo>
                  <a:pt x="10838" y="11196"/>
                </a:moveTo>
                <a:cubicBezTo>
                  <a:pt x="10586" y="11009"/>
                  <a:pt x="10351" y="10732"/>
                  <a:pt x="10342" y="10647"/>
                </a:cubicBezTo>
                <a:cubicBezTo>
                  <a:pt x="10342" y="10499"/>
                  <a:pt x="10342" y="10431"/>
                  <a:pt x="10689" y="10148"/>
                </a:cubicBezTo>
                <a:cubicBezTo>
                  <a:pt x="11138" y="9780"/>
                  <a:pt x="11386" y="9296"/>
                  <a:pt x="11386" y="8784"/>
                </a:cubicBezTo>
                <a:cubicBezTo>
                  <a:pt x="11386" y="8342"/>
                  <a:pt x="11262" y="7947"/>
                  <a:pt x="11049" y="7660"/>
                </a:cubicBezTo>
                <a:lnTo>
                  <a:pt x="11238" y="7660"/>
                </a:lnTo>
                <a:lnTo>
                  <a:pt x="12276" y="6873"/>
                </a:lnTo>
                <a:lnTo>
                  <a:pt x="9463" y="6873"/>
                </a:lnTo>
                <a:cubicBezTo>
                  <a:pt x="8334" y="6873"/>
                  <a:pt x="7345" y="7760"/>
                  <a:pt x="7345" y="8769"/>
                </a:cubicBezTo>
                <a:cubicBezTo>
                  <a:pt x="7345" y="9812"/>
                  <a:pt x="8109" y="10605"/>
                  <a:pt x="9136" y="10648"/>
                </a:cubicBezTo>
                <a:cubicBezTo>
                  <a:pt x="9121" y="10722"/>
                  <a:pt x="9113" y="10795"/>
                  <a:pt x="9113" y="10867"/>
                </a:cubicBezTo>
                <a:cubicBezTo>
                  <a:pt x="9113" y="11018"/>
                  <a:pt x="9147" y="11162"/>
                  <a:pt x="9216" y="11300"/>
                </a:cubicBezTo>
                <a:cubicBezTo>
                  <a:pt x="7942" y="11309"/>
                  <a:pt x="6869" y="12161"/>
                  <a:pt x="6869" y="13167"/>
                </a:cubicBezTo>
                <a:cubicBezTo>
                  <a:pt x="6869" y="14071"/>
                  <a:pt x="7902" y="14727"/>
                  <a:pt x="9325" y="14727"/>
                </a:cubicBezTo>
                <a:cubicBezTo>
                  <a:pt x="10861" y="14727"/>
                  <a:pt x="11690" y="13766"/>
                  <a:pt x="11690" y="12860"/>
                </a:cubicBezTo>
                <a:cubicBezTo>
                  <a:pt x="11690" y="12108"/>
                  <a:pt x="11459" y="11656"/>
                  <a:pt x="10838" y="11196"/>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78" name="Shape 2878"/>
          <p:cNvSpPr/>
          <p:nvPr/>
        </p:nvSpPr>
        <p:spPr>
          <a:xfrm>
            <a:off x="19965599" y="7728614"/>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3430" y="9321"/>
                </a:moveTo>
                <a:cubicBezTo>
                  <a:pt x="11975" y="9321"/>
                  <a:pt x="11780" y="10196"/>
                  <a:pt x="11780" y="10196"/>
                </a:cubicBezTo>
                <a:lnTo>
                  <a:pt x="11782" y="9327"/>
                </a:lnTo>
                <a:lnTo>
                  <a:pt x="9818" y="9327"/>
                </a:lnTo>
                <a:lnTo>
                  <a:pt x="9818" y="14727"/>
                </a:lnTo>
                <a:lnTo>
                  <a:pt x="11782" y="14727"/>
                </a:lnTo>
                <a:lnTo>
                  <a:pt x="11782" y="11782"/>
                </a:lnTo>
                <a:cubicBezTo>
                  <a:pt x="11782" y="11782"/>
                  <a:pt x="11782" y="10793"/>
                  <a:pt x="12616" y="10793"/>
                </a:cubicBezTo>
                <a:cubicBezTo>
                  <a:pt x="13086" y="10793"/>
                  <a:pt x="13255" y="11232"/>
                  <a:pt x="13255" y="11782"/>
                </a:cubicBezTo>
                <a:lnTo>
                  <a:pt x="13255" y="14727"/>
                </a:lnTo>
                <a:lnTo>
                  <a:pt x="15218" y="14727"/>
                </a:lnTo>
                <a:lnTo>
                  <a:pt x="15218" y="11782"/>
                </a:lnTo>
                <a:cubicBezTo>
                  <a:pt x="15218" y="10245"/>
                  <a:pt x="14550" y="9321"/>
                  <a:pt x="13430" y="9321"/>
                </a:cubicBezTo>
                <a:moveTo>
                  <a:pt x="6873" y="14727"/>
                </a:moveTo>
                <a:lnTo>
                  <a:pt x="8829" y="14727"/>
                </a:lnTo>
                <a:lnTo>
                  <a:pt x="8829" y="9321"/>
                </a:lnTo>
                <a:lnTo>
                  <a:pt x="6873" y="9321"/>
                </a:lnTo>
                <a:cubicBezTo>
                  <a:pt x="6873" y="9321"/>
                  <a:pt x="6873" y="14727"/>
                  <a:pt x="6873" y="14727"/>
                </a:cubicBezTo>
                <a:close/>
                <a:moveTo>
                  <a:pt x="20618" y="19636"/>
                </a:moveTo>
                <a:cubicBezTo>
                  <a:pt x="20618" y="20179"/>
                  <a:pt x="20179" y="20618"/>
                  <a:pt x="19636" y="20618"/>
                </a:cubicBezTo>
                <a:lnTo>
                  <a:pt x="1964" y="20618"/>
                </a:lnTo>
                <a:cubicBezTo>
                  <a:pt x="1421" y="20618"/>
                  <a:pt x="982" y="20179"/>
                  <a:pt x="982" y="19636"/>
                </a:cubicBezTo>
                <a:lnTo>
                  <a:pt x="982" y="1964"/>
                </a:lnTo>
                <a:cubicBezTo>
                  <a:pt x="982" y="1421"/>
                  <a:pt x="1421" y="982"/>
                  <a:pt x="1964" y="982"/>
                </a:cubicBezTo>
                <a:lnTo>
                  <a:pt x="19636" y="982"/>
                </a:lnTo>
                <a:cubicBezTo>
                  <a:pt x="20179" y="982"/>
                  <a:pt x="20618" y="1421"/>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7851" y="6873"/>
                </a:moveTo>
                <a:cubicBezTo>
                  <a:pt x="7311" y="6873"/>
                  <a:pt x="6873" y="7313"/>
                  <a:pt x="6873" y="7856"/>
                </a:cubicBezTo>
                <a:cubicBezTo>
                  <a:pt x="6873" y="8399"/>
                  <a:pt x="7311" y="8839"/>
                  <a:pt x="7851" y="8839"/>
                </a:cubicBezTo>
                <a:cubicBezTo>
                  <a:pt x="8391" y="8839"/>
                  <a:pt x="8829" y="8399"/>
                  <a:pt x="8829" y="7856"/>
                </a:cubicBezTo>
                <a:cubicBezTo>
                  <a:pt x="8829" y="7313"/>
                  <a:pt x="8391" y="6873"/>
                  <a:pt x="7851" y="6873"/>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79" name="Shape 2879"/>
          <p:cNvSpPr/>
          <p:nvPr/>
        </p:nvSpPr>
        <p:spPr>
          <a:xfrm>
            <a:off x="21032121" y="7728614"/>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9"/>
                  <a:pt x="20178" y="20618"/>
                  <a:pt x="19636" y="20618"/>
                </a:cubicBezTo>
                <a:lnTo>
                  <a:pt x="1964" y="20618"/>
                </a:lnTo>
                <a:cubicBezTo>
                  <a:pt x="1422" y="20618"/>
                  <a:pt x="982" y="20179"/>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11592" y="13291"/>
                </a:moveTo>
                <a:cubicBezTo>
                  <a:pt x="11452" y="13213"/>
                  <a:pt x="11342" y="13108"/>
                  <a:pt x="11291" y="12978"/>
                </a:cubicBezTo>
                <a:cubicBezTo>
                  <a:pt x="11284" y="12956"/>
                  <a:pt x="11290" y="10299"/>
                  <a:pt x="11290" y="10299"/>
                </a:cubicBezTo>
                <a:lnTo>
                  <a:pt x="13256" y="10299"/>
                </a:lnTo>
                <a:lnTo>
                  <a:pt x="13256" y="8836"/>
                </a:lnTo>
                <a:lnTo>
                  <a:pt x="11292" y="8836"/>
                </a:lnTo>
                <a:lnTo>
                  <a:pt x="11292" y="6873"/>
                </a:lnTo>
                <a:lnTo>
                  <a:pt x="10042" y="6879"/>
                </a:lnTo>
                <a:cubicBezTo>
                  <a:pt x="9988" y="7284"/>
                  <a:pt x="9891" y="7618"/>
                  <a:pt x="9750" y="7879"/>
                </a:cubicBezTo>
                <a:cubicBezTo>
                  <a:pt x="9608" y="8142"/>
                  <a:pt x="9420" y="8366"/>
                  <a:pt x="9187" y="8553"/>
                </a:cubicBezTo>
                <a:cubicBezTo>
                  <a:pt x="8953" y="8740"/>
                  <a:pt x="8672" y="8883"/>
                  <a:pt x="8344" y="8984"/>
                </a:cubicBezTo>
                <a:lnTo>
                  <a:pt x="8345" y="10309"/>
                </a:lnTo>
                <a:lnTo>
                  <a:pt x="9328" y="10299"/>
                </a:lnTo>
                <a:lnTo>
                  <a:pt x="9328" y="12846"/>
                </a:lnTo>
                <a:cubicBezTo>
                  <a:pt x="9328" y="13204"/>
                  <a:pt x="9368" y="13478"/>
                  <a:pt x="9448" y="13666"/>
                </a:cubicBezTo>
                <a:cubicBezTo>
                  <a:pt x="9528" y="13856"/>
                  <a:pt x="9671" y="14034"/>
                  <a:pt x="9879" y="14202"/>
                </a:cubicBezTo>
                <a:cubicBezTo>
                  <a:pt x="10086" y="14370"/>
                  <a:pt x="10336" y="14498"/>
                  <a:pt x="10629" y="14589"/>
                </a:cubicBezTo>
                <a:cubicBezTo>
                  <a:pt x="10922" y="14679"/>
                  <a:pt x="11238" y="14727"/>
                  <a:pt x="11619" y="14727"/>
                </a:cubicBezTo>
                <a:cubicBezTo>
                  <a:pt x="11955" y="14727"/>
                  <a:pt x="12228" y="14693"/>
                  <a:pt x="12517" y="14629"/>
                </a:cubicBezTo>
                <a:cubicBezTo>
                  <a:pt x="12806" y="14565"/>
                  <a:pt x="13221" y="14455"/>
                  <a:pt x="13578" y="14297"/>
                </a:cubicBezTo>
                <a:lnTo>
                  <a:pt x="13583" y="13091"/>
                </a:lnTo>
                <a:cubicBezTo>
                  <a:pt x="13165" y="13349"/>
                  <a:pt x="12648" y="13447"/>
                  <a:pt x="12225" y="13447"/>
                </a:cubicBezTo>
                <a:cubicBezTo>
                  <a:pt x="11987" y="13447"/>
                  <a:pt x="11776" y="13395"/>
                  <a:pt x="11592" y="13291"/>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80" name="Shape 2880"/>
          <p:cNvSpPr/>
          <p:nvPr/>
        </p:nvSpPr>
        <p:spPr>
          <a:xfrm>
            <a:off x="22098643" y="7728614"/>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9"/>
                  <a:pt x="20178" y="20618"/>
                  <a:pt x="19636" y="20618"/>
                </a:cubicBezTo>
                <a:lnTo>
                  <a:pt x="1964" y="20618"/>
                </a:lnTo>
                <a:cubicBezTo>
                  <a:pt x="1422" y="20618"/>
                  <a:pt x="982" y="20179"/>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14291" y="6986"/>
                </a:moveTo>
                <a:cubicBezTo>
                  <a:pt x="14241" y="6976"/>
                  <a:pt x="14187" y="6971"/>
                  <a:pt x="14134" y="6971"/>
                </a:cubicBezTo>
                <a:cubicBezTo>
                  <a:pt x="13808" y="6971"/>
                  <a:pt x="13598" y="7166"/>
                  <a:pt x="13572" y="7494"/>
                </a:cubicBezTo>
                <a:cubicBezTo>
                  <a:pt x="13242" y="11704"/>
                  <a:pt x="13044" y="12909"/>
                  <a:pt x="13042" y="12921"/>
                </a:cubicBezTo>
                <a:lnTo>
                  <a:pt x="13046" y="13020"/>
                </a:lnTo>
                <a:lnTo>
                  <a:pt x="13142" y="13032"/>
                </a:lnTo>
                <a:lnTo>
                  <a:pt x="13172" y="13031"/>
                </a:lnTo>
                <a:cubicBezTo>
                  <a:pt x="13281" y="13031"/>
                  <a:pt x="13386" y="13050"/>
                  <a:pt x="13473" y="13084"/>
                </a:cubicBezTo>
                <a:lnTo>
                  <a:pt x="13579" y="13126"/>
                </a:lnTo>
                <a:lnTo>
                  <a:pt x="13598" y="13012"/>
                </a:lnTo>
                <a:cubicBezTo>
                  <a:pt x="13837" y="11522"/>
                  <a:pt x="14296" y="9525"/>
                  <a:pt x="14542" y="8453"/>
                </a:cubicBezTo>
                <a:cubicBezTo>
                  <a:pt x="14618" y="8121"/>
                  <a:pt x="14675" y="7877"/>
                  <a:pt x="14698" y="7763"/>
                </a:cubicBezTo>
                <a:cubicBezTo>
                  <a:pt x="14745" y="7530"/>
                  <a:pt x="14724" y="7343"/>
                  <a:pt x="14636" y="7206"/>
                </a:cubicBezTo>
                <a:cubicBezTo>
                  <a:pt x="14563" y="7092"/>
                  <a:pt x="14447" y="7018"/>
                  <a:pt x="14291" y="6986"/>
                </a:cubicBezTo>
                <a:moveTo>
                  <a:pt x="13280" y="13606"/>
                </a:moveTo>
                <a:cubicBezTo>
                  <a:pt x="12921" y="13524"/>
                  <a:pt x="12660" y="13682"/>
                  <a:pt x="12569" y="14030"/>
                </a:cubicBezTo>
                <a:cubicBezTo>
                  <a:pt x="12529" y="14187"/>
                  <a:pt x="12549" y="14335"/>
                  <a:pt x="12630" y="14459"/>
                </a:cubicBezTo>
                <a:cubicBezTo>
                  <a:pt x="12706" y="14574"/>
                  <a:pt x="12831" y="14660"/>
                  <a:pt x="12982" y="14701"/>
                </a:cubicBezTo>
                <a:cubicBezTo>
                  <a:pt x="13045" y="14719"/>
                  <a:pt x="13109" y="14728"/>
                  <a:pt x="13172" y="14728"/>
                </a:cubicBezTo>
                <a:cubicBezTo>
                  <a:pt x="13438" y="14728"/>
                  <a:pt x="13639" y="14578"/>
                  <a:pt x="13698" y="14338"/>
                </a:cubicBezTo>
                <a:cubicBezTo>
                  <a:pt x="13741" y="14155"/>
                  <a:pt x="13722" y="13989"/>
                  <a:pt x="13642" y="13858"/>
                </a:cubicBezTo>
                <a:cubicBezTo>
                  <a:pt x="13567" y="13733"/>
                  <a:pt x="13439" y="13643"/>
                  <a:pt x="13280" y="13606"/>
                </a:cubicBezTo>
                <a:moveTo>
                  <a:pt x="13014" y="7028"/>
                </a:moveTo>
                <a:lnTo>
                  <a:pt x="13098" y="6884"/>
                </a:lnTo>
                <a:lnTo>
                  <a:pt x="12931" y="6884"/>
                </a:lnTo>
                <a:lnTo>
                  <a:pt x="12906" y="6887"/>
                </a:lnTo>
                <a:cubicBezTo>
                  <a:pt x="12646" y="6961"/>
                  <a:pt x="12244" y="6961"/>
                  <a:pt x="11983" y="6887"/>
                </a:cubicBezTo>
                <a:lnTo>
                  <a:pt x="11901" y="6884"/>
                </a:lnTo>
                <a:lnTo>
                  <a:pt x="9988" y="10156"/>
                </a:lnTo>
                <a:lnTo>
                  <a:pt x="8067" y="6872"/>
                </a:lnTo>
                <a:lnTo>
                  <a:pt x="8000" y="6890"/>
                </a:lnTo>
                <a:cubicBezTo>
                  <a:pt x="7739" y="6962"/>
                  <a:pt x="7347" y="6961"/>
                  <a:pt x="7088" y="6887"/>
                </a:cubicBezTo>
                <a:lnTo>
                  <a:pt x="6878" y="6884"/>
                </a:lnTo>
                <a:lnTo>
                  <a:pt x="9482" y="11392"/>
                </a:lnTo>
                <a:lnTo>
                  <a:pt x="9404" y="14626"/>
                </a:lnTo>
                <a:lnTo>
                  <a:pt x="9407" y="14722"/>
                </a:lnTo>
                <a:lnTo>
                  <a:pt x="9502" y="14722"/>
                </a:lnTo>
                <a:lnTo>
                  <a:pt x="9526" y="14719"/>
                </a:lnTo>
                <a:cubicBezTo>
                  <a:pt x="9786" y="14645"/>
                  <a:pt x="10190" y="14645"/>
                  <a:pt x="10449" y="14719"/>
                </a:cubicBezTo>
                <a:lnTo>
                  <a:pt x="10573" y="14722"/>
                </a:lnTo>
                <a:lnTo>
                  <a:pt x="10512" y="11390"/>
                </a:lnTo>
                <a:cubicBezTo>
                  <a:pt x="10600" y="11229"/>
                  <a:pt x="11150" y="10205"/>
                  <a:pt x="11738" y="9180"/>
                </a:cubicBezTo>
                <a:cubicBezTo>
                  <a:pt x="12342" y="8126"/>
                  <a:pt x="13008" y="7040"/>
                  <a:pt x="13014" y="7028"/>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81" name="Shape 2881"/>
          <p:cNvSpPr/>
          <p:nvPr/>
        </p:nvSpPr>
        <p:spPr>
          <a:xfrm>
            <a:off x="12499944" y="879513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3062" y="5890"/>
                </a:moveTo>
                <a:lnTo>
                  <a:pt x="10786" y="7776"/>
                </a:lnTo>
                <a:lnTo>
                  <a:pt x="13925" y="9725"/>
                </a:lnTo>
                <a:lnTo>
                  <a:pt x="16200" y="7926"/>
                </a:lnTo>
                <a:cubicBezTo>
                  <a:pt x="16200" y="7926"/>
                  <a:pt x="13062" y="5890"/>
                  <a:pt x="13062" y="5890"/>
                </a:cubicBezTo>
                <a:close/>
                <a:moveTo>
                  <a:pt x="20618" y="19636"/>
                </a:moveTo>
                <a:cubicBezTo>
                  <a:pt x="20618" y="20179"/>
                  <a:pt x="20179" y="20618"/>
                  <a:pt x="19636" y="20618"/>
                </a:cubicBezTo>
                <a:lnTo>
                  <a:pt x="1964" y="20618"/>
                </a:lnTo>
                <a:cubicBezTo>
                  <a:pt x="1422" y="20618"/>
                  <a:pt x="982" y="20179"/>
                  <a:pt x="982" y="19636"/>
                </a:cubicBezTo>
                <a:lnTo>
                  <a:pt x="982" y="1964"/>
                </a:lnTo>
                <a:cubicBezTo>
                  <a:pt x="982" y="1421"/>
                  <a:pt x="1422" y="982"/>
                  <a:pt x="1964" y="982"/>
                </a:cubicBezTo>
                <a:lnTo>
                  <a:pt x="19636" y="982"/>
                </a:lnTo>
                <a:cubicBezTo>
                  <a:pt x="20179" y="982"/>
                  <a:pt x="20618" y="1421"/>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5400" y="8027"/>
                </a:moveTo>
                <a:lnTo>
                  <a:pt x="7647" y="9763"/>
                </a:lnTo>
                <a:lnTo>
                  <a:pt x="10786" y="7776"/>
                </a:lnTo>
                <a:lnTo>
                  <a:pt x="8630" y="5891"/>
                </a:lnTo>
                <a:cubicBezTo>
                  <a:pt x="8630" y="5891"/>
                  <a:pt x="5400" y="8027"/>
                  <a:pt x="5400" y="8027"/>
                </a:cubicBezTo>
                <a:close/>
                <a:moveTo>
                  <a:pt x="13925" y="9726"/>
                </a:moveTo>
                <a:lnTo>
                  <a:pt x="13925" y="9725"/>
                </a:lnTo>
                <a:lnTo>
                  <a:pt x="13925" y="9725"/>
                </a:lnTo>
                <a:lnTo>
                  <a:pt x="13924" y="9725"/>
                </a:lnTo>
                <a:cubicBezTo>
                  <a:pt x="13924" y="9725"/>
                  <a:pt x="13925" y="9726"/>
                  <a:pt x="13925" y="9726"/>
                </a:cubicBezTo>
                <a:close/>
                <a:moveTo>
                  <a:pt x="12965" y="14699"/>
                </a:moveTo>
                <a:lnTo>
                  <a:pt x="12959" y="14707"/>
                </a:lnTo>
                <a:lnTo>
                  <a:pt x="10801" y="13101"/>
                </a:lnTo>
                <a:lnTo>
                  <a:pt x="8731" y="14685"/>
                </a:lnTo>
                <a:lnTo>
                  <a:pt x="8712" y="14715"/>
                </a:lnTo>
                <a:lnTo>
                  <a:pt x="7571" y="14025"/>
                </a:lnTo>
                <a:lnTo>
                  <a:pt x="7571" y="14627"/>
                </a:lnTo>
                <a:lnTo>
                  <a:pt x="10799" y="16692"/>
                </a:lnTo>
                <a:lnTo>
                  <a:pt x="14001" y="14627"/>
                </a:lnTo>
                <a:lnTo>
                  <a:pt x="14001" y="14067"/>
                </a:lnTo>
                <a:lnTo>
                  <a:pt x="12965" y="14699"/>
                </a:lnTo>
                <a:cubicBezTo>
                  <a:pt x="12965" y="14699"/>
                  <a:pt x="12965" y="14699"/>
                  <a:pt x="12965" y="14699"/>
                </a:cubicBezTo>
                <a:close/>
                <a:moveTo>
                  <a:pt x="7641" y="9766"/>
                </a:moveTo>
                <a:lnTo>
                  <a:pt x="5404" y="11577"/>
                </a:lnTo>
                <a:lnTo>
                  <a:pt x="7350" y="12746"/>
                </a:lnTo>
                <a:lnTo>
                  <a:pt x="7351" y="12745"/>
                </a:lnTo>
                <a:lnTo>
                  <a:pt x="7742" y="12982"/>
                </a:lnTo>
                <a:lnTo>
                  <a:pt x="8631" y="13516"/>
                </a:lnTo>
                <a:lnTo>
                  <a:pt x="10060" y="12431"/>
                </a:lnTo>
                <a:lnTo>
                  <a:pt x="10780" y="11879"/>
                </a:lnTo>
                <a:lnTo>
                  <a:pt x="10783" y="11882"/>
                </a:lnTo>
                <a:lnTo>
                  <a:pt x="10786" y="11880"/>
                </a:lnTo>
                <a:lnTo>
                  <a:pt x="10798" y="11888"/>
                </a:lnTo>
                <a:lnTo>
                  <a:pt x="10804" y="11879"/>
                </a:lnTo>
                <a:lnTo>
                  <a:pt x="12515" y="13153"/>
                </a:lnTo>
                <a:lnTo>
                  <a:pt x="13007" y="13515"/>
                </a:lnTo>
                <a:lnTo>
                  <a:pt x="16199" y="11575"/>
                </a:lnTo>
                <a:lnTo>
                  <a:pt x="13925" y="9726"/>
                </a:lnTo>
                <a:lnTo>
                  <a:pt x="10787" y="11715"/>
                </a:lnTo>
                <a:cubicBezTo>
                  <a:pt x="10787" y="11715"/>
                  <a:pt x="7641" y="9766"/>
                  <a:pt x="7641" y="9766"/>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82" name="Shape 2882"/>
          <p:cNvSpPr/>
          <p:nvPr/>
        </p:nvSpPr>
        <p:spPr>
          <a:xfrm>
            <a:off x="13566466" y="879513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4727" y="13745"/>
                </a:moveTo>
                <a:cubicBezTo>
                  <a:pt x="14727" y="14288"/>
                  <a:pt x="14287" y="14727"/>
                  <a:pt x="13745" y="14727"/>
                </a:cubicBezTo>
                <a:lnTo>
                  <a:pt x="7855" y="14727"/>
                </a:lnTo>
                <a:cubicBezTo>
                  <a:pt x="7313" y="14727"/>
                  <a:pt x="6873" y="14288"/>
                  <a:pt x="6873" y="13745"/>
                </a:cubicBezTo>
                <a:lnTo>
                  <a:pt x="6873" y="10309"/>
                </a:lnTo>
                <a:lnTo>
                  <a:pt x="7904" y="10309"/>
                </a:lnTo>
                <a:cubicBezTo>
                  <a:pt x="7877" y="10470"/>
                  <a:pt x="7855" y="10632"/>
                  <a:pt x="7855" y="10800"/>
                </a:cubicBezTo>
                <a:cubicBezTo>
                  <a:pt x="7855" y="12427"/>
                  <a:pt x="9173" y="13745"/>
                  <a:pt x="10800" y="13745"/>
                </a:cubicBezTo>
                <a:cubicBezTo>
                  <a:pt x="12427" y="13745"/>
                  <a:pt x="13745" y="12427"/>
                  <a:pt x="13745" y="10800"/>
                </a:cubicBezTo>
                <a:cubicBezTo>
                  <a:pt x="13745" y="10632"/>
                  <a:pt x="13723" y="10470"/>
                  <a:pt x="13696" y="10309"/>
                </a:cubicBezTo>
                <a:lnTo>
                  <a:pt x="14727" y="10309"/>
                </a:lnTo>
                <a:cubicBezTo>
                  <a:pt x="14727" y="10309"/>
                  <a:pt x="14727" y="13745"/>
                  <a:pt x="14727" y="13745"/>
                </a:cubicBezTo>
                <a:close/>
                <a:moveTo>
                  <a:pt x="10800" y="8836"/>
                </a:moveTo>
                <a:cubicBezTo>
                  <a:pt x="11884" y="8836"/>
                  <a:pt x="12764" y="9716"/>
                  <a:pt x="12764" y="10800"/>
                </a:cubicBezTo>
                <a:cubicBezTo>
                  <a:pt x="12764" y="11884"/>
                  <a:pt x="11884" y="12764"/>
                  <a:pt x="10800" y="12764"/>
                </a:cubicBezTo>
                <a:cubicBezTo>
                  <a:pt x="9716" y="12764"/>
                  <a:pt x="8836" y="11884"/>
                  <a:pt x="8836" y="10800"/>
                </a:cubicBezTo>
                <a:cubicBezTo>
                  <a:pt x="8836" y="9716"/>
                  <a:pt x="9716" y="8836"/>
                  <a:pt x="10800" y="8836"/>
                </a:cubicBezTo>
                <a:moveTo>
                  <a:pt x="12764" y="7364"/>
                </a:moveTo>
                <a:lnTo>
                  <a:pt x="14236" y="7364"/>
                </a:lnTo>
                <a:lnTo>
                  <a:pt x="14236" y="8836"/>
                </a:lnTo>
                <a:lnTo>
                  <a:pt x="12764" y="8836"/>
                </a:lnTo>
                <a:cubicBezTo>
                  <a:pt x="12764" y="8836"/>
                  <a:pt x="12764" y="7364"/>
                  <a:pt x="12764" y="7364"/>
                </a:cubicBezTo>
                <a:close/>
                <a:moveTo>
                  <a:pt x="13745" y="5891"/>
                </a:moveTo>
                <a:lnTo>
                  <a:pt x="7855" y="5891"/>
                </a:lnTo>
                <a:cubicBezTo>
                  <a:pt x="6770" y="5891"/>
                  <a:pt x="5891" y="6770"/>
                  <a:pt x="5891" y="7855"/>
                </a:cubicBezTo>
                <a:lnTo>
                  <a:pt x="5891" y="13745"/>
                </a:lnTo>
                <a:cubicBezTo>
                  <a:pt x="5891" y="14830"/>
                  <a:pt x="6770" y="15709"/>
                  <a:pt x="7855" y="15709"/>
                </a:cubicBezTo>
                <a:lnTo>
                  <a:pt x="13745" y="15709"/>
                </a:lnTo>
                <a:cubicBezTo>
                  <a:pt x="14830" y="15709"/>
                  <a:pt x="15709" y="14830"/>
                  <a:pt x="15709" y="13745"/>
                </a:cubicBezTo>
                <a:lnTo>
                  <a:pt x="15709" y="7855"/>
                </a:lnTo>
                <a:cubicBezTo>
                  <a:pt x="15709" y="6770"/>
                  <a:pt x="14830" y="5891"/>
                  <a:pt x="13745" y="5891"/>
                </a:cubicBezTo>
                <a:moveTo>
                  <a:pt x="20618" y="19636"/>
                </a:moveTo>
                <a:cubicBezTo>
                  <a:pt x="20618" y="20178"/>
                  <a:pt x="20178" y="20618"/>
                  <a:pt x="19636" y="20618"/>
                </a:cubicBezTo>
                <a:lnTo>
                  <a:pt x="1964" y="20618"/>
                </a:lnTo>
                <a:cubicBezTo>
                  <a:pt x="1422" y="20618"/>
                  <a:pt x="982" y="20178"/>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83" name="Shape 2883"/>
          <p:cNvSpPr/>
          <p:nvPr/>
        </p:nvSpPr>
        <p:spPr>
          <a:xfrm>
            <a:off x="14632988" y="879513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5709" y="10800"/>
                </a:moveTo>
                <a:cubicBezTo>
                  <a:pt x="15709" y="12575"/>
                  <a:pt x="14764" y="14125"/>
                  <a:pt x="13353" y="14987"/>
                </a:cubicBezTo>
                <a:lnTo>
                  <a:pt x="14834" y="10706"/>
                </a:lnTo>
                <a:cubicBezTo>
                  <a:pt x="15118" y="9994"/>
                  <a:pt x="15213" y="9425"/>
                  <a:pt x="15213" y="8918"/>
                </a:cubicBezTo>
                <a:cubicBezTo>
                  <a:pt x="15213" y="8811"/>
                  <a:pt x="15201" y="8718"/>
                  <a:pt x="15194" y="8620"/>
                </a:cubicBezTo>
                <a:cubicBezTo>
                  <a:pt x="15521" y="9277"/>
                  <a:pt x="15709" y="10016"/>
                  <a:pt x="15709" y="10800"/>
                </a:cubicBezTo>
                <a:moveTo>
                  <a:pt x="11488" y="8460"/>
                </a:moveTo>
                <a:cubicBezTo>
                  <a:pt x="11788" y="8444"/>
                  <a:pt x="12059" y="8413"/>
                  <a:pt x="12059" y="8413"/>
                </a:cubicBezTo>
                <a:cubicBezTo>
                  <a:pt x="12328" y="8380"/>
                  <a:pt x="12296" y="7986"/>
                  <a:pt x="12027" y="8001"/>
                </a:cubicBezTo>
                <a:cubicBezTo>
                  <a:pt x="12027" y="8001"/>
                  <a:pt x="11219" y="8065"/>
                  <a:pt x="10697" y="8065"/>
                </a:cubicBezTo>
                <a:cubicBezTo>
                  <a:pt x="10206" y="8065"/>
                  <a:pt x="9382" y="8001"/>
                  <a:pt x="9382" y="8001"/>
                </a:cubicBezTo>
                <a:cubicBezTo>
                  <a:pt x="9113" y="7986"/>
                  <a:pt x="9082" y="8396"/>
                  <a:pt x="9350" y="8413"/>
                </a:cubicBezTo>
                <a:cubicBezTo>
                  <a:pt x="9350" y="8413"/>
                  <a:pt x="9605" y="8444"/>
                  <a:pt x="9874" y="8460"/>
                </a:cubicBezTo>
                <a:lnTo>
                  <a:pt x="10652" y="10591"/>
                </a:lnTo>
                <a:lnTo>
                  <a:pt x="9560" y="13866"/>
                </a:lnTo>
                <a:lnTo>
                  <a:pt x="7742" y="8460"/>
                </a:lnTo>
                <a:cubicBezTo>
                  <a:pt x="8042" y="8444"/>
                  <a:pt x="8313" y="8413"/>
                  <a:pt x="8313" y="8413"/>
                </a:cubicBezTo>
                <a:cubicBezTo>
                  <a:pt x="8582" y="8380"/>
                  <a:pt x="8550" y="7986"/>
                  <a:pt x="8281" y="8001"/>
                </a:cubicBezTo>
                <a:cubicBezTo>
                  <a:pt x="8281" y="8001"/>
                  <a:pt x="7473" y="8065"/>
                  <a:pt x="6951" y="8065"/>
                </a:cubicBezTo>
                <a:cubicBezTo>
                  <a:pt x="6885" y="8065"/>
                  <a:pt x="6804" y="8063"/>
                  <a:pt x="6727" y="8061"/>
                </a:cubicBezTo>
                <a:cubicBezTo>
                  <a:pt x="7608" y="6752"/>
                  <a:pt x="9103" y="5891"/>
                  <a:pt x="10800" y="5891"/>
                </a:cubicBezTo>
                <a:cubicBezTo>
                  <a:pt x="12045" y="5891"/>
                  <a:pt x="13178" y="6358"/>
                  <a:pt x="14044" y="7122"/>
                </a:cubicBezTo>
                <a:cubicBezTo>
                  <a:pt x="13590" y="7157"/>
                  <a:pt x="13299" y="7563"/>
                  <a:pt x="13299" y="8001"/>
                </a:cubicBezTo>
                <a:cubicBezTo>
                  <a:pt x="13299" y="8413"/>
                  <a:pt x="13505" y="8761"/>
                  <a:pt x="13758" y="9172"/>
                </a:cubicBezTo>
                <a:cubicBezTo>
                  <a:pt x="13948" y="9504"/>
                  <a:pt x="14169" y="9931"/>
                  <a:pt x="14169" y="10548"/>
                </a:cubicBezTo>
                <a:cubicBezTo>
                  <a:pt x="14169" y="10975"/>
                  <a:pt x="14005" y="11471"/>
                  <a:pt x="13789" y="12162"/>
                </a:cubicBezTo>
                <a:lnTo>
                  <a:pt x="13291" y="13825"/>
                </a:lnTo>
                <a:cubicBezTo>
                  <a:pt x="13291" y="13825"/>
                  <a:pt x="11488" y="8460"/>
                  <a:pt x="11488" y="8460"/>
                </a:cubicBezTo>
                <a:close/>
                <a:moveTo>
                  <a:pt x="10800" y="15709"/>
                </a:moveTo>
                <a:cubicBezTo>
                  <a:pt x="10319" y="15709"/>
                  <a:pt x="9857" y="15637"/>
                  <a:pt x="9418" y="15508"/>
                </a:cubicBezTo>
                <a:lnTo>
                  <a:pt x="10887" y="11236"/>
                </a:lnTo>
                <a:cubicBezTo>
                  <a:pt x="10887" y="11236"/>
                  <a:pt x="12211" y="14865"/>
                  <a:pt x="12425" y="15428"/>
                </a:cubicBezTo>
                <a:cubicBezTo>
                  <a:pt x="11916" y="15607"/>
                  <a:pt x="11371" y="15709"/>
                  <a:pt x="10800" y="15709"/>
                </a:cubicBezTo>
                <a:moveTo>
                  <a:pt x="5891" y="10800"/>
                </a:moveTo>
                <a:cubicBezTo>
                  <a:pt x="5891" y="10118"/>
                  <a:pt x="6030" y="9470"/>
                  <a:pt x="6281" y="8880"/>
                </a:cubicBezTo>
                <a:lnTo>
                  <a:pt x="8579" y="15174"/>
                </a:lnTo>
                <a:cubicBezTo>
                  <a:pt x="6985" y="14362"/>
                  <a:pt x="5891" y="12711"/>
                  <a:pt x="5891" y="10800"/>
                </a:cubicBezTo>
                <a:moveTo>
                  <a:pt x="10800" y="4909"/>
                </a:moveTo>
                <a:cubicBezTo>
                  <a:pt x="7547" y="4909"/>
                  <a:pt x="4909" y="7547"/>
                  <a:pt x="4909" y="10800"/>
                </a:cubicBezTo>
                <a:cubicBezTo>
                  <a:pt x="4909" y="14054"/>
                  <a:pt x="7547" y="16691"/>
                  <a:pt x="10800" y="16691"/>
                </a:cubicBezTo>
                <a:cubicBezTo>
                  <a:pt x="14053" y="16691"/>
                  <a:pt x="16691" y="14054"/>
                  <a:pt x="16691" y="10800"/>
                </a:cubicBezTo>
                <a:cubicBezTo>
                  <a:pt x="16691" y="7547"/>
                  <a:pt x="14053" y="4909"/>
                  <a:pt x="10800" y="4909"/>
                </a:cubicBezTo>
                <a:moveTo>
                  <a:pt x="20618" y="19636"/>
                </a:moveTo>
                <a:cubicBezTo>
                  <a:pt x="20618" y="20178"/>
                  <a:pt x="20178" y="20618"/>
                  <a:pt x="19636" y="20618"/>
                </a:cubicBezTo>
                <a:lnTo>
                  <a:pt x="1964" y="20618"/>
                </a:lnTo>
                <a:cubicBezTo>
                  <a:pt x="1422" y="20618"/>
                  <a:pt x="982" y="20178"/>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84" name="Shape 2884"/>
          <p:cNvSpPr/>
          <p:nvPr/>
        </p:nvSpPr>
        <p:spPr>
          <a:xfrm>
            <a:off x="15699510" y="879513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4236" y="10309"/>
                </a:moveTo>
                <a:cubicBezTo>
                  <a:pt x="13551" y="10309"/>
                  <a:pt x="12889" y="10401"/>
                  <a:pt x="12252" y="10556"/>
                </a:cubicBezTo>
                <a:cubicBezTo>
                  <a:pt x="12104" y="10191"/>
                  <a:pt x="11941" y="9834"/>
                  <a:pt x="11763" y="9484"/>
                </a:cubicBezTo>
                <a:cubicBezTo>
                  <a:pt x="12783" y="9001"/>
                  <a:pt x="13728" y="8390"/>
                  <a:pt x="14592" y="7682"/>
                </a:cubicBezTo>
                <a:cubicBezTo>
                  <a:pt x="15222" y="8448"/>
                  <a:pt x="15619" y="9407"/>
                  <a:pt x="15692" y="10457"/>
                </a:cubicBezTo>
                <a:cubicBezTo>
                  <a:pt x="15218" y="10370"/>
                  <a:pt x="14736" y="10309"/>
                  <a:pt x="14236" y="10309"/>
                </a:cubicBezTo>
                <a:moveTo>
                  <a:pt x="13226" y="15065"/>
                </a:moveTo>
                <a:cubicBezTo>
                  <a:pt x="13168" y="13821"/>
                  <a:pt x="12957" y="12618"/>
                  <a:pt x="12590" y="11483"/>
                </a:cubicBezTo>
                <a:cubicBezTo>
                  <a:pt x="13120" y="11361"/>
                  <a:pt x="13669" y="11291"/>
                  <a:pt x="14236" y="11291"/>
                </a:cubicBezTo>
                <a:cubicBezTo>
                  <a:pt x="14726" y="11291"/>
                  <a:pt x="15199" y="11358"/>
                  <a:pt x="15661" y="11451"/>
                </a:cubicBezTo>
                <a:cubicBezTo>
                  <a:pt x="15455" y="13001"/>
                  <a:pt x="14528" y="14322"/>
                  <a:pt x="13226" y="15065"/>
                </a:cubicBezTo>
                <a:moveTo>
                  <a:pt x="10800" y="15709"/>
                </a:moveTo>
                <a:cubicBezTo>
                  <a:pt x="9746" y="15709"/>
                  <a:pt x="8772" y="15374"/>
                  <a:pt x="7971" y="14808"/>
                </a:cubicBezTo>
                <a:cubicBezTo>
                  <a:pt x="8822" y="13429"/>
                  <a:pt x="10108" y="12348"/>
                  <a:pt x="11646" y="11768"/>
                </a:cubicBezTo>
                <a:cubicBezTo>
                  <a:pt x="12027" y="12943"/>
                  <a:pt x="12241" y="14191"/>
                  <a:pt x="12264" y="15487"/>
                </a:cubicBezTo>
                <a:cubicBezTo>
                  <a:pt x="11801" y="15631"/>
                  <a:pt x="11310" y="15709"/>
                  <a:pt x="10800" y="15709"/>
                </a:cubicBezTo>
                <a:moveTo>
                  <a:pt x="5891" y="10800"/>
                </a:moveTo>
                <a:cubicBezTo>
                  <a:pt x="7640" y="10800"/>
                  <a:pt x="9312" y="10469"/>
                  <a:pt x="10852" y="9873"/>
                </a:cubicBezTo>
                <a:cubicBezTo>
                  <a:pt x="11015" y="10192"/>
                  <a:pt x="11171" y="10515"/>
                  <a:pt x="11309" y="10848"/>
                </a:cubicBezTo>
                <a:cubicBezTo>
                  <a:pt x="9614" y="11484"/>
                  <a:pt x="8190" y="12658"/>
                  <a:pt x="7225" y="14157"/>
                </a:cubicBezTo>
                <a:cubicBezTo>
                  <a:pt x="6400" y="13279"/>
                  <a:pt x="5891" y="12100"/>
                  <a:pt x="5891" y="10800"/>
                </a:cubicBezTo>
                <a:moveTo>
                  <a:pt x="8358" y="6546"/>
                </a:moveTo>
                <a:cubicBezTo>
                  <a:pt x="9117" y="7279"/>
                  <a:pt x="9793" y="8098"/>
                  <a:pt x="10353" y="9001"/>
                </a:cubicBezTo>
                <a:cubicBezTo>
                  <a:pt x="8991" y="9509"/>
                  <a:pt x="7526" y="9801"/>
                  <a:pt x="5990" y="9813"/>
                </a:cubicBezTo>
                <a:cubicBezTo>
                  <a:pt x="6276" y="8414"/>
                  <a:pt x="7158" y="7236"/>
                  <a:pt x="8358" y="6546"/>
                </a:cubicBezTo>
                <a:moveTo>
                  <a:pt x="10800" y="5891"/>
                </a:moveTo>
                <a:cubicBezTo>
                  <a:pt x="11968" y="5891"/>
                  <a:pt x="13040" y="6300"/>
                  <a:pt x="13882" y="6982"/>
                </a:cubicBezTo>
                <a:cubicBezTo>
                  <a:pt x="13087" y="7622"/>
                  <a:pt x="12217" y="8174"/>
                  <a:pt x="11282" y="8612"/>
                </a:cubicBezTo>
                <a:cubicBezTo>
                  <a:pt x="10732" y="7702"/>
                  <a:pt x="10073" y="6869"/>
                  <a:pt x="9333" y="6114"/>
                </a:cubicBezTo>
                <a:cubicBezTo>
                  <a:pt x="9797" y="5970"/>
                  <a:pt x="10289" y="5891"/>
                  <a:pt x="10800" y="5891"/>
                </a:cubicBezTo>
                <a:moveTo>
                  <a:pt x="10800" y="4909"/>
                </a:moveTo>
                <a:cubicBezTo>
                  <a:pt x="7547" y="4909"/>
                  <a:pt x="4909" y="7547"/>
                  <a:pt x="4909" y="10800"/>
                </a:cubicBezTo>
                <a:cubicBezTo>
                  <a:pt x="4909" y="14054"/>
                  <a:pt x="7547" y="16691"/>
                  <a:pt x="10800" y="16691"/>
                </a:cubicBezTo>
                <a:cubicBezTo>
                  <a:pt x="14053" y="16691"/>
                  <a:pt x="16691" y="14054"/>
                  <a:pt x="16691" y="10800"/>
                </a:cubicBezTo>
                <a:cubicBezTo>
                  <a:pt x="16691" y="7547"/>
                  <a:pt x="14053" y="4909"/>
                  <a:pt x="10800" y="4909"/>
                </a:cubicBezTo>
                <a:moveTo>
                  <a:pt x="20618" y="19636"/>
                </a:moveTo>
                <a:cubicBezTo>
                  <a:pt x="20618" y="20178"/>
                  <a:pt x="20178" y="20618"/>
                  <a:pt x="19636" y="20618"/>
                </a:cubicBezTo>
                <a:lnTo>
                  <a:pt x="1964" y="20618"/>
                </a:lnTo>
                <a:cubicBezTo>
                  <a:pt x="1422" y="20618"/>
                  <a:pt x="982" y="20178"/>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85" name="Shape 2885"/>
          <p:cNvSpPr/>
          <p:nvPr/>
        </p:nvSpPr>
        <p:spPr>
          <a:xfrm>
            <a:off x="16816819" y="8795136"/>
            <a:ext cx="457082" cy="558655"/>
          </a:xfrm>
          <a:custGeom>
            <a:avLst/>
            <a:gdLst/>
            <a:ahLst/>
            <a:cxnLst>
              <a:cxn ang="0">
                <a:pos x="wd2" y="hd2"/>
              </a:cxn>
              <a:cxn ang="5400000">
                <a:pos x="wd2" y="hd2"/>
              </a:cxn>
              <a:cxn ang="10800000">
                <a:pos x="wd2" y="hd2"/>
              </a:cxn>
              <a:cxn ang="16200000">
                <a:pos x="wd2" y="hd2"/>
              </a:cxn>
            </a:cxnLst>
            <a:rect l="0" t="0" r="r" b="b"/>
            <a:pathLst>
              <a:path w="21600" h="21600" extrusionOk="0">
                <a:moveTo>
                  <a:pt x="15500" y="13698"/>
                </a:moveTo>
                <a:cubicBezTo>
                  <a:pt x="15500" y="14629"/>
                  <a:pt x="14906" y="15067"/>
                  <a:pt x="13996" y="15061"/>
                </a:cubicBezTo>
                <a:cubicBezTo>
                  <a:pt x="13870" y="15061"/>
                  <a:pt x="13731" y="15061"/>
                  <a:pt x="13646" y="15044"/>
                </a:cubicBezTo>
                <a:lnTo>
                  <a:pt x="13646" y="12497"/>
                </a:lnTo>
                <a:cubicBezTo>
                  <a:pt x="13731" y="12480"/>
                  <a:pt x="13877" y="12463"/>
                  <a:pt x="14101" y="12463"/>
                </a:cubicBezTo>
                <a:cubicBezTo>
                  <a:pt x="14966" y="12463"/>
                  <a:pt x="15507" y="12890"/>
                  <a:pt x="15500" y="13698"/>
                </a:cubicBezTo>
                <a:moveTo>
                  <a:pt x="12636" y="11868"/>
                </a:moveTo>
                <a:lnTo>
                  <a:pt x="12636" y="15691"/>
                </a:lnTo>
                <a:cubicBezTo>
                  <a:pt x="12886" y="15720"/>
                  <a:pt x="13256" y="15748"/>
                  <a:pt x="13778" y="15748"/>
                </a:cubicBezTo>
                <a:cubicBezTo>
                  <a:pt x="14649" y="15748"/>
                  <a:pt x="15362" y="15587"/>
                  <a:pt x="15830" y="15246"/>
                </a:cubicBezTo>
                <a:cubicBezTo>
                  <a:pt x="16260" y="14929"/>
                  <a:pt x="16570" y="14415"/>
                  <a:pt x="16570" y="13670"/>
                </a:cubicBezTo>
                <a:cubicBezTo>
                  <a:pt x="16570" y="12982"/>
                  <a:pt x="16279" y="12503"/>
                  <a:pt x="15817" y="12203"/>
                </a:cubicBezTo>
                <a:cubicBezTo>
                  <a:pt x="15388" y="11919"/>
                  <a:pt x="14840" y="11787"/>
                  <a:pt x="13996" y="11787"/>
                </a:cubicBezTo>
                <a:cubicBezTo>
                  <a:pt x="13487" y="11787"/>
                  <a:pt x="13005" y="11815"/>
                  <a:pt x="12636" y="11868"/>
                </a:cubicBezTo>
                <a:moveTo>
                  <a:pt x="14400" y="5891"/>
                </a:moveTo>
                <a:lnTo>
                  <a:pt x="14400" y="982"/>
                </a:lnTo>
                <a:lnTo>
                  <a:pt x="15000" y="982"/>
                </a:lnTo>
                <a:lnTo>
                  <a:pt x="20400" y="5891"/>
                </a:lnTo>
                <a:cubicBezTo>
                  <a:pt x="20400" y="5891"/>
                  <a:pt x="14400" y="5891"/>
                  <a:pt x="14400" y="5891"/>
                </a:cubicBezTo>
                <a:close/>
                <a:moveTo>
                  <a:pt x="20400" y="19635"/>
                </a:moveTo>
                <a:cubicBezTo>
                  <a:pt x="20400" y="20178"/>
                  <a:pt x="19863" y="20617"/>
                  <a:pt x="19200" y="20617"/>
                </a:cubicBezTo>
                <a:lnTo>
                  <a:pt x="2400" y="20617"/>
                </a:lnTo>
                <a:cubicBezTo>
                  <a:pt x="1738" y="20617"/>
                  <a:pt x="1200" y="20178"/>
                  <a:pt x="1200" y="19635"/>
                </a:cubicBezTo>
                <a:lnTo>
                  <a:pt x="1200" y="1964"/>
                </a:lnTo>
                <a:cubicBezTo>
                  <a:pt x="1200" y="1421"/>
                  <a:pt x="1738" y="982"/>
                  <a:pt x="2400" y="982"/>
                </a:cubicBezTo>
                <a:lnTo>
                  <a:pt x="13200" y="982"/>
                </a:lnTo>
                <a:lnTo>
                  <a:pt x="13200" y="5891"/>
                </a:lnTo>
                <a:cubicBezTo>
                  <a:pt x="13200" y="6433"/>
                  <a:pt x="13738" y="6872"/>
                  <a:pt x="14400" y="6872"/>
                </a:cubicBezTo>
                <a:lnTo>
                  <a:pt x="20400" y="6872"/>
                </a:lnTo>
                <a:cubicBezTo>
                  <a:pt x="20400" y="6872"/>
                  <a:pt x="20400" y="19635"/>
                  <a:pt x="20400" y="19635"/>
                </a:cubicBezTo>
                <a:close/>
                <a:moveTo>
                  <a:pt x="15600" y="0"/>
                </a:moveTo>
                <a:lnTo>
                  <a:pt x="2400" y="0"/>
                </a:lnTo>
                <a:cubicBezTo>
                  <a:pt x="1075" y="0"/>
                  <a:pt x="0" y="878"/>
                  <a:pt x="0" y="1964"/>
                </a:cubicBezTo>
                <a:lnTo>
                  <a:pt x="0" y="19635"/>
                </a:lnTo>
                <a:cubicBezTo>
                  <a:pt x="0" y="20721"/>
                  <a:pt x="1075" y="21600"/>
                  <a:pt x="2400" y="21600"/>
                </a:cubicBezTo>
                <a:lnTo>
                  <a:pt x="19200" y="21600"/>
                </a:lnTo>
                <a:cubicBezTo>
                  <a:pt x="20525" y="21600"/>
                  <a:pt x="21600" y="20721"/>
                  <a:pt x="21600" y="19635"/>
                </a:cubicBezTo>
                <a:lnTo>
                  <a:pt x="21600" y="5400"/>
                </a:lnTo>
                <a:cubicBezTo>
                  <a:pt x="21600" y="5400"/>
                  <a:pt x="15600" y="0"/>
                  <a:pt x="15600" y="0"/>
                </a:cubicBezTo>
                <a:close/>
                <a:moveTo>
                  <a:pt x="6769" y="13658"/>
                </a:moveTo>
                <a:cubicBezTo>
                  <a:pt x="6624" y="13658"/>
                  <a:pt x="6519" y="13652"/>
                  <a:pt x="6433" y="13635"/>
                </a:cubicBezTo>
                <a:lnTo>
                  <a:pt x="6433" y="12486"/>
                </a:lnTo>
                <a:cubicBezTo>
                  <a:pt x="6505" y="12468"/>
                  <a:pt x="6644" y="12451"/>
                  <a:pt x="6848" y="12451"/>
                </a:cubicBezTo>
                <a:cubicBezTo>
                  <a:pt x="7350" y="12451"/>
                  <a:pt x="7634" y="12665"/>
                  <a:pt x="7634" y="13023"/>
                </a:cubicBezTo>
                <a:cubicBezTo>
                  <a:pt x="7634" y="13421"/>
                  <a:pt x="7304" y="13658"/>
                  <a:pt x="6769" y="13658"/>
                </a:cubicBezTo>
                <a:moveTo>
                  <a:pt x="6796" y="11787"/>
                </a:moveTo>
                <a:cubicBezTo>
                  <a:pt x="6182" y="11787"/>
                  <a:pt x="5746" y="11821"/>
                  <a:pt x="5436" y="11868"/>
                </a:cubicBezTo>
                <a:lnTo>
                  <a:pt x="5436" y="15708"/>
                </a:lnTo>
                <a:lnTo>
                  <a:pt x="6433" y="15708"/>
                </a:lnTo>
                <a:lnTo>
                  <a:pt x="6433" y="14316"/>
                </a:lnTo>
                <a:cubicBezTo>
                  <a:pt x="6524" y="14328"/>
                  <a:pt x="6644" y="14334"/>
                  <a:pt x="6776" y="14334"/>
                </a:cubicBezTo>
                <a:cubicBezTo>
                  <a:pt x="7370" y="14334"/>
                  <a:pt x="7878" y="14207"/>
                  <a:pt x="8221" y="13924"/>
                </a:cubicBezTo>
                <a:cubicBezTo>
                  <a:pt x="8485" y="13704"/>
                  <a:pt x="8630" y="13381"/>
                  <a:pt x="8630" y="13000"/>
                </a:cubicBezTo>
                <a:cubicBezTo>
                  <a:pt x="8630" y="12618"/>
                  <a:pt x="8439" y="12296"/>
                  <a:pt x="8155" y="12099"/>
                </a:cubicBezTo>
                <a:cubicBezTo>
                  <a:pt x="7858" y="11891"/>
                  <a:pt x="7416" y="11787"/>
                  <a:pt x="6796" y="11787"/>
                </a:cubicBezTo>
                <a:moveTo>
                  <a:pt x="10765" y="13398"/>
                </a:moveTo>
                <a:cubicBezTo>
                  <a:pt x="10191" y="13208"/>
                  <a:pt x="9940" y="13098"/>
                  <a:pt x="9940" y="12850"/>
                </a:cubicBezTo>
                <a:cubicBezTo>
                  <a:pt x="9940" y="12648"/>
                  <a:pt x="10151" y="12474"/>
                  <a:pt x="10587" y="12474"/>
                </a:cubicBezTo>
                <a:cubicBezTo>
                  <a:pt x="11023" y="12474"/>
                  <a:pt x="11339" y="12583"/>
                  <a:pt x="11517" y="12659"/>
                </a:cubicBezTo>
                <a:lnTo>
                  <a:pt x="11742" y="11949"/>
                </a:lnTo>
                <a:cubicBezTo>
                  <a:pt x="11478" y="11845"/>
                  <a:pt x="11108" y="11752"/>
                  <a:pt x="10607" y="11752"/>
                </a:cubicBezTo>
                <a:cubicBezTo>
                  <a:pt x="9558" y="11752"/>
                  <a:pt x="8924" y="12260"/>
                  <a:pt x="8924" y="12924"/>
                </a:cubicBezTo>
                <a:cubicBezTo>
                  <a:pt x="8924" y="13490"/>
                  <a:pt x="9405" y="13849"/>
                  <a:pt x="10145" y="14074"/>
                </a:cubicBezTo>
                <a:cubicBezTo>
                  <a:pt x="10679" y="14241"/>
                  <a:pt x="10891" y="14380"/>
                  <a:pt x="10891" y="14623"/>
                </a:cubicBezTo>
                <a:cubicBezTo>
                  <a:pt x="10891" y="14877"/>
                  <a:pt x="10646" y="15044"/>
                  <a:pt x="10184" y="15044"/>
                </a:cubicBezTo>
                <a:cubicBezTo>
                  <a:pt x="9755" y="15044"/>
                  <a:pt x="9339" y="14923"/>
                  <a:pt x="9069" y="14802"/>
                </a:cubicBezTo>
                <a:lnTo>
                  <a:pt x="8864" y="15529"/>
                </a:lnTo>
                <a:cubicBezTo>
                  <a:pt x="9115" y="15651"/>
                  <a:pt x="9616" y="15766"/>
                  <a:pt x="10124" y="15766"/>
                </a:cubicBezTo>
                <a:cubicBezTo>
                  <a:pt x="11346" y="15766"/>
                  <a:pt x="11920" y="15211"/>
                  <a:pt x="11920" y="14559"/>
                </a:cubicBezTo>
                <a:cubicBezTo>
                  <a:pt x="11920" y="14010"/>
                  <a:pt x="11551" y="13652"/>
                  <a:pt x="10765" y="13398"/>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86" name="Shape 2886"/>
          <p:cNvSpPr/>
          <p:nvPr/>
        </p:nvSpPr>
        <p:spPr>
          <a:xfrm>
            <a:off x="17883341" y="8795136"/>
            <a:ext cx="457082" cy="558655"/>
          </a:xfrm>
          <a:custGeom>
            <a:avLst/>
            <a:gdLst/>
            <a:ahLst/>
            <a:cxnLst>
              <a:cxn ang="0">
                <a:pos x="wd2" y="hd2"/>
              </a:cxn>
              <a:cxn ang="5400000">
                <a:pos x="wd2" y="hd2"/>
              </a:cxn>
              <a:cxn ang="10800000">
                <a:pos x="wd2" y="hd2"/>
              </a:cxn>
              <a:cxn ang="16200000">
                <a:pos x="wd2" y="hd2"/>
              </a:cxn>
            </a:cxnLst>
            <a:rect l="0" t="0" r="r" b="b"/>
            <a:pathLst>
              <a:path w="21600" h="21600" extrusionOk="0">
                <a:moveTo>
                  <a:pt x="12636" y="15709"/>
                </a:moveTo>
                <a:lnTo>
                  <a:pt x="13646" y="15709"/>
                </a:lnTo>
                <a:lnTo>
                  <a:pt x="13646" y="11816"/>
                </a:lnTo>
                <a:lnTo>
                  <a:pt x="12636" y="11816"/>
                </a:lnTo>
                <a:cubicBezTo>
                  <a:pt x="12636" y="11816"/>
                  <a:pt x="12636" y="15709"/>
                  <a:pt x="12636" y="15709"/>
                </a:cubicBezTo>
                <a:close/>
                <a:moveTo>
                  <a:pt x="14400" y="5891"/>
                </a:moveTo>
                <a:lnTo>
                  <a:pt x="14400" y="982"/>
                </a:lnTo>
                <a:lnTo>
                  <a:pt x="15000" y="982"/>
                </a:lnTo>
                <a:lnTo>
                  <a:pt x="20400" y="5891"/>
                </a:lnTo>
                <a:cubicBezTo>
                  <a:pt x="20400" y="5891"/>
                  <a:pt x="14400" y="5891"/>
                  <a:pt x="14400" y="5891"/>
                </a:cubicBezTo>
                <a:close/>
                <a:moveTo>
                  <a:pt x="20400" y="19636"/>
                </a:moveTo>
                <a:cubicBezTo>
                  <a:pt x="20400" y="20179"/>
                  <a:pt x="19862" y="20618"/>
                  <a:pt x="19200" y="20618"/>
                </a:cubicBezTo>
                <a:lnTo>
                  <a:pt x="2400" y="20618"/>
                </a:lnTo>
                <a:cubicBezTo>
                  <a:pt x="1738" y="20618"/>
                  <a:pt x="1200" y="20179"/>
                  <a:pt x="1200" y="19636"/>
                </a:cubicBezTo>
                <a:lnTo>
                  <a:pt x="1200" y="1964"/>
                </a:lnTo>
                <a:cubicBezTo>
                  <a:pt x="1200" y="1421"/>
                  <a:pt x="1738" y="982"/>
                  <a:pt x="2400" y="982"/>
                </a:cubicBezTo>
                <a:lnTo>
                  <a:pt x="13200" y="982"/>
                </a:lnTo>
                <a:lnTo>
                  <a:pt x="13200" y="5891"/>
                </a:lnTo>
                <a:cubicBezTo>
                  <a:pt x="13200" y="6433"/>
                  <a:pt x="13738" y="6872"/>
                  <a:pt x="14400" y="6872"/>
                </a:cubicBezTo>
                <a:lnTo>
                  <a:pt x="20400" y="6872"/>
                </a:lnTo>
                <a:cubicBezTo>
                  <a:pt x="20400" y="6872"/>
                  <a:pt x="20400" y="19636"/>
                  <a:pt x="20400" y="19636"/>
                </a:cubicBezTo>
                <a:close/>
                <a:moveTo>
                  <a:pt x="15600" y="0"/>
                </a:moveTo>
                <a:lnTo>
                  <a:pt x="2400" y="0"/>
                </a:lnTo>
                <a:cubicBezTo>
                  <a:pt x="1075" y="0"/>
                  <a:pt x="0" y="879"/>
                  <a:pt x="0" y="1964"/>
                </a:cubicBezTo>
                <a:lnTo>
                  <a:pt x="0" y="19636"/>
                </a:lnTo>
                <a:cubicBezTo>
                  <a:pt x="0" y="20721"/>
                  <a:pt x="1075" y="21600"/>
                  <a:pt x="2400" y="21600"/>
                </a:cubicBezTo>
                <a:lnTo>
                  <a:pt x="19200" y="21600"/>
                </a:lnTo>
                <a:cubicBezTo>
                  <a:pt x="20525" y="21600"/>
                  <a:pt x="21600" y="20721"/>
                  <a:pt x="21600" y="19636"/>
                </a:cubicBezTo>
                <a:lnTo>
                  <a:pt x="21600" y="5400"/>
                </a:lnTo>
                <a:cubicBezTo>
                  <a:pt x="21600" y="5400"/>
                  <a:pt x="15600" y="0"/>
                  <a:pt x="15600" y="0"/>
                </a:cubicBezTo>
                <a:close/>
                <a:moveTo>
                  <a:pt x="9618" y="14051"/>
                </a:moveTo>
                <a:lnTo>
                  <a:pt x="9881" y="13225"/>
                </a:lnTo>
                <a:cubicBezTo>
                  <a:pt x="9954" y="13000"/>
                  <a:pt x="10020" y="12706"/>
                  <a:pt x="10086" y="12475"/>
                </a:cubicBezTo>
                <a:lnTo>
                  <a:pt x="10099" y="12475"/>
                </a:lnTo>
                <a:cubicBezTo>
                  <a:pt x="10165" y="12706"/>
                  <a:pt x="10245" y="12994"/>
                  <a:pt x="10324" y="13225"/>
                </a:cubicBezTo>
                <a:lnTo>
                  <a:pt x="10601" y="14051"/>
                </a:lnTo>
                <a:cubicBezTo>
                  <a:pt x="10601" y="14051"/>
                  <a:pt x="9618" y="14051"/>
                  <a:pt x="9618" y="14051"/>
                </a:cubicBezTo>
                <a:close/>
                <a:moveTo>
                  <a:pt x="9472" y="11816"/>
                </a:moveTo>
                <a:lnTo>
                  <a:pt x="8113" y="15709"/>
                </a:lnTo>
                <a:lnTo>
                  <a:pt x="9155" y="15709"/>
                </a:lnTo>
                <a:lnTo>
                  <a:pt x="9472" y="14710"/>
                </a:lnTo>
                <a:lnTo>
                  <a:pt x="10746" y="14710"/>
                </a:lnTo>
                <a:lnTo>
                  <a:pt x="11089" y="15709"/>
                </a:lnTo>
                <a:lnTo>
                  <a:pt x="12172" y="15709"/>
                </a:lnTo>
                <a:lnTo>
                  <a:pt x="10792" y="11816"/>
                </a:lnTo>
                <a:cubicBezTo>
                  <a:pt x="10792" y="11816"/>
                  <a:pt x="9472" y="11816"/>
                  <a:pt x="9472" y="11816"/>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87" name="Shape 2887"/>
          <p:cNvSpPr/>
          <p:nvPr/>
        </p:nvSpPr>
        <p:spPr>
          <a:xfrm>
            <a:off x="18949863" y="8795136"/>
            <a:ext cx="457082" cy="558655"/>
          </a:xfrm>
          <a:custGeom>
            <a:avLst/>
            <a:gdLst/>
            <a:ahLst/>
            <a:cxnLst>
              <a:cxn ang="0">
                <a:pos x="wd2" y="hd2"/>
              </a:cxn>
              <a:cxn ang="5400000">
                <a:pos x="wd2" y="hd2"/>
              </a:cxn>
              <a:cxn ang="10800000">
                <a:pos x="wd2" y="hd2"/>
              </a:cxn>
              <a:cxn ang="16200000">
                <a:pos x="wd2" y="hd2"/>
              </a:cxn>
            </a:cxnLst>
            <a:rect l="0" t="0" r="r" b="b"/>
            <a:pathLst>
              <a:path w="21600" h="21600" extrusionOk="0">
                <a:moveTo>
                  <a:pt x="13836" y="15709"/>
                </a:moveTo>
                <a:lnTo>
                  <a:pt x="14845" y="15709"/>
                </a:lnTo>
                <a:lnTo>
                  <a:pt x="14845" y="14144"/>
                </a:lnTo>
                <a:lnTo>
                  <a:pt x="16443" y="14144"/>
                </a:lnTo>
                <a:lnTo>
                  <a:pt x="16443" y="13428"/>
                </a:lnTo>
                <a:lnTo>
                  <a:pt x="14845" y="13428"/>
                </a:lnTo>
                <a:lnTo>
                  <a:pt x="14845" y="12538"/>
                </a:lnTo>
                <a:lnTo>
                  <a:pt x="16555" y="12538"/>
                </a:lnTo>
                <a:lnTo>
                  <a:pt x="16555" y="11816"/>
                </a:lnTo>
                <a:lnTo>
                  <a:pt x="13836" y="11816"/>
                </a:lnTo>
                <a:cubicBezTo>
                  <a:pt x="13836" y="11816"/>
                  <a:pt x="13836" y="15709"/>
                  <a:pt x="13836" y="15709"/>
                </a:cubicBezTo>
                <a:close/>
                <a:moveTo>
                  <a:pt x="14400" y="5891"/>
                </a:moveTo>
                <a:lnTo>
                  <a:pt x="14400" y="982"/>
                </a:lnTo>
                <a:lnTo>
                  <a:pt x="15000" y="982"/>
                </a:lnTo>
                <a:lnTo>
                  <a:pt x="20400" y="5891"/>
                </a:lnTo>
                <a:cubicBezTo>
                  <a:pt x="20400" y="5891"/>
                  <a:pt x="14400" y="5891"/>
                  <a:pt x="14400" y="5891"/>
                </a:cubicBezTo>
                <a:close/>
                <a:moveTo>
                  <a:pt x="20400" y="19636"/>
                </a:moveTo>
                <a:cubicBezTo>
                  <a:pt x="20400" y="20179"/>
                  <a:pt x="19863" y="20618"/>
                  <a:pt x="19200" y="20618"/>
                </a:cubicBezTo>
                <a:lnTo>
                  <a:pt x="2400" y="20618"/>
                </a:lnTo>
                <a:cubicBezTo>
                  <a:pt x="1737" y="20618"/>
                  <a:pt x="1200" y="20179"/>
                  <a:pt x="1200" y="19636"/>
                </a:cubicBezTo>
                <a:lnTo>
                  <a:pt x="1200" y="1964"/>
                </a:lnTo>
                <a:cubicBezTo>
                  <a:pt x="1200" y="1421"/>
                  <a:pt x="1737" y="982"/>
                  <a:pt x="2400" y="982"/>
                </a:cubicBezTo>
                <a:lnTo>
                  <a:pt x="13200" y="982"/>
                </a:lnTo>
                <a:lnTo>
                  <a:pt x="13200" y="5891"/>
                </a:lnTo>
                <a:cubicBezTo>
                  <a:pt x="13200" y="6433"/>
                  <a:pt x="13737" y="6872"/>
                  <a:pt x="14400" y="6872"/>
                </a:cubicBezTo>
                <a:lnTo>
                  <a:pt x="20400" y="6872"/>
                </a:lnTo>
                <a:cubicBezTo>
                  <a:pt x="20400" y="6872"/>
                  <a:pt x="20400" y="19636"/>
                  <a:pt x="20400" y="19636"/>
                </a:cubicBezTo>
                <a:close/>
                <a:moveTo>
                  <a:pt x="15600" y="0"/>
                </a:moveTo>
                <a:lnTo>
                  <a:pt x="2400" y="0"/>
                </a:lnTo>
                <a:cubicBezTo>
                  <a:pt x="1075" y="0"/>
                  <a:pt x="0" y="879"/>
                  <a:pt x="0" y="1964"/>
                </a:cubicBezTo>
                <a:lnTo>
                  <a:pt x="0" y="19636"/>
                </a:lnTo>
                <a:cubicBezTo>
                  <a:pt x="0" y="20721"/>
                  <a:pt x="1075" y="21600"/>
                  <a:pt x="2400" y="21600"/>
                </a:cubicBezTo>
                <a:lnTo>
                  <a:pt x="19200" y="21600"/>
                </a:lnTo>
                <a:cubicBezTo>
                  <a:pt x="20525" y="21600"/>
                  <a:pt x="21600" y="20721"/>
                  <a:pt x="21600" y="19636"/>
                </a:cubicBezTo>
                <a:lnTo>
                  <a:pt x="21600" y="5400"/>
                </a:lnTo>
                <a:cubicBezTo>
                  <a:pt x="21600" y="5400"/>
                  <a:pt x="15600" y="0"/>
                  <a:pt x="15600" y="0"/>
                </a:cubicBezTo>
                <a:close/>
                <a:moveTo>
                  <a:pt x="10396" y="15062"/>
                </a:moveTo>
                <a:cubicBezTo>
                  <a:pt x="10270" y="15062"/>
                  <a:pt x="10131" y="15062"/>
                  <a:pt x="10045" y="15045"/>
                </a:cubicBezTo>
                <a:lnTo>
                  <a:pt x="10045" y="12498"/>
                </a:lnTo>
                <a:cubicBezTo>
                  <a:pt x="10131" y="12480"/>
                  <a:pt x="10277" y="12463"/>
                  <a:pt x="10501" y="12463"/>
                </a:cubicBezTo>
                <a:cubicBezTo>
                  <a:pt x="11366" y="12463"/>
                  <a:pt x="11907" y="12891"/>
                  <a:pt x="11900" y="13699"/>
                </a:cubicBezTo>
                <a:cubicBezTo>
                  <a:pt x="11900" y="14629"/>
                  <a:pt x="11306" y="15068"/>
                  <a:pt x="10396" y="15062"/>
                </a:cubicBezTo>
                <a:moveTo>
                  <a:pt x="10396" y="11787"/>
                </a:moveTo>
                <a:cubicBezTo>
                  <a:pt x="9887" y="11787"/>
                  <a:pt x="9405" y="11816"/>
                  <a:pt x="9036" y="11868"/>
                </a:cubicBezTo>
                <a:lnTo>
                  <a:pt x="9036" y="15691"/>
                </a:lnTo>
                <a:cubicBezTo>
                  <a:pt x="9287" y="15720"/>
                  <a:pt x="9656" y="15749"/>
                  <a:pt x="10178" y="15749"/>
                </a:cubicBezTo>
                <a:cubicBezTo>
                  <a:pt x="11048" y="15749"/>
                  <a:pt x="11762" y="15587"/>
                  <a:pt x="12231" y="15246"/>
                </a:cubicBezTo>
                <a:cubicBezTo>
                  <a:pt x="12660" y="14929"/>
                  <a:pt x="12970" y="14415"/>
                  <a:pt x="12970" y="13670"/>
                </a:cubicBezTo>
                <a:cubicBezTo>
                  <a:pt x="12970" y="12983"/>
                  <a:pt x="12680" y="12503"/>
                  <a:pt x="12217" y="12203"/>
                </a:cubicBezTo>
                <a:cubicBezTo>
                  <a:pt x="11788" y="11920"/>
                  <a:pt x="11241" y="11787"/>
                  <a:pt x="10396" y="11787"/>
                </a:cubicBezTo>
                <a:moveTo>
                  <a:pt x="6769" y="13659"/>
                </a:moveTo>
                <a:cubicBezTo>
                  <a:pt x="6623" y="13659"/>
                  <a:pt x="6518" y="13653"/>
                  <a:pt x="6432" y="13636"/>
                </a:cubicBezTo>
                <a:lnTo>
                  <a:pt x="6432" y="12486"/>
                </a:lnTo>
                <a:cubicBezTo>
                  <a:pt x="6505" y="12469"/>
                  <a:pt x="6643" y="12452"/>
                  <a:pt x="6848" y="12452"/>
                </a:cubicBezTo>
                <a:cubicBezTo>
                  <a:pt x="7350" y="12452"/>
                  <a:pt x="7634" y="12665"/>
                  <a:pt x="7634" y="13023"/>
                </a:cubicBezTo>
                <a:cubicBezTo>
                  <a:pt x="7634" y="13422"/>
                  <a:pt x="7304" y="13659"/>
                  <a:pt x="6769" y="13659"/>
                </a:cubicBezTo>
                <a:moveTo>
                  <a:pt x="6796" y="11787"/>
                </a:moveTo>
                <a:cubicBezTo>
                  <a:pt x="6182" y="11787"/>
                  <a:pt x="5746" y="11822"/>
                  <a:pt x="5436" y="11868"/>
                </a:cubicBezTo>
                <a:lnTo>
                  <a:pt x="5436" y="15709"/>
                </a:lnTo>
                <a:lnTo>
                  <a:pt x="6432" y="15709"/>
                </a:lnTo>
                <a:lnTo>
                  <a:pt x="6432" y="14317"/>
                </a:lnTo>
                <a:cubicBezTo>
                  <a:pt x="6525" y="14328"/>
                  <a:pt x="6643" y="14334"/>
                  <a:pt x="6776" y="14334"/>
                </a:cubicBezTo>
                <a:cubicBezTo>
                  <a:pt x="7370" y="14334"/>
                  <a:pt x="7878" y="14207"/>
                  <a:pt x="8221" y="13924"/>
                </a:cubicBezTo>
                <a:cubicBezTo>
                  <a:pt x="8486" y="13705"/>
                  <a:pt x="8631" y="13381"/>
                  <a:pt x="8631" y="13000"/>
                </a:cubicBezTo>
                <a:cubicBezTo>
                  <a:pt x="8631" y="12619"/>
                  <a:pt x="8439" y="12296"/>
                  <a:pt x="8155" y="12099"/>
                </a:cubicBezTo>
                <a:cubicBezTo>
                  <a:pt x="7859" y="11892"/>
                  <a:pt x="7416" y="11787"/>
                  <a:pt x="6796" y="11787"/>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88" name="Shape 2888"/>
          <p:cNvSpPr/>
          <p:nvPr/>
        </p:nvSpPr>
        <p:spPr>
          <a:xfrm>
            <a:off x="20016386" y="8795136"/>
            <a:ext cx="457082" cy="558655"/>
          </a:xfrm>
          <a:custGeom>
            <a:avLst/>
            <a:gdLst/>
            <a:ahLst/>
            <a:cxnLst>
              <a:cxn ang="0">
                <a:pos x="wd2" y="hd2"/>
              </a:cxn>
              <a:cxn ang="5400000">
                <a:pos x="wd2" y="hd2"/>
              </a:cxn>
              <a:cxn ang="10800000">
                <a:pos x="wd2" y="hd2"/>
              </a:cxn>
              <a:cxn ang="16200000">
                <a:pos x="wd2" y="hd2"/>
              </a:cxn>
            </a:cxnLst>
            <a:rect l="0" t="0" r="r" b="b"/>
            <a:pathLst>
              <a:path w="21600" h="21600" extrusionOk="0">
                <a:moveTo>
                  <a:pt x="12936" y="15709"/>
                </a:moveTo>
                <a:lnTo>
                  <a:pt x="13945" y="15709"/>
                </a:lnTo>
                <a:lnTo>
                  <a:pt x="13945" y="14144"/>
                </a:lnTo>
                <a:lnTo>
                  <a:pt x="15543" y="14144"/>
                </a:lnTo>
                <a:lnTo>
                  <a:pt x="15543" y="13428"/>
                </a:lnTo>
                <a:lnTo>
                  <a:pt x="13945" y="13428"/>
                </a:lnTo>
                <a:lnTo>
                  <a:pt x="13945" y="12538"/>
                </a:lnTo>
                <a:lnTo>
                  <a:pt x="15655" y="12538"/>
                </a:lnTo>
                <a:lnTo>
                  <a:pt x="15655" y="11816"/>
                </a:lnTo>
                <a:lnTo>
                  <a:pt x="12936" y="11816"/>
                </a:lnTo>
                <a:cubicBezTo>
                  <a:pt x="12936" y="11816"/>
                  <a:pt x="12936" y="15709"/>
                  <a:pt x="12936" y="15709"/>
                </a:cubicBezTo>
                <a:close/>
                <a:moveTo>
                  <a:pt x="14400" y="5891"/>
                </a:moveTo>
                <a:lnTo>
                  <a:pt x="14400" y="982"/>
                </a:lnTo>
                <a:lnTo>
                  <a:pt x="15000" y="982"/>
                </a:lnTo>
                <a:lnTo>
                  <a:pt x="20400" y="5891"/>
                </a:lnTo>
                <a:cubicBezTo>
                  <a:pt x="20400" y="5891"/>
                  <a:pt x="14400" y="5891"/>
                  <a:pt x="14400" y="5891"/>
                </a:cubicBezTo>
                <a:close/>
                <a:moveTo>
                  <a:pt x="20400" y="19636"/>
                </a:moveTo>
                <a:cubicBezTo>
                  <a:pt x="20400" y="20179"/>
                  <a:pt x="19863" y="20618"/>
                  <a:pt x="19200" y="20618"/>
                </a:cubicBezTo>
                <a:lnTo>
                  <a:pt x="2400" y="20618"/>
                </a:lnTo>
                <a:cubicBezTo>
                  <a:pt x="1737" y="20618"/>
                  <a:pt x="1200" y="20179"/>
                  <a:pt x="1200" y="19636"/>
                </a:cubicBezTo>
                <a:lnTo>
                  <a:pt x="1200" y="1964"/>
                </a:lnTo>
                <a:cubicBezTo>
                  <a:pt x="1200" y="1421"/>
                  <a:pt x="1737" y="982"/>
                  <a:pt x="2400" y="982"/>
                </a:cubicBezTo>
                <a:lnTo>
                  <a:pt x="13200" y="982"/>
                </a:lnTo>
                <a:lnTo>
                  <a:pt x="13200" y="5891"/>
                </a:lnTo>
                <a:cubicBezTo>
                  <a:pt x="13200" y="6433"/>
                  <a:pt x="13737" y="6872"/>
                  <a:pt x="14400" y="6872"/>
                </a:cubicBezTo>
                <a:lnTo>
                  <a:pt x="20400" y="6872"/>
                </a:lnTo>
                <a:cubicBezTo>
                  <a:pt x="20400" y="6872"/>
                  <a:pt x="20400" y="19636"/>
                  <a:pt x="20400" y="19636"/>
                </a:cubicBezTo>
                <a:close/>
                <a:moveTo>
                  <a:pt x="15600" y="0"/>
                </a:moveTo>
                <a:lnTo>
                  <a:pt x="2400" y="0"/>
                </a:lnTo>
                <a:cubicBezTo>
                  <a:pt x="1075" y="0"/>
                  <a:pt x="0" y="879"/>
                  <a:pt x="0" y="1964"/>
                </a:cubicBezTo>
                <a:lnTo>
                  <a:pt x="0" y="19636"/>
                </a:lnTo>
                <a:cubicBezTo>
                  <a:pt x="0" y="20721"/>
                  <a:pt x="1075" y="21600"/>
                  <a:pt x="2400" y="21600"/>
                </a:cubicBezTo>
                <a:lnTo>
                  <a:pt x="19200" y="21600"/>
                </a:lnTo>
                <a:cubicBezTo>
                  <a:pt x="20525" y="21600"/>
                  <a:pt x="21600" y="20721"/>
                  <a:pt x="21600" y="19636"/>
                </a:cubicBezTo>
                <a:lnTo>
                  <a:pt x="21600" y="5400"/>
                </a:lnTo>
                <a:cubicBezTo>
                  <a:pt x="21600" y="5400"/>
                  <a:pt x="15600" y="0"/>
                  <a:pt x="15600" y="0"/>
                </a:cubicBezTo>
                <a:close/>
                <a:moveTo>
                  <a:pt x="11136" y="15709"/>
                </a:moveTo>
                <a:lnTo>
                  <a:pt x="12145" y="15709"/>
                </a:lnTo>
                <a:lnTo>
                  <a:pt x="12145" y="11816"/>
                </a:lnTo>
                <a:lnTo>
                  <a:pt x="11136" y="11816"/>
                </a:lnTo>
                <a:cubicBezTo>
                  <a:pt x="11136" y="11816"/>
                  <a:pt x="11136" y="15709"/>
                  <a:pt x="11136" y="15709"/>
                </a:cubicBezTo>
                <a:close/>
                <a:moveTo>
                  <a:pt x="8395" y="14167"/>
                </a:moveTo>
                <a:lnTo>
                  <a:pt x="9082" y="14167"/>
                </a:lnTo>
                <a:lnTo>
                  <a:pt x="9082" y="14981"/>
                </a:lnTo>
                <a:cubicBezTo>
                  <a:pt x="9002" y="15015"/>
                  <a:pt x="8818" y="15039"/>
                  <a:pt x="8586" y="15039"/>
                </a:cubicBezTo>
                <a:cubicBezTo>
                  <a:pt x="7761" y="15039"/>
                  <a:pt x="7187" y="14565"/>
                  <a:pt x="7187" y="13762"/>
                </a:cubicBezTo>
                <a:cubicBezTo>
                  <a:pt x="7187" y="12919"/>
                  <a:pt x="7821" y="12503"/>
                  <a:pt x="8659" y="12503"/>
                </a:cubicBezTo>
                <a:cubicBezTo>
                  <a:pt x="9148" y="12503"/>
                  <a:pt x="9451" y="12579"/>
                  <a:pt x="9696" y="12672"/>
                </a:cubicBezTo>
                <a:lnTo>
                  <a:pt x="9907" y="11966"/>
                </a:lnTo>
                <a:cubicBezTo>
                  <a:pt x="9689" y="11874"/>
                  <a:pt x="9247" y="11776"/>
                  <a:pt x="8672" y="11776"/>
                </a:cubicBezTo>
                <a:cubicBezTo>
                  <a:pt x="7213" y="11776"/>
                  <a:pt x="6138" y="12515"/>
                  <a:pt x="6131" y="13809"/>
                </a:cubicBezTo>
                <a:cubicBezTo>
                  <a:pt x="6124" y="14381"/>
                  <a:pt x="6349" y="14888"/>
                  <a:pt x="6758" y="15223"/>
                </a:cubicBezTo>
                <a:cubicBezTo>
                  <a:pt x="7167" y="15570"/>
                  <a:pt x="7755" y="15749"/>
                  <a:pt x="8566" y="15749"/>
                </a:cubicBezTo>
                <a:cubicBezTo>
                  <a:pt x="9155" y="15749"/>
                  <a:pt x="9742" y="15622"/>
                  <a:pt x="10052" y="15530"/>
                </a:cubicBezTo>
                <a:lnTo>
                  <a:pt x="10052" y="13479"/>
                </a:lnTo>
                <a:lnTo>
                  <a:pt x="8395" y="13479"/>
                </a:lnTo>
                <a:cubicBezTo>
                  <a:pt x="8395" y="13479"/>
                  <a:pt x="8395" y="14167"/>
                  <a:pt x="8395" y="14167"/>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89" name="Shape 2889"/>
          <p:cNvSpPr/>
          <p:nvPr/>
        </p:nvSpPr>
        <p:spPr>
          <a:xfrm>
            <a:off x="21082908" y="8795136"/>
            <a:ext cx="457082" cy="558655"/>
          </a:xfrm>
          <a:custGeom>
            <a:avLst/>
            <a:gdLst/>
            <a:ahLst/>
            <a:cxnLst>
              <a:cxn ang="0">
                <a:pos x="wd2" y="hd2"/>
              </a:cxn>
              <a:cxn ang="5400000">
                <a:pos x="wd2" y="hd2"/>
              </a:cxn>
              <a:cxn ang="10800000">
                <a:pos x="wd2" y="hd2"/>
              </a:cxn>
              <a:cxn ang="16200000">
                <a:pos x="wd2" y="hd2"/>
              </a:cxn>
            </a:cxnLst>
            <a:rect l="0" t="0" r="r" b="b"/>
            <a:pathLst>
              <a:path w="21600" h="21600" extrusionOk="0">
                <a:moveTo>
                  <a:pt x="10069" y="13659"/>
                </a:moveTo>
                <a:cubicBezTo>
                  <a:pt x="9923" y="13659"/>
                  <a:pt x="9818" y="13653"/>
                  <a:pt x="9732" y="13636"/>
                </a:cubicBezTo>
                <a:lnTo>
                  <a:pt x="9732" y="12486"/>
                </a:lnTo>
                <a:cubicBezTo>
                  <a:pt x="9805" y="12469"/>
                  <a:pt x="9943" y="12452"/>
                  <a:pt x="10148" y="12452"/>
                </a:cubicBezTo>
                <a:cubicBezTo>
                  <a:pt x="10650" y="12452"/>
                  <a:pt x="10934" y="12665"/>
                  <a:pt x="10934" y="13023"/>
                </a:cubicBezTo>
                <a:cubicBezTo>
                  <a:pt x="10934" y="13422"/>
                  <a:pt x="10604" y="13659"/>
                  <a:pt x="10069" y="13659"/>
                </a:cubicBezTo>
                <a:moveTo>
                  <a:pt x="10096" y="11787"/>
                </a:moveTo>
                <a:cubicBezTo>
                  <a:pt x="9481" y="11787"/>
                  <a:pt x="9046" y="11822"/>
                  <a:pt x="8736" y="11869"/>
                </a:cubicBezTo>
                <a:lnTo>
                  <a:pt x="8736" y="15709"/>
                </a:lnTo>
                <a:lnTo>
                  <a:pt x="9732" y="15709"/>
                </a:lnTo>
                <a:lnTo>
                  <a:pt x="9732" y="14317"/>
                </a:lnTo>
                <a:cubicBezTo>
                  <a:pt x="9825" y="14328"/>
                  <a:pt x="9943" y="14334"/>
                  <a:pt x="10076" y="14334"/>
                </a:cubicBezTo>
                <a:cubicBezTo>
                  <a:pt x="10670" y="14334"/>
                  <a:pt x="11178" y="14207"/>
                  <a:pt x="11521" y="13924"/>
                </a:cubicBezTo>
                <a:cubicBezTo>
                  <a:pt x="11786" y="13705"/>
                  <a:pt x="11931" y="13382"/>
                  <a:pt x="11931" y="13000"/>
                </a:cubicBezTo>
                <a:cubicBezTo>
                  <a:pt x="11931" y="12619"/>
                  <a:pt x="11739" y="12296"/>
                  <a:pt x="11455" y="12099"/>
                </a:cubicBezTo>
                <a:cubicBezTo>
                  <a:pt x="11159" y="11891"/>
                  <a:pt x="10716" y="11787"/>
                  <a:pt x="10096" y="11787"/>
                </a:cubicBezTo>
                <a:moveTo>
                  <a:pt x="12131" y="13809"/>
                </a:moveTo>
                <a:cubicBezTo>
                  <a:pt x="12124" y="14381"/>
                  <a:pt x="12349" y="14888"/>
                  <a:pt x="12758" y="15224"/>
                </a:cubicBezTo>
                <a:cubicBezTo>
                  <a:pt x="13167" y="15571"/>
                  <a:pt x="13755" y="15749"/>
                  <a:pt x="14566" y="15749"/>
                </a:cubicBezTo>
                <a:cubicBezTo>
                  <a:pt x="15155" y="15749"/>
                  <a:pt x="15742" y="15622"/>
                  <a:pt x="16052" y="15530"/>
                </a:cubicBezTo>
                <a:lnTo>
                  <a:pt x="16052" y="13479"/>
                </a:lnTo>
                <a:lnTo>
                  <a:pt x="14395" y="13479"/>
                </a:lnTo>
                <a:lnTo>
                  <a:pt x="14395" y="14167"/>
                </a:lnTo>
                <a:lnTo>
                  <a:pt x="15081" y="14167"/>
                </a:lnTo>
                <a:lnTo>
                  <a:pt x="15081" y="14981"/>
                </a:lnTo>
                <a:cubicBezTo>
                  <a:pt x="15002" y="15015"/>
                  <a:pt x="14818" y="15039"/>
                  <a:pt x="14586" y="15039"/>
                </a:cubicBezTo>
                <a:cubicBezTo>
                  <a:pt x="13761" y="15039"/>
                  <a:pt x="13187" y="14566"/>
                  <a:pt x="13187" y="13762"/>
                </a:cubicBezTo>
                <a:cubicBezTo>
                  <a:pt x="13187" y="12919"/>
                  <a:pt x="13821" y="12503"/>
                  <a:pt x="14659" y="12503"/>
                </a:cubicBezTo>
                <a:cubicBezTo>
                  <a:pt x="15148" y="12503"/>
                  <a:pt x="15451" y="12579"/>
                  <a:pt x="15696" y="12671"/>
                </a:cubicBezTo>
                <a:lnTo>
                  <a:pt x="15906" y="11966"/>
                </a:lnTo>
                <a:cubicBezTo>
                  <a:pt x="15689" y="11874"/>
                  <a:pt x="15247" y="11776"/>
                  <a:pt x="14672" y="11776"/>
                </a:cubicBezTo>
                <a:cubicBezTo>
                  <a:pt x="13213" y="11776"/>
                  <a:pt x="12138" y="12515"/>
                  <a:pt x="12131" y="13809"/>
                </a:cubicBezTo>
                <a:moveTo>
                  <a:pt x="14400" y="5891"/>
                </a:moveTo>
                <a:lnTo>
                  <a:pt x="14400" y="982"/>
                </a:lnTo>
                <a:lnTo>
                  <a:pt x="15000" y="982"/>
                </a:lnTo>
                <a:lnTo>
                  <a:pt x="20400" y="5891"/>
                </a:lnTo>
                <a:cubicBezTo>
                  <a:pt x="20400" y="5891"/>
                  <a:pt x="14400" y="5891"/>
                  <a:pt x="14400" y="5891"/>
                </a:cubicBezTo>
                <a:close/>
                <a:moveTo>
                  <a:pt x="20400" y="19636"/>
                </a:moveTo>
                <a:cubicBezTo>
                  <a:pt x="20400" y="20179"/>
                  <a:pt x="19863" y="20618"/>
                  <a:pt x="19200" y="20618"/>
                </a:cubicBezTo>
                <a:lnTo>
                  <a:pt x="2400" y="20618"/>
                </a:lnTo>
                <a:cubicBezTo>
                  <a:pt x="1737" y="20618"/>
                  <a:pt x="1200" y="20179"/>
                  <a:pt x="1200" y="19636"/>
                </a:cubicBezTo>
                <a:lnTo>
                  <a:pt x="1200" y="1964"/>
                </a:lnTo>
                <a:cubicBezTo>
                  <a:pt x="1200" y="1421"/>
                  <a:pt x="1737" y="982"/>
                  <a:pt x="2400" y="982"/>
                </a:cubicBezTo>
                <a:lnTo>
                  <a:pt x="13200" y="982"/>
                </a:lnTo>
                <a:lnTo>
                  <a:pt x="13200" y="5891"/>
                </a:lnTo>
                <a:cubicBezTo>
                  <a:pt x="13200" y="6433"/>
                  <a:pt x="13737" y="6872"/>
                  <a:pt x="14400" y="6872"/>
                </a:cubicBezTo>
                <a:lnTo>
                  <a:pt x="20400" y="6872"/>
                </a:lnTo>
                <a:cubicBezTo>
                  <a:pt x="20400" y="6872"/>
                  <a:pt x="20400" y="19636"/>
                  <a:pt x="20400" y="19636"/>
                </a:cubicBezTo>
                <a:close/>
                <a:moveTo>
                  <a:pt x="15600" y="0"/>
                </a:moveTo>
                <a:lnTo>
                  <a:pt x="2400" y="0"/>
                </a:lnTo>
                <a:cubicBezTo>
                  <a:pt x="1075" y="0"/>
                  <a:pt x="0" y="879"/>
                  <a:pt x="0" y="1964"/>
                </a:cubicBezTo>
                <a:lnTo>
                  <a:pt x="0" y="19636"/>
                </a:lnTo>
                <a:cubicBezTo>
                  <a:pt x="0" y="20721"/>
                  <a:pt x="1075" y="21600"/>
                  <a:pt x="2400" y="21600"/>
                </a:cubicBezTo>
                <a:lnTo>
                  <a:pt x="19200" y="21600"/>
                </a:lnTo>
                <a:cubicBezTo>
                  <a:pt x="20525" y="21600"/>
                  <a:pt x="21600" y="20721"/>
                  <a:pt x="21600" y="19636"/>
                </a:cubicBezTo>
                <a:lnTo>
                  <a:pt x="21600" y="5400"/>
                </a:lnTo>
                <a:cubicBezTo>
                  <a:pt x="21600" y="5400"/>
                  <a:pt x="15600" y="0"/>
                  <a:pt x="15600" y="0"/>
                </a:cubicBezTo>
                <a:close/>
                <a:moveTo>
                  <a:pt x="6606" y="14265"/>
                </a:moveTo>
                <a:cubicBezTo>
                  <a:pt x="6606" y="14872"/>
                  <a:pt x="6343" y="15039"/>
                  <a:pt x="5920" y="15039"/>
                </a:cubicBezTo>
                <a:cubicBezTo>
                  <a:pt x="5722" y="15039"/>
                  <a:pt x="5544" y="15010"/>
                  <a:pt x="5406" y="14969"/>
                </a:cubicBezTo>
                <a:lnTo>
                  <a:pt x="5293" y="15680"/>
                </a:lnTo>
                <a:cubicBezTo>
                  <a:pt x="5491" y="15738"/>
                  <a:pt x="5795" y="15773"/>
                  <a:pt x="6026" y="15773"/>
                </a:cubicBezTo>
                <a:cubicBezTo>
                  <a:pt x="7003" y="15773"/>
                  <a:pt x="7610" y="15385"/>
                  <a:pt x="7610" y="14276"/>
                </a:cubicBezTo>
                <a:lnTo>
                  <a:pt x="7610" y="11816"/>
                </a:lnTo>
                <a:lnTo>
                  <a:pt x="6606" y="11816"/>
                </a:lnTo>
                <a:cubicBezTo>
                  <a:pt x="6606" y="11816"/>
                  <a:pt x="6606" y="14265"/>
                  <a:pt x="6606" y="14265"/>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90" name="Shape 2890"/>
          <p:cNvSpPr/>
          <p:nvPr/>
        </p:nvSpPr>
        <p:spPr>
          <a:xfrm>
            <a:off x="22149430" y="8795136"/>
            <a:ext cx="457082" cy="558655"/>
          </a:xfrm>
          <a:custGeom>
            <a:avLst/>
            <a:gdLst/>
            <a:ahLst/>
            <a:cxnLst>
              <a:cxn ang="0">
                <a:pos x="wd2" y="hd2"/>
              </a:cxn>
              <a:cxn ang="5400000">
                <a:pos x="wd2" y="hd2"/>
              </a:cxn>
              <a:cxn ang="10800000">
                <a:pos x="wd2" y="hd2"/>
              </a:cxn>
              <a:cxn ang="16200000">
                <a:pos x="wd2" y="hd2"/>
              </a:cxn>
            </a:cxnLst>
            <a:rect l="0" t="0" r="r" b="b"/>
            <a:pathLst>
              <a:path w="21600" h="21600" extrusionOk="0">
                <a:moveTo>
                  <a:pt x="14400" y="5891"/>
                </a:moveTo>
                <a:lnTo>
                  <a:pt x="14400" y="982"/>
                </a:lnTo>
                <a:lnTo>
                  <a:pt x="15000" y="982"/>
                </a:lnTo>
                <a:lnTo>
                  <a:pt x="20400" y="5891"/>
                </a:lnTo>
                <a:cubicBezTo>
                  <a:pt x="20400" y="5891"/>
                  <a:pt x="14400" y="5891"/>
                  <a:pt x="14400" y="5891"/>
                </a:cubicBezTo>
                <a:close/>
                <a:moveTo>
                  <a:pt x="20400" y="19636"/>
                </a:moveTo>
                <a:cubicBezTo>
                  <a:pt x="20400" y="20179"/>
                  <a:pt x="19862" y="20618"/>
                  <a:pt x="19200" y="20618"/>
                </a:cubicBezTo>
                <a:lnTo>
                  <a:pt x="2400" y="20618"/>
                </a:lnTo>
                <a:cubicBezTo>
                  <a:pt x="1738" y="20618"/>
                  <a:pt x="1200" y="20179"/>
                  <a:pt x="1200" y="19636"/>
                </a:cubicBezTo>
                <a:lnTo>
                  <a:pt x="1200" y="1964"/>
                </a:lnTo>
                <a:cubicBezTo>
                  <a:pt x="1200" y="1422"/>
                  <a:pt x="1738" y="982"/>
                  <a:pt x="2400" y="982"/>
                </a:cubicBezTo>
                <a:lnTo>
                  <a:pt x="13200" y="982"/>
                </a:lnTo>
                <a:lnTo>
                  <a:pt x="13200" y="5891"/>
                </a:lnTo>
                <a:cubicBezTo>
                  <a:pt x="13200" y="6433"/>
                  <a:pt x="13738" y="6872"/>
                  <a:pt x="14400" y="6872"/>
                </a:cubicBezTo>
                <a:lnTo>
                  <a:pt x="20400" y="6872"/>
                </a:lnTo>
                <a:cubicBezTo>
                  <a:pt x="20400" y="6872"/>
                  <a:pt x="20400" y="19636"/>
                  <a:pt x="20400" y="19636"/>
                </a:cubicBezTo>
                <a:close/>
                <a:moveTo>
                  <a:pt x="15600" y="0"/>
                </a:moveTo>
                <a:lnTo>
                  <a:pt x="2400" y="0"/>
                </a:lnTo>
                <a:cubicBezTo>
                  <a:pt x="1075" y="0"/>
                  <a:pt x="0" y="879"/>
                  <a:pt x="0" y="1964"/>
                </a:cubicBezTo>
                <a:lnTo>
                  <a:pt x="0" y="19636"/>
                </a:lnTo>
                <a:cubicBezTo>
                  <a:pt x="0" y="20721"/>
                  <a:pt x="1075" y="21600"/>
                  <a:pt x="2400" y="21600"/>
                </a:cubicBezTo>
                <a:lnTo>
                  <a:pt x="19200" y="21600"/>
                </a:lnTo>
                <a:cubicBezTo>
                  <a:pt x="20525" y="21600"/>
                  <a:pt x="21600" y="20721"/>
                  <a:pt x="21600" y="19636"/>
                </a:cubicBezTo>
                <a:lnTo>
                  <a:pt x="21600" y="5400"/>
                </a:lnTo>
                <a:cubicBezTo>
                  <a:pt x="21600" y="5400"/>
                  <a:pt x="15600" y="0"/>
                  <a:pt x="15600" y="0"/>
                </a:cubicBezTo>
                <a:close/>
                <a:moveTo>
                  <a:pt x="13031" y="13809"/>
                </a:moveTo>
                <a:cubicBezTo>
                  <a:pt x="13024" y="14381"/>
                  <a:pt x="13249" y="14888"/>
                  <a:pt x="13658" y="15223"/>
                </a:cubicBezTo>
                <a:cubicBezTo>
                  <a:pt x="14067" y="15570"/>
                  <a:pt x="14655" y="15749"/>
                  <a:pt x="15467" y="15749"/>
                </a:cubicBezTo>
                <a:cubicBezTo>
                  <a:pt x="16054" y="15749"/>
                  <a:pt x="16642" y="15622"/>
                  <a:pt x="16952" y="15530"/>
                </a:cubicBezTo>
                <a:lnTo>
                  <a:pt x="16952" y="13479"/>
                </a:lnTo>
                <a:lnTo>
                  <a:pt x="15295" y="13479"/>
                </a:lnTo>
                <a:lnTo>
                  <a:pt x="15295" y="14167"/>
                </a:lnTo>
                <a:lnTo>
                  <a:pt x="15981" y="14167"/>
                </a:lnTo>
                <a:lnTo>
                  <a:pt x="15981" y="14981"/>
                </a:lnTo>
                <a:cubicBezTo>
                  <a:pt x="15902" y="15015"/>
                  <a:pt x="15718" y="15039"/>
                  <a:pt x="15486" y="15039"/>
                </a:cubicBezTo>
                <a:cubicBezTo>
                  <a:pt x="14661" y="15039"/>
                  <a:pt x="14087" y="14565"/>
                  <a:pt x="14087" y="13762"/>
                </a:cubicBezTo>
                <a:cubicBezTo>
                  <a:pt x="14087" y="12919"/>
                  <a:pt x="14721" y="12503"/>
                  <a:pt x="15559" y="12503"/>
                </a:cubicBezTo>
                <a:cubicBezTo>
                  <a:pt x="16048" y="12503"/>
                  <a:pt x="16351" y="12579"/>
                  <a:pt x="16596" y="12671"/>
                </a:cubicBezTo>
                <a:lnTo>
                  <a:pt x="16807" y="11966"/>
                </a:lnTo>
                <a:cubicBezTo>
                  <a:pt x="16589" y="11874"/>
                  <a:pt x="16147" y="11776"/>
                  <a:pt x="15572" y="11776"/>
                </a:cubicBezTo>
                <a:cubicBezTo>
                  <a:pt x="14113" y="11776"/>
                  <a:pt x="13037" y="12515"/>
                  <a:pt x="13031" y="13809"/>
                </a:cubicBezTo>
                <a:moveTo>
                  <a:pt x="6169" y="13659"/>
                </a:moveTo>
                <a:cubicBezTo>
                  <a:pt x="6023" y="13659"/>
                  <a:pt x="5918" y="13653"/>
                  <a:pt x="5832" y="13636"/>
                </a:cubicBezTo>
                <a:lnTo>
                  <a:pt x="5832" y="12486"/>
                </a:lnTo>
                <a:cubicBezTo>
                  <a:pt x="5905" y="12469"/>
                  <a:pt x="6043" y="12452"/>
                  <a:pt x="6248" y="12452"/>
                </a:cubicBezTo>
                <a:cubicBezTo>
                  <a:pt x="6750" y="12452"/>
                  <a:pt x="7034" y="12665"/>
                  <a:pt x="7034" y="13023"/>
                </a:cubicBezTo>
                <a:cubicBezTo>
                  <a:pt x="7034" y="13422"/>
                  <a:pt x="6704" y="13659"/>
                  <a:pt x="6169" y="13659"/>
                </a:cubicBezTo>
                <a:moveTo>
                  <a:pt x="6196" y="11787"/>
                </a:moveTo>
                <a:cubicBezTo>
                  <a:pt x="5582" y="11787"/>
                  <a:pt x="5146" y="11822"/>
                  <a:pt x="4836" y="11868"/>
                </a:cubicBezTo>
                <a:lnTo>
                  <a:pt x="4836" y="15709"/>
                </a:lnTo>
                <a:lnTo>
                  <a:pt x="5832" y="15709"/>
                </a:lnTo>
                <a:lnTo>
                  <a:pt x="5832" y="14317"/>
                </a:lnTo>
                <a:cubicBezTo>
                  <a:pt x="5925" y="14328"/>
                  <a:pt x="6043" y="14334"/>
                  <a:pt x="6176" y="14334"/>
                </a:cubicBezTo>
                <a:cubicBezTo>
                  <a:pt x="6770" y="14334"/>
                  <a:pt x="7278" y="14207"/>
                  <a:pt x="7621" y="13924"/>
                </a:cubicBezTo>
                <a:cubicBezTo>
                  <a:pt x="7886" y="13705"/>
                  <a:pt x="8031" y="13381"/>
                  <a:pt x="8031" y="13000"/>
                </a:cubicBezTo>
                <a:cubicBezTo>
                  <a:pt x="8031" y="12619"/>
                  <a:pt x="7839" y="12296"/>
                  <a:pt x="7555" y="12099"/>
                </a:cubicBezTo>
                <a:cubicBezTo>
                  <a:pt x="7259" y="11892"/>
                  <a:pt x="6816" y="11787"/>
                  <a:pt x="6196" y="11787"/>
                </a:cubicBezTo>
                <a:moveTo>
                  <a:pt x="11195" y="12954"/>
                </a:moveTo>
                <a:cubicBezTo>
                  <a:pt x="11195" y="13537"/>
                  <a:pt x="11215" y="14063"/>
                  <a:pt x="11280" y="14577"/>
                </a:cubicBezTo>
                <a:lnTo>
                  <a:pt x="11261" y="14577"/>
                </a:lnTo>
                <a:cubicBezTo>
                  <a:pt x="11062" y="14138"/>
                  <a:pt x="10799" y="13653"/>
                  <a:pt x="10535" y="13243"/>
                </a:cubicBezTo>
                <a:lnTo>
                  <a:pt x="9611" y="11816"/>
                </a:lnTo>
                <a:lnTo>
                  <a:pt x="8436" y="11816"/>
                </a:lnTo>
                <a:lnTo>
                  <a:pt x="8436" y="15709"/>
                </a:lnTo>
                <a:lnTo>
                  <a:pt x="9360" y="15709"/>
                </a:lnTo>
                <a:lnTo>
                  <a:pt x="9360" y="14536"/>
                </a:lnTo>
                <a:cubicBezTo>
                  <a:pt x="9360" y="13901"/>
                  <a:pt x="9347" y="13352"/>
                  <a:pt x="9320" y="12838"/>
                </a:cubicBezTo>
                <a:lnTo>
                  <a:pt x="9340" y="12833"/>
                </a:lnTo>
                <a:cubicBezTo>
                  <a:pt x="9558" y="13289"/>
                  <a:pt x="9848" y="13791"/>
                  <a:pt x="10112" y="14207"/>
                </a:cubicBezTo>
                <a:lnTo>
                  <a:pt x="11062" y="15709"/>
                </a:lnTo>
                <a:lnTo>
                  <a:pt x="12119" y="15709"/>
                </a:lnTo>
                <a:lnTo>
                  <a:pt x="12119" y="11816"/>
                </a:lnTo>
                <a:lnTo>
                  <a:pt x="11195" y="11816"/>
                </a:lnTo>
                <a:cubicBezTo>
                  <a:pt x="11195" y="11816"/>
                  <a:pt x="11195" y="12954"/>
                  <a:pt x="11195" y="12954"/>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91" name="Shape 2891"/>
          <p:cNvSpPr/>
          <p:nvPr/>
        </p:nvSpPr>
        <p:spPr>
          <a:xfrm>
            <a:off x="11725649" y="5592277"/>
            <a:ext cx="861550" cy="538341"/>
          </a:xfrm>
          <a:prstGeom prst="rect">
            <a:avLst/>
          </a:prstGeom>
          <a:ln w="12700">
            <a:miter lim="400000"/>
          </a:ln>
          <a:extLst>
            <a:ext uri="{C572A759-6A51-4108-AA02-DFA0A04FC94B}">
              <ma14:wrappingTextBoxFlag xmlns:ma14="http://schemas.microsoft.com/office/mac/drawingml/2011/main" val="1"/>
            </a:ext>
          </a:extLst>
        </p:spPr>
        <p:txBody>
          <a:bodyPr wrap="none" lIns="38090" tIns="38090" rIns="38090" bIns="38090" anchor="ctr">
            <a:spAutoFit/>
          </a:bodyPr>
          <a:lstStyle>
            <a:lvl1pPr algn="l">
              <a:defRPr sz="3000" b="1" cap="none" spc="-90">
                <a:solidFill>
                  <a:srgbClr val="1C1D21"/>
                </a:solidFill>
                <a:latin typeface="+mj-lt"/>
                <a:ea typeface="+mj-ea"/>
                <a:cs typeface="+mj-cs"/>
                <a:sym typeface="Karla"/>
              </a:defRPr>
            </a:lvl1pPr>
          </a:lstStyle>
          <a:p>
            <a:r>
              <a:rPr sz="2999"/>
              <a:t>Web</a:t>
            </a:r>
          </a:p>
        </p:txBody>
      </p:sp>
    </p:spTree>
    <p:extLst>
      <p:ext uri="{BB962C8B-B14F-4D97-AF65-F5344CB8AC3E}">
        <p14:creationId xmlns:p14="http://schemas.microsoft.com/office/powerpoint/2010/main" val="1105178095"/>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93" name="Shape 2893"/>
          <p:cNvSpPr/>
          <p:nvPr/>
        </p:nvSpPr>
        <p:spPr>
          <a:xfrm>
            <a:off x="1758542" y="2866200"/>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2907" y="14380"/>
                </a:moveTo>
                <a:cubicBezTo>
                  <a:pt x="12819" y="14469"/>
                  <a:pt x="12764" y="14592"/>
                  <a:pt x="12764" y="14727"/>
                </a:cubicBezTo>
                <a:cubicBezTo>
                  <a:pt x="12764" y="14999"/>
                  <a:pt x="12984" y="15218"/>
                  <a:pt x="13255" y="15218"/>
                </a:cubicBezTo>
                <a:cubicBezTo>
                  <a:pt x="13390" y="15218"/>
                  <a:pt x="13513" y="15164"/>
                  <a:pt x="13602" y="15074"/>
                </a:cubicBezTo>
                <a:lnTo>
                  <a:pt x="17529" y="11147"/>
                </a:lnTo>
                <a:cubicBezTo>
                  <a:pt x="17618" y="11058"/>
                  <a:pt x="17673" y="10936"/>
                  <a:pt x="17673" y="10800"/>
                </a:cubicBezTo>
                <a:cubicBezTo>
                  <a:pt x="17673" y="10665"/>
                  <a:pt x="17618" y="10542"/>
                  <a:pt x="17529" y="10453"/>
                </a:cubicBezTo>
                <a:lnTo>
                  <a:pt x="13602" y="6526"/>
                </a:lnTo>
                <a:cubicBezTo>
                  <a:pt x="13513" y="6437"/>
                  <a:pt x="13390" y="6382"/>
                  <a:pt x="13255" y="6382"/>
                </a:cubicBezTo>
                <a:cubicBezTo>
                  <a:pt x="12984" y="6382"/>
                  <a:pt x="12764" y="6601"/>
                  <a:pt x="12764" y="6873"/>
                </a:cubicBezTo>
                <a:cubicBezTo>
                  <a:pt x="12764" y="7008"/>
                  <a:pt x="12819" y="7131"/>
                  <a:pt x="12907" y="7220"/>
                </a:cubicBezTo>
                <a:lnTo>
                  <a:pt x="15997" y="10309"/>
                </a:lnTo>
                <a:lnTo>
                  <a:pt x="491" y="10309"/>
                </a:lnTo>
                <a:cubicBezTo>
                  <a:pt x="220" y="10309"/>
                  <a:pt x="0" y="10529"/>
                  <a:pt x="0" y="10800"/>
                </a:cubicBezTo>
                <a:cubicBezTo>
                  <a:pt x="0" y="11071"/>
                  <a:pt x="220" y="11291"/>
                  <a:pt x="491" y="11291"/>
                </a:cubicBezTo>
                <a:lnTo>
                  <a:pt x="15997" y="11291"/>
                </a:lnTo>
                <a:cubicBezTo>
                  <a:pt x="15997" y="11291"/>
                  <a:pt x="12907" y="14380"/>
                  <a:pt x="12907" y="14380"/>
                </a:cubicBezTo>
                <a:close/>
                <a:moveTo>
                  <a:pt x="21109" y="0"/>
                </a:moveTo>
                <a:lnTo>
                  <a:pt x="3436" y="0"/>
                </a:lnTo>
                <a:cubicBezTo>
                  <a:pt x="3166" y="0"/>
                  <a:pt x="2945" y="220"/>
                  <a:pt x="2945" y="491"/>
                </a:cubicBezTo>
                <a:lnTo>
                  <a:pt x="2945" y="7855"/>
                </a:lnTo>
                <a:cubicBezTo>
                  <a:pt x="2945" y="8126"/>
                  <a:pt x="3166" y="8345"/>
                  <a:pt x="3436" y="8345"/>
                </a:cubicBezTo>
                <a:cubicBezTo>
                  <a:pt x="3707" y="8345"/>
                  <a:pt x="3927" y="8126"/>
                  <a:pt x="3927" y="7855"/>
                </a:cubicBezTo>
                <a:lnTo>
                  <a:pt x="3927" y="982"/>
                </a:lnTo>
                <a:lnTo>
                  <a:pt x="20618" y="982"/>
                </a:lnTo>
                <a:lnTo>
                  <a:pt x="20618" y="20618"/>
                </a:lnTo>
                <a:lnTo>
                  <a:pt x="3927" y="20618"/>
                </a:lnTo>
                <a:lnTo>
                  <a:pt x="3927" y="13745"/>
                </a:lnTo>
                <a:cubicBezTo>
                  <a:pt x="3927" y="13475"/>
                  <a:pt x="3707" y="13255"/>
                  <a:pt x="3436" y="13255"/>
                </a:cubicBezTo>
                <a:cubicBezTo>
                  <a:pt x="3166" y="13255"/>
                  <a:pt x="2945" y="13475"/>
                  <a:pt x="2945" y="13745"/>
                </a:cubicBezTo>
                <a:lnTo>
                  <a:pt x="2945" y="21109"/>
                </a:lnTo>
                <a:cubicBezTo>
                  <a:pt x="2945" y="21380"/>
                  <a:pt x="3166" y="21600"/>
                  <a:pt x="3436" y="21600"/>
                </a:cubicBezTo>
                <a:lnTo>
                  <a:pt x="21109" y="21600"/>
                </a:lnTo>
                <a:cubicBezTo>
                  <a:pt x="21380" y="21600"/>
                  <a:pt x="21600" y="21380"/>
                  <a:pt x="21600" y="21109"/>
                </a:cubicBezTo>
                <a:lnTo>
                  <a:pt x="21600" y="491"/>
                </a:lnTo>
                <a:cubicBezTo>
                  <a:pt x="21600" y="220"/>
                  <a:pt x="21380" y="0"/>
                  <a:pt x="21109"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94" name="Shape 2894"/>
          <p:cNvSpPr/>
          <p:nvPr/>
        </p:nvSpPr>
        <p:spPr>
          <a:xfrm>
            <a:off x="2825064" y="2866200"/>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1109" y="10309"/>
                </a:moveTo>
                <a:lnTo>
                  <a:pt x="5604" y="10309"/>
                </a:lnTo>
                <a:lnTo>
                  <a:pt x="8693" y="7220"/>
                </a:lnTo>
                <a:cubicBezTo>
                  <a:pt x="8781" y="7131"/>
                  <a:pt x="8836" y="7008"/>
                  <a:pt x="8836" y="6873"/>
                </a:cubicBezTo>
                <a:cubicBezTo>
                  <a:pt x="8836" y="6601"/>
                  <a:pt x="8616" y="6382"/>
                  <a:pt x="8345" y="6382"/>
                </a:cubicBezTo>
                <a:cubicBezTo>
                  <a:pt x="8210" y="6382"/>
                  <a:pt x="8087" y="6437"/>
                  <a:pt x="7998" y="6526"/>
                </a:cubicBezTo>
                <a:lnTo>
                  <a:pt x="4071" y="10453"/>
                </a:lnTo>
                <a:cubicBezTo>
                  <a:pt x="3982" y="10542"/>
                  <a:pt x="3927" y="10665"/>
                  <a:pt x="3927" y="10800"/>
                </a:cubicBezTo>
                <a:cubicBezTo>
                  <a:pt x="3927" y="10936"/>
                  <a:pt x="3982" y="11058"/>
                  <a:pt x="4071" y="11147"/>
                </a:cubicBezTo>
                <a:lnTo>
                  <a:pt x="7998" y="15074"/>
                </a:lnTo>
                <a:cubicBezTo>
                  <a:pt x="8087" y="15164"/>
                  <a:pt x="8210" y="15218"/>
                  <a:pt x="8345" y="15218"/>
                </a:cubicBezTo>
                <a:cubicBezTo>
                  <a:pt x="8616" y="15218"/>
                  <a:pt x="8836" y="14999"/>
                  <a:pt x="8836" y="14727"/>
                </a:cubicBezTo>
                <a:cubicBezTo>
                  <a:pt x="8836" y="14592"/>
                  <a:pt x="8781" y="14469"/>
                  <a:pt x="8693" y="14380"/>
                </a:cubicBezTo>
                <a:lnTo>
                  <a:pt x="5604" y="11291"/>
                </a:lnTo>
                <a:lnTo>
                  <a:pt x="21109" y="11291"/>
                </a:lnTo>
                <a:cubicBezTo>
                  <a:pt x="21380" y="11291"/>
                  <a:pt x="21600" y="11071"/>
                  <a:pt x="21600" y="10800"/>
                </a:cubicBezTo>
                <a:cubicBezTo>
                  <a:pt x="21600" y="10529"/>
                  <a:pt x="21380" y="10309"/>
                  <a:pt x="21109" y="10309"/>
                </a:cubicBezTo>
                <a:moveTo>
                  <a:pt x="18164" y="13255"/>
                </a:moveTo>
                <a:cubicBezTo>
                  <a:pt x="17893" y="13255"/>
                  <a:pt x="17673" y="13475"/>
                  <a:pt x="17673" y="13745"/>
                </a:cubicBezTo>
                <a:lnTo>
                  <a:pt x="17673" y="20618"/>
                </a:lnTo>
                <a:lnTo>
                  <a:pt x="982" y="20618"/>
                </a:lnTo>
                <a:lnTo>
                  <a:pt x="982" y="982"/>
                </a:lnTo>
                <a:lnTo>
                  <a:pt x="17673" y="982"/>
                </a:lnTo>
                <a:lnTo>
                  <a:pt x="17673" y="7855"/>
                </a:lnTo>
                <a:cubicBezTo>
                  <a:pt x="17673" y="8126"/>
                  <a:pt x="17893" y="8345"/>
                  <a:pt x="18164" y="8345"/>
                </a:cubicBezTo>
                <a:cubicBezTo>
                  <a:pt x="18434" y="8345"/>
                  <a:pt x="18655" y="8126"/>
                  <a:pt x="18655" y="7855"/>
                </a:cubicBezTo>
                <a:lnTo>
                  <a:pt x="18655" y="491"/>
                </a:lnTo>
                <a:cubicBezTo>
                  <a:pt x="18655" y="220"/>
                  <a:pt x="18434" y="0"/>
                  <a:pt x="18164" y="0"/>
                </a:cubicBezTo>
                <a:lnTo>
                  <a:pt x="491" y="0"/>
                </a:lnTo>
                <a:cubicBezTo>
                  <a:pt x="220" y="0"/>
                  <a:pt x="0" y="220"/>
                  <a:pt x="0" y="491"/>
                </a:cubicBezTo>
                <a:lnTo>
                  <a:pt x="0" y="21109"/>
                </a:lnTo>
                <a:cubicBezTo>
                  <a:pt x="0" y="21380"/>
                  <a:pt x="220" y="21600"/>
                  <a:pt x="491" y="21600"/>
                </a:cubicBezTo>
                <a:lnTo>
                  <a:pt x="18164" y="21600"/>
                </a:lnTo>
                <a:cubicBezTo>
                  <a:pt x="18434" y="21600"/>
                  <a:pt x="18655" y="21380"/>
                  <a:pt x="18655" y="21109"/>
                </a:cubicBezTo>
                <a:lnTo>
                  <a:pt x="18655" y="13745"/>
                </a:lnTo>
                <a:cubicBezTo>
                  <a:pt x="18655" y="13475"/>
                  <a:pt x="18434" y="13255"/>
                  <a:pt x="18164" y="13255"/>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95" name="Shape 2895"/>
          <p:cNvSpPr/>
          <p:nvPr/>
        </p:nvSpPr>
        <p:spPr>
          <a:xfrm>
            <a:off x="4031250" y="2866200"/>
            <a:ext cx="279328"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5709"/>
                </a:moveTo>
                <a:cubicBezTo>
                  <a:pt x="20347" y="15709"/>
                  <a:pt x="20102" y="15764"/>
                  <a:pt x="19924" y="15853"/>
                </a:cubicBezTo>
                <a:lnTo>
                  <a:pt x="11782" y="19924"/>
                </a:lnTo>
                <a:lnTo>
                  <a:pt x="11782" y="491"/>
                </a:lnTo>
                <a:cubicBezTo>
                  <a:pt x="11782" y="220"/>
                  <a:pt x="11342" y="0"/>
                  <a:pt x="10800" y="0"/>
                </a:cubicBezTo>
                <a:cubicBezTo>
                  <a:pt x="10258" y="0"/>
                  <a:pt x="9818" y="220"/>
                  <a:pt x="9818" y="491"/>
                </a:cubicBezTo>
                <a:lnTo>
                  <a:pt x="9818" y="19924"/>
                </a:lnTo>
                <a:lnTo>
                  <a:pt x="1676" y="15853"/>
                </a:lnTo>
                <a:cubicBezTo>
                  <a:pt x="1498" y="15764"/>
                  <a:pt x="1253" y="15709"/>
                  <a:pt x="982" y="15709"/>
                </a:cubicBezTo>
                <a:cubicBezTo>
                  <a:pt x="440" y="15709"/>
                  <a:pt x="0" y="15929"/>
                  <a:pt x="0" y="16200"/>
                </a:cubicBezTo>
                <a:cubicBezTo>
                  <a:pt x="0" y="16336"/>
                  <a:pt x="110" y="16458"/>
                  <a:pt x="288" y="16547"/>
                </a:cubicBezTo>
                <a:lnTo>
                  <a:pt x="10106" y="21456"/>
                </a:lnTo>
                <a:cubicBezTo>
                  <a:pt x="10284" y="21545"/>
                  <a:pt x="10529" y="21600"/>
                  <a:pt x="10800" y="21600"/>
                </a:cubicBezTo>
                <a:cubicBezTo>
                  <a:pt x="11071" y="21600"/>
                  <a:pt x="11316" y="21545"/>
                  <a:pt x="11494" y="21456"/>
                </a:cubicBezTo>
                <a:lnTo>
                  <a:pt x="21312" y="16547"/>
                </a:lnTo>
                <a:cubicBezTo>
                  <a:pt x="21490" y="16458"/>
                  <a:pt x="21600" y="16336"/>
                  <a:pt x="21600" y="16200"/>
                </a:cubicBezTo>
                <a:cubicBezTo>
                  <a:pt x="21600" y="15929"/>
                  <a:pt x="21160" y="15709"/>
                  <a:pt x="20618" y="15709"/>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96" name="Shape 2896"/>
          <p:cNvSpPr/>
          <p:nvPr/>
        </p:nvSpPr>
        <p:spPr>
          <a:xfrm>
            <a:off x="5097772" y="2866200"/>
            <a:ext cx="279328" cy="558655"/>
          </a:xfrm>
          <a:custGeom>
            <a:avLst/>
            <a:gdLst/>
            <a:ahLst/>
            <a:cxnLst>
              <a:cxn ang="0">
                <a:pos x="wd2" y="hd2"/>
              </a:cxn>
              <a:cxn ang="5400000">
                <a:pos x="wd2" y="hd2"/>
              </a:cxn>
              <a:cxn ang="10800000">
                <a:pos x="wd2" y="hd2"/>
              </a:cxn>
              <a:cxn ang="16200000">
                <a:pos x="wd2" y="hd2"/>
              </a:cxn>
            </a:cxnLst>
            <a:rect l="0" t="0" r="r" b="b"/>
            <a:pathLst>
              <a:path w="21600" h="21600" extrusionOk="0">
                <a:moveTo>
                  <a:pt x="21312" y="5053"/>
                </a:moveTo>
                <a:lnTo>
                  <a:pt x="11494" y="144"/>
                </a:lnTo>
                <a:cubicBezTo>
                  <a:pt x="11316" y="55"/>
                  <a:pt x="11071" y="0"/>
                  <a:pt x="10800" y="0"/>
                </a:cubicBezTo>
                <a:cubicBezTo>
                  <a:pt x="10529" y="0"/>
                  <a:pt x="10284" y="55"/>
                  <a:pt x="10106" y="144"/>
                </a:cubicBezTo>
                <a:lnTo>
                  <a:pt x="288" y="5053"/>
                </a:lnTo>
                <a:cubicBezTo>
                  <a:pt x="110" y="5142"/>
                  <a:pt x="0" y="5264"/>
                  <a:pt x="0" y="5400"/>
                </a:cubicBezTo>
                <a:cubicBezTo>
                  <a:pt x="0" y="5671"/>
                  <a:pt x="440" y="5891"/>
                  <a:pt x="982" y="5891"/>
                </a:cubicBezTo>
                <a:cubicBezTo>
                  <a:pt x="1253" y="5891"/>
                  <a:pt x="1498" y="5836"/>
                  <a:pt x="1676" y="5747"/>
                </a:cubicBezTo>
                <a:lnTo>
                  <a:pt x="9818" y="1676"/>
                </a:lnTo>
                <a:lnTo>
                  <a:pt x="9818" y="21109"/>
                </a:lnTo>
                <a:cubicBezTo>
                  <a:pt x="9818" y="21380"/>
                  <a:pt x="10258" y="21600"/>
                  <a:pt x="10800" y="21600"/>
                </a:cubicBezTo>
                <a:cubicBezTo>
                  <a:pt x="11342" y="21600"/>
                  <a:pt x="11782" y="21380"/>
                  <a:pt x="11782" y="21109"/>
                </a:cubicBezTo>
                <a:lnTo>
                  <a:pt x="11782" y="1676"/>
                </a:lnTo>
                <a:lnTo>
                  <a:pt x="19924" y="5747"/>
                </a:lnTo>
                <a:cubicBezTo>
                  <a:pt x="20102" y="5836"/>
                  <a:pt x="20347" y="5891"/>
                  <a:pt x="20618" y="5891"/>
                </a:cubicBezTo>
                <a:cubicBezTo>
                  <a:pt x="21160" y="5891"/>
                  <a:pt x="21600" y="5671"/>
                  <a:pt x="21600" y="5400"/>
                </a:cubicBezTo>
                <a:cubicBezTo>
                  <a:pt x="21600" y="5264"/>
                  <a:pt x="21490" y="5142"/>
                  <a:pt x="21312" y="5053"/>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97" name="Shape 2897"/>
          <p:cNvSpPr/>
          <p:nvPr/>
        </p:nvSpPr>
        <p:spPr>
          <a:xfrm>
            <a:off x="6024630" y="3005863"/>
            <a:ext cx="558655" cy="279328"/>
          </a:xfrm>
          <a:custGeom>
            <a:avLst/>
            <a:gdLst/>
            <a:ahLst/>
            <a:cxnLst>
              <a:cxn ang="0">
                <a:pos x="wd2" y="hd2"/>
              </a:cxn>
              <a:cxn ang="5400000">
                <a:pos x="wd2" y="hd2"/>
              </a:cxn>
              <a:cxn ang="10800000">
                <a:pos x="wd2" y="hd2"/>
              </a:cxn>
              <a:cxn ang="16200000">
                <a:pos x="wd2" y="hd2"/>
              </a:cxn>
            </a:cxnLst>
            <a:rect l="0" t="0" r="r" b="b"/>
            <a:pathLst>
              <a:path w="21600" h="21600" extrusionOk="0">
                <a:moveTo>
                  <a:pt x="21109" y="9818"/>
                </a:moveTo>
                <a:lnTo>
                  <a:pt x="1676" y="9818"/>
                </a:lnTo>
                <a:lnTo>
                  <a:pt x="5747" y="1676"/>
                </a:lnTo>
                <a:cubicBezTo>
                  <a:pt x="5836" y="1499"/>
                  <a:pt x="5891" y="1253"/>
                  <a:pt x="5891" y="982"/>
                </a:cubicBezTo>
                <a:cubicBezTo>
                  <a:pt x="5891" y="439"/>
                  <a:pt x="5671" y="0"/>
                  <a:pt x="5400" y="0"/>
                </a:cubicBezTo>
                <a:cubicBezTo>
                  <a:pt x="5265" y="0"/>
                  <a:pt x="5142" y="110"/>
                  <a:pt x="5053" y="288"/>
                </a:cubicBezTo>
                <a:lnTo>
                  <a:pt x="144" y="10106"/>
                </a:lnTo>
                <a:cubicBezTo>
                  <a:pt x="55" y="10284"/>
                  <a:pt x="0" y="10530"/>
                  <a:pt x="0" y="10800"/>
                </a:cubicBezTo>
                <a:cubicBezTo>
                  <a:pt x="0" y="11071"/>
                  <a:pt x="55" y="11317"/>
                  <a:pt x="144" y="11494"/>
                </a:cubicBezTo>
                <a:lnTo>
                  <a:pt x="5053" y="21312"/>
                </a:lnTo>
                <a:cubicBezTo>
                  <a:pt x="5142" y="21491"/>
                  <a:pt x="5265" y="21600"/>
                  <a:pt x="5400" y="21600"/>
                </a:cubicBezTo>
                <a:cubicBezTo>
                  <a:pt x="5671" y="21600"/>
                  <a:pt x="5891" y="21161"/>
                  <a:pt x="5891" y="20618"/>
                </a:cubicBezTo>
                <a:cubicBezTo>
                  <a:pt x="5891" y="20348"/>
                  <a:pt x="5836" y="20102"/>
                  <a:pt x="5747" y="19924"/>
                </a:cubicBezTo>
                <a:lnTo>
                  <a:pt x="1676" y="11782"/>
                </a:lnTo>
                <a:lnTo>
                  <a:pt x="21109" y="11782"/>
                </a:lnTo>
                <a:cubicBezTo>
                  <a:pt x="21380" y="11782"/>
                  <a:pt x="21600" y="11343"/>
                  <a:pt x="21600" y="10800"/>
                </a:cubicBezTo>
                <a:cubicBezTo>
                  <a:pt x="21600" y="10257"/>
                  <a:pt x="21380" y="9818"/>
                  <a:pt x="21109" y="9818"/>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98" name="Shape 2898"/>
          <p:cNvSpPr/>
          <p:nvPr/>
        </p:nvSpPr>
        <p:spPr>
          <a:xfrm>
            <a:off x="7091153" y="3005863"/>
            <a:ext cx="558655" cy="279328"/>
          </a:xfrm>
          <a:custGeom>
            <a:avLst/>
            <a:gdLst/>
            <a:ahLst/>
            <a:cxnLst>
              <a:cxn ang="0">
                <a:pos x="wd2" y="hd2"/>
              </a:cxn>
              <a:cxn ang="5400000">
                <a:pos x="wd2" y="hd2"/>
              </a:cxn>
              <a:cxn ang="10800000">
                <a:pos x="wd2" y="hd2"/>
              </a:cxn>
              <a:cxn ang="16200000">
                <a:pos x="wd2" y="hd2"/>
              </a:cxn>
            </a:cxnLst>
            <a:rect l="0" t="0" r="r" b="b"/>
            <a:pathLst>
              <a:path w="21600" h="21600" extrusionOk="0">
                <a:moveTo>
                  <a:pt x="21456" y="10106"/>
                </a:moveTo>
                <a:lnTo>
                  <a:pt x="16547" y="288"/>
                </a:lnTo>
                <a:cubicBezTo>
                  <a:pt x="16458" y="110"/>
                  <a:pt x="16336" y="0"/>
                  <a:pt x="16200" y="0"/>
                </a:cubicBezTo>
                <a:cubicBezTo>
                  <a:pt x="15929" y="0"/>
                  <a:pt x="15709" y="439"/>
                  <a:pt x="15709" y="982"/>
                </a:cubicBezTo>
                <a:cubicBezTo>
                  <a:pt x="15709" y="1253"/>
                  <a:pt x="15764" y="1499"/>
                  <a:pt x="15853" y="1676"/>
                </a:cubicBezTo>
                <a:lnTo>
                  <a:pt x="19924" y="9818"/>
                </a:lnTo>
                <a:lnTo>
                  <a:pt x="491" y="9818"/>
                </a:lnTo>
                <a:cubicBezTo>
                  <a:pt x="220" y="9818"/>
                  <a:pt x="0" y="10257"/>
                  <a:pt x="0" y="10800"/>
                </a:cubicBezTo>
                <a:cubicBezTo>
                  <a:pt x="0" y="11343"/>
                  <a:pt x="220" y="11782"/>
                  <a:pt x="491" y="11782"/>
                </a:cubicBezTo>
                <a:lnTo>
                  <a:pt x="19924" y="11782"/>
                </a:lnTo>
                <a:lnTo>
                  <a:pt x="15853" y="19924"/>
                </a:lnTo>
                <a:cubicBezTo>
                  <a:pt x="15764" y="20102"/>
                  <a:pt x="15709" y="20347"/>
                  <a:pt x="15709" y="20618"/>
                </a:cubicBezTo>
                <a:cubicBezTo>
                  <a:pt x="15709" y="21161"/>
                  <a:pt x="15929" y="21600"/>
                  <a:pt x="16200" y="21600"/>
                </a:cubicBezTo>
                <a:cubicBezTo>
                  <a:pt x="16336" y="21600"/>
                  <a:pt x="16458" y="21491"/>
                  <a:pt x="16547" y="21312"/>
                </a:cubicBezTo>
                <a:lnTo>
                  <a:pt x="21456" y="11494"/>
                </a:lnTo>
                <a:cubicBezTo>
                  <a:pt x="21545" y="11317"/>
                  <a:pt x="21600" y="11071"/>
                  <a:pt x="21600" y="10800"/>
                </a:cubicBezTo>
                <a:cubicBezTo>
                  <a:pt x="21600" y="10529"/>
                  <a:pt x="21545" y="10284"/>
                  <a:pt x="21456" y="10106"/>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99" name="Shape 2899"/>
          <p:cNvSpPr/>
          <p:nvPr/>
        </p:nvSpPr>
        <p:spPr>
          <a:xfrm>
            <a:off x="8183068" y="3018560"/>
            <a:ext cx="507869" cy="253935"/>
          </a:xfrm>
          <a:custGeom>
            <a:avLst/>
            <a:gdLst/>
            <a:ahLst/>
            <a:cxnLst>
              <a:cxn ang="0">
                <a:pos x="wd2" y="hd2"/>
              </a:cxn>
              <a:cxn ang="5400000">
                <a:pos x="wd2" y="hd2"/>
              </a:cxn>
              <a:cxn ang="10800000">
                <a:pos x="wd2" y="hd2"/>
              </a:cxn>
              <a:cxn ang="16200000">
                <a:pos x="wd2" y="hd2"/>
              </a:cxn>
            </a:cxnLst>
            <a:rect l="0" t="0" r="r" b="b"/>
            <a:pathLst>
              <a:path w="21600" h="21600" extrusionOk="0">
                <a:moveTo>
                  <a:pt x="21060" y="0"/>
                </a:moveTo>
                <a:cubicBezTo>
                  <a:pt x="20911" y="0"/>
                  <a:pt x="20776" y="121"/>
                  <a:pt x="20678" y="316"/>
                </a:cubicBezTo>
                <a:lnTo>
                  <a:pt x="10800" y="19033"/>
                </a:lnTo>
                <a:lnTo>
                  <a:pt x="922" y="316"/>
                </a:lnTo>
                <a:cubicBezTo>
                  <a:pt x="824" y="121"/>
                  <a:pt x="689" y="0"/>
                  <a:pt x="540" y="0"/>
                </a:cubicBezTo>
                <a:cubicBezTo>
                  <a:pt x="242" y="0"/>
                  <a:pt x="0" y="483"/>
                  <a:pt x="0" y="1080"/>
                </a:cubicBezTo>
                <a:cubicBezTo>
                  <a:pt x="0" y="1378"/>
                  <a:pt x="60" y="1648"/>
                  <a:pt x="158" y="1844"/>
                </a:cubicBezTo>
                <a:lnTo>
                  <a:pt x="10418" y="21284"/>
                </a:lnTo>
                <a:cubicBezTo>
                  <a:pt x="10516" y="21480"/>
                  <a:pt x="10651" y="21600"/>
                  <a:pt x="10800" y="21600"/>
                </a:cubicBezTo>
                <a:cubicBezTo>
                  <a:pt x="10949" y="21600"/>
                  <a:pt x="11084" y="21480"/>
                  <a:pt x="11182" y="21284"/>
                </a:cubicBezTo>
                <a:lnTo>
                  <a:pt x="21442" y="1844"/>
                </a:lnTo>
                <a:cubicBezTo>
                  <a:pt x="21540" y="1648"/>
                  <a:pt x="21600" y="1378"/>
                  <a:pt x="21600" y="1080"/>
                </a:cubicBezTo>
                <a:cubicBezTo>
                  <a:pt x="21600" y="483"/>
                  <a:pt x="21358" y="0"/>
                  <a:pt x="2106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00" name="Shape 2900"/>
          <p:cNvSpPr/>
          <p:nvPr/>
        </p:nvSpPr>
        <p:spPr>
          <a:xfrm>
            <a:off x="9249590" y="3018560"/>
            <a:ext cx="507869" cy="253935"/>
          </a:xfrm>
          <a:custGeom>
            <a:avLst/>
            <a:gdLst/>
            <a:ahLst/>
            <a:cxnLst>
              <a:cxn ang="0">
                <a:pos x="wd2" y="hd2"/>
              </a:cxn>
              <a:cxn ang="5400000">
                <a:pos x="wd2" y="hd2"/>
              </a:cxn>
              <a:cxn ang="10800000">
                <a:pos x="wd2" y="hd2"/>
              </a:cxn>
              <a:cxn ang="16200000">
                <a:pos x="wd2" y="hd2"/>
              </a:cxn>
            </a:cxnLst>
            <a:rect l="0" t="0" r="r" b="b"/>
            <a:pathLst>
              <a:path w="21600" h="21600" extrusionOk="0">
                <a:moveTo>
                  <a:pt x="21442" y="19756"/>
                </a:moveTo>
                <a:lnTo>
                  <a:pt x="11182" y="316"/>
                </a:lnTo>
                <a:cubicBezTo>
                  <a:pt x="11084" y="121"/>
                  <a:pt x="10949" y="0"/>
                  <a:pt x="10800" y="0"/>
                </a:cubicBezTo>
                <a:cubicBezTo>
                  <a:pt x="10651" y="0"/>
                  <a:pt x="10516" y="121"/>
                  <a:pt x="10418" y="316"/>
                </a:cubicBezTo>
                <a:lnTo>
                  <a:pt x="158" y="19756"/>
                </a:lnTo>
                <a:cubicBezTo>
                  <a:pt x="60" y="19953"/>
                  <a:pt x="0" y="20222"/>
                  <a:pt x="0" y="20520"/>
                </a:cubicBezTo>
                <a:cubicBezTo>
                  <a:pt x="0" y="21117"/>
                  <a:pt x="242" y="21600"/>
                  <a:pt x="540" y="21600"/>
                </a:cubicBezTo>
                <a:cubicBezTo>
                  <a:pt x="689" y="21600"/>
                  <a:pt x="824" y="21480"/>
                  <a:pt x="922" y="21284"/>
                </a:cubicBezTo>
                <a:lnTo>
                  <a:pt x="10800" y="2567"/>
                </a:lnTo>
                <a:lnTo>
                  <a:pt x="20678" y="21284"/>
                </a:lnTo>
                <a:cubicBezTo>
                  <a:pt x="20776" y="21480"/>
                  <a:pt x="20911" y="21600"/>
                  <a:pt x="21060" y="21600"/>
                </a:cubicBezTo>
                <a:cubicBezTo>
                  <a:pt x="21358" y="21600"/>
                  <a:pt x="21600" y="21117"/>
                  <a:pt x="21600" y="20520"/>
                </a:cubicBezTo>
                <a:cubicBezTo>
                  <a:pt x="21600" y="20222"/>
                  <a:pt x="21540" y="19953"/>
                  <a:pt x="21442" y="19756"/>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01" name="Shape 2901"/>
          <p:cNvSpPr/>
          <p:nvPr/>
        </p:nvSpPr>
        <p:spPr>
          <a:xfrm>
            <a:off x="10443079" y="2891593"/>
            <a:ext cx="253935" cy="507869"/>
          </a:xfrm>
          <a:custGeom>
            <a:avLst/>
            <a:gdLst/>
            <a:ahLst/>
            <a:cxnLst>
              <a:cxn ang="0">
                <a:pos x="wd2" y="hd2"/>
              </a:cxn>
              <a:cxn ang="5400000">
                <a:pos x="wd2" y="hd2"/>
              </a:cxn>
              <a:cxn ang="10800000">
                <a:pos x="wd2" y="hd2"/>
              </a:cxn>
              <a:cxn ang="16200000">
                <a:pos x="wd2" y="hd2"/>
              </a:cxn>
            </a:cxnLst>
            <a:rect l="0" t="0" r="r" b="b"/>
            <a:pathLst>
              <a:path w="21600" h="21600" extrusionOk="0">
                <a:moveTo>
                  <a:pt x="2567" y="10800"/>
                </a:moveTo>
                <a:lnTo>
                  <a:pt x="21284" y="922"/>
                </a:lnTo>
                <a:cubicBezTo>
                  <a:pt x="21480" y="824"/>
                  <a:pt x="21600" y="689"/>
                  <a:pt x="21600" y="540"/>
                </a:cubicBezTo>
                <a:cubicBezTo>
                  <a:pt x="21600" y="242"/>
                  <a:pt x="21117" y="0"/>
                  <a:pt x="20520" y="0"/>
                </a:cubicBezTo>
                <a:cubicBezTo>
                  <a:pt x="20222" y="0"/>
                  <a:pt x="19953" y="61"/>
                  <a:pt x="19756" y="158"/>
                </a:cubicBezTo>
                <a:lnTo>
                  <a:pt x="316" y="10418"/>
                </a:lnTo>
                <a:cubicBezTo>
                  <a:pt x="121" y="10516"/>
                  <a:pt x="0" y="10651"/>
                  <a:pt x="0" y="10800"/>
                </a:cubicBezTo>
                <a:cubicBezTo>
                  <a:pt x="0" y="10949"/>
                  <a:pt x="120" y="11084"/>
                  <a:pt x="316" y="11182"/>
                </a:cubicBezTo>
                <a:lnTo>
                  <a:pt x="19756" y="21442"/>
                </a:lnTo>
                <a:cubicBezTo>
                  <a:pt x="19953" y="21540"/>
                  <a:pt x="20222" y="21600"/>
                  <a:pt x="20520" y="21600"/>
                </a:cubicBezTo>
                <a:cubicBezTo>
                  <a:pt x="21117" y="21600"/>
                  <a:pt x="21600" y="21358"/>
                  <a:pt x="21600" y="21060"/>
                </a:cubicBezTo>
                <a:cubicBezTo>
                  <a:pt x="21600" y="20911"/>
                  <a:pt x="21480" y="20776"/>
                  <a:pt x="21284" y="20678"/>
                </a:cubicBezTo>
                <a:cubicBezTo>
                  <a:pt x="21284" y="20678"/>
                  <a:pt x="2567" y="10800"/>
                  <a:pt x="2567" y="10800"/>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02" name="Shape 2902"/>
          <p:cNvSpPr/>
          <p:nvPr/>
        </p:nvSpPr>
        <p:spPr>
          <a:xfrm>
            <a:off x="11509601" y="2891593"/>
            <a:ext cx="253935" cy="507869"/>
          </a:xfrm>
          <a:custGeom>
            <a:avLst/>
            <a:gdLst/>
            <a:ahLst/>
            <a:cxnLst>
              <a:cxn ang="0">
                <a:pos x="wd2" y="hd2"/>
              </a:cxn>
              <a:cxn ang="5400000">
                <a:pos x="wd2" y="hd2"/>
              </a:cxn>
              <a:cxn ang="10800000">
                <a:pos x="wd2" y="hd2"/>
              </a:cxn>
              <a:cxn ang="16200000">
                <a:pos x="wd2" y="hd2"/>
              </a:cxn>
            </a:cxnLst>
            <a:rect l="0" t="0" r="r" b="b"/>
            <a:pathLst>
              <a:path w="21600" h="21600" extrusionOk="0">
                <a:moveTo>
                  <a:pt x="21284" y="10418"/>
                </a:moveTo>
                <a:lnTo>
                  <a:pt x="1844" y="158"/>
                </a:lnTo>
                <a:cubicBezTo>
                  <a:pt x="1648" y="61"/>
                  <a:pt x="1378" y="0"/>
                  <a:pt x="1080" y="0"/>
                </a:cubicBezTo>
                <a:cubicBezTo>
                  <a:pt x="483" y="0"/>
                  <a:pt x="0" y="242"/>
                  <a:pt x="0" y="540"/>
                </a:cubicBezTo>
                <a:cubicBezTo>
                  <a:pt x="0" y="689"/>
                  <a:pt x="121" y="824"/>
                  <a:pt x="316" y="922"/>
                </a:cubicBezTo>
                <a:lnTo>
                  <a:pt x="19033" y="10800"/>
                </a:lnTo>
                <a:lnTo>
                  <a:pt x="316" y="20678"/>
                </a:lnTo>
                <a:cubicBezTo>
                  <a:pt x="121" y="20776"/>
                  <a:pt x="0" y="20911"/>
                  <a:pt x="0" y="21060"/>
                </a:cubicBezTo>
                <a:cubicBezTo>
                  <a:pt x="0" y="21358"/>
                  <a:pt x="483" y="21600"/>
                  <a:pt x="1080" y="21600"/>
                </a:cubicBezTo>
                <a:cubicBezTo>
                  <a:pt x="1378" y="21600"/>
                  <a:pt x="1648" y="21540"/>
                  <a:pt x="1844" y="21442"/>
                </a:cubicBezTo>
                <a:lnTo>
                  <a:pt x="21284" y="11182"/>
                </a:lnTo>
                <a:cubicBezTo>
                  <a:pt x="21479" y="11084"/>
                  <a:pt x="21600" y="10949"/>
                  <a:pt x="21600" y="10800"/>
                </a:cubicBezTo>
                <a:cubicBezTo>
                  <a:pt x="21600" y="10651"/>
                  <a:pt x="21479" y="10516"/>
                  <a:pt x="21284" y="10418"/>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03" name="Shape 2903"/>
          <p:cNvSpPr/>
          <p:nvPr/>
        </p:nvSpPr>
        <p:spPr>
          <a:xfrm>
            <a:off x="1758542" y="393272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7"/>
                  <a:pt x="5377" y="982"/>
                  <a:pt x="10800" y="982"/>
                </a:cubicBezTo>
                <a:cubicBezTo>
                  <a:pt x="16222" y="982"/>
                  <a:pt x="20618" y="5377"/>
                  <a:pt x="20618" y="10800"/>
                </a:cubicBezTo>
                <a:cubicBezTo>
                  <a:pt x="20618" y="16223"/>
                  <a:pt x="16222" y="20618"/>
                  <a:pt x="10800" y="20618"/>
                </a:cubicBezTo>
                <a:moveTo>
                  <a:pt x="10800" y="0"/>
                </a:moveTo>
                <a:cubicBezTo>
                  <a:pt x="4836" y="0"/>
                  <a:pt x="0" y="4835"/>
                  <a:pt x="0" y="10800"/>
                </a:cubicBezTo>
                <a:cubicBezTo>
                  <a:pt x="0" y="16765"/>
                  <a:pt x="4836" y="21600"/>
                  <a:pt x="10800" y="21600"/>
                </a:cubicBezTo>
                <a:cubicBezTo>
                  <a:pt x="16764" y="21600"/>
                  <a:pt x="21600" y="16765"/>
                  <a:pt x="21600" y="10800"/>
                </a:cubicBezTo>
                <a:cubicBezTo>
                  <a:pt x="21600" y="4835"/>
                  <a:pt x="16764" y="0"/>
                  <a:pt x="10800" y="0"/>
                </a:cubicBezTo>
                <a:moveTo>
                  <a:pt x="16200" y="8836"/>
                </a:moveTo>
                <a:cubicBezTo>
                  <a:pt x="16065" y="8836"/>
                  <a:pt x="15942" y="8891"/>
                  <a:pt x="15852" y="8980"/>
                </a:cubicBezTo>
                <a:lnTo>
                  <a:pt x="10800" y="13574"/>
                </a:lnTo>
                <a:lnTo>
                  <a:pt x="5747" y="8980"/>
                </a:lnTo>
                <a:cubicBezTo>
                  <a:pt x="5658" y="8891"/>
                  <a:pt x="5535" y="8836"/>
                  <a:pt x="5400" y="8836"/>
                </a:cubicBezTo>
                <a:cubicBezTo>
                  <a:pt x="5129" y="8836"/>
                  <a:pt x="4909" y="9056"/>
                  <a:pt x="4909" y="9327"/>
                </a:cubicBezTo>
                <a:cubicBezTo>
                  <a:pt x="4909" y="9463"/>
                  <a:pt x="4964" y="9586"/>
                  <a:pt x="5053" y="9674"/>
                </a:cubicBezTo>
                <a:lnTo>
                  <a:pt x="10453" y="14583"/>
                </a:lnTo>
                <a:cubicBezTo>
                  <a:pt x="10542" y="14673"/>
                  <a:pt x="10665" y="14727"/>
                  <a:pt x="10800" y="14727"/>
                </a:cubicBezTo>
                <a:cubicBezTo>
                  <a:pt x="10935" y="14727"/>
                  <a:pt x="11058" y="14673"/>
                  <a:pt x="11147" y="14583"/>
                </a:cubicBezTo>
                <a:lnTo>
                  <a:pt x="16547" y="9674"/>
                </a:lnTo>
                <a:cubicBezTo>
                  <a:pt x="16636" y="9586"/>
                  <a:pt x="16691" y="9463"/>
                  <a:pt x="16691" y="9327"/>
                </a:cubicBezTo>
                <a:cubicBezTo>
                  <a:pt x="16691" y="9056"/>
                  <a:pt x="16471" y="8836"/>
                  <a:pt x="16200" y="8836"/>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04" name="Shape 2904"/>
          <p:cNvSpPr/>
          <p:nvPr/>
        </p:nvSpPr>
        <p:spPr>
          <a:xfrm>
            <a:off x="2825064" y="393272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1147" y="7017"/>
                </a:moveTo>
                <a:cubicBezTo>
                  <a:pt x="11058" y="6927"/>
                  <a:pt x="10935" y="6873"/>
                  <a:pt x="10800" y="6873"/>
                </a:cubicBezTo>
                <a:cubicBezTo>
                  <a:pt x="10665" y="6873"/>
                  <a:pt x="10542" y="6927"/>
                  <a:pt x="10453" y="7017"/>
                </a:cubicBezTo>
                <a:lnTo>
                  <a:pt x="5053" y="11926"/>
                </a:lnTo>
                <a:cubicBezTo>
                  <a:pt x="4964" y="12015"/>
                  <a:pt x="4909" y="12138"/>
                  <a:pt x="4909" y="12273"/>
                </a:cubicBezTo>
                <a:cubicBezTo>
                  <a:pt x="4909" y="12544"/>
                  <a:pt x="5129" y="12764"/>
                  <a:pt x="5400" y="12764"/>
                </a:cubicBezTo>
                <a:cubicBezTo>
                  <a:pt x="5535" y="12764"/>
                  <a:pt x="5658" y="12709"/>
                  <a:pt x="5747" y="12620"/>
                </a:cubicBezTo>
                <a:lnTo>
                  <a:pt x="10800" y="8026"/>
                </a:lnTo>
                <a:lnTo>
                  <a:pt x="15853" y="12620"/>
                </a:lnTo>
                <a:cubicBezTo>
                  <a:pt x="15942" y="12709"/>
                  <a:pt x="16065" y="12764"/>
                  <a:pt x="16200" y="12764"/>
                </a:cubicBezTo>
                <a:cubicBezTo>
                  <a:pt x="16471" y="12764"/>
                  <a:pt x="16691" y="12544"/>
                  <a:pt x="16691" y="12273"/>
                </a:cubicBezTo>
                <a:cubicBezTo>
                  <a:pt x="16691" y="12138"/>
                  <a:pt x="16636" y="12015"/>
                  <a:pt x="16547" y="11926"/>
                </a:cubicBezTo>
                <a:cubicBezTo>
                  <a:pt x="16547" y="11926"/>
                  <a:pt x="11147" y="7017"/>
                  <a:pt x="11147" y="7017"/>
                </a:cubicBezTo>
                <a:close/>
                <a:moveTo>
                  <a:pt x="10800" y="20618"/>
                </a:moveTo>
                <a:cubicBezTo>
                  <a:pt x="5377" y="20618"/>
                  <a:pt x="982" y="16223"/>
                  <a:pt x="982" y="10800"/>
                </a:cubicBezTo>
                <a:cubicBezTo>
                  <a:pt x="982" y="5377"/>
                  <a:pt x="5377" y="982"/>
                  <a:pt x="10800" y="982"/>
                </a:cubicBezTo>
                <a:cubicBezTo>
                  <a:pt x="16222" y="982"/>
                  <a:pt x="20618" y="5377"/>
                  <a:pt x="20618" y="10800"/>
                </a:cubicBezTo>
                <a:cubicBezTo>
                  <a:pt x="20618" y="16223"/>
                  <a:pt x="16222" y="20618"/>
                  <a:pt x="10800" y="20618"/>
                </a:cubicBezTo>
                <a:moveTo>
                  <a:pt x="10800" y="0"/>
                </a:moveTo>
                <a:cubicBezTo>
                  <a:pt x="4836" y="0"/>
                  <a:pt x="0" y="4835"/>
                  <a:pt x="0" y="10800"/>
                </a:cubicBezTo>
                <a:cubicBezTo>
                  <a:pt x="0" y="16765"/>
                  <a:pt x="4836" y="21600"/>
                  <a:pt x="10800" y="21600"/>
                </a:cubicBezTo>
                <a:cubicBezTo>
                  <a:pt x="16764" y="21600"/>
                  <a:pt x="21600" y="16765"/>
                  <a:pt x="21600" y="10800"/>
                </a:cubicBezTo>
                <a:cubicBezTo>
                  <a:pt x="21600" y="4835"/>
                  <a:pt x="16764" y="0"/>
                  <a:pt x="108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05" name="Shape 2905"/>
          <p:cNvSpPr/>
          <p:nvPr/>
        </p:nvSpPr>
        <p:spPr>
          <a:xfrm>
            <a:off x="3891586" y="393272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6" y="0"/>
                  <a:pt x="0" y="4835"/>
                  <a:pt x="0" y="10800"/>
                </a:cubicBezTo>
                <a:cubicBezTo>
                  <a:pt x="0" y="16765"/>
                  <a:pt x="4836" y="21600"/>
                  <a:pt x="10800" y="21600"/>
                </a:cubicBezTo>
                <a:cubicBezTo>
                  <a:pt x="16764" y="21600"/>
                  <a:pt x="21600" y="16765"/>
                  <a:pt x="21600" y="10800"/>
                </a:cubicBezTo>
                <a:cubicBezTo>
                  <a:pt x="21600" y="4835"/>
                  <a:pt x="16764" y="0"/>
                  <a:pt x="10800" y="0"/>
                </a:cubicBezTo>
                <a:moveTo>
                  <a:pt x="12764" y="5400"/>
                </a:moveTo>
                <a:cubicBezTo>
                  <a:pt x="12764" y="5129"/>
                  <a:pt x="12544" y="4909"/>
                  <a:pt x="12273" y="4909"/>
                </a:cubicBezTo>
                <a:cubicBezTo>
                  <a:pt x="12137" y="4909"/>
                  <a:pt x="12015" y="4964"/>
                  <a:pt x="11926" y="5053"/>
                </a:cubicBezTo>
                <a:lnTo>
                  <a:pt x="7017" y="10453"/>
                </a:lnTo>
                <a:cubicBezTo>
                  <a:pt x="6928" y="10542"/>
                  <a:pt x="6873" y="10665"/>
                  <a:pt x="6873" y="10800"/>
                </a:cubicBezTo>
                <a:cubicBezTo>
                  <a:pt x="6873" y="10936"/>
                  <a:pt x="6928" y="11058"/>
                  <a:pt x="7017" y="11147"/>
                </a:cubicBezTo>
                <a:lnTo>
                  <a:pt x="11926" y="16547"/>
                </a:lnTo>
                <a:cubicBezTo>
                  <a:pt x="12015" y="16636"/>
                  <a:pt x="12137" y="16691"/>
                  <a:pt x="12273" y="16691"/>
                </a:cubicBezTo>
                <a:cubicBezTo>
                  <a:pt x="12544" y="16691"/>
                  <a:pt x="12764" y="16471"/>
                  <a:pt x="12764" y="16200"/>
                </a:cubicBezTo>
                <a:cubicBezTo>
                  <a:pt x="12764" y="16065"/>
                  <a:pt x="12709" y="15942"/>
                  <a:pt x="12620" y="15853"/>
                </a:cubicBezTo>
                <a:lnTo>
                  <a:pt x="8026" y="10800"/>
                </a:lnTo>
                <a:lnTo>
                  <a:pt x="12620" y="5747"/>
                </a:lnTo>
                <a:cubicBezTo>
                  <a:pt x="12709" y="5658"/>
                  <a:pt x="12764" y="5536"/>
                  <a:pt x="12764" y="54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06" name="Shape 2906"/>
          <p:cNvSpPr/>
          <p:nvPr/>
        </p:nvSpPr>
        <p:spPr>
          <a:xfrm>
            <a:off x="4958108" y="393272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6" y="0"/>
                  <a:pt x="0" y="4835"/>
                  <a:pt x="0" y="10800"/>
                </a:cubicBezTo>
                <a:cubicBezTo>
                  <a:pt x="0" y="16765"/>
                  <a:pt x="4836" y="21600"/>
                  <a:pt x="10800" y="21600"/>
                </a:cubicBezTo>
                <a:cubicBezTo>
                  <a:pt x="16764" y="21600"/>
                  <a:pt x="21600" y="16765"/>
                  <a:pt x="21600" y="10800"/>
                </a:cubicBezTo>
                <a:cubicBezTo>
                  <a:pt x="21600" y="4835"/>
                  <a:pt x="16764" y="0"/>
                  <a:pt x="10800" y="0"/>
                </a:cubicBezTo>
                <a:moveTo>
                  <a:pt x="9674" y="5053"/>
                </a:moveTo>
                <a:cubicBezTo>
                  <a:pt x="9585" y="4964"/>
                  <a:pt x="9463" y="4909"/>
                  <a:pt x="9327" y="4909"/>
                </a:cubicBezTo>
                <a:cubicBezTo>
                  <a:pt x="9056" y="4909"/>
                  <a:pt x="8836" y="5129"/>
                  <a:pt x="8836" y="5400"/>
                </a:cubicBezTo>
                <a:cubicBezTo>
                  <a:pt x="8836" y="5536"/>
                  <a:pt x="8891" y="5658"/>
                  <a:pt x="8980" y="5747"/>
                </a:cubicBezTo>
                <a:lnTo>
                  <a:pt x="13574" y="10800"/>
                </a:lnTo>
                <a:lnTo>
                  <a:pt x="8980" y="15853"/>
                </a:lnTo>
                <a:cubicBezTo>
                  <a:pt x="8891" y="15942"/>
                  <a:pt x="8836" y="16065"/>
                  <a:pt x="8836" y="16200"/>
                </a:cubicBezTo>
                <a:cubicBezTo>
                  <a:pt x="8836" y="16471"/>
                  <a:pt x="9056" y="16691"/>
                  <a:pt x="9327" y="16691"/>
                </a:cubicBezTo>
                <a:cubicBezTo>
                  <a:pt x="9463" y="16691"/>
                  <a:pt x="9585" y="16636"/>
                  <a:pt x="9674" y="16547"/>
                </a:cubicBezTo>
                <a:lnTo>
                  <a:pt x="14583" y="11147"/>
                </a:lnTo>
                <a:cubicBezTo>
                  <a:pt x="14672" y="11058"/>
                  <a:pt x="14727" y="10936"/>
                  <a:pt x="14727" y="10800"/>
                </a:cubicBezTo>
                <a:cubicBezTo>
                  <a:pt x="14727" y="10665"/>
                  <a:pt x="14672" y="10542"/>
                  <a:pt x="14583" y="10453"/>
                </a:cubicBezTo>
                <a:cubicBezTo>
                  <a:pt x="14583" y="10453"/>
                  <a:pt x="9674" y="5053"/>
                  <a:pt x="9674" y="5053"/>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07" name="Shape 2907"/>
          <p:cNvSpPr/>
          <p:nvPr/>
        </p:nvSpPr>
        <p:spPr>
          <a:xfrm>
            <a:off x="6024630" y="393272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2973" y="235"/>
                </a:moveTo>
                <a:cubicBezTo>
                  <a:pt x="12909" y="205"/>
                  <a:pt x="12840" y="184"/>
                  <a:pt x="12764" y="184"/>
                </a:cubicBezTo>
                <a:cubicBezTo>
                  <a:pt x="12493" y="184"/>
                  <a:pt x="12273" y="404"/>
                  <a:pt x="12273" y="675"/>
                </a:cubicBezTo>
                <a:cubicBezTo>
                  <a:pt x="12273" y="946"/>
                  <a:pt x="12493" y="1166"/>
                  <a:pt x="12764" y="1166"/>
                </a:cubicBezTo>
                <a:lnTo>
                  <a:pt x="12764" y="1179"/>
                </a:lnTo>
                <a:cubicBezTo>
                  <a:pt x="17245" y="2089"/>
                  <a:pt x="20618" y="6050"/>
                  <a:pt x="20618" y="10800"/>
                </a:cubicBezTo>
                <a:cubicBezTo>
                  <a:pt x="20618" y="16223"/>
                  <a:pt x="16223" y="20618"/>
                  <a:pt x="10800" y="20618"/>
                </a:cubicBezTo>
                <a:cubicBezTo>
                  <a:pt x="5377" y="20618"/>
                  <a:pt x="982" y="16223"/>
                  <a:pt x="982" y="10800"/>
                </a:cubicBezTo>
                <a:cubicBezTo>
                  <a:pt x="982" y="6050"/>
                  <a:pt x="4355" y="2089"/>
                  <a:pt x="8836" y="1179"/>
                </a:cubicBezTo>
                <a:lnTo>
                  <a:pt x="8836" y="1166"/>
                </a:lnTo>
                <a:cubicBezTo>
                  <a:pt x="9107" y="1166"/>
                  <a:pt x="9327" y="946"/>
                  <a:pt x="9327" y="675"/>
                </a:cubicBezTo>
                <a:cubicBezTo>
                  <a:pt x="9327" y="404"/>
                  <a:pt x="9107" y="184"/>
                  <a:pt x="8836" y="184"/>
                </a:cubicBezTo>
                <a:cubicBezTo>
                  <a:pt x="8761" y="184"/>
                  <a:pt x="8691" y="205"/>
                  <a:pt x="8627" y="235"/>
                </a:cubicBezTo>
                <a:cubicBezTo>
                  <a:pt x="3706" y="1243"/>
                  <a:pt x="0" y="5582"/>
                  <a:pt x="0" y="10800"/>
                </a:cubicBezTo>
                <a:cubicBezTo>
                  <a:pt x="0" y="16765"/>
                  <a:pt x="4835" y="21600"/>
                  <a:pt x="10800" y="21600"/>
                </a:cubicBezTo>
                <a:cubicBezTo>
                  <a:pt x="16765" y="21600"/>
                  <a:pt x="21600" y="16765"/>
                  <a:pt x="21600" y="10800"/>
                </a:cubicBezTo>
                <a:cubicBezTo>
                  <a:pt x="21600" y="5582"/>
                  <a:pt x="17893" y="1243"/>
                  <a:pt x="12973" y="235"/>
                </a:cubicBezTo>
                <a:moveTo>
                  <a:pt x="6873" y="9818"/>
                </a:moveTo>
                <a:cubicBezTo>
                  <a:pt x="6602" y="9818"/>
                  <a:pt x="6382" y="10038"/>
                  <a:pt x="6382" y="10309"/>
                </a:cubicBezTo>
                <a:cubicBezTo>
                  <a:pt x="6382" y="10445"/>
                  <a:pt x="6437" y="10567"/>
                  <a:pt x="6526" y="10656"/>
                </a:cubicBezTo>
                <a:lnTo>
                  <a:pt x="10453" y="14583"/>
                </a:lnTo>
                <a:cubicBezTo>
                  <a:pt x="10542" y="14673"/>
                  <a:pt x="10664" y="14727"/>
                  <a:pt x="10800" y="14727"/>
                </a:cubicBezTo>
                <a:cubicBezTo>
                  <a:pt x="10936" y="14727"/>
                  <a:pt x="11059" y="14673"/>
                  <a:pt x="11147" y="14583"/>
                </a:cubicBezTo>
                <a:lnTo>
                  <a:pt x="15074" y="10656"/>
                </a:lnTo>
                <a:cubicBezTo>
                  <a:pt x="15163" y="10567"/>
                  <a:pt x="15218" y="10445"/>
                  <a:pt x="15218" y="10309"/>
                </a:cubicBezTo>
                <a:cubicBezTo>
                  <a:pt x="15218" y="10038"/>
                  <a:pt x="14998" y="9818"/>
                  <a:pt x="14727" y="9818"/>
                </a:cubicBezTo>
                <a:cubicBezTo>
                  <a:pt x="14592" y="9818"/>
                  <a:pt x="14469" y="9873"/>
                  <a:pt x="14380" y="9962"/>
                </a:cubicBezTo>
                <a:lnTo>
                  <a:pt x="11291" y="13051"/>
                </a:lnTo>
                <a:lnTo>
                  <a:pt x="11291" y="491"/>
                </a:lnTo>
                <a:cubicBezTo>
                  <a:pt x="11291" y="220"/>
                  <a:pt x="11071" y="0"/>
                  <a:pt x="10800" y="0"/>
                </a:cubicBezTo>
                <a:cubicBezTo>
                  <a:pt x="10529" y="0"/>
                  <a:pt x="10309" y="220"/>
                  <a:pt x="10309" y="491"/>
                </a:cubicBezTo>
                <a:lnTo>
                  <a:pt x="10309" y="13051"/>
                </a:lnTo>
                <a:lnTo>
                  <a:pt x="7220" y="9962"/>
                </a:lnTo>
                <a:cubicBezTo>
                  <a:pt x="7131" y="9873"/>
                  <a:pt x="7009" y="9818"/>
                  <a:pt x="6873" y="9818"/>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08" name="Shape 2908"/>
          <p:cNvSpPr/>
          <p:nvPr/>
        </p:nvSpPr>
        <p:spPr>
          <a:xfrm>
            <a:off x="7091153" y="4059688"/>
            <a:ext cx="558655" cy="304722"/>
          </a:xfrm>
          <a:custGeom>
            <a:avLst/>
            <a:gdLst/>
            <a:ahLst/>
            <a:cxnLst>
              <a:cxn ang="0">
                <a:pos x="wd2" y="hd2"/>
              </a:cxn>
              <a:cxn ang="5400000">
                <a:pos x="wd2" y="hd2"/>
              </a:cxn>
              <a:cxn ang="10800000">
                <a:pos x="wd2" y="hd2"/>
              </a:cxn>
              <a:cxn ang="16200000">
                <a:pos x="wd2" y="hd2"/>
              </a:cxn>
            </a:cxnLst>
            <a:rect l="0" t="0" r="r" b="b"/>
            <a:pathLst>
              <a:path w="21600" h="21600" extrusionOk="0">
                <a:moveTo>
                  <a:pt x="10800" y="19397"/>
                </a:moveTo>
                <a:lnTo>
                  <a:pt x="1638" y="1800"/>
                </a:lnTo>
                <a:lnTo>
                  <a:pt x="19962" y="1800"/>
                </a:lnTo>
                <a:cubicBezTo>
                  <a:pt x="19962" y="1800"/>
                  <a:pt x="10800" y="19397"/>
                  <a:pt x="10800" y="19397"/>
                </a:cubicBezTo>
                <a:close/>
                <a:moveTo>
                  <a:pt x="21600" y="900"/>
                </a:moveTo>
                <a:cubicBezTo>
                  <a:pt x="21600" y="403"/>
                  <a:pt x="21380" y="0"/>
                  <a:pt x="21109" y="0"/>
                </a:cubicBezTo>
                <a:lnTo>
                  <a:pt x="491" y="0"/>
                </a:lnTo>
                <a:cubicBezTo>
                  <a:pt x="220" y="0"/>
                  <a:pt x="0" y="403"/>
                  <a:pt x="0" y="900"/>
                </a:cubicBezTo>
                <a:cubicBezTo>
                  <a:pt x="0" y="1141"/>
                  <a:pt x="53" y="1357"/>
                  <a:pt x="137" y="1519"/>
                </a:cubicBezTo>
                <a:lnTo>
                  <a:pt x="136" y="1521"/>
                </a:lnTo>
                <a:lnTo>
                  <a:pt x="10445" y="21321"/>
                </a:lnTo>
                <a:lnTo>
                  <a:pt x="10446" y="21319"/>
                </a:lnTo>
                <a:cubicBezTo>
                  <a:pt x="10536" y="21491"/>
                  <a:pt x="10660" y="21600"/>
                  <a:pt x="10800" y="21600"/>
                </a:cubicBezTo>
                <a:cubicBezTo>
                  <a:pt x="10940" y="21600"/>
                  <a:pt x="11064" y="21491"/>
                  <a:pt x="11154" y="21319"/>
                </a:cubicBezTo>
                <a:lnTo>
                  <a:pt x="11155" y="21321"/>
                </a:lnTo>
                <a:lnTo>
                  <a:pt x="21464" y="1521"/>
                </a:lnTo>
                <a:lnTo>
                  <a:pt x="21463" y="1519"/>
                </a:lnTo>
                <a:cubicBezTo>
                  <a:pt x="21547" y="1357"/>
                  <a:pt x="21600" y="1141"/>
                  <a:pt x="21600" y="9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09" name="Shape 2909"/>
          <p:cNvSpPr/>
          <p:nvPr/>
        </p:nvSpPr>
        <p:spPr>
          <a:xfrm>
            <a:off x="8157675" y="4059688"/>
            <a:ext cx="558655" cy="304722"/>
          </a:xfrm>
          <a:custGeom>
            <a:avLst/>
            <a:gdLst/>
            <a:ahLst/>
            <a:cxnLst>
              <a:cxn ang="0">
                <a:pos x="wd2" y="hd2"/>
              </a:cxn>
              <a:cxn ang="5400000">
                <a:pos x="wd2" y="hd2"/>
              </a:cxn>
              <a:cxn ang="10800000">
                <a:pos x="wd2" y="hd2"/>
              </a:cxn>
              <a:cxn ang="16200000">
                <a:pos x="wd2" y="hd2"/>
              </a:cxn>
            </a:cxnLst>
            <a:rect l="0" t="0" r="r" b="b"/>
            <a:pathLst>
              <a:path w="21600" h="21600" extrusionOk="0">
                <a:moveTo>
                  <a:pt x="1638" y="19800"/>
                </a:moveTo>
                <a:lnTo>
                  <a:pt x="10800" y="2203"/>
                </a:lnTo>
                <a:lnTo>
                  <a:pt x="19962" y="19800"/>
                </a:lnTo>
                <a:cubicBezTo>
                  <a:pt x="19962" y="19800"/>
                  <a:pt x="1638" y="19800"/>
                  <a:pt x="1638" y="19800"/>
                </a:cubicBezTo>
                <a:close/>
                <a:moveTo>
                  <a:pt x="21463" y="20081"/>
                </a:moveTo>
                <a:lnTo>
                  <a:pt x="21464" y="20079"/>
                </a:lnTo>
                <a:lnTo>
                  <a:pt x="11155" y="279"/>
                </a:lnTo>
                <a:lnTo>
                  <a:pt x="11154" y="282"/>
                </a:lnTo>
                <a:cubicBezTo>
                  <a:pt x="11064" y="109"/>
                  <a:pt x="10940" y="0"/>
                  <a:pt x="10800" y="0"/>
                </a:cubicBezTo>
                <a:cubicBezTo>
                  <a:pt x="10660" y="0"/>
                  <a:pt x="10536" y="109"/>
                  <a:pt x="10446" y="282"/>
                </a:cubicBezTo>
                <a:lnTo>
                  <a:pt x="10445" y="279"/>
                </a:lnTo>
                <a:lnTo>
                  <a:pt x="136" y="20079"/>
                </a:lnTo>
                <a:lnTo>
                  <a:pt x="137" y="20081"/>
                </a:lnTo>
                <a:cubicBezTo>
                  <a:pt x="54" y="20243"/>
                  <a:pt x="0" y="20459"/>
                  <a:pt x="0" y="20700"/>
                </a:cubicBezTo>
                <a:cubicBezTo>
                  <a:pt x="0" y="21197"/>
                  <a:pt x="220" y="21600"/>
                  <a:pt x="491" y="21600"/>
                </a:cubicBezTo>
                <a:lnTo>
                  <a:pt x="21109" y="21600"/>
                </a:lnTo>
                <a:cubicBezTo>
                  <a:pt x="21380" y="21600"/>
                  <a:pt x="21600" y="21197"/>
                  <a:pt x="21600" y="20700"/>
                </a:cubicBezTo>
                <a:cubicBezTo>
                  <a:pt x="21600" y="20459"/>
                  <a:pt x="21547" y="20243"/>
                  <a:pt x="21463" y="20081"/>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10" name="Shape 2910"/>
          <p:cNvSpPr/>
          <p:nvPr/>
        </p:nvSpPr>
        <p:spPr>
          <a:xfrm>
            <a:off x="9351163" y="3932722"/>
            <a:ext cx="304722" cy="558655"/>
          </a:xfrm>
          <a:custGeom>
            <a:avLst/>
            <a:gdLst/>
            <a:ahLst/>
            <a:cxnLst>
              <a:cxn ang="0">
                <a:pos x="wd2" y="hd2"/>
              </a:cxn>
              <a:cxn ang="5400000">
                <a:pos x="wd2" y="hd2"/>
              </a:cxn>
              <a:cxn ang="10800000">
                <a:pos x="wd2" y="hd2"/>
              </a:cxn>
              <a:cxn ang="16200000">
                <a:pos x="wd2" y="hd2"/>
              </a:cxn>
            </a:cxnLst>
            <a:rect l="0" t="0" r="r" b="b"/>
            <a:pathLst>
              <a:path w="21600" h="21600" extrusionOk="0">
                <a:moveTo>
                  <a:pt x="19800" y="19962"/>
                </a:moveTo>
                <a:lnTo>
                  <a:pt x="2203" y="10800"/>
                </a:lnTo>
                <a:lnTo>
                  <a:pt x="19800" y="1638"/>
                </a:lnTo>
                <a:cubicBezTo>
                  <a:pt x="19800" y="1638"/>
                  <a:pt x="19800" y="19962"/>
                  <a:pt x="19800" y="19962"/>
                </a:cubicBezTo>
                <a:close/>
                <a:moveTo>
                  <a:pt x="20700" y="0"/>
                </a:moveTo>
                <a:cubicBezTo>
                  <a:pt x="20459" y="0"/>
                  <a:pt x="20243" y="53"/>
                  <a:pt x="20080" y="137"/>
                </a:cubicBezTo>
                <a:lnTo>
                  <a:pt x="20079" y="136"/>
                </a:lnTo>
                <a:lnTo>
                  <a:pt x="279" y="10445"/>
                </a:lnTo>
                <a:lnTo>
                  <a:pt x="281" y="10446"/>
                </a:lnTo>
                <a:cubicBezTo>
                  <a:pt x="109" y="10536"/>
                  <a:pt x="0" y="10660"/>
                  <a:pt x="0" y="10800"/>
                </a:cubicBezTo>
                <a:cubicBezTo>
                  <a:pt x="0" y="10940"/>
                  <a:pt x="109" y="11065"/>
                  <a:pt x="281" y="11154"/>
                </a:cubicBezTo>
                <a:lnTo>
                  <a:pt x="279" y="11155"/>
                </a:lnTo>
                <a:lnTo>
                  <a:pt x="20079" y="21465"/>
                </a:lnTo>
                <a:lnTo>
                  <a:pt x="20080" y="21463"/>
                </a:lnTo>
                <a:cubicBezTo>
                  <a:pt x="20243" y="21547"/>
                  <a:pt x="20459" y="21600"/>
                  <a:pt x="20700" y="21600"/>
                </a:cubicBezTo>
                <a:cubicBezTo>
                  <a:pt x="21197" y="21600"/>
                  <a:pt x="21600" y="21380"/>
                  <a:pt x="21600" y="21109"/>
                </a:cubicBezTo>
                <a:lnTo>
                  <a:pt x="21600" y="491"/>
                </a:lnTo>
                <a:cubicBezTo>
                  <a:pt x="21600" y="220"/>
                  <a:pt x="21197" y="0"/>
                  <a:pt x="207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11" name="Shape 2911"/>
          <p:cNvSpPr/>
          <p:nvPr/>
        </p:nvSpPr>
        <p:spPr>
          <a:xfrm>
            <a:off x="10417686" y="3932722"/>
            <a:ext cx="304722" cy="558655"/>
          </a:xfrm>
          <a:custGeom>
            <a:avLst/>
            <a:gdLst/>
            <a:ahLst/>
            <a:cxnLst>
              <a:cxn ang="0">
                <a:pos x="wd2" y="hd2"/>
              </a:cxn>
              <a:cxn ang="5400000">
                <a:pos x="wd2" y="hd2"/>
              </a:cxn>
              <a:cxn ang="10800000">
                <a:pos x="wd2" y="hd2"/>
              </a:cxn>
              <a:cxn ang="16200000">
                <a:pos x="wd2" y="hd2"/>
              </a:cxn>
            </a:cxnLst>
            <a:rect l="0" t="0" r="r" b="b"/>
            <a:pathLst>
              <a:path w="21600" h="21600" extrusionOk="0">
                <a:moveTo>
                  <a:pt x="1800" y="19962"/>
                </a:moveTo>
                <a:lnTo>
                  <a:pt x="1800" y="1638"/>
                </a:lnTo>
                <a:lnTo>
                  <a:pt x="19397" y="10800"/>
                </a:lnTo>
                <a:cubicBezTo>
                  <a:pt x="19397" y="10800"/>
                  <a:pt x="1800" y="19962"/>
                  <a:pt x="1800" y="19962"/>
                </a:cubicBezTo>
                <a:close/>
                <a:moveTo>
                  <a:pt x="21600" y="10800"/>
                </a:moveTo>
                <a:cubicBezTo>
                  <a:pt x="21600" y="10660"/>
                  <a:pt x="21491" y="10536"/>
                  <a:pt x="21318" y="10446"/>
                </a:cubicBezTo>
                <a:lnTo>
                  <a:pt x="21321" y="10445"/>
                </a:lnTo>
                <a:lnTo>
                  <a:pt x="1521" y="136"/>
                </a:lnTo>
                <a:lnTo>
                  <a:pt x="1519" y="137"/>
                </a:lnTo>
                <a:cubicBezTo>
                  <a:pt x="1357" y="53"/>
                  <a:pt x="1141" y="0"/>
                  <a:pt x="900" y="0"/>
                </a:cubicBezTo>
                <a:cubicBezTo>
                  <a:pt x="403" y="0"/>
                  <a:pt x="0" y="220"/>
                  <a:pt x="0" y="491"/>
                </a:cubicBezTo>
                <a:lnTo>
                  <a:pt x="0" y="21109"/>
                </a:lnTo>
                <a:cubicBezTo>
                  <a:pt x="0" y="21380"/>
                  <a:pt x="403" y="21600"/>
                  <a:pt x="900" y="21600"/>
                </a:cubicBezTo>
                <a:cubicBezTo>
                  <a:pt x="1141" y="21600"/>
                  <a:pt x="1357" y="21547"/>
                  <a:pt x="1519" y="21463"/>
                </a:cubicBezTo>
                <a:lnTo>
                  <a:pt x="1521" y="21465"/>
                </a:lnTo>
                <a:lnTo>
                  <a:pt x="21321" y="11155"/>
                </a:lnTo>
                <a:lnTo>
                  <a:pt x="21318" y="11154"/>
                </a:lnTo>
                <a:cubicBezTo>
                  <a:pt x="21491" y="11065"/>
                  <a:pt x="21600" y="10940"/>
                  <a:pt x="21600" y="108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12" name="Shape 2912"/>
          <p:cNvSpPr/>
          <p:nvPr/>
        </p:nvSpPr>
        <p:spPr>
          <a:xfrm>
            <a:off x="11357241" y="393272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1456" y="10453"/>
                </a:moveTo>
                <a:lnTo>
                  <a:pt x="18511" y="7507"/>
                </a:lnTo>
                <a:cubicBezTo>
                  <a:pt x="18422" y="7419"/>
                  <a:pt x="18299" y="7364"/>
                  <a:pt x="18164" y="7364"/>
                </a:cubicBezTo>
                <a:cubicBezTo>
                  <a:pt x="17892" y="7364"/>
                  <a:pt x="17673" y="7584"/>
                  <a:pt x="17673" y="7855"/>
                </a:cubicBezTo>
                <a:cubicBezTo>
                  <a:pt x="17673" y="7990"/>
                  <a:pt x="17728" y="8113"/>
                  <a:pt x="17817" y="8202"/>
                </a:cubicBezTo>
                <a:lnTo>
                  <a:pt x="19924" y="10309"/>
                </a:lnTo>
                <a:lnTo>
                  <a:pt x="11291" y="10309"/>
                </a:lnTo>
                <a:lnTo>
                  <a:pt x="11291" y="1676"/>
                </a:lnTo>
                <a:lnTo>
                  <a:pt x="13398" y="3783"/>
                </a:lnTo>
                <a:cubicBezTo>
                  <a:pt x="13487" y="3873"/>
                  <a:pt x="13610" y="3927"/>
                  <a:pt x="13745" y="3927"/>
                </a:cubicBezTo>
                <a:cubicBezTo>
                  <a:pt x="14017" y="3927"/>
                  <a:pt x="14236" y="3708"/>
                  <a:pt x="14236" y="3436"/>
                </a:cubicBezTo>
                <a:cubicBezTo>
                  <a:pt x="14236" y="3301"/>
                  <a:pt x="14181" y="3178"/>
                  <a:pt x="14093" y="3089"/>
                </a:cubicBezTo>
                <a:lnTo>
                  <a:pt x="11147" y="144"/>
                </a:lnTo>
                <a:cubicBezTo>
                  <a:pt x="11058" y="55"/>
                  <a:pt x="10936" y="0"/>
                  <a:pt x="10800" y="0"/>
                </a:cubicBezTo>
                <a:cubicBezTo>
                  <a:pt x="10665" y="0"/>
                  <a:pt x="10542" y="55"/>
                  <a:pt x="10453" y="144"/>
                </a:cubicBezTo>
                <a:lnTo>
                  <a:pt x="7507" y="3089"/>
                </a:lnTo>
                <a:cubicBezTo>
                  <a:pt x="7418" y="3178"/>
                  <a:pt x="7364" y="3301"/>
                  <a:pt x="7364" y="3436"/>
                </a:cubicBezTo>
                <a:cubicBezTo>
                  <a:pt x="7364" y="3708"/>
                  <a:pt x="7583" y="3927"/>
                  <a:pt x="7855" y="3927"/>
                </a:cubicBezTo>
                <a:cubicBezTo>
                  <a:pt x="7990" y="3927"/>
                  <a:pt x="8113" y="3873"/>
                  <a:pt x="8202" y="3783"/>
                </a:cubicBezTo>
                <a:lnTo>
                  <a:pt x="10309" y="1676"/>
                </a:lnTo>
                <a:lnTo>
                  <a:pt x="10309" y="10309"/>
                </a:lnTo>
                <a:lnTo>
                  <a:pt x="1676" y="10309"/>
                </a:lnTo>
                <a:lnTo>
                  <a:pt x="3783" y="8202"/>
                </a:lnTo>
                <a:cubicBezTo>
                  <a:pt x="3873" y="8113"/>
                  <a:pt x="3927" y="7990"/>
                  <a:pt x="3927" y="7855"/>
                </a:cubicBezTo>
                <a:cubicBezTo>
                  <a:pt x="3927" y="7584"/>
                  <a:pt x="3708" y="7364"/>
                  <a:pt x="3436" y="7364"/>
                </a:cubicBezTo>
                <a:cubicBezTo>
                  <a:pt x="3301" y="7364"/>
                  <a:pt x="3178" y="7419"/>
                  <a:pt x="3089" y="7507"/>
                </a:cubicBezTo>
                <a:lnTo>
                  <a:pt x="144" y="10453"/>
                </a:lnTo>
                <a:cubicBezTo>
                  <a:pt x="55" y="10542"/>
                  <a:pt x="0" y="10665"/>
                  <a:pt x="0" y="10800"/>
                </a:cubicBezTo>
                <a:cubicBezTo>
                  <a:pt x="0" y="10936"/>
                  <a:pt x="55" y="11058"/>
                  <a:pt x="144" y="11148"/>
                </a:cubicBezTo>
                <a:lnTo>
                  <a:pt x="3089" y="14093"/>
                </a:lnTo>
                <a:cubicBezTo>
                  <a:pt x="3178" y="14182"/>
                  <a:pt x="3301" y="14236"/>
                  <a:pt x="3436" y="14236"/>
                </a:cubicBezTo>
                <a:cubicBezTo>
                  <a:pt x="3708" y="14236"/>
                  <a:pt x="3927" y="14017"/>
                  <a:pt x="3927" y="13745"/>
                </a:cubicBezTo>
                <a:cubicBezTo>
                  <a:pt x="3927" y="13610"/>
                  <a:pt x="3873" y="13488"/>
                  <a:pt x="3783" y="13398"/>
                </a:cubicBezTo>
                <a:lnTo>
                  <a:pt x="1676" y="11291"/>
                </a:lnTo>
                <a:lnTo>
                  <a:pt x="10309" y="11291"/>
                </a:lnTo>
                <a:lnTo>
                  <a:pt x="10309" y="19924"/>
                </a:lnTo>
                <a:lnTo>
                  <a:pt x="8202" y="17817"/>
                </a:lnTo>
                <a:cubicBezTo>
                  <a:pt x="8113" y="17728"/>
                  <a:pt x="7990" y="17673"/>
                  <a:pt x="7855" y="17673"/>
                </a:cubicBezTo>
                <a:cubicBezTo>
                  <a:pt x="7583" y="17673"/>
                  <a:pt x="7364" y="17893"/>
                  <a:pt x="7364" y="18164"/>
                </a:cubicBezTo>
                <a:cubicBezTo>
                  <a:pt x="7364" y="18300"/>
                  <a:pt x="7418" y="18422"/>
                  <a:pt x="7507" y="18511"/>
                </a:cubicBezTo>
                <a:lnTo>
                  <a:pt x="10453" y="21456"/>
                </a:lnTo>
                <a:cubicBezTo>
                  <a:pt x="10542" y="21545"/>
                  <a:pt x="10665" y="21600"/>
                  <a:pt x="10800" y="21600"/>
                </a:cubicBezTo>
                <a:cubicBezTo>
                  <a:pt x="10936" y="21600"/>
                  <a:pt x="11058" y="21545"/>
                  <a:pt x="11147" y="21456"/>
                </a:cubicBezTo>
                <a:lnTo>
                  <a:pt x="14093" y="18511"/>
                </a:lnTo>
                <a:cubicBezTo>
                  <a:pt x="14182" y="18422"/>
                  <a:pt x="14236" y="18300"/>
                  <a:pt x="14236" y="18164"/>
                </a:cubicBezTo>
                <a:cubicBezTo>
                  <a:pt x="14236" y="17893"/>
                  <a:pt x="14017" y="17673"/>
                  <a:pt x="13745" y="17673"/>
                </a:cubicBezTo>
                <a:cubicBezTo>
                  <a:pt x="13610" y="17673"/>
                  <a:pt x="13487" y="17728"/>
                  <a:pt x="13398" y="17817"/>
                </a:cubicBezTo>
                <a:lnTo>
                  <a:pt x="11291" y="19924"/>
                </a:lnTo>
                <a:lnTo>
                  <a:pt x="11291" y="11291"/>
                </a:lnTo>
                <a:lnTo>
                  <a:pt x="19924" y="11291"/>
                </a:lnTo>
                <a:lnTo>
                  <a:pt x="17817" y="13398"/>
                </a:lnTo>
                <a:cubicBezTo>
                  <a:pt x="17728" y="13488"/>
                  <a:pt x="17673" y="13610"/>
                  <a:pt x="17673" y="13745"/>
                </a:cubicBezTo>
                <a:cubicBezTo>
                  <a:pt x="17673" y="14017"/>
                  <a:pt x="17892" y="14236"/>
                  <a:pt x="18164" y="14236"/>
                </a:cubicBezTo>
                <a:cubicBezTo>
                  <a:pt x="18299" y="14236"/>
                  <a:pt x="18422" y="14182"/>
                  <a:pt x="18511" y="14093"/>
                </a:cubicBezTo>
                <a:lnTo>
                  <a:pt x="21456" y="11148"/>
                </a:lnTo>
                <a:cubicBezTo>
                  <a:pt x="21545" y="11058"/>
                  <a:pt x="21600" y="10936"/>
                  <a:pt x="21600" y="10800"/>
                </a:cubicBezTo>
                <a:cubicBezTo>
                  <a:pt x="21600" y="10665"/>
                  <a:pt x="21545" y="10542"/>
                  <a:pt x="21456" y="10453"/>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13" name="Shape 2913"/>
          <p:cNvSpPr/>
          <p:nvPr/>
        </p:nvSpPr>
        <p:spPr>
          <a:xfrm>
            <a:off x="12423764" y="2866200"/>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8"/>
                  <a:pt x="20178" y="20618"/>
                  <a:pt x="19636" y="20618"/>
                </a:cubicBezTo>
                <a:lnTo>
                  <a:pt x="1964" y="20618"/>
                </a:lnTo>
                <a:cubicBezTo>
                  <a:pt x="1422" y="20618"/>
                  <a:pt x="982" y="20178"/>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16200" y="7855"/>
                </a:moveTo>
                <a:cubicBezTo>
                  <a:pt x="16073" y="7855"/>
                  <a:pt x="15959" y="7905"/>
                  <a:pt x="15873" y="7985"/>
                </a:cubicBezTo>
                <a:lnTo>
                  <a:pt x="15870" y="7982"/>
                </a:lnTo>
                <a:lnTo>
                  <a:pt x="10800" y="12591"/>
                </a:lnTo>
                <a:lnTo>
                  <a:pt x="5730" y="7982"/>
                </a:lnTo>
                <a:lnTo>
                  <a:pt x="5727" y="7985"/>
                </a:lnTo>
                <a:cubicBezTo>
                  <a:pt x="5641" y="7905"/>
                  <a:pt x="5527" y="7855"/>
                  <a:pt x="5400" y="7855"/>
                </a:cubicBezTo>
                <a:cubicBezTo>
                  <a:pt x="5129" y="7855"/>
                  <a:pt x="4909" y="8074"/>
                  <a:pt x="4909" y="8345"/>
                </a:cubicBezTo>
                <a:cubicBezTo>
                  <a:pt x="4909" y="8489"/>
                  <a:pt x="4973" y="8616"/>
                  <a:pt x="5073" y="8706"/>
                </a:cubicBezTo>
                <a:lnTo>
                  <a:pt x="5070" y="8709"/>
                </a:lnTo>
                <a:lnTo>
                  <a:pt x="10470" y="13618"/>
                </a:lnTo>
                <a:lnTo>
                  <a:pt x="10473" y="13615"/>
                </a:lnTo>
                <a:cubicBezTo>
                  <a:pt x="10559" y="13695"/>
                  <a:pt x="10673" y="13745"/>
                  <a:pt x="10800" y="13745"/>
                </a:cubicBezTo>
                <a:cubicBezTo>
                  <a:pt x="10927" y="13745"/>
                  <a:pt x="11041" y="13695"/>
                  <a:pt x="11127" y="13615"/>
                </a:cubicBezTo>
                <a:lnTo>
                  <a:pt x="11130" y="13618"/>
                </a:lnTo>
                <a:lnTo>
                  <a:pt x="16530" y="8709"/>
                </a:lnTo>
                <a:lnTo>
                  <a:pt x="16527" y="8706"/>
                </a:lnTo>
                <a:cubicBezTo>
                  <a:pt x="16627" y="8616"/>
                  <a:pt x="16691" y="8489"/>
                  <a:pt x="16691" y="8345"/>
                </a:cubicBezTo>
                <a:cubicBezTo>
                  <a:pt x="16691" y="8074"/>
                  <a:pt x="16471" y="7855"/>
                  <a:pt x="16200" y="7855"/>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14" name="Shape 2914"/>
          <p:cNvSpPr/>
          <p:nvPr/>
        </p:nvSpPr>
        <p:spPr>
          <a:xfrm>
            <a:off x="13490286" y="2866200"/>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6530" y="12891"/>
                </a:moveTo>
                <a:lnTo>
                  <a:pt x="11130" y="7982"/>
                </a:lnTo>
                <a:lnTo>
                  <a:pt x="11128" y="7985"/>
                </a:lnTo>
                <a:cubicBezTo>
                  <a:pt x="11040" y="7906"/>
                  <a:pt x="10927" y="7855"/>
                  <a:pt x="10800" y="7855"/>
                </a:cubicBezTo>
                <a:cubicBezTo>
                  <a:pt x="10673" y="7855"/>
                  <a:pt x="10559" y="7906"/>
                  <a:pt x="10473" y="7985"/>
                </a:cubicBezTo>
                <a:lnTo>
                  <a:pt x="10469" y="7982"/>
                </a:lnTo>
                <a:lnTo>
                  <a:pt x="5069" y="12891"/>
                </a:lnTo>
                <a:lnTo>
                  <a:pt x="5073" y="12895"/>
                </a:lnTo>
                <a:cubicBezTo>
                  <a:pt x="4973" y="12984"/>
                  <a:pt x="4909" y="13111"/>
                  <a:pt x="4909" y="13255"/>
                </a:cubicBezTo>
                <a:cubicBezTo>
                  <a:pt x="4909" y="13526"/>
                  <a:pt x="5129" y="13745"/>
                  <a:pt x="5400" y="13745"/>
                </a:cubicBezTo>
                <a:cubicBezTo>
                  <a:pt x="5527" y="13745"/>
                  <a:pt x="5640" y="13694"/>
                  <a:pt x="5728" y="13615"/>
                </a:cubicBezTo>
                <a:lnTo>
                  <a:pt x="5730" y="13618"/>
                </a:lnTo>
                <a:lnTo>
                  <a:pt x="10800" y="9009"/>
                </a:lnTo>
                <a:lnTo>
                  <a:pt x="15869" y="13618"/>
                </a:lnTo>
                <a:lnTo>
                  <a:pt x="15873" y="13615"/>
                </a:lnTo>
                <a:cubicBezTo>
                  <a:pt x="15959" y="13694"/>
                  <a:pt x="16073" y="13745"/>
                  <a:pt x="16200" y="13745"/>
                </a:cubicBezTo>
                <a:cubicBezTo>
                  <a:pt x="16471" y="13745"/>
                  <a:pt x="16691" y="13526"/>
                  <a:pt x="16691" y="13255"/>
                </a:cubicBezTo>
                <a:cubicBezTo>
                  <a:pt x="16691" y="13111"/>
                  <a:pt x="16627" y="12984"/>
                  <a:pt x="16527" y="12895"/>
                </a:cubicBezTo>
                <a:cubicBezTo>
                  <a:pt x="16527" y="12895"/>
                  <a:pt x="16530" y="12891"/>
                  <a:pt x="16530" y="12891"/>
                </a:cubicBezTo>
                <a:close/>
                <a:moveTo>
                  <a:pt x="20618" y="19636"/>
                </a:moveTo>
                <a:cubicBezTo>
                  <a:pt x="20618" y="20179"/>
                  <a:pt x="20179" y="20618"/>
                  <a:pt x="19636" y="20618"/>
                </a:cubicBezTo>
                <a:lnTo>
                  <a:pt x="1964" y="20618"/>
                </a:lnTo>
                <a:cubicBezTo>
                  <a:pt x="1422" y="20618"/>
                  <a:pt x="982" y="20179"/>
                  <a:pt x="982" y="19636"/>
                </a:cubicBezTo>
                <a:lnTo>
                  <a:pt x="982" y="1964"/>
                </a:lnTo>
                <a:cubicBezTo>
                  <a:pt x="982" y="1421"/>
                  <a:pt x="1422" y="982"/>
                  <a:pt x="1964" y="982"/>
                </a:cubicBezTo>
                <a:lnTo>
                  <a:pt x="19636" y="982"/>
                </a:lnTo>
                <a:cubicBezTo>
                  <a:pt x="20179" y="982"/>
                  <a:pt x="20618" y="1421"/>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15" name="Shape 2915"/>
          <p:cNvSpPr/>
          <p:nvPr/>
        </p:nvSpPr>
        <p:spPr>
          <a:xfrm>
            <a:off x="14556808" y="2866200"/>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8"/>
                  <a:pt x="20178" y="20618"/>
                  <a:pt x="19636" y="20618"/>
                </a:cubicBezTo>
                <a:lnTo>
                  <a:pt x="1964" y="20618"/>
                </a:lnTo>
                <a:cubicBezTo>
                  <a:pt x="1422" y="20618"/>
                  <a:pt x="982" y="20178"/>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12273" y="4909"/>
                </a:moveTo>
                <a:cubicBezTo>
                  <a:pt x="12128" y="4909"/>
                  <a:pt x="12002" y="4974"/>
                  <a:pt x="11912" y="5073"/>
                </a:cubicBezTo>
                <a:lnTo>
                  <a:pt x="11909" y="5070"/>
                </a:lnTo>
                <a:lnTo>
                  <a:pt x="7000" y="10470"/>
                </a:lnTo>
                <a:lnTo>
                  <a:pt x="7003" y="10473"/>
                </a:lnTo>
                <a:cubicBezTo>
                  <a:pt x="6924" y="10559"/>
                  <a:pt x="6873" y="10673"/>
                  <a:pt x="6873" y="10800"/>
                </a:cubicBezTo>
                <a:cubicBezTo>
                  <a:pt x="6873" y="10927"/>
                  <a:pt x="6924" y="11041"/>
                  <a:pt x="7003" y="11127"/>
                </a:cubicBezTo>
                <a:lnTo>
                  <a:pt x="7000" y="11130"/>
                </a:lnTo>
                <a:lnTo>
                  <a:pt x="11909" y="16530"/>
                </a:lnTo>
                <a:lnTo>
                  <a:pt x="11912" y="16527"/>
                </a:lnTo>
                <a:cubicBezTo>
                  <a:pt x="12002" y="16627"/>
                  <a:pt x="12128" y="16691"/>
                  <a:pt x="12273" y="16691"/>
                </a:cubicBezTo>
                <a:cubicBezTo>
                  <a:pt x="12544" y="16691"/>
                  <a:pt x="12764" y="16471"/>
                  <a:pt x="12764" y="16200"/>
                </a:cubicBezTo>
                <a:cubicBezTo>
                  <a:pt x="12764" y="16073"/>
                  <a:pt x="12713" y="15960"/>
                  <a:pt x="12633" y="15873"/>
                </a:cubicBezTo>
                <a:lnTo>
                  <a:pt x="12636" y="15870"/>
                </a:lnTo>
                <a:lnTo>
                  <a:pt x="8027" y="10800"/>
                </a:lnTo>
                <a:lnTo>
                  <a:pt x="12636" y="5730"/>
                </a:lnTo>
                <a:lnTo>
                  <a:pt x="12633" y="5728"/>
                </a:lnTo>
                <a:cubicBezTo>
                  <a:pt x="12713" y="5641"/>
                  <a:pt x="12764" y="5527"/>
                  <a:pt x="12764" y="5400"/>
                </a:cubicBezTo>
                <a:cubicBezTo>
                  <a:pt x="12764" y="5129"/>
                  <a:pt x="12544" y="4909"/>
                  <a:pt x="12273" y="4909"/>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16" name="Shape 2916"/>
          <p:cNvSpPr/>
          <p:nvPr/>
        </p:nvSpPr>
        <p:spPr>
          <a:xfrm>
            <a:off x="15623330" y="2866200"/>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8"/>
                  <a:pt x="20178" y="20618"/>
                  <a:pt x="19636" y="20618"/>
                </a:cubicBezTo>
                <a:lnTo>
                  <a:pt x="1964" y="20618"/>
                </a:lnTo>
                <a:cubicBezTo>
                  <a:pt x="1422" y="20618"/>
                  <a:pt x="982" y="20178"/>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14597" y="10473"/>
                </a:moveTo>
                <a:lnTo>
                  <a:pt x="14600" y="10470"/>
                </a:lnTo>
                <a:lnTo>
                  <a:pt x="9691" y="5070"/>
                </a:lnTo>
                <a:lnTo>
                  <a:pt x="9688" y="5073"/>
                </a:lnTo>
                <a:cubicBezTo>
                  <a:pt x="9598" y="4974"/>
                  <a:pt x="9471" y="4909"/>
                  <a:pt x="9327" y="4909"/>
                </a:cubicBezTo>
                <a:cubicBezTo>
                  <a:pt x="9056" y="4909"/>
                  <a:pt x="8836" y="5129"/>
                  <a:pt x="8836" y="5400"/>
                </a:cubicBezTo>
                <a:cubicBezTo>
                  <a:pt x="8836" y="5527"/>
                  <a:pt x="8887" y="5641"/>
                  <a:pt x="8967" y="5728"/>
                </a:cubicBezTo>
                <a:lnTo>
                  <a:pt x="8964" y="5730"/>
                </a:lnTo>
                <a:lnTo>
                  <a:pt x="13573" y="10800"/>
                </a:lnTo>
                <a:lnTo>
                  <a:pt x="8964" y="15870"/>
                </a:lnTo>
                <a:lnTo>
                  <a:pt x="8967" y="15873"/>
                </a:lnTo>
                <a:cubicBezTo>
                  <a:pt x="8887" y="15960"/>
                  <a:pt x="8836" y="16073"/>
                  <a:pt x="8836" y="16200"/>
                </a:cubicBezTo>
                <a:cubicBezTo>
                  <a:pt x="8836" y="16471"/>
                  <a:pt x="9056" y="16691"/>
                  <a:pt x="9327" y="16691"/>
                </a:cubicBezTo>
                <a:cubicBezTo>
                  <a:pt x="9471" y="16691"/>
                  <a:pt x="9598" y="16627"/>
                  <a:pt x="9688" y="16527"/>
                </a:cubicBezTo>
                <a:lnTo>
                  <a:pt x="9691" y="16530"/>
                </a:lnTo>
                <a:lnTo>
                  <a:pt x="14600" y="11130"/>
                </a:lnTo>
                <a:lnTo>
                  <a:pt x="14597" y="11127"/>
                </a:lnTo>
                <a:cubicBezTo>
                  <a:pt x="14676" y="11041"/>
                  <a:pt x="14727" y="10927"/>
                  <a:pt x="14727" y="10800"/>
                </a:cubicBezTo>
                <a:cubicBezTo>
                  <a:pt x="14727" y="10673"/>
                  <a:pt x="14676" y="10559"/>
                  <a:pt x="14597" y="10473"/>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17" name="Shape 2917"/>
          <p:cNvSpPr/>
          <p:nvPr/>
        </p:nvSpPr>
        <p:spPr>
          <a:xfrm>
            <a:off x="16778729" y="2866200"/>
            <a:ext cx="380902"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415"/>
                </a:moveTo>
                <a:lnTo>
                  <a:pt x="2459" y="14727"/>
                </a:lnTo>
                <a:lnTo>
                  <a:pt x="8640" y="14727"/>
                </a:lnTo>
                <a:lnTo>
                  <a:pt x="8640" y="1964"/>
                </a:lnTo>
                <a:cubicBezTo>
                  <a:pt x="8640" y="1422"/>
                  <a:pt x="9285" y="982"/>
                  <a:pt x="10080" y="982"/>
                </a:cubicBezTo>
                <a:lnTo>
                  <a:pt x="11520" y="982"/>
                </a:lnTo>
                <a:cubicBezTo>
                  <a:pt x="12315" y="982"/>
                  <a:pt x="12960" y="1422"/>
                  <a:pt x="12960" y="1964"/>
                </a:cubicBezTo>
                <a:lnTo>
                  <a:pt x="12960" y="14727"/>
                </a:lnTo>
                <a:lnTo>
                  <a:pt x="19142" y="14727"/>
                </a:lnTo>
                <a:cubicBezTo>
                  <a:pt x="19142" y="14727"/>
                  <a:pt x="10800" y="20415"/>
                  <a:pt x="10800" y="20415"/>
                </a:cubicBezTo>
                <a:close/>
                <a:moveTo>
                  <a:pt x="20880" y="13745"/>
                </a:moveTo>
                <a:lnTo>
                  <a:pt x="14400" y="13745"/>
                </a:lnTo>
                <a:lnTo>
                  <a:pt x="14400" y="1964"/>
                </a:lnTo>
                <a:cubicBezTo>
                  <a:pt x="14400" y="879"/>
                  <a:pt x="13110" y="0"/>
                  <a:pt x="11520" y="0"/>
                </a:cubicBezTo>
                <a:lnTo>
                  <a:pt x="10080" y="0"/>
                </a:lnTo>
                <a:cubicBezTo>
                  <a:pt x="8490" y="0"/>
                  <a:pt x="7200" y="879"/>
                  <a:pt x="7200" y="1964"/>
                </a:cubicBezTo>
                <a:lnTo>
                  <a:pt x="7200" y="13745"/>
                </a:lnTo>
                <a:lnTo>
                  <a:pt x="720" y="13745"/>
                </a:lnTo>
                <a:cubicBezTo>
                  <a:pt x="323" y="13745"/>
                  <a:pt x="0" y="13966"/>
                  <a:pt x="0" y="14236"/>
                </a:cubicBezTo>
                <a:cubicBezTo>
                  <a:pt x="0" y="14373"/>
                  <a:pt x="81" y="14495"/>
                  <a:pt x="212" y="14584"/>
                </a:cubicBezTo>
                <a:lnTo>
                  <a:pt x="10290" y="21456"/>
                </a:lnTo>
                <a:cubicBezTo>
                  <a:pt x="10421" y="21545"/>
                  <a:pt x="10601" y="21600"/>
                  <a:pt x="10800" y="21600"/>
                </a:cubicBezTo>
                <a:cubicBezTo>
                  <a:pt x="10999" y="21600"/>
                  <a:pt x="11179" y="21545"/>
                  <a:pt x="11310" y="21456"/>
                </a:cubicBezTo>
                <a:lnTo>
                  <a:pt x="21388" y="14584"/>
                </a:lnTo>
                <a:cubicBezTo>
                  <a:pt x="21519" y="14495"/>
                  <a:pt x="21600" y="14373"/>
                  <a:pt x="21600" y="14236"/>
                </a:cubicBezTo>
                <a:cubicBezTo>
                  <a:pt x="21600" y="13966"/>
                  <a:pt x="21277" y="13745"/>
                  <a:pt x="20880" y="13745"/>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18" name="Shape 2918"/>
          <p:cNvSpPr/>
          <p:nvPr/>
        </p:nvSpPr>
        <p:spPr>
          <a:xfrm>
            <a:off x="17845251" y="2866200"/>
            <a:ext cx="380902" cy="558655"/>
          </a:xfrm>
          <a:custGeom>
            <a:avLst/>
            <a:gdLst/>
            <a:ahLst/>
            <a:cxnLst>
              <a:cxn ang="0">
                <a:pos x="wd2" y="hd2"/>
              </a:cxn>
              <a:cxn ang="5400000">
                <a:pos x="wd2" y="hd2"/>
              </a:cxn>
              <a:cxn ang="10800000">
                <a:pos x="wd2" y="hd2"/>
              </a:cxn>
              <a:cxn ang="16200000">
                <a:pos x="wd2" y="hd2"/>
              </a:cxn>
            </a:cxnLst>
            <a:rect l="0" t="0" r="r" b="b"/>
            <a:pathLst>
              <a:path w="21600" h="21600" extrusionOk="0">
                <a:moveTo>
                  <a:pt x="12960" y="6873"/>
                </a:moveTo>
                <a:lnTo>
                  <a:pt x="12960" y="19636"/>
                </a:lnTo>
                <a:cubicBezTo>
                  <a:pt x="12960" y="20178"/>
                  <a:pt x="12315" y="20618"/>
                  <a:pt x="11520" y="20618"/>
                </a:cubicBezTo>
                <a:lnTo>
                  <a:pt x="10080" y="20618"/>
                </a:lnTo>
                <a:cubicBezTo>
                  <a:pt x="9285" y="20618"/>
                  <a:pt x="8640" y="20178"/>
                  <a:pt x="8640" y="19636"/>
                </a:cubicBezTo>
                <a:lnTo>
                  <a:pt x="8640" y="6873"/>
                </a:lnTo>
                <a:lnTo>
                  <a:pt x="2458" y="6873"/>
                </a:lnTo>
                <a:lnTo>
                  <a:pt x="10800" y="1185"/>
                </a:lnTo>
                <a:lnTo>
                  <a:pt x="19142" y="6873"/>
                </a:lnTo>
                <a:cubicBezTo>
                  <a:pt x="19142" y="6873"/>
                  <a:pt x="12960" y="6873"/>
                  <a:pt x="12960" y="6873"/>
                </a:cubicBezTo>
                <a:close/>
                <a:moveTo>
                  <a:pt x="21389" y="7017"/>
                </a:moveTo>
                <a:lnTo>
                  <a:pt x="11309" y="144"/>
                </a:lnTo>
                <a:cubicBezTo>
                  <a:pt x="11179" y="55"/>
                  <a:pt x="10999" y="0"/>
                  <a:pt x="10800" y="0"/>
                </a:cubicBezTo>
                <a:cubicBezTo>
                  <a:pt x="10601" y="0"/>
                  <a:pt x="10422" y="55"/>
                  <a:pt x="10291" y="144"/>
                </a:cubicBezTo>
                <a:lnTo>
                  <a:pt x="211" y="7017"/>
                </a:lnTo>
                <a:cubicBezTo>
                  <a:pt x="81" y="7106"/>
                  <a:pt x="0" y="7228"/>
                  <a:pt x="0" y="7364"/>
                </a:cubicBezTo>
                <a:cubicBezTo>
                  <a:pt x="0" y="7635"/>
                  <a:pt x="322" y="7855"/>
                  <a:pt x="720" y="7855"/>
                </a:cubicBezTo>
                <a:lnTo>
                  <a:pt x="7200" y="7855"/>
                </a:lnTo>
                <a:lnTo>
                  <a:pt x="7200" y="19636"/>
                </a:lnTo>
                <a:cubicBezTo>
                  <a:pt x="7200" y="20721"/>
                  <a:pt x="8490" y="21600"/>
                  <a:pt x="10080" y="21600"/>
                </a:cubicBezTo>
                <a:lnTo>
                  <a:pt x="11520" y="21600"/>
                </a:lnTo>
                <a:cubicBezTo>
                  <a:pt x="13110" y="21600"/>
                  <a:pt x="14400" y="20721"/>
                  <a:pt x="14400" y="19636"/>
                </a:cubicBezTo>
                <a:lnTo>
                  <a:pt x="14400" y="7855"/>
                </a:lnTo>
                <a:lnTo>
                  <a:pt x="20880" y="7855"/>
                </a:lnTo>
                <a:cubicBezTo>
                  <a:pt x="21278" y="7855"/>
                  <a:pt x="21600" y="7635"/>
                  <a:pt x="21600" y="7364"/>
                </a:cubicBezTo>
                <a:cubicBezTo>
                  <a:pt x="21600" y="7228"/>
                  <a:pt x="21519" y="7106"/>
                  <a:pt x="21389" y="7017"/>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19" name="Shape 2919"/>
          <p:cNvSpPr/>
          <p:nvPr/>
        </p:nvSpPr>
        <p:spPr>
          <a:xfrm>
            <a:off x="18822897" y="2955076"/>
            <a:ext cx="558655" cy="380902"/>
          </a:xfrm>
          <a:custGeom>
            <a:avLst/>
            <a:gdLst/>
            <a:ahLst/>
            <a:cxnLst>
              <a:cxn ang="0">
                <a:pos x="wd2" y="hd2"/>
              </a:cxn>
              <a:cxn ang="5400000">
                <a:pos x="wd2" y="hd2"/>
              </a:cxn>
              <a:cxn ang="10800000">
                <a:pos x="wd2" y="hd2"/>
              </a:cxn>
              <a:cxn ang="16200000">
                <a:pos x="wd2" y="hd2"/>
              </a:cxn>
            </a:cxnLst>
            <a:rect l="0" t="0" r="r" b="b"/>
            <a:pathLst>
              <a:path w="21600" h="21600" extrusionOk="0">
                <a:moveTo>
                  <a:pt x="20618" y="11520"/>
                </a:moveTo>
                <a:cubicBezTo>
                  <a:pt x="20618" y="12315"/>
                  <a:pt x="20178" y="12960"/>
                  <a:pt x="19636" y="12960"/>
                </a:cubicBezTo>
                <a:lnTo>
                  <a:pt x="6873" y="12960"/>
                </a:lnTo>
                <a:lnTo>
                  <a:pt x="6873" y="19142"/>
                </a:lnTo>
                <a:lnTo>
                  <a:pt x="1185" y="10800"/>
                </a:lnTo>
                <a:lnTo>
                  <a:pt x="6873" y="2458"/>
                </a:lnTo>
                <a:lnTo>
                  <a:pt x="6873" y="8640"/>
                </a:lnTo>
                <a:lnTo>
                  <a:pt x="19636" y="8640"/>
                </a:lnTo>
                <a:cubicBezTo>
                  <a:pt x="20178" y="8640"/>
                  <a:pt x="20618" y="9285"/>
                  <a:pt x="20618" y="10080"/>
                </a:cubicBezTo>
                <a:cubicBezTo>
                  <a:pt x="20618" y="10080"/>
                  <a:pt x="20618" y="11520"/>
                  <a:pt x="20618" y="11520"/>
                </a:cubicBezTo>
                <a:close/>
                <a:moveTo>
                  <a:pt x="19636" y="7200"/>
                </a:moveTo>
                <a:lnTo>
                  <a:pt x="7855" y="7200"/>
                </a:lnTo>
                <a:lnTo>
                  <a:pt x="7855" y="720"/>
                </a:lnTo>
                <a:cubicBezTo>
                  <a:pt x="7855" y="322"/>
                  <a:pt x="7635" y="0"/>
                  <a:pt x="7364" y="0"/>
                </a:cubicBezTo>
                <a:cubicBezTo>
                  <a:pt x="7228" y="0"/>
                  <a:pt x="7105" y="81"/>
                  <a:pt x="7017" y="212"/>
                </a:cubicBezTo>
                <a:lnTo>
                  <a:pt x="144" y="10291"/>
                </a:lnTo>
                <a:cubicBezTo>
                  <a:pt x="55" y="10422"/>
                  <a:pt x="0" y="10602"/>
                  <a:pt x="0" y="10800"/>
                </a:cubicBezTo>
                <a:cubicBezTo>
                  <a:pt x="0" y="11000"/>
                  <a:pt x="55" y="11180"/>
                  <a:pt x="144" y="11310"/>
                </a:cubicBezTo>
                <a:lnTo>
                  <a:pt x="7017" y="21389"/>
                </a:lnTo>
                <a:cubicBezTo>
                  <a:pt x="7105" y="21520"/>
                  <a:pt x="7228" y="21600"/>
                  <a:pt x="7364" y="21600"/>
                </a:cubicBezTo>
                <a:cubicBezTo>
                  <a:pt x="7635" y="21600"/>
                  <a:pt x="7855" y="21278"/>
                  <a:pt x="7855" y="20880"/>
                </a:cubicBezTo>
                <a:lnTo>
                  <a:pt x="7855" y="14400"/>
                </a:lnTo>
                <a:lnTo>
                  <a:pt x="19636" y="14400"/>
                </a:lnTo>
                <a:cubicBezTo>
                  <a:pt x="20721" y="14400"/>
                  <a:pt x="21600" y="13110"/>
                  <a:pt x="21600" y="11520"/>
                </a:cubicBezTo>
                <a:lnTo>
                  <a:pt x="21600" y="10080"/>
                </a:lnTo>
                <a:cubicBezTo>
                  <a:pt x="21600" y="8490"/>
                  <a:pt x="20721" y="7200"/>
                  <a:pt x="19636" y="72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20" name="Shape 2920"/>
          <p:cNvSpPr/>
          <p:nvPr/>
        </p:nvSpPr>
        <p:spPr>
          <a:xfrm>
            <a:off x="19889419" y="2955076"/>
            <a:ext cx="558655" cy="380902"/>
          </a:xfrm>
          <a:custGeom>
            <a:avLst/>
            <a:gdLst/>
            <a:ahLst/>
            <a:cxnLst>
              <a:cxn ang="0">
                <a:pos x="wd2" y="hd2"/>
              </a:cxn>
              <a:cxn ang="5400000">
                <a:pos x="wd2" y="hd2"/>
              </a:cxn>
              <a:cxn ang="10800000">
                <a:pos x="wd2" y="hd2"/>
              </a:cxn>
              <a:cxn ang="16200000">
                <a:pos x="wd2" y="hd2"/>
              </a:cxn>
            </a:cxnLst>
            <a:rect l="0" t="0" r="r" b="b"/>
            <a:pathLst>
              <a:path w="21600" h="21600" extrusionOk="0">
                <a:moveTo>
                  <a:pt x="14727" y="19142"/>
                </a:moveTo>
                <a:lnTo>
                  <a:pt x="14727" y="12960"/>
                </a:lnTo>
                <a:lnTo>
                  <a:pt x="1964" y="12960"/>
                </a:lnTo>
                <a:cubicBezTo>
                  <a:pt x="1421" y="12960"/>
                  <a:pt x="982" y="12316"/>
                  <a:pt x="982" y="11520"/>
                </a:cubicBezTo>
                <a:lnTo>
                  <a:pt x="982" y="10080"/>
                </a:lnTo>
                <a:cubicBezTo>
                  <a:pt x="982" y="9285"/>
                  <a:pt x="1421" y="8640"/>
                  <a:pt x="1964" y="8640"/>
                </a:cubicBezTo>
                <a:lnTo>
                  <a:pt x="14727" y="8640"/>
                </a:lnTo>
                <a:lnTo>
                  <a:pt x="14727" y="2458"/>
                </a:lnTo>
                <a:lnTo>
                  <a:pt x="20415" y="10800"/>
                </a:lnTo>
                <a:cubicBezTo>
                  <a:pt x="20415" y="10800"/>
                  <a:pt x="14727" y="19142"/>
                  <a:pt x="14727" y="19142"/>
                </a:cubicBezTo>
                <a:close/>
                <a:moveTo>
                  <a:pt x="21456" y="10291"/>
                </a:moveTo>
                <a:lnTo>
                  <a:pt x="14584" y="212"/>
                </a:lnTo>
                <a:cubicBezTo>
                  <a:pt x="14495" y="81"/>
                  <a:pt x="14372" y="0"/>
                  <a:pt x="14236" y="0"/>
                </a:cubicBezTo>
                <a:cubicBezTo>
                  <a:pt x="13965" y="0"/>
                  <a:pt x="13745" y="322"/>
                  <a:pt x="13745" y="720"/>
                </a:cubicBezTo>
                <a:lnTo>
                  <a:pt x="13745" y="7200"/>
                </a:lnTo>
                <a:lnTo>
                  <a:pt x="1964" y="7200"/>
                </a:lnTo>
                <a:cubicBezTo>
                  <a:pt x="879" y="7200"/>
                  <a:pt x="0" y="8490"/>
                  <a:pt x="0" y="10080"/>
                </a:cubicBezTo>
                <a:lnTo>
                  <a:pt x="0" y="11520"/>
                </a:lnTo>
                <a:cubicBezTo>
                  <a:pt x="0" y="13110"/>
                  <a:pt x="879" y="14400"/>
                  <a:pt x="1964" y="14400"/>
                </a:cubicBezTo>
                <a:lnTo>
                  <a:pt x="13745" y="14400"/>
                </a:lnTo>
                <a:lnTo>
                  <a:pt x="13745" y="20880"/>
                </a:lnTo>
                <a:cubicBezTo>
                  <a:pt x="13745" y="21278"/>
                  <a:pt x="13965" y="21600"/>
                  <a:pt x="14236" y="21600"/>
                </a:cubicBezTo>
                <a:cubicBezTo>
                  <a:pt x="14372" y="21600"/>
                  <a:pt x="14495" y="21520"/>
                  <a:pt x="14583" y="21389"/>
                </a:cubicBezTo>
                <a:lnTo>
                  <a:pt x="21456" y="11310"/>
                </a:lnTo>
                <a:cubicBezTo>
                  <a:pt x="21545" y="11180"/>
                  <a:pt x="21600" y="11000"/>
                  <a:pt x="21600" y="10800"/>
                </a:cubicBezTo>
                <a:cubicBezTo>
                  <a:pt x="21600" y="10601"/>
                  <a:pt x="21545" y="10421"/>
                  <a:pt x="21456" y="10291"/>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21" name="Shape 2921"/>
          <p:cNvSpPr/>
          <p:nvPr/>
        </p:nvSpPr>
        <p:spPr>
          <a:xfrm>
            <a:off x="21032121" y="2866200"/>
            <a:ext cx="406295" cy="558655"/>
          </a:xfrm>
          <a:custGeom>
            <a:avLst/>
            <a:gdLst/>
            <a:ahLst/>
            <a:cxnLst>
              <a:cxn ang="0">
                <a:pos x="wd2" y="hd2"/>
              </a:cxn>
              <a:cxn ang="5400000">
                <a:pos x="wd2" y="hd2"/>
              </a:cxn>
              <a:cxn ang="10800000">
                <a:pos x="wd2" y="hd2"/>
              </a:cxn>
              <a:cxn ang="16200000">
                <a:pos x="wd2" y="hd2"/>
              </a:cxn>
            </a:cxnLst>
            <a:rect l="0" t="0" r="r" b="b"/>
            <a:pathLst>
              <a:path w="21600" h="21600" extrusionOk="0">
                <a:moveTo>
                  <a:pt x="21402" y="5052"/>
                </a:moveTo>
                <a:lnTo>
                  <a:pt x="14652" y="144"/>
                </a:lnTo>
                <a:cubicBezTo>
                  <a:pt x="14530" y="55"/>
                  <a:pt x="14362" y="0"/>
                  <a:pt x="14175" y="0"/>
                </a:cubicBezTo>
                <a:cubicBezTo>
                  <a:pt x="13802" y="0"/>
                  <a:pt x="13500" y="220"/>
                  <a:pt x="13500" y="491"/>
                </a:cubicBezTo>
                <a:cubicBezTo>
                  <a:pt x="13500" y="627"/>
                  <a:pt x="13576" y="749"/>
                  <a:pt x="13698" y="838"/>
                </a:cubicBezTo>
                <a:lnTo>
                  <a:pt x="19296" y="4909"/>
                </a:lnTo>
                <a:lnTo>
                  <a:pt x="675" y="4909"/>
                </a:lnTo>
                <a:cubicBezTo>
                  <a:pt x="302" y="4909"/>
                  <a:pt x="0" y="5129"/>
                  <a:pt x="0" y="5400"/>
                </a:cubicBezTo>
                <a:lnTo>
                  <a:pt x="0" y="21109"/>
                </a:lnTo>
                <a:cubicBezTo>
                  <a:pt x="0" y="21380"/>
                  <a:pt x="302" y="21600"/>
                  <a:pt x="675" y="21600"/>
                </a:cubicBezTo>
                <a:cubicBezTo>
                  <a:pt x="1048" y="21600"/>
                  <a:pt x="1350" y="21380"/>
                  <a:pt x="1350" y="21109"/>
                </a:cubicBezTo>
                <a:lnTo>
                  <a:pt x="1350" y="5891"/>
                </a:lnTo>
                <a:lnTo>
                  <a:pt x="19296" y="5891"/>
                </a:lnTo>
                <a:lnTo>
                  <a:pt x="13698" y="9962"/>
                </a:lnTo>
                <a:cubicBezTo>
                  <a:pt x="13575" y="10051"/>
                  <a:pt x="13500" y="10173"/>
                  <a:pt x="13500" y="10309"/>
                </a:cubicBezTo>
                <a:cubicBezTo>
                  <a:pt x="13500" y="10580"/>
                  <a:pt x="13802" y="10800"/>
                  <a:pt x="14175" y="10800"/>
                </a:cubicBezTo>
                <a:cubicBezTo>
                  <a:pt x="14362" y="10800"/>
                  <a:pt x="14531" y="10745"/>
                  <a:pt x="14653" y="10656"/>
                </a:cubicBezTo>
                <a:lnTo>
                  <a:pt x="21402" y="5747"/>
                </a:lnTo>
                <a:cubicBezTo>
                  <a:pt x="21525" y="5658"/>
                  <a:pt x="21600" y="5536"/>
                  <a:pt x="21600" y="5400"/>
                </a:cubicBezTo>
                <a:cubicBezTo>
                  <a:pt x="21600" y="5264"/>
                  <a:pt x="21524" y="5142"/>
                  <a:pt x="21402" y="5052"/>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22" name="Shape 2922"/>
          <p:cNvSpPr/>
          <p:nvPr/>
        </p:nvSpPr>
        <p:spPr>
          <a:xfrm>
            <a:off x="22022463" y="2942380"/>
            <a:ext cx="558655" cy="406295"/>
          </a:xfrm>
          <a:custGeom>
            <a:avLst/>
            <a:gdLst/>
            <a:ahLst/>
            <a:cxnLst>
              <a:cxn ang="0">
                <a:pos x="wd2" y="hd2"/>
              </a:cxn>
              <a:cxn ang="5400000">
                <a:pos x="wd2" y="hd2"/>
              </a:cxn>
              <a:cxn ang="10800000">
                <a:pos x="wd2" y="hd2"/>
              </a:cxn>
              <a:cxn ang="16200000">
                <a:pos x="wd2" y="hd2"/>
              </a:cxn>
            </a:cxnLst>
            <a:rect l="0" t="0" r="r" b="b"/>
            <a:pathLst>
              <a:path w="21600" h="21600" extrusionOk="0">
                <a:moveTo>
                  <a:pt x="16691" y="12546"/>
                </a:moveTo>
                <a:lnTo>
                  <a:pt x="16691" y="2304"/>
                </a:lnTo>
                <a:lnTo>
                  <a:pt x="20415" y="7425"/>
                </a:lnTo>
                <a:cubicBezTo>
                  <a:pt x="20415" y="7425"/>
                  <a:pt x="16691" y="12546"/>
                  <a:pt x="16691" y="12546"/>
                </a:cubicBezTo>
                <a:close/>
                <a:moveTo>
                  <a:pt x="21456" y="6948"/>
                </a:moveTo>
                <a:lnTo>
                  <a:pt x="16548" y="198"/>
                </a:lnTo>
                <a:cubicBezTo>
                  <a:pt x="16458" y="76"/>
                  <a:pt x="16336" y="0"/>
                  <a:pt x="16200" y="0"/>
                </a:cubicBezTo>
                <a:cubicBezTo>
                  <a:pt x="15929" y="0"/>
                  <a:pt x="15709" y="302"/>
                  <a:pt x="15709" y="675"/>
                </a:cubicBezTo>
                <a:lnTo>
                  <a:pt x="15709" y="6750"/>
                </a:lnTo>
                <a:lnTo>
                  <a:pt x="491" y="6750"/>
                </a:lnTo>
                <a:cubicBezTo>
                  <a:pt x="220" y="6750"/>
                  <a:pt x="0" y="7052"/>
                  <a:pt x="0" y="7425"/>
                </a:cubicBezTo>
                <a:lnTo>
                  <a:pt x="0" y="20925"/>
                </a:lnTo>
                <a:cubicBezTo>
                  <a:pt x="0" y="21298"/>
                  <a:pt x="220" y="21600"/>
                  <a:pt x="491" y="21600"/>
                </a:cubicBezTo>
                <a:cubicBezTo>
                  <a:pt x="762" y="21600"/>
                  <a:pt x="982" y="21298"/>
                  <a:pt x="982" y="20925"/>
                </a:cubicBezTo>
                <a:lnTo>
                  <a:pt x="982" y="8100"/>
                </a:lnTo>
                <a:lnTo>
                  <a:pt x="15709" y="8100"/>
                </a:lnTo>
                <a:lnTo>
                  <a:pt x="15709" y="14175"/>
                </a:lnTo>
                <a:cubicBezTo>
                  <a:pt x="15709" y="14548"/>
                  <a:pt x="15929" y="14850"/>
                  <a:pt x="16200" y="14850"/>
                </a:cubicBezTo>
                <a:cubicBezTo>
                  <a:pt x="16336" y="14850"/>
                  <a:pt x="16458" y="14775"/>
                  <a:pt x="16547" y="14652"/>
                </a:cubicBezTo>
                <a:lnTo>
                  <a:pt x="21456" y="7903"/>
                </a:lnTo>
                <a:cubicBezTo>
                  <a:pt x="21545" y="7781"/>
                  <a:pt x="21600" y="7612"/>
                  <a:pt x="21600" y="7425"/>
                </a:cubicBezTo>
                <a:cubicBezTo>
                  <a:pt x="21600" y="7238"/>
                  <a:pt x="21545" y="7070"/>
                  <a:pt x="21456" y="6948"/>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23" name="Shape 2923"/>
          <p:cNvSpPr/>
          <p:nvPr/>
        </p:nvSpPr>
        <p:spPr>
          <a:xfrm>
            <a:off x="12423764" y="393272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1109" y="0"/>
                </a:moveTo>
                <a:lnTo>
                  <a:pt x="14236" y="0"/>
                </a:lnTo>
                <a:cubicBezTo>
                  <a:pt x="13966" y="0"/>
                  <a:pt x="13745" y="220"/>
                  <a:pt x="13745" y="491"/>
                </a:cubicBezTo>
                <a:cubicBezTo>
                  <a:pt x="13745" y="762"/>
                  <a:pt x="13966" y="982"/>
                  <a:pt x="14236" y="982"/>
                </a:cubicBezTo>
                <a:lnTo>
                  <a:pt x="19924" y="982"/>
                </a:lnTo>
                <a:lnTo>
                  <a:pt x="11926" y="8980"/>
                </a:lnTo>
                <a:cubicBezTo>
                  <a:pt x="11837" y="9069"/>
                  <a:pt x="11782" y="9192"/>
                  <a:pt x="11782" y="9327"/>
                </a:cubicBezTo>
                <a:cubicBezTo>
                  <a:pt x="11782" y="9599"/>
                  <a:pt x="12002" y="9818"/>
                  <a:pt x="12273" y="9818"/>
                </a:cubicBezTo>
                <a:cubicBezTo>
                  <a:pt x="12408" y="9818"/>
                  <a:pt x="12531" y="9764"/>
                  <a:pt x="12620" y="9674"/>
                </a:cubicBezTo>
                <a:lnTo>
                  <a:pt x="20618" y="1676"/>
                </a:lnTo>
                <a:lnTo>
                  <a:pt x="20618" y="7364"/>
                </a:lnTo>
                <a:cubicBezTo>
                  <a:pt x="20618" y="7635"/>
                  <a:pt x="20838" y="7855"/>
                  <a:pt x="21109" y="7855"/>
                </a:cubicBezTo>
                <a:cubicBezTo>
                  <a:pt x="21380" y="7855"/>
                  <a:pt x="21600" y="7635"/>
                  <a:pt x="21600" y="7364"/>
                </a:cubicBezTo>
                <a:lnTo>
                  <a:pt x="21600" y="491"/>
                </a:lnTo>
                <a:cubicBezTo>
                  <a:pt x="21600" y="220"/>
                  <a:pt x="21380" y="0"/>
                  <a:pt x="21109" y="0"/>
                </a:cubicBezTo>
                <a:moveTo>
                  <a:pt x="9327" y="11782"/>
                </a:moveTo>
                <a:cubicBezTo>
                  <a:pt x="9192" y="11782"/>
                  <a:pt x="9069" y="11837"/>
                  <a:pt x="8980" y="11926"/>
                </a:cubicBezTo>
                <a:lnTo>
                  <a:pt x="982" y="19924"/>
                </a:lnTo>
                <a:lnTo>
                  <a:pt x="982" y="14236"/>
                </a:lnTo>
                <a:cubicBezTo>
                  <a:pt x="982" y="13966"/>
                  <a:pt x="762" y="13745"/>
                  <a:pt x="491" y="13745"/>
                </a:cubicBezTo>
                <a:cubicBezTo>
                  <a:pt x="220" y="13745"/>
                  <a:pt x="0" y="13966"/>
                  <a:pt x="0" y="14236"/>
                </a:cubicBezTo>
                <a:lnTo>
                  <a:pt x="0" y="21109"/>
                </a:lnTo>
                <a:cubicBezTo>
                  <a:pt x="0" y="21380"/>
                  <a:pt x="220" y="21600"/>
                  <a:pt x="491" y="21600"/>
                </a:cubicBezTo>
                <a:lnTo>
                  <a:pt x="7364" y="21600"/>
                </a:lnTo>
                <a:cubicBezTo>
                  <a:pt x="7634" y="21600"/>
                  <a:pt x="7855" y="21380"/>
                  <a:pt x="7855" y="21109"/>
                </a:cubicBezTo>
                <a:cubicBezTo>
                  <a:pt x="7855" y="20838"/>
                  <a:pt x="7634" y="20618"/>
                  <a:pt x="7364" y="20618"/>
                </a:cubicBezTo>
                <a:lnTo>
                  <a:pt x="1676" y="20618"/>
                </a:lnTo>
                <a:lnTo>
                  <a:pt x="9674" y="12620"/>
                </a:lnTo>
                <a:cubicBezTo>
                  <a:pt x="9763" y="12531"/>
                  <a:pt x="9818" y="12408"/>
                  <a:pt x="9818" y="12273"/>
                </a:cubicBezTo>
                <a:cubicBezTo>
                  <a:pt x="9818" y="12002"/>
                  <a:pt x="9598" y="11782"/>
                  <a:pt x="9327" y="11782"/>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24" name="Shape 2924"/>
          <p:cNvSpPr/>
          <p:nvPr/>
        </p:nvSpPr>
        <p:spPr>
          <a:xfrm>
            <a:off x="13490286" y="393272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1600" y="491"/>
                </a:moveTo>
                <a:cubicBezTo>
                  <a:pt x="21600" y="220"/>
                  <a:pt x="21380" y="0"/>
                  <a:pt x="21109" y="0"/>
                </a:cubicBezTo>
                <a:cubicBezTo>
                  <a:pt x="20974" y="0"/>
                  <a:pt x="20851" y="55"/>
                  <a:pt x="20762" y="144"/>
                </a:cubicBezTo>
                <a:lnTo>
                  <a:pt x="12764" y="8142"/>
                </a:lnTo>
                <a:lnTo>
                  <a:pt x="12764" y="2455"/>
                </a:lnTo>
                <a:cubicBezTo>
                  <a:pt x="12764" y="2184"/>
                  <a:pt x="12544" y="1964"/>
                  <a:pt x="12273" y="1964"/>
                </a:cubicBezTo>
                <a:cubicBezTo>
                  <a:pt x="12002" y="1964"/>
                  <a:pt x="11782" y="2184"/>
                  <a:pt x="11782" y="2455"/>
                </a:cubicBezTo>
                <a:lnTo>
                  <a:pt x="11782" y="9327"/>
                </a:lnTo>
                <a:cubicBezTo>
                  <a:pt x="11782" y="9599"/>
                  <a:pt x="12002" y="9818"/>
                  <a:pt x="12273" y="9818"/>
                </a:cubicBezTo>
                <a:lnTo>
                  <a:pt x="19145" y="9818"/>
                </a:lnTo>
                <a:cubicBezTo>
                  <a:pt x="19416" y="9818"/>
                  <a:pt x="19636" y="9599"/>
                  <a:pt x="19636" y="9327"/>
                </a:cubicBezTo>
                <a:cubicBezTo>
                  <a:pt x="19636" y="9056"/>
                  <a:pt x="19416" y="8836"/>
                  <a:pt x="19145" y="8836"/>
                </a:cubicBezTo>
                <a:lnTo>
                  <a:pt x="13458" y="8836"/>
                </a:lnTo>
                <a:lnTo>
                  <a:pt x="21456" y="838"/>
                </a:lnTo>
                <a:cubicBezTo>
                  <a:pt x="21545" y="750"/>
                  <a:pt x="21600" y="627"/>
                  <a:pt x="21600" y="491"/>
                </a:cubicBezTo>
                <a:moveTo>
                  <a:pt x="9327" y="11782"/>
                </a:moveTo>
                <a:lnTo>
                  <a:pt x="2455" y="11782"/>
                </a:lnTo>
                <a:cubicBezTo>
                  <a:pt x="2184" y="11782"/>
                  <a:pt x="1964" y="12002"/>
                  <a:pt x="1964" y="12273"/>
                </a:cubicBezTo>
                <a:cubicBezTo>
                  <a:pt x="1964" y="12544"/>
                  <a:pt x="2184" y="12764"/>
                  <a:pt x="2455" y="12764"/>
                </a:cubicBezTo>
                <a:lnTo>
                  <a:pt x="8142" y="12764"/>
                </a:lnTo>
                <a:lnTo>
                  <a:pt x="144" y="20762"/>
                </a:lnTo>
                <a:cubicBezTo>
                  <a:pt x="55" y="20851"/>
                  <a:pt x="0" y="20973"/>
                  <a:pt x="0" y="21109"/>
                </a:cubicBezTo>
                <a:cubicBezTo>
                  <a:pt x="0" y="21380"/>
                  <a:pt x="220" y="21600"/>
                  <a:pt x="491" y="21600"/>
                </a:cubicBezTo>
                <a:cubicBezTo>
                  <a:pt x="626" y="21600"/>
                  <a:pt x="749" y="21545"/>
                  <a:pt x="838" y="21456"/>
                </a:cubicBezTo>
                <a:lnTo>
                  <a:pt x="8836" y="13458"/>
                </a:lnTo>
                <a:lnTo>
                  <a:pt x="8836" y="19145"/>
                </a:lnTo>
                <a:cubicBezTo>
                  <a:pt x="8836" y="19417"/>
                  <a:pt x="9056" y="19636"/>
                  <a:pt x="9327" y="19636"/>
                </a:cubicBezTo>
                <a:cubicBezTo>
                  <a:pt x="9598" y="19636"/>
                  <a:pt x="9818" y="19417"/>
                  <a:pt x="9818" y="19145"/>
                </a:cubicBezTo>
                <a:lnTo>
                  <a:pt x="9818" y="12273"/>
                </a:lnTo>
                <a:cubicBezTo>
                  <a:pt x="9818" y="12002"/>
                  <a:pt x="9598" y="11782"/>
                  <a:pt x="9327" y="11782"/>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25" name="Shape 2925"/>
          <p:cNvSpPr/>
          <p:nvPr/>
        </p:nvSpPr>
        <p:spPr>
          <a:xfrm>
            <a:off x="14556808" y="393272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1109" y="0"/>
                </a:moveTo>
                <a:lnTo>
                  <a:pt x="16200" y="0"/>
                </a:lnTo>
                <a:cubicBezTo>
                  <a:pt x="15929" y="0"/>
                  <a:pt x="15709" y="220"/>
                  <a:pt x="15709" y="491"/>
                </a:cubicBezTo>
                <a:cubicBezTo>
                  <a:pt x="15709" y="762"/>
                  <a:pt x="15929" y="982"/>
                  <a:pt x="16200" y="982"/>
                </a:cubicBezTo>
                <a:lnTo>
                  <a:pt x="19924" y="982"/>
                </a:lnTo>
                <a:lnTo>
                  <a:pt x="6035" y="14871"/>
                </a:lnTo>
                <a:cubicBezTo>
                  <a:pt x="5946" y="14960"/>
                  <a:pt x="5891" y="15083"/>
                  <a:pt x="5891" y="15218"/>
                </a:cubicBezTo>
                <a:cubicBezTo>
                  <a:pt x="5891" y="15489"/>
                  <a:pt x="6111" y="15709"/>
                  <a:pt x="6382" y="15709"/>
                </a:cubicBezTo>
                <a:cubicBezTo>
                  <a:pt x="6517" y="15709"/>
                  <a:pt x="6640" y="15654"/>
                  <a:pt x="6729" y="15565"/>
                </a:cubicBezTo>
                <a:lnTo>
                  <a:pt x="20618" y="1676"/>
                </a:lnTo>
                <a:lnTo>
                  <a:pt x="20618" y="5400"/>
                </a:lnTo>
                <a:cubicBezTo>
                  <a:pt x="20618" y="5671"/>
                  <a:pt x="20838" y="5890"/>
                  <a:pt x="21109" y="5890"/>
                </a:cubicBezTo>
                <a:cubicBezTo>
                  <a:pt x="21380" y="5890"/>
                  <a:pt x="21600" y="5671"/>
                  <a:pt x="21600" y="5400"/>
                </a:cubicBezTo>
                <a:lnTo>
                  <a:pt x="21600" y="491"/>
                </a:lnTo>
                <a:cubicBezTo>
                  <a:pt x="21600" y="220"/>
                  <a:pt x="21380" y="0"/>
                  <a:pt x="21109" y="0"/>
                </a:cubicBezTo>
                <a:moveTo>
                  <a:pt x="17182" y="6873"/>
                </a:moveTo>
                <a:cubicBezTo>
                  <a:pt x="16911" y="6873"/>
                  <a:pt x="16691" y="7092"/>
                  <a:pt x="16691" y="7364"/>
                </a:cubicBezTo>
                <a:lnTo>
                  <a:pt x="16691" y="20618"/>
                </a:lnTo>
                <a:lnTo>
                  <a:pt x="982" y="20618"/>
                </a:lnTo>
                <a:lnTo>
                  <a:pt x="982" y="4909"/>
                </a:lnTo>
                <a:lnTo>
                  <a:pt x="14236" y="4909"/>
                </a:lnTo>
                <a:cubicBezTo>
                  <a:pt x="14507" y="4909"/>
                  <a:pt x="14727" y="4689"/>
                  <a:pt x="14727" y="4418"/>
                </a:cubicBezTo>
                <a:cubicBezTo>
                  <a:pt x="14727" y="4147"/>
                  <a:pt x="14507" y="3927"/>
                  <a:pt x="14236" y="3927"/>
                </a:cubicBezTo>
                <a:lnTo>
                  <a:pt x="491" y="3927"/>
                </a:lnTo>
                <a:cubicBezTo>
                  <a:pt x="220" y="3927"/>
                  <a:pt x="0" y="4147"/>
                  <a:pt x="0" y="4418"/>
                </a:cubicBezTo>
                <a:lnTo>
                  <a:pt x="0" y="21109"/>
                </a:lnTo>
                <a:cubicBezTo>
                  <a:pt x="0" y="21380"/>
                  <a:pt x="220" y="21600"/>
                  <a:pt x="491" y="21600"/>
                </a:cubicBezTo>
                <a:lnTo>
                  <a:pt x="17182" y="21600"/>
                </a:lnTo>
                <a:cubicBezTo>
                  <a:pt x="17453" y="21600"/>
                  <a:pt x="17673" y="21380"/>
                  <a:pt x="17673" y="21109"/>
                </a:cubicBezTo>
                <a:lnTo>
                  <a:pt x="17673" y="7364"/>
                </a:lnTo>
                <a:cubicBezTo>
                  <a:pt x="17673" y="7092"/>
                  <a:pt x="17453" y="6873"/>
                  <a:pt x="17182" y="6873"/>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26" name="Shape 2926"/>
          <p:cNvSpPr/>
          <p:nvPr/>
        </p:nvSpPr>
        <p:spPr>
          <a:xfrm>
            <a:off x="15623330" y="393272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5709" y="20383"/>
                </a:moveTo>
                <a:lnTo>
                  <a:pt x="11424" y="15709"/>
                </a:lnTo>
                <a:lnTo>
                  <a:pt x="13255" y="15709"/>
                </a:lnTo>
                <a:cubicBezTo>
                  <a:pt x="13525" y="15709"/>
                  <a:pt x="13745" y="15490"/>
                  <a:pt x="13745" y="15218"/>
                </a:cubicBezTo>
                <a:lnTo>
                  <a:pt x="13745" y="14727"/>
                </a:lnTo>
                <a:cubicBezTo>
                  <a:pt x="13635" y="12724"/>
                  <a:pt x="12844" y="5590"/>
                  <a:pt x="7448" y="1949"/>
                </a:cubicBezTo>
                <a:cubicBezTo>
                  <a:pt x="16407" y="4809"/>
                  <a:pt x="17536" y="12588"/>
                  <a:pt x="17673" y="14727"/>
                </a:cubicBezTo>
                <a:lnTo>
                  <a:pt x="17673" y="15218"/>
                </a:lnTo>
                <a:cubicBezTo>
                  <a:pt x="17673" y="15490"/>
                  <a:pt x="17893" y="15709"/>
                  <a:pt x="18164" y="15709"/>
                </a:cubicBezTo>
                <a:lnTo>
                  <a:pt x="19994" y="15709"/>
                </a:lnTo>
                <a:cubicBezTo>
                  <a:pt x="19994" y="15709"/>
                  <a:pt x="15709" y="20383"/>
                  <a:pt x="15709" y="20383"/>
                </a:cubicBezTo>
                <a:close/>
                <a:moveTo>
                  <a:pt x="21109" y="14727"/>
                </a:moveTo>
                <a:lnTo>
                  <a:pt x="18658" y="14727"/>
                </a:lnTo>
                <a:cubicBezTo>
                  <a:pt x="18450" y="12130"/>
                  <a:pt x="16610" y="0"/>
                  <a:pt x="491" y="0"/>
                </a:cubicBezTo>
                <a:cubicBezTo>
                  <a:pt x="219" y="0"/>
                  <a:pt x="0" y="220"/>
                  <a:pt x="0" y="491"/>
                </a:cubicBezTo>
                <a:cubicBezTo>
                  <a:pt x="0" y="762"/>
                  <a:pt x="219" y="982"/>
                  <a:pt x="491" y="982"/>
                </a:cubicBezTo>
                <a:cubicBezTo>
                  <a:pt x="5558" y="982"/>
                  <a:pt x="9160" y="3417"/>
                  <a:pt x="11196" y="8250"/>
                </a:cubicBezTo>
                <a:cubicBezTo>
                  <a:pt x="12394" y="11093"/>
                  <a:pt x="12657" y="13684"/>
                  <a:pt x="12715" y="14727"/>
                </a:cubicBezTo>
                <a:lnTo>
                  <a:pt x="10309" y="14727"/>
                </a:lnTo>
                <a:cubicBezTo>
                  <a:pt x="10038" y="14727"/>
                  <a:pt x="9818" y="14947"/>
                  <a:pt x="9818" y="15218"/>
                </a:cubicBezTo>
                <a:cubicBezTo>
                  <a:pt x="9818" y="15354"/>
                  <a:pt x="9873" y="15477"/>
                  <a:pt x="9962" y="15566"/>
                </a:cubicBezTo>
                <a:lnTo>
                  <a:pt x="15362" y="21456"/>
                </a:lnTo>
                <a:cubicBezTo>
                  <a:pt x="15450" y="21545"/>
                  <a:pt x="15574" y="21600"/>
                  <a:pt x="15709" y="21600"/>
                </a:cubicBezTo>
                <a:cubicBezTo>
                  <a:pt x="15845" y="21600"/>
                  <a:pt x="15967" y="21545"/>
                  <a:pt x="16056" y="21456"/>
                </a:cubicBezTo>
                <a:lnTo>
                  <a:pt x="21456" y="15566"/>
                </a:lnTo>
                <a:cubicBezTo>
                  <a:pt x="21545" y="15477"/>
                  <a:pt x="21600" y="15354"/>
                  <a:pt x="21600" y="15218"/>
                </a:cubicBezTo>
                <a:cubicBezTo>
                  <a:pt x="21600" y="14947"/>
                  <a:pt x="21380" y="14727"/>
                  <a:pt x="21109" y="14727"/>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27" name="Shape 2927"/>
          <p:cNvSpPr/>
          <p:nvPr/>
        </p:nvSpPr>
        <p:spPr>
          <a:xfrm>
            <a:off x="16689852" y="393272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8164" y="5891"/>
                </a:moveTo>
                <a:cubicBezTo>
                  <a:pt x="17893" y="5891"/>
                  <a:pt x="17673" y="6111"/>
                  <a:pt x="17673" y="6382"/>
                </a:cubicBezTo>
                <a:lnTo>
                  <a:pt x="17673" y="6873"/>
                </a:lnTo>
                <a:cubicBezTo>
                  <a:pt x="17536" y="9012"/>
                  <a:pt x="16407" y="16791"/>
                  <a:pt x="7448" y="19651"/>
                </a:cubicBezTo>
                <a:cubicBezTo>
                  <a:pt x="12844" y="16010"/>
                  <a:pt x="13635" y="8876"/>
                  <a:pt x="13745" y="6873"/>
                </a:cubicBezTo>
                <a:lnTo>
                  <a:pt x="13745" y="6382"/>
                </a:lnTo>
                <a:cubicBezTo>
                  <a:pt x="13745" y="6111"/>
                  <a:pt x="13525" y="5891"/>
                  <a:pt x="13255" y="5891"/>
                </a:cubicBezTo>
                <a:lnTo>
                  <a:pt x="11424" y="5891"/>
                </a:lnTo>
                <a:lnTo>
                  <a:pt x="15709" y="1217"/>
                </a:lnTo>
                <a:lnTo>
                  <a:pt x="19994" y="5891"/>
                </a:lnTo>
                <a:cubicBezTo>
                  <a:pt x="19994" y="5891"/>
                  <a:pt x="18164" y="5891"/>
                  <a:pt x="18164" y="5891"/>
                </a:cubicBezTo>
                <a:close/>
                <a:moveTo>
                  <a:pt x="21456" y="6035"/>
                </a:moveTo>
                <a:lnTo>
                  <a:pt x="16056" y="144"/>
                </a:lnTo>
                <a:cubicBezTo>
                  <a:pt x="15967" y="55"/>
                  <a:pt x="15845" y="0"/>
                  <a:pt x="15709" y="0"/>
                </a:cubicBezTo>
                <a:cubicBezTo>
                  <a:pt x="15573" y="0"/>
                  <a:pt x="15450" y="55"/>
                  <a:pt x="15362" y="144"/>
                </a:cubicBezTo>
                <a:lnTo>
                  <a:pt x="9962" y="6035"/>
                </a:lnTo>
                <a:cubicBezTo>
                  <a:pt x="9873" y="6124"/>
                  <a:pt x="9818" y="6247"/>
                  <a:pt x="9818" y="6382"/>
                </a:cubicBezTo>
                <a:cubicBezTo>
                  <a:pt x="9818" y="6653"/>
                  <a:pt x="10038" y="6873"/>
                  <a:pt x="10309" y="6873"/>
                </a:cubicBezTo>
                <a:lnTo>
                  <a:pt x="12715" y="6873"/>
                </a:lnTo>
                <a:cubicBezTo>
                  <a:pt x="12657" y="7916"/>
                  <a:pt x="12394" y="10507"/>
                  <a:pt x="11196" y="13351"/>
                </a:cubicBezTo>
                <a:cubicBezTo>
                  <a:pt x="9160" y="18184"/>
                  <a:pt x="5558" y="20618"/>
                  <a:pt x="491" y="20618"/>
                </a:cubicBezTo>
                <a:cubicBezTo>
                  <a:pt x="219" y="20618"/>
                  <a:pt x="0" y="20838"/>
                  <a:pt x="0" y="21109"/>
                </a:cubicBezTo>
                <a:cubicBezTo>
                  <a:pt x="0" y="21380"/>
                  <a:pt x="219" y="21600"/>
                  <a:pt x="491" y="21600"/>
                </a:cubicBezTo>
                <a:cubicBezTo>
                  <a:pt x="16610" y="21600"/>
                  <a:pt x="18450" y="9470"/>
                  <a:pt x="18658" y="6873"/>
                </a:cubicBezTo>
                <a:lnTo>
                  <a:pt x="21109" y="6873"/>
                </a:lnTo>
                <a:cubicBezTo>
                  <a:pt x="21380" y="6873"/>
                  <a:pt x="21600" y="6653"/>
                  <a:pt x="21600" y="6382"/>
                </a:cubicBezTo>
                <a:cubicBezTo>
                  <a:pt x="21600" y="6247"/>
                  <a:pt x="21545" y="6124"/>
                  <a:pt x="21456" y="6035"/>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28" name="Shape 2928"/>
          <p:cNvSpPr/>
          <p:nvPr/>
        </p:nvSpPr>
        <p:spPr>
          <a:xfrm>
            <a:off x="17756374" y="393272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6873" y="7855"/>
                </a:moveTo>
                <a:lnTo>
                  <a:pt x="6382" y="7855"/>
                </a:lnTo>
                <a:cubicBezTo>
                  <a:pt x="6110" y="7855"/>
                  <a:pt x="5891" y="8075"/>
                  <a:pt x="5891" y="8345"/>
                </a:cubicBezTo>
                <a:lnTo>
                  <a:pt x="5891" y="10176"/>
                </a:lnTo>
                <a:lnTo>
                  <a:pt x="1216" y="5891"/>
                </a:lnTo>
                <a:lnTo>
                  <a:pt x="5891" y="1606"/>
                </a:lnTo>
                <a:lnTo>
                  <a:pt x="5891" y="3436"/>
                </a:lnTo>
                <a:cubicBezTo>
                  <a:pt x="5891" y="3708"/>
                  <a:pt x="6110" y="3927"/>
                  <a:pt x="6382" y="3927"/>
                </a:cubicBezTo>
                <a:lnTo>
                  <a:pt x="6873" y="3927"/>
                </a:lnTo>
                <a:cubicBezTo>
                  <a:pt x="9012" y="4064"/>
                  <a:pt x="16791" y="5193"/>
                  <a:pt x="19651" y="14152"/>
                </a:cubicBezTo>
                <a:cubicBezTo>
                  <a:pt x="16010" y="8756"/>
                  <a:pt x="8876" y="7965"/>
                  <a:pt x="6873" y="7855"/>
                </a:cubicBezTo>
                <a:moveTo>
                  <a:pt x="6873" y="2942"/>
                </a:moveTo>
                <a:lnTo>
                  <a:pt x="6873" y="491"/>
                </a:lnTo>
                <a:cubicBezTo>
                  <a:pt x="6873" y="220"/>
                  <a:pt x="6653" y="0"/>
                  <a:pt x="6382" y="0"/>
                </a:cubicBezTo>
                <a:cubicBezTo>
                  <a:pt x="6246" y="0"/>
                  <a:pt x="6123" y="55"/>
                  <a:pt x="6035" y="144"/>
                </a:cubicBezTo>
                <a:lnTo>
                  <a:pt x="144" y="5544"/>
                </a:lnTo>
                <a:cubicBezTo>
                  <a:pt x="55" y="5633"/>
                  <a:pt x="0" y="5756"/>
                  <a:pt x="0" y="5891"/>
                </a:cubicBezTo>
                <a:cubicBezTo>
                  <a:pt x="0" y="6027"/>
                  <a:pt x="55" y="6150"/>
                  <a:pt x="144" y="6238"/>
                </a:cubicBezTo>
                <a:lnTo>
                  <a:pt x="6035" y="11638"/>
                </a:lnTo>
                <a:cubicBezTo>
                  <a:pt x="6123" y="11727"/>
                  <a:pt x="6246" y="11782"/>
                  <a:pt x="6382" y="11782"/>
                </a:cubicBezTo>
                <a:cubicBezTo>
                  <a:pt x="6653" y="11782"/>
                  <a:pt x="6873" y="11562"/>
                  <a:pt x="6873" y="11291"/>
                </a:cubicBezTo>
                <a:lnTo>
                  <a:pt x="6873" y="8884"/>
                </a:lnTo>
                <a:cubicBezTo>
                  <a:pt x="7916" y="8943"/>
                  <a:pt x="10507" y="9206"/>
                  <a:pt x="13350" y="10404"/>
                </a:cubicBezTo>
                <a:cubicBezTo>
                  <a:pt x="18183" y="12440"/>
                  <a:pt x="20618" y="16042"/>
                  <a:pt x="20618" y="21109"/>
                </a:cubicBezTo>
                <a:cubicBezTo>
                  <a:pt x="20618" y="21380"/>
                  <a:pt x="20838" y="21600"/>
                  <a:pt x="21109" y="21600"/>
                </a:cubicBezTo>
                <a:cubicBezTo>
                  <a:pt x="21380" y="21600"/>
                  <a:pt x="21600" y="21380"/>
                  <a:pt x="21600" y="21109"/>
                </a:cubicBezTo>
                <a:cubicBezTo>
                  <a:pt x="21600" y="4990"/>
                  <a:pt x="9470" y="3150"/>
                  <a:pt x="6873" y="2942"/>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29" name="Shape 2929"/>
          <p:cNvSpPr/>
          <p:nvPr/>
        </p:nvSpPr>
        <p:spPr>
          <a:xfrm>
            <a:off x="18822897" y="393272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5709" y="10176"/>
                </a:moveTo>
                <a:lnTo>
                  <a:pt x="15709" y="8345"/>
                </a:lnTo>
                <a:cubicBezTo>
                  <a:pt x="15709" y="8075"/>
                  <a:pt x="15490" y="7855"/>
                  <a:pt x="15218" y="7855"/>
                </a:cubicBezTo>
                <a:lnTo>
                  <a:pt x="14727" y="7855"/>
                </a:lnTo>
                <a:cubicBezTo>
                  <a:pt x="12724" y="7965"/>
                  <a:pt x="5590" y="8756"/>
                  <a:pt x="1949" y="14152"/>
                </a:cubicBezTo>
                <a:cubicBezTo>
                  <a:pt x="4809" y="5193"/>
                  <a:pt x="12588" y="4064"/>
                  <a:pt x="14727" y="3927"/>
                </a:cubicBezTo>
                <a:lnTo>
                  <a:pt x="15218" y="3927"/>
                </a:lnTo>
                <a:cubicBezTo>
                  <a:pt x="15490" y="3927"/>
                  <a:pt x="15709" y="3708"/>
                  <a:pt x="15709" y="3436"/>
                </a:cubicBezTo>
                <a:lnTo>
                  <a:pt x="15709" y="1606"/>
                </a:lnTo>
                <a:lnTo>
                  <a:pt x="20383" y="5891"/>
                </a:lnTo>
                <a:cubicBezTo>
                  <a:pt x="20383" y="5891"/>
                  <a:pt x="15709" y="10176"/>
                  <a:pt x="15709" y="10176"/>
                </a:cubicBezTo>
                <a:close/>
                <a:moveTo>
                  <a:pt x="21456" y="5544"/>
                </a:moveTo>
                <a:lnTo>
                  <a:pt x="15565" y="144"/>
                </a:lnTo>
                <a:cubicBezTo>
                  <a:pt x="15477" y="55"/>
                  <a:pt x="15354" y="0"/>
                  <a:pt x="15218" y="0"/>
                </a:cubicBezTo>
                <a:cubicBezTo>
                  <a:pt x="14947" y="0"/>
                  <a:pt x="14727" y="220"/>
                  <a:pt x="14727" y="491"/>
                </a:cubicBezTo>
                <a:lnTo>
                  <a:pt x="14727" y="2942"/>
                </a:lnTo>
                <a:cubicBezTo>
                  <a:pt x="12130" y="3150"/>
                  <a:pt x="0" y="4991"/>
                  <a:pt x="0" y="21109"/>
                </a:cubicBezTo>
                <a:cubicBezTo>
                  <a:pt x="0" y="21380"/>
                  <a:pt x="220" y="21600"/>
                  <a:pt x="491" y="21600"/>
                </a:cubicBezTo>
                <a:cubicBezTo>
                  <a:pt x="762" y="21600"/>
                  <a:pt x="982" y="21380"/>
                  <a:pt x="982" y="21109"/>
                </a:cubicBezTo>
                <a:cubicBezTo>
                  <a:pt x="982" y="16042"/>
                  <a:pt x="3417" y="12440"/>
                  <a:pt x="8250" y="10404"/>
                </a:cubicBezTo>
                <a:cubicBezTo>
                  <a:pt x="11093" y="9206"/>
                  <a:pt x="13684" y="8943"/>
                  <a:pt x="14727" y="8884"/>
                </a:cubicBezTo>
                <a:lnTo>
                  <a:pt x="14727" y="11291"/>
                </a:lnTo>
                <a:cubicBezTo>
                  <a:pt x="14727" y="11562"/>
                  <a:pt x="14947" y="11782"/>
                  <a:pt x="15218" y="11782"/>
                </a:cubicBezTo>
                <a:cubicBezTo>
                  <a:pt x="15354" y="11782"/>
                  <a:pt x="15477" y="11727"/>
                  <a:pt x="15565" y="11638"/>
                </a:cubicBezTo>
                <a:lnTo>
                  <a:pt x="21456" y="6238"/>
                </a:lnTo>
                <a:cubicBezTo>
                  <a:pt x="21545" y="6150"/>
                  <a:pt x="21600" y="6027"/>
                  <a:pt x="21600" y="5891"/>
                </a:cubicBezTo>
                <a:cubicBezTo>
                  <a:pt x="21600" y="5756"/>
                  <a:pt x="21545" y="5633"/>
                  <a:pt x="21456" y="5544"/>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30" name="Shape 2930"/>
          <p:cNvSpPr/>
          <p:nvPr/>
        </p:nvSpPr>
        <p:spPr>
          <a:xfrm>
            <a:off x="19889419" y="4034295"/>
            <a:ext cx="558655" cy="355508"/>
          </a:xfrm>
          <a:custGeom>
            <a:avLst/>
            <a:gdLst/>
            <a:ahLst/>
            <a:cxnLst>
              <a:cxn ang="0">
                <a:pos x="wd2" y="hd2"/>
              </a:cxn>
              <a:cxn ang="5400000">
                <a:pos x="wd2" y="hd2"/>
              </a:cxn>
              <a:cxn ang="10800000">
                <a:pos x="wd2" y="hd2"/>
              </a:cxn>
              <a:cxn ang="16200000">
                <a:pos x="wd2" y="hd2"/>
              </a:cxn>
            </a:cxnLst>
            <a:rect l="0" t="0" r="r" b="b"/>
            <a:pathLst>
              <a:path w="21600" h="21600" extrusionOk="0">
                <a:moveTo>
                  <a:pt x="15955" y="1543"/>
                </a:moveTo>
                <a:cubicBezTo>
                  <a:pt x="12837" y="1543"/>
                  <a:pt x="10309" y="5515"/>
                  <a:pt x="10309" y="10414"/>
                </a:cubicBezTo>
                <a:lnTo>
                  <a:pt x="10309" y="11186"/>
                </a:lnTo>
                <a:cubicBezTo>
                  <a:pt x="10309" y="15233"/>
                  <a:pt x="8221" y="18514"/>
                  <a:pt x="5645" y="18514"/>
                </a:cubicBezTo>
                <a:cubicBezTo>
                  <a:pt x="3070" y="18514"/>
                  <a:pt x="982" y="15233"/>
                  <a:pt x="982" y="11186"/>
                </a:cubicBezTo>
                <a:lnTo>
                  <a:pt x="982" y="10414"/>
                </a:lnTo>
                <a:cubicBezTo>
                  <a:pt x="982" y="6367"/>
                  <a:pt x="3070" y="3086"/>
                  <a:pt x="5645" y="3086"/>
                </a:cubicBezTo>
                <a:cubicBezTo>
                  <a:pt x="6670" y="3086"/>
                  <a:pt x="7575" y="3630"/>
                  <a:pt x="8321" y="4629"/>
                </a:cubicBezTo>
                <a:lnTo>
                  <a:pt x="6382" y="4629"/>
                </a:lnTo>
                <a:cubicBezTo>
                  <a:pt x="6110" y="4629"/>
                  <a:pt x="5891" y="4974"/>
                  <a:pt x="5891" y="5400"/>
                </a:cubicBezTo>
                <a:cubicBezTo>
                  <a:pt x="5891" y="5826"/>
                  <a:pt x="6110" y="6171"/>
                  <a:pt x="6382" y="6171"/>
                </a:cubicBezTo>
                <a:lnTo>
                  <a:pt x="9327" y="6171"/>
                </a:lnTo>
                <a:cubicBezTo>
                  <a:pt x="9599" y="6171"/>
                  <a:pt x="9818" y="5826"/>
                  <a:pt x="9818" y="5400"/>
                </a:cubicBezTo>
                <a:lnTo>
                  <a:pt x="9818" y="771"/>
                </a:lnTo>
                <a:cubicBezTo>
                  <a:pt x="9818" y="346"/>
                  <a:pt x="9599" y="0"/>
                  <a:pt x="9327" y="0"/>
                </a:cubicBezTo>
                <a:cubicBezTo>
                  <a:pt x="9056" y="0"/>
                  <a:pt x="8836" y="346"/>
                  <a:pt x="8836" y="771"/>
                </a:cubicBezTo>
                <a:lnTo>
                  <a:pt x="8836" y="3321"/>
                </a:lnTo>
                <a:cubicBezTo>
                  <a:pt x="7879" y="2160"/>
                  <a:pt x="6706" y="1543"/>
                  <a:pt x="5645" y="1543"/>
                </a:cubicBezTo>
                <a:cubicBezTo>
                  <a:pt x="2527" y="1543"/>
                  <a:pt x="0" y="5515"/>
                  <a:pt x="0" y="10414"/>
                </a:cubicBezTo>
                <a:lnTo>
                  <a:pt x="0" y="11186"/>
                </a:lnTo>
                <a:cubicBezTo>
                  <a:pt x="0" y="16085"/>
                  <a:pt x="2527" y="20057"/>
                  <a:pt x="5645" y="20057"/>
                </a:cubicBezTo>
                <a:cubicBezTo>
                  <a:pt x="8763" y="20057"/>
                  <a:pt x="11291" y="16085"/>
                  <a:pt x="11291" y="11186"/>
                </a:cubicBezTo>
                <a:lnTo>
                  <a:pt x="11291" y="10414"/>
                </a:lnTo>
                <a:cubicBezTo>
                  <a:pt x="11291" y="6367"/>
                  <a:pt x="13379" y="3086"/>
                  <a:pt x="15955" y="3086"/>
                </a:cubicBezTo>
                <a:cubicBezTo>
                  <a:pt x="18530" y="3086"/>
                  <a:pt x="20618" y="6367"/>
                  <a:pt x="20618" y="10414"/>
                </a:cubicBezTo>
                <a:lnTo>
                  <a:pt x="20618" y="11186"/>
                </a:lnTo>
                <a:cubicBezTo>
                  <a:pt x="20618" y="15233"/>
                  <a:pt x="18530" y="18514"/>
                  <a:pt x="15955" y="18514"/>
                </a:cubicBezTo>
                <a:cubicBezTo>
                  <a:pt x="14930" y="18514"/>
                  <a:pt x="14025" y="17970"/>
                  <a:pt x="13279" y="16971"/>
                </a:cubicBezTo>
                <a:lnTo>
                  <a:pt x="15218" y="16971"/>
                </a:lnTo>
                <a:cubicBezTo>
                  <a:pt x="15490" y="16971"/>
                  <a:pt x="15709" y="16626"/>
                  <a:pt x="15709" y="16200"/>
                </a:cubicBezTo>
                <a:cubicBezTo>
                  <a:pt x="15709" y="15774"/>
                  <a:pt x="15490" y="15429"/>
                  <a:pt x="15218" y="15429"/>
                </a:cubicBezTo>
                <a:lnTo>
                  <a:pt x="12273" y="15429"/>
                </a:lnTo>
                <a:cubicBezTo>
                  <a:pt x="12001" y="15429"/>
                  <a:pt x="11782" y="15774"/>
                  <a:pt x="11782" y="16200"/>
                </a:cubicBezTo>
                <a:lnTo>
                  <a:pt x="11782" y="20829"/>
                </a:lnTo>
                <a:cubicBezTo>
                  <a:pt x="11782" y="21255"/>
                  <a:pt x="12001" y="21600"/>
                  <a:pt x="12273" y="21600"/>
                </a:cubicBezTo>
                <a:cubicBezTo>
                  <a:pt x="12544" y="21600"/>
                  <a:pt x="12764" y="21255"/>
                  <a:pt x="12764" y="20829"/>
                </a:cubicBezTo>
                <a:lnTo>
                  <a:pt x="12764" y="18279"/>
                </a:lnTo>
                <a:cubicBezTo>
                  <a:pt x="13721" y="19441"/>
                  <a:pt x="14894" y="20057"/>
                  <a:pt x="15955" y="20057"/>
                </a:cubicBezTo>
                <a:cubicBezTo>
                  <a:pt x="19073" y="20057"/>
                  <a:pt x="21600" y="16085"/>
                  <a:pt x="21600" y="11186"/>
                </a:cubicBezTo>
                <a:lnTo>
                  <a:pt x="21600" y="10414"/>
                </a:lnTo>
                <a:cubicBezTo>
                  <a:pt x="21600" y="5515"/>
                  <a:pt x="19073" y="1543"/>
                  <a:pt x="15955" y="1543"/>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31" name="Shape 2931"/>
          <p:cNvSpPr/>
          <p:nvPr/>
        </p:nvSpPr>
        <p:spPr>
          <a:xfrm>
            <a:off x="20955941" y="4008902"/>
            <a:ext cx="558655" cy="406295"/>
          </a:xfrm>
          <a:custGeom>
            <a:avLst/>
            <a:gdLst/>
            <a:ahLst/>
            <a:cxnLst>
              <a:cxn ang="0">
                <a:pos x="wd2" y="hd2"/>
              </a:cxn>
              <a:cxn ang="5400000">
                <a:pos x="wd2" y="hd2"/>
              </a:cxn>
              <a:cxn ang="10800000">
                <a:pos x="wd2" y="hd2"/>
              </a:cxn>
              <a:cxn ang="16200000">
                <a:pos x="wd2" y="hd2"/>
              </a:cxn>
            </a:cxnLst>
            <a:rect l="0" t="0" r="r" b="b"/>
            <a:pathLst>
              <a:path w="21600" h="21600" extrusionOk="0">
                <a:moveTo>
                  <a:pt x="19924" y="4050"/>
                </a:moveTo>
                <a:lnTo>
                  <a:pt x="18798" y="5598"/>
                </a:lnTo>
                <a:cubicBezTo>
                  <a:pt x="18709" y="5720"/>
                  <a:pt x="18655" y="5889"/>
                  <a:pt x="18655" y="6075"/>
                </a:cubicBezTo>
                <a:cubicBezTo>
                  <a:pt x="18655" y="6448"/>
                  <a:pt x="18874" y="6750"/>
                  <a:pt x="19145" y="6750"/>
                </a:cubicBezTo>
                <a:cubicBezTo>
                  <a:pt x="19281" y="6750"/>
                  <a:pt x="19404" y="6674"/>
                  <a:pt x="19493" y="6552"/>
                </a:cubicBezTo>
                <a:lnTo>
                  <a:pt x="21456" y="3853"/>
                </a:lnTo>
                <a:cubicBezTo>
                  <a:pt x="21545" y="3731"/>
                  <a:pt x="21600" y="3562"/>
                  <a:pt x="21600" y="3375"/>
                </a:cubicBezTo>
                <a:cubicBezTo>
                  <a:pt x="21600" y="3189"/>
                  <a:pt x="21545" y="3020"/>
                  <a:pt x="21456" y="2898"/>
                </a:cubicBezTo>
                <a:lnTo>
                  <a:pt x="19493" y="198"/>
                </a:lnTo>
                <a:cubicBezTo>
                  <a:pt x="19403" y="76"/>
                  <a:pt x="19281" y="0"/>
                  <a:pt x="19145" y="0"/>
                </a:cubicBezTo>
                <a:cubicBezTo>
                  <a:pt x="18874" y="0"/>
                  <a:pt x="18655" y="303"/>
                  <a:pt x="18655" y="675"/>
                </a:cubicBezTo>
                <a:cubicBezTo>
                  <a:pt x="18655" y="862"/>
                  <a:pt x="18709" y="1031"/>
                  <a:pt x="18799" y="1153"/>
                </a:cubicBezTo>
                <a:lnTo>
                  <a:pt x="19924" y="2700"/>
                </a:lnTo>
                <a:lnTo>
                  <a:pt x="15218" y="2700"/>
                </a:lnTo>
                <a:cubicBezTo>
                  <a:pt x="15065" y="2700"/>
                  <a:pt x="14933" y="2803"/>
                  <a:pt x="14843" y="2954"/>
                </a:cubicBezTo>
                <a:lnTo>
                  <a:pt x="14838" y="2948"/>
                </a:lnTo>
                <a:lnTo>
                  <a:pt x="6149" y="17550"/>
                </a:lnTo>
                <a:lnTo>
                  <a:pt x="491" y="17550"/>
                </a:lnTo>
                <a:cubicBezTo>
                  <a:pt x="220" y="17550"/>
                  <a:pt x="0" y="17853"/>
                  <a:pt x="0" y="18225"/>
                </a:cubicBezTo>
                <a:cubicBezTo>
                  <a:pt x="0" y="18598"/>
                  <a:pt x="220" y="18900"/>
                  <a:pt x="491" y="18900"/>
                </a:cubicBezTo>
                <a:lnTo>
                  <a:pt x="6382" y="18900"/>
                </a:lnTo>
                <a:cubicBezTo>
                  <a:pt x="6535" y="18900"/>
                  <a:pt x="6667" y="18798"/>
                  <a:pt x="6757" y="18647"/>
                </a:cubicBezTo>
                <a:lnTo>
                  <a:pt x="6762" y="18652"/>
                </a:lnTo>
                <a:lnTo>
                  <a:pt x="15451" y="4050"/>
                </a:lnTo>
                <a:cubicBezTo>
                  <a:pt x="15451" y="4050"/>
                  <a:pt x="19924" y="4050"/>
                  <a:pt x="19924" y="4050"/>
                </a:cubicBezTo>
                <a:close/>
                <a:moveTo>
                  <a:pt x="19493" y="15048"/>
                </a:moveTo>
                <a:cubicBezTo>
                  <a:pt x="19403" y="14926"/>
                  <a:pt x="19281" y="14850"/>
                  <a:pt x="19145" y="14850"/>
                </a:cubicBezTo>
                <a:cubicBezTo>
                  <a:pt x="18874" y="14850"/>
                  <a:pt x="18655" y="15153"/>
                  <a:pt x="18655" y="15525"/>
                </a:cubicBezTo>
                <a:cubicBezTo>
                  <a:pt x="18655" y="15712"/>
                  <a:pt x="18709" y="15880"/>
                  <a:pt x="18798" y="16002"/>
                </a:cubicBezTo>
                <a:lnTo>
                  <a:pt x="19924" y="17550"/>
                </a:lnTo>
                <a:lnTo>
                  <a:pt x="15451" y="17550"/>
                </a:lnTo>
                <a:lnTo>
                  <a:pt x="12386" y="12399"/>
                </a:lnTo>
                <a:lnTo>
                  <a:pt x="11751" y="13465"/>
                </a:lnTo>
                <a:lnTo>
                  <a:pt x="14838" y="18652"/>
                </a:lnTo>
                <a:lnTo>
                  <a:pt x="14843" y="18647"/>
                </a:lnTo>
                <a:cubicBezTo>
                  <a:pt x="14933" y="18798"/>
                  <a:pt x="15065" y="18900"/>
                  <a:pt x="15218" y="18900"/>
                </a:cubicBezTo>
                <a:lnTo>
                  <a:pt x="19924" y="18900"/>
                </a:lnTo>
                <a:lnTo>
                  <a:pt x="18798" y="20448"/>
                </a:lnTo>
                <a:cubicBezTo>
                  <a:pt x="18709" y="20570"/>
                  <a:pt x="18655" y="20739"/>
                  <a:pt x="18655" y="20925"/>
                </a:cubicBezTo>
                <a:cubicBezTo>
                  <a:pt x="18655" y="21298"/>
                  <a:pt x="18874" y="21600"/>
                  <a:pt x="19145" y="21600"/>
                </a:cubicBezTo>
                <a:cubicBezTo>
                  <a:pt x="19281" y="21600"/>
                  <a:pt x="19403" y="21525"/>
                  <a:pt x="19493" y="21402"/>
                </a:cubicBezTo>
                <a:lnTo>
                  <a:pt x="21456" y="18702"/>
                </a:lnTo>
                <a:cubicBezTo>
                  <a:pt x="21545" y="18580"/>
                  <a:pt x="21600" y="18412"/>
                  <a:pt x="21600" y="18225"/>
                </a:cubicBezTo>
                <a:cubicBezTo>
                  <a:pt x="21600" y="18039"/>
                  <a:pt x="21545" y="17870"/>
                  <a:pt x="21456" y="17748"/>
                </a:cubicBezTo>
                <a:cubicBezTo>
                  <a:pt x="21456" y="17748"/>
                  <a:pt x="19493" y="15048"/>
                  <a:pt x="19493" y="15048"/>
                </a:cubicBezTo>
                <a:close/>
                <a:moveTo>
                  <a:pt x="491" y="4050"/>
                </a:moveTo>
                <a:lnTo>
                  <a:pt x="6148" y="4050"/>
                </a:lnTo>
                <a:lnTo>
                  <a:pt x="9214" y="9201"/>
                </a:lnTo>
                <a:lnTo>
                  <a:pt x="9849" y="8136"/>
                </a:lnTo>
                <a:lnTo>
                  <a:pt x="6762" y="2948"/>
                </a:lnTo>
                <a:lnTo>
                  <a:pt x="6756" y="2954"/>
                </a:lnTo>
                <a:cubicBezTo>
                  <a:pt x="6667" y="2803"/>
                  <a:pt x="6535" y="2700"/>
                  <a:pt x="6382" y="2700"/>
                </a:cubicBezTo>
                <a:lnTo>
                  <a:pt x="491" y="2700"/>
                </a:lnTo>
                <a:cubicBezTo>
                  <a:pt x="220" y="2700"/>
                  <a:pt x="0" y="3003"/>
                  <a:pt x="0" y="3375"/>
                </a:cubicBezTo>
                <a:cubicBezTo>
                  <a:pt x="0" y="3748"/>
                  <a:pt x="220" y="4050"/>
                  <a:pt x="491" y="405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32" name="Shape 2932"/>
          <p:cNvSpPr/>
          <p:nvPr/>
        </p:nvSpPr>
        <p:spPr>
          <a:xfrm>
            <a:off x="22022463" y="3983508"/>
            <a:ext cx="558655" cy="457082"/>
          </a:xfrm>
          <a:custGeom>
            <a:avLst/>
            <a:gdLst/>
            <a:ahLst/>
            <a:cxnLst>
              <a:cxn ang="0">
                <a:pos x="wd2" y="hd2"/>
              </a:cxn>
              <a:cxn ang="5400000">
                <a:pos x="wd2" y="hd2"/>
              </a:cxn>
              <a:cxn ang="10800000">
                <a:pos x="wd2" y="hd2"/>
              </a:cxn>
              <a:cxn ang="16200000">
                <a:pos x="wd2" y="hd2"/>
              </a:cxn>
            </a:cxnLst>
            <a:rect l="0" t="0" r="r" b="b"/>
            <a:pathLst>
              <a:path w="21600" h="21600" extrusionOk="0">
                <a:moveTo>
                  <a:pt x="1964" y="12000"/>
                </a:moveTo>
                <a:cubicBezTo>
                  <a:pt x="1421" y="12000"/>
                  <a:pt x="982" y="11462"/>
                  <a:pt x="982" y="10800"/>
                </a:cubicBezTo>
                <a:cubicBezTo>
                  <a:pt x="982" y="10138"/>
                  <a:pt x="1421" y="9600"/>
                  <a:pt x="1964" y="9600"/>
                </a:cubicBezTo>
                <a:cubicBezTo>
                  <a:pt x="2505" y="9600"/>
                  <a:pt x="2945" y="10138"/>
                  <a:pt x="2945" y="10800"/>
                </a:cubicBezTo>
                <a:cubicBezTo>
                  <a:pt x="2945" y="11462"/>
                  <a:pt x="2505" y="12000"/>
                  <a:pt x="1964" y="12000"/>
                </a:cubicBezTo>
                <a:moveTo>
                  <a:pt x="21456" y="10376"/>
                </a:moveTo>
                <a:lnTo>
                  <a:pt x="18511" y="6776"/>
                </a:lnTo>
                <a:cubicBezTo>
                  <a:pt x="18422" y="6667"/>
                  <a:pt x="18299" y="6600"/>
                  <a:pt x="18164" y="6600"/>
                </a:cubicBezTo>
                <a:cubicBezTo>
                  <a:pt x="17892" y="6600"/>
                  <a:pt x="17673" y="6869"/>
                  <a:pt x="17673" y="7200"/>
                </a:cubicBezTo>
                <a:cubicBezTo>
                  <a:pt x="17673" y="7366"/>
                  <a:pt x="17728" y="7516"/>
                  <a:pt x="17817" y="7624"/>
                </a:cubicBezTo>
                <a:lnTo>
                  <a:pt x="19924" y="10200"/>
                </a:lnTo>
                <a:lnTo>
                  <a:pt x="8058" y="10200"/>
                </a:lnTo>
                <a:lnTo>
                  <a:pt x="14727" y="2048"/>
                </a:lnTo>
                <a:lnTo>
                  <a:pt x="14727" y="5400"/>
                </a:lnTo>
                <a:cubicBezTo>
                  <a:pt x="14727" y="5732"/>
                  <a:pt x="14947" y="6000"/>
                  <a:pt x="15218" y="6000"/>
                </a:cubicBezTo>
                <a:cubicBezTo>
                  <a:pt x="15489" y="6000"/>
                  <a:pt x="15709" y="5732"/>
                  <a:pt x="15709" y="5400"/>
                </a:cubicBezTo>
                <a:lnTo>
                  <a:pt x="15709" y="600"/>
                </a:lnTo>
                <a:cubicBezTo>
                  <a:pt x="15709" y="269"/>
                  <a:pt x="15489" y="0"/>
                  <a:pt x="15218" y="0"/>
                </a:cubicBezTo>
                <a:lnTo>
                  <a:pt x="11291" y="0"/>
                </a:lnTo>
                <a:cubicBezTo>
                  <a:pt x="11020" y="0"/>
                  <a:pt x="10800" y="269"/>
                  <a:pt x="10800" y="600"/>
                </a:cubicBezTo>
                <a:cubicBezTo>
                  <a:pt x="10800" y="932"/>
                  <a:pt x="11020" y="1200"/>
                  <a:pt x="11291" y="1200"/>
                </a:cubicBezTo>
                <a:lnTo>
                  <a:pt x="14033" y="1200"/>
                </a:lnTo>
                <a:lnTo>
                  <a:pt x="6669" y="10200"/>
                </a:lnTo>
                <a:lnTo>
                  <a:pt x="3858" y="10200"/>
                </a:lnTo>
                <a:cubicBezTo>
                  <a:pt x="3639" y="9167"/>
                  <a:pt x="2877" y="8400"/>
                  <a:pt x="1964" y="8400"/>
                </a:cubicBezTo>
                <a:cubicBezTo>
                  <a:pt x="879" y="8400"/>
                  <a:pt x="0" y="9475"/>
                  <a:pt x="0" y="10800"/>
                </a:cubicBezTo>
                <a:cubicBezTo>
                  <a:pt x="0" y="12125"/>
                  <a:pt x="879" y="13200"/>
                  <a:pt x="1964" y="13200"/>
                </a:cubicBezTo>
                <a:cubicBezTo>
                  <a:pt x="2877" y="13200"/>
                  <a:pt x="3639" y="12434"/>
                  <a:pt x="3858" y="11400"/>
                </a:cubicBezTo>
                <a:lnTo>
                  <a:pt x="6669" y="11400"/>
                </a:lnTo>
                <a:lnTo>
                  <a:pt x="14033" y="20400"/>
                </a:lnTo>
                <a:lnTo>
                  <a:pt x="11291" y="20400"/>
                </a:lnTo>
                <a:cubicBezTo>
                  <a:pt x="11020" y="20400"/>
                  <a:pt x="10800" y="20669"/>
                  <a:pt x="10800" y="21000"/>
                </a:cubicBezTo>
                <a:cubicBezTo>
                  <a:pt x="10800" y="21332"/>
                  <a:pt x="11020" y="21600"/>
                  <a:pt x="11291" y="21600"/>
                </a:cubicBezTo>
                <a:lnTo>
                  <a:pt x="15218" y="21600"/>
                </a:lnTo>
                <a:cubicBezTo>
                  <a:pt x="15489" y="21600"/>
                  <a:pt x="15709" y="21332"/>
                  <a:pt x="15709" y="21000"/>
                </a:cubicBezTo>
                <a:lnTo>
                  <a:pt x="15709" y="16200"/>
                </a:lnTo>
                <a:cubicBezTo>
                  <a:pt x="15709" y="15869"/>
                  <a:pt x="15489" y="15600"/>
                  <a:pt x="15218" y="15600"/>
                </a:cubicBezTo>
                <a:cubicBezTo>
                  <a:pt x="14947" y="15600"/>
                  <a:pt x="14727" y="15869"/>
                  <a:pt x="14727" y="16200"/>
                </a:cubicBezTo>
                <a:lnTo>
                  <a:pt x="14727" y="19552"/>
                </a:lnTo>
                <a:lnTo>
                  <a:pt x="8058" y="11400"/>
                </a:lnTo>
                <a:lnTo>
                  <a:pt x="19924" y="11400"/>
                </a:lnTo>
                <a:lnTo>
                  <a:pt x="17817" y="13976"/>
                </a:lnTo>
                <a:cubicBezTo>
                  <a:pt x="17728" y="14085"/>
                  <a:pt x="17673" y="14235"/>
                  <a:pt x="17673" y="14400"/>
                </a:cubicBezTo>
                <a:cubicBezTo>
                  <a:pt x="17673" y="14732"/>
                  <a:pt x="17892" y="15000"/>
                  <a:pt x="18164" y="15000"/>
                </a:cubicBezTo>
                <a:cubicBezTo>
                  <a:pt x="18299" y="15000"/>
                  <a:pt x="18422" y="14933"/>
                  <a:pt x="18511" y="14824"/>
                </a:cubicBezTo>
                <a:lnTo>
                  <a:pt x="21456" y="11224"/>
                </a:lnTo>
                <a:cubicBezTo>
                  <a:pt x="21545" y="11116"/>
                  <a:pt x="21600" y="10966"/>
                  <a:pt x="21600" y="10800"/>
                </a:cubicBezTo>
                <a:cubicBezTo>
                  <a:pt x="21600" y="10635"/>
                  <a:pt x="21545" y="10485"/>
                  <a:pt x="21456" y="10376"/>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33" name="Shape 2933"/>
          <p:cNvSpPr/>
          <p:nvPr/>
        </p:nvSpPr>
        <p:spPr>
          <a:xfrm>
            <a:off x="11459754" y="1796388"/>
            <a:ext cx="1284953" cy="538341"/>
          </a:xfrm>
          <a:prstGeom prst="rect">
            <a:avLst/>
          </a:prstGeom>
          <a:ln w="12700">
            <a:miter lim="400000"/>
          </a:ln>
          <a:extLst>
            <a:ext uri="{C572A759-6A51-4108-AA02-DFA0A04FC94B}">
              <ma14:wrappingTextBoxFlag xmlns:ma14="http://schemas.microsoft.com/office/mac/drawingml/2011/main" val="1"/>
            </a:ext>
          </a:extLst>
        </p:spPr>
        <p:txBody>
          <a:bodyPr wrap="none" lIns="38090" tIns="38090" rIns="38090" bIns="38090" anchor="ctr">
            <a:spAutoFit/>
          </a:bodyPr>
          <a:lstStyle>
            <a:lvl1pPr algn="l">
              <a:defRPr sz="3000" b="1" cap="none" spc="-90">
                <a:solidFill>
                  <a:srgbClr val="1C1D21"/>
                </a:solidFill>
                <a:latin typeface="+mj-lt"/>
                <a:ea typeface="+mj-ea"/>
                <a:cs typeface="+mj-cs"/>
                <a:sym typeface="Karla"/>
              </a:defRPr>
            </a:lvl1pPr>
          </a:lstStyle>
          <a:p>
            <a:r>
              <a:rPr sz="2999"/>
              <a:t>Arrows</a:t>
            </a:r>
          </a:p>
        </p:txBody>
      </p:sp>
      <p:sp>
        <p:nvSpPr>
          <p:cNvPr id="2934" name="Shape 2934"/>
          <p:cNvSpPr/>
          <p:nvPr/>
        </p:nvSpPr>
        <p:spPr>
          <a:xfrm>
            <a:off x="1834722" y="6591788"/>
            <a:ext cx="40629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10800"/>
                </a:moveTo>
                <a:cubicBezTo>
                  <a:pt x="8563" y="10800"/>
                  <a:pt x="6750" y="9481"/>
                  <a:pt x="6750" y="7855"/>
                </a:cubicBezTo>
                <a:cubicBezTo>
                  <a:pt x="6750" y="6228"/>
                  <a:pt x="8563" y="4909"/>
                  <a:pt x="10800" y="4909"/>
                </a:cubicBezTo>
                <a:cubicBezTo>
                  <a:pt x="13037" y="4909"/>
                  <a:pt x="14850" y="6228"/>
                  <a:pt x="14850" y="7855"/>
                </a:cubicBezTo>
                <a:cubicBezTo>
                  <a:pt x="14850" y="9481"/>
                  <a:pt x="13037" y="10800"/>
                  <a:pt x="10800" y="10800"/>
                </a:cubicBezTo>
                <a:moveTo>
                  <a:pt x="10800" y="3927"/>
                </a:moveTo>
                <a:cubicBezTo>
                  <a:pt x="7817" y="3927"/>
                  <a:pt x="5400" y="5686"/>
                  <a:pt x="5400" y="7855"/>
                </a:cubicBezTo>
                <a:cubicBezTo>
                  <a:pt x="5400" y="10023"/>
                  <a:pt x="7817" y="11782"/>
                  <a:pt x="10800" y="11782"/>
                </a:cubicBezTo>
                <a:cubicBezTo>
                  <a:pt x="13783" y="11782"/>
                  <a:pt x="16200" y="10023"/>
                  <a:pt x="16200" y="7855"/>
                </a:cubicBezTo>
                <a:cubicBezTo>
                  <a:pt x="16200" y="5686"/>
                  <a:pt x="13783" y="3927"/>
                  <a:pt x="10800" y="3927"/>
                </a:cubicBezTo>
                <a:moveTo>
                  <a:pt x="10800" y="20127"/>
                </a:moveTo>
                <a:cubicBezTo>
                  <a:pt x="10800" y="20127"/>
                  <a:pt x="1350" y="13745"/>
                  <a:pt x="1350" y="7855"/>
                </a:cubicBezTo>
                <a:cubicBezTo>
                  <a:pt x="1350" y="4059"/>
                  <a:pt x="5581" y="982"/>
                  <a:pt x="10800" y="982"/>
                </a:cubicBezTo>
                <a:cubicBezTo>
                  <a:pt x="16019" y="982"/>
                  <a:pt x="20250" y="4059"/>
                  <a:pt x="20250" y="7855"/>
                </a:cubicBezTo>
                <a:cubicBezTo>
                  <a:pt x="20250" y="13745"/>
                  <a:pt x="10800" y="20127"/>
                  <a:pt x="10800" y="20127"/>
                </a:cubicBezTo>
                <a:moveTo>
                  <a:pt x="10800" y="0"/>
                </a:moveTo>
                <a:cubicBezTo>
                  <a:pt x="4836" y="0"/>
                  <a:pt x="0" y="3517"/>
                  <a:pt x="0" y="7855"/>
                </a:cubicBezTo>
                <a:cubicBezTo>
                  <a:pt x="0" y="14236"/>
                  <a:pt x="10800" y="21600"/>
                  <a:pt x="10800" y="21600"/>
                </a:cubicBezTo>
                <a:cubicBezTo>
                  <a:pt x="10800" y="21600"/>
                  <a:pt x="21600" y="14236"/>
                  <a:pt x="21600" y="7855"/>
                </a:cubicBezTo>
                <a:cubicBezTo>
                  <a:pt x="21600" y="3517"/>
                  <a:pt x="16764" y="0"/>
                  <a:pt x="108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35" name="Shape 2935"/>
          <p:cNvSpPr/>
          <p:nvPr/>
        </p:nvSpPr>
        <p:spPr>
          <a:xfrm>
            <a:off x="2825063" y="6591787"/>
            <a:ext cx="558252" cy="558333"/>
          </a:xfrm>
          <a:custGeom>
            <a:avLst/>
            <a:gdLst/>
            <a:ahLst/>
            <a:cxnLst>
              <a:cxn ang="0">
                <a:pos x="wd2" y="hd2"/>
              </a:cxn>
              <a:cxn ang="5400000">
                <a:pos x="wd2" y="hd2"/>
              </a:cxn>
              <a:cxn ang="10800000">
                <a:pos x="wd2" y="hd2"/>
              </a:cxn>
              <a:cxn ang="16200000">
                <a:pos x="wd2" y="hd2"/>
              </a:cxn>
            </a:cxnLst>
            <a:rect l="0" t="0" r="r" b="b"/>
            <a:pathLst>
              <a:path w="21531" h="21600" extrusionOk="0">
                <a:moveTo>
                  <a:pt x="6365" y="15409"/>
                </a:moveTo>
                <a:cubicBezTo>
                  <a:pt x="5782" y="14888"/>
                  <a:pt x="4858" y="14006"/>
                  <a:pt x="3935" y="12895"/>
                </a:cubicBezTo>
                <a:cubicBezTo>
                  <a:pt x="2587" y="11273"/>
                  <a:pt x="979" y="8835"/>
                  <a:pt x="979" y="6430"/>
                </a:cubicBezTo>
                <a:cubicBezTo>
                  <a:pt x="979" y="3427"/>
                  <a:pt x="3396" y="982"/>
                  <a:pt x="6366" y="982"/>
                </a:cubicBezTo>
                <a:cubicBezTo>
                  <a:pt x="9336" y="982"/>
                  <a:pt x="11752" y="3427"/>
                  <a:pt x="11752" y="6430"/>
                </a:cubicBezTo>
                <a:cubicBezTo>
                  <a:pt x="11752" y="10208"/>
                  <a:pt x="7888" y="14044"/>
                  <a:pt x="6365" y="15409"/>
                </a:cubicBezTo>
                <a:moveTo>
                  <a:pt x="6366" y="0"/>
                </a:moveTo>
                <a:cubicBezTo>
                  <a:pt x="2850" y="0"/>
                  <a:pt x="0" y="2879"/>
                  <a:pt x="0" y="6430"/>
                </a:cubicBezTo>
                <a:cubicBezTo>
                  <a:pt x="0" y="11655"/>
                  <a:pt x="6366" y="16701"/>
                  <a:pt x="6366" y="16701"/>
                </a:cubicBezTo>
                <a:cubicBezTo>
                  <a:pt x="6366" y="16701"/>
                  <a:pt x="12732" y="11655"/>
                  <a:pt x="12732" y="6430"/>
                </a:cubicBezTo>
                <a:cubicBezTo>
                  <a:pt x="12732" y="2879"/>
                  <a:pt x="9882" y="0"/>
                  <a:pt x="6366" y="0"/>
                </a:cubicBezTo>
                <a:moveTo>
                  <a:pt x="17357" y="19604"/>
                </a:moveTo>
                <a:cubicBezTo>
                  <a:pt x="17127" y="19764"/>
                  <a:pt x="16856" y="19909"/>
                  <a:pt x="16554" y="20033"/>
                </a:cubicBezTo>
                <a:cubicBezTo>
                  <a:pt x="16304" y="20137"/>
                  <a:pt x="16185" y="20424"/>
                  <a:pt x="16288" y="20675"/>
                </a:cubicBezTo>
                <a:cubicBezTo>
                  <a:pt x="16365" y="20865"/>
                  <a:pt x="16548" y="20979"/>
                  <a:pt x="16740" y="20979"/>
                </a:cubicBezTo>
                <a:cubicBezTo>
                  <a:pt x="16802" y="20979"/>
                  <a:pt x="16866" y="20967"/>
                  <a:pt x="16926" y="20942"/>
                </a:cubicBezTo>
                <a:cubicBezTo>
                  <a:pt x="17294" y="20790"/>
                  <a:pt x="17627" y="20611"/>
                  <a:pt x="17915" y="20411"/>
                </a:cubicBezTo>
                <a:cubicBezTo>
                  <a:pt x="18138" y="20256"/>
                  <a:pt x="18193" y="19950"/>
                  <a:pt x="18039" y="19727"/>
                </a:cubicBezTo>
                <a:cubicBezTo>
                  <a:pt x="17885" y="19505"/>
                  <a:pt x="17579" y="19449"/>
                  <a:pt x="17357" y="19604"/>
                </a:cubicBezTo>
                <a:moveTo>
                  <a:pt x="16249" y="13042"/>
                </a:moveTo>
                <a:cubicBezTo>
                  <a:pt x="16109" y="12790"/>
                  <a:pt x="16024" y="12529"/>
                  <a:pt x="15995" y="12265"/>
                </a:cubicBezTo>
                <a:cubicBezTo>
                  <a:pt x="15966" y="11995"/>
                  <a:pt x="15731" y="11801"/>
                  <a:pt x="15456" y="11829"/>
                </a:cubicBezTo>
                <a:cubicBezTo>
                  <a:pt x="15187" y="11859"/>
                  <a:pt x="14992" y="12100"/>
                  <a:pt x="15022" y="12370"/>
                </a:cubicBezTo>
                <a:cubicBezTo>
                  <a:pt x="15064" y="12767"/>
                  <a:pt x="15190" y="13154"/>
                  <a:pt x="15395" y="13522"/>
                </a:cubicBezTo>
                <a:cubicBezTo>
                  <a:pt x="15484" y="13682"/>
                  <a:pt x="15651" y="13773"/>
                  <a:pt x="15822" y="13773"/>
                </a:cubicBezTo>
                <a:cubicBezTo>
                  <a:pt x="15904" y="13773"/>
                  <a:pt x="15985" y="13753"/>
                  <a:pt x="16061" y="13710"/>
                </a:cubicBezTo>
                <a:cubicBezTo>
                  <a:pt x="16297" y="13578"/>
                  <a:pt x="16382" y="13279"/>
                  <a:pt x="16249" y="13042"/>
                </a:cubicBezTo>
                <a:moveTo>
                  <a:pt x="18249" y="15254"/>
                </a:moveTo>
                <a:cubicBezTo>
                  <a:pt x="18041" y="14981"/>
                  <a:pt x="17803" y="14708"/>
                  <a:pt x="17538" y="14439"/>
                </a:cubicBezTo>
                <a:cubicBezTo>
                  <a:pt x="17349" y="14246"/>
                  <a:pt x="17039" y="14244"/>
                  <a:pt x="16845" y="14434"/>
                </a:cubicBezTo>
                <a:cubicBezTo>
                  <a:pt x="16653" y="14624"/>
                  <a:pt x="16651" y="14935"/>
                  <a:pt x="16841" y="15129"/>
                </a:cubicBezTo>
                <a:cubicBezTo>
                  <a:pt x="17076" y="15368"/>
                  <a:pt x="17288" y="15612"/>
                  <a:pt x="17471" y="15851"/>
                </a:cubicBezTo>
                <a:cubicBezTo>
                  <a:pt x="17568" y="15977"/>
                  <a:pt x="17713" y="16043"/>
                  <a:pt x="17860" y="16043"/>
                </a:cubicBezTo>
                <a:cubicBezTo>
                  <a:pt x="17964" y="16043"/>
                  <a:pt x="18068" y="16011"/>
                  <a:pt x="18157" y="15942"/>
                </a:cubicBezTo>
                <a:cubicBezTo>
                  <a:pt x="18373" y="15777"/>
                  <a:pt x="18413" y="15469"/>
                  <a:pt x="18249" y="15254"/>
                </a:cubicBezTo>
                <a:moveTo>
                  <a:pt x="21476" y="5928"/>
                </a:moveTo>
                <a:cubicBezTo>
                  <a:pt x="21352" y="5687"/>
                  <a:pt x="21057" y="5592"/>
                  <a:pt x="20817" y="5717"/>
                </a:cubicBezTo>
                <a:cubicBezTo>
                  <a:pt x="20817" y="5717"/>
                  <a:pt x="20650" y="5803"/>
                  <a:pt x="20371" y="5962"/>
                </a:cubicBezTo>
                <a:cubicBezTo>
                  <a:pt x="20136" y="6096"/>
                  <a:pt x="20054" y="6396"/>
                  <a:pt x="20188" y="6632"/>
                </a:cubicBezTo>
                <a:cubicBezTo>
                  <a:pt x="20278" y="6791"/>
                  <a:pt x="20444" y="6880"/>
                  <a:pt x="20614" y="6880"/>
                </a:cubicBezTo>
                <a:cubicBezTo>
                  <a:pt x="20697" y="6880"/>
                  <a:pt x="20780" y="6859"/>
                  <a:pt x="20856" y="6815"/>
                </a:cubicBezTo>
                <a:cubicBezTo>
                  <a:pt x="21108" y="6672"/>
                  <a:pt x="21261" y="6592"/>
                  <a:pt x="21265" y="6590"/>
                </a:cubicBezTo>
                <a:cubicBezTo>
                  <a:pt x="21506" y="6466"/>
                  <a:pt x="21600" y="6170"/>
                  <a:pt x="21476" y="5928"/>
                </a:cubicBezTo>
                <a:moveTo>
                  <a:pt x="18659" y="16886"/>
                </a:moveTo>
                <a:cubicBezTo>
                  <a:pt x="18395" y="16941"/>
                  <a:pt x="18225" y="17201"/>
                  <a:pt x="18280" y="17467"/>
                </a:cubicBezTo>
                <a:cubicBezTo>
                  <a:pt x="18312" y="17625"/>
                  <a:pt x="18330" y="17781"/>
                  <a:pt x="18330" y="17929"/>
                </a:cubicBezTo>
                <a:cubicBezTo>
                  <a:pt x="18330" y="18050"/>
                  <a:pt x="18318" y="18171"/>
                  <a:pt x="18296" y="18287"/>
                </a:cubicBezTo>
                <a:cubicBezTo>
                  <a:pt x="18244" y="18554"/>
                  <a:pt x="18418" y="18811"/>
                  <a:pt x="18683" y="18862"/>
                </a:cubicBezTo>
                <a:cubicBezTo>
                  <a:pt x="18715" y="18869"/>
                  <a:pt x="18746" y="18871"/>
                  <a:pt x="18777" y="18871"/>
                </a:cubicBezTo>
                <a:cubicBezTo>
                  <a:pt x="19007" y="18871"/>
                  <a:pt x="19212" y="18708"/>
                  <a:pt x="19257" y="18473"/>
                </a:cubicBezTo>
                <a:cubicBezTo>
                  <a:pt x="19292" y="18296"/>
                  <a:pt x="19309" y="18114"/>
                  <a:pt x="19309" y="17929"/>
                </a:cubicBezTo>
                <a:cubicBezTo>
                  <a:pt x="19309" y="17715"/>
                  <a:pt x="19285" y="17492"/>
                  <a:pt x="19239" y="17267"/>
                </a:cubicBezTo>
                <a:cubicBezTo>
                  <a:pt x="19183" y="17001"/>
                  <a:pt x="18923" y="16832"/>
                  <a:pt x="18659" y="16886"/>
                </a:cubicBezTo>
                <a:moveTo>
                  <a:pt x="18590" y="7106"/>
                </a:moveTo>
                <a:cubicBezTo>
                  <a:pt x="18317" y="7303"/>
                  <a:pt x="18035" y="7518"/>
                  <a:pt x="17756" y="7745"/>
                </a:cubicBezTo>
                <a:cubicBezTo>
                  <a:pt x="17546" y="7917"/>
                  <a:pt x="17515" y="8226"/>
                  <a:pt x="17686" y="8436"/>
                </a:cubicBezTo>
                <a:cubicBezTo>
                  <a:pt x="17783" y="8556"/>
                  <a:pt x="17924" y="8617"/>
                  <a:pt x="18066" y="8617"/>
                </a:cubicBezTo>
                <a:cubicBezTo>
                  <a:pt x="18174" y="8617"/>
                  <a:pt x="18284" y="8581"/>
                  <a:pt x="18374" y="8507"/>
                </a:cubicBezTo>
                <a:cubicBezTo>
                  <a:pt x="18637" y="8292"/>
                  <a:pt x="18903" y="8090"/>
                  <a:pt x="19161" y="7905"/>
                </a:cubicBezTo>
                <a:cubicBezTo>
                  <a:pt x="19380" y="7747"/>
                  <a:pt x="19431" y="7440"/>
                  <a:pt x="19273" y="7220"/>
                </a:cubicBezTo>
                <a:cubicBezTo>
                  <a:pt x="19116" y="6999"/>
                  <a:pt x="18810" y="6949"/>
                  <a:pt x="18590" y="7106"/>
                </a:cubicBezTo>
                <a:moveTo>
                  <a:pt x="14704" y="20512"/>
                </a:moveTo>
                <a:cubicBezTo>
                  <a:pt x="14393" y="20556"/>
                  <a:pt x="14065" y="20590"/>
                  <a:pt x="13729" y="20611"/>
                </a:cubicBezTo>
                <a:cubicBezTo>
                  <a:pt x="13459" y="20629"/>
                  <a:pt x="13254" y="20863"/>
                  <a:pt x="13272" y="21134"/>
                </a:cubicBezTo>
                <a:cubicBezTo>
                  <a:pt x="13289" y="21394"/>
                  <a:pt x="13504" y="21593"/>
                  <a:pt x="13760" y="21593"/>
                </a:cubicBezTo>
                <a:cubicBezTo>
                  <a:pt x="13771" y="21593"/>
                  <a:pt x="13781" y="21592"/>
                  <a:pt x="13792" y="21592"/>
                </a:cubicBezTo>
                <a:cubicBezTo>
                  <a:pt x="14152" y="21568"/>
                  <a:pt x="14506" y="21533"/>
                  <a:pt x="14842" y="21485"/>
                </a:cubicBezTo>
                <a:cubicBezTo>
                  <a:pt x="15110" y="21447"/>
                  <a:pt x="15296" y="21198"/>
                  <a:pt x="15258" y="20929"/>
                </a:cubicBezTo>
                <a:cubicBezTo>
                  <a:pt x="15220" y="20661"/>
                  <a:pt x="14973" y="20472"/>
                  <a:pt x="14704" y="20512"/>
                </a:cubicBezTo>
                <a:moveTo>
                  <a:pt x="8893" y="20109"/>
                </a:moveTo>
                <a:cubicBezTo>
                  <a:pt x="8582" y="19997"/>
                  <a:pt x="8299" y="19866"/>
                  <a:pt x="8052" y="19721"/>
                </a:cubicBezTo>
                <a:cubicBezTo>
                  <a:pt x="7818" y="19582"/>
                  <a:pt x="7519" y="19663"/>
                  <a:pt x="7382" y="19896"/>
                </a:cubicBezTo>
                <a:cubicBezTo>
                  <a:pt x="7244" y="20130"/>
                  <a:pt x="7323" y="20432"/>
                  <a:pt x="7556" y="20568"/>
                </a:cubicBezTo>
                <a:cubicBezTo>
                  <a:pt x="7856" y="20744"/>
                  <a:pt x="8194" y="20901"/>
                  <a:pt x="8562" y="21034"/>
                </a:cubicBezTo>
                <a:cubicBezTo>
                  <a:pt x="8617" y="21053"/>
                  <a:pt x="8672" y="21062"/>
                  <a:pt x="8728" y="21062"/>
                </a:cubicBezTo>
                <a:cubicBezTo>
                  <a:pt x="8928" y="21062"/>
                  <a:pt x="9117" y="20938"/>
                  <a:pt x="9189" y="20737"/>
                </a:cubicBezTo>
                <a:cubicBezTo>
                  <a:pt x="9280" y="20482"/>
                  <a:pt x="9148" y="20200"/>
                  <a:pt x="8893" y="20109"/>
                </a:cubicBezTo>
                <a:moveTo>
                  <a:pt x="11751" y="20618"/>
                </a:moveTo>
                <a:cubicBezTo>
                  <a:pt x="11412" y="20600"/>
                  <a:pt x="11082" y="20572"/>
                  <a:pt x="10771" y="20533"/>
                </a:cubicBezTo>
                <a:cubicBezTo>
                  <a:pt x="10502" y="20493"/>
                  <a:pt x="10258" y="20690"/>
                  <a:pt x="10225" y="20959"/>
                </a:cubicBezTo>
                <a:cubicBezTo>
                  <a:pt x="10191" y="21229"/>
                  <a:pt x="10382" y="21474"/>
                  <a:pt x="10650" y="21507"/>
                </a:cubicBezTo>
                <a:cubicBezTo>
                  <a:pt x="10984" y="21549"/>
                  <a:pt x="11337" y="21580"/>
                  <a:pt x="11699" y="21600"/>
                </a:cubicBezTo>
                <a:cubicBezTo>
                  <a:pt x="11708" y="21600"/>
                  <a:pt x="11716" y="21600"/>
                  <a:pt x="11725" y="21600"/>
                </a:cubicBezTo>
                <a:cubicBezTo>
                  <a:pt x="11984" y="21600"/>
                  <a:pt x="12200" y="21397"/>
                  <a:pt x="12214" y="21135"/>
                </a:cubicBezTo>
                <a:cubicBezTo>
                  <a:pt x="12228" y="20863"/>
                  <a:pt x="12021" y="20632"/>
                  <a:pt x="11751" y="20618"/>
                </a:cubicBezTo>
                <a:moveTo>
                  <a:pt x="6840" y="18180"/>
                </a:moveTo>
                <a:cubicBezTo>
                  <a:pt x="6836" y="17912"/>
                  <a:pt x="6619" y="17696"/>
                  <a:pt x="6351" y="17696"/>
                </a:cubicBezTo>
                <a:cubicBezTo>
                  <a:pt x="6080" y="17696"/>
                  <a:pt x="5861" y="17916"/>
                  <a:pt x="5861" y="18188"/>
                </a:cubicBezTo>
                <a:cubicBezTo>
                  <a:pt x="5861" y="18234"/>
                  <a:pt x="5867" y="18484"/>
                  <a:pt x="5997" y="18834"/>
                </a:cubicBezTo>
                <a:cubicBezTo>
                  <a:pt x="6070" y="19033"/>
                  <a:pt x="6257" y="19155"/>
                  <a:pt x="6456" y="19155"/>
                </a:cubicBezTo>
                <a:cubicBezTo>
                  <a:pt x="6512" y="19155"/>
                  <a:pt x="6570" y="19145"/>
                  <a:pt x="6626" y="19124"/>
                </a:cubicBezTo>
                <a:cubicBezTo>
                  <a:pt x="6880" y="19030"/>
                  <a:pt x="7009" y="18748"/>
                  <a:pt x="6915" y="18493"/>
                </a:cubicBezTo>
                <a:cubicBezTo>
                  <a:pt x="6849" y="18314"/>
                  <a:pt x="6841" y="18191"/>
                  <a:pt x="6840" y="18180"/>
                </a:cubicBezTo>
                <a:moveTo>
                  <a:pt x="15760" y="10798"/>
                </a:moveTo>
                <a:cubicBezTo>
                  <a:pt x="15838" y="10844"/>
                  <a:pt x="15924" y="10866"/>
                  <a:pt x="16008" y="10866"/>
                </a:cubicBezTo>
                <a:cubicBezTo>
                  <a:pt x="16176" y="10866"/>
                  <a:pt x="16339" y="10780"/>
                  <a:pt x="16431" y="10625"/>
                </a:cubicBezTo>
                <a:cubicBezTo>
                  <a:pt x="16577" y="10376"/>
                  <a:pt x="16761" y="10120"/>
                  <a:pt x="16977" y="9861"/>
                </a:cubicBezTo>
                <a:cubicBezTo>
                  <a:pt x="17151" y="9653"/>
                  <a:pt x="17124" y="9343"/>
                  <a:pt x="16917" y="9169"/>
                </a:cubicBezTo>
                <a:cubicBezTo>
                  <a:pt x="16709" y="8994"/>
                  <a:pt x="16400" y="9022"/>
                  <a:pt x="16227" y="9230"/>
                </a:cubicBezTo>
                <a:cubicBezTo>
                  <a:pt x="15976" y="9529"/>
                  <a:pt x="15761" y="9832"/>
                  <a:pt x="15587" y="10125"/>
                </a:cubicBezTo>
                <a:cubicBezTo>
                  <a:pt x="15450" y="10359"/>
                  <a:pt x="15527" y="10659"/>
                  <a:pt x="15760" y="10798"/>
                </a:cubicBezTo>
                <a:moveTo>
                  <a:pt x="6366" y="8841"/>
                </a:moveTo>
                <a:cubicBezTo>
                  <a:pt x="5014" y="8841"/>
                  <a:pt x="3917" y="7741"/>
                  <a:pt x="3917" y="6384"/>
                </a:cubicBezTo>
                <a:cubicBezTo>
                  <a:pt x="3917" y="5027"/>
                  <a:pt x="5014" y="3927"/>
                  <a:pt x="6366" y="3927"/>
                </a:cubicBezTo>
                <a:cubicBezTo>
                  <a:pt x="7719" y="3927"/>
                  <a:pt x="8814" y="5027"/>
                  <a:pt x="8814" y="6384"/>
                </a:cubicBezTo>
                <a:cubicBezTo>
                  <a:pt x="8814" y="7741"/>
                  <a:pt x="7719" y="8841"/>
                  <a:pt x="6366" y="8841"/>
                </a:cubicBezTo>
                <a:moveTo>
                  <a:pt x="6366" y="2955"/>
                </a:moveTo>
                <a:cubicBezTo>
                  <a:pt x="4473" y="2955"/>
                  <a:pt x="2938" y="4494"/>
                  <a:pt x="2938" y="6392"/>
                </a:cubicBezTo>
                <a:cubicBezTo>
                  <a:pt x="2938" y="8291"/>
                  <a:pt x="4473" y="9831"/>
                  <a:pt x="6366" y="9831"/>
                </a:cubicBezTo>
                <a:cubicBezTo>
                  <a:pt x="8259" y="9831"/>
                  <a:pt x="9794" y="8291"/>
                  <a:pt x="9794" y="6392"/>
                </a:cubicBezTo>
                <a:cubicBezTo>
                  <a:pt x="9794" y="4494"/>
                  <a:pt x="8259" y="2955"/>
                  <a:pt x="6366" y="2955"/>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36" name="Shape 2936"/>
          <p:cNvSpPr/>
          <p:nvPr/>
        </p:nvSpPr>
        <p:spPr>
          <a:xfrm>
            <a:off x="4043946" y="6591788"/>
            <a:ext cx="25393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1964"/>
                </a:moveTo>
                <a:cubicBezTo>
                  <a:pt x="10800" y="1964"/>
                  <a:pt x="4320" y="1964"/>
                  <a:pt x="4320" y="4909"/>
                </a:cubicBezTo>
                <a:cubicBezTo>
                  <a:pt x="4320" y="5180"/>
                  <a:pt x="4804" y="5400"/>
                  <a:pt x="5400" y="5400"/>
                </a:cubicBezTo>
                <a:cubicBezTo>
                  <a:pt x="5996" y="5400"/>
                  <a:pt x="6480" y="5180"/>
                  <a:pt x="6480" y="4909"/>
                </a:cubicBezTo>
                <a:cubicBezTo>
                  <a:pt x="6480" y="2945"/>
                  <a:pt x="10800" y="2945"/>
                  <a:pt x="10800" y="2945"/>
                </a:cubicBezTo>
                <a:cubicBezTo>
                  <a:pt x="11396" y="2945"/>
                  <a:pt x="11880" y="2726"/>
                  <a:pt x="11880" y="2455"/>
                </a:cubicBezTo>
                <a:cubicBezTo>
                  <a:pt x="11880" y="2183"/>
                  <a:pt x="11396" y="1964"/>
                  <a:pt x="10800" y="1964"/>
                </a:cubicBezTo>
                <a:moveTo>
                  <a:pt x="10800" y="8836"/>
                </a:moveTo>
                <a:cubicBezTo>
                  <a:pt x="6029" y="8836"/>
                  <a:pt x="2160" y="7078"/>
                  <a:pt x="2160" y="4909"/>
                </a:cubicBezTo>
                <a:cubicBezTo>
                  <a:pt x="2160" y="2740"/>
                  <a:pt x="6029" y="982"/>
                  <a:pt x="10800" y="982"/>
                </a:cubicBezTo>
                <a:cubicBezTo>
                  <a:pt x="15571" y="982"/>
                  <a:pt x="19440" y="2740"/>
                  <a:pt x="19440" y="4909"/>
                </a:cubicBezTo>
                <a:cubicBezTo>
                  <a:pt x="19440" y="7078"/>
                  <a:pt x="15571" y="8836"/>
                  <a:pt x="10800" y="8836"/>
                </a:cubicBezTo>
                <a:moveTo>
                  <a:pt x="10800" y="17182"/>
                </a:moveTo>
                <a:lnTo>
                  <a:pt x="8154" y="9664"/>
                </a:lnTo>
                <a:cubicBezTo>
                  <a:pt x="9002" y="9761"/>
                  <a:pt x="9885" y="9818"/>
                  <a:pt x="10800" y="9818"/>
                </a:cubicBezTo>
                <a:cubicBezTo>
                  <a:pt x="11715" y="9818"/>
                  <a:pt x="12598" y="9761"/>
                  <a:pt x="13446" y="9664"/>
                </a:cubicBezTo>
                <a:cubicBezTo>
                  <a:pt x="13446" y="9664"/>
                  <a:pt x="10800" y="17182"/>
                  <a:pt x="10800" y="17182"/>
                </a:cubicBezTo>
                <a:close/>
                <a:moveTo>
                  <a:pt x="10800" y="0"/>
                </a:moveTo>
                <a:cubicBezTo>
                  <a:pt x="4835" y="0"/>
                  <a:pt x="0" y="2199"/>
                  <a:pt x="0" y="4909"/>
                </a:cubicBezTo>
                <a:cubicBezTo>
                  <a:pt x="0" y="6830"/>
                  <a:pt x="2431" y="8487"/>
                  <a:pt x="5966" y="9295"/>
                </a:cubicBezTo>
                <a:lnTo>
                  <a:pt x="10800" y="21600"/>
                </a:lnTo>
                <a:lnTo>
                  <a:pt x="15635" y="9295"/>
                </a:lnTo>
                <a:cubicBezTo>
                  <a:pt x="19169" y="8487"/>
                  <a:pt x="21600" y="6830"/>
                  <a:pt x="21600" y="4909"/>
                </a:cubicBezTo>
                <a:cubicBezTo>
                  <a:pt x="21600" y="2199"/>
                  <a:pt x="16765" y="0"/>
                  <a:pt x="108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37" name="Shape 2937"/>
          <p:cNvSpPr/>
          <p:nvPr/>
        </p:nvSpPr>
        <p:spPr>
          <a:xfrm>
            <a:off x="4958108" y="659178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1291" y="20593"/>
                </a:moveTo>
                <a:lnTo>
                  <a:pt x="11291" y="19145"/>
                </a:lnTo>
                <a:cubicBezTo>
                  <a:pt x="11291" y="18875"/>
                  <a:pt x="11071" y="18655"/>
                  <a:pt x="10800" y="18655"/>
                </a:cubicBezTo>
                <a:cubicBezTo>
                  <a:pt x="10529" y="18655"/>
                  <a:pt x="10309" y="18875"/>
                  <a:pt x="10309" y="19145"/>
                </a:cubicBezTo>
                <a:lnTo>
                  <a:pt x="10309" y="20593"/>
                </a:lnTo>
                <a:cubicBezTo>
                  <a:pt x="5280" y="20344"/>
                  <a:pt x="1255" y="16319"/>
                  <a:pt x="1006" y="11291"/>
                </a:cubicBezTo>
                <a:lnTo>
                  <a:pt x="2455" y="11291"/>
                </a:lnTo>
                <a:cubicBezTo>
                  <a:pt x="2725" y="11291"/>
                  <a:pt x="2945" y="11071"/>
                  <a:pt x="2945" y="10800"/>
                </a:cubicBezTo>
                <a:cubicBezTo>
                  <a:pt x="2945" y="10529"/>
                  <a:pt x="2725" y="10309"/>
                  <a:pt x="2455" y="10309"/>
                </a:cubicBezTo>
                <a:lnTo>
                  <a:pt x="1006" y="10309"/>
                </a:lnTo>
                <a:cubicBezTo>
                  <a:pt x="1255" y="5281"/>
                  <a:pt x="5280" y="1256"/>
                  <a:pt x="10309" y="1007"/>
                </a:cubicBezTo>
                <a:lnTo>
                  <a:pt x="10309" y="2455"/>
                </a:lnTo>
                <a:cubicBezTo>
                  <a:pt x="10309" y="2726"/>
                  <a:pt x="10529" y="2945"/>
                  <a:pt x="10800" y="2945"/>
                </a:cubicBezTo>
                <a:cubicBezTo>
                  <a:pt x="11071" y="2945"/>
                  <a:pt x="11291" y="2726"/>
                  <a:pt x="11291" y="2455"/>
                </a:cubicBezTo>
                <a:lnTo>
                  <a:pt x="11291" y="1007"/>
                </a:lnTo>
                <a:cubicBezTo>
                  <a:pt x="16320" y="1256"/>
                  <a:pt x="20345" y="5281"/>
                  <a:pt x="20594" y="10309"/>
                </a:cubicBezTo>
                <a:lnTo>
                  <a:pt x="19145" y="10309"/>
                </a:lnTo>
                <a:cubicBezTo>
                  <a:pt x="18875" y="10309"/>
                  <a:pt x="18655" y="10529"/>
                  <a:pt x="18655" y="10800"/>
                </a:cubicBezTo>
                <a:cubicBezTo>
                  <a:pt x="18655" y="11071"/>
                  <a:pt x="18875" y="11291"/>
                  <a:pt x="19145" y="11291"/>
                </a:cubicBezTo>
                <a:lnTo>
                  <a:pt x="20594" y="11291"/>
                </a:lnTo>
                <a:cubicBezTo>
                  <a:pt x="20345" y="16319"/>
                  <a:pt x="16320" y="20344"/>
                  <a:pt x="11291" y="20593"/>
                </a:cubicBezTo>
                <a:moveTo>
                  <a:pt x="10800" y="0"/>
                </a:moveTo>
                <a:cubicBezTo>
                  <a:pt x="4836" y="0"/>
                  <a:pt x="0" y="4835"/>
                  <a:pt x="0" y="10800"/>
                </a:cubicBezTo>
                <a:cubicBezTo>
                  <a:pt x="0" y="16765"/>
                  <a:pt x="4836" y="21600"/>
                  <a:pt x="10800" y="21600"/>
                </a:cubicBezTo>
                <a:cubicBezTo>
                  <a:pt x="16764" y="21600"/>
                  <a:pt x="21600" y="16765"/>
                  <a:pt x="21600" y="10800"/>
                </a:cubicBezTo>
                <a:cubicBezTo>
                  <a:pt x="21600" y="4835"/>
                  <a:pt x="16764" y="0"/>
                  <a:pt x="10800" y="0"/>
                </a:cubicBezTo>
                <a:moveTo>
                  <a:pt x="14965" y="6634"/>
                </a:moveTo>
                <a:lnTo>
                  <a:pt x="12189" y="12188"/>
                </a:lnTo>
                <a:lnTo>
                  <a:pt x="6635" y="14966"/>
                </a:lnTo>
                <a:lnTo>
                  <a:pt x="9411" y="9412"/>
                </a:lnTo>
                <a:cubicBezTo>
                  <a:pt x="9411" y="9412"/>
                  <a:pt x="14965" y="6634"/>
                  <a:pt x="14965" y="6634"/>
                </a:cubicBezTo>
                <a:close/>
                <a:moveTo>
                  <a:pt x="4552" y="17048"/>
                </a:moveTo>
                <a:lnTo>
                  <a:pt x="12883" y="12883"/>
                </a:lnTo>
                <a:lnTo>
                  <a:pt x="17048" y="4551"/>
                </a:lnTo>
                <a:lnTo>
                  <a:pt x="8717" y="8717"/>
                </a:lnTo>
                <a:cubicBezTo>
                  <a:pt x="8717" y="8717"/>
                  <a:pt x="4552" y="17048"/>
                  <a:pt x="4552" y="17048"/>
                </a:cubicBezTo>
                <a:close/>
                <a:moveTo>
                  <a:pt x="11494" y="11494"/>
                </a:moveTo>
                <a:cubicBezTo>
                  <a:pt x="11877" y="11111"/>
                  <a:pt x="11877" y="10489"/>
                  <a:pt x="11494" y="10106"/>
                </a:cubicBezTo>
                <a:cubicBezTo>
                  <a:pt x="11111" y="9722"/>
                  <a:pt x="10489" y="9722"/>
                  <a:pt x="10106" y="10106"/>
                </a:cubicBezTo>
                <a:cubicBezTo>
                  <a:pt x="9723" y="10489"/>
                  <a:pt x="9723" y="11111"/>
                  <a:pt x="10106" y="11494"/>
                </a:cubicBezTo>
                <a:cubicBezTo>
                  <a:pt x="10489" y="11878"/>
                  <a:pt x="11111" y="11878"/>
                  <a:pt x="11494" y="11494"/>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38" name="Shape 2938"/>
          <p:cNvSpPr/>
          <p:nvPr/>
        </p:nvSpPr>
        <p:spPr>
          <a:xfrm>
            <a:off x="6024630" y="659178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20458"/>
                </a:moveTo>
                <a:lnTo>
                  <a:pt x="14727" y="18775"/>
                </a:lnTo>
                <a:lnTo>
                  <a:pt x="14727" y="1142"/>
                </a:lnTo>
                <a:lnTo>
                  <a:pt x="20618" y="2825"/>
                </a:lnTo>
                <a:cubicBezTo>
                  <a:pt x="20618" y="2825"/>
                  <a:pt x="20618" y="20458"/>
                  <a:pt x="20618" y="20458"/>
                </a:cubicBezTo>
                <a:close/>
                <a:moveTo>
                  <a:pt x="13745" y="18775"/>
                </a:moveTo>
                <a:lnTo>
                  <a:pt x="7855" y="20458"/>
                </a:lnTo>
                <a:lnTo>
                  <a:pt x="7855" y="2825"/>
                </a:lnTo>
                <a:lnTo>
                  <a:pt x="13745" y="1142"/>
                </a:lnTo>
                <a:cubicBezTo>
                  <a:pt x="13745" y="1142"/>
                  <a:pt x="13745" y="18775"/>
                  <a:pt x="13745" y="18775"/>
                </a:cubicBezTo>
                <a:close/>
                <a:moveTo>
                  <a:pt x="6873" y="20458"/>
                </a:moveTo>
                <a:lnTo>
                  <a:pt x="982" y="18775"/>
                </a:lnTo>
                <a:lnTo>
                  <a:pt x="982" y="1142"/>
                </a:lnTo>
                <a:lnTo>
                  <a:pt x="6873" y="2825"/>
                </a:lnTo>
                <a:cubicBezTo>
                  <a:pt x="6873" y="2825"/>
                  <a:pt x="6873" y="20458"/>
                  <a:pt x="6873" y="20458"/>
                </a:cubicBezTo>
                <a:close/>
                <a:moveTo>
                  <a:pt x="21242" y="1990"/>
                </a:moveTo>
                <a:lnTo>
                  <a:pt x="21244" y="1983"/>
                </a:lnTo>
                <a:lnTo>
                  <a:pt x="14371" y="19"/>
                </a:lnTo>
                <a:lnTo>
                  <a:pt x="14369" y="27"/>
                </a:lnTo>
                <a:cubicBezTo>
                  <a:pt x="14326" y="14"/>
                  <a:pt x="14284" y="0"/>
                  <a:pt x="14236" y="0"/>
                </a:cubicBezTo>
                <a:cubicBezTo>
                  <a:pt x="14189" y="0"/>
                  <a:pt x="14147" y="14"/>
                  <a:pt x="14104" y="27"/>
                </a:cubicBezTo>
                <a:lnTo>
                  <a:pt x="14102" y="19"/>
                </a:lnTo>
                <a:lnTo>
                  <a:pt x="7364" y="1944"/>
                </a:lnTo>
                <a:lnTo>
                  <a:pt x="626" y="19"/>
                </a:lnTo>
                <a:lnTo>
                  <a:pt x="623" y="27"/>
                </a:lnTo>
                <a:cubicBezTo>
                  <a:pt x="581" y="14"/>
                  <a:pt x="538" y="0"/>
                  <a:pt x="491" y="0"/>
                </a:cubicBezTo>
                <a:cubicBezTo>
                  <a:pt x="220" y="0"/>
                  <a:pt x="0" y="220"/>
                  <a:pt x="0" y="491"/>
                </a:cubicBezTo>
                <a:lnTo>
                  <a:pt x="0" y="19145"/>
                </a:lnTo>
                <a:cubicBezTo>
                  <a:pt x="0" y="19370"/>
                  <a:pt x="153" y="19551"/>
                  <a:pt x="358" y="19610"/>
                </a:cubicBezTo>
                <a:lnTo>
                  <a:pt x="356" y="19618"/>
                </a:lnTo>
                <a:lnTo>
                  <a:pt x="7229" y="21581"/>
                </a:lnTo>
                <a:lnTo>
                  <a:pt x="7231" y="21573"/>
                </a:lnTo>
                <a:cubicBezTo>
                  <a:pt x="7274" y="21586"/>
                  <a:pt x="7316" y="21600"/>
                  <a:pt x="7364" y="21600"/>
                </a:cubicBezTo>
                <a:cubicBezTo>
                  <a:pt x="7411" y="21600"/>
                  <a:pt x="7454" y="21586"/>
                  <a:pt x="7496" y="21573"/>
                </a:cubicBezTo>
                <a:lnTo>
                  <a:pt x="7499" y="21581"/>
                </a:lnTo>
                <a:lnTo>
                  <a:pt x="14236" y="19656"/>
                </a:lnTo>
                <a:lnTo>
                  <a:pt x="20975" y="21581"/>
                </a:lnTo>
                <a:lnTo>
                  <a:pt x="20977" y="21573"/>
                </a:lnTo>
                <a:cubicBezTo>
                  <a:pt x="21020" y="21586"/>
                  <a:pt x="21062" y="21600"/>
                  <a:pt x="21109" y="21600"/>
                </a:cubicBezTo>
                <a:cubicBezTo>
                  <a:pt x="21380" y="21600"/>
                  <a:pt x="21600" y="21380"/>
                  <a:pt x="21600" y="21109"/>
                </a:cubicBezTo>
                <a:lnTo>
                  <a:pt x="21600" y="2455"/>
                </a:lnTo>
                <a:cubicBezTo>
                  <a:pt x="21600" y="2231"/>
                  <a:pt x="21447" y="2049"/>
                  <a:pt x="21242" y="199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39" name="Shape 2939"/>
          <p:cNvSpPr/>
          <p:nvPr/>
        </p:nvSpPr>
        <p:spPr>
          <a:xfrm>
            <a:off x="7091153" y="659178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7547" y="12509"/>
                </a:moveTo>
                <a:lnTo>
                  <a:pt x="18520" y="12645"/>
                </a:lnTo>
                <a:cubicBezTo>
                  <a:pt x="18572" y="12276"/>
                  <a:pt x="18589" y="11922"/>
                  <a:pt x="18572" y="11593"/>
                </a:cubicBezTo>
                <a:lnTo>
                  <a:pt x="17592" y="11644"/>
                </a:lnTo>
                <a:cubicBezTo>
                  <a:pt x="17606" y="11910"/>
                  <a:pt x="17591" y="12201"/>
                  <a:pt x="17547" y="12509"/>
                </a:cubicBezTo>
                <a:moveTo>
                  <a:pt x="17444" y="10833"/>
                </a:moveTo>
                <a:lnTo>
                  <a:pt x="18374" y="10520"/>
                </a:lnTo>
                <a:cubicBezTo>
                  <a:pt x="18262" y="10187"/>
                  <a:pt x="18104" y="9869"/>
                  <a:pt x="17890" y="9546"/>
                </a:cubicBezTo>
                <a:lnTo>
                  <a:pt x="17072" y="10089"/>
                </a:lnTo>
                <a:cubicBezTo>
                  <a:pt x="17237" y="10339"/>
                  <a:pt x="17359" y="10582"/>
                  <a:pt x="17444" y="10833"/>
                </a:cubicBezTo>
                <a:moveTo>
                  <a:pt x="17529" y="13890"/>
                </a:moveTo>
                <a:cubicBezTo>
                  <a:pt x="17440" y="13801"/>
                  <a:pt x="17317" y="13745"/>
                  <a:pt x="17182" y="13745"/>
                </a:cubicBezTo>
                <a:cubicBezTo>
                  <a:pt x="16910" y="13745"/>
                  <a:pt x="16691" y="13965"/>
                  <a:pt x="16691" y="14236"/>
                </a:cubicBezTo>
                <a:cubicBezTo>
                  <a:pt x="16691" y="14372"/>
                  <a:pt x="16746" y="14495"/>
                  <a:pt x="16835" y="14583"/>
                </a:cubicBezTo>
                <a:lnTo>
                  <a:pt x="17469" y="15218"/>
                </a:lnTo>
                <a:lnTo>
                  <a:pt x="16835" y="15853"/>
                </a:lnTo>
                <a:cubicBezTo>
                  <a:pt x="16746" y="15942"/>
                  <a:pt x="16691" y="16064"/>
                  <a:pt x="16691" y="16200"/>
                </a:cubicBezTo>
                <a:cubicBezTo>
                  <a:pt x="16691" y="16471"/>
                  <a:pt x="16910" y="16691"/>
                  <a:pt x="17182" y="16691"/>
                </a:cubicBezTo>
                <a:cubicBezTo>
                  <a:pt x="17317" y="16691"/>
                  <a:pt x="17440" y="16636"/>
                  <a:pt x="17529" y="16547"/>
                </a:cubicBezTo>
                <a:lnTo>
                  <a:pt x="18164" y="15912"/>
                </a:lnTo>
                <a:lnTo>
                  <a:pt x="18798" y="16547"/>
                </a:lnTo>
                <a:cubicBezTo>
                  <a:pt x="18887" y="16636"/>
                  <a:pt x="19010" y="16691"/>
                  <a:pt x="19145" y="16691"/>
                </a:cubicBezTo>
                <a:cubicBezTo>
                  <a:pt x="19417" y="16691"/>
                  <a:pt x="19636" y="16471"/>
                  <a:pt x="19636" y="16200"/>
                </a:cubicBezTo>
                <a:cubicBezTo>
                  <a:pt x="19636" y="16064"/>
                  <a:pt x="19582" y="15942"/>
                  <a:pt x="19493" y="15853"/>
                </a:cubicBezTo>
                <a:lnTo>
                  <a:pt x="18858" y="15218"/>
                </a:lnTo>
                <a:lnTo>
                  <a:pt x="19493" y="14583"/>
                </a:lnTo>
                <a:cubicBezTo>
                  <a:pt x="19582" y="14495"/>
                  <a:pt x="19636" y="14372"/>
                  <a:pt x="19636" y="14236"/>
                </a:cubicBezTo>
                <a:cubicBezTo>
                  <a:pt x="19636" y="13965"/>
                  <a:pt x="19417" y="13745"/>
                  <a:pt x="19145" y="13745"/>
                </a:cubicBezTo>
                <a:cubicBezTo>
                  <a:pt x="19009" y="13745"/>
                  <a:pt x="18887" y="13801"/>
                  <a:pt x="18798" y="13890"/>
                </a:cubicBezTo>
                <a:lnTo>
                  <a:pt x="18164" y="14524"/>
                </a:lnTo>
                <a:cubicBezTo>
                  <a:pt x="18164" y="14524"/>
                  <a:pt x="17529" y="13890"/>
                  <a:pt x="17529" y="13890"/>
                </a:cubicBezTo>
                <a:close/>
                <a:moveTo>
                  <a:pt x="20618" y="20458"/>
                </a:moveTo>
                <a:lnTo>
                  <a:pt x="14727" y="18775"/>
                </a:lnTo>
                <a:lnTo>
                  <a:pt x="14727" y="7698"/>
                </a:lnTo>
                <a:cubicBezTo>
                  <a:pt x="14950" y="7802"/>
                  <a:pt x="15155" y="7914"/>
                  <a:pt x="15324" y="8034"/>
                </a:cubicBezTo>
                <a:lnTo>
                  <a:pt x="15893" y="7234"/>
                </a:lnTo>
                <a:cubicBezTo>
                  <a:pt x="15627" y="7044"/>
                  <a:pt x="15313" y="6872"/>
                  <a:pt x="14959" y="6721"/>
                </a:cubicBezTo>
                <a:lnTo>
                  <a:pt x="14727" y="7263"/>
                </a:lnTo>
                <a:lnTo>
                  <a:pt x="14727" y="1142"/>
                </a:lnTo>
                <a:lnTo>
                  <a:pt x="20618" y="2825"/>
                </a:lnTo>
                <a:cubicBezTo>
                  <a:pt x="20618" y="2825"/>
                  <a:pt x="20618" y="20458"/>
                  <a:pt x="20618" y="20458"/>
                </a:cubicBezTo>
                <a:close/>
                <a:moveTo>
                  <a:pt x="13745" y="18775"/>
                </a:moveTo>
                <a:lnTo>
                  <a:pt x="7855" y="20458"/>
                </a:lnTo>
                <a:lnTo>
                  <a:pt x="7855" y="9347"/>
                </a:lnTo>
                <a:lnTo>
                  <a:pt x="8249" y="10199"/>
                </a:lnTo>
                <a:cubicBezTo>
                  <a:pt x="8580" y="10045"/>
                  <a:pt x="8881" y="9843"/>
                  <a:pt x="9168" y="9581"/>
                </a:cubicBezTo>
                <a:lnTo>
                  <a:pt x="8505" y="8857"/>
                </a:lnTo>
                <a:cubicBezTo>
                  <a:pt x="8297" y="9048"/>
                  <a:pt x="8088" y="9187"/>
                  <a:pt x="7855" y="9299"/>
                </a:cubicBezTo>
                <a:lnTo>
                  <a:pt x="7855" y="2825"/>
                </a:lnTo>
                <a:lnTo>
                  <a:pt x="13745" y="1142"/>
                </a:lnTo>
                <a:cubicBezTo>
                  <a:pt x="13745" y="1142"/>
                  <a:pt x="13745" y="18775"/>
                  <a:pt x="13745" y="18775"/>
                </a:cubicBezTo>
                <a:close/>
                <a:moveTo>
                  <a:pt x="6873" y="20458"/>
                </a:moveTo>
                <a:lnTo>
                  <a:pt x="982" y="18775"/>
                </a:lnTo>
                <a:lnTo>
                  <a:pt x="982" y="1142"/>
                </a:lnTo>
                <a:lnTo>
                  <a:pt x="6873" y="2825"/>
                </a:lnTo>
                <a:cubicBezTo>
                  <a:pt x="6873" y="2825"/>
                  <a:pt x="6873" y="20458"/>
                  <a:pt x="6873" y="20458"/>
                </a:cubicBezTo>
                <a:close/>
                <a:moveTo>
                  <a:pt x="21241" y="1990"/>
                </a:moveTo>
                <a:lnTo>
                  <a:pt x="21244" y="1983"/>
                </a:lnTo>
                <a:lnTo>
                  <a:pt x="14372" y="19"/>
                </a:lnTo>
                <a:lnTo>
                  <a:pt x="14369" y="27"/>
                </a:lnTo>
                <a:cubicBezTo>
                  <a:pt x="14326" y="14"/>
                  <a:pt x="14283" y="0"/>
                  <a:pt x="14236" y="0"/>
                </a:cubicBezTo>
                <a:cubicBezTo>
                  <a:pt x="14189" y="0"/>
                  <a:pt x="14147" y="14"/>
                  <a:pt x="14104" y="27"/>
                </a:cubicBezTo>
                <a:lnTo>
                  <a:pt x="14102" y="19"/>
                </a:lnTo>
                <a:lnTo>
                  <a:pt x="7364" y="1944"/>
                </a:lnTo>
                <a:lnTo>
                  <a:pt x="626" y="19"/>
                </a:lnTo>
                <a:lnTo>
                  <a:pt x="623" y="27"/>
                </a:lnTo>
                <a:cubicBezTo>
                  <a:pt x="580" y="14"/>
                  <a:pt x="538" y="0"/>
                  <a:pt x="491" y="0"/>
                </a:cubicBezTo>
                <a:cubicBezTo>
                  <a:pt x="220" y="0"/>
                  <a:pt x="0" y="220"/>
                  <a:pt x="0" y="491"/>
                </a:cubicBezTo>
                <a:lnTo>
                  <a:pt x="0" y="19145"/>
                </a:lnTo>
                <a:cubicBezTo>
                  <a:pt x="0" y="19370"/>
                  <a:pt x="153" y="19551"/>
                  <a:pt x="359" y="19610"/>
                </a:cubicBezTo>
                <a:lnTo>
                  <a:pt x="356" y="19618"/>
                </a:lnTo>
                <a:lnTo>
                  <a:pt x="7228" y="21581"/>
                </a:lnTo>
                <a:lnTo>
                  <a:pt x="7231" y="21573"/>
                </a:lnTo>
                <a:cubicBezTo>
                  <a:pt x="7274" y="21586"/>
                  <a:pt x="7317" y="21600"/>
                  <a:pt x="7364" y="21600"/>
                </a:cubicBezTo>
                <a:cubicBezTo>
                  <a:pt x="7411" y="21600"/>
                  <a:pt x="7453" y="21586"/>
                  <a:pt x="7496" y="21573"/>
                </a:cubicBezTo>
                <a:lnTo>
                  <a:pt x="7499" y="21581"/>
                </a:lnTo>
                <a:lnTo>
                  <a:pt x="14236" y="19656"/>
                </a:lnTo>
                <a:lnTo>
                  <a:pt x="20975" y="21581"/>
                </a:lnTo>
                <a:lnTo>
                  <a:pt x="20977" y="21573"/>
                </a:lnTo>
                <a:cubicBezTo>
                  <a:pt x="21020" y="21586"/>
                  <a:pt x="21062" y="21600"/>
                  <a:pt x="21109" y="21600"/>
                </a:cubicBezTo>
                <a:cubicBezTo>
                  <a:pt x="21380" y="21600"/>
                  <a:pt x="21600" y="21380"/>
                  <a:pt x="21600" y="21109"/>
                </a:cubicBezTo>
                <a:lnTo>
                  <a:pt x="21600" y="2455"/>
                </a:lnTo>
                <a:cubicBezTo>
                  <a:pt x="21600" y="2231"/>
                  <a:pt x="21447" y="2049"/>
                  <a:pt x="21241" y="1990"/>
                </a:cubicBezTo>
                <a:moveTo>
                  <a:pt x="16435" y="9275"/>
                </a:moveTo>
                <a:lnTo>
                  <a:pt x="16518" y="9374"/>
                </a:lnTo>
                <a:lnTo>
                  <a:pt x="17269" y="8740"/>
                </a:lnTo>
                <a:lnTo>
                  <a:pt x="17184" y="8640"/>
                </a:lnTo>
                <a:cubicBezTo>
                  <a:pt x="17013" y="8438"/>
                  <a:pt x="16840" y="8236"/>
                  <a:pt x="16677" y="8019"/>
                </a:cubicBezTo>
                <a:lnTo>
                  <a:pt x="15891" y="8606"/>
                </a:lnTo>
                <a:cubicBezTo>
                  <a:pt x="16066" y="8840"/>
                  <a:pt x="16251" y="9059"/>
                  <a:pt x="16435" y="9275"/>
                </a:cubicBezTo>
                <a:moveTo>
                  <a:pt x="6270" y="11022"/>
                </a:moveTo>
                <a:lnTo>
                  <a:pt x="5739" y="10196"/>
                </a:lnTo>
                <a:cubicBezTo>
                  <a:pt x="5432" y="10394"/>
                  <a:pt x="5153" y="10605"/>
                  <a:pt x="4909" y="10825"/>
                </a:cubicBezTo>
                <a:lnTo>
                  <a:pt x="5568" y="11554"/>
                </a:lnTo>
                <a:cubicBezTo>
                  <a:pt x="5772" y="11370"/>
                  <a:pt x="6008" y="11191"/>
                  <a:pt x="6270" y="11022"/>
                </a:cubicBezTo>
                <a:moveTo>
                  <a:pt x="5004" y="12185"/>
                </a:moveTo>
                <a:lnTo>
                  <a:pt x="4196" y="11628"/>
                </a:lnTo>
                <a:cubicBezTo>
                  <a:pt x="3975" y="11949"/>
                  <a:pt x="3812" y="12288"/>
                  <a:pt x="3713" y="12634"/>
                </a:cubicBezTo>
                <a:lnTo>
                  <a:pt x="4656" y="12906"/>
                </a:lnTo>
                <a:cubicBezTo>
                  <a:pt x="4727" y="12661"/>
                  <a:pt x="4844" y="12418"/>
                  <a:pt x="5004" y="12185"/>
                </a:cubicBezTo>
                <a:moveTo>
                  <a:pt x="10467" y="8318"/>
                </a:moveTo>
                <a:lnTo>
                  <a:pt x="9972" y="7470"/>
                </a:lnTo>
                <a:cubicBezTo>
                  <a:pt x="9623" y="7674"/>
                  <a:pt x="9362" y="7936"/>
                  <a:pt x="9132" y="8189"/>
                </a:cubicBezTo>
                <a:lnTo>
                  <a:pt x="9857" y="8850"/>
                </a:lnTo>
                <a:cubicBezTo>
                  <a:pt x="10063" y="8624"/>
                  <a:pt x="10245" y="8448"/>
                  <a:pt x="10467" y="8318"/>
                </a:cubicBezTo>
                <a:moveTo>
                  <a:pt x="3927" y="15709"/>
                </a:moveTo>
                <a:cubicBezTo>
                  <a:pt x="4469" y="15709"/>
                  <a:pt x="4909" y="15270"/>
                  <a:pt x="4909" y="14727"/>
                </a:cubicBezTo>
                <a:cubicBezTo>
                  <a:pt x="4909" y="14185"/>
                  <a:pt x="4469" y="13745"/>
                  <a:pt x="3927" y="13745"/>
                </a:cubicBezTo>
                <a:cubicBezTo>
                  <a:pt x="3385" y="13745"/>
                  <a:pt x="2945" y="14185"/>
                  <a:pt x="2945" y="14727"/>
                </a:cubicBezTo>
                <a:cubicBezTo>
                  <a:pt x="2945" y="15270"/>
                  <a:pt x="3385" y="15709"/>
                  <a:pt x="3927" y="15709"/>
                </a:cubicBezTo>
                <a:moveTo>
                  <a:pt x="12273" y="7855"/>
                </a:moveTo>
                <a:cubicBezTo>
                  <a:pt x="12815" y="7855"/>
                  <a:pt x="13255" y="7415"/>
                  <a:pt x="13255" y="6873"/>
                </a:cubicBezTo>
                <a:cubicBezTo>
                  <a:pt x="13255" y="6331"/>
                  <a:pt x="12815" y="5891"/>
                  <a:pt x="12273" y="5891"/>
                </a:cubicBezTo>
                <a:cubicBezTo>
                  <a:pt x="11730" y="5891"/>
                  <a:pt x="11291" y="6331"/>
                  <a:pt x="11291" y="6873"/>
                </a:cubicBezTo>
                <a:cubicBezTo>
                  <a:pt x="11291" y="7415"/>
                  <a:pt x="11730" y="7855"/>
                  <a:pt x="12273" y="7855"/>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40" name="Shape 2940"/>
          <p:cNvSpPr/>
          <p:nvPr/>
        </p:nvSpPr>
        <p:spPr>
          <a:xfrm>
            <a:off x="8157675" y="659178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8345"/>
                </a:moveTo>
                <a:cubicBezTo>
                  <a:pt x="9444" y="8345"/>
                  <a:pt x="8345" y="9444"/>
                  <a:pt x="8345" y="10800"/>
                </a:cubicBezTo>
                <a:cubicBezTo>
                  <a:pt x="8345" y="12156"/>
                  <a:pt x="9444" y="13255"/>
                  <a:pt x="10800" y="13255"/>
                </a:cubicBezTo>
                <a:cubicBezTo>
                  <a:pt x="12156" y="13255"/>
                  <a:pt x="13255" y="12156"/>
                  <a:pt x="13255" y="10800"/>
                </a:cubicBezTo>
                <a:cubicBezTo>
                  <a:pt x="13255" y="9444"/>
                  <a:pt x="12156" y="8345"/>
                  <a:pt x="10800" y="8345"/>
                </a:cubicBezTo>
                <a:moveTo>
                  <a:pt x="11291" y="20593"/>
                </a:moveTo>
                <a:lnTo>
                  <a:pt x="11291" y="17182"/>
                </a:lnTo>
                <a:cubicBezTo>
                  <a:pt x="11291" y="16910"/>
                  <a:pt x="11071" y="16691"/>
                  <a:pt x="10800" y="16691"/>
                </a:cubicBezTo>
                <a:cubicBezTo>
                  <a:pt x="10529" y="16691"/>
                  <a:pt x="10309" y="16910"/>
                  <a:pt x="10309" y="17182"/>
                </a:cubicBezTo>
                <a:lnTo>
                  <a:pt x="10309" y="20593"/>
                </a:lnTo>
                <a:cubicBezTo>
                  <a:pt x="5280" y="20344"/>
                  <a:pt x="1255" y="16319"/>
                  <a:pt x="1006" y="11291"/>
                </a:cubicBezTo>
                <a:lnTo>
                  <a:pt x="4418" y="11291"/>
                </a:lnTo>
                <a:cubicBezTo>
                  <a:pt x="4690" y="11291"/>
                  <a:pt x="4909" y="11071"/>
                  <a:pt x="4909" y="10800"/>
                </a:cubicBezTo>
                <a:cubicBezTo>
                  <a:pt x="4909" y="10529"/>
                  <a:pt x="4690" y="10309"/>
                  <a:pt x="4418" y="10309"/>
                </a:cubicBezTo>
                <a:lnTo>
                  <a:pt x="1006" y="10309"/>
                </a:lnTo>
                <a:cubicBezTo>
                  <a:pt x="1255" y="5281"/>
                  <a:pt x="5280" y="1256"/>
                  <a:pt x="10309" y="1007"/>
                </a:cubicBezTo>
                <a:lnTo>
                  <a:pt x="10309" y="4418"/>
                </a:lnTo>
                <a:cubicBezTo>
                  <a:pt x="10309" y="4690"/>
                  <a:pt x="10529" y="4909"/>
                  <a:pt x="10800" y="4909"/>
                </a:cubicBezTo>
                <a:cubicBezTo>
                  <a:pt x="11071" y="4909"/>
                  <a:pt x="11291" y="4690"/>
                  <a:pt x="11291" y="4418"/>
                </a:cubicBezTo>
                <a:lnTo>
                  <a:pt x="11291" y="1007"/>
                </a:lnTo>
                <a:cubicBezTo>
                  <a:pt x="16320" y="1256"/>
                  <a:pt x="20345" y="5281"/>
                  <a:pt x="20594" y="10309"/>
                </a:cubicBezTo>
                <a:lnTo>
                  <a:pt x="17182" y="10309"/>
                </a:lnTo>
                <a:cubicBezTo>
                  <a:pt x="16910" y="10309"/>
                  <a:pt x="16691" y="10529"/>
                  <a:pt x="16691" y="10800"/>
                </a:cubicBezTo>
                <a:cubicBezTo>
                  <a:pt x="16691" y="11071"/>
                  <a:pt x="16910" y="11291"/>
                  <a:pt x="17182" y="11291"/>
                </a:cubicBezTo>
                <a:lnTo>
                  <a:pt x="20594" y="11291"/>
                </a:lnTo>
                <a:cubicBezTo>
                  <a:pt x="20345" y="16319"/>
                  <a:pt x="16320" y="20344"/>
                  <a:pt x="11291" y="20593"/>
                </a:cubicBezTo>
                <a:moveTo>
                  <a:pt x="10800" y="0"/>
                </a:moveTo>
                <a:cubicBezTo>
                  <a:pt x="10800" y="0"/>
                  <a:pt x="10800" y="0"/>
                  <a:pt x="10800" y="0"/>
                </a:cubicBezTo>
                <a:cubicBezTo>
                  <a:pt x="10800" y="0"/>
                  <a:pt x="10800" y="0"/>
                  <a:pt x="10800" y="0"/>
                </a:cubicBezTo>
                <a:cubicBezTo>
                  <a:pt x="4835" y="0"/>
                  <a:pt x="0" y="4836"/>
                  <a:pt x="0" y="10800"/>
                </a:cubicBezTo>
                <a:cubicBezTo>
                  <a:pt x="0" y="16765"/>
                  <a:pt x="4835" y="21600"/>
                  <a:pt x="10800" y="21600"/>
                </a:cubicBezTo>
                <a:cubicBezTo>
                  <a:pt x="16765" y="21600"/>
                  <a:pt x="21600" y="16765"/>
                  <a:pt x="21600" y="10800"/>
                </a:cubicBezTo>
                <a:cubicBezTo>
                  <a:pt x="21600" y="4836"/>
                  <a:pt x="16765" y="0"/>
                  <a:pt x="108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41" name="Shape 2941"/>
          <p:cNvSpPr/>
          <p:nvPr/>
        </p:nvSpPr>
        <p:spPr>
          <a:xfrm>
            <a:off x="9224197" y="659178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1291" y="20593"/>
                </a:moveTo>
                <a:lnTo>
                  <a:pt x="11291" y="17648"/>
                </a:lnTo>
                <a:cubicBezTo>
                  <a:pt x="14694" y="17407"/>
                  <a:pt x="17408" y="14693"/>
                  <a:pt x="17649" y="11291"/>
                </a:cubicBezTo>
                <a:lnTo>
                  <a:pt x="20594" y="11291"/>
                </a:lnTo>
                <a:cubicBezTo>
                  <a:pt x="20345" y="16319"/>
                  <a:pt x="16320" y="20344"/>
                  <a:pt x="11291" y="20593"/>
                </a:cubicBezTo>
                <a:moveTo>
                  <a:pt x="11291" y="13205"/>
                </a:moveTo>
                <a:cubicBezTo>
                  <a:pt x="12252" y="13010"/>
                  <a:pt x="13005" y="12252"/>
                  <a:pt x="13201" y="11291"/>
                </a:cubicBezTo>
                <a:lnTo>
                  <a:pt x="16667" y="11291"/>
                </a:lnTo>
                <a:cubicBezTo>
                  <a:pt x="16431" y="14152"/>
                  <a:pt x="14152" y="16429"/>
                  <a:pt x="11291" y="16666"/>
                </a:cubicBezTo>
                <a:cubicBezTo>
                  <a:pt x="11291" y="16666"/>
                  <a:pt x="11291" y="13205"/>
                  <a:pt x="11291" y="13205"/>
                </a:cubicBezTo>
                <a:close/>
                <a:moveTo>
                  <a:pt x="11291" y="4934"/>
                </a:moveTo>
                <a:cubicBezTo>
                  <a:pt x="12233" y="5012"/>
                  <a:pt x="13111" y="5315"/>
                  <a:pt x="13875" y="5784"/>
                </a:cubicBezTo>
                <a:cubicBezTo>
                  <a:pt x="13793" y="5967"/>
                  <a:pt x="13745" y="6168"/>
                  <a:pt x="13745" y="6382"/>
                </a:cubicBezTo>
                <a:cubicBezTo>
                  <a:pt x="13745" y="7195"/>
                  <a:pt x="14405" y="7855"/>
                  <a:pt x="15218" y="7855"/>
                </a:cubicBezTo>
                <a:cubicBezTo>
                  <a:pt x="15432" y="7855"/>
                  <a:pt x="15633" y="7807"/>
                  <a:pt x="15816" y="7725"/>
                </a:cubicBezTo>
                <a:cubicBezTo>
                  <a:pt x="16286" y="8489"/>
                  <a:pt x="16589" y="9367"/>
                  <a:pt x="16667" y="10309"/>
                </a:cubicBezTo>
                <a:lnTo>
                  <a:pt x="13201" y="10309"/>
                </a:lnTo>
                <a:cubicBezTo>
                  <a:pt x="13005" y="9348"/>
                  <a:pt x="12252" y="8590"/>
                  <a:pt x="11291" y="8395"/>
                </a:cubicBezTo>
                <a:cubicBezTo>
                  <a:pt x="11291" y="8395"/>
                  <a:pt x="11291" y="4934"/>
                  <a:pt x="11291" y="4934"/>
                </a:cubicBezTo>
                <a:close/>
                <a:moveTo>
                  <a:pt x="11291" y="1007"/>
                </a:moveTo>
                <a:cubicBezTo>
                  <a:pt x="16320" y="1256"/>
                  <a:pt x="20345" y="5281"/>
                  <a:pt x="20594" y="10309"/>
                </a:cubicBezTo>
                <a:lnTo>
                  <a:pt x="17649" y="10309"/>
                </a:lnTo>
                <a:cubicBezTo>
                  <a:pt x="17563" y="9102"/>
                  <a:pt x="17162" y="7985"/>
                  <a:pt x="16534" y="7031"/>
                </a:cubicBezTo>
                <a:cubicBezTo>
                  <a:pt x="16631" y="6835"/>
                  <a:pt x="16691" y="6616"/>
                  <a:pt x="16691" y="6382"/>
                </a:cubicBezTo>
                <a:cubicBezTo>
                  <a:pt x="16691" y="5569"/>
                  <a:pt x="16032" y="4909"/>
                  <a:pt x="15218" y="4909"/>
                </a:cubicBezTo>
                <a:cubicBezTo>
                  <a:pt x="14984" y="4909"/>
                  <a:pt x="14765" y="4969"/>
                  <a:pt x="14568" y="5066"/>
                </a:cubicBezTo>
                <a:cubicBezTo>
                  <a:pt x="13614" y="4439"/>
                  <a:pt x="12498" y="4038"/>
                  <a:pt x="11291" y="3952"/>
                </a:cubicBezTo>
                <a:cubicBezTo>
                  <a:pt x="11291" y="3952"/>
                  <a:pt x="11291" y="1007"/>
                  <a:pt x="11291" y="1007"/>
                </a:cubicBezTo>
                <a:close/>
                <a:moveTo>
                  <a:pt x="10309" y="3949"/>
                </a:moveTo>
                <a:cubicBezTo>
                  <a:pt x="7225" y="4167"/>
                  <a:pt x="4703" y="6417"/>
                  <a:pt x="4078" y="9370"/>
                </a:cubicBezTo>
                <a:cubicBezTo>
                  <a:pt x="3590" y="9486"/>
                  <a:pt x="3196" y="9843"/>
                  <a:pt x="3030" y="10309"/>
                </a:cubicBezTo>
                <a:lnTo>
                  <a:pt x="1006" y="10309"/>
                </a:lnTo>
                <a:cubicBezTo>
                  <a:pt x="1255" y="5281"/>
                  <a:pt x="5280" y="1256"/>
                  <a:pt x="10309" y="1007"/>
                </a:cubicBezTo>
                <a:cubicBezTo>
                  <a:pt x="10309" y="1007"/>
                  <a:pt x="10309" y="3949"/>
                  <a:pt x="10309" y="3949"/>
                </a:cubicBezTo>
                <a:close/>
                <a:moveTo>
                  <a:pt x="10309" y="8395"/>
                </a:moveTo>
                <a:cubicBezTo>
                  <a:pt x="9348" y="8590"/>
                  <a:pt x="8595" y="9348"/>
                  <a:pt x="8399" y="10309"/>
                </a:cubicBezTo>
                <a:lnTo>
                  <a:pt x="5796" y="10309"/>
                </a:lnTo>
                <a:cubicBezTo>
                  <a:pt x="5666" y="9948"/>
                  <a:pt x="5405" y="9649"/>
                  <a:pt x="5062" y="9482"/>
                </a:cubicBezTo>
                <a:cubicBezTo>
                  <a:pt x="5626" y="7018"/>
                  <a:pt x="7730" y="5144"/>
                  <a:pt x="10309" y="4930"/>
                </a:cubicBezTo>
                <a:cubicBezTo>
                  <a:pt x="10309" y="4930"/>
                  <a:pt x="10309" y="8395"/>
                  <a:pt x="10309" y="8395"/>
                </a:cubicBezTo>
                <a:close/>
                <a:moveTo>
                  <a:pt x="10309" y="16670"/>
                </a:moveTo>
                <a:cubicBezTo>
                  <a:pt x="7730" y="16456"/>
                  <a:pt x="5626" y="14582"/>
                  <a:pt x="5062" y="12118"/>
                </a:cubicBezTo>
                <a:cubicBezTo>
                  <a:pt x="5405" y="11951"/>
                  <a:pt x="5666" y="11652"/>
                  <a:pt x="5796" y="11291"/>
                </a:cubicBezTo>
                <a:lnTo>
                  <a:pt x="8399" y="11291"/>
                </a:lnTo>
                <a:cubicBezTo>
                  <a:pt x="8595" y="12252"/>
                  <a:pt x="9348" y="13010"/>
                  <a:pt x="10309" y="13205"/>
                </a:cubicBezTo>
                <a:cubicBezTo>
                  <a:pt x="10309" y="13205"/>
                  <a:pt x="10309" y="16670"/>
                  <a:pt x="10309" y="16670"/>
                </a:cubicBezTo>
                <a:close/>
                <a:moveTo>
                  <a:pt x="10309" y="20593"/>
                </a:moveTo>
                <a:cubicBezTo>
                  <a:pt x="5280" y="20344"/>
                  <a:pt x="1255" y="16319"/>
                  <a:pt x="1006" y="11291"/>
                </a:cubicBezTo>
                <a:lnTo>
                  <a:pt x="3030" y="11291"/>
                </a:lnTo>
                <a:cubicBezTo>
                  <a:pt x="3196" y="11757"/>
                  <a:pt x="3590" y="12114"/>
                  <a:pt x="4078" y="12230"/>
                </a:cubicBezTo>
                <a:cubicBezTo>
                  <a:pt x="4703" y="15183"/>
                  <a:pt x="7225" y="17434"/>
                  <a:pt x="10309" y="17651"/>
                </a:cubicBezTo>
                <a:cubicBezTo>
                  <a:pt x="10309" y="17651"/>
                  <a:pt x="10309" y="20593"/>
                  <a:pt x="10309" y="20593"/>
                </a:cubicBezTo>
                <a:close/>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42" name="Shape 2942"/>
          <p:cNvSpPr/>
          <p:nvPr/>
        </p:nvSpPr>
        <p:spPr>
          <a:xfrm>
            <a:off x="10341506" y="6591788"/>
            <a:ext cx="457082" cy="558655"/>
          </a:xfrm>
          <a:custGeom>
            <a:avLst/>
            <a:gdLst/>
            <a:ahLst/>
            <a:cxnLst>
              <a:cxn ang="0">
                <a:pos x="wd2" y="hd2"/>
              </a:cxn>
              <a:cxn ang="5400000">
                <a:pos x="wd2" y="hd2"/>
              </a:cxn>
              <a:cxn ang="10800000">
                <a:pos x="wd2" y="hd2"/>
              </a:cxn>
              <a:cxn ang="16200000">
                <a:pos x="wd2" y="hd2"/>
              </a:cxn>
            </a:cxnLst>
            <a:rect l="0" t="0" r="r" b="b"/>
            <a:pathLst>
              <a:path w="21600" h="21600" extrusionOk="0">
                <a:moveTo>
                  <a:pt x="20400" y="12524"/>
                </a:moveTo>
                <a:cubicBezTo>
                  <a:pt x="19362" y="12218"/>
                  <a:pt x="17455" y="11782"/>
                  <a:pt x="15000" y="11782"/>
                </a:cubicBezTo>
                <a:cubicBezTo>
                  <a:pt x="12625" y="11782"/>
                  <a:pt x="11514" y="12089"/>
                  <a:pt x="10534" y="12360"/>
                </a:cubicBezTo>
                <a:cubicBezTo>
                  <a:pt x="9751" y="12577"/>
                  <a:pt x="9076" y="12764"/>
                  <a:pt x="7800" y="12764"/>
                </a:cubicBezTo>
                <a:cubicBezTo>
                  <a:pt x="6097" y="12764"/>
                  <a:pt x="5268" y="12537"/>
                  <a:pt x="4390" y="12298"/>
                </a:cubicBezTo>
                <a:cubicBezTo>
                  <a:pt x="3564" y="12073"/>
                  <a:pt x="2709" y="11842"/>
                  <a:pt x="1200" y="11792"/>
                </a:cubicBezTo>
                <a:lnTo>
                  <a:pt x="1200" y="992"/>
                </a:lnTo>
                <a:cubicBezTo>
                  <a:pt x="2511" y="1038"/>
                  <a:pt x="3242" y="1238"/>
                  <a:pt x="4010" y="1448"/>
                </a:cubicBezTo>
                <a:cubicBezTo>
                  <a:pt x="4941" y="1701"/>
                  <a:pt x="5903" y="1964"/>
                  <a:pt x="7800" y="1964"/>
                </a:cubicBezTo>
                <a:cubicBezTo>
                  <a:pt x="9273" y="1964"/>
                  <a:pt x="10109" y="1733"/>
                  <a:pt x="10918" y="1508"/>
                </a:cubicBezTo>
                <a:cubicBezTo>
                  <a:pt x="11854" y="1250"/>
                  <a:pt x="12823" y="982"/>
                  <a:pt x="15000" y="982"/>
                </a:cubicBezTo>
                <a:cubicBezTo>
                  <a:pt x="17661" y="982"/>
                  <a:pt x="19648" y="1545"/>
                  <a:pt x="20400" y="1794"/>
                </a:cubicBezTo>
                <a:cubicBezTo>
                  <a:pt x="20400" y="1794"/>
                  <a:pt x="20400" y="12524"/>
                  <a:pt x="20400" y="12524"/>
                </a:cubicBezTo>
                <a:close/>
                <a:moveTo>
                  <a:pt x="21594" y="1473"/>
                </a:moveTo>
                <a:cubicBezTo>
                  <a:pt x="21594" y="1293"/>
                  <a:pt x="21478" y="1120"/>
                  <a:pt x="21268" y="1034"/>
                </a:cubicBezTo>
                <a:cubicBezTo>
                  <a:pt x="21165" y="991"/>
                  <a:pt x="18699" y="0"/>
                  <a:pt x="15000" y="0"/>
                </a:cubicBezTo>
                <a:cubicBezTo>
                  <a:pt x="12625" y="0"/>
                  <a:pt x="11514" y="308"/>
                  <a:pt x="10534" y="579"/>
                </a:cubicBezTo>
                <a:cubicBezTo>
                  <a:pt x="9751" y="795"/>
                  <a:pt x="9076" y="982"/>
                  <a:pt x="7800" y="982"/>
                </a:cubicBezTo>
                <a:cubicBezTo>
                  <a:pt x="6097" y="982"/>
                  <a:pt x="5268" y="756"/>
                  <a:pt x="4390" y="516"/>
                </a:cubicBezTo>
                <a:cubicBezTo>
                  <a:pt x="3459" y="263"/>
                  <a:pt x="2497" y="0"/>
                  <a:pt x="600" y="0"/>
                </a:cubicBezTo>
                <a:cubicBezTo>
                  <a:pt x="268" y="0"/>
                  <a:pt x="0" y="220"/>
                  <a:pt x="0" y="491"/>
                </a:cubicBezTo>
                <a:lnTo>
                  <a:pt x="0" y="21109"/>
                </a:lnTo>
                <a:cubicBezTo>
                  <a:pt x="0" y="21380"/>
                  <a:pt x="268" y="21600"/>
                  <a:pt x="600" y="21600"/>
                </a:cubicBezTo>
                <a:cubicBezTo>
                  <a:pt x="932" y="21600"/>
                  <a:pt x="1200" y="21380"/>
                  <a:pt x="1200" y="21109"/>
                </a:cubicBezTo>
                <a:lnTo>
                  <a:pt x="1200" y="12774"/>
                </a:lnTo>
                <a:cubicBezTo>
                  <a:pt x="2511" y="12820"/>
                  <a:pt x="3242" y="13020"/>
                  <a:pt x="4010" y="13230"/>
                </a:cubicBezTo>
                <a:cubicBezTo>
                  <a:pt x="4941" y="13483"/>
                  <a:pt x="5903" y="13745"/>
                  <a:pt x="7800" y="13745"/>
                </a:cubicBezTo>
                <a:cubicBezTo>
                  <a:pt x="9273" y="13745"/>
                  <a:pt x="10109" y="13514"/>
                  <a:pt x="10918" y="13291"/>
                </a:cubicBezTo>
                <a:cubicBezTo>
                  <a:pt x="11854" y="13031"/>
                  <a:pt x="12823" y="12764"/>
                  <a:pt x="15000" y="12764"/>
                </a:cubicBezTo>
                <a:cubicBezTo>
                  <a:pt x="18400" y="12764"/>
                  <a:pt x="20709" y="13685"/>
                  <a:pt x="20733" y="13694"/>
                </a:cubicBezTo>
                <a:cubicBezTo>
                  <a:pt x="21029" y="13814"/>
                  <a:pt x="21389" y="13716"/>
                  <a:pt x="21537" y="13473"/>
                </a:cubicBezTo>
                <a:cubicBezTo>
                  <a:pt x="21580" y="13403"/>
                  <a:pt x="21594" y="13328"/>
                  <a:pt x="21594" y="13255"/>
                </a:cubicBezTo>
                <a:lnTo>
                  <a:pt x="21600" y="13255"/>
                </a:lnTo>
                <a:lnTo>
                  <a:pt x="21600" y="1473"/>
                </a:lnTo>
                <a:cubicBezTo>
                  <a:pt x="21600" y="1473"/>
                  <a:pt x="21594" y="1473"/>
                  <a:pt x="21594" y="1473"/>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43" name="Shape 2943"/>
          <p:cNvSpPr/>
          <p:nvPr/>
        </p:nvSpPr>
        <p:spPr>
          <a:xfrm>
            <a:off x="11408028" y="6591788"/>
            <a:ext cx="457082" cy="558655"/>
          </a:xfrm>
          <a:custGeom>
            <a:avLst/>
            <a:gdLst/>
            <a:ahLst/>
            <a:cxnLst>
              <a:cxn ang="0">
                <a:pos x="wd2" y="hd2"/>
              </a:cxn>
              <a:cxn ang="5400000">
                <a:pos x="wd2" y="hd2"/>
              </a:cxn>
              <a:cxn ang="10800000">
                <a:pos x="wd2" y="hd2"/>
              </a:cxn>
              <a:cxn ang="16200000">
                <a:pos x="wd2" y="hd2"/>
              </a:cxn>
            </a:cxnLst>
            <a:rect l="0" t="0" r="r" b="b"/>
            <a:pathLst>
              <a:path w="21600" h="21600" extrusionOk="0">
                <a:moveTo>
                  <a:pt x="9600" y="11782"/>
                </a:moveTo>
                <a:lnTo>
                  <a:pt x="9600" y="10800"/>
                </a:lnTo>
                <a:lnTo>
                  <a:pt x="11400" y="10800"/>
                </a:lnTo>
                <a:cubicBezTo>
                  <a:pt x="11732" y="10800"/>
                  <a:pt x="12000" y="10580"/>
                  <a:pt x="12000" y="10309"/>
                </a:cubicBezTo>
                <a:lnTo>
                  <a:pt x="12000" y="2945"/>
                </a:lnTo>
                <a:lnTo>
                  <a:pt x="19940" y="2945"/>
                </a:lnTo>
                <a:lnTo>
                  <a:pt x="16886" y="7111"/>
                </a:lnTo>
                <a:lnTo>
                  <a:pt x="16894" y="7115"/>
                </a:lnTo>
                <a:cubicBezTo>
                  <a:pt x="16840" y="7189"/>
                  <a:pt x="16800" y="7272"/>
                  <a:pt x="16800" y="7364"/>
                </a:cubicBezTo>
                <a:cubicBezTo>
                  <a:pt x="16800" y="7457"/>
                  <a:pt x="16840" y="7538"/>
                  <a:pt x="16894" y="7612"/>
                </a:cubicBezTo>
                <a:lnTo>
                  <a:pt x="16886" y="7616"/>
                </a:lnTo>
                <a:lnTo>
                  <a:pt x="19940" y="11782"/>
                </a:lnTo>
                <a:cubicBezTo>
                  <a:pt x="19940" y="11782"/>
                  <a:pt x="9600" y="11782"/>
                  <a:pt x="9600" y="11782"/>
                </a:cubicBezTo>
                <a:close/>
                <a:moveTo>
                  <a:pt x="1200" y="982"/>
                </a:moveTo>
                <a:lnTo>
                  <a:pt x="10800" y="982"/>
                </a:lnTo>
                <a:lnTo>
                  <a:pt x="10800" y="9818"/>
                </a:lnTo>
                <a:lnTo>
                  <a:pt x="1200" y="9818"/>
                </a:lnTo>
                <a:cubicBezTo>
                  <a:pt x="1200" y="9818"/>
                  <a:pt x="1200" y="982"/>
                  <a:pt x="1200" y="982"/>
                </a:cubicBezTo>
                <a:close/>
                <a:moveTo>
                  <a:pt x="21514" y="12020"/>
                </a:moveTo>
                <a:lnTo>
                  <a:pt x="18100" y="7364"/>
                </a:lnTo>
                <a:lnTo>
                  <a:pt x="21514" y="2707"/>
                </a:lnTo>
                <a:lnTo>
                  <a:pt x="21506" y="2703"/>
                </a:lnTo>
                <a:cubicBezTo>
                  <a:pt x="21560" y="2629"/>
                  <a:pt x="21600" y="2547"/>
                  <a:pt x="21600" y="2455"/>
                </a:cubicBezTo>
                <a:cubicBezTo>
                  <a:pt x="21600" y="2183"/>
                  <a:pt x="21332" y="1964"/>
                  <a:pt x="21000" y="1964"/>
                </a:cubicBezTo>
                <a:lnTo>
                  <a:pt x="12000" y="1964"/>
                </a:lnTo>
                <a:lnTo>
                  <a:pt x="12000" y="491"/>
                </a:lnTo>
                <a:cubicBezTo>
                  <a:pt x="12000" y="220"/>
                  <a:pt x="11732" y="0"/>
                  <a:pt x="11400" y="0"/>
                </a:cubicBezTo>
                <a:lnTo>
                  <a:pt x="600" y="0"/>
                </a:lnTo>
                <a:cubicBezTo>
                  <a:pt x="268" y="0"/>
                  <a:pt x="0" y="220"/>
                  <a:pt x="0" y="491"/>
                </a:cubicBezTo>
                <a:lnTo>
                  <a:pt x="0" y="21109"/>
                </a:lnTo>
                <a:cubicBezTo>
                  <a:pt x="0" y="21380"/>
                  <a:pt x="268" y="21600"/>
                  <a:pt x="600" y="21600"/>
                </a:cubicBezTo>
                <a:cubicBezTo>
                  <a:pt x="932" y="21600"/>
                  <a:pt x="1200" y="21380"/>
                  <a:pt x="1200" y="21109"/>
                </a:cubicBezTo>
                <a:lnTo>
                  <a:pt x="1200" y="10800"/>
                </a:lnTo>
                <a:lnTo>
                  <a:pt x="8400" y="10800"/>
                </a:lnTo>
                <a:lnTo>
                  <a:pt x="8400" y="12273"/>
                </a:lnTo>
                <a:cubicBezTo>
                  <a:pt x="8400" y="12544"/>
                  <a:pt x="8668" y="12764"/>
                  <a:pt x="9000" y="12764"/>
                </a:cubicBezTo>
                <a:lnTo>
                  <a:pt x="21000" y="12764"/>
                </a:lnTo>
                <a:cubicBezTo>
                  <a:pt x="21332" y="12764"/>
                  <a:pt x="21600" y="12544"/>
                  <a:pt x="21600" y="12273"/>
                </a:cubicBezTo>
                <a:cubicBezTo>
                  <a:pt x="21600" y="12181"/>
                  <a:pt x="21560" y="12098"/>
                  <a:pt x="21506" y="12024"/>
                </a:cubicBezTo>
                <a:cubicBezTo>
                  <a:pt x="21506" y="12024"/>
                  <a:pt x="21514" y="12020"/>
                  <a:pt x="21514" y="12020"/>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44" name="Shape 2944"/>
          <p:cNvSpPr/>
          <p:nvPr/>
        </p:nvSpPr>
        <p:spPr>
          <a:xfrm>
            <a:off x="12499944" y="6578673"/>
            <a:ext cx="558655" cy="558654"/>
          </a:xfrm>
          <a:custGeom>
            <a:avLst/>
            <a:gdLst/>
            <a:ahLst/>
            <a:cxnLst>
              <a:cxn ang="0">
                <a:pos x="wd2" y="hd2"/>
              </a:cxn>
              <a:cxn ang="5400000">
                <a:pos x="wd2" y="hd2"/>
              </a:cxn>
              <a:cxn ang="10800000">
                <a:pos x="wd2" y="hd2"/>
              </a:cxn>
              <a:cxn ang="16200000">
                <a:pos x="wd2" y="hd2"/>
              </a:cxn>
            </a:cxnLst>
            <a:rect l="0" t="0" r="r" b="b"/>
            <a:pathLst>
              <a:path w="21600" h="21600" extrusionOk="0">
                <a:moveTo>
                  <a:pt x="17850" y="17620"/>
                </a:moveTo>
                <a:cubicBezTo>
                  <a:pt x="17270" y="17122"/>
                  <a:pt x="16604" y="16682"/>
                  <a:pt x="15855" y="16324"/>
                </a:cubicBezTo>
                <a:cubicBezTo>
                  <a:pt x="15868" y="16284"/>
                  <a:pt x="15882" y="16244"/>
                  <a:pt x="15896" y="16203"/>
                </a:cubicBezTo>
                <a:cubicBezTo>
                  <a:pt x="16131" y="15456"/>
                  <a:pt x="16320" y="14656"/>
                  <a:pt x="16454" y="13811"/>
                </a:cubicBezTo>
                <a:cubicBezTo>
                  <a:pt x="16471" y="13704"/>
                  <a:pt x="16484" y="13596"/>
                  <a:pt x="16499" y="13488"/>
                </a:cubicBezTo>
                <a:cubicBezTo>
                  <a:pt x="16544" y="13166"/>
                  <a:pt x="16581" y="12839"/>
                  <a:pt x="16610" y="12507"/>
                </a:cubicBezTo>
                <a:cubicBezTo>
                  <a:pt x="16621" y="12383"/>
                  <a:pt x="16632" y="12260"/>
                  <a:pt x="16641" y="12135"/>
                </a:cubicBezTo>
                <a:cubicBezTo>
                  <a:pt x="16660" y="11858"/>
                  <a:pt x="16664" y="11574"/>
                  <a:pt x="16673" y="11291"/>
                </a:cubicBezTo>
                <a:lnTo>
                  <a:pt x="20598" y="11291"/>
                </a:lnTo>
                <a:cubicBezTo>
                  <a:pt x="20476" y="13747"/>
                  <a:pt x="19450" y="15962"/>
                  <a:pt x="17850" y="17620"/>
                </a:cubicBezTo>
                <a:moveTo>
                  <a:pt x="13714" y="20178"/>
                </a:moveTo>
                <a:cubicBezTo>
                  <a:pt x="13925" y="19957"/>
                  <a:pt x="14127" y="19710"/>
                  <a:pt x="14321" y="19444"/>
                </a:cubicBezTo>
                <a:cubicBezTo>
                  <a:pt x="14339" y="19419"/>
                  <a:pt x="14357" y="19394"/>
                  <a:pt x="14375" y="19369"/>
                </a:cubicBezTo>
                <a:cubicBezTo>
                  <a:pt x="14764" y="18822"/>
                  <a:pt x="15116" y="18192"/>
                  <a:pt x="15420" y="17488"/>
                </a:cubicBezTo>
                <a:cubicBezTo>
                  <a:pt x="15436" y="17450"/>
                  <a:pt x="15451" y="17410"/>
                  <a:pt x="15467" y="17372"/>
                </a:cubicBezTo>
                <a:cubicBezTo>
                  <a:pt x="15485" y="17329"/>
                  <a:pt x="15499" y="17282"/>
                  <a:pt x="15517" y="17239"/>
                </a:cubicBezTo>
                <a:cubicBezTo>
                  <a:pt x="16123" y="17535"/>
                  <a:pt x="16665" y="17890"/>
                  <a:pt x="17142" y="18285"/>
                </a:cubicBezTo>
                <a:cubicBezTo>
                  <a:pt x="16149" y="19129"/>
                  <a:pt x="14989" y="19782"/>
                  <a:pt x="13714" y="20178"/>
                </a:cubicBezTo>
                <a:moveTo>
                  <a:pt x="11291" y="20569"/>
                </a:moveTo>
                <a:lnTo>
                  <a:pt x="11291" y="16221"/>
                </a:lnTo>
                <a:cubicBezTo>
                  <a:pt x="12498" y="16271"/>
                  <a:pt x="13638" y="16493"/>
                  <a:pt x="14652" y="16869"/>
                </a:cubicBezTo>
                <a:cubicBezTo>
                  <a:pt x="13850" y="18909"/>
                  <a:pt x="12654" y="20298"/>
                  <a:pt x="11291" y="20569"/>
                </a:cubicBezTo>
                <a:moveTo>
                  <a:pt x="11291" y="11291"/>
                </a:moveTo>
                <a:lnTo>
                  <a:pt x="15697" y="11291"/>
                </a:lnTo>
                <a:cubicBezTo>
                  <a:pt x="15655" y="12995"/>
                  <a:pt x="15392" y="14581"/>
                  <a:pt x="14971" y="15948"/>
                </a:cubicBezTo>
                <a:cubicBezTo>
                  <a:pt x="13855" y="15534"/>
                  <a:pt x="12608" y="15291"/>
                  <a:pt x="11291" y="15240"/>
                </a:cubicBezTo>
                <a:cubicBezTo>
                  <a:pt x="11291" y="15240"/>
                  <a:pt x="11291" y="11291"/>
                  <a:pt x="11291" y="11291"/>
                </a:cubicBezTo>
                <a:close/>
                <a:moveTo>
                  <a:pt x="11291" y="6360"/>
                </a:moveTo>
                <a:cubicBezTo>
                  <a:pt x="12608" y="6309"/>
                  <a:pt x="13855" y="6066"/>
                  <a:pt x="14971" y="5652"/>
                </a:cubicBezTo>
                <a:cubicBezTo>
                  <a:pt x="15392" y="7019"/>
                  <a:pt x="15655" y="8605"/>
                  <a:pt x="15697" y="10309"/>
                </a:cubicBezTo>
                <a:lnTo>
                  <a:pt x="11291" y="10309"/>
                </a:lnTo>
                <a:cubicBezTo>
                  <a:pt x="11291" y="10309"/>
                  <a:pt x="11291" y="6360"/>
                  <a:pt x="11291" y="6360"/>
                </a:cubicBezTo>
                <a:close/>
                <a:moveTo>
                  <a:pt x="11291" y="1031"/>
                </a:moveTo>
                <a:cubicBezTo>
                  <a:pt x="12654" y="1302"/>
                  <a:pt x="13850" y="2691"/>
                  <a:pt x="14652" y="4731"/>
                </a:cubicBezTo>
                <a:cubicBezTo>
                  <a:pt x="13638" y="5107"/>
                  <a:pt x="12498" y="5329"/>
                  <a:pt x="11291" y="5379"/>
                </a:cubicBezTo>
                <a:cubicBezTo>
                  <a:pt x="11291" y="5379"/>
                  <a:pt x="11291" y="1031"/>
                  <a:pt x="11291" y="1031"/>
                </a:cubicBezTo>
                <a:close/>
                <a:moveTo>
                  <a:pt x="17142" y="3315"/>
                </a:moveTo>
                <a:cubicBezTo>
                  <a:pt x="16665" y="3711"/>
                  <a:pt x="16123" y="4065"/>
                  <a:pt x="15517" y="4361"/>
                </a:cubicBezTo>
                <a:cubicBezTo>
                  <a:pt x="15499" y="4318"/>
                  <a:pt x="15485" y="4271"/>
                  <a:pt x="15467" y="4229"/>
                </a:cubicBezTo>
                <a:cubicBezTo>
                  <a:pt x="15451" y="4190"/>
                  <a:pt x="15436" y="4151"/>
                  <a:pt x="15420" y="4112"/>
                </a:cubicBezTo>
                <a:cubicBezTo>
                  <a:pt x="15116" y="3408"/>
                  <a:pt x="14764" y="2778"/>
                  <a:pt x="14375" y="2231"/>
                </a:cubicBezTo>
                <a:cubicBezTo>
                  <a:pt x="14357" y="2206"/>
                  <a:pt x="14339" y="2181"/>
                  <a:pt x="14321" y="2156"/>
                </a:cubicBezTo>
                <a:cubicBezTo>
                  <a:pt x="14127" y="1890"/>
                  <a:pt x="13925" y="1643"/>
                  <a:pt x="13714" y="1422"/>
                </a:cubicBezTo>
                <a:cubicBezTo>
                  <a:pt x="14989" y="1818"/>
                  <a:pt x="16149" y="2471"/>
                  <a:pt x="17142" y="3315"/>
                </a:cubicBezTo>
                <a:moveTo>
                  <a:pt x="20598" y="10309"/>
                </a:moveTo>
                <a:lnTo>
                  <a:pt x="16673" y="10309"/>
                </a:lnTo>
                <a:cubicBezTo>
                  <a:pt x="16664" y="10027"/>
                  <a:pt x="16660" y="9742"/>
                  <a:pt x="16641" y="9465"/>
                </a:cubicBezTo>
                <a:cubicBezTo>
                  <a:pt x="16632" y="9340"/>
                  <a:pt x="16621" y="9217"/>
                  <a:pt x="16610" y="9093"/>
                </a:cubicBezTo>
                <a:cubicBezTo>
                  <a:pt x="16581" y="8761"/>
                  <a:pt x="16544" y="8434"/>
                  <a:pt x="16499" y="8112"/>
                </a:cubicBezTo>
                <a:cubicBezTo>
                  <a:pt x="16484" y="8005"/>
                  <a:pt x="16471" y="7896"/>
                  <a:pt x="16454" y="7789"/>
                </a:cubicBezTo>
                <a:cubicBezTo>
                  <a:pt x="16320" y="6944"/>
                  <a:pt x="16131" y="6144"/>
                  <a:pt x="15896" y="5397"/>
                </a:cubicBezTo>
                <a:cubicBezTo>
                  <a:pt x="15882" y="5357"/>
                  <a:pt x="15868" y="5317"/>
                  <a:pt x="15855" y="5276"/>
                </a:cubicBezTo>
                <a:cubicBezTo>
                  <a:pt x="16604" y="4918"/>
                  <a:pt x="17270" y="4478"/>
                  <a:pt x="17850" y="3981"/>
                </a:cubicBezTo>
                <a:cubicBezTo>
                  <a:pt x="19450" y="5638"/>
                  <a:pt x="20476" y="7853"/>
                  <a:pt x="20598" y="10309"/>
                </a:cubicBezTo>
                <a:moveTo>
                  <a:pt x="10309" y="5379"/>
                </a:moveTo>
                <a:cubicBezTo>
                  <a:pt x="9101" y="5329"/>
                  <a:pt x="7961" y="5107"/>
                  <a:pt x="6947" y="4731"/>
                </a:cubicBezTo>
                <a:cubicBezTo>
                  <a:pt x="7749" y="2691"/>
                  <a:pt x="8945" y="1302"/>
                  <a:pt x="10309" y="1031"/>
                </a:cubicBezTo>
                <a:cubicBezTo>
                  <a:pt x="10309" y="1031"/>
                  <a:pt x="10309" y="5379"/>
                  <a:pt x="10309" y="5379"/>
                </a:cubicBezTo>
                <a:close/>
                <a:moveTo>
                  <a:pt x="10309" y="10309"/>
                </a:moveTo>
                <a:lnTo>
                  <a:pt x="5903" y="10309"/>
                </a:lnTo>
                <a:cubicBezTo>
                  <a:pt x="5945" y="8605"/>
                  <a:pt x="6207" y="7019"/>
                  <a:pt x="6629" y="5652"/>
                </a:cubicBezTo>
                <a:cubicBezTo>
                  <a:pt x="7745" y="6066"/>
                  <a:pt x="8991" y="6309"/>
                  <a:pt x="10309" y="6360"/>
                </a:cubicBezTo>
                <a:cubicBezTo>
                  <a:pt x="10309" y="6360"/>
                  <a:pt x="10309" y="10309"/>
                  <a:pt x="10309" y="10309"/>
                </a:cubicBezTo>
                <a:close/>
                <a:moveTo>
                  <a:pt x="10309" y="15240"/>
                </a:moveTo>
                <a:cubicBezTo>
                  <a:pt x="8991" y="15291"/>
                  <a:pt x="7745" y="15534"/>
                  <a:pt x="6629" y="15948"/>
                </a:cubicBezTo>
                <a:cubicBezTo>
                  <a:pt x="6207" y="14581"/>
                  <a:pt x="5945" y="12995"/>
                  <a:pt x="5903" y="11291"/>
                </a:cubicBezTo>
                <a:lnTo>
                  <a:pt x="10309" y="11291"/>
                </a:lnTo>
                <a:cubicBezTo>
                  <a:pt x="10309" y="11291"/>
                  <a:pt x="10309" y="15240"/>
                  <a:pt x="10309" y="15240"/>
                </a:cubicBezTo>
                <a:close/>
                <a:moveTo>
                  <a:pt x="10309" y="20569"/>
                </a:moveTo>
                <a:cubicBezTo>
                  <a:pt x="8945" y="20298"/>
                  <a:pt x="7749" y="18909"/>
                  <a:pt x="6947" y="16869"/>
                </a:cubicBezTo>
                <a:cubicBezTo>
                  <a:pt x="7961" y="16493"/>
                  <a:pt x="9101" y="16271"/>
                  <a:pt x="10309" y="16221"/>
                </a:cubicBezTo>
                <a:cubicBezTo>
                  <a:pt x="10309" y="16221"/>
                  <a:pt x="10309" y="20569"/>
                  <a:pt x="10309" y="20569"/>
                </a:cubicBezTo>
                <a:close/>
                <a:moveTo>
                  <a:pt x="4458" y="18285"/>
                </a:moveTo>
                <a:cubicBezTo>
                  <a:pt x="4934" y="17890"/>
                  <a:pt x="5476" y="17535"/>
                  <a:pt x="6083" y="17239"/>
                </a:cubicBezTo>
                <a:cubicBezTo>
                  <a:pt x="6100" y="17282"/>
                  <a:pt x="6115" y="17329"/>
                  <a:pt x="6132" y="17372"/>
                </a:cubicBezTo>
                <a:cubicBezTo>
                  <a:pt x="6149" y="17410"/>
                  <a:pt x="6163" y="17450"/>
                  <a:pt x="6180" y="17488"/>
                </a:cubicBezTo>
                <a:cubicBezTo>
                  <a:pt x="6484" y="18192"/>
                  <a:pt x="6835" y="18822"/>
                  <a:pt x="7224" y="19369"/>
                </a:cubicBezTo>
                <a:cubicBezTo>
                  <a:pt x="7242" y="19394"/>
                  <a:pt x="7261" y="19419"/>
                  <a:pt x="7279" y="19444"/>
                </a:cubicBezTo>
                <a:cubicBezTo>
                  <a:pt x="7472" y="19710"/>
                  <a:pt x="7674" y="19957"/>
                  <a:pt x="7886" y="20178"/>
                </a:cubicBezTo>
                <a:cubicBezTo>
                  <a:pt x="6610" y="19782"/>
                  <a:pt x="5451" y="19129"/>
                  <a:pt x="4458" y="18285"/>
                </a:cubicBezTo>
                <a:moveTo>
                  <a:pt x="1002" y="11291"/>
                </a:moveTo>
                <a:lnTo>
                  <a:pt x="4927" y="11291"/>
                </a:lnTo>
                <a:cubicBezTo>
                  <a:pt x="4935" y="11574"/>
                  <a:pt x="4940" y="11858"/>
                  <a:pt x="4958" y="12135"/>
                </a:cubicBezTo>
                <a:cubicBezTo>
                  <a:pt x="4967" y="12260"/>
                  <a:pt x="4979" y="12383"/>
                  <a:pt x="4989" y="12507"/>
                </a:cubicBezTo>
                <a:cubicBezTo>
                  <a:pt x="5018" y="12839"/>
                  <a:pt x="5055" y="13166"/>
                  <a:pt x="5100" y="13488"/>
                </a:cubicBezTo>
                <a:cubicBezTo>
                  <a:pt x="5116" y="13596"/>
                  <a:pt x="5129" y="13704"/>
                  <a:pt x="5146" y="13811"/>
                </a:cubicBezTo>
                <a:cubicBezTo>
                  <a:pt x="5280" y="14656"/>
                  <a:pt x="5468" y="15456"/>
                  <a:pt x="5704" y="16203"/>
                </a:cubicBezTo>
                <a:cubicBezTo>
                  <a:pt x="5718" y="16244"/>
                  <a:pt x="5731" y="16284"/>
                  <a:pt x="5744" y="16324"/>
                </a:cubicBezTo>
                <a:cubicBezTo>
                  <a:pt x="4996" y="16682"/>
                  <a:pt x="4330" y="17122"/>
                  <a:pt x="3749" y="17620"/>
                </a:cubicBezTo>
                <a:cubicBezTo>
                  <a:pt x="2150" y="15962"/>
                  <a:pt x="1123" y="13747"/>
                  <a:pt x="1002" y="11291"/>
                </a:cubicBezTo>
                <a:moveTo>
                  <a:pt x="3749" y="3981"/>
                </a:moveTo>
                <a:cubicBezTo>
                  <a:pt x="4330" y="4478"/>
                  <a:pt x="4996" y="4918"/>
                  <a:pt x="5744" y="5276"/>
                </a:cubicBezTo>
                <a:cubicBezTo>
                  <a:pt x="5731" y="5317"/>
                  <a:pt x="5718" y="5357"/>
                  <a:pt x="5704" y="5397"/>
                </a:cubicBezTo>
                <a:cubicBezTo>
                  <a:pt x="5469" y="6144"/>
                  <a:pt x="5280" y="6944"/>
                  <a:pt x="5146" y="7789"/>
                </a:cubicBezTo>
                <a:cubicBezTo>
                  <a:pt x="5129" y="7896"/>
                  <a:pt x="5116" y="8005"/>
                  <a:pt x="5100" y="8112"/>
                </a:cubicBezTo>
                <a:cubicBezTo>
                  <a:pt x="5055" y="8434"/>
                  <a:pt x="5018" y="8761"/>
                  <a:pt x="4989" y="9093"/>
                </a:cubicBezTo>
                <a:cubicBezTo>
                  <a:pt x="4979" y="9217"/>
                  <a:pt x="4967" y="9340"/>
                  <a:pt x="4958" y="9465"/>
                </a:cubicBezTo>
                <a:cubicBezTo>
                  <a:pt x="4940" y="9742"/>
                  <a:pt x="4935" y="10027"/>
                  <a:pt x="4927" y="10309"/>
                </a:cubicBezTo>
                <a:lnTo>
                  <a:pt x="1002" y="10309"/>
                </a:lnTo>
                <a:cubicBezTo>
                  <a:pt x="1123" y="7853"/>
                  <a:pt x="2150" y="5638"/>
                  <a:pt x="3749" y="3981"/>
                </a:cubicBezTo>
                <a:moveTo>
                  <a:pt x="7886" y="1422"/>
                </a:moveTo>
                <a:cubicBezTo>
                  <a:pt x="7674" y="1643"/>
                  <a:pt x="7472" y="1890"/>
                  <a:pt x="7279" y="2156"/>
                </a:cubicBezTo>
                <a:cubicBezTo>
                  <a:pt x="7261" y="2181"/>
                  <a:pt x="7242" y="2206"/>
                  <a:pt x="7224" y="2231"/>
                </a:cubicBezTo>
                <a:cubicBezTo>
                  <a:pt x="6835" y="2778"/>
                  <a:pt x="6484" y="3408"/>
                  <a:pt x="6180" y="4112"/>
                </a:cubicBezTo>
                <a:cubicBezTo>
                  <a:pt x="6163" y="4151"/>
                  <a:pt x="6149" y="4190"/>
                  <a:pt x="6132" y="4229"/>
                </a:cubicBezTo>
                <a:cubicBezTo>
                  <a:pt x="6115" y="4271"/>
                  <a:pt x="6100" y="4318"/>
                  <a:pt x="6083" y="4361"/>
                </a:cubicBezTo>
                <a:cubicBezTo>
                  <a:pt x="5476" y="4065"/>
                  <a:pt x="4934" y="3711"/>
                  <a:pt x="4458" y="3315"/>
                </a:cubicBezTo>
                <a:cubicBezTo>
                  <a:pt x="5451" y="2471"/>
                  <a:pt x="6610" y="1818"/>
                  <a:pt x="7886" y="1422"/>
                </a:cubicBezTo>
                <a:moveTo>
                  <a:pt x="10800" y="0"/>
                </a:moveTo>
                <a:cubicBezTo>
                  <a:pt x="4835" y="0"/>
                  <a:pt x="0" y="4835"/>
                  <a:pt x="0" y="10800"/>
                </a:cubicBezTo>
                <a:cubicBezTo>
                  <a:pt x="0" y="16765"/>
                  <a:pt x="4835" y="21600"/>
                  <a:pt x="10800" y="21600"/>
                </a:cubicBezTo>
                <a:cubicBezTo>
                  <a:pt x="16764" y="21600"/>
                  <a:pt x="21600" y="16765"/>
                  <a:pt x="21600" y="10800"/>
                </a:cubicBezTo>
                <a:cubicBezTo>
                  <a:pt x="21600" y="4835"/>
                  <a:pt x="16764" y="0"/>
                  <a:pt x="108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45" name="Shape 2945"/>
          <p:cNvSpPr/>
          <p:nvPr/>
        </p:nvSpPr>
        <p:spPr>
          <a:xfrm>
            <a:off x="13566466" y="6578673"/>
            <a:ext cx="558655" cy="558654"/>
          </a:xfrm>
          <a:custGeom>
            <a:avLst/>
            <a:gdLst/>
            <a:ahLst/>
            <a:cxnLst>
              <a:cxn ang="0">
                <a:pos x="wd2" y="hd2"/>
              </a:cxn>
              <a:cxn ang="5400000">
                <a:pos x="wd2" y="hd2"/>
              </a:cxn>
              <a:cxn ang="10800000">
                <a:pos x="wd2" y="hd2"/>
              </a:cxn>
              <a:cxn ang="16200000">
                <a:pos x="wd2" y="hd2"/>
              </a:cxn>
            </a:cxnLst>
            <a:rect l="0" t="0" r="r" b="b"/>
            <a:pathLst>
              <a:path w="21600" h="21600" extrusionOk="0">
                <a:moveTo>
                  <a:pt x="17658" y="8342"/>
                </a:moveTo>
                <a:cubicBezTo>
                  <a:pt x="17614" y="6914"/>
                  <a:pt x="17383" y="5576"/>
                  <a:pt x="17008" y="4408"/>
                </a:cubicBezTo>
                <a:cubicBezTo>
                  <a:pt x="17543" y="4130"/>
                  <a:pt x="18018" y="3797"/>
                  <a:pt x="18435" y="3427"/>
                </a:cubicBezTo>
                <a:cubicBezTo>
                  <a:pt x="19673" y="4722"/>
                  <a:pt x="20474" y="6437"/>
                  <a:pt x="20593" y="8342"/>
                </a:cubicBezTo>
                <a:cubicBezTo>
                  <a:pt x="20593" y="8342"/>
                  <a:pt x="17658" y="8342"/>
                  <a:pt x="17658" y="8342"/>
                </a:cubicBezTo>
                <a:close/>
                <a:moveTo>
                  <a:pt x="15485" y="1482"/>
                </a:moveTo>
                <a:cubicBezTo>
                  <a:pt x="16306" y="1786"/>
                  <a:pt x="17058" y="2226"/>
                  <a:pt x="17723" y="2769"/>
                </a:cubicBezTo>
                <a:cubicBezTo>
                  <a:pt x="17412" y="3036"/>
                  <a:pt x="17056" y="3275"/>
                  <a:pt x="16666" y="3486"/>
                </a:cubicBezTo>
                <a:cubicBezTo>
                  <a:pt x="16337" y="2707"/>
                  <a:pt x="15939" y="2026"/>
                  <a:pt x="15485" y="1482"/>
                </a:cubicBezTo>
                <a:moveTo>
                  <a:pt x="12764" y="0"/>
                </a:moveTo>
                <a:cubicBezTo>
                  <a:pt x="9919" y="0"/>
                  <a:pt x="7396" y="1350"/>
                  <a:pt x="5780" y="3437"/>
                </a:cubicBezTo>
                <a:cubicBezTo>
                  <a:pt x="6514" y="3197"/>
                  <a:pt x="7287" y="3044"/>
                  <a:pt x="8086" y="2983"/>
                </a:cubicBezTo>
                <a:cubicBezTo>
                  <a:pt x="7991" y="2912"/>
                  <a:pt x="7892" y="2844"/>
                  <a:pt x="7804" y="2769"/>
                </a:cubicBezTo>
                <a:cubicBezTo>
                  <a:pt x="8469" y="2226"/>
                  <a:pt x="9222" y="1786"/>
                  <a:pt x="10042" y="1482"/>
                </a:cubicBezTo>
                <a:cubicBezTo>
                  <a:pt x="9694" y="1899"/>
                  <a:pt x="9380" y="2398"/>
                  <a:pt x="9104" y="2959"/>
                </a:cubicBezTo>
                <a:cubicBezTo>
                  <a:pt x="9451" y="2968"/>
                  <a:pt x="9793" y="2996"/>
                  <a:pt x="10131" y="3040"/>
                </a:cubicBezTo>
                <a:cubicBezTo>
                  <a:pt x="10712" y="1983"/>
                  <a:pt x="11449" y="1263"/>
                  <a:pt x="12269" y="1056"/>
                </a:cubicBezTo>
                <a:lnTo>
                  <a:pt x="12269" y="3575"/>
                </a:lnTo>
                <a:cubicBezTo>
                  <a:pt x="12608" y="3701"/>
                  <a:pt x="12938" y="3844"/>
                  <a:pt x="13258" y="4006"/>
                </a:cubicBezTo>
                <a:lnTo>
                  <a:pt x="13258" y="1056"/>
                </a:lnTo>
                <a:cubicBezTo>
                  <a:pt x="14282" y="1315"/>
                  <a:pt x="15181" y="2363"/>
                  <a:pt x="15801" y="3883"/>
                </a:cubicBezTo>
                <a:cubicBezTo>
                  <a:pt x="15207" y="4107"/>
                  <a:pt x="14555" y="4261"/>
                  <a:pt x="13865" y="4342"/>
                </a:cubicBezTo>
                <a:cubicBezTo>
                  <a:pt x="14263" y="4581"/>
                  <a:pt x="14647" y="4840"/>
                  <a:pt x="15006" y="5131"/>
                </a:cubicBezTo>
                <a:cubicBezTo>
                  <a:pt x="15391" y="5041"/>
                  <a:pt x="15767" y="4935"/>
                  <a:pt x="16122" y="4801"/>
                </a:cubicBezTo>
                <a:cubicBezTo>
                  <a:pt x="16296" y="5379"/>
                  <a:pt x="16430" y="6009"/>
                  <a:pt x="16526" y="6670"/>
                </a:cubicBezTo>
                <a:cubicBezTo>
                  <a:pt x="17157" y="7466"/>
                  <a:pt x="17663" y="8363"/>
                  <a:pt x="18025" y="9331"/>
                </a:cubicBezTo>
                <a:lnTo>
                  <a:pt x="20593" y="9331"/>
                </a:lnTo>
                <a:cubicBezTo>
                  <a:pt x="20478" y="11173"/>
                  <a:pt x="19721" y="12834"/>
                  <a:pt x="18551" y="14114"/>
                </a:cubicBezTo>
                <a:cubicBezTo>
                  <a:pt x="18470" y="14700"/>
                  <a:pt x="18342" y="15272"/>
                  <a:pt x="18163" y="15821"/>
                </a:cubicBezTo>
                <a:cubicBezTo>
                  <a:pt x="20250" y="14204"/>
                  <a:pt x="21600" y="11681"/>
                  <a:pt x="21600" y="8836"/>
                </a:cubicBezTo>
                <a:cubicBezTo>
                  <a:pt x="21600" y="3956"/>
                  <a:pt x="17644" y="0"/>
                  <a:pt x="12764" y="0"/>
                </a:cubicBezTo>
                <a:moveTo>
                  <a:pt x="13731" y="12269"/>
                </a:moveTo>
                <a:cubicBezTo>
                  <a:pt x="13687" y="10842"/>
                  <a:pt x="13456" y="9504"/>
                  <a:pt x="13081" y="8335"/>
                </a:cubicBezTo>
                <a:cubicBezTo>
                  <a:pt x="13616" y="8057"/>
                  <a:pt x="14091" y="7725"/>
                  <a:pt x="14507" y="7354"/>
                </a:cubicBezTo>
                <a:cubicBezTo>
                  <a:pt x="15746" y="8649"/>
                  <a:pt x="16547" y="10365"/>
                  <a:pt x="16666" y="12269"/>
                </a:cubicBezTo>
                <a:cubicBezTo>
                  <a:pt x="16666" y="12269"/>
                  <a:pt x="13731" y="12269"/>
                  <a:pt x="13731" y="12269"/>
                </a:cubicBezTo>
                <a:close/>
                <a:moveTo>
                  <a:pt x="14507" y="18173"/>
                </a:moveTo>
                <a:cubicBezTo>
                  <a:pt x="14091" y="17803"/>
                  <a:pt x="13616" y="17470"/>
                  <a:pt x="13081" y="17192"/>
                </a:cubicBezTo>
                <a:cubicBezTo>
                  <a:pt x="13456" y="16024"/>
                  <a:pt x="13687" y="14686"/>
                  <a:pt x="13731" y="13258"/>
                </a:cubicBezTo>
                <a:lnTo>
                  <a:pt x="16666" y="13258"/>
                </a:lnTo>
                <a:cubicBezTo>
                  <a:pt x="16547" y="15163"/>
                  <a:pt x="15746" y="16878"/>
                  <a:pt x="14507" y="18173"/>
                </a:cubicBezTo>
                <a:moveTo>
                  <a:pt x="11558" y="20118"/>
                </a:moveTo>
                <a:cubicBezTo>
                  <a:pt x="12012" y="19574"/>
                  <a:pt x="12409" y="18893"/>
                  <a:pt x="12738" y="18114"/>
                </a:cubicBezTo>
                <a:cubicBezTo>
                  <a:pt x="13129" y="18325"/>
                  <a:pt x="13485" y="18564"/>
                  <a:pt x="13796" y="18831"/>
                </a:cubicBezTo>
                <a:cubicBezTo>
                  <a:pt x="13131" y="19374"/>
                  <a:pt x="12378" y="19814"/>
                  <a:pt x="11558" y="20118"/>
                </a:cubicBezTo>
                <a:moveTo>
                  <a:pt x="9331" y="20544"/>
                </a:moveTo>
                <a:lnTo>
                  <a:pt x="9331" y="17204"/>
                </a:lnTo>
                <a:cubicBezTo>
                  <a:pt x="10246" y="17253"/>
                  <a:pt x="11108" y="17428"/>
                  <a:pt x="11874" y="17717"/>
                </a:cubicBezTo>
                <a:cubicBezTo>
                  <a:pt x="11254" y="19237"/>
                  <a:pt x="10355" y="20286"/>
                  <a:pt x="9331" y="20544"/>
                </a:cubicBezTo>
                <a:moveTo>
                  <a:pt x="9331" y="13258"/>
                </a:moveTo>
                <a:lnTo>
                  <a:pt x="12749" y="13258"/>
                </a:lnTo>
                <a:cubicBezTo>
                  <a:pt x="12709" y="14550"/>
                  <a:pt x="12510" y="15752"/>
                  <a:pt x="12195" y="16799"/>
                </a:cubicBezTo>
                <a:cubicBezTo>
                  <a:pt x="11327" y="16471"/>
                  <a:pt x="10357" y="16273"/>
                  <a:pt x="9331" y="16223"/>
                </a:cubicBezTo>
                <a:cubicBezTo>
                  <a:pt x="9331" y="16223"/>
                  <a:pt x="9331" y="13258"/>
                  <a:pt x="9331" y="13258"/>
                </a:cubicBezTo>
                <a:close/>
                <a:moveTo>
                  <a:pt x="9331" y="9305"/>
                </a:moveTo>
                <a:cubicBezTo>
                  <a:pt x="10357" y="9254"/>
                  <a:pt x="11327" y="9056"/>
                  <a:pt x="12195" y="8728"/>
                </a:cubicBezTo>
                <a:cubicBezTo>
                  <a:pt x="12510" y="9775"/>
                  <a:pt x="12709" y="10977"/>
                  <a:pt x="12749" y="12269"/>
                </a:cubicBezTo>
                <a:lnTo>
                  <a:pt x="9331" y="12269"/>
                </a:lnTo>
                <a:cubicBezTo>
                  <a:pt x="9331" y="12269"/>
                  <a:pt x="9331" y="9305"/>
                  <a:pt x="9331" y="9305"/>
                </a:cubicBezTo>
                <a:close/>
                <a:moveTo>
                  <a:pt x="9331" y="4983"/>
                </a:moveTo>
                <a:cubicBezTo>
                  <a:pt x="10355" y="5242"/>
                  <a:pt x="11254" y="6290"/>
                  <a:pt x="11874" y="7810"/>
                </a:cubicBezTo>
                <a:cubicBezTo>
                  <a:pt x="11108" y="8099"/>
                  <a:pt x="10246" y="8275"/>
                  <a:pt x="9331" y="8323"/>
                </a:cubicBezTo>
                <a:cubicBezTo>
                  <a:pt x="9331" y="8323"/>
                  <a:pt x="9331" y="4983"/>
                  <a:pt x="9331" y="4983"/>
                </a:cubicBezTo>
                <a:close/>
                <a:moveTo>
                  <a:pt x="13796" y="6696"/>
                </a:moveTo>
                <a:cubicBezTo>
                  <a:pt x="13485" y="6963"/>
                  <a:pt x="13129" y="7203"/>
                  <a:pt x="12738" y="7413"/>
                </a:cubicBezTo>
                <a:cubicBezTo>
                  <a:pt x="12409" y="6634"/>
                  <a:pt x="12012" y="5954"/>
                  <a:pt x="11557" y="5410"/>
                </a:cubicBezTo>
                <a:cubicBezTo>
                  <a:pt x="12378" y="5714"/>
                  <a:pt x="13131" y="6153"/>
                  <a:pt x="13796" y="6696"/>
                </a:cubicBezTo>
                <a:moveTo>
                  <a:pt x="8342" y="8323"/>
                </a:moveTo>
                <a:cubicBezTo>
                  <a:pt x="7427" y="8275"/>
                  <a:pt x="6564" y="8099"/>
                  <a:pt x="5799" y="7810"/>
                </a:cubicBezTo>
                <a:cubicBezTo>
                  <a:pt x="6419" y="6290"/>
                  <a:pt x="7318" y="5242"/>
                  <a:pt x="8342" y="4983"/>
                </a:cubicBezTo>
                <a:cubicBezTo>
                  <a:pt x="8342" y="4983"/>
                  <a:pt x="8342" y="8323"/>
                  <a:pt x="8342" y="8323"/>
                </a:cubicBezTo>
                <a:close/>
                <a:moveTo>
                  <a:pt x="8342" y="12269"/>
                </a:moveTo>
                <a:lnTo>
                  <a:pt x="4923" y="12269"/>
                </a:lnTo>
                <a:cubicBezTo>
                  <a:pt x="4964" y="10977"/>
                  <a:pt x="5163" y="9775"/>
                  <a:pt x="5478" y="8728"/>
                </a:cubicBezTo>
                <a:cubicBezTo>
                  <a:pt x="6346" y="9056"/>
                  <a:pt x="7316" y="9254"/>
                  <a:pt x="8342" y="9305"/>
                </a:cubicBezTo>
                <a:cubicBezTo>
                  <a:pt x="8342" y="9305"/>
                  <a:pt x="8342" y="12269"/>
                  <a:pt x="8342" y="12269"/>
                </a:cubicBezTo>
                <a:close/>
                <a:moveTo>
                  <a:pt x="8342" y="16223"/>
                </a:moveTo>
                <a:cubicBezTo>
                  <a:pt x="7316" y="16273"/>
                  <a:pt x="6346" y="16471"/>
                  <a:pt x="5478" y="16799"/>
                </a:cubicBezTo>
                <a:cubicBezTo>
                  <a:pt x="5163" y="15752"/>
                  <a:pt x="4964" y="14550"/>
                  <a:pt x="4923" y="13258"/>
                </a:cubicBezTo>
                <a:lnTo>
                  <a:pt x="8342" y="13258"/>
                </a:lnTo>
                <a:cubicBezTo>
                  <a:pt x="8342" y="13258"/>
                  <a:pt x="8342" y="16223"/>
                  <a:pt x="8342" y="16223"/>
                </a:cubicBezTo>
                <a:close/>
                <a:moveTo>
                  <a:pt x="8342" y="20544"/>
                </a:moveTo>
                <a:cubicBezTo>
                  <a:pt x="7318" y="20286"/>
                  <a:pt x="6419" y="19237"/>
                  <a:pt x="5799" y="17717"/>
                </a:cubicBezTo>
                <a:cubicBezTo>
                  <a:pt x="6564" y="17428"/>
                  <a:pt x="7427" y="17253"/>
                  <a:pt x="8342" y="17204"/>
                </a:cubicBezTo>
                <a:cubicBezTo>
                  <a:pt x="8342" y="17204"/>
                  <a:pt x="8342" y="20544"/>
                  <a:pt x="8342" y="20544"/>
                </a:cubicBezTo>
                <a:close/>
                <a:moveTo>
                  <a:pt x="3877" y="18831"/>
                </a:moveTo>
                <a:cubicBezTo>
                  <a:pt x="4188" y="18564"/>
                  <a:pt x="4544" y="18325"/>
                  <a:pt x="4935" y="18114"/>
                </a:cubicBezTo>
                <a:cubicBezTo>
                  <a:pt x="5264" y="18893"/>
                  <a:pt x="5661" y="19574"/>
                  <a:pt x="6115" y="20118"/>
                </a:cubicBezTo>
                <a:cubicBezTo>
                  <a:pt x="5295" y="19814"/>
                  <a:pt x="4541" y="19374"/>
                  <a:pt x="3877" y="18831"/>
                </a:cubicBezTo>
                <a:moveTo>
                  <a:pt x="1007" y="13258"/>
                </a:moveTo>
                <a:lnTo>
                  <a:pt x="3942" y="13258"/>
                </a:lnTo>
                <a:cubicBezTo>
                  <a:pt x="3986" y="14686"/>
                  <a:pt x="4217" y="16024"/>
                  <a:pt x="4591" y="17192"/>
                </a:cubicBezTo>
                <a:cubicBezTo>
                  <a:pt x="4057" y="17470"/>
                  <a:pt x="3582" y="17803"/>
                  <a:pt x="3166" y="18173"/>
                </a:cubicBezTo>
                <a:cubicBezTo>
                  <a:pt x="1927" y="16878"/>
                  <a:pt x="1126" y="15163"/>
                  <a:pt x="1007" y="13258"/>
                </a:cubicBezTo>
                <a:moveTo>
                  <a:pt x="3166" y="7354"/>
                </a:moveTo>
                <a:cubicBezTo>
                  <a:pt x="3582" y="7725"/>
                  <a:pt x="4057" y="8057"/>
                  <a:pt x="4591" y="8335"/>
                </a:cubicBezTo>
                <a:cubicBezTo>
                  <a:pt x="4217" y="9504"/>
                  <a:pt x="3986" y="10842"/>
                  <a:pt x="3942" y="12269"/>
                </a:cubicBezTo>
                <a:lnTo>
                  <a:pt x="1007" y="12269"/>
                </a:lnTo>
                <a:cubicBezTo>
                  <a:pt x="1126" y="10365"/>
                  <a:pt x="1927" y="8649"/>
                  <a:pt x="3166" y="7354"/>
                </a:cubicBezTo>
                <a:moveTo>
                  <a:pt x="6115" y="5410"/>
                </a:moveTo>
                <a:cubicBezTo>
                  <a:pt x="5661" y="5954"/>
                  <a:pt x="5264" y="6634"/>
                  <a:pt x="4935" y="7413"/>
                </a:cubicBezTo>
                <a:cubicBezTo>
                  <a:pt x="4544" y="7203"/>
                  <a:pt x="4188" y="6963"/>
                  <a:pt x="3877" y="6696"/>
                </a:cubicBezTo>
                <a:cubicBezTo>
                  <a:pt x="4542" y="6153"/>
                  <a:pt x="5295" y="5714"/>
                  <a:pt x="6115" y="5410"/>
                </a:cubicBezTo>
                <a:moveTo>
                  <a:pt x="8836" y="3927"/>
                </a:moveTo>
                <a:cubicBezTo>
                  <a:pt x="3956" y="3927"/>
                  <a:pt x="0" y="7883"/>
                  <a:pt x="0" y="12764"/>
                </a:cubicBezTo>
                <a:cubicBezTo>
                  <a:pt x="0" y="17644"/>
                  <a:pt x="3956" y="21600"/>
                  <a:pt x="8836" y="21600"/>
                </a:cubicBezTo>
                <a:cubicBezTo>
                  <a:pt x="13717" y="21600"/>
                  <a:pt x="17673" y="17644"/>
                  <a:pt x="17673" y="12764"/>
                </a:cubicBezTo>
                <a:cubicBezTo>
                  <a:pt x="17673" y="7883"/>
                  <a:pt x="13717" y="3927"/>
                  <a:pt x="8836" y="3927"/>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46" name="Shape 2946"/>
          <p:cNvSpPr/>
          <p:nvPr/>
        </p:nvSpPr>
        <p:spPr>
          <a:xfrm>
            <a:off x="14632988" y="6578673"/>
            <a:ext cx="558655" cy="558654"/>
          </a:xfrm>
          <a:custGeom>
            <a:avLst/>
            <a:gdLst/>
            <a:ahLst/>
            <a:cxnLst>
              <a:cxn ang="0">
                <a:pos x="wd2" y="hd2"/>
              </a:cxn>
              <a:cxn ang="5400000">
                <a:pos x="wd2" y="hd2"/>
              </a:cxn>
              <a:cxn ang="10800000">
                <a:pos x="wd2" y="hd2"/>
              </a:cxn>
              <a:cxn ang="16200000">
                <a:pos x="wd2" y="hd2"/>
              </a:cxn>
            </a:cxnLst>
            <a:rect l="0" t="0" r="r" b="b"/>
            <a:pathLst>
              <a:path w="21600" h="21600" extrusionOk="0">
                <a:moveTo>
                  <a:pt x="19595" y="9980"/>
                </a:moveTo>
                <a:cubicBezTo>
                  <a:pt x="19587" y="9894"/>
                  <a:pt x="19575" y="9811"/>
                  <a:pt x="19565" y="9726"/>
                </a:cubicBezTo>
                <a:cubicBezTo>
                  <a:pt x="19542" y="9539"/>
                  <a:pt x="19514" y="9355"/>
                  <a:pt x="19480" y="9172"/>
                </a:cubicBezTo>
                <a:cubicBezTo>
                  <a:pt x="19463" y="9078"/>
                  <a:pt x="19444" y="8986"/>
                  <a:pt x="19424" y="8893"/>
                </a:cubicBezTo>
                <a:cubicBezTo>
                  <a:pt x="19384" y="8712"/>
                  <a:pt x="19337" y="8533"/>
                  <a:pt x="19286" y="8356"/>
                </a:cubicBezTo>
                <a:cubicBezTo>
                  <a:pt x="19263" y="8276"/>
                  <a:pt x="19244" y="8195"/>
                  <a:pt x="19218" y="8116"/>
                </a:cubicBezTo>
                <a:cubicBezTo>
                  <a:pt x="19143" y="7879"/>
                  <a:pt x="19057" y="7646"/>
                  <a:pt x="18963" y="7418"/>
                </a:cubicBezTo>
                <a:cubicBezTo>
                  <a:pt x="18923" y="7321"/>
                  <a:pt x="18876" y="7229"/>
                  <a:pt x="18833" y="7134"/>
                </a:cubicBezTo>
                <a:cubicBezTo>
                  <a:pt x="18771" y="6999"/>
                  <a:pt x="18708" y="6865"/>
                  <a:pt x="18640" y="6734"/>
                </a:cubicBezTo>
                <a:cubicBezTo>
                  <a:pt x="18580" y="6618"/>
                  <a:pt x="18516" y="6504"/>
                  <a:pt x="18450" y="6391"/>
                </a:cubicBezTo>
                <a:cubicBezTo>
                  <a:pt x="18392" y="6291"/>
                  <a:pt x="18331" y="6192"/>
                  <a:pt x="18269" y="6094"/>
                </a:cubicBezTo>
                <a:cubicBezTo>
                  <a:pt x="18192" y="5971"/>
                  <a:pt x="18114" y="5849"/>
                  <a:pt x="18031" y="5731"/>
                </a:cubicBezTo>
                <a:cubicBezTo>
                  <a:pt x="17986" y="5667"/>
                  <a:pt x="17936" y="5605"/>
                  <a:pt x="17889" y="5541"/>
                </a:cubicBezTo>
                <a:cubicBezTo>
                  <a:pt x="17544" y="5080"/>
                  <a:pt x="17159" y="4651"/>
                  <a:pt x="16732" y="4265"/>
                </a:cubicBezTo>
                <a:cubicBezTo>
                  <a:pt x="16705" y="4241"/>
                  <a:pt x="16679" y="4216"/>
                  <a:pt x="16652" y="4192"/>
                </a:cubicBezTo>
                <a:cubicBezTo>
                  <a:pt x="16499" y="4058"/>
                  <a:pt x="16343" y="3927"/>
                  <a:pt x="16181" y="3803"/>
                </a:cubicBezTo>
                <a:cubicBezTo>
                  <a:pt x="16173" y="3796"/>
                  <a:pt x="16165" y="3790"/>
                  <a:pt x="16156" y="3784"/>
                </a:cubicBezTo>
                <a:cubicBezTo>
                  <a:pt x="15459" y="3252"/>
                  <a:pt x="14680" y="2821"/>
                  <a:pt x="13842" y="2513"/>
                </a:cubicBezTo>
                <a:cubicBezTo>
                  <a:pt x="13592" y="2912"/>
                  <a:pt x="13337" y="3420"/>
                  <a:pt x="13040" y="3590"/>
                </a:cubicBezTo>
                <a:cubicBezTo>
                  <a:pt x="12610" y="3835"/>
                  <a:pt x="12641" y="4817"/>
                  <a:pt x="13469" y="4725"/>
                </a:cubicBezTo>
                <a:cubicBezTo>
                  <a:pt x="13469" y="4725"/>
                  <a:pt x="13224" y="4970"/>
                  <a:pt x="13469" y="5860"/>
                </a:cubicBezTo>
                <a:cubicBezTo>
                  <a:pt x="13715" y="6750"/>
                  <a:pt x="14126" y="6943"/>
                  <a:pt x="15341" y="6443"/>
                </a:cubicBezTo>
                <a:cubicBezTo>
                  <a:pt x="15862" y="6228"/>
                  <a:pt x="16258" y="6340"/>
                  <a:pt x="16200" y="6873"/>
                </a:cubicBezTo>
                <a:cubicBezTo>
                  <a:pt x="16077" y="8008"/>
                  <a:pt x="15202" y="7960"/>
                  <a:pt x="15862" y="9788"/>
                </a:cubicBezTo>
                <a:cubicBezTo>
                  <a:pt x="16261" y="10892"/>
                  <a:pt x="17243" y="11322"/>
                  <a:pt x="17611" y="12181"/>
                </a:cubicBezTo>
                <a:cubicBezTo>
                  <a:pt x="17814" y="12653"/>
                  <a:pt x="18591" y="13088"/>
                  <a:pt x="19250" y="13384"/>
                </a:cubicBezTo>
                <a:cubicBezTo>
                  <a:pt x="19321" y="13153"/>
                  <a:pt x="19380" y="12917"/>
                  <a:pt x="19432" y="12677"/>
                </a:cubicBezTo>
                <a:cubicBezTo>
                  <a:pt x="19452" y="12587"/>
                  <a:pt x="19467" y="12494"/>
                  <a:pt x="19484" y="12402"/>
                </a:cubicBezTo>
                <a:cubicBezTo>
                  <a:pt x="19517" y="12224"/>
                  <a:pt x="19545" y="12044"/>
                  <a:pt x="19566" y="11862"/>
                </a:cubicBezTo>
                <a:cubicBezTo>
                  <a:pt x="19576" y="11776"/>
                  <a:pt x="19588" y="11691"/>
                  <a:pt x="19596" y="11604"/>
                </a:cubicBezTo>
                <a:cubicBezTo>
                  <a:pt x="19620" y="11340"/>
                  <a:pt x="19636" y="11072"/>
                  <a:pt x="19636" y="10800"/>
                </a:cubicBezTo>
                <a:cubicBezTo>
                  <a:pt x="19636" y="10523"/>
                  <a:pt x="19620" y="10250"/>
                  <a:pt x="19595" y="9980"/>
                </a:cubicBezTo>
                <a:moveTo>
                  <a:pt x="10800" y="20618"/>
                </a:moveTo>
                <a:cubicBezTo>
                  <a:pt x="5377" y="20618"/>
                  <a:pt x="982" y="16223"/>
                  <a:pt x="982" y="10800"/>
                </a:cubicBezTo>
                <a:cubicBezTo>
                  <a:pt x="982" y="5377"/>
                  <a:pt x="5377" y="982"/>
                  <a:pt x="10800" y="982"/>
                </a:cubicBezTo>
                <a:cubicBezTo>
                  <a:pt x="16222" y="982"/>
                  <a:pt x="20618" y="5377"/>
                  <a:pt x="20618" y="10800"/>
                </a:cubicBezTo>
                <a:cubicBezTo>
                  <a:pt x="20618" y="16223"/>
                  <a:pt x="16222" y="20618"/>
                  <a:pt x="10800" y="20618"/>
                </a:cubicBezTo>
                <a:moveTo>
                  <a:pt x="10800" y="0"/>
                </a:moveTo>
                <a:cubicBezTo>
                  <a:pt x="4835" y="0"/>
                  <a:pt x="0" y="4836"/>
                  <a:pt x="0" y="10800"/>
                </a:cubicBezTo>
                <a:cubicBezTo>
                  <a:pt x="0" y="16765"/>
                  <a:pt x="4835" y="21600"/>
                  <a:pt x="10800" y="21600"/>
                </a:cubicBezTo>
                <a:cubicBezTo>
                  <a:pt x="16764" y="21600"/>
                  <a:pt x="21600" y="16765"/>
                  <a:pt x="21600" y="10800"/>
                </a:cubicBezTo>
                <a:cubicBezTo>
                  <a:pt x="21600" y="4836"/>
                  <a:pt x="16764" y="0"/>
                  <a:pt x="10800" y="0"/>
                </a:cubicBezTo>
                <a:moveTo>
                  <a:pt x="8407" y="9726"/>
                </a:moveTo>
                <a:cubicBezTo>
                  <a:pt x="8468" y="9020"/>
                  <a:pt x="9603" y="8284"/>
                  <a:pt x="10370" y="7947"/>
                </a:cubicBezTo>
                <a:cubicBezTo>
                  <a:pt x="11137" y="7609"/>
                  <a:pt x="11843" y="7486"/>
                  <a:pt x="11751" y="6903"/>
                </a:cubicBezTo>
                <a:cubicBezTo>
                  <a:pt x="11659" y="6320"/>
                  <a:pt x="11444" y="5891"/>
                  <a:pt x="10248" y="5891"/>
                </a:cubicBezTo>
                <a:cubicBezTo>
                  <a:pt x="9051" y="5891"/>
                  <a:pt x="9573" y="7486"/>
                  <a:pt x="8591" y="6535"/>
                </a:cubicBezTo>
                <a:cubicBezTo>
                  <a:pt x="7609" y="5584"/>
                  <a:pt x="8805" y="5830"/>
                  <a:pt x="9296" y="5615"/>
                </a:cubicBezTo>
                <a:cubicBezTo>
                  <a:pt x="9787" y="5400"/>
                  <a:pt x="10278" y="4510"/>
                  <a:pt x="9419" y="4449"/>
                </a:cubicBezTo>
                <a:cubicBezTo>
                  <a:pt x="8560" y="4388"/>
                  <a:pt x="8744" y="4817"/>
                  <a:pt x="8069" y="4572"/>
                </a:cubicBezTo>
                <a:cubicBezTo>
                  <a:pt x="7394" y="4326"/>
                  <a:pt x="7087" y="5431"/>
                  <a:pt x="6658" y="5277"/>
                </a:cubicBezTo>
                <a:cubicBezTo>
                  <a:pt x="6373" y="5176"/>
                  <a:pt x="5613" y="4605"/>
                  <a:pt x="5110" y="4044"/>
                </a:cubicBezTo>
                <a:cubicBezTo>
                  <a:pt x="4094" y="4900"/>
                  <a:pt x="3277" y="5982"/>
                  <a:pt x="2729" y="7212"/>
                </a:cubicBezTo>
                <a:cubicBezTo>
                  <a:pt x="2875" y="8862"/>
                  <a:pt x="3774" y="9726"/>
                  <a:pt x="3774" y="9726"/>
                </a:cubicBezTo>
                <a:cubicBezTo>
                  <a:pt x="3774" y="9726"/>
                  <a:pt x="4234" y="10800"/>
                  <a:pt x="6995" y="12119"/>
                </a:cubicBezTo>
                <a:cubicBezTo>
                  <a:pt x="6995" y="12119"/>
                  <a:pt x="7517" y="12150"/>
                  <a:pt x="6903" y="11536"/>
                </a:cubicBezTo>
                <a:cubicBezTo>
                  <a:pt x="6290" y="10923"/>
                  <a:pt x="5615" y="10156"/>
                  <a:pt x="6382" y="9757"/>
                </a:cubicBezTo>
                <a:cubicBezTo>
                  <a:pt x="7149" y="9358"/>
                  <a:pt x="7364" y="9389"/>
                  <a:pt x="7548" y="10125"/>
                </a:cubicBezTo>
                <a:cubicBezTo>
                  <a:pt x="7732" y="10861"/>
                  <a:pt x="8345" y="10432"/>
                  <a:pt x="8407" y="9726"/>
                </a:cubicBezTo>
                <a:moveTo>
                  <a:pt x="16246" y="12871"/>
                </a:moveTo>
                <a:cubicBezTo>
                  <a:pt x="15893" y="13086"/>
                  <a:pt x="15908" y="13561"/>
                  <a:pt x="16200" y="13822"/>
                </a:cubicBezTo>
                <a:cubicBezTo>
                  <a:pt x="16491" y="14083"/>
                  <a:pt x="17074" y="14420"/>
                  <a:pt x="17258" y="13822"/>
                </a:cubicBezTo>
                <a:cubicBezTo>
                  <a:pt x="17442" y="13224"/>
                  <a:pt x="16599" y="12656"/>
                  <a:pt x="16246" y="12871"/>
                </a:cubicBezTo>
                <a:moveTo>
                  <a:pt x="12027" y="12948"/>
                </a:moveTo>
                <a:cubicBezTo>
                  <a:pt x="10984" y="12058"/>
                  <a:pt x="11107" y="11659"/>
                  <a:pt x="9787" y="11659"/>
                </a:cubicBezTo>
                <a:cubicBezTo>
                  <a:pt x="8468" y="11659"/>
                  <a:pt x="7640" y="11966"/>
                  <a:pt x="7977" y="13807"/>
                </a:cubicBezTo>
                <a:cubicBezTo>
                  <a:pt x="8315" y="15648"/>
                  <a:pt x="9296" y="14819"/>
                  <a:pt x="9205" y="16231"/>
                </a:cubicBezTo>
                <a:cubicBezTo>
                  <a:pt x="9112" y="17642"/>
                  <a:pt x="9450" y="17949"/>
                  <a:pt x="9665" y="18286"/>
                </a:cubicBezTo>
                <a:cubicBezTo>
                  <a:pt x="9880" y="18624"/>
                  <a:pt x="10524" y="19606"/>
                  <a:pt x="10769" y="18225"/>
                </a:cubicBezTo>
                <a:cubicBezTo>
                  <a:pt x="11015" y="16844"/>
                  <a:pt x="11475" y="16077"/>
                  <a:pt x="11996" y="15402"/>
                </a:cubicBezTo>
                <a:cubicBezTo>
                  <a:pt x="12518" y="14727"/>
                  <a:pt x="13070" y="13837"/>
                  <a:pt x="12027" y="12948"/>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47" name="Shape 2947"/>
          <p:cNvSpPr/>
          <p:nvPr/>
        </p:nvSpPr>
        <p:spPr>
          <a:xfrm>
            <a:off x="15699510" y="6578673"/>
            <a:ext cx="558655" cy="558654"/>
          </a:xfrm>
          <a:custGeom>
            <a:avLst/>
            <a:gdLst/>
            <a:ahLst/>
            <a:cxnLst>
              <a:cxn ang="0">
                <a:pos x="wd2" y="hd2"/>
              </a:cxn>
              <a:cxn ang="5400000">
                <a:pos x="wd2" y="hd2"/>
              </a:cxn>
              <a:cxn ang="10800000">
                <a:pos x="wd2" y="hd2"/>
              </a:cxn>
              <a:cxn ang="16200000">
                <a:pos x="wd2" y="hd2"/>
              </a:cxn>
            </a:cxnLst>
            <a:rect l="0" t="0" r="r" b="b"/>
            <a:pathLst>
              <a:path w="21600" h="21600" extrusionOk="0">
                <a:moveTo>
                  <a:pt x="18367" y="17673"/>
                </a:moveTo>
                <a:lnTo>
                  <a:pt x="20127" y="17673"/>
                </a:lnTo>
                <a:cubicBezTo>
                  <a:pt x="20398" y="17673"/>
                  <a:pt x="20618" y="17453"/>
                  <a:pt x="20618" y="17182"/>
                </a:cubicBezTo>
                <a:cubicBezTo>
                  <a:pt x="20618" y="16910"/>
                  <a:pt x="20398" y="16691"/>
                  <a:pt x="20127" y="16691"/>
                </a:cubicBezTo>
                <a:lnTo>
                  <a:pt x="17182" y="16691"/>
                </a:lnTo>
                <a:cubicBezTo>
                  <a:pt x="16911" y="16691"/>
                  <a:pt x="16691" y="16910"/>
                  <a:pt x="16691" y="17182"/>
                </a:cubicBezTo>
                <a:lnTo>
                  <a:pt x="16691" y="20127"/>
                </a:lnTo>
                <a:cubicBezTo>
                  <a:pt x="16691" y="20399"/>
                  <a:pt x="16911" y="20618"/>
                  <a:pt x="17182" y="20618"/>
                </a:cubicBezTo>
                <a:cubicBezTo>
                  <a:pt x="17453" y="20618"/>
                  <a:pt x="17673" y="20399"/>
                  <a:pt x="17673" y="20127"/>
                </a:cubicBezTo>
                <a:lnTo>
                  <a:pt x="17673" y="18367"/>
                </a:lnTo>
                <a:lnTo>
                  <a:pt x="20762" y="21456"/>
                </a:lnTo>
                <a:cubicBezTo>
                  <a:pt x="20851" y="21545"/>
                  <a:pt x="20974" y="21600"/>
                  <a:pt x="21109" y="21600"/>
                </a:cubicBezTo>
                <a:cubicBezTo>
                  <a:pt x="21380" y="21600"/>
                  <a:pt x="21600" y="21380"/>
                  <a:pt x="21600" y="21109"/>
                </a:cubicBezTo>
                <a:cubicBezTo>
                  <a:pt x="21600" y="20974"/>
                  <a:pt x="21545" y="20851"/>
                  <a:pt x="21456" y="20762"/>
                </a:cubicBezTo>
                <a:cubicBezTo>
                  <a:pt x="21456" y="20762"/>
                  <a:pt x="18367" y="17673"/>
                  <a:pt x="18367" y="17673"/>
                </a:cubicBezTo>
                <a:close/>
                <a:moveTo>
                  <a:pt x="4418" y="16691"/>
                </a:moveTo>
                <a:lnTo>
                  <a:pt x="1473" y="16691"/>
                </a:lnTo>
                <a:cubicBezTo>
                  <a:pt x="1202" y="16691"/>
                  <a:pt x="982" y="16910"/>
                  <a:pt x="982" y="17182"/>
                </a:cubicBezTo>
                <a:cubicBezTo>
                  <a:pt x="982" y="17453"/>
                  <a:pt x="1202" y="17673"/>
                  <a:pt x="1473" y="17673"/>
                </a:cubicBezTo>
                <a:lnTo>
                  <a:pt x="3233" y="17673"/>
                </a:lnTo>
                <a:lnTo>
                  <a:pt x="144" y="20762"/>
                </a:lnTo>
                <a:cubicBezTo>
                  <a:pt x="55" y="20851"/>
                  <a:pt x="0" y="20974"/>
                  <a:pt x="0" y="21109"/>
                </a:cubicBezTo>
                <a:cubicBezTo>
                  <a:pt x="0" y="21380"/>
                  <a:pt x="220" y="21600"/>
                  <a:pt x="491" y="21600"/>
                </a:cubicBezTo>
                <a:cubicBezTo>
                  <a:pt x="626" y="21600"/>
                  <a:pt x="749" y="21545"/>
                  <a:pt x="838" y="21456"/>
                </a:cubicBezTo>
                <a:lnTo>
                  <a:pt x="3927" y="18367"/>
                </a:lnTo>
                <a:lnTo>
                  <a:pt x="3927" y="20127"/>
                </a:lnTo>
                <a:cubicBezTo>
                  <a:pt x="3927" y="20399"/>
                  <a:pt x="4147" y="20618"/>
                  <a:pt x="4418" y="20618"/>
                </a:cubicBezTo>
                <a:cubicBezTo>
                  <a:pt x="4689" y="20618"/>
                  <a:pt x="4909" y="20399"/>
                  <a:pt x="4909" y="20127"/>
                </a:cubicBezTo>
                <a:lnTo>
                  <a:pt x="4909" y="17182"/>
                </a:lnTo>
                <a:cubicBezTo>
                  <a:pt x="4909" y="16910"/>
                  <a:pt x="4689" y="16691"/>
                  <a:pt x="4418" y="16691"/>
                </a:cubicBezTo>
                <a:moveTo>
                  <a:pt x="14578" y="13923"/>
                </a:moveTo>
                <a:cubicBezTo>
                  <a:pt x="14366" y="13756"/>
                  <a:pt x="14123" y="13606"/>
                  <a:pt x="13863" y="13470"/>
                </a:cubicBezTo>
                <a:cubicBezTo>
                  <a:pt x="14060" y="12810"/>
                  <a:pt x="14189" y="12080"/>
                  <a:pt x="14228" y="11304"/>
                </a:cubicBezTo>
                <a:lnTo>
                  <a:pt x="15676" y="11304"/>
                </a:lnTo>
                <a:cubicBezTo>
                  <a:pt x="15574" y="12295"/>
                  <a:pt x="15177" y="13195"/>
                  <a:pt x="14578" y="13923"/>
                </a:cubicBezTo>
                <a:moveTo>
                  <a:pt x="13136" y="15120"/>
                </a:moveTo>
                <a:cubicBezTo>
                  <a:pt x="13280" y="14892"/>
                  <a:pt x="13410" y="14641"/>
                  <a:pt x="13529" y="14374"/>
                </a:cubicBezTo>
                <a:cubicBezTo>
                  <a:pt x="13660" y="14445"/>
                  <a:pt x="13781" y="14521"/>
                  <a:pt x="13893" y="14602"/>
                </a:cubicBezTo>
                <a:cubicBezTo>
                  <a:pt x="13656" y="14795"/>
                  <a:pt x="13407" y="14973"/>
                  <a:pt x="13136" y="15120"/>
                </a:cubicBezTo>
                <a:moveTo>
                  <a:pt x="11304" y="12785"/>
                </a:moveTo>
                <a:lnTo>
                  <a:pt x="11304" y="11304"/>
                </a:lnTo>
                <a:lnTo>
                  <a:pt x="13226" y="11304"/>
                </a:lnTo>
                <a:cubicBezTo>
                  <a:pt x="13193" y="11948"/>
                  <a:pt x="13093" y="12547"/>
                  <a:pt x="12949" y="13093"/>
                </a:cubicBezTo>
                <a:cubicBezTo>
                  <a:pt x="12443" y="12931"/>
                  <a:pt x="11890" y="12824"/>
                  <a:pt x="11304" y="12785"/>
                </a:cubicBezTo>
                <a:moveTo>
                  <a:pt x="11304" y="15605"/>
                </a:moveTo>
                <a:lnTo>
                  <a:pt x="11304" y="13766"/>
                </a:lnTo>
                <a:cubicBezTo>
                  <a:pt x="11784" y="13800"/>
                  <a:pt x="12233" y="13886"/>
                  <a:pt x="12642" y="14009"/>
                </a:cubicBezTo>
                <a:cubicBezTo>
                  <a:pt x="12301" y="14805"/>
                  <a:pt x="11837" y="15382"/>
                  <a:pt x="11304" y="15605"/>
                </a:cubicBezTo>
                <a:moveTo>
                  <a:pt x="11304" y="8815"/>
                </a:moveTo>
                <a:cubicBezTo>
                  <a:pt x="11890" y="8776"/>
                  <a:pt x="12443" y="8669"/>
                  <a:pt x="12949" y="8507"/>
                </a:cubicBezTo>
                <a:cubicBezTo>
                  <a:pt x="13093" y="9053"/>
                  <a:pt x="13193" y="9652"/>
                  <a:pt x="13226" y="10297"/>
                </a:cubicBezTo>
                <a:lnTo>
                  <a:pt x="11304" y="10297"/>
                </a:lnTo>
                <a:cubicBezTo>
                  <a:pt x="11304" y="10297"/>
                  <a:pt x="11304" y="8815"/>
                  <a:pt x="11304" y="8815"/>
                </a:cubicBezTo>
                <a:close/>
                <a:moveTo>
                  <a:pt x="11304" y="5995"/>
                </a:moveTo>
                <a:cubicBezTo>
                  <a:pt x="11837" y="6218"/>
                  <a:pt x="12301" y="6795"/>
                  <a:pt x="12642" y="7591"/>
                </a:cubicBezTo>
                <a:cubicBezTo>
                  <a:pt x="12233" y="7714"/>
                  <a:pt x="11784" y="7800"/>
                  <a:pt x="11304" y="7835"/>
                </a:cubicBezTo>
                <a:cubicBezTo>
                  <a:pt x="11304" y="7835"/>
                  <a:pt x="11304" y="5995"/>
                  <a:pt x="11304" y="5995"/>
                </a:cubicBezTo>
                <a:close/>
                <a:moveTo>
                  <a:pt x="13893" y="6998"/>
                </a:moveTo>
                <a:cubicBezTo>
                  <a:pt x="13781" y="7079"/>
                  <a:pt x="13660" y="7155"/>
                  <a:pt x="13529" y="7227"/>
                </a:cubicBezTo>
                <a:cubicBezTo>
                  <a:pt x="13410" y="6960"/>
                  <a:pt x="13280" y="6708"/>
                  <a:pt x="13136" y="6480"/>
                </a:cubicBezTo>
                <a:cubicBezTo>
                  <a:pt x="13407" y="6627"/>
                  <a:pt x="13656" y="6805"/>
                  <a:pt x="13893" y="6998"/>
                </a:cubicBezTo>
                <a:moveTo>
                  <a:pt x="15676" y="10297"/>
                </a:moveTo>
                <a:lnTo>
                  <a:pt x="14228" y="10297"/>
                </a:lnTo>
                <a:cubicBezTo>
                  <a:pt x="14189" y="9520"/>
                  <a:pt x="14060" y="8790"/>
                  <a:pt x="13863" y="8130"/>
                </a:cubicBezTo>
                <a:cubicBezTo>
                  <a:pt x="14123" y="7994"/>
                  <a:pt x="14366" y="7844"/>
                  <a:pt x="14578" y="7677"/>
                </a:cubicBezTo>
                <a:cubicBezTo>
                  <a:pt x="15177" y="8405"/>
                  <a:pt x="15574" y="9305"/>
                  <a:pt x="15676" y="10297"/>
                </a:cubicBezTo>
                <a:moveTo>
                  <a:pt x="10296" y="7835"/>
                </a:moveTo>
                <a:cubicBezTo>
                  <a:pt x="9816" y="7800"/>
                  <a:pt x="9367" y="7714"/>
                  <a:pt x="8958" y="7591"/>
                </a:cubicBezTo>
                <a:cubicBezTo>
                  <a:pt x="9299" y="6795"/>
                  <a:pt x="9764" y="6218"/>
                  <a:pt x="10296" y="5995"/>
                </a:cubicBezTo>
                <a:cubicBezTo>
                  <a:pt x="10296" y="5995"/>
                  <a:pt x="10296" y="7835"/>
                  <a:pt x="10296" y="7835"/>
                </a:cubicBezTo>
                <a:close/>
                <a:moveTo>
                  <a:pt x="10296" y="10297"/>
                </a:moveTo>
                <a:lnTo>
                  <a:pt x="8374" y="10297"/>
                </a:lnTo>
                <a:cubicBezTo>
                  <a:pt x="8407" y="9652"/>
                  <a:pt x="8507" y="9053"/>
                  <a:pt x="8651" y="8507"/>
                </a:cubicBezTo>
                <a:cubicBezTo>
                  <a:pt x="9158" y="8669"/>
                  <a:pt x="9710" y="8776"/>
                  <a:pt x="10296" y="8815"/>
                </a:cubicBezTo>
                <a:cubicBezTo>
                  <a:pt x="10296" y="8815"/>
                  <a:pt x="10296" y="10297"/>
                  <a:pt x="10296" y="10297"/>
                </a:cubicBezTo>
                <a:close/>
                <a:moveTo>
                  <a:pt x="10296" y="12785"/>
                </a:moveTo>
                <a:cubicBezTo>
                  <a:pt x="9710" y="12824"/>
                  <a:pt x="9158" y="12931"/>
                  <a:pt x="8651" y="13093"/>
                </a:cubicBezTo>
                <a:cubicBezTo>
                  <a:pt x="8507" y="12547"/>
                  <a:pt x="8407" y="11948"/>
                  <a:pt x="8374" y="11304"/>
                </a:cubicBezTo>
                <a:lnTo>
                  <a:pt x="10296" y="11304"/>
                </a:lnTo>
                <a:cubicBezTo>
                  <a:pt x="10296" y="11304"/>
                  <a:pt x="10296" y="12785"/>
                  <a:pt x="10296" y="12785"/>
                </a:cubicBezTo>
                <a:close/>
                <a:moveTo>
                  <a:pt x="10296" y="15605"/>
                </a:moveTo>
                <a:cubicBezTo>
                  <a:pt x="9764" y="15382"/>
                  <a:pt x="9299" y="14805"/>
                  <a:pt x="8958" y="14009"/>
                </a:cubicBezTo>
                <a:cubicBezTo>
                  <a:pt x="9367" y="13886"/>
                  <a:pt x="9816" y="13800"/>
                  <a:pt x="10296" y="13766"/>
                </a:cubicBezTo>
                <a:cubicBezTo>
                  <a:pt x="10296" y="13766"/>
                  <a:pt x="10296" y="15605"/>
                  <a:pt x="10296" y="15605"/>
                </a:cubicBezTo>
                <a:close/>
                <a:moveTo>
                  <a:pt x="7707" y="14602"/>
                </a:moveTo>
                <a:cubicBezTo>
                  <a:pt x="7819" y="14521"/>
                  <a:pt x="7941" y="14445"/>
                  <a:pt x="8071" y="14374"/>
                </a:cubicBezTo>
                <a:cubicBezTo>
                  <a:pt x="8190" y="14641"/>
                  <a:pt x="8321" y="14892"/>
                  <a:pt x="8464" y="15120"/>
                </a:cubicBezTo>
                <a:cubicBezTo>
                  <a:pt x="8193" y="14973"/>
                  <a:pt x="7944" y="14795"/>
                  <a:pt x="7707" y="14602"/>
                </a:cubicBezTo>
                <a:moveTo>
                  <a:pt x="5925" y="11304"/>
                </a:moveTo>
                <a:lnTo>
                  <a:pt x="7372" y="11304"/>
                </a:lnTo>
                <a:cubicBezTo>
                  <a:pt x="7411" y="12080"/>
                  <a:pt x="7540" y="12810"/>
                  <a:pt x="7737" y="13470"/>
                </a:cubicBezTo>
                <a:cubicBezTo>
                  <a:pt x="7477" y="13606"/>
                  <a:pt x="7235" y="13756"/>
                  <a:pt x="7022" y="13923"/>
                </a:cubicBezTo>
                <a:cubicBezTo>
                  <a:pt x="6423" y="13195"/>
                  <a:pt x="6026" y="12295"/>
                  <a:pt x="5925" y="11304"/>
                </a:cubicBezTo>
                <a:moveTo>
                  <a:pt x="7022" y="7677"/>
                </a:moveTo>
                <a:cubicBezTo>
                  <a:pt x="7235" y="7844"/>
                  <a:pt x="7477" y="7994"/>
                  <a:pt x="7737" y="8130"/>
                </a:cubicBezTo>
                <a:cubicBezTo>
                  <a:pt x="7540" y="8790"/>
                  <a:pt x="7411" y="9520"/>
                  <a:pt x="7372" y="10297"/>
                </a:cubicBezTo>
                <a:lnTo>
                  <a:pt x="5925" y="10297"/>
                </a:lnTo>
                <a:cubicBezTo>
                  <a:pt x="6026" y="9305"/>
                  <a:pt x="6423" y="8405"/>
                  <a:pt x="7022" y="7677"/>
                </a:cubicBezTo>
                <a:moveTo>
                  <a:pt x="8464" y="6480"/>
                </a:moveTo>
                <a:cubicBezTo>
                  <a:pt x="8321" y="6708"/>
                  <a:pt x="8190" y="6960"/>
                  <a:pt x="8071" y="7227"/>
                </a:cubicBezTo>
                <a:cubicBezTo>
                  <a:pt x="7941" y="7155"/>
                  <a:pt x="7819" y="7079"/>
                  <a:pt x="7707" y="6998"/>
                </a:cubicBezTo>
                <a:cubicBezTo>
                  <a:pt x="7944" y="6805"/>
                  <a:pt x="8193" y="6627"/>
                  <a:pt x="8464" y="6480"/>
                </a:cubicBezTo>
                <a:moveTo>
                  <a:pt x="10800" y="4909"/>
                </a:moveTo>
                <a:cubicBezTo>
                  <a:pt x="7546" y="4909"/>
                  <a:pt x="4909" y="7546"/>
                  <a:pt x="4909" y="10800"/>
                </a:cubicBezTo>
                <a:cubicBezTo>
                  <a:pt x="4909" y="14053"/>
                  <a:pt x="7546" y="16691"/>
                  <a:pt x="10800" y="16691"/>
                </a:cubicBezTo>
                <a:cubicBezTo>
                  <a:pt x="14053" y="16691"/>
                  <a:pt x="16691" y="14053"/>
                  <a:pt x="16691" y="10800"/>
                </a:cubicBezTo>
                <a:cubicBezTo>
                  <a:pt x="16691" y="7546"/>
                  <a:pt x="14053" y="4909"/>
                  <a:pt x="10800" y="4909"/>
                </a:cubicBezTo>
                <a:moveTo>
                  <a:pt x="3233" y="3927"/>
                </a:moveTo>
                <a:lnTo>
                  <a:pt x="1473" y="3927"/>
                </a:lnTo>
                <a:cubicBezTo>
                  <a:pt x="1202" y="3927"/>
                  <a:pt x="982" y="4147"/>
                  <a:pt x="982" y="4418"/>
                </a:cubicBezTo>
                <a:cubicBezTo>
                  <a:pt x="982" y="4690"/>
                  <a:pt x="1202" y="4909"/>
                  <a:pt x="1473" y="4909"/>
                </a:cubicBezTo>
                <a:lnTo>
                  <a:pt x="4418" y="4909"/>
                </a:lnTo>
                <a:cubicBezTo>
                  <a:pt x="4689" y="4909"/>
                  <a:pt x="4909" y="4690"/>
                  <a:pt x="4909" y="4418"/>
                </a:cubicBezTo>
                <a:lnTo>
                  <a:pt x="4909" y="1473"/>
                </a:lnTo>
                <a:cubicBezTo>
                  <a:pt x="4909" y="1201"/>
                  <a:pt x="4689" y="982"/>
                  <a:pt x="4418" y="982"/>
                </a:cubicBezTo>
                <a:cubicBezTo>
                  <a:pt x="4147" y="982"/>
                  <a:pt x="3927" y="1201"/>
                  <a:pt x="3927" y="1473"/>
                </a:cubicBezTo>
                <a:lnTo>
                  <a:pt x="3927" y="3233"/>
                </a:lnTo>
                <a:lnTo>
                  <a:pt x="838" y="144"/>
                </a:lnTo>
                <a:cubicBezTo>
                  <a:pt x="749" y="55"/>
                  <a:pt x="626" y="0"/>
                  <a:pt x="491" y="0"/>
                </a:cubicBezTo>
                <a:cubicBezTo>
                  <a:pt x="220" y="0"/>
                  <a:pt x="0" y="220"/>
                  <a:pt x="0" y="491"/>
                </a:cubicBezTo>
                <a:cubicBezTo>
                  <a:pt x="0" y="627"/>
                  <a:pt x="55" y="749"/>
                  <a:pt x="144" y="838"/>
                </a:cubicBezTo>
                <a:cubicBezTo>
                  <a:pt x="144" y="838"/>
                  <a:pt x="3233" y="3927"/>
                  <a:pt x="3233" y="3927"/>
                </a:cubicBezTo>
                <a:close/>
                <a:moveTo>
                  <a:pt x="17182" y="4909"/>
                </a:moveTo>
                <a:lnTo>
                  <a:pt x="20127" y="4909"/>
                </a:lnTo>
                <a:cubicBezTo>
                  <a:pt x="20398" y="4909"/>
                  <a:pt x="20618" y="4690"/>
                  <a:pt x="20618" y="4418"/>
                </a:cubicBezTo>
                <a:cubicBezTo>
                  <a:pt x="20618" y="4147"/>
                  <a:pt x="20398" y="3927"/>
                  <a:pt x="20127" y="3927"/>
                </a:cubicBezTo>
                <a:lnTo>
                  <a:pt x="18367" y="3927"/>
                </a:lnTo>
                <a:lnTo>
                  <a:pt x="21456" y="838"/>
                </a:lnTo>
                <a:cubicBezTo>
                  <a:pt x="21545" y="749"/>
                  <a:pt x="21600" y="627"/>
                  <a:pt x="21600" y="491"/>
                </a:cubicBezTo>
                <a:cubicBezTo>
                  <a:pt x="21600" y="220"/>
                  <a:pt x="21380" y="0"/>
                  <a:pt x="21109" y="0"/>
                </a:cubicBezTo>
                <a:cubicBezTo>
                  <a:pt x="20974" y="0"/>
                  <a:pt x="20851" y="55"/>
                  <a:pt x="20762" y="144"/>
                </a:cubicBezTo>
                <a:lnTo>
                  <a:pt x="17673" y="3233"/>
                </a:lnTo>
                <a:lnTo>
                  <a:pt x="17673" y="1473"/>
                </a:lnTo>
                <a:cubicBezTo>
                  <a:pt x="17673" y="1201"/>
                  <a:pt x="17453" y="982"/>
                  <a:pt x="17182" y="982"/>
                </a:cubicBezTo>
                <a:cubicBezTo>
                  <a:pt x="16911" y="982"/>
                  <a:pt x="16691" y="1201"/>
                  <a:pt x="16691" y="1473"/>
                </a:cubicBezTo>
                <a:lnTo>
                  <a:pt x="16691" y="4418"/>
                </a:lnTo>
                <a:cubicBezTo>
                  <a:pt x="16691" y="4690"/>
                  <a:pt x="16911" y="4909"/>
                  <a:pt x="17182" y="4909"/>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48" name="Shape 2948"/>
          <p:cNvSpPr/>
          <p:nvPr/>
        </p:nvSpPr>
        <p:spPr>
          <a:xfrm>
            <a:off x="16842212" y="6578673"/>
            <a:ext cx="406295" cy="558654"/>
          </a:xfrm>
          <a:custGeom>
            <a:avLst/>
            <a:gdLst/>
            <a:ahLst/>
            <a:cxnLst>
              <a:cxn ang="0">
                <a:pos x="wd2" y="hd2"/>
              </a:cxn>
              <a:cxn ang="5400000">
                <a:pos x="wd2" y="hd2"/>
              </a:cxn>
              <a:cxn ang="10800000">
                <a:pos x="wd2" y="hd2"/>
              </a:cxn>
              <a:cxn ang="16200000">
                <a:pos x="wd2" y="hd2"/>
              </a:cxn>
            </a:cxnLst>
            <a:rect l="0" t="0" r="r" b="b"/>
            <a:pathLst>
              <a:path w="21600" h="21600" extrusionOk="0">
                <a:moveTo>
                  <a:pt x="6275" y="6273"/>
                </a:moveTo>
                <a:cubicBezTo>
                  <a:pt x="6275" y="6273"/>
                  <a:pt x="6661" y="6914"/>
                  <a:pt x="8976" y="7703"/>
                </a:cubicBezTo>
                <a:cubicBezTo>
                  <a:pt x="8976" y="7703"/>
                  <a:pt x="9413" y="7721"/>
                  <a:pt x="8899" y="7354"/>
                </a:cubicBezTo>
                <a:cubicBezTo>
                  <a:pt x="8384" y="6987"/>
                  <a:pt x="7819" y="6529"/>
                  <a:pt x="8462" y="6291"/>
                </a:cubicBezTo>
                <a:cubicBezTo>
                  <a:pt x="9104" y="6052"/>
                  <a:pt x="9285" y="6071"/>
                  <a:pt x="9439" y="6511"/>
                </a:cubicBezTo>
                <a:cubicBezTo>
                  <a:pt x="9594" y="6950"/>
                  <a:pt x="10108" y="6694"/>
                  <a:pt x="10159" y="6273"/>
                </a:cubicBezTo>
                <a:cubicBezTo>
                  <a:pt x="10211" y="5851"/>
                  <a:pt x="11163" y="5411"/>
                  <a:pt x="11806" y="5209"/>
                </a:cubicBezTo>
                <a:cubicBezTo>
                  <a:pt x="12449" y="5007"/>
                  <a:pt x="13040" y="4934"/>
                  <a:pt x="12963" y="4585"/>
                </a:cubicBezTo>
                <a:cubicBezTo>
                  <a:pt x="12886" y="4237"/>
                  <a:pt x="12706" y="3980"/>
                  <a:pt x="11703" y="3980"/>
                </a:cubicBezTo>
                <a:cubicBezTo>
                  <a:pt x="10699" y="3980"/>
                  <a:pt x="11137" y="4934"/>
                  <a:pt x="10314" y="4365"/>
                </a:cubicBezTo>
                <a:cubicBezTo>
                  <a:pt x="9491" y="3797"/>
                  <a:pt x="10493" y="3944"/>
                  <a:pt x="10905" y="3816"/>
                </a:cubicBezTo>
                <a:cubicBezTo>
                  <a:pt x="11317" y="3687"/>
                  <a:pt x="11729" y="3155"/>
                  <a:pt x="11009" y="3119"/>
                </a:cubicBezTo>
                <a:cubicBezTo>
                  <a:pt x="10287" y="3082"/>
                  <a:pt x="10442" y="3339"/>
                  <a:pt x="9876" y="3192"/>
                </a:cubicBezTo>
                <a:cubicBezTo>
                  <a:pt x="9310" y="3045"/>
                  <a:pt x="9053" y="3706"/>
                  <a:pt x="8693" y="3614"/>
                </a:cubicBezTo>
                <a:cubicBezTo>
                  <a:pt x="8519" y="3570"/>
                  <a:pt x="8131" y="3374"/>
                  <a:pt x="7770" y="3142"/>
                </a:cubicBezTo>
                <a:cubicBezTo>
                  <a:pt x="6767" y="3765"/>
                  <a:pt x="6022" y="4597"/>
                  <a:pt x="5656" y="5546"/>
                </a:cubicBezTo>
                <a:cubicBezTo>
                  <a:pt x="5919" y="6021"/>
                  <a:pt x="6275" y="6273"/>
                  <a:pt x="6275" y="6273"/>
                </a:cubicBezTo>
                <a:moveTo>
                  <a:pt x="20588" y="12027"/>
                </a:moveTo>
                <a:cubicBezTo>
                  <a:pt x="20407" y="12027"/>
                  <a:pt x="20245" y="12080"/>
                  <a:pt x="20124" y="12164"/>
                </a:cubicBezTo>
                <a:lnTo>
                  <a:pt x="20119" y="12161"/>
                </a:lnTo>
                <a:cubicBezTo>
                  <a:pt x="18145" y="13734"/>
                  <a:pt x="15310" y="14727"/>
                  <a:pt x="12150" y="14727"/>
                </a:cubicBezTo>
                <a:cubicBezTo>
                  <a:pt x="6186" y="14727"/>
                  <a:pt x="1350" y="11211"/>
                  <a:pt x="1350" y="6873"/>
                </a:cubicBezTo>
                <a:cubicBezTo>
                  <a:pt x="1350" y="4606"/>
                  <a:pt x="2678" y="2571"/>
                  <a:pt x="4788" y="1137"/>
                </a:cubicBezTo>
                <a:lnTo>
                  <a:pt x="4777" y="1127"/>
                </a:lnTo>
                <a:cubicBezTo>
                  <a:pt x="4945" y="1037"/>
                  <a:pt x="5062" y="900"/>
                  <a:pt x="5062" y="736"/>
                </a:cubicBezTo>
                <a:cubicBezTo>
                  <a:pt x="5062" y="465"/>
                  <a:pt x="4760" y="245"/>
                  <a:pt x="4388" y="245"/>
                </a:cubicBezTo>
                <a:cubicBezTo>
                  <a:pt x="4192" y="245"/>
                  <a:pt x="4020" y="308"/>
                  <a:pt x="3897" y="405"/>
                </a:cubicBezTo>
                <a:lnTo>
                  <a:pt x="3895" y="403"/>
                </a:lnTo>
                <a:cubicBezTo>
                  <a:pt x="1505" y="2016"/>
                  <a:pt x="0" y="4314"/>
                  <a:pt x="0" y="6873"/>
                </a:cubicBezTo>
                <a:cubicBezTo>
                  <a:pt x="0" y="11587"/>
                  <a:pt x="5081" y="15428"/>
                  <a:pt x="11475" y="15684"/>
                </a:cubicBezTo>
                <a:lnTo>
                  <a:pt x="11475" y="20618"/>
                </a:lnTo>
                <a:lnTo>
                  <a:pt x="7425" y="20618"/>
                </a:lnTo>
                <a:cubicBezTo>
                  <a:pt x="7052" y="20618"/>
                  <a:pt x="6750" y="20838"/>
                  <a:pt x="6750" y="21109"/>
                </a:cubicBezTo>
                <a:cubicBezTo>
                  <a:pt x="6750" y="21380"/>
                  <a:pt x="7052" y="21600"/>
                  <a:pt x="7425" y="21600"/>
                </a:cubicBezTo>
                <a:lnTo>
                  <a:pt x="16875" y="21600"/>
                </a:lnTo>
                <a:cubicBezTo>
                  <a:pt x="17247" y="21600"/>
                  <a:pt x="17550" y="21380"/>
                  <a:pt x="17550" y="21109"/>
                </a:cubicBezTo>
                <a:cubicBezTo>
                  <a:pt x="17550" y="20838"/>
                  <a:pt x="17247" y="20618"/>
                  <a:pt x="16875" y="20618"/>
                </a:cubicBezTo>
                <a:lnTo>
                  <a:pt x="12825" y="20618"/>
                </a:lnTo>
                <a:lnTo>
                  <a:pt x="12825" y="15684"/>
                </a:lnTo>
                <a:cubicBezTo>
                  <a:pt x="16068" y="15554"/>
                  <a:pt x="18970" y="14500"/>
                  <a:pt x="21045" y="12880"/>
                </a:cubicBezTo>
                <a:lnTo>
                  <a:pt x="21041" y="12877"/>
                </a:lnTo>
                <a:cubicBezTo>
                  <a:pt x="21175" y="12788"/>
                  <a:pt x="21262" y="12661"/>
                  <a:pt x="21262" y="12518"/>
                </a:cubicBezTo>
                <a:cubicBezTo>
                  <a:pt x="21262" y="12247"/>
                  <a:pt x="20960" y="12027"/>
                  <a:pt x="20588" y="12027"/>
                </a:cubicBezTo>
                <a:moveTo>
                  <a:pt x="12150" y="982"/>
                </a:moveTo>
                <a:cubicBezTo>
                  <a:pt x="16623" y="982"/>
                  <a:pt x="20250" y="3619"/>
                  <a:pt x="20250" y="6873"/>
                </a:cubicBezTo>
                <a:cubicBezTo>
                  <a:pt x="20250" y="10127"/>
                  <a:pt x="16623" y="12764"/>
                  <a:pt x="12150" y="12764"/>
                </a:cubicBezTo>
                <a:cubicBezTo>
                  <a:pt x="7677" y="12764"/>
                  <a:pt x="4050" y="10127"/>
                  <a:pt x="4050" y="6873"/>
                </a:cubicBezTo>
                <a:cubicBezTo>
                  <a:pt x="4050" y="3619"/>
                  <a:pt x="7677" y="982"/>
                  <a:pt x="12150" y="982"/>
                </a:cubicBezTo>
                <a:moveTo>
                  <a:pt x="12150" y="13745"/>
                </a:moveTo>
                <a:cubicBezTo>
                  <a:pt x="17369" y="13745"/>
                  <a:pt x="21600" y="10669"/>
                  <a:pt x="21600" y="6873"/>
                </a:cubicBezTo>
                <a:cubicBezTo>
                  <a:pt x="21600" y="3077"/>
                  <a:pt x="17369" y="0"/>
                  <a:pt x="12150" y="0"/>
                </a:cubicBezTo>
                <a:cubicBezTo>
                  <a:pt x="6931" y="0"/>
                  <a:pt x="2700" y="3077"/>
                  <a:pt x="2700" y="6873"/>
                </a:cubicBezTo>
                <a:cubicBezTo>
                  <a:pt x="2700" y="10669"/>
                  <a:pt x="6931" y="13745"/>
                  <a:pt x="12150" y="13745"/>
                </a:cubicBezTo>
                <a:moveTo>
                  <a:pt x="16733" y="8152"/>
                </a:moveTo>
                <a:cubicBezTo>
                  <a:pt x="16437" y="8280"/>
                  <a:pt x="16449" y="8564"/>
                  <a:pt x="16693" y="8720"/>
                </a:cubicBezTo>
                <a:cubicBezTo>
                  <a:pt x="16938" y="8876"/>
                  <a:pt x="17427" y="9078"/>
                  <a:pt x="17581" y="8720"/>
                </a:cubicBezTo>
                <a:cubicBezTo>
                  <a:pt x="17736" y="8362"/>
                  <a:pt x="17028" y="8023"/>
                  <a:pt x="16733" y="8152"/>
                </a:cubicBezTo>
                <a:moveTo>
                  <a:pt x="11317" y="7428"/>
                </a:moveTo>
                <a:cubicBezTo>
                  <a:pt x="10211" y="7428"/>
                  <a:pt x="9516" y="7611"/>
                  <a:pt x="9800" y="8711"/>
                </a:cubicBezTo>
                <a:cubicBezTo>
                  <a:pt x="10082" y="9811"/>
                  <a:pt x="10905" y="9316"/>
                  <a:pt x="10828" y="10160"/>
                </a:cubicBezTo>
                <a:cubicBezTo>
                  <a:pt x="10751" y="11003"/>
                  <a:pt x="11034" y="11186"/>
                  <a:pt x="11214" y="11388"/>
                </a:cubicBezTo>
                <a:cubicBezTo>
                  <a:pt x="11315" y="11501"/>
                  <a:pt x="11532" y="11731"/>
                  <a:pt x="11738" y="11767"/>
                </a:cubicBezTo>
                <a:cubicBezTo>
                  <a:pt x="11768" y="11768"/>
                  <a:pt x="11798" y="11769"/>
                  <a:pt x="11828" y="11770"/>
                </a:cubicBezTo>
                <a:cubicBezTo>
                  <a:pt x="11954" y="11751"/>
                  <a:pt x="12068" y="11642"/>
                  <a:pt x="12140" y="11351"/>
                </a:cubicBezTo>
                <a:cubicBezTo>
                  <a:pt x="12346" y="10526"/>
                  <a:pt x="12732" y="10067"/>
                  <a:pt x="13169" y="9664"/>
                </a:cubicBezTo>
                <a:cubicBezTo>
                  <a:pt x="13606" y="9261"/>
                  <a:pt x="14070" y="8729"/>
                  <a:pt x="13195" y="8197"/>
                </a:cubicBezTo>
                <a:cubicBezTo>
                  <a:pt x="12320" y="7666"/>
                  <a:pt x="12423" y="7428"/>
                  <a:pt x="11317" y="7428"/>
                </a:cubicBezTo>
                <a:moveTo>
                  <a:pt x="14404" y="3284"/>
                </a:moveTo>
                <a:cubicBezTo>
                  <a:pt x="14404" y="3284"/>
                  <a:pt x="14198" y="3431"/>
                  <a:pt x="14404" y="3962"/>
                </a:cubicBezTo>
                <a:cubicBezTo>
                  <a:pt x="14610" y="4494"/>
                  <a:pt x="14955" y="4609"/>
                  <a:pt x="15974" y="4311"/>
                </a:cubicBezTo>
                <a:cubicBezTo>
                  <a:pt x="16411" y="4182"/>
                  <a:pt x="16742" y="4248"/>
                  <a:pt x="16693" y="4567"/>
                </a:cubicBezTo>
                <a:cubicBezTo>
                  <a:pt x="16591" y="5246"/>
                  <a:pt x="15858" y="5217"/>
                  <a:pt x="16411" y="6309"/>
                </a:cubicBezTo>
                <a:cubicBezTo>
                  <a:pt x="16745" y="6969"/>
                  <a:pt x="17568" y="7226"/>
                  <a:pt x="17877" y="7739"/>
                </a:cubicBezTo>
                <a:cubicBezTo>
                  <a:pt x="17984" y="7918"/>
                  <a:pt x="18288" y="8083"/>
                  <a:pt x="18633" y="8228"/>
                </a:cubicBezTo>
                <a:cubicBezTo>
                  <a:pt x="18803" y="7797"/>
                  <a:pt x="18900" y="7344"/>
                  <a:pt x="18900" y="6873"/>
                </a:cubicBezTo>
                <a:cubicBezTo>
                  <a:pt x="18900" y="4752"/>
                  <a:pt x="17047" y="2950"/>
                  <a:pt x="14457" y="2264"/>
                </a:cubicBezTo>
                <a:cubicBezTo>
                  <a:pt x="14328" y="2411"/>
                  <a:pt x="14192" y="2545"/>
                  <a:pt x="14044" y="2605"/>
                </a:cubicBezTo>
                <a:cubicBezTo>
                  <a:pt x="13684" y="2752"/>
                  <a:pt x="13710" y="3339"/>
                  <a:pt x="14404" y="3284"/>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49" name="Shape 2949"/>
          <p:cNvSpPr/>
          <p:nvPr/>
        </p:nvSpPr>
        <p:spPr>
          <a:xfrm>
            <a:off x="17883341" y="6578673"/>
            <a:ext cx="457082" cy="558654"/>
          </a:xfrm>
          <a:custGeom>
            <a:avLst/>
            <a:gdLst/>
            <a:ahLst/>
            <a:cxnLst>
              <a:cxn ang="0">
                <a:pos x="wd2" y="hd2"/>
              </a:cxn>
              <a:cxn ang="5400000">
                <a:pos x="wd2" y="hd2"/>
              </a:cxn>
              <a:cxn ang="10800000">
                <a:pos x="wd2" y="hd2"/>
              </a:cxn>
              <a:cxn ang="16200000">
                <a:pos x="wd2" y="hd2"/>
              </a:cxn>
            </a:cxnLst>
            <a:rect l="0" t="0" r="r" b="b"/>
            <a:pathLst>
              <a:path w="21600" h="21600" extrusionOk="0">
                <a:moveTo>
                  <a:pt x="17152" y="16691"/>
                </a:moveTo>
                <a:lnTo>
                  <a:pt x="3600" y="16691"/>
                </a:lnTo>
                <a:lnTo>
                  <a:pt x="3600" y="11782"/>
                </a:lnTo>
                <a:lnTo>
                  <a:pt x="17152" y="11782"/>
                </a:lnTo>
                <a:lnTo>
                  <a:pt x="20152" y="14236"/>
                </a:lnTo>
                <a:cubicBezTo>
                  <a:pt x="20152" y="14236"/>
                  <a:pt x="17152" y="16691"/>
                  <a:pt x="17152" y="16691"/>
                </a:cubicBezTo>
                <a:close/>
                <a:moveTo>
                  <a:pt x="11400" y="20618"/>
                </a:moveTo>
                <a:lnTo>
                  <a:pt x="10200" y="20618"/>
                </a:lnTo>
                <a:lnTo>
                  <a:pt x="10200" y="17673"/>
                </a:lnTo>
                <a:lnTo>
                  <a:pt x="11400" y="17673"/>
                </a:lnTo>
                <a:cubicBezTo>
                  <a:pt x="11400" y="17673"/>
                  <a:pt x="11400" y="20618"/>
                  <a:pt x="11400" y="20618"/>
                </a:cubicBezTo>
                <a:close/>
                <a:moveTo>
                  <a:pt x="11400" y="10800"/>
                </a:moveTo>
                <a:lnTo>
                  <a:pt x="10200" y="10800"/>
                </a:lnTo>
                <a:lnTo>
                  <a:pt x="10200" y="8836"/>
                </a:lnTo>
                <a:lnTo>
                  <a:pt x="11400" y="8836"/>
                </a:lnTo>
                <a:cubicBezTo>
                  <a:pt x="11400" y="8836"/>
                  <a:pt x="11400" y="10800"/>
                  <a:pt x="11400" y="10800"/>
                </a:cubicBezTo>
                <a:close/>
                <a:moveTo>
                  <a:pt x="4448" y="7855"/>
                </a:moveTo>
                <a:lnTo>
                  <a:pt x="1448" y="5400"/>
                </a:lnTo>
                <a:lnTo>
                  <a:pt x="4448" y="2945"/>
                </a:lnTo>
                <a:lnTo>
                  <a:pt x="18000" y="2945"/>
                </a:lnTo>
                <a:lnTo>
                  <a:pt x="18000" y="7855"/>
                </a:lnTo>
                <a:cubicBezTo>
                  <a:pt x="18000" y="7855"/>
                  <a:pt x="4448" y="7855"/>
                  <a:pt x="4448" y="7855"/>
                </a:cubicBezTo>
                <a:close/>
                <a:moveTo>
                  <a:pt x="10200" y="982"/>
                </a:moveTo>
                <a:lnTo>
                  <a:pt x="11400" y="982"/>
                </a:lnTo>
                <a:lnTo>
                  <a:pt x="11400" y="1964"/>
                </a:lnTo>
                <a:lnTo>
                  <a:pt x="10200" y="1964"/>
                </a:lnTo>
                <a:cubicBezTo>
                  <a:pt x="10200" y="1964"/>
                  <a:pt x="10200" y="982"/>
                  <a:pt x="10200" y="982"/>
                </a:cubicBezTo>
                <a:close/>
                <a:moveTo>
                  <a:pt x="21424" y="13889"/>
                </a:moveTo>
                <a:lnTo>
                  <a:pt x="17824" y="10944"/>
                </a:lnTo>
                <a:cubicBezTo>
                  <a:pt x="17715" y="10855"/>
                  <a:pt x="17565" y="10800"/>
                  <a:pt x="17400" y="10800"/>
                </a:cubicBezTo>
                <a:lnTo>
                  <a:pt x="12600" y="10800"/>
                </a:lnTo>
                <a:lnTo>
                  <a:pt x="12600" y="8836"/>
                </a:lnTo>
                <a:lnTo>
                  <a:pt x="18600" y="8836"/>
                </a:lnTo>
                <a:cubicBezTo>
                  <a:pt x="18932" y="8836"/>
                  <a:pt x="19200" y="8616"/>
                  <a:pt x="19200" y="8345"/>
                </a:cubicBezTo>
                <a:lnTo>
                  <a:pt x="19200" y="2455"/>
                </a:lnTo>
                <a:cubicBezTo>
                  <a:pt x="19200" y="2184"/>
                  <a:pt x="18932" y="1964"/>
                  <a:pt x="18600" y="1964"/>
                </a:cubicBezTo>
                <a:lnTo>
                  <a:pt x="12600" y="1964"/>
                </a:lnTo>
                <a:lnTo>
                  <a:pt x="12600" y="982"/>
                </a:lnTo>
                <a:cubicBezTo>
                  <a:pt x="12600" y="440"/>
                  <a:pt x="12063" y="0"/>
                  <a:pt x="11400" y="0"/>
                </a:cubicBezTo>
                <a:lnTo>
                  <a:pt x="10200" y="0"/>
                </a:lnTo>
                <a:cubicBezTo>
                  <a:pt x="9537" y="0"/>
                  <a:pt x="9000" y="440"/>
                  <a:pt x="9000" y="982"/>
                </a:cubicBezTo>
                <a:lnTo>
                  <a:pt x="9000" y="1964"/>
                </a:lnTo>
                <a:lnTo>
                  <a:pt x="4200" y="1964"/>
                </a:lnTo>
                <a:cubicBezTo>
                  <a:pt x="4034" y="1964"/>
                  <a:pt x="3885" y="2019"/>
                  <a:pt x="3776" y="2107"/>
                </a:cubicBezTo>
                <a:lnTo>
                  <a:pt x="176" y="5053"/>
                </a:lnTo>
                <a:cubicBezTo>
                  <a:pt x="67" y="5142"/>
                  <a:pt x="0" y="5265"/>
                  <a:pt x="0" y="5400"/>
                </a:cubicBezTo>
                <a:cubicBezTo>
                  <a:pt x="0" y="5536"/>
                  <a:pt x="67" y="5658"/>
                  <a:pt x="176" y="5747"/>
                </a:cubicBezTo>
                <a:lnTo>
                  <a:pt x="3776" y="8693"/>
                </a:lnTo>
                <a:cubicBezTo>
                  <a:pt x="3885" y="8782"/>
                  <a:pt x="4034" y="8836"/>
                  <a:pt x="4200" y="8836"/>
                </a:cubicBezTo>
                <a:lnTo>
                  <a:pt x="9000" y="8836"/>
                </a:lnTo>
                <a:lnTo>
                  <a:pt x="9000" y="10800"/>
                </a:lnTo>
                <a:lnTo>
                  <a:pt x="3000" y="10800"/>
                </a:lnTo>
                <a:cubicBezTo>
                  <a:pt x="2668" y="10800"/>
                  <a:pt x="2400" y="11020"/>
                  <a:pt x="2400" y="11291"/>
                </a:cubicBezTo>
                <a:lnTo>
                  <a:pt x="2400" y="17182"/>
                </a:lnTo>
                <a:cubicBezTo>
                  <a:pt x="2400" y="17453"/>
                  <a:pt x="2668" y="17673"/>
                  <a:pt x="3000" y="17673"/>
                </a:cubicBezTo>
                <a:lnTo>
                  <a:pt x="9000" y="17673"/>
                </a:lnTo>
                <a:lnTo>
                  <a:pt x="9000" y="20618"/>
                </a:lnTo>
                <a:cubicBezTo>
                  <a:pt x="9000" y="21160"/>
                  <a:pt x="9537" y="21600"/>
                  <a:pt x="10200" y="21600"/>
                </a:cubicBezTo>
                <a:lnTo>
                  <a:pt x="11400" y="21600"/>
                </a:lnTo>
                <a:cubicBezTo>
                  <a:pt x="12063" y="21600"/>
                  <a:pt x="12600" y="21160"/>
                  <a:pt x="12600" y="20618"/>
                </a:cubicBezTo>
                <a:lnTo>
                  <a:pt x="12600" y="17673"/>
                </a:lnTo>
                <a:lnTo>
                  <a:pt x="17400" y="17673"/>
                </a:lnTo>
                <a:cubicBezTo>
                  <a:pt x="17565" y="17673"/>
                  <a:pt x="17715" y="17618"/>
                  <a:pt x="17824" y="17529"/>
                </a:cubicBezTo>
                <a:lnTo>
                  <a:pt x="21424" y="14583"/>
                </a:lnTo>
                <a:cubicBezTo>
                  <a:pt x="21533" y="14495"/>
                  <a:pt x="21600" y="14372"/>
                  <a:pt x="21600" y="14236"/>
                </a:cubicBezTo>
                <a:cubicBezTo>
                  <a:pt x="21600" y="14101"/>
                  <a:pt x="21533" y="13978"/>
                  <a:pt x="21424" y="13889"/>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50" name="Shape 2950"/>
          <p:cNvSpPr/>
          <p:nvPr/>
        </p:nvSpPr>
        <p:spPr>
          <a:xfrm>
            <a:off x="18949863" y="6578673"/>
            <a:ext cx="457082" cy="558654"/>
          </a:xfrm>
          <a:custGeom>
            <a:avLst/>
            <a:gdLst/>
            <a:ahLst/>
            <a:cxnLst>
              <a:cxn ang="0">
                <a:pos x="wd2" y="hd2"/>
              </a:cxn>
              <a:cxn ang="5400000">
                <a:pos x="wd2" y="hd2"/>
              </a:cxn>
              <a:cxn ang="10800000">
                <a:pos x="wd2" y="hd2"/>
              </a:cxn>
              <a:cxn ang="16200000">
                <a:pos x="wd2" y="hd2"/>
              </a:cxn>
            </a:cxnLst>
            <a:rect l="0" t="0" r="r" b="b"/>
            <a:pathLst>
              <a:path w="21600" h="21600" extrusionOk="0">
                <a:moveTo>
                  <a:pt x="4200" y="7855"/>
                </a:moveTo>
                <a:lnTo>
                  <a:pt x="7800" y="7855"/>
                </a:lnTo>
                <a:cubicBezTo>
                  <a:pt x="8132" y="7855"/>
                  <a:pt x="8400" y="7635"/>
                  <a:pt x="8400" y="7364"/>
                </a:cubicBezTo>
                <a:cubicBezTo>
                  <a:pt x="8400" y="7092"/>
                  <a:pt x="8132" y="6873"/>
                  <a:pt x="7800" y="6873"/>
                </a:cubicBezTo>
                <a:lnTo>
                  <a:pt x="4200" y="6873"/>
                </a:lnTo>
                <a:cubicBezTo>
                  <a:pt x="3868" y="6873"/>
                  <a:pt x="3600" y="7092"/>
                  <a:pt x="3600" y="7364"/>
                </a:cubicBezTo>
                <a:cubicBezTo>
                  <a:pt x="3600" y="7635"/>
                  <a:pt x="3868" y="7855"/>
                  <a:pt x="4200" y="7855"/>
                </a:cubicBezTo>
                <a:moveTo>
                  <a:pt x="4200" y="11782"/>
                </a:moveTo>
                <a:lnTo>
                  <a:pt x="16200" y="11782"/>
                </a:lnTo>
                <a:cubicBezTo>
                  <a:pt x="16532" y="11782"/>
                  <a:pt x="16800" y="11562"/>
                  <a:pt x="16800" y="11291"/>
                </a:cubicBezTo>
                <a:cubicBezTo>
                  <a:pt x="16800" y="11020"/>
                  <a:pt x="16532" y="10800"/>
                  <a:pt x="16200" y="10800"/>
                </a:cubicBezTo>
                <a:lnTo>
                  <a:pt x="4200" y="10800"/>
                </a:lnTo>
                <a:cubicBezTo>
                  <a:pt x="3868" y="10800"/>
                  <a:pt x="3600" y="11020"/>
                  <a:pt x="3600" y="11291"/>
                </a:cubicBezTo>
                <a:cubicBezTo>
                  <a:pt x="3600" y="11562"/>
                  <a:pt x="3868" y="11782"/>
                  <a:pt x="4200" y="11782"/>
                </a:cubicBezTo>
                <a:moveTo>
                  <a:pt x="4200" y="9818"/>
                </a:moveTo>
                <a:lnTo>
                  <a:pt x="11400" y="9818"/>
                </a:lnTo>
                <a:cubicBezTo>
                  <a:pt x="11732" y="9818"/>
                  <a:pt x="12000" y="9599"/>
                  <a:pt x="12000" y="9327"/>
                </a:cubicBezTo>
                <a:cubicBezTo>
                  <a:pt x="12000" y="9056"/>
                  <a:pt x="11732" y="8836"/>
                  <a:pt x="11400" y="8836"/>
                </a:cubicBezTo>
                <a:lnTo>
                  <a:pt x="4200" y="8836"/>
                </a:lnTo>
                <a:cubicBezTo>
                  <a:pt x="3868" y="8836"/>
                  <a:pt x="3600" y="9056"/>
                  <a:pt x="3600" y="9327"/>
                </a:cubicBezTo>
                <a:cubicBezTo>
                  <a:pt x="3600" y="9599"/>
                  <a:pt x="3868" y="9818"/>
                  <a:pt x="4200" y="9818"/>
                </a:cubicBezTo>
                <a:moveTo>
                  <a:pt x="4200" y="5891"/>
                </a:moveTo>
                <a:lnTo>
                  <a:pt x="15000" y="5891"/>
                </a:lnTo>
                <a:cubicBezTo>
                  <a:pt x="15332" y="5891"/>
                  <a:pt x="15600" y="5671"/>
                  <a:pt x="15600" y="5400"/>
                </a:cubicBezTo>
                <a:cubicBezTo>
                  <a:pt x="15600" y="5129"/>
                  <a:pt x="15332" y="4909"/>
                  <a:pt x="15000" y="4909"/>
                </a:cubicBezTo>
                <a:lnTo>
                  <a:pt x="4200" y="4909"/>
                </a:lnTo>
                <a:cubicBezTo>
                  <a:pt x="3868" y="4909"/>
                  <a:pt x="3600" y="5129"/>
                  <a:pt x="3600" y="5400"/>
                </a:cubicBezTo>
                <a:cubicBezTo>
                  <a:pt x="3600" y="5671"/>
                  <a:pt x="3868" y="5891"/>
                  <a:pt x="4200" y="5891"/>
                </a:cubicBezTo>
                <a:moveTo>
                  <a:pt x="20400" y="13745"/>
                </a:moveTo>
                <a:lnTo>
                  <a:pt x="1200" y="13745"/>
                </a:lnTo>
                <a:lnTo>
                  <a:pt x="1200" y="2945"/>
                </a:lnTo>
                <a:lnTo>
                  <a:pt x="20400" y="2945"/>
                </a:lnTo>
                <a:cubicBezTo>
                  <a:pt x="20400" y="2945"/>
                  <a:pt x="20400" y="13745"/>
                  <a:pt x="20400" y="13745"/>
                </a:cubicBezTo>
                <a:close/>
                <a:moveTo>
                  <a:pt x="11400" y="20618"/>
                </a:moveTo>
                <a:lnTo>
                  <a:pt x="10200" y="20618"/>
                </a:lnTo>
                <a:lnTo>
                  <a:pt x="10200" y="14727"/>
                </a:lnTo>
                <a:lnTo>
                  <a:pt x="11400" y="14727"/>
                </a:lnTo>
                <a:cubicBezTo>
                  <a:pt x="11400" y="14727"/>
                  <a:pt x="11400" y="20618"/>
                  <a:pt x="11400" y="20618"/>
                </a:cubicBezTo>
                <a:close/>
                <a:moveTo>
                  <a:pt x="10200" y="982"/>
                </a:moveTo>
                <a:lnTo>
                  <a:pt x="11400" y="982"/>
                </a:lnTo>
                <a:lnTo>
                  <a:pt x="11400" y="1964"/>
                </a:lnTo>
                <a:lnTo>
                  <a:pt x="10200" y="1964"/>
                </a:lnTo>
                <a:cubicBezTo>
                  <a:pt x="10200" y="1964"/>
                  <a:pt x="10200" y="982"/>
                  <a:pt x="10200" y="982"/>
                </a:cubicBezTo>
                <a:close/>
                <a:moveTo>
                  <a:pt x="20400" y="1964"/>
                </a:moveTo>
                <a:lnTo>
                  <a:pt x="12600" y="1964"/>
                </a:lnTo>
                <a:lnTo>
                  <a:pt x="12600" y="982"/>
                </a:lnTo>
                <a:cubicBezTo>
                  <a:pt x="12600" y="440"/>
                  <a:pt x="12062" y="0"/>
                  <a:pt x="11400" y="0"/>
                </a:cubicBezTo>
                <a:lnTo>
                  <a:pt x="10200" y="0"/>
                </a:lnTo>
                <a:cubicBezTo>
                  <a:pt x="9537" y="0"/>
                  <a:pt x="9000" y="440"/>
                  <a:pt x="9000" y="982"/>
                </a:cubicBezTo>
                <a:lnTo>
                  <a:pt x="9000" y="1964"/>
                </a:lnTo>
                <a:lnTo>
                  <a:pt x="1200" y="1964"/>
                </a:lnTo>
                <a:cubicBezTo>
                  <a:pt x="537" y="1964"/>
                  <a:pt x="0" y="2404"/>
                  <a:pt x="0" y="2945"/>
                </a:cubicBezTo>
                <a:lnTo>
                  <a:pt x="0" y="13745"/>
                </a:lnTo>
                <a:cubicBezTo>
                  <a:pt x="0" y="14287"/>
                  <a:pt x="537" y="14727"/>
                  <a:pt x="1200" y="14727"/>
                </a:cubicBezTo>
                <a:lnTo>
                  <a:pt x="9000" y="14727"/>
                </a:lnTo>
                <a:lnTo>
                  <a:pt x="9000" y="20618"/>
                </a:lnTo>
                <a:cubicBezTo>
                  <a:pt x="9000" y="21160"/>
                  <a:pt x="9537" y="21600"/>
                  <a:pt x="10200" y="21600"/>
                </a:cubicBezTo>
                <a:lnTo>
                  <a:pt x="11400" y="21600"/>
                </a:lnTo>
                <a:cubicBezTo>
                  <a:pt x="12062" y="21600"/>
                  <a:pt x="12600" y="21160"/>
                  <a:pt x="12600" y="20618"/>
                </a:cubicBezTo>
                <a:lnTo>
                  <a:pt x="12600" y="14727"/>
                </a:lnTo>
                <a:lnTo>
                  <a:pt x="20400" y="14727"/>
                </a:lnTo>
                <a:cubicBezTo>
                  <a:pt x="21062" y="14727"/>
                  <a:pt x="21600" y="14287"/>
                  <a:pt x="21600" y="13745"/>
                </a:cubicBezTo>
                <a:lnTo>
                  <a:pt x="21600" y="2945"/>
                </a:lnTo>
                <a:cubicBezTo>
                  <a:pt x="21600" y="2404"/>
                  <a:pt x="21062" y="1964"/>
                  <a:pt x="20400" y="1964"/>
                </a:cubicBezTo>
                <a:moveTo>
                  <a:pt x="17400" y="8836"/>
                </a:moveTo>
                <a:lnTo>
                  <a:pt x="13800" y="8836"/>
                </a:lnTo>
                <a:cubicBezTo>
                  <a:pt x="13468" y="8836"/>
                  <a:pt x="13200" y="9056"/>
                  <a:pt x="13200" y="9327"/>
                </a:cubicBezTo>
                <a:cubicBezTo>
                  <a:pt x="13200" y="9599"/>
                  <a:pt x="13468" y="9818"/>
                  <a:pt x="13800" y="9818"/>
                </a:cubicBezTo>
                <a:lnTo>
                  <a:pt x="17400" y="9818"/>
                </a:lnTo>
                <a:cubicBezTo>
                  <a:pt x="17732" y="9818"/>
                  <a:pt x="18000" y="9599"/>
                  <a:pt x="18000" y="9327"/>
                </a:cubicBezTo>
                <a:cubicBezTo>
                  <a:pt x="18000" y="9056"/>
                  <a:pt x="17732" y="8836"/>
                  <a:pt x="17400" y="8836"/>
                </a:cubicBezTo>
                <a:moveTo>
                  <a:pt x="9600" y="7364"/>
                </a:moveTo>
                <a:cubicBezTo>
                  <a:pt x="9600" y="7635"/>
                  <a:pt x="9868" y="7855"/>
                  <a:pt x="10200" y="7855"/>
                </a:cubicBezTo>
                <a:lnTo>
                  <a:pt x="17400" y="7855"/>
                </a:lnTo>
                <a:cubicBezTo>
                  <a:pt x="17732" y="7855"/>
                  <a:pt x="18000" y="7635"/>
                  <a:pt x="18000" y="7364"/>
                </a:cubicBezTo>
                <a:cubicBezTo>
                  <a:pt x="18000" y="7092"/>
                  <a:pt x="17732" y="6873"/>
                  <a:pt x="17400" y="6873"/>
                </a:cubicBezTo>
                <a:lnTo>
                  <a:pt x="10200" y="6873"/>
                </a:lnTo>
                <a:cubicBezTo>
                  <a:pt x="9868" y="6873"/>
                  <a:pt x="9600" y="7092"/>
                  <a:pt x="9600" y="7364"/>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51" name="Shape 2951"/>
          <p:cNvSpPr/>
          <p:nvPr/>
        </p:nvSpPr>
        <p:spPr>
          <a:xfrm>
            <a:off x="19965599" y="6629460"/>
            <a:ext cx="558655" cy="457081"/>
          </a:xfrm>
          <a:custGeom>
            <a:avLst/>
            <a:gdLst/>
            <a:ahLst/>
            <a:cxnLst>
              <a:cxn ang="0">
                <a:pos x="wd2" y="hd2"/>
              </a:cxn>
              <a:cxn ang="5400000">
                <a:pos x="wd2" y="hd2"/>
              </a:cxn>
              <a:cxn ang="10800000">
                <a:pos x="wd2" y="hd2"/>
              </a:cxn>
              <a:cxn ang="16200000">
                <a:pos x="wd2" y="hd2"/>
              </a:cxn>
            </a:cxnLst>
            <a:rect l="0" t="0" r="r" b="b"/>
            <a:pathLst>
              <a:path w="21600" h="21600" extrusionOk="0">
                <a:moveTo>
                  <a:pt x="19636" y="20400"/>
                </a:moveTo>
                <a:lnTo>
                  <a:pt x="1964" y="20400"/>
                </a:lnTo>
                <a:cubicBezTo>
                  <a:pt x="1422" y="20400"/>
                  <a:pt x="982" y="19862"/>
                  <a:pt x="982" y="19200"/>
                </a:cubicBezTo>
                <a:cubicBezTo>
                  <a:pt x="982" y="18949"/>
                  <a:pt x="1026" y="18796"/>
                  <a:pt x="1048" y="18735"/>
                </a:cubicBezTo>
                <a:cubicBezTo>
                  <a:pt x="1065" y="18712"/>
                  <a:pt x="1048" y="18729"/>
                  <a:pt x="1078" y="18673"/>
                </a:cubicBezTo>
                <a:lnTo>
                  <a:pt x="9915" y="1873"/>
                </a:lnTo>
                <a:cubicBezTo>
                  <a:pt x="9929" y="1843"/>
                  <a:pt x="9944" y="1813"/>
                  <a:pt x="9957" y="1783"/>
                </a:cubicBezTo>
                <a:cubicBezTo>
                  <a:pt x="9960" y="1778"/>
                  <a:pt x="10234" y="1200"/>
                  <a:pt x="10800" y="1200"/>
                </a:cubicBezTo>
                <a:cubicBezTo>
                  <a:pt x="11366" y="1200"/>
                  <a:pt x="11588" y="1654"/>
                  <a:pt x="11617" y="1719"/>
                </a:cubicBezTo>
                <a:cubicBezTo>
                  <a:pt x="11641" y="1792"/>
                  <a:pt x="11650" y="1806"/>
                  <a:pt x="11685" y="1873"/>
                </a:cubicBezTo>
                <a:lnTo>
                  <a:pt x="20522" y="18673"/>
                </a:lnTo>
                <a:cubicBezTo>
                  <a:pt x="20535" y="18697"/>
                  <a:pt x="20548" y="18720"/>
                  <a:pt x="20562" y="18743"/>
                </a:cubicBezTo>
                <a:cubicBezTo>
                  <a:pt x="20576" y="18785"/>
                  <a:pt x="20618" y="18928"/>
                  <a:pt x="20618" y="19200"/>
                </a:cubicBezTo>
                <a:cubicBezTo>
                  <a:pt x="20618" y="19862"/>
                  <a:pt x="20178" y="20400"/>
                  <a:pt x="19636" y="20400"/>
                </a:cubicBezTo>
                <a:moveTo>
                  <a:pt x="21348" y="18023"/>
                </a:moveTo>
                <a:lnTo>
                  <a:pt x="12511" y="1223"/>
                </a:lnTo>
                <a:cubicBezTo>
                  <a:pt x="12511" y="1223"/>
                  <a:pt x="12057" y="0"/>
                  <a:pt x="10800" y="0"/>
                </a:cubicBezTo>
                <a:cubicBezTo>
                  <a:pt x="9616" y="0"/>
                  <a:pt x="9089" y="1223"/>
                  <a:pt x="9089" y="1223"/>
                </a:cubicBezTo>
                <a:lnTo>
                  <a:pt x="252" y="18023"/>
                </a:lnTo>
                <a:cubicBezTo>
                  <a:pt x="252" y="18023"/>
                  <a:pt x="0" y="18421"/>
                  <a:pt x="0" y="19200"/>
                </a:cubicBezTo>
                <a:cubicBezTo>
                  <a:pt x="0" y="20525"/>
                  <a:pt x="879" y="21600"/>
                  <a:pt x="1964" y="21600"/>
                </a:cubicBezTo>
                <a:lnTo>
                  <a:pt x="19636" y="21600"/>
                </a:lnTo>
                <a:cubicBezTo>
                  <a:pt x="20721" y="21600"/>
                  <a:pt x="21600" y="20525"/>
                  <a:pt x="21600" y="19200"/>
                </a:cubicBezTo>
                <a:cubicBezTo>
                  <a:pt x="21600" y="18362"/>
                  <a:pt x="21348" y="18023"/>
                  <a:pt x="21348" y="18023"/>
                </a:cubicBezTo>
                <a:moveTo>
                  <a:pt x="13255" y="8400"/>
                </a:moveTo>
                <a:lnTo>
                  <a:pt x="10309" y="8400"/>
                </a:lnTo>
                <a:cubicBezTo>
                  <a:pt x="10038" y="8400"/>
                  <a:pt x="9818" y="8668"/>
                  <a:pt x="9818" y="9000"/>
                </a:cubicBezTo>
                <a:cubicBezTo>
                  <a:pt x="9818" y="9332"/>
                  <a:pt x="10038" y="9600"/>
                  <a:pt x="10309" y="9600"/>
                </a:cubicBezTo>
                <a:lnTo>
                  <a:pt x="11821" y="9600"/>
                </a:lnTo>
                <a:cubicBezTo>
                  <a:pt x="10310" y="11177"/>
                  <a:pt x="7852" y="14224"/>
                  <a:pt x="7852" y="17384"/>
                </a:cubicBezTo>
                <a:lnTo>
                  <a:pt x="7857" y="17384"/>
                </a:lnTo>
                <a:cubicBezTo>
                  <a:pt x="7857" y="17389"/>
                  <a:pt x="7855" y="17394"/>
                  <a:pt x="7855" y="17400"/>
                </a:cubicBezTo>
                <a:cubicBezTo>
                  <a:pt x="7855" y="17732"/>
                  <a:pt x="8074" y="18000"/>
                  <a:pt x="8345" y="18000"/>
                </a:cubicBezTo>
                <a:cubicBezTo>
                  <a:pt x="8617" y="18000"/>
                  <a:pt x="8836" y="17732"/>
                  <a:pt x="8836" y="17400"/>
                </a:cubicBezTo>
                <a:cubicBezTo>
                  <a:pt x="8836" y="17394"/>
                  <a:pt x="8833" y="17389"/>
                  <a:pt x="8833" y="17384"/>
                </a:cubicBezTo>
                <a:cubicBezTo>
                  <a:pt x="8833" y="14516"/>
                  <a:pt x="11431" y="11542"/>
                  <a:pt x="12764" y="10204"/>
                </a:cubicBezTo>
                <a:lnTo>
                  <a:pt x="12764" y="12600"/>
                </a:lnTo>
                <a:cubicBezTo>
                  <a:pt x="12764" y="12932"/>
                  <a:pt x="12983" y="13200"/>
                  <a:pt x="13255" y="13200"/>
                </a:cubicBezTo>
                <a:cubicBezTo>
                  <a:pt x="13526" y="13200"/>
                  <a:pt x="13745" y="12932"/>
                  <a:pt x="13745" y="12600"/>
                </a:cubicBezTo>
                <a:lnTo>
                  <a:pt x="13745" y="9000"/>
                </a:lnTo>
                <a:cubicBezTo>
                  <a:pt x="13745" y="8668"/>
                  <a:pt x="13526" y="8400"/>
                  <a:pt x="13255" y="84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52" name="Shape 2952"/>
          <p:cNvSpPr/>
          <p:nvPr/>
        </p:nvSpPr>
        <p:spPr>
          <a:xfrm>
            <a:off x="21032121" y="6578673"/>
            <a:ext cx="558655" cy="558654"/>
          </a:xfrm>
          <a:custGeom>
            <a:avLst/>
            <a:gdLst/>
            <a:ahLst/>
            <a:cxnLst>
              <a:cxn ang="0">
                <a:pos x="wd2" y="hd2"/>
              </a:cxn>
              <a:cxn ang="5400000">
                <a:pos x="wd2" y="hd2"/>
              </a:cxn>
              <a:cxn ang="10800000">
                <a:pos x="wd2" y="hd2"/>
              </a:cxn>
              <a:cxn ang="16200000">
                <a:pos x="wd2" y="hd2"/>
              </a:cxn>
            </a:cxnLst>
            <a:rect l="0" t="0" r="r" b="b"/>
            <a:pathLst>
              <a:path w="21600" h="21600" extrusionOk="0">
                <a:moveTo>
                  <a:pt x="20618" y="13745"/>
                </a:moveTo>
                <a:lnTo>
                  <a:pt x="982" y="13745"/>
                </a:lnTo>
                <a:lnTo>
                  <a:pt x="982" y="12764"/>
                </a:lnTo>
                <a:lnTo>
                  <a:pt x="20618" y="12764"/>
                </a:lnTo>
                <a:cubicBezTo>
                  <a:pt x="20618" y="12764"/>
                  <a:pt x="20618" y="13745"/>
                  <a:pt x="20618" y="13745"/>
                </a:cubicBezTo>
                <a:close/>
                <a:moveTo>
                  <a:pt x="17673" y="15015"/>
                </a:moveTo>
                <a:lnTo>
                  <a:pt x="16691" y="15997"/>
                </a:lnTo>
                <a:lnTo>
                  <a:pt x="16691" y="14727"/>
                </a:lnTo>
                <a:lnTo>
                  <a:pt x="17673" y="14727"/>
                </a:lnTo>
                <a:cubicBezTo>
                  <a:pt x="17673" y="14727"/>
                  <a:pt x="17673" y="15015"/>
                  <a:pt x="17673" y="15015"/>
                </a:cubicBezTo>
                <a:close/>
                <a:moveTo>
                  <a:pt x="17673" y="17960"/>
                </a:moveTo>
                <a:lnTo>
                  <a:pt x="16894" y="17182"/>
                </a:lnTo>
                <a:lnTo>
                  <a:pt x="17673" y="16403"/>
                </a:lnTo>
                <a:cubicBezTo>
                  <a:pt x="17673" y="16403"/>
                  <a:pt x="17673" y="17960"/>
                  <a:pt x="17673" y="17960"/>
                </a:cubicBezTo>
                <a:close/>
                <a:moveTo>
                  <a:pt x="16691" y="19924"/>
                </a:moveTo>
                <a:lnTo>
                  <a:pt x="16691" y="18367"/>
                </a:lnTo>
                <a:lnTo>
                  <a:pt x="17469" y="19145"/>
                </a:lnTo>
                <a:cubicBezTo>
                  <a:pt x="17469" y="19145"/>
                  <a:pt x="16691" y="19924"/>
                  <a:pt x="16691" y="19924"/>
                </a:cubicBezTo>
                <a:close/>
                <a:moveTo>
                  <a:pt x="4909" y="15997"/>
                </a:moveTo>
                <a:lnTo>
                  <a:pt x="3927" y="15015"/>
                </a:lnTo>
                <a:lnTo>
                  <a:pt x="3927" y="14727"/>
                </a:lnTo>
                <a:lnTo>
                  <a:pt x="4909" y="14727"/>
                </a:lnTo>
                <a:cubicBezTo>
                  <a:pt x="4909" y="14727"/>
                  <a:pt x="4909" y="15997"/>
                  <a:pt x="4909" y="15997"/>
                </a:cubicBezTo>
                <a:close/>
                <a:moveTo>
                  <a:pt x="3927" y="17960"/>
                </a:moveTo>
                <a:lnTo>
                  <a:pt x="3927" y="16403"/>
                </a:lnTo>
                <a:lnTo>
                  <a:pt x="4706" y="17182"/>
                </a:lnTo>
                <a:cubicBezTo>
                  <a:pt x="4706" y="17182"/>
                  <a:pt x="3927" y="17960"/>
                  <a:pt x="3927" y="17960"/>
                </a:cubicBezTo>
                <a:close/>
                <a:moveTo>
                  <a:pt x="4909" y="19924"/>
                </a:moveTo>
                <a:lnTo>
                  <a:pt x="4131" y="19145"/>
                </a:lnTo>
                <a:lnTo>
                  <a:pt x="4909" y="18367"/>
                </a:lnTo>
                <a:cubicBezTo>
                  <a:pt x="4909" y="18367"/>
                  <a:pt x="4909" y="19924"/>
                  <a:pt x="4909" y="19924"/>
                </a:cubicBezTo>
                <a:close/>
                <a:moveTo>
                  <a:pt x="1964" y="1964"/>
                </a:moveTo>
                <a:lnTo>
                  <a:pt x="19636" y="1964"/>
                </a:lnTo>
                <a:lnTo>
                  <a:pt x="19636" y="11782"/>
                </a:lnTo>
                <a:lnTo>
                  <a:pt x="1964" y="11782"/>
                </a:lnTo>
                <a:cubicBezTo>
                  <a:pt x="1964" y="11782"/>
                  <a:pt x="1964" y="1964"/>
                  <a:pt x="1964" y="1964"/>
                </a:cubicBezTo>
                <a:close/>
                <a:moveTo>
                  <a:pt x="20618" y="11782"/>
                </a:moveTo>
                <a:lnTo>
                  <a:pt x="20618" y="1964"/>
                </a:lnTo>
                <a:cubicBezTo>
                  <a:pt x="20618" y="1422"/>
                  <a:pt x="20178" y="982"/>
                  <a:pt x="19636" y="982"/>
                </a:cubicBezTo>
                <a:lnTo>
                  <a:pt x="17673" y="982"/>
                </a:lnTo>
                <a:lnTo>
                  <a:pt x="17673" y="491"/>
                </a:lnTo>
                <a:cubicBezTo>
                  <a:pt x="17673" y="220"/>
                  <a:pt x="17453" y="0"/>
                  <a:pt x="17182" y="0"/>
                </a:cubicBezTo>
                <a:cubicBezTo>
                  <a:pt x="16910" y="0"/>
                  <a:pt x="16691" y="220"/>
                  <a:pt x="16691" y="491"/>
                </a:cubicBezTo>
                <a:lnTo>
                  <a:pt x="16691" y="982"/>
                </a:lnTo>
                <a:lnTo>
                  <a:pt x="4909" y="982"/>
                </a:lnTo>
                <a:lnTo>
                  <a:pt x="4909" y="491"/>
                </a:lnTo>
                <a:cubicBezTo>
                  <a:pt x="4909" y="220"/>
                  <a:pt x="4690" y="0"/>
                  <a:pt x="4418" y="0"/>
                </a:cubicBezTo>
                <a:cubicBezTo>
                  <a:pt x="4147" y="0"/>
                  <a:pt x="3927" y="220"/>
                  <a:pt x="3927" y="491"/>
                </a:cubicBezTo>
                <a:lnTo>
                  <a:pt x="3927" y="982"/>
                </a:lnTo>
                <a:lnTo>
                  <a:pt x="1964" y="982"/>
                </a:lnTo>
                <a:cubicBezTo>
                  <a:pt x="1422" y="982"/>
                  <a:pt x="982" y="1422"/>
                  <a:pt x="982" y="1964"/>
                </a:cubicBezTo>
                <a:lnTo>
                  <a:pt x="982" y="11782"/>
                </a:lnTo>
                <a:cubicBezTo>
                  <a:pt x="440" y="11782"/>
                  <a:pt x="0" y="12222"/>
                  <a:pt x="0" y="12764"/>
                </a:cubicBezTo>
                <a:lnTo>
                  <a:pt x="0" y="13745"/>
                </a:lnTo>
                <a:cubicBezTo>
                  <a:pt x="0" y="14287"/>
                  <a:pt x="440" y="14727"/>
                  <a:pt x="982" y="14727"/>
                </a:cubicBezTo>
                <a:lnTo>
                  <a:pt x="2945" y="14727"/>
                </a:lnTo>
                <a:lnTo>
                  <a:pt x="2945" y="21109"/>
                </a:lnTo>
                <a:cubicBezTo>
                  <a:pt x="2945" y="21380"/>
                  <a:pt x="3165" y="21600"/>
                  <a:pt x="3436" y="21600"/>
                </a:cubicBezTo>
                <a:cubicBezTo>
                  <a:pt x="3708" y="21600"/>
                  <a:pt x="3927" y="21380"/>
                  <a:pt x="3927" y="21109"/>
                </a:cubicBezTo>
                <a:lnTo>
                  <a:pt x="3927" y="20331"/>
                </a:lnTo>
                <a:lnTo>
                  <a:pt x="5053" y="21456"/>
                </a:lnTo>
                <a:cubicBezTo>
                  <a:pt x="5141" y="21545"/>
                  <a:pt x="5264" y="21600"/>
                  <a:pt x="5400" y="21600"/>
                </a:cubicBezTo>
                <a:cubicBezTo>
                  <a:pt x="5671" y="21600"/>
                  <a:pt x="5891" y="21380"/>
                  <a:pt x="5891" y="21109"/>
                </a:cubicBezTo>
                <a:lnTo>
                  <a:pt x="5891" y="14727"/>
                </a:lnTo>
                <a:lnTo>
                  <a:pt x="15709" y="14727"/>
                </a:lnTo>
                <a:lnTo>
                  <a:pt x="15709" y="21109"/>
                </a:lnTo>
                <a:cubicBezTo>
                  <a:pt x="15709" y="21380"/>
                  <a:pt x="15929" y="21600"/>
                  <a:pt x="16200" y="21600"/>
                </a:cubicBezTo>
                <a:cubicBezTo>
                  <a:pt x="16336" y="21600"/>
                  <a:pt x="16459" y="21545"/>
                  <a:pt x="16548" y="21456"/>
                </a:cubicBezTo>
                <a:lnTo>
                  <a:pt x="17673" y="20331"/>
                </a:lnTo>
                <a:lnTo>
                  <a:pt x="17673" y="21109"/>
                </a:lnTo>
                <a:cubicBezTo>
                  <a:pt x="17673" y="21380"/>
                  <a:pt x="17892" y="21600"/>
                  <a:pt x="18164" y="21600"/>
                </a:cubicBezTo>
                <a:cubicBezTo>
                  <a:pt x="18435" y="21600"/>
                  <a:pt x="18655" y="21380"/>
                  <a:pt x="18655" y="21109"/>
                </a:cubicBezTo>
                <a:lnTo>
                  <a:pt x="18655" y="14727"/>
                </a:lnTo>
                <a:lnTo>
                  <a:pt x="20618" y="14727"/>
                </a:lnTo>
                <a:cubicBezTo>
                  <a:pt x="21160" y="14727"/>
                  <a:pt x="21600" y="14287"/>
                  <a:pt x="21600" y="13745"/>
                </a:cubicBezTo>
                <a:lnTo>
                  <a:pt x="21600" y="12764"/>
                </a:lnTo>
                <a:cubicBezTo>
                  <a:pt x="21600" y="12222"/>
                  <a:pt x="21160" y="11782"/>
                  <a:pt x="20618" y="11782"/>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53" name="Shape 2953"/>
          <p:cNvSpPr/>
          <p:nvPr/>
        </p:nvSpPr>
        <p:spPr>
          <a:xfrm>
            <a:off x="22098643" y="6578673"/>
            <a:ext cx="558655" cy="558654"/>
          </a:xfrm>
          <a:custGeom>
            <a:avLst/>
            <a:gdLst/>
            <a:ahLst/>
            <a:cxnLst>
              <a:cxn ang="0">
                <a:pos x="wd2" y="hd2"/>
              </a:cxn>
              <a:cxn ang="5400000">
                <a:pos x="wd2" y="hd2"/>
              </a:cxn>
              <a:cxn ang="10800000">
                <a:pos x="wd2" y="hd2"/>
              </a:cxn>
              <a:cxn ang="16200000">
                <a:pos x="wd2" y="hd2"/>
              </a:cxn>
            </a:cxnLst>
            <a:rect l="0" t="0" r="r" b="b"/>
            <a:pathLst>
              <a:path w="21600" h="21600" extrusionOk="0">
                <a:moveTo>
                  <a:pt x="20618" y="13745"/>
                </a:moveTo>
                <a:lnTo>
                  <a:pt x="982" y="13745"/>
                </a:lnTo>
                <a:lnTo>
                  <a:pt x="982" y="12764"/>
                </a:lnTo>
                <a:lnTo>
                  <a:pt x="20618" y="12764"/>
                </a:lnTo>
                <a:cubicBezTo>
                  <a:pt x="20618" y="12764"/>
                  <a:pt x="20618" y="13745"/>
                  <a:pt x="20618" y="13745"/>
                </a:cubicBezTo>
                <a:close/>
                <a:moveTo>
                  <a:pt x="17673" y="15015"/>
                </a:moveTo>
                <a:lnTo>
                  <a:pt x="16691" y="15997"/>
                </a:lnTo>
                <a:lnTo>
                  <a:pt x="16691" y="14727"/>
                </a:lnTo>
                <a:lnTo>
                  <a:pt x="17673" y="14727"/>
                </a:lnTo>
                <a:cubicBezTo>
                  <a:pt x="17673" y="14727"/>
                  <a:pt x="17673" y="15015"/>
                  <a:pt x="17673" y="15015"/>
                </a:cubicBezTo>
                <a:close/>
                <a:moveTo>
                  <a:pt x="17673" y="17960"/>
                </a:moveTo>
                <a:lnTo>
                  <a:pt x="16894" y="17182"/>
                </a:lnTo>
                <a:lnTo>
                  <a:pt x="17673" y="16403"/>
                </a:lnTo>
                <a:cubicBezTo>
                  <a:pt x="17673" y="16403"/>
                  <a:pt x="17673" y="17960"/>
                  <a:pt x="17673" y="17960"/>
                </a:cubicBezTo>
                <a:close/>
                <a:moveTo>
                  <a:pt x="16691" y="19924"/>
                </a:moveTo>
                <a:lnTo>
                  <a:pt x="16691" y="18367"/>
                </a:lnTo>
                <a:lnTo>
                  <a:pt x="17469" y="19145"/>
                </a:lnTo>
                <a:cubicBezTo>
                  <a:pt x="17469" y="19145"/>
                  <a:pt x="16691" y="19924"/>
                  <a:pt x="16691" y="19924"/>
                </a:cubicBezTo>
                <a:close/>
                <a:moveTo>
                  <a:pt x="4909" y="15997"/>
                </a:moveTo>
                <a:lnTo>
                  <a:pt x="3927" y="15015"/>
                </a:lnTo>
                <a:lnTo>
                  <a:pt x="3927" y="14727"/>
                </a:lnTo>
                <a:lnTo>
                  <a:pt x="4909" y="14727"/>
                </a:lnTo>
                <a:cubicBezTo>
                  <a:pt x="4909" y="14727"/>
                  <a:pt x="4909" y="15997"/>
                  <a:pt x="4909" y="15997"/>
                </a:cubicBezTo>
                <a:close/>
                <a:moveTo>
                  <a:pt x="3927" y="17960"/>
                </a:moveTo>
                <a:lnTo>
                  <a:pt x="3927" y="16403"/>
                </a:lnTo>
                <a:lnTo>
                  <a:pt x="4706" y="17182"/>
                </a:lnTo>
                <a:cubicBezTo>
                  <a:pt x="4706" y="17182"/>
                  <a:pt x="3927" y="17960"/>
                  <a:pt x="3927" y="17960"/>
                </a:cubicBezTo>
                <a:close/>
                <a:moveTo>
                  <a:pt x="4909" y="19924"/>
                </a:moveTo>
                <a:lnTo>
                  <a:pt x="4131" y="19145"/>
                </a:lnTo>
                <a:lnTo>
                  <a:pt x="4909" y="18367"/>
                </a:lnTo>
                <a:cubicBezTo>
                  <a:pt x="4909" y="18367"/>
                  <a:pt x="4909" y="19924"/>
                  <a:pt x="4909" y="19924"/>
                </a:cubicBezTo>
                <a:close/>
                <a:moveTo>
                  <a:pt x="1964" y="1964"/>
                </a:moveTo>
                <a:lnTo>
                  <a:pt x="19636" y="1964"/>
                </a:lnTo>
                <a:lnTo>
                  <a:pt x="19636" y="11782"/>
                </a:lnTo>
                <a:lnTo>
                  <a:pt x="1964" y="11782"/>
                </a:lnTo>
                <a:cubicBezTo>
                  <a:pt x="1964" y="11782"/>
                  <a:pt x="1964" y="1964"/>
                  <a:pt x="1964" y="1964"/>
                </a:cubicBezTo>
                <a:close/>
                <a:moveTo>
                  <a:pt x="20618" y="11782"/>
                </a:moveTo>
                <a:lnTo>
                  <a:pt x="20618" y="1964"/>
                </a:lnTo>
                <a:cubicBezTo>
                  <a:pt x="20618" y="1422"/>
                  <a:pt x="20178" y="982"/>
                  <a:pt x="19636" y="982"/>
                </a:cubicBezTo>
                <a:lnTo>
                  <a:pt x="17673" y="982"/>
                </a:lnTo>
                <a:lnTo>
                  <a:pt x="17673" y="491"/>
                </a:lnTo>
                <a:cubicBezTo>
                  <a:pt x="17673" y="220"/>
                  <a:pt x="17453" y="0"/>
                  <a:pt x="17182" y="0"/>
                </a:cubicBezTo>
                <a:cubicBezTo>
                  <a:pt x="16910" y="0"/>
                  <a:pt x="16691" y="220"/>
                  <a:pt x="16691" y="491"/>
                </a:cubicBezTo>
                <a:lnTo>
                  <a:pt x="16691" y="982"/>
                </a:lnTo>
                <a:lnTo>
                  <a:pt x="4909" y="982"/>
                </a:lnTo>
                <a:lnTo>
                  <a:pt x="4909" y="491"/>
                </a:lnTo>
                <a:cubicBezTo>
                  <a:pt x="4909" y="220"/>
                  <a:pt x="4690" y="0"/>
                  <a:pt x="4418" y="0"/>
                </a:cubicBezTo>
                <a:cubicBezTo>
                  <a:pt x="4147" y="0"/>
                  <a:pt x="3927" y="220"/>
                  <a:pt x="3927" y="491"/>
                </a:cubicBezTo>
                <a:lnTo>
                  <a:pt x="3927" y="982"/>
                </a:lnTo>
                <a:lnTo>
                  <a:pt x="1964" y="982"/>
                </a:lnTo>
                <a:cubicBezTo>
                  <a:pt x="1422" y="982"/>
                  <a:pt x="982" y="1422"/>
                  <a:pt x="982" y="1964"/>
                </a:cubicBezTo>
                <a:lnTo>
                  <a:pt x="982" y="11782"/>
                </a:lnTo>
                <a:cubicBezTo>
                  <a:pt x="440" y="11782"/>
                  <a:pt x="0" y="12222"/>
                  <a:pt x="0" y="12764"/>
                </a:cubicBezTo>
                <a:lnTo>
                  <a:pt x="0" y="13745"/>
                </a:lnTo>
                <a:cubicBezTo>
                  <a:pt x="0" y="14287"/>
                  <a:pt x="440" y="14727"/>
                  <a:pt x="982" y="14727"/>
                </a:cubicBezTo>
                <a:lnTo>
                  <a:pt x="2945" y="14727"/>
                </a:lnTo>
                <a:lnTo>
                  <a:pt x="2945" y="21109"/>
                </a:lnTo>
                <a:cubicBezTo>
                  <a:pt x="2945" y="21380"/>
                  <a:pt x="3165" y="21600"/>
                  <a:pt x="3436" y="21600"/>
                </a:cubicBezTo>
                <a:cubicBezTo>
                  <a:pt x="3708" y="21600"/>
                  <a:pt x="3927" y="21380"/>
                  <a:pt x="3927" y="21109"/>
                </a:cubicBezTo>
                <a:lnTo>
                  <a:pt x="3927" y="20331"/>
                </a:lnTo>
                <a:lnTo>
                  <a:pt x="5053" y="21456"/>
                </a:lnTo>
                <a:cubicBezTo>
                  <a:pt x="5141" y="21545"/>
                  <a:pt x="5264" y="21600"/>
                  <a:pt x="5400" y="21600"/>
                </a:cubicBezTo>
                <a:cubicBezTo>
                  <a:pt x="5671" y="21600"/>
                  <a:pt x="5891" y="21380"/>
                  <a:pt x="5891" y="21109"/>
                </a:cubicBezTo>
                <a:lnTo>
                  <a:pt x="5891" y="14727"/>
                </a:lnTo>
                <a:lnTo>
                  <a:pt x="15709" y="14727"/>
                </a:lnTo>
                <a:lnTo>
                  <a:pt x="15709" y="21109"/>
                </a:lnTo>
                <a:cubicBezTo>
                  <a:pt x="15709" y="21380"/>
                  <a:pt x="15929" y="21600"/>
                  <a:pt x="16200" y="21600"/>
                </a:cubicBezTo>
                <a:cubicBezTo>
                  <a:pt x="16336" y="21600"/>
                  <a:pt x="16458" y="21545"/>
                  <a:pt x="16548" y="21456"/>
                </a:cubicBezTo>
                <a:lnTo>
                  <a:pt x="17673" y="20331"/>
                </a:lnTo>
                <a:lnTo>
                  <a:pt x="17673" y="21109"/>
                </a:lnTo>
                <a:cubicBezTo>
                  <a:pt x="17673" y="21380"/>
                  <a:pt x="17892" y="21600"/>
                  <a:pt x="18164" y="21600"/>
                </a:cubicBezTo>
                <a:cubicBezTo>
                  <a:pt x="18435" y="21600"/>
                  <a:pt x="18655" y="21380"/>
                  <a:pt x="18655" y="21109"/>
                </a:cubicBezTo>
                <a:lnTo>
                  <a:pt x="18655" y="14727"/>
                </a:lnTo>
                <a:lnTo>
                  <a:pt x="20618" y="14727"/>
                </a:lnTo>
                <a:cubicBezTo>
                  <a:pt x="21160" y="14727"/>
                  <a:pt x="21600" y="14287"/>
                  <a:pt x="21600" y="13745"/>
                </a:cubicBezTo>
                <a:lnTo>
                  <a:pt x="21600" y="12764"/>
                </a:lnTo>
                <a:cubicBezTo>
                  <a:pt x="21600" y="12222"/>
                  <a:pt x="21160" y="11782"/>
                  <a:pt x="20618" y="11782"/>
                </a:cubicBezTo>
                <a:moveTo>
                  <a:pt x="12620" y="4072"/>
                </a:moveTo>
                <a:cubicBezTo>
                  <a:pt x="12531" y="3982"/>
                  <a:pt x="12408" y="3927"/>
                  <a:pt x="12273" y="3927"/>
                </a:cubicBezTo>
                <a:cubicBezTo>
                  <a:pt x="12001" y="3927"/>
                  <a:pt x="11782" y="4147"/>
                  <a:pt x="11782" y="4418"/>
                </a:cubicBezTo>
                <a:cubicBezTo>
                  <a:pt x="11782" y="4554"/>
                  <a:pt x="11837" y="4677"/>
                  <a:pt x="11926" y="4765"/>
                </a:cubicBezTo>
                <a:lnTo>
                  <a:pt x="13542" y="6382"/>
                </a:lnTo>
                <a:lnTo>
                  <a:pt x="6873" y="6382"/>
                </a:lnTo>
                <a:cubicBezTo>
                  <a:pt x="6601" y="6382"/>
                  <a:pt x="6382" y="6602"/>
                  <a:pt x="6382" y="6873"/>
                </a:cubicBezTo>
                <a:cubicBezTo>
                  <a:pt x="6382" y="7144"/>
                  <a:pt x="6601" y="7364"/>
                  <a:pt x="6873" y="7364"/>
                </a:cubicBezTo>
                <a:lnTo>
                  <a:pt x="13542" y="7364"/>
                </a:lnTo>
                <a:lnTo>
                  <a:pt x="11926" y="8980"/>
                </a:lnTo>
                <a:cubicBezTo>
                  <a:pt x="11837" y="9069"/>
                  <a:pt x="11782" y="9192"/>
                  <a:pt x="11782" y="9327"/>
                </a:cubicBezTo>
                <a:cubicBezTo>
                  <a:pt x="11782" y="9599"/>
                  <a:pt x="12001" y="9818"/>
                  <a:pt x="12273" y="9818"/>
                </a:cubicBezTo>
                <a:cubicBezTo>
                  <a:pt x="12408" y="9818"/>
                  <a:pt x="12531" y="9764"/>
                  <a:pt x="12620" y="9674"/>
                </a:cubicBezTo>
                <a:lnTo>
                  <a:pt x="15074" y="7220"/>
                </a:lnTo>
                <a:cubicBezTo>
                  <a:pt x="15163" y="7131"/>
                  <a:pt x="15218" y="7008"/>
                  <a:pt x="15218" y="6873"/>
                </a:cubicBezTo>
                <a:cubicBezTo>
                  <a:pt x="15218" y="6738"/>
                  <a:pt x="15163" y="6614"/>
                  <a:pt x="15074" y="6526"/>
                </a:cubicBezTo>
                <a:cubicBezTo>
                  <a:pt x="15074" y="6526"/>
                  <a:pt x="12620" y="4072"/>
                  <a:pt x="12620" y="4072"/>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54" name="Shape 2954"/>
          <p:cNvSpPr/>
          <p:nvPr/>
        </p:nvSpPr>
        <p:spPr>
          <a:xfrm>
            <a:off x="11316865" y="5521976"/>
            <a:ext cx="1467712" cy="538341"/>
          </a:xfrm>
          <a:prstGeom prst="rect">
            <a:avLst/>
          </a:prstGeom>
          <a:ln w="12700">
            <a:miter lim="400000"/>
          </a:ln>
          <a:extLst>
            <a:ext uri="{C572A759-6A51-4108-AA02-DFA0A04FC94B}">
              <ma14:wrappingTextBoxFlag xmlns:ma14="http://schemas.microsoft.com/office/mac/drawingml/2011/main" val="1"/>
            </a:ext>
          </a:extLst>
        </p:spPr>
        <p:txBody>
          <a:bodyPr wrap="none" lIns="38090" tIns="38090" rIns="38090" bIns="38090" anchor="ctr">
            <a:spAutoFit/>
          </a:bodyPr>
          <a:lstStyle>
            <a:lvl1pPr algn="l">
              <a:defRPr sz="3000" b="1" cap="none" spc="-90">
                <a:solidFill>
                  <a:srgbClr val="1C1D21"/>
                </a:solidFill>
                <a:latin typeface="+mj-lt"/>
                <a:ea typeface="+mj-ea"/>
                <a:cs typeface="+mj-cs"/>
                <a:sym typeface="Karla"/>
              </a:defRPr>
            </a:lvl1pPr>
          </a:lstStyle>
          <a:p>
            <a:r>
              <a:rPr sz="2999"/>
              <a:t>Location</a:t>
            </a:r>
          </a:p>
        </p:txBody>
      </p:sp>
      <p:sp>
        <p:nvSpPr>
          <p:cNvPr id="2955" name="Shape 2955"/>
          <p:cNvSpPr/>
          <p:nvPr/>
        </p:nvSpPr>
        <p:spPr>
          <a:xfrm>
            <a:off x="1758542" y="927844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17673"/>
                </a:moveTo>
                <a:cubicBezTo>
                  <a:pt x="10529" y="17673"/>
                  <a:pt x="10309" y="17892"/>
                  <a:pt x="10309" y="18164"/>
                </a:cubicBezTo>
                <a:lnTo>
                  <a:pt x="10309" y="21109"/>
                </a:lnTo>
                <a:cubicBezTo>
                  <a:pt x="10309" y="21380"/>
                  <a:pt x="10529" y="21600"/>
                  <a:pt x="10800" y="21600"/>
                </a:cubicBezTo>
                <a:cubicBezTo>
                  <a:pt x="11071" y="21600"/>
                  <a:pt x="11291" y="21380"/>
                  <a:pt x="11291" y="21109"/>
                </a:cubicBezTo>
                <a:lnTo>
                  <a:pt x="11291" y="18164"/>
                </a:lnTo>
                <a:cubicBezTo>
                  <a:pt x="11291" y="17892"/>
                  <a:pt x="11071" y="17673"/>
                  <a:pt x="10800" y="17673"/>
                </a:cubicBezTo>
                <a:moveTo>
                  <a:pt x="10800" y="15709"/>
                </a:moveTo>
                <a:cubicBezTo>
                  <a:pt x="8089" y="15709"/>
                  <a:pt x="5891" y="13511"/>
                  <a:pt x="5891" y="10800"/>
                </a:cubicBezTo>
                <a:cubicBezTo>
                  <a:pt x="5891" y="8088"/>
                  <a:pt x="8089" y="5891"/>
                  <a:pt x="10800" y="5891"/>
                </a:cubicBezTo>
                <a:cubicBezTo>
                  <a:pt x="13511" y="5891"/>
                  <a:pt x="15709" y="8088"/>
                  <a:pt x="15709" y="10800"/>
                </a:cubicBezTo>
                <a:cubicBezTo>
                  <a:pt x="15709" y="13511"/>
                  <a:pt x="13511" y="15709"/>
                  <a:pt x="10800" y="15709"/>
                </a:cubicBezTo>
                <a:moveTo>
                  <a:pt x="10800" y="4909"/>
                </a:moveTo>
                <a:cubicBezTo>
                  <a:pt x="7547" y="4909"/>
                  <a:pt x="4909" y="7547"/>
                  <a:pt x="4909" y="10800"/>
                </a:cubicBezTo>
                <a:cubicBezTo>
                  <a:pt x="4909" y="14054"/>
                  <a:pt x="7547" y="16691"/>
                  <a:pt x="10800" y="16691"/>
                </a:cubicBezTo>
                <a:cubicBezTo>
                  <a:pt x="14053" y="16691"/>
                  <a:pt x="16691" y="14054"/>
                  <a:pt x="16691" y="10800"/>
                </a:cubicBezTo>
                <a:cubicBezTo>
                  <a:pt x="16691" y="7547"/>
                  <a:pt x="14053" y="4909"/>
                  <a:pt x="10800" y="4909"/>
                </a:cubicBezTo>
                <a:moveTo>
                  <a:pt x="16354" y="15660"/>
                </a:moveTo>
                <a:cubicBezTo>
                  <a:pt x="16162" y="15468"/>
                  <a:pt x="15851" y="15468"/>
                  <a:pt x="15659" y="15660"/>
                </a:cubicBezTo>
                <a:cubicBezTo>
                  <a:pt x="15468" y="15851"/>
                  <a:pt x="15468" y="16163"/>
                  <a:pt x="15659" y="16354"/>
                </a:cubicBezTo>
                <a:lnTo>
                  <a:pt x="17742" y="18437"/>
                </a:lnTo>
                <a:cubicBezTo>
                  <a:pt x="17934" y="18629"/>
                  <a:pt x="18245" y="18629"/>
                  <a:pt x="18437" y="18437"/>
                </a:cubicBezTo>
                <a:cubicBezTo>
                  <a:pt x="18628" y="18245"/>
                  <a:pt x="18628" y="17934"/>
                  <a:pt x="18437" y="17743"/>
                </a:cubicBezTo>
                <a:cubicBezTo>
                  <a:pt x="18437" y="17743"/>
                  <a:pt x="16354" y="15660"/>
                  <a:pt x="16354" y="15660"/>
                </a:cubicBezTo>
                <a:close/>
                <a:moveTo>
                  <a:pt x="21109" y="10309"/>
                </a:moveTo>
                <a:lnTo>
                  <a:pt x="18164" y="10309"/>
                </a:lnTo>
                <a:cubicBezTo>
                  <a:pt x="17893" y="10309"/>
                  <a:pt x="17673" y="10529"/>
                  <a:pt x="17673" y="10800"/>
                </a:cubicBezTo>
                <a:cubicBezTo>
                  <a:pt x="17673" y="11071"/>
                  <a:pt x="17893" y="11291"/>
                  <a:pt x="18164" y="11291"/>
                </a:cubicBezTo>
                <a:lnTo>
                  <a:pt x="21109" y="11291"/>
                </a:lnTo>
                <a:cubicBezTo>
                  <a:pt x="21380" y="11291"/>
                  <a:pt x="21600" y="11071"/>
                  <a:pt x="21600" y="10800"/>
                </a:cubicBezTo>
                <a:cubicBezTo>
                  <a:pt x="21600" y="10529"/>
                  <a:pt x="21380" y="10309"/>
                  <a:pt x="21109" y="10309"/>
                </a:cubicBezTo>
                <a:moveTo>
                  <a:pt x="5246" y="15660"/>
                </a:moveTo>
                <a:lnTo>
                  <a:pt x="3163" y="17743"/>
                </a:lnTo>
                <a:cubicBezTo>
                  <a:pt x="2972" y="17934"/>
                  <a:pt x="2972" y="18245"/>
                  <a:pt x="3163" y="18437"/>
                </a:cubicBezTo>
                <a:cubicBezTo>
                  <a:pt x="3355" y="18629"/>
                  <a:pt x="3666" y="18629"/>
                  <a:pt x="3858" y="18437"/>
                </a:cubicBezTo>
                <a:lnTo>
                  <a:pt x="5941" y="16354"/>
                </a:lnTo>
                <a:cubicBezTo>
                  <a:pt x="6132" y="16163"/>
                  <a:pt x="6132" y="15851"/>
                  <a:pt x="5941" y="15660"/>
                </a:cubicBezTo>
                <a:cubicBezTo>
                  <a:pt x="5749" y="15468"/>
                  <a:pt x="5438" y="15468"/>
                  <a:pt x="5246" y="15660"/>
                </a:cubicBezTo>
                <a:moveTo>
                  <a:pt x="16354" y="5941"/>
                </a:moveTo>
                <a:lnTo>
                  <a:pt x="18437" y="3857"/>
                </a:lnTo>
                <a:cubicBezTo>
                  <a:pt x="18628" y="3666"/>
                  <a:pt x="18628" y="3355"/>
                  <a:pt x="18437" y="3163"/>
                </a:cubicBezTo>
                <a:cubicBezTo>
                  <a:pt x="18245" y="2971"/>
                  <a:pt x="17934" y="2971"/>
                  <a:pt x="17742" y="3163"/>
                </a:cubicBezTo>
                <a:lnTo>
                  <a:pt x="15659" y="5247"/>
                </a:lnTo>
                <a:cubicBezTo>
                  <a:pt x="15468" y="5437"/>
                  <a:pt x="15468" y="5749"/>
                  <a:pt x="15659" y="5941"/>
                </a:cubicBezTo>
                <a:cubicBezTo>
                  <a:pt x="15851" y="6132"/>
                  <a:pt x="16162" y="6132"/>
                  <a:pt x="16354" y="5941"/>
                </a:cubicBezTo>
                <a:moveTo>
                  <a:pt x="10800" y="3927"/>
                </a:moveTo>
                <a:cubicBezTo>
                  <a:pt x="11071" y="3927"/>
                  <a:pt x="11291" y="3708"/>
                  <a:pt x="11291" y="3436"/>
                </a:cubicBezTo>
                <a:lnTo>
                  <a:pt x="11291" y="491"/>
                </a:lnTo>
                <a:cubicBezTo>
                  <a:pt x="11291" y="220"/>
                  <a:pt x="11071" y="0"/>
                  <a:pt x="10800" y="0"/>
                </a:cubicBezTo>
                <a:cubicBezTo>
                  <a:pt x="10529" y="0"/>
                  <a:pt x="10309" y="220"/>
                  <a:pt x="10309" y="491"/>
                </a:cubicBezTo>
                <a:lnTo>
                  <a:pt x="10309" y="3436"/>
                </a:lnTo>
                <a:cubicBezTo>
                  <a:pt x="10309" y="3708"/>
                  <a:pt x="10529" y="3927"/>
                  <a:pt x="10800" y="3927"/>
                </a:cubicBezTo>
                <a:moveTo>
                  <a:pt x="3927" y="10800"/>
                </a:moveTo>
                <a:cubicBezTo>
                  <a:pt x="3927" y="10529"/>
                  <a:pt x="3707" y="10309"/>
                  <a:pt x="3436" y="10309"/>
                </a:cubicBezTo>
                <a:lnTo>
                  <a:pt x="491" y="10309"/>
                </a:lnTo>
                <a:cubicBezTo>
                  <a:pt x="220" y="10309"/>
                  <a:pt x="0" y="10529"/>
                  <a:pt x="0" y="10800"/>
                </a:cubicBezTo>
                <a:cubicBezTo>
                  <a:pt x="0" y="11071"/>
                  <a:pt x="220" y="11291"/>
                  <a:pt x="491" y="11291"/>
                </a:cubicBezTo>
                <a:lnTo>
                  <a:pt x="3436" y="11291"/>
                </a:lnTo>
                <a:cubicBezTo>
                  <a:pt x="3707" y="11291"/>
                  <a:pt x="3927" y="11071"/>
                  <a:pt x="3927" y="10800"/>
                </a:cubicBezTo>
                <a:moveTo>
                  <a:pt x="5246" y="5941"/>
                </a:moveTo>
                <a:cubicBezTo>
                  <a:pt x="5438" y="6132"/>
                  <a:pt x="5749" y="6132"/>
                  <a:pt x="5941" y="5941"/>
                </a:cubicBezTo>
                <a:cubicBezTo>
                  <a:pt x="6132" y="5749"/>
                  <a:pt x="6132" y="5437"/>
                  <a:pt x="5941" y="5247"/>
                </a:cubicBezTo>
                <a:lnTo>
                  <a:pt x="3858" y="3163"/>
                </a:lnTo>
                <a:cubicBezTo>
                  <a:pt x="3666" y="2971"/>
                  <a:pt x="3355" y="2971"/>
                  <a:pt x="3163" y="3163"/>
                </a:cubicBezTo>
                <a:cubicBezTo>
                  <a:pt x="2972" y="3355"/>
                  <a:pt x="2972" y="3666"/>
                  <a:pt x="3163" y="3857"/>
                </a:cubicBezTo>
                <a:cubicBezTo>
                  <a:pt x="3163" y="3857"/>
                  <a:pt x="5246" y="5941"/>
                  <a:pt x="5246" y="5941"/>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56" name="Shape 2956"/>
          <p:cNvSpPr/>
          <p:nvPr/>
        </p:nvSpPr>
        <p:spPr>
          <a:xfrm>
            <a:off x="2825064" y="927844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415"/>
                </a:moveTo>
                <a:lnTo>
                  <a:pt x="9040" y="18655"/>
                </a:lnTo>
                <a:lnTo>
                  <a:pt x="9327" y="18655"/>
                </a:lnTo>
                <a:cubicBezTo>
                  <a:pt x="9598" y="18655"/>
                  <a:pt x="9818" y="18435"/>
                  <a:pt x="9818" y="18164"/>
                </a:cubicBezTo>
                <a:lnTo>
                  <a:pt x="9818" y="15709"/>
                </a:lnTo>
                <a:lnTo>
                  <a:pt x="11782" y="15709"/>
                </a:lnTo>
                <a:lnTo>
                  <a:pt x="11782" y="18164"/>
                </a:lnTo>
                <a:cubicBezTo>
                  <a:pt x="11782" y="18435"/>
                  <a:pt x="12002" y="18655"/>
                  <a:pt x="12273" y="18655"/>
                </a:cubicBezTo>
                <a:lnTo>
                  <a:pt x="12560" y="18655"/>
                </a:lnTo>
                <a:cubicBezTo>
                  <a:pt x="12560" y="18655"/>
                  <a:pt x="10800" y="20415"/>
                  <a:pt x="10800" y="20415"/>
                </a:cubicBezTo>
                <a:close/>
                <a:moveTo>
                  <a:pt x="13745" y="17673"/>
                </a:moveTo>
                <a:lnTo>
                  <a:pt x="12764" y="17673"/>
                </a:lnTo>
                <a:lnTo>
                  <a:pt x="12764" y="15218"/>
                </a:lnTo>
                <a:cubicBezTo>
                  <a:pt x="12764" y="14947"/>
                  <a:pt x="12544" y="14727"/>
                  <a:pt x="12273" y="14727"/>
                </a:cubicBezTo>
                <a:lnTo>
                  <a:pt x="9327" y="14727"/>
                </a:lnTo>
                <a:cubicBezTo>
                  <a:pt x="9056" y="14727"/>
                  <a:pt x="8836" y="14947"/>
                  <a:pt x="8836" y="15218"/>
                </a:cubicBezTo>
                <a:lnTo>
                  <a:pt x="8836" y="17673"/>
                </a:lnTo>
                <a:lnTo>
                  <a:pt x="7855" y="17673"/>
                </a:lnTo>
                <a:cubicBezTo>
                  <a:pt x="7584" y="17673"/>
                  <a:pt x="7364" y="17892"/>
                  <a:pt x="7364" y="18164"/>
                </a:cubicBezTo>
                <a:cubicBezTo>
                  <a:pt x="7364" y="18299"/>
                  <a:pt x="7419" y="18422"/>
                  <a:pt x="7507" y="18511"/>
                </a:cubicBezTo>
                <a:lnTo>
                  <a:pt x="10453" y="21456"/>
                </a:lnTo>
                <a:cubicBezTo>
                  <a:pt x="10542" y="21545"/>
                  <a:pt x="10665" y="21600"/>
                  <a:pt x="10800" y="21600"/>
                </a:cubicBezTo>
                <a:cubicBezTo>
                  <a:pt x="10935" y="21600"/>
                  <a:pt x="11058" y="21545"/>
                  <a:pt x="11147" y="21456"/>
                </a:cubicBezTo>
                <a:lnTo>
                  <a:pt x="14093" y="18511"/>
                </a:lnTo>
                <a:cubicBezTo>
                  <a:pt x="14181" y="18422"/>
                  <a:pt x="14236" y="18299"/>
                  <a:pt x="14236" y="18164"/>
                </a:cubicBezTo>
                <a:cubicBezTo>
                  <a:pt x="14236" y="17892"/>
                  <a:pt x="14016" y="17673"/>
                  <a:pt x="13745" y="17673"/>
                </a:cubicBezTo>
                <a:moveTo>
                  <a:pt x="5891" y="10800"/>
                </a:moveTo>
                <a:cubicBezTo>
                  <a:pt x="5891" y="8088"/>
                  <a:pt x="8089" y="5891"/>
                  <a:pt x="10800" y="5891"/>
                </a:cubicBezTo>
                <a:cubicBezTo>
                  <a:pt x="13511" y="5891"/>
                  <a:pt x="15709" y="8088"/>
                  <a:pt x="15709" y="10800"/>
                </a:cubicBezTo>
                <a:cubicBezTo>
                  <a:pt x="15709" y="10800"/>
                  <a:pt x="5891" y="10800"/>
                  <a:pt x="5891" y="10800"/>
                </a:cubicBezTo>
                <a:close/>
                <a:moveTo>
                  <a:pt x="21109" y="10800"/>
                </a:moveTo>
                <a:lnTo>
                  <a:pt x="16691" y="10800"/>
                </a:lnTo>
                <a:cubicBezTo>
                  <a:pt x="16691" y="7547"/>
                  <a:pt x="14053" y="4909"/>
                  <a:pt x="10800" y="4909"/>
                </a:cubicBezTo>
                <a:cubicBezTo>
                  <a:pt x="7547" y="4909"/>
                  <a:pt x="4909" y="7547"/>
                  <a:pt x="4909" y="10800"/>
                </a:cubicBezTo>
                <a:lnTo>
                  <a:pt x="491" y="10800"/>
                </a:lnTo>
                <a:cubicBezTo>
                  <a:pt x="220" y="10800"/>
                  <a:pt x="0" y="11020"/>
                  <a:pt x="0" y="11291"/>
                </a:cubicBezTo>
                <a:cubicBezTo>
                  <a:pt x="0" y="11562"/>
                  <a:pt x="220" y="11782"/>
                  <a:pt x="491" y="11782"/>
                </a:cubicBezTo>
                <a:lnTo>
                  <a:pt x="21109" y="11782"/>
                </a:lnTo>
                <a:cubicBezTo>
                  <a:pt x="21380" y="11782"/>
                  <a:pt x="21600" y="11562"/>
                  <a:pt x="21600" y="11291"/>
                </a:cubicBezTo>
                <a:cubicBezTo>
                  <a:pt x="21600" y="11020"/>
                  <a:pt x="21380" y="10800"/>
                  <a:pt x="21109" y="10800"/>
                </a:cubicBezTo>
                <a:moveTo>
                  <a:pt x="10800" y="3927"/>
                </a:moveTo>
                <a:cubicBezTo>
                  <a:pt x="11071" y="3927"/>
                  <a:pt x="11291" y="3708"/>
                  <a:pt x="11291" y="3436"/>
                </a:cubicBezTo>
                <a:lnTo>
                  <a:pt x="11291" y="491"/>
                </a:lnTo>
                <a:cubicBezTo>
                  <a:pt x="11291" y="220"/>
                  <a:pt x="11071" y="0"/>
                  <a:pt x="10800" y="0"/>
                </a:cubicBezTo>
                <a:cubicBezTo>
                  <a:pt x="10529" y="0"/>
                  <a:pt x="10309" y="220"/>
                  <a:pt x="10309" y="491"/>
                </a:cubicBezTo>
                <a:lnTo>
                  <a:pt x="10309" y="3436"/>
                </a:lnTo>
                <a:cubicBezTo>
                  <a:pt x="10309" y="3708"/>
                  <a:pt x="10529" y="3927"/>
                  <a:pt x="10800" y="3927"/>
                </a:cubicBezTo>
                <a:moveTo>
                  <a:pt x="16354" y="5940"/>
                </a:moveTo>
                <a:lnTo>
                  <a:pt x="18437" y="3857"/>
                </a:lnTo>
                <a:cubicBezTo>
                  <a:pt x="18628" y="3666"/>
                  <a:pt x="18628" y="3355"/>
                  <a:pt x="18437" y="3163"/>
                </a:cubicBezTo>
                <a:cubicBezTo>
                  <a:pt x="18245" y="2971"/>
                  <a:pt x="17934" y="2971"/>
                  <a:pt x="17742" y="3163"/>
                </a:cubicBezTo>
                <a:lnTo>
                  <a:pt x="15659" y="5247"/>
                </a:lnTo>
                <a:cubicBezTo>
                  <a:pt x="15468" y="5437"/>
                  <a:pt x="15468" y="5749"/>
                  <a:pt x="15659" y="5940"/>
                </a:cubicBezTo>
                <a:cubicBezTo>
                  <a:pt x="15851" y="6132"/>
                  <a:pt x="16162" y="6132"/>
                  <a:pt x="16354" y="5940"/>
                </a:cubicBezTo>
                <a:moveTo>
                  <a:pt x="5246" y="5940"/>
                </a:moveTo>
                <a:cubicBezTo>
                  <a:pt x="5438" y="6132"/>
                  <a:pt x="5749" y="6132"/>
                  <a:pt x="5941" y="5940"/>
                </a:cubicBezTo>
                <a:cubicBezTo>
                  <a:pt x="6132" y="5749"/>
                  <a:pt x="6132" y="5437"/>
                  <a:pt x="5941" y="5247"/>
                </a:cubicBezTo>
                <a:lnTo>
                  <a:pt x="3858" y="3163"/>
                </a:lnTo>
                <a:cubicBezTo>
                  <a:pt x="3666" y="2971"/>
                  <a:pt x="3355" y="2971"/>
                  <a:pt x="3163" y="3163"/>
                </a:cubicBezTo>
                <a:cubicBezTo>
                  <a:pt x="2972" y="3355"/>
                  <a:pt x="2972" y="3666"/>
                  <a:pt x="3163" y="3857"/>
                </a:cubicBezTo>
                <a:cubicBezTo>
                  <a:pt x="3163" y="3857"/>
                  <a:pt x="5246" y="5940"/>
                  <a:pt x="5246" y="5940"/>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57" name="Shape 2957"/>
          <p:cNvSpPr/>
          <p:nvPr/>
        </p:nvSpPr>
        <p:spPr>
          <a:xfrm>
            <a:off x="3891586" y="927844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1185"/>
                </a:moveTo>
                <a:lnTo>
                  <a:pt x="12560" y="2945"/>
                </a:lnTo>
                <a:lnTo>
                  <a:pt x="12273" y="2945"/>
                </a:lnTo>
                <a:cubicBezTo>
                  <a:pt x="12002" y="2945"/>
                  <a:pt x="11782" y="3165"/>
                  <a:pt x="11782" y="3436"/>
                </a:cubicBezTo>
                <a:lnTo>
                  <a:pt x="11782" y="5891"/>
                </a:lnTo>
                <a:lnTo>
                  <a:pt x="9818" y="5891"/>
                </a:lnTo>
                <a:lnTo>
                  <a:pt x="9818" y="3436"/>
                </a:lnTo>
                <a:cubicBezTo>
                  <a:pt x="9818" y="3165"/>
                  <a:pt x="9598" y="2945"/>
                  <a:pt x="9327" y="2945"/>
                </a:cubicBezTo>
                <a:lnTo>
                  <a:pt x="9040" y="2945"/>
                </a:lnTo>
                <a:cubicBezTo>
                  <a:pt x="9040" y="2945"/>
                  <a:pt x="10800" y="1185"/>
                  <a:pt x="10800" y="1185"/>
                </a:cubicBezTo>
                <a:close/>
                <a:moveTo>
                  <a:pt x="7855" y="3927"/>
                </a:moveTo>
                <a:lnTo>
                  <a:pt x="8836" y="3927"/>
                </a:lnTo>
                <a:lnTo>
                  <a:pt x="8836" y="6382"/>
                </a:lnTo>
                <a:cubicBezTo>
                  <a:pt x="8836" y="6653"/>
                  <a:pt x="9056" y="6873"/>
                  <a:pt x="9327" y="6873"/>
                </a:cubicBezTo>
                <a:lnTo>
                  <a:pt x="12273" y="6873"/>
                </a:lnTo>
                <a:cubicBezTo>
                  <a:pt x="12544" y="6873"/>
                  <a:pt x="12764" y="6653"/>
                  <a:pt x="12764" y="6382"/>
                </a:cubicBezTo>
                <a:lnTo>
                  <a:pt x="12764" y="3927"/>
                </a:lnTo>
                <a:lnTo>
                  <a:pt x="13745" y="3927"/>
                </a:lnTo>
                <a:cubicBezTo>
                  <a:pt x="14016" y="3927"/>
                  <a:pt x="14236" y="3708"/>
                  <a:pt x="14236" y="3436"/>
                </a:cubicBezTo>
                <a:cubicBezTo>
                  <a:pt x="14236" y="3301"/>
                  <a:pt x="14181" y="3178"/>
                  <a:pt x="14093" y="3089"/>
                </a:cubicBezTo>
                <a:lnTo>
                  <a:pt x="11147" y="144"/>
                </a:lnTo>
                <a:cubicBezTo>
                  <a:pt x="11059" y="55"/>
                  <a:pt x="10935" y="0"/>
                  <a:pt x="10800" y="0"/>
                </a:cubicBezTo>
                <a:cubicBezTo>
                  <a:pt x="10665" y="0"/>
                  <a:pt x="10542" y="55"/>
                  <a:pt x="10452" y="144"/>
                </a:cubicBezTo>
                <a:lnTo>
                  <a:pt x="7507" y="3089"/>
                </a:lnTo>
                <a:cubicBezTo>
                  <a:pt x="7419" y="3178"/>
                  <a:pt x="7364" y="3301"/>
                  <a:pt x="7364" y="3436"/>
                </a:cubicBezTo>
                <a:cubicBezTo>
                  <a:pt x="7364" y="3708"/>
                  <a:pt x="7584" y="3927"/>
                  <a:pt x="7855" y="3927"/>
                </a:cubicBezTo>
                <a:moveTo>
                  <a:pt x="5246" y="15759"/>
                </a:moveTo>
                <a:cubicBezTo>
                  <a:pt x="5438" y="15950"/>
                  <a:pt x="5749" y="15950"/>
                  <a:pt x="5941" y="15759"/>
                </a:cubicBezTo>
                <a:cubicBezTo>
                  <a:pt x="6132" y="15567"/>
                  <a:pt x="6132" y="15256"/>
                  <a:pt x="5941" y="15064"/>
                </a:cubicBezTo>
                <a:lnTo>
                  <a:pt x="3858" y="12981"/>
                </a:lnTo>
                <a:cubicBezTo>
                  <a:pt x="3666" y="12790"/>
                  <a:pt x="3355" y="12790"/>
                  <a:pt x="3163" y="12981"/>
                </a:cubicBezTo>
                <a:cubicBezTo>
                  <a:pt x="2971" y="13173"/>
                  <a:pt x="2971" y="13484"/>
                  <a:pt x="3163" y="13675"/>
                </a:cubicBezTo>
                <a:cubicBezTo>
                  <a:pt x="3163" y="13675"/>
                  <a:pt x="5246" y="15759"/>
                  <a:pt x="5246" y="15759"/>
                </a:cubicBezTo>
                <a:close/>
                <a:moveTo>
                  <a:pt x="10309" y="10309"/>
                </a:moveTo>
                <a:lnTo>
                  <a:pt x="10309" y="13255"/>
                </a:lnTo>
                <a:cubicBezTo>
                  <a:pt x="10309" y="13526"/>
                  <a:pt x="10529" y="13745"/>
                  <a:pt x="10800" y="13745"/>
                </a:cubicBezTo>
                <a:cubicBezTo>
                  <a:pt x="11071" y="13745"/>
                  <a:pt x="11291" y="13526"/>
                  <a:pt x="11291" y="13255"/>
                </a:cubicBezTo>
                <a:lnTo>
                  <a:pt x="11291" y="10309"/>
                </a:lnTo>
                <a:cubicBezTo>
                  <a:pt x="11291" y="10038"/>
                  <a:pt x="11071" y="9818"/>
                  <a:pt x="10800" y="9818"/>
                </a:cubicBezTo>
                <a:cubicBezTo>
                  <a:pt x="10529" y="9818"/>
                  <a:pt x="10309" y="10038"/>
                  <a:pt x="10309" y="10309"/>
                </a:cubicBezTo>
                <a:moveTo>
                  <a:pt x="16354" y="15759"/>
                </a:moveTo>
                <a:lnTo>
                  <a:pt x="18437" y="13675"/>
                </a:lnTo>
                <a:cubicBezTo>
                  <a:pt x="18628" y="13484"/>
                  <a:pt x="18628" y="13173"/>
                  <a:pt x="18437" y="12981"/>
                </a:cubicBezTo>
                <a:cubicBezTo>
                  <a:pt x="18245" y="12790"/>
                  <a:pt x="17934" y="12790"/>
                  <a:pt x="17742" y="12981"/>
                </a:cubicBezTo>
                <a:lnTo>
                  <a:pt x="15659" y="15064"/>
                </a:lnTo>
                <a:cubicBezTo>
                  <a:pt x="15468" y="15256"/>
                  <a:pt x="15468" y="15567"/>
                  <a:pt x="15659" y="15759"/>
                </a:cubicBezTo>
                <a:cubicBezTo>
                  <a:pt x="15851" y="15950"/>
                  <a:pt x="16162" y="15950"/>
                  <a:pt x="16354" y="15759"/>
                </a:cubicBezTo>
                <a:moveTo>
                  <a:pt x="5891" y="20618"/>
                </a:moveTo>
                <a:cubicBezTo>
                  <a:pt x="5891" y="17907"/>
                  <a:pt x="8089" y="15709"/>
                  <a:pt x="10800" y="15709"/>
                </a:cubicBezTo>
                <a:cubicBezTo>
                  <a:pt x="13511" y="15709"/>
                  <a:pt x="15709" y="17907"/>
                  <a:pt x="15709" y="20618"/>
                </a:cubicBezTo>
                <a:cubicBezTo>
                  <a:pt x="15709" y="20618"/>
                  <a:pt x="5891" y="20618"/>
                  <a:pt x="5891" y="20618"/>
                </a:cubicBezTo>
                <a:close/>
                <a:moveTo>
                  <a:pt x="21109" y="20618"/>
                </a:moveTo>
                <a:lnTo>
                  <a:pt x="16691" y="20618"/>
                </a:lnTo>
                <a:cubicBezTo>
                  <a:pt x="16691" y="17365"/>
                  <a:pt x="14053" y="14727"/>
                  <a:pt x="10800" y="14727"/>
                </a:cubicBezTo>
                <a:cubicBezTo>
                  <a:pt x="7547" y="14727"/>
                  <a:pt x="4909" y="17365"/>
                  <a:pt x="4909" y="20618"/>
                </a:cubicBezTo>
                <a:lnTo>
                  <a:pt x="491" y="20618"/>
                </a:lnTo>
                <a:cubicBezTo>
                  <a:pt x="220" y="20618"/>
                  <a:pt x="0" y="20838"/>
                  <a:pt x="0" y="21109"/>
                </a:cubicBezTo>
                <a:cubicBezTo>
                  <a:pt x="0" y="21380"/>
                  <a:pt x="220" y="21600"/>
                  <a:pt x="491" y="21600"/>
                </a:cubicBezTo>
                <a:lnTo>
                  <a:pt x="21109" y="21600"/>
                </a:lnTo>
                <a:cubicBezTo>
                  <a:pt x="21380" y="21600"/>
                  <a:pt x="21600" y="21380"/>
                  <a:pt x="21600" y="21109"/>
                </a:cubicBezTo>
                <a:cubicBezTo>
                  <a:pt x="21600" y="20838"/>
                  <a:pt x="21380" y="20618"/>
                  <a:pt x="21109" y="20618"/>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58" name="Shape 2958"/>
          <p:cNvSpPr/>
          <p:nvPr/>
        </p:nvSpPr>
        <p:spPr>
          <a:xfrm>
            <a:off x="4958108" y="927844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1600" y="1964"/>
                </a:moveTo>
                <a:lnTo>
                  <a:pt x="19636" y="1964"/>
                </a:lnTo>
                <a:lnTo>
                  <a:pt x="18900" y="0"/>
                </a:lnTo>
                <a:lnTo>
                  <a:pt x="18164" y="1964"/>
                </a:lnTo>
                <a:lnTo>
                  <a:pt x="16200" y="1964"/>
                </a:lnTo>
                <a:lnTo>
                  <a:pt x="17795" y="3191"/>
                </a:lnTo>
                <a:lnTo>
                  <a:pt x="17059" y="5400"/>
                </a:lnTo>
                <a:lnTo>
                  <a:pt x="18900" y="4050"/>
                </a:lnTo>
                <a:lnTo>
                  <a:pt x="20741" y="5400"/>
                </a:lnTo>
                <a:lnTo>
                  <a:pt x="20005" y="3191"/>
                </a:lnTo>
                <a:cubicBezTo>
                  <a:pt x="20005" y="3191"/>
                  <a:pt x="21600" y="1964"/>
                  <a:pt x="21600" y="1964"/>
                </a:cubicBezTo>
                <a:close/>
                <a:moveTo>
                  <a:pt x="10800" y="20616"/>
                </a:moveTo>
                <a:cubicBezTo>
                  <a:pt x="5386" y="20616"/>
                  <a:pt x="982" y="16203"/>
                  <a:pt x="982" y="10777"/>
                </a:cubicBezTo>
                <a:cubicBezTo>
                  <a:pt x="982" y="6434"/>
                  <a:pt x="3745" y="2741"/>
                  <a:pt x="7690" y="1441"/>
                </a:cubicBezTo>
                <a:cubicBezTo>
                  <a:pt x="6837" y="3102"/>
                  <a:pt x="6382" y="4957"/>
                  <a:pt x="6382" y="6841"/>
                </a:cubicBezTo>
                <a:cubicBezTo>
                  <a:pt x="6382" y="13004"/>
                  <a:pt x="11118" y="18079"/>
                  <a:pt x="17134" y="18604"/>
                </a:cubicBezTo>
                <a:cubicBezTo>
                  <a:pt x="15361" y="19863"/>
                  <a:pt x="13065" y="20616"/>
                  <a:pt x="10800" y="20616"/>
                </a:cubicBezTo>
                <a:moveTo>
                  <a:pt x="7364" y="6841"/>
                </a:moveTo>
                <a:cubicBezTo>
                  <a:pt x="7364" y="4248"/>
                  <a:pt x="8276" y="1870"/>
                  <a:pt x="9794" y="5"/>
                </a:cubicBezTo>
                <a:cubicBezTo>
                  <a:pt x="4302" y="514"/>
                  <a:pt x="0" y="5140"/>
                  <a:pt x="0" y="10777"/>
                </a:cubicBezTo>
                <a:cubicBezTo>
                  <a:pt x="0" y="16755"/>
                  <a:pt x="4836" y="21600"/>
                  <a:pt x="10800" y="21600"/>
                </a:cubicBezTo>
                <a:cubicBezTo>
                  <a:pt x="14176" y="21600"/>
                  <a:pt x="17656" y="20045"/>
                  <a:pt x="19636" y="17613"/>
                </a:cubicBezTo>
                <a:cubicBezTo>
                  <a:pt x="19305" y="17644"/>
                  <a:pt x="18503" y="17665"/>
                  <a:pt x="18164" y="17665"/>
                </a:cubicBezTo>
                <a:cubicBezTo>
                  <a:pt x="12199" y="17665"/>
                  <a:pt x="7364" y="12819"/>
                  <a:pt x="7364" y="6841"/>
                </a:cubicBezTo>
                <a:moveTo>
                  <a:pt x="17673" y="10309"/>
                </a:moveTo>
                <a:lnTo>
                  <a:pt x="17137" y="11737"/>
                </a:lnTo>
                <a:lnTo>
                  <a:pt x="15709" y="11737"/>
                </a:lnTo>
                <a:lnTo>
                  <a:pt x="16869" y="12629"/>
                </a:lnTo>
                <a:lnTo>
                  <a:pt x="16334" y="14236"/>
                </a:lnTo>
                <a:lnTo>
                  <a:pt x="17673" y="13255"/>
                </a:lnTo>
                <a:lnTo>
                  <a:pt x="19011" y="14236"/>
                </a:lnTo>
                <a:lnTo>
                  <a:pt x="18476" y="12629"/>
                </a:lnTo>
                <a:lnTo>
                  <a:pt x="19636" y="11737"/>
                </a:lnTo>
                <a:lnTo>
                  <a:pt x="18208" y="11737"/>
                </a:lnTo>
                <a:cubicBezTo>
                  <a:pt x="18208" y="11737"/>
                  <a:pt x="17673" y="10309"/>
                  <a:pt x="17673" y="10309"/>
                </a:cubicBezTo>
                <a:close/>
                <a:moveTo>
                  <a:pt x="11425" y="9327"/>
                </a:moveTo>
                <a:lnTo>
                  <a:pt x="12764" y="8345"/>
                </a:lnTo>
                <a:lnTo>
                  <a:pt x="14102" y="9327"/>
                </a:lnTo>
                <a:lnTo>
                  <a:pt x="13567" y="7721"/>
                </a:lnTo>
                <a:lnTo>
                  <a:pt x="14727" y="6828"/>
                </a:lnTo>
                <a:lnTo>
                  <a:pt x="13299" y="6828"/>
                </a:lnTo>
                <a:lnTo>
                  <a:pt x="12764" y="5400"/>
                </a:lnTo>
                <a:lnTo>
                  <a:pt x="12228" y="6828"/>
                </a:lnTo>
                <a:lnTo>
                  <a:pt x="10800" y="6828"/>
                </a:lnTo>
                <a:lnTo>
                  <a:pt x="11960" y="7721"/>
                </a:lnTo>
                <a:cubicBezTo>
                  <a:pt x="11960" y="7721"/>
                  <a:pt x="11425" y="9327"/>
                  <a:pt x="11425" y="9327"/>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59" name="Shape 2959"/>
          <p:cNvSpPr/>
          <p:nvPr/>
        </p:nvSpPr>
        <p:spPr>
          <a:xfrm>
            <a:off x="6024630" y="927844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7855" y="8836"/>
                </a:moveTo>
                <a:cubicBezTo>
                  <a:pt x="6770" y="8836"/>
                  <a:pt x="5891" y="7957"/>
                  <a:pt x="5891" y="6873"/>
                </a:cubicBezTo>
                <a:cubicBezTo>
                  <a:pt x="5891" y="5788"/>
                  <a:pt x="6770" y="4909"/>
                  <a:pt x="7855" y="4909"/>
                </a:cubicBezTo>
                <a:cubicBezTo>
                  <a:pt x="8939" y="4909"/>
                  <a:pt x="9818" y="5788"/>
                  <a:pt x="9818" y="6873"/>
                </a:cubicBezTo>
                <a:cubicBezTo>
                  <a:pt x="9818" y="7957"/>
                  <a:pt x="8939" y="8836"/>
                  <a:pt x="7855" y="8836"/>
                </a:cubicBezTo>
                <a:moveTo>
                  <a:pt x="7855" y="3927"/>
                </a:moveTo>
                <a:cubicBezTo>
                  <a:pt x="6228" y="3927"/>
                  <a:pt x="4909" y="5247"/>
                  <a:pt x="4909" y="6873"/>
                </a:cubicBezTo>
                <a:cubicBezTo>
                  <a:pt x="4909" y="8500"/>
                  <a:pt x="6228" y="9818"/>
                  <a:pt x="7855" y="9818"/>
                </a:cubicBezTo>
                <a:cubicBezTo>
                  <a:pt x="9481" y="9818"/>
                  <a:pt x="10800" y="8500"/>
                  <a:pt x="10800" y="6873"/>
                </a:cubicBezTo>
                <a:cubicBezTo>
                  <a:pt x="10800" y="5247"/>
                  <a:pt x="9481" y="3927"/>
                  <a:pt x="7855" y="3927"/>
                </a:cubicBezTo>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6" y="0"/>
                  <a:pt x="0" y="4835"/>
                  <a:pt x="0" y="10800"/>
                </a:cubicBezTo>
                <a:cubicBezTo>
                  <a:pt x="0" y="16765"/>
                  <a:pt x="4836" y="21600"/>
                  <a:pt x="10800" y="21600"/>
                </a:cubicBezTo>
                <a:cubicBezTo>
                  <a:pt x="16764" y="21600"/>
                  <a:pt x="21600" y="16765"/>
                  <a:pt x="21600" y="10800"/>
                </a:cubicBezTo>
                <a:cubicBezTo>
                  <a:pt x="21600" y="4835"/>
                  <a:pt x="16764" y="0"/>
                  <a:pt x="10800" y="0"/>
                </a:cubicBezTo>
                <a:moveTo>
                  <a:pt x="12273" y="10800"/>
                </a:moveTo>
                <a:cubicBezTo>
                  <a:pt x="12002" y="10800"/>
                  <a:pt x="11782" y="11020"/>
                  <a:pt x="11782" y="11291"/>
                </a:cubicBezTo>
                <a:cubicBezTo>
                  <a:pt x="11782" y="11562"/>
                  <a:pt x="12002" y="11782"/>
                  <a:pt x="12273" y="11782"/>
                </a:cubicBezTo>
                <a:cubicBezTo>
                  <a:pt x="12544" y="11782"/>
                  <a:pt x="12764" y="11562"/>
                  <a:pt x="12764" y="11291"/>
                </a:cubicBezTo>
                <a:cubicBezTo>
                  <a:pt x="12764" y="11020"/>
                  <a:pt x="12544" y="10800"/>
                  <a:pt x="12273" y="10800"/>
                </a:cubicBezTo>
                <a:moveTo>
                  <a:pt x="9327" y="15709"/>
                </a:moveTo>
                <a:cubicBezTo>
                  <a:pt x="9056" y="15709"/>
                  <a:pt x="8836" y="15490"/>
                  <a:pt x="8836" y="15218"/>
                </a:cubicBezTo>
                <a:cubicBezTo>
                  <a:pt x="8836" y="14947"/>
                  <a:pt x="9056" y="14727"/>
                  <a:pt x="9327" y="14727"/>
                </a:cubicBezTo>
                <a:cubicBezTo>
                  <a:pt x="9598" y="14727"/>
                  <a:pt x="9818" y="14947"/>
                  <a:pt x="9818" y="15218"/>
                </a:cubicBezTo>
                <a:cubicBezTo>
                  <a:pt x="9818" y="15490"/>
                  <a:pt x="9598" y="15709"/>
                  <a:pt x="9327" y="15709"/>
                </a:cubicBezTo>
                <a:moveTo>
                  <a:pt x="9327" y="13745"/>
                </a:moveTo>
                <a:cubicBezTo>
                  <a:pt x="8514" y="13745"/>
                  <a:pt x="7855" y="14405"/>
                  <a:pt x="7855" y="15218"/>
                </a:cubicBezTo>
                <a:cubicBezTo>
                  <a:pt x="7855" y="16032"/>
                  <a:pt x="8514" y="16691"/>
                  <a:pt x="9327" y="16691"/>
                </a:cubicBezTo>
                <a:cubicBezTo>
                  <a:pt x="10141" y="16691"/>
                  <a:pt x="10800" y="16032"/>
                  <a:pt x="10800" y="15218"/>
                </a:cubicBezTo>
                <a:cubicBezTo>
                  <a:pt x="10800" y="14405"/>
                  <a:pt x="10141" y="13745"/>
                  <a:pt x="9327" y="13745"/>
                </a:cubicBezTo>
                <a:moveTo>
                  <a:pt x="4909" y="11782"/>
                </a:moveTo>
                <a:cubicBezTo>
                  <a:pt x="4367" y="11782"/>
                  <a:pt x="3927" y="12222"/>
                  <a:pt x="3927" y="12764"/>
                </a:cubicBezTo>
                <a:cubicBezTo>
                  <a:pt x="3927" y="13305"/>
                  <a:pt x="4367" y="13745"/>
                  <a:pt x="4909" y="13745"/>
                </a:cubicBezTo>
                <a:cubicBezTo>
                  <a:pt x="5451" y="13745"/>
                  <a:pt x="5891" y="13305"/>
                  <a:pt x="5891" y="12764"/>
                </a:cubicBezTo>
                <a:cubicBezTo>
                  <a:pt x="5891" y="12222"/>
                  <a:pt x="5451" y="11782"/>
                  <a:pt x="4909" y="11782"/>
                </a:cubicBezTo>
                <a:moveTo>
                  <a:pt x="14236" y="16691"/>
                </a:moveTo>
                <a:cubicBezTo>
                  <a:pt x="13966" y="16691"/>
                  <a:pt x="13745" y="16911"/>
                  <a:pt x="13745" y="17182"/>
                </a:cubicBezTo>
                <a:cubicBezTo>
                  <a:pt x="13745" y="17453"/>
                  <a:pt x="13966" y="17673"/>
                  <a:pt x="14236" y="17673"/>
                </a:cubicBezTo>
                <a:cubicBezTo>
                  <a:pt x="14507" y="17673"/>
                  <a:pt x="14727" y="17453"/>
                  <a:pt x="14727" y="17182"/>
                </a:cubicBezTo>
                <a:cubicBezTo>
                  <a:pt x="14727" y="16911"/>
                  <a:pt x="14507" y="16691"/>
                  <a:pt x="14236" y="16691"/>
                </a:cubicBezTo>
                <a:moveTo>
                  <a:pt x="16691" y="11782"/>
                </a:moveTo>
                <a:cubicBezTo>
                  <a:pt x="16149" y="11782"/>
                  <a:pt x="15709" y="11342"/>
                  <a:pt x="15709" y="10800"/>
                </a:cubicBezTo>
                <a:cubicBezTo>
                  <a:pt x="15709" y="10258"/>
                  <a:pt x="16149" y="9818"/>
                  <a:pt x="16691" y="9818"/>
                </a:cubicBezTo>
                <a:cubicBezTo>
                  <a:pt x="17233" y="9818"/>
                  <a:pt x="17673" y="10258"/>
                  <a:pt x="17673" y="10800"/>
                </a:cubicBezTo>
                <a:cubicBezTo>
                  <a:pt x="17673" y="11342"/>
                  <a:pt x="17233" y="11782"/>
                  <a:pt x="16691" y="11782"/>
                </a:cubicBezTo>
                <a:moveTo>
                  <a:pt x="16691" y="8836"/>
                </a:moveTo>
                <a:cubicBezTo>
                  <a:pt x="15606" y="8836"/>
                  <a:pt x="14727" y="9716"/>
                  <a:pt x="14727" y="10800"/>
                </a:cubicBezTo>
                <a:cubicBezTo>
                  <a:pt x="14727" y="11884"/>
                  <a:pt x="15606" y="12764"/>
                  <a:pt x="16691" y="12764"/>
                </a:cubicBezTo>
                <a:cubicBezTo>
                  <a:pt x="17775" y="12764"/>
                  <a:pt x="18655" y="11884"/>
                  <a:pt x="18655" y="10800"/>
                </a:cubicBezTo>
                <a:cubicBezTo>
                  <a:pt x="18655" y="9716"/>
                  <a:pt x="17775" y="8836"/>
                  <a:pt x="16691" y="8836"/>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60" name="Shape 2960"/>
          <p:cNvSpPr/>
          <p:nvPr/>
        </p:nvSpPr>
        <p:spPr>
          <a:xfrm>
            <a:off x="7091152" y="9354628"/>
            <a:ext cx="558724" cy="406295"/>
          </a:xfrm>
          <a:custGeom>
            <a:avLst/>
            <a:gdLst/>
            <a:ahLst/>
            <a:cxnLst>
              <a:cxn ang="0">
                <a:pos x="wd2" y="hd2"/>
              </a:cxn>
              <a:cxn ang="5400000">
                <a:pos x="wd2" y="hd2"/>
              </a:cxn>
              <a:cxn ang="10800000">
                <a:pos x="wd2" y="hd2"/>
              </a:cxn>
              <a:cxn ang="16200000">
                <a:pos x="wd2" y="hd2"/>
              </a:cxn>
            </a:cxnLst>
            <a:rect l="0" t="0" r="r" b="b"/>
            <a:pathLst>
              <a:path w="21016" h="21600" extrusionOk="0">
                <a:moveTo>
                  <a:pt x="17140" y="11946"/>
                </a:moveTo>
                <a:cubicBezTo>
                  <a:pt x="15736" y="13192"/>
                  <a:pt x="13853" y="14375"/>
                  <a:pt x="11542" y="15211"/>
                </a:cubicBezTo>
                <a:cubicBezTo>
                  <a:pt x="9755" y="15857"/>
                  <a:pt x="7947" y="16197"/>
                  <a:pt x="6315" y="16197"/>
                </a:cubicBezTo>
                <a:cubicBezTo>
                  <a:pt x="5843" y="16197"/>
                  <a:pt x="5401" y="16158"/>
                  <a:pt x="4974" y="16102"/>
                </a:cubicBezTo>
                <a:cubicBezTo>
                  <a:pt x="4247" y="14590"/>
                  <a:pt x="3822" y="12766"/>
                  <a:pt x="3822" y="10800"/>
                </a:cubicBezTo>
                <a:cubicBezTo>
                  <a:pt x="3822" y="5581"/>
                  <a:pt x="6815" y="1350"/>
                  <a:pt x="10508" y="1350"/>
                </a:cubicBezTo>
                <a:cubicBezTo>
                  <a:pt x="14201" y="1350"/>
                  <a:pt x="17194" y="5581"/>
                  <a:pt x="17194" y="10800"/>
                </a:cubicBezTo>
                <a:cubicBezTo>
                  <a:pt x="17194" y="11189"/>
                  <a:pt x="17172" y="11570"/>
                  <a:pt x="17140" y="11946"/>
                </a:cubicBezTo>
                <a:moveTo>
                  <a:pt x="10508" y="20250"/>
                </a:moveTo>
                <a:cubicBezTo>
                  <a:pt x="8681" y="20250"/>
                  <a:pt x="7028" y="19212"/>
                  <a:pt x="5821" y="17534"/>
                </a:cubicBezTo>
                <a:cubicBezTo>
                  <a:pt x="5984" y="17541"/>
                  <a:pt x="6147" y="17547"/>
                  <a:pt x="6315" y="17547"/>
                </a:cubicBezTo>
                <a:cubicBezTo>
                  <a:pt x="7976" y="17547"/>
                  <a:pt x="9848" y="17215"/>
                  <a:pt x="11778" y="16518"/>
                </a:cubicBezTo>
                <a:cubicBezTo>
                  <a:pt x="13697" y="15824"/>
                  <a:pt x="15425" y="14854"/>
                  <a:pt x="16859" y="13742"/>
                </a:cubicBezTo>
                <a:cubicBezTo>
                  <a:pt x="15984" y="17519"/>
                  <a:pt x="13473" y="20250"/>
                  <a:pt x="10508" y="20250"/>
                </a:cubicBezTo>
                <a:moveTo>
                  <a:pt x="20938" y="6356"/>
                </a:moveTo>
                <a:cubicBezTo>
                  <a:pt x="20592" y="4617"/>
                  <a:pt x="19141" y="3452"/>
                  <a:pt x="17072" y="2964"/>
                </a:cubicBezTo>
                <a:cubicBezTo>
                  <a:pt x="17380" y="3481"/>
                  <a:pt x="17660" y="4034"/>
                  <a:pt x="17905" y="4620"/>
                </a:cubicBezTo>
                <a:cubicBezTo>
                  <a:pt x="19058" y="5088"/>
                  <a:pt x="19838" y="5815"/>
                  <a:pt x="20018" y="6721"/>
                </a:cubicBezTo>
                <a:cubicBezTo>
                  <a:pt x="20123" y="7246"/>
                  <a:pt x="20033" y="7861"/>
                  <a:pt x="19752" y="8549"/>
                </a:cubicBezTo>
                <a:cubicBezTo>
                  <a:pt x="19449" y="9292"/>
                  <a:pt x="18904" y="10122"/>
                  <a:pt x="18143" y="10958"/>
                </a:cubicBezTo>
                <a:cubicBezTo>
                  <a:pt x="18144" y="10905"/>
                  <a:pt x="18149" y="10853"/>
                  <a:pt x="18149" y="10800"/>
                </a:cubicBezTo>
                <a:cubicBezTo>
                  <a:pt x="18149" y="4835"/>
                  <a:pt x="14728" y="0"/>
                  <a:pt x="10508" y="0"/>
                </a:cubicBezTo>
                <a:cubicBezTo>
                  <a:pt x="6288" y="0"/>
                  <a:pt x="2867" y="4835"/>
                  <a:pt x="2867" y="10800"/>
                </a:cubicBezTo>
                <a:cubicBezTo>
                  <a:pt x="2867" y="12627"/>
                  <a:pt x="3190" y="14345"/>
                  <a:pt x="3756" y="15853"/>
                </a:cubicBezTo>
                <a:cubicBezTo>
                  <a:pt x="2245" y="15418"/>
                  <a:pt x="1209" y="14595"/>
                  <a:pt x="997" y="13528"/>
                </a:cubicBezTo>
                <a:cubicBezTo>
                  <a:pt x="893" y="13003"/>
                  <a:pt x="982" y="12389"/>
                  <a:pt x="1263" y="11700"/>
                </a:cubicBezTo>
                <a:cubicBezTo>
                  <a:pt x="1416" y="11327"/>
                  <a:pt x="1650" y="10926"/>
                  <a:pt x="1922" y="10518"/>
                </a:cubicBezTo>
                <a:cubicBezTo>
                  <a:pt x="1933" y="9817"/>
                  <a:pt x="1982" y="9128"/>
                  <a:pt x="2074" y="8461"/>
                </a:cubicBezTo>
                <a:cubicBezTo>
                  <a:pt x="528" y="10248"/>
                  <a:pt x="-261" y="12188"/>
                  <a:pt x="78" y="13893"/>
                </a:cubicBezTo>
                <a:cubicBezTo>
                  <a:pt x="452" y="15777"/>
                  <a:pt x="2118" y="16988"/>
                  <a:pt x="4465" y="17394"/>
                </a:cubicBezTo>
                <a:cubicBezTo>
                  <a:pt x="5863" y="19948"/>
                  <a:pt x="8046" y="21600"/>
                  <a:pt x="10508" y="21600"/>
                </a:cubicBezTo>
                <a:cubicBezTo>
                  <a:pt x="14255" y="21600"/>
                  <a:pt x="17365" y="17785"/>
                  <a:pt x="18017" y="12755"/>
                </a:cubicBezTo>
                <a:cubicBezTo>
                  <a:pt x="20167" y="10724"/>
                  <a:pt x="21339" y="8374"/>
                  <a:pt x="20938" y="6356"/>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61" name="Shape 2961"/>
          <p:cNvSpPr/>
          <p:nvPr/>
        </p:nvSpPr>
        <p:spPr>
          <a:xfrm>
            <a:off x="8233855" y="9278448"/>
            <a:ext cx="40629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581" y="20618"/>
                  <a:pt x="1350" y="17422"/>
                  <a:pt x="1350" y="13478"/>
                </a:cubicBezTo>
                <a:cubicBezTo>
                  <a:pt x="1350" y="8836"/>
                  <a:pt x="10125" y="1166"/>
                  <a:pt x="10800" y="1166"/>
                </a:cubicBezTo>
                <a:cubicBezTo>
                  <a:pt x="11475" y="1166"/>
                  <a:pt x="20250" y="8836"/>
                  <a:pt x="20250" y="13478"/>
                </a:cubicBezTo>
                <a:cubicBezTo>
                  <a:pt x="20250" y="17422"/>
                  <a:pt x="16019" y="20618"/>
                  <a:pt x="10800" y="20618"/>
                </a:cubicBezTo>
                <a:moveTo>
                  <a:pt x="10800" y="0"/>
                </a:moveTo>
                <a:cubicBezTo>
                  <a:pt x="9450" y="0"/>
                  <a:pt x="0" y="8345"/>
                  <a:pt x="0" y="13745"/>
                </a:cubicBezTo>
                <a:cubicBezTo>
                  <a:pt x="0" y="18083"/>
                  <a:pt x="4836" y="21600"/>
                  <a:pt x="10800" y="21600"/>
                </a:cubicBezTo>
                <a:cubicBezTo>
                  <a:pt x="16765" y="21600"/>
                  <a:pt x="21600" y="18083"/>
                  <a:pt x="21600" y="13745"/>
                </a:cubicBezTo>
                <a:cubicBezTo>
                  <a:pt x="21600" y="8345"/>
                  <a:pt x="12150" y="0"/>
                  <a:pt x="10800" y="0"/>
                </a:cubicBezTo>
                <a:moveTo>
                  <a:pt x="10800" y="18655"/>
                </a:moveTo>
                <a:cubicBezTo>
                  <a:pt x="7072" y="18655"/>
                  <a:pt x="4050" y="16456"/>
                  <a:pt x="4050" y="13745"/>
                </a:cubicBezTo>
                <a:cubicBezTo>
                  <a:pt x="4050" y="13474"/>
                  <a:pt x="3748" y="13255"/>
                  <a:pt x="3375" y="13255"/>
                </a:cubicBezTo>
                <a:cubicBezTo>
                  <a:pt x="3002" y="13255"/>
                  <a:pt x="2700" y="13474"/>
                  <a:pt x="2700" y="13745"/>
                </a:cubicBezTo>
                <a:cubicBezTo>
                  <a:pt x="2700" y="16999"/>
                  <a:pt x="6327" y="19636"/>
                  <a:pt x="10800" y="19636"/>
                </a:cubicBezTo>
                <a:cubicBezTo>
                  <a:pt x="11173" y="19636"/>
                  <a:pt x="11475" y="19417"/>
                  <a:pt x="11475" y="19145"/>
                </a:cubicBezTo>
                <a:cubicBezTo>
                  <a:pt x="11475" y="18875"/>
                  <a:pt x="11173" y="18655"/>
                  <a:pt x="10800" y="18655"/>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62" name="Shape 2962"/>
          <p:cNvSpPr/>
          <p:nvPr/>
        </p:nvSpPr>
        <p:spPr>
          <a:xfrm>
            <a:off x="9224197" y="927844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3745" y="3927"/>
                </a:moveTo>
                <a:cubicBezTo>
                  <a:pt x="13204" y="3927"/>
                  <a:pt x="12764" y="4367"/>
                  <a:pt x="12764" y="4909"/>
                </a:cubicBezTo>
                <a:cubicBezTo>
                  <a:pt x="12764" y="5451"/>
                  <a:pt x="13204" y="5891"/>
                  <a:pt x="13745" y="5891"/>
                </a:cubicBezTo>
                <a:cubicBezTo>
                  <a:pt x="14287" y="5891"/>
                  <a:pt x="14727" y="5451"/>
                  <a:pt x="14727" y="4909"/>
                </a:cubicBezTo>
                <a:cubicBezTo>
                  <a:pt x="14727" y="4367"/>
                  <a:pt x="14287" y="3927"/>
                  <a:pt x="13745" y="3927"/>
                </a:cubicBezTo>
                <a:moveTo>
                  <a:pt x="16691" y="7855"/>
                </a:moveTo>
                <a:cubicBezTo>
                  <a:pt x="16149" y="7855"/>
                  <a:pt x="15709" y="8295"/>
                  <a:pt x="15709" y="8836"/>
                </a:cubicBezTo>
                <a:cubicBezTo>
                  <a:pt x="15709" y="9378"/>
                  <a:pt x="16149" y="9818"/>
                  <a:pt x="16691" y="9818"/>
                </a:cubicBezTo>
                <a:cubicBezTo>
                  <a:pt x="17233" y="9818"/>
                  <a:pt x="17673" y="9378"/>
                  <a:pt x="17673" y="8836"/>
                </a:cubicBezTo>
                <a:cubicBezTo>
                  <a:pt x="17673" y="8295"/>
                  <a:pt x="17233" y="7855"/>
                  <a:pt x="16691" y="7855"/>
                </a:cubicBezTo>
                <a:moveTo>
                  <a:pt x="7855" y="4909"/>
                </a:moveTo>
                <a:cubicBezTo>
                  <a:pt x="7313" y="4909"/>
                  <a:pt x="6873" y="5349"/>
                  <a:pt x="6873" y="5891"/>
                </a:cubicBezTo>
                <a:cubicBezTo>
                  <a:pt x="6873" y="6433"/>
                  <a:pt x="7313" y="6873"/>
                  <a:pt x="7855" y="6873"/>
                </a:cubicBezTo>
                <a:cubicBezTo>
                  <a:pt x="8396" y="6873"/>
                  <a:pt x="8836" y="6433"/>
                  <a:pt x="8836" y="5891"/>
                </a:cubicBezTo>
                <a:cubicBezTo>
                  <a:pt x="8836" y="5349"/>
                  <a:pt x="8396" y="4909"/>
                  <a:pt x="7855" y="4909"/>
                </a:cubicBezTo>
                <a:moveTo>
                  <a:pt x="3927" y="7855"/>
                </a:moveTo>
                <a:cubicBezTo>
                  <a:pt x="3385" y="7855"/>
                  <a:pt x="2945" y="8295"/>
                  <a:pt x="2945" y="8836"/>
                </a:cubicBezTo>
                <a:cubicBezTo>
                  <a:pt x="2945" y="9378"/>
                  <a:pt x="3385" y="9818"/>
                  <a:pt x="3927" y="9818"/>
                </a:cubicBezTo>
                <a:cubicBezTo>
                  <a:pt x="4469" y="9818"/>
                  <a:pt x="4909" y="9378"/>
                  <a:pt x="4909" y="8836"/>
                </a:cubicBezTo>
                <a:cubicBezTo>
                  <a:pt x="4909" y="8295"/>
                  <a:pt x="4469" y="7855"/>
                  <a:pt x="3927" y="7855"/>
                </a:cubicBezTo>
                <a:moveTo>
                  <a:pt x="1008" y="10800"/>
                </a:moveTo>
                <a:cubicBezTo>
                  <a:pt x="1278" y="5878"/>
                  <a:pt x="5552" y="1964"/>
                  <a:pt x="10800" y="1964"/>
                </a:cubicBezTo>
                <a:cubicBezTo>
                  <a:pt x="16048" y="1964"/>
                  <a:pt x="20322" y="5878"/>
                  <a:pt x="20592" y="10800"/>
                </a:cubicBezTo>
                <a:cubicBezTo>
                  <a:pt x="20592" y="10800"/>
                  <a:pt x="1008" y="10800"/>
                  <a:pt x="1008" y="10800"/>
                </a:cubicBezTo>
                <a:close/>
                <a:moveTo>
                  <a:pt x="11291" y="1005"/>
                </a:moveTo>
                <a:lnTo>
                  <a:pt x="11291" y="491"/>
                </a:lnTo>
                <a:cubicBezTo>
                  <a:pt x="11291" y="220"/>
                  <a:pt x="11071" y="0"/>
                  <a:pt x="10800" y="0"/>
                </a:cubicBezTo>
                <a:cubicBezTo>
                  <a:pt x="10529" y="0"/>
                  <a:pt x="10309" y="220"/>
                  <a:pt x="10309" y="491"/>
                </a:cubicBezTo>
                <a:lnTo>
                  <a:pt x="10309" y="1005"/>
                </a:lnTo>
                <a:cubicBezTo>
                  <a:pt x="4574" y="1252"/>
                  <a:pt x="0" y="5756"/>
                  <a:pt x="0" y="11291"/>
                </a:cubicBezTo>
                <a:cubicBezTo>
                  <a:pt x="0" y="11562"/>
                  <a:pt x="220" y="11782"/>
                  <a:pt x="491" y="11782"/>
                </a:cubicBezTo>
                <a:lnTo>
                  <a:pt x="10309" y="11782"/>
                </a:lnTo>
                <a:lnTo>
                  <a:pt x="10309" y="18655"/>
                </a:lnTo>
                <a:cubicBezTo>
                  <a:pt x="10309" y="19739"/>
                  <a:pt x="9430" y="20618"/>
                  <a:pt x="8345" y="20618"/>
                </a:cubicBezTo>
                <a:cubicBezTo>
                  <a:pt x="7261" y="20618"/>
                  <a:pt x="6382" y="19739"/>
                  <a:pt x="6382" y="18655"/>
                </a:cubicBezTo>
                <a:cubicBezTo>
                  <a:pt x="6382" y="18383"/>
                  <a:pt x="6162" y="18164"/>
                  <a:pt x="5891" y="18164"/>
                </a:cubicBezTo>
                <a:cubicBezTo>
                  <a:pt x="5620" y="18164"/>
                  <a:pt x="5400" y="18383"/>
                  <a:pt x="5400" y="18655"/>
                </a:cubicBezTo>
                <a:cubicBezTo>
                  <a:pt x="5400" y="20281"/>
                  <a:pt x="6719" y="21600"/>
                  <a:pt x="8345" y="21600"/>
                </a:cubicBezTo>
                <a:cubicBezTo>
                  <a:pt x="9804" y="21600"/>
                  <a:pt x="11007" y="20537"/>
                  <a:pt x="11242" y="19145"/>
                </a:cubicBezTo>
                <a:lnTo>
                  <a:pt x="11291" y="19145"/>
                </a:lnTo>
                <a:lnTo>
                  <a:pt x="11291" y="11782"/>
                </a:lnTo>
                <a:lnTo>
                  <a:pt x="21109" y="11782"/>
                </a:lnTo>
                <a:cubicBezTo>
                  <a:pt x="21380" y="11782"/>
                  <a:pt x="21600" y="11562"/>
                  <a:pt x="21600" y="11291"/>
                </a:cubicBezTo>
                <a:cubicBezTo>
                  <a:pt x="21600" y="5756"/>
                  <a:pt x="17026" y="1252"/>
                  <a:pt x="11291" y="1005"/>
                </a:cubicBezTo>
                <a:moveTo>
                  <a:pt x="10800" y="6873"/>
                </a:moveTo>
                <a:cubicBezTo>
                  <a:pt x="10258" y="6873"/>
                  <a:pt x="9818" y="7313"/>
                  <a:pt x="9818" y="7855"/>
                </a:cubicBezTo>
                <a:cubicBezTo>
                  <a:pt x="9818" y="8396"/>
                  <a:pt x="10258" y="8836"/>
                  <a:pt x="10800" y="8836"/>
                </a:cubicBezTo>
                <a:cubicBezTo>
                  <a:pt x="11342" y="8836"/>
                  <a:pt x="11782" y="8396"/>
                  <a:pt x="11782" y="7855"/>
                </a:cubicBezTo>
                <a:cubicBezTo>
                  <a:pt x="11782" y="7313"/>
                  <a:pt x="11342" y="6873"/>
                  <a:pt x="10800" y="6873"/>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63" name="Shape 2963"/>
          <p:cNvSpPr/>
          <p:nvPr/>
        </p:nvSpPr>
        <p:spPr>
          <a:xfrm>
            <a:off x="10290719" y="9405415"/>
            <a:ext cx="558655" cy="304722"/>
          </a:xfrm>
          <a:custGeom>
            <a:avLst/>
            <a:gdLst/>
            <a:ahLst/>
            <a:cxnLst>
              <a:cxn ang="0">
                <a:pos x="wd2" y="hd2"/>
              </a:cxn>
              <a:cxn ang="5400000">
                <a:pos x="wd2" y="hd2"/>
              </a:cxn>
              <a:cxn ang="10800000">
                <a:pos x="wd2" y="hd2"/>
              </a:cxn>
              <a:cxn ang="16200000">
                <a:pos x="wd2" y="hd2"/>
              </a:cxn>
            </a:cxnLst>
            <a:rect l="0" t="0" r="r" b="b"/>
            <a:pathLst>
              <a:path w="21600" h="21600" extrusionOk="0">
                <a:moveTo>
                  <a:pt x="18632" y="19800"/>
                </a:moveTo>
                <a:cubicBezTo>
                  <a:pt x="18391" y="11772"/>
                  <a:pt x="14982" y="5400"/>
                  <a:pt x="10800" y="5400"/>
                </a:cubicBezTo>
                <a:cubicBezTo>
                  <a:pt x="6618" y="5400"/>
                  <a:pt x="3209" y="11772"/>
                  <a:pt x="2968" y="19800"/>
                </a:cubicBezTo>
                <a:lnTo>
                  <a:pt x="1005" y="19800"/>
                </a:lnTo>
                <a:cubicBezTo>
                  <a:pt x="1251" y="9783"/>
                  <a:pt x="5535" y="1800"/>
                  <a:pt x="10800" y="1800"/>
                </a:cubicBezTo>
                <a:cubicBezTo>
                  <a:pt x="16065" y="1800"/>
                  <a:pt x="20349" y="9783"/>
                  <a:pt x="20595" y="19800"/>
                </a:cubicBezTo>
                <a:cubicBezTo>
                  <a:pt x="20595" y="19800"/>
                  <a:pt x="18632" y="19800"/>
                  <a:pt x="18632" y="19800"/>
                </a:cubicBezTo>
                <a:close/>
                <a:moveTo>
                  <a:pt x="15687" y="19800"/>
                </a:moveTo>
                <a:cubicBezTo>
                  <a:pt x="15461" y="14755"/>
                  <a:pt x="13360" y="10800"/>
                  <a:pt x="10800" y="10800"/>
                </a:cubicBezTo>
                <a:cubicBezTo>
                  <a:pt x="8240" y="10800"/>
                  <a:pt x="6139" y="14755"/>
                  <a:pt x="5913" y="19800"/>
                </a:cubicBezTo>
                <a:lnTo>
                  <a:pt x="3950" y="19800"/>
                </a:lnTo>
                <a:cubicBezTo>
                  <a:pt x="4187" y="12767"/>
                  <a:pt x="7159" y="7200"/>
                  <a:pt x="10800" y="7200"/>
                </a:cubicBezTo>
                <a:cubicBezTo>
                  <a:pt x="14441" y="7200"/>
                  <a:pt x="17413" y="12767"/>
                  <a:pt x="17650" y="19800"/>
                </a:cubicBezTo>
                <a:cubicBezTo>
                  <a:pt x="17650" y="19800"/>
                  <a:pt x="15687" y="19800"/>
                  <a:pt x="15687" y="19800"/>
                </a:cubicBezTo>
                <a:close/>
                <a:moveTo>
                  <a:pt x="12724" y="19800"/>
                </a:moveTo>
                <a:cubicBezTo>
                  <a:pt x="12542" y="17747"/>
                  <a:pt x="11750" y="16200"/>
                  <a:pt x="10800" y="16200"/>
                </a:cubicBezTo>
                <a:cubicBezTo>
                  <a:pt x="9850" y="16200"/>
                  <a:pt x="9058" y="17747"/>
                  <a:pt x="8876" y="19800"/>
                </a:cubicBezTo>
                <a:lnTo>
                  <a:pt x="6899" y="19800"/>
                </a:lnTo>
                <a:cubicBezTo>
                  <a:pt x="7115" y="15751"/>
                  <a:pt x="8779" y="12600"/>
                  <a:pt x="10800" y="12600"/>
                </a:cubicBezTo>
                <a:cubicBezTo>
                  <a:pt x="12821" y="12600"/>
                  <a:pt x="14485" y="15751"/>
                  <a:pt x="14701" y="19800"/>
                </a:cubicBezTo>
                <a:cubicBezTo>
                  <a:pt x="14701" y="19800"/>
                  <a:pt x="12724" y="19800"/>
                  <a:pt x="12724" y="19800"/>
                </a:cubicBezTo>
                <a:close/>
                <a:moveTo>
                  <a:pt x="10800" y="0"/>
                </a:moveTo>
                <a:cubicBezTo>
                  <a:pt x="4835" y="0"/>
                  <a:pt x="0" y="9268"/>
                  <a:pt x="0" y="20700"/>
                </a:cubicBezTo>
                <a:cubicBezTo>
                  <a:pt x="0" y="21197"/>
                  <a:pt x="220" y="21600"/>
                  <a:pt x="491" y="21600"/>
                </a:cubicBezTo>
                <a:lnTo>
                  <a:pt x="9327" y="21600"/>
                </a:lnTo>
                <a:cubicBezTo>
                  <a:pt x="9599" y="21600"/>
                  <a:pt x="9818" y="21197"/>
                  <a:pt x="9818" y="20700"/>
                </a:cubicBezTo>
                <a:cubicBezTo>
                  <a:pt x="9818" y="19209"/>
                  <a:pt x="10258" y="18000"/>
                  <a:pt x="10800" y="18000"/>
                </a:cubicBezTo>
                <a:cubicBezTo>
                  <a:pt x="11342" y="18000"/>
                  <a:pt x="11782" y="19209"/>
                  <a:pt x="11782" y="20700"/>
                </a:cubicBezTo>
                <a:cubicBezTo>
                  <a:pt x="11782" y="21197"/>
                  <a:pt x="12001" y="21600"/>
                  <a:pt x="12273" y="21600"/>
                </a:cubicBezTo>
                <a:lnTo>
                  <a:pt x="21109" y="21600"/>
                </a:lnTo>
                <a:cubicBezTo>
                  <a:pt x="21380" y="21600"/>
                  <a:pt x="21600" y="21197"/>
                  <a:pt x="21600" y="20700"/>
                </a:cubicBezTo>
                <a:cubicBezTo>
                  <a:pt x="21600" y="9268"/>
                  <a:pt x="16765" y="0"/>
                  <a:pt x="108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64" name="Shape 2964"/>
          <p:cNvSpPr/>
          <p:nvPr/>
        </p:nvSpPr>
        <p:spPr>
          <a:xfrm>
            <a:off x="11357241" y="9354628"/>
            <a:ext cx="558655" cy="406295"/>
          </a:xfrm>
          <a:custGeom>
            <a:avLst/>
            <a:gdLst/>
            <a:ahLst/>
            <a:cxnLst>
              <a:cxn ang="0">
                <a:pos x="wd2" y="hd2"/>
              </a:cxn>
              <a:cxn ang="5400000">
                <a:pos x="wd2" y="hd2"/>
              </a:cxn>
              <a:cxn ang="10800000">
                <a:pos x="wd2" y="hd2"/>
              </a:cxn>
              <a:cxn ang="16200000">
                <a:pos x="wd2" y="hd2"/>
              </a:cxn>
            </a:cxnLst>
            <a:rect l="0" t="0" r="r" b="b"/>
            <a:pathLst>
              <a:path w="21600" h="21600" extrusionOk="0">
                <a:moveTo>
                  <a:pt x="16691" y="20250"/>
                </a:moveTo>
                <a:lnTo>
                  <a:pt x="4418" y="20250"/>
                </a:lnTo>
                <a:cubicBezTo>
                  <a:pt x="2524" y="20250"/>
                  <a:pt x="982" y="18130"/>
                  <a:pt x="982" y="15525"/>
                </a:cubicBezTo>
                <a:cubicBezTo>
                  <a:pt x="982" y="13489"/>
                  <a:pt x="1926" y="11690"/>
                  <a:pt x="3333" y="11045"/>
                </a:cubicBezTo>
                <a:lnTo>
                  <a:pt x="4165" y="10664"/>
                </a:lnTo>
                <a:lnTo>
                  <a:pt x="3982" y="9484"/>
                </a:lnTo>
                <a:cubicBezTo>
                  <a:pt x="3946" y="9247"/>
                  <a:pt x="3927" y="9008"/>
                  <a:pt x="3927" y="8775"/>
                </a:cubicBezTo>
                <a:cubicBezTo>
                  <a:pt x="3927" y="6914"/>
                  <a:pt x="5028" y="5400"/>
                  <a:pt x="6382" y="5400"/>
                </a:cubicBezTo>
                <a:cubicBezTo>
                  <a:pt x="6662" y="5400"/>
                  <a:pt x="6942" y="5470"/>
                  <a:pt x="7215" y="5605"/>
                </a:cubicBezTo>
                <a:lnTo>
                  <a:pt x="8019" y="6006"/>
                </a:lnTo>
                <a:lnTo>
                  <a:pt x="8418" y="4965"/>
                </a:lnTo>
                <a:cubicBezTo>
                  <a:pt x="9272" y="2735"/>
                  <a:pt x="10937" y="1350"/>
                  <a:pt x="12764" y="1350"/>
                </a:cubicBezTo>
                <a:cubicBezTo>
                  <a:pt x="15470" y="1350"/>
                  <a:pt x="17673" y="4378"/>
                  <a:pt x="17673" y="8100"/>
                </a:cubicBezTo>
                <a:cubicBezTo>
                  <a:pt x="17673" y="8218"/>
                  <a:pt x="17666" y="8333"/>
                  <a:pt x="17660" y="8449"/>
                </a:cubicBezTo>
                <a:lnTo>
                  <a:pt x="17655" y="8565"/>
                </a:lnTo>
                <a:lnTo>
                  <a:pt x="17610" y="9515"/>
                </a:lnTo>
                <a:lnTo>
                  <a:pt x="18245" y="9892"/>
                </a:lnTo>
                <a:cubicBezTo>
                  <a:pt x="19687" y="10747"/>
                  <a:pt x="20618" y="12693"/>
                  <a:pt x="20618" y="14850"/>
                </a:cubicBezTo>
                <a:cubicBezTo>
                  <a:pt x="20618" y="17828"/>
                  <a:pt x="18856" y="20250"/>
                  <a:pt x="16691" y="20250"/>
                </a:cubicBezTo>
                <a:moveTo>
                  <a:pt x="18634" y="8652"/>
                </a:moveTo>
                <a:cubicBezTo>
                  <a:pt x="18643" y="8469"/>
                  <a:pt x="18655" y="8287"/>
                  <a:pt x="18655" y="8100"/>
                </a:cubicBezTo>
                <a:cubicBezTo>
                  <a:pt x="18655" y="3627"/>
                  <a:pt x="16017" y="0"/>
                  <a:pt x="12764" y="0"/>
                </a:cubicBezTo>
                <a:cubicBezTo>
                  <a:pt x="10499" y="0"/>
                  <a:pt x="8536" y="1759"/>
                  <a:pt x="7550" y="4336"/>
                </a:cubicBezTo>
                <a:cubicBezTo>
                  <a:pt x="7185" y="4154"/>
                  <a:pt x="6793" y="4050"/>
                  <a:pt x="6382" y="4050"/>
                </a:cubicBezTo>
                <a:cubicBezTo>
                  <a:pt x="4484" y="4050"/>
                  <a:pt x="2945" y="6165"/>
                  <a:pt x="2945" y="8775"/>
                </a:cubicBezTo>
                <a:cubicBezTo>
                  <a:pt x="2945" y="9114"/>
                  <a:pt x="2973" y="9445"/>
                  <a:pt x="3022" y="9764"/>
                </a:cubicBezTo>
                <a:cubicBezTo>
                  <a:pt x="1267" y="10569"/>
                  <a:pt x="0" y="12841"/>
                  <a:pt x="0" y="15525"/>
                </a:cubicBezTo>
                <a:cubicBezTo>
                  <a:pt x="0" y="18880"/>
                  <a:pt x="1978" y="21600"/>
                  <a:pt x="4418" y="21600"/>
                </a:cubicBezTo>
                <a:lnTo>
                  <a:pt x="16691" y="21600"/>
                </a:lnTo>
                <a:cubicBezTo>
                  <a:pt x="19401" y="21600"/>
                  <a:pt x="21600" y="18578"/>
                  <a:pt x="21600" y="14850"/>
                </a:cubicBezTo>
                <a:cubicBezTo>
                  <a:pt x="21600" y="12072"/>
                  <a:pt x="20378" y="9687"/>
                  <a:pt x="18634" y="8652"/>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65" name="Shape 2965"/>
          <p:cNvSpPr/>
          <p:nvPr/>
        </p:nvSpPr>
        <p:spPr>
          <a:xfrm>
            <a:off x="1758542" y="10471937"/>
            <a:ext cx="558655" cy="330115"/>
          </a:xfrm>
          <a:custGeom>
            <a:avLst/>
            <a:gdLst/>
            <a:ahLst/>
            <a:cxnLst>
              <a:cxn ang="0">
                <a:pos x="wd2" y="hd2"/>
              </a:cxn>
              <a:cxn ang="5400000">
                <a:pos x="wd2" y="hd2"/>
              </a:cxn>
              <a:cxn ang="10800000">
                <a:pos x="wd2" y="hd2"/>
              </a:cxn>
              <a:cxn ang="16200000">
                <a:pos x="wd2" y="hd2"/>
              </a:cxn>
            </a:cxnLst>
            <a:rect l="0" t="0" r="r" b="b"/>
            <a:pathLst>
              <a:path w="21600" h="21600" extrusionOk="0">
                <a:moveTo>
                  <a:pt x="17673" y="19938"/>
                </a:moveTo>
                <a:lnTo>
                  <a:pt x="3927" y="19938"/>
                </a:lnTo>
                <a:cubicBezTo>
                  <a:pt x="2303" y="19938"/>
                  <a:pt x="982" y="17703"/>
                  <a:pt x="982" y="14954"/>
                </a:cubicBezTo>
                <a:cubicBezTo>
                  <a:pt x="982" y="12638"/>
                  <a:pt x="1912" y="10647"/>
                  <a:pt x="3244" y="10110"/>
                </a:cubicBezTo>
                <a:cubicBezTo>
                  <a:pt x="3634" y="9954"/>
                  <a:pt x="3929" y="9410"/>
                  <a:pt x="3988" y="8739"/>
                </a:cubicBezTo>
                <a:cubicBezTo>
                  <a:pt x="4343" y="4704"/>
                  <a:pt x="6427" y="1662"/>
                  <a:pt x="8836" y="1662"/>
                </a:cubicBezTo>
                <a:cubicBezTo>
                  <a:pt x="10501" y="1662"/>
                  <a:pt x="12038" y="3081"/>
                  <a:pt x="12948" y="5461"/>
                </a:cubicBezTo>
                <a:cubicBezTo>
                  <a:pt x="13103" y="5866"/>
                  <a:pt x="13354" y="6137"/>
                  <a:pt x="13636" y="6203"/>
                </a:cubicBezTo>
                <a:cubicBezTo>
                  <a:pt x="13682" y="6215"/>
                  <a:pt x="13727" y="6219"/>
                  <a:pt x="13773" y="6219"/>
                </a:cubicBezTo>
                <a:cubicBezTo>
                  <a:pt x="14009" y="6219"/>
                  <a:pt x="14238" y="6076"/>
                  <a:pt x="14419" y="5809"/>
                </a:cubicBezTo>
                <a:cubicBezTo>
                  <a:pt x="14777" y="5278"/>
                  <a:pt x="15236" y="4985"/>
                  <a:pt x="15709" y="4985"/>
                </a:cubicBezTo>
                <a:cubicBezTo>
                  <a:pt x="16792" y="4985"/>
                  <a:pt x="17673" y="6476"/>
                  <a:pt x="17671" y="8326"/>
                </a:cubicBezTo>
                <a:lnTo>
                  <a:pt x="17667" y="8447"/>
                </a:lnTo>
                <a:cubicBezTo>
                  <a:pt x="17646" y="9234"/>
                  <a:pt x="17953" y="9937"/>
                  <a:pt x="18404" y="10132"/>
                </a:cubicBezTo>
                <a:cubicBezTo>
                  <a:pt x="19708" y="10697"/>
                  <a:pt x="20618" y="12680"/>
                  <a:pt x="20618" y="14954"/>
                </a:cubicBezTo>
                <a:cubicBezTo>
                  <a:pt x="20618" y="17703"/>
                  <a:pt x="19297" y="19938"/>
                  <a:pt x="17673" y="19938"/>
                </a:cubicBezTo>
                <a:moveTo>
                  <a:pt x="18648" y="8523"/>
                </a:moveTo>
                <a:cubicBezTo>
                  <a:pt x="18650" y="8451"/>
                  <a:pt x="18655" y="8381"/>
                  <a:pt x="18655" y="8308"/>
                </a:cubicBezTo>
                <a:cubicBezTo>
                  <a:pt x="18655" y="5556"/>
                  <a:pt x="17335" y="3323"/>
                  <a:pt x="15709" y="3323"/>
                </a:cubicBezTo>
                <a:cubicBezTo>
                  <a:pt x="14967" y="3323"/>
                  <a:pt x="14290" y="3791"/>
                  <a:pt x="13773" y="4558"/>
                </a:cubicBezTo>
                <a:cubicBezTo>
                  <a:pt x="12724" y="1819"/>
                  <a:pt x="10909" y="0"/>
                  <a:pt x="8836" y="0"/>
                </a:cubicBezTo>
                <a:cubicBezTo>
                  <a:pt x="5880" y="0"/>
                  <a:pt x="3439" y="3690"/>
                  <a:pt x="3017" y="8494"/>
                </a:cubicBezTo>
                <a:cubicBezTo>
                  <a:pt x="1288" y="9190"/>
                  <a:pt x="0" y="11814"/>
                  <a:pt x="0" y="14954"/>
                </a:cubicBezTo>
                <a:cubicBezTo>
                  <a:pt x="0" y="18624"/>
                  <a:pt x="1758" y="21600"/>
                  <a:pt x="3927" y="21600"/>
                </a:cubicBezTo>
                <a:lnTo>
                  <a:pt x="17673" y="21600"/>
                </a:lnTo>
                <a:cubicBezTo>
                  <a:pt x="19842" y="21600"/>
                  <a:pt x="21600" y="18624"/>
                  <a:pt x="21600" y="14954"/>
                </a:cubicBezTo>
                <a:cubicBezTo>
                  <a:pt x="21600" y="11855"/>
                  <a:pt x="20344" y="9259"/>
                  <a:pt x="18648" y="8523"/>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66" name="Shape 2966"/>
          <p:cNvSpPr/>
          <p:nvPr/>
        </p:nvSpPr>
        <p:spPr>
          <a:xfrm>
            <a:off x="2825064" y="10395757"/>
            <a:ext cx="558655" cy="457082"/>
          </a:xfrm>
          <a:custGeom>
            <a:avLst/>
            <a:gdLst/>
            <a:ahLst/>
            <a:cxnLst>
              <a:cxn ang="0">
                <a:pos x="wd2" y="hd2"/>
              </a:cxn>
              <a:cxn ang="5400000">
                <a:pos x="wd2" y="hd2"/>
              </a:cxn>
              <a:cxn ang="10800000">
                <a:pos x="wd2" y="hd2"/>
              </a:cxn>
              <a:cxn ang="16200000">
                <a:pos x="wd2" y="hd2"/>
              </a:cxn>
            </a:cxnLst>
            <a:rect l="0" t="0" r="r" b="b"/>
            <a:pathLst>
              <a:path w="21600" h="21600" extrusionOk="0">
                <a:moveTo>
                  <a:pt x="17673" y="20400"/>
                </a:moveTo>
                <a:lnTo>
                  <a:pt x="3927" y="20400"/>
                </a:lnTo>
                <a:cubicBezTo>
                  <a:pt x="2303" y="20400"/>
                  <a:pt x="982" y="18785"/>
                  <a:pt x="982" y="16800"/>
                </a:cubicBezTo>
                <a:cubicBezTo>
                  <a:pt x="982" y="15128"/>
                  <a:pt x="1912" y="13690"/>
                  <a:pt x="3244" y="13302"/>
                </a:cubicBezTo>
                <a:cubicBezTo>
                  <a:pt x="3634" y="13189"/>
                  <a:pt x="3929" y="12796"/>
                  <a:pt x="3988" y="12312"/>
                </a:cubicBezTo>
                <a:cubicBezTo>
                  <a:pt x="4343" y="9397"/>
                  <a:pt x="6427" y="7200"/>
                  <a:pt x="8836" y="7200"/>
                </a:cubicBezTo>
                <a:cubicBezTo>
                  <a:pt x="10501" y="7200"/>
                  <a:pt x="11547" y="7626"/>
                  <a:pt x="12457" y="9344"/>
                </a:cubicBezTo>
                <a:cubicBezTo>
                  <a:pt x="12612" y="9636"/>
                  <a:pt x="13354" y="10432"/>
                  <a:pt x="13636" y="10480"/>
                </a:cubicBezTo>
                <a:cubicBezTo>
                  <a:pt x="13682" y="10488"/>
                  <a:pt x="13773" y="10492"/>
                  <a:pt x="13773" y="10492"/>
                </a:cubicBezTo>
                <a:cubicBezTo>
                  <a:pt x="14009" y="10492"/>
                  <a:pt x="14238" y="10388"/>
                  <a:pt x="14419" y="10195"/>
                </a:cubicBezTo>
                <a:cubicBezTo>
                  <a:pt x="14777" y="9812"/>
                  <a:pt x="15236" y="9600"/>
                  <a:pt x="15709" y="9600"/>
                </a:cubicBezTo>
                <a:cubicBezTo>
                  <a:pt x="16792" y="9600"/>
                  <a:pt x="17673" y="10677"/>
                  <a:pt x="17671" y="12013"/>
                </a:cubicBezTo>
                <a:lnTo>
                  <a:pt x="17667" y="12101"/>
                </a:lnTo>
                <a:cubicBezTo>
                  <a:pt x="17646" y="12669"/>
                  <a:pt x="17953" y="13177"/>
                  <a:pt x="18404" y="13318"/>
                </a:cubicBezTo>
                <a:cubicBezTo>
                  <a:pt x="19708" y="13726"/>
                  <a:pt x="20618" y="15158"/>
                  <a:pt x="20618" y="16800"/>
                </a:cubicBezTo>
                <a:cubicBezTo>
                  <a:pt x="20618" y="18785"/>
                  <a:pt x="19297" y="20400"/>
                  <a:pt x="17673" y="20400"/>
                </a:cubicBezTo>
                <a:moveTo>
                  <a:pt x="15709" y="1200"/>
                </a:moveTo>
                <a:cubicBezTo>
                  <a:pt x="18420" y="1200"/>
                  <a:pt x="20618" y="3887"/>
                  <a:pt x="20618" y="7200"/>
                </a:cubicBezTo>
                <a:cubicBezTo>
                  <a:pt x="20618" y="9162"/>
                  <a:pt x="19844" y="10898"/>
                  <a:pt x="18654" y="11992"/>
                </a:cubicBezTo>
                <a:cubicBezTo>
                  <a:pt x="18651" y="10008"/>
                  <a:pt x="17334" y="8400"/>
                  <a:pt x="15709" y="8400"/>
                </a:cubicBezTo>
                <a:cubicBezTo>
                  <a:pt x="14967" y="8400"/>
                  <a:pt x="14290" y="8738"/>
                  <a:pt x="13773" y="9292"/>
                </a:cubicBezTo>
                <a:cubicBezTo>
                  <a:pt x="13082" y="7989"/>
                  <a:pt x="12054" y="6984"/>
                  <a:pt x="10843" y="6443"/>
                </a:cubicBezTo>
                <a:cubicBezTo>
                  <a:pt x="11149" y="3488"/>
                  <a:pt x="13208" y="1200"/>
                  <a:pt x="15709" y="1200"/>
                </a:cubicBezTo>
                <a:moveTo>
                  <a:pt x="19575" y="12625"/>
                </a:moveTo>
                <a:cubicBezTo>
                  <a:pt x="20814" y="11304"/>
                  <a:pt x="21600" y="9367"/>
                  <a:pt x="21600" y="7200"/>
                </a:cubicBezTo>
                <a:cubicBezTo>
                  <a:pt x="21600" y="3224"/>
                  <a:pt x="18962" y="0"/>
                  <a:pt x="15709" y="0"/>
                </a:cubicBezTo>
                <a:cubicBezTo>
                  <a:pt x="12754" y="0"/>
                  <a:pt x="10314" y="2663"/>
                  <a:pt x="9890" y="6130"/>
                </a:cubicBezTo>
                <a:cubicBezTo>
                  <a:pt x="9547" y="6053"/>
                  <a:pt x="9198" y="6000"/>
                  <a:pt x="8836" y="6000"/>
                </a:cubicBezTo>
                <a:cubicBezTo>
                  <a:pt x="5880" y="6000"/>
                  <a:pt x="3439" y="8665"/>
                  <a:pt x="3017" y="12135"/>
                </a:cubicBezTo>
                <a:cubicBezTo>
                  <a:pt x="1288" y="12638"/>
                  <a:pt x="0" y="14532"/>
                  <a:pt x="0" y="16800"/>
                </a:cubicBezTo>
                <a:cubicBezTo>
                  <a:pt x="0" y="19451"/>
                  <a:pt x="1758" y="21600"/>
                  <a:pt x="3927" y="21600"/>
                </a:cubicBezTo>
                <a:lnTo>
                  <a:pt x="17673" y="21600"/>
                </a:lnTo>
                <a:cubicBezTo>
                  <a:pt x="19842" y="21600"/>
                  <a:pt x="21600" y="19451"/>
                  <a:pt x="21600" y="16800"/>
                </a:cubicBezTo>
                <a:cubicBezTo>
                  <a:pt x="21600" y="14997"/>
                  <a:pt x="20778" y="13443"/>
                  <a:pt x="19575" y="12625"/>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67" name="Shape 2967"/>
          <p:cNvSpPr/>
          <p:nvPr/>
        </p:nvSpPr>
        <p:spPr>
          <a:xfrm>
            <a:off x="3891586" y="10370363"/>
            <a:ext cx="558655" cy="507869"/>
          </a:xfrm>
          <a:custGeom>
            <a:avLst/>
            <a:gdLst/>
            <a:ahLst/>
            <a:cxnLst>
              <a:cxn ang="0">
                <a:pos x="wd2" y="hd2"/>
              </a:cxn>
              <a:cxn ang="5400000">
                <a:pos x="wd2" y="hd2"/>
              </a:cxn>
              <a:cxn ang="10800000">
                <a:pos x="wd2" y="hd2"/>
              </a:cxn>
              <a:cxn ang="16200000">
                <a:pos x="wd2" y="hd2"/>
              </a:cxn>
            </a:cxnLst>
            <a:rect l="0" t="0" r="r" b="b"/>
            <a:pathLst>
              <a:path w="21600" h="21600" extrusionOk="0">
                <a:moveTo>
                  <a:pt x="14727" y="19440"/>
                </a:moveTo>
                <a:cubicBezTo>
                  <a:pt x="14727" y="20036"/>
                  <a:pt x="15167" y="20520"/>
                  <a:pt x="15709" y="20520"/>
                </a:cubicBezTo>
                <a:cubicBezTo>
                  <a:pt x="16251" y="20520"/>
                  <a:pt x="16691" y="20036"/>
                  <a:pt x="16691" y="19440"/>
                </a:cubicBezTo>
                <a:cubicBezTo>
                  <a:pt x="16691" y="18360"/>
                  <a:pt x="15709" y="17280"/>
                  <a:pt x="15709" y="17280"/>
                </a:cubicBezTo>
                <a:cubicBezTo>
                  <a:pt x="15709" y="17280"/>
                  <a:pt x="14727" y="18360"/>
                  <a:pt x="14727" y="19440"/>
                </a:cubicBezTo>
                <a:moveTo>
                  <a:pt x="4909" y="20520"/>
                </a:moveTo>
                <a:cubicBezTo>
                  <a:pt x="4909" y="21117"/>
                  <a:pt x="5349" y="21600"/>
                  <a:pt x="5891" y="21600"/>
                </a:cubicBezTo>
                <a:cubicBezTo>
                  <a:pt x="6433" y="21600"/>
                  <a:pt x="6873" y="21117"/>
                  <a:pt x="6873" y="20520"/>
                </a:cubicBezTo>
                <a:cubicBezTo>
                  <a:pt x="6873" y="19440"/>
                  <a:pt x="5891" y="18360"/>
                  <a:pt x="5891" y="18360"/>
                </a:cubicBezTo>
                <a:cubicBezTo>
                  <a:pt x="5891" y="18360"/>
                  <a:pt x="4909" y="19440"/>
                  <a:pt x="4909" y="20520"/>
                </a:cubicBezTo>
                <a:moveTo>
                  <a:pt x="9818" y="17280"/>
                </a:moveTo>
                <a:cubicBezTo>
                  <a:pt x="9818" y="17876"/>
                  <a:pt x="10258" y="18360"/>
                  <a:pt x="10800" y="18360"/>
                </a:cubicBezTo>
                <a:cubicBezTo>
                  <a:pt x="11342" y="18360"/>
                  <a:pt x="11782" y="17876"/>
                  <a:pt x="11782" y="17280"/>
                </a:cubicBezTo>
                <a:cubicBezTo>
                  <a:pt x="11782" y="16200"/>
                  <a:pt x="10800" y="15120"/>
                  <a:pt x="10800" y="15120"/>
                </a:cubicBezTo>
                <a:cubicBezTo>
                  <a:pt x="10800" y="15120"/>
                  <a:pt x="9818" y="16200"/>
                  <a:pt x="9818" y="17280"/>
                </a:cubicBezTo>
                <a:moveTo>
                  <a:pt x="17673" y="12960"/>
                </a:moveTo>
                <a:lnTo>
                  <a:pt x="3927" y="12960"/>
                </a:lnTo>
                <a:cubicBezTo>
                  <a:pt x="2303" y="12960"/>
                  <a:pt x="982" y="11507"/>
                  <a:pt x="982" y="9720"/>
                </a:cubicBezTo>
                <a:cubicBezTo>
                  <a:pt x="982" y="8215"/>
                  <a:pt x="1912" y="6920"/>
                  <a:pt x="3244" y="6572"/>
                </a:cubicBezTo>
                <a:cubicBezTo>
                  <a:pt x="3634" y="6470"/>
                  <a:pt x="3929" y="6117"/>
                  <a:pt x="3988" y="5681"/>
                </a:cubicBezTo>
                <a:cubicBezTo>
                  <a:pt x="4343" y="3058"/>
                  <a:pt x="6427" y="1080"/>
                  <a:pt x="8836" y="1080"/>
                </a:cubicBezTo>
                <a:cubicBezTo>
                  <a:pt x="10501" y="1080"/>
                  <a:pt x="11547" y="1463"/>
                  <a:pt x="12457" y="3010"/>
                </a:cubicBezTo>
                <a:cubicBezTo>
                  <a:pt x="12612" y="3273"/>
                  <a:pt x="13354" y="3989"/>
                  <a:pt x="13636" y="4032"/>
                </a:cubicBezTo>
                <a:cubicBezTo>
                  <a:pt x="13682" y="4039"/>
                  <a:pt x="13773" y="4043"/>
                  <a:pt x="13773" y="4043"/>
                </a:cubicBezTo>
                <a:cubicBezTo>
                  <a:pt x="14009" y="4043"/>
                  <a:pt x="14238" y="3949"/>
                  <a:pt x="14419" y="3776"/>
                </a:cubicBezTo>
                <a:cubicBezTo>
                  <a:pt x="14777" y="3431"/>
                  <a:pt x="15236" y="3240"/>
                  <a:pt x="15709" y="3240"/>
                </a:cubicBezTo>
                <a:cubicBezTo>
                  <a:pt x="16792" y="3240"/>
                  <a:pt x="17673" y="4209"/>
                  <a:pt x="17671" y="5412"/>
                </a:cubicBezTo>
                <a:lnTo>
                  <a:pt x="17667" y="5491"/>
                </a:lnTo>
                <a:cubicBezTo>
                  <a:pt x="17646" y="6002"/>
                  <a:pt x="17953" y="6459"/>
                  <a:pt x="18404" y="6586"/>
                </a:cubicBezTo>
                <a:cubicBezTo>
                  <a:pt x="19708" y="6954"/>
                  <a:pt x="20618" y="8242"/>
                  <a:pt x="20618" y="9720"/>
                </a:cubicBezTo>
                <a:cubicBezTo>
                  <a:pt x="20618" y="11507"/>
                  <a:pt x="19297" y="12960"/>
                  <a:pt x="17673" y="12960"/>
                </a:cubicBezTo>
                <a:moveTo>
                  <a:pt x="18648" y="5540"/>
                </a:moveTo>
                <a:cubicBezTo>
                  <a:pt x="18650" y="5493"/>
                  <a:pt x="18655" y="5447"/>
                  <a:pt x="18655" y="5400"/>
                </a:cubicBezTo>
                <a:cubicBezTo>
                  <a:pt x="18655" y="3611"/>
                  <a:pt x="17335" y="2160"/>
                  <a:pt x="15709" y="2160"/>
                </a:cubicBezTo>
                <a:cubicBezTo>
                  <a:pt x="14967" y="2160"/>
                  <a:pt x="14290" y="2464"/>
                  <a:pt x="13773" y="2963"/>
                </a:cubicBezTo>
                <a:cubicBezTo>
                  <a:pt x="12724" y="1182"/>
                  <a:pt x="10909" y="0"/>
                  <a:pt x="8836" y="0"/>
                </a:cubicBezTo>
                <a:cubicBezTo>
                  <a:pt x="5880" y="0"/>
                  <a:pt x="3439" y="2398"/>
                  <a:pt x="3017" y="5521"/>
                </a:cubicBezTo>
                <a:cubicBezTo>
                  <a:pt x="1288" y="5974"/>
                  <a:pt x="0" y="7679"/>
                  <a:pt x="0" y="9720"/>
                </a:cubicBezTo>
                <a:cubicBezTo>
                  <a:pt x="0" y="12106"/>
                  <a:pt x="1758" y="14040"/>
                  <a:pt x="3927" y="14040"/>
                </a:cubicBezTo>
                <a:lnTo>
                  <a:pt x="17673" y="14040"/>
                </a:lnTo>
                <a:cubicBezTo>
                  <a:pt x="19842" y="14040"/>
                  <a:pt x="21600" y="12106"/>
                  <a:pt x="21600" y="9720"/>
                </a:cubicBezTo>
                <a:cubicBezTo>
                  <a:pt x="21600" y="7706"/>
                  <a:pt x="20344" y="6018"/>
                  <a:pt x="18648" y="554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68" name="Shape 2968"/>
          <p:cNvSpPr/>
          <p:nvPr/>
        </p:nvSpPr>
        <p:spPr>
          <a:xfrm>
            <a:off x="4958108" y="10395757"/>
            <a:ext cx="558655" cy="457082"/>
          </a:xfrm>
          <a:custGeom>
            <a:avLst/>
            <a:gdLst/>
            <a:ahLst/>
            <a:cxnLst>
              <a:cxn ang="0">
                <a:pos x="wd2" y="hd2"/>
              </a:cxn>
              <a:cxn ang="5400000">
                <a:pos x="wd2" y="hd2"/>
              </a:cxn>
              <a:cxn ang="10800000">
                <a:pos x="wd2" y="hd2"/>
              </a:cxn>
              <a:cxn ang="16200000">
                <a:pos x="wd2" y="hd2"/>
              </a:cxn>
            </a:cxnLst>
            <a:rect l="0" t="0" r="r" b="b"/>
            <a:pathLst>
              <a:path w="21600" h="21600" extrusionOk="0">
                <a:moveTo>
                  <a:pt x="17673" y="14400"/>
                </a:moveTo>
                <a:lnTo>
                  <a:pt x="3927" y="14400"/>
                </a:lnTo>
                <a:cubicBezTo>
                  <a:pt x="2303" y="14400"/>
                  <a:pt x="982" y="12785"/>
                  <a:pt x="982" y="10800"/>
                </a:cubicBezTo>
                <a:cubicBezTo>
                  <a:pt x="982" y="9128"/>
                  <a:pt x="1912" y="7690"/>
                  <a:pt x="3244" y="7302"/>
                </a:cubicBezTo>
                <a:cubicBezTo>
                  <a:pt x="3634" y="7189"/>
                  <a:pt x="3929" y="6796"/>
                  <a:pt x="3988" y="6312"/>
                </a:cubicBezTo>
                <a:cubicBezTo>
                  <a:pt x="4343" y="3397"/>
                  <a:pt x="6427" y="1200"/>
                  <a:pt x="8836" y="1200"/>
                </a:cubicBezTo>
                <a:cubicBezTo>
                  <a:pt x="10501" y="1200"/>
                  <a:pt x="11547" y="1626"/>
                  <a:pt x="12457" y="3344"/>
                </a:cubicBezTo>
                <a:cubicBezTo>
                  <a:pt x="12612" y="3636"/>
                  <a:pt x="13354" y="4432"/>
                  <a:pt x="13636" y="4480"/>
                </a:cubicBezTo>
                <a:cubicBezTo>
                  <a:pt x="13682" y="4488"/>
                  <a:pt x="13773" y="4492"/>
                  <a:pt x="13773" y="4492"/>
                </a:cubicBezTo>
                <a:cubicBezTo>
                  <a:pt x="14009" y="4492"/>
                  <a:pt x="14238" y="4388"/>
                  <a:pt x="14419" y="4195"/>
                </a:cubicBezTo>
                <a:cubicBezTo>
                  <a:pt x="14777" y="3812"/>
                  <a:pt x="15236" y="3600"/>
                  <a:pt x="15709" y="3600"/>
                </a:cubicBezTo>
                <a:cubicBezTo>
                  <a:pt x="16792" y="3600"/>
                  <a:pt x="17673" y="4676"/>
                  <a:pt x="17671" y="6013"/>
                </a:cubicBezTo>
                <a:lnTo>
                  <a:pt x="17667" y="6101"/>
                </a:lnTo>
                <a:cubicBezTo>
                  <a:pt x="17646" y="6669"/>
                  <a:pt x="17953" y="7177"/>
                  <a:pt x="18404" y="7318"/>
                </a:cubicBezTo>
                <a:cubicBezTo>
                  <a:pt x="19708" y="7726"/>
                  <a:pt x="20618" y="9158"/>
                  <a:pt x="20618" y="10800"/>
                </a:cubicBezTo>
                <a:cubicBezTo>
                  <a:pt x="20618" y="12785"/>
                  <a:pt x="19297" y="14400"/>
                  <a:pt x="17673" y="14400"/>
                </a:cubicBezTo>
                <a:moveTo>
                  <a:pt x="18648" y="6156"/>
                </a:moveTo>
                <a:cubicBezTo>
                  <a:pt x="18650" y="6104"/>
                  <a:pt x="18655" y="6053"/>
                  <a:pt x="18655" y="6000"/>
                </a:cubicBezTo>
                <a:cubicBezTo>
                  <a:pt x="18655" y="4012"/>
                  <a:pt x="17335" y="2400"/>
                  <a:pt x="15709" y="2400"/>
                </a:cubicBezTo>
                <a:cubicBezTo>
                  <a:pt x="14967" y="2400"/>
                  <a:pt x="14290" y="2738"/>
                  <a:pt x="13773" y="3292"/>
                </a:cubicBezTo>
                <a:cubicBezTo>
                  <a:pt x="12724" y="1314"/>
                  <a:pt x="10909" y="0"/>
                  <a:pt x="8836" y="0"/>
                </a:cubicBezTo>
                <a:cubicBezTo>
                  <a:pt x="5880" y="0"/>
                  <a:pt x="3439" y="2665"/>
                  <a:pt x="3017" y="6135"/>
                </a:cubicBezTo>
                <a:cubicBezTo>
                  <a:pt x="1288" y="6638"/>
                  <a:pt x="0" y="8532"/>
                  <a:pt x="0" y="10800"/>
                </a:cubicBezTo>
                <a:cubicBezTo>
                  <a:pt x="0" y="13451"/>
                  <a:pt x="1758" y="15600"/>
                  <a:pt x="3927" y="15600"/>
                </a:cubicBezTo>
                <a:lnTo>
                  <a:pt x="17673" y="15600"/>
                </a:lnTo>
                <a:cubicBezTo>
                  <a:pt x="19842" y="15600"/>
                  <a:pt x="21600" y="13451"/>
                  <a:pt x="21600" y="10800"/>
                </a:cubicBezTo>
                <a:cubicBezTo>
                  <a:pt x="21600" y="8562"/>
                  <a:pt x="20344" y="6687"/>
                  <a:pt x="18648" y="6156"/>
                </a:cubicBezTo>
                <a:moveTo>
                  <a:pt x="15218" y="16800"/>
                </a:moveTo>
                <a:cubicBezTo>
                  <a:pt x="15083" y="16800"/>
                  <a:pt x="14960" y="16867"/>
                  <a:pt x="14871" y="16976"/>
                </a:cubicBezTo>
                <a:lnTo>
                  <a:pt x="11926" y="20575"/>
                </a:lnTo>
                <a:cubicBezTo>
                  <a:pt x="11837" y="20685"/>
                  <a:pt x="11782" y="20835"/>
                  <a:pt x="11782" y="21000"/>
                </a:cubicBezTo>
                <a:cubicBezTo>
                  <a:pt x="11782" y="21332"/>
                  <a:pt x="12002" y="21600"/>
                  <a:pt x="12273" y="21600"/>
                </a:cubicBezTo>
                <a:cubicBezTo>
                  <a:pt x="12408" y="21600"/>
                  <a:pt x="12531" y="21533"/>
                  <a:pt x="12620" y="21424"/>
                </a:cubicBezTo>
                <a:lnTo>
                  <a:pt x="15565" y="17824"/>
                </a:lnTo>
                <a:cubicBezTo>
                  <a:pt x="15654" y="17716"/>
                  <a:pt x="15709" y="17566"/>
                  <a:pt x="15709" y="17400"/>
                </a:cubicBezTo>
                <a:cubicBezTo>
                  <a:pt x="15709" y="17069"/>
                  <a:pt x="15489" y="16800"/>
                  <a:pt x="15218" y="16800"/>
                </a:cubicBezTo>
                <a:moveTo>
                  <a:pt x="12764" y="17400"/>
                </a:moveTo>
                <a:cubicBezTo>
                  <a:pt x="12764" y="17069"/>
                  <a:pt x="12544" y="16800"/>
                  <a:pt x="12273" y="16800"/>
                </a:cubicBezTo>
                <a:cubicBezTo>
                  <a:pt x="12137" y="16800"/>
                  <a:pt x="12015" y="16867"/>
                  <a:pt x="11925" y="16976"/>
                </a:cubicBezTo>
                <a:lnTo>
                  <a:pt x="8981" y="20575"/>
                </a:lnTo>
                <a:cubicBezTo>
                  <a:pt x="8891" y="20685"/>
                  <a:pt x="8836" y="20835"/>
                  <a:pt x="8836" y="21000"/>
                </a:cubicBezTo>
                <a:cubicBezTo>
                  <a:pt x="8836" y="21332"/>
                  <a:pt x="9056" y="21600"/>
                  <a:pt x="9327" y="21600"/>
                </a:cubicBezTo>
                <a:cubicBezTo>
                  <a:pt x="9463" y="21600"/>
                  <a:pt x="9585" y="21533"/>
                  <a:pt x="9674" y="21424"/>
                </a:cubicBezTo>
                <a:lnTo>
                  <a:pt x="12620" y="17824"/>
                </a:lnTo>
                <a:cubicBezTo>
                  <a:pt x="12709" y="17716"/>
                  <a:pt x="12764" y="17566"/>
                  <a:pt x="12764" y="17400"/>
                </a:cubicBezTo>
                <a:moveTo>
                  <a:pt x="6873" y="17400"/>
                </a:moveTo>
                <a:cubicBezTo>
                  <a:pt x="6873" y="17069"/>
                  <a:pt x="6653" y="16800"/>
                  <a:pt x="6382" y="16800"/>
                </a:cubicBezTo>
                <a:cubicBezTo>
                  <a:pt x="6246" y="16800"/>
                  <a:pt x="6124" y="16867"/>
                  <a:pt x="6034" y="16976"/>
                </a:cubicBezTo>
                <a:lnTo>
                  <a:pt x="3090" y="20575"/>
                </a:lnTo>
                <a:cubicBezTo>
                  <a:pt x="3000" y="20685"/>
                  <a:pt x="2945" y="20835"/>
                  <a:pt x="2945" y="21000"/>
                </a:cubicBezTo>
                <a:cubicBezTo>
                  <a:pt x="2945" y="21332"/>
                  <a:pt x="3166" y="21600"/>
                  <a:pt x="3436" y="21600"/>
                </a:cubicBezTo>
                <a:cubicBezTo>
                  <a:pt x="3572" y="21600"/>
                  <a:pt x="3695" y="21533"/>
                  <a:pt x="3783" y="21424"/>
                </a:cubicBezTo>
                <a:lnTo>
                  <a:pt x="6729" y="17824"/>
                </a:lnTo>
                <a:cubicBezTo>
                  <a:pt x="6818" y="17716"/>
                  <a:pt x="6873" y="17566"/>
                  <a:pt x="6873" y="17400"/>
                </a:cubicBezTo>
                <a:moveTo>
                  <a:pt x="9818" y="17400"/>
                </a:moveTo>
                <a:cubicBezTo>
                  <a:pt x="9818" y="17069"/>
                  <a:pt x="9598" y="16800"/>
                  <a:pt x="9327" y="16800"/>
                </a:cubicBezTo>
                <a:cubicBezTo>
                  <a:pt x="9192" y="16800"/>
                  <a:pt x="9069" y="16867"/>
                  <a:pt x="8980" y="16976"/>
                </a:cubicBezTo>
                <a:lnTo>
                  <a:pt x="6035" y="20575"/>
                </a:lnTo>
                <a:cubicBezTo>
                  <a:pt x="5946" y="20685"/>
                  <a:pt x="5891" y="20835"/>
                  <a:pt x="5891" y="21000"/>
                </a:cubicBezTo>
                <a:cubicBezTo>
                  <a:pt x="5891" y="21332"/>
                  <a:pt x="6111" y="21600"/>
                  <a:pt x="6382" y="21600"/>
                </a:cubicBezTo>
                <a:cubicBezTo>
                  <a:pt x="6517" y="21600"/>
                  <a:pt x="6640" y="21533"/>
                  <a:pt x="6729" y="21424"/>
                </a:cubicBezTo>
                <a:lnTo>
                  <a:pt x="9674" y="17824"/>
                </a:lnTo>
                <a:cubicBezTo>
                  <a:pt x="9763" y="17716"/>
                  <a:pt x="9818" y="17566"/>
                  <a:pt x="9818" y="174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69" name="Shape 2969"/>
          <p:cNvSpPr/>
          <p:nvPr/>
        </p:nvSpPr>
        <p:spPr>
          <a:xfrm>
            <a:off x="6024630" y="10370363"/>
            <a:ext cx="558655" cy="507869"/>
          </a:xfrm>
          <a:custGeom>
            <a:avLst/>
            <a:gdLst/>
            <a:ahLst/>
            <a:cxnLst>
              <a:cxn ang="0">
                <a:pos x="wd2" y="hd2"/>
              </a:cxn>
              <a:cxn ang="5400000">
                <a:pos x="wd2" y="hd2"/>
              </a:cxn>
              <a:cxn ang="10800000">
                <a:pos x="wd2" y="hd2"/>
              </a:cxn>
              <a:cxn ang="16200000">
                <a:pos x="wd2" y="hd2"/>
              </a:cxn>
            </a:cxnLst>
            <a:rect l="0" t="0" r="r" b="b"/>
            <a:pathLst>
              <a:path w="21600" h="21600" extrusionOk="0">
                <a:moveTo>
                  <a:pt x="18164" y="15120"/>
                </a:moveTo>
                <a:cubicBezTo>
                  <a:pt x="17893" y="15120"/>
                  <a:pt x="17673" y="15362"/>
                  <a:pt x="17673" y="15660"/>
                </a:cubicBezTo>
                <a:lnTo>
                  <a:pt x="17673" y="17820"/>
                </a:lnTo>
                <a:cubicBezTo>
                  <a:pt x="17673" y="18118"/>
                  <a:pt x="17893" y="18360"/>
                  <a:pt x="18164" y="18360"/>
                </a:cubicBezTo>
                <a:cubicBezTo>
                  <a:pt x="18434" y="18360"/>
                  <a:pt x="18655" y="18118"/>
                  <a:pt x="18655" y="17820"/>
                </a:cubicBezTo>
                <a:lnTo>
                  <a:pt x="18655" y="15660"/>
                </a:lnTo>
                <a:cubicBezTo>
                  <a:pt x="18655" y="15362"/>
                  <a:pt x="18434" y="15120"/>
                  <a:pt x="18164" y="15120"/>
                </a:cubicBezTo>
                <a:moveTo>
                  <a:pt x="15218" y="15120"/>
                </a:moveTo>
                <a:cubicBezTo>
                  <a:pt x="14947" y="15120"/>
                  <a:pt x="14727" y="15362"/>
                  <a:pt x="14727" y="15660"/>
                </a:cubicBezTo>
                <a:lnTo>
                  <a:pt x="14727" y="18900"/>
                </a:lnTo>
                <a:cubicBezTo>
                  <a:pt x="14727" y="19198"/>
                  <a:pt x="14947" y="19440"/>
                  <a:pt x="15218" y="19440"/>
                </a:cubicBezTo>
                <a:cubicBezTo>
                  <a:pt x="15489" y="19440"/>
                  <a:pt x="15709" y="19198"/>
                  <a:pt x="15709" y="18900"/>
                </a:cubicBezTo>
                <a:lnTo>
                  <a:pt x="15709" y="15660"/>
                </a:lnTo>
                <a:cubicBezTo>
                  <a:pt x="15709" y="15362"/>
                  <a:pt x="15489" y="15120"/>
                  <a:pt x="15218" y="15120"/>
                </a:cubicBezTo>
                <a:moveTo>
                  <a:pt x="17673" y="12960"/>
                </a:moveTo>
                <a:lnTo>
                  <a:pt x="3927" y="12960"/>
                </a:lnTo>
                <a:cubicBezTo>
                  <a:pt x="2303" y="12960"/>
                  <a:pt x="982" y="11507"/>
                  <a:pt x="982" y="9720"/>
                </a:cubicBezTo>
                <a:cubicBezTo>
                  <a:pt x="982" y="8215"/>
                  <a:pt x="1912" y="6920"/>
                  <a:pt x="3244" y="6572"/>
                </a:cubicBezTo>
                <a:cubicBezTo>
                  <a:pt x="3634" y="6470"/>
                  <a:pt x="3929" y="6117"/>
                  <a:pt x="3988" y="5681"/>
                </a:cubicBezTo>
                <a:cubicBezTo>
                  <a:pt x="4343" y="3058"/>
                  <a:pt x="6427" y="1080"/>
                  <a:pt x="8836" y="1080"/>
                </a:cubicBezTo>
                <a:cubicBezTo>
                  <a:pt x="10501" y="1080"/>
                  <a:pt x="11547" y="1463"/>
                  <a:pt x="12457" y="3010"/>
                </a:cubicBezTo>
                <a:cubicBezTo>
                  <a:pt x="12612" y="3273"/>
                  <a:pt x="13354" y="3989"/>
                  <a:pt x="13636" y="4032"/>
                </a:cubicBezTo>
                <a:cubicBezTo>
                  <a:pt x="13682" y="4039"/>
                  <a:pt x="13773" y="4043"/>
                  <a:pt x="13773" y="4043"/>
                </a:cubicBezTo>
                <a:cubicBezTo>
                  <a:pt x="14009" y="4043"/>
                  <a:pt x="14238" y="3949"/>
                  <a:pt x="14419" y="3776"/>
                </a:cubicBezTo>
                <a:cubicBezTo>
                  <a:pt x="14777" y="3431"/>
                  <a:pt x="15236" y="3240"/>
                  <a:pt x="15709" y="3240"/>
                </a:cubicBezTo>
                <a:cubicBezTo>
                  <a:pt x="16792" y="3240"/>
                  <a:pt x="17673" y="4209"/>
                  <a:pt x="17671" y="5412"/>
                </a:cubicBezTo>
                <a:lnTo>
                  <a:pt x="17667" y="5491"/>
                </a:lnTo>
                <a:cubicBezTo>
                  <a:pt x="17646" y="6002"/>
                  <a:pt x="17953" y="6459"/>
                  <a:pt x="18404" y="6586"/>
                </a:cubicBezTo>
                <a:cubicBezTo>
                  <a:pt x="19708" y="6954"/>
                  <a:pt x="20618" y="8242"/>
                  <a:pt x="20618" y="9720"/>
                </a:cubicBezTo>
                <a:cubicBezTo>
                  <a:pt x="20618" y="11507"/>
                  <a:pt x="19297" y="12960"/>
                  <a:pt x="17673" y="12960"/>
                </a:cubicBezTo>
                <a:moveTo>
                  <a:pt x="18648" y="5540"/>
                </a:moveTo>
                <a:cubicBezTo>
                  <a:pt x="18650" y="5493"/>
                  <a:pt x="18655" y="5447"/>
                  <a:pt x="18655" y="5400"/>
                </a:cubicBezTo>
                <a:cubicBezTo>
                  <a:pt x="18655" y="3611"/>
                  <a:pt x="17335" y="2160"/>
                  <a:pt x="15709" y="2160"/>
                </a:cubicBezTo>
                <a:cubicBezTo>
                  <a:pt x="14967" y="2160"/>
                  <a:pt x="14290" y="2464"/>
                  <a:pt x="13773" y="2963"/>
                </a:cubicBezTo>
                <a:cubicBezTo>
                  <a:pt x="12724" y="1182"/>
                  <a:pt x="10909" y="0"/>
                  <a:pt x="8836" y="0"/>
                </a:cubicBezTo>
                <a:cubicBezTo>
                  <a:pt x="5880" y="0"/>
                  <a:pt x="3439" y="2398"/>
                  <a:pt x="3017" y="5521"/>
                </a:cubicBezTo>
                <a:cubicBezTo>
                  <a:pt x="1288" y="5974"/>
                  <a:pt x="0" y="7679"/>
                  <a:pt x="0" y="9720"/>
                </a:cubicBezTo>
                <a:cubicBezTo>
                  <a:pt x="0" y="12106"/>
                  <a:pt x="1758" y="14040"/>
                  <a:pt x="3927" y="14040"/>
                </a:cubicBezTo>
                <a:lnTo>
                  <a:pt x="17673" y="14040"/>
                </a:lnTo>
                <a:cubicBezTo>
                  <a:pt x="19842" y="14040"/>
                  <a:pt x="21600" y="12106"/>
                  <a:pt x="21600" y="9720"/>
                </a:cubicBezTo>
                <a:cubicBezTo>
                  <a:pt x="21600" y="7706"/>
                  <a:pt x="20344" y="6018"/>
                  <a:pt x="18648" y="5540"/>
                </a:cubicBezTo>
                <a:moveTo>
                  <a:pt x="6382" y="16200"/>
                </a:moveTo>
                <a:cubicBezTo>
                  <a:pt x="6111" y="16200"/>
                  <a:pt x="5891" y="16442"/>
                  <a:pt x="5891" y="16740"/>
                </a:cubicBezTo>
                <a:lnTo>
                  <a:pt x="5891" y="18900"/>
                </a:lnTo>
                <a:cubicBezTo>
                  <a:pt x="5891" y="19198"/>
                  <a:pt x="6111" y="19440"/>
                  <a:pt x="6382" y="19440"/>
                </a:cubicBezTo>
                <a:cubicBezTo>
                  <a:pt x="6653" y="19440"/>
                  <a:pt x="6873" y="19198"/>
                  <a:pt x="6873" y="18900"/>
                </a:cubicBezTo>
                <a:lnTo>
                  <a:pt x="6873" y="16740"/>
                </a:lnTo>
                <a:cubicBezTo>
                  <a:pt x="6873" y="16442"/>
                  <a:pt x="6653" y="16200"/>
                  <a:pt x="6382" y="16200"/>
                </a:cubicBezTo>
                <a:moveTo>
                  <a:pt x="3436" y="15120"/>
                </a:moveTo>
                <a:cubicBezTo>
                  <a:pt x="3166" y="15120"/>
                  <a:pt x="2945" y="15362"/>
                  <a:pt x="2945" y="15660"/>
                </a:cubicBezTo>
                <a:lnTo>
                  <a:pt x="2945" y="18900"/>
                </a:lnTo>
                <a:cubicBezTo>
                  <a:pt x="2945" y="19198"/>
                  <a:pt x="3166" y="19440"/>
                  <a:pt x="3436" y="19440"/>
                </a:cubicBezTo>
                <a:cubicBezTo>
                  <a:pt x="3707" y="19440"/>
                  <a:pt x="3927" y="19198"/>
                  <a:pt x="3927" y="18900"/>
                </a:cubicBezTo>
                <a:lnTo>
                  <a:pt x="3927" y="15660"/>
                </a:lnTo>
                <a:cubicBezTo>
                  <a:pt x="3927" y="15362"/>
                  <a:pt x="3707" y="15120"/>
                  <a:pt x="3436" y="15120"/>
                </a:cubicBezTo>
                <a:moveTo>
                  <a:pt x="12273" y="16200"/>
                </a:moveTo>
                <a:cubicBezTo>
                  <a:pt x="12002" y="16200"/>
                  <a:pt x="11782" y="16442"/>
                  <a:pt x="11782" y="16740"/>
                </a:cubicBezTo>
                <a:lnTo>
                  <a:pt x="11782" y="19980"/>
                </a:lnTo>
                <a:cubicBezTo>
                  <a:pt x="11782" y="20278"/>
                  <a:pt x="12002" y="20520"/>
                  <a:pt x="12273" y="20520"/>
                </a:cubicBezTo>
                <a:cubicBezTo>
                  <a:pt x="12544" y="20520"/>
                  <a:pt x="12764" y="20278"/>
                  <a:pt x="12764" y="19980"/>
                </a:cubicBezTo>
                <a:lnTo>
                  <a:pt x="12764" y="16740"/>
                </a:lnTo>
                <a:cubicBezTo>
                  <a:pt x="12764" y="16442"/>
                  <a:pt x="12544" y="16200"/>
                  <a:pt x="12273" y="16200"/>
                </a:cubicBezTo>
                <a:moveTo>
                  <a:pt x="9327" y="17280"/>
                </a:moveTo>
                <a:cubicBezTo>
                  <a:pt x="9056" y="17280"/>
                  <a:pt x="8836" y="17522"/>
                  <a:pt x="8836" y="17820"/>
                </a:cubicBezTo>
                <a:lnTo>
                  <a:pt x="8836" y="21060"/>
                </a:lnTo>
                <a:cubicBezTo>
                  <a:pt x="8836" y="21358"/>
                  <a:pt x="9056" y="21600"/>
                  <a:pt x="9327" y="21600"/>
                </a:cubicBezTo>
                <a:cubicBezTo>
                  <a:pt x="9598" y="21600"/>
                  <a:pt x="9818" y="21358"/>
                  <a:pt x="9818" y="21060"/>
                </a:cubicBezTo>
                <a:lnTo>
                  <a:pt x="9818" y="17820"/>
                </a:lnTo>
                <a:cubicBezTo>
                  <a:pt x="9818" y="17522"/>
                  <a:pt x="9598" y="17280"/>
                  <a:pt x="9327" y="1728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70" name="Shape 2970"/>
          <p:cNvSpPr/>
          <p:nvPr/>
        </p:nvSpPr>
        <p:spPr>
          <a:xfrm>
            <a:off x="7091153" y="10344970"/>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5709" y="19636"/>
                </a:moveTo>
                <a:cubicBezTo>
                  <a:pt x="15167" y="19636"/>
                  <a:pt x="14727" y="20076"/>
                  <a:pt x="14727" y="20618"/>
                </a:cubicBezTo>
                <a:cubicBezTo>
                  <a:pt x="14727" y="21160"/>
                  <a:pt x="15167" y="21600"/>
                  <a:pt x="15709" y="21600"/>
                </a:cubicBezTo>
                <a:cubicBezTo>
                  <a:pt x="16251" y="21600"/>
                  <a:pt x="16691" y="21160"/>
                  <a:pt x="16691" y="20618"/>
                </a:cubicBezTo>
                <a:cubicBezTo>
                  <a:pt x="16691" y="20076"/>
                  <a:pt x="16251" y="19636"/>
                  <a:pt x="15709" y="19636"/>
                </a:cubicBezTo>
                <a:moveTo>
                  <a:pt x="18655" y="16691"/>
                </a:moveTo>
                <a:cubicBezTo>
                  <a:pt x="18113" y="16691"/>
                  <a:pt x="17673" y="17131"/>
                  <a:pt x="17673" y="17673"/>
                </a:cubicBezTo>
                <a:cubicBezTo>
                  <a:pt x="17673" y="18215"/>
                  <a:pt x="18113" y="18655"/>
                  <a:pt x="18655" y="18655"/>
                </a:cubicBezTo>
                <a:cubicBezTo>
                  <a:pt x="19196" y="18655"/>
                  <a:pt x="19636" y="18215"/>
                  <a:pt x="19636" y="17673"/>
                </a:cubicBezTo>
                <a:cubicBezTo>
                  <a:pt x="19636" y="17131"/>
                  <a:pt x="19196" y="16691"/>
                  <a:pt x="18655" y="16691"/>
                </a:cubicBezTo>
                <a:moveTo>
                  <a:pt x="17673" y="11782"/>
                </a:moveTo>
                <a:lnTo>
                  <a:pt x="3927" y="11782"/>
                </a:lnTo>
                <a:cubicBezTo>
                  <a:pt x="2303" y="11782"/>
                  <a:pt x="982" y="10461"/>
                  <a:pt x="982" y="8836"/>
                </a:cubicBezTo>
                <a:cubicBezTo>
                  <a:pt x="982" y="7468"/>
                  <a:pt x="1911" y="6292"/>
                  <a:pt x="3244" y="5975"/>
                </a:cubicBezTo>
                <a:cubicBezTo>
                  <a:pt x="3634" y="5882"/>
                  <a:pt x="3929" y="5561"/>
                  <a:pt x="3988" y="5164"/>
                </a:cubicBezTo>
                <a:cubicBezTo>
                  <a:pt x="4342" y="2780"/>
                  <a:pt x="6427" y="982"/>
                  <a:pt x="8836" y="982"/>
                </a:cubicBezTo>
                <a:cubicBezTo>
                  <a:pt x="10501" y="982"/>
                  <a:pt x="11547" y="1330"/>
                  <a:pt x="12457" y="2736"/>
                </a:cubicBezTo>
                <a:cubicBezTo>
                  <a:pt x="12612" y="2975"/>
                  <a:pt x="13354" y="3626"/>
                  <a:pt x="13636" y="3666"/>
                </a:cubicBezTo>
                <a:cubicBezTo>
                  <a:pt x="13682" y="3672"/>
                  <a:pt x="13772" y="3675"/>
                  <a:pt x="13772" y="3675"/>
                </a:cubicBezTo>
                <a:cubicBezTo>
                  <a:pt x="14009" y="3675"/>
                  <a:pt x="14238" y="3590"/>
                  <a:pt x="14419" y="3433"/>
                </a:cubicBezTo>
                <a:cubicBezTo>
                  <a:pt x="14777" y="3119"/>
                  <a:pt x="15236" y="2945"/>
                  <a:pt x="15709" y="2945"/>
                </a:cubicBezTo>
                <a:cubicBezTo>
                  <a:pt x="16792" y="2945"/>
                  <a:pt x="17673" y="3826"/>
                  <a:pt x="17671" y="4920"/>
                </a:cubicBezTo>
                <a:lnTo>
                  <a:pt x="17667" y="4992"/>
                </a:lnTo>
                <a:cubicBezTo>
                  <a:pt x="17646" y="5457"/>
                  <a:pt x="17954" y="5872"/>
                  <a:pt x="18404" y="5987"/>
                </a:cubicBezTo>
                <a:cubicBezTo>
                  <a:pt x="19708" y="6321"/>
                  <a:pt x="20618" y="7493"/>
                  <a:pt x="20618" y="8836"/>
                </a:cubicBezTo>
                <a:cubicBezTo>
                  <a:pt x="20618" y="10461"/>
                  <a:pt x="19297" y="11782"/>
                  <a:pt x="17673" y="11782"/>
                </a:cubicBezTo>
                <a:moveTo>
                  <a:pt x="18648" y="5036"/>
                </a:moveTo>
                <a:cubicBezTo>
                  <a:pt x="18650" y="4994"/>
                  <a:pt x="18655" y="4952"/>
                  <a:pt x="18655" y="4909"/>
                </a:cubicBezTo>
                <a:cubicBezTo>
                  <a:pt x="18655" y="3283"/>
                  <a:pt x="17335" y="1964"/>
                  <a:pt x="15709" y="1964"/>
                </a:cubicBezTo>
                <a:cubicBezTo>
                  <a:pt x="14967" y="1964"/>
                  <a:pt x="14291" y="2240"/>
                  <a:pt x="13772" y="2693"/>
                </a:cubicBezTo>
                <a:cubicBezTo>
                  <a:pt x="12724" y="1075"/>
                  <a:pt x="10909" y="0"/>
                  <a:pt x="8836" y="0"/>
                </a:cubicBezTo>
                <a:cubicBezTo>
                  <a:pt x="5879" y="0"/>
                  <a:pt x="3439" y="2180"/>
                  <a:pt x="3017" y="5019"/>
                </a:cubicBezTo>
                <a:cubicBezTo>
                  <a:pt x="1288" y="5431"/>
                  <a:pt x="0" y="6981"/>
                  <a:pt x="0" y="8836"/>
                </a:cubicBezTo>
                <a:cubicBezTo>
                  <a:pt x="0" y="11005"/>
                  <a:pt x="1758" y="12764"/>
                  <a:pt x="3927" y="12764"/>
                </a:cubicBezTo>
                <a:lnTo>
                  <a:pt x="17673" y="12764"/>
                </a:lnTo>
                <a:cubicBezTo>
                  <a:pt x="19842" y="12764"/>
                  <a:pt x="21600" y="11005"/>
                  <a:pt x="21600" y="8836"/>
                </a:cubicBezTo>
                <a:cubicBezTo>
                  <a:pt x="21600" y="7005"/>
                  <a:pt x="20344" y="5471"/>
                  <a:pt x="18648" y="5036"/>
                </a:cubicBezTo>
                <a:moveTo>
                  <a:pt x="15709" y="15709"/>
                </a:moveTo>
                <a:cubicBezTo>
                  <a:pt x="15709" y="15167"/>
                  <a:pt x="15269" y="14727"/>
                  <a:pt x="14727" y="14727"/>
                </a:cubicBezTo>
                <a:cubicBezTo>
                  <a:pt x="14186" y="14727"/>
                  <a:pt x="13745" y="15167"/>
                  <a:pt x="13745" y="15709"/>
                </a:cubicBezTo>
                <a:cubicBezTo>
                  <a:pt x="13745" y="16252"/>
                  <a:pt x="14186" y="16691"/>
                  <a:pt x="14727" y="16691"/>
                </a:cubicBezTo>
                <a:cubicBezTo>
                  <a:pt x="15269" y="16691"/>
                  <a:pt x="15709" y="16252"/>
                  <a:pt x="15709" y="15709"/>
                </a:cubicBezTo>
                <a:moveTo>
                  <a:pt x="10800" y="17673"/>
                </a:moveTo>
                <a:cubicBezTo>
                  <a:pt x="10258" y="17673"/>
                  <a:pt x="9818" y="18113"/>
                  <a:pt x="9818" y="18655"/>
                </a:cubicBezTo>
                <a:cubicBezTo>
                  <a:pt x="9818" y="19196"/>
                  <a:pt x="10258" y="19636"/>
                  <a:pt x="10800" y="19636"/>
                </a:cubicBezTo>
                <a:cubicBezTo>
                  <a:pt x="11342" y="19636"/>
                  <a:pt x="11782" y="19196"/>
                  <a:pt x="11782" y="18655"/>
                </a:cubicBezTo>
                <a:cubicBezTo>
                  <a:pt x="11782" y="18113"/>
                  <a:pt x="11342" y="17673"/>
                  <a:pt x="10800" y="17673"/>
                </a:cubicBezTo>
                <a:moveTo>
                  <a:pt x="2945" y="15709"/>
                </a:moveTo>
                <a:cubicBezTo>
                  <a:pt x="2404" y="15709"/>
                  <a:pt x="1964" y="16149"/>
                  <a:pt x="1964" y="16691"/>
                </a:cubicBezTo>
                <a:cubicBezTo>
                  <a:pt x="1964" y="17233"/>
                  <a:pt x="2404" y="17673"/>
                  <a:pt x="2945" y="17673"/>
                </a:cubicBezTo>
                <a:cubicBezTo>
                  <a:pt x="3487" y="17673"/>
                  <a:pt x="3927" y="17233"/>
                  <a:pt x="3927" y="16691"/>
                </a:cubicBezTo>
                <a:cubicBezTo>
                  <a:pt x="3927" y="16149"/>
                  <a:pt x="3487" y="15709"/>
                  <a:pt x="2945" y="15709"/>
                </a:cubicBezTo>
                <a:moveTo>
                  <a:pt x="4909" y="18655"/>
                </a:moveTo>
                <a:cubicBezTo>
                  <a:pt x="4367" y="18655"/>
                  <a:pt x="3927" y="19095"/>
                  <a:pt x="3927" y="19636"/>
                </a:cubicBezTo>
                <a:cubicBezTo>
                  <a:pt x="3927" y="20179"/>
                  <a:pt x="4367" y="20618"/>
                  <a:pt x="4909" y="20618"/>
                </a:cubicBezTo>
                <a:cubicBezTo>
                  <a:pt x="5451" y="20618"/>
                  <a:pt x="5891" y="20179"/>
                  <a:pt x="5891" y="19636"/>
                </a:cubicBezTo>
                <a:cubicBezTo>
                  <a:pt x="5891" y="19095"/>
                  <a:pt x="5451" y="18655"/>
                  <a:pt x="4909" y="18655"/>
                </a:cubicBezTo>
                <a:moveTo>
                  <a:pt x="7855" y="13745"/>
                </a:moveTo>
                <a:cubicBezTo>
                  <a:pt x="7313" y="13745"/>
                  <a:pt x="6873" y="14186"/>
                  <a:pt x="6873" y="14727"/>
                </a:cubicBezTo>
                <a:cubicBezTo>
                  <a:pt x="6873" y="15270"/>
                  <a:pt x="7313" y="15709"/>
                  <a:pt x="7855" y="15709"/>
                </a:cubicBezTo>
                <a:cubicBezTo>
                  <a:pt x="8396" y="15709"/>
                  <a:pt x="8836" y="15270"/>
                  <a:pt x="8836" y="14727"/>
                </a:cubicBezTo>
                <a:cubicBezTo>
                  <a:pt x="8836" y="14186"/>
                  <a:pt x="8396" y="13745"/>
                  <a:pt x="7855" y="13745"/>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71" name="Shape 2971"/>
          <p:cNvSpPr/>
          <p:nvPr/>
        </p:nvSpPr>
        <p:spPr>
          <a:xfrm>
            <a:off x="8157675" y="10344970"/>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6691" y="15709"/>
                </a:moveTo>
                <a:cubicBezTo>
                  <a:pt x="16555" y="15709"/>
                  <a:pt x="16433" y="15764"/>
                  <a:pt x="16344" y="15853"/>
                </a:cubicBezTo>
                <a:lnTo>
                  <a:pt x="13399" y="18798"/>
                </a:lnTo>
                <a:cubicBezTo>
                  <a:pt x="13310" y="18888"/>
                  <a:pt x="13255" y="19010"/>
                  <a:pt x="13255" y="19145"/>
                </a:cubicBezTo>
                <a:cubicBezTo>
                  <a:pt x="13255" y="19417"/>
                  <a:pt x="13474" y="19636"/>
                  <a:pt x="13745" y="19636"/>
                </a:cubicBezTo>
                <a:cubicBezTo>
                  <a:pt x="13881" y="19636"/>
                  <a:pt x="14003" y="19582"/>
                  <a:pt x="14093" y="19493"/>
                </a:cubicBezTo>
                <a:lnTo>
                  <a:pt x="17038" y="16547"/>
                </a:lnTo>
                <a:cubicBezTo>
                  <a:pt x="17127" y="16458"/>
                  <a:pt x="17182" y="16336"/>
                  <a:pt x="17182" y="16200"/>
                </a:cubicBezTo>
                <a:cubicBezTo>
                  <a:pt x="17182" y="15929"/>
                  <a:pt x="16962" y="15709"/>
                  <a:pt x="16691" y="15709"/>
                </a:cubicBezTo>
                <a:moveTo>
                  <a:pt x="17673" y="11782"/>
                </a:moveTo>
                <a:lnTo>
                  <a:pt x="3927" y="11782"/>
                </a:lnTo>
                <a:cubicBezTo>
                  <a:pt x="2303" y="11782"/>
                  <a:pt x="982" y="10461"/>
                  <a:pt x="982" y="8836"/>
                </a:cubicBezTo>
                <a:cubicBezTo>
                  <a:pt x="982" y="7468"/>
                  <a:pt x="1911" y="6292"/>
                  <a:pt x="3244" y="5975"/>
                </a:cubicBezTo>
                <a:cubicBezTo>
                  <a:pt x="3634" y="5882"/>
                  <a:pt x="3929" y="5561"/>
                  <a:pt x="3988" y="5164"/>
                </a:cubicBezTo>
                <a:cubicBezTo>
                  <a:pt x="4342" y="2780"/>
                  <a:pt x="6427" y="982"/>
                  <a:pt x="8836" y="982"/>
                </a:cubicBezTo>
                <a:cubicBezTo>
                  <a:pt x="10501" y="982"/>
                  <a:pt x="11547" y="1330"/>
                  <a:pt x="12457" y="2736"/>
                </a:cubicBezTo>
                <a:cubicBezTo>
                  <a:pt x="12612" y="2975"/>
                  <a:pt x="13354" y="3626"/>
                  <a:pt x="13636" y="3666"/>
                </a:cubicBezTo>
                <a:cubicBezTo>
                  <a:pt x="13682" y="3672"/>
                  <a:pt x="13772" y="3675"/>
                  <a:pt x="13772" y="3675"/>
                </a:cubicBezTo>
                <a:cubicBezTo>
                  <a:pt x="14009" y="3675"/>
                  <a:pt x="14238" y="3590"/>
                  <a:pt x="14419" y="3433"/>
                </a:cubicBezTo>
                <a:cubicBezTo>
                  <a:pt x="14777" y="3119"/>
                  <a:pt x="15236" y="2945"/>
                  <a:pt x="15709" y="2945"/>
                </a:cubicBezTo>
                <a:cubicBezTo>
                  <a:pt x="16792" y="2945"/>
                  <a:pt x="17673" y="3826"/>
                  <a:pt x="17671" y="4920"/>
                </a:cubicBezTo>
                <a:lnTo>
                  <a:pt x="17667" y="4992"/>
                </a:lnTo>
                <a:cubicBezTo>
                  <a:pt x="17646" y="5457"/>
                  <a:pt x="17954" y="5872"/>
                  <a:pt x="18404" y="5987"/>
                </a:cubicBezTo>
                <a:cubicBezTo>
                  <a:pt x="19707" y="6321"/>
                  <a:pt x="20618" y="7493"/>
                  <a:pt x="20618" y="8836"/>
                </a:cubicBezTo>
                <a:cubicBezTo>
                  <a:pt x="20618" y="10461"/>
                  <a:pt x="19297" y="11782"/>
                  <a:pt x="17673" y="11782"/>
                </a:cubicBezTo>
                <a:moveTo>
                  <a:pt x="18648" y="5037"/>
                </a:moveTo>
                <a:cubicBezTo>
                  <a:pt x="18650" y="4994"/>
                  <a:pt x="18655" y="4952"/>
                  <a:pt x="18655" y="4909"/>
                </a:cubicBezTo>
                <a:cubicBezTo>
                  <a:pt x="18655" y="3283"/>
                  <a:pt x="17335" y="1964"/>
                  <a:pt x="15709" y="1964"/>
                </a:cubicBezTo>
                <a:cubicBezTo>
                  <a:pt x="14967" y="1964"/>
                  <a:pt x="14291" y="2240"/>
                  <a:pt x="13772" y="2693"/>
                </a:cubicBezTo>
                <a:cubicBezTo>
                  <a:pt x="12724" y="1075"/>
                  <a:pt x="10909" y="0"/>
                  <a:pt x="8836" y="0"/>
                </a:cubicBezTo>
                <a:cubicBezTo>
                  <a:pt x="5879" y="0"/>
                  <a:pt x="3439" y="2180"/>
                  <a:pt x="3016" y="5019"/>
                </a:cubicBezTo>
                <a:cubicBezTo>
                  <a:pt x="1288" y="5431"/>
                  <a:pt x="0" y="6981"/>
                  <a:pt x="0" y="8836"/>
                </a:cubicBezTo>
                <a:cubicBezTo>
                  <a:pt x="0" y="11005"/>
                  <a:pt x="1758" y="12764"/>
                  <a:pt x="3927" y="12764"/>
                </a:cubicBezTo>
                <a:lnTo>
                  <a:pt x="17673" y="12764"/>
                </a:lnTo>
                <a:cubicBezTo>
                  <a:pt x="19842" y="12764"/>
                  <a:pt x="21600" y="11005"/>
                  <a:pt x="21600" y="8836"/>
                </a:cubicBezTo>
                <a:cubicBezTo>
                  <a:pt x="21600" y="7005"/>
                  <a:pt x="20344" y="5471"/>
                  <a:pt x="18648" y="5037"/>
                </a:cubicBezTo>
                <a:moveTo>
                  <a:pt x="6382" y="15709"/>
                </a:moveTo>
                <a:cubicBezTo>
                  <a:pt x="6246" y="15709"/>
                  <a:pt x="6123" y="15764"/>
                  <a:pt x="6035" y="15853"/>
                </a:cubicBezTo>
                <a:lnTo>
                  <a:pt x="3090" y="18798"/>
                </a:lnTo>
                <a:cubicBezTo>
                  <a:pt x="3001" y="18888"/>
                  <a:pt x="2945" y="19010"/>
                  <a:pt x="2945" y="19145"/>
                </a:cubicBezTo>
                <a:cubicBezTo>
                  <a:pt x="2945" y="19417"/>
                  <a:pt x="3165" y="19636"/>
                  <a:pt x="3436" y="19636"/>
                </a:cubicBezTo>
                <a:cubicBezTo>
                  <a:pt x="3572" y="19636"/>
                  <a:pt x="3695" y="19582"/>
                  <a:pt x="3783" y="19493"/>
                </a:cubicBezTo>
                <a:lnTo>
                  <a:pt x="6729" y="16547"/>
                </a:lnTo>
                <a:cubicBezTo>
                  <a:pt x="6818" y="16458"/>
                  <a:pt x="6873" y="16336"/>
                  <a:pt x="6873" y="16200"/>
                </a:cubicBezTo>
                <a:cubicBezTo>
                  <a:pt x="6873" y="15929"/>
                  <a:pt x="6653" y="15709"/>
                  <a:pt x="6382" y="15709"/>
                </a:cubicBezTo>
                <a:moveTo>
                  <a:pt x="11782" y="15218"/>
                </a:moveTo>
                <a:cubicBezTo>
                  <a:pt x="11782" y="14947"/>
                  <a:pt x="11562" y="14727"/>
                  <a:pt x="11291" y="14727"/>
                </a:cubicBezTo>
                <a:cubicBezTo>
                  <a:pt x="11155" y="14727"/>
                  <a:pt x="11032" y="14782"/>
                  <a:pt x="10944" y="14872"/>
                </a:cubicBezTo>
                <a:lnTo>
                  <a:pt x="7999" y="17816"/>
                </a:lnTo>
                <a:cubicBezTo>
                  <a:pt x="7910" y="17906"/>
                  <a:pt x="7855" y="18028"/>
                  <a:pt x="7855" y="18164"/>
                </a:cubicBezTo>
                <a:cubicBezTo>
                  <a:pt x="7855" y="18435"/>
                  <a:pt x="8074" y="18655"/>
                  <a:pt x="8345" y="18655"/>
                </a:cubicBezTo>
                <a:lnTo>
                  <a:pt x="10106" y="18655"/>
                </a:lnTo>
                <a:lnTo>
                  <a:pt x="7998" y="20762"/>
                </a:lnTo>
                <a:cubicBezTo>
                  <a:pt x="7910" y="20851"/>
                  <a:pt x="7855" y="20974"/>
                  <a:pt x="7855" y="21109"/>
                </a:cubicBezTo>
                <a:cubicBezTo>
                  <a:pt x="7855" y="21380"/>
                  <a:pt x="8074" y="21600"/>
                  <a:pt x="8345" y="21600"/>
                </a:cubicBezTo>
                <a:cubicBezTo>
                  <a:pt x="8481" y="21600"/>
                  <a:pt x="8604" y="21545"/>
                  <a:pt x="8693" y="21456"/>
                </a:cubicBezTo>
                <a:lnTo>
                  <a:pt x="11638" y="18511"/>
                </a:lnTo>
                <a:cubicBezTo>
                  <a:pt x="11727" y="18422"/>
                  <a:pt x="11782" y="18299"/>
                  <a:pt x="11782" y="18164"/>
                </a:cubicBezTo>
                <a:cubicBezTo>
                  <a:pt x="11782" y="17892"/>
                  <a:pt x="11562" y="17673"/>
                  <a:pt x="11291" y="17673"/>
                </a:cubicBezTo>
                <a:lnTo>
                  <a:pt x="11290" y="17673"/>
                </a:lnTo>
                <a:lnTo>
                  <a:pt x="9531" y="17673"/>
                </a:lnTo>
                <a:lnTo>
                  <a:pt x="11638" y="15565"/>
                </a:lnTo>
                <a:cubicBezTo>
                  <a:pt x="11727" y="15477"/>
                  <a:pt x="11782" y="15354"/>
                  <a:pt x="11782" y="15218"/>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72" name="Shape 2972"/>
          <p:cNvSpPr/>
          <p:nvPr/>
        </p:nvSpPr>
        <p:spPr>
          <a:xfrm>
            <a:off x="9224197" y="10344970"/>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7673" y="11782"/>
                </a:moveTo>
                <a:lnTo>
                  <a:pt x="3927" y="11782"/>
                </a:lnTo>
                <a:cubicBezTo>
                  <a:pt x="2303" y="11782"/>
                  <a:pt x="982" y="10461"/>
                  <a:pt x="982" y="8836"/>
                </a:cubicBezTo>
                <a:cubicBezTo>
                  <a:pt x="982" y="7468"/>
                  <a:pt x="1911" y="6292"/>
                  <a:pt x="3244" y="5975"/>
                </a:cubicBezTo>
                <a:cubicBezTo>
                  <a:pt x="3634" y="5882"/>
                  <a:pt x="3929" y="5561"/>
                  <a:pt x="3988" y="5164"/>
                </a:cubicBezTo>
                <a:cubicBezTo>
                  <a:pt x="4342" y="2780"/>
                  <a:pt x="6427" y="982"/>
                  <a:pt x="8836" y="982"/>
                </a:cubicBezTo>
                <a:cubicBezTo>
                  <a:pt x="10501" y="982"/>
                  <a:pt x="11547" y="1330"/>
                  <a:pt x="12457" y="2736"/>
                </a:cubicBezTo>
                <a:cubicBezTo>
                  <a:pt x="12612" y="2975"/>
                  <a:pt x="13354" y="3626"/>
                  <a:pt x="13636" y="3666"/>
                </a:cubicBezTo>
                <a:cubicBezTo>
                  <a:pt x="13682" y="3672"/>
                  <a:pt x="13772" y="3675"/>
                  <a:pt x="13772" y="3675"/>
                </a:cubicBezTo>
                <a:cubicBezTo>
                  <a:pt x="14009" y="3675"/>
                  <a:pt x="14238" y="3590"/>
                  <a:pt x="14419" y="3433"/>
                </a:cubicBezTo>
                <a:cubicBezTo>
                  <a:pt x="14777" y="3119"/>
                  <a:pt x="15236" y="2945"/>
                  <a:pt x="15709" y="2945"/>
                </a:cubicBezTo>
                <a:cubicBezTo>
                  <a:pt x="16792" y="2945"/>
                  <a:pt x="17673" y="3826"/>
                  <a:pt x="17671" y="4920"/>
                </a:cubicBezTo>
                <a:lnTo>
                  <a:pt x="17667" y="4992"/>
                </a:lnTo>
                <a:cubicBezTo>
                  <a:pt x="17646" y="5457"/>
                  <a:pt x="17954" y="5872"/>
                  <a:pt x="18404" y="5987"/>
                </a:cubicBezTo>
                <a:cubicBezTo>
                  <a:pt x="19708" y="6321"/>
                  <a:pt x="20618" y="7493"/>
                  <a:pt x="20618" y="8836"/>
                </a:cubicBezTo>
                <a:cubicBezTo>
                  <a:pt x="20618" y="10461"/>
                  <a:pt x="19297" y="11782"/>
                  <a:pt x="17673" y="11782"/>
                </a:cubicBezTo>
                <a:moveTo>
                  <a:pt x="18648" y="5037"/>
                </a:moveTo>
                <a:cubicBezTo>
                  <a:pt x="18650" y="4994"/>
                  <a:pt x="18655" y="4952"/>
                  <a:pt x="18655" y="4909"/>
                </a:cubicBezTo>
                <a:cubicBezTo>
                  <a:pt x="18655" y="3283"/>
                  <a:pt x="17335" y="1964"/>
                  <a:pt x="15709" y="1964"/>
                </a:cubicBezTo>
                <a:cubicBezTo>
                  <a:pt x="14967" y="1964"/>
                  <a:pt x="14291" y="2240"/>
                  <a:pt x="13772" y="2693"/>
                </a:cubicBezTo>
                <a:cubicBezTo>
                  <a:pt x="12724" y="1075"/>
                  <a:pt x="10909" y="0"/>
                  <a:pt x="8836" y="0"/>
                </a:cubicBezTo>
                <a:cubicBezTo>
                  <a:pt x="5879" y="0"/>
                  <a:pt x="3439" y="2180"/>
                  <a:pt x="3016" y="5019"/>
                </a:cubicBezTo>
                <a:cubicBezTo>
                  <a:pt x="1288" y="5431"/>
                  <a:pt x="0" y="6981"/>
                  <a:pt x="0" y="8836"/>
                </a:cubicBezTo>
                <a:cubicBezTo>
                  <a:pt x="0" y="11005"/>
                  <a:pt x="1758" y="12764"/>
                  <a:pt x="3927" y="12764"/>
                </a:cubicBezTo>
                <a:lnTo>
                  <a:pt x="17673" y="12764"/>
                </a:lnTo>
                <a:cubicBezTo>
                  <a:pt x="19842" y="12764"/>
                  <a:pt x="21600" y="11005"/>
                  <a:pt x="21600" y="8836"/>
                </a:cubicBezTo>
                <a:cubicBezTo>
                  <a:pt x="21600" y="7005"/>
                  <a:pt x="20344" y="5471"/>
                  <a:pt x="18648" y="5037"/>
                </a:cubicBezTo>
                <a:moveTo>
                  <a:pt x="11782" y="15218"/>
                </a:moveTo>
                <a:cubicBezTo>
                  <a:pt x="11782" y="14947"/>
                  <a:pt x="11562" y="14727"/>
                  <a:pt x="11291" y="14727"/>
                </a:cubicBezTo>
                <a:cubicBezTo>
                  <a:pt x="11155" y="14727"/>
                  <a:pt x="11032" y="14782"/>
                  <a:pt x="10944" y="14872"/>
                </a:cubicBezTo>
                <a:lnTo>
                  <a:pt x="7999" y="17816"/>
                </a:lnTo>
                <a:cubicBezTo>
                  <a:pt x="7910" y="17906"/>
                  <a:pt x="7855" y="18028"/>
                  <a:pt x="7855" y="18164"/>
                </a:cubicBezTo>
                <a:cubicBezTo>
                  <a:pt x="7855" y="18435"/>
                  <a:pt x="8074" y="18655"/>
                  <a:pt x="8345" y="18655"/>
                </a:cubicBezTo>
                <a:lnTo>
                  <a:pt x="10106" y="18655"/>
                </a:lnTo>
                <a:lnTo>
                  <a:pt x="7998" y="20762"/>
                </a:lnTo>
                <a:cubicBezTo>
                  <a:pt x="7909" y="20851"/>
                  <a:pt x="7855" y="20974"/>
                  <a:pt x="7855" y="21109"/>
                </a:cubicBezTo>
                <a:cubicBezTo>
                  <a:pt x="7855" y="21380"/>
                  <a:pt x="8074" y="21600"/>
                  <a:pt x="8345" y="21600"/>
                </a:cubicBezTo>
                <a:cubicBezTo>
                  <a:pt x="8481" y="21600"/>
                  <a:pt x="8603" y="21545"/>
                  <a:pt x="8693" y="21456"/>
                </a:cubicBezTo>
                <a:lnTo>
                  <a:pt x="11638" y="18511"/>
                </a:lnTo>
                <a:cubicBezTo>
                  <a:pt x="11727" y="18422"/>
                  <a:pt x="11782" y="18299"/>
                  <a:pt x="11782" y="18164"/>
                </a:cubicBezTo>
                <a:cubicBezTo>
                  <a:pt x="11782" y="17892"/>
                  <a:pt x="11562" y="17673"/>
                  <a:pt x="11291" y="17673"/>
                </a:cubicBezTo>
                <a:lnTo>
                  <a:pt x="11290" y="17673"/>
                </a:lnTo>
                <a:lnTo>
                  <a:pt x="9531" y="17673"/>
                </a:lnTo>
                <a:lnTo>
                  <a:pt x="11638" y="15565"/>
                </a:lnTo>
                <a:cubicBezTo>
                  <a:pt x="11727" y="15477"/>
                  <a:pt x="11782" y="15354"/>
                  <a:pt x="11782" y="15218"/>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73" name="Shape 2973"/>
          <p:cNvSpPr/>
          <p:nvPr/>
        </p:nvSpPr>
        <p:spPr>
          <a:xfrm>
            <a:off x="10290719" y="10383060"/>
            <a:ext cx="558655" cy="482475"/>
          </a:xfrm>
          <a:custGeom>
            <a:avLst/>
            <a:gdLst/>
            <a:ahLst/>
            <a:cxnLst>
              <a:cxn ang="0">
                <a:pos x="wd2" y="hd2"/>
              </a:cxn>
              <a:cxn ang="5400000">
                <a:pos x="wd2" y="hd2"/>
              </a:cxn>
              <a:cxn ang="10800000">
                <a:pos x="wd2" y="hd2"/>
              </a:cxn>
              <a:cxn ang="16200000">
                <a:pos x="wd2" y="hd2"/>
              </a:cxn>
            </a:cxnLst>
            <a:rect l="0" t="0" r="r" b="b"/>
            <a:pathLst>
              <a:path w="21600" h="21600" extrusionOk="0">
                <a:moveTo>
                  <a:pt x="11782" y="12505"/>
                </a:moveTo>
                <a:lnTo>
                  <a:pt x="4418" y="12505"/>
                </a:lnTo>
                <a:cubicBezTo>
                  <a:pt x="4147" y="12505"/>
                  <a:pt x="3927" y="12759"/>
                  <a:pt x="3927" y="13074"/>
                </a:cubicBezTo>
                <a:cubicBezTo>
                  <a:pt x="3927" y="13388"/>
                  <a:pt x="4147" y="13642"/>
                  <a:pt x="4418" y="13642"/>
                </a:cubicBezTo>
                <a:lnTo>
                  <a:pt x="11782" y="13642"/>
                </a:lnTo>
                <a:cubicBezTo>
                  <a:pt x="13408" y="13642"/>
                  <a:pt x="14727" y="15170"/>
                  <a:pt x="14727" y="17053"/>
                </a:cubicBezTo>
                <a:cubicBezTo>
                  <a:pt x="14727" y="18937"/>
                  <a:pt x="13408" y="20463"/>
                  <a:pt x="11782" y="20463"/>
                </a:cubicBezTo>
                <a:lnTo>
                  <a:pt x="11291" y="20463"/>
                </a:lnTo>
                <a:cubicBezTo>
                  <a:pt x="11020" y="20463"/>
                  <a:pt x="10800" y="20717"/>
                  <a:pt x="10800" y="21032"/>
                </a:cubicBezTo>
                <a:cubicBezTo>
                  <a:pt x="10800" y="21346"/>
                  <a:pt x="11020" y="21600"/>
                  <a:pt x="11291" y="21600"/>
                </a:cubicBezTo>
                <a:lnTo>
                  <a:pt x="11782" y="21600"/>
                </a:lnTo>
                <a:cubicBezTo>
                  <a:pt x="13951" y="21600"/>
                  <a:pt x="15709" y="19564"/>
                  <a:pt x="15709" y="17053"/>
                </a:cubicBezTo>
                <a:cubicBezTo>
                  <a:pt x="15709" y="14541"/>
                  <a:pt x="13951" y="12505"/>
                  <a:pt x="11782" y="12505"/>
                </a:cubicBezTo>
                <a:moveTo>
                  <a:pt x="18655" y="10232"/>
                </a:moveTo>
                <a:lnTo>
                  <a:pt x="2455" y="10232"/>
                </a:lnTo>
                <a:cubicBezTo>
                  <a:pt x="2183" y="10232"/>
                  <a:pt x="1964" y="10486"/>
                  <a:pt x="1964" y="10800"/>
                </a:cubicBezTo>
                <a:cubicBezTo>
                  <a:pt x="1964" y="11114"/>
                  <a:pt x="2183" y="11368"/>
                  <a:pt x="2455" y="11368"/>
                </a:cubicBezTo>
                <a:lnTo>
                  <a:pt x="18655" y="11368"/>
                </a:lnTo>
                <a:cubicBezTo>
                  <a:pt x="19739" y="11368"/>
                  <a:pt x="20618" y="12386"/>
                  <a:pt x="20618" y="13642"/>
                </a:cubicBezTo>
                <a:cubicBezTo>
                  <a:pt x="20618" y="14898"/>
                  <a:pt x="19739" y="15916"/>
                  <a:pt x="18655" y="15916"/>
                </a:cubicBezTo>
                <a:lnTo>
                  <a:pt x="18164" y="15916"/>
                </a:lnTo>
                <a:cubicBezTo>
                  <a:pt x="17892" y="15916"/>
                  <a:pt x="17673" y="16170"/>
                  <a:pt x="17673" y="16484"/>
                </a:cubicBezTo>
                <a:cubicBezTo>
                  <a:pt x="17673" y="16798"/>
                  <a:pt x="17892" y="17053"/>
                  <a:pt x="18164" y="17053"/>
                </a:cubicBezTo>
                <a:lnTo>
                  <a:pt x="18655" y="17053"/>
                </a:lnTo>
                <a:cubicBezTo>
                  <a:pt x="20281" y="17053"/>
                  <a:pt x="21600" y="15526"/>
                  <a:pt x="21600" y="13642"/>
                </a:cubicBezTo>
                <a:cubicBezTo>
                  <a:pt x="21600" y="11759"/>
                  <a:pt x="20281" y="10232"/>
                  <a:pt x="18655" y="10232"/>
                </a:cubicBezTo>
                <a:moveTo>
                  <a:pt x="17673" y="6821"/>
                </a:moveTo>
                <a:cubicBezTo>
                  <a:pt x="17673" y="5565"/>
                  <a:pt x="16794" y="4547"/>
                  <a:pt x="15709" y="4547"/>
                </a:cubicBezTo>
                <a:lnTo>
                  <a:pt x="15218" y="4547"/>
                </a:lnTo>
                <a:cubicBezTo>
                  <a:pt x="14947" y="4547"/>
                  <a:pt x="14727" y="4802"/>
                  <a:pt x="14727" y="5116"/>
                </a:cubicBezTo>
                <a:cubicBezTo>
                  <a:pt x="14727" y="5430"/>
                  <a:pt x="14947" y="5684"/>
                  <a:pt x="15218" y="5684"/>
                </a:cubicBezTo>
                <a:lnTo>
                  <a:pt x="15709" y="5684"/>
                </a:lnTo>
                <a:cubicBezTo>
                  <a:pt x="16251" y="5684"/>
                  <a:pt x="16691" y="6194"/>
                  <a:pt x="16691" y="6821"/>
                </a:cubicBezTo>
                <a:cubicBezTo>
                  <a:pt x="16691" y="7448"/>
                  <a:pt x="16251" y="7958"/>
                  <a:pt x="15709" y="7958"/>
                </a:cubicBezTo>
                <a:lnTo>
                  <a:pt x="491" y="7958"/>
                </a:lnTo>
                <a:cubicBezTo>
                  <a:pt x="220" y="7958"/>
                  <a:pt x="0" y="8212"/>
                  <a:pt x="0" y="8526"/>
                </a:cubicBezTo>
                <a:cubicBezTo>
                  <a:pt x="0" y="8841"/>
                  <a:pt x="220" y="9095"/>
                  <a:pt x="491" y="9095"/>
                </a:cubicBezTo>
                <a:lnTo>
                  <a:pt x="15709" y="9095"/>
                </a:lnTo>
                <a:cubicBezTo>
                  <a:pt x="16794" y="9095"/>
                  <a:pt x="17673" y="8077"/>
                  <a:pt x="17673" y="6821"/>
                </a:cubicBezTo>
                <a:moveTo>
                  <a:pt x="2455" y="6821"/>
                </a:moveTo>
                <a:lnTo>
                  <a:pt x="9818" y="6821"/>
                </a:lnTo>
                <a:cubicBezTo>
                  <a:pt x="11444" y="6821"/>
                  <a:pt x="12764" y="5294"/>
                  <a:pt x="12764" y="3411"/>
                </a:cubicBezTo>
                <a:cubicBezTo>
                  <a:pt x="12764" y="1528"/>
                  <a:pt x="11444" y="0"/>
                  <a:pt x="9818" y="0"/>
                </a:cubicBezTo>
                <a:lnTo>
                  <a:pt x="9327" y="0"/>
                </a:lnTo>
                <a:cubicBezTo>
                  <a:pt x="9056" y="0"/>
                  <a:pt x="8836" y="254"/>
                  <a:pt x="8836" y="568"/>
                </a:cubicBezTo>
                <a:cubicBezTo>
                  <a:pt x="8836" y="883"/>
                  <a:pt x="9056" y="1137"/>
                  <a:pt x="9327" y="1137"/>
                </a:cubicBezTo>
                <a:lnTo>
                  <a:pt x="9818" y="1137"/>
                </a:lnTo>
                <a:cubicBezTo>
                  <a:pt x="10903" y="1137"/>
                  <a:pt x="11782" y="2155"/>
                  <a:pt x="11782" y="3411"/>
                </a:cubicBezTo>
                <a:cubicBezTo>
                  <a:pt x="11782" y="4666"/>
                  <a:pt x="10903" y="5684"/>
                  <a:pt x="9818" y="5684"/>
                </a:cubicBezTo>
                <a:lnTo>
                  <a:pt x="2455" y="5684"/>
                </a:lnTo>
                <a:cubicBezTo>
                  <a:pt x="2183" y="5684"/>
                  <a:pt x="1964" y="5938"/>
                  <a:pt x="1964" y="6253"/>
                </a:cubicBezTo>
                <a:cubicBezTo>
                  <a:pt x="1964" y="6567"/>
                  <a:pt x="2183" y="6821"/>
                  <a:pt x="2455" y="6821"/>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74" name="Shape 2974"/>
          <p:cNvSpPr/>
          <p:nvPr/>
        </p:nvSpPr>
        <p:spPr>
          <a:xfrm>
            <a:off x="11357241" y="10344970"/>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8"/>
                  <a:pt x="20178" y="20618"/>
                  <a:pt x="19636" y="20618"/>
                </a:cubicBezTo>
                <a:lnTo>
                  <a:pt x="1964" y="20618"/>
                </a:lnTo>
                <a:cubicBezTo>
                  <a:pt x="1422" y="20618"/>
                  <a:pt x="982" y="20178"/>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14480" y="13937"/>
                </a:moveTo>
                <a:cubicBezTo>
                  <a:pt x="14147" y="14117"/>
                  <a:pt x="13804" y="14208"/>
                  <a:pt x="13451" y="14208"/>
                </a:cubicBezTo>
                <a:cubicBezTo>
                  <a:pt x="12999" y="14208"/>
                  <a:pt x="12590" y="14119"/>
                  <a:pt x="12225" y="13943"/>
                </a:cubicBezTo>
                <a:cubicBezTo>
                  <a:pt x="11859" y="13768"/>
                  <a:pt x="11545" y="13525"/>
                  <a:pt x="11282" y="13217"/>
                </a:cubicBezTo>
                <a:cubicBezTo>
                  <a:pt x="11020" y="12909"/>
                  <a:pt x="10816" y="12544"/>
                  <a:pt x="10672" y="12121"/>
                </a:cubicBezTo>
                <a:cubicBezTo>
                  <a:pt x="10529" y="11698"/>
                  <a:pt x="10457" y="11236"/>
                  <a:pt x="10457" y="10734"/>
                </a:cubicBezTo>
                <a:cubicBezTo>
                  <a:pt x="10457" y="10268"/>
                  <a:pt x="10529" y="9832"/>
                  <a:pt x="10672" y="9427"/>
                </a:cubicBezTo>
                <a:cubicBezTo>
                  <a:pt x="10816" y="9022"/>
                  <a:pt x="11020" y="8668"/>
                  <a:pt x="11282" y="8364"/>
                </a:cubicBezTo>
                <a:cubicBezTo>
                  <a:pt x="11545" y="8060"/>
                  <a:pt x="11859" y="7823"/>
                  <a:pt x="12225" y="7651"/>
                </a:cubicBezTo>
                <a:cubicBezTo>
                  <a:pt x="12590" y="7479"/>
                  <a:pt x="12999" y="7393"/>
                  <a:pt x="13451" y="7393"/>
                </a:cubicBezTo>
                <a:cubicBezTo>
                  <a:pt x="13755" y="7393"/>
                  <a:pt x="14057" y="7456"/>
                  <a:pt x="14357" y="7579"/>
                </a:cubicBezTo>
                <a:cubicBezTo>
                  <a:pt x="14656" y="7702"/>
                  <a:pt x="14966" y="7948"/>
                  <a:pt x="15287" y="8318"/>
                </a:cubicBezTo>
                <a:lnTo>
                  <a:pt x="16494" y="7367"/>
                </a:lnTo>
                <a:cubicBezTo>
                  <a:pt x="16059" y="6830"/>
                  <a:pt x="15589" y="6449"/>
                  <a:pt x="15083" y="6225"/>
                </a:cubicBezTo>
                <a:cubicBezTo>
                  <a:pt x="14578" y="6000"/>
                  <a:pt x="14030" y="5888"/>
                  <a:pt x="13439" y="5888"/>
                </a:cubicBezTo>
                <a:cubicBezTo>
                  <a:pt x="12765" y="5888"/>
                  <a:pt x="12147" y="6005"/>
                  <a:pt x="11584" y="6238"/>
                </a:cubicBezTo>
                <a:cubicBezTo>
                  <a:pt x="11021" y="6471"/>
                  <a:pt x="10537" y="6804"/>
                  <a:pt x="10131" y="7235"/>
                </a:cubicBezTo>
                <a:cubicBezTo>
                  <a:pt x="9724" y="7666"/>
                  <a:pt x="9405" y="8188"/>
                  <a:pt x="9176" y="8800"/>
                </a:cubicBezTo>
                <a:cubicBezTo>
                  <a:pt x="8946" y="9412"/>
                  <a:pt x="8831" y="10092"/>
                  <a:pt x="8831" y="10840"/>
                </a:cubicBezTo>
                <a:cubicBezTo>
                  <a:pt x="8831" y="11571"/>
                  <a:pt x="8946" y="12235"/>
                  <a:pt x="9176" y="12835"/>
                </a:cubicBezTo>
                <a:cubicBezTo>
                  <a:pt x="9405" y="13433"/>
                  <a:pt x="9724" y="13946"/>
                  <a:pt x="10131" y="14373"/>
                </a:cubicBezTo>
                <a:cubicBezTo>
                  <a:pt x="10537" y="14800"/>
                  <a:pt x="11021" y="15130"/>
                  <a:pt x="11584" y="15363"/>
                </a:cubicBezTo>
                <a:cubicBezTo>
                  <a:pt x="12147" y="15597"/>
                  <a:pt x="12765" y="15713"/>
                  <a:pt x="13439" y="15713"/>
                </a:cubicBezTo>
                <a:cubicBezTo>
                  <a:pt x="14079" y="15713"/>
                  <a:pt x="14683" y="15581"/>
                  <a:pt x="15250" y="15317"/>
                </a:cubicBezTo>
                <a:cubicBezTo>
                  <a:pt x="15816" y="15053"/>
                  <a:pt x="16297" y="14630"/>
                  <a:pt x="16691" y="14049"/>
                </a:cubicBezTo>
                <a:lnTo>
                  <a:pt x="15410" y="13072"/>
                </a:lnTo>
                <a:cubicBezTo>
                  <a:pt x="15122" y="13468"/>
                  <a:pt x="14813" y="13756"/>
                  <a:pt x="14480" y="13937"/>
                </a:cubicBezTo>
                <a:moveTo>
                  <a:pt x="5891" y="6873"/>
                </a:moveTo>
                <a:cubicBezTo>
                  <a:pt x="5349" y="6873"/>
                  <a:pt x="4909" y="6433"/>
                  <a:pt x="4909" y="5891"/>
                </a:cubicBezTo>
                <a:cubicBezTo>
                  <a:pt x="4909" y="5349"/>
                  <a:pt x="5349" y="4909"/>
                  <a:pt x="5891" y="4909"/>
                </a:cubicBezTo>
                <a:cubicBezTo>
                  <a:pt x="6433" y="4909"/>
                  <a:pt x="6873" y="5349"/>
                  <a:pt x="6873" y="5891"/>
                </a:cubicBezTo>
                <a:cubicBezTo>
                  <a:pt x="6873" y="6433"/>
                  <a:pt x="6433" y="6873"/>
                  <a:pt x="5891" y="6873"/>
                </a:cubicBezTo>
                <a:moveTo>
                  <a:pt x="5891" y="3927"/>
                </a:moveTo>
                <a:cubicBezTo>
                  <a:pt x="4806" y="3927"/>
                  <a:pt x="3927" y="4806"/>
                  <a:pt x="3927" y="5891"/>
                </a:cubicBezTo>
                <a:cubicBezTo>
                  <a:pt x="3927" y="6975"/>
                  <a:pt x="4806" y="7855"/>
                  <a:pt x="5891" y="7855"/>
                </a:cubicBezTo>
                <a:cubicBezTo>
                  <a:pt x="6975" y="7855"/>
                  <a:pt x="7855" y="6975"/>
                  <a:pt x="7855" y="5891"/>
                </a:cubicBezTo>
                <a:cubicBezTo>
                  <a:pt x="7855" y="4806"/>
                  <a:pt x="6975" y="3927"/>
                  <a:pt x="5891" y="3927"/>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75" name="Shape 2975"/>
          <p:cNvSpPr/>
          <p:nvPr/>
        </p:nvSpPr>
        <p:spPr>
          <a:xfrm>
            <a:off x="12576124" y="935462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8"/>
                  <a:pt x="20178" y="20618"/>
                  <a:pt x="19636" y="20618"/>
                </a:cubicBezTo>
                <a:lnTo>
                  <a:pt x="1964" y="20618"/>
                </a:lnTo>
                <a:cubicBezTo>
                  <a:pt x="1422" y="20618"/>
                  <a:pt x="982" y="20178"/>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9825" y="15704"/>
                </a:moveTo>
                <a:lnTo>
                  <a:pt x="11291" y="15709"/>
                </a:lnTo>
                <a:lnTo>
                  <a:pt x="11291" y="11782"/>
                </a:lnTo>
                <a:lnTo>
                  <a:pt x="15218" y="11782"/>
                </a:lnTo>
                <a:lnTo>
                  <a:pt x="15218" y="10309"/>
                </a:lnTo>
                <a:lnTo>
                  <a:pt x="11291" y="10309"/>
                </a:lnTo>
                <a:lnTo>
                  <a:pt x="11291" y="7364"/>
                </a:lnTo>
                <a:lnTo>
                  <a:pt x="15709" y="7364"/>
                </a:lnTo>
                <a:lnTo>
                  <a:pt x="15711" y="5897"/>
                </a:lnTo>
                <a:lnTo>
                  <a:pt x="9825" y="5897"/>
                </a:lnTo>
                <a:cubicBezTo>
                  <a:pt x="9825" y="5897"/>
                  <a:pt x="9825" y="15704"/>
                  <a:pt x="9825" y="15704"/>
                </a:cubicBezTo>
                <a:close/>
                <a:moveTo>
                  <a:pt x="5891" y="6873"/>
                </a:moveTo>
                <a:cubicBezTo>
                  <a:pt x="5349" y="6873"/>
                  <a:pt x="4909" y="6434"/>
                  <a:pt x="4909" y="5891"/>
                </a:cubicBezTo>
                <a:cubicBezTo>
                  <a:pt x="4909" y="5349"/>
                  <a:pt x="5349" y="4909"/>
                  <a:pt x="5891" y="4909"/>
                </a:cubicBezTo>
                <a:cubicBezTo>
                  <a:pt x="6433" y="4909"/>
                  <a:pt x="6873" y="5349"/>
                  <a:pt x="6873" y="5891"/>
                </a:cubicBezTo>
                <a:cubicBezTo>
                  <a:pt x="6873" y="6434"/>
                  <a:pt x="6433" y="6873"/>
                  <a:pt x="5891" y="6873"/>
                </a:cubicBezTo>
                <a:moveTo>
                  <a:pt x="5891" y="3927"/>
                </a:moveTo>
                <a:cubicBezTo>
                  <a:pt x="4806" y="3927"/>
                  <a:pt x="3927" y="4806"/>
                  <a:pt x="3927" y="5891"/>
                </a:cubicBezTo>
                <a:cubicBezTo>
                  <a:pt x="3927" y="6975"/>
                  <a:pt x="4806" y="7855"/>
                  <a:pt x="5891" y="7855"/>
                </a:cubicBezTo>
                <a:cubicBezTo>
                  <a:pt x="6975" y="7855"/>
                  <a:pt x="7855" y="6975"/>
                  <a:pt x="7855" y="5891"/>
                </a:cubicBezTo>
                <a:cubicBezTo>
                  <a:pt x="7855" y="4806"/>
                  <a:pt x="6975" y="3927"/>
                  <a:pt x="5891" y="3927"/>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76" name="Shape 2976"/>
          <p:cNvSpPr/>
          <p:nvPr/>
        </p:nvSpPr>
        <p:spPr>
          <a:xfrm>
            <a:off x="13642646" y="935462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7"/>
                  <a:pt x="5377" y="982"/>
                  <a:pt x="10800" y="982"/>
                </a:cubicBezTo>
                <a:cubicBezTo>
                  <a:pt x="16223" y="982"/>
                  <a:pt x="20618" y="5377"/>
                  <a:pt x="20618" y="10800"/>
                </a:cubicBezTo>
                <a:cubicBezTo>
                  <a:pt x="20618" y="16223"/>
                  <a:pt x="16223" y="20618"/>
                  <a:pt x="10800" y="20618"/>
                </a:cubicBezTo>
                <a:moveTo>
                  <a:pt x="10800" y="0"/>
                </a:moveTo>
                <a:cubicBezTo>
                  <a:pt x="4836" y="0"/>
                  <a:pt x="0" y="4835"/>
                  <a:pt x="0" y="10800"/>
                </a:cubicBezTo>
                <a:cubicBezTo>
                  <a:pt x="0" y="16765"/>
                  <a:pt x="4836" y="21600"/>
                  <a:pt x="10800" y="21600"/>
                </a:cubicBezTo>
                <a:cubicBezTo>
                  <a:pt x="16764" y="21600"/>
                  <a:pt x="21600" y="16765"/>
                  <a:pt x="21600" y="10800"/>
                </a:cubicBezTo>
                <a:cubicBezTo>
                  <a:pt x="21600" y="4835"/>
                  <a:pt x="16764" y="0"/>
                  <a:pt x="108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77" name="Shape 2977"/>
          <p:cNvSpPr/>
          <p:nvPr/>
        </p:nvSpPr>
        <p:spPr>
          <a:xfrm>
            <a:off x="14709168" y="935462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2086" y="20524"/>
                </a:moveTo>
                <a:cubicBezTo>
                  <a:pt x="11664" y="20580"/>
                  <a:pt x="11237" y="20618"/>
                  <a:pt x="10800" y="20618"/>
                </a:cubicBezTo>
                <a:cubicBezTo>
                  <a:pt x="5377" y="20618"/>
                  <a:pt x="982" y="16223"/>
                  <a:pt x="982" y="10800"/>
                </a:cubicBezTo>
                <a:cubicBezTo>
                  <a:pt x="982" y="5378"/>
                  <a:pt x="5377" y="982"/>
                  <a:pt x="10800" y="982"/>
                </a:cubicBezTo>
                <a:cubicBezTo>
                  <a:pt x="11237" y="982"/>
                  <a:pt x="11665" y="1020"/>
                  <a:pt x="12086" y="1076"/>
                </a:cubicBezTo>
                <a:cubicBezTo>
                  <a:pt x="14339" y="3664"/>
                  <a:pt x="15709" y="7100"/>
                  <a:pt x="15709" y="10800"/>
                </a:cubicBezTo>
                <a:cubicBezTo>
                  <a:pt x="15709" y="14500"/>
                  <a:pt x="14339" y="17936"/>
                  <a:pt x="12086" y="20524"/>
                </a:cubicBezTo>
                <a:moveTo>
                  <a:pt x="10800" y="0"/>
                </a:moveTo>
                <a:cubicBezTo>
                  <a:pt x="4836" y="0"/>
                  <a:pt x="0" y="4835"/>
                  <a:pt x="0" y="10800"/>
                </a:cubicBezTo>
                <a:cubicBezTo>
                  <a:pt x="0" y="16765"/>
                  <a:pt x="4836" y="21600"/>
                  <a:pt x="10800" y="21600"/>
                </a:cubicBezTo>
                <a:cubicBezTo>
                  <a:pt x="16764" y="21600"/>
                  <a:pt x="21600" y="16765"/>
                  <a:pt x="21600" y="10800"/>
                </a:cubicBezTo>
                <a:cubicBezTo>
                  <a:pt x="21600" y="4835"/>
                  <a:pt x="16764" y="0"/>
                  <a:pt x="108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78" name="Shape 2978"/>
          <p:cNvSpPr/>
          <p:nvPr/>
        </p:nvSpPr>
        <p:spPr>
          <a:xfrm>
            <a:off x="15775690" y="935462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7"/>
                  <a:pt x="5377" y="982"/>
                  <a:pt x="10800" y="982"/>
                </a:cubicBezTo>
                <a:cubicBezTo>
                  <a:pt x="10800" y="982"/>
                  <a:pt x="10800" y="20618"/>
                  <a:pt x="10800" y="20618"/>
                </a:cubicBezTo>
                <a:close/>
                <a:moveTo>
                  <a:pt x="10800" y="0"/>
                </a:moveTo>
                <a:cubicBezTo>
                  <a:pt x="4836" y="0"/>
                  <a:pt x="0" y="4835"/>
                  <a:pt x="0" y="10800"/>
                </a:cubicBezTo>
                <a:cubicBezTo>
                  <a:pt x="0" y="16765"/>
                  <a:pt x="4836" y="21600"/>
                  <a:pt x="10800" y="21600"/>
                </a:cubicBezTo>
                <a:cubicBezTo>
                  <a:pt x="16764" y="21600"/>
                  <a:pt x="21600" y="16765"/>
                  <a:pt x="21600" y="10800"/>
                </a:cubicBezTo>
                <a:cubicBezTo>
                  <a:pt x="21600" y="4835"/>
                  <a:pt x="16764" y="0"/>
                  <a:pt x="108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79" name="Shape 2979"/>
          <p:cNvSpPr/>
          <p:nvPr/>
        </p:nvSpPr>
        <p:spPr>
          <a:xfrm>
            <a:off x="16842213" y="935462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9570" y="20533"/>
                </a:moveTo>
                <a:cubicBezTo>
                  <a:pt x="4730" y="19927"/>
                  <a:pt x="982" y="15805"/>
                  <a:pt x="982" y="10800"/>
                </a:cubicBezTo>
                <a:cubicBezTo>
                  <a:pt x="982" y="5795"/>
                  <a:pt x="4730" y="1673"/>
                  <a:pt x="9570" y="1067"/>
                </a:cubicBezTo>
                <a:cubicBezTo>
                  <a:pt x="7282" y="3663"/>
                  <a:pt x="5891" y="7068"/>
                  <a:pt x="5891" y="10800"/>
                </a:cubicBezTo>
                <a:cubicBezTo>
                  <a:pt x="5891" y="14532"/>
                  <a:pt x="7282" y="17937"/>
                  <a:pt x="9570" y="20533"/>
                </a:cubicBezTo>
                <a:moveTo>
                  <a:pt x="10800" y="0"/>
                </a:moveTo>
                <a:cubicBezTo>
                  <a:pt x="4836" y="0"/>
                  <a:pt x="0" y="4835"/>
                  <a:pt x="0" y="10800"/>
                </a:cubicBezTo>
                <a:cubicBezTo>
                  <a:pt x="0" y="16765"/>
                  <a:pt x="4836" y="21600"/>
                  <a:pt x="10800" y="21600"/>
                </a:cubicBezTo>
                <a:cubicBezTo>
                  <a:pt x="16765" y="21600"/>
                  <a:pt x="21600" y="16765"/>
                  <a:pt x="21600" y="10800"/>
                </a:cubicBezTo>
                <a:cubicBezTo>
                  <a:pt x="21600" y="4835"/>
                  <a:pt x="16765" y="0"/>
                  <a:pt x="108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80" name="Shape 2980"/>
          <p:cNvSpPr/>
          <p:nvPr/>
        </p:nvSpPr>
        <p:spPr>
          <a:xfrm>
            <a:off x="17908735" y="9354628"/>
            <a:ext cx="558655" cy="558655"/>
          </a:xfrm>
          <a:prstGeom prst="ellipse">
            <a:avLst/>
          </a:pr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81" name="Shape 2981"/>
          <p:cNvSpPr/>
          <p:nvPr/>
        </p:nvSpPr>
        <p:spPr>
          <a:xfrm>
            <a:off x="18975257" y="935462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2030" y="20533"/>
                </a:moveTo>
                <a:cubicBezTo>
                  <a:pt x="14318" y="17937"/>
                  <a:pt x="15709" y="14532"/>
                  <a:pt x="15709" y="10800"/>
                </a:cubicBezTo>
                <a:cubicBezTo>
                  <a:pt x="15709" y="7068"/>
                  <a:pt x="14318" y="3663"/>
                  <a:pt x="12030" y="1067"/>
                </a:cubicBezTo>
                <a:cubicBezTo>
                  <a:pt x="16870" y="1673"/>
                  <a:pt x="20618" y="5795"/>
                  <a:pt x="20618" y="10800"/>
                </a:cubicBezTo>
                <a:cubicBezTo>
                  <a:pt x="20618" y="15805"/>
                  <a:pt x="16870" y="19927"/>
                  <a:pt x="12030" y="20533"/>
                </a:cubicBezTo>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82" name="Shape 2982"/>
          <p:cNvSpPr/>
          <p:nvPr/>
        </p:nvSpPr>
        <p:spPr>
          <a:xfrm>
            <a:off x="20041779" y="935462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lnTo>
                  <a:pt x="10800" y="982"/>
                </a:lnTo>
                <a:cubicBezTo>
                  <a:pt x="16223" y="982"/>
                  <a:pt x="20618" y="5377"/>
                  <a:pt x="20618" y="10800"/>
                </a:cubicBezTo>
                <a:cubicBezTo>
                  <a:pt x="20618" y="16223"/>
                  <a:pt x="16223" y="20618"/>
                  <a:pt x="10800" y="20618"/>
                </a:cubicBezTo>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83" name="Shape 2983"/>
          <p:cNvSpPr/>
          <p:nvPr/>
        </p:nvSpPr>
        <p:spPr>
          <a:xfrm>
            <a:off x="21108301" y="935462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10378" y="20618"/>
                  <a:pt x="9964" y="20583"/>
                  <a:pt x="9556" y="20531"/>
                </a:cubicBezTo>
                <a:cubicBezTo>
                  <a:pt x="7276" y="17937"/>
                  <a:pt x="5891" y="14524"/>
                  <a:pt x="5891" y="10800"/>
                </a:cubicBezTo>
                <a:cubicBezTo>
                  <a:pt x="5891" y="7076"/>
                  <a:pt x="7276" y="3663"/>
                  <a:pt x="9556" y="1069"/>
                </a:cubicBezTo>
                <a:cubicBezTo>
                  <a:pt x="9964" y="1017"/>
                  <a:pt x="10378" y="982"/>
                  <a:pt x="10800" y="982"/>
                </a:cubicBezTo>
                <a:cubicBezTo>
                  <a:pt x="16223" y="982"/>
                  <a:pt x="20618" y="5377"/>
                  <a:pt x="20618" y="10800"/>
                </a:cubicBezTo>
                <a:cubicBezTo>
                  <a:pt x="20618" y="16223"/>
                  <a:pt x="16223" y="20618"/>
                  <a:pt x="10800" y="20618"/>
                </a:cubicBezTo>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84" name="Shape 2984"/>
          <p:cNvSpPr/>
          <p:nvPr/>
        </p:nvSpPr>
        <p:spPr>
          <a:xfrm>
            <a:off x="22327184" y="9354628"/>
            <a:ext cx="25393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6029" y="20618"/>
                  <a:pt x="2160" y="18860"/>
                  <a:pt x="2160" y="16691"/>
                </a:cubicBezTo>
                <a:cubicBezTo>
                  <a:pt x="2160" y="15238"/>
                  <a:pt x="3900" y="13973"/>
                  <a:pt x="6480" y="13293"/>
                </a:cubicBezTo>
                <a:lnTo>
                  <a:pt x="6480" y="2945"/>
                </a:lnTo>
                <a:cubicBezTo>
                  <a:pt x="6480" y="1861"/>
                  <a:pt x="8414" y="982"/>
                  <a:pt x="10800" y="982"/>
                </a:cubicBezTo>
                <a:cubicBezTo>
                  <a:pt x="13186" y="982"/>
                  <a:pt x="15120" y="1861"/>
                  <a:pt x="15120" y="2945"/>
                </a:cubicBezTo>
                <a:lnTo>
                  <a:pt x="15120" y="13293"/>
                </a:lnTo>
                <a:cubicBezTo>
                  <a:pt x="17700" y="13973"/>
                  <a:pt x="19440" y="15238"/>
                  <a:pt x="19440" y="16691"/>
                </a:cubicBezTo>
                <a:cubicBezTo>
                  <a:pt x="19440" y="18860"/>
                  <a:pt x="15571" y="20618"/>
                  <a:pt x="10800" y="20618"/>
                </a:cubicBezTo>
                <a:moveTo>
                  <a:pt x="17280" y="12770"/>
                </a:moveTo>
                <a:lnTo>
                  <a:pt x="17280" y="2945"/>
                </a:lnTo>
                <a:cubicBezTo>
                  <a:pt x="17280" y="1318"/>
                  <a:pt x="14378" y="0"/>
                  <a:pt x="10800" y="0"/>
                </a:cubicBezTo>
                <a:cubicBezTo>
                  <a:pt x="7221" y="0"/>
                  <a:pt x="4320" y="1318"/>
                  <a:pt x="4320" y="2945"/>
                </a:cubicBezTo>
                <a:lnTo>
                  <a:pt x="4320" y="12770"/>
                </a:lnTo>
                <a:cubicBezTo>
                  <a:pt x="1701" y="13666"/>
                  <a:pt x="0" y="15087"/>
                  <a:pt x="0" y="16691"/>
                </a:cubicBezTo>
                <a:cubicBezTo>
                  <a:pt x="0" y="19402"/>
                  <a:pt x="4835" y="21600"/>
                  <a:pt x="10800" y="21600"/>
                </a:cubicBezTo>
                <a:cubicBezTo>
                  <a:pt x="16763" y="21600"/>
                  <a:pt x="21600" y="19402"/>
                  <a:pt x="21600" y="16691"/>
                </a:cubicBezTo>
                <a:cubicBezTo>
                  <a:pt x="21600" y="15087"/>
                  <a:pt x="19899" y="13666"/>
                  <a:pt x="17280" y="12770"/>
                </a:cubicBezTo>
                <a:moveTo>
                  <a:pt x="12960" y="13917"/>
                </a:moveTo>
                <a:lnTo>
                  <a:pt x="12960" y="7855"/>
                </a:lnTo>
                <a:cubicBezTo>
                  <a:pt x="12960" y="7313"/>
                  <a:pt x="11992" y="6873"/>
                  <a:pt x="10800" y="6873"/>
                </a:cubicBezTo>
                <a:cubicBezTo>
                  <a:pt x="9608" y="6873"/>
                  <a:pt x="8640" y="7313"/>
                  <a:pt x="8640" y="7855"/>
                </a:cubicBezTo>
                <a:lnTo>
                  <a:pt x="8640" y="13917"/>
                </a:lnTo>
                <a:cubicBezTo>
                  <a:pt x="6126" y="14322"/>
                  <a:pt x="4320" y="15409"/>
                  <a:pt x="4320" y="16691"/>
                </a:cubicBezTo>
                <a:cubicBezTo>
                  <a:pt x="4320" y="18318"/>
                  <a:pt x="7221" y="19636"/>
                  <a:pt x="10800" y="19636"/>
                </a:cubicBezTo>
                <a:cubicBezTo>
                  <a:pt x="14378" y="19636"/>
                  <a:pt x="17280" y="18318"/>
                  <a:pt x="17280" y="16691"/>
                </a:cubicBezTo>
                <a:cubicBezTo>
                  <a:pt x="17280" y="15409"/>
                  <a:pt x="15475" y="14322"/>
                  <a:pt x="12960" y="13917"/>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85" name="Shape 2985"/>
          <p:cNvSpPr/>
          <p:nvPr/>
        </p:nvSpPr>
        <p:spPr>
          <a:xfrm>
            <a:off x="11330248" y="8208637"/>
            <a:ext cx="1526943" cy="538341"/>
          </a:xfrm>
          <a:prstGeom prst="rect">
            <a:avLst/>
          </a:prstGeom>
          <a:ln w="12700">
            <a:miter lim="400000"/>
          </a:ln>
          <a:extLst>
            <a:ext uri="{C572A759-6A51-4108-AA02-DFA0A04FC94B}">
              <ma14:wrappingTextBoxFlag xmlns:ma14="http://schemas.microsoft.com/office/mac/drawingml/2011/main" val="1"/>
            </a:ext>
          </a:extLst>
        </p:spPr>
        <p:txBody>
          <a:bodyPr wrap="none" lIns="38090" tIns="38090" rIns="38090" bIns="38090" anchor="ctr">
            <a:spAutoFit/>
          </a:bodyPr>
          <a:lstStyle>
            <a:lvl1pPr algn="l">
              <a:defRPr sz="3000" b="1" cap="none" spc="-90">
                <a:solidFill>
                  <a:srgbClr val="1C1D21"/>
                </a:solidFill>
                <a:latin typeface="+mj-lt"/>
                <a:ea typeface="+mj-ea"/>
                <a:cs typeface="+mj-cs"/>
                <a:sym typeface="Karla"/>
              </a:defRPr>
            </a:lvl1pPr>
          </a:lstStyle>
          <a:p>
            <a:r>
              <a:rPr sz="2999" dirty="0"/>
              <a:t>Weather</a:t>
            </a:r>
          </a:p>
        </p:txBody>
      </p:sp>
    </p:spTree>
    <p:extLst>
      <p:ext uri="{BB962C8B-B14F-4D97-AF65-F5344CB8AC3E}">
        <p14:creationId xmlns:p14="http://schemas.microsoft.com/office/powerpoint/2010/main" val="1142179762"/>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4" name="Freeform 7"/>
          <p:cNvSpPr>
            <a:spLocks noChangeArrowheads="1"/>
          </p:cNvSpPr>
          <p:nvPr/>
        </p:nvSpPr>
        <p:spPr bwMode="auto">
          <a:xfrm>
            <a:off x="20488275" y="7243763"/>
            <a:ext cx="668338" cy="655637"/>
          </a:xfrm>
          <a:custGeom>
            <a:avLst/>
            <a:gdLst>
              <a:gd name="T0" fmla="*/ 275 w 461"/>
              <a:gd name="T1" fmla="*/ 0 h 453"/>
              <a:gd name="T2" fmla="*/ 275 w 461"/>
              <a:gd name="T3" fmla="*/ 0 h 453"/>
              <a:gd name="T4" fmla="*/ 97 w 461"/>
              <a:gd name="T5" fmla="*/ 159 h 453"/>
              <a:gd name="T6" fmla="*/ 0 w 461"/>
              <a:gd name="T7" fmla="*/ 302 h 453"/>
              <a:gd name="T8" fmla="*/ 150 w 461"/>
              <a:gd name="T9" fmla="*/ 452 h 453"/>
              <a:gd name="T10" fmla="*/ 292 w 461"/>
              <a:gd name="T11" fmla="*/ 355 h 453"/>
              <a:gd name="T12" fmla="*/ 460 w 461"/>
              <a:gd name="T13" fmla="*/ 177 h 453"/>
              <a:gd name="T14" fmla="*/ 275 w 461"/>
              <a:gd name="T15" fmla="*/ 0 h 453"/>
              <a:gd name="T16" fmla="*/ 150 w 461"/>
              <a:gd name="T17" fmla="*/ 408 h 453"/>
              <a:gd name="T18" fmla="*/ 150 w 461"/>
              <a:gd name="T19" fmla="*/ 408 h 453"/>
              <a:gd name="T20" fmla="*/ 53 w 461"/>
              <a:gd name="T21" fmla="*/ 302 h 453"/>
              <a:gd name="T22" fmla="*/ 106 w 461"/>
              <a:gd name="T23" fmla="*/ 212 h 453"/>
              <a:gd name="T24" fmla="*/ 239 w 461"/>
              <a:gd name="T25" fmla="*/ 355 h 453"/>
              <a:gd name="T26" fmla="*/ 150 w 461"/>
              <a:gd name="T27" fmla="*/ 408 h 453"/>
              <a:gd name="T28" fmla="*/ 150 w 461"/>
              <a:gd name="T29" fmla="*/ 204 h 453"/>
              <a:gd name="T30" fmla="*/ 150 w 461"/>
              <a:gd name="T31" fmla="*/ 204 h 453"/>
              <a:gd name="T32" fmla="*/ 256 w 461"/>
              <a:gd name="T33" fmla="*/ 302 h 453"/>
              <a:gd name="T34" fmla="*/ 150 w 461"/>
              <a:gd name="T35" fmla="*/ 204 h 453"/>
              <a:gd name="T36" fmla="*/ 301 w 461"/>
              <a:gd name="T37" fmla="*/ 302 h 453"/>
              <a:gd name="T38" fmla="*/ 301 w 461"/>
              <a:gd name="T39" fmla="*/ 302 h 453"/>
              <a:gd name="T40" fmla="*/ 150 w 461"/>
              <a:gd name="T41" fmla="*/ 151 h 453"/>
              <a:gd name="T42" fmla="*/ 275 w 461"/>
              <a:gd name="T43" fmla="*/ 53 h 453"/>
              <a:gd name="T44" fmla="*/ 407 w 461"/>
              <a:gd name="T45" fmla="*/ 177 h 453"/>
              <a:gd name="T46" fmla="*/ 301 w 461"/>
              <a:gd name="T47" fmla="*/ 302 h 453"/>
              <a:gd name="T48" fmla="*/ 53 w 461"/>
              <a:gd name="T49" fmla="*/ 106 h 453"/>
              <a:gd name="T50" fmla="*/ 53 w 461"/>
              <a:gd name="T51" fmla="*/ 106 h 453"/>
              <a:gd name="T52" fmla="*/ 106 w 461"/>
              <a:gd name="T53" fmla="*/ 53 h 453"/>
              <a:gd name="T54" fmla="*/ 53 w 461"/>
              <a:gd name="T55" fmla="*/ 0 h 453"/>
              <a:gd name="T56" fmla="*/ 0 w 461"/>
              <a:gd name="T57" fmla="*/ 53 h 453"/>
              <a:gd name="T58" fmla="*/ 53 w 461"/>
              <a:gd name="T59" fmla="*/ 106 h 453"/>
              <a:gd name="T60" fmla="*/ 53 w 461"/>
              <a:gd name="T61" fmla="*/ 27 h 453"/>
              <a:gd name="T62" fmla="*/ 53 w 461"/>
              <a:gd name="T63" fmla="*/ 27 h 453"/>
              <a:gd name="T64" fmla="*/ 79 w 461"/>
              <a:gd name="T65" fmla="*/ 53 h 453"/>
              <a:gd name="T66" fmla="*/ 53 w 461"/>
              <a:gd name="T67" fmla="*/ 80 h 453"/>
              <a:gd name="T68" fmla="*/ 26 w 461"/>
              <a:gd name="T69" fmla="*/ 53 h 453"/>
              <a:gd name="T70" fmla="*/ 53 w 461"/>
              <a:gd name="T71" fmla="*/ 27 h 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61" h="453">
                <a:moveTo>
                  <a:pt x="275" y="0"/>
                </a:moveTo>
                <a:lnTo>
                  <a:pt x="275" y="0"/>
                </a:lnTo>
                <a:cubicBezTo>
                  <a:pt x="185" y="0"/>
                  <a:pt x="106" y="71"/>
                  <a:pt x="97" y="159"/>
                </a:cubicBezTo>
                <a:cubicBezTo>
                  <a:pt x="44" y="187"/>
                  <a:pt x="0" y="240"/>
                  <a:pt x="0" y="302"/>
                </a:cubicBezTo>
                <a:cubicBezTo>
                  <a:pt x="0" y="390"/>
                  <a:pt x="71" y="452"/>
                  <a:pt x="150" y="452"/>
                </a:cubicBezTo>
                <a:cubicBezTo>
                  <a:pt x="212" y="452"/>
                  <a:pt x="275" y="417"/>
                  <a:pt x="292" y="355"/>
                </a:cubicBezTo>
                <a:cubicBezTo>
                  <a:pt x="390" y="346"/>
                  <a:pt x="460" y="275"/>
                  <a:pt x="460" y="177"/>
                </a:cubicBezTo>
                <a:cubicBezTo>
                  <a:pt x="460" y="80"/>
                  <a:pt x="381" y="0"/>
                  <a:pt x="275" y="0"/>
                </a:cubicBezTo>
                <a:close/>
                <a:moveTo>
                  <a:pt x="150" y="408"/>
                </a:moveTo>
                <a:lnTo>
                  <a:pt x="150" y="408"/>
                </a:lnTo>
                <a:cubicBezTo>
                  <a:pt x="97" y="408"/>
                  <a:pt x="53" y="355"/>
                  <a:pt x="53" y="302"/>
                </a:cubicBezTo>
                <a:cubicBezTo>
                  <a:pt x="53" y="266"/>
                  <a:pt x="71" y="231"/>
                  <a:pt x="106" y="212"/>
                </a:cubicBezTo>
                <a:cubicBezTo>
                  <a:pt x="115" y="284"/>
                  <a:pt x="168" y="337"/>
                  <a:pt x="239" y="355"/>
                </a:cubicBezTo>
                <a:cubicBezTo>
                  <a:pt x="221" y="381"/>
                  <a:pt x="185" y="408"/>
                  <a:pt x="150" y="408"/>
                </a:cubicBezTo>
                <a:close/>
                <a:moveTo>
                  <a:pt x="150" y="204"/>
                </a:moveTo>
                <a:lnTo>
                  <a:pt x="150" y="204"/>
                </a:lnTo>
                <a:cubicBezTo>
                  <a:pt x="212" y="204"/>
                  <a:pt x="248" y="248"/>
                  <a:pt x="256" y="302"/>
                </a:cubicBezTo>
                <a:cubicBezTo>
                  <a:pt x="203" y="293"/>
                  <a:pt x="168" y="248"/>
                  <a:pt x="150" y="204"/>
                </a:cubicBezTo>
                <a:close/>
                <a:moveTo>
                  <a:pt x="301" y="302"/>
                </a:moveTo>
                <a:lnTo>
                  <a:pt x="301" y="302"/>
                </a:lnTo>
                <a:cubicBezTo>
                  <a:pt x="301" y="222"/>
                  <a:pt x="239" y="151"/>
                  <a:pt x="150" y="151"/>
                </a:cubicBezTo>
                <a:cubicBezTo>
                  <a:pt x="168" y="98"/>
                  <a:pt x="221" y="53"/>
                  <a:pt x="275" y="53"/>
                </a:cubicBezTo>
                <a:cubicBezTo>
                  <a:pt x="345" y="53"/>
                  <a:pt x="407" y="106"/>
                  <a:pt x="407" y="177"/>
                </a:cubicBezTo>
                <a:cubicBezTo>
                  <a:pt x="407" y="240"/>
                  <a:pt x="363" y="293"/>
                  <a:pt x="301" y="302"/>
                </a:cubicBezTo>
                <a:close/>
                <a:moveTo>
                  <a:pt x="53" y="106"/>
                </a:moveTo>
                <a:lnTo>
                  <a:pt x="53" y="106"/>
                </a:lnTo>
                <a:cubicBezTo>
                  <a:pt x="79" y="106"/>
                  <a:pt x="106" y="80"/>
                  <a:pt x="106" y="53"/>
                </a:cubicBezTo>
                <a:cubicBezTo>
                  <a:pt x="106" y="27"/>
                  <a:pt x="79" y="0"/>
                  <a:pt x="53" y="0"/>
                </a:cubicBezTo>
                <a:cubicBezTo>
                  <a:pt x="26" y="0"/>
                  <a:pt x="0" y="27"/>
                  <a:pt x="0" y="53"/>
                </a:cubicBezTo>
                <a:cubicBezTo>
                  <a:pt x="0" y="80"/>
                  <a:pt x="26" y="106"/>
                  <a:pt x="53" y="106"/>
                </a:cubicBezTo>
                <a:close/>
                <a:moveTo>
                  <a:pt x="53" y="27"/>
                </a:moveTo>
                <a:lnTo>
                  <a:pt x="53" y="27"/>
                </a:lnTo>
                <a:cubicBezTo>
                  <a:pt x="71" y="27"/>
                  <a:pt x="79" y="36"/>
                  <a:pt x="79" y="53"/>
                </a:cubicBezTo>
                <a:cubicBezTo>
                  <a:pt x="79" y="71"/>
                  <a:pt x="71" y="80"/>
                  <a:pt x="53" y="80"/>
                </a:cubicBezTo>
                <a:cubicBezTo>
                  <a:pt x="35" y="80"/>
                  <a:pt x="26" y="71"/>
                  <a:pt x="26" y="53"/>
                </a:cubicBezTo>
                <a:cubicBezTo>
                  <a:pt x="26" y="36"/>
                  <a:pt x="35" y="27"/>
                  <a:pt x="53" y="27"/>
                </a:cubicBezTo>
                <a:close/>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Poppins Light" charset="0"/>
              <a:ea typeface="+mn-ea"/>
            </a:endParaRPr>
          </a:p>
        </p:txBody>
      </p:sp>
      <p:sp>
        <p:nvSpPr>
          <p:cNvPr id="155" name="Freeform 45"/>
          <p:cNvSpPr>
            <a:spLocks noChangeArrowheads="1"/>
          </p:cNvSpPr>
          <p:nvPr/>
        </p:nvSpPr>
        <p:spPr bwMode="auto">
          <a:xfrm>
            <a:off x="7588250" y="4348163"/>
            <a:ext cx="681038" cy="673100"/>
          </a:xfrm>
          <a:custGeom>
            <a:avLst/>
            <a:gdLst>
              <a:gd name="T0" fmla="*/ 443 w 470"/>
              <a:gd name="T1" fmla="*/ 143 h 463"/>
              <a:gd name="T2" fmla="*/ 443 w 470"/>
              <a:gd name="T3" fmla="*/ 143 h 463"/>
              <a:gd name="T4" fmla="*/ 239 w 470"/>
              <a:gd name="T5" fmla="*/ 435 h 463"/>
              <a:gd name="T6" fmla="*/ 141 w 470"/>
              <a:gd name="T7" fmla="*/ 391 h 463"/>
              <a:gd name="T8" fmla="*/ 62 w 470"/>
              <a:gd name="T9" fmla="*/ 160 h 463"/>
              <a:gd name="T10" fmla="*/ 18 w 470"/>
              <a:gd name="T11" fmla="*/ 178 h 463"/>
              <a:gd name="T12" fmla="*/ 0 w 470"/>
              <a:gd name="T13" fmla="*/ 151 h 463"/>
              <a:gd name="T14" fmla="*/ 132 w 470"/>
              <a:gd name="T15" fmla="*/ 45 h 463"/>
              <a:gd name="T16" fmla="*/ 203 w 470"/>
              <a:gd name="T17" fmla="*/ 204 h 463"/>
              <a:gd name="T18" fmla="*/ 247 w 470"/>
              <a:gd name="T19" fmla="*/ 293 h 463"/>
              <a:gd name="T20" fmla="*/ 310 w 470"/>
              <a:gd name="T21" fmla="*/ 213 h 463"/>
              <a:gd name="T22" fmla="*/ 256 w 470"/>
              <a:gd name="T23" fmla="*/ 151 h 463"/>
              <a:gd name="T24" fmla="*/ 443 w 470"/>
              <a:gd name="T25" fmla="*/ 143 h 4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70" h="463">
                <a:moveTo>
                  <a:pt x="443" y="143"/>
                </a:moveTo>
                <a:lnTo>
                  <a:pt x="443" y="143"/>
                </a:lnTo>
                <a:cubicBezTo>
                  <a:pt x="416" y="284"/>
                  <a:pt x="275" y="408"/>
                  <a:pt x="239" y="435"/>
                </a:cubicBezTo>
                <a:cubicBezTo>
                  <a:pt x="194" y="462"/>
                  <a:pt x="159" y="417"/>
                  <a:pt x="141" y="391"/>
                </a:cubicBezTo>
                <a:cubicBezTo>
                  <a:pt x="124" y="355"/>
                  <a:pt x="79" y="178"/>
                  <a:pt x="62" y="160"/>
                </a:cubicBezTo>
                <a:cubicBezTo>
                  <a:pt x="53" y="151"/>
                  <a:pt x="18" y="178"/>
                  <a:pt x="18" y="178"/>
                </a:cubicBezTo>
                <a:cubicBezTo>
                  <a:pt x="0" y="151"/>
                  <a:pt x="0" y="151"/>
                  <a:pt x="0" y="151"/>
                </a:cubicBezTo>
                <a:cubicBezTo>
                  <a:pt x="0" y="151"/>
                  <a:pt x="71" y="63"/>
                  <a:pt x="132" y="45"/>
                </a:cubicBezTo>
                <a:cubicBezTo>
                  <a:pt x="194" y="36"/>
                  <a:pt x="194" y="143"/>
                  <a:pt x="203" y="204"/>
                </a:cubicBezTo>
                <a:cubicBezTo>
                  <a:pt x="222" y="266"/>
                  <a:pt x="230" y="293"/>
                  <a:pt x="247" y="293"/>
                </a:cubicBezTo>
                <a:cubicBezTo>
                  <a:pt x="256" y="293"/>
                  <a:pt x="283" y="266"/>
                  <a:pt x="310" y="213"/>
                </a:cubicBezTo>
                <a:cubicBezTo>
                  <a:pt x="328" y="160"/>
                  <a:pt x="301" y="125"/>
                  <a:pt x="256" y="151"/>
                </a:cubicBezTo>
                <a:cubicBezTo>
                  <a:pt x="275" y="27"/>
                  <a:pt x="469" y="0"/>
                  <a:pt x="443" y="143"/>
                </a:cubicBezTo>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Poppins Light" charset="0"/>
              <a:ea typeface="+mn-ea"/>
            </a:endParaRPr>
          </a:p>
        </p:txBody>
      </p:sp>
      <p:sp>
        <p:nvSpPr>
          <p:cNvPr id="156" name="Freeform 46"/>
          <p:cNvSpPr>
            <a:spLocks noChangeArrowheads="1"/>
          </p:cNvSpPr>
          <p:nvPr/>
        </p:nvSpPr>
        <p:spPr bwMode="auto">
          <a:xfrm>
            <a:off x="4722813" y="4559300"/>
            <a:ext cx="642937" cy="292100"/>
          </a:xfrm>
          <a:custGeom>
            <a:avLst/>
            <a:gdLst>
              <a:gd name="T0" fmla="*/ 98 w 444"/>
              <a:gd name="T1" fmla="*/ 204 h 205"/>
              <a:gd name="T2" fmla="*/ 98 w 444"/>
              <a:gd name="T3" fmla="*/ 204 h 205"/>
              <a:gd name="T4" fmla="*/ 0 w 444"/>
              <a:gd name="T5" fmla="*/ 97 h 205"/>
              <a:gd name="T6" fmla="*/ 98 w 444"/>
              <a:gd name="T7" fmla="*/ 0 h 205"/>
              <a:gd name="T8" fmla="*/ 195 w 444"/>
              <a:gd name="T9" fmla="*/ 97 h 205"/>
              <a:gd name="T10" fmla="*/ 98 w 444"/>
              <a:gd name="T11" fmla="*/ 204 h 205"/>
              <a:gd name="T12" fmla="*/ 345 w 444"/>
              <a:gd name="T13" fmla="*/ 204 h 205"/>
              <a:gd name="T14" fmla="*/ 345 w 444"/>
              <a:gd name="T15" fmla="*/ 204 h 205"/>
              <a:gd name="T16" fmla="*/ 248 w 444"/>
              <a:gd name="T17" fmla="*/ 97 h 205"/>
              <a:gd name="T18" fmla="*/ 345 w 444"/>
              <a:gd name="T19" fmla="*/ 0 h 205"/>
              <a:gd name="T20" fmla="*/ 443 w 444"/>
              <a:gd name="T21" fmla="*/ 97 h 205"/>
              <a:gd name="T22" fmla="*/ 345 w 444"/>
              <a:gd name="T23" fmla="*/ 204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44" h="205">
                <a:moveTo>
                  <a:pt x="98" y="204"/>
                </a:moveTo>
                <a:lnTo>
                  <a:pt x="98" y="204"/>
                </a:lnTo>
                <a:cubicBezTo>
                  <a:pt x="45" y="204"/>
                  <a:pt x="0" y="159"/>
                  <a:pt x="0" y="97"/>
                </a:cubicBezTo>
                <a:cubicBezTo>
                  <a:pt x="0" y="44"/>
                  <a:pt x="45" y="0"/>
                  <a:pt x="98" y="0"/>
                </a:cubicBezTo>
                <a:cubicBezTo>
                  <a:pt x="151" y="0"/>
                  <a:pt x="195" y="44"/>
                  <a:pt x="195" y="97"/>
                </a:cubicBezTo>
                <a:cubicBezTo>
                  <a:pt x="195" y="159"/>
                  <a:pt x="151" y="204"/>
                  <a:pt x="98" y="204"/>
                </a:cubicBezTo>
                <a:close/>
                <a:moveTo>
                  <a:pt x="345" y="204"/>
                </a:moveTo>
                <a:lnTo>
                  <a:pt x="345" y="204"/>
                </a:lnTo>
                <a:cubicBezTo>
                  <a:pt x="292" y="204"/>
                  <a:pt x="248" y="159"/>
                  <a:pt x="248" y="97"/>
                </a:cubicBezTo>
                <a:cubicBezTo>
                  <a:pt x="248" y="44"/>
                  <a:pt x="292" y="0"/>
                  <a:pt x="345" y="0"/>
                </a:cubicBezTo>
                <a:cubicBezTo>
                  <a:pt x="399" y="0"/>
                  <a:pt x="443" y="44"/>
                  <a:pt x="443" y="97"/>
                </a:cubicBezTo>
                <a:cubicBezTo>
                  <a:pt x="443" y="159"/>
                  <a:pt x="399" y="204"/>
                  <a:pt x="345" y="204"/>
                </a:cubicBezTo>
                <a:close/>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Poppins Light" charset="0"/>
              <a:ea typeface="+mn-ea"/>
            </a:endParaRPr>
          </a:p>
        </p:txBody>
      </p:sp>
      <p:sp>
        <p:nvSpPr>
          <p:cNvPr id="157" name="Freeform 47"/>
          <p:cNvSpPr>
            <a:spLocks noChangeArrowheads="1"/>
          </p:cNvSpPr>
          <p:nvPr/>
        </p:nvSpPr>
        <p:spPr bwMode="auto">
          <a:xfrm>
            <a:off x="4722813" y="5821363"/>
            <a:ext cx="139700" cy="630237"/>
          </a:xfrm>
          <a:custGeom>
            <a:avLst/>
            <a:gdLst>
              <a:gd name="T0" fmla="*/ 98 w 99"/>
              <a:gd name="T1" fmla="*/ 44 h 435"/>
              <a:gd name="T2" fmla="*/ 98 w 99"/>
              <a:gd name="T3" fmla="*/ 44 h 435"/>
              <a:gd name="T4" fmla="*/ 45 w 99"/>
              <a:gd name="T5" fmla="*/ 88 h 435"/>
              <a:gd name="T6" fmla="*/ 0 w 99"/>
              <a:gd name="T7" fmla="*/ 44 h 435"/>
              <a:gd name="T8" fmla="*/ 45 w 99"/>
              <a:gd name="T9" fmla="*/ 0 h 435"/>
              <a:gd name="T10" fmla="*/ 98 w 99"/>
              <a:gd name="T11" fmla="*/ 44 h 435"/>
              <a:gd name="T12" fmla="*/ 0 w 99"/>
              <a:gd name="T13" fmla="*/ 434 h 435"/>
              <a:gd name="T14" fmla="*/ 0 w 99"/>
              <a:gd name="T15" fmla="*/ 434 h 435"/>
              <a:gd name="T16" fmla="*/ 0 w 99"/>
              <a:gd name="T17" fmla="*/ 132 h 435"/>
              <a:gd name="T18" fmla="*/ 98 w 99"/>
              <a:gd name="T19" fmla="*/ 132 h 435"/>
              <a:gd name="T20" fmla="*/ 98 w 99"/>
              <a:gd name="T21" fmla="*/ 434 h 435"/>
              <a:gd name="T22" fmla="*/ 0 w 99"/>
              <a:gd name="T23" fmla="*/ 434 h 4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9" h="435">
                <a:moveTo>
                  <a:pt x="98" y="44"/>
                </a:moveTo>
                <a:lnTo>
                  <a:pt x="98" y="44"/>
                </a:lnTo>
                <a:cubicBezTo>
                  <a:pt x="98" y="71"/>
                  <a:pt x="80" y="88"/>
                  <a:pt x="45" y="88"/>
                </a:cubicBezTo>
                <a:cubicBezTo>
                  <a:pt x="17" y="88"/>
                  <a:pt x="0" y="71"/>
                  <a:pt x="0" y="44"/>
                </a:cubicBezTo>
                <a:cubicBezTo>
                  <a:pt x="0" y="18"/>
                  <a:pt x="17" y="0"/>
                  <a:pt x="45" y="0"/>
                </a:cubicBezTo>
                <a:cubicBezTo>
                  <a:pt x="80" y="0"/>
                  <a:pt x="98" y="18"/>
                  <a:pt x="98" y="44"/>
                </a:cubicBezTo>
                <a:close/>
                <a:moveTo>
                  <a:pt x="0" y="434"/>
                </a:moveTo>
                <a:lnTo>
                  <a:pt x="0" y="434"/>
                </a:lnTo>
                <a:cubicBezTo>
                  <a:pt x="0" y="132"/>
                  <a:pt x="0" y="132"/>
                  <a:pt x="0" y="132"/>
                </a:cubicBezTo>
                <a:cubicBezTo>
                  <a:pt x="98" y="132"/>
                  <a:pt x="98" y="132"/>
                  <a:pt x="98" y="132"/>
                </a:cubicBezTo>
                <a:cubicBezTo>
                  <a:pt x="98" y="434"/>
                  <a:pt x="98" y="434"/>
                  <a:pt x="98" y="434"/>
                </a:cubicBezTo>
                <a:lnTo>
                  <a:pt x="0" y="434"/>
                </a:lnTo>
                <a:close/>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Poppins Light" charset="0"/>
              <a:ea typeface="+mn-ea"/>
            </a:endParaRPr>
          </a:p>
        </p:txBody>
      </p:sp>
      <p:sp>
        <p:nvSpPr>
          <p:cNvPr id="158" name="Freeform 48"/>
          <p:cNvSpPr>
            <a:spLocks noChangeArrowheads="1"/>
          </p:cNvSpPr>
          <p:nvPr/>
        </p:nvSpPr>
        <p:spPr bwMode="auto">
          <a:xfrm>
            <a:off x="4938713" y="6007100"/>
            <a:ext cx="419100" cy="452438"/>
          </a:xfrm>
          <a:custGeom>
            <a:avLst/>
            <a:gdLst>
              <a:gd name="T0" fmla="*/ 0 w 293"/>
              <a:gd name="T1" fmla="*/ 106 h 311"/>
              <a:gd name="T2" fmla="*/ 0 w 293"/>
              <a:gd name="T3" fmla="*/ 106 h 311"/>
              <a:gd name="T4" fmla="*/ 0 w 293"/>
              <a:gd name="T5" fmla="*/ 8 h 311"/>
              <a:gd name="T6" fmla="*/ 79 w 293"/>
              <a:gd name="T7" fmla="*/ 8 h 311"/>
              <a:gd name="T8" fmla="*/ 88 w 293"/>
              <a:gd name="T9" fmla="*/ 44 h 311"/>
              <a:gd name="T10" fmla="*/ 88 w 293"/>
              <a:gd name="T11" fmla="*/ 44 h 311"/>
              <a:gd name="T12" fmla="*/ 186 w 293"/>
              <a:gd name="T13" fmla="*/ 0 h 311"/>
              <a:gd name="T14" fmla="*/ 292 w 293"/>
              <a:gd name="T15" fmla="*/ 132 h 311"/>
              <a:gd name="T16" fmla="*/ 292 w 293"/>
              <a:gd name="T17" fmla="*/ 310 h 311"/>
              <a:gd name="T18" fmla="*/ 194 w 293"/>
              <a:gd name="T19" fmla="*/ 310 h 311"/>
              <a:gd name="T20" fmla="*/ 194 w 293"/>
              <a:gd name="T21" fmla="*/ 141 h 311"/>
              <a:gd name="T22" fmla="*/ 150 w 293"/>
              <a:gd name="T23" fmla="*/ 79 h 311"/>
              <a:gd name="T24" fmla="*/ 97 w 293"/>
              <a:gd name="T25" fmla="*/ 115 h 311"/>
              <a:gd name="T26" fmla="*/ 97 w 293"/>
              <a:gd name="T27" fmla="*/ 132 h 311"/>
              <a:gd name="T28" fmla="*/ 97 w 293"/>
              <a:gd name="T29" fmla="*/ 310 h 311"/>
              <a:gd name="T30" fmla="*/ 0 w 293"/>
              <a:gd name="T31" fmla="*/ 310 h 311"/>
              <a:gd name="T32" fmla="*/ 0 w 293"/>
              <a:gd name="T33" fmla="*/ 106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93" h="311">
                <a:moveTo>
                  <a:pt x="0" y="106"/>
                </a:moveTo>
                <a:lnTo>
                  <a:pt x="0" y="106"/>
                </a:lnTo>
                <a:cubicBezTo>
                  <a:pt x="0" y="62"/>
                  <a:pt x="0" y="35"/>
                  <a:pt x="0" y="8"/>
                </a:cubicBezTo>
                <a:cubicBezTo>
                  <a:pt x="79" y="8"/>
                  <a:pt x="79" y="8"/>
                  <a:pt x="79" y="8"/>
                </a:cubicBezTo>
                <a:cubicBezTo>
                  <a:pt x="88" y="44"/>
                  <a:pt x="88" y="44"/>
                  <a:pt x="88" y="44"/>
                </a:cubicBezTo>
                <a:lnTo>
                  <a:pt x="88" y="44"/>
                </a:lnTo>
                <a:cubicBezTo>
                  <a:pt x="97" y="26"/>
                  <a:pt x="132" y="0"/>
                  <a:pt x="186" y="0"/>
                </a:cubicBezTo>
                <a:cubicBezTo>
                  <a:pt x="248" y="0"/>
                  <a:pt x="292" y="44"/>
                  <a:pt x="292" y="132"/>
                </a:cubicBezTo>
                <a:cubicBezTo>
                  <a:pt x="292" y="310"/>
                  <a:pt x="292" y="310"/>
                  <a:pt x="292" y="310"/>
                </a:cubicBezTo>
                <a:cubicBezTo>
                  <a:pt x="194" y="310"/>
                  <a:pt x="194" y="310"/>
                  <a:pt x="194" y="310"/>
                </a:cubicBezTo>
                <a:cubicBezTo>
                  <a:pt x="194" y="141"/>
                  <a:pt x="194" y="141"/>
                  <a:pt x="194" y="141"/>
                </a:cubicBezTo>
                <a:cubicBezTo>
                  <a:pt x="194" y="106"/>
                  <a:pt x="186" y="79"/>
                  <a:pt x="150" y="79"/>
                </a:cubicBezTo>
                <a:cubicBezTo>
                  <a:pt x="123" y="79"/>
                  <a:pt x="106" y="97"/>
                  <a:pt x="97" y="115"/>
                </a:cubicBezTo>
                <a:cubicBezTo>
                  <a:pt x="97" y="115"/>
                  <a:pt x="97" y="124"/>
                  <a:pt x="97" y="132"/>
                </a:cubicBezTo>
                <a:cubicBezTo>
                  <a:pt x="97" y="310"/>
                  <a:pt x="97" y="310"/>
                  <a:pt x="97" y="310"/>
                </a:cubicBezTo>
                <a:cubicBezTo>
                  <a:pt x="0" y="310"/>
                  <a:pt x="0" y="310"/>
                  <a:pt x="0" y="310"/>
                </a:cubicBezTo>
                <a:lnTo>
                  <a:pt x="0" y="106"/>
                </a:lnTo>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Poppins Light" charset="0"/>
              <a:ea typeface="+mn-ea"/>
            </a:endParaRPr>
          </a:p>
        </p:txBody>
      </p:sp>
      <p:sp>
        <p:nvSpPr>
          <p:cNvPr id="159" name="Freeform 49"/>
          <p:cNvSpPr>
            <a:spLocks noChangeArrowheads="1"/>
          </p:cNvSpPr>
          <p:nvPr/>
        </p:nvSpPr>
        <p:spPr bwMode="auto">
          <a:xfrm>
            <a:off x="6127750" y="5795963"/>
            <a:ext cx="695325" cy="681037"/>
          </a:xfrm>
          <a:custGeom>
            <a:avLst/>
            <a:gdLst>
              <a:gd name="T0" fmla="*/ 239 w 479"/>
              <a:gd name="T1" fmla="*/ 0 h 471"/>
              <a:gd name="T2" fmla="*/ 239 w 479"/>
              <a:gd name="T3" fmla="*/ 0 h 471"/>
              <a:gd name="T4" fmla="*/ 0 w 479"/>
              <a:gd name="T5" fmla="*/ 231 h 471"/>
              <a:gd name="T6" fmla="*/ 239 w 479"/>
              <a:gd name="T7" fmla="*/ 470 h 471"/>
              <a:gd name="T8" fmla="*/ 478 w 479"/>
              <a:gd name="T9" fmla="*/ 231 h 471"/>
              <a:gd name="T10" fmla="*/ 239 w 479"/>
              <a:gd name="T11" fmla="*/ 0 h 471"/>
              <a:gd name="T12" fmla="*/ 177 w 479"/>
              <a:gd name="T13" fmla="*/ 338 h 471"/>
              <a:gd name="T14" fmla="*/ 177 w 479"/>
              <a:gd name="T15" fmla="*/ 338 h 471"/>
              <a:gd name="T16" fmla="*/ 133 w 479"/>
              <a:gd name="T17" fmla="*/ 338 h 471"/>
              <a:gd name="T18" fmla="*/ 133 w 479"/>
              <a:gd name="T19" fmla="*/ 178 h 471"/>
              <a:gd name="T20" fmla="*/ 177 w 479"/>
              <a:gd name="T21" fmla="*/ 178 h 471"/>
              <a:gd name="T22" fmla="*/ 177 w 479"/>
              <a:gd name="T23" fmla="*/ 338 h 471"/>
              <a:gd name="T24" fmla="*/ 159 w 479"/>
              <a:gd name="T25" fmla="*/ 160 h 471"/>
              <a:gd name="T26" fmla="*/ 159 w 479"/>
              <a:gd name="T27" fmla="*/ 160 h 471"/>
              <a:gd name="T28" fmla="*/ 133 w 479"/>
              <a:gd name="T29" fmla="*/ 134 h 471"/>
              <a:gd name="T30" fmla="*/ 159 w 479"/>
              <a:gd name="T31" fmla="*/ 107 h 471"/>
              <a:gd name="T32" fmla="*/ 186 w 479"/>
              <a:gd name="T33" fmla="*/ 134 h 471"/>
              <a:gd name="T34" fmla="*/ 159 w 479"/>
              <a:gd name="T35" fmla="*/ 160 h 471"/>
              <a:gd name="T36" fmla="*/ 354 w 479"/>
              <a:gd name="T37" fmla="*/ 338 h 471"/>
              <a:gd name="T38" fmla="*/ 354 w 479"/>
              <a:gd name="T39" fmla="*/ 338 h 471"/>
              <a:gd name="T40" fmla="*/ 310 w 479"/>
              <a:gd name="T41" fmla="*/ 338 h 471"/>
              <a:gd name="T42" fmla="*/ 310 w 479"/>
              <a:gd name="T43" fmla="*/ 249 h 471"/>
              <a:gd name="T44" fmla="*/ 284 w 479"/>
              <a:gd name="T45" fmla="*/ 213 h 471"/>
              <a:gd name="T46" fmla="*/ 256 w 479"/>
              <a:gd name="T47" fmla="*/ 231 h 471"/>
              <a:gd name="T48" fmla="*/ 256 w 479"/>
              <a:gd name="T49" fmla="*/ 240 h 471"/>
              <a:gd name="T50" fmla="*/ 256 w 479"/>
              <a:gd name="T51" fmla="*/ 338 h 471"/>
              <a:gd name="T52" fmla="*/ 212 w 479"/>
              <a:gd name="T53" fmla="*/ 338 h 471"/>
              <a:gd name="T54" fmla="*/ 212 w 479"/>
              <a:gd name="T55" fmla="*/ 231 h 471"/>
              <a:gd name="T56" fmla="*/ 203 w 479"/>
              <a:gd name="T57" fmla="*/ 178 h 471"/>
              <a:gd name="T58" fmla="*/ 247 w 479"/>
              <a:gd name="T59" fmla="*/ 178 h 471"/>
              <a:gd name="T60" fmla="*/ 247 w 479"/>
              <a:gd name="T61" fmla="*/ 196 h 471"/>
              <a:gd name="T62" fmla="*/ 256 w 479"/>
              <a:gd name="T63" fmla="*/ 196 h 471"/>
              <a:gd name="T64" fmla="*/ 300 w 479"/>
              <a:gd name="T65" fmla="*/ 178 h 471"/>
              <a:gd name="T66" fmla="*/ 354 w 479"/>
              <a:gd name="T67" fmla="*/ 240 h 471"/>
              <a:gd name="T68" fmla="*/ 354 w 479"/>
              <a:gd name="T69" fmla="*/ 338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79" h="471">
                <a:moveTo>
                  <a:pt x="239" y="0"/>
                </a:moveTo>
                <a:lnTo>
                  <a:pt x="239" y="0"/>
                </a:lnTo>
                <a:cubicBezTo>
                  <a:pt x="106" y="0"/>
                  <a:pt x="0" y="107"/>
                  <a:pt x="0" y="231"/>
                </a:cubicBezTo>
                <a:cubicBezTo>
                  <a:pt x="0" y="364"/>
                  <a:pt x="106" y="470"/>
                  <a:pt x="239" y="470"/>
                </a:cubicBezTo>
                <a:cubicBezTo>
                  <a:pt x="372" y="470"/>
                  <a:pt x="478" y="364"/>
                  <a:pt x="478" y="231"/>
                </a:cubicBezTo>
                <a:cubicBezTo>
                  <a:pt x="478" y="107"/>
                  <a:pt x="372" y="0"/>
                  <a:pt x="239" y="0"/>
                </a:cubicBezTo>
                <a:close/>
                <a:moveTo>
                  <a:pt x="177" y="338"/>
                </a:moveTo>
                <a:lnTo>
                  <a:pt x="177" y="338"/>
                </a:lnTo>
                <a:cubicBezTo>
                  <a:pt x="133" y="338"/>
                  <a:pt x="133" y="338"/>
                  <a:pt x="133" y="338"/>
                </a:cubicBezTo>
                <a:cubicBezTo>
                  <a:pt x="133" y="178"/>
                  <a:pt x="133" y="178"/>
                  <a:pt x="133" y="178"/>
                </a:cubicBezTo>
                <a:cubicBezTo>
                  <a:pt x="177" y="178"/>
                  <a:pt x="177" y="178"/>
                  <a:pt x="177" y="178"/>
                </a:cubicBezTo>
                <a:lnTo>
                  <a:pt x="177" y="338"/>
                </a:lnTo>
                <a:close/>
                <a:moveTo>
                  <a:pt x="159" y="160"/>
                </a:moveTo>
                <a:lnTo>
                  <a:pt x="159" y="160"/>
                </a:lnTo>
                <a:cubicBezTo>
                  <a:pt x="141" y="160"/>
                  <a:pt x="133" y="151"/>
                  <a:pt x="133" y="134"/>
                </a:cubicBezTo>
                <a:cubicBezTo>
                  <a:pt x="133" y="125"/>
                  <a:pt x="141" y="107"/>
                  <a:pt x="159" y="107"/>
                </a:cubicBezTo>
                <a:cubicBezTo>
                  <a:pt x="168" y="107"/>
                  <a:pt x="177" y="125"/>
                  <a:pt x="186" y="134"/>
                </a:cubicBezTo>
                <a:cubicBezTo>
                  <a:pt x="186" y="151"/>
                  <a:pt x="168" y="160"/>
                  <a:pt x="159" y="160"/>
                </a:cubicBezTo>
                <a:close/>
                <a:moveTo>
                  <a:pt x="354" y="338"/>
                </a:moveTo>
                <a:lnTo>
                  <a:pt x="354" y="338"/>
                </a:lnTo>
                <a:cubicBezTo>
                  <a:pt x="310" y="338"/>
                  <a:pt x="310" y="338"/>
                  <a:pt x="310" y="338"/>
                </a:cubicBezTo>
                <a:cubicBezTo>
                  <a:pt x="310" y="249"/>
                  <a:pt x="310" y="249"/>
                  <a:pt x="310" y="249"/>
                </a:cubicBezTo>
                <a:cubicBezTo>
                  <a:pt x="310" y="231"/>
                  <a:pt x="300" y="213"/>
                  <a:pt x="284" y="213"/>
                </a:cubicBezTo>
                <a:cubicBezTo>
                  <a:pt x="275" y="213"/>
                  <a:pt x="265" y="222"/>
                  <a:pt x="256" y="231"/>
                </a:cubicBezTo>
                <a:lnTo>
                  <a:pt x="256" y="240"/>
                </a:lnTo>
                <a:cubicBezTo>
                  <a:pt x="256" y="338"/>
                  <a:pt x="256" y="338"/>
                  <a:pt x="256" y="338"/>
                </a:cubicBezTo>
                <a:cubicBezTo>
                  <a:pt x="212" y="338"/>
                  <a:pt x="212" y="338"/>
                  <a:pt x="212" y="338"/>
                </a:cubicBezTo>
                <a:cubicBezTo>
                  <a:pt x="212" y="231"/>
                  <a:pt x="212" y="231"/>
                  <a:pt x="212" y="231"/>
                </a:cubicBezTo>
                <a:cubicBezTo>
                  <a:pt x="212" y="205"/>
                  <a:pt x="212" y="196"/>
                  <a:pt x="203" y="178"/>
                </a:cubicBezTo>
                <a:cubicBezTo>
                  <a:pt x="247" y="178"/>
                  <a:pt x="247" y="178"/>
                  <a:pt x="247" y="178"/>
                </a:cubicBezTo>
                <a:cubicBezTo>
                  <a:pt x="247" y="196"/>
                  <a:pt x="247" y="196"/>
                  <a:pt x="247" y="196"/>
                </a:cubicBezTo>
                <a:cubicBezTo>
                  <a:pt x="256" y="196"/>
                  <a:pt x="256" y="196"/>
                  <a:pt x="256" y="196"/>
                </a:cubicBezTo>
                <a:cubicBezTo>
                  <a:pt x="256" y="187"/>
                  <a:pt x="275" y="178"/>
                  <a:pt x="300" y="178"/>
                </a:cubicBezTo>
                <a:cubicBezTo>
                  <a:pt x="337" y="178"/>
                  <a:pt x="354" y="196"/>
                  <a:pt x="354" y="240"/>
                </a:cubicBezTo>
                <a:lnTo>
                  <a:pt x="354" y="338"/>
                </a:lnTo>
                <a:close/>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Poppins Light" charset="0"/>
              <a:ea typeface="+mn-ea"/>
            </a:endParaRPr>
          </a:p>
        </p:txBody>
      </p:sp>
      <p:sp>
        <p:nvSpPr>
          <p:cNvPr id="160" name="Freeform 50"/>
          <p:cNvSpPr>
            <a:spLocks noChangeArrowheads="1"/>
          </p:cNvSpPr>
          <p:nvPr/>
        </p:nvSpPr>
        <p:spPr bwMode="auto">
          <a:xfrm>
            <a:off x="3262313" y="7243763"/>
            <a:ext cx="695325" cy="655637"/>
          </a:xfrm>
          <a:custGeom>
            <a:avLst/>
            <a:gdLst>
              <a:gd name="T0" fmla="*/ 142 w 480"/>
              <a:gd name="T1" fmla="*/ 0 h 453"/>
              <a:gd name="T2" fmla="*/ 142 w 480"/>
              <a:gd name="T3" fmla="*/ 0 h 453"/>
              <a:gd name="T4" fmla="*/ 0 w 480"/>
              <a:gd name="T5" fmla="*/ 89 h 453"/>
              <a:gd name="T6" fmla="*/ 98 w 480"/>
              <a:gd name="T7" fmla="*/ 168 h 453"/>
              <a:gd name="T8" fmla="*/ 239 w 480"/>
              <a:gd name="T9" fmla="*/ 80 h 453"/>
              <a:gd name="T10" fmla="*/ 142 w 480"/>
              <a:gd name="T11" fmla="*/ 0 h 453"/>
              <a:gd name="T12" fmla="*/ 327 w 480"/>
              <a:gd name="T13" fmla="*/ 372 h 453"/>
              <a:gd name="T14" fmla="*/ 327 w 480"/>
              <a:gd name="T15" fmla="*/ 372 h 453"/>
              <a:gd name="T16" fmla="*/ 319 w 480"/>
              <a:gd name="T17" fmla="*/ 372 h 453"/>
              <a:gd name="T18" fmla="*/ 239 w 480"/>
              <a:gd name="T19" fmla="*/ 310 h 453"/>
              <a:gd name="T20" fmla="*/ 159 w 480"/>
              <a:gd name="T21" fmla="*/ 372 h 453"/>
              <a:gd name="T22" fmla="*/ 151 w 480"/>
              <a:gd name="T23" fmla="*/ 372 h 453"/>
              <a:gd name="T24" fmla="*/ 151 w 480"/>
              <a:gd name="T25" fmla="*/ 372 h 453"/>
              <a:gd name="T26" fmla="*/ 88 w 480"/>
              <a:gd name="T27" fmla="*/ 337 h 453"/>
              <a:gd name="T28" fmla="*/ 88 w 480"/>
              <a:gd name="T29" fmla="*/ 355 h 453"/>
              <a:gd name="T30" fmla="*/ 239 w 480"/>
              <a:gd name="T31" fmla="*/ 452 h 453"/>
              <a:gd name="T32" fmla="*/ 389 w 480"/>
              <a:gd name="T33" fmla="*/ 355 h 453"/>
              <a:gd name="T34" fmla="*/ 389 w 480"/>
              <a:gd name="T35" fmla="*/ 337 h 453"/>
              <a:gd name="T36" fmla="*/ 327 w 480"/>
              <a:gd name="T37" fmla="*/ 372 h 453"/>
              <a:gd name="T38" fmla="*/ 479 w 480"/>
              <a:gd name="T39" fmla="*/ 89 h 453"/>
              <a:gd name="T40" fmla="*/ 479 w 480"/>
              <a:gd name="T41" fmla="*/ 89 h 453"/>
              <a:gd name="T42" fmla="*/ 336 w 480"/>
              <a:gd name="T43" fmla="*/ 0 h 453"/>
              <a:gd name="T44" fmla="*/ 239 w 480"/>
              <a:gd name="T45" fmla="*/ 80 h 453"/>
              <a:gd name="T46" fmla="*/ 380 w 480"/>
              <a:gd name="T47" fmla="*/ 168 h 453"/>
              <a:gd name="T48" fmla="*/ 479 w 480"/>
              <a:gd name="T49" fmla="*/ 89 h 453"/>
              <a:gd name="T50" fmla="*/ 239 w 480"/>
              <a:gd name="T51" fmla="*/ 257 h 453"/>
              <a:gd name="T52" fmla="*/ 239 w 480"/>
              <a:gd name="T53" fmla="*/ 257 h 453"/>
              <a:gd name="T54" fmla="*/ 327 w 480"/>
              <a:gd name="T55" fmla="*/ 328 h 453"/>
              <a:gd name="T56" fmla="*/ 470 w 480"/>
              <a:gd name="T57" fmla="*/ 240 h 453"/>
              <a:gd name="T58" fmla="*/ 380 w 480"/>
              <a:gd name="T59" fmla="*/ 168 h 453"/>
              <a:gd name="T60" fmla="*/ 239 w 480"/>
              <a:gd name="T61" fmla="*/ 257 h 453"/>
              <a:gd name="T62" fmla="*/ 151 w 480"/>
              <a:gd name="T63" fmla="*/ 328 h 453"/>
              <a:gd name="T64" fmla="*/ 151 w 480"/>
              <a:gd name="T65" fmla="*/ 328 h 453"/>
              <a:gd name="T66" fmla="*/ 239 w 480"/>
              <a:gd name="T67" fmla="*/ 257 h 453"/>
              <a:gd name="T68" fmla="*/ 98 w 480"/>
              <a:gd name="T69" fmla="*/ 168 h 453"/>
              <a:gd name="T70" fmla="*/ 8 w 480"/>
              <a:gd name="T71" fmla="*/ 240 h 453"/>
              <a:gd name="T72" fmla="*/ 151 w 480"/>
              <a:gd name="T73" fmla="*/ 328 h 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80" h="453">
                <a:moveTo>
                  <a:pt x="142" y="0"/>
                </a:moveTo>
                <a:lnTo>
                  <a:pt x="142" y="0"/>
                </a:lnTo>
                <a:cubicBezTo>
                  <a:pt x="0" y="89"/>
                  <a:pt x="0" y="89"/>
                  <a:pt x="0" y="89"/>
                </a:cubicBezTo>
                <a:cubicBezTo>
                  <a:pt x="98" y="168"/>
                  <a:pt x="98" y="168"/>
                  <a:pt x="98" y="168"/>
                </a:cubicBezTo>
                <a:cubicBezTo>
                  <a:pt x="239" y="80"/>
                  <a:pt x="239" y="80"/>
                  <a:pt x="239" y="80"/>
                </a:cubicBezTo>
                <a:lnTo>
                  <a:pt x="142" y="0"/>
                </a:lnTo>
                <a:close/>
                <a:moveTo>
                  <a:pt x="327" y="372"/>
                </a:moveTo>
                <a:lnTo>
                  <a:pt x="327" y="372"/>
                </a:lnTo>
                <a:cubicBezTo>
                  <a:pt x="319" y="372"/>
                  <a:pt x="319" y="372"/>
                  <a:pt x="319" y="372"/>
                </a:cubicBezTo>
                <a:cubicBezTo>
                  <a:pt x="239" y="310"/>
                  <a:pt x="239" y="310"/>
                  <a:pt x="239" y="310"/>
                </a:cubicBezTo>
                <a:cubicBezTo>
                  <a:pt x="159" y="372"/>
                  <a:pt x="159" y="372"/>
                  <a:pt x="159" y="372"/>
                </a:cubicBezTo>
                <a:cubicBezTo>
                  <a:pt x="159" y="372"/>
                  <a:pt x="159" y="372"/>
                  <a:pt x="151" y="372"/>
                </a:cubicBezTo>
                <a:lnTo>
                  <a:pt x="151" y="372"/>
                </a:lnTo>
                <a:cubicBezTo>
                  <a:pt x="88" y="337"/>
                  <a:pt x="88" y="337"/>
                  <a:pt x="88" y="337"/>
                </a:cubicBezTo>
                <a:cubicBezTo>
                  <a:pt x="88" y="355"/>
                  <a:pt x="88" y="355"/>
                  <a:pt x="88" y="355"/>
                </a:cubicBezTo>
                <a:cubicBezTo>
                  <a:pt x="239" y="452"/>
                  <a:pt x="239" y="452"/>
                  <a:pt x="239" y="452"/>
                </a:cubicBezTo>
                <a:cubicBezTo>
                  <a:pt x="389" y="355"/>
                  <a:pt x="389" y="355"/>
                  <a:pt x="389" y="355"/>
                </a:cubicBezTo>
                <a:cubicBezTo>
                  <a:pt x="389" y="337"/>
                  <a:pt x="389" y="337"/>
                  <a:pt x="389" y="337"/>
                </a:cubicBezTo>
                <a:cubicBezTo>
                  <a:pt x="327" y="372"/>
                  <a:pt x="327" y="372"/>
                  <a:pt x="327" y="372"/>
                </a:cubicBezTo>
                <a:close/>
                <a:moveTo>
                  <a:pt x="479" y="89"/>
                </a:moveTo>
                <a:lnTo>
                  <a:pt x="479" y="89"/>
                </a:lnTo>
                <a:cubicBezTo>
                  <a:pt x="336" y="0"/>
                  <a:pt x="336" y="0"/>
                  <a:pt x="336" y="0"/>
                </a:cubicBezTo>
                <a:cubicBezTo>
                  <a:pt x="239" y="80"/>
                  <a:pt x="239" y="80"/>
                  <a:pt x="239" y="80"/>
                </a:cubicBezTo>
                <a:cubicBezTo>
                  <a:pt x="380" y="168"/>
                  <a:pt x="380" y="168"/>
                  <a:pt x="380" y="168"/>
                </a:cubicBezTo>
                <a:lnTo>
                  <a:pt x="479" y="89"/>
                </a:lnTo>
                <a:close/>
                <a:moveTo>
                  <a:pt x="239" y="257"/>
                </a:moveTo>
                <a:lnTo>
                  <a:pt x="239" y="257"/>
                </a:lnTo>
                <a:cubicBezTo>
                  <a:pt x="327" y="328"/>
                  <a:pt x="327" y="328"/>
                  <a:pt x="327" y="328"/>
                </a:cubicBezTo>
                <a:cubicBezTo>
                  <a:pt x="470" y="240"/>
                  <a:pt x="470" y="240"/>
                  <a:pt x="470" y="240"/>
                </a:cubicBezTo>
                <a:cubicBezTo>
                  <a:pt x="380" y="168"/>
                  <a:pt x="380" y="168"/>
                  <a:pt x="380" y="168"/>
                </a:cubicBezTo>
                <a:lnTo>
                  <a:pt x="239" y="257"/>
                </a:lnTo>
                <a:close/>
                <a:moveTo>
                  <a:pt x="151" y="328"/>
                </a:moveTo>
                <a:lnTo>
                  <a:pt x="151" y="328"/>
                </a:lnTo>
                <a:cubicBezTo>
                  <a:pt x="239" y="257"/>
                  <a:pt x="239" y="257"/>
                  <a:pt x="239" y="257"/>
                </a:cubicBezTo>
                <a:cubicBezTo>
                  <a:pt x="98" y="168"/>
                  <a:pt x="98" y="168"/>
                  <a:pt x="98" y="168"/>
                </a:cubicBezTo>
                <a:cubicBezTo>
                  <a:pt x="8" y="240"/>
                  <a:pt x="8" y="240"/>
                  <a:pt x="8" y="240"/>
                </a:cubicBezTo>
                <a:lnTo>
                  <a:pt x="151" y="328"/>
                </a:lnTo>
                <a:close/>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Poppins Light" charset="0"/>
              <a:ea typeface="+mn-ea"/>
            </a:endParaRPr>
          </a:p>
        </p:txBody>
      </p:sp>
      <p:sp>
        <p:nvSpPr>
          <p:cNvPr id="161" name="Freeform 51"/>
          <p:cNvSpPr>
            <a:spLocks noChangeArrowheads="1"/>
          </p:cNvSpPr>
          <p:nvPr/>
        </p:nvSpPr>
        <p:spPr bwMode="auto">
          <a:xfrm>
            <a:off x="20539075" y="4322763"/>
            <a:ext cx="579438" cy="736600"/>
          </a:xfrm>
          <a:custGeom>
            <a:avLst/>
            <a:gdLst>
              <a:gd name="T0" fmla="*/ 160 w 400"/>
              <a:gd name="T1" fmla="*/ 336 h 506"/>
              <a:gd name="T2" fmla="*/ 160 w 400"/>
              <a:gd name="T3" fmla="*/ 336 h 506"/>
              <a:gd name="T4" fmla="*/ 89 w 400"/>
              <a:gd name="T5" fmla="*/ 505 h 506"/>
              <a:gd name="T6" fmla="*/ 124 w 400"/>
              <a:gd name="T7" fmla="*/ 248 h 506"/>
              <a:gd name="T8" fmla="*/ 186 w 400"/>
              <a:gd name="T9" fmla="*/ 124 h 506"/>
              <a:gd name="T10" fmla="*/ 213 w 400"/>
              <a:gd name="T11" fmla="*/ 319 h 506"/>
              <a:gd name="T12" fmla="*/ 293 w 400"/>
              <a:gd name="T13" fmla="*/ 97 h 506"/>
              <a:gd name="T14" fmla="*/ 62 w 400"/>
              <a:gd name="T15" fmla="*/ 213 h 506"/>
              <a:gd name="T16" fmla="*/ 71 w 400"/>
              <a:gd name="T17" fmla="*/ 301 h 506"/>
              <a:gd name="T18" fmla="*/ 0 w 400"/>
              <a:gd name="T19" fmla="*/ 186 h 506"/>
              <a:gd name="T20" fmla="*/ 168 w 400"/>
              <a:gd name="T21" fmla="*/ 17 h 506"/>
              <a:gd name="T22" fmla="*/ 390 w 400"/>
              <a:gd name="T23" fmla="*/ 151 h 506"/>
              <a:gd name="T24" fmla="*/ 231 w 400"/>
              <a:gd name="T25" fmla="*/ 372 h 506"/>
              <a:gd name="T26" fmla="*/ 160 w 400"/>
              <a:gd name="T27" fmla="*/ 336 h 5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00" h="506">
                <a:moveTo>
                  <a:pt x="160" y="336"/>
                </a:moveTo>
                <a:lnTo>
                  <a:pt x="160" y="336"/>
                </a:lnTo>
                <a:cubicBezTo>
                  <a:pt x="150" y="408"/>
                  <a:pt x="133" y="479"/>
                  <a:pt x="89" y="505"/>
                </a:cubicBezTo>
                <a:cubicBezTo>
                  <a:pt x="71" y="408"/>
                  <a:pt x="106" y="327"/>
                  <a:pt x="124" y="248"/>
                </a:cubicBezTo>
                <a:cubicBezTo>
                  <a:pt x="97" y="195"/>
                  <a:pt x="124" y="97"/>
                  <a:pt x="186" y="124"/>
                </a:cubicBezTo>
                <a:cubicBezTo>
                  <a:pt x="257" y="151"/>
                  <a:pt x="124" y="301"/>
                  <a:pt x="213" y="319"/>
                </a:cubicBezTo>
                <a:cubicBezTo>
                  <a:pt x="310" y="336"/>
                  <a:pt x="355" y="151"/>
                  <a:pt x="293" y="97"/>
                </a:cubicBezTo>
                <a:cubicBezTo>
                  <a:pt x="204" y="8"/>
                  <a:pt x="36" y="89"/>
                  <a:pt x="62" y="213"/>
                </a:cubicBezTo>
                <a:cubicBezTo>
                  <a:pt x="62" y="248"/>
                  <a:pt x="97" y="257"/>
                  <a:pt x="71" y="301"/>
                </a:cubicBezTo>
                <a:cubicBezTo>
                  <a:pt x="18" y="283"/>
                  <a:pt x="0" y="239"/>
                  <a:pt x="0" y="186"/>
                </a:cubicBezTo>
                <a:cubicBezTo>
                  <a:pt x="9" y="89"/>
                  <a:pt x="89" y="26"/>
                  <a:pt x="168" y="17"/>
                </a:cubicBezTo>
                <a:cubicBezTo>
                  <a:pt x="275" y="0"/>
                  <a:pt x="372" y="53"/>
                  <a:pt x="390" y="151"/>
                </a:cubicBezTo>
                <a:cubicBezTo>
                  <a:pt x="399" y="257"/>
                  <a:pt x="337" y="380"/>
                  <a:pt x="231" y="372"/>
                </a:cubicBezTo>
                <a:cubicBezTo>
                  <a:pt x="195" y="372"/>
                  <a:pt x="186" y="354"/>
                  <a:pt x="160" y="336"/>
                </a:cubicBezTo>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Poppins Light" charset="0"/>
              <a:ea typeface="+mn-ea"/>
            </a:endParaRPr>
          </a:p>
        </p:txBody>
      </p:sp>
      <p:sp>
        <p:nvSpPr>
          <p:cNvPr id="162" name="Freeform 52"/>
          <p:cNvSpPr>
            <a:spLocks noChangeArrowheads="1"/>
          </p:cNvSpPr>
          <p:nvPr/>
        </p:nvSpPr>
        <p:spPr bwMode="auto">
          <a:xfrm>
            <a:off x="21910675" y="4360863"/>
            <a:ext cx="693738" cy="685800"/>
          </a:xfrm>
          <a:custGeom>
            <a:avLst/>
            <a:gdLst>
              <a:gd name="T0" fmla="*/ 240 w 479"/>
              <a:gd name="T1" fmla="*/ 0 h 471"/>
              <a:gd name="T2" fmla="*/ 240 w 479"/>
              <a:gd name="T3" fmla="*/ 0 h 471"/>
              <a:gd name="T4" fmla="*/ 0 w 479"/>
              <a:gd name="T5" fmla="*/ 231 h 471"/>
              <a:gd name="T6" fmla="*/ 240 w 479"/>
              <a:gd name="T7" fmla="*/ 470 h 471"/>
              <a:gd name="T8" fmla="*/ 478 w 479"/>
              <a:gd name="T9" fmla="*/ 231 h 471"/>
              <a:gd name="T10" fmla="*/ 240 w 479"/>
              <a:gd name="T11" fmla="*/ 0 h 471"/>
              <a:gd name="T12" fmla="*/ 257 w 479"/>
              <a:gd name="T13" fmla="*/ 293 h 471"/>
              <a:gd name="T14" fmla="*/ 257 w 479"/>
              <a:gd name="T15" fmla="*/ 293 h 471"/>
              <a:gd name="T16" fmla="*/ 222 w 479"/>
              <a:gd name="T17" fmla="*/ 275 h 471"/>
              <a:gd name="T18" fmla="*/ 186 w 479"/>
              <a:gd name="T19" fmla="*/ 363 h 471"/>
              <a:gd name="T20" fmla="*/ 204 w 479"/>
              <a:gd name="T21" fmla="*/ 231 h 471"/>
              <a:gd name="T22" fmla="*/ 240 w 479"/>
              <a:gd name="T23" fmla="*/ 169 h 471"/>
              <a:gd name="T24" fmla="*/ 249 w 479"/>
              <a:gd name="T25" fmla="*/ 266 h 471"/>
              <a:gd name="T26" fmla="*/ 284 w 479"/>
              <a:gd name="T27" fmla="*/ 151 h 471"/>
              <a:gd name="T28" fmla="*/ 169 w 479"/>
              <a:gd name="T29" fmla="*/ 213 h 471"/>
              <a:gd name="T30" fmla="*/ 178 w 479"/>
              <a:gd name="T31" fmla="*/ 257 h 471"/>
              <a:gd name="T32" fmla="*/ 142 w 479"/>
              <a:gd name="T33" fmla="*/ 195 h 471"/>
              <a:gd name="T34" fmla="*/ 231 w 479"/>
              <a:gd name="T35" fmla="*/ 107 h 471"/>
              <a:gd name="T36" fmla="*/ 337 w 479"/>
              <a:gd name="T37" fmla="*/ 178 h 471"/>
              <a:gd name="T38" fmla="*/ 257 w 479"/>
              <a:gd name="T39" fmla="*/ 293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79" h="471">
                <a:moveTo>
                  <a:pt x="240" y="0"/>
                </a:moveTo>
                <a:lnTo>
                  <a:pt x="240" y="0"/>
                </a:lnTo>
                <a:cubicBezTo>
                  <a:pt x="106" y="0"/>
                  <a:pt x="0" y="107"/>
                  <a:pt x="0" y="231"/>
                </a:cubicBezTo>
                <a:cubicBezTo>
                  <a:pt x="0" y="363"/>
                  <a:pt x="106" y="470"/>
                  <a:pt x="240" y="470"/>
                </a:cubicBezTo>
                <a:cubicBezTo>
                  <a:pt x="372" y="470"/>
                  <a:pt x="478" y="363"/>
                  <a:pt x="478" y="231"/>
                </a:cubicBezTo>
                <a:cubicBezTo>
                  <a:pt x="478" y="107"/>
                  <a:pt x="372" y="0"/>
                  <a:pt x="240" y="0"/>
                </a:cubicBezTo>
                <a:close/>
                <a:moveTo>
                  <a:pt x="257" y="293"/>
                </a:moveTo>
                <a:lnTo>
                  <a:pt x="257" y="293"/>
                </a:lnTo>
                <a:cubicBezTo>
                  <a:pt x="240" y="293"/>
                  <a:pt x="231" y="284"/>
                  <a:pt x="222" y="275"/>
                </a:cubicBezTo>
                <a:cubicBezTo>
                  <a:pt x="213" y="310"/>
                  <a:pt x="204" y="346"/>
                  <a:pt x="186" y="363"/>
                </a:cubicBezTo>
                <a:cubicBezTo>
                  <a:pt x="178" y="310"/>
                  <a:pt x="195" y="266"/>
                  <a:pt x="204" y="231"/>
                </a:cubicBezTo>
                <a:cubicBezTo>
                  <a:pt x="186" y="204"/>
                  <a:pt x="204" y="151"/>
                  <a:pt x="240" y="169"/>
                </a:cubicBezTo>
                <a:cubicBezTo>
                  <a:pt x="275" y="178"/>
                  <a:pt x="204" y="257"/>
                  <a:pt x="249" y="266"/>
                </a:cubicBezTo>
                <a:cubicBezTo>
                  <a:pt x="302" y="275"/>
                  <a:pt x="319" y="178"/>
                  <a:pt x="284" y="151"/>
                </a:cubicBezTo>
                <a:cubicBezTo>
                  <a:pt x="249" y="107"/>
                  <a:pt x="159" y="151"/>
                  <a:pt x="169" y="213"/>
                </a:cubicBezTo>
                <a:cubicBezTo>
                  <a:pt x="178" y="231"/>
                  <a:pt x="186" y="231"/>
                  <a:pt x="178" y="257"/>
                </a:cubicBezTo>
                <a:cubicBezTo>
                  <a:pt x="151" y="248"/>
                  <a:pt x="142" y="222"/>
                  <a:pt x="142" y="195"/>
                </a:cubicBezTo>
                <a:cubicBezTo>
                  <a:pt x="142" y="151"/>
                  <a:pt x="186" y="116"/>
                  <a:pt x="231" y="107"/>
                </a:cubicBezTo>
                <a:cubicBezTo>
                  <a:pt x="284" y="107"/>
                  <a:pt x="328" y="134"/>
                  <a:pt x="337" y="178"/>
                </a:cubicBezTo>
                <a:cubicBezTo>
                  <a:pt x="346" y="231"/>
                  <a:pt x="310" y="293"/>
                  <a:pt x="257" y="293"/>
                </a:cubicBezTo>
                <a:close/>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Poppins Light" charset="0"/>
              <a:ea typeface="+mn-ea"/>
            </a:endParaRPr>
          </a:p>
        </p:txBody>
      </p:sp>
      <p:sp>
        <p:nvSpPr>
          <p:cNvPr id="163" name="Freeform 53"/>
          <p:cNvSpPr>
            <a:spLocks noChangeArrowheads="1"/>
          </p:cNvSpPr>
          <p:nvPr/>
        </p:nvSpPr>
        <p:spPr bwMode="auto">
          <a:xfrm>
            <a:off x="10445750" y="7243763"/>
            <a:ext cx="668338" cy="655637"/>
          </a:xfrm>
          <a:custGeom>
            <a:avLst/>
            <a:gdLst>
              <a:gd name="T0" fmla="*/ 195 w 462"/>
              <a:gd name="T1" fmla="*/ 0 h 453"/>
              <a:gd name="T2" fmla="*/ 195 w 462"/>
              <a:gd name="T3" fmla="*/ 0 h 453"/>
              <a:gd name="T4" fmla="*/ 0 w 462"/>
              <a:gd name="T5" fmla="*/ 222 h 453"/>
              <a:gd name="T6" fmla="*/ 53 w 462"/>
              <a:gd name="T7" fmla="*/ 372 h 453"/>
              <a:gd name="T8" fmla="*/ 195 w 462"/>
              <a:gd name="T9" fmla="*/ 142 h 453"/>
              <a:gd name="T10" fmla="*/ 195 w 462"/>
              <a:gd name="T11" fmla="*/ 0 h 453"/>
              <a:gd name="T12" fmla="*/ 230 w 462"/>
              <a:gd name="T13" fmla="*/ 284 h 453"/>
              <a:gd name="T14" fmla="*/ 230 w 462"/>
              <a:gd name="T15" fmla="*/ 284 h 453"/>
              <a:gd name="T16" fmla="*/ 124 w 462"/>
              <a:gd name="T17" fmla="*/ 425 h 453"/>
              <a:gd name="T18" fmla="*/ 230 w 462"/>
              <a:gd name="T19" fmla="*/ 452 h 453"/>
              <a:gd name="T20" fmla="*/ 336 w 462"/>
              <a:gd name="T21" fmla="*/ 425 h 453"/>
              <a:gd name="T22" fmla="*/ 230 w 462"/>
              <a:gd name="T23" fmla="*/ 284 h 453"/>
              <a:gd name="T24" fmla="*/ 265 w 462"/>
              <a:gd name="T25" fmla="*/ 142 h 453"/>
              <a:gd name="T26" fmla="*/ 265 w 462"/>
              <a:gd name="T27" fmla="*/ 142 h 453"/>
              <a:gd name="T28" fmla="*/ 408 w 462"/>
              <a:gd name="T29" fmla="*/ 372 h 453"/>
              <a:gd name="T30" fmla="*/ 461 w 462"/>
              <a:gd name="T31" fmla="*/ 222 h 453"/>
              <a:gd name="T32" fmla="*/ 265 w 462"/>
              <a:gd name="T33" fmla="*/ 0 h 453"/>
              <a:gd name="T34" fmla="*/ 265 w 462"/>
              <a:gd name="T35" fmla="*/ 142 h 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62" h="453">
                <a:moveTo>
                  <a:pt x="195" y="0"/>
                </a:moveTo>
                <a:lnTo>
                  <a:pt x="195" y="0"/>
                </a:lnTo>
                <a:cubicBezTo>
                  <a:pt x="79" y="18"/>
                  <a:pt x="0" y="106"/>
                  <a:pt x="0" y="222"/>
                </a:cubicBezTo>
                <a:cubicBezTo>
                  <a:pt x="0" y="284"/>
                  <a:pt x="26" y="328"/>
                  <a:pt x="53" y="372"/>
                </a:cubicBezTo>
                <a:cubicBezTo>
                  <a:pt x="133" y="337"/>
                  <a:pt x="195" y="248"/>
                  <a:pt x="195" y="142"/>
                </a:cubicBezTo>
                <a:lnTo>
                  <a:pt x="195" y="0"/>
                </a:lnTo>
                <a:close/>
                <a:moveTo>
                  <a:pt x="230" y="284"/>
                </a:moveTo>
                <a:lnTo>
                  <a:pt x="230" y="284"/>
                </a:lnTo>
                <a:cubicBezTo>
                  <a:pt x="212" y="337"/>
                  <a:pt x="177" y="390"/>
                  <a:pt x="124" y="425"/>
                </a:cubicBezTo>
                <a:cubicBezTo>
                  <a:pt x="151" y="443"/>
                  <a:pt x="186" y="452"/>
                  <a:pt x="230" y="452"/>
                </a:cubicBezTo>
                <a:cubicBezTo>
                  <a:pt x="265" y="452"/>
                  <a:pt x="310" y="443"/>
                  <a:pt x="336" y="425"/>
                </a:cubicBezTo>
                <a:cubicBezTo>
                  <a:pt x="283" y="390"/>
                  <a:pt x="248" y="337"/>
                  <a:pt x="230" y="284"/>
                </a:cubicBezTo>
                <a:close/>
                <a:moveTo>
                  <a:pt x="265" y="142"/>
                </a:moveTo>
                <a:lnTo>
                  <a:pt x="265" y="142"/>
                </a:lnTo>
                <a:cubicBezTo>
                  <a:pt x="265" y="248"/>
                  <a:pt x="327" y="328"/>
                  <a:pt x="408" y="372"/>
                </a:cubicBezTo>
                <a:cubicBezTo>
                  <a:pt x="434" y="328"/>
                  <a:pt x="461" y="284"/>
                  <a:pt x="461" y="222"/>
                </a:cubicBezTo>
                <a:cubicBezTo>
                  <a:pt x="461" y="106"/>
                  <a:pt x="372" y="18"/>
                  <a:pt x="265" y="0"/>
                </a:cubicBezTo>
                <a:lnTo>
                  <a:pt x="265" y="142"/>
                </a:lnTo>
                <a:close/>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Poppins Light" charset="0"/>
              <a:ea typeface="+mn-ea"/>
            </a:endParaRPr>
          </a:p>
        </p:txBody>
      </p:sp>
      <p:sp>
        <p:nvSpPr>
          <p:cNvPr id="166" name="Freeform 54"/>
          <p:cNvSpPr>
            <a:spLocks noChangeArrowheads="1"/>
          </p:cNvSpPr>
          <p:nvPr/>
        </p:nvSpPr>
        <p:spPr bwMode="auto">
          <a:xfrm>
            <a:off x="16184563" y="5859463"/>
            <a:ext cx="693737" cy="554037"/>
          </a:xfrm>
          <a:custGeom>
            <a:avLst/>
            <a:gdLst>
              <a:gd name="T0" fmla="*/ 381 w 480"/>
              <a:gd name="T1" fmla="*/ 168 h 382"/>
              <a:gd name="T2" fmla="*/ 381 w 480"/>
              <a:gd name="T3" fmla="*/ 168 h 382"/>
              <a:gd name="T4" fmla="*/ 453 w 480"/>
              <a:gd name="T5" fmla="*/ 80 h 382"/>
              <a:gd name="T6" fmla="*/ 302 w 480"/>
              <a:gd name="T7" fmla="*/ 27 h 382"/>
              <a:gd name="T8" fmla="*/ 284 w 480"/>
              <a:gd name="T9" fmla="*/ 18 h 382"/>
              <a:gd name="T10" fmla="*/ 284 w 480"/>
              <a:gd name="T11" fmla="*/ 160 h 382"/>
              <a:gd name="T12" fmla="*/ 222 w 480"/>
              <a:gd name="T13" fmla="*/ 266 h 382"/>
              <a:gd name="T14" fmla="*/ 106 w 480"/>
              <a:gd name="T15" fmla="*/ 230 h 382"/>
              <a:gd name="T16" fmla="*/ 160 w 480"/>
              <a:gd name="T17" fmla="*/ 115 h 382"/>
              <a:gd name="T18" fmla="*/ 240 w 480"/>
              <a:gd name="T19" fmla="*/ 115 h 382"/>
              <a:gd name="T20" fmla="*/ 240 w 480"/>
              <a:gd name="T21" fmla="*/ 0 h 382"/>
              <a:gd name="T22" fmla="*/ 196 w 480"/>
              <a:gd name="T23" fmla="*/ 0 h 382"/>
              <a:gd name="T24" fmla="*/ 0 w 480"/>
              <a:gd name="T25" fmla="*/ 186 h 382"/>
              <a:gd name="T26" fmla="*/ 196 w 480"/>
              <a:gd name="T27" fmla="*/ 381 h 382"/>
              <a:gd name="T28" fmla="*/ 381 w 480"/>
              <a:gd name="T29" fmla="*/ 186 h 382"/>
              <a:gd name="T30" fmla="*/ 381 w 480"/>
              <a:gd name="T31" fmla="*/ 168 h 3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80" h="382">
                <a:moveTo>
                  <a:pt x="381" y="168"/>
                </a:moveTo>
                <a:lnTo>
                  <a:pt x="381" y="168"/>
                </a:lnTo>
                <a:cubicBezTo>
                  <a:pt x="443" y="151"/>
                  <a:pt x="479" y="89"/>
                  <a:pt x="453" y="80"/>
                </a:cubicBezTo>
                <a:cubicBezTo>
                  <a:pt x="390" y="80"/>
                  <a:pt x="337" y="53"/>
                  <a:pt x="302" y="27"/>
                </a:cubicBezTo>
                <a:cubicBezTo>
                  <a:pt x="293" y="27"/>
                  <a:pt x="293" y="27"/>
                  <a:pt x="284" y="18"/>
                </a:cubicBezTo>
                <a:cubicBezTo>
                  <a:pt x="284" y="160"/>
                  <a:pt x="284" y="160"/>
                  <a:pt x="284" y="160"/>
                </a:cubicBezTo>
                <a:cubicBezTo>
                  <a:pt x="284" y="213"/>
                  <a:pt x="257" y="248"/>
                  <a:pt x="222" y="266"/>
                </a:cubicBezTo>
                <a:cubicBezTo>
                  <a:pt x="178" y="283"/>
                  <a:pt x="124" y="275"/>
                  <a:pt x="106" y="230"/>
                </a:cubicBezTo>
                <a:cubicBezTo>
                  <a:pt x="90" y="195"/>
                  <a:pt x="115" y="142"/>
                  <a:pt x="160" y="115"/>
                </a:cubicBezTo>
                <a:cubicBezTo>
                  <a:pt x="187" y="106"/>
                  <a:pt x="213" y="106"/>
                  <a:pt x="240" y="115"/>
                </a:cubicBezTo>
                <a:cubicBezTo>
                  <a:pt x="240" y="0"/>
                  <a:pt x="240" y="0"/>
                  <a:pt x="240" y="0"/>
                </a:cubicBezTo>
                <a:cubicBezTo>
                  <a:pt x="222" y="0"/>
                  <a:pt x="213" y="0"/>
                  <a:pt x="196" y="0"/>
                </a:cubicBezTo>
                <a:cubicBezTo>
                  <a:pt x="90" y="0"/>
                  <a:pt x="0" y="80"/>
                  <a:pt x="0" y="186"/>
                </a:cubicBezTo>
                <a:cubicBezTo>
                  <a:pt x="0" y="293"/>
                  <a:pt x="90" y="381"/>
                  <a:pt x="196" y="381"/>
                </a:cubicBezTo>
                <a:cubicBezTo>
                  <a:pt x="302" y="381"/>
                  <a:pt x="381" y="293"/>
                  <a:pt x="381" y="186"/>
                </a:cubicBezTo>
                <a:cubicBezTo>
                  <a:pt x="381" y="177"/>
                  <a:pt x="381" y="168"/>
                  <a:pt x="381" y="168"/>
                </a:cubicBezTo>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Poppins Light" charset="0"/>
              <a:ea typeface="+mn-ea"/>
            </a:endParaRPr>
          </a:p>
        </p:txBody>
      </p:sp>
      <p:sp>
        <p:nvSpPr>
          <p:cNvPr id="176" name="Freeform 55"/>
          <p:cNvSpPr>
            <a:spLocks noChangeArrowheads="1"/>
          </p:cNvSpPr>
          <p:nvPr/>
        </p:nvSpPr>
        <p:spPr bwMode="auto">
          <a:xfrm>
            <a:off x="17605375" y="5795963"/>
            <a:ext cx="695325" cy="681037"/>
          </a:xfrm>
          <a:custGeom>
            <a:avLst/>
            <a:gdLst>
              <a:gd name="T0" fmla="*/ 239 w 480"/>
              <a:gd name="T1" fmla="*/ 0 h 471"/>
              <a:gd name="T2" fmla="*/ 239 w 480"/>
              <a:gd name="T3" fmla="*/ 0 h 471"/>
              <a:gd name="T4" fmla="*/ 0 w 480"/>
              <a:gd name="T5" fmla="*/ 231 h 471"/>
              <a:gd name="T6" fmla="*/ 239 w 480"/>
              <a:gd name="T7" fmla="*/ 470 h 471"/>
              <a:gd name="T8" fmla="*/ 479 w 480"/>
              <a:gd name="T9" fmla="*/ 231 h 471"/>
              <a:gd name="T10" fmla="*/ 239 w 480"/>
              <a:gd name="T11" fmla="*/ 0 h 471"/>
              <a:gd name="T12" fmla="*/ 328 w 480"/>
              <a:gd name="T13" fmla="*/ 222 h 471"/>
              <a:gd name="T14" fmla="*/ 328 w 480"/>
              <a:gd name="T15" fmla="*/ 222 h 471"/>
              <a:gd name="T16" fmla="*/ 328 w 480"/>
              <a:gd name="T17" fmla="*/ 231 h 471"/>
              <a:gd name="T18" fmla="*/ 230 w 480"/>
              <a:gd name="T19" fmla="*/ 328 h 471"/>
              <a:gd name="T20" fmla="*/ 133 w 480"/>
              <a:gd name="T21" fmla="*/ 231 h 471"/>
              <a:gd name="T22" fmla="*/ 230 w 480"/>
              <a:gd name="T23" fmla="*/ 134 h 471"/>
              <a:gd name="T24" fmla="*/ 248 w 480"/>
              <a:gd name="T25" fmla="*/ 143 h 471"/>
              <a:gd name="T26" fmla="*/ 248 w 480"/>
              <a:gd name="T27" fmla="*/ 196 h 471"/>
              <a:gd name="T28" fmla="*/ 213 w 480"/>
              <a:gd name="T29" fmla="*/ 196 h 471"/>
              <a:gd name="T30" fmla="*/ 186 w 480"/>
              <a:gd name="T31" fmla="*/ 258 h 471"/>
              <a:gd name="T32" fmla="*/ 248 w 480"/>
              <a:gd name="T33" fmla="*/ 275 h 471"/>
              <a:gd name="T34" fmla="*/ 275 w 480"/>
              <a:gd name="T35" fmla="*/ 222 h 471"/>
              <a:gd name="T36" fmla="*/ 275 w 480"/>
              <a:gd name="T37" fmla="*/ 151 h 471"/>
              <a:gd name="T38" fmla="*/ 283 w 480"/>
              <a:gd name="T39" fmla="*/ 151 h 471"/>
              <a:gd name="T40" fmla="*/ 354 w 480"/>
              <a:gd name="T41" fmla="*/ 178 h 471"/>
              <a:gd name="T42" fmla="*/ 328 w 480"/>
              <a:gd name="T43" fmla="*/ 222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80" h="471">
                <a:moveTo>
                  <a:pt x="239" y="0"/>
                </a:moveTo>
                <a:lnTo>
                  <a:pt x="239" y="0"/>
                </a:lnTo>
                <a:cubicBezTo>
                  <a:pt x="107" y="0"/>
                  <a:pt x="0" y="107"/>
                  <a:pt x="0" y="231"/>
                </a:cubicBezTo>
                <a:cubicBezTo>
                  <a:pt x="0" y="364"/>
                  <a:pt x="107" y="470"/>
                  <a:pt x="239" y="470"/>
                </a:cubicBezTo>
                <a:cubicBezTo>
                  <a:pt x="372" y="470"/>
                  <a:pt x="479" y="364"/>
                  <a:pt x="479" y="231"/>
                </a:cubicBezTo>
                <a:cubicBezTo>
                  <a:pt x="479" y="107"/>
                  <a:pt x="372" y="0"/>
                  <a:pt x="239" y="0"/>
                </a:cubicBezTo>
                <a:close/>
                <a:moveTo>
                  <a:pt x="328" y="222"/>
                </a:moveTo>
                <a:lnTo>
                  <a:pt x="328" y="222"/>
                </a:lnTo>
                <a:lnTo>
                  <a:pt x="328" y="231"/>
                </a:lnTo>
                <a:cubicBezTo>
                  <a:pt x="328" y="293"/>
                  <a:pt x="283" y="328"/>
                  <a:pt x="230" y="328"/>
                </a:cubicBezTo>
                <a:cubicBezTo>
                  <a:pt x="177" y="328"/>
                  <a:pt x="133" y="293"/>
                  <a:pt x="133" y="231"/>
                </a:cubicBezTo>
                <a:cubicBezTo>
                  <a:pt x="133" y="178"/>
                  <a:pt x="177" y="134"/>
                  <a:pt x="230" y="134"/>
                </a:cubicBezTo>
                <a:cubicBezTo>
                  <a:pt x="239" y="134"/>
                  <a:pt x="248" y="134"/>
                  <a:pt x="248" y="143"/>
                </a:cubicBezTo>
                <a:cubicBezTo>
                  <a:pt x="248" y="196"/>
                  <a:pt x="248" y="196"/>
                  <a:pt x="248" y="196"/>
                </a:cubicBezTo>
                <a:cubicBezTo>
                  <a:pt x="239" y="187"/>
                  <a:pt x="222" y="196"/>
                  <a:pt x="213" y="196"/>
                </a:cubicBezTo>
                <a:cubicBezTo>
                  <a:pt x="186" y="213"/>
                  <a:pt x="177" y="231"/>
                  <a:pt x="186" y="258"/>
                </a:cubicBezTo>
                <a:cubicBezTo>
                  <a:pt x="195" y="275"/>
                  <a:pt x="222" y="284"/>
                  <a:pt x="248" y="275"/>
                </a:cubicBezTo>
                <a:cubicBezTo>
                  <a:pt x="257" y="267"/>
                  <a:pt x="275" y="249"/>
                  <a:pt x="275" y="222"/>
                </a:cubicBezTo>
                <a:cubicBezTo>
                  <a:pt x="275" y="151"/>
                  <a:pt x="275" y="151"/>
                  <a:pt x="275" y="151"/>
                </a:cubicBezTo>
                <a:lnTo>
                  <a:pt x="283" y="151"/>
                </a:lnTo>
                <a:cubicBezTo>
                  <a:pt x="301" y="160"/>
                  <a:pt x="328" y="178"/>
                  <a:pt x="354" y="178"/>
                </a:cubicBezTo>
                <a:cubicBezTo>
                  <a:pt x="372" y="178"/>
                  <a:pt x="354" y="213"/>
                  <a:pt x="328" y="222"/>
                </a:cubicBezTo>
                <a:close/>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Poppins Light" charset="0"/>
              <a:ea typeface="+mn-ea"/>
            </a:endParaRPr>
          </a:p>
        </p:txBody>
      </p:sp>
      <p:sp>
        <p:nvSpPr>
          <p:cNvPr id="177" name="Freeform 56"/>
          <p:cNvSpPr>
            <a:spLocks noChangeArrowheads="1"/>
          </p:cNvSpPr>
          <p:nvPr/>
        </p:nvSpPr>
        <p:spPr bwMode="auto">
          <a:xfrm>
            <a:off x="4773613" y="7243763"/>
            <a:ext cx="592137" cy="655637"/>
          </a:xfrm>
          <a:custGeom>
            <a:avLst/>
            <a:gdLst>
              <a:gd name="T0" fmla="*/ 364 w 409"/>
              <a:gd name="T1" fmla="*/ 80 h 453"/>
              <a:gd name="T2" fmla="*/ 364 w 409"/>
              <a:gd name="T3" fmla="*/ 80 h 453"/>
              <a:gd name="T4" fmla="*/ 329 w 409"/>
              <a:gd name="T5" fmla="*/ 53 h 453"/>
              <a:gd name="T6" fmla="*/ 222 w 409"/>
              <a:gd name="T7" fmla="*/ 45 h 453"/>
              <a:gd name="T8" fmla="*/ 204 w 409"/>
              <a:gd name="T9" fmla="*/ 9 h 453"/>
              <a:gd name="T10" fmla="*/ 142 w 409"/>
              <a:gd name="T11" fmla="*/ 0 h 453"/>
              <a:gd name="T12" fmla="*/ 124 w 409"/>
              <a:gd name="T13" fmla="*/ 45 h 453"/>
              <a:gd name="T14" fmla="*/ 124 w 409"/>
              <a:gd name="T15" fmla="*/ 98 h 453"/>
              <a:gd name="T16" fmla="*/ 80 w 409"/>
              <a:gd name="T17" fmla="*/ 133 h 453"/>
              <a:gd name="T18" fmla="*/ 27 w 409"/>
              <a:gd name="T19" fmla="*/ 133 h 453"/>
              <a:gd name="T20" fmla="*/ 0 w 409"/>
              <a:gd name="T21" fmla="*/ 151 h 453"/>
              <a:gd name="T22" fmla="*/ 45 w 409"/>
              <a:gd name="T23" fmla="*/ 302 h 453"/>
              <a:gd name="T24" fmla="*/ 169 w 409"/>
              <a:gd name="T25" fmla="*/ 319 h 453"/>
              <a:gd name="T26" fmla="*/ 186 w 409"/>
              <a:gd name="T27" fmla="*/ 266 h 453"/>
              <a:gd name="T28" fmla="*/ 231 w 409"/>
              <a:gd name="T29" fmla="*/ 310 h 453"/>
              <a:gd name="T30" fmla="*/ 302 w 409"/>
              <a:gd name="T31" fmla="*/ 337 h 453"/>
              <a:gd name="T32" fmla="*/ 293 w 409"/>
              <a:gd name="T33" fmla="*/ 399 h 453"/>
              <a:gd name="T34" fmla="*/ 248 w 409"/>
              <a:gd name="T35" fmla="*/ 408 h 453"/>
              <a:gd name="T36" fmla="*/ 239 w 409"/>
              <a:gd name="T37" fmla="*/ 372 h 453"/>
              <a:gd name="T38" fmla="*/ 257 w 409"/>
              <a:gd name="T39" fmla="*/ 372 h 453"/>
              <a:gd name="T40" fmla="*/ 257 w 409"/>
              <a:gd name="T41" fmla="*/ 337 h 453"/>
              <a:gd name="T42" fmla="*/ 186 w 409"/>
              <a:gd name="T43" fmla="*/ 372 h 453"/>
              <a:gd name="T44" fmla="*/ 195 w 409"/>
              <a:gd name="T45" fmla="*/ 434 h 453"/>
              <a:gd name="T46" fmla="*/ 293 w 409"/>
              <a:gd name="T47" fmla="*/ 452 h 453"/>
              <a:gd name="T48" fmla="*/ 364 w 409"/>
              <a:gd name="T49" fmla="*/ 80 h 453"/>
              <a:gd name="T50" fmla="*/ 319 w 409"/>
              <a:gd name="T51" fmla="*/ 231 h 453"/>
              <a:gd name="T52" fmla="*/ 319 w 409"/>
              <a:gd name="T53" fmla="*/ 231 h 453"/>
              <a:gd name="T54" fmla="*/ 284 w 409"/>
              <a:gd name="T55" fmla="*/ 222 h 453"/>
              <a:gd name="T56" fmla="*/ 248 w 409"/>
              <a:gd name="T57" fmla="*/ 231 h 453"/>
              <a:gd name="T58" fmla="*/ 284 w 409"/>
              <a:gd name="T59" fmla="*/ 177 h 453"/>
              <a:gd name="T60" fmla="*/ 319 w 409"/>
              <a:gd name="T61" fmla="*/ 231 h 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09" h="453">
                <a:moveTo>
                  <a:pt x="364" y="80"/>
                </a:moveTo>
                <a:lnTo>
                  <a:pt x="364" y="80"/>
                </a:lnTo>
                <a:cubicBezTo>
                  <a:pt x="364" y="53"/>
                  <a:pt x="329" y="53"/>
                  <a:pt x="329" y="53"/>
                </a:cubicBezTo>
                <a:cubicBezTo>
                  <a:pt x="222" y="45"/>
                  <a:pt x="222" y="45"/>
                  <a:pt x="222" y="45"/>
                </a:cubicBezTo>
                <a:cubicBezTo>
                  <a:pt x="222" y="45"/>
                  <a:pt x="222" y="18"/>
                  <a:pt x="204" y="9"/>
                </a:cubicBezTo>
                <a:cubicBezTo>
                  <a:pt x="177" y="0"/>
                  <a:pt x="160" y="0"/>
                  <a:pt x="142" y="0"/>
                </a:cubicBezTo>
                <a:cubicBezTo>
                  <a:pt x="124" y="0"/>
                  <a:pt x="124" y="27"/>
                  <a:pt x="124" y="45"/>
                </a:cubicBezTo>
                <a:cubicBezTo>
                  <a:pt x="124" y="62"/>
                  <a:pt x="124" y="89"/>
                  <a:pt x="124" y="98"/>
                </a:cubicBezTo>
                <a:cubicBezTo>
                  <a:pt x="124" y="124"/>
                  <a:pt x="116" y="133"/>
                  <a:pt x="80" y="133"/>
                </a:cubicBezTo>
                <a:cubicBezTo>
                  <a:pt x="27" y="133"/>
                  <a:pt x="27" y="133"/>
                  <a:pt x="27" y="133"/>
                </a:cubicBezTo>
                <a:cubicBezTo>
                  <a:pt x="10" y="133"/>
                  <a:pt x="0" y="133"/>
                  <a:pt x="0" y="151"/>
                </a:cubicBezTo>
                <a:cubicBezTo>
                  <a:pt x="0" y="159"/>
                  <a:pt x="18" y="275"/>
                  <a:pt x="45" y="302"/>
                </a:cubicBezTo>
                <a:cubicBezTo>
                  <a:pt x="63" y="310"/>
                  <a:pt x="151" y="319"/>
                  <a:pt x="169" y="319"/>
                </a:cubicBezTo>
                <a:cubicBezTo>
                  <a:pt x="186" y="319"/>
                  <a:pt x="177" y="266"/>
                  <a:pt x="186" y="266"/>
                </a:cubicBezTo>
                <a:cubicBezTo>
                  <a:pt x="195" y="266"/>
                  <a:pt x="195" y="302"/>
                  <a:pt x="231" y="310"/>
                </a:cubicBezTo>
                <a:cubicBezTo>
                  <a:pt x="257" y="310"/>
                  <a:pt x="302" y="310"/>
                  <a:pt x="302" y="337"/>
                </a:cubicBezTo>
                <a:cubicBezTo>
                  <a:pt x="302" y="363"/>
                  <a:pt x="310" y="399"/>
                  <a:pt x="293" y="399"/>
                </a:cubicBezTo>
                <a:cubicBezTo>
                  <a:pt x="248" y="408"/>
                  <a:pt x="248" y="408"/>
                  <a:pt x="248" y="408"/>
                </a:cubicBezTo>
                <a:cubicBezTo>
                  <a:pt x="213" y="399"/>
                  <a:pt x="222" y="372"/>
                  <a:pt x="239" y="372"/>
                </a:cubicBezTo>
                <a:cubicBezTo>
                  <a:pt x="248" y="372"/>
                  <a:pt x="257" y="372"/>
                  <a:pt x="257" y="372"/>
                </a:cubicBezTo>
                <a:cubicBezTo>
                  <a:pt x="257" y="337"/>
                  <a:pt x="257" y="337"/>
                  <a:pt x="257" y="337"/>
                </a:cubicBezTo>
                <a:cubicBezTo>
                  <a:pt x="257" y="337"/>
                  <a:pt x="195" y="328"/>
                  <a:pt x="186" y="372"/>
                </a:cubicBezTo>
                <a:cubicBezTo>
                  <a:pt x="186" y="417"/>
                  <a:pt x="195" y="434"/>
                  <a:pt x="195" y="434"/>
                </a:cubicBezTo>
                <a:cubicBezTo>
                  <a:pt x="204" y="443"/>
                  <a:pt x="213" y="452"/>
                  <a:pt x="293" y="452"/>
                </a:cubicBezTo>
                <a:cubicBezTo>
                  <a:pt x="408" y="452"/>
                  <a:pt x="364" y="115"/>
                  <a:pt x="364" y="80"/>
                </a:cubicBezTo>
                <a:close/>
                <a:moveTo>
                  <a:pt x="319" y="231"/>
                </a:moveTo>
                <a:lnTo>
                  <a:pt x="319" y="231"/>
                </a:lnTo>
                <a:cubicBezTo>
                  <a:pt x="319" y="240"/>
                  <a:pt x="302" y="222"/>
                  <a:pt x="284" y="222"/>
                </a:cubicBezTo>
                <a:cubicBezTo>
                  <a:pt x="266" y="222"/>
                  <a:pt x="248" y="231"/>
                  <a:pt x="248" y="231"/>
                </a:cubicBezTo>
                <a:cubicBezTo>
                  <a:pt x="239" y="222"/>
                  <a:pt x="248" y="177"/>
                  <a:pt x="284" y="177"/>
                </a:cubicBezTo>
                <a:cubicBezTo>
                  <a:pt x="310" y="177"/>
                  <a:pt x="329" y="231"/>
                  <a:pt x="319" y="231"/>
                </a:cubicBezTo>
                <a:close/>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Poppins Light" charset="0"/>
              <a:ea typeface="+mn-ea"/>
            </a:endParaRPr>
          </a:p>
        </p:txBody>
      </p:sp>
      <p:sp>
        <p:nvSpPr>
          <p:cNvPr id="178" name="Freeform 57"/>
          <p:cNvSpPr>
            <a:spLocks noChangeArrowheads="1"/>
          </p:cNvSpPr>
          <p:nvPr/>
        </p:nvSpPr>
        <p:spPr bwMode="auto">
          <a:xfrm>
            <a:off x="4773613" y="7256463"/>
            <a:ext cx="114300" cy="114300"/>
          </a:xfrm>
          <a:custGeom>
            <a:avLst/>
            <a:gdLst>
              <a:gd name="T0" fmla="*/ 80 w 81"/>
              <a:gd name="T1" fmla="*/ 71 h 81"/>
              <a:gd name="T2" fmla="*/ 80 w 81"/>
              <a:gd name="T3" fmla="*/ 71 h 81"/>
              <a:gd name="T4" fmla="*/ 80 w 81"/>
              <a:gd name="T5" fmla="*/ 0 h 81"/>
              <a:gd name="T6" fmla="*/ 0 w 81"/>
              <a:gd name="T7" fmla="*/ 80 h 81"/>
              <a:gd name="T8" fmla="*/ 71 w 81"/>
              <a:gd name="T9" fmla="*/ 80 h 81"/>
              <a:gd name="T10" fmla="*/ 80 w 81"/>
              <a:gd name="T11" fmla="*/ 71 h 81"/>
            </a:gdLst>
            <a:ahLst/>
            <a:cxnLst>
              <a:cxn ang="0">
                <a:pos x="T0" y="T1"/>
              </a:cxn>
              <a:cxn ang="0">
                <a:pos x="T2" y="T3"/>
              </a:cxn>
              <a:cxn ang="0">
                <a:pos x="T4" y="T5"/>
              </a:cxn>
              <a:cxn ang="0">
                <a:pos x="T6" y="T7"/>
              </a:cxn>
              <a:cxn ang="0">
                <a:pos x="T8" y="T9"/>
              </a:cxn>
              <a:cxn ang="0">
                <a:pos x="T10" y="T11"/>
              </a:cxn>
            </a:cxnLst>
            <a:rect l="0" t="0" r="r" b="b"/>
            <a:pathLst>
              <a:path w="81" h="81">
                <a:moveTo>
                  <a:pt x="80" y="71"/>
                </a:moveTo>
                <a:lnTo>
                  <a:pt x="80" y="71"/>
                </a:lnTo>
                <a:cubicBezTo>
                  <a:pt x="80" y="62"/>
                  <a:pt x="80" y="0"/>
                  <a:pt x="80" y="0"/>
                </a:cubicBezTo>
                <a:cubicBezTo>
                  <a:pt x="0" y="80"/>
                  <a:pt x="0" y="80"/>
                  <a:pt x="0" y="80"/>
                </a:cubicBezTo>
                <a:cubicBezTo>
                  <a:pt x="0" y="80"/>
                  <a:pt x="54" y="80"/>
                  <a:pt x="71" y="80"/>
                </a:cubicBezTo>
                <a:cubicBezTo>
                  <a:pt x="80" y="80"/>
                  <a:pt x="80" y="80"/>
                  <a:pt x="80" y="71"/>
                </a:cubicBezTo>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Poppins Light" charset="0"/>
              <a:ea typeface="+mn-ea"/>
            </a:endParaRPr>
          </a:p>
        </p:txBody>
      </p:sp>
      <p:sp>
        <p:nvSpPr>
          <p:cNvPr id="179" name="Freeform 58"/>
          <p:cNvSpPr>
            <a:spLocks noChangeArrowheads="1"/>
          </p:cNvSpPr>
          <p:nvPr/>
        </p:nvSpPr>
        <p:spPr bwMode="auto">
          <a:xfrm>
            <a:off x="8997950" y="4360863"/>
            <a:ext cx="693738" cy="685800"/>
          </a:xfrm>
          <a:custGeom>
            <a:avLst/>
            <a:gdLst>
              <a:gd name="T0" fmla="*/ 240 w 480"/>
              <a:gd name="T1" fmla="*/ 0 h 471"/>
              <a:gd name="T2" fmla="*/ 240 w 480"/>
              <a:gd name="T3" fmla="*/ 0 h 471"/>
              <a:gd name="T4" fmla="*/ 0 w 480"/>
              <a:gd name="T5" fmla="*/ 231 h 471"/>
              <a:gd name="T6" fmla="*/ 240 w 480"/>
              <a:gd name="T7" fmla="*/ 470 h 471"/>
              <a:gd name="T8" fmla="*/ 479 w 480"/>
              <a:gd name="T9" fmla="*/ 231 h 471"/>
              <a:gd name="T10" fmla="*/ 240 w 480"/>
              <a:gd name="T11" fmla="*/ 0 h 471"/>
              <a:gd name="T12" fmla="*/ 346 w 480"/>
              <a:gd name="T13" fmla="*/ 187 h 471"/>
              <a:gd name="T14" fmla="*/ 346 w 480"/>
              <a:gd name="T15" fmla="*/ 187 h 471"/>
              <a:gd name="T16" fmla="*/ 249 w 480"/>
              <a:gd name="T17" fmla="*/ 338 h 471"/>
              <a:gd name="T18" fmla="*/ 195 w 480"/>
              <a:gd name="T19" fmla="*/ 319 h 471"/>
              <a:gd name="T20" fmla="*/ 160 w 480"/>
              <a:gd name="T21" fmla="*/ 195 h 471"/>
              <a:gd name="T22" fmla="*/ 134 w 480"/>
              <a:gd name="T23" fmla="*/ 204 h 471"/>
              <a:gd name="T24" fmla="*/ 124 w 480"/>
              <a:gd name="T25" fmla="*/ 195 h 471"/>
              <a:gd name="T26" fmla="*/ 195 w 480"/>
              <a:gd name="T27" fmla="*/ 142 h 471"/>
              <a:gd name="T28" fmla="*/ 231 w 480"/>
              <a:gd name="T29" fmla="*/ 222 h 471"/>
              <a:gd name="T30" fmla="*/ 249 w 480"/>
              <a:gd name="T31" fmla="*/ 266 h 471"/>
              <a:gd name="T32" fmla="*/ 284 w 480"/>
              <a:gd name="T33" fmla="*/ 222 h 471"/>
              <a:gd name="T34" fmla="*/ 258 w 480"/>
              <a:gd name="T35" fmla="*/ 195 h 471"/>
              <a:gd name="T36" fmla="*/ 346 w 480"/>
              <a:gd name="T37" fmla="*/ 187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80" h="471">
                <a:moveTo>
                  <a:pt x="240" y="0"/>
                </a:moveTo>
                <a:lnTo>
                  <a:pt x="240" y="0"/>
                </a:lnTo>
                <a:cubicBezTo>
                  <a:pt x="107" y="0"/>
                  <a:pt x="0" y="107"/>
                  <a:pt x="0" y="231"/>
                </a:cubicBezTo>
                <a:cubicBezTo>
                  <a:pt x="0" y="363"/>
                  <a:pt x="107" y="470"/>
                  <a:pt x="240" y="470"/>
                </a:cubicBezTo>
                <a:cubicBezTo>
                  <a:pt x="372" y="470"/>
                  <a:pt x="479" y="363"/>
                  <a:pt x="479" y="231"/>
                </a:cubicBezTo>
                <a:cubicBezTo>
                  <a:pt x="479" y="107"/>
                  <a:pt x="372" y="0"/>
                  <a:pt x="240" y="0"/>
                </a:cubicBezTo>
                <a:close/>
                <a:moveTo>
                  <a:pt x="346" y="187"/>
                </a:moveTo>
                <a:lnTo>
                  <a:pt x="346" y="187"/>
                </a:lnTo>
                <a:cubicBezTo>
                  <a:pt x="337" y="257"/>
                  <a:pt x="266" y="319"/>
                  <a:pt x="249" y="338"/>
                </a:cubicBezTo>
                <a:cubicBezTo>
                  <a:pt x="222" y="346"/>
                  <a:pt x="205" y="328"/>
                  <a:pt x="195" y="319"/>
                </a:cubicBezTo>
                <a:cubicBezTo>
                  <a:pt x="187" y="301"/>
                  <a:pt x="169" y="204"/>
                  <a:pt x="160" y="195"/>
                </a:cubicBezTo>
                <a:cubicBezTo>
                  <a:pt x="151" y="195"/>
                  <a:pt x="134" y="204"/>
                  <a:pt x="134" y="204"/>
                </a:cubicBezTo>
                <a:cubicBezTo>
                  <a:pt x="124" y="195"/>
                  <a:pt x="124" y="195"/>
                  <a:pt x="124" y="195"/>
                </a:cubicBezTo>
                <a:cubicBezTo>
                  <a:pt x="124" y="195"/>
                  <a:pt x="160" y="151"/>
                  <a:pt x="195" y="142"/>
                </a:cubicBezTo>
                <a:cubicBezTo>
                  <a:pt x="222" y="134"/>
                  <a:pt x="222" y="187"/>
                  <a:pt x="231" y="222"/>
                </a:cubicBezTo>
                <a:cubicBezTo>
                  <a:pt x="240" y="248"/>
                  <a:pt x="240" y="266"/>
                  <a:pt x="249" y="266"/>
                </a:cubicBezTo>
                <a:cubicBezTo>
                  <a:pt x="258" y="266"/>
                  <a:pt x="266" y="248"/>
                  <a:pt x="284" y="222"/>
                </a:cubicBezTo>
                <a:cubicBezTo>
                  <a:pt x="293" y="204"/>
                  <a:pt x="275" y="178"/>
                  <a:pt x="258" y="195"/>
                </a:cubicBezTo>
                <a:cubicBezTo>
                  <a:pt x="266" y="134"/>
                  <a:pt x="364" y="116"/>
                  <a:pt x="346" y="187"/>
                </a:cubicBezTo>
                <a:close/>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Poppins Light" charset="0"/>
              <a:ea typeface="+mn-ea"/>
            </a:endParaRPr>
          </a:p>
        </p:txBody>
      </p:sp>
      <p:sp>
        <p:nvSpPr>
          <p:cNvPr id="180" name="Freeform 59"/>
          <p:cNvSpPr>
            <a:spLocks noChangeArrowheads="1"/>
          </p:cNvSpPr>
          <p:nvPr/>
        </p:nvSpPr>
        <p:spPr bwMode="auto">
          <a:xfrm>
            <a:off x="6127750" y="4360863"/>
            <a:ext cx="695325" cy="685800"/>
          </a:xfrm>
          <a:custGeom>
            <a:avLst/>
            <a:gdLst>
              <a:gd name="T0" fmla="*/ 239 w 479"/>
              <a:gd name="T1" fmla="*/ 0 h 471"/>
              <a:gd name="T2" fmla="*/ 239 w 479"/>
              <a:gd name="T3" fmla="*/ 0 h 471"/>
              <a:gd name="T4" fmla="*/ 0 w 479"/>
              <a:gd name="T5" fmla="*/ 231 h 471"/>
              <a:gd name="T6" fmla="*/ 239 w 479"/>
              <a:gd name="T7" fmla="*/ 470 h 471"/>
              <a:gd name="T8" fmla="*/ 478 w 479"/>
              <a:gd name="T9" fmla="*/ 231 h 471"/>
              <a:gd name="T10" fmla="*/ 239 w 479"/>
              <a:gd name="T11" fmla="*/ 0 h 471"/>
              <a:gd name="T12" fmla="*/ 177 w 479"/>
              <a:gd name="T13" fmla="*/ 284 h 471"/>
              <a:gd name="T14" fmla="*/ 177 w 479"/>
              <a:gd name="T15" fmla="*/ 284 h 471"/>
              <a:gd name="T16" fmla="*/ 124 w 479"/>
              <a:gd name="T17" fmla="*/ 231 h 471"/>
              <a:gd name="T18" fmla="*/ 177 w 479"/>
              <a:gd name="T19" fmla="*/ 187 h 471"/>
              <a:gd name="T20" fmla="*/ 221 w 479"/>
              <a:gd name="T21" fmla="*/ 231 h 471"/>
              <a:gd name="T22" fmla="*/ 177 w 479"/>
              <a:gd name="T23" fmla="*/ 284 h 471"/>
              <a:gd name="T24" fmla="*/ 300 w 479"/>
              <a:gd name="T25" fmla="*/ 284 h 471"/>
              <a:gd name="T26" fmla="*/ 300 w 479"/>
              <a:gd name="T27" fmla="*/ 284 h 471"/>
              <a:gd name="T28" fmla="*/ 256 w 479"/>
              <a:gd name="T29" fmla="*/ 231 h 471"/>
              <a:gd name="T30" fmla="*/ 300 w 479"/>
              <a:gd name="T31" fmla="*/ 187 h 471"/>
              <a:gd name="T32" fmla="*/ 354 w 479"/>
              <a:gd name="T33" fmla="*/ 231 h 471"/>
              <a:gd name="T34" fmla="*/ 300 w 479"/>
              <a:gd name="T35" fmla="*/ 284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79" h="471">
                <a:moveTo>
                  <a:pt x="239" y="0"/>
                </a:moveTo>
                <a:lnTo>
                  <a:pt x="239" y="0"/>
                </a:lnTo>
                <a:cubicBezTo>
                  <a:pt x="106" y="0"/>
                  <a:pt x="0" y="107"/>
                  <a:pt x="0" y="231"/>
                </a:cubicBezTo>
                <a:cubicBezTo>
                  <a:pt x="0" y="363"/>
                  <a:pt x="106" y="470"/>
                  <a:pt x="239" y="470"/>
                </a:cubicBezTo>
                <a:cubicBezTo>
                  <a:pt x="372" y="470"/>
                  <a:pt x="478" y="363"/>
                  <a:pt x="478" y="231"/>
                </a:cubicBezTo>
                <a:cubicBezTo>
                  <a:pt x="478" y="107"/>
                  <a:pt x="372" y="0"/>
                  <a:pt x="239" y="0"/>
                </a:cubicBezTo>
                <a:close/>
                <a:moveTo>
                  <a:pt x="177" y="284"/>
                </a:moveTo>
                <a:lnTo>
                  <a:pt x="177" y="284"/>
                </a:lnTo>
                <a:cubicBezTo>
                  <a:pt x="150" y="284"/>
                  <a:pt x="124" y="266"/>
                  <a:pt x="124" y="231"/>
                </a:cubicBezTo>
                <a:cubicBezTo>
                  <a:pt x="124" y="204"/>
                  <a:pt x="150" y="187"/>
                  <a:pt x="177" y="187"/>
                </a:cubicBezTo>
                <a:cubicBezTo>
                  <a:pt x="203" y="187"/>
                  <a:pt x="221" y="204"/>
                  <a:pt x="221" y="231"/>
                </a:cubicBezTo>
                <a:cubicBezTo>
                  <a:pt x="221" y="266"/>
                  <a:pt x="203" y="284"/>
                  <a:pt x="177" y="284"/>
                </a:cubicBezTo>
                <a:close/>
                <a:moveTo>
                  <a:pt x="300" y="284"/>
                </a:moveTo>
                <a:lnTo>
                  <a:pt x="300" y="284"/>
                </a:lnTo>
                <a:cubicBezTo>
                  <a:pt x="275" y="284"/>
                  <a:pt x="256" y="266"/>
                  <a:pt x="256" y="231"/>
                </a:cubicBezTo>
                <a:cubicBezTo>
                  <a:pt x="256" y="204"/>
                  <a:pt x="275" y="187"/>
                  <a:pt x="300" y="187"/>
                </a:cubicBezTo>
                <a:cubicBezTo>
                  <a:pt x="328" y="187"/>
                  <a:pt x="354" y="204"/>
                  <a:pt x="354" y="231"/>
                </a:cubicBezTo>
                <a:cubicBezTo>
                  <a:pt x="354" y="266"/>
                  <a:pt x="328" y="284"/>
                  <a:pt x="300" y="284"/>
                </a:cubicBezTo>
                <a:close/>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Poppins Light" charset="0"/>
              <a:ea typeface="+mn-ea"/>
            </a:endParaRPr>
          </a:p>
        </p:txBody>
      </p:sp>
      <p:sp>
        <p:nvSpPr>
          <p:cNvPr id="181" name="Freeform 60"/>
          <p:cNvSpPr>
            <a:spLocks noChangeArrowheads="1"/>
          </p:cNvSpPr>
          <p:nvPr/>
        </p:nvSpPr>
        <p:spPr bwMode="auto">
          <a:xfrm>
            <a:off x="6191250" y="7281863"/>
            <a:ext cx="568325" cy="571500"/>
          </a:xfrm>
          <a:custGeom>
            <a:avLst/>
            <a:gdLst>
              <a:gd name="T0" fmla="*/ 89 w 391"/>
              <a:gd name="T1" fmla="*/ 160 h 399"/>
              <a:gd name="T2" fmla="*/ 89 w 391"/>
              <a:gd name="T3" fmla="*/ 160 h 399"/>
              <a:gd name="T4" fmla="*/ 133 w 391"/>
              <a:gd name="T5" fmla="*/ 88 h 399"/>
              <a:gd name="T6" fmla="*/ 186 w 391"/>
              <a:gd name="T7" fmla="*/ 88 h 399"/>
              <a:gd name="T8" fmla="*/ 186 w 391"/>
              <a:gd name="T9" fmla="*/ 150 h 399"/>
              <a:gd name="T10" fmla="*/ 186 w 391"/>
              <a:gd name="T11" fmla="*/ 150 h 399"/>
              <a:gd name="T12" fmla="*/ 195 w 391"/>
              <a:gd name="T13" fmla="*/ 160 h 399"/>
              <a:gd name="T14" fmla="*/ 195 w 391"/>
              <a:gd name="T15" fmla="*/ 150 h 399"/>
              <a:gd name="T16" fmla="*/ 354 w 391"/>
              <a:gd name="T17" fmla="*/ 0 h 399"/>
              <a:gd name="T18" fmla="*/ 248 w 391"/>
              <a:gd name="T19" fmla="*/ 0 h 399"/>
              <a:gd name="T20" fmla="*/ 133 w 391"/>
              <a:gd name="T21" fmla="*/ 0 h 399"/>
              <a:gd name="T22" fmla="*/ 0 w 391"/>
              <a:gd name="T23" fmla="*/ 150 h 399"/>
              <a:gd name="T24" fmla="*/ 0 w 391"/>
              <a:gd name="T25" fmla="*/ 354 h 399"/>
              <a:gd name="T26" fmla="*/ 89 w 391"/>
              <a:gd name="T27" fmla="*/ 266 h 399"/>
              <a:gd name="T28" fmla="*/ 89 w 391"/>
              <a:gd name="T29" fmla="*/ 160 h 399"/>
              <a:gd name="T30" fmla="*/ 301 w 391"/>
              <a:gd name="T31" fmla="*/ 132 h 399"/>
              <a:gd name="T32" fmla="*/ 301 w 391"/>
              <a:gd name="T33" fmla="*/ 132 h 399"/>
              <a:gd name="T34" fmla="*/ 301 w 391"/>
              <a:gd name="T35" fmla="*/ 239 h 399"/>
              <a:gd name="T36" fmla="*/ 256 w 391"/>
              <a:gd name="T37" fmla="*/ 310 h 399"/>
              <a:gd name="T38" fmla="*/ 203 w 391"/>
              <a:gd name="T39" fmla="*/ 310 h 399"/>
              <a:gd name="T40" fmla="*/ 203 w 391"/>
              <a:gd name="T41" fmla="*/ 248 h 399"/>
              <a:gd name="T42" fmla="*/ 203 w 391"/>
              <a:gd name="T43" fmla="*/ 248 h 399"/>
              <a:gd name="T44" fmla="*/ 195 w 391"/>
              <a:gd name="T45" fmla="*/ 239 h 399"/>
              <a:gd name="T46" fmla="*/ 195 w 391"/>
              <a:gd name="T47" fmla="*/ 239 h 399"/>
              <a:gd name="T48" fmla="*/ 35 w 391"/>
              <a:gd name="T49" fmla="*/ 398 h 399"/>
              <a:gd name="T50" fmla="*/ 142 w 391"/>
              <a:gd name="T51" fmla="*/ 398 h 399"/>
              <a:gd name="T52" fmla="*/ 256 w 391"/>
              <a:gd name="T53" fmla="*/ 398 h 399"/>
              <a:gd name="T54" fmla="*/ 390 w 391"/>
              <a:gd name="T55" fmla="*/ 248 h 399"/>
              <a:gd name="T56" fmla="*/ 390 w 391"/>
              <a:gd name="T57" fmla="*/ 44 h 399"/>
              <a:gd name="T58" fmla="*/ 301 w 391"/>
              <a:gd name="T59" fmla="*/ 132 h 3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91" h="399">
                <a:moveTo>
                  <a:pt x="89" y="160"/>
                </a:moveTo>
                <a:lnTo>
                  <a:pt x="89" y="160"/>
                </a:lnTo>
                <a:cubicBezTo>
                  <a:pt x="89" y="124"/>
                  <a:pt x="97" y="97"/>
                  <a:pt x="133" y="88"/>
                </a:cubicBezTo>
                <a:cubicBezTo>
                  <a:pt x="142" y="88"/>
                  <a:pt x="168" y="88"/>
                  <a:pt x="186" y="88"/>
                </a:cubicBezTo>
                <a:cubicBezTo>
                  <a:pt x="186" y="150"/>
                  <a:pt x="186" y="150"/>
                  <a:pt x="186" y="150"/>
                </a:cubicBezTo>
                <a:lnTo>
                  <a:pt x="186" y="150"/>
                </a:lnTo>
                <a:cubicBezTo>
                  <a:pt x="186" y="160"/>
                  <a:pt x="195" y="160"/>
                  <a:pt x="195" y="160"/>
                </a:cubicBezTo>
                <a:cubicBezTo>
                  <a:pt x="195" y="160"/>
                  <a:pt x="195" y="160"/>
                  <a:pt x="195" y="150"/>
                </a:cubicBezTo>
                <a:cubicBezTo>
                  <a:pt x="354" y="0"/>
                  <a:pt x="354" y="0"/>
                  <a:pt x="354" y="0"/>
                </a:cubicBezTo>
                <a:cubicBezTo>
                  <a:pt x="248" y="0"/>
                  <a:pt x="248" y="0"/>
                  <a:pt x="248" y="0"/>
                </a:cubicBezTo>
                <a:cubicBezTo>
                  <a:pt x="133" y="0"/>
                  <a:pt x="133" y="0"/>
                  <a:pt x="133" y="0"/>
                </a:cubicBezTo>
                <a:cubicBezTo>
                  <a:pt x="44" y="0"/>
                  <a:pt x="0" y="53"/>
                  <a:pt x="0" y="150"/>
                </a:cubicBezTo>
                <a:cubicBezTo>
                  <a:pt x="0" y="354"/>
                  <a:pt x="0" y="354"/>
                  <a:pt x="0" y="354"/>
                </a:cubicBezTo>
                <a:cubicBezTo>
                  <a:pt x="89" y="266"/>
                  <a:pt x="89" y="266"/>
                  <a:pt x="89" y="266"/>
                </a:cubicBezTo>
                <a:lnTo>
                  <a:pt x="89" y="160"/>
                </a:lnTo>
                <a:close/>
                <a:moveTo>
                  <a:pt x="301" y="132"/>
                </a:moveTo>
                <a:lnTo>
                  <a:pt x="301" y="132"/>
                </a:lnTo>
                <a:cubicBezTo>
                  <a:pt x="301" y="239"/>
                  <a:pt x="301" y="239"/>
                  <a:pt x="301" y="239"/>
                </a:cubicBezTo>
                <a:cubicBezTo>
                  <a:pt x="301" y="275"/>
                  <a:pt x="293" y="301"/>
                  <a:pt x="256" y="310"/>
                </a:cubicBezTo>
                <a:cubicBezTo>
                  <a:pt x="248" y="310"/>
                  <a:pt x="221" y="310"/>
                  <a:pt x="203" y="310"/>
                </a:cubicBezTo>
                <a:cubicBezTo>
                  <a:pt x="203" y="248"/>
                  <a:pt x="203" y="248"/>
                  <a:pt x="203" y="248"/>
                </a:cubicBezTo>
                <a:lnTo>
                  <a:pt x="203" y="248"/>
                </a:lnTo>
                <a:cubicBezTo>
                  <a:pt x="203" y="239"/>
                  <a:pt x="195" y="239"/>
                  <a:pt x="195" y="239"/>
                </a:cubicBezTo>
                <a:lnTo>
                  <a:pt x="195" y="239"/>
                </a:lnTo>
                <a:cubicBezTo>
                  <a:pt x="35" y="398"/>
                  <a:pt x="35" y="398"/>
                  <a:pt x="35" y="398"/>
                </a:cubicBezTo>
                <a:cubicBezTo>
                  <a:pt x="142" y="398"/>
                  <a:pt x="142" y="398"/>
                  <a:pt x="142" y="398"/>
                </a:cubicBezTo>
                <a:cubicBezTo>
                  <a:pt x="256" y="398"/>
                  <a:pt x="256" y="398"/>
                  <a:pt x="256" y="398"/>
                </a:cubicBezTo>
                <a:cubicBezTo>
                  <a:pt x="346" y="398"/>
                  <a:pt x="390" y="345"/>
                  <a:pt x="390" y="248"/>
                </a:cubicBezTo>
                <a:cubicBezTo>
                  <a:pt x="390" y="44"/>
                  <a:pt x="390" y="44"/>
                  <a:pt x="390" y="44"/>
                </a:cubicBezTo>
                <a:lnTo>
                  <a:pt x="301" y="132"/>
                </a:lnTo>
                <a:close/>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Poppins Light" charset="0"/>
              <a:ea typeface="+mn-ea"/>
            </a:endParaRPr>
          </a:p>
        </p:txBody>
      </p:sp>
      <p:sp>
        <p:nvSpPr>
          <p:cNvPr id="182" name="Freeform 61"/>
          <p:cNvSpPr>
            <a:spLocks noChangeArrowheads="1"/>
          </p:cNvSpPr>
          <p:nvPr/>
        </p:nvSpPr>
        <p:spPr bwMode="auto">
          <a:xfrm>
            <a:off x="21885275" y="5795963"/>
            <a:ext cx="711200" cy="719137"/>
          </a:xfrm>
          <a:custGeom>
            <a:avLst/>
            <a:gdLst>
              <a:gd name="T0" fmla="*/ 433 w 496"/>
              <a:gd name="T1" fmla="*/ 311 h 498"/>
              <a:gd name="T2" fmla="*/ 433 w 496"/>
              <a:gd name="T3" fmla="*/ 311 h 498"/>
              <a:gd name="T4" fmla="*/ 372 w 496"/>
              <a:gd name="T5" fmla="*/ 320 h 498"/>
              <a:gd name="T6" fmla="*/ 106 w 496"/>
              <a:gd name="T7" fmla="*/ 409 h 498"/>
              <a:gd name="T8" fmla="*/ 123 w 496"/>
              <a:gd name="T9" fmla="*/ 417 h 498"/>
              <a:gd name="T10" fmla="*/ 442 w 496"/>
              <a:gd name="T11" fmla="*/ 364 h 498"/>
              <a:gd name="T12" fmla="*/ 433 w 496"/>
              <a:gd name="T13" fmla="*/ 311 h 498"/>
              <a:gd name="T14" fmla="*/ 132 w 496"/>
              <a:gd name="T15" fmla="*/ 293 h 498"/>
              <a:gd name="T16" fmla="*/ 132 w 496"/>
              <a:gd name="T17" fmla="*/ 293 h 498"/>
              <a:gd name="T18" fmla="*/ 186 w 496"/>
              <a:gd name="T19" fmla="*/ 19 h 498"/>
              <a:gd name="T20" fmla="*/ 159 w 496"/>
              <a:gd name="T21" fmla="*/ 28 h 498"/>
              <a:gd name="T22" fmla="*/ 53 w 496"/>
              <a:gd name="T23" fmla="*/ 328 h 498"/>
              <a:gd name="T24" fmla="*/ 106 w 496"/>
              <a:gd name="T25" fmla="*/ 347 h 498"/>
              <a:gd name="T26" fmla="*/ 132 w 496"/>
              <a:gd name="T27" fmla="*/ 293 h 498"/>
              <a:gd name="T28" fmla="*/ 274 w 496"/>
              <a:gd name="T29" fmla="*/ 9 h 498"/>
              <a:gd name="T30" fmla="*/ 274 w 496"/>
              <a:gd name="T31" fmla="*/ 9 h 498"/>
              <a:gd name="T32" fmla="*/ 239 w 496"/>
              <a:gd name="T33" fmla="*/ 45 h 498"/>
              <a:gd name="T34" fmla="*/ 274 w 496"/>
              <a:gd name="T35" fmla="*/ 90 h 498"/>
              <a:gd name="T36" fmla="*/ 478 w 496"/>
              <a:gd name="T37" fmla="*/ 275 h 498"/>
              <a:gd name="T38" fmla="*/ 487 w 496"/>
              <a:gd name="T39" fmla="*/ 258 h 498"/>
              <a:gd name="T40" fmla="*/ 274 w 496"/>
              <a:gd name="T41" fmla="*/ 9 h 498"/>
              <a:gd name="T42" fmla="*/ 176 w 496"/>
              <a:gd name="T43" fmla="*/ 249 h 498"/>
              <a:gd name="T44" fmla="*/ 176 w 496"/>
              <a:gd name="T45" fmla="*/ 249 h 498"/>
              <a:gd name="T46" fmla="*/ 176 w 496"/>
              <a:gd name="T47" fmla="*/ 284 h 498"/>
              <a:gd name="T48" fmla="*/ 195 w 496"/>
              <a:gd name="T49" fmla="*/ 267 h 498"/>
              <a:gd name="T50" fmla="*/ 203 w 496"/>
              <a:gd name="T51" fmla="*/ 293 h 498"/>
              <a:gd name="T52" fmla="*/ 195 w 496"/>
              <a:gd name="T53" fmla="*/ 303 h 498"/>
              <a:gd name="T54" fmla="*/ 221 w 496"/>
              <a:gd name="T55" fmla="*/ 320 h 498"/>
              <a:gd name="T56" fmla="*/ 257 w 496"/>
              <a:gd name="T57" fmla="*/ 311 h 498"/>
              <a:gd name="T58" fmla="*/ 257 w 496"/>
              <a:gd name="T59" fmla="*/ 311 h 498"/>
              <a:gd name="T60" fmla="*/ 292 w 496"/>
              <a:gd name="T61" fmla="*/ 320 h 498"/>
              <a:gd name="T62" fmla="*/ 319 w 496"/>
              <a:gd name="T63" fmla="*/ 303 h 498"/>
              <a:gd name="T64" fmla="*/ 310 w 496"/>
              <a:gd name="T65" fmla="*/ 293 h 498"/>
              <a:gd name="T66" fmla="*/ 319 w 496"/>
              <a:gd name="T67" fmla="*/ 267 h 498"/>
              <a:gd name="T68" fmla="*/ 336 w 496"/>
              <a:gd name="T69" fmla="*/ 284 h 498"/>
              <a:gd name="T70" fmla="*/ 336 w 496"/>
              <a:gd name="T71" fmla="*/ 249 h 498"/>
              <a:gd name="T72" fmla="*/ 319 w 496"/>
              <a:gd name="T73" fmla="*/ 222 h 498"/>
              <a:gd name="T74" fmla="*/ 319 w 496"/>
              <a:gd name="T75" fmla="*/ 222 h 498"/>
              <a:gd name="T76" fmla="*/ 310 w 496"/>
              <a:gd name="T77" fmla="*/ 213 h 498"/>
              <a:gd name="T78" fmla="*/ 310 w 496"/>
              <a:gd name="T79" fmla="*/ 213 h 498"/>
              <a:gd name="T80" fmla="*/ 310 w 496"/>
              <a:gd name="T81" fmla="*/ 205 h 498"/>
              <a:gd name="T82" fmla="*/ 257 w 496"/>
              <a:gd name="T83" fmla="*/ 151 h 498"/>
              <a:gd name="T84" fmla="*/ 203 w 496"/>
              <a:gd name="T85" fmla="*/ 205 h 498"/>
              <a:gd name="T86" fmla="*/ 203 w 496"/>
              <a:gd name="T87" fmla="*/ 213 h 498"/>
              <a:gd name="T88" fmla="*/ 203 w 496"/>
              <a:gd name="T89" fmla="*/ 213 h 498"/>
              <a:gd name="T90" fmla="*/ 195 w 496"/>
              <a:gd name="T91" fmla="*/ 222 h 498"/>
              <a:gd name="T92" fmla="*/ 195 w 496"/>
              <a:gd name="T93" fmla="*/ 222 h 498"/>
              <a:gd name="T94" fmla="*/ 176 w 496"/>
              <a:gd name="T95" fmla="*/ 249 h 4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96" h="498">
                <a:moveTo>
                  <a:pt x="433" y="311"/>
                </a:moveTo>
                <a:lnTo>
                  <a:pt x="433" y="311"/>
                </a:lnTo>
                <a:cubicBezTo>
                  <a:pt x="416" y="293"/>
                  <a:pt x="389" y="293"/>
                  <a:pt x="372" y="320"/>
                </a:cubicBezTo>
                <a:cubicBezTo>
                  <a:pt x="363" y="338"/>
                  <a:pt x="266" y="453"/>
                  <a:pt x="106" y="409"/>
                </a:cubicBezTo>
                <a:cubicBezTo>
                  <a:pt x="115" y="409"/>
                  <a:pt x="123" y="417"/>
                  <a:pt x="123" y="417"/>
                </a:cubicBezTo>
                <a:cubicBezTo>
                  <a:pt x="230" y="497"/>
                  <a:pt x="372" y="470"/>
                  <a:pt x="442" y="364"/>
                </a:cubicBezTo>
                <a:cubicBezTo>
                  <a:pt x="460" y="347"/>
                  <a:pt x="451" y="320"/>
                  <a:pt x="433" y="311"/>
                </a:cubicBezTo>
                <a:close/>
                <a:moveTo>
                  <a:pt x="132" y="293"/>
                </a:moveTo>
                <a:lnTo>
                  <a:pt x="132" y="293"/>
                </a:lnTo>
                <a:cubicBezTo>
                  <a:pt x="115" y="275"/>
                  <a:pt x="62" y="134"/>
                  <a:pt x="186" y="19"/>
                </a:cubicBezTo>
                <a:cubicBezTo>
                  <a:pt x="176" y="19"/>
                  <a:pt x="168" y="28"/>
                  <a:pt x="159" y="28"/>
                </a:cubicBezTo>
                <a:cubicBezTo>
                  <a:pt x="44" y="81"/>
                  <a:pt x="0" y="213"/>
                  <a:pt x="53" y="328"/>
                </a:cubicBezTo>
                <a:cubicBezTo>
                  <a:pt x="62" y="356"/>
                  <a:pt x="88" y="356"/>
                  <a:pt x="106" y="347"/>
                </a:cubicBezTo>
                <a:cubicBezTo>
                  <a:pt x="123" y="338"/>
                  <a:pt x="141" y="320"/>
                  <a:pt x="132" y="293"/>
                </a:cubicBezTo>
                <a:close/>
                <a:moveTo>
                  <a:pt x="274" y="9"/>
                </a:moveTo>
                <a:lnTo>
                  <a:pt x="274" y="9"/>
                </a:lnTo>
                <a:cubicBezTo>
                  <a:pt x="257" y="0"/>
                  <a:pt x="239" y="19"/>
                  <a:pt x="239" y="45"/>
                </a:cubicBezTo>
                <a:cubicBezTo>
                  <a:pt x="230" y="72"/>
                  <a:pt x="248" y="90"/>
                  <a:pt x="274" y="90"/>
                </a:cubicBezTo>
                <a:cubicBezTo>
                  <a:pt x="292" y="98"/>
                  <a:pt x="442" y="116"/>
                  <a:pt x="478" y="275"/>
                </a:cubicBezTo>
                <a:cubicBezTo>
                  <a:pt x="487" y="267"/>
                  <a:pt x="487" y="267"/>
                  <a:pt x="487" y="258"/>
                </a:cubicBezTo>
                <a:cubicBezTo>
                  <a:pt x="495" y="134"/>
                  <a:pt x="407" y="19"/>
                  <a:pt x="274" y="9"/>
                </a:cubicBezTo>
                <a:close/>
                <a:moveTo>
                  <a:pt x="176" y="249"/>
                </a:moveTo>
                <a:lnTo>
                  <a:pt x="176" y="249"/>
                </a:lnTo>
                <a:cubicBezTo>
                  <a:pt x="176" y="267"/>
                  <a:pt x="176" y="275"/>
                  <a:pt x="176" y="284"/>
                </a:cubicBezTo>
                <a:cubicBezTo>
                  <a:pt x="186" y="284"/>
                  <a:pt x="186" y="275"/>
                  <a:pt x="195" y="267"/>
                </a:cubicBezTo>
                <a:cubicBezTo>
                  <a:pt x="195" y="275"/>
                  <a:pt x="203" y="284"/>
                  <a:pt x="203" y="293"/>
                </a:cubicBezTo>
                <a:lnTo>
                  <a:pt x="195" y="303"/>
                </a:lnTo>
                <a:cubicBezTo>
                  <a:pt x="195" y="311"/>
                  <a:pt x="212" y="320"/>
                  <a:pt x="221" y="320"/>
                </a:cubicBezTo>
                <a:cubicBezTo>
                  <a:pt x="239" y="320"/>
                  <a:pt x="257" y="320"/>
                  <a:pt x="257" y="311"/>
                </a:cubicBezTo>
                <a:lnTo>
                  <a:pt x="257" y="311"/>
                </a:lnTo>
                <a:cubicBezTo>
                  <a:pt x="266" y="320"/>
                  <a:pt x="274" y="320"/>
                  <a:pt x="292" y="320"/>
                </a:cubicBezTo>
                <a:cubicBezTo>
                  <a:pt x="310" y="320"/>
                  <a:pt x="319" y="311"/>
                  <a:pt x="319" y="303"/>
                </a:cubicBezTo>
                <a:cubicBezTo>
                  <a:pt x="319" y="303"/>
                  <a:pt x="319" y="293"/>
                  <a:pt x="310" y="293"/>
                </a:cubicBezTo>
                <a:cubicBezTo>
                  <a:pt x="319" y="284"/>
                  <a:pt x="319" y="275"/>
                  <a:pt x="319" y="267"/>
                </a:cubicBezTo>
                <a:cubicBezTo>
                  <a:pt x="327" y="275"/>
                  <a:pt x="336" y="284"/>
                  <a:pt x="336" y="284"/>
                </a:cubicBezTo>
                <a:cubicBezTo>
                  <a:pt x="345" y="275"/>
                  <a:pt x="345" y="267"/>
                  <a:pt x="336" y="249"/>
                </a:cubicBezTo>
                <a:cubicBezTo>
                  <a:pt x="327" y="240"/>
                  <a:pt x="319" y="231"/>
                  <a:pt x="319" y="222"/>
                </a:cubicBezTo>
                <a:lnTo>
                  <a:pt x="319" y="222"/>
                </a:lnTo>
                <a:cubicBezTo>
                  <a:pt x="319" y="222"/>
                  <a:pt x="319" y="213"/>
                  <a:pt x="310" y="213"/>
                </a:cubicBezTo>
                <a:lnTo>
                  <a:pt x="310" y="213"/>
                </a:lnTo>
                <a:cubicBezTo>
                  <a:pt x="310" y="205"/>
                  <a:pt x="310" y="205"/>
                  <a:pt x="310" y="205"/>
                </a:cubicBezTo>
                <a:cubicBezTo>
                  <a:pt x="310" y="169"/>
                  <a:pt x="292" y="151"/>
                  <a:pt x="257" y="151"/>
                </a:cubicBezTo>
                <a:cubicBezTo>
                  <a:pt x="221" y="151"/>
                  <a:pt x="203" y="169"/>
                  <a:pt x="203" y="205"/>
                </a:cubicBezTo>
                <a:cubicBezTo>
                  <a:pt x="203" y="205"/>
                  <a:pt x="203" y="205"/>
                  <a:pt x="203" y="213"/>
                </a:cubicBezTo>
                <a:lnTo>
                  <a:pt x="203" y="213"/>
                </a:lnTo>
                <a:lnTo>
                  <a:pt x="195" y="222"/>
                </a:lnTo>
                <a:lnTo>
                  <a:pt x="195" y="222"/>
                </a:lnTo>
                <a:cubicBezTo>
                  <a:pt x="195" y="231"/>
                  <a:pt x="186" y="240"/>
                  <a:pt x="176" y="249"/>
                </a:cubicBezTo>
                <a:close/>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Poppins Light" charset="0"/>
              <a:ea typeface="+mn-ea"/>
            </a:endParaRPr>
          </a:p>
        </p:txBody>
      </p:sp>
      <p:sp>
        <p:nvSpPr>
          <p:cNvPr id="183" name="Freeform 62"/>
          <p:cNvSpPr>
            <a:spLocks noChangeArrowheads="1"/>
          </p:cNvSpPr>
          <p:nvPr/>
        </p:nvSpPr>
        <p:spPr bwMode="auto">
          <a:xfrm>
            <a:off x="17579975" y="7205663"/>
            <a:ext cx="746125" cy="706437"/>
          </a:xfrm>
          <a:custGeom>
            <a:avLst/>
            <a:gdLst>
              <a:gd name="T0" fmla="*/ 248 w 515"/>
              <a:gd name="T1" fmla="*/ 434 h 488"/>
              <a:gd name="T2" fmla="*/ 248 w 515"/>
              <a:gd name="T3" fmla="*/ 434 h 488"/>
              <a:gd name="T4" fmla="*/ 266 w 515"/>
              <a:gd name="T5" fmla="*/ 434 h 488"/>
              <a:gd name="T6" fmla="*/ 266 w 515"/>
              <a:gd name="T7" fmla="*/ 487 h 488"/>
              <a:gd name="T8" fmla="*/ 505 w 515"/>
              <a:gd name="T9" fmla="*/ 194 h 488"/>
              <a:gd name="T10" fmla="*/ 231 w 515"/>
              <a:gd name="T11" fmla="*/ 17 h 488"/>
              <a:gd name="T12" fmla="*/ 9 w 515"/>
              <a:gd name="T13" fmla="*/ 257 h 488"/>
              <a:gd name="T14" fmla="*/ 248 w 515"/>
              <a:gd name="T15" fmla="*/ 434 h 488"/>
              <a:gd name="T16" fmla="*/ 399 w 515"/>
              <a:gd name="T17" fmla="*/ 319 h 488"/>
              <a:gd name="T18" fmla="*/ 399 w 515"/>
              <a:gd name="T19" fmla="*/ 319 h 488"/>
              <a:gd name="T20" fmla="*/ 354 w 515"/>
              <a:gd name="T21" fmla="*/ 319 h 488"/>
              <a:gd name="T22" fmla="*/ 354 w 515"/>
              <a:gd name="T23" fmla="*/ 203 h 488"/>
              <a:gd name="T24" fmla="*/ 354 w 515"/>
              <a:gd name="T25" fmla="*/ 185 h 488"/>
              <a:gd name="T26" fmla="*/ 346 w 515"/>
              <a:gd name="T27" fmla="*/ 177 h 488"/>
              <a:gd name="T28" fmla="*/ 337 w 515"/>
              <a:gd name="T29" fmla="*/ 168 h 488"/>
              <a:gd name="T30" fmla="*/ 328 w 515"/>
              <a:gd name="T31" fmla="*/ 168 h 488"/>
              <a:gd name="T32" fmla="*/ 293 w 515"/>
              <a:gd name="T33" fmla="*/ 177 h 488"/>
              <a:gd name="T34" fmla="*/ 284 w 515"/>
              <a:gd name="T35" fmla="*/ 203 h 488"/>
              <a:gd name="T36" fmla="*/ 284 w 515"/>
              <a:gd name="T37" fmla="*/ 319 h 488"/>
              <a:gd name="T38" fmla="*/ 240 w 515"/>
              <a:gd name="T39" fmla="*/ 319 h 488"/>
              <a:gd name="T40" fmla="*/ 240 w 515"/>
              <a:gd name="T41" fmla="*/ 203 h 488"/>
              <a:gd name="T42" fmla="*/ 240 w 515"/>
              <a:gd name="T43" fmla="*/ 185 h 488"/>
              <a:gd name="T44" fmla="*/ 231 w 515"/>
              <a:gd name="T45" fmla="*/ 177 h 488"/>
              <a:gd name="T46" fmla="*/ 222 w 515"/>
              <a:gd name="T47" fmla="*/ 168 h 488"/>
              <a:gd name="T48" fmla="*/ 213 w 515"/>
              <a:gd name="T49" fmla="*/ 168 h 488"/>
              <a:gd name="T50" fmla="*/ 186 w 515"/>
              <a:gd name="T51" fmla="*/ 168 h 488"/>
              <a:gd name="T52" fmla="*/ 178 w 515"/>
              <a:gd name="T53" fmla="*/ 185 h 488"/>
              <a:gd name="T54" fmla="*/ 169 w 515"/>
              <a:gd name="T55" fmla="*/ 194 h 488"/>
              <a:gd name="T56" fmla="*/ 169 w 515"/>
              <a:gd name="T57" fmla="*/ 203 h 488"/>
              <a:gd name="T58" fmla="*/ 169 w 515"/>
              <a:gd name="T59" fmla="*/ 319 h 488"/>
              <a:gd name="T60" fmla="*/ 125 w 515"/>
              <a:gd name="T61" fmla="*/ 319 h 488"/>
              <a:gd name="T62" fmla="*/ 125 w 515"/>
              <a:gd name="T63" fmla="*/ 132 h 488"/>
              <a:gd name="T64" fmla="*/ 169 w 515"/>
              <a:gd name="T65" fmla="*/ 132 h 488"/>
              <a:gd name="T66" fmla="*/ 169 w 515"/>
              <a:gd name="T67" fmla="*/ 150 h 488"/>
              <a:gd name="T68" fmla="*/ 222 w 515"/>
              <a:gd name="T69" fmla="*/ 124 h 488"/>
              <a:gd name="T70" fmla="*/ 257 w 515"/>
              <a:gd name="T71" fmla="*/ 132 h 488"/>
              <a:gd name="T72" fmla="*/ 275 w 515"/>
              <a:gd name="T73" fmla="*/ 150 h 488"/>
              <a:gd name="T74" fmla="*/ 293 w 515"/>
              <a:gd name="T75" fmla="*/ 132 h 488"/>
              <a:gd name="T76" fmla="*/ 328 w 515"/>
              <a:gd name="T77" fmla="*/ 124 h 488"/>
              <a:gd name="T78" fmla="*/ 354 w 515"/>
              <a:gd name="T79" fmla="*/ 132 h 488"/>
              <a:gd name="T80" fmla="*/ 381 w 515"/>
              <a:gd name="T81" fmla="*/ 141 h 488"/>
              <a:gd name="T82" fmla="*/ 390 w 515"/>
              <a:gd name="T83" fmla="*/ 159 h 488"/>
              <a:gd name="T84" fmla="*/ 399 w 515"/>
              <a:gd name="T85" fmla="*/ 185 h 488"/>
              <a:gd name="T86" fmla="*/ 399 w 515"/>
              <a:gd name="T87" fmla="*/ 319 h 4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15" h="488">
                <a:moveTo>
                  <a:pt x="248" y="434"/>
                </a:moveTo>
                <a:lnTo>
                  <a:pt x="248" y="434"/>
                </a:lnTo>
                <a:cubicBezTo>
                  <a:pt x="266" y="434"/>
                  <a:pt x="266" y="434"/>
                  <a:pt x="266" y="434"/>
                </a:cubicBezTo>
                <a:cubicBezTo>
                  <a:pt x="266" y="487"/>
                  <a:pt x="266" y="487"/>
                  <a:pt x="266" y="487"/>
                </a:cubicBezTo>
                <a:cubicBezTo>
                  <a:pt x="435" y="469"/>
                  <a:pt x="514" y="310"/>
                  <a:pt x="505" y="194"/>
                </a:cubicBezTo>
                <a:cubicBezTo>
                  <a:pt x="488" y="79"/>
                  <a:pt x="372" y="0"/>
                  <a:pt x="231" y="17"/>
                </a:cubicBezTo>
                <a:cubicBezTo>
                  <a:pt x="97" y="35"/>
                  <a:pt x="0" y="141"/>
                  <a:pt x="9" y="257"/>
                </a:cubicBezTo>
                <a:cubicBezTo>
                  <a:pt x="27" y="354"/>
                  <a:pt x="125" y="434"/>
                  <a:pt x="248" y="434"/>
                </a:cubicBezTo>
                <a:close/>
                <a:moveTo>
                  <a:pt x="399" y="319"/>
                </a:moveTo>
                <a:lnTo>
                  <a:pt x="399" y="319"/>
                </a:lnTo>
                <a:cubicBezTo>
                  <a:pt x="354" y="319"/>
                  <a:pt x="354" y="319"/>
                  <a:pt x="354" y="319"/>
                </a:cubicBezTo>
                <a:cubicBezTo>
                  <a:pt x="354" y="203"/>
                  <a:pt x="354" y="203"/>
                  <a:pt x="354" y="203"/>
                </a:cubicBezTo>
                <a:cubicBezTo>
                  <a:pt x="354" y="194"/>
                  <a:pt x="354" y="185"/>
                  <a:pt x="354" y="185"/>
                </a:cubicBezTo>
                <a:lnTo>
                  <a:pt x="346" y="177"/>
                </a:lnTo>
                <a:cubicBezTo>
                  <a:pt x="346" y="177"/>
                  <a:pt x="346" y="168"/>
                  <a:pt x="337" y="168"/>
                </a:cubicBezTo>
                <a:lnTo>
                  <a:pt x="328" y="168"/>
                </a:lnTo>
                <a:cubicBezTo>
                  <a:pt x="310" y="168"/>
                  <a:pt x="301" y="168"/>
                  <a:pt x="293" y="177"/>
                </a:cubicBezTo>
                <a:cubicBezTo>
                  <a:pt x="284" y="185"/>
                  <a:pt x="284" y="194"/>
                  <a:pt x="284" y="203"/>
                </a:cubicBezTo>
                <a:cubicBezTo>
                  <a:pt x="284" y="319"/>
                  <a:pt x="284" y="319"/>
                  <a:pt x="284" y="319"/>
                </a:cubicBezTo>
                <a:cubicBezTo>
                  <a:pt x="240" y="319"/>
                  <a:pt x="240" y="319"/>
                  <a:pt x="240" y="319"/>
                </a:cubicBezTo>
                <a:cubicBezTo>
                  <a:pt x="240" y="203"/>
                  <a:pt x="240" y="203"/>
                  <a:pt x="240" y="203"/>
                </a:cubicBezTo>
                <a:cubicBezTo>
                  <a:pt x="240" y="194"/>
                  <a:pt x="240" y="185"/>
                  <a:pt x="240" y="185"/>
                </a:cubicBezTo>
                <a:cubicBezTo>
                  <a:pt x="231" y="185"/>
                  <a:pt x="231" y="177"/>
                  <a:pt x="231" y="177"/>
                </a:cubicBezTo>
                <a:cubicBezTo>
                  <a:pt x="231" y="177"/>
                  <a:pt x="231" y="168"/>
                  <a:pt x="222" y="168"/>
                </a:cubicBezTo>
                <a:lnTo>
                  <a:pt x="213" y="168"/>
                </a:lnTo>
                <a:cubicBezTo>
                  <a:pt x="204" y="168"/>
                  <a:pt x="195" y="168"/>
                  <a:pt x="186" y="168"/>
                </a:cubicBezTo>
                <a:cubicBezTo>
                  <a:pt x="186" y="177"/>
                  <a:pt x="178" y="177"/>
                  <a:pt x="178" y="185"/>
                </a:cubicBezTo>
                <a:cubicBezTo>
                  <a:pt x="169" y="185"/>
                  <a:pt x="169" y="194"/>
                  <a:pt x="169" y="194"/>
                </a:cubicBezTo>
                <a:cubicBezTo>
                  <a:pt x="169" y="203"/>
                  <a:pt x="169" y="203"/>
                  <a:pt x="169" y="203"/>
                </a:cubicBezTo>
                <a:cubicBezTo>
                  <a:pt x="169" y="319"/>
                  <a:pt x="169" y="319"/>
                  <a:pt x="169" y="319"/>
                </a:cubicBezTo>
                <a:cubicBezTo>
                  <a:pt x="125" y="319"/>
                  <a:pt x="125" y="319"/>
                  <a:pt x="125" y="319"/>
                </a:cubicBezTo>
                <a:cubicBezTo>
                  <a:pt x="125" y="132"/>
                  <a:pt x="125" y="132"/>
                  <a:pt x="125" y="132"/>
                </a:cubicBezTo>
                <a:cubicBezTo>
                  <a:pt x="169" y="132"/>
                  <a:pt x="169" y="132"/>
                  <a:pt x="169" y="132"/>
                </a:cubicBezTo>
                <a:cubicBezTo>
                  <a:pt x="169" y="150"/>
                  <a:pt x="169" y="150"/>
                  <a:pt x="169" y="150"/>
                </a:cubicBezTo>
                <a:cubicBezTo>
                  <a:pt x="178" y="132"/>
                  <a:pt x="195" y="124"/>
                  <a:pt x="222" y="124"/>
                </a:cubicBezTo>
                <a:cubicBezTo>
                  <a:pt x="231" y="124"/>
                  <a:pt x="240" y="132"/>
                  <a:pt x="257" y="132"/>
                </a:cubicBezTo>
                <a:cubicBezTo>
                  <a:pt x="257" y="141"/>
                  <a:pt x="266" y="141"/>
                  <a:pt x="275" y="150"/>
                </a:cubicBezTo>
                <a:cubicBezTo>
                  <a:pt x="275" y="141"/>
                  <a:pt x="284" y="141"/>
                  <a:pt x="293" y="132"/>
                </a:cubicBezTo>
                <a:cubicBezTo>
                  <a:pt x="301" y="132"/>
                  <a:pt x="319" y="124"/>
                  <a:pt x="328" y="124"/>
                </a:cubicBezTo>
                <a:cubicBezTo>
                  <a:pt x="337" y="124"/>
                  <a:pt x="346" y="132"/>
                  <a:pt x="354" y="132"/>
                </a:cubicBezTo>
                <a:cubicBezTo>
                  <a:pt x="363" y="132"/>
                  <a:pt x="372" y="132"/>
                  <a:pt x="381" y="141"/>
                </a:cubicBezTo>
                <a:cubicBezTo>
                  <a:pt x="381" y="141"/>
                  <a:pt x="390" y="150"/>
                  <a:pt x="390" y="159"/>
                </a:cubicBezTo>
                <a:cubicBezTo>
                  <a:pt x="399" y="168"/>
                  <a:pt x="399" y="177"/>
                  <a:pt x="399" y="185"/>
                </a:cubicBezTo>
                <a:lnTo>
                  <a:pt x="399" y="319"/>
                </a:lnTo>
                <a:close/>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Poppins Light" charset="0"/>
              <a:ea typeface="+mn-ea"/>
            </a:endParaRPr>
          </a:p>
        </p:txBody>
      </p:sp>
      <p:sp>
        <p:nvSpPr>
          <p:cNvPr id="184" name="Freeform 63"/>
          <p:cNvSpPr>
            <a:spLocks noChangeArrowheads="1"/>
          </p:cNvSpPr>
          <p:nvPr/>
        </p:nvSpPr>
        <p:spPr bwMode="auto">
          <a:xfrm>
            <a:off x="7575550" y="7231063"/>
            <a:ext cx="668338" cy="681037"/>
          </a:xfrm>
          <a:custGeom>
            <a:avLst/>
            <a:gdLst>
              <a:gd name="T0" fmla="*/ 443 w 461"/>
              <a:gd name="T1" fmla="*/ 284 h 471"/>
              <a:gd name="T2" fmla="*/ 443 w 461"/>
              <a:gd name="T3" fmla="*/ 284 h 471"/>
              <a:gd name="T4" fmla="*/ 452 w 461"/>
              <a:gd name="T5" fmla="*/ 240 h 471"/>
              <a:gd name="T6" fmla="*/ 231 w 461"/>
              <a:gd name="T7" fmla="*/ 9 h 471"/>
              <a:gd name="T8" fmla="*/ 194 w 461"/>
              <a:gd name="T9" fmla="*/ 18 h 471"/>
              <a:gd name="T10" fmla="*/ 124 w 461"/>
              <a:gd name="T11" fmla="*/ 0 h 471"/>
              <a:gd name="T12" fmla="*/ 0 w 461"/>
              <a:gd name="T13" fmla="*/ 124 h 471"/>
              <a:gd name="T14" fmla="*/ 18 w 461"/>
              <a:gd name="T15" fmla="*/ 196 h 471"/>
              <a:gd name="T16" fmla="*/ 18 w 461"/>
              <a:gd name="T17" fmla="*/ 240 h 471"/>
              <a:gd name="T18" fmla="*/ 231 w 461"/>
              <a:gd name="T19" fmla="*/ 461 h 471"/>
              <a:gd name="T20" fmla="*/ 275 w 461"/>
              <a:gd name="T21" fmla="*/ 461 h 471"/>
              <a:gd name="T22" fmla="*/ 328 w 461"/>
              <a:gd name="T23" fmla="*/ 470 h 471"/>
              <a:gd name="T24" fmla="*/ 460 w 461"/>
              <a:gd name="T25" fmla="*/ 346 h 471"/>
              <a:gd name="T26" fmla="*/ 443 w 461"/>
              <a:gd name="T27" fmla="*/ 284 h 471"/>
              <a:gd name="T28" fmla="*/ 346 w 461"/>
              <a:gd name="T29" fmla="*/ 346 h 471"/>
              <a:gd name="T30" fmla="*/ 346 w 461"/>
              <a:gd name="T31" fmla="*/ 346 h 471"/>
              <a:gd name="T32" fmla="*/ 301 w 461"/>
              <a:gd name="T33" fmla="*/ 381 h 471"/>
              <a:gd name="T34" fmla="*/ 231 w 461"/>
              <a:gd name="T35" fmla="*/ 390 h 471"/>
              <a:gd name="T36" fmla="*/ 150 w 461"/>
              <a:gd name="T37" fmla="*/ 372 h 471"/>
              <a:gd name="T38" fmla="*/ 115 w 461"/>
              <a:gd name="T39" fmla="*/ 337 h 471"/>
              <a:gd name="T40" fmla="*/ 106 w 461"/>
              <a:gd name="T41" fmla="*/ 302 h 471"/>
              <a:gd name="T42" fmla="*/ 115 w 461"/>
              <a:gd name="T43" fmla="*/ 284 h 471"/>
              <a:gd name="T44" fmla="*/ 133 w 461"/>
              <a:gd name="T45" fmla="*/ 275 h 471"/>
              <a:gd name="T46" fmla="*/ 150 w 461"/>
              <a:gd name="T47" fmla="*/ 275 h 471"/>
              <a:gd name="T48" fmla="*/ 168 w 461"/>
              <a:gd name="T49" fmla="*/ 293 h 471"/>
              <a:gd name="T50" fmla="*/ 177 w 461"/>
              <a:gd name="T51" fmla="*/ 319 h 471"/>
              <a:gd name="T52" fmla="*/ 194 w 461"/>
              <a:gd name="T53" fmla="*/ 337 h 471"/>
              <a:gd name="T54" fmla="*/ 231 w 461"/>
              <a:gd name="T55" fmla="*/ 337 h 471"/>
              <a:gd name="T56" fmla="*/ 275 w 461"/>
              <a:gd name="T57" fmla="*/ 328 h 471"/>
              <a:gd name="T58" fmla="*/ 292 w 461"/>
              <a:gd name="T59" fmla="*/ 302 h 471"/>
              <a:gd name="T60" fmla="*/ 284 w 461"/>
              <a:gd name="T61" fmla="*/ 275 h 471"/>
              <a:gd name="T62" fmla="*/ 256 w 461"/>
              <a:gd name="T63" fmla="*/ 266 h 471"/>
              <a:gd name="T64" fmla="*/ 221 w 461"/>
              <a:gd name="T65" fmla="*/ 257 h 471"/>
              <a:gd name="T66" fmla="*/ 159 w 461"/>
              <a:gd name="T67" fmla="*/ 240 h 471"/>
              <a:gd name="T68" fmla="*/ 124 w 461"/>
              <a:gd name="T69" fmla="*/ 213 h 471"/>
              <a:gd name="T70" fmla="*/ 106 w 461"/>
              <a:gd name="T71" fmla="*/ 168 h 471"/>
              <a:gd name="T72" fmla="*/ 124 w 461"/>
              <a:gd name="T73" fmla="*/ 115 h 471"/>
              <a:gd name="T74" fmla="*/ 168 w 461"/>
              <a:gd name="T75" fmla="*/ 89 h 471"/>
              <a:gd name="T76" fmla="*/ 231 w 461"/>
              <a:gd name="T77" fmla="*/ 80 h 471"/>
              <a:gd name="T78" fmla="*/ 284 w 461"/>
              <a:gd name="T79" fmla="*/ 89 h 471"/>
              <a:gd name="T80" fmla="*/ 319 w 461"/>
              <a:gd name="T81" fmla="*/ 107 h 471"/>
              <a:gd name="T82" fmla="*/ 337 w 461"/>
              <a:gd name="T83" fmla="*/ 133 h 471"/>
              <a:gd name="T84" fmla="*/ 346 w 461"/>
              <a:gd name="T85" fmla="*/ 151 h 471"/>
              <a:gd name="T86" fmla="*/ 337 w 461"/>
              <a:gd name="T87" fmla="*/ 177 h 471"/>
              <a:gd name="T88" fmla="*/ 310 w 461"/>
              <a:gd name="T89" fmla="*/ 186 h 471"/>
              <a:gd name="T90" fmla="*/ 292 w 461"/>
              <a:gd name="T91" fmla="*/ 177 h 471"/>
              <a:gd name="T92" fmla="*/ 284 w 461"/>
              <a:gd name="T93" fmla="*/ 160 h 471"/>
              <a:gd name="T94" fmla="*/ 265 w 461"/>
              <a:gd name="T95" fmla="*/ 133 h 471"/>
              <a:gd name="T96" fmla="*/ 231 w 461"/>
              <a:gd name="T97" fmla="*/ 124 h 471"/>
              <a:gd name="T98" fmla="*/ 186 w 461"/>
              <a:gd name="T99" fmla="*/ 142 h 471"/>
              <a:gd name="T100" fmla="*/ 177 w 461"/>
              <a:gd name="T101" fmla="*/ 160 h 471"/>
              <a:gd name="T102" fmla="*/ 177 w 461"/>
              <a:gd name="T103" fmla="*/ 168 h 471"/>
              <a:gd name="T104" fmla="*/ 194 w 461"/>
              <a:gd name="T105" fmla="*/ 186 h 471"/>
              <a:gd name="T106" fmla="*/ 212 w 461"/>
              <a:gd name="T107" fmla="*/ 186 h 471"/>
              <a:gd name="T108" fmla="*/ 239 w 461"/>
              <a:gd name="T109" fmla="*/ 196 h 471"/>
              <a:gd name="T110" fmla="*/ 292 w 461"/>
              <a:gd name="T111" fmla="*/ 213 h 471"/>
              <a:gd name="T112" fmla="*/ 328 w 461"/>
              <a:gd name="T113" fmla="*/ 231 h 471"/>
              <a:gd name="T114" fmla="*/ 354 w 461"/>
              <a:gd name="T115" fmla="*/ 257 h 471"/>
              <a:gd name="T116" fmla="*/ 363 w 461"/>
              <a:gd name="T117" fmla="*/ 293 h 471"/>
              <a:gd name="T118" fmla="*/ 346 w 461"/>
              <a:gd name="T119" fmla="*/ 346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61" h="471">
                <a:moveTo>
                  <a:pt x="443" y="284"/>
                </a:moveTo>
                <a:lnTo>
                  <a:pt x="443" y="284"/>
                </a:lnTo>
                <a:cubicBezTo>
                  <a:pt x="452" y="266"/>
                  <a:pt x="452" y="257"/>
                  <a:pt x="452" y="240"/>
                </a:cubicBezTo>
                <a:cubicBezTo>
                  <a:pt x="452" y="115"/>
                  <a:pt x="354" y="9"/>
                  <a:pt x="231" y="9"/>
                </a:cubicBezTo>
                <a:cubicBezTo>
                  <a:pt x="221" y="9"/>
                  <a:pt x="203" y="18"/>
                  <a:pt x="194" y="18"/>
                </a:cubicBezTo>
                <a:cubicBezTo>
                  <a:pt x="177" y="0"/>
                  <a:pt x="150" y="0"/>
                  <a:pt x="124" y="0"/>
                </a:cubicBezTo>
                <a:cubicBezTo>
                  <a:pt x="62" y="0"/>
                  <a:pt x="0" y="54"/>
                  <a:pt x="0" y="124"/>
                </a:cubicBezTo>
                <a:cubicBezTo>
                  <a:pt x="0" y="151"/>
                  <a:pt x="9" y="168"/>
                  <a:pt x="18" y="196"/>
                </a:cubicBezTo>
                <a:cubicBezTo>
                  <a:pt x="18" y="204"/>
                  <a:pt x="18" y="221"/>
                  <a:pt x="18" y="240"/>
                </a:cubicBezTo>
                <a:cubicBezTo>
                  <a:pt x="18" y="364"/>
                  <a:pt x="115" y="461"/>
                  <a:pt x="231" y="461"/>
                </a:cubicBezTo>
                <a:cubicBezTo>
                  <a:pt x="248" y="461"/>
                  <a:pt x="256" y="461"/>
                  <a:pt x="275" y="461"/>
                </a:cubicBezTo>
                <a:cubicBezTo>
                  <a:pt x="292" y="470"/>
                  <a:pt x="310" y="470"/>
                  <a:pt x="328" y="470"/>
                </a:cubicBezTo>
                <a:cubicBezTo>
                  <a:pt x="399" y="470"/>
                  <a:pt x="460" y="417"/>
                  <a:pt x="460" y="346"/>
                </a:cubicBezTo>
                <a:cubicBezTo>
                  <a:pt x="460" y="319"/>
                  <a:pt x="452" y="302"/>
                  <a:pt x="443" y="284"/>
                </a:cubicBezTo>
                <a:close/>
                <a:moveTo>
                  <a:pt x="346" y="346"/>
                </a:moveTo>
                <a:lnTo>
                  <a:pt x="346" y="346"/>
                </a:lnTo>
                <a:cubicBezTo>
                  <a:pt x="337" y="355"/>
                  <a:pt x="319" y="372"/>
                  <a:pt x="301" y="381"/>
                </a:cubicBezTo>
                <a:cubicBezTo>
                  <a:pt x="284" y="390"/>
                  <a:pt x="256" y="390"/>
                  <a:pt x="231" y="390"/>
                </a:cubicBezTo>
                <a:cubicBezTo>
                  <a:pt x="203" y="390"/>
                  <a:pt x="177" y="381"/>
                  <a:pt x="150" y="372"/>
                </a:cubicBezTo>
                <a:cubicBezTo>
                  <a:pt x="141" y="364"/>
                  <a:pt x="124" y="355"/>
                  <a:pt x="115" y="337"/>
                </a:cubicBezTo>
                <a:cubicBezTo>
                  <a:pt x="106" y="328"/>
                  <a:pt x="106" y="311"/>
                  <a:pt x="106" y="302"/>
                </a:cubicBezTo>
                <a:cubicBezTo>
                  <a:pt x="106" y="293"/>
                  <a:pt x="106" y="284"/>
                  <a:pt x="115" y="284"/>
                </a:cubicBezTo>
                <a:cubicBezTo>
                  <a:pt x="115" y="275"/>
                  <a:pt x="124" y="275"/>
                  <a:pt x="133" y="275"/>
                </a:cubicBezTo>
                <a:cubicBezTo>
                  <a:pt x="141" y="275"/>
                  <a:pt x="150" y="275"/>
                  <a:pt x="150" y="275"/>
                </a:cubicBezTo>
                <a:cubicBezTo>
                  <a:pt x="159" y="284"/>
                  <a:pt x="168" y="293"/>
                  <a:pt x="168" y="293"/>
                </a:cubicBezTo>
                <a:cubicBezTo>
                  <a:pt x="168" y="311"/>
                  <a:pt x="177" y="311"/>
                  <a:pt x="177" y="319"/>
                </a:cubicBezTo>
                <a:cubicBezTo>
                  <a:pt x="186" y="328"/>
                  <a:pt x="194" y="328"/>
                  <a:pt x="194" y="337"/>
                </a:cubicBezTo>
                <a:cubicBezTo>
                  <a:pt x="203" y="337"/>
                  <a:pt x="212" y="337"/>
                  <a:pt x="231" y="337"/>
                </a:cubicBezTo>
                <a:cubicBezTo>
                  <a:pt x="248" y="337"/>
                  <a:pt x="265" y="337"/>
                  <a:pt x="275" y="328"/>
                </a:cubicBezTo>
                <a:cubicBezTo>
                  <a:pt x="284" y="319"/>
                  <a:pt x="292" y="311"/>
                  <a:pt x="292" y="302"/>
                </a:cubicBezTo>
                <a:cubicBezTo>
                  <a:pt x="292" y="293"/>
                  <a:pt x="284" y="284"/>
                  <a:pt x="284" y="275"/>
                </a:cubicBezTo>
                <a:cubicBezTo>
                  <a:pt x="275" y="275"/>
                  <a:pt x="265" y="266"/>
                  <a:pt x="256" y="266"/>
                </a:cubicBezTo>
                <a:cubicBezTo>
                  <a:pt x="248" y="266"/>
                  <a:pt x="239" y="257"/>
                  <a:pt x="221" y="257"/>
                </a:cubicBezTo>
                <a:cubicBezTo>
                  <a:pt x="194" y="249"/>
                  <a:pt x="177" y="249"/>
                  <a:pt x="159" y="240"/>
                </a:cubicBezTo>
                <a:cubicBezTo>
                  <a:pt x="141" y="231"/>
                  <a:pt x="133" y="221"/>
                  <a:pt x="124" y="213"/>
                </a:cubicBezTo>
                <a:cubicBezTo>
                  <a:pt x="115" y="196"/>
                  <a:pt x="106" y="186"/>
                  <a:pt x="106" y="168"/>
                </a:cubicBezTo>
                <a:cubicBezTo>
                  <a:pt x="106" y="151"/>
                  <a:pt x="115" y="133"/>
                  <a:pt x="124" y="115"/>
                </a:cubicBezTo>
                <a:cubicBezTo>
                  <a:pt x="133" y="107"/>
                  <a:pt x="150" y="98"/>
                  <a:pt x="168" y="89"/>
                </a:cubicBezTo>
                <a:cubicBezTo>
                  <a:pt x="186" y="80"/>
                  <a:pt x="203" y="80"/>
                  <a:pt x="231" y="80"/>
                </a:cubicBezTo>
                <a:cubicBezTo>
                  <a:pt x="248" y="80"/>
                  <a:pt x="265" y="80"/>
                  <a:pt x="284" y="89"/>
                </a:cubicBezTo>
                <a:cubicBezTo>
                  <a:pt x="292" y="89"/>
                  <a:pt x="310" y="98"/>
                  <a:pt x="319" y="107"/>
                </a:cubicBezTo>
                <a:cubicBezTo>
                  <a:pt x="328" y="115"/>
                  <a:pt x="337" y="124"/>
                  <a:pt x="337" y="133"/>
                </a:cubicBezTo>
                <a:cubicBezTo>
                  <a:pt x="346" y="142"/>
                  <a:pt x="346" y="142"/>
                  <a:pt x="346" y="151"/>
                </a:cubicBezTo>
                <a:cubicBezTo>
                  <a:pt x="346" y="160"/>
                  <a:pt x="346" y="168"/>
                  <a:pt x="337" y="177"/>
                </a:cubicBezTo>
                <a:cubicBezTo>
                  <a:pt x="328" y="186"/>
                  <a:pt x="319" y="186"/>
                  <a:pt x="310" y="186"/>
                </a:cubicBezTo>
                <a:cubicBezTo>
                  <a:pt x="310" y="186"/>
                  <a:pt x="301" y="186"/>
                  <a:pt x="292" y="177"/>
                </a:cubicBezTo>
                <a:cubicBezTo>
                  <a:pt x="292" y="177"/>
                  <a:pt x="284" y="168"/>
                  <a:pt x="284" y="160"/>
                </a:cubicBezTo>
                <a:cubicBezTo>
                  <a:pt x="275" y="151"/>
                  <a:pt x="275" y="142"/>
                  <a:pt x="265" y="133"/>
                </a:cubicBezTo>
                <a:cubicBezTo>
                  <a:pt x="256" y="133"/>
                  <a:pt x="239" y="124"/>
                  <a:pt x="231" y="124"/>
                </a:cubicBezTo>
                <a:cubicBezTo>
                  <a:pt x="212" y="124"/>
                  <a:pt x="194" y="133"/>
                  <a:pt x="186" y="142"/>
                </a:cubicBezTo>
                <a:cubicBezTo>
                  <a:pt x="177" y="142"/>
                  <a:pt x="177" y="151"/>
                  <a:pt x="177" y="160"/>
                </a:cubicBezTo>
                <a:cubicBezTo>
                  <a:pt x="177" y="168"/>
                  <a:pt x="177" y="168"/>
                  <a:pt x="177" y="168"/>
                </a:cubicBezTo>
                <a:cubicBezTo>
                  <a:pt x="186" y="177"/>
                  <a:pt x="186" y="177"/>
                  <a:pt x="194" y="186"/>
                </a:cubicBezTo>
                <a:cubicBezTo>
                  <a:pt x="194" y="186"/>
                  <a:pt x="203" y="186"/>
                  <a:pt x="212" y="186"/>
                </a:cubicBezTo>
                <a:cubicBezTo>
                  <a:pt x="212" y="196"/>
                  <a:pt x="231" y="196"/>
                  <a:pt x="239" y="196"/>
                </a:cubicBezTo>
                <a:cubicBezTo>
                  <a:pt x="256" y="204"/>
                  <a:pt x="275" y="204"/>
                  <a:pt x="292" y="213"/>
                </a:cubicBezTo>
                <a:cubicBezTo>
                  <a:pt x="301" y="213"/>
                  <a:pt x="319" y="221"/>
                  <a:pt x="328" y="231"/>
                </a:cubicBezTo>
                <a:cubicBezTo>
                  <a:pt x="337" y="231"/>
                  <a:pt x="346" y="240"/>
                  <a:pt x="354" y="257"/>
                </a:cubicBezTo>
                <a:cubicBezTo>
                  <a:pt x="354" y="266"/>
                  <a:pt x="363" y="275"/>
                  <a:pt x="363" y="293"/>
                </a:cubicBezTo>
                <a:cubicBezTo>
                  <a:pt x="363" y="311"/>
                  <a:pt x="354" y="328"/>
                  <a:pt x="346" y="346"/>
                </a:cubicBezTo>
                <a:close/>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Poppins Light" charset="0"/>
              <a:ea typeface="+mn-ea"/>
            </a:endParaRPr>
          </a:p>
        </p:txBody>
      </p:sp>
      <p:sp>
        <p:nvSpPr>
          <p:cNvPr id="185" name="Freeform 64"/>
          <p:cNvSpPr>
            <a:spLocks noChangeArrowheads="1"/>
          </p:cNvSpPr>
          <p:nvPr/>
        </p:nvSpPr>
        <p:spPr bwMode="auto">
          <a:xfrm>
            <a:off x="14754225" y="7243763"/>
            <a:ext cx="668338" cy="655637"/>
          </a:xfrm>
          <a:custGeom>
            <a:avLst/>
            <a:gdLst>
              <a:gd name="T0" fmla="*/ 124 w 461"/>
              <a:gd name="T1" fmla="*/ 27 h 453"/>
              <a:gd name="T2" fmla="*/ 124 w 461"/>
              <a:gd name="T3" fmla="*/ 27 h 453"/>
              <a:gd name="T4" fmla="*/ 0 w 461"/>
              <a:gd name="T5" fmla="*/ 222 h 453"/>
              <a:gd name="T6" fmla="*/ 9 w 461"/>
              <a:gd name="T7" fmla="*/ 275 h 453"/>
              <a:gd name="T8" fmla="*/ 204 w 461"/>
              <a:gd name="T9" fmla="*/ 98 h 453"/>
              <a:gd name="T10" fmla="*/ 124 w 461"/>
              <a:gd name="T11" fmla="*/ 27 h 453"/>
              <a:gd name="T12" fmla="*/ 328 w 461"/>
              <a:gd name="T13" fmla="*/ 18 h 453"/>
              <a:gd name="T14" fmla="*/ 328 w 461"/>
              <a:gd name="T15" fmla="*/ 18 h 453"/>
              <a:gd name="T16" fmla="*/ 231 w 461"/>
              <a:gd name="T17" fmla="*/ 0 h 453"/>
              <a:gd name="T18" fmla="*/ 160 w 461"/>
              <a:gd name="T19" fmla="*/ 9 h 453"/>
              <a:gd name="T20" fmla="*/ 328 w 461"/>
              <a:gd name="T21" fmla="*/ 159 h 453"/>
              <a:gd name="T22" fmla="*/ 328 w 461"/>
              <a:gd name="T23" fmla="*/ 18 h 453"/>
              <a:gd name="T24" fmla="*/ 363 w 461"/>
              <a:gd name="T25" fmla="*/ 36 h 453"/>
              <a:gd name="T26" fmla="*/ 363 w 461"/>
              <a:gd name="T27" fmla="*/ 36 h 453"/>
              <a:gd name="T28" fmla="*/ 363 w 461"/>
              <a:gd name="T29" fmla="*/ 302 h 453"/>
              <a:gd name="T30" fmla="*/ 443 w 461"/>
              <a:gd name="T31" fmla="*/ 302 h 453"/>
              <a:gd name="T32" fmla="*/ 460 w 461"/>
              <a:gd name="T33" fmla="*/ 222 h 453"/>
              <a:gd name="T34" fmla="*/ 363 w 461"/>
              <a:gd name="T35" fmla="*/ 36 h 453"/>
              <a:gd name="T36" fmla="*/ 18 w 461"/>
              <a:gd name="T37" fmla="*/ 310 h 453"/>
              <a:gd name="T38" fmla="*/ 18 w 461"/>
              <a:gd name="T39" fmla="*/ 310 h 453"/>
              <a:gd name="T40" fmla="*/ 106 w 461"/>
              <a:gd name="T41" fmla="*/ 417 h 453"/>
              <a:gd name="T42" fmla="*/ 106 w 461"/>
              <a:gd name="T43" fmla="*/ 231 h 453"/>
              <a:gd name="T44" fmla="*/ 53 w 461"/>
              <a:gd name="T45" fmla="*/ 284 h 453"/>
              <a:gd name="T46" fmla="*/ 18 w 461"/>
              <a:gd name="T47" fmla="*/ 310 h 453"/>
              <a:gd name="T48" fmla="*/ 133 w 461"/>
              <a:gd name="T49" fmla="*/ 434 h 453"/>
              <a:gd name="T50" fmla="*/ 133 w 461"/>
              <a:gd name="T51" fmla="*/ 434 h 453"/>
              <a:gd name="T52" fmla="*/ 213 w 461"/>
              <a:gd name="T53" fmla="*/ 452 h 453"/>
              <a:gd name="T54" fmla="*/ 248 w 461"/>
              <a:gd name="T55" fmla="*/ 452 h 453"/>
              <a:gd name="T56" fmla="*/ 434 w 461"/>
              <a:gd name="T57" fmla="*/ 337 h 453"/>
              <a:gd name="T58" fmla="*/ 133 w 461"/>
              <a:gd name="T59" fmla="*/ 337 h 453"/>
              <a:gd name="T60" fmla="*/ 133 w 461"/>
              <a:gd name="T61" fmla="*/ 434 h 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61" h="453">
                <a:moveTo>
                  <a:pt x="124" y="27"/>
                </a:moveTo>
                <a:lnTo>
                  <a:pt x="124" y="27"/>
                </a:lnTo>
                <a:cubicBezTo>
                  <a:pt x="53" y="62"/>
                  <a:pt x="0" y="142"/>
                  <a:pt x="0" y="222"/>
                </a:cubicBezTo>
                <a:cubicBezTo>
                  <a:pt x="0" y="240"/>
                  <a:pt x="0" y="257"/>
                  <a:pt x="9" y="275"/>
                </a:cubicBezTo>
                <a:cubicBezTo>
                  <a:pt x="204" y="98"/>
                  <a:pt x="204" y="98"/>
                  <a:pt x="204" y="98"/>
                </a:cubicBezTo>
                <a:cubicBezTo>
                  <a:pt x="186" y="71"/>
                  <a:pt x="124" y="27"/>
                  <a:pt x="124" y="27"/>
                </a:cubicBezTo>
                <a:close/>
                <a:moveTo>
                  <a:pt x="328" y="18"/>
                </a:moveTo>
                <a:lnTo>
                  <a:pt x="328" y="18"/>
                </a:lnTo>
                <a:cubicBezTo>
                  <a:pt x="293" y="0"/>
                  <a:pt x="266" y="0"/>
                  <a:pt x="231" y="0"/>
                </a:cubicBezTo>
                <a:cubicBezTo>
                  <a:pt x="204" y="0"/>
                  <a:pt x="186" y="0"/>
                  <a:pt x="160" y="9"/>
                </a:cubicBezTo>
                <a:cubicBezTo>
                  <a:pt x="328" y="159"/>
                  <a:pt x="328" y="159"/>
                  <a:pt x="328" y="159"/>
                </a:cubicBezTo>
                <a:lnTo>
                  <a:pt x="328" y="18"/>
                </a:lnTo>
                <a:close/>
                <a:moveTo>
                  <a:pt x="363" y="36"/>
                </a:moveTo>
                <a:lnTo>
                  <a:pt x="363" y="36"/>
                </a:lnTo>
                <a:cubicBezTo>
                  <a:pt x="363" y="302"/>
                  <a:pt x="363" y="302"/>
                  <a:pt x="363" y="302"/>
                </a:cubicBezTo>
                <a:cubicBezTo>
                  <a:pt x="443" y="302"/>
                  <a:pt x="443" y="302"/>
                  <a:pt x="443" y="302"/>
                </a:cubicBezTo>
                <a:cubicBezTo>
                  <a:pt x="452" y="275"/>
                  <a:pt x="460" y="248"/>
                  <a:pt x="460" y="222"/>
                </a:cubicBezTo>
                <a:cubicBezTo>
                  <a:pt x="460" y="151"/>
                  <a:pt x="416" y="80"/>
                  <a:pt x="363" y="36"/>
                </a:cubicBezTo>
                <a:close/>
                <a:moveTo>
                  <a:pt x="18" y="310"/>
                </a:moveTo>
                <a:lnTo>
                  <a:pt x="18" y="310"/>
                </a:lnTo>
                <a:cubicBezTo>
                  <a:pt x="35" y="355"/>
                  <a:pt x="62" y="390"/>
                  <a:pt x="106" y="417"/>
                </a:cubicBezTo>
                <a:cubicBezTo>
                  <a:pt x="106" y="231"/>
                  <a:pt x="106" y="231"/>
                  <a:pt x="106" y="231"/>
                </a:cubicBezTo>
                <a:cubicBezTo>
                  <a:pt x="53" y="284"/>
                  <a:pt x="53" y="284"/>
                  <a:pt x="53" y="284"/>
                </a:cubicBezTo>
                <a:cubicBezTo>
                  <a:pt x="35" y="293"/>
                  <a:pt x="18" y="310"/>
                  <a:pt x="18" y="310"/>
                </a:cubicBezTo>
                <a:close/>
                <a:moveTo>
                  <a:pt x="133" y="434"/>
                </a:moveTo>
                <a:lnTo>
                  <a:pt x="133" y="434"/>
                </a:lnTo>
                <a:cubicBezTo>
                  <a:pt x="160" y="443"/>
                  <a:pt x="186" y="452"/>
                  <a:pt x="213" y="452"/>
                </a:cubicBezTo>
                <a:cubicBezTo>
                  <a:pt x="248" y="452"/>
                  <a:pt x="248" y="452"/>
                  <a:pt x="248" y="452"/>
                </a:cubicBezTo>
                <a:cubicBezTo>
                  <a:pt x="328" y="443"/>
                  <a:pt x="390" y="399"/>
                  <a:pt x="434" y="337"/>
                </a:cubicBezTo>
                <a:cubicBezTo>
                  <a:pt x="133" y="337"/>
                  <a:pt x="133" y="337"/>
                  <a:pt x="133" y="337"/>
                </a:cubicBezTo>
                <a:lnTo>
                  <a:pt x="133" y="434"/>
                </a:lnTo>
                <a:close/>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Poppins Light" charset="0"/>
              <a:ea typeface="+mn-ea"/>
            </a:endParaRPr>
          </a:p>
        </p:txBody>
      </p:sp>
      <p:sp>
        <p:nvSpPr>
          <p:cNvPr id="186" name="Freeform 65"/>
          <p:cNvSpPr>
            <a:spLocks noChangeArrowheads="1"/>
          </p:cNvSpPr>
          <p:nvPr/>
        </p:nvSpPr>
        <p:spPr bwMode="auto">
          <a:xfrm>
            <a:off x="13293725" y="5935663"/>
            <a:ext cx="719138" cy="401637"/>
          </a:xfrm>
          <a:custGeom>
            <a:avLst/>
            <a:gdLst>
              <a:gd name="T0" fmla="*/ 195 w 497"/>
              <a:gd name="T1" fmla="*/ 205 h 276"/>
              <a:gd name="T2" fmla="*/ 195 w 497"/>
              <a:gd name="T3" fmla="*/ 205 h 276"/>
              <a:gd name="T4" fmla="*/ 133 w 497"/>
              <a:gd name="T5" fmla="*/ 230 h 276"/>
              <a:gd name="T6" fmla="*/ 53 w 497"/>
              <a:gd name="T7" fmla="*/ 142 h 276"/>
              <a:gd name="T8" fmla="*/ 133 w 497"/>
              <a:gd name="T9" fmla="*/ 45 h 276"/>
              <a:gd name="T10" fmla="*/ 212 w 497"/>
              <a:gd name="T11" fmla="*/ 115 h 276"/>
              <a:gd name="T12" fmla="*/ 230 w 497"/>
              <a:gd name="T13" fmla="*/ 177 h 276"/>
              <a:gd name="T14" fmla="*/ 381 w 497"/>
              <a:gd name="T15" fmla="*/ 275 h 276"/>
              <a:gd name="T16" fmla="*/ 496 w 497"/>
              <a:gd name="T17" fmla="*/ 195 h 276"/>
              <a:gd name="T18" fmla="*/ 425 w 497"/>
              <a:gd name="T19" fmla="*/ 115 h 276"/>
              <a:gd name="T20" fmla="*/ 381 w 497"/>
              <a:gd name="T21" fmla="*/ 107 h 276"/>
              <a:gd name="T22" fmla="*/ 354 w 497"/>
              <a:gd name="T23" fmla="*/ 71 h 276"/>
              <a:gd name="T24" fmla="*/ 390 w 497"/>
              <a:gd name="T25" fmla="*/ 45 h 276"/>
              <a:gd name="T26" fmla="*/ 434 w 497"/>
              <a:gd name="T27" fmla="*/ 80 h 276"/>
              <a:gd name="T28" fmla="*/ 496 w 497"/>
              <a:gd name="T29" fmla="*/ 71 h 276"/>
              <a:gd name="T30" fmla="*/ 399 w 497"/>
              <a:gd name="T31" fmla="*/ 0 h 276"/>
              <a:gd name="T32" fmla="*/ 293 w 497"/>
              <a:gd name="T33" fmla="*/ 80 h 276"/>
              <a:gd name="T34" fmla="*/ 363 w 497"/>
              <a:gd name="T35" fmla="*/ 151 h 276"/>
              <a:gd name="T36" fmla="*/ 399 w 497"/>
              <a:gd name="T37" fmla="*/ 160 h 276"/>
              <a:gd name="T38" fmla="*/ 434 w 497"/>
              <a:gd name="T39" fmla="*/ 195 h 276"/>
              <a:gd name="T40" fmla="*/ 381 w 497"/>
              <a:gd name="T41" fmla="*/ 230 h 276"/>
              <a:gd name="T42" fmla="*/ 284 w 497"/>
              <a:gd name="T43" fmla="*/ 160 h 276"/>
              <a:gd name="T44" fmla="*/ 256 w 497"/>
              <a:gd name="T45" fmla="*/ 98 h 276"/>
              <a:gd name="T46" fmla="*/ 133 w 497"/>
              <a:gd name="T47" fmla="*/ 0 h 276"/>
              <a:gd name="T48" fmla="*/ 0 w 497"/>
              <a:gd name="T49" fmla="*/ 142 h 276"/>
              <a:gd name="T50" fmla="*/ 133 w 497"/>
              <a:gd name="T51" fmla="*/ 275 h 276"/>
              <a:gd name="T52" fmla="*/ 212 w 497"/>
              <a:gd name="T53" fmla="*/ 249 h 276"/>
              <a:gd name="T54" fmla="*/ 195 w 497"/>
              <a:gd name="T55" fmla="*/ 205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97" h="276">
                <a:moveTo>
                  <a:pt x="195" y="205"/>
                </a:moveTo>
                <a:lnTo>
                  <a:pt x="195" y="205"/>
                </a:lnTo>
                <a:cubicBezTo>
                  <a:pt x="186" y="213"/>
                  <a:pt x="168" y="230"/>
                  <a:pt x="133" y="230"/>
                </a:cubicBezTo>
                <a:cubicBezTo>
                  <a:pt x="89" y="230"/>
                  <a:pt x="53" y="195"/>
                  <a:pt x="53" y="142"/>
                </a:cubicBezTo>
                <a:cubicBezTo>
                  <a:pt x="53" y="71"/>
                  <a:pt x="97" y="45"/>
                  <a:pt x="133" y="45"/>
                </a:cubicBezTo>
                <a:cubicBezTo>
                  <a:pt x="186" y="45"/>
                  <a:pt x="195" y="80"/>
                  <a:pt x="212" y="115"/>
                </a:cubicBezTo>
                <a:cubicBezTo>
                  <a:pt x="230" y="177"/>
                  <a:pt x="230" y="177"/>
                  <a:pt x="230" y="177"/>
                </a:cubicBezTo>
                <a:cubicBezTo>
                  <a:pt x="248" y="230"/>
                  <a:pt x="284" y="275"/>
                  <a:pt x="381" y="275"/>
                </a:cubicBezTo>
                <a:cubicBezTo>
                  <a:pt x="452" y="275"/>
                  <a:pt x="496" y="258"/>
                  <a:pt x="496" y="195"/>
                </a:cubicBezTo>
                <a:cubicBezTo>
                  <a:pt x="496" y="151"/>
                  <a:pt x="469" y="124"/>
                  <a:pt x="425" y="115"/>
                </a:cubicBezTo>
                <a:cubicBezTo>
                  <a:pt x="381" y="107"/>
                  <a:pt x="381" y="107"/>
                  <a:pt x="381" y="107"/>
                </a:cubicBezTo>
                <a:cubicBezTo>
                  <a:pt x="363" y="98"/>
                  <a:pt x="354" y="89"/>
                  <a:pt x="354" y="71"/>
                </a:cubicBezTo>
                <a:cubicBezTo>
                  <a:pt x="354" y="53"/>
                  <a:pt x="363" y="45"/>
                  <a:pt x="390" y="45"/>
                </a:cubicBezTo>
                <a:cubicBezTo>
                  <a:pt x="416" y="45"/>
                  <a:pt x="434" y="53"/>
                  <a:pt x="434" y="80"/>
                </a:cubicBezTo>
                <a:cubicBezTo>
                  <a:pt x="496" y="71"/>
                  <a:pt x="496" y="71"/>
                  <a:pt x="496" y="71"/>
                </a:cubicBezTo>
                <a:cubicBezTo>
                  <a:pt x="487" y="18"/>
                  <a:pt x="452" y="0"/>
                  <a:pt x="399" y="0"/>
                </a:cubicBezTo>
                <a:cubicBezTo>
                  <a:pt x="346" y="0"/>
                  <a:pt x="293" y="18"/>
                  <a:pt x="293" y="80"/>
                </a:cubicBezTo>
                <a:cubicBezTo>
                  <a:pt x="293" y="115"/>
                  <a:pt x="309" y="142"/>
                  <a:pt x="363" y="151"/>
                </a:cubicBezTo>
                <a:cubicBezTo>
                  <a:pt x="399" y="160"/>
                  <a:pt x="399" y="160"/>
                  <a:pt x="399" y="160"/>
                </a:cubicBezTo>
                <a:cubicBezTo>
                  <a:pt x="425" y="169"/>
                  <a:pt x="434" y="186"/>
                  <a:pt x="434" y="195"/>
                </a:cubicBezTo>
                <a:cubicBezTo>
                  <a:pt x="434" y="222"/>
                  <a:pt x="416" y="230"/>
                  <a:pt x="381" y="230"/>
                </a:cubicBezTo>
                <a:cubicBezTo>
                  <a:pt x="319" y="230"/>
                  <a:pt x="293" y="195"/>
                  <a:pt x="284" y="160"/>
                </a:cubicBezTo>
                <a:cubicBezTo>
                  <a:pt x="256" y="98"/>
                  <a:pt x="256" y="98"/>
                  <a:pt x="256" y="98"/>
                </a:cubicBezTo>
                <a:cubicBezTo>
                  <a:pt x="239" y="27"/>
                  <a:pt x="212" y="0"/>
                  <a:pt x="133" y="0"/>
                </a:cubicBezTo>
                <a:cubicBezTo>
                  <a:pt x="62" y="0"/>
                  <a:pt x="0" y="53"/>
                  <a:pt x="0" y="142"/>
                </a:cubicBezTo>
                <a:cubicBezTo>
                  <a:pt x="0" y="230"/>
                  <a:pt x="62" y="275"/>
                  <a:pt x="133" y="275"/>
                </a:cubicBezTo>
                <a:cubicBezTo>
                  <a:pt x="177" y="275"/>
                  <a:pt x="203" y="258"/>
                  <a:pt x="212" y="249"/>
                </a:cubicBezTo>
                <a:lnTo>
                  <a:pt x="195" y="205"/>
                </a:lnTo>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Poppins Light" charset="0"/>
              <a:ea typeface="+mn-ea"/>
            </a:endParaRPr>
          </a:p>
        </p:txBody>
      </p:sp>
      <p:sp>
        <p:nvSpPr>
          <p:cNvPr id="187" name="Freeform 66"/>
          <p:cNvSpPr>
            <a:spLocks noChangeArrowheads="1"/>
          </p:cNvSpPr>
          <p:nvPr/>
        </p:nvSpPr>
        <p:spPr bwMode="auto">
          <a:xfrm>
            <a:off x="14741525" y="5795963"/>
            <a:ext cx="693738" cy="681037"/>
          </a:xfrm>
          <a:custGeom>
            <a:avLst/>
            <a:gdLst>
              <a:gd name="T0" fmla="*/ 240 w 479"/>
              <a:gd name="T1" fmla="*/ 0 h 471"/>
              <a:gd name="T2" fmla="*/ 240 w 479"/>
              <a:gd name="T3" fmla="*/ 0 h 471"/>
              <a:gd name="T4" fmla="*/ 0 w 479"/>
              <a:gd name="T5" fmla="*/ 231 h 471"/>
              <a:gd name="T6" fmla="*/ 240 w 479"/>
              <a:gd name="T7" fmla="*/ 470 h 471"/>
              <a:gd name="T8" fmla="*/ 478 w 479"/>
              <a:gd name="T9" fmla="*/ 231 h 471"/>
              <a:gd name="T10" fmla="*/ 240 w 479"/>
              <a:gd name="T11" fmla="*/ 0 h 471"/>
              <a:gd name="T12" fmla="*/ 302 w 479"/>
              <a:gd name="T13" fmla="*/ 303 h 471"/>
              <a:gd name="T14" fmla="*/ 302 w 479"/>
              <a:gd name="T15" fmla="*/ 303 h 471"/>
              <a:gd name="T16" fmla="*/ 230 w 479"/>
              <a:gd name="T17" fmla="*/ 258 h 471"/>
              <a:gd name="T18" fmla="*/ 222 w 479"/>
              <a:gd name="T19" fmla="*/ 222 h 471"/>
              <a:gd name="T20" fmla="*/ 186 w 479"/>
              <a:gd name="T21" fmla="*/ 187 h 471"/>
              <a:gd name="T22" fmla="*/ 142 w 479"/>
              <a:gd name="T23" fmla="*/ 240 h 471"/>
              <a:gd name="T24" fmla="*/ 177 w 479"/>
              <a:gd name="T25" fmla="*/ 284 h 471"/>
              <a:gd name="T26" fmla="*/ 213 w 479"/>
              <a:gd name="T27" fmla="*/ 267 h 471"/>
              <a:gd name="T28" fmla="*/ 222 w 479"/>
              <a:gd name="T29" fmla="*/ 293 h 471"/>
              <a:gd name="T30" fmla="*/ 177 w 479"/>
              <a:gd name="T31" fmla="*/ 303 h 471"/>
              <a:gd name="T32" fmla="*/ 115 w 479"/>
              <a:gd name="T33" fmla="*/ 240 h 471"/>
              <a:gd name="T34" fmla="*/ 177 w 479"/>
              <a:gd name="T35" fmla="*/ 160 h 471"/>
              <a:gd name="T36" fmla="*/ 249 w 479"/>
              <a:gd name="T37" fmla="*/ 213 h 471"/>
              <a:gd name="T38" fmla="*/ 257 w 479"/>
              <a:gd name="T39" fmla="*/ 249 h 471"/>
              <a:gd name="T40" fmla="*/ 310 w 479"/>
              <a:gd name="T41" fmla="*/ 284 h 471"/>
              <a:gd name="T42" fmla="*/ 337 w 479"/>
              <a:gd name="T43" fmla="*/ 267 h 471"/>
              <a:gd name="T44" fmla="*/ 319 w 479"/>
              <a:gd name="T45" fmla="*/ 249 h 471"/>
              <a:gd name="T46" fmla="*/ 293 w 479"/>
              <a:gd name="T47" fmla="*/ 240 h 471"/>
              <a:gd name="T48" fmla="*/ 266 w 479"/>
              <a:gd name="T49" fmla="*/ 205 h 471"/>
              <a:gd name="T50" fmla="*/ 319 w 479"/>
              <a:gd name="T51" fmla="*/ 160 h 471"/>
              <a:gd name="T52" fmla="*/ 363 w 479"/>
              <a:gd name="T53" fmla="*/ 205 h 471"/>
              <a:gd name="T54" fmla="*/ 337 w 479"/>
              <a:gd name="T55" fmla="*/ 205 h 471"/>
              <a:gd name="T56" fmla="*/ 310 w 479"/>
              <a:gd name="T57" fmla="*/ 187 h 471"/>
              <a:gd name="T58" fmla="*/ 293 w 479"/>
              <a:gd name="T59" fmla="*/ 205 h 471"/>
              <a:gd name="T60" fmla="*/ 310 w 479"/>
              <a:gd name="T61" fmla="*/ 222 h 471"/>
              <a:gd name="T62" fmla="*/ 328 w 479"/>
              <a:gd name="T63" fmla="*/ 222 h 471"/>
              <a:gd name="T64" fmla="*/ 363 w 479"/>
              <a:gd name="T65" fmla="*/ 267 h 471"/>
              <a:gd name="T66" fmla="*/ 302 w 479"/>
              <a:gd name="T67" fmla="*/ 303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79" h="471">
                <a:moveTo>
                  <a:pt x="240" y="0"/>
                </a:moveTo>
                <a:lnTo>
                  <a:pt x="240" y="0"/>
                </a:lnTo>
                <a:cubicBezTo>
                  <a:pt x="106" y="0"/>
                  <a:pt x="0" y="107"/>
                  <a:pt x="0" y="231"/>
                </a:cubicBezTo>
                <a:cubicBezTo>
                  <a:pt x="0" y="364"/>
                  <a:pt x="106" y="470"/>
                  <a:pt x="240" y="470"/>
                </a:cubicBezTo>
                <a:cubicBezTo>
                  <a:pt x="372" y="470"/>
                  <a:pt x="478" y="364"/>
                  <a:pt x="478" y="231"/>
                </a:cubicBezTo>
                <a:cubicBezTo>
                  <a:pt x="478" y="107"/>
                  <a:pt x="372" y="0"/>
                  <a:pt x="240" y="0"/>
                </a:cubicBezTo>
                <a:close/>
                <a:moveTo>
                  <a:pt x="302" y="303"/>
                </a:moveTo>
                <a:lnTo>
                  <a:pt x="302" y="303"/>
                </a:lnTo>
                <a:cubicBezTo>
                  <a:pt x="257" y="303"/>
                  <a:pt x="240" y="284"/>
                  <a:pt x="230" y="258"/>
                </a:cubicBezTo>
                <a:cubicBezTo>
                  <a:pt x="222" y="222"/>
                  <a:pt x="222" y="222"/>
                  <a:pt x="222" y="222"/>
                </a:cubicBezTo>
                <a:cubicBezTo>
                  <a:pt x="213" y="205"/>
                  <a:pt x="204" y="187"/>
                  <a:pt x="186" y="187"/>
                </a:cubicBezTo>
                <a:cubicBezTo>
                  <a:pt x="169" y="187"/>
                  <a:pt x="142" y="205"/>
                  <a:pt x="142" y="240"/>
                </a:cubicBezTo>
                <a:cubicBezTo>
                  <a:pt x="142" y="267"/>
                  <a:pt x="159" y="284"/>
                  <a:pt x="177" y="284"/>
                </a:cubicBezTo>
                <a:cubicBezTo>
                  <a:pt x="195" y="284"/>
                  <a:pt x="204" y="275"/>
                  <a:pt x="213" y="267"/>
                </a:cubicBezTo>
                <a:cubicBezTo>
                  <a:pt x="222" y="293"/>
                  <a:pt x="222" y="293"/>
                  <a:pt x="222" y="293"/>
                </a:cubicBezTo>
                <a:cubicBezTo>
                  <a:pt x="213" y="293"/>
                  <a:pt x="204" y="303"/>
                  <a:pt x="177" y="303"/>
                </a:cubicBezTo>
                <a:cubicBezTo>
                  <a:pt x="151" y="303"/>
                  <a:pt x="115" y="284"/>
                  <a:pt x="115" y="240"/>
                </a:cubicBezTo>
                <a:cubicBezTo>
                  <a:pt x="115" y="196"/>
                  <a:pt x="151" y="160"/>
                  <a:pt x="177" y="160"/>
                </a:cubicBezTo>
                <a:cubicBezTo>
                  <a:pt x="222" y="160"/>
                  <a:pt x="230" y="178"/>
                  <a:pt x="249" y="213"/>
                </a:cubicBezTo>
                <a:cubicBezTo>
                  <a:pt x="257" y="249"/>
                  <a:pt x="257" y="249"/>
                  <a:pt x="257" y="249"/>
                </a:cubicBezTo>
                <a:cubicBezTo>
                  <a:pt x="266" y="267"/>
                  <a:pt x="275" y="284"/>
                  <a:pt x="310" y="284"/>
                </a:cubicBezTo>
                <a:cubicBezTo>
                  <a:pt x="328" y="284"/>
                  <a:pt x="337" y="275"/>
                  <a:pt x="337" y="267"/>
                </a:cubicBezTo>
                <a:cubicBezTo>
                  <a:pt x="337" y="258"/>
                  <a:pt x="328" y="249"/>
                  <a:pt x="319" y="249"/>
                </a:cubicBezTo>
                <a:cubicBezTo>
                  <a:pt x="293" y="240"/>
                  <a:pt x="293" y="240"/>
                  <a:pt x="293" y="240"/>
                </a:cubicBezTo>
                <a:cubicBezTo>
                  <a:pt x="275" y="240"/>
                  <a:pt x="266" y="222"/>
                  <a:pt x="266" y="205"/>
                </a:cubicBezTo>
                <a:cubicBezTo>
                  <a:pt x="266" y="178"/>
                  <a:pt x="293" y="160"/>
                  <a:pt x="319" y="160"/>
                </a:cubicBezTo>
                <a:cubicBezTo>
                  <a:pt x="346" y="160"/>
                  <a:pt x="363" y="178"/>
                  <a:pt x="363" y="205"/>
                </a:cubicBezTo>
                <a:cubicBezTo>
                  <a:pt x="337" y="205"/>
                  <a:pt x="337" y="205"/>
                  <a:pt x="337" y="205"/>
                </a:cubicBezTo>
                <a:cubicBezTo>
                  <a:pt x="337" y="196"/>
                  <a:pt x="328" y="187"/>
                  <a:pt x="310" y="187"/>
                </a:cubicBezTo>
                <a:cubicBezTo>
                  <a:pt x="302" y="187"/>
                  <a:pt x="293" y="196"/>
                  <a:pt x="293" y="205"/>
                </a:cubicBezTo>
                <a:cubicBezTo>
                  <a:pt x="293" y="213"/>
                  <a:pt x="293" y="213"/>
                  <a:pt x="310" y="222"/>
                </a:cubicBezTo>
                <a:cubicBezTo>
                  <a:pt x="328" y="222"/>
                  <a:pt x="328" y="222"/>
                  <a:pt x="328" y="222"/>
                </a:cubicBezTo>
                <a:cubicBezTo>
                  <a:pt x="355" y="231"/>
                  <a:pt x="363" y="240"/>
                  <a:pt x="363" y="267"/>
                </a:cubicBezTo>
                <a:cubicBezTo>
                  <a:pt x="363" y="293"/>
                  <a:pt x="337" y="303"/>
                  <a:pt x="302" y="303"/>
                </a:cubicBezTo>
                <a:close/>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Poppins Light" charset="0"/>
              <a:ea typeface="+mn-ea"/>
            </a:endParaRPr>
          </a:p>
        </p:txBody>
      </p:sp>
      <p:sp>
        <p:nvSpPr>
          <p:cNvPr id="188" name="Freeform 67"/>
          <p:cNvSpPr>
            <a:spLocks noChangeArrowheads="1"/>
          </p:cNvSpPr>
          <p:nvPr/>
        </p:nvSpPr>
        <p:spPr bwMode="auto">
          <a:xfrm>
            <a:off x="10420350" y="5859463"/>
            <a:ext cx="719138" cy="554037"/>
          </a:xfrm>
          <a:custGeom>
            <a:avLst/>
            <a:gdLst>
              <a:gd name="T0" fmla="*/ 275 w 497"/>
              <a:gd name="T1" fmla="*/ 142 h 382"/>
              <a:gd name="T2" fmla="*/ 275 w 497"/>
              <a:gd name="T3" fmla="*/ 142 h 382"/>
              <a:gd name="T4" fmla="*/ 310 w 497"/>
              <a:gd name="T5" fmla="*/ 160 h 382"/>
              <a:gd name="T6" fmla="*/ 354 w 497"/>
              <a:gd name="T7" fmla="*/ 142 h 382"/>
              <a:gd name="T8" fmla="*/ 354 w 497"/>
              <a:gd name="T9" fmla="*/ 115 h 382"/>
              <a:gd name="T10" fmla="*/ 248 w 497"/>
              <a:gd name="T11" fmla="*/ 0 h 382"/>
              <a:gd name="T12" fmla="*/ 132 w 497"/>
              <a:gd name="T13" fmla="*/ 115 h 382"/>
              <a:gd name="T14" fmla="*/ 132 w 497"/>
              <a:gd name="T15" fmla="*/ 266 h 382"/>
              <a:gd name="T16" fmla="*/ 107 w 497"/>
              <a:gd name="T17" fmla="*/ 293 h 382"/>
              <a:gd name="T18" fmla="*/ 88 w 497"/>
              <a:gd name="T19" fmla="*/ 266 h 382"/>
              <a:gd name="T20" fmla="*/ 88 w 497"/>
              <a:gd name="T21" fmla="*/ 204 h 382"/>
              <a:gd name="T22" fmla="*/ 0 w 497"/>
              <a:gd name="T23" fmla="*/ 204 h 382"/>
              <a:gd name="T24" fmla="*/ 0 w 497"/>
              <a:gd name="T25" fmla="*/ 266 h 382"/>
              <a:gd name="T26" fmla="*/ 107 w 497"/>
              <a:gd name="T27" fmla="*/ 381 h 382"/>
              <a:gd name="T28" fmla="*/ 222 w 497"/>
              <a:gd name="T29" fmla="*/ 266 h 382"/>
              <a:gd name="T30" fmla="*/ 222 w 497"/>
              <a:gd name="T31" fmla="*/ 115 h 382"/>
              <a:gd name="T32" fmla="*/ 248 w 497"/>
              <a:gd name="T33" fmla="*/ 89 h 382"/>
              <a:gd name="T34" fmla="*/ 275 w 497"/>
              <a:gd name="T35" fmla="*/ 115 h 382"/>
              <a:gd name="T36" fmla="*/ 275 w 497"/>
              <a:gd name="T37" fmla="*/ 142 h 382"/>
              <a:gd name="T38" fmla="*/ 407 w 497"/>
              <a:gd name="T39" fmla="*/ 204 h 382"/>
              <a:gd name="T40" fmla="*/ 407 w 497"/>
              <a:gd name="T41" fmla="*/ 204 h 382"/>
              <a:gd name="T42" fmla="*/ 407 w 497"/>
              <a:gd name="T43" fmla="*/ 266 h 382"/>
              <a:gd name="T44" fmla="*/ 381 w 497"/>
              <a:gd name="T45" fmla="*/ 293 h 382"/>
              <a:gd name="T46" fmla="*/ 354 w 497"/>
              <a:gd name="T47" fmla="*/ 266 h 382"/>
              <a:gd name="T48" fmla="*/ 354 w 497"/>
              <a:gd name="T49" fmla="*/ 204 h 382"/>
              <a:gd name="T50" fmla="*/ 310 w 497"/>
              <a:gd name="T51" fmla="*/ 222 h 382"/>
              <a:gd name="T52" fmla="*/ 275 w 497"/>
              <a:gd name="T53" fmla="*/ 204 h 382"/>
              <a:gd name="T54" fmla="*/ 275 w 497"/>
              <a:gd name="T55" fmla="*/ 266 h 382"/>
              <a:gd name="T56" fmla="*/ 381 w 497"/>
              <a:gd name="T57" fmla="*/ 381 h 382"/>
              <a:gd name="T58" fmla="*/ 496 w 497"/>
              <a:gd name="T59" fmla="*/ 266 h 382"/>
              <a:gd name="T60" fmla="*/ 496 w 497"/>
              <a:gd name="T61" fmla="*/ 204 h 382"/>
              <a:gd name="T62" fmla="*/ 407 w 497"/>
              <a:gd name="T63" fmla="*/ 204 h 3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97" h="382">
                <a:moveTo>
                  <a:pt x="275" y="142"/>
                </a:moveTo>
                <a:lnTo>
                  <a:pt x="275" y="142"/>
                </a:lnTo>
                <a:cubicBezTo>
                  <a:pt x="310" y="160"/>
                  <a:pt x="310" y="160"/>
                  <a:pt x="310" y="160"/>
                </a:cubicBezTo>
                <a:cubicBezTo>
                  <a:pt x="354" y="142"/>
                  <a:pt x="354" y="142"/>
                  <a:pt x="354" y="142"/>
                </a:cubicBezTo>
                <a:cubicBezTo>
                  <a:pt x="354" y="115"/>
                  <a:pt x="354" y="115"/>
                  <a:pt x="354" y="115"/>
                </a:cubicBezTo>
                <a:cubicBezTo>
                  <a:pt x="354" y="53"/>
                  <a:pt x="310" y="0"/>
                  <a:pt x="248" y="0"/>
                </a:cubicBezTo>
                <a:cubicBezTo>
                  <a:pt x="186" y="0"/>
                  <a:pt x="132" y="53"/>
                  <a:pt x="132" y="115"/>
                </a:cubicBezTo>
                <a:cubicBezTo>
                  <a:pt x="132" y="266"/>
                  <a:pt x="132" y="266"/>
                  <a:pt x="132" y="266"/>
                </a:cubicBezTo>
                <a:cubicBezTo>
                  <a:pt x="132" y="283"/>
                  <a:pt x="124" y="293"/>
                  <a:pt x="107" y="293"/>
                </a:cubicBezTo>
                <a:cubicBezTo>
                  <a:pt x="97" y="293"/>
                  <a:pt x="88" y="283"/>
                  <a:pt x="88" y="266"/>
                </a:cubicBezTo>
                <a:cubicBezTo>
                  <a:pt x="88" y="204"/>
                  <a:pt x="88" y="204"/>
                  <a:pt x="88" y="204"/>
                </a:cubicBezTo>
                <a:cubicBezTo>
                  <a:pt x="0" y="204"/>
                  <a:pt x="0" y="204"/>
                  <a:pt x="0" y="204"/>
                </a:cubicBezTo>
                <a:cubicBezTo>
                  <a:pt x="0" y="266"/>
                  <a:pt x="0" y="266"/>
                  <a:pt x="0" y="266"/>
                </a:cubicBezTo>
                <a:cubicBezTo>
                  <a:pt x="0" y="328"/>
                  <a:pt x="53" y="381"/>
                  <a:pt x="107" y="381"/>
                </a:cubicBezTo>
                <a:cubicBezTo>
                  <a:pt x="169" y="381"/>
                  <a:pt x="222" y="328"/>
                  <a:pt x="222" y="266"/>
                </a:cubicBezTo>
                <a:cubicBezTo>
                  <a:pt x="222" y="115"/>
                  <a:pt x="222" y="115"/>
                  <a:pt x="222" y="115"/>
                </a:cubicBezTo>
                <a:cubicBezTo>
                  <a:pt x="222" y="98"/>
                  <a:pt x="230" y="89"/>
                  <a:pt x="248" y="89"/>
                </a:cubicBezTo>
                <a:cubicBezTo>
                  <a:pt x="266" y="89"/>
                  <a:pt x="275" y="98"/>
                  <a:pt x="275" y="115"/>
                </a:cubicBezTo>
                <a:lnTo>
                  <a:pt x="275" y="142"/>
                </a:lnTo>
                <a:close/>
                <a:moveTo>
                  <a:pt x="407" y="204"/>
                </a:moveTo>
                <a:lnTo>
                  <a:pt x="407" y="204"/>
                </a:lnTo>
                <a:cubicBezTo>
                  <a:pt x="407" y="266"/>
                  <a:pt x="407" y="266"/>
                  <a:pt x="407" y="266"/>
                </a:cubicBezTo>
                <a:cubicBezTo>
                  <a:pt x="407" y="283"/>
                  <a:pt x="399" y="293"/>
                  <a:pt x="381" y="293"/>
                </a:cubicBezTo>
                <a:cubicBezTo>
                  <a:pt x="372" y="293"/>
                  <a:pt x="354" y="283"/>
                  <a:pt x="354" y="266"/>
                </a:cubicBezTo>
                <a:cubicBezTo>
                  <a:pt x="354" y="204"/>
                  <a:pt x="354" y="204"/>
                  <a:pt x="354" y="204"/>
                </a:cubicBezTo>
                <a:cubicBezTo>
                  <a:pt x="310" y="222"/>
                  <a:pt x="310" y="222"/>
                  <a:pt x="310" y="222"/>
                </a:cubicBezTo>
                <a:cubicBezTo>
                  <a:pt x="275" y="204"/>
                  <a:pt x="275" y="204"/>
                  <a:pt x="275" y="204"/>
                </a:cubicBezTo>
                <a:cubicBezTo>
                  <a:pt x="275" y="266"/>
                  <a:pt x="275" y="266"/>
                  <a:pt x="275" y="266"/>
                </a:cubicBezTo>
                <a:cubicBezTo>
                  <a:pt x="275" y="328"/>
                  <a:pt x="328" y="381"/>
                  <a:pt x="381" y="381"/>
                </a:cubicBezTo>
                <a:cubicBezTo>
                  <a:pt x="443" y="381"/>
                  <a:pt x="496" y="328"/>
                  <a:pt x="496" y="266"/>
                </a:cubicBezTo>
                <a:cubicBezTo>
                  <a:pt x="496" y="204"/>
                  <a:pt x="496" y="204"/>
                  <a:pt x="496" y="204"/>
                </a:cubicBezTo>
                <a:lnTo>
                  <a:pt x="407" y="204"/>
                </a:lnTo>
                <a:close/>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Poppins Light" charset="0"/>
              <a:ea typeface="+mn-ea"/>
            </a:endParaRPr>
          </a:p>
        </p:txBody>
      </p:sp>
      <p:sp>
        <p:nvSpPr>
          <p:cNvPr id="189" name="Freeform 68"/>
          <p:cNvSpPr>
            <a:spLocks noChangeArrowheads="1"/>
          </p:cNvSpPr>
          <p:nvPr/>
        </p:nvSpPr>
        <p:spPr bwMode="auto">
          <a:xfrm>
            <a:off x="7575550" y="5808663"/>
            <a:ext cx="668338" cy="655637"/>
          </a:xfrm>
          <a:custGeom>
            <a:avLst/>
            <a:gdLst>
              <a:gd name="T0" fmla="*/ 221 w 461"/>
              <a:gd name="T1" fmla="*/ 160 h 454"/>
              <a:gd name="T2" fmla="*/ 221 w 461"/>
              <a:gd name="T3" fmla="*/ 160 h 454"/>
              <a:gd name="T4" fmla="*/ 150 w 461"/>
              <a:gd name="T5" fmla="*/ 54 h 454"/>
              <a:gd name="T6" fmla="*/ 35 w 461"/>
              <a:gd name="T7" fmla="*/ 187 h 454"/>
              <a:gd name="T8" fmla="*/ 221 w 461"/>
              <a:gd name="T9" fmla="*/ 160 h 454"/>
              <a:gd name="T10" fmla="*/ 239 w 461"/>
              <a:gd name="T11" fmla="*/ 231 h 454"/>
              <a:gd name="T12" fmla="*/ 239 w 461"/>
              <a:gd name="T13" fmla="*/ 231 h 454"/>
              <a:gd name="T14" fmla="*/ 248 w 461"/>
              <a:gd name="T15" fmla="*/ 222 h 454"/>
              <a:gd name="T16" fmla="*/ 239 w 461"/>
              <a:gd name="T17" fmla="*/ 196 h 454"/>
              <a:gd name="T18" fmla="*/ 35 w 461"/>
              <a:gd name="T19" fmla="*/ 222 h 454"/>
              <a:gd name="T20" fmla="*/ 35 w 461"/>
              <a:gd name="T21" fmla="*/ 222 h 454"/>
              <a:gd name="T22" fmla="*/ 88 w 461"/>
              <a:gd name="T23" fmla="*/ 355 h 454"/>
              <a:gd name="T24" fmla="*/ 88 w 461"/>
              <a:gd name="T25" fmla="*/ 355 h 454"/>
              <a:gd name="T26" fmla="*/ 239 w 461"/>
              <a:gd name="T27" fmla="*/ 231 h 454"/>
              <a:gd name="T28" fmla="*/ 106 w 461"/>
              <a:gd name="T29" fmla="*/ 382 h 454"/>
              <a:gd name="T30" fmla="*/ 106 w 461"/>
              <a:gd name="T31" fmla="*/ 382 h 454"/>
              <a:gd name="T32" fmla="*/ 106 w 461"/>
              <a:gd name="T33" fmla="*/ 382 h 454"/>
              <a:gd name="T34" fmla="*/ 106 w 461"/>
              <a:gd name="T35" fmla="*/ 373 h 454"/>
              <a:gd name="T36" fmla="*/ 106 w 461"/>
              <a:gd name="T37" fmla="*/ 382 h 454"/>
              <a:gd name="T38" fmla="*/ 186 w 461"/>
              <a:gd name="T39" fmla="*/ 36 h 454"/>
              <a:gd name="T40" fmla="*/ 186 w 461"/>
              <a:gd name="T41" fmla="*/ 36 h 454"/>
              <a:gd name="T42" fmla="*/ 354 w 461"/>
              <a:gd name="T43" fmla="*/ 81 h 454"/>
              <a:gd name="T44" fmla="*/ 354 w 461"/>
              <a:gd name="T45" fmla="*/ 81 h 454"/>
              <a:gd name="T46" fmla="*/ 231 w 461"/>
              <a:gd name="T47" fmla="*/ 28 h 454"/>
              <a:gd name="T48" fmla="*/ 186 w 461"/>
              <a:gd name="T49" fmla="*/ 36 h 454"/>
              <a:gd name="T50" fmla="*/ 256 w 461"/>
              <a:gd name="T51" fmla="*/ 151 h 454"/>
              <a:gd name="T52" fmla="*/ 354 w 461"/>
              <a:gd name="T53" fmla="*/ 81 h 454"/>
              <a:gd name="T54" fmla="*/ 231 w 461"/>
              <a:gd name="T55" fmla="*/ 453 h 454"/>
              <a:gd name="T56" fmla="*/ 231 w 461"/>
              <a:gd name="T57" fmla="*/ 453 h 454"/>
              <a:gd name="T58" fmla="*/ 0 w 461"/>
              <a:gd name="T59" fmla="*/ 222 h 454"/>
              <a:gd name="T60" fmla="*/ 231 w 461"/>
              <a:gd name="T61" fmla="*/ 0 h 454"/>
              <a:gd name="T62" fmla="*/ 460 w 461"/>
              <a:gd name="T63" fmla="*/ 222 h 454"/>
              <a:gd name="T64" fmla="*/ 231 w 461"/>
              <a:gd name="T65" fmla="*/ 453 h 454"/>
              <a:gd name="T66" fmla="*/ 265 w 461"/>
              <a:gd name="T67" fmla="*/ 258 h 454"/>
              <a:gd name="T68" fmla="*/ 265 w 461"/>
              <a:gd name="T69" fmla="*/ 258 h 454"/>
              <a:gd name="T70" fmla="*/ 106 w 461"/>
              <a:gd name="T71" fmla="*/ 382 h 454"/>
              <a:gd name="T72" fmla="*/ 231 w 461"/>
              <a:gd name="T73" fmla="*/ 417 h 454"/>
              <a:gd name="T74" fmla="*/ 310 w 461"/>
              <a:gd name="T75" fmla="*/ 408 h 454"/>
              <a:gd name="T76" fmla="*/ 265 w 461"/>
              <a:gd name="T77" fmla="*/ 258 h 454"/>
              <a:gd name="T78" fmla="*/ 275 w 461"/>
              <a:gd name="T79" fmla="*/ 178 h 454"/>
              <a:gd name="T80" fmla="*/ 275 w 461"/>
              <a:gd name="T81" fmla="*/ 178 h 454"/>
              <a:gd name="T82" fmla="*/ 284 w 461"/>
              <a:gd name="T83" fmla="*/ 204 h 454"/>
              <a:gd name="T84" fmla="*/ 292 w 461"/>
              <a:gd name="T85" fmla="*/ 213 h 454"/>
              <a:gd name="T86" fmla="*/ 425 w 461"/>
              <a:gd name="T87" fmla="*/ 222 h 454"/>
              <a:gd name="T88" fmla="*/ 381 w 461"/>
              <a:gd name="T89" fmla="*/ 98 h 454"/>
              <a:gd name="T90" fmla="*/ 275 w 461"/>
              <a:gd name="T91" fmla="*/ 178 h 454"/>
              <a:gd name="T92" fmla="*/ 301 w 461"/>
              <a:gd name="T93" fmla="*/ 249 h 454"/>
              <a:gd name="T94" fmla="*/ 301 w 461"/>
              <a:gd name="T95" fmla="*/ 249 h 454"/>
              <a:gd name="T96" fmla="*/ 337 w 461"/>
              <a:gd name="T97" fmla="*/ 391 h 454"/>
              <a:gd name="T98" fmla="*/ 425 w 461"/>
              <a:gd name="T99" fmla="*/ 258 h 454"/>
              <a:gd name="T100" fmla="*/ 301 w 461"/>
              <a:gd name="T101" fmla="*/ 249 h 4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61" h="454">
                <a:moveTo>
                  <a:pt x="221" y="160"/>
                </a:moveTo>
                <a:lnTo>
                  <a:pt x="221" y="160"/>
                </a:lnTo>
                <a:cubicBezTo>
                  <a:pt x="186" y="98"/>
                  <a:pt x="150" y="54"/>
                  <a:pt x="150" y="54"/>
                </a:cubicBezTo>
                <a:cubicBezTo>
                  <a:pt x="88" y="72"/>
                  <a:pt x="53" y="125"/>
                  <a:pt x="35" y="187"/>
                </a:cubicBezTo>
                <a:cubicBezTo>
                  <a:pt x="44" y="187"/>
                  <a:pt x="124" y="187"/>
                  <a:pt x="221" y="160"/>
                </a:cubicBezTo>
                <a:close/>
                <a:moveTo>
                  <a:pt x="239" y="231"/>
                </a:moveTo>
                <a:lnTo>
                  <a:pt x="239" y="231"/>
                </a:lnTo>
                <a:cubicBezTo>
                  <a:pt x="248" y="222"/>
                  <a:pt x="248" y="222"/>
                  <a:pt x="248" y="222"/>
                </a:cubicBezTo>
                <a:cubicBezTo>
                  <a:pt x="248" y="213"/>
                  <a:pt x="239" y="204"/>
                  <a:pt x="239" y="196"/>
                </a:cubicBezTo>
                <a:cubicBezTo>
                  <a:pt x="133" y="222"/>
                  <a:pt x="35" y="222"/>
                  <a:pt x="35" y="222"/>
                </a:cubicBezTo>
                <a:lnTo>
                  <a:pt x="35" y="222"/>
                </a:lnTo>
                <a:cubicBezTo>
                  <a:pt x="35" y="275"/>
                  <a:pt x="53" y="319"/>
                  <a:pt x="88" y="355"/>
                </a:cubicBezTo>
                <a:lnTo>
                  <a:pt x="88" y="355"/>
                </a:lnTo>
                <a:cubicBezTo>
                  <a:pt x="88" y="355"/>
                  <a:pt x="141" y="258"/>
                  <a:pt x="239" y="231"/>
                </a:cubicBezTo>
                <a:close/>
                <a:moveTo>
                  <a:pt x="106" y="382"/>
                </a:moveTo>
                <a:lnTo>
                  <a:pt x="106" y="382"/>
                </a:lnTo>
                <a:lnTo>
                  <a:pt x="106" y="382"/>
                </a:lnTo>
                <a:cubicBezTo>
                  <a:pt x="106" y="382"/>
                  <a:pt x="106" y="382"/>
                  <a:pt x="106" y="373"/>
                </a:cubicBezTo>
                <a:cubicBezTo>
                  <a:pt x="106" y="382"/>
                  <a:pt x="106" y="382"/>
                  <a:pt x="106" y="382"/>
                </a:cubicBezTo>
                <a:close/>
                <a:moveTo>
                  <a:pt x="186" y="36"/>
                </a:moveTo>
                <a:lnTo>
                  <a:pt x="186" y="36"/>
                </a:lnTo>
                <a:close/>
                <a:moveTo>
                  <a:pt x="354" y="81"/>
                </a:moveTo>
                <a:lnTo>
                  <a:pt x="354" y="81"/>
                </a:lnTo>
                <a:cubicBezTo>
                  <a:pt x="328" y="45"/>
                  <a:pt x="284" y="28"/>
                  <a:pt x="231" y="28"/>
                </a:cubicBezTo>
                <a:cubicBezTo>
                  <a:pt x="212" y="28"/>
                  <a:pt x="194" y="36"/>
                  <a:pt x="186" y="36"/>
                </a:cubicBezTo>
                <a:cubicBezTo>
                  <a:pt x="186" y="36"/>
                  <a:pt x="221" y="89"/>
                  <a:pt x="256" y="151"/>
                </a:cubicBezTo>
                <a:cubicBezTo>
                  <a:pt x="328" y="125"/>
                  <a:pt x="354" y="81"/>
                  <a:pt x="354" y="81"/>
                </a:cubicBezTo>
                <a:close/>
                <a:moveTo>
                  <a:pt x="231" y="453"/>
                </a:moveTo>
                <a:lnTo>
                  <a:pt x="231" y="453"/>
                </a:lnTo>
                <a:cubicBezTo>
                  <a:pt x="106" y="453"/>
                  <a:pt x="0" y="355"/>
                  <a:pt x="0" y="222"/>
                </a:cubicBezTo>
                <a:cubicBezTo>
                  <a:pt x="0" y="98"/>
                  <a:pt x="106" y="0"/>
                  <a:pt x="231" y="0"/>
                </a:cubicBezTo>
                <a:cubicBezTo>
                  <a:pt x="354" y="0"/>
                  <a:pt x="460" y="98"/>
                  <a:pt x="460" y="222"/>
                </a:cubicBezTo>
                <a:cubicBezTo>
                  <a:pt x="460" y="355"/>
                  <a:pt x="354" y="453"/>
                  <a:pt x="231" y="453"/>
                </a:cubicBezTo>
                <a:close/>
                <a:moveTo>
                  <a:pt x="265" y="258"/>
                </a:moveTo>
                <a:lnTo>
                  <a:pt x="265" y="258"/>
                </a:lnTo>
                <a:cubicBezTo>
                  <a:pt x="150" y="302"/>
                  <a:pt x="115" y="382"/>
                  <a:pt x="106" y="382"/>
                </a:cubicBezTo>
                <a:cubicBezTo>
                  <a:pt x="141" y="408"/>
                  <a:pt x="186" y="417"/>
                  <a:pt x="231" y="417"/>
                </a:cubicBezTo>
                <a:cubicBezTo>
                  <a:pt x="256" y="417"/>
                  <a:pt x="284" y="417"/>
                  <a:pt x="310" y="408"/>
                </a:cubicBezTo>
                <a:cubicBezTo>
                  <a:pt x="301" y="391"/>
                  <a:pt x="292" y="329"/>
                  <a:pt x="265" y="258"/>
                </a:cubicBezTo>
                <a:close/>
                <a:moveTo>
                  <a:pt x="275" y="178"/>
                </a:moveTo>
                <a:lnTo>
                  <a:pt x="275" y="178"/>
                </a:lnTo>
                <a:cubicBezTo>
                  <a:pt x="275" y="187"/>
                  <a:pt x="284" y="196"/>
                  <a:pt x="284" y="204"/>
                </a:cubicBezTo>
                <a:cubicBezTo>
                  <a:pt x="284" y="213"/>
                  <a:pt x="284" y="213"/>
                  <a:pt x="292" y="213"/>
                </a:cubicBezTo>
                <a:cubicBezTo>
                  <a:pt x="354" y="213"/>
                  <a:pt x="425" y="222"/>
                  <a:pt x="425" y="222"/>
                </a:cubicBezTo>
                <a:cubicBezTo>
                  <a:pt x="425" y="178"/>
                  <a:pt x="407" y="134"/>
                  <a:pt x="381" y="98"/>
                </a:cubicBezTo>
                <a:cubicBezTo>
                  <a:pt x="381" y="107"/>
                  <a:pt x="346" y="151"/>
                  <a:pt x="275" y="178"/>
                </a:cubicBezTo>
                <a:close/>
                <a:moveTo>
                  <a:pt x="301" y="249"/>
                </a:moveTo>
                <a:lnTo>
                  <a:pt x="301" y="249"/>
                </a:lnTo>
                <a:cubicBezTo>
                  <a:pt x="328" y="319"/>
                  <a:pt x="337" y="373"/>
                  <a:pt x="337" y="391"/>
                </a:cubicBezTo>
                <a:cubicBezTo>
                  <a:pt x="381" y="355"/>
                  <a:pt x="416" y="311"/>
                  <a:pt x="425" y="258"/>
                </a:cubicBezTo>
                <a:cubicBezTo>
                  <a:pt x="416" y="258"/>
                  <a:pt x="363" y="240"/>
                  <a:pt x="301" y="249"/>
                </a:cubicBezTo>
                <a:close/>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Poppins Light" charset="0"/>
              <a:ea typeface="+mn-ea"/>
            </a:endParaRPr>
          </a:p>
        </p:txBody>
      </p:sp>
      <p:sp>
        <p:nvSpPr>
          <p:cNvPr id="190" name="Freeform 69"/>
          <p:cNvSpPr>
            <a:spLocks noChangeArrowheads="1"/>
          </p:cNvSpPr>
          <p:nvPr/>
        </p:nvSpPr>
        <p:spPr bwMode="auto">
          <a:xfrm>
            <a:off x="19027775" y="7332663"/>
            <a:ext cx="744538" cy="490537"/>
          </a:xfrm>
          <a:custGeom>
            <a:avLst/>
            <a:gdLst>
              <a:gd name="T0" fmla="*/ 203 w 514"/>
              <a:gd name="T1" fmla="*/ 142 h 338"/>
              <a:gd name="T2" fmla="*/ 203 w 514"/>
              <a:gd name="T3" fmla="*/ 142 h 338"/>
              <a:gd name="T4" fmla="*/ 247 w 514"/>
              <a:gd name="T5" fmla="*/ 89 h 338"/>
              <a:gd name="T6" fmla="*/ 159 w 514"/>
              <a:gd name="T7" fmla="*/ 0 h 338"/>
              <a:gd name="T8" fmla="*/ 0 w 514"/>
              <a:gd name="T9" fmla="*/ 0 h 338"/>
              <a:gd name="T10" fmla="*/ 0 w 514"/>
              <a:gd name="T11" fmla="*/ 319 h 338"/>
              <a:gd name="T12" fmla="*/ 159 w 514"/>
              <a:gd name="T13" fmla="*/ 319 h 338"/>
              <a:gd name="T14" fmla="*/ 256 w 514"/>
              <a:gd name="T15" fmla="*/ 222 h 338"/>
              <a:gd name="T16" fmla="*/ 203 w 514"/>
              <a:gd name="T17" fmla="*/ 142 h 338"/>
              <a:gd name="T18" fmla="*/ 71 w 514"/>
              <a:gd name="T19" fmla="*/ 53 h 338"/>
              <a:gd name="T20" fmla="*/ 71 w 514"/>
              <a:gd name="T21" fmla="*/ 53 h 338"/>
              <a:gd name="T22" fmla="*/ 159 w 514"/>
              <a:gd name="T23" fmla="*/ 53 h 338"/>
              <a:gd name="T24" fmla="*/ 186 w 514"/>
              <a:gd name="T25" fmla="*/ 89 h 338"/>
              <a:gd name="T26" fmla="*/ 150 w 514"/>
              <a:gd name="T27" fmla="*/ 125 h 338"/>
              <a:gd name="T28" fmla="*/ 71 w 514"/>
              <a:gd name="T29" fmla="*/ 125 h 338"/>
              <a:gd name="T30" fmla="*/ 71 w 514"/>
              <a:gd name="T31" fmla="*/ 53 h 338"/>
              <a:gd name="T32" fmla="*/ 159 w 514"/>
              <a:gd name="T33" fmla="*/ 266 h 338"/>
              <a:gd name="T34" fmla="*/ 159 w 514"/>
              <a:gd name="T35" fmla="*/ 266 h 338"/>
              <a:gd name="T36" fmla="*/ 71 w 514"/>
              <a:gd name="T37" fmla="*/ 266 h 338"/>
              <a:gd name="T38" fmla="*/ 71 w 514"/>
              <a:gd name="T39" fmla="*/ 178 h 338"/>
              <a:gd name="T40" fmla="*/ 159 w 514"/>
              <a:gd name="T41" fmla="*/ 178 h 338"/>
              <a:gd name="T42" fmla="*/ 194 w 514"/>
              <a:gd name="T43" fmla="*/ 222 h 338"/>
              <a:gd name="T44" fmla="*/ 159 w 514"/>
              <a:gd name="T45" fmla="*/ 266 h 338"/>
              <a:gd name="T46" fmla="*/ 390 w 514"/>
              <a:gd name="T47" fmla="*/ 80 h 338"/>
              <a:gd name="T48" fmla="*/ 390 w 514"/>
              <a:gd name="T49" fmla="*/ 80 h 338"/>
              <a:gd name="T50" fmla="*/ 265 w 514"/>
              <a:gd name="T51" fmla="*/ 204 h 338"/>
              <a:gd name="T52" fmla="*/ 390 w 514"/>
              <a:gd name="T53" fmla="*/ 328 h 338"/>
              <a:gd name="T54" fmla="*/ 496 w 514"/>
              <a:gd name="T55" fmla="*/ 240 h 338"/>
              <a:gd name="T56" fmla="*/ 443 w 514"/>
              <a:gd name="T57" fmla="*/ 240 h 338"/>
              <a:gd name="T58" fmla="*/ 390 w 514"/>
              <a:gd name="T59" fmla="*/ 275 h 338"/>
              <a:gd name="T60" fmla="*/ 337 w 514"/>
              <a:gd name="T61" fmla="*/ 222 h 338"/>
              <a:gd name="T62" fmla="*/ 496 w 514"/>
              <a:gd name="T63" fmla="*/ 222 h 338"/>
              <a:gd name="T64" fmla="*/ 390 w 514"/>
              <a:gd name="T65" fmla="*/ 80 h 338"/>
              <a:gd name="T66" fmla="*/ 434 w 514"/>
              <a:gd name="T67" fmla="*/ 178 h 338"/>
              <a:gd name="T68" fmla="*/ 434 w 514"/>
              <a:gd name="T69" fmla="*/ 178 h 338"/>
              <a:gd name="T70" fmla="*/ 337 w 514"/>
              <a:gd name="T71" fmla="*/ 178 h 338"/>
              <a:gd name="T72" fmla="*/ 390 w 514"/>
              <a:gd name="T73" fmla="*/ 125 h 338"/>
              <a:gd name="T74" fmla="*/ 434 w 514"/>
              <a:gd name="T75" fmla="*/ 178 h 338"/>
              <a:gd name="T76" fmla="*/ 452 w 514"/>
              <a:gd name="T77" fmla="*/ 18 h 338"/>
              <a:gd name="T78" fmla="*/ 452 w 514"/>
              <a:gd name="T79" fmla="*/ 18 h 338"/>
              <a:gd name="T80" fmla="*/ 319 w 514"/>
              <a:gd name="T81" fmla="*/ 18 h 338"/>
              <a:gd name="T82" fmla="*/ 319 w 514"/>
              <a:gd name="T83" fmla="*/ 62 h 338"/>
              <a:gd name="T84" fmla="*/ 452 w 514"/>
              <a:gd name="T85" fmla="*/ 62 h 338"/>
              <a:gd name="T86" fmla="*/ 452 w 514"/>
              <a:gd name="T87" fmla="*/ 18 h 3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14" h="338">
                <a:moveTo>
                  <a:pt x="203" y="142"/>
                </a:moveTo>
                <a:lnTo>
                  <a:pt x="203" y="142"/>
                </a:lnTo>
                <a:cubicBezTo>
                  <a:pt x="203" y="142"/>
                  <a:pt x="247" y="142"/>
                  <a:pt x="247" y="89"/>
                </a:cubicBezTo>
                <a:cubicBezTo>
                  <a:pt x="247" y="27"/>
                  <a:pt x="212" y="0"/>
                  <a:pt x="159" y="0"/>
                </a:cubicBezTo>
                <a:cubicBezTo>
                  <a:pt x="0" y="0"/>
                  <a:pt x="0" y="0"/>
                  <a:pt x="0" y="0"/>
                </a:cubicBezTo>
                <a:cubicBezTo>
                  <a:pt x="0" y="319"/>
                  <a:pt x="0" y="319"/>
                  <a:pt x="0" y="319"/>
                </a:cubicBezTo>
                <a:cubicBezTo>
                  <a:pt x="159" y="319"/>
                  <a:pt x="159" y="319"/>
                  <a:pt x="159" y="319"/>
                </a:cubicBezTo>
                <a:cubicBezTo>
                  <a:pt x="159" y="319"/>
                  <a:pt x="256" y="328"/>
                  <a:pt x="256" y="222"/>
                </a:cubicBezTo>
                <a:cubicBezTo>
                  <a:pt x="256" y="222"/>
                  <a:pt x="265" y="142"/>
                  <a:pt x="203" y="142"/>
                </a:cubicBezTo>
                <a:close/>
                <a:moveTo>
                  <a:pt x="71" y="53"/>
                </a:moveTo>
                <a:lnTo>
                  <a:pt x="71" y="53"/>
                </a:lnTo>
                <a:cubicBezTo>
                  <a:pt x="159" y="53"/>
                  <a:pt x="159" y="53"/>
                  <a:pt x="159" y="53"/>
                </a:cubicBezTo>
                <a:cubicBezTo>
                  <a:pt x="159" y="53"/>
                  <a:pt x="186" y="53"/>
                  <a:pt x="186" y="89"/>
                </a:cubicBezTo>
                <a:cubicBezTo>
                  <a:pt x="186" y="125"/>
                  <a:pt x="168" y="125"/>
                  <a:pt x="150" y="125"/>
                </a:cubicBezTo>
                <a:cubicBezTo>
                  <a:pt x="71" y="125"/>
                  <a:pt x="71" y="125"/>
                  <a:pt x="71" y="125"/>
                </a:cubicBezTo>
                <a:lnTo>
                  <a:pt x="71" y="53"/>
                </a:lnTo>
                <a:close/>
                <a:moveTo>
                  <a:pt x="159" y="266"/>
                </a:moveTo>
                <a:lnTo>
                  <a:pt x="159" y="266"/>
                </a:lnTo>
                <a:cubicBezTo>
                  <a:pt x="71" y="266"/>
                  <a:pt x="71" y="266"/>
                  <a:pt x="71" y="266"/>
                </a:cubicBezTo>
                <a:cubicBezTo>
                  <a:pt x="71" y="178"/>
                  <a:pt x="71" y="178"/>
                  <a:pt x="71" y="178"/>
                </a:cubicBezTo>
                <a:cubicBezTo>
                  <a:pt x="159" y="178"/>
                  <a:pt x="159" y="178"/>
                  <a:pt x="159" y="178"/>
                </a:cubicBezTo>
                <a:cubicBezTo>
                  <a:pt x="159" y="178"/>
                  <a:pt x="194" y="178"/>
                  <a:pt x="194" y="222"/>
                </a:cubicBezTo>
                <a:cubicBezTo>
                  <a:pt x="194" y="257"/>
                  <a:pt x="168" y="266"/>
                  <a:pt x="159" y="266"/>
                </a:cubicBezTo>
                <a:close/>
                <a:moveTo>
                  <a:pt x="390" y="80"/>
                </a:moveTo>
                <a:lnTo>
                  <a:pt x="390" y="80"/>
                </a:lnTo>
                <a:cubicBezTo>
                  <a:pt x="265" y="80"/>
                  <a:pt x="265" y="204"/>
                  <a:pt x="265" y="204"/>
                </a:cubicBezTo>
                <a:cubicBezTo>
                  <a:pt x="265" y="204"/>
                  <a:pt x="265" y="328"/>
                  <a:pt x="390" y="328"/>
                </a:cubicBezTo>
                <a:cubicBezTo>
                  <a:pt x="390" y="328"/>
                  <a:pt x="496" y="337"/>
                  <a:pt x="496" y="240"/>
                </a:cubicBezTo>
                <a:cubicBezTo>
                  <a:pt x="443" y="240"/>
                  <a:pt x="443" y="240"/>
                  <a:pt x="443" y="240"/>
                </a:cubicBezTo>
                <a:cubicBezTo>
                  <a:pt x="443" y="240"/>
                  <a:pt x="443" y="275"/>
                  <a:pt x="390" y="275"/>
                </a:cubicBezTo>
                <a:cubicBezTo>
                  <a:pt x="390" y="275"/>
                  <a:pt x="337" y="284"/>
                  <a:pt x="337" y="222"/>
                </a:cubicBezTo>
                <a:cubicBezTo>
                  <a:pt x="496" y="222"/>
                  <a:pt x="496" y="222"/>
                  <a:pt x="496" y="222"/>
                </a:cubicBezTo>
                <a:cubicBezTo>
                  <a:pt x="496" y="222"/>
                  <a:pt x="513" y="80"/>
                  <a:pt x="390" y="80"/>
                </a:cubicBezTo>
                <a:close/>
                <a:moveTo>
                  <a:pt x="434" y="178"/>
                </a:moveTo>
                <a:lnTo>
                  <a:pt x="434" y="178"/>
                </a:lnTo>
                <a:cubicBezTo>
                  <a:pt x="337" y="178"/>
                  <a:pt x="337" y="178"/>
                  <a:pt x="337" y="178"/>
                </a:cubicBezTo>
                <a:cubicBezTo>
                  <a:pt x="337" y="178"/>
                  <a:pt x="345" y="125"/>
                  <a:pt x="390" y="125"/>
                </a:cubicBezTo>
                <a:cubicBezTo>
                  <a:pt x="434" y="125"/>
                  <a:pt x="434" y="178"/>
                  <a:pt x="434" y="178"/>
                </a:cubicBezTo>
                <a:close/>
                <a:moveTo>
                  <a:pt x="452" y="18"/>
                </a:moveTo>
                <a:lnTo>
                  <a:pt x="452" y="18"/>
                </a:lnTo>
                <a:cubicBezTo>
                  <a:pt x="319" y="18"/>
                  <a:pt x="319" y="18"/>
                  <a:pt x="319" y="18"/>
                </a:cubicBezTo>
                <a:cubicBezTo>
                  <a:pt x="319" y="62"/>
                  <a:pt x="319" y="62"/>
                  <a:pt x="319" y="62"/>
                </a:cubicBezTo>
                <a:cubicBezTo>
                  <a:pt x="452" y="62"/>
                  <a:pt x="452" y="62"/>
                  <a:pt x="452" y="62"/>
                </a:cubicBezTo>
                <a:lnTo>
                  <a:pt x="452" y="18"/>
                </a:lnTo>
                <a:close/>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Poppins Light" charset="0"/>
              <a:ea typeface="+mn-ea"/>
            </a:endParaRPr>
          </a:p>
        </p:txBody>
      </p:sp>
      <p:sp>
        <p:nvSpPr>
          <p:cNvPr id="191" name="Freeform 70"/>
          <p:cNvSpPr>
            <a:spLocks noChangeArrowheads="1"/>
          </p:cNvSpPr>
          <p:nvPr/>
        </p:nvSpPr>
        <p:spPr bwMode="auto">
          <a:xfrm>
            <a:off x="1968500" y="5808663"/>
            <a:ext cx="406400" cy="655637"/>
          </a:xfrm>
          <a:custGeom>
            <a:avLst/>
            <a:gdLst>
              <a:gd name="T0" fmla="*/ 283 w 284"/>
              <a:gd name="T1" fmla="*/ 426 h 454"/>
              <a:gd name="T2" fmla="*/ 283 w 284"/>
              <a:gd name="T3" fmla="*/ 426 h 454"/>
              <a:gd name="T4" fmla="*/ 230 w 284"/>
              <a:gd name="T5" fmla="*/ 453 h 454"/>
              <a:gd name="T6" fmla="*/ 177 w 284"/>
              <a:gd name="T7" fmla="*/ 453 h 454"/>
              <a:gd name="T8" fmla="*/ 124 w 284"/>
              <a:gd name="T9" fmla="*/ 444 h 454"/>
              <a:gd name="T10" fmla="*/ 80 w 284"/>
              <a:gd name="T11" fmla="*/ 426 h 454"/>
              <a:gd name="T12" fmla="*/ 61 w 284"/>
              <a:gd name="T13" fmla="*/ 391 h 454"/>
              <a:gd name="T14" fmla="*/ 53 w 284"/>
              <a:gd name="T15" fmla="*/ 347 h 454"/>
              <a:gd name="T16" fmla="*/ 53 w 284"/>
              <a:gd name="T17" fmla="*/ 187 h 454"/>
              <a:gd name="T18" fmla="*/ 0 w 284"/>
              <a:gd name="T19" fmla="*/ 187 h 454"/>
              <a:gd name="T20" fmla="*/ 0 w 284"/>
              <a:gd name="T21" fmla="*/ 116 h 454"/>
              <a:gd name="T22" fmla="*/ 44 w 284"/>
              <a:gd name="T23" fmla="*/ 98 h 454"/>
              <a:gd name="T24" fmla="*/ 80 w 284"/>
              <a:gd name="T25" fmla="*/ 54 h 454"/>
              <a:gd name="T26" fmla="*/ 97 w 284"/>
              <a:gd name="T27" fmla="*/ 0 h 454"/>
              <a:gd name="T28" fmla="*/ 160 w 284"/>
              <a:gd name="T29" fmla="*/ 0 h 454"/>
              <a:gd name="T30" fmla="*/ 160 w 284"/>
              <a:gd name="T31" fmla="*/ 116 h 454"/>
              <a:gd name="T32" fmla="*/ 266 w 284"/>
              <a:gd name="T33" fmla="*/ 116 h 454"/>
              <a:gd name="T34" fmla="*/ 266 w 284"/>
              <a:gd name="T35" fmla="*/ 187 h 454"/>
              <a:gd name="T36" fmla="*/ 160 w 284"/>
              <a:gd name="T37" fmla="*/ 187 h 454"/>
              <a:gd name="T38" fmla="*/ 160 w 284"/>
              <a:gd name="T39" fmla="*/ 302 h 454"/>
              <a:gd name="T40" fmla="*/ 160 w 284"/>
              <a:gd name="T41" fmla="*/ 355 h 454"/>
              <a:gd name="T42" fmla="*/ 177 w 284"/>
              <a:gd name="T43" fmla="*/ 373 h 454"/>
              <a:gd name="T44" fmla="*/ 213 w 284"/>
              <a:gd name="T45" fmla="*/ 382 h 454"/>
              <a:gd name="T46" fmla="*/ 283 w 284"/>
              <a:gd name="T47" fmla="*/ 355 h 454"/>
              <a:gd name="T48" fmla="*/ 283 w 284"/>
              <a:gd name="T49" fmla="*/ 426 h 4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84" h="454">
                <a:moveTo>
                  <a:pt x="283" y="426"/>
                </a:moveTo>
                <a:lnTo>
                  <a:pt x="283" y="426"/>
                </a:lnTo>
                <a:cubicBezTo>
                  <a:pt x="257" y="435"/>
                  <a:pt x="239" y="444"/>
                  <a:pt x="230" y="453"/>
                </a:cubicBezTo>
                <a:cubicBezTo>
                  <a:pt x="213" y="453"/>
                  <a:pt x="195" y="453"/>
                  <a:pt x="177" y="453"/>
                </a:cubicBezTo>
                <a:cubicBezTo>
                  <a:pt x="160" y="453"/>
                  <a:pt x="142" y="453"/>
                  <a:pt x="124" y="444"/>
                </a:cubicBezTo>
                <a:cubicBezTo>
                  <a:pt x="106" y="444"/>
                  <a:pt x="88" y="435"/>
                  <a:pt x="80" y="426"/>
                </a:cubicBezTo>
                <a:cubicBezTo>
                  <a:pt x="71" y="417"/>
                  <a:pt x="61" y="400"/>
                  <a:pt x="61" y="391"/>
                </a:cubicBezTo>
                <a:cubicBezTo>
                  <a:pt x="53" y="382"/>
                  <a:pt x="53" y="364"/>
                  <a:pt x="53" y="347"/>
                </a:cubicBezTo>
                <a:cubicBezTo>
                  <a:pt x="53" y="187"/>
                  <a:pt x="53" y="187"/>
                  <a:pt x="53" y="187"/>
                </a:cubicBezTo>
                <a:cubicBezTo>
                  <a:pt x="0" y="187"/>
                  <a:pt x="0" y="187"/>
                  <a:pt x="0" y="187"/>
                </a:cubicBezTo>
                <a:cubicBezTo>
                  <a:pt x="0" y="116"/>
                  <a:pt x="0" y="116"/>
                  <a:pt x="0" y="116"/>
                </a:cubicBezTo>
                <a:cubicBezTo>
                  <a:pt x="17" y="116"/>
                  <a:pt x="35" y="107"/>
                  <a:pt x="44" y="98"/>
                </a:cubicBezTo>
                <a:cubicBezTo>
                  <a:pt x="61" y="81"/>
                  <a:pt x="71" y="72"/>
                  <a:pt x="80" y="54"/>
                </a:cubicBezTo>
                <a:cubicBezTo>
                  <a:pt x="88" y="36"/>
                  <a:pt x="88" y="19"/>
                  <a:pt x="97" y="0"/>
                </a:cubicBezTo>
                <a:cubicBezTo>
                  <a:pt x="160" y="0"/>
                  <a:pt x="160" y="0"/>
                  <a:pt x="160" y="0"/>
                </a:cubicBezTo>
                <a:cubicBezTo>
                  <a:pt x="160" y="116"/>
                  <a:pt x="160" y="116"/>
                  <a:pt x="160" y="116"/>
                </a:cubicBezTo>
                <a:cubicBezTo>
                  <a:pt x="266" y="116"/>
                  <a:pt x="266" y="116"/>
                  <a:pt x="266" y="116"/>
                </a:cubicBezTo>
                <a:cubicBezTo>
                  <a:pt x="266" y="187"/>
                  <a:pt x="266" y="187"/>
                  <a:pt x="266" y="187"/>
                </a:cubicBezTo>
                <a:cubicBezTo>
                  <a:pt x="160" y="187"/>
                  <a:pt x="160" y="187"/>
                  <a:pt x="160" y="187"/>
                </a:cubicBezTo>
                <a:cubicBezTo>
                  <a:pt x="160" y="302"/>
                  <a:pt x="160" y="302"/>
                  <a:pt x="160" y="302"/>
                </a:cubicBezTo>
                <a:cubicBezTo>
                  <a:pt x="160" y="329"/>
                  <a:pt x="160" y="347"/>
                  <a:pt x="160" y="355"/>
                </a:cubicBezTo>
                <a:cubicBezTo>
                  <a:pt x="168" y="364"/>
                  <a:pt x="168" y="364"/>
                  <a:pt x="177" y="373"/>
                </a:cubicBezTo>
                <a:cubicBezTo>
                  <a:pt x="186" y="373"/>
                  <a:pt x="195" y="382"/>
                  <a:pt x="213" y="382"/>
                </a:cubicBezTo>
                <a:cubicBezTo>
                  <a:pt x="230" y="382"/>
                  <a:pt x="257" y="373"/>
                  <a:pt x="283" y="355"/>
                </a:cubicBezTo>
                <a:lnTo>
                  <a:pt x="283" y="426"/>
                </a:lnTo>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Poppins Light" charset="0"/>
              <a:ea typeface="+mn-ea"/>
            </a:endParaRPr>
          </a:p>
        </p:txBody>
      </p:sp>
      <p:sp>
        <p:nvSpPr>
          <p:cNvPr id="192" name="Freeform 71"/>
          <p:cNvSpPr>
            <a:spLocks noChangeArrowheads="1"/>
          </p:cNvSpPr>
          <p:nvPr/>
        </p:nvSpPr>
        <p:spPr bwMode="auto">
          <a:xfrm>
            <a:off x="3262313" y="5795963"/>
            <a:ext cx="695325" cy="681037"/>
          </a:xfrm>
          <a:custGeom>
            <a:avLst/>
            <a:gdLst>
              <a:gd name="T0" fmla="*/ 239 w 480"/>
              <a:gd name="T1" fmla="*/ 0 h 471"/>
              <a:gd name="T2" fmla="*/ 239 w 480"/>
              <a:gd name="T3" fmla="*/ 0 h 471"/>
              <a:gd name="T4" fmla="*/ 0 w 480"/>
              <a:gd name="T5" fmla="*/ 231 h 471"/>
              <a:gd name="T6" fmla="*/ 239 w 480"/>
              <a:gd name="T7" fmla="*/ 470 h 471"/>
              <a:gd name="T8" fmla="*/ 479 w 480"/>
              <a:gd name="T9" fmla="*/ 231 h 471"/>
              <a:gd name="T10" fmla="*/ 239 w 480"/>
              <a:gd name="T11" fmla="*/ 0 h 471"/>
              <a:gd name="T12" fmla="*/ 301 w 480"/>
              <a:gd name="T13" fmla="*/ 338 h 471"/>
              <a:gd name="T14" fmla="*/ 301 w 480"/>
              <a:gd name="T15" fmla="*/ 338 h 471"/>
              <a:gd name="T16" fmla="*/ 274 w 480"/>
              <a:gd name="T17" fmla="*/ 347 h 471"/>
              <a:gd name="T18" fmla="*/ 248 w 480"/>
              <a:gd name="T19" fmla="*/ 347 h 471"/>
              <a:gd name="T20" fmla="*/ 221 w 480"/>
              <a:gd name="T21" fmla="*/ 347 h 471"/>
              <a:gd name="T22" fmla="*/ 204 w 480"/>
              <a:gd name="T23" fmla="*/ 338 h 471"/>
              <a:gd name="T24" fmla="*/ 186 w 480"/>
              <a:gd name="T25" fmla="*/ 320 h 471"/>
              <a:gd name="T26" fmla="*/ 186 w 480"/>
              <a:gd name="T27" fmla="*/ 293 h 471"/>
              <a:gd name="T28" fmla="*/ 186 w 480"/>
              <a:gd name="T29" fmla="*/ 213 h 471"/>
              <a:gd name="T30" fmla="*/ 159 w 480"/>
              <a:gd name="T31" fmla="*/ 213 h 471"/>
              <a:gd name="T32" fmla="*/ 159 w 480"/>
              <a:gd name="T33" fmla="*/ 178 h 471"/>
              <a:gd name="T34" fmla="*/ 186 w 480"/>
              <a:gd name="T35" fmla="*/ 169 h 471"/>
              <a:gd name="T36" fmla="*/ 204 w 480"/>
              <a:gd name="T37" fmla="*/ 151 h 471"/>
              <a:gd name="T38" fmla="*/ 213 w 480"/>
              <a:gd name="T39" fmla="*/ 116 h 471"/>
              <a:gd name="T40" fmla="*/ 239 w 480"/>
              <a:gd name="T41" fmla="*/ 116 h 471"/>
              <a:gd name="T42" fmla="*/ 239 w 480"/>
              <a:gd name="T43" fmla="*/ 178 h 471"/>
              <a:gd name="T44" fmla="*/ 292 w 480"/>
              <a:gd name="T45" fmla="*/ 178 h 471"/>
              <a:gd name="T46" fmla="*/ 292 w 480"/>
              <a:gd name="T47" fmla="*/ 213 h 471"/>
              <a:gd name="T48" fmla="*/ 239 w 480"/>
              <a:gd name="T49" fmla="*/ 213 h 471"/>
              <a:gd name="T50" fmla="*/ 239 w 480"/>
              <a:gd name="T51" fmla="*/ 275 h 471"/>
              <a:gd name="T52" fmla="*/ 239 w 480"/>
              <a:gd name="T53" fmla="*/ 303 h 471"/>
              <a:gd name="T54" fmla="*/ 248 w 480"/>
              <a:gd name="T55" fmla="*/ 311 h 471"/>
              <a:gd name="T56" fmla="*/ 266 w 480"/>
              <a:gd name="T57" fmla="*/ 311 h 471"/>
              <a:gd name="T58" fmla="*/ 301 w 480"/>
              <a:gd name="T59" fmla="*/ 303 h 471"/>
              <a:gd name="T60" fmla="*/ 301 w 480"/>
              <a:gd name="T61" fmla="*/ 338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80" h="471">
                <a:moveTo>
                  <a:pt x="239" y="0"/>
                </a:moveTo>
                <a:lnTo>
                  <a:pt x="239" y="0"/>
                </a:lnTo>
                <a:cubicBezTo>
                  <a:pt x="107" y="0"/>
                  <a:pt x="0" y="107"/>
                  <a:pt x="0" y="231"/>
                </a:cubicBezTo>
                <a:cubicBezTo>
                  <a:pt x="0" y="364"/>
                  <a:pt x="107" y="470"/>
                  <a:pt x="239" y="470"/>
                </a:cubicBezTo>
                <a:cubicBezTo>
                  <a:pt x="372" y="470"/>
                  <a:pt x="479" y="364"/>
                  <a:pt x="479" y="231"/>
                </a:cubicBezTo>
                <a:cubicBezTo>
                  <a:pt x="479" y="107"/>
                  <a:pt x="372" y="0"/>
                  <a:pt x="239" y="0"/>
                </a:cubicBezTo>
                <a:close/>
                <a:moveTo>
                  <a:pt x="301" y="338"/>
                </a:moveTo>
                <a:lnTo>
                  <a:pt x="301" y="338"/>
                </a:lnTo>
                <a:cubicBezTo>
                  <a:pt x="292" y="347"/>
                  <a:pt x="283" y="347"/>
                  <a:pt x="274" y="347"/>
                </a:cubicBezTo>
                <a:cubicBezTo>
                  <a:pt x="266" y="347"/>
                  <a:pt x="257" y="347"/>
                  <a:pt x="248" y="347"/>
                </a:cubicBezTo>
                <a:cubicBezTo>
                  <a:pt x="239" y="347"/>
                  <a:pt x="230" y="347"/>
                  <a:pt x="221" y="347"/>
                </a:cubicBezTo>
                <a:cubicBezTo>
                  <a:pt x="213" y="347"/>
                  <a:pt x="204" y="338"/>
                  <a:pt x="204" y="338"/>
                </a:cubicBezTo>
                <a:cubicBezTo>
                  <a:pt x="195" y="328"/>
                  <a:pt x="195" y="328"/>
                  <a:pt x="186" y="320"/>
                </a:cubicBezTo>
                <a:cubicBezTo>
                  <a:pt x="186" y="311"/>
                  <a:pt x="186" y="303"/>
                  <a:pt x="186" y="293"/>
                </a:cubicBezTo>
                <a:cubicBezTo>
                  <a:pt x="186" y="213"/>
                  <a:pt x="186" y="213"/>
                  <a:pt x="186" y="213"/>
                </a:cubicBezTo>
                <a:cubicBezTo>
                  <a:pt x="159" y="213"/>
                  <a:pt x="159" y="213"/>
                  <a:pt x="159" y="213"/>
                </a:cubicBezTo>
                <a:cubicBezTo>
                  <a:pt x="159" y="178"/>
                  <a:pt x="159" y="178"/>
                  <a:pt x="159" y="178"/>
                </a:cubicBezTo>
                <a:cubicBezTo>
                  <a:pt x="168" y="178"/>
                  <a:pt x="177" y="178"/>
                  <a:pt x="186" y="169"/>
                </a:cubicBezTo>
                <a:cubicBezTo>
                  <a:pt x="195" y="160"/>
                  <a:pt x="195" y="160"/>
                  <a:pt x="204" y="151"/>
                </a:cubicBezTo>
                <a:cubicBezTo>
                  <a:pt x="204" y="143"/>
                  <a:pt x="204" y="134"/>
                  <a:pt x="213" y="116"/>
                </a:cubicBezTo>
                <a:cubicBezTo>
                  <a:pt x="239" y="116"/>
                  <a:pt x="239" y="116"/>
                  <a:pt x="239" y="116"/>
                </a:cubicBezTo>
                <a:cubicBezTo>
                  <a:pt x="239" y="178"/>
                  <a:pt x="239" y="178"/>
                  <a:pt x="239" y="178"/>
                </a:cubicBezTo>
                <a:cubicBezTo>
                  <a:pt x="292" y="178"/>
                  <a:pt x="292" y="178"/>
                  <a:pt x="292" y="178"/>
                </a:cubicBezTo>
                <a:cubicBezTo>
                  <a:pt x="292" y="213"/>
                  <a:pt x="292" y="213"/>
                  <a:pt x="292" y="213"/>
                </a:cubicBezTo>
                <a:cubicBezTo>
                  <a:pt x="239" y="213"/>
                  <a:pt x="239" y="213"/>
                  <a:pt x="239" y="213"/>
                </a:cubicBezTo>
                <a:cubicBezTo>
                  <a:pt x="239" y="275"/>
                  <a:pt x="239" y="275"/>
                  <a:pt x="239" y="275"/>
                </a:cubicBezTo>
                <a:cubicBezTo>
                  <a:pt x="239" y="284"/>
                  <a:pt x="239" y="293"/>
                  <a:pt x="239" y="303"/>
                </a:cubicBezTo>
                <a:cubicBezTo>
                  <a:pt x="248" y="303"/>
                  <a:pt x="248" y="303"/>
                  <a:pt x="248" y="311"/>
                </a:cubicBezTo>
                <a:cubicBezTo>
                  <a:pt x="257" y="311"/>
                  <a:pt x="266" y="311"/>
                  <a:pt x="266" y="311"/>
                </a:cubicBezTo>
                <a:cubicBezTo>
                  <a:pt x="283" y="311"/>
                  <a:pt x="292" y="311"/>
                  <a:pt x="301" y="303"/>
                </a:cubicBezTo>
                <a:lnTo>
                  <a:pt x="301" y="338"/>
                </a:lnTo>
                <a:close/>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Poppins Light" charset="0"/>
              <a:ea typeface="+mn-ea"/>
            </a:endParaRPr>
          </a:p>
        </p:txBody>
      </p:sp>
      <p:sp>
        <p:nvSpPr>
          <p:cNvPr id="193" name="Freeform 72"/>
          <p:cNvSpPr>
            <a:spLocks noChangeArrowheads="1"/>
          </p:cNvSpPr>
          <p:nvPr/>
        </p:nvSpPr>
        <p:spPr bwMode="auto">
          <a:xfrm>
            <a:off x="1841500" y="4427538"/>
            <a:ext cx="668338" cy="550862"/>
          </a:xfrm>
          <a:custGeom>
            <a:avLst/>
            <a:gdLst>
              <a:gd name="T0" fmla="*/ 310 w 462"/>
              <a:gd name="T1" fmla="*/ 222 h 383"/>
              <a:gd name="T2" fmla="*/ 310 w 462"/>
              <a:gd name="T3" fmla="*/ 222 h 383"/>
              <a:gd name="T4" fmla="*/ 275 w 462"/>
              <a:gd name="T5" fmla="*/ 266 h 383"/>
              <a:gd name="T6" fmla="*/ 310 w 462"/>
              <a:gd name="T7" fmla="*/ 310 h 383"/>
              <a:gd name="T8" fmla="*/ 337 w 462"/>
              <a:gd name="T9" fmla="*/ 266 h 383"/>
              <a:gd name="T10" fmla="*/ 310 w 462"/>
              <a:gd name="T11" fmla="*/ 222 h 383"/>
              <a:gd name="T12" fmla="*/ 416 w 462"/>
              <a:gd name="T13" fmla="*/ 107 h 383"/>
              <a:gd name="T14" fmla="*/ 416 w 462"/>
              <a:gd name="T15" fmla="*/ 107 h 383"/>
              <a:gd name="T16" fmla="*/ 408 w 462"/>
              <a:gd name="T17" fmla="*/ 0 h 383"/>
              <a:gd name="T18" fmla="*/ 293 w 462"/>
              <a:gd name="T19" fmla="*/ 45 h 383"/>
              <a:gd name="T20" fmla="*/ 231 w 462"/>
              <a:gd name="T21" fmla="*/ 45 h 383"/>
              <a:gd name="T22" fmla="*/ 169 w 462"/>
              <a:gd name="T23" fmla="*/ 45 h 383"/>
              <a:gd name="T24" fmla="*/ 53 w 462"/>
              <a:gd name="T25" fmla="*/ 0 h 383"/>
              <a:gd name="T26" fmla="*/ 36 w 462"/>
              <a:gd name="T27" fmla="*/ 107 h 383"/>
              <a:gd name="T28" fmla="*/ 0 w 462"/>
              <a:gd name="T29" fmla="*/ 204 h 383"/>
              <a:gd name="T30" fmla="*/ 186 w 462"/>
              <a:gd name="T31" fmla="*/ 382 h 383"/>
              <a:gd name="T32" fmla="*/ 231 w 462"/>
              <a:gd name="T33" fmla="*/ 382 h 383"/>
              <a:gd name="T34" fmla="*/ 275 w 462"/>
              <a:gd name="T35" fmla="*/ 382 h 383"/>
              <a:gd name="T36" fmla="*/ 461 w 462"/>
              <a:gd name="T37" fmla="*/ 204 h 383"/>
              <a:gd name="T38" fmla="*/ 416 w 462"/>
              <a:gd name="T39" fmla="*/ 107 h 383"/>
              <a:gd name="T40" fmla="*/ 231 w 462"/>
              <a:gd name="T41" fmla="*/ 364 h 383"/>
              <a:gd name="T42" fmla="*/ 231 w 462"/>
              <a:gd name="T43" fmla="*/ 364 h 383"/>
              <a:gd name="T44" fmla="*/ 231 w 462"/>
              <a:gd name="T45" fmla="*/ 364 h 383"/>
              <a:gd name="T46" fmla="*/ 62 w 462"/>
              <a:gd name="T47" fmla="*/ 257 h 383"/>
              <a:gd name="T48" fmla="*/ 89 w 462"/>
              <a:gd name="T49" fmla="*/ 204 h 383"/>
              <a:gd name="T50" fmla="*/ 231 w 462"/>
              <a:gd name="T51" fmla="*/ 187 h 383"/>
              <a:gd name="T52" fmla="*/ 231 w 462"/>
              <a:gd name="T53" fmla="*/ 187 h 383"/>
              <a:gd name="T54" fmla="*/ 231 w 462"/>
              <a:gd name="T55" fmla="*/ 187 h 383"/>
              <a:gd name="T56" fmla="*/ 372 w 462"/>
              <a:gd name="T57" fmla="*/ 204 h 383"/>
              <a:gd name="T58" fmla="*/ 399 w 462"/>
              <a:gd name="T59" fmla="*/ 257 h 383"/>
              <a:gd name="T60" fmla="*/ 231 w 462"/>
              <a:gd name="T61" fmla="*/ 364 h 383"/>
              <a:gd name="T62" fmla="*/ 150 w 462"/>
              <a:gd name="T63" fmla="*/ 222 h 383"/>
              <a:gd name="T64" fmla="*/ 150 w 462"/>
              <a:gd name="T65" fmla="*/ 222 h 383"/>
              <a:gd name="T66" fmla="*/ 115 w 462"/>
              <a:gd name="T67" fmla="*/ 266 h 383"/>
              <a:gd name="T68" fmla="*/ 150 w 462"/>
              <a:gd name="T69" fmla="*/ 310 h 383"/>
              <a:gd name="T70" fmla="*/ 186 w 462"/>
              <a:gd name="T71" fmla="*/ 266 h 383"/>
              <a:gd name="T72" fmla="*/ 150 w 462"/>
              <a:gd name="T73" fmla="*/ 222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62" h="383">
                <a:moveTo>
                  <a:pt x="310" y="222"/>
                </a:moveTo>
                <a:lnTo>
                  <a:pt x="310" y="222"/>
                </a:lnTo>
                <a:cubicBezTo>
                  <a:pt x="293" y="222"/>
                  <a:pt x="275" y="240"/>
                  <a:pt x="275" y="266"/>
                </a:cubicBezTo>
                <a:cubicBezTo>
                  <a:pt x="275" y="294"/>
                  <a:pt x="293" y="310"/>
                  <a:pt x="310" y="310"/>
                </a:cubicBezTo>
                <a:cubicBezTo>
                  <a:pt x="328" y="310"/>
                  <a:pt x="337" y="294"/>
                  <a:pt x="337" y="266"/>
                </a:cubicBezTo>
                <a:cubicBezTo>
                  <a:pt x="337" y="240"/>
                  <a:pt x="328" y="222"/>
                  <a:pt x="310" y="222"/>
                </a:cubicBezTo>
                <a:close/>
                <a:moveTo>
                  <a:pt x="416" y="107"/>
                </a:moveTo>
                <a:lnTo>
                  <a:pt x="416" y="107"/>
                </a:lnTo>
                <a:cubicBezTo>
                  <a:pt x="425" y="98"/>
                  <a:pt x="425" y="45"/>
                  <a:pt x="408" y="0"/>
                </a:cubicBezTo>
                <a:cubicBezTo>
                  <a:pt x="408" y="0"/>
                  <a:pt x="363" y="0"/>
                  <a:pt x="293" y="45"/>
                </a:cubicBezTo>
                <a:cubicBezTo>
                  <a:pt x="275" y="45"/>
                  <a:pt x="257" y="45"/>
                  <a:pt x="231" y="45"/>
                </a:cubicBezTo>
                <a:cubicBezTo>
                  <a:pt x="204" y="45"/>
                  <a:pt x="177" y="45"/>
                  <a:pt x="169" y="45"/>
                </a:cubicBezTo>
                <a:cubicBezTo>
                  <a:pt x="97" y="0"/>
                  <a:pt x="53" y="0"/>
                  <a:pt x="53" y="0"/>
                </a:cubicBezTo>
                <a:cubicBezTo>
                  <a:pt x="36" y="45"/>
                  <a:pt x="36" y="98"/>
                  <a:pt x="36" y="107"/>
                </a:cubicBezTo>
                <a:cubicBezTo>
                  <a:pt x="18" y="134"/>
                  <a:pt x="0" y="160"/>
                  <a:pt x="0" y="204"/>
                </a:cubicBezTo>
                <a:cubicBezTo>
                  <a:pt x="0" y="382"/>
                  <a:pt x="150" y="382"/>
                  <a:pt x="186" y="382"/>
                </a:cubicBezTo>
                <a:cubicBezTo>
                  <a:pt x="195" y="382"/>
                  <a:pt x="213" y="382"/>
                  <a:pt x="231" y="382"/>
                </a:cubicBezTo>
                <a:cubicBezTo>
                  <a:pt x="249" y="382"/>
                  <a:pt x="266" y="382"/>
                  <a:pt x="275" y="382"/>
                </a:cubicBezTo>
                <a:cubicBezTo>
                  <a:pt x="310" y="382"/>
                  <a:pt x="461" y="382"/>
                  <a:pt x="461" y="204"/>
                </a:cubicBezTo>
                <a:cubicBezTo>
                  <a:pt x="461" y="160"/>
                  <a:pt x="443" y="134"/>
                  <a:pt x="416" y="107"/>
                </a:cubicBezTo>
                <a:close/>
                <a:moveTo>
                  <a:pt x="231" y="364"/>
                </a:moveTo>
                <a:lnTo>
                  <a:pt x="231" y="364"/>
                </a:lnTo>
                <a:lnTo>
                  <a:pt x="231" y="364"/>
                </a:lnTo>
                <a:cubicBezTo>
                  <a:pt x="133" y="364"/>
                  <a:pt x="62" y="355"/>
                  <a:pt x="62" y="257"/>
                </a:cubicBezTo>
                <a:cubicBezTo>
                  <a:pt x="62" y="240"/>
                  <a:pt x="71" y="213"/>
                  <a:pt x="89" y="204"/>
                </a:cubicBezTo>
                <a:cubicBezTo>
                  <a:pt x="115" y="169"/>
                  <a:pt x="169" y="187"/>
                  <a:pt x="231" y="187"/>
                </a:cubicBezTo>
                <a:lnTo>
                  <a:pt x="231" y="187"/>
                </a:lnTo>
                <a:lnTo>
                  <a:pt x="231" y="187"/>
                </a:lnTo>
                <a:cubicBezTo>
                  <a:pt x="293" y="187"/>
                  <a:pt x="337" y="169"/>
                  <a:pt x="372" y="204"/>
                </a:cubicBezTo>
                <a:cubicBezTo>
                  <a:pt x="390" y="213"/>
                  <a:pt x="399" y="240"/>
                  <a:pt x="399" y="257"/>
                </a:cubicBezTo>
                <a:cubicBezTo>
                  <a:pt x="399" y="355"/>
                  <a:pt x="328" y="364"/>
                  <a:pt x="231" y="364"/>
                </a:cubicBezTo>
                <a:close/>
                <a:moveTo>
                  <a:pt x="150" y="222"/>
                </a:moveTo>
                <a:lnTo>
                  <a:pt x="150" y="222"/>
                </a:lnTo>
                <a:cubicBezTo>
                  <a:pt x="133" y="222"/>
                  <a:pt x="115" y="240"/>
                  <a:pt x="115" y="266"/>
                </a:cubicBezTo>
                <a:cubicBezTo>
                  <a:pt x="115" y="294"/>
                  <a:pt x="133" y="310"/>
                  <a:pt x="150" y="310"/>
                </a:cubicBezTo>
                <a:cubicBezTo>
                  <a:pt x="169" y="310"/>
                  <a:pt x="186" y="294"/>
                  <a:pt x="186" y="266"/>
                </a:cubicBezTo>
                <a:cubicBezTo>
                  <a:pt x="186" y="240"/>
                  <a:pt x="169" y="222"/>
                  <a:pt x="150" y="222"/>
                </a:cubicBezTo>
                <a:close/>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Poppins Light" charset="0"/>
              <a:ea typeface="+mn-ea"/>
            </a:endParaRPr>
          </a:p>
        </p:txBody>
      </p:sp>
      <p:sp>
        <p:nvSpPr>
          <p:cNvPr id="194" name="Freeform 73"/>
          <p:cNvSpPr>
            <a:spLocks noChangeArrowheads="1"/>
          </p:cNvSpPr>
          <p:nvPr/>
        </p:nvSpPr>
        <p:spPr bwMode="auto">
          <a:xfrm>
            <a:off x="3262313" y="4360863"/>
            <a:ext cx="695325" cy="685800"/>
          </a:xfrm>
          <a:custGeom>
            <a:avLst/>
            <a:gdLst>
              <a:gd name="T0" fmla="*/ 239 w 480"/>
              <a:gd name="T1" fmla="*/ 231 h 471"/>
              <a:gd name="T2" fmla="*/ 239 w 480"/>
              <a:gd name="T3" fmla="*/ 231 h 471"/>
              <a:gd name="T4" fmla="*/ 239 w 480"/>
              <a:gd name="T5" fmla="*/ 231 h 471"/>
              <a:gd name="T6" fmla="*/ 239 w 480"/>
              <a:gd name="T7" fmla="*/ 231 h 471"/>
              <a:gd name="T8" fmla="*/ 168 w 480"/>
              <a:gd name="T9" fmla="*/ 240 h 471"/>
              <a:gd name="T10" fmla="*/ 151 w 480"/>
              <a:gd name="T11" fmla="*/ 266 h 471"/>
              <a:gd name="T12" fmla="*/ 239 w 480"/>
              <a:gd name="T13" fmla="*/ 319 h 471"/>
              <a:gd name="T14" fmla="*/ 239 w 480"/>
              <a:gd name="T15" fmla="*/ 319 h 471"/>
              <a:gd name="T16" fmla="*/ 319 w 480"/>
              <a:gd name="T17" fmla="*/ 266 h 471"/>
              <a:gd name="T18" fmla="*/ 310 w 480"/>
              <a:gd name="T19" fmla="*/ 240 h 471"/>
              <a:gd name="T20" fmla="*/ 239 w 480"/>
              <a:gd name="T21" fmla="*/ 231 h 471"/>
              <a:gd name="T22" fmla="*/ 195 w 480"/>
              <a:gd name="T23" fmla="*/ 293 h 471"/>
              <a:gd name="T24" fmla="*/ 195 w 480"/>
              <a:gd name="T25" fmla="*/ 293 h 471"/>
              <a:gd name="T26" fmla="*/ 186 w 480"/>
              <a:gd name="T27" fmla="*/ 275 h 471"/>
              <a:gd name="T28" fmla="*/ 195 w 480"/>
              <a:gd name="T29" fmla="*/ 248 h 471"/>
              <a:gd name="T30" fmla="*/ 213 w 480"/>
              <a:gd name="T31" fmla="*/ 275 h 471"/>
              <a:gd name="T32" fmla="*/ 195 w 480"/>
              <a:gd name="T33" fmla="*/ 293 h 471"/>
              <a:gd name="T34" fmla="*/ 274 w 480"/>
              <a:gd name="T35" fmla="*/ 293 h 471"/>
              <a:gd name="T36" fmla="*/ 274 w 480"/>
              <a:gd name="T37" fmla="*/ 293 h 471"/>
              <a:gd name="T38" fmla="*/ 266 w 480"/>
              <a:gd name="T39" fmla="*/ 275 h 471"/>
              <a:gd name="T40" fmla="*/ 274 w 480"/>
              <a:gd name="T41" fmla="*/ 248 h 471"/>
              <a:gd name="T42" fmla="*/ 292 w 480"/>
              <a:gd name="T43" fmla="*/ 275 h 471"/>
              <a:gd name="T44" fmla="*/ 274 w 480"/>
              <a:gd name="T45" fmla="*/ 293 h 471"/>
              <a:gd name="T46" fmla="*/ 239 w 480"/>
              <a:gd name="T47" fmla="*/ 0 h 471"/>
              <a:gd name="T48" fmla="*/ 239 w 480"/>
              <a:gd name="T49" fmla="*/ 0 h 471"/>
              <a:gd name="T50" fmla="*/ 0 w 480"/>
              <a:gd name="T51" fmla="*/ 231 h 471"/>
              <a:gd name="T52" fmla="*/ 239 w 480"/>
              <a:gd name="T53" fmla="*/ 470 h 471"/>
              <a:gd name="T54" fmla="*/ 479 w 480"/>
              <a:gd name="T55" fmla="*/ 231 h 471"/>
              <a:gd name="T56" fmla="*/ 239 w 480"/>
              <a:gd name="T57" fmla="*/ 0 h 471"/>
              <a:gd name="T58" fmla="*/ 257 w 480"/>
              <a:gd name="T59" fmla="*/ 328 h 471"/>
              <a:gd name="T60" fmla="*/ 257 w 480"/>
              <a:gd name="T61" fmla="*/ 328 h 471"/>
              <a:gd name="T62" fmla="*/ 239 w 480"/>
              <a:gd name="T63" fmla="*/ 328 h 471"/>
              <a:gd name="T64" fmla="*/ 213 w 480"/>
              <a:gd name="T65" fmla="*/ 328 h 471"/>
              <a:gd name="T66" fmla="*/ 123 w 480"/>
              <a:gd name="T67" fmla="*/ 240 h 471"/>
              <a:gd name="T68" fmla="*/ 142 w 480"/>
              <a:gd name="T69" fmla="*/ 195 h 471"/>
              <a:gd name="T70" fmla="*/ 151 w 480"/>
              <a:gd name="T71" fmla="*/ 134 h 471"/>
              <a:gd name="T72" fmla="*/ 204 w 480"/>
              <a:gd name="T73" fmla="*/ 160 h 471"/>
              <a:gd name="T74" fmla="*/ 239 w 480"/>
              <a:gd name="T75" fmla="*/ 160 h 471"/>
              <a:gd name="T76" fmla="*/ 266 w 480"/>
              <a:gd name="T77" fmla="*/ 160 h 471"/>
              <a:gd name="T78" fmla="*/ 327 w 480"/>
              <a:gd name="T79" fmla="*/ 134 h 471"/>
              <a:gd name="T80" fmla="*/ 336 w 480"/>
              <a:gd name="T81" fmla="*/ 195 h 471"/>
              <a:gd name="T82" fmla="*/ 354 w 480"/>
              <a:gd name="T83" fmla="*/ 240 h 471"/>
              <a:gd name="T84" fmla="*/ 257 w 480"/>
              <a:gd name="T85" fmla="*/ 328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80" h="471">
                <a:moveTo>
                  <a:pt x="239" y="231"/>
                </a:moveTo>
                <a:lnTo>
                  <a:pt x="239" y="231"/>
                </a:lnTo>
                <a:lnTo>
                  <a:pt x="239" y="231"/>
                </a:lnTo>
                <a:lnTo>
                  <a:pt x="239" y="231"/>
                </a:lnTo>
                <a:cubicBezTo>
                  <a:pt x="213" y="231"/>
                  <a:pt x="186" y="222"/>
                  <a:pt x="168" y="240"/>
                </a:cubicBezTo>
                <a:cubicBezTo>
                  <a:pt x="159" y="248"/>
                  <a:pt x="151" y="257"/>
                  <a:pt x="151" y="266"/>
                </a:cubicBezTo>
                <a:cubicBezTo>
                  <a:pt x="151" y="319"/>
                  <a:pt x="195" y="319"/>
                  <a:pt x="239" y="319"/>
                </a:cubicBezTo>
                <a:lnTo>
                  <a:pt x="239" y="319"/>
                </a:lnTo>
                <a:cubicBezTo>
                  <a:pt x="283" y="319"/>
                  <a:pt x="319" y="319"/>
                  <a:pt x="319" y="266"/>
                </a:cubicBezTo>
                <a:cubicBezTo>
                  <a:pt x="319" y="257"/>
                  <a:pt x="319" y="248"/>
                  <a:pt x="310" y="240"/>
                </a:cubicBezTo>
                <a:cubicBezTo>
                  <a:pt x="292" y="222"/>
                  <a:pt x="266" y="231"/>
                  <a:pt x="239" y="231"/>
                </a:cubicBezTo>
                <a:close/>
                <a:moveTo>
                  <a:pt x="195" y="293"/>
                </a:moveTo>
                <a:lnTo>
                  <a:pt x="195" y="293"/>
                </a:lnTo>
                <a:cubicBezTo>
                  <a:pt x="186" y="293"/>
                  <a:pt x="186" y="284"/>
                  <a:pt x="186" y="275"/>
                </a:cubicBezTo>
                <a:cubicBezTo>
                  <a:pt x="186" y="257"/>
                  <a:pt x="186" y="248"/>
                  <a:pt x="195" y="248"/>
                </a:cubicBezTo>
                <a:cubicBezTo>
                  <a:pt x="204" y="248"/>
                  <a:pt x="213" y="257"/>
                  <a:pt x="213" y="275"/>
                </a:cubicBezTo>
                <a:cubicBezTo>
                  <a:pt x="213" y="284"/>
                  <a:pt x="204" y="293"/>
                  <a:pt x="195" y="293"/>
                </a:cubicBezTo>
                <a:close/>
                <a:moveTo>
                  <a:pt x="274" y="293"/>
                </a:moveTo>
                <a:lnTo>
                  <a:pt x="274" y="293"/>
                </a:lnTo>
                <a:cubicBezTo>
                  <a:pt x="266" y="293"/>
                  <a:pt x="266" y="284"/>
                  <a:pt x="266" y="275"/>
                </a:cubicBezTo>
                <a:cubicBezTo>
                  <a:pt x="266" y="257"/>
                  <a:pt x="266" y="248"/>
                  <a:pt x="274" y="248"/>
                </a:cubicBezTo>
                <a:cubicBezTo>
                  <a:pt x="283" y="248"/>
                  <a:pt x="292" y="257"/>
                  <a:pt x="292" y="275"/>
                </a:cubicBezTo>
                <a:cubicBezTo>
                  <a:pt x="292" y="284"/>
                  <a:pt x="283" y="293"/>
                  <a:pt x="274" y="293"/>
                </a:cubicBezTo>
                <a:close/>
                <a:moveTo>
                  <a:pt x="239" y="0"/>
                </a:moveTo>
                <a:lnTo>
                  <a:pt x="239" y="0"/>
                </a:lnTo>
                <a:cubicBezTo>
                  <a:pt x="107" y="0"/>
                  <a:pt x="0" y="107"/>
                  <a:pt x="0" y="231"/>
                </a:cubicBezTo>
                <a:cubicBezTo>
                  <a:pt x="0" y="363"/>
                  <a:pt x="107" y="470"/>
                  <a:pt x="239" y="470"/>
                </a:cubicBezTo>
                <a:cubicBezTo>
                  <a:pt x="372" y="470"/>
                  <a:pt x="479" y="363"/>
                  <a:pt x="479" y="231"/>
                </a:cubicBezTo>
                <a:cubicBezTo>
                  <a:pt x="479" y="107"/>
                  <a:pt x="372" y="0"/>
                  <a:pt x="239" y="0"/>
                </a:cubicBezTo>
                <a:close/>
                <a:moveTo>
                  <a:pt x="257" y="328"/>
                </a:moveTo>
                <a:lnTo>
                  <a:pt x="257" y="328"/>
                </a:lnTo>
                <a:cubicBezTo>
                  <a:pt x="257" y="328"/>
                  <a:pt x="248" y="328"/>
                  <a:pt x="239" y="328"/>
                </a:cubicBezTo>
                <a:cubicBezTo>
                  <a:pt x="230" y="328"/>
                  <a:pt x="221" y="328"/>
                  <a:pt x="213" y="328"/>
                </a:cubicBezTo>
                <a:cubicBezTo>
                  <a:pt x="195" y="328"/>
                  <a:pt x="123" y="328"/>
                  <a:pt x="123" y="240"/>
                </a:cubicBezTo>
                <a:cubicBezTo>
                  <a:pt x="123" y="222"/>
                  <a:pt x="133" y="204"/>
                  <a:pt x="142" y="195"/>
                </a:cubicBezTo>
                <a:cubicBezTo>
                  <a:pt x="142" y="187"/>
                  <a:pt x="142" y="160"/>
                  <a:pt x="151" y="134"/>
                </a:cubicBezTo>
                <a:cubicBezTo>
                  <a:pt x="151" y="134"/>
                  <a:pt x="168" y="142"/>
                  <a:pt x="204" y="160"/>
                </a:cubicBezTo>
                <a:cubicBezTo>
                  <a:pt x="213" y="160"/>
                  <a:pt x="230" y="160"/>
                  <a:pt x="239" y="160"/>
                </a:cubicBezTo>
                <a:cubicBezTo>
                  <a:pt x="248" y="160"/>
                  <a:pt x="266" y="160"/>
                  <a:pt x="266" y="160"/>
                </a:cubicBezTo>
                <a:cubicBezTo>
                  <a:pt x="301" y="142"/>
                  <a:pt x="327" y="134"/>
                  <a:pt x="327" y="134"/>
                </a:cubicBezTo>
                <a:cubicBezTo>
                  <a:pt x="336" y="160"/>
                  <a:pt x="336" y="187"/>
                  <a:pt x="336" y="195"/>
                </a:cubicBezTo>
                <a:cubicBezTo>
                  <a:pt x="345" y="204"/>
                  <a:pt x="354" y="222"/>
                  <a:pt x="354" y="240"/>
                </a:cubicBezTo>
                <a:cubicBezTo>
                  <a:pt x="354" y="328"/>
                  <a:pt x="274" y="328"/>
                  <a:pt x="257" y="328"/>
                </a:cubicBezTo>
                <a:close/>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Poppins Light" charset="0"/>
              <a:ea typeface="+mn-ea"/>
            </a:endParaRPr>
          </a:p>
        </p:txBody>
      </p:sp>
      <p:sp>
        <p:nvSpPr>
          <p:cNvPr id="195" name="Freeform 74"/>
          <p:cNvSpPr>
            <a:spLocks noChangeArrowheads="1"/>
          </p:cNvSpPr>
          <p:nvPr/>
        </p:nvSpPr>
        <p:spPr bwMode="auto">
          <a:xfrm>
            <a:off x="17630775" y="4386263"/>
            <a:ext cx="644525" cy="635000"/>
          </a:xfrm>
          <a:custGeom>
            <a:avLst/>
            <a:gdLst>
              <a:gd name="T0" fmla="*/ 27 w 445"/>
              <a:gd name="T1" fmla="*/ 107 h 436"/>
              <a:gd name="T2" fmla="*/ 27 w 445"/>
              <a:gd name="T3" fmla="*/ 107 h 436"/>
              <a:gd name="T4" fmla="*/ 62 w 445"/>
              <a:gd name="T5" fmla="*/ 186 h 436"/>
              <a:gd name="T6" fmla="*/ 116 w 445"/>
              <a:gd name="T7" fmla="*/ 204 h 436"/>
              <a:gd name="T8" fmla="*/ 125 w 445"/>
              <a:gd name="T9" fmla="*/ 204 h 436"/>
              <a:gd name="T10" fmla="*/ 134 w 445"/>
              <a:gd name="T11" fmla="*/ 248 h 436"/>
              <a:gd name="T12" fmla="*/ 134 w 445"/>
              <a:gd name="T13" fmla="*/ 248 h 436"/>
              <a:gd name="T14" fmla="*/ 0 w 445"/>
              <a:gd name="T15" fmla="*/ 345 h 436"/>
              <a:gd name="T16" fmla="*/ 116 w 445"/>
              <a:gd name="T17" fmla="*/ 435 h 436"/>
              <a:gd name="T18" fmla="*/ 116 w 445"/>
              <a:gd name="T19" fmla="*/ 435 h 436"/>
              <a:gd name="T20" fmla="*/ 125 w 445"/>
              <a:gd name="T21" fmla="*/ 435 h 436"/>
              <a:gd name="T22" fmla="*/ 196 w 445"/>
              <a:gd name="T23" fmla="*/ 417 h 436"/>
              <a:gd name="T24" fmla="*/ 249 w 445"/>
              <a:gd name="T25" fmla="*/ 320 h 436"/>
              <a:gd name="T26" fmla="*/ 205 w 445"/>
              <a:gd name="T27" fmla="*/ 230 h 436"/>
              <a:gd name="T28" fmla="*/ 178 w 445"/>
              <a:gd name="T29" fmla="*/ 204 h 436"/>
              <a:gd name="T30" fmla="*/ 196 w 445"/>
              <a:gd name="T31" fmla="*/ 177 h 436"/>
              <a:gd name="T32" fmla="*/ 231 w 445"/>
              <a:gd name="T33" fmla="*/ 98 h 436"/>
              <a:gd name="T34" fmla="*/ 196 w 445"/>
              <a:gd name="T35" fmla="*/ 18 h 436"/>
              <a:gd name="T36" fmla="*/ 213 w 445"/>
              <a:gd name="T37" fmla="*/ 18 h 436"/>
              <a:gd name="T38" fmla="*/ 249 w 445"/>
              <a:gd name="T39" fmla="*/ 0 h 436"/>
              <a:gd name="T40" fmla="*/ 249 w 445"/>
              <a:gd name="T41" fmla="*/ 0 h 436"/>
              <a:gd name="T42" fmla="*/ 143 w 445"/>
              <a:gd name="T43" fmla="*/ 0 h 436"/>
              <a:gd name="T44" fmla="*/ 27 w 445"/>
              <a:gd name="T45" fmla="*/ 107 h 436"/>
              <a:gd name="T46" fmla="*/ 205 w 445"/>
              <a:gd name="T47" fmla="*/ 328 h 436"/>
              <a:gd name="T48" fmla="*/ 205 w 445"/>
              <a:gd name="T49" fmla="*/ 328 h 436"/>
              <a:gd name="T50" fmla="*/ 134 w 445"/>
              <a:gd name="T51" fmla="*/ 390 h 436"/>
              <a:gd name="T52" fmla="*/ 54 w 445"/>
              <a:gd name="T53" fmla="*/ 345 h 436"/>
              <a:gd name="T54" fmla="*/ 71 w 445"/>
              <a:gd name="T55" fmla="*/ 292 h 436"/>
              <a:gd name="T56" fmla="*/ 125 w 445"/>
              <a:gd name="T57" fmla="*/ 275 h 436"/>
              <a:gd name="T58" fmla="*/ 134 w 445"/>
              <a:gd name="T59" fmla="*/ 275 h 436"/>
              <a:gd name="T60" fmla="*/ 205 w 445"/>
              <a:gd name="T61" fmla="*/ 328 h 436"/>
              <a:gd name="T62" fmla="*/ 178 w 445"/>
              <a:gd name="T63" fmla="*/ 80 h 436"/>
              <a:gd name="T64" fmla="*/ 178 w 445"/>
              <a:gd name="T65" fmla="*/ 80 h 436"/>
              <a:gd name="T66" fmla="*/ 143 w 445"/>
              <a:gd name="T67" fmla="*/ 169 h 436"/>
              <a:gd name="T68" fmla="*/ 134 w 445"/>
              <a:gd name="T69" fmla="*/ 169 h 436"/>
              <a:gd name="T70" fmla="*/ 81 w 445"/>
              <a:gd name="T71" fmla="*/ 116 h 436"/>
              <a:gd name="T72" fmla="*/ 81 w 445"/>
              <a:gd name="T73" fmla="*/ 62 h 436"/>
              <a:gd name="T74" fmla="*/ 107 w 445"/>
              <a:gd name="T75" fmla="*/ 26 h 436"/>
              <a:gd name="T76" fmla="*/ 116 w 445"/>
              <a:gd name="T77" fmla="*/ 26 h 436"/>
              <a:gd name="T78" fmla="*/ 178 w 445"/>
              <a:gd name="T79" fmla="*/ 80 h 436"/>
              <a:gd name="T80" fmla="*/ 373 w 445"/>
              <a:gd name="T81" fmla="*/ 169 h 436"/>
              <a:gd name="T82" fmla="*/ 373 w 445"/>
              <a:gd name="T83" fmla="*/ 169 h 436"/>
              <a:gd name="T84" fmla="*/ 373 w 445"/>
              <a:gd name="T85" fmla="*/ 98 h 436"/>
              <a:gd name="T86" fmla="*/ 319 w 445"/>
              <a:gd name="T87" fmla="*/ 98 h 436"/>
              <a:gd name="T88" fmla="*/ 319 w 445"/>
              <a:gd name="T89" fmla="*/ 169 h 436"/>
              <a:gd name="T90" fmla="*/ 249 w 445"/>
              <a:gd name="T91" fmla="*/ 169 h 436"/>
              <a:gd name="T92" fmla="*/ 249 w 445"/>
              <a:gd name="T93" fmla="*/ 213 h 436"/>
              <a:gd name="T94" fmla="*/ 319 w 445"/>
              <a:gd name="T95" fmla="*/ 213 h 436"/>
              <a:gd name="T96" fmla="*/ 319 w 445"/>
              <a:gd name="T97" fmla="*/ 292 h 436"/>
              <a:gd name="T98" fmla="*/ 373 w 445"/>
              <a:gd name="T99" fmla="*/ 292 h 436"/>
              <a:gd name="T100" fmla="*/ 373 w 445"/>
              <a:gd name="T101" fmla="*/ 213 h 436"/>
              <a:gd name="T102" fmla="*/ 444 w 445"/>
              <a:gd name="T103" fmla="*/ 213 h 436"/>
              <a:gd name="T104" fmla="*/ 444 w 445"/>
              <a:gd name="T105" fmla="*/ 169 h 436"/>
              <a:gd name="T106" fmla="*/ 373 w 445"/>
              <a:gd name="T107" fmla="*/ 169 h 4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45" h="436">
                <a:moveTo>
                  <a:pt x="27" y="107"/>
                </a:moveTo>
                <a:lnTo>
                  <a:pt x="27" y="107"/>
                </a:lnTo>
                <a:cubicBezTo>
                  <a:pt x="27" y="142"/>
                  <a:pt x="36" y="169"/>
                  <a:pt x="62" y="186"/>
                </a:cubicBezTo>
                <a:cubicBezTo>
                  <a:pt x="81" y="195"/>
                  <a:pt x="107" y="204"/>
                  <a:pt x="116" y="204"/>
                </a:cubicBezTo>
                <a:lnTo>
                  <a:pt x="125" y="204"/>
                </a:lnTo>
                <a:cubicBezTo>
                  <a:pt x="125" y="204"/>
                  <a:pt x="116" y="222"/>
                  <a:pt x="134" y="248"/>
                </a:cubicBezTo>
                <a:lnTo>
                  <a:pt x="134" y="248"/>
                </a:lnTo>
                <a:cubicBezTo>
                  <a:pt x="107" y="248"/>
                  <a:pt x="0" y="257"/>
                  <a:pt x="0" y="345"/>
                </a:cubicBezTo>
                <a:cubicBezTo>
                  <a:pt x="0" y="435"/>
                  <a:pt x="98" y="435"/>
                  <a:pt x="116" y="435"/>
                </a:cubicBezTo>
                <a:lnTo>
                  <a:pt x="116" y="435"/>
                </a:lnTo>
                <a:cubicBezTo>
                  <a:pt x="116" y="435"/>
                  <a:pt x="116" y="435"/>
                  <a:pt x="125" y="435"/>
                </a:cubicBezTo>
                <a:cubicBezTo>
                  <a:pt x="134" y="435"/>
                  <a:pt x="169" y="435"/>
                  <a:pt x="196" y="417"/>
                </a:cubicBezTo>
                <a:cubicBezTo>
                  <a:pt x="231" y="399"/>
                  <a:pt x="249" y="364"/>
                  <a:pt x="249" y="320"/>
                </a:cubicBezTo>
                <a:cubicBezTo>
                  <a:pt x="249" y="275"/>
                  <a:pt x="222" y="248"/>
                  <a:pt x="205" y="230"/>
                </a:cubicBezTo>
                <a:cubicBezTo>
                  <a:pt x="187" y="222"/>
                  <a:pt x="178" y="213"/>
                  <a:pt x="178" y="204"/>
                </a:cubicBezTo>
                <a:cubicBezTo>
                  <a:pt x="178" y="195"/>
                  <a:pt x="187" y="186"/>
                  <a:pt x="196" y="177"/>
                </a:cubicBezTo>
                <a:cubicBezTo>
                  <a:pt x="213" y="160"/>
                  <a:pt x="231" y="142"/>
                  <a:pt x="231" y="98"/>
                </a:cubicBezTo>
                <a:cubicBezTo>
                  <a:pt x="231" y="62"/>
                  <a:pt x="222" y="36"/>
                  <a:pt x="196" y="18"/>
                </a:cubicBezTo>
                <a:lnTo>
                  <a:pt x="213" y="18"/>
                </a:lnTo>
                <a:cubicBezTo>
                  <a:pt x="231" y="18"/>
                  <a:pt x="249" y="9"/>
                  <a:pt x="249" y="0"/>
                </a:cubicBezTo>
                <a:lnTo>
                  <a:pt x="249" y="0"/>
                </a:lnTo>
                <a:cubicBezTo>
                  <a:pt x="143" y="0"/>
                  <a:pt x="143" y="0"/>
                  <a:pt x="143" y="0"/>
                </a:cubicBezTo>
                <a:cubicBezTo>
                  <a:pt x="134" y="0"/>
                  <a:pt x="27" y="0"/>
                  <a:pt x="27" y="107"/>
                </a:cubicBezTo>
                <a:close/>
                <a:moveTo>
                  <a:pt x="205" y="328"/>
                </a:moveTo>
                <a:lnTo>
                  <a:pt x="205" y="328"/>
                </a:lnTo>
                <a:cubicBezTo>
                  <a:pt x="213" y="364"/>
                  <a:pt x="178" y="390"/>
                  <a:pt x="134" y="390"/>
                </a:cubicBezTo>
                <a:cubicBezTo>
                  <a:pt x="90" y="399"/>
                  <a:pt x="54" y="381"/>
                  <a:pt x="54" y="345"/>
                </a:cubicBezTo>
                <a:cubicBezTo>
                  <a:pt x="45" y="328"/>
                  <a:pt x="54" y="310"/>
                  <a:pt x="71" y="292"/>
                </a:cubicBezTo>
                <a:cubicBezTo>
                  <a:pt x="90" y="283"/>
                  <a:pt x="107" y="275"/>
                  <a:pt x="125" y="275"/>
                </a:cubicBezTo>
                <a:cubicBezTo>
                  <a:pt x="134" y="275"/>
                  <a:pt x="134" y="275"/>
                  <a:pt x="134" y="275"/>
                </a:cubicBezTo>
                <a:cubicBezTo>
                  <a:pt x="178" y="275"/>
                  <a:pt x="205" y="301"/>
                  <a:pt x="205" y="328"/>
                </a:cubicBezTo>
                <a:close/>
                <a:moveTo>
                  <a:pt x="178" y="80"/>
                </a:moveTo>
                <a:lnTo>
                  <a:pt x="178" y="80"/>
                </a:lnTo>
                <a:cubicBezTo>
                  <a:pt x="187" y="124"/>
                  <a:pt x="169" y="160"/>
                  <a:pt x="143" y="169"/>
                </a:cubicBezTo>
                <a:cubicBezTo>
                  <a:pt x="143" y="169"/>
                  <a:pt x="143" y="169"/>
                  <a:pt x="134" y="169"/>
                </a:cubicBezTo>
                <a:cubicBezTo>
                  <a:pt x="107" y="169"/>
                  <a:pt x="90" y="151"/>
                  <a:pt x="81" y="116"/>
                </a:cubicBezTo>
                <a:cubicBezTo>
                  <a:pt x="71" y="98"/>
                  <a:pt x="71" y="80"/>
                  <a:pt x="81" y="62"/>
                </a:cubicBezTo>
                <a:cubicBezTo>
                  <a:pt x="81" y="45"/>
                  <a:pt x="98" y="36"/>
                  <a:pt x="107" y="26"/>
                </a:cubicBezTo>
                <a:lnTo>
                  <a:pt x="116" y="26"/>
                </a:lnTo>
                <a:cubicBezTo>
                  <a:pt x="151" y="26"/>
                  <a:pt x="169" y="45"/>
                  <a:pt x="178" y="80"/>
                </a:cubicBezTo>
                <a:close/>
                <a:moveTo>
                  <a:pt x="373" y="169"/>
                </a:moveTo>
                <a:lnTo>
                  <a:pt x="373" y="169"/>
                </a:lnTo>
                <a:cubicBezTo>
                  <a:pt x="373" y="98"/>
                  <a:pt x="373" y="98"/>
                  <a:pt x="373" y="98"/>
                </a:cubicBezTo>
                <a:cubicBezTo>
                  <a:pt x="319" y="98"/>
                  <a:pt x="319" y="98"/>
                  <a:pt x="319" y="98"/>
                </a:cubicBezTo>
                <a:cubicBezTo>
                  <a:pt x="319" y="169"/>
                  <a:pt x="319" y="169"/>
                  <a:pt x="319" y="169"/>
                </a:cubicBezTo>
                <a:cubicBezTo>
                  <a:pt x="249" y="169"/>
                  <a:pt x="249" y="169"/>
                  <a:pt x="249" y="169"/>
                </a:cubicBezTo>
                <a:cubicBezTo>
                  <a:pt x="249" y="213"/>
                  <a:pt x="249" y="213"/>
                  <a:pt x="249" y="213"/>
                </a:cubicBezTo>
                <a:cubicBezTo>
                  <a:pt x="319" y="213"/>
                  <a:pt x="319" y="213"/>
                  <a:pt x="319" y="213"/>
                </a:cubicBezTo>
                <a:cubicBezTo>
                  <a:pt x="319" y="292"/>
                  <a:pt x="319" y="292"/>
                  <a:pt x="319" y="292"/>
                </a:cubicBezTo>
                <a:cubicBezTo>
                  <a:pt x="373" y="292"/>
                  <a:pt x="373" y="292"/>
                  <a:pt x="373" y="292"/>
                </a:cubicBezTo>
                <a:cubicBezTo>
                  <a:pt x="373" y="213"/>
                  <a:pt x="373" y="213"/>
                  <a:pt x="373" y="213"/>
                </a:cubicBezTo>
                <a:cubicBezTo>
                  <a:pt x="444" y="213"/>
                  <a:pt x="444" y="213"/>
                  <a:pt x="444" y="213"/>
                </a:cubicBezTo>
                <a:cubicBezTo>
                  <a:pt x="444" y="169"/>
                  <a:pt x="444" y="169"/>
                  <a:pt x="444" y="169"/>
                </a:cubicBezTo>
                <a:lnTo>
                  <a:pt x="373" y="169"/>
                </a:lnTo>
                <a:close/>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Poppins Light" charset="0"/>
              <a:ea typeface="+mn-ea"/>
            </a:endParaRPr>
          </a:p>
        </p:txBody>
      </p:sp>
      <p:sp>
        <p:nvSpPr>
          <p:cNvPr id="196" name="Freeform 75"/>
          <p:cNvSpPr>
            <a:spLocks noChangeArrowheads="1"/>
          </p:cNvSpPr>
          <p:nvPr/>
        </p:nvSpPr>
        <p:spPr bwMode="auto">
          <a:xfrm>
            <a:off x="13471525" y="4373563"/>
            <a:ext cx="355600" cy="660400"/>
          </a:xfrm>
          <a:custGeom>
            <a:avLst/>
            <a:gdLst>
              <a:gd name="T0" fmla="*/ 248 w 249"/>
              <a:gd name="T1" fmla="*/ 80 h 453"/>
              <a:gd name="T2" fmla="*/ 248 w 249"/>
              <a:gd name="T3" fmla="*/ 80 h 453"/>
              <a:gd name="T4" fmla="*/ 177 w 249"/>
              <a:gd name="T5" fmla="*/ 80 h 453"/>
              <a:gd name="T6" fmla="*/ 160 w 249"/>
              <a:gd name="T7" fmla="*/ 107 h 453"/>
              <a:gd name="T8" fmla="*/ 160 w 249"/>
              <a:gd name="T9" fmla="*/ 160 h 453"/>
              <a:gd name="T10" fmla="*/ 248 w 249"/>
              <a:gd name="T11" fmla="*/ 160 h 453"/>
              <a:gd name="T12" fmla="*/ 248 w 249"/>
              <a:gd name="T13" fmla="*/ 231 h 453"/>
              <a:gd name="T14" fmla="*/ 160 w 249"/>
              <a:gd name="T15" fmla="*/ 231 h 453"/>
              <a:gd name="T16" fmla="*/ 160 w 249"/>
              <a:gd name="T17" fmla="*/ 452 h 453"/>
              <a:gd name="T18" fmla="*/ 79 w 249"/>
              <a:gd name="T19" fmla="*/ 452 h 453"/>
              <a:gd name="T20" fmla="*/ 79 w 249"/>
              <a:gd name="T21" fmla="*/ 231 h 453"/>
              <a:gd name="T22" fmla="*/ 0 w 249"/>
              <a:gd name="T23" fmla="*/ 231 h 453"/>
              <a:gd name="T24" fmla="*/ 0 w 249"/>
              <a:gd name="T25" fmla="*/ 160 h 453"/>
              <a:gd name="T26" fmla="*/ 79 w 249"/>
              <a:gd name="T27" fmla="*/ 160 h 453"/>
              <a:gd name="T28" fmla="*/ 79 w 249"/>
              <a:gd name="T29" fmla="*/ 116 h 453"/>
              <a:gd name="T30" fmla="*/ 177 w 249"/>
              <a:gd name="T31" fmla="*/ 0 h 453"/>
              <a:gd name="T32" fmla="*/ 248 w 249"/>
              <a:gd name="T33" fmla="*/ 0 h 453"/>
              <a:gd name="T34" fmla="*/ 248 w 249"/>
              <a:gd name="T35" fmla="*/ 80 h 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49" h="453">
                <a:moveTo>
                  <a:pt x="248" y="80"/>
                </a:moveTo>
                <a:lnTo>
                  <a:pt x="248" y="80"/>
                </a:lnTo>
                <a:cubicBezTo>
                  <a:pt x="177" y="80"/>
                  <a:pt x="177" y="80"/>
                  <a:pt x="177" y="80"/>
                </a:cubicBezTo>
                <a:cubicBezTo>
                  <a:pt x="169" y="80"/>
                  <a:pt x="160" y="89"/>
                  <a:pt x="160" y="107"/>
                </a:cubicBezTo>
                <a:cubicBezTo>
                  <a:pt x="160" y="160"/>
                  <a:pt x="160" y="160"/>
                  <a:pt x="160" y="160"/>
                </a:cubicBezTo>
                <a:cubicBezTo>
                  <a:pt x="248" y="160"/>
                  <a:pt x="248" y="160"/>
                  <a:pt x="248" y="160"/>
                </a:cubicBezTo>
                <a:cubicBezTo>
                  <a:pt x="248" y="231"/>
                  <a:pt x="248" y="231"/>
                  <a:pt x="248" y="231"/>
                </a:cubicBezTo>
                <a:cubicBezTo>
                  <a:pt x="160" y="231"/>
                  <a:pt x="160" y="231"/>
                  <a:pt x="160" y="231"/>
                </a:cubicBezTo>
                <a:cubicBezTo>
                  <a:pt x="160" y="452"/>
                  <a:pt x="160" y="452"/>
                  <a:pt x="160" y="452"/>
                </a:cubicBezTo>
                <a:cubicBezTo>
                  <a:pt x="79" y="452"/>
                  <a:pt x="79" y="452"/>
                  <a:pt x="79" y="452"/>
                </a:cubicBezTo>
                <a:cubicBezTo>
                  <a:pt x="79" y="231"/>
                  <a:pt x="79" y="231"/>
                  <a:pt x="79" y="231"/>
                </a:cubicBezTo>
                <a:cubicBezTo>
                  <a:pt x="0" y="231"/>
                  <a:pt x="0" y="231"/>
                  <a:pt x="0" y="231"/>
                </a:cubicBezTo>
                <a:cubicBezTo>
                  <a:pt x="0" y="160"/>
                  <a:pt x="0" y="160"/>
                  <a:pt x="0" y="160"/>
                </a:cubicBezTo>
                <a:cubicBezTo>
                  <a:pt x="79" y="160"/>
                  <a:pt x="79" y="160"/>
                  <a:pt x="79" y="160"/>
                </a:cubicBezTo>
                <a:cubicBezTo>
                  <a:pt x="79" y="116"/>
                  <a:pt x="79" y="116"/>
                  <a:pt x="79" y="116"/>
                </a:cubicBezTo>
                <a:cubicBezTo>
                  <a:pt x="79" y="54"/>
                  <a:pt x="115" y="0"/>
                  <a:pt x="177" y="0"/>
                </a:cubicBezTo>
                <a:cubicBezTo>
                  <a:pt x="248" y="0"/>
                  <a:pt x="248" y="0"/>
                  <a:pt x="248" y="0"/>
                </a:cubicBezTo>
                <a:lnTo>
                  <a:pt x="248" y="80"/>
                </a:lnTo>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Poppins Light" charset="0"/>
              <a:ea typeface="+mn-ea"/>
            </a:endParaRPr>
          </a:p>
        </p:txBody>
      </p:sp>
      <p:sp>
        <p:nvSpPr>
          <p:cNvPr id="197" name="Freeform 76"/>
          <p:cNvSpPr>
            <a:spLocks noChangeArrowheads="1"/>
          </p:cNvSpPr>
          <p:nvPr/>
        </p:nvSpPr>
        <p:spPr bwMode="auto">
          <a:xfrm>
            <a:off x="11863388" y="5795963"/>
            <a:ext cx="698500" cy="681037"/>
          </a:xfrm>
          <a:custGeom>
            <a:avLst/>
            <a:gdLst>
              <a:gd name="T0" fmla="*/ 239 w 480"/>
              <a:gd name="T1" fmla="*/ 0 h 471"/>
              <a:gd name="T2" fmla="*/ 239 w 480"/>
              <a:gd name="T3" fmla="*/ 0 h 471"/>
              <a:gd name="T4" fmla="*/ 0 w 480"/>
              <a:gd name="T5" fmla="*/ 231 h 471"/>
              <a:gd name="T6" fmla="*/ 239 w 480"/>
              <a:gd name="T7" fmla="*/ 470 h 471"/>
              <a:gd name="T8" fmla="*/ 479 w 480"/>
              <a:gd name="T9" fmla="*/ 231 h 471"/>
              <a:gd name="T10" fmla="*/ 239 w 480"/>
              <a:gd name="T11" fmla="*/ 0 h 471"/>
              <a:gd name="T12" fmla="*/ 239 w 480"/>
              <a:gd name="T13" fmla="*/ 178 h 471"/>
              <a:gd name="T14" fmla="*/ 239 w 480"/>
              <a:gd name="T15" fmla="*/ 178 h 471"/>
              <a:gd name="T16" fmla="*/ 231 w 480"/>
              <a:gd name="T17" fmla="*/ 196 h 471"/>
              <a:gd name="T18" fmla="*/ 231 w 480"/>
              <a:gd name="T19" fmla="*/ 275 h 471"/>
              <a:gd name="T20" fmla="*/ 169 w 480"/>
              <a:gd name="T21" fmla="*/ 328 h 471"/>
              <a:gd name="T22" fmla="*/ 116 w 480"/>
              <a:gd name="T23" fmla="*/ 275 h 471"/>
              <a:gd name="T24" fmla="*/ 116 w 480"/>
              <a:gd name="T25" fmla="*/ 240 h 471"/>
              <a:gd name="T26" fmla="*/ 160 w 480"/>
              <a:gd name="T27" fmla="*/ 240 h 471"/>
              <a:gd name="T28" fmla="*/ 160 w 480"/>
              <a:gd name="T29" fmla="*/ 275 h 471"/>
              <a:gd name="T30" fmla="*/ 169 w 480"/>
              <a:gd name="T31" fmla="*/ 284 h 471"/>
              <a:gd name="T32" fmla="*/ 186 w 480"/>
              <a:gd name="T33" fmla="*/ 275 h 471"/>
              <a:gd name="T34" fmla="*/ 186 w 480"/>
              <a:gd name="T35" fmla="*/ 196 h 471"/>
              <a:gd name="T36" fmla="*/ 239 w 480"/>
              <a:gd name="T37" fmla="*/ 134 h 471"/>
              <a:gd name="T38" fmla="*/ 292 w 480"/>
              <a:gd name="T39" fmla="*/ 196 h 471"/>
              <a:gd name="T40" fmla="*/ 292 w 480"/>
              <a:gd name="T41" fmla="*/ 205 h 471"/>
              <a:gd name="T42" fmla="*/ 266 w 480"/>
              <a:gd name="T43" fmla="*/ 213 h 471"/>
              <a:gd name="T44" fmla="*/ 257 w 480"/>
              <a:gd name="T45" fmla="*/ 205 h 471"/>
              <a:gd name="T46" fmla="*/ 257 w 480"/>
              <a:gd name="T47" fmla="*/ 196 h 471"/>
              <a:gd name="T48" fmla="*/ 239 w 480"/>
              <a:gd name="T49" fmla="*/ 178 h 471"/>
              <a:gd name="T50" fmla="*/ 364 w 480"/>
              <a:gd name="T51" fmla="*/ 275 h 471"/>
              <a:gd name="T52" fmla="*/ 364 w 480"/>
              <a:gd name="T53" fmla="*/ 275 h 471"/>
              <a:gd name="T54" fmla="*/ 311 w 480"/>
              <a:gd name="T55" fmla="*/ 328 h 471"/>
              <a:gd name="T56" fmla="*/ 257 w 480"/>
              <a:gd name="T57" fmla="*/ 275 h 471"/>
              <a:gd name="T58" fmla="*/ 257 w 480"/>
              <a:gd name="T59" fmla="*/ 240 h 471"/>
              <a:gd name="T60" fmla="*/ 266 w 480"/>
              <a:gd name="T61" fmla="*/ 249 h 471"/>
              <a:gd name="T62" fmla="*/ 292 w 480"/>
              <a:gd name="T63" fmla="*/ 240 h 471"/>
              <a:gd name="T64" fmla="*/ 292 w 480"/>
              <a:gd name="T65" fmla="*/ 275 h 471"/>
              <a:gd name="T66" fmla="*/ 311 w 480"/>
              <a:gd name="T67" fmla="*/ 284 h 471"/>
              <a:gd name="T68" fmla="*/ 319 w 480"/>
              <a:gd name="T69" fmla="*/ 275 h 471"/>
              <a:gd name="T70" fmla="*/ 319 w 480"/>
              <a:gd name="T71" fmla="*/ 240 h 471"/>
              <a:gd name="T72" fmla="*/ 364 w 480"/>
              <a:gd name="T73" fmla="*/ 240 h 471"/>
              <a:gd name="T74" fmla="*/ 364 w 480"/>
              <a:gd name="T75" fmla="*/ 275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80" h="471">
                <a:moveTo>
                  <a:pt x="239" y="0"/>
                </a:moveTo>
                <a:lnTo>
                  <a:pt x="239" y="0"/>
                </a:lnTo>
                <a:cubicBezTo>
                  <a:pt x="107" y="0"/>
                  <a:pt x="0" y="107"/>
                  <a:pt x="0" y="231"/>
                </a:cubicBezTo>
                <a:cubicBezTo>
                  <a:pt x="0" y="364"/>
                  <a:pt x="107" y="470"/>
                  <a:pt x="239" y="470"/>
                </a:cubicBezTo>
                <a:cubicBezTo>
                  <a:pt x="372" y="470"/>
                  <a:pt x="479" y="364"/>
                  <a:pt x="479" y="231"/>
                </a:cubicBezTo>
                <a:cubicBezTo>
                  <a:pt x="479" y="107"/>
                  <a:pt x="372" y="0"/>
                  <a:pt x="239" y="0"/>
                </a:cubicBezTo>
                <a:close/>
                <a:moveTo>
                  <a:pt x="239" y="178"/>
                </a:moveTo>
                <a:lnTo>
                  <a:pt x="239" y="178"/>
                </a:lnTo>
                <a:cubicBezTo>
                  <a:pt x="231" y="178"/>
                  <a:pt x="231" y="187"/>
                  <a:pt x="231" y="196"/>
                </a:cubicBezTo>
                <a:cubicBezTo>
                  <a:pt x="231" y="275"/>
                  <a:pt x="231" y="275"/>
                  <a:pt x="231" y="275"/>
                </a:cubicBezTo>
                <a:cubicBezTo>
                  <a:pt x="231" y="303"/>
                  <a:pt x="204" y="328"/>
                  <a:pt x="169" y="328"/>
                </a:cubicBezTo>
                <a:cubicBezTo>
                  <a:pt x="142" y="328"/>
                  <a:pt x="116" y="303"/>
                  <a:pt x="116" y="275"/>
                </a:cubicBezTo>
                <a:cubicBezTo>
                  <a:pt x="116" y="240"/>
                  <a:pt x="116" y="240"/>
                  <a:pt x="116" y="240"/>
                </a:cubicBezTo>
                <a:cubicBezTo>
                  <a:pt x="160" y="240"/>
                  <a:pt x="160" y="240"/>
                  <a:pt x="160" y="240"/>
                </a:cubicBezTo>
                <a:cubicBezTo>
                  <a:pt x="160" y="275"/>
                  <a:pt x="160" y="275"/>
                  <a:pt x="160" y="275"/>
                </a:cubicBezTo>
                <a:cubicBezTo>
                  <a:pt x="160" y="275"/>
                  <a:pt x="160" y="284"/>
                  <a:pt x="169" y="284"/>
                </a:cubicBezTo>
                <a:cubicBezTo>
                  <a:pt x="178" y="284"/>
                  <a:pt x="186" y="275"/>
                  <a:pt x="186" y="275"/>
                </a:cubicBezTo>
                <a:cubicBezTo>
                  <a:pt x="186" y="196"/>
                  <a:pt x="186" y="196"/>
                  <a:pt x="186" y="196"/>
                </a:cubicBezTo>
                <a:cubicBezTo>
                  <a:pt x="186" y="160"/>
                  <a:pt x="213" y="134"/>
                  <a:pt x="239" y="134"/>
                </a:cubicBezTo>
                <a:cubicBezTo>
                  <a:pt x="275" y="134"/>
                  <a:pt x="292" y="160"/>
                  <a:pt x="292" y="196"/>
                </a:cubicBezTo>
                <a:cubicBezTo>
                  <a:pt x="292" y="205"/>
                  <a:pt x="292" y="205"/>
                  <a:pt x="292" y="205"/>
                </a:cubicBezTo>
                <a:cubicBezTo>
                  <a:pt x="266" y="213"/>
                  <a:pt x="266" y="213"/>
                  <a:pt x="266" y="213"/>
                </a:cubicBezTo>
                <a:cubicBezTo>
                  <a:pt x="257" y="205"/>
                  <a:pt x="257" y="205"/>
                  <a:pt x="257" y="205"/>
                </a:cubicBezTo>
                <a:cubicBezTo>
                  <a:pt x="257" y="196"/>
                  <a:pt x="257" y="196"/>
                  <a:pt x="257" y="196"/>
                </a:cubicBezTo>
                <a:cubicBezTo>
                  <a:pt x="257" y="187"/>
                  <a:pt x="248" y="178"/>
                  <a:pt x="239" y="178"/>
                </a:cubicBezTo>
                <a:close/>
                <a:moveTo>
                  <a:pt x="364" y="275"/>
                </a:moveTo>
                <a:lnTo>
                  <a:pt x="364" y="275"/>
                </a:lnTo>
                <a:cubicBezTo>
                  <a:pt x="364" y="303"/>
                  <a:pt x="337" y="328"/>
                  <a:pt x="311" y="328"/>
                </a:cubicBezTo>
                <a:cubicBezTo>
                  <a:pt x="275" y="328"/>
                  <a:pt x="257" y="303"/>
                  <a:pt x="257" y="275"/>
                </a:cubicBezTo>
                <a:cubicBezTo>
                  <a:pt x="257" y="240"/>
                  <a:pt x="257" y="240"/>
                  <a:pt x="257" y="240"/>
                </a:cubicBezTo>
                <a:cubicBezTo>
                  <a:pt x="266" y="249"/>
                  <a:pt x="266" y="249"/>
                  <a:pt x="266" y="249"/>
                </a:cubicBezTo>
                <a:cubicBezTo>
                  <a:pt x="292" y="240"/>
                  <a:pt x="292" y="240"/>
                  <a:pt x="292" y="240"/>
                </a:cubicBezTo>
                <a:cubicBezTo>
                  <a:pt x="292" y="275"/>
                  <a:pt x="292" y="275"/>
                  <a:pt x="292" y="275"/>
                </a:cubicBezTo>
                <a:cubicBezTo>
                  <a:pt x="292" y="275"/>
                  <a:pt x="301" y="284"/>
                  <a:pt x="311" y="284"/>
                </a:cubicBezTo>
                <a:cubicBezTo>
                  <a:pt x="319" y="284"/>
                  <a:pt x="319" y="275"/>
                  <a:pt x="319" y="275"/>
                </a:cubicBezTo>
                <a:cubicBezTo>
                  <a:pt x="319" y="240"/>
                  <a:pt x="319" y="240"/>
                  <a:pt x="319" y="240"/>
                </a:cubicBezTo>
                <a:cubicBezTo>
                  <a:pt x="364" y="240"/>
                  <a:pt x="364" y="240"/>
                  <a:pt x="364" y="240"/>
                </a:cubicBezTo>
                <a:lnTo>
                  <a:pt x="364" y="275"/>
                </a:lnTo>
                <a:close/>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Poppins Light" charset="0"/>
              <a:ea typeface="+mn-ea"/>
            </a:endParaRPr>
          </a:p>
        </p:txBody>
      </p:sp>
      <p:sp>
        <p:nvSpPr>
          <p:cNvPr id="198" name="Freeform 77"/>
          <p:cNvSpPr>
            <a:spLocks noChangeArrowheads="1"/>
          </p:cNvSpPr>
          <p:nvPr/>
        </p:nvSpPr>
        <p:spPr bwMode="auto">
          <a:xfrm>
            <a:off x="8997950" y="5795963"/>
            <a:ext cx="693738" cy="681037"/>
          </a:xfrm>
          <a:custGeom>
            <a:avLst/>
            <a:gdLst>
              <a:gd name="T0" fmla="*/ 249 w 480"/>
              <a:gd name="T1" fmla="*/ 231 h 471"/>
              <a:gd name="T2" fmla="*/ 249 w 480"/>
              <a:gd name="T3" fmla="*/ 231 h 471"/>
              <a:gd name="T4" fmla="*/ 249 w 480"/>
              <a:gd name="T5" fmla="*/ 231 h 471"/>
              <a:gd name="T6" fmla="*/ 240 w 480"/>
              <a:gd name="T7" fmla="*/ 222 h 471"/>
              <a:gd name="T8" fmla="*/ 142 w 480"/>
              <a:gd name="T9" fmla="*/ 231 h 471"/>
              <a:gd name="T10" fmla="*/ 142 w 480"/>
              <a:gd name="T11" fmla="*/ 231 h 471"/>
              <a:gd name="T12" fmla="*/ 169 w 480"/>
              <a:gd name="T13" fmla="*/ 303 h 471"/>
              <a:gd name="T14" fmla="*/ 249 w 480"/>
              <a:gd name="T15" fmla="*/ 231 h 471"/>
              <a:gd name="T16" fmla="*/ 302 w 480"/>
              <a:gd name="T17" fmla="*/ 160 h 471"/>
              <a:gd name="T18" fmla="*/ 302 w 480"/>
              <a:gd name="T19" fmla="*/ 160 h 471"/>
              <a:gd name="T20" fmla="*/ 240 w 480"/>
              <a:gd name="T21" fmla="*/ 134 h 471"/>
              <a:gd name="T22" fmla="*/ 222 w 480"/>
              <a:gd name="T23" fmla="*/ 143 h 471"/>
              <a:gd name="T24" fmla="*/ 258 w 480"/>
              <a:gd name="T25" fmla="*/ 196 h 471"/>
              <a:gd name="T26" fmla="*/ 302 w 480"/>
              <a:gd name="T27" fmla="*/ 160 h 471"/>
              <a:gd name="T28" fmla="*/ 178 w 480"/>
              <a:gd name="T29" fmla="*/ 311 h 471"/>
              <a:gd name="T30" fmla="*/ 178 w 480"/>
              <a:gd name="T31" fmla="*/ 311 h 471"/>
              <a:gd name="T32" fmla="*/ 240 w 480"/>
              <a:gd name="T33" fmla="*/ 328 h 471"/>
              <a:gd name="T34" fmla="*/ 275 w 480"/>
              <a:gd name="T35" fmla="*/ 328 h 471"/>
              <a:gd name="T36" fmla="*/ 258 w 480"/>
              <a:gd name="T37" fmla="*/ 249 h 471"/>
              <a:gd name="T38" fmla="*/ 178 w 480"/>
              <a:gd name="T39" fmla="*/ 311 h 471"/>
              <a:gd name="T40" fmla="*/ 231 w 480"/>
              <a:gd name="T41" fmla="*/ 205 h 471"/>
              <a:gd name="T42" fmla="*/ 231 w 480"/>
              <a:gd name="T43" fmla="*/ 205 h 471"/>
              <a:gd name="T44" fmla="*/ 195 w 480"/>
              <a:gd name="T45" fmla="*/ 151 h 471"/>
              <a:gd name="T46" fmla="*/ 142 w 480"/>
              <a:gd name="T47" fmla="*/ 213 h 471"/>
              <a:gd name="T48" fmla="*/ 142 w 480"/>
              <a:gd name="T49" fmla="*/ 213 h 471"/>
              <a:gd name="T50" fmla="*/ 231 w 480"/>
              <a:gd name="T51" fmla="*/ 205 h 471"/>
              <a:gd name="T52" fmla="*/ 275 w 480"/>
              <a:gd name="T53" fmla="*/ 249 h 471"/>
              <a:gd name="T54" fmla="*/ 275 w 480"/>
              <a:gd name="T55" fmla="*/ 249 h 471"/>
              <a:gd name="T56" fmla="*/ 293 w 480"/>
              <a:gd name="T57" fmla="*/ 311 h 471"/>
              <a:gd name="T58" fmla="*/ 337 w 480"/>
              <a:gd name="T59" fmla="*/ 249 h 471"/>
              <a:gd name="T60" fmla="*/ 293 w 480"/>
              <a:gd name="T61" fmla="*/ 249 h 471"/>
              <a:gd name="T62" fmla="*/ 275 w 480"/>
              <a:gd name="T63" fmla="*/ 249 h 471"/>
              <a:gd name="T64" fmla="*/ 240 w 480"/>
              <a:gd name="T65" fmla="*/ 0 h 471"/>
              <a:gd name="T66" fmla="*/ 240 w 480"/>
              <a:gd name="T67" fmla="*/ 0 h 471"/>
              <a:gd name="T68" fmla="*/ 0 w 480"/>
              <a:gd name="T69" fmla="*/ 231 h 471"/>
              <a:gd name="T70" fmla="*/ 240 w 480"/>
              <a:gd name="T71" fmla="*/ 470 h 471"/>
              <a:gd name="T72" fmla="*/ 479 w 480"/>
              <a:gd name="T73" fmla="*/ 231 h 471"/>
              <a:gd name="T74" fmla="*/ 240 w 480"/>
              <a:gd name="T75" fmla="*/ 0 h 471"/>
              <a:gd name="T76" fmla="*/ 240 w 480"/>
              <a:gd name="T77" fmla="*/ 356 h 471"/>
              <a:gd name="T78" fmla="*/ 240 w 480"/>
              <a:gd name="T79" fmla="*/ 356 h 471"/>
              <a:gd name="T80" fmla="*/ 124 w 480"/>
              <a:gd name="T81" fmla="*/ 231 h 471"/>
              <a:gd name="T82" fmla="*/ 240 w 480"/>
              <a:gd name="T83" fmla="*/ 116 h 471"/>
              <a:gd name="T84" fmla="*/ 355 w 480"/>
              <a:gd name="T85" fmla="*/ 231 h 471"/>
              <a:gd name="T86" fmla="*/ 240 w 480"/>
              <a:gd name="T87" fmla="*/ 356 h 471"/>
              <a:gd name="T88" fmla="*/ 266 w 480"/>
              <a:gd name="T89" fmla="*/ 213 h 471"/>
              <a:gd name="T90" fmla="*/ 266 w 480"/>
              <a:gd name="T91" fmla="*/ 213 h 471"/>
              <a:gd name="T92" fmla="*/ 266 w 480"/>
              <a:gd name="T93" fmla="*/ 222 h 471"/>
              <a:gd name="T94" fmla="*/ 266 w 480"/>
              <a:gd name="T95" fmla="*/ 231 h 471"/>
              <a:gd name="T96" fmla="*/ 293 w 480"/>
              <a:gd name="T97" fmla="*/ 231 h 471"/>
              <a:gd name="T98" fmla="*/ 337 w 480"/>
              <a:gd name="T99" fmla="*/ 231 h 471"/>
              <a:gd name="T100" fmla="*/ 319 w 480"/>
              <a:gd name="T101" fmla="*/ 178 h 471"/>
              <a:gd name="T102" fmla="*/ 266 w 480"/>
              <a:gd name="T103" fmla="*/ 213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80" h="471">
                <a:moveTo>
                  <a:pt x="249" y="231"/>
                </a:moveTo>
                <a:lnTo>
                  <a:pt x="249" y="231"/>
                </a:lnTo>
                <a:lnTo>
                  <a:pt x="249" y="231"/>
                </a:lnTo>
                <a:lnTo>
                  <a:pt x="240" y="222"/>
                </a:lnTo>
                <a:cubicBezTo>
                  <a:pt x="195" y="231"/>
                  <a:pt x="151" y="231"/>
                  <a:pt x="142" y="231"/>
                </a:cubicBezTo>
                <a:lnTo>
                  <a:pt x="142" y="231"/>
                </a:lnTo>
                <a:cubicBezTo>
                  <a:pt x="142" y="258"/>
                  <a:pt x="151" y="284"/>
                  <a:pt x="169" y="303"/>
                </a:cubicBezTo>
                <a:cubicBezTo>
                  <a:pt x="169" y="293"/>
                  <a:pt x="195" y="249"/>
                  <a:pt x="249" y="231"/>
                </a:cubicBezTo>
                <a:close/>
                <a:moveTo>
                  <a:pt x="302" y="160"/>
                </a:moveTo>
                <a:lnTo>
                  <a:pt x="302" y="160"/>
                </a:lnTo>
                <a:cubicBezTo>
                  <a:pt x="284" y="143"/>
                  <a:pt x="266" y="134"/>
                  <a:pt x="240" y="134"/>
                </a:cubicBezTo>
                <a:cubicBezTo>
                  <a:pt x="231" y="134"/>
                  <a:pt x="222" y="143"/>
                  <a:pt x="222" y="143"/>
                </a:cubicBezTo>
                <a:cubicBezTo>
                  <a:pt x="222" y="143"/>
                  <a:pt x="240" y="169"/>
                  <a:pt x="258" y="196"/>
                </a:cubicBezTo>
                <a:cubicBezTo>
                  <a:pt x="284" y="187"/>
                  <a:pt x="302" y="169"/>
                  <a:pt x="302" y="160"/>
                </a:cubicBezTo>
                <a:close/>
                <a:moveTo>
                  <a:pt x="178" y="311"/>
                </a:moveTo>
                <a:lnTo>
                  <a:pt x="178" y="311"/>
                </a:lnTo>
                <a:cubicBezTo>
                  <a:pt x="195" y="328"/>
                  <a:pt x="222" y="328"/>
                  <a:pt x="240" y="328"/>
                </a:cubicBezTo>
                <a:cubicBezTo>
                  <a:pt x="249" y="328"/>
                  <a:pt x="266" y="328"/>
                  <a:pt x="275" y="328"/>
                </a:cubicBezTo>
                <a:cubicBezTo>
                  <a:pt x="275" y="311"/>
                  <a:pt x="266" y="284"/>
                  <a:pt x="258" y="249"/>
                </a:cubicBezTo>
                <a:cubicBezTo>
                  <a:pt x="205" y="267"/>
                  <a:pt x="187" y="303"/>
                  <a:pt x="178" y="311"/>
                </a:cubicBezTo>
                <a:close/>
                <a:moveTo>
                  <a:pt x="231" y="205"/>
                </a:moveTo>
                <a:lnTo>
                  <a:pt x="231" y="205"/>
                </a:lnTo>
                <a:cubicBezTo>
                  <a:pt x="213" y="178"/>
                  <a:pt x="205" y="151"/>
                  <a:pt x="195" y="151"/>
                </a:cubicBezTo>
                <a:cubicBezTo>
                  <a:pt x="169" y="160"/>
                  <a:pt x="151" y="187"/>
                  <a:pt x="142" y="213"/>
                </a:cubicBezTo>
                <a:lnTo>
                  <a:pt x="142" y="213"/>
                </a:lnTo>
                <a:cubicBezTo>
                  <a:pt x="151" y="213"/>
                  <a:pt x="187" y="213"/>
                  <a:pt x="231" y="205"/>
                </a:cubicBezTo>
                <a:close/>
                <a:moveTo>
                  <a:pt x="275" y="249"/>
                </a:moveTo>
                <a:lnTo>
                  <a:pt x="275" y="249"/>
                </a:lnTo>
                <a:cubicBezTo>
                  <a:pt x="284" y="275"/>
                  <a:pt x="293" y="303"/>
                  <a:pt x="293" y="311"/>
                </a:cubicBezTo>
                <a:cubicBezTo>
                  <a:pt x="319" y="303"/>
                  <a:pt x="328" y="275"/>
                  <a:pt x="337" y="249"/>
                </a:cubicBezTo>
                <a:cubicBezTo>
                  <a:pt x="328" y="249"/>
                  <a:pt x="319" y="249"/>
                  <a:pt x="293" y="249"/>
                </a:cubicBezTo>
                <a:cubicBezTo>
                  <a:pt x="293" y="249"/>
                  <a:pt x="284" y="249"/>
                  <a:pt x="275" y="249"/>
                </a:cubicBezTo>
                <a:close/>
                <a:moveTo>
                  <a:pt x="240" y="0"/>
                </a:moveTo>
                <a:lnTo>
                  <a:pt x="240" y="0"/>
                </a:lnTo>
                <a:cubicBezTo>
                  <a:pt x="107" y="0"/>
                  <a:pt x="0" y="107"/>
                  <a:pt x="0" y="231"/>
                </a:cubicBezTo>
                <a:cubicBezTo>
                  <a:pt x="0" y="364"/>
                  <a:pt x="107" y="470"/>
                  <a:pt x="240" y="470"/>
                </a:cubicBezTo>
                <a:cubicBezTo>
                  <a:pt x="372" y="470"/>
                  <a:pt x="479" y="364"/>
                  <a:pt x="479" y="231"/>
                </a:cubicBezTo>
                <a:cubicBezTo>
                  <a:pt x="479" y="107"/>
                  <a:pt x="372" y="0"/>
                  <a:pt x="240" y="0"/>
                </a:cubicBezTo>
                <a:close/>
                <a:moveTo>
                  <a:pt x="240" y="356"/>
                </a:moveTo>
                <a:lnTo>
                  <a:pt x="240" y="356"/>
                </a:lnTo>
                <a:cubicBezTo>
                  <a:pt x="178" y="356"/>
                  <a:pt x="124" y="303"/>
                  <a:pt x="124" y="231"/>
                </a:cubicBezTo>
                <a:cubicBezTo>
                  <a:pt x="124" y="169"/>
                  <a:pt x="178" y="116"/>
                  <a:pt x="240" y="116"/>
                </a:cubicBezTo>
                <a:cubicBezTo>
                  <a:pt x="302" y="116"/>
                  <a:pt x="355" y="169"/>
                  <a:pt x="355" y="231"/>
                </a:cubicBezTo>
                <a:cubicBezTo>
                  <a:pt x="355" y="303"/>
                  <a:pt x="302" y="356"/>
                  <a:pt x="240" y="356"/>
                </a:cubicBezTo>
                <a:close/>
                <a:moveTo>
                  <a:pt x="266" y="213"/>
                </a:moveTo>
                <a:lnTo>
                  <a:pt x="266" y="213"/>
                </a:lnTo>
                <a:lnTo>
                  <a:pt x="266" y="222"/>
                </a:lnTo>
                <a:lnTo>
                  <a:pt x="266" y="231"/>
                </a:lnTo>
                <a:cubicBezTo>
                  <a:pt x="275" y="231"/>
                  <a:pt x="284" y="231"/>
                  <a:pt x="293" y="231"/>
                </a:cubicBezTo>
                <a:cubicBezTo>
                  <a:pt x="311" y="231"/>
                  <a:pt x="328" y="231"/>
                  <a:pt x="337" y="231"/>
                </a:cubicBezTo>
                <a:cubicBezTo>
                  <a:pt x="337" y="213"/>
                  <a:pt x="328" y="187"/>
                  <a:pt x="319" y="178"/>
                </a:cubicBezTo>
                <a:cubicBezTo>
                  <a:pt x="311" y="178"/>
                  <a:pt x="293" y="196"/>
                  <a:pt x="266" y="213"/>
                </a:cubicBezTo>
                <a:close/>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Poppins Light" charset="0"/>
              <a:ea typeface="+mn-ea"/>
            </a:endParaRPr>
          </a:p>
        </p:txBody>
      </p:sp>
      <p:sp>
        <p:nvSpPr>
          <p:cNvPr id="199" name="Freeform 78"/>
          <p:cNvSpPr>
            <a:spLocks noChangeArrowheads="1"/>
          </p:cNvSpPr>
          <p:nvPr/>
        </p:nvSpPr>
        <p:spPr bwMode="auto">
          <a:xfrm>
            <a:off x="19040475" y="4360863"/>
            <a:ext cx="693738" cy="685800"/>
          </a:xfrm>
          <a:custGeom>
            <a:avLst/>
            <a:gdLst>
              <a:gd name="T0" fmla="*/ 212 w 479"/>
              <a:gd name="T1" fmla="*/ 169 h 471"/>
              <a:gd name="T2" fmla="*/ 212 w 479"/>
              <a:gd name="T3" fmla="*/ 169 h 471"/>
              <a:gd name="T4" fmla="*/ 185 w 479"/>
              <a:gd name="T5" fmla="*/ 142 h 471"/>
              <a:gd name="T6" fmla="*/ 177 w 479"/>
              <a:gd name="T7" fmla="*/ 142 h 471"/>
              <a:gd name="T8" fmla="*/ 168 w 479"/>
              <a:gd name="T9" fmla="*/ 160 h 471"/>
              <a:gd name="T10" fmla="*/ 168 w 479"/>
              <a:gd name="T11" fmla="*/ 187 h 471"/>
              <a:gd name="T12" fmla="*/ 194 w 479"/>
              <a:gd name="T13" fmla="*/ 213 h 471"/>
              <a:gd name="T14" fmla="*/ 203 w 479"/>
              <a:gd name="T15" fmla="*/ 213 h 471"/>
              <a:gd name="T16" fmla="*/ 212 w 479"/>
              <a:gd name="T17" fmla="*/ 169 h 471"/>
              <a:gd name="T18" fmla="*/ 238 w 479"/>
              <a:gd name="T19" fmla="*/ 0 h 471"/>
              <a:gd name="T20" fmla="*/ 238 w 479"/>
              <a:gd name="T21" fmla="*/ 0 h 471"/>
              <a:gd name="T22" fmla="*/ 0 w 479"/>
              <a:gd name="T23" fmla="*/ 231 h 471"/>
              <a:gd name="T24" fmla="*/ 238 w 479"/>
              <a:gd name="T25" fmla="*/ 470 h 471"/>
              <a:gd name="T26" fmla="*/ 478 w 479"/>
              <a:gd name="T27" fmla="*/ 231 h 471"/>
              <a:gd name="T28" fmla="*/ 238 w 479"/>
              <a:gd name="T29" fmla="*/ 0 h 471"/>
              <a:gd name="T30" fmla="*/ 221 w 479"/>
              <a:gd name="T31" fmla="*/ 338 h 471"/>
              <a:gd name="T32" fmla="*/ 221 w 479"/>
              <a:gd name="T33" fmla="*/ 338 h 471"/>
              <a:gd name="T34" fmla="*/ 185 w 479"/>
              <a:gd name="T35" fmla="*/ 346 h 471"/>
              <a:gd name="T36" fmla="*/ 185 w 479"/>
              <a:gd name="T37" fmla="*/ 346 h 471"/>
              <a:gd name="T38" fmla="*/ 185 w 479"/>
              <a:gd name="T39" fmla="*/ 346 h 471"/>
              <a:gd name="T40" fmla="*/ 124 w 479"/>
              <a:gd name="T41" fmla="*/ 301 h 471"/>
              <a:gd name="T42" fmla="*/ 194 w 479"/>
              <a:gd name="T43" fmla="*/ 248 h 471"/>
              <a:gd name="T44" fmla="*/ 194 w 479"/>
              <a:gd name="T45" fmla="*/ 248 h 471"/>
              <a:gd name="T46" fmla="*/ 185 w 479"/>
              <a:gd name="T47" fmla="*/ 231 h 471"/>
              <a:gd name="T48" fmla="*/ 185 w 479"/>
              <a:gd name="T49" fmla="*/ 231 h 471"/>
              <a:gd name="T50" fmla="*/ 159 w 479"/>
              <a:gd name="T51" fmla="*/ 222 h 471"/>
              <a:gd name="T52" fmla="*/ 141 w 479"/>
              <a:gd name="T53" fmla="*/ 178 h 471"/>
              <a:gd name="T54" fmla="*/ 194 w 479"/>
              <a:gd name="T55" fmla="*/ 125 h 471"/>
              <a:gd name="T56" fmla="*/ 256 w 479"/>
              <a:gd name="T57" fmla="*/ 125 h 471"/>
              <a:gd name="T58" fmla="*/ 256 w 479"/>
              <a:gd name="T59" fmla="*/ 125 h 471"/>
              <a:gd name="T60" fmla="*/ 238 w 479"/>
              <a:gd name="T61" fmla="*/ 134 h 471"/>
              <a:gd name="T62" fmla="*/ 221 w 479"/>
              <a:gd name="T63" fmla="*/ 134 h 471"/>
              <a:gd name="T64" fmla="*/ 238 w 479"/>
              <a:gd name="T65" fmla="*/ 178 h 471"/>
              <a:gd name="T66" fmla="*/ 230 w 479"/>
              <a:gd name="T67" fmla="*/ 213 h 471"/>
              <a:gd name="T68" fmla="*/ 212 w 479"/>
              <a:gd name="T69" fmla="*/ 231 h 471"/>
              <a:gd name="T70" fmla="*/ 230 w 479"/>
              <a:gd name="T71" fmla="*/ 240 h 471"/>
              <a:gd name="T72" fmla="*/ 256 w 479"/>
              <a:gd name="T73" fmla="*/ 284 h 471"/>
              <a:gd name="T74" fmla="*/ 221 w 479"/>
              <a:gd name="T75" fmla="*/ 338 h 471"/>
              <a:gd name="T76" fmla="*/ 354 w 479"/>
              <a:gd name="T77" fmla="*/ 231 h 471"/>
              <a:gd name="T78" fmla="*/ 354 w 479"/>
              <a:gd name="T79" fmla="*/ 231 h 471"/>
              <a:gd name="T80" fmla="*/ 310 w 479"/>
              <a:gd name="T81" fmla="*/ 231 h 471"/>
              <a:gd name="T82" fmla="*/ 310 w 479"/>
              <a:gd name="T83" fmla="*/ 275 h 471"/>
              <a:gd name="T84" fmla="*/ 291 w 479"/>
              <a:gd name="T85" fmla="*/ 275 h 471"/>
              <a:gd name="T86" fmla="*/ 291 w 479"/>
              <a:gd name="T87" fmla="*/ 231 h 471"/>
              <a:gd name="T88" fmla="*/ 256 w 479"/>
              <a:gd name="T89" fmla="*/ 231 h 471"/>
              <a:gd name="T90" fmla="*/ 256 w 479"/>
              <a:gd name="T91" fmla="*/ 213 h 471"/>
              <a:gd name="T92" fmla="*/ 291 w 479"/>
              <a:gd name="T93" fmla="*/ 213 h 471"/>
              <a:gd name="T94" fmla="*/ 291 w 479"/>
              <a:gd name="T95" fmla="*/ 169 h 471"/>
              <a:gd name="T96" fmla="*/ 310 w 479"/>
              <a:gd name="T97" fmla="*/ 169 h 471"/>
              <a:gd name="T98" fmla="*/ 310 w 479"/>
              <a:gd name="T99" fmla="*/ 213 h 471"/>
              <a:gd name="T100" fmla="*/ 354 w 479"/>
              <a:gd name="T101" fmla="*/ 213 h 471"/>
              <a:gd name="T102" fmla="*/ 354 w 479"/>
              <a:gd name="T103" fmla="*/ 231 h 471"/>
              <a:gd name="T104" fmla="*/ 194 w 479"/>
              <a:gd name="T105" fmla="*/ 266 h 471"/>
              <a:gd name="T106" fmla="*/ 194 w 479"/>
              <a:gd name="T107" fmla="*/ 266 h 471"/>
              <a:gd name="T108" fmla="*/ 194 w 479"/>
              <a:gd name="T109" fmla="*/ 266 h 471"/>
              <a:gd name="T110" fmla="*/ 159 w 479"/>
              <a:gd name="T111" fmla="*/ 275 h 471"/>
              <a:gd name="T112" fmla="*/ 150 w 479"/>
              <a:gd name="T113" fmla="*/ 301 h 471"/>
              <a:gd name="T114" fmla="*/ 194 w 479"/>
              <a:gd name="T115" fmla="*/ 328 h 471"/>
              <a:gd name="T116" fmla="*/ 230 w 479"/>
              <a:gd name="T117" fmla="*/ 293 h 471"/>
              <a:gd name="T118" fmla="*/ 194 w 479"/>
              <a:gd name="T119" fmla="*/ 266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79" h="471">
                <a:moveTo>
                  <a:pt x="212" y="169"/>
                </a:moveTo>
                <a:lnTo>
                  <a:pt x="212" y="169"/>
                </a:lnTo>
                <a:cubicBezTo>
                  <a:pt x="212" y="142"/>
                  <a:pt x="203" y="142"/>
                  <a:pt x="185" y="142"/>
                </a:cubicBezTo>
                <a:cubicBezTo>
                  <a:pt x="185" y="142"/>
                  <a:pt x="185" y="142"/>
                  <a:pt x="177" y="142"/>
                </a:cubicBezTo>
                <a:cubicBezTo>
                  <a:pt x="177" y="142"/>
                  <a:pt x="168" y="151"/>
                  <a:pt x="168" y="160"/>
                </a:cubicBezTo>
                <a:cubicBezTo>
                  <a:pt x="159" y="160"/>
                  <a:pt x="159" y="169"/>
                  <a:pt x="168" y="187"/>
                </a:cubicBezTo>
                <a:cubicBezTo>
                  <a:pt x="168" y="195"/>
                  <a:pt x="185" y="213"/>
                  <a:pt x="194" y="213"/>
                </a:cubicBezTo>
                <a:cubicBezTo>
                  <a:pt x="194" y="213"/>
                  <a:pt x="194" y="213"/>
                  <a:pt x="203" y="213"/>
                </a:cubicBezTo>
                <a:cubicBezTo>
                  <a:pt x="212" y="204"/>
                  <a:pt x="221" y="187"/>
                  <a:pt x="212" y="169"/>
                </a:cubicBezTo>
                <a:close/>
                <a:moveTo>
                  <a:pt x="238" y="0"/>
                </a:moveTo>
                <a:lnTo>
                  <a:pt x="238" y="0"/>
                </a:lnTo>
                <a:cubicBezTo>
                  <a:pt x="106" y="0"/>
                  <a:pt x="0" y="107"/>
                  <a:pt x="0" y="231"/>
                </a:cubicBezTo>
                <a:cubicBezTo>
                  <a:pt x="0" y="363"/>
                  <a:pt x="106" y="470"/>
                  <a:pt x="238" y="470"/>
                </a:cubicBezTo>
                <a:cubicBezTo>
                  <a:pt x="372" y="470"/>
                  <a:pt x="478" y="363"/>
                  <a:pt x="478" y="231"/>
                </a:cubicBezTo>
                <a:cubicBezTo>
                  <a:pt x="478" y="107"/>
                  <a:pt x="372" y="0"/>
                  <a:pt x="238" y="0"/>
                </a:cubicBezTo>
                <a:close/>
                <a:moveTo>
                  <a:pt x="221" y="338"/>
                </a:moveTo>
                <a:lnTo>
                  <a:pt x="221" y="338"/>
                </a:lnTo>
                <a:cubicBezTo>
                  <a:pt x="212" y="346"/>
                  <a:pt x="194" y="346"/>
                  <a:pt x="185" y="346"/>
                </a:cubicBezTo>
                <a:lnTo>
                  <a:pt x="185" y="346"/>
                </a:lnTo>
                <a:lnTo>
                  <a:pt x="185" y="346"/>
                </a:lnTo>
                <a:cubicBezTo>
                  <a:pt x="177" y="346"/>
                  <a:pt x="124" y="346"/>
                  <a:pt x="124" y="301"/>
                </a:cubicBezTo>
                <a:cubicBezTo>
                  <a:pt x="124" y="257"/>
                  <a:pt x="177" y="248"/>
                  <a:pt x="194" y="248"/>
                </a:cubicBezTo>
                <a:lnTo>
                  <a:pt x="194" y="248"/>
                </a:lnTo>
                <a:cubicBezTo>
                  <a:pt x="185" y="240"/>
                  <a:pt x="185" y="231"/>
                  <a:pt x="185" y="231"/>
                </a:cubicBezTo>
                <a:lnTo>
                  <a:pt x="185" y="231"/>
                </a:lnTo>
                <a:cubicBezTo>
                  <a:pt x="177" y="231"/>
                  <a:pt x="168" y="222"/>
                  <a:pt x="159" y="222"/>
                </a:cubicBezTo>
                <a:cubicBezTo>
                  <a:pt x="141" y="213"/>
                  <a:pt x="141" y="195"/>
                  <a:pt x="141" y="178"/>
                </a:cubicBezTo>
                <a:cubicBezTo>
                  <a:pt x="141" y="125"/>
                  <a:pt x="194" y="125"/>
                  <a:pt x="194" y="125"/>
                </a:cubicBezTo>
                <a:cubicBezTo>
                  <a:pt x="256" y="125"/>
                  <a:pt x="256" y="125"/>
                  <a:pt x="256" y="125"/>
                </a:cubicBezTo>
                <a:lnTo>
                  <a:pt x="256" y="125"/>
                </a:lnTo>
                <a:cubicBezTo>
                  <a:pt x="256" y="134"/>
                  <a:pt x="238" y="134"/>
                  <a:pt x="238" y="134"/>
                </a:cubicBezTo>
                <a:cubicBezTo>
                  <a:pt x="230" y="134"/>
                  <a:pt x="230" y="134"/>
                  <a:pt x="221" y="134"/>
                </a:cubicBezTo>
                <a:cubicBezTo>
                  <a:pt x="238" y="142"/>
                  <a:pt x="238" y="160"/>
                  <a:pt x="238" y="178"/>
                </a:cubicBezTo>
                <a:cubicBezTo>
                  <a:pt x="238" y="195"/>
                  <a:pt x="230" y="204"/>
                  <a:pt x="230" y="213"/>
                </a:cubicBezTo>
                <a:cubicBezTo>
                  <a:pt x="221" y="222"/>
                  <a:pt x="212" y="222"/>
                  <a:pt x="212" y="231"/>
                </a:cubicBezTo>
                <a:cubicBezTo>
                  <a:pt x="212" y="231"/>
                  <a:pt x="221" y="240"/>
                  <a:pt x="230" y="240"/>
                </a:cubicBezTo>
                <a:cubicBezTo>
                  <a:pt x="238" y="248"/>
                  <a:pt x="256" y="266"/>
                  <a:pt x="256" y="284"/>
                </a:cubicBezTo>
                <a:cubicBezTo>
                  <a:pt x="256" y="310"/>
                  <a:pt x="247" y="328"/>
                  <a:pt x="221" y="338"/>
                </a:cubicBezTo>
                <a:close/>
                <a:moveTo>
                  <a:pt x="354" y="231"/>
                </a:moveTo>
                <a:lnTo>
                  <a:pt x="354" y="231"/>
                </a:lnTo>
                <a:cubicBezTo>
                  <a:pt x="310" y="231"/>
                  <a:pt x="310" y="231"/>
                  <a:pt x="310" y="231"/>
                </a:cubicBezTo>
                <a:cubicBezTo>
                  <a:pt x="310" y="275"/>
                  <a:pt x="310" y="275"/>
                  <a:pt x="310" y="275"/>
                </a:cubicBezTo>
                <a:cubicBezTo>
                  <a:pt x="291" y="275"/>
                  <a:pt x="291" y="275"/>
                  <a:pt x="291" y="275"/>
                </a:cubicBezTo>
                <a:cubicBezTo>
                  <a:pt x="291" y="231"/>
                  <a:pt x="291" y="231"/>
                  <a:pt x="291" y="231"/>
                </a:cubicBezTo>
                <a:cubicBezTo>
                  <a:pt x="256" y="231"/>
                  <a:pt x="256" y="231"/>
                  <a:pt x="256" y="231"/>
                </a:cubicBezTo>
                <a:cubicBezTo>
                  <a:pt x="256" y="213"/>
                  <a:pt x="256" y="213"/>
                  <a:pt x="256" y="213"/>
                </a:cubicBezTo>
                <a:cubicBezTo>
                  <a:pt x="291" y="213"/>
                  <a:pt x="291" y="213"/>
                  <a:pt x="291" y="213"/>
                </a:cubicBezTo>
                <a:cubicBezTo>
                  <a:pt x="291" y="169"/>
                  <a:pt x="291" y="169"/>
                  <a:pt x="291" y="169"/>
                </a:cubicBezTo>
                <a:cubicBezTo>
                  <a:pt x="310" y="169"/>
                  <a:pt x="310" y="169"/>
                  <a:pt x="310" y="169"/>
                </a:cubicBezTo>
                <a:cubicBezTo>
                  <a:pt x="310" y="213"/>
                  <a:pt x="310" y="213"/>
                  <a:pt x="310" y="213"/>
                </a:cubicBezTo>
                <a:cubicBezTo>
                  <a:pt x="354" y="213"/>
                  <a:pt x="354" y="213"/>
                  <a:pt x="354" y="213"/>
                </a:cubicBezTo>
                <a:lnTo>
                  <a:pt x="354" y="231"/>
                </a:lnTo>
                <a:close/>
                <a:moveTo>
                  <a:pt x="194" y="266"/>
                </a:moveTo>
                <a:lnTo>
                  <a:pt x="194" y="266"/>
                </a:lnTo>
                <a:lnTo>
                  <a:pt x="194" y="266"/>
                </a:lnTo>
                <a:cubicBezTo>
                  <a:pt x="177" y="266"/>
                  <a:pt x="168" y="266"/>
                  <a:pt x="159" y="275"/>
                </a:cubicBezTo>
                <a:cubicBezTo>
                  <a:pt x="159" y="284"/>
                  <a:pt x="150" y="293"/>
                  <a:pt x="150" y="301"/>
                </a:cubicBezTo>
                <a:cubicBezTo>
                  <a:pt x="150" y="319"/>
                  <a:pt x="168" y="328"/>
                  <a:pt x="194" y="328"/>
                </a:cubicBezTo>
                <a:cubicBezTo>
                  <a:pt x="221" y="319"/>
                  <a:pt x="230" y="310"/>
                  <a:pt x="230" y="293"/>
                </a:cubicBezTo>
                <a:cubicBezTo>
                  <a:pt x="230" y="275"/>
                  <a:pt x="212" y="266"/>
                  <a:pt x="194" y="266"/>
                </a:cubicBezTo>
                <a:close/>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Poppins Light" charset="0"/>
              <a:ea typeface="+mn-ea"/>
            </a:endParaRPr>
          </a:p>
        </p:txBody>
      </p:sp>
      <p:sp>
        <p:nvSpPr>
          <p:cNvPr id="200" name="Freeform 79"/>
          <p:cNvSpPr>
            <a:spLocks noChangeArrowheads="1"/>
          </p:cNvSpPr>
          <p:nvPr/>
        </p:nvSpPr>
        <p:spPr bwMode="auto">
          <a:xfrm>
            <a:off x="14741525" y="4360863"/>
            <a:ext cx="693738" cy="685800"/>
          </a:xfrm>
          <a:custGeom>
            <a:avLst/>
            <a:gdLst>
              <a:gd name="T0" fmla="*/ 240 w 479"/>
              <a:gd name="T1" fmla="*/ 0 h 471"/>
              <a:gd name="T2" fmla="*/ 240 w 479"/>
              <a:gd name="T3" fmla="*/ 0 h 471"/>
              <a:gd name="T4" fmla="*/ 0 w 479"/>
              <a:gd name="T5" fmla="*/ 231 h 471"/>
              <a:gd name="T6" fmla="*/ 240 w 479"/>
              <a:gd name="T7" fmla="*/ 470 h 471"/>
              <a:gd name="T8" fmla="*/ 478 w 479"/>
              <a:gd name="T9" fmla="*/ 231 h 471"/>
              <a:gd name="T10" fmla="*/ 240 w 479"/>
              <a:gd name="T11" fmla="*/ 0 h 471"/>
              <a:gd name="T12" fmla="*/ 293 w 479"/>
              <a:gd name="T13" fmla="*/ 160 h 471"/>
              <a:gd name="T14" fmla="*/ 293 w 479"/>
              <a:gd name="T15" fmla="*/ 160 h 471"/>
              <a:gd name="T16" fmla="*/ 257 w 479"/>
              <a:gd name="T17" fmla="*/ 160 h 471"/>
              <a:gd name="T18" fmla="*/ 249 w 479"/>
              <a:gd name="T19" fmla="*/ 178 h 471"/>
              <a:gd name="T20" fmla="*/ 249 w 479"/>
              <a:gd name="T21" fmla="*/ 195 h 471"/>
              <a:gd name="T22" fmla="*/ 293 w 479"/>
              <a:gd name="T23" fmla="*/ 195 h 471"/>
              <a:gd name="T24" fmla="*/ 293 w 479"/>
              <a:gd name="T25" fmla="*/ 240 h 471"/>
              <a:gd name="T26" fmla="*/ 249 w 479"/>
              <a:gd name="T27" fmla="*/ 240 h 471"/>
              <a:gd name="T28" fmla="*/ 249 w 479"/>
              <a:gd name="T29" fmla="*/ 346 h 471"/>
              <a:gd name="T30" fmla="*/ 213 w 479"/>
              <a:gd name="T31" fmla="*/ 346 h 471"/>
              <a:gd name="T32" fmla="*/ 213 w 479"/>
              <a:gd name="T33" fmla="*/ 240 h 471"/>
              <a:gd name="T34" fmla="*/ 169 w 479"/>
              <a:gd name="T35" fmla="*/ 240 h 471"/>
              <a:gd name="T36" fmla="*/ 169 w 479"/>
              <a:gd name="T37" fmla="*/ 195 h 471"/>
              <a:gd name="T38" fmla="*/ 213 w 479"/>
              <a:gd name="T39" fmla="*/ 195 h 471"/>
              <a:gd name="T40" fmla="*/ 213 w 479"/>
              <a:gd name="T41" fmla="*/ 178 h 471"/>
              <a:gd name="T42" fmla="*/ 257 w 479"/>
              <a:gd name="T43" fmla="*/ 125 h 471"/>
              <a:gd name="T44" fmla="*/ 293 w 479"/>
              <a:gd name="T45" fmla="*/ 125 h 471"/>
              <a:gd name="T46" fmla="*/ 293 w 479"/>
              <a:gd name="T47" fmla="*/ 160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79" h="471">
                <a:moveTo>
                  <a:pt x="240" y="0"/>
                </a:moveTo>
                <a:lnTo>
                  <a:pt x="240" y="0"/>
                </a:lnTo>
                <a:cubicBezTo>
                  <a:pt x="106" y="0"/>
                  <a:pt x="0" y="107"/>
                  <a:pt x="0" y="231"/>
                </a:cubicBezTo>
                <a:cubicBezTo>
                  <a:pt x="0" y="363"/>
                  <a:pt x="106" y="470"/>
                  <a:pt x="240" y="470"/>
                </a:cubicBezTo>
                <a:cubicBezTo>
                  <a:pt x="372" y="470"/>
                  <a:pt x="478" y="363"/>
                  <a:pt x="478" y="231"/>
                </a:cubicBezTo>
                <a:cubicBezTo>
                  <a:pt x="478" y="107"/>
                  <a:pt x="372" y="0"/>
                  <a:pt x="240" y="0"/>
                </a:cubicBezTo>
                <a:close/>
                <a:moveTo>
                  <a:pt x="293" y="160"/>
                </a:moveTo>
                <a:lnTo>
                  <a:pt x="293" y="160"/>
                </a:lnTo>
                <a:cubicBezTo>
                  <a:pt x="257" y="160"/>
                  <a:pt x="257" y="160"/>
                  <a:pt x="257" y="160"/>
                </a:cubicBezTo>
                <a:cubicBezTo>
                  <a:pt x="257" y="160"/>
                  <a:pt x="249" y="169"/>
                  <a:pt x="249" y="178"/>
                </a:cubicBezTo>
                <a:cubicBezTo>
                  <a:pt x="249" y="195"/>
                  <a:pt x="249" y="195"/>
                  <a:pt x="249" y="195"/>
                </a:cubicBezTo>
                <a:cubicBezTo>
                  <a:pt x="293" y="195"/>
                  <a:pt x="293" y="195"/>
                  <a:pt x="293" y="195"/>
                </a:cubicBezTo>
                <a:cubicBezTo>
                  <a:pt x="293" y="240"/>
                  <a:pt x="293" y="240"/>
                  <a:pt x="293" y="240"/>
                </a:cubicBezTo>
                <a:cubicBezTo>
                  <a:pt x="249" y="240"/>
                  <a:pt x="249" y="240"/>
                  <a:pt x="249" y="240"/>
                </a:cubicBezTo>
                <a:cubicBezTo>
                  <a:pt x="249" y="346"/>
                  <a:pt x="249" y="346"/>
                  <a:pt x="249" y="346"/>
                </a:cubicBezTo>
                <a:cubicBezTo>
                  <a:pt x="213" y="346"/>
                  <a:pt x="213" y="346"/>
                  <a:pt x="213" y="346"/>
                </a:cubicBezTo>
                <a:cubicBezTo>
                  <a:pt x="213" y="240"/>
                  <a:pt x="213" y="240"/>
                  <a:pt x="213" y="240"/>
                </a:cubicBezTo>
                <a:cubicBezTo>
                  <a:pt x="169" y="240"/>
                  <a:pt x="169" y="240"/>
                  <a:pt x="169" y="240"/>
                </a:cubicBezTo>
                <a:cubicBezTo>
                  <a:pt x="169" y="195"/>
                  <a:pt x="169" y="195"/>
                  <a:pt x="169" y="195"/>
                </a:cubicBezTo>
                <a:cubicBezTo>
                  <a:pt x="213" y="195"/>
                  <a:pt x="213" y="195"/>
                  <a:pt x="213" y="195"/>
                </a:cubicBezTo>
                <a:cubicBezTo>
                  <a:pt x="213" y="178"/>
                  <a:pt x="213" y="178"/>
                  <a:pt x="213" y="178"/>
                </a:cubicBezTo>
                <a:cubicBezTo>
                  <a:pt x="213" y="151"/>
                  <a:pt x="230" y="125"/>
                  <a:pt x="257" y="125"/>
                </a:cubicBezTo>
                <a:cubicBezTo>
                  <a:pt x="293" y="125"/>
                  <a:pt x="293" y="125"/>
                  <a:pt x="293" y="125"/>
                </a:cubicBezTo>
                <a:lnTo>
                  <a:pt x="293" y="160"/>
                </a:lnTo>
                <a:close/>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Poppins Light" charset="0"/>
              <a:ea typeface="+mn-ea"/>
            </a:endParaRPr>
          </a:p>
        </p:txBody>
      </p:sp>
      <p:sp>
        <p:nvSpPr>
          <p:cNvPr id="201" name="Freeform 80"/>
          <p:cNvSpPr>
            <a:spLocks noChangeArrowheads="1"/>
          </p:cNvSpPr>
          <p:nvPr/>
        </p:nvSpPr>
        <p:spPr bwMode="auto">
          <a:xfrm>
            <a:off x="19065875" y="5821363"/>
            <a:ext cx="642938" cy="630237"/>
          </a:xfrm>
          <a:custGeom>
            <a:avLst/>
            <a:gdLst>
              <a:gd name="T0" fmla="*/ 221 w 444"/>
              <a:gd name="T1" fmla="*/ 0 h 435"/>
              <a:gd name="T2" fmla="*/ 221 w 444"/>
              <a:gd name="T3" fmla="*/ 0 h 435"/>
              <a:gd name="T4" fmla="*/ 0 w 444"/>
              <a:gd name="T5" fmla="*/ 212 h 435"/>
              <a:gd name="T6" fmla="*/ 62 w 444"/>
              <a:gd name="T7" fmla="*/ 363 h 435"/>
              <a:gd name="T8" fmla="*/ 195 w 444"/>
              <a:gd name="T9" fmla="*/ 309 h 435"/>
              <a:gd name="T10" fmla="*/ 346 w 444"/>
              <a:gd name="T11" fmla="*/ 398 h 435"/>
              <a:gd name="T12" fmla="*/ 443 w 444"/>
              <a:gd name="T13" fmla="*/ 212 h 435"/>
              <a:gd name="T14" fmla="*/ 221 w 444"/>
              <a:gd name="T15" fmla="*/ 0 h 435"/>
              <a:gd name="T16" fmla="*/ 328 w 444"/>
              <a:gd name="T17" fmla="*/ 292 h 435"/>
              <a:gd name="T18" fmla="*/ 328 w 444"/>
              <a:gd name="T19" fmla="*/ 292 h 435"/>
              <a:gd name="T20" fmla="*/ 311 w 444"/>
              <a:gd name="T21" fmla="*/ 301 h 435"/>
              <a:gd name="T22" fmla="*/ 124 w 444"/>
              <a:gd name="T23" fmla="*/ 274 h 435"/>
              <a:gd name="T24" fmla="*/ 107 w 444"/>
              <a:gd name="T25" fmla="*/ 265 h 435"/>
              <a:gd name="T26" fmla="*/ 115 w 444"/>
              <a:gd name="T27" fmla="*/ 248 h 435"/>
              <a:gd name="T28" fmla="*/ 328 w 444"/>
              <a:gd name="T29" fmla="*/ 274 h 435"/>
              <a:gd name="T30" fmla="*/ 328 w 444"/>
              <a:gd name="T31" fmla="*/ 292 h 435"/>
              <a:gd name="T32" fmla="*/ 355 w 444"/>
              <a:gd name="T33" fmla="*/ 230 h 435"/>
              <a:gd name="T34" fmla="*/ 355 w 444"/>
              <a:gd name="T35" fmla="*/ 230 h 435"/>
              <a:gd name="T36" fmla="*/ 337 w 444"/>
              <a:gd name="T37" fmla="*/ 239 h 435"/>
              <a:gd name="T38" fmla="*/ 115 w 444"/>
              <a:gd name="T39" fmla="*/ 212 h 435"/>
              <a:gd name="T40" fmla="*/ 98 w 444"/>
              <a:gd name="T41" fmla="*/ 203 h 435"/>
              <a:gd name="T42" fmla="*/ 107 w 444"/>
              <a:gd name="T43" fmla="*/ 177 h 435"/>
              <a:gd name="T44" fmla="*/ 346 w 444"/>
              <a:gd name="T45" fmla="*/ 212 h 435"/>
              <a:gd name="T46" fmla="*/ 355 w 444"/>
              <a:gd name="T47" fmla="*/ 230 h 435"/>
              <a:gd name="T48" fmla="*/ 355 w 444"/>
              <a:gd name="T49" fmla="*/ 168 h 435"/>
              <a:gd name="T50" fmla="*/ 355 w 444"/>
              <a:gd name="T51" fmla="*/ 168 h 435"/>
              <a:gd name="T52" fmla="*/ 107 w 444"/>
              <a:gd name="T53" fmla="*/ 141 h 435"/>
              <a:gd name="T54" fmla="*/ 80 w 444"/>
              <a:gd name="T55" fmla="*/ 132 h 435"/>
              <a:gd name="T56" fmla="*/ 98 w 444"/>
              <a:gd name="T57" fmla="*/ 106 h 435"/>
              <a:gd name="T58" fmla="*/ 381 w 444"/>
              <a:gd name="T59" fmla="*/ 132 h 435"/>
              <a:gd name="T60" fmla="*/ 381 w 444"/>
              <a:gd name="T61" fmla="*/ 159 h 435"/>
              <a:gd name="T62" fmla="*/ 355 w 444"/>
              <a:gd name="T63" fmla="*/ 168 h 435"/>
              <a:gd name="T64" fmla="*/ 195 w 444"/>
              <a:gd name="T65" fmla="*/ 372 h 435"/>
              <a:gd name="T66" fmla="*/ 195 w 444"/>
              <a:gd name="T67" fmla="*/ 372 h 435"/>
              <a:gd name="T68" fmla="*/ 115 w 444"/>
              <a:gd name="T69" fmla="*/ 407 h 435"/>
              <a:gd name="T70" fmla="*/ 221 w 444"/>
              <a:gd name="T71" fmla="*/ 434 h 435"/>
              <a:gd name="T72" fmla="*/ 274 w 444"/>
              <a:gd name="T73" fmla="*/ 425 h 435"/>
              <a:gd name="T74" fmla="*/ 195 w 444"/>
              <a:gd name="T75" fmla="*/ 372 h 4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44" h="435">
                <a:moveTo>
                  <a:pt x="221" y="0"/>
                </a:moveTo>
                <a:lnTo>
                  <a:pt x="221" y="0"/>
                </a:lnTo>
                <a:cubicBezTo>
                  <a:pt x="98" y="0"/>
                  <a:pt x="0" y="97"/>
                  <a:pt x="0" y="212"/>
                </a:cubicBezTo>
                <a:cubicBezTo>
                  <a:pt x="0" y="274"/>
                  <a:pt x="27" y="319"/>
                  <a:pt x="62" y="363"/>
                </a:cubicBezTo>
                <a:cubicBezTo>
                  <a:pt x="89" y="328"/>
                  <a:pt x="142" y="309"/>
                  <a:pt x="195" y="309"/>
                </a:cubicBezTo>
                <a:cubicBezTo>
                  <a:pt x="258" y="309"/>
                  <a:pt x="319" y="345"/>
                  <a:pt x="346" y="398"/>
                </a:cubicBezTo>
                <a:cubicBezTo>
                  <a:pt x="408" y="354"/>
                  <a:pt x="443" y="292"/>
                  <a:pt x="443" y="212"/>
                </a:cubicBezTo>
                <a:cubicBezTo>
                  <a:pt x="443" y="97"/>
                  <a:pt x="346" y="0"/>
                  <a:pt x="221" y="0"/>
                </a:cubicBezTo>
                <a:close/>
                <a:moveTo>
                  <a:pt x="328" y="292"/>
                </a:moveTo>
                <a:lnTo>
                  <a:pt x="328" y="292"/>
                </a:lnTo>
                <a:cubicBezTo>
                  <a:pt x="328" y="301"/>
                  <a:pt x="319" y="301"/>
                  <a:pt x="311" y="301"/>
                </a:cubicBezTo>
                <a:cubicBezTo>
                  <a:pt x="258" y="265"/>
                  <a:pt x="195" y="256"/>
                  <a:pt x="124" y="274"/>
                </a:cubicBezTo>
                <a:cubicBezTo>
                  <a:pt x="115" y="284"/>
                  <a:pt x="107" y="274"/>
                  <a:pt x="107" y="265"/>
                </a:cubicBezTo>
                <a:cubicBezTo>
                  <a:pt x="107" y="256"/>
                  <a:pt x="107" y="256"/>
                  <a:pt x="115" y="248"/>
                </a:cubicBezTo>
                <a:cubicBezTo>
                  <a:pt x="195" y="230"/>
                  <a:pt x="266" y="239"/>
                  <a:pt x="328" y="274"/>
                </a:cubicBezTo>
                <a:cubicBezTo>
                  <a:pt x="328" y="284"/>
                  <a:pt x="337" y="284"/>
                  <a:pt x="328" y="292"/>
                </a:cubicBezTo>
                <a:close/>
                <a:moveTo>
                  <a:pt x="355" y="230"/>
                </a:moveTo>
                <a:lnTo>
                  <a:pt x="355" y="230"/>
                </a:lnTo>
                <a:cubicBezTo>
                  <a:pt x="355" y="239"/>
                  <a:pt x="337" y="239"/>
                  <a:pt x="337" y="239"/>
                </a:cubicBezTo>
                <a:cubicBezTo>
                  <a:pt x="274" y="203"/>
                  <a:pt x="186" y="194"/>
                  <a:pt x="115" y="212"/>
                </a:cubicBezTo>
                <a:cubicBezTo>
                  <a:pt x="107" y="212"/>
                  <a:pt x="98" y="212"/>
                  <a:pt x="98" y="203"/>
                </a:cubicBezTo>
                <a:cubicBezTo>
                  <a:pt x="98" y="194"/>
                  <a:pt x="98" y="186"/>
                  <a:pt x="107" y="177"/>
                </a:cubicBezTo>
                <a:cubicBezTo>
                  <a:pt x="186" y="159"/>
                  <a:pt x="283" y="168"/>
                  <a:pt x="346" y="212"/>
                </a:cubicBezTo>
                <a:cubicBezTo>
                  <a:pt x="355" y="212"/>
                  <a:pt x="364" y="221"/>
                  <a:pt x="355" y="230"/>
                </a:cubicBezTo>
                <a:close/>
                <a:moveTo>
                  <a:pt x="355" y="168"/>
                </a:moveTo>
                <a:lnTo>
                  <a:pt x="355" y="168"/>
                </a:lnTo>
                <a:cubicBezTo>
                  <a:pt x="293" y="124"/>
                  <a:pt x="177" y="124"/>
                  <a:pt x="107" y="141"/>
                </a:cubicBezTo>
                <a:cubicBezTo>
                  <a:pt x="98" y="150"/>
                  <a:pt x="89" y="141"/>
                  <a:pt x="80" y="132"/>
                </a:cubicBezTo>
                <a:cubicBezTo>
                  <a:pt x="80" y="115"/>
                  <a:pt x="89" y="106"/>
                  <a:pt x="98" y="106"/>
                </a:cubicBezTo>
                <a:cubicBezTo>
                  <a:pt x="168" y="79"/>
                  <a:pt x="302" y="88"/>
                  <a:pt x="381" y="132"/>
                </a:cubicBezTo>
                <a:cubicBezTo>
                  <a:pt x="390" y="141"/>
                  <a:pt x="390" y="150"/>
                  <a:pt x="381" y="159"/>
                </a:cubicBezTo>
                <a:cubicBezTo>
                  <a:pt x="381" y="168"/>
                  <a:pt x="364" y="177"/>
                  <a:pt x="355" y="168"/>
                </a:cubicBezTo>
                <a:close/>
                <a:moveTo>
                  <a:pt x="195" y="372"/>
                </a:moveTo>
                <a:lnTo>
                  <a:pt x="195" y="372"/>
                </a:lnTo>
                <a:cubicBezTo>
                  <a:pt x="160" y="372"/>
                  <a:pt x="133" y="381"/>
                  <a:pt x="115" y="407"/>
                </a:cubicBezTo>
                <a:cubicBezTo>
                  <a:pt x="151" y="425"/>
                  <a:pt x="186" y="434"/>
                  <a:pt x="221" y="434"/>
                </a:cubicBezTo>
                <a:cubicBezTo>
                  <a:pt x="239" y="434"/>
                  <a:pt x="258" y="434"/>
                  <a:pt x="274" y="425"/>
                </a:cubicBezTo>
                <a:cubicBezTo>
                  <a:pt x="258" y="390"/>
                  <a:pt x="230" y="372"/>
                  <a:pt x="195" y="372"/>
                </a:cubicBezTo>
                <a:close/>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Poppins Light" charset="0"/>
              <a:ea typeface="+mn-ea"/>
            </a:endParaRPr>
          </a:p>
        </p:txBody>
      </p:sp>
      <p:sp>
        <p:nvSpPr>
          <p:cNvPr id="202" name="Freeform 81"/>
          <p:cNvSpPr>
            <a:spLocks noChangeArrowheads="1"/>
          </p:cNvSpPr>
          <p:nvPr/>
        </p:nvSpPr>
        <p:spPr bwMode="auto">
          <a:xfrm>
            <a:off x="20475575" y="5795963"/>
            <a:ext cx="693738" cy="681037"/>
          </a:xfrm>
          <a:custGeom>
            <a:avLst/>
            <a:gdLst>
              <a:gd name="T0" fmla="*/ 239 w 479"/>
              <a:gd name="T1" fmla="*/ 0 h 471"/>
              <a:gd name="T2" fmla="*/ 239 w 479"/>
              <a:gd name="T3" fmla="*/ 0 h 471"/>
              <a:gd name="T4" fmla="*/ 0 w 479"/>
              <a:gd name="T5" fmla="*/ 231 h 471"/>
              <a:gd name="T6" fmla="*/ 62 w 479"/>
              <a:gd name="T7" fmla="*/ 391 h 471"/>
              <a:gd name="T8" fmla="*/ 204 w 479"/>
              <a:gd name="T9" fmla="*/ 338 h 471"/>
              <a:gd name="T10" fmla="*/ 372 w 479"/>
              <a:gd name="T11" fmla="*/ 435 h 471"/>
              <a:gd name="T12" fmla="*/ 478 w 479"/>
              <a:gd name="T13" fmla="*/ 231 h 471"/>
              <a:gd name="T14" fmla="*/ 239 w 479"/>
              <a:gd name="T15" fmla="*/ 0 h 471"/>
              <a:gd name="T16" fmla="*/ 354 w 479"/>
              <a:gd name="T17" fmla="*/ 320 h 471"/>
              <a:gd name="T18" fmla="*/ 354 w 479"/>
              <a:gd name="T19" fmla="*/ 320 h 471"/>
              <a:gd name="T20" fmla="*/ 337 w 479"/>
              <a:gd name="T21" fmla="*/ 328 h 471"/>
              <a:gd name="T22" fmla="*/ 133 w 479"/>
              <a:gd name="T23" fmla="*/ 303 h 471"/>
              <a:gd name="T24" fmla="*/ 115 w 479"/>
              <a:gd name="T25" fmla="*/ 293 h 471"/>
              <a:gd name="T26" fmla="*/ 124 w 479"/>
              <a:gd name="T27" fmla="*/ 275 h 471"/>
              <a:gd name="T28" fmla="*/ 354 w 479"/>
              <a:gd name="T29" fmla="*/ 303 h 471"/>
              <a:gd name="T30" fmla="*/ 354 w 479"/>
              <a:gd name="T31" fmla="*/ 320 h 471"/>
              <a:gd name="T32" fmla="*/ 381 w 479"/>
              <a:gd name="T33" fmla="*/ 249 h 471"/>
              <a:gd name="T34" fmla="*/ 381 w 479"/>
              <a:gd name="T35" fmla="*/ 249 h 471"/>
              <a:gd name="T36" fmla="*/ 363 w 479"/>
              <a:gd name="T37" fmla="*/ 258 h 471"/>
              <a:gd name="T38" fmla="*/ 124 w 479"/>
              <a:gd name="T39" fmla="*/ 231 h 471"/>
              <a:gd name="T40" fmla="*/ 106 w 479"/>
              <a:gd name="T41" fmla="*/ 222 h 471"/>
              <a:gd name="T42" fmla="*/ 115 w 479"/>
              <a:gd name="T43" fmla="*/ 196 h 471"/>
              <a:gd name="T44" fmla="*/ 381 w 479"/>
              <a:gd name="T45" fmla="*/ 231 h 471"/>
              <a:gd name="T46" fmla="*/ 381 w 479"/>
              <a:gd name="T47" fmla="*/ 249 h 471"/>
              <a:gd name="T48" fmla="*/ 390 w 479"/>
              <a:gd name="T49" fmla="*/ 178 h 471"/>
              <a:gd name="T50" fmla="*/ 390 w 479"/>
              <a:gd name="T51" fmla="*/ 178 h 471"/>
              <a:gd name="T52" fmla="*/ 115 w 479"/>
              <a:gd name="T53" fmla="*/ 151 h 471"/>
              <a:gd name="T54" fmla="*/ 88 w 479"/>
              <a:gd name="T55" fmla="*/ 143 h 471"/>
              <a:gd name="T56" fmla="*/ 106 w 479"/>
              <a:gd name="T57" fmla="*/ 116 h 471"/>
              <a:gd name="T58" fmla="*/ 407 w 479"/>
              <a:gd name="T59" fmla="*/ 143 h 471"/>
              <a:gd name="T60" fmla="*/ 416 w 479"/>
              <a:gd name="T61" fmla="*/ 178 h 471"/>
              <a:gd name="T62" fmla="*/ 390 w 479"/>
              <a:gd name="T63" fmla="*/ 178 h 471"/>
              <a:gd name="T64" fmla="*/ 204 w 479"/>
              <a:gd name="T65" fmla="*/ 409 h 471"/>
              <a:gd name="T66" fmla="*/ 204 w 479"/>
              <a:gd name="T67" fmla="*/ 409 h 471"/>
              <a:gd name="T68" fmla="*/ 124 w 479"/>
              <a:gd name="T69" fmla="*/ 444 h 471"/>
              <a:gd name="T70" fmla="*/ 239 w 479"/>
              <a:gd name="T71" fmla="*/ 470 h 471"/>
              <a:gd name="T72" fmla="*/ 301 w 479"/>
              <a:gd name="T73" fmla="*/ 462 h 471"/>
              <a:gd name="T74" fmla="*/ 204 w 479"/>
              <a:gd name="T75" fmla="*/ 409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79" h="471">
                <a:moveTo>
                  <a:pt x="239" y="0"/>
                </a:moveTo>
                <a:lnTo>
                  <a:pt x="239" y="0"/>
                </a:lnTo>
                <a:cubicBezTo>
                  <a:pt x="106" y="0"/>
                  <a:pt x="0" y="107"/>
                  <a:pt x="0" y="231"/>
                </a:cubicBezTo>
                <a:cubicBezTo>
                  <a:pt x="0" y="293"/>
                  <a:pt x="27" y="347"/>
                  <a:pt x="62" y="391"/>
                </a:cubicBezTo>
                <a:cubicBezTo>
                  <a:pt x="97" y="356"/>
                  <a:pt x="150" y="338"/>
                  <a:pt x="204" y="338"/>
                </a:cubicBezTo>
                <a:cubicBezTo>
                  <a:pt x="284" y="338"/>
                  <a:pt x="346" y="373"/>
                  <a:pt x="372" y="435"/>
                </a:cubicBezTo>
                <a:cubicBezTo>
                  <a:pt x="434" y="391"/>
                  <a:pt x="478" y="320"/>
                  <a:pt x="478" y="231"/>
                </a:cubicBezTo>
                <a:cubicBezTo>
                  <a:pt x="478" y="107"/>
                  <a:pt x="372" y="0"/>
                  <a:pt x="239" y="0"/>
                </a:cubicBezTo>
                <a:close/>
                <a:moveTo>
                  <a:pt x="354" y="320"/>
                </a:moveTo>
                <a:lnTo>
                  <a:pt x="354" y="320"/>
                </a:lnTo>
                <a:cubicBezTo>
                  <a:pt x="354" y="328"/>
                  <a:pt x="346" y="328"/>
                  <a:pt x="337" y="328"/>
                </a:cubicBezTo>
                <a:cubicBezTo>
                  <a:pt x="284" y="293"/>
                  <a:pt x="212" y="284"/>
                  <a:pt x="133" y="303"/>
                </a:cubicBezTo>
                <a:cubicBezTo>
                  <a:pt x="124" y="303"/>
                  <a:pt x="115" y="303"/>
                  <a:pt x="115" y="293"/>
                </a:cubicBezTo>
                <a:cubicBezTo>
                  <a:pt x="115" y="284"/>
                  <a:pt x="115" y="275"/>
                  <a:pt x="124" y="275"/>
                </a:cubicBezTo>
                <a:cubicBezTo>
                  <a:pt x="212" y="249"/>
                  <a:pt x="293" y="258"/>
                  <a:pt x="354" y="303"/>
                </a:cubicBezTo>
                <a:cubicBezTo>
                  <a:pt x="354" y="303"/>
                  <a:pt x="363" y="311"/>
                  <a:pt x="354" y="320"/>
                </a:cubicBezTo>
                <a:close/>
                <a:moveTo>
                  <a:pt x="381" y="249"/>
                </a:moveTo>
                <a:lnTo>
                  <a:pt x="381" y="249"/>
                </a:lnTo>
                <a:cubicBezTo>
                  <a:pt x="381" y="258"/>
                  <a:pt x="372" y="267"/>
                  <a:pt x="363" y="258"/>
                </a:cubicBezTo>
                <a:cubicBezTo>
                  <a:pt x="301" y="222"/>
                  <a:pt x="204" y="205"/>
                  <a:pt x="124" y="231"/>
                </a:cubicBezTo>
                <a:cubicBezTo>
                  <a:pt x="115" y="231"/>
                  <a:pt x="106" y="231"/>
                  <a:pt x="106" y="222"/>
                </a:cubicBezTo>
                <a:cubicBezTo>
                  <a:pt x="97" y="205"/>
                  <a:pt x="106" y="196"/>
                  <a:pt x="115" y="196"/>
                </a:cubicBezTo>
                <a:cubicBezTo>
                  <a:pt x="204" y="169"/>
                  <a:pt x="310" y="187"/>
                  <a:pt x="381" y="231"/>
                </a:cubicBezTo>
                <a:cubicBezTo>
                  <a:pt x="390" y="231"/>
                  <a:pt x="390" y="240"/>
                  <a:pt x="381" y="249"/>
                </a:cubicBezTo>
                <a:close/>
                <a:moveTo>
                  <a:pt x="390" y="178"/>
                </a:moveTo>
                <a:lnTo>
                  <a:pt x="390" y="178"/>
                </a:lnTo>
                <a:cubicBezTo>
                  <a:pt x="310" y="134"/>
                  <a:pt x="186" y="134"/>
                  <a:pt x="115" y="151"/>
                </a:cubicBezTo>
                <a:cubicBezTo>
                  <a:pt x="106" y="160"/>
                  <a:pt x="88" y="151"/>
                  <a:pt x="88" y="143"/>
                </a:cubicBezTo>
                <a:cubicBezTo>
                  <a:pt x="80" y="125"/>
                  <a:pt x="88" y="116"/>
                  <a:pt x="106" y="116"/>
                </a:cubicBezTo>
                <a:cubicBezTo>
                  <a:pt x="186" y="90"/>
                  <a:pt x="319" y="90"/>
                  <a:pt x="407" y="143"/>
                </a:cubicBezTo>
                <a:cubicBezTo>
                  <a:pt x="416" y="151"/>
                  <a:pt x="425" y="160"/>
                  <a:pt x="416" y="178"/>
                </a:cubicBezTo>
                <a:cubicBezTo>
                  <a:pt x="407" y="187"/>
                  <a:pt x="399" y="187"/>
                  <a:pt x="390" y="178"/>
                </a:cubicBezTo>
                <a:close/>
                <a:moveTo>
                  <a:pt x="204" y="409"/>
                </a:moveTo>
                <a:lnTo>
                  <a:pt x="204" y="409"/>
                </a:lnTo>
                <a:cubicBezTo>
                  <a:pt x="177" y="409"/>
                  <a:pt x="141" y="417"/>
                  <a:pt x="124" y="444"/>
                </a:cubicBezTo>
                <a:cubicBezTo>
                  <a:pt x="159" y="462"/>
                  <a:pt x="194" y="470"/>
                  <a:pt x="239" y="470"/>
                </a:cubicBezTo>
                <a:cubicBezTo>
                  <a:pt x="257" y="470"/>
                  <a:pt x="284" y="470"/>
                  <a:pt x="301" y="462"/>
                </a:cubicBezTo>
                <a:cubicBezTo>
                  <a:pt x="284" y="426"/>
                  <a:pt x="248" y="409"/>
                  <a:pt x="204" y="409"/>
                </a:cubicBezTo>
                <a:close/>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Poppins Light" charset="0"/>
              <a:ea typeface="+mn-ea"/>
            </a:endParaRPr>
          </a:p>
        </p:txBody>
      </p:sp>
      <p:sp>
        <p:nvSpPr>
          <p:cNvPr id="203" name="Freeform 82"/>
          <p:cNvSpPr>
            <a:spLocks noChangeArrowheads="1"/>
          </p:cNvSpPr>
          <p:nvPr/>
        </p:nvSpPr>
        <p:spPr bwMode="auto">
          <a:xfrm>
            <a:off x="13344525" y="7256463"/>
            <a:ext cx="617538" cy="630237"/>
          </a:xfrm>
          <a:custGeom>
            <a:avLst/>
            <a:gdLst>
              <a:gd name="T0" fmla="*/ 380 w 426"/>
              <a:gd name="T1" fmla="*/ 89 h 435"/>
              <a:gd name="T2" fmla="*/ 380 w 426"/>
              <a:gd name="T3" fmla="*/ 89 h 435"/>
              <a:gd name="T4" fmla="*/ 389 w 426"/>
              <a:gd name="T5" fmla="*/ 133 h 435"/>
              <a:gd name="T6" fmla="*/ 336 w 426"/>
              <a:gd name="T7" fmla="*/ 239 h 435"/>
              <a:gd name="T8" fmla="*/ 185 w 426"/>
              <a:gd name="T9" fmla="*/ 284 h 435"/>
              <a:gd name="T10" fmla="*/ 167 w 426"/>
              <a:gd name="T11" fmla="*/ 284 h 435"/>
              <a:gd name="T12" fmla="*/ 141 w 426"/>
              <a:gd name="T13" fmla="*/ 301 h 435"/>
              <a:gd name="T14" fmla="*/ 123 w 426"/>
              <a:gd name="T15" fmla="*/ 381 h 435"/>
              <a:gd name="T16" fmla="*/ 106 w 426"/>
              <a:gd name="T17" fmla="*/ 399 h 435"/>
              <a:gd name="T18" fmla="*/ 70 w 426"/>
              <a:gd name="T19" fmla="*/ 399 h 435"/>
              <a:gd name="T20" fmla="*/ 61 w 426"/>
              <a:gd name="T21" fmla="*/ 408 h 435"/>
              <a:gd name="T22" fmla="*/ 79 w 426"/>
              <a:gd name="T23" fmla="*/ 434 h 435"/>
              <a:gd name="T24" fmla="*/ 132 w 426"/>
              <a:gd name="T25" fmla="*/ 434 h 435"/>
              <a:gd name="T26" fmla="*/ 159 w 426"/>
              <a:gd name="T27" fmla="*/ 408 h 435"/>
              <a:gd name="T28" fmla="*/ 176 w 426"/>
              <a:gd name="T29" fmla="*/ 328 h 435"/>
              <a:gd name="T30" fmla="*/ 203 w 426"/>
              <a:gd name="T31" fmla="*/ 310 h 435"/>
              <a:gd name="T32" fmla="*/ 220 w 426"/>
              <a:gd name="T33" fmla="*/ 310 h 435"/>
              <a:gd name="T34" fmla="*/ 372 w 426"/>
              <a:gd name="T35" fmla="*/ 275 h 435"/>
              <a:gd name="T36" fmla="*/ 425 w 426"/>
              <a:gd name="T37" fmla="*/ 168 h 435"/>
              <a:gd name="T38" fmla="*/ 416 w 426"/>
              <a:gd name="T39" fmla="*/ 124 h 435"/>
              <a:gd name="T40" fmla="*/ 389 w 426"/>
              <a:gd name="T41" fmla="*/ 89 h 435"/>
              <a:gd name="T42" fmla="*/ 380 w 426"/>
              <a:gd name="T43" fmla="*/ 89 h 435"/>
              <a:gd name="T44" fmla="*/ 97 w 426"/>
              <a:gd name="T45" fmla="*/ 346 h 435"/>
              <a:gd name="T46" fmla="*/ 97 w 426"/>
              <a:gd name="T47" fmla="*/ 346 h 435"/>
              <a:gd name="T48" fmla="*/ 114 w 426"/>
              <a:gd name="T49" fmla="*/ 266 h 435"/>
              <a:gd name="T50" fmla="*/ 141 w 426"/>
              <a:gd name="T51" fmla="*/ 248 h 435"/>
              <a:gd name="T52" fmla="*/ 150 w 426"/>
              <a:gd name="T53" fmla="*/ 248 h 435"/>
              <a:gd name="T54" fmla="*/ 301 w 426"/>
              <a:gd name="T55" fmla="*/ 203 h 435"/>
              <a:gd name="T56" fmla="*/ 363 w 426"/>
              <a:gd name="T57" fmla="*/ 106 h 435"/>
              <a:gd name="T58" fmla="*/ 345 w 426"/>
              <a:gd name="T59" fmla="*/ 53 h 435"/>
              <a:gd name="T60" fmla="*/ 318 w 426"/>
              <a:gd name="T61" fmla="*/ 27 h 435"/>
              <a:gd name="T62" fmla="*/ 273 w 426"/>
              <a:gd name="T63" fmla="*/ 9 h 435"/>
              <a:gd name="T64" fmla="*/ 212 w 426"/>
              <a:gd name="T65" fmla="*/ 0 h 435"/>
              <a:gd name="T66" fmla="*/ 97 w 426"/>
              <a:gd name="T67" fmla="*/ 0 h 435"/>
              <a:gd name="T68" fmla="*/ 70 w 426"/>
              <a:gd name="T69" fmla="*/ 27 h 435"/>
              <a:gd name="T70" fmla="*/ 0 w 426"/>
              <a:gd name="T71" fmla="*/ 346 h 435"/>
              <a:gd name="T72" fmla="*/ 17 w 426"/>
              <a:gd name="T73" fmla="*/ 363 h 435"/>
              <a:gd name="T74" fmla="*/ 70 w 426"/>
              <a:gd name="T75" fmla="*/ 363 h 435"/>
              <a:gd name="T76" fmla="*/ 97 w 426"/>
              <a:gd name="T77" fmla="*/ 346 h 435"/>
              <a:gd name="T78" fmla="*/ 141 w 426"/>
              <a:gd name="T79" fmla="*/ 159 h 435"/>
              <a:gd name="T80" fmla="*/ 141 w 426"/>
              <a:gd name="T81" fmla="*/ 159 h 435"/>
              <a:gd name="T82" fmla="*/ 150 w 426"/>
              <a:gd name="T83" fmla="*/ 89 h 435"/>
              <a:gd name="T84" fmla="*/ 176 w 426"/>
              <a:gd name="T85" fmla="*/ 71 h 435"/>
              <a:gd name="T86" fmla="*/ 194 w 426"/>
              <a:gd name="T87" fmla="*/ 71 h 435"/>
              <a:gd name="T88" fmla="*/ 238 w 426"/>
              <a:gd name="T89" fmla="*/ 80 h 435"/>
              <a:gd name="T90" fmla="*/ 257 w 426"/>
              <a:gd name="T91" fmla="*/ 115 h 435"/>
              <a:gd name="T92" fmla="*/ 229 w 426"/>
              <a:gd name="T93" fmla="*/ 159 h 435"/>
              <a:gd name="T94" fmla="*/ 167 w 426"/>
              <a:gd name="T95" fmla="*/ 178 h 435"/>
              <a:gd name="T96" fmla="*/ 150 w 426"/>
              <a:gd name="T97" fmla="*/ 178 h 435"/>
              <a:gd name="T98" fmla="*/ 141 w 426"/>
              <a:gd name="T99" fmla="*/ 159 h 4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26" h="435">
                <a:moveTo>
                  <a:pt x="380" y="89"/>
                </a:moveTo>
                <a:lnTo>
                  <a:pt x="380" y="89"/>
                </a:lnTo>
                <a:cubicBezTo>
                  <a:pt x="389" y="97"/>
                  <a:pt x="389" y="115"/>
                  <a:pt x="389" y="133"/>
                </a:cubicBezTo>
                <a:cubicBezTo>
                  <a:pt x="389" y="178"/>
                  <a:pt x="372" y="213"/>
                  <a:pt x="336" y="239"/>
                </a:cubicBezTo>
                <a:cubicBezTo>
                  <a:pt x="301" y="266"/>
                  <a:pt x="248" y="284"/>
                  <a:pt x="185" y="284"/>
                </a:cubicBezTo>
                <a:cubicBezTo>
                  <a:pt x="167" y="284"/>
                  <a:pt x="167" y="284"/>
                  <a:pt x="167" y="284"/>
                </a:cubicBezTo>
                <a:cubicBezTo>
                  <a:pt x="159" y="284"/>
                  <a:pt x="150" y="293"/>
                  <a:pt x="141" y="301"/>
                </a:cubicBezTo>
                <a:cubicBezTo>
                  <a:pt x="123" y="381"/>
                  <a:pt x="123" y="381"/>
                  <a:pt x="123" y="381"/>
                </a:cubicBezTo>
                <a:cubicBezTo>
                  <a:pt x="123" y="390"/>
                  <a:pt x="114" y="399"/>
                  <a:pt x="106" y="399"/>
                </a:cubicBezTo>
                <a:cubicBezTo>
                  <a:pt x="70" y="399"/>
                  <a:pt x="70" y="399"/>
                  <a:pt x="70" y="399"/>
                </a:cubicBezTo>
                <a:cubicBezTo>
                  <a:pt x="61" y="408"/>
                  <a:pt x="61" y="408"/>
                  <a:pt x="61" y="408"/>
                </a:cubicBezTo>
                <a:cubicBezTo>
                  <a:pt x="61" y="416"/>
                  <a:pt x="70" y="434"/>
                  <a:pt x="79" y="434"/>
                </a:cubicBezTo>
                <a:cubicBezTo>
                  <a:pt x="132" y="434"/>
                  <a:pt x="132" y="434"/>
                  <a:pt x="132" y="434"/>
                </a:cubicBezTo>
                <a:cubicBezTo>
                  <a:pt x="150" y="434"/>
                  <a:pt x="159" y="416"/>
                  <a:pt x="159" y="408"/>
                </a:cubicBezTo>
                <a:cubicBezTo>
                  <a:pt x="176" y="328"/>
                  <a:pt x="176" y="328"/>
                  <a:pt x="176" y="328"/>
                </a:cubicBezTo>
                <a:cubicBezTo>
                  <a:pt x="185" y="319"/>
                  <a:pt x="194" y="310"/>
                  <a:pt x="203" y="310"/>
                </a:cubicBezTo>
                <a:cubicBezTo>
                  <a:pt x="220" y="310"/>
                  <a:pt x="220" y="310"/>
                  <a:pt x="220" y="310"/>
                </a:cubicBezTo>
                <a:cubicBezTo>
                  <a:pt x="283" y="310"/>
                  <a:pt x="336" y="301"/>
                  <a:pt x="372" y="275"/>
                </a:cubicBezTo>
                <a:cubicBezTo>
                  <a:pt x="407" y="248"/>
                  <a:pt x="425" y="213"/>
                  <a:pt x="425" y="168"/>
                </a:cubicBezTo>
                <a:cubicBezTo>
                  <a:pt x="425" y="150"/>
                  <a:pt x="425" y="133"/>
                  <a:pt x="416" y="124"/>
                </a:cubicBezTo>
                <a:cubicBezTo>
                  <a:pt x="407" y="106"/>
                  <a:pt x="398" y="97"/>
                  <a:pt x="389" y="89"/>
                </a:cubicBezTo>
                <a:cubicBezTo>
                  <a:pt x="380" y="89"/>
                  <a:pt x="380" y="89"/>
                  <a:pt x="380" y="89"/>
                </a:cubicBezTo>
                <a:close/>
                <a:moveTo>
                  <a:pt x="97" y="346"/>
                </a:moveTo>
                <a:lnTo>
                  <a:pt x="97" y="346"/>
                </a:lnTo>
                <a:cubicBezTo>
                  <a:pt x="114" y="266"/>
                  <a:pt x="114" y="266"/>
                  <a:pt x="114" y="266"/>
                </a:cubicBezTo>
                <a:cubicBezTo>
                  <a:pt x="114" y="257"/>
                  <a:pt x="123" y="248"/>
                  <a:pt x="141" y="248"/>
                </a:cubicBezTo>
                <a:cubicBezTo>
                  <a:pt x="150" y="248"/>
                  <a:pt x="150" y="248"/>
                  <a:pt x="150" y="248"/>
                </a:cubicBezTo>
                <a:cubicBezTo>
                  <a:pt x="220" y="248"/>
                  <a:pt x="265" y="231"/>
                  <a:pt x="301" y="203"/>
                </a:cubicBezTo>
                <a:cubicBezTo>
                  <a:pt x="345" y="178"/>
                  <a:pt x="363" y="142"/>
                  <a:pt x="363" y="106"/>
                </a:cubicBezTo>
                <a:cubicBezTo>
                  <a:pt x="363" y="80"/>
                  <a:pt x="354" y="71"/>
                  <a:pt x="345" y="53"/>
                </a:cubicBezTo>
                <a:cubicBezTo>
                  <a:pt x="345" y="44"/>
                  <a:pt x="336" y="36"/>
                  <a:pt x="318" y="27"/>
                </a:cubicBezTo>
                <a:cubicBezTo>
                  <a:pt x="310" y="18"/>
                  <a:pt x="292" y="9"/>
                  <a:pt x="273" y="9"/>
                </a:cubicBezTo>
                <a:cubicBezTo>
                  <a:pt x="257" y="9"/>
                  <a:pt x="238" y="0"/>
                  <a:pt x="212" y="0"/>
                </a:cubicBezTo>
                <a:cubicBezTo>
                  <a:pt x="97" y="0"/>
                  <a:pt x="97" y="0"/>
                  <a:pt x="97" y="0"/>
                </a:cubicBezTo>
                <a:cubicBezTo>
                  <a:pt x="88" y="0"/>
                  <a:pt x="79" y="9"/>
                  <a:pt x="70" y="27"/>
                </a:cubicBezTo>
                <a:cubicBezTo>
                  <a:pt x="0" y="346"/>
                  <a:pt x="0" y="346"/>
                  <a:pt x="0" y="346"/>
                </a:cubicBezTo>
                <a:cubicBezTo>
                  <a:pt x="0" y="354"/>
                  <a:pt x="0" y="363"/>
                  <a:pt x="17" y="363"/>
                </a:cubicBezTo>
                <a:cubicBezTo>
                  <a:pt x="70" y="363"/>
                  <a:pt x="70" y="363"/>
                  <a:pt x="70" y="363"/>
                </a:cubicBezTo>
                <a:cubicBezTo>
                  <a:pt x="79" y="363"/>
                  <a:pt x="88" y="354"/>
                  <a:pt x="97" y="346"/>
                </a:cubicBezTo>
                <a:close/>
                <a:moveTo>
                  <a:pt x="141" y="159"/>
                </a:moveTo>
                <a:lnTo>
                  <a:pt x="141" y="159"/>
                </a:lnTo>
                <a:cubicBezTo>
                  <a:pt x="150" y="89"/>
                  <a:pt x="150" y="89"/>
                  <a:pt x="150" y="89"/>
                </a:cubicBezTo>
                <a:cubicBezTo>
                  <a:pt x="159" y="80"/>
                  <a:pt x="167" y="71"/>
                  <a:pt x="176" y="71"/>
                </a:cubicBezTo>
                <a:cubicBezTo>
                  <a:pt x="194" y="71"/>
                  <a:pt x="194" y="71"/>
                  <a:pt x="194" y="71"/>
                </a:cubicBezTo>
                <a:cubicBezTo>
                  <a:pt x="220" y="71"/>
                  <a:pt x="229" y="71"/>
                  <a:pt x="238" y="80"/>
                </a:cubicBezTo>
                <a:cubicBezTo>
                  <a:pt x="257" y="89"/>
                  <a:pt x="257" y="97"/>
                  <a:pt x="257" y="115"/>
                </a:cubicBezTo>
                <a:cubicBezTo>
                  <a:pt x="257" y="133"/>
                  <a:pt x="248" y="150"/>
                  <a:pt x="229" y="159"/>
                </a:cubicBezTo>
                <a:cubicBezTo>
                  <a:pt x="220" y="168"/>
                  <a:pt x="194" y="178"/>
                  <a:pt x="167" y="178"/>
                </a:cubicBezTo>
                <a:cubicBezTo>
                  <a:pt x="150" y="178"/>
                  <a:pt x="150" y="178"/>
                  <a:pt x="150" y="178"/>
                </a:cubicBezTo>
                <a:cubicBezTo>
                  <a:pt x="141" y="178"/>
                  <a:pt x="132" y="168"/>
                  <a:pt x="141" y="159"/>
                </a:cubicBezTo>
                <a:close/>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Poppins Light" charset="0"/>
              <a:ea typeface="+mn-ea"/>
            </a:endParaRPr>
          </a:p>
        </p:txBody>
      </p:sp>
      <p:sp>
        <p:nvSpPr>
          <p:cNvPr id="204" name="Freeform 83"/>
          <p:cNvSpPr>
            <a:spLocks noChangeArrowheads="1"/>
          </p:cNvSpPr>
          <p:nvPr/>
        </p:nvSpPr>
        <p:spPr bwMode="auto">
          <a:xfrm>
            <a:off x="16159163" y="7408863"/>
            <a:ext cx="719137" cy="325437"/>
          </a:xfrm>
          <a:custGeom>
            <a:avLst/>
            <a:gdLst>
              <a:gd name="T0" fmla="*/ 17 w 497"/>
              <a:gd name="T1" fmla="*/ 195 h 223"/>
              <a:gd name="T2" fmla="*/ 17 w 497"/>
              <a:gd name="T3" fmla="*/ 195 h 223"/>
              <a:gd name="T4" fmla="*/ 26 w 497"/>
              <a:gd name="T5" fmla="*/ 160 h 223"/>
              <a:gd name="T6" fmla="*/ 17 w 497"/>
              <a:gd name="T7" fmla="*/ 125 h 223"/>
              <a:gd name="T8" fmla="*/ 9 w 497"/>
              <a:gd name="T9" fmla="*/ 125 h 223"/>
              <a:gd name="T10" fmla="*/ 9 w 497"/>
              <a:gd name="T11" fmla="*/ 125 h 223"/>
              <a:gd name="T12" fmla="*/ 0 w 497"/>
              <a:gd name="T13" fmla="*/ 160 h 223"/>
              <a:gd name="T14" fmla="*/ 9 w 497"/>
              <a:gd name="T15" fmla="*/ 195 h 223"/>
              <a:gd name="T16" fmla="*/ 9 w 497"/>
              <a:gd name="T17" fmla="*/ 195 h 223"/>
              <a:gd name="T18" fmla="*/ 17 w 497"/>
              <a:gd name="T19" fmla="*/ 195 h 223"/>
              <a:gd name="T20" fmla="*/ 70 w 497"/>
              <a:gd name="T21" fmla="*/ 213 h 223"/>
              <a:gd name="T22" fmla="*/ 70 w 497"/>
              <a:gd name="T23" fmla="*/ 213 h 223"/>
              <a:gd name="T24" fmla="*/ 70 w 497"/>
              <a:gd name="T25" fmla="*/ 160 h 223"/>
              <a:gd name="T26" fmla="*/ 70 w 497"/>
              <a:gd name="T27" fmla="*/ 80 h 223"/>
              <a:gd name="T28" fmla="*/ 62 w 497"/>
              <a:gd name="T29" fmla="*/ 72 h 223"/>
              <a:gd name="T30" fmla="*/ 53 w 497"/>
              <a:gd name="T31" fmla="*/ 80 h 223"/>
              <a:gd name="T32" fmla="*/ 53 w 497"/>
              <a:gd name="T33" fmla="*/ 160 h 223"/>
              <a:gd name="T34" fmla="*/ 53 w 497"/>
              <a:gd name="T35" fmla="*/ 213 h 223"/>
              <a:gd name="T36" fmla="*/ 62 w 497"/>
              <a:gd name="T37" fmla="*/ 222 h 223"/>
              <a:gd name="T38" fmla="*/ 70 w 497"/>
              <a:gd name="T39" fmla="*/ 213 h 223"/>
              <a:gd name="T40" fmla="*/ 115 w 497"/>
              <a:gd name="T41" fmla="*/ 213 h 223"/>
              <a:gd name="T42" fmla="*/ 115 w 497"/>
              <a:gd name="T43" fmla="*/ 213 h 223"/>
              <a:gd name="T44" fmla="*/ 123 w 497"/>
              <a:gd name="T45" fmla="*/ 160 h 223"/>
              <a:gd name="T46" fmla="*/ 115 w 497"/>
              <a:gd name="T47" fmla="*/ 53 h 223"/>
              <a:gd name="T48" fmla="*/ 115 w 497"/>
              <a:gd name="T49" fmla="*/ 44 h 223"/>
              <a:gd name="T50" fmla="*/ 107 w 497"/>
              <a:gd name="T51" fmla="*/ 53 h 223"/>
              <a:gd name="T52" fmla="*/ 97 w 497"/>
              <a:gd name="T53" fmla="*/ 160 h 223"/>
              <a:gd name="T54" fmla="*/ 107 w 497"/>
              <a:gd name="T55" fmla="*/ 213 h 223"/>
              <a:gd name="T56" fmla="*/ 115 w 497"/>
              <a:gd name="T57" fmla="*/ 222 h 223"/>
              <a:gd name="T58" fmla="*/ 115 w 497"/>
              <a:gd name="T59" fmla="*/ 213 h 223"/>
              <a:gd name="T60" fmla="*/ 168 w 497"/>
              <a:gd name="T61" fmla="*/ 213 h 223"/>
              <a:gd name="T62" fmla="*/ 168 w 497"/>
              <a:gd name="T63" fmla="*/ 213 h 223"/>
              <a:gd name="T64" fmla="*/ 177 w 497"/>
              <a:gd name="T65" fmla="*/ 160 h 223"/>
              <a:gd name="T66" fmla="*/ 168 w 497"/>
              <a:gd name="T67" fmla="*/ 53 h 223"/>
              <a:gd name="T68" fmla="*/ 160 w 497"/>
              <a:gd name="T69" fmla="*/ 44 h 223"/>
              <a:gd name="T70" fmla="*/ 151 w 497"/>
              <a:gd name="T71" fmla="*/ 53 h 223"/>
              <a:gd name="T72" fmla="*/ 151 w 497"/>
              <a:gd name="T73" fmla="*/ 160 h 223"/>
              <a:gd name="T74" fmla="*/ 151 w 497"/>
              <a:gd name="T75" fmla="*/ 213 h 223"/>
              <a:gd name="T76" fmla="*/ 160 w 497"/>
              <a:gd name="T77" fmla="*/ 222 h 223"/>
              <a:gd name="T78" fmla="*/ 168 w 497"/>
              <a:gd name="T79" fmla="*/ 213 h 223"/>
              <a:gd name="T80" fmla="*/ 221 w 497"/>
              <a:gd name="T81" fmla="*/ 213 h 223"/>
              <a:gd name="T82" fmla="*/ 221 w 497"/>
              <a:gd name="T83" fmla="*/ 213 h 223"/>
              <a:gd name="T84" fmla="*/ 221 w 497"/>
              <a:gd name="T85" fmla="*/ 160 h 223"/>
              <a:gd name="T86" fmla="*/ 221 w 497"/>
              <a:gd name="T87" fmla="*/ 36 h 223"/>
              <a:gd name="T88" fmla="*/ 213 w 497"/>
              <a:gd name="T89" fmla="*/ 27 h 223"/>
              <a:gd name="T90" fmla="*/ 204 w 497"/>
              <a:gd name="T91" fmla="*/ 36 h 223"/>
              <a:gd name="T92" fmla="*/ 195 w 497"/>
              <a:gd name="T93" fmla="*/ 160 h 223"/>
              <a:gd name="T94" fmla="*/ 204 w 497"/>
              <a:gd name="T95" fmla="*/ 213 h 223"/>
              <a:gd name="T96" fmla="*/ 213 w 497"/>
              <a:gd name="T97" fmla="*/ 222 h 223"/>
              <a:gd name="T98" fmla="*/ 221 w 497"/>
              <a:gd name="T99" fmla="*/ 213 h 223"/>
              <a:gd name="T100" fmla="*/ 257 w 497"/>
              <a:gd name="T101" fmla="*/ 222 h 223"/>
              <a:gd name="T102" fmla="*/ 257 w 497"/>
              <a:gd name="T103" fmla="*/ 222 h 223"/>
              <a:gd name="T104" fmla="*/ 434 w 497"/>
              <a:gd name="T105" fmla="*/ 222 h 223"/>
              <a:gd name="T106" fmla="*/ 496 w 497"/>
              <a:gd name="T107" fmla="*/ 160 h 223"/>
              <a:gd name="T108" fmla="*/ 434 w 497"/>
              <a:gd name="T109" fmla="*/ 97 h 223"/>
              <a:gd name="T110" fmla="*/ 407 w 497"/>
              <a:gd name="T111" fmla="*/ 97 h 223"/>
              <a:gd name="T112" fmla="*/ 292 w 497"/>
              <a:gd name="T113" fmla="*/ 0 h 223"/>
              <a:gd name="T114" fmla="*/ 257 w 497"/>
              <a:gd name="T115" fmla="*/ 9 h 223"/>
              <a:gd name="T116" fmla="*/ 248 w 497"/>
              <a:gd name="T117" fmla="*/ 18 h 223"/>
              <a:gd name="T118" fmla="*/ 248 w 497"/>
              <a:gd name="T119" fmla="*/ 213 h 223"/>
              <a:gd name="T120" fmla="*/ 257 w 497"/>
              <a:gd name="T121" fmla="*/ 222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97" h="223">
                <a:moveTo>
                  <a:pt x="17" y="195"/>
                </a:moveTo>
                <a:lnTo>
                  <a:pt x="17" y="195"/>
                </a:lnTo>
                <a:cubicBezTo>
                  <a:pt x="26" y="160"/>
                  <a:pt x="26" y="160"/>
                  <a:pt x="26" y="160"/>
                </a:cubicBezTo>
                <a:cubicBezTo>
                  <a:pt x="17" y="125"/>
                  <a:pt x="17" y="125"/>
                  <a:pt x="17" y="125"/>
                </a:cubicBezTo>
                <a:cubicBezTo>
                  <a:pt x="17" y="125"/>
                  <a:pt x="17" y="125"/>
                  <a:pt x="9" y="125"/>
                </a:cubicBezTo>
                <a:lnTo>
                  <a:pt x="9" y="125"/>
                </a:lnTo>
                <a:cubicBezTo>
                  <a:pt x="0" y="160"/>
                  <a:pt x="0" y="160"/>
                  <a:pt x="0" y="160"/>
                </a:cubicBezTo>
                <a:cubicBezTo>
                  <a:pt x="9" y="195"/>
                  <a:pt x="9" y="195"/>
                  <a:pt x="9" y="195"/>
                </a:cubicBezTo>
                <a:lnTo>
                  <a:pt x="9" y="195"/>
                </a:lnTo>
                <a:cubicBezTo>
                  <a:pt x="17" y="195"/>
                  <a:pt x="17" y="195"/>
                  <a:pt x="17" y="195"/>
                </a:cubicBezTo>
                <a:close/>
                <a:moveTo>
                  <a:pt x="70" y="213"/>
                </a:moveTo>
                <a:lnTo>
                  <a:pt x="70" y="213"/>
                </a:lnTo>
                <a:cubicBezTo>
                  <a:pt x="70" y="160"/>
                  <a:pt x="70" y="160"/>
                  <a:pt x="70" y="160"/>
                </a:cubicBezTo>
                <a:cubicBezTo>
                  <a:pt x="70" y="80"/>
                  <a:pt x="70" y="80"/>
                  <a:pt x="70" y="80"/>
                </a:cubicBezTo>
                <a:lnTo>
                  <a:pt x="62" y="72"/>
                </a:lnTo>
                <a:lnTo>
                  <a:pt x="53" y="80"/>
                </a:lnTo>
                <a:cubicBezTo>
                  <a:pt x="53" y="160"/>
                  <a:pt x="53" y="160"/>
                  <a:pt x="53" y="160"/>
                </a:cubicBezTo>
                <a:cubicBezTo>
                  <a:pt x="53" y="213"/>
                  <a:pt x="53" y="213"/>
                  <a:pt x="53" y="213"/>
                </a:cubicBezTo>
                <a:cubicBezTo>
                  <a:pt x="53" y="222"/>
                  <a:pt x="62" y="222"/>
                  <a:pt x="62" y="222"/>
                </a:cubicBezTo>
                <a:cubicBezTo>
                  <a:pt x="62" y="222"/>
                  <a:pt x="70" y="222"/>
                  <a:pt x="70" y="213"/>
                </a:cubicBezTo>
                <a:close/>
                <a:moveTo>
                  <a:pt x="115" y="213"/>
                </a:moveTo>
                <a:lnTo>
                  <a:pt x="115" y="213"/>
                </a:lnTo>
                <a:cubicBezTo>
                  <a:pt x="123" y="160"/>
                  <a:pt x="123" y="160"/>
                  <a:pt x="123" y="160"/>
                </a:cubicBezTo>
                <a:cubicBezTo>
                  <a:pt x="115" y="53"/>
                  <a:pt x="115" y="53"/>
                  <a:pt x="115" y="53"/>
                </a:cubicBezTo>
                <a:cubicBezTo>
                  <a:pt x="115" y="44"/>
                  <a:pt x="115" y="44"/>
                  <a:pt x="115" y="44"/>
                </a:cubicBezTo>
                <a:cubicBezTo>
                  <a:pt x="107" y="44"/>
                  <a:pt x="107" y="44"/>
                  <a:pt x="107" y="53"/>
                </a:cubicBezTo>
                <a:cubicBezTo>
                  <a:pt x="97" y="160"/>
                  <a:pt x="97" y="160"/>
                  <a:pt x="97" y="160"/>
                </a:cubicBezTo>
                <a:cubicBezTo>
                  <a:pt x="107" y="213"/>
                  <a:pt x="107" y="213"/>
                  <a:pt x="107" y="213"/>
                </a:cubicBezTo>
                <a:cubicBezTo>
                  <a:pt x="107" y="213"/>
                  <a:pt x="107" y="222"/>
                  <a:pt x="115" y="222"/>
                </a:cubicBezTo>
                <a:lnTo>
                  <a:pt x="115" y="213"/>
                </a:lnTo>
                <a:close/>
                <a:moveTo>
                  <a:pt x="168" y="213"/>
                </a:moveTo>
                <a:lnTo>
                  <a:pt x="168" y="213"/>
                </a:lnTo>
                <a:cubicBezTo>
                  <a:pt x="177" y="160"/>
                  <a:pt x="177" y="160"/>
                  <a:pt x="177" y="160"/>
                </a:cubicBezTo>
                <a:cubicBezTo>
                  <a:pt x="168" y="53"/>
                  <a:pt x="168" y="53"/>
                  <a:pt x="168" y="53"/>
                </a:cubicBezTo>
                <a:cubicBezTo>
                  <a:pt x="168" y="44"/>
                  <a:pt x="168" y="44"/>
                  <a:pt x="160" y="44"/>
                </a:cubicBezTo>
                <a:cubicBezTo>
                  <a:pt x="160" y="44"/>
                  <a:pt x="151" y="44"/>
                  <a:pt x="151" y="53"/>
                </a:cubicBezTo>
                <a:cubicBezTo>
                  <a:pt x="151" y="160"/>
                  <a:pt x="151" y="160"/>
                  <a:pt x="151" y="160"/>
                </a:cubicBezTo>
                <a:cubicBezTo>
                  <a:pt x="151" y="213"/>
                  <a:pt x="151" y="213"/>
                  <a:pt x="151" y="213"/>
                </a:cubicBezTo>
                <a:lnTo>
                  <a:pt x="160" y="222"/>
                </a:lnTo>
                <a:cubicBezTo>
                  <a:pt x="168" y="222"/>
                  <a:pt x="168" y="213"/>
                  <a:pt x="168" y="213"/>
                </a:cubicBezTo>
                <a:close/>
                <a:moveTo>
                  <a:pt x="221" y="213"/>
                </a:moveTo>
                <a:lnTo>
                  <a:pt x="221" y="213"/>
                </a:lnTo>
                <a:cubicBezTo>
                  <a:pt x="221" y="160"/>
                  <a:pt x="221" y="160"/>
                  <a:pt x="221" y="160"/>
                </a:cubicBezTo>
                <a:cubicBezTo>
                  <a:pt x="221" y="36"/>
                  <a:pt x="221" y="36"/>
                  <a:pt x="221" y="36"/>
                </a:cubicBezTo>
                <a:cubicBezTo>
                  <a:pt x="221" y="27"/>
                  <a:pt x="213" y="27"/>
                  <a:pt x="213" y="27"/>
                </a:cubicBezTo>
                <a:cubicBezTo>
                  <a:pt x="204" y="27"/>
                  <a:pt x="204" y="27"/>
                  <a:pt x="204" y="36"/>
                </a:cubicBezTo>
                <a:cubicBezTo>
                  <a:pt x="195" y="160"/>
                  <a:pt x="195" y="160"/>
                  <a:pt x="195" y="160"/>
                </a:cubicBezTo>
                <a:lnTo>
                  <a:pt x="204" y="213"/>
                </a:lnTo>
                <a:cubicBezTo>
                  <a:pt x="204" y="213"/>
                  <a:pt x="204" y="222"/>
                  <a:pt x="213" y="222"/>
                </a:cubicBezTo>
                <a:lnTo>
                  <a:pt x="221" y="213"/>
                </a:lnTo>
                <a:close/>
                <a:moveTo>
                  <a:pt x="257" y="222"/>
                </a:moveTo>
                <a:lnTo>
                  <a:pt x="257" y="222"/>
                </a:lnTo>
                <a:lnTo>
                  <a:pt x="434" y="222"/>
                </a:lnTo>
                <a:cubicBezTo>
                  <a:pt x="470" y="222"/>
                  <a:pt x="496" y="195"/>
                  <a:pt x="496" y="160"/>
                </a:cubicBezTo>
                <a:cubicBezTo>
                  <a:pt x="496" y="125"/>
                  <a:pt x="470" y="97"/>
                  <a:pt x="434" y="97"/>
                </a:cubicBezTo>
                <a:cubicBezTo>
                  <a:pt x="425" y="97"/>
                  <a:pt x="416" y="97"/>
                  <a:pt x="407" y="97"/>
                </a:cubicBezTo>
                <a:cubicBezTo>
                  <a:pt x="398" y="44"/>
                  <a:pt x="354" y="0"/>
                  <a:pt x="292" y="0"/>
                </a:cubicBezTo>
                <a:cubicBezTo>
                  <a:pt x="283" y="0"/>
                  <a:pt x="266" y="0"/>
                  <a:pt x="257" y="9"/>
                </a:cubicBezTo>
                <a:cubicBezTo>
                  <a:pt x="248" y="9"/>
                  <a:pt x="248" y="9"/>
                  <a:pt x="248" y="18"/>
                </a:cubicBezTo>
                <a:cubicBezTo>
                  <a:pt x="248" y="213"/>
                  <a:pt x="248" y="213"/>
                  <a:pt x="248" y="213"/>
                </a:cubicBezTo>
                <a:cubicBezTo>
                  <a:pt x="248" y="213"/>
                  <a:pt x="248" y="222"/>
                  <a:pt x="257" y="222"/>
                </a:cubicBezTo>
                <a:close/>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Poppins Light" charset="0"/>
              <a:ea typeface="+mn-ea"/>
            </a:endParaRPr>
          </a:p>
        </p:txBody>
      </p:sp>
      <p:sp>
        <p:nvSpPr>
          <p:cNvPr id="205" name="Freeform 84"/>
          <p:cNvSpPr>
            <a:spLocks noChangeArrowheads="1"/>
          </p:cNvSpPr>
          <p:nvPr/>
        </p:nvSpPr>
        <p:spPr bwMode="auto">
          <a:xfrm>
            <a:off x="21910675" y="7231063"/>
            <a:ext cx="693738" cy="681037"/>
          </a:xfrm>
          <a:custGeom>
            <a:avLst/>
            <a:gdLst>
              <a:gd name="T0" fmla="*/ 266 w 479"/>
              <a:gd name="T1" fmla="*/ 257 h 471"/>
              <a:gd name="T2" fmla="*/ 266 w 479"/>
              <a:gd name="T3" fmla="*/ 257 h 471"/>
              <a:gd name="T4" fmla="*/ 240 w 479"/>
              <a:gd name="T5" fmla="*/ 257 h 471"/>
              <a:gd name="T6" fmla="*/ 213 w 479"/>
              <a:gd name="T7" fmla="*/ 257 h 471"/>
              <a:gd name="T8" fmla="*/ 213 w 479"/>
              <a:gd name="T9" fmla="*/ 311 h 471"/>
              <a:gd name="T10" fmla="*/ 240 w 479"/>
              <a:gd name="T11" fmla="*/ 311 h 471"/>
              <a:gd name="T12" fmla="*/ 266 w 479"/>
              <a:gd name="T13" fmla="*/ 311 h 471"/>
              <a:gd name="T14" fmla="*/ 275 w 479"/>
              <a:gd name="T15" fmla="*/ 284 h 471"/>
              <a:gd name="T16" fmla="*/ 266 w 479"/>
              <a:gd name="T17" fmla="*/ 257 h 471"/>
              <a:gd name="T18" fmla="*/ 257 w 479"/>
              <a:gd name="T19" fmla="*/ 213 h 471"/>
              <a:gd name="T20" fmla="*/ 257 w 479"/>
              <a:gd name="T21" fmla="*/ 213 h 471"/>
              <a:gd name="T22" fmla="*/ 266 w 479"/>
              <a:gd name="T23" fmla="*/ 186 h 471"/>
              <a:gd name="T24" fmla="*/ 257 w 479"/>
              <a:gd name="T25" fmla="*/ 168 h 471"/>
              <a:gd name="T26" fmla="*/ 222 w 479"/>
              <a:gd name="T27" fmla="*/ 160 h 471"/>
              <a:gd name="T28" fmla="*/ 213 w 479"/>
              <a:gd name="T29" fmla="*/ 160 h 471"/>
              <a:gd name="T30" fmla="*/ 213 w 479"/>
              <a:gd name="T31" fmla="*/ 213 h 471"/>
              <a:gd name="T32" fmla="*/ 231 w 479"/>
              <a:gd name="T33" fmla="*/ 213 h 471"/>
              <a:gd name="T34" fmla="*/ 257 w 479"/>
              <a:gd name="T35" fmla="*/ 213 h 471"/>
              <a:gd name="T36" fmla="*/ 390 w 479"/>
              <a:gd name="T37" fmla="*/ 0 h 471"/>
              <a:gd name="T38" fmla="*/ 390 w 479"/>
              <a:gd name="T39" fmla="*/ 0 h 471"/>
              <a:gd name="T40" fmla="*/ 89 w 479"/>
              <a:gd name="T41" fmla="*/ 0 h 471"/>
              <a:gd name="T42" fmla="*/ 0 w 479"/>
              <a:gd name="T43" fmla="*/ 80 h 471"/>
              <a:gd name="T44" fmla="*/ 0 w 479"/>
              <a:gd name="T45" fmla="*/ 390 h 471"/>
              <a:gd name="T46" fmla="*/ 89 w 479"/>
              <a:gd name="T47" fmla="*/ 470 h 471"/>
              <a:gd name="T48" fmla="*/ 390 w 479"/>
              <a:gd name="T49" fmla="*/ 470 h 471"/>
              <a:gd name="T50" fmla="*/ 478 w 479"/>
              <a:gd name="T51" fmla="*/ 390 h 471"/>
              <a:gd name="T52" fmla="*/ 478 w 479"/>
              <a:gd name="T53" fmla="*/ 80 h 471"/>
              <a:gd name="T54" fmla="*/ 390 w 479"/>
              <a:gd name="T55" fmla="*/ 0 h 471"/>
              <a:gd name="T56" fmla="*/ 249 w 479"/>
              <a:gd name="T57" fmla="*/ 355 h 471"/>
              <a:gd name="T58" fmla="*/ 249 w 479"/>
              <a:gd name="T59" fmla="*/ 355 h 471"/>
              <a:gd name="T60" fmla="*/ 159 w 479"/>
              <a:gd name="T61" fmla="*/ 355 h 471"/>
              <a:gd name="T62" fmla="*/ 159 w 479"/>
              <a:gd name="T63" fmla="*/ 124 h 471"/>
              <a:gd name="T64" fmla="*/ 266 w 479"/>
              <a:gd name="T65" fmla="*/ 124 h 471"/>
              <a:gd name="T66" fmla="*/ 319 w 479"/>
              <a:gd name="T67" fmla="*/ 177 h 471"/>
              <a:gd name="T68" fmla="*/ 284 w 479"/>
              <a:gd name="T69" fmla="*/ 221 h 471"/>
              <a:gd name="T70" fmla="*/ 284 w 479"/>
              <a:gd name="T71" fmla="*/ 231 h 471"/>
              <a:gd name="T72" fmla="*/ 337 w 479"/>
              <a:gd name="T73" fmla="*/ 284 h 471"/>
              <a:gd name="T74" fmla="*/ 249 w 479"/>
              <a:gd name="T75" fmla="*/ 355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79" h="471">
                <a:moveTo>
                  <a:pt x="266" y="257"/>
                </a:moveTo>
                <a:lnTo>
                  <a:pt x="266" y="257"/>
                </a:lnTo>
                <a:cubicBezTo>
                  <a:pt x="257" y="257"/>
                  <a:pt x="249" y="257"/>
                  <a:pt x="240" y="257"/>
                </a:cubicBezTo>
                <a:cubicBezTo>
                  <a:pt x="213" y="257"/>
                  <a:pt x="213" y="257"/>
                  <a:pt x="213" y="257"/>
                </a:cubicBezTo>
                <a:cubicBezTo>
                  <a:pt x="213" y="311"/>
                  <a:pt x="213" y="311"/>
                  <a:pt x="213" y="311"/>
                </a:cubicBezTo>
                <a:cubicBezTo>
                  <a:pt x="240" y="311"/>
                  <a:pt x="240" y="311"/>
                  <a:pt x="240" y="311"/>
                </a:cubicBezTo>
                <a:cubicBezTo>
                  <a:pt x="249" y="311"/>
                  <a:pt x="257" y="311"/>
                  <a:pt x="266" y="311"/>
                </a:cubicBezTo>
                <a:cubicBezTo>
                  <a:pt x="275" y="302"/>
                  <a:pt x="275" y="293"/>
                  <a:pt x="275" y="284"/>
                </a:cubicBezTo>
                <a:cubicBezTo>
                  <a:pt x="275" y="275"/>
                  <a:pt x="275" y="266"/>
                  <a:pt x="266" y="257"/>
                </a:cubicBezTo>
                <a:close/>
                <a:moveTo>
                  <a:pt x="257" y="213"/>
                </a:moveTo>
                <a:lnTo>
                  <a:pt x="257" y="213"/>
                </a:lnTo>
                <a:cubicBezTo>
                  <a:pt x="257" y="204"/>
                  <a:pt x="266" y="196"/>
                  <a:pt x="266" y="186"/>
                </a:cubicBezTo>
                <a:cubicBezTo>
                  <a:pt x="266" y="177"/>
                  <a:pt x="257" y="168"/>
                  <a:pt x="257" y="168"/>
                </a:cubicBezTo>
                <a:cubicBezTo>
                  <a:pt x="249" y="160"/>
                  <a:pt x="231" y="160"/>
                  <a:pt x="222" y="160"/>
                </a:cubicBezTo>
                <a:cubicBezTo>
                  <a:pt x="213" y="160"/>
                  <a:pt x="213" y="160"/>
                  <a:pt x="213" y="160"/>
                </a:cubicBezTo>
                <a:cubicBezTo>
                  <a:pt x="213" y="213"/>
                  <a:pt x="213" y="213"/>
                  <a:pt x="213" y="213"/>
                </a:cubicBezTo>
                <a:cubicBezTo>
                  <a:pt x="231" y="213"/>
                  <a:pt x="231" y="213"/>
                  <a:pt x="231" y="213"/>
                </a:cubicBezTo>
                <a:cubicBezTo>
                  <a:pt x="240" y="213"/>
                  <a:pt x="249" y="213"/>
                  <a:pt x="257" y="213"/>
                </a:cubicBezTo>
                <a:close/>
                <a:moveTo>
                  <a:pt x="390" y="0"/>
                </a:moveTo>
                <a:lnTo>
                  <a:pt x="390" y="0"/>
                </a:lnTo>
                <a:cubicBezTo>
                  <a:pt x="89" y="0"/>
                  <a:pt x="89" y="0"/>
                  <a:pt x="89" y="0"/>
                </a:cubicBezTo>
                <a:cubicBezTo>
                  <a:pt x="36" y="0"/>
                  <a:pt x="0" y="36"/>
                  <a:pt x="0" y="80"/>
                </a:cubicBezTo>
                <a:cubicBezTo>
                  <a:pt x="0" y="390"/>
                  <a:pt x="0" y="390"/>
                  <a:pt x="0" y="390"/>
                </a:cubicBezTo>
                <a:cubicBezTo>
                  <a:pt x="0" y="434"/>
                  <a:pt x="36" y="470"/>
                  <a:pt x="89" y="470"/>
                </a:cubicBezTo>
                <a:cubicBezTo>
                  <a:pt x="390" y="470"/>
                  <a:pt x="390" y="470"/>
                  <a:pt x="390" y="470"/>
                </a:cubicBezTo>
                <a:cubicBezTo>
                  <a:pt x="443" y="470"/>
                  <a:pt x="478" y="434"/>
                  <a:pt x="478" y="390"/>
                </a:cubicBezTo>
                <a:cubicBezTo>
                  <a:pt x="478" y="80"/>
                  <a:pt x="478" y="80"/>
                  <a:pt x="478" y="80"/>
                </a:cubicBezTo>
                <a:cubicBezTo>
                  <a:pt x="478" y="36"/>
                  <a:pt x="443" y="0"/>
                  <a:pt x="390" y="0"/>
                </a:cubicBezTo>
                <a:close/>
                <a:moveTo>
                  <a:pt x="249" y="355"/>
                </a:moveTo>
                <a:lnTo>
                  <a:pt x="249" y="355"/>
                </a:lnTo>
                <a:cubicBezTo>
                  <a:pt x="159" y="355"/>
                  <a:pt x="159" y="355"/>
                  <a:pt x="159" y="355"/>
                </a:cubicBezTo>
                <a:cubicBezTo>
                  <a:pt x="159" y="124"/>
                  <a:pt x="159" y="124"/>
                  <a:pt x="159" y="124"/>
                </a:cubicBezTo>
                <a:cubicBezTo>
                  <a:pt x="266" y="124"/>
                  <a:pt x="266" y="124"/>
                  <a:pt x="266" y="124"/>
                </a:cubicBezTo>
                <a:cubicBezTo>
                  <a:pt x="293" y="124"/>
                  <a:pt x="319" y="142"/>
                  <a:pt x="319" y="177"/>
                </a:cubicBezTo>
                <a:cubicBezTo>
                  <a:pt x="319" y="204"/>
                  <a:pt x="310" y="221"/>
                  <a:pt x="284" y="221"/>
                </a:cubicBezTo>
                <a:cubicBezTo>
                  <a:pt x="284" y="231"/>
                  <a:pt x="284" y="231"/>
                  <a:pt x="284" y="231"/>
                </a:cubicBezTo>
                <a:cubicBezTo>
                  <a:pt x="319" y="231"/>
                  <a:pt x="337" y="249"/>
                  <a:pt x="337" y="284"/>
                </a:cubicBezTo>
                <a:cubicBezTo>
                  <a:pt x="337" y="319"/>
                  <a:pt x="310" y="355"/>
                  <a:pt x="249" y="355"/>
                </a:cubicBezTo>
                <a:close/>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Poppins Light" charset="0"/>
              <a:ea typeface="+mn-ea"/>
            </a:endParaRPr>
          </a:p>
        </p:txBody>
      </p:sp>
      <p:sp>
        <p:nvSpPr>
          <p:cNvPr id="206" name="Freeform 85"/>
          <p:cNvSpPr>
            <a:spLocks noChangeArrowheads="1"/>
          </p:cNvSpPr>
          <p:nvPr/>
        </p:nvSpPr>
        <p:spPr bwMode="auto">
          <a:xfrm>
            <a:off x="10445750" y="4427538"/>
            <a:ext cx="668338" cy="538162"/>
          </a:xfrm>
          <a:custGeom>
            <a:avLst/>
            <a:gdLst>
              <a:gd name="T0" fmla="*/ 461 w 462"/>
              <a:gd name="T1" fmla="*/ 45 h 374"/>
              <a:gd name="T2" fmla="*/ 461 w 462"/>
              <a:gd name="T3" fmla="*/ 45 h 374"/>
              <a:gd name="T4" fmla="*/ 408 w 462"/>
              <a:gd name="T5" fmla="*/ 63 h 374"/>
              <a:gd name="T6" fmla="*/ 443 w 462"/>
              <a:gd name="T7" fmla="*/ 10 h 374"/>
              <a:gd name="T8" fmla="*/ 389 w 462"/>
              <a:gd name="T9" fmla="*/ 36 h 374"/>
              <a:gd name="T10" fmla="*/ 319 w 462"/>
              <a:gd name="T11" fmla="*/ 0 h 374"/>
              <a:gd name="T12" fmla="*/ 221 w 462"/>
              <a:gd name="T13" fmla="*/ 98 h 374"/>
              <a:gd name="T14" fmla="*/ 230 w 462"/>
              <a:gd name="T15" fmla="*/ 116 h 374"/>
              <a:gd name="T16" fmla="*/ 35 w 462"/>
              <a:gd name="T17" fmla="*/ 19 h 374"/>
              <a:gd name="T18" fmla="*/ 17 w 462"/>
              <a:gd name="T19" fmla="*/ 72 h 374"/>
              <a:gd name="T20" fmla="*/ 61 w 462"/>
              <a:gd name="T21" fmla="*/ 151 h 374"/>
              <a:gd name="T22" fmla="*/ 17 w 462"/>
              <a:gd name="T23" fmla="*/ 134 h 374"/>
              <a:gd name="T24" fmla="*/ 17 w 462"/>
              <a:gd name="T25" fmla="*/ 134 h 374"/>
              <a:gd name="T26" fmla="*/ 98 w 462"/>
              <a:gd name="T27" fmla="*/ 231 h 374"/>
              <a:gd name="T28" fmla="*/ 70 w 462"/>
              <a:gd name="T29" fmla="*/ 231 h 374"/>
              <a:gd name="T30" fmla="*/ 53 w 462"/>
              <a:gd name="T31" fmla="*/ 231 h 374"/>
              <a:gd name="T32" fmla="*/ 142 w 462"/>
              <a:gd name="T33" fmla="*/ 294 h 374"/>
              <a:gd name="T34" fmla="*/ 26 w 462"/>
              <a:gd name="T35" fmla="*/ 338 h 374"/>
              <a:gd name="T36" fmla="*/ 0 w 462"/>
              <a:gd name="T37" fmla="*/ 338 h 374"/>
              <a:gd name="T38" fmla="*/ 142 w 462"/>
              <a:gd name="T39" fmla="*/ 373 h 374"/>
              <a:gd name="T40" fmla="*/ 408 w 462"/>
              <a:gd name="T41" fmla="*/ 107 h 374"/>
              <a:gd name="T42" fmla="*/ 408 w 462"/>
              <a:gd name="T43" fmla="*/ 98 h 374"/>
              <a:gd name="T44" fmla="*/ 461 w 462"/>
              <a:gd name="T45" fmla="*/ 45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62" h="374">
                <a:moveTo>
                  <a:pt x="461" y="45"/>
                </a:moveTo>
                <a:lnTo>
                  <a:pt x="461" y="45"/>
                </a:lnTo>
                <a:cubicBezTo>
                  <a:pt x="443" y="54"/>
                  <a:pt x="425" y="63"/>
                  <a:pt x="408" y="63"/>
                </a:cubicBezTo>
                <a:cubicBezTo>
                  <a:pt x="425" y="54"/>
                  <a:pt x="443" y="36"/>
                  <a:pt x="443" y="10"/>
                </a:cubicBezTo>
                <a:cubicBezTo>
                  <a:pt x="425" y="19"/>
                  <a:pt x="408" y="27"/>
                  <a:pt x="389" y="36"/>
                </a:cubicBezTo>
                <a:cubicBezTo>
                  <a:pt x="372" y="19"/>
                  <a:pt x="345" y="0"/>
                  <a:pt x="319" y="0"/>
                </a:cubicBezTo>
                <a:cubicBezTo>
                  <a:pt x="265" y="0"/>
                  <a:pt x="221" y="45"/>
                  <a:pt x="221" y="98"/>
                </a:cubicBezTo>
                <a:cubicBezTo>
                  <a:pt x="221" y="107"/>
                  <a:pt x="221" y="116"/>
                  <a:pt x="230" y="116"/>
                </a:cubicBezTo>
                <a:cubicBezTo>
                  <a:pt x="151" y="116"/>
                  <a:pt x="79" y="81"/>
                  <a:pt x="35" y="19"/>
                </a:cubicBezTo>
                <a:cubicBezTo>
                  <a:pt x="26" y="36"/>
                  <a:pt x="17" y="54"/>
                  <a:pt x="17" y="72"/>
                </a:cubicBezTo>
                <a:cubicBezTo>
                  <a:pt x="17" y="98"/>
                  <a:pt x="35" y="134"/>
                  <a:pt x="61" y="151"/>
                </a:cubicBezTo>
                <a:cubicBezTo>
                  <a:pt x="44" y="143"/>
                  <a:pt x="35" y="143"/>
                  <a:pt x="17" y="134"/>
                </a:cubicBezTo>
                <a:lnTo>
                  <a:pt x="17" y="134"/>
                </a:lnTo>
                <a:cubicBezTo>
                  <a:pt x="17" y="178"/>
                  <a:pt x="53" y="222"/>
                  <a:pt x="98" y="231"/>
                </a:cubicBezTo>
                <a:cubicBezTo>
                  <a:pt x="89" y="231"/>
                  <a:pt x="79" y="231"/>
                  <a:pt x="70" y="231"/>
                </a:cubicBezTo>
                <a:cubicBezTo>
                  <a:pt x="61" y="231"/>
                  <a:pt x="61" y="231"/>
                  <a:pt x="53" y="231"/>
                </a:cubicBezTo>
                <a:cubicBezTo>
                  <a:pt x="61" y="266"/>
                  <a:pt x="98" y="294"/>
                  <a:pt x="142" y="294"/>
                </a:cubicBezTo>
                <a:cubicBezTo>
                  <a:pt x="106" y="319"/>
                  <a:pt x="70" y="338"/>
                  <a:pt x="26" y="338"/>
                </a:cubicBezTo>
                <a:cubicBezTo>
                  <a:pt x="17" y="338"/>
                  <a:pt x="8" y="338"/>
                  <a:pt x="0" y="338"/>
                </a:cubicBezTo>
                <a:cubicBezTo>
                  <a:pt x="44" y="364"/>
                  <a:pt x="89" y="373"/>
                  <a:pt x="142" y="373"/>
                </a:cubicBezTo>
                <a:cubicBezTo>
                  <a:pt x="319" y="373"/>
                  <a:pt x="408" y="231"/>
                  <a:pt x="408" y="107"/>
                </a:cubicBezTo>
                <a:lnTo>
                  <a:pt x="408" y="98"/>
                </a:lnTo>
                <a:cubicBezTo>
                  <a:pt x="434" y="81"/>
                  <a:pt x="443" y="72"/>
                  <a:pt x="461" y="45"/>
                </a:cubicBezTo>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Poppins Light" charset="0"/>
              <a:ea typeface="+mn-ea"/>
            </a:endParaRPr>
          </a:p>
        </p:txBody>
      </p:sp>
      <p:sp>
        <p:nvSpPr>
          <p:cNvPr id="207" name="Freeform 86"/>
          <p:cNvSpPr>
            <a:spLocks noChangeArrowheads="1"/>
          </p:cNvSpPr>
          <p:nvPr/>
        </p:nvSpPr>
        <p:spPr bwMode="auto">
          <a:xfrm>
            <a:off x="11863388" y="4360863"/>
            <a:ext cx="698500" cy="685800"/>
          </a:xfrm>
          <a:custGeom>
            <a:avLst/>
            <a:gdLst>
              <a:gd name="T0" fmla="*/ 239 w 480"/>
              <a:gd name="T1" fmla="*/ 0 h 471"/>
              <a:gd name="T2" fmla="*/ 239 w 480"/>
              <a:gd name="T3" fmla="*/ 0 h 471"/>
              <a:gd name="T4" fmla="*/ 0 w 480"/>
              <a:gd name="T5" fmla="*/ 231 h 471"/>
              <a:gd name="T6" fmla="*/ 239 w 480"/>
              <a:gd name="T7" fmla="*/ 470 h 471"/>
              <a:gd name="T8" fmla="*/ 479 w 480"/>
              <a:gd name="T9" fmla="*/ 231 h 471"/>
              <a:gd name="T10" fmla="*/ 239 w 480"/>
              <a:gd name="T11" fmla="*/ 0 h 471"/>
              <a:gd name="T12" fmla="*/ 337 w 480"/>
              <a:gd name="T13" fmla="*/ 195 h 471"/>
              <a:gd name="T14" fmla="*/ 337 w 480"/>
              <a:gd name="T15" fmla="*/ 195 h 471"/>
              <a:gd name="T16" fmla="*/ 337 w 480"/>
              <a:gd name="T17" fmla="*/ 195 h 471"/>
              <a:gd name="T18" fmla="*/ 204 w 480"/>
              <a:gd name="T19" fmla="*/ 328 h 471"/>
              <a:gd name="T20" fmla="*/ 133 w 480"/>
              <a:gd name="T21" fmla="*/ 310 h 471"/>
              <a:gd name="T22" fmla="*/ 142 w 480"/>
              <a:gd name="T23" fmla="*/ 310 h 471"/>
              <a:gd name="T24" fmla="*/ 204 w 480"/>
              <a:gd name="T25" fmla="*/ 293 h 471"/>
              <a:gd name="T26" fmla="*/ 160 w 480"/>
              <a:gd name="T27" fmla="*/ 257 h 471"/>
              <a:gd name="T28" fmla="*/ 169 w 480"/>
              <a:gd name="T29" fmla="*/ 257 h 471"/>
              <a:gd name="T30" fmla="*/ 178 w 480"/>
              <a:gd name="T31" fmla="*/ 257 h 471"/>
              <a:gd name="T32" fmla="*/ 142 w 480"/>
              <a:gd name="T33" fmla="*/ 213 h 471"/>
              <a:gd name="T34" fmla="*/ 142 w 480"/>
              <a:gd name="T35" fmla="*/ 213 h 471"/>
              <a:gd name="T36" fmla="*/ 160 w 480"/>
              <a:gd name="T37" fmla="*/ 213 h 471"/>
              <a:gd name="T38" fmla="*/ 142 w 480"/>
              <a:gd name="T39" fmla="*/ 178 h 471"/>
              <a:gd name="T40" fmla="*/ 151 w 480"/>
              <a:gd name="T41" fmla="*/ 151 h 471"/>
              <a:gd name="T42" fmla="*/ 239 w 480"/>
              <a:gd name="T43" fmla="*/ 204 h 471"/>
              <a:gd name="T44" fmla="*/ 239 w 480"/>
              <a:gd name="T45" fmla="*/ 195 h 471"/>
              <a:gd name="T46" fmla="*/ 292 w 480"/>
              <a:gd name="T47" fmla="*/ 142 h 471"/>
              <a:gd name="T48" fmla="*/ 319 w 480"/>
              <a:gd name="T49" fmla="*/ 160 h 471"/>
              <a:gd name="T50" fmla="*/ 355 w 480"/>
              <a:gd name="T51" fmla="*/ 151 h 471"/>
              <a:gd name="T52" fmla="*/ 337 w 480"/>
              <a:gd name="T53" fmla="*/ 178 h 471"/>
              <a:gd name="T54" fmla="*/ 364 w 480"/>
              <a:gd name="T55" fmla="*/ 169 h 471"/>
              <a:gd name="T56" fmla="*/ 337 w 480"/>
              <a:gd name="T57" fmla="*/ 195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80" h="471">
                <a:moveTo>
                  <a:pt x="239" y="0"/>
                </a:moveTo>
                <a:lnTo>
                  <a:pt x="239" y="0"/>
                </a:lnTo>
                <a:cubicBezTo>
                  <a:pt x="107" y="0"/>
                  <a:pt x="0" y="107"/>
                  <a:pt x="0" y="231"/>
                </a:cubicBezTo>
                <a:cubicBezTo>
                  <a:pt x="0" y="363"/>
                  <a:pt x="107" y="470"/>
                  <a:pt x="239" y="470"/>
                </a:cubicBezTo>
                <a:cubicBezTo>
                  <a:pt x="372" y="470"/>
                  <a:pt x="479" y="363"/>
                  <a:pt x="479" y="231"/>
                </a:cubicBezTo>
                <a:cubicBezTo>
                  <a:pt x="479" y="107"/>
                  <a:pt x="372" y="0"/>
                  <a:pt x="239" y="0"/>
                </a:cubicBezTo>
                <a:close/>
                <a:moveTo>
                  <a:pt x="337" y="195"/>
                </a:moveTo>
                <a:lnTo>
                  <a:pt x="337" y="195"/>
                </a:lnTo>
                <a:lnTo>
                  <a:pt x="337" y="195"/>
                </a:lnTo>
                <a:cubicBezTo>
                  <a:pt x="337" y="257"/>
                  <a:pt x="292" y="328"/>
                  <a:pt x="204" y="328"/>
                </a:cubicBezTo>
                <a:cubicBezTo>
                  <a:pt x="178" y="328"/>
                  <a:pt x="151" y="319"/>
                  <a:pt x="133" y="310"/>
                </a:cubicBezTo>
                <a:lnTo>
                  <a:pt x="142" y="310"/>
                </a:lnTo>
                <a:cubicBezTo>
                  <a:pt x="160" y="310"/>
                  <a:pt x="186" y="301"/>
                  <a:pt x="204" y="293"/>
                </a:cubicBezTo>
                <a:cubicBezTo>
                  <a:pt x="178" y="293"/>
                  <a:pt x="160" y="275"/>
                  <a:pt x="160" y="257"/>
                </a:cubicBezTo>
                <a:cubicBezTo>
                  <a:pt x="160" y="257"/>
                  <a:pt x="160" y="257"/>
                  <a:pt x="169" y="257"/>
                </a:cubicBezTo>
                <a:lnTo>
                  <a:pt x="178" y="257"/>
                </a:lnTo>
                <a:cubicBezTo>
                  <a:pt x="160" y="248"/>
                  <a:pt x="142" y="231"/>
                  <a:pt x="142" y="213"/>
                </a:cubicBezTo>
                <a:lnTo>
                  <a:pt x="142" y="213"/>
                </a:lnTo>
                <a:cubicBezTo>
                  <a:pt x="142" y="213"/>
                  <a:pt x="151" y="213"/>
                  <a:pt x="160" y="213"/>
                </a:cubicBezTo>
                <a:cubicBezTo>
                  <a:pt x="151" y="204"/>
                  <a:pt x="142" y="195"/>
                  <a:pt x="142" y="178"/>
                </a:cubicBezTo>
                <a:cubicBezTo>
                  <a:pt x="142" y="169"/>
                  <a:pt x="142" y="160"/>
                  <a:pt x="151" y="151"/>
                </a:cubicBezTo>
                <a:cubicBezTo>
                  <a:pt x="169" y="178"/>
                  <a:pt x="204" y="204"/>
                  <a:pt x="239" y="204"/>
                </a:cubicBezTo>
                <a:cubicBezTo>
                  <a:pt x="239" y="195"/>
                  <a:pt x="239" y="195"/>
                  <a:pt x="239" y="195"/>
                </a:cubicBezTo>
                <a:cubicBezTo>
                  <a:pt x="239" y="169"/>
                  <a:pt x="266" y="142"/>
                  <a:pt x="292" y="142"/>
                </a:cubicBezTo>
                <a:cubicBezTo>
                  <a:pt x="301" y="142"/>
                  <a:pt x="319" y="151"/>
                  <a:pt x="319" y="160"/>
                </a:cubicBezTo>
                <a:cubicBezTo>
                  <a:pt x="337" y="160"/>
                  <a:pt x="346" y="151"/>
                  <a:pt x="355" y="151"/>
                </a:cubicBezTo>
                <a:cubicBezTo>
                  <a:pt x="346" y="160"/>
                  <a:pt x="346" y="169"/>
                  <a:pt x="337" y="178"/>
                </a:cubicBezTo>
                <a:cubicBezTo>
                  <a:pt x="346" y="178"/>
                  <a:pt x="355" y="169"/>
                  <a:pt x="364" y="169"/>
                </a:cubicBezTo>
                <a:cubicBezTo>
                  <a:pt x="355" y="178"/>
                  <a:pt x="346" y="187"/>
                  <a:pt x="337" y="195"/>
                </a:cubicBezTo>
                <a:close/>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Poppins Light" charset="0"/>
              <a:ea typeface="+mn-ea"/>
            </a:endParaRPr>
          </a:p>
        </p:txBody>
      </p:sp>
      <p:sp>
        <p:nvSpPr>
          <p:cNvPr id="208" name="Freeform 87"/>
          <p:cNvSpPr>
            <a:spLocks noChangeArrowheads="1"/>
          </p:cNvSpPr>
          <p:nvPr/>
        </p:nvSpPr>
        <p:spPr bwMode="auto">
          <a:xfrm>
            <a:off x="1866900" y="7256463"/>
            <a:ext cx="617538" cy="630237"/>
          </a:xfrm>
          <a:custGeom>
            <a:avLst/>
            <a:gdLst>
              <a:gd name="T0" fmla="*/ 345 w 426"/>
              <a:gd name="T1" fmla="*/ 213 h 435"/>
              <a:gd name="T2" fmla="*/ 345 w 426"/>
              <a:gd name="T3" fmla="*/ 213 h 435"/>
              <a:gd name="T4" fmla="*/ 213 w 426"/>
              <a:gd name="T5" fmla="*/ 346 h 435"/>
              <a:gd name="T6" fmla="*/ 79 w 426"/>
              <a:gd name="T7" fmla="*/ 213 h 435"/>
              <a:gd name="T8" fmla="*/ 88 w 426"/>
              <a:gd name="T9" fmla="*/ 195 h 435"/>
              <a:gd name="T10" fmla="*/ 0 w 426"/>
              <a:gd name="T11" fmla="*/ 195 h 435"/>
              <a:gd name="T12" fmla="*/ 0 w 426"/>
              <a:gd name="T13" fmla="*/ 363 h 435"/>
              <a:gd name="T14" fmla="*/ 62 w 426"/>
              <a:gd name="T15" fmla="*/ 434 h 435"/>
              <a:gd name="T16" fmla="*/ 363 w 426"/>
              <a:gd name="T17" fmla="*/ 434 h 435"/>
              <a:gd name="T18" fmla="*/ 425 w 426"/>
              <a:gd name="T19" fmla="*/ 363 h 435"/>
              <a:gd name="T20" fmla="*/ 425 w 426"/>
              <a:gd name="T21" fmla="*/ 195 h 435"/>
              <a:gd name="T22" fmla="*/ 337 w 426"/>
              <a:gd name="T23" fmla="*/ 195 h 435"/>
              <a:gd name="T24" fmla="*/ 345 w 426"/>
              <a:gd name="T25" fmla="*/ 213 h 435"/>
              <a:gd name="T26" fmla="*/ 363 w 426"/>
              <a:gd name="T27" fmla="*/ 0 h 435"/>
              <a:gd name="T28" fmla="*/ 363 w 426"/>
              <a:gd name="T29" fmla="*/ 0 h 435"/>
              <a:gd name="T30" fmla="*/ 62 w 426"/>
              <a:gd name="T31" fmla="*/ 0 h 435"/>
              <a:gd name="T32" fmla="*/ 0 w 426"/>
              <a:gd name="T33" fmla="*/ 71 h 435"/>
              <a:gd name="T34" fmla="*/ 0 w 426"/>
              <a:gd name="T35" fmla="*/ 142 h 435"/>
              <a:gd name="T36" fmla="*/ 106 w 426"/>
              <a:gd name="T37" fmla="*/ 142 h 435"/>
              <a:gd name="T38" fmla="*/ 213 w 426"/>
              <a:gd name="T39" fmla="*/ 89 h 435"/>
              <a:gd name="T40" fmla="*/ 319 w 426"/>
              <a:gd name="T41" fmla="*/ 142 h 435"/>
              <a:gd name="T42" fmla="*/ 425 w 426"/>
              <a:gd name="T43" fmla="*/ 142 h 435"/>
              <a:gd name="T44" fmla="*/ 425 w 426"/>
              <a:gd name="T45" fmla="*/ 71 h 435"/>
              <a:gd name="T46" fmla="*/ 363 w 426"/>
              <a:gd name="T47" fmla="*/ 0 h 435"/>
              <a:gd name="T48" fmla="*/ 390 w 426"/>
              <a:gd name="T49" fmla="*/ 89 h 435"/>
              <a:gd name="T50" fmla="*/ 390 w 426"/>
              <a:gd name="T51" fmla="*/ 89 h 435"/>
              <a:gd name="T52" fmla="*/ 381 w 426"/>
              <a:gd name="T53" fmla="*/ 97 h 435"/>
              <a:gd name="T54" fmla="*/ 345 w 426"/>
              <a:gd name="T55" fmla="*/ 97 h 435"/>
              <a:gd name="T56" fmla="*/ 328 w 426"/>
              <a:gd name="T57" fmla="*/ 89 h 435"/>
              <a:gd name="T58" fmla="*/ 328 w 426"/>
              <a:gd name="T59" fmla="*/ 53 h 435"/>
              <a:gd name="T60" fmla="*/ 345 w 426"/>
              <a:gd name="T61" fmla="*/ 36 h 435"/>
              <a:gd name="T62" fmla="*/ 381 w 426"/>
              <a:gd name="T63" fmla="*/ 36 h 435"/>
              <a:gd name="T64" fmla="*/ 390 w 426"/>
              <a:gd name="T65" fmla="*/ 53 h 435"/>
              <a:gd name="T66" fmla="*/ 390 w 426"/>
              <a:gd name="T67" fmla="*/ 89 h 435"/>
              <a:gd name="T68" fmla="*/ 292 w 426"/>
              <a:gd name="T69" fmla="*/ 213 h 435"/>
              <a:gd name="T70" fmla="*/ 292 w 426"/>
              <a:gd name="T71" fmla="*/ 213 h 435"/>
              <a:gd name="T72" fmla="*/ 213 w 426"/>
              <a:gd name="T73" fmla="*/ 133 h 435"/>
              <a:gd name="T74" fmla="*/ 132 w 426"/>
              <a:gd name="T75" fmla="*/ 213 h 435"/>
              <a:gd name="T76" fmla="*/ 213 w 426"/>
              <a:gd name="T77" fmla="*/ 293 h 435"/>
              <a:gd name="T78" fmla="*/ 292 w 426"/>
              <a:gd name="T79" fmla="*/ 213 h 4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26" h="435">
                <a:moveTo>
                  <a:pt x="345" y="213"/>
                </a:moveTo>
                <a:lnTo>
                  <a:pt x="345" y="213"/>
                </a:lnTo>
                <a:cubicBezTo>
                  <a:pt x="345" y="284"/>
                  <a:pt x="284" y="346"/>
                  <a:pt x="213" y="346"/>
                </a:cubicBezTo>
                <a:cubicBezTo>
                  <a:pt x="142" y="346"/>
                  <a:pt x="79" y="284"/>
                  <a:pt x="79" y="213"/>
                </a:cubicBezTo>
                <a:cubicBezTo>
                  <a:pt x="79" y="203"/>
                  <a:pt x="88" y="203"/>
                  <a:pt x="88" y="195"/>
                </a:cubicBezTo>
                <a:cubicBezTo>
                  <a:pt x="0" y="195"/>
                  <a:pt x="0" y="195"/>
                  <a:pt x="0" y="195"/>
                </a:cubicBezTo>
                <a:cubicBezTo>
                  <a:pt x="0" y="363"/>
                  <a:pt x="0" y="363"/>
                  <a:pt x="0" y="363"/>
                </a:cubicBezTo>
                <a:cubicBezTo>
                  <a:pt x="0" y="399"/>
                  <a:pt x="26" y="434"/>
                  <a:pt x="62" y="434"/>
                </a:cubicBezTo>
                <a:cubicBezTo>
                  <a:pt x="363" y="434"/>
                  <a:pt x="363" y="434"/>
                  <a:pt x="363" y="434"/>
                </a:cubicBezTo>
                <a:cubicBezTo>
                  <a:pt x="398" y="434"/>
                  <a:pt x="425" y="399"/>
                  <a:pt x="425" y="363"/>
                </a:cubicBezTo>
                <a:cubicBezTo>
                  <a:pt x="425" y="195"/>
                  <a:pt x="425" y="195"/>
                  <a:pt x="425" y="195"/>
                </a:cubicBezTo>
                <a:cubicBezTo>
                  <a:pt x="337" y="195"/>
                  <a:pt x="337" y="195"/>
                  <a:pt x="337" y="195"/>
                </a:cubicBezTo>
                <a:cubicBezTo>
                  <a:pt x="337" y="203"/>
                  <a:pt x="345" y="203"/>
                  <a:pt x="345" y="213"/>
                </a:cubicBezTo>
                <a:close/>
                <a:moveTo>
                  <a:pt x="363" y="0"/>
                </a:moveTo>
                <a:lnTo>
                  <a:pt x="363" y="0"/>
                </a:lnTo>
                <a:cubicBezTo>
                  <a:pt x="62" y="0"/>
                  <a:pt x="62" y="0"/>
                  <a:pt x="62" y="0"/>
                </a:cubicBezTo>
                <a:cubicBezTo>
                  <a:pt x="26" y="0"/>
                  <a:pt x="0" y="36"/>
                  <a:pt x="0" y="71"/>
                </a:cubicBezTo>
                <a:cubicBezTo>
                  <a:pt x="0" y="142"/>
                  <a:pt x="0" y="142"/>
                  <a:pt x="0" y="142"/>
                </a:cubicBezTo>
                <a:cubicBezTo>
                  <a:pt x="106" y="142"/>
                  <a:pt x="106" y="142"/>
                  <a:pt x="106" y="142"/>
                </a:cubicBezTo>
                <a:cubicBezTo>
                  <a:pt x="132" y="106"/>
                  <a:pt x="168" y="89"/>
                  <a:pt x="213" y="89"/>
                </a:cubicBezTo>
                <a:cubicBezTo>
                  <a:pt x="257" y="89"/>
                  <a:pt x="292" y="106"/>
                  <a:pt x="319" y="142"/>
                </a:cubicBezTo>
                <a:cubicBezTo>
                  <a:pt x="425" y="142"/>
                  <a:pt x="425" y="142"/>
                  <a:pt x="425" y="142"/>
                </a:cubicBezTo>
                <a:cubicBezTo>
                  <a:pt x="425" y="71"/>
                  <a:pt x="425" y="71"/>
                  <a:pt x="425" y="71"/>
                </a:cubicBezTo>
                <a:cubicBezTo>
                  <a:pt x="425" y="36"/>
                  <a:pt x="398" y="0"/>
                  <a:pt x="363" y="0"/>
                </a:cubicBezTo>
                <a:close/>
                <a:moveTo>
                  <a:pt x="390" y="89"/>
                </a:moveTo>
                <a:lnTo>
                  <a:pt x="390" y="89"/>
                </a:lnTo>
                <a:cubicBezTo>
                  <a:pt x="390" y="89"/>
                  <a:pt x="390" y="97"/>
                  <a:pt x="381" y="97"/>
                </a:cubicBezTo>
                <a:cubicBezTo>
                  <a:pt x="345" y="97"/>
                  <a:pt x="345" y="97"/>
                  <a:pt x="345" y="97"/>
                </a:cubicBezTo>
                <a:cubicBezTo>
                  <a:pt x="337" y="97"/>
                  <a:pt x="328" y="89"/>
                  <a:pt x="328" y="89"/>
                </a:cubicBezTo>
                <a:cubicBezTo>
                  <a:pt x="328" y="53"/>
                  <a:pt x="328" y="53"/>
                  <a:pt x="328" y="53"/>
                </a:cubicBezTo>
                <a:cubicBezTo>
                  <a:pt x="328" y="44"/>
                  <a:pt x="337" y="36"/>
                  <a:pt x="345" y="36"/>
                </a:cubicBezTo>
                <a:cubicBezTo>
                  <a:pt x="381" y="36"/>
                  <a:pt x="381" y="36"/>
                  <a:pt x="381" y="36"/>
                </a:cubicBezTo>
                <a:cubicBezTo>
                  <a:pt x="390" y="36"/>
                  <a:pt x="390" y="44"/>
                  <a:pt x="390" y="53"/>
                </a:cubicBezTo>
                <a:lnTo>
                  <a:pt x="390" y="89"/>
                </a:lnTo>
                <a:close/>
                <a:moveTo>
                  <a:pt x="292" y="213"/>
                </a:moveTo>
                <a:lnTo>
                  <a:pt x="292" y="213"/>
                </a:lnTo>
                <a:cubicBezTo>
                  <a:pt x="292" y="168"/>
                  <a:pt x="257" y="133"/>
                  <a:pt x="213" y="133"/>
                </a:cubicBezTo>
                <a:cubicBezTo>
                  <a:pt x="168" y="133"/>
                  <a:pt x="132" y="168"/>
                  <a:pt x="132" y="213"/>
                </a:cubicBezTo>
                <a:cubicBezTo>
                  <a:pt x="132" y="257"/>
                  <a:pt x="168" y="293"/>
                  <a:pt x="213" y="293"/>
                </a:cubicBezTo>
                <a:cubicBezTo>
                  <a:pt x="257" y="293"/>
                  <a:pt x="292" y="257"/>
                  <a:pt x="292" y="213"/>
                </a:cubicBezTo>
                <a:close/>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Poppins Light" charset="0"/>
              <a:ea typeface="+mn-ea"/>
            </a:endParaRPr>
          </a:p>
        </p:txBody>
      </p:sp>
      <p:sp>
        <p:nvSpPr>
          <p:cNvPr id="209" name="Freeform 106"/>
          <p:cNvSpPr>
            <a:spLocks noChangeArrowheads="1"/>
          </p:cNvSpPr>
          <p:nvPr/>
        </p:nvSpPr>
        <p:spPr bwMode="auto">
          <a:xfrm>
            <a:off x="16209963" y="4398963"/>
            <a:ext cx="617537" cy="622300"/>
          </a:xfrm>
          <a:custGeom>
            <a:avLst/>
            <a:gdLst>
              <a:gd name="T0" fmla="*/ 372 w 426"/>
              <a:gd name="T1" fmla="*/ 0 h 427"/>
              <a:gd name="T2" fmla="*/ 372 w 426"/>
              <a:gd name="T3" fmla="*/ 0 h 427"/>
              <a:gd name="T4" fmla="*/ 53 w 426"/>
              <a:gd name="T5" fmla="*/ 0 h 427"/>
              <a:gd name="T6" fmla="*/ 0 w 426"/>
              <a:gd name="T7" fmla="*/ 53 h 427"/>
              <a:gd name="T8" fmla="*/ 0 w 426"/>
              <a:gd name="T9" fmla="*/ 372 h 427"/>
              <a:gd name="T10" fmla="*/ 53 w 426"/>
              <a:gd name="T11" fmla="*/ 426 h 427"/>
              <a:gd name="T12" fmla="*/ 213 w 426"/>
              <a:gd name="T13" fmla="*/ 426 h 427"/>
              <a:gd name="T14" fmla="*/ 213 w 426"/>
              <a:gd name="T15" fmla="*/ 274 h 427"/>
              <a:gd name="T16" fmla="*/ 160 w 426"/>
              <a:gd name="T17" fmla="*/ 274 h 427"/>
              <a:gd name="T18" fmla="*/ 160 w 426"/>
              <a:gd name="T19" fmla="*/ 204 h 427"/>
              <a:gd name="T20" fmla="*/ 213 w 426"/>
              <a:gd name="T21" fmla="*/ 204 h 427"/>
              <a:gd name="T22" fmla="*/ 213 w 426"/>
              <a:gd name="T23" fmla="*/ 168 h 427"/>
              <a:gd name="T24" fmla="*/ 301 w 426"/>
              <a:gd name="T25" fmla="*/ 80 h 427"/>
              <a:gd name="T26" fmla="*/ 346 w 426"/>
              <a:gd name="T27" fmla="*/ 80 h 427"/>
              <a:gd name="T28" fmla="*/ 346 w 426"/>
              <a:gd name="T29" fmla="*/ 160 h 427"/>
              <a:gd name="T30" fmla="*/ 310 w 426"/>
              <a:gd name="T31" fmla="*/ 160 h 427"/>
              <a:gd name="T32" fmla="*/ 292 w 426"/>
              <a:gd name="T33" fmla="*/ 168 h 427"/>
              <a:gd name="T34" fmla="*/ 292 w 426"/>
              <a:gd name="T35" fmla="*/ 204 h 427"/>
              <a:gd name="T36" fmla="*/ 346 w 426"/>
              <a:gd name="T37" fmla="*/ 204 h 427"/>
              <a:gd name="T38" fmla="*/ 346 w 426"/>
              <a:gd name="T39" fmla="*/ 274 h 427"/>
              <a:gd name="T40" fmla="*/ 292 w 426"/>
              <a:gd name="T41" fmla="*/ 274 h 427"/>
              <a:gd name="T42" fmla="*/ 292 w 426"/>
              <a:gd name="T43" fmla="*/ 426 h 427"/>
              <a:gd name="T44" fmla="*/ 372 w 426"/>
              <a:gd name="T45" fmla="*/ 426 h 427"/>
              <a:gd name="T46" fmla="*/ 425 w 426"/>
              <a:gd name="T47" fmla="*/ 372 h 427"/>
              <a:gd name="T48" fmla="*/ 425 w 426"/>
              <a:gd name="T49" fmla="*/ 53 h 427"/>
              <a:gd name="T50" fmla="*/ 372 w 426"/>
              <a:gd name="T51" fmla="*/ 0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26" h="427">
                <a:moveTo>
                  <a:pt x="372" y="0"/>
                </a:moveTo>
                <a:lnTo>
                  <a:pt x="372" y="0"/>
                </a:lnTo>
                <a:cubicBezTo>
                  <a:pt x="53" y="0"/>
                  <a:pt x="53" y="0"/>
                  <a:pt x="53" y="0"/>
                </a:cubicBezTo>
                <a:cubicBezTo>
                  <a:pt x="27" y="0"/>
                  <a:pt x="0" y="27"/>
                  <a:pt x="0" y="53"/>
                </a:cubicBezTo>
                <a:cubicBezTo>
                  <a:pt x="0" y="372"/>
                  <a:pt x="0" y="372"/>
                  <a:pt x="0" y="372"/>
                </a:cubicBezTo>
                <a:cubicBezTo>
                  <a:pt x="0" y="399"/>
                  <a:pt x="27" y="426"/>
                  <a:pt x="53" y="426"/>
                </a:cubicBezTo>
                <a:cubicBezTo>
                  <a:pt x="213" y="426"/>
                  <a:pt x="213" y="426"/>
                  <a:pt x="213" y="426"/>
                </a:cubicBezTo>
                <a:cubicBezTo>
                  <a:pt x="213" y="274"/>
                  <a:pt x="213" y="274"/>
                  <a:pt x="213" y="274"/>
                </a:cubicBezTo>
                <a:cubicBezTo>
                  <a:pt x="160" y="274"/>
                  <a:pt x="160" y="274"/>
                  <a:pt x="160" y="274"/>
                </a:cubicBezTo>
                <a:cubicBezTo>
                  <a:pt x="160" y="204"/>
                  <a:pt x="160" y="204"/>
                  <a:pt x="160" y="204"/>
                </a:cubicBezTo>
                <a:cubicBezTo>
                  <a:pt x="213" y="204"/>
                  <a:pt x="213" y="204"/>
                  <a:pt x="213" y="204"/>
                </a:cubicBezTo>
                <a:cubicBezTo>
                  <a:pt x="213" y="168"/>
                  <a:pt x="213" y="168"/>
                  <a:pt x="213" y="168"/>
                </a:cubicBezTo>
                <a:cubicBezTo>
                  <a:pt x="213" y="124"/>
                  <a:pt x="257" y="80"/>
                  <a:pt x="301" y="80"/>
                </a:cubicBezTo>
                <a:cubicBezTo>
                  <a:pt x="346" y="80"/>
                  <a:pt x="346" y="80"/>
                  <a:pt x="346" y="80"/>
                </a:cubicBezTo>
                <a:cubicBezTo>
                  <a:pt x="346" y="160"/>
                  <a:pt x="346" y="160"/>
                  <a:pt x="346" y="160"/>
                </a:cubicBezTo>
                <a:cubicBezTo>
                  <a:pt x="310" y="160"/>
                  <a:pt x="310" y="160"/>
                  <a:pt x="310" y="160"/>
                </a:cubicBezTo>
                <a:cubicBezTo>
                  <a:pt x="292" y="160"/>
                  <a:pt x="292" y="160"/>
                  <a:pt x="292" y="168"/>
                </a:cubicBezTo>
                <a:cubicBezTo>
                  <a:pt x="292" y="204"/>
                  <a:pt x="292" y="204"/>
                  <a:pt x="292" y="204"/>
                </a:cubicBezTo>
                <a:cubicBezTo>
                  <a:pt x="346" y="204"/>
                  <a:pt x="346" y="204"/>
                  <a:pt x="346" y="204"/>
                </a:cubicBezTo>
                <a:cubicBezTo>
                  <a:pt x="346" y="274"/>
                  <a:pt x="346" y="274"/>
                  <a:pt x="346" y="274"/>
                </a:cubicBezTo>
                <a:cubicBezTo>
                  <a:pt x="292" y="274"/>
                  <a:pt x="292" y="274"/>
                  <a:pt x="292" y="274"/>
                </a:cubicBezTo>
                <a:cubicBezTo>
                  <a:pt x="292" y="426"/>
                  <a:pt x="292" y="426"/>
                  <a:pt x="292" y="426"/>
                </a:cubicBezTo>
                <a:cubicBezTo>
                  <a:pt x="372" y="426"/>
                  <a:pt x="372" y="426"/>
                  <a:pt x="372" y="426"/>
                </a:cubicBezTo>
                <a:cubicBezTo>
                  <a:pt x="399" y="426"/>
                  <a:pt x="425" y="399"/>
                  <a:pt x="425" y="372"/>
                </a:cubicBezTo>
                <a:cubicBezTo>
                  <a:pt x="425" y="53"/>
                  <a:pt x="425" y="53"/>
                  <a:pt x="425" y="53"/>
                </a:cubicBezTo>
                <a:cubicBezTo>
                  <a:pt x="425" y="27"/>
                  <a:pt x="399" y="0"/>
                  <a:pt x="372" y="0"/>
                </a:cubicBezTo>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Poppins Light" charset="0"/>
              <a:ea typeface="+mn-ea"/>
            </a:endParaRPr>
          </a:p>
        </p:txBody>
      </p:sp>
      <p:sp>
        <p:nvSpPr>
          <p:cNvPr id="210" name="Freeform 119"/>
          <p:cNvSpPr>
            <a:spLocks noChangeArrowheads="1"/>
          </p:cNvSpPr>
          <p:nvPr/>
        </p:nvSpPr>
        <p:spPr bwMode="auto">
          <a:xfrm>
            <a:off x="8997950" y="7231063"/>
            <a:ext cx="693738" cy="681037"/>
          </a:xfrm>
          <a:custGeom>
            <a:avLst/>
            <a:gdLst>
              <a:gd name="T0" fmla="*/ 293 w 480"/>
              <a:gd name="T1" fmla="*/ 231 h 471"/>
              <a:gd name="T2" fmla="*/ 249 w 480"/>
              <a:gd name="T3" fmla="*/ 213 h 471"/>
              <a:gd name="T4" fmla="*/ 222 w 480"/>
              <a:gd name="T5" fmla="*/ 204 h 471"/>
              <a:gd name="T6" fmla="*/ 213 w 480"/>
              <a:gd name="T7" fmla="*/ 196 h 471"/>
              <a:gd name="T8" fmla="*/ 240 w 480"/>
              <a:gd name="T9" fmla="*/ 177 h 471"/>
              <a:gd name="T10" fmla="*/ 266 w 480"/>
              <a:gd name="T11" fmla="*/ 196 h 471"/>
              <a:gd name="T12" fmla="*/ 284 w 480"/>
              <a:gd name="T13" fmla="*/ 204 h 471"/>
              <a:gd name="T14" fmla="*/ 302 w 480"/>
              <a:gd name="T15" fmla="*/ 186 h 471"/>
              <a:gd name="T16" fmla="*/ 293 w 480"/>
              <a:gd name="T17" fmla="*/ 160 h 471"/>
              <a:gd name="T18" fmla="*/ 240 w 480"/>
              <a:gd name="T19" fmla="*/ 151 h 471"/>
              <a:gd name="T20" fmla="*/ 178 w 480"/>
              <a:gd name="T21" fmla="*/ 168 h 471"/>
              <a:gd name="T22" fmla="*/ 178 w 480"/>
              <a:gd name="T23" fmla="*/ 221 h 471"/>
              <a:gd name="T24" fmla="*/ 231 w 480"/>
              <a:gd name="T25" fmla="*/ 249 h 471"/>
              <a:gd name="T26" fmla="*/ 266 w 480"/>
              <a:gd name="T27" fmla="*/ 257 h 471"/>
              <a:gd name="T28" fmla="*/ 266 w 480"/>
              <a:gd name="T29" fmla="*/ 284 h 471"/>
              <a:gd name="T30" fmla="*/ 222 w 480"/>
              <a:gd name="T31" fmla="*/ 293 h 471"/>
              <a:gd name="T32" fmla="*/ 205 w 480"/>
              <a:gd name="T33" fmla="*/ 266 h 471"/>
              <a:gd name="T34" fmla="*/ 187 w 480"/>
              <a:gd name="T35" fmla="*/ 257 h 471"/>
              <a:gd name="T36" fmla="*/ 169 w 480"/>
              <a:gd name="T37" fmla="*/ 275 h 471"/>
              <a:gd name="T38" fmla="*/ 195 w 480"/>
              <a:gd name="T39" fmla="*/ 311 h 471"/>
              <a:gd name="T40" fmla="*/ 275 w 480"/>
              <a:gd name="T41" fmla="*/ 319 h 471"/>
              <a:gd name="T42" fmla="*/ 311 w 480"/>
              <a:gd name="T43" fmla="*/ 266 h 471"/>
              <a:gd name="T44" fmla="*/ 293 w 480"/>
              <a:gd name="T45" fmla="*/ 231 h 471"/>
              <a:gd name="T46" fmla="*/ 240 w 480"/>
              <a:gd name="T47" fmla="*/ 0 h 471"/>
              <a:gd name="T48" fmla="*/ 240 w 480"/>
              <a:gd name="T49" fmla="*/ 470 h 471"/>
              <a:gd name="T50" fmla="*/ 240 w 480"/>
              <a:gd name="T51" fmla="*/ 0 h 471"/>
              <a:gd name="T52" fmla="*/ 293 w 480"/>
              <a:gd name="T53" fmla="*/ 364 h 471"/>
              <a:gd name="T54" fmla="*/ 240 w 480"/>
              <a:gd name="T55" fmla="*/ 364 h 471"/>
              <a:gd name="T56" fmla="*/ 124 w 480"/>
              <a:gd name="T57" fmla="*/ 213 h 471"/>
              <a:gd name="T58" fmla="*/ 187 w 480"/>
              <a:gd name="T59" fmla="*/ 98 h 471"/>
              <a:gd name="T60" fmla="*/ 240 w 480"/>
              <a:gd name="T61" fmla="*/ 107 h 471"/>
              <a:gd name="T62" fmla="*/ 364 w 480"/>
              <a:gd name="T63" fmla="*/ 266 h 471"/>
              <a:gd name="T64" fmla="*/ 293 w 480"/>
              <a:gd name="T65" fmla="*/ 364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80" h="471">
                <a:moveTo>
                  <a:pt x="293" y="231"/>
                </a:moveTo>
                <a:lnTo>
                  <a:pt x="293" y="231"/>
                </a:lnTo>
                <a:cubicBezTo>
                  <a:pt x="284" y="231"/>
                  <a:pt x="284" y="221"/>
                  <a:pt x="275" y="221"/>
                </a:cubicBezTo>
                <a:cubicBezTo>
                  <a:pt x="266" y="221"/>
                  <a:pt x="258" y="213"/>
                  <a:pt x="249" y="213"/>
                </a:cubicBezTo>
                <a:cubicBezTo>
                  <a:pt x="240" y="213"/>
                  <a:pt x="231" y="213"/>
                  <a:pt x="231" y="213"/>
                </a:cubicBezTo>
                <a:cubicBezTo>
                  <a:pt x="222" y="204"/>
                  <a:pt x="222" y="204"/>
                  <a:pt x="222" y="204"/>
                </a:cubicBezTo>
                <a:cubicBezTo>
                  <a:pt x="213" y="204"/>
                  <a:pt x="213" y="204"/>
                  <a:pt x="213" y="204"/>
                </a:cubicBezTo>
                <a:cubicBezTo>
                  <a:pt x="213" y="196"/>
                  <a:pt x="213" y="196"/>
                  <a:pt x="213" y="196"/>
                </a:cubicBezTo>
                <a:cubicBezTo>
                  <a:pt x="213" y="186"/>
                  <a:pt x="213" y="186"/>
                  <a:pt x="213" y="177"/>
                </a:cubicBezTo>
                <a:cubicBezTo>
                  <a:pt x="222" y="177"/>
                  <a:pt x="231" y="177"/>
                  <a:pt x="240" y="177"/>
                </a:cubicBezTo>
                <a:cubicBezTo>
                  <a:pt x="249" y="177"/>
                  <a:pt x="258" y="177"/>
                  <a:pt x="258" y="177"/>
                </a:cubicBezTo>
                <a:cubicBezTo>
                  <a:pt x="266" y="186"/>
                  <a:pt x="266" y="186"/>
                  <a:pt x="266" y="196"/>
                </a:cubicBezTo>
                <a:cubicBezTo>
                  <a:pt x="275" y="196"/>
                  <a:pt x="275" y="204"/>
                  <a:pt x="275" y="204"/>
                </a:cubicBezTo>
                <a:lnTo>
                  <a:pt x="284" y="204"/>
                </a:lnTo>
                <a:cubicBezTo>
                  <a:pt x="293" y="204"/>
                  <a:pt x="293" y="204"/>
                  <a:pt x="302" y="204"/>
                </a:cubicBezTo>
                <a:cubicBezTo>
                  <a:pt x="302" y="196"/>
                  <a:pt x="302" y="196"/>
                  <a:pt x="302" y="186"/>
                </a:cubicBezTo>
                <a:lnTo>
                  <a:pt x="302" y="177"/>
                </a:lnTo>
                <a:cubicBezTo>
                  <a:pt x="302" y="168"/>
                  <a:pt x="293" y="168"/>
                  <a:pt x="293" y="160"/>
                </a:cubicBezTo>
                <a:cubicBezTo>
                  <a:pt x="284" y="160"/>
                  <a:pt x="275" y="151"/>
                  <a:pt x="266" y="151"/>
                </a:cubicBezTo>
                <a:cubicBezTo>
                  <a:pt x="258" y="151"/>
                  <a:pt x="249" y="151"/>
                  <a:pt x="240" y="151"/>
                </a:cubicBezTo>
                <a:cubicBezTo>
                  <a:pt x="222" y="151"/>
                  <a:pt x="213" y="151"/>
                  <a:pt x="205" y="151"/>
                </a:cubicBezTo>
                <a:cubicBezTo>
                  <a:pt x="195" y="160"/>
                  <a:pt x="187" y="160"/>
                  <a:pt x="178" y="168"/>
                </a:cubicBezTo>
                <a:cubicBezTo>
                  <a:pt x="178" y="177"/>
                  <a:pt x="169" y="186"/>
                  <a:pt x="169" y="196"/>
                </a:cubicBezTo>
                <a:cubicBezTo>
                  <a:pt x="169" y="204"/>
                  <a:pt x="178" y="213"/>
                  <a:pt x="178" y="221"/>
                </a:cubicBezTo>
                <a:cubicBezTo>
                  <a:pt x="187" y="231"/>
                  <a:pt x="195" y="231"/>
                  <a:pt x="205" y="240"/>
                </a:cubicBezTo>
                <a:cubicBezTo>
                  <a:pt x="213" y="240"/>
                  <a:pt x="222" y="240"/>
                  <a:pt x="231" y="249"/>
                </a:cubicBezTo>
                <a:cubicBezTo>
                  <a:pt x="240" y="249"/>
                  <a:pt x="249" y="249"/>
                  <a:pt x="258" y="249"/>
                </a:cubicBezTo>
                <a:cubicBezTo>
                  <a:pt x="258" y="257"/>
                  <a:pt x="266" y="257"/>
                  <a:pt x="266" y="257"/>
                </a:cubicBezTo>
                <a:cubicBezTo>
                  <a:pt x="275" y="266"/>
                  <a:pt x="275" y="266"/>
                  <a:pt x="275" y="275"/>
                </a:cubicBezTo>
                <a:lnTo>
                  <a:pt x="266" y="284"/>
                </a:lnTo>
                <a:cubicBezTo>
                  <a:pt x="258" y="293"/>
                  <a:pt x="249" y="293"/>
                  <a:pt x="240" y="293"/>
                </a:cubicBezTo>
                <a:cubicBezTo>
                  <a:pt x="231" y="293"/>
                  <a:pt x="222" y="293"/>
                  <a:pt x="222" y="293"/>
                </a:cubicBezTo>
                <a:cubicBezTo>
                  <a:pt x="213" y="284"/>
                  <a:pt x="213" y="284"/>
                  <a:pt x="213" y="284"/>
                </a:cubicBezTo>
                <a:cubicBezTo>
                  <a:pt x="213" y="275"/>
                  <a:pt x="205" y="275"/>
                  <a:pt x="205" y="266"/>
                </a:cubicBezTo>
                <a:cubicBezTo>
                  <a:pt x="205" y="266"/>
                  <a:pt x="205" y="257"/>
                  <a:pt x="195" y="257"/>
                </a:cubicBezTo>
                <a:lnTo>
                  <a:pt x="187" y="257"/>
                </a:lnTo>
                <a:cubicBezTo>
                  <a:pt x="178" y="257"/>
                  <a:pt x="178" y="257"/>
                  <a:pt x="178" y="257"/>
                </a:cubicBezTo>
                <a:cubicBezTo>
                  <a:pt x="169" y="266"/>
                  <a:pt x="169" y="266"/>
                  <a:pt x="169" y="275"/>
                </a:cubicBezTo>
                <a:cubicBezTo>
                  <a:pt x="169" y="275"/>
                  <a:pt x="169" y="284"/>
                  <a:pt x="178" y="293"/>
                </a:cubicBezTo>
                <a:cubicBezTo>
                  <a:pt x="178" y="302"/>
                  <a:pt x="187" y="311"/>
                  <a:pt x="195" y="311"/>
                </a:cubicBezTo>
                <a:cubicBezTo>
                  <a:pt x="205" y="319"/>
                  <a:pt x="222" y="319"/>
                  <a:pt x="240" y="319"/>
                </a:cubicBezTo>
                <a:cubicBezTo>
                  <a:pt x="258" y="319"/>
                  <a:pt x="266" y="319"/>
                  <a:pt x="275" y="319"/>
                </a:cubicBezTo>
                <a:cubicBezTo>
                  <a:pt x="293" y="311"/>
                  <a:pt x="302" y="302"/>
                  <a:pt x="302" y="293"/>
                </a:cubicBezTo>
                <a:cubicBezTo>
                  <a:pt x="311" y="284"/>
                  <a:pt x="311" y="275"/>
                  <a:pt x="311" y="266"/>
                </a:cubicBezTo>
                <a:cubicBezTo>
                  <a:pt x="311" y="257"/>
                  <a:pt x="311" y="249"/>
                  <a:pt x="311" y="249"/>
                </a:cubicBezTo>
                <a:cubicBezTo>
                  <a:pt x="302" y="240"/>
                  <a:pt x="302" y="231"/>
                  <a:pt x="293" y="231"/>
                </a:cubicBezTo>
                <a:close/>
                <a:moveTo>
                  <a:pt x="240" y="0"/>
                </a:moveTo>
                <a:lnTo>
                  <a:pt x="240" y="0"/>
                </a:lnTo>
                <a:cubicBezTo>
                  <a:pt x="107" y="0"/>
                  <a:pt x="0" y="107"/>
                  <a:pt x="0" y="231"/>
                </a:cubicBezTo>
                <a:cubicBezTo>
                  <a:pt x="0" y="364"/>
                  <a:pt x="107" y="470"/>
                  <a:pt x="240" y="470"/>
                </a:cubicBezTo>
                <a:cubicBezTo>
                  <a:pt x="372" y="470"/>
                  <a:pt x="479" y="364"/>
                  <a:pt x="479" y="231"/>
                </a:cubicBezTo>
                <a:cubicBezTo>
                  <a:pt x="479" y="107"/>
                  <a:pt x="372" y="0"/>
                  <a:pt x="240" y="0"/>
                </a:cubicBezTo>
                <a:close/>
                <a:moveTo>
                  <a:pt x="293" y="364"/>
                </a:moveTo>
                <a:lnTo>
                  <a:pt x="293" y="364"/>
                </a:lnTo>
                <a:cubicBezTo>
                  <a:pt x="284" y="364"/>
                  <a:pt x="275" y="364"/>
                  <a:pt x="266" y="364"/>
                </a:cubicBezTo>
                <a:cubicBezTo>
                  <a:pt x="258" y="364"/>
                  <a:pt x="249" y="364"/>
                  <a:pt x="240" y="364"/>
                </a:cubicBezTo>
                <a:cubicBezTo>
                  <a:pt x="178" y="364"/>
                  <a:pt x="115" y="302"/>
                  <a:pt x="115" y="240"/>
                </a:cubicBezTo>
                <a:cubicBezTo>
                  <a:pt x="115" y="231"/>
                  <a:pt x="115" y="221"/>
                  <a:pt x="124" y="213"/>
                </a:cubicBezTo>
                <a:cubicBezTo>
                  <a:pt x="115" y="204"/>
                  <a:pt x="115" y="186"/>
                  <a:pt x="115" y="177"/>
                </a:cubicBezTo>
                <a:cubicBezTo>
                  <a:pt x="115" y="133"/>
                  <a:pt x="142" y="98"/>
                  <a:pt x="187" y="98"/>
                </a:cubicBezTo>
                <a:cubicBezTo>
                  <a:pt x="195" y="98"/>
                  <a:pt x="213" y="107"/>
                  <a:pt x="222" y="115"/>
                </a:cubicBezTo>
                <a:cubicBezTo>
                  <a:pt x="231" y="107"/>
                  <a:pt x="231" y="107"/>
                  <a:pt x="240" y="107"/>
                </a:cubicBezTo>
                <a:cubicBezTo>
                  <a:pt x="311" y="107"/>
                  <a:pt x="364" y="168"/>
                  <a:pt x="364" y="240"/>
                </a:cubicBezTo>
                <a:cubicBezTo>
                  <a:pt x="364" y="249"/>
                  <a:pt x="364" y="257"/>
                  <a:pt x="364" y="266"/>
                </a:cubicBezTo>
                <a:cubicBezTo>
                  <a:pt x="364" y="275"/>
                  <a:pt x="364" y="284"/>
                  <a:pt x="364" y="293"/>
                </a:cubicBezTo>
                <a:cubicBezTo>
                  <a:pt x="364" y="337"/>
                  <a:pt x="337" y="364"/>
                  <a:pt x="293" y="364"/>
                </a:cubicBezTo>
                <a:close/>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Poppins Light" charset="0"/>
              <a:ea typeface="+mn-ea"/>
            </a:endParaRPr>
          </a:p>
        </p:txBody>
      </p:sp>
      <p:sp>
        <p:nvSpPr>
          <p:cNvPr id="211" name="Freeform 120"/>
          <p:cNvSpPr>
            <a:spLocks noChangeArrowheads="1"/>
          </p:cNvSpPr>
          <p:nvPr/>
        </p:nvSpPr>
        <p:spPr bwMode="auto">
          <a:xfrm>
            <a:off x="11858625" y="7256463"/>
            <a:ext cx="719138" cy="630237"/>
          </a:xfrm>
          <a:custGeom>
            <a:avLst/>
            <a:gdLst>
              <a:gd name="T0" fmla="*/ 363 w 497"/>
              <a:gd name="T1" fmla="*/ 222 h 435"/>
              <a:gd name="T2" fmla="*/ 363 w 497"/>
              <a:gd name="T3" fmla="*/ 222 h 435"/>
              <a:gd name="T4" fmla="*/ 354 w 497"/>
              <a:gd name="T5" fmla="*/ 203 h 435"/>
              <a:gd name="T6" fmla="*/ 354 w 497"/>
              <a:gd name="T7" fmla="*/ 159 h 435"/>
              <a:gd name="T8" fmla="*/ 247 w 497"/>
              <a:gd name="T9" fmla="*/ 159 h 435"/>
              <a:gd name="T10" fmla="*/ 239 w 497"/>
              <a:gd name="T11" fmla="*/ 150 h 435"/>
              <a:gd name="T12" fmla="*/ 230 w 497"/>
              <a:gd name="T13" fmla="*/ 89 h 435"/>
              <a:gd name="T14" fmla="*/ 71 w 497"/>
              <a:gd name="T15" fmla="*/ 159 h 435"/>
              <a:gd name="T16" fmla="*/ 0 w 497"/>
              <a:gd name="T17" fmla="*/ 293 h 435"/>
              <a:gd name="T18" fmla="*/ 203 w 497"/>
              <a:gd name="T19" fmla="*/ 434 h 435"/>
              <a:gd name="T20" fmla="*/ 425 w 497"/>
              <a:gd name="T21" fmla="*/ 284 h 435"/>
              <a:gd name="T22" fmla="*/ 363 w 497"/>
              <a:gd name="T23" fmla="*/ 222 h 435"/>
              <a:gd name="T24" fmla="*/ 203 w 497"/>
              <a:gd name="T25" fmla="*/ 390 h 435"/>
              <a:gd name="T26" fmla="*/ 203 w 497"/>
              <a:gd name="T27" fmla="*/ 390 h 435"/>
              <a:gd name="T28" fmla="*/ 53 w 497"/>
              <a:gd name="T29" fmla="*/ 310 h 435"/>
              <a:gd name="T30" fmla="*/ 186 w 497"/>
              <a:gd name="T31" fmla="*/ 203 h 435"/>
              <a:gd name="T32" fmla="*/ 336 w 497"/>
              <a:gd name="T33" fmla="*/ 284 h 435"/>
              <a:gd name="T34" fmla="*/ 203 w 497"/>
              <a:gd name="T35" fmla="*/ 390 h 435"/>
              <a:gd name="T36" fmla="*/ 496 w 497"/>
              <a:gd name="T37" fmla="*/ 150 h 435"/>
              <a:gd name="T38" fmla="*/ 496 w 497"/>
              <a:gd name="T39" fmla="*/ 150 h 435"/>
              <a:gd name="T40" fmla="*/ 345 w 497"/>
              <a:gd name="T41" fmla="*/ 0 h 435"/>
              <a:gd name="T42" fmla="*/ 327 w 497"/>
              <a:gd name="T43" fmla="*/ 18 h 435"/>
              <a:gd name="T44" fmla="*/ 345 w 497"/>
              <a:gd name="T45" fmla="*/ 36 h 435"/>
              <a:gd name="T46" fmla="*/ 460 w 497"/>
              <a:gd name="T47" fmla="*/ 150 h 435"/>
              <a:gd name="T48" fmla="*/ 478 w 497"/>
              <a:gd name="T49" fmla="*/ 168 h 435"/>
              <a:gd name="T50" fmla="*/ 496 w 497"/>
              <a:gd name="T51" fmla="*/ 150 h 435"/>
              <a:gd name="T52" fmla="*/ 425 w 497"/>
              <a:gd name="T53" fmla="*/ 150 h 435"/>
              <a:gd name="T54" fmla="*/ 425 w 497"/>
              <a:gd name="T55" fmla="*/ 150 h 435"/>
              <a:gd name="T56" fmla="*/ 345 w 497"/>
              <a:gd name="T57" fmla="*/ 71 h 435"/>
              <a:gd name="T58" fmla="*/ 327 w 497"/>
              <a:gd name="T59" fmla="*/ 89 h 435"/>
              <a:gd name="T60" fmla="*/ 345 w 497"/>
              <a:gd name="T61" fmla="*/ 106 h 435"/>
              <a:gd name="T62" fmla="*/ 390 w 497"/>
              <a:gd name="T63" fmla="*/ 159 h 435"/>
              <a:gd name="T64" fmla="*/ 416 w 497"/>
              <a:gd name="T65" fmla="*/ 168 h 435"/>
              <a:gd name="T66" fmla="*/ 425 w 497"/>
              <a:gd name="T67" fmla="*/ 150 h 435"/>
              <a:gd name="T68" fmla="*/ 159 w 497"/>
              <a:gd name="T69" fmla="*/ 257 h 435"/>
              <a:gd name="T70" fmla="*/ 159 w 497"/>
              <a:gd name="T71" fmla="*/ 257 h 435"/>
              <a:gd name="T72" fmla="*/ 115 w 497"/>
              <a:gd name="T73" fmla="*/ 310 h 435"/>
              <a:gd name="T74" fmla="*/ 186 w 497"/>
              <a:gd name="T75" fmla="*/ 354 h 435"/>
              <a:gd name="T76" fmla="*/ 230 w 497"/>
              <a:gd name="T77" fmla="*/ 293 h 435"/>
              <a:gd name="T78" fmla="*/ 159 w 497"/>
              <a:gd name="T79" fmla="*/ 257 h 4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97" h="435">
                <a:moveTo>
                  <a:pt x="363" y="222"/>
                </a:moveTo>
                <a:lnTo>
                  <a:pt x="363" y="222"/>
                </a:lnTo>
                <a:cubicBezTo>
                  <a:pt x="354" y="213"/>
                  <a:pt x="354" y="213"/>
                  <a:pt x="354" y="203"/>
                </a:cubicBezTo>
                <a:cubicBezTo>
                  <a:pt x="363" y="186"/>
                  <a:pt x="363" y="168"/>
                  <a:pt x="354" y="159"/>
                </a:cubicBezTo>
                <a:cubicBezTo>
                  <a:pt x="336" y="133"/>
                  <a:pt x="300" y="133"/>
                  <a:pt x="247" y="159"/>
                </a:cubicBezTo>
                <a:cubicBezTo>
                  <a:pt x="247" y="159"/>
                  <a:pt x="230" y="159"/>
                  <a:pt x="239" y="150"/>
                </a:cubicBezTo>
                <a:cubicBezTo>
                  <a:pt x="247" y="124"/>
                  <a:pt x="239" y="106"/>
                  <a:pt x="230" y="89"/>
                </a:cubicBezTo>
                <a:cubicBezTo>
                  <a:pt x="203" y="62"/>
                  <a:pt x="132" y="97"/>
                  <a:pt x="71" y="159"/>
                </a:cubicBezTo>
                <a:cubicBezTo>
                  <a:pt x="26" y="203"/>
                  <a:pt x="0" y="248"/>
                  <a:pt x="0" y="293"/>
                </a:cubicBezTo>
                <a:cubicBezTo>
                  <a:pt x="0" y="372"/>
                  <a:pt x="106" y="434"/>
                  <a:pt x="203" y="434"/>
                </a:cubicBezTo>
                <a:cubicBezTo>
                  <a:pt x="336" y="434"/>
                  <a:pt x="425" y="346"/>
                  <a:pt x="425" y="284"/>
                </a:cubicBezTo>
                <a:cubicBezTo>
                  <a:pt x="425" y="248"/>
                  <a:pt x="390" y="231"/>
                  <a:pt x="363" y="222"/>
                </a:cubicBezTo>
                <a:close/>
                <a:moveTo>
                  <a:pt x="203" y="390"/>
                </a:moveTo>
                <a:lnTo>
                  <a:pt x="203" y="390"/>
                </a:lnTo>
                <a:cubicBezTo>
                  <a:pt x="124" y="399"/>
                  <a:pt x="53" y="363"/>
                  <a:pt x="53" y="310"/>
                </a:cubicBezTo>
                <a:cubicBezTo>
                  <a:pt x="44" y="257"/>
                  <a:pt x="106" y="213"/>
                  <a:pt x="186" y="203"/>
                </a:cubicBezTo>
                <a:cubicBezTo>
                  <a:pt x="265" y="195"/>
                  <a:pt x="336" y="231"/>
                  <a:pt x="336" y="284"/>
                </a:cubicBezTo>
                <a:cubicBezTo>
                  <a:pt x="345" y="337"/>
                  <a:pt x="283" y="381"/>
                  <a:pt x="203" y="390"/>
                </a:cubicBezTo>
                <a:close/>
                <a:moveTo>
                  <a:pt x="496" y="150"/>
                </a:moveTo>
                <a:lnTo>
                  <a:pt x="496" y="150"/>
                </a:lnTo>
                <a:cubicBezTo>
                  <a:pt x="496" y="71"/>
                  <a:pt x="425" y="0"/>
                  <a:pt x="345" y="0"/>
                </a:cubicBezTo>
                <a:cubicBezTo>
                  <a:pt x="336" y="0"/>
                  <a:pt x="327" y="9"/>
                  <a:pt x="327" y="18"/>
                </a:cubicBezTo>
                <a:cubicBezTo>
                  <a:pt x="327" y="27"/>
                  <a:pt x="336" y="36"/>
                  <a:pt x="345" y="36"/>
                </a:cubicBezTo>
                <a:cubicBezTo>
                  <a:pt x="407" y="36"/>
                  <a:pt x="460" y="89"/>
                  <a:pt x="460" y="150"/>
                </a:cubicBezTo>
                <a:cubicBezTo>
                  <a:pt x="460" y="159"/>
                  <a:pt x="469" y="168"/>
                  <a:pt x="478" y="168"/>
                </a:cubicBezTo>
                <a:cubicBezTo>
                  <a:pt x="487" y="168"/>
                  <a:pt x="496" y="159"/>
                  <a:pt x="496" y="150"/>
                </a:cubicBezTo>
                <a:close/>
                <a:moveTo>
                  <a:pt x="425" y="150"/>
                </a:moveTo>
                <a:lnTo>
                  <a:pt x="425" y="150"/>
                </a:lnTo>
                <a:cubicBezTo>
                  <a:pt x="416" y="106"/>
                  <a:pt x="390" y="80"/>
                  <a:pt x="345" y="71"/>
                </a:cubicBezTo>
                <a:cubicBezTo>
                  <a:pt x="336" y="71"/>
                  <a:pt x="327" y="80"/>
                  <a:pt x="327" y="89"/>
                </a:cubicBezTo>
                <a:cubicBezTo>
                  <a:pt x="327" y="97"/>
                  <a:pt x="327" y="106"/>
                  <a:pt x="345" y="106"/>
                </a:cubicBezTo>
                <a:cubicBezTo>
                  <a:pt x="363" y="115"/>
                  <a:pt x="390" y="133"/>
                  <a:pt x="390" y="159"/>
                </a:cubicBezTo>
                <a:cubicBezTo>
                  <a:pt x="390" y="168"/>
                  <a:pt x="398" y="168"/>
                  <a:pt x="416" y="168"/>
                </a:cubicBezTo>
                <a:cubicBezTo>
                  <a:pt x="425" y="168"/>
                  <a:pt x="425" y="159"/>
                  <a:pt x="425" y="150"/>
                </a:cubicBezTo>
                <a:close/>
                <a:moveTo>
                  <a:pt x="159" y="257"/>
                </a:moveTo>
                <a:lnTo>
                  <a:pt x="159" y="257"/>
                </a:lnTo>
                <a:cubicBezTo>
                  <a:pt x="132" y="257"/>
                  <a:pt x="106" y="284"/>
                  <a:pt x="115" y="310"/>
                </a:cubicBezTo>
                <a:cubicBezTo>
                  <a:pt x="124" y="337"/>
                  <a:pt x="150" y="354"/>
                  <a:pt x="186" y="354"/>
                </a:cubicBezTo>
                <a:cubicBezTo>
                  <a:pt x="212" y="346"/>
                  <a:pt x="239" y="319"/>
                  <a:pt x="230" y="293"/>
                </a:cubicBezTo>
                <a:cubicBezTo>
                  <a:pt x="221" y="266"/>
                  <a:pt x="194" y="248"/>
                  <a:pt x="159" y="257"/>
                </a:cubicBezTo>
                <a:close/>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Poppins Light" charset="0"/>
              <a:ea typeface="+mn-ea"/>
            </a:endParaRPr>
          </a:p>
        </p:txBody>
      </p:sp>
      <p:sp>
        <p:nvSpPr>
          <p:cNvPr id="212" name="Freeform 121"/>
          <p:cNvSpPr>
            <a:spLocks noChangeArrowheads="1"/>
          </p:cNvSpPr>
          <p:nvPr/>
        </p:nvSpPr>
        <p:spPr bwMode="auto">
          <a:xfrm>
            <a:off x="1828800" y="8758238"/>
            <a:ext cx="477838" cy="606425"/>
          </a:xfrm>
          <a:custGeom>
            <a:avLst/>
            <a:gdLst>
              <a:gd name="T0" fmla="*/ 213 w 329"/>
              <a:gd name="T1" fmla="*/ 213 h 418"/>
              <a:gd name="T2" fmla="*/ 213 w 329"/>
              <a:gd name="T3" fmla="*/ 213 h 418"/>
              <a:gd name="T4" fmla="*/ 98 w 329"/>
              <a:gd name="T5" fmla="*/ 88 h 418"/>
              <a:gd name="T6" fmla="*/ 124 w 329"/>
              <a:gd name="T7" fmla="*/ 0 h 418"/>
              <a:gd name="T8" fmla="*/ 36 w 329"/>
              <a:gd name="T9" fmla="*/ 26 h 418"/>
              <a:gd name="T10" fmla="*/ 9 w 329"/>
              <a:gd name="T11" fmla="*/ 61 h 418"/>
              <a:gd name="T12" fmla="*/ 80 w 329"/>
              <a:gd name="T13" fmla="*/ 389 h 418"/>
              <a:gd name="T14" fmla="*/ 124 w 329"/>
              <a:gd name="T15" fmla="*/ 407 h 418"/>
              <a:gd name="T16" fmla="*/ 169 w 329"/>
              <a:gd name="T17" fmla="*/ 398 h 418"/>
              <a:gd name="T18" fmla="*/ 98 w 329"/>
              <a:gd name="T19" fmla="*/ 372 h 418"/>
              <a:gd name="T20" fmla="*/ 133 w 329"/>
              <a:gd name="T21" fmla="*/ 292 h 418"/>
              <a:gd name="T22" fmla="*/ 240 w 329"/>
              <a:gd name="T23" fmla="*/ 327 h 418"/>
              <a:gd name="T24" fmla="*/ 213 w 329"/>
              <a:gd name="T25" fmla="*/ 213 h 4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9" h="418">
                <a:moveTo>
                  <a:pt x="213" y="213"/>
                </a:moveTo>
                <a:lnTo>
                  <a:pt x="213" y="213"/>
                </a:lnTo>
                <a:cubicBezTo>
                  <a:pt x="151" y="186"/>
                  <a:pt x="98" y="151"/>
                  <a:pt x="98" y="88"/>
                </a:cubicBezTo>
                <a:cubicBezTo>
                  <a:pt x="98" y="61"/>
                  <a:pt x="98" y="26"/>
                  <a:pt x="124" y="0"/>
                </a:cubicBezTo>
                <a:cubicBezTo>
                  <a:pt x="36" y="26"/>
                  <a:pt x="36" y="26"/>
                  <a:pt x="36" y="26"/>
                </a:cubicBezTo>
                <a:cubicBezTo>
                  <a:pt x="18" y="26"/>
                  <a:pt x="0" y="44"/>
                  <a:pt x="9" y="61"/>
                </a:cubicBezTo>
                <a:cubicBezTo>
                  <a:pt x="80" y="389"/>
                  <a:pt x="80" y="389"/>
                  <a:pt x="80" y="389"/>
                </a:cubicBezTo>
                <a:cubicBezTo>
                  <a:pt x="89" y="407"/>
                  <a:pt x="106" y="417"/>
                  <a:pt x="124" y="407"/>
                </a:cubicBezTo>
                <a:cubicBezTo>
                  <a:pt x="169" y="398"/>
                  <a:pt x="169" y="398"/>
                  <a:pt x="169" y="398"/>
                </a:cubicBezTo>
                <a:cubicBezTo>
                  <a:pt x="151" y="398"/>
                  <a:pt x="124" y="389"/>
                  <a:pt x="98" y="372"/>
                </a:cubicBezTo>
                <a:cubicBezTo>
                  <a:pt x="133" y="292"/>
                  <a:pt x="133" y="292"/>
                  <a:pt x="133" y="292"/>
                </a:cubicBezTo>
                <a:cubicBezTo>
                  <a:pt x="133" y="292"/>
                  <a:pt x="178" y="327"/>
                  <a:pt x="240" y="327"/>
                </a:cubicBezTo>
                <a:cubicBezTo>
                  <a:pt x="302" y="327"/>
                  <a:pt x="328" y="257"/>
                  <a:pt x="213" y="213"/>
                </a:cubicBezTo>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Poppins Light" charset="0"/>
              <a:ea typeface="+mn-ea"/>
            </a:endParaRPr>
          </a:p>
        </p:txBody>
      </p:sp>
      <p:sp>
        <p:nvSpPr>
          <p:cNvPr id="213" name="Freeform 122"/>
          <p:cNvSpPr>
            <a:spLocks noChangeArrowheads="1"/>
          </p:cNvSpPr>
          <p:nvPr/>
        </p:nvSpPr>
        <p:spPr bwMode="auto">
          <a:xfrm>
            <a:off x="2057400" y="8682038"/>
            <a:ext cx="465138" cy="593725"/>
          </a:xfrm>
          <a:custGeom>
            <a:avLst/>
            <a:gdLst>
              <a:gd name="T0" fmla="*/ 311 w 320"/>
              <a:gd name="T1" fmla="*/ 345 h 408"/>
              <a:gd name="T2" fmla="*/ 311 w 320"/>
              <a:gd name="T3" fmla="*/ 345 h 408"/>
              <a:gd name="T4" fmla="*/ 240 w 320"/>
              <a:gd name="T5" fmla="*/ 26 h 408"/>
              <a:gd name="T6" fmla="*/ 196 w 320"/>
              <a:gd name="T7" fmla="*/ 0 h 408"/>
              <a:gd name="T8" fmla="*/ 125 w 320"/>
              <a:gd name="T9" fmla="*/ 17 h 408"/>
              <a:gd name="T10" fmla="*/ 213 w 320"/>
              <a:gd name="T11" fmla="*/ 44 h 408"/>
              <a:gd name="T12" fmla="*/ 187 w 320"/>
              <a:gd name="T13" fmla="*/ 123 h 408"/>
              <a:gd name="T14" fmla="*/ 99 w 320"/>
              <a:gd name="T15" fmla="*/ 97 h 408"/>
              <a:gd name="T16" fmla="*/ 125 w 320"/>
              <a:gd name="T17" fmla="*/ 195 h 408"/>
              <a:gd name="T18" fmla="*/ 240 w 320"/>
              <a:gd name="T19" fmla="*/ 336 h 408"/>
              <a:gd name="T20" fmla="*/ 222 w 320"/>
              <a:gd name="T21" fmla="*/ 407 h 408"/>
              <a:gd name="T22" fmla="*/ 284 w 320"/>
              <a:gd name="T23" fmla="*/ 389 h 408"/>
              <a:gd name="T24" fmla="*/ 311 w 320"/>
              <a:gd name="T25" fmla="*/ 345 h 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0" h="408">
                <a:moveTo>
                  <a:pt x="311" y="345"/>
                </a:moveTo>
                <a:lnTo>
                  <a:pt x="311" y="345"/>
                </a:lnTo>
                <a:cubicBezTo>
                  <a:pt x="240" y="26"/>
                  <a:pt x="240" y="26"/>
                  <a:pt x="240" y="26"/>
                </a:cubicBezTo>
                <a:cubicBezTo>
                  <a:pt x="231" y="8"/>
                  <a:pt x="213" y="0"/>
                  <a:pt x="196" y="0"/>
                </a:cubicBezTo>
                <a:cubicBezTo>
                  <a:pt x="125" y="17"/>
                  <a:pt x="125" y="17"/>
                  <a:pt x="125" y="17"/>
                </a:cubicBezTo>
                <a:cubicBezTo>
                  <a:pt x="143" y="17"/>
                  <a:pt x="178" y="26"/>
                  <a:pt x="213" y="44"/>
                </a:cubicBezTo>
                <a:cubicBezTo>
                  <a:pt x="187" y="123"/>
                  <a:pt x="187" y="123"/>
                  <a:pt x="187" y="123"/>
                </a:cubicBezTo>
                <a:cubicBezTo>
                  <a:pt x="187" y="123"/>
                  <a:pt x="160" y="97"/>
                  <a:pt x="99" y="97"/>
                </a:cubicBezTo>
                <a:cubicBezTo>
                  <a:pt x="36" y="88"/>
                  <a:pt x="0" y="159"/>
                  <a:pt x="125" y="195"/>
                </a:cubicBezTo>
                <a:cubicBezTo>
                  <a:pt x="213" y="230"/>
                  <a:pt x="240" y="283"/>
                  <a:pt x="240" y="336"/>
                </a:cubicBezTo>
                <a:cubicBezTo>
                  <a:pt x="240" y="363"/>
                  <a:pt x="231" y="389"/>
                  <a:pt x="222" y="407"/>
                </a:cubicBezTo>
                <a:cubicBezTo>
                  <a:pt x="284" y="389"/>
                  <a:pt x="284" y="389"/>
                  <a:pt x="284" y="389"/>
                </a:cubicBezTo>
                <a:cubicBezTo>
                  <a:pt x="302" y="380"/>
                  <a:pt x="319" y="363"/>
                  <a:pt x="311" y="345"/>
                </a:cubicBezTo>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Poppins Light" charset="0"/>
              <a:ea typeface="+mn-ea"/>
            </a:endParaRPr>
          </a:p>
        </p:txBody>
      </p:sp>
    </p:spTree>
    <p:extLst>
      <p:ext uri="{BB962C8B-B14F-4D97-AF65-F5344CB8AC3E}">
        <p14:creationId xmlns:p14="http://schemas.microsoft.com/office/powerpoint/2010/main" val="1802375167"/>
      </p:ext>
    </p:extLst>
  </p:cSld>
  <p:clrMapOvr>
    <a:masterClrMapping/>
  </p:clrMapOvr>
  <p:transition advClick="0" advTm="2000"/>
  <p:timing>
    <p:tnLst>
      <p:par>
        <p:cTn id="1" dur="indefinite" restart="never" nodeType="tmRoot"/>
      </p:par>
    </p:tnLst>
  </p:timing>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0" name="Group 39"/>
          <p:cNvGrpSpPr/>
          <p:nvPr/>
        </p:nvGrpSpPr>
        <p:grpSpPr>
          <a:xfrm>
            <a:off x="2159402" y="1811586"/>
            <a:ext cx="3784198" cy="1406534"/>
            <a:chOff x="3279542" y="4006146"/>
            <a:chExt cx="18188774" cy="6760514"/>
          </a:xfrm>
        </p:grpSpPr>
        <p:sp>
          <p:nvSpPr>
            <p:cNvPr id="49" name="Oval 48"/>
            <p:cNvSpPr/>
            <p:nvPr/>
          </p:nvSpPr>
          <p:spPr>
            <a:xfrm>
              <a:off x="13867138" y="4840932"/>
              <a:ext cx="1546697" cy="1547100"/>
            </a:xfrm>
            <a:prstGeom prst="ellipse">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lIns="91420" tIns="45709" rIns="91420" bIns="45709" rtlCol="0" anchor="ctr"/>
            <a:lstStyle/>
            <a:p>
              <a:pPr algn="ctr"/>
              <a:endParaRPr lang="en-US" dirty="0"/>
            </a:p>
          </p:txBody>
        </p:sp>
        <p:sp>
          <p:nvSpPr>
            <p:cNvPr id="50" name="Freeform 1"/>
            <p:cNvSpPr>
              <a:spLocks noChangeArrowheads="1"/>
            </p:cNvSpPr>
            <p:nvPr/>
          </p:nvSpPr>
          <p:spPr bwMode="auto">
            <a:xfrm rot="5400000">
              <a:off x="18475115" y="3765537"/>
              <a:ext cx="2752592" cy="3233810"/>
            </a:xfrm>
            <a:custGeom>
              <a:avLst/>
              <a:gdLst>
                <a:gd name="T0" fmla="*/ 1782 w 2658"/>
                <a:gd name="T1" fmla="*/ 0 h 2470"/>
                <a:gd name="T2" fmla="*/ 1782 w 2658"/>
                <a:gd name="T3" fmla="*/ 0 h 2470"/>
                <a:gd name="T4" fmla="*/ 1782 w 2658"/>
                <a:gd name="T5" fmla="*/ 438 h 2470"/>
                <a:gd name="T6" fmla="*/ 1469 w 2658"/>
                <a:gd name="T7" fmla="*/ 438 h 2470"/>
                <a:gd name="T8" fmla="*/ 375 w 2658"/>
                <a:gd name="T9" fmla="*/ 1219 h 2470"/>
                <a:gd name="T10" fmla="*/ 1469 w 2658"/>
                <a:gd name="T11" fmla="*/ 2032 h 2470"/>
                <a:gd name="T12" fmla="*/ 2188 w 2658"/>
                <a:gd name="T13" fmla="*/ 2032 h 2470"/>
                <a:gd name="T14" fmla="*/ 2188 w 2658"/>
                <a:gd name="T15" fmla="*/ 2469 h 2470"/>
                <a:gd name="T16" fmla="*/ 2657 w 2658"/>
                <a:gd name="T17" fmla="*/ 2469 h 2470"/>
                <a:gd name="T18" fmla="*/ 1500 w 2658"/>
                <a:gd name="T19" fmla="*/ 2469 h 2470"/>
                <a:gd name="T20" fmla="*/ 0 w 2658"/>
                <a:gd name="T21" fmla="*/ 1219 h 2470"/>
                <a:gd name="T22" fmla="*/ 1469 w 2658"/>
                <a:gd name="T23" fmla="*/ 0 h 2470"/>
                <a:gd name="T24" fmla="*/ 1782 w 2658"/>
                <a:gd name="T25" fmla="*/ 0 h 2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658" h="2470">
                  <a:moveTo>
                    <a:pt x="1782" y="0"/>
                  </a:moveTo>
                  <a:lnTo>
                    <a:pt x="1782" y="0"/>
                  </a:lnTo>
                  <a:cubicBezTo>
                    <a:pt x="1782" y="438"/>
                    <a:pt x="1782" y="438"/>
                    <a:pt x="1782" y="438"/>
                  </a:cubicBezTo>
                  <a:cubicBezTo>
                    <a:pt x="1469" y="438"/>
                    <a:pt x="1469" y="438"/>
                    <a:pt x="1469" y="438"/>
                  </a:cubicBezTo>
                  <a:cubicBezTo>
                    <a:pt x="688" y="438"/>
                    <a:pt x="375" y="781"/>
                    <a:pt x="375" y="1219"/>
                  </a:cubicBezTo>
                  <a:cubicBezTo>
                    <a:pt x="375" y="1719"/>
                    <a:pt x="719" y="2032"/>
                    <a:pt x="1469" y="2032"/>
                  </a:cubicBezTo>
                  <a:cubicBezTo>
                    <a:pt x="2188" y="2032"/>
                    <a:pt x="2188" y="2032"/>
                    <a:pt x="2188" y="2032"/>
                  </a:cubicBezTo>
                  <a:cubicBezTo>
                    <a:pt x="2188" y="2469"/>
                    <a:pt x="2188" y="2469"/>
                    <a:pt x="2188" y="2469"/>
                  </a:cubicBezTo>
                  <a:cubicBezTo>
                    <a:pt x="2657" y="2469"/>
                    <a:pt x="2657" y="2469"/>
                    <a:pt x="2657" y="2469"/>
                  </a:cubicBezTo>
                  <a:cubicBezTo>
                    <a:pt x="1500" y="2469"/>
                    <a:pt x="1500" y="2469"/>
                    <a:pt x="1500" y="2469"/>
                  </a:cubicBezTo>
                  <a:cubicBezTo>
                    <a:pt x="438" y="2469"/>
                    <a:pt x="0" y="1938"/>
                    <a:pt x="0" y="1219"/>
                  </a:cubicBezTo>
                  <a:cubicBezTo>
                    <a:pt x="0" y="532"/>
                    <a:pt x="407" y="0"/>
                    <a:pt x="1469" y="0"/>
                  </a:cubicBezTo>
                  <a:lnTo>
                    <a:pt x="1782" y="0"/>
                  </a:lnTo>
                </a:path>
              </a:pathLst>
            </a:custGeom>
            <a:solidFill>
              <a:schemeClr val="bg1">
                <a:lumMod val="85000"/>
              </a:schemeClr>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243785" tIns="121892" rIns="243785" bIns="121892" anchor="ctr"/>
            <a:lstStyle/>
            <a:p>
              <a:endParaRPr lang="en-US" dirty="0"/>
            </a:p>
          </p:txBody>
        </p:sp>
        <p:sp>
          <p:nvSpPr>
            <p:cNvPr id="51" name="Freeform 2"/>
            <p:cNvSpPr>
              <a:spLocks noChangeArrowheads="1"/>
            </p:cNvSpPr>
            <p:nvPr/>
          </p:nvSpPr>
          <p:spPr bwMode="auto">
            <a:xfrm rot="5400000">
              <a:off x="16083200" y="5810248"/>
              <a:ext cx="2264156" cy="3193388"/>
            </a:xfrm>
            <a:custGeom>
              <a:avLst/>
              <a:gdLst>
                <a:gd name="T0" fmla="*/ 750 w 2187"/>
                <a:gd name="T1" fmla="*/ 0 h 2438"/>
                <a:gd name="T2" fmla="*/ 750 w 2187"/>
                <a:gd name="T3" fmla="*/ 0 h 2438"/>
                <a:gd name="T4" fmla="*/ 2186 w 2187"/>
                <a:gd name="T5" fmla="*/ 1187 h 2438"/>
                <a:gd name="T6" fmla="*/ 719 w 2187"/>
                <a:gd name="T7" fmla="*/ 2437 h 2438"/>
                <a:gd name="T8" fmla="*/ 0 w 2187"/>
                <a:gd name="T9" fmla="*/ 2437 h 2438"/>
                <a:gd name="T10" fmla="*/ 469 w 2187"/>
                <a:gd name="T11" fmla="*/ 2437 h 2438"/>
                <a:gd name="T12" fmla="*/ 469 w 2187"/>
                <a:gd name="T13" fmla="*/ 2031 h 2438"/>
                <a:gd name="T14" fmla="*/ 750 w 2187"/>
                <a:gd name="T15" fmla="*/ 2031 h 2438"/>
                <a:gd name="T16" fmla="*/ 1843 w 2187"/>
                <a:gd name="T17" fmla="*/ 1218 h 2438"/>
                <a:gd name="T18" fmla="*/ 750 w 2187"/>
                <a:gd name="T19" fmla="*/ 437 h 2438"/>
                <a:gd name="T20" fmla="*/ 469 w 2187"/>
                <a:gd name="T21" fmla="*/ 437 h 2438"/>
                <a:gd name="T22" fmla="*/ 0 w 2187"/>
                <a:gd name="T23" fmla="*/ 437 h 2438"/>
                <a:gd name="T24" fmla="*/ 0 w 2187"/>
                <a:gd name="T25" fmla="*/ 0 h 2438"/>
                <a:gd name="T26" fmla="*/ 750 w 2187"/>
                <a:gd name="T27" fmla="*/ 0 h 24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87" h="2438">
                  <a:moveTo>
                    <a:pt x="750" y="0"/>
                  </a:moveTo>
                  <a:lnTo>
                    <a:pt x="750" y="0"/>
                  </a:lnTo>
                  <a:cubicBezTo>
                    <a:pt x="1780" y="0"/>
                    <a:pt x="2186" y="500"/>
                    <a:pt x="2186" y="1187"/>
                  </a:cubicBezTo>
                  <a:cubicBezTo>
                    <a:pt x="2186" y="1906"/>
                    <a:pt x="1749" y="2437"/>
                    <a:pt x="719" y="2437"/>
                  </a:cubicBezTo>
                  <a:cubicBezTo>
                    <a:pt x="0" y="2437"/>
                    <a:pt x="0" y="2437"/>
                    <a:pt x="0" y="2437"/>
                  </a:cubicBezTo>
                  <a:cubicBezTo>
                    <a:pt x="469" y="2437"/>
                    <a:pt x="469" y="2437"/>
                    <a:pt x="469" y="2437"/>
                  </a:cubicBezTo>
                  <a:cubicBezTo>
                    <a:pt x="469" y="2031"/>
                    <a:pt x="469" y="2031"/>
                    <a:pt x="469" y="2031"/>
                  </a:cubicBezTo>
                  <a:cubicBezTo>
                    <a:pt x="750" y="2031"/>
                    <a:pt x="750" y="2031"/>
                    <a:pt x="750" y="2031"/>
                  </a:cubicBezTo>
                  <a:cubicBezTo>
                    <a:pt x="1499" y="2031"/>
                    <a:pt x="1843" y="1687"/>
                    <a:pt x="1843" y="1218"/>
                  </a:cubicBezTo>
                  <a:cubicBezTo>
                    <a:pt x="1843" y="750"/>
                    <a:pt x="1499" y="437"/>
                    <a:pt x="750" y="437"/>
                  </a:cubicBezTo>
                  <a:cubicBezTo>
                    <a:pt x="469" y="437"/>
                    <a:pt x="469" y="437"/>
                    <a:pt x="469" y="437"/>
                  </a:cubicBezTo>
                  <a:cubicBezTo>
                    <a:pt x="0" y="437"/>
                    <a:pt x="0" y="437"/>
                    <a:pt x="0" y="437"/>
                  </a:cubicBezTo>
                  <a:cubicBezTo>
                    <a:pt x="0" y="0"/>
                    <a:pt x="0" y="0"/>
                    <a:pt x="0" y="0"/>
                  </a:cubicBezTo>
                  <a:lnTo>
                    <a:pt x="750" y="0"/>
                  </a:lnTo>
                </a:path>
              </a:pathLst>
            </a:custGeom>
            <a:solidFill>
              <a:schemeClr val="accent5"/>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243785" tIns="121892" rIns="243785" bIns="121892" anchor="ctr"/>
            <a:lstStyle/>
            <a:p>
              <a:endParaRPr lang="en-US" dirty="0"/>
            </a:p>
          </p:txBody>
        </p:sp>
        <p:sp>
          <p:nvSpPr>
            <p:cNvPr id="52" name="Freeform 3"/>
            <p:cNvSpPr>
              <a:spLocks noChangeArrowheads="1"/>
            </p:cNvSpPr>
            <p:nvPr/>
          </p:nvSpPr>
          <p:spPr bwMode="auto">
            <a:xfrm rot="5400000">
              <a:off x="12724946" y="4237669"/>
              <a:ext cx="3656426" cy="3193386"/>
            </a:xfrm>
            <a:custGeom>
              <a:avLst/>
              <a:gdLst>
                <a:gd name="T0" fmla="*/ 2657 w 3532"/>
                <a:gd name="T1" fmla="*/ 0 h 2437"/>
                <a:gd name="T2" fmla="*/ 2657 w 3532"/>
                <a:gd name="T3" fmla="*/ 0 h 2437"/>
                <a:gd name="T4" fmla="*/ 2657 w 3532"/>
                <a:gd name="T5" fmla="*/ 406 h 2437"/>
                <a:gd name="T6" fmla="*/ 2188 w 3532"/>
                <a:gd name="T7" fmla="*/ 406 h 2437"/>
                <a:gd name="T8" fmla="*/ 1469 w 3532"/>
                <a:gd name="T9" fmla="*/ 406 h 2437"/>
                <a:gd name="T10" fmla="*/ 375 w 3532"/>
                <a:gd name="T11" fmla="*/ 1187 h 2437"/>
                <a:gd name="T12" fmla="*/ 1469 w 3532"/>
                <a:gd name="T13" fmla="*/ 2000 h 2437"/>
                <a:gd name="T14" fmla="*/ 1750 w 3532"/>
                <a:gd name="T15" fmla="*/ 2000 h 2437"/>
                <a:gd name="T16" fmla="*/ 1750 w 3532"/>
                <a:gd name="T17" fmla="*/ 2436 h 2437"/>
                <a:gd name="T18" fmla="*/ 3531 w 3532"/>
                <a:gd name="T19" fmla="*/ 2436 h 2437"/>
                <a:gd name="T20" fmla="*/ 1500 w 3532"/>
                <a:gd name="T21" fmla="*/ 2436 h 2437"/>
                <a:gd name="T22" fmla="*/ 0 w 3532"/>
                <a:gd name="T23" fmla="*/ 1187 h 2437"/>
                <a:gd name="T24" fmla="*/ 1469 w 3532"/>
                <a:gd name="T25" fmla="*/ 0 h 2437"/>
                <a:gd name="T26" fmla="*/ 2657 w 3532"/>
                <a:gd name="T27" fmla="*/ 0 h 24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532" h="2437">
                  <a:moveTo>
                    <a:pt x="2657" y="0"/>
                  </a:moveTo>
                  <a:lnTo>
                    <a:pt x="2657" y="0"/>
                  </a:lnTo>
                  <a:cubicBezTo>
                    <a:pt x="2657" y="406"/>
                    <a:pt x="2657" y="406"/>
                    <a:pt x="2657" y="406"/>
                  </a:cubicBezTo>
                  <a:cubicBezTo>
                    <a:pt x="2188" y="406"/>
                    <a:pt x="2188" y="406"/>
                    <a:pt x="2188" y="406"/>
                  </a:cubicBezTo>
                  <a:cubicBezTo>
                    <a:pt x="1469" y="406"/>
                    <a:pt x="1469" y="406"/>
                    <a:pt x="1469" y="406"/>
                  </a:cubicBezTo>
                  <a:cubicBezTo>
                    <a:pt x="688" y="406"/>
                    <a:pt x="375" y="750"/>
                    <a:pt x="375" y="1187"/>
                  </a:cubicBezTo>
                  <a:cubicBezTo>
                    <a:pt x="375" y="1687"/>
                    <a:pt x="719" y="2000"/>
                    <a:pt x="1469" y="2000"/>
                  </a:cubicBezTo>
                  <a:cubicBezTo>
                    <a:pt x="1750" y="2000"/>
                    <a:pt x="1750" y="2000"/>
                    <a:pt x="1750" y="2000"/>
                  </a:cubicBezTo>
                  <a:cubicBezTo>
                    <a:pt x="1750" y="2436"/>
                    <a:pt x="1750" y="2436"/>
                    <a:pt x="1750" y="2436"/>
                  </a:cubicBezTo>
                  <a:cubicBezTo>
                    <a:pt x="3531" y="2436"/>
                    <a:pt x="3531" y="2436"/>
                    <a:pt x="3531" y="2436"/>
                  </a:cubicBezTo>
                  <a:cubicBezTo>
                    <a:pt x="1500" y="2436"/>
                    <a:pt x="1500" y="2436"/>
                    <a:pt x="1500" y="2436"/>
                  </a:cubicBezTo>
                  <a:cubicBezTo>
                    <a:pt x="438" y="2436"/>
                    <a:pt x="0" y="1906"/>
                    <a:pt x="0" y="1187"/>
                  </a:cubicBezTo>
                  <a:cubicBezTo>
                    <a:pt x="0" y="500"/>
                    <a:pt x="407" y="0"/>
                    <a:pt x="1469" y="0"/>
                  </a:cubicBezTo>
                  <a:lnTo>
                    <a:pt x="2657" y="0"/>
                  </a:lnTo>
                </a:path>
              </a:pathLst>
            </a:custGeom>
            <a:solidFill>
              <a:schemeClr val="accent4"/>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243785" tIns="121892" rIns="243785" bIns="121892" anchor="ctr"/>
            <a:lstStyle/>
            <a:p>
              <a:endParaRPr lang="en-US" dirty="0"/>
            </a:p>
          </p:txBody>
        </p:sp>
        <p:sp>
          <p:nvSpPr>
            <p:cNvPr id="54" name="Freeform 4"/>
            <p:cNvSpPr>
              <a:spLocks noChangeArrowheads="1"/>
            </p:cNvSpPr>
            <p:nvPr/>
          </p:nvSpPr>
          <p:spPr bwMode="auto">
            <a:xfrm rot="5400000">
              <a:off x="10099014" y="6013717"/>
              <a:ext cx="3624474" cy="3233810"/>
            </a:xfrm>
            <a:custGeom>
              <a:avLst/>
              <a:gdLst>
                <a:gd name="T0" fmla="*/ 2062 w 3500"/>
                <a:gd name="T1" fmla="*/ 0 h 2469"/>
                <a:gd name="T2" fmla="*/ 2062 w 3500"/>
                <a:gd name="T3" fmla="*/ 0 h 2469"/>
                <a:gd name="T4" fmla="*/ 3499 w 3500"/>
                <a:gd name="T5" fmla="*/ 1186 h 2469"/>
                <a:gd name="T6" fmla="*/ 2031 w 3500"/>
                <a:gd name="T7" fmla="*/ 2468 h 2469"/>
                <a:gd name="T8" fmla="*/ 0 w 3500"/>
                <a:gd name="T9" fmla="*/ 2468 h 2469"/>
                <a:gd name="T10" fmla="*/ 1781 w 3500"/>
                <a:gd name="T11" fmla="*/ 2468 h 2469"/>
                <a:gd name="T12" fmla="*/ 1781 w 3500"/>
                <a:gd name="T13" fmla="*/ 2030 h 2469"/>
                <a:gd name="T14" fmla="*/ 2062 w 3500"/>
                <a:gd name="T15" fmla="*/ 2030 h 2469"/>
                <a:gd name="T16" fmla="*/ 3156 w 3500"/>
                <a:gd name="T17" fmla="*/ 1218 h 2469"/>
                <a:gd name="T18" fmla="*/ 2062 w 3500"/>
                <a:gd name="T19" fmla="*/ 436 h 2469"/>
                <a:gd name="T20" fmla="*/ 1781 w 3500"/>
                <a:gd name="T21" fmla="*/ 436 h 2469"/>
                <a:gd name="T22" fmla="*/ 0 w 3500"/>
                <a:gd name="T23" fmla="*/ 436 h 2469"/>
                <a:gd name="T24" fmla="*/ 0 w 3500"/>
                <a:gd name="T25" fmla="*/ 0 h 2469"/>
                <a:gd name="T26" fmla="*/ 2062 w 3500"/>
                <a:gd name="T27" fmla="*/ 0 h 24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500" h="2469">
                  <a:moveTo>
                    <a:pt x="2062" y="0"/>
                  </a:moveTo>
                  <a:lnTo>
                    <a:pt x="2062" y="0"/>
                  </a:lnTo>
                  <a:cubicBezTo>
                    <a:pt x="3093" y="0"/>
                    <a:pt x="3499" y="530"/>
                    <a:pt x="3499" y="1186"/>
                  </a:cubicBezTo>
                  <a:cubicBezTo>
                    <a:pt x="3499" y="1905"/>
                    <a:pt x="3062" y="2468"/>
                    <a:pt x="2031" y="2468"/>
                  </a:cubicBezTo>
                  <a:cubicBezTo>
                    <a:pt x="0" y="2468"/>
                    <a:pt x="0" y="2468"/>
                    <a:pt x="0" y="2468"/>
                  </a:cubicBezTo>
                  <a:cubicBezTo>
                    <a:pt x="1781" y="2468"/>
                    <a:pt x="1781" y="2468"/>
                    <a:pt x="1781" y="2468"/>
                  </a:cubicBezTo>
                  <a:cubicBezTo>
                    <a:pt x="1781" y="2030"/>
                    <a:pt x="1781" y="2030"/>
                    <a:pt x="1781" y="2030"/>
                  </a:cubicBezTo>
                  <a:cubicBezTo>
                    <a:pt x="2062" y="2030"/>
                    <a:pt x="2062" y="2030"/>
                    <a:pt x="2062" y="2030"/>
                  </a:cubicBezTo>
                  <a:cubicBezTo>
                    <a:pt x="2812" y="2030"/>
                    <a:pt x="3156" y="1718"/>
                    <a:pt x="3156" y="1218"/>
                  </a:cubicBezTo>
                  <a:cubicBezTo>
                    <a:pt x="3156" y="780"/>
                    <a:pt x="2812" y="436"/>
                    <a:pt x="2062" y="436"/>
                  </a:cubicBezTo>
                  <a:cubicBezTo>
                    <a:pt x="1781" y="436"/>
                    <a:pt x="1781" y="436"/>
                    <a:pt x="1781" y="436"/>
                  </a:cubicBezTo>
                  <a:cubicBezTo>
                    <a:pt x="0" y="436"/>
                    <a:pt x="0" y="436"/>
                    <a:pt x="0" y="436"/>
                  </a:cubicBezTo>
                  <a:cubicBezTo>
                    <a:pt x="0" y="0"/>
                    <a:pt x="0" y="0"/>
                    <a:pt x="0" y="0"/>
                  </a:cubicBezTo>
                  <a:lnTo>
                    <a:pt x="2062" y="0"/>
                  </a:lnTo>
                </a:path>
              </a:pathLst>
            </a:custGeom>
            <a:solidFill>
              <a:schemeClr val="accent3"/>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243785" tIns="121892" rIns="243785" bIns="121892" anchor="ctr"/>
            <a:lstStyle/>
            <a:p>
              <a:endParaRPr lang="en-US" dirty="0"/>
            </a:p>
          </p:txBody>
        </p:sp>
        <p:sp>
          <p:nvSpPr>
            <p:cNvPr id="59" name="Freeform 5"/>
            <p:cNvSpPr>
              <a:spLocks noChangeArrowheads="1"/>
            </p:cNvSpPr>
            <p:nvPr/>
          </p:nvSpPr>
          <p:spPr bwMode="auto">
            <a:xfrm rot="5400000">
              <a:off x="6800984" y="4883595"/>
              <a:ext cx="4948276" cy="3193386"/>
            </a:xfrm>
            <a:custGeom>
              <a:avLst/>
              <a:gdLst>
                <a:gd name="T0" fmla="*/ 1750 w 4782"/>
                <a:gd name="T1" fmla="*/ 2438 h 2439"/>
                <a:gd name="T2" fmla="*/ 1750 w 4782"/>
                <a:gd name="T3" fmla="*/ 2438 h 2439"/>
                <a:gd name="T4" fmla="*/ 1750 w 4782"/>
                <a:gd name="T5" fmla="*/ 2000 h 2439"/>
                <a:gd name="T6" fmla="*/ 1469 w 4782"/>
                <a:gd name="T7" fmla="*/ 2000 h 2439"/>
                <a:gd name="T8" fmla="*/ 375 w 4782"/>
                <a:gd name="T9" fmla="*/ 1188 h 2439"/>
                <a:gd name="T10" fmla="*/ 1469 w 4782"/>
                <a:gd name="T11" fmla="*/ 438 h 2439"/>
                <a:gd name="T12" fmla="*/ 1750 w 4782"/>
                <a:gd name="T13" fmla="*/ 438 h 2439"/>
                <a:gd name="T14" fmla="*/ 3531 w 4782"/>
                <a:gd name="T15" fmla="*/ 438 h 2439"/>
                <a:gd name="T16" fmla="*/ 3531 w 4782"/>
                <a:gd name="T17" fmla="*/ 0 h 2439"/>
                <a:gd name="T18" fmla="*/ 1469 w 4782"/>
                <a:gd name="T19" fmla="*/ 0 h 2439"/>
                <a:gd name="T20" fmla="*/ 0 w 4782"/>
                <a:gd name="T21" fmla="*/ 1188 h 2439"/>
                <a:gd name="T22" fmla="*/ 1500 w 4782"/>
                <a:gd name="T23" fmla="*/ 2438 h 2439"/>
                <a:gd name="T24" fmla="*/ 4781 w 4782"/>
                <a:gd name="T25" fmla="*/ 2438 h 2439"/>
                <a:gd name="T26" fmla="*/ 1750 w 4782"/>
                <a:gd name="T27" fmla="*/ 2438 h 24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782" h="2439">
                  <a:moveTo>
                    <a:pt x="1750" y="2438"/>
                  </a:moveTo>
                  <a:lnTo>
                    <a:pt x="1750" y="2438"/>
                  </a:lnTo>
                  <a:cubicBezTo>
                    <a:pt x="1750" y="2000"/>
                    <a:pt x="1750" y="2000"/>
                    <a:pt x="1750" y="2000"/>
                  </a:cubicBezTo>
                  <a:cubicBezTo>
                    <a:pt x="1469" y="2000"/>
                    <a:pt x="1469" y="2000"/>
                    <a:pt x="1469" y="2000"/>
                  </a:cubicBezTo>
                  <a:cubicBezTo>
                    <a:pt x="719" y="2000"/>
                    <a:pt x="375" y="1688"/>
                    <a:pt x="375" y="1188"/>
                  </a:cubicBezTo>
                  <a:cubicBezTo>
                    <a:pt x="375" y="750"/>
                    <a:pt x="688" y="438"/>
                    <a:pt x="1469" y="438"/>
                  </a:cubicBezTo>
                  <a:cubicBezTo>
                    <a:pt x="1750" y="438"/>
                    <a:pt x="1750" y="438"/>
                    <a:pt x="1750" y="438"/>
                  </a:cubicBezTo>
                  <a:cubicBezTo>
                    <a:pt x="3531" y="438"/>
                    <a:pt x="3531" y="438"/>
                    <a:pt x="3531" y="438"/>
                  </a:cubicBezTo>
                  <a:cubicBezTo>
                    <a:pt x="3531" y="0"/>
                    <a:pt x="3531" y="0"/>
                    <a:pt x="3531" y="0"/>
                  </a:cubicBezTo>
                  <a:cubicBezTo>
                    <a:pt x="1469" y="0"/>
                    <a:pt x="1469" y="0"/>
                    <a:pt x="1469" y="0"/>
                  </a:cubicBezTo>
                  <a:cubicBezTo>
                    <a:pt x="407" y="0"/>
                    <a:pt x="0" y="500"/>
                    <a:pt x="0" y="1188"/>
                  </a:cubicBezTo>
                  <a:cubicBezTo>
                    <a:pt x="0" y="1906"/>
                    <a:pt x="438" y="2438"/>
                    <a:pt x="1500" y="2438"/>
                  </a:cubicBezTo>
                  <a:cubicBezTo>
                    <a:pt x="4781" y="2438"/>
                    <a:pt x="4781" y="2438"/>
                    <a:pt x="4781" y="2438"/>
                  </a:cubicBezTo>
                  <a:lnTo>
                    <a:pt x="1750" y="2438"/>
                  </a:lnTo>
                </a:path>
              </a:pathLst>
            </a:custGeom>
            <a:solidFill>
              <a:schemeClr val="accent2"/>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243785" tIns="121892" rIns="243785" bIns="121892" anchor="ctr"/>
            <a:lstStyle/>
            <a:p>
              <a:endParaRPr lang="en-US" dirty="0"/>
            </a:p>
          </p:txBody>
        </p:sp>
        <p:sp>
          <p:nvSpPr>
            <p:cNvPr id="60" name="Freeform 6"/>
            <p:cNvSpPr>
              <a:spLocks noChangeArrowheads="1"/>
            </p:cNvSpPr>
            <p:nvPr/>
          </p:nvSpPr>
          <p:spPr bwMode="auto">
            <a:xfrm rot="5400000">
              <a:off x="3258731" y="5769499"/>
              <a:ext cx="6760512" cy="3233810"/>
            </a:xfrm>
            <a:custGeom>
              <a:avLst/>
              <a:gdLst>
                <a:gd name="T0" fmla="*/ 5062 w 6532"/>
                <a:gd name="T1" fmla="*/ 0 h 2470"/>
                <a:gd name="T2" fmla="*/ 5062 w 6532"/>
                <a:gd name="T3" fmla="*/ 0 h 2470"/>
                <a:gd name="T4" fmla="*/ 6531 w 6532"/>
                <a:gd name="T5" fmla="*/ 1219 h 2470"/>
                <a:gd name="T6" fmla="*/ 5062 w 6532"/>
                <a:gd name="T7" fmla="*/ 2469 h 2470"/>
                <a:gd name="T8" fmla="*/ 0 w 6532"/>
                <a:gd name="T9" fmla="*/ 2469 h 2470"/>
                <a:gd name="T10" fmla="*/ 0 w 6532"/>
                <a:gd name="T11" fmla="*/ 2031 h 2470"/>
                <a:gd name="T12" fmla="*/ 5062 w 6532"/>
                <a:gd name="T13" fmla="*/ 2031 h 2470"/>
                <a:gd name="T14" fmla="*/ 6156 w 6532"/>
                <a:gd name="T15" fmla="*/ 1219 h 2470"/>
                <a:gd name="T16" fmla="*/ 5062 w 6532"/>
                <a:gd name="T17" fmla="*/ 438 h 2470"/>
                <a:gd name="T18" fmla="*/ 4781 w 6532"/>
                <a:gd name="T19" fmla="*/ 438 h 2470"/>
                <a:gd name="T20" fmla="*/ 1750 w 6532"/>
                <a:gd name="T21" fmla="*/ 438 h 2470"/>
                <a:gd name="T22" fmla="*/ 1750 w 6532"/>
                <a:gd name="T23" fmla="*/ 0 h 2470"/>
                <a:gd name="T24" fmla="*/ 5062 w 6532"/>
                <a:gd name="T25" fmla="*/ 0 h 2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532" h="2470">
                  <a:moveTo>
                    <a:pt x="5062" y="0"/>
                  </a:moveTo>
                  <a:lnTo>
                    <a:pt x="5062" y="0"/>
                  </a:lnTo>
                  <a:cubicBezTo>
                    <a:pt x="6124" y="0"/>
                    <a:pt x="6531" y="531"/>
                    <a:pt x="6531" y="1219"/>
                  </a:cubicBezTo>
                  <a:cubicBezTo>
                    <a:pt x="6531" y="1937"/>
                    <a:pt x="6093" y="2469"/>
                    <a:pt x="5062" y="2469"/>
                  </a:cubicBezTo>
                  <a:cubicBezTo>
                    <a:pt x="0" y="2469"/>
                    <a:pt x="0" y="2469"/>
                    <a:pt x="0" y="2469"/>
                  </a:cubicBezTo>
                  <a:cubicBezTo>
                    <a:pt x="0" y="2031"/>
                    <a:pt x="0" y="2031"/>
                    <a:pt x="0" y="2031"/>
                  </a:cubicBezTo>
                  <a:cubicBezTo>
                    <a:pt x="5062" y="2031"/>
                    <a:pt x="5062" y="2031"/>
                    <a:pt x="5062" y="2031"/>
                  </a:cubicBezTo>
                  <a:cubicBezTo>
                    <a:pt x="5843" y="2031"/>
                    <a:pt x="6156" y="1719"/>
                    <a:pt x="6156" y="1219"/>
                  </a:cubicBezTo>
                  <a:cubicBezTo>
                    <a:pt x="6156" y="781"/>
                    <a:pt x="5843" y="438"/>
                    <a:pt x="5062" y="438"/>
                  </a:cubicBezTo>
                  <a:cubicBezTo>
                    <a:pt x="4781" y="438"/>
                    <a:pt x="4781" y="438"/>
                    <a:pt x="4781" y="438"/>
                  </a:cubicBezTo>
                  <a:cubicBezTo>
                    <a:pt x="1750" y="438"/>
                    <a:pt x="1750" y="438"/>
                    <a:pt x="1750" y="438"/>
                  </a:cubicBezTo>
                  <a:cubicBezTo>
                    <a:pt x="1750" y="0"/>
                    <a:pt x="1750" y="0"/>
                    <a:pt x="1750" y="0"/>
                  </a:cubicBezTo>
                  <a:lnTo>
                    <a:pt x="5062" y="0"/>
                  </a:lnTo>
                </a:path>
              </a:pathLst>
            </a:custGeom>
            <a:solidFill>
              <a:schemeClr val="accent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243785" tIns="121892" rIns="243785" bIns="121892" anchor="ctr"/>
            <a:lstStyle/>
            <a:p>
              <a:endParaRPr lang="en-US" dirty="0"/>
            </a:p>
          </p:txBody>
        </p:sp>
        <p:sp>
          <p:nvSpPr>
            <p:cNvPr id="61" name="Oval 60"/>
            <p:cNvSpPr/>
            <p:nvPr/>
          </p:nvSpPr>
          <p:spPr>
            <a:xfrm>
              <a:off x="5948203" y="8426608"/>
              <a:ext cx="1546697" cy="1547100"/>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lIns="182803" tIns="91400" rIns="182803" bIns="91400" rtlCol="0" anchor="ctr"/>
            <a:lstStyle/>
            <a:p>
              <a:pPr algn="ctr"/>
              <a:endParaRPr lang="en-US" dirty="0"/>
            </a:p>
          </p:txBody>
        </p:sp>
        <p:sp>
          <p:nvSpPr>
            <p:cNvPr id="62" name="Oval 61"/>
            <p:cNvSpPr/>
            <p:nvPr/>
          </p:nvSpPr>
          <p:spPr>
            <a:xfrm>
              <a:off x="8591446" y="4840932"/>
              <a:ext cx="1546697" cy="1547100"/>
            </a:xfrm>
            <a:prstGeom prst="ellipse">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lIns="182803" tIns="91400" rIns="182803" bIns="91400" rtlCol="0" anchor="ctr"/>
            <a:lstStyle/>
            <a:p>
              <a:pPr algn="ctr"/>
              <a:endParaRPr lang="en-US" dirty="0"/>
            </a:p>
          </p:txBody>
        </p:sp>
        <p:sp>
          <p:nvSpPr>
            <p:cNvPr id="63" name="Oval 62"/>
            <p:cNvSpPr/>
            <p:nvPr/>
          </p:nvSpPr>
          <p:spPr>
            <a:xfrm>
              <a:off x="11231968" y="7254900"/>
              <a:ext cx="1546697" cy="1547100"/>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lIns="182803" tIns="91400" rIns="182803" bIns="91400" rtlCol="0" anchor="ctr"/>
            <a:lstStyle/>
            <a:p>
              <a:pPr algn="ctr"/>
              <a:endParaRPr lang="en-US" dirty="0"/>
            </a:p>
          </p:txBody>
        </p:sp>
        <p:sp>
          <p:nvSpPr>
            <p:cNvPr id="64" name="Oval 63"/>
            <p:cNvSpPr/>
            <p:nvPr/>
          </p:nvSpPr>
          <p:spPr>
            <a:xfrm>
              <a:off x="19153631" y="4840932"/>
              <a:ext cx="1546697" cy="1547100"/>
            </a:xfrm>
            <a:prstGeom prst="ellipse">
              <a:avLst/>
            </a:prstGeom>
            <a:solidFill>
              <a:schemeClr val="bg1">
                <a:lumMod val="85000"/>
              </a:schemeClr>
            </a:solidFill>
            <a:ln>
              <a:noFill/>
            </a:ln>
            <a:effectLst/>
          </p:spPr>
          <p:style>
            <a:lnRef idx="1">
              <a:schemeClr val="accent1"/>
            </a:lnRef>
            <a:fillRef idx="3">
              <a:schemeClr val="accent1"/>
            </a:fillRef>
            <a:effectRef idx="2">
              <a:schemeClr val="accent1"/>
            </a:effectRef>
            <a:fontRef idx="minor">
              <a:schemeClr val="lt1"/>
            </a:fontRef>
          </p:style>
          <p:txBody>
            <a:bodyPr lIns="182803" tIns="91400" rIns="182803" bIns="91400" rtlCol="0" anchor="ctr"/>
            <a:lstStyle/>
            <a:p>
              <a:pPr algn="ctr"/>
              <a:endParaRPr lang="en-US" dirty="0"/>
            </a:p>
          </p:txBody>
        </p:sp>
        <p:sp>
          <p:nvSpPr>
            <p:cNvPr id="65" name="Oval 64"/>
            <p:cNvSpPr/>
            <p:nvPr/>
          </p:nvSpPr>
          <p:spPr>
            <a:xfrm>
              <a:off x="16550359" y="6369206"/>
              <a:ext cx="1546697" cy="1547100"/>
            </a:xfrm>
            <a:prstGeom prst="ellipse">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lIns="182803" tIns="91400" rIns="182803" bIns="91400" rtlCol="0" anchor="ctr"/>
            <a:lstStyle/>
            <a:p>
              <a:pPr algn="ctr"/>
              <a:endParaRPr lang="en-US" dirty="0"/>
            </a:p>
          </p:txBody>
        </p:sp>
        <p:sp>
          <p:nvSpPr>
            <p:cNvPr id="66" name="Oval 65"/>
            <p:cNvSpPr/>
            <p:nvPr/>
          </p:nvSpPr>
          <p:spPr>
            <a:xfrm>
              <a:off x="3279542" y="4068864"/>
              <a:ext cx="1546697" cy="1547100"/>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lIns="182803" tIns="91400" rIns="182803" bIns="91400" rtlCol="0" anchor="ctr"/>
            <a:lstStyle/>
            <a:p>
              <a:pPr algn="ctr"/>
              <a:endParaRPr lang="en-US" dirty="0"/>
            </a:p>
          </p:txBody>
        </p:sp>
      </p:grpSp>
      <p:grpSp>
        <p:nvGrpSpPr>
          <p:cNvPr id="2" name="Group 1"/>
          <p:cNvGrpSpPr/>
          <p:nvPr/>
        </p:nvGrpSpPr>
        <p:grpSpPr>
          <a:xfrm>
            <a:off x="6760021" y="1431014"/>
            <a:ext cx="2878184" cy="1511688"/>
            <a:chOff x="12369436" y="4991384"/>
            <a:chExt cx="10182696" cy="5348183"/>
          </a:xfrm>
        </p:grpSpPr>
        <p:sp>
          <p:nvSpPr>
            <p:cNvPr id="68" name="Rectangle 67"/>
            <p:cNvSpPr/>
            <p:nvPr/>
          </p:nvSpPr>
          <p:spPr bwMode="auto">
            <a:xfrm>
              <a:off x="13336667" y="7302282"/>
              <a:ext cx="9215461" cy="742442"/>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p>
          </p:txBody>
        </p:sp>
        <p:sp>
          <p:nvSpPr>
            <p:cNvPr id="69" name="Rectangle 68"/>
            <p:cNvSpPr/>
            <p:nvPr/>
          </p:nvSpPr>
          <p:spPr bwMode="auto">
            <a:xfrm>
              <a:off x="13336667" y="7302282"/>
              <a:ext cx="2303866" cy="742442"/>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p>
          </p:txBody>
        </p:sp>
        <p:sp>
          <p:nvSpPr>
            <p:cNvPr id="71" name="Oval 70"/>
            <p:cNvSpPr/>
            <p:nvPr/>
          </p:nvSpPr>
          <p:spPr>
            <a:xfrm>
              <a:off x="12398861" y="7276986"/>
              <a:ext cx="839131" cy="839346"/>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dirty="0" smtClean="0"/>
                <a:t> </a:t>
              </a:r>
              <a:endParaRPr lang="en-US" dirty="0"/>
            </a:p>
          </p:txBody>
        </p:sp>
        <p:sp>
          <p:nvSpPr>
            <p:cNvPr id="77" name="Rectangle 76"/>
            <p:cNvSpPr/>
            <p:nvPr/>
          </p:nvSpPr>
          <p:spPr bwMode="auto">
            <a:xfrm>
              <a:off x="13336666" y="8430405"/>
              <a:ext cx="9215462" cy="747262"/>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p>
          </p:txBody>
        </p:sp>
        <p:sp>
          <p:nvSpPr>
            <p:cNvPr id="78" name="Rectangle 77"/>
            <p:cNvSpPr/>
            <p:nvPr/>
          </p:nvSpPr>
          <p:spPr bwMode="auto">
            <a:xfrm>
              <a:off x="13336666" y="8430405"/>
              <a:ext cx="6868219" cy="747262"/>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p>
          </p:txBody>
        </p:sp>
        <p:sp>
          <p:nvSpPr>
            <p:cNvPr id="80" name="Oval 79"/>
            <p:cNvSpPr/>
            <p:nvPr/>
          </p:nvSpPr>
          <p:spPr>
            <a:xfrm>
              <a:off x="12381245" y="8399549"/>
              <a:ext cx="839127" cy="839346"/>
            </a:xfrm>
            <a:prstGeom prst="ellipse">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lIns="121917" tIns="60958" rIns="121917" bIns="60958" rtlCol="0" anchor="ctr"/>
            <a:lstStyle/>
            <a:p>
              <a:pPr algn="ctr"/>
              <a:endParaRPr lang="en-US" dirty="0"/>
            </a:p>
          </p:txBody>
        </p:sp>
        <p:sp>
          <p:nvSpPr>
            <p:cNvPr id="93" name="Rectangle 92"/>
            <p:cNvSpPr/>
            <p:nvPr/>
          </p:nvSpPr>
          <p:spPr bwMode="auto">
            <a:xfrm>
              <a:off x="13336666" y="6125942"/>
              <a:ext cx="9215462" cy="747264"/>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p>
          </p:txBody>
        </p:sp>
        <p:sp>
          <p:nvSpPr>
            <p:cNvPr id="94" name="Rectangle 93"/>
            <p:cNvSpPr/>
            <p:nvPr/>
          </p:nvSpPr>
          <p:spPr bwMode="auto">
            <a:xfrm>
              <a:off x="13336666" y="6125942"/>
              <a:ext cx="5422278" cy="747264"/>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p>
          </p:txBody>
        </p:sp>
        <p:sp>
          <p:nvSpPr>
            <p:cNvPr id="96" name="Oval 95"/>
            <p:cNvSpPr/>
            <p:nvPr/>
          </p:nvSpPr>
          <p:spPr>
            <a:xfrm>
              <a:off x="12369436" y="6097578"/>
              <a:ext cx="839127" cy="839346"/>
            </a:xfrm>
            <a:prstGeom prst="ellipse">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lIns="121917" tIns="60958" rIns="121917" bIns="60958" rtlCol="0" anchor="ctr"/>
            <a:lstStyle/>
            <a:p>
              <a:pPr algn="ctr"/>
              <a:endParaRPr lang="en-US" dirty="0"/>
            </a:p>
          </p:txBody>
        </p:sp>
        <p:sp>
          <p:nvSpPr>
            <p:cNvPr id="101" name="Rectangle 100"/>
            <p:cNvSpPr/>
            <p:nvPr/>
          </p:nvSpPr>
          <p:spPr bwMode="auto">
            <a:xfrm>
              <a:off x="13336666" y="5012274"/>
              <a:ext cx="9215466" cy="747268"/>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p>
          </p:txBody>
        </p:sp>
        <p:sp>
          <p:nvSpPr>
            <p:cNvPr id="102" name="Rectangle 101"/>
            <p:cNvSpPr/>
            <p:nvPr/>
          </p:nvSpPr>
          <p:spPr bwMode="auto">
            <a:xfrm>
              <a:off x="13336666" y="5012274"/>
              <a:ext cx="4607732" cy="747268"/>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p>
          </p:txBody>
        </p:sp>
        <p:sp>
          <p:nvSpPr>
            <p:cNvPr id="104" name="Oval 103"/>
            <p:cNvSpPr/>
            <p:nvPr/>
          </p:nvSpPr>
          <p:spPr>
            <a:xfrm>
              <a:off x="12369436" y="4991384"/>
              <a:ext cx="839127" cy="839346"/>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lIns="121917" tIns="60958" rIns="121917" bIns="60958" rtlCol="0" anchor="ctr"/>
            <a:lstStyle/>
            <a:p>
              <a:pPr algn="ctr"/>
              <a:endParaRPr lang="en-US" dirty="0"/>
            </a:p>
          </p:txBody>
        </p:sp>
        <p:sp>
          <p:nvSpPr>
            <p:cNvPr id="110" name="Rectangle 109"/>
            <p:cNvSpPr/>
            <p:nvPr/>
          </p:nvSpPr>
          <p:spPr bwMode="auto">
            <a:xfrm>
              <a:off x="13336667" y="9558529"/>
              <a:ext cx="9215462" cy="747262"/>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p>
          </p:txBody>
        </p:sp>
        <p:sp>
          <p:nvSpPr>
            <p:cNvPr id="111" name="Rectangle 110"/>
            <p:cNvSpPr/>
            <p:nvPr/>
          </p:nvSpPr>
          <p:spPr bwMode="auto">
            <a:xfrm>
              <a:off x="13336667" y="9558529"/>
              <a:ext cx="3793186" cy="74726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p>
          </p:txBody>
        </p:sp>
        <p:sp>
          <p:nvSpPr>
            <p:cNvPr id="113" name="Oval 112"/>
            <p:cNvSpPr/>
            <p:nvPr/>
          </p:nvSpPr>
          <p:spPr>
            <a:xfrm>
              <a:off x="12428288" y="9500221"/>
              <a:ext cx="839127" cy="839346"/>
            </a:xfrm>
            <a:prstGeom prst="ellipse">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lIns="121917" tIns="60958" rIns="121917" bIns="60958" rtlCol="0" anchor="ctr"/>
            <a:lstStyle/>
            <a:p>
              <a:pPr algn="ctr"/>
              <a:endParaRPr lang="en-US" dirty="0"/>
            </a:p>
          </p:txBody>
        </p:sp>
      </p:grpSp>
      <p:grpSp>
        <p:nvGrpSpPr>
          <p:cNvPr id="3" name="Group 2"/>
          <p:cNvGrpSpPr/>
          <p:nvPr/>
        </p:nvGrpSpPr>
        <p:grpSpPr>
          <a:xfrm>
            <a:off x="10604192" y="1454740"/>
            <a:ext cx="4967594" cy="929526"/>
            <a:chOff x="2260213" y="3756774"/>
            <a:chExt cx="19966827" cy="3736152"/>
          </a:xfrm>
        </p:grpSpPr>
        <p:sp>
          <p:nvSpPr>
            <p:cNvPr id="117" name="Oval 5"/>
            <p:cNvSpPr>
              <a:spLocks noChangeArrowheads="1"/>
            </p:cNvSpPr>
            <p:nvPr/>
          </p:nvSpPr>
          <p:spPr bwMode="auto">
            <a:xfrm>
              <a:off x="2607368" y="4104019"/>
              <a:ext cx="3043073" cy="3043866"/>
            </a:xfrm>
            <a:prstGeom prst="ellipse">
              <a:avLst/>
            </a:prstGeom>
            <a:solidFill>
              <a:schemeClr val="accent1"/>
            </a:solidFill>
            <a:ln>
              <a:noFill/>
            </a:ln>
            <a:extLst/>
          </p:spPr>
          <p:txBody>
            <a:bodyPr vert="horz" wrap="square" lIns="182843" tIns="91422" rIns="182843" bIns="91422" numCol="1" anchor="t" anchorCtr="0" compatLnSpc="1">
              <a:prstTxWarp prst="textNoShape">
                <a:avLst/>
              </a:prstTxWarp>
            </a:bodyPr>
            <a:lstStyle/>
            <a:p>
              <a:endParaRPr lang="id-ID"/>
            </a:p>
          </p:txBody>
        </p:sp>
        <p:grpSp>
          <p:nvGrpSpPr>
            <p:cNvPr id="118" name="Group 117"/>
            <p:cNvGrpSpPr/>
            <p:nvPr/>
          </p:nvGrpSpPr>
          <p:grpSpPr>
            <a:xfrm>
              <a:off x="2260213" y="3756774"/>
              <a:ext cx="3735179" cy="3736152"/>
              <a:chOff x="1119258" y="2257147"/>
              <a:chExt cx="1868076" cy="1868076"/>
            </a:xfrm>
          </p:grpSpPr>
          <p:sp>
            <p:nvSpPr>
              <p:cNvPr id="119" name="Freeform 6"/>
              <p:cNvSpPr>
                <a:spLocks/>
              </p:cNvSpPr>
              <p:nvPr/>
            </p:nvSpPr>
            <p:spPr bwMode="auto">
              <a:xfrm>
                <a:off x="2495041" y="2394505"/>
                <a:ext cx="356034" cy="354935"/>
              </a:xfrm>
              <a:custGeom>
                <a:avLst/>
                <a:gdLst>
                  <a:gd name="T0" fmla="*/ 207 w 207"/>
                  <a:gd name="T1" fmla="*/ 181 h 206"/>
                  <a:gd name="T2" fmla="*/ 26 w 207"/>
                  <a:gd name="T3" fmla="*/ 0 h 206"/>
                  <a:gd name="T4" fmla="*/ 0 w 207"/>
                  <a:gd name="T5" fmla="*/ 44 h 206"/>
                  <a:gd name="T6" fmla="*/ 163 w 207"/>
                  <a:gd name="T7" fmla="*/ 206 h 206"/>
                  <a:gd name="T8" fmla="*/ 207 w 207"/>
                  <a:gd name="T9" fmla="*/ 181 h 206"/>
                </a:gdLst>
                <a:ahLst/>
                <a:cxnLst>
                  <a:cxn ang="0">
                    <a:pos x="T0" y="T1"/>
                  </a:cxn>
                  <a:cxn ang="0">
                    <a:pos x="T2" y="T3"/>
                  </a:cxn>
                  <a:cxn ang="0">
                    <a:pos x="T4" y="T5"/>
                  </a:cxn>
                  <a:cxn ang="0">
                    <a:pos x="T6" y="T7"/>
                  </a:cxn>
                  <a:cxn ang="0">
                    <a:pos x="T8" y="T9"/>
                  </a:cxn>
                </a:cxnLst>
                <a:rect l="0" t="0" r="r" b="b"/>
                <a:pathLst>
                  <a:path w="207" h="206">
                    <a:moveTo>
                      <a:pt x="207" y="181"/>
                    </a:moveTo>
                    <a:cubicBezTo>
                      <a:pt x="162" y="107"/>
                      <a:pt x="100" y="45"/>
                      <a:pt x="26" y="0"/>
                    </a:cubicBezTo>
                    <a:cubicBezTo>
                      <a:pt x="0" y="44"/>
                      <a:pt x="0" y="44"/>
                      <a:pt x="0" y="44"/>
                    </a:cubicBezTo>
                    <a:cubicBezTo>
                      <a:pt x="66" y="85"/>
                      <a:pt x="122" y="140"/>
                      <a:pt x="163" y="206"/>
                    </a:cubicBezTo>
                    <a:lnTo>
                      <a:pt x="207" y="181"/>
                    </a:ln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id-ID"/>
              </a:p>
            </p:txBody>
          </p:sp>
          <p:sp>
            <p:nvSpPr>
              <p:cNvPr id="120" name="Freeform 7"/>
              <p:cNvSpPr>
                <a:spLocks/>
              </p:cNvSpPr>
              <p:nvPr/>
            </p:nvSpPr>
            <p:spPr bwMode="auto">
              <a:xfrm>
                <a:off x="2075273" y="2257147"/>
                <a:ext cx="427460" cy="191203"/>
              </a:xfrm>
              <a:custGeom>
                <a:avLst/>
                <a:gdLst>
                  <a:gd name="T0" fmla="*/ 0 w 248"/>
                  <a:gd name="T1" fmla="*/ 0 h 111"/>
                  <a:gd name="T2" fmla="*/ 0 w 248"/>
                  <a:gd name="T3" fmla="*/ 51 h 111"/>
                  <a:gd name="T4" fmla="*/ 222 w 248"/>
                  <a:gd name="T5" fmla="*/ 111 h 111"/>
                  <a:gd name="T6" fmla="*/ 248 w 248"/>
                  <a:gd name="T7" fmla="*/ 67 h 111"/>
                  <a:gd name="T8" fmla="*/ 0 w 248"/>
                  <a:gd name="T9" fmla="*/ 0 h 111"/>
                </a:gdLst>
                <a:ahLst/>
                <a:cxnLst>
                  <a:cxn ang="0">
                    <a:pos x="T0" y="T1"/>
                  </a:cxn>
                  <a:cxn ang="0">
                    <a:pos x="T2" y="T3"/>
                  </a:cxn>
                  <a:cxn ang="0">
                    <a:pos x="T4" y="T5"/>
                  </a:cxn>
                  <a:cxn ang="0">
                    <a:pos x="T6" y="T7"/>
                  </a:cxn>
                  <a:cxn ang="0">
                    <a:pos x="T8" y="T9"/>
                  </a:cxn>
                </a:cxnLst>
                <a:rect l="0" t="0" r="r" b="b"/>
                <a:pathLst>
                  <a:path w="248" h="111">
                    <a:moveTo>
                      <a:pt x="0" y="0"/>
                    </a:moveTo>
                    <a:cubicBezTo>
                      <a:pt x="0" y="51"/>
                      <a:pt x="0" y="51"/>
                      <a:pt x="0" y="51"/>
                    </a:cubicBezTo>
                    <a:cubicBezTo>
                      <a:pt x="80" y="53"/>
                      <a:pt x="156" y="75"/>
                      <a:pt x="222" y="111"/>
                    </a:cubicBezTo>
                    <a:cubicBezTo>
                      <a:pt x="248" y="67"/>
                      <a:pt x="248" y="67"/>
                      <a:pt x="248" y="67"/>
                    </a:cubicBezTo>
                    <a:cubicBezTo>
                      <a:pt x="174" y="26"/>
                      <a:pt x="90" y="2"/>
                      <a:pt x="0" y="0"/>
                    </a:cubicBez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id-ID"/>
              </a:p>
            </p:txBody>
          </p:sp>
          <p:sp>
            <p:nvSpPr>
              <p:cNvPr id="121" name="Freeform 8"/>
              <p:cNvSpPr>
                <a:spLocks/>
              </p:cNvSpPr>
              <p:nvPr/>
            </p:nvSpPr>
            <p:spPr bwMode="auto">
              <a:xfrm>
                <a:off x="2796131" y="2743946"/>
                <a:ext cx="191203" cy="425262"/>
              </a:xfrm>
              <a:custGeom>
                <a:avLst/>
                <a:gdLst>
                  <a:gd name="T0" fmla="*/ 45 w 111"/>
                  <a:gd name="T1" fmla="*/ 0 h 247"/>
                  <a:gd name="T2" fmla="*/ 0 w 111"/>
                  <a:gd name="T3" fmla="*/ 26 h 247"/>
                  <a:gd name="T4" fmla="*/ 60 w 111"/>
                  <a:gd name="T5" fmla="*/ 247 h 247"/>
                  <a:gd name="T6" fmla="*/ 111 w 111"/>
                  <a:gd name="T7" fmla="*/ 247 h 247"/>
                  <a:gd name="T8" fmla="*/ 45 w 111"/>
                  <a:gd name="T9" fmla="*/ 0 h 247"/>
                </a:gdLst>
                <a:ahLst/>
                <a:cxnLst>
                  <a:cxn ang="0">
                    <a:pos x="T0" y="T1"/>
                  </a:cxn>
                  <a:cxn ang="0">
                    <a:pos x="T2" y="T3"/>
                  </a:cxn>
                  <a:cxn ang="0">
                    <a:pos x="T4" y="T5"/>
                  </a:cxn>
                  <a:cxn ang="0">
                    <a:pos x="T6" y="T7"/>
                  </a:cxn>
                  <a:cxn ang="0">
                    <a:pos x="T8" y="T9"/>
                  </a:cxn>
                </a:cxnLst>
                <a:rect l="0" t="0" r="r" b="b"/>
                <a:pathLst>
                  <a:path w="111" h="247">
                    <a:moveTo>
                      <a:pt x="45" y="0"/>
                    </a:moveTo>
                    <a:cubicBezTo>
                      <a:pt x="0" y="26"/>
                      <a:pt x="0" y="26"/>
                      <a:pt x="0" y="26"/>
                    </a:cubicBezTo>
                    <a:cubicBezTo>
                      <a:pt x="37" y="92"/>
                      <a:pt x="58" y="167"/>
                      <a:pt x="60" y="247"/>
                    </a:cubicBezTo>
                    <a:cubicBezTo>
                      <a:pt x="111" y="247"/>
                      <a:pt x="111" y="247"/>
                      <a:pt x="111" y="247"/>
                    </a:cubicBezTo>
                    <a:cubicBezTo>
                      <a:pt x="109" y="158"/>
                      <a:pt x="85" y="74"/>
                      <a:pt x="45" y="0"/>
                    </a:cubicBez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id-ID"/>
              </a:p>
            </p:txBody>
          </p:sp>
          <p:sp>
            <p:nvSpPr>
              <p:cNvPr id="122" name="Freeform 9"/>
              <p:cNvSpPr>
                <a:spLocks/>
              </p:cNvSpPr>
              <p:nvPr/>
            </p:nvSpPr>
            <p:spPr bwMode="auto">
              <a:xfrm>
                <a:off x="2796131" y="3213162"/>
                <a:ext cx="191203" cy="427460"/>
              </a:xfrm>
              <a:custGeom>
                <a:avLst/>
                <a:gdLst>
                  <a:gd name="T0" fmla="*/ 60 w 111"/>
                  <a:gd name="T1" fmla="*/ 0 h 248"/>
                  <a:gd name="T2" fmla="*/ 0 w 111"/>
                  <a:gd name="T3" fmla="*/ 222 h 248"/>
                  <a:gd name="T4" fmla="*/ 45 w 111"/>
                  <a:gd name="T5" fmla="*/ 248 h 248"/>
                  <a:gd name="T6" fmla="*/ 111 w 111"/>
                  <a:gd name="T7" fmla="*/ 0 h 248"/>
                  <a:gd name="T8" fmla="*/ 60 w 111"/>
                  <a:gd name="T9" fmla="*/ 0 h 248"/>
                </a:gdLst>
                <a:ahLst/>
                <a:cxnLst>
                  <a:cxn ang="0">
                    <a:pos x="T0" y="T1"/>
                  </a:cxn>
                  <a:cxn ang="0">
                    <a:pos x="T2" y="T3"/>
                  </a:cxn>
                  <a:cxn ang="0">
                    <a:pos x="T4" y="T5"/>
                  </a:cxn>
                  <a:cxn ang="0">
                    <a:pos x="T6" y="T7"/>
                  </a:cxn>
                  <a:cxn ang="0">
                    <a:pos x="T8" y="T9"/>
                  </a:cxn>
                </a:cxnLst>
                <a:rect l="0" t="0" r="r" b="b"/>
                <a:pathLst>
                  <a:path w="111" h="248">
                    <a:moveTo>
                      <a:pt x="60" y="0"/>
                    </a:moveTo>
                    <a:cubicBezTo>
                      <a:pt x="58" y="80"/>
                      <a:pt x="37" y="156"/>
                      <a:pt x="0" y="222"/>
                    </a:cubicBezTo>
                    <a:cubicBezTo>
                      <a:pt x="45" y="248"/>
                      <a:pt x="45" y="248"/>
                      <a:pt x="45" y="248"/>
                    </a:cubicBezTo>
                    <a:cubicBezTo>
                      <a:pt x="85" y="174"/>
                      <a:pt x="109" y="90"/>
                      <a:pt x="111" y="0"/>
                    </a:cubicBezTo>
                    <a:lnTo>
                      <a:pt x="60" y="0"/>
                    </a:ln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id-ID"/>
              </a:p>
            </p:txBody>
          </p:sp>
          <p:sp>
            <p:nvSpPr>
              <p:cNvPr id="123" name="Freeform 10"/>
              <p:cNvSpPr>
                <a:spLocks/>
              </p:cNvSpPr>
              <p:nvPr/>
            </p:nvSpPr>
            <p:spPr bwMode="auto">
              <a:xfrm>
                <a:off x="2495041" y="3632930"/>
                <a:ext cx="356034" cy="356034"/>
              </a:xfrm>
              <a:custGeom>
                <a:avLst/>
                <a:gdLst>
                  <a:gd name="T0" fmla="*/ 207 w 207"/>
                  <a:gd name="T1" fmla="*/ 26 h 207"/>
                  <a:gd name="T2" fmla="*/ 163 w 207"/>
                  <a:gd name="T3" fmla="*/ 0 h 207"/>
                  <a:gd name="T4" fmla="*/ 0 w 207"/>
                  <a:gd name="T5" fmla="*/ 163 h 207"/>
                  <a:gd name="T6" fmla="*/ 26 w 207"/>
                  <a:gd name="T7" fmla="*/ 207 h 207"/>
                  <a:gd name="T8" fmla="*/ 207 w 207"/>
                  <a:gd name="T9" fmla="*/ 26 h 207"/>
                </a:gdLst>
                <a:ahLst/>
                <a:cxnLst>
                  <a:cxn ang="0">
                    <a:pos x="T0" y="T1"/>
                  </a:cxn>
                  <a:cxn ang="0">
                    <a:pos x="T2" y="T3"/>
                  </a:cxn>
                  <a:cxn ang="0">
                    <a:pos x="T4" y="T5"/>
                  </a:cxn>
                  <a:cxn ang="0">
                    <a:pos x="T6" y="T7"/>
                  </a:cxn>
                  <a:cxn ang="0">
                    <a:pos x="T8" y="T9"/>
                  </a:cxn>
                </a:cxnLst>
                <a:rect l="0" t="0" r="r" b="b"/>
                <a:pathLst>
                  <a:path w="207" h="207">
                    <a:moveTo>
                      <a:pt x="207" y="26"/>
                    </a:moveTo>
                    <a:cubicBezTo>
                      <a:pt x="163" y="0"/>
                      <a:pt x="163" y="0"/>
                      <a:pt x="163" y="0"/>
                    </a:cubicBezTo>
                    <a:cubicBezTo>
                      <a:pt x="122" y="66"/>
                      <a:pt x="66" y="122"/>
                      <a:pt x="0" y="163"/>
                    </a:cubicBezTo>
                    <a:cubicBezTo>
                      <a:pt x="26" y="207"/>
                      <a:pt x="26" y="207"/>
                      <a:pt x="26" y="207"/>
                    </a:cubicBezTo>
                    <a:cubicBezTo>
                      <a:pt x="100" y="162"/>
                      <a:pt x="162" y="100"/>
                      <a:pt x="207" y="26"/>
                    </a:cubicBez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id-ID"/>
              </a:p>
            </p:txBody>
          </p:sp>
          <p:sp>
            <p:nvSpPr>
              <p:cNvPr id="124" name="Freeform 11"/>
              <p:cNvSpPr>
                <a:spLocks/>
              </p:cNvSpPr>
              <p:nvPr/>
            </p:nvSpPr>
            <p:spPr bwMode="auto">
              <a:xfrm>
                <a:off x="2075273" y="3936217"/>
                <a:ext cx="427460" cy="189006"/>
              </a:xfrm>
              <a:custGeom>
                <a:avLst/>
                <a:gdLst>
                  <a:gd name="T0" fmla="*/ 248 w 248"/>
                  <a:gd name="T1" fmla="*/ 44 h 110"/>
                  <a:gd name="T2" fmla="*/ 222 w 248"/>
                  <a:gd name="T3" fmla="*/ 0 h 110"/>
                  <a:gd name="T4" fmla="*/ 0 w 248"/>
                  <a:gd name="T5" fmla="*/ 59 h 110"/>
                  <a:gd name="T6" fmla="*/ 0 w 248"/>
                  <a:gd name="T7" fmla="*/ 110 h 110"/>
                  <a:gd name="T8" fmla="*/ 248 w 248"/>
                  <a:gd name="T9" fmla="*/ 44 h 110"/>
                </a:gdLst>
                <a:ahLst/>
                <a:cxnLst>
                  <a:cxn ang="0">
                    <a:pos x="T0" y="T1"/>
                  </a:cxn>
                  <a:cxn ang="0">
                    <a:pos x="T2" y="T3"/>
                  </a:cxn>
                  <a:cxn ang="0">
                    <a:pos x="T4" y="T5"/>
                  </a:cxn>
                  <a:cxn ang="0">
                    <a:pos x="T6" y="T7"/>
                  </a:cxn>
                  <a:cxn ang="0">
                    <a:pos x="T8" y="T9"/>
                  </a:cxn>
                </a:cxnLst>
                <a:rect l="0" t="0" r="r" b="b"/>
                <a:pathLst>
                  <a:path w="248" h="110">
                    <a:moveTo>
                      <a:pt x="248" y="44"/>
                    </a:moveTo>
                    <a:cubicBezTo>
                      <a:pt x="222" y="0"/>
                      <a:pt x="222" y="0"/>
                      <a:pt x="222" y="0"/>
                    </a:cubicBezTo>
                    <a:cubicBezTo>
                      <a:pt x="156" y="36"/>
                      <a:pt x="80" y="57"/>
                      <a:pt x="0" y="59"/>
                    </a:cubicBezTo>
                    <a:cubicBezTo>
                      <a:pt x="0" y="110"/>
                      <a:pt x="0" y="110"/>
                      <a:pt x="0" y="110"/>
                    </a:cubicBezTo>
                    <a:cubicBezTo>
                      <a:pt x="90" y="108"/>
                      <a:pt x="174" y="84"/>
                      <a:pt x="248" y="44"/>
                    </a:cubicBez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id-ID"/>
              </a:p>
            </p:txBody>
          </p:sp>
          <p:sp>
            <p:nvSpPr>
              <p:cNvPr id="125" name="Freeform 12"/>
              <p:cNvSpPr>
                <a:spLocks/>
              </p:cNvSpPr>
              <p:nvPr/>
            </p:nvSpPr>
            <p:spPr bwMode="auto">
              <a:xfrm>
                <a:off x="1606057" y="3936217"/>
                <a:ext cx="425262" cy="189006"/>
              </a:xfrm>
              <a:custGeom>
                <a:avLst/>
                <a:gdLst>
                  <a:gd name="T0" fmla="*/ 0 w 247"/>
                  <a:gd name="T1" fmla="*/ 44 h 110"/>
                  <a:gd name="T2" fmla="*/ 247 w 247"/>
                  <a:gd name="T3" fmla="*/ 110 h 110"/>
                  <a:gd name="T4" fmla="*/ 247 w 247"/>
                  <a:gd name="T5" fmla="*/ 59 h 110"/>
                  <a:gd name="T6" fmla="*/ 26 w 247"/>
                  <a:gd name="T7" fmla="*/ 0 h 110"/>
                  <a:gd name="T8" fmla="*/ 0 w 247"/>
                  <a:gd name="T9" fmla="*/ 44 h 110"/>
                </a:gdLst>
                <a:ahLst/>
                <a:cxnLst>
                  <a:cxn ang="0">
                    <a:pos x="T0" y="T1"/>
                  </a:cxn>
                  <a:cxn ang="0">
                    <a:pos x="T2" y="T3"/>
                  </a:cxn>
                  <a:cxn ang="0">
                    <a:pos x="T4" y="T5"/>
                  </a:cxn>
                  <a:cxn ang="0">
                    <a:pos x="T6" y="T7"/>
                  </a:cxn>
                  <a:cxn ang="0">
                    <a:pos x="T8" y="T9"/>
                  </a:cxn>
                </a:cxnLst>
                <a:rect l="0" t="0" r="r" b="b"/>
                <a:pathLst>
                  <a:path w="247" h="110">
                    <a:moveTo>
                      <a:pt x="0" y="44"/>
                    </a:moveTo>
                    <a:cubicBezTo>
                      <a:pt x="74" y="84"/>
                      <a:pt x="158" y="108"/>
                      <a:pt x="247" y="110"/>
                    </a:cubicBezTo>
                    <a:cubicBezTo>
                      <a:pt x="247" y="59"/>
                      <a:pt x="247" y="59"/>
                      <a:pt x="247" y="59"/>
                    </a:cubicBezTo>
                    <a:cubicBezTo>
                      <a:pt x="167" y="57"/>
                      <a:pt x="92" y="36"/>
                      <a:pt x="26" y="0"/>
                    </a:cubicBezTo>
                    <a:lnTo>
                      <a:pt x="0" y="44"/>
                    </a:lnTo>
                    <a:close/>
                  </a:path>
                </a:pathLst>
              </a:custGeom>
              <a:solidFill>
                <a:schemeClr val="accent1">
                  <a:lumMod val="75000"/>
                  <a:alpha val="24000"/>
                </a:schemeClr>
              </a:solidFill>
              <a:ln>
                <a:noFill/>
              </a:ln>
              <a:extLst/>
            </p:spPr>
            <p:txBody>
              <a:bodyPr vert="horz" wrap="square" lIns="91440" tIns="45720" rIns="91440" bIns="45720" numCol="1" anchor="t" anchorCtr="0" compatLnSpc="1">
                <a:prstTxWarp prst="textNoShape">
                  <a:avLst/>
                </a:prstTxWarp>
              </a:bodyPr>
              <a:lstStyle/>
              <a:p>
                <a:endParaRPr lang="id-ID"/>
              </a:p>
            </p:txBody>
          </p:sp>
          <p:sp>
            <p:nvSpPr>
              <p:cNvPr id="126" name="Freeform 13"/>
              <p:cNvSpPr>
                <a:spLocks/>
              </p:cNvSpPr>
              <p:nvPr/>
            </p:nvSpPr>
            <p:spPr bwMode="auto">
              <a:xfrm>
                <a:off x="1256616" y="3632930"/>
                <a:ext cx="354935" cy="356034"/>
              </a:xfrm>
              <a:custGeom>
                <a:avLst/>
                <a:gdLst>
                  <a:gd name="T0" fmla="*/ 44 w 206"/>
                  <a:gd name="T1" fmla="*/ 0 h 207"/>
                  <a:gd name="T2" fmla="*/ 0 w 206"/>
                  <a:gd name="T3" fmla="*/ 26 h 207"/>
                  <a:gd name="T4" fmla="*/ 181 w 206"/>
                  <a:gd name="T5" fmla="*/ 207 h 207"/>
                  <a:gd name="T6" fmla="*/ 206 w 206"/>
                  <a:gd name="T7" fmla="*/ 163 h 207"/>
                  <a:gd name="T8" fmla="*/ 44 w 206"/>
                  <a:gd name="T9" fmla="*/ 0 h 207"/>
                </a:gdLst>
                <a:ahLst/>
                <a:cxnLst>
                  <a:cxn ang="0">
                    <a:pos x="T0" y="T1"/>
                  </a:cxn>
                  <a:cxn ang="0">
                    <a:pos x="T2" y="T3"/>
                  </a:cxn>
                  <a:cxn ang="0">
                    <a:pos x="T4" y="T5"/>
                  </a:cxn>
                  <a:cxn ang="0">
                    <a:pos x="T6" y="T7"/>
                  </a:cxn>
                  <a:cxn ang="0">
                    <a:pos x="T8" y="T9"/>
                  </a:cxn>
                </a:cxnLst>
                <a:rect l="0" t="0" r="r" b="b"/>
                <a:pathLst>
                  <a:path w="206" h="207">
                    <a:moveTo>
                      <a:pt x="44" y="0"/>
                    </a:moveTo>
                    <a:cubicBezTo>
                      <a:pt x="0" y="26"/>
                      <a:pt x="0" y="26"/>
                      <a:pt x="0" y="26"/>
                    </a:cubicBezTo>
                    <a:cubicBezTo>
                      <a:pt x="45" y="100"/>
                      <a:pt x="107" y="162"/>
                      <a:pt x="181" y="207"/>
                    </a:cubicBezTo>
                    <a:cubicBezTo>
                      <a:pt x="206" y="163"/>
                      <a:pt x="206" y="163"/>
                      <a:pt x="206" y="163"/>
                    </a:cubicBezTo>
                    <a:cubicBezTo>
                      <a:pt x="140" y="122"/>
                      <a:pt x="85" y="66"/>
                      <a:pt x="44" y="0"/>
                    </a:cubicBezTo>
                    <a:close/>
                  </a:path>
                </a:pathLst>
              </a:custGeom>
              <a:solidFill>
                <a:schemeClr val="accent1">
                  <a:lumMod val="75000"/>
                  <a:alpha val="24000"/>
                </a:schemeClr>
              </a:solidFill>
              <a:ln>
                <a:noFill/>
              </a:ln>
              <a:extLst/>
            </p:spPr>
            <p:txBody>
              <a:bodyPr vert="horz" wrap="square" lIns="91440" tIns="45720" rIns="91440" bIns="45720" numCol="1" anchor="t" anchorCtr="0" compatLnSpc="1">
                <a:prstTxWarp prst="textNoShape">
                  <a:avLst/>
                </a:prstTxWarp>
              </a:bodyPr>
              <a:lstStyle/>
              <a:p>
                <a:endParaRPr lang="id-ID"/>
              </a:p>
            </p:txBody>
          </p:sp>
          <p:sp>
            <p:nvSpPr>
              <p:cNvPr id="127" name="Freeform 14"/>
              <p:cNvSpPr>
                <a:spLocks/>
              </p:cNvSpPr>
              <p:nvPr/>
            </p:nvSpPr>
            <p:spPr bwMode="auto">
              <a:xfrm>
                <a:off x="1119258" y="3213162"/>
                <a:ext cx="191203" cy="427460"/>
              </a:xfrm>
              <a:custGeom>
                <a:avLst/>
                <a:gdLst>
                  <a:gd name="T0" fmla="*/ 0 w 111"/>
                  <a:gd name="T1" fmla="*/ 0 h 248"/>
                  <a:gd name="T2" fmla="*/ 67 w 111"/>
                  <a:gd name="T3" fmla="*/ 248 h 248"/>
                  <a:gd name="T4" fmla="*/ 111 w 111"/>
                  <a:gd name="T5" fmla="*/ 222 h 248"/>
                  <a:gd name="T6" fmla="*/ 51 w 111"/>
                  <a:gd name="T7" fmla="*/ 0 h 248"/>
                  <a:gd name="T8" fmla="*/ 0 w 111"/>
                  <a:gd name="T9" fmla="*/ 0 h 248"/>
                </a:gdLst>
                <a:ahLst/>
                <a:cxnLst>
                  <a:cxn ang="0">
                    <a:pos x="T0" y="T1"/>
                  </a:cxn>
                  <a:cxn ang="0">
                    <a:pos x="T2" y="T3"/>
                  </a:cxn>
                  <a:cxn ang="0">
                    <a:pos x="T4" y="T5"/>
                  </a:cxn>
                  <a:cxn ang="0">
                    <a:pos x="T6" y="T7"/>
                  </a:cxn>
                  <a:cxn ang="0">
                    <a:pos x="T8" y="T9"/>
                  </a:cxn>
                </a:cxnLst>
                <a:rect l="0" t="0" r="r" b="b"/>
                <a:pathLst>
                  <a:path w="111" h="248">
                    <a:moveTo>
                      <a:pt x="0" y="0"/>
                    </a:moveTo>
                    <a:cubicBezTo>
                      <a:pt x="2" y="90"/>
                      <a:pt x="26" y="174"/>
                      <a:pt x="67" y="248"/>
                    </a:cubicBezTo>
                    <a:cubicBezTo>
                      <a:pt x="111" y="222"/>
                      <a:pt x="111" y="222"/>
                      <a:pt x="111" y="222"/>
                    </a:cubicBezTo>
                    <a:cubicBezTo>
                      <a:pt x="75" y="156"/>
                      <a:pt x="53" y="80"/>
                      <a:pt x="51" y="0"/>
                    </a:cubicBezTo>
                    <a:lnTo>
                      <a:pt x="0" y="0"/>
                    </a:lnTo>
                    <a:close/>
                  </a:path>
                </a:pathLst>
              </a:custGeom>
              <a:solidFill>
                <a:schemeClr val="accent1">
                  <a:lumMod val="75000"/>
                  <a:alpha val="24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28" name="Freeform 15"/>
              <p:cNvSpPr>
                <a:spLocks/>
              </p:cNvSpPr>
              <p:nvPr/>
            </p:nvSpPr>
            <p:spPr bwMode="auto">
              <a:xfrm>
                <a:off x="1119258" y="2743946"/>
                <a:ext cx="191203" cy="425262"/>
              </a:xfrm>
              <a:custGeom>
                <a:avLst/>
                <a:gdLst>
                  <a:gd name="T0" fmla="*/ 51 w 111"/>
                  <a:gd name="T1" fmla="*/ 247 h 247"/>
                  <a:gd name="T2" fmla="*/ 111 w 111"/>
                  <a:gd name="T3" fmla="*/ 26 h 247"/>
                  <a:gd name="T4" fmla="*/ 67 w 111"/>
                  <a:gd name="T5" fmla="*/ 0 h 247"/>
                  <a:gd name="T6" fmla="*/ 0 w 111"/>
                  <a:gd name="T7" fmla="*/ 247 h 247"/>
                  <a:gd name="T8" fmla="*/ 51 w 111"/>
                  <a:gd name="T9" fmla="*/ 247 h 247"/>
                </a:gdLst>
                <a:ahLst/>
                <a:cxnLst>
                  <a:cxn ang="0">
                    <a:pos x="T0" y="T1"/>
                  </a:cxn>
                  <a:cxn ang="0">
                    <a:pos x="T2" y="T3"/>
                  </a:cxn>
                  <a:cxn ang="0">
                    <a:pos x="T4" y="T5"/>
                  </a:cxn>
                  <a:cxn ang="0">
                    <a:pos x="T6" y="T7"/>
                  </a:cxn>
                  <a:cxn ang="0">
                    <a:pos x="T8" y="T9"/>
                  </a:cxn>
                </a:cxnLst>
                <a:rect l="0" t="0" r="r" b="b"/>
                <a:pathLst>
                  <a:path w="111" h="247">
                    <a:moveTo>
                      <a:pt x="51" y="247"/>
                    </a:moveTo>
                    <a:cubicBezTo>
                      <a:pt x="53" y="167"/>
                      <a:pt x="75" y="92"/>
                      <a:pt x="111" y="26"/>
                    </a:cubicBezTo>
                    <a:cubicBezTo>
                      <a:pt x="67" y="0"/>
                      <a:pt x="67" y="0"/>
                      <a:pt x="67" y="0"/>
                    </a:cubicBezTo>
                    <a:cubicBezTo>
                      <a:pt x="26" y="74"/>
                      <a:pt x="2" y="158"/>
                      <a:pt x="0" y="247"/>
                    </a:cubicBezTo>
                    <a:lnTo>
                      <a:pt x="51" y="247"/>
                    </a:lnTo>
                    <a:close/>
                  </a:path>
                </a:pathLst>
              </a:custGeom>
              <a:solidFill>
                <a:schemeClr val="accent1">
                  <a:lumMod val="75000"/>
                  <a:alpha val="2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29" name="Freeform 16"/>
              <p:cNvSpPr>
                <a:spLocks/>
              </p:cNvSpPr>
              <p:nvPr/>
            </p:nvSpPr>
            <p:spPr bwMode="auto">
              <a:xfrm>
                <a:off x="1256616" y="2394505"/>
                <a:ext cx="354935" cy="354935"/>
              </a:xfrm>
              <a:custGeom>
                <a:avLst/>
                <a:gdLst>
                  <a:gd name="T0" fmla="*/ 0 w 206"/>
                  <a:gd name="T1" fmla="*/ 181 h 206"/>
                  <a:gd name="T2" fmla="*/ 44 w 206"/>
                  <a:gd name="T3" fmla="*/ 206 h 206"/>
                  <a:gd name="T4" fmla="*/ 206 w 206"/>
                  <a:gd name="T5" fmla="*/ 44 h 206"/>
                  <a:gd name="T6" fmla="*/ 181 w 206"/>
                  <a:gd name="T7" fmla="*/ 0 h 206"/>
                  <a:gd name="T8" fmla="*/ 0 w 206"/>
                  <a:gd name="T9" fmla="*/ 181 h 206"/>
                </a:gdLst>
                <a:ahLst/>
                <a:cxnLst>
                  <a:cxn ang="0">
                    <a:pos x="T0" y="T1"/>
                  </a:cxn>
                  <a:cxn ang="0">
                    <a:pos x="T2" y="T3"/>
                  </a:cxn>
                  <a:cxn ang="0">
                    <a:pos x="T4" y="T5"/>
                  </a:cxn>
                  <a:cxn ang="0">
                    <a:pos x="T6" y="T7"/>
                  </a:cxn>
                  <a:cxn ang="0">
                    <a:pos x="T8" y="T9"/>
                  </a:cxn>
                </a:cxnLst>
                <a:rect l="0" t="0" r="r" b="b"/>
                <a:pathLst>
                  <a:path w="206" h="206">
                    <a:moveTo>
                      <a:pt x="0" y="181"/>
                    </a:moveTo>
                    <a:cubicBezTo>
                      <a:pt x="44" y="206"/>
                      <a:pt x="44" y="206"/>
                      <a:pt x="44" y="206"/>
                    </a:cubicBezTo>
                    <a:cubicBezTo>
                      <a:pt x="85" y="140"/>
                      <a:pt x="140" y="85"/>
                      <a:pt x="206" y="44"/>
                    </a:cubicBezTo>
                    <a:cubicBezTo>
                      <a:pt x="181" y="0"/>
                      <a:pt x="181" y="0"/>
                      <a:pt x="181" y="0"/>
                    </a:cubicBezTo>
                    <a:cubicBezTo>
                      <a:pt x="107" y="45"/>
                      <a:pt x="45" y="107"/>
                      <a:pt x="0" y="181"/>
                    </a:cubicBezTo>
                    <a:close/>
                  </a:path>
                </a:pathLst>
              </a:custGeom>
              <a:solidFill>
                <a:schemeClr val="accent1">
                  <a:lumMod val="75000"/>
                  <a:alpha val="2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30" name="Freeform 17"/>
              <p:cNvSpPr>
                <a:spLocks/>
              </p:cNvSpPr>
              <p:nvPr/>
            </p:nvSpPr>
            <p:spPr bwMode="auto">
              <a:xfrm>
                <a:off x="1606057" y="2257147"/>
                <a:ext cx="425262" cy="191203"/>
              </a:xfrm>
              <a:custGeom>
                <a:avLst/>
                <a:gdLst>
                  <a:gd name="T0" fmla="*/ 0 w 247"/>
                  <a:gd name="T1" fmla="*/ 67 h 111"/>
                  <a:gd name="T2" fmla="*/ 25 w 247"/>
                  <a:gd name="T3" fmla="*/ 111 h 111"/>
                  <a:gd name="T4" fmla="*/ 247 w 247"/>
                  <a:gd name="T5" fmla="*/ 51 h 111"/>
                  <a:gd name="T6" fmla="*/ 247 w 247"/>
                  <a:gd name="T7" fmla="*/ 0 h 111"/>
                  <a:gd name="T8" fmla="*/ 0 w 247"/>
                  <a:gd name="T9" fmla="*/ 67 h 111"/>
                </a:gdLst>
                <a:ahLst/>
                <a:cxnLst>
                  <a:cxn ang="0">
                    <a:pos x="T0" y="T1"/>
                  </a:cxn>
                  <a:cxn ang="0">
                    <a:pos x="T2" y="T3"/>
                  </a:cxn>
                  <a:cxn ang="0">
                    <a:pos x="T4" y="T5"/>
                  </a:cxn>
                  <a:cxn ang="0">
                    <a:pos x="T6" y="T7"/>
                  </a:cxn>
                  <a:cxn ang="0">
                    <a:pos x="T8" y="T9"/>
                  </a:cxn>
                </a:cxnLst>
                <a:rect l="0" t="0" r="r" b="b"/>
                <a:pathLst>
                  <a:path w="247" h="111">
                    <a:moveTo>
                      <a:pt x="0" y="67"/>
                    </a:moveTo>
                    <a:cubicBezTo>
                      <a:pt x="25" y="111"/>
                      <a:pt x="25" y="111"/>
                      <a:pt x="25" y="111"/>
                    </a:cubicBezTo>
                    <a:cubicBezTo>
                      <a:pt x="92" y="75"/>
                      <a:pt x="167" y="53"/>
                      <a:pt x="247" y="51"/>
                    </a:cubicBezTo>
                    <a:cubicBezTo>
                      <a:pt x="247" y="0"/>
                      <a:pt x="247" y="0"/>
                      <a:pt x="247" y="0"/>
                    </a:cubicBezTo>
                    <a:cubicBezTo>
                      <a:pt x="158" y="2"/>
                      <a:pt x="74" y="26"/>
                      <a:pt x="0" y="67"/>
                    </a:cubicBezTo>
                    <a:close/>
                  </a:path>
                </a:pathLst>
              </a:custGeom>
              <a:solidFill>
                <a:schemeClr val="accent1">
                  <a:lumMod val="75000"/>
                  <a:alpha val="25000"/>
                </a:schemeClr>
              </a:solidFill>
              <a:ln>
                <a:noFill/>
              </a:ln>
            </p:spPr>
            <p:txBody>
              <a:bodyPr vert="horz" wrap="square" lIns="91440" tIns="45720" rIns="91440" bIns="45720" numCol="1" anchor="t" anchorCtr="0" compatLnSpc="1">
                <a:prstTxWarp prst="textNoShape">
                  <a:avLst/>
                </a:prstTxWarp>
              </a:bodyPr>
              <a:lstStyle/>
              <a:p>
                <a:endParaRPr lang="id-ID"/>
              </a:p>
            </p:txBody>
          </p:sp>
        </p:grpSp>
        <p:sp>
          <p:nvSpPr>
            <p:cNvPr id="131" name="Oval 5"/>
            <p:cNvSpPr>
              <a:spLocks noChangeArrowheads="1"/>
            </p:cNvSpPr>
            <p:nvPr/>
          </p:nvSpPr>
          <p:spPr bwMode="auto">
            <a:xfrm>
              <a:off x="7967929" y="4104019"/>
              <a:ext cx="3043073" cy="3043866"/>
            </a:xfrm>
            <a:prstGeom prst="ellipse">
              <a:avLst/>
            </a:prstGeom>
            <a:solidFill>
              <a:schemeClr val="accent3"/>
            </a:solidFill>
            <a:ln>
              <a:noFill/>
            </a:ln>
            <a:extLst/>
          </p:spPr>
          <p:txBody>
            <a:bodyPr vert="horz" wrap="square" lIns="182843" tIns="91422" rIns="182843" bIns="91422" numCol="1" anchor="t" anchorCtr="0" compatLnSpc="1">
              <a:prstTxWarp prst="textNoShape">
                <a:avLst/>
              </a:prstTxWarp>
            </a:bodyPr>
            <a:lstStyle/>
            <a:p>
              <a:endParaRPr lang="id-ID"/>
            </a:p>
          </p:txBody>
        </p:sp>
        <p:grpSp>
          <p:nvGrpSpPr>
            <p:cNvPr id="132" name="Group 131"/>
            <p:cNvGrpSpPr/>
            <p:nvPr/>
          </p:nvGrpSpPr>
          <p:grpSpPr>
            <a:xfrm>
              <a:off x="7620775" y="3756774"/>
              <a:ext cx="3735179" cy="3736152"/>
              <a:chOff x="3800237" y="2257147"/>
              <a:chExt cx="1868076" cy="1868076"/>
            </a:xfrm>
          </p:grpSpPr>
          <p:sp>
            <p:nvSpPr>
              <p:cNvPr id="133" name="Freeform 6"/>
              <p:cNvSpPr>
                <a:spLocks/>
              </p:cNvSpPr>
              <p:nvPr/>
            </p:nvSpPr>
            <p:spPr bwMode="auto">
              <a:xfrm>
                <a:off x="5176020" y="2394505"/>
                <a:ext cx="356034" cy="354935"/>
              </a:xfrm>
              <a:custGeom>
                <a:avLst/>
                <a:gdLst>
                  <a:gd name="T0" fmla="*/ 207 w 207"/>
                  <a:gd name="T1" fmla="*/ 181 h 206"/>
                  <a:gd name="T2" fmla="*/ 26 w 207"/>
                  <a:gd name="T3" fmla="*/ 0 h 206"/>
                  <a:gd name="T4" fmla="*/ 0 w 207"/>
                  <a:gd name="T5" fmla="*/ 44 h 206"/>
                  <a:gd name="T6" fmla="*/ 163 w 207"/>
                  <a:gd name="T7" fmla="*/ 206 h 206"/>
                  <a:gd name="T8" fmla="*/ 207 w 207"/>
                  <a:gd name="T9" fmla="*/ 181 h 206"/>
                </a:gdLst>
                <a:ahLst/>
                <a:cxnLst>
                  <a:cxn ang="0">
                    <a:pos x="T0" y="T1"/>
                  </a:cxn>
                  <a:cxn ang="0">
                    <a:pos x="T2" y="T3"/>
                  </a:cxn>
                  <a:cxn ang="0">
                    <a:pos x="T4" y="T5"/>
                  </a:cxn>
                  <a:cxn ang="0">
                    <a:pos x="T6" y="T7"/>
                  </a:cxn>
                  <a:cxn ang="0">
                    <a:pos x="T8" y="T9"/>
                  </a:cxn>
                </a:cxnLst>
                <a:rect l="0" t="0" r="r" b="b"/>
                <a:pathLst>
                  <a:path w="207" h="206">
                    <a:moveTo>
                      <a:pt x="207" y="181"/>
                    </a:moveTo>
                    <a:cubicBezTo>
                      <a:pt x="162" y="107"/>
                      <a:pt x="100" y="45"/>
                      <a:pt x="26" y="0"/>
                    </a:cubicBezTo>
                    <a:cubicBezTo>
                      <a:pt x="0" y="44"/>
                      <a:pt x="0" y="44"/>
                      <a:pt x="0" y="44"/>
                    </a:cubicBezTo>
                    <a:cubicBezTo>
                      <a:pt x="66" y="85"/>
                      <a:pt x="122" y="140"/>
                      <a:pt x="163" y="206"/>
                    </a:cubicBezTo>
                    <a:lnTo>
                      <a:pt x="207" y="181"/>
                    </a:lnTo>
                    <a:close/>
                  </a:path>
                </a:pathLst>
              </a:custGeom>
              <a:solidFill>
                <a:schemeClr val="accent3"/>
              </a:solidFill>
              <a:ln>
                <a:noFill/>
              </a:ln>
              <a:extLst/>
            </p:spPr>
            <p:txBody>
              <a:bodyPr vert="horz" wrap="square" lIns="91440" tIns="45720" rIns="91440" bIns="45720" numCol="1" anchor="t" anchorCtr="0" compatLnSpc="1">
                <a:prstTxWarp prst="textNoShape">
                  <a:avLst/>
                </a:prstTxWarp>
              </a:bodyPr>
              <a:lstStyle/>
              <a:p>
                <a:endParaRPr lang="id-ID"/>
              </a:p>
            </p:txBody>
          </p:sp>
          <p:sp>
            <p:nvSpPr>
              <p:cNvPr id="134" name="Freeform 7"/>
              <p:cNvSpPr>
                <a:spLocks/>
              </p:cNvSpPr>
              <p:nvPr/>
            </p:nvSpPr>
            <p:spPr bwMode="auto">
              <a:xfrm>
                <a:off x="4756252" y="2257147"/>
                <a:ext cx="427460" cy="191203"/>
              </a:xfrm>
              <a:custGeom>
                <a:avLst/>
                <a:gdLst>
                  <a:gd name="T0" fmla="*/ 0 w 248"/>
                  <a:gd name="T1" fmla="*/ 0 h 111"/>
                  <a:gd name="T2" fmla="*/ 0 w 248"/>
                  <a:gd name="T3" fmla="*/ 51 h 111"/>
                  <a:gd name="T4" fmla="*/ 222 w 248"/>
                  <a:gd name="T5" fmla="*/ 111 h 111"/>
                  <a:gd name="T6" fmla="*/ 248 w 248"/>
                  <a:gd name="T7" fmla="*/ 67 h 111"/>
                  <a:gd name="T8" fmla="*/ 0 w 248"/>
                  <a:gd name="T9" fmla="*/ 0 h 111"/>
                </a:gdLst>
                <a:ahLst/>
                <a:cxnLst>
                  <a:cxn ang="0">
                    <a:pos x="T0" y="T1"/>
                  </a:cxn>
                  <a:cxn ang="0">
                    <a:pos x="T2" y="T3"/>
                  </a:cxn>
                  <a:cxn ang="0">
                    <a:pos x="T4" y="T5"/>
                  </a:cxn>
                  <a:cxn ang="0">
                    <a:pos x="T6" y="T7"/>
                  </a:cxn>
                  <a:cxn ang="0">
                    <a:pos x="T8" y="T9"/>
                  </a:cxn>
                </a:cxnLst>
                <a:rect l="0" t="0" r="r" b="b"/>
                <a:pathLst>
                  <a:path w="248" h="111">
                    <a:moveTo>
                      <a:pt x="0" y="0"/>
                    </a:moveTo>
                    <a:cubicBezTo>
                      <a:pt x="0" y="51"/>
                      <a:pt x="0" y="51"/>
                      <a:pt x="0" y="51"/>
                    </a:cubicBezTo>
                    <a:cubicBezTo>
                      <a:pt x="80" y="53"/>
                      <a:pt x="156" y="75"/>
                      <a:pt x="222" y="111"/>
                    </a:cubicBezTo>
                    <a:cubicBezTo>
                      <a:pt x="248" y="67"/>
                      <a:pt x="248" y="67"/>
                      <a:pt x="248" y="67"/>
                    </a:cubicBezTo>
                    <a:cubicBezTo>
                      <a:pt x="174" y="26"/>
                      <a:pt x="90" y="2"/>
                      <a:pt x="0" y="0"/>
                    </a:cubicBezTo>
                    <a:close/>
                  </a:path>
                </a:pathLst>
              </a:custGeom>
              <a:solidFill>
                <a:schemeClr val="accent3"/>
              </a:solidFill>
              <a:ln>
                <a:noFill/>
              </a:ln>
              <a:extLst/>
            </p:spPr>
            <p:txBody>
              <a:bodyPr vert="horz" wrap="square" lIns="91440" tIns="45720" rIns="91440" bIns="45720" numCol="1" anchor="t" anchorCtr="0" compatLnSpc="1">
                <a:prstTxWarp prst="textNoShape">
                  <a:avLst/>
                </a:prstTxWarp>
              </a:bodyPr>
              <a:lstStyle/>
              <a:p>
                <a:endParaRPr lang="id-ID"/>
              </a:p>
            </p:txBody>
          </p:sp>
          <p:sp>
            <p:nvSpPr>
              <p:cNvPr id="135" name="Freeform 8"/>
              <p:cNvSpPr>
                <a:spLocks/>
              </p:cNvSpPr>
              <p:nvPr/>
            </p:nvSpPr>
            <p:spPr bwMode="auto">
              <a:xfrm>
                <a:off x="5477110" y="2743946"/>
                <a:ext cx="191203" cy="425262"/>
              </a:xfrm>
              <a:custGeom>
                <a:avLst/>
                <a:gdLst>
                  <a:gd name="T0" fmla="*/ 45 w 111"/>
                  <a:gd name="T1" fmla="*/ 0 h 247"/>
                  <a:gd name="T2" fmla="*/ 0 w 111"/>
                  <a:gd name="T3" fmla="*/ 26 h 247"/>
                  <a:gd name="T4" fmla="*/ 60 w 111"/>
                  <a:gd name="T5" fmla="*/ 247 h 247"/>
                  <a:gd name="T6" fmla="*/ 111 w 111"/>
                  <a:gd name="T7" fmla="*/ 247 h 247"/>
                  <a:gd name="T8" fmla="*/ 45 w 111"/>
                  <a:gd name="T9" fmla="*/ 0 h 247"/>
                </a:gdLst>
                <a:ahLst/>
                <a:cxnLst>
                  <a:cxn ang="0">
                    <a:pos x="T0" y="T1"/>
                  </a:cxn>
                  <a:cxn ang="0">
                    <a:pos x="T2" y="T3"/>
                  </a:cxn>
                  <a:cxn ang="0">
                    <a:pos x="T4" y="T5"/>
                  </a:cxn>
                  <a:cxn ang="0">
                    <a:pos x="T6" y="T7"/>
                  </a:cxn>
                  <a:cxn ang="0">
                    <a:pos x="T8" y="T9"/>
                  </a:cxn>
                </a:cxnLst>
                <a:rect l="0" t="0" r="r" b="b"/>
                <a:pathLst>
                  <a:path w="111" h="247">
                    <a:moveTo>
                      <a:pt x="45" y="0"/>
                    </a:moveTo>
                    <a:cubicBezTo>
                      <a:pt x="0" y="26"/>
                      <a:pt x="0" y="26"/>
                      <a:pt x="0" y="26"/>
                    </a:cubicBezTo>
                    <a:cubicBezTo>
                      <a:pt x="37" y="92"/>
                      <a:pt x="58" y="167"/>
                      <a:pt x="60" y="247"/>
                    </a:cubicBezTo>
                    <a:cubicBezTo>
                      <a:pt x="111" y="247"/>
                      <a:pt x="111" y="247"/>
                      <a:pt x="111" y="247"/>
                    </a:cubicBezTo>
                    <a:cubicBezTo>
                      <a:pt x="109" y="158"/>
                      <a:pt x="85" y="74"/>
                      <a:pt x="45" y="0"/>
                    </a:cubicBezTo>
                    <a:close/>
                  </a:path>
                </a:pathLst>
              </a:custGeom>
              <a:solidFill>
                <a:schemeClr val="accent3"/>
              </a:solidFill>
              <a:ln>
                <a:noFill/>
              </a:ln>
              <a:extLst/>
            </p:spPr>
            <p:txBody>
              <a:bodyPr vert="horz" wrap="square" lIns="91440" tIns="45720" rIns="91440" bIns="45720" numCol="1" anchor="t" anchorCtr="0" compatLnSpc="1">
                <a:prstTxWarp prst="textNoShape">
                  <a:avLst/>
                </a:prstTxWarp>
              </a:bodyPr>
              <a:lstStyle/>
              <a:p>
                <a:endParaRPr lang="id-ID"/>
              </a:p>
            </p:txBody>
          </p:sp>
          <p:sp>
            <p:nvSpPr>
              <p:cNvPr id="136" name="Freeform 9"/>
              <p:cNvSpPr>
                <a:spLocks/>
              </p:cNvSpPr>
              <p:nvPr/>
            </p:nvSpPr>
            <p:spPr bwMode="auto">
              <a:xfrm>
                <a:off x="5477110" y="3213162"/>
                <a:ext cx="191203" cy="427460"/>
              </a:xfrm>
              <a:custGeom>
                <a:avLst/>
                <a:gdLst>
                  <a:gd name="T0" fmla="*/ 60 w 111"/>
                  <a:gd name="T1" fmla="*/ 0 h 248"/>
                  <a:gd name="T2" fmla="*/ 0 w 111"/>
                  <a:gd name="T3" fmla="*/ 222 h 248"/>
                  <a:gd name="T4" fmla="*/ 45 w 111"/>
                  <a:gd name="T5" fmla="*/ 248 h 248"/>
                  <a:gd name="T6" fmla="*/ 111 w 111"/>
                  <a:gd name="T7" fmla="*/ 0 h 248"/>
                  <a:gd name="T8" fmla="*/ 60 w 111"/>
                  <a:gd name="T9" fmla="*/ 0 h 248"/>
                </a:gdLst>
                <a:ahLst/>
                <a:cxnLst>
                  <a:cxn ang="0">
                    <a:pos x="T0" y="T1"/>
                  </a:cxn>
                  <a:cxn ang="0">
                    <a:pos x="T2" y="T3"/>
                  </a:cxn>
                  <a:cxn ang="0">
                    <a:pos x="T4" y="T5"/>
                  </a:cxn>
                  <a:cxn ang="0">
                    <a:pos x="T6" y="T7"/>
                  </a:cxn>
                  <a:cxn ang="0">
                    <a:pos x="T8" y="T9"/>
                  </a:cxn>
                </a:cxnLst>
                <a:rect l="0" t="0" r="r" b="b"/>
                <a:pathLst>
                  <a:path w="111" h="248">
                    <a:moveTo>
                      <a:pt x="60" y="0"/>
                    </a:moveTo>
                    <a:cubicBezTo>
                      <a:pt x="58" y="80"/>
                      <a:pt x="37" y="156"/>
                      <a:pt x="0" y="222"/>
                    </a:cubicBezTo>
                    <a:cubicBezTo>
                      <a:pt x="45" y="248"/>
                      <a:pt x="45" y="248"/>
                      <a:pt x="45" y="248"/>
                    </a:cubicBezTo>
                    <a:cubicBezTo>
                      <a:pt x="85" y="174"/>
                      <a:pt x="109" y="90"/>
                      <a:pt x="111" y="0"/>
                    </a:cubicBezTo>
                    <a:lnTo>
                      <a:pt x="60" y="0"/>
                    </a:lnTo>
                    <a:close/>
                  </a:path>
                </a:pathLst>
              </a:custGeom>
              <a:solidFill>
                <a:schemeClr val="accent3"/>
              </a:solidFill>
              <a:ln>
                <a:noFill/>
              </a:ln>
              <a:extLst/>
            </p:spPr>
            <p:txBody>
              <a:bodyPr vert="horz" wrap="square" lIns="91440" tIns="45720" rIns="91440" bIns="45720" numCol="1" anchor="t" anchorCtr="0" compatLnSpc="1">
                <a:prstTxWarp prst="textNoShape">
                  <a:avLst/>
                </a:prstTxWarp>
              </a:bodyPr>
              <a:lstStyle/>
              <a:p>
                <a:endParaRPr lang="id-ID"/>
              </a:p>
            </p:txBody>
          </p:sp>
          <p:sp>
            <p:nvSpPr>
              <p:cNvPr id="137" name="Freeform 10"/>
              <p:cNvSpPr>
                <a:spLocks/>
              </p:cNvSpPr>
              <p:nvPr/>
            </p:nvSpPr>
            <p:spPr bwMode="auto">
              <a:xfrm>
                <a:off x="5176020" y="3632930"/>
                <a:ext cx="356034" cy="356034"/>
              </a:xfrm>
              <a:custGeom>
                <a:avLst/>
                <a:gdLst>
                  <a:gd name="T0" fmla="*/ 207 w 207"/>
                  <a:gd name="T1" fmla="*/ 26 h 207"/>
                  <a:gd name="T2" fmla="*/ 163 w 207"/>
                  <a:gd name="T3" fmla="*/ 0 h 207"/>
                  <a:gd name="T4" fmla="*/ 0 w 207"/>
                  <a:gd name="T5" fmla="*/ 163 h 207"/>
                  <a:gd name="T6" fmla="*/ 26 w 207"/>
                  <a:gd name="T7" fmla="*/ 207 h 207"/>
                  <a:gd name="T8" fmla="*/ 207 w 207"/>
                  <a:gd name="T9" fmla="*/ 26 h 207"/>
                </a:gdLst>
                <a:ahLst/>
                <a:cxnLst>
                  <a:cxn ang="0">
                    <a:pos x="T0" y="T1"/>
                  </a:cxn>
                  <a:cxn ang="0">
                    <a:pos x="T2" y="T3"/>
                  </a:cxn>
                  <a:cxn ang="0">
                    <a:pos x="T4" y="T5"/>
                  </a:cxn>
                  <a:cxn ang="0">
                    <a:pos x="T6" y="T7"/>
                  </a:cxn>
                  <a:cxn ang="0">
                    <a:pos x="T8" y="T9"/>
                  </a:cxn>
                </a:cxnLst>
                <a:rect l="0" t="0" r="r" b="b"/>
                <a:pathLst>
                  <a:path w="207" h="207">
                    <a:moveTo>
                      <a:pt x="207" y="26"/>
                    </a:moveTo>
                    <a:cubicBezTo>
                      <a:pt x="163" y="0"/>
                      <a:pt x="163" y="0"/>
                      <a:pt x="163" y="0"/>
                    </a:cubicBezTo>
                    <a:cubicBezTo>
                      <a:pt x="122" y="66"/>
                      <a:pt x="66" y="122"/>
                      <a:pt x="0" y="163"/>
                    </a:cubicBezTo>
                    <a:cubicBezTo>
                      <a:pt x="26" y="207"/>
                      <a:pt x="26" y="207"/>
                      <a:pt x="26" y="207"/>
                    </a:cubicBezTo>
                    <a:cubicBezTo>
                      <a:pt x="100" y="162"/>
                      <a:pt x="162" y="100"/>
                      <a:pt x="207" y="26"/>
                    </a:cubicBezTo>
                    <a:close/>
                  </a:path>
                </a:pathLst>
              </a:custGeom>
              <a:solidFill>
                <a:schemeClr val="accent3"/>
              </a:solidFill>
              <a:ln>
                <a:noFill/>
              </a:ln>
              <a:extLst/>
            </p:spPr>
            <p:txBody>
              <a:bodyPr vert="horz" wrap="square" lIns="91440" tIns="45720" rIns="91440" bIns="45720" numCol="1" anchor="t" anchorCtr="0" compatLnSpc="1">
                <a:prstTxWarp prst="textNoShape">
                  <a:avLst/>
                </a:prstTxWarp>
              </a:bodyPr>
              <a:lstStyle/>
              <a:p>
                <a:endParaRPr lang="id-ID"/>
              </a:p>
            </p:txBody>
          </p:sp>
          <p:sp>
            <p:nvSpPr>
              <p:cNvPr id="138" name="Freeform 11"/>
              <p:cNvSpPr>
                <a:spLocks/>
              </p:cNvSpPr>
              <p:nvPr/>
            </p:nvSpPr>
            <p:spPr bwMode="auto">
              <a:xfrm>
                <a:off x="4756252" y="3936217"/>
                <a:ext cx="427460" cy="189006"/>
              </a:xfrm>
              <a:custGeom>
                <a:avLst/>
                <a:gdLst>
                  <a:gd name="T0" fmla="*/ 248 w 248"/>
                  <a:gd name="T1" fmla="*/ 44 h 110"/>
                  <a:gd name="T2" fmla="*/ 222 w 248"/>
                  <a:gd name="T3" fmla="*/ 0 h 110"/>
                  <a:gd name="T4" fmla="*/ 0 w 248"/>
                  <a:gd name="T5" fmla="*/ 59 h 110"/>
                  <a:gd name="T6" fmla="*/ 0 w 248"/>
                  <a:gd name="T7" fmla="*/ 110 h 110"/>
                  <a:gd name="T8" fmla="*/ 248 w 248"/>
                  <a:gd name="T9" fmla="*/ 44 h 110"/>
                </a:gdLst>
                <a:ahLst/>
                <a:cxnLst>
                  <a:cxn ang="0">
                    <a:pos x="T0" y="T1"/>
                  </a:cxn>
                  <a:cxn ang="0">
                    <a:pos x="T2" y="T3"/>
                  </a:cxn>
                  <a:cxn ang="0">
                    <a:pos x="T4" y="T5"/>
                  </a:cxn>
                  <a:cxn ang="0">
                    <a:pos x="T6" y="T7"/>
                  </a:cxn>
                  <a:cxn ang="0">
                    <a:pos x="T8" y="T9"/>
                  </a:cxn>
                </a:cxnLst>
                <a:rect l="0" t="0" r="r" b="b"/>
                <a:pathLst>
                  <a:path w="248" h="110">
                    <a:moveTo>
                      <a:pt x="248" y="44"/>
                    </a:moveTo>
                    <a:cubicBezTo>
                      <a:pt x="222" y="0"/>
                      <a:pt x="222" y="0"/>
                      <a:pt x="222" y="0"/>
                    </a:cubicBezTo>
                    <a:cubicBezTo>
                      <a:pt x="156" y="36"/>
                      <a:pt x="80" y="57"/>
                      <a:pt x="0" y="59"/>
                    </a:cubicBezTo>
                    <a:cubicBezTo>
                      <a:pt x="0" y="110"/>
                      <a:pt x="0" y="110"/>
                      <a:pt x="0" y="110"/>
                    </a:cubicBezTo>
                    <a:cubicBezTo>
                      <a:pt x="90" y="108"/>
                      <a:pt x="174" y="84"/>
                      <a:pt x="248" y="44"/>
                    </a:cubicBezTo>
                    <a:close/>
                  </a:path>
                </a:pathLst>
              </a:custGeom>
              <a:solidFill>
                <a:schemeClr val="accent3"/>
              </a:solidFill>
              <a:ln>
                <a:noFill/>
              </a:ln>
              <a:extLst/>
            </p:spPr>
            <p:txBody>
              <a:bodyPr vert="horz" wrap="square" lIns="91440" tIns="45720" rIns="91440" bIns="45720" numCol="1" anchor="t" anchorCtr="0" compatLnSpc="1">
                <a:prstTxWarp prst="textNoShape">
                  <a:avLst/>
                </a:prstTxWarp>
              </a:bodyPr>
              <a:lstStyle/>
              <a:p>
                <a:endParaRPr lang="id-ID"/>
              </a:p>
            </p:txBody>
          </p:sp>
          <p:sp>
            <p:nvSpPr>
              <p:cNvPr id="139" name="Freeform 12"/>
              <p:cNvSpPr>
                <a:spLocks/>
              </p:cNvSpPr>
              <p:nvPr/>
            </p:nvSpPr>
            <p:spPr bwMode="auto">
              <a:xfrm>
                <a:off x="4287036" y="3936217"/>
                <a:ext cx="425262" cy="189006"/>
              </a:xfrm>
              <a:custGeom>
                <a:avLst/>
                <a:gdLst>
                  <a:gd name="T0" fmla="*/ 0 w 247"/>
                  <a:gd name="T1" fmla="*/ 44 h 110"/>
                  <a:gd name="T2" fmla="*/ 247 w 247"/>
                  <a:gd name="T3" fmla="*/ 110 h 110"/>
                  <a:gd name="T4" fmla="*/ 247 w 247"/>
                  <a:gd name="T5" fmla="*/ 59 h 110"/>
                  <a:gd name="T6" fmla="*/ 26 w 247"/>
                  <a:gd name="T7" fmla="*/ 0 h 110"/>
                  <a:gd name="T8" fmla="*/ 0 w 247"/>
                  <a:gd name="T9" fmla="*/ 44 h 110"/>
                </a:gdLst>
                <a:ahLst/>
                <a:cxnLst>
                  <a:cxn ang="0">
                    <a:pos x="T0" y="T1"/>
                  </a:cxn>
                  <a:cxn ang="0">
                    <a:pos x="T2" y="T3"/>
                  </a:cxn>
                  <a:cxn ang="0">
                    <a:pos x="T4" y="T5"/>
                  </a:cxn>
                  <a:cxn ang="0">
                    <a:pos x="T6" y="T7"/>
                  </a:cxn>
                  <a:cxn ang="0">
                    <a:pos x="T8" y="T9"/>
                  </a:cxn>
                </a:cxnLst>
                <a:rect l="0" t="0" r="r" b="b"/>
                <a:pathLst>
                  <a:path w="247" h="110">
                    <a:moveTo>
                      <a:pt x="0" y="44"/>
                    </a:moveTo>
                    <a:cubicBezTo>
                      <a:pt x="74" y="84"/>
                      <a:pt x="158" y="108"/>
                      <a:pt x="247" y="110"/>
                    </a:cubicBezTo>
                    <a:cubicBezTo>
                      <a:pt x="247" y="59"/>
                      <a:pt x="247" y="59"/>
                      <a:pt x="247" y="59"/>
                    </a:cubicBezTo>
                    <a:cubicBezTo>
                      <a:pt x="167" y="57"/>
                      <a:pt x="92" y="36"/>
                      <a:pt x="26" y="0"/>
                    </a:cubicBezTo>
                    <a:lnTo>
                      <a:pt x="0" y="44"/>
                    </a:lnTo>
                    <a:close/>
                  </a:path>
                </a:pathLst>
              </a:custGeom>
              <a:solidFill>
                <a:schemeClr val="accent3"/>
              </a:solidFill>
              <a:ln>
                <a:noFill/>
              </a:ln>
              <a:extLst/>
            </p:spPr>
            <p:txBody>
              <a:bodyPr vert="horz" wrap="square" lIns="91440" tIns="45720" rIns="91440" bIns="45720" numCol="1" anchor="t" anchorCtr="0" compatLnSpc="1">
                <a:prstTxWarp prst="textNoShape">
                  <a:avLst/>
                </a:prstTxWarp>
              </a:bodyPr>
              <a:lstStyle/>
              <a:p>
                <a:endParaRPr lang="id-ID"/>
              </a:p>
            </p:txBody>
          </p:sp>
          <p:sp>
            <p:nvSpPr>
              <p:cNvPr id="140" name="Freeform 13"/>
              <p:cNvSpPr>
                <a:spLocks/>
              </p:cNvSpPr>
              <p:nvPr/>
            </p:nvSpPr>
            <p:spPr bwMode="auto">
              <a:xfrm>
                <a:off x="3937595" y="3632930"/>
                <a:ext cx="354935" cy="356034"/>
              </a:xfrm>
              <a:custGeom>
                <a:avLst/>
                <a:gdLst>
                  <a:gd name="T0" fmla="*/ 44 w 206"/>
                  <a:gd name="T1" fmla="*/ 0 h 207"/>
                  <a:gd name="T2" fmla="*/ 0 w 206"/>
                  <a:gd name="T3" fmla="*/ 26 h 207"/>
                  <a:gd name="T4" fmla="*/ 181 w 206"/>
                  <a:gd name="T5" fmla="*/ 207 h 207"/>
                  <a:gd name="T6" fmla="*/ 206 w 206"/>
                  <a:gd name="T7" fmla="*/ 163 h 207"/>
                  <a:gd name="T8" fmla="*/ 44 w 206"/>
                  <a:gd name="T9" fmla="*/ 0 h 207"/>
                </a:gdLst>
                <a:ahLst/>
                <a:cxnLst>
                  <a:cxn ang="0">
                    <a:pos x="T0" y="T1"/>
                  </a:cxn>
                  <a:cxn ang="0">
                    <a:pos x="T2" y="T3"/>
                  </a:cxn>
                  <a:cxn ang="0">
                    <a:pos x="T4" y="T5"/>
                  </a:cxn>
                  <a:cxn ang="0">
                    <a:pos x="T6" y="T7"/>
                  </a:cxn>
                  <a:cxn ang="0">
                    <a:pos x="T8" y="T9"/>
                  </a:cxn>
                </a:cxnLst>
                <a:rect l="0" t="0" r="r" b="b"/>
                <a:pathLst>
                  <a:path w="206" h="207">
                    <a:moveTo>
                      <a:pt x="44" y="0"/>
                    </a:moveTo>
                    <a:cubicBezTo>
                      <a:pt x="0" y="26"/>
                      <a:pt x="0" y="26"/>
                      <a:pt x="0" y="26"/>
                    </a:cubicBezTo>
                    <a:cubicBezTo>
                      <a:pt x="45" y="100"/>
                      <a:pt x="107" y="162"/>
                      <a:pt x="181" y="207"/>
                    </a:cubicBezTo>
                    <a:cubicBezTo>
                      <a:pt x="206" y="163"/>
                      <a:pt x="206" y="163"/>
                      <a:pt x="206" y="163"/>
                    </a:cubicBezTo>
                    <a:cubicBezTo>
                      <a:pt x="140" y="122"/>
                      <a:pt x="85" y="66"/>
                      <a:pt x="44" y="0"/>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id-ID"/>
              </a:p>
            </p:txBody>
          </p:sp>
          <p:sp>
            <p:nvSpPr>
              <p:cNvPr id="141" name="Freeform 14"/>
              <p:cNvSpPr>
                <a:spLocks/>
              </p:cNvSpPr>
              <p:nvPr/>
            </p:nvSpPr>
            <p:spPr bwMode="auto">
              <a:xfrm>
                <a:off x="3800237" y="3213162"/>
                <a:ext cx="191203" cy="427460"/>
              </a:xfrm>
              <a:custGeom>
                <a:avLst/>
                <a:gdLst>
                  <a:gd name="T0" fmla="*/ 0 w 111"/>
                  <a:gd name="T1" fmla="*/ 0 h 248"/>
                  <a:gd name="T2" fmla="*/ 67 w 111"/>
                  <a:gd name="T3" fmla="*/ 248 h 248"/>
                  <a:gd name="T4" fmla="*/ 111 w 111"/>
                  <a:gd name="T5" fmla="*/ 222 h 248"/>
                  <a:gd name="T6" fmla="*/ 51 w 111"/>
                  <a:gd name="T7" fmla="*/ 0 h 248"/>
                  <a:gd name="T8" fmla="*/ 0 w 111"/>
                  <a:gd name="T9" fmla="*/ 0 h 248"/>
                </a:gdLst>
                <a:ahLst/>
                <a:cxnLst>
                  <a:cxn ang="0">
                    <a:pos x="T0" y="T1"/>
                  </a:cxn>
                  <a:cxn ang="0">
                    <a:pos x="T2" y="T3"/>
                  </a:cxn>
                  <a:cxn ang="0">
                    <a:pos x="T4" y="T5"/>
                  </a:cxn>
                  <a:cxn ang="0">
                    <a:pos x="T6" y="T7"/>
                  </a:cxn>
                  <a:cxn ang="0">
                    <a:pos x="T8" y="T9"/>
                  </a:cxn>
                </a:cxnLst>
                <a:rect l="0" t="0" r="r" b="b"/>
                <a:pathLst>
                  <a:path w="111" h="248">
                    <a:moveTo>
                      <a:pt x="0" y="0"/>
                    </a:moveTo>
                    <a:cubicBezTo>
                      <a:pt x="2" y="90"/>
                      <a:pt x="26" y="174"/>
                      <a:pt x="67" y="248"/>
                    </a:cubicBezTo>
                    <a:cubicBezTo>
                      <a:pt x="111" y="222"/>
                      <a:pt x="111" y="222"/>
                      <a:pt x="111" y="222"/>
                    </a:cubicBezTo>
                    <a:cubicBezTo>
                      <a:pt x="75" y="156"/>
                      <a:pt x="53" y="80"/>
                      <a:pt x="51" y="0"/>
                    </a:cubicBezTo>
                    <a:lnTo>
                      <a:pt x="0" y="0"/>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id-ID"/>
              </a:p>
            </p:txBody>
          </p:sp>
          <p:sp>
            <p:nvSpPr>
              <p:cNvPr id="142" name="Freeform 15"/>
              <p:cNvSpPr>
                <a:spLocks/>
              </p:cNvSpPr>
              <p:nvPr/>
            </p:nvSpPr>
            <p:spPr bwMode="auto">
              <a:xfrm>
                <a:off x="3800237" y="2743946"/>
                <a:ext cx="191203" cy="425262"/>
              </a:xfrm>
              <a:custGeom>
                <a:avLst/>
                <a:gdLst>
                  <a:gd name="T0" fmla="*/ 51 w 111"/>
                  <a:gd name="T1" fmla="*/ 247 h 247"/>
                  <a:gd name="T2" fmla="*/ 111 w 111"/>
                  <a:gd name="T3" fmla="*/ 26 h 247"/>
                  <a:gd name="T4" fmla="*/ 67 w 111"/>
                  <a:gd name="T5" fmla="*/ 0 h 247"/>
                  <a:gd name="T6" fmla="*/ 0 w 111"/>
                  <a:gd name="T7" fmla="*/ 247 h 247"/>
                  <a:gd name="T8" fmla="*/ 51 w 111"/>
                  <a:gd name="T9" fmla="*/ 247 h 247"/>
                </a:gdLst>
                <a:ahLst/>
                <a:cxnLst>
                  <a:cxn ang="0">
                    <a:pos x="T0" y="T1"/>
                  </a:cxn>
                  <a:cxn ang="0">
                    <a:pos x="T2" y="T3"/>
                  </a:cxn>
                  <a:cxn ang="0">
                    <a:pos x="T4" y="T5"/>
                  </a:cxn>
                  <a:cxn ang="0">
                    <a:pos x="T6" y="T7"/>
                  </a:cxn>
                  <a:cxn ang="0">
                    <a:pos x="T8" y="T9"/>
                  </a:cxn>
                </a:cxnLst>
                <a:rect l="0" t="0" r="r" b="b"/>
                <a:pathLst>
                  <a:path w="111" h="247">
                    <a:moveTo>
                      <a:pt x="51" y="247"/>
                    </a:moveTo>
                    <a:cubicBezTo>
                      <a:pt x="53" y="167"/>
                      <a:pt x="75" y="92"/>
                      <a:pt x="111" y="26"/>
                    </a:cubicBezTo>
                    <a:cubicBezTo>
                      <a:pt x="67" y="0"/>
                      <a:pt x="67" y="0"/>
                      <a:pt x="67" y="0"/>
                    </a:cubicBezTo>
                    <a:cubicBezTo>
                      <a:pt x="26" y="74"/>
                      <a:pt x="2" y="158"/>
                      <a:pt x="0" y="247"/>
                    </a:cubicBezTo>
                    <a:lnTo>
                      <a:pt x="51" y="247"/>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id-ID"/>
              </a:p>
            </p:txBody>
          </p:sp>
          <p:sp>
            <p:nvSpPr>
              <p:cNvPr id="143" name="Freeform 16"/>
              <p:cNvSpPr>
                <a:spLocks/>
              </p:cNvSpPr>
              <p:nvPr/>
            </p:nvSpPr>
            <p:spPr bwMode="auto">
              <a:xfrm>
                <a:off x="3937595" y="2394505"/>
                <a:ext cx="354935" cy="354935"/>
              </a:xfrm>
              <a:custGeom>
                <a:avLst/>
                <a:gdLst>
                  <a:gd name="T0" fmla="*/ 0 w 206"/>
                  <a:gd name="T1" fmla="*/ 181 h 206"/>
                  <a:gd name="T2" fmla="*/ 44 w 206"/>
                  <a:gd name="T3" fmla="*/ 206 h 206"/>
                  <a:gd name="T4" fmla="*/ 206 w 206"/>
                  <a:gd name="T5" fmla="*/ 44 h 206"/>
                  <a:gd name="T6" fmla="*/ 181 w 206"/>
                  <a:gd name="T7" fmla="*/ 0 h 206"/>
                  <a:gd name="T8" fmla="*/ 0 w 206"/>
                  <a:gd name="T9" fmla="*/ 181 h 206"/>
                </a:gdLst>
                <a:ahLst/>
                <a:cxnLst>
                  <a:cxn ang="0">
                    <a:pos x="T0" y="T1"/>
                  </a:cxn>
                  <a:cxn ang="0">
                    <a:pos x="T2" y="T3"/>
                  </a:cxn>
                  <a:cxn ang="0">
                    <a:pos x="T4" y="T5"/>
                  </a:cxn>
                  <a:cxn ang="0">
                    <a:pos x="T6" y="T7"/>
                  </a:cxn>
                  <a:cxn ang="0">
                    <a:pos x="T8" y="T9"/>
                  </a:cxn>
                </a:cxnLst>
                <a:rect l="0" t="0" r="r" b="b"/>
                <a:pathLst>
                  <a:path w="206" h="206">
                    <a:moveTo>
                      <a:pt x="0" y="181"/>
                    </a:moveTo>
                    <a:cubicBezTo>
                      <a:pt x="44" y="206"/>
                      <a:pt x="44" y="206"/>
                      <a:pt x="44" y="206"/>
                    </a:cubicBezTo>
                    <a:cubicBezTo>
                      <a:pt x="85" y="140"/>
                      <a:pt x="140" y="85"/>
                      <a:pt x="206" y="44"/>
                    </a:cubicBezTo>
                    <a:cubicBezTo>
                      <a:pt x="181" y="0"/>
                      <a:pt x="181" y="0"/>
                      <a:pt x="181" y="0"/>
                    </a:cubicBezTo>
                    <a:cubicBezTo>
                      <a:pt x="107" y="45"/>
                      <a:pt x="45" y="107"/>
                      <a:pt x="0" y="181"/>
                    </a:cubicBezTo>
                    <a:close/>
                  </a:path>
                </a:pathLst>
              </a:custGeom>
              <a:solidFill>
                <a:schemeClr val="accent3">
                  <a:alpha val="2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44" name="Freeform 17"/>
              <p:cNvSpPr>
                <a:spLocks/>
              </p:cNvSpPr>
              <p:nvPr/>
            </p:nvSpPr>
            <p:spPr bwMode="auto">
              <a:xfrm>
                <a:off x="4287036" y="2257147"/>
                <a:ext cx="425262" cy="191203"/>
              </a:xfrm>
              <a:custGeom>
                <a:avLst/>
                <a:gdLst>
                  <a:gd name="T0" fmla="*/ 0 w 247"/>
                  <a:gd name="T1" fmla="*/ 67 h 111"/>
                  <a:gd name="T2" fmla="*/ 25 w 247"/>
                  <a:gd name="T3" fmla="*/ 111 h 111"/>
                  <a:gd name="T4" fmla="*/ 247 w 247"/>
                  <a:gd name="T5" fmla="*/ 51 h 111"/>
                  <a:gd name="T6" fmla="*/ 247 w 247"/>
                  <a:gd name="T7" fmla="*/ 0 h 111"/>
                  <a:gd name="T8" fmla="*/ 0 w 247"/>
                  <a:gd name="T9" fmla="*/ 67 h 111"/>
                </a:gdLst>
                <a:ahLst/>
                <a:cxnLst>
                  <a:cxn ang="0">
                    <a:pos x="T0" y="T1"/>
                  </a:cxn>
                  <a:cxn ang="0">
                    <a:pos x="T2" y="T3"/>
                  </a:cxn>
                  <a:cxn ang="0">
                    <a:pos x="T4" y="T5"/>
                  </a:cxn>
                  <a:cxn ang="0">
                    <a:pos x="T6" y="T7"/>
                  </a:cxn>
                  <a:cxn ang="0">
                    <a:pos x="T8" y="T9"/>
                  </a:cxn>
                </a:cxnLst>
                <a:rect l="0" t="0" r="r" b="b"/>
                <a:pathLst>
                  <a:path w="247" h="111">
                    <a:moveTo>
                      <a:pt x="0" y="67"/>
                    </a:moveTo>
                    <a:cubicBezTo>
                      <a:pt x="25" y="111"/>
                      <a:pt x="25" y="111"/>
                      <a:pt x="25" y="111"/>
                    </a:cubicBezTo>
                    <a:cubicBezTo>
                      <a:pt x="92" y="75"/>
                      <a:pt x="167" y="53"/>
                      <a:pt x="247" y="51"/>
                    </a:cubicBezTo>
                    <a:cubicBezTo>
                      <a:pt x="247" y="0"/>
                      <a:pt x="247" y="0"/>
                      <a:pt x="247" y="0"/>
                    </a:cubicBezTo>
                    <a:cubicBezTo>
                      <a:pt x="158" y="2"/>
                      <a:pt x="74" y="26"/>
                      <a:pt x="0" y="67"/>
                    </a:cubicBezTo>
                    <a:close/>
                  </a:path>
                </a:pathLst>
              </a:custGeom>
              <a:solidFill>
                <a:schemeClr val="accent3">
                  <a:alpha val="25000"/>
                </a:schemeClr>
              </a:solidFill>
              <a:ln>
                <a:noFill/>
              </a:ln>
            </p:spPr>
            <p:txBody>
              <a:bodyPr vert="horz" wrap="square" lIns="91440" tIns="45720" rIns="91440" bIns="45720" numCol="1" anchor="t" anchorCtr="0" compatLnSpc="1">
                <a:prstTxWarp prst="textNoShape">
                  <a:avLst/>
                </a:prstTxWarp>
              </a:bodyPr>
              <a:lstStyle/>
              <a:p>
                <a:endParaRPr lang="id-ID"/>
              </a:p>
            </p:txBody>
          </p:sp>
        </p:grpSp>
        <p:sp>
          <p:nvSpPr>
            <p:cNvPr id="145" name="Oval 5"/>
            <p:cNvSpPr>
              <a:spLocks noChangeArrowheads="1"/>
            </p:cNvSpPr>
            <p:nvPr/>
          </p:nvSpPr>
          <p:spPr bwMode="auto">
            <a:xfrm>
              <a:off x="13458851" y="4104019"/>
              <a:ext cx="3043073" cy="3043866"/>
            </a:xfrm>
            <a:prstGeom prst="ellipse">
              <a:avLst/>
            </a:prstGeom>
            <a:solidFill>
              <a:schemeClr val="accent2"/>
            </a:solidFill>
            <a:ln>
              <a:noFill/>
            </a:ln>
            <a:extLst/>
          </p:spPr>
          <p:txBody>
            <a:bodyPr vert="horz" wrap="square" lIns="182843" tIns="91422" rIns="182843" bIns="91422" numCol="1" anchor="t" anchorCtr="0" compatLnSpc="1">
              <a:prstTxWarp prst="textNoShape">
                <a:avLst/>
              </a:prstTxWarp>
            </a:bodyPr>
            <a:lstStyle/>
            <a:p>
              <a:endParaRPr lang="id-ID"/>
            </a:p>
          </p:txBody>
        </p:sp>
        <p:grpSp>
          <p:nvGrpSpPr>
            <p:cNvPr id="146" name="Group 145"/>
            <p:cNvGrpSpPr/>
            <p:nvPr/>
          </p:nvGrpSpPr>
          <p:grpSpPr>
            <a:xfrm>
              <a:off x="13111696" y="3756774"/>
              <a:ext cx="3735179" cy="3736152"/>
              <a:chOff x="6546413" y="2257147"/>
              <a:chExt cx="1868076" cy="1868076"/>
            </a:xfrm>
          </p:grpSpPr>
          <p:sp>
            <p:nvSpPr>
              <p:cNvPr id="147" name="Freeform 6"/>
              <p:cNvSpPr>
                <a:spLocks/>
              </p:cNvSpPr>
              <p:nvPr/>
            </p:nvSpPr>
            <p:spPr bwMode="auto">
              <a:xfrm>
                <a:off x="7922196" y="2394505"/>
                <a:ext cx="356034" cy="354935"/>
              </a:xfrm>
              <a:custGeom>
                <a:avLst/>
                <a:gdLst>
                  <a:gd name="T0" fmla="*/ 207 w 207"/>
                  <a:gd name="T1" fmla="*/ 181 h 206"/>
                  <a:gd name="T2" fmla="*/ 26 w 207"/>
                  <a:gd name="T3" fmla="*/ 0 h 206"/>
                  <a:gd name="T4" fmla="*/ 0 w 207"/>
                  <a:gd name="T5" fmla="*/ 44 h 206"/>
                  <a:gd name="T6" fmla="*/ 163 w 207"/>
                  <a:gd name="T7" fmla="*/ 206 h 206"/>
                  <a:gd name="T8" fmla="*/ 207 w 207"/>
                  <a:gd name="T9" fmla="*/ 181 h 206"/>
                </a:gdLst>
                <a:ahLst/>
                <a:cxnLst>
                  <a:cxn ang="0">
                    <a:pos x="T0" y="T1"/>
                  </a:cxn>
                  <a:cxn ang="0">
                    <a:pos x="T2" y="T3"/>
                  </a:cxn>
                  <a:cxn ang="0">
                    <a:pos x="T4" y="T5"/>
                  </a:cxn>
                  <a:cxn ang="0">
                    <a:pos x="T6" y="T7"/>
                  </a:cxn>
                  <a:cxn ang="0">
                    <a:pos x="T8" y="T9"/>
                  </a:cxn>
                </a:cxnLst>
                <a:rect l="0" t="0" r="r" b="b"/>
                <a:pathLst>
                  <a:path w="207" h="206">
                    <a:moveTo>
                      <a:pt x="207" y="181"/>
                    </a:moveTo>
                    <a:cubicBezTo>
                      <a:pt x="162" y="107"/>
                      <a:pt x="100" y="45"/>
                      <a:pt x="26" y="0"/>
                    </a:cubicBezTo>
                    <a:cubicBezTo>
                      <a:pt x="0" y="44"/>
                      <a:pt x="0" y="44"/>
                      <a:pt x="0" y="44"/>
                    </a:cubicBezTo>
                    <a:cubicBezTo>
                      <a:pt x="66" y="85"/>
                      <a:pt x="122" y="140"/>
                      <a:pt x="163" y="206"/>
                    </a:cubicBezTo>
                    <a:lnTo>
                      <a:pt x="207" y="181"/>
                    </a:lnTo>
                    <a:close/>
                  </a:path>
                </a:pathLst>
              </a:custGeom>
              <a:solidFill>
                <a:schemeClr val="accent2"/>
              </a:solidFill>
              <a:ln>
                <a:noFill/>
              </a:ln>
              <a:extLst/>
            </p:spPr>
            <p:txBody>
              <a:bodyPr vert="horz" wrap="square" lIns="91440" tIns="45720" rIns="91440" bIns="45720" numCol="1" anchor="t" anchorCtr="0" compatLnSpc="1">
                <a:prstTxWarp prst="textNoShape">
                  <a:avLst/>
                </a:prstTxWarp>
              </a:bodyPr>
              <a:lstStyle/>
              <a:p>
                <a:endParaRPr lang="id-ID"/>
              </a:p>
            </p:txBody>
          </p:sp>
          <p:sp>
            <p:nvSpPr>
              <p:cNvPr id="148" name="Freeform 7"/>
              <p:cNvSpPr>
                <a:spLocks/>
              </p:cNvSpPr>
              <p:nvPr/>
            </p:nvSpPr>
            <p:spPr bwMode="auto">
              <a:xfrm>
                <a:off x="7502428" y="2257147"/>
                <a:ext cx="427460" cy="191203"/>
              </a:xfrm>
              <a:custGeom>
                <a:avLst/>
                <a:gdLst>
                  <a:gd name="T0" fmla="*/ 0 w 248"/>
                  <a:gd name="T1" fmla="*/ 0 h 111"/>
                  <a:gd name="T2" fmla="*/ 0 w 248"/>
                  <a:gd name="T3" fmla="*/ 51 h 111"/>
                  <a:gd name="T4" fmla="*/ 222 w 248"/>
                  <a:gd name="T5" fmla="*/ 111 h 111"/>
                  <a:gd name="T6" fmla="*/ 248 w 248"/>
                  <a:gd name="T7" fmla="*/ 67 h 111"/>
                  <a:gd name="T8" fmla="*/ 0 w 248"/>
                  <a:gd name="T9" fmla="*/ 0 h 111"/>
                </a:gdLst>
                <a:ahLst/>
                <a:cxnLst>
                  <a:cxn ang="0">
                    <a:pos x="T0" y="T1"/>
                  </a:cxn>
                  <a:cxn ang="0">
                    <a:pos x="T2" y="T3"/>
                  </a:cxn>
                  <a:cxn ang="0">
                    <a:pos x="T4" y="T5"/>
                  </a:cxn>
                  <a:cxn ang="0">
                    <a:pos x="T6" y="T7"/>
                  </a:cxn>
                  <a:cxn ang="0">
                    <a:pos x="T8" y="T9"/>
                  </a:cxn>
                </a:cxnLst>
                <a:rect l="0" t="0" r="r" b="b"/>
                <a:pathLst>
                  <a:path w="248" h="111">
                    <a:moveTo>
                      <a:pt x="0" y="0"/>
                    </a:moveTo>
                    <a:cubicBezTo>
                      <a:pt x="0" y="51"/>
                      <a:pt x="0" y="51"/>
                      <a:pt x="0" y="51"/>
                    </a:cubicBezTo>
                    <a:cubicBezTo>
                      <a:pt x="80" y="53"/>
                      <a:pt x="156" y="75"/>
                      <a:pt x="222" y="111"/>
                    </a:cubicBezTo>
                    <a:cubicBezTo>
                      <a:pt x="248" y="67"/>
                      <a:pt x="248" y="67"/>
                      <a:pt x="248" y="67"/>
                    </a:cubicBezTo>
                    <a:cubicBezTo>
                      <a:pt x="174" y="26"/>
                      <a:pt x="90" y="2"/>
                      <a:pt x="0" y="0"/>
                    </a:cubicBezTo>
                    <a:close/>
                  </a:path>
                </a:pathLst>
              </a:custGeom>
              <a:solidFill>
                <a:schemeClr val="accent2"/>
              </a:solidFill>
              <a:ln>
                <a:noFill/>
              </a:ln>
              <a:extLst/>
            </p:spPr>
            <p:txBody>
              <a:bodyPr vert="horz" wrap="square" lIns="91440" tIns="45720" rIns="91440" bIns="45720" numCol="1" anchor="t" anchorCtr="0" compatLnSpc="1">
                <a:prstTxWarp prst="textNoShape">
                  <a:avLst/>
                </a:prstTxWarp>
              </a:bodyPr>
              <a:lstStyle/>
              <a:p>
                <a:endParaRPr lang="id-ID"/>
              </a:p>
            </p:txBody>
          </p:sp>
          <p:sp>
            <p:nvSpPr>
              <p:cNvPr id="149" name="Freeform 8"/>
              <p:cNvSpPr>
                <a:spLocks/>
              </p:cNvSpPr>
              <p:nvPr/>
            </p:nvSpPr>
            <p:spPr bwMode="auto">
              <a:xfrm>
                <a:off x="8223286" y="2743946"/>
                <a:ext cx="191203" cy="425262"/>
              </a:xfrm>
              <a:custGeom>
                <a:avLst/>
                <a:gdLst>
                  <a:gd name="T0" fmla="*/ 45 w 111"/>
                  <a:gd name="T1" fmla="*/ 0 h 247"/>
                  <a:gd name="T2" fmla="*/ 0 w 111"/>
                  <a:gd name="T3" fmla="*/ 26 h 247"/>
                  <a:gd name="T4" fmla="*/ 60 w 111"/>
                  <a:gd name="T5" fmla="*/ 247 h 247"/>
                  <a:gd name="T6" fmla="*/ 111 w 111"/>
                  <a:gd name="T7" fmla="*/ 247 h 247"/>
                  <a:gd name="T8" fmla="*/ 45 w 111"/>
                  <a:gd name="T9" fmla="*/ 0 h 247"/>
                </a:gdLst>
                <a:ahLst/>
                <a:cxnLst>
                  <a:cxn ang="0">
                    <a:pos x="T0" y="T1"/>
                  </a:cxn>
                  <a:cxn ang="0">
                    <a:pos x="T2" y="T3"/>
                  </a:cxn>
                  <a:cxn ang="0">
                    <a:pos x="T4" y="T5"/>
                  </a:cxn>
                  <a:cxn ang="0">
                    <a:pos x="T6" y="T7"/>
                  </a:cxn>
                  <a:cxn ang="0">
                    <a:pos x="T8" y="T9"/>
                  </a:cxn>
                </a:cxnLst>
                <a:rect l="0" t="0" r="r" b="b"/>
                <a:pathLst>
                  <a:path w="111" h="247">
                    <a:moveTo>
                      <a:pt x="45" y="0"/>
                    </a:moveTo>
                    <a:cubicBezTo>
                      <a:pt x="0" y="26"/>
                      <a:pt x="0" y="26"/>
                      <a:pt x="0" y="26"/>
                    </a:cubicBezTo>
                    <a:cubicBezTo>
                      <a:pt x="37" y="92"/>
                      <a:pt x="58" y="167"/>
                      <a:pt x="60" y="247"/>
                    </a:cubicBezTo>
                    <a:cubicBezTo>
                      <a:pt x="111" y="247"/>
                      <a:pt x="111" y="247"/>
                      <a:pt x="111" y="247"/>
                    </a:cubicBezTo>
                    <a:cubicBezTo>
                      <a:pt x="109" y="158"/>
                      <a:pt x="85" y="74"/>
                      <a:pt x="45" y="0"/>
                    </a:cubicBezTo>
                    <a:close/>
                  </a:path>
                </a:pathLst>
              </a:custGeom>
              <a:solidFill>
                <a:schemeClr val="accent2"/>
              </a:solidFill>
              <a:ln>
                <a:noFill/>
              </a:ln>
              <a:extLst/>
            </p:spPr>
            <p:txBody>
              <a:bodyPr vert="horz" wrap="square" lIns="91440" tIns="45720" rIns="91440" bIns="45720" numCol="1" anchor="t" anchorCtr="0" compatLnSpc="1">
                <a:prstTxWarp prst="textNoShape">
                  <a:avLst/>
                </a:prstTxWarp>
              </a:bodyPr>
              <a:lstStyle/>
              <a:p>
                <a:endParaRPr lang="id-ID"/>
              </a:p>
            </p:txBody>
          </p:sp>
          <p:sp>
            <p:nvSpPr>
              <p:cNvPr id="150" name="Freeform 9"/>
              <p:cNvSpPr>
                <a:spLocks/>
              </p:cNvSpPr>
              <p:nvPr/>
            </p:nvSpPr>
            <p:spPr bwMode="auto">
              <a:xfrm>
                <a:off x="8223286" y="3213162"/>
                <a:ext cx="191203" cy="427460"/>
              </a:xfrm>
              <a:custGeom>
                <a:avLst/>
                <a:gdLst>
                  <a:gd name="T0" fmla="*/ 60 w 111"/>
                  <a:gd name="T1" fmla="*/ 0 h 248"/>
                  <a:gd name="T2" fmla="*/ 0 w 111"/>
                  <a:gd name="T3" fmla="*/ 222 h 248"/>
                  <a:gd name="T4" fmla="*/ 45 w 111"/>
                  <a:gd name="T5" fmla="*/ 248 h 248"/>
                  <a:gd name="T6" fmla="*/ 111 w 111"/>
                  <a:gd name="T7" fmla="*/ 0 h 248"/>
                  <a:gd name="T8" fmla="*/ 60 w 111"/>
                  <a:gd name="T9" fmla="*/ 0 h 248"/>
                </a:gdLst>
                <a:ahLst/>
                <a:cxnLst>
                  <a:cxn ang="0">
                    <a:pos x="T0" y="T1"/>
                  </a:cxn>
                  <a:cxn ang="0">
                    <a:pos x="T2" y="T3"/>
                  </a:cxn>
                  <a:cxn ang="0">
                    <a:pos x="T4" y="T5"/>
                  </a:cxn>
                  <a:cxn ang="0">
                    <a:pos x="T6" y="T7"/>
                  </a:cxn>
                  <a:cxn ang="0">
                    <a:pos x="T8" y="T9"/>
                  </a:cxn>
                </a:cxnLst>
                <a:rect l="0" t="0" r="r" b="b"/>
                <a:pathLst>
                  <a:path w="111" h="248">
                    <a:moveTo>
                      <a:pt x="60" y="0"/>
                    </a:moveTo>
                    <a:cubicBezTo>
                      <a:pt x="58" y="80"/>
                      <a:pt x="37" y="156"/>
                      <a:pt x="0" y="222"/>
                    </a:cubicBezTo>
                    <a:cubicBezTo>
                      <a:pt x="45" y="248"/>
                      <a:pt x="45" y="248"/>
                      <a:pt x="45" y="248"/>
                    </a:cubicBezTo>
                    <a:cubicBezTo>
                      <a:pt x="85" y="174"/>
                      <a:pt x="109" y="90"/>
                      <a:pt x="111" y="0"/>
                    </a:cubicBezTo>
                    <a:lnTo>
                      <a:pt x="60" y="0"/>
                    </a:lnTo>
                    <a:close/>
                  </a:path>
                </a:pathLst>
              </a:custGeom>
              <a:solidFill>
                <a:schemeClr val="accent2"/>
              </a:solidFill>
              <a:ln>
                <a:noFill/>
              </a:ln>
              <a:extLst/>
            </p:spPr>
            <p:txBody>
              <a:bodyPr vert="horz" wrap="square" lIns="91440" tIns="45720" rIns="91440" bIns="45720" numCol="1" anchor="t" anchorCtr="0" compatLnSpc="1">
                <a:prstTxWarp prst="textNoShape">
                  <a:avLst/>
                </a:prstTxWarp>
              </a:bodyPr>
              <a:lstStyle/>
              <a:p>
                <a:endParaRPr lang="id-ID"/>
              </a:p>
            </p:txBody>
          </p:sp>
          <p:sp>
            <p:nvSpPr>
              <p:cNvPr id="151" name="Freeform 10"/>
              <p:cNvSpPr>
                <a:spLocks/>
              </p:cNvSpPr>
              <p:nvPr/>
            </p:nvSpPr>
            <p:spPr bwMode="auto">
              <a:xfrm>
                <a:off x="7922196" y="3632930"/>
                <a:ext cx="356034" cy="356034"/>
              </a:xfrm>
              <a:custGeom>
                <a:avLst/>
                <a:gdLst>
                  <a:gd name="T0" fmla="*/ 207 w 207"/>
                  <a:gd name="T1" fmla="*/ 26 h 207"/>
                  <a:gd name="T2" fmla="*/ 163 w 207"/>
                  <a:gd name="T3" fmla="*/ 0 h 207"/>
                  <a:gd name="T4" fmla="*/ 0 w 207"/>
                  <a:gd name="T5" fmla="*/ 163 h 207"/>
                  <a:gd name="T6" fmla="*/ 26 w 207"/>
                  <a:gd name="T7" fmla="*/ 207 h 207"/>
                  <a:gd name="T8" fmla="*/ 207 w 207"/>
                  <a:gd name="T9" fmla="*/ 26 h 207"/>
                </a:gdLst>
                <a:ahLst/>
                <a:cxnLst>
                  <a:cxn ang="0">
                    <a:pos x="T0" y="T1"/>
                  </a:cxn>
                  <a:cxn ang="0">
                    <a:pos x="T2" y="T3"/>
                  </a:cxn>
                  <a:cxn ang="0">
                    <a:pos x="T4" y="T5"/>
                  </a:cxn>
                  <a:cxn ang="0">
                    <a:pos x="T6" y="T7"/>
                  </a:cxn>
                  <a:cxn ang="0">
                    <a:pos x="T8" y="T9"/>
                  </a:cxn>
                </a:cxnLst>
                <a:rect l="0" t="0" r="r" b="b"/>
                <a:pathLst>
                  <a:path w="207" h="207">
                    <a:moveTo>
                      <a:pt x="207" y="26"/>
                    </a:moveTo>
                    <a:cubicBezTo>
                      <a:pt x="163" y="0"/>
                      <a:pt x="163" y="0"/>
                      <a:pt x="163" y="0"/>
                    </a:cubicBezTo>
                    <a:cubicBezTo>
                      <a:pt x="122" y="66"/>
                      <a:pt x="66" y="122"/>
                      <a:pt x="0" y="163"/>
                    </a:cubicBezTo>
                    <a:cubicBezTo>
                      <a:pt x="26" y="207"/>
                      <a:pt x="26" y="207"/>
                      <a:pt x="26" y="207"/>
                    </a:cubicBezTo>
                    <a:cubicBezTo>
                      <a:pt x="100" y="162"/>
                      <a:pt x="162" y="100"/>
                      <a:pt x="207" y="26"/>
                    </a:cubicBezTo>
                    <a:close/>
                  </a:path>
                </a:pathLst>
              </a:custGeom>
              <a:solidFill>
                <a:schemeClr val="accent2"/>
              </a:solidFill>
              <a:ln>
                <a:noFill/>
              </a:ln>
              <a:extLst/>
            </p:spPr>
            <p:txBody>
              <a:bodyPr vert="horz" wrap="square" lIns="91440" tIns="45720" rIns="91440" bIns="45720" numCol="1" anchor="t" anchorCtr="0" compatLnSpc="1">
                <a:prstTxWarp prst="textNoShape">
                  <a:avLst/>
                </a:prstTxWarp>
              </a:bodyPr>
              <a:lstStyle/>
              <a:p>
                <a:endParaRPr lang="id-ID"/>
              </a:p>
            </p:txBody>
          </p:sp>
          <p:sp>
            <p:nvSpPr>
              <p:cNvPr id="152" name="Freeform 11"/>
              <p:cNvSpPr>
                <a:spLocks/>
              </p:cNvSpPr>
              <p:nvPr/>
            </p:nvSpPr>
            <p:spPr bwMode="auto">
              <a:xfrm>
                <a:off x="7502428" y="3936217"/>
                <a:ext cx="427460" cy="189006"/>
              </a:xfrm>
              <a:custGeom>
                <a:avLst/>
                <a:gdLst>
                  <a:gd name="T0" fmla="*/ 248 w 248"/>
                  <a:gd name="T1" fmla="*/ 44 h 110"/>
                  <a:gd name="T2" fmla="*/ 222 w 248"/>
                  <a:gd name="T3" fmla="*/ 0 h 110"/>
                  <a:gd name="T4" fmla="*/ 0 w 248"/>
                  <a:gd name="T5" fmla="*/ 59 h 110"/>
                  <a:gd name="T6" fmla="*/ 0 w 248"/>
                  <a:gd name="T7" fmla="*/ 110 h 110"/>
                  <a:gd name="T8" fmla="*/ 248 w 248"/>
                  <a:gd name="T9" fmla="*/ 44 h 110"/>
                </a:gdLst>
                <a:ahLst/>
                <a:cxnLst>
                  <a:cxn ang="0">
                    <a:pos x="T0" y="T1"/>
                  </a:cxn>
                  <a:cxn ang="0">
                    <a:pos x="T2" y="T3"/>
                  </a:cxn>
                  <a:cxn ang="0">
                    <a:pos x="T4" y="T5"/>
                  </a:cxn>
                  <a:cxn ang="0">
                    <a:pos x="T6" y="T7"/>
                  </a:cxn>
                  <a:cxn ang="0">
                    <a:pos x="T8" y="T9"/>
                  </a:cxn>
                </a:cxnLst>
                <a:rect l="0" t="0" r="r" b="b"/>
                <a:pathLst>
                  <a:path w="248" h="110">
                    <a:moveTo>
                      <a:pt x="248" y="44"/>
                    </a:moveTo>
                    <a:cubicBezTo>
                      <a:pt x="222" y="0"/>
                      <a:pt x="222" y="0"/>
                      <a:pt x="222" y="0"/>
                    </a:cubicBezTo>
                    <a:cubicBezTo>
                      <a:pt x="156" y="36"/>
                      <a:pt x="80" y="57"/>
                      <a:pt x="0" y="59"/>
                    </a:cubicBezTo>
                    <a:cubicBezTo>
                      <a:pt x="0" y="110"/>
                      <a:pt x="0" y="110"/>
                      <a:pt x="0" y="110"/>
                    </a:cubicBezTo>
                    <a:cubicBezTo>
                      <a:pt x="90" y="108"/>
                      <a:pt x="174" y="84"/>
                      <a:pt x="248" y="44"/>
                    </a:cubicBezTo>
                    <a:close/>
                  </a:path>
                </a:pathLst>
              </a:custGeom>
              <a:solidFill>
                <a:schemeClr val="accent2"/>
              </a:solidFill>
              <a:ln>
                <a:noFill/>
              </a:ln>
              <a:extLst/>
            </p:spPr>
            <p:txBody>
              <a:bodyPr vert="horz" wrap="square" lIns="91440" tIns="45720" rIns="91440" bIns="45720" numCol="1" anchor="t" anchorCtr="0" compatLnSpc="1">
                <a:prstTxWarp prst="textNoShape">
                  <a:avLst/>
                </a:prstTxWarp>
              </a:bodyPr>
              <a:lstStyle/>
              <a:p>
                <a:endParaRPr lang="id-ID"/>
              </a:p>
            </p:txBody>
          </p:sp>
          <p:sp>
            <p:nvSpPr>
              <p:cNvPr id="153" name="Freeform 12"/>
              <p:cNvSpPr>
                <a:spLocks/>
              </p:cNvSpPr>
              <p:nvPr/>
            </p:nvSpPr>
            <p:spPr bwMode="auto">
              <a:xfrm>
                <a:off x="7033212" y="3936217"/>
                <a:ext cx="425262" cy="189006"/>
              </a:xfrm>
              <a:custGeom>
                <a:avLst/>
                <a:gdLst>
                  <a:gd name="T0" fmla="*/ 0 w 247"/>
                  <a:gd name="T1" fmla="*/ 44 h 110"/>
                  <a:gd name="T2" fmla="*/ 247 w 247"/>
                  <a:gd name="T3" fmla="*/ 110 h 110"/>
                  <a:gd name="T4" fmla="*/ 247 w 247"/>
                  <a:gd name="T5" fmla="*/ 59 h 110"/>
                  <a:gd name="T6" fmla="*/ 26 w 247"/>
                  <a:gd name="T7" fmla="*/ 0 h 110"/>
                  <a:gd name="T8" fmla="*/ 0 w 247"/>
                  <a:gd name="T9" fmla="*/ 44 h 110"/>
                </a:gdLst>
                <a:ahLst/>
                <a:cxnLst>
                  <a:cxn ang="0">
                    <a:pos x="T0" y="T1"/>
                  </a:cxn>
                  <a:cxn ang="0">
                    <a:pos x="T2" y="T3"/>
                  </a:cxn>
                  <a:cxn ang="0">
                    <a:pos x="T4" y="T5"/>
                  </a:cxn>
                  <a:cxn ang="0">
                    <a:pos x="T6" y="T7"/>
                  </a:cxn>
                  <a:cxn ang="0">
                    <a:pos x="T8" y="T9"/>
                  </a:cxn>
                </a:cxnLst>
                <a:rect l="0" t="0" r="r" b="b"/>
                <a:pathLst>
                  <a:path w="247" h="110">
                    <a:moveTo>
                      <a:pt x="0" y="44"/>
                    </a:moveTo>
                    <a:cubicBezTo>
                      <a:pt x="74" y="84"/>
                      <a:pt x="158" y="108"/>
                      <a:pt x="247" y="110"/>
                    </a:cubicBezTo>
                    <a:cubicBezTo>
                      <a:pt x="247" y="59"/>
                      <a:pt x="247" y="59"/>
                      <a:pt x="247" y="59"/>
                    </a:cubicBezTo>
                    <a:cubicBezTo>
                      <a:pt x="167" y="57"/>
                      <a:pt x="92" y="36"/>
                      <a:pt x="26" y="0"/>
                    </a:cubicBezTo>
                    <a:lnTo>
                      <a:pt x="0" y="44"/>
                    </a:lnTo>
                    <a:close/>
                  </a:path>
                </a:pathLst>
              </a:custGeom>
              <a:solidFill>
                <a:schemeClr val="accent2">
                  <a:alpha val="2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54" name="Freeform 13"/>
              <p:cNvSpPr>
                <a:spLocks/>
              </p:cNvSpPr>
              <p:nvPr/>
            </p:nvSpPr>
            <p:spPr bwMode="auto">
              <a:xfrm>
                <a:off x="6683771" y="3632930"/>
                <a:ext cx="354935" cy="356034"/>
              </a:xfrm>
              <a:custGeom>
                <a:avLst/>
                <a:gdLst>
                  <a:gd name="T0" fmla="*/ 44 w 206"/>
                  <a:gd name="T1" fmla="*/ 0 h 207"/>
                  <a:gd name="T2" fmla="*/ 0 w 206"/>
                  <a:gd name="T3" fmla="*/ 26 h 207"/>
                  <a:gd name="T4" fmla="*/ 181 w 206"/>
                  <a:gd name="T5" fmla="*/ 207 h 207"/>
                  <a:gd name="T6" fmla="*/ 206 w 206"/>
                  <a:gd name="T7" fmla="*/ 163 h 207"/>
                  <a:gd name="T8" fmla="*/ 44 w 206"/>
                  <a:gd name="T9" fmla="*/ 0 h 207"/>
                </a:gdLst>
                <a:ahLst/>
                <a:cxnLst>
                  <a:cxn ang="0">
                    <a:pos x="T0" y="T1"/>
                  </a:cxn>
                  <a:cxn ang="0">
                    <a:pos x="T2" y="T3"/>
                  </a:cxn>
                  <a:cxn ang="0">
                    <a:pos x="T4" y="T5"/>
                  </a:cxn>
                  <a:cxn ang="0">
                    <a:pos x="T6" y="T7"/>
                  </a:cxn>
                  <a:cxn ang="0">
                    <a:pos x="T8" y="T9"/>
                  </a:cxn>
                </a:cxnLst>
                <a:rect l="0" t="0" r="r" b="b"/>
                <a:pathLst>
                  <a:path w="206" h="207">
                    <a:moveTo>
                      <a:pt x="44" y="0"/>
                    </a:moveTo>
                    <a:cubicBezTo>
                      <a:pt x="0" y="26"/>
                      <a:pt x="0" y="26"/>
                      <a:pt x="0" y="26"/>
                    </a:cubicBezTo>
                    <a:cubicBezTo>
                      <a:pt x="45" y="100"/>
                      <a:pt x="107" y="162"/>
                      <a:pt x="181" y="207"/>
                    </a:cubicBezTo>
                    <a:cubicBezTo>
                      <a:pt x="206" y="163"/>
                      <a:pt x="206" y="163"/>
                      <a:pt x="206" y="163"/>
                    </a:cubicBezTo>
                    <a:cubicBezTo>
                      <a:pt x="140" y="122"/>
                      <a:pt x="85" y="66"/>
                      <a:pt x="44" y="0"/>
                    </a:cubicBezTo>
                    <a:close/>
                  </a:path>
                </a:pathLst>
              </a:custGeom>
              <a:solidFill>
                <a:schemeClr val="accent2">
                  <a:alpha val="2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55" name="Freeform 14"/>
              <p:cNvSpPr>
                <a:spLocks/>
              </p:cNvSpPr>
              <p:nvPr/>
            </p:nvSpPr>
            <p:spPr bwMode="auto">
              <a:xfrm>
                <a:off x="6546413" y="3213162"/>
                <a:ext cx="191203" cy="427460"/>
              </a:xfrm>
              <a:custGeom>
                <a:avLst/>
                <a:gdLst>
                  <a:gd name="T0" fmla="*/ 0 w 111"/>
                  <a:gd name="T1" fmla="*/ 0 h 248"/>
                  <a:gd name="T2" fmla="*/ 67 w 111"/>
                  <a:gd name="T3" fmla="*/ 248 h 248"/>
                  <a:gd name="T4" fmla="*/ 111 w 111"/>
                  <a:gd name="T5" fmla="*/ 222 h 248"/>
                  <a:gd name="T6" fmla="*/ 51 w 111"/>
                  <a:gd name="T7" fmla="*/ 0 h 248"/>
                  <a:gd name="T8" fmla="*/ 0 w 111"/>
                  <a:gd name="T9" fmla="*/ 0 h 248"/>
                </a:gdLst>
                <a:ahLst/>
                <a:cxnLst>
                  <a:cxn ang="0">
                    <a:pos x="T0" y="T1"/>
                  </a:cxn>
                  <a:cxn ang="0">
                    <a:pos x="T2" y="T3"/>
                  </a:cxn>
                  <a:cxn ang="0">
                    <a:pos x="T4" y="T5"/>
                  </a:cxn>
                  <a:cxn ang="0">
                    <a:pos x="T6" y="T7"/>
                  </a:cxn>
                  <a:cxn ang="0">
                    <a:pos x="T8" y="T9"/>
                  </a:cxn>
                </a:cxnLst>
                <a:rect l="0" t="0" r="r" b="b"/>
                <a:pathLst>
                  <a:path w="111" h="248">
                    <a:moveTo>
                      <a:pt x="0" y="0"/>
                    </a:moveTo>
                    <a:cubicBezTo>
                      <a:pt x="2" y="90"/>
                      <a:pt x="26" y="174"/>
                      <a:pt x="67" y="248"/>
                    </a:cubicBezTo>
                    <a:cubicBezTo>
                      <a:pt x="111" y="222"/>
                      <a:pt x="111" y="222"/>
                      <a:pt x="111" y="222"/>
                    </a:cubicBezTo>
                    <a:cubicBezTo>
                      <a:pt x="75" y="156"/>
                      <a:pt x="53" y="80"/>
                      <a:pt x="51" y="0"/>
                    </a:cubicBezTo>
                    <a:lnTo>
                      <a:pt x="0" y="0"/>
                    </a:lnTo>
                    <a:close/>
                  </a:path>
                </a:pathLst>
              </a:custGeom>
              <a:solidFill>
                <a:schemeClr val="accent2">
                  <a:alpha val="2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56" name="Freeform 15"/>
              <p:cNvSpPr>
                <a:spLocks/>
              </p:cNvSpPr>
              <p:nvPr/>
            </p:nvSpPr>
            <p:spPr bwMode="auto">
              <a:xfrm>
                <a:off x="6546413" y="2743946"/>
                <a:ext cx="191203" cy="425262"/>
              </a:xfrm>
              <a:custGeom>
                <a:avLst/>
                <a:gdLst>
                  <a:gd name="T0" fmla="*/ 51 w 111"/>
                  <a:gd name="T1" fmla="*/ 247 h 247"/>
                  <a:gd name="T2" fmla="*/ 111 w 111"/>
                  <a:gd name="T3" fmla="*/ 26 h 247"/>
                  <a:gd name="T4" fmla="*/ 67 w 111"/>
                  <a:gd name="T5" fmla="*/ 0 h 247"/>
                  <a:gd name="T6" fmla="*/ 0 w 111"/>
                  <a:gd name="T7" fmla="*/ 247 h 247"/>
                  <a:gd name="T8" fmla="*/ 51 w 111"/>
                  <a:gd name="T9" fmla="*/ 247 h 247"/>
                </a:gdLst>
                <a:ahLst/>
                <a:cxnLst>
                  <a:cxn ang="0">
                    <a:pos x="T0" y="T1"/>
                  </a:cxn>
                  <a:cxn ang="0">
                    <a:pos x="T2" y="T3"/>
                  </a:cxn>
                  <a:cxn ang="0">
                    <a:pos x="T4" y="T5"/>
                  </a:cxn>
                  <a:cxn ang="0">
                    <a:pos x="T6" y="T7"/>
                  </a:cxn>
                  <a:cxn ang="0">
                    <a:pos x="T8" y="T9"/>
                  </a:cxn>
                </a:cxnLst>
                <a:rect l="0" t="0" r="r" b="b"/>
                <a:pathLst>
                  <a:path w="111" h="247">
                    <a:moveTo>
                      <a:pt x="51" y="247"/>
                    </a:moveTo>
                    <a:cubicBezTo>
                      <a:pt x="53" y="167"/>
                      <a:pt x="75" y="92"/>
                      <a:pt x="111" y="26"/>
                    </a:cubicBezTo>
                    <a:cubicBezTo>
                      <a:pt x="67" y="0"/>
                      <a:pt x="67" y="0"/>
                      <a:pt x="67" y="0"/>
                    </a:cubicBezTo>
                    <a:cubicBezTo>
                      <a:pt x="26" y="74"/>
                      <a:pt x="2" y="158"/>
                      <a:pt x="0" y="247"/>
                    </a:cubicBezTo>
                    <a:lnTo>
                      <a:pt x="51" y="247"/>
                    </a:lnTo>
                    <a:close/>
                  </a:path>
                </a:pathLst>
              </a:custGeom>
              <a:solidFill>
                <a:schemeClr val="accent2">
                  <a:alpha val="2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57" name="Freeform 16"/>
              <p:cNvSpPr>
                <a:spLocks/>
              </p:cNvSpPr>
              <p:nvPr/>
            </p:nvSpPr>
            <p:spPr bwMode="auto">
              <a:xfrm>
                <a:off x="6683771" y="2394505"/>
                <a:ext cx="354935" cy="354935"/>
              </a:xfrm>
              <a:custGeom>
                <a:avLst/>
                <a:gdLst>
                  <a:gd name="T0" fmla="*/ 0 w 206"/>
                  <a:gd name="T1" fmla="*/ 181 h 206"/>
                  <a:gd name="T2" fmla="*/ 44 w 206"/>
                  <a:gd name="T3" fmla="*/ 206 h 206"/>
                  <a:gd name="T4" fmla="*/ 206 w 206"/>
                  <a:gd name="T5" fmla="*/ 44 h 206"/>
                  <a:gd name="T6" fmla="*/ 181 w 206"/>
                  <a:gd name="T7" fmla="*/ 0 h 206"/>
                  <a:gd name="T8" fmla="*/ 0 w 206"/>
                  <a:gd name="T9" fmla="*/ 181 h 206"/>
                </a:gdLst>
                <a:ahLst/>
                <a:cxnLst>
                  <a:cxn ang="0">
                    <a:pos x="T0" y="T1"/>
                  </a:cxn>
                  <a:cxn ang="0">
                    <a:pos x="T2" y="T3"/>
                  </a:cxn>
                  <a:cxn ang="0">
                    <a:pos x="T4" y="T5"/>
                  </a:cxn>
                  <a:cxn ang="0">
                    <a:pos x="T6" y="T7"/>
                  </a:cxn>
                  <a:cxn ang="0">
                    <a:pos x="T8" y="T9"/>
                  </a:cxn>
                </a:cxnLst>
                <a:rect l="0" t="0" r="r" b="b"/>
                <a:pathLst>
                  <a:path w="206" h="206">
                    <a:moveTo>
                      <a:pt x="0" y="181"/>
                    </a:moveTo>
                    <a:cubicBezTo>
                      <a:pt x="44" y="206"/>
                      <a:pt x="44" y="206"/>
                      <a:pt x="44" y="206"/>
                    </a:cubicBezTo>
                    <a:cubicBezTo>
                      <a:pt x="85" y="140"/>
                      <a:pt x="140" y="85"/>
                      <a:pt x="206" y="44"/>
                    </a:cubicBezTo>
                    <a:cubicBezTo>
                      <a:pt x="181" y="0"/>
                      <a:pt x="181" y="0"/>
                      <a:pt x="181" y="0"/>
                    </a:cubicBezTo>
                    <a:cubicBezTo>
                      <a:pt x="107" y="45"/>
                      <a:pt x="45" y="107"/>
                      <a:pt x="0" y="181"/>
                    </a:cubicBezTo>
                    <a:close/>
                  </a:path>
                </a:pathLst>
              </a:custGeom>
              <a:solidFill>
                <a:schemeClr val="accent2">
                  <a:alpha val="2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58" name="Freeform 17"/>
              <p:cNvSpPr>
                <a:spLocks/>
              </p:cNvSpPr>
              <p:nvPr/>
            </p:nvSpPr>
            <p:spPr bwMode="auto">
              <a:xfrm>
                <a:off x="7033212" y="2257147"/>
                <a:ext cx="425262" cy="191203"/>
              </a:xfrm>
              <a:custGeom>
                <a:avLst/>
                <a:gdLst>
                  <a:gd name="T0" fmla="*/ 0 w 247"/>
                  <a:gd name="T1" fmla="*/ 67 h 111"/>
                  <a:gd name="T2" fmla="*/ 25 w 247"/>
                  <a:gd name="T3" fmla="*/ 111 h 111"/>
                  <a:gd name="T4" fmla="*/ 247 w 247"/>
                  <a:gd name="T5" fmla="*/ 51 h 111"/>
                  <a:gd name="T6" fmla="*/ 247 w 247"/>
                  <a:gd name="T7" fmla="*/ 0 h 111"/>
                  <a:gd name="T8" fmla="*/ 0 w 247"/>
                  <a:gd name="T9" fmla="*/ 67 h 111"/>
                </a:gdLst>
                <a:ahLst/>
                <a:cxnLst>
                  <a:cxn ang="0">
                    <a:pos x="T0" y="T1"/>
                  </a:cxn>
                  <a:cxn ang="0">
                    <a:pos x="T2" y="T3"/>
                  </a:cxn>
                  <a:cxn ang="0">
                    <a:pos x="T4" y="T5"/>
                  </a:cxn>
                  <a:cxn ang="0">
                    <a:pos x="T6" y="T7"/>
                  </a:cxn>
                  <a:cxn ang="0">
                    <a:pos x="T8" y="T9"/>
                  </a:cxn>
                </a:cxnLst>
                <a:rect l="0" t="0" r="r" b="b"/>
                <a:pathLst>
                  <a:path w="247" h="111">
                    <a:moveTo>
                      <a:pt x="0" y="67"/>
                    </a:moveTo>
                    <a:cubicBezTo>
                      <a:pt x="25" y="111"/>
                      <a:pt x="25" y="111"/>
                      <a:pt x="25" y="111"/>
                    </a:cubicBezTo>
                    <a:cubicBezTo>
                      <a:pt x="92" y="75"/>
                      <a:pt x="167" y="53"/>
                      <a:pt x="247" y="51"/>
                    </a:cubicBezTo>
                    <a:cubicBezTo>
                      <a:pt x="247" y="0"/>
                      <a:pt x="247" y="0"/>
                      <a:pt x="247" y="0"/>
                    </a:cubicBezTo>
                    <a:cubicBezTo>
                      <a:pt x="158" y="2"/>
                      <a:pt x="74" y="26"/>
                      <a:pt x="0" y="67"/>
                    </a:cubicBezTo>
                    <a:close/>
                  </a:path>
                </a:pathLst>
              </a:custGeom>
              <a:solidFill>
                <a:schemeClr val="accent2">
                  <a:alpha val="25000"/>
                </a:schemeClr>
              </a:solidFill>
              <a:ln>
                <a:noFill/>
              </a:ln>
            </p:spPr>
            <p:txBody>
              <a:bodyPr vert="horz" wrap="square" lIns="91440" tIns="45720" rIns="91440" bIns="45720" numCol="1" anchor="t" anchorCtr="0" compatLnSpc="1">
                <a:prstTxWarp prst="textNoShape">
                  <a:avLst/>
                </a:prstTxWarp>
              </a:bodyPr>
              <a:lstStyle/>
              <a:p>
                <a:endParaRPr lang="id-ID"/>
              </a:p>
            </p:txBody>
          </p:sp>
        </p:grpSp>
        <p:sp>
          <p:nvSpPr>
            <p:cNvPr id="159" name="Oval 5"/>
            <p:cNvSpPr>
              <a:spLocks noChangeArrowheads="1"/>
            </p:cNvSpPr>
            <p:nvPr/>
          </p:nvSpPr>
          <p:spPr bwMode="auto">
            <a:xfrm>
              <a:off x="18839016" y="4104019"/>
              <a:ext cx="3043073" cy="3043866"/>
            </a:xfrm>
            <a:prstGeom prst="ellipse">
              <a:avLst/>
            </a:prstGeom>
            <a:solidFill>
              <a:schemeClr val="accent4"/>
            </a:solidFill>
            <a:ln>
              <a:noFill/>
            </a:ln>
            <a:extLst/>
          </p:spPr>
          <p:txBody>
            <a:bodyPr vert="horz" wrap="square" lIns="182843" tIns="91422" rIns="182843" bIns="91422" numCol="1" anchor="t" anchorCtr="0" compatLnSpc="1">
              <a:prstTxWarp prst="textNoShape">
                <a:avLst/>
              </a:prstTxWarp>
            </a:bodyPr>
            <a:lstStyle/>
            <a:p>
              <a:endParaRPr lang="id-ID"/>
            </a:p>
          </p:txBody>
        </p:sp>
        <p:grpSp>
          <p:nvGrpSpPr>
            <p:cNvPr id="160" name="Group 159"/>
            <p:cNvGrpSpPr/>
            <p:nvPr/>
          </p:nvGrpSpPr>
          <p:grpSpPr>
            <a:xfrm>
              <a:off x="18491861" y="3756774"/>
              <a:ext cx="3735179" cy="3736152"/>
              <a:chOff x="9237196" y="2257147"/>
              <a:chExt cx="1868076" cy="1868076"/>
            </a:xfrm>
          </p:grpSpPr>
          <p:sp>
            <p:nvSpPr>
              <p:cNvPr id="161" name="Freeform 6"/>
              <p:cNvSpPr>
                <a:spLocks/>
              </p:cNvSpPr>
              <p:nvPr/>
            </p:nvSpPr>
            <p:spPr bwMode="auto">
              <a:xfrm>
                <a:off x="10612979" y="2394505"/>
                <a:ext cx="356034" cy="354935"/>
              </a:xfrm>
              <a:custGeom>
                <a:avLst/>
                <a:gdLst>
                  <a:gd name="T0" fmla="*/ 207 w 207"/>
                  <a:gd name="T1" fmla="*/ 181 h 206"/>
                  <a:gd name="T2" fmla="*/ 26 w 207"/>
                  <a:gd name="T3" fmla="*/ 0 h 206"/>
                  <a:gd name="T4" fmla="*/ 0 w 207"/>
                  <a:gd name="T5" fmla="*/ 44 h 206"/>
                  <a:gd name="T6" fmla="*/ 163 w 207"/>
                  <a:gd name="T7" fmla="*/ 206 h 206"/>
                  <a:gd name="T8" fmla="*/ 207 w 207"/>
                  <a:gd name="T9" fmla="*/ 181 h 206"/>
                </a:gdLst>
                <a:ahLst/>
                <a:cxnLst>
                  <a:cxn ang="0">
                    <a:pos x="T0" y="T1"/>
                  </a:cxn>
                  <a:cxn ang="0">
                    <a:pos x="T2" y="T3"/>
                  </a:cxn>
                  <a:cxn ang="0">
                    <a:pos x="T4" y="T5"/>
                  </a:cxn>
                  <a:cxn ang="0">
                    <a:pos x="T6" y="T7"/>
                  </a:cxn>
                  <a:cxn ang="0">
                    <a:pos x="T8" y="T9"/>
                  </a:cxn>
                </a:cxnLst>
                <a:rect l="0" t="0" r="r" b="b"/>
                <a:pathLst>
                  <a:path w="207" h="206">
                    <a:moveTo>
                      <a:pt x="207" y="181"/>
                    </a:moveTo>
                    <a:cubicBezTo>
                      <a:pt x="162" y="107"/>
                      <a:pt x="100" y="45"/>
                      <a:pt x="26" y="0"/>
                    </a:cubicBezTo>
                    <a:cubicBezTo>
                      <a:pt x="0" y="44"/>
                      <a:pt x="0" y="44"/>
                      <a:pt x="0" y="44"/>
                    </a:cubicBezTo>
                    <a:cubicBezTo>
                      <a:pt x="66" y="85"/>
                      <a:pt x="122" y="140"/>
                      <a:pt x="163" y="206"/>
                    </a:cubicBezTo>
                    <a:lnTo>
                      <a:pt x="207" y="181"/>
                    </a:lnTo>
                    <a:close/>
                  </a:path>
                </a:pathLst>
              </a:custGeom>
              <a:solidFill>
                <a:schemeClr val="accent4"/>
              </a:solidFill>
              <a:ln>
                <a:noFill/>
              </a:ln>
              <a:extLst/>
            </p:spPr>
            <p:txBody>
              <a:bodyPr vert="horz" wrap="square" lIns="91440" tIns="45720" rIns="91440" bIns="45720" numCol="1" anchor="t" anchorCtr="0" compatLnSpc="1">
                <a:prstTxWarp prst="textNoShape">
                  <a:avLst/>
                </a:prstTxWarp>
              </a:bodyPr>
              <a:lstStyle/>
              <a:p>
                <a:endParaRPr lang="id-ID"/>
              </a:p>
            </p:txBody>
          </p:sp>
          <p:sp>
            <p:nvSpPr>
              <p:cNvPr id="162" name="Freeform 7"/>
              <p:cNvSpPr>
                <a:spLocks/>
              </p:cNvSpPr>
              <p:nvPr/>
            </p:nvSpPr>
            <p:spPr bwMode="auto">
              <a:xfrm>
                <a:off x="10193211" y="2257147"/>
                <a:ext cx="427460" cy="191203"/>
              </a:xfrm>
              <a:custGeom>
                <a:avLst/>
                <a:gdLst>
                  <a:gd name="T0" fmla="*/ 0 w 248"/>
                  <a:gd name="T1" fmla="*/ 0 h 111"/>
                  <a:gd name="T2" fmla="*/ 0 w 248"/>
                  <a:gd name="T3" fmla="*/ 51 h 111"/>
                  <a:gd name="T4" fmla="*/ 222 w 248"/>
                  <a:gd name="T5" fmla="*/ 111 h 111"/>
                  <a:gd name="T6" fmla="*/ 248 w 248"/>
                  <a:gd name="T7" fmla="*/ 67 h 111"/>
                  <a:gd name="T8" fmla="*/ 0 w 248"/>
                  <a:gd name="T9" fmla="*/ 0 h 111"/>
                </a:gdLst>
                <a:ahLst/>
                <a:cxnLst>
                  <a:cxn ang="0">
                    <a:pos x="T0" y="T1"/>
                  </a:cxn>
                  <a:cxn ang="0">
                    <a:pos x="T2" y="T3"/>
                  </a:cxn>
                  <a:cxn ang="0">
                    <a:pos x="T4" y="T5"/>
                  </a:cxn>
                  <a:cxn ang="0">
                    <a:pos x="T6" y="T7"/>
                  </a:cxn>
                  <a:cxn ang="0">
                    <a:pos x="T8" y="T9"/>
                  </a:cxn>
                </a:cxnLst>
                <a:rect l="0" t="0" r="r" b="b"/>
                <a:pathLst>
                  <a:path w="248" h="111">
                    <a:moveTo>
                      <a:pt x="0" y="0"/>
                    </a:moveTo>
                    <a:cubicBezTo>
                      <a:pt x="0" y="51"/>
                      <a:pt x="0" y="51"/>
                      <a:pt x="0" y="51"/>
                    </a:cubicBezTo>
                    <a:cubicBezTo>
                      <a:pt x="80" y="53"/>
                      <a:pt x="156" y="75"/>
                      <a:pt x="222" y="111"/>
                    </a:cubicBezTo>
                    <a:cubicBezTo>
                      <a:pt x="248" y="67"/>
                      <a:pt x="248" y="67"/>
                      <a:pt x="248" y="67"/>
                    </a:cubicBezTo>
                    <a:cubicBezTo>
                      <a:pt x="174" y="26"/>
                      <a:pt x="90" y="2"/>
                      <a:pt x="0" y="0"/>
                    </a:cubicBezTo>
                    <a:close/>
                  </a:path>
                </a:pathLst>
              </a:custGeom>
              <a:solidFill>
                <a:schemeClr val="accent4"/>
              </a:solidFill>
              <a:ln>
                <a:noFill/>
              </a:ln>
              <a:extLst/>
            </p:spPr>
            <p:txBody>
              <a:bodyPr vert="horz" wrap="square" lIns="91440" tIns="45720" rIns="91440" bIns="45720" numCol="1" anchor="t" anchorCtr="0" compatLnSpc="1">
                <a:prstTxWarp prst="textNoShape">
                  <a:avLst/>
                </a:prstTxWarp>
              </a:bodyPr>
              <a:lstStyle/>
              <a:p>
                <a:endParaRPr lang="id-ID"/>
              </a:p>
            </p:txBody>
          </p:sp>
          <p:sp>
            <p:nvSpPr>
              <p:cNvPr id="163" name="Freeform 8"/>
              <p:cNvSpPr>
                <a:spLocks/>
              </p:cNvSpPr>
              <p:nvPr/>
            </p:nvSpPr>
            <p:spPr bwMode="auto">
              <a:xfrm>
                <a:off x="10914069" y="2743946"/>
                <a:ext cx="191203" cy="425262"/>
              </a:xfrm>
              <a:custGeom>
                <a:avLst/>
                <a:gdLst>
                  <a:gd name="T0" fmla="*/ 45 w 111"/>
                  <a:gd name="T1" fmla="*/ 0 h 247"/>
                  <a:gd name="T2" fmla="*/ 0 w 111"/>
                  <a:gd name="T3" fmla="*/ 26 h 247"/>
                  <a:gd name="T4" fmla="*/ 60 w 111"/>
                  <a:gd name="T5" fmla="*/ 247 h 247"/>
                  <a:gd name="T6" fmla="*/ 111 w 111"/>
                  <a:gd name="T7" fmla="*/ 247 h 247"/>
                  <a:gd name="T8" fmla="*/ 45 w 111"/>
                  <a:gd name="T9" fmla="*/ 0 h 247"/>
                </a:gdLst>
                <a:ahLst/>
                <a:cxnLst>
                  <a:cxn ang="0">
                    <a:pos x="T0" y="T1"/>
                  </a:cxn>
                  <a:cxn ang="0">
                    <a:pos x="T2" y="T3"/>
                  </a:cxn>
                  <a:cxn ang="0">
                    <a:pos x="T4" y="T5"/>
                  </a:cxn>
                  <a:cxn ang="0">
                    <a:pos x="T6" y="T7"/>
                  </a:cxn>
                  <a:cxn ang="0">
                    <a:pos x="T8" y="T9"/>
                  </a:cxn>
                </a:cxnLst>
                <a:rect l="0" t="0" r="r" b="b"/>
                <a:pathLst>
                  <a:path w="111" h="247">
                    <a:moveTo>
                      <a:pt x="45" y="0"/>
                    </a:moveTo>
                    <a:cubicBezTo>
                      <a:pt x="0" y="26"/>
                      <a:pt x="0" y="26"/>
                      <a:pt x="0" y="26"/>
                    </a:cubicBezTo>
                    <a:cubicBezTo>
                      <a:pt x="37" y="92"/>
                      <a:pt x="58" y="167"/>
                      <a:pt x="60" y="247"/>
                    </a:cubicBezTo>
                    <a:cubicBezTo>
                      <a:pt x="111" y="247"/>
                      <a:pt x="111" y="247"/>
                      <a:pt x="111" y="247"/>
                    </a:cubicBezTo>
                    <a:cubicBezTo>
                      <a:pt x="109" y="158"/>
                      <a:pt x="85" y="74"/>
                      <a:pt x="45" y="0"/>
                    </a:cubicBezTo>
                    <a:close/>
                  </a:path>
                </a:pathLst>
              </a:custGeom>
              <a:solidFill>
                <a:schemeClr val="accent4"/>
              </a:solidFill>
              <a:ln>
                <a:noFill/>
              </a:ln>
              <a:extLst/>
            </p:spPr>
            <p:txBody>
              <a:bodyPr vert="horz" wrap="square" lIns="91440" tIns="45720" rIns="91440" bIns="45720" numCol="1" anchor="t" anchorCtr="0" compatLnSpc="1">
                <a:prstTxWarp prst="textNoShape">
                  <a:avLst/>
                </a:prstTxWarp>
              </a:bodyPr>
              <a:lstStyle/>
              <a:p>
                <a:endParaRPr lang="id-ID"/>
              </a:p>
            </p:txBody>
          </p:sp>
          <p:sp>
            <p:nvSpPr>
              <p:cNvPr id="164" name="Freeform 9"/>
              <p:cNvSpPr>
                <a:spLocks/>
              </p:cNvSpPr>
              <p:nvPr/>
            </p:nvSpPr>
            <p:spPr bwMode="auto">
              <a:xfrm>
                <a:off x="10914069" y="3213162"/>
                <a:ext cx="191203" cy="427460"/>
              </a:xfrm>
              <a:custGeom>
                <a:avLst/>
                <a:gdLst>
                  <a:gd name="T0" fmla="*/ 60 w 111"/>
                  <a:gd name="T1" fmla="*/ 0 h 248"/>
                  <a:gd name="T2" fmla="*/ 0 w 111"/>
                  <a:gd name="T3" fmla="*/ 222 h 248"/>
                  <a:gd name="T4" fmla="*/ 45 w 111"/>
                  <a:gd name="T5" fmla="*/ 248 h 248"/>
                  <a:gd name="T6" fmla="*/ 111 w 111"/>
                  <a:gd name="T7" fmla="*/ 0 h 248"/>
                  <a:gd name="T8" fmla="*/ 60 w 111"/>
                  <a:gd name="T9" fmla="*/ 0 h 248"/>
                </a:gdLst>
                <a:ahLst/>
                <a:cxnLst>
                  <a:cxn ang="0">
                    <a:pos x="T0" y="T1"/>
                  </a:cxn>
                  <a:cxn ang="0">
                    <a:pos x="T2" y="T3"/>
                  </a:cxn>
                  <a:cxn ang="0">
                    <a:pos x="T4" y="T5"/>
                  </a:cxn>
                  <a:cxn ang="0">
                    <a:pos x="T6" y="T7"/>
                  </a:cxn>
                  <a:cxn ang="0">
                    <a:pos x="T8" y="T9"/>
                  </a:cxn>
                </a:cxnLst>
                <a:rect l="0" t="0" r="r" b="b"/>
                <a:pathLst>
                  <a:path w="111" h="248">
                    <a:moveTo>
                      <a:pt x="60" y="0"/>
                    </a:moveTo>
                    <a:cubicBezTo>
                      <a:pt x="58" y="80"/>
                      <a:pt x="37" y="156"/>
                      <a:pt x="0" y="222"/>
                    </a:cubicBezTo>
                    <a:cubicBezTo>
                      <a:pt x="45" y="248"/>
                      <a:pt x="45" y="248"/>
                      <a:pt x="45" y="248"/>
                    </a:cubicBezTo>
                    <a:cubicBezTo>
                      <a:pt x="85" y="174"/>
                      <a:pt x="109" y="90"/>
                      <a:pt x="111" y="0"/>
                    </a:cubicBezTo>
                    <a:lnTo>
                      <a:pt x="60" y="0"/>
                    </a:lnTo>
                    <a:close/>
                  </a:path>
                </a:pathLst>
              </a:custGeom>
              <a:solidFill>
                <a:schemeClr val="accent4"/>
              </a:solidFill>
              <a:ln>
                <a:noFill/>
              </a:ln>
              <a:extLst/>
            </p:spPr>
            <p:txBody>
              <a:bodyPr vert="horz" wrap="square" lIns="91440" tIns="45720" rIns="91440" bIns="45720" numCol="1" anchor="t" anchorCtr="0" compatLnSpc="1">
                <a:prstTxWarp prst="textNoShape">
                  <a:avLst/>
                </a:prstTxWarp>
              </a:bodyPr>
              <a:lstStyle/>
              <a:p>
                <a:endParaRPr lang="id-ID"/>
              </a:p>
            </p:txBody>
          </p:sp>
          <p:sp>
            <p:nvSpPr>
              <p:cNvPr id="165" name="Freeform 10"/>
              <p:cNvSpPr>
                <a:spLocks/>
              </p:cNvSpPr>
              <p:nvPr/>
            </p:nvSpPr>
            <p:spPr bwMode="auto">
              <a:xfrm>
                <a:off x="10612979" y="3632930"/>
                <a:ext cx="356034" cy="356034"/>
              </a:xfrm>
              <a:custGeom>
                <a:avLst/>
                <a:gdLst>
                  <a:gd name="T0" fmla="*/ 207 w 207"/>
                  <a:gd name="T1" fmla="*/ 26 h 207"/>
                  <a:gd name="T2" fmla="*/ 163 w 207"/>
                  <a:gd name="T3" fmla="*/ 0 h 207"/>
                  <a:gd name="T4" fmla="*/ 0 w 207"/>
                  <a:gd name="T5" fmla="*/ 163 h 207"/>
                  <a:gd name="T6" fmla="*/ 26 w 207"/>
                  <a:gd name="T7" fmla="*/ 207 h 207"/>
                  <a:gd name="T8" fmla="*/ 207 w 207"/>
                  <a:gd name="T9" fmla="*/ 26 h 207"/>
                </a:gdLst>
                <a:ahLst/>
                <a:cxnLst>
                  <a:cxn ang="0">
                    <a:pos x="T0" y="T1"/>
                  </a:cxn>
                  <a:cxn ang="0">
                    <a:pos x="T2" y="T3"/>
                  </a:cxn>
                  <a:cxn ang="0">
                    <a:pos x="T4" y="T5"/>
                  </a:cxn>
                  <a:cxn ang="0">
                    <a:pos x="T6" y="T7"/>
                  </a:cxn>
                  <a:cxn ang="0">
                    <a:pos x="T8" y="T9"/>
                  </a:cxn>
                </a:cxnLst>
                <a:rect l="0" t="0" r="r" b="b"/>
                <a:pathLst>
                  <a:path w="207" h="207">
                    <a:moveTo>
                      <a:pt x="207" y="26"/>
                    </a:moveTo>
                    <a:cubicBezTo>
                      <a:pt x="163" y="0"/>
                      <a:pt x="163" y="0"/>
                      <a:pt x="163" y="0"/>
                    </a:cubicBezTo>
                    <a:cubicBezTo>
                      <a:pt x="122" y="66"/>
                      <a:pt x="66" y="122"/>
                      <a:pt x="0" y="163"/>
                    </a:cubicBezTo>
                    <a:cubicBezTo>
                      <a:pt x="26" y="207"/>
                      <a:pt x="26" y="207"/>
                      <a:pt x="26" y="207"/>
                    </a:cubicBezTo>
                    <a:cubicBezTo>
                      <a:pt x="100" y="162"/>
                      <a:pt x="162" y="100"/>
                      <a:pt x="207" y="26"/>
                    </a:cubicBezTo>
                    <a:close/>
                  </a:path>
                </a:pathLst>
              </a:custGeom>
              <a:solidFill>
                <a:schemeClr val="accent4"/>
              </a:solidFill>
              <a:ln>
                <a:noFill/>
              </a:ln>
              <a:extLst/>
            </p:spPr>
            <p:txBody>
              <a:bodyPr vert="horz" wrap="square" lIns="91440" tIns="45720" rIns="91440" bIns="45720" numCol="1" anchor="t" anchorCtr="0" compatLnSpc="1">
                <a:prstTxWarp prst="textNoShape">
                  <a:avLst/>
                </a:prstTxWarp>
              </a:bodyPr>
              <a:lstStyle/>
              <a:p>
                <a:endParaRPr lang="id-ID"/>
              </a:p>
            </p:txBody>
          </p:sp>
          <p:sp>
            <p:nvSpPr>
              <p:cNvPr id="166" name="Freeform 11"/>
              <p:cNvSpPr>
                <a:spLocks/>
              </p:cNvSpPr>
              <p:nvPr/>
            </p:nvSpPr>
            <p:spPr bwMode="auto">
              <a:xfrm>
                <a:off x="10193211" y="3936217"/>
                <a:ext cx="427460" cy="189006"/>
              </a:xfrm>
              <a:custGeom>
                <a:avLst/>
                <a:gdLst>
                  <a:gd name="T0" fmla="*/ 248 w 248"/>
                  <a:gd name="T1" fmla="*/ 44 h 110"/>
                  <a:gd name="T2" fmla="*/ 222 w 248"/>
                  <a:gd name="T3" fmla="*/ 0 h 110"/>
                  <a:gd name="T4" fmla="*/ 0 w 248"/>
                  <a:gd name="T5" fmla="*/ 59 h 110"/>
                  <a:gd name="T6" fmla="*/ 0 w 248"/>
                  <a:gd name="T7" fmla="*/ 110 h 110"/>
                  <a:gd name="T8" fmla="*/ 248 w 248"/>
                  <a:gd name="T9" fmla="*/ 44 h 110"/>
                </a:gdLst>
                <a:ahLst/>
                <a:cxnLst>
                  <a:cxn ang="0">
                    <a:pos x="T0" y="T1"/>
                  </a:cxn>
                  <a:cxn ang="0">
                    <a:pos x="T2" y="T3"/>
                  </a:cxn>
                  <a:cxn ang="0">
                    <a:pos x="T4" y="T5"/>
                  </a:cxn>
                  <a:cxn ang="0">
                    <a:pos x="T6" y="T7"/>
                  </a:cxn>
                  <a:cxn ang="0">
                    <a:pos x="T8" y="T9"/>
                  </a:cxn>
                </a:cxnLst>
                <a:rect l="0" t="0" r="r" b="b"/>
                <a:pathLst>
                  <a:path w="248" h="110">
                    <a:moveTo>
                      <a:pt x="248" y="44"/>
                    </a:moveTo>
                    <a:cubicBezTo>
                      <a:pt x="222" y="0"/>
                      <a:pt x="222" y="0"/>
                      <a:pt x="222" y="0"/>
                    </a:cubicBezTo>
                    <a:cubicBezTo>
                      <a:pt x="156" y="36"/>
                      <a:pt x="80" y="57"/>
                      <a:pt x="0" y="59"/>
                    </a:cubicBezTo>
                    <a:cubicBezTo>
                      <a:pt x="0" y="110"/>
                      <a:pt x="0" y="110"/>
                      <a:pt x="0" y="110"/>
                    </a:cubicBezTo>
                    <a:cubicBezTo>
                      <a:pt x="90" y="108"/>
                      <a:pt x="174" y="84"/>
                      <a:pt x="248" y="44"/>
                    </a:cubicBezTo>
                    <a:close/>
                  </a:path>
                </a:pathLst>
              </a:custGeom>
              <a:solidFill>
                <a:schemeClr val="accent4"/>
              </a:solidFill>
              <a:ln>
                <a:noFill/>
              </a:ln>
              <a:extLst/>
            </p:spPr>
            <p:txBody>
              <a:bodyPr vert="horz" wrap="square" lIns="91440" tIns="45720" rIns="91440" bIns="45720" numCol="1" anchor="t" anchorCtr="0" compatLnSpc="1">
                <a:prstTxWarp prst="textNoShape">
                  <a:avLst/>
                </a:prstTxWarp>
              </a:bodyPr>
              <a:lstStyle/>
              <a:p>
                <a:endParaRPr lang="id-ID"/>
              </a:p>
            </p:txBody>
          </p:sp>
          <p:sp>
            <p:nvSpPr>
              <p:cNvPr id="167" name="Freeform 12"/>
              <p:cNvSpPr>
                <a:spLocks/>
              </p:cNvSpPr>
              <p:nvPr/>
            </p:nvSpPr>
            <p:spPr bwMode="auto">
              <a:xfrm>
                <a:off x="9723995" y="3936217"/>
                <a:ext cx="425262" cy="189006"/>
              </a:xfrm>
              <a:custGeom>
                <a:avLst/>
                <a:gdLst>
                  <a:gd name="T0" fmla="*/ 0 w 247"/>
                  <a:gd name="T1" fmla="*/ 44 h 110"/>
                  <a:gd name="T2" fmla="*/ 247 w 247"/>
                  <a:gd name="T3" fmla="*/ 110 h 110"/>
                  <a:gd name="T4" fmla="*/ 247 w 247"/>
                  <a:gd name="T5" fmla="*/ 59 h 110"/>
                  <a:gd name="T6" fmla="*/ 26 w 247"/>
                  <a:gd name="T7" fmla="*/ 0 h 110"/>
                  <a:gd name="T8" fmla="*/ 0 w 247"/>
                  <a:gd name="T9" fmla="*/ 44 h 110"/>
                </a:gdLst>
                <a:ahLst/>
                <a:cxnLst>
                  <a:cxn ang="0">
                    <a:pos x="T0" y="T1"/>
                  </a:cxn>
                  <a:cxn ang="0">
                    <a:pos x="T2" y="T3"/>
                  </a:cxn>
                  <a:cxn ang="0">
                    <a:pos x="T4" y="T5"/>
                  </a:cxn>
                  <a:cxn ang="0">
                    <a:pos x="T6" y="T7"/>
                  </a:cxn>
                  <a:cxn ang="0">
                    <a:pos x="T8" y="T9"/>
                  </a:cxn>
                </a:cxnLst>
                <a:rect l="0" t="0" r="r" b="b"/>
                <a:pathLst>
                  <a:path w="247" h="110">
                    <a:moveTo>
                      <a:pt x="0" y="44"/>
                    </a:moveTo>
                    <a:cubicBezTo>
                      <a:pt x="74" y="84"/>
                      <a:pt x="158" y="108"/>
                      <a:pt x="247" y="110"/>
                    </a:cubicBezTo>
                    <a:cubicBezTo>
                      <a:pt x="247" y="59"/>
                      <a:pt x="247" y="59"/>
                      <a:pt x="247" y="59"/>
                    </a:cubicBezTo>
                    <a:cubicBezTo>
                      <a:pt x="167" y="57"/>
                      <a:pt x="92" y="36"/>
                      <a:pt x="26" y="0"/>
                    </a:cubicBezTo>
                    <a:lnTo>
                      <a:pt x="0" y="44"/>
                    </a:lnTo>
                    <a:close/>
                  </a:path>
                </a:pathLst>
              </a:custGeom>
              <a:solidFill>
                <a:schemeClr val="accent4"/>
              </a:solidFill>
              <a:ln>
                <a:noFill/>
              </a:ln>
              <a:extLst/>
            </p:spPr>
            <p:txBody>
              <a:bodyPr vert="horz" wrap="square" lIns="91440" tIns="45720" rIns="91440" bIns="45720" numCol="1" anchor="t" anchorCtr="0" compatLnSpc="1">
                <a:prstTxWarp prst="textNoShape">
                  <a:avLst/>
                </a:prstTxWarp>
              </a:bodyPr>
              <a:lstStyle/>
              <a:p>
                <a:endParaRPr lang="id-ID"/>
              </a:p>
            </p:txBody>
          </p:sp>
          <p:sp>
            <p:nvSpPr>
              <p:cNvPr id="168" name="Freeform 13"/>
              <p:cNvSpPr>
                <a:spLocks/>
              </p:cNvSpPr>
              <p:nvPr/>
            </p:nvSpPr>
            <p:spPr bwMode="auto">
              <a:xfrm>
                <a:off x="9374554" y="3632930"/>
                <a:ext cx="354935" cy="356034"/>
              </a:xfrm>
              <a:custGeom>
                <a:avLst/>
                <a:gdLst>
                  <a:gd name="T0" fmla="*/ 44 w 206"/>
                  <a:gd name="T1" fmla="*/ 0 h 207"/>
                  <a:gd name="T2" fmla="*/ 0 w 206"/>
                  <a:gd name="T3" fmla="*/ 26 h 207"/>
                  <a:gd name="T4" fmla="*/ 181 w 206"/>
                  <a:gd name="T5" fmla="*/ 207 h 207"/>
                  <a:gd name="T6" fmla="*/ 206 w 206"/>
                  <a:gd name="T7" fmla="*/ 163 h 207"/>
                  <a:gd name="T8" fmla="*/ 44 w 206"/>
                  <a:gd name="T9" fmla="*/ 0 h 207"/>
                </a:gdLst>
                <a:ahLst/>
                <a:cxnLst>
                  <a:cxn ang="0">
                    <a:pos x="T0" y="T1"/>
                  </a:cxn>
                  <a:cxn ang="0">
                    <a:pos x="T2" y="T3"/>
                  </a:cxn>
                  <a:cxn ang="0">
                    <a:pos x="T4" y="T5"/>
                  </a:cxn>
                  <a:cxn ang="0">
                    <a:pos x="T6" y="T7"/>
                  </a:cxn>
                  <a:cxn ang="0">
                    <a:pos x="T8" y="T9"/>
                  </a:cxn>
                </a:cxnLst>
                <a:rect l="0" t="0" r="r" b="b"/>
                <a:pathLst>
                  <a:path w="206" h="207">
                    <a:moveTo>
                      <a:pt x="44" y="0"/>
                    </a:moveTo>
                    <a:cubicBezTo>
                      <a:pt x="0" y="26"/>
                      <a:pt x="0" y="26"/>
                      <a:pt x="0" y="26"/>
                    </a:cubicBezTo>
                    <a:cubicBezTo>
                      <a:pt x="45" y="100"/>
                      <a:pt x="107" y="162"/>
                      <a:pt x="181" y="207"/>
                    </a:cubicBezTo>
                    <a:cubicBezTo>
                      <a:pt x="206" y="163"/>
                      <a:pt x="206" y="163"/>
                      <a:pt x="206" y="163"/>
                    </a:cubicBezTo>
                    <a:cubicBezTo>
                      <a:pt x="140" y="122"/>
                      <a:pt x="85" y="66"/>
                      <a:pt x="44" y="0"/>
                    </a:cubicBezTo>
                    <a:close/>
                  </a:path>
                </a:pathLst>
              </a:custGeom>
              <a:solidFill>
                <a:schemeClr val="accent4">
                  <a:alpha val="25000"/>
                </a:schemeClr>
              </a:solidFill>
              <a:ln>
                <a:noFill/>
              </a:ln>
              <a:extLst/>
            </p:spPr>
            <p:txBody>
              <a:bodyPr vert="horz" wrap="square" lIns="91440" tIns="45720" rIns="91440" bIns="45720" numCol="1" anchor="t" anchorCtr="0" compatLnSpc="1">
                <a:prstTxWarp prst="textNoShape">
                  <a:avLst/>
                </a:prstTxWarp>
              </a:bodyPr>
              <a:lstStyle/>
              <a:p>
                <a:endParaRPr lang="id-ID"/>
              </a:p>
            </p:txBody>
          </p:sp>
          <p:sp>
            <p:nvSpPr>
              <p:cNvPr id="169" name="Freeform 14"/>
              <p:cNvSpPr>
                <a:spLocks/>
              </p:cNvSpPr>
              <p:nvPr/>
            </p:nvSpPr>
            <p:spPr bwMode="auto">
              <a:xfrm>
                <a:off x="9237196" y="3213162"/>
                <a:ext cx="191203" cy="427460"/>
              </a:xfrm>
              <a:custGeom>
                <a:avLst/>
                <a:gdLst>
                  <a:gd name="T0" fmla="*/ 0 w 111"/>
                  <a:gd name="T1" fmla="*/ 0 h 248"/>
                  <a:gd name="T2" fmla="*/ 67 w 111"/>
                  <a:gd name="T3" fmla="*/ 248 h 248"/>
                  <a:gd name="T4" fmla="*/ 111 w 111"/>
                  <a:gd name="T5" fmla="*/ 222 h 248"/>
                  <a:gd name="T6" fmla="*/ 51 w 111"/>
                  <a:gd name="T7" fmla="*/ 0 h 248"/>
                  <a:gd name="T8" fmla="*/ 0 w 111"/>
                  <a:gd name="T9" fmla="*/ 0 h 248"/>
                </a:gdLst>
                <a:ahLst/>
                <a:cxnLst>
                  <a:cxn ang="0">
                    <a:pos x="T0" y="T1"/>
                  </a:cxn>
                  <a:cxn ang="0">
                    <a:pos x="T2" y="T3"/>
                  </a:cxn>
                  <a:cxn ang="0">
                    <a:pos x="T4" y="T5"/>
                  </a:cxn>
                  <a:cxn ang="0">
                    <a:pos x="T6" y="T7"/>
                  </a:cxn>
                  <a:cxn ang="0">
                    <a:pos x="T8" y="T9"/>
                  </a:cxn>
                </a:cxnLst>
                <a:rect l="0" t="0" r="r" b="b"/>
                <a:pathLst>
                  <a:path w="111" h="248">
                    <a:moveTo>
                      <a:pt x="0" y="0"/>
                    </a:moveTo>
                    <a:cubicBezTo>
                      <a:pt x="2" y="90"/>
                      <a:pt x="26" y="174"/>
                      <a:pt x="67" y="248"/>
                    </a:cubicBezTo>
                    <a:cubicBezTo>
                      <a:pt x="111" y="222"/>
                      <a:pt x="111" y="222"/>
                      <a:pt x="111" y="222"/>
                    </a:cubicBezTo>
                    <a:cubicBezTo>
                      <a:pt x="75" y="156"/>
                      <a:pt x="53" y="80"/>
                      <a:pt x="51" y="0"/>
                    </a:cubicBezTo>
                    <a:lnTo>
                      <a:pt x="0" y="0"/>
                    </a:lnTo>
                    <a:close/>
                  </a:path>
                </a:pathLst>
              </a:custGeom>
              <a:solidFill>
                <a:schemeClr val="accent4">
                  <a:alpha val="25000"/>
                </a:schemeClr>
              </a:solidFill>
              <a:ln>
                <a:noFill/>
              </a:ln>
              <a:extLst/>
            </p:spPr>
            <p:txBody>
              <a:bodyPr vert="horz" wrap="square" lIns="91440" tIns="45720" rIns="91440" bIns="45720" numCol="1" anchor="t" anchorCtr="0" compatLnSpc="1">
                <a:prstTxWarp prst="textNoShape">
                  <a:avLst/>
                </a:prstTxWarp>
              </a:bodyPr>
              <a:lstStyle/>
              <a:p>
                <a:endParaRPr lang="id-ID"/>
              </a:p>
            </p:txBody>
          </p:sp>
          <p:sp>
            <p:nvSpPr>
              <p:cNvPr id="170" name="Freeform 15"/>
              <p:cNvSpPr>
                <a:spLocks/>
              </p:cNvSpPr>
              <p:nvPr/>
            </p:nvSpPr>
            <p:spPr bwMode="auto">
              <a:xfrm>
                <a:off x="9237196" y="2743946"/>
                <a:ext cx="191203" cy="425262"/>
              </a:xfrm>
              <a:custGeom>
                <a:avLst/>
                <a:gdLst>
                  <a:gd name="T0" fmla="*/ 51 w 111"/>
                  <a:gd name="T1" fmla="*/ 247 h 247"/>
                  <a:gd name="T2" fmla="*/ 111 w 111"/>
                  <a:gd name="T3" fmla="*/ 26 h 247"/>
                  <a:gd name="T4" fmla="*/ 67 w 111"/>
                  <a:gd name="T5" fmla="*/ 0 h 247"/>
                  <a:gd name="T6" fmla="*/ 0 w 111"/>
                  <a:gd name="T7" fmla="*/ 247 h 247"/>
                  <a:gd name="T8" fmla="*/ 51 w 111"/>
                  <a:gd name="T9" fmla="*/ 247 h 247"/>
                </a:gdLst>
                <a:ahLst/>
                <a:cxnLst>
                  <a:cxn ang="0">
                    <a:pos x="T0" y="T1"/>
                  </a:cxn>
                  <a:cxn ang="0">
                    <a:pos x="T2" y="T3"/>
                  </a:cxn>
                  <a:cxn ang="0">
                    <a:pos x="T4" y="T5"/>
                  </a:cxn>
                  <a:cxn ang="0">
                    <a:pos x="T6" y="T7"/>
                  </a:cxn>
                  <a:cxn ang="0">
                    <a:pos x="T8" y="T9"/>
                  </a:cxn>
                </a:cxnLst>
                <a:rect l="0" t="0" r="r" b="b"/>
                <a:pathLst>
                  <a:path w="111" h="247">
                    <a:moveTo>
                      <a:pt x="51" y="247"/>
                    </a:moveTo>
                    <a:cubicBezTo>
                      <a:pt x="53" y="167"/>
                      <a:pt x="75" y="92"/>
                      <a:pt x="111" y="26"/>
                    </a:cubicBezTo>
                    <a:cubicBezTo>
                      <a:pt x="67" y="0"/>
                      <a:pt x="67" y="0"/>
                      <a:pt x="67" y="0"/>
                    </a:cubicBezTo>
                    <a:cubicBezTo>
                      <a:pt x="26" y="74"/>
                      <a:pt x="2" y="158"/>
                      <a:pt x="0" y="247"/>
                    </a:cubicBezTo>
                    <a:lnTo>
                      <a:pt x="51" y="247"/>
                    </a:lnTo>
                    <a:close/>
                  </a:path>
                </a:pathLst>
              </a:custGeom>
              <a:solidFill>
                <a:schemeClr val="accent4">
                  <a:alpha val="2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71" name="Freeform 16"/>
              <p:cNvSpPr>
                <a:spLocks/>
              </p:cNvSpPr>
              <p:nvPr/>
            </p:nvSpPr>
            <p:spPr bwMode="auto">
              <a:xfrm>
                <a:off x="9374554" y="2394505"/>
                <a:ext cx="354935" cy="354935"/>
              </a:xfrm>
              <a:custGeom>
                <a:avLst/>
                <a:gdLst>
                  <a:gd name="T0" fmla="*/ 0 w 206"/>
                  <a:gd name="T1" fmla="*/ 181 h 206"/>
                  <a:gd name="T2" fmla="*/ 44 w 206"/>
                  <a:gd name="T3" fmla="*/ 206 h 206"/>
                  <a:gd name="T4" fmla="*/ 206 w 206"/>
                  <a:gd name="T5" fmla="*/ 44 h 206"/>
                  <a:gd name="T6" fmla="*/ 181 w 206"/>
                  <a:gd name="T7" fmla="*/ 0 h 206"/>
                  <a:gd name="T8" fmla="*/ 0 w 206"/>
                  <a:gd name="T9" fmla="*/ 181 h 206"/>
                </a:gdLst>
                <a:ahLst/>
                <a:cxnLst>
                  <a:cxn ang="0">
                    <a:pos x="T0" y="T1"/>
                  </a:cxn>
                  <a:cxn ang="0">
                    <a:pos x="T2" y="T3"/>
                  </a:cxn>
                  <a:cxn ang="0">
                    <a:pos x="T4" y="T5"/>
                  </a:cxn>
                  <a:cxn ang="0">
                    <a:pos x="T6" y="T7"/>
                  </a:cxn>
                  <a:cxn ang="0">
                    <a:pos x="T8" y="T9"/>
                  </a:cxn>
                </a:cxnLst>
                <a:rect l="0" t="0" r="r" b="b"/>
                <a:pathLst>
                  <a:path w="206" h="206">
                    <a:moveTo>
                      <a:pt x="0" y="181"/>
                    </a:moveTo>
                    <a:cubicBezTo>
                      <a:pt x="44" y="206"/>
                      <a:pt x="44" y="206"/>
                      <a:pt x="44" y="206"/>
                    </a:cubicBezTo>
                    <a:cubicBezTo>
                      <a:pt x="85" y="140"/>
                      <a:pt x="140" y="85"/>
                      <a:pt x="206" y="44"/>
                    </a:cubicBezTo>
                    <a:cubicBezTo>
                      <a:pt x="181" y="0"/>
                      <a:pt x="181" y="0"/>
                      <a:pt x="181" y="0"/>
                    </a:cubicBezTo>
                    <a:cubicBezTo>
                      <a:pt x="107" y="45"/>
                      <a:pt x="45" y="107"/>
                      <a:pt x="0" y="181"/>
                    </a:cubicBezTo>
                    <a:close/>
                  </a:path>
                </a:pathLst>
              </a:custGeom>
              <a:solidFill>
                <a:schemeClr val="accent4">
                  <a:alpha val="2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72" name="Freeform 17"/>
              <p:cNvSpPr>
                <a:spLocks/>
              </p:cNvSpPr>
              <p:nvPr/>
            </p:nvSpPr>
            <p:spPr bwMode="auto">
              <a:xfrm>
                <a:off x="9723995" y="2257147"/>
                <a:ext cx="425262" cy="191203"/>
              </a:xfrm>
              <a:custGeom>
                <a:avLst/>
                <a:gdLst>
                  <a:gd name="T0" fmla="*/ 0 w 247"/>
                  <a:gd name="T1" fmla="*/ 67 h 111"/>
                  <a:gd name="T2" fmla="*/ 25 w 247"/>
                  <a:gd name="T3" fmla="*/ 111 h 111"/>
                  <a:gd name="T4" fmla="*/ 247 w 247"/>
                  <a:gd name="T5" fmla="*/ 51 h 111"/>
                  <a:gd name="T6" fmla="*/ 247 w 247"/>
                  <a:gd name="T7" fmla="*/ 0 h 111"/>
                  <a:gd name="T8" fmla="*/ 0 w 247"/>
                  <a:gd name="T9" fmla="*/ 67 h 111"/>
                </a:gdLst>
                <a:ahLst/>
                <a:cxnLst>
                  <a:cxn ang="0">
                    <a:pos x="T0" y="T1"/>
                  </a:cxn>
                  <a:cxn ang="0">
                    <a:pos x="T2" y="T3"/>
                  </a:cxn>
                  <a:cxn ang="0">
                    <a:pos x="T4" y="T5"/>
                  </a:cxn>
                  <a:cxn ang="0">
                    <a:pos x="T6" y="T7"/>
                  </a:cxn>
                  <a:cxn ang="0">
                    <a:pos x="T8" y="T9"/>
                  </a:cxn>
                </a:cxnLst>
                <a:rect l="0" t="0" r="r" b="b"/>
                <a:pathLst>
                  <a:path w="247" h="111">
                    <a:moveTo>
                      <a:pt x="0" y="67"/>
                    </a:moveTo>
                    <a:cubicBezTo>
                      <a:pt x="25" y="111"/>
                      <a:pt x="25" y="111"/>
                      <a:pt x="25" y="111"/>
                    </a:cubicBezTo>
                    <a:cubicBezTo>
                      <a:pt x="92" y="75"/>
                      <a:pt x="167" y="53"/>
                      <a:pt x="247" y="51"/>
                    </a:cubicBezTo>
                    <a:cubicBezTo>
                      <a:pt x="247" y="0"/>
                      <a:pt x="247" y="0"/>
                      <a:pt x="247" y="0"/>
                    </a:cubicBezTo>
                    <a:cubicBezTo>
                      <a:pt x="158" y="2"/>
                      <a:pt x="74" y="26"/>
                      <a:pt x="0" y="67"/>
                    </a:cubicBezTo>
                    <a:close/>
                  </a:path>
                </a:pathLst>
              </a:custGeom>
              <a:solidFill>
                <a:schemeClr val="accent4">
                  <a:alpha val="25000"/>
                </a:schemeClr>
              </a:solidFill>
              <a:ln>
                <a:noFill/>
              </a:ln>
            </p:spPr>
            <p:txBody>
              <a:bodyPr vert="horz" wrap="square" lIns="91440" tIns="45720" rIns="91440" bIns="45720" numCol="1" anchor="t" anchorCtr="0" compatLnSpc="1">
                <a:prstTxWarp prst="textNoShape">
                  <a:avLst/>
                </a:prstTxWarp>
              </a:bodyPr>
              <a:lstStyle/>
              <a:p>
                <a:endParaRPr lang="id-ID"/>
              </a:p>
            </p:txBody>
          </p:sp>
        </p:grpSp>
      </p:grpSp>
      <p:grpSp>
        <p:nvGrpSpPr>
          <p:cNvPr id="4" name="Group 3"/>
          <p:cNvGrpSpPr/>
          <p:nvPr/>
        </p:nvGrpSpPr>
        <p:grpSpPr>
          <a:xfrm>
            <a:off x="16690617" y="1342083"/>
            <a:ext cx="3014703" cy="948137"/>
            <a:chOff x="2928897" y="3745170"/>
            <a:chExt cx="18575262" cy="5842000"/>
          </a:xfrm>
        </p:grpSpPr>
        <p:sp>
          <p:nvSpPr>
            <p:cNvPr id="173" name="AutoShape 2"/>
            <p:cNvSpPr>
              <a:spLocks/>
            </p:cNvSpPr>
            <p:nvPr/>
          </p:nvSpPr>
          <p:spPr bwMode="auto">
            <a:xfrm>
              <a:off x="15663680" y="3745170"/>
              <a:ext cx="5840479" cy="5842000"/>
            </a:xfrm>
            <a:prstGeom prst="diamond">
              <a:avLst/>
            </a:prstGeom>
            <a:solidFill>
              <a:schemeClr val="accent4">
                <a:alpha val="89803"/>
              </a:schemeClr>
            </a:solidFill>
            <a:ln w="25400">
              <a:solidFill>
                <a:schemeClr val="tx1">
                  <a:alpha val="0"/>
                </a:schemeClr>
              </a:solidFill>
              <a:miter lim="800000"/>
              <a:headEnd/>
              <a:tailEnd/>
            </a:ln>
          </p:spPr>
          <p:txBody>
            <a:bodyPr lIns="0" tIns="0" rIns="0" bIns="0"/>
            <a:lstStyle/>
            <a:p>
              <a:pPr algn="ctr"/>
              <a:endParaRPr lang="es-ES" dirty="0"/>
            </a:p>
          </p:txBody>
        </p:sp>
        <p:sp>
          <p:nvSpPr>
            <p:cNvPr id="174" name="AutoShape 3"/>
            <p:cNvSpPr>
              <a:spLocks/>
            </p:cNvSpPr>
            <p:nvPr/>
          </p:nvSpPr>
          <p:spPr bwMode="auto">
            <a:xfrm>
              <a:off x="11308714" y="3745170"/>
              <a:ext cx="5840479" cy="5842000"/>
            </a:xfrm>
            <a:prstGeom prst="diamond">
              <a:avLst/>
            </a:prstGeom>
            <a:solidFill>
              <a:schemeClr val="accent3">
                <a:alpha val="89803"/>
              </a:schemeClr>
            </a:solidFill>
            <a:ln w="25400">
              <a:solidFill>
                <a:schemeClr val="tx1">
                  <a:alpha val="0"/>
                </a:schemeClr>
              </a:solidFill>
              <a:miter lim="800000"/>
              <a:headEnd/>
              <a:tailEnd/>
            </a:ln>
          </p:spPr>
          <p:txBody>
            <a:bodyPr lIns="0" tIns="0" rIns="0" bIns="0"/>
            <a:lstStyle/>
            <a:p>
              <a:pPr algn="ctr"/>
              <a:endParaRPr lang="es-ES" dirty="0"/>
            </a:p>
          </p:txBody>
        </p:sp>
        <p:sp>
          <p:nvSpPr>
            <p:cNvPr id="175" name="AutoShape 4"/>
            <p:cNvSpPr>
              <a:spLocks/>
            </p:cNvSpPr>
            <p:nvPr/>
          </p:nvSpPr>
          <p:spPr bwMode="auto">
            <a:xfrm>
              <a:off x="7068019" y="3745170"/>
              <a:ext cx="5840479" cy="5842000"/>
            </a:xfrm>
            <a:prstGeom prst="diamond">
              <a:avLst/>
            </a:prstGeom>
            <a:solidFill>
              <a:schemeClr val="accent2">
                <a:alpha val="89803"/>
              </a:schemeClr>
            </a:solidFill>
            <a:ln w="25400">
              <a:solidFill>
                <a:schemeClr val="tx1">
                  <a:alpha val="0"/>
                </a:schemeClr>
              </a:solidFill>
              <a:miter lim="800000"/>
              <a:headEnd/>
              <a:tailEnd/>
            </a:ln>
          </p:spPr>
          <p:txBody>
            <a:bodyPr lIns="0" tIns="0" rIns="0" bIns="0"/>
            <a:lstStyle/>
            <a:p>
              <a:pPr algn="ctr"/>
              <a:endParaRPr lang="es-ES" dirty="0"/>
            </a:p>
          </p:txBody>
        </p:sp>
        <p:sp>
          <p:nvSpPr>
            <p:cNvPr id="176" name="AutoShape 5"/>
            <p:cNvSpPr>
              <a:spLocks/>
            </p:cNvSpPr>
            <p:nvPr/>
          </p:nvSpPr>
          <p:spPr bwMode="auto">
            <a:xfrm>
              <a:off x="2928897" y="3745170"/>
              <a:ext cx="5840479" cy="5842000"/>
            </a:xfrm>
            <a:prstGeom prst="diamond">
              <a:avLst/>
            </a:prstGeom>
            <a:solidFill>
              <a:schemeClr val="accent1">
                <a:alpha val="89803"/>
              </a:schemeClr>
            </a:solidFill>
            <a:ln w="25400">
              <a:solidFill>
                <a:schemeClr val="tx1">
                  <a:alpha val="0"/>
                </a:schemeClr>
              </a:solidFill>
              <a:miter lim="800000"/>
              <a:headEnd/>
              <a:tailEnd/>
            </a:ln>
          </p:spPr>
          <p:txBody>
            <a:bodyPr lIns="0" tIns="0" rIns="0" bIns="0"/>
            <a:lstStyle/>
            <a:p>
              <a:pPr algn="ctr"/>
              <a:endParaRPr lang="es-ES" dirty="0"/>
            </a:p>
          </p:txBody>
        </p:sp>
      </p:grpSp>
      <p:grpSp>
        <p:nvGrpSpPr>
          <p:cNvPr id="5" name="Group 4"/>
          <p:cNvGrpSpPr/>
          <p:nvPr/>
        </p:nvGrpSpPr>
        <p:grpSpPr>
          <a:xfrm>
            <a:off x="1925152" y="4137803"/>
            <a:ext cx="5517609" cy="1736092"/>
            <a:chOff x="4367373" y="4733288"/>
            <a:chExt cx="15676375" cy="4932504"/>
          </a:xfrm>
        </p:grpSpPr>
        <p:grpSp>
          <p:nvGrpSpPr>
            <p:cNvPr id="177" name="Group 176"/>
            <p:cNvGrpSpPr/>
            <p:nvPr/>
          </p:nvGrpSpPr>
          <p:grpSpPr>
            <a:xfrm>
              <a:off x="4367373" y="7270521"/>
              <a:ext cx="4461536" cy="2382282"/>
              <a:chOff x="1706563" y="4518025"/>
              <a:chExt cx="2605088" cy="1390650"/>
            </a:xfrm>
          </p:grpSpPr>
          <p:sp>
            <p:nvSpPr>
              <p:cNvPr id="178" name="Freeform 5"/>
              <p:cNvSpPr>
                <a:spLocks/>
              </p:cNvSpPr>
              <p:nvPr/>
            </p:nvSpPr>
            <p:spPr bwMode="auto">
              <a:xfrm>
                <a:off x="1706563" y="4518025"/>
                <a:ext cx="1303338" cy="1390650"/>
              </a:xfrm>
              <a:custGeom>
                <a:avLst/>
                <a:gdLst>
                  <a:gd name="T0" fmla="*/ 333 w 347"/>
                  <a:gd name="T1" fmla="*/ 29 h 370"/>
                  <a:gd name="T2" fmla="*/ 0 w 347"/>
                  <a:gd name="T3" fmla="*/ 370 h 370"/>
                  <a:gd name="T4" fmla="*/ 347 w 347"/>
                  <a:gd name="T5" fmla="*/ 370 h 370"/>
                  <a:gd name="T6" fmla="*/ 347 w 347"/>
                  <a:gd name="T7" fmla="*/ 0 h 370"/>
                  <a:gd name="T8" fmla="*/ 333 w 347"/>
                  <a:gd name="T9" fmla="*/ 29 h 370"/>
                </a:gdLst>
                <a:ahLst/>
                <a:cxnLst>
                  <a:cxn ang="0">
                    <a:pos x="T0" y="T1"/>
                  </a:cxn>
                  <a:cxn ang="0">
                    <a:pos x="T2" y="T3"/>
                  </a:cxn>
                  <a:cxn ang="0">
                    <a:pos x="T4" y="T5"/>
                  </a:cxn>
                  <a:cxn ang="0">
                    <a:pos x="T6" y="T7"/>
                  </a:cxn>
                  <a:cxn ang="0">
                    <a:pos x="T8" y="T9"/>
                  </a:cxn>
                </a:cxnLst>
                <a:rect l="0" t="0" r="r" b="b"/>
                <a:pathLst>
                  <a:path w="347" h="370">
                    <a:moveTo>
                      <a:pt x="333" y="29"/>
                    </a:moveTo>
                    <a:cubicBezTo>
                      <a:pt x="242" y="286"/>
                      <a:pt x="0" y="370"/>
                      <a:pt x="0" y="370"/>
                    </a:cubicBezTo>
                    <a:cubicBezTo>
                      <a:pt x="347" y="370"/>
                      <a:pt x="347" y="370"/>
                      <a:pt x="347" y="370"/>
                    </a:cubicBezTo>
                    <a:cubicBezTo>
                      <a:pt x="347" y="0"/>
                      <a:pt x="347" y="0"/>
                      <a:pt x="347" y="0"/>
                    </a:cubicBezTo>
                    <a:cubicBezTo>
                      <a:pt x="345" y="0"/>
                      <a:pt x="339" y="13"/>
                      <a:pt x="333" y="29"/>
                    </a:cubicBezTo>
                    <a:close/>
                  </a:path>
                </a:pathLst>
              </a:custGeom>
              <a:solidFill>
                <a:schemeClr val="accent1">
                  <a:alpha val="7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79" name="Freeform 6"/>
              <p:cNvSpPr>
                <a:spLocks/>
              </p:cNvSpPr>
              <p:nvPr/>
            </p:nvSpPr>
            <p:spPr bwMode="auto">
              <a:xfrm>
                <a:off x="3009901" y="4518025"/>
                <a:ext cx="1301750" cy="1390650"/>
              </a:xfrm>
              <a:custGeom>
                <a:avLst/>
                <a:gdLst>
                  <a:gd name="T0" fmla="*/ 15 w 347"/>
                  <a:gd name="T1" fmla="*/ 29 h 370"/>
                  <a:gd name="T2" fmla="*/ 0 w 347"/>
                  <a:gd name="T3" fmla="*/ 0 h 370"/>
                  <a:gd name="T4" fmla="*/ 0 w 347"/>
                  <a:gd name="T5" fmla="*/ 370 h 370"/>
                  <a:gd name="T6" fmla="*/ 347 w 347"/>
                  <a:gd name="T7" fmla="*/ 370 h 370"/>
                  <a:gd name="T8" fmla="*/ 15 w 347"/>
                  <a:gd name="T9" fmla="*/ 29 h 370"/>
                </a:gdLst>
                <a:ahLst/>
                <a:cxnLst>
                  <a:cxn ang="0">
                    <a:pos x="T0" y="T1"/>
                  </a:cxn>
                  <a:cxn ang="0">
                    <a:pos x="T2" y="T3"/>
                  </a:cxn>
                  <a:cxn ang="0">
                    <a:pos x="T4" y="T5"/>
                  </a:cxn>
                  <a:cxn ang="0">
                    <a:pos x="T6" y="T7"/>
                  </a:cxn>
                  <a:cxn ang="0">
                    <a:pos x="T8" y="T9"/>
                  </a:cxn>
                </a:cxnLst>
                <a:rect l="0" t="0" r="r" b="b"/>
                <a:pathLst>
                  <a:path w="347" h="370">
                    <a:moveTo>
                      <a:pt x="15" y="29"/>
                    </a:moveTo>
                    <a:cubicBezTo>
                      <a:pt x="9" y="13"/>
                      <a:pt x="3" y="0"/>
                      <a:pt x="0" y="0"/>
                    </a:cubicBezTo>
                    <a:cubicBezTo>
                      <a:pt x="0" y="370"/>
                      <a:pt x="0" y="370"/>
                      <a:pt x="0" y="370"/>
                    </a:cubicBezTo>
                    <a:cubicBezTo>
                      <a:pt x="347" y="370"/>
                      <a:pt x="347" y="370"/>
                      <a:pt x="347" y="370"/>
                    </a:cubicBezTo>
                    <a:cubicBezTo>
                      <a:pt x="347" y="370"/>
                      <a:pt x="105" y="286"/>
                      <a:pt x="15" y="29"/>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id-ID"/>
              </a:p>
            </p:txBody>
          </p:sp>
        </p:grpSp>
        <p:grpSp>
          <p:nvGrpSpPr>
            <p:cNvPr id="180" name="Group 179"/>
            <p:cNvGrpSpPr/>
            <p:nvPr/>
          </p:nvGrpSpPr>
          <p:grpSpPr>
            <a:xfrm>
              <a:off x="6623967" y="5729661"/>
              <a:ext cx="4469694" cy="3923134"/>
              <a:chOff x="3024188" y="3378200"/>
              <a:chExt cx="2609851" cy="2530475"/>
            </a:xfrm>
          </p:grpSpPr>
          <p:sp>
            <p:nvSpPr>
              <p:cNvPr id="181" name="Freeform 7"/>
              <p:cNvSpPr>
                <a:spLocks/>
              </p:cNvSpPr>
              <p:nvPr/>
            </p:nvSpPr>
            <p:spPr bwMode="auto">
              <a:xfrm>
                <a:off x="3024188" y="3378200"/>
                <a:ext cx="1306513" cy="2530475"/>
              </a:xfrm>
              <a:custGeom>
                <a:avLst/>
                <a:gdLst>
                  <a:gd name="T0" fmla="*/ 334 w 348"/>
                  <a:gd name="T1" fmla="*/ 52 h 673"/>
                  <a:gd name="T2" fmla="*/ 0 w 348"/>
                  <a:gd name="T3" fmla="*/ 673 h 673"/>
                  <a:gd name="T4" fmla="*/ 348 w 348"/>
                  <a:gd name="T5" fmla="*/ 673 h 673"/>
                  <a:gd name="T6" fmla="*/ 348 w 348"/>
                  <a:gd name="T7" fmla="*/ 0 h 673"/>
                  <a:gd name="T8" fmla="*/ 334 w 348"/>
                  <a:gd name="T9" fmla="*/ 52 h 673"/>
                </a:gdLst>
                <a:ahLst/>
                <a:cxnLst>
                  <a:cxn ang="0">
                    <a:pos x="T0" y="T1"/>
                  </a:cxn>
                  <a:cxn ang="0">
                    <a:pos x="T2" y="T3"/>
                  </a:cxn>
                  <a:cxn ang="0">
                    <a:pos x="T4" y="T5"/>
                  </a:cxn>
                  <a:cxn ang="0">
                    <a:pos x="T6" y="T7"/>
                  </a:cxn>
                  <a:cxn ang="0">
                    <a:pos x="T8" y="T9"/>
                  </a:cxn>
                </a:cxnLst>
                <a:rect l="0" t="0" r="r" b="b"/>
                <a:pathLst>
                  <a:path w="348" h="673">
                    <a:moveTo>
                      <a:pt x="334" y="52"/>
                    </a:moveTo>
                    <a:cubicBezTo>
                      <a:pt x="243" y="520"/>
                      <a:pt x="0" y="673"/>
                      <a:pt x="0" y="673"/>
                    </a:cubicBezTo>
                    <a:cubicBezTo>
                      <a:pt x="348" y="673"/>
                      <a:pt x="348" y="673"/>
                      <a:pt x="348" y="673"/>
                    </a:cubicBezTo>
                    <a:cubicBezTo>
                      <a:pt x="348" y="0"/>
                      <a:pt x="348" y="0"/>
                      <a:pt x="348" y="0"/>
                    </a:cubicBezTo>
                    <a:cubicBezTo>
                      <a:pt x="345" y="0"/>
                      <a:pt x="339" y="24"/>
                      <a:pt x="334" y="52"/>
                    </a:cubicBezTo>
                    <a:close/>
                  </a:path>
                </a:pathLst>
              </a:custGeom>
              <a:solidFill>
                <a:schemeClr val="accent2">
                  <a:alpha val="7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82" name="Freeform 8"/>
              <p:cNvSpPr>
                <a:spLocks/>
              </p:cNvSpPr>
              <p:nvPr/>
            </p:nvSpPr>
            <p:spPr bwMode="auto">
              <a:xfrm>
                <a:off x="4330701" y="3378200"/>
                <a:ext cx="1303338" cy="2530475"/>
              </a:xfrm>
              <a:custGeom>
                <a:avLst/>
                <a:gdLst>
                  <a:gd name="T0" fmla="*/ 14 w 347"/>
                  <a:gd name="T1" fmla="*/ 52 h 673"/>
                  <a:gd name="T2" fmla="*/ 0 w 347"/>
                  <a:gd name="T3" fmla="*/ 0 h 673"/>
                  <a:gd name="T4" fmla="*/ 0 w 347"/>
                  <a:gd name="T5" fmla="*/ 673 h 673"/>
                  <a:gd name="T6" fmla="*/ 347 w 347"/>
                  <a:gd name="T7" fmla="*/ 673 h 673"/>
                  <a:gd name="T8" fmla="*/ 14 w 347"/>
                  <a:gd name="T9" fmla="*/ 52 h 673"/>
                </a:gdLst>
                <a:ahLst/>
                <a:cxnLst>
                  <a:cxn ang="0">
                    <a:pos x="T0" y="T1"/>
                  </a:cxn>
                  <a:cxn ang="0">
                    <a:pos x="T2" y="T3"/>
                  </a:cxn>
                  <a:cxn ang="0">
                    <a:pos x="T4" y="T5"/>
                  </a:cxn>
                  <a:cxn ang="0">
                    <a:pos x="T6" y="T7"/>
                  </a:cxn>
                  <a:cxn ang="0">
                    <a:pos x="T8" y="T9"/>
                  </a:cxn>
                </a:cxnLst>
                <a:rect l="0" t="0" r="r" b="b"/>
                <a:pathLst>
                  <a:path w="347" h="673">
                    <a:moveTo>
                      <a:pt x="14" y="52"/>
                    </a:moveTo>
                    <a:cubicBezTo>
                      <a:pt x="9" y="24"/>
                      <a:pt x="3" y="0"/>
                      <a:pt x="0" y="0"/>
                    </a:cubicBezTo>
                    <a:cubicBezTo>
                      <a:pt x="0" y="673"/>
                      <a:pt x="0" y="673"/>
                      <a:pt x="0" y="673"/>
                    </a:cubicBezTo>
                    <a:cubicBezTo>
                      <a:pt x="347" y="673"/>
                      <a:pt x="347" y="673"/>
                      <a:pt x="347" y="673"/>
                    </a:cubicBezTo>
                    <a:cubicBezTo>
                      <a:pt x="347" y="673"/>
                      <a:pt x="105" y="520"/>
                      <a:pt x="14" y="52"/>
                    </a:cubicBezTo>
                    <a:close/>
                  </a:path>
                </a:pathLst>
              </a:custGeom>
              <a:solidFill>
                <a:schemeClr val="accent2">
                  <a:lumMod val="60000"/>
                  <a:lumOff val="40000"/>
                </a:schemeClr>
              </a:solidFill>
              <a:ln>
                <a:noFill/>
              </a:ln>
            </p:spPr>
            <p:txBody>
              <a:bodyPr vert="horz" wrap="square" lIns="91440" tIns="45720" rIns="91440" bIns="45720" numCol="1" anchor="t" anchorCtr="0" compatLnSpc="1">
                <a:prstTxWarp prst="textNoShape">
                  <a:avLst/>
                </a:prstTxWarp>
              </a:bodyPr>
              <a:lstStyle/>
              <a:p>
                <a:endParaRPr lang="id-ID"/>
              </a:p>
            </p:txBody>
          </p:sp>
        </p:grpSp>
        <p:grpSp>
          <p:nvGrpSpPr>
            <p:cNvPr id="183" name="Group 182"/>
            <p:cNvGrpSpPr/>
            <p:nvPr/>
          </p:nvGrpSpPr>
          <p:grpSpPr>
            <a:xfrm>
              <a:off x="8875127" y="5518378"/>
              <a:ext cx="4461536" cy="4134420"/>
              <a:chOff x="4338638" y="2257425"/>
              <a:chExt cx="2605088" cy="3651250"/>
            </a:xfrm>
          </p:grpSpPr>
          <p:sp>
            <p:nvSpPr>
              <p:cNvPr id="184" name="Freeform 9"/>
              <p:cNvSpPr>
                <a:spLocks/>
              </p:cNvSpPr>
              <p:nvPr/>
            </p:nvSpPr>
            <p:spPr bwMode="auto">
              <a:xfrm>
                <a:off x="4338638" y="2257425"/>
                <a:ext cx="1303338" cy="3651250"/>
              </a:xfrm>
              <a:custGeom>
                <a:avLst/>
                <a:gdLst>
                  <a:gd name="T0" fmla="*/ 333 w 347"/>
                  <a:gd name="T1" fmla="*/ 75 h 971"/>
                  <a:gd name="T2" fmla="*/ 0 w 347"/>
                  <a:gd name="T3" fmla="*/ 971 h 971"/>
                  <a:gd name="T4" fmla="*/ 347 w 347"/>
                  <a:gd name="T5" fmla="*/ 971 h 971"/>
                  <a:gd name="T6" fmla="*/ 347 w 347"/>
                  <a:gd name="T7" fmla="*/ 0 h 971"/>
                  <a:gd name="T8" fmla="*/ 333 w 347"/>
                  <a:gd name="T9" fmla="*/ 75 h 971"/>
                </a:gdLst>
                <a:ahLst/>
                <a:cxnLst>
                  <a:cxn ang="0">
                    <a:pos x="T0" y="T1"/>
                  </a:cxn>
                  <a:cxn ang="0">
                    <a:pos x="T2" y="T3"/>
                  </a:cxn>
                  <a:cxn ang="0">
                    <a:pos x="T4" y="T5"/>
                  </a:cxn>
                  <a:cxn ang="0">
                    <a:pos x="T6" y="T7"/>
                  </a:cxn>
                  <a:cxn ang="0">
                    <a:pos x="T8" y="T9"/>
                  </a:cxn>
                </a:cxnLst>
                <a:rect l="0" t="0" r="r" b="b"/>
                <a:pathLst>
                  <a:path w="347" h="971">
                    <a:moveTo>
                      <a:pt x="333" y="75"/>
                    </a:moveTo>
                    <a:cubicBezTo>
                      <a:pt x="242" y="750"/>
                      <a:pt x="0" y="971"/>
                      <a:pt x="0" y="971"/>
                    </a:cubicBezTo>
                    <a:cubicBezTo>
                      <a:pt x="347" y="971"/>
                      <a:pt x="347" y="971"/>
                      <a:pt x="347" y="971"/>
                    </a:cubicBezTo>
                    <a:cubicBezTo>
                      <a:pt x="347" y="0"/>
                      <a:pt x="347" y="0"/>
                      <a:pt x="347" y="0"/>
                    </a:cubicBezTo>
                    <a:cubicBezTo>
                      <a:pt x="345" y="0"/>
                      <a:pt x="339" y="33"/>
                      <a:pt x="333" y="75"/>
                    </a:cubicBezTo>
                    <a:close/>
                  </a:path>
                </a:pathLst>
              </a:custGeom>
              <a:solidFill>
                <a:schemeClr val="accent3">
                  <a:alpha val="7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85" name="Freeform 10"/>
              <p:cNvSpPr>
                <a:spLocks/>
              </p:cNvSpPr>
              <p:nvPr/>
            </p:nvSpPr>
            <p:spPr bwMode="auto">
              <a:xfrm>
                <a:off x="5641976" y="2257425"/>
                <a:ext cx="1301750" cy="3651250"/>
              </a:xfrm>
              <a:custGeom>
                <a:avLst/>
                <a:gdLst>
                  <a:gd name="T0" fmla="*/ 15 w 347"/>
                  <a:gd name="T1" fmla="*/ 75 h 971"/>
                  <a:gd name="T2" fmla="*/ 0 w 347"/>
                  <a:gd name="T3" fmla="*/ 0 h 971"/>
                  <a:gd name="T4" fmla="*/ 0 w 347"/>
                  <a:gd name="T5" fmla="*/ 971 h 971"/>
                  <a:gd name="T6" fmla="*/ 347 w 347"/>
                  <a:gd name="T7" fmla="*/ 971 h 971"/>
                  <a:gd name="T8" fmla="*/ 15 w 347"/>
                  <a:gd name="T9" fmla="*/ 75 h 971"/>
                </a:gdLst>
                <a:ahLst/>
                <a:cxnLst>
                  <a:cxn ang="0">
                    <a:pos x="T0" y="T1"/>
                  </a:cxn>
                  <a:cxn ang="0">
                    <a:pos x="T2" y="T3"/>
                  </a:cxn>
                  <a:cxn ang="0">
                    <a:pos x="T4" y="T5"/>
                  </a:cxn>
                  <a:cxn ang="0">
                    <a:pos x="T6" y="T7"/>
                  </a:cxn>
                  <a:cxn ang="0">
                    <a:pos x="T8" y="T9"/>
                  </a:cxn>
                </a:cxnLst>
                <a:rect l="0" t="0" r="r" b="b"/>
                <a:pathLst>
                  <a:path w="347" h="971">
                    <a:moveTo>
                      <a:pt x="15" y="75"/>
                    </a:moveTo>
                    <a:cubicBezTo>
                      <a:pt x="9" y="33"/>
                      <a:pt x="3" y="0"/>
                      <a:pt x="0" y="0"/>
                    </a:cubicBezTo>
                    <a:cubicBezTo>
                      <a:pt x="0" y="971"/>
                      <a:pt x="0" y="971"/>
                      <a:pt x="0" y="971"/>
                    </a:cubicBezTo>
                    <a:cubicBezTo>
                      <a:pt x="347" y="971"/>
                      <a:pt x="347" y="971"/>
                      <a:pt x="347" y="971"/>
                    </a:cubicBezTo>
                    <a:cubicBezTo>
                      <a:pt x="347" y="971"/>
                      <a:pt x="105" y="750"/>
                      <a:pt x="15" y="75"/>
                    </a:cubicBezTo>
                    <a:close/>
                  </a:path>
                </a:pathLst>
              </a:custGeom>
              <a:solidFill>
                <a:schemeClr val="accent3">
                  <a:lumMod val="60000"/>
                  <a:lumOff val="40000"/>
                </a:schemeClr>
              </a:solidFill>
              <a:ln>
                <a:noFill/>
              </a:ln>
            </p:spPr>
            <p:txBody>
              <a:bodyPr vert="horz" wrap="square" lIns="91440" tIns="45720" rIns="91440" bIns="45720" numCol="1" anchor="t" anchorCtr="0" compatLnSpc="1">
                <a:prstTxWarp prst="textNoShape">
                  <a:avLst/>
                </a:prstTxWarp>
              </a:bodyPr>
              <a:lstStyle/>
              <a:p>
                <a:endParaRPr lang="id-ID"/>
              </a:p>
            </p:txBody>
          </p:sp>
        </p:grpSp>
        <p:grpSp>
          <p:nvGrpSpPr>
            <p:cNvPr id="186" name="Group 185"/>
            <p:cNvGrpSpPr/>
            <p:nvPr/>
          </p:nvGrpSpPr>
          <p:grpSpPr>
            <a:xfrm>
              <a:off x="11139881" y="6291507"/>
              <a:ext cx="4461536" cy="3361298"/>
              <a:chOff x="5661026" y="3946525"/>
              <a:chExt cx="2605088" cy="1962150"/>
            </a:xfrm>
          </p:grpSpPr>
          <p:sp>
            <p:nvSpPr>
              <p:cNvPr id="187" name="Freeform 186"/>
              <p:cNvSpPr>
                <a:spLocks/>
              </p:cNvSpPr>
              <p:nvPr/>
            </p:nvSpPr>
            <p:spPr bwMode="auto">
              <a:xfrm>
                <a:off x="5661026" y="3946525"/>
                <a:ext cx="1301750" cy="1962150"/>
              </a:xfrm>
              <a:custGeom>
                <a:avLst/>
                <a:gdLst>
                  <a:gd name="T0" fmla="*/ 333 w 347"/>
                  <a:gd name="T1" fmla="*/ 40 h 522"/>
                  <a:gd name="T2" fmla="*/ 0 w 347"/>
                  <a:gd name="T3" fmla="*/ 522 h 522"/>
                  <a:gd name="T4" fmla="*/ 347 w 347"/>
                  <a:gd name="T5" fmla="*/ 522 h 522"/>
                  <a:gd name="T6" fmla="*/ 347 w 347"/>
                  <a:gd name="T7" fmla="*/ 0 h 522"/>
                  <a:gd name="T8" fmla="*/ 333 w 347"/>
                  <a:gd name="T9" fmla="*/ 40 h 522"/>
                </a:gdLst>
                <a:ahLst/>
                <a:cxnLst>
                  <a:cxn ang="0">
                    <a:pos x="T0" y="T1"/>
                  </a:cxn>
                  <a:cxn ang="0">
                    <a:pos x="T2" y="T3"/>
                  </a:cxn>
                  <a:cxn ang="0">
                    <a:pos x="T4" y="T5"/>
                  </a:cxn>
                  <a:cxn ang="0">
                    <a:pos x="T6" y="T7"/>
                  </a:cxn>
                  <a:cxn ang="0">
                    <a:pos x="T8" y="T9"/>
                  </a:cxn>
                </a:cxnLst>
                <a:rect l="0" t="0" r="r" b="b"/>
                <a:pathLst>
                  <a:path w="347" h="522">
                    <a:moveTo>
                      <a:pt x="333" y="40"/>
                    </a:moveTo>
                    <a:cubicBezTo>
                      <a:pt x="242" y="403"/>
                      <a:pt x="0" y="522"/>
                      <a:pt x="0" y="522"/>
                    </a:cubicBezTo>
                    <a:cubicBezTo>
                      <a:pt x="347" y="522"/>
                      <a:pt x="347" y="522"/>
                      <a:pt x="347" y="522"/>
                    </a:cubicBezTo>
                    <a:cubicBezTo>
                      <a:pt x="347" y="0"/>
                      <a:pt x="347" y="0"/>
                      <a:pt x="347" y="0"/>
                    </a:cubicBezTo>
                    <a:cubicBezTo>
                      <a:pt x="344" y="0"/>
                      <a:pt x="338" y="18"/>
                      <a:pt x="333" y="40"/>
                    </a:cubicBezTo>
                    <a:close/>
                  </a:path>
                </a:pathLst>
              </a:custGeom>
              <a:solidFill>
                <a:schemeClr val="accent4">
                  <a:alpha val="7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88" name="Freeform 187"/>
              <p:cNvSpPr>
                <a:spLocks/>
              </p:cNvSpPr>
              <p:nvPr/>
            </p:nvSpPr>
            <p:spPr bwMode="auto">
              <a:xfrm>
                <a:off x="6962776" y="3946525"/>
                <a:ext cx="1303338" cy="1962150"/>
              </a:xfrm>
              <a:custGeom>
                <a:avLst/>
                <a:gdLst>
                  <a:gd name="T0" fmla="*/ 14 w 347"/>
                  <a:gd name="T1" fmla="*/ 40 h 522"/>
                  <a:gd name="T2" fmla="*/ 0 w 347"/>
                  <a:gd name="T3" fmla="*/ 0 h 522"/>
                  <a:gd name="T4" fmla="*/ 0 w 347"/>
                  <a:gd name="T5" fmla="*/ 522 h 522"/>
                  <a:gd name="T6" fmla="*/ 347 w 347"/>
                  <a:gd name="T7" fmla="*/ 522 h 522"/>
                  <a:gd name="T8" fmla="*/ 14 w 347"/>
                  <a:gd name="T9" fmla="*/ 40 h 522"/>
                </a:gdLst>
                <a:ahLst/>
                <a:cxnLst>
                  <a:cxn ang="0">
                    <a:pos x="T0" y="T1"/>
                  </a:cxn>
                  <a:cxn ang="0">
                    <a:pos x="T2" y="T3"/>
                  </a:cxn>
                  <a:cxn ang="0">
                    <a:pos x="T4" y="T5"/>
                  </a:cxn>
                  <a:cxn ang="0">
                    <a:pos x="T6" y="T7"/>
                  </a:cxn>
                  <a:cxn ang="0">
                    <a:pos x="T8" y="T9"/>
                  </a:cxn>
                </a:cxnLst>
                <a:rect l="0" t="0" r="r" b="b"/>
                <a:pathLst>
                  <a:path w="347" h="522">
                    <a:moveTo>
                      <a:pt x="14" y="40"/>
                    </a:moveTo>
                    <a:cubicBezTo>
                      <a:pt x="9" y="18"/>
                      <a:pt x="3" y="0"/>
                      <a:pt x="0" y="0"/>
                    </a:cubicBezTo>
                    <a:cubicBezTo>
                      <a:pt x="0" y="522"/>
                      <a:pt x="0" y="522"/>
                      <a:pt x="0" y="522"/>
                    </a:cubicBezTo>
                    <a:cubicBezTo>
                      <a:pt x="347" y="522"/>
                      <a:pt x="347" y="522"/>
                      <a:pt x="347" y="522"/>
                    </a:cubicBezTo>
                    <a:cubicBezTo>
                      <a:pt x="347" y="522"/>
                      <a:pt x="105" y="403"/>
                      <a:pt x="14" y="40"/>
                    </a:cubicBezTo>
                    <a:close/>
                  </a:path>
                </a:pathLst>
              </a:custGeom>
              <a:solidFill>
                <a:schemeClr val="accent4">
                  <a:lumMod val="60000"/>
                  <a:lumOff val="40000"/>
                </a:schemeClr>
              </a:solidFill>
              <a:ln>
                <a:noFill/>
              </a:ln>
            </p:spPr>
            <p:txBody>
              <a:bodyPr vert="horz" wrap="square" lIns="91440" tIns="45720" rIns="91440" bIns="45720" numCol="1" anchor="t" anchorCtr="0" compatLnSpc="1">
                <a:prstTxWarp prst="textNoShape">
                  <a:avLst/>
                </a:prstTxWarp>
              </a:bodyPr>
              <a:lstStyle/>
              <a:p>
                <a:endParaRPr lang="id-ID"/>
              </a:p>
            </p:txBody>
          </p:sp>
        </p:grpSp>
        <p:grpSp>
          <p:nvGrpSpPr>
            <p:cNvPr id="189" name="Group 188"/>
            <p:cNvGrpSpPr/>
            <p:nvPr/>
          </p:nvGrpSpPr>
          <p:grpSpPr>
            <a:xfrm>
              <a:off x="13369287" y="5330523"/>
              <a:ext cx="4469696" cy="4334878"/>
              <a:chOff x="3024188" y="3378200"/>
              <a:chExt cx="2609852" cy="2530475"/>
            </a:xfrm>
          </p:grpSpPr>
          <p:sp>
            <p:nvSpPr>
              <p:cNvPr id="190" name="Freeform 7"/>
              <p:cNvSpPr>
                <a:spLocks/>
              </p:cNvSpPr>
              <p:nvPr/>
            </p:nvSpPr>
            <p:spPr bwMode="auto">
              <a:xfrm>
                <a:off x="3024188" y="3378200"/>
                <a:ext cx="1306513" cy="2530475"/>
              </a:xfrm>
              <a:custGeom>
                <a:avLst/>
                <a:gdLst>
                  <a:gd name="T0" fmla="*/ 334 w 348"/>
                  <a:gd name="T1" fmla="*/ 52 h 673"/>
                  <a:gd name="T2" fmla="*/ 0 w 348"/>
                  <a:gd name="T3" fmla="*/ 673 h 673"/>
                  <a:gd name="T4" fmla="*/ 348 w 348"/>
                  <a:gd name="T5" fmla="*/ 673 h 673"/>
                  <a:gd name="T6" fmla="*/ 348 w 348"/>
                  <a:gd name="T7" fmla="*/ 0 h 673"/>
                  <a:gd name="T8" fmla="*/ 334 w 348"/>
                  <a:gd name="T9" fmla="*/ 52 h 673"/>
                </a:gdLst>
                <a:ahLst/>
                <a:cxnLst>
                  <a:cxn ang="0">
                    <a:pos x="T0" y="T1"/>
                  </a:cxn>
                  <a:cxn ang="0">
                    <a:pos x="T2" y="T3"/>
                  </a:cxn>
                  <a:cxn ang="0">
                    <a:pos x="T4" y="T5"/>
                  </a:cxn>
                  <a:cxn ang="0">
                    <a:pos x="T6" y="T7"/>
                  </a:cxn>
                  <a:cxn ang="0">
                    <a:pos x="T8" y="T9"/>
                  </a:cxn>
                </a:cxnLst>
                <a:rect l="0" t="0" r="r" b="b"/>
                <a:pathLst>
                  <a:path w="348" h="673">
                    <a:moveTo>
                      <a:pt x="334" y="52"/>
                    </a:moveTo>
                    <a:cubicBezTo>
                      <a:pt x="243" y="520"/>
                      <a:pt x="0" y="673"/>
                      <a:pt x="0" y="673"/>
                    </a:cubicBezTo>
                    <a:cubicBezTo>
                      <a:pt x="348" y="673"/>
                      <a:pt x="348" y="673"/>
                      <a:pt x="348" y="673"/>
                    </a:cubicBezTo>
                    <a:cubicBezTo>
                      <a:pt x="348" y="0"/>
                      <a:pt x="348" y="0"/>
                      <a:pt x="348" y="0"/>
                    </a:cubicBezTo>
                    <a:cubicBezTo>
                      <a:pt x="345" y="0"/>
                      <a:pt x="339" y="24"/>
                      <a:pt x="334" y="52"/>
                    </a:cubicBezTo>
                    <a:close/>
                  </a:path>
                </a:pathLst>
              </a:custGeom>
              <a:solidFill>
                <a:schemeClr val="accent5">
                  <a:alpha val="7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91" name="Freeform 8"/>
              <p:cNvSpPr>
                <a:spLocks/>
              </p:cNvSpPr>
              <p:nvPr/>
            </p:nvSpPr>
            <p:spPr bwMode="auto">
              <a:xfrm>
                <a:off x="4330702" y="3378200"/>
                <a:ext cx="1303338" cy="2530475"/>
              </a:xfrm>
              <a:custGeom>
                <a:avLst/>
                <a:gdLst>
                  <a:gd name="T0" fmla="*/ 14 w 347"/>
                  <a:gd name="T1" fmla="*/ 52 h 673"/>
                  <a:gd name="T2" fmla="*/ 0 w 347"/>
                  <a:gd name="T3" fmla="*/ 0 h 673"/>
                  <a:gd name="T4" fmla="*/ 0 w 347"/>
                  <a:gd name="T5" fmla="*/ 673 h 673"/>
                  <a:gd name="T6" fmla="*/ 347 w 347"/>
                  <a:gd name="T7" fmla="*/ 673 h 673"/>
                  <a:gd name="T8" fmla="*/ 14 w 347"/>
                  <a:gd name="T9" fmla="*/ 52 h 673"/>
                </a:gdLst>
                <a:ahLst/>
                <a:cxnLst>
                  <a:cxn ang="0">
                    <a:pos x="T0" y="T1"/>
                  </a:cxn>
                  <a:cxn ang="0">
                    <a:pos x="T2" y="T3"/>
                  </a:cxn>
                  <a:cxn ang="0">
                    <a:pos x="T4" y="T5"/>
                  </a:cxn>
                  <a:cxn ang="0">
                    <a:pos x="T6" y="T7"/>
                  </a:cxn>
                  <a:cxn ang="0">
                    <a:pos x="T8" y="T9"/>
                  </a:cxn>
                </a:cxnLst>
                <a:rect l="0" t="0" r="r" b="b"/>
                <a:pathLst>
                  <a:path w="347" h="673">
                    <a:moveTo>
                      <a:pt x="14" y="52"/>
                    </a:moveTo>
                    <a:cubicBezTo>
                      <a:pt x="9" y="24"/>
                      <a:pt x="3" y="0"/>
                      <a:pt x="0" y="0"/>
                    </a:cubicBezTo>
                    <a:cubicBezTo>
                      <a:pt x="0" y="673"/>
                      <a:pt x="0" y="673"/>
                      <a:pt x="0" y="673"/>
                    </a:cubicBezTo>
                    <a:cubicBezTo>
                      <a:pt x="347" y="673"/>
                      <a:pt x="347" y="673"/>
                      <a:pt x="347" y="673"/>
                    </a:cubicBezTo>
                    <a:cubicBezTo>
                      <a:pt x="347" y="673"/>
                      <a:pt x="105" y="520"/>
                      <a:pt x="14" y="52"/>
                    </a:cubicBezTo>
                    <a:close/>
                  </a:path>
                </a:pathLst>
              </a:custGeom>
              <a:solidFill>
                <a:schemeClr val="accent5">
                  <a:lumMod val="60000"/>
                  <a:lumOff val="40000"/>
                </a:schemeClr>
              </a:solidFill>
              <a:ln>
                <a:noFill/>
              </a:ln>
            </p:spPr>
            <p:txBody>
              <a:bodyPr vert="horz" wrap="square" lIns="91440" tIns="45720" rIns="91440" bIns="45720" numCol="1" anchor="t" anchorCtr="0" compatLnSpc="1">
                <a:prstTxWarp prst="textNoShape">
                  <a:avLst/>
                </a:prstTxWarp>
              </a:bodyPr>
              <a:lstStyle/>
              <a:p>
                <a:endParaRPr lang="id-ID"/>
              </a:p>
            </p:txBody>
          </p:sp>
        </p:grpSp>
        <p:grpSp>
          <p:nvGrpSpPr>
            <p:cNvPr id="192" name="Group 191"/>
            <p:cNvGrpSpPr/>
            <p:nvPr/>
          </p:nvGrpSpPr>
          <p:grpSpPr>
            <a:xfrm>
              <a:off x="15582212" y="4733288"/>
              <a:ext cx="4461536" cy="4932504"/>
              <a:chOff x="4338638" y="2257425"/>
              <a:chExt cx="2605088" cy="3651250"/>
            </a:xfrm>
          </p:grpSpPr>
          <p:sp>
            <p:nvSpPr>
              <p:cNvPr id="193" name="Freeform 9"/>
              <p:cNvSpPr>
                <a:spLocks/>
              </p:cNvSpPr>
              <p:nvPr/>
            </p:nvSpPr>
            <p:spPr bwMode="auto">
              <a:xfrm>
                <a:off x="4338638" y="2257425"/>
                <a:ext cx="1303338" cy="3651250"/>
              </a:xfrm>
              <a:custGeom>
                <a:avLst/>
                <a:gdLst>
                  <a:gd name="T0" fmla="*/ 333 w 347"/>
                  <a:gd name="T1" fmla="*/ 75 h 971"/>
                  <a:gd name="T2" fmla="*/ 0 w 347"/>
                  <a:gd name="T3" fmla="*/ 971 h 971"/>
                  <a:gd name="T4" fmla="*/ 347 w 347"/>
                  <a:gd name="T5" fmla="*/ 971 h 971"/>
                  <a:gd name="T6" fmla="*/ 347 w 347"/>
                  <a:gd name="T7" fmla="*/ 0 h 971"/>
                  <a:gd name="T8" fmla="*/ 333 w 347"/>
                  <a:gd name="T9" fmla="*/ 75 h 971"/>
                </a:gdLst>
                <a:ahLst/>
                <a:cxnLst>
                  <a:cxn ang="0">
                    <a:pos x="T0" y="T1"/>
                  </a:cxn>
                  <a:cxn ang="0">
                    <a:pos x="T2" y="T3"/>
                  </a:cxn>
                  <a:cxn ang="0">
                    <a:pos x="T4" y="T5"/>
                  </a:cxn>
                  <a:cxn ang="0">
                    <a:pos x="T6" y="T7"/>
                  </a:cxn>
                  <a:cxn ang="0">
                    <a:pos x="T8" y="T9"/>
                  </a:cxn>
                </a:cxnLst>
                <a:rect l="0" t="0" r="r" b="b"/>
                <a:pathLst>
                  <a:path w="347" h="971">
                    <a:moveTo>
                      <a:pt x="333" y="75"/>
                    </a:moveTo>
                    <a:cubicBezTo>
                      <a:pt x="242" y="750"/>
                      <a:pt x="0" y="971"/>
                      <a:pt x="0" y="971"/>
                    </a:cubicBezTo>
                    <a:cubicBezTo>
                      <a:pt x="347" y="971"/>
                      <a:pt x="347" y="971"/>
                      <a:pt x="347" y="971"/>
                    </a:cubicBezTo>
                    <a:cubicBezTo>
                      <a:pt x="347" y="0"/>
                      <a:pt x="347" y="0"/>
                      <a:pt x="347" y="0"/>
                    </a:cubicBezTo>
                    <a:cubicBezTo>
                      <a:pt x="345" y="0"/>
                      <a:pt x="339" y="33"/>
                      <a:pt x="333" y="75"/>
                    </a:cubicBezTo>
                    <a:close/>
                  </a:path>
                </a:pathLst>
              </a:custGeom>
              <a:solidFill>
                <a:schemeClr val="accent6">
                  <a:alpha val="7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94" name="Freeform 10"/>
              <p:cNvSpPr>
                <a:spLocks/>
              </p:cNvSpPr>
              <p:nvPr/>
            </p:nvSpPr>
            <p:spPr bwMode="auto">
              <a:xfrm>
                <a:off x="5641976" y="2257425"/>
                <a:ext cx="1301750" cy="3651250"/>
              </a:xfrm>
              <a:custGeom>
                <a:avLst/>
                <a:gdLst>
                  <a:gd name="T0" fmla="*/ 15 w 347"/>
                  <a:gd name="T1" fmla="*/ 75 h 971"/>
                  <a:gd name="T2" fmla="*/ 0 w 347"/>
                  <a:gd name="T3" fmla="*/ 0 h 971"/>
                  <a:gd name="T4" fmla="*/ 0 w 347"/>
                  <a:gd name="T5" fmla="*/ 971 h 971"/>
                  <a:gd name="T6" fmla="*/ 347 w 347"/>
                  <a:gd name="T7" fmla="*/ 971 h 971"/>
                  <a:gd name="T8" fmla="*/ 15 w 347"/>
                  <a:gd name="T9" fmla="*/ 75 h 971"/>
                </a:gdLst>
                <a:ahLst/>
                <a:cxnLst>
                  <a:cxn ang="0">
                    <a:pos x="T0" y="T1"/>
                  </a:cxn>
                  <a:cxn ang="0">
                    <a:pos x="T2" y="T3"/>
                  </a:cxn>
                  <a:cxn ang="0">
                    <a:pos x="T4" y="T5"/>
                  </a:cxn>
                  <a:cxn ang="0">
                    <a:pos x="T6" y="T7"/>
                  </a:cxn>
                  <a:cxn ang="0">
                    <a:pos x="T8" y="T9"/>
                  </a:cxn>
                </a:cxnLst>
                <a:rect l="0" t="0" r="r" b="b"/>
                <a:pathLst>
                  <a:path w="347" h="971">
                    <a:moveTo>
                      <a:pt x="15" y="75"/>
                    </a:moveTo>
                    <a:cubicBezTo>
                      <a:pt x="9" y="33"/>
                      <a:pt x="3" y="0"/>
                      <a:pt x="0" y="0"/>
                    </a:cubicBezTo>
                    <a:cubicBezTo>
                      <a:pt x="0" y="971"/>
                      <a:pt x="0" y="971"/>
                      <a:pt x="0" y="971"/>
                    </a:cubicBezTo>
                    <a:cubicBezTo>
                      <a:pt x="347" y="971"/>
                      <a:pt x="347" y="971"/>
                      <a:pt x="347" y="971"/>
                    </a:cubicBezTo>
                    <a:cubicBezTo>
                      <a:pt x="347" y="971"/>
                      <a:pt x="105" y="750"/>
                      <a:pt x="15" y="75"/>
                    </a:cubicBezTo>
                    <a:close/>
                  </a:path>
                </a:pathLst>
              </a:custGeom>
              <a:solidFill>
                <a:schemeClr val="accent6">
                  <a:lumMod val="60000"/>
                  <a:lumOff val="40000"/>
                </a:schemeClr>
              </a:solidFill>
              <a:ln>
                <a:noFill/>
              </a:ln>
            </p:spPr>
            <p:txBody>
              <a:bodyPr vert="horz" wrap="square" lIns="91440" tIns="45720" rIns="91440" bIns="45720" numCol="1" anchor="t" anchorCtr="0" compatLnSpc="1">
                <a:prstTxWarp prst="textNoShape">
                  <a:avLst/>
                </a:prstTxWarp>
              </a:bodyPr>
              <a:lstStyle/>
              <a:p>
                <a:endParaRPr lang="id-ID"/>
              </a:p>
            </p:txBody>
          </p:sp>
        </p:grpSp>
      </p:grpSp>
      <p:grpSp>
        <p:nvGrpSpPr>
          <p:cNvPr id="7" name="Group 6"/>
          <p:cNvGrpSpPr/>
          <p:nvPr/>
        </p:nvGrpSpPr>
        <p:grpSpPr>
          <a:xfrm>
            <a:off x="1928681" y="6946151"/>
            <a:ext cx="5318283" cy="2169233"/>
            <a:chOff x="4276284" y="5402699"/>
            <a:chExt cx="18631279" cy="7599367"/>
          </a:xfrm>
        </p:grpSpPr>
        <p:grpSp>
          <p:nvGrpSpPr>
            <p:cNvPr id="237" name="Group 4"/>
            <p:cNvGrpSpPr>
              <a:grpSpLocks noChangeAspect="1"/>
            </p:cNvGrpSpPr>
            <p:nvPr/>
          </p:nvGrpSpPr>
          <p:grpSpPr bwMode="auto">
            <a:xfrm>
              <a:off x="4276284" y="10587997"/>
              <a:ext cx="4265345" cy="2414068"/>
              <a:chOff x="2814" y="1405"/>
              <a:chExt cx="2052" cy="1510"/>
            </a:xfrm>
          </p:grpSpPr>
          <p:sp>
            <p:nvSpPr>
              <p:cNvPr id="238" name="Freeform 5"/>
              <p:cNvSpPr>
                <a:spLocks/>
              </p:cNvSpPr>
              <p:nvPr/>
            </p:nvSpPr>
            <p:spPr bwMode="auto">
              <a:xfrm>
                <a:off x="2814" y="1405"/>
                <a:ext cx="2052" cy="1510"/>
              </a:xfrm>
              <a:custGeom>
                <a:avLst/>
                <a:gdLst>
                  <a:gd name="T0" fmla="*/ 433 w 866"/>
                  <a:gd name="T1" fmla="*/ 0 h 636"/>
                  <a:gd name="T2" fmla="*/ 0 w 866"/>
                  <a:gd name="T3" fmla="*/ 636 h 636"/>
                  <a:gd name="T4" fmla="*/ 433 w 866"/>
                  <a:gd name="T5" fmla="*/ 636 h 636"/>
                  <a:gd name="T6" fmla="*/ 866 w 866"/>
                  <a:gd name="T7" fmla="*/ 636 h 636"/>
                  <a:gd name="T8" fmla="*/ 433 w 866"/>
                  <a:gd name="T9" fmla="*/ 0 h 636"/>
                </a:gdLst>
                <a:ahLst/>
                <a:cxnLst>
                  <a:cxn ang="0">
                    <a:pos x="T0" y="T1"/>
                  </a:cxn>
                  <a:cxn ang="0">
                    <a:pos x="T2" y="T3"/>
                  </a:cxn>
                  <a:cxn ang="0">
                    <a:pos x="T4" y="T5"/>
                  </a:cxn>
                  <a:cxn ang="0">
                    <a:pos x="T6" y="T7"/>
                  </a:cxn>
                  <a:cxn ang="0">
                    <a:pos x="T8" y="T9"/>
                  </a:cxn>
                </a:cxnLst>
                <a:rect l="0" t="0" r="r" b="b"/>
                <a:pathLst>
                  <a:path w="866" h="636">
                    <a:moveTo>
                      <a:pt x="433" y="0"/>
                    </a:moveTo>
                    <a:cubicBezTo>
                      <a:pt x="235" y="0"/>
                      <a:pt x="229" y="546"/>
                      <a:pt x="0" y="636"/>
                    </a:cubicBezTo>
                    <a:cubicBezTo>
                      <a:pt x="433" y="636"/>
                      <a:pt x="433" y="636"/>
                      <a:pt x="433" y="636"/>
                    </a:cubicBezTo>
                    <a:cubicBezTo>
                      <a:pt x="866" y="636"/>
                      <a:pt x="866" y="636"/>
                      <a:pt x="866" y="636"/>
                    </a:cubicBezTo>
                    <a:cubicBezTo>
                      <a:pt x="637" y="546"/>
                      <a:pt x="631" y="0"/>
                      <a:pt x="433" y="0"/>
                    </a:cubicBezTo>
                    <a:close/>
                  </a:path>
                </a:pathLst>
              </a:custGeom>
              <a:solidFill>
                <a:schemeClr val="accent1">
                  <a:alpha val="91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9" name="Freeform 6"/>
              <p:cNvSpPr>
                <a:spLocks/>
              </p:cNvSpPr>
              <p:nvPr/>
            </p:nvSpPr>
            <p:spPr bwMode="auto">
              <a:xfrm>
                <a:off x="3840" y="1405"/>
                <a:ext cx="1026" cy="1510"/>
              </a:xfrm>
              <a:custGeom>
                <a:avLst/>
                <a:gdLst>
                  <a:gd name="T0" fmla="*/ 433 w 433"/>
                  <a:gd name="T1" fmla="*/ 636 h 636"/>
                  <a:gd name="T2" fmla="*/ 0 w 433"/>
                  <a:gd name="T3" fmla="*/ 0 h 636"/>
                  <a:gd name="T4" fmla="*/ 0 w 433"/>
                  <a:gd name="T5" fmla="*/ 636 h 636"/>
                  <a:gd name="T6" fmla="*/ 433 w 433"/>
                  <a:gd name="T7" fmla="*/ 636 h 636"/>
                </a:gdLst>
                <a:ahLst/>
                <a:cxnLst>
                  <a:cxn ang="0">
                    <a:pos x="T0" y="T1"/>
                  </a:cxn>
                  <a:cxn ang="0">
                    <a:pos x="T2" y="T3"/>
                  </a:cxn>
                  <a:cxn ang="0">
                    <a:pos x="T4" y="T5"/>
                  </a:cxn>
                  <a:cxn ang="0">
                    <a:pos x="T6" y="T7"/>
                  </a:cxn>
                </a:cxnLst>
                <a:rect l="0" t="0" r="r" b="b"/>
                <a:pathLst>
                  <a:path w="433" h="636">
                    <a:moveTo>
                      <a:pt x="433" y="636"/>
                    </a:moveTo>
                    <a:cubicBezTo>
                      <a:pt x="204" y="546"/>
                      <a:pt x="198" y="0"/>
                      <a:pt x="0" y="0"/>
                    </a:cubicBezTo>
                    <a:cubicBezTo>
                      <a:pt x="0" y="636"/>
                      <a:pt x="0" y="636"/>
                      <a:pt x="0" y="636"/>
                    </a:cubicBezTo>
                    <a:lnTo>
                      <a:pt x="433" y="636"/>
                    </a:lnTo>
                    <a:close/>
                  </a:path>
                </a:pathLst>
              </a:custGeom>
              <a:solidFill>
                <a:schemeClr val="accent1">
                  <a:lumMod val="50000"/>
                  <a:alpha val="1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40" name="Group 239"/>
            <p:cNvGrpSpPr>
              <a:grpSpLocks noChangeAspect="1"/>
            </p:cNvGrpSpPr>
            <p:nvPr/>
          </p:nvGrpSpPr>
          <p:grpSpPr bwMode="auto">
            <a:xfrm>
              <a:off x="7149472" y="9862517"/>
              <a:ext cx="4265345" cy="3139548"/>
              <a:chOff x="2814" y="1405"/>
              <a:chExt cx="2052" cy="1510"/>
            </a:xfrm>
          </p:grpSpPr>
          <p:sp>
            <p:nvSpPr>
              <p:cNvPr id="241" name="Freeform 240"/>
              <p:cNvSpPr>
                <a:spLocks/>
              </p:cNvSpPr>
              <p:nvPr/>
            </p:nvSpPr>
            <p:spPr bwMode="auto">
              <a:xfrm>
                <a:off x="2814" y="1405"/>
                <a:ext cx="2052" cy="1510"/>
              </a:xfrm>
              <a:custGeom>
                <a:avLst/>
                <a:gdLst>
                  <a:gd name="T0" fmla="*/ 433 w 866"/>
                  <a:gd name="T1" fmla="*/ 0 h 636"/>
                  <a:gd name="T2" fmla="*/ 0 w 866"/>
                  <a:gd name="T3" fmla="*/ 636 h 636"/>
                  <a:gd name="T4" fmla="*/ 433 w 866"/>
                  <a:gd name="T5" fmla="*/ 636 h 636"/>
                  <a:gd name="T6" fmla="*/ 866 w 866"/>
                  <a:gd name="T7" fmla="*/ 636 h 636"/>
                  <a:gd name="T8" fmla="*/ 433 w 866"/>
                  <a:gd name="T9" fmla="*/ 0 h 636"/>
                </a:gdLst>
                <a:ahLst/>
                <a:cxnLst>
                  <a:cxn ang="0">
                    <a:pos x="T0" y="T1"/>
                  </a:cxn>
                  <a:cxn ang="0">
                    <a:pos x="T2" y="T3"/>
                  </a:cxn>
                  <a:cxn ang="0">
                    <a:pos x="T4" y="T5"/>
                  </a:cxn>
                  <a:cxn ang="0">
                    <a:pos x="T6" y="T7"/>
                  </a:cxn>
                  <a:cxn ang="0">
                    <a:pos x="T8" y="T9"/>
                  </a:cxn>
                </a:cxnLst>
                <a:rect l="0" t="0" r="r" b="b"/>
                <a:pathLst>
                  <a:path w="866" h="636">
                    <a:moveTo>
                      <a:pt x="433" y="0"/>
                    </a:moveTo>
                    <a:cubicBezTo>
                      <a:pt x="235" y="0"/>
                      <a:pt x="229" y="546"/>
                      <a:pt x="0" y="636"/>
                    </a:cubicBezTo>
                    <a:cubicBezTo>
                      <a:pt x="433" y="636"/>
                      <a:pt x="433" y="636"/>
                      <a:pt x="433" y="636"/>
                    </a:cubicBezTo>
                    <a:cubicBezTo>
                      <a:pt x="866" y="636"/>
                      <a:pt x="866" y="636"/>
                      <a:pt x="866" y="636"/>
                    </a:cubicBezTo>
                    <a:cubicBezTo>
                      <a:pt x="637" y="546"/>
                      <a:pt x="631" y="0"/>
                      <a:pt x="433" y="0"/>
                    </a:cubicBezTo>
                    <a:close/>
                  </a:path>
                </a:pathLst>
              </a:custGeom>
              <a:solidFill>
                <a:schemeClr val="accent2">
                  <a:alpha val="91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2" name="Freeform 241"/>
              <p:cNvSpPr>
                <a:spLocks/>
              </p:cNvSpPr>
              <p:nvPr/>
            </p:nvSpPr>
            <p:spPr bwMode="auto">
              <a:xfrm>
                <a:off x="3840" y="1405"/>
                <a:ext cx="1026" cy="1510"/>
              </a:xfrm>
              <a:custGeom>
                <a:avLst/>
                <a:gdLst>
                  <a:gd name="T0" fmla="*/ 433 w 433"/>
                  <a:gd name="T1" fmla="*/ 636 h 636"/>
                  <a:gd name="T2" fmla="*/ 0 w 433"/>
                  <a:gd name="T3" fmla="*/ 0 h 636"/>
                  <a:gd name="T4" fmla="*/ 0 w 433"/>
                  <a:gd name="T5" fmla="*/ 636 h 636"/>
                  <a:gd name="T6" fmla="*/ 433 w 433"/>
                  <a:gd name="T7" fmla="*/ 636 h 636"/>
                </a:gdLst>
                <a:ahLst/>
                <a:cxnLst>
                  <a:cxn ang="0">
                    <a:pos x="T0" y="T1"/>
                  </a:cxn>
                  <a:cxn ang="0">
                    <a:pos x="T2" y="T3"/>
                  </a:cxn>
                  <a:cxn ang="0">
                    <a:pos x="T4" y="T5"/>
                  </a:cxn>
                  <a:cxn ang="0">
                    <a:pos x="T6" y="T7"/>
                  </a:cxn>
                </a:cxnLst>
                <a:rect l="0" t="0" r="r" b="b"/>
                <a:pathLst>
                  <a:path w="433" h="636">
                    <a:moveTo>
                      <a:pt x="433" y="636"/>
                    </a:moveTo>
                    <a:cubicBezTo>
                      <a:pt x="204" y="546"/>
                      <a:pt x="198" y="0"/>
                      <a:pt x="0" y="0"/>
                    </a:cubicBezTo>
                    <a:cubicBezTo>
                      <a:pt x="0" y="636"/>
                      <a:pt x="0" y="636"/>
                      <a:pt x="0" y="636"/>
                    </a:cubicBezTo>
                    <a:lnTo>
                      <a:pt x="433" y="636"/>
                    </a:lnTo>
                    <a:close/>
                  </a:path>
                </a:pathLst>
              </a:custGeom>
              <a:solidFill>
                <a:schemeClr val="accent2">
                  <a:lumMod val="50000"/>
                  <a:alpha val="1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43" name="Group 4"/>
            <p:cNvGrpSpPr>
              <a:grpSpLocks noChangeAspect="1"/>
            </p:cNvGrpSpPr>
            <p:nvPr/>
          </p:nvGrpSpPr>
          <p:grpSpPr bwMode="auto">
            <a:xfrm>
              <a:off x="10022659" y="8459674"/>
              <a:ext cx="4265345" cy="4542390"/>
              <a:chOff x="2814" y="1405"/>
              <a:chExt cx="2052" cy="1510"/>
            </a:xfrm>
          </p:grpSpPr>
          <p:sp>
            <p:nvSpPr>
              <p:cNvPr id="244" name="Freeform 5"/>
              <p:cNvSpPr>
                <a:spLocks/>
              </p:cNvSpPr>
              <p:nvPr/>
            </p:nvSpPr>
            <p:spPr bwMode="auto">
              <a:xfrm>
                <a:off x="2814" y="1405"/>
                <a:ext cx="2052" cy="1510"/>
              </a:xfrm>
              <a:custGeom>
                <a:avLst/>
                <a:gdLst>
                  <a:gd name="T0" fmla="*/ 433 w 866"/>
                  <a:gd name="T1" fmla="*/ 0 h 636"/>
                  <a:gd name="T2" fmla="*/ 0 w 866"/>
                  <a:gd name="T3" fmla="*/ 636 h 636"/>
                  <a:gd name="T4" fmla="*/ 433 w 866"/>
                  <a:gd name="T5" fmla="*/ 636 h 636"/>
                  <a:gd name="T6" fmla="*/ 866 w 866"/>
                  <a:gd name="T7" fmla="*/ 636 h 636"/>
                  <a:gd name="T8" fmla="*/ 433 w 866"/>
                  <a:gd name="T9" fmla="*/ 0 h 636"/>
                </a:gdLst>
                <a:ahLst/>
                <a:cxnLst>
                  <a:cxn ang="0">
                    <a:pos x="T0" y="T1"/>
                  </a:cxn>
                  <a:cxn ang="0">
                    <a:pos x="T2" y="T3"/>
                  </a:cxn>
                  <a:cxn ang="0">
                    <a:pos x="T4" y="T5"/>
                  </a:cxn>
                  <a:cxn ang="0">
                    <a:pos x="T6" y="T7"/>
                  </a:cxn>
                  <a:cxn ang="0">
                    <a:pos x="T8" y="T9"/>
                  </a:cxn>
                </a:cxnLst>
                <a:rect l="0" t="0" r="r" b="b"/>
                <a:pathLst>
                  <a:path w="866" h="636">
                    <a:moveTo>
                      <a:pt x="433" y="0"/>
                    </a:moveTo>
                    <a:cubicBezTo>
                      <a:pt x="235" y="0"/>
                      <a:pt x="229" y="546"/>
                      <a:pt x="0" y="636"/>
                    </a:cubicBezTo>
                    <a:cubicBezTo>
                      <a:pt x="433" y="636"/>
                      <a:pt x="433" y="636"/>
                      <a:pt x="433" y="636"/>
                    </a:cubicBezTo>
                    <a:cubicBezTo>
                      <a:pt x="866" y="636"/>
                      <a:pt x="866" y="636"/>
                      <a:pt x="866" y="636"/>
                    </a:cubicBezTo>
                    <a:cubicBezTo>
                      <a:pt x="637" y="546"/>
                      <a:pt x="631" y="0"/>
                      <a:pt x="433" y="0"/>
                    </a:cubicBezTo>
                    <a:close/>
                  </a:path>
                </a:pathLst>
              </a:custGeom>
              <a:solidFill>
                <a:schemeClr val="accent3">
                  <a:alpha val="91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5" name="Freeform 6"/>
              <p:cNvSpPr>
                <a:spLocks/>
              </p:cNvSpPr>
              <p:nvPr/>
            </p:nvSpPr>
            <p:spPr bwMode="auto">
              <a:xfrm>
                <a:off x="3840" y="1405"/>
                <a:ext cx="1026" cy="1510"/>
              </a:xfrm>
              <a:custGeom>
                <a:avLst/>
                <a:gdLst>
                  <a:gd name="T0" fmla="*/ 433 w 433"/>
                  <a:gd name="T1" fmla="*/ 636 h 636"/>
                  <a:gd name="T2" fmla="*/ 0 w 433"/>
                  <a:gd name="T3" fmla="*/ 0 h 636"/>
                  <a:gd name="T4" fmla="*/ 0 w 433"/>
                  <a:gd name="T5" fmla="*/ 636 h 636"/>
                  <a:gd name="T6" fmla="*/ 433 w 433"/>
                  <a:gd name="T7" fmla="*/ 636 h 636"/>
                </a:gdLst>
                <a:ahLst/>
                <a:cxnLst>
                  <a:cxn ang="0">
                    <a:pos x="T0" y="T1"/>
                  </a:cxn>
                  <a:cxn ang="0">
                    <a:pos x="T2" y="T3"/>
                  </a:cxn>
                  <a:cxn ang="0">
                    <a:pos x="T4" y="T5"/>
                  </a:cxn>
                  <a:cxn ang="0">
                    <a:pos x="T6" y="T7"/>
                  </a:cxn>
                </a:cxnLst>
                <a:rect l="0" t="0" r="r" b="b"/>
                <a:pathLst>
                  <a:path w="433" h="636">
                    <a:moveTo>
                      <a:pt x="433" y="636"/>
                    </a:moveTo>
                    <a:cubicBezTo>
                      <a:pt x="204" y="546"/>
                      <a:pt x="198" y="0"/>
                      <a:pt x="0" y="0"/>
                    </a:cubicBezTo>
                    <a:cubicBezTo>
                      <a:pt x="0" y="636"/>
                      <a:pt x="0" y="636"/>
                      <a:pt x="0" y="636"/>
                    </a:cubicBezTo>
                    <a:lnTo>
                      <a:pt x="433" y="636"/>
                    </a:lnTo>
                    <a:close/>
                  </a:path>
                </a:pathLst>
              </a:custGeom>
              <a:solidFill>
                <a:schemeClr val="accent3">
                  <a:lumMod val="50000"/>
                  <a:alpha val="1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46" name="Group 4"/>
            <p:cNvGrpSpPr>
              <a:grpSpLocks noChangeAspect="1"/>
            </p:cNvGrpSpPr>
            <p:nvPr/>
          </p:nvGrpSpPr>
          <p:grpSpPr bwMode="auto">
            <a:xfrm>
              <a:off x="12895843" y="10833538"/>
              <a:ext cx="4265345" cy="2168526"/>
              <a:chOff x="2814" y="1405"/>
              <a:chExt cx="2052" cy="1510"/>
            </a:xfrm>
          </p:grpSpPr>
          <p:sp>
            <p:nvSpPr>
              <p:cNvPr id="247" name="Freeform 5"/>
              <p:cNvSpPr>
                <a:spLocks/>
              </p:cNvSpPr>
              <p:nvPr/>
            </p:nvSpPr>
            <p:spPr bwMode="auto">
              <a:xfrm>
                <a:off x="2814" y="1405"/>
                <a:ext cx="2052" cy="1510"/>
              </a:xfrm>
              <a:custGeom>
                <a:avLst/>
                <a:gdLst>
                  <a:gd name="T0" fmla="*/ 433 w 866"/>
                  <a:gd name="T1" fmla="*/ 0 h 636"/>
                  <a:gd name="T2" fmla="*/ 0 w 866"/>
                  <a:gd name="T3" fmla="*/ 636 h 636"/>
                  <a:gd name="T4" fmla="*/ 433 w 866"/>
                  <a:gd name="T5" fmla="*/ 636 h 636"/>
                  <a:gd name="T6" fmla="*/ 866 w 866"/>
                  <a:gd name="T7" fmla="*/ 636 h 636"/>
                  <a:gd name="T8" fmla="*/ 433 w 866"/>
                  <a:gd name="T9" fmla="*/ 0 h 636"/>
                </a:gdLst>
                <a:ahLst/>
                <a:cxnLst>
                  <a:cxn ang="0">
                    <a:pos x="T0" y="T1"/>
                  </a:cxn>
                  <a:cxn ang="0">
                    <a:pos x="T2" y="T3"/>
                  </a:cxn>
                  <a:cxn ang="0">
                    <a:pos x="T4" y="T5"/>
                  </a:cxn>
                  <a:cxn ang="0">
                    <a:pos x="T6" y="T7"/>
                  </a:cxn>
                  <a:cxn ang="0">
                    <a:pos x="T8" y="T9"/>
                  </a:cxn>
                </a:cxnLst>
                <a:rect l="0" t="0" r="r" b="b"/>
                <a:pathLst>
                  <a:path w="866" h="636">
                    <a:moveTo>
                      <a:pt x="433" y="0"/>
                    </a:moveTo>
                    <a:cubicBezTo>
                      <a:pt x="235" y="0"/>
                      <a:pt x="229" y="546"/>
                      <a:pt x="0" y="636"/>
                    </a:cubicBezTo>
                    <a:cubicBezTo>
                      <a:pt x="433" y="636"/>
                      <a:pt x="433" y="636"/>
                      <a:pt x="433" y="636"/>
                    </a:cubicBezTo>
                    <a:cubicBezTo>
                      <a:pt x="866" y="636"/>
                      <a:pt x="866" y="636"/>
                      <a:pt x="866" y="636"/>
                    </a:cubicBezTo>
                    <a:cubicBezTo>
                      <a:pt x="637" y="546"/>
                      <a:pt x="631" y="0"/>
                      <a:pt x="433" y="0"/>
                    </a:cubicBezTo>
                    <a:close/>
                  </a:path>
                </a:pathLst>
              </a:custGeom>
              <a:solidFill>
                <a:schemeClr val="accent4">
                  <a:alpha val="91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8" name="Freeform 6"/>
              <p:cNvSpPr>
                <a:spLocks/>
              </p:cNvSpPr>
              <p:nvPr/>
            </p:nvSpPr>
            <p:spPr bwMode="auto">
              <a:xfrm>
                <a:off x="3840" y="1405"/>
                <a:ext cx="1026" cy="1510"/>
              </a:xfrm>
              <a:custGeom>
                <a:avLst/>
                <a:gdLst>
                  <a:gd name="T0" fmla="*/ 433 w 433"/>
                  <a:gd name="T1" fmla="*/ 636 h 636"/>
                  <a:gd name="T2" fmla="*/ 0 w 433"/>
                  <a:gd name="T3" fmla="*/ 0 h 636"/>
                  <a:gd name="T4" fmla="*/ 0 w 433"/>
                  <a:gd name="T5" fmla="*/ 636 h 636"/>
                  <a:gd name="T6" fmla="*/ 433 w 433"/>
                  <a:gd name="T7" fmla="*/ 636 h 636"/>
                </a:gdLst>
                <a:ahLst/>
                <a:cxnLst>
                  <a:cxn ang="0">
                    <a:pos x="T0" y="T1"/>
                  </a:cxn>
                  <a:cxn ang="0">
                    <a:pos x="T2" y="T3"/>
                  </a:cxn>
                  <a:cxn ang="0">
                    <a:pos x="T4" y="T5"/>
                  </a:cxn>
                  <a:cxn ang="0">
                    <a:pos x="T6" y="T7"/>
                  </a:cxn>
                </a:cxnLst>
                <a:rect l="0" t="0" r="r" b="b"/>
                <a:pathLst>
                  <a:path w="433" h="636">
                    <a:moveTo>
                      <a:pt x="433" y="636"/>
                    </a:moveTo>
                    <a:cubicBezTo>
                      <a:pt x="204" y="546"/>
                      <a:pt x="198" y="0"/>
                      <a:pt x="0" y="0"/>
                    </a:cubicBezTo>
                    <a:cubicBezTo>
                      <a:pt x="0" y="636"/>
                      <a:pt x="0" y="636"/>
                      <a:pt x="0" y="636"/>
                    </a:cubicBezTo>
                    <a:lnTo>
                      <a:pt x="433" y="636"/>
                    </a:lnTo>
                    <a:close/>
                  </a:path>
                </a:pathLst>
              </a:custGeom>
              <a:solidFill>
                <a:schemeClr val="accent4">
                  <a:lumMod val="50000"/>
                  <a:alpha val="1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49" name="Group 4"/>
            <p:cNvGrpSpPr>
              <a:grpSpLocks noChangeAspect="1"/>
            </p:cNvGrpSpPr>
            <p:nvPr/>
          </p:nvGrpSpPr>
          <p:grpSpPr bwMode="auto">
            <a:xfrm>
              <a:off x="15769033" y="7747440"/>
              <a:ext cx="4265345" cy="5254626"/>
              <a:chOff x="2814" y="1405"/>
              <a:chExt cx="2052" cy="1510"/>
            </a:xfrm>
          </p:grpSpPr>
          <p:sp>
            <p:nvSpPr>
              <p:cNvPr id="250" name="Freeform 5"/>
              <p:cNvSpPr>
                <a:spLocks/>
              </p:cNvSpPr>
              <p:nvPr/>
            </p:nvSpPr>
            <p:spPr bwMode="auto">
              <a:xfrm>
                <a:off x="2814" y="1405"/>
                <a:ext cx="2052" cy="1510"/>
              </a:xfrm>
              <a:custGeom>
                <a:avLst/>
                <a:gdLst>
                  <a:gd name="T0" fmla="*/ 433 w 866"/>
                  <a:gd name="T1" fmla="*/ 0 h 636"/>
                  <a:gd name="T2" fmla="*/ 0 w 866"/>
                  <a:gd name="T3" fmla="*/ 636 h 636"/>
                  <a:gd name="T4" fmla="*/ 433 w 866"/>
                  <a:gd name="T5" fmla="*/ 636 h 636"/>
                  <a:gd name="T6" fmla="*/ 866 w 866"/>
                  <a:gd name="T7" fmla="*/ 636 h 636"/>
                  <a:gd name="T8" fmla="*/ 433 w 866"/>
                  <a:gd name="T9" fmla="*/ 0 h 636"/>
                </a:gdLst>
                <a:ahLst/>
                <a:cxnLst>
                  <a:cxn ang="0">
                    <a:pos x="T0" y="T1"/>
                  </a:cxn>
                  <a:cxn ang="0">
                    <a:pos x="T2" y="T3"/>
                  </a:cxn>
                  <a:cxn ang="0">
                    <a:pos x="T4" y="T5"/>
                  </a:cxn>
                  <a:cxn ang="0">
                    <a:pos x="T6" y="T7"/>
                  </a:cxn>
                  <a:cxn ang="0">
                    <a:pos x="T8" y="T9"/>
                  </a:cxn>
                </a:cxnLst>
                <a:rect l="0" t="0" r="r" b="b"/>
                <a:pathLst>
                  <a:path w="866" h="636">
                    <a:moveTo>
                      <a:pt x="433" y="0"/>
                    </a:moveTo>
                    <a:cubicBezTo>
                      <a:pt x="235" y="0"/>
                      <a:pt x="229" y="546"/>
                      <a:pt x="0" y="636"/>
                    </a:cubicBezTo>
                    <a:cubicBezTo>
                      <a:pt x="433" y="636"/>
                      <a:pt x="433" y="636"/>
                      <a:pt x="433" y="636"/>
                    </a:cubicBezTo>
                    <a:cubicBezTo>
                      <a:pt x="866" y="636"/>
                      <a:pt x="866" y="636"/>
                      <a:pt x="866" y="636"/>
                    </a:cubicBezTo>
                    <a:cubicBezTo>
                      <a:pt x="637" y="546"/>
                      <a:pt x="631" y="0"/>
                      <a:pt x="433" y="0"/>
                    </a:cubicBezTo>
                    <a:close/>
                  </a:path>
                </a:pathLst>
              </a:custGeom>
              <a:solidFill>
                <a:schemeClr val="accent5">
                  <a:alpha val="91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1" name="Freeform 6"/>
              <p:cNvSpPr>
                <a:spLocks/>
              </p:cNvSpPr>
              <p:nvPr/>
            </p:nvSpPr>
            <p:spPr bwMode="auto">
              <a:xfrm>
                <a:off x="3840" y="1405"/>
                <a:ext cx="1026" cy="1510"/>
              </a:xfrm>
              <a:custGeom>
                <a:avLst/>
                <a:gdLst>
                  <a:gd name="T0" fmla="*/ 433 w 433"/>
                  <a:gd name="T1" fmla="*/ 636 h 636"/>
                  <a:gd name="T2" fmla="*/ 0 w 433"/>
                  <a:gd name="T3" fmla="*/ 0 h 636"/>
                  <a:gd name="T4" fmla="*/ 0 w 433"/>
                  <a:gd name="T5" fmla="*/ 636 h 636"/>
                  <a:gd name="T6" fmla="*/ 433 w 433"/>
                  <a:gd name="T7" fmla="*/ 636 h 636"/>
                </a:gdLst>
                <a:ahLst/>
                <a:cxnLst>
                  <a:cxn ang="0">
                    <a:pos x="T0" y="T1"/>
                  </a:cxn>
                  <a:cxn ang="0">
                    <a:pos x="T2" y="T3"/>
                  </a:cxn>
                  <a:cxn ang="0">
                    <a:pos x="T4" y="T5"/>
                  </a:cxn>
                  <a:cxn ang="0">
                    <a:pos x="T6" y="T7"/>
                  </a:cxn>
                </a:cxnLst>
                <a:rect l="0" t="0" r="r" b="b"/>
                <a:pathLst>
                  <a:path w="433" h="636">
                    <a:moveTo>
                      <a:pt x="433" y="636"/>
                    </a:moveTo>
                    <a:cubicBezTo>
                      <a:pt x="204" y="546"/>
                      <a:pt x="198" y="0"/>
                      <a:pt x="0" y="0"/>
                    </a:cubicBezTo>
                    <a:cubicBezTo>
                      <a:pt x="0" y="636"/>
                      <a:pt x="0" y="636"/>
                      <a:pt x="0" y="636"/>
                    </a:cubicBezTo>
                    <a:lnTo>
                      <a:pt x="433" y="636"/>
                    </a:lnTo>
                    <a:close/>
                  </a:path>
                </a:pathLst>
              </a:custGeom>
              <a:solidFill>
                <a:schemeClr val="accent5">
                  <a:lumMod val="50000"/>
                  <a:alpha val="1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52" name="Group 4"/>
            <p:cNvGrpSpPr>
              <a:grpSpLocks noChangeAspect="1"/>
            </p:cNvGrpSpPr>
            <p:nvPr/>
          </p:nvGrpSpPr>
          <p:grpSpPr bwMode="auto">
            <a:xfrm>
              <a:off x="18642218" y="9404789"/>
              <a:ext cx="4265345" cy="3597276"/>
              <a:chOff x="2814" y="1405"/>
              <a:chExt cx="2052" cy="1510"/>
            </a:xfrm>
          </p:grpSpPr>
          <p:sp>
            <p:nvSpPr>
              <p:cNvPr id="253" name="Freeform 5"/>
              <p:cNvSpPr>
                <a:spLocks/>
              </p:cNvSpPr>
              <p:nvPr/>
            </p:nvSpPr>
            <p:spPr bwMode="auto">
              <a:xfrm>
                <a:off x="2814" y="1405"/>
                <a:ext cx="2052" cy="1510"/>
              </a:xfrm>
              <a:custGeom>
                <a:avLst/>
                <a:gdLst>
                  <a:gd name="T0" fmla="*/ 433 w 866"/>
                  <a:gd name="T1" fmla="*/ 0 h 636"/>
                  <a:gd name="T2" fmla="*/ 0 w 866"/>
                  <a:gd name="T3" fmla="*/ 636 h 636"/>
                  <a:gd name="T4" fmla="*/ 433 w 866"/>
                  <a:gd name="T5" fmla="*/ 636 h 636"/>
                  <a:gd name="T6" fmla="*/ 866 w 866"/>
                  <a:gd name="T7" fmla="*/ 636 h 636"/>
                  <a:gd name="T8" fmla="*/ 433 w 866"/>
                  <a:gd name="T9" fmla="*/ 0 h 636"/>
                </a:gdLst>
                <a:ahLst/>
                <a:cxnLst>
                  <a:cxn ang="0">
                    <a:pos x="T0" y="T1"/>
                  </a:cxn>
                  <a:cxn ang="0">
                    <a:pos x="T2" y="T3"/>
                  </a:cxn>
                  <a:cxn ang="0">
                    <a:pos x="T4" y="T5"/>
                  </a:cxn>
                  <a:cxn ang="0">
                    <a:pos x="T6" y="T7"/>
                  </a:cxn>
                  <a:cxn ang="0">
                    <a:pos x="T8" y="T9"/>
                  </a:cxn>
                </a:cxnLst>
                <a:rect l="0" t="0" r="r" b="b"/>
                <a:pathLst>
                  <a:path w="866" h="636">
                    <a:moveTo>
                      <a:pt x="433" y="0"/>
                    </a:moveTo>
                    <a:cubicBezTo>
                      <a:pt x="235" y="0"/>
                      <a:pt x="229" y="546"/>
                      <a:pt x="0" y="636"/>
                    </a:cubicBezTo>
                    <a:cubicBezTo>
                      <a:pt x="433" y="636"/>
                      <a:pt x="433" y="636"/>
                      <a:pt x="433" y="636"/>
                    </a:cubicBezTo>
                    <a:cubicBezTo>
                      <a:pt x="866" y="636"/>
                      <a:pt x="866" y="636"/>
                      <a:pt x="866" y="636"/>
                    </a:cubicBezTo>
                    <a:cubicBezTo>
                      <a:pt x="637" y="546"/>
                      <a:pt x="631" y="0"/>
                      <a:pt x="433" y="0"/>
                    </a:cubicBezTo>
                    <a:close/>
                  </a:path>
                </a:pathLst>
              </a:custGeom>
              <a:solidFill>
                <a:schemeClr val="accent6">
                  <a:alpha val="91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4" name="Freeform 6"/>
              <p:cNvSpPr>
                <a:spLocks/>
              </p:cNvSpPr>
              <p:nvPr/>
            </p:nvSpPr>
            <p:spPr bwMode="auto">
              <a:xfrm>
                <a:off x="3840" y="1405"/>
                <a:ext cx="1026" cy="1510"/>
              </a:xfrm>
              <a:custGeom>
                <a:avLst/>
                <a:gdLst>
                  <a:gd name="T0" fmla="*/ 433 w 433"/>
                  <a:gd name="T1" fmla="*/ 636 h 636"/>
                  <a:gd name="T2" fmla="*/ 0 w 433"/>
                  <a:gd name="T3" fmla="*/ 0 h 636"/>
                  <a:gd name="T4" fmla="*/ 0 w 433"/>
                  <a:gd name="T5" fmla="*/ 636 h 636"/>
                  <a:gd name="T6" fmla="*/ 433 w 433"/>
                  <a:gd name="T7" fmla="*/ 636 h 636"/>
                </a:gdLst>
                <a:ahLst/>
                <a:cxnLst>
                  <a:cxn ang="0">
                    <a:pos x="T0" y="T1"/>
                  </a:cxn>
                  <a:cxn ang="0">
                    <a:pos x="T2" y="T3"/>
                  </a:cxn>
                  <a:cxn ang="0">
                    <a:pos x="T4" y="T5"/>
                  </a:cxn>
                  <a:cxn ang="0">
                    <a:pos x="T6" y="T7"/>
                  </a:cxn>
                </a:cxnLst>
                <a:rect l="0" t="0" r="r" b="b"/>
                <a:pathLst>
                  <a:path w="433" h="636">
                    <a:moveTo>
                      <a:pt x="433" y="636"/>
                    </a:moveTo>
                    <a:cubicBezTo>
                      <a:pt x="204" y="546"/>
                      <a:pt x="198" y="0"/>
                      <a:pt x="0" y="0"/>
                    </a:cubicBezTo>
                    <a:cubicBezTo>
                      <a:pt x="0" y="636"/>
                      <a:pt x="0" y="636"/>
                      <a:pt x="0" y="636"/>
                    </a:cubicBezTo>
                    <a:lnTo>
                      <a:pt x="433" y="636"/>
                    </a:lnTo>
                    <a:close/>
                  </a:path>
                </a:pathLst>
              </a:custGeom>
              <a:solidFill>
                <a:schemeClr val="accent6">
                  <a:lumMod val="50000"/>
                  <a:alpha val="1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55" name="Oval 5"/>
            <p:cNvSpPr>
              <a:spLocks noChangeArrowheads="1"/>
            </p:cNvSpPr>
            <p:nvPr/>
          </p:nvSpPr>
          <p:spPr bwMode="auto">
            <a:xfrm>
              <a:off x="8695906" y="5402699"/>
              <a:ext cx="1212330" cy="1210578"/>
            </a:xfrm>
            <a:prstGeom prst="ellipse">
              <a:avLst/>
            </a:prstGeom>
            <a:solidFill>
              <a:schemeClr val="accent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0" tIns="0" rIns="0" bIns="0" numCol="1" anchor="ctr" anchorCtr="0" compatLnSpc="1">
              <a:prstTxWarp prst="textNoShape">
                <a:avLst/>
              </a:prstTxWarp>
            </a:bodyPr>
            <a:lstStyle/>
            <a:p>
              <a:pPr algn="ctr"/>
              <a:endParaRPr lang="en-US" sz="3200" dirty="0">
                <a:solidFill>
                  <a:schemeClr val="bg1"/>
                </a:solidFill>
                <a:latin typeface="Lato Black" panose="020F0A02020204030203" pitchFamily="34" charset="0"/>
              </a:endParaRPr>
            </a:p>
          </p:txBody>
        </p:sp>
        <p:sp>
          <p:nvSpPr>
            <p:cNvPr id="256" name="Freeform 6"/>
            <p:cNvSpPr>
              <a:spLocks/>
            </p:cNvSpPr>
            <p:nvPr/>
          </p:nvSpPr>
          <p:spPr bwMode="auto">
            <a:xfrm rot="10800000">
              <a:off x="8873825" y="6437381"/>
              <a:ext cx="856493" cy="428358"/>
            </a:xfrm>
            <a:custGeom>
              <a:avLst/>
              <a:gdLst>
                <a:gd name="T0" fmla="*/ 0 w 414"/>
                <a:gd name="T1" fmla="*/ 207 h 207"/>
                <a:gd name="T2" fmla="*/ 206 w 414"/>
                <a:gd name="T3" fmla="*/ 0 h 207"/>
                <a:gd name="T4" fmla="*/ 414 w 414"/>
                <a:gd name="T5" fmla="*/ 207 h 207"/>
                <a:gd name="T6" fmla="*/ 0 w 414"/>
                <a:gd name="T7" fmla="*/ 207 h 207"/>
              </a:gdLst>
              <a:ahLst/>
              <a:cxnLst>
                <a:cxn ang="0">
                  <a:pos x="T0" y="T1"/>
                </a:cxn>
                <a:cxn ang="0">
                  <a:pos x="T2" y="T3"/>
                </a:cxn>
                <a:cxn ang="0">
                  <a:pos x="T4" y="T5"/>
                </a:cxn>
                <a:cxn ang="0">
                  <a:pos x="T6" y="T7"/>
                </a:cxn>
              </a:cxnLst>
              <a:rect l="0" t="0" r="r" b="b"/>
              <a:pathLst>
                <a:path w="414" h="207">
                  <a:moveTo>
                    <a:pt x="0" y="207"/>
                  </a:moveTo>
                  <a:lnTo>
                    <a:pt x="206" y="0"/>
                  </a:lnTo>
                  <a:lnTo>
                    <a:pt x="414" y="207"/>
                  </a:lnTo>
                  <a:lnTo>
                    <a:pt x="0" y="207"/>
                  </a:lnTo>
                  <a:close/>
                </a:path>
              </a:pathLst>
            </a:custGeom>
            <a:solidFill>
              <a:schemeClr val="accent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7" name="Oval 5"/>
            <p:cNvSpPr>
              <a:spLocks noChangeArrowheads="1"/>
            </p:cNvSpPr>
            <p:nvPr/>
          </p:nvSpPr>
          <p:spPr bwMode="auto">
            <a:xfrm>
              <a:off x="11539379" y="5424785"/>
              <a:ext cx="1212330" cy="1210578"/>
            </a:xfrm>
            <a:prstGeom prst="ellipse">
              <a:avLst/>
            </a:prstGeom>
            <a:solidFill>
              <a:schemeClr val="accent3"/>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0" tIns="0" rIns="0" bIns="0" numCol="1" anchor="ctr" anchorCtr="0" compatLnSpc="1">
              <a:prstTxWarp prst="textNoShape">
                <a:avLst/>
              </a:prstTxWarp>
            </a:bodyPr>
            <a:lstStyle/>
            <a:p>
              <a:pPr algn="ctr"/>
              <a:endParaRPr lang="en-US" sz="3200" dirty="0">
                <a:solidFill>
                  <a:schemeClr val="bg1"/>
                </a:solidFill>
                <a:latin typeface="Lato Black" panose="020F0A02020204030203" pitchFamily="34" charset="0"/>
              </a:endParaRPr>
            </a:p>
          </p:txBody>
        </p:sp>
        <p:sp>
          <p:nvSpPr>
            <p:cNvPr id="258" name="Freeform 6"/>
            <p:cNvSpPr>
              <a:spLocks/>
            </p:cNvSpPr>
            <p:nvPr/>
          </p:nvSpPr>
          <p:spPr bwMode="auto">
            <a:xfrm rot="10800000">
              <a:off x="11717298" y="6459467"/>
              <a:ext cx="856493" cy="428358"/>
            </a:xfrm>
            <a:custGeom>
              <a:avLst/>
              <a:gdLst>
                <a:gd name="T0" fmla="*/ 0 w 414"/>
                <a:gd name="T1" fmla="*/ 207 h 207"/>
                <a:gd name="T2" fmla="*/ 206 w 414"/>
                <a:gd name="T3" fmla="*/ 0 h 207"/>
                <a:gd name="T4" fmla="*/ 414 w 414"/>
                <a:gd name="T5" fmla="*/ 207 h 207"/>
                <a:gd name="T6" fmla="*/ 0 w 414"/>
                <a:gd name="T7" fmla="*/ 207 h 207"/>
              </a:gdLst>
              <a:ahLst/>
              <a:cxnLst>
                <a:cxn ang="0">
                  <a:pos x="T0" y="T1"/>
                </a:cxn>
                <a:cxn ang="0">
                  <a:pos x="T2" y="T3"/>
                </a:cxn>
                <a:cxn ang="0">
                  <a:pos x="T4" y="T5"/>
                </a:cxn>
                <a:cxn ang="0">
                  <a:pos x="T6" y="T7"/>
                </a:cxn>
              </a:cxnLst>
              <a:rect l="0" t="0" r="r" b="b"/>
              <a:pathLst>
                <a:path w="414" h="207">
                  <a:moveTo>
                    <a:pt x="0" y="207"/>
                  </a:moveTo>
                  <a:lnTo>
                    <a:pt x="206" y="0"/>
                  </a:lnTo>
                  <a:lnTo>
                    <a:pt x="414" y="207"/>
                  </a:lnTo>
                  <a:lnTo>
                    <a:pt x="0" y="207"/>
                  </a:lnTo>
                  <a:close/>
                </a:path>
              </a:pathLst>
            </a:custGeom>
            <a:solidFill>
              <a:schemeClr val="accent3"/>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9" name="Oval 5"/>
            <p:cNvSpPr>
              <a:spLocks noChangeArrowheads="1"/>
            </p:cNvSpPr>
            <p:nvPr/>
          </p:nvSpPr>
          <p:spPr bwMode="auto">
            <a:xfrm>
              <a:off x="14400270" y="5403095"/>
              <a:ext cx="1212330" cy="1210578"/>
            </a:xfrm>
            <a:prstGeom prst="ellipse">
              <a:avLst/>
            </a:prstGeom>
            <a:solidFill>
              <a:schemeClr val="accent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0" tIns="0" rIns="0" bIns="0" numCol="1" anchor="ctr" anchorCtr="0" compatLnSpc="1">
              <a:prstTxWarp prst="textNoShape">
                <a:avLst/>
              </a:prstTxWarp>
            </a:bodyPr>
            <a:lstStyle/>
            <a:p>
              <a:pPr algn="ctr"/>
              <a:endParaRPr lang="en-US" sz="3200" dirty="0">
                <a:solidFill>
                  <a:schemeClr val="bg1"/>
                </a:solidFill>
                <a:latin typeface="Lato Black" panose="020F0A02020204030203" pitchFamily="34" charset="0"/>
              </a:endParaRPr>
            </a:p>
          </p:txBody>
        </p:sp>
        <p:sp>
          <p:nvSpPr>
            <p:cNvPr id="260" name="Freeform 6"/>
            <p:cNvSpPr>
              <a:spLocks/>
            </p:cNvSpPr>
            <p:nvPr/>
          </p:nvSpPr>
          <p:spPr bwMode="auto">
            <a:xfrm rot="10800000">
              <a:off x="14578189" y="6437777"/>
              <a:ext cx="856493" cy="428358"/>
            </a:xfrm>
            <a:custGeom>
              <a:avLst/>
              <a:gdLst>
                <a:gd name="T0" fmla="*/ 0 w 414"/>
                <a:gd name="T1" fmla="*/ 207 h 207"/>
                <a:gd name="T2" fmla="*/ 206 w 414"/>
                <a:gd name="T3" fmla="*/ 0 h 207"/>
                <a:gd name="T4" fmla="*/ 414 w 414"/>
                <a:gd name="T5" fmla="*/ 207 h 207"/>
                <a:gd name="T6" fmla="*/ 0 w 414"/>
                <a:gd name="T7" fmla="*/ 207 h 207"/>
              </a:gdLst>
              <a:ahLst/>
              <a:cxnLst>
                <a:cxn ang="0">
                  <a:pos x="T0" y="T1"/>
                </a:cxn>
                <a:cxn ang="0">
                  <a:pos x="T2" y="T3"/>
                </a:cxn>
                <a:cxn ang="0">
                  <a:pos x="T4" y="T5"/>
                </a:cxn>
                <a:cxn ang="0">
                  <a:pos x="T6" y="T7"/>
                </a:cxn>
              </a:cxnLst>
              <a:rect l="0" t="0" r="r" b="b"/>
              <a:pathLst>
                <a:path w="414" h="207">
                  <a:moveTo>
                    <a:pt x="0" y="207"/>
                  </a:moveTo>
                  <a:lnTo>
                    <a:pt x="206" y="0"/>
                  </a:lnTo>
                  <a:lnTo>
                    <a:pt x="414" y="207"/>
                  </a:lnTo>
                  <a:lnTo>
                    <a:pt x="0" y="207"/>
                  </a:lnTo>
                  <a:close/>
                </a:path>
              </a:pathLst>
            </a:custGeom>
            <a:solidFill>
              <a:schemeClr val="accent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1" name="Oval 5"/>
            <p:cNvSpPr>
              <a:spLocks noChangeArrowheads="1"/>
            </p:cNvSpPr>
            <p:nvPr/>
          </p:nvSpPr>
          <p:spPr bwMode="auto">
            <a:xfrm>
              <a:off x="17311226" y="5402699"/>
              <a:ext cx="1212330" cy="1210578"/>
            </a:xfrm>
            <a:prstGeom prst="ellipse">
              <a:avLst/>
            </a:prstGeom>
            <a:solidFill>
              <a:schemeClr val="accent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0" tIns="0" rIns="0" bIns="0" numCol="1" anchor="ctr" anchorCtr="0" compatLnSpc="1">
              <a:prstTxWarp prst="textNoShape">
                <a:avLst/>
              </a:prstTxWarp>
            </a:bodyPr>
            <a:lstStyle/>
            <a:p>
              <a:pPr algn="ctr"/>
              <a:endParaRPr lang="en-US" sz="2800" dirty="0">
                <a:solidFill>
                  <a:schemeClr val="bg1"/>
                </a:solidFill>
                <a:latin typeface="Lato Black" panose="020F0A02020204030203" pitchFamily="34" charset="0"/>
              </a:endParaRPr>
            </a:p>
          </p:txBody>
        </p:sp>
        <p:sp>
          <p:nvSpPr>
            <p:cNvPr id="262" name="Freeform 6"/>
            <p:cNvSpPr>
              <a:spLocks/>
            </p:cNvSpPr>
            <p:nvPr/>
          </p:nvSpPr>
          <p:spPr bwMode="auto">
            <a:xfrm rot="10800000">
              <a:off x="17489145" y="6437381"/>
              <a:ext cx="856493" cy="428358"/>
            </a:xfrm>
            <a:custGeom>
              <a:avLst/>
              <a:gdLst>
                <a:gd name="T0" fmla="*/ 0 w 414"/>
                <a:gd name="T1" fmla="*/ 207 h 207"/>
                <a:gd name="T2" fmla="*/ 206 w 414"/>
                <a:gd name="T3" fmla="*/ 0 h 207"/>
                <a:gd name="T4" fmla="*/ 414 w 414"/>
                <a:gd name="T5" fmla="*/ 207 h 207"/>
                <a:gd name="T6" fmla="*/ 0 w 414"/>
                <a:gd name="T7" fmla="*/ 207 h 207"/>
              </a:gdLst>
              <a:ahLst/>
              <a:cxnLst>
                <a:cxn ang="0">
                  <a:pos x="T0" y="T1"/>
                </a:cxn>
                <a:cxn ang="0">
                  <a:pos x="T2" y="T3"/>
                </a:cxn>
                <a:cxn ang="0">
                  <a:pos x="T4" y="T5"/>
                </a:cxn>
                <a:cxn ang="0">
                  <a:pos x="T6" y="T7"/>
                </a:cxn>
              </a:cxnLst>
              <a:rect l="0" t="0" r="r" b="b"/>
              <a:pathLst>
                <a:path w="414" h="207">
                  <a:moveTo>
                    <a:pt x="0" y="207"/>
                  </a:moveTo>
                  <a:lnTo>
                    <a:pt x="206" y="0"/>
                  </a:lnTo>
                  <a:lnTo>
                    <a:pt x="414" y="207"/>
                  </a:lnTo>
                  <a:lnTo>
                    <a:pt x="0" y="207"/>
                  </a:lnTo>
                  <a:close/>
                </a:path>
              </a:pathLst>
            </a:custGeom>
            <a:solidFill>
              <a:schemeClr val="accent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3" name="Oval 5"/>
            <p:cNvSpPr>
              <a:spLocks noChangeArrowheads="1"/>
            </p:cNvSpPr>
            <p:nvPr/>
          </p:nvSpPr>
          <p:spPr bwMode="auto">
            <a:xfrm>
              <a:off x="20188852" y="5409979"/>
              <a:ext cx="1212330" cy="1210578"/>
            </a:xfrm>
            <a:prstGeom prst="ellipse">
              <a:avLst/>
            </a:prstGeom>
            <a:solidFill>
              <a:schemeClr val="accent6"/>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0" tIns="0" rIns="0" bIns="0" numCol="1" anchor="ctr" anchorCtr="0" compatLnSpc="1">
              <a:prstTxWarp prst="textNoShape">
                <a:avLst/>
              </a:prstTxWarp>
            </a:bodyPr>
            <a:lstStyle/>
            <a:p>
              <a:pPr algn="ctr"/>
              <a:endParaRPr lang="en-US" sz="2800" dirty="0">
                <a:solidFill>
                  <a:schemeClr val="bg1"/>
                </a:solidFill>
                <a:latin typeface="Lato Black" panose="020F0A02020204030203" pitchFamily="34" charset="0"/>
              </a:endParaRPr>
            </a:p>
          </p:txBody>
        </p:sp>
        <p:sp>
          <p:nvSpPr>
            <p:cNvPr id="264" name="Freeform 6"/>
            <p:cNvSpPr>
              <a:spLocks/>
            </p:cNvSpPr>
            <p:nvPr/>
          </p:nvSpPr>
          <p:spPr bwMode="auto">
            <a:xfrm rot="10800000">
              <a:off x="20366771" y="6444661"/>
              <a:ext cx="856493" cy="428358"/>
            </a:xfrm>
            <a:custGeom>
              <a:avLst/>
              <a:gdLst>
                <a:gd name="T0" fmla="*/ 0 w 414"/>
                <a:gd name="T1" fmla="*/ 207 h 207"/>
                <a:gd name="T2" fmla="*/ 206 w 414"/>
                <a:gd name="T3" fmla="*/ 0 h 207"/>
                <a:gd name="T4" fmla="*/ 414 w 414"/>
                <a:gd name="T5" fmla="*/ 207 h 207"/>
                <a:gd name="T6" fmla="*/ 0 w 414"/>
                <a:gd name="T7" fmla="*/ 207 h 207"/>
              </a:gdLst>
              <a:ahLst/>
              <a:cxnLst>
                <a:cxn ang="0">
                  <a:pos x="T0" y="T1"/>
                </a:cxn>
                <a:cxn ang="0">
                  <a:pos x="T2" y="T3"/>
                </a:cxn>
                <a:cxn ang="0">
                  <a:pos x="T4" y="T5"/>
                </a:cxn>
                <a:cxn ang="0">
                  <a:pos x="T6" y="T7"/>
                </a:cxn>
              </a:cxnLst>
              <a:rect l="0" t="0" r="r" b="b"/>
              <a:pathLst>
                <a:path w="414" h="207">
                  <a:moveTo>
                    <a:pt x="0" y="207"/>
                  </a:moveTo>
                  <a:lnTo>
                    <a:pt x="206" y="0"/>
                  </a:lnTo>
                  <a:lnTo>
                    <a:pt x="414" y="207"/>
                  </a:lnTo>
                  <a:lnTo>
                    <a:pt x="0" y="207"/>
                  </a:lnTo>
                  <a:close/>
                </a:path>
              </a:pathLst>
            </a:custGeom>
            <a:solidFill>
              <a:schemeClr val="accent6"/>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5" name="Oval 5"/>
            <p:cNvSpPr>
              <a:spLocks noChangeArrowheads="1"/>
            </p:cNvSpPr>
            <p:nvPr/>
          </p:nvSpPr>
          <p:spPr bwMode="auto">
            <a:xfrm>
              <a:off x="5792049" y="5402699"/>
              <a:ext cx="1212330" cy="1210578"/>
            </a:xfrm>
            <a:prstGeom prst="ellipse">
              <a:avLst/>
            </a:prstGeom>
            <a:solidFill>
              <a:schemeClr val="accent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0" tIns="0" rIns="0" bIns="0" numCol="1" anchor="ctr" anchorCtr="0" compatLnSpc="1">
              <a:prstTxWarp prst="textNoShape">
                <a:avLst/>
              </a:prstTxWarp>
            </a:bodyPr>
            <a:lstStyle/>
            <a:p>
              <a:pPr algn="ctr"/>
              <a:endParaRPr lang="en-US" sz="3200" dirty="0">
                <a:solidFill>
                  <a:schemeClr val="bg1"/>
                </a:solidFill>
                <a:latin typeface="Lato Black"/>
                <a:cs typeface="Lato Black"/>
              </a:endParaRPr>
            </a:p>
          </p:txBody>
        </p:sp>
        <p:sp>
          <p:nvSpPr>
            <p:cNvPr id="266" name="Freeform 6"/>
            <p:cNvSpPr>
              <a:spLocks/>
            </p:cNvSpPr>
            <p:nvPr/>
          </p:nvSpPr>
          <p:spPr bwMode="auto">
            <a:xfrm rot="10800000">
              <a:off x="5969968" y="6437381"/>
              <a:ext cx="856493" cy="428358"/>
            </a:xfrm>
            <a:custGeom>
              <a:avLst/>
              <a:gdLst>
                <a:gd name="T0" fmla="*/ 0 w 414"/>
                <a:gd name="T1" fmla="*/ 207 h 207"/>
                <a:gd name="T2" fmla="*/ 206 w 414"/>
                <a:gd name="T3" fmla="*/ 0 h 207"/>
                <a:gd name="T4" fmla="*/ 414 w 414"/>
                <a:gd name="T5" fmla="*/ 207 h 207"/>
                <a:gd name="T6" fmla="*/ 0 w 414"/>
                <a:gd name="T7" fmla="*/ 207 h 207"/>
              </a:gdLst>
              <a:ahLst/>
              <a:cxnLst>
                <a:cxn ang="0">
                  <a:pos x="T0" y="T1"/>
                </a:cxn>
                <a:cxn ang="0">
                  <a:pos x="T2" y="T3"/>
                </a:cxn>
                <a:cxn ang="0">
                  <a:pos x="T4" y="T5"/>
                </a:cxn>
                <a:cxn ang="0">
                  <a:pos x="T6" y="T7"/>
                </a:cxn>
              </a:cxnLst>
              <a:rect l="0" t="0" r="r" b="b"/>
              <a:pathLst>
                <a:path w="414" h="207">
                  <a:moveTo>
                    <a:pt x="0" y="207"/>
                  </a:moveTo>
                  <a:lnTo>
                    <a:pt x="206" y="0"/>
                  </a:lnTo>
                  <a:lnTo>
                    <a:pt x="414" y="207"/>
                  </a:lnTo>
                  <a:lnTo>
                    <a:pt x="0" y="207"/>
                  </a:lnTo>
                  <a:close/>
                </a:path>
              </a:pathLst>
            </a:custGeom>
            <a:solidFill>
              <a:schemeClr val="accent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cxnSp>
          <p:nvCxnSpPr>
            <p:cNvPr id="267" name="Straight Connector 266"/>
            <p:cNvCxnSpPr/>
            <p:nvPr/>
          </p:nvCxnSpPr>
          <p:spPr>
            <a:xfrm>
              <a:off x="6408957" y="7149261"/>
              <a:ext cx="0" cy="3438736"/>
            </a:xfrm>
            <a:prstGeom prst="line">
              <a:avLst/>
            </a:prstGeom>
            <a:ln w="12700">
              <a:solidFill>
                <a:schemeClr val="accent1"/>
              </a:solidFill>
              <a:headEnd type="oval"/>
              <a:tailEnd type="none"/>
            </a:ln>
          </p:spPr>
          <p:style>
            <a:lnRef idx="1">
              <a:schemeClr val="accent1"/>
            </a:lnRef>
            <a:fillRef idx="0">
              <a:schemeClr val="accent1"/>
            </a:fillRef>
            <a:effectRef idx="0">
              <a:schemeClr val="accent1"/>
            </a:effectRef>
            <a:fontRef idx="minor">
              <a:schemeClr val="tx1"/>
            </a:fontRef>
          </p:style>
        </p:cxnSp>
        <p:cxnSp>
          <p:nvCxnSpPr>
            <p:cNvPr id="268" name="Straight Connector 267"/>
            <p:cNvCxnSpPr/>
            <p:nvPr/>
          </p:nvCxnSpPr>
          <p:spPr>
            <a:xfrm flipH="1">
              <a:off x="9278317" y="7149261"/>
              <a:ext cx="3827" cy="2713256"/>
            </a:xfrm>
            <a:prstGeom prst="line">
              <a:avLst/>
            </a:prstGeom>
            <a:ln w="12700">
              <a:solidFill>
                <a:schemeClr val="accent2"/>
              </a:solidFill>
              <a:headEnd type="oval"/>
              <a:tailEnd type="none"/>
            </a:ln>
          </p:spPr>
          <p:style>
            <a:lnRef idx="1">
              <a:schemeClr val="accent1"/>
            </a:lnRef>
            <a:fillRef idx="0">
              <a:schemeClr val="accent1"/>
            </a:fillRef>
            <a:effectRef idx="0">
              <a:schemeClr val="accent1"/>
            </a:effectRef>
            <a:fontRef idx="minor">
              <a:schemeClr val="tx1"/>
            </a:fontRef>
          </p:style>
        </p:cxnSp>
        <p:cxnSp>
          <p:nvCxnSpPr>
            <p:cNvPr id="269" name="Straight Connector 268"/>
            <p:cNvCxnSpPr/>
            <p:nvPr/>
          </p:nvCxnSpPr>
          <p:spPr>
            <a:xfrm>
              <a:off x="12155332" y="7149261"/>
              <a:ext cx="0" cy="1310412"/>
            </a:xfrm>
            <a:prstGeom prst="line">
              <a:avLst/>
            </a:prstGeom>
            <a:ln w="12700">
              <a:solidFill>
                <a:schemeClr val="accent3"/>
              </a:solidFill>
              <a:headEnd type="oval"/>
              <a:tailEnd type="none"/>
            </a:ln>
          </p:spPr>
          <p:style>
            <a:lnRef idx="1">
              <a:schemeClr val="accent1"/>
            </a:lnRef>
            <a:fillRef idx="0">
              <a:schemeClr val="accent1"/>
            </a:fillRef>
            <a:effectRef idx="0">
              <a:schemeClr val="accent1"/>
            </a:effectRef>
            <a:fontRef idx="minor">
              <a:schemeClr val="tx1"/>
            </a:fontRef>
          </p:style>
        </p:cxnSp>
        <p:cxnSp>
          <p:nvCxnSpPr>
            <p:cNvPr id="270" name="Straight Connector 269"/>
            <p:cNvCxnSpPr/>
            <p:nvPr/>
          </p:nvCxnSpPr>
          <p:spPr>
            <a:xfrm>
              <a:off x="15028516" y="7149261"/>
              <a:ext cx="0" cy="3684276"/>
            </a:xfrm>
            <a:prstGeom prst="line">
              <a:avLst/>
            </a:prstGeom>
            <a:ln w="12700">
              <a:solidFill>
                <a:schemeClr val="accent4"/>
              </a:solidFill>
              <a:headEnd type="oval"/>
              <a:tailEnd type="none"/>
            </a:ln>
          </p:spPr>
          <p:style>
            <a:lnRef idx="1">
              <a:schemeClr val="accent1"/>
            </a:lnRef>
            <a:fillRef idx="0">
              <a:schemeClr val="accent1"/>
            </a:fillRef>
            <a:effectRef idx="0">
              <a:schemeClr val="accent1"/>
            </a:effectRef>
            <a:fontRef idx="minor">
              <a:schemeClr val="tx1"/>
            </a:fontRef>
          </p:style>
        </p:cxnSp>
        <p:cxnSp>
          <p:nvCxnSpPr>
            <p:cNvPr id="271" name="Straight Connector 270"/>
            <p:cNvCxnSpPr/>
            <p:nvPr/>
          </p:nvCxnSpPr>
          <p:spPr>
            <a:xfrm>
              <a:off x="17901705" y="7149262"/>
              <a:ext cx="0" cy="655206"/>
            </a:xfrm>
            <a:prstGeom prst="line">
              <a:avLst/>
            </a:prstGeom>
            <a:ln w="12700">
              <a:solidFill>
                <a:schemeClr val="accent5"/>
              </a:solidFill>
              <a:headEnd type="oval"/>
              <a:tailEnd type="none"/>
            </a:ln>
          </p:spPr>
          <p:style>
            <a:lnRef idx="1">
              <a:schemeClr val="accent1"/>
            </a:lnRef>
            <a:fillRef idx="0">
              <a:schemeClr val="accent1"/>
            </a:fillRef>
            <a:effectRef idx="0">
              <a:schemeClr val="accent1"/>
            </a:effectRef>
            <a:fontRef idx="minor">
              <a:schemeClr val="tx1"/>
            </a:fontRef>
          </p:style>
        </p:cxnSp>
        <p:cxnSp>
          <p:nvCxnSpPr>
            <p:cNvPr id="272" name="Straight Connector 271"/>
            <p:cNvCxnSpPr/>
            <p:nvPr/>
          </p:nvCxnSpPr>
          <p:spPr>
            <a:xfrm flipH="1">
              <a:off x="20794102" y="7149261"/>
              <a:ext cx="3827" cy="2255528"/>
            </a:xfrm>
            <a:prstGeom prst="line">
              <a:avLst/>
            </a:prstGeom>
            <a:ln w="12700">
              <a:solidFill>
                <a:schemeClr val="accent6"/>
              </a:solidFill>
              <a:headEnd type="oval"/>
              <a:tailEnd type="none"/>
            </a:ln>
          </p:spPr>
          <p:style>
            <a:lnRef idx="1">
              <a:schemeClr val="accent1"/>
            </a:lnRef>
            <a:fillRef idx="0">
              <a:schemeClr val="accent1"/>
            </a:fillRef>
            <a:effectRef idx="0">
              <a:schemeClr val="accent1"/>
            </a:effectRef>
            <a:fontRef idx="minor">
              <a:schemeClr val="tx1"/>
            </a:fontRef>
          </p:style>
        </p:cxnSp>
      </p:grpSp>
      <p:grpSp>
        <p:nvGrpSpPr>
          <p:cNvPr id="8" name="Group 7"/>
          <p:cNvGrpSpPr/>
          <p:nvPr/>
        </p:nvGrpSpPr>
        <p:grpSpPr>
          <a:xfrm>
            <a:off x="8737370" y="5450077"/>
            <a:ext cx="2748548" cy="2553002"/>
            <a:chOff x="13184722" y="3316318"/>
            <a:chExt cx="9334794" cy="8670668"/>
          </a:xfrm>
        </p:grpSpPr>
        <p:sp>
          <p:nvSpPr>
            <p:cNvPr id="274" name="Rectangle 273"/>
            <p:cNvSpPr/>
            <p:nvPr/>
          </p:nvSpPr>
          <p:spPr>
            <a:xfrm>
              <a:off x="13184724" y="3316319"/>
              <a:ext cx="1070665" cy="8670658"/>
            </a:xfrm>
            <a:prstGeom prst="rect">
              <a:avLst/>
            </a:prstGeom>
            <a:solidFill>
              <a:srgbClr val="E5E5E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sp>
          <p:nvSpPr>
            <p:cNvPr id="275" name="Rectangle 274"/>
            <p:cNvSpPr/>
            <p:nvPr/>
          </p:nvSpPr>
          <p:spPr>
            <a:xfrm>
              <a:off x="13184722" y="5617209"/>
              <a:ext cx="1070665" cy="6369768"/>
            </a:xfrm>
            <a:prstGeom prst="rect">
              <a:avLst/>
            </a:prstGeom>
            <a:solidFill>
              <a:schemeClr val="accent1">
                <a:lumMod val="75000"/>
                <a:lumOff val="2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sp>
          <p:nvSpPr>
            <p:cNvPr id="279" name="Rectangle 278"/>
            <p:cNvSpPr/>
            <p:nvPr/>
          </p:nvSpPr>
          <p:spPr>
            <a:xfrm>
              <a:off x="14839538" y="3316319"/>
              <a:ext cx="1070665" cy="8670658"/>
            </a:xfrm>
            <a:prstGeom prst="rect">
              <a:avLst/>
            </a:prstGeom>
            <a:solidFill>
              <a:srgbClr val="E5E5E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sp>
          <p:nvSpPr>
            <p:cNvPr id="280" name="Rectangle 279"/>
            <p:cNvSpPr/>
            <p:nvPr/>
          </p:nvSpPr>
          <p:spPr>
            <a:xfrm>
              <a:off x="14839538" y="7074345"/>
              <a:ext cx="1070665" cy="4912632"/>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sp>
          <p:nvSpPr>
            <p:cNvPr id="284" name="Rectangle 283"/>
            <p:cNvSpPr/>
            <p:nvPr/>
          </p:nvSpPr>
          <p:spPr>
            <a:xfrm>
              <a:off x="16494351" y="3316318"/>
              <a:ext cx="1070665" cy="8670658"/>
            </a:xfrm>
            <a:prstGeom prst="rect">
              <a:avLst/>
            </a:prstGeom>
            <a:solidFill>
              <a:srgbClr val="E5E5E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sp>
          <p:nvSpPr>
            <p:cNvPr id="285" name="Rectangle 284"/>
            <p:cNvSpPr/>
            <p:nvPr/>
          </p:nvSpPr>
          <p:spPr>
            <a:xfrm>
              <a:off x="16494353" y="4483878"/>
              <a:ext cx="1070665" cy="7503100"/>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sp>
          <p:nvSpPr>
            <p:cNvPr id="289" name="Rectangle 288"/>
            <p:cNvSpPr/>
            <p:nvPr/>
          </p:nvSpPr>
          <p:spPr>
            <a:xfrm>
              <a:off x="18144193" y="3316318"/>
              <a:ext cx="1070665" cy="8670658"/>
            </a:xfrm>
            <a:prstGeom prst="rect">
              <a:avLst/>
            </a:prstGeom>
            <a:solidFill>
              <a:srgbClr val="E5E5E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sp>
          <p:nvSpPr>
            <p:cNvPr id="290" name="Rectangle 289"/>
            <p:cNvSpPr/>
            <p:nvPr/>
          </p:nvSpPr>
          <p:spPr>
            <a:xfrm>
              <a:off x="18144195" y="4923328"/>
              <a:ext cx="1070665" cy="7063650"/>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sp>
          <p:nvSpPr>
            <p:cNvPr id="296" name="Rectangle 295"/>
            <p:cNvSpPr/>
            <p:nvPr/>
          </p:nvSpPr>
          <p:spPr>
            <a:xfrm>
              <a:off x="19799009" y="3316318"/>
              <a:ext cx="1070665" cy="8670658"/>
            </a:xfrm>
            <a:prstGeom prst="rect">
              <a:avLst/>
            </a:prstGeom>
            <a:solidFill>
              <a:srgbClr val="E5E5E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sp>
          <p:nvSpPr>
            <p:cNvPr id="297" name="Rectangle 296"/>
            <p:cNvSpPr/>
            <p:nvPr/>
          </p:nvSpPr>
          <p:spPr>
            <a:xfrm>
              <a:off x="19799009" y="4483880"/>
              <a:ext cx="1070665" cy="7503106"/>
            </a:xfrm>
            <a:prstGeom prst="rect">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sp>
          <p:nvSpPr>
            <p:cNvPr id="302" name="Rectangle 301"/>
            <p:cNvSpPr/>
            <p:nvPr/>
          </p:nvSpPr>
          <p:spPr>
            <a:xfrm>
              <a:off x="21448851" y="3316319"/>
              <a:ext cx="1070665" cy="8670658"/>
            </a:xfrm>
            <a:prstGeom prst="rect">
              <a:avLst/>
            </a:prstGeom>
            <a:solidFill>
              <a:srgbClr val="E5E5E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sp>
          <p:nvSpPr>
            <p:cNvPr id="303" name="Rectangle 302"/>
            <p:cNvSpPr/>
            <p:nvPr/>
          </p:nvSpPr>
          <p:spPr>
            <a:xfrm>
              <a:off x="21448851" y="5617207"/>
              <a:ext cx="1070665" cy="6369774"/>
            </a:xfrm>
            <a:prstGeom prst="rect">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grpSp>
      <p:grpSp>
        <p:nvGrpSpPr>
          <p:cNvPr id="10" name="Group 9"/>
          <p:cNvGrpSpPr/>
          <p:nvPr/>
        </p:nvGrpSpPr>
        <p:grpSpPr>
          <a:xfrm>
            <a:off x="18034560" y="3394704"/>
            <a:ext cx="4593665" cy="1019427"/>
            <a:chOff x="6577005" y="9624673"/>
            <a:chExt cx="13626646" cy="3024028"/>
          </a:xfrm>
        </p:grpSpPr>
        <p:sp>
          <p:nvSpPr>
            <p:cNvPr id="305" name="Freeform 304"/>
            <p:cNvSpPr/>
            <p:nvPr/>
          </p:nvSpPr>
          <p:spPr>
            <a:xfrm>
              <a:off x="9224771" y="11136687"/>
              <a:ext cx="3035584" cy="1512014"/>
            </a:xfrm>
            <a:custGeom>
              <a:avLst/>
              <a:gdLst>
                <a:gd name="connsiteX0" fmla="*/ 0 w 2223735"/>
                <a:gd name="connsiteY0" fmla="*/ 0 h 1107346"/>
                <a:gd name="connsiteX1" fmla="*/ 280086 w 2223735"/>
                <a:gd name="connsiteY1" fmla="*/ 0 h 1107346"/>
                <a:gd name="connsiteX2" fmla="*/ 284141 w 2223735"/>
                <a:gd name="connsiteY2" fmla="*/ 80308 h 1107346"/>
                <a:gd name="connsiteX3" fmla="*/ 1111867 w 2223735"/>
                <a:gd name="connsiteY3" fmla="*/ 827260 h 1107346"/>
                <a:gd name="connsiteX4" fmla="*/ 1939593 w 2223735"/>
                <a:gd name="connsiteY4" fmla="*/ 80308 h 1107346"/>
                <a:gd name="connsiteX5" fmla="*/ 1943649 w 2223735"/>
                <a:gd name="connsiteY5" fmla="*/ 0 h 1107346"/>
                <a:gd name="connsiteX6" fmla="*/ 2223735 w 2223735"/>
                <a:gd name="connsiteY6" fmla="*/ 0 h 1107346"/>
                <a:gd name="connsiteX7" fmla="*/ 2218233 w 2223735"/>
                <a:gd name="connsiteY7" fmla="*/ 108945 h 1107346"/>
                <a:gd name="connsiteX8" fmla="*/ 1111867 w 2223735"/>
                <a:gd name="connsiteY8" fmla="*/ 1107346 h 1107346"/>
                <a:gd name="connsiteX9" fmla="*/ 5501 w 2223735"/>
                <a:gd name="connsiteY9" fmla="*/ 108945 h 1107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23735" h="1107346">
                  <a:moveTo>
                    <a:pt x="0" y="0"/>
                  </a:moveTo>
                  <a:lnTo>
                    <a:pt x="280086" y="0"/>
                  </a:lnTo>
                  <a:lnTo>
                    <a:pt x="284141" y="80308"/>
                  </a:lnTo>
                  <a:cubicBezTo>
                    <a:pt x="326749" y="499860"/>
                    <a:pt x="681074" y="827260"/>
                    <a:pt x="1111867" y="827260"/>
                  </a:cubicBezTo>
                  <a:cubicBezTo>
                    <a:pt x="1542661" y="827260"/>
                    <a:pt x="1896986" y="499860"/>
                    <a:pt x="1939593" y="80308"/>
                  </a:cubicBezTo>
                  <a:lnTo>
                    <a:pt x="1943649" y="0"/>
                  </a:lnTo>
                  <a:lnTo>
                    <a:pt x="2223735" y="0"/>
                  </a:lnTo>
                  <a:lnTo>
                    <a:pt x="2218233" y="108945"/>
                  </a:lnTo>
                  <a:cubicBezTo>
                    <a:pt x="2161282" y="669732"/>
                    <a:pt x="1687680" y="1107346"/>
                    <a:pt x="1111867" y="1107346"/>
                  </a:cubicBezTo>
                  <a:cubicBezTo>
                    <a:pt x="536055" y="1107346"/>
                    <a:pt x="62452" y="669732"/>
                    <a:pt x="5501" y="108945"/>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182843" tIns="91422" rIns="182843" bIns="91422" rtlCol="0" anchor="ctr"/>
            <a:lstStyle/>
            <a:p>
              <a:pPr algn="ctr"/>
              <a:endParaRPr lang="id-ID" dirty="0"/>
            </a:p>
          </p:txBody>
        </p:sp>
        <p:sp>
          <p:nvSpPr>
            <p:cNvPr id="306" name="Freeform 305"/>
            <p:cNvSpPr/>
            <p:nvPr/>
          </p:nvSpPr>
          <p:spPr>
            <a:xfrm flipV="1">
              <a:off x="6577005" y="9624673"/>
              <a:ext cx="3035584" cy="1512014"/>
            </a:xfrm>
            <a:custGeom>
              <a:avLst/>
              <a:gdLst>
                <a:gd name="connsiteX0" fmla="*/ 0 w 2223735"/>
                <a:gd name="connsiteY0" fmla="*/ 0 h 1107346"/>
                <a:gd name="connsiteX1" fmla="*/ 280086 w 2223735"/>
                <a:gd name="connsiteY1" fmla="*/ 0 h 1107346"/>
                <a:gd name="connsiteX2" fmla="*/ 284141 w 2223735"/>
                <a:gd name="connsiteY2" fmla="*/ 80308 h 1107346"/>
                <a:gd name="connsiteX3" fmla="*/ 1111867 w 2223735"/>
                <a:gd name="connsiteY3" fmla="*/ 827260 h 1107346"/>
                <a:gd name="connsiteX4" fmla="*/ 1939593 w 2223735"/>
                <a:gd name="connsiteY4" fmla="*/ 80308 h 1107346"/>
                <a:gd name="connsiteX5" fmla="*/ 1943649 w 2223735"/>
                <a:gd name="connsiteY5" fmla="*/ 0 h 1107346"/>
                <a:gd name="connsiteX6" fmla="*/ 2223735 w 2223735"/>
                <a:gd name="connsiteY6" fmla="*/ 0 h 1107346"/>
                <a:gd name="connsiteX7" fmla="*/ 2218233 w 2223735"/>
                <a:gd name="connsiteY7" fmla="*/ 108945 h 1107346"/>
                <a:gd name="connsiteX8" fmla="*/ 1111867 w 2223735"/>
                <a:gd name="connsiteY8" fmla="*/ 1107346 h 1107346"/>
                <a:gd name="connsiteX9" fmla="*/ 5501 w 2223735"/>
                <a:gd name="connsiteY9" fmla="*/ 108945 h 1107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23735" h="1107346">
                  <a:moveTo>
                    <a:pt x="0" y="0"/>
                  </a:moveTo>
                  <a:lnTo>
                    <a:pt x="280086" y="0"/>
                  </a:lnTo>
                  <a:lnTo>
                    <a:pt x="284141" y="80308"/>
                  </a:lnTo>
                  <a:cubicBezTo>
                    <a:pt x="326749" y="499860"/>
                    <a:pt x="681074" y="827260"/>
                    <a:pt x="1111867" y="827260"/>
                  </a:cubicBezTo>
                  <a:cubicBezTo>
                    <a:pt x="1542661" y="827260"/>
                    <a:pt x="1896986" y="499860"/>
                    <a:pt x="1939593" y="80308"/>
                  </a:cubicBezTo>
                  <a:lnTo>
                    <a:pt x="1943649" y="0"/>
                  </a:lnTo>
                  <a:lnTo>
                    <a:pt x="2223735" y="0"/>
                  </a:lnTo>
                  <a:lnTo>
                    <a:pt x="2218233" y="108945"/>
                  </a:lnTo>
                  <a:cubicBezTo>
                    <a:pt x="2161282" y="669732"/>
                    <a:pt x="1687680" y="1107346"/>
                    <a:pt x="1111867" y="1107346"/>
                  </a:cubicBezTo>
                  <a:cubicBezTo>
                    <a:pt x="536055" y="1107346"/>
                    <a:pt x="62452" y="669732"/>
                    <a:pt x="5501" y="108945"/>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182843" tIns="91422" rIns="182843" bIns="91422" rtlCol="0" anchor="ctr"/>
            <a:lstStyle/>
            <a:p>
              <a:pPr algn="ctr"/>
              <a:endParaRPr lang="id-ID" dirty="0"/>
            </a:p>
          </p:txBody>
        </p:sp>
        <p:sp>
          <p:nvSpPr>
            <p:cNvPr id="307" name="Freeform 306"/>
            <p:cNvSpPr/>
            <p:nvPr/>
          </p:nvSpPr>
          <p:spPr>
            <a:xfrm>
              <a:off x="14520301" y="11136687"/>
              <a:ext cx="3035584" cy="1512014"/>
            </a:xfrm>
            <a:custGeom>
              <a:avLst/>
              <a:gdLst>
                <a:gd name="connsiteX0" fmla="*/ 0 w 2223735"/>
                <a:gd name="connsiteY0" fmla="*/ 0 h 1107346"/>
                <a:gd name="connsiteX1" fmla="*/ 280086 w 2223735"/>
                <a:gd name="connsiteY1" fmla="*/ 0 h 1107346"/>
                <a:gd name="connsiteX2" fmla="*/ 284141 w 2223735"/>
                <a:gd name="connsiteY2" fmla="*/ 80308 h 1107346"/>
                <a:gd name="connsiteX3" fmla="*/ 1111867 w 2223735"/>
                <a:gd name="connsiteY3" fmla="*/ 827260 h 1107346"/>
                <a:gd name="connsiteX4" fmla="*/ 1939593 w 2223735"/>
                <a:gd name="connsiteY4" fmla="*/ 80308 h 1107346"/>
                <a:gd name="connsiteX5" fmla="*/ 1943649 w 2223735"/>
                <a:gd name="connsiteY5" fmla="*/ 0 h 1107346"/>
                <a:gd name="connsiteX6" fmla="*/ 2223735 w 2223735"/>
                <a:gd name="connsiteY6" fmla="*/ 0 h 1107346"/>
                <a:gd name="connsiteX7" fmla="*/ 2218233 w 2223735"/>
                <a:gd name="connsiteY7" fmla="*/ 108945 h 1107346"/>
                <a:gd name="connsiteX8" fmla="*/ 1111867 w 2223735"/>
                <a:gd name="connsiteY8" fmla="*/ 1107346 h 1107346"/>
                <a:gd name="connsiteX9" fmla="*/ 5501 w 2223735"/>
                <a:gd name="connsiteY9" fmla="*/ 108945 h 1107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23735" h="1107346">
                  <a:moveTo>
                    <a:pt x="0" y="0"/>
                  </a:moveTo>
                  <a:lnTo>
                    <a:pt x="280086" y="0"/>
                  </a:lnTo>
                  <a:lnTo>
                    <a:pt x="284141" y="80308"/>
                  </a:lnTo>
                  <a:cubicBezTo>
                    <a:pt x="326749" y="499860"/>
                    <a:pt x="681074" y="827260"/>
                    <a:pt x="1111867" y="827260"/>
                  </a:cubicBezTo>
                  <a:cubicBezTo>
                    <a:pt x="1542661" y="827260"/>
                    <a:pt x="1896986" y="499860"/>
                    <a:pt x="1939593" y="80308"/>
                  </a:cubicBezTo>
                  <a:lnTo>
                    <a:pt x="1943649" y="0"/>
                  </a:lnTo>
                  <a:lnTo>
                    <a:pt x="2223735" y="0"/>
                  </a:lnTo>
                  <a:lnTo>
                    <a:pt x="2218233" y="108945"/>
                  </a:lnTo>
                  <a:cubicBezTo>
                    <a:pt x="2161282" y="669732"/>
                    <a:pt x="1687680" y="1107346"/>
                    <a:pt x="1111867" y="1107346"/>
                  </a:cubicBezTo>
                  <a:cubicBezTo>
                    <a:pt x="536055" y="1107346"/>
                    <a:pt x="62452" y="669732"/>
                    <a:pt x="5501" y="108945"/>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182843" tIns="91422" rIns="182843" bIns="91422" rtlCol="0" anchor="ctr"/>
            <a:lstStyle/>
            <a:p>
              <a:pPr algn="ctr"/>
              <a:endParaRPr lang="id-ID" dirty="0"/>
            </a:p>
          </p:txBody>
        </p:sp>
        <p:sp>
          <p:nvSpPr>
            <p:cNvPr id="308" name="Freeform 307"/>
            <p:cNvSpPr/>
            <p:nvPr/>
          </p:nvSpPr>
          <p:spPr>
            <a:xfrm flipV="1">
              <a:off x="11872536" y="9624673"/>
              <a:ext cx="3035584" cy="1512014"/>
            </a:xfrm>
            <a:custGeom>
              <a:avLst/>
              <a:gdLst>
                <a:gd name="connsiteX0" fmla="*/ 0 w 2223735"/>
                <a:gd name="connsiteY0" fmla="*/ 0 h 1107346"/>
                <a:gd name="connsiteX1" fmla="*/ 280086 w 2223735"/>
                <a:gd name="connsiteY1" fmla="*/ 0 h 1107346"/>
                <a:gd name="connsiteX2" fmla="*/ 284141 w 2223735"/>
                <a:gd name="connsiteY2" fmla="*/ 80308 h 1107346"/>
                <a:gd name="connsiteX3" fmla="*/ 1111867 w 2223735"/>
                <a:gd name="connsiteY3" fmla="*/ 827260 h 1107346"/>
                <a:gd name="connsiteX4" fmla="*/ 1939593 w 2223735"/>
                <a:gd name="connsiteY4" fmla="*/ 80308 h 1107346"/>
                <a:gd name="connsiteX5" fmla="*/ 1943649 w 2223735"/>
                <a:gd name="connsiteY5" fmla="*/ 0 h 1107346"/>
                <a:gd name="connsiteX6" fmla="*/ 2223735 w 2223735"/>
                <a:gd name="connsiteY6" fmla="*/ 0 h 1107346"/>
                <a:gd name="connsiteX7" fmla="*/ 2218233 w 2223735"/>
                <a:gd name="connsiteY7" fmla="*/ 108945 h 1107346"/>
                <a:gd name="connsiteX8" fmla="*/ 1111867 w 2223735"/>
                <a:gd name="connsiteY8" fmla="*/ 1107346 h 1107346"/>
                <a:gd name="connsiteX9" fmla="*/ 5501 w 2223735"/>
                <a:gd name="connsiteY9" fmla="*/ 108945 h 1107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23735" h="1107346">
                  <a:moveTo>
                    <a:pt x="0" y="0"/>
                  </a:moveTo>
                  <a:lnTo>
                    <a:pt x="280086" y="0"/>
                  </a:lnTo>
                  <a:lnTo>
                    <a:pt x="284141" y="80308"/>
                  </a:lnTo>
                  <a:cubicBezTo>
                    <a:pt x="326749" y="499860"/>
                    <a:pt x="681074" y="827260"/>
                    <a:pt x="1111867" y="827260"/>
                  </a:cubicBezTo>
                  <a:cubicBezTo>
                    <a:pt x="1542661" y="827260"/>
                    <a:pt x="1896986" y="499860"/>
                    <a:pt x="1939593" y="80308"/>
                  </a:cubicBezTo>
                  <a:lnTo>
                    <a:pt x="1943649" y="0"/>
                  </a:lnTo>
                  <a:lnTo>
                    <a:pt x="2223735" y="0"/>
                  </a:lnTo>
                  <a:lnTo>
                    <a:pt x="2218233" y="108945"/>
                  </a:lnTo>
                  <a:cubicBezTo>
                    <a:pt x="2161282" y="669732"/>
                    <a:pt x="1687680" y="1107346"/>
                    <a:pt x="1111867" y="1107346"/>
                  </a:cubicBezTo>
                  <a:cubicBezTo>
                    <a:pt x="536055" y="1107346"/>
                    <a:pt x="62452" y="669732"/>
                    <a:pt x="5501" y="108945"/>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182843" tIns="91422" rIns="182843" bIns="91422" rtlCol="0" anchor="ctr"/>
            <a:lstStyle/>
            <a:p>
              <a:pPr algn="ctr"/>
              <a:endParaRPr lang="id-ID" dirty="0"/>
            </a:p>
          </p:txBody>
        </p:sp>
        <p:sp>
          <p:nvSpPr>
            <p:cNvPr id="309" name="Freeform 308"/>
            <p:cNvSpPr/>
            <p:nvPr/>
          </p:nvSpPr>
          <p:spPr>
            <a:xfrm flipV="1">
              <a:off x="17168067" y="9624673"/>
              <a:ext cx="3035584" cy="1512014"/>
            </a:xfrm>
            <a:custGeom>
              <a:avLst/>
              <a:gdLst>
                <a:gd name="connsiteX0" fmla="*/ 0 w 2223735"/>
                <a:gd name="connsiteY0" fmla="*/ 0 h 1107346"/>
                <a:gd name="connsiteX1" fmla="*/ 280086 w 2223735"/>
                <a:gd name="connsiteY1" fmla="*/ 0 h 1107346"/>
                <a:gd name="connsiteX2" fmla="*/ 284141 w 2223735"/>
                <a:gd name="connsiteY2" fmla="*/ 80308 h 1107346"/>
                <a:gd name="connsiteX3" fmla="*/ 1111867 w 2223735"/>
                <a:gd name="connsiteY3" fmla="*/ 827260 h 1107346"/>
                <a:gd name="connsiteX4" fmla="*/ 1939593 w 2223735"/>
                <a:gd name="connsiteY4" fmla="*/ 80308 h 1107346"/>
                <a:gd name="connsiteX5" fmla="*/ 1943649 w 2223735"/>
                <a:gd name="connsiteY5" fmla="*/ 0 h 1107346"/>
                <a:gd name="connsiteX6" fmla="*/ 2223735 w 2223735"/>
                <a:gd name="connsiteY6" fmla="*/ 0 h 1107346"/>
                <a:gd name="connsiteX7" fmla="*/ 2218233 w 2223735"/>
                <a:gd name="connsiteY7" fmla="*/ 108945 h 1107346"/>
                <a:gd name="connsiteX8" fmla="*/ 1111867 w 2223735"/>
                <a:gd name="connsiteY8" fmla="*/ 1107346 h 1107346"/>
                <a:gd name="connsiteX9" fmla="*/ 5501 w 2223735"/>
                <a:gd name="connsiteY9" fmla="*/ 108945 h 1107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23735" h="1107346">
                  <a:moveTo>
                    <a:pt x="0" y="0"/>
                  </a:moveTo>
                  <a:lnTo>
                    <a:pt x="280086" y="0"/>
                  </a:lnTo>
                  <a:lnTo>
                    <a:pt x="284141" y="80308"/>
                  </a:lnTo>
                  <a:cubicBezTo>
                    <a:pt x="326749" y="499860"/>
                    <a:pt x="681074" y="827260"/>
                    <a:pt x="1111867" y="827260"/>
                  </a:cubicBezTo>
                  <a:cubicBezTo>
                    <a:pt x="1542661" y="827260"/>
                    <a:pt x="1896986" y="499860"/>
                    <a:pt x="1939593" y="80308"/>
                  </a:cubicBezTo>
                  <a:lnTo>
                    <a:pt x="1943649" y="0"/>
                  </a:lnTo>
                  <a:lnTo>
                    <a:pt x="2223735" y="0"/>
                  </a:lnTo>
                  <a:lnTo>
                    <a:pt x="2218233" y="108945"/>
                  </a:lnTo>
                  <a:cubicBezTo>
                    <a:pt x="2161282" y="669732"/>
                    <a:pt x="1687680" y="1107346"/>
                    <a:pt x="1111867" y="1107346"/>
                  </a:cubicBezTo>
                  <a:cubicBezTo>
                    <a:pt x="536055" y="1107346"/>
                    <a:pt x="62452" y="669732"/>
                    <a:pt x="5501" y="108945"/>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lIns="182843" tIns="91422" rIns="182843" bIns="91422" rtlCol="0" anchor="ctr"/>
            <a:lstStyle/>
            <a:p>
              <a:pPr algn="ctr"/>
              <a:endParaRPr lang="id-ID" dirty="0"/>
            </a:p>
          </p:txBody>
        </p:sp>
        <p:sp>
          <p:nvSpPr>
            <p:cNvPr id="310" name="Oval 309"/>
            <p:cNvSpPr>
              <a:spLocks noChangeAspect="1"/>
            </p:cNvSpPr>
            <p:nvPr/>
          </p:nvSpPr>
          <p:spPr>
            <a:xfrm>
              <a:off x="7306892" y="10343502"/>
              <a:ext cx="1568716" cy="1569124"/>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2843" tIns="91422" rIns="182843" bIns="91422" numCol="1" spcCol="0" rtlCol="0" fromWordArt="0" anchor="ctr" anchorCtr="0" forceAA="0" compatLnSpc="1">
              <a:prstTxWarp prst="textNoShape">
                <a:avLst/>
              </a:prstTxWarp>
              <a:noAutofit/>
            </a:bodyPr>
            <a:lstStyle/>
            <a:p>
              <a:pPr algn="ctr"/>
              <a:endParaRPr lang="en-US" sz="6400" dirty="0">
                <a:solidFill>
                  <a:schemeClr val="bg1"/>
                </a:solidFill>
                <a:latin typeface="Lato Regular"/>
                <a:cs typeface="Lato Regular"/>
              </a:endParaRPr>
            </a:p>
          </p:txBody>
        </p:sp>
        <p:sp>
          <p:nvSpPr>
            <p:cNvPr id="311" name="Oval 310"/>
            <p:cNvSpPr>
              <a:spLocks noChangeAspect="1"/>
            </p:cNvSpPr>
            <p:nvPr/>
          </p:nvSpPr>
          <p:spPr>
            <a:xfrm>
              <a:off x="9957669" y="10343502"/>
              <a:ext cx="1568716" cy="1569124"/>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2843" tIns="91422" rIns="182843" bIns="91422" numCol="1" spcCol="0" rtlCol="0" fromWordArt="0" anchor="ctr" anchorCtr="0" forceAA="0" compatLnSpc="1">
              <a:prstTxWarp prst="textNoShape">
                <a:avLst/>
              </a:prstTxWarp>
              <a:noAutofit/>
            </a:bodyPr>
            <a:lstStyle/>
            <a:p>
              <a:pPr algn="ctr"/>
              <a:endParaRPr lang="en-US" sz="6400" dirty="0">
                <a:solidFill>
                  <a:schemeClr val="bg1"/>
                </a:solidFill>
                <a:latin typeface="Lato Regular"/>
                <a:cs typeface="Lato Regular"/>
              </a:endParaRPr>
            </a:p>
          </p:txBody>
        </p:sp>
        <p:sp>
          <p:nvSpPr>
            <p:cNvPr id="312" name="Oval 311"/>
            <p:cNvSpPr>
              <a:spLocks noChangeAspect="1"/>
            </p:cNvSpPr>
            <p:nvPr/>
          </p:nvSpPr>
          <p:spPr>
            <a:xfrm>
              <a:off x="12605434" y="10343502"/>
              <a:ext cx="1568716" cy="1569124"/>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2843" tIns="91422" rIns="182843" bIns="91422" numCol="1" spcCol="0" rtlCol="0" fromWordArt="0" anchor="ctr" anchorCtr="0" forceAA="0" compatLnSpc="1">
              <a:prstTxWarp prst="textNoShape">
                <a:avLst/>
              </a:prstTxWarp>
              <a:noAutofit/>
            </a:bodyPr>
            <a:lstStyle/>
            <a:p>
              <a:pPr algn="ctr"/>
              <a:endParaRPr lang="en-US" sz="6400" dirty="0">
                <a:solidFill>
                  <a:schemeClr val="bg1"/>
                </a:solidFill>
                <a:latin typeface="Lato Regular"/>
                <a:cs typeface="Lato Regular"/>
              </a:endParaRPr>
            </a:p>
          </p:txBody>
        </p:sp>
        <p:sp>
          <p:nvSpPr>
            <p:cNvPr id="313" name="Oval 312"/>
            <p:cNvSpPr>
              <a:spLocks noChangeAspect="1"/>
            </p:cNvSpPr>
            <p:nvPr/>
          </p:nvSpPr>
          <p:spPr>
            <a:xfrm>
              <a:off x="15253199" y="10343502"/>
              <a:ext cx="1568716" cy="1569124"/>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2843" tIns="91422" rIns="182843" bIns="91422" numCol="1" spcCol="0" rtlCol="0" fromWordArt="0" anchor="ctr" anchorCtr="0" forceAA="0" compatLnSpc="1">
              <a:prstTxWarp prst="textNoShape">
                <a:avLst/>
              </a:prstTxWarp>
              <a:noAutofit/>
            </a:bodyPr>
            <a:lstStyle/>
            <a:p>
              <a:pPr algn="ctr"/>
              <a:endParaRPr lang="en-US" sz="6400" dirty="0">
                <a:solidFill>
                  <a:schemeClr val="bg1"/>
                </a:solidFill>
                <a:latin typeface="Lato Regular"/>
                <a:cs typeface="Lato Regular"/>
              </a:endParaRPr>
            </a:p>
          </p:txBody>
        </p:sp>
        <p:sp>
          <p:nvSpPr>
            <p:cNvPr id="314" name="Oval 313"/>
            <p:cNvSpPr>
              <a:spLocks noChangeAspect="1"/>
            </p:cNvSpPr>
            <p:nvPr/>
          </p:nvSpPr>
          <p:spPr>
            <a:xfrm>
              <a:off x="17900965" y="10343502"/>
              <a:ext cx="1568716" cy="1569124"/>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2843" tIns="91422" rIns="182843" bIns="91422" numCol="1" spcCol="0" rtlCol="0" fromWordArt="0" anchor="ctr" anchorCtr="0" forceAA="0" compatLnSpc="1">
              <a:prstTxWarp prst="textNoShape">
                <a:avLst/>
              </a:prstTxWarp>
              <a:noAutofit/>
            </a:bodyPr>
            <a:lstStyle/>
            <a:p>
              <a:pPr algn="ctr"/>
              <a:r>
                <a:rPr lang="en-AU" sz="6400" dirty="0">
                  <a:solidFill>
                    <a:schemeClr val="bg1"/>
                  </a:solidFill>
                  <a:latin typeface="Lato Regular"/>
                  <a:cs typeface="Lato Regular"/>
                </a:rPr>
                <a:t></a:t>
              </a:r>
              <a:endParaRPr lang="en-US" sz="6400" dirty="0">
                <a:solidFill>
                  <a:schemeClr val="bg1"/>
                </a:solidFill>
                <a:latin typeface="Lato Regular"/>
                <a:cs typeface="Lato Regular"/>
              </a:endParaRPr>
            </a:p>
          </p:txBody>
        </p:sp>
      </p:grpSp>
      <p:grpSp>
        <p:nvGrpSpPr>
          <p:cNvPr id="336" name="Group 335"/>
          <p:cNvGrpSpPr/>
          <p:nvPr/>
        </p:nvGrpSpPr>
        <p:grpSpPr>
          <a:xfrm>
            <a:off x="2498166" y="10083955"/>
            <a:ext cx="1554546" cy="1930491"/>
            <a:chOff x="9152481" y="4161629"/>
            <a:chExt cx="6110782" cy="7588586"/>
          </a:xfrm>
        </p:grpSpPr>
        <p:sp>
          <p:nvSpPr>
            <p:cNvPr id="337" name="Freeform 17"/>
            <p:cNvSpPr>
              <a:spLocks noChangeArrowheads="1"/>
            </p:cNvSpPr>
            <p:nvPr/>
          </p:nvSpPr>
          <p:spPr bwMode="auto">
            <a:xfrm>
              <a:off x="10998164" y="4161629"/>
              <a:ext cx="2745973" cy="1313791"/>
            </a:xfrm>
            <a:custGeom>
              <a:avLst/>
              <a:gdLst>
                <a:gd name="T0" fmla="*/ 3314 w 6713"/>
                <a:gd name="T1" fmla="*/ 10 h 3210"/>
                <a:gd name="T2" fmla="*/ 3314 w 6713"/>
                <a:gd name="T3" fmla="*/ 10 h 3210"/>
                <a:gd name="T4" fmla="*/ 3220 w 6713"/>
                <a:gd name="T5" fmla="*/ 0 h 3210"/>
                <a:gd name="T6" fmla="*/ 3136 w 6713"/>
                <a:gd name="T7" fmla="*/ 10 h 3210"/>
                <a:gd name="T8" fmla="*/ 0 w 6713"/>
                <a:gd name="T9" fmla="*/ 3209 h 3210"/>
                <a:gd name="T10" fmla="*/ 472 w 6713"/>
                <a:gd name="T11" fmla="*/ 3209 h 3210"/>
                <a:gd name="T12" fmla="*/ 3314 w 6713"/>
                <a:gd name="T13" fmla="*/ 629 h 3210"/>
                <a:gd name="T14" fmla="*/ 6209 w 6713"/>
                <a:gd name="T15" fmla="*/ 3209 h 3210"/>
                <a:gd name="T16" fmla="*/ 6712 w 6713"/>
                <a:gd name="T17" fmla="*/ 3209 h 3210"/>
                <a:gd name="T18" fmla="*/ 3314 w 6713"/>
                <a:gd name="T19" fmla="*/ 10 h 3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713" h="3210">
                  <a:moveTo>
                    <a:pt x="3314" y="10"/>
                  </a:moveTo>
                  <a:lnTo>
                    <a:pt x="3314" y="10"/>
                  </a:lnTo>
                  <a:cubicBezTo>
                    <a:pt x="3283" y="0"/>
                    <a:pt x="3251" y="0"/>
                    <a:pt x="3220" y="0"/>
                  </a:cubicBezTo>
                  <a:cubicBezTo>
                    <a:pt x="3189" y="0"/>
                    <a:pt x="3167" y="0"/>
                    <a:pt x="3136" y="10"/>
                  </a:cubicBezTo>
                  <a:cubicBezTo>
                    <a:pt x="1416" y="52"/>
                    <a:pt x="220" y="1489"/>
                    <a:pt x="0" y="3209"/>
                  </a:cubicBezTo>
                  <a:cubicBezTo>
                    <a:pt x="472" y="3209"/>
                    <a:pt x="472" y="3209"/>
                    <a:pt x="472" y="3209"/>
                  </a:cubicBezTo>
                  <a:cubicBezTo>
                    <a:pt x="651" y="1930"/>
                    <a:pt x="1783" y="629"/>
                    <a:pt x="3314" y="629"/>
                  </a:cubicBezTo>
                  <a:cubicBezTo>
                    <a:pt x="4888" y="629"/>
                    <a:pt x="5790" y="1961"/>
                    <a:pt x="6209" y="3209"/>
                  </a:cubicBezTo>
                  <a:cubicBezTo>
                    <a:pt x="6712" y="3209"/>
                    <a:pt x="6712" y="3209"/>
                    <a:pt x="6712" y="3209"/>
                  </a:cubicBezTo>
                  <a:cubicBezTo>
                    <a:pt x="6261" y="1604"/>
                    <a:pt x="5066" y="52"/>
                    <a:pt x="3314" y="10"/>
                  </a:cubicBezTo>
                </a:path>
              </a:pathLst>
            </a:custGeom>
            <a:solidFill>
              <a:schemeClr val="accent1"/>
            </a:solid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152366" tIns="76183" rIns="152366" bIns="76183" anchor="ctr"/>
            <a:lstStyle/>
            <a:p>
              <a:endParaRPr lang="en-US"/>
            </a:p>
          </p:txBody>
        </p:sp>
        <p:sp>
          <p:nvSpPr>
            <p:cNvPr id="338" name="Freeform 18"/>
            <p:cNvSpPr>
              <a:spLocks noChangeArrowheads="1"/>
            </p:cNvSpPr>
            <p:nvPr/>
          </p:nvSpPr>
          <p:spPr bwMode="auto">
            <a:xfrm>
              <a:off x="12298983" y="4564068"/>
              <a:ext cx="1086121" cy="1422070"/>
            </a:xfrm>
            <a:custGeom>
              <a:avLst/>
              <a:gdLst>
                <a:gd name="T0" fmla="*/ 2653 w 2654"/>
                <a:gd name="T1" fmla="*/ 2224 h 3473"/>
                <a:gd name="T2" fmla="*/ 2653 w 2654"/>
                <a:gd name="T3" fmla="*/ 2224 h 3473"/>
                <a:gd name="T4" fmla="*/ 1804 w 2654"/>
                <a:gd name="T5" fmla="*/ 766 h 3473"/>
                <a:gd name="T6" fmla="*/ 136 w 2654"/>
                <a:gd name="T7" fmla="*/ 0 h 3473"/>
                <a:gd name="T8" fmla="*/ 63 w 2654"/>
                <a:gd name="T9" fmla="*/ 0 h 3473"/>
                <a:gd name="T10" fmla="*/ 0 w 2654"/>
                <a:gd name="T11" fmla="*/ 0 h 3473"/>
                <a:gd name="T12" fmla="*/ 0 w 2654"/>
                <a:gd name="T13" fmla="*/ 746 h 3473"/>
                <a:gd name="T14" fmla="*/ 105 w 2654"/>
                <a:gd name="T15" fmla="*/ 746 h 3473"/>
                <a:gd name="T16" fmla="*/ 220 w 2654"/>
                <a:gd name="T17" fmla="*/ 672 h 3473"/>
                <a:gd name="T18" fmla="*/ 577 w 2654"/>
                <a:gd name="T19" fmla="*/ 546 h 3473"/>
                <a:gd name="T20" fmla="*/ 975 w 2654"/>
                <a:gd name="T21" fmla="*/ 672 h 3473"/>
                <a:gd name="T22" fmla="*/ 1164 w 2654"/>
                <a:gd name="T23" fmla="*/ 1134 h 3473"/>
                <a:gd name="T24" fmla="*/ 975 w 2654"/>
                <a:gd name="T25" fmla="*/ 1595 h 3473"/>
                <a:gd name="T26" fmla="*/ 577 w 2654"/>
                <a:gd name="T27" fmla="*/ 1721 h 3473"/>
                <a:gd name="T28" fmla="*/ 220 w 2654"/>
                <a:gd name="T29" fmla="*/ 1574 h 3473"/>
                <a:gd name="T30" fmla="*/ 84 w 2654"/>
                <a:gd name="T31" fmla="*/ 1480 h 3473"/>
                <a:gd name="T32" fmla="*/ 0 w 2654"/>
                <a:gd name="T33" fmla="*/ 1480 h 3473"/>
                <a:gd name="T34" fmla="*/ 0 w 2654"/>
                <a:gd name="T35" fmla="*/ 2224 h 3473"/>
                <a:gd name="T36" fmla="*/ 1479 w 2654"/>
                <a:gd name="T37" fmla="*/ 2224 h 3473"/>
                <a:gd name="T38" fmla="*/ 1479 w 2654"/>
                <a:gd name="T39" fmla="*/ 2623 h 3473"/>
                <a:gd name="T40" fmla="*/ 1479 w 2654"/>
                <a:gd name="T41" fmla="*/ 2633 h 3473"/>
                <a:gd name="T42" fmla="*/ 1342 w 2654"/>
                <a:gd name="T43" fmla="*/ 2895 h 3473"/>
                <a:gd name="T44" fmla="*/ 1248 w 2654"/>
                <a:gd name="T45" fmla="*/ 3105 h 3473"/>
                <a:gd name="T46" fmla="*/ 1322 w 2654"/>
                <a:gd name="T47" fmla="*/ 3357 h 3473"/>
                <a:gd name="T48" fmla="*/ 1605 w 2654"/>
                <a:gd name="T49" fmla="*/ 3472 h 3473"/>
                <a:gd name="T50" fmla="*/ 1877 w 2654"/>
                <a:gd name="T51" fmla="*/ 3367 h 3473"/>
                <a:gd name="T52" fmla="*/ 1951 w 2654"/>
                <a:gd name="T53" fmla="*/ 3105 h 3473"/>
                <a:gd name="T54" fmla="*/ 1867 w 2654"/>
                <a:gd name="T55" fmla="*/ 2895 h 3473"/>
                <a:gd name="T56" fmla="*/ 1751 w 2654"/>
                <a:gd name="T57" fmla="*/ 2643 h 3473"/>
                <a:gd name="T58" fmla="*/ 1751 w 2654"/>
                <a:gd name="T59" fmla="*/ 2224 h 3473"/>
                <a:gd name="T60" fmla="*/ 2653 w 2654"/>
                <a:gd name="T61" fmla="*/ 2224 h 34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654" h="3473">
                  <a:moveTo>
                    <a:pt x="2653" y="2224"/>
                  </a:moveTo>
                  <a:lnTo>
                    <a:pt x="2653" y="2224"/>
                  </a:lnTo>
                  <a:cubicBezTo>
                    <a:pt x="2454" y="1700"/>
                    <a:pt x="2181" y="1165"/>
                    <a:pt x="1804" y="766"/>
                  </a:cubicBezTo>
                  <a:cubicBezTo>
                    <a:pt x="1374" y="305"/>
                    <a:pt x="850" y="0"/>
                    <a:pt x="136" y="0"/>
                  </a:cubicBezTo>
                  <a:cubicBezTo>
                    <a:pt x="116" y="0"/>
                    <a:pt x="84" y="0"/>
                    <a:pt x="63" y="0"/>
                  </a:cubicBezTo>
                  <a:cubicBezTo>
                    <a:pt x="42" y="0"/>
                    <a:pt x="21" y="0"/>
                    <a:pt x="0" y="0"/>
                  </a:cubicBezTo>
                  <a:cubicBezTo>
                    <a:pt x="0" y="746"/>
                    <a:pt x="0" y="746"/>
                    <a:pt x="0" y="746"/>
                  </a:cubicBezTo>
                  <a:cubicBezTo>
                    <a:pt x="105" y="746"/>
                    <a:pt x="105" y="746"/>
                    <a:pt x="105" y="746"/>
                  </a:cubicBezTo>
                  <a:cubicBezTo>
                    <a:pt x="126" y="746"/>
                    <a:pt x="136" y="746"/>
                    <a:pt x="220" y="672"/>
                  </a:cubicBezTo>
                  <a:cubicBezTo>
                    <a:pt x="304" y="619"/>
                    <a:pt x="420" y="546"/>
                    <a:pt x="577" y="546"/>
                  </a:cubicBezTo>
                  <a:cubicBezTo>
                    <a:pt x="703" y="546"/>
                    <a:pt x="850" y="567"/>
                    <a:pt x="975" y="672"/>
                  </a:cubicBezTo>
                  <a:cubicBezTo>
                    <a:pt x="1091" y="756"/>
                    <a:pt x="1175" y="934"/>
                    <a:pt x="1164" y="1134"/>
                  </a:cubicBezTo>
                  <a:cubicBezTo>
                    <a:pt x="1164" y="1333"/>
                    <a:pt x="1080" y="1501"/>
                    <a:pt x="975" y="1595"/>
                  </a:cubicBezTo>
                  <a:cubicBezTo>
                    <a:pt x="850" y="1689"/>
                    <a:pt x="713" y="1721"/>
                    <a:pt x="577" y="1721"/>
                  </a:cubicBezTo>
                  <a:cubicBezTo>
                    <a:pt x="420" y="1721"/>
                    <a:pt x="293" y="1637"/>
                    <a:pt x="220" y="1574"/>
                  </a:cubicBezTo>
                  <a:cubicBezTo>
                    <a:pt x="126" y="1501"/>
                    <a:pt x="105" y="1480"/>
                    <a:pt x="84" y="1480"/>
                  </a:cubicBezTo>
                  <a:cubicBezTo>
                    <a:pt x="0" y="1480"/>
                    <a:pt x="0" y="1480"/>
                    <a:pt x="0" y="1480"/>
                  </a:cubicBezTo>
                  <a:cubicBezTo>
                    <a:pt x="0" y="2224"/>
                    <a:pt x="0" y="2224"/>
                    <a:pt x="0" y="2224"/>
                  </a:cubicBezTo>
                  <a:cubicBezTo>
                    <a:pt x="1479" y="2224"/>
                    <a:pt x="1479" y="2224"/>
                    <a:pt x="1479" y="2224"/>
                  </a:cubicBezTo>
                  <a:cubicBezTo>
                    <a:pt x="1479" y="2623"/>
                    <a:pt x="1479" y="2623"/>
                    <a:pt x="1479" y="2623"/>
                  </a:cubicBezTo>
                  <a:cubicBezTo>
                    <a:pt x="1490" y="2633"/>
                    <a:pt x="1490" y="2633"/>
                    <a:pt x="1479" y="2633"/>
                  </a:cubicBezTo>
                  <a:cubicBezTo>
                    <a:pt x="1468" y="2759"/>
                    <a:pt x="1395" y="2822"/>
                    <a:pt x="1342" y="2895"/>
                  </a:cubicBezTo>
                  <a:cubicBezTo>
                    <a:pt x="1290" y="2959"/>
                    <a:pt x="1248" y="3021"/>
                    <a:pt x="1248" y="3105"/>
                  </a:cubicBezTo>
                  <a:cubicBezTo>
                    <a:pt x="1248" y="3210"/>
                    <a:pt x="1269" y="3294"/>
                    <a:pt x="1322" y="3357"/>
                  </a:cubicBezTo>
                  <a:cubicBezTo>
                    <a:pt x="1374" y="3420"/>
                    <a:pt x="1447" y="3462"/>
                    <a:pt x="1605" y="3472"/>
                  </a:cubicBezTo>
                  <a:cubicBezTo>
                    <a:pt x="1751" y="3472"/>
                    <a:pt x="1825" y="3430"/>
                    <a:pt x="1877" y="3367"/>
                  </a:cubicBezTo>
                  <a:cubicBezTo>
                    <a:pt x="1929" y="3294"/>
                    <a:pt x="1951" y="3210"/>
                    <a:pt x="1951" y="3105"/>
                  </a:cubicBezTo>
                  <a:cubicBezTo>
                    <a:pt x="1951" y="3021"/>
                    <a:pt x="1919" y="2959"/>
                    <a:pt x="1867" y="2895"/>
                  </a:cubicBezTo>
                  <a:cubicBezTo>
                    <a:pt x="1825" y="2832"/>
                    <a:pt x="1751" y="2759"/>
                    <a:pt x="1751" y="2643"/>
                  </a:cubicBezTo>
                  <a:cubicBezTo>
                    <a:pt x="1751" y="2224"/>
                    <a:pt x="1751" y="2224"/>
                    <a:pt x="1751" y="2224"/>
                  </a:cubicBezTo>
                  <a:lnTo>
                    <a:pt x="2653" y="2224"/>
                  </a:lnTo>
                </a:path>
              </a:pathLst>
            </a:custGeom>
            <a:solidFill>
              <a:schemeClr val="accent1"/>
            </a:solid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152366" tIns="76183" rIns="152366" bIns="76183" anchor="ctr"/>
            <a:lstStyle/>
            <a:p>
              <a:endParaRPr lang="en-US"/>
            </a:p>
          </p:txBody>
        </p:sp>
        <p:sp>
          <p:nvSpPr>
            <p:cNvPr id="339" name="Freeform 19"/>
            <p:cNvSpPr>
              <a:spLocks noChangeArrowheads="1"/>
            </p:cNvSpPr>
            <p:nvPr/>
          </p:nvSpPr>
          <p:spPr bwMode="auto">
            <a:xfrm>
              <a:off x="11340960" y="4582115"/>
              <a:ext cx="1338707" cy="1404023"/>
            </a:xfrm>
            <a:custGeom>
              <a:avLst/>
              <a:gdLst>
                <a:gd name="T0" fmla="*/ 3167 w 3274"/>
                <a:gd name="T1" fmla="*/ 807 h 3430"/>
                <a:gd name="T2" fmla="*/ 3167 w 3274"/>
                <a:gd name="T3" fmla="*/ 807 h 3430"/>
                <a:gd name="T4" fmla="*/ 2916 w 3274"/>
                <a:gd name="T5" fmla="*/ 734 h 3430"/>
                <a:gd name="T6" fmla="*/ 2695 w 3274"/>
                <a:gd name="T7" fmla="*/ 818 h 3430"/>
                <a:gd name="T8" fmla="*/ 2444 w 3274"/>
                <a:gd name="T9" fmla="*/ 943 h 3430"/>
                <a:gd name="T10" fmla="*/ 2067 w 3274"/>
                <a:gd name="T11" fmla="*/ 943 h 3430"/>
                <a:gd name="T12" fmla="*/ 2067 w 3274"/>
                <a:gd name="T13" fmla="*/ 0 h 3430"/>
                <a:gd name="T14" fmla="*/ 0 w 3274"/>
                <a:gd name="T15" fmla="*/ 2181 h 3430"/>
                <a:gd name="T16" fmla="*/ 913 w 3274"/>
                <a:gd name="T17" fmla="*/ 2181 h 3430"/>
                <a:gd name="T18" fmla="*/ 913 w 3274"/>
                <a:gd name="T19" fmla="*/ 2580 h 3430"/>
                <a:gd name="T20" fmla="*/ 913 w 3274"/>
                <a:gd name="T21" fmla="*/ 2590 h 3430"/>
                <a:gd name="T22" fmla="*/ 776 w 3274"/>
                <a:gd name="T23" fmla="*/ 2852 h 3430"/>
                <a:gd name="T24" fmla="*/ 682 w 3274"/>
                <a:gd name="T25" fmla="*/ 3062 h 3430"/>
                <a:gd name="T26" fmla="*/ 755 w 3274"/>
                <a:gd name="T27" fmla="*/ 3314 h 3430"/>
                <a:gd name="T28" fmla="*/ 1038 w 3274"/>
                <a:gd name="T29" fmla="*/ 3429 h 3430"/>
                <a:gd name="T30" fmla="*/ 1311 w 3274"/>
                <a:gd name="T31" fmla="*/ 3324 h 3430"/>
                <a:gd name="T32" fmla="*/ 1385 w 3274"/>
                <a:gd name="T33" fmla="*/ 3062 h 3430"/>
                <a:gd name="T34" fmla="*/ 1301 w 3274"/>
                <a:gd name="T35" fmla="*/ 2852 h 3430"/>
                <a:gd name="T36" fmla="*/ 1185 w 3274"/>
                <a:gd name="T37" fmla="*/ 2600 h 3430"/>
                <a:gd name="T38" fmla="*/ 1185 w 3274"/>
                <a:gd name="T39" fmla="*/ 2181 h 3430"/>
                <a:gd name="T40" fmla="*/ 2067 w 3274"/>
                <a:gd name="T41" fmla="*/ 2181 h 3430"/>
                <a:gd name="T42" fmla="*/ 2067 w 3274"/>
                <a:gd name="T43" fmla="*/ 1206 h 3430"/>
                <a:gd name="T44" fmla="*/ 2434 w 3274"/>
                <a:gd name="T45" fmla="*/ 1206 h 3430"/>
                <a:gd name="T46" fmla="*/ 2444 w 3274"/>
                <a:gd name="T47" fmla="*/ 1206 h 3430"/>
                <a:gd name="T48" fmla="*/ 2695 w 3274"/>
                <a:gd name="T49" fmla="*/ 1353 h 3430"/>
                <a:gd name="T50" fmla="*/ 2916 w 3274"/>
                <a:gd name="T51" fmla="*/ 1447 h 3430"/>
                <a:gd name="T52" fmla="*/ 3167 w 3274"/>
                <a:gd name="T53" fmla="*/ 1374 h 3430"/>
                <a:gd name="T54" fmla="*/ 3273 w 3274"/>
                <a:gd name="T55" fmla="*/ 1091 h 3430"/>
                <a:gd name="T56" fmla="*/ 3167 w 3274"/>
                <a:gd name="T57" fmla="*/ 807 h 34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274" h="3430">
                  <a:moveTo>
                    <a:pt x="3167" y="807"/>
                  </a:moveTo>
                  <a:lnTo>
                    <a:pt x="3167" y="807"/>
                  </a:lnTo>
                  <a:cubicBezTo>
                    <a:pt x="3105" y="755"/>
                    <a:pt x="3010" y="734"/>
                    <a:pt x="2916" y="734"/>
                  </a:cubicBezTo>
                  <a:cubicBezTo>
                    <a:pt x="2832" y="734"/>
                    <a:pt x="2769" y="776"/>
                    <a:pt x="2695" y="818"/>
                  </a:cubicBezTo>
                  <a:cubicBezTo>
                    <a:pt x="2632" y="870"/>
                    <a:pt x="2559" y="943"/>
                    <a:pt x="2444" y="943"/>
                  </a:cubicBezTo>
                  <a:cubicBezTo>
                    <a:pt x="2067" y="943"/>
                    <a:pt x="2067" y="943"/>
                    <a:pt x="2067" y="943"/>
                  </a:cubicBezTo>
                  <a:cubicBezTo>
                    <a:pt x="2067" y="0"/>
                    <a:pt x="2067" y="0"/>
                    <a:pt x="2067" y="0"/>
                  </a:cubicBezTo>
                  <a:cubicBezTo>
                    <a:pt x="976" y="209"/>
                    <a:pt x="168" y="1216"/>
                    <a:pt x="0" y="2181"/>
                  </a:cubicBezTo>
                  <a:cubicBezTo>
                    <a:pt x="913" y="2181"/>
                    <a:pt x="913" y="2181"/>
                    <a:pt x="913" y="2181"/>
                  </a:cubicBezTo>
                  <a:cubicBezTo>
                    <a:pt x="913" y="2580"/>
                    <a:pt x="913" y="2580"/>
                    <a:pt x="913" y="2580"/>
                  </a:cubicBezTo>
                  <a:cubicBezTo>
                    <a:pt x="913" y="2590"/>
                    <a:pt x="913" y="2590"/>
                    <a:pt x="913" y="2590"/>
                  </a:cubicBezTo>
                  <a:cubicBezTo>
                    <a:pt x="902" y="2716"/>
                    <a:pt x="829" y="2779"/>
                    <a:pt x="776" y="2852"/>
                  </a:cubicBezTo>
                  <a:cubicBezTo>
                    <a:pt x="714" y="2916"/>
                    <a:pt x="682" y="2978"/>
                    <a:pt x="682" y="3062"/>
                  </a:cubicBezTo>
                  <a:cubicBezTo>
                    <a:pt x="682" y="3167"/>
                    <a:pt x="703" y="3251"/>
                    <a:pt x="755" y="3314"/>
                  </a:cubicBezTo>
                  <a:cubicBezTo>
                    <a:pt x="808" y="3377"/>
                    <a:pt x="882" y="3419"/>
                    <a:pt x="1038" y="3429"/>
                  </a:cubicBezTo>
                  <a:cubicBezTo>
                    <a:pt x="1185" y="3429"/>
                    <a:pt x="1259" y="3387"/>
                    <a:pt x="1311" y="3324"/>
                  </a:cubicBezTo>
                  <a:cubicBezTo>
                    <a:pt x="1364" y="3251"/>
                    <a:pt x="1385" y="3167"/>
                    <a:pt x="1385" y="3062"/>
                  </a:cubicBezTo>
                  <a:cubicBezTo>
                    <a:pt x="1385" y="2978"/>
                    <a:pt x="1353" y="2916"/>
                    <a:pt x="1301" y="2852"/>
                  </a:cubicBezTo>
                  <a:cubicBezTo>
                    <a:pt x="1248" y="2789"/>
                    <a:pt x="1185" y="2716"/>
                    <a:pt x="1185" y="2600"/>
                  </a:cubicBezTo>
                  <a:cubicBezTo>
                    <a:pt x="1185" y="2181"/>
                    <a:pt x="1185" y="2181"/>
                    <a:pt x="1185" y="2181"/>
                  </a:cubicBezTo>
                  <a:cubicBezTo>
                    <a:pt x="2067" y="2181"/>
                    <a:pt x="2067" y="2181"/>
                    <a:pt x="2067" y="2181"/>
                  </a:cubicBezTo>
                  <a:cubicBezTo>
                    <a:pt x="2067" y="1206"/>
                    <a:pt x="2067" y="1206"/>
                    <a:pt x="2067" y="1206"/>
                  </a:cubicBezTo>
                  <a:cubicBezTo>
                    <a:pt x="2434" y="1206"/>
                    <a:pt x="2434" y="1206"/>
                    <a:pt x="2434" y="1206"/>
                  </a:cubicBezTo>
                  <a:cubicBezTo>
                    <a:pt x="2434" y="1206"/>
                    <a:pt x="2434" y="1206"/>
                    <a:pt x="2444" y="1206"/>
                  </a:cubicBezTo>
                  <a:cubicBezTo>
                    <a:pt x="2559" y="1216"/>
                    <a:pt x="2632" y="1300"/>
                    <a:pt x="2695" y="1353"/>
                  </a:cubicBezTo>
                  <a:cubicBezTo>
                    <a:pt x="2769" y="1405"/>
                    <a:pt x="2832" y="1447"/>
                    <a:pt x="2916" y="1447"/>
                  </a:cubicBezTo>
                  <a:cubicBezTo>
                    <a:pt x="3010" y="1447"/>
                    <a:pt x="3105" y="1415"/>
                    <a:pt x="3167" y="1374"/>
                  </a:cubicBezTo>
                  <a:cubicBezTo>
                    <a:pt x="3230" y="1321"/>
                    <a:pt x="3273" y="1238"/>
                    <a:pt x="3273" y="1091"/>
                  </a:cubicBezTo>
                  <a:cubicBezTo>
                    <a:pt x="3273" y="943"/>
                    <a:pt x="3230" y="859"/>
                    <a:pt x="3167" y="807"/>
                  </a:cubicBezTo>
                </a:path>
              </a:pathLst>
            </a:custGeom>
            <a:solidFill>
              <a:schemeClr val="accent1"/>
            </a:solid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152366" tIns="76183" rIns="152366" bIns="76183" anchor="ctr"/>
            <a:lstStyle/>
            <a:p>
              <a:endParaRPr lang="en-US"/>
            </a:p>
          </p:txBody>
        </p:sp>
        <p:sp>
          <p:nvSpPr>
            <p:cNvPr id="340" name="Freeform 20"/>
            <p:cNvSpPr>
              <a:spLocks noChangeArrowheads="1"/>
            </p:cNvSpPr>
            <p:nvPr/>
          </p:nvSpPr>
          <p:spPr bwMode="auto">
            <a:xfrm>
              <a:off x="10581397" y="5587309"/>
              <a:ext cx="600794" cy="1326424"/>
            </a:xfrm>
            <a:custGeom>
              <a:avLst/>
              <a:gdLst>
                <a:gd name="T0" fmla="*/ 21 w 1469"/>
                <a:gd name="T1" fmla="*/ 1562 h 3242"/>
                <a:gd name="T2" fmla="*/ 21 w 1469"/>
                <a:gd name="T3" fmla="*/ 1562 h 3242"/>
                <a:gd name="T4" fmla="*/ 944 w 1469"/>
                <a:gd name="T5" fmla="*/ 3241 h 3242"/>
                <a:gd name="T6" fmla="*/ 1468 w 1469"/>
                <a:gd name="T7" fmla="*/ 3241 h 3242"/>
                <a:gd name="T8" fmla="*/ 1468 w 1469"/>
                <a:gd name="T9" fmla="*/ 42 h 3242"/>
                <a:gd name="T10" fmla="*/ 1468 w 1469"/>
                <a:gd name="T11" fmla="*/ 0 h 3242"/>
                <a:gd name="T12" fmla="*/ 881 w 1469"/>
                <a:gd name="T13" fmla="*/ 0 h 3242"/>
                <a:gd name="T14" fmla="*/ 21 w 1469"/>
                <a:gd name="T15" fmla="*/ 1562 h 32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69" h="3242">
                  <a:moveTo>
                    <a:pt x="21" y="1562"/>
                  </a:moveTo>
                  <a:lnTo>
                    <a:pt x="21" y="1562"/>
                  </a:lnTo>
                  <a:cubicBezTo>
                    <a:pt x="53" y="2842"/>
                    <a:pt x="409" y="3157"/>
                    <a:pt x="944" y="3241"/>
                  </a:cubicBezTo>
                  <a:cubicBezTo>
                    <a:pt x="1468" y="3241"/>
                    <a:pt x="1468" y="3241"/>
                    <a:pt x="1468" y="3241"/>
                  </a:cubicBezTo>
                  <a:cubicBezTo>
                    <a:pt x="1468" y="42"/>
                    <a:pt x="1468" y="42"/>
                    <a:pt x="1468" y="42"/>
                  </a:cubicBezTo>
                  <a:cubicBezTo>
                    <a:pt x="1468" y="31"/>
                    <a:pt x="1468" y="21"/>
                    <a:pt x="1468" y="0"/>
                  </a:cubicBezTo>
                  <a:cubicBezTo>
                    <a:pt x="881" y="0"/>
                    <a:pt x="881" y="0"/>
                    <a:pt x="881" y="0"/>
                  </a:cubicBezTo>
                  <a:cubicBezTo>
                    <a:pt x="367" y="272"/>
                    <a:pt x="0" y="870"/>
                    <a:pt x="21" y="1562"/>
                  </a:cubicBezTo>
                </a:path>
              </a:pathLst>
            </a:custGeom>
            <a:solidFill>
              <a:schemeClr val="accent1"/>
            </a:solid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152366" tIns="76183" rIns="152366" bIns="76183" anchor="ctr"/>
            <a:lstStyle/>
            <a:p>
              <a:endParaRPr lang="en-US"/>
            </a:p>
          </p:txBody>
        </p:sp>
        <p:sp>
          <p:nvSpPr>
            <p:cNvPr id="341" name="Freeform 21"/>
            <p:cNvSpPr>
              <a:spLocks noChangeArrowheads="1"/>
            </p:cNvSpPr>
            <p:nvPr/>
          </p:nvSpPr>
          <p:spPr bwMode="auto">
            <a:xfrm>
              <a:off x="11328331" y="5587309"/>
              <a:ext cx="1114988" cy="1815485"/>
            </a:xfrm>
            <a:custGeom>
              <a:avLst/>
              <a:gdLst>
                <a:gd name="T0" fmla="*/ 1447 w 2727"/>
                <a:gd name="T1" fmla="*/ 146 h 4437"/>
                <a:gd name="T2" fmla="*/ 1447 w 2727"/>
                <a:gd name="T3" fmla="*/ 146 h 4437"/>
                <a:gd name="T4" fmla="*/ 1520 w 2727"/>
                <a:gd name="T5" fmla="*/ 262 h 4437"/>
                <a:gd name="T6" fmla="*/ 1647 w 2727"/>
                <a:gd name="T7" fmla="*/ 608 h 4437"/>
                <a:gd name="T8" fmla="*/ 1520 w 2727"/>
                <a:gd name="T9" fmla="*/ 1007 h 4437"/>
                <a:gd name="T10" fmla="*/ 1059 w 2727"/>
                <a:gd name="T11" fmla="*/ 1206 h 4437"/>
                <a:gd name="T12" fmla="*/ 608 w 2727"/>
                <a:gd name="T13" fmla="*/ 1007 h 4437"/>
                <a:gd name="T14" fmla="*/ 482 w 2727"/>
                <a:gd name="T15" fmla="*/ 608 h 4437"/>
                <a:gd name="T16" fmla="*/ 619 w 2727"/>
                <a:gd name="T17" fmla="*/ 251 h 4437"/>
                <a:gd name="T18" fmla="*/ 713 w 2727"/>
                <a:gd name="T19" fmla="*/ 115 h 4437"/>
                <a:gd name="T20" fmla="*/ 713 w 2727"/>
                <a:gd name="T21" fmla="*/ 0 h 4437"/>
                <a:gd name="T22" fmla="*/ 0 w 2727"/>
                <a:gd name="T23" fmla="*/ 0 h 4437"/>
                <a:gd name="T24" fmla="*/ 0 w 2727"/>
                <a:gd name="T25" fmla="*/ 42 h 4437"/>
                <a:gd name="T26" fmla="*/ 0 w 2727"/>
                <a:gd name="T27" fmla="*/ 52 h 4437"/>
                <a:gd name="T28" fmla="*/ 0 w 2727"/>
                <a:gd name="T29" fmla="*/ 1604 h 4437"/>
                <a:gd name="T30" fmla="*/ 0 w 2727"/>
                <a:gd name="T31" fmla="*/ 3241 h 4437"/>
                <a:gd name="T32" fmla="*/ 1133 w 2727"/>
                <a:gd name="T33" fmla="*/ 3241 h 4437"/>
                <a:gd name="T34" fmla="*/ 1133 w 2727"/>
                <a:gd name="T35" fmla="*/ 3586 h 4437"/>
                <a:gd name="T36" fmla="*/ 1133 w 2727"/>
                <a:gd name="T37" fmla="*/ 3597 h 4437"/>
                <a:gd name="T38" fmla="*/ 985 w 2727"/>
                <a:gd name="T39" fmla="*/ 3859 h 4437"/>
                <a:gd name="T40" fmla="*/ 891 w 2727"/>
                <a:gd name="T41" fmla="*/ 4069 h 4437"/>
                <a:gd name="T42" fmla="*/ 965 w 2727"/>
                <a:gd name="T43" fmla="*/ 4320 h 4437"/>
                <a:gd name="T44" fmla="*/ 1248 w 2727"/>
                <a:gd name="T45" fmla="*/ 4436 h 4437"/>
                <a:gd name="T46" fmla="*/ 1531 w 2727"/>
                <a:gd name="T47" fmla="*/ 4331 h 4437"/>
                <a:gd name="T48" fmla="*/ 1604 w 2727"/>
                <a:gd name="T49" fmla="*/ 4069 h 4437"/>
                <a:gd name="T50" fmla="*/ 1520 w 2727"/>
                <a:gd name="T51" fmla="*/ 3859 h 4437"/>
                <a:gd name="T52" fmla="*/ 1395 w 2727"/>
                <a:gd name="T53" fmla="*/ 3608 h 4437"/>
                <a:gd name="T54" fmla="*/ 1395 w 2727"/>
                <a:gd name="T55" fmla="*/ 3241 h 4437"/>
                <a:gd name="T56" fmla="*/ 2726 w 2727"/>
                <a:gd name="T57" fmla="*/ 3241 h 4437"/>
                <a:gd name="T58" fmla="*/ 2726 w 2727"/>
                <a:gd name="T59" fmla="*/ 1971 h 4437"/>
                <a:gd name="T60" fmla="*/ 2663 w 2727"/>
                <a:gd name="T61" fmla="*/ 1971 h 4437"/>
                <a:gd name="T62" fmla="*/ 2527 w 2727"/>
                <a:gd name="T63" fmla="*/ 2066 h 4437"/>
                <a:gd name="T64" fmla="*/ 2171 w 2727"/>
                <a:gd name="T65" fmla="*/ 2202 h 4437"/>
                <a:gd name="T66" fmla="*/ 1772 w 2727"/>
                <a:gd name="T67" fmla="*/ 2076 h 4437"/>
                <a:gd name="T68" fmla="*/ 1573 w 2727"/>
                <a:gd name="T69" fmla="*/ 1625 h 4437"/>
                <a:gd name="T70" fmla="*/ 1772 w 2727"/>
                <a:gd name="T71" fmla="*/ 1153 h 4437"/>
                <a:gd name="T72" fmla="*/ 2171 w 2727"/>
                <a:gd name="T73" fmla="*/ 1038 h 4437"/>
                <a:gd name="T74" fmla="*/ 2517 w 2727"/>
                <a:gd name="T75" fmla="*/ 1164 h 4437"/>
                <a:gd name="T76" fmla="*/ 2632 w 2727"/>
                <a:gd name="T77" fmla="*/ 1237 h 4437"/>
                <a:gd name="T78" fmla="*/ 2726 w 2727"/>
                <a:gd name="T79" fmla="*/ 1237 h 4437"/>
                <a:gd name="T80" fmla="*/ 2726 w 2727"/>
                <a:gd name="T81" fmla="*/ 0 h 4437"/>
                <a:gd name="T82" fmla="*/ 1447 w 2727"/>
                <a:gd name="T83" fmla="*/ 0 h 4437"/>
                <a:gd name="T84" fmla="*/ 1447 w 2727"/>
                <a:gd name="T85" fmla="*/ 146 h 44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727" h="4437">
                  <a:moveTo>
                    <a:pt x="1447" y="146"/>
                  </a:moveTo>
                  <a:lnTo>
                    <a:pt x="1447" y="146"/>
                  </a:lnTo>
                  <a:cubicBezTo>
                    <a:pt x="1447" y="167"/>
                    <a:pt x="1458" y="167"/>
                    <a:pt x="1520" y="262"/>
                  </a:cubicBezTo>
                  <a:cubicBezTo>
                    <a:pt x="1573" y="335"/>
                    <a:pt x="1647" y="462"/>
                    <a:pt x="1647" y="608"/>
                  </a:cubicBezTo>
                  <a:cubicBezTo>
                    <a:pt x="1647" y="745"/>
                    <a:pt x="1626" y="891"/>
                    <a:pt x="1520" y="1007"/>
                  </a:cubicBezTo>
                  <a:cubicBezTo>
                    <a:pt x="1436" y="1121"/>
                    <a:pt x="1258" y="1206"/>
                    <a:pt x="1059" y="1206"/>
                  </a:cubicBezTo>
                  <a:cubicBezTo>
                    <a:pt x="860" y="1195"/>
                    <a:pt x="692" y="1121"/>
                    <a:pt x="608" y="1007"/>
                  </a:cubicBezTo>
                  <a:cubicBezTo>
                    <a:pt x="503" y="891"/>
                    <a:pt x="482" y="745"/>
                    <a:pt x="482" y="608"/>
                  </a:cubicBezTo>
                  <a:cubicBezTo>
                    <a:pt x="482" y="451"/>
                    <a:pt x="556" y="335"/>
                    <a:pt x="619" y="251"/>
                  </a:cubicBezTo>
                  <a:cubicBezTo>
                    <a:pt x="692" y="157"/>
                    <a:pt x="713" y="146"/>
                    <a:pt x="713" y="115"/>
                  </a:cubicBezTo>
                  <a:cubicBezTo>
                    <a:pt x="713" y="0"/>
                    <a:pt x="713" y="0"/>
                    <a:pt x="713" y="0"/>
                  </a:cubicBezTo>
                  <a:cubicBezTo>
                    <a:pt x="0" y="0"/>
                    <a:pt x="0" y="0"/>
                    <a:pt x="0" y="0"/>
                  </a:cubicBezTo>
                  <a:cubicBezTo>
                    <a:pt x="0" y="21"/>
                    <a:pt x="0" y="31"/>
                    <a:pt x="0" y="42"/>
                  </a:cubicBezTo>
                  <a:cubicBezTo>
                    <a:pt x="0" y="52"/>
                    <a:pt x="0" y="52"/>
                    <a:pt x="0" y="52"/>
                  </a:cubicBezTo>
                  <a:cubicBezTo>
                    <a:pt x="0" y="1604"/>
                    <a:pt x="0" y="1604"/>
                    <a:pt x="0" y="1604"/>
                  </a:cubicBezTo>
                  <a:cubicBezTo>
                    <a:pt x="0" y="3241"/>
                    <a:pt x="0" y="3241"/>
                    <a:pt x="0" y="3241"/>
                  </a:cubicBezTo>
                  <a:cubicBezTo>
                    <a:pt x="1133" y="3241"/>
                    <a:pt x="1133" y="3241"/>
                    <a:pt x="1133" y="3241"/>
                  </a:cubicBezTo>
                  <a:cubicBezTo>
                    <a:pt x="1133" y="3586"/>
                    <a:pt x="1133" y="3586"/>
                    <a:pt x="1133" y="3586"/>
                  </a:cubicBezTo>
                  <a:cubicBezTo>
                    <a:pt x="1133" y="3597"/>
                    <a:pt x="1133" y="3597"/>
                    <a:pt x="1133" y="3597"/>
                  </a:cubicBezTo>
                  <a:cubicBezTo>
                    <a:pt x="1122" y="3712"/>
                    <a:pt x="1038" y="3785"/>
                    <a:pt x="985" y="3859"/>
                  </a:cubicBezTo>
                  <a:cubicBezTo>
                    <a:pt x="933" y="3922"/>
                    <a:pt x="891" y="3985"/>
                    <a:pt x="891" y="4069"/>
                  </a:cubicBezTo>
                  <a:cubicBezTo>
                    <a:pt x="891" y="4174"/>
                    <a:pt x="913" y="4257"/>
                    <a:pt x="965" y="4320"/>
                  </a:cubicBezTo>
                  <a:cubicBezTo>
                    <a:pt x="1017" y="4383"/>
                    <a:pt x="1101" y="4425"/>
                    <a:pt x="1248" y="4436"/>
                  </a:cubicBezTo>
                  <a:cubicBezTo>
                    <a:pt x="1395" y="4436"/>
                    <a:pt x="1479" y="4394"/>
                    <a:pt x="1531" y="4331"/>
                  </a:cubicBezTo>
                  <a:cubicBezTo>
                    <a:pt x="1573" y="4268"/>
                    <a:pt x="1604" y="4174"/>
                    <a:pt x="1604" y="4069"/>
                  </a:cubicBezTo>
                  <a:cubicBezTo>
                    <a:pt x="1604" y="3985"/>
                    <a:pt x="1563" y="3932"/>
                    <a:pt x="1520" y="3859"/>
                  </a:cubicBezTo>
                  <a:cubicBezTo>
                    <a:pt x="1468" y="3796"/>
                    <a:pt x="1395" y="3723"/>
                    <a:pt x="1395" y="3608"/>
                  </a:cubicBezTo>
                  <a:cubicBezTo>
                    <a:pt x="1395" y="3241"/>
                    <a:pt x="1395" y="3241"/>
                    <a:pt x="1395" y="3241"/>
                  </a:cubicBezTo>
                  <a:cubicBezTo>
                    <a:pt x="2726" y="3241"/>
                    <a:pt x="2726" y="3241"/>
                    <a:pt x="2726" y="3241"/>
                  </a:cubicBezTo>
                  <a:cubicBezTo>
                    <a:pt x="2726" y="1971"/>
                    <a:pt x="2726" y="1971"/>
                    <a:pt x="2726" y="1971"/>
                  </a:cubicBezTo>
                  <a:cubicBezTo>
                    <a:pt x="2663" y="1971"/>
                    <a:pt x="2663" y="1971"/>
                    <a:pt x="2663" y="1971"/>
                  </a:cubicBezTo>
                  <a:cubicBezTo>
                    <a:pt x="2642" y="1971"/>
                    <a:pt x="2622" y="1992"/>
                    <a:pt x="2527" y="2066"/>
                  </a:cubicBezTo>
                  <a:cubicBezTo>
                    <a:pt x="2454" y="2118"/>
                    <a:pt x="2328" y="2202"/>
                    <a:pt x="2171" y="2202"/>
                  </a:cubicBezTo>
                  <a:cubicBezTo>
                    <a:pt x="2035" y="2202"/>
                    <a:pt x="1887" y="2181"/>
                    <a:pt x="1772" y="2076"/>
                  </a:cubicBezTo>
                  <a:cubicBezTo>
                    <a:pt x="1657" y="1982"/>
                    <a:pt x="1584" y="1814"/>
                    <a:pt x="1573" y="1625"/>
                  </a:cubicBezTo>
                  <a:cubicBezTo>
                    <a:pt x="1573" y="1426"/>
                    <a:pt x="1657" y="1248"/>
                    <a:pt x="1772" y="1153"/>
                  </a:cubicBezTo>
                  <a:cubicBezTo>
                    <a:pt x="1898" y="1059"/>
                    <a:pt x="2035" y="1038"/>
                    <a:pt x="2171" y="1038"/>
                  </a:cubicBezTo>
                  <a:cubicBezTo>
                    <a:pt x="2318" y="1038"/>
                    <a:pt x="2443" y="1111"/>
                    <a:pt x="2517" y="1164"/>
                  </a:cubicBezTo>
                  <a:cubicBezTo>
                    <a:pt x="2611" y="1227"/>
                    <a:pt x="2622" y="1237"/>
                    <a:pt x="2632" y="1237"/>
                  </a:cubicBezTo>
                  <a:cubicBezTo>
                    <a:pt x="2726" y="1237"/>
                    <a:pt x="2726" y="1237"/>
                    <a:pt x="2726" y="1237"/>
                  </a:cubicBezTo>
                  <a:cubicBezTo>
                    <a:pt x="2726" y="0"/>
                    <a:pt x="2726" y="0"/>
                    <a:pt x="2726" y="0"/>
                  </a:cubicBezTo>
                  <a:cubicBezTo>
                    <a:pt x="1447" y="0"/>
                    <a:pt x="1447" y="0"/>
                    <a:pt x="1447" y="0"/>
                  </a:cubicBezTo>
                  <a:lnTo>
                    <a:pt x="1447" y="146"/>
                  </a:lnTo>
                </a:path>
              </a:pathLst>
            </a:custGeom>
            <a:solidFill>
              <a:schemeClr val="accent1"/>
            </a:solid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152366" tIns="76183" rIns="152366" bIns="76183" anchor="ctr"/>
            <a:lstStyle/>
            <a:p>
              <a:endParaRPr lang="en-US"/>
            </a:p>
          </p:txBody>
        </p:sp>
        <p:sp>
          <p:nvSpPr>
            <p:cNvPr id="342" name="Freeform 22"/>
            <p:cNvSpPr>
              <a:spLocks noChangeArrowheads="1"/>
            </p:cNvSpPr>
            <p:nvPr/>
          </p:nvSpPr>
          <p:spPr bwMode="auto">
            <a:xfrm>
              <a:off x="12066242" y="5587309"/>
              <a:ext cx="1344120" cy="1326424"/>
            </a:xfrm>
            <a:custGeom>
              <a:avLst/>
              <a:gdLst>
                <a:gd name="T0" fmla="*/ 2549 w 3284"/>
                <a:gd name="T1" fmla="*/ 146 h 3242"/>
                <a:gd name="T2" fmla="*/ 2549 w 3284"/>
                <a:gd name="T3" fmla="*/ 146 h 3242"/>
                <a:gd name="T4" fmla="*/ 2623 w 3284"/>
                <a:gd name="T5" fmla="*/ 262 h 3242"/>
                <a:gd name="T6" fmla="*/ 2748 w 3284"/>
                <a:gd name="T7" fmla="*/ 608 h 3242"/>
                <a:gd name="T8" fmla="*/ 2633 w 3284"/>
                <a:gd name="T9" fmla="*/ 1007 h 3242"/>
                <a:gd name="T10" fmla="*/ 2161 w 3284"/>
                <a:gd name="T11" fmla="*/ 1206 h 3242"/>
                <a:gd name="T12" fmla="*/ 1710 w 3284"/>
                <a:gd name="T13" fmla="*/ 1007 h 3242"/>
                <a:gd name="T14" fmla="*/ 1585 w 3284"/>
                <a:gd name="T15" fmla="*/ 608 h 3242"/>
                <a:gd name="T16" fmla="*/ 1731 w 3284"/>
                <a:gd name="T17" fmla="*/ 251 h 3242"/>
                <a:gd name="T18" fmla="*/ 1815 w 3284"/>
                <a:gd name="T19" fmla="*/ 115 h 3242"/>
                <a:gd name="T20" fmla="*/ 1815 w 3284"/>
                <a:gd name="T21" fmla="*/ 0 h 3242"/>
                <a:gd name="T22" fmla="*/ 1207 w 3284"/>
                <a:gd name="T23" fmla="*/ 0 h 3242"/>
                <a:gd name="T24" fmla="*/ 1207 w 3284"/>
                <a:gd name="T25" fmla="*/ 1468 h 3242"/>
                <a:gd name="T26" fmla="*/ 829 w 3284"/>
                <a:gd name="T27" fmla="*/ 1468 h 3242"/>
                <a:gd name="T28" fmla="*/ 578 w 3284"/>
                <a:gd name="T29" fmla="*/ 1352 h 3242"/>
                <a:gd name="T30" fmla="*/ 368 w 3284"/>
                <a:gd name="T31" fmla="*/ 1268 h 3242"/>
                <a:gd name="T32" fmla="*/ 116 w 3284"/>
                <a:gd name="T33" fmla="*/ 1342 h 3242"/>
                <a:gd name="T34" fmla="*/ 0 w 3284"/>
                <a:gd name="T35" fmla="*/ 1615 h 3242"/>
                <a:gd name="T36" fmla="*/ 116 w 3284"/>
                <a:gd name="T37" fmla="*/ 1898 h 3242"/>
                <a:gd name="T38" fmla="*/ 368 w 3284"/>
                <a:gd name="T39" fmla="*/ 1971 h 3242"/>
                <a:gd name="T40" fmla="*/ 578 w 3284"/>
                <a:gd name="T41" fmla="*/ 1877 h 3242"/>
                <a:gd name="T42" fmla="*/ 839 w 3284"/>
                <a:gd name="T43" fmla="*/ 1740 h 3242"/>
                <a:gd name="T44" fmla="*/ 850 w 3284"/>
                <a:gd name="T45" fmla="*/ 1740 h 3242"/>
                <a:gd name="T46" fmla="*/ 1207 w 3284"/>
                <a:gd name="T47" fmla="*/ 1740 h 3242"/>
                <a:gd name="T48" fmla="*/ 1207 w 3284"/>
                <a:gd name="T49" fmla="*/ 3241 h 3242"/>
                <a:gd name="T50" fmla="*/ 1815 w 3284"/>
                <a:gd name="T51" fmla="*/ 3241 h 3242"/>
                <a:gd name="T52" fmla="*/ 1815 w 3284"/>
                <a:gd name="T53" fmla="*/ 3104 h 3242"/>
                <a:gd name="T54" fmla="*/ 1731 w 3284"/>
                <a:gd name="T55" fmla="*/ 2968 h 3242"/>
                <a:gd name="T56" fmla="*/ 1585 w 3284"/>
                <a:gd name="T57" fmla="*/ 2611 h 3242"/>
                <a:gd name="T58" fmla="*/ 1710 w 3284"/>
                <a:gd name="T59" fmla="*/ 2202 h 3242"/>
                <a:gd name="T60" fmla="*/ 2161 w 3284"/>
                <a:gd name="T61" fmla="*/ 2013 h 3242"/>
                <a:gd name="T62" fmla="*/ 2633 w 3284"/>
                <a:gd name="T63" fmla="*/ 2202 h 3242"/>
                <a:gd name="T64" fmla="*/ 2748 w 3284"/>
                <a:gd name="T65" fmla="*/ 2611 h 3242"/>
                <a:gd name="T66" fmla="*/ 2623 w 3284"/>
                <a:gd name="T67" fmla="*/ 2957 h 3242"/>
                <a:gd name="T68" fmla="*/ 2549 w 3284"/>
                <a:gd name="T69" fmla="*/ 3073 h 3242"/>
                <a:gd name="T70" fmla="*/ 2549 w 3284"/>
                <a:gd name="T71" fmla="*/ 3241 h 3242"/>
                <a:gd name="T72" fmla="*/ 3179 w 3284"/>
                <a:gd name="T73" fmla="*/ 3241 h 3242"/>
                <a:gd name="T74" fmla="*/ 3283 w 3284"/>
                <a:gd name="T75" fmla="*/ 3073 h 3242"/>
                <a:gd name="T76" fmla="*/ 3283 w 3284"/>
                <a:gd name="T77" fmla="*/ 1363 h 3242"/>
                <a:gd name="T78" fmla="*/ 3283 w 3284"/>
                <a:gd name="T79" fmla="*/ 0 h 3242"/>
                <a:gd name="T80" fmla="*/ 2549 w 3284"/>
                <a:gd name="T81" fmla="*/ 0 h 3242"/>
                <a:gd name="T82" fmla="*/ 2549 w 3284"/>
                <a:gd name="T83" fmla="*/ 146 h 3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284" h="3242">
                  <a:moveTo>
                    <a:pt x="2549" y="146"/>
                  </a:moveTo>
                  <a:lnTo>
                    <a:pt x="2549" y="146"/>
                  </a:lnTo>
                  <a:cubicBezTo>
                    <a:pt x="2549" y="167"/>
                    <a:pt x="2560" y="167"/>
                    <a:pt x="2623" y="262"/>
                  </a:cubicBezTo>
                  <a:cubicBezTo>
                    <a:pt x="2685" y="335"/>
                    <a:pt x="2748" y="462"/>
                    <a:pt x="2748" y="608"/>
                  </a:cubicBezTo>
                  <a:cubicBezTo>
                    <a:pt x="2748" y="745"/>
                    <a:pt x="2728" y="891"/>
                    <a:pt x="2633" y="1007"/>
                  </a:cubicBezTo>
                  <a:cubicBezTo>
                    <a:pt x="2539" y="1121"/>
                    <a:pt x="2360" y="1206"/>
                    <a:pt x="2161" y="1206"/>
                  </a:cubicBezTo>
                  <a:cubicBezTo>
                    <a:pt x="1973" y="1195"/>
                    <a:pt x="1805" y="1121"/>
                    <a:pt x="1710" y="1007"/>
                  </a:cubicBezTo>
                  <a:cubicBezTo>
                    <a:pt x="1616" y="891"/>
                    <a:pt x="1585" y="745"/>
                    <a:pt x="1585" y="608"/>
                  </a:cubicBezTo>
                  <a:cubicBezTo>
                    <a:pt x="1585" y="451"/>
                    <a:pt x="1668" y="335"/>
                    <a:pt x="1731" y="251"/>
                  </a:cubicBezTo>
                  <a:cubicBezTo>
                    <a:pt x="1794" y="157"/>
                    <a:pt x="1815" y="146"/>
                    <a:pt x="1815" y="115"/>
                  </a:cubicBezTo>
                  <a:cubicBezTo>
                    <a:pt x="1815" y="0"/>
                    <a:pt x="1815" y="0"/>
                    <a:pt x="1815" y="0"/>
                  </a:cubicBezTo>
                  <a:cubicBezTo>
                    <a:pt x="1207" y="0"/>
                    <a:pt x="1207" y="0"/>
                    <a:pt x="1207" y="0"/>
                  </a:cubicBezTo>
                  <a:cubicBezTo>
                    <a:pt x="1207" y="1468"/>
                    <a:pt x="1207" y="1468"/>
                    <a:pt x="1207" y="1468"/>
                  </a:cubicBezTo>
                  <a:cubicBezTo>
                    <a:pt x="829" y="1468"/>
                    <a:pt x="829" y="1468"/>
                    <a:pt x="829" y="1468"/>
                  </a:cubicBezTo>
                  <a:cubicBezTo>
                    <a:pt x="714" y="1468"/>
                    <a:pt x="651" y="1405"/>
                    <a:pt x="578" y="1352"/>
                  </a:cubicBezTo>
                  <a:cubicBezTo>
                    <a:pt x="515" y="1300"/>
                    <a:pt x="452" y="1268"/>
                    <a:pt x="368" y="1268"/>
                  </a:cubicBezTo>
                  <a:cubicBezTo>
                    <a:pt x="273" y="1268"/>
                    <a:pt x="179" y="1290"/>
                    <a:pt x="116" y="1342"/>
                  </a:cubicBezTo>
                  <a:cubicBezTo>
                    <a:pt x="43" y="1395"/>
                    <a:pt x="0" y="1468"/>
                    <a:pt x="0" y="1615"/>
                  </a:cubicBezTo>
                  <a:cubicBezTo>
                    <a:pt x="11" y="1772"/>
                    <a:pt x="53" y="1846"/>
                    <a:pt x="116" y="1898"/>
                  </a:cubicBezTo>
                  <a:cubicBezTo>
                    <a:pt x="179" y="1951"/>
                    <a:pt x="263" y="1971"/>
                    <a:pt x="368" y="1971"/>
                  </a:cubicBezTo>
                  <a:cubicBezTo>
                    <a:pt x="452" y="1971"/>
                    <a:pt x="515" y="1940"/>
                    <a:pt x="578" y="1877"/>
                  </a:cubicBezTo>
                  <a:cubicBezTo>
                    <a:pt x="651" y="1824"/>
                    <a:pt x="724" y="1751"/>
                    <a:pt x="839" y="1740"/>
                  </a:cubicBezTo>
                  <a:cubicBezTo>
                    <a:pt x="839" y="1740"/>
                    <a:pt x="839" y="1740"/>
                    <a:pt x="850" y="1740"/>
                  </a:cubicBezTo>
                  <a:cubicBezTo>
                    <a:pt x="1207" y="1740"/>
                    <a:pt x="1207" y="1740"/>
                    <a:pt x="1207" y="1740"/>
                  </a:cubicBezTo>
                  <a:cubicBezTo>
                    <a:pt x="1207" y="3241"/>
                    <a:pt x="1207" y="3241"/>
                    <a:pt x="1207" y="3241"/>
                  </a:cubicBezTo>
                  <a:cubicBezTo>
                    <a:pt x="1815" y="3241"/>
                    <a:pt x="1815" y="3241"/>
                    <a:pt x="1815" y="3241"/>
                  </a:cubicBezTo>
                  <a:cubicBezTo>
                    <a:pt x="1815" y="3104"/>
                    <a:pt x="1815" y="3104"/>
                    <a:pt x="1815" y="3104"/>
                  </a:cubicBezTo>
                  <a:cubicBezTo>
                    <a:pt x="1815" y="3073"/>
                    <a:pt x="1794" y="3052"/>
                    <a:pt x="1731" y="2968"/>
                  </a:cubicBezTo>
                  <a:cubicBezTo>
                    <a:pt x="1668" y="2884"/>
                    <a:pt x="1585" y="2758"/>
                    <a:pt x="1585" y="2611"/>
                  </a:cubicBezTo>
                  <a:cubicBezTo>
                    <a:pt x="1585" y="2475"/>
                    <a:pt x="1616" y="2328"/>
                    <a:pt x="1710" y="2202"/>
                  </a:cubicBezTo>
                  <a:cubicBezTo>
                    <a:pt x="1805" y="2097"/>
                    <a:pt x="1973" y="2013"/>
                    <a:pt x="2161" y="2013"/>
                  </a:cubicBezTo>
                  <a:cubicBezTo>
                    <a:pt x="2360" y="2013"/>
                    <a:pt x="2539" y="2097"/>
                    <a:pt x="2633" y="2202"/>
                  </a:cubicBezTo>
                  <a:cubicBezTo>
                    <a:pt x="2728" y="2328"/>
                    <a:pt x="2748" y="2475"/>
                    <a:pt x="2748" y="2611"/>
                  </a:cubicBezTo>
                  <a:cubicBezTo>
                    <a:pt x="2748" y="2758"/>
                    <a:pt x="2685" y="2874"/>
                    <a:pt x="2623" y="2957"/>
                  </a:cubicBezTo>
                  <a:cubicBezTo>
                    <a:pt x="2560" y="3041"/>
                    <a:pt x="2549" y="3052"/>
                    <a:pt x="2549" y="3073"/>
                  </a:cubicBezTo>
                  <a:cubicBezTo>
                    <a:pt x="2549" y="3241"/>
                    <a:pt x="2549" y="3241"/>
                    <a:pt x="2549" y="3241"/>
                  </a:cubicBezTo>
                  <a:cubicBezTo>
                    <a:pt x="3179" y="3241"/>
                    <a:pt x="3179" y="3241"/>
                    <a:pt x="3179" y="3241"/>
                  </a:cubicBezTo>
                  <a:cubicBezTo>
                    <a:pt x="3231" y="3167"/>
                    <a:pt x="3273" y="3114"/>
                    <a:pt x="3283" y="3073"/>
                  </a:cubicBezTo>
                  <a:cubicBezTo>
                    <a:pt x="3283" y="1363"/>
                    <a:pt x="3283" y="1363"/>
                    <a:pt x="3283" y="1363"/>
                  </a:cubicBezTo>
                  <a:cubicBezTo>
                    <a:pt x="3283" y="0"/>
                    <a:pt x="3283" y="0"/>
                    <a:pt x="3283" y="0"/>
                  </a:cubicBezTo>
                  <a:cubicBezTo>
                    <a:pt x="2549" y="0"/>
                    <a:pt x="2549" y="0"/>
                    <a:pt x="2549" y="0"/>
                  </a:cubicBezTo>
                  <a:lnTo>
                    <a:pt x="2549" y="146"/>
                  </a:lnTo>
                </a:path>
              </a:pathLst>
            </a:custGeom>
            <a:solidFill>
              <a:schemeClr val="accent1"/>
            </a:solid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152366" tIns="76183" rIns="152366" bIns="76183" anchor="ctr"/>
            <a:lstStyle/>
            <a:p>
              <a:endParaRPr lang="en-US"/>
            </a:p>
          </p:txBody>
        </p:sp>
        <p:sp>
          <p:nvSpPr>
            <p:cNvPr id="343" name="Freeform 23"/>
            <p:cNvSpPr>
              <a:spLocks noChangeArrowheads="1"/>
            </p:cNvSpPr>
            <p:nvPr/>
          </p:nvSpPr>
          <p:spPr bwMode="auto">
            <a:xfrm>
              <a:off x="13545676" y="5587309"/>
              <a:ext cx="600795" cy="1326424"/>
            </a:xfrm>
            <a:custGeom>
              <a:avLst/>
              <a:gdLst>
                <a:gd name="T0" fmla="*/ 599 w 1470"/>
                <a:gd name="T1" fmla="*/ 0 h 3242"/>
                <a:gd name="T2" fmla="*/ 599 w 1470"/>
                <a:gd name="T3" fmla="*/ 0 h 3242"/>
                <a:gd name="T4" fmla="*/ 32 w 1470"/>
                <a:gd name="T5" fmla="*/ 0 h 3242"/>
                <a:gd name="T6" fmla="*/ 32 w 1470"/>
                <a:gd name="T7" fmla="*/ 3177 h 3242"/>
                <a:gd name="T8" fmla="*/ 0 w 1470"/>
                <a:gd name="T9" fmla="*/ 3241 h 3242"/>
                <a:gd name="T10" fmla="*/ 347 w 1470"/>
                <a:gd name="T11" fmla="*/ 3241 h 3242"/>
                <a:gd name="T12" fmla="*/ 358 w 1470"/>
                <a:gd name="T13" fmla="*/ 3220 h 3242"/>
                <a:gd name="T14" fmla="*/ 1469 w 1470"/>
                <a:gd name="T15" fmla="*/ 1562 h 3242"/>
                <a:gd name="T16" fmla="*/ 599 w 1470"/>
                <a:gd name="T17" fmla="*/ 0 h 3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70" h="3242">
                  <a:moveTo>
                    <a:pt x="599" y="0"/>
                  </a:moveTo>
                  <a:lnTo>
                    <a:pt x="599" y="0"/>
                  </a:lnTo>
                  <a:cubicBezTo>
                    <a:pt x="32" y="0"/>
                    <a:pt x="32" y="0"/>
                    <a:pt x="32" y="0"/>
                  </a:cubicBezTo>
                  <a:cubicBezTo>
                    <a:pt x="32" y="3177"/>
                    <a:pt x="32" y="3177"/>
                    <a:pt x="32" y="3177"/>
                  </a:cubicBezTo>
                  <a:cubicBezTo>
                    <a:pt x="22" y="3198"/>
                    <a:pt x="11" y="3220"/>
                    <a:pt x="0" y="3241"/>
                  </a:cubicBezTo>
                  <a:cubicBezTo>
                    <a:pt x="347" y="3241"/>
                    <a:pt x="347" y="3241"/>
                    <a:pt x="347" y="3241"/>
                  </a:cubicBezTo>
                  <a:cubicBezTo>
                    <a:pt x="347" y="3230"/>
                    <a:pt x="358" y="3220"/>
                    <a:pt x="358" y="3220"/>
                  </a:cubicBezTo>
                  <a:cubicBezTo>
                    <a:pt x="997" y="3030"/>
                    <a:pt x="1469" y="3052"/>
                    <a:pt x="1469" y="1562"/>
                  </a:cubicBezTo>
                  <a:cubicBezTo>
                    <a:pt x="1469" y="870"/>
                    <a:pt x="1113" y="272"/>
                    <a:pt x="599" y="0"/>
                  </a:cubicBezTo>
                </a:path>
              </a:pathLst>
            </a:custGeom>
            <a:solidFill>
              <a:schemeClr val="accent1"/>
            </a:solid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152366" tIns="76183" rIns="152366" bIns="76183" anchor="ctr"/>
            <a:lstStyle/>
            <a:p>
              <a:endParaRPr lang="en-US"/>
            </a:p>
          </p:txBody>
        </p:sp>
        <p:sp>
          <p:nvSpPr>
            <p:cNvPr id="344" name="Freeform 24"/>
            <p:cNvSpPr>
              <a:spLocks noChangeArrowheads="1"/>
            </p:cNvSpPr>
            <p:nvPr/>
          </p:nvSpPr>
          <p:spPr bwMode="auto">
            <a:xfrm>
              <a:off x="11346372" y="6504075"/>
              <a:ext cx="1926872" cy="2069943"/>
            </a:xfrm>
            <a:custGeom>
              <a:avLst/>
              <a:gdLst>
                <a:gd name="T0" fmla="*/ 4079 w 4710"/>
                <a:gd name="T1" fmla="*/ 829 h 5056"/>
                <a:gd name="T2" fmla="*/ 4079 w 4710"/>
                <a:gd name="T3" fmla="*/ 829 h 5056"/>
                <a:gd name="T4" fmla="*/ 4195 w 4710"/>
                <a:gd name="T5" fmla="*/ 577 h 5056"/>
                <a:gd name="T6" fmla="*/ 4279 w 4710"/>
                <a:gd name="T7" fmla="*/ 357 h 5056"/>
                <a:gd name="T8" fmla="*/ 4205 w 4710"/>
                <a:gd name="T9" fmla="*/ 105 h 5056"/>
                <a:gd name="T10" fmla="*/ 3933 w 4710"/>
                <a:gd name="T11" fmla="*/ 0 h 5056"/>
                <a:gd name="T12" fmla="*/ 3650 w 4710"/>
                <a:gd name="T13" fmla="*/ 105 h 5056"/>
                <a:gd name="T14" fmla="*/ 3576 w 4710"/>
                <a:gd name="T15" fmla="*/ 357 h 5056"/>
                <a:gd name="T16" fmla="*/ 3670 w 4710"/>
                <a:gd name="T17" fmla="*/ 577 h 5056"/>
                <a:gd name="T18" fmla="*/ 3807 w 4710"/>
                <a:gd name="T19" fmla="*/ 829 h 5056"/>
                <a:gd name="T20" fmla="*/ 3807 w 4710"/>
                <a:gd name="T21" fmla="*/ 839 h 5056"/>
                <a:gd name="T22" fmla="*/ 3807 w 4710"/>
                <a:gd name="T23" fmla="*/ 1269 h 5056"/>
                <a:gd name="T24" fmla="*/ 1584 w 4710"/>
                <a:gd name="T25" fmla="*/ 1269 h 5056"/>
                <a:gd name="T26" fmla="*/ 1584 w 4710"/>
                <a:gd name="T27" fmla="*/ 1364 h 5056"/>
                <a:gd name="T28" fmla="*/ 1657 w 4710"/>
                <a:gd name="T29" fmla="*/ 1479 h 5056"/>
                <a:gd name="T30" fmla="*/ 1793 w 4710"/>
                <a:gd name="T31" fmla="*/ 1825 h 5056"/>
                <a:gd name="T32" fmla="*/ 1667 w 4710"/>
                <a:gd name="T33" fmla="*/ 2223 h 5056"/>
                <a:gd name="T34" fmla="*/ 1206 w 4710"/>
                <a:gd name="T35" fmla="*/ 2423 h 5056"/>
                <a:gd name="T36" fmla="*/ 744 w 4710"/>
                <a:gd name="T37" fmla="*/ 2223 h 5056"/>
                <a:gd name="T38" fmla="*/ 619 w 4710"/>
                <a:gd name="T39" fmla="*/ 1825 h 5056"/>
                <a:gd name="T40" fmla="*/ 765 w 4710"/>
                <a:gd name="T41" fmla="*/ 1468 h 5056"/>
                <a:gd name="T42" fmla="*/ 859 w 4710"/>
                <a:gd name="T43" fmla="*/ 1332 h 5056"/>
                <a:gd name="T44" fmla="*/ 859 w 4710"/>
                <a:gd name="T45" fmla="*/ 1269 h 5056"/>
                <a:gd name="T46" fmla="*/ 0 w 4710"/>
                <a:gd name="T47" fmla="*/ 1269 h 5056"/>
                <a:gd name="T48" fmla="*/ 200 w 4710"/>
                <a:gd name="T49" fmla="*/ 3555 h 5056"/>
                <a:gd name="T50" fmla="*/ 1562 w 4710"/>
                <a:gd name="T51" fmla="*/ 5055 h 5056"/>
                <a:gd name="T52" fmla="*/ 2317 w 4710"/>
                <a:gd name="T53" fmla="*/ 5055 h 5056"/>
                <a:gd name="T54" fmla="*/ 4269 w 4710"/>
                <a:gd name="T55" fmla="*/ 3545 h 5056"/>
                <a:gd name="T56" fmla="*/ 4205 w 4710"/>
                <a:gd name="T57" fmla="*/ 3146 h 5056"/>
                <a:gd name="T58" fmla="*/ 4195 w 4710"/>
                <a:gd name="T59" fmla="*/ 3146 h 5056"/>
                <a:gd name="T60" fmla="*/ 3891 w 4710"/>
                <a:gd name="T61" fmla="*/ 3304 h 5056"/>
                <a:gd name="T62" fmla="*/ 3880 w 4710"/>
                <a:gd name="T63" fmla="*/ 3304 h 5056"/>
                <a:gd name="T64" fmla="*/ 3723 w 4710"/>
                <a:gd name="T65" fmla="*/ 3377 h 5056"/>
                <a:gd name="T66" fmla="*/ 3723 w 4710"/>
                <a:gd name="T67" fmla="*/ 3377 h 5056"/>
                <a:gd name="T68" fmla="*/ 3702 w 4710"/>
                <a:gd name="T69" fmla="*/ 3387 h 5056"/>
                <a:gd name="T70" fmla="*/ 3670 w 4710"/>
                <a:gd name="T71" fmla="*/ 3397 h 5056"/>
                <a:gd name="T72" fmla="*/ 3670 w 4710"/>
                <a:gd name="T73" fmla="*/ 3387 h 5056"/>
                <a:gd name="T74" fmla="*/ 3503 w 4710"/>
                <a:gd name="T75" fmla="*/ 3419 h 5056"/>
                <a:gd name="T76" fmla="*/ 3367 w 4710"/>
                <a:gd name="T77" fmla="*/ 3597 h 5056"/>
                <a:gd name="T78" fmla="*/ 3072 w 4710"/>
                <a:gd name="T79" fmla="*/ 3755 h 5056"/>
                <a:gd name="T80" fmla="*/ 2957 w 4710"/>
                <a:gd name="T81" fmla="*/ 3776 h 5056"/>
                <a:gd name="T82" fmla="*/ 2947 w 4710"/>
                <a:gd name="T83" fmla="*/ 3776 h 5056"/>
                <a:gd name="T84" fmla="*/ 2433 w 4710"/>
                <a:gd name="T85" fmla="*/ 3838 h 5056"/>
                <a:gd name="T86" fmla="*/ 2423 w 4710"/>
                <a:gd name="T87" fmla="*/ 3838 h 5056"/>
                <a:gd name="T88" fmla="*/ 1982 w 4710"/>
                <a:gd name="T89" fmla="*/ 3745 h 5056"/>
                <a:gd name="T90" fmla="*/ 1698 w 4710"/>
                <a:gd name="T91" fmla="*/ 3304 h 5056"/>
                <a:gd name="T92" fmla="*/ 1698 w 4710"/>
                <a:gd name="T93" fmla="*/ 3293 h 5056"/>
                <a:gd name="T94" fmla="*/ 1678 w 4710"/>
                <a:gd name="T95" fmla="*/ 2874 h 5056"/>
                <a:gd name="T96" fmla="*/ 1877 w 4710"/>
                <a:gd name="T97" fmla="*/ 2412 h 5056"/>
                <a:gd name="T98" fmla="*/ 2297 w 4710"/>
                <a:gd name="T99" fmla="*/ 2223 h 5056"/>
                <a:gd name="T100" fmla="*/ 2307 w 4710"/>
                <a:gd name="T101" fmla="*/ 2223 h 5056"/>
                <a:gd name="T102" fmla="*/ 2832 w 4710"/>
                <a:gd name="T103" fmla="*/ 2181 h 5056"/>
                <a:gd name="T104" fmla="*/ 2832 w 4710"/>
                <a:gd name="T105" fmla="*/ 2181 h 5056"/>
                <a:gd name="T106" fmla="*/ 3283 w 4710"/>
                <a:gd name="T107" fmla="*/ 2287 h 5056"/>
                <a:gd name="T108" fmla="*/ 3324 w 4710"/>
                <a:gd name="T109" fmla="*/ 2328 h 5056"/>
                <a:gd name="T110" fmla="*/ 3324 w 4710"/>
                <a:gd name="T111" fmla="*/ 2318 h 5056"/>
                <a:gd name="T112" fmla="*/ 4446 w 4710"/>
                <a:gd name="T113" fmla="*/ 1563 h 5056"/>
                <a:gd name="T114" fmla="*/ 4709 w 4710"/>
                <a:gd name="T115" fmla="*/ 1269 h 5056"/>
                <a:gd name="T116" fmla="*/ 4079 w 4710"/>
                <a:gd name="T117" fmla="*/ 1269 h 5056"/>
                <a:gd name="T118" fmla="*/ 4079 w 4710"/>
                <a:gd name="T119" fmla="*/ 829 h 50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710" h="5056">
                  <a:moveTo>
                    <a:pt x="4079" y="829"/>
                  </a:moveTo>
                  <a:lnTo>
                    <a:pt x="4079" y="829"/>
                  </a:lnTo>
                  <a:cubicBezTo>
                    <a:pt x="4079" y="713"/>
                    <a:pt x="4153" y="640"/>
                    <a:pt x="4195" y="577"/>
                  </a:cubicBezTo>
                  <a:cubicBezTo>
                    <a:pt x="4247" y="503"/>
                    <a:pt x="4279" y="441"/>
                    <a:pt x="4279" y="357"/>
                  </a:cubicBezTo>
                  <a:cubicBezTo>
                    <a:pt x="4279" y="262"/>
                    <a:pt x="4257" y="168"/>
                    <a:pt x="4205" y="105"/>
                  </a:cubicBezTo>
                  <a:cubicBezTo>
                    <a:pt x="4153" y="42"/>
                    <a:pt x="4079" y="0"/>
                    <a:pt x="3933" y="0"/>
                  </a:cubicBezTo>
                  <a:cubicBezTo>
                    <a:pt x="3775" y="0"/>
                    <a:pt x="3702" y="52"/>
                    <a:pt x="3650" y="105"/>
                  </a:cubicBezTo>
                  <a:cubicBezTo>
                    <a:pt x="3597" y="168"/>
                    <a:pt x="3576" y="262"/>
                    <a:pt x="3576" y="357"/>
                  </a:cubicBezTo>
                  <a:cubicBezTo>
                    <a:pt x="3576" y="451"/>
                    <a:pt x="3618" y="503"/>
                    <a:pt x="3670" y="577"/>
                  </a:cubicBezTo>
                  <a:cubicBezTo>
                    <a:pt x="3723" y="640"/>
                    <a:pt x="3796" y="713"/>
                    <a:pt x="3807" y="829"/>
                  </a:cubicBezTo>
                  <a:cubicBezTo>
                    <a:pt x="3818" y="839"/>
                    <a:pt x="3818" y="839"/>
                    <a:pt x="3807" y="839"/>
                  </a:cubicBezTo>
                  <a:cubicBezTo>
                    <a:pt x="3807" y="1269"/>
                    <a:pt x="3807" y="1269"/>
                    <a:pt x="3807" y="1269"/>
                  </a:cubicBezTo>
                  <a:cubicBezTo>
                    <a:pt x="1584" y="1269"/>
                    <a:pt x="1584" y="1269"/>
                    <a:pt x="1584" y="1269"/>
                  </a:cubicBezTo>
                  <a:cubicBezTo>
                    <a:pt x="1584" y="1364"/>
                    <a:pt x="1584" y="1364"/>
                    <a:pt x="1584" y="1364"/>
                  </a:cubicBezTo>
                  <a:cubicBezTo>
                    <a:pt x="1584" y="1385"/>
                    <a:pt x="1594" y="1385"/>
                    <a:pt x="1657" y="1479"/>
                  </a:cubicBezTo>
                  <a:cubicBezTo>
                    <a:pt x="1720" y="1552"/>
                    <a:pt x="1793" y="1678"/>
                    <a:pt x="1793" y="1825"/>
                  </a:cubicBezTo>
                  <a:cubicBezTo>
                    <a:pt x="1793" y="1961"/>
                    <a:pt x="1761" y="2108"/>
                    <a:pt x="1667" y="2223"/>
                  </a:cubicBezTo>
                  <a:cubicBezTo>
                    <a:pt x="1573" y="2339"/>
                    <a:pt x="1394" y="2423"/>
                    <a:pt x="1206" y="2423"/>
                  </a:cubicBezTo>
                  <a:cubicBezTo>
                    <a:pt x="1007" y="2412"/>
                    <a:pt x="839" y="2339"/>
                    <a:pt x="744" y="2223"/>
                  </a:cubicBezTo>
                  <a:cubicBezTo>
                    <a:pt x="650" y="2108"/>
                    <a:pt x="619" y="1961"/>
                    <a:pt x="619" y="1825"/>
                  </a:cubicBezTo>
                  <a:cubicBezTo>
                    <a:pt x="619" y="1668"/>
                    <a:pt x="703" y="1552"/>
                    <a:pt x="765" y="1468"/>
                  </a:cubicBezTo>
                  <a:cubicBezTo>
                    <a:pt x="839" y="1374"/>
                    <a:pt x="849" y="1364"/>
                    <a:pt x="859" y="1332"/>
                  </a:cubicBezTo>
                  <a:cubicBezTo>
                    <a:pt x="859" y="1269"/>
                    <a:pt x="859" y="1269"/>
                    <a:pt x="859" y="1269"/>
                  </a:cubicBezTo>
                  <a:cubicBezTo>
                    <a:pt x="0" y="1269"/>
                    <a:pt x="0" y="1269"/>
                    <a:pt x="0" y="1269"/>
                  </a:cubicBezTo>
                  <a:cubicBezTo>
                    <a:pt x="200" y="1972"/>
                    <a:pt x="420" y="2360"/>
                    <a:pt x="200" y="3555"/>
                  </a:cubicBezTo>
                  <a:cubicBezTo>
                    <a:pt x="1237" y="4572"/>
                    <a:pt x="1143" y="4814"/>
                    <a:pt x="1562" y="5055"/>
                  </a:cubicBezTo>
                  <a:cubicBezTo>
                    <a:pt x="2317" y="5055"/>
                    <a:pt x="2317" y="5055"/>
                    <a:pt x="2317" y="5055"/>
                  </a:cubicBezTo>
                  <a:cubicBezTo>
                    <a:pt x="2863" y="4730"/>
                    <a:pt x="3586" y="4164"/>
                    <a:pt x="4269" y="3545"/>
                  </a:cubicBezTo>
                  <a:cubicBezTo>
                    <a:pt x="4216" y="3409"/>
                    <a:pt x="4205" y="3272"/>
                    <a:pt x="4205" y="3146"/>
                  </a:cubicBezTo>
                  <a:cubicBezTo>
                    <a:pt x="4195" y="3146"/>
                    <a:pt x="4195" y="3146"/>
                    <a:pt x="4195" y="3146"/>
                  </a:cubicBezTo>
                  <a:cubicBezTo>
                    <a:pt x="4069" y="3210"/>
                    <a:pt x="3974" y="3262"/>
                    <a:pt x="3891" y="3304"/>
                  </a:cubicBezTo>
                  <a:lnTo>
                    <a:pt x="3880" y="3304"/>
                  </a:lnTo>
                  <a:cubicBezTo>
                    <a:pt x="3796" y="3345"/>
                    <a:pt x="3734" y="3366"/>
                    <a:pt x="3723" y="3377"/>
                  </a:cubicBezTo>
                  <a:lnTo>
                    <a:pt x="3723" y="3377"/>
                  </a:lnTo>
                  <a:cubicBezTo>
                    <a:pt x="3712" y="3387"/>
                    <a:pt x="3712" y="3387"/>
                    <a:pt x="3702" y="3387"/>
                  </a:cubicBezTo>
                  <a:lnTo>
                    <a:pt x="3670" y="3397"/>
                  </a:lnTo>
                  <a:cubicBezTo>
                    <a:pt x="3670" y="3387"/>
                    <a:pt x="3670" y="3387"/>
                    <a:pt x="3670" y="3387"/>
                  </a:cubicBezTo>
                  <a:cubicBezTo>
                    <a:pt x="3618" y="3419"/>
                    <a:pt x="3566" y="3419"/>
                    <a:pt x="3503" y="3419"/>
                  </a:cubicBezTo>
                  <a:cubicBezTo>
                    <a:pt x="3471" y="3493"/>
                    <a:pt x="3419" y="3555"/>
                    <a:pt x="3367" y="3597"/>
                  </a:cubicBezTo>
                  <a:cubicBezTo>
                    <a:pt x="3283" y="3671"/>
                    <a:pt x="3188" y="3723"/>
                    <a:pt x="3072" y="3755"/>
                  </a:cubicBezTo>
                  <a:cubicBezTo>
                    <a:pt x="3031" y="3765"/>
                    <a:pt x="2999" y="3776"/>
                    <a:pt x="2957" y="3776"/>
                  </a:cubicBezTo>
                  <a:lnTo>
                    <a:pt x="2947" y="3776"/>
                  </a:lnTo>
                  <a:cubicBezTo>
                    <a:pt x="2433" y="3838"/>
                    <a:pt x="2433" y="3838"/>
                    <a:pt x="2433" y="3838"/>
                  </a:cubicBezTo>
                  <a:cubicBezTo>
                    <a:pt x="2433" y="3838"/>
                    <a:pt x="2433" y="3838"/>
                    <a:pt x="2423" y="3838"/>
                  </a:cubicBezTo>
                  <a:cubicBezTo>
                    <a:pt x="2265" y="3859"/>
                    <a:pt x="2118" y="3828"/>
                    <a:pt x="1982" y="3745"/>
                  </a:cubicBezTo>
                  <a:cubicBezTo>
                    <a:pt x="1845" y="3661"/>
                    <a:pt x="1720" y="3503"/>
                    <a:pt x="1698" y="3304"/>
                  </a:cubicBezTo>
                  <a:lnTo>
                    <a:pt x="1698" y="3293"/>
                  </a:lnTo>
                  <a:cubicBezTo>
                    <a:pt x="1678" y="2874"/>
                    <a:pt x="1678" y="2874"/>
                    <a:pt x="1678" y="2874"/>
                  </a:cubicBezTo>
                  <a:cubicBezTo>
                    <a:pt x="1657" y="2674"/>
                    <a:pt x="1761" y="2517"/>
                    <a:pt x="1877" y="2412"/>
                  </a:cubicBezTo>
                  <a:cubicBezTo>
                    <a:pt x="1993" y="2307"/>
                    <a:pt x="2129" y="2244"/>
                    <a:pt x="2297" y="2223"/>
                  </a:cubicBezTo>
                  <a:cubicBezTo>
                    <a:pt x="2297" y="2223"/>
                    <a:pt x="2297" y="2223"/>
                    <a:pt x="2307" y="2223"/>
                  </a:cubicBezTo>
                  <a:cubicBezTo>
                    <a:pt x="2832" y="2181"/>
                    <a:pt x="2832" y="2181"/>
                    <a:pt x="2832" y="2181"/>
                  </a:cubicBezTo>
                  <a:lnTo>
                    <a:pt x="2832" y="2181"/>
                  </a:lnTo>
                  <a:cubicBezTo>
                    <a:pt x="2999" y="2160"/>
                    <a:pt x="3146" y="2203"/>
                    <a:pt x="3283" y="2287"/>
                  </a:cubicBezTo>
                  <a:cubicBezTo>
                    <a:pt x="3293" y="2297"/>
                    <a:pt x="3314" y="2318"/>
                    <a:pt x="3324" y="2328"/>
                  </a:cubicBezTo>
                  <a:cubicBezTo>
                    <a:pt x="3324" y="2318"/>
                    <a:pt x="3324" y="2318"/>
                    <a:pt x="3324" y="2318"/>
                  </a:cubicBezTo>
                  <a:cubicBezTo>
                    <a:pt x="3324" y="2318"/>
                    <a:pt x="4006" y="2045"/>
                    <a:pt x="4446" y="1563"/>
                  </a:cubicBezTo>
                  <a:cubicBezTo>
                    <a:pt x="4551" y="1458"/>
                    <a:pt x="4635" y="1353"/>
                    <a:pt x="4709" y="1269"/>
                  </a:cubicBezTo>
                  <a:cubicBezTo>
                    <a:pt x="4079" y="1269"/>
                    <a:pt x="4079" y="1269"/>
                    <a:pt x="4079" y="1269"/>
                  </a:cubicBezTo>
                  <a:lnTo>
                    <a:pt x="4079" y="829"/>
                  </a:lnTo>
                </a:path>
              </a:pathLst>
            </a:custGeom>
            <a:solidFill>
              <a:schemeClr val="accent2"/>
            </a:solidFill>
            <a:ln>
              <a:noFill/>
            </a:ln>
            <a:effectLst/>
            <a:extLst/>
          </p:spPr>
          <p:txBody>
            <a:bodyPr wrap="none" lIns="152366" tIns="76183" rIns="152366" bIns="76183" anchor="ctr"/>
            <a:lstStyle/>
            <a:p>
              <a:endParaRPr lang="en-US"/>
            </a:p>
          </p:txBody>
        </p:sp>
        <p:sp>
          <p:nvSpPr>
            <p:cNvPr id="345" name="Freeform 25"/>
            <p:cNvSpPr>
              <a:spLocks noChangeArrowheads="1"/>
            </p:cNvSpPr>
            <p:nvPr/>
          </p:nvSpPr>
          <p:spPr bwMode="auto">
            <a:xfrm>
              <a:off x="11580916" y="8689516"/>
              <a:ext cx="909311" cy="1404023"/>
            </a:xfrm>
            <a:custGeom>
              <a:avLst/>
              <a:gdLst>
                <a:gd name="T0" fmla="*/ 1594 w 2224"/>
                <a:gd name="T1" fmla="*/ 0 h 3431"/>
                <a:gd name="T2" fmla="*/ 1594 w 2224"/>
                <a:gd name="T3" fmla="*/ 0 h 3431"/>
                <a:gd name="T4" fmla="*/ 325 w 2224"/>
                <a:gd name="T5" fmla="*/ 0 h 3431"/>
                <a:gd name="T6" fmla="*/ 157 w 2224"/>
                <a:gd name="T7" fmla="*/ 252 h 3431"/>
                <a:gd name="T8" fmla="*/ 587 w 2224"/>
                <a:gd name="T9" fmla="*/ 1521 h 3431"/>
                <a:gd name="T10" fmla="*/ 314 w 2224"/>
                <a:gd name="T11" fmla="*/ 2192 h 3431"/>
                <a:gd name="T12" fmla="*/ 860 w 2224"/>
                <a:gd name="T13" fmla="*/ 2192 h 3431"/>
                <a:gd name="T14" fmla="*/ 860 w 2224"/>
                <a:gd name="T15" fmla="*/ 2580 h 3431"/>
                <a:gd name="T16" fmla="*/ 860 w 2224"/>
                <a:gd name="T17" fmla="*/ 2590 h 3431"/>
                <a:gd name="T18" fmla="*/ 713 w 2224"/>
                <a:gd name="T19" fmla="*/ 2842 h 3431"/>
                <a:gd name="T20" fmla="*/ 618 w 2224"/>
                <a:gd name="T21" fmla="*/ 3062 h 3431"/>
                <a:gd name="T22" fmla="*/ 692 w 2224"/>
                <a:gd name="T23" fmla="*/ 3315 h 3431"/>
                <a:gd name="T24" fmla="*/ 975 w 2224"/>
                <a:gd name="T25" fmla="*/ 3419 h 3431"/>
                <a:gd name="T26" fmla="*/ 1258 w 2224"/>
                <a:gd name="T27" fmla="*/ 3315 h 3431"/>
                <a:gd name="T28" fmla="*/ 1332 w 2224"/>
                <a:gd name="T29" fmla="*/ 3062 h 3431"/>
                <a:gd name="T30" fmla="*/ 1248 w 2224"/>
                <a:gd name="T31" fmla="*/ 2842 h 3431"/>
                <a:gd name="T32" fmla="*/ 1121 w 2224"/>
                <a:gd name="T33" fmla="*/ 2590 h 3431"/>
                <a:gd name="T34" fmla="*/ 1121 w 2224"/>
                <a:gd name="T35" fmla="*/ 2192 h 3431"/>
                <a:gd name="T36" fmla="*/ 1751 w 2224"/>
                <a:gd name="T37" fmla="*/ 2192 h 3431"/>
                <a:gd name="T38" fmla="*/ 1783 w 2224"/>
                <a:gd name="T39" fmla="*/ 1279 h 3431"/>
                <a:gd name="T40" fmla="*/ 2139 w 2224"/>
                <a:gd name="T41" fmla="*/ 263 h 3431"/>
                <a:gd name="T42" fmla="*/ 1594 w 2224"/>
                <a:gd name="T43" fmla="*/ 0 h 34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224" h="3431">
                  <a:moveTo>
                    <a:pt x="1594" y="0"/>
                  </a:moveTo>
                  <a:lnTo>
                    <a:pt x="1594" y="0"/>
                  </a:lnTo>
                  <a:cubicBezTo>
                    <a:pt x="325" y="0"/>
                    <a:pt x="325" y="0"/>
                    <a:pt x="325" y="0"/>
                  </a:cubicBezTo>
                  <a:cubicBezTo>
                    <a:pt x="251" y="63"/>
                    <a:pt x="198" y="147"/>
                    <a:pt x="157" y="252"/>
                  </a:cubicBezTo>
                  <a:cubicBezTo>
                    <a:pt x="0" y="671"/>
                    <a:pt x="545" y="1080"/>
                    <a:pt x="587" y="1521"/>
                  </a:cubicBezTo>
                  <a:cubicBezTo>
                    <a:pt x="503" y="1773"/>
                    <a:pt x="409" y="1982"/>
                    <a:pt x="314" y="2192"/>
                  </a:cubicBezTo>
                  <a:cubicBezTo>
                    <a:pt x="860" y="2192"/>
                    <a:pt x="860" y="2192"/>
                    <a:pt x="860" y="2192"/>
                  </a:cubicBezTo>
                  <a:cubicBezTo>
                    <a:pt x="860" y="2580"/>
                    <a:pt x="860" y="2580"/>
                    <a:pt x="860" y="2580"/>
                  </a:cubicBezTo>
                  <a:lnTo>
                    <a:pt x="860" y="2590"/>
                  </a:lnTo>
                  <a:cubicBezTo>
                    <a:pt x="849" y="2706"/>
                    <a:pt x="765" y="2780"/>
                    <a:pt x="713" y="2842"/>
                  </a:cubicBezTo>
                  <a:cubicBezTo>
                    <a:pt x="660" y="2916"/>
                    <a:pt x="618" y="2979"/>
                    <a:pt x="618" y="3062"/>
                  </a:cubicBezTo>
                  <a:cubicBezTo>
                    <a:pt x="618" y="3157"/>
                    <a:pt x="639" y="3251"/>
                    <a:pt x="692" y="3315"/>
                  </a:cubicBezTo>
                  <a:cubicBezTo>
                    <a:pt x="744" y="3377"/>
                    <a:pt x="828" y="3419"/>
                    <a:pt x="975" y="3419"/>
                  </a:cubicBezTo>
                  <a:cubicBezTo>
                    <a:pt x="1121" y="3430"/>
                    <a:pt x="1205" y="3377"/>
                    <a:pt x="1258" y="3315"/>
                  </a:cubicBezTo>
                  <a:cubicBezTo>
                    <a:pt x="1300" y="3251"/>
                    <a:pt x="1332" y="3157"/>
                    <a:pt x="1332" y="3062"/>
                  </a:cubicBezTo>
                  <a:cubicBezTo>
                    <a:pt x="1332" y="2979"/>
                    <a:pt x="1289" y="2916"/>
                    <a:pt x="1248" y="2842"/>
                  </a:cubicBezTo>
                  <a:cubicBezTo>
                    <a:pt x="1195" y="2780"/>
                    <a:pt x="1121" y="2706"/>
                    <a:pt x="1121" y="2590"/>
                  </a:cubicBezTo>
                  <a:cubicBezTo>
                    <a:pt x="1121" y="2192"/>
                    <a:pt x="1121" y="2192"/>
                    <a:pt x="1121" y="2192"/>
                  </a:cubicBezTo>
                  <a:cubicBezTo>
                    <a:pt x="1751" y="2192"/>
                    <a:pt x="1751" y="2192"/>
                    <a:pt x="1751" y="2192"/>
                  </a:cubicBezTo>
                  <a:cubicBezTo>
                    <a:pt x="1751" y="1909"/>
                    <a:pt x="1762" y="1615"/>
                    <a:pt x="1783" y="1279"/>
                  </a:cubicBezTo>
                  <a:cubicBezTo>
                    <a:pt x="1877" y="818"/>
                    <a:pt x="2223" y="598"/>
                    <a:pt x="2139" y="263"/>
                  </a:cubicBezTo>
                  <a:cubicBezTo>
                    <a:pt x="2066" y="11"/>
                    <a:pt x="1814" y="73"/>
                    <a:pt x="1594" y="0"/>
                  </a:cubicBezTo>
                </a:path>
              </a:pathLst>
            </a:custGeom>
            <a:solidFill>
              <a:schemeClr val="accent2"/>
            </a:solidFill>
            <a:ln>
              <a:noFill/>
            </a:ln>
            <a:effectLst/>
            <a:extLst/>
          </p:spPr>
          <p:txBody>
            <a:bodyPr wrap="none" lIns="152366" tIns="76183" rIns="152366" bIns="76183" anchor="ctr"/>
            <a:lstStyle/>
            <a:p>
              <a:endParaRPr lang="en-US"/>
            </a:p>
          </p:txBody>
        </p:sp>
        <p:sp>
          <p:nvSpPr>
            <p:cNvPr id="346" name="Freeform 26"/>
            <p:cNvSpPr>
              <a:spLocks noChangeArrowheads="1"/>
            </p:cNvSpPr>
            <p:nvPr/>
          </p:nvSpPr>
          <p:spPr bwMode="auto">
            <a:xfrm>
              <a:off x="12701316" y="7023816"/>
              <a:ext cx="923744" cy="750738"/>
            </a:xfrm>
            <a:custGeom>
              <a:avLst/>
              <a:gdLst>
                <a:gd name="T0" fmla="*/ 1395 w 2256"/>
                <a:gd name="T1" fmla="*/ 546 h 1836"/>
                <a:gd name="T2" fmla="*/ 1395 w 2256"/>
                <a:gd name="T3" fmla="*/ 546 h 1836"/>
                <a:gd name="T4" fmla="*/ 136 w 2256"/>
                <a:gd name="T5" fmla="*/ 1395 h 1836"/>
                <a:gd name="T6" fmla="*/ 21 w 2256"/>
                <a:gd name="T7" fmla="*/ 1657 h 1836"/>
                <a:gd name="T8" fmla="*/ 230 w 2256"/>
                <a:gd name="T9" fmla="*/ 1793 h 1836"/>
                <a:gd name="T10" fmla="*/ 1604 w 2256"/>
                <a:gd name="T11" fmla="*/ 860 h 1836"/>
                <a:gd name="T12" fmla="*/ 2255 w 2256"/>
                <a:gd name="T13" fmla="*/ 0 h 1836"/>
                <a:gd name="T14" fmla="*/ 1888 w 2256"/>
                <a:gd name="T15" fmla="*/ 0 h 1836"/>
                <a:gd name="T16" fmla="*/ 1395 w 2256"/>
                <a:gd name="T17" fmla="*/ 546 h 18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56" h="1836">
                  <a:moveTo>
                    <a:pt x="1395" y="546"/>
                  </a:moveTo>
                  <a:lnTo>
                    <a:pt x="1395" y="546"/>
                  </a:lnTo>
                  <a:cubicBezTo>
                    <a:pt x="881" y="1112"/>
                    <a:pt x="136" y="1395"/>
                    <a:pt x="136" y="1395"/>
                  </a:cubicBezTo>
                  <a:cubicBezTo>
                    <a:pt x="53" y="1416"/>
                    <a:pt x="0" y="1541"/>
                    <a:pt x="21" y="1657"/>
                  </a:cubicBezTo>
                  <a:cubicBezTo>
                    <a:pt x="42" y="1762"/>
                    <a:pt x="157" y="1835"/>
                    <a:pt x="230" y="1793"/>
                  </a:cubicBezTo>
                  <a:cubicBezTo>
                    <a:pt x="230" y="1793"/>
                    <a:pt x="1017" y="1500"/>
                    <a:pt x="1604" y="860"/>
                  </a:cubicBezTo>
                  <a:cubicBezTo>
                    <a:pt x="1919" y="524"/>
                    <a:pt x="2129" y="220"/>
                    <a:pt x="2255" y="0"/>
                  </a:cubicBezTo>
                  <a:cubicBezTo>
                    <a:pt x="1888" y="0"/>
                    <a:pt x="1888" y="0"/>
                    <a:pt x="1888" y="0"/>
                  </a:cubicBezTo>
                  <a:cubicBezTo>
                    <a:pt x="1762" y="147"/>
                    <a:pt x="1604" y="325"/>
                    <a:pt x="1395" y="546"/>
                  </a:cubicBezTo>
                </a:path>
              </a:pathLst>
            </a:custGeom>
            <a:solidFill>
              <a:schemeClr val="accent1"/>
            </a:solid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152366" tIns="76183" rIns="152366" bIns="76183" anchor="ctr"/>
            <a:lstStyle/>
            <a:p>
              <a:endParaRPr lang="en-US"/>
            </a:p>
          </p:txBody>
        </p:sp>
        <p:sp>
          <p:nvSpPr>
            <p:cNvPr id="347" name="Freeform 27"/>
            <p:cNvSpPr>
              <a:spLocks noChangeArrowheads="1"/>
            </p:cNvSpPr>
            <p:nvPr/>
          </p:nvSpPr>
          <p:spPr bwMode="auto">
            <a:xfrm>
              <a:off x="12174494" y="7539949"/>
              <a:ext cx="488935" cy="400634"/>
            </a:xfrm>
            <a:custGeom>
              <a:avLst/>
              <a:gdLst>
                <a:gd name="T0" fmla="*/ 871 w 1196"/>
                <a:gd name="T1" fmla="*/ 11 h 977"/>
                <a:gd name="T2" fmla="*/ 871 w 1196"/>
                <a:gd name="T3" fmla="*/ 11 h 977"/>
                <a:gd name="T4" fmla="*/ 849 w 1196"/>
                <a:gd name="T5" fmla="*/ 11 h 977"/>
                <a:gd name="T6" fmla="*/ 304 w 1196"/>
                <a:gd name="T7" fmla="*/ 53 h 977"/>
                <a:gd name="T8" fmla="*/ 10 w 1196"/>
                <a:gd name="T9" fmla="*/ 326 h 977"/>
                <a:gd name="T10" fmla="*/ 42 w 1196"/>
                <a:gd name="T11" fmla="*/ 756 h 977"/>
                <a:gd name="T12" fmla="*/ 367 w 1196"/>
                <a:gd name="T13" fmla="*/ 954 h 977"/>
                <a:gd name="T14" fmla="*/ 891 w 1196"/>
                <a:gd name="T15" fmla="*/ 892 h 977"/>
                <a:gd name="T16" fmla="*/ 1195 w 1196"/>
                <a:gd name="T17" fmla="*/ 619 h 977"/>
                <a:gd name="T18" fmla="*/ 1164 w 1196"/>
                <a:gd name="T19" fmla="*/ 211 h 977"/>
                <a:gd name="T20" fmla="*/ 871 w 1196"/>
                <a:gd name="T21" fmla="*/ 11 h 9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96" h="977">
                  <a:moveTo>
                    <a:pt x="871" y="11"/>
                  </a:moveTo>
                  <a:lnTo>
                    <a:pt x="871" y="11"/>
                  </a:lnTo>
                  <a:cubicBezTo>
                    <a:pt x="871" y="11"/>
                    <a:pt x="860" y="11"/>
                    <a:pt x="849" y="11"/>
                  </a:cubicBezTo>
                  <a:cubicBezTo>
                    <a:pt x="304" y="53"/>
                    <a:pt x="304" y="53"/>
                    <a:pt x="304" y="53"/>
                  </a:cubicBezTo>
                  <a:cubicBezTo>
                    <a:pt x="147" y="74"/>
                    <a:pt x="0" y="200"/>
                    <a:pt x="10" y="326"/>
                  </a:cubicBezTo>
                  <a:cubicBezTo>
                    <a:pt x="42" y="756"/>
                    <a:pt x="42" y="756"/>
                    <a:pt x="42" y="756"/>
                  </a:cubicBezTo>
                  <a:cubicBezTo>
                    <a:pt x="53" y="882"/>
                    <a:pt x="209" y="976"/>
                    <a:pt x="367" y="954"/>
                  </a:cubicBezTo>
                  <a:cubicBezTo>
                    <a:pt x="891" y="892"/>
                    <a:pt x="891" y="892"/>
                    <a:pt x="891" y="892"/>
                  </a:cubicBezTo>
                  <a:cubicBezTo>
                    <a:pt x="1059" y="882"/>
                    <a:pt x="1195" y="745"/>
                    <a:pt x="1195" y="619"/>
                  </a:cubicBezTo>
                  <a:cubicBezTo>
                    <a:pt x="1164" y="211"/>
                    <a:pt x="1164" y="211"/>
                    <a:pt x="1164" y="211"/>
                  </a:cubicBezTo>
                  <a:cubicBezTo>
                    <a:pt x="1154" y="95"/>
                    <a:pt x="1027" y="0"/>
                    <a:pt x="871" y="11"/>
                  </a:cubicBezTo>
                </a:path>
              </a:pathLst>
            </a:custGeom>
            <a:solidFill>
              <a:schemeClr val="accent1"/>
            </a:solid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152366" tIns="76183" rIns="152366" bIns="76183" anchor="ctr"/>
            <a:lstStyle/>
            <a:p>
              <a:endParaRPr lang="en-US"/>
            </a:p>
          </p:txBody>
        </p:sp>
        <p:sp>
          <p:nvSpPr>
            <p:cNvPr id="348" name="Freeform 28"/>
            <p:cNvSpPr>
              <a:spLocks noChangeArrowheads="1"/>
            </p:cNvSpPr>
            <p:nvPr/>
          </p:nvSpPr>
          <p:spPr bwMode="auto">
            <a:xfrm>
              <a:off x="12710338" y="8187821"/>
              <a:ext cx="992303" cy="1404023"/>
            </a:xfrm>
            <a:custGeom>
              <a:avLst/>
              <a:gdLst>
                <a:gd name="T0" fmla="*/ 1049 w 2424"/>
                <a:gd name="T1" fmla="*/ 0 h 3430"/>
                <a:gd name="T2" fmla="*/ 1049 w 2424"/>
                <a:gd name="T3" fmla="*/ 0 h 3430"/>
                <a:gd name="T4" fmla="*/ 0 w 2424"/>
                <a:gd name="T5" fmla="*/ 3419 h 3430"/>
                <a:gd name="T6" fmla="*/ 1059 w 2424"/>
                <a:gd name="T7" fmla="*/ 3419 h 3430"/>
                <a:gd name="T8" fmla="*/ 1059 w 2424"/>
                <a:gd name="T9" fmla="*/ 3314 h 3430"/>
                <a:gd name="T10" fmla="*/ 986 w 2424"/>
                <a:gd name="T11" fmla="*/ 3188 h 3430"/>
                <a:gd name="T12" fmla="*/ 860 w 2424"/>
                <a:gd name="T13" fmla="*/ 2842 h 3430"/>
                <a:gd name="T14" fmla="*/ 986 w 2424"/>
                <a:gd name="T15" fmla="*/ 2444 h 3430"/>
                <a:gd name="T16" fmla="*/ 1447 w 2424"/>
                <a:gd name="T17" fmla="*/ 2255 h 3430"/>
                <a:gd name="T18" fmla="*/ 1898 w 2424"/>
                <a:gd name="T19" fmla="*/ 2444 h 3430"/>
                <a:gd name="T20" fmla="*/ 2024 w 2424"/>
                <a:gd name="T21" fmla="*/ 2842 h 3430"/>
                <a:gd name="T22" fmla="*/ 1888 w 2424"/>
                <a:gd name="T23" fmla="*/ 3199 h 3430"/>
                <a:gd name="T24" fmla="*/ 1793 w 2424"/>
                <a:gd name="T25" fmla="*/ 3335 h 3430"/>
                <a:gd name="T26" fmla="*/ 1793 w 2424"/>
                <a:gd name="T27" fmla="*/ 3419 h 3430"/>
                <a:gd name="T28" fmla="*/ 2391 w 2424"/>
                <a:gd name="T29" fmla="*/ 3419 h 3430"/>
                <a:gd name="T30" fmla="*/ 2423 w 2424"/>
                <a:gd name="T31" fmla="*/ 3429 h 3430"/>
                <a:gd name="T32" fmla="*/ 2423 w 2424"/>
                <a:gd name="T33" fmla="*/ 1101 h 3430"/>
                <a:gd name="T34" fmla="*/ 1049 w 2424"/>
                <a:gd name="T35" fmla="*/ 0 h 34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424" h="3430">
                  <a:moveTo>
                    <a:pt x="1049" y="0"/>
                  </a:moveTo>
                  <a:lnTo>
                    <a:pt x="1049" y="0"/>
                  </a:lnTo>
                  <a:cubicBezTo>
                    <a:pt x="828" y="1269"/>
                    <a:pt x="409" y="2307"/>
                    <a:pt x="0" y="3419"/>
                  </a:cubicBezTo>
                  <a:cubicBezTo>
                    <a:pt x="1059" y="3419"/>
                    <a:pt x="1059" y="3419"/>
                    <a:pt x="1059" y="3419"/>
                  </a:cubicBezTo>
                  <a:cubicBezTo>
                    <a:pt x="1059" y="3314"/>
                    <a:pt x="1059" y="3314"/>
                    <a:pt x="1059" y="3314"/>
                  </a:cubicBezTo>
                  <a:cubicBezTo>
                    <a:pt x="1059" y="3293"/>
                    <a:pt x="1049" y="3283"/>
                    <a:pt x="986" y="3188"/>
                  </a:cubicBezTo>
                  <a:cubicBezTo>
                    <a:pt x="934" y="3115"/>
                    <a:pt x="860" y="3000"/>
                    <a:pt x="860" y="2842"/>
                  </a:cubicBezTo>
                  <a:cubicBezTo>
                    <a:pt x="860" y="2706"/>
                    <a:pt x="881" y="2569"/>
                    <a:pt x="986" y="2444"/>
                  </a:cubicBezTo>
                  <a:cubicBezTo>
                    <a:pt x="1070" y="2329"/>
                    <a:pt x="1248" y="2245"/>
                    <a:pt x="1447" y="2255"/>
                  </a:cubicBezTo>
                  <a:cubicBezTo>
                    <a:pt x="1636" y="2255"/>
                    <a:pt x="1814" y="2329"/>
                    <a:pt x="1898" y="2444"/>
                  </a:cubicBezTo>
                  <a:cubicBezTo>
                    <a:pt x="2003" y="2559"/>
                    <a:pt x="2024" y="2706"/>
                    <a:pt x="2024" y="2842"/>
                  </a:cubicBezTo>
                  <a:cubicBezTo>
                    <a:pt x="2024" y="3000"/>
                    <a:pt x="1940" y="3125"/>
                    <a:pt x="1888" y="3199"/>
                  </a:cubicBezTo>
                  <a:cubicBezTo>
                    <a:pt x="1814" y="3293"/>
                    <a:pt x="1793" y="3314"/>
                    <a:pt x="1793" y="3335"/>
                  </a:cubicBezTo>
                  <a:cubicBezTo>
                    <a:pt x="1793" y="3419"/>
                    <a:pt x="1793" y="3419"/>
                    <a:pt x="1793" y="3419"/>
                  </a:cubicBezTo>
                  <a:cubicBezTo>
                    <a:pt x="2391" y="3419"/>
                    <a:pt x="2391" y="3419"/>
                    <a:pt x="2391" y="3419"/>
                  </a:cubicBezTo>
                  <a:cubicBezTo>
                    <a:pt x="2402" y="3419"/>
                    <a:pt x="2412" y="3419"/>
                    <a:pt x="2423" y="3429"/>
                  </a:cubicBezTo>
                  <a:cubicBezTo>
                    <a:pt x="2423" y="1101"/>
                    <a:pt x="2423" y="1101"/>
                    <a:pt x="2423" y="1101"/>
                  </a:cubicBezTo>
                  <a:cubicBezTo>
                    <a:pt x="1741" y="671"/>
                    <a:pt x="1174" y="283"/>
                    <a:pt x="1049" y="0"/>
                  </a:cubicBezTo>
                </a:path>
              </a:pathLst>
            </a:custGeom>
            <a:solidFill>
              <a:schemeClr val="accent2"/>
            </a:solidFill>
            <a:ln>
              <a:noFill/>
            </a:ln>
            <a:effectLst/>
            <a:extLst/>
          </p:spPr>
          <p:txBody>
            <a:bodyPr wrap="none" lIns="152366" tIns="76183" rIns="152366" bIns="76183" anchor="ctr"/>
            <a:lstStyle/>
            <a:p>
              <a:endParaRPr lang="en-US"/>
            </a:p>
          </p:txBody>
        </p:sp>
        <p:sp>
          <p:nvSpPr>
            <p:cNvPr id="349" name="Freeform 29"/>
            <p:cNvSpPr>
              <a:spLocks noChangeArrowheads="1"/>
            </p:cNvSpPr>
            <p:nvPr/>
          </p:nvSpPr>
          <p:spPr bwMode="auto">
            <a:xfrm>
              <a:off x="9392437" y="8393551"/>
              <a:ext cx="1845684" cy="1709010"/>
            </a:xfrm>
            <a:custGeom>
              <a:avLst/>
              <a:gdLst>
                <a:gd name="T0" fmla="*/ 0 w 4511"/>
                <a:gd name="T1" fmla="*/ 2915 h 4175"/>
                <a:gd name="T2" fmla="*/ 0 w 4511"/>
                <a:gd name="T3" fmla="*/ 2915 h 4175"/>
                <a:gd name="T4" fmla="*/ 2999 w 4511"/>
                <a:gd name="T5" fmla="*/ 2915 h 4175"/>
                <a:gd name="T6" fmla="*/ 2999 w 4511"/>
                <a:gd name="T7" fmla="*/ 3324 h 4175"/>
                <a:gd name="T8" fmla="*/ 2999 w 4511"/>
                <a:gd name="T9" fmla="*/ 3335 h 4175"/>
                <a:gd name="T10" fmla="*/ 2852 w 4511"/>
                <a:gd name="T11" fmla="*/ 3597 h 4175"/>
                <a:gd name="T12" fmla="*/ 2759 w 4511"/>
                <a:gd name="T13" fmla="*/ 3806 h 4175"/>
                <a:gd name="T14" fmla="*/ 2832 w 4511"/>
                <a:gd name="T15" fmla="*/ 4058 h 4175"/>
                <a:gd name="T16" fmla="*/ 3115 w 4511"/>
                <a:gd name="T17" fmla="*/ 4163 h 4175"/>
                <a:gd name="T18" fmla="*/ 3398 w 4511"/>
                <a:gd name="T19" fmla="*/ 4058 h 4175"/>
                <a:gd name="T20" fmla="*/ 3471 w 4511"/>
                <a:gd name="T21" fmla="*/ 3806 h 4175"/>
                <a:gd name="T22" fmla="*/ 3387 w 4511"/>
                <a:gd name="T23" fmla="*/ 3597 h 4175"/>
                <a:gd name="T24" fmla="*/ 3262 w 4511"/>
                <a:gd name="T25" fmla="*/ 3335 h 4175"/>
                <a:gd name="T26" fmla="*/ 3262 w 4511"/>
                <a:gd name="T27" fmla="*/ 2915 h 4175"/>
                <a:gd name="T28" fmla="*/ 4447 w 4511"/>
                <a:gd name="T29" fmla="*/ 2915 h 4175"/>
                <a:gd name="T30" fmla="*/ 4437 w 4511"/>
                <a:gd name="T31" fmla="*/ 0 h 4175"/>
                <a:gd name="T32" fmla="*/ 0 w 4511"/>
                <a:gd name="T33" fmla="*/ 2915 h 4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511" h="4175">
                  <a:moveTo>
                    <a:pt x="0" y="2915"/>
                  </a:moveTo>
                  <a:lnTo>
                    <a:pt x="0" y="2915"/>
                  </a:lnTo>
                  <a:cubicBezTo>
                    <a:pt x="2999" y="2915"/>
                    <a:pt x="2999" y="2915"/>
                    <a:pt x="2999" y="2915"/>
                  </a:cubicBezTo>
                  <a:cubicBezTo>
                    <a:pt x="2999" y="3324"/>
                    <a:pt x="2999" y="3324"/>
                    <a:pt x="2999" y="3324"/>
                  </a:cubicBezTo>
                  <a:cubicBezTo>
                    <a:pt x="2999" y="3335"/>
                    <a:pt x="2999" y="3335"/>
                    <a:pt x="2999" y="3335"/>
                  </a:cubicBezTo>
                  <a:cubicBezTo>
                    <a:pt x="2989" y="3450"/>
                    <a:pt x="2905" y="3523"/>
                    <a:pt x="2852" y="3597"/>
                  </a:cubicBezTo>
                  <a:cubicBezTo>
                    <a:pt x="2800" y="3659"/>
                    <a:pt x="2759" y="3722"/>
                    <a:pt x="2759" y="3806"/>
                  </a:cubicBezTo>
                  <a:cubicBezTo>
                    <a:pt x="2759" y="3911"/>
                    <a:pt x="2780" y="3995"/>
                    <a:pt x="2832" y="4058"/>
                  </a:cubicBezTo>
                  <a:cubicBezTo>
                    <a:pt x="2884" y="4122"/>
                    <a:pt x="2968" y="4163"/>
                    <a:pt x="3115" y="4163"/>
                  </a:cubicBezTo>
                  <a:cubicBezTo>
                    <a:pt x="3262" y="4174"/>
                    <a:pt x="3346" y="4132"/>
                    <a:pt x="3398" y="4058"/>
                  </a:cubicBezTo>
                  <a:cubicBezTo>
                    <a:pt x="3440" y="3995"/>
                    <a:pt x="3471" y="3901"/>
                    <a:pt x="3471" y="3806"/>
                  </a:cubicBezTo>
                  <a:cubicBezTo>
                    <a:pt x="3471" y="3722"/>
                    <a:pt x="3430" y="3659"/>
                    <a:pt x="3387" y="3597"/>
                  </a:cubicBezTo>
                  <a:cubicBezTo>
                    <a:pt x="3335" y="3523"/>
                    <a:pt x="3262" y="3450"/>
                    <a:pt x="3262" y="3335"/>
                  </a:cubicBezTo>
                  <a:cubicBezTo>
                    <a:pt x="3262" y="2915"/>
                    <a:pt x="3262" y="2915"/>
                    <a:pt x="3262" y="2915"/>
                  </a:cubicBezTo>
                  <a:cubicBezTo>
                    <a:pt x="4447" y="2915"/>
                    <a:pt x="4447" y="2915"/>
                    <a:pt x="4447" y="2915"/>
                  </a:cubicBezTo>
                  <a:cubicBezTo>
                    <a:pt x="4468" y="2013"/>
                    <a:pt x="4510" y="1079"/>
                    <a:pt x="4437" y="0"/>
                  </a:cubicBezTo>
                  <a:cubicBezTo>
                    <a:pt x="3262" y="628"/>
                    <a:pt x="577" y="1719"/>
                    <a:pt x="0" y="2915"/>
                  </a:cubicBezTo>
                </a:path>
              </a:pathLst>
            </a:custGeom>
            <a:solidFill>
              <a:schemeClr val="accent2"/>
            </a:solidFill>
            <a:ln>
              <a:noFill/>
            </a:ln>
            <a:effectLst/>
            <a:extLst/>
          </p:spPr>
          <p:txBody>
            <a:bodyPr wrap="none" lIns="152366" tIns="76183" rIns="152366" bIns="76183" anchor="ctr"/>
            <a:lstStyle/>
            <a:p>
              <a:endParaRPr lang="en-US"/>
            </a:p>
          </p:txBody>
        </p:sp>
        <p:sp>
          <p:nvSpPr>
            <p:cNvPr id="350" name="Freeform 30"/>
            <p:cNvSpPr>
              <a:spLocks noChangeArrowheads="1"/>
            </p:cNvSpPr>
            <p:nvPr/>
          </p:nvSpPr>
          <p:spPr bwMode="auto">
            <a:xfrm>
              <a:off x="13818109" y="8711171"/>
              <a:ext cx="1322469" cy="2485013"/>
            </a:xfrm>
            <a:custGeom>
              <a:avLst/>
              <a:gdLst>
                <a:gd name="T0" fmla="*/ 3230 w 3231"/>
                <a:gd name="T1" fmla="*/ 4867 h 6074"/>
                <a:gd name="T2" fmla="*/ 3230 w 3231"/>
                <a:gd name="T3" fmla="*/ 4867 h 6074"/>
                <a:gd name="T4" fmla="*/ 2821 w 3231"/>
                <a:gd name="T5" fmla="*/ 2371 h 6074"/>
                <a:gd name="T6" fmla="*/ 0 w 3231"/>
                <a:gd name="T7" fmla="*/ 0 h 6074"/>
                <a:gd name="T8" fmla="*/ 0 w 3231"/>
                <a:gd name="T9" fmla="*/ 3347 h 6074"/>
                <a:gd name="T10" fmla="*/ 125 w 3231"/>
                <a:gd name="T11" fmla="*/ 3347 h 6074"/>
                <a:gd name="T12" fmla="*/ 241 w 3231"/>
                <a:gd name="T13" fmla="*/ 3273 h 6074"/>
                <a:gd name="T14" fmla="*/ 587 w 3231"/>
                <a:gd name="T15" fmla="*/ 3147 h 6074"/>
                <a:gd name="T16" fmla="*/ 996 w 3231"/>
                <a:gd name="T17" fmla="*/ 3273 h 6074"/>
                <a:gd name="T18" fmla="*/ 1184 w 3231"/>
                <a:gd name="T19" fmla="*/ 3734 h 6074"/>
                <a:gd name="T20" fmla="*/ 985 w 3231"/>
                <a:gd name="T21" fmla="*/ 4196 h 6074"/>
                <a:gd name="T22" fmla="*/ 587 w 3231"/>
                <a:gd name="T23" fmla="*/ 4321 h 6074"/>
                <a:gd name="T24" fmla="*/ 230 w 3231"/>
                <a:gd name="T25" fmla="*/ 4174 h 6074"/>
                <a:gd name="T26" fmla="*/ 94 w 3231"/>
                <a:gd name="T27" fmla="*/ 4080 h 6074"/>
                <a:gd name="T28" fmla="*/ 0 w 3231"/>
                <a:gd name="T29" fmla="*/ 4080 h 6074"/>
                <a:gd name="T30" fmla="*/ 0 w 3231"/>
                <a:gd name="T31" fmla="*/ 4867 h 6074"/>
                <a:gd name="T32" fmla="*/ 1458 w 3231"/>
                <a:gd name="T33" fmla="*/ 4867 h 6074"/>
                <a:gd name="T34" fmla="*/ 1458 w 3231"/>
                <a:gd name="T35" fmla="*/ 5224 h 6074"/>
                <a:gd name="T36" fmla="*/ 1458 w 3231"/>
                <a:gd name="T37" fmla="*/ 5234 h 6074"/>
                <a:gd name="T38" fmla="*/ 1321 w 3231"/>
                <a:gd name="T39" fmla="*/ 5496 h 6074"/>
                <a:gd name="T40" fmla="*/ 1227 w 3231"/>
                <a:gd name="T41" fmla="*/ 5706 h 6074"/>
                <a:gd name="T42" fmla="*/ 1300 w 3231"/>
                <a:gd name="T43" fmla="*/ 5958 h 6074"/>
                <a:gd name="T44" fmla="*/ 1583 w 3231"/>
                <a:gd name="T45" fmla="*/ 6073 h 6074"/>
                <a:gd name="T46" fmla="*/ 1856 w 3231"/>
                <a:gd name="T47" fmla="*/ 5968 h 6074"/>
                <a:gd name="T48" fmla="*/ 1930 w 3231"/>
                <a:gd name="T49" fmla="*/ 5706 h 6074"/>
                <a:gd name="T50" fmla="*/ 1846 w 3231"/>
                <a:gd name="T51" fmla="*/ 5496 h 6074"/>
                <a:gd name="T52" fmla="*/ 1730 w 3231"/>
                <a:gd name="T53" fmla="*/ 5244 h 6074"/>
                <a:gd name="T54" fmla="*/ 1730 w 3231"/>
                <a:gd name="T55" fmla="*/ 4867 h 6074"/>
                <a:gd name="T56" fmla="*/ 3230 w 3231"/>
                <a:gd name="T57" fmla="*/ 4867 h 60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231" h="6074">
                  <a:moveTo>
                    <a:pt x="3230" y="4867"/>
                  </a:moveTo>
                  <a:lnTo>
                    <a:pt x="3230" y="4867"/>
                  </a:lnTo>
                  <a:cubicBezTo>
                    <a:pt x="2821" y="2371"/>
                    <a:pt x="2821" y="2371"/>
                    <a:pt x="2821" y="2371"/>
                  </a:cubicBezTo>
                  <a:cubicBezTo>
                    <a:pt x="2705" y="1657"/>
                    <a:pt x="1227" y="766"/>
                    <a:pt x="0" y="0"/>
                  </a:cubicBezTo>
                  <a:cubicBezTo>
                    <a:pt x="0" y="3347"/>
                    <a:pt x="0" y="3347"/>
                    <a:pt x="0" y="3347"/>
                  </a:cubicBezTo>
                  <a:cubicBezTo>
                    <a:pt x="125" y="3347"/>
                    <a:pt x="125" y="3347"/>
                    <a:pt x="125" y="3347"/>
                  </a:cubicBezTo>
                  <a:cubicBezTo>
                    <a:pt x="146" y="3347"/>
                    <a:pt x="146" y="3347"/>
                    <a:pt x="241" y="3273"/>
                  </a:cubicBezTo>
                  <a:cubicBezTo>
                    <a:pt x="325" y="3220"/>
                    <a:pt x="440" y="3147"/>
                    <a:pt x="587" y="3147"/>
                  </a:cubicBezTo>
                  <a:cubicBezTo>
                    <a:pt x="723" y="3147"/>
                    <a:pt x="870" y="3167"/>
                    <a:pt x="996" y="3273"/>
                  </a:cubicBezTo>
                  <a:cubicBezTo>
                    <a:pt x="1100" y="3357"/>
                    <a:pt x="1184" y="3535"/>
                    <a:pt x="1184" y="3734"/>
                  </a:cubicBezTo>
                  <a:cubicBezTo>
                    <a:pt x="1184" y="3934"/>
                    <a:pt x="1100" y="4101"/>
                    <a:pt x="985" y="4196"/>
                  </a:cubicBezTo>
                  <a:cubicBezTo>
                    <a:pt x="870" y="4290"/>
                    <a:pt x="723" y="4321"/>
                    <a:pt x="587" y="4321"/>
                  </a:cubicBezTo>
                  <a:cubicBezTo>
                    <a:pt x="440" y="4321"/>
                    <a:pt x="314" y="4237"/>
                    <a:pt x="230" y="4174"/>
                  </a:cubicBezTo>
                  <a:cubicBezTo>
                    <a:pt x="146" y="4101"/>
                    <a:pt x="125" y="4080"/>
                    <a:pt x="94" y="4080"/>
                  </a:cubicBezTo>
                  <a:cubicBezTo>
                    <a:pt x="0" y="4080"/>
                    <a:pt x="0" y="4080"/>
                    <a:pt x="0" y="4080"/>
                  </a:cubicBezTo>
                  <a:cubicBezTo>
                    <a:pt x="0" y="4867"/>
                    <a:pt x="0" y="4867"/>
                    <a:pt x="0" y="4867"/>
                  </a:cubicBezTo>
                  <a:cubicBezTo>
                    <a:pt x="1458" y="4867"/>
                    <a:pt x="1458" y="4867"/>
                    <a:pt x="1458" y="4867"/>
                  </a:cubicBezTo>
                  <a:cubicBezTo>
                    <a:pt x="1458" y="5224"/>
                    <a:pt x="1458" y="5224"/>
                    <a:pt x="1458" y="5224"/>
                  </a:cubicBezTo>
                  <a:cubicBezTo>
                    <a:pt x="1458" y="5234"/>
                    <a:pt x="1458" y="5234"/>
                    <a:pt x="1458" y="5234"/>
                  </a:cubicBezTo>
                  <a:cubicBezTo>
                    <a:pt x="1447" y="5349"/>
                    <a:pt x="1374" y="5423"/>
                    <a:pt x="1321" y="5496"/>
                  </a:cubicBezTo>
                  <a:cubicBezTo>
                    <a:pt x="1258" y="5559"/>
                    <a:pt x="1227" y="5622"/>
                    <a:pt x="1227" y="5706"/>
                  </a:cubicBezTo>
                  <a:cubicBezTo>
                    <a:pt x="1227" y="5811"/>
                    <a:pt x="1247" y="5895"/>
                    <a:pt x="1300" y="5958"/>
                  </a:cubicBezTo>
                  <a:cubicBezTo>
                    <a:pt x="1352" y="6020"/>
                    <a:pt x="1426" y="6062"/>
                    <a:pt x="1583" y="6073"/>
                  </a:cubicBezTo>
                  <a:cubicBezTo>
                    <a:pt x="1730" y="6073"/>
                    <a:pt x="1803" y="6031"/>
                    <a:pt x="1856" y="5968"/>
                  </a:cubicBezTo>
                  <a:cubicBezTo>
                    <a:pt x="1908" y="5895"/>
                    <a:pt x="1930" y="5800"/>
                    <a:pt x="1930" y="5706"/>
                  </a:cubicBezTo>
                  <a:cubicBezTo>
                    <a:pt x="1930" y="5622"/>
                    <a:pt x="1898" y="5559"/>
                    <a:pt x="1846" y="5496"/>
                  </a:cubicBezTo>
                  <a:cubicBezTo>
                    <a:pt x="1803" y="5423"/>
                    <a:pt x="1730" y="5360"/>
                    <a:pt x="1730" y="5244"/>
                  </a:cubicBezTo>
                  <a:cubicBezTo>
                    <a:pt x="1730" y="4867"/>
                    <a:pt x="1730" y="4867"/>
                    <a:pt x="1730" y="4867"/>
                  </a:cubicBezTo>
                  <a:lnTo>
                    <a:pt x="3230" y="4867"/>
                  </a:lnTo>
                </a:path>
              </a:pathLst>
            </a:custGeom>
            <a:solidFill>
              <a:schemeClr val="accent2"/>
            </a:solidFill>
            <a:ln>
              <a:noFill/>
            </a:ln>
            <a:effectLst/>
            <a:extLst/>
          </p:spPr>
          <p:txBody>
            <a:bodyPr wrap="none" lIns="152366" tIns="76183" rIns="152366" bIns="76183" anchor="ctr"/>
            <a:lstStyle/>
            <a:p>
              <a:endParaRPr lang="en-US"/>
            </a:p>
          </p:txBody>
        </p:sp>
        <p:sp>
          <p:nvSpPr>
            <p:cNvPr id="351" name="Freeform 31"/>
            <p:cNvSpPr>
              <a:spLocks noChangeArrowheads="1"/>
            </p:cNvSpPr>
            <p:nvPr/>
          </p:nvSpPr>
          <p:spPr bwMode="auto">
            <a:xfrm>
              <a:off x="12387388" y="9200233"/>
              <a:ext cx="1820425" cy="1503280"/>
            </a:xfrm>
            <a:custGeom>
              <a:avLst/>
              <a:gdLst>
                <a:gd name="T0" fmla="*/ 4342 w 4448"/>
                <a:gd name="T1" fmla="*/ 2255 h 3672"/>
                <a:gd name="T2" fmla="*/ 4342 w 4448"/>
                <a:gd name="T3" fmla="*/ 2255 h 3672"/>
                <a:gd name="T4" fmla="*/ 4080 w 4448"/>
                <a:gd name="T5" fmla="*/ 2182 h 3672"/>
                <a:gd name="T6" fmla="*/ 3870 w 4448"/>
                <a:gd name="T7" fmla="*/ 2265 h 3672"/>
                <a:gd name="T8" fmla="*/ 3618 w 4448"/>
                <a:gd name="T9" fmla="*/ 2391 h 3672"/>
                <a:gd name="T10" fmla="*/ 3210 w 4448"/>
                <a:gd name="T11" fmla="*/ 2391 h 3672"/>
                <a:gd name="T12" fmla="*/ 3210 w 4448"/>
                <a:gd name="T13" fmla="*/ 1216 h 3672"/>
                <a:gd name="T14" fmla="*/ 3178 w 4448"/>
                <a:gd name="T15" fmla="*/ 1228 h 3672"/>
                <a:gd name="T16" fmla="*/ 2349 w 4448"/>
                <a:gd name="T17" fmla="*/ 1228 h 3672"/>
                <a:gd name="T18" fmla="*/ 2349 w 4448"/>
                <a:gd name="T19" fmla="*/ 849 h 3672"/>
                <a:gd name="T20" fmla="*/ 2349 w 4448"/>
                <a:gd name="T21" fmla="*/ 839 h 3672"/>
                <a:gd name="T22" fmla="*/ 2486 w 4448"/>
                <a:gd name="T23" fmla="*/ 587 h 3672"/>
                <a:gd name="T24" fmla="*/ 2580 w 4448"/>
                <a:gd name="T25" fmla="*/ 367 h 3672"/>
                <a:gd name="T26" fmla="*/ 2507 w 4448"/>
                <a:gd name="T27" fmla="*/ 115 h 3672"/>
                <a:gd name="T28" fmla="*/ 2224 w 4448"/>
                <a:gd name="T29" fmla="*/ 10 h 3672"/>
                <a:gd name="T30" fmla="*/ 1951 w 4448"/>
                <a:gd name="T31" fmla="*/ 115 h 3672"/>
                <a:gd name="T32" fmla="*/ 1877 w 4448"/>
                <a:gd name="T33" fmla="*/ 367 h 3672"/>
                <a:gd name="T34" fmla="*/ 1961 w 4448"/>
                <a:gd name="T35" fmla="*/ 577 h 3672"/>
                <a:gd name="T36" fmla="*/ 2077 w 4448"/>
                <a:gd name="T37" fmla="*/ 839 h 3672"/>
                <a:gd name="T38" fmla="*/ 2077 w 4448"/>
                <a:gd name="T39" fmla="*/ 1228 h 3672"/>
                <a:gd name="T40" fmla="*/ 692 w 4448"/>
                <a:gd name="T41" fmla="*/ 1228 h 3672"/>
                <a:gd name="T42" fmla="*/ 0 w 4448"/>
                <a:gd name="T43" fmla="*/ 3671 h 3672"/>
                <a:gd name="T44" fmla="*/ 1395 w 4448"/>
                <a:gd name="T45" fmla="*/ 3671 h 3672"/>
                <a:gd name="T46" fmla="*/ 1395 w 4448"/>
                <a:gd name="T47" fmla="*/ 3556 h 3672"/>
                <a:gd name="T48" fmla="*/ 1322 w 4448"/>
                <a:gd name="T49" fmla="*/ 3440 h 3672"/>
                <a:gd name="T50" fmla="*/ 1186 w 4448"/>
                <a:gd name="T51" fmla="*/ 3094 h 3672"/>
                <a:gd name="T52" fmla="*/ 1311 w 4448"/>
                <a:gd name="T53" fmla="*/ 2695 h 3672"/>
                <a:gd name="T54" fmla="*/ 1783 w 4448"/>
                <a:gd name="T55" fmla="*/ 2496 h 3672"/>
                <a:gd name="T56" fmla="*/ 2234 w 4448"/>
                <a:gd name="T57" fmla="*/ 2695 h 3672"/>
                <a:gd name="T58" fmla="*/ 2360 w 4448"/>
                <a:gd name="T59" fmla="*/ 3094 h 3672"/>
                <a:gd name="T60" fmla="*/ 2213 w 4448"/>
                <a:gd name="T61" fmla="*/ 3451 h 3672"/>
                <a:gd name="T62" fmla="*/ 2129 w 4448"/>
                <a:gd name="T63" fmla="*/ 3587 h 3672"/>
                <a:gd name="T64" fmla="*/ 2129 w 4448"/>
                <a:gd name="T65" fmla="*/ 3671 h 3672"/>
                <a:gd name="T66" fmla="*/ 3210 w 4448"/>
                <a:gd name="T67" fmla="*/ 3671 h 3672"/>
                <a:gd name="T68" fmla="*/ 3210 w 4448"/>
                <a:gd name="T69" fmla="*/ 2654 h 3672"/>
                <a:gd name="T70" fmla="*/ 3608 w 4448"/>
                <a:gd name="T71" fmla="*/ 2654 h 3672"/>
                <a:gd name="T72" fmla="*/ 3618 w 4448"/>
                <a:gd name="T73" fmla="*/ 2654 h 3672"/>
                <a:gd name="T74" fmla="*/ 3870 w 4448"/>
                <a:gd name="T75" fmla="*/ 2800 h 3672"/>
                <a:gd name="T76" fmla="*/ 4080 w 4448"/>
                <a:gd name="T77" fmla="*/ 2884 h 3672"/>
                <a:gd name="T78" fmla="*/ 4342 w 4448"/>
                <a:gd name="T79" fmla="*/ 2810 h 3672"/>
                <a:gd name="T80" fmla="*/ 4447 w 4448"/>
                <a:gd name="T81" fmla="*/ 2538 h 3672"/>
                <a:gd name="T82" fmla="*/ 4342 w 4448"/>
                <a:gd name="T83" fmla="*/ 2255 h 36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448" h="3672">
                  <a:moveTo>
                    <a:pt x="4342" y="2255"/>
                  </a:moveTo>
                  <a:lnTo>
                    <a:pt x="4342" y="2255"/>
                  </a:lnTo>
                  <a:cubicBezTo>
                    <a:pt x="4279" y="2203"/>
                    <a:pt x="4185" y="2182"/>
                    <a:pt x="4080" y="2182"/>
                  </a:cubicBezTo>
                  <a:cubicBezTo>
                    <a:pt x="4006" y="2182"/>
                    <a:pt x="3944" y="2223"/>
                    <a:pt x="3870" y="2265"/>
                  </a:cubicBezTo>
                  <a:cubicBezTo>
                    <a:pt x="3807" y="2318"/>
                    <a:pt x="3734" y="2391"/>
                    <a:pt x="3618" y="2391"/>
                  </a:cubicBezTo>
                  <a:cubicBezTo>
                    <a:pt x="3210" y="2391"/>
                    <a:pt x="3210" y="2391"/>
                    <a:pt x="3210" y="2391"/>
                  </a:cubicBezTo>
                  <a:cubicBezTo>
                    <a:pt x="3210" y="1216"/>
                    <a:pt x="3210" y="1216"/>
                    <a:pt x="3210" y="1216"/>
                  </a:cubicBezTo>
                  <a:cubicBezTo>
                    <a:pt x="3199" y="1216"/>
                    <a:pt x="3189" y="1228"/>
                    <a:pt x="3178" y="1228"/>
                  </a:cubicBezTo>
                  <a:cubicBezTo>
                    <a:pt x="2349" y="1228"/>
                    <a:pt x="2349" y="1228"/>
                    <a:pt x="2349" y="1228"/>
                  </a:cubicBezTo>
                  <a:cubicBezTo>
                    <a:pt x="2349" y="849"/>
                    <a:pt x="2349" y="849"/>
                    <a:pt x="2349" y="849"/>
                  </a:cubicBezTo>
                  <a:lnTo>
                    <a:pt x="2349" y="839"/>
                  </a:lnTo>
                  <a:cubicBezTo>
                    <a:pt x="2360" y="724"/>
                    <a:pt x="2433" y="650"/>
                    <a:pt x="2486" y="587"/>
                  </a:cubicBezTo>
                  <a:cubicBezTo>
                    <a:pt x="2548" y="514"/>
                    <a:pt x="2580" y="451"/>
                    <a:pt x="2580" y="367"/>
                  </a:cubicBezTo>
                  <a:cubicBezTo>
                    <a:pt x="2580" y="273"/>
                    <a:pt x="2560" y="178"/>
                    <a:pt x="2507" y="115"/>
                  </a:cubicBezTo>
                  <a:cubicBezTo>
                    <a:pt x="2454" y="53"/>
                    <a:pt x="2380" y="10"/>
                    <a:pt x="2224" y="10"/>
                  </a:cubicBezTo>
                  <a:cubicBezTo>
                    <a:pt x="2077" y="0"/>
                    <a:pt x="2003" y="53"/>
                    <a:pt x="1951" y="115"/>
                  </a:cubicBezTo>
                  <a:cubicBezTo>
                    <a:pt x="1898" y="178"/>
                    <a:pt x="1877" y="273"/>
                    <a:pt x="1877" y="367"/>
                  </a:cubicBezTo>
                  <a:cubicBezTo>
                    <a:pt x="1877" y="451"/>
                    <a:pt x="1909" y="514"/>
                    <a:pt x="1961" y="577"/>
                  </a:cubicBezTo>
                  <a:cubicBezTo>
                    <a:pt x="2014" y="650"/>
                    <a:pt x="2077" y="724"/>
                    <a:pt x="2077" y="839"/>
                  </a:cubicBezTo>
                  <a:cubicBezTo>
                    <a:pt x="2077" y="1228"/>
                    <a:pt x="2077" y="1228"/>
                    <a:pt x="2077" y="1228"/>
                  </a:cubicBezTo>
                  <a:cubicBezTo>
                    <a:pt x="692" y="1228"/>
                    <a:pt x="692" y="1228"/>
                    <a:pt x="692" y="1228"/>
                  </a:cubicBezTo>
                  <a:cubicBezTo>
                    <a:pt x="420" y="1971"/>
                    <a:pt x="179" y="2758"/>
                    <a:pt x="0" y="3671"/>
                  </a:cubicBezTo>
                  <a:cubicBezTo>
                    <a:pt x="1395" y="3671"/>
                    <a:pt x="1395" y="3671"/>
                    <a:pt x="1395" y="3671"/>
                  </a:cubicBezTo>
                  <a:cubicBezTo>
                    <a:pt x="1395" y="3556"/>
                    <a:pt x="1395" y="3556"/>
                    <a:pt x="1395" y="3556"/>
                  </a:cubicBezTo>
                  <a:cubicBezTo>
                    <a:pt x="1395" y="3545"/>
                    <a:pt x="1385" y="3535"/>
                    <a:pt x="1322" y="3440"/>
                  </a:cubicBezTo>
                  <a:cubicBezTo>
                    <a:pt x="1259" y="3367"/>
                    <a:pt x="1186" y="3241"/>
                    <a:pt x="1186" y="3094"/>
                  </a:cubicBezTo>
                  <a:cubicBezTo>
                    <a:pt x="1186" y="2957"/>
                    <a:pt x="1217" y="2810"/>
                    <a:pt x="1311" y="2695"/>
                  </a:cubicBezTo>
                  <a:cubicBezTo>
                    <a:pt x="1406" y="2580"/>
                    <a:pt x="1584" y="2496"/>
                    <a:pt x="1783" y="2496"/>
                  </a:cubicBezTo>
                  <a:cubicBezTo>
                    <a:pt x="1972" y="2506"/>
                    <a:pt x="2140" y="2580"/>
                    <a:pt x="2234" y="2695"/>
                  </a:cubicBezTo>
                  <a:cubicBezTo>
                    <a:pt x="2328" y="2810"/>
                    <a:pt x="2360" y="2957"/>
                    <a:pt x="2360" y="3094"/>
                  </a:cubicBezTo>
                  <a:cubicBezTo>
                    <a:pt x="2360" y="3251"/>
                    <a:pt x="2276" y="3377"/>
                    <a:pt x="2213" y="3451"/>
                  </a:cubicBezTo>
                  <a:cubicBezTo>
                    <a:pt x="2150" y="3545"/>
                    <a:pt x="2129" y="3566"/>
                    <a:pt x="2129" y="3587"/>
                  </a:cubicBezTo>
                  <a:cubicBezTo>
                    <a:pt x="2129" y="3671"/>
                    <a:pt x="2129" y="3671"/>
                    <a:pt x="2129" y="3671"/>
                  </a:cubicBezTo>
                  <a:cubicBezTo>
                    <a:pt x="3210" y="3671"/>
                    <a:pt x="3210" y="3671"/>
                    <a:pt x="3210" y="3671"/>
                  </a:cubicBezTo>
                  <a:cubicBezTo>
                    <a:pt x="3210" y="2654"/>
                    <a:pt x="3210" y="2654"/>
                    <a:pt x="3210" y="2654"/>
                  </a:cubicBezTo>
                  <a:cubicBezTo>
                    <a:pt x="3608" y="2654"/>
                    <a:pt x="3608" y="2654"/>
                    <a:pt x="3608" y="2654"/>
                  </a:cubicBezTo>
                  <a:cubicBezTo>
                    <a:pt x="3608" y="2654"/>
                    <a:pt x="3608" y="2654"/>
                    <a:pt x="3618" y="2654"/>
                  </a:cubicBezTo>
                  <a:cubicBezTo>
                    <a:pt x="3734" y="2664"/>
                    <a:pt x="3797" y="2738"/>
                    <a:pt x="3870" y="2800"/>
                  </a:cubicBezTo>
                  <a:cubicBezTo>
                    <a:pt x="3944" y="2853"/>
                    <a:pt x="3996" y="2884"/>
                    <a:pt x="4080" y="2884"/>
                  </a:cubicBezTo>
                  <a:cubicBezTo>
                    <a:pt x="4185" y="2884"/>
                    <a:pt x="4279" y="2863"/>
                    <a:pt x="4342" y="2810"/>
                  </a:cubicBezTo>
                  <a:cubicBezTo>
                    <a:pt x="4394" y="2769"/>
                    <a:pt x="4447" y="2685"/>
                    <a:pt x="4447" y="2538"/>
                  </a:cubicBezTo>
                  <a:cubicBezTo>
                    <a:pt x="4447" y="2381"/>
                    <a:pt x="4405" y="2307"/>
                    <a:pt x="4342" y="2255"/>
                  </a:cubicBezTo>
                </a:path>
              </a:pathLst>
            </a:custGeom>
            <a:solidFill>
              <a:schemeClr val="accent3"/>
            </a:solidFill>
            <a:ln>
              <a:noFill/>
            </a:ln>
            <a:effectLst/>
            <a:extLst/>
          </p:spPr>
          <p:txBody>
            <a:bodyPr wrap="none" lIns="152366" tIns="76183" rIns="152366" bIns="76183" anchor="ctr"/>
            <a:lstStyle/>
            <a:p>
              <a:endParaRPr lang="en-US"/>
            </a:p>
          </p:txBody>
        </p:sp>
        <p:sp>
          <p:nvSpPr>
            <p:cNvPr id="352" name="Freeform 32"/>
            <p:cNvSpPr>
              <a:spLocks noChangeArrowheads="1"/>
            </p:cNvSpPr>
            <p:nvPr/>
          </p:nvSpPr>
          <p:spPr bwMode="auto">
            <a:xfrm>
              <a:off x="9233668" y="9701928"/>
              <a:ext cx="2029711" cy="999780"/>
            </a:xfrm>
            <a:custGeom>
              <a:avLst/>
              <a:gdLst>
                <a:gd name="T0" fmla="*/ 4825 w 4962"/>
                <a:gd name="T1" fmla="*/ 0 h 2444"/>
                <a:gd name="T2" fmla="*/ 4825 w 4962"/>
                <a:gd name="T3" fmla="*/ 0 h 2444"/>
                <a:gd name="T4" fmla="*/ 3880 w 4962"/>
                <a:gd name="T5" fmla="*/ 0 h 2444"/>
                <a:gd name="T6" fmla="*/ 3880 w 4962"/>
                <a:gd name="T7" fmla="*/ 146 h 2444"/>
                <a:gd name="T8" fmla="*/ 3964 w 4962"/>
                <a:gd name="T9" fmla="*/ 261 h 2444"/>
                <a:gd name="T10" fmla="*/ 4090 w 4962"/>
                <a:gd name="T11" fmla="*/ 607 h 2444"/>
                <a:gd name="T12" fmla="*/ 3964 w 4962"/>
                <a:gd name="T13" fmla="*/ 1006 h 2444"/>
                <a:gd name="T14" fmla="*/ 3503 w 4962"/>
                <a:gd name="T15" fmla="*/ 1205 h 2444"/>
                <a:gd name="T16" fmla="*/ 3041 w 4962"/>
                <a:gd name="T17" fmla="*/ 1006 h 2444"/>
                <a:gd name="T18" fmla="*/ 2916 w 4962"/>
                <a:gd name="T19" fmla="*/ 607 h 2444"/>
                <a:gd name="T20" fmla="*/ 3063 w 4962"/>
                <a:gd name="T21" fmla="*/ 251 h 2444"/>
                <a:gd name="T22" fmla="*/ 3157 w 4962"/>
                <a:gd name="T23" fmla="*/ 114 h 2444"/>
                <a:gd name="T24" fmla="*/ 3157 w 4962"/>
                <a:gd name="T25" fmla="*/ 0 h 2444"/>
                <a:gd name="T26" fmla="*/ 304 w 4962"/>
                <a:gd name="T27" fmla="*/ 0 h 2444"/>
                <a:gd name="T28" fmla="*/ 294 w 4962"/>
                <a:gd name="T29" fmla="*/ 62 h 2444"/>
                <a:gd name="T30" fmla="*/ 0 w 4962"/>
                <a:gd name="T31" fmla="*/ 2443 h 2444"/>
                <a:gd name="T32" fmla="*/ 1311 w 4962"/>
                <a:gd name="T33" fmla="*/ 2443 h 2444"/>
                <a:gd name="T34" fmla="*/ 1311 w 4962"/>
                <a:gd name="T35" fmla="*/ 2359 h 2444"/>
                <a:gd name="T36" fmla="*/ 1227 w 4962"/>
                <a:gd name="T37" fmla="*/ 2223 h 2444"/>
                <a:gd name="T38" fmla="*/ 1080 w 4962"/>
                <a:gd name="T39" fmla="*/ 1866 h 2444"/>
                <a:gd name="T40" fmla="*/ 1207 w 4962"/>
                <a:gd name="T41" fmla="*/ 1467 h 2444"/>
                <a:gd name="T42" fmla="*/ 1657 w 4962"/>
                <a:gd name="T43" fmla="*/ 1268 h 2444"/>
                <a:gd name="T44" fmla="*/ 2129 w 4962"/>
                <a:gd name="T45" fmla="*/ 1467 h 2444"/>
                <a:gd name="T46" fmla="*/ 2245 w 4962"/>
                <a:gd name="T47" fmla="*/ 1866 h 2444"/>
                <a:gd name="T48" fmla="*/ 2118 w 4962"/>
                <a:gd name="T49" fmla="*/ 2212 h 2444"/>
                <a:gd name="T50" fmla="*/ 2045 w 4962"/>
                <a:gd name="T51" fmla="*/ 2328 h 2444"/>
                <a:gd name="T52" fmla="*/ 2045 w 4962"/>
                <a:gd name="T53" fmla="*/ 2443 h 2444"/>
                <a:gd name="T54" fmla="*/ 4961 w 4962"/>
                <a:gd name="T55" fmla="*/ 2443 h 2444"/>
                <a:gd name="T56" fmla="*/ 4825 w 4962"/>
                <a:gd name="T57" fmla="*/ 0 h 24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962" h="2444">
                  <a:moveTo>
                    <a:pt x="4825" y="0"/>
                  </a:moveTo>
                  <a:lnTo>
                    <a:pt x="4825" y="0"/>
                  </a:lnTo>
                  <a:cubicBezTo>
                    <a:pt x="3880" y="0"/>
                    <a:pt x="3880" y="0"/>
                    <a:pt x="3880" y="0"/>
                  </a:cubicBezTo>
                  <a:cubicBezTo>
                    <a:pt x="3880" y="146"/>
                    <a:pt x="3880" y="146"/>
                    <a:pt x="3880" y="146"/>
                  </a:cubicBezTo>
                  <a:cubicBezTo>
                    <a:pt x="3880" y="156"/>
                    <a:pt x="3891" y="167"/>
                    <a:pt x="3964" y="261"/>
                  </a:cubicBezTo>
                  <a:cubicBezTo>
                    <a:pt x="4017" y="335"/>
                    <a:pt x="4090" y="460"/>
                    <a:pt x="4090" y="607"/>
                  </a:cubicBezTo>
                  <a:cubicBezTo>
                    <a:pt x="4090" y="743"/>
                    <a:pt x="4058" y="880"/>
                    <a:pt x="3964" y="1006"/>
                  </a:cubicBezTo>
                  <a:cubicBezTo>
                    <a:pt x="3870" y="1121"/>
                    <a:pt x="3691" y="1205"/>
                    <a:pt x="3503" y="1205"/>
                  </a:cubicBezTo>
                  <a:cubicBezTo>
                    <a:pt x="3303" y="1194"/>
                    <a:pt x="3136" y="1121"/>
                    <a:pt x="3041" y="1006"/>
                  </a:cubicBezTo>
                  <a:cubicBezTo>
                    <a:pt x="2947" y="891"/>
                    <a:pt x="2916" y="743"/>
                    <a:pt x="2916" y="607"/>
                  </a:cubicBezTo>
                  <a:cubicBezTo>
                    <a:pt x="2916" y="450"/>
                    <a:pt x="3000" y="324"/>
                    <a:pt x="3063" y="251"/>
                  </a:cubicBezTo>
                  <a:cubicBezTo>
                    <a:pt x="3136" y="156"/>
                    <a:pt x="3147" y="136"/>
                    <a:pt x="3157" y="114"/>
                  </a:cubicBezTo>
                  <a:cubicBezTo>
                    <a:pt x="3157" y="0"/>
                    <a:pt x="3157" y="0"/>
                    <a:pt x="3157" y="0"/>
                  </a:cubicBezTo>
                  <a:cubicBezTo>
                    <a:pt x="304" y="0"/>
                    <a:pt x="304" y="0"/>
                    <a:pt x="304" y="0"/>
                  </a:cubicBezTo>
                  <a:cubicBezTo>
                    <a:pt x="294" y="20"/>
                    <a:pt x="294" y="41"/>
                    <a:pt x="294" y="62"/>
                  </a:cubicBezTo>
                  <a:cubicBezTo>
                    <a:pt x="0" y="2443"/>
                    <a:pt x="0" y="2443"/>
                    <a:pt x="0" y="2443"/>
                  </a:cubicBezTo>
                  <a:cubicBezTo>
                    <a:pt x="1311" y="2443"/>
                    <a:pt x="1311" y="2443"/>
                    <a:pt x="1311" y="2443"/>
                  </a:cubicBezTo>
                  <a:cubicBezTo>
                    <a:pt x="1311" y="2359"/>
                    <a:pt x="1311" y="2359"/>
                    <a:pt x="1311" y="2359"/>
                  </a:cubicBezTo>
                  <a:cubicBezTo>
                    <a:pt x="1311" y="2338"/>
                    <a:pt x="1291" y="2317"/>
                    <a:pt x="1227" y="2223"/>
                  </a:cubicBezTo>
                  <a:cubicBezTo>
                    <a:pt x="1164" y="2149"/>
                    <a:pt x="1080" y="2023"/>
                    <a:pt x="1080" y="1866"/>
                  </a:cubicBezTo>
                  <a:cubicBezTo>
                    <a:pt x="1080" y="1729"/>
                    <a:pt x="1111" y="1582"/>
                    <a:pt x="1207" y="1467"/>
                  </a:cubicBezTo>
                  <a:cubicBezTo>
                    <a:pt x="1301" y="1352"/>
                    <a:pt x="1468" y="1278"/>
                    <a:pt x="1657" y="1268"/>
                  </a:cubicBezTo>
                  <a:cubicBezTo>
                    <a:pt x="1856" y="1268"/>
                    <a:pt x="2034" y="1352"/>
                    <a:pt x="2129" y="1467"/>
                  </a:cubicBezTo>
                  <a:cubicBezTo>
                    <a:pt x="2224" y="1582"/>
                    <a:pt x="2245" y="1729"/>
                    <a:pt x="2245" y="1866"/>
                  </a:cubicBezTo>
                  <a:cubicBezTo>
                    <a:pt x="2245" y="2013"/>
                    <a:pt x="2181" y="2139"/>
                    <a:pt x="2118" y="2212"/>
                  </a:cubicBezTo>
                  <a:cubicBezTo>
                    <a:pt x="2056" y="2307"/>
                    <a:pt x="2045" y="2317"/>
                    <a:pt x="2045" y="2328"/>
                  </a:cubicBezTo>
                  <a:cubicBezTo>
                    <a:pt x="2045" y="2443"/>
                    <a:pt x="2045" y="2443"/>
                    <a:pt x="2045" y="2443"/>
                  </a:cubicBezTo>
                  <a:cubicBezTo>
                    <a:pt x="4961" y="2443"/>
                    <a:pt x="4961" y="2443"/>
                    <a:pt x="4961" y="2443"/>
                  </a:cubicBezTo>
                  <a:cubicBezTo>
                    <a:pt x="4814" y="1582"/>
                    <a:pt x="4803" y="796"/>
                    <a:pt x="4825" y="0"/>
                  </a:cubicBezTo>
                </a:path>
              </a:pathLst>
            </a:custGeom>
            <a:solidFill>
              <a:schemeClr val="accent3"/>
            </a:solidFill>
            <a:ln>
              <a:noFill/>
            </a:ln>
            <a:effectLst/>
            <a:extLst/>
          </p:spPr>
          <p:txBody>
            <a:bodyPr wrap="none" lIns="152366" tIns="76183" rIns="152366" bIns="76183" anchor="ctr"/>
            <a:lstStyle/>
            <a:p>
              <a:endParaRPr lang="en-US"/>
            </a:p>
          </p:txBody>
        </p:sp>
        <p:sp>
          <p:nvSpPr>
            <p:cNvPr id="353" name="Freeform 33"/>
            <p:cNvSpPr>
              <a:spLocks noChangeArrowheads="1"/>
            </p:cNvSpPr>
            <p:nvPr/>
          </p:nvSpPr>
          <p:spPr bwMode="auto">
            <a:xfrm>
              <a:off x="11312092" y="9701928"/>
              <a:ext cx="1055450" cy="1523131"/>
            </a:xfrm>
            <a:custGeom>
              <a:avLst/>
              <a:gdLst>
                <a:gd name="T0" fmla="*/ 2580 w 2581"/>
                <a:gd name="T1" fmla="*/ 2443 h 3723"/>
                <a:gd name="T2" fmla="*/ 2580 w 2581"/>
                <a:gd name="T3" fmla="*/ 2443 h 3723"/>
                <a:gd name="T4" fmla="*/ 2423 w 2581"/>
                <a:gd name="T5" fmla="*/ 0 h 3723"/>
                <a:gd name="T6" fmla="*/ 2013 w 2581"/>
                <a:gd name="T7" fmla="*/ 0 h 3723"/>
                <a:gd name="T8" fmla="*/ 2013 w 2581"/>
                <a:gd name="T9" fmla="*/ 114 h 3723"/>
                <a:gd name="T10" fmla="*/ 2087 w 2581"/>
                <a:gd name="T11" fmla="*/ 240 h 3723"/>
                <a:gd name="T12" fmla="*/ 2223 w 2581"/>
                <a:gd name="T13" fmla="*/ 586 h 3723"/>
                <a:gd name="T14" fmla="*/ 2097 w 2581"/>
                <a:gd name="T15" fmla="*/ 985 h 3723"/>
                <a:gd name="T16" fmla="*/ 1636 w 2581"/>
                <a:gd name="T17" fmla="*/ 1174 h 3723"/>
                <a:gd name="T18" fmla="*/ 1175 w 2581"/>
                <a:gd name="T19" fmla="*/ 985 h 3723"/>
                <a:gd name="T20" fmla="*/ 1049 w 2581"/>
                <a:gd name="T21" fmla="*/ 586 h 3723"/>
                <a:gd name="T22" fmla="*/ 1195 w 2581"/>
                <a:gd name="T23" fmla="*/ 230 h 3723"/>
                <a:gd name="T24" fmla="*/ 1290 w 2581"/>
                <a:gd name="T25" fmla="*/ 93 h 3723"/>
                <a:gd name="T26" fmla="*/ 1290 w 2581"/>
                <a:gd name="T27" fmla="*/ 0 h 3723"/>
                <a:gd name="T28" fmla="*/ 849 w 2581"/>
                <a:gd name="T29" fmla="*/ 0 h 3723"/>
                <a:gd name="T30" fmla="*/ 0 w 2581"/>
                <a:gd name="T31" fmla="*/ 2443 h 3723"/>
                <a:gd name="T32" fmla="*/ 1154 w 2581"/>
                <a:gd name="T33" fmla="*/ 2443 h 3723"/>
                <a:gd name="T34" fmla="*/ 1154 w 2581"/>
                <a:gd name="T35" fmla="*/ 2872 h 3723"/>
                <a:gd name="T36" fmla="*/ 1154 w 2581"/>
                <a:gd name="T37" fmla="*/ 2883 h 3723"/>
                <a:gd name="T38" fmla="*/ 1007 w 2581"/>
                <a:gd name="T39" fmla="*/ 3146 h 3723"/>
                <a:gd name="T40" fmla="*/ 912 w 2581"/>
                <a:gd name="T41" fmla="*/ 3355 h 3723"/>
                <a:gd name="T42" fmla="*/ 986 w 2581"/>
                <a:gd name="T43" fmla="*/ 3607 h 3723"/>
                <a:gd name="T44" fmla="*/ 1269 w 2581"/>
                <a:gd name="T45" fmla="*/ 3711 h 3723"/>
                <a:gd name="T46" fmla="*/ 1542 w 2581"/>
                <a:gd name="T47" fmla="*/ 3607 h 3723"/>
                <a:gd name="T48" fmla="*/ 1615 w 2581"/>
                <a:gd name="T49" fmla="*/ 3355 h 3723"/>
                <a:gd name="T50" fmla="*/ 1531 w 2581"/>
                <a:gd name="T51" fmla="*/ 3146 h 3723"/>
                <a:gd name="T52" fmla="*/ 1416 w 2581"/>
                <a:gd name="T53" fmla="*/ 2893 h 3723"/>
                <a:gd name="T54" fmla="*/ 1416 w 2581"/>
                <a:gd name="T55" fmla="*/ 2443 h 3723"/>
                <a:gd name="T56" fmla="*/ 2580 w 2581"/>
                <a:gd name="T57" fmla="*/ 2443 h 37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581" h="3723">
                  <a:moveTo>
                    <a:pt x="2580" y="2443"/>
                  </a:moveTo>
                  <a:lnTo>
                    <a:pt x="2580" y="2443"/>
                  </a:lnTo>
                  <a:cubicBezTo>
                    <a:pt x="2528" y="1541"/>
                    <a:pt x="2444" y="839"/>
                    <a:pt x="2423" y="0"/>
                  </a:cubicBezTo>
                  <a:cubicBezTo>
                    <a:pt x="2013" y="0"/>
                    <a:pt x="2013" y="0"/>
                    <a:pt x="2013" y="0"/>
                  </a:cubicBezTo>
                  <a:cubicBezTo>
                    <a:pt x="2013" y="114"/>
                    <a:pt x="2013" y="114"/>
                    <a:pt x="2013" y="114"/>
                  </a:cubicBezTo>
                  <a:cubicBezTo>
                    <a:pt x="2013" y="136"/>
                    <a:pt x="2024" y="146"/>
                    <a:pt x="2087" y="240"/>
                  </a:cubicBezTo>
                  <a:cubicBezTo>
                    <a:pt x="2150" y="314"/>
                    <a:pt x="2223" y="429"/>
                    <a:pt x="2223" y="586"/>
                  </a:cubicBezTo>
                  <a:cubicBezTo>
                    <a:pt x="2223" y="723"/>
                    <a:pt x="2192" y="859"/>
                    <a:pt x="2097" y="985"/>
                  </a:cubicBezTo>
                  <a:cubicBezTo>
                    <a:pt x="2003" y="1100"/>
                    <a:pt x="1825" y="1184"/>
                    <a:pt x="1636" y="1174"/>
                  </a:cubicBezTo>
                  <a:cubicBezTo>
                    <a:pt x="1437" y="1174"/>
                    <a:pt x="1269" y="1100"/>
                    <a:pt x="1175" y="985"/>
                  </a:cubicBezTo>
                  <a:cubicBezTo>
                    <a:pt x="1080" y="859"/>
                    <a:pt x="1049" y="723"/>
                    <a:pt x="1049" y="586"/>
                  </a:cubicBezTo>
                  <a:cubicBezTo>
                    <a:pt x="1049" y="429"/>
                    <a:pt x="1133" y="304"/>
                    <a:pt x="1195" y="230"/>
                  </a:cubicBezTo>
                  <a:cubicBezTo>
                    <a:pt x="1269" y="136"/>
                    <a:pt x="1279" y="114"/>
                    <a:pt x="1290" y="93"/>
                  </a:cubicBezTo>
                  <a:cubicBezTo>
                    <a:pt x="1290" y="0"/>
                    <a:pt x="1290" y="0"/>
                    <a:pt x="1290" y="0"/>
                  </a:cubicBezTo>
                  <a:cubicBezTo>
                    <a:pt x="849" y="0"/>
                    <a:pt x="849" y="0"/>
                    <a:pt x="849" y="0"/>
                  </a:cubicBezTo>
                  <a:cubicBezTo>
                    <a:pt x="608" y="534"/>
                    <a:pt x="336" y="1163"/>
                    <a:pt x="0" y="2443"/>
                  </a:cubicBezTo>
                  <a:cubicBezTo>
                    <a:pt x="1154" y="2443"/>
                    <a:pt x="1154" y="2443"/>
                    <a:pt x="1154" y="2443"/>
                  </a:cubicBezTo>
                  <a:cubicBezTo>
                    <a:pt x="1154" y="2872"/>
                    <a:pt x="1154" y="2872"/>
                    <a:pt x="1154" y="2872"/>
                  </a:cubicBezTo>
                  <a:lnTo>
                    <a:pt x="1154" y="2883"/>
                  </a:lnTo>
                  <a:cubicBezTo>
                    <a:pt x="1133" y="2999"/>
                    <a:pt x="1059" y="3072"/>
                    <a:pt x="1007" y="3146"/>
                  </a:cubicBezTo>
                  <a:cubicBezTo>
                    <a:pt x="955" y="3208"/>
                    <a:pt x="912" y="3271"/>
                    <a:pt x="912" y="3355"/>
                  </a:cubicBezTo>
                  <a:cubicBezTo>
                    <a:pt x="912" y="3460"/>
                    <a:pt x="933" y="3544"/>
                    <a:pt x="986" y="3607"/>
                  </a:cubicBezTo>
                  <a:cubicBezTo>
                    <a:pt x="1039" y="3670"/>
                    <a:pt x="1111" y="3711"/>
                    <a:pt x="1269" y="3711"/>
                  </a:cubicBezTo>
                  <a:cubicBezTo>
                    <a:pt x="1416" y="3722"/>
                    <a:pt x="1489" y="3670"/>
                    <a:pt x="1542" y="3607"/>
                  </a:cubicBezTo>
                  <a:cubicBezTo>
                    <a:pt x="1594" y="3544"/>
                    <a:pt x="1615" y="3450"/>
                    <a:pt x="1615" y="3355"/>
                  </a:cubicBezTo>
                  <a:cubicBezTo>
                    <a:pt x="1615" y="3271"/>
                    <a:pt x="1584" y="3208"/>
                    <a:pt x="1531" y="3146"/>
                  </a:cubicBezTo>
                  <a:cubicBezTo>
                    <a:pt x="1489" y="3072"/>
                    <a:pt x="1416" y="2999"/>
                    <a:pt x="1416" y="2893"/>
                  </a:cubicBezTo>
                  <a:cubicBezTo>
                    <a:pt x="1416" y="2443"/>
                    <a:pt x="1416" y="2443"/>
                    <a:pt x="1416" y="2443"/>
                  </a:cubicBezTo>
                  <a:lnTo>
                    <a:pt x="2580" y="2443"/>
                  </a:lnTo>
                </a:path>
              </a:pathLst>
            </a:custGeom>
            <a:solidFill>
              <a:schemeClr val="accent3"/>
            </a:solidFill>
            <a:ln>
              <a:noFill/>
            </a:ln>
            <a:effectLst/>
            <a:extLst/>
          </p:spPr>
          <p:txBody>
            <a:bodyPr wrap="none" lIns="152366" tIns="76183" rIns="152366" bIns="76183" anchor="ctr"/>
            <a:lstStyle/>
            <a:p>
              <a:endParaRPr lang="en-US"/>
            </a:p>
          </p:txBody>
        </p:sp>
        <p:sp>
          <p:nvSpPr>
            <p:cNvPr id="354" name="Freeform 34"/>
            <p:cNvSpPr>
              <a:spLocks noChangeArrowheads="1"/>
            </p:cNvSpPr>
            <p:nvPr/>
          </p:nvSpPr>
          <p:spPr bwMode="auto">
            <a:xfrm>
              <a:off x="9152481" y="10315512"/>
              <a:ext cx="2073011" cy="1434703"/>
            </a:xfrm>
            <a:custGeom>
              <a:avLst/>
              <a:gdLst>
                <a:gd name="T0" fmla="*/ 2013 w 5066"/>
                <a:gd name="T1" fmla="*/ 830 h 3505"/>
                <a:gd name="T2" fmla="*/ 2013 w 5066"/>
                <a:gd name="T3" fmla="*/ 830 h 3505"/>
                <a:gd name="T4" fmla="*/ 2129 w 5066"/>
                <a:gd name="T5" fmla="*/ 578 h 3505"/>
                <a:gd name="T6" fmla="*/ 2213 w 5066"/>
                <a:gd name="T7" fmla="*/ 368 h 3505"/>
                <a:gd name="T8" fmla="*/ 2139 w 5066"/>
                <a:gd name="T9" fmla="*/ 116 h 3505"/>
                <a:gd name="T10" fmla="*/ 1867 w 5066"/>
                <a:gd name="T11" fmla="*/ 0 h 3505"/>
                <a:gd name="T12" fmla="*/ 1583 w 5066"/>
                <a:gd name="T13" fmla="*/ 116 h 3505"/>
                <a:gd name="T14" fmla="*/ 1510 w 5066"/>
                <a:gd name="T15" fmla="*/ 368 h 3505"/>
                <a:gd name="T16" fmla="*/ 1604 w 5066"/>
                <a:gd name="T17" fmla="*/ 578 h 3505"/>
                <a:gd name="T18" fmla="*/ 1741 w 5066"/>
                <a:gd name="T19" fmla="*/ 840 h 3505"/>
                <a:gd name="T20" fmla="*/ 1741 w 5066"/>
                <a:gd name="T21" fmla="*/ 850 h 3505"/>
                <a:gd name="T22" fmla="*/ 1741 w 5066"/>
                <a:gd name="T23" fmla="*/ 1228 h 3505"/>
                <a:gd name="T24" fmla="*/ 168 w 5066"/>
                <a:gd name="T25" fmla="*/ 1228 h 3505"/>
                <a:gd name="T26" fmla="*/ 157 w 5066"/>
                <a:gd name="T27" fmla="*/ 1291 h 3505"/>
                <a:gd name="T28" fmla="*/ 3240 w 5066"/>
                <a:gd name="T29" fmla="*/ 3504 h 3505"/>
                <a:gd name="T30" fmla="*/ 5065 w 5066"/>
                <a:gd name="T31" fmla="*/ 3504 h 3505"/>
                <a:gd name="T32" fmla="*/ 5065 w 5066"/>
                <a:gd name="T33" fmla="*/ 2717 h 3505"/>
                <a:gd name="T34" fmla="*/ 4897 w 5066"/>
                <a:gd name="T35" fmla="*/ 2717 h 3505"/>
                <a:gd name="T36" fmla="*/ 4761 w 5066"/>
                <a:gd name="T37" fmla="*/ 2811 h 3505"/>
                <a:gd name="T38" fmla="*/ 4405 w 5066"/>
                <a:gd name="T39" fmla="*/ 2948 h 3505"/>
                <a:gd name="T40" fmla="*/ 4006 w 5066"/>
                <a:gd name="T41" fmla="*/ 2822 h 3505"/>
                <a:gd name="T42" fmla="*/ 3807 w 5066"/>
                <a:gd name="T43" fmla="*/ 2371 h 3505"/>
                <a:gd name="T44" fmla="*/ 4006 w 5066"/>
                <a:gd name="T45" fmla="*/ 1909 h 3505"/>
                <a:gd name="T46" fmla="*/ 4405 w 5066"/>
                <a:gd name="T47" fmla="*/ 1784 h 3505"/>
                <a:gd name="T48" fmla="*/ 4750 w 5066"/>
                <a:gd name="T49" fmla="*/ 1909 h 3505"/>
                <a:gd name="T50" fmla="*/ 4866 w 5066"/>
                <a:gd name="T51" fmla="*/ 1983 h 3505"/>
                <a:gd name="T52" fmla="*/ 5065 w 5066"/>
                <a:gd name="T53" fmla="*/ 1983 h 3505"/>
                <a:gd name="T54" fmla="*/ 5065 w 5066"/>
                <a:gd name="T55" fmla="*/ 1228 h 3505"/>
                <a:gd name="T56" fmla="*/ 2013 w 5066"/>
                <a:gd name="T57" fmla="*/ 1228 h 3505"/>
                <a:gd name="T58" fmla="*/ 2013 w 5066"/>
                <a:gd name="T59" fmla="*/ 830 h 35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066" h="3505">
                  <a:moveTo>
                    <a:pt x="2013" y="830"/>
                  </a:moveTo>
                  <a:lnTo>
                    <a:pt x="2013" y="830"/>
                  </a:lnTo>
                  <a:cubicBezTo>
                    <a:pt x="2013" y="725"/>
                    <a:pt x="2087" y="651"/>
                    <a:pt x="2129" y="578"/>
                  </a:cubicBezTo>
                  <a:cubicBezTo>
                    <a:pt x="2181" y="515"/>
                    <a:pt x="2213" y="451"/>
                    <a:pt x="2213" y="368"/>
                  </a:cubicBezTo>
                  <a:cubicBezTo>
                    <a:pt x="2213" y="274"/>
                    <a:pt x="2192" y="179"/>
                    <a:pt x="2139" y="116"/>
                  </a:cubicBezTo>
                  <a:cubicBezTo>
                    <a:pt x="2087" y="43"/>
                    <a:pt x="2013" y="0"/>
                    <a:pt x="1867" y="0"/>
                  </a:cubicBezTo>
                  <a:cubicBezTo>
                    <a:pt x="1709" y="12"/>
                    <a:pt x="1636" y="53"/>
                    <a:pt x="1583" y="116"/>
                  </a:cubicBezTo>
                  <a:cubicBezTo>
                    <a:pt x="1531" y="179"/>
                    <a:pt x="1510" y="263"/>
                    <a:pt x="1510" y="368"/>
                  </a:cubicBezTo>
                  <a:cubicBezTo>
                    <a:pt x="1510" y="451"/>
                    <a:pt x="1542" y="515"/>
                    <a:pt x="1604" y="578"/>
                  </a:cubicBezTo>
                  <a:cubicBezTo>
                    <a:pt x="1657" y="651"/>
                    <a:pt x="1730" y="725"/>
                    <a:pt x="1741" y="840"/>
                  </a:cubicBezTo>
                  <a:cubicBezTo>
                    <a:pt x="1741" y="840"/>
                    <a:pt x="1741" y="840"/>
                    <a:pt x="1741" y="850"/>
                  </a:cubicBezTo>
                  <a:cubicBezTo>
                    <a:pt x="1741" y="1228"/>
                    <a:pt x="1741" y="1228"/>
                    <a:pt x="1741" y="1228"/>
                  </a:cubicBezTo>
                  <a:cubicBezTo>
                    <a:pt x="168" y="1228"/>
                    <a:pt x="168" y="1228"/>
                    <a:pt x="168" y="1228"/>
                  </a:cubicBezTo>
                  <a:cubicBezTo>
                    <a:pt x="157" y="1291"/>
                    <a:pt x="157" y="1291"/>
                    <a:pt x="157" y="1291"/>
                  </a:cubicBezTo>
                  <a:cubicBezTo>
                    <a:pt x="0" y="2791"/>
                    <a:pt x="1814" y="3504"/>
                    <a:pt x="3240" y="3504"/>
                  </a:cubicBezTo>
                  <a:cubicBezTo>
                    <a:pt x="5065" y="3504"/>
                    <a:pt x="5065" y="3504"/>
                    <a:pt x="5065" y="3504"/>
                  </a:cubicBezTo>
                  <a:cubicBezTo>
                    <a:pt x="5065" y="2717"/>
                    <a:pt x="5065" y="2717"/>
                    <a:pt x="5065" y="2717"/>
                  </a:cubicBezTo>
                  <a:cubicBezTo>
                    <a:pt x="4897" y="2717"/>
                    <a:pt x="4897" y="2717"/>
                    <a:pt x="4897" y="2717"/>
                  </a:cubicBezTo>
                  <a:cubicBezTo>
                    <a:pt x="4866" y="2717"/>
                    <a:pt x="4856" y="2738"/>
                    <a:pt x="4761" y="2811"/>
                  </a:cubicBezTo>
                  <a:cubicBezTo>
                    <a:pt x="4688" y="2875"/>
                    <a:pt x="4562" y="2948"/>
                    <a:pt x="4405" y="2948"/>
                  </a:cubicBezTo>
                  <a:cubicBezTo>
                    <a:pt x="4268" y="2948"/>
                    <a:pt x="4121" y="2927"/>
                    <a:pt x="4006" y="2822"/>
                  </a:cubicBezTo>
                  <a:cubicBezTo>
                    <a:pt x="3890" y="2738"/>
                    <a:pt x="3818" y="2560"/>
                    <a:pt x="3807" y="2371"/>
                  </a:cubicBezTo>
                  <a:cubicBezTo>
                    <a:pt x="3807" y="2172"/>
                    <a:pt x="3890" y="1993"/>
                    <a:pt x="4006" y="1909"/>
                  </a:cubicBezTo>
                  <a:cubicBezTo>
                    <a:pt x="4121" y="1805"/>
                    <a:pt x="4268" y="1784"/>
                    <a:pt x="4405" y="1784"/>
                  </a:cubicBezTo>
                  <a:cubicBezTo>
                    <a:pt x="4552" y="1784"/>
                    <a:pt x="4677" y="1857"/>
                    <a:pt x="4750" y="1909"/>
                  </a:cubicBezTo>
                  <a:cubicBezTo>
                    <a:pt x="4845" y="1973"/>
                    <a:pt x="4856" y="1983"/>
                    <a:pt x="4866" y="1983"/>
                  </a:cubicBezTo>
                  <a:cubicBezTo>
                    <a:pt x="5065" y="1983"/>
                    <a:pt x="5065" y="1983"/>
                    <a:pt x="5065" y="1983"/>
                  </a:cubicBezTo>
                  <a:cubicBezTo>
                    <a:pt x="5065" y="1228"/>
                    <a:pt x="5065" y="1228"/>
                    <a:pt x="5065" y="1228"/>
                  </a:cubicBezTo>
                  <a:cubicBezTo>
                    <a:pt x="2013" y="1228"/>
                    <a:pt x="2013" y="1228"/>
                    <a:pt x="2013" y="1228"/>
                  </a:cubicBezTo>
                  <a:lnTo>
                    <a:pt x="2013" y="830"/>
                  </a:lnTo>
                </a:path>
              </a:pathLst>
            </a:custGeom>
            <a:solidFill>
              <a:schemeClr val="accent3"/>
            </a:solidFill>
            <a:ln>
              <a:noFill/>
            </a:ln>
            <a:effectLst/>
            <a:extLst/>
          </p:spPr>
          <p:txBody>
            <a:bodyPr wrap="none" lIns="152366" tIns="76183" rIns="152366" bIns="76183" anchor="ctr"/>
            <a:lstStyle/>
            <a:p>
              <a:endParaRPr lang="en-US"/>
            </a:p>
          </p:txBody>
        </p:sp>
        <p:sp>
          <p:nvSpPr>
            <p:cNvPr id="355" name="Freeform 35"/>
            <p:cNvSpPr>
              <a:spLocks noChangeArrowheads="1"/>
            </p:cNvSpPr>
            <p:nvPr/>
          </p:nvSpPr>
          <p:spPr bwMode="auto">
            <a:xfrm>
              <a:off x="10805116" y="10819011"/>
              <a:ext cx="2047752" cy="931203"/>
            </a:xfrm>
            <a:custGeom>
              <a:avLst/>
              <a:gdLst>
                <a:gd name="T0" fmla="*/ 4887 w 5003"/>
                <a:gd name="T1" fmla="*/ 860 h 2277"/>
                <a:gd name="T2" fmla="*/ 4887 w 5003"/>
                <a:gd name="T3" fmla="*/ 860 h 2277"/>
                <a:gd name="T4" fmla="*/ 4635 w 5003"/>
                <a:gd name="T5" fmla="*/ 786 h 2277"/>
                <a:gd name="T6" fmla="*/ 4425 w 5003"/>
                <a:gd name="T7" fmla="*/ 870 h 2277"/>
                <a:gd name="T8" fmla="*/ 4163 w 5003"/>
                <a:gd name="T9" fmla="*/ 985 h 2277"/>
                <a:gd name="T10" fmla="*/ 3691 w 5003"/>
                <a:gd name="T11" fmla="*/ 985 h 2277"/>
                <a:gd name="T12" fmla="*/ 3691 w 5003"/>
                <a:gd name="T13" fmla="*/ 0 h 2277"/>
                <a:gd name="T14" fmla="*/ 2883 w 5003"/>
                <a:gd name="T15" fmla="*/ 0 h 2277"/>
                <a:gd name="T16" fmla="*/ 2883 w 5003"/>
                <a:gd name="T17" fmla="*/ 167 h 2277"/>
                <a:gd name="T18" fmla="*/ 2957 w 5003"/>
                <a:gd name="T19" fmla="*/ 283 h 2277"/>
                <a:gd name="T20" fmla="*/ 3082 w 5003"/>
                <a:gd name="T21" fmla="*/ 629 h 2277"/>
                <a:gd name="T22" fmla="*/ 2967 w 5003"/>
                <a:gd name="T23" fmla="*/ 1028 h 2277"/>
                <a:gd name="T24" fmla="*/ 2495 w 5003"/>
                <a:gd name="T25" fmla="*/ 1227 h 2277"/>
                <a:gd name="T26" fmla="*/ 2044 w 5003"/>
                <a:gd name="T27" fmla="*/ 1028 h 2277"/>
                <a:gd name="T28" fmla="*/ 1919 w 5003"/>
                <a:gd name="T29" fmla="*/ 629 h 2277"/>
                <a:gd name="T30" fmla="*/ 2065 w 5003"/>
                <a:gd name="T31" fmla="*/ 273 h 2277"/>
                <a:gd name="T32" fmla="*/ 2149 w 5003"/>
                <a:gd name="T33" fmla="*/ 136 h 2277"/>
                <a:gd name="T34" fmla="*/ 2149 w 5003"/>
                <a:gd name="T35" fmla="*/ 0 h 2277"/>
                <a:gd name="T36" fmla="*/ 1310 w 5003"/>
                <a:gd name="T37" fmla="*/ 0 h 2277"/>
                <a:gd name="T38" fmla="*/ 1310 w 5003"/>
                <a:gd name="T39" fmla="*/ 985 h 2277"/>
                <a:gd name="T40" fmla="*/ 828 w 5003"/>
                <a:gd name="T41" fmla="*/ 985 h 2277"/>
                <a:gd name="T42" fmla="*/ 576 w 5003"/>
                <a:gd name="T43" fmla="*/ 870 h 2277"/>
                <a:gd name="T44" fmla="*/ 367 w 5003"/>
                <a:gd name="T45" fmla="*/ 786 h 2277"/>
                <a:gd name="T46" fmla="*/ 104 w 5003"/>
                <a:gd name="T47" fmla="*/ 860 h 2277"/>
                <a:gd name="T48" fmla="*/ 0 w 5003"/>
                <a:gd name="T49" fmla="*/ 1132 h 2277"/>
                <a:gd name="T50" fmla="*/ 115 w 5003"/>
                <a:gd name="T51" fmla="*/ 1416 h 2277"/>
                <a:gd name="T52" fmla="*/ 367 w 5003"/>
                <a:gd name="T53" fmla="*/ 1489 h 2277"/>
                <a:gd name="T54" fmla="*/ 576 w 5003"/>
                <a:gd name="T55" fmla="*/ 1395 h 2277"/>
                <a:gd name="T56" fmla="*/ 838 w 5003"/>
                <a:gd name="T57" fmla="*/ 1259 h 2277"/>
                <a:gd name="T58" fmla="*/ 849 w 5003"/>
                <a:gd name="T59" fmla="*/ 1259 h 2277"/>
                <a:gd name="T60" fmla="*/ 1310 w 5003"/>
                <a:gd name="T61" fmla="*/ 1259 h 2277"/>
                <a:gd name="T62" fmla="*/ 1310 w 5003"/>
                <a:gd name="T63" fmla="*/ 2276 h 2277"/>
                <a:gd name="T64" fmla="*/ 3691 w 5003"/>
                <a:gd name="T65" fmla="*/ 2276 h 2277"/>
                <a:gd name="T66" fmla="*/ 3691 w 5003"/>
                <a:gd name="T67" fmla="*/ 1259 h 2277"/>
                <a:gd name="T68" fmla="*/ 4153 w 5003"/>
                <a:gd name="T69" fmla="*/ 1259 h 2277"/>
                <a:gd name="T70" fmla="*/ 4163 w 5003"/>
                <a:gd name="T71" fmla="*/ 1259 h 2277"/>
                <a:gd name="T72" fmla="*/ 4415 w 5003"/>
                <a:gd name="T73" fmla="*/ 1395 h 2277"/>
                <a:gd name="T74" fmla="*/ 4635 w 5003"/>
                <a:gd name="T75" fmla="*/ 1489 h 2277"/>
                <a:gd name="T76" fmla="*/ 4887 w 5003"/>
                <a:gd name="T77" fmla="*/ 1416 h 2277"/>
                <a:gd name="T78" fmla="*/ 4991 w 5003"/>
                <a:gd name="T79" fmla="*/ 1132 h 2277"/>
                <a:gd name="T80" fmla="*/ 4887 w 5003"/>
                <a:gd name="T81" fmla="*/ 860 h 2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003" h="2277">
                  <a:moveTo>
                    <a:pt x="4887" y="860"/>
                  </a:moveTo>
                  <a:lnTo>
                    <a:pt x="4887" y="860"/>
                  </a:lnTo>
                  <a:cubicBezTo>
                    <a:pt x="4824" y="808"/>
                    <a:pt x="4729" y="786"/>
                    <a:pt x="4635" y="786"/>
                  </a:cubicBezTo>
                  <a:cubicBezTo>
                    <a:pt x="4551" y="786"/>
                    <a:pt x="4488" y="818"/>
                    <a:pt x="4425" y="870"/>
                  </a:cubicBezTo>
                  <a:cubicBezTo>
                    <a:pt x="4352" y="923"/>
                    <a:pt x="4278" y="985"/>
                    <a:pt x="4163" y="985"/>
                  </a:cubicBezTo>
                  <a:cubicBezTo>
                    <a:pt x="3691" y="985"/>
                    <a:pt x="3691" y="985"/>
                    <a:pt x="3691" y="985"/>
                  </a:cubicBezTo>
                  <a:cubicBezTo>
                    <a:pt x="3691" y="0"/>
                    <a:pt x="3691" y="0"/>
                    <a:pt x="3691" y="0"/>
                  </a:cubicBezTo>
                  <a:cubicBezTo>
                    <a:pt x="2883" y="0"/>
                    <a:pt x="2883" y="0"/>
                    <a:pt x="2883" y="0"/>
                  </a:cubicBezTo>
                  <a:cubicBezTo>
                    <a:pt x="2883" y="167"/>
                    <a:pt x="2883" y="167"/>
                    <a:pt x="2883" y="167"/>
                  </a:cubicBezTo>
                  <a:cubicBezTo>
                    <a:pt x="2883" y="178"/>
                    <a:pt x="2894" y="189"/>
                    <a:pt x="2957" y="283"/>
                  </a:cubicBezTo>
                  <a:cubicBezTo>
                    <a:pt x="3019" y="357"/>
                    <a:pt x="3082" y="482"/>
                    <a:pt x="3082" y="629"/>
                  </a:cubicBezTo>
                  <a:cubicBezTo>
                    <a:pt x="3082" y="765"/>
                    <a:pt x="3062" y="902"/>
                    <a:pt x="2967" y="1028"/>
                  </a:cubicBezTo>
                  <a:cubicBezTo>
                    <a:pt x="2873" y="1143"/>
                    <a:pt x="2695" y="1227"/>
                    <a:pt x="2495" y="1227"/>
                  </a:cubicBezTo>
                  <a:cubicBezTo>
                    <a:pt x="2307" y="1216"/>
                    <a:pt x="2139" y="1143"/>
                    <a:pt x="2044" y="1028"/>
                  </a:cubicBezTo>
                  <a:cubicBezTo>
                    <a:pt x="1950" y="912"/>
                    <a:pt x="1919" y="765"/>
                    <a:pt x="1919" y="629"/>
                  </a:cubicBezTo>
                  <a:cubicBezTo>
                    <a:pt x="1919" y="472"/>
                    <a:pt x="2003" y="346"/>
                    <a:pt x="2065" y="273"/>
                  </a:cubicBezTo>
                  <a:cubicBezTo>
                    <a:pt x="2128" y="178"/>
                    <a:pt x="2149" y="157"/>
                    <a:pt x="2149" y="136"/>
                  </a:cubicBezTo>
                  <a:cubicBezTo>
                    <a:pt x="2149" y="0"/>
                    <a:pt x="2149" y="0"/>
                    <a:pt x="2149" y="0"/>
                  </a:cubicBezTo>
                  <a:cubicBezTo>
                    <a:pt x="1310" y="0"/>
                    <a:pt x="1310" y="0"/>
                    <a:pt x="1310" y="0"/>
                  </a:cubicBezTo>
                  <a:cubicBezTo>
                    <a:pt x="1310" y="985"/>
                    <a:pt x="1310" y="985"/>
                    <a:pt x="1310" y="985"/>
                  </a:cubicBezTo>
                  <a:cubicBezTo>
                    <a:pt x="828" y="985"/>
                    <a:pt x="828" y="985"/>
                    <a:pt x="828" y="985"/>
                  </a:cubicBezTo>
                  <a:cubicBezTo>
                    <a:pt x="712" y="985"/>
                    <a:pt x="650" y="923"/>
                    <a:pt x="576" y="870"/>
                  </a:cubicBezTo>
                  <a:cubicBezTo>
                    <a:pt x="514" y="818"/>
                    <a:pt x="451" y="786"/>
                    <a:pt x="367" y="786"/>
                  </a:cubicBezTo>
                  <a:cubicBezTo>
                    <a:pt x="262" y="786"/>
                    <a:pt x="178" y="808"/>
                    <a:pt x="104" y="860"/>
                  </a:cubicBezTo>
                  <a:cubicBezTo>
                    <a:pt x="41" y="912"/>
                    <a:pt x="0" y="985"/>
                    <a:pt x="0" y="1132"/>
                  </a:cubicBezTo>
                  <a:cubicBezTo>
                    <a:pt x="0" y="1290"/>
                    <a:pt x="52" y="1364"/>
                    <a:pt x="115" y="1416"/>
                  </a:cubicBezTo>
                  <a:cubicBezTo>
                    <a:pt x="178" y="1468"/>
                    <a:pt x="262" y="1489"/>
                    <a:pt x="367" y="1489"/>
                  </a:cubicBezTo>
                  <a:cubicBezTo>
                    <a:pt x="451" y="1489"/>
                    <a:pt x="514" y="1457"/>
                    <a:pt x="576" y="1395"/>
                  </a:cubicBezTo>
                  <a:cubicBezTo>
                    <a:pt x="650" y="1343"/>
                    <a:pt x="712" y="1269"/>
                    <a:pt x="838" y="1259"/>
                  </a:cubicBezTo>
                  <a:cubicBezTo>
                    <a:pt x="838" y="1259"/>
                    <a:pt x="838" y="1259"/>
                    <a:pt x="849" y="1259"/>
                  </a:cubicBezTo>
                  <a:cubicBezTo>
                    <a:pt x="1310" y="1259"/>
                    <a:pt x="1310" y="1259"/>
                    <a:pt x="1310" y="1259"/>
                  </a:cubicBezTo>
                  <a:cubicBezTo>
                    <a:pt x="1310" y="2276"/>
                    <a:pt x="1310" y="2276"/>
                    <a:pt x="1310" y="2276"/>
                  </a:cubicBezTo>
                  <a:cubicBezTo>
                    <a:pt x="3691" y="2276"/>
                    <a:pt x="3691" y="2276"/>
                    <a:pt x="3691" y="2276"/>
                  </a:cubicBezTo>
                  <a:cubicBezTo>
                    <a:pt x="3691" y="1259"/>
                    <a:pt x="3691" y="1259"/>
                    <a:pt x="3691" y="1259"/>
                  </a:cubicBezTo>
                  <a:cubicBezTo>
                    <a:pt x="4153" y="1259"/>
                    <a:pt x="4153" y="1259"/>
                    <a:pt x="4153" y="1259"/>
                  </a:cubicBezTo>
                  <a:lnTo>
                    <a:pt x="4163" y="1259"/>
                  </a:lnTo>
                  <a:cubicBezTo>
                    <a:pt x="4278" y="1269"/>
                    <a:pt x="4352" y="1343"/>
                    <a:pt x="4415" y="1395"/>
                  </a:cubicBezTo>
                  <a:cubicBezTo>
                    <a:pt x="4488" y="1457"/>
                    <a:pt x="4551" y="1489"/>
                    <a:pt x="4635" y="1489"/>
                  </a:cubicBezTo>
                  <a:cubicBezTo>
                    <a:pt x="4729" y="1489"/>
                    <a:pt x="4824" y="1468"/>
                    <a:pt x="4887" y="1416"/>
                  </a:cubicBezTo>
                  <a:cubicBezTo>
                    <a:pt x="4949" y="1364"/>
                    <a:pt x="4991" y="1290"/>
                    <a:pt x="4991" y="1132"/>
                  </a:cubicBezTo>
                  <a:cubicBezTo>
                    <a:pt x="5002" y="985"/>
                    <a:pt x="4949" y="912"/>
                    <a:pt x="4887" y="860"/>
                  </a:cubicBezTo>
                </a:path>
              </a:pathLst>
            </a:custGeom>
            <a:solidFill>
              <a:schemeClr val="accent3"/>
            </a:solidFill>
            <a:ln>
              <a:noFill/>
            </a:ln>
            <a:effectLst/>
            <a:extLst/>
          </p:spPr>
          <p:txBody>
            <a:bodyPr wrap="none" lIns="152366" tIns="76183" rIns="152366" bIns="76183" anchor="ctr"/>
            <a:lstStyle/>
            <a:p>
              <a:endParaRPr lang="en-US"/>
            </a:p>
          </p:txBody>
        </p:sp>
        <p:sp>
          <p:nvSpPr>
            <p:cNvPr id="356" name="Freeform 36"/>
            <p:cNvSpPr>
              <a:spLocks noChangeArrowheads="1"/>
            </p:cNvSpPr>
            <p:nvPr/>
          </p:nvSpPr>
          <p:spPr bwMode="auto">
            <a:xfrm>
              <a:off x="12430689" y="10315512"/>
              <a:ext cx="2832574" cy="1434703"/>
            </a:xfrm>
            <a:custGeom>
              <a:avLst/>
              <a:gdLst>
                <a:gd name="T0" fmla="*/ 6670 w 6923"/>
                <a:gd name="T1" fmla="*/ 1228 h 3505"/>
                <a:gd name="T2" fmla="*/ 6670 w 6923"/>
                <a:gd name="T3" fmla="*/ 1228 h 3505"/>
                <a:gd name="T4" fmla="*/ 5349 w 6923"/>
                <a:gd name="T5" fmla="*/ 1228 h 3505"/>
                <a:gd name="T6" fmla="*/ 5349 w 6923"/>
                <a:gd name="T7" fmla="*/ 1322 h 3505"/>
                <a:gd name="T8" fmla="*/ 5422 w 6923"/>
                <a:gd name="T9" fmla="*/ 1438 h 3505"/>
                <a:gd name="T10" fmla="*/ 5548 w 6923"/>
                <a:gd name="T11" fmla="*/ 1784 h 3505"/>
                <a:gd name="T12" fmla="*/ 5422 w 6923"/>
                <a:gd name="T13" fmla="*/ 2182 h 3505"/>
                <a:gd name="T14" fmla="*/ 4960 w 6923"/>
                <a:gd name="T15" fmla="*/ 2381 h 3505"/>
                <a:gd name="T16" fmla="*/ 4510 w 6923"/>
                <a:gd name="T17" fmla="*/ 2182 h 3505"/>
                <a:gd name="T18" fmla="*/ 4384 w 6923"/>
                <a:gd name="T19" fmla="*/ 1784 h 3505"/>
                <a:gd name="T20" fmla="*/ 4520 w 6923"/>
                <a:gd name="T21" fmla="*/ 1427 h 3505"/>
                <a:gd name="T22" fmla="*/ 4615 w 6923"/>
                <a:gd name="T23" fmla="*/ 1291 h 3505"/>
                <a:gd name="T24" fmla="*/ 4615 w 6923"/>
                <a:gd name="T25" fmla="*/ 1228 h 3505"/>
                <a:gd name="T26" fmla="*/ 3272 w 6923"/>
                <a:gd name="T27" fmla="*/ 1228 h 3505"/>
                <a:gd name="T28" fmla="*/ 3220 w 6923"/>
                <a:gd name="T29" fmla="*/ 1228 h 3505"/>
                <a:gd name="T30" fmla="*/ 1783 w 6923"/>
                <a:gd name="T31" fmla="*/ 1228 h 3505"/>
                <a:gd name="T32" fmla="*/ 1783 w 6923"/>
                <a:gd name="T33" fmla="*/ 850 h 3505"/>
                <a:gd name="T34" fmla="*/ 1783 w 6923"/>
                <a:gd name="T35" fmla="*/ 840 h 3505"/>
                <a:gd name="T36" fmla="*/ 1930 w 6923"/>
                <a:gd name="T37" fmla="*/ 578 h 3505"/>
                <a:gd name="T38" fmla="*/ 2024 w 6923"/>
                <a:gd name="T39" fmla="*/ 368 h 3505"/>
                <a:gd name="T40" fmla="*/ 1951 w 6923"/>
                <a:gd name="T41" fmla="*/ 116 h 3505"/>
                <a:gd name="T42" fmla="*/ 1668 w 6923"/>
                <a:gd name="T43" fmla="*/ 0 h 3505"/>
                <a:gd name="T44" fmla="*/ 1395 w 6923"/>
                <a:gd name="T45" fmla="*/ 116 h 3505"/>
                <a:gd name="T46" fmla="*/ 1321 w 6923"/>
                <a:gd name="T47" fmla="*/ 368 h 3505"/>
                <a:gd name="T48" fmla="*/ 1405 w 6923"/>
                <a:gd name="T49" fmla="*/ 578 h 3505"/>
                <a:gd name="T50" fmla="*/ 1520 w 6923"/>
                <a:gd name="T51" fmla="*/ 830 h 3505"/>
                <a:gd name="T52" fmla="*/ 1520 w 6923"/>
                <a:gd name="T53" fmla="*/ 1228 h 3505"/>
                <a:gd name="T54" fmla="*/ 0 w 6923"/>
                <a:gd name="T55" fmla="*/ 1228 h 3505"/>
                <a:gd name="T56" fmla="*/ 0 w 6923"/>
                <a:gd name="T57" fmla="*/ 1983 h 3505"/>
                <a:gd name="T58" fmla="*/ 199 w 6923"/>
                <a:gd name="T59" fmla="*/ 1983 h 3505"/>
                <a:gd name="T60" fmla="*/ 315 w 6923"/>
                <a:gd name="T61" fmla="*/ 1909 h 3505"/>
                <a:gd name="T62" fmla="*/ 661 w 6923"/>
                <a:gd name="T63" fmla="*/ 1784 h 3505"/>
                <a:gd name="T64" fmla="*/ 1059 w 6923"/>
                <a:gd name="T65" fmla="*/ 1909 h 3505"/>
                <a:gd name="T66" fmla="*/ 1249 w 6923"/>
                <a:gd name="T67" fmla="*/ 2371 h 3505"/>
                <a:gd name="T68" fmla="*/ 1059 w 6923"/>
                <a:gd name="T69" fmla="*/ 2822 h 3505"/>
                <a:gd name="T70" fmla="*/ 661 w 6923"/>
                <a:gd name="T71" fmla="*/ 2948 h 3505"/>
                <a:gd name="T72" fmla="*/ 304 w 6923"/>
                <a:gd name="T73" fmla="*/ 2811 h 3505"/>
                <a:gd name="T74" fmla="*/ 168 w 6923"/>
                <a:gd name="T75" fmla="*/ 2717 h 3505"/>
                <a:gd name="T76" fmla="*/ 0 w 6923"/>
                <a:gd name="T77" fmla="*/ 2717 h 3505"/>
                <a:gd name="T78" fmla="*/ 0 w 6923"/>
                <a:gd name="T79" fmla="*/ 3504 h 3505"/>
                <a:gd name="T80" fmla="*/ 3587 w 6923"/>
                <a:gd name="T81" fmla="*/ 3504 h 3505"/>
                <a:gd name="T82" fmla="*/ 6670 w 6923"/>
                <a:gd name="T83" fmla="*/ 1291 h 3505"/>
                <a:gd name="T84" fmla="*/ 6670 w 6923"/>
                <a:gd name="T85" fmla="*/ 1228 h 35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923" h="3505">
                  <a:moveTo>
                    <a:pt x="6670" y="1228"/>
                  </a:moveTo>
                  <a:lnTo>
                    <a:pt x="6670" y="1228"/>
                  </a:lnTo>
                  <a:cubicBezTo>
                    <a:pt x="5349" y="1228"/>
                    <a:pt x="5349" y="1228"/>
                    <a:pt x="5349" y="1228"/>
                  </a:cubicBezTo>
                  <a:cubicBezTo>
                    <a:pt x="5349" y="1322"/>
                    <a:pt x="5349" y="1322"/>
                    <a:pt x="5349" y="1322"/>
                  </a:cubicBezTo>
                  <a:cubicBezTo>
                    <a:pt x="5349" y="1333"/>
                    <a:pt x="5359" y="1343"/>
                    <a:pt x="5422" y="1438"/>
                  </a:cubicBezTo>
                  <a:cubicBezTo>
                    <a:pt x="5474" y="1511"/>
                    <a:pt x="5548" y="1637"/>
                    <a:pt x="5548" y="1784"/>
                  </a:cubicBezTo>
                  <a:cubicBezTo>
                    <a:pt x="5548" y="1920"/>
                    <a:pt x="5527" y="2067"/>
                    <a:pt x="5422" y="2182"/>
                  </a:cubicBezTo>
                  <a:cubicBezTo>
                    <a:pt x="5338" y="2297"/>
                    <a:pt x="5160" y="2381"/>
                    <a:pt x="4960" y="2381"/>
                  </a:cubicBezTo>
                  <a:cubicBezTo>
                    <a:pt x="4772" y="2371"/>
                    <a:pt x="4594" y="2297"/>
                    <a:pt x="4510" y="2182"/>
                  </a:cubicBezTo>
                  <a:cubicBezTo>
                    <a:pt x="4405" y="2067"/>
                    <a:pt x="4384" y="1920"/>
                    <a:pt x="4384" y="1784"/>
                  </a:cubicBezTo>
                  <a:cubicBezTo>
                    <a:pt x="4384" y="1626"/>
                    <a:pt x="4468" y="1511"/>
                    <a:pt x="4520" y="1427"/>
                  </a:cubicBezTo>
                  <a:cubicBezTo>
                    <a:pt x="4594" y="1333"/>
                    <a:pt x="4615" y="1322"/>
                    <a:pt x="4615" y="1291"/>
                  </a:cubicBezTo>
                  <a:cubicBezTo>
                    <a:pt x="4615" y="1228"/>
                    <a:pt x="4615" y="1228"/>
                    <a:pt x="4615" y="1228"/>
                  </a:cubicBezTo>
                  <a:cubicBezTo>
                    <a:pt x="3272" y="1228"/>
                    <a:pt x="3272" y="1228"/>
                    <a:pt x="3272" y="1228"/>
                  </a:cubicBezTo>
                  <a:cubicBezTo>
                    <a:pt x="3262" y="1228"/>
                    <a:pt x="3241" y="1228"/>
                    <a:pt x="3220" y="1228"/>
                  </a:cubicBezTo>
                  <a:cubicBezTo>
                    <a:pt x="1783" y="1228"/>
                    <a:pt x="1783" y="1228"/>
                    <a:pt x="1783" y="1228"/>
                  </a:cubicBezTo>
                  <a:cubicBezTo>
                    <a:pt x="1783" y="850"/>
                    <a:pt x="1783" y="850"/>
                    <a:pt x="1783" y="850"/>
                  </a:cubicBezTo>
                  <a:cubicBezTo>
                    <a:pt x="1783" y="840"/>
                    <a:pt x="1783" y="840"/>
                    <a:pt x="1783" y="840"/>
                  </a:cubicBezTo>
                  <a:cubicBezTo>
                    <a:pt x="1804" y="725"/>
                    <a:pt x="1877" y="651"/>
                    <a:pt x="1930" y="578"/>
                  </a:cubicBezTo>
                  <a:cubicBezTo>
                    <a:pt x="1982" y="515"/>
                    <a:pt x="2024" y="451"/>
                    <a:pt x="2024" y="368"/>
                  </a:cubicBezTo>
                  <a:cubicBezTo>
                    <a:pt x="2024" y="263"/>
                    <a:pt x="2003" y="179"/>
                    <a:pt x="1951" y="116"/>
                  </a:cubicBezTo>
                  <a:cubicBezTo>
                    <a:pt x="1898" y="53"/>
                    <a:pt x="1814" y="12"/>
                    <a:pt x="1668" y="0"/>
                  </a:cubicBezTo>
                  <a:cubicBezTo>
                    <a:pt x="1520" y="0"/>
                    <a:pt x="1448" y="43"/>
                    <a:pt x="1395" y="116"/>
                  </a:cubicBezTo>
                  <a:cubicBezTo>
                    <a:pt x="1342" y="179"/>
                    <a:pt x="1321" y="274"/>
                    <a:pt x="1321" y="368"/>
                  </a:cubicBezTo>
                  <a:cubicBezTo>
                    <a:pt x="1321" y="451"/>
                    <a:pt x="1353" y="515"/>
                    <a:pt x="1405" y="578"/>
                  </a:cubicBezTo>
                  <a:cubicBezTo>
                    <a:pt x="1448" y="651"/>
                    <a:pt x="1520" y="714"/>
                    <a:pt x="1520" y="830"/>
                  </a:cubicBezTo>
                  <a:cubicBezTo>
                    <a:pt x="1520" y="1228"/>
                    <a:pt x="1520" y="1228"/>
                    <a:pt x="1520" y="1228"/>
                  </a:cubicBezTo>
                  <a:cubicBezTo>
                    <a:pt x="0" y="1228"/>
                    <a:pt x="0" y="1228"/>
                    <a:pt x="0" y="1228"/>
                  </a:cubicBezTo>
                  <a:cubicBezTo>
                    <a:pt x="0" y="1983"/>
                    <a:pt x="0" y="1983"/>
                    <a:pt x="0" y="1983"/>
                  </a:cubicBezTo>
                  <a:cubicBezTo>
                    <a:pt x="199" y="1983"/>
                    <a:pt x="199" y="1983"/>
                    <a:pt x="199" y="1983"/>
                  </a:cubicBezTo>
                  <a:cubicBezTo>
                    <a:pt x="210" y="1983"/>
                    <a:pt x="220" y="1973"/>
                    <a:pt x="315" y="1909"/>
                  </a:cubicBezTo>
                  <a:cubicBezTo>
                    <a:pt x="388" y="1857"/>
                    <a:pt x="503" y="1784"/>
                    <a:pt x="661" y="1784"/>
                  </a:cubicBezTo>
                  <a:cubicBezTo>
                    <a:pt x="797" y="1784"/>
                    <a:pt x="933" y="1805"/>
                    <a:pt x="1059" y="1909"/>
                  </a:cubicBezTo>
                  <a:cubicBezTo>
                    <a:pt x="1175" y="1993"/>
                    <a:pt x="1259" y="2172"/>
                    <a:pt x="1249" y="2371"/>
                  </a:cubicBezTo>
                  <a:cubicBezTo>
                    <a:pt x="1249" y="2560"/>
                    <a:pt x="1175" y="2738"/>
                    <a:pt x="1059" y="2822"/>
                  </a:cubicBezTo>
                  <a:cubicBezTo>
                    <a:pt x="944" y="2927"/>
                    <a:pt x="797" y="2948"/>
                    <a:pt x="661" y="2948"/>
                  </a:cubicBezTo>
                  <a:cubicBezTo>
                    <a:pt x="503" y="2948"/>
                    <a:pt x="378" y="2875"/>
                    <a:pt x="304" y="2811"/>
                  </a:cubicBezTo>
                  <a:cubicBezTo>
                    <a:pt x="210" y="2738"/>
                    <a:pt x="189" y="2717"/>
                    <a:pt x="168" y="2717"/>
                  </a:cubicBezTo>
                  <a:cubicBezTo>
                    <a:pt x="0" y="2717"/>
                    <a:pt x="0" y="2717"/>
                    <a:pt x="0" y="2717"/>
                  </a:cubicBezTo>
                  <a:cubicBezTo>
                    <a:pt x="0" y="3504"/>
                    <a:pt x="0" y="3504"/>
                    <a:pt x="0" y="3504"/>
                  </a:cubicBezTo>
                  <a:cubicBezTo>
                    <a:pt x="3587" y="3504"/>
                    <a:pt x="3587" y="3504"/>
                    <a:pt x="3587" y="3504"/>
                  </a:cubicBezTo>
                  <a:cubicBezTo>
                    <a:pt x="5023" y="3504"/>
                    <a:pt x="6922" y="2780"/>
                    <a:pt x="6670" y="1291"/>
                  </a:cubicBezTo>
                  <a:lnTo>
                    <a:pt x="6670" y="1228"/>
                  </a:lnTo>
                </a:path>
              </a:pathLst>
            </a:custGeom>
            <a:solidFill>
              <a:schemeClr val="accent3"/>
            </a:solidFill>
            <a:ln>
              <a:noFill/>
            </a:ln>
            <a:effectLst/>
            <a:extLst/>
          </p:spPr>
          <p:txBody>
            <a:bodyPr wrap="none" lIns="152366" tIns="76183" rIns="152366" bIns="76183" anchor="ctr"/>
            <a:lstStyle/>
            <a:p>
              <a:endParaRPr lang="en-US"/>
            </a:p>
          </p:txBody>
        </p:sp>
      </p:grpSp>
      <p:grpSp>
        <p:nvGrpSpPr>
          <p:cNvPr id="11" name="Group 10"/>
          <p:cNvGrpSpPr/>
          <p:nvPr/>
        </p:nvGrpSpPr>
        <p:grpSpPr>
          <a:xfrm>
            <a:off x="18213062" y="6198013"/>
            <a:ext cx="4236300" cy="3267881"/>
            <a:chOff x="1611355" y="3816436"/>
            <a:chExt cx="10195084" cy="7864485"/>
          </a:xfrm>
        </p:grpSpPr>
        <p:sp>
          <p:nvSpPr>
            <p:cNvPr id="357" name="Freeform 12"/>
            <p:cNvSpPr>
              <a:spLocks noEditPoints="1"/>
            </p:cNvSpPr>
            <p:nvPr/>
          </p:nvSpPr>
          <p:spPr bwMode="auto">
            <a:xfrm rot="20456457">
              <a:off x="1611355" y="8862921"/>
              <a:ext cx="2880752" cy="2818000"/>
            </a:xfrm>
            <a:custGeom>
              <a:avLst/>
              <a:gdLst>
                <a:gd name="T0" fmla="*/ 2384 w 2506"/>
                <a:gd name="T1" fmla="*/ 122 h 2453"/>
                <a:gd name="T2" fmla="*/ 2190 w 2506"/>
                <a:gd name="T3" fmla="*/ 0 h 2453"/>
                <a:gd name="T4" fmla="*/ 1389 w 2506"/>
                <a:gd name="T5" fmla="*/ 432 h 2453"/>
                <a:gd name="T6" fmla="*/ 1145 w 2506"/>
                <a:gd name="T7" fmla="*/ 382 h 2453"/>
                <a:gd name="T8" fmla="*/ 220 w 2506"/>
                <a:gd name="T9" fmla="*/ 477 h 2453"/>
                <a:gd name="T10" fmla="*/ 0 w 2506"/>
                <a:gd name="T11" fmla="*/ 819 h 2453"/>
                <a:gd name="T12" fmla="*/ 104 w 2506"/>
                <a:gd name="T13" fmla="*/ 1388 h 2453"/>
                <a:gd name="T14" fmla="*/ 434 w 2506"/>
                <a:gd name="T15" fmla="*/ 1654 h 2453"/>
                <a:gd name="T16" fmla="*/ 833 w 2506"/>
                <a:gd name="T17" fmla="*/ 2453 h 2453"/>
                <a:gd name="T18" fmla="*/ 1168 w 2506"/>
                <a:gd name="T19" fmla="*/ 2358 h 2453"/>
                <a:gd name="T20" fmla="*/ 1305 w 2506"/>
                <a:gd name="T21" fmla="*/ 2109 h 2453"/>
                <a:gd name="T22" fmla="*/ 1274 w 2506"/>
                <a:gd name="T23" fmla="*/ 1904 h 2453"/>
                <a:gd name="T24" fmla="*/ 1312 w 2506"/>
                <a:gd name="T25" fmla="*/ 1739 h 2453"/>
                <a:gd name="T26" fmla="*/ 1237 w 2506"/>
                <a:gd name="T27" fmla="*/ 1618 h 2453"/>
                <a:gd name="T28" fmla="*/ 1389 w 2506"/>
                <a:gd name="T29" fmla="*/ 1606 h 2453"/>
                <a:gd name="T30" fmla="*/ 2190 w 2506"/>
                <a:gd name="T31" fmla="*/ 2051 h 2453"/>
                <a:gd name="T32" fmla="*/ 2384 w 2506"/>
                <a:gd name="T33" fmla="*/ 1928 h 2453"/>
                <a:gd name="T34" fmla="*/ 2506 w 2506"/>
                <a:gd name="T35" fmla="*/ 1017 h 2453"/>
                <a:gd name="T36" fmla="*/ 833 w 2506"/>
                <a:gd name="T37" fmla="*/ 2318 h 2453"/>
                <a:gd name="T38" fmla="*/ 556 w 2506"/>
                <a:gd name="T39" fmla="*/ 1592 h 2453"/>
                <a:gd name="T40" fmla="*/ 1176 w 2506"/>
                <a:gd name="T41" fmla="*/ 2149 h 2453"/>
                <a:gd name="T42" fmla="*/ 1128 w 2506"/>
                <a:gd name="T43" fmla="*/ 2229 h 2453"/>
                <a:gd name="T44" fmla="*/ 833 w 2506"/>
                <a:gd name="T45" fmla="*/ 2318 h 2453"/>
                <a:gd name="T46" fmla="*/ 136 w 2506"/>
                <a:gd name="T47" fmla="*/ 819 h 2453"/>
                <a:gd name="T48" fmla="*/ 147 w 2506"/>
                <a:gd name="T49" fmla="*/ 1253 h 2453"/>
                <a:gd name="T50" fmla="*/ 219 w 2506"/>
                <a:gd name="T51" fmla="*/ 1264 h 2453"/>
                <a:gd name="T52" fmla="*/ 476 w 2506"/>
                <a:gd name="T53" fmla="*/ 517 h 2453"/>
                <a:gd name="T54" fmla="*/ 1140 w 2506"/>
                <a:gd name="T55" fmla="*/ 1521 h 2453"/>
                <a:gd name="T56" fmla="*/ 476 w 2506"/>
                <a:gd name="T57" fmla="*/ 1521 h 2453"/>
                <a:gd name="T58" fmla="*/ 1090 w 2506"/>
                <a:gd name="T59" fmla="*/ 1638 h 2453"/>
                <a:gd name="T60" fmla="*/ 1148 w 2506"/>
                <a:gd name="T61" fmla="*/ 1823 h 2453"/>
                <a:gd name="T62" fmla="*/ 1212 w 2506"/>
                <a:gd name="T63" fmla="*/ 567 h 2453"/>
                <a:gd name="T64" fmla="*/ 2132 w 2506"/>
                <a:gd name="T65" fmla="*/ 201 h 2453"/>
                <a:gd name="T66" fmla="*/ 1421 w 2506"/>
                <a:gd name="T67" fmla="*/ 1471 h 2453"/>
                <a:gd name="T68" fmla="*/ 1212 w 2506"/>
                <a:gd name="T69" fmla="*/ 567 h 2453"/>
                <a:gd name="T70" fmla="*/ 2248 w 2506"/>
                <a:gd name="T71" fmla="*/ 135 h 2453"/>
                <a:gd name="T72" fmla="*/ 2203 w 2506"/>
                <a:gd name="T73" fmla="*/ 1915 h 2453"/>
                <a:gd name="T74" fmla="*/ 2319 w 2506"/>
                <a:gd name="T75" fmla="*/ 1169 h 2453"/>
                <a:gd name="T76" fmla="*/ 2371 w 2506"/>
                <a:gd name="T77" fmla="*/ 1017 h 2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506" h="2453">
                  <a:moveTo>
                    <a:pt x="2384" y="735"/>
                  </a:moveTo>
                  <a:cubicBezTo>
                    <a:pt x="2384" y="122"/>
                    <a:pt x="2384" y="122"/>
                    <a:pt x="2384" y="122"/>
                  </a:cubicBezTo>
                  <a:cubicBezTo>
                    <a:pt x="2384" y="54"/>
                    <a:pt x="2329" y="0"/>
                    <a:pt x="2261" y="0"/>
                  </a:cubicBezTo>
                  <a:cubicBezTo>
                    <a:pt x="2190" y="0"/>
                    <a:pt x="2190" y="0"/>
                    <a:pt x="2190" y="0"/>
                  </a:cubicBezTo>
                  <a:cubicBezTo>
                    <a:pt x="2138" y="0"/>
                    <a:pt x="2094" y="32"/>
                    <a:pt x="2076" y="78"/>
                  </a:cubicBezTo>
                  <a:cubicBezTo>
                    <a:pt x="1389" y="432"/>
                    <a:pt x="1389" y="432"/>
                    <a:pt x="1389" y="432"/>
                  </a:cubicBezTo>
                  <a:cubicBezTo>
                    <a:pt x="1248" y="432"/>
                    <a:pt x="1248" y="432"/>
                    <a:pt x="1248" y="432"/>
                  </a:cubicBezTo>
                  <a:cubicBezTo>
                    <a:pt x="1224" y="401"/>
                    <a:pt x="1186" y="382"/>
                    <a:pt x="1145" y="382"/>
                  </a:cubicBezTo>
                  <a:cubicBezTo>
                    <a:pt x="476" y="382"/>
                    <a:pt x="476" y="382"/>
                    <a:pt x="476" y="382"/>
                  </a:cubicBezTo>
                  <a:cubicBezTo>
                    <a:pt x="382" y="382"/>
                    <a:pt x="291" y="416"/>
                    <a:pt x="220" y="477"/>
                  </a:cubicBezTo>
                  <a:cubicBezTo>
                    <a:pt x="166" y="523"/>
                    <a:pt x="126" y="583"/>
                    <a:pt x="104" y="650"/>
                  </a:cubicBezTo>
                  <a:cubicBezTo>
                    <a:pt x="42" y="682"/>
                    <a:pt x="0" y="746"/>
                    <a:pt x="0" y="819"/>
                  </a:cubicBezTo>
                  <a:cubicBezTo>
                    <a:pt x="0" y="1219"/>
                    <a:pt x="0" y="1219"/>
                    <a:pt x="0" y="1219"/>
                  </a:cubicBezTo>
                  <a:cubicBezTo>
                    <a:pt x="0" y="1293"/>
                    <a:pt x="42" y="1357"/>
                    <a:pt x="104" y="1388"/>
                  </a:cubicBezTo>
                  <a:cubicBezTo>
                    <a:pt x="126" y="1455"/>
                    <a:pt x="166" y="1515"/>
                    <a:pt x="220" y="1561"/>
                  </a:cubicBezTo>
                  <a:cubicBezTo>
                    <a:pt x="280" y="1613"/>
                    <a:pt x="355" y="1646"/>
                    <a:pt x="434" y="1654"/>
                  </a:cubicBezTo>
                  <a:cubicBezTo>
                    <a:pt x="642" y="2317"/>
                    <a:pt x="642" y="2317"/>
                    <a:pt x="642" y="2317"/>
                  </a:cubicBezTo>
                  <a:cubicBezTo>
                    <a:pt x="668" y="2398"/>
                    <a:pt x="744" y="2453"/>
                    <a:pt x="833" y="2453"/>
                  </a:cubicBezTo>
                  <a:cubicBezTo>
                    <a:pt x="855" y="2453"/>
                    <a:pt x="876" y="2450"/>
                    <a:pt x="897" y="2443"/>
                  </a:cubicBezTo>
                  <a:cubicBezTo>
                    <a:pt x="1168" y="2358"/>
                    <a:pt x="1168" y="2358"/>
                    <a:pt x="1168" y="2358"/>
                  </a:cubicBezTo>
                  <a:cubicBezTo>
                    <a:pt x="1219" y="2342"/>
                    <a:pt x="1262" y="2308"/>
                    <a:pt x="1288" y="2263"/>
                  </a:cubicBezTo>
                  <a:cubicBezTo>
                    <a:pt x="1315" y="2216"/>
                    <a:pt x="1321" y="2160"/>
                    <a:pt x="1305" y="2109"/>
                  </a:cubicBezTo>
                  <a:cubicBezTo>
                    <a:pt x="1246" y="1921"/>
                    <a:pt x="1246" y="1921"/>
                    <a:pt x="1246" y="1921"/>
                  </a:cubicBezTo>
                  <a:cubicBezTo>
                    <a:pt x="1274" y="1904"/>
                    <a:pt x="1274" y="1904"/>
                    <a:pt x="1274" y="1904"/>
                  </a:cubicBezTo>
                  <a:cubicBezTo>
                    <a:pt x="1330" y="1869"/>
                    <a:pt x="1347" y="1795"/>
                    <a:pt x="1313" y="1739"/>
                  </a:cubicBezTo>
                  <a:cubicBezTo>
                    <a:pt x="1312" y="1739"/>
                    <a:pt x="1312" y="1739"/>
                    <a:pt x="1312" y="1739"/>
                  </a:cubicBezTo>
                  <a:cubicBezTo>
                    <a:pt x="1312" y="1739"/>
                    <a:pt x="1312" y="1739"/>
                    <a:pt x="1312" y="1739"/>
                  </a:cubicBezTo>
                  <a:cubicBezTo>
                    <a:pt x="1237" y="1618"/>
                    <a:pt x="1237" y="1618"/>
                    <a:pt x="1237" y="1618"/>
                  </a:cubicBezTo>
                  <a:cubicBezTo>
                    <a:pt x="1241" y="1614"/>
                    <a:pt x="1244" y="1611"/>
                    <a:pt x="1248" y="1606"/>
                  </a:cubicBezTo>
                  <a:cubicBezTo>
                    <a:pt x="1389" y="1606"/>
                    <a:pt x="1389" y="1606"/>
                    <a:pt x="1389" y="1606"/>
                  </a:cubicBezTo>
                  <a:cubicBezTo>
                    <a:pt x="2072" y="1958"/>
                    <a:pt x="2072" y="1958"/>
                    <a:pt x="2072" y="1958"/>
                  </a:cubicBezTo>
                  <a:cubicBezTo>
                    <a:pt x="2085" y="2011"/>
                    <a:pt x="2133" y="2051"/>
                    <a:pt x="2190" y="2051"/>
                  </a:cubicBezTo>
                  <a:cubicBezTo>
                    <a:pt x="2261" y="2051"/>
                    <a:pt x="2261" y="2051"/>
                    <a:pt x="2261" y="2051"/>
                  </a:cubicBezTo>
                  <a:cubicBezTo>
                    <a:pt x="2329" y="2051"/>
                    <a:pt x="2384" y="1996"/>
                    <a:pt x="2384" y="1928"/>
                  </a:cubicBezTo>
                  <a:cubicBezTo>
                    <a:pt x="2384" y="1299"/>
                    <a:pt x="2384" y="1299"/>
                    <a:pt x="2384" y="1299"/>
                  </a:cubicBezTo>
                  <a:cubicBezTo>
                    <a:pt x="2461" y="1226"/>
                    <a:pt x="2506" y="1124"/>
                    <a:pt x="2506" y="1017"/>
                  </a:cubicBezTo>
                  <a:cubicBezTo>
                    <a:pt x="2506" y="909"/>
                    <a:pt x="2461" y="807"/>
                    <a:pt x="2384" y="735"/>
                  </a:cubicBezTo>
                  <a:close/>
                  <a:moveTo>
                    <a:pt x="833" y="2318"/>
                  </a:moveTo>
                  <a:cubicBezTo>
                    <a:pt x="804" y="2318"/>
                    <a:pt x="779" y="2301"/>
                    <a:pt x="771" y="2276"/>
                  </a:cubicBezTo>
                  <a:cubicBezTo>
                    <a:pt x="556" y="1592"/>
                    <a:pt x="556" y="1592"/>
                    <a:pt x="556" y="1592"/>
                  </a:cubicBezTo>
                  <a:cubicBezTo>
                    <a:pt x="1001" y="1592"/>
                    <a:pt x="1001" y="1592"/>
                    <a:pt x="1001" y="1592"/>
                  </a:cubicBezTo>
                  <a:cubicBezTo>
                    <a:pt x="1176" y="2149"/>
                    <a:pt x="1176" y="2149"/>
                    <a:pt x="1176" y="2149"/>
                  </a:cubicBezTo>
                  <a:cubicBezTo>
                    <a:pt x="1181" y="2164"/>
                    <a:pt x="1179" y="2181"/>
                    <a:pt x="1170" y="2196"/>
                  </a:cubicBezTo>
                  <a:cubicBezTo>
                    <a:pt x="1161" y="2212"/>
                    <a:pt x="1146" y="2223"/>
                    <a:pt x="1128" y="2229"/>
                  </a:cubicBezTo>
                  <a:cubicBezTo>
                    <a:pt x="856" y="2314"/>
                    <a:pt x="856" y="2314"/>
                    <a:pt x="856" y="2314"/>
                  </a:cubicBezTo>
                  <a:cubicBezTo>
                    <a:pt x="849" y="2317"/>
                    <a:pt x="841" y="2318"/>
                    <a:pt x="833" y="2318"/>
                  </a:cubicBezTo>
                  <a:close/>
                  <a:moveTo>
                    <a:pt x="136" y="1219"/>
                  </a:moveTo>
                  <a:cubicBezTo>
                    <a:pt x="136" y="819"/>
                    <a:pt x="136" y="819"/>
                    <a:pt x="136" y="819"/>
                  </a:cubicBezTo>
                  <a:cubicBezTo>
                    <a:pt x="136" y="806"/>
                    <a:pt x="140" y="795"/>
                    <a:pt x="147" y="785"/>
                  </a:cubicBezTo>
                  <a:cubicBezTo>
                    <a:pt x="147" y="1253"/>
                    <a:pt x="147" y="1253"/>
                    <a:pt x="147" y="1253"/>
                  </a:cubicBezTo>
                  <a:cubicBezTo>
                    <a:pt x="140" y="1244"/>
                    <a:pt x="136" y="1232"/>
                    <a:pt x="136" y="1219"/>
                  </a:cubicBezTo>
                  <a:close/>
                  <a:moveTo>
                    <a:pt x="219" y="1264"/>
                  </a:moveTo>
                  <a:cubicBezTo>
                    <a:pt x="219" y="774"/>
                    <a:pt x="219" y="774"/>
                    <a:pt x="219" y="774"/>
                  </a:cubicBezTo>
                  <a:cubicBezTo>
                    <a:pt x="219" y="632"/>
                    <a:pt x="334" y="517"/>
                    <a:pt x="476" y="517"/>
                  </a:cubicBezTo>
                  <a:cubicBezTo>
                    <a:pt x="1140" y="517"/>
                    <a:pt x="1140" y="517"/>
                    <a:pt x="1140" y="517"/>
                  </a:cubicBezTo>
                  <a:cubicBezTo>
                    <a:pt x="1140" y="1521"/>
                    <a:pt x="1140" y="1521"/>
                    <a:pt x="1140" y="1521"/>
                  </a:cubicBezTo>
                  <a:cubicBezTo>
                    <a:pt x="1054" y="1521"/>
                    <a:pt x="1054" y="1521"/>
                    <a:pt x="1054" y="1521"/>
                  </a:cubicBezTo>
                  <a:cubicBezTo>
                    <a:pt x="476" y="1521"/>
                    <a:pt x="476" y="1521"/>
                    <a:pt x="476" y="1521"/>
                  </a:cubicBezTo>
                  <a:cubicBezTo>
                    <a:pt x="334" y="1521"/>
                    <a:pt x="219" y="1406"/>
                    <a:pt x="219" y="1264"/>
                  </a:cubicBezTo>
                  <a:close/>
                  <a:moveTo>
                    <a:pt x="1090" y="1638"/>
                  </a:moveTo>
                  <a:cubicBezTo>
                    <a:pt x="1189" y="1797"/>
                    <a:pt x="1189" y="1797"/>
                    <a:pt x="1189" y="1797"/>
                  </a:cubicBezTo>
                  <a:cubicBezTo>
                    <a:pt x="1148" y="1823"/>
                    <a:pt x="1148" y="1823"/>
                    <a:pt x="1148" y="1823"/>
                  </a:cubicBezTo>
                  <a:lnTo>
                    <a:pt x="1090" y="1638"/>
                  </a:lnTo>
                  <a:close/>
                  <a:moveTo>
                    <a:pt x="1212" y="567"/>
                  </a:moveTo>
                  <a:cubicBezTo>
                    <a:pt x="1421" y="567"/>
                    <a:pt x="1421" y="567"/>
                    <a:pt x="1421" y="567"/>
                  </a:cubicBezTo>
                  <a:cubicBezTo>
                    <a:pt x="2132" y="201"/>
                    <a:pt x="2132" y="201"/>
                    <a:pt x="2132" y="201"/>
                  </a:cubicBezTo>
                  <a:cubicBezTo>
                    <a:pt x="2132" y="1837"/>
                    <a:pt x="2132" y="1837"/>
                    <a:pt x="2132" y="1837"/>
                  </a:cubicBezTo>
                  <a:cubicBezTo>
                    <a:pt x="1421" y="1471"/>
                    <a:pt x="1421" y="1471"/>
                    <a:pt x="1421" y="1471"/>
                  </a:cubicBezTo>
                  <a:cubicBezTo>
                    <a:pt x="1212" y="1471"/>
                    <a:pt x="1212" y="1471"/>
                    <a:pt x="1212" y="1471"/>
                  </a:cubicBezTo>
                  <a:lnTo>
                    <a:pt x="1212" y="567"/>
                  </a:lnTo>
                  <a:close/>
                  <a:moveTo>
                    <a:pt x="2203" y="135"/>
                  </a:moveTo>
                  <a:cubicBezTo>
                    <a:pt x="2248" y="135"/>
                    <a:pt x="2248" y="135"/>
                    <a:pt x="2248" y="135"/>
                  </a:cubicBezTo>
                  <a:cubicBezTo>
                    <a:pt x="2248" y="1915"/>
                    <a:pt x="2248" y="1915"/>
                    <a:pt x="2248" y="1915"/>
                  </a:cubicBezTo>
                  <a:cubicBezTo>
                    <a:pt x="2203" y="1915"/>
                    <a:pt x="2203" y="1915"/>
                    <a:pt x="2203" y="1915"/>
                  </a:cubicBezTo>
                  <a:lnTo>
                    <a:pt x="2203" y="135"/>
                  </a:lnTo>
                  <a:close/>
                  <a:moveTo>
                    <a:pt x="2319" y="1169"/>
                  </a:moveTo>
                  <a:cubicBezTo>
                    <a:pt x="2319" y="865"/>
                    <a:pt x="2319" y="865"/>
                    <a:pt x="2319" y="865"/>
                  </a:cubicBezTo>
                  <a:cubicBezTo>
                    <a:pt x="2352" y="907"/>
                    <a:pt x="2371" y="960"/>
                    <a:pt x="2371" y="1017"/>
                  </a:cubicBezTo>
                  <a:cubicBezTo>
                    <a:pt x="2371" y="1074"/>
                    <a:pt x="2352" y="1126"/>
                    <a:pt x="2319" y="1169"/>
                  </a:cubicBezTo>
                  <a:close/>
                </a:path>
              </a:pathLst>
            </a:custGeom>
            <a:solidFill>
              <a:schemeClr val="accent1"/>
            </a:solidFill>
            <a:ln>
              <a:noFill/>
            </a:ln>
          </p:spPr>
          <p:txBody>
            <a:bodyPr vert="horz" wrap="square" lIns="182843" tIns="91422" rIns="182843" bIns="91422" numCol="1" anchor="t" anchorCtr="0" compatLnSpc="1">
              <a:prstTxWarp prst="textNoShape">
                <a:avLst/>
              </a:prstTxWarp>
            </a:bodyPr>
            <a:lstStyle/>
            <a:p>
              <a:endParaRPr lang="id-ID" dirty="0">
                <a:latin typeface="Lato Light"/>
              </a:endParaRPr>
            </a:p>
          </p:txBody>
        </p:sp>
        <p:sp>
          <p:nvSpPr>
            <p:cNvPr id="358" name="Freeform 71"/>
            <p:cNvSpPr>
              <a:spLocks noEditPoints="1"/>
            </p:cNvSpPr>
            <p:nvPr/>
          </p:nvSpPr>
          <p:spPr bwMode="auto">
            <a:xfrm rot="18651991" flipH="1">
              <a:off x="8769565" y="8349858"/>
              <a:ext cx="640077" cy="638662"/>
            </a:xfrm>
            <a:custGeom>
              <a:avLst/>
              <a:gdLst>
                <a:gd name="T0" fmla="*/ 171 w 171"/>
                <a:gd name="T1" fmla="*/ 86 h 171"/>
                <a:gd name="T2" fmla="*/ 153 w 171"/>
                <a:gd name="T3" fmla="*/ 81 h 171"/>
                <a:gd name="T4" fmla="*/ 164 w 171"/>
                <a:gd name="T5" fmla="*/ 81 h 171"/>
                <a:gd name="T6" fmla="*/ 153 w 171"/>
                <a:gd name="T7" fmla="*/ 91 h 171"/>
                <a:gd name="T8" fmla="*/ 133 w 171"/>
                <a:gd name="T9" fmla="*/ 157 h 171"/>
                <a:gd name="T10" fmla="*/ 153 w 171"/>
                <a:gd name="T11" fmla="*/ 91 h 171"/>
                <a:gd name="T12" fmla="*/ 141 w 171"/>
                <a:gd name="T13" fmla="*/ 81 h 171"/>
                <a:gd name="T14" fmla="*/ 153 w 171"/>
                <a:gd name="T15" fmla="*/ 32 h 171"/>
                <a:gd name="T16" fmla="*/ 133 w 171"/>
                <a:gd name="T17" fmla="*/ 31 h 171"/>
                <a:gd name="T18" fmla="*/ 138 w 171"/>
                <a:gd name="T19" fmla="*/ 27 h 171"/>
                <a:gd name="T20" fmla="*/ 133 w 171"/>
                <a:gd name="T21" fmla="*/ 45 h 171"/>
                <a:gd name="T22" fmla="*/ 145 w 171"/>
                <a:gd name="T23" fmla="*/ 138 h 171"/>
                <a:gd name="T24" fmla="*/ 133 w 171"/>
                <a:gd name="T25" fmla="*/ 140 h 171"/>
                <a:gd name="T26" fmla="*/ 86 w 171"/>
                <a:gd name="T27" fmla="*/ 171 h 171"/>
                <a:gd name="T28" fmla="*/ 133 w 171"/>
                <a:gd name="T29" fmla="*/ 140 h 171"/>
                <a:gd name="T30" fmla="*/ 128 w 171"/>
                <a:gd name="T31" fmla="*/ 122 h 171"/>
                <a:gd name="T32" fmla="*/ 133 w 171"/>
                <a:gd name="T33" fmla="*/ 126 h 171"/>
                <a:gd name="T34" fmla="*/ 128 w 171"/>
                <a:gd name="T35" fmla="*/ 50 h 171"/>
                <a:gd name="T36" fmla="*/ 133 w 171"/>
                <a:gd name="T37" fmla="*/ 31 h 171"/>
                <a:gd name="T38" fmla="*/ 86 w 171"/>
                <a:gd name="T39" fmla="*/ 0 h 171"/>
                <a:gd name="T40" fmla="*/ 86 w 171"/>
                <a:gd name="T41" fmla="*/ 7 h 171"/>
                <a:gd name="T42" fmla="*/ 91 w 171"/>
                <a:gd name="T43" fmla="*/ 30 h 171"/>
                <a:gd name="T44" fmla="*/ 86 w 171"/>
                <a:gd name="T45" fmla="*/ 79 h 171"/>
                <a:gd name="T46" fmla="*/ 113 w 171"/>
                <a:gd name="T47" fmla="*/ 54 h 171"/>
                <a:gd name="T48" fmla="*/ 87 w 171"/>
                <a:gd name="T49" fmla="*/ 94 h 171"/>
                <a:gd name="T50" fmla="*/ 86 w 171"/>
                <a:gd name="T51" fmla="*/ 141 h 171"/>
                <a:gd name="T52" fmla="*/ 91 w 171"/>
                <a:gd name="T53" fmla="*/ 164 h 171"/>
                <a:gd name="T54" fmla="*/ 86 w 171"/>
                <a:gd name="T55" fmla="*/ 164 h 171"/>
                <a:gd name="T56" fmla="*/ 86 w 171"/>
                <a:gd name="T57" fmla="*/ 0 h 171"/>
                <a:gd name="T58" fmla="*/ 38 w 171"/>
                <a:gd name="T59" fmla="*/ 31 h 171"/>
                <a:gd name="T60" fmla="*/ 43 w 171"/>
                <a:gd name="T61" fmla="*/ 50 h 171"/>
                <a:gd name="T62" fmla="*/ 38 w 171"/>
                <a:gd name="T63" fmla="*/ 126 h 171"/>
                <a:gd name="T64" fmla="*/ 50 w 171"/>
                <a:gd name="T65" fmla="*/ 129 h 171"/>
                <a:gd name="T66" fmla="*/ 38 w 171"/>
                <a:gd name="T67" fmla="*/ 157 h 171"/>
                <a:gd name="T68" fmla="*/ 86 w 171"/>
                <a:gd name="T69" fmla="*/ 164 h 171"/>
                <a:gd name="T70" fmla="*/ 81 w 171"/>
                <a:gd name="T71" fmla="*/ 141 h 171"/>
                <a:gd name="T72" fmla="*/ 86 w 171"/>
                <a:gd name="T73" fmla="*/ 93 h 171"/>
                <a:gd name="T74" fmla="*/ 72 w 171"/>
                <a:gd name="T75" fmla="*/ 66 h 171"/>
                <a:gd name="T76" fmla="*/ 86 w 171"/>
                <a:gd name="T77" fmla="*/ 79 h 171"/>
                <a:gd name="T78" fmla="*/ 81 w 171"/>
                <a:gd name="T79" fmla="*/ 30 h 171"/>
                <a:gd name="T80" fmla="*/ 81 w 171"/>
                <a:gd name="T81" fmla="*/ 7 h 171"/>
                <a:gd name="T82" fmla="*/ 86 w 171"/>
                <a:gd name="T83" fmla="*/ 0 h 171"/>
                <a:gd name="T84" fmla="*/ 19 w 171"/>
                <a:gd name="T85" fmla="*/ 32 h 171"/>
                <a:gd name="T86" fmla="*/ 30 w 171"/>
                <a:gd name="T87" fmla="*/ 81 h 171"/>
                <a:gd name="T88" fmla="*/ 30 w 171"/>
                <a:gd name="T89" fmla="*/ 91 h 171"/>
                <a:gd name="T90" fmla="*/ 19 w 171"/>
                <a:gd name="T91" fmla="*/ 139 h 171"/>
                <a:gd name="T92" fmla="*/ 38 w 171"/>
                <a:gd name="T93" fmla="*/ 140 h 171"/>
                <a:gd name="T94" fmla="*/ 34 w 171"/>
                <a:gd name="T95" fmla="*/ 145 h 171"/>
                <a:gd name="T96" fmla="*/ 38 w 171"/>
                <a:gd name="T97" fmla="*/ 126 h 171"/>
                <a:gd name="T98" fmla="*/ 27 w 171"/>
                <a:gd name="T99" fmla="*/ 34 h 171"/>
                <a:gd name="T100" fmla="*/ 34 w 171"/>
                <a:gd name="T101" fmla="*/ 27 h 171"/>
                <a:gd name="T102" fmla="*/ 38 w 171"/>
                <a:gd name="T103" fmla="*/ 14 h 171"/>
                <a:gd name="T104" fmla="*/ 0 w 171"/>
                <a:gd name="T105" fmla="*/ 86 h 171"/>
                <a:gd name="T106" fmla="*/ 19 w 171"/>
                <a:gd name="T107" fmla="*/ 91 h 171"/>
                <a:gd name="T108" fmla="*/ 7 w 171"/>
                <a:gd name="T109" fmla="*/ 81 h 171"/>
                <a:gd name="T110" fmla="*/ 19 w 171"/>
                <a:gd name="T111" fmla="*/ 32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71" h="171">
                  <a:moveTo>
                    <a:pt x="153" y="139"/>
                  </a:moveTo>
                  <a:cubicBezTo>
                    <a:pt x="164" y="124"/>
                    <a:pt x="171" y="106"/>
                    <a:pt x="171" y="86"/>
                  </a:cubicBezTo>
                  <a:cubicBezTo>
                    <a:pt x="171" y="66"/>
                    <a:pt x="164" y="47"/>
                    <a:pt x="153" y="32"/>
                  </a:cubicBezTo>
                  <a:cubicBezTo>
                    <a:pt x="153" y="81"/>
                    <a:pt x="153" y="81"/>
                    <a:pt x="153" y="81"/>
                  </a:cubicBezTo>
                  <a:cubicBezTo>
                    <a:pt x="164" y="81"/>
                    <a:pt x="164" y="81"/>
                    <a:pt x="164" y="81"/>
                  </a:cubicBezTo>
                  <a:cubicBezTo>
                    <a:pt x="164" y="81"/>
                    <a:pt x="164" y="81"/>
                    <a:pt x="164" y="81"/>
                  </a:cubicBezTo>
                  <a:cubicBezTo>
                    <a:pt x="164" y="91"/>
                    <a:pt x="164" y="91"/>
                    <a:pt x="164" y="91"/>
                  </a:cubicBezTo>
                  <a:cubicBezTo>
                    <a:pt x="153" y="91"/>
                    <a:pt x="153" y="91"/>
                    <a:pt x="153" y="91"/>
                  </a:cubicBezTo>
                  <a:lnTo>
                    <a:pt x="153" y="139"/>
                  </a:lnTo>
                  <a:close/>
                  <a:moveTo>
                    <a:pt x="133" y="157"/>
                  </a:moveTo>
                  <a:cubicBezTo>
                    <a:pt x="140" y="152"/>
                    <a:pt x="147" y="146"/>
                    <a:pt x="153" y="139"/>
                  </a:cubicBezTo>
                  <a:cubicBezTo>
                    <a:pt x="153" y="91"/>
                    <a:pt x="153" y="91"/>
                    <a:pt x="153" y="91"/>
                  </a:cubicBezTo>
                  <a:cubicBezTo>
                    <a:pt x="141" y="91"/>
                    <a:pt x="141" y="91"/>
                    <a:pt x="141" y="91"/>
                  </a:cubicBezTo>
                  <a:cubicBezTo>
                    <a:pt x="141" y="81"/>
                    <a:pt x="141" y="81"/>
                    <a:pt x="141" y="81"/>
                  </a:cubicBezTo>
                  <a:cubicBezTo>
                    <a:pt x="153" y="81"/>
                    <a:pt x="153" y="81"/>
                    <a:pt x="153" y="81"/>
                  </a:cubicBezTo>
                  <a:cubicBezTo>
                    <a:pt x="153" y="32"/>
                    <a:pt x="153" y="32"/>
                    <a:pt x="153" y="32"/>
                  </a:cubicBezTo>
                  <a:cubicBezTo>
                    <a:pt x="147" y="26"/>
                    <a:pt x="140" y="19"/>
                    <a:pt x="133" y="14"/>
                  </a:cubicBezTo>
                  <a:cubicBezTo>
                    <a:pt x="133" y="31"/>
                    <a:pt x="133" y="31"/>
                    <a:pt x="133" y="31"/>
                  </a:cubicBezTo>
                  <a:cubicBezTo>
                    <a:pt x="138" y="27"/>
                    <a:pt x="138" y="27"/>
                    <a:pt x="138" y="27"/>
                  </a:cubicBezTo>
                  <a:cubicBezTo>
                    <a:pt x="138" y="27"/>
                    <a:pt x="138" y="27"/>
                    <a:pt x="138" y="27"/>
                  </a:cubicBezTo>
                  <a:cubicBezTo>
                    <a:pt x="145" y="34"/>
                    <a:pt x="145" y="34"/>
                    <a:pt x="145" y="34"/>
                  </a:cubicBezTo>
                  <a:cubicBezTo>
                    <a:pt x="133" y="45"/>
                    <a:pt x="133" y="45"/>
                    <a:pt x="133" y="45"/>
                  </a:cubicBezTo>
                  <a:cubicBezTo>
                    <a:pt x="133" y="126"/>
                    <a:pt x="133" y="126"/>
                    <a:pt x="133" y="126"/>
                  </a:cubicBezTo>
                  <a:cubicBezTo>
                    <a:pt x="145" y="138"/>
                    <a:pt x="145" y="138"/>
                    <a:pt x="145" y="138"/>
                  </a:cubicBezTo>
                  <a:cubicBezTo>
                    <a:pt x="138" y="145"/>
                    <a:pt x="138" y="145"/>
                    <a:pt x="138" y="145"/>
                  </a:cubicBezTo>
                  <a:cubicBezTo>
                    <a:pt x="133" y="140"/>
                    <a:pt x="133" y="140"/>
                    <a:pt x="133" y="140"/>
                  </a:cubicBezTo>
                  <a:lnTo>
                    <a:pt x="133" y="157"/>
                  </a:lnTo>
                  <a:close/>
                  <a:moveTo>
                    <a:pt x="86" y="171"/>
                  </a:moveTo>
                  <a:cubicBezTo>
                    <a:pt x="103" y="171"/>
                    <a:pt x="119" y="166"/>
                    <a:pt x="133" y="157"/>
                  </a:cubicBezTo>
                  <a:cubicBezTo>
                    <a:pt x="133" y="140"/>
                    <a:pt x="133" y="140"/>
                    <a:pt x="133" y="140"/>
                  </a:cubicBezTo>
                  <a:cubicBezTo>
                    <a:pt x="121" y="129"/>
                    <a:pt x="121" y="129"/>
                    <a:pt x="121" y="129"/>
                  </a:cubicBezTo>
                  <a:cubicBezTo>
                    <a:pt x="128" y="122"/>
                    <a:pt x="128" y="122"/>
                    <a:pt x="128" y="122"/>
                  </a:cubicBezTo>
                  <a:cubicBezTo>
                    <a:pt x="128" y="122"/>
                    <a:pt x="128" y="122"/>
                    <a:pt x="128" y="122"/>
                  </a:cubicBezTo>
                  <a:cubicBezTo>
                    <a:pt x="133" y="126"/>
                    <a:pt x="133" y="126"/>
                    <a:pt x="133" y="126"/>
                  </a:cubicBezTo>
                  <a:cubicBezTo>
                    <a:pt x="133" y="45"/>
                    <a:pt x="133" y="45"/>
                    <a:pt x="133" y="45"/>
                  </a:cubicBezTo>
                  <a:cubicBezTo>
                    <a:pt x="128" y="50"/>
                    <a:pt x="128" y="50"/>
                    <a:pt x="128" y="50"/>
                  </a:cubicBezTo>
                  <a:cubicBezTo>
                    <a:pt x="121" y="43"/>
                    <a:pt x="121" y="43"/>
                    <a:pt x="121" y="43"/>
                  </a:cubicBezTo>
                  <a:cubicBezTo>
                    <a:pt x="133" y="31"/>
                    <a:pt x="133" y="31"/>
                    <a:pt x="133" y="31"/>
                  </a:cubicBezTo>
                  <a:cubicBezTo>
                    <a:pt x="133" y="14"/>
                    <a:pt x="133" y="14"/>
                    <a:pt x="133" y="14"/>
                  </a:cubicBezTo>
                  <a:cubicBezTo>
                    <a:pt x="119" y="5"/>
                    <a:pt x="103" y="0"/>
                    <a:pt x="86" y="0"/>
                  </a:cubicBezTo>
                  <a:cubicBezTo>
                    <a:pt x="86" y="0"/>
                    <a:pt x="86" y="0"/>
                    <a:pt x="86" y="0"/>
                  </a:cubicBezTo>
                  <a:cubicBezTo>
                    <a:pt x="86" y="7"/>
                    <a:pt x="86" y="7"/>
                    <a:pt x="86" y="7"/>
                  </a:cubicBezTo>
                  <a:cubicBezTo>
                    <a:pt x="91" y="7"/>
                    <a:pt x="91" y="7"/>
                    <a:pt x="91" y="7"/>
                  </a:cubicBezTo>
                  <a:cubicBezTo>
                    <a:pt x="91" y="30"/>
                    <a:pt x="91" y="30"/>
                    <a:pt x="91" y="30"/>
                  </a:cubicBezTo>
                  <a:cubicBezTo>
                    <a:pt x="86" y="30"/>
                    <a:pt x="86" y="30"/>
                    <a:pt x="86" y="30"/>
                  </a:cubicBezTo>
                  <a:cubicBezTo>
                    <a:pt x="86" y="79"/>
                    <a:pt x="86" y="79"/>
                    <a:pt x="86" y="79"/>
                  </a:cubicBezTo>
                  <a:cubicBezTo>
                    <a:pt x="87" y="80"/>
                    <a:pt x="87" y="80"/>
                    <a:pt x="87" y="80"/>
                  </a:cubicBezTo>
                  <a:cubicBezTo>
                    <a:pt x="113" y="54"/>
                    <a:pt x="113" y="54"/>
                    <a:pt x="113" y="54"/>
                  </a:cubicBezTo>
                  <a:cubicBezTo>
                    <a:pt x="120" y="61"/>
                    <a:pt x="120" y="61"/>
                    <a:pt x="120" y="61"/>
                  </a:cubicBezTo>
                  <a:cubicBezTo>
                    <a:pt x="87" y="94"/>
                    <a:pt x="87" y="94"/>
                    <a:pt x="87" y="94"/>
                  </a:cubicBezTo>
                  <a:cubicBezTo>
                    <a:pt x="86" y="93"/>
                    <a:pt x="86" y="93"/>
                    <a:pt x="86" y="93"/>
                  </a:cubicBezTo>
                  <a:cubicBezTo>
                    <a:pt x="86" y="141"/>
                    <a:pt x="86" y="141"/>
                    <a:pt x="86" y="141"/>
                  </a:cubicBezTo>
                  <a:cubicBezTo>
                    <a:pt x="91" y="141"/>
                    <a:pt x="91" y="141"/>
                    <a:pt x="91" y="141"/>
                  </a:cubicBezTo>
                  <a:cubicBezTo>
                    <a:pt x="91" y="164"/>
                    <a:pt x="91" y="164"/>
                    <a:pt x="91" y="164"/>
                  </a:cubicBezTo>
                  <a:cubicBezTo>
                    <a:pt x="91" y="164"/>
                    <a:pt x="91" y="164"/>
                    <a:pt x="91" y="164"/>
                  </a:cubicBezTo>
                  <a:cubicBezTo>
                    <a:pt x="86" y="164"/>
                    <a:pt x="86" y="164"/>
                    <a:pt x="86" y="164"/>
                  </a:cubicBezTo>
                  <a:cubicBezTo>
                    <a:pt x="86" y="171"/>
                    <a:pt x="86" y="171"/>
                    <a:pt x="86" y="171"/>
                  </a:cubicBezTo>
                  <a:close/>
                  <a:moveTo>
                    <a:pt x="86" y="0"/>
                  </a:moveTo>
                  <a:cubicBezTo>
                    <a:pt x="68" y="0"/>
                    <a:pt x="52" y="5"/>
                    <a:pt x="38" y="14"/>
                  </a:cubicBezTo>
                  <a:cubicBezTo>
                    <a:pt x="38" y="31"/>
                    <a:pt x="38" y="31"/>
                    <a:pt x="38" y="31"/>
                  </a:cubicBezTo>
                  <a:cubicBezTo>
                    <a:pt x="50" y="43"/>
                    <a:pt x="50" y="43"/>
                    <a:pt x="50" y="43"/>
                  </a:cubicBezTo>
                  <a:cubicBezTo>
                    <a:pt x="43" y="50"/>
                    <a:pt x="43" y="50"/>
                    <a:pt x="43" y="50"/>
                  </a:cubicBezTo>
                  <a:cubicBezTo>
                    <a:pt x="38" y="45"/>
                    <a:pt x="38" y="45"/>
                    <a:pt x="38" y="45"/>
                  </a:cubicBezTo>
                  <a:cubicBezTo>
                    <a:pt x="38" y="126"/>
                    <a:pt x="38" y="126"/>
                    <a:pt x="38" y="126"/>
                  </a:cubicBezTo>
                  <a:cubicBezTo>
                    <a:pt x="43" y="122"/>
                    <a:pt x="43" y="122"/>
                    <a:pt x="43" y="122"/>
                  </a:cubicBezTo>
                  <a:cubicBezTo>
                    <a:pt x="50" y="129"/>
                    <a:pt x="50" y="129"/>
                    <a:pt x="50" y="129"/>
                  </a:cubicBezTo>
                  <a:cubicBezTo>
                    <a:pt x="38" y="140"/>
                    <a:pt x="38" y="140"/>
                    <a:pt x="38" y="140"/>
                  </a:cubicBezTo>
                  <a:cubicBezTo>
                    <a:pt x="38" y="157"/>
                    <a:pt x="38" y="157"/>
                    <a:pt x="38" y="157"/>
                  </a:cubicBezTo>
                  <a:cubicBezTo>
                    <a:pt x="52" y="166"/>
                    <a:pt x="68" y="171"/>
                    <a:pt x="86" y="171"/>
                  </a:cubicBezTo>
                  <a:cubicBezTo>
                    <a:pt x="86" y="164"/>
                    <a:pt x="86" y="164"/>
                    <a:pt x="86" y="164"/>
                  </a:cubicBezTo>
                  <a:cubicBezTo>
                    <a:pt x="81" y="164"/>
                    <a:pt x="81" y="164"/>
                    <a:pt x="81" y="164"/>
                  </a:cubicBezTo>
                  <a:cubicBezTo>
                    <a:pt x="81" y="141"/>
                    <a:pt x="81" y="141"/>
                    <a:pt x="81" y="141"/>
                  </a:cubicBezTo>
                  <a:cubicBezTo>
                    <a:pt x="86" y="141"/>
                    <a:pt x="86" y="141"/>
                    <a:pt x="86" y="141"/>
                  </a:cubicBezTo>
                  <a:cubicBezTo>
                    <a:pt x="86" y="93"/>
                    <a:pt x="86" y="93"/>
                    <a:pt x="86" y="93"/>
                  </a:cubicBezTo>
                  <a:cubicBezTo>
                    <a:pt x="65" y="73"/>
                    <a:pt x="65" y="73"/>
                    <a:pt x="65" y="73"/>
                  </a:cubicBezTo>
                  <a:cubicBezTo>
                    <a:pt x="72" y="66"/>
                    <a:pt x="72" y="66"/>
                    <a:pt x="72" y="66"/>
                  </a:cubicBezTo>
                  <a:cubicBezTo>
                    <a:pt x="72" y="66"/>
                    <a:pt x="72" y="66"/>
                    <a:pt x="72" y="66"/>
                  </a:cubicBezTo>
                  <a:cubicBezTo>
                    <a:pt x="86" y="79"/>
                    <a:pt x="86" y="79"/>
                    <a:pt x="86" y="79"/>
                  </a:cubicBezTo>
                  <a:cubicBezTo>
                    <a:pt x="86" y="30"/>
                    <a:pt x="86" y="30"/>
                    <a:pt x="86" y="30"/>
                  </a:cubicBezTo>
                  <a:cubicBezTo>
                    <a:pt x="81" y="30"/>
                    <a:pt x="81" y="30"/>
                    <a:pt x="81" y="30"/>
                  </a:cubicBezTo>
                  <a:cubicBezTo>
                    <a:pt x="81" y="7"/>
                    <a:pt x="81" y="7"/>
                    <a:pt x="81" y="7"/>
                  </a:cubicBezTo>
                  <a:cubicBezTo>
                    <a:pt x="81" y="7"/>
                    <a:pt x="81" y="7"/>
                    <a:pt x="81" y="7"/>
                  </a:cubicBezTo>
                  <a:cubicBezTo>
                    <a:pt x="86" y="7"/>
                    <a:pt x="86" y="7"/>
                    <a:pt x="86" y="7"/>
                  </a:cubicBezTo>
                  <a:lnTo>
                    <a:pt x="86" y="0"/>
                  </a:lnTo>
                  <a:close/>
                  <a:moveTo>
                    <a:pt x="38" y="14"/>
                  </a:moveTo>
                  <a:cubicBezTo>
                    <a:pt x="31" y="19"/>
                    <a:pt x="24" y="26"/>
                    <a:pt x="19" y="32"/>
                  </a:cubicBezTo>
                  <a:cubicBezTo>
                    <a:pt x="19" y="81"/>
                    <a:pt x="19" y="81"/>
                    <a:pt x="19" y="81"/>
                  </a:cubicBezTo>
                  <a:cubicBezTo>
                    <a:pt x="30" y="81"/>
                    <a:pt x="30" y="81"/>
                    <a:pt x="30" y="81"/>
                  </a:cubicBezTo>
                  <a:cubicBezTo>
                    <a:pt x="30" y="81"/>
                    <a:pt x="30" y="81"/>
                    <a:pt x="30" y="81"/>
                  </a:cubicBezTo>
                  <a:cubicBezTo>
                    <a:pt x="30" y="91"/>
                    <a:pt x="30" y="91"/>
                    <a:pt x="30" y="91"/>
                  </a:cubicBezTo>
                  <a:cubicBezTo>
                    <a:pt x="19" y="91"/>
                    <a:pt x="19" y="91"/>
                    <a:pt x="19" y="91"/>
                  </a:cubicBezTo>
                  <a:cubicBezTo>
                    <a:pt x="19" y="139"/>
                    <a:pt x="19" y="139"/>
                    <a:pt x="19" y="139"/>
                  </a:cubicBezTo>
                  <a:cubicBezTo>
                    <a:pt x="24" y="146"/>
                    <a:pt x="31" y="152"/>
                    <a:pt x="38" y="157"/>
                  </a:cubicBezTo>
                  <a:cubicBezTo>
                    <a:pt x="38" y="140"/>
                    <a:pt x="38" y="140"/>
                    <a:pt x="38" y="140"/>
                  </a:cubicBezTo>
                  <a:cubicBezTo>
                    <a:pt x="34" y="145"/>
                    <a:pt x="34" y="145"/>
                    <a:pt x="34" y="145"/>
                  </a:cubicBezTo>
                  <a:cubicBezTo>
                    <a:pt x="34" y="145"/>
                    <a:pt x="34" y="145"/>
                    <a:pt x="34" y="145"/>
                  </a:cubicBezTo>
                  <a:cubicBezTo>
                    <a:pt x="27" y="138"/>
                    <a:pt x="27" y="138"/>
                    <a:pt x="27" y="138"/>
                  </a:cubicBezTo>
                  <a:cubicBezTo>
                    <a:pt x="38" y="126"/>
                    <a:pt x="38" y="126"/>
                    <a:pt x="38" y="126"/>
                  </a:cubicBezTo>
                  <a:cubicBezTo>
                    <a:pt x="38" y="45"/>
                    <a:pt x="38" y="45"/>
                    <a:pt x="38" y="45"/>
                  </a:cubicBezTo>
                  <a:cubicBezTo>
                    <a:pt x="27" y="34"/>
                    <a:pt x="27" y="34"/>
                    <a:pt x="27" y="34"/>
                  </a:cubicBezTo>
                  <a:cubicBezTo>
                    <a:pt x="34" y="27"/>
                    <a:pt x="34" y="27"/>
                    <a:pt x="34" y="27"/>
                  </a:cubicBezTo>
                  <a:cubicBezTo>
                    <a:pt x="34" y="27"/>
                    <a:pt x="34" y="27"/>
                    <a:pt x="34" y="27"/>
                  </a:cubicBezTo>
                  <a:cubicBezTo>
                    <a:pt x="38" y="31"/>
                    <a:pt x="38" y="31"/>
                    <a:pt x="38" y="31"/>
                  </a:cubicBezTo>
                  <a:lnTo>
                    <a:pt x="38" y="14"/>
                  </a:lnTo>
                  <a:close/>
                  <a:moveTo>
                    <a:pt x="19" y="32"/>
                  </a:moveTo>
                  <a:cubicBezTo>
                    <a:pt x="7" y="47"/>
                    <a:pt x="0" y="66"/>
                    <a:pt x="0" y="86"/>
                  </a:cubicBezTo>
                  <a:cubicBezTo>
                    <a:pt x="0" y="106"/>
                    <a:pt x="7" y="124"/>
                    <a:pt x="19" y="139"/>
                  </a:cubicBezTo>
                  <a:cubicBezTo>
                    <a:pt x="19" y="91"/>
                    <a:pt x="19" y="91"/>
                    <a:pt x="19" y="91"/>
                  </a:cubicBezTo>
                  <a:cubicBezTo>
                    <a:pt x="7" y="91"/>
                    <a:pt x="7" y="91"/>
                    <a:pt x="7" y="91"/>
                  </a:cubicBezTo>
                  <a:cubicBezTo>
                    <a:pt x="7" y="81"/>
                    <a:pt x="7" y="81"/>
                    <a:pt x="7" y="81"/>
                  </a:cubicBezTo>
                  <a:cubicBezTo>
                    <a:pt x="19" y="81"/>
                    <a:pt x="19" y="81"/>
                    <a:pt x="19" y="81"/>
                  </a:cubicBezTo>
                  <a:lnTo>
                    <a:pt x="19" y="32"/>
                  </a:lnTo>
                  <a:close/>
                </a:path>
              </a:pathLst>
            </a:custGeom>
            <a:solidFill>
              <a:schemeClr val="accent5"/>
            </a:solidFill>
            <a:ln>
              <a:noFill/>
            </a:ln>
            <a:extLst/>
          </p:spPr>
          <p:txBody>
            <a:bodyPr vert="horz" wrap="square" lIns="182843" tIns="91422" rIns="182843" bIns="91422" numCol="1" anchor="t" anchorCtr="0" compatLnSpc="1">
              <a:prstTxWarp prst="textNoShape">
                <a:avLst/>
              </a:prstTxWarp>
            </a:bodyPr>
            <a:lstStyle/>
            <a:p>
              <a:endParaRPr lang="id-ID" dirty="0">
                <a:latin typeface="Lato Light"/>
              </a:endParaRPr>
            </a:p>
          </p:txBody>
        </p:sp>
        <p:grpSp>
          <p:nvGrpSpPr>
            <p:cNvPr id="359" name="Group 358"/>
            <p:cNvGrpSpPr/>
            <p:nvPr/>
          </p:nvGrpSpPr>
          <p:grpSpPr>
            <a:xfrm rot="18651991" flipH="1">
              <a:off x="5212759" y="6187572"/>
              <a:ext cx="624271" cy="583333"/>
              <a:chOff x="9759020" y="3499422"/>
              <a:chExt cx="380718" cy="355659"/>
            </a:xfrm>
            <a:solidFill>
              <a:schemeClr val="accent4"/>
            </a:solidFill>
          </p:grpSpPr>
          <p:sp>
            <p:nvSpPr>
              <p:cNvPr id="360" name="Freeform 113"/>
              <p:cNvSpPr>
                <a:spLocks/>
              </p:cNvSpPr>
              <p:nvPr/>
            </p:nvSpPr>
            <p:spPr bwMode="auto">
              <a:xfrm>
                <a:off x="10032751" y="3499422"/>
                <a:ext cx="38554" cy="36626"/>
              </a:xfrm>
              <a:custGeom>
                <a:avLst/>
                <a:gdLst>
                  <a:gd name="T0" fmla="*/ 0 w 17"/>
                  <a:gd name="T1" fmla="*/ 9 h 16"/>
                  <a:gd name="T2" fmla="*/ 3 w 17"/>
                  <a:gd name="T3" fmla="*/ 11 h 16"/>
                  <a:gd name="T4" fmla="*/ 12 w 17"/>
                  <a:gd name="T5" fmla="*/ 16 h 16"/>
                  <a:gd name="T6" fmla="*/ 17 w 17"/>
                  <a:gd name="T7" fmla="*/ 7 h 16"/>
                  <a:gd name="T8" fmla="*/ 5 w 17"/>
                  <a:gd name="T9" fmla="*/ 0 h 16"/>
                  <a:gd name="T10" fmla="*/ 0 w 17"/>
                  <a:gd name="T11" fmla="*/ 9 h 16"/>
                </a:gdLst>
                <a:ahLst/>
                <a:cxnLst>
                  <a:cxn ang="0">
                    <a:pos x="T0" y="T1"/>
                  </a:cxn>
                  <a:cxn ang="0">
                    <a:pos x="T2" y="T3"/>
                  </a:cxn>
                  <a:cxn ang="0">
                    <a:pos x="T4" y="T5"/>
                  </a:cxn>
                  <a:cxn ang="0">
                    <a:pos x="T6" y="T7"/>
                  </a:cxn>
                  <a:cxn ang="0">
                    <a:pos x="T8" y="T9"/>
                  </a:cxn>
                  <a:cxn ang="0">
                    <a:pos x="T10" y="T11"/>
                  </a:cxn>
                </a:cxnLst>
                <a:rect l="0" t="0" r="r" b="b"/>
                <a:pathLst>
                  <a:path w="17" h="16">
                    <a:moveTo>
                      <a:pt x="0" y="9"/>
                    </a:moveTo>
                    <a:cubicBezTo>
                      <a:pt x="1" y="10"/>
                      <a:pt x="2" y="10"/>
                      <a:pt x="3" y="11"/>
                    </a:cubicBezTo>
                    <a:cubicBezTo>
                      <a:pt x="6" y="12"/>
                      <a:pt x="9" y="14"/>
                      <a:pt x="12" y="16"/>
                    </a:cubicBezTo>
                    <a:cubicBezTo>
                      <a:pt x="17" y="7"/>
                      <a:pt x="17" y="7"/>
                      <a:pt x="17" y="7"/>
                    </a:cubicBezTo>
                    <a:cubicBezTo>
                      <a:pt x="5" y="0"/>
                      <a:pt x="5" y="0"/>
                      <a:pt x="5" y="0"/>
                    </a:cubicBezTo>
                    <a:lnTo>
                      <a:pt x="0" y="9"/>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361" name="Freeform 114"/>
              <p:cNvSpPr>
                <a:spLocks/>
              </p:cNvSpPr>
              <p:nvPr/>
            </p:nvSpPr>
            <p:spPr bwMode="auto">
              <a:xfrm>
                <a:off x="9759020" y="3711468"/>
                <a:ext cx="196624" cy="143613"/>
              </a:xfrm>
              <a:custGeom>
                <a:avLst/>
                <a:gdLst>
                  <a:gd name="T0" fmla="*/ 22 w 86"/>
                  <a:gd name="T1" fmla="*/ 60 h 63"/>
                  <a:gd name="T2" fmla="*/ 38 w 86"/>
                  <a:gd name="T3" fmla="*/ 63 h 63"/>
                  <a:gd name="T4" fmla="*/ 48 w 86"/>
                  <a:gd name="T5" fmla="*/ 62 h 63"/>
                  <a:gd name="T6" fmla="*/ 67 w 86"/>
                  <a:gd name="T7" fmla="*/ 46 h 63"/>
                  <a:gd name="T8" fmla="*/ 86 w 86"/>
                  <a:gd name="T9" fmla="*/ 9 h 63"/>
                  <a:gd name="T10" fmla="*/ 79 w 86"/>
                  <a:gd name="T11" fmla="*/ 1 h 63"/>
                  <a:gd name="T12" fmla="*/ 76 w 86"/>
                  <a:gd name="T13" fmla="*/ 0 h 63"/>
                  <a:gd name="T14" fmla="*/ 55 w 86"/>
                  <a:gd name="T15" fmla="*/ 39 h 63"/>
                  <a:gd name="T16" fmla="*/ 29 w 86"/>
                  <a:gd name="T17" fmla="*/ 47 h 63"/>
                  <a:gd name="T18" fmla="*/ 21 w 86"/>
                  <a:gd name="T19" fmla="*/ 22 h 63"/>
                  <a:gd name="T20" fmla="*/ 9 w 86"/>
                  <a:gd name="T21" fmla="*/ 15 h 63"/>
                  <a:gd name="T22" fmla="*/ 22 w 86"/>
                  <a:gd name="T23" fmla="*/ 6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6" h="63">
                    <a:moveTo>
                      <a:pt x="22" y="60"/>
                    </a:moveTo>
                    <a:cubicBezTo>
                      <a:pt x="27" y="62"/>
                      <a:pt x="33" y="63"/>
                      <a:pt x="38" y="63"/>
                    </a:cubicBezTo>
                    <a:cubicBezTo>
                      <a:pt x="41" y="63"/>
                      <a:pt x="44" y="63"/>
                      <a:pt x="48" y="62"/>
                    </a:cubicBezTo>
                    <a:cubicBezTo>
                      <a:pt x="56" y="59"/>
                      <a:pt x="63" y="54"/>
                      <a:pt x="67" y="46"/>
                    </a:cubicBezTo>
                    <a:cubicBezTo>
                      <a:pt x="86" y="9"/>
                      <a:pt x="86" y="9"/>
                      <a:pt x="86" y="9"/>
                    </a:cubicBezTo>
                    <a:cubicBezTo>
                      <a:pt x="85" y="6"/>
                      <a:pt x="82" y="3"/>
                      <a:pt x="79" y="1"/>
                    </a:cubicBezTo>
                    <a:cubicBezTo>
                      <a:pt x="78" y="1"/>
                      <a:pt x="77" y="0"/>
                      <a:pt x="76" y="0"/>
                    </a:cubicBezTo>
                    <a:cubicBezTo>
                      <a:pt x="55" y="39"/>
                      <a:pt x="55" y="39"/>
                      <a:pt x="55" y="39"/>
                    </a:cubicBezTo>
                    <a:cubicBezTo>
                      <a:pt x="50" y="49"/>
                      <a:pt x="38" y="52"/>
                      <a:pt x="29" y="47"/>
                    </a:cubicBezTo>
                    <a:cubicBezTo>
                      <a:pt x="20" y="42"/>
                      <a:pt x="16" y="31"/>
                      <a:pt x="21" y="22"/>
                    </a:cubicBezTo>
                    <a:cubicBezTo>
                      <a:pt x="9" y="15"/>
                      <a:pt x="9" y="15"/>
                      <a:pt x="9" y="15"/>
                    </a:cubicBezTo>
                    <a:cubicBezTo>
                      <a:pt x="0" y="31"/>
                      <a:pt x="6" y="51"/>
                      <a:pt x="22" y="6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362" name="Freeform 115"/>
              <p:cNvSpPr>
                <a:spLocks/>
              </p:cNvSpPr>
              <p:nvPr/>
            </p:nvSpPr>
            <p:spPr bwMode="auto">
              <a:xfrm>
                <a:off x="9798537" y="3514843"/>
                <a:ext cx="341201" cy="288190"/>
              </a:xfrm>
              <a:custGeom>
                <a:avLst/>
                <a:gdLst>
                  <a:gd name="T0" fmla="*/ 113 w 150"/>
                  <a:gd name="T1" fmla="*/ 13 h 126"/>
                  <a:gd name="T2" fmla="*/ 104 w 150"/>
                  <a:gd name="T3" fmla="*/ 8 h 126"/>
                  <a:gd name="T4" fmla="*/ 101 w 150"/>
                  <a:gd name="T5" fmla="*/ 6 h 126"/>
                  <a:gd name="T6" fmla="*/ 71 w 150"/>
                  <a:gd name="T7" fmla="*/ 0 h 126"/>
                  <a:gd name="T8" fmla="*/ 9 w 150"/>
                  <a:gd name="T9" fmla="*/ 37 h 126"/>
                  <a:gd name="T10" fmla="*/ 1 w 150"/>
                  <a:gd name="T11" fmla="*/ 63 h 126"/>
                  <a:gd name="T12" fmla="*/ 0 w 150"/>
                  <a:gd name="T13" fmla="*/ 68 h 126"/>
                  <a:gd name="T14" fmla="*/ 1 w 150"/>
                  <a:gd name="T15" fmla="*/ 70 h 126"/>
                  <a:gd name="T16" fmla="*/ 3 w 150"/>
                  <a:gd name="T17" fmla="*/ 69 h 126"/>
                  <a:gd name="T18" fmla="*/ 7 w 150"/>
                  <a:gd name="T19" fmla="*/ 66 h 126"/>
                  <a:gd name="T20" fmla="*/ 19 w 150"/>
                  <a:gd name="T21" fmla="*/ 62 h 126"/>
                  <a:gd name="T22" fmla="*/ 28 w 150"/>
                  <a:gd name="T23" fmla="*/ 64 h 126"/>
                  <a:gd name="T24" fmla="*/ 39 w 150"/>
                  <a:gd name="T25" fmla="*/ 83 h 126"/>
                  <a:gd name="T26" fmla="*/ 39 w 150"/>
                  <a:gd name="T27" fmla="*/ 87 h 126"/>
                  <a:gd name="T28" fmla="*/ 42 w 150"/>
                  <a:gd name="T29" fmla="*/ 85 h 126"/>
                  <a:gd name="T30" fmla="*/ 54 w 150"/>
                  <a:gd name="T31" fmla="*/ 81 h 126"/>
                  <a:gd name="T32" fmla="*/ 61 w 150"/>
                  <a:gd name="T33" fmla="*/ 82 h 126"/>
                  <a:gd name="T34" fmla="*/ 64 w 150"/>
                  <a:gd name="T35" fmla="*/ 83 h 126"/>
                  <a:gd name="T36" fmla="*/ 72 w 150"/>
                  <a:gd name="T37" fmla="*/ 90 h 126"/>
                  <a:gd name="T38" fmla="*/ 75 w 150"/>
                  <a:gd name="T39" fmla="*/ 102 h 126"/>
                  <a:gd name="T40" fmla="*/ 75 w 150"/>
                  <a:gd name="T41" fmla="*/ 106 h 126"/>
                  <a:gd name="T42" fmla="*/ 79 w 150"/>
                  <a:gd name="T43" fmla="*/ 104 h 126"/>
                  <a:gd name="T44" fmla="*/ 91 w 150"/>
                  <a:gd name="T45" fmla="*/ 100 h 126"/>
                  <a:gd name="T46" fmla="*/ 100 w 150"/>
                  <a:gd name="T47" fmla="*/ 102 h 126"/>
                  <a:gd name="T48" fmla="*/ 111 w 150"/>
                  <a:gd name="T49" fmla="*/ 121 h 126"/>
                  <a:gd name="T50" fmla="*/ 113 w 150"/>
                  <a:gd name="T51" fmla="*/ 126 h 126"/>
                  <a:gd name="T52" fmla="*/ 116 w 150"/>
                  <a:gd name="T53" fmla="*/ 124 h 126"/>
                  <a:gd name="T54" fmla="*/ 133 w 150"/>
                  <a:gd name="T55" fmla="*/ 103 h 126"/>
                  <a:gd name="T56" fmla="*/ 113 w 150"/>
                  <a:gd name="T57" fmla="*/ 13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50" h="126">
                    <a:moveTo>
                      <a:pt x="113" y="13"/>
                    </a:moveTo>
                    <a:cubicBezTo>
                      <a:pt x="110" y="11"/>
                      <a:pt x="107" y="9"/>
                      <a:pt x="104" y="8"/>
                    </a:cubicBezTo>
                    <a:cubicBezTo>
                      <a:pt x="103" y="7"/>
                      <a:pt x="102" y="7"/>
                      <a:pt x="101" y="6"/>
                    </a:cubicBezTo>
                    <a:cubicBezTo>
                      <a:pt x="91" y="2"/>
                      <a:pt x="81" y="0"/>
                      <a:pt x="71" y="0"/>
                    </a:cubicBezTo>
                    <a:cubicBezTo>
                      <a:pt x="46" y="0"/>
                      <a:pt x="21" y="13"/>
                      <a:pt x="9" y="37"/>
                    </a:cubicBezTo>
                    <a:cubicBezTo>
                      <a:pt x="4" y="46"/>
                      <a:pt x="2" y="54"/>
                      <a:pt x="1" y="63"/>
                    </a:cubicBezTo>
                    <a:cubicBezTo>
                      <a:pt x="1" y="65"/>
                      <a:pt x="1" y="67"/>
                      <a:pt x="0" y="68"/>
                    </a:cubicBezTo>
                    <a:cubicBezTo>
                      <a:pt x="0" y="69"/>
                      <a:pt x="1" y="70"/>
                      <a:pt x="1" y="70"/>
                    </a:cubicBezTo>
                    <a:cubicBezTo>
                      <a:pt x="2" y="70"/>
                      <a:pt x="2" y="70"/>
                      <a:pt x="3" y="69"/>
                    </a:cubicBezTo>
                    <a:cubicBezTo>
                      <a:pt x="4" y="68"/>
                      <a:pt x="5" y="67"/>
                      <a:pt x="7" y="66"/>
                    </a:cubicBezTo>
                    <a:cubicBezTo>
                      <a:pt x="10" y="63"/>
                      <a:pt x="14" y="62"/>
                      <a:pt x="19" y="62"/>
                    </a:cubicBezTo>
                    <a:cubicBezTo>
                      <a:pt x="22" y="62"/>
                      <a:pt x="25" y="62"/>
                      <a:pt x="28" y="64"/>
                    </a:cubicBezTo>
                    <a:cubicBezTo>
                      <a:pt x="35" y="68"/>
                      <a:pt x="39" y="75"/>
                      <a:pt x="39" y="83"/>
                    </a:cubicBezTo>
                    <a:cubicBezTo>
                      <a:pt x="38" y="85"/>
                      <a:pt x="38" y="87"/>
                      <a:pt x="39" y="87"/>
                    </a:cubicBezTo>
                    <a:cubicBezTo>
                      <a:pt x="39" y="87"/>
                      <a:pt x="40" y="86"/>
                      <a:pt x="42" y="85"/>
                    </a:cubicBezTo>
                    <a:cubicBezTo>
                      <a:pt x="46" y="82"/>
                      <a:pt x="50" y="81"/>
                      <a:pt x="54" y="81"/>
                    </a:cubicBezTo>
                    <a:cubicBezTo>
                      <a:pt x="56" y="81"/>
                      <a:pt x="59" y="81"/>
                      <a:pt x="61" y="82"/>
                    </a:cubicBezTo>
                    <a:cubicBezTo>
                      <a:pt x="62" y="82"/>
                      <a:pt x="63" y="83"/>
                      <a:pt x="64" y="83"/>
                    </a:cubicBezTo>
                    <a:cubicBezTo>
                      <a:pt x="67" y="85"/>
                      <a:pt x="70" y="87"/>
                      <a:pt x="72" y="90"/>
                    </a:cubicBezTo>
                    <a:cubicBezTo>
                      <a:pt x="74" y="94"/>
                      <a:pt x="75" y="98"/>
                      <a:pt x="75" y="102"/>
                    </a:cubicBezTo>
                    <a:cubicBezTo>
                      <a:pt x="75" y="105"/>
                      <a:pt x="75" y="106"/>
                      <a:pt x="75" y="106"/>
                    </a:cubicBezTo>
                    <a:cubicBezTo>
                      <a:pt x="76" y="106"/>
                      <a:pt x="77" y="105"/>
                      <a:pt x="79" y="104"/>
                    </a:cubicBezTo>
                    <a:cubicBezTo>
                      <a:pt x="82" y="101"/>
                      <a:pt x="86" y="100"/>
                      <a:pt x="91" y="100"/>
                    </a:cubicBezTo>
                    <a:cubicBezTo>
                      <a:pt x="94" y="100"/>
                      <a:pt x="97" y="101"/>
                      <a:pt x="100" y="102"/>
                    </a:cubicBezTo>
                    <a:cubicBezTo>
                      <a:pt x="107" y="106"/>
                      <a:pt x="111" y="113"/>
                      <a:pt x="111" y="121"/>
                    </a:cubicBezTo>
                    <a:cubicBezTo>
                      <a:pt x="111" y="124"/>
                      <a:pt x="111" y="126"/>
                      <a:pt x="113" y="126"/>
                    </a:cubicBezTo>
                    <a:cubicBezTo>
                      <a:pt x="114" y="126"/>
                      <a:pt x="115" y="126"/>
                      <a:pt x="116" y="124"/>
                    </a:cubicBezTo>
                    <a:cubicBezTo>
                      <a:pt x="123" y="119"/>
                      <a:pt x="129" y="112"/>
                      <a:pt x="133" y="103"/>
                    </a:cubicBezTo>
                    <a:cubicBezTo>
                      <a:pt x="150" y="72"/>
                      <a:pt x="140" y="34"/>
                      <a:pt x="113" y="1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grpSp>
        <p:sp>
          <p:nvSpPr>
            <p:cNvPr id="363" name="Freeform 118"/>
            <p:cNvSpPr>
              <a:spLocks noEditPoints="1"/>
            </p:cNvSpPr>
            <p:nvPr/>
          </p:nvSpPr>
          <p:spPr bwMode="auto">
            <a:xfrm rot="18651991" flipH="1">
              <a:off x="9907491" y="8131657"/>
              <a:ext cx="602146" cy="583333"/>
            </a:xfrm>
            <a:custGeom>
              <a:avLst/>
              <a:gdLst>
                <a:gd name="T0" fmla="*/ 137 w 161"/>
                <a:gd name="T1" fmla="*/ 104 h 156"/>
                <a:gd name="T2" fmla="*/ 94 w 161"/>
                <a:gd name="T3" fmla="*/ 122 h 156"/>
                <a:gd name="T4" fmla="*/ 94 w 161"/>
                <a:gd name="T5" fmla="*/ 98 h 156"/>
                <a:gd name="T6" fmla="*/ 106 w 161"/>
                <a:gd name="T7" fmla="*/ 98 h 156"/>
                <a:gd name="T8" fmla="*/ 106 w 161"/>
                <a:gd name="T9" fmla="*/ 73 h 156"/>
                <a:gd name="T10" fmla="*/ 131 w 161"/>
                <a:gd name="T11" fmla="*/ 73 h 156"/>
                <a:gd name="T12" fmla="*/ 131 w 161"/>
                <a:gd name="T13" fmla="*/ 50 h 156"/>
                <a:gd name="T14" fmla="*/ 131 w 161"/>
                <a:gd name="T15" fmla="*/ 50 h 156"/>
                <a:gd name="T16" fmla="*/ 106 w 161"/>
                <a:gd name="T17" fmla="*/ 50 h 156"/>
                <a:gd name="T18" fmla="*/ 106 w 161"/>
                <a:gd name="T19" fmla="*/ 24 h 156"/>
                <a:gd name="T20" fmla="*/ 94 w 161"/>
                <a:gd name="T21" fmla="*/ 24 h 156"/>
                <a:gd name="T22" fmla="*/ 94 w 161"/>
                <a:gd name="T23" fmla="*/ 0 h 156"/>
                <a:gd name="T24" fmla="*/ 137 w 161"/>
                <a:gd name="T25" fmla="*/ 18 h 156"/>
                <a:gd name="T26" fmla="*/ 137 w 161"/>
                <a:gd name="T27" fmla="*/ 104 h 156"/>
                <a:gd name="T28" fmla="*/ 94 w 161"/>
                <a:gd name="T29" fmla="*/ 122 h 156"/>
                <a:gd name="T30" fmla="*/ 62 w 161"/>
                <a:gd name="T31" fmla="*/ 113 h 156"/>
                <a:gd name="T32" fmla="*/ 19 w 161"/>
                <a:gd name="T33" fmla="*/ 156 h 156"/>
                <a:gd name="T34" fmla="*/ 0 w 161"/>
                <a:gd name="T35" fmla="*/ 136 h 156"/>
                <a:gd name="T36" fmla="*/ 43 w 161"/>
                <a:gd name="T37" fmla="*/ 93 h 156"/>
                <a:gd name="T38" fmla="*/ 51 w 161"/>
                <a:gd name="T39" fmla="*/ 18 h 156"/>
                <a:gd name="T40" fmla="*/ 94 w 161"/>
                <a:gd name="T41" fmla="*/ 0 h 156"/>
                <a:gd name="T42" fmla="*/ 94 w 161"/>
                <a:gd name="T43" fmla="*/ 24 h 156"/>
                <a:gd name="T44" fmla="*/ 83 w 161"/>
                <a:gd name="T45" fmla="*/ 24 h 156"/>
                <a:gd name="T46" fmla="*/ 83 w 161"/>
                <a:gd name="T47" fmla="*/ 50 h 156"/>
                <a:gd name="T48" fmla="*/ 58 w 161"/>
                <a:gd name="T49" fmla="*/ 50 h 156"/>
                <a:gd name="T50" fmla="*/ 58 w 161"/>
                <a:gd name="T51" fmla="*/ 73 h 156"/>
                <a:gd name="T52" fmla="*/ 83 w 161"/>
                <a:gd name="T53" fmla="*/ 73 h 156"/>
                <a:gd name="T54" fmla="*/ 83 w 161"/>
                <a:gd name="T55" fmla="*/ 98 h 156"/>
                <a:gd name="T56" fmla="*/ 94 w 161"/>
                <a:gd name="T57" fmla="*/ 98 h 156"/>
                <a:gd name="T58" fmla="*/ 94 w 161"/>
                <a:gd name="T59" fmla="*/ 122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61" h="156">
                  <a:moveTo>
                    <a:pt x="137" y="104"/>
                  </a:moveTo>
                  <a:cubicBezTo>
                    <a:pt x="126" y="116"/>
                    <a:pt x="110" y="122"/>
                    <a:pt x="94" y="122"/>
                  </a:cubicBezTo>
                  <a:cubicBezTo>
                    <a:pt x="94" y="98"/>
                    <a:pt x="94" y="98"/>
                    <a:pt x="94" y="98"/>
                  </a:cubicBezTo>
                  <a:cubicBezTo>
                    <a:pt x="106" y="98"/>
                    <a:pt x="106" y="98"/>
                    <a:pt x="106" y="98"/>
                  </a:cubicBezTo>
                  <a:cubicBezTo>
                    <a:pt x="106" y="73"/>
                    <a:pt x="106" y="73"/>
                    <a:pt x="106" y="73"/>
                  </a:cubicBezTo>
                  <a:cubicBezTo>
                    <a:pt x="131" y="73"/>
                    <a:pt x="131" y="73"/>
                    <a:pt x="131" y="73"/>
                  </a:cubicBezTo>
                  <a:cubicBezTo>
                    <a:pt x="131" y="50"/>
                    <a:pt x="131" y="50"/>
                    <a:pt x="131" y="50"/>
                  </a:cubicBezTo>
                  <a:cubicBezTo>
                    <a:pt x="131" y="50"/>
                    <a:pt x="131" y="50"/>
                    <a:pt x="131" y="50"/>
                  </a:cubicBezTo>
                  <a:cubicBezTo>
                    <a:pt x="106" y="50"/>
                    <a:pt x="106" y="50"/>
                    <a:pt x="106" y="50"/>
                  </a:cubicBezTo>
                  <a:cubicBezTo>
                    <a:pt x="106" y="24"/>
                    <a:pt x="106" y="24"/>
                    <a:pt x="106" y="24"/>
                  </a:cubicBezTo>
                  <a:cubicBezTo>
                    <a:pt x="94" y="24"/>
                    <a:pt x="94" y="24"/>
                    <a:pt x="94" y="24"/>
                  </a:cubicBezTo>
                  <a:cubicBezTo>
                    <a:pt x="94" y="0"/>
                    <a:pt x="94" y="0"/>
                    <a:pt x="94" y="0"/>
                  </a:cubicBezTo>
                  <a:cubicBezTo>
                    <a:pt x="110" y="0"/>
                    <a:pt x="126" y="6"/>
                    <a:pt x="137" y="18"/>
                  </a:cubicBezTo>
                  <a:cubicBezTo>
                    <a:pt x="161" y="42"/>
                    <a:pt x="161" y="80"/>
                    <a:pt x="137" y="104"/>
                  </a:cubicBezTo>
                  <a:close/>
                  <a:moveTo>
                    <a:pt x="94" y="122"/>
                  </a:moveTo>
                  <a:cubicBezTo>
                    <a:pt x="83" y="122"/>
                    <a:pt x="72" y="119"/>
                    <a:pt x="62" y="113"/>
                  </a:cubicBezTo>
                  <a:cubicBezTo>
                    <a:pt x="19" y="156"/>
                    <a:pt x="19" y="156"/>
                    <a:pt x="19" y="156"/>
                  </a:cubicBezTo>
                  <a:cubicBezTo>
                    <a:pt x="0" y="136"/>
                    <a:pt x="0" y="136"/>
                    <a:pt x="0" y="136"/>
                  </a:cubicBezTo>
                  <a:cubicBezTo>
                    <a:pt x="43" y="93"/>
                    <a:pt x="43" y="93"/>
                    <a:pt x="43" y="93"/>
                  </a:cubicBezTo>
                  <a:cubicBezTo>
                    <a:pt x="28" y="70"/>
                    <a:pt x="31" y="39"/>
                    <a:pt x="51" y="18"/>
                  </a:cubicBezTo>
                  <a:cubicBezTo>
                    <a:pt x="63" y="6"/>
                    <a:pt x="79" y="0"/>
                    <a:pt x="94" y="0"/>
                  </a:cubicBezTo>
                  <a:cubicBezTo>
                    <a:pt x="94" y="24"/>
                    <a:pt x="94" y="24"/>
                    <a:pt x="94" y="24"/>
                  </a:cubicBezTo>
                  <a:cubicBezTo>
                    <a:pt x="83" y="24"/>
                    <a:pt x="83" y="24"/>
                    <a:pt x="83" y="24"/>
                  </a:cubicBezTo>
                  <a:cubicBezTo>
                    <a:pt x="83" y="50"/>
                    <a:pt x="83" y="50"/>
                    <a:pt x="83" y="50"/>
                  </a:cubicBezTo>
                  <a:cubicBezTo>
                    <a:pt x="58" y="50"/>
                    <a:pt x="58" y="50"/>
                    <a:pt x="58" y="50"/>
                  </a:cubicBezTo>
                  <a:cubicBezTo>
                    <a:pt x="58" y="73"/>
                    <a:pt x="58" y="73"/>
                    <a:pt x="58" y="73"/>
                  </a:cubicBezTo>
                  <a:cubicBezTo>
                    <a:pt x="83" y="73"/>
                    <a:pt x="83" y="73"/>
                    <a:pt x="83" y="73"/>
                  </a:cubicBezTo>
                  <a:cubicBezTo>
                    <a:pt x="83" y="98"/>
                    <a:pt x="83" y="98"/>
                    <a:pt x="83" y="98"/>
                  </a:cubicBezTo>
                  <a:cubicBezTo>
                    <a:pt x="94" y="98"/>
                    <a:pt x="94" y="98"/>
                    <a:pt x="94" y="98"/>
                  </a:cubicBezTo>
                  <a:lnTo>
                    <a:pt x="94" y="122"/>
                  </a:lnTo>
                  <a:close/>
                </a:path>
              </a:pathLst>
            </a:custGeom>
            <a:solidFill>
              <a:schemeClr val="accent4"/>
            </a:solidFill>
            <a:ln>
              <a:noFill/>
            </a:ln>
            <a:extLst/>
          </p:spPr>
          <p:txBody>
            <a:bodyPr vert="horz" wrap="square" lIns="182843" tIns="91422" rIns="182843" bIns="91422" numCol="1" anchor="t" anchorCtr="0" compatLnSpc="1">
              <a:prstTxWarp prst="textNoShape">
                <a:avLst/>
              </a:prstTxWarp>
            </a:bodyPr>
            <a:lstStyle/>
            <a:p>
              <a:endParaRPr lang="id-ID" dirty="0">
                <a:latin typeface="Lato Light"/>
              </a:endParaRPr>
            </a:p>
          </p:txBody>
        </p:sp>
        <p:grpSp>
          <p:nvGrpSpPr>
            <p:cNvPr id="364" name="Group 363"/>
            <p:cNvGrpSpPr/>
            <p:nvPr/>
          </p:nvGrpSpPr>
          <p:grpSpPr>
            <a:xfrm rot="18651991" flipH="1">
              <a:off x="8177055" y="4164666"/>
              <a:ext cx="859757" cy="722446"/>
              <a:chOff x="6475205" y="2673408"/>
              <a:chExt cx="524331" cy="440476"/>
            </a:xfrm>
            <a:solidFill>
              <a:schemeClr val="accent4"/>
            </a:solidFill>
          </p:grpSpPr>
          <p:sp>
            <p:nvSpPr>
              <p:cNvPr id="365" name="Rectangle 364"/>
              <p:cNvSpPr>
                <a:spLocks noChangeArrowheads="1"/>
              </p:cNvSpPr>
              <p:nvPr/>
            </p:nvSpPr>
            <p:spPr bwMode="auto">
              <a:xfrm>
                <a:off x="6812551" y="2673408"/>
                <a:ext cx="964" cy="964"/>
              </a:xfrm>
              <a:prstGeom prst="rect">
                <a:avLst/>
              </a:prstGeom>
              <a:grp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366" name="Freeform 365"/>
              <p:cNvSpPr>
                <a:spLocks/>
              </p:cNvSpPr>
              <p:nvPr/>
            </p:nvSpPr>
            <p:spPr bwMode="auto">
              <a:xfrm>
                <a:off x="6475205" y="2673408"/>
                <a:ext cx="1928" cy="0"/>
              </a:xfrm>
              <a:custGeom>
                <a:avLst/>
                <a:gdLst>
                  <a:gd name="T0" fmla="*/ 0 w 2"/>
                  <a:gd name="T1" fmla="*/ 2 w 2"/>
                  <a:gd name="T2" fmla="*/ 0 w 2"/>
                  <a:gd name="T3" fmla="*/ 0 w 2"/>
                </a:gdLst>
                <a:ahLst/>
                <a:cxnLst>
                  <a:cxn ang="0">
                    <a:pos x="T0" y="0"/>
                  </a:cxn>
                  <a:cxn ang="0">
                    <a:pos x="T1" y="0"/>
                  </a:cxn>
                  <a:cxn ang="0">
                    <a:pos x="T2" y="0"/>
                  </a:cxn>
                  <a:cxn ang="0">
                    <a:pos x="T3" y="0"/>
                  </a:cxn>
                </a:cxnLst>
                <a:rect l="0" t="0" r="r" b="b"/>
                <a:pathLst>
                  <a:path w="2">
                    <a:moveTo>
                      <a:pt x="0" y="0"/>
                    </a:moveTo>
                    <a:lnTo>
                      <a:pt x="2" y="0"/>
                    </a:lnTo>
                    <a:lnTo>
                      <a:pt x="0" y="0"/>
                    </a:lnTo>
                    <a:lnTo>
                      <a:pt x="0" y="0"/>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367" name="Oval 136"/>
              <p:cNvSpPr>
                <a:spLocks noChangeArrowheads="1"/>
              </p:cNvSpPr>
              <p:nvPr/>
            </p:nvSpPr>
            <p:spPr bwMode="auto">
              <a:xfrm>
                <a:off x="6805804" y="2711962"/>
                <a:ext cx="79999" cy="79999"/>
              </a:xfrm>
              <a:prstGeom prst="ellipse">
                <a:avLst/>
              </a:pr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368" name="Freeform 137"/>
              <p:cNvSpPr>
                <a:spLocks noEditPoints="1"/>
              </p:cNvSpPr>
              <p:nvPr/>
            </p:nvSpPr>
            <p:spPr bwMode="auto">
              <a:xfrm>
                <a:off x="6505085" y="2942320"/>
                <a:ext cx="170601" cy="171564"/>
              </a:xfrm>
              <a:custGeom>
                <a:avLst/>
                <a:gdLst>
                  <a:gd name="T0" fmla="*/ 38 w 75"/>
                  <a:gd name="T1" fmla="*/ 75 h 75"/>
                  <a:gd name="T2" fmla="*/ 75 w 75"/>
                  <a:gd name="T3" fmla="*/ 38 h 75"/>
                  <a:gd name="T4" fmla="*/ 38 w 75"/>
                  <a:gd name="T5" fmla="*/ 0 h 75"/>
                  <a:gd name="T6" fmla="*/ 38 w 75"/>
                  <a:gd name="T7" fmla="*/ 17 h 75"/>
                  <a:gd name="T8" fmla="*/ 58 w 75"/>
                  <a:gd name="T9" fmla="*/ 38 h 75"/>
                  <a:gd name="T10" fmla="*/ 38 w 75"/>
                  <a:gd name="T11" fmla="*/ 58 h 75"/>
                  <a:gd name="T12" fmla="*/ 38 w 75"/>
                  <a:gd name="T13" fmla="*/ 75 h 75"/>
                  <a:gd name="T14" fmla="*/ 38 w 75"/>
                  <a:gd name="T15" fmla="*/ 0 h 75"/>
                  <a:gd name="T16" fmla="*/ 0 w 75"/>
                  <a:gd name="T17" fmla="*/ 38 h 75"/>
                  <a:gd name="T18" fmla="*/ 38 w 75"/>
                  <a:gd name="T19" fmla="*/ 75 h 75"/>
                  <a:gd name="T20" fmla="*/ 38 w 75"/>
                  <a:gd name="T21" fmla="*/ 75 h 75"/>
                  <a:gd name="T22" fmla="*/ 38 w 75"/>
                  <a:gd name="T23" fmla="*/ 58 h 75"/>
                  <a:gd name="T24" fmla="*/ 38 w 75"/>
                  <a:gd name="T25" fmla="*/ 58 h 75"/>
                  <a:gd name="T26" fmla="*/ 38 w 75"/>
                  <a:gd name="T27" fmla="*/ 58 h 75"/>
                  <a:gd name="T28" fmla="*/ 17 w 75"/>
                  <a:gd name="T29" fmla="*/ 38 h 75"/>
                  <a:gd name="T30" fmla="*/ 38 w 75"/>
                  <a:gd name="T31" fmla="*/ 17 h 75"/>
                  <a:gd name="T32" fmla="*/ 38 w 75"/>
                  <a:gd name="T33" fmla="*/ 17 h 75"/>
                  <a:gd name="T34" fmla="*/ 38 w 75"/>
                  <a:gd name="T35" fmla="*/ 0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5" h="75">
                    <a:moveTo>
                      <a:pt x="38" y="75"/>
                    </a:moveTo>
                    <a:cubicBezTo>
                      <a:pt x="58" y="75"/>
                      <a:pt x="75" y="58"/>
                      <a:pt x="75" y="38"/>
                    </a:cubicBezTo>
                    <a:cubicBezTo>
                      <a:pt x="75" y="17"/>
                      <a:pt x="58" y="0"/>
                      <a:pt x="38" y="0"/>
                    </a:cubicBezTo>
                    <a:cubicBezTo>
                      <a:pt x="38" y="17"/>
                      <a:pt x="38" y="17"/>
                      <a:pt x="38" y="17"/>
                    </a:cubicBezTo>
                    <a:cubicBezTo>
                      <a:pt x="49" y="17"/>
                      <a:pt x="58" y="26"/>
                      <a:pt x="58" y="38"/>
                    </a:cubicBezTo>
                    <a:cubicBezTo>
                      <a:pt x="58" y="49"/>
                      <a:pt x="49" y="58"/>
                      <a:pt x="38" y="58"/>
                    </a:cubicBezTo>
                    <a:lnTo>
                      <a:pt x="38" y="75"/>
                    </a:lnTo>
                    <a:close/>
                    <a:moveTo>
                      <a:pt x="38" y="0"/>
                    </a:moveTo>
                    <a:cubicBezTo>
                      <a:pt x="17" y="0"/>
                      <a:pt x="0" y="17"/>
                      <a:pt x="0" y="38"/>
                    </a:cubicBezTo>
                    <a:cubicBezTo>
                      <a:pt x="0" y="58"/>
                      <a:pt x="17" y="75"/>
                      <a:pt x="38" y="75"/>
                    </a:cubicBezTo>
                    <a:cubicBezTo>
                      <a:pt x="38" y="75"/>
                      <a:pt x="38" y="75"/>
                      <a:pt x="38" y="75"/>
                    </a:cubicBezTo>
                    <a:cubicBezTo>
                      <a:pt x="38" y="58"/>
                      <a:pt x="38" y="58"/>
                      <a:pt x="38" y="58"/>
                    </a:cubicBezTo>
                    <a:cubicBezTo>
                      <a:pt x="38" y="58"/>
                      <a:pt x="38" y="58"/>
                      <a:pt x="38" y="58"/>
                    </a:cubicBezTo>
                    <a:cubicBezTo>
                      <a:pt x="38" y="58"/>
                      <a:pt x="38" y="58"/>
                      <a:pt x="38" y="58"/>
                    </a:cubicBezTo>
                    <a:cubicBezTo>
                      <a:pt x="26" y="58"/>
                      <a:pt x="17" y="49"/>
                      <a:pt x="17" y="38"/>
                    </a:cubicBezTo>
                    <a:cubicBezTo>
                      <a:pt x="17" y="26"/>
                      <a:pt x="26" y="17"/>
                      <a:pt x="38" y="17"/>
                    </a:cubicBezTo>
                    <a:cubicBezTo>
                      <a:pt x="38" y="17"/>
                      <a:pt x="38" y="17"/>
                      <a:pt x="38" y="17"/>
                    </a:cubicBezTo>
                    <a:cubicBezTo>
                      <a:pt x="38" y="0"/>
                      <a:pt x="38" y="0"/>
                      <a:pt x="38"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369" name="Freeform 138"/>
              <p:cNvSpPr>
                <a:spLocks/>
              </p:cNvSpPr>
              <p:nvPr/>
            </p:nvSpPr>
            <p:spPr bwMode="auto">
              <a:xfrm>
                <a:off x="6488699" y="2903767"/>
                <a:ext cx="203371" cy="73252"/>
              </a:xfrm>
              <a:custGeom>
                <a:avLst/>
                <a:gdLst>
                  <a:gd name="T0" fmla="*/ 7 w 89"/>
                  <a:gd name="T1" fmla="*/ 31 h 32"/>
                  <a:gd name="T2" fmla="*/ 12 w 89"/>
                  <a:gd name="T3" fmla="*/ 29 h 32"/>
                  <a:gd name="T4" fmla="*/ 45 w 89"/>
                  <a:gd name="T5" fmla="*/ 11 h 32"/>
                  <a:gd name="T6" fmla="*/ 78 w 89"/>
                  <a:gd name="T7" fmla="*/ 29 h 32"/>
                  <a:gd name="T8" fmla="*/ 86 w 89"/>
                  <a:gd name="T9" fmla="*/ 30 h 32"/>
                  <a:gd name="T10" fmla="*/ 87 w 89"/>
                  <a:gd name="T11" fmla="*/ 22 h 32"/>
                  <a:gd name="T12" fmla="*/ 45 w 89"/>
                  <a:gd name="T13" fmla="*/ 0 h 32"/>
                  <a:gd name="T14" fmla="*/ 2 w 89"/>
                  <a:gd name="T15" fmla="*/ 22 h 32"/>
                  <a:gd name="T16" fmla="*/ 4 w 89"/>
                  <a:gd name="T17" fmla="*/ 30 h 32"/>
                  <a:gd name="T18" fmla="*/ 7 w 89"/>
                  <a:gd name="T19" fmla="*/ 3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9" h="32">
                    <a:moveTo>
                      <a:pt x="7" y="31"/>
                    </a:moveTo>
                    <a:cubicBezTo>
                      <a:pt x="9" y="31"/>
                      <a:pt x="11" y="30"/>
                      <a:pt x="12" y="29"/>
                    </a:cubicBezTo>
                    <a:cubicBezTo>
                      <a:pt x="19" y="18"/>
                      <a:pt x="31" y="11"/>
                      <a:pt x="45" y="11"/>
                    </a:cubicBezTo>
                    <a:cubicBezTo>
                      <a:pt x="58" y="11"/>
                      <a:pt x="70" y="18"/>
                      <a:pt x="78" y="29"/>
                    </a:cubicBezTo>
                    <a:cubicBezTo>
                      <a:pt x="79" y="31"/>
                      <a:pt x="83" y="32"/>
                      <a:pt x="86" y="30"/>
                    </a:cubicBezTo>
                    <a:cubicBezTo>
                      <a:pt x="88" y="29"/>
                      <a:pt x="89" y="25"/>
                      <a:pt x="87" y="22"/>
                    </a:cubicBezTo>
                    <a:cubicBezTo>
                      <a:pt x="78" y="8"/>
                      <a:pt x="62" y="0"/>
                      <a:pt x="45" y="0"/>
                    </a:cubicBezTo>
                    <a:cubicBezTo>
                      <a:pt x="28" y="0"/>
                      <a:pt x="12" y="8"/>
                      <a:pt x="2" y="22"/>
                    </a:cubicBezTo>
                    <a:cubicBezTo>
                      <a:pt x="0" y="25"/>
                      <a:pt x="1" y="29"/>
                      <a:pt x="4" y="30"/>
                    </a:cubicBezTo>
                    <a:cubicBezTo>
                      <a:pt x="5" y="31"/>
                      <a:pt x="6" y="31"/>
                      <a:pt x="7" y="3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370" name="Freeform 139"/>
              <p:cNvSpPr>
                <a:spLocks noEditPoints="1"/>
              </p:cNvSpPr>
              <p:nvPr/>
            </p:nvSpPr>
            <p:spPr bwMode="auto">
              <a:xfrm>
                <a:off x="6812551" y="2942320"/>
                <a:ext cx="170601" cy="171564"/>
              </a:xfrm>
              <a:custGeom>
                <a:avLst/>
                <a:gdLst>
                  <a:gd name="T0" fmla="*/ 38 w 75"/>
                  <a:gd name="T1" fmla="*/ 0 h 75"/>
                  <a:gd name="T2" fmla="*/ 38 w 75"/>
                  <a:gd name="T3" fmla="*/ 0 h 75"/>
                  <a:gd name="T4" fmla="*/ 38 w 75"/>
                  <a:gd name="T5" fmla="*/ 17 h 75"/>
                  <a:gd name="T6" fmla="*/ 38 w 75"/>
                  <a:gd name="T7" fmla="*/ 17 h 75"/>
                  <a:gd name="T8" fmla="*/ 58 w 75"/>
                  <a:gd name="T9" fmla="*/ 38 h 75"/>
                  <a:gd name="T10" fmla="*/ 38 w 75"/>
                  <a:gd name="T11" fmla="*/ 58 h 75"/>
                  <a:gd name="T12" fmla="*/ 38 w 75"/>
                  <a:gd name="T13" fmla="*/ 58 h 75"/>
                  <a:gd name="T14" fmla="*/ 38 w 75"/>
                  <a:gd name="T15" fmla="*/ 58 h 75"/>
                  <a:gd name="T16" fmla="*/ 38 w 75"/>
                  <a:gd name="T17" fmla="*/ 75 h 75"/>
                  <a:gd name="T18" fmla="*/ 38 w 75"/>
                  <a:gd name="T19" fmla="*/ 75 h 75"/>
                  <a:gd name="T20" fmla="*/ 75 w 75"/>
                  <a:gd name="T21" fmla="*/ 38 h 75"/>
                  <a:gd name="T22" fmla="*/ 38 w 75"/>
                  <a:gd name="T23" fmla="*/ 0 h 75"/>
                  <a:gd name="T24" fmla="*/ 38 w 75"/>
                  <a:gd name="T25" fmla="*/ 0 h 75"/>
                  <a:gd name="T26" fmla="*/ 0 w 75"/>
                  <a:gd name="T27" fmla="*/ 38 h 75"/>
                  <a:gd name="T28" fmla="*/ 38 w 75"/>
                  <a:gd name="T29" fmla="*/ 75 h 75"/>
                  <a:gd name="T30" fmla="*/ 38 w 75"/>
                  <a:gd name="T31" fmla="*/ 58 h 75"/>
                  <a:gd name="T32" fmla="*/ 17 w 75"/>
                  <a:gd name="T33" fmla="*/ 38 h 75"/>
                  <a:gd name="T34" fmla="*/ 38 w 75"/>
                  <a:gd name="T35" fmla="*/ 17 h 75"/>
                  <a:gd name="T36" fmla="*/ 38 w 75"/>
                  <a:gd name="T37" fmla="*/ 0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5" h="75">
                    <a:moveTo>
                      <a:pt x="38" y="0"/>
                    </a:moveTo>
                    <a:cubicBezTo>
                      <a:pt x="38" y="0"/>
                      <a:pt x="38" y="0"/>
                      <a:pt x="38" y="0"/>
                    </a:cubicBezTo>
                    <a:cubicBezTo>
                      <a:pt x="38" y="17"/>
                      <a:pt x="38" y="17"/>
                      <a:pt x="38" y="17"/>
                    </a:cubicBezTo>
                    <a:cubicBezTo>
                      <a:pt x="38" y="17"/>
                      <a:pt x="38" y="17"/>
                      <a:pt x="38" y="17"/>
                    </a:cubicBezTo>
                    <a:cubicBezTo>
                      <a:pt x="49" y="17"/>
                      <a:pt x="58" y="26"/>
                      <a:pt x="58" y="38"/>
                    </a:cubicBezTo>
                    <a:cubicBezTo>
                      <a:pt x="58" y="49"/>
                      <a:pt x="49" y="58"/>
                      <a:pt x="38" y="58"/>
                    </a:cubicBezTo>
                    <a:cubicBezTo>
                      <a:pt x="38" y="58"/>
                      <a:pt x="38" y="58"/>
                      <a:pt x="38" y="58"/>
                    </a:cubicBezTo>
                    <a:cubicBezTo>
                      <a:pt x="38" y="58"/>
                      <a:pt x="38" y="58"/>
                      <a:pt x="38" y="58"/>
                    </a:cubicBezTo>
                    <a:cubicBezTo>
                      <a:pt x="38" y="75"/>
                      <a:pt x="38" y="75"/>
                      <a:pt x="38" y="75"/>
                    </a:cubicBezTo>
                    <a:cubicBezTo>
                      <a:pt x="38" y="75"/>
                      <a:pt x="38" y="75"/>
                      <a:pt x="38" y="75"/>
                    </a:cubicBezTo>
                    <a:cubicBezTo>
                      <a:pt x="58" y="75"/>
                      <a:pt x="75" y="58"/>
                      <a:pt x="75" y="38"/>
                    </a:cubicBezTo>
                    <a:cubicBezTo>
                      <a:pt x="75" y="17"/>
                      <a:pt x="58" y="0"/>
                      <a:pt x="38" y="0"/>
                    </a:cubicBezTo>
                    <a:close/>
                    <a:moveTo>
                      <a:pt x="38" y="0"/>
                    </a:moveTo>
                    <a:cubicBezTo>
                      <a:pt x="17" y="0"/>
                      <a:pt x="0" y="17"/>
                      <a:pt x="0" y="38"/>
                    </a:cubicBezTo>
                    <a:cubicBezTo>
                      <a:pt x="0" y="58"/>
                      <a:pt x="17" y="75"/>
                      <a:pt x="38" y="75"/>
                    </a:cubicBezTo>
                    <a:cubicBezTo>
                      <a:pt x="38" y="58"/>
                      <a:pt x="38" y="58"/>
                      <a:pt x="38" y="58"/>
                    </a:cubicBezTo>
                    <a:cubicBezTo>
                      <a:pt x="26" y="58"/>
                      <a:pt x="17" y="49"/>
                      <a:pt x="17" y="38"/>
                    </a:cubicBezTo>
                    <a:cubicBezTo>
                      <a:pt x="17" y="26"/>
                      <a:pt x="26" y="17"/>
                      <a:pt x="38" y="17"/>
                    </a:cubicBezTo>
                    <a:lnTo>
                      <a:pt x="38" y="0"/>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371" name="Freeform 140"/>
              <p:cNvSpPr>
                <a:spLocks/>
              </p:cNvSpPr>
              <p:nvPr/>
            </p:nvSpPr>
            <p:spPr bwMode="auto">
              <a:xfrm>
                <a:off x="6797129" y="2903767"/>
                <a:ext cx="202407" cy="73252"/>
              </a:xfrm>
              <a:custGeom>
                <a:avLst/>
                <a:gdLst>
                  <a:gd name="T0" fmla="*/ 45 w 89"/>
                  <a:gd name="T1" fmla="*/ 0 h 32"/>
                  <a:gd name="T2" fmla="*/ 2 w 89"/>
                  <a:gd name="T3" fmla="*/ 22 h 32"/>
                  <a:gd name="T4" fmla="*/ 4 w 89"/>
                  <a:gd name="T5" fmla="*/ 30 h 32"/>
                  <a:gd name="T6" fmla="*/ 7 w 89"/>
                  <a:gd name="T7" fmla="*/ 31 h 32"/>
                  <a:gd name="T8" fmla="*/ 12 w 89"/>
                  <a:gd name="T9" fmla="*/ 29 h 32"/>
                  <a:gd name="T10" fmla="*/ 45 w 89"/>
                  <a:gd name="T11" fmla="*/ 11 h 32"/>
                  <a:gd name="T12" fmla="*/ 78 w 89"/>
                  <a:gd name="T13" fmla="*/ 29 h 32"/>
                  <a:gd name="T14" fmla="*/ 86 w 89"/>
                  <a:gd name="T15" fmla="*/ 30 h 32"/>
                  <a:gd name="T16" fmla="*/ 87 w 89"/>
                  <a:gd name="T17" fmla="*/ 22 h 32"/>
                  <a:gd name="T18" fmla="*/ 45 w 89"/>
                  <a:gd name="T19"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9" h="32">
                    <a:moveTo>
                      <a:pt x="45" y="0"/>
                    </a:moveTo>
                    <a:cubicBezTo>
                      <a:pt x="27" y="0"/>
                      <a:pt x="12" y="8"/>
                      <a:pt x="2" y="22"/>
                    </a:cubicBezTo>
                    <a:cubicBezTo>
                      <a:pt x="0" y="25"/>
                      <a:pt x="1" y="29"/>
                      <a:pt x="4" y="30"/>
                    </a:cubicBezTo>
                    <a:cubicBezTo>
                      <a:pt x="5" y="31"/>
                      <a:pt x="6" y="31"/>
                      <a:pt x="7" y="31"/>
                    </a:cubicBezTo>
                    <a:cubicBezTo>
                      <a:pt x="9" y="31"/>
                      <a:pt x="10" y="30"/>
                      <a:pt x="12" y="29"/>
                    </a:cubicBezTo>
                    <a:cubicBezTo>
                      <a:pt x="19" y="18"/>
                      <a:pt x="31" y="11"/>
                      <a:pt x="45" y="11"/>
                    </a:cubicBezTo>
                    <a:cubicBezTo>
                      <a:pt x="58" y="11"/>
                      <a:pt x="70" y="18"/>
                      <a:pt x="78" y="29"/>
                    </a:cubicBezTo>
                    <a:cubicBezTo>
                      <a:pt x="79" y="31"/>
                      <a:pt x="83" y="32"/>
                      <a:pt x="86" y="30"/>
                    </a:cubicBezTo>
                    <a:cubicBezTo>
                      <a:pt x="88" y="29"/>
                      <a:pt x="89" y="25"/>
                      <a:pt x="87" y="22"/>
                    </a:cubicBezTo>
                    <a:cubicBezTo>
                      <a:pt x="78" y="8"/>
                      <a:pt x="62" y="0"/>
                      <a:pt x="45"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372" name="Freeform 141"/>
              <p:cNvSpPr>
                <a:spLocks/>
              </p:cNvSpPr>
              <p:nvPr/>
            </p:nvSpPr>
            <p:spPr bwMode="auto">
              <a:xfrm>
                <a:off x="6645806" y="2758227"/>
                <a:ext cx="301683" cy="348911"/>
              </a:xfrm>
              <a:custGeom>
                <a:avLst/>
                <a:gdLst>
                  <a:gd name="T0" fmla="*/ 88 w 132"/>
                  <a:gd name="T1" fmla="*/ 56 h 153"/>
                  <a:gd name="T2" fmla="*/ 92 w 132"/>
                  <a:gd name="T3" fmla="*/ 57 h 153"/>
                  <a:gd name="T4" fmla="*/ 126 w 132"/>
                  <a:gd name="T5" fmla="*/ 42 h 153"/>
                  <a:gd name="T6" fmla="*/ 130 w 132"/>
                  <a:gd name="T7" fmla="*/ 31 h 153"/>
                  <a:gd name="T8" fmla="*/ 119 w 132"/>
                  <a:gd name="T9" fmla="*/ 27 h 153"/>
                  <a:gd name="T10" fmla="*/ 97 w 132"/>
                  <a:gd name="T11" fmla="*/ 38 h 153"/>
                  <a:gd name="T12" fmla="*/ 93 w 132"/>
                  <a:gd name="T13" fmla="*/ 37 h 153"/>
                  <a:gd name="T14" fmla="*/ 56 w 132"/>
                  <a:gd name="T15" fmla="*/ 1 h 153"/>
                  <a:gd name="T16" fmla="*/ 52 w 132"/>
                  <a:gd name="T17" fmla="*/ 1 h 153"/>
                  <a:gd name="T18" fmla="*/ 1 w 132"/>
                  <a:gd name="T19" fmla="*/ 52 h 153"/>
                  <a:gd name="T20" fmla="*/ 1 w 132"/>
                  <a:gd name="T21" fmla="*/ 56 h 153"/>
                  <a:gd name="T22" fmla="*/ 36 w 132"/>
                  <a:gd name="T23" fmla="*/ 86 h 153"/>
                  <a:gd name="T24" fmla="*/ 37 w 132"/>
                  <a:gd name="T25" fmla="*/ 90 h 153"/>
                  <a:gd name="T26" fmla="*/ 19 w 132"/>
                  <a:gd name="T27" fmla="*/ 128 h 153"/>
                  <a:gd name="T28" fmla="*/ 20 w 132"/>
                  <a:gd name="T29" fmla="*/ 133 h 153"/>
                  <a:gd name="T30" fmla="*/ 31 w 132"/>
                  <a:gd name="T31" fmla="*/ 149 h 153"/>
                  <a:gd name="T32" fmla="*/ 40 w 132"/>
                  <a:gd name="T33" fmla="*/ 153 h 153"/>
                  <a:gd name="T34" fmla="*/ 47 w 132"/>
                  <a:gd name="T35" fmla="*/ 151 h 153"/>
                  <a:gd name="T36" fmla="*/ 49 w 132"/>
                  <a:gd name="T37" fmla="*/ 136 h 153"/>
                  <a:gd name="T38" fmla="*/ 45 w 132"/>
                  <a:gd name="T39" fmla="*/ 130 h 153"/>
                  <a:gd name="T40" fmla="*/ 45 w 132"/>
                  <a:gd name="T41" fmla="*/ 126 h 153"/>
                  <a:gd name="T42" fmla="*/ 62 w 132"/>
                  <a:gd name="T43" fmla="*/ 84 h 153"/>
                  <a:gd name="T44" fmla="*/ 61 w 132"/>
                  <a:gd name="T45" fmla="*/ 80 h 153"/>
                  <a:gd name="T46" fmla="*/ 42 w 132"/>
                  <a:gd name="T47" fmla="*/ 61 h 153"/>
                  <a:gd name="T48" fmla="*/ 42 w 132"/>
                  <a:gd name="T49" fmla="*/ 58 h 153"/>
                  <a:gd name="T50" fmla="*/ 64 w 132"/>
                  <a:gd name="T51" fmla="*/ 36 h 153"/>
                  <a:gd name="T52" fmla="*/ 68 w 132"/>
                  <a:gd name="T53" fmla="*/ 36 h 153"/>
                  <a:gd name="T54" fmla="*/ 88 w 132"/>
                  <a:gd name="T55" fmla="*/ 56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32" h="153">
                    <a:moveTo>
                      <a:pt x="88" y="56"/>
                    </a:moveTo>
                    <a:cubicBezTo>
                      <a:pt x="89" y="57"/>
                      <a:pt x="91" y="57"/>
                      <a:pt x="92" y="57"/>
                    </a:cubicBezTo>
                    <a:cubicBezTo>
                      <a:pt x="126" y="42"/>
                      <a:pt x="126" y="42"/>
                      <a:pt x="126" y="42"/>
                    </a:cubicBezTo>
                    <a:cubicBezTo>
                      <a:pt x="130" y="40"/>
                      <a:pt x="132" y="35"/>
                      <a:pt x="130" y="31"/>
                    </a:cubicBezTo>
                    <a:cubicBezTo>
                      <a:pt x="128" y="27"/>
                      <a:pt x="123" y="25"/>
                      <a:pt x="119" y="27"/>
                    </a:cubicBezTo>
                    <a:cubicBezTo>
                      <a:pt x="97" y="38"/>
                      <a:pt x="97" y="38"/>
                      <a:pt x="97" y="38"/>
                    </a:cubicBezTo>
                    <a:cubicBezTo>
                      <a:pt x="95" y="39"/>
                      <a:pt x="94" y="38"/>
                      <a:pt x="93" y="37"/>
                    </a:cubicBezTo>
                    <a:cubicBezTo>
                      <a:pt x="56" y="1"/>
                      <a:pt x="56" y="1"/>
                      <a:pt x="56" y="1"/>
                    </a:cubicBezTo>
                    <a:cubicBezTo>
                      <a:pt x="55" y="0"/>
                      <a:pt x="53" y="0"/>
                      <a:pt x="52" y="1"/>
                    </a:cubicBezTo>
                    <a:cubicBezTo>
                      <a:pt x="1" y="52"/>
                      <a:pt x="1" y="52"/>
                      <a:pt x="1" y="52"/>
                    </a:cubicBezTo>
                    <a:cubicBezTo>
                      <a:pt x="0" y="53"/>
                      <a:pt x="0" y="55"/>
                      <a:pt x="1" y="56"/>
                    </a:cubicBezTo>
                    <a:cubicBezTo>
                      <a:pt x="8" y="61"/>
                      <a:pt x="29" y="79"/>
                      <a:pt x="36" y="86"/>
                    </a:cubicBezTo>
                    <a:cubicBezTo>
                      <a:pt x="37" y="86"/>
                      <a:pt x="37" y="88"/>
                      <a:pt x="37" y="90"/>
                    </a:cubicBezTo>
                    <a:cubicBezTo>
                      <a:pt x="19" y="128"/>
                      <a:pt x="19" y="128"/>
                      <a:pt x="19" y="128"/>
                    </a:cubicBezTo>
                    <a:cubicBezTo>
                      <a:pt x="19" y="130"/>
                      <a:pt x="19" y="131"/>
                      <a:pt x="20" y="133"/>
                    </a:cubicBezTo>
                    <a:cubicBezTo>
                      <a:pt x="31" y="149"/>
                      <a:pt x="31" y="149"/>
                      <a:pt x="31" y="149"/>
                    </a:cubicBezTo>
                    <a:cubicBezTo>
                      <a:pt x="33" y="151"/>
                      <a:pt x="36" y="153"/>
                      <a:pt x="40" y="153"/>
                    </a:cubicBezTo>
                    <a:cubicBezTo>
                      <a:pt x="42" y="153"/>
                      <a:pt x="45" y="153"/>
                      <a:pt x="47" y="151"/>
                    </a:cubicBezTo>
                    <a:cubicBezTo>
                      <a:pt x="52" y="147"/>
                      <a:pt x="53" y="141"/>
                      <a:pt x="49" y="136"/>
                    </a:cubicBezTo>
                    <a:cubicBezTo>
                      <a:pt x="45" y="130"/>
                      <a:pt x="45" y="130"/>
                      <a:pt x="45" y="130"/>
                    </a:cubicBezTo>
                    <a:cubicBezTo>
                      <a:pt x="44" y="129"/>
                      <a:pt x="44" y="127"/>
                      <a:pt x="45" y="126"/>
                    </a:cubicBezTo>
                    <a:cubicBezTo>
                      <a:pt x="62" y="84"/>
                      <a:pt x="62" y="84"/>
                      <a:pt x="62" y="84"/>
                    </a:cubicBezTo>
                    <a:cubicBezTo>
                      <a:pt x="63" y="83"/>
                      <a:pt x="62" y="81"/>
                      <a:pt x="61" y="80"/>
                    </a:cubicBezTo>
                    <a:cubicBezTo>
                      <a:pt x="57" y="76"/>
                      <a:pt x="47" y="66"/>
                      <a:pt x="42" y="61"/>
                    </a:cubicBezTo>
                    <a:cubicBezTo>
                      <a:pt x="41" y="60"/>
                      <a:pt x="41" y="59"/>
                      <a:pt x="42" y="58"/>
                    </a:cubicBezTo>
                    <a:cubicBezTo>
                      <a:pt x="64" y="36"/>
                      <a:pt x="64" y="36"/>
                      <a:pt x="64" y="36"/>
                    </a:cubicBezTo>
                    <a:cubicBezTo>
                      <a:pt x="65" y="35"/>
                      <a:pt x="67" y="35"/>
                      <a:pt x="68" y="36"/>
                    </a:cubicBezTo>
                    <a:lnTo>
                      <a:pt x="88" y="56"/>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grpSp>
        <p:sp>
          <p:nvSpPr>
            <p:cNvPr id="373" name="Freeform 288"/>
            <p:cNvSpPr>
              <a:spLocks noEditPoints="1"/>
            </p:cNvSpPr>
            <p:nvPr/>
          </p:nvSpPr>
          <p:spPr bwMode="auto">
            <a:xfrm rot="18651991" flipH="1">
              <a:off x="9306259" y="5675886"/>
              <a:ext cx="581599" cy="545392"/>
            </a:xfrm>
            <a:custGeom>
              <a:avLst/>
              <a:gdLst>
                <a:gd name="T0" fmla="*/ 146 w 156"/>
                <a:gd name="T1" fmla="*/ 146 h 146"/>
                <a:gd name="T2" fmla="*/ 146 w 156"/>
                <a:gd name="T3" fmla="*/ 134 h 146"/>
                <a:gd name="T4" fmla="*/ 156 w 156"/>
                <a:gd name="T5" fmla="*/ 23 h 146"/>
                <a:gd name="T6" fmla="*/ 136 w 156"/>
                <a:gd name="T7" fmla="*/ 40 h 146"/>
                <a:gd name="T8" fmla="*/ 145 w 156"/>
                <a:gd name="T9" fmla="*/ 49 h 146"/>
                <a:gd name="T10" fmla="*/ 136 w 156"/>
                <a:gd name="T11" fmla="*/ 58 h 146"/>
                <a:gd name="T12" fmla="*/ 136 w 156"/>
                <a:gd name="T13" fmla="*/ 70 h 146"/>
                <a:gd name="T14" fmla="*/ 145 w 156"/>
                <a:gd name="T15" fmla="*/ 79 h 146"/>
                <a:gd name="T16" fmla="*/ 136 w 156"/>
                <a:gd name="T17" fmla="*/ 88 h 146"/>
                <a:gd name="T18" fmla="*/ 67 w 156"/>
                <a:gd name="T19" fmla="*/ 7 h 146"/>
                <a:gd name="T20" fmla="*/ 65 w 156"/>
                <a:gd name="T21" fmla="*/ 9 h 146"/>
                <a:gd name="T22" fmla="*/ 65 w 156"/>
                <a:gd name="T23" fmla="*/ 134 h 146"/>
                <a:gd name="T24" fmla="*/ 127 w 156"/>
                <a:gd name="T25" fmla="*/ 135 h 146"/>
                <a:gd name="T26" fmla="*/ 136 w 156"/>
                <a:gd name="T27" fmla="*/ 146 h 146"/>
                <a:gd name="T28" fmla="*/ 127 w 156"/>
                <a:gd name="T29" fmla="*/ 79 h 146"/>
                <a:gd name="T30" fmla="*/ 136 w 156"/>
                <a:gd name="T31" fmla="*/ 58 h 146"/>
                <a:gd name="T32" fmla="*/ 127 w 156"/>
                <a:gd name="T33" fmla="*/ 49 h 146"/>
                <a:gd name="T34" fmla="*/ 136 w 156"/>
                <a:gd name="T35" fmla="*/ 23 h 146"/>
                <a:gd name="T36" fmla="*/ 65 w 156"/>
                <a:gd name="T37" fmla="*/ 37 h 146"/>
                <a:gd name="T38" fmla="*/ 112 w 156"/>
                <a:gd name="T39" fmla="*/ 120 h 146"/>
                <a:gd name="T40" fmla="*/ 65 w 156"/>
                <a:gd name="T41" fmla="*/ 120 h 146"/>
                <a:gd name="T42" fmla="*/ 65 w 156"/>
                <a:gd name="T43" fmla="*/ 5 h 146"/>
                <a:gd name="T44" fmla="*/ 33 w 156"/>
                <a:gd name="T45" fmla="*/ 21 h 146"/>
                <a:gd name="T46" fmla="*/ 0 w 156"/>
                <a:gd name="T47" fmla="*/ 7 h 146"/>
                <a:gd name="T48" fmla="*/ 20 w 156"/>
                <a:gd name="T49" fmla="*/ 23 h 146"/>
                <a:gd name="T50" fmla="*/ 3 w 156"/>
                <a:gd name="T51" fmla="*/ 134 h 146"/>
                <a:gd name="T52" fmla="*/ 14 w 156"/>
                <a:gd name="T53" fmla="*/ 135 h 146"/>
                <a:gd name="T54" fmla="*/ 33 w 156"/>
                <a:gd name="T55" fmla="*/ 146 h 146"/>
                <a:gd name="T56" fmla="*/ 33 w 156"/>
                <a:gd name="T57" fmla="*/ 134 h 146"/>
                <a:gd name="T58" fmla="*/ 65 w 156"/>
                <a:gd name="T59" fmla="*/ 120 h 146"/>
                <a:gd name="T60" fmla="*/ 17 w 156"/>
                <a:gd name="T61" fmla="*/ 37 h 146"/>
                <a:gd name="T62" fmla="*/ 65 w 156"/>
                <a:gd name="T63" fmla="*/ 23 h 146"/>
                <a:gd name="T64" fmla="*/ 47 w 156"/>
                <a:gd name="T65" fmla="*/ 22 h 146"/>
                <a:gd name="T66" fmla="*/ 65 w 156"/>
                <a:gd name="T67" fmla="*/ 5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6" h="146">
                  <a:moveTo>
                    <a:pt x="136" y="146"/>
                  </a:moveTo>
                  <a:cubicBezTo>
                    <a:pt x="146" y="146"/>
                    <a:pt x="146" y="146"/>
                    <a:pt x="146" y="146"/>
                  </a:cubicBezTo>
                  <a:cubicBezTo>
                    <a:pt x="146" y="135"/>
                    <a:pt x="146" y="135"/>
                    <a:pt x="146" y="135"/>
                  </a:cubicBezTo>
                  <a:cubicBezTo>
                    <a:pt x="146" y="134"/>
                    <a:pt x="146" y="134"/>
                    <a:pt x="146" y="134"/>
                  </a:cubicBezTo>
                  <a:cubicBezTo>
                    <a:pt x="156" y="134"/>
                    <a:pt x="156" y="134"/>
                    <a:pt x="156" y="134"/>
                  </a:cubicBezTo>
                  <a:cubicBezTo>
                    <a:pt x="156" y="23"/>
                    <a:pt x="156" y="23"/>
                    <a:pt x="156" y="23"/>
                  </a:cubicBezTo>
                  <a:cubicBezTo>
                    <a:pt x="136" y="23"/>
                    <a:pt x="136" y="23"/>
                    <a:pt x="136" y="23"/>
                  </a:cubicBezTo>
                  <a:cubicBezTo>
                    <a:pt x="136" y="40"/>
                    <a:pt x="136" y="40"/>
                    <a:pt x="136" y="40"/>
                  </a:cubicBezTo>
                  <a:cubicBezTo>
                    <a:pt x="136" y="40"/>
                    <a:pt x="136" y="40"/>
                    <a:pt x="136" y="40"/>
                  </a:cubicBezTo>
                  <a:cubicBezTo>
                    <a:pt x="141" y="40"/>
                    <a:pt x="145" y="44"/>
                    <a:pt x="145" y="49"/>
                  </a:cubicBezTo>
                  <a:cubicBezTo>
                    <a:pt x="145" y="54"/>
                    <a:pt x="141" y="58"/>
                    <a:pt x="136" y="58"/>
                  </a:cubicBezTo>
                  <a:cubicBezTo>
                    <a:pt x="136" y="58"/>
                    <a:pt x="136" y="58"/>
                    <a:pt x="136" y="58"/>
                  </a:cubicBezTo>
                  <a:cubicBezTo>
                    <a:pt x="136" y="70"/>
                    <a:pt x="136" y="70"/>
                    <a:pt x="136" y="70"/>
                  </a:cubicBezTo>
                  <a:cubicBezTo>
                    <a:pt x="136" y="70"/>
                    <a:pt x="136" y="70"/>
                    <a:pt x="136" y="70"/>
                  </a:cubicBezTo>
                  <a:cubicBezTo>
                    <a:pt x="136" y="70"/>
                    <a:pt x="136" y="70"/>
                    <a:pt x="136" y="70"/>
                  </a:cubicBezTo>
                  <a:cubicBezTo>
                    <a:pt x="141" y="70"/>
                    <a:pt x="145" y="74"/>
                    <a:pt x="145" y="79"/>
                  </a:cubicBezTo>
                  <a:cubicBezTo>
                    <a:pt x="145" y="84"/>
                    <a:pt x="141" y="88"/>
                    <a:pt x="136" y="88"/>
                  </a:cubicBezTo>
                  <a:cubicBezTo>
                    <a:pt x="136" y="88"/>
                    <a:pt x="136" y="88"/>
                    <a:pt x="136" y="88"/>
                  </a:cubicBezTo>
                  <a:lnTo>
                    <a:pt x="136" y="146"/>
                  </a:lnTo>
                  <a:close/>
                  <a:moveTo>
                    <a:pt x="67" y="7"/>
                  </a:moveTo>
                  <a:cubicBezTo>
                    <a:pt x="65" y="5"/>
                    <a:pt x="65" y="5"/>
                    <a:pt x="65" y="5"/>
                  </a:cubicBezTo>
                  <a:cubicBezTo>
                    <a:pt x="65" y="9"/>
                    <a:pt x="65" y="9"/>
                    <a:pt x="65" y="9"/>
                  </a:cubicBezTo>
                  <a:cubicBezTo>
                    <a:pt x="67" y="7"/>
                    <a:pt x="67" y="7"/>
                    <a:pt x="67" y="7"/>
                  </a:cubicBezTo>
                  <a:close/>
                  <a:moveTo>
                    <a:pt x="65" y="134"/>
                  </a:moveTo>
                  <a:cubicBezTo>
                    <a:pt x="127" y="134"/>
                    <a:pt x="127" y="134"/>
                    <a:pt x="127" y="134"/>
                  </a:cubicBezTo>
                  <a:cubicBezTo>
                    <a:pt x="127" y="135"/>
                    <a:pt x="127" y="135"/>
                    <a:pt x="127" y="135"/>
                  </a:cubicBezTo>
                  <a:cubicBezTo>
                    <a:pt x="127" y="146"/>
                    <a:pt x="127" y="146"/>
                    <a:pt x="127" y="146"/>
                  </a:cubicBezTo>
                  <a:cubicBezTo>
                    <a:pt x="136" y="146"/>
                    <a:pt x="136" y="146"/>
                    <a:pt x="136" y="146"/>
                  </a:cubicBezTo>
                  <a:cubicBezTo>
                    <a:pt x="136" y="88"/>
                    <a:pt x="136" y="88"/>
                    <a:pt x="136" y="88"/>
                  </a:cubicBezTo>
                  <a:cubicBezTo>
                    <a:pt x="131" y="88"/>
                    <a:pt x="127" y="84"/>
                    <a:pt x="127" y="79"/>
                  </a:cubicBezTo>
                  <a:cubicBezTo>
                    <a:pt x="127" y="74"/>
                    <a:pt x="131" y="70"/>
                    <a:pt x="136" y="70"/>
                  </a:cubicBezTo>
                  <a:cubicBezTo>
                    <a:pt x="136" y="58"/>
                    <a:pt x="136" y="58"/>
                    <a:pt x="136" y="58"/>
                  </a:cubicBezTo>
                  <a:cubicBezTo>
                    <a:pt x="131" y="58"/>
                    <a:pt x="127" y="54"/>
                    <a:pt x="127" y="49"/>
                  </a:cubicBezTo>
                  <a:cubicBezTo>
                    <a:pt x="127" y="49"/>
                    <a:pt x="127" y="49"/>
                    <a:pt x="127" y="49"/>
                  </a:cubicBezTo>
                  <a:cubicBezTo>
                    <a:pt x="127" y="44"/>
                    <a:pt x="131" y="40"/>
                    <a:pt x="136" y="40"/>
                  </a:cubicBezTo>
                  <a:cubicBezTo>
                    <a:pt x="136" y="23"/>
                    <a:pt x="136" y="23"/>
                    <a:pt x="136" y="23"/>
                  </a:cubicBezTo>
                  <a:cubicBezTo>
                    <a:pt x="65" y="23"/>
                    <a:pt x="65" y="23"/>
                    <a:pt x="65" y="23"/>
                  </a:cubicBezTo>
                  <a:cubicBezTo>
                    <a:pt x="65" y="37"/>
                    <a:pt x="65" y="37"/>
                    <a:pt x="65" y="37"/>
                  </a:cubicBezTo>
                  <a:cubicBezTo>
                    <a:pt x="112" y="37"/>
                    <a:pt x="112" y="37"/>
                    <a:pt x="112" y="37"/>
                  </a:cubicBezTo>
                  <a:cubicBezTo>
                    <a:pt x="112" y="120"/>
                    <a:pt x="112" y="120"/>
                    <a:pt x="112" y="120"/>
                  </a:cubicBezTo>
                  <a:cubicBezTo>
                    <a:pt x="112" y="120"/>
                    <a:pt x="112" y="120"/>
                    <a:pt x="112" y="120"/>
                  </a:cubicBezTo>
                  <a:cubicBezTo>
                    <a:pt x="65" y="120"/>
                    <a:pt x="65" y="120"/>
                    <a:pt x="65" y="120"/>
                  </a:cubicBezTo>
                  <a:lnTo>
                    <a:pt x="65" y="134"/>
                  </a:lnTo>
                  <a:close/>
                  <a:moveTo>
                    <a:pt x="65" y="5"/>
                  </a:moveTo>
                  <a:cubicBezTo>
                    <a:pt x="61" y="0"/>
                    <a:pt x="61" y="0"/>
                    <a:pt x="61" y="0"/>
                  </a:cubicBezTo>
                  <a:cubicBezTo>
                    <a:pt x="33" y="21"/>
                    <a:pt x="33" y="21"/>
                    <a:pt x="33" y="21"/>
                  </a:cubicBezTo>
                  <a:cubicBezTo>
                    <a:pt x="6" y="0"/>
                    <a:pt x="6" y="0"/>
                    <a:pt x="6" y="0"/>
                  </a:cubicBezTo>
                  <a:cubicBezTo>
                    <a:pt x="0" y="7"/>
                    <a:pt x="0" y="7"/>
                    <a:pt x="0" y="7"/>
                  </a:cubicBezTo>
                  <a:cubicBezTo>
                    <a:pt x="19" y="22"/>
                    <a:pt x="19" y="22"/>
                    <a:pt x="19" y="22"/>
                  </a:cubicBezTo>
                  <a:cubicBezTo>
                    <a:pt x="20" y="23"/>
                    <a:pt x="20" y="23"/>
                    <a:pt x="20" y="23"/>
                  </a:cubicBezTo>
                  <a:cubicBezTo>
                    <a:pt x="3" y="23"/>
                    <a:pt x="3" y="23"/>
                    <a:pt x="3" y="23"/>
                  </a:cubicBezTo>
                  <a:cubicBezTo>
                    <a:pt x="3" y="134"/>
                    <a:pt x="3" y="134"/>
                    <a:pt x="3" y="134"/>
                  </a:cubicBezTo>
                  <a:cubicBezTo>
                    <a:pt x="14" y="134"/>
                    <a:pt x="14" y="134"/>
                    <a:pt x="14" y="134"/>
                  </a:cubicBezTo>
                  <a:cubicBezTo>
                    <a:pt x="14" y="135"/>
                    <a:pt x="14" y="135"/>
                    <a:pt x="14" y="135"/>
                  </a:cubicBezTo>
                  <a:cubicBezTo>
                    <a:pt x="14" y="146"/>
                    <a:pt x="14" y="146"/>
                    <a:pt x="14" y="146"/>
                  </a:cubicBezTo>
                  <a:cubicBezTo>
                    <a:pt x="33" y="146"/>
                    <a:pt x="33" y="146"/>
                    <a:pt x="33" y="146"/>
                  </a:cubicBezTo>
                  <a:cubicBezTo>
                    <a:pt x="33" y="135"/>
                    <a:pt x="33" y="135"/>
                    <a:pt x="33" y="135"/>
                  </a:cubicBezTo>
                  <a:cubicBezTo>
                    <a:pt x="33" y="134"/>
                    <a:pt x="33" y="134"/>
                    <a:pt x="33" y="134"/>
                  </a:cubicBezTo>
                  <a:cubicBezTo>
                    <a:pt x="65" y="134"/>
                    <a:pt x="65" y="134"/>
                    <a:pt x="65" y="134"/>
                  </a:cubicBezTo>
                  <a:cubicBezTo>
                    <a:pt x="65" y="120"/>
                    <a:pt x="65" y="120"/>
                    <a:pt x="65" y="120"/>
                  </a:cubicBezTo>
                  <a:cubicBezTo>
                    <a:pt x="17" y="120"/>
                    <a:pt x="17" y="120"/>
                    <a:pt x="17" y="120"/>
                  </a:cubicBezTo>
                  <a:cubicBezTo>
                    <a:pt x="17" y="37"/>
                    <a:pt x="17" y="37"/>
                    <a:pt x="17" y="37"/>
                  </a:cubicBezTo>
                  <a:cubicBezTo>
                    <a:pt x="65" y="37"/>
                    <a:pt x="65" y="37"/>
                    <a:pt x="65" y="37"/>
                  </a:cubicBezTo>
                  <a:cubicBezTo>
                    <a:pt x="65" y="23"/>
                    <a:pt x="65" y="23"/>
                    <a:pt x="65" y="23"/>
                  </a:cubicBezTo>
                  <a:cubicBezTo>
                    <a:pt x="47" y="23"/>
                    <a:pt x="47" y="23"/>
                    <a:pt x="47" y="23"/>
                  </a:cubicBezTo>
                  <a:cubicBezTo>
                    <a:pt x="47" y="22"/>
                    <a:pt x="47" y="22"/>
                    <a:pt x="47" y="22"/>
                  </a:cubicBezTo>
                  <a:cubicBezTo>
                    <a:pt x="65" y="9"/>
                    <a:pt x="65" y="9"/>
                    <a:pt x="65" y="9"/>
                  </a:cubicBezTo>
                  <a:lnTo>
                    <a:pt x="65" y="5"/>
                  </a:lnTo>
                  <a:close/>
                </a:path>
              </a:pathLst>
            </a:custGeom>
            <a:solidFill>
              <a:schemeClr val="accent1"/>
            </a:solidFill>
            <a:ln>
              <a:noFill/>
            </a:ln>
            <a:extLst/>
          </p:spPr>
          <p:txBody>
            <a:bodyPr vert="horz" wrap="square" lIns="182843" tIns="91422" rIns="182843" bIns="91422" numCol="1" anchor="t" anchorCtr="0" compatLnSpc="1">
              <a:prstTxWarp prst="textNoShape">
                <a:avLst/>
              </a:prstTxWarp>
            </a:bodyPr>
            <a:lstStyle/>
            <a:p>
              <a:endParaRPr lang="id-ID" dirty="0">
                <a:latin typeface="Lato Light"/>
              </a:endParaRPr>
            </a:p>
          </p:txBody>
        </p:sp>
        <p:grpSp>
          <p:nvGrpSpPr>
            <p:cNvPr id="374" name="Group 373"/>
            <p:cNvGrpSpPr/>
            <p:nvPr/>
          </p:nvGrpSpPr>
          <p:grpSpPr>
            <a:xfrm rot="18651991" flipH="1">
              <a:off x="4673035" y="7670942"/>
              <a:ext cx="734902" cy="595979"/>
              <a:chOff x="5928707" y="2618469"/>
              <a:chExt cx="448187" cy="363369"/>
            </a:xfrm>
            <a:solidFill>
              <a:schemeClr val="accent6"/>
            </a:solidFill>
          </p:grpSpPr>
          <p:sp>
            <p:nvSpPr>
              <p:cNvPr id="375" name="Freeform 131"/>
              <p:cNvSpPr>
                <a:spLocks noEditPoints="1"/>
              </p:cNvSpPr>
              <p:nvPr/>
            </p:nvSpPr>
            <p:spPr bwMode="auto">
              <a:xfrm>
                <a:off x="6007742" y="2618469"/>
                <a:ext cx="330599" cy="205299"/>
              </a:xfrm>
              <a:custGeom>
                <a:avLst/>
                <a:gdLst>
                  <a:gd name="T0" fmla="*/ 270 w 343"/>
                  <a:gd name="T1" fmla="*/ 213 h 213"/>
                  <a:gd name="T2" fmla="*/ 343 w 343"/>
                  <a:gd name="T3" fmla="*/ 213 h 213"/>
                  <a:gd name="T4" fmla="*/ 343 w 343"/>
                  <a:gd name="T5" fmla="*/ 119 h 213"/>
                  <a:gd name="T6" fmla="*/ 303 w 343"/>
                  <a:gd name="T7" fmla="*/ 119 h 213"/>
                  <a:gd name="T8" fmla="*/ 303 w 343"/>
                  <a:gd name="T9" fmla="*/ 0 h 213"/>
                  <a:gd name="T10" fmla="*/ 270 w 343"/>
                  <a:gd name="T11" fmla="*/ 0 h 213"/>
                  <a:gd name="T12" fmla="*/ 270 w 343"/>
                  <a:gd name="T13" fmla="*/ 149 h 213"/>
                  <a:gd name="T14" fmla="*/ 301 w 343"/>
                  <a:gd name="T15" fmla="*/ 149 h 213"/>
                  <a:gd name="T16" fmla="*/ 301 w 343"/>
                  <a:gd name="T17" fmla="*/ 190 h 213"/>
                  <a:gd name="T18" fmla="*/ 301 w 343"/>
                  <a:gd name="T19" fmla="*/ 190 h 213"/>
                  <a:gd name="T20" fmla="*/ 270 w 343"/>
                  <a:gd name="T21" fmla="*/ 190 h 213"/>
                  <a:gd name="T22" fmla="*/ 270 w 343"/>
                  <a:gd name="T23" fmla="*/ 213 h 213"/>
                  <a:gd name="T24" fmla="*/ 223 w 343"/>
                  <a:gd name="T25" fmla="*/ 0 h 213"/>
                  <a:gd name="T26" fmla="*/ 223 w 343"/>
                  <a:gd name="T27" fmla="*/ 119 h 213"/>
                  <a:gd name="T28" fmla="*/ 171 w 343"/>
                  <a:gd name="T29" fmla="*/ 119 h 213"/>
                  <a:gd name="T30" fmla="*/ 171 w 343"/>
                  <a:gd name="T31" fmla="*/ 149 h 213"/>
                  <a:gd name="T32" fmla="*/ 201 w 343"/>
                  <a:gd name="T33" fmla="*/ 149 h 213"/>
                  <a:gd name="T34" fmla="*/ 201 w 343"/>
                  <a:gd name="T35" fmla="*/ 190 h 213"/>
                  <a:gd name="T36" fmla="*/ 201 w 343"/>
                  <a:gd name="T37" fmla="*/ 190 h 213"/>
                  <a:gd name="T38" fmla="*/ 171 w 343"/>
                  <a:gd name="T39" fmla="*/ 190 h 213"/>
                  <a:gd name="T40" fmla="*/ 171 w 343"/>
                  <a:gd name="T41" fmla="*/ 213 h 213"/>
                  <a:gd name="T42" fmla="*/ 270 w 343"/>
                  <a:gd name="T43" fmla="*/ 213 h 213"/>
                  <a:gd name="T44" fmla="*/ 270 w 343"/>
                  <a:gd name="T45" fmla="*/ 190 h 213"/>
                  <a:gd name="T46" fmla="*/ 242 w 343"/>
                  <a:gd name="T47" fmla="*/ 190 h 213"/>
                  <a:gd name="T48" fmla="*/ 242 w 343"/>
                  <a:gd name="T49" fmla="*/ 149 h 213"/>
                  <a:gd name="T50" fmla="*/ 270 w 343"/>
                  <a:gd name="T51" fmla="*/ 149 h 213"/>
                  <a:gd name="T52" fmla="*/ 270 w 343"/>
                  <a:gd name="T53" fmla="*/ 0 h 213"/>
                  <a:gd name="T54" fmla="*/ 223 w 343"/>
                  <a:gd name="T55" fmla="*/ 0 h 213"/>
                  <a:gd name="T56" fmla="*/ 171 w 343"/>
                  <a:gd name="T57" fmla="*/ 119 h 213"/>
                  <a:gd name="T58" fmla="*/ 74 w 343"/>
                  <a:gd name="T59" fmla="*/ 119 h 213"/>
                  <a:gd name="T60" fmla="*/ 74 w 343"/>
                  <a:gd name="T61" fmla="*/ 149 h 213"/>
                  <a:gd name="T62" fmla="*/ 102 w 343"/>
                  <a:gd name="T63" fmla="*/ 149 h 213"/>
                  <a:gd name="T64" fmla="*/ 102 w 343"/>
                  <a:gd name="T65" fmla="*/ 190 h 213"/>
                  <a:gd name="T66" fmla="*/ 102 w 343"/>
                  <a:gd name="T67" fmla="*/ 190 h 213"/>
                  <a:gd name="T68" fmla="*/ 74 w 343"/>
                  <a:gd name="T69" fmla="*/ 190 h 213"/>
                  <a:gd name="T70" fmla="*/ 74 w 343"/>
                  <a:gd name="T71" fmla="*/ 213 h 213"/>
                  <a:gd name="T72" fmla="*/ 171 w 343"/>
                  <a:gd name="T73" fmla="*/ 213 h 213"/>
                  <a:gd name="T74" fmla="*/ 171 w 343"/>
                  <a:gd name="T75" fmla="*/ 190 h 213"/>
                  <a:gd name="T76" fmla="*/ 142 w 343"/>
                  <a:gd name="T77" fmla="*/ 190 h 213"/>
                  <a:gd name="T78" fmla="*/ 142 w 343"/>
                  <a:gd name="T79" fmla="*/ 149 h 213"/>
                  <a:gd name="T80" fmla="*/ 171 w 343"/>
                  <a:gd name="T81" fmla="*/ 149 h 213"/>
                  <a:gd name="T82" fmla="*/ 171 w 343"/>
                  <a:gd name="T83" fmla="*/ 119 h 213"/>
                  <a:gd name="T84" fmla="*/ 74 w 343"/>
                  <a:gd name="T85" fmla="*/ 119 h 213"/>
                  <a:gd name="T86" fmla="*/ 0 w 343"/>
                  <a:gd name="T87" fmla="*/ 119 h 213"/>
                  <a:gd name="T88" fmla="*/ 0 w 343"/>
                  <a:gd name="T89" fmla="*/ 213 h 213"/>
                  <a:gd name="T90" fmla="*/ 74 w 343"/>
                  <a:gd name="T91" fmla="*/ 213 h 213"/>
                  <a:gd name="T92" fmla="*/ 74 w 343"/>
                  <a:gd name="T93" fmla="*/ 190 h 213"/>
                  <a:gd name="T94" fmla="*/ 43 w 343"/>
                  <a:gd name="T95" fmla="*/ 190 h 213"/>
                  <a:gd name="T96" fmla="*/ 43 w 343"/>
                  <a:gd name="T97" fmla="*/ 149 h 213"/>
                  <a:gd name="T98" fmla="*/ 74 w 343"/>
                  <a:gd name="T99" fmla="*/ 149 h 213"/>
                  <a:gd name="T100" fmla="*/ 74 w 343"/>
                  <a:gd name="T101" fmla="*/ 119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43" h="213">
                    <a:moveTo>
                      <a:pt x="270" y="213"/>
                    </a:moveTo>
                    <a:lnTo>
                      <a:pt x="343" y="213"/>
                    </a:lnTo>
                    <a:lnTo>
                      <a:pt x="343" y="119"/>
                    </a:lnTo>
                    <a:lnTo>
                      <a:pt x="303" y="119"/>
                    </a:lnTo>
                    <a:lnTo>
                      <a:pt x="303" y="0"/>
                    </a:lnTo>
                    <a:lnTo>
                      <a:pt x="270" y="0"/>
                    </a:lnTo>
                    <a:lnTo>
                      <a:pt x="270" y="149"/>
                    </a:lnTo>
                    <a:lnTo>
                      <a:pt x="301" y="149"/>
                    </a:lnTo>
                    <a:lnTo>
                      <a:pt x="301" y="190"/>
                    </a:lnTo>
                    <a:lnTo>
                      <a:pt x="301" y="190"/>
                    </a:lnTo>
                    <a:lnTo>
                      <a:pt x="270" y="190"/>
                    </a:lnTo>
                    <a:lnTo>
                      <a:pt x="270" y="213"/>
                    </a:lnTo>
                    <a:close/>
                    <a:moveTo>
                      <a:pt x="223" y="0"/>
                    </a:moveTo>
                    <a:lnTo>
                      <a:pt x="223" y="119"/>
                    </a:lnTo>
                    <a:lnTo>
                      <a:pt x="171" y="119"/>
                    </a:lnTo>
                    <a:lnTo>
                      <a:pt x="171" y="149"/>
                    </a:lnTo>
                    <a:lnTo>
                      <a:pt x="201" y="149"/>
                    </a:lnTo>
                    <a:lnTo>
                      <a:pt x="201" y="190"/>
                    </a:lnTo>
                    <a:lnTo>
                      <a:pt x="201" y="190"/>
                    </a:lnTo>
                    <a:lnTo>
                      <a:pt x="171" y="190"/>
                    </a:lnTo>
                    <a:lnTo>
                      <a:pt x="171" y="213"/>
                    </a:lnTo>
                    <a:lnTo>
                      <a:pt x="270" y="213"/>
                    </a:lnTo>
                    <a:lnTo>
                      <a:pt x="270" y="190"/>
                    </a:lnTo>
                    <a:lnTo>
                      <a:pt x="242" y="190"/>
                    </a:lnTo>
                    <a:lnTo>
                      <a:pt x="242" y="149"/>
                    </a:lnTo>
                    <a:lnTo>
                      <a:pt x="270" y="149"/>
                    </a:lnTo>
                    <a:lnTo>
                      <a:pt x="270" y="0"/>
                    </a:lnTo>
                    <a:lnTo>
                      <a:pt x="223" y="0"/>
                    </a:lnTo>
                    <a:close/>
                    <a:moveTo>
                      <a:pt x="171" y="119"/>
                    </a:moveTo>
                    <a:lnTo>
                      <a:pt x="74" y="119"/>
                    </a:lnTo>
                    <a:lnTo>
                      <a:pt x="74" y="149"/>
                    </a:lnTo>
                    <a:lnTo>
                      <a:pt x="102" y="149"/>
                    </a:lnTo>
                    <a:lnTo>
                      <a:pt x="102" y="190"/>
                    </a:lnTo>
                    <a:lnTo>
                      <a:pt x="102" y="190"/>
                    </a:lnTo>
                    <a:lnTo>
                      <a:pt x="74" y="190"/>
                    </a:lnTo>
                    <a:lnTo>
                      <a:pt x="74" y="213"/>
                    </a:lnTo>
                    <a:lnTo>
                      <a:pt x="171" y="213"/>
                    </a:lnTo>
                    <a:lnTo>
                      <a:pt x="171" y="190"/>
                    </a:lnTo>
                    <a:lnTo>
                      <a:pt x="142" y="190"/>
                    </a:lnTo>
                    <a:lnTo>
                      <a:pt x="142" y="149"/>
                    </a:lnTo>
                    <a:lnTo>
                      <a:pt x="171" y="149"/>
                    </a:lnTo>
                    <a:lnTo>
                      <a:pt x="171" y="119"/>
                    </a:lnTo>
                    <a:close/>
                    <a:moveTo>
                      <a:pt x="74" y="119"/>
                    </a:moveTo>
                    <a:lnTo>
                      <a:pt x="0" y="119"/>
                    </a:lnTo>
                    <a:lnTo>
                      <a:pt x="0" y="213"/>
                    </a:lnTo>
                    <a:lnTo>
                      <a:pt x="74" y="213"/>
                    </a:lnTo>
                    <a:lnTo>
                      <a:pt x="74" y="190"/>
                    </a:lnTo>
                    <a:lnTo>
                      <a:pt x="43" y="190"/>
                    </a:lnTo>
                    <a:lnTo>
                      <a:pt x="43" y="149"/>
                    </a:lnTo>
                    <a:lnTo>
                      <a:pt x="74" y="149"/>
                    </a:lnTo>
                    <a:lnTo>
                      <a:pt x="74" y="119"/>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376" name="Freeform 132"/>
              <p:cNvSpPr>
                <a:spLocks/>
              </p:cNvSpPr>
              <p:nvPr/>
            </p:nvSpPr>
            <p:spPr bwMode="auto">
              <a:xfrm>
                <a:off x="5928707" y="2835334"/>
                <a:ext cx="448187" cy="146504"/>
              </a:xfrm>
              <a:custGeom>
                <a:avLst/>
                <a:gdLst>
                  <a:gd name="T0" fmla="*/ 449 w 465"/>
                  <a:gd name="T1" fmla="*/ 152 h 152"/>
                  <a:gd name="T2" fmla="*/ 465 w 465"/>
                  <a:gd name="T3" fmla="*/ 0 h 152"/>
                  <a:gd name="T4" fmla="*/ 0 w 465"/>
                  <a:gd name="T5" fmla="*/ 0 h 152"/>
                  <a:gd name="T6" fmla="*/ 52 w 465"/>
                  <a:gd name="T7" fmla="*/ 152 h 152"/>
                  <a:gd name="T8" fmla="*/ 449 w 465"/>
                  <a:gd name="T9" fmla="*/ 152 h 152"/>
                </a:gdLst>
                <a:ahLst/>
                <a:cxnLst>
                  <a:cxn ang="0">
                    <a:pos x="T0" y="T1"/>
                  </a:cxn>
                  <a:cxn ang="0">
                    <a:pos x="T2" y="T3"/>
                  </a:cxn>
                  <a:cxn ang="0">
                    <a:pos x="T4" y="T5"/>
                  </a:cxn>
                  <a:cxn ang="0">
                    <a:pos x="T6" y="T7"/>
                  </a:cxn>
                  <a:cxn ang="0">
                    <a:pos x="T8" y="T9"/>
                  </a:cxn>
                </a:cxnLst>
                <a:rect l="0" t="0" r="r" b="b"/>
                <a:pathLst>
                  <a:path w="465" h="152">
                    <a:moveTo>
                      <a:pt x="449" y="152"/>
                    </a:moveTo>
                    <a:lnTo>
                      <a:pt x="465" y="0"/>
                    </a:lnTo>
                    <a:lnTo>
                      <a:pt x="0" y="0"/>
                    </a:lnTo>
                    <a:lnTo>
                      <a:pt x="52" y="152"/>
                    </a:lnTo>
                    <a:lnTo>
                      <a:pt x="449" y="152"/>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grpSp>
        <p:grpSp>
          <p:nvGrpSpPr>
            <p:cNvPr id="377" name="Group 376"/>
            <p:cNvGrpSpPr/>
            <p:nvPr/>
          </p:nvGrpSpPr>
          <p:grpSpPr>
            <a:xfrm rot="18651991" flipH="1">
              <a:off x="5907965" y="7147024"/>
              <a:ext cx="643238" cy="460028"/>
              <a:chOff x="4908401" y="6130362"/>
              <a:chExt cx="392285" cy="280480"/>
            </a:xfrm>
            <a:solidFill>
              <a:schemeClr val="accent3"/>
            </a:solidFill>
          </p:grpSpPr>
          <p:sp>
            <p:nvSpPr>
              <p:cNvPr id="378" name="Freeform 134"/>
              <p:cNvSpPr>
                <a:spLocks/>
              </p:cNvSpPr>
              <p:nvPr/>
            </p:nvSpPr>
            <p:spPr bwMode="auto">
              <a:xfrm>
                <a:off x="4908401" y="6130362"/>
                <a:ext cx="161926" cy="73252"/>
              </a:xfrm>
              <a:custGeom>
                <a:avLst/>
                <a:gdLst>
                  <a:gd name="T0" fmla="*/ 0 w 168"/>
                  <a:gd name="T1" fmla="*/ 43 h 76"/>
                  <a:gd name="T2" fmla="*/ 66 w 168"/>
                  <a:gd name="T3" fmla="*/ 76 h 76"/>
                  <a:gd name="T4" fmla="*/ 168 w 168"/>
                  <a:gd name="T5" fmla="*/ 76 h 76"/>
                  <a:gd name="T6" fmla="*/ 22 w 168"/>
                  <a:gd name="T7" fmla="*/ 0 h 76"/>
                  <a:gd name="T8" fmla="*/ 0 w 168"/>
                  <a:gd name="T9" fmla="*/ 43 h 76"/>
                </a:gdLst>
                <a:ahLst/>
                <a:cxnLst>
                  <a:cxn ang="0">
                    <a:pos x="T0" y="T1"/>
                  </a:cxn>
                  <a:cxn ang="0">
                    <a:pos x="T2" y="T3"/>
                  </a:cxn>
                  <a:cxn ang="0">
                    <a:pos x="T4" y="T5"/>
                  </a:cxn>
                  <a:cxn ang="0">
                    <a:pos x="T6" y="T7"/>
                  </a:cxn>
                  <a:cxn ang="0">
                    <a:pos x="T8" y="T9"/>
                  </a:cxn>
                </a:cxnLst>
                <a:rect l="0" t="0" r="r" b="b"/>
                <a:pathLst>
                  <a:path w="168" h="76">
                    <a:moveTo>
                      <a:pt x="0" y="43"/>
                    </a:moveTo>
                    <a:lnTo>
                      <a:pt x="66" y="76"/>
                    </a:lnTo>
                    <a:lnTo>
                      <a:pt x="168" y="76"/>
                    </a:lnTo>
                    <a:lnTo>
                      <a:pt x="22" y="0"/>
                    </a:lnTo>
                    <a:lnTo>
                      <a:pt x="0" y="43"/>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379" name="Freeform 135"/>
              <p:cNvSpPr>
                <a:spLocks noEditPoints="1"/>
              </p:cNvSpPr>
              <p:nvPr/>
            </p:nvSpPr>
            <p:spPr bwMode="auto">
              <a:xfrm>
                <a:off x="4908401" y="6215181"/>
                <a:ext cx="392285" cy="195661"/>
              </a:xfrm>
              <a:custGeom>
                <a:avLst/>
                <a:gdLst>
                  <a:gd name="T0" fmla="*/ 163 w 407"/>
                  <a:gd name="T1" fmla="*/ 203 h 203"/>
                  <a:gd name="T2" fmla="*/ 329 w 407"/>
                  <a:gd name="T3" fmla="*/ 203 h 203"/>
                  <a:gd name="T4" fmla="*/ 329 w 407"/>
                  <a:gd name="T5" fmla="*/ 163 h 203"/>
                  <a:gd name="T6" fmla="*/ 407 w 407"/>
                  <a:gd name="T7" fmla="*/ 163 h 203"/>
                  <a:gd name="T8" fmla="*/ 407 w 407"/>
                  <a:gd name="T9" fmla="*/ 40 h 203"/>
                  <a:gd name="T10" fmla="*/ 329 w 407"/>
                  <a:gd name="T11" fmla="*/ 40 h 203"/>
                  <a:gd name="T12" fmla="*/ 329 w 407"/>
                  <a:gd name="T13" fmla="*/ 0 h 203"/>
                  <a:gd name="T14" fmla="*/ 192 w 407"/>
                  <a:gd name="T15" fmla="*/ 0 h 203"/>
                  <a:gd name="T16" fmla="*/ 163 w 407"/>
                  <a:gd name="T17" fmla="*/ 0 h 203"/>
                  <a:gd name="T18" fmla="*/ 163 w 407"/>
                  <a:gd name="T19" fmla="*/ 78 h 203"/>
                  <a:gd name="T20" fmla="*/ 246 w 407"/>
                  <a:gd name="T21" fmla="*/ 78 h 203"/>
                  <a:gd name="T22" fmla="*/ 246 w 407"/>
                  <a:gd name="T23" fmla="*/ 123 h 203"/>
                  <a:gd name="T24" fmla="*/ 163 w 407"/>
                  <a:gd name="T25" fmla="*/ 123 h 203"/>
                  <a:gd name="T26" fmla="*/ 163 w 407"/>
                  <a:gd name="T27" fmla="*/ 203 h 203"/>
                  <a:gd name="T28" fmla="*/ 0 w 407"/>
                  <a:gd name="T29" fmla="*/ 203 h 203"/>
                  <a:gd name="T30" fmla="*/ 163 w 407"/>
                  <a:gd name="T31" fmla="*/ 203 h 203"/>
                  <a:gd name="T32" fmla="*/ 163 w 407"/>
                  <a:gd name="T33" fmla="*/ 123 h 203"/>
                  <a:gd name="T34" fmla="*/ 83 w 407"/>
                  <a:gd name="T35" fmla="*/ 123 h 203"/>
                  <a:gd name="T36" fmla="*/ 83 w 407"/>
                  <a:gd name="T37" fmla="*/ 78 h 203"/>
                  <a:gd name="T38" fmla="*/ 83 w 407"/>
                  <a:gd name="T39" fmla="*/ 78 h 203"/>
                  <a:gd name="T40" fmla="*/ 163 w 407"/>
                  <a:gd name="T41" fmla="*/ 78 h 203"/>
                  <a:gd name="T42" fmla="*/ 163 w 407"/>
                  <a:gd name="T43" fmla="*/ 0 h 203"/>
                  <a:gd name="T44" fmla="*/ 88 w 407"/>
                  <a:gd name="T45" fmla="*/ 0 h 203"/>
                  <a:gd name="T46" fmla="*/ 0 w 407"/>
                  <a:gd name="T47" fmla="*/ 0 h 203"/>
                  <a:gd name="T48" fmla="*/ 0 w 407"/>
                  <a:gd name="T49" fmla="*/ 203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07" h="203">
                    <a:moveTo>
                      <a:pt x="163" y="203"/>
                    </a:moveTo>
                    <a:lnTo>
                      <a:pt x="329" y="203"/>
                    </a:lnTo>
                    <a:lnTo>
                      <a:pt x="329" y="163"/>
                    </a:lnTo>
                    <a:lnTo>
                      <a:pt x="407" y="163"/>
                    </a:lnTo>
                    <a:lnTo>
                      <a:pt x="407" y="40"/>
                    </a:lnTo>
                    <a:lnTo>
                      <a:pt x="329" y="40"/>
                    </a:lnTo>
                    <a:lnTo>
                      <a:pt x="329" y="0"/>
                    </a:lnTo>
                    <a:lnTo>
                      <a:pt x="192" y="0"/>
                    </a:lnTo>
                    <a:lnTo>
                      <a:pt x="163" y="0"/>
                    </a:lnTo>
                    <a:lnTo>
                      <a:pt x="163" y="78"/>
                    </a:lnTo>
                    <a:lnTo>
                      <a:pt x="246" y="78"/>
                    </a:lnTo>
                    <a:lnTo>
                      <a:pt x="246" y="123"/>
                    </a:lnTo>
                    <a:lnTo>
                      <a:pt x="163" y="123"/>
                    </a:lnTo>
                    <a:lnTo>
                      <a:pt x="163" y="203"/>
                    </a:lnTo>
                    <a:close/>
                    <a:moveTo>
                      <a:pt x="0" y="203"/>
                    </a:moveTo>
                    <a:lnTo>
                      <a:pt x="163" y="203"/>
                    </a:lnTo>
                    <a:lnTo>
                      <a:pt x="163" y="123"/>
                    </a:lnTo>
                    <a:lnTo>
                      <a:pt x="83" y="123"/>
                    </a:lnTo>
                    <a:lnTo>
                      <a:pt x="83" y="78"/>
                    </a:lnTo>
                    <a:lnTo>
                      <a:pt x="83" y="78"/>
                    </a:lnTo>
                    <a:lnTo>
                      <a:pt x="163" y="78"/>
                    </a:lnTo>
                    <a:lnTo>
                      <a:pt x="163" y="0"/>
                    </a:lnTo>
                    <a:lnTo>
                      <a:pt x="88" y="0"/>
                    </a:lnTo>
                    <a:lnTo>
                      <a:pt x="0" y="0"/>
                    </a:lnTo>
                    <a:lnTo>
                      <a:pt x="0" y="203"/>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grpSp>
        <p:sp>
          <p:nvSpPr>
            <p:cNvPr id="380" name="Freeform 130"/>
            <p:cNvSpPr>
              <a:spLocks/>
            </p:cNvSpPr>
            <p:nvPr/>
          </p:nvSpPr>
          <p:spPr bwMode="auto">
            <a:xfrm rot="20698236" flipH="1">
              <a:off x="10199229" y="6859088"/>
              <a:ext cx="673462" cy="769626"/>
            </a:xfrm>
            <a:custGeom>
              <a:avLst/>
              <a:gdLst>
                <a:gd name="T0" fmla="*/ 146 w 166"/>
                <a:gd name="T1" fmla="*/ 6 h 190"/>
                <a:gd name="T2" fmla="*/ 107 w 166"/>
                <a:gd name="T3" fmla="*/ 29 h 190"/>
                <a:gd name="T4" fmla="*/ 91 w 166"/>
                <a:gd name="T5" fmla="*/ 52 h 190"/>
                <a:gd name="T6" fmla="*/ 14 w 166"/>
                <a:gd name="T7" fmla="*/ 38 h 190"/>
                <a:gd name="T8" fmla="*/ 3 w 166"/>
                <a:gd name="T9" fmla="*/ 55 h 190"/>
                <a:gd name="T10" fmla="*/ 71 w 166"/>
                <a:gd name="T11" fmla="*/ 83 h 190"/>
                <a:gd name="T12" fmla="*/ 49 w 166"/>
                <a:gd name="T13" fmla="*/ 115 h 190"/>
                <a:gd name="T14" fmla="*/ 11 w 166"/>
                <a:gd name="T15" fmla="*/ 117 h 190"/>
                <a:gd name="T16" fmla="*/ 0 w 166"/>
                <a:gd name="T17" fmla="*/ 134 h 190"/>
                <a:gd name="T18" fmla="*/ 52 w 166"/>
                <a:gd name="T19" fmla="*/ 147 h 190"/>
                <a:gd name="T20" fmla="*/ 83 w 166"/>
                <a:gd name="T21" fmla="*/ 190 h 190"/>
                <a:gd name="T22" fmla="*/ 95 w 166"/>
                <a:gd name="T23" fmla="*/ 173 h 190"/>
                <a:gd name="T24" fmla="*/ 82 w 166"/>
                <a:gd name="T25" fmla="*/ 139 h 190"/>
                <a:gd name="T26" fmla="*/ 104 w 166"/>
                <a:gd name="T27" fmla="*/ 105 h 190"/>
                <a:gd name="T28" fmla="*/ 155 w 166"/>
                <a:gd name="T29" fmla="*/ 156 h 190"/>
                <a:gd name="T30" fmla="*/ 166 w 166"/>
                <a:gd name="T31" fmla="*/ 139 h 190"/>
                <a:gd name="T32" fmla="*/ 125 w 166"/>
                <a:gd name="T33" fmla="*/ 75 h 190"/>
                <a:gd name="T34" fmla="*/ 140 w 166"/>
                <a:gd name="T35" fmla="*/ 51 h 190"/>
                <a:gd name="T36" fmla="*/ 146 w 166"/>
                <a:gd name="T37" fmla="*/ 6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66" h="190">
                  <a:moveTo>
                    <a:pt x="146" y="6"/>
                  </a:moveTo>
                  <a:cubicBezTo>
                    <a:pt x="137" y="0"/>
                    <a:pt x="113" y="19"/>
                    <a:pt x="107" y="29"/>
                  </a:cubicBezTo>
                  <a:cubicBezTo>
                    <a:pt x="91" y="52"/>
                    <a:pt x="91" y="52"/>
                    <a:pt x="91" y="52"/>
                  </a:cubicBezTo>
                  <a:cubicBezTo>
                    <a:pt x="14" y="38"/>
                    <a:pt x="14" y="38"/>
                    <a:pt x="14" y="38"/>
                  </a:cubicBezTo>
                  <a:cubicBezTo>
                    <a:pt x="3" y="55"/>
                    <a:pt x="3" y="55"/>
                    <a:pt x="3" y="55"/>
                  </a:cubicBezTo>
                  <a:cubicBezTo>
                    <a:pt x="71" y="83"/>
                    <a:pt x="71" y="83"/>
                    <a:pt x="71" y="83"/>
                  </a:cubicBezTo>
                  <a:cubicBezTo>
                    <a:pt x="49" y="115"/>
                    <a:pt x="49" y="115"/>
                    <a:pt x="49" y="115"/>
                  </a:cubicBezTo>
                  <a:cubicBezTo>
                    <a:pt x="11" y="117"/>
                    <a:pt x="11" y="117"/>
                    <a:pt x="11" y="117"/>
                  </a:cubicBezTo>
                  <a:cubicBezTo>
                    <a:pt x="0" y="134"/>
                    <a:pt x="0" y="134"/>
                    <a:pt x="0" y="134"/>
                  </a:cubicBezTo>
                  <a:cubicBezTo>
                    <a:pt x="52" y="147"/>
                    <a:pt x="52" y="147"/>
                    <a:pt x="52" y="147"/>
                  </a:cubicBezTo>
                  <a:cubicBezTo>
                    <a:pt x="83" y="190"/>
                    <a:pt x="83" y="190"/>
                    <a:pt x="83" y="190"/>
                  </a:cubicBezTo>
                  <a:cubicBezTo>
                    <a:pt x="95" y="173"/>
                    <a:pt x="95" y="173"/>
                    <a:pt x="95" y="173"/>
                  </a:cubicBezTo>
                  <a:cubicBezTo>
                    <a:pt x="82" y="139"/>
                    <a:pt x="82" y="139"/>
                    <a:pt x="82" y="139"/>
                  </a:cubicBezTo>
                  <a:cubicBezTo>
                    <a:pt x="104" y="105"/>
                    <a:pt x="104" y="105"/>
                    <a:pt x="104" y="105"/>
                  </a:cubicBezTo>
                  <a:cubicBezTo>
                    <a:pt x="155" y="156"/>
                    <a:pt x="155" y="156"/>
                    <a:pt x="155" y="156"/>
                  </a:cubicBezTo>
                  <a:cubicBezTo>
                    <a:pt x="166" y="139"/>
                    <a:pt x="166" y="139"/>
                    <a:pt x="166" y="139"/>
                  </a:cubicBezTo>
                  <a:cubicBezTo>
                    <a:pt x="125" y="75"/>
                    <a:pt x="125" y="75"/>
                    <a:pt x="125" y="75"/>
                  </a:cubicBezTo>
                  <a:cubicBezTo>
                    <a:pt x="140" y="51"/>
                    <a:pt x="140" y="51"/>
                    <a:pt x="140" y="51"/>
                  </a:cubicBezTo>
                  <a:cubicBezTo>
                    <a:pt x="147" y="42"/>
                    <a:pt x="155" y="12"/>
                    <a:pt x="146" y="6"/>
                  </a:cubicBezTo>
                  <a:close/>
                </a:path>
              </a:pathLst>
            </a:custGeom>
            <a:solidFill>
              <a:schemeClr val="accent4"/>
            </a:solidFill>
            <a:ln>
              <a:noFill/>
            </a:ln>
            <a:extLst/>
          </p:spPr>
          <p:txBody>
            <a:bodyPr vert="horz" wrap="square" lIns="182843" tIns="91422" rIns="182843" bIns="91422" numCol="1" anchor="t" anchorCtr="0" compatLnSpc="1">
              <a:prstTxWarp prst="textNoShape">
                <a:avLst/>
              </a:prstTxWarp>
            </a:bodyPr>
            <a:lstStyle/>
            <a:p>
              <a:endParaRPr lang="id-ID" dirty="0">
                <a:latin typeface="Lato Light"/>
              </a:endParaRPr>
            </a:p>
          </p:txBody>
        </p:sp>
        <p:grpSp>
          <p:nvGrpSpPr>
            <p:cNvPr id="381" name="Group 380"/>
            <p:cNvGrpSpPr/>
            <p:nvPr/>
          </p:nvGrpSpPr>
          <p:grpSpPr>
            <a:xfrm rot="20698236" flipH="1">
              <a:off x="7249676" y="4257811"/>
              <a:ext cx="418127" cy="385669"/>
              <a:chOff x="9508421" y="3820382"/>
              <a:chExt cx="235177" cy="216864"/>
            </a:xfrm>
            <a:solidFill>
              <a:schemeClr val="accent4"/>
            </a:solidFill>
          </p:grpSpPr>
          <p:sp>
            <p:nvSpPr>
              <p:cNvPr id="382" name="Freeform 225"/>
              <p:cNvSpPr>
                <a:spLocks/>
              </p:cNvSpPr>
              <p:nvPr/>
            </p:nvSpPr>
            <p:spPr bwMode="auto">
              <a:xfrm>
                <a:off x="9620226" y="3853153"/>
                <a:ext cx="123372" cy="75180"/>
              </a:xfrm>
              <a:custGeom>
                <a:avLst/>
                <a:gdLst>
                  <a:gd name="T0" fmla="*/ 128 w 128"/>
                  <a:gd name="T1" fmla="*/ 0 h 78"/>
                  <a:gd name="T2" fmla="*/ 10 w 128"/>
                  <a:gd name="T3" fmla="*/ 0 h 78"/>
                  <a:gd name="T4" fmla="*/ 10 w 128"/>
                  <a:gd name="T5" fmla="*/ 23 h 78"/>
                  <a:gd name="T6" fmla="*/ 0 w 128"/>
                  <a:gd name="T7" fmla="*/ 23 h 78"/>
                  <a:gd name="T8" fmla="*/ 0 w 128"/>
                  <a:gd name="T9" fmla="*/ 56 h 78"/>
                  <a:gd name="T10" fmla="*/ 10 w 128"/>
                  <a:gd name="T11" fmla="*/ 56 h 78"/>
                  <a:gd name="T12" fmla="*/ 10 w 128"/>
                  <a:gd name="T13" fmla="*/ 78 h 78"/>
                  <a:gd name="T14" fmla="*/ 128 w 128"/>
                  <a:gd name="T15" fmla="*/ 78 h 78"/>
                  <a:gd name="T16" fmla="*/ 128 w 128"/>
                  <a:gd name="T17"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8" h="78">
                    <a:moveTo>
                      <a:pt x="128" y="0"/>
                    </a:moveTo>
                    <a:lnTo>
                      <a:pt x="10" y="0"/>
                    </a:lnTo>
                    <a:lnTo>
                      <a:pt x="10" y="23"/>
                    </a:lnTo>
                    <a:lnTo>
                      <a:pt x="0" y="23"/>
                    </a:lnTo>
                    <a:lnTo>
                      <a:pt x="0" y="56"/>
                    </a:lnTo>
                    <a:lnTo>
                      <a:pt x="10" y="56"/>
                    </a:lnTo>
                    <a:lnTo>
                      <a:pt x="10" y="78"/>
                    </a:lnTo>
                    <a:lnTo>
                      <a:pt x="128" y="78"/>
                    </a:lnTo>
                    <a:lnTo>
                      <a:pt x="128" y="0"/>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383" name="Rectangle 226"/>
              <p:cNvSpPr>
                <a:spLocks noChangeArrowheads="1"/>
              </p:cNvSpPr>
              <p:nvPr/>
            </p:nvSpPr>
            <p:spPr bwMode="auto">
              <a:xfrm>
                <a:off x="9522878" y="3820382"/>
                <a:ext cx="17349" cy="9638"/>
              </a:xfrm>
              <a:prstGeom prst="rect">
                <a:avLst/>
              </a:prstGeom>
              <a:grp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384" name="Oval 227"/>
              <p:cNvSpPr>
                <a:spLocks noChangeArrowheads="1"/>
              </p:cNvSpPr>
              <p:nvPr/>
            </p:nvSpPr>
            <p:spPr bwMode="auto">
              <a:xfrm>
                <a:off x="9543119" y="3868574"/>
                <a:ext cx="38554" cy="38554"/>
              </a:xfrm>
              <a:prstGeom prst="ellipse">
                <a:avLst/>
              </a:pr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385" name="Freeform 228"/>
              <p:cNvSpPr>
                <a:spLocks noEditPoints="1"/>
              </p:cNvSpPr>
              <p:nvPr/>
            </p:nvSpPr>
            <p:spPr bwMode="auto">
              <a:xfrm>
                <a:off x="9508421" y="3836767"/>
                <a:ext cx="105059" cy="200479"/>
              </a:xfrm>
              <a:custGeom>
                <a:avLst/>
                <a:gdLst>
                  <a:gd name="T0" fmla="*/ 24 w 46"/>
                  <a:gd name="T1" fmla="*/ 88 h 88"/>
                  <a:gd name="T2" fmla="*/ 46 w 46"/>
                  <a:gd name="T3" fmla="*/ 88 h 88"/>
                  <a:gd name="T4" fmla="*/ 46 w 46"/>
                  <a:gd name="T5" fmla="*/ 31 h 88"/>
                  <a:gd name="T6" fmla="*/ 46 w 46"/>
                  <a:gd name="T7" fmla="*/ 17 h 88"/>
                  <a:gd name="T8" fmla="*/ 46 w 46"/>
                  <a:gd name="T9" fmla="*/ 0 h 88"/>
                  <a:gd name="T10" fmla="*/ 24 w 46"/>
                  <a:gd name="T11" fmla="*/ 0 h 88"/>
                  <a:gd name="T12" fmla="*/ 24 w 46"/>
                  <a:gd name="T13" fmla="*/ 5 h 88"/>
                  <a:gd name="T14" fmla="*/ 24 w 46"/>
                  <a:gd name="T15" fmla="*/ 5 h 88"/>
                  <a:gd name="T16" fmla="*/ 24 w 46"/>
                  <a:gd name="T17" fmla="*/ 5 h 88"/>
                  <a:gd name="T18" fmla="*/ 41 w 46"/>
                  <a:gd name="T19" fmla="*/ 22 h 88"/>
                  <a:gd name="T20" fmla="*/ 24 w 46"/>
                  <a:gd name="T21" fmla="*/ 40 h 88"/>
                  <a:gd name="T22" fmla="*/ 24 w 46"/>
                  <a:gd name="T23" fmla="*/ 40 h 88"/>
                  <a:gd name="T24" fmla="*/ 24 w 46"/>
                  <a:gd name="T25" fmla="*/ 88 h 88"/>
                  <a:gd name="T26" fmla="*/ 0 w 46"/>
                  <a:gd name="T27" fmla="*/ 88 h 88"/>
                  <a:gd name="T28" fmla="*/ 24 w 46"/>
                  <a:gd name="T29" fmla="*/ 88 h 88"/>
                  <a:gd name="T30" fmla="*/ 24 w 46"/>
                  <a:gd name="T31" fmla="*/ 40 h 88"/>
                  <a:gd name="T32" fmla="*/ 6 w 46"/>
                  <a:gd name="T33" fmla="*/ 22 h 88"/>
                  <a:gd name="T34" fmla="*/ 24 w 46"/>
                  <a:gd name="T35" fmla="*/ 5 h 88"/>
                  <a:gd name="T36" fmla="*/ 24 w 46"/>
                  <a:gd name="T37" fmla="*/ 0 h 88"/>
                  <a:gd name="T38" fmla="*/ 0 w 46"/>
                  <a:gd name="T39" fmla="*/ 0 h 88"/>
                  <a:gd name="T40" fmla="*/ 0 w 46"/>
                  <a:gd name="T41" fmla="*/ 8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6" h="88">
                    <a:moveTo>
                      <a:pt x="24" y="88"/>
                    </a:moveTo>
                    <a:cubicBezTo>
                      <a:pt x="46" y="88"/>
                      <a:pt x="46" y="88"/>
                      <a:pt x="46" y="88"/>
                    </a:cubicBezTo>
                    <a:cubicBezTo>
                      <a:pt x="46" y="31"/>
                      <a:pt x="46" y="31"/>
                      <a:pt x="46" y="31"/>
                    </a:cubicBezTo>
                    <a:cubicBezTo>
                      <a:pt x="46" y="17"/>
                      <a:pt x="46" y="17"/>
                      <a:pt x="46" y="17"/>
                    </a:cubicBezTo>
                    <a:cubicBezTo>
                      <a:pt x="46" y="0"/>
                      <a:pt x="46" y="0"/>
                      <a:pt x="46" y="0"/>
                    </a:cubicBezTo>
                    <a:cubicBezTo>
                      <a:pt x="24" y="0"/>
                      <a:pt x="24" y="0"/>
                      <a:pt x="24" y="0"/>
                    </a:cubicBezTo>
                    <a:cubicBezTo>
                      <a:pt x="24" y="5"/>
                      <a:pt x="24" y="5"/>
                      <a:pt x="24" y="5"/>
                    </a:cubicBezTo>
                    <a:cubicBezTo>
                      <a:pt x="24" y="5"/>
                      <a:pt x="24" y="5"/>
                      <a:pt x="24" y="5"/>
                    </a:cubicBezTo>
                    <a:cubicBezTo>
                      <a:pt x="24" y="5"/>
                      <a:pt x="24" y="5"/>
                      <a:pt x="24" y="5"/>
                    </a:cubicBezTo>
                    <a:cubicBezTo>
                      <a:pt x="33" y="5"/>
                      <a:pt x="41" y="13"/>
                      <a:pt x="41" y="22"/>
                    </a:cubicBezTo>
                    <a:cubicBezTo>
                      <a:pt x="41" y="32"/>
                      <a:pt x="33" y="40"/>
                      <a:pt x="24" y="40"/>
                    </a:cubicBezTo>
                    <a:cubicBezTo>
                      <a:pt x="24" y="40"/>
                      <a:pt x="24" y="40"/>
                      <a:pt x="24" y="40"/>
                    </a:cubicBezTo>
                    <a:lnTo>
                      <a:pt x="24" y="88"/>
                    </a:lnTo>
                    <a:close/>
                    <a:moveTo>
                      <a:pt x="0" y="88"/>
                    </a:moveTo>
                    <a:cubicBezTo>
                      <a:pt x="24" y="88"/>
                      <a:pt x="24" y="88"/>
                      <a:pt x="24" y="88"/>
                    </a:cubicBezTo>
                    <a:cubicBezTo>
                      <a:pt x="24" y="40"/>
                      <a:pt x="24" y="40"/>
                      <a:pt x="24" y="40"/>
                    </a:cubicBezTo>
                    <a:cubicBezTo>
                      <a:pt x="14" y="40"/>
                      <a:pt x="6" y="32"/>
                      <a:pt x="6" y="22"/>
                    </a:cubicBezTo>
                    <a:cubicBezTo>
                      <a:pt x="6" y="13"/>
                      <a:pt x="14" y="5"/>
                      <a:pt x="24" y="5"/>
                    </a:cubicBezTo>
                    <a:cubicBezTo>
                      <a:pt x="24" y="0"/>
                      <a:pt x="24" y="0"/>
                      <a:pt x="24" y="0"/>
                    </a:cubicBezTo>
                    <a:cubicBezTo>
                      <a:pt x="0" y="0"/>
                      <a:pt x="0" y="0"/>
                      <a:pt x="0" y="0"/>
                    </a:cubicBezTo>
                    <a:lnTo>
                      <a:pt x="0" y="88"/>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grpSp>
        <p:sp>
          <p:nvSpPr>
            <p:cNvPr id="386" name="Freeform 259"/>
            <p:cNvSpPr>
              <a:spLocks/>
            </p:cNvSpPr>
            <p:nvPr/>
          </p:nvSpPr>
          <p:spPr bwMode="auto">
            <a:xfrm rot="20698236" flipH="1">
              <a:off x="6415931" y="4871926"/>
              <a:ext cx="649472" cy="608503"/>
            </a:xfrm>
            <a:custGeom>
              <a:avLst/>
              <a:gdLst>
                <a:gd name="T0" fmla="*/ 27 w 160"/>
                <a:gd name="T1" fmla="*/ 150 h 150"/>
                <a:gd name="T2" fmla="*/ 55 w 160"/>
                <a:gd name="T3" fmla="*/ 123 h 150"/>
                <a:gd name="T4" fmla="*/ 55 w 160"/>
                <a:gd name="T5" fmla="*/ 123 h 150"/>
                <a:gd name="T6" fmla="*/ 55 w 160"/>
                <a:gd name="T7" fmla="*/ 34 h 150"/>
                <a:gd name="T8" fmla="*/ 143 w 160"/>
                <a:gd name="T9" fmla="*/ 34 h 150"/>
                <a:gd name="T10" fmla="*/ 143 w 160"/>
                <a:gd name="T11" fmla="*/ 97 h 150"/>
                <a:gd name="T12" fmla="*/ 132 w 160"/>
                <a:gd name="T13" fmla="*/ 96 h 150"/>
                <a:gd name="T14" fmla="*/ 105 w 160"/>
                <a:gd name="T15" fmla="*/ 123 h 150"/>
                <a:gd name="T16" fmla="*/ 132 w 160"/>
                <a:gd name="T17" fmla="*/ 150 h 150"/>
                <a:gd name="T18" fmla="*/ 160 w 160"/>
                <a:gd name="T19" fmla="*/ 123 h 150"/>
                <a:gd name="T20" fmla="*/ 160 w 160"/>
                <a:gd name="T21" fmla="*/ 123 h 150"/>
                <a:gd name="T22" fmla="*/ 160 w 160"/>
                <a:gd name="T23" fmla="*/ 123 h 150"/>
                <a:gd name="T24" fmla="*/ 160 w 160"/>
                <a:gd name="T25" fmla="*/ 34 h 150"/>
                <a:gd name="T26" fmla="*/ 160 w 160"/>
                <a:gd name="T27" fmla="*/ 0 h 150"/>
                <a:gd name="T28" fmla="*/ 143 w 160"/>
                <a:gd name="T29" fmla="*/ 0 h 150"/>
                <a:gd name="T30" fmla="*/ 55 w 160"/>
                <a:gd name="T31" fmla="*/ 0 h 150"/>
                <a:gd name="T32" fmla="*/ 37 w 160"/>
                <a:gd name="T33" fmla="*/ 0 h 150"/>
                <a:gd name="T34" fmla="*/ 37 w 160"/>
                <a:gd name="T35" fmla="*/ 34 h 150"/>
                <a:gd name="T36" fmla="*/ 37 w 160"/>
                <a:gd name="T37" fmla="*/ 97 h 150"/>
                <a:gd name="T38" fmla="*/ 27 w 160"/>
                <a:gd name="T39" fmla="*/ 96 h 150"/>
                <a:gd name="T40" fmla="*/ 0 w 160"/>
                <a:gd name="T41" fmla="*/ 123 h 150"/>
                <a:gd name="T42" fmla="*/ 27 w 160"/>
                <a:gd name="T43" fmla="*/ 15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60" h="150">
                  <a:moveTo>
                    <a:pt x="27" y="150"/>
                  </a:moveTo>
                  <a:cubicBezTo>
                    <a:pt x="42" y="150"/>
                    <a:pt x="55" y="138"/>
                    <a:pt x="55" y="123"/>
                  </a:cubicBezTo>
                  <a:cubicBezTo>
                    <a:pt x="55" y="123"/>
                    <a:pt x="55" y="123"/>
                    <a:pt x="55" y="123"/>
                  </a:cubicBezTo>
                  <a:cubicBezTo>
                    <a:pt x="55" y="34"/>
                    <a:pt x="55" y="34"/>
                    <a:pt x="55" y="34"/>
                  </a:cubicBezTo>
                  <a:cubicBezTo>
                    <a:pt x="143" y="34"/>
                    <a:pt x="143" y="34"/>
                    <a:pt x="143" y="34"/>
                  </a:cubicBezTo>
                  <a:cubicBezTo>
                    <a:pt x="143" y="97"/>
                    <a:pt x="143" y="97"/>
                    <a:pt x="143" y="97"/>
                  </a:cubicBezTo>
                  <a:cubicBezTo>
                    <a:pt x="139" y="96"/>
                    <a:pt x="136" y="96"/>
                    <a:pt x="132" y="96"/>
                  </a:cubicBezTo>
                  <a:cubicBezTo>
                    <a:pt x="117" y="96"/>
                    <a:pt x="105" y="108"/>
                    <a:pt x="105" y="123"/>
                  </a:cubicBezTo>
                  <a:cubicBezTo>
                    <a:pt x="105" y="138"/>
                    <a:pt x="117" y="150"/>
                    <a:pt x="132" y="150"/>
                  </a:cubicBezTo>
                  <a:cubicBezTo>
                    <a:pt x="147" y="150"/>
                    <a:pt x="160" y="138"/>
                    <a:pt x="160" y="123"/>
                  </a:cubicBezTo>
                  <a:cubicBezTo>
                    <a:pt x="160" y="123"/>
                    <a:pt x="160" y="123"/>
                    <a:pt x="160" y="123"/>
                  </a:cubicBezTo>
                  <a:cubicBezTo>
                    <a:pt x="160" y="123"/>
                    <a:pt x="160" y="123"/>
                    <a:pt x="160" y="123"/>
                  </a:cubicBezTo>
                  <a:cubicBezTo>
                    <a:pt x="160" y="34"/>
                    <a:pt x="160" y="34"/>
                    <a:pt x="160" y="34"/>
                  </a:cubicBezTo>
                  <a:cubicBezTo>
                    <a:pt x="160" y="0"/>
                    <a:pt x="160" y="0"/>
                    <a:pt x="160" y="0"/>
                  </a:cubicBezTo>
                  <a:cubicBezTo>
                    <a:pt x="143" y="0"/>
                    <a:pt x="143" y="0"/>
                    <a:pt x="143" y="0"/>
                  </a:cubicBezTo>
                  <a:cubicBezTo>
                    <a:pt x="55" y="0"/>
                    <a:pt x="55" y="0"/>
                    <a:pt x="55" y="0"/>
                  </a:cubicBezTo>
                  <a:cubicBezTo>
                    <a:pt x="37" y="0"/>
                    <a:pt x="37" y="0"/>
                    <a:pt x="37" y="0"/>
                  </a:cubicBezTo>
                  <a:cubicBezTo>
                    <a:pt x="37" y="34"/>
                    <a:pt x="37" y="34"/>
                    <a:pt x="37" y="34"/>
                  </a:cubicBezTo>
                  <a:cubicBezTo>
                    <a:pt x="37" y="97"/>
                    <a:pt x="37" y="97"/>
                    <a:pt x="37" y="97"/>
                  </a:cubicBezTo>
                  <a:cubicBezTo>
                    <a:pt x="34" y="96"/>
                    <a:pt x="31" y="96"/>
                    <a:pt x="27" y="96"/>
                  </a:cubicBezTo>
                  <a:cubicBezTo>
                    <a:pt x="12" y="96"/>
                    <a:pt x="0" y="108"/>
                    <a:pt x="0" y="123"/>
                  </a:cubicBezTo>
                  <a:cubicBezTo>
                    <a:pt x="0" y="138"/>
                    <a:pt x="12" y="150"/>
                    <a:pt x="27" y="150"/>
                  </a:cubicBezTo>
                  <a:close/>
                </a:path>
              </a:pathLst>
            </a:custGeom>
            <a:solidFill>
              <a:schemeClr val="accent4"/>
            </a:solidFill>
            <a:ln>
              <a:noFill/>
            </a:ln>
            <a:extLst/>
          </p:spPr>
          <p:txBody>
            <a:bodyPr vert="horz" wrap="square" lIns="182843" tIns="91422" rIns="182843" bIns="91422" numCol="1" anchor="t" anchorCtr="0" compatLnSpc="1">
              <a:prstTxWarp prst="textNoShape">
                <a:avLst/>
              </a:prstTxWarp>
            </a:bodyPr>
            <a:lstStyle/>
            <a:p>
              <a:endParaRPr lang="id-ID" dirty="0">
                <a:latin typeface="Lato Light"/>
              </a:endParaRPr>
            </a:p>
          </p:txBody>
        </p:sp>
        <p:sp>
          <p:nvSpPr>
            <p:cNvPr id="387" name="Freeform 288"/>
            <p:cNvSpPr>
              <a:spLocks noEditPoints="1"/>
            </p:cNvSpPr>
            <p:nvPr/>
          </p:nvSpPr>
          <p:spPr bwMode="auto">
            <a:xfrm rot="20698236" flipH="1">
              <a:off x="5551520" y="8169039"/>
              <a:ext cx="630620" cy="591360"/>
            </a:xfrm>
            <a:custGeom>
              <a:avLst/>
              <a:gdLst>
                <a:gd name="T0" fmla="*/ 146 w 156"/>
                <a:gd name="T1" fmla="*/ 146 h 146"/>
                <a:gd name="T2" fmla="*/ 146 w 156"/>
                <a:gd name="T3" fmla="*/ 134 h 146"/>
                <a:gd name="T4" fmla="*/ 156 w 156"/>
                <a:gd name="T5" fmla="*/ 23 h 146"/>
                <a:gd name="T6" fmla="*/ 136 w 156"/>
                <a:gd name="T7" fmla="*/ 40 h 146"/>
                <a:gd name="T8" fmla="*/ 145 w 156"/>
                <a:gd name="T9" fmla="*/ 49 h 146"/>
                <a:gd name="T10" fmla="*/ 136 w 156"/>
                <a:gd name="T11" fmla="*/ 58 h 146"/>
                <a:gd name="T12" fmla="*/ 136 w 156"/>
                <a:gd name="T13" fmla="*/ 70 h 146"/>
                <a:gd name="T14" fmla="*/ 145 w 156"/>
                <a:gd name="T15" fmla="*/ 79 h 146"/>
                <a:gd name="T16" fmla="*/ 136 w 156"/>
                <a:gd name="T17" fmla="*/ 88 h 146"/>
                <a:gd name="T18" fmla="*/ 67 w 156"/>
                <a:gd name="T19" fmla="*/ 7 h 146"/>
                <a:gd name="T20" fmla="*/ 65 w 156"/>
                <a:gd name="T21" fmla="*/ 9 h 146"/>
                <a:gd name="T22" fmla="*/ 65 w 156"/>
                <a:gd name="T23" fmla="*/ 134 h 146"/>
                <a:gd name="T24" fmla="*/ 127 w 156"/>
                <a:gd name="T25" fmla="*/ 135 h 146"/>
                <a:gd name="T26" fmla="*/ 136 w 156"/>
                <a:gd name="T27" fmla="*/ 146 h 146"/>
                <a:gd name="T28" fmla="*/ 127 w 156"/>
                <a:gd name="T29" fmla="*/ 79 h 146"/>
                <a:gd name="T30" fmla="*/ 136 w 156"/>
                <a:gd name="T31" fmla="*/ 58 h 146"/>
                <a:gd name="T32" fmla="*/ 127 w 156"/>
                <a:gd name="T33" fmla="*/ 49 h 146"/>
                <a:gd name="T34" fmla="*/ 136 w 156"/>
                <a:gd name="T35" fmla="*/ 23 h 146"/>
                <a:gd name="T36" fmla="*/ 65 w 156"/>
                <a:gd name="T37" fmla="*/ 37 h 146"/>
                <a:gd name="T38" fmla="*/ 112 w 156"/>
                <a:gd name="T39" fmla="*/ 120 h 146"/>
                <a:gd name="T40" fmla="*/ 65 w 156"/>
                <a:gd name="T41" fmla="*/ 120 h 146"/>
                <a:gd name="T42" fmla="*/ 65 w 156"/>
                <a:gd name="T43" fmla="*/ 5 h 146"/>
                <a:gd name="T44" fmla="*/ 33 w 156"/>
                <a:gd name="T45" fmla="*/ 21 h 146"/>
                <a:gd name="T46" fmla="*/ 0 w 156"/>
                <a:gd name="T47" fmla="*/ 7 h 146"/>
                <a:gd name="T48" fmla="*/ 20 w 156"/>
                <a:gd name="T49" fmla="*/ 23 h 146"/>
                <a:gd name="T50" fmla="*/ 3 w 156"/>
                <a:gd name="T51" fmla="*/ 134 h 146"/>
                <a:gd name="T52" fmla="*/ 14 w 156"/>
                <a:gd name="T53" fmla="*/ 135 h 146"/>
                <a:gd name="T54" fmla="*/ 33 w 156"/>
                <a:gd name="T55" fmla="*/ 146 h 146"/>
                <a:gd name="T56" fmla="*/ 33 w 156"/>
                <a:gd name="T57" fmla="*/ 134 h 146"/>
                <a:gd name="T58" fmla="*/ 65 w 156"/>
                <a:gd name="T59" fmla="*/ 120 h 146"/>
                <a:gd name="T60" fmla="*/ 17 w 156"/>
                <a:gd name="T61" fmla="*/ 37 h 146"/>
                <a:gd name="T62" fmla="*/ 65 w 156"/>
                <a:gd name="T63" fmla="*/ 23 h 146"/>
                <a:gd name="T64" fmla="*/ 47 w 156"/>
                <a:gd name="T65" fmla="*/ 22 h 146"/>
                <a:gd name="T66" fmla="*/ 65 w 156"/>
                <a:gd name="T67" fmla="*/ 5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6" h="146">
                  <a:moveTo>
                    <a:pt x="136" y="146"/>
                  </a:moveTo>
                  <a:cubicBezTo>
                    <a:pt x="146" y="146"/>
                    <a:pt x="146" y="146"/>
                    <a:pt x="146" y="146"/>
                  </a:cubicBezTo>
                  <a:cubicBezTo>
                    <a:pt x="146" y="135"/>
                    <a:pt x="146" y="135"/>
                    <a:pt x="146" y="135"/>
                  </a:cubicBezTo>
                  <a:cubicBezTo>
                    <a:pt x="146" y="134"/>
                    <a:pt x="146" y="134"/>
                    <a:pt x="146" y="134"/>
                  </a:cubicBezTo>
                  <a:cubicBezTo>
                    <a:pt x="156" y="134"/>
                    <a:pt x="156" y="134"/>
                    <a:pt x="156" y="134"/>
                  </a:cubicBezTo>
                  <a:cubicBezTo>
                    <a:pt x="156" y="23"/>
                    <a:pt x="156" y="23"/>
                    <a:pt x="156" y="23"/>
                  </a:cubicBezTo>
                  <a:cubicBezTo>
                    <a:pt x="136" y="23"/>
                    <a:pt x="136" y="23"/>
                    <a:pt x="136" y="23"/>
                  </a:cubicBezTo>
                  <a:cubicBezTo>
                    <a:pt x="136" y="40"/>
                    <a:pt x="136" y="40"/>
                    <a:pt x="136" y="40"/>
                  </a:cubicBezTo>
                  <a:cubicBezTo>
                    <a:pt x="136" y="40"/>
                    <a:pt x="136" y="40"/>
                    <a:pt x="136" y="40"/>
                  </a:cubicBezTo>
                  <a:cubicBezTo>
                    <a:pt x="141" y="40"/>
                    <a:pt x="145" y="44"/>
                    <a:pt x="145" y="49"/>
                  </a:cubicBezTo>
                  <a:cubicBezTo>
                    <a:pt x="145" y="54"/>
                    <a:pt x="141" y="58"/>
                    <a:pt x="136" y="58"/>
                  </a:cubicBezTo>
                  <a:cubicBezTo>
                    <a:pt x="136" y="58"/>
                    <a:pt x="136" y="58"/>
                    <a:pt x="136" y="58"/>
                  </a:cubicBezTo>
                  <a:cubicBezTo>
                    <a:pt x="136" y="70"/>
                    <a:pt x="136" y="70"/>
                    <a:pt x="136" y="70"/>
                  </a:cubicBezTo>
                  <a:cubicBezTo>
                    <a:pt x="136" y="70"/>
                    <a:pt x="136" y="70"/>
                    <a:pt x="136" y="70"/>
                  </a:cubicBezTo>
                  <a:cubicBezTo>
                    <a:pt x="136" y="70"/>
                    <a:pt x="136" y="70"/>
                    <a:pt x="136" y="70"/>
                  </a:cubicBezTo>
                  <a:cubicBezTo>
                    <a:pt x="141" y="70"/>
                    <a:pt x="145" y="74"/>
                    <a:pt x="145" y="79"/>
                  </a:cubicBezTo>
                  <a:cubicBezTo>
                    <a:pt x="145" y="84"/>
                    <a:pt x="141" y="88"/>
                    <a:pt x="136" y="88"/>
                  </a:cubicBezTo>
                  <a:cubicBezTo>
                    <a:pt x="136" y="88"/>
                    <a:pt x="136" y="88"/>
                    <a:pt x="136" y="88"/>
                  </a:cubicBezTo>
                  <a:lnTo>
                    <a:pt x="136" y="146"/>
                  </a:lnTo>
                  <a:close/>
                  <a:moveTo>
                    <a:pt x="67" y="7"/>
                  </a:moveTo>
                  <a:cubicBezTo>
                    <a:pt x="65" y="5"/>
                    <a:pt x="65" y="5"/>
                    <a:pt x="65" y="5"/>
                  </a:cubicBezTo>
                  <a:cubicBezTo>
                    <a:pt x="65" y="9"/>
                    <a:pt x="65" y="9"/>
                    <a:pt x="65" y="9"/>
                  </a:cubicBezTo>
                  <a:cubicBezTo>
                    <a:pt x="67" y="7"/>
                    <a:pt x="67" y="7"/>
                    <a:pt x="67" y="7"/>
                  </a:cubicBezTo>
                  <a:close/>
                  <a:moveTo>
                    <a:pt x="65" y="134"/>
                  </a:moveTo>
                  <a:cubicBezTo>
                    <a:pt x="127" y="134"/>
                    <a:pt x="127" y="134"/>
                    <a:pt x="127" y="134"/>
                  </a:cubicBezTo>
                  <a:cubicBezTo>
                    <a:pt x="127" y="135"/>
                    <a:pt x="127" y="135"/>
                    <a:pt x="127" y="135"/>
                  </a:cubicBezTo>
                  <a:cubicBezTo>
                    <a:pt x="127" y="146"/>
                    <a:pt x="127" y="146"/>
                    <a:pt x="127" y="146"/>
                  </a:cubicBezTo>
                  <a:cubicBezTo>
                    <a:pt x="136" y="146"/>
                    <a:pt x="136" y="146"/>
                    <a:pt x="136" y="146"/>
                  </a:cubicBezTo>
                  <a:cubicBezTo>
                    <a:pt x="136" y="88"/>
                    <a:pt x="136" y="88"/>
                    <a:pt x="136" y="88"/>
                  </a:cubicBezTo>
                  <a:cubicBezTo>
                    <a:pt x="131" y="88"/>
                    <a:pt x="127" y="84"/>
                    <a:pt x="127" y="79"/>
                  </a:cubicBezTo>
                  <a:cubicBezTo>
                    <a:pt x="127" y="74"/>
                    <a:pt x="131" y="70"/>
                    <a:pt x="136" y="70"/>
                  </a:cubicBezTo>
                  <a:cubicBezTo>
                    <a:pt x="136" y="58"/>
                    <a:pt x="136" y="58"/>
                    <a:pt x="136" y="58"/>
                  </a:cubicBezTo>
                  <a:cubicBezTo>
                    <a:pt x="131" y="58"/>
                    <a:pt x="127" y="54"/>
                    <a:pt x="127" y="49"/>
                  </a:cubicBezTo>
                  <a:cubicBezTo>
                    <a:pt x="127" y="49"/>
                    <a:pt x="127" y="49"/>
                    <a:pt x="127" y="49"/>
                  </a:cubicBezTo>
                  <a:cubicBezTo>
                    <a:pt x="127" y="44"/>
                    <a:pt x="131" y="40"/>
                    <a:pt x="136" y="40"/>
                  </a:cubicBezTo>
                  <a:cubicBezTo>
                    <a:pt x="136" y="23"/>
                    <a:pt x="136" y="23"/>
                    <a:pt x="136" y="23"/>
                  </a:cubicBezTo>
                  <a:cubicBezTo>
                    <a:pt x="65" y="23"/>
                    <a:pt x="65" y="23"/>
                    <a:pt x="65" y="23"/>
                  </a:cubicBezTo>
                  <a:cubicBezTo>
                    <a:pt x="65" y="37"/>
                    <a:pt x="65" y="37"/>
                    <a:pt x="65" y="37"/>
                  </a:cubicBezTo>
                  <a:cubicBezTo>
                    <a:pt x="112" y="37"/>
                    <a:pt x="112" y="37"/>
                    <a:pt x="112" y="37"/>
                  </a:cubicBezTo>
                  <a:cubicBezTo>
                    <a:pt x="112" y="120"/>
                    <a:pt x="112" y="120"/>
                    <a:pt x="112" y="120"/>
                  </a:cubicBezTo>
                  <a:cubicBezTo>
                    <a:pt x="112" y="120"/>
                    <a:pt x="112" y="120"/>
                    <a:pt x="112" y="120"/>
                  </a:cubicBezTo>
                  <a:cubicBezTo>
                    <a:pt x="65" y="120"/>
                    <a:pt x="65" y="120"/>
                    <a:pt x="65" y="120"/>
                  </a:cubicBezTo>
                  <a:lnTo>
                    <a:pt x="65" y="134"/>
                  </a:lnTo>
                  <a:close/>
                  <a:moveTo>
                    <a:pt x="65" y="5"/>
                  </a:moveTo>
                  <a:cubicBezTo>
                    <a:pt x="61" y="0"/>
                    <a:pt x="61" y="0"/>
                    <a:pt x="61" y="0"/>
                  </a:cubicBezTo>
                  <a:cubicBezTo>
                    <a:pt x="33" y="21"/>
                    <a:pt x="33" y="21"/>
                    <a:pt x="33" y="21"/>
                  </a:cubicBezTo>
                  <a:cubicBezTo>
                    <a:pt x="6" y="0"/>
                    <a:pt x="6" y="0"/>
                    <a:pt x="6" y="0"/>
                  </a:cubicBezTo>
                  <a:cubicBezTo>
                    <a:pt x="0" y="7"/>
                    <a:pt x="0" y="7"/>
                    <a:pt x="0" y="7"/>
                  </a:cubicBezTo>
                  <a:cubicBezTo>
                    <a:pt x="19" y="22"/>
                    <a:pt x="19" y="22"/>
                    <a:pt x="19" y="22"/>
                  </a:cubicBezTo>
                  <a:cubicBezTo>
                    <a:pt x="20" y="23"/>
                    <a:pt x="20" y="23"/>
                    <a:pt x="20" y="23"/>
                  </a:cubicBezTo>
                  <a:cubicBezTo>
                    <a:pt x="3" y="23"/>
                    <a:pt x="3" y="23"/>
                    <a:pt x="3" y="23"/>
                  </a:cubicBezTo>
                  <a:cubicBezTo>
                    <a:pt x="3" y="134"/>
                    <a:pt x="3" y="134"/>
                    <a:pt x="3" y="134"/>
                  </a:cubicBezTo>
                  <a:cubicBezTo>
                    <a:pt x="14" y="134"/>
                    <a:pt x="14" y="134"/>
                    <a:pt x="14" y="134"/>
                  </a:cubicBezTo>
                  <a:cubicBezTo>
                    <a:pt x="14" y="135"/>
                    <a:pt x="14" y="135"/>
                    <a:pt x="14" y="135"/>
                  </a:cubicBezTo>
                  <a:cubicBezTo>
                    <a:pt x="14" y="146"/>
                    <a:pt x="14" y="146"/>
                    <a:pt x="14" y="146"/>
                  </a:cubicBezTo>
                  <a:cubicBezTo>
                    <a:pt x="33" y="146"/>
                    <a:pt x="33" y="146"/>
                    <a:pt x="33" y="146"/>
                  </a:cubicBezTo>
                  <a:cubicBezTo>
                    <a:pt x="33" y="135"/>
                    <a:pt x="33" y="135"/>
                    <a:pt x="33" y="135"/>
                  </a:cubicBezTo>
                  <a:cubicBezTo>
                    <a:pt x="33" y="134"/>
                    <a:pt x="33" y="134"/>
                    <a:pt x="33" y="134"/>
                  </a:cubicBezTo>
                  <a:cubicBezTo>
                    <a:pt x="65" y="134"/>
                    <a:pt x="65" y="134"/>
                    <a:pt x="65" y="134"/>
                  </a:cubicBezTo>
                  <a:cubicBezTo>
                    <a:pt x="65" y="120"/>
                    <a:pt x="65" y="120"/>
                    <a:pt x="65" y="120"/>
                  </a:cubicBezTo>
                  <a:cubicBezTo>
                    <a:pt x="17" y="120"/>
                    <a:pt x="17" y="120"/>
                    <a:pt x="17" y="120"/>
                  </a:cubicBezTo>
                  <a:cubicBezTo>
                    <a:pt x="17" y="37"/>
                    <a:pt x="17" y="37"/>
                    <a:pt x="17" y="37"/>
                  </a:cubicBezTo>
                  <a:cubicBezTo>
                    <a:pt x="65" y="37"/>
                    <a:pt x="65" y="37"/>
                    <a:pt x="65" y="37"/>
                  </a:cubicBezTo>
                  <a:cubicBezTo>
                    <a:pt x="65" y="23"/>
                    <a:pt x="65" y="23"/>
                    <a:pt x="65" y="23"/>
                  </a:cubicBezTo>
                  <a:cubicBezTo>
                    <a:pt x="47" y="23"/>
                    <a:pt x="47" y="23"/>
                    <a:pt x="47" y="23"/>
                  </a:cubicBezTo>
                  <a:cubicBezTo>
                    <a:pt x="47" y="22"/>
                    <a:pt x="47" y="22"/>
                    <a:pt x="47" y="22"/>
                  </a:cubicBezTo>
                  <a:cubicBezTo>
                    <a:pt x="65" y="9"/>
                    <a:pt x="65" y="9"/>
                    <a:pt x="65" y="9"/>
                  </a:cubicBezTo>
                  <a:lnTo>
                    <a:pt x="65" y="5"/>
                  </a:lnTo>
                  <a:close/>
                </a:path>
              </a:pathLst>
            </a:custGeom>
            <a:solidFill>
              <a:schemeClr val="accent1"/>
            </a:solidFill>
            <a:ln>
              <a:noFill/>
            </a:ln>
            <a:extLst/>
          </p:spPr>
          <p:txBody>
            <a:bodyPr vert="horz" wrap="square" lIns="182843" tIns="91422" rIns="182843" bIns="91422" numCol="1" anchor="t" anchorCtr="0" compatLnSpc="1">
              <a:prstTxWarp prst="textNoShape">
                <a:avLst/>
              </a:prstTxWarp>
            </a:bodyPr>
            <a:lstStyle/>
            <a:p>
              <a:endParaRPr lang="id-ID" dirty="0">
                <a:latin typeface="Lato Light"/>
              </a:endParaRPr>
            </a:p>
          </p:txBody>
        </p:sp>
        <p:grpSp>
          <p:nvGrpSpPr>
            <p:cNvPr id="388" name="Group 387"/>
            <p:cNvGrpSpPr/>
            <p:nvPr/>
          </p:nvGrpSpPr>
          <p:grpSpPr>
            <a:xfrm rot="20698236" flipH="1">
              <a:off x="10169665" y="5986933"/>
              <a:ext cx="572358" cy="575933"/>
              <a:chOff x="5346544" y="4348568"/>
              <a:chExt cx="321924" cy="323851"/>
            </a:xfrm>
            <a:solidFill>
              <a:schemeClr val="accent4"/>
            </a:solidFill>
          </p:grpSpPr>
          <p:sp>
            <p:nvSpPr>
              <p:cNvPr id="389" name="Freeform 286"/>
              <p:cNvSpPr>
                <a:spLocks noEditPoints="1"/>
              </p:cNvSpPr>
              <p:nvPr/>
            </p:nvSpPr>
            <p:spPr bwMode="auto">
              <a:xfrm>
                <a:off x="5346544" y="4348568"/>
                <a:ext cx="321924" cy="323851"/>
              </a:xfrm>
              <a:custGeom>
                <a:avLst/>
                <a:gdLst>
                  <a:gd name="T0" fmla="*/ 70 w 141"/>
                  <a:gd name="T1" fmla="*/ 142 h 142"/>
                  <a:gd name="T2" fmla="*/ 141 w 141"/>
                  <a:gd name="T3" fmla="*/ 71 h 142"/>
                  <a:gd name="T4" fmla="*/ 70 w 141"/>
                  <a:gd name="T5" fmla="*/ 0 h 142"/>
                  <a:gd name="T6" fmla="*/ 70 w 141"/>
                  <a:gd name="T7" fmla="*/ 0 h 142"/>
                  <a:gd name="T8" fmla="*/ 70 w 141"/>
                  <a:gd name="T9" fmla="*/ 51 h 142"/>
                  <a:gd name="T10" fmla="*/ 107 w 141"/>
                  <a:gd name="T11" fmla="*/ 35 h 142"/>
                  <a:gd name="T12" fmla="*/ 85 w 141"/>
                  <a:gd name="T13" fmla="*/ 85 h 142"/>
                  <a:gd name="T14" fmla="*/ 70 w 141"/>
                  <a:gd name="T15" fmla="*/ 91 h 142"/>
                  <a:gd name="T16" fmla="*/ 70 w 141"/>
                  <a:gd name="T17" fmla="*/ 142 h 142"/>
                  <a:gd name="T18" fmla="*/ 70 w 141"/>
                  <a:gd name="T19" fmla="*/ 0 h 142"/>
                  <a:gd name="T20" fmla="*/ 0 w 141"/>
                  <a:gd name="T21" fmla="*/ 71 h 142"/>
                  <a:gd name="T22" fmla="*/ 70 w 141"/>
                  <a:gd name="T23" fmla="*/ 142 h 142"/>
                  <a:gd name="T24" fmla="*/ 70 w 141"/>
                  <a:gd name="T25" fmla="*/ 91 h 142"/>
                  <a:gd name="T26" fmla="*/ 34 w 141"/>
                  <a:gd name="T27" fmla="*/ 107 h 142"/>
                  <a:gd name="T28" fmla="*/ 56 w 141"/>
                  <a:gd name="T29" fmla="*/ 57 h 142"/>
                  <a:gd name="T30" fmla="*/ 56 w 141"/>
                  <a:gd name="T31" fmla="*/ 57 h 142"/>
                  <a:gd name="T32" fmla="*/ 70 w 141"/>
                  <a:gd name="T33" fmla="*/ 51 h 142"/>
                  <a:gd name="T34" fmla="*/ 70 w 141"/>
                  <a:gd name="T35" fmla="*/ 0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1" h="142">
                    <a:moveTo>
                      <a:pt x="70" y="142"/>
                    </a:moveTo>
                    <a:cubicBezTo>
                      <a:pt x="110" y="142"/>
                      <a:pt x="141" y="110"/>
                      <a:pt x="141" y="71"/>
                    </a:cubicBezTo>
                    <a:cubicBezTo>
                      <a:pt x="141" y="32"/>
                      <a:pt x="110" y="0"/>
                      <a:pt x="70" y="0"/>
                    </a:cubicBezTo>
                    <a:cubicBezTo>
                      <a:pt x="70" y="0"/>
                      <a:pt x="70" y="0"/>
                      <a:pt x="70" y="0"/>
                    </a:cubicBezTo>
                    <a:cubicBezTo>
                      <a:pt x="70" y="51"/>
                      <a:pt x="70" y="51"/>
                      <a:pt x="70" y="51"/>
                    </a:cubicBezTo>
                    <a:cubicBezTo>
                      <a:pt x="107" y="35"/>
                      <a:pt x="107" y="35"/>
                      <a:pt x="107" y="35"/>
                    </a:cubicBezTo>
                    <a:cubicBezTo>
                      <a:pt x="85" y="85"/>
                      <a:pt x="85" y="85"/>
                      <a:pt x="85" y="85"/>
                    </a:cubicBezTo>
                    <a:cubicBezTo>
                      <a:pt x="70" y="91"/>
                      <a:pt x="70" y="91"/>
                      <a:pt x="70" y="91"/>
                    </a:cubicBezTo>
                    <a:cubicBezTo>
                      <a:pt x="70" y="142"/>
                      <a:pt x="70" y="142"/>
                      <a:pt x="70" y="142"/>
                    </a:cubicBezTo>
                    <a:close/>
                    <a:moveTo>
                      <a:pt x="70" y="0"/>
                    </a:moveTo>
                    <a:cubicBezTo>
                      <a:pt x="31" y="0"/>
                      <a:pt x="0" y="32"/>
                      <a:pt x="0" y="71"/>
                    </a:cubicBezTo>
                    <a:cubicBezTo>
                      <a:pt x="0" y="110"/>
                      <a:pt x="31" y="142"/>
                      <a:pt x="70" y="142"/>
                    </a:cubicBezTo>
                    <a:cubicBezTo>
                      <a:pt x="70" y="91"/>
                      <a:pt x="70" y="91"/>
                      <a:pt x="70" y="91"/>
                    </a:cubicBezTo>
                    <a:cubicBezTo>
                      <a:pt x="34" y="107"/>
                      <a:pt x="34" y="107"/>
                      <a:pt x="34" y="107"/>
                    </a:cubicBezTo>
                    <a:cubicBezTo>
                      <a:pt x="56" y="57"/>
                      <a:pt x="56" y="57"/>
                      <a:pt x="56" y="57"/>
                    </a:cubicBezTo>
                    <a:cubicBezTo>
                      <a:pt x="56" y="57"/>
                      <a:pt x="56" y="57"/>
                      <a:pt x="56" y="57"/>
                    </a:cubicBezTo>
                    <a:cubicBezTo>
                      <a:pt x="70" y="51"/>
                      <a:pt x="70" y="51"/>
                      <a:pt x="70" y="51"/>
                    </a:cubicBezTo>
                    <a:lnTo>
                      <a:pt x="70" y="0"/>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390" name="Oval 287"/>
              <p:cNvSpPr>
                <a:spLocks noChangeArrowheads="1"/>
              </p:cNvSpPr>
              <p:nvPr/>
            </p:nvSpPr>
            <p:spPr bwMode="auto">
              <a:xfrm>
                <a:off x="5488229" y="4490253"/>
                <a:ext cx="38554" cy="35663"/>
              </a:xfrm>
              <a:prstGeom prst="ellipse">
                <a:avLst/>
              </a:pr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grpSp>
        <p:grpSp>
          <p:nvGrpSpPr>
            <p:cNvPr id="391" name="Group 390"/>
            <p:cNvGrpSpPr/>
            <p:nvPr/>
          </p:nvGrpSpPr>
          <p:grpSpPr>
            <a:xfrm rot="20698236" flipH="1">
              <a:off x="11103703" y="9575039"/>
              <a:ext cx="493528" cy="646212"/>
              <a:chOff x="9173967" y="2661842"/>
              <a:chExt cx="277586" cy="363369"/>
            </a:xfrm>
            <a:solidFill>
              <a:schemeClr val="accent4"/>
            </a:solidFill>
          </p:grpSpPr>
          <p:sp>
            <p:nvSpPr>
              <p:cNvPr id="392" name="Freeform 93"/>
              <p:cNvSpPr>
                <a:spLocks noEditPoints="1"/>
              </p:cNvSpPr>
              <p:nvPr/>
            </p:nvSpPr>
            <p:spPr bwMode="auto">
              <a:xfrm>
                <a:off x="9173967" y="2661842"/>
                <a:ext cx="186986" cy="363369"/>
              </a:xfrm>
              <a:custGeom>
                <a:avLst/>
                <a:gdLst>
                  <a:gd name="T0" fmla="*/ 41 w 82"/>
                  <a:gd name="T1" fmla="*/ 159 h 159"/>
                  <a:gd name="T2" fmla="*/ 82 w 82"/>
                  <a:gd name="T3" fmla="*/ 159 h 159"/>
                  <a:gd name="T4" fmla="*/ 82 w 82"/>
                  <a:gd name="T5" fmla="*/ 0 h 159"/>
                  <a:gd name="T6" fmla="*/ 41 w 82"/>
                  <a:gd name="T7" fmla="*/ 0 h 159"/>
                  <a:gd name="T8" fmla="*/ 41 w 82"/>
                  <a:gd name="T9" fmla="*/ 9 h 159"/>
                  <a:gd name="T10" fmla="*/ 73 w 82"/>
                  <a:gd name="T11" fmla="*/ 9 h 159"/>
                  <a:gd name="T12" fmla="*/ 73 w 82"/>
                  <a:gd name="T13" fmla="*/ 39 h 159"/>
                  <a:gd name="T14" fmla="*/ 41 w 82"/>
                  <a:gd name="T15" fmla="*/ 39 h 159"/>
                  <a:gd name="T16" fmla="*/ 41 w 82"/>
                  <a:gd name="T17" fmla="*/ 46 h 159"/>
                  <a:gd name="T18" fmla="*/ 73 w 82"/>
                  <a:gd name="T19" fmla="*/ 46 h 159"/>
                  <a:gd name="T20" fmla="*/ 73 w 82"/>
                  <a:gd name="T21" fmla="*/ 77 h 159"/>
                  <a:gd name="T22" fmla="*/ 41 w 82"/>
                  <a:gd name="T23" fmla="*/ 77 h 159"/>
                  <a:gd name="T24" fmla="*/ 41 w 82"/>
                  <a:gd name="T25" fmla="*/ 89 h 159"/>
                  <a:gd name="T26" fmla="*/ 41 w 82"/>
                  <a:gd name="T27" fmla="*/ 89 h 159"/>
                  <a:gd name="T28" fmla="*/ 51 w 82"/>
                  <a:gd name="T29" fmla="*/ 99 h 159"/>
                  <a:gd name="T30" fmla="*/ 41 w 82"/>
                  <a:gd name="T31" fmla="*/ 109 h 159"/>
                  <a:gd name="T32" fmla="*/ 41 w 82"/>
                  <a:gd name="T33" fmla="*/ 109 h 159"/>
                  <a:gd name="T34" fmla="*/ 41 w 82"/>
                  <a:gd name="T35" fmla="*/ 109 h 159"/>
                  <a:gd name="T36" fmla="*/ 41 w 82"/>
                  <a:gd name="T37" fmla="*/ 124 h 159"/>
                  <a:gd name="T38" fmla="*/ 41 w 82"/>
                  <a:gd name="T39" fmla="*/ 124 h 159"/>
                  <a:gd name="T40" fmla="*/ 51 w 82"/>
                  <a:gd name="T41" fmla="*/ 134 h 159"/>
                  <a:gd name="T42" fmla="*/ 41 w 82"/>
                  <a:gd name="T43" fmla="*/ 145 h 159"/>
                  <a:gd name="T44" fmla="*/ 41 w 82"/>
                  <a:gd name="T45" fmla="*/ 145 h 159"/>
                  <a:gd name="T46" fmla="*/ 41 w 82"/>
                  <a:gd name="T47" fmla="*/ 145 h 159"/>
                  <a:gd name="T48" fmla="*/ 41 w 82"/>
                  <a:gd name="T49" fmla="*/ 159 h 159"/>
                  <a:gd name="T50" fmla="*/ 0 w 82"/>
                  <a:gd name="T51" fmla="*/ 159 h 159"/>
                  <a:gd name="T52" fmla="*/ 41 w 82"/>
                  <a:gd name="T53" fmla="*/ 159 h 159"/>
                  <a:gd name="T54" fmla="*/ 41 w 82"/>
                  <a:gd name="T55" fmla="*/ 145 h 159"/>
                  <a:gd name="T56" fmla="*/ 31 w 82"/>
                  <a:gd name="T57" fmla="*/ 134 h 159"/>
                  <a:gd name="T58" fmla="*/ 41 w 82"/>
                  <a:gd name="T59" fmla="*/ 124 h 159"/>
                  <a:gd name="T60" fmla="*/ 41 w 82"/>
                  <a:gd name="T61" fmla="*/ 109 h 159"/>
                  <a:gd name="T62" fmla="*/ 31 w 82"/>
                  <a:gd name="T63" fmla="*/ 99 h 159"/>
                  <a:gd name="T64" fmla="*/ 41 w 82"/>
                  <a:gd name="T65" fmla="*/ 89 h 159"/>
                  <a:gd name="T66" fmla="*/ 41 w 82"/>
                  <a:gd name="T67" fmla="*/ 77 h 159"/>
                  <a:gd name="T68" fmla="*/ 8 w 82"/>
                  <a:gd name="T69" fmla="*/ 77 h 159"/>
                  <a:gd name="T70" fmla="*/ 8 w 82"/>
                  <a:gd name="T71" fmla="*/ 46 h 159"/>
                  <a:gd name="T72" fmla="*/ 8 w 82"/>
                  <a:gd name="T73" fmla="*/ 46 h 159"/>
                  <a:gd name="T74" fmla="*/ 41 w 82"/>
                  <a:gd name="T75" fmla="*/ 46 h 159"/>
                  <a:gd name="T76" fmla="*/ 41 w 82"/>
                  <a:gd name="T77" fmla="*/ 39 h 159"/>
                  <a:gd name="T78" fmla="*/ 8 w 82"/>
                  <a:gd name="T79" fmla="*/ 39 h 159"/>
                  <a:gd name="T80" fmla="*/ 8 w 82"/>
                  <a:gd name="T81" fmla="*/ 9 h 159"/>
                  <a:gd name="T82" fmla="*/ 8 w 82"/>
                  <a:gd name="T83" fmla="*/ 9 h 159"/>
                  <a:gd name="T84" fmla="*/ 41 w 82"/>
                  <a:gd name="T85" fmla="*/ 9 h 159"/>
                  <a:gd name="T86" fmla="*/ 41 w 82"/>
                  <a:gd name="T87" fmla="*/ 0 h 159"/>
                  <a:gd name="T88" fmla="*/ 0 w 82"/>
                  <a:gd name="T89" fmla="*/ 0 h 159"/>
                  <a:gd name="T90" fmla="*/ 0 w 82"/>
                  <a:gd name="T91"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2" h="159">
                    <a:moveTo>
                      <a:pt x="41" y="159"/>
                    </a:moveTo>
                    <a:cubicBezTo>
                      <a:pt x="82" y="159"/>
                      <a:pt x="82" y="159"/>
                      <a:pt x="82" y="159"/>
                    </a:cubicBezTo>
                    <a:cubicBezTo>
                      <a:pt x="82" y="0"/>
                      <a:pt x="82" y="0"/>
                      <a:pt x="82" y="0"/>
                    </a:cubicBezTo>
                    <a:cubicBezTo>
                      <a:pt x="41" y="0"/>
                      <a:pt x="41" y="0"/>
                      <a:pt x="41" y="0"/>
                    </a:cubicBezTo>
                    <a:cubicBezTo>
                      <a:pt x="41" y="9"/>
                      <a:pt x="41" y="9"/>
                      <a:pt x="41" y="9"/>
                    </a:cubicBezTo>
                    <a:cubicBezTo>
                      <a:pt x="73" y="9"/>
                      <a:pt x="73" y="9"/>
                      <a:pt x="73" y="9"/>
                    </a:cubicBezTo>
                    <a:cubicBezTo>
                      <a:pt x="73" y="39"/>
                      <a:pt x="73" y="39"/>
                      <a:pt x="73" y="39"/>
                    </a:cubicBezTo>
                    <a:cubicBezTo>
                      <a:pt x="41" y="39"/>
                      <a:pt x="41" y="39"/>
                      <a:pt x="41" y="39"/>
                    </a:cubicBezTo>
                    <a:cubicBezTo>
                      <a:pt x="41" y="46"/>
                      <a:pt x="41" y="46"/>
                      <a:pt x="41" y="46"/>
                    </a:cubicBezTo>
                    <a:cubicBezTo>
                      <a:pt x="73" y="46"/>
                      <a:pt x="73" y="46"/>
                      <a:pt x="73" y="46"/>
                    </a:cubicBezTo>
                    <a:cubicBezTo>
                      <a:pt x="73" y="77"/>
                      <a:pt x="73" y="77"/>
                      <a:pt x="73" y="77"/>
                    </a:cubicBezTo>
                    <a:cubicBezTo>
                      <a:pt x="41" y="77"/>
                      <a:pt x="41" y="77"/>
                      <a:pt x="41" y="77"/>
                    </a:cubicBezTo>
                    <a:cubicBezTo>
                      <a:pt x="41" y="89"/>
                      <a:pt x="41" y="89"/>
                      <a:pt x="41" y="89"/>
                    </a:cubicBezTo>
                    <a:cubicBezTo>
                      <a:pt x="41" y="89"/>
                      <a:pt x="41" y="89"/>
                      <a:pt x="41" y="89"/>
                    </a:cubicBezTo>
                    <a:cubicBezTo>
                      <a:pt x="46" y="89"/>
                      <a:pt x="51" y="94"/>
                      <a:pt x="51" y="99"/>
                    </a:cubicBezTo>
                    <a:cubicBezTo>
                      <a:pt x="51" y="105"/>
                      <a:pt x="46" y="109"/>
                      <a:pt x="41" y="109"/>
                    </a:cubicBezTo>
                    <a:cubicBezTo>
                      <a:pt x="41" y="109"/>
                      <a:pt x="41" y="109"/>
                      <a:pt x="41" y="109"/>
                    </a:cubicBezTo>
                    <a:cubicBezTo>
                      <a:pt x="41" y="109"/>
                      <a:pt x="41" y="109"/>
                      <a:pt x="41" y="109"/>
                    </a:cubicBezTo>
                    <a:cubicBezTo>
                      <a:pt x="41" y="124"/>
                      <a:pt x="41" y="124"/>
                      <a:pt x="41" y="124"/>
                    </a:cubicBezTo>
                    <a:cubicBezTo>
                      <a:pt x="41" y="124"/>
                      <a:pt x="41" y="124"/>
                      <a:pt x="41" y="124"/>
                    </a:cubicBezTo>
                    <a:cubicBezTo>
                      <a:pt x="46" y="124"/>
                      <a:pt x="51" y="129"/>
                      <a:pt x="51" y="134"/>
                    </a:cubicBezTo>
                    <a:cubicBezTo>
                      <a:pt x="51" y="140"/>
                      <a:pt x="46" y="145"/>
                      <a:pt x="41" y="145"/>
                    </a:cubicBezTo>
                    <a:cubicBezTo>
                      <a:pt x="41" y="145"/>
                      <a:pt x="41" y="145"/>
                      <a:pt x="41" y="145"/>
                    </a:cubicBezTo>
                    <a:cubicBezTo>
                      <a:pt x="41" y="145"/>
                      <a:pt x="41" y="145"/>
                      <a:pt x="41" y="145"/>
                    </a:cubicBezTo>
                    <a:lnTo>
                      <a:pt x="41" y="159"/>
                    </a:lnTo>
                    <a:close/>
                    <a:moveTo>
                      <a:pt x="0" y="159"/>
                    </a:moveTo>
                    <a:cubicBezTo>
                      <a:pt x="41" y="159"/>
                      <a:pt x="41" y="159"/>
                      <a:pt x="41" y="159"/>
                    </a:cubicBezTo>
                    <a:cubicBezTo>
                      <a:pt x="41" y="145"/>
                      <a:pt x="41" y="145"/>
                      <a:pt x="41" y="145"/>
                    </a:cubicBezTo>
                    <a:cubicBezTo>
                      <a:pt x="35" y="145"/>
                      <a:pt x="31" y="140"/>
                      <a:pt x="31" y="134"/>
                    </a:cubicBezTo>
                    <a:cubicBezTo>
                      <a:pt x="31" y="129"/>
                      <a:pt x="35" y="124"/>
                      <a:pt x="41" y="124"/>
                    </a:cubicBezTo>
                    <a:cubicBezTo>
                      <a:pt x="41" y="109"/>
                      <a:pt x="41" y="109"/>
                      <a:pt x="41" y="109"/>
                    </a:cubicBezTo>
                    <a:cubicBezTo>
                      <a:pt x="35" y="109"/>
                      <a:pt x="31" y="105"/>
                      <a:pt x="31" y="99"/>
                    </a:cubicBezTo>
                    <a:cubicBezTo>
                      <a:pt x="31" y="94"/>
                      <a:pt x="35" y="89"/>
                      <a:pt x="41" y="89"/>
                    </a:cubicBezTo>
                    <a:cubicBezTo>
                      <a:pt x="41" y="77"/>
                      <a:pt x="41" y="77"/>
                      <a:pt x="41" y="77"/>
                    </a:cubicBezTo>
                    <a:cubicBezTo>
                      <a:pt x="8" y="77"/>
                      <a:pt x="8" y="77"/>
                      <a:pt x="8" y="77"/>
                    </a:cubicBezTo>
                    <a:cubicBezTo>
                      <a:pt x="8" y="46"/>
                      <a:pt x="8" y="46"/>
                      <a:pt x="8" y="46"/>
                    </a:cubicBezTo>
                    <a:cubicBezTo>
                      <a:pt x="8" y="46"/>
                      <a:pt x="8" y="46"/>
                      <a:pt x="8" y="46"/>
                    </a:cubicBezTo>
                    <a:cubicBezTo>
                      <a:pt x="41" y="46"/>
                      <a:pt x="41" y="46"/>
                      <a:pt x="41" y="46"/>
                    </a:cubicBezTo>
                    <a:cubicBezTo>
                      <a:pt x="41" y="39"/>
                      <a:pt x="41" y="39"/>
                      <a:pt x="41" y="39"/>
                    </a:cubicBezTo>
                    <a:cubicBezTo>
                      <a:pt x="8" y="39"/>
                      <a:pt x="8" y="39"/>
                      <a:pt x="8" y="39"/>
                    </a:cubicBezTo>
                    <a:cubicBezTo>
                      <a:pt x="8" y="9"/>
                      <a:pt x="8" y="9"/>
                      <a:pt x="8" y="9"/>
                    </a:cubicBezTo>
                    <a:cubicBezTo>
                      <a:pt x="8" y="9"/>
                      <a:pt x="8" y="9"/>
                      <a:pt x="8" y="9"/>
                    </a:cubicBezTo>
                    <a:cubicBezTo>
                      <a:pt x="41" y="9"/>
                      <a:pt x="41" y="9"/>
                      <a:pt x="41" y="9"/>
                    </a:cubicBezTo>
                    <a:cubicBezTo>
                      <a:pt x="41" y="0"/>
                      <a:pt x="41" y="0"/>
                      <a:pt x="41" y="0"/>
                    </a:cubicBezTo>
                    <a:cubicBezTo>
                      <a:pt x="0" y="0"/>
                      <a:pt x="0" y="0"/>
                      <a:pt x="0" y="0"/>
                    </a:cubicBezTo>
                    <a:lnTo>
                      <a:pt x="0" y="159"/>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393" name="Freeform 94"/>
              <p:cNvSpPr>
                <a:spLocks/>
              </p:cNvSpPr>
              <p:nvPr/>
            </p:nvSpPr>
            <p:spPr bwMode="auto">
              <a:xfrm>
                <a:off x="9374446" y="2661842"/>
                <a:ext cx="77107" cy="363369"/>
              </a:xfrm>
              <a:custGeom>
                <a:avLst/>
                <a:gdLst>
                  <a:gd name="T0" fmla="*/ 80 w 80"/>
                  <a:gd name="T1" fmla="*/ 355 h 377"/>
                  <a:gd name="T2" fmla="*/ 80 w 80"/>
                  <a:gd name="T3" fmla="*/ 64 h 377"/>
                  <a:gd name="T4" fmla="*/ 0 w 80"/>
                  <a:gd name="T5" fmla="*/ 0 h 377"/>
                  <a:gd name="T6" fmla="*/ 0 w 80"/>
                  <a:gd name="T7" fmla="*/ 377 h 377"/>
                  <a:gd name="T8" fmla="*/ 80 w 80"/>
                  <a:gd name="T9" fmla="*/ 355 h 377"/>
                </a:gdLst>
                <a:ahLst/>
                <a:cxnLst>
                  <a:cxn ang="0">
                    <a:pos x="T0" y="T1"/>
                  </a:cxn>
                  <a:cxn ang="0">
                    <a:pos x="T2" y="T3"/>
                  </a:cxn>
                  <a:cxn ang="0">
                    <a:pos x="T4" y="T5"/>
                  </a:cxn>
                  <a:cxn ang="0">
                    <a:pos x="T6" y="T7"/>
                  </a:cxn>
                  <a:cxn ang="0">
                    <a:pos x="T8" y="T9"/>
                  </a:cxn>
                </a:cxnLst>
                <a:rect l="0" t="0" r="r" b="b"/>
                <a:pathLst>
                  <a:path w="80" h="377">
                    <a:moveTo>
                      <a:pt x="80" y="355"/>
                    </a:moveTo>
                    <a:lnTo>
                      <a:pt x="80" y="64"/>
                    </a:lnTo>
                    <a:lnTo>
                      <a:pt x="0" y="0"/>
                    </a:lnTo>
                    <a:lnTo>
                      <a:pt x="0" y="377"/>
                    </a:lnTo>
                    <a:lnTo>
                      <a:pt x="80" y="355"/>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394" name="Rectangle 95"/>
              <p:cNvSpPr>
                <a:spLocks noChangeArrowheads="1"/>
              </p:cNvSpPr>
              <p:nvPr/>
            </p:nvSpPr>
            <p:spPr bwMode="auto">
              <a:xfrm>
                <a:off x="9200954" y="2691721"/>
                <a:ext cx="130119" cy="50120"/>
              </a:xfrm>
              <a:prstGeom prst="rect">
                <a:avLst/>
              </a:prstGeom>
              <a:grp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395" name="Rectangle 96"/>
              <p:cNvSpPr>
                <a:spLocks noChangeArrowheads="1"/>
              </p:cNvSpPr>
              <p:nvPr/>
            </p:nvSpPr>
            <p:spPr bwMode="auto">
              <a:xfrm>
                <a:off x="9200954" y="2778467"/>
                <a:ext cx="130119" cy="48192"/>
              </a:xfrm>
              <a:prstGeom prst="rect">
                <a:avLst/>
              </a:prstGeom>
              <a:grp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grpSp>
        <p:grpSp>
          <p:nvGrpSpPr>
            <p:cNvPr id="396" name="Group 395"/>
            <p:cNvGrpSpPr/>
            <p:nvPr/>
          </p:nvGrpSpPr>
          <p:grpSpPr>
            <a:xfrm rot="20698236" flipH="1">
              <a:off x="10122510" y="9098485"/>
              <a:ext cx="620337" cy="827904"/>
              <a:chOff x="8474216" y="3760624"/>
              <a:chExt cx="348911" cy="465536"/>
            </a:xfrm>
            <a:solidFill>
              <a:schemeClr val="accent1"/>
            </a:solidFill>
          </p:grpSpPr>
          <p:sp>
            <p:nvSpPr>
              <p:cNvPr id="397" name="Freeform 379"/>
              <p:cNvSpPr>
                <a:spLocks/>
              </p:cNvSpPr>
              <p:nvPr/>
            </p:nvSpPr>
            <p:spPr bwMode="auto">
              <a:xfrm>
                <a:off x="8629395" y="4034356"/>
                <a:ext cx="38554" cy="121444"/>
              </a:xfrm>
              <a:custGeom>
                <a:avLst/>
                <a:gdLst>
                  <a:gd name="T0" fmla="*/ 17 w 17"/>
                  <a:gd name="T1" fmla="*/ 53 h 53"/>
                  <a:gd name="T2" fmla="*/ 17 w 17"/>
                  <a:gd name="T3" fmla="*/ 0 h 53"/>
                  <a:gd name="T4" fmla="*/ 9 w 17"/>
                  <a:gd name="T5" fmla="*/ 0 h 53"/>
                  <a:gd name="T6" fmla="*/ 0 w 17"/>
                  <a:gd name="T7" fmla="*/ 0 h 53"/>
                  <a:gd name="T8" fmla="*/ 0 w 17"/>
                  <a:gd name="T9" fmla="*/ 53 h 53"/>
                  <a:gd name="T10" fmla="*/ 9 w 17"/>
                  <a:gd name="T11" fmla="*/ 52 h 53"/>
                  <a:gd name="T12" fmla="*/ 17 w 17"/>
                  <a:gd name="T13" fmla="*/ 53 h 53"/>
                </a:gdLst>
                <a:ahLst/>
                <a:cxnLst>
                  <a:cxn ang="0">
                    <a:pos x="T0" y="T1"/>
                  </a:cxn>
                  <a:cxn ang="0">
                    <a:pos x="T2" y="T3"/>
                  </a:cxn>
                  <a:cxn ang="0">
                    <a:pos x="T4" y="T5"/>
                  </a:cxn>
                  <a:cxn ang="0">
                    <a:pos x="T6" y="T7"/>
                  </a:cxn>
                  <a:cxn ang="0">
                    <a:pos x="T8" y="T9"/>
                  </a:cxn>
                  <a:cxn ang="0">
                    <a:pos x="T10" y="T11"/>
                  </a:cxn>
                  <a:cxn ang="0">
                    <a:pos x="T12" y="T13"/>
                  </a:cxn>
                </a:cxnLst>
                <a:rect l="0" t="0" r="r" b="b"/>
                <a:pathLst>
                  <a:path w="17" h="53">
                    <a:moveTo>
                      <a:pt x="17" y="53"/>
                    </a:moveTo>
                    <a:cubicBezTo>
                      <a:pt x="17" y="0"/>
                      <a:pt x="17" y="0"/>
                      <a:pt x="17" y="0"/>
                    </a:cubicBezTo>
                    <a:cubicBezTo>
                      <a:pt x="14" y="0"/>
                      <a:pt x="11" y="0"/>
                      <a:pt x="9" y="0"/>
                    </a:cubicBezTo>
                    <a:cubicBezTo>
                      <a:pt x="6" y="0"/>
                      <a:pt x="3" y="0"/>
                      <a:pt x="0" y="0"/>
                    </a:cubicBezTo>
                    <a:cubicBezTo>
                      <a:pt x="0" y="53"/>
                      <a:pt x="0" y="53"/>
                      <a:pt x="0" y="53"/>
                    </a:cubicBezTo>
                    <a:cubicBezTo>
                      <a:pt x="3" y="52"/>
                      <a:pt x="6" y="52"/>
                      <a:pt x="9" y="52"/>
                    </a:cubicBezTo>
                    <a:cubicBezTo>
                      <a:pt x="11" y="52"/>
                      <a:pt x="14" y="52"/>
                      <a:pt x="17" y="5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398" name="Freeform 380"/>
              <p:cNvSpPr>
                <a:spLocks/>
              </p:cNvSpPr>
              <p:nvPr/>
            </p:nvSpPr>
            <p:spPr bwMode="auto">
              <a:xfrm>
                <a:off x="8474216" y="3760624"/>
                <a:ext cx="348911" cy="262165"/>
              </a:xfrm>
              <a:custGeom>
                <a:avLst/>
                <a:gdLst>
                  <a:gd name="T0" fmla="*/ 153 w 153"/>
                  <a:gd name="T1" fmla="*/ 38 h 115"/>
                  <a:gd name="T2" fmla="*/ 143 w 153"/>
                  <a:gd name="T3" fmla="*/ 0 h 115"/>
                  <a:gd name="T4" fmla="*/ 110 w 153"/>
                  <a:gd name="T5" fmla="*/ 18 h 115"/>
                  <a:gd name="T6" fmla="*/ 77 w 153"/>
                  <a:gd name="T7" fmla="*/ 0 h 115"/>
                  <a:gd name="T8" fmla="*/ 43 w 153"/>
                  <a:gd name="T9" fmla="*/ 18 h 115"/>
                  <a:gd name="T10" fmla="*/ 10 w 153"/>
                  <a:gd name="T11" fmla="*/ 0 h 115"/>
                  <a:gd name="T12" fmla="*/ 0 w 153"/>
                  <a:gd name="T13" fmla="*/ 38 h 115"/>
                  <a:gd name="T14" fmla="*/ 68 w 153"/>
                  <a:gd name="T15" fmla="*/ 114 h 115"/>
                  <a:gd name="T16" fmla="*/ 77 w 153"/>
                  <a:gd name="T17" fmla="*/ 115 h 115"/>
                  <a:gd name="T18" fmla="*/ 85 w 153"/>
                  <a:gd name="T19" fmla="*/ 114 h 115"/>
                  <a:gd name="T20" fmla="*/ 153 w 153"/>
                  <a:gd name="T21" fmla="*/ 38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3" h="115">
                    <a:moveTo>
                      <a:pt x="153" y="38"/>
                    </a:moveTo>
                    <a:cubicBezTo>
                      <a:pt x="153" y="24"/>
                      <a:pt x="150" y="11"/>
                      <a:pt x="143" y="0"/>
                    </a:cubicBezTo>
                    <a:cubicBezTo>
                      <a:pt x="110" y="18"/>
                      <a:pt x="110" y="18"/>
                      <a:pt x="110" y="18"/>
                    </a:cubicBezTo>
                    <a:cubicBezTo>
                      <a:pt x="77" y="0"/>
                      <a:pt x="77" y="0"/>
                      <a:pt x="77" y="0"/>
                    </a:cubicBezTo>
                    <a:cubicBezTo>
                      <a:pt x="43" y="18"/>
                      <a:pt x="43" y="18"/>
                      <a:pt x="43" y="18"/>
                    </a:cubicBezTo>
                    <a:cubicBezTo>
                      <a:pt x="10" y="0"/>
                      <a:pt x="10" y="0"/>
                      <a:pt x="10" y="0"/>
                    </a:cubicBezTo>
                    <a:cubicBezTo>
                      <a:pt x="3" y="11"/>
                      <a:pt x="0" y="24"/>
                      <a:pt x="0" y="38"/>
                    </a:cubicBezTo>
                    <a:cubicBezTo>
                      <a:pt x="0" y="77"/>
                      <a:pt x="30" y="110"/>
                      <a:pt x="68" y="114"/>
                    </a:cubicBezTo>
                    <a:cubicBezTo>
                      <a:pt x="71" y="114"/>
                      <a:pt x="74" y="115"/>
                      <a:pt x="77" y="115"/>
                    </a:cubicBezTo>
                    <a:cubicBezTo>
                      <a:pt x="79" y="115"/>
                      <a:pt x="82" y="114"/>
                      <a:pt x="85" y="114"/>
                    </a:cubicBezTo>
                    <a:cubicBezTo>
                      <a:pt x="123" y="110"/>
                      <a:pt x="153" y="77"/>
                      <a:pt x="153" y="38"/>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399" name="Freeform 381"/>
              <p:cNvSpPr>
                <a:spLocks/>
              </p:cNvSpPr>
              <p:nvPr/>
            </p:nvSpPr>
            <p:spPr bwMode="auto">
              <a:xfrm>
                <a:off x="8547469" y="4037247"/>
                <a:ext cx="72289" cy="72289"/>
              </a:xfrm>
              <a:custGeom>
                <a:avLst/>
                <a:gdLst>
                  <a:gd name="T0" fmla="*/ 31 w 32"/>
                  <a:gd name="T1" fmla="*/ 31 h 32"/>
                  <a:gd name="T2" fmla="*/ 24 w 32"/>
                  <a:gd name="T3" fmla="*/ 9 h 32"/>
                  <a:gd name="T4" fmla="*/ 1 w 32"/>
                  <a:gd name="T5" fmla="*/ 2 h 32"/>
                  <a:gd name="T6" fmla="*/ 8 w 32"/>
                  <a:gd name="T7" fmla="*/ 24 h 32"/>
                  <a:gd name="T8" fmla="*/ 31 w 32"/>
                  <a:gd name="T9" fmla="*/ 31 h 32"/>
                </a:gdLst>
                <a:ahLst/>
                <a:cxnLst>
                  <a:cxn ang="0">
                    <a:pos x="T0" y="T1"/>
                  </a:cxn>
                  <a:cxn ang="0">
                    <a:pos x="T2" y="T3"/>
                  </a:cxn>
                  <a:cxn ang="0">
                    <a:pos x="T4" y="T5"/>
                  </a:cxn>
                  <a:cxn ang="0">
                    <a:pos x="T6" y="T7"/>
                  </a:cxn>
                  <a:cxn ang="0">
                    <a:pos x="T8" y="T9"/>
                  </a:cxn>
                </a:cxnLst>
                <a:rect l="0" t="0" r="r" b="b"/>
                <a:pathLst>
                  <a:path w="32" h="32">
                    <a:moveTo>
                      <a:pt x="31" y="31"/>
                    </a:moveTo>
                    <a:cubicBezTo>
                      <a:pt x="32" y="23"/>
                      <a:pt x="30" y="15"/>
                      <a:pt x="24" y="9"/>
                    </a:cubicBezTo>
                    <a:cubicBezTo>
                      <a:pt x="18" y="3"/>
                      <a:pt x="9" y="0"/>
                      <a:pt x="1" y="2"/>
                    </a:cubicBezTo>
                    <a:cubicBezTo>
                      <a:pt x="0" y="10"/>
                      <a:pt x="2" y="18"/>
                      <a:pt x="8" y="24"/>
                    </a:cubicBezTo>
                    <a:cubicBezTo>
                      <a:pt x="14" y="30"/>
                      <a:pt x="23" y="32"/>
                      <a:pt x="31" y="3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400" name="Freeform 382"/>
              <p:cNvSpPr>
                <a:spLocks/>
              </p:cNvSpPr>
              <p:nvPr/>
            </p:nvSpPr>
            <p:spPr bwMode="auto">
              <a:xfrm>
                <a:off x="8676624" y="4037247"/>
                <a:ext cx="73252" cy="72289"/>
              </a:xfrm>
              <a:custGeom>
                <a:avLst/>
                <a:gdLst>
                  <a:gd name="T0" fmla="*/ 24 w 32"/>
                  <a:gd name="T1" fmla="*/ 24 h 32"/>
                  <a:gd name="T2" fmla="*/ 31 w 32"/>
                  <a:gd name="T3" fmla="*/ 2 h 32"/>
                  <a:gd name="T4" fmla="*/ 8 w 32"/>
                  <a:gd name="T5" fmla="*/ 9 h 32"/>
                  <a:gd name="T6" fmla="*/ 2 w 32"/>
                  <a:gd name="T7" fmla="*/ 31 h 32"/>
                  <a:gd name="T8" fmla="*/ 24 w 32"/>
                  <a:gd name="T9" fmla="*/ 24 h 32"/>
                </a:gdLst>
                <a:ahLst/>
                <a:cxnLst>
                  <a:cxn ang="0">
                    <a:pos x="T0" y="T1"/>
                  </a:cxn>
                  <a:cxn ang="0">
                    <a:pos x="T2" y="T3"/>
                  </a:cxn>
                  <a:cxn ang="0">
                    <a:pos x="T4" y="T5"/>
                  </a:cxn>
                  <a:cxn ang="0">
                    <a:pos x="T6" y="T7"/>
                  </a:cxn>
                  <a:cxn ang="0">
                    <a:pos x="T8" y="T9"/>
                  </a:cxn>
                </a:cxnLst>
                <a:rect l="0" t="0" r="r" b="b"/>
                <a:pathLst>
                  <a:path w="32" h="32">
                    <a:moveTo>
                      <a:pt x="24" y="24"/>
                    </a:moveTo>
                    <a:cubicBezTo>
                      <a:pt x="30" y="18"/>
                      <a:pt x="32" y="10"/>
                      <a:pt x="31" y="2"/>
                    </a:cubicBezTo>
                    <a:cubicBezTo>
                      <a:pt x="23" y="0"/>
                      <a:pt x="14" y="3"/>
                      <a:pt x="8" y="9"/>
                    </a:cubicBezTo>
                    <a:cubicBezTo>
                      <a:pt x="2" y="15"/>
                      <a:pt x="0" y="23"/>
                      <a:pt x="2" y="31"/>
                    </a:cubicBezTo>
                    <a:cubicBezTo>
                      <a:pt x="9" y="32"/>
                      <a:pt x="18" y="30"/>
                      <a:pt x="24" y="2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401" name="Freeform 383"/>
              <p:cNvSpPr>
                <a:spLocks/>
              </p:cNvSpPr>
              <p:nvPr/>
            </p:nvSpPr>
            <p:spPr bwMode="auto">
              <a:xfrm>
                <a:off x="8547469" y="4166402"/>
                <a:ext cx="204335" cy="59758"/>
              </a:xfrm>
              <a:custGeom>
                <a:avLst/>
                <a:gdLst>
                  <a:gd name="T0" fmla="*/ 53 w 90"/>
                  <a:gd name="T1" fmla="*/ 0 h 26"/>
                  <a:gd name="T2" fmla="*/ 45 w 90"/>
                  <a:gd name="T3" fmla="*/ 0 h 26"/>
                  <a:gd name="T4" fmla="*/ 36 w 90"/>
                  <a:gd name="T5" fmla="*/ 0 h 26"/>
                  <a:gd name="T6" fmla="*/ 0 w 90"/>
                  <a:gd name="T7" fmla="*/ 26 h 26"/>
                  <a:gd name="T8" fmla="*/ 90 w 90"/>
                  <a:gd name="T9" fmla="*/ 26 h 26"/>
                  <a:gd name="T10" fmla="*/ 53 w 90"/>
                  <a:gd name="T11" fmla="*/ 0 h 26"/>
                </a:gdLst>
                <a:ahLst/>
                <a:cxnLst>
                  <a:cxn ang="0">
                    <a:pos x="T0" y="T1"/>
                  </a:cxn>
                  <a:cxn ang="0">
                    <a:pos x="T2" y="T3"/>
                  </a:cxn>
                  <a:cxn ang="0">
                    <a:pos x="T4" y="T5"/>
                  </a:cxn>
                  <a:cxn ang="0">
                    <a:pos x="T6" y="T7"/>
                  </a:cxn>
                  <a:cxn ang="0">
                    <a:pos x="T8" y="T9"/>
                  </a:cxn>
                  <a:cxn ang="0">
                    <a:pos x="T10" y="T11"/>
                  </a:cxn>
                </a:cxnLst>
                <a:rect l="0" t="0" r="r" b="b"/>
                <a:pathLst>
                  <a:path w="90" h="26">
                    <a:moveTo>
                      <a:pt x="53" y="0"/>
                    </a:moveTo>
                    <a:cubicBezTo>
                      <a:pt x="50" y="0"/>
                      <a:pt x="47" y="0"/>
                      <a:pt x="45" y="0"/>
                    </a:cubicBezTo>
                    <a:cubicBezTo>
                      <a:pt x="42" y="0"/>
                      <a:pt x="39" y="0"/>
                      <a:pt x="36" y="0"/>
                    </a:cubicBezTo>
                    <a:cubicBezTo>
                      <a:pt x="15" y="2"/>
                      <a:pt x="0" y="13"/>
                      <a:pt x="0" y="26"/>
                    </a:cubicBezTo>
                    <a:cubicBezTo>
                      <a:pt x="90" y="26"/>
                      <a:pt x="90" y="26"/>
                      <a:pt x="90" y="26"/>
                    </a:cubicBezTo>
                    <a:cubicBezTo>
                      <a:pt x="90" y="13"/>
                      <a:pt x="74" y="2"/>
                      <a:pt x="53"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grpSp>
        <p:grpSp>
          <p:nvGrpSpPr>
            <p:cNvPr id="402" name="Group 401"/>
            <p:cNvGrpSpPr/>
            <p:nvPr/>
          </p:nvGrpSpPr>
          <p:grpSpPr>
            <a:xfrm rot="20698236" flipH="1">
              <a:off x="4293024" y="8640087"/>
              <a:ext cx="299889" cy="371957"/>
              <a:chOff x="4550721" y="5649763"/>
              <a:chExt cx="168673" cy="209154"/>
            </a:xfrm>
            <a:solidFill>
              <a:schemeClr val="accent3"/>
            </a:solidFill>
          </p:grpSpPr>
          <p:sp>
            <p:nvSpPr>
              <p:cNvPr id="403" name="Freeform 234"/>
              <p:cNvSpPr>
                <a:spLocks/>
              </p:cNvSpPr>
              <p:nvPr/>
            </p:nvSpPr>
            <p:spPr bwMode="auto">
              <a:xfrm>
                <a:off x="4550721" y="5653618"/>
                <a:ext cx="70361" cy="205299"/>
              </a:xfrm>
              <a:custGeom>
                <a:avLst/>
                <a:gdLst>
                  <a:gd name="T0" fmla="*/ 4 w 31"/>
                  <a:gd name="T1" fmla="*/ 10 h 90"/>
                  <a:gd name="T2" fmla="*/ 1 w 31"/>
                  <a:gd name="T3" fmla="*/ 21 h 90"/>
                  <a:gd name="T4" fmla="*/ 3 w 31"/>
                  <a:gd name="T5" fmla="*/ 31 h 90"/>
                  <a:gd name="T6" fmla="*/ 11 w 31"/>
                  <a:gd name="T7" fmla="*/ 41 h 90"/>
                  <a:gd name="T8" fmla="*/ 11 w 31"/>
                  <a:gd name="T9" fmla="*/ 90 h 90"/>
                  <a:gd name="T10" fmla="*/ 20 w 31"/>
                  <a:gd name="T11" fmla="*/ 90 h 90"/>
                  <a:gd name="T12" fmla="*/ 20 w 31"/>
                  <a:gd name="T13" fmla="*/ 41 h 90"/>
                  <a:gd name="T14" fmla="*/ 29 w 31"/>
                  <a:gd name="T15" fmla="*/ 31 h 90"/>
                  <a:gd name="T16" fmla="*/ 31 w 31"/>
                  <a:gd name="T17" fmla="*/ 21 h 90"/>
                  <a:gd name="T18" fmla="*/ 28 w 31"/>
                  <a:gd name="T19" fmla="*/ 10 h 90"/>
                  <a:gd name="T20" fmla="*/ 21 w 31"/>
                  <a:gd name="T21" fmla="*/ 0 h 90"/>
                  <a:gd name="T22" fmla="*/ 23 w 31"/>
                  <a:gd name="T23" fmla="*/ 21 h 90"/>
                  <a:gd name="T24" fmla="*/ 20 w 31"/>
                  <a:gd name="T25" fmla="*/ 21 h 90"/>
                  <a:gd name="T26" fmla="*/ 18 w 31"/>
                  <a:gd name="T27" fmla="*/ 0 h 90"/>
                  <a:gd name="T28" fmla="*/ 16 w 31"/>
                  <a:gd name="T29" fmla="*/ 0 h 90"/>
                  <a:gd name="T30" fmla="*/ 14 w 31"/>
                  <a:gd name="T31" fmla="*/ 0 h 90"/>
                  <a:gd name="T32" fmla="*/ 11 w 31"/>
                  <a:gd name="T33" fmla="*/ 21 h 90"/>
                  <a:gd name="T34" fmla="*/ 8 w 31"/>
                  <a:gd name="T35" fmla="*/ 21 h 90"/>
                  <a:gd name="T36" fmla="*/ 11 w 31"/>
                  <a:gd name="T37" fmla="*/ 0 h 90"/>
                  <a:gd name="T38" fmla="*/ 4 w 31"/>
                  <a:gd name="T39" fmla="*/ 1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1" h="90">
                    <a:moveTo>
                      <a:pt x="4" y="10"/>
                    </a:moveTo>
                    <a:cubicBezTo>
                      <a:pt x="3" y="14"/>
                      <a:pt x="1" y="18"/>
                      <a:pt x="1" y="21"/>
                    </a:cubicBezTo>
                    <a:cubicBezTo>
                      <a:pt x="0" y="25"/>
                      <a:pt x="1" y="28"/>
                      <a:pt x="3" y="31"/>
                    </a:cubicBezTo>
                    <a:cubicBezTo>
                      <a:pt x="5" y="34"/>
                      <a:pt x="8" y="39"/>
                      <a:pt x="11" y="41"/>
                    </a:cubicBezTo>
                    <a:cubicBezTo>
                      <a:pt x="11" y="90"/>
                      <a:pt x="11" y="90"/>
                      <a:pt x="11" y="90"/>
                    </a:cubicBezTo>
                    <a:cubicBezTo>
                      <a:pt x="20" y="90"/>
                      <a:pt x="20" y="90"/>
                      <a:pt x="20" y="90"/>
                    </a:cubicBezTo>
                    <a:cubicBezTo>
                      <a:pt x="20" y="41"/>
                      <a:pt x="20" y="41"/>
                      <a:pt x="20" y="41"/>
                    </a:cubicBezTo>
                    <a:cubicBezTo>
                      <a:pt x="24" y="39"/>
                      <a:pt x="27" y="34"/>
                      <a:pt x="29" y="31"/>
                    </a:cubicBezTo>
                    <a:cubicBezTo>
                      <a:pt x="31" y="28"/>
                      <a:pt x="31" y="25"/>
                      <a:pt x="31" y="21"/>
                    </a:cubicBezTo>
                    <a:cubicBezTo>
                      <a:pt x="31" y="18"/>
                      <a:pt x="29" y="14"/>
                      <a:pt x="28" y="10"/>
                    </a:cubicBezTo>
                    <a:cubicBezTo>
                      <a:pt x="27" y="7"/>
                      <a:pt x="25" y="0"/>
                      <a:pt x="21" y="0"/>
                    </a:cubicBezTo>
                    <a:cubicBezTo>
                      <a:pt x="23" y="21"/>
                      <a:pt x="23" y="21"/>
                      <a:pt x="23" y="21"/>
                    </a:cubicBezTo>
                    <a:cubicBezTo>
                      <a:pt x="20" y="21"/>
                      <a:pt x="20" y="21"/>
                      <a:pt x="20" y="21"/>
                    </a:cubicBezTo>
                    <a:cubicBezTo>
                      <a:pt x="18" y="0"/>
                      <a:pt x="18" y="0"/>
                      <a:pt x="18" y="0"/>
                    </a:cubicBezTo>
                    <a:cubicBezTo>
                      <a:pt x="16" y="0"/>
                      <a:pt x="16" y="0"/>
                      <a:pt x="16" y="0"/>
                    </a:cubicBezTo>
                    <a:cubicBezTo>
                      <a:pt x="14" y="0"/>
                      <a:pt x="14" y="0"/>
                      <a:pt x="14" y="0"/>
                    </a:cubicBezTo>
                    <a:cubicBezTo>
                      <a:pt x="11" y="21"/>
                      <a:pt x="11" y="21"/>
                      <a:pt x="11" y="21"/>
                    </a:cubicBezTo>
                    <a:cubicBezTo>
                      <a:pt x="8" y="21"/>
                      <a:pt x="8" y="21"/>
                      <a:pt x="8" y="21"/>
                    </a:cubicBezTo>
                    <a:cubicBezTo>
                      <a:pt x="11" y="0"/>
                      <a:pt x="11" y="0"/>
                      <a:pt x="11" y="0"/>
                    </a:cubicBezTo>
                    <a:cubicBezTo>
                      <a:pt x="7" y="0"/>
                      <a:pt x="5" y="7"/>
                      <a:pt x="4" y="1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404" name="Freeform 235"/>
              <p:cNvSpPr>
                <a:spLocks/>
              </p:cNvSpPr>
              <p:nvPr/>
            </p:nvSpPr>
            <p:spPr bwMode="auto">
              <a:xfrm>
                <a:off x="4644214" y="5649763"/>
                <a:ext cx="75180" cy="209154"/>
              </a:xfrm>
              <a:custGeom>
                <a:avLst/>
                <a:gdLst>
                  <a:gd name="T0" fmla="*/ 21 w 33"/>
                  <a:gd name="T1" fmla="*/ 92 h 92"/>
                  <a:gd name="T2" fmla="*/ 21 w 33"/>
                  <a:gd name="T3" fmla="*/ 44 h 92"/>
                  <a:gd name="T4" fmla="*/ 33 w 33"/>
                  <a:gd name="T5" fmla="*/ 24 h 92"/>
                  <a:gd name="T6" fmla="*/ 17 w 33"/>
                  <a:gd name="T7" fmla="*/ 0 h 92"/>
                  <a:gd name="T8" fmla="*/ 0 w 33"/>
                  <a:gd name="T9" fmla="*/ 24 h 92"/>
                  <a:gd name="T10" fmla="*/ 12 w 33"/>
                  <a:gd name="T11" fmla="*/ 44 h 92"/>
                  <a:gd name="T12" fmla="*/ 12 w 33"/>
                  <a:gd name="T13" fmla="*/ 92 h 92"/>
                  <a:gd name="T14" fmla="*/ 21 w 33"/>
                  <a:gd name="T15" fmla="*/ 92 h 9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3" h="92">
                    <a:moveTo>
                      <a:pt x="21" y="92"/>
                    </a:moveTo>
                    <a:cubicBezTo>
                      <a:pt x="21" y="44"/>
                      <a:pt x="21" y="44"/>
                      <a:pt x="21" y="44"/>
                    </a:cubicBezTo>
                    <a:cubicBezTo>
                      <a:pt x="28" y="41"/>
                      <a:pt x="33" y="34"/>
                      <a:pt x="33" y="24"/>
                    </a:cubicBezTo>
                    <a:cubicBezTo>
                      <a:pt x="33" y="13"/>
                      <a:pt x="26" y="0"/>
                      <a:pt x="17" y="0"/>
                    </a:cubicBezTo>
                    <a:cubicBezTo>
                      <a:pt x="7" y="0"/>
                      <a:pt x="0" y="13"/>
                      <a:pt x="0" y="24"/>
                    </a:cubicBezTo>
                    <a:cubicBezTo>
                      <a:pt x="0" y="33"/>
                      <a:pt x="5" y="41"/>
                      <a:pt x="12" y="44"/>
                    </a:cubicBezTo>
                    <a:cubicBezTo>
                      <a:pt x="12" y="92"/>
                      <a:pt x="12" y="92"/>
                      <a:pt x="12" y="92"/>
                    </a:cubicBezTo>
                    <a:lnTo>
                      <a:pt x="21" y="92"/>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grpSp>
        <p:grpSp>
          <p:nvGrpSpPr>
            <p:cNvPr id="405" name="Group 404"/>
            <p:cNvGrpSpPr/>
            <p:nvPr/>
          </p:nvGrpSpPr>
          <p:grpSpPr>
            <a:xfrm rot="20698236" flipH="1">
              <a:off x="8031283" y="6394129"/>
              <a:ext cx="730012" cy="771342"/>
              <a:chOff x="5540277" y="2968344"/>
              <a:chExt cx="410597" cy="433730"/>
            </a:xfrm>
            <a:solidFill>
              <a:schemeClr val="accent6"/>
            </a:solidFill>
          </p:grpSpPr>
          <p:sp>
            <p:nvSpPr>
              <p:cNvPr id="406" name="Freeform 305"/>
              <p:cNvSpPr>
                <a:spLocks noEditPoints="1"/>
              </p:cNvSpPr>
              <p:nvPr/>
            </p:nvSpPr>
            <p:spPr bwMode="auto">
              <a:xfrm>
                <a:off x="5540277" y="3148583"/>
                <a:ext cx="410597" cy="205299"/>
              </a:xfrm>
              <a:custGeom>
                <a:avLst/>
                <a:gdLst>
                  <a:gd name="T0" fmla="*/ 154 w 180"/>
                  <a:gd name="T1" fmla="*/ 63 h 90"/>
                  <a:gd name="T2" fmla="*/ 180 w 180"/>
                  <a:gd name="T3" fmla="*/ 32 h 90"/>
                  <a:gd name="T4" fmla="*/ 154 w 180"/>
                  <a:gd name="T5" fmla="*/ 1 h 90"/>
                  <a:gd name="T6" fmla="*/ 154 w 180"/>
                  <a:gd name="T7" fmla="*/ 15 h 90"/>
                  <a:gd name="T8" fmla="*/ 166 w 180"/>
                  <a:gd name="T9" fmla="*/ 32 h 90"/>
                  <a:gd name="T10" fmla="*/ 154 w 180"/>
                  <a:gd name="T11" fmla="*/ 49 h 90"/>
                  <a:gd name="T12" fmla="*/ 154 w 180"/>
                  <a:gd name="T13" fmla="*/ 63 h 90"/>
                  <a:gd name="T14" fmla="*/ 76 w 180"/>
                  <a:gd name="T15" fmla="*/ 90 h 90"/>
                  <a:gd name="T16" fmla="*/ 135 w 180"/>
                  <a:gd name="T17" fmla="*/ 61 h 90"/>
                  <a:gd name="T18" fmla="*/ 148 w 180"/>
                  <a:gd name="T19" fmla="*/ 64 h 90"/>
                  <a:gd name="T20" fmla="*/ 154 w 180"/>
                  <a:gd name="T21" fmla="*/ 63 h 90"/>
                  <a:gd name="T22" fmla="*/ 154 w 180"/>
                  <a:gd name="T23" fmla="*/ 49 h 90"/>
                  <a:gd name="T24" fmla="*/ 148 w 180"/>
                  <a:gd name="T25" fmla="*/ 50 h 90"/>
                  <a:gd name="T26" fmla="*/ 143 w 180"/>
                  <a:gd name="T27" fmla="*/ 49 h 90"/>
                  <a:gd name="T28" fmla="*/ 151 w 180"/>
                  <a:gd name="T29" fmla="*/ 14 h 90"/>
                  <a:gd name="T30" fmla="*/ 151 w 180"/>
                  <a:gd name="T31" fmla="*/ 14 h 90"/>
                  <a:gd name="T32" fmla="*/ 151 w 180"/>
                  <a:gd name="T33" fmla="*/ 14 h 90"/>
                  <a:gd name="T34" fmla="*/ 154 w 180"/>
                  <a:gd name="T35" fmla="*/ 15 h 90"/>
                  <a:gd name="T36" fmla="*/ 154 w 180"/>
                  <a:gd name="T37" fmla="*/ 1 h 90"/>
                  <a:gd name="T38" fmla="*/ 150 w 180"/>
                  <a:gd name="T39" fmla="*/ 0 h 90"/>
                  <a:gd name="T40" fmla="*/ 150 w 180"/>
                  <a:gd name="T41" fmla="*/ 0 h 90"/>
                  <a:gd name="T42" fmla="*/ 1 w 180"/>
                  <a:gd name="T43" fmla="*/ 0 h 90"/>
                  <a:gd name="T44" fmla="*/ 0 w 180"/>
                  <a:gd name="T45" fmla="*/ 14 h 90"/>
                  <a:gd name="T46" fmla="*/ 76 w 180"/>
                  <a:gd name="T47"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80" h="90">
                    <a:moveTo>
                      <a:pt x="154" y="63"/>
                    </a:moveTo>
                    <a:cubicBezTo>
                      <a:pt x="169" y="60"/>
                      <a:pt x="180" y="48"/>
                      <a:pt x="180" y="32"/>
                    </a:cubicBezTo>
                    <a:cubicBezTo>
                      <a:pt x="180" y="17"/>
                      <a:pt x="169" y="4"/>
                      <a:pt x="154" y="1"/>
                    </a:cubicBezTo>
                    <a:cubicBezTo>
                      <a:pt x="154" y="15"/>
                      <a:pt x="154" y="15"/>
                      <a:pt x="154" y="15"/>
                    </a:cubicBezTo>
                    <a:cubicBezTo>
                      <a:pt x="161" y="18"/>
                      <a:pt x="166" y="24"/>
                      <a:pt x="166" y="32"/>
                    </a:cubicBezTo>
                    <a:cubicBezTo>
                      <a:pt x="166" y="40"/>
                      <a:pt x="161" y="46"/>
                      <a:pt x="154" y="49"/>
                    </a:cubicBezTo>
                    <a:lnTo>
                      <a:pt x="154" y="63"/>
                    </a:lnTo>
                    <a:close/>
                    <a:moveTo>
                      <a:pt x="76" y="90"/>
                    </a:moveTo>
                    <a:cubicBezTo>
                      <a:pt x="100" y="90"/>
                      <a:pt x="121" y="78"/>
                      <a:pt x="135" y="61"/>
                    </a:cubicBezTo>
                    <a:cubicBezTo>
                      <a:pt x="139" y="63"/>
                      <a:pt x="144" y="64"/>
                      <a:pt x="148" y="64"/>
                    </a:cubicBezTo>
                    <a:cubicBezTo>
                      <a:pt x="150" y="64"/>
                      <a:pt x="152" y="64"/>
                      <a:pt x="154" y="63"/>
                    </a:cubicBezTo>
                    <a:cubicBezTo>
                      <a:pt x="154" y="49"/>
                      <a:pt x="154" y="49"/>
                      <a:pt x="154" y="49"/>
                    </a:cubicBezTo>
                    <a:cubicBezTo>
                      <a:pt x="153" y="50"/>
                      <a:pt x="150" y="50"/>
                      <a:pt x="148" y="50"/>
                    </a:cubicBezTo>
                    <a:cubicBezTo>
                      <a:pt x="146" y="50"/>
                      <a:pt x="144" y="50"/>
                      <a:pt x="143" y="49"/>
                    </a:cubicBezTo>
                    <a:cubicBezTo>
                      <a:pt x="148" y="39"/>
                      <a:pt x="151" y="27"/>
                      <a:pt x="151" y="14"/>
                    </a:cubicBezTo>
                    <a:cubicBezTo>
                      <a:pt x="151" y="14"/>
                      <a:pt x="151" y="14"/>
                      <a:pt x="151" y="14"/>
                    </a:cubicBezTo>
                    <a:cubicBezTo>
                      <a:pt x="151" y="14"/>
                      <a:pt x="151" y="14"/>
                      <a:pt x="151" y="14"/>
                    </a:cubicBezTo>
                    <a:cubicBezTo>
                      <a:pt x="152" y="14"/>
                      <a:pt x="153" y="15"/>
                      <a:pt x="154" y="15"/>
                    </a:cubicBezTo>
                    <a:cubicBezTo>
                      <a:pt x="154" y="1"/>
                      <a:pt x="154" y="1"/>
                      <a:pt x="154" y="1"/>
                    </a:cubicBezTo>
                    <a:cubicBezTo>
                      <a:pt x="153" y="0"/>
                      <a:pt x="151" y="0"/>
                      <a:pt x="150" y="0"/>
                    </a:cubicBezTo>
                    <a:cubicBezTo>
                      <a:pt x="150" y="0"/>
                      <a:pt x="150" y="0"/>
                      <a:pt x="150" y="0"/>
                    </a:cubicBezTo>
                    <a:cubicBezTo>
                      <a:pt x="1" y="0"/>
                      <a:pt x="1" y="0"/>
                      <a:pt x="1" y="0"/>
                    </a:cubicBezTo>
                    <a:cubicBezTo>
                      <a:pt x="1" y="5"/>
                      <a:pt x="0" y="9"/>
                      <a:pt x="0" y="14"/>
                    </a:cubicBezTo>
                    <a:cubicBezTo>
                      <a:pt x="0" y="56"/>
                      <a:pt x="34" y="90"/>
                      <a:pt x="76" y="9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407" name="Rectangle 306"/>
              <p:cNvSpPr>
                <a:spLocks noChangeArrowheads="1"/>
              </p:cNvSpPr>
              <p:nvPr/>
            </p:nvSpPr>
            <p:spPr bwMode="auto">
              <a:xfrm>
                <a:off x="5540277" y="3372195"/>
                <a:ext cx="372044" cy="29879"/>
              </a:xfrm>
              <a:prstGeom prst="rect">
                <a:avLst/>
              </a:prstGeom>
              <a:grp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408" name="Freeform 307"/>
              <p:cNvSpPr>
                <a:spLocks/>
              </p:cNvSpPr>
              <p:nvPr/>
            </p:nvSpPr>
            <p:spPr bwMode="auto">
              <a:xfrm>
                <a:off x="5625095" y="2968344"/>
                <a:ext cx="68433" cy="168673"/>
              </a:xfrm>
              <a:custGeom>
                <a:avLst/>
                <a:gdLst>
                  <a:gd name="T0" fmla="*/ 11 w 30"/>
                  <a:gd name="T1" fmla="*/ 56 h 74"/>
                  <a:gd name="T2" fmla="*/ 15 w 30"/>
                  <a:gd name="T3" fmla="*/ 71 h 74"/>
                  <a:gd name="T4" fmla="*/ 27 w 30"/>
                  <a:gd name="T5" fmla="*/ 45 h 74"/>
                  <a:gd name="T6" fmla="*/ 20 w 30"/>
                  <a:gd name="T7" fmla="*/ 30 h 74"/>
                  <a:gd name="T8" fmla="*/ 19 w 30"/>
                  <a:gd name="T9" fmla="*/ 18 h 74"/>
                  <a:gd name="T10" fmla="*/ 11 w 30"/>
                  <a:gd name="T11" fmla="*/ 5 h 74"/>
                  <a:gd name="T12" fmla="*/ 4 w 30"/>
                  <a:gd name="T13" fmla="*/ 31 h 74"/>
                  <a:gd name="T14" fmla="*/ 11 w 30"/>
                  <a:gd name="T15" fmla="*/ 56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0" h="74">
                    <a:moveTo>
                      <a:pt x="11" y="56"/>
                    </a:moveTo>
                    <a:cubicBezTo>
                      <a:pt x="1" y="59"/>
                      <a:pt x="5" y="74"/>
                      <a:pt x="15" y="71"/>
                    </a:cubicBezTo>
                    <a:cubicBezTo>
                      <a:pt x="26" y="67"/>
                      <a:pt x="30" y="56"/>
                      <a:pt x="27" y="45"/>
                    </a:cubicBezTo>
                    <a:cubicBezTo>
                      <a:pt x="26" y="40"/>
                      <a:pt x="22" y="35"/>
                      <a:pt x="20" y="30"/>
                    </a:cubicBezTo>
                    <a:cubicBezTo>
                      <a:pt x="18" y="27"/>
                      <a:pt x="15" y="21"/>
                      <a:pt x="19" y="18"/>
                    </a:cubicBezTo>
                    <a:cubicBezTo>
                      <a:pt x="28" y="13"/>
                      <a:pt x="20" y="0"/>
                      <a:pt x="11" y="5"/>
                    </a:cubicBezTo>
                    <a:cubicBezTo>
                      <a:pt x="2" y="11"/>
                      <a:pt x="0" y="22"/>
                      <a:pt x="4" y="31"/>
                    </a:cubicBezTo>
                    <a:cubicBezTo>
                      <a:pt x="5" y="35"/>
                      <a:pt x="18" y="54"/>
                      <a:pt x="11" y="56"/>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409" name="Freeform 308"/>
              <p:cNvSpPr>
                <a:spLocks/>
              </p:cNvSpPr>
              <p:nvPr/>
            </p:nvSpPr>
            <p:spPr bwMode="auto">
              <a:xfrm>
                <a:off x="5722443" y="2968344"/>
                <a:ext cx="66505" cy="168673"/>
              </a:xfrm>
              <a:custGeom>
                <a:avLst/>
                <a:gdLst>
                  <a:gd name="T0" fmla="*/ 10 w 29"/>
                  <a:gd name="T1" fmla="*/ 56 h 74"/>
                  <a:gd name="T2" fmla="*/ 14 w 29"/>
                  <a:gd name="T3" fmla="*/ 71 h 74"/>
                  <a:gd name="T4" fmla="*/ 26 w 29"/>
                  <a:gd name="T5" fmla="*/ 45 h 74"/>
                  <a:gd name="T6" fmla="*/ 19 w 29"/>
                  <a:gd name="T7" fmla="*/ 30 h 74"/>
                  <a:gd name="T8" fmla="*/ 19 w 29"/>
                  <a:gd name="T9" fmla="*/ 18 h 74"/>
                  <a:gd name="T10" fmla="*/ 11 w 29"/>
                  <a:gd name="T11" fmla="*/ 5 h 74"/>
                  <a:gd name="T12" fmla="*/ 3 w 29"/>
                  <a:gd name="T13" fmla="*/ 31 h 74"/>
                  <a:gd name="T14" fmla="*/ 10 w 29"/>
                  <a:gd name="T15" fmla="*/ 56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9" h="74">
                    <a:moveTo>
                      <a:pt x="10" y="56"/>
                    </a:moveTo>
                    <a:cubicBezTo>
                      <a:pt x="1" y="59"/>
                      <a:pt x="5" y="74"/>
                      <a:pt x="14" y="71"/>
                    </a:cubicBezTo>
                    <a:cubicBezTo>
                      <a:pt x="25" y="67"/>
                      <a:pt x="29" y="56"/>
                      <a:pt x="26" y="45"/>
                    </a:cubicBezTo>
                    <a:cubicBezTo>
                      <a:pt x="25" y="40"/>
                      <a:pt x="22" y="35"/>
                      <a:pt x="19" y="30"/>
                    </a:cubicBezTo>
                    <a:cubicBezTo>
                      <a:pt x="18" y="27"/>
                      <a:pt x="15" y="21"/>
                      <a:pt x="19" y="18"/>
                    </a:cubicBezTo>
                    <a:cubicBezTo>
                      <a:pt x="27" y="13"/>
                      <a:pt x="19" y="0"/>
                      <a:pt x="11" y="5"/>
                    </a:cubicBezTo>
                    <a:cubicBezTo>
                      <a:pt x="2" y="11"/>
                      <a:pt x="0" y="22"/>
                      <a:pt x="3" y="31"/>
                    </a:cubicBezTo>
                    <a:cubicBezTo>
                      <a:pt x="4" y="35"/>
                      <a:pt x="17" y="54"/>
                      <a:pt x="10" y="56"/>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grpSp>
        <p:sp>
          <p:nvSpPr>
            <p:cNvPr id="410" name="Freeform 270"/>
            <p:cNvSpPr>
              <a:spLocks noEditPoints="1"/>
            </p:cNvSpPr>
            <p:nvPr/>
          </p:nvSpPr>
          <p:spPr bwMode="auto">
            <a:xfrm rot="20698236" flipH="1">
              <a:off x="5956622" y="9153610"/>
              <a:ext cx="498672" cy="558793"/>
            </a:xfrm>
            <a:custGeom>
              <a:avLst/>
              <a:gdLst>
                <a:gd name="T0" fmla="*/ 270 w 291"/>
                <a:gd name="T1" fmla="*/ 326 h 326"/>
                <a:gd name="T2" fmla="*/ 270 w 291"/>
                <a:gd name="T3" fmla="*/ 0 h 326"/>
                <a:gd name="T4" fmla="*/ 253 w 291"/>
                <a:gd name="T5" fmla="*/ 35 h 326"/>
                <a:gd name="T6" fmla="*/ 253 w 291"/>
                <a:gd name="T7" fmla="*/ 66 h 326"/>
                <a:gd name="T8" fmla="*/ 270 w 291"/>
                <a:gd name="T9" fmla="*/ 123 h 326"/>
                <a:gd name="T10" fmla="*/ 270 w 291"/>
                <a:gd name="T11" fmla="*/ 146 h 326"/>
                <a:gd name="T12" fmla="*/ 253 w 291"/>
                <a:gd name="T13" fmla="*/ 203 h 326"/>
                <a:gd name="T14" fmla="*/ 253 w 291"/>
                <a:gd name="T15" fmla="*/ 234 h 326"/>
                <a:gd name="T16" fmla="*/ 270 w 291"/>
                <a:gd name="T17" fmla="*/ 288 h 326"/>
                <a:gd name="T18" fmla="*/ 145 w 291"/>
                <a:gd name="T19" fmla="*/ 239 h 326"/>
                <a:gd name="T20" fmla="*/ 237 w 291"/>
                <a:gd name="T21" fmla="*/ 326 h 326"/>
                <a:gd name="T22" fmla="*/ 253 w 291"/>
                <a:gd name="T23" fmla="*/ 288 h 326"/>
                <a:gd name="T24" fmla="*/ 237 w 291"/>
                <a:gd name="T25" fmla="*/ 260 h 326"/>
                <a:gd name="T26" fmla="*/ 237 w 291"/>
                <a:gd name="T27" fmla="*/ 234 h 326"/>
                <a:gd name="T28" fmla="*/ 253 w 291"/>
                <a:gd name="T29" fmla="*/ 203 h 326"/>
                <a:gd name="T30" fmla="*/ 237 w 291"/>
                <a:gd name="T31" fmla="*/ 146 h 326"/>
                <a:gd name="T32" fmla="*/ 253 w 291"/>
                <a:gd name="T33" fmla="*/ 123 h 326"/>
                <a:gd name="T34" fmla="*/ 237 w 291"/>
                <a:gd name="T35" fmla="*/ 92 h 326"/>
                <a:gd name="T36" fmla="*/ 237 w 291"/>
                <a:gd name="T37" fmla="*/ 66 h 326"/>
                <a:gd name="T38" fmla="*/ 253 w 291"/>
                <a:gd name="T39" fmla="*/ 35 h 326"/>
                <a:gd name="T40" fmla="*/ 237 w 291"/>
                <a:gd name="T41" fmla="*/ 0 h 326"/>
                <a:gd name="T42" fmla="*/ 145 w 291"/>
                <a:gd name="T43" fmla="*/ 87 h 326"/>
                <a:gd name="T44" fmla="*/ 215 w 291"/>
                <a:gd name="T45" fmla="*/ 118 h 326"/>
                <a:gd name="T46" fmla="*/ 145 w 291"/>
                <a:gd name="T47" fmla="*/ 239 h 326"/>
                <a:gd name="T48" fmla="*/ 38 w 291"/>
                <a:gd name="T49" fmla="*/ 11 h 326"/>
                <a:gd name="T50" fmla="*/ 55 w 291"/>
                <a:gd name="T51" fmla="*/ 66 h 326"/>
                <a:gd name="T52" fmla="*/ 38 w 291"/>
                <a:gd name="T53" fmla="*/ 92 h 326"/>
                <a:gd name="T54" fmla="*/ 55 w 291"/>
                <a:gd name="T55" fmla="*/ 123 h 326"/>
                <a:gd name="T56" fmla="*/ 55 w 291"/>
                <a:gd name="T57" fmla="*/ 146 h 326"/>
                <a:gd name="T58" fmla="*/ 38 w 291"/>
                <a:gd name="T59" fmla="*/ 177 h 326"/>
                <a:gd name="T60" fmla="*/ 55 w 291"/>
                <a:gd name="T61" fmla="*/ 234 h 326"/>
                <a:gd name="T62" fmla="*/ 38 w 291"/>
                <a:gd name="T63" fmla="*/ 260 h 326"/>
                <a:gd name="T64" fmla="*/ 55 w 291"/>
                <a:gd name="T65" fmla="*/ 288 h 326"/>
                <a:gd name="T66" fmla="*/ 55 w 291"/>
                <a:gd name="T67" fmla="*/ 314 h 326"/>
                <a:gd name="T68" fmla="*/ 76 w 291"/>
                <a:gd name="T69" fmla="*/ 239 h 326"/>
                <a:gd name="T70" fmla="*/ 76 w 291"/>
                <a:gd name="T71" fmla="*/ 208 h 326"/>
                <a:gd name="T72" fmla="*/ 145 w 291"/>
                <a:gd name="T73" fmla="*/ 87 h 326"/>
                <a:gd name="T74" fmla="*/ 55 w 291"/>
                <a:gd name="T75" fmla="*/ 0 h 326"/>
                <a:gd name="T76" fmla="*/ 19 w 291"/>
                <a:gd name="T77" fmla="*/ 0 h 326"/>
                <a:gd name="T78" fmla="*/ 19 w 291"/>
                <a:gd name="T79" fmla="*/ 326 h 326"/>
                <a:gd name="T80" fmla="*/ 38 w 291"/>
                <a:gd name="T81" fmla="*/ 288 h 326"/>
                <a:gd name="T82" fmla="*/ 38 w 291"/>
                <a:gd name="T83" fmla="*/ 260 h 326"/>
                <a:gd name="T84" fmla="*/ 19 w 291"/>
                <a:gd name="T85" fmla="*/ 203 h 326"/>
                <a:gd name="T86" fmla="*/ 19 w 291"/>
                <a:gd name="T87" fmla="*/ 177 h 326"/>
                <a:gd name="T88" fmla="*/ 38 w 291"/>
                <a:gd name="T89" fmla="*/ 123 h 326"/>
                <a:gd name="T90" fmla="*/ 38 w 291"/>
                <a:gd name="T91" fmla="*/ 92 h 326"/>
                <a:gd name="T92" fmla="*/ 19 w 291"/>
                <a:gd name="T93" fmla="*/ 35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91" h="326">
                  <a:moveTo>
                    <a:pt x="253" y="314"/>
                  </a:moveTo>
                  <a:lnTo>
                    <a:pt x="270" y="314"/>
                  </a:lnTo>
                  <a:lnTo>
                    <a:pt x="270" y="326"/>
                  </a:lnTo>
                  <a:lnTo>
                    <a:pt x="291" y="326"/>
                  </a:lnTo>
                  <a:lnTo>
                    <a:pt x="291" y="0"/>
                  </a:lnTo>
                  <a:lnTo>
                    <a:pt x="270" y="0"/>
                  </a:lnTo>
                  <a:lnTo>
                    <a:pt x="270" y="11"/>
                  </a:lnTo>
                  <a:lnTo>
                    <a:pt x="253" y="11"/>
                  </a:lnTo>
                  <a:lnTo>
                    <a:pt x="253" y="35"/>
                  </a:lnTo>
                  <a:lnTo>
                    <a:pt x="270" y="35"/>
                  </a:lnTo>
                  <a:lnTo>
                    <a:pt x="270" y="66"/>
                  </a:lnTo>
                  <a:lnTo>
                    <a:pt x="253" y="66"/>
                  </a:lnTo>
                  <a:lnTo>
                    <a:pt x="253" y="92"/>
                  </a:lnTo>
                  <a:lnTo>
                    <a:pt x="270" y="92"/>
                  </a:lnTo>
                  <a:lnTo>
                    <a:pt x="270" y="123"/>
                  </a:lnTo>
                  <a:lnTo>
                    <a:pt x="253" y="123"/>
                  </a:lnTo>
                  <a:lnTo>
                    <a:pt x="253" y="146"/>
                  </a:lnTo>
                  <a:lnTo>
                    <a:pt x="270" y="146"/>
                  </a:lnTo>
                  <a:lnTo>
                    <a:pt x="270" y="177"/>
                  </a:lnTo>
                  <a:lnTo>
                    <a:pt x="253" y="177"/>
                  </a:lnTo>
                  <a:lnTo>
                    <a:pt x="253" y="203"/>
                  </a:lnTo>
                  <a:lnTo>
                    <a:pt x="270" y="203"/>
                  </a:lnTo>
                  <a:lnTo>
                    <a:pt x="270" y="234"/>
                  </a:lnTo>
                  <a:lnTo>
                    <a:pt x="253" y="234"/>
                  </a:lnTo>
                  <a:lnTo>
                    <a:pt x="253" y="260"/>
                  </a:lnTo>
                  <a:lnTo>
                    <a:pt x="270" y="260"/>
                  </a:lnTo>
                  <a:lnTo>
                    <a:pt x="270" y="288"/>
                  </a:lnTo>
                  <a:lnTo>
                    <a:pt x="253" y="288"/>
                  </a:lnTo>
                  <a:lnTo>
                    <a:pt x="253" y="314"/>
                  </a:lnTo>
                  <a:close/>
                  <a:moveTo>
                    <a:pt x="145" y="239"/>
                  </a:moveTo>
                  <a:lnTo>
                    <a:pt x="215" y="239"/>
                  </a:lnTo>
                  <a:lnTo>
                    <a:pt x="215" y="326"/>
                  </a:lnTo>
                  <a:lnTo>
                    <a:pt x="237" y="326"/>
                  </a:lnTo>
                  <a:lnTo>
                    <a:pt x="237" y="314"/>
                  </a:lnTo>
                  <a:lnTo>
                    <a:pt x="253" y="314"/>
                  </a:lnTo>
                  <a:lnTo>
                    <a:pt x="253" y="288"/>
                  </a:lnTo>
                  <a:lnTo>
                    <a:pt x="237" y="288"/>
                  </a:lnTo>
                  <a:lnTo>
                    <a:pt x="237" y="260"/>
                  </a:lnTo>
                  <a:lnTo>
                    <a:pt x="237" y="260"/>
                  </a:lnTo>
                  <a:lnTo>
                    <a:pt x="253" y="260"/>
                  </a:lnTo>
                  <a:lnTo>
                    <a:pt x="253" y="234"/>
                  </a:lnTo>
                  <a:lnTo>
                    <a:pt x="237" y="234"/>
                  </a:lnTo>
                  <a:lnTo>
                    <a:pt x="237" y="203"/>
                  </a:lnTo>
                  <a:lnTo>
                    <a:pt x="237" y="203"/>
                  </a:lnTo>
                  <a:lnTo>
                    <a:pt x="253" y="203"/>
                  </a:lnTo>
                  <a:lnTo>
                    <a:pt x="253" y="177"/>
                  </a:lnTo>
                  <a:lnTo>
                    <a:pt x="237" y="177"/>
                  </a:lnTo>
                  <a:lnTo>
                    <a:pt x="237" y="146"/>
                  </a:lnTo>
                  <a:lnTo>
                    <a:pt x="237" y="146"/>
                  </a:lnTo>
                  <a:lnTo>
                    <a:pt x="253" y="146"/>
                  </a:lnTo>
                  <a:lnTo>
                    <a:pt x="253" y="123"/>
                  </a:lnTo>
                  <a:lnTo>
                    <a:pt x="237" y="123"/>
                  </a:lnTo>
                  <a:lnTo>
                    <a:pt x="237" y="92"/>
                  </a:lnTo>
                  <a:lnTo>
                    <a:pt x="237" y="92"/>
                  </a:lnTo>
                  <a:lnTo>
                    <a:pt x="253" y="92"/>
                  </a:lnTo>
                  <a:lnTo>
                    <a:pt x="253" y="66"/>
                  </a:lnTo>
                  <a:lnTo>
                    <a:pt x="237" y="66"/>
                  </a:lnTo>
                  <a:lnTo>
                    <a:pt x="237" y="35"/>
                  </a:lnTo>
                  <a:lnTo>
                    <a:pt x="237" y="35"/>
                  </a:lnTo>
                  <a:lnTo>
                    <a:pt x="253" y="35"/>
                  </a:lnTo>
                  <a:lnTo>
                    <a:pt x="253" y="11"/>
                  </a:lnTo>
                  <a:lnTo>
                    <a:pt x="237" y="11"/>
                  </a:lnTo>
                  <a:lnTo>
                    <a:pt x="237" y="0"/>
                  </a:lnTo>
                  <a:lnTo>
                    <a:pt x="215" y="0"/>
                  </a:lnTo>
                  <a:lnTo>
                    <a:pt x="215" y="87"/>
                  </a:lnTo>
                  <a:lnTo>
                    <a:pt x="145" y="87"/>
                  </a:lnTo>
                  <a:lnTo>
                    <a:pt x="145" y="118"/>
                  </a:lnTo>
                  <a:lnTo>
                    <a:pt x="215" y="118"/>
                  </a:lnTo>
                  <a:lnTo>
                    <a:pt x="215" y="118"/>
                  </a:lnTo>
                  <a:lnTo>
                    <a:pt x="215" y="208"/>
                  </a:lnTo>
                  <a:lnTo>
                    <a:pt x="145" y="208"/>
                  </a:lnTo>
                  <a:lnTo>
                    <a:pt x="145" y="239"/>
                  </a:lnTo>
                  <a:close/>
                  <a:moveTo>
                    <a:pt x="55" y="0"/>
                  </a:moveTo>
                  <a:lnTo>
                    <a:pt x="55" y="11"/>
                  </a:lnTo>
                  <a:lnTo>
                    <a:pt x="38" y="11"/>
                  </a:lnTo>
                  <a:lnTo>
                    <a:pt x="38" y="35"/>
                  </a:lnTo>
                  <a:lnTo>
                    <a:pt x="55" y="35"/>
                  </a:lnTo>
                  <a:lnTo>
                    <a:pt x="55" y="66"/>
                  </a:lnTo>
                  <a:lnTo>
                    <a:pt x="55" y="66"/>
                  </a:lnTo>
                  <a:lnTo>
                    <a:pt x="38" y="66"/>
                  </a:lnTo>
                  <a:lnTo>
                    <a:pt x="38" y="92"/>
                  </a:lnTo>
                  <a:lnTo>
                    <a:pt x="55" y="92"/>
                  </a:lnTo>
                  <a:lnTo>
                    <a:pt x="55" y="123"/>
                  </a:lnTo>
                  <a:lnTo>
                    <a:pt x="55" y="123"/>
                  </a:lnTo>
                  <a:lnTo>
                    <a:pt x="38" y="123"/>
                  </a:lnTo>
                  <a:lnTo>
                    <a:pt x="38" y="146"/>
                  </a:lnTo>
                  <a:lnTo>
                    <a:pt x="55" y="146"/>
                  </a:lnTo>
                  <a:lnTo>
                    <a:pt x="55" y="177"/>
                  </a:lnTo>
                  <a:lnTo>
                    <a:pt x="55" y="177"/>
                  </a:lnTo>
                  <a:lnTo>
                    <a:pt x="38" y="177"/>
                  </a:lnTo>
                  <a:lnTo>
                    <a:pt x="38" y="203"/>
                  </a:lnTo>
                  <a:lnTo>
                    <a:pt x="55" y="203"/>
                  </a:lnTo>
                  <a:lnTo>
                    <a:pt x="55" y="234"/>
                  </a:lnTo>
                  <a:lnTo>
                    <a:pt x="55" y="234"/>
                  </a:lnTo>
                  <a:lnTo>
                    <a:pt x="38" y="234"/>
                  </a:lnTo>
                  <a:lnTo>
                    <a:pt x="38" y="260"/>
                  </a:lnTo>
                  <a:lnTo>
                    <a:pt x="55" y="260"/>
                  </a:lnTo>
                  <a:lnTo>
                    <a:pt x="55" y="288"/>
                  </a:lnTo>
                  <a:lnTo>
                    <a:pt x="55" y="288"/>
                  </a:lnTo>
                  <a:lnTo>
                    <a:pt x="38" y="288"/>
                  </a:lnTo>
                  <a:lnTo>
                    <a:pt x="38" y="314"/>
                  </a:lnTo>
                  <a:lnTo>
                    <a:pt x="55" y="314"/>
                  </a:lnTo>
                  <a:lnTo>
                    <a:pt x="55" y="326"/>
                  </a:lnTo>
                  <a:lnTo>
                    <a:pt x="76" y="326"/>
                  </a:lnTo>
                  <a:lnTo>
                    <a:pt x="76" y="239"/>
                  </a:lnTo>
                  <a:lnTo>
                    <a:pt x="145" y="239"/>
                  </a:lnTo>
                  <a:lnTo>
                    <a:pt x="145" y="208"/>
                  </a:lnTo>
                  <a:lnTo>
                    <a:pt x="76" y="208"/>
                  </a:lnTo>
                  <a:lnTo>
                    <a:pt x="76" y="118"/>
                  </a:lnTo>
                  <a:lnTo>
                    <a:pt x="145" y="118"/>
                  </a:lnTo>
                  <a:lnTo>
                    <a:pt x="145" y="87"/>
                  </a:lnTo>
                  <a:lnTo>
                    <a:pt x="76" y="87"/>
                  </a:lnTo>
                  <a:lnTo>
                    <a:pt x="76" y="0"/>
                  </a:lnTo>
                  <a:lnTo>
                    <a:pt x="55" y="0"/>
                  </a:lnTo>
                  <a:close/>
                  <a:moveTo>
                    <a:pt x="38" y="11"/>
                  </a:moveTo>
                  <a:lnTo>
                    <a:pt x="19" y="11"/>
                  </a:lnTo>
                  <a:lnTo>
                    <a:pt x="19" y="0"/>
                  </a:lnTo>
                  <a:lnTo>
                    <a:pt x="0" y="0"/>
                  </a:lnTo>
                  <a:lnTo>
                    <a:pt x="0" y="326"/>
                  </a:lnTo>
                  <a:lnTo>
                    <a:pt x="19" y="326"/>
                  </a:lnTo>
                  <a:lnTo>
                    <a:pt x="19" y="314"/>
                  </a:lnTo>
                  <a:lnTo>
                    <a:pt x="38" y="314"/>
                  </a:lnTo>
                  <a:lnTo>
                    <a:pt x="38" y="288"/>
                  </a:lnTo>
                  <a:lnTo>
                    <a:pt x="19" y="288"/>
                  </a:lnTo>
                  <a:lnTo>
                    <a:pt x="19" y="260"/>
                  </a:lnTo>
                  <a:lnTo>
                    <a:pt x="38" y="260"/>
                  </a:lnTo>
                  <a:lnTo>
                    <a:pt x="38" y="234"/>
                  </a:lnTo>
                  <a:lnTo>
                    <a:pt x="19" y="234"/>
                  </a:lnTo>
                  <a:lnTo>
                    <a:pt x="19" y="203"/>
                  </a:lnTo>
                  <a:lnTo>
                    <a:pt x="38" y="203"/>
                  </a:lnTo>
                  <a:lnTo>
                    <a:pt x="38" y="177"/>
                  </a:lnTo>
                  <a:lnTo>
                    <a:pt x="19" y="177"/>
                  </a:lnTo>
                  <a:lnTo>
                    <a:pt x="19" y="146"/>
                  </a:lnTo>
                  <a:lnTo>
                    <a:pt x="38" y="146"/>
                  </a:lnTo>
                  <a:lnTo>
                    <a:pt x="38" y="123"/>
                  </a:lnTo>
                  <a:lnTo>
                    <a:pt x="19" y="123"/>
                  </a:lnTo>
                  <a:lnTo>
                    <a:pt x="19" y="92"/>
                  </a:lnTo>
                  <a:lnTo>
                    <a:pt x="38" y="92"/>
                  </a:lnTo>
                  <a:lnTo>
                    <a:pt x="38" y="66"/>
                  </a:lnTo>
                  <a:lnTo>
                    <a:pt x="19" y="66"/>
                  </a:lnTo>
                  <a:lnTo>
                    <a:pt x="19" y="35"/>
                  </a:lnTo>
                  <a:lnTo>
                    <a:pt x="38" y="35"/>
                  </a:lnTo>
                  <a:lnTo>
                    <a:pt x="38" y="11"/>
                  </a:lnTo>
                  <a:close/>
                </a:path>
              </a:pathLst>
            </a:custGeom>
            <a:solidFill>
              <a:schemeClr val="accent5"/>
            </a:solidFill>
            <a:ln>
              <a:noFill/>
            </a:ln>
            <a:extLst/>
          </p:spPr>
          <p:txBody>
            <a:bodyPr vert="horz" wrap="square" lIns="182843" tIns="91422" rIns="182843" bIns="91422" numCol="1" anchor="t" anchorCtr="0" compatLnSpc="1">
              <a:prstTxWarp prst="textNoShape">
                <a:avLst/>
              </a:prstTxWarp>
            </a:bodyPr>
            <a:lstStyle/>
            <a:p>
              <a:endParaRPr lang="id-ID" dirty="0">
                <a:latin typeface="Lato Light"/>
              </a:endParaRPr>
            </a:p>
          </p:txBody>
        </p:sp>
        <p:grpSp>
          <p:nvGrpSpPr>
            <p:cNvPr id="411" name="Group 410"/>
            <p:cNvGrpSpPr/>
            <p:nvPr/>
          </p:nvGrpSpPr>
          <p:grpSpPr>
            <a:xfrm rot="20698236" flipH="1">
              <a:off x="9185450" y="6666942"/>
              <a:ext cx="757431" cy="154269"/>
              <a:chOff x="4755709" y="2563530"/>
              <a:chExt cx="426019" cy="86746"/>
            </a:xfrm>
            <a:solidFill>
              <a:schemeClr val="accent2"/>
            </a:solidFill>
          </p:grpSpPr>
          <p:sp>
            <p:nvSpPr>
              <p:cNvPr id="412" name="Freeform 342"/>
              <p:cNvSpPr>
                <a:spLocks/>
              </p:cNvSpPr>
              <p:nvPr/>
            </p:nvSpPr>
            <p:spPr bwMode="auto">
              <a:xfrm>
                <a:off x="4791370" y="2563530"/>
                <a:ext cx="66506" cy="43373"/>
              </a:xfrm>
              <a:custGeom>
                <a:avLst/>
                <a:gdLst>
                  <a:gd name="T0" fmla="*/ 2 w 29"/>
                  <a:gd name="T1" fmla="*/ 18 h 19"/>
                  <a:gd name="T2" fmla="*/ 3 w 29"/>
                  <a:gd name="T3" fmla="*/ 19 h 19"/>
                  <a:gd name="T4" fmla="*/ 26 w 29"/>
                  <a:gd name="T5" fmla="*/ 19 h 19"/>
                  <a:gd name="T6" fmla="*/ 27 w 29"/>
                  <a:gd name="T7" fmla="*/ 18 h 19"/>
                  <a:gd name="T8" fmla="*/ 29 w 29"/>
                  <a:gd name="T9" fmla="*/ 16 h 19"/>
                  <a:gd name="T10" fmla="*/ 29 w 29"/>
                  <a:gd name="T11" fmla="*/ 14 h 19"/>
                  <a:gd name="T12" fmla="*/ 14 w 29"/>
                  <a:gd name="T13" fmla="*/ 0 h 19"/>
                  <a:gd name="T14" fmla="*/ 0 w 29"/>
                  <a:gd name="T15" fmla="*/ 14 h 19"/>
                  <a:gd name="T16" fmla="*/ 0 w 29"/>
                  <a:gd name="T17" fmla="*/ 16 h 19"/>
                  <a:gd name="T18" fmla="*/ 2 w 29"/>
                  <a:gd name="T19" fmla="*/ 18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 h="19">
                    <a:moveTo>
                      <a:pt x="2" y="18"/>
                    </a:moveTo>
                    <a:cubicBezTo>
                      <a:pt x="2" y="19"/>
                      <a:pt x="2" y="19"/>
                      <a:pt x="3" y="19"/>
                    </a:cubicBezTo>
                    <a:cubicBezTo>
                      <a:pt x="26" y="19"/>
                      <a:pt x="26" y="19"/>
                      <a:pt x="26" y="19"/>
                    </a:cubicBezTo>
                    <a:cubicBezTo>
                      <a:pt x="27" y="19"/>
                      <a:pt x="27" y="19"/>
                      <a:pt x="27" y="18"/>
                    </a:cubicBezTo>
                    <a:cubicBezTo>
                      <a:pt x="28" y="18"/>
                      <a:pt x="28" y="17"/>
                      <a:pt x="29" y="16"/>
                    </a:cubicBezTo>
                    <a:cubicBezTo>
                      <a:pt x="29" y="16"/>
                      <a:pt x="29" y="15"/>
                      <a:pt x="29" y="14"/>
                    </a:cubicBezTo>
                    <a:cubicBezTo>
                      <a:pt x="29" y="6"/>
                      <a:pt x="23" y="0"/>
                      <a:pt x="14" y="0"/>
                    </a:cubicBezTo>
                    <a:cubicBezTo>
                      <a:pt x="6" y="0"/>
                      <a:pt x="0" y="6"/>
                      <a:pt x="0" y="14"/>
                    </a:cubicBezTo>
                    <a:cubicBezTo>
                      <a:pt x="0" y="15"/>
                      <a:pt x="0" y="16"/>
                      <a:pt x="0" y="16"/>
                    </a:cubicBezTo>
                    <a:cubicBezTo>
                      <a:pt x="0" y="17"/>
                      <a:pt x="1" y="18"/>
                      <a:pt x="2" y="18"/>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413" name="Freeform 343"/>
              <p:cNvSpPr>
                <a:spLocks/>
              </p:cNvSpPr>
              <p:nvPr/>
            </p:nvSpPr>
            <p:spPr bwMode="auto">
              <a:xfrm>
                <a:off x="4934983" y="2563530"/>
                <a:ext cx="68433" cy="43373"/>
              </a:xfrm>
              <a:custGeom>
                <a:avLst/>
                <a:gdLst>
                  <a:gd name="T0" fmla="*/ 2 w 30"/>
                  <a:gd name="T1" fmla="*/ 18 h 19"/>
                  <a:gd name="T2" fmla="*/ 3 w 30"/>
                  <a:gd name="T3" fmla="*/ 19 h 19"/>
                  <a:gd name="T4" fmla="*/ 27 w 30"/>
                  <a:gd name="T5" fmla="*/ 19 h 19"/>
                  <a:gd name="T6" fmla="*/ 27 w 30"/>
                  <a:gd name="T7" fmla="*/ 18 h 19"/>
                  <a:gd name="T8" fmla="*/ 30 w 30"/>
                  <a:gd name="T9" fmla="*/ 16 h 19"/>
                  <a:gd name="T10" fmla="*/ 30 w 30"/>
                  <a:gd name="T11" fmla="*/ 14 h 19"/>
                  <a:gd name="T12" fmla="*/ 15 w 30"/>
                  <a:gd name="T13" fmla="*/ 0 h 19"/>
                  <a:gd name="T14" fmla="*/ 0 w 30"/>
                  <a:gd name="T15" fmla="*/ 14 h 19"/>
                  <a:gd name="T16" fmla="*/ 0 w 30"/>
                  <a:gd name="T17" fmla="*/ 16 h 19"/>
                  <a:gd name="T18" fmla="*/ 2 w 30"/>
                  <a:gd name="T19" fmla="*/ 18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 h="19">
                    <a:moveTo>
                      <a:pt x="2" y="18"/>
                    </a:moveTo>
                    <a:cubicBezTo>
                      <a:pt x="2" y="19"/>
                      <a:pt x="3" y="19"/>
                      <a:pt x="3" y="19"/>
                    </a:cubicBezTo>
                    <a:cubicBezTo>
                      <a:pt x="27" y="19"/>
                      <a:pt x="27" y="19"/>
                      <a:pt x="27" y="19"/>
                    </a:cubicBezTo>
                    <a:cubicBezTo>
                      <a:pt x="27" y="19"/>
                      <a:pt x="27" y="19"/>
                      <a:pt x="27" y="18"/>
                    </a:cubicBezTo>
                    <a:cubicBezTo>
                      <a:pt x="28" y="18"/>
                      <a:pt x="29" y="17"/>
                      <a:pt x="30" y="16"/>
                    </a:cubicBezTo>
                    <a:cubicBezTo>
                      <a:pt x="30" y="16"/>
                      <a:pt x="30" y="15"/>
                      <a:pt x="30" y="14"/>
                    </a:cubicBezTo>
                    <a:cubicBezTo>
                      <a:pt x="30" y="6"/>
                      <a:pt x="23" y="0"/>
                      <a:pt x="15" y="0"/>
                    </a:cubicBezTo>
                    <a:cubicBezTo>
                      <a:pt x="7" y="0"/>
                      <a:pt x="0" y="6"/>
                      <a:pt x="0" y="14"/>
                    </a:cubicBezTo>
                    <a:cubicBezTo>
                      <a:pt x="0" y="15"/>
                      <a:pt x="0" y="16"/>
                      <a:pt x="0" y="16"/>
                    </a:cubicBezTo>
                    <a:cubicBezTo>
                      <a:pt x="1" y="17"/>
                      <a:pt x="2" y="18"/>
                      <a:pt x="2" y="18"/>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414" name="Freeform 344"/>
              <p:cNvSpPr>
                <a:spLocks/>
              </p:cNvSpPr>
              <p:nvPr/>
            </p:nvSpPr>
            <p:spPr bwMode="auto">
              <a:xfrm>
                <a:off x="5081488" y="2563530"/>
                <a:ext cx="68433" cy="43373"/>
              </a:xfrm>
              <a:custGeom>
                <a:avLst/>
                <a:gdLst>
                  <a:gd name="T0" fmla="*/ 2 w 30"/>
                  <a:gd name="T1" fmla="*/ 19 h 19"/>
                  <a:gd name="T2" fmla="*/ 26 w 30"/>
                  <a:gd name="T3" fmla="*/ 19 h 19"/>
                  <a:gd name="T4" fmla="*/ 27 w 30"/>
                  <a:gd name="T5" fmla="*/ 18 h 19"/>
                  <a:gd name="T6" fmla="*/ 30 w 30"/>
                  <a:gd name="T7" fmla="*/ 16 h 19"/>
                  <a:gd name="T8" fmla="*/ 30 w 30"/>
                  <a:gd name="T9" fmla="*/ 14 h 19"/>
                  <a:gd name="T10" fmla="*/ 15 w 30"/>
                  <a:gd name="T11" fmla="*/ 0 h 19"/>
                  <a:gd name="T12" fmla="*/ 0 w 30"/>
                  <a:gd name="T13" fmla="*/ 14 h 19"/>
                  <a:gd name="T14" fmla="*/ 1 w 30"/>
                  <a:gd name="T15" fmla="*/ 17 h 19"/>
                  <a:gd name="T16" fmla="*/ 2 w 30"/>
                  <a:gd name="T17" fmla="*/ 18 h 19"/>
                  <a:gd name="T18" fmla="*/ 2 w 30"/>
                  <a:gd name="T19" fmla="*/ 1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 h="19">
                    <a:moveTo>
                      <a:pt x="2" y="19"/>
                    </a:moveTo>
                    <a:cubicBezTo>
                      <a:pt x="26" y="19"/>
                      <a:pt x="26" y="19"/>
                      <a:pt x="26" y="19"/>
                    </a:cubicBezTo>
                    <a:cubicBezTo>
                      <a:pt x="26" y="19"/>
                      <a:pt x="27" y="19"/>
                      <a:pt x="27" y="18"/>
                    </a:cubicBezTo>
                    <a:cubicBezTo>
                      <a:pt x="28" y="17"/>
                      <a:pt x="29" y="16"/>
                      <a:pt x="30" y="16"/>
                    </a:cubicBezTo>
                    <a:cubicBezTo>
                      <a:pt x="30" y="15"/>
                      <a:pt x="30" y="15"/>
                      <a:pt x="30" y="14"/>
                    </a:cubicBezTo>
                    <a:cubicBezTo>
                      <a:pt x="30" y="6"/>
                      <a:pt x="23" y="0"/>
                      <a:pt x="15" y="0"/>
                    </a:cubicBezTo>
                    <a:cubicBezTo>
                      <a:pt x="7" y="0"/>
                      <a:pt x="0" y="6"/>
                      <a:pt x="0" y="14"/>
                    </a:cubicBezTo>
                    <a:cubicBezTo>
                      <a:pt x="0" y="15"/>
                      <a:pt x="0" y="16"/>
                      <a:pt x="1" y="17"/>
                    </a:cubicBezTo>
                    <a:cubicBezTo>
                      <a:pt x="1" y="18"/>
                      <a:pt x="1" y="18"/>
                      <a:pt x="2" y="18"/>
                    </a:cubicBezTo>
                    <a:cubicBezTo>
                      <a:pt x="2" y="19"/>
                      <a:pt x="2" y="19"/>
                      <a:pt x="2" y="19"/>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415" name="Freeform 345"/>
              <p:cNvSpPr>
                <a:spLocks/>
              </p:cNvSpPr>
              <p:nvPr/>
            </p:nvSpPr>
            <p:spPr bwMode="auto">
              <a:xfrm>
                <a:off x="4755709" y="2604975"/>
                <a:ext cx="138793" cy="45301"/>
              </a:xfrm>
              <a:custGeom>
                <a:avLst/>
                <a:gdLst>
                  <a:gd name="T0" fmla="*/ 9 w 61"/>
                  <a:gd name="T1" fmla="*/ 0 h 20"/>
                  <a:gd name="T2" fmla="*/ 4 w 61"/>
                  <a:gd name="T3" fmla="*/ 2 h 20"/>
                  <a:gd name="T4" fmla="*/ 3 w 61"/>
                  <a:gd name="T5" fmla="*/ 13 h 20"/>
                  <a:gd name="T6" fmla="*/ 19 w 61"/>
                  <a:gd name="T7" fmla="*/ 20 h 20"/>
                  <a:gd name="T8" fmla="*/ 42 w 61"/>
                  <a:gd name="T9" fmla="*/ 20 h 20"/>
                  <a:gd name="T10" fmla="*/ 58 w 61"/>
                  <a:gd name="T11" fmla="*/ 13 h 20"/>
                  <a:gd name="T12" fmla="*/ 57 w 61"/>
                  <a:gd name="T13" fmla="*/ 2 h 20"/>
                  <a:gd name="T14" fmla="*/ 52 w 61"/>
                  <a:gd name="T15" fmla="*/ 0 h 20"/>
                  <a:gd name="T16" fmla="*/ 46 w 61"/>
                  <a:gd name="T17" fmla="*/ 3 h 20"/>
                  <a:gd name="T18" fmla="*/ 43 w 61"/>
                  <a:gd name="T19" fmla="*/ 5 h 20"/>
                  <a:gd name="T20" fmla="*/ 42 w 61"/>
                  <a:gd name="T21" fmla="*/ 5 h 20"/>
                  <a:gd name="T22" fmla="*/ 19 w 61"/>
                  <a:gd name="T23" fmla="*/ 5 h 20"/>
                  <a:gd name="T24" fmla="*/ 18 w 61"/>
                  <a:gd name="T25" fmla="*/ 5 h 20"/>
                  <a:gd name="T26" fmla="*/ 15 w 61"/>
                  <a:gd name="T27" fmla="*/ 3 h 20"/>
                  <a:gd name="T28" fmla="*/ 9 w 61"/>
                  <a:gd name="T29"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1" h="20">
                    <a:moveTo>
                      <a:pt x="9" y="0"/>
                    </a:moveTo>
                    <a:cubicBezTo>
                      <a:pt x="7" y="0"/>
                      <a:pt x="5" y="1"/>
                      <a:pt x="4" y="2"/>
                    </a:cubicBezTo>
                    <a:cubicBezTo>
                      <a:pt x="1" y="5"/>
                      <a:pt x="0" y="10"/>
                      <a:pt x="3" y="13"/>
                    </a:cubicBezTo>
                    <a:cubicBezTo>
                      <a:pt x="7" y="18"/>
                      <a:pt x="13" y="20"/>
                      <a:pt x="19" y="20"/>
                    </a:cubicBezTo>
                    <a:cubicBezTo>
                      <a:pt x="42" y="20"/>
                      <a:pt x="42" y="20"/>
                      <a:pt x="42" y="20"/>
                    </a:cubicBezTo>
                    <a:cubicBezTo>
                      <a:pt x="48" y="20"/>
                      <a:pt x="54" y="18"/>
                      <a:pt x="58" y="13"/>
                    </a:cubicBezTo>
                    <a:cubicBezTo>
                      <a:pt x="61" y="10"/>
                      <a:pt x="60" y="5"/>
                      <a:pt x="57" y="2"/>
                    </a:cubicBezTo>
                    <a:cubicBezTo>
                      <a:pt x="56" y="1"/>
                      <a:pt x="54" y="0"/>
                      <a:pt x="52" y="0"/>
                    </a:cubicBezTo>
                    <a:cubicBezTo>
                      <a:pt x="50" y="0"/>
                      <a:pt x="48" y="1"/>
                      <a:pt x="46" y="3"/>
                    </a:cubicBezTo>
                    <a:cubicBezTo>
                      <a:pt x="45" y="4"/>
                      <a:pt x="44" y="5"/>
                      <a:pt x="43" y="5"/>
                    </a:cubicBezTo>
                    <a:cubicBezTo>
                      <a:pt x="43" y="5"/>
                      <a:pt x="42" y="5"/>
                      <a:pt x="42" y="5"/>
                    </a:cubicBezTo>
                    <a:cubicBezTo>
                      <a:pt x="19" y="5"/>
                      <a:pt x="19" y="5"/>
                      <a:pt x="19" y="5"/>
                    </a:cubicBezTo>
                    <a:cubicBezTo>
                      <a:pt x="18" y="5"/>
                      <a:pt x="18" y="5"/>
                      <a:pt x="18" y="5"/>
                    </a:cubicBezTo>
                    <a:cubicBezTo>
                      <a:pt x="17" y="5"/>
                      <a:pt x="16" y="4"/>
                      <a:pt x="15" y="3"/>
                    </a:cubicBezTo>
                    <a:cubicBezTo>
                      <a:pt x="13" y="1"/>
                      <a:pt x="11" y="0"/>
                      <a:pt x="9"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416" name="Freeform 346"/>
              <p:cNvSpPr>
                <a:spLocks/>
              </p:cNvSpPr>
              <p:nvPr/>
            </p:nvSpPr>
            <p:spPr bwMode="auto">
              <a:xfrm>
                <a:off x="4901249" y="2604975"/>
                <a:ext cx="136866" cy="45301"/>
              </a:xfrm>
              <a:custGeom>
                <a:avLst/>
                <a:gdLst>
                  <a:gd name="T0" fmla="*/ 14 w 60"/>
                  <a:gd name="T1" fmla="*/ 2 h 20"/>
                  <a:gd name="T2" fmla="*/ 13 w 60"/>
                  <a:gd name="T3" fmla="*/ 2 h 20"/>
                  <a:gd name="T4" fmla="*/ 13 w 60"/>
                  <a:gd name="T5" fmla="*/ 2 h 20"/>
                  <a:gd name="T6" fmla="*/ 13 w 60"/>
                  <a:gd name="T7" fmla="*/ 2 h 20"/>
                  <a:gd name="T8" fmla="*/ 12 w 60"/>
                  <a:gd name="T9" fmla="*/ 1 h 20"/>
                  <a:gd name="T10" fmla="*/ 12 w 60"/>
                  <a:gd name="T11" fmla="*/ 1 h 20"/>
                  <a:gd name="T12" fmla="*/ 12 w 60"/>
                  <a:gd name="T13" fmla="*/ 1 h 20"/>
                  <a:gd name="T14" fmla="*/ 11 w 60"/>
                  <a:gd name="T15" fmla="*/ 1 h 20"/>
                  <a:gd name="T16" fmla="*/ 11 w 60"/>
                  <a:gd name="T17" fmla="*/ 1 h 20"/>
                  <a:gd name="T18" fmla="*/ 10 w 60"/>
                  <a:gd name="T19" fmla="*/ 1 h 20"/>
                  <a:gd name="T20" fmla="*/ 10 w 60"/>
                  <a:gd name="T21" fmla="*/ 0 h 20"/>
                  <a:gd name="T22" fmla="*/ 10 w 60"/>
                  <a:gd name="T23" fmla="*/ 0 h 20"/>
                  <a:gd name="T24" fmla="*/ 9 w 60"/>
                  <a:gd name="T25" fmla="*/ 0 h 20"/>
                  <a:gd name="T26" fmla="*/ 9 w 60"/>
                  <a:gd name="T27" fmla="*/ 0 h 20"/>
                  <a:gd name="T28" fmla="*/ 8 w 60"/>
                  <a:gd name="T29" fmla="*/ 0 h 20"/>
                  <a:gd name="T30" fmla="*/ 8 w 60"/>
                  <a:gd name="T31" fmla="*/ 0 h 20"/>
                  <a:gd name="T32" fmla="*/ 8 w 60"/>
                  <a:gd name="T33" fmla="*/ 0 h 20"/>
                  <a:gd name="T34" fmla="*/ 7 w 60"/>
                  <a:gd name="T35" fmla="*/ 0 h 20"/>
                  <a:gd name="T36" fmla="*/ 7 w 60"/>
                  <a:gd name="T37" fmla="*/ 0 h 20"/>
                  <a:gd name="T38" fmla="*/ 6 w 60"/>
                  <a:gd name="T39" fmla="*/ 1 h 20"/>
                  <a:gd name="T40" fmla="*/ 6 w 60"/>
                  <a:gd name="T41" fmla="*/ 1 h 20"/>
                  <a:gd name="T42" fmla="*/ 4 w 60"/>
                  <a:gd name="T43" fmla="*/ 1 h 20"/>
                  <a:gd name="T44" fmla="*/ 4 w 60"/>
                  <a:gd name="T45" fmla="*/ 1 h 20"/>
                  <a:gd name="T46" fmla="*/ 3 w 60"/>
                  <a:gd name="T47" fmla="*/ 2 h 20"/>
                  <a:gd name="T48" fmla="*/ 2 w 60"/>
                  <a:gd name="T49" fmla="*/ 13 h 20"/>
                  <a:gd name="T50" fmla="*/ 18 w 60"/>
                  <a:gd name="T51" fmla="*/ 20 h 20"/>
                  <a:gd name="T52" fmla="*/ 42 w 60"/>
                  <a:gd name="T53" fmla="*/ 20 h 20"/>
                  <a:gd name="T54" fmla="*/ 57 w 60"/>
                  <a:gd name="T55" fmla="*/ 13 h 20"/>
                  <a:gd name="T56" fmla="*/ 56 w 60"/>
                  <a:gd name="T57" fmla="*/ 2 h 20"/>
                  <a:gd name="T58" fmla="*/ 55 w 60"/>
                  <a:gd name="T59" fmla="*/ 1 h 20"/>
                  <a:gd name="T60" fmla="*/ 55 w 60"/>
                  <a:gd name="T61" fmla="*/ 1 h 20"/>
                  <a:gd name="T62" fmla="*/ 54 w 60"/>
                  <a:gd name="T63" fmla="*/ 1 h 20"/>
                  <a:gd name="T64" fmla="*/ 54 w 60"/>
                  <a:gd name="T65" fmla="*/ 1 h 20"/>
                  <a:gd name="T66" fmla="*/ 53 w 60"/>
                  <a:gd name="T67" fmla="*/ 0 h 20"/>
                  <a:gd name="T68" fmla="*/ 53 w 60"/>
                  <a:gd name="T69" fmla="*/ 0 h 20"/>
                  <a:gd name="T70" fmla="*/ 51 w 60"/>
                  <a:gd name="T71" fmla="*/ 0 h 20"/>
                  <a:gd name="T72" fmla="*/ 51 w 60"/>
                  <a:gd name="T73" fmla="*/ 0 h 20"/>
                  <a:gd name="T74" fmla="*/ 51 w 60"/>
                  <a:gd name="T75" fmla="*/ 0 h 20"/>
                  <a:gd name="T76" fmla="*/ 51 w 60"/>
                  <a:gd name="T77" fmla="*/ 0 h 20"/>
                  <a:gd name="T78" fmla="*/ 50 w 60"/>
                  <a:gd name="T79" fmla="*/ 0 h 20"/>
                  <a:gd name="T80" fmla="*/ 50 w 60"/>
                  <a:gd name="T81" fmla="*/ 0 h 20"/>
                  <a:gd name="T82" fmla="*/ 50 w 60"/>
                  <a:gd name="T83" fmla="*/ 0 h 20"/>
                  <a:gd name="T84" fmla="*/ 49 w 60"/>
                  <a:gd name="T85" fmla="*/ 1 h 20"/>
                  <a:gd name="T86" fmla="*/ 49 w 60"/>
                  <a:gd name="T87" fmla="*/ 1 h 20"/>
                  <a:gd name="T88" fmla="*/ 48 w 60"/>
                  <a:gd name="T89" fmla="*/ 1 h 20"/>
                  <a:gd name="T90" fmla="*/ 48 w 60"/>
                  <a:gd name="T91" fmla="*/ 1 h 20"/>
                  <a:gd name="T92" fmla="*/ 48 w 60"/>
                  <a:gd name="T93" fmla="*/ 1 h 20"/>
                  <a:gd name="T94" fmla="*/ 47 w 60"/>
                  <a:gd name="T95" fmla="*/ 1 h 20"/>
                  <a:gd name="T96" fmla="*/ 47 w 60"/>
                  <a:gd name="T97" fmla="*/ 2 h 20"/>
                  <a:gd name="T98" fmla="*/ 47 w 60"/>
                  <a:gd name="T99" fmla="*/ 2 h 20"/>
                  <a:gd name="T100" fmla="*/ 46 w 60"/>
                  <a:gd name="T101" fmla="*/ 2 h 20"/>
                  <a:gd name="T102" fmla="*/ 46 w 60"/>
                  <a:gd name="T103" fmla="*/ 2 h 20"/>
                  <a:gd name="T104" fmla="*/ 46 w 60"/>
                  <a:gd name="T105" fmla="*/ 3 h 20"/>
                  <a:gd name="T106" fmla="*/ 42 w 60"/>
                  <a:gd name="T107" fmla="*/ 5 h 20"/>
                  <a:gd name="T108" fmla="*/ 42 w 60"/>
                  <a:gd name="T109" fmla="*/ 5 h 20"/>
                  <a:gd name="T110" fmla="*/ 18 w 60"/>
                  <a:gd name="T111" fmla="*/ 5 h 20"/>
                  <a:gd name="T112" fmla="*/ 18 w 60"/>
                  <a:gd name="T113" fmla="*/ 5 h 20"/>
                  <a:gd name="T114" fmla="*/ 14 w 60"/>
                  <a:gd name="T115" fmla="*/ 3 h 20"/>
                  <a:gd name="T116" fmla="*/ 14 w 60"/>
                  <a:gd name="T117" fmla="*/ 2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0" h="20">
                    <a:moveTo>
                      <a:pt x="14" y="2"/>
                    </a:moveTo>
                    <a:cubicBezTo>
                      <a:pt x="13" y="2"/>
                      <a:pt x="13" y="2"/>
                      <a:pt x="13" y="2"/>
                    </a:cubicBezTo>
                    <a:cubicBezTo>
                      <a:pt x="13" y="2"/>
                      <a:pt x="13" y="2"/>
                      <a:pt x="13" y="2"/>
                    </a:cubicBezTo>
                    <a:cubicBezTo>
                      <a:pt x="13" y="2"/>
                      <a:pt x="13" y="2"/>
                      <a:pt x="13" y="2"/>
                    </a:cubicBezTo>
                    <a:cubicBezTo>
                      <a:pt x="13" y="2"/>
                      <a:pt x="12" y="2"/>
                      <a:pt x="12" y="1"/>
                    </a:cubicBezTo>
                    <a:cubicBezTo>
                      <a:pt x="12" y="1"/>
                      <a:pt x="12" y="1"/>
                      <a:pt x="12" y="1"/>
                    </a:cubicBezTo>
                    <a:cubicBezTo>
                      <a:pt x="12" y="1"/>
                      <a:pt x="12" y="1"/>
                      <a:pt x="12" y="1"/>
                    </a:cubicBezTo>
                    <a:cubicBezTo>
                      <a:pt x="11" y="1"/>
                      <a:pt x="11" y="1"/>
                      <a:pt x="11" y="1"/>
                    </a:cubicBezTo>
                    <a:cubicBezTo>
                      <a:pt x="11" y="1"/>
                      <a:pt x="11" y="1"/>
                      <a:pt x="11" y="1"/>
                    </a:cubicBezTo>
                    <a:cubicBezTo>
                      <a:pt x="11" y="1"/>
                      <a:pt x="11" y="1"/>
                      <a:pt x="10" y="1"/>
                    </a:cubicBezTo>
                    <a:cubicBezTo>
                      <a:pt x="10" y="1"/>
                      <a:pt x="10" y="1"/>
                      <a:pt x="10" y="0"/>
                    </a:cubicBezTo>
                    <a:cubicBezTo>
                      <a:pt x="10" y="0"/>
                      <a:pt x="10" y="0"/>
                      <a:pt x="10" y="0"/>
                    </a:cubicBezTo>
                    <a:cubicBezTo>
                      <a:pt x="10" y="0"/>
                      <a:pt x="9" y="0"/>
                      <a:pt x="9" y="0"/>
                    </a:cubicBezTo>
                    <a:cubicBezTo>
                      <a:pt x="9" y="0"/>
                      <a:pt x="9" y="0"/>
                      <a:pt x="9" y="0"/>
                    </a:cubicBezTo>
                    <a:cubicBezTo>
                      <a:pt x="9" y="0"/>
                      <a:pt x="9" y="0"/>
                      <a:pt x="8" y="0"/>
                    </a:cubicBezTo>
                    <a:cubicBezTo>
                      <a:pt x="8" y="0"/>
                      <a:pt x="8" y="0"/>
                      <a:pt x="8" y="0"/>
                    </a:cubicBezTo>
                    <a:cubicBezTo>
                      <a:pt x="8" y="0"/>
                      <a:pt x="8" y="0"/>
                      <a:pt x="8" y="0"/>
                    </a:cubicBezTo>
                    <a:cubicBezTo>
                      <a:pt x="8" y="0"/>
                      <a:pt x="7" y="0"/>
                      <a:pt x="7" y="0"/>
                    </a:cubicBezTo>
                    <a:cubicBezTo>
                      <a:pt x="7" y="0"/>
                      <a:pt x="7" y="0"/>
                      <a:pt x="7" y="0"/>
                    </a:cubicBezTo>
                    <a:cubicBezTo>
                      <a:pt x="6" y="0"/>
                      <a:pt x="6" y="1"/>
                      <a:pt x="6" y="1"/>
                    </a:cubicBezTo>
                    <a:cubicBezTo>
                      <a:pt x="6" y="1"/>
                      <a:pt x="6" y="1"/>
                      <a:pt x="6" y="1"/>
                    </a:cubicBezTo>
                    <a:cubicBezTo>
                      <a:pt x="5" y="1"/>
                      <a:pt x="5" y="1"/>
                      <a:pt x="4" y="1"/>
                    </a:cubicBezTo>
                    <a:cubicBezTo>
                      <a:pt x="4" y="1"/>
                      <a:pt x="4" y="1"/>
                      <a:pt x="4" y="1"/>
                    </a:cubicBezTo>
                    <a:cubicBezTo>
                      <a:pt x="4" y="2"/>
                      <a:pt x="4" y="2"/>
                      <a:pt x="3" y="2"/>
                    </a:cubicBezTo>
                    <a:cubicBezTo>
                      <a:pt x="0" y="5"/>
                      <a:pt x="0" y="10"/>
                      <a:pt x="2" y="13"/>
                    </a:cubicBezTo>
                    <a:cubicBezTo>
                      <a:pt x="6" y="18"/>
                      <a:pt x="12" y="20"/>
                      <a:pt x="18" y="20"/>
                    </a:cubicBezTo>
                    <a:cubicBezTo>
                      <a:pt x="42" y="20"/>
                      <a:pt x="42" y="20"/>
                      <a:pt x="42" y="20"/>
                    </a:cubicBezTo>
                    <a:cubicBezTo>
                      <a:pt x="48" y="20"/>
                      <a:pt x="53" y="18"/>
                      <a:pt x="57" y="13"/>
                    </a:cubicBezTo>
                    <a:cubicBezTo>
                      <a:pt x="60" y="10"/>
                      <a:pt x="60" y="5"/>
                      <a:pt x="56" y="2"/>
                    </a:cubicBezTo>
                    <a:cubicBezTo>
                      <a:pt x="56" y="2"/>
                      <a:pt x="56" y="2"/>
                      <a:pt x="55" y="1"/>
                    </a:cubicBezTo>
                    <a:cubicBezTo>
                      <a:pt x="55" y="1"/>
                      <a:pt x="55" y="1"/>
                      <a:pt x="55" y="1"/>
                    </a:cubicBezTo>
                    <a:cubicBezTo>
                      <a:pt x="55" y="1"/>
                      <a:pt x="54" y="1"/>
                      <a:pt x="54" y="1"/>
                    </a:cubicBezTo>
                    <a:cubicBezTo>
                      <a:pt x="54" y="1"/>
                      <a:pt x="54" y="1"/>
                      <a:pt x="54" y="1"/>
                    </a:cubicBezTo>
                    <a:cubicBezTo>
                      <a:pt x="54" y="1"/>
                      <a:pt x="53" y="0"/>
                      <a:pt x="53" y="0"/>
                    </a:cubicBezTo>
                    <a:cubicBezTo>
                      <a:pt x="53" y="0"/>
                      <a:pt x="53" y="0"/>
                      <a:pt x="53" y="0"/>
                    </a:cubicBezTo>
                    <a:cubicBezTo>
                      <a:pt x="52" y="0"/>
                      <a:pt x="52" y="0"/>
                      <a:pt x="51" y="0"/>
                    </a:cubicBezTo>
                    <a:cubicBezTo>
                      <a:pt x="51" y="0"/>
                      <a:pt x="51" y="0"/>
                      <a:pt x="51" y="0"/>
                    </a:cubicBezTo>
                    <a:cubicBezTo>
                      <a:pt x="51" y="0"/>
                      <a:pt x="51" y="0"/>
                      <a:pt x="51" y="0"/>
                    </a:cubicBezTo>
                    <a:cubicBezTo>
                      <a:pt x="51" y="0"/>
                      <a:pt x="51" y="0"/>
                      <a:pt x="51" y="0"/>
                    </a:cubicBezTo>
                    <a:cubicBezTo>
                      <a:pt x="51" y="0"/>
                      <a:pt x="50" y="0"/>
                      <a:pt x="50" y="0"/>
                    </a:cubicBezTo>
                    <a:cubicBezTo>
                      <a:pt x="50" y="0"/>
                      <a:pt x="50" y="0"/>
                      <a:pt x="50" y="0"/>
                    </a:cubicBezTo>
                    <a:cubicBezTo>
                      <a:pt x="50" y="0"/>
                      <a:pt x="50" y="0"/>
                      <a:pt x="50" y="0"/>
                    </a:cubicBezTo>
                    <a:cubicBezTo>
                      <a:pt x="49" y="1"/>
                      <a:pt x="49" y="1"/>
                      <a:pt x="49" y="1"/>
                    </a:cubicBezTo>
                    <a:cubicBezTo>
                      <a:pt x="49" y="1"/>
                      <a:pt x="49" y="1"/>
                      <a:pt x="49" y="1"/>
                    </a:cubicBezTo>
                    <a:cubicBezTo>
                      <a:pt x="49" y="1"/>
                      <a:pt x="49" y="1"/>
                      <a:pt x="48" y="1"/>
                    </a:cubicBezTo>
                    <a:cubicBezTo>
                      <a:pt x="48" y="1"/>
                      <a:pt x="48" y="1"/>
                      <a:pt x="48" y="1"/>
                    </a:cubicBezTo>
                    <a:cubicBezTo>
                      <a:pt x="48" y="1"/>
                      <a:pt x="48" y="1"/>
                      <a:pt x="48" y="1"/>
                    </a:cubicBezTo>
                    <a:cubicBezTo>
                      <a:pt x="48" y="1"/>
                      <a:pt x="47" y="1"/>
                      <a:pt x="47" y="1"/>
                    </a:cubicBezTo>
                    <a:cubicBezTo>
                      <a:pt x="47" y="2"/>
                      <a:pt x="47" y="2"/>
                      <a:pt x="47" y="2"/>
                    </a:cubicBezTo>
                    <a:cubicBezTo>
                      <a:pt x="47" y="2"/>
                      <a:pt x="47" y="2"/>
                      <a:pt x="47" y="2"/>
                    </a:cubicBezTo>
                    <a:cubicBezTo>
                      <a:pt x="47" y="2"/>
                      <a:pt x="46" y="2"/>
                      <a:pt x="46" y="2"/>
                    </a:cubicBezTo>
                    <a:cubicBezTo>
                      <a:pt x="46" y="2"/>
                      <a:pt x="46" y="2"/>
                      <a:pt x="46" y="2"/>
                    </a:cubicBezTo>
                    <a:cubicBezTo>
                      <a:pt x="46" y="3"/>
                      <a:pt x="46" y="3"/>
                      <a:pt x="46" y="3"/>
                    </a:cubicBezTo>
                    <a:cubicBezTo>
                      <a:pt x="45" y="4"/>
                      <a:pt x="43" y="5"/>
                      <a:pt x="42" y="5"/>
                    </a:cubicBezTo>
                    <a:cubicBezTo>
                      <a:pt x="42" y="5"/>
                      <a:pt x="42" y="5"/>
                      <a:pt x="42" y="5"/>
                    </a:cubicBezTo>
                    <a:cubicBezTo>
                      <a:pt x="18" y="5"/>
                      <a:pt x="18" y="5"/>
                      <a:pt x="18" y="5"/>
                    </a:cubicBezTo>
                    <a:cubicBezTo>
                      <a:pt x="18" y="5"/>
                      <a:pt x="18" y="5"/>
                      <a:pt x="18" y="5"/>
                    </a:cubicBezTo>
                    <a:cubicBezTo>
                      <a:pt x="16" y="5"/>
                      <a:pt x="15" y="4"/>
                      <a:pt x="14" y="3"/>
                    </a:cubicBezTo>
                    <a:cubicBezTo>
                      <a:pt x="14" y="3"/>
                      <a:pt x="14" y="3"/>
                      <a:pt x="14" y="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417" name="Freeform 347"/>
              <p:cNvSpPr>
                <a:spLocks/>
              </p:cNvSpPr>
              <p:nvPr/>
            </p:nvSpPr>
            <p:spPr bwMode="auto">
              <a:xfrm>
                <a:off x="5044862" y="2604975"/>
                <a:ext cx="136866" cy="45301"/>
              </a:xfrm>
              <a:custGeom>
                <a:avLst/>
                <a:gdLst>
                  <a:gd name="T0" fmla="*/ 14 w 60"/>
                  <a:gd name="T1" fmla="*/ 3 h 20"/>
                  <a:gd name="T2" fmla="*/ 9 w 60"/>
                  <a:gd name="T3" fmla="*/ 0 h 20"/>
                  <a:gd name="T4" fmla="*/ 4 w 60"/>
                  <a:gd name="T5" fmla="*/ 2 h 20"/>
                  <a:gd name="T6" fmla="*/ 3 w 60"/>
                  <a:gd name="T7" fmla="*/ 13 h 20"/>
                  <a:gd name="T8" fmla="*/ 18 w 60"/>
                  <a:gd name="T9" fmla="*/ 20 h 20"/>
                  <a:gd name="T10" fmla="*/ 42 w 60"/>
                  <a:gd name="T11" fmla="*/ 20 h 20"/>
                  <a:gd name="T12" fmla="*/ 58 w 60"/>
                  <a:gd name="T13" fmla="*/ 13 h 20"/>
                  <a:gd name="T14" fmla="*/ 57 w 60"/>
                  <a:gd name="T15" fmla="*/ 2 h 20"/>
                  <a:gd name="T16" fmla="*/ 52 w 60"/>
                  <a:gd name="T17" fmla="*/ 0 h 20"/>
                  <a:gd name="T18" fmla="*/ 46 w 60"/>
                  <a:gd name="T19" fmla="*/ 3 h 20"/>
                  <a:gd name="T20" fmla="*/ 44 w 60"/>
                  <a:gd name="T21" fmla="*/ 5 h 20"/>
                  <a:gd name="T22" fmla="*/ 42 w 60"/>
                  <a:gd name="T23" fmla="*/ 5 h 20"/>
                  <a:gd name="T24" fmla="*/ 19 w 60"/>
                  <a:gd name="T25" fmla="*/ 5 h 20"/>
                  <a:gd name="T26" fmla="*/ 18 w 60"/>
                  <a:gd name="T27" fmla="*/ 5 h 20"/>
                  <a:gd name="T28" fmla="*/ 14 w 60"/>
                  <a:gd name="T29" fmla="*/ 3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0" h="20">
                    <a:moveTo>
                      <a:pt x="14" y="3"/>
                    </a:moveTo>
                    <a:cubicBezTo>
                      <a:pt x="13" y="1"/>
                      <a:pt x="11" y="0"/>
                      <a:pt x="9" y="0"/>
                    </a:cubicBezTo>
                    <a:cubicBezTo>
                      <a:pt x="7" y="0"/>
                      <a:pt x="5" y="1"/>
                      <a:pt x="4" y="2"/>
                    </a:cubicBezTo>
                    <a:cubicBezTo>
                      <a:pt x="0" y="5"/>
                      <a:pt x="0" y="10"/>
                      <a:pt x="3" y="13"/>
                    </a:cubicBezTo>
                    <a:cubicBezTo>
                      <a:pt x="7" y="18"/>
                      <a:pt x="12" y="20"/>
                      <a:pt x="18" y="20"/>
                    </a:cubicBezTo>
                    <a:cubicBezTo>
                      <a:pt x="42" y="20"/>
                      <a:pt x="42" y="20"/>
                      <a:pt x="42" y="20"/>
                    </a:cubicBezTo>
                    <a:cubicBezTo>
                      <a:pt x="48" y="20"/>
                      <a:pt x="54" y="18"/>
                      <a:pt x="58" y="13"/>
                    </a:cubicBezTo>
                    <a:cubicBezTo>
                      <a:pt x="60" y="10"/>
                      <a:pt x="60" y="5"/>
                      <a:pt x="57" y="2"/>
                    </a:cubicBezTo>
                    <a:cubicBezTo>
                      <a:pt x="55" y="1"/>
                      <a:pt x="54" y="0"/>
                      <a:pt x="52" y="0"/>
                    </a:cubicBezTo>
                    <a:cubicBezTo>
                      <a:pt x="50" y="0"/>
                      <a:pt x="47" y="1"/>
                      <a:pt x="46" y="3"/>
                    </a:cubicBezTo>
                    <a:cubicBezTo>
                      <a:pt x="45" y="4"/>
                      <a:pt x="44" y="4"/>
                      <a:pt x="44" y="5"/>
                    </a:cubicBezTo>
                    <a:cubicBezTo>
                      <a:pt x="43" y="5"/>
                      <a:pt x="43" y="5"/>
                      <a:pt x="42" y="5"/>
                    </a:cubicBezTo>
                    <a:cubicBezTo>
                      <a:pt x="19" y="5"/>
                      <a:pt x="19" y="5"/>
                      <a:pt x="19" y="5"/>
                    </a:cubicBezTo>
                    <a:cubicBezTo>
                      <a:pt x="18" y="5"/>
                      <a:pt x="18" y="5"/>
                      <a:pt x="18" y="5"/>
                    </a:cubicBezTo>
                    <a:cubicBezTo>
                      <a:pt x="17" y="5"/>
                      <a:pt x="15" y="4"/>
                      <a:pt x="14" y="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grpSp>
        <p:sp>
          <p:nvSpPr>
            <p:cNvPr id="418" name="Freeform 296"/>
            <p:cNvSpPr>
              <a:spLocks noEditPoints="1"/>
            </p:cNvSpPr>
            <p:nvPr/>
          </p:nvSpPr>
          <p:spPr bwMode="auto">
            <a:xfrm rot="20698236" flipH="1">
              <a:off x="11182673" y="10610979"/>
              <a:ext cx="623766" cy="579363"/>
            </a:xfrm>
            <a:custGeom>
              <a:avLst/>
              <a:gdLst>
                <a:gd name="T0" fmla="*/ 138 w 154"/>
                <a:gd name="T1" fmla="*/ 23 h 143"/>
                <a:gd name="T2" fmla="*/ 115 w 154"/>
                <a:gd name="T3" fmla="*/ 0 h 143"/>
                <a:gd name="T4" fmla="*/ 77 w 154"/>
                <a:gd name="T5" fmla="*/ 0 h 143"/>
                <a:gd name="T6" fmla="*/ 77 w 154"/>
                <a:gd name="T7" fmla="*/ 18 h 143"/>
                <a:gd name="T8" fmla="*/ 115 w 154"/>
                <a:gd name="T9" fmla="*/ 18 h 143"/>
                <a:gd name="T10" fmla="*/ 120 w 154"/>
                <a:gd name="T11" fmla="*/ 23 h 143"/>
                <a:gd name="T12" fmla="*/ 120 w 154"/>
                <a:gd name="T13" fmla="*/ 61 h 143"/>
                <a:gd name="T14" fmla="*/ 77 w 154"/>
                <a:gd name="T15" fmla="*/ 61 h 143"/>
                <a:gd name="T16" fmla="*/ 77 w 154"/>
                <a:gd name="T17" fmla="*/ 79 h 143"/>
                <a:gd name="T18" fmla="*/ 77 w 154"/>
                <a:gd name="T19" fmla="*/ 79 h 143"/>
                <a:gd name="T20" fmla="*/ 91 w 154"/>
                <a:gd name="T21" fmla="*/ 93 h 143"/>
                <a:gd name="T22" fmla="*/ 85 w 154"/>
                <a:gd name="T23" fmla="*/ 104 h 143"/>
                <a:gd name="T24" fmla="*/ 83 w 154"/>
                <a:gd name="T25" fmla="*/ 105 h 143"/>
                <a:gd name="T26" fmla="*/ 83 w 154"/>
                <a:gd name="T27" fmla="*/ 122 h 143"/>
                <a:gd name="T28" fmla="*/ 83 w 154"/>
                <a:gd name="T29" fmla="*/ 126 h 143"/>
                <a:gd name="T30" fmla="*/ 83 w 154"/>
                <a:gd name="T31" fmla="*/ 126 h 143"/>
                <a:gd name="T32" fmla="*/ 77 w 154"/>
                <a:gd name="T33" fmla="*/ 126 h 143"/>
                <a:gd name="T34" fmla="*/ 77 w 154"/>
                <a:gd name="T35" fmla="*/ 143 h 143"/>
                <a:gd name="T36" fmla="*/ 154 w 154"/>
                <a:gd name="T37" fmla="*/ 143 h 143"/>
                <a:gd name="T38" fmla="*/ 154 w 154"/>
                <a:gd name="T39" fmla="*/ 61 h 143"/>
                <a:gd name="T40" fmla="*/ 138 w 154"/>
                <a:gd name="T41" fmla="*/ 61 h 143"/>
                <a:gd name="T42" fmla="*/ 138 w 154"/>
                <a:gd name="T43" fmla="*/ 23 h 143"/>
                <a:gd name="T44" fmla="*/ 77 w 154"/>
                <a:gd name="T45" fmla="*/ 0 h 143"/>
                <a:gd name="T46" fmla="*/ 39 w 154"/>
                <a:gd name="T47" fmla="*/ 0 h 143"/>
                <a:gd name="T48" fmla="*/ 16 w 154"/>
                <a:gd name="T49" fmla="*/ 23 h 143"/>
                <a:gd name="T50" fmla="*/ 16 w 154"/>
                <a:gd name="T51" fmla="*/ 61 h 143"/>
                <a:gd name="T52" fmla="*/ 0 w 154"/>
                <a:gd name="T53" fmla="*/ 61 h 143"/>
                <a:gd name="T54" fmla="*/ 0 w 154"/>
                <a:gd name="T55" fmla="*/ 143 h 143"/>
                <a:gd name="T56" fmla="*/ 77 w 154"/>
                <a:gd name="T57" fmla="*/ 143 h 143"/>
                <a:gd name="T58" fmla="*/ 77 w 154"/>
                <a:gd name="T59" fmla="*/ 126 h 143"/>
                <a:gd name="T60" fmla="*/ 71 w 154"/>
                <a:gd name="T61" fmla="*/ 126 h 143"/>
                <a:gd name="T62" fmla="*/ 71 w 154"/>
                <a:gd name="T63" fmla="*/ 122 h 143"/>
                <a:gd name="T64" fmla="*/ 71 w 154"/>
                <a:gd name="T65" fmla="*/ 105 h 143"/>
                <a:gd name="T66" fmla="*/ 69 w 154"/>
                <a:gd name="T67" fmla="*/ 104 h 143"/>
                <a:gd name="T68" fmla="*/ 63 w 154"/>
                <a:gd name="T69" fmla="*/ 93 h 143"/>
                <a:gd name="T70" fmla="*/ 77 w 154"/>
                <a:gd name="T71" fmla="*/ 79 h 143"/>
                <a:gd name="T72" fmla="*/ 77 w 154"/>
                <a:gd name="T73" fmla="*/ 61 h 143"/>
                <a:gd name="T74" fmla="*/ 34 w 154"/>
                <a:gd name="T75" fmla="*/ 61 h 143"/>
                <a:gd name="T76" fmla="*/ 34 w 154"/>
                <a:gd name="T77" fmla="*/ 61 h 143"/>
                <a:gd name="T78" fmla="*/ 34 w 154"/>
                <a:gd name="T79" fmla="*/ 23 h 143"/>
                <a:gd name="T80" fmla="*/ 39 w 154"/>
                <a:gd name="T81" fmla="*/ 18 h 143"/>
                <a:gd name="T82" fmla="*/ 77 w 154"/>
                <a:gd name="T83" fmla="*/ 18 h 143"/>
                <a:gd name="T84" fmla="*/ 77 w 154"/>
                <a:gd name="T85" fmla="*/ 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54" h="143">
                  <a:moveTo>
                    <a:pt x="138" y="23"/>
                  </a:moveTo>
                  <a:cubicBezTo>
                    <a:pt x="138" y="10"/>
                    <a:pt x="128" y="0"/>
                    <a:pt x="115" y="0"/>
                  </a:cubicBezTo>
                  <a:cubicBezTo>
                    <a:pt x="77" y="0"/>
                    <a:pt x="77" y="0"/>
                    <a:pt x="77" y="0"/>
                  </a:cubicBezTo>
                  <a:cubicBezTo>
                    <a:pt x="77" y="18"/>
                    <a:pt x="77" y="18"/>
                    <a:pt x="77" y="18"/>
                  </a:cubicBezTo>
                  <a:cubicBezTo>
                    <a:pt x="115" y="18"/>
                    <a:pt x="115" y="18"/>
                    <a:pt x="115" y="18"/>
                  </a:cubicBezTo>
                  <a:cubicBezTo>
                    <a:pt x="118" y="18"/>
                    <a:pt x="120" y="20"/>
                    <a:pt x="120" y="23"/>
                  </a:cubicBezTo>
                  <a:cubicBezTo>
                    <a:pt x="120" y="61"/>
                    <a:pt x="120" y="61"/>
                    <a:pt x="120" y="61"/>
                  </a:cubicBezTo>
                  <a:cubicBezTo>
                    <a:pt x="77" y="61"/>
                    <a:pt x="77" y="61"/>
                    <a:pt x="77" y="61"/>
                  </a:cubicBezTo>
                  <a:cubicBezTo>
                    <a:pt x="77" y="79"/>
                    <a:pt x="77" y="79"/>
                    <a:pt x="77" y="79"/>
                  </a:cubicBezTo>
                  <a:cubicBezTo>
                    <a:pt x="77" y="79"/>
                    <a:pt x="77" y="79"/>
                    <a:pt x="77" y="79"/>
                  </a:cubicBezTo>
                  <a:cubicBezTo>
                    <a:pt x="85" y="79"/>
                    <a:pt x="91" y="85"/>
                    <a:pt x="91" y="93"/>
                  </a:cubicBezTo>
                  <a:cubicBezTo>
                    <a:pt x="91" y="97"/>
                    <a:pt x="89" y="102"/>
                    <a:pt x="85" y="104"/>
                  </a:cubicBezTo>
                  <a:cubicBezTo>
                    <a:pt x="85" y="105"/>
                    <a:pt x="84" y="105"/>
                    <a:pt x="83" y="105"/>
                  </a:cubicBezTo>
                  <a:cubicBezTo>
                    <a:pt x="83" y="122"/>
                    <a:pt x="83" y="122"/>
                    <a:pt x="83" y="122"/>
                  </a:cubicBezTo>
                  <a:cubicBezTo>
                    <a:pt x="83" y="126"/>
                    <a:pt x="83" y="126"/>
                    <a:pt x="83" y="126"/>
                  </a:cubicBezTo>
                  <a:cubicBezTo>
                    <a:pt x="83" y="126"/>
                    <a:pt x="83" y="126"/>
                    <a:pt x="83" y="126"/>
                  </a:cubicBezTo>
                  <a:cubicBezTo>
                    <a:pt x="77" y="126"/>
                    <a:pt x="77" y="126"/>
                    <a:pt x="77" y="126"/>
                  </a:cubicBezTo>
                  <a:cubicBezTo>
                    <a:pt x="77" y="143"/>
                    <a:pt x="77" y="143"/>
                    <a:pt x="77" y="143"/>
                  </a:cubicBezTo>
                  <a:cubicBezTo>
                    <a:pt x="154" y="143"/>
                    <a:pt x="154" y="143"/>
                    <a:pt x="154" y="143"/>
                  </a:cubicBezTo>
                  <a:cubicBezTo>
                    <a:pt x="154" y="61"/>
                    <a:pt x="154" y="61"/>
                    <a:pt x="154" y="61"/>
                  </a:cubicBezTo>
                  <a:cubicBezTo>
                    <a:pt x="138" y="61"/>
                    <a:pt x="138" y="61"/>
                    <a:pt x="138" y="61"/>
                  </a:cubicBezTo>
                  <a:lnTo>
                    <a:pt x="138" y="23"/>
                  </a:lnTo>
                  <a:close/>
                  <a:moveTo>
                    <a:pt x="77" y="0"/>
                  </a:moveTo>
                  <a:cubicBezTo>
                    <a:pt x="39" y="0"/>
                    <a:pt x="39" y="0"/>
                    <a:pt x="39" y="0"/>
                  </a:cubicBezTo>
                  <a:cubicBezTo>
                    <a:pt x="26" y="0"/>
                    <a:pt x="16" y="10"/>
                    <a:pt x="16" y="23"/>
                  </a:cubicBezTo>
                  <a:cubicBezTo>
                    <a:pt x="16" y="61"/>
                    <a:pt x="16" y="61"/>
                    <a:pt x="16" y="61"/>
                  </a:cubicBezTo>
                  <a:cubicBezTo>
                    <a:pt x="0" y="61"/>
                    <a:pt x="0" y="61"/>
                    <a:pt x="0" y="61"/>
                  </a:cubicBezTo>
                  <a:cubicBezTo>
                    <a:pt x="0" y="143"/>
                    <a:pt x="0" y="143"/>
                    <a:pt x="0" y="143"/>
                  </a:cubicBezTo>
                  <a:cubicBezTo>
                    <a:pt x="77" y="143"/>
                    <a:pt x="77" y="143"/>
                    <a:pt x="77" y="143"/>
                  </a:cubicBezTo>
                  <a:cubicBezTo>
                    <a:pt x="77" y="126"/>
                    <a:pt x="77" y="126"/>
                    <a:pt x="77" y="126"/>
                  </a:cubicBezTo>
                  <a:cubicBezTo>
                    <a:pt x="71" y="126"/>
                    <a:pt x="71" y="126"/>
                    <a:pt x="71" y="126"/>
                  </a:cubicBezTo>
                  <a:cubicBezTo>
                    <a:pt x="71" y="122"/>
                    <a:pt x="71" y="122"/>
                    <a:pt x="71" y="122"/>
                  </a:cubicBezTo>
                  <a:cubicBezTo>
                    <a:pt x="71" y="105"/>
                    <a:pt x="71" y="105"/>
                    <a:pt x="71" y="105"/>
                  </a:cubicBezTo>
                  <a:cubicBezTo>
                    <a:pt x="70" y="105"/>
                    <a:pt x="70" y="105"/>
                    <a:pt x="69" y="104"/>
                  </a:cubicBezTo>
                  <a:cubicBezTo>
                    <a:pt x="66" y="102"/>
                    <a:pt x="63" y="97"/>
                    <a:pt x="63" y="93"/>
                  </a:cubicBezTo>
                  <a:cubicBezTo>
                    <a:pt x="63" y="85"/>
                    <a:pt x="69" y="79"/>
                    <a:pt x="77" y="79"/>
                  </a:cubicBezTo>
                  <a:cubicBezTo>
                    <a:pt x="77" y="61"/>
                    <a:pt x="77" y="61"/>
                    <a:pt x="77" y="61"/>
                  </a:cubicBezTo>
                  <a:cubicBezTo>
                    <a:pt x="34" y="61"/>
                    <a:pt x="34" y="61"/>
                    <a:pt x="34" y="61"/>
                  </a:cubicBezTo>
                  <a:cubicBezTo>
                    <a:pt x="34" y="61"/>
                    <a:pt x="34" y="61"/>
                    <a:pt x="34" y="61"/>
                  </a:cubicBezTo>
                  <a:cubicBezTo>
                    <a:pt x="34" y="23"/>
                    <a:pt x="34" y="23"/>
                    <a:pt x="34" y="23"/>
                  </a:cubicBezTo>
                  <a:cubicBezTo>
                    <a:pt x="34" y="20"/>
                    <a:pt x="36" y="18"/>
                    <a:pt x="39" y="18"/>
                  </a:cubicBezTo>
                  <a:cubicBezTo>
                    <a:pt x="77" y="18"/>
                    <a:pt x="77" y="18"/>
                    <a:pt x="77" y="18"/>
                  </a:cubicBezTo>
                  <a:lnTo>
                    <a:pt x="77" y="0"/>
                  </a:lnTo>
                  <a:close/>
                </a:path>
              </a:pathLst>
            </a:custGeom>
            <a:solidFill>
              <a:schemeClr val="accent4"/>
            </a:solidFill>
            <a:ln>
              <a:noFill/>
            </a:ln>
            <a:extLst/>
          </p:spPr>
          <p:txBody>
            <a:bodyPr vert="horz" wrap="square" lIns="182843" tIns="91422" rIns="182843" bIns="91422" numCol="1" anchor="t" anchorCtr="0" compatLnSpc="1">
              <a:prstTxWarp prst="textNoShape">
                <a:avLst/>
              </a:prstTxWarp>
            </a:bodyPr>
            <a:lstStyle/>
            <a:p>
              <a:endParaRPr lang="id-ID" dirty="0">
                <a:latin typeface="Lato Light"/>
              </a:endParaRPr>
            </a:p>
          </p:txBody>
        </p:sp>
        <p:grpSp>
          <p:nvGrpSpPr>
            <p:cNvPr id="419" name="Group 418"/>
            <p:cNvGrpSpPr/>
            <p:nvPr/>
          </p:nvGrpSpPr>
          <p:grpSpPr>
            <a:xfrm rot="20698236" flipH="1">
              <a:off x="10223366" y="10351476"/>
              <a:ext cx="596347" cy="759343"/>
              <a:chOff x="10158051" y="2762082"/>
              <a:chExt cx="335417" cy="426983"/>
            </a:xfrm>
            <a:solidFill>
              <a:schemeClr val="accent4"/>
            </a:solidFill>
          </p:grpSpPr>
          <p:sp>
            <p:nvSpPr>
              <p:cNvPr id="420" name="Freeform 208"/>
              <p:cNvSpPr>
                <a:spLocks/>
              </p:cNvSpPr>
              <p:nvPr/>
            </p:nvSpPr>
            <p:spPr bwMode="auto">
              <a:xfrm>
                <a:off x="10211062" y="2796780"/>
                <a:ext cx="282406" cy="392285"/>
              </a:xfrm>
              <a:custGeom>
                <a:avLst/>
                <a:gdLst>
                  <a:gd name="T0" fmla="*/ 67 w 124"/>
                  <a:gd name="T1" fmla="*/ 33 h 172"/>
                  <a:gd name="T2" fmla="*/ 67 w 124"/>
                  <a:gd name="T3" fmla="*/ 33 h 172"/>
                  <a:gd name="T4" fmla="*/ 67 w 124"/>
                  <a:gd name="T5" fmla="*/ 137 h 172"/>
                  <a:gd name="T6" fmla="*/ 45 w 124"/>
                  <a:gd name="T7" fmla="*/ 160 h 172"/>
                  <a:gd name="T8" fmla="*/ 15 w 124"/>
                  <a:gd name="T9" fmla="*/ 144 h 172"/>
                  <a:gd name="T10" fmla="*/ 20 w 124"/>
                  <a:gd name="T11" fmla="*/ 144 h 172"/>
                  <a:gd name="T12" fmla="*/ 20 w 124"/>
                  <a:gd name="T13" fmla="*/ 135 h 172"/>
                  <a:gd name="T14" fmla="*/ 0 w 124"/>
                  <a:gd name="T15" fmla="*/ 135 h 172"/>
                  <a:gd name="T16" fmla="*/ 0 w 124"/>
                  <a:gd name="T17" fmla="*/ 144 h 172"/>
                  <a:gd name="T18" fmla="*/ 6 w 124"/>
                  <a:gd name="T19" fmla="*/ 144 h 172"/>
                  <a:gd name="T20" fmla="*/ 42 w 124"/>
                  <a:gd name="T21" fmla="*/ 170 h 172"/>
                  <a:gd name="T22" fmla="*/ 77 w 124"/>
                  <a:gd name="T23" fmla="*/ 135 h 172"/>
                  <a:gd name="T24" fmla="*/ 76 w 124"/>
                  <a:gd name="T25" fmla="*/ 33 h 172"/>
                  <a:gd name="T26" fmla="*/ 95 w 124"/>
                  <a:gd name="T27" fmla="*/ 11 h 172"/>
                  <a:gd name="T28" fmla="*/ 114 w 124"/>
                  <a:gd name="T29" fmla="*/ 34 h 172"/>
                  <a:gd name="T30" fmla="*/ 114 w 124"/>
                  <a:gd name="T31" fmla="*/ 149 h 172"/>
                  <a:gd name="T32" fmla="*/ 124 w 124"/>
                  <a:gd name="T33" fmla="*/ 149 h 172"/>
                  <a:gd name="T34" fmla="*/ 124 w 124"/>
                  <a:gd name="T35" fmla="*/ 32 h 172"/>
                  <a:gd name="T36" fmla="*/ 97 w 124"/>
                  <a:gd name="T37" fmla="*/ 1 h 172"/>
                  <a:gd name="T38" fmla="*/ 67 w 124"/>
                  <a:gd name="T39" fmla="*/ 33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4" h="172">
                    <a:moveTo>
                      <a:pt x="67" y="33"/>
                    </a:moveTo>
                    <a:cubicBezTo>
                      <a:pt x="67" y="33"/>
                      <a:pt x="67" y="33"/>
                      <a:pt x="67" y="33"/>
                    </a:cubicBezTo>
                    <a:cubicBezTo>
                      <a:pt x="67" y="33"/>
                      <a:pt x="67" y="136"/>
                      <a:pt x="67" y="137"/>
                    </a:cubicBezTo>
                    <a:cubicBezTo>
                      <a:pt x="67" y="149"/>
                      <a:pt x="57" y="157"/>
                      <a:pt x="45" y="160"/>
                    </a:cubicBezTo>
                    <a:cubicBezTo>
                      <a:pt x="35" y="163"/>
                      <a:pt x="13" y="158"/>
                      <a:pt x="15" y="144"/>
                    </a:cubicBezTo>
                    <a:cubicBezTo>
                      <a:pt x="20" y="144"/>
                      <a:pt x="20" y="144"/>
                      <a:pt x="20" y="144"/>
                    </a:cubicBezTo>
                    <a:cubicBezTo>
                      <a:pt x="20" y="135"/>
                      <a:pt x="20" y="135"/>
                      <a:pt x="20" y="135"/>
                    </a:cubicBezTo>
                    <a:cubicBezTo>
                      <a:pt x="0" y="135"/>
                      <a:pt x="0" y="135"/>
                      <a:pt x="0" y="135"/>
                    </a:cubicBezTo>
                    <a:cubicBezTo>
                      <a:pt x="0" y="144"/>
                      <a:pt x="0" y="144"/>
                      <a:pt x="0" y="144"/>
                    </a:cubicBezTo>
                    <a:cubicBezTo>
                      <a:pt x="6" y="144"/>
                      <a:pt x="6" y="144"/>
                      <a:pt x="6" y="144"/>
                    </a:cubicBezTo>
                    <a:cubicBezTo>
                      <a:pt x="5" y="162"/>
                      <a:pt x="25" y="172"/>
                      <a:pt x="42" y="170"/>
                    </a:cubicBezTo>
                    <a:cubicBezTo>
                      <a:pt x="61" y="169"/>
                      <a:pt x="77" y="153"/>
                      <a:pt x="77" y="135"/>
                    </a:cubicBezTo>
                    <a:cubicBezTo>
                      <a:pt x="77" y="133"/>
                      <a:pt x="76" y="33"/>
                      <a:pt x="76" y="33"/>
                    </a:cubicBezTo>
                    <a:cubicBezTo>
                      <a:pt x="76" y="22"/>
                      <a:pt x="83" y="11"/>
                      <a:pt x="95" y="11"/>
                    </a:cubicBezTo>
                    <a:cubicBezTo>
                      <a:pt x="108" y="11"/>
                      <a:pt x="114" y="22"/>
                      <a:pt x="114" y="34"/>
                    </a:cubicBezTo>
                    <a:cubicBezTo>
                      <a:pt x="114" y="35"/>
                      <a:pt x="114" y="149"/>
                      <a:pt x="114" y="149"/>
                    </a:cubicBezTo>
                    <a:cubicBezTo>
                      <a:pt x="114" y="155"/>
                      <a:pt x="124" y="155"/>
                      <a:pt x="124" y="149"/>
                    </a:cubicBezTo>
                    <a:cubicBezTo>
                      <a:pt x="124" y="149"/>
                      <a:pt x="124" y="33"/>
                      <a:pt x="124" y="32"/>
                    </a:cubicBezTo>
                    <a:cubicBezTo>
                      <a:pt x="124" y="16"/>
                      <a:pt x="113" y="3"/>
                      <a:pt x="97" y="1"/>
                    </a:cubicBezTo>
                    <a:cubicBezTo>
                      <a:pt x="79" y="0"/>
                      <a:pt x="67" y="17"/>
                      <a:pt x="67" y="3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421" name="Freeform 209"/>
              <p:cNvSpPr>
                <a:spLocks/>
              </p:cNvSpPr>
              <p:nvPr/>
            </p:nvSpPr>
            <p:spPr bwMode="auto">
              <a:xfrm>
                <a:off x="10174436" y="2890273"/>
                <a:ext cx="118553" cy="203371"/>
              </a:xfrm>
              <a:custGeom>
                <a:avLst/>
                <a:gdLst>
                  <a:gd name="T0" fmla="*/ 16 w 52"/>
                  <a:gd name="T1" fmla="*/ 89 h 89"/>
                  <a:gd name="T2" fmla="*/ 36 w 52"/>
                  <a:gd name="T3" fmla="*/ 89 h 89"/>
                  <a:gd name="T4" fmla="*/ 43 w 52"/>
                  <a:gd name="T5" fmla="*/ 89 h 89"/>
                  <a:gd name="T6" fmla="*/ 52 w 52"/>
                  <a:gd name="T7" fmla="*/ 0 h 89"/>
                  <a:gd name="T8" fmla="*/ 26 w 52"/>
                  <a:gd name="T9" fmla="*/ 7 h 89"/>
                  <a:gd name="T10" fmla="*/ 0 w 52"/>
                  <a:gd name="T11" fmla="*/ 0 h 89"/>
                  <a:gd name="T12" fmla="*/ 9 w 52"/>
                  <a:gd name="T13" fmla="*/ 89 h 89"/>
                  <a:gd name="T14" fmla="*/ 16 w 52"/>
                  <a:gd name="T15" fmla="*/ 89 h 8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89">
                    <a:moveTo>
                      <a:pt x="16" y="89"/>
                    </a:moveTo>
                    <a:cubicBezTo>
                      <a:pt x="36" y="89"/>
                      <a:pt x="36" y="89"/>
                      <a:pt x="36" y="89"/>
                    </a:cubicBezTo>
                    <a:cubicBezTo>
                      <a:pt x="43" y="89"/>
                      <a:pt x="43" y="89"/>
                      <a:pt x="43" y="89"/>
                    </a:cubicBezTo>
                    <a:cubicBezTo>
                      <a:pt x="52" y="0"/>
                      <a:pt x="52" y="0"/>
                      <a:pt x="52" y="0"/>
                    </a:cubicBezTo>
                    <a:cubicBezTo>
                      <a:pt x="45" y="5"/>
                      <a:pt x="36" y="7"/>
                      <a:pt x="26" y="7"/>
                    </a:cubicBezTo>
                    <a:cubicBezTo>
                      <a:pt x="16" y="7"/>
                      <a:pt x="7" y="5"/>
                      <a:pt x="0" y="0"/>
                    </a:cubicBezTo>
                    <a:cubicBezTo>
                      <a:pt x="9" y="89"/>
                      <a:pt x="9" y="89"/>
                      <a:pt x="9" y="89"/>
                    </a:cubicBezTo>
                    <a:lnTo>
                      <a:pt x="16" y="89"/>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422" name="Freeform 210"/>
              <p:cNvSpPr>
                <a:spLocks/>
              </p:cNvSpPr>
              <p:nvPr/>
            </p:nvSpPr>
            <p:spPr bwMode="auto">
              <a:xfrm>
                <a:off x="10158051" y="2762082"/>
                <a:ext cx="150360" cy="134938"/>
              </a:xfrm>
              <a:custGeom>
                <a:avLst/>
                <a:gdLst>
                  <a:gd name="T0" fmla="*/ 0 w 66"/>
                  <a:gd name="T1" fmla="*/ 33 h 59"/>
                  <a:gd name="T2" fmla="*/ 3 w 66"/>
                  <a:gd name="T3" fmla="*/ 45 h 59"/>
                  <a:gd name="T4" fmla="*/ 5 w 66"/>
                  <a:gd name="T5" fmla="*/ 48 h 59"/>
                  <a:gd name="T6" fmla="*/ 7 w 66"/>
                  <a:gd name="T7" fmla="*/ 50 h 59"/>
                  <a:gd name="T8" fmla="*/ 7 w 66"/>
                  <a:gd name="T9" fmla="*/ 50 h 59"/>
                  <a:gd name="T10" fmla="*/ 7 w 66"/>
                  <a:gd name="T11" fmla="*/ 51 h 59"/>
                  <a:gd name="T12" fmla="*/ 32 w 66"/>
                  <a:gd name="T13" fmla="*/ 59 h 59"/>
                  <a:gd name="T14" fmla="*/ 33 w 66"/>
                  <a:gd name="T15" fmla="*/ 59 h 59"/>
                  <a:gd name="T16" fmla="*/ 34 w 66"/>
                  <a:gd name="T17" fmla="*/ 59 h 59"/>
                  <a:gd name="T18" fmla="*/ 59 w 66"/>
                  <a:gd name="T19" fmla="*/ 51 h 59"/>
                  <a:gd name="T20" fmla="*/ 59 w 66"/>
                  <a:gd name="T21" fmla="*/ 50 h 59"/>
                  <a:gd name="T22" fmla="*/ 59 w 66"/>
                  <a:gd name="T23" fmla="*/ 50 h 59"/>
                  <a:gd name="T24" fmla="*/ 61 w 66"/>
                  <a:gd name="T25" fmla="*/ 48 h 59"/>
                  <a:gd name="T26" fmla="*/ 63 w 66"/>
                  <a:gd name="T27" fmla="*/ 45 h 59"/>
                  <a:gd name="T28" fmla="*/ 66 w 66"/>
                  <a:gd name="T29" fmla="*/ 33 h 59"/>
                  <a:gd name="T30" fmla="*/ 33 w 66"/>
                  <a:gd name="T31" fmla="*/ 0 h 59"/>
                  <a:gd name="T32" fmla="*/ 0 w 66"/>
                  <a:gd name="T33" fmla="*/ 33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6" h="59">
                    <a:moveTo>
                      <a:pt x="0" y="33"/>
                    </a:moveTo>
                    <a:cubicBezTo>
                      <a:pt x="0" y="38"/>
                      <a:pt x="1" y="42"/>
                      <a:pt x="3" y="45"/>
                    </a:cubicBezTo>
                    <a:cubicBezTo>
                      <a:pt x="4" y="46"/>
                      <a:pt x="4" y="47"/>
                      <a:pt x="5" y="48"/>
                    </a:cubicBezTo>
                    <a:cubicBezTo>
                      <a:pt x="5" y="49"/>
                      <a:pt x="6" y="50"/>
                      <a:pt x="7" y="50"/>
                    </a:cubicBezTo>
                    <a:cubicBezTo>
                      <a:pt x="7" y="50"/>
                      <a:pt x="7" y="50"/>
                      <a:pt x="7" y="50"/>
                    </a:cubicBezTo>
                    <a:cubicBezTo>
                      <a:pt x="7" y="50"/>
                      <a:pt x="7" y="50"/>
                      <a:pt x="7" y="51"/>
                    </a:cubicBezTo>
                    <a:cubicBezTo>
                      <a:pt x="15" y="56"/>
                      <a:pt x="23" y="58"/>
                      <a:pt x="32" y="59"/>
                    </a:cubicBezTo>
                    <a:cubicBezTo>
                      <a:pt x="33" y="59"/>
                      <a:pt x="33" y="59"/>
                      <a:pt x="33" y="59"/>
                    </a:cubicBezTo>
                    <a:cubicBezTo>
                      <a:pt x="33" y="59"/>
                      <a:pt x="33" y="59"/>
                      <a:pt x="34" y="59"/>
                    </a:cubicBezTo>
                    <a:cubicBezTo>
                      <a:pt x="43" y="58"/>
                      <a:pt x="51" y="56"/>
                      <a:pt x="59" y="51"/>
                    </a:cubicBezTo>
                    <a:cubicBezTo>
                      <a:pt x="59" y="50"/>
                      <a:pt x="59" y="50"/>
                      <a:pt x="59" y="50"/>
                    </a:cubicBezTo>
                    <a:cubicBezTo>
                      <a:pt x="59" y="50"/>
                      <a:pt x="59" y="50"/>
                      <a:pt x="59" y="50"/>
                    </a:cubicBezTo>
                    <a:cubicBezTo>
                      <a:pt x="60" y="50"/>
                      <a:pt x="60" y="49"/>
                      <a:pt x="61" y="48"/>
                    </a:cubicBezTo>
                    <a:cubicBezTo>
                      <a:pt x="62" y="47"/>
                      <a:pt x="62" y="46"/>
                      <a:pt x="63" y="45"/>
                    </a:cubicBezTo>
                    <a:cubicBezTo>
                      <a:pt x="65" y="42"/>
                      <a:pt x="66" y="38"/>
                      <a:pt x="66" y="33"/>
                    </a:cubicBezTo>
                    <a:cubicBezTo>
                      <a:pt x="66" y="15"/>
                      <a:pt x="51" y="0"/>
                      <a:pt x="33" y="0"/>
                    </a:cubicBezTo>
                    <a:cubicBezTo>
                      <a:pt x="15" y="0"/>
                      <a:pt x="0" y="15"/>
                      <a:pt x="0" y="3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grpSp>
        <p:grpSp>
          <p:nvGrpSpPr>
            <p:cNvPr id="423" name="Group 422"/>
            <p:cNvGrpSpPr/>
            <p:nvPr/>
          </p:nvGrpSpPr>
          <p:grpSpPr>
            <a:xfrm rot="20698236" flipH="1">
              <a:off x="6667622" y="9187768"/>
              <a:ext cx="733437" cy="738771"/>
              <a:chOff x="4741252" y="2711962"/>
              <a:chExt cx="412524" cy="415416"/>
            </a:xfrm>
            <a:solidFill>
              <a:schemeClr val="accent4"/>
            </a:solidFill>
          </p:grpSpPr>
          <p:sp>
            <p:nvSpPr>
              <p:cNvPr id="424" name="Oval 54"/>
              <p:cNvSpPr>
                <a:spLocks noChangeArrowheads="1"/>
              </p:cNvSpPr>
              <p:nvPr/>
            </p:nvSpPr>
            <p:spPr bwMode="auto">
              <a:xfrm>
                <a:off x="4809684" y="2780395"/>
                <a:ext cx="275659" cy="276623"/>
              </a:xfrm>
              <a:prstGeom prst="ellipse">
                <a:avLst/>
              </a:pr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425" name="Rectangle 55"/>
              <p:cNvSpPr>
                <a:spLocks noChangeArrowheads="1"/>
              </p:cNvSpPr>
              <p:nvPr/>
            </p:nvSpPr>
            <p:spPr bwMode="auto">
              <a:xfrm>
                <a:off x="4930165" y="2711962"/>
                <a:ext cx="33735" cy="50120"/>
              </a:xfrm>
              <a:prstGeom prst="rect">
                <a:avLst/>
              </a:prstGeom>
              <a:grp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426" name="Rectangle 56"/>
              <p:cNvSpPr>
                <a:spLocks noChangeArrowheads="1"/>
              </p:cNvSpPr>
              <p:nvPr/>
            </p:nvSpPr>
            <p:spPr bwMode="auto">
              <a:xfrm>
                <a:off x="5105584" y="2901839"/>
                <a:ext cx="48192" cy="36626"/>
              </a:xfrm>
              <a:prstGeom prst="rect">
                <a:avLst/>
              </a:prstGeom>
              <a:grp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427" name="Rectangle 57"/>
              <p:cNvSpPr>
                <a:spLocks noChangeArrowheads="1"/>
              </p:cNvSpPr>
              <p:nvPr/>
            </p:nvSpPr>
            <p:spPr bwMode="auto">
              <a:xfrm>
                <a:off x="4930165" y="3077258"/>
                <a:ext cx="33735" cy="50120"/>
              </a:xfrm>
              <a:prstGeom prst="rect">
                <a:avLst/>
              </a:prstGeom>
              <a:grp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428" name="Rectangle 58"/>
              <p:cNvSpPr>
                <a:spLocks noChangeArrowheads="1"/>
              </p:cNvSpPr>
              <p:nvPr/>
            </p:nvSpPr>
            <p:spPr bwMode="auto">
              <a:xfrm>
                <a:off x="4741252" y="2901839"/>
                <a:ext cx="47229" cy="36626"/>
              </a:xfrm>
              <a:prstGeom prst="rect">
                <a:avLst/>
              </a:prstGeom>
              <a:grp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429" name="Freeform 59"/>
              <p:cNvSpPr>
                <a:spLocks/>
              </p:cNvSpPr>
              <p:nvPr/>
            </p:nvSpPr>
            <p:spPr bwMode="auto">
              <a:xfrm>
                <a:off x="5046790" y="2760154"/>
                <a:ext cx="58795" cy="59758"/>
              </a:xfrm>
              <a:custGeom>
                <a:avLst/>
                <a:gdLst>
                  <a:gd name="T0" fmla="*/ 61 w 61"/>
                  <a:gd name="T1" fmla="*/ 26 h 62"/>
                  <a:gd name="T2" fmla="*/ 26 w 61"/>
                  <a:gd name="T3" fmla="*/ 62 h 62"/>
                  <a:gd name="T4" fmla="*/ 0 w 61"/>
                  <a:gd name="T5" fmla="*/ 38 h 62"/>
                  <a:gd name="T6" fmla="*/ 35 w 61"/>
                  <a:gd name="T7" fmla="*/ 0 h 62"/>
                  <a:gd name="T8" fmla="*/ 61 w 61"/>
                  <a:gd name="T9" fmla="*/ 26 h 62"/>
                </a:gdLst>
                <a:ahLst/>
                <a:cxnLst>
                  <a:cxn ang="0">
                    <a:pos x="T0" y="T1"/>
                  </a:cxn>
                  <a:cxn ang="0">
                    <a:pos x="T2" y="T3"/>
                  </a:cxn>
                  <a:cxn ang="0">
                    <a:pos x="T4" y="T5"/>
                  </a:cxn>
                  <a:cxn ang="0">
                    <a:pos x="T6" y="T7"/>
                  </a:cxn>
                  <a:cxn ang="0">
                    <a:pos x="T8" y="T9"/>
                  </a:cxn>
                </a:cxnLst>
                <a:rect l="0" t="0" r="r" b="b"/>
                <a:pathLst>
                  <a:path w="61" h="62">
                    <a:moveTo>
                      <a:pt x="61" y="26"/>
                    </a:moveTo>
                    <a:lnTo>
                      <a:pt x="26" y="62"/>
                    </a:lnTo>
                    <a:lnTo>
                      <a:pt x="0" y="38"/>
                    </a:lnTo>
                    <a:lnTo>
                      <a:pt x="35" y="0"/>
                    </a:lnTo>
                    <a:lnTo>
                      <a:pt x="61" y="26"/>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430" name="Freeform 60"/>
              <p:cNvSpPr>
                <a:spLocks/>
              </p:cNvSpPr>
              <p:nvPr/>
            </p:nvSpPr>
            <p:spPr bwMode="auto">
              <a:xfrm>
                <a:off x="5046790" y="3018464"/>
                <a:ext cx="58795" cy="58795"/>
              </a:xfrm>
              <a:custGeom>
                <a:avLst/>
                <a:gdLst>
                  <a:gd name="T0" fmla="*/ 26 w 61"/>
                  <a:gd name="T1" fmla="*/ 0 h 61"/>
                  <a:gd name="T2" fmla="*/ 61 w 61"/>
                  <a:gd name="T3" fmla="*/ 37 h 61"/>
                  <a:gd name="T4" fmla="*/ 35 w 61"/>
                  <a:gd name="T5" fmla="*/ 61 h 61"/>
                  <a:gd name="T6" fmla="*/ 0 w 61"/>
                  <a:gd name="T7" fmla="*/ 26 h 61"/>
                  <a:gd name="T8" fmla="*/ 26 w 61"/>
                  <a:gd name="T9" fmla="*/ 0 h 61"/>
                </a:gdLst>
                <a:ahLst/>
                <a:cxnLst>
                  <a:cxn ang="0">
                    <a:pos x="T0" y="T1"/>
                  </a:cxn>
                  <a:cxn ang="0">
                    <a:pos x="T2" y="T3"/>
                  </a:cxn>
                  <a:cxn ang="0">
                    <a:pos x="T4" y="T5"/>
                  </a:cxn>
                  <a:cxn ang="0">
                    <a:pos x="T6" y="T7"/>
                  </a:cxn>
                  <a:cxn ang="0">
                    <a:pos x="T8" y="T9"/>
                  </a:cxn>
                </a:cxnLst>
                <a:rect l="0" t="0" r="r" b="b"/>
                <a:pathLst>
                  <a:path w="61" h="61">
                    <a:moveTo>
                      <a:pt x="26" y="0"/>
                    </a:moveTo>
                    <a:lnTo>
                      <a:pt x="61" y="37"/>
                    </a:lnTo>
                    <a:lnTo>
                      <a:pt x="35" y="61"/>
                    </a:lnTo>
                    <a:lnTo>
                      <a:pt x="0" y="26"/>
                    </a:lnTo>
                    <a:lnTo>
                      <a:pt x="26" y="0"/>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431" name="Freeform 61"/>
              <p:cNvSpPr>
                <a:spLocks/>
              </p:cNvSpPr>
              <p:nvPr/>
            </p:nvSpPr>
            <p:spPr bwMode="auto">
              <a:xfrm>
                <a:off x="4788480" y="3018464"/>
                <a:ext cx="59758" cy="58795"/>
              </a:xfrm>
              <a:custGeom>
                <a:avLst/>
                <a:gdLst>
                  <a:gd name="T0" fmla="*/ 36 w 62"/>
                  <a:gd name="T1" fmla="*/ 0 h 61"/>
                  <a:gd name="T2" fmla="*/ 62 w 62"/>
                  <a:gd name="T3" fmla="*/ 26 h 61"/>
                  <a:gd name="T4" fmla="*/ 26 w 62"/>
                  <a:gd name="T5" fmla="*/ 61 h 61"/>
                  <a:gd name="T6" fmla="*/ 0 w 62"/>
                  <a:gd name="T7" fmla="*/ 37 h 61"/>
                  <a:gd name="T8" fmla="*/ 36 w 62"/>
                  <a:gd name="T9" fmla="*/ 0 h 61"/>
                </a:gdLst>
                <a:ahLst/>
                <a:cxnLst>
                  <a:cxn ang="0">
                    <a:pos x="T0" y="T1"/>
                  </a:cxn>
                  <a:cxn ang="0">
                    <a:pos x="T2" y="T3"/>
                  </a:cxn>
                  <a:cxn ang="0">
                    <a:pos x="T4" y="T5"/>
                  </a:cxn>
                  <a:cxn ang="0">
                    <a:pos x="T6" y="T7"/>
                  </a:cxn>
                  <a:cxn ang="0">
                    <a:pos x="T8" y="T9"/>
                  </a:cxn>
                </a:cxnLst>
                <a:rect l="0" t="0" r="r" b="b"/>
                <a:pathLst>
                  <a:path w="62" h="61">
                    <a:moveTo>
                      <a:pt x="36" y="0"/>
                    </a:moveTo>
                    <a:lnTo>
                      <a:pt x="62" y="26"/>
                    </a:lnTo>
                    <a:lnTo>
                      <a:pt x="26" y="61"/>
                    </a:lnTo>
                    <a:lnTo>
                      <a:pt x="0" y="37"/>
                    </a:lnTo>
                    <a:lnTo>
                      <a:pt x="36" y="0"/>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432" name="Freeform 62"/>
              <p:cNvSpPr>
                <a:spLocks/>
              </p:cNvSpPr>
              <p:nvPr/>
            </p:nvSpPr>
            <p:spPr bwMode="auto">
              <a:xfrm>
                <a:off x="4788480" y="2760154"/>
                <a:ext cx="59758" cy="59758"/>
              </a:xfrm>
              <a:custGeom>
                <a:avLst/>
                <a:gdLst>
                  <a:gd name="T0" fmla="*/ 62 w 62"/>
                  <a:gd name="T1" fmla="*/ 38 h 62"/>
                  <a:gd name="T2" fmla="*/ 36 w 62"/>
                  <a:gd name="T3" fmla="*/ 62 h 62"/>
                  <a:gd name="T4" fmla="*/ 0 w 62"/>
                  <a:gd name="T5" fmla="*/ 26 h 62"/>
                  <a:gd name="T6" fmla="*/ 26 w 62"/>
                  <a:gd name="T7" fmla="*/ 0 h 62"/>
                  <a:gd name="T8" fmla="*/ 62 w 62"/>
                  <a:gd name="T9" fmla="*/ 38 h 62"/>
                </a:gdLst>
                <a:ahLst/>
                <a:cxnLst>
                  <a:cxn ang="0">
                    <a:pos x="T0" y="T1"/>
                  </a:cxn>
                  <a:cxn ang="0">
                    <a:pos x="T2" y="T3"/>
                  </a:cxn>
                  <a:cxn ang="0">
                    <a:pos x="T4" y="T5"/>
                  </a:cxn>
                  <a:cxn ang="0">
                    <a:pos x="T6" y="T7"/>
                  </a:cxn>
                  <a:cxn ang="0">
                    <a:pos x="T8" y="T9"/>
                  </a:cxn>
                </a:cxnLst>
                <a:rect l="0" t="0" r="r" b="b"/>
                <a:pathLst>
                  <a:path w="62" h="62">
                    <a:moveTo>
                      <a:pt x="62" y="38"/>
                    </a:moveTo>
                    <a:lnTo>
                      <a:pt x="36" y="62"/>
                    </a:lnTo>
                    <a:lnTo>
                      <a:pt x="0" y="26"/>
                    </a:lnTo>
                    <a:lnTo>
                      <a:pt x="26" y="0"/>
                    </a:lnTo>
                    <a:lnTo>
                      <a:pt x="62" y="38"/>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433" name="Freeform 63"/>
              <p:cNvSpPr>
                <a:spLocks/>
              </p:cNvSpPr>
              <p:nvPr/>
            </p:nvSpPr>
            <p:spPr bwMode="auto">
              <a:xfrm>
                <a:off x="4991851" y="2721600"/>
                <a:ext cx="50120" cy="58795"/>
              </a:xfrm>
              <a:custGeom>
                <a:avLst/>
                <a:gdLst>
                  <a:gd name="T0" fmla="*/ 52 w 52"/>
                  <a:gd name="T1" fmla="*/ 14 h 61"/>
                  <a:gd name="T2" fmla="*/ 33 w 52"/>
                  <a:gd name="T3" fmla="*/ 61 h 61"/>
                  <a:gd name="T4" fmla="*/ 0 w 52"/>
                  <a:gd name="T5" fmla="*/ 47 h 61"/>
                  <a:gd name="T6" fmla="*/ 19 w 52"/>
                  <a:gd name="T7" fmla="*/ 0 h 61"/>
                  <a:gd name="T8" fmla="*/ 52 w 52"/>
                  <a:gd name="T9" fmla="*/ 14 h 61"/>
                </a:gdLst>
                <a:ahLst/>
                <a:cxnLst>
                  <a:cxn ang="0">
                    <a:pos x="T0" y="T1"/>
                  </a:cxn>
                  <a:cxn ang="0">
                    <a:pos x="T2" y="T3"/>
                  </a:cxn>
                  <a:cxn ang="0">
                    <a:pos x="T4" y="T5"/>
                  </a:cxn>
                  <a:cxn ang="0">
                    <a:pos x="T6" y="T7"/>
                  </a:cxn>
                  <a:cxn ang="0">
                    <a:pos x="T8" y="T9"/>
                  </a:cxn>
                </a:cxnLst>
                <a:rect l="0" t="0" r="r" b="b"/>
                <a:pathLst>
                  <a:path w="52" h="61">
                    <a:moveTo>
                      <a:pt x="52" y="14"/>
                    </a:moveTo>
                    <a:lnTo>
                      <a:pt x="33" y="61"/>
                    </a:lnTo>
                    <a:lnTo>
                      <a:pt x="0" y="47"/>
                    </a:lnTo>
                    <a:lnTo>
                      <a:pt x="19" y="0"/>
                    </a:lnTo>
                    <a:lnTo>
                      <a:pt x="52" y="14"/>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434" name="Freeform 64"/>
              <p:cNvSpPr>
                <a:spLocks/>
              </p:cNvSpPr>
              <p:nvPr/>
            </p:nvSpPr>
            <p:spPr bwMode="auto">
              <a:xfrm>
                <a:off x="5087271" y="2963525"/>
                <a:ext cx="56867" cy="50120"/>
              </a:xfrm>
              <a:custGeom>
                <a:avLst/>
                <a:gdLst>
                  <a:gd name="T0" fmla="*/ 12 w 59"/>
                  <a:gd name="T1" fmla="*/ 0 h 52"/>
                  <a:gd name="T2" fmla="*/ 59 w 59"/>
                  <a:gd name="T3" fmla="*/ 19 h 52"/>
                  <a:gd name="T4" fmla="*/ 47 w 59"/>
                  <a:gd name="T5" fmla="*/ 52 h 52"/>
                  <a:gd name="T6" fmla="*/ 0 w 59"/>
                  <a:gd name="T7" fmla="*/ 33 h 52"/>
                  <a:gd name="T8" fmla="*/ 12 w 59"/>
                  <a:gd name="T9" fmla="*/ 0 h 52"/>
                </a:gdLst>
                <a:ahLst/>
                <a:cxnLst>
                  <a:cxn ang="0">
                    <a:pos x="T0" y="T1"/>
                  </a:cxn>
                  <a:cxn ang="0">
                    <a:pos x="T2" y="T3"/>
                  </a:cxn>
                  <a:cxn ang="0">
                    <a:pos x="T4" y="T5"/>
                  </a:cxn>
                  <a:cxn ang="0">
                    <a:pos x="T6" y="T7"/>
                  </a:cxn>
                  <a:cxn ang="0">
                    <a:pos x="T8" y="T9"/>
                  </a:cxn>
                </a:cxnLst>
                <a:rect l="0" t="0" r="r" b="b"/>
                <a:pathLst>
                  <a:path w="59" h="52">
                    <a:moveTo>
                      <a:pt x="12" y="0"/>
                    </a:moveTo>
                    <a:lnTo>
                      <a:pt x="59" y="19"/>
                    </a:lnTo>
                    <a:lnTo>
                      <a:pt x="47" y="52"/>
                    </a:lnTo>
                    <a:lnTo>
                      <a:pt x="0" y="33"/>
                    </a:lnTo>
                    <a:lnTo>
                      <a:pt x="12" y="0"/>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435" name="Freeform 65"/>
              <p:cNvSpPr>
                <a:spLocks/>
              </p:cNvSpPr>
              <p:nvPr/>
            </p:nvSpPr>
            <p:spPr bwMode="auto">
              <a:xfrm>
                <a:off x="4853057" y="3058946"/>
                <a:ext cx="50120" cy="59758"/>
              </a:xfrm>
              <a:custGeom>
                <a:avLst/>
                <a:gdLst>
                  <a:gd name="T0" fmla="*/ 52 w 52"/>
                  <a:gd name="T1" fmla="*/ 14 h 62"/>
                  <a:gd name="T2" fmla="*/ 33 w 52"/>
                  <a:gd name="T3" fmla="*/ 62 h 62"/>
                  <a:gd name="T4" fmla="*/ 0 w 52"/>
                  <a:gd name="T5" fmla="*/ 47 h 62"/>
                  <a:gd name="T6" fmla="*/ 18 w 52"/>
                  <a:gd name="T7" fmla="*/ 0 h 62"/>
                  <a:gd name="T8" fmla="*/ 52 w 52"/>
                  <a:gd name="T9" fmla="*/ 14 h 62"/>
                </a:gdLst>
                <a:ahLst/>
                <a:cxnLst>
                  <a:cxn ang="0">
                    <a:pos x="T0" y="T1"/>
                  </a:cxn>
                  <a:cxn ang="0">
                    <a:pos x="T2" y="T3"/>
                  </a:cxn>
                  <a:cxn ang="0">
                    <a:pos x="T4" y="T5"/>
                  </a:cxn>
                  <a:cxn ang="0">
                    <a:pos x="T6" y="T7"/>
                  </a:cxn>
                  <a:cxn ang="0">
                    <a:pos x="T8" y="T9"/>
                  </a:cxn>
                </a:cxnLst>
                <a:rect l="0" t="0" r="r" b="b"/>
                <a:pathLst>
                  <a:path w="52" h="62">
                    <a:moveTo>
                      <a:pt x="52" y="14"/>
                    </a:moveTo>
                    <a:lnTo>
                      <a:pt x="33" y="62"/>
                    </a:lnTo>
                    <a:lnTo>
                      <a:pt x="0" y="47"/>
                    </a:lnTo>
                    <a:lnTo>
                      <a:pt x="18" y="0"/>
                    </a:lnTo>
                    <a:lnTo>
                      <a:pt x="52" y="14"/>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436" name="Freeform 66"/>
              <p:cNvSpPr>
                <a:spLocks/>
              </p:cNvSpPr>
              <p:nvPr/>
            </p:nvSpPr>
            <p:spPr bwMode="auto">
              <a:xfrm>
                <a:off x="4749926" y="2823768"/>
                <a:ext cx="59758" cy="53012"/>
              </a:xfrm>
              <a:custGeom>
                <a:avLst/>
                <a:gdLst>
                  <a:gd name="T0" fmla="*/ 47 w 62"/>
                  <a:gd name="T1" fmla="*/ 55 h 55"/>
                  <a:gd name="T2" fmla="*/ 0 w 62"/>
                  <a:gd name="T3" fmla="*/ 36 h 55"/>
                  <a:gd name="T4" fmla="*/ 14 w 62"/>
                  <a:gd name="T5" fmla="*/ 0 h 55"/>
                  <a:gd name="T6" fmla="*/ 62 w 62"/>
                  <a:gd name="T7" fmla="*/ 22 h 55"/>
                  <a:gd name="T8" fmla="*/ 47 w 62"/>
                  <a:gd name="T9" fmla="*/ 55 h 55"/>
                </a:gdLst>
                <a:ahLst/>
                <a:cxnLst>
                  <a:cxn ang="0">
                    <a:pos x="T0" y="T1"/>
                  </a:cxn>
                  <a:cxn ang="0">
                    <a:pos x="T2" y="T3"/>
                  </a:cxn>
                  <a:cxn ang="0">
                    <a:pos x="T4" y="T5"/>
                  </a:cxn>
                  <a:cxn ang="0">
                    <a:pos x="T6" y="T7"/>
                  </a:cxn>
                  <a:cxn ang="0">
                    <a:pos x="T8" y="T9"/>
                  </a:cxn>
                </a:cxnLst>
                <a:rect l="0" t="0" r="r" b="b"/>
                <a:pathLst>
                  <a:path w="62" h="55">
                    <a:moveTo>
                      <a:pt x="47" y="55"/>
                    </a:moveTo>
                    <a:lnTo>
                      <a:pt x="0" y="36"/>
                    </a:lnTo>
                    <a:lnTo>
                      <a:pt x="14" y="0"/>
                    </a:lnTo>
                    <a:lnTo>
                      <a:pt x="62" y="22"/>
                    </a:lnTo>
                    <a:lnTo>
                      <a:pt x="47" y="55"/>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437" name="Freeform 67"/>
              <p:cNvSpPr>
                <a:spLocks/>
              </p:cNvSpPr>
              <p:nvPr/>
            </p:nvSpPr>
            <p:spPr bwMode="auto">
              <a:xfrm>
                <a:off x="5085343" y="2823768"/>
                <a:ext cx="58795" cy="50120"/>
              </a:xfrm>
              <a:custGeom>
                <a:avLst/>
                <a:gdLst>
                  <a:gd name="T0" fmla="*/ 0 w 61"/>
                  <a:gd name="T1" fmla="*/ 19 h 52"/>
                  <a:gd name="T2" fmla="*/ 47 w 61"/>
                  <a:gd name="T3" fmla="*/ 0 h 52"/>
                  <a:gd name="T4" fmla="*/ 61 w 61"/>
                  <a:gd name="T5" fmla="*/ 34 h 52"/>
                  <a:gd name="T6" fmla="*/ 14 w 61"/>
                  <a:gd name="T7" fmla="*/ 52 h 52"/>
                  <a:gd name="T8" fmla="*/ 0 w 61"/>
                  <a:gd name="T9" fmla="*/ 19 h 52"/>
                </a:gdLst>
                <a:ahLst/>
                <a:cxnLst>
                  <a:cxn ang="0">
                    <a:pos x="T0" y="T1"/>
                  </a:cxn>
                  <a:cxn ang="0">
                    <a:pos x="T2" y="T3"/>
                  </a:cxn>
                  <a:cxn ang="0">
                    <a:pos x="T4" y="T5"/>
                  </a:cxn>
                  <a:cxn ang="0">
                    <a:pos x="T6" y="T7"/>
                  </a:cxn>
                  <a:cxn ang="0">
                    <a:pos x="T8" y="T9"/>
                  </a:cxn>
                </a:cxnLst>
                <a:rect l="0" t="0" r="r" b="b"/>
                <a:pathLst>
                  <a:path w="61" h="52">
                    <a:moveTo>
                      <a:pt x="0" y="19"/>
                    </a:moveTo>
                    <a:lnTo>
                      <a:pt x="47" y="0"/>
                    </a:lnTo>
                    <a:lnTo>
                      <a:pt x="61" y="34"/>
                    </a:lnTo>
                    <a:lnTo>
                      <a:pt x="14" y="52"/>
                    </a:lnTo>
                    <a:lnTo>
                      <a:pt x="0" y="19"/>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438" name="Freeform 68"/>
              <p:cNvSpPr>
                <a:spLocks/>
              </p:cNvSpPr>
              <p:nvPr/>
            </p:nvSpPr>
            <p:spPr bwMode="auto">
              <a:xfrm>
                <a:off x="4991851" y="3058946"/>
                <a:ext cx="52048" cy="56867"/>
              </a:xfrm>
              <a:custGeom>
                <a:avLst/>
                <a:gdLst>
                  <a:gd name="T0" fmla="*/ 54 w 54"/>
                  <a:gd name="T1" fmla="*/ 47 h 59"/>
                  <a:gd name="T2" fmla="*/ 21 w 54"/>
                  <a:gd name="T3" fmla="*/ 59 h 59"/>
                  <a:gd name="T4" fmla="*/ 0 w 54"/>
                  <a:gd name="T5" fmla="*/ 14 h 59"/>
                  <a:gd name="T6" fmla="*/ 33 w 54"/>
                  <a:gd name="T7" fmla="*/ 0 h 59"/>
                  <a:gd name="T8" fmla="*/ 54 w 54"/>
                  <a:gd name="T9" fmla="*/ 47 h 59"/>
                </a:gdLst>
                <a:ahLst/>
                <a:cxnLst>
                  <a:cxn ang="0">
                    <a:pos x="T0" y="T1"/>
                  </a:cxn>
                  <a:cxn ang="0">
                    <a:pos x="T2" y="T3"/>
                  </a:cxn>
                  <a:cxn ang="0">
                    <a:pos x="T4" y="T5"/>
                  </a:cxn>
                  <a:cxn ang="0">
                    <a:pos x="T6" y="T7"/>
                  </a:cxn>
                  <a:cxn ang="0">
                    <a:pos x="T8" y="T9"/>
                  </a:cxn>
                </a:cxnLst>
                <a:rect l="0" t="0" r="r" b="b"/>
                <a:pathLst>
                  <a:path w="54" h="59">
                    <a:moveTo>
                      <a:pt x="54" y="47"/>
                    </a:moveTo>
                    <a:lnTo>
                      <a:pt x="21" y="59"/>
                    </a:lnTo>
                    <a:lnTo>
                      <a:pt x="0" y="14"/>
                    </a:lnTo>
                    <a:lnTo>
                      <a:pt x="33" y="0"/>
                    </a:lnTo>
                    <a:lnTo>
                      <a:pt x="54" y="47"/>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439" name="Freeform 69"/>
              <p:cNvSpPr>
                <a:spLocks/>
              </p:cNvSpPr>
              <p:nvPr/>
            </p:nvSpPr>
            <p:spPr bwMode="auto">
              <a:xfrm>
                <a:off x="4749926" y="2963525"/>
                <a:ext cx="59758" cy="52048"/>
              </a:xfrm>
              <a:custGeom>
                <a:avLst/>
                <a:gdLst>
                  <a:gd name="T0" fmla="*/ 62 w 62"/>
                  <a:gd name="T1" fmla="*/ 35 h 54"/>
                  <a:gd name="T2" fmla="*/ 14 w 62"/>
                  <a:gd name="T3" fmla="*/ 54 h 54"/>
                  <a:gd name="T4" fmla="*/ 0 w 62"/>
                  <a:gd name="T5" fmla="*/ 21 h 54"/>
                  <a:gd name="T6" fmla="*/ 47 w 62"/>
                  <a:gd name="T7" fmla="*/ 0 h 54"/>
                  <a:gd name="T8" fmla="*/ 62 w 62"/>
                  <a:gd name="T9" fmla="*/ 35 h 54"/>
                </a:gdLst>
                <a:ahLst/>
                <a:cxnLst>
                  <a:cxn ang="0">
                    <a:pos x="T0" y="T1"/>
                  </a:cxn>
                  <a:cxn ang="0">
                    <a:pos x="T2" y="T3"/>
                  </a:cxn>
                  <a:cxn ang="0">
                    <a:pos x="T4" y="T5"/>
                  </a:cxn>
                  <a:cxn ang="0">
                    <a:pos x="T6" y="T7"/>
                  </a:cxn>
                  <a:cxn ang="0">
                    <a:pos x="T8" y="T9"/>
                  </a:cxn>
                </a:cxnLst>
                <a:rect l="0" t="0" r="r" b="b"/>
                <a:pathLst>
                  <a:path w="62" h="54">
                    <a:moveTo>
                      <a:pt x="62" y="35"/>
                    </a:moveTo>
                    <a:lnTo>
                      <a:pt x="14" y="54"/>
                    </a:lnTo>
                    <a:lnTo>
                      <a:pt x="0" y="21"/>
                    </a:lnTo>
                    <a:lnTo>
                      <a:pt x="47" y="0"/>
                    </a:lnTo>
                    <a:lnTo>
                      <a:pt x="62" y="35"/>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440" name="Freeform 70"/>
              <p:cNvSpPr>
                <a:spLocks/>
              </p:cNvSpPr>
              <p:nvPr/>
            </p:nvSpPr>
            <p:spPr bwMode="auto">
              <a:xfrm>
                <a:off x="4853057" y="2721600"/>
                <a:ext cx="50120" cy="58795"/>
              </a:xfrm>
              <a:custGeom>
                <a:avLst/>
                <a:gdLst>
                  <a:gd name="T0" fmla="*/ 52 w 52"/>
                  <a:gd name="T1" fmla="*/ 47 h 61"/>
                  <a:gd name="T2" fmla="*/ 18 w 52"/>
                  <a:gd name="T3" fmla="*/ 61 h 61"/>
                  <a:gd name="T4" fmla="*/ 0 w 52"/>
                  <a:gd name="T5" fmla="*/ 14 h 61"/>
                  <a:gd name="T6" fmla="*/ 33 w 52"/>
                  <a:gd name="T7" fmla="*/ 0 h 61"/>
                  <a:gd name="T8" fmla="*/ 52 w 52"/>
                  <a:gd name="T9" fmla="*/ 47 h 61"/>
                </a:gdLst>
                <a:ahLst/>
                <a:cxnLst>
                  <a:cxn ang="0">
                    <a:pos x="T0" y="T1"/>
                  </a:cxn>
                  <a:cxn ang="0">
                    <a:pos x="T2" y="T3"/>
                  </a:cxn>
                  <a:cxn ang="0">
                    <a:pos x="T4" y="T5"/>
                  </a:cxn>
                  <a:cxn ang="0">
                    <a:pos x="T6" y="T7"/>
                  </a:cxn>
                  <a:cxn ang="0">
                    <a:pos x="T8" y="T9"/>
                  </a:cxn>
                </a:cxnLst>
                <a:rect l="0" t="0" r="r" b="b"/>
                <a:pathLst>
                  <a:path w="52" h="61">
                    <a:moveTo>
                      <a:pt x="52" y="47"/>
                    </a:moveTo>
                    <a:lnTo>
                      <a:pt x="18" y="61"/>
                    </a:lnTo>
                    <a:lnTo>
                      <a:pt x="0" y="14"/>
                    </a:lnTo>
                    <a:lnTo>
                      <a:pt x="33" y="0"/>
                    </a:lnTo>
                    <a:lnTo>
                      <a:pt x="52" y="47"/>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grpSp>
        <p:grpSp>
          <p:nvGrpSpPr>
            <p:cNvPr id="441" name="Group 440"/>
            <p:cNvGrpSpPr/>
            <p:nvPr/>
          </p:nvGrpSpPr>
          <p:grpSpPr>
            <a:xfrm rot="20698236" flipH="1">
              <a:off x="9355644" y="7464317"/>
              <a:ext cx="551794" cy="725060"/>
              <a:chOff x="5121005" y="3587132"/>
              <a:chExt cx="310358" cy="407706"/>
            </a:xfrm>
            <a:solidFill>
              <a:schemeClr val="accent6"/>
            </a:solidFill>
          </p:grpSpPr>
          <p:sp>
            <p:nvSpPr>
              <p:cNvPr id="442" name="Freeform 302"/>
              <p:cNvSpPr>
                <a:spLocks/>
              </p:cNvSpPr>
              <p:nvPr/>
            </p:nvSpPr>
            <p:spPr bwMode="auto">
              <a:xfrm>
                <a:off x="5121005" y="3587132"/>
                <a:ext cx="310358" cy="332526"/>
              </a:xfrm>
              <a:custGeom>
                <a:avLst/>
                <a:gdLst>
                  <a:gd name="T0" fmla="*/ 112 w 136"/>
                  <a:gd name="T1" fmla="*/ 100 h 146"/>
                  <a:gd name="T2" fmla="*/ 122 w 136"/>
                  <a:gd name="T3" fmla="*/ 95 h 146"/>
                  <a:gd name="T4" fmla="*/ 134 w 136"/>
                  <a:gd name="T5" fmla="*/ 90 h 146"/>
                  <a:gd name="T6" fmla="*/ 136 w 136"/>
                  <a:gd name="T7" fmla="*/ 73 h 146"/>
                  <a:gd name="T8" fmla="*/ 132 w 136"/>
                  <a:gd name="T9" fmla="*/ 43 h 146"/>
                  <a:gd name="T10" fmla="*/ 101 w 136"/>
                  <a:gd name="T11" fmla="*/ 69 h 146"/>
                  <a:gd name="T12" fmla="*/ 91 w 136"/>
                  <a:gd name="T13" fmla="*/ 79 h 146"/>
                  <a:gd name="T14" fmla="*/ 92 w 136"/>
                  <a:gd name="T15" fmla="*/ 68 h 146"/>
                  <a:gd name="T16" fmla="*/ 102 w 136"/>
                  <a:gd name="T17" fmla="*/ 48 h 146"/>
                  <a:gd name="T18" fmla="*/ 93 w 136"/>
                  <a:gd name="T19" fmla="*/ 29 h 146"/>
                  <a:gd name="T20" fmla="*/ 68 w 136"/>
                  <a:gd name="T21" fmla="*/ 0 h 146"/>
                  <a:gd name="T22" fmla="*/ 68 w 136"/>
                  <a:gd name="T23" fmla="*/ 0 h 146"/>
                  <a:gd name="T24" fmla="*/ 68 w 136"/>
                  <a:gd name="T25" fmla="*/ 0 h 146"/>
                  <a:gd name="T26" fmla="*/ 68 w 136"/>
                  <a:gd name="T27" fmla="*/ 0 h 146"/>
                  <a:gd name="T28" fmla="*/ 68 w 136"/>
                  <a:gd name="T29" fmla="*/ 0 h 146"/>
                  <a:gd name="T30" fmla="*/ 43 w 136"/>
                  <a:gd name="T31" fmla="*/ 29 h 146"/>
                  <a:gd name="T32" fmla="*/ 34 w 136"/>
                  <a:gd name="T33" fmla="*/ 48 h 146"/>
                  <a:gd name="T34" fmla="*/ 44 w 136"/>
                  <a:gd name="T35" fmla="*/ 68 h 146"/>
                  <a:gd name="T36" fmla="*/ 45 w 136"/>
                  <a:gd name="T37" fmla="*/ 79 h 146"/>
                  <a:gd name="T38" fmla="*/ 35 w 136"/>
                  <a:gd name="T39" fmla="*/ 69 h 146"/>
                  <a:gd name="T40" fmla="*/ 4 w 136"/>
                  <a:gd name="T41" fmla="*/ 43 h 146"/>
                  <a:gd name="T42" fmla="*/ 0 w 136"/>
                  <a:gd name="T43" fmla="*/ 73 h 146"/>
                  <a:gd name="T44" fmla="*/ 2 w 136"/>
                  <a:gd name="T45" fmla="*/ 90 h 146"/>
                  <a:gd name="T46" fmla="*/ 14 w 136"/>
                  <a:gd name="T47" fmla="*/ 95 h 146"/>
                  <a:gd name="T48" fmla="*/ 24 w 136"/>
                  <a:gd name="T49" fmla="*/ 100 h 146"/>
                  <a:gd name="T50" fmla="*/ 22 w 136"/>
                  <a:gd name="T51" fmla="*/ 107 h 146"/>
                  <a:gd name="T52" fmla="*/ 0 w 136"/>
                  <a:gd name="T53" fmla="*/ 100 h 146"/>
                  <a:gd name="T54" fmla="*/ 31 w 136"/>
                  <a:gd name="T55" fmla="*/ 143 h 146"/>
                  <a:gd name="T56" fmla="*/ 46 w 136"/>
                  <a:gd name="T57" fmla="*/ 140 h 146"/>
                  <a:gd name="T58" fmla="*/ 60 w 136"/>
                  <a:gd name="T59" fmla="*/ 131 h 146"/>
                  <a:gd name="T60" fmla="*/ 65 w 136"/>
                  <a:gd name="T61" fmla="*/ 129 h 146"/>
                  <a:gd name="T62" fmla="*/ 65 w 136"/>
                  <a:gd name="T63" fmla="*/ 123 h 146"/>
                  <a:gd name="T64" fmla="*/ 68 w 136"/>
                  <a:gd name="T65" fmla="*/ 65 h 146"/>
                  <a:gd name="T66" fmla="*/ 71 w 136"/>
                  <a:gd name="T67" fmla="*/ 123 h 146"/>
                  <a:gd name="T68" fmla="*/ 71 w 136"/>
                  <a:gd name="T69" fmla="*/ 129 h 146"/>
                  <a:gd name="T70" fmla="*/ 76 w 136"/>
                  <a:gd name="T71" fmla="*/ 131 h 146"/>
                  <a:gd name="T72" fmla="*/ 90 w 136"/>
                  <a:gd name="T73" fmla="*/ 140 h 146"/>
                  <a:gd name="T74" fmla="*/ 105 w 136"/>
                  <a:gd name="T75" fmla="*/ 143 h 146"/>
                  <a:gd name="T76" fmla="*/ 136 w 136"/>
                  <a:gd name="T77" fmla="*/ 100 h 146"/>
                  <a:gd name="T78" fmla="*/ 114 w 136"/>
                  <a:gd name="T79" fmla="*/ 107 h 146"/>
                  <a:gd name="T80" fmla="*/ 112 w 136"/>
                  <a:gd name="T81" fmla="*/ 100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36" h="146">
                    <a:moveTo>
                      <a:pt x="112" y="100"/>
                    </a:moveTo>
                    <a:cubicBezTo>
                      <a:pt x="115" y="97"/>
                      <a:pt x="119" y="96"/>
                      <a:pt x="122" y="95"/>
                    </a:cubicBezTo>
                    <a:cubicBezTo>
                      <a:pt x="126" y="94"/>
                      <a:pt x="130" y="93"/>
                      <a:pt x="134" y="90"/>
                    </a:cubicBezTo>
                    <a:cubicBezTo>
                      <a:pt x="135" y="85"/>
                      <a:pt x="136" y="79"/>
                      <a:pt x="136" y="73"/>
                    </a:cubicBezTo>
                    <a:cubicBezTo>
                      <a:pt x="134" y="63"/>
                      <a:pt x="132" y="53"/>
                      <a:pt x="132" y="43"/>
                    </a:cubicBezTo>
                    <a:cubicBezTo>
                      <a:pt x="120" y="50"/>
                      <a:pt x="105" y="54"/>
                      <a:pt x="101" y="69"/>
                    </a:cubicBezTo>
                    <a:cubicBezTo>
                      <a:pt x="101" y="72"/>
                      <a:pt x="96" y="82"/>
                      <a:pt x="91" y="79"/>
                    </a:cubicBezTo>
                    <a:cubicBezTo>
                      <a:pt x="87" y="76"/>
                      <a:pt x="90" y="71"/>
                      <a:pt x="92" y="68"/>
                    </a:cubicBezTo>
                    <a:cubicBezTo>
                      <a:pt x="96" y="61"/>
                      <a:pt x="102" y="56"/>
                      <a:pt x="102" y="48"/>
                    </a:cubicBezTo>
                    <a:cubicBezTo>
                      <a:pt x="102" y="41"/>
                      <a:pt x="97" y="34"/>
                      <a:pt x="93" y="29"/>
                    </a:cubicBezTo>
                    <a:cubicBezTo>
                      <a:pt x="85" y="19"/>
                      <a:pt x="75" y="11"/>
                      <a:pt x="68" y="0"/>
                    </a:cubicBezTo>
                    <a:cubicBezTo>
                      <a:pt x="68" y="0"/>
                      <a:pt x="68" y="0"/>
                      <a:pt x="68" y="0"/>
                    </a:cubicBezTo>
                    <a:cubicBezTo>
                      <a:pt x="68" y="0"/>
                      <a:pt x="68" y="0"/>
                      <a:pt x="68" y="0"/>
                    </a:cubicBezTo>
                    <a:cubicBezTo>
                      <a:pt x="68" y="0"/>
                      <a:pt x="68" y="0"/>
                      <a:pt x="68" y="0"/>
                    </a:cubicBezTo>
                    <a:cubicBezTo>
                      <a:pt x="68" y="0"/>
                      <a:pt x="68" y="0"/>
                      <a:pt x="68" y="0"/>
                    </a:cubicBezTo>
                    <a:cubicBezTo>
                      <a:pt x="61" y="11"/>
                      <a:pt x="51" y="19"/>
                      <a:pt x="43" y="29"/>
                    </a:cubicBezTo>
                    <a:cubicBezTo>
                      <a:pt x="39" y="34"/>
                      <a:pt x="34" y="41"/>
                      <a:pt x="34" y="48"/>
                    </a:cubicBezTo>
                    <a:cubicBezTo>
                      <a:pt x="34" y="56"/>
                      <a:pt x="40" y="61"/>
                      <a:pt x="44" y="68"/>
                    </a:cubicBezTo>
                    <a:cubicBezTo>
                      <a:pt x="46" y="71"/>
                      <a:pt x="49" y="76"/>
                      <a:pt x="45" y="79"/>
                    </a:cubicBezTo>
                    <a:cubicBezTo>
                      <a:pt x="40" y="82"/>
                      <a:pt x="35" y="72"/>
                      <a:pt x="35" y="69"/>
                    </a:cubicBezTo>
                    <a:cubicBezTo>
                      <a:pt x="31" y="54"/>
                      <a:pt x="16" y="50"/>
                      <a:pt x="4" y="43"/>
                    </a:cubicBezTo>
                    <a:cubicBezTo>
                      <a:pt x="4" y="53"/>
                      <a:pt x="2" y="63"/>
                      <a:pt x="0" y="73"/>
                    </a:cubicBezTo>
                    <a:cubicBezTo>
                      <a:pt x="0" y="79"/>
                      <a:pt x="1" y="85"/>
                      <a:pt x="2" y="90"/>
                    </a:cubicBezTo>
                    <a:cubicBezTo>
                      <a:pt x="6" y="93"/>
                      <a:pt x="10" y="94"/>
                      <a:pt x="14" y="95"/>
                    </a:cubicBezTo>
                    <a:cubicBezTo>
                      <a:pt x="17" y="96"/>
                      <a:pt x="21" y="97"/>
                      <a:pt x="24" y="100"/>
                    </a:cubicBezTo>
                    <a:cubicBezTo>
                      <a:pt x="27" y="102"/>
                      <a:pt x="27" y="108"/>
                      <a:pt x="22" y="107"/>
                    </a:cubicBezTo>
                    <a:cubicBezTo>
                      <a:pt x="14" y="106"/>
                      <a:pt x="8" y="99"/>
                      <a:pt x="0" y="100"/>
                    </a:cubicBezTo>
                    <a:cubicBezTo>
                      <a:pt x="4" y="118"/>
                      <a:pt x="13" y="135"/>
                      <a:pt x="31" y="143"/>
                    </a:cubicBezTo>
                    <a:cubicBezTo>
                      <a:pt x="38" y="146"/>
                      <a:pt x="40" y="144"/>
                      <a:pt x="46" y="140"/>
                    </a:cubicBezTo>
                    <a:cubicBezTo>
                      <a:pt x="51" y="136"/>
                      <a:pt x="54" y="133"/>
                      <a:pt x="60" y="131"/>
                    </a:cubicBezTo>
                    <a:cubicBezTo>
                      <a:pt x="62" y="131"/>
                      <a:pt x="64" y="132"/>
                      <a:pt x="65" y="129"/>
                    </a:cubicBezTo>
                    <a:cubicBezTo>
                      <a:pt x="65" y="127"/>
                      <a:pt x="65" y="125"/>
                      <a:pt x="65" y="123"/>
                    </a:cubicBezTo>
                    <a:cubicBezTo>
                      <a:pt x="66" y="100"/>
                      <a:pt x="67" y="87"/>
                      <a:pt x="68" y="65"/>
                    </a:cubicBezTo>
                    <a:cubicBezTo>
                      <a:pt x="69" y="87"/>
                      <a:pt x="70" y="100"/>
                      <a:pt x="71" y="123"/>
                    </a:cubicBezTo>
                    <a:cubicBezTo>
                      <a:pt x="71" y="125"/>
                      <a:pt x="71" y="127"/>
                      <a:pt x="71" y="129"/>
                    </a:cubicBezTo>
                    <a:cubicBezTo>
                      <a:pt x="72" y="132"/>
                      <a:pt x="74" y="131"/>
                      <a:pt x="76" y="131"/>
                    </a:cubicBezTo>
                    <a:cubicBezTo>
                      <a:pt x="82" y="133"/>
                      <a:pt x="85" y="136"/>
                      <a:pt x="90" y="140"/>
                    </a:cubicBezTo>
                    <a:cubicBezTo>
                      <a:pt x="96" y="144"/>
                      <a:pt x="98" y="146"/>
                      <a:pt x="105" y="143"/>
                    </a:cubicBezTo>
                    <a:cubicBezTo>
                      <a:pt x="123" y="135"/>
                      <a:pt x="132" y="118"/>
                      <a:pt x="136" y="100"/>
                    </a:cubicBezTo>
                    <a:cubicBezTo>
                      <a:pt x="128" y="99"/>
                      <a:pt x="122" y="106"/>
                      <a:pt x="114" y="107"/>
                    </a:cubicBezTo>
                    <a:cubicBezTo>
                      <a:pt x="109" y="108"/>
                      <a:pt x="109" y="102"/>
                      <a:pt x="112" y="10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443" name="Rectangle 303"/>
              <p:cNvSpPr>
                <a:spLocks noChangeArrowheads="1"/>
              </p:cNvSpPr>
              <p:nvPr/>
            </p:nvSpPr>
            <p:spPr bwMode="auto">
              <a:xfrm>
                <a:off x="5264617" y="3894598"/>
                <a:ext cx="23132" cy="100240"/>
              </a:xfrm>
              <a:prstGeom prst="rect">
                <a:avLst/>
              </a:prstGeom>
              <a:grp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grpSp>
        <p:grpSp>
          <p:nvGrpSpPr>
            <p:cNvPr id="444" name="Group 443"/>
            <p:cNvGrpSpPr/>
            <p:nvPr/>
          </p:nvGrpSpPr>
          <p:grpSpPr>
            <a:xfrm rot="20698236" flipH="1">
              <a:off x="7762774" y="10163779"/>
              <a:ext cx="320452" cy="721632"/>
              <a:chOff x="6208220" y="4979886"/>
              <a:chExt cx="180239" cy="405778"/>
            </a:xfrm>
            <a:solidFill>
              <a:schemeClr val="accent4"/>
            </a:solidFill>
          </p:grpSpPr>
          <p:sp>
            <p:nvSpPr>
              <p:cNvPr id="445" name="Oval 281"/>
              <p:cNvSpPr>
                <a:spLocks noChangeArrowheads="1"/>
              </p:cNvSpPr>
              <p:nvPr/>
            </p:nvSpPr>
            <p:spPr bwMode="auto">
              <a:xfrm>
                <a:off x="6258340" y="5308557"/>
                <a:ext cx="36626" cy="36626"/>
              </a:xfrm>
              <a:prstGeom prst="ellipse">
                <a:avLst/>
              </a:pr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446" name="Oval 282"/>
              <p:cNvSpPr>
                <a:spLocks noChangeArrowheads="1"/>
              </p:cNvSpPr>
              <p:nvPr/>
            </p:nvSpPr>
            <p:spPr bwMode="auto">
              <a:xfrm>
                <a:off x="6294966" y="5271931"/>
                <a:ext cx="26988" cy="26988"/>
              </a:xfrm>
              <a:prstGeom prst="ellipse">
                <a:avLst/>
              </a:pr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447" name="Oval 283"/>
              <p:cNvSpPr>
                <a:spLocks noChangeArrowheads="1"/>
              </p:cNvSpPr>
              <p:nvPr/>
            </p:nvSpPr>
            <p:spPr bwMode="auto">
              <a:xfrm>
                <a:off x="6267979" y="5221811"/>
                <a:ext cx="18313" cy="20241"/>
              </a:xfrm>
              <a:prstGeom prst="ellipse">
                <a:avLst/>
              </a:pr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448" name="Oval 284"/>
              <p:cNvSpPr>
                <a:spLocks noChangeArrowheads="1"/>
              </p:cNvSpPr>
              <p:nvPr/>
            </p:nvSpPr>
            <p:spPr bwMode="auto">
              <a:xfrm>
                <a:off x="6258340" y="5141811"/>
                <a:ext cx="36626" cy="36626"/>
              </a:xfrm>
              <a:prstGeom prst="ellipse">
                <a:avLst/>
              </a:pr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449" name="Freeform 285"/>
              <p:cNvSpPr>
                <a:spLocks noEditPoints="1"/>
              </p:cNvSpPr>
              <p:nvPr/>
            </p:nvSpPr>
            <p:spPr bwMode="auto">
              <a:xfrm>
                <a:off x="6208220" y="4979886"/>
                <a:ext cx="180239" cy="405778"/>
              </a:xfrm>
              <a:custGeom>
                <a:avLst/>
                <a:gdLst>
                  <a:gd name="T0" fmla="*/ 43 w 79"/>
                  <a:gd name="T1" fmla="*/ 9 h 178"/>
                  <a:gd name="T2" fmla="*/ 41 w 79"/>
                  <a:gd name="T3" fmla="*/ 15 h 178"/>
                  <a:gd name="T4" fmla="*/ 41 w 79"/>
                  <a:gd name="T5" fmla="*/ 27 h 178"/>
                  <a:gd name="T6" fmla="*/ 38 w 79"/>
                  <a:gd name="T7" fmla="*/ 27 h 178"/>
                  <a:gd name="T8" fmla="*/ 38 w 79"/>
                  <a:gd name="T9" fmla="*/ 58 h 178"/>
                  <a:gd name="T10" fmla="*/ 41 w 79"/>
                  <a:gd name="T11" fmla="*/ 58 h 178"/>
                  <a:gd name="T12" fmla="*/ 41 w 79"/>
                  <a:gd name="T13" fmla="*/ 82 h 178"/>
                  <a:gd name="T14" fmla="*/ 41 w 79"/>
                  <a:gd name="T15" fmla="*/ 93 h 178"/>
                  <a:gd name="T16" fmla="*/ 48 w 79"/>
                  <a:gd name="T17" fmla="*/ 100 h 178"/>
                  <a:gd name="T18" fmla="*/ 50 w 79"/>
                  <a:gd name="T19" fmla="*/ 100 h 178"/>
                  <a:gd name="T20" fmla="*/ 55 w 79"/>
                  <a:gd name="T21" fmla="*/ 93 h 178"/>
                  <a:gd name="T22" fmla="*/ 55 w 79"/>
                  <a:gd name="T23" fmla="*/ 58 h 178"/>
                  <a:gd name="T24" fmla="*/ 60 w 79"/>
                  <a:gd name="T25" fmla="*/ 58 h 178"/>
                  <a:gd name="T26" fmla="*/ 60 w 79"/>
                  <a:gd name="T27" fmla="*/ 58 h 178"/>
                  <a:gd name="T28" fmla="*/ 60 w 79"/>
                  <a:gd name="T29" fmla="*/ 162 h 178"/>
                  <a:gd name="T30" fmla="*/ 38 w 79"/>
                  <a:gd name="T31" fmla="*/ 162 h 178"/>
                  <a:gd name="T32" fmla="*/ 38 w 79"/>
                  <a:gd name="T33" fmla="*/ 178 h 178"/>
                  <a:gd name="T34" fmla="*/ 75 w 79"/>
                  <a:gd name="T35" fmla="*/ 178 h 178"/>
                  <a:gd name="T36" fmla="*/ 75 w 79"/>
                  <a:gd name="T37" fmla="*/ 27 h 178"/>
                  <a:gd name="T38" fmla="*/ 55 w 79"/>
                  <a:gd name="T39" fmla="*/ 27 h 178"/>
                  <a:gd name="T40" fmla="*/ 55 w 79"/>
                  <a:gd name="T41" fmla="*/ 19 h 178"/>
                  <a:gd name="T42" fmla="*/ 73 w 79"/>
                  <a:gd name="T43" fmla="*/ 15 h 178"/>
                  <a:gd name="T44" fmla="*/ 79 w 79"/>
                  <a:gd name="T45" fmla="*/ 6 h 178"/>
                  <a:gd name="T46" fmla="*/ 70 w 79"/>
                  <a:gd name="T47" fmla="*/ 1 h 178"/>
                  <a:gd name="T48" fmla="*/ 48 w 79"/>
                  <a:gd name="T49" fmla="*/ 6 h 178"/>
                  <a:gd name="T50" fmla="*/ 43 w 79"/>
                  <a:gd name="T51" fmla="*/ 9 h 178"/>
                  <a:gd name="T52" fmla="*/ 38 w 79"/>
                  <a:gd name="T53" fmla="*/ 27 h 178"/>
                  <a:gd name="T54" fmla="*/ 0 w 79"/>
                  <a:gd name="T55" fmla="*/ 27 h 178"/>
                  <a:gd name="T56" fmla="*/ 0 w 79"/>
                  <a:gd name="T57" fmla="*/ 178 h 178"/>
                  <a:gd name="T58" fmla="*/ 38 w 79"/>
                  <a:gd name="T59" fmla="*/ 178 h 178"/>
                  <a:gd name="T60" fmla="*/ 38 w 79"/>
                  <a:gd name="T61" fmla="*/ 162 h 178"/>
                  <a:gd name="T62" fmla="*/ 16 w 79"/>
                  <a:gd name="T63" fmla="*/ 162 h 178"/>
                  <a:gd name="T64" fmla="*/ 16 w 79"/>
                  <a:gd name="T65" fmla="*/ 58 h 178"/>
                  <a:gd name="T66" fmla="*/ 38 w 79"/>
                  <a:gd name="T67" fmla="*/ 58 h 178"/>
                  <a:gd name="T68" fmla="*/ 38 w 79"/>
                  <a:gd name="T69" fmla="*/ 27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9" h="178">
                    <a:moveTo>
                      <a:pt x="43" y="9"/>
                    </a:moveTo>
                    <a:cubicBezTo>
                      <a:pt x="41" y="11"/>
                      <a:pt x="41" y="13"/>
                      <a:pt x="41" y="15"/>
                    </a:cubicBezTo>
                    <a:cubicBezTo>
                      <a:pt x="41" y="16"/>
                      <a:pt x="41" y="20"/>
                      <a:pt x="41" y="27"/>
                    </a:cubicBezTo>
                    <a:cubicBezTo>
                      <a:pt x="38" y="27"/>
                      <a:pt x="38" y="27"/>
                      <a:pt x="38" y="27"/>
                    </a:cubicBezTo>
                    <a:cubicBezTo>
                      <a:pt x="38" y="58"/>
                      <a:pt x="38" y="58"/>
                      <a:pt x="38" y="58"/>
                    </a:cubicBezTo>
                    <a:cubicBezTo>
                      <a:pt x="41" y="58"/>
                      <a:pt x="41" y="58"/>
                      <a:pt x="41" y="58"/>
                    </a:cubicBezTo>
                    <a:cubicBezTo>
                      <a:pt x="41" y="71"/>
                      <a:pt x="41" y="81"/>
                      <a:pt x="41" y="82"/>
                    </a:cubicBezTo>
                    <a:cubicBezTo>
                      <a:pt x="41" y="84"/>
                      <a:pt x="41" y="93"/>
                      <a:pt x="41" y="93"/>
                    </a:cubicBezTo>
                    <a:cubicBezTo>
                      <a:pt x="41" y="97"/>
                      <a:pt x="44" y="100"/>
                      <a:pt x="48" y="100"/>
                    </a:cubicBezTo>
                    <a:cubicBezTo>
                      <a:pt x="49" y="100"/>
                      <a:pt x="49" y="100"/>
                      <a:pt x="50" y="100"/>
                    </a:cubicBezTo>
                    <a:cubicBezTo>
                      <a:pt x="53" y="99"/>
                      <a:pt x="55" y="96"/>
                      <a:pt x="55" y="93"/>
                    </a:cubicBezTo>
                    <a:cubicBezTo>
                      <a:pt x="55" y="58"/>
                      <a:pt x="55" y="58"/>
                      <a:pt x="55" y="58"/>
                    </a:cubicBezTo>
                    <a:cubicBezTo>
                      <a:pt x="60" y="58"/>
                      <a:pt x="60" y="58"/>
                      <a:pt x="60" y="58"/>
                    </a:cubicBezTo>
                    <a:cubicBezTo>
                      <a:pt x="60" y="58"/>
                      <a:pt x="60" y="58"/>
                      <a:pt x="60" y="58"/>
                    </a:cubicBezTo>
                    <a:cubicBezTo>
                      <a:pt x="60" y="162"/>
                      <a:pt x="60" y="162"/>
                      <a:pt x="60" y="162"/>
                    </a:cubicBezTo>
                    <a:cubicBezTo>
                      <a:pt x="38" y="162"/>
                      <a:pt x="38" y="162"/>
                      <a:pt x="38" y="162"/>
                    </a:cubicBezTo>
                    <a:cubicBezTo>
                      <a:pt x="38" y="178"/>
                      <a:pt x="38" y="178"/>
                      <a:pt x="38" y="178"/>
                    </a:cubicBezTo>
                    <a:cubicBezTo>
                      <a:pt x="75" y="178"/>
                      <a:pt x="75" y="178"/>
                      <a:pt x="75" y="178"/>
                    </a:cubicBezTo>
                    <a:cubicBezTo>
                      <a:pt x="75" y="27"/>
                      <a:pt x="75" y="27"/>
                      <a:pt x="75" y="27"/>
                    </a:cubicBezTo>
                    <a:cubicBezTo>
                      <a:pt x="55" y="27"/>
                      <a:pt x="55" y="27"/>
                      <a:pt x="55" y="27"/>
                    </a:cubicBezTo>
                    <a:cubicBezTo>
                      <a:pt x="55" y="19"/>
                      <a:pt x="55" y="19"/>
                      <a:pt x="55" y="19"/>
                    </a:cubicBezTo>
                    <a:cubicBezTo>
                      <a:pt x="73" y="15"/>
                      <a:pt x="73" y="15"/>
                      <a:pt x="73" y="15"/>
                    </a:cubicBezTo>
                    <a:cubicBezTo>
                      <a:pt x="77" y="14"/>
                      <a:pt x="79" y="10"/>
                      <a:pt x="79" y="6"/>
                    </a:cubicBezTo>
                    <a:cubicBezTo>
                      <a:pt x="78" y="3"/>
                      <a:pt x="74" y="0"/>
                      <a:pt x="70" y="1"/>
                    </a:cubicBezTo>
                    <a:cubicBezTo>
                      <a:pt x="69" y="2"/>
                      <a:pt x="50" y="6"/>
                      <a:pt x="48" y="6"/>
                    </a:cubicBezTo>
                    <a:cubicBezTo>
                      <a:pt x="46" y="7"/>
                      <a:pt x="44" y="7"/>
                      <a:pt x="43" y="9"/>
                    </a:cubicBezTo>
                    <a:close/>
                    <a:moveTo>
                      <a:pt x="38" y="27"/>
                    </a:moveTo>
                    <a:cubicBezTo>
                      <a:pt x="0" y="27"/>
                      <a:pt x="0" y="27"/>
                      <a:pt x="0" y="27"/>
                    </a:cubicBezTo>
                    <a:cubicBezTo>
                      <a:pt x="0" y="178"/>
                      <a:pt x="0" y="178"/>
                      <a:pt x="0" y="178"/>
                    </a:cubicBezTo>
                    <a:cubicBezTo>
                      <a:pt x="38" y="178"/>
                      <a:pt x="38" y="178"/>
                      <a:pt x="38" y="178"/>
                    </a:cubicBezTo>
                    <a:cubicBezTo>
                      <a:pt x="38" y="162"/>
                      <a:pt x="38" y="162"/>
                      <a:pt x="38" y="162"/>
                    </a:cubicBezTo>
                    <a:cubicBezTo>
                      <a:pt x="16" y="162"/>
                      <a:pt x="16" y="162"/>
                      <a:pt x="16" y="162"/>
                    </a:cubicBezTo>
                    <a:cubicBezTo>
                      <a:pt x="16" y="58"/>
                      <a:pt x="16" y="58"/>
                      <a:pt x="16" y="58"/>
                    </a:cubicBezTo>
                    <a:cubicBezTo>
                      <a:pt x="38" y="58"/>
                      <a:pt x="38" y="58"/>
                      <a:pt x="38" y="58"/>
                    </a:cubicBezTo>
                    <a:lnTo>
                      <a:pt x="38" y="27"/>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grpSp>
        <p:sp>
          <p:nvSpPr>
            <p:cNvPr id="450" name="Freeform 360"/>
            <p:cNvSpPr>
              <a:spLocks/>
            </p:cNvSpPr>
            <p:nvPr/>
          </p:nvSpPr>
          <p:spPr bwMode="auto">
            <a:xfrm rot="20698236" flipH="1">
              <a:off x="7650993" y="9296623"/>
              <a:ext cx="446733" cy="458843"/>
            </a:xfrm>
            <a:custGeom>
              <a:avLst/>
              <a:gdLst>
                <a:gd name="T0" fmla="*/ 14 w 63"/>
                <a:gd name="T1" fmla="*/ 59 h 65"/>
                <a:gd name="T2" fmla="*/ 31 w 63"/>
                <a:gd name="T3" fmla="*/ 65 h 65"/>
                <a:gd name="T4" fmla="*/ 63 w 63"/>
                <a:gd name="T5" fmla="*/ 33 h 65"/>
                <a:gd name="T6" fmla="*/ 31 w 63"/>
                <a:gd name="T7" fmla="*/ 0 h 65"/>
                <a:gd name="T8" fmla="*/ 0 w 63"/>
                <a:gd name="T9" fmla="*/ 28 h 65"/>
                <a:gd name="T10" fmla="*/ 31 w 63"/>
                <a:gd name="T11" fmla="*/ 28 h 65"/>
                <a:gd name="T12" fmla="*/ 42 w 63"/>
                <a:gd name="T13" fmla="*/ 28 h 65"/>
                <a:gd name="T14" fmla="*/ 35 w 63"/>
                <a:gd name="T15" fmla="*/ 36 h 65"/>
                <a:gd name="T16" fmla="*/ 14 w 63"/>
                <a:gd name="T17" fmla="*/ 59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 h="65">
                  <a:moveTo>
                    <a:pt x="14" y="59"/>
                  </a:moveTo>
                  <a:cubicBezTo>
                    <a:pt x="19" y="63"/>
                    <a:pt x="25" y="65"/>
                    <a:pt x="31" y="65"/>
                  </a:cubicBezTo>
                  <a:cubicBezTo>
                    <a:pt x="49" y="65"/>
                    <a:pt x="63" y="50"/>
                    <a:pt x="63" y="33"/>
                  </a:cubicBezTo>
                  <a:cubicBezTo>
                    <a:pt x="63" y="15"/>
                    <a:pt x="49" y="0"/>
                    <a:pt x="31" y="0"/>
                  </a:cubicBezTo>
                  <a:cubicBezTo>
                    <a:pt x="15" y="0"/>
                    <a:pt x="2" y="12"/>
                    <a:pt x="0" y="28"/>
                  </a:cubicBezTo>
                  <a:cubicBezTo>
                    <a:pt x="31" y="28"/>
                    <a:pt x="31" y="28"/>
                    <a:pt x="31" y="28"/>
                  </a:cubicBezTo>
                  <a:cubicBezTo>
                    <a:pt x="42" y="28"/>
                    <a:pt x="42" y="28"/>
                    <a:pt x="42" y="28"/>
                  </a:cubicBezTo>
                  <a:cubicBezTo>
                    <a:pt x="35" y="36"/>
                    <a:pt x="35" y="36"/>
                    <a:pt x="35" y="36"/>
                  </a:cubicBezTo>
                  <a:lnTo>
                    <a:pt x="14" y="59"/>
                  </a:lnTo>
                  <a:close/>
                </a:path>
              </a:pathLst>
            </a:custGeom>
            <a:solidFill>
              <a:schemeClr val="accent4"/>
            </a:solidFill>
            <a:ln>
              <a:noFill/>
            </a:ln>
            <a:extLst/>
          </p:spPr>
          <p:txBody>
            <a:bodyPr vert="horz" wrap="square" lIns="182843" tIns="91422" rIns="182843" bIns="91422" numCol="1" anchor="t" anchorCtr="0" compatLnSpc="1">
              <a:prstTxWarp prst="textNoShape">
                <a:avLst/>
              </a:prstTxWarp>
            </a:bodyPr>
            <a:lstStyle/>
            <a:p>
              <a:endParaRPr lang="id-ID" dirty="0">
                <a:latin typeface="Lato Light"/>
              </a:endParaRPr>
            </a:p>
          </p:txBody>
        </p:sp>
        <p:grpSp>
          <p:nvGrpSpPr>
            <p:cNvPr id="451" name="Group 450"/>
            <p:cNvGrpSpPr/>
            <p:nvPr/>
          </p:nvGrpSpPr>
          <p:grpSpPr>
            <a:xfrm rot="20698236" flipH="1">
              <a:off x="6478182" y="8293773"/>
              <a:ext cx="570644" cy="539940"/>
              <a:chOff x="4928237" y="4003512"/>
              <a:chExt cx="320960" cy="303612"/>
            </a:xfrm>
            <a:solidFill>
              <a:schemeClr val="accent2"/>
            </a:solidFill>
          </p:grpSpPr>
          <p:sp>
            <p:nvSpPr>
              <p:cNvPr id="452" name="Freeform 116"/>
              <p:cNvSpPr>
                <a:spLocks/>
              </p:cNvSpPr>
              <p:nvPr/>
            </p:nvSpPr>
            <p:spPr bwMode="auto">
              <a:xfrm>
                <a:off x="4928237" y="4230980"/>
                <a:ext cx="320960" cy="76144"/>
              </a:xfrm>
              <a:custGeom>
                <a:avLst/>
                <a:gdLst>
                  <a:gd name="T0" fmla="*/ 302 w 333"/>
                  <a:gd name="T1" fmla="*/ 48 h 79"/>
                  <a:gd name="T2" fmla="*/ 30 w 333"/>
                  <a:gd name="T3" fmla="*/ 48 h 79"/>
                  <a:gd name="T4" fmla="*/ 30 w 333"/>
                  <a:gd name="T5" fmla="*/ 0 h 79"/>
                  <a:gd name="T6" fmla="*/ 0 w 333"/>
                  <a:gd name="T7" fmla="*/ 0 h 79"/>
                  <a:gd name="T8" fmla="*/ 0 w 333"/>
                  <a:gd name="T9" fmla="*/ 79 h 79"/>
                  <a:gd name="T10" fmla="*/ 333 w 333"/>
                  <a:gd name="T11" fmla="*/ 79 h 79"/>
                  <a:gd name="T12" fmla="*/ 333 w 333"/>
                  <a:gd name="T13" fmla="*/ 0 h 79"/>
                  <a:gd name="T14" fmla="*/ 302 w 333"/>
                  <a:gd name="T15" fmla="*/ 0 h 79"/>
                  <a:gd name="T16" fmla="*/ 302 w 333"/>
                  <a:gd name="T17" fmla="*/ 48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3" h="79">
                    <a:moveTo>
                      <a:pt x="302" y="48"/>
                    </a:moveTo>
                    <a:lnTo>
                      <a:pt x="30" y="48"/>
                    </a:lnTo>
                    <a:lnTo>
                      <a:pt x="30" y="0"/>
                    </a:lnTo>
                    <a:lnTo>
                      <a:pt x="0" y="0"/>
                    </a:lnTo>
                    <a:lnTo>
                      <a:pt x="0" y="79"/>
                    </a:lnTo>
                    <a:lnTo>
                      <a:pt x="333" y="79"/>
                    </a:lnTo>
                    <a:lnTo>
                      <a:pt x="333" y="0"/>
                    </a:lnTo>
                    <a:lnTo>
                      <a:pt x="302" y="0"/>
                    </a:lnTo>
                    <a:lnTo>
                      <a:pt x="302" y="48"/>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453" name="Freeform 117"/>
              <p:cNvSpPr>
                <a:spLocks/>
              </p:cNvSpPr>
              <p:nvPr/>
            </p:nvSpPr>
            <p:spPr bwMode="auto">
              <a:xfrm>
                <a:off x="4973537" y="4003512"/>
                <a:ext cx="237105" cy="252527"/>
              </a:xfrm>
              <a:custGeom>
                <a:avLst/>
                <a:gdLst>
                  <a:gd name="T0" fmla="*/ 42 w 246"/>
                  <a:gd name="T1" fmla="*/ 151 h 262"/>
                  <a:gd name="T2" fmla="*/ 42 w 246"/>
                  <a:gd name="T3" fmla="*/ 262 h 262"/>
                  <a:gd name="T4" fmla="*/ 203 w 246"/>
                  <a:gd name="T5" fmla="*/ 262 h 262"/>
                  <a:gd name="T6" fmla="*/ 203 w 246"/>
                  <a:gd name="T7" fmla="*/ 151 h 262"/>
                  <a:gd name="T8" fmla="*/ 246 w 246"/>
                  <a:gd name="T9" fmla="*/ 151 h 262"/>
                  <a:gd name="T10" fmla="*/ 123 w 246"/>
                  <a:gd name="T11" fmla="*/ 0 h 262"/>
                  <a:gd name="T12" fmla="*/ 0 w 246"/>
                  <a:gd name="T13" fmla="*/ 151 h 262"/>
                  <a:gd name="T14" fmla="*/ 42 w 246"/>
                  <a:gd name="T15" fmla="*/ 151 h 2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6" h="262">
                    <a:moveTo>
                      <a:pt x="42" y="151"/>
                    </a:moveTo>
                    <a:lnTo>
                      <a:pt x="42" y="262"/>
                    </a:lnTo>
                    <a:lnTo>
                      <a:pt x="203" y="262"/>
                    </a:lnTo>
                    <a:lnTo>
                      <a:pt x="203" y="151"/>
                    </a:lnTo>
                    <a:lnTo>
                      <a:pt x="246" y="151"/>
                    </a:lnTo>
                    <a:lnTo>
                      <a:pt x="123" y="0"/>
                    </a:lnTo>
                    <a:lnTo>
                      <a:pt x="0" y="151"/>
                    </a:lnTo>
                    <a:lnTo>
                      <a:pt x="42" y="151"/>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grpSp>
        <p:grpSp>
          <p:nvGrpSpPr>
            <p:cNvPr id="454" name="Group 453"/>
            <p:cNvGrpSpPr/>
            <p:nvPr/>
          </p:nvGrpSpPr>
          <p:grpSpPr>
            <a:xfrm rot="20698236" flipH="1">
              <a:off x="8275857" y="9227729"/>
              <a:ext cx="656328" cy="673638"/>
              <a:chOff x="5820755" y="5323978"/>
              <a:chExt cx="369153" cy="378791"/>
            </a:xfrm>
            <a:solidFill>
              <a:schemeClr val="accent2"/>
            </a:solidFill>
          </p:grpSpPr>
          <p:sp>
            <p:nvSpPr>
              <p:cNvPr id="455" name="Freeform 294"/>
              <p:cNvSpPr>
                <a:spLocks/>
              </p:cNvSpPr>
              <p:nvPr/>
            </p:nvSpPr>
            <p:spPr bwMode="auto">
              <a:xfrm>
                <a:off x="5820755" y="5323978"/>
                <a:ext cx="339273" cy="346984"/>
              </a:xfrm>
              <a:custGeom>
                <a:avLst/>
                <a:gdLst>
                  <a:gd name="T0" fmla="*/ 146 w 149"/>
                  <a:gd name="T1" fmla="*/ 107 h 152"/>
                  <a:gd name="T2" fmla="*/ 116 w 149"/>
                  <a:gd name="T3" fmla="*/ 77 h 152"/>
                  <a:gd name="T4" fmla="*/ 112 w 149"/>
                  <a:gd name="T5" fmla="*/ 72 h 152"/>
                  <a:gd name="T6" fmla="*/ 82 w 149"/>
                  <a:gd name="T7" fmla="*/ 38 h 152"/>
                  <a:gd name="T8" fmla="*/ 70 w 149"/>
                  <a:gd name="T9" fmla="*/ 9 h 152"/>
                  <a:gd name="T10" fmla="*/ 54 w 149"/>
                  <a:gd name="T11" fmla="*/ 8 h 152"/>
                  <a:gd name="T12" fmla="*/ 48 w 149"/>
                  <a:gd name="T13" fmla="*/ 21 h 152"/>
                  <a:gd name="T14" fmla="*/ 57 w 149"/>
                  <a:gd name="T15" fmla="*/ 43 h 152"/>
                  <a:gd name="T16" fmla="*/ 58 w 149"/>
                  <a:gd name="T17" fmla="*/ 58 h 152"/>
                  <a:gd name="T18" fmla="*/ 14 w 149"/>
                  <a:gd name="T19" fmla="*/ 58 h 152"/>
                  <a:gd name="T20" fmla="*/ 3 w 149"/>
                  <a:gd name="T21" fmla="*/ 73 h 152"/>
                  <a:gd name="T22" fmla="*/ 26 w 149"/>
                  <a:gd name="T23" fmla="*/ 136 h 152"/>
                  <a:gd name="T24" fmla="*/ 35 w 149"/>
                  <a:gd name="T25" fmla="*/ 142 h 152"/>
                  <a:gd name="T26" fmla="*/ 89 w 149"/>
                  <a:gd name="T27" fmla="*/ 142 h 152"/>
                  <a:gd name="T28" fmla="*/ 100 w 149"/>
                  <a:gd name="T29" fmla="*/ 147 h 152"/>
                  <a:gd name="T30" fmla="*/ 103 w 149"/>
                  <a:gd name="T31" fmla="*/ 150 h 152"/>
                  <a:gd name="T32" fmla="*/ 113 w 149"/>
                  <a:gd name="T33" fmla="*/ 150 h 152"/>
                  <a:gd name="T34" fmla="*/ 146 w 149"/>
                  <a:gd name="T35" fmla="*/ 116 h 152"/>
                  <a:gd name="T36" fmla="*/ 146 w 149"/>
                  <a:gd name="T37" fmla="*/ 107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49" h="152">
                    <a:moveTo>
                      <a:pt x="146" y="107"/>
                    </a:moveTo>
                    <a:cubicBezTo>
                      <a:pt x="116" y="77"/>
                      <a:pt x="116" y="77"/>
                      <a:pt x="116" y="77"/>
                    </a:cubicBezTo>
                    <a:cubicBezTo>
                      <a:pt x="114" y="75"/>
                      <a:pt x="112" y="72"/>
                      <a:pt x="112" y="72"/>
                    </a:cubicBezTo>
                    <a:cubicBezTo>
                      <a:pt x="112" y="72"/>
                      <a:pt x="100" y="50"/>
                      <a:pt x="82" y="38"/>
                    </a:cubicBezTo>
                    <a:cubicBezTo>
                      <a:pt x="65" y="27"/>
                      <a:pt x="70" y="19"/>
                      <a:pt x="70" y="9"/>
                    </a:cubicBezTo>
                    <a:cubicBezTo>
                      <a:pt x="70" y="2"/>
                      <a:pt x="60" y="0"/>
                      <a:pt x="54" y="8"/>
                    </a:cubicBezTo>
                    <a:cubicBezTo>
                      <a:pt x="51" y="11"/>
                      <a:pt x="49" y="17"/>
                      <a:pt x="48" y="21"/>
                    </a:cubicBezTo>
                    <a:cubicBezTo>
                      <a:pt x="47" y="32"/>
                      <a:pt x="55" y="39"/>
                      <a:pt x="57" y="43"/>
                    </a:cubicBezTo>
                    <a:cubicBezTo>
                      <a:pt x="59" y="46"/>
                      <a:pt x="60" y="51"/>
                      <a:pt x="58" y="58"/>
                    </a:cubicBezTo>
                    <a:cubicBezTo>
                      <a:pt x="14" y="58"/>
                      <a:pt x="14" y="58"/>
                      <a:pt x="14" y="58"/>
                    </a:cubicBezTo>
                    <a:cubicBezTo>
                      <a:pt x="5" y="58"/>
                      <a:pt x="0" y="65"/>
                      <a:pt x="3" y="73"/>
                    </a:cubicBezTo>
                    <a:cubicBezTo>
                      <a:pt x="26" y="136"/>
                      <a:pt x="26" y="136"/>
                      <a:pt x="26" y="136"/>
                    </a:cubicBezTo>
                    <a:cubicBezTo>
                      <a:pt x="27" y="139"/>
                      <a:pt x="31" y="142"/>
                      <a:pt x="35" y="142"/>
                    </a:cubicBezTo>
                    <a:cubicBezTo>
                      <a:pt x="89" y="142"/>
                      <a:pt x="89" y="142"/>
                      <a:pt x="89" y="142"/>
                    </a:cubicBezTo>
                    <a:cubicBezTo>
                      <a:pt x="92" y="142"/>
                      <a:pt x="98" y="144"/>
                      <a:pt x="100" y="147"/>
                    </a:cubicBezTo>
                    <a:cubicBezTo>
                      <a:pt x="103" y="150"/>
                      <a:pt x="103" y="150"/>
                      <a:pt x="103" y="150"/>
                    </a:cubicBezTo>
                    <a:cubicBezTo>
                      <a:pt x="106" y="152"/>
                      <a:pt x="110" y="152"/>
                      <a:pt x="113" y="150"/>
                    </a:cubicBezTo>
                    <a:cubicBezTo>
                      <a:pt x="146" y="116"/>
                      <a:pt x="146" y="116"/>
                      <a:pt x="146" y="116"/>
                    </a:cubicBezTo>
                    <a:cubicBezTo>
                      <a:pt x="149" y="114"/>
                      <a:pt x="149" y="109"/>
                      <a:pt x="146" y="107"/>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456" name="Freeform 295"/>
              <p:cNvSpPr>
                <a:spLocks/>
              </p:cNvSpPr>
              <p:nvPr/>
            </p:nvSpPr>
            <p:spPr bwMode="auto">
              <a:xfrm>
                <a:off x="6080993" y="5593854"/>
                <a:ext cx="108915" cy="108915"/>
              </a:xfrm>
              <a:custGeom>
                <a:avLst/>
                <a:gdLst>
                  <a:gd name="T0" fmla="*/ 21 w 113"/>
                  <a:gd name="T1" fmla="*/ 113 h 113"/>
                  <a:gd name="T2" fmla="*/ 0 w 113"/>
                  <a:gd name="T3" fmla="*/ 92 h 113"/>
                  <a:gd name="T4" fmla="*/ 92 w 113"/>
                  <a:gd name="T5" fmla="*/ 0 h 113"/>
                  <a:gd name="T6" fmla="*/ 113 w 113"/>
                  <a:gd name="T7" fmla="*/ 21 h 113"/>
                  <a:gd name="T8" fmla="*/ 21 w 113"/>
                  <a:gd name="T9" fmla="*/ 113 h 113"/>
                </a:gdLst>
                <a:ahLst/>
                <a:cxnLst>
                  <a:cxn ang="0">
                    <a:pos x="T0" y="T1"/>
                  </a:cxn>
                  <a:cxn ang="0">
                    <a:pos x="T2" y="T3"/>
                  </a:cxn>
                  <a:cxn ang="0">
                    <a:pos x="T4" y="T5"/>
                  </a:cxn>
                  <a:cxn ang="0">
                    <a:pos x="T6" y="T7"/>
                  </a:cxn>
                  <a:cxn ang="0">
                    <a:pos x="T8" y="T9"/>
                  </a:cxn>
                </a:cxnLst>
                <a:rect l="0" t="0" r="r" b="b"/>
                <a:pathLst>
                  <a:path w="113" h="113">
                    <a:moveTo>
                      <a:pt x="21" y="113"/>
                    </a:moveTo>
                    <a:lnTo>
                      <a:pt x="0" y="92"/>
                    </a:lnTo>
                    <a:lnTo>
                      <a:pt x="92" y="0"/>
                    </a:lnTo>
                    <a:lnTo>
                      <a:pt x="113" y="21"/>
                    </a:lnTo>
                    <a:lnTo>
                      <a:pt x="21" y="113"/>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grpSp>
        <p:grpSp>
          <p:nvGrpSpPr>
            <p:cNvPr id="457" name="Group 456"/>
            <p:cNvGrpSpPr/>
            <p:nvPr/>
          </p:nvGrpSpPr>
          <p:grpSpPr>
            <a:xfrm rot="20698236" flipH="1">
              <a:off x="9363032" y="10376633"/>
              <a:ext cx="457543" cy="383958"/>
              <a:chOff x="9404326" y="3554361"/>
              <a:chExt cx="257346" cy="215902"/>
            </a:xfrm>
            <a:solidFill>
              <a:schemeClr val="accent6"/>
            </a:solidFill>
          </p:grpSpPr>
          <p:sp>
            <p:nvSpPr>
              <p:cNvPr id="458" name="Freeform 229"/>
              <p:cNvSpPr>
                <a:spLocks noEditPoints="1"/>
              </p:cNvSpPr>
              <p:nvPr/>
            </p:nvSpPr>
            <p:spPr bwMode="auto">
              <a:xfrm>
                <a:off x="9404326" y="3649782"/>
                <a:ext cx="257346" cy="120481"/>
              </a:xfrm>
              <a:custGeom>
                <a:avLst/>
                <a:gdLst>
                  <a:gd name="T0" fmla="*/ 238 w 267"/>
                  <a:gd name="T1" fmla="*/ 0 h 125"/>
                  <a:gd name="T2" fmla="*/ 238 w 267"/>
                  <a:gd name="T3" fmla="*/ 40 h 125"/>
                  <a:gd name="T4" fmla="*/ 238 w 267"/>
                  <a:gd name="T5" fmla="*/ 40 h 125"/>
                  <a:gd name="T6" fmla="*/ 238 w 267"/>
                  <a:gd name="T7" fmla="*/ 17 h 125"/>
                  <a:gd name="T8" fmla="*/ 231 w 267"/>
                  <a:gd name="T9" fmla="*/ 52 h 125"/>
                  <a:gd name="T10" fmla="*/ 219 w 267"/>
                  <a:gd name="T11" fmla="*/ 90 h 125"/>
                  <a:gd name="T12" fmla="*/ 219 w 267"/>
                  <a:gd name="T13" fmla="*/ 114 h 125"/>
                  <a:gd name="T14" fmla="*/ 219 w 267"/>
                  <a:gd name="T15" fmla="*/ 114 h 125"/>
                  <a:gd name="T16" fmla="*/ 219 w 267"/>
                  <a:gd name="T17" fmla="*/ 0 h 125"/>
                  <a:gd name="T18" fmla="*/ 215 w 267"/>
                  <a:gd name="T19" fmla="*/ 40 h 125"/>
                  <a:gd name="T20" fmla="*/ 219 w 267"/>
                  <a:gd name="T21" fmla="*/ 76 h 125"/>
                  <a:gd name="T22" fmla="*/ 219 w 267"/>
                  <a:gd name="T23" fmla="*/ 0 h 125"/>
                  <a:gd name="T24" fmla="*/ 184 w 267"/>
                  <a:gd name="T25" fmla="*/ 114 h 125"/>
                  <a:gd name="T26" fmla="*/ 184 w 267"/>
                  <a:gd name="T27" fmla="*/ 0 h 125"/>
                  <a:gd name="T28" fmla="*/ 184 w 267"/>
                  <a:gd name="T29" fmla="*/ 76 h 125"/>
                  <a:gd name="T30" fmla="*/ 191 w 267"/>
                  <a:gd name="T31" fmla="*/ 40 h 125"/>
                  <a:gd name="T32" fmla="*/ 203 w 267"/>
                  <a:gd name="T33" fmla="*/ 0 h 125"/>
                  <a:gd name="T34" fmla="*/ 167 w 267"/>
                  <a:gd name="T35" fmla="*/ 114 h 125"/>
                  <a:gd name="T36" fmla="*/ 167 w 267"/>
                  <a:gd name="T37" fmla="*/ 0 h 125"/>
                  <a:gd name="T38" fmla="*/ 167 w 267"/>
                  <a:gd name="T39" fmla="*/ 40 h 125"/>
                  <a:gd name="T40" fmla="*/ 172 w 267"/>
                  <a:gd name="T41" fmla="*/ 76 h 125"/>
                  <a:gd name="T42" fmla="*/ 184 w 267"/>
                  <a:gd name="T43" fmla="*/ 0 h 125"/>
                  <a:gd name="T44" fmla="*/ 149 w 267"/>
                  <a:gd name="T45" fmla="*/ 114 h 125"/>
                  <a:gd name="T46" fmla="*/ 149 w 267"/>
                  <a:gd name="T47" fmla="*/ 0 h 125"/>
                  <a:gd name="T48" fmla="*/ 149 w 267"/>
                  <a:gd name="T49" fmla="*/ 76 h 125"/>
                  <a:gd name="T50" fmla="*/ 156 w 267"/>
                  <a:gd name="T51" fmla="*/ 40 h 125"/>
                  <a:gd name="T52" fmla="*/ 167 w 267"/>
                  <a:gd name="T53" fmla="*/ 0 h 125"/>
                  <a:gd name="T54" fmla="*/ 132 w 267"/>
                  <a:gd name="T55" fmla="*/ 114 h 125"/>
                  <a:gd name="T56" fmla="*/ 132 w 267"/>
                  <a:gd name="T57" fmla="*/ 0 h 125"/>
                  <a:gd name="T58" fmla="*/ 132 w 267"/>
                  <a:gd name="T59" fmla="*/ 40 h 125"/>
                  <a:gd name="T60" fmla="*/ 139 w 267"/>
                  <a:gd name="T61" fmla="*/ 76 h 125"/>
                  <a:gd name="T62" fmla="*/ 149 w 267"/>
                  <a:gd name="T63" fmla="*/ 0 h 125"/>
                  <a:gd name="T64" fmla="*/ 115 w 267"/>
                  <a:gd name="T65" fmla="*/ 114 h 125"/>
                  <a:gd name="T66" fmla="*/ 115 w 267"/>
                  <a:gd name="T67" fmla="*/ 0 h 125"/>
                  <a:gd name="T68" fmla="*/ 115 w 267"/>
                  <a:gd name="T69" fmla="*/ 76 h 125"/>
                  <a:gd name="T70" fmla="*/ 120 w 267"/>
                  <a:gd name="T71" fmla="*/ 40 h 125"/>
                  <a:gd name="T72" fmla="*/ 132 w 267"/>
                  <a:gd name="T73" fmla="*/ 0 h 125"/>
                  <a:gd name="T74" fmla="*/ 97 w 267"/>
                  <a:gd name="T75" fmla="*/ 114 h 125"/>
                  <a:gd name="T76" fmla="*/ 97 w 267"/>
                  <a:gd name="T77" fmla="*/ 0 h 125"/>
                  <a:gd name="T78" fmla="*/ 97 w 267"/>
                  <a:gd name="T79" fmla="*/ 40 h 125"/>
                  <a:gd name="T80" fmla="*/ 104 w 267"/>
                  <a:gd name="T81" fmla="*/ 76 h 125"/>
                  <a:gd name="T82" fmla="*/ 115 w 267"/>
                  <a:gd name="T83" fmla="*/ 0 h 125"/>
                  <a:gd name="T84" fmla="*/ 80 w 267"/>
                  <a:gd name="T85" fmla="*/ 114 h 125"/>
                  <a:gd name="T86" fmla="*/ 80 w 267"/>
                  <a:gd name="T87" fmla="*/ 0 h 125"/>
                  <a:gd name="T88" fmla="*/ 80 w 267"/>
                  <a:gd name="T89" fmla="*/ 76 h 125"/>
                  <a:gd name="T90" fmla="*/ 85 w 267"/>
                  <a:gd name="T91" fmla="*/ 40 h 125"/>
                  <a:gd name="T92" fmla="*/ 97 w 267"/>
                  <a:gd name="T93" fmla="*/ 0 h 125"/>
                  <a:gd name="T94" fmla="*/ 61 w 267"/>
                  <a:gd name="T95" fmla="*/ 114 h 125"/>
                  <a:gd name="T96" fmla="*/ 61 w 267"/>
                  <a:gd name="T97" fmla="*/ 0 h 125"/>
                  <a:gd name="T98" fmla="*/ 61 w 267"/>
                  <a:gd name="T99" fmla="*/ 40 h 125"/>
                  <a:gd name="T100" fmla="*/ 68 w 267"/>
                  <a:gd name="T101" fmla="*/ 76 h 125"/>
                  <a:gd name="T102" fmla="*/ 80 w 267"/>
                  <a:gd name="T103" fmla="*/ 0 h 125"/>
                  <a:gd name="T104" fmla="*/ 45 w 267"/>
                  <a:gd name="T105" fmla="*/ 114 h 125"/>
                  <a:gd name="T106" fmla="*/ 45 w 267"/>
                  <a:gd name="T107" fmla="*/ 0 h 125"/>
                  <a:gd name="T108" fmla="*/ 45 w 267"/>
                  <a:gd name="T109" fmla="*/ 76 h 125"/>
                  <a:gd name="T110" fmla="*/ 49 w 267"/>
                  <a:gd name="T111" fmla="*/ 40 h 125"/>
                  <a:gd name="T112" fmla="*/ 61 w 267"/>
                  <a:gd name="T113" fmla="*/ 0 h 125"/>
                  <a:gd name="T114" fmla="*/ 45 w 267"/>
                  <a:gd name="T115" fmla="*/ 90 h 125"/>
                  <a:gd name="T116" fmla="*/ 33 w 267"/>
                  <a:gd name="T117" fmla="*/ 52 h 125"/>
                  <a:gd name="T118" fmla="*/ 26 w 267"/>
                  <a:gd name="T119" fmla="*/ 17 h 125"/>
                  <a:gd name="T120" fmla="*/ 26 w 267"/>
                  <a:gd name="T121" fmla="*/ 125 h 125"/>
                  <a:gd name="T122" fmla="*/ 14 w 267"/>
                  <a:gd name="T123" fmla="*/ 40 h 125"/>
                  <a:gd name="T124" fmla="*/ 26 w 267"/>
                  <a:gd name="T125"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67" h="125">
                    <a:moveTo>
                      <a:pt x="238" y="125"/>
                    </a:moveTo>
                    <a:lnTo>
                      <a:pt x="267" y="125"/>
                    </a:lnTo>
                    <a:lnTo>
                      <a:pt x="267" y="0"/>
                    </a:lnTo>
                    <a:lnTo>
                      <a:pt x="238" y="0"/>
                    </a:lnTo>
                    <a:lnTo>
                      <a:pt x="238" y="17"/>
                    </a:lnTo>
                    <a:lnTo>
                      <a:pt x="250" y="17"/>
                    </a:lnTo>
                    <a:lnTo>
                      <a:pt x="250" y="40"/>
                    </a:lnTo>
                    <a:lnTo>
                      <a:pt x="238" y="40"/>
                    </a:lnTo>
                    <a:lnTo>
                      <a:pt x="238" y="125"/>
                    </a:lnTo>
                    <a:close/>
                    <a:moveTo>
                      <a:pt x="219" y="125"/>
                    </a:moveTo>
                    <a:lnTo>
                      <a:pt x="238" y="125"/>
                    </a:lnTo>
                    <a:lnTo>
                      <a:pt x="238" y="40"/>
                    </a:lnTo>
                    <a:lnTo>
                      <a:pt x="227" y="40"/>
                    </a:lnTo>
                    <a:lnTo>
                      <a:pt x="227" y="17"/>
                    </a:lnTo>
                    <a:lnTo>
                      <a:pt x="227" y="17"/>
                    </a:lnTo>
                    <a:lnTo>
                      <a:pt x="238" y="17"/>
                    </a:lnTo>
                    <a:lnTo>
                      <a:pt x="238" y="0"/>
                    </a:lnTo>
                    <a:lnTo>
                      <a:pt x="219" y="0"/>
                    </a:lnTo>
                    <a:lnTo>
                      <a:pt x="219" y="52"/>
                    </a:lnTo>
                    <a:lnTo>
                      <a:pt x="231" y="52"/>
                    </a:lnTo>
                    <a:lnTo>
                      <a:pt x="231" y="76"/>
                    </a:lnTo>
                    <a:lnTo>
                      <a:pt x="231" y="76"/>
                    </a:lnTo>
                    <a:lnTo>
                      <a:pt x="219" y="76"/>
                    </a:lnTo>
                    <a:lnTo>
                      <a:pt x="219" y="90"/>
                    </a:lnTo>
                    <a:lnTo>
                      <a:pt x="219" y="90"/>
                    </a:lnTo>
                    <a:lnTo>
                      <a:pt x="219" y="114"/>
                    </a:lnTo>
                    <a:lnTo>
                      <a:pt x="219" y="114"/>
                    </a:lnTo>
                    <a:lnTo>
                      <a:pt x="219" y="114"/>
                    </a:lnTo>
                    <a:lnTo>
                      <a:pt x="219" y="125"/>
                    </a:lnTo>
                    <a:close/>
                    <a:moveTo>
                      <a:pt x="203" y="125"/>
                    </a:moveTo>
                    <a:lnTo>
                      <a:pt x="219" y="125"/>
                    </a:lnTo>
                    <a:lnTo>
                      <a:pt x="219" y="114"/>
                    </a:lnTo>
                    <a:lnTo>
                      <a:pt x="203" y="114"/>
                    </a:lnTo>
                    <a:lnTo>
                      <a:pt x="203" y="125"/>
                    </a:lnTo>
                    <a:lnTo>
                      <a:pt x="203" y="125"/>
                    </a:lnTo>
                    <a:close/>
                    <a:moveTo>
                      <a:pt x="219" y="0"/>
                    </a:moveTo>
                    <a:lnTo>
                      <a:pt x="203" y="0"/>
                    </a:lnTo>
                    <a:lnTo>
                      <a:pt x="203" y="17"/>
                    </a:lnTo>
                    <a:lnTo>
                      <a:pt x="215" y="17"/>
                    </a:lnTo>
                    <a:lnTo>
                      <a:pt x="215" y="40"/>
                    </a:lnTo>
                    <a:lnTo>
                      <a:pt x="203" y="40"/>
                    </a:lnTo>
                    <a:lnTo>
                      <a:pt x="203" y="90"/>
                    </a:lnTo>
                    <a:lnTo>
                      <a:pt x="219" y="90"/>
                    </a:lnTo>
                    <a:lnTo>
                      <a:pt x="219" y="76"/>
                    </a:lnTo>
                    <a:lnTo>
                      <a:pt x="208" y="76"/>
                    </a:lnTo>
                    <a:lnTo>
                      <a:pt x="208" y="52"/>
                    </a:lnTo>
                    <a:lnTo>
                      <a:pt x="219" y="52"/>
                    </a:lnTo>
                    <a:lnTo>
                      <a:pt x="219" y="0"/>
                    </a:lnTo>
                    <a:close/>
                    <a:moveTo>
                      <a:pt x="184" y="125"/>
                    </a:moveTo>
                    <a:lnTo>
                      <a:pt x="203" y="125"/>
                    </a:lnTo>
                    <a:lnTo>
                      <a:pt x="203" y="114"/>
                    </a:lnTo>
                    <a:lnTo>
                      <a:pt x="184" y="114"/>
                    </a:lnTo>
                    <a:lnTo>
                      <a:pt x="184" y="125"/>
                    </a:lnTo>
                    <a:lnTo>
                      <a:pt x="184" y="125"/>
                    </a:lnTo>
                    <a:close/>
                    <a:moveTo>
                      <a:pt x="203" y="0"/>
                    </a:moveTo>
                    <a:lnTo>
                      <a:pt x="184" y="0"/>
                    </a:lnTo>
                    <a:lnTo>
                      <a:pt x="184" y="52"/>
                    </a:lnTo>
                    <a:lnTo>
                      <a:pt x="196" y="52"/>
                    </a:lnTo>
                    <a:lnTo>
                      <a:pt x="196" y="76"/>
                    </a:lnTo>
                    <a:lnTo>
                      <a:pt x="184" y="76"/>
                    </a:lnTo>
                    <a:lnTo>
                      <a:pt x="184" y="90"/>
                    </a:lnTo>
                    <a:lnTo>
                      <a:pt x="203" y="90"/>
                    </a:lnTo>
                    <a:lnTo>
                      <a:pt x="203" y="40"/>
                    </a:lnTo>
                    <a:lnTo>
                      <a:pt x="191" y="40"/>
                    </a:lnTo>
                    <a:lnTo>
                      <a:pt x="191" y="17"/>
                    </a:lnTo>
                    <a:lnTo>
                      <a:pt x="191" y="17"/>
                    </a:lnTo>
                    <a:lnTo>
                      <a:pt x="203" y="17"/>
                    </a:lnTo>
                    <a:lnTo>
                      <a:pt x="203" y="0"/>
                    </a:lnTo>
                    <a:close/>
                    <a:moveTo>
                      <a:pt x="167" y="125"/>
                    </a:moveTo>
                    <a:lnTo>
                      <a:pt x="184" y="125"/>
                    </a:lnTo>
                    <a:lnTo>
                      <a:pt x="184" y="114"/>
                    </a:lnTo>
                    <a:lnTo>
                      <a:pt x="167" y="114"/>
                    </a:lnTo>
                    <a:lnTo>
                      <a:pt x="167" y="125"/>
                    </a:lnTo>
                    <a:lnTo>
                      <a:pt x="167" y="125"/>
                    </a:lnTo>
                    <a:close/>
                    <a:moveTo>
                      <a:pt x="184" y="0"/>
                    </a:moveTo>
                    <a:lnTo>
                      <a:pt x="167" y="0"/>
                    </a:lnTo>
                    <a:lnTo>
                      <a:pt x="167" y="17"/>
                    </a:lnTo>
                    <a:lnTo>
                      <a:pt x="179" y="17"/>
                    </a:lnTo>
                    <a:lnTo>
                      <a:pt x="179" y="40"/>
                    </a:lnTo>
                    <a:lnTo>
                      <a:pt x="167" y="40"/>
                    </a:lnTo>
                    <a:lnTo>
                      <a:pt x="167" y="90"/>
                    </a:lnTo>
                    <a:lnTo>
                      <a:pt x="184" y="90"/>
                    </a:lnTo>
                    <a:lnTo>
                      <a:pt x="184" y="76"/>
                    </a:lnTo>
                    <a:lnTo>
                      <a:pt x="172" y="76"/>
                    </a:lnTo>
                    <a:lnTo>
                      <a:pt x="172" y="76"/>
                    </a:lnTo>
                    <a:lnTo>
                      <a:pt x="172" y="52"/>
                    </a:lnTo>
                    <a:lnTo>
                      <a:pt x="184" y="52"/>
                    </a:lnTo>
                    <a:lnTo>
                      <a:pt x="184" y="0"/>
                    </a:lnTo>
                    <a:close/>
                    <a:moveTo>
                      <a:pt x="149" y="125"/>
                    </a:moveTo>
                    <a:lnTo>
                      <a:pt x="167" y="125"/>
                    </a:lnTo>
                    <a:lnTo>
                      <a:pt x="167" y="114"/>
                    </a:lnTo>
                    <a:lnTo>
                      <a:pt x="149" y="114"/>
                    </a:lnTo>
                    <a:lnTo>
                      <a:pt x="149" y="125"/>
                    </a:lnTo>
                    <a:lnTo>
                      <a:pt x="149" y="125"/>
                    </a:lnTo>
                    <a:close/>
                    <a:moveTo>
                      <a:pt x="167" y="0"/>
                    </a:moveTo>
                    <a:lnTo>
                      <a:pt x="149" y="0"/>
                    </a:lnTo>
                    <a:lnTo>
                      <a:pt x="149" y="52"/>
                    </a:lnTo>
                    <a:lnTo>
                      <a:pt x="160" y="52"/>
                    </a:lnTo>
                    <a:lnTo>
                      <a:pt x="160" y="76"/>
                    </a:lnTo>
                    <a:lnTo>
                      <a:pt x="149" y="76"/>
                    </a:lnTo>
                    <a:lnTo>
                      <a:pt x="149" y="90"/>
                    </a:lnTo>
                    <a:lnTo>
                      <a:pt x="167" y="90"/>
                    </a:lnTo>
                    <a:lnTo>
                      <a:pt x="167" y="40"/>
                    </a:lnTo>
                    <a:lnTo>
                      <a:pt x="156" y="40"/>
                    </a:lnTo>
                    <a:lnTo>
                      <a:pt x="156" y="17"/>
                    </a:lnTo>
                    <a:lnTo>
                      <a:pt x="156" y="17"/>
                    </a:lnTo>
                    <a:lnTo>
                      <a:pt x="167" y="17"/>
                    </a:lnTo>
                    <a:lnTo>
                      <a:pt x="167" y="0"/>
                    </a:lnTo>
                    <a:close/>
                    <a:moveTo>
                      <a:pt x="132" y="125"/>
                    </a:moveTo>
                    <a:lnTo>
                      <a:pt x="149" y="125"/>
                    </a:lnTo>
                    <a:lnTo>
                      <a:pt x="149" y="114"/>
                    </a:lnTo>
                    <a:lnTo>
                      <a:pt x="132" y="114"/>
                    </a:lnTo>
                    <a:lnTo>
                      <a:pt x="132" y="125"/>
                    </a:lnTo>
                    <a:lnTo>
                      <a:pt x="132" y="125"/>
                    </a:lnTo>
                    <a:close/>
                    <a:moveTo>
                      <a:pt x="149" y="0"/>
                    </a:moveTo>
                    <a:lnTo>
                      <a:pt x="132" y="0"/>
                    </a:lnTo>
                    <a:lnTo>
                      <a:pt x="132" y="17"/>
                    </a:lnTo>
                    <a:lnTo>
                      <a:pt x="144" y="17"/>
                    </a:lnTo>
                    <a:lnTo>
                      <a:pt x="144" y="40"/>
                    </a:lnTo>
                    <a:lnTo>
                      <a:pt x="132" y="40"/>
                    </a:lnTo>
                    <a:lnTo>
                      <a:pt x="132" y="90"/>
                    </a:lnTo>
                    <a:lnTo>
                      <a:pt x="149" y="90"/>
                    </a:lnTo>
                    <a:lnTo>
                      <a:pt x="149" y="76"/>
                    </a:lnTo>
                    <a:lnTo>
                      <a:pt x="139" y="76"/>
                    </a:lnTo>
                    <a:lnTo>
                      <a:pt x="139" y="76"/>
                    </a:lnTo>
                    <a:lnTo>
                      <a:pt x="139" y="52"/>
                    </a:lnTo>
                    <a:lnTo>
                      <a:pt x="149" y="52"/>
                    </a:lnTo>
                    <a:lnTo>
                      <a:pt x="149" y="0"/>
                    </a:lnTo>
                    <a:close/>
                    <a:moveTo>
                      <a:pt x="115" y="125"/>
                    </a:moveTo>
                    <a:lnTo>
                      <a:pt x="132" y="125"/>
                    </a:lnTo>
                    <a:lnTo>
                      <a:pt x="132" y="114"/>
                    </a:lnTo>
                    <a:lnTo>
                      <a:pt x="115" y="114"/>
                    </a:lnTo>
                    <a:lnTo>
                      <a:pt x="115" y="125"/>
                    </a:lnTo>
                    <a:lnTo>
                      <a:pt x="115" y="125"/>
                    </a:lnTo>
                    <a:close/>
                    <a:moveTo>
                      <a:pt x="132" y="0"/>
                    </a:moveTo>
                    <a:lnTo>
                      <a:pt x="115" y="0"/>
                    </a:lnTo>
                    <a:lnTo>
                      <a:pt x="115" y="52"/>
                    </a:lnTo>
                    <a:lnTo>
                      <a:pt x="127" y="52"/>
                    </a:lnTo>
                    <a:lnTo>
                      <a:pt x="127" y="76"/>
                    </a:lnTo>
                    <a:lnTo>
                      <a:pt x="115" y="76"/>
                    </a:lnTo>
                    <a:lnTo>
                      <a:pt x="115" y="90"/>
                    </a:lnTo>
                    <a:lnTo>
                      <a:pt x="132" y="90"/>
                    </a:lnTo>
                    <a:lnTo>
                      <a:pt x="132" y="40"/>
                    </a:lnTo>
                    <a:lnTo>
                      <a:pt x="120" y="40"/>
                    </a:lnTo>
                    <a:lnTo>
                      <a:pt x="120" y="17"/>
                    </a:lnTo>
                    <a:lnTo>
                      <a:pt x="120" y="17"/>
                    </a:lnTo>
                    <a:lnTo>
                      <a:pt x="132" y="17"/>
                    </a:lnTo>
                    <a:lnTo>
                      <a:pt x="132" y="0"/>
                    </a:lnTo>
                    <a:close/>
                    <a:moveTo>
                      <a:pt x="97" y="125"/>
                    </a:moveTo>
                    <a:lnTo>
                      <a:pt x="115" y="125"/>
                    </a:lnTo>
                    <a:lnTo>
                      <a:pt x="115" y="114"/>
                    </a:lnTo>
                    <a:lnTo>
                      <a:pt x="97" y="114"/>
                    </a:lnTo>
                    <a:lnTo>
                      <a:pt x="97" y="125"/>
                    </a:lnTo>
                    <a:lnTo>
                      <a:pt x="97" y="125"/>
                    </a:lnTo>
                    <a:close/>
                    <a:moveTo>
                      <a:pt x="115" y="0"/>
                    </a:moveTo>
                    <a:lnTo>
                      <a:pt x="97" y="0"/>
                    </a:lnTo>
                    <a:lnTo>
                      <a:pt x="97" y="17"/>
                    </a:lnTo>
                    <a:lnTo>
                      <a:pt x="108" y="17"/>
                    </a:lnTo>
                    <a:lnTo>
                      <a:pt x="108" y="40"/>
                    </a:lnTo>
                    <a:lnTo>
                      <a:pt x="97" y="40"/>
                    </a:lnTo>
                    <a:lnTo>
                      <a:pt x="97" y="90"/>
                    </a:lnTo>
                    <a:lnTo>
                      <a:pt x="115" y="90"/>
                    </a:lnTo>
                    <a:lnTo>
                      <a:pt x="115" y="76"/>
                    </a:lnTo>
                    <a:lnTo>
                      <a:pt x="104" y="76"/>
                    </a:lnTo>
                    <a:lnTo>
                      <a:pt x="104" y="76"/>
                    </a:lnTo>
                    <a:lnTo>
                      <a:pt x="104" y="52"/>
                    </a:lnTo>
                    <a:lnTo>
                      <a:pt x="115" y="52"/>
                    </a:lnTo>
                    <a:lnTo>
                      <a:pt x="115" y="0"/>
                    </a:lnTo>
                    <a:close/>
                    <a:moveTo>
                      <a:pt x="80" y="125"/>
                    </a:moveTo>
                    <a:lnTo>
                      <a:pt x="97" y="125"/>
                    </a:lnTo>
                    <a:lnTo>
                      <a:pt x="97" y="114"/>
                    </a:lnTo>
                    <a:lnTo>
                      <a:pt x="80" y="114"/>
                    </a:lnTo>
                    <a:lnTo>
                      <a:pt x="80" y="125"/>
                    </a:lnTo>
                    <a:lnTo>
                      <a:pt x="80" y="125"/>
                    </a:lnTo>
                    <a:close/>
                    <a:moveTo>
                      <a:pt x="97" y="0"/>
                    </a:moveTo>
                    <a:lnTo>
                      <a:pt x="80" y="0"/>
                    </a:lnTo>
                    <a:lnTo>
                      <a:pt x="80" y="52"/>
                    </a:lnTo>
                    <a:lnTo>
                      <a:pt x="92" y="52"/>
                    </a:lnTo>
                    <a:lnTo>
                      <a:pt x="92" y="76"/>
                    </a:lnTo>
                    <a:lnTo>
                      <a:pt x="80" y="76"/>
                    </a:lnTo>
                    <a:lnTo>
                      <a:pt x="80" y="90"/>
                    </a:lnTo>
                    <a:lnTo>
                      <a:pt x="97" y="90"/>
                    </a:lnTo>
                    <a:lnTo>
                      <a:pt x="97" y="40"/>
                    </a:lnTo>
                    <a:lnTo>
                      <a:pt x="85" y="40"/>
                    </a:lnTo>
                    <a:lnTo>
                      <a:pt x="85" y="17"/>
                    </a:lnTo>
                    <a:lnTo>
                      <a:pt x="85" y="17"/>
                    </a:lnTo>
                    <a:lnTo>
                      <a:pt x="97" y="17"/>
                    </a:lnTo>
                    <a:lnTo>
                      <a:pt x="97" y="0"/>
                    </a:lnTo>
                    <a:close/>
                    <a:moveTo>
                      <a:pt x="61" y="125"/>
                    </a:moveTo>
                    <a:lnTo>
                      <a:pt x="80" y="125"/>
                    </a:lnTo>
                    <a:lnTo>
                      <a:pt x="80" y="114"/>
                    </a:lnTo>
                    <a:lnTo>
                      <a:pt x="61" y="114"/>
                    </a:lnTo>
                    <a:lnTo>
                      <a:pt x="61" y="125"/>
                    </a:lnTo>
                    <a:lnTo>
                      <a:pt x="61" y="125"/>
                    </a:lnTo>
                    <a:close/>
                    <a:moveTo>
                      <a:pt x="80" y="0"/>
                    </a:moveTo>
                    <a:lnTo>
                      <a:pt x="61" y="0"/>
                    </a:lnTo>
                    <a:lnTo>
                      <a:pt x="61" y="17"/>
                    </a:lnTo>
                    <a:lnTo>
                      <a:pt x="73" y="17"/>
                    </a:lnTo>
                    <a:lnTo>
                      <a:pt x="73" y="40"/>
                    </a:lnTo>
                    <a:lnTo>
                      <a:pt x="61" y="40"/>
                    </a:lnTo>
                    <a:lnTo>
                      <a:pt x="61" y="90"/>
                    </a:lnTo>
                    <a:lnTo>
                      <a:pt x="80" y="90"/>
                    </a:lnTo>
                    <a:lnTo>
                      <a:pt x="80" y="76"/>
                    </a:lnTo>
                    <a:lnTo>
                      <a:pt x="68" y="76"/>
                    </a:lnTo>
                    <a:lnTo>
                      <a:pt x="68" y="76"/>
                    </a:lnTo>
                    <a:lnTo>
                      <a:pt x="68" y="52"/>
                    </a:lnTo>
                    <a:lnTo>
                      <a:pt x="80" y="52"/>
                    </a:lnTo>
                    <a:lnTo>
                      <a:pt x="80" y="0"/>
                    </a:lnTo>
                    <a:close/>
                    <a:moveTo>
                      <a:pt x="45" y="125"/>
                    </a:moveTo>
                    <a:lnTo>
                      <a:pt x="61" y="125"/>
                    </a:lnTo>
                    <a:lnTo>
                      <a:pt x="61" y="114"/>
                    </a:lnTo>
                    <a:lnTo>
                      <a:pt x="45" y="114"/>
                    </a:lnTo>
                    <a:lnTo>
                      <a:pt x="45" y="125"/>
                    </a:lnTo>
                    <a:lnTo>
                      <a:pt x="45" y="125"/>
                    </a:lnTo>
                    <a:close/>
                    <a:moveTo>
                      <a:pt x="61" y="0"/>
                    </a:moveTo>
                    <a:lnTo>
                      <a:pt x="45" y="0"/>
                    </a:lnTo>
                    <a:lnTo>
                      <a:pt x="45" y="52"/>
                    </a:lnTo>
                    <a:lnTo>
                      <a:pt x="56" y="52"/>
                    </a:lnTo>
                    <a:lnTo>
                      <a:pt x="56" y="76"/>
                    </a:lnTo>
                    <a:lnTo>
                      <a:pt x="45" y="76"/>
                    </a:lnTo>
                    <a:lnTo>
                      <a:pt x="45" y="90"/>
                    </a:lnTo>
                    <a:lnTo>
                      <a:pt x="61" y="90"/>
                    </a:lnTo>
                    <a:lnTo>
                      <a:pt x="61" y="40"/>
                    </a:lnTo>
                    <a:lnTo>
                      <a:pt x="49" y="40"/>
                    </a:lnTo>
                    <a:lnTo>
                      <a:pt x="49" y="17"/>
                    </a:lnTo>
                    <a:lnTo>
                      <a:pt x="49" y="17"/>
                    </a:lnTo>
                    <a:lnTo>
                      <a:pt x="61" y="17"/>
                    </a:lnTo>
                    <a:lnTo>
                      <a:pt x="61" y="0"/>
                    </a:lnTo>
                    <a:close/>
                    <a:moveTo>
                      <a:pt x="26" y="125"/>
                    </a:moveTo>
                    <a:lnTo>
                      <a:pt x="45" y="125"/>
                    </a:lnTo>
                    <a:lnTo>
                      <a:pt x="45" y="114"/>
                    </a:lnTo>
                    <a:lnTo>
                      <a:pt x="45" y="90"/>
                    </a:lnTo>
                    <a:lnTo>
                      <a:pt x="45" y="76"/>
                    </a:lnTo>
                    <a:lnTo>
                      <a:pt x="33" y="76"/>
                    </a:lnTo>
                    <a:lnTo>
                      <a:pt x="33" y="76"/>
                    </a:lnTo>
                    <a:lnTo>
                      <a:pt x="33" y="52"/>
                    </a:lnTo>
                    <a:lnTo>
                      <a:pt x="45" y="52"/>
                    </a:lnTo>
                    <a:lnTo>
                      <a:pt x="45" y="0"/>
                    </a:lnTo>
                    <a:lnTo>
                      <a:pt x="26" y="0"/>
                    </a:lnTo>
                    <a:lnTo>
                      <a:pt x="26" y="17"/>
                    </a:lnTo>
                    <a:lnTo>
                      <a:pt x="37" y="17"/>
                    </a:lnTo>
                    <a:lnTo>
                      <a:pt x="37" y="40"/>
                    </a:lnTo>
                    <a:lnTo>
                      <a:pt x="26" y="40"/>
                    </a:lnTo>
                    <a:lnTo>
                      <a:pt x="26" y="125"/>
                    </a:lnTo>
                    <a:close/>
                    <a:moveTo>
                      <a:pt x="0" y="125"/>
                    </a:moveTo>
                    <a:lnTo>
                      <a:pt x="26" y="125"/>
                    </a:lnTo>
                    <a:lnTo>
                      <a:pt x="26" y="40"/>
                    </a:lnTo>
                    <a:lnTo>
                      <a:pt x="14" y="40"/>
                    </a:lnTo>
                    <a:lnTo>
                      <a:pt x="14" y="17"/>
                    </a:lnTo>
                    <a:lnTo>
                      <a:pt x="14" y="17"/>
                    </a:lnTo>
                    <a:lnTo>
                      <a:pt x="26" y="17"/>
                    </a:lnTo>
                    <a:lnTo>
                      <a:pt x="26" y="0"/>
                    </a:lnTo>
                    <a:lnTo>
                      <a:pt x="0" y="0"/>
                    </a:lnTo>
                    <a:lnTo>
                      <a:pt x="0" y="125"/>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459" name="Freeform 230"/>
              <p:cNvSpPr>
                <a:spLocks/>
              </p:cNvSpPr>
              <p:nvPr/>
            </p:nvSpPr>
            <p:spPr bwMode="auto">
              <a:xfrm>
                <a:off x="9451554" y="3594843"/>
                <a:ext cx="148432" cy="36626"/>
              </a:xfrm>
              <a:custGeom>
                <a:avLst/>
                <a:gdLst>
                  <a:gd name="T0" fmla="*/ 0 w 65"/>
                  <a:gd name="T1" fmla="*/ 8 h 16"/>
                  <a:gd name="T2" fmla="*/ 4 w 65"/>
                  <a:gd name="T3" fmla="*/ 16 h 16"/>
                  <a:gd name="T4" fmla="*/ 33 w 65"/>
                  <a:gd name="T5" fmla="*/ 9 h 16"/>
                  <a:gd name="T6" fmla="*/ 61 w 65"/>
                  <a:gd name="T7" fmla="*/ 16 h 16"/>
                  <a:gd name="T8" fmla="*/ 65 w 65"/>
                  <a:gd name="T9" fmla="*/ 8 h 16"/>
                  <a:gd name="T10" fmla="*/ 33 w 65"/>
                  <a:gd name="T11" fmla="*/ 0 h 16"/>
                  <a:gd name="T12" fmla="*/ 0 w 65"/>
                  <a:gd name="T13" fmla="*/ 8 h 16"/>
                </a:gdLst>
                <a:ahLst/>
                <a:cxnLst>
                  <a:cxn ang="0">
                    <a:pos x="T0" y="T1"/>
                  </a:cxn>
                  <a:cxn ang="0">
                    <a:pos x="T2" y="T3"/>
                  </a:cxn>
                  <a:cxn ang="0">
                    <a:pos x="T4" y="T5"/>
                  </a:cxn>
                  <a:cxn ang="0">
                    <a:pos x="T6" y="T7"/>
                  </a:cxn>
                  <a:cxn ang="0">
                    <a:pos x="T8" y="T9"/>
                  </a:cxn>
                  <a:cxn ang="0">
                    <a:pos x="T10" y="T11"/>
                  </a:cxn>
                  <a:cxn ang="0">
                    <a:pos x="T12" y="T13"/>
                  </a:cxn>
                </a:cxnLst>
                <a:rect l="0" t="0" r="r" b="b"/>
                <a:pathLst>
                  <a:path w="65" h="16">
                    <a:moveTo>
                      <a:pt x="0" y="8"/>
                    </a:moveTo>
                    <a:cubicBezTo>
                      <a:pt x="4" y="16"/>
                      <a:pt x="4" y="16"/>
                      <a:pt x="4" y="16"/>
                    </a:cubicBezTo>
                    <a:cubicBezTo>
                      <a:pt x="12" y="11"/>
                      <a:pt x="22" y="9"/>
                      <a:pt x="33" y="9"/>
                    </a:cubicBezTo>
                    <a:cubicBezTo>
                      <a:pt x="43" y="9"/>
                      <a:pt x="53" y="11"/>
                      <a:pt x="61" y="16"/>
                    </a:cubicBezTo>
                    <a:cubicBezTo>
                      <a:pt x="65" y="8"/>
                      <a:pt x="65" y="8"/>
                      <a:pt x="65" y="8"/>
                    </a:cubicBezTo>
                    <a:cubicBezTo>
                      <a:pt x="56" y="3"/>
                      <a:pt x="44" y="0"/>
                      <a:pt x="33" y="0"/>
                    </a:cubicBezTo>
                    <a:cubicBezTo>
                      <a:pt x="21" y="0"/>
                      <a:pt x="9" y="3"/>
                      <a:pt x="0" y="8"/>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460" name="Freeform 231"/>
              <p:cNvSpPr>
                <a:spLocks/>
              </p:cNvSpPr>
              <p:nvPr/>
            </p:nvSpPr>
            <p:spPr bwMode="auto">
              <a:xfrm>
                <a:off x="9426494" y="3554361"/>
                <a:ext cx="198552" cy="43373"/>
              </a:xfrm>
              <a:custGeom>
                <a:avLst/>
                <a:gdLst>
                  <a:gd name="T0" fmla="*/ 87 w 87"/>
                  <a:gd name="T1" fmla="*/ 11 h 19"/>
                  <a:gd name="T2" fmla="*/ 44 w 87"/>
                  <a:gd name="T3" fmla="*/ 0 h 19"/>
                  <a:gd name="T4" fmla="*/ 0 w 87"/>
                  <a:gd name="T5" fmla="*/ 11 h 19"/>
                  <a:gd name="T6" fmla="*/ 4 w 87"/>
                  <a:gd name="T7" fmla="*/ 19 h 19"/>
                  <a:gd name="T8" fmla="*/ 44 w 87"/>
                  <a:gd name="T9" fmla="*/ 9 h 19"/>
                  <a:gd name="T10" fmla="*/ 83 w 87"/>
                  <a:gd name="T11" fmla="*/ 19 h 19"/>
                  <a:gd name="T12" fmla="*/ 87 w 87"/>
                  <a:gd name="T13" fmla="*/ 11 h 19"/>
                </a:gdLst>
                <a:ahLst/>
                <a:cxnLst>
                  <a:cxn ang="0">
                    <a:pos x="T0" y="T1"/>
                  </a:cxn>
                  <a:cxn ang="0">
                    <a:pos x="T2" y="T3"/>
                  </a:cxn>
                  <a:cxn ang="0">
                    <a:pos x="T4" y="T5"/>
                  </a:cxn>
                  <a:cxn ang="0">
                    <a:pos x="T6" y="T7"/>
                  </a:cxn>
                  <a:cxn ang="0">
                    <a:pos x="T8" y="T9"/>
                  </a:cxn>
                  <a:cxn ang="0">
                    <a:pos x="T10" y="T11"/>
                  </a:cxn>
                  <a:cxn ang="0">
                    <a:pos x="T12" y="T13"/>
                  </a:cxn>
                </a:cxnLst>
                <a:rect l="0" t="0" r="r" b="b"/>
                <a:pathLst>
                  <a:path w="87" h="19">
                    <a:moveTo>
                      <a:pt x="87" y="11"/>
                    </a:moveTo>
                    <a:cubicBezTo>
                      <a:pt x="75" y="4"/>
                      <a:pt x="59" y="0"/>
                      <a:pt x="44" y="0"/>
                    </a:cubicBezTo>
                    <a:cubicBezTo>
                      <a:pt x="28" y="0"/>
                      <a:pt x="12" y="4"/>
                      <a:pt x="0" y="11"/>
                    </a:cubicBezTo>
                    <a:cubicBezTo>
                      <a:pt x="4" y="19"/>
                      <a:pt x="4" y="19"/>
                      <a:pt x="4" y="19"/>
                    </a:cubicBezTo>
                    <a:cubicBezTo>
                      <a:pt x="15" y="13"/>
                      <a:pt x="29" y="9"/>
                      <a:pt x="44" y="9"/>
                    </a:cubicBezTo>
                    <a:cubicBezTo>
                      <a:pt x="58" y="9"/>
                      <a:pt x="72" y="13"/>
                      <a:pt x="83" y="19"/>
                    </a:cubicBezTo>
                    <a:lnTo>
                      <a:pt x="87" y="11"/>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grpSp>
        <p:grpSp>
          <p:nvGrpSpPr>
            <p:cNvPr id="461" name="Group 460"/>
            <p:cNvGrpSpPr/>
            <p:nvPr/>
          </p:nvGrpSpPr>
          <p:grpSpPr>
            <a:xfrm rot="20698236" flipH="1">
              <a:off x="8443402" y="10677388"/>
              <a:ext cx="676888" cy="632500"/>
              <a:chOff x="9759020" y="3499422"/>
              <a:chExt cx="380718" cy="355659"/>
            </a:xfrm>
            <a:solidFill>
              <a:schemeClr val="accent5"/>
            </a:solidFill>
          </p:grpSpPr>
          <p:sp>
            <p:nvSpPr>
              <p:cNvPr id="462" name="Freeform 113"/>
              <p:cNvSpPr>
                <a:spLocks/>
              </p:cNvSpPr>
              <p:nvPr/>
            </p:nvSpPr>
            <p:spPr bwMode="auto">
              <a:xfrm>
                <a:off x="10032751" y="3499422"/>
                <a:ext cx="38554" cy="36626"/>
              </a:xfrm>
              <a:custGeom>
                <a:avLst/>
                <a:gdLst>
                  <a:gd name="T0" fmla="*/ 0 w 17"/>
                  <a:gd name="T1" fmla="*/ 9 h 16"/>
                  <a:gd name="T2" fmla="*/ 3 w 17"/>
                  <a:gd name="T3" fmla="*/ 11 h 16"/>
                  <a:gd name="T4" fmla="*/ 12 w 17"/>
                  <a:gd name="T5" fmla="*/ 16 h 16"/>
                  <a:gd name="T6" fmla="*/ 17 w 17"/>
                  <a:gd name="T7" fmla="*/ 7 h 16"/>
                  <a:gd name="T8" fmla="*/ 5 w 17"/>
                  <a:gd name="T9" fmla="*/ 0 h 16"/>
                  <a:gd name="T10" fmla="*/ 0 w 17"/>
                  <a:gd name="T11" fmla="*/ 9 h 16"/>
                </a:gdLst>
                <a:ahLst/>
                <a:cxnLst>
                  <a:cxn ang="0">
                    <a:pos x="T0" y="T1"/>
                  </a:cxn>
                  <a:cxn ang="0">
                    <a:pos x="T2" y="T3"/>
                  </a:cxn>
                  <a:cxn ang="0">
                    <a:pos x="T4" y="T5"/>
                  </a:cxn>
                  <a:cxn ang="0">
                    <a:pos x="T6" y="T7"/>
                  </a:cxn>
                  <a:cxn ang="0">
                    <a:pos x="T8" y="T9"/>
                  </a:cxn>
                  <a:cxn ang="0">
                    <a:pos x="T10" y="T11"/>
                  </a:cxn>
                </a:cxnLst>
                <a:rect l="0" t="0" r="r" b="b"/>
                <a:pathLst>
                  <a:path w="17" h="16">
                    <a:moveTo>
                      <a:pt x="0" y="9"/>
                    </a:moveTo>
                    <a:cubicBezTo>
                      <a:pt x="1" y="10"/>
                      <a:pt x="2" y="10"/>
                      <a:pt x="3" y="11"/>
                    </a:cubicBezTo>
                    <a:cubicBezTo>
                      <a:pt x="6" y="12"/>
                      <a:pt x="9" y="14"/>
                      <a:pt x="12" y="16"/>
                    </a:cubicBezTo>
                    <a:cubicBezTo>
                      <a:pt x="17" y="7"/>
                      <a:pt x="17" y="7"/>
                      <a:pt x="17" y="7"/>
                    </a:cubicBezTo>
                    <a:cubicBezTo>
                      <a:pt x="5" y="0"/>
                      <a:pt x="5" y="0"/>
                      <a:pt x="5" y="0"/>
                    </a:cubicBezTo>
                    <a:lnTo>
                      <a:pt x="0" y="9"/>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463" name="Freeform 114"/>
              <p:cNvSpPr>
                <a:spLocks/>
              </p:cNvSpPr>
              <p:nvPr/>
            </p:nvSpPr>
            <p:spPr bwMode="auto">
              <a:xfrm>
                <a:off x="9759020" y="3711468"/>
                <a:ext cx="196624" cy="143613"/>
              </a:xfrm>
              <a:custGeom>
                <a:avLst/>
                <a:gdLst>
                  <a:gd name="T0" fmla="*/ 22 w 86"/>
                  <a:gd name="T1" fmla="*/ 60 h 63"/>
                  <a:gd name="T2" fmla="*/ 38 w 86"/>
                  <a:gd name="T3" fmla="*/ 63 h 63"/>
                  <a:gd name="T4" fmla="*/ 48 w 86"/>
                  <a:gd name="T5" fmla="*/ 62 h 63"/>
                  <a:gd name="T6" fmla="*/ 67 w 86"/>
                  <a:gd name="T7" fmla="*/ 46 h 63"/>
                  <a:gd name="T8" fmla="*/ 86 w 86"/>
                  <a:gd name="T9" fmla="*/ 9 h 63"/>
                  <a:gd name="T10" fmla="*/ 79 w 86"/>
                  <a:gd name="T11" fmla="*/ 1 h 63"/>
                  <a:gd name="T12" fmla="*/ 76 w 86"/>
                  <a:gd name="T13" fmla="*/ 0 h 63"/>
                  <a:gd name="T14" fmla="*/ 55 w 86"/>
                  <a:gd name="T15" fmla="*/ 39 h 63"/>
                  <a:gd name="T16" fmla="*/ 29 w 86"/>
                  <a:gd name="T17" fmla="*/ 47 h 63"/>
                  <a:gd name="T18" fmla="*/ 21 w 86"/>
                  <a:gd name="T19" fmla="*/ 22 h 63"/>
                  <a:gd name="T20" fmla="*/ 9 w 86"/>
                  <a:gd name="T21" fmla="*/ 15 h 63"/>
                  <a:gd name="T22" fmla="*/ 22 w 86"/>
                  <a:gd name="T23" fmla="*/ 6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6" h="63">
                    <a:moveTo>
                      <a:pt x="22" y="60"/>
                    </a:moveTo>
                    <a:cubicBezTo>
                      <a:pt x="27" y="62"/>
                      <a:pt x="33" y="63"/>
                      <a:pt x="38" y="63"/>
                    </a:cubicBezTo>
                    <a:cubicBezTo>
                      <a:pt x="41" y="63"/>
                      <a:pt x="44" y="63"/>
                      <a:pt x="48" y="62"/>
                    </a:cubicBezTo>
                    <a:cubicBezTo>
                      <a:pt x="56" y="59"/>
                      <a:pt x="63" y="54"/>
                      <a:pt x="67" y="46"/>
                    </a:cubicBezTo>
                    <a:cubicBezTo>
                      <a:pt x="86" y="9"/>
                      <a:pt x="86" y="9"/>
                      <a:pt x="86" y="9"/>
                    </a:cubicBezTo>
                    <a:cubicBezTo>
                      <a:pt x="85" y="6"/>
                      <a:pt x="82" y="3"/>
                      <a:pt x="79" y="1"/>
                    </a:cubicBezTo>
                    <a:cubicBezTo>
                      <a:pt x="78" y="1"/>
                      <a:pt x="77" y="0"/>
                      <a:pt x="76" y="0"/>
                    </a:cubicBezTo>
                    <a:cubicBezTo>
                      <a:pt x="55" y="39"/>
                      <a:pt x="55" y="39"/>
                      <a:pt x="55" y="39"/>
                    </a:cubicBezTo>
                    <a:cubicBezTo>
                      <a:pt x="50" y="49"/>
                      <a:pt x="38" y="52"/>
                      <a:pt x="29" y="47"/>
                    </a:cubicBezTo>
                    <a:cubicBezTo>
                      <a:pt x="20" y="42"/>
                      <a:pt x="16" y="31"/>
                      <a:pt x="21" y="22"/>
                    </a:cubicBezTo>
                    <a:cubicBezTo>
                      <a:pt x="9" y="15"/>
                      <a:pt x="9" y="15"/>
                      <a:pt x="9" y="15"/>
                    </a:cubicBezTo>
                    <a:cubicBezTo>
                      <a:pt x="0" y="31"/>
                      <a:pt x="6" y="51"/>
                      <a:pt x="22" y="6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464" name="Freeform 115"/>
              <p:cNvSpPr>
                <a:spLocks/>
              </p:cNvSpPr>
              <p:nvPr/>
            </p:nvSpPr>
            <p:spPr bwMode="auto">
              <a:xfrm>
                <a:off x="9798537" y="3514843"/>
                <a:ext cx="341201" cy="288190"/>
              </a:xfrm>
              <a:custGeom>
                <a:avLst/>
                <a:gdLst>
                  <a:gd name="T0" fmla="*/ 113 w 150"/>
                  <a:gd name="T1" fmla="*/ 13 h 126"/>
                  <a:gd name="T2" fmla="*/ 104 w 150"/>
                  <a:gd name="T3" fmla="*/ 8 h 126"/>
                  <a:gd name="T4" fmla="*/ 101 w 150"/>
                  <a:gd name="T5" fmla="*/ 6 h 126"/>
                  <a:gd name="T6" fmla="*/ 71 w 150"/>
                  <a:gd name="T7" fmla="*/ 0 h 126"/>
                  <a:gd name="T8" fmla="*/ 9 w 150"/>
                  <a:gd name="T9" fmla="*/ 37 h 126"/>
                  <a:gd name="T10" fmla="*/ 1 w 150"/>
                  <a:gd name="T11" fmla="*/ 63 h 126"/>
                  <a:gd name="T12" fmla="*/ 0 w 150"/>
                  <a:gd name="T13" fmla="*/ 68 h 126"/>
                  <a:gd name="T14" fmla="*/ 1 w 150"/>
                  <a:gd name="T15" fmla="*/ 70 h 126"/>
                  <a:gd name="T16" fmla="*/ 3 w 150"/>
                  <a:gd name="T17" fmla="*/ 69 h 126"/>
                  <a:gd name="T18" fmla="*/ 7 w 150"/>
                  <a:gd name="T19" fmla="*/ 66 h 126"/>
                  <a:gd name="T20" fmla="*/ 19 w 150"/>
                  <a:gd name="T21" fmla="*/ 62 h 126"/>
                  <a:gd name="T22" fmla="*/ 28 w 150"/>
                  <a:gd name="T23" fmla="*/ 64 h 126"/>
                  <a:gd name="T24" fmla="*/ 39 w 150"/>
                  <a:gd name="T25" fmla="*/ 83 h 126"/>
                  <a:gd name="T26" fmla="*/ 39 w 150"/>
                  <a:gd name="T27" fmla="*/ 87 h 126"/>
                  <a:gd name="T28" fmla="*/ 42 w 150"/>
                  <a:gd name="T29" fmla="*/ 85 h 126"/>
                  <a:gd name="T30" fmla="*/ 54 w 150"/>
                  <a:gd name="T31" fmla="*/ 81 h 126"/>
                  <a:gd name="T32" fmla="*/ 61 w 150"/>
                  <a:gd name="T33" fmla="*/ 82 h 126"/>
                  <a:gd name="T34" fmla="*/ 64 w 150"/>
                  <a:gd name="T35" fmla="*/ 83 h 126"/>
                  <a:gd name="T36" fmla="*/ 72 w 150"/>
                  <a:gd name="T37" fmla="*/ 90 h 126"/>
                  <a:gd name="T38" fmla="*/ 75 w 150"/>
                  <a:gd name="T39" fmla="*/ 102 h 126"/>
                  <a:gd name="T40" fmla="*/ 75 w 150"/>
                  <a:gd name="T41" fmla="*/ 106 h 126"/>
                  <a:gd name="T42" fmla="*/ 79 w 150"/>
                  <a:gd name="T43" fmla="*/ 104 h 126"/>
                  <a:gd name="T44" fmla="*/ 91 w 150"/>
                  <a:gd name="T45" fmla="*/ 100 h 126"/>
                  <a:gd name="T46" fmla="*/ 100 w 150"/>
                  <a:gd name="T47" fmla="*/ 102 h 126"/>
                  <a:gd name="T48" fmla="*/ 111 w 150"/>
                  <a:gd name="T49" fmla="*/ 121 h 126"/>
                  <a:gd name="T50" fmla="*/ 113 w 150"/>
                  <a:gd name="T51" fmla="*/ 126 h 126"/>
                  <a:gd name="T52" fmla="*/ 116 w 150"/>
                  <a:gd name="T53" fmla="*/ 124 h 126"/>
                  <a:gd name="T54" fmla="*/ 133 w 150"/>
                  <a:gd name="T55" fmla="*/ 103 h 126"/>
                  <a:gd name="T56" fmla="*/ 113 w 150"/>
                  <a:gd name="T57" fmla="*/ 13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50" h="126">
                    <a:moveTo>
                      <a:pt x="113" y="13"/>
                    </a:moveTo>
                    <a:cubicBezTo>
                      <a:pt x="110" y="11"/>
                      <a:pt x="107" y="9"/>
                      <a:pt x="104" y="8"/>
                    </a:cubicBezTo>
                    <a:cubicBezTo>
                      <a:pt x="103" y="7"/>
                      <a:pt x="102" y="7"/>
                      <a:pt x="101" y="6"/>
                    </a:cubicBezTo>
                    <a:cubicBezTo>
                      <a:pt x="91" y="2"/>
                      <a:pt x="81" y="0"/>
                      <a:pt x="71" y="0"/>
                    </a:cubicBezTo>
                    <a:cubicBezTo>
                      <a:pt x="46" y="0"/>
                      <a:pt x="21" y="13"/>
                      <a:pt x="9" y="37"/>
                    </a:cubicBezTo>
                    <a:cubicBezTo>
                      <a:pt x="4" y="46"/>
                      <a:pt x="2" y="54"/>
                      <a:pt x="1" y="63"/>
                    </a:cubicBezTo>
                    <a:cubicBezTo>
                      <a:pt x="1" y="65"/>
                      <a:pt x="1" y="67"/>
                      <a:pt x="0" y="68"/>
                    </a:cubicBezTo>
                    <a:cubicBezTo>
                      <a:pt x="0" y="69"/>
                      <a:pt x="1" y="70"/>
                      <a:pt x="1" y="70"/>
                    </a:cubicBezTo>
                    <a:cubicBezTo>
                      <a:pt x="2" y="70"/>
                      <a:pt x="2" y="70"/>
                      <a:pt x="3" y="69"/>
                    </a:cubicBezTo>
                    <a:cubicBezTo>
                      <a:pt x="4" y="68"/>
                      <a:pt x="5" y="67"/>
                      <a:pt x="7" y="66"/>
                    </a:cubicBezTo>
                    <a:cubicBezTo>
                      <a:pt x="10" y="63"/>
                      <a:pt x="14" y="62"/>
                      <a:pt x="19" y="62"/>
                    </a:cubicBezTo>
                    <a:cubicBezTo>
                      <a:pt x="22" y="62"/>
                      <a:pt x="25" y="62"/>
                      <a:pt x="28" y="64"/>
                    </a:cubicBezTo>
                    <a:cubicBezTo>
                      <a:pt x="35" y="68"/>
                      <a:pt x="39" y="75"/>
                      <a:pt x="39" y="83"/>
                    </a:cubicBezTo>
                    <a:cubicBezTo>
                      <a:pt x="38" y="85"/>
                      <a:pt x="38" y="87"/>
                      <a:pt x="39" y="87"/>
                    </a:cubicBezTo>
                    <a:cubicBezTo>
                      <a:pt x="39" y="87"/>
                      <a:pt x="40" y="86"/>
                      <a:pt x="42" y="85"/>
                    </a:cubicBezTo>
                    <a:cubicBezTo>
                      <a:pt x="46" y="82"/>
                      <a:pt x="50" y="81"/>
                      <a:pt x="54" y="81"/>
                    </a:cubicBezTo>
                    <a:cubicBezTo>
                      <a:pt x="56" y="81"/>
                      <a:pt x="59" y="81"/>
                      <a:pt x="61" y="82"/>
                    </a:cubicBezTo>
                    <a:cubicBezTo>
                      <a:pt x="62" y="82"/>
                      <a:pt x="63" y="83"/>
                      <a:pt x="64" y="83"/>
                    </a:cubicBezTo>
                    <a:cubicBezTo>
                      <a:pt x="67" y="85"/>
                      <a:pt x="70" y="87"/>
                      <a:pt x="72" y="90"/>
                    </a:cubicBezTo>
                    <a:cubicBezTo>
                      <a:pt x="74" y="94"/>
                      <a:pt x="75" y="98"/>
                      <a:pt x="75" y="102"/>
                    </a:cubicBezTo>
                    <a:cubicBezTo>
                      <a:pt x="75" y="105"/>
                      <a:pt x="75" y="106"/>
                      <a:pt x="75" y="106"/>
                    </a:cubicBezTo>
                    <a:cubicBezTo>
                      <a:pt x="76" y="106"/>
                      <a:pt x="77" y="105"/>
                      <a:pt x="79" y="104"/>
                    </a:cubicBezTo>
                    <a:cubicBezTo>
                      <a:pt x="82" y="101"/>
                      <a:pt x="86" y="100"/>
                      <a:pt x="91" y="100"/>
                    </a:cubicBezTo>
                    <a:cubicBezTo>
                      <a:pt x="94" y="100"/>
                      <a:pt x="97" y="101"/>
                      <a:pt x="100" y="102"/>
                    </a:cubicBezTo>
                    <a:cubicBezTo>
                      <a:pt x="107" y="106"/>
                      <a:pt x="111" y="113"/>
                      <a:pt x="111" y="121"/>
                    </a:cubicBezTo>
                    <a:cubicBezTo>
                      <a:pt x="111" y="124"/>
                      <a:pt x="111" y="126"/>
                      <a:pt x="113" y="126"/>
                    </a:cubicBezTo>
                    <a:cubicBezTo>
                      <a:pt x="114" y="126"/>
                      <a:pt x="115" y="126"/>
                      <a:pt x="116" y="124"/>
                    </a:cubicBezTo>
                    <a:cubicBezTo>
                      <a:pt x="123" y="119"/>
                      <a:pt x="129" y="112"/>
                      <a:pt x="133" y="103"/>
                    </a:cubicBezTo>
                    <a:cubicBezTo>
                      <a:pt x="150" y="72"/>
                      <a:pt x="140" y="34"/>
                      <a:pt x="113" y="1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grpSp>
        <p:sp>
          <p:nvSpPr>
            <p:cNvPr id="465" name="Freeform 323"/>
            <p:cNvSpPr>
              <a:spLocks noEditPoints="1"/>
            </p:cNvSpPr>
            <p:nvPr/>
          </p:nvSpPr>
          <p:spPr bwMode="auto">
            <a:xfrm rot="20698236" flipH="1">
              <a:off x="9076410" y="9312126"/>
              <a:ext cx="656325" cy="807338"/>
            </a:xfrm>
            <a:custGeom>
              <a:avLst/>
              <a:gdLst>
                <a:gd name="T0" fmla="*/ 113 w 162"/>
                <a:gd name="T1" fmla="*/ 183 h 199"/>
                <a:gd name="T2" fmla="*/ 162 w 162"/>
                <a:gd name="T3" fmla="*/ 199 h 199"/>
                <a:gd name="T4" fmla="*/ 113 w 162"/>
                <a:gd name="T5" fmla="*/ 114 h 199"/>
                <a:gd name="T6" fmla="*/ 102 w 162"/>
                <a:gd name="T7" fmla="*/ 97 h 199"/>
                <a:gd name="T8" fmla="*/ 93 w 162"/>
                <a:gd name="T9" fmla="*/ 138 h 199"/>
                <a:gd name="T10" fmla="*/ 97 w 162"/>
                <a:gd name="T11" fmla="*/ 151 h 199"/>
                <a:gd name="T12" fmla="*/ 93 w 162"/>
                <a:gd name="T13" fmla="*/ 147 h 199"/>
                <a:gd name="T14" fmla="*/ 100 w 162"/>
                <a:gd name="T15" fmla="*/ 169 h 199"/>
                <a:gd name="T16" fmla="*/ 93 w 162"/>
                <a:gd name="T17" fmla="*/ 183 h 199"/>
                <a:gd name="T18" fmla="*/ 93 w 162"/>
                <a:gd name="T19" fmla="*/ 183 h 199"/>
                <a:gd name="T20" fmla="*/ 81 w 162"/>
                <a:gd name="T21" fmla="*/ 169 h 199"/>
                <a:gd name="T22" fmla="*/ 93 w 162"/>
                <a:gd name="T23" fmla="*/ 53 h 199"/>
                <a:gd name="T24" fmla="*/ 86 w 162"/>
                <a:gd name="T25" fmla="*/ 30 h 199"/>
                <a:gd name="T26" fmla="*/ 81 w 162"/>
                <a:gd name="T27" fmla="*/ 59 h 199"/>
                <a:gd name="T28" fmla="*/ 81 w 162"/>
                <a:gd name="T29" fmla="*/ 97 h 199"/>
                <a:gd name="T30" fmla="*/ 88 w 162"/>
                <a:gd name="T31" fmla="*/ 114 h 199"/>
                <a:gd name="T32" fmla="*/ 81 w 162"/>
                <a:gd name="T33" fmla="*/ 135 h 199"/>
                <a:gd name="T34" fmla="*/ 93 w 162"/>
                <a:gd name="T35" fmla="*/ 161 h 199"/>
                <a:gd name="T36" fmla="*/ 88 w 162"/>
                <a:gd name="T37" fmla="*/ 142 h 199"/>
                <a:gd name="T38" fmla="*/ 93 w 162"/>
                <a:gd name="T39" fmla="*/ 53 h 199"/>
                <a:gd name="T40" fmla="*/ 81 w 162"/>
                <a:gd name="T41" fmla="*/ 183 h 199"/>
                <a:gd name="T42" fmla="*/ 81 w 162"/>
                <a:gd name="T43" fmla="*/ 169 h 199"/>
                <a:gd name="T44" fmla="*/ 81 w 162"/>
                <a:gd name="T45" fmla="*/ 169 h 199"/>
                <a:gd name="T46" fmla="*/ 69 w 162"/>
                <a:gd name="T47" fmla="*/ 183 h 199"/>
                <a:gd name="T48" fmla="*/ 81 w 162"/>
                <a:gd name="T49" fmla="*/ 0 h 199"/>
                <a:gd name="T50" fmla="*/ 73 w 162"/>
                <a:gd name="T51" fmla="*/ 30 h 199"/>
                <a:gd name="T52" fmla="*/ 69 w 162"/>
                <a:gd name="T53" fmla="*/ 138 h 199"/>
                <a:gd name="T54" fmla="*/ 69 w 162"/>
                <a:gd name="T55" fmla="*/ 147 h 199"/>
                <a:gd name="T56" fmla="*/ 81 w 162"/>
                <a:gd name="T57" fmla="*/ 150 h 199"/>
                <a:gd name="T58" fmla="*/ 81 w 162"/>
                <a:gd name="T59" fmla="*/ 135 h 199"/>
                <a:gd name="T60" fmla="*/ 71 w 162"/>
                <a:gd name="T61" fmla="*/ 125 h 199"/>
                <a:gd name="T62" fmla="*/ 81 w 162"/>
                <a:gd name="T63" fmla="*/ 114 h 199"/>
                <a:gd name="T64" fmla="*/ 81 w 162"/>
                <a:gd name="T65" fmla="*/ 114 h 199"/>
                <a:gd name="T66" fmla="*/ 81 w 162"/>
                <a:gd name="T67" fmla="*/ 97 h 199"/>
                <a:gd name="T68" fmla="*/ 81 w 162"/>
                <a:gd name="T69" fmla="*/ 59 h 199"/>
                <a:gd name="T70" fmla="*/ 81 w 162"/>
                <a:gd name="T71" fmla="*/ 59 h 199"/>
                <a:gd name="T72" fmla="*/ 0 w 162"/>
                <a:gd name="T73" fmla="*/ 199 h 199"/>
                <a:gd name="T74" fmla="*/ 49 w 162"/>
                <a:gd name="T75" fmla="*/ 183 h 199"/>
                <a:gd name="T76" fmla="*/ 69 w 162"/>
                <a:gd name="T77" fmla="*/ 169 h 199"/>
                <a:gd name="T78" fmla="*/ 69 w 162"/>
                <a:gd name="T79" fmla="*/ 161 h 199"/>
                <a:gd name="T80" fmla="*/ 65 w 162"/>
                <a:gd name="T81" fmla="*/ 151 h 199"/>
                <a:gd name="T82" fmla="*/ 69 w 162"/>
                <a:gd name="T83" fmla="*/ 137 h 199"/>
                <a:gd name="T84" fmla="*/ 69 w 162"/>
                <a:gd name="T85" fmla="*/ 53 h 199"/>
                <a:gd name="T86" fmla="*/ 49 w 162"/>
                <a:gd name="T87" fmla="*/ 97 h 199"/>
                <a:gd name="T88" fmla="*/ 55 w 162"/>
                <a:gd name="T89" fmla="*/ 114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62" h="199">
                  <a:moveTo>
                    <a:pt x="93" y="183"/>
                  </a:moveTo>
                  <a:cubicBezTo>
                    <a:pt x="113" y="183"/>
                    <a:pt x="113" y="183"/>
                    <a:pt x="113" y="183"/>
                  </a:cubicBezTo>
                  <a:cubicBezTo>
                    <a:pt x="129" y="199"/>
                    <a:pt x="129" y="199"/>
                    <a:pt x="129" y="199"/>
                  </a:cubicBezTo>
                  <a:cubicBezTo>
                    <a:pt x="162" y="199"/>
                    <a:pt x="162" y="199"/>
                    <a:pt x="162" y="199"/>
                  </a:cubicBezTo>
                  <a:cubicBezTo>
                    <a:pt x="136" y="185"/>
                    <a:pt x="119" y="149"/>
                    <a:pt x="107" y="114"/>
                  </a:cubicBezTo>
                  <a:cubicBezTo>
                    <a:pt x="113" y="114"/>
                    <a:pt x="113" y="114"/>
                    <a:pt x="113" y="114"/>
                  </a:cubicBezTo>
                  <a:cubicBezTo>
                    <a:pt x="113" y="97"/>
                    <a:pt x="113" y="97"/>
                    <a:pt x="113" y="97"/>
                  </a:cubicBezTo>
                  <a:cubicBezTo>
                    <a:pt x="102" y="97"/>
                    <a:pt x="102" y="97"/>
                    <a:pt x="102" y="97"/>
                  </a:cubicBezTo>
                  <a:cubicBezTo>
                    <a:pt x="98" y="80"/>
                    <a:pt x="95" y="65"/>
                    <a:pt x="93" y="53"/>
                  </a:cubicBezTo>
                  <a:cubicBezTo>
                    <a:pt x="93" y="138"/>
                    <a:pt x="93" y="138"/>
                    <a:pt x="93" y="138"/>
                  </a:cubicBezTo>
                  <a:cubicBezTo>
                    <a:pt x="93" y="137"/>
                    <a:pt x="93" y="137"/>
                    <a:pt x="93" y="137"/>
                  </a:cubicBezTo>
                  <a:cubicBezTo>
                    <a:pt x="94" y="142"/>
                    <a:pt x="96" y="146"/>
                    <a:pt x="97" y="151"/>
                  </a:cubicBezTo>
                  <a:cubicBezTo>
                    <a:pt x="97" y="151"/>
                    <a:pt x="97" y="151"/>
                    <a:pt x="97" y="151"/>
                  </a:cubicBezTo>
                  <a:cubicBezTo>
                    <a:pt x="93" y="147"/>
                    <a:pt x="93" y="147"/>
                    <a:pt x="93" y="147"/>
                  </a:cubicBezTo>
                  <a:cubicBezTo>
                    <a:pt x="93" y="161"/>
                    <a:pt x="93" y="161"/>
                    <a:pt x="93" y="161"/>
                  </a:cubicBezTo>
                  <a:cubicBezTo>
                    <a:pt x="100" y="169"/>
                    <a:pt x="100" y="169"/>
                    <a:pt x="100" y="169"/>
                  </a:cubicBezTo>
                  <a:cubicBezTo>
                    <a:pt x="93" y="169"/>
                    <a:pt x="93" y="169"/>
                    <a:pt x="93" y="169"/>
                  </a:cubicBezTo>
                  <a:lnTo>
                    <a:pt x="93" y="183"/>
                  </a:lnTo>
                  <a:close/>
                  <a:moveTo>
                    <a:pt x="81" y="183"/>
                  </a:moveTo>
                  <a:cubicBezTo>
                    <a:pt x="93" y="183"/>
                    <a:pt x="93" y="183"/>
                    <a:pt x="93" y="183"/>
                  </a:cubicBezTo>
                  <a:cubicBezTo>
                    <a:pt x="93" y="169"/>
                    <a:pt x="93" y="169"/>
                    <a:pt x="93" y="169"/>
                  </a:cubicBezTo>
                  <a:cubicBezTo>
                    <a:pt x="81" y="169"/>
                    <a:pt x="81" y="169"/>
                    <a:pt x="81" y="169"/>
                  </a:cubicBezTo>
                  <a:cubicBezTo>
                    <a:pt x="81" y="183"/>
                    <a:pt x="81" y="183"/>
                    <a:pt x="81" y="183"/>
                  </a:cubicBezTo>
                  <a:close/>
                  <a:moveTo>
                    <a:pt x="93" y="53"/>
                  </a:moveTo>
                  <a:cubicBezTo>
                    <a:pt x="90" y="39"/>
                    <a:pt x="89" y="30"/>
                    <a:pt x="89" y="30"/>
                  </a:cubicBezTo>
                  <a:cubicBezTo>
                    <a:pt x="86" y="30"/>
                    <a:pt x="86" y="30"/>
                    <a:pt x="86" y="30"/>
                  </a:cubicBezTo>
                  <a:cubicBezTo>
                    <a:pt x="81" y="0"/>
                    <a:pt x="81" y="0"/>
                    <a:pt x="81" y="0"/>
                  </a:cubicBezTo>
                  <a:cubicBezTo>
                    <a:pt x="81" y="59"/>
                    <a:pt x="81" y="59"/>
                    <a:pt x="81" y="59"/>
                  </a:cubicBezTo>
                  <a:cubicBezTo>
                    <a:pt x="81" y="61"/>
                    <a:pt x="83" y="88"/>
                    <a:pt x="84" y="97"/>
                  </a:cubicBezTo>
                  <a:cubicBezTo>
                    <a:pt x="81" y="97"/>
                    <a:pt x="81" y="97"/>
                    <a:pt x="81" y="97"/>
                  </a:cubicBezTo>
                  <a:cubicBezTo>
                    <a:pt x="81" y="114"/>
                    <a:pt x="81" y="114"/>
                    <a:pt x="81" y="114"/>
                  </a:cubicBezTo>
                  <a:cubicBezTo>
                    <a:pt x="88" y="114"/>
                    <a:pt x="88" y="114"/>
                    <a:pt x="88" y="114"/>
                  </a:cubicBezTo>
                  <a:cubicBezTo>
                    <a:pt x="88" y="114"/>
                    <a:pt x="89" y="118"/>
                    <a:pt x="91" y="125"/>
                  </a:cubicBezTo>
                  <a:cubicBezTo>
                    <a:pt x="81" y="135"/>
                    <a:pt x="81" y="135"/>
                    <a:pt x="81" y="135"/>
                  </a:cubicBezTo>
                  <a:cubicBezTo>
                    <a:pt x="81" y="150"/>
                    <a:pt x="81" y="150"/>
                    <a:pt x="81" y="150"/>
                  </a:cubicBezTo>
                  <a:cubicBezTo>
                    <a:pt x="93" y="161"/>
                    <a:pt x="93" y="161"/>
                    <a:pt x="93" y="161"/>
                  </a:cubicBezTo>
                  <a:cubicBezTo>
                    <a:pt x="93" y="147"/>
                    <a:pt x="93" y="147"/>
                    <a:pt x="93" y="147"/>
                  </a:cubicBezTo>
                  <a:cubicBezTo>
                    <a:pt x="88" y="142"/>
                    <a:pt x="88" y="142"/>
                    <a:pt x="88" y="142"/>
                  </a:cubicBezTo>
                  <a:cubicBezTo>
                    <a:pt x="93" y="138"/>
                    <a:pt x="93" y="138"/>
                    <a:pt x="93" y="138"/>
                  </a:cubicBezTo>
                  <a:lnTo>
                    <a:pt x="93" y="53"/>
                  </a:lnTo>
                  <a:close/>
                  <a:moveTo>
                    <a:pt x="69" y="183"/>
                  </a:moveTo>
                  <a:cubicBezTo>
                    <a:pt x="81" y="183"/>
                    <a:pt x="81" y="183"/>
                    <a:pt x="81" y="183"/>
                  </a:cubicBezTo>
                  <a:cubicBezTo>
                    <a:pt x="81" y="183"/>
                    <a:pt x="81" y="183"/>
                    <a:pt x="81" y="183"/>
                  </a:cubicBezTo>
                  <a:cubicBezTo>
                    <a:pt x="81" y="169"/>
                    <a:pt x="81" y="169"/>
                    <a:pt x="81" y="169"/>
                  </a:cubicBezTo>
                  <a:cubicBezTo>
                    <a:pt x="81" y="169"/>
                    <a:pt x="81" y="169"/>
                    <a:pt x="81" y="169"/>
                  </a:cubicBezTo>
                  <a:cubicBezTo>
                    <a:pt x="81" y="169"/>
                    <a:pt x="81" y="169"/>
                    <a:pt x="81" y="169"/>
                  </a:cubicBezTo>
                  <a:cubicBezTo>
                    <a:pt x="69" y="169"/>
                    <a:pt x="69" y="169"/>
                    <a:pt x="69" y="169"/>
                  </a:cubicBezTo>
                  <a:cubicBezTo>
                    <a:pt x="69" y="183"/>
                    <a:pt x="69" y="183"/>
                    <a:pt x="69" y="183"/>
                  </a:cubicBezTo>
                  <a:close/>
                  <a:moveTo>
                    <a:pt x="81" y="0"/>
                  </a:moveTo>
                  <a:cubicBezTo>
                    <a:pt x="81" y="0"/>
                    <a:pt x="81" y="0"/>
                    <a:pt x="81" y="0"/>
                  </a:cubicBezTo>
                  <a:cubicBezTo>
                    <a:pt x="76" y="30"/>
                    <a:pt x="76" y="30"/>
                    <a:pt x="76" y="30"/>
                  </a:cubicBezTo>
                  <a:cubicBezTo>
                    <a:pt x="73" y="30"/>
                    <a:pt x="73" y="30"/>
                    <a:pt x="73" y="30"/>
                  </a:cubicBezTo>
                  <a:cubicBezTo>
                    <a:pt x="73" y="30"/>
                    <a:pt x="72" y="39"/>
                    <a:pt x="69" y="53"/>
                  </a:cubicBezTo>
                  <a:cubicBezTo>
                    <a:pt x="69" y="138"/>
                    <a:pt x="69" y="138"/>
                    <a:pt x="69" y="138"/>
                  </a:cubicBezTo>
                  <a:cubicBezTo>
                    <a:pt x="74" y="142"/>
                    <a:pt x="74" y="142"/>
                    <a:pt x="74" y="142"/>
                  </a:cubicBezTo>
                  <a:cubicBezTo>
                    <a:pt x="69" y="147"/>
                    <a:pt x="69" y="147"/>
                    <a:pt x="69" y="147"/>
                  </a:cubicBezTo>
                  <a:cubicBezTo>
                    <a:pt x="69" y="161"/>
                    <a:pt x="69" y="161"/>
                    <a:pt x="69" y="161"/>
                  </a:cubicBezTo>
                  <a:cubicBezTo>
                    <a:pt x="81" y="150"/>
                    <a:pt x="81" y="150"/>
                    <a:pt x="81" y="150"/>
                  </a:cubicBezTo>
                  <a:cubicBezTo>
                    <a:pt x="81" y="150"/>
                    <a:pt x="81" y="150"/>
                    <a:pt x="81" y="150"/>
                  </a:cubicBezTo>
                  <a:cubicBezTo>
                    <a:pt x="81" y="135"/>
                    <a:pt x="81" y="135"/>
                    <a:pt x="81" y="135"/>
                  </a:cubicBezTo>
                  <a:cubicBezTo>
                    <a:pt x="81" y="135"/>
                    <a:pt x="81" y="135"/>
                    <a:pt x="81" y="135"/>
                  </a:cubicBezTo>
                  <a:cubicBezTo>
                    <a:pt x="71" y="125"/>
                    <a:pt x="71" y="125"/>
                    <a:pt x="71" y="125"/>
                  </a:cubicBezTo>
                  <a:cubicBezTo>
                    <a:pt x="73" y="118"/>
                    <a:pt x="73" y="114"/>
                    <a:pt x="73" y="114"/>
                  </a:cubicBezTo>
                  <a:cubicBezTo>
                    <a:pt x="81" y="114"/>
                    <a:pt x="81" y="114"/>
                    <a:pt x="81" y="114"/>
                  </a:cubicBezTo>
                  <a:cubicBezTo>
                    <a:pt x="81" y="114"/>
                    <a:pt x="81" y="114"/>
                    <a:pt x="81" y="114"/>
                  </a:cubicBezTo>
                  <a:cubicBezTo>
                    <a:pt x="81" y="114"/>
                    <a:pt x="81" y="114"/>
                    <a:pt x="81" y="114"/>
                  </a:cubicBezTo>
                  <a:cubicBezTo>
                    <a:pt x="81" y="97"/>
                    <a:pt x="81" y="97"/>
                    <a:pt x="81" y="97"/>
                  </a:cubicBezTo>
                  <a:cubicBezTo>
                    <a:pt x="81" y="97"/>
                    <a:pt x="81" y="97"/>
                    <a:pt x="81" y="97"/>
                  </a:cubicBezTo>
                  <a:cubicBezTo>
                    <a:pt x="78" y="97"/>
                    <a:pt x="78" y="97"/>
                    <a:pt x="78" y="97"/>
                  </a:cubicBezTo>
                  <a:cubicBezTo>
                    <a:pt x="79" y="88"/>
                    <a:pt x="81" y="59"/>
                    <a:pt x="81" y="59"/>
                  </a:cubicBezTo>
                  <a:cubicBezTo>
                    <a:pt x="81" y="59"/>
                    <a:pt x="81" y="59"/>
                    <a:pt x="81" y="59"/>
                  </a:cubicBezTo>
                  <a:cubicBezTo>
                    <a:pt x="81" y="59"/>
                    <a:pt x="81" y="59"/>
                    <a:pt x="81" y="59"/>
                  </a:cubicBezTo>
                  <a:lnTo>
                    <a:pt x="81" y="0"/>
                  </a:lnTo>
                  <a:close/>
                  <a:moveTo>
                    <a:pt x="0" y="199"/>
                  </a:moveTo>
                  <a:cubicBezTo>
                    <a:pt x="32" y="199"/>
                    <a:pt x="32" y="199"/>
                    <a:pt x="32" y="199"/>
                  </a:cubicBezTo>
                  <a:cubicBezTo>
                    <a:pt x="49" y="183"/>
                    <a:pt x="49" y="183"/>
                    <a:pt x="49" y="183"/>
                  </a:cubicBezTo>
                  <a:cubicBezTo>
                    <a:pt x="69" y="183"/>
                    <a:pt x="69" y="183"/>
                    <a:pt x="69" y="183"/>
                  </a:cubicBezTo>
                  <a:cubicBezTo>
                    <a:pt x="69" y="169"/>
                    <a:pt x="69" y="169"/>
                    <a:pt x="69" y="169"/>
                  </a:cubicBezTo>
                  <a:cubicBezTo>
                    <a:pt x="62" y="169"/>
                    <a:pt x="62" y="169"/>
                    <a:pt x="62" y="169"/>
                  </a:cubicBezTo>
                  <a:cubicBezTo>
                    <a:pt x="69" y="161"/>
                    <a:pt x="69" y="161"/>
                    <a:pt x="69" y="161"/>
                  </a:cubicBezTo>
                  <a:cubicBezTo>
                    <a:pt x="69" y="147"/>
                    <a:pt x="69" y="147"/>
                    <a:pt x="69" y="147"/>
                  </a:cubicBezTo>
                  <a:cubicBezTo>
                    <a:pt x="65" y="151"/>
                    <a:pt x="65" y="151"/>
                    <a:pt x="65" y="151"/>
                  </a:cubicBezTo>
                  <a:cubicBezTo>
                    <a:pt x="66" y="146"/>
                    <a:pt x="67" y="142"/>
                    <a:pt x="69" y="137"/>
                  </a:cubicBezTo>
                  <a:cubicBezTo>
                    <a:pt x="69" y="137"/>
                    <a:pt x="69" y="137"/>
                    <a:pt x="69" y="137"/>
                  </a:cubicBezTo>
                  <a:cubicBezTo>
                    <a:pt x="69" y="138"/>
                    <a:pt x="69" y="138"/>
                    <a:pt x="69" y="138"/>
                  </a:cubicBezTo>
                  <a:cubicBezTo>
                    <a:pt x="69" y="53"/>
                    <a:pt x="69" y="53"/>
                    <a:pt x="69" y="53"/>
                  </a:cubicBezTo>
                  <a:cubicBezTo>
                    <a:pt x="67" y="65"/>
                    <a:pt x="64" y="80"/>
                    <a:pt x="59" y="97"/>
                  </a:cubicBezTo>
                  <a:cubicBezTo>
                    <a:pt x="49" y="97"/>
                    <a:pt x="49" y="97"/>
                    <a:pt x="49" y="97"/>
                  </a:cubicBezTo>
                  <a:cubicBezTo>
                    <a:pt x="49" y="114"/>
                    <a:pt x="49" y="114"/>
                    <a:pt x="49" y="114"/>
                  </a:cubicBezTo>
                  <a:cubicBezTo>
                    <a:pt x="55" y="114"/>
                    <a:pt x="55" y="114"/>
                    <a:pt x="55" y="114"/>
                  </a:cubicBezTo>
                  <a:cubicBezTo>
                    <a:pt x="43" y="149"/>
                    <a:pt x="26" y="185"/>
                    <a:pt x="0" y="199"/>
                  </a:cubicBezTo>
                  <a:close/>
                </a:path>
              </a:pathLst>
            </a:custGeom>
            <a:solidFill>
              <a:schemeClr val="accent3"/>
            </a:solidFill>
            <a:ln>
              <a:noFill/>
            </a:ln>
            <a:extLst/>
          </p:spPr>
          <p:txBody>
            <a:bodyPr vert="horz" wrap="square" lIns="182843" tIns="91422" rIns="182843" bIns="91422" numCol="1" anchor="t" anchorCtr="0" compatLnSpc="1">
              <a:prstTxWarp prst="textNoShape">
                <a:avLst/>
              </a:prstTxWarp>
            </a:bodyPr>
            <a:lstStyle/>
            <a:p>
              <a:endParaRPr lang="id-ID" dirty="0">
                <a:latin typeface="Lato Light"/>
              </a:endParaRPr>
            </a:p>
          </p:txBody>
        </p:sp>
        <p:grpSp>
          <p:nvGrpSpPr>
            <p:cNvPr id="466" name="Group 465"/>
            <p:cNvGrpSpPr/>
            <p:nvPr/>
          </p:nvGrpSpPr>
          <p:grpSpPr>
            <a:xfrm rot="18037799" flipH="1">
              <a:off x="7534987" y="5059244"/>
              <a:ext cx="550134" cy="700133"/>
              <a:chOff x="10158051" y="2762082"/>
              <a:chExt cx="335417" cy="426983"/>
            </a:xfrm>
            <a:solidFill>
              <a:schemeClr val="accent5"/>
            </a:solidFill>
          </p:grpSpPr>
          <p:sp>
            <p:nvSpPr>
              <p:cNvPr id="467" name="Freeform 208"/>
              <p:cNvSpPr>
                <a:spLocks/>
              </p:cNvSpPr>
              <p:nvPr/>
            </p:nvSpPr>
            <p:spPr bwMode="auto">
              <a:xfrm>
                <a:off x="10211062" y="2796780"/>
                <a:ext cx="282406" cy="392285"/>
              </a:xfrm>
              <a:custGeom>
                <a:avLst/>
                <a:gdLst>
                  <a:gd name="T0" fmla="*/ 67 w 124"/>
                  <a:gd name="T1" fmla="*/ 33 h 172"/>
                  <a:gd name="T2" fmla="*/ 67 w 124"/>
                  <a:gd name="T3" fmla="*/ 33 h 172"/>
                  <a:gd name="T4" fmla="*/ 67 w 124"/>
                  <a:gd name="T5" fmla="*/ 137 h 172"/>
                  <a:gd name="T6" fmla="*/ 45 w 124"/>
                  <a:gd name="T7" fmla="*/ 160 h 172"/>
                  <a:gd name="T8" fmla="*/ 15 w 124"/>
                  <a:gd name="T9" fmla="*/ 144 h 172"/>
                  <a:gd name="T10" fmla="*/ 20 w 124"/>
                  <a:gd name="T11" fmla="*/ 144 h 172"/>
                  <a:gd name="T12" fmla="*/ 20 w 124"/>
                  <a:gd name="T13" fmla="*/ 135 h 172"/>
                  <a:gd name="T14" fmla="*/ 0 w 124"/>
                  <a:gd name="T15" fmla="*/ 135 h 172"/>
                  <a:gd name="T16" fmla="*/ 0 w 124"/>
                  <a:gd name="T17" fmla="*/ 144 h 172"/>
                  <a:gd name="T18" fmla="*/ 6 w 124"/>
                  <a:gd name="T19" fmla="*/ 144 h 172"/>
                  <a:gd name="T20" fmla="*/ 42 w 124"/>
                  <a:gd name="T21" fmla="*/ 170 h 172"/>
                  <a:gd name="T22" fmla="*/ 77 w 124"/>
                  <a:gd name="T23" fmla="*/ 135 h 172"/>
                  <a:gd name="T24" fmla="*/ 76 w 124"/>
                  <a:gd name="T25" fmla="*/ 33 h 172"/>
                  <a:gd name="T26" fmla="*/ 95 w 124"/>
                  <a:gd name="T27" fmla="*/ 11 h 172"/>
                  <a:gd name="T28" fmla="*/ 114 w 124"/>
                  <a:gd name="T29" fmla="*/ 34 h 172"/>
                  <a:gd name="T30" fmla="*/ 114 w 124"/>
                  <a:gd name="T31" fmla="*/ 149 h 172"/>
                  <a:gd name="T32" fmla="*/ 124 w 124"/>
                  <a:gd name="T33" fmla="*/ 149 h 172"/>
                  <a:gd name="T34" fmla="*/ 124 w 124"/>
                  <a:gd name="T35" fmla="*/ 32 h 172"/>
                  <a:gd name="T36" fmla="*/ 97 w 124"/>
                  <a:gd name="T37" fmla="*/ 1 h 172"/>
                  <a:gd name="T38" fmla="*/ 67 w 124"/>
                  <a:gd name="T39" fmla="*/ 33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4" h="172">
                    <a:moveTo>
                      <a:pt x="67" y="33"/>
                    </a:moveTo>
                    <a:cubicBezTo>
                      <a:pt x="67" y="33"/>
                      <a:pt x="67" y="33"/>
                      <a:pt x="67" y="33"/>
                    </a:cubicBezTo>
                    <a:cubicBezTo>
                      <a:pt x="67" y="33"/>
                      <a:pt x="67" y="136"/>
                      <a:pt x="67" y="137"/>
                    </a:cubicBezTo>
                    <a:cubicBezTo>
                      <a:pt x="67" y="149"/>
                      <a:pt x="57" y="157"/>
                      <a:pt x="45" y="160"/>
                    </a:cubicBezTo>
                    <a:cubicBezTo>
                      <a:pt x="35" y="163"/>
                      <a:pt x="13" y="158"/>
                      <a:pt x="15" y="144"/>
                    </a:cubicBezTo>
                    <a:cubicBezTo>
                      <a:pt x="20" y="144"/>
                      <a:pt x="20" y="144"/>
                      <a:pt x="20" y="144"/>
                    </a:cubicBezTo>
                    <a:cubicBezTo>
                      <a:pt x="20" y="135"/>
                      <a:pt x="20" y="135"/>
                      <a:pt x="20" y="135"/>
                    </a:cubicBezTo>
                    <a:cubicBezTo>
                      <a:pt x="0" y="135"/>
                      <a:pt x="0" y="135"/>
                      <a:pt x="0" y="135"/>
                    </a:cubicBezTo>
                    <a:cubicBezTo>
                      <a:pt x="0" y="144"/>
                      <a:pt x="0" y="144"/>
                      <a:pt x="0" y="144"/>
                    </a:cubicBezTo>
                    <a:cubicBezTo>
                      <a:pt x="6" y="144"/>
                      <a:pt x="6" y="144"/>
                      <a:pt x="6" y="144"/>
                    </a:cubicBezTo>
                    <a:cubicBezTo>
                      <a:pt x="5" y="162"/>
                      <a:pt x="25" y="172"/>
                      <a:pt x="42" y="170"/>
                    </a:cubicBezTo>
                    <a:cubicBezTo>
                      <a:pt x="61" y="169"/>
                      <a:pt x="77" y="153"/>
                      <a:pt x="77" y="135"/>
                    </a:cubicBezTo>
                    <a:cubicBezTo>
                      <a:pt x="77" y="133"/>
                      <a:pt x="76" y="33"/>
                      <a:pt x="76" y="33"/>
                    </a:cubicBezTo>
                    <a:cubicBezTo>
                      <a:pt x="76" y="22"/>
                      <a:pt x="83" y="11"/>
                      <a:pt x="95" y="11"/>
                    </a:cubicBezTo>
                    <a:cubicBezTo>
                      <a:pt x="108" y="11"/>
                      <a:pt x="114" y="22"/>
                      <a:pt x="114" y="34"/>
                    </a:cubicBezTo>
                    <a:cubicBezTo>
                      <a:pt x="114" y="35"/>
                      <a:pt x="114" y="149"/>
                      <a:pt x="114" y="149"/>
                    </a:cubicBezTo>
                    <a:cubicBezTo>
                      <a:pt x="114" y="155"/>
                      <a:pt x="124" y="155"/>
                      <a:pt x="124" y="149"/>
                    </a:cubicBezTo>
                    <a:cubicBezTo>
                      <a:pt x="124" y="149"/>
                      <a:pt x="124" y="33"/>
                      <a:pt x="124" y="32"/>
                    </a:cubicBezTo>
                    <a:cubicBezTo>
                      <a:pt x="124" y="16"/>
                      <a:pt x="113" y="3"/>
                      <a:pt x="97" y="1"/>
                    </a:cubicBezTo>
                    <a:cubicBezTo>
                      <a:pt x="79" y="0"/>
                      <a:pt x="67" y="17"/>
                      <a:pt x="67" y="3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468" name="Freeform 209"/>
              <p:cNvSpPr>
                <a:spLocks/>
              </p:cNvSpPr>
              <p:nvPr/>
            </p:nvSpPr>
            <p:spPr bwMode="auto">
              <a:xfrm>
                <a:off x="10174436" y="2890273"/>
                <a:ext cx="118553" cy="203371"/>
              </a:xfrm>
              <a:custGeom>
                <a:avLst/>
                <a:gdLst>
                  <a:gd name="T0" fmla="*/ 16 w 52"/>
                  <a:gd name="T1" fmla="*/ 89 h 89"/>
                  <a:gd name="T2" fmla="*/ 36 w 52"/>
                  <a:gd name="T3" fmla="*/ 89 h 89"/>
                  <a:gd name="T4" fmla="*/ 43 w 52"/>
                  <a:gd name="T5" fmla="*/ 89 h 89"/>
                  <a:gd name="T6" fmla="*/ 52 w 52"/>
                  <a:gd name="T7" fmla="*/ 0 h 89"/>
                  <a:gd name="T8" fmla="*/ 26 w 52"/>
                  <a:gd name="T9" fmla="*/ 7 h 89"/>
                  <a:gd name="T10" fmla="*/ 0 w 52"/>
                  <a:gd name="T11" fmla="*/ 0 h 89"/>
                  <a:gd name="T12" fmla="*/ 9 w 52"/>
                  <a:gd name="T13" fmla="*/ 89 h 89"/>
                  <a:gd name="T14" fmla="*/ 16 w 52"/>
                  <a:gd name="T15" fmla="*/ 89 h 8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89">
                    <a:moveTo>
                      <a:pt x="16" y="89"/>
                    </a:moveTo>
                    <a:cubicBezTo>
                      <a:pt x="36" y="89"/>
                      <a:pt x="36" y="89"/>
                      <a:pt x="36" y="89"/>
                    </a:cubicBezTo>
                    <a:cubicBezTo>
                      <a:pt x="43" y="89"/>
                      <a:pt x="43" y="89"/>
                      <a:pt x="43" y="89"/>
                    </a:cubicBezTo>
                    <a:cubicBezTo>
                      <a:pt x="52" y="0"/>
                      <a:pt x="52" y="0"/>
                      <a:pt x="52" y="0"/>
                    </a:cubicBezTo>
                    <a:cubicBezTo>
                      <a:pt x="45" y="5"/>
                      <a:pt x="36" y="7"/>
                      <a:pt x="26" y="7"/>
                    </a:cubicBezTo>
                    <a:cubicBezTo>
                      <a:pt x="16" y="7"/>
                      <a:pt x="7" y="5"/>
                      <a:pt x="0" y="0"/>
                    </a:cubicBezTo>
                    <a:cubicBezTo>
                      <a:pt x="9" y="89"/>
                      <a:pt x="9" y="89"/>
                      <a:pt x="9" y="89"/>
                    </a:cubicBezTo>
                    <a:lnTo>
                      <a:pt x="16" y="89"/>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469" name="Freeform 210"/>
              <p:cNvSpPr>
                <a:spLocks/>
              </p:cNvSpPr>
              <p:nvPr/>
            </p:nvSpPr>
            <p:spPr bwMode="auto">
              <a:xfrm>
                <a:off x="10158051" y="2762082"/>
                <a:ext cx="150360" cy="134938"/>
              </a:xfrm>
              <a:custGeom>
                <a:avLst/>
                <a:gdLst>
                  <a:gd name="T0" fmla="*/ 0 w 66"/>
                  <a:gd name="T1" fmla="*/ 33 h 59"/>
                  <a:gd name="T2" fmla="*/ 3 w 66"/>
                  <a:gd name="T3" fmla="*/ 45 h 59"/>
                  <a:gd name="T4" fmla="*/ 5 w 66"/>
                  <a:gd name="T5" fmla="*/ 48 h 59"/>
                  <a:gd name="T6" fmla="*/ 7 w 66"/>
                  <a:gd name="T7" fmla="*/ 50 h 59"/>
                  <a:gd name="T8" fmla="*/ 7 w 66"/>
                  <a:gd name="T9" fmla="*/ 50 h 59"/>
                  <a:gd name="T10" fmla="*/ 7 w 66"/>
                  <a:gd name="T11" fmla="*/ 51 h 59"/>
                  <a:gd name="T12" fmla="*/ 32 w 66"/>
                  <a:gd name="T13" fmla="*/ 59 h 59"/>
                  <a:gd name="T14" fmla="*/ 33 w 66"/>
                  <a:gd name="T15" fmla="*/ 59 h 59"/>
                  <a:gd name="T16" fmla="*/ 34 w 66"/>
                  <a:gd name="T17" fmla="*/ 59 h 59"/>
                  <a:gd name="T18" fmla="*/ 59 w 66"/>
                  <a:gd name="T19" fmla="*/ 51 h 59"/>
                  <a:gd name="T20" fmla="*/ 59 w 66"/>
                  <a:gd name="T21" fmla="*/ 50 h 59"/>
                  <a:gd name="T22" fmla="*/ 59 w 66"/>
                  <a:gd name="T23" fmla="*/ 50 h 59"/>
                  <a:gd name="T24" fmla="*/ 61 w 66"/>
                  <a:gd name="T25" fmla="*/ 48 h 59"/>
                  <a:gd name="T26" fmla="*/ 63 w 66"/>
                  <a:gd name="T27" fmla="*/ 45 h 59"/>
                  <a:gd name="T28" fmla="*/ 66 w 66"/>
                  <a:gd name="T29" fmla="*/ 33 h 59"/>
                  <a:gd name="T30" fmla="*/ 33 w 66"/>
                  <a:gd name="T31" fmla="*/ 0 h 59"/>
                  <a:gd name="T32" fmla="*/ 0 w 66"/>
                  <a:gd name="T33" fmla="*/ 33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6" h="59">
                    <a:moveTo>
                      <a:pt x="0" y="33"/>
                    </a:moveTo>
                    <a:cubicBezTo>
                      <a:pt x="0" y="38"/>
                      <a:pt x="1" y="42"/>
                      <a:pt x="3" y="45"/>
                    </a:cubicBezTo>
                    <a:cubicBezTo>
                      <a:pt x="4" y="46"/>
                      <a:pt x="4" y="47"/>
                      <a:pt x="5" y="48"/>
                    </a:cubicBezTo>
                    <a:cubicBezTo>
                      <a:pt x="5" y="49"/>
                      <a:pt x="6" y="50"/>
                      <a:pt x="7" y="50"/>
                    </a:cubicBezTo>
                    <a:cubicBezTo>
                      <a:pt x="7" y="50"/>
                      <a:pt x="7" y="50"/>
                      <a:pt x="7" y="50"/>
                    </a:cubicBezTo>
                    <a:cubicBezTo>
                      <a:pt x="7" y="50"/>
                      <a:pt x="7" y="50"/>
                      <a:pt x="7" y="51"/>
                    </a:cubicBezTo>
                    <a:cubicBezTo>
                      <a:pt x="15" y="56"/>
                      <a:pt x="23" y="58"/>
                      <a:pt x="32" y="59"/>
                    </a:cubicBezTo>
                    <a:cubicBezTo>
                      <a:pt x="33" y="59"/>
                      <a:pt x="33" y="59"/>
                      <a:pt x="33" y="59"/>
                    </a:cubicBezTo>
                    <a:cubicBezTo>
                      <a:pt x="33" y="59"/>
                      <a:pt x="33" y="59"/>
                      <a:pt x="34" y="59"/>
                    </a:cubicBezTo>
                    <a:cubicBezTo>
                      <a:pt x="43" y="58"/>
                      <a:pt x="51" y="56"/>
                      <a:pt x="59" y="51"/>
                    </a:cubicBezTo>
                    <a:cubicBezTo>
                      <a:pt x="59" y="50"/>
                      <a:pt x="59" y="50"/>
                      <a:pt x="59" y="50"/>
                    </a:cubicBezTo>
                    <a:cubicBezTo>
                      <a:pt x="59" y="50"/>
                      <a:pt x="59" y="50"/>
                      <a:pt x="59" y="50"/>
                    </a:cubicBezTo>
                    <a:cubicBezTo>
                      <a:pt x="60" y="50"/>
                      <a:pt x="60" y="49"/>
                      <a:pt x="61" y="48"/>
                    </a:cubicBezTo>
                    <a:cubicBezTo>
                      <a:pt x="62" y="47"/>
                      <a:pt x="62" y="46"/>
                      <a:pt x="63" y="45"/>
                    </a:cubicBezTo>
                    <a:cubicBezTo>
                      <a:pt x="65" y="42"/>
                      <a:pt x="66" y="38"/>
                      <a:pt x="66" y="33"/>
                    </a:cubicBezTo>
                    <a:cubicBezTo>
                      <a:pt x="66" y="15"/>
                      <a:pt x="51" y="0"/>
                      <a:pt x="33" y="0"/>
                    </a:cubicBezTo>
                    <a:cubicBezTo>
                      <a:pt x="15" y="0"/>
                      <a:pt x="0" y="15"/>
                      <a:pt x="0" y="3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grpSp>
        <p:grpSp>
          <p:nvGrpSpPr>
            <p:cNvPr id="470" name="Group 469"/>
            <p:cNvGrpSpPr/>
            <p:nvPr/>
          </p:nvGrpSpPr>
          <p:grpSpPr>
            <a:xfrm rot="18037799" flipH="1">
              <a:off x="9183601" y="4823498"/>
              <a:ext cx="422085" cy="354019"/>
              <a:chOff x="9404326" y="3554361"/>
              <a:chExt cx="257346" cy="215902"/>
            </a:xfrm>
            <a:solidFill>
              <a:schemeClr val="accent5"/>
            </a:solidFill>
          </p:grpSpPr>
          <p:sp>
            <p:nvSpPr>
              <p:cNvPr id="471" name="Freeform 229"/>
              <p:cNvSpPr>
                <a:spLocks noEditPoints="1"/>
              </p:cNvSpPr>
              <p:nvPr/>
            </p:nvSpPr>
            <p:spPr bwMode="auto">
              <a:xfrm>
                <a:off x="9404326" y="3649782"/>
                <a:ext cx="257346" cy="120481"/>
              </a:xfrm>
              <a:custGeom>
                <a:avLst/>
                <a:gdLst>
                  <a:gd name="T0" fmla="*/ 238 w 267"/>
                  <a:gd name="T1" fmla="*/ 0 h 125"/>
                  <a:gd name="T2" fmla="*/ 238 w 267"/>
                  <a:gd name="T3" fmla="*/ 40 h 125"/>
                  <a:gd name="T4" fmla="*/ 238 w 267"/>
                  <a:gd name="T5" fmla="*/ 40 h 125"/>
                  <a:gd name="T6" fmla="*/ 238 w 267"/>
                  <a:gd name="T7" fmla="*/ 17 h 125"/>
                  <a:gd name="T8" fmla="*/ 231 w 267"/>
                  <a:gd name="T9" fmla="*/ 52 h 125"/>
                  <a:gd name="T10" fmla="*/ 219 w 267"/>
                  <a:gd name="T11" fmla="*/ 90 h 125"/>
                  <a:gd name="T12" fmla="*/ 219 w 267"/>
                  <a:gd name="T13" fmla="*/ 114 h 125"/>
                  <a:gd name="T14" fmla="*/ 219 w 267"/>
                  <a:gd name="T15" fmla="*/ 114 h 125"/>
                  <a:gd name="T16" fmla="*/ 219 w 267"/>
                  <a:gd name="T17" fmla="*/ 0 h 125"/>
                  <a:gd name="T18" fmla="*/ 215 w 267"/>
                  <a:gd name="T19" fmla="*/ 40 h 125"/>
                  <a:gd name="T20" fmla="*/ 219 w 267"/>
                  <a:gd name="T21" fmla="*/ 76 h 125"/>
                  <a:gd name="T22" fmla="*/ 219 w 267"/>
                  <a:gd name="T23" fmla="*/ 0 h 125"/>
                  <a:gd name="T24" fmla="*/ 184 w 267"/>
                  <a:gd name="T25" fmla="*/ 114 h 125"/>
                  <a:gd name="T26" fmla="*/ 184 w 267"/>
                  <a:gd name="T27" fmla="*/ 0 h 125"/>
                  <a:gd name="T28" fmla="*/ 184 w 267"/>
                  <a:gd name="T29" fmla="*/ 76 h 125"/>
                  <a:gd name="T30" fmla="*/ 191 w 267"/>
                  <a:gd name="T31" fmla="*/ 40 h 125"/>
                  <a:gd name="T32" fmla="*/ 203 w 267"/>
                  <a:gd name="T33" fmla="*/ 0 h 125"/>
                  <a:gd name="T34" fmla="*/ 167 w 267"/>
                  <a:gd name="T35" fmla="*/ 114 h 125"/>
                  <a:gd name="T36" fmla="*/ 167 w 267"/>
                  <a:gd name="T37" fmla="*/ 0 h 125"/>
                  <a:gd name="T38" fmla="*/ 167 w 267"/>
                  <a:gd name="T39" fmla="*/ 40 h 125"/>
                  <a:gd name="T40" fmla="*/ 172 w 267"/>
                  <a:gd name="T41" fmla="*/ 76 h 125"/>
                  <a:gd name="T42" fmla="*/ 184 w 267"/>
                  <a:gd name="T43" fmla="*/ 0 h 125"/>
                  <a:gd name="T44" fmla="*/ 149 w 267"/>
                  <a:gd name="T45" fmla="*/ 114 h 125"/>
                  <a:gd name="T46" fmla="*/ 149 w 267"/>
                  <a:gd name="T47" fmla="*/ 0 h 125"/>
                  <a:gd name="T48" fmla="*/ 149 w 267"/>
                  <a:gd name="T49" fmla="*/ 76 h 125"/>
                  <a:gd name="T50" fmla="*/ 156 w 267"/>
                  <a:gd name="T51" fmla="*/ 40 h 125"/>
                  <a:gd name="T52" fmla="*/ 167 w 267"/>
                  <a:gd name="T53" fmla="*/ 0 h 125"/>
                  <a:gd name="T54" fmla="*/ 132 w 267"/>
                  <a:gd name="T55" fmla="*/ 114 h 125"/>
                  <a:gd name="T56" fmla="*/ 132 w 267"/>
                  <a:gd name="T57" fmla="*/ 0 h 125"/>
                  <a:gd name="T58" fmla="*/ 132 w 267"/>
                  <a:gd name="T59" fmla="*/ 40 h 125"/>
                  <a:gd name="T60" fmla="*/ 139 w 267"/>
                  <a:gd name="T61" fmla="*/ 76 h 125"/>
                  <a:gd name="T62" fmla="*/ 149 w 267"/>
                  <a:gd name="T63" fmla="*/ 0 h 125"/>
                  <a:gd name="T64" fmla="*/ 115 w 267"/>
                  <a:gd name="T65" fmla="*/ 114 h 125"/>
                  <a:gd name="T66" fmla="*/ 115 w 267"/>
                  <a:gd name="T67" fmla="*/ 0 h 125"/>
                  <a:gd name="T68" fmla="*/ 115 w 267"/>
                  <a:gd name="T69" fmla="*/ 76 h 125"/>
                  <a:gd name="T70" fmla="*/ 120 w 267"/>
                  <a:gd name="T71" fmla="*/ 40 h 125"/>
                  <a:gd name="T72" fmla="*/ 132 w 267"/>
                  <a:gd name="T73" fmla="*/ 0 h 125"/>
                  <a:gd name="T74" fmla="*/ 97 w 267"/>
                  <a:gd name="T75" fmla="*/ 114 h 125"/>
                  <a:gd name="T76" fmla="*/ 97 w 267"/>
                  <a:gd name="T77" fmla="*/ 0 h 125"/>
                  <a:gd name="T78" fmla="*/ 97 w 267"/>
                  <a:gd name="T79" fmla="*/ 40 h 125"/>
                  <a:gd name="T80" fmla="*/ 104 w 267"/>
                  <a:gd name="T81" fmla="*/ 76 h 125"/>
                  <a:gd name="T82" fmla="*/ 115 w 267"/>
                  <a:gd name="T83" fmla="*/ 0 h 125"/>
                  <a:gd name="T84" fmla="*/ 80 w 267"/>
                  <a:gd name="T85" fmla="*/ 114 h 125"/>
                  <a:gd name="T86" fmla="*/ 80 w 267"/>
                  <a:gd name="T87" fmla="*/ 0 h 125"/>
                  <a:gd name="T88" fmla="*/ 80 w 267"/>
                  <a:gd name="T89" fmla="*/ 76 h 125"/>
                  <a:gd name="T90" fmla="*/ 85 w 267"/>
                  <a:gd name="T91" fmla="*/ 40 h 125"/>
                  <a:gd name="T92" fmla="*/ 97 w 267"/>
                  <a:gd name="T93" fmla="*/ 0 h 125"/>
                  <a:gd name="T94" fmla="*/ 61 w 267"/>
                  <a:gd name="T95" fmla="*/ 114 h 125"/>
                  <a:gd name="T96" fmla="*/ 61 w 267"/>
                  <a:gd name="T97" fmla="*/ 0 h 125"/>
                  <a:gd name="T98" fmla="*/ 61 w 267"/>
                  <a:gd name="T99" fmla="*/ 40 h 125"/>
                  <a:gd name="T100" fmla="*/ 68 w 267"/>
                  <a:gd name="T101" fmla="*/ 76 h 125"/>
                  <a:gd name="T102" fmla="*/ 80 w 267"/>
                  <a:gd name="T103" fmla="*/ 0 h 125"/>
                  <a:gd name="T104" fmla="*/ 45 w 267"/>
                  <a:gd name="T105" fmla="*/ 114 h 125"/>
                  <a:gd name="T106" fmla="*/ 45 w 267"/>
                  <a:gd name="T107" fmla="*/ 0 h 125"/>
                  <a:gd name="T108" fmla="*/ 45 w 267"/>
                  <a:gd name="T109" fmla="*/ 76 h 125"/>
                  <a:gd name="T110" fmla="*/ 49 w 267"/>
                  <a:gd name="T111" fmla="*/ 40 h 125"/>
                  <a:gd name="T112" fmla="*/ 61 w 267"/>
                  <a:gd name="T113" fmla="*/ 0 h 125"/>
                  <a:gd name="T114" fmla="*/ 45 w 267"/>
                  <a:gd name="T115" fmla="*/ 90 h 125"/>
                  <a:gd name="T116" fmla="*/ 33 w 267"/>
                  <a:gd name="T117" fmla="*/ 52 h 125"/>
                  <a:gd name="T118" fmla="*/ 26 w 267"/>
                  <a:gd name="T119" fmla="*/ 17 h 125"/>
                  <a:gd name="T120" fmla="*/ 26 w 267"/>
                  <a:gd name="T121" fmla="*/ 125 h 125"/>
                  <a:gd name="T122" fmla="*/ 14 w 267"/>
                  <a:gd name="T123" fmla="*/ 40 h 125"/>
                  <a:gd name="T124" fmla="*/ 26 w 267"/>
                  <a:gd name="T125"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67" h="125">
                    <a:moveTo>
                      <a:pt x="238" y="125"/>
                    </a:moveTo>
                    <a:lnTo>
                      <a:pt x="267" y="125"/>
                    </a:lnTo>
                    <a:lnTo>
                      <a:pt x="267" y="0"/>
                    </a:lnTo>
                    <a:lnTo>
                      <a:pt x="238" y="0"/>
                    </a:lnTo>
                    <a:lnTo>
                      <a:pt x="238" y="17"/>
                    </a:lnTo>
                    <a:lnTo>
                      <a:pt x="250" y="17"/>
                    </a:lnTo>
                    <a:lnTo>
                      <a:pt x="250" y="40"/>
                    </a:lnTo>
                    <a:lnTo>
                      <a:pt x="238" y="40"/>
                    </a:lnTo>
                    <a:lnTo>
                      <a:pt x="238" y="125"/>
                    </a:lnTo>
                    <a:close/>
                    <a:moveTo>
                      <a:pt x="219" y="125"/>
                    </a:moveTo>
                    <a:lnTo>
                      <a:pt x="238" y="125"/>
                    </a:lnTo>
                    <a:lnTo>
                      <a:pt x="238" y="40"/>
                    </a:lnTo>
                    <a:lnTo>
                      <a:pt x="227" y="40"/>
                    </a:lnTo>
                    <a:lnTo>
                      <a:pt x="227" y="17"/>
                    </a:lnTo>
                    <a:lnTo>
                      <a:pt x="227" y="17"/>
                    </a:lnTo>
                    <a:lnTo>
                      <a:pt x="238" y="17"/>
                    </a:lnTo>
                    <a:lnTo>
                      <a:pt x="238" y="0"/>
                    </a:lnTo>
                    <a:lnTo>
                      <a:pt x="219" y="0"/>
                    </a:lnTo>
                    <a:lnTo>
                      <a:pt x="219" y="52"/>
                    </a:lnTo>
                    <a:lnTo>
                      <a:pt x="231" y="52"/>
                    </a:lnTo>
                    <a:lnTo>
                      <a:pt x="231" y="76"/>
                    </a:lnTo>
                    <a:lnTo>
                      <a:pt x="231" y="76"/>
                    </a:lnTo>
                    <a:lnTo>
                      <a:pt x="219" y="76"/>
                    </a:lnTo>
                    <a:lnTo>
                      <a:pt x="219" y="90"/>
                    </a:lnTo>
                    <a:lnTo>
                      <a:pt x="219" y="90"/>
                    </a:lnTo>
                    <a:lnTo>
                      <a:pt x="219" y="114"/>
                    </a:lnTo>
                    <a:lnTo>
                      <a:pt x="219" y="114"/>
                    </a:lnTo>
                    <a:lnTo>
                      <a:pt x="219" y="114"/>
                    </a:lnTo>
                    <a:lnTo>
                      <a:pt x="219" y="125"/>
                    </a:lnTo>
                    <a:close/>
                    <a:moveTo>
                      <a:pt x="203" y="125"/>
                    </a:moveTo>
                    <a:lnTo>
                      <a:pt x="219" y="125"/>
                    </a:lnTo>
                    <a:lnTo>
                      <a:pt x="219" y="114"/>
                    </a:lnTo>
                    <a:lnTo>
                      <a:pt x="203" y="114"/>
                    </a:lnTo>
                    <a:lnTo>
                      <a:pt x="203" y="125"/>
                    </a:lnTo>
                    <a:lnTo>
                      <a:pt x="203" y="125"/>
                    </a:lnTo>
                    <a:close/>
                    <a:moveTo>
                      <a:pt x="219" y="0"/>
                    </a:moveTo>
                    <a:lnTo>
                      <a:pt x="203" y="0"/>
                    </a:lnTo>
                    <a:lnTo>
                      <a:pt x="203" y="17"/>
                    </a:lnTo>
                    <a:lnTo>
                      <a:pt x="215" y="17"/>
                    </a:lnTo>
                    <a:lnTo>
                      <a:pt x="215" y="40"/>
                    </a:lnTo>
                    <a:lnTo>
                      <a:pt x="203" y="40"/>
                    </a:lnTo>
                    <a:lnTo>
                      <a:pt x="203" y="90"/>
                    </a:lnTo>
                    <a:lnTo>
                      <a:pt x="219" y="90"/>
                    </a:lnTo>
                    <a:lnTo>
                      <a:pt x="219" y="76"/>
                    </a:lnTo>
                    <a:lnTo>
                      <a:pt x="208" y="76"/>
                    </a:lnTo>
                    <a:lnTo>
                      <a:pt x="208" y="52"/>
                    </a:lnTo>
                    <a:lnTo>
                      <a:pt x="219" y="52"/>
                    </a:lnTo>
                    <a:lnTo>
                      <a:pt x="219" y="0"/>
                    </a:lnTo>
                    <a:close/>
                    <a:moveTo>
                      <a:pt x="184" y="125"/>
                    </a:moveTo>
                    <a:lnTo>
                      <a:pt x="203" y="125"/>
                    </a:lnTo>
                    <a:lnTo>
                      <a:pt x="203" y="114"/>
                    </a:lnTo>
                    <a:lnTo>
                      <a:pt x="184" y="114"/>
                    </a:lnTo>
                    <a:lnTo>
                      <a:pt x="184" y="125"/>
                    </a:lnTo>
                    <a:lnTo>
                      <a:pt x="184" y="125"/>
                    </a:lnTo>
                    <a:close/>
                    <a:moveTo>
                      <a:pt x="203" y="0"/>
                    </a:moveTo>
                    <a:lnTo>
                      <a:pt x="184" y="0"/>
                    </a:lnTo>
                    <a:lnTo>
                      <a:pt x="184" y="52"/>
                    </a:lnTo>
                    <a:lnTo>
                      <a:pt x="196" y="52"/>
                    </a:lnTo>
                    <a:lnTo>
                      <a:pt x="196" y="76"/>
                    </a:lnTo>
                    <a:lnTo>
                      <a:pt x="184" y="76"/>
                    </a:lnTo>
                    <a:lnTo>
                      <a:pt x="184" y="90"/>
                    </a:lnTo>
                    <a:lnTo>
                      <a:pt x="203" y="90"/>
                    </a:lnTo>
                    <a:lnTo>
                      <a:pt x="203" y="40"/>
                    </a:lnTo>
                    <a:lnTo>
                      <a:pt x="191" y="40"/>
                    </a:lnTo>
                    <a:lnTo>
                      <a:pt x="191" y="17"/>
                    </a:lnTo>
                    <a:lnTo>
                      <a:pt x="191" y="17"/>
                    </a:lnTo>
                    <a:lnTo>
                      <a:pt x="203" y="17"/>
                    </a:lnTo>
                    <a:lnTo>
                      <a:pt x="203" y="0"/>
                    </a:lnTo>
                    <a:close/>
                    <a:moveTo>
                      <a:pt x="167" y="125"/>
                    </a:moveTo>
                    <a:lnTo>
                      <a:pt x="184" y="125"/>
                    </a:lnTo>
                    <a:lnTo>
                      <a:pt x="184" y="114"/>
                    </a:lnTo>
                    <a:lnTo>
                      <a:pt x="167" y="114"/>
                    </a:lnTo>
                    <a:lnTo>
                      <a:pt x="167" y="125"/>
                    </a:lnTo>
                    <a:lnTo>
                      <a:pt x="167" y="125"/>
                    </a:lnTo>
                    <a:close/>
                    <a:moveTo>
                      <a:pt x="184" y="0"/>
                    </a:moveTo>
                    <a:lnTo>
                      <a:pt x="167" y="0"/>
                    </a:lnTo>
                    <a:lnTo>
                      <a:pt x="167" y="17"/>
                    </a:lnTo>
                    <a:lnTo>
                      <a:pt x="179" y="17"/>
                    </a:lnTo>
                    <a:lnTo>
                      <a:pt x="179" y="40"/>
                    </a:lnTo>
                    <a:lnTo>
                      <a:pt x="167" y="40"/>
                    </a:lnTo>
                    <a:lnTo>
                      <a:pt x="167" y="90"/>
                    </a:lnTo>
                    <a:lnTo>
                      <a:pt x="184" y="90"/>
                    </a:lnTo>
                    <a:lnTo>
                      <a:pt x="184" y="76"/>
                    </a:lnTo>
                    <a:lnTo>
                      <a:pt x="172" y="76"/>
                    </a:lnTo>
                    <a:lnTo>
                      <a:pt x="172" y="76"/>
                    </a:lnTo>
                    <a:lnTo>
                      <a:pt x="172" y="52"/>
                    </a:lnTo>
                    <a:lnTo>
                      <a:pt x="184" y="52"/>
                    </a:lnTo>
                    <a:lnTo>
                      <a:pt x="184" y="0"/>
                    </a:lnTo>
                    <a:close/>
                    <a:moveTo>
                      <a:pt x="149" y="125"/>
                    </a:moveTo>
                    <a:lnTo>
                      <a:pt x="167" y="125"/>
                    </a:lnTo>
                    <a:lnTo>
                      <a:pt x="167" y="114"/>
                    </a:lnTo>
                    <a:lnTo>
                      <a:pt x="149" y="114"/>
                    </a:lnTo>
                    <a:lnTo>
                      <a:pt x="149" y="125"/>
                    </a:lnTo>
                    <a:lnTo>
                      <a:pt x="149" y="125"/>
                    </a:lnTo>
                    <a:close/>
                    <a:moveTo>
                      <a:pt x="167" y="0"/>
                    </a:moveTo>
                    <a:lnTo>
                      <a:pt x="149" y="0"/>
                    </a:lnTo>
                    <a:lnTo>
                      <a:pt x="149" y="52"/>
                    </a:lnTo>
                    <a:lnTo>
                      <a:pt x="160" y="52"/>
                    </a:lnTo>
                    <a:lnTo>
                      <a:pt x="160" y="76"/>
                    </a:lnTo>
                    <a:lnTo>
                      <a:pt x="149" y="76"/>
                    </a:lnTo>
                    <a:lnTo>
                      <a:pt x="149" y="90"/>
                    </a:lnTo>
                    <a:lnTo>
                      <a:pt x="167" y="90"/>
                    </a:lnTo>
                    <a:lnTo>
                      <a:pt x="167" y="40"/>
                    </a:lnTo>
                    <a:lnTo>
                      <a:pt x="156" y="40"/>
                    </a:lnTo>
                    <a:lnTo>
                      <a:pt x="156" y="17"/>
                    </a:lnTo>
                    <a:lnTo>
                      <a:pt x="156" y="17"/>
                    </a:lnTo>
                    <a:lnTo>
                      <a:pt x="167" y="17"/>
                    </a:lnTo>
                    <a:lnTo>
                      <a:pt x="167" y="0"/>
                    </a:lnTo>
                    <a:close/>
                    <a:moveTo>
                      <a:pt x="132" y="125"/>
                    </a:moveTo>
                    <a:lnTo>
                      <a:pt x="149" y="125"/>
                    </a:lnTo>
                    <a:lnTo>
                      <a:pt x="149" y="114"/>
                    </a:lnTo>
                    <a:lnTo>
                      <a:pt x="132" y="114"/>
                    </a:lnTo>
                    <a:lnTo>
                      <a:pt x="132" y="125"/>
                    </a:lnTo>
                    <a:lnTo>
                      <a:pt x="132" y="125"/>
                    </a:lnTo>
                    <a:close/>
                    <a:moveTo>
                      <a:pt x="149" y="0"/>
                    </a:moveTo>
                    <a:lnTo>
                      <a:pt x="132" y="0"/>
                    </a:lnTo>
                    <a:lnTo>
                      <a:pt x="132" y="17"/>
                    </a:lnTo>
                    <a:lnTo>
                      <a:pt x="144" y="17"/>
                    </a:lnTo>
                    <a:lnTo>
                      <a:pt x="144" y="40"/>
                    </a:lnTo>
                    <a:lnTo>
                      <a:pt x="132" y="40"/>
                    </a:lnTo>
                    <a:lnTo>
                      <a:pt x="132" y="90"/>
                    </a:lnTo>
                    <a:lnTo>
                      <a:pt x="149" y="90"/>
                    </a:lnTo>
                    <a:lnTo>
                      <a:pt x="149" y="76"/>
                    </a:lnTo>
                    <a:lnTo>
                      <a:pt x="139" y="76"/>
                    </a:lnTo>
                    <a:lnTo>
                      <a:pt x="139" y="76"/>
                    </a:lnTo>
                    <a:lnTo>
                      <a:pt x="139" y="52"/>
                    </a:lnTo>
                    <a:lnTo>
                      <a:pt x="149" y="52"/>
                    </a:lnTo>
                    <a:lnTo>
                      <a:pt x="149" y="0"/>
                    </a:lnTo>
                    <a:close/>
                    <a:moveTo>
                      <a:pt x="115" y="125"/>
                    </a:moveTo>
                    <a:lnTo>
                      <a:pt x="132" y="125"/>
                    </a:lnTo>
                    <a:lnTo>
                      <a:pt x="132" y="114"/>
                    </a:lnTo>
                    <a:lnTo>
                      <a:pt x="115" y="114"/>
                    </a:lnTo>
                    <a:lnTo>
                      <a:pt x="115" y="125"/>
                    </a:lnTo>
                    <a:lnTo>
                      <a:pt x="115" y="125"/>
                    </a:lnTo>
                    <a:close/>
                    <a:moveTo>
                      <a:pt x="132" y="0"/>
                    </a:moveTo>
                    <a:lnTo>
                      <a:pt x="115" y="0"/>
                    </a:lnTo>
                    <a:lnTo>
                      <a:pt x="115" y="52"/>
                    </a:lnTo>
                    <a:lnTo>
                      <a:pt x="127" y="52"/>
                    </a:lnTo>
                    <a:lnTo>
                      <a:pt x="127" y="76"/>
                    </a:lnTo>
                    <a:lnTo>
                      <a:pt x="115" y="76"/>
                    </a:lnTo>
                    <a:lnTo>
                      <a:pt x="115" y="90"/>
                    </a:lnTo>
                    <a:lnTo>
                      <a:pt x="132" y="90"/>
                    </a:lnTo>
                    <a:lnTo>
                      <a:pt x="132" y="40"/>
                    </a:lnTo>
                    <a:lnTo>
                      <a:pt x="120" y="40"/>
                    </a:lnTo>
                    <a:lnTo>
                      <a:pt x="120" y="17"/>
                    </a:lnTo>
                    <a:lnTo>
                      <a:pt x="120" y="17"/>
                    </a:lnTo>
                    <a:lnTo>
                      <a:pt x="132" y="17"/>
                    </a:lnTo>
                    <a:lnTo>
                      <a:pt x="132" y="0"/>
                    </a:lnTo>
                    <a:close/>
                    <a:moveTo>
                      <a:pt x="97" y="125"/>
                    </a:moveTo>
                    <a:lnTo>
                      <a:pt x="115" y="125"/>
                    </a:lnTo>
                    <a:lnTo>
                      <a:pt x="115" y="114"/>
                    </a:lnTo>
                    <a:lnTo>
                      <a:pt x="97" y="114"/>
                    </a:lnTo>
                    <a:lnTo>
                      <a:pt x="97" y="125"/>
                    </a:lnTo>
                    <a:lnTo>
                      <a:pt x="97" y="125"/>
                    </a:lnTo>
                    <a:close/>
                    <a:moveTo>
                      <a:pt x="115" y="0"/>
                    </a:moveTo>
                    <a:lnTo>
                      <a:pt x="97" y="0"/>
                    </a:lnTo>
                    <a:lnTo>
                      <a:pt x="97" y="17"/>
                    </a:lnTo>
                    <a:lnTo>
                      <a:pt x="108" y="17"/>
                    </a:lnTo>
                    <a:lnTo>
                      <a:pt x="108" y="40"/>
                    </a:lnTo>
                    <a:lnTo>
                      <a:pt x="97" y="40"/>
                    </a:lnTo>
                    <a:lnTo>
                      <a:pt x="97" y="90"/>
                    </a:lnTo>
                    <a:lnTo>
                      <a:pt x="115" y="90"/>
                    </a:lnTo>
                    <a:lnTo>
                      <a:pt x="115" y="76"/>
                    </a:lnTo>
                    <a:lnTo>
                      <a:pt x="104" y="76"/>
                    </a:lnTo>
                    <a:lnTo>
                      <a:pt x="104" y="76"/>
                    </a:lnTo>
                    <a:lnTo>
                      <a:pt x="104" y="52"/>
                    </a:lnTo>
                    <a:lnTo>
                      <a:pt x="115" y="52"/>
                    </a:lnTo>
                    <a:lnTo>
                      <a:pt x="115" y="0"/>
                    </a:lnTo>
                    <a:close/>
                    <a:moveTo>
                      <a:pt x="80" y="125"/>
                    </a:moveTo>
                    <a:lnTo>
                      <a:pt x="97" y="125"/>
                    </a:lnTo>
                    <a:lnTo>
                      <a:pt x="97" y="114"/>
                    </a:lnTo>
                    <a:lnTo>
                      <a:pt x="80" y="114"/>
                    </a:lnTo>
                    <a:lnTo>
                      <a:pt x="80" y="125"/>
                    </a:lnTo>
                    <a:lnTo>
                      <a:pt x="80" y="125"/>
                    </a:lnTo>
                    <a:close/>
                    <a:moveTo>
                      <a:pt x="97" y="0"/>
                    </a:moveTo>
                    <a:lnTo>
                      <a:pt x="80" y="0"/>
                    </a:lnTo>
                    <a:lnTo>
                      <a:pt x="80" y="52"/>
                    </a:lnTo>
                    <a:lnTo>
                      <a:pt x="92" y="52"/>
                    </a:lnTo>
                    <a:lnTo>
                      <a:pt x="92" y="76"/>
                    </a:lnTo>
                    <a:lnTo>
                      <a:pt x="80" y="76"/>
                    </a:lnTo>
                    <a:lnTo>
                      <a:pt x="80" y="90"/>
                    </a:lnTo>
                    <a:lnTo>
                      <a:pt x="97" y="90"/>
                    </a:lnTo>
                    <a:lnTo>
                      <a:pt x="97" y="40"/>
                    </a:lnTo>
                    <a:lnTo>
                      <a:pt x="85" y="40"/>
                    </a:lnTo>
                    <a:lnTo>
                      <a:pt x="85" y="17"/>
                    </a:lnTo>
                    <a:lnTo>
                      <a:pt x="85" y="17"/>
                    </a:lnTo>
                    <a:lnTo>
                      <a:pt x="97" y="17"/>
                    </a:lnTo>
                    <a:lnTo>
                      <a:pt x="97" y="0"/>
                    </a:lnTo>
                    <a:close/>
                    <a:moveTo>
                      <a:pt x="61" y="125"/>
                    </a:moveTo>
                    <a:lnTo>
                      <a:pt x="80" y="125"/>
                    </a:lnTo>
                    <a:lnTo>
                      <a:pt x="80" y="114"/>
                    </a:lnTo>
                    <a:lnTo>
                      <a:pt x="61" y="114"/>
                    </a:lnTo>
                    <a:lnTo>
                      <a:pt x="61" y="125"/>
                    </a:lnTo>
                    <a:lnTo>
                      <a:pt x="61" y="125"/>
                    </a:lnTo>
                    <a:close/>
                    <a:moveTo>
                      <a:pt x="80" y="0"/>
                    </a:moveTo>
                    <a:lnTo>
                      <a:pt x="61" y="0"/>
                    </a:lnTo>
                    <a:lnTo>
                      <a:pt x="61" y="17"/>
                    </a:lnTo>
                    <a:lnTo>
                      <a:pt x="73" y="17"/>
                    </a:lnTo>
                    <a:lnTo>
                      <a:pt x="73" y="40"/>
                    </a:lnTo>
                    <a:lnTo>
                      <a:pt x="61" y="40"/>
                    </a:lnTo>
                    <a:lnTo>
                      <a:pt x="61" y="90"/>
                    </a:lnTo>
                    <a:lnTo>
                      <a:pt x="80" y="90"/>
                    </a:lnTo>
                    <a:lnTo>
                      <a:pt x="80" y="76"/>
                    </a:lnTo>
                    <a:lnTo>
                      <a:pt x="68" y="76"/>
                    </a:lnTo>
                    <a:lnTo>
                      <a:pt x="68" y="76"/>
                    </a:lnTo>
                    <a:lnTo>
                      <a:pt x="68" y="52"/>
                    </a:lnTo>
                    <a:lnTo>
                      <a:pt x="80" y="52"/>
                    </a:lnTo>
                    <a:lnTo>
                      <a:pt x="80" y="0"/>
                    </a:lnTo>
                    <a:close/>
                    <a:moveTo>
                      <a:pt x="45" y="125"/>
                    </a:moveTo>
                    <a:lnTo>
                      <a:pt x="61" y="125"/>
                    </a:lnTo>
                    <a:lnTo>
                      <a:pt x="61" y="114"/>
                    </a:lnTo>
                    <a:lnTo>
                      <a:pt x="45" y="114"/>
                    </a:lnTo>
                    <a:lnTo>
                      <a:pt x="45" y="125"/>
                    </a:lnTo>
                    <a:lnTo>
                      <a:pt x="45" y="125"/>
                    </a:lnTo>
                    <a:close/>
                    <a:moveTo>
                      <a:pt x="61" y="0"/>
                    </a:moveTo>
                    <a:lnTo>
                      <a:pt x="45" y="0"/>
                    </a:lnTo>
                    <a:lnTo>
                      <a:pt x="45" y="52"/>
                    </a:lnTo>
                    <a:lnTo>
                      <a:pt x="56" y="52"/>
                    </a:lnTo>
                    <a:lnTo>
                      <a:pt x="56" y="76"/>
                    </a:lnTo>
                    <a:lnTo>
                      <a:pt x="45" y="76"/>
                    </a:lnTo>
                    <a:lnTo>
                      <a:pt x="45" y="90"/>
                    </a:lnTo>
                    <a:lnTo>
                      <a:pt x="61" y="90"/>
                    </a:lnTo>
                    <a:lnTo>
                      <a:pt x="61" y="40"/>
                    </a:lnTo>
                    <a:lnTo>
                      <a:pt x="49" y="40"/>
                    </a:lnTo>
                    <a:lnTo>
                      <a:pt x="49" y="17"/>
                    </a:lnTo>
                    <a:lnTo>
                      <a:pt x="49" y="17"/>
                    </a:lnTo>
                    <a:lnTo>
                      <a:pt x="61" y="17"/>
                    </a:lnTo>
                    <a:lnTo>
                      <a:pt x="61" y="0"/>
                    </a:lnTo>
                    <a:close/>
                    <a:moveTo>
                      <a:pt x="26" y="125"/>
                    </a:moveTo>
                    <a:lnTo>
                      <a:pt x="45" y="125"/>
                    </a:lnTo>
                    <a:lnTo>
                      <a:pt x="45" y="114"/>
                    </a:lnTo>
                    <a:lnTo>
                      <a:pt x="45" y="90"/>
                    </a:lnTo>
                    <a:lnTo>
                      <a:pt x="45" y="76"/>
                    </a:lnTo>
                    <a:lnTo>
                      <a:pt x="33" y="76"/>
                    </a:lnTo>
                    <a:lnTo>
                      <a:pt x="33" y="76"/>
                    </a:lnTo>
                    <a:lnTo>
                      <a:pt x="33" y="52"/>
                    </a:lnTo>
                    <a:lnTo>
                      <a:pt x="45" y="52"/>
                    </a:lnTo>
                    <a:lnTo>
                      <a:pt x="45" y="0"/>
                    </a:lnTo>
                    <a:lnTo>
                      <a:pt x="26" y="0"/>
                    </a:lnTo>
                    <a:lnTo>
                      <a:pt x="26" y="17"/>
                    </a:lnTo>
                    <a:lnTo>
                      <a:pt x="37" y="17"/>
                    </a:lnTo>
                    <a:lnTo>
                      <a:pt x="37" y="40"/>
                    </a:lnTo>
                    <a:lnTo>
                      <a:pt x="26" y="40"/>
                    </a:lnTo>
                    <a:lnTo>
                      <a:pt x="26" y="125"/>
                    </a:lnTo>
                    <a:close/>
                    <a:moveTo>
                      <a:pt x="0" y="125"/>
                    </a:moveTo>
                    <a:lnTo>
                      <a:pt x="26" y="125"/>
                    </a:lnTo>
                    <a:lnTo>
                      <a:pt x="26" y="40"/>
                    </a:lnTo>
                    <a:lnTo>
                      <a:pt x="14" y="40"/>
                    </a:lnTo>
                    <a:lnTo>
                      <a:pt x="14" y="17"/>
                    </a:lnTo>
                    <a:lnTo>
                      <a:pt x="14" y="17"/>
                    </a:lnTo>
                    <a:lnTo>
                      <a:pt x="26" y="17"/>
                    </a:lnTo>
                    <a:lnTo>
                      <a:pt x="26" y="0"/>
                    </a:lnTo>
                    <a:lnTo>
                      <a:pt x="0" y="0"/>
                    </a:lnTo>
                    <a:lnTo>
                      <a:pt x="0" y="125"/>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472" name="Freeform 230"/>
              <p:cNvSpPr>
                <a:spLocks/>
              </p:cNvSpPr>
              <p:nvPr/>
            </p:nvSpPr>
            <p:spPr bwMode="auto">
              <a:xfrm>
                <a:off x="9451554" y="3594843"/>
                <a:ext cx="148432" cy="36626"/>
              </a:xfrm>
              <a:custGeom>
                <a:avLst/>
                <a:gdLst>
                  <a:gd name="T0" fmla="*/ 0 w 65"/>
                  <a:gd name="T1" fmla="*/ 8 h 16"/>
                  <a:gd name="T2" fmla="*/ 4 w 65"/>
                  <a:gd name="T3" fmla="*/ 16 h 16"/>
                  <a:gd name="T4" fmla="*/ 33 w 65"/>
                  <a:gd name="T5" fmla="*/ 9 h 16"/>
                  <a:gd name="T6" fmla="*/ 61 w 65"/>
                  <a:gd name="T7" fmla="*/ 16 h 16"/>
                  <a:gd name="T8" fmla="*/ 65 w 65"/>
                  <a:gd name="T9" fmla="*/ 8 h 16"/>
                  <a:gd name="T10" fmla="*/ 33 w 65"/>
                  <a:gd name="T11" fmla="*/ 0 h 16"/>
                  <a:gd name="T12" fmla="*/ 0 w 65"/>
                  <a:gd name="T13" fmla="*/ 8 h 16"/>
                </a:gdLst>
                <a:ahLst/>
                <a:cxnLst>
                  <a:cxn ang="0">
                    <a:pos x="T0" y="T1"/>
                  </a:cxn>
                  <a:cxn ang="0">
                    <a:pos x="T2" y="T3"/>
                  </a:cxn>
                  <a:cxn ang="0">
                    <a:pos x="T4" y="T5"/>
                  </a:cxn>
                  <a:cxn ang="0">
                    <a:pos x="T6" y="T7"/>
                  </a:cxn>
                  <a:cxn ang="0">
                    <a:pos x="T8" y="T9"/>
                  </a:cxn>
                  <a:cxn ang="0">
                    <a:pos x="T10" y="T11"/>
                  </a:cxn>
                  <a:cxn ang="0">
                    <a:pos x="T12" y="T13"/>
                  </a:cxn>
                </a:cxnLst>
                <a:rect l="0" t="0" r="r" b="b"/>
                <a:pathLst>
                  <a:path w="65" h="16">
                    <a:moveTo>
                      <a:pt x="0" y="8"/>
                    </a:moveTo>
                    <a:cubicBezTo>
                      <a:pt x="4" y="16"/>
                      <a:pt x="4" y="16"/>
                      <a:pt x="4" y="16"/>
                    </a:cubicBezTo>
                    <a:cubicBezTo>
                      <a:pt x="12" y="11"/>
                      <a:pt x="22" y="9"/>
                      <a:pt x="33" y="9"/>
                    </a:cubicBezTo>
                    <a:cubicBezTo>
                      <a:pt x="43" y="9"/>
                      <a:pt x="53" y="11"/>
                      <a:pt x="61" y="16"/>
                    </a:cubicBezTo>
                    <a:cubicBezTo>
                      <a:pt x="65" y="8"/>
                      <a:pt x="65" y="8"/>
                      <a:pt x="65" y="8"/>
                    </a:cubicBezTo>
                    <a:cubicBezTo>
                      <a:pt x="56" y="3"/>
                      <a:pt x="44" y="0"/>
                      <a:pt x="33" y="0"/>
                    </a:cubicBezTo>
                    <a:cubicBezTo>
                      <a:pt x="21" y="0"/>
                      <a:pt x="9" y="3"/>
                      <a:pt x="0" y="8"/>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473" name="Freeform 231"/>
              <p:cNvSpPr>
                <a:spLocks/>
              </p:cNvSpPr>
              <p:nvPr/>
            </p:nvSpPr>
            <p:spPr bwMode="auto">
              <a:xfrm>
                <a:off x="9426494" y="3554361"/>
                <a:ext cx="198552" cy="43373"/>
              </a:xfrm>
              <a:custGeom>
                <a:avLst/>
                <a:gdLst>
                  <a:gd name="T0" fmla="*/ 87 w 87"/>
                  <a:gd name="T1" fmla="*/ 11 h 19"/>
                  <a:gd name="T2" fmla="*/ 44 w 87"/>
                  <a:gd name="T3" fmla="*/ 0 h 19"/>
                  <a:gd name="T4" fmla="*/ 0 w 87"/>
                  <a:gd name="T5" fmla="*/ 11 h 19"/>
                  <a:gd name="T6" fmla="*/ 4 w 87"/>
                  <a:gd name="T7" fmla="*/ 19 h 19"/>
                  <a:gd name="T8" fmla="*/ 44 w 87"/>
                  <a:gd name="T9" fmla="*/ 9 h 19"/>
                  <a:gd name="T10" fmla="*/ 83 w 87"/>
                  <a:gd name="T11" fmla="*/ 19 h 19"/>
                  <a:gd name="T12" fmla="*/ 87 w 87"/>
                  <a:gd name="T13" fmla="*/ 11 h 19"/>
                </a:gdLst>
                <a:ahLst/>
                <a:cxnLst>
                  <a:cxn ang="0">
                    <a:pos x="T0" y="T1"/>
                  </a:cxn>
                  <a:cxn ang="0">
                    <a:pos x="T2" y="T3"/>
                  </a:cxn>
                  <a:cxn ang="0">
                    <a:pos x="T4" y="T5"/>
                  </a:cxn>
                  <a:cxn ang="0">
                    <a:pos x="T6" y="T7"/>
                  </a:cxn>
                  <a:cxn ang="0">
                    <a:pos x="T8" y="T9"/>
                  </a:cxn>
                  <a:cxn ang="0">
                    <a:pos x="T10" y="T11"/>
                  </a:cxn>
                  <a:cxn ang="0">
                    <a:pos x="T12" y="T13"/>
                  </a:cxn>
                </a:cxnLst>
                <a:rect l="0" t="0" r="r" b="b"/>
                <a:pathLst>
                  <a:path w="87" h="19">
                    <a:moveTo>
                      <a:pt x="87" y="11"/>
                    </a:moveTo>
                    <a:cubicBezTo>
                      <a:pt x="75" y="4"/>
                      <a:pt x="59" y="0"/>
                      <a:pt x="44" y="0"/>
                    </a:cubicBezTo>
                    <a:cubicBezTo>
                      <a:pt x="28" y="0"/>
                      <a:pt x="12" y="4"/>
                      <a:pt x="0" y="11"/>
                    </a:cubicBezTo>
                    <a:cubicBezTo>
                      <a:pt x="4" y="19"/>
                      <a:pt x="4" y="19"/>
                      <a:pt x="4" y="19"/>
                    </a:cubicBezTo>
                    <a:cubicBezTo>
                      <a:pt x="15" y="13"/>
                      <a:pt x="29" y="9"/>
                      <a:pt x="44" y="9"/>
                    </a:cubicBezTo>
                    <a:cubicBezTo>
                      <a:pt x="58" y="9"/>
                      <a:pt x="72" y="13"/>
                      <a:pt x="83" y="19"/>
                    </a:cubicBezTo>
                    <a:lnTo>
                      <a:pt x="87" y="11"/>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grpSp>
        <p:grpSp>
          <p:nvGrpSpPr>
            <p:cNvPr id="474" name="Group 473"/>
            <p:cNvGrpSpPr/>
            <p:nvPr/>
          </p:nvGrpSpPr>
          <p:grpSpPr>
            <a:xfrm rot="18037799" flipH="1">
              <a:off x="6196587" y="5891888"/>
              <a:ext cx="613367" cy="537346"/>
              <a:chOff x="9733960" y="3089789"/>
              <a:chExt cx="373971" cy="327706"/>
            </a:xfrm>
            <a:solidFill>
              <a:schemeClr val="accent5"/>
            </a:solidFill>
          </p:grpSpPr>
          <p:sp>
            <p:nvSpPr>
              <p:cNvPr id="475" name="Freeform 297"/>
              <p:cNvSpPr>
                <a:spLocks/>
              </p:cNvSpPr>
              <p:nvPr/>
            </p:nvSpPr>
            <p:spPr bwMode="auto">
              <a:xfrm>
                <a:off x="9733960" y="3105210"/>
                <a:ext cx="373971" cy="312285"/>
              </a:xfrm>
              <a:custGeom>
                <a:avLst/>
                <a:gdLst>
                  <a:gd name="T0" fmla="*/ 109 w 164"/>
                  <a:gd name="T1" fmla="*/ 0 h 137"/>
                  <a:gd name="T2" fmla="*/ 58 w 164"/>
                  <a:gd name="T3" fmla="*/ 0 h 137"/>
                  <a:gd name="T4" fmla="*/ 0 w 164"/>
                  <a:gd name="T5" fmla="*/ 48 h 137"/>
                  <a:gd name="T6" fmla="*/ 16 w 164"/>
                  <a:gd name="T7" fmla="*/ 71 h 137"/>
                  <a:gd name="T8" fmla="*/ 37 w 164"/>
                  <a:gd name="T9" fmla="*/ 50 h 137"/>
                  <a:gd name="T10" fmla="*/ 36 w 164"/>
                  <a:gd name="T11" fmla="*/ 137 h 137"/>
                  <a:gd name="T12" fmla="*/ 82 w 164"/>
                  <a:gd name="T13" fmla="*/ 137 h 137"/>
                  <a:gd name="T14" fmla="*/ 127 w 164"/>
                  <a:gd name="T15" fmla="*/ 137 h 137"/>
                  <a:gd name="T16" fmla="*/ 127 w 164"/>
                  <a:gd name="T17" fmla="*/ 50 h 137"/>
                  <a:gd name="T18" fmla="*/ 148 w 164"/>
                  <a:gd name="T19" fmla="*/ 71 h 137"/>
                  <a:gd name="T20" fmla="*/ 164 w 164"/>
                  <a:gd name="T21" fmla="*/ 48 h 137"/>
                  <a:gd name="T22" fmla="*/ 109 w 164"/>
                  <a:gd name="T23" fmla="*/ 0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4" h="137">
                    <a:moveTo>
                      <a:pt x="109" y="0"/>
                    </a:moveTo>
                    <a:cubicBezTo>
                      <a:pt x="101" y="14"/>
                      <a:pt x="67" y="14"/>
                      <a:pt x="58" y="0"/>
                    </a:cubicBezTo>
                    <a:cubicBezTo>
                      <a:pt x="58" y="0"/>
                      <a:pt x="8" y="28"/>
                      <a:pt x="0" y="48"/>
                    </a:cubicBezTo>
                    <a:cubicBezTo>
                      <a:pt x="16" y="71"/>
                      <a:pt x="16" y="71"/>
                      <a:pt x="16" y="71"/>
                    </a:cubicBezTo>
                    <a:cubicBezTo>
                      <a:pt x="16" y="71"/>
                      <a:pt x="30" y="56"/>
                      <a:pt x="37" y="50"/>
                    </a:cubicBezTo>
                    <a:cubicBezTo>
                      <a:pt x="36" y="137"/>
                      <a:pt x="36" y="137"/>
                      <a:pt x="36" y="137"/>
                    </a:cubicBezTo>
                    <a:cubicBezTo>
                      <a:pt x="82" y="137"/>
                      <a:pt x="82" y="137"/>
                      <a:pt x="82" y="137"/>
                    </a:cubicBezTo>
                    <a:cubicBezTo>
                      <a:pt x="127" y="137"/>
                      <a:pt x="127" y="137"/>
                      <a:pt x="127" y="137"/>
                    </a:cubicBezTo>
                    <a:cubicBezTo>
                      <a:pt x="127" y="50"/>
                      <a:pt x="127" y="50"/>
                      <a:pt x="127" y="50"/>
                    </a:cubicBezTo>
                    <a:cubicBezTo>
                      <a:pt x="134" y="56"/>
                      <a:pt x="148" y="71"/>
                      <a:pt x="148" y="71"/>
                    </a:cubicBezTo>
                    <a:cubicBezTo>
                      <a:pt x="164" y="48"/>
                      <a:pt x="164" y="48"/>
                      <a:pt x="164" y="48"/>
                    </a:cubicBezTo>
                    <a:cubicBezTo>
                      <a:pt x="155" y="28"/>
                      <a:pt x="109" y="0"/>
                      <a:pt x="109"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476" name="Freeform 298"/>
              <p:cNvSpPr>
                <a:spLocks/>
              </p:cNvSpPr>
              <p:nvPr/>
            </p:nvSpPr>
            <p:spPr bwMode="auto">
              <a:xfrm>
                <a:off x="9873717" y="3089789"/>
                <a:ext cx="104095" cy="29879"/>
              </a:xfrm>
              <a:custGeom>
                <a:avLst/>
                <a:gdLst>
                  <a:gd name="T0" fmla="*/ 23 w 46"/>
                  <a:gd name="T1" fmla="*/ 13 h 13"/>
                  <a:gd name="T2" fmla="*/ 45 w 46"/>
                  <a:gd name="T3" fmla="*/ 4 h 13"/>
                  <a:gd name="T4" fmla="*/ 44 w 46"/>
                  <a:gd name="T5" fmla="*/ 1 h 13"/>
                  <a:gd name="T6" fmla="*/ 41 w 46"/>
                  <a:gd name="T7" fmla="*/ 2 h 13"/>
                  <a:gd name="T8" fmla="*/ 23 w 46"/>
                  <a:gd name="T9" fmla="*/ 9 h 13"/>
                  <a:gd name="T10" fmla="*/ 4 w 46"/>
                  <a:gd name="T11" fmla="*/ 2 h 13"/>
                  <a:gd name="T12" fmla="*/ 1 w 46"/>
                  <a:gd name="T13" fmla="*/ 1 h 13"/>
                  <a:gd name="T14" fmla="*/ 0 w 46"/>
                  <a:gd name="T15" fmla="*/ 4 h 13"/>
                  <a:gd name="T16" fmla="*/ 23 w 46"/>
                  <a:gd name="T17"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13">
                    <a:moveTo>
                      <a:pt x="23" y="13"/>
                    </a:moveTo>
                    <a:cubicBezTo>
                      <a:pt x="33" y="13"/>
                      <a:pt x="42" y="10"/>
                      <a:pt x="45" y="4"/>
                    </a:cubicBezTo>
                    <a:cubicBezTo>
                      <a:pt x="46" y="3"/>
                      <a:pt x="45" y="1"/>
                      <a:pt x="44" y="1"/>
                    </a:cubicBezTo>
                    <a:cubicBezTo>
                      <a:pt x="43" y="0"/>
                      <a:pt x="41" y="1"/>
                      <a:pt x="41" y="2"/>
                    </a:cubicBezTo>
                    <a:cubicBezTo>
                      <a:pt x="39" y="5"/>
                      <a:pt x="32" y="9"/>
                      <a:pt x="23" y="9"/>
                    </a:cubicBezTo>
                    <a:cubicBezTo>
                      <a:pt x="13" y="9"/>
                      <a:pt x="6" y="5"/>
                      <a:pt x="4" y="2"/>
                    </a:cubicBezTo>
                    <a:cubicBezTo>
                      <a:pt x="4" y="1"/>
                      <a:pt x="2" y="0"/>
                      <a:pt x="1" y="1"/>
                    </a:cubicBezTo>
                    <a:cubicBezTo>
                      <a:pt x="0" y="1"/>
                      <a:pt x="0" y="3"/>
                      <a:pt x="0" y="4"/>
                    </a:cubicBezTo>
                    <a:cubicBezTo>
                      <a:pt x="3" y="10"/>
                      <a:pt x="12" y="13"/>
                      <a:pt x="23" y="1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grpSp>
        <p:grpSp>
          <p:nvGrpSpPr>
            <p:cNvPr id="477" name="Group 476"/>
            <p:cNvGrpSpPr/>
            <p:nvPr/>
          </p:nvGrpSpPr>
          <p:grpSpPr>
            <a:xfrm rot="18037799" flipH="1">
              <a:off x="7000058" y="6354374"/>
              <a:ext cx="548554" cy="553151"/>
              <a:chOff x="8961921" y="3628577"/>
              <a:chExt cx="334454" cy="337345"/>
            </a:xfrm>
            <a:solidFill>
              <a:schemeClr val="accent2"/>
            </a:solidFill>
          </p:grpSpPr>
          <p:sp>
            <p:nvSpPr>
              <p:cNvPr id="478" name="Freeform 326"/>
              <p:cNvSpPr>
                <a:spLocks noEditPoints="1"/>
              </p:cNvSpPr>
              <p:nvPr/>
            </p:nvSpPr>
            <p:spPr bwMode="auto">
              <a:xfrm>
                <a:off x="8961921" y="3628577"/>
                <a:ext cx="161926" cy="337345"/>
              </a:xfrm>
              <a:custGeom>
                <a:avLst/>
                <a:gdLst>
                  <a:gd name="T0" fmla="*/ 36 w 71"/>
                  <a:gd name="T1" fmla="*/ 127 h 148"/>
                  <a:gd name="T2" fmla="*/ 71 w 71"/>
                  <a:gd name="T3" fmla="*/ 143 h 148"/>
                  <a:gd name="T4" fmla="*/ 69 w 71"/>
                  <a:gd name="T5" fmla="*/ 15 h 148"/>
                  <a:gd name="T6" fmla="*/ 36 w 71"/>
                  <a:gd name="T7" fmla="*/ 0 h 148"/>
                  <a:gd name="T8" fmla="*/ 36 w 71"/>
                  <a:gd name="T9" fmla="*/ 20 h 148"/>
                  <a:gd name="T10" fmla="*/ 61 w 71"/>
                  <a:gd name="T11" fmla="*/ 27 h 148"/>
                  <a:gd name="T12" fmla="*/ 58 w 71"/>
                  <a:gd name="T13" fmla="*/ 28 h 148"/>
                  <a:gd name="T14" fmla="*/ 36 w 71"/>
                  <a:gd name="T15" fmla="*/ 24 h 148"/>
                  <a:gd name="T16" fmla="*/ 36 w 71"/>
                  <a:gd name="T17" fmla="*/ 40 h 148"/>
                  <a:gd name="T18" fmla="*/ 60 w 71"/>
                  <a:gd name="T19" fmla="*/ 44 h 148"/>
                  <a:gd name="T20" fmla="*/ 59 w 71"/>
                  <a:gd name="T21" fmla="*/ 48 h 148"/>
                  <a:gd name="T22" fmla="*/ 53 w 71"/>
                  <a:gd name="T23" fmla="*/ 46 h 148"/>
                  <a:gd name="T24" fmla="*/ 36 w 71"/>
                  <a:gd name="T25" fmla="*/ 44 h 148"/>
                  <a:gd name="T26" fmla="*/ 36 w 71"/>
                  <a:gd name="T27" fmla="*/ 60 h 148"/>
                  <a:gd name="T28" fmla="*/ 61 w 71"/>
                  <a:gd name="T29" fmla="*/ 67 h 148"/>
                  <a:gd name="T30" fmla="*/ 58 w 71"/>
                  <a:gd name="T31" fmla="*/ 68 h 148"/>
                  <a:gd name="T32" fmla="*/ 36 w 71"/>
                  <a:gd name="T33" fmla="*/ 64 h 148"/>
                  <a:gd name="T34" fmla="*/ 36 w 71"/>
                  <a:gd name="T35" fmla="*/ 127 h 148"/>
                  <a:gd name="T36" fmla="*/ 36 w 71"/>
                  <a:gd name="T37" fmla="*/ 127 h 148"/>
                  <a:gd name="T38" fmla="*/ 18 w 71"/>
                  <a:gd name="T39" fmla="*/ 66 h 148"/>
                  <a:gd name="T40" fmla="*/ 11 w 71"/>
                  <a:gd name="T41" fmla="*/ 67 h 148"/>
                  <a:gd name="T42" fmla="*/ 12 w 71"/>
                  <a:gd name="T43" fmla="*/ 64 h 148"/>
                  <a:gd name="T44" fmla="*/ 36 w 71"/>
                  <a:gd name="T45" fmla="*/ 44 h 148"/>
                  <a:gd name="T46" fmla="*/ 13 w 71"/>
                  <a:gd name="T47" fmla="*/ 48 h 148"/>
                  <a:gd name="T48" fmla="*/ 12 w 71"/>
                  <a:gd name="T49" fmla="*/ 44 h 148"/>
                  <a:gd name="T50" fmla="*/ 36 w 71"/>
                  <a:gd name="T51" fmla="*/ 40 h 148"/>
                  <a:gd name="T52" fmla="*/ 18 w 71"/>
                  <a:gd name="T53" fmla="*/ 26 h 148"/>
                  <a:gd name="T54" fmla="*/ 11 w 71"/>
                  <a:gd name="T55" fmla="*/ 27 h 148"/>
                  <a:gd name="T56" fmla="*/ 12 w 71"/>
                  <a:gd name="T57" fmla="*/ 24 h 148"/>
                  <a:gd name="T58" fmla="*/ 36 w 71"/>
                  <a:gd name="T59" fmla="*/ 0 h 148"/>
                  <a:gd name="T60" fmla="*/ 1 w 71"/>
                  <a:gd name="T61" fmla="*/ 32 h 148"/>
                  <a:gd name="T62" fmla="*/ 2 w 71"/>
                  <a:gd name="T63" fmla="*/ 143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1" h="148">
                    <a:moveTo>
                      <a:pt x="36" y="127"/>
                    </a:moveTo>
                    <a:cubicBezTo>
                      <a:pt x="36" y="127"/>
                      <a:pt x="36" y="127"/>
                      <a:pt x="36" y="127"/>
                    </a:cubicBezTo>
                    <a:cubicBezTo>
                      <a:pt x="52" y="127"/>
                      <a:pt x="66" y="131"/>
                      <a:pt x="70" y="143"/>
                    </a:cubicBezTo>
                    <a:cubicBezTo>
                      <a:pt x="71" y="148"/>
                      <a:pt x="71" y="148"/>
                      <a:pt x="71" y="143"/>
                    </a:cubicBezTo>
                    <a:cubicBezTo>
                      <a:pt x="71" y="120"/>
                      <a:pt x="71" y="55"/>
                      <a:pt x="71" y="32"/>
                    </a:cubicBezTo>
                    <a:cubicBezTo>
                      <a:pt x="71" y="27"/>
                      <a:pt x="71" y="20"/>
                      <a:pt x="69" y="15"/>
                    </a:cubicBezTo>
                    <a:cubicBezTo>
                      <a:pt x="65" y="3"/>
                      <a:pt x="52" y="0"/>
                      <a:pt x="36" y="0"/>
                    </a:cubicBezTo>
                    <a:cubicBezTo>
                      <a:pt x="36" y="0"/>
                      <a:pt x="36" y="0"/>
                      <a:pt x="36" y="0"/>
                    </a:cubicBezTo>
                    <a:cubicBezTo>
                      <a:pt x="36" y="20"/>
                      <a:pt x="36" y="20"/>
                      <a:pt x="36" y="20"/>
                    </a:cubicBezTo>
                    <a:cubicBezTo>
                      <a:pt x="36" y="20"/>
                      <a:pt x="36" y="20"/>
                      <a:pt x="36" y="20"/>
                    </a:cubicBezTo>
                    <a:cubicBezTo>
                      <a:pt x="46" y="20"/>
                      <a:pt x="54" y="21"/>
                      <a:pt x="60" y="24"/>
                    </a:cubicBezTo>
                    <a:cubicBezTo>
                      <a:pt x="61" y="25"/>
                      <a:pt x="61" y="26"/>
                      <a:pt x="61" y="27"/>
                    </a:cubicBezTo>
                    <a:cubicBezTo>
                      <a:pt x="60" y="28"/>
                      <a:pt x="60" y="28"/>
                      <a:pt x="59" y="28"/>
                    </a:cubicBezTo>
                    <a:cubicBezTo>
                      <a:pt x="59" y="28"/>
                      <a:pt x="58" y="28"/>
                      <a:pt x="58" y="28"/>
                    </a:cubicBezTo>
                    <a:cubicBezTo>
                      <a:pt x="57" y="27"/>
                      <a:pt x="55" y="26"/>
                      <a:pt x="53" y="26"/>
                    </a:cubicBezTo>
                    <a:cubicBezTo>
                      <a:pt x="49" y="25"/>
                      <a:pt x="43" y="24"/>
                      <a:pt x="36" y="24"/>
                    </a:cubicBezTo>
                    <a:cubicBezTo>
                      <a:pt x="36" y="24"/>
                      <a:pt x="36" y="24"/>
                      <a:pt x="36" y="24"/>
                    </a:cubicBezTo>
                    <a:cubicBezTo>
                      <a:pt x="36" y="40"/>
                      <a:pt x="36" y="40"/>
                      <a:pt x="36" y="40"/>
                    </a:cubicBezTo>
                    <a:cubicBezTo>
                      <a:pt x="36" y="40"/>
                      <a:pt x="36" y="40"/>
                      <a:pt x="36" y="40"/>
                    </a:cubicBezTo>
                    <a:cubicBezTo>
                      <a:pt x="46" y="40"/>
                      <a:pt x="54" y="41"/>
                      <a:pt x="60" y="44"/>
                    </a:cubicBezTo>
                    <a:cubicBezTo>
                      <a:pt x="61" y="45"/>
                      <a:pt x="61" y="46"/>
                      <a:pt x="61" y="47"/>
                    </a:cubicBezTo>
                    <a:cubicBezTo>
                      <a:pt x="60" y="47"/>
                      <a:pt x="60" y="48"/>
                      <a:pt x="59" y="48"/>
                    </a:cubicBezTo>
                    <a:cubicBezTo>
                      <a:pt x="59" y="48"/>
                      <a:pt x="58" y="48"/>
                      <a:pt x="58" y="48"/>
                    </a:cubicBezTo>
                    <a:cubicBezTo>
                      <a:pt x="57" y="47"/>
                      <a:pt x="55" y="46"/>
                      <a:pt x="53" y="46"/>
                    </a:cubicBezTo>
                    <a:cubicBezTo>
                      <a:pt x="49" y="44"/>
                      <a:pt x="43" y="44"/>
                      <a:pt x="36" y="44"/>
                    </a:cubicBezTo>
                    <a:cubicBezTo>
                      <a:pt x="36" y="44"/>
                      <a:pt x="36" y="44"/>
                      <a:pt x="36" y="44"/>
                    </a:cubicBezTo>
                    <a:cubicBezTo>
                      <a:pt x="36" y="60"/>
                      <a:pt x="36" y="60"/>
                      <a:pt x="36" y="60"/>
                    </a:cubicBezTo>
                    <a:cubicBezTo>
                      <a:pt x="36" y="60"/>
                      <a:pt x="36" y="60"/>
                      <a:pt x="36" y="60"/>
                    </a:cubicBezTo>
                    <a:cubicBezTo>
                      <a:pt x="46" y="60"/>
                      <a:pt x="54" y="61"/>
                      <a:pt x="60" y="64"/>
                    </a:cubicBezTo>
                    <a:cubicBezTo>
                      <a:pt x="61" y="64"/>
                      <a:pt x="61" y="66"/>
                      <a:pt x="61" y="67"/>
                    </a:cubicBezTo>
                    <a:cubicBezTo>
                      <a:pt x="60" y="67"/>
                      <a:pt x="60" y="68"/>
                      <a:pt x="59" y="68"/>
                    </a:cubicBezTo>
                    <a:cubicBezTo>
                      <a:pt x="59" y="68"/>
                      <a:pt x="58" y="68"/>
                      <a:pt x="58" y="68"/>
                    </a:cubicBezTo>
                    <a:cubicBezTo>
                      <a:pt x="57" y="67"/>
                      <a:pt x="55" y="66"/>
                      <a:pt x="53" y="66"/>
                    </a:cubicBezTo>
                    <a:cubicBezTo>
                      <a:pt x="49" y="64"/>
                      <a:pt x="43" y="64"/>
                      <a:pt x="36" y="64"/>
                    </a:cubicBezTo>
                    <a:cubicBezTo>
                      <a:pt x="36" y="64"/>
                      <a:pt x="36" y="64"/>
                      <a:pt x="36" y="64"/>
                    </a:cubicBezTo>
                    <a:lnTo>
                      <a:pt x="36" y="127"/>
                    </a:lnTo>
                    <a:close/>
                    <a:moveTo>
                      <a:pt x="2" y="143"/>
                    </a:moveTo>
                    <a:cubicBezTo>
                      <a:pt x="6" y="131"/>
                      <a:pt x="19" y="127"/>
                      <a:pt x="36" y="127"/>
                    </a:cubicBezTo>
                    <a:cubicBezTo>
                      <a:pt x="36" y="64"/>
                      <a:pt x="36" y="64"/>
                      <a:pt x="36" y="64"/>
                    </a:cubicBezTo>
                    <a:cubicBezTo>
                      <a:pt x="29" y="64"/>
                      <a:pt x="23" y="64"/>
                      <a:pt x="18" y="66"/>
                    </a:cubicBezTo>
                    <a:cubicBezTo>
                      <a:pt x="16" y="66"/>
                      <a:pt x="15" y="67"/>
                      <a:pt x="13" y="68"/>
                    </a:cubicBezTo>
                    <a:cubicBezTo>
                      <a:pt x="12" y="68"/>
                      <a:pt x="11" y="68"/>
                      <a:pt x="11" y="67"/>
                    </a:cubicBezTo>
                    <a:cubicBezTo>
                      <a:pt x="10" y="66"/>
                      <a:pt x="11" y="64"/>
                      <a:pt x="12" y="64"/>
                    </a:cubicBezTo>
                    <a:cubicBezTo>
                      <a:pt x="12" y="64"/>
                      <a:pt x="12" y="64"/>
                      <a:pt x="12" y="64"/>
                    </a:cubicBezTo>
                    <a:cubicBezTo>
                      <a:pt x="18" y="61"/>
                      <a:pt x="25" y="60"/>
                      <a:pt x="36" y="60"/>
                    </a:cubicBezTo>
                    <a:cubicBezTo>
                      <a:pt x="36" y="44"/>
                      <a:pt x="36" y="44"/>
                      <a:pt x="36" y="44"/>
                    </a:cubicBezTo>
                    <a:cubicBezTo>
                      <a:pt x="29" y="44"/>
                      <a:pt x="23" y="44"/>
                      <a:pt x="18" y="46"/>
                    </a:cubicBezTo>
                    <a:cubicBezTo>
                      <a:pt x="16" y="46"/>
                      <a:pt x="15" y="47"/>
                      <a:pt x="13" y="48"/>
                    </a:cubicBezTo>
                    <a:cubicBezTo>
                      <a:pt x="12" y="48"/>
                      <a:pt x="11" y="48"/>
                      <a:pt x="11" y="47"/>
                    </a:cubicBezTo>
                    <a:cubicBezTo>
                      <a:pt x="10" y="46"/>
                      <a:pt x="11" y="45"/>
                      <a:pt x="12" y="44"/>
                    </a:cubicBezTo>
                    <a:cubicBezTo>
                      <a:pt x="12" y="44"/>
                      <a:pt x="12" y="44"/>
                      <a:pt x="12" y="44"/>
                    </a:cubicBezTo>
                    <a:cubicBezTo>
                      <a:pt x="18" y="41"/>
                      <a:pt x="25" y="40"/>
                      <a:pt x="36" y="40"/>
                    </a:cubicBezTo>
                    <a:cubicBezTo>
                      <a:pt x="36" y="24"/>
                      <a:pt x="36" y="24"/>
                      <a:pt x="36" y="24"/>
                    </a:cubicBezTo>
                    <a:cubicBezTo>
                      <a:pt x="29" y="24"/>
                      <a:pt x="23" y="25"/>
                      <a:pt x="18" y="26"/>
                    </a:cubicBezTo>
                    <a:cubicBezTo>
                      <a:pt x="16" y="26"/>
                      <a:pt x="15" y="27"/>
                      <a:pt x="13" y="28"/>
                    </a:cubicBezTo>
                    <a:cubicBezTo>
                      <a:pt x="12" y="28"/>
                      <a:pt x="11" y="28"/>
                      <a:pt x="11" y="27"/>
                    </a:cubicBezTo>
                    <a:cubicBezTo>
                      <a:pt x="10" y="26"/>
                      <a:pt x="11" y="25"/>
                      <a:pt x="12" y="24"/>
                    </a:cubicBezTo>
                    <a:cubicBezTo>
                      <a:pt x="12" y="24"/>
                      <a:pt x="12" y="24"/>
                      <a:pt x="12" y="24"/>
                    </a:cubicBezTo>
                    <a:cubicBezTo>
                      <a:pt x="18" y="21"/>
                      <a:pt x="25" y="20"/>
                      <a:pt x="36" y="20"/>
                    </a:cubicBezTo>
                    <a:cubicBezTo>
                      <a:pt x="36" y="0"/>
                      <a:pt x="36" y="0"/>
                      <a:pt x="36" y="0"/>
                    </a:cubicBezTo>
                    <a:cubicBezTo>
                      <a:pt x="20" y="0"/>
                      <a:pt x="6" y="3"/>
                      <a:pt x="2" y="15"/>
                    </a:cubicBezTo>
                    <a:cubicBezTo>
                      <a:pt x="1" y="20"/>
                      <a:pt x="1" y="27"/>
                      <a:pt x="1" y="32"/>
                    </a:cubicBezTo>
                    <a:cubicBezTo>
                      <a:pt x="1" y="55"/>
                      <a:pt x="1" y="120"/>
                      <a:pt x="1" y="143"/>
                    </a:cubicBezTo>
                    <a:cubicBezTo>
                      <a:pt x="1" y="148"/>
                      <a:pt x="0" y="148"/>
                      <a:pt x="2" y="14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479" name="Freeform 327"/>
              <p:cNvSpPr>
                <a:spLocks noEditPoints="1"/>
              </p:cNvSpPr>
              <p:nvPr/>
            </p:nvSpPr>
            <p:spPr bwMode="auto">
              <a:xfrm>
                <a:off x="9137341" y="3628577"/>
                <a:ext cx="159034" cy="337345"/>
              </a:xfrm>
              <a:custGeom>
                <a:avLst/>
                <a:gdLst>
                  <a:gd name="T0" fmla="*/ 70 w 70"/>
                  <a:gd name="T1" fmla="*/ 143 h 148"/>
                  <a:gd name="T2" fmla="*/ 69 w 70"/>
                  <a:gd name="T3" fmla="*/ 15 h 148"/>
                  <a:gd name="T4" fmla="*/ 35 w 70"/>
                  <a:gd name="T5" fmla="*/ 20 h 148"/>
                  <a:gd name="T6" fmla="*/ 60 w 70"/>
                  <a:gd name="T7" fmla="*/ 27 h 148"/>
                  <a:gd name="T8" fmla="*/ 58 w 70"/>
                  <a:gd name="T9" fmla="*/ 28 h 148"/>
                  <a:gd name="T10" fmla="*/ 53 w 70"/>
                  <a:gd name="T11" fmla="*/ 26 h 148"/>
                  <a:gd name="T12" fmla="*/ 35 w 70"/>
                  <a:gd name="T13" fmla="*/ 40 h 148"/>
                  <a:gd name="T14" fmla="*/ 60 w 70"/>
                  <a:gd name="T15" fmla="*/ 47 h 148"/>
                  <a:gd name="T16" fmla="*/ 58 w 70"/>
                  <a:gd name="T17" fmla="*/ 48 h 148"/>
                  <a:gd name="T18" fmla="*/ 53 w 70"/>
                  <a:gd name="T19" fmla="*/ 46 h 148"/>
                  <a:gd name="T20" fmla="*/ 35 w 70"/>
                  <a:gd name="T21" fmla="*/ 60 h 148"/>
                  <a:gd name="T22" fmla="*/ 60 w 70"/>
                  <a:gd name="T23" fmla="*/ 67 h 148"/>
                  <a:gd name="T24" fmla="*/ 58 w 70"/>
                  <a:gd name="T25" fmla="*/ 68 h 148"/>
                  <a:gd name="T26" fmla="*/ 53 w 70"/>
                  <a:gd name="T27" fmla="*/ 66 h 148"/>
                  <a:gd name="T28" fmla="*/ 35 w 70"/>
                  <a:gd name="T29" fmla="*/ 127 h 148"/>
                  <a:gd name="T30" fmla="*/ 69 w 70"/>
                  <a:gd name="T31" fmla="*/ 143 h 148"/>
                  <a:gd name="T32" fmla="*/ 35 w 70"/>
                  <a:gd name="T33" fmla="*/ 0 h 148"/>
                  <a:gd name="T34" fmla="*/ 0 w 70"/>
                  <a:gd name="T35" fmla="*/ 32 h 148"/>
                  <a:gd name="T36" fmla="*/ 1 w 70"/>
                  <a:gd name="T37" fmla="*/ 143 h 148"/>
                  <a:gd name="T38" fmla="*/ 35 w 70"/>
                  <a:gd name="T39" fmla="*/ 64 h 148"/>
                  <a:gd name="T40" fmla="*/ 18 w 70"/>
                  <a:gd name="T41" fmla="*/ 66 h 148"/>
                  <a:gd name="T42" fmla="*/ 10 w 70"/>
                  <a:gd name="T43" fmla="*/ 67 h 148"/>
                  <a:gd name="T44" fmla="*/ 35 w 70"/>
                  <a:gd name="T45" fmla="*/ 60 h 148"/>
                  <a:gd name="T46" fmla="*/ 35 w 70"/>
                  <a:gd name="T47" fmla="*/ 44 h 148"/>
                  <a:gd name="T48" fmla="*/ 18 w 70"/>
                  <a:gd name="T49" fmla="*/ 46 h 148"/>
                  <a:gd name="T50" fmla="*/ 10 w 70"/>
                  <a:gd name="T51" fmla="*/ 47 h 148"/>
                  <a:gd name="T52" fmla="*/ 35 w 70"/>
                  <a:gd name="T53" fmla="*/ 40 h 148"/>
                  <a:gd name="T54" fmla="*/ 35 w 70"/>
                  <a:gd name="T55" fmla="*/ 24 h 148"/>
                  <a:gd name="T56" fmla="*/ 18 w 70"/>
                  <a:gd name="T57" fmla="*/ 26 h 148"/>
                  <a:gd name="T58" fmla="*/ 10 w 70"/>
                  <a:gd name="T59" fmla="*/ 27 h 148"/>
                  <a:gd name="T60" fmla="*/ 35 w 70"/>
                  <a:gd name="T61" fmla="*/ 20 h 148"/>
                  <a:gd name="T62" fmla="*/ 35 w 70"/>
                  <a:gd name="T63" fmla="*/ 0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0" h="148">
                    <a:moveTo>
                      <a:pt x="69" y="143"/>
                    </a:moveTo>
                    <a:cubicBezTo>
                      <a:pt x="70" y="148"/>
                      <a:pt x="70" y="148"/>
                      <a:pt x="70" y="143"/>
                    </a:cubicBezTo>
                    <a:cubicBezTo>
                      <a:pt x="70" y="120"/>
                      <a:pt x="70" y="55"/>
                      <a:pt x="70" y="32"/>
                    </a:cubicBezTo>
                    <a:cubicBezTo>
                      <a:pt x="70" y="27"/>
                      <a:pt x="70" y="20"/>
                      <a:pt x="69" y="15"/>
                    </a:cubicBezTo>
                    <a:cubicBezTo>
                      <a:pt x="65" y="3"/>
                      <a:pt x="51" y="0"/>
                      <a:pt x="35" y="0"/>
                    </a:cubicBezTo>
                    <a:cubicBezTo>
                      <a:pt x="35" y="20"/>
                      <a:pt x="35" y="20"/>
                      <a:pt x="35" y="20"/>
                    </a:cubicBezTo>
                    <a:cubicBezTo>
                      <a:pt x="46" y="20"/>
                      <a:pt x="53" y="21"/>
                      <a:pt x="59" y="24"/>
                    </a:cubicBezTo>
                    <a:cubicBezTo>
                      <a:pt x="60" y="25"/>
                      <a:pt x="61" y="26"/>
                      <a:pt x="60" y="27"/>
                    </a:cubicBezTo>
                    <a:cubicBezTo>
                      <a:pt x="60" y="27"/>
                      <a:pt x="60" y="27"/>
                      <a:pt x="60" y="27"/>
                    </a:cubicBezTo>
                    <a:cubicBezTo>
                      <a:pt x="60" y="28"/>
                      <a:pt x="59" y="28"/>
                      <a:pt x="58" y="28"/>
                    </a:cubicBezTo>
                    <a:cubicBezTo>
                      <a:pt x="58" y="28"/>
                      <a:pt x="58" y="28"/>
                      <a:pt x="57" y="28"/>
                    </a:cubicBezTo>
                    <a:cubicBezTo>
                      <a:pt x="56" y="27"/>
                      <a:pt x="54" y="26"/>
                      <a:pt x="53" y="26"/>
                    </a:cubicBezTo>
                    <a:cubicBezTo>
                      <a:pt x="48" y="25"/>
                      <a:pt x="42" y="24"/>
                      <a:pt x="35" y="24"/>
                    </a:cubicBezTo>
                    <a:cubicBezTo>
                      <a:pt x="35" y="40"/>
                      <a:pt x="35" y="40"/>
                      <a:pt x="35" y="40"/>
                    </a:cubicBezTo>
                    <a:cubicBezTo>
                      <a:pt x="46" y="40"/>
                      <a:pt x="53" y="41"/>
                      <a:pt x="59" y="44"/>
                    </a:cubicBezTo>
                    <a:cubicBezTo>
                      <a:pt x="60" y="45"/>
                      <a:pt x="61" y="46"/>
                      <a:pt x="60" y="47"/>
                    </a:cubicBezTo>
                    <a:cubicBezTo>
                      <a:pt x="60" y="47"/>
                      <a:pt x="60" y="47"/>
                      <a:pt x="60" y="47"/>
                    </a:cubicBezTo>
                    <a:cubicBezTo>
                      <a:pt x="60" y="47"/>
                      <a:pt x="59" y="48"/>
                      <a:pt x="58" y="48"/>
                    </a:cubicBezTo>
                    <a:cubicBezTo>
                      <a:pt x="58" y="48"/>
                      <a:pt x="58" y="48"/>
                      <a:pt x="57" y="48"/>
                    </a:cubicBezTo>
                    <a:cubicBezTo>
                      <a:pt x="56" y="47"/>
                      <a:pt x="54" y="46"/>
                      <a:pt x="53" y="46"/>
                    </a:cubicBezTo>
                    <a:cubicBezTo>
                      <a:pt x="48" y="44"/>
                      <a:pt x="42" y="44"/>
                      <a:pt x="35" y="44"/>
                    </a:cubicBezTo>
                    <a:cubicBezTo>
                      <a:pt x="35" y="60"/>
                      <a:pt x="35" y="60"/>
                      <a:pt x="35" y="60"/>
                    </a:cubicBezTo>
                    <a:cubicBezTo>
                      <a:pt x="46" y="60"/>
                      <a:pt x="53" y="61"/>
                      <a:pt x="59" y="64"/>
                    </a:cubicBezTo>
                    <a:cubicBezTo>
                      <a:pt x="60" y="64"/>
                      <a:pt x="61" y="66"/>
                      <a:pt x="60" y="67"/>
                    </a:cubicBezTo>
                    <a:cubicBezTo>
                      <a:pt x="60" y="67"/>
                      <a:pt x="60" y="67"/>
                      <a:pt x="60" y="67"/>
                    </a:cubicBezTo>
                    <a:cubicBezTo>
                      <a:pt x="60" y="67"/>
                      <a:pt x="59" y="68"/>
                      <a:pt x="58" y="68"/>
                    </a:cubicBezTo>
                    <a:cubicBezTo>
                      <a:pt x="58" y="68"/>
                      <a:pt x="58" y="68"/>
                      <a:pt x="57" y="68"/>
                    </a:cubicBezTo>
                    <a:cubicBezTo>
                      <a:pt x="56" y="67"/>
                      <a:pt x="54" y="66"/>
                      <a:pt x="53" y="66"/>
                    </a:cubicBezTo>
                    <a:cubicBezTo>
                      <a:pt x="48" y="64"/>
                      <a:pt x="42" y="64"/>
                      <a:pt x="35" y="64"/>
                    </a:cubicBezTo>
                    <a:cubicBezTo>
                      <a:pt x="35" y="127"/>
                      <a:pt x="35" y="127"/>
                      <a:pt x="35" y="127"/>
                    </a:cubicBezTo>
                    <a:cubicBezTo>
                      <a:pt x="35" y="127"/>
                      <a:pt x="35" y="127"/>
                      <a:pt x="35" y="127"/>
                    </a:cubicBezTo>
                    <a:cubicBezTo>
                      <a:pt x="52" y="127"/>
                      <a:pt x="65" y="131"/>
                      <a:pt x="69" y="143"/>
                    </a:cubicBezTo>
                    <a:close/>
                    <a:moveTo>
                      <a:pt x="35" y="0"/>
                    </a:moveTo>
                    <a:cubicBezTo>
                      <a:pt x="35" y="0"/>
                      <a:pt x="35" y="0"/>
                      <a:pt x="35" y="0"/>
                    </a:cubicBezTo>
                    <a:cubicBezTo>
                      <a:pt x="19" y="0"/>
                      <a:pt x="6" y="3"/>
                      <a:pt x="2" y="15"/>
                    </a:cubicBezTo>
                    <a:cubicBezTo>
                      <a:pt x="0" y="20"/>
                      <a:pt x="0" y="27"/>
                      <a:pt x="0" y="32"/>
                    </a:cubicBezTo>
                    <a:cubicBezTo>
                      <a:pt x="0" y="55"/>
                      <a:pt x="0" y="120"/>
                      <a:pt x="0" y="143"/>
                    </a:cubicBezTo>
                    <a:cubicBezTo>
                      <a:pt x="0" y="148"/>
                      <a:pt x="0" y="148"/>
                      <a:pt x="1" y="143"/>
                    </a:cubicBezTo>
                    <a:cubicBezTo>
                      <a:pt x="5" y="131"/>
                      <a:pt x="19" y="127"/>
                      <a:pt x="35" y="127"/>
                    </a:cubicBezTo>
                    <a:cubicBezTo>
                      <a:pt x="35" y="64"/>
                      <a:pt x="35" y="64"/>
                      <a:pt x="35" y="64"/>
                    </a:cubicBezTo>
                    <a:cubicBezTo>
                      <a:pt x="35" y="64"/>
                      <a:pt x="35" y="64"/>
                      <a:pt x="35" y="64"/>
                    </a:cubicBezTo>
                    <a:cubicBezTo>
                      <a:pt x="28" y="64"/>
                      <a:pt x="22" y="64"/>
                      <a:pt x="18" y="66"/>
                    </a:cubicBezTo>
                    <a:cubicBezTo>
                      <a:pt x="16" y="66"/>
                      <a:pt x="14" y="67"/>
                      <a:pt x="13" y="68"/>
                    </a:cubicBezTo>
                    <a:cubicBezTo>
                      <a:pt x="12" y="68"/>
                      <a:pt x="11" y="68"/>
                      <a:pt x="10" y="67"/>
                    </a:cubicBezTo>
                    <a:cubicBezTo>
                      <a:pt x="10" y="66"/>
                      <a:pt x="10" y="64"/>
                      <a:pt x="11" y="64"/>
                    </a:cubicBezTo>
                    <a:cubicBezTo>
                      <a:pt x="17" y="61"/>
                      <a:pt x="25" y="60"/>
                      <a:pt x="35" y="60"/>
                    </a:cubicBezTo>
                    <a:cubicBezTo>
                      <a:pt x="35" y="60"/>
                      <a:pt x="35" y="60"/>
                      <a:pt x="35" y="60"/>
                    </a:cubicBezTo>
                    <a:cubicBezTo>
                      <a:pt x="35" y="44"/>
                      <a:pt x="35" y="44"/>
                      <a:pt x="35" y="44"/>
                    </a:cubicBezTo>
                    <a:cubicBezTo>
                      <a:pt x="35" y="44"/>
                      <a:pt x="35" y="44"/>
                      <a:pt x="35" y="44"/>
                    </a:cubicBezTo>
                    <a:cubicBezTo>
                      <a:pt x="28" y="44"/>
                      <a:pt x="22" y="44"/>
                      <a:pt x="18" y="46"/>
                    </a:cubicBezTo>
                    <a:cubicBezTo>
                      <a:pt x="16" y="46"/>
                      <a:pt x="14" y="47"/>
                      <a:pt x="13" y="48"/>
                    </a:cubicBezTo>
                    <a:cubicBezTo>
                      <a:pt x="12" y="48"/>
                      <a:pt x="11" y="48"/>
                      <a:pt x="10" y="47"/>
                    </a:cubicBezTo>
                    <a:cubicBezTo>
                      <a:pt x="10" y="46"/>
                      <a:pt x="10" y="45"/>
                      <a:pt x="11" y="44"/>
                    </a:cubicBezTo>
                    <a:cubicBezTo>
                      <a:pt x="17" y="41"/>
                      <a:pt x="25" y="40"/>
                      <a:pt x="35" y="40"/>
                    </a:cubicBezTo>
                    <a:cubicBezTo>
                      <a:pt x="35" y="40"/>
                      <a:pt x="35" y="40"/>
                      <a:pt x="35" y="40"/>
                    </a:cubicBezTo>
                    <a:cubicBezTo>
                      <a:pt x="35" y="24"/>
                      <a:pt x="35" y="24"/>
                      <a:pt x="35" y="24"/>
                    </a:cubicBezTo>
                    <a:cubicBezTo>
                      <a:pt x="35" y="24"/>
                      <a:pt x="35" y="24"/>
                      <a:pt x="35" y="24"/>
                    </a:cubicBezTo>
                    <a:cubicBezTo>
                      <a:pt x="28" y="24"/>
                      <a:pt x="22" y="25"/>
                      <a:pt x="18" y="26"/>
                    </a:cubicBezTo>
                    <a:cubicBezTo>
                      <a:pt x="16" y="26"/>
                      <a:pt x="14" y="27"/>
                      <a:pt x="13" y="28"/>
                    </a:cubicBezTo>
                    <a:cubicBezTo>
                      <a:pt x="12" y="28"/>
                      <a:pt x="11" y="28"/>
                      <a:pt x="10" y="27"/>
                    </a:cubicBezTo>
                    <a:cubicBezTo>
                      <a:pt x="10" y="26"/>
                      <a:pt x="10" y="25"/>
                      <a:pt x="11" y="24"/>
                    </a:cubicBezTo>
                    <a:cubicBezTo>
                      <a:pt x="17" y="21"/>
                      <a:pt x="25" y="20"/>
                      <a:pt x="35" y="20"/>
                    </a:cubicBezTo>
                    <a:cubicBezTo>
                      <a:pt x="35" y="20"/>
                      <a:pt x="35" y="20"/>
                      <a:pt x="35" y="20"/>
                    </a:cubicBezTo>
                    <a:lnTo>
                      <a:pt x="35" y="0"/>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grpSp>
        <p:grpSp>
          <p:nvGrpSpPr>
            <p:cNvPr id="480" name="Group 479"/>
            <p:cNvGrpSpPr/>
            <p:nvPr/>
          </p:nvGrpSpPr>
          <p:grpSpPr>
            <a:xfrm rot="18037799" flipH="1">
              <a:off x="8199617" y="7420711"/>
              <a:ext cx="586493" cy="698552"/>
              <a:chOff x="8053017" y="4018934"/>
              <a:chExt cx="357586" cy="426019"/>
            </a:xfrm>
            <a:solidFill>
              <a:schemeClr val="accent1"/>
            </a:solidFill>
          </p:grpSpPr>
          <p:sp>
            <p:nvSpPr>
              <p:cNvPr id="481" name="Freeform 377"/>
              <p:cNvSpPr>
                <a:spLocks/>
              </p:cNvSpPr>
              <p:nvPr/>
            </p:nvSpPr>
            <p:spPr bwMode="auto">
              <a:xfrm>
                <a:off x="8128196" y="4251220"/>
                <a:ext cx="129155" cy="193733"/>
              </a:xfrm>
              <a:custGeom>
                <a:avLst/>
                <a:gdLst>
                  <a:gd name="T0" fmla="*/ 134 w 134"/>
                  <a:gd name="T1" fmla="*/ 38 h 201"/>
                  <a:gd name="T2" fmla="*/ 101 w 134"/>
                  <a:gd name="T3" fmla="*/ 38 h 201"/>
                  <a:gd name="T4" fmla="*/ 120 w 134"/>
                  <a:gd name="T5" fmla="*/ 0 h 201"/>
                  <a:gd name="T6" fmla="*/ 75 w 134"/>
                  <a:gd name="T7" fmla="*/ 0 h 201"/>
                  <a:gd name="T8" fmla="*/ 71 w 134"/>
                  <a:gd name="T9" fmla="*/ 0 h 201"/>
                  <a:gd name="T10" fmla="*/ 52 w 134"/>
                  <a:gd name="T11" fmla="*/ 0 h 201"/>
                  <a:gd name="T12" fmla="*/ 9 w 134"/>
                  <a:gd name="T13" fmla="*/ 85 h 201"/>
                  <a:gd name="T14" fmla="*/ 47 w 134"/>
                  <a:gd name="T15" fmla="*/ 85 h 201"/>
                  <a:gd name="T16" fmla="*/ 0 w 134"/>
                  <a:gd name="T17" fmla="*/ 201 h 201"/>
                  <a:gd name="T18" fmla="*/ 134 w 134"/>
                  <a:gd name="T19" fmla="*/ 38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4" h="201">
                    <a:moveTo>
                      <a:pt x="134" y="38"/>
                    </a:moveTo>
                    <a:lnTo>
                      <a:pt x="101" y="38"/>
                    </a:lnTo>
                    <a:lnTo>
                      <a:pt x="120" y="0"/>
                    </a:lnTo>
                    <a:lnTo>
                      <a:pt x="75" y="0"/>
                    </a:lnTo>
                    <a:lnTo>
                      <a:pt x="71" y="0"/>
                    </a:lnTo>
                    <a:lnTo>
                      <a:pt x="52" y="0"/>
                    </a:lnTo>
                    <a:lnTo>
                      <a:pt x="9" y="85"/>
                    </a:lnTo>
                    <a:lnTo>
                      <a:pt x="47" y="85"/>
                    </a:lnTo>
                    <a:lnTo>
                      <a:pt x="0" y="201"/>
                    </a:lnTo>
                    <a:lnTo>
                      <a:pt x="134" y="38"/>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482" name="Freeform 378"/>
              <p:cNvSpPr>
                <a:spLocks/>
              </p:cNvSpPr>
              <p:nvPr/>
            </p:nvSpPr>
            <p:spPr bwMode="auto">
              <a:xfrm>
                <a:off x="8053017" y="4018934"/>
                <a:ext cx="357586" cy="220720"/>
              </a:xfrm>
              <a:custGeom>
                <a:avLst/>
                <a:gdLst>
                  <a:gd name="T0" fmla="*/ 0 w 157"/>
                  <a:gd name="T1" fmla="*/ 80 h 97"/>
                  <a:gd name="T2" fmla="*/ 17 w 157"/>
                  <a:gd name="T3" fmla="*/ 97 h 97"/>
                  <a:gd name="T4" fmla="*/ 57 w 157"/>
                  <a:gd name="T5" fmla="*/ 97 h 97"/>
                  <a:gd name="T6" fmla="*/ 63 w 157"/>
                  <a:gd name="T7" fmla="*/ 97 h 97"/>
                  <a:gd name="T8" fmla="*/ 65 w 157"/>
                  <a:gd name="T9" fmla="*/ 97 h 97"/>
                  <a:gd name="T10" fmla="*/ 86 w 157"/>
                  <a:gd name="T11" fmla="*/ 97 h 97"/>
                  <a:gd name="T12" fmla="*/ 129 w 157"/>
                  <a:gd name="T13" fmla="*/ 97 h 97"/>
                  <a:gd name="T14" fmla="*/ 157 w 157"/>
                  <a:gd name="T15" fmla="*/ 69 h 97"/>
                  <a:gd name="T16" fmla="*/ 129 w 157"/>
                  <a:gd name="T17" fmla="*/ 41 h 97"/>
                  <a:gd name="T18" fmla="*/ 111 w 157"/>
                  <a:gd name="T19" fmla="*/ 48 h 97"/>
                  <a:gd name="T20" fmla="*/ 63 w 157"/>
                  <a:gd name="T21" fmla="*/ 0 h 97"/>
                  <a:gd name="T22" fmla="*/ 15 w 157"/>
                  <a:gd name="T23" fmla="*/ 49 h 97"/>
                  <a:gd name="T24" fmla="*/ 17 w 157"/>
                  <a:gd name="T25" fmla="*/ 63 h 97"/>
                  <a:gd name="T26" fmla="*/ 0 w 157"/>
                  <a:gd name="T27" fmla="*/ 8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57" h="97">
                    <a:moveTo>
                      <a:pt x="0" y="80"/>
                    </a:moveTo>
                    <a:cubicBezTo>
                      <a:pt x="0" y="89"/>
                      <a:pt x="8" y="97"/>
                      <a:pt x="17" y="97"/>
                    </a:cubicBezTo>
                    <a:cubicBezTo>
                      <a:pt x="57" y="97"/>
                      <a:pt x="57" y="97"/>
                      <a:pt x="57" y="97"/>
                    </a:cubicBezTo>
                    <a:cubicBezTo>
                      <a:pt x="63" y="97"/>
                      <a:pt x="63" y="97"/>
                      <a:pt x="63" y="97"/>
                    </a:cubicBezTo>
                    <a:cubicBezTo>
                      <a:pt x="65" y="97"/>
                      <a:pt x="65" y="97"/>
                      <a:pt x="65" y="97"/>
                    </a:cubicBezTo>
                    <a:cubicBezTo>
                      <a:pt x="86" y="97"/>
                      <a:pt x="86" y="97"/>
                      <a:pt x="86" y="97"/>
                    </a:cubicBezTo>
                    <a:cubicBezTo>
                      <a:pt x="129" y="97"/>
                      <a:pt x="129" y="97"/>
                      <a:pt x="129" y="97"/>
                    </a:cubicBezTo>
                    <a:cubicBezTo>
                      <a:pt x="145" y="97"/>
                      <a:pt x="157" y="84"/>
                      <a:pt x="157" y="69"/>
                    </a:cubicBezTo>
                    <a:cubicBezTo>
                      <a:pt x="157" y="54"/>
                      <a:pt x="145" y="41"/>
                      <a:pt x="129" y="41"/>
                    </a:cubicBezTo>
                    <a:cubicBezTo>
                      <a:pt x="122" y="41"/>
                      <a:pt x="116" y="44"/>
                      <a:pt x="111" y="48"/>
                    </a:cubicBezTo>
                    <a:cubicBezTo>
                      <a:pt x="111" y="21"/>
                      <a:pt x="89" y="0"/>
                      <a:pt x="63" y="0"/>
                    </a:cubicBezTo>
                    <a:cubicBezTo>
                      <a:pt x="36" y="0"/>
                      <a:pt x="15" y="22"/>
                      <a:pt x="15" y="49"/>
                    </a:cubicBezTo>
                    <a:cubicBezTo>
                      <a:pt x="15" y="54"/>
                      <a:pt x="15" y="58"/>
                      <a:pt x="17" y="63"/>
                    </a:cubicBezTo>
                    <a:cubicBezTo>
                      <a:pt x="8" y="63"/>
                      <a:pt x="0" y="70"/>
                      <a:pt x="0" y="8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grpSp>
        <p:grpSp>
          <p:nvGrpSpPr>
            <p:cNvPr id="483" name="Group 482"/>
            <p:cNvGrpSpPr/>
            <p:nvPr/>
          </p:nvGrpSpPr>
          <p:grpSpPr>
            <a:xfrm rot="18037799" flipH="1">
              <a:off x="7545826" y="8256986"/>
              <a:ext cx="572265" cy="763349"/>
              <a:chOff x="8474216" y="3760624"/>
              <a:chExt cx="348911" cy="465536"/>
            </a:xfrm>
            <a:solidFill>
              <a:schemeClr val="accent6"/>
            </a:solidFill>
          </p:grpSpPr>
          <p:sp>
            <p:nvSpPr>
              <p:cNvPr id="484" name="Freeform 379"/>
              <p:cNvSpPr>
                <a:spLocks/>
              </p:cNvSpPr>
              <p:nvPr/>
            </p:nvSpPr>
            <p:spPr bwMode="auto">
              <a:xfrm>
                <a:off x="8629395" y="4034356"/>
                <a:ext cx="38554" cy="121444"/>
              </a:xfrm>
              <a:custGeom>
                <a:avLst/>
                <a:gdLst>
                  <a:gd name="T0" fmla="*/ 17 w 17"/>
                  <a:gd name="T1" fmla="*/ 53 h 53"/>
                  <a:gd name="T2" fmla="*/ 17 w 17"/>
                  <a:gd name="T3" fmla="*/ 0 h 53"/>
                  <a:gd name="T4" fmla="*/ 9 w 17"/>
                  <a:gd name="T5" fmla="*/ 0 h 53"/>
                  <a:gd name="T6" fmla="*/ 0 w 17"/>
                  <a:gd name="T7" fmla="*/ 0 h 53"/>
                  <a:gd name="T8" fmla="*/ 0 w 17"/>
                  <a:gd name="T9" fmla="*/ 53 h 53"/>
                  <a:gd name="T10" fmla="*/ 9 w 17"/>
                  <a:gd name="T11" fmla="*/ 52 h 53"/>
                  <a:gd name="T12" fmla="*/ 17 w 17"/>
                  <a:gd name="T13" fmla="*/ 53 h 53"/>
                </a:gdLst>
                <a:ahLst/>
                <a:cxnLst>
                  <a:cxn ang="0">
                    <a:pos x="T0" y="T1"/>
                  </a:cxn>
                  <a:cxn ang="0">
                    <a:pos x="T2" y="T3"/>
                  </a:cxn>
                  <a:cxn ang="0">
                    <a:pos x="T4" y="T5"/>
                  </a:cxn>
                  <a:cxn ang="0">
                    <a:pos x="T6" y="T7"/>
                  </a:cxn>
                  <a:cxn ang="0">
                    <a:pos x="T8" y="T9"/>
                  </a:cxn>
                  <a:cxn ang="0">
                    <a:pos x="T10" y="T11"/>
                  </a:cxn>
                  <a:cxn ang="0">
                    <a:pos x="T12" y="T13"/>
                  </a:cxn>
                </a:cxnLst>
                <a:rect l="0" t="0" r="r" b="b"/>
                <a:pathLst>
                  <a:path w="17" h="53">
                    <a:moveTo>
                      <a:pt x="17" y="53"/>
                    </a:moveTo>
                    <a:cubicBezTo>
                      <a:pt x="17" y="0"/>
                      <a:pt x="17" y="0"/>
                      <a:pt x="17" y="0"/>
                    </a:cubicBezTo>
                    <a:cubicBezTo>
                      <a:pt x="14" y="0"/>
                      <a:pt x="11" y="0"/>
                      <a:pt x="9" y="0"/>
                    </a:cubicBezTo>
                    <a:cubicBezTo>
                      <a:pt x="6" y="0"/>
                      <a:pt x="3" y="0"/>
                      <a:pt x="0" y="0"/>
                    </a:cubicBezTo>
                    <a:cubicBezTo>
                      <a:pt x="0" y="53"/>
                      <a:pt x="0" y="53"/>
                      <a:pt x="0" y="53"/>
                    </a:cubicBezTo>
                    <a:cubicBezTo>
                      <a:pt x="3" y="52"/>
                      <a:pt x="6" y="52"/>
                      <a:pt x="9" y="52"/>
                    </a:cubicBezTo>
                    <a:cubicBezTo>
                      <a:pt x="11" y="52"/>
                      <a:pt x="14" y="52"/>
                      <a:pt x="17" y="5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485" name="Freeform 380"/>
              <p:cNvSpPr>
                <a:spLocks/>
              </p:cNvSpPr>
              <p:nvPr/>
            </p:nvSpPr>
            <p:spPr bwMode="auto">
              <a:xfrm>
                <a:off x="8474216" y="3760624"/>
                <a:ext cx="348911" cy="262165"/>
              </a:xfrm>
              <a:custGeom>
                <a:avLst/>
                <a:gdLst>
                  <a:gd name="T0" fmla="*/ 153 w 153"/>
                  <a:gd name="T1" fmla="*/ 38 h 115"/>
                  <a:gd name="T2" fmla="*/ 143 w 153"/>
                  <a:gd name="T3" fmla="*/ 0 h 115"/>
                  <a:gd name="T4" fmla="*/ 110 w 153"/>
                  <a:gd name="T5" fmla="*/ 18 h 115"/>
                  <a:gd name="T6" fmla="*/ 77 w 153"/>
                  <a:gd name="T7" fmla="*/ 0 h 115"/>
                  <a:gd name="T8" fmla="*/ 43 w 153"/>
                  <a:gd name="T9" fmla="*/ 18 h 115"/>
                  <a:gd name="T10" fmla="*/ 10 w 153"/>
                  <a:gd name="T11" fmla="*/ 0 h 115"/>
                  <a:gd name="T12" fmla="*/ 0 w 153"/>
                  <a:gd name="T13" fmla="*/ 38 h 115"/>
                  <a:gd name="T14" fmla="*/ 68 w 153"/>
                  <a:gd name="T15" fmla="*/ 114 h 115"/>
                  <a:gd name="T16" fmla="*/ 77 w 153"/>
                  <a:gd name="T17" fmla="*/ 115 h 115"/>
                  <a:gd name="T18" fmla="*/ 85 w 153"/>
                  <a:gd name="T19" fmla="*/ 114 h 115"/>
                  <a:gd name="T20" fmla="*/ 153 w 153"/>
                  <a:gd name="T21" fmla="*/ 38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3" h="115">
                    <a:moveTo>
                      <a:pt x="153" y="38"/>
                    </a:moveTo>
                    <a:cubicBezTo>
                      <a:pt x="153" y="24"/>
                      <a:pt x="150" y="11"/>
                      <a:pt x="143" y="0"/>
                    </a:cubicBezTo>
                    <a:cubicBezTo>
                      <a:pt x="110" y="18"/>
                      <a:pt x="110" y="18"/>
                      <a:pt x="110" y="18"/>
                    </a:cubicBezTo>
                    <a:cubicBezTo>
                      <a:pt x="77" y="0"/>
                      <a:pt x="77" y="0"/>
                      <a:pt x="77" y="0"/>
                    </a:cubicBezTo>
                    <a:cubicBezTo>
                      <a:pt x="43" y="18"/>
                      <a:pt x="43" y="18"/>
                      <a:pt x="43" y="18"/>
                    </a:cubicBezTo>
                    <a:cubicBezTo>
                      <a:pt x="10" y="0"/>
                      <a:pt x="10" y="0"/>
                      <a:pt x="10" y="0"/>
                    </a:cubicBezTo>
                    <a:cubicBezTo>
                      <a:pt x="3" y="11"/>
                      <a:pt x="0" y="24"/>
                      <a:pt x="0" y="38"/>
                    </a:cubicBezTo>
                    <a:cubicBezTo>
                      <a:pt x="0" y="77"/>
                      <a:pt x="30" y="110"/>
                      <a:pt x="68" y="114"/>
                    </a:cubicBezTo>
                    <a:cubicBezTo>
                      <a:pt x="71" y="114"/>
                      <a:pt x="74" y="115"/>
                      <a:pt x="77" y="115"/>
                    </a:cubicBezTo>
                    <a:cubicBezTo>
                      <a:pt x="79" y="115"/>
                      <a:pt x="82" y="114"/>
                      <a:pt x="85" y="114"/>
                    </a:cubicBezTo>
                    <a:cubicBezTo>
                      <a:pt x="123" y="110"/>
                      <a:pt x="153" y="77"/>
                      <a:pt x="153" y="38"/>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486" name="Freeform 381"/>
              <p:cNvSpPr>
                <a:spLocks/>
              </p:cNvSpPr>
              <p:nvPr/>
            </p:nvSpPr>
            <p:spPr bwMode="auto">
              <a:xfrm>
                <a:off x="8547469" y="4037247"/>
                <a:ext cx="72289" cy="72289"/>
              </a:xfrm>
              <a:custGeom>
                <a:avLst/>
                <a:gdLst>
                  <a:gd name="T0" fmla="*/ 31 w 32"/>
                  <a:gd name="T1" fmla="*/ 31 h 32"/>
                  <a:gd name="T2" fmla="*/ 24 w 32"/>
                  <a:gd name="T3" fmla="*/ 9 h 32"/>
                  <a:gd name="T4" fmla="*/ 1 w 32"/>
                  <a:gd name="T5" fmla="*/ 2 h 32"/>
                  <a:gd name="T6" fmla="*/ 8 w 32"/>
                  <a:gd name="T7" fmla="*/ 24 h 32"/>
                  <a:gd name="T8" fmla="*/ 31 w 32"/>
                  <a:gd name="T9" fmla="*/ 31 h 32"/>
                </a:gdLst>
                <a:ahLst/>
                <a:cxnLst>
                  <a:cxn ang="0">
                    <a:pos x="T0" y="T1"/>
                  </a:cxn>
                  <a:cxn ang="0">
                    <a:pos x="T2" y="T3"/>
                  </a:cxn>
                  <a:cxn ang="0">
                    <a:pos x="T4" y="T5"/>
                  </a:cxn>
                  <a:cxn ang="0">
                    <a:pos x="T6" y="T7"/>
                  </a:cxn>
                  <a:cxn ang="0">
                    <a:pos x="T8" y="T9"/>
                  </a:cxn>
                </a:cxnLst>
                <a:rect l="0" t="0" r="r" b="b"/>
                <a:pathLst>
                  <a:path w="32" h="32">
                    <a:moveTo>
                      <a:pt x="31" y="31"/>
                    </a:moveTo>
                    <a:cubicBezTo>
                      <a:pt x="32" y="23"/>
                      <a:pt x="30" y="15"/>
                      <a:pt x="24" y="9"/>
                    </a:cubicBezTo>
                    <a:cubicBezTo>
                      <a:pt x="18" y="3"/>
                      <a:pt x="9" y="0"/>
                      <a:pt x="1" y="2"/>
                    </a:cubicBezTo>
                    <a:cubicBezTo>
                      <a:pt x="0" y="10"/>
                      <a:pt x="2" y="18"/>
                      <a:pt x="8" y="24"/>
                    </a:cubicBezTo>
                    <a:cubicBezTo>
                      <a:pt x="14" y="30"/>
                      <a:pt x="23" y="32"/>
                      <a:pt x="31" y="3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487" name="Freeform 382"/>
              <p:cNvSpPr>
                <a:spLocks/>
              </p:cNvSpPr>
              <p:nvPr/>
            </p:nvSpPr>
            <p:spPr bwMode="auto">
              <a:xfrm>
                <a:off x="8676624" y="4037247"/>
                <a:ext cx="73252" cy="72289"/>
              </a:xfrm>
              <a:custGeom>
                <a:avLst/>
                <a:gdLst>
                  <a:gd name="T0" fmla="*/ 24 w 32"/>
                  <a:gd name="T1" fmla="*/ 24 h 32"/>
                  <a:gd name="T2" fmla="*/ 31 w 32"/>
                  <a:gd name="T3" fmla="*/ 2 h 32"/>
                  <a:gd name="T4" fmla="*/ 8 w 32"/>
                  <a:gd name="T5" fmla="*/ 9 h 32"/>
                  <a:gd name="T6" fmla="*/ 2 w 32"/>
                  <a:gd name="T7" fmla="*/ 31 h 32"/>
                  <a:gd name="T8" fmla="*/ 24 w 32"/>
                  <a:gd name="T9" fmla="*/ 24 h 32"/>
                </a:gdLst>
                <a:ahLst/>
                <a:cxnLst>
                  <a:cxn ang="0">
                    <a:pos x="T0" y="T1"/>
                  </a:cxn>
                  <a:cxn ang="0">
                    <a:pos x="T2" y="T3"/>
                  </a:cxn>
                  <a:cxn ang="0">
                    <a:pos x="T4" y="T5"/>
                  </a:cxn>
                  <a:cxn ang="0">
                    <a:pos x="T6" y="T7"/>
                  </a:cxn>
                  <a:cxn ang="0">
                    <a:pos x="T8" y="T9"/>
                  </a:cxn>
                </a:cxnLst>
                <a:rect l="0" t="0" r="r" b="b"/>
                <a:pathLst>
                  <a:path w="32" h="32">
                    <a:moveTo>
                      <a:pt x="24" y="24"/>
                    </a:moveTo>
                    <a:cubicBezTo>
                      <a:pt x="30" y="18"/>
                      <a:pt x="32" y="10"/>
                      <a:pt x="31" y="2"/>
                    </a:cubicBezTo>
                    <a:cubicBezTo>
                      <a:pt x="23" y="0"/>
                      <a:pt x="14" y="3"/>
                      <a:pt x="8" y="9"/>
                    </a:cubicBezTo>
                    <a:cubicBezTo>
                      <a:pt x="2" y="15"/>
                      <a:pt x="0" y="23"/>
                      <a:pt x="2" y="31"/>
                    </a:cubicBezTo>
                    <a:cubicBezTo>
                      <a:pt x="9" y="32"/>
                      <a:pt x="18" y="30"/>
                      <a:pt x="24" y="2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488" name="Freeform 383"/>
              <p:cNvSpPr>
                <a:spLocks/>
              </p:cNvSpPr>
              <p:nvPr/>
            </p:nvSpPr>
            <p:spPr bwMode="auto">
              <a:xfrm>
                <a:off x="8547469" y="4166402"/>
                <a:ext cx="204335" cy="59758"/>
              </a:xfrm>
              <a:custGeom>
                <a:avLst/>
                <a:gdLst>
                  <a:gd name="T0" fmla="*/ 53 w 90"/>
                  <a:gd name="T1" fmla="*/ 0 h 26"/>
                  <a:gd name="T2" fmla="*/ 45 w 90"/>
                  <a:gd name="T3" fmla="*/ 0 h 26"/>
                  <a:gd name="T4" fmla="*/ 36 w 90"/>
                  <a:gd name="T5" fmla="*/ 0 h 26"/>
                  <a:gd name="T6" fmla="*/ 0 w 90"/>
                  <a:gd name="T7" fmla="*/ 26 h 26"/>
                  <a:gd name="T8" fmla="*/ 90 w 90"/>
                  <a:gd name="T9" fmla="*/ 26 h 26"/>
                  <a:gd name="T10" fmla="*/ 53 w 90"/>
                  <a:gd name="T11" fmla="*/ 0 h 26"/>
                </a:gdLst>
                <a:ahLst/>
                <a:cxnLst>
                  <a:cxn ang="0">
                    <a:pos x="T0" y="T1"/>
                  </a:cxn>
                  <a:cxn ang="0">
                    <a:pos x="T2" y="T3"/>
                  </a:cxn>
                  <a:cxn ang="0">
                    <a:pos x="T4" y="T5"/>
                  </a:cxn>
                  <a:cxn ang="0">
                    <a:pos x="T6" y="T7"/>
                  </a:cxn>
                  <a:cxn ang="0">
                    <a:pos x="T8" y="T9"/>
                  </a:cxn>
                  <a:cxn ang="0">
                    <a:pos x="T10" y="T11"/>
                  </a:cxn>
                </a:cxnLst>
                <a:rect l="0" t="0" r="r" b="b"/>
                <a:pathLst>
                  <a:path w="90" h="26">
                    <a:moveTo>
                      <a:pt x="53" y="0"/>
                    </a:moveTo>
                    <a:cubicBezTo>
                      <a:pt x="50" y="0"/>
                      <a:pt x="47" y="0"/>
                      <a:pt x="45" y="0"/>
                    </a:cubicBezTo>
                    <a:cubicBezTo>
                      <a:pt x="42" y="0"/>
                      <a:pt x="39" y="0"/>
                      <a:pt x="36" y="0"/>
                    </a:cubicBezTo>
                    <a:cubicBezTo>
                      <a:pt x="15" y="2"/>
                      <a:pt x="0" y="13"/>
                      <a:pt x="0" y="26"/>
                    </a:cubicBezTo>
                    <a:cubicBezTo>
                      <a:pt x="90" y="26"/>
                      <a:pt x="90" y="26"/>
                      <a:pt x="90" y="26"/>
                    </a:cubicBezTo>
                    <a:cubicBezTo>
                      <a:pt x="90" y="13"/>
                      <a:pt x="74" y="2"/>
                      <a:pt x="53"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grpSp>
        <p:grpSp>
          <p:nvGrpSpPr>
            <p:cNvPr id="489" name="Group 488"/>
            <p:cNvGrpSpPr/>
            <p:nvPr/>
          </p:nvGrpSpPr>
          <p:grpSpPr>
            <a:xfrm rot="21306954">
              <a:off x="8435568" y="5378854"/>
              <a:ext cx="555525" cy="533589"/>
              <a:chOff x="10551138" y="8421732"/>
              <a:chExt cx="631263" cy="606337"/>
            </a:xfrm>
            <a:solidFill>
              <a:schemeClr val="accent3"/>
            </a:solidFill>
          </p:grpSpPr>
          <p:sp>
            <p:nvSpPr>
              <p:cNvPr id="490" name="Freeform 299"/>
              <p:cNvSpPr>
                <a:spLocks noChangeArrowheads="1"/>
              </p:cNvSpPr>
              <p:nvPr/>
            </p:nvSpPr>
            <p:spPr bwMode="auto">
              <a:xfrm>
                <a:off x="10735084" y="8509543"/>
                <a:ext cx="271735" cy="271808"/>
              </a:xfrm>
              <a:custGeom>
                <a:avLst/>
                <a:gdLst>
                  <a:gd name="T0" fmla="*/ 136 w 286"/>
                  <a:gd name="T1" fmla="*/ 285 h 286"/>
                  <a:gd name="T2" fmla="*/ 136 w 286"/>
                  <a:gd name="T3" fmla="*/ 285 h 286"/>
                  <a:gd name="T4" fmla="*/ 285 w 286"/>
                  <a:gd name="T5" fmla="*/ 149 h 286"/>
                  <a:gd name="T6" fmla="*/ 136 w 286"/>
                  <a:gd name="T7" fmla="*/ 0 h 286"/>
                  <a:gd name="T8" fmla="*/ 0 w 286"/>
                  <a:gd name="T9" fmla="*/ 149 h 286"/>
                  <a:gd name="T10" fmla="*/ 136 w 286"/>
                  <a:gd name="T11" fmla="*/ 285 h 286"/>
                  <a:gd name="T12" fmla="*/ 136 w 286"/>
                  <a:gd name="T13" fmla="*/ 68 h 286"/>
                  <a:gd name="T14" fmla="*/ 136 w 286"/>
                  <a:gd name="T15" fmla="*/ 68 h 286"/>
                  <a:gd name="T16" fmla="*/ 217 w 286"/>
                  <a:gd name="T17" fmla="*/ 149 h 286"/>
                  <a:gd name="T18" fmla="*/ 136 w 286"/>
                  <a:gd name="T19" fmla="*/ 217 h 286"/>
                  <a:gd name="T20" fmla="*/ 68 w 286"/>
                  <a:gd name="T21" fmla="*/ 149 h 286"/>
                  <a:gd name="T22" fmla="*/ 136 w 286"/>
                  <a:gd name="T23" fmla="*/ 6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86" h="286">
                    <a:moveTo>
                      <a:pt x="136" y="285"/>
                    </a:moveTo>
                    <a:lnTo>
                      <a:pt x="136" y="285"/>
                    </a:lnTo>
                    <a:cubicBezTo>
                      <a:pt x="217" y="285"/>
                      <a:pt x="285" y="217"/>
                      <a:pt x="285" y="149"/>
                    </a:cubicBezTo>
                    <a:cubicBezTo>
                      <a:pt x="285" y="68"/>
                      <a:pt x="217" y="0"/>
                      <a:pt x="136" y="0"/>
                    </a:cubicBezTo>
                    <a:cubicBezTo>
                      <a:pt x="68" y="0"/>
                      <a:pt x="0" y="68"/>
                      <a:pt x="0" y="149"/>
                    </a:cubicBezTo>
                    <a:cubicBezTo>
                      <a:pt x="0" y="217"/>
                      <a:pt x="68" y="285"/>
                      <a:pt x="136" y="285"/>
                    </a:cubicBezTo>
                    <a:close/>
                    <a:moveTo>
                      <a:pt x="136" y="68"/>
                    </a:moveTo>
                    <a:lnTo>
                      <a:pt x="136" y="68"/>
                    </a:lnTo>
                    <a:cubicBezTo>
                      <a:pt x="176" y="68"/>
                      <a:pt x="217" y="108"/>
                      <a:pt x="217" y="149"/>
                    </a:cubicBezTo>
                    <a:cubicBezTo>
                      <a:pt x="217" y="189"/>
                      <a:pt x="176" y="217"/>
                      <a:pt x="136" y="217"/>
                    </a:cubicBezTo>
                    <a:cubicBezTo>
                      <a:pt x="96" y="217"/>
                      <a:pt x="68" y="189"/>
                      <a:pt x="68" y="149"/>
                    </a:cubicBezTo>
                    <a:cubicBezTo>
                      <a:pt x="68" y="108"/>
                      <a:pt x="96" y="68"/>
                      <a:pt x="136" y="68"/>
                    </a:cubicBezTo>
                    <a:close/>
                  </a:path>
                </a:pathLst>
              </a:custGeom>
              <a:grpFill/>
              <a:ln>
                <a:noFill/>
              </a:ln>
              <a:effectLst/>
            </p:spPr>
            <p:txBody>
              <a:bodyPr wrap="none" lIns="152366" tIns="76183" rIns="152366" bIns="76183" anchor="ctr"/>
              <a:lstStyle/>
              <a:p>
                <a:endParaRPr lang="en-US" dirty="0">
                  <a:latin typeface="Lato Light"/>
                </a:endParaRPr>
              </a:p>
            </p:txBody>
          </p:sp>
          <p:sp>
            <p:nvSpPr>
              <p:cNvPr id="491" name="Freeform 300"/>
              <p:cNvSpPr>
                <a:spLocks noChangeArrowheads="1"/>
              </p:cNvSpPr>
              <p:nvPr/>
            </p:nvSpPr>
            <p:spPr bwMode="auto">
              <a:xfrm>
                <a:off x="10822875" y="8601540"/>
                <a:ext cx="91972" cy="91996"/>
              </a:xfrm>
              <a:custGeom>
                <a:avLst/>
                <a:gdLst>
                  <a:gd name="T0" fmla="*/ 40 w 95"/>
                  <a:gd name="T1" fmla="*/ 94 h 95"/>
                  <a:gd name="T2" fmla="*/ 40 w 95"/>
                  <a:gd name="T3" fmla="*/ 94 h 95"/>
                  <a:gd name="T4" fmla="*/ 94 w 95"/>
                  <a:gd name="T5" fmla="*/ 54 h 95"/>
                  <a:gd name="T6" fmla="*/ 40 w 95"/>
                  <a:gd name="T7" fmla="*/ 0 h 95"/>
                  <a:gd name="T8" fmla="*/ 0 w 95"/>
                  <a:gd name="T9" fmla="*/ 54 h 95"/>
                  <a:gd name="T10" fmla="*/ 40 w 95"/>
                  <a:gd name="T11" fmla="*/ 94 h 95"/>
                </a:gdLst>
                <a:ahLst/>
                <a:cxnLst>
                  <a:cxn ang="0">
                    <a:pos x="T0" y="T1"/>
                  </a:cxn>
                  <a:cxn ang="0">
                    <a:pos x="T2" y="T3"/>
                  </a:cxn>
                  <a:cxn ang="0">
                    <a:pos x="T4" y="T5"/>
                  </a:cxn>
                  <a:cxn ang="0">
                    <a:pos x="T6" y="T7"/>
                  </a:cxn>
                  <a:cxn ang="0">
                    <a:pos x="T8" y="T9"/>
                  </a:cxn>
                  <a:cxn ang="0">
                    <a:pos x="T10" y="T11"/>
                  </a:cxn>
                </a:cxnLst>
                <a:rect l="0" t="0" r="r" b="b"/>
                <a:pathLst>
                  <a:path w="95" h="95">
                    <a:moveTo>
                      <a:pt x="40" y="94"/>
                    </a:moveTo>
                    <a:lnTo>
                      <a:pt x="40" y="94"/>
                    </a:lnTo>
                    <a:cubicBezTo>
                      <a:pt x="67" y="94"/>
                      <a:pt x="94" y="81"/>
                      <a:pt x="94" y="54"/>
                    </a:cubicBezTo>
                    <a:cubicBezTo>
                      <a:pt x="94" y="27"/>
                      <a:pt x="67" y="0"/>
                      <a:pt x="40" y="0"/>
                    </a:cubicBezTo>
                    <a:cubicBezTo>
                      <a:pt x="12" y="0"/>
                      <a:pt x="0" y="27"/>
                      <a:pt x="0" y="54"/>
                    </a:cubicBezTo>
                    <a:cubicBezTo>
                      <a:pt x="0" y="81"/>
                      <a:pt x="12" y="94"/>
                      <a:pt x="40" y="94"/>
                    </a:cubicBezTo>
                  </a:path>
                </a:pathLst>
              </a:custGeom>
              <a:grpFill/>
              <a:ln>
                <a:noFill/>
              </a:ln>
              <a:effectLst/>
            </p:spPr>
            <p:txBody>
              <a:bodyPr wrap="none" lIns="152366" tIns="76183" rIns="152366" bIns="76183" anchor="ctr"/>
              <a:lstStyle/>
              <a:p>
                <a:endParaRPr lang="en-US" dirty="0">
                  <a:latin typeface="Lato Light"/>
                </a:endParaRPr>
              </a:p>
            </p:txBody>
          </p:sp>
          <p:sp>
            <p:nvSpPr>
              <p:cNvPr id="492" name="Freeform 301"/>
              <p:cNvSpPr>
                <a:spLocks noChangeArrowheads="1"/>
              </p:cNvSpPr>
              <p:nvPr/>
            </p:nvSpPr>
            <p:spPr bwMode="auto">
              <a:xfrm>
                <a:off x="10551138" y="8421732"/>
                <a:ext cx="631263" cy="606337"/>
              </a:xfrm>
              <a:custGeom>
                <a:avLst/>
                <a:gdLst>
                  <a:gd name="T0" fmla="*/ 653 w 668"/>
                  <a:gd name="T1" fmla="*/ 612 h 641"/>
                  <a:gd name="T2" fmla="*/ 653 w 668"/>
                  <a:gd name="T3" fmla="*/ 612 h 641"/>
                  <a:gd name="T4" fmla="*/ 518 w 668"/>
                  <a:gd name="T5" fmla="*/ 409 h 641"/>
                  <a:gd name="T6" fmla="*/ 518 w 668"/>
                  <a:gd name="T7" fmla="*/ 409 h 641"/>
                  <a:gd name="T8" fmla="*/ 585 w 668"/>
                  <a:gd name="T9" fmla="*/ 245 h 641"/>
                  <a:gd name="T10" fmla="*/ 327 w 668"/>
                  <a:gd name="T11" fmla="*/ 0 h 641"/>
                  <a:gd name="T12" fmla="*/ 82 w 668"/>
                  <a:gd name="T13" fmla="*/ 245 h 641"/>
                  <a:gd name="T14" fmla="*/ 150 w 668"/>
                  <a:gd name="T15" fmla="*/ 409 h 641"/>
                  <a:gd name="T16" fmla="*/ 150 w 668"/>
                  <a:gd name="T17" fmla="*/ 409 h 641"/>
                  <a:gd name="T18" fmla="*/ 14 w 668"/>
                  <a:gd name="T19" fmla="*/ 612 h 641"/>
                  <a:gd name="T20" fmla="*/ 14 w 668"/>
                  <a:gd name="T21" fmla="*/ 640 h 641"/>
                  <a:gd name="T22" fmla="*/ 28 w 668"/>
                  <a:gd name="T23" fmla="*/ 640 h 641"/>
                  <a:gd name="T24" fmla="*/ 40 w 668"/>
                  <a:gd name="T25" fmla="*/ 626 h 641"/>
                  <a:gd name="T26" fmla="*/ 82 w 668"/>
                  <a:gd name="T27" fmla="*/ 572 h 641"/>
                  <a:gd name="T28" fmla="*/ 585 w 668"/>
                  <a:gd name="T29" fmla="*/ 572 h 641"/>
                  <a:gd name="T30" fmla="*/ 627 w 668"/>
                  <a:gd name="T31" fmla="*/ 626 h 641"/>
                  <a:gd name="T32" fmla="*/ 639 w 668"/>
                  <a:gd name="T33" fmla="*/ 640 h 641"/>
                  <a:gd name="T34" fmla="*/ 653 w 668"/>
                  <a:gd name="T35" fmla="*/ 640 h 641"/>
                  <a:gd name="T36" fmla="*/ 653 w 668"/>
                  <a:gd name="T37" fmla="*/ 612 h 641"/>
                  <a:gd name="T38" fmla="*/ 327 w 668"/>
                  <a:gd name="T39" fmla="*/ 68 h 641"/>
                  <a:gd name="T40" fmla="*/ 327 w 668"/>
                  <a:gd name="T41" fmla="*/ 68 h 641"/>
                  <a:gd name="T42" fmla="*/ 504 w 668"/>
                  <a:gd name="T43" fmla="*/ 245 h 641"/>
                  <a:gd name="T44" fmla="*/ 327 w 668"/>
                  <a:gd name="T45" fmla="*/ 409 h 641"/>
                  <a:gd name="T46" fmla="*/ 163 w 668"/>
                  <a:gd name="T47" fmla="*/ 245 h 641"/>
                  <a:gd name="T48" fmla="*/ 327 w 668"/>
                  <a:gd name="T49" fmla="*/ 68 h 641"/>
                  <a:gd name="T50" fmla="*/ 108 w 668"/>
                  <a:gd name="T51" fmla="*/ 530 h 641"/>
                  <a:gd name="T52" fmla="*/ 108 w 668"/>
                  <a:gd name="T53" fmla="*/ 530 h 641"/>
                  <a:gd name="T54" fmla="*/ 177 w 668"/>
                  <a:gd name="T55" fmla="*/ 435 h 641"/>
                  <a:gd name="T56" fmla="*/ 177 w 668"/>
                  <a:gd name="T57" fmla="*/ 422 h 641"/>
                  <a:gd name="T58" fmla="*/ 327 w 668"/>
                  <a:gd name="T59" fmla="*/ 476 h 641"/>
                  <a:gd name="T60" fmla="*/ 490 w 668"/>
                  <a:gd name="T61" fmla="*/ 422 h 641"/>
                  <a:gd name="T62" fmla="*/ 490 w 668"/>
                  <a:gd name="T63" fmla="*/ 435 h 641"/>
                  <a:gd name="T64" fmla="*/ 558 w 668"/>
                  <a:gd name="T65" fmla="*/ 530 h 641"/>
                  <a:gd name="T66" fmla="*/ 108 w 668"/>
                  <a:gd name="T67" fmla="*/ 530 h 6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68" h="641">
                    <a:moveTo>
                      <a:pt x="653" y="612"/>
                    </a:moveTo>
                    <a:lnTo>
                      <a:pt x="653" y="612"/>
                    </a:lnTo>
                    <a:cubicBezTo>
                      <a:pt x="518" y="409"/>
                      <a:pt x="518" y="409"/>
                      <a:pt x="518" y="409"/>
                    </a:cubicBezTo>
                    <a:lnTo>
                      <a:pt x="518" y="409"/>
                    </a:lnTo>
                    <a:cubicBezTo>
                      <a:pt x="558" y="353"/>
                      <a:pt x="585" y="299"/>
                      <a:pt x="585" y="245"/>
                    </a:cubicBezTo>
                    <a:cubicBezTo>
                      <a:pt x="585" y="108"/>
                      <a:pt x="462" y="0"/>
                      <a:pt x="327" y="0"/>
                    </a:cubicBezTo>
                    <a:cubicBezTo>
                      <a:pt x="191" y="0"/>
                      <a:pt x="82" y="108"/>
                      <a:pt x="82" y="245"/>
                    </a:cubicBezTo>
                    <a:cubicBezTo>
                      <a:pt x="82" y="299"/>
                      <a:pt x="108" y="353"/>
                      <a:pt x="150" y="409"/>
                    </a:cubicBezTo>
                    <a:lnTo>
                      <a:pt x="150" y="409"/>
                    </a:lnTo>
                    <a:cubicBezTo>
                      <a:pt x="14" y="612"/>
                      <a:pt x="14" y="612"/>
                      <a:pt x="14" y="612"/>
                    </a:cubicBezTo>
                    <a:cubicBezTo>
                      <a:pt x="0" y="612"/>
                      <a:pt x="0" y="626"/>
                      <a:pt x="14" y="640"/>
                    </a:cubicBezTo>
                    <a:lnTo>
                      <a:pt x="28" y="640"/>
                    </a:lnTo>
                    <a:cubicBezTo>
                      <a:pt x="28" y="640"/>
                      <a:pt x="40" y="640"/>
                      <a:pt x="40" y="626"/>
                    </a:cubicBezTo>
                    <a:cubicBezTo>
                      <a:pt x="82" y="572"/>
                      <a:pt x="82" y="572"/>
                      <a:pt x="82" y="572"/>
                    </a:cubicBezTo>
                    <a:cubicBezTo>
                      <a:pt x="585" y="572"/>
                      <a:pt x="585" y="572"/>
                      <a:pt x="585" y="572"/>
                    </a:cubicBezTo>
                    <a:cubicBezTo>
                      <a:pt x="627" y="626"/>
                      <a:pt x="627" y="626"/>
                      <a:pt x="627" y="626"/>
                    </a:cubicBezTo>
                    <a:cubicBezTo>
                      <a:pt x="627" y="640"/>
                      <a:pt x="639" y="640"/>
                      <a:pt x="639" y="640"/>
                    </a:cubicBezTo>
                    <a:lnTo>
                      <a:pt x="653" y="640"/>
                    </a:lnTo>
                    <a:cubicBezTo>
                      <a:pt x="653" y="626"/>
                      <a:pt x="667" y="612"/>
                      <a:pt x="653" y="612"/>
                    </a:cubicBezTo>
                    <a:close/>
                    <a:moveTo>
                      <a:pt x="327" y="68"/>
                    </a:moveTo>
                    <a:lnTo>
                      <a:pt x="327" y="68"/>
                    </a:lnTo>
                    <a:cubicBezTo>
                      <a:pt x="422" y="68"/>
                      <a:pt x="504" y="150"/>
                      <a:pt x="504" y="245"/>
                    </a:cubicBezTo>
                    <a:cubicBezTo>
                      <a:pt x="504" y="327"/>
                      <a:pt x="422" y="409"/>
                      <a:pt x="327" y="409"/>
                    </a:cubicBezTo>
                    <a:cubicBezTo>
                      <a:pt x="231" y="409"/>
                      <a:pt x="163" y="327"/>
                      <a:pt x="163" y="245"/>
                    </a:cubicBezTo>
                    <a:cubicBezTo>
                      <a:pt x="163" y="150"/>
                      <a:pt x="231" y="68"/>
                      <a:pt x="327" y="68"/>
                    </a:cubicBezTo>
                    <a:close/>
                    <a:moveTo>
                      <a:pt x="108" y="530"/>
                    </a:moveTo>
                    <a:lnTo>
                      <a:pt x="108" y="530"/>
                    </a:lnTo>
                    <a:cubicBezTo>
                      <a:pt x="177" y="435"/>
                      <a:pt x="177" y="435"/>
                      <a:pt x="177" y="435"/>
                    </a:cubicBezTo>
                    <a:cubicBezTo>
                      <a:pt x="177" y="422"/>
                      <a:pt x="177" y="422"/>
                      <a:pt x="177" y="422"/>
                    </a:cubicBezTo>
                    <a:cubicBezTo>
                      <a:pt x="217" y="463"/>
                      <a:pt x="273" y="476"/>
                      <a:pt x="327" y="476"/>
                    </a:cubicBezTo>
                    <a:cubicBezTo>
                      <a:pt x="395" y="476"/>
                      <a:pt x="450" y="463"/>
                      <a:pt x="490" y="422"/>
                    </a:cubicBezTo>
                    <a:cubicBezTo>
                      <a:pt x="490" y="422"/>
                      <a:pt x="490" y="422"/>
                      <a:pt x="490" y="435"/>
                    </a:cubicBezTo>
                    <a:cubicBezTo>
                      <a:pt x="558" y="530"/>
                      <a:pt x="558" y="530"/>
                      <a:pt x="558" y="530"/>
                    </a:cubicBezTo>
                    <a:lnTo>
                      <a:pt x="108" y="530"/>
                    </a:lnTo>
                    <a:close/>
                  </a:path>
                </a:pathLst>
              </a:custGeom>
              <a:grpFill/>
              <a:ln>
                <a:noFill/>
              </a:ln>
              <a:effectLst/>
            </p:spPr>
            <p:txBody>
              <a:bodyPr wrap="none" lIns="152366" tIns="76183" rIns="152366" bIns="76183" anchor="ctr"/>
              <a:lstStyle/>
              <a:p>
                <a:endParaRPr lang="en-US" dirty="0">
                  <a:latin typeface="Lato Light"/>
                </a:endParaRPr>
              </a:p>
            </p:txBody>
          </p:sp>
        </p:grpSp>
        <p:grpSp>
          <p:nvGrpSpPr>
            <p:cNvPr id="493" name="Group 492"/>
            <p:cNvGrpSpPr/>
            <p:nvPr/>
          </p:nvGrpSpPr>
          <p:grpSpPr>
            <a:xfrm rot="21306954">
              <a:off x="4696244" y="7006993"/>
              <a:ext cx="537132" cy="544632"/>
              <a:chOff x="5208382" y="3554291"/>
              <a:chExt cx="610363" cy="618885"/>
            </a:xfrm>
            <a:solidFill>
              <a:schemeClr val="accent1"/>
            </a:solidFill>
          </p:grpSpPr>
          <p:sp>
            <p:nvSpPr>
              <p:cNvPr id="494" name="Freeform 798"/>
              <p:cNvSpPr>
                <a:spLocks noChangeArrowheads="1"/>
              </p:cNvSpPr>
              <p:nvPr/>
            </p:nvSpPr>
            <p:spPr bwMode="auto">
              <a:xfrm>
                <a:off x="5634801" y="3554291"/>
                <a:ext cx="91972" cy="91996"/>
              </a:xfrm>
              <a:custGeom>
                <a:avLst/>
                <a:gdLst>
                  <a:gd name="T0" fmla="*/ 14 w 97"/>
                  <a:gd name="T1" fmla="*/ 96 h 97"/>
                  <a:gd name="T2" fmla="*/ 14 w 97"/>
                  <a:gd name="T3" fmla="*/ 96 h 97"/>
                  <a:gd name="T4" fmla="*/ 28 w 97"/>
                  <a:gd name="T5" fmla="*/ 96 h 97"/>
                  <a:gd name="T6" fmla="*/ 96 w 97"/>
                  <a:gd name="T7" fmla="*/ 28 h 97"/>
                  <a:gd name="T8" fmla="*/ 96 w 97"/>
                  <a:gd name="T9" fmla="*/ 14 h 97"/>
                  <a:gd name="T10" fmla="*/ 68 w 97"/>
                  <a:gd name="T11" fmla="*/ 14 h 97"/>
                  <a:gd name="T12" fmla="*/ 0 w 97"/>
                  <a:gd name="T13" fmla="*/ 82 h 97"/>
                  <a:gd name="T14" fmla="*/ 0 w 97"/>
                  <a:gd name="T15" fmla="*/ 96 h 97"/>
                  <a:gd name="T16" fmla="*/ 14 w 97"/>
                  <a:gd name="T17" fmla="*/ 96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7" h="97">
                    <a:moveTo>
                      <a:pt x="14" y="96"/>
                    </a:moveTo>
                    <a:lnTo>
                      <a:pt x="14" y="96"/>
                    </a:lnTo>
                    <a:lnTo>
                      <a:pt x="28" y="96"/>
                    </a:lnTo>
                    <a:cubicBezTo>
                      <a:pt x="96" y="28"/>
                      <a:pt x="96" y="28"/>
                      <a:pt x="96" y="28"/>
                    </a:cubicBezTo>
                    <a:lnTo>
                      <a:pt x="96" y="14"/>
                    </a:lnTo>
                    <a:cubicBezTo>
                      <a:pt x="82" y="0"/>
                      <a:pt x="82" y="0"/>
                      <a:pt x="68" y="14"/>
                    </a:cubicBezTo>
                    <a:cubicBezTo>
                      <a:pt x="0" y="82"/>
                      <a:pt x="0" y="82"/>
                      <a:pt x="0" y="82"/>
                    </a:cubicBezTo>
                    <a:lnTo>
                      <a:pt x="0" y="96"/>
                    </a:lnTo>
                    <a:cubicBezTo>
                      <a:pt x="14" y="96"/>
                      <a:pt x="14" y="96"/>
                      <a:pt x="14" y="96"/>
                    </a:cubicBezTo>
                  </a:path>
                </a:pathLst>
              </a:custGeom>
              <a:grpFill/>
              <a:ln>
                <a:noFill/>
              </a:ln>
              <a:effectLst/>
            </p:spPr>
            <p:txBody>
              <a:bodyPr wrap="none" lIns="152366" tIns="76183" rIns="152366" bIns="76183" anchor="ctr"/>
              <a:lstStyle/>
              <a:p>
                <a:endParaRPr lang="en-US" dirty="0">
                  <a:latin typeface="Lato Light"/>
                </a:endParaRPr>
              </a:p>
            </p:txBody>
          </p:sp>
          <p:sp>
            <p:nvSpPr>
              <p:cNvPr id="495" name="Freeform 799"/>
              <p:cNvSpPr>
                <a:spLocks noChangeArrowheads="1"/>
              </p:cNvSpPr>
              <p:nvPr/>
            </p:nvSpPr>
            <p:spPr bwMode="auto">
              <a:xfrm>
                <a:off x="5726773" y="3642102"/>
                <a:ext cx="91972" cy="104543"/>
              </a:xfrm>
              <a:custGeom>
                <a:avLst/>
                <a:gdLst>
                  <a:gd name="T0" fmla="*/ 95 w 96"/>
                  <a:gd name="T1" fmla="*/ 14 h 110"/>
                  <a:gd name="T2" fmla="*/ 95 w 96"/>
                  <a:gd name="T3" fmla="*/ 14 h 110"/>
                  <a:gd name="T4" fmla="*/ 82 w 96"/>
                  <a:gd name="T5" fmla="*/ 14 h 110"/>
                  <a:gd name="T6" fmla="*/ 14 w 96"/>
                  <a:gd name="T7" fmla="*/ 81 h 110"/>
                  <a:gd name="T8" fmla="*/ 14 w 96"/>
                  <a:gd name="T9" fmla="*/ 95 h 110"/>
                  <a:gd name="T10" fmla="*/ 14 w 96"/>
                  <a:gd name="T11" fmla="*/ 109 h 110"/>
                  <a:gd name="T12" fmla="*/ 28 w 96"/>
                  <a:gd name="T13" fmla="*/ 95 h 110"/>
                  <a:gd name="T14" fmla="*/ 95 w 96"/>
                  <a:gd name="T15" fmla="*/ 27 h 110"/>
                  <a:gd name="T16" fmla="*/ 95 w 96"/>
                  <a:gd name="T17" fmla="*/ 14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6" h="110">
                    <a:moveTo>
                      <a:pt x="95" y="14"/>
                    </a:moveTo>
                    <a:lnTo>
                      <a:pt x="95" y="14"/>
                    </a:lnTo>
                    <a:cubicBezTo>
                      <a:pt x="95" y="0"/>
                      <a:pt x="82" y="0"/>
                      <a:pt x="82" y="14"/>
                    </a:cubicBezTo>
                    <a:cubicBezTo>
                      <a:pt x="14" y="81"/>
                      <a:pt x="14" y="81"/>
                      <a:pt x="14" y="81"/>
                    </a:cubicBezTo>
                    <a:cubicBezTo>
                      <a:pt x="0" y="81"/>
                      <a:pt x="0" y="95"/>
                      <a:pt x="14" y="95"/>
                    </a:cubicBezTo>
                    <a:lnTo>
                      <a:pt x="14" y="109"/>
                    </a:lnTo>
                    <a:cubicBezTo>
                      <a:pt x="28" y="109"/>
                      <a:pt x="28" y="95"/>
                      <a:pt x="28" y="95"/>
                    </a:cubicBezTo>
                    <a:cubicBezTo>
                      <a:pt x="95" y="27"/>
                      <a:pt x="95" y="27"/>
                      <a:pt x="95" y="27"/>
                    </a:cubicBezTo>
                    <a:lnTo>
                      <a:pt x="95" y="14"/>
                    </a:lnTo>
                  </a:path>
                </a:pathLst>
              </a:custGeom>
              <a:grpFill/>
              <a:ln>
                <a:noFill/>
              </a:ln>
              <a:effectLst/>
            </p:spPr>
            <p:txBody>
              <a:bodyPr wrap="none" lIns="152366" tIns="76183" rIns="152366" bIns="76183" anchor="ctr"/>
              <a:lstStyle/>
              <a:p>
                <a:endParaRPr lang="en-US" dirty="0">
                  <a:latin typeface="Lato Light"/>
                </a:endParaRPr>
              </a:p>
            </p:txBody>
          </p:sp>
          <p:sp>
            <p:nvSpPr>
              <p:cNvPr id="496" name="Freeform 800"/>
              <p:cNvSpPr>
                <a:spLocks noChangeArrowheads="1"/>
              </p:cNvSpPr>
              <p:nvPr/>
            </p:nvSpPr>
            <p:spPr bwMode="auto">
              <a:xfrm>
                <a:off x="5208382" y="3591925"/>
                <a:ext cx="581097" cy="581251"/>
              </a:xfrm>
              <a:custGeom>
                <a:avLst/>
                <a:gdLst>
                  <a:gd name="T0" fmla="*/ 572 w 613"/>
                  <a:gd name="T1" fmla="*/ 257 h 612"/>
                  <a:gd name="T2" fmla="*/ 504 w 613"/>
                  <a:gd name="T3" fmla="*/ 135 h 612"/>
                  <a:gd name="T4" fmla="*/ 558 w 613"/>
                  <a:gd name="T5" fmla="*/ 40 h 612"/>
                  <a:gd name="T6" fmla="*/ 462 w 613"/>
                  <a:gd name="T7" fmla="*/ 108 h 612"/>
                  <a:gd name="T8" fmla="*/ 476 w 613"/>
                  <a:gd name="T9" fmla="*/ 122 h 612"/>
                  <a:gd name="T10" fmla="*/ 476 w 613"/>
                  <a:gd name="T11" fmla="*/ 122 h 612"/>
                  <a:gd name="T12" fmla="*/ 490 w 613"/>
                  <a:gd name="T13" fmla="*/ 122 h 612"/>
                  <a:gd name="T14" fmla="*/ 490 w 613"/>
                  <a:gd name="T15" fmla="*/ 135 h 612"/>
                  <a:gd name="T16" fmla="*/ 504 w 613"/>
                  <a:gd name="T17" fmla="*/ 135 h 612"/>
                  <a:gd name="T18" fmla="*/ 435 w 613"/>
                  <a:gd name="T19" fmla="*/ 203 h 612"/>
                  <a:gd name="T20" fmla="*/ 422 w 613"/>
                  <a:gd name="T21" fmla="*/ 203 h 612"/>
                  <a:gd name="T22" fmla="*/ 435 w 613"/>
                  <a:gd name="T23" fmla="*/ 313 h 612"/>
                  <a:gd name="T24" fmla="*/ 176 w 613"/>
                  <a:gd name="T25" fmla="*/ 313 h 612"/>
                  <a:gd name="T26" fmla="*/ 381 w 613"/>
                  <a:gd name="T27" fmla="*/ 203 h 612"/>
                  <a:gd name="T28" fmla="*/ 408 w 613"/>
                  <a:gd name="T29" fmla="*/ 189 h 612"/>
                  <a:gd name="T30" fmla="*/ 462 w 613"/>
                  <a:gd name="T31" fmla="*/ 108 h 612"/>
                  <a:gd name="T32" fmla="*/ 353 w 613"/>
                  <a:gd name="T33" fmla="*/ 40 h 612"/>
                  <a:gd name="T34" fmla="*/ 285 w 613"/>
                  <a:gd name="T35" fmla="*/ 0 h 612"/>
                  <a:gd name="T36" fmla="*/ 244 w 613"/>
                  <a:gd name="T37" fmla="*/ 54 h 612"/>
                  <a:gd name="T38" fmla="*/ 150 w 613"/>
                  <a:gd name="T39" fmla="*/ 81 h 612"/>
                  <a:gd name="T40" fmla="*/ 68 w 613"/>
                  <a:gd name="T41" fmla="*/ 108 h 612"/>
                  <a:gd name="T42" fmla="*/ 68 w 613"/>
                  <a:gd name="T43" fmla="*/ 149 h 612"/>
                  <a:gd name="T44" fmla="*/ 54 w 613"/>
                  <a:gd name="T45" fmla="*/ 257 h 612"/>
                  <a:gd name="T46" fmla="*/ 0 w 613"/>
                  <a:gd name="T47" fmla="*/ 285 h 612"/>
                  <a:gd name="T48" fmla="*/ 27 w 613"/>
                  <a:gd name="T49" fmla="*/ 367 h 612"/>
                  <a:gd name="T50" fmla="*/ 81 w 613"/>
                  <a:gd name="T51" fmla="*/ 448 h 612"/>
                  <a:gd name="T52" fmla="*/ 68 w 613"/>
                  <a:gd name="T53" fmla="*/ 490 h 612"/>
                  <a:gd name="T54" fmla="*/ 108 w 613"/>
                  <a:gd name="T55" fmla="*/ 544 h 612"/>
                  <a:gd name="T56" fmla="*/ 150 w 613"/>
                  <a:gd name="T57" fmla="*/ 544 h 612"/>
                  <a:gd name="T58" fmla="*/ 244 w 613"/>
                  <a:gd name="T59" fmla="*/ 571 h 612"/>
                  <a:gd name="T60" fmla="*/ 285 w 613"/>
                  <a:gd name="T61" fmla="*/ 611 h 612"/>
                  <a:gd name="T62" fmla="*/ 353 w 613"/>
                  <a:gd name="T63" fmla="*/ 585 h 612"/>
                  <a:gd name="T64" fmla="*/ 448 w 613"/>
                  <a:gd name="T65" fmla="*/ 530 h 612"/>
                  <a:gd name="T66" fmla="*/ 504 w 613"/>
                  <a:gd name="T67" fmla="*/ 544 h 612"/>
                  <a:gd name="T68" fmla="*/ 544 w 613"/>
                  <a:gd name="T69" fmla="*/ 490 h 612"/>
                  <a:gd name="T70" fmla="*/ 530 w 613"/>
                  <a:gd name="T71" fmla="*/ 448 h 612"/>
                  <a:gd name="T72" fmla="*/ 572 w 613"/>
                  <a:gd name="T73" fmla="*/ 367 h 612"/>
                  <a:gd name="T74" fmla="*/ 612 w 613"/>
                  <a:gd name="T75" fmla="*/ 285 h 6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13" h="612">
                    <a:moveTo>
                      <a:pt x="572" y="257"/>
                    </a:moveTo>
                    <a:lnTo>
                      <a:pt x="572" y="257"/>
                    </a:lnTo>
                    <a:cubicBezTo>
                      <a:pt x="558" y="257"/>
                      <a:pt x="558" y="257"/>
                      <a:pt x="558" y="257"/>
                    </a:cubicBezTo>
                    <a:cubicBezTo>
                      <a:pt x="558" y="217"/>
                      <a:pt x="530" y="177"/>
                      <a:pt x="504" y="135"/>
                    </a:cubicBezTo>
                    <a:cubicBezTo>
                      <a:pt x="558" y="81"/>
                      <a:pt x="558" y="81"/>
                      <a:pt x="558" y="81"/>
                    </a:cubicBezTo>
                    <a:cubicBezTo>
                      <a:pt x="572" y="81"/>
                      <a:pt x="572" y="54"/>
                      <a:pt x="558" y="40"/>
                    </a:cubicBezTo>
                    <a:cubicBezTo>
                      <a:pt x="544" y="40"/>
                      <a:pt x="530" y="40"/>
                      <a:pt x="516" y="40"/>
                    </a:cubicBezTo>
                    <a:cubicBezTo>
                      <a:pt x="462" y="108"/>
                      <a:pt x="462" y="108"/>
                      <a:pt x="462" y="108"/>
                    </a:cubicBezTo>
                    <a:lnTo>
                      <a:pt x="476" y="108"/>
                    </a:lnTo>
                    <a:cubicBezTo>
                      <a:pt x="476" y="108"/>
                      <a:pt x="476" y="108"/>
                      <a:pt x="476" y="122"/>
                    </a:cubicBezTo>
                    <a:lnTo>
                      <a:pt x="476" y="122"/>
                    </a:lnTo>
                    <a:lnTo>
                      <a:pt x="476" y="122"/>
                    </a:lnTo>
                    <a:lnTo>
                      <a:pt x="490" y="122"/>
                    </a:lnTo>
                    <a:lnTo>
                      <a:pt x="490" y="122"/>
                    </a:lnTo>
                    <a:cubicBezTo>
                      <a:pt x="490" y="122"/>
                      <a:pt x="490" y="122"/>
                      <a:pt x="490" y="135"/>
                    </a:cubicBezTo>
                    <a:lnTo>
                      <a:pt x="490" y="135"/>
                    </a:lnTo>
                    <a:lnTo>
                      <a:pt x="504" y="135"/>
                    </a:lnTo>
                    <a:lnTo>
                      <a:pt x="504" y="135"/>
                    </a:lnTo>
                    <a:cubicBezTo>
                      <a:pt x="448" y="189"/>
                      <a:pt x="448" y="189"/>
                      <a:pt x="448" y="189"/>
                    </a:cubicBezTo>
                    <a:cubicBezTo>
                      <a:pt x="448" y="203"/>
                      <a:pt x="435" y="203"/>
                      <a:pt x="435" y="203"/>
                    </a:cubicBezTo>
                    <a:cubicBezTo>
                      <a:pt x="422" y="203"/>
                      <a:pt x="422" y="203"/>
                      <a:pt x="422" y="203"/>
                    </a:cubicBezTo>
                    <a:lnTo>
                      <a:pt x="422" y="203"/>
                    </a:lnTo>
                    <a:cubicBezTo>
                      <a:pt x="394" y="231"/>
                      <a:pt x="394" y="231"/>
                      <a:pt x="394" y="231"/>
                    </a:cubicBezTo>
                    <a:cubicBezTo>
                      <a:pt x="422" y="245"/>
                      <a:pt x="435" y="272"/>
                      <a:pt x="435" y="313"/>
                    </a:cubicBezTo>
                    <a:cubicBezTo>
                      <a:pt x="435" y="380"/>
                      <a:pt x="367" y="436"/>
                      <a:pt x="299" y="436"/>
                    </a:cubicBezTo>
                    <a:cubicBezTo>
                      <a:pt x="231" y="436"/>
                      <a:pt x="176" y="380"/>
                      <a:pt x="176" y="313"/>
                    </a:cubicBezTo>
                    <a:cubicBezTo>
                      <a:pt x="176" y="245"/>
                      <a:pt x="231" y="189"/>
                      <a:pt x="299" y="189"/>
                    </a:cubicBezTo>
                    <a:cubicBezTo>
                      <a:pt x="327" y="189"/>
                      <a:pt x="353" y="189"/>
                      <a:pt x="381" y="203"/>
                    </a:cubicBezTo>
                    <a:cubicBezTo>
                      <a:pt x="394" y="189"/>
                      <a:pt x="394" y="189"/>
                      <a:pt x="394" y="189"/>
                    </a:cubicBezTo>
                    <a:cubicBezTo>
                      <a:pt x="408" y="189"/>
                      <a:pt x="408" y="189"/>
                      <a:pt x="408" y="189"/>
                    </a:cubicBezTo>
                    <a:cubicBezTo>
                      <a:pt x="394" y="177"/>
                      <a:pt x="408" y="163"/>
                      <a:pt x="408" y="163"/>
                    </a:cubicBezTo>
                    <a:cubicBezTo>
                      <a:pt x="462" y="108"/>
                      <a:pt x="462" y="108"/>
                      <a:pt x="462" y="108"/>
                    </a:cubicBezTo>
                    <a:cubicBezTo>
                      <a:pt x="435" y="81"/>
                      <a:pt x="394" y="68"/>
                      <a:pt x="353" y="54"/>
                    </a:cubicBezTo>
                    <a:cubicBezTo>
                      <a:pt x="353" y="40"/>
                      <a:pt x="353" y="40"/>
                      <a:pt x="353" y="40"/>
                    </a:cubicBezTo>
                    <a:cubicBezTo>
                      <a:pt x="353" y="12"/>
                      <a:pt x="339" y="0"/>
                      <a:pt x="327" y="0"/>
                    </a:cubicBezTo>
                    <a:cubicBezTo>
                      <a:pt x="285" y="0"/>
                      <a:pt x="285" y="0"/>
                      <a:pt x="285" y="0"/>
                    </a:cubicBezTo>
                    <a:cubicBezTo>
                      <a:pt x="259" y="0"/>
                      <a:pt x="244" y="12"/>
                      <a:pt x="244" y="40"/>
                    </a:cubicBezTo>
                    <a:cubicBezTo>
                      <a:pt x="244" y="54"/>
                      <a:pt x="244" y="54"/>
                      <a:pt x="244" y="54"/>
                    </a:cubicBezTo>
                    <a:cubicBezTo>
                      <a:pt x="217" y="54"/>
                      <a:pt x="190" y="68"/>
                      <a:pt x="163" y="94"/>
                    </a:cubicBezTo>
                    <a:cubicBezTo>
                      <a:pt x="150" y="81"/>
                      <a:pt x="150" y="81"/>
                      <a:pt x="150" y="81"/>
                    </a:cubicBezTo>
                    <a:cubicBezTo>
                      <a:pt x="136" y="68"/>
                      <a:pt x="122" y="68"/>
                      <a:pt x="108" y="81"/>
                    </a:cubicBezTo>
                    <a:cubicBezTo>
                      <a:pt x="68" y="108"/>
                      <a:pt x="68" y="108"/>
                      <a:pt x="68" y="108"/>
                    </a:cubicBezTo>
                    <a:cubicBezTo>
                      <a:pt x="68" y="108"/>
                      <a:pt x="68" y="122"/>
                      <a:pt x="68" y="135"/>
                    </a:cubicBezTo>
                    <a:lnTo>
                      <a:pt x="68" y="149"/>
                    </a:lnTo>
                    <a:cubicBezTo>
                      <a:pt x="81" y="163"/>
                      <a:pt x="81" y="163"/>
                      <a:pt x="81" y="163"/>
                    </a:cubicBezTo>
                    <a:cubicBezTo>
                      <a:pt x="68" y="189"/>
                      <a:pt x="54" y="217"/>
                      <a:pt x="54" y="257"/>
                    </a:cubicBezTo>
                    <a:cubicBezTo>
                      <a:pt x="27" y="257"/>
                      <a:pt x="27" y="257"/>
                      <a:pt x="27" y="257"/>
                    </a:cubicBezTo>
                    <a:cubicBezTo>
                      <a:pt x="13" y="257"/>
                      <a:pt x="0" y="272"/>
                      <a:pt x="0" y="285"/>
                    </a:cubicBezTo>
                    <a:cubicBezTo>
                      <a:pt x="0" y="326"/>
                      <a:pt x="0" y="326"/>
                      <a:pt x="0" y="326"/>
                    </a:cubicBezTo>
                    <a:cubicBezTo>
                      <a:pt x="0" y="353"/>
                      <a:pt x="13" y="367"/>
                      <a:pt x="27" y="367"/>
                    </a:cubicBezTo>
                    <a:cubicBezTo>
                      <a:pt x="54" y="367"/>
                      <a:pt x="54" y="367"/>
                      <a:pt x="54" y="367"/>
                    </a:cubicBezTo>
                    <a:cubicBezTo>
                      <a:pt x="54" y="394"/>
                      <a:pt x="68" y="421"/>
                      <a:pt x="81" y="448"/>
                    </a:cubicBezTo>
                    <a:cubicBezTo>
                      <a:pt x="68" y="462"/>
                      <a:pt x="68" y="462"/>
                      <a:pt x="68" y="462"/>
                    </a:cubicBezTo>
                    <a:cubicBezTo>
                      <a:pt x="68" y="462"/>
                      <a:pt x="68" y="476"/>
                      <a:pt x="68" y="490"/>
                    </a:cubicBezTo>
                    <a:lnTo>
                      <a:pt x="68" y="503"/>
                    </a:lnTo>
                    <a:cubicBezTo>
                      <a:pt x="108" y="544"/>
                      <a:pt x="108" y="544"/>
                      <a:pt x="108" y="544"/>
                    </a:cubicBezTo>
                    <a:lnTo>
                      <a:pt x="122" y="544"/>
                    </a:lnTo>
                    <a:cubicBezTo>
                      <a:pt x="136" y="544"/>
                      <a:pt x="150" y="544"/>
                      <a:pt x="150" y="544"/>
                    </a:cubicBezTo>
                    <a:cubicBezTo>
                      <a:pt x="163" y="530"/>
                      <a:pt x="163" y="530"/>
                      <a:pt x="163" y="530"/>
                    </a:cubicBezTo>
                    <a:cubicBezTo>
                      <a:pt x="190" y="544"/>
                      <a:pt x="217" y="557"/>
                      <a:pt x="244" y="571"/>
                    </a:cubicBezTo>
                    <a:cubicBezTo>
                      <a:pt x="244" y="585"/>
                      <a:pt x="244" y="585"/>
                      <a:pt x="244" y="585"/>
                    </a:cubicBezTo>
                    <a:cubicBezTo>
                      <a:pt x="244" y="599"/>
                      <a:pt x="259" y="611"/>
                      <a:pt x="285" y="611"/>
                    </a:cubicBezTo>
                    <a:cubicBezTo>
                      <a:pt x="327" y="611"/>
                      <a:pt x="327" y="611"/>
                      <a:pt x="327" y="611"/>
                    </a:cubicBezTo>
                    <a:cubicBezTo>
                      <a:pt x="339" y="611"/>
                      <a:pt x="353" y="599"/>
                      <a:pt x="353" y="585"/>
                    </a:cubicBezTo>
                    <a:cubicBezTo>
                      <a:pt x="353" y="571"/>
                      <a:pt x="353" y="571"/>
                      <a:pt x="353" y="571"/>
                    </a:cubicBezTo>
                    <a:cubicBezTo>
                      <a:pt x="394" y="557"/>
                      <a:pt x="422" y="544"/>
                      <a:pt x="448" y="530"/>
                    </a:cubicBezTo>
                    <a:cubicBezTo>
                      <a:pt x="462" y="544"/>
                      <a:pt x="462" y="544"/>
                      <a:pt x="462" y="544"/>
                    </a:cubicBezTo>
                    <a:cubicBezTo>
                      <a:pt x="476" y="557"/>
                      <a:pt x="490" y="557"/>
                      <a:pt x="504" y="544"/>
                    </a:cubicBezTo>
                    <a:cubicBezTo>
                      <a:pt x="530" y="503"/>
                      <a:pt x="530" y="503"/>
                      <a:pt x="530" y="503"/>
                    </a:cubicBezTo>
                    <a:cubicBezTo>
                      <a:pt x="544" y="503"/>
                      <a:pt x="544" y="490"/>
                      <a:pt x="544" y="490"/>
                    </a:cubicBezTo>
                    <a:cubicBezTo>
                      <a:pt x="544" y="476"/>
                      <a:pt x="544" y="462"/>
                      <a:pt x="530" y="462"/>
                    </a:cubicBezTo>
                    <a:cubicBezTo>
                      <a:pt x="530" y="448"/>
                      <a:pt x="530" y="448"/>
                      <a:pt x="530" y="448"/>
                    </a:cubicBezTo>
                    <a:cubicBezTo>
                      <a:pt x="544" y="421"/>
                      <a:pt x="558" y="394"/>
                      <a:pt x="558" y="367"/>
                    </a:cubicBezTo>
                    <a:cubicBezTo>
                      <a:pt x="572" y="367"/>
                      <a:pt x="572" y="367"/>
                      <a:pt x="572" y="367"/>
                    </a:cubicBezTo>
                    <a:cubicBezTo>
                      <a:pt x="598" y="367"/>
                      <a:pt x="612" y="353"/>
                      <a:pt x="612" y="326"/>
                    </a:cubicBezTo>
                    <a:cubicBezTo>
                      <a:pt x="612" y="285"/>
                      <a:pt x="612" y="285"/>
                      <a:pt x="612" y="285"/>
                    </a:cubicBezTo>
                    <a:cubicBezTo>
                      <a:pt x="612" y="272"/>
                      <a:pt x="598" y="257"/>
                      <a:pt x="572" y="257"/>
                    </a:cubicBezTo>
                  </a:path>
                </a:pathLst>
              </a:custGeom>
              <a:grpFill/>
              <a:ln>
                <a:noFill/>
              </a:ln>
              <a:effectLst/>
            </p:spPr>
            <p:txBody>
              <a:bodyPr wrap="none" lIns="152366" tIns="76183" rIns="152366" bIns="76183" anchor="ctr"/>
              <a:lstStyle/>
              <a:p>
                <a:endParaRPr lang="en-US" dirty="0">
                  <a:latin typeface="Lato Light"/>
                </a:endParaRPr>
              </a:p>
            </p:txBody>
          </p:sp>
          <p:sp>
            <p:nvSpPr>
              <p:cNvPr id="497" name="Freeform 801"/>
              <p:cNvSpPr>
                <a:spLocks noChangeArrowheads="1"/>
              </p:cNvSpPr>
              <p:nvPr/>
            </p:nvSpPr>
            <p:spPr bwMode="auto">
              <a:xfrm>
                <a:off x="5404868" y="3796826"/>
                <a:ext cx="192306" cy="183993"/>
              </a:xfrm>
              <a:custGeom>
                <a:avLst/>
                <a:gdLst>
                  <a:gd name="T0" fmla="*/ 149 w 205"/>
                  <a:gd name="T1" fmla="*/ 14 h 192"/>
                  <a:gd name="T2" fmla="*/ 149 w 205"/>
                  <a:gd name="T3" fmla="*/ 14 h 192"/>
                  <a:gd name="T4" fmla="*/ 95 w 205"/>
                  <a:gd name="T5" fmla="*/ 0 h 192"/>
                  <a:gd name="T6" fmla="*/ 0 w 205"/>
                  <a:gd name="T7" fmla="*/ 96 h 192"/>
                  <a:gd name="T8" fmla="*/ 95 w 205"/>
                  <a:gd name="T9" fmla="*/ 191 h 192"/>
                  <a:gd name="T10" fmla="*/ 204 w 205"/>
                  <a:gd name="T11" fmla="*/ 96 h 192"/>
                  <a:gd name="T12" fmla="*/ 177 w 205"/>
                  <a:gd name="T13" fmla="*/ 28 h 192"/>
                  <a:gd name="T14" fmla="*/ 109 w 205"/>
                  <a:gd name="T15" fmla="*/ 96 h 192"/>
                  <a:gd name="T16" fmla="*/ 95 w 205"/>
                  <a:gd name="T17" fmla="*/ 109 h 192"/>
                  <a:gd name="T18" fmla="*/ 81 w 205"/>
                  <a:gd name="T19" fmla="*/ 96 h 192"/>
                  <a:gd name="T20" fmla="*/ 81 w 205"/>
                  <a:gd name="T21" fmla="*/ 82 h 192"/>
                  <a:gd name="T22" fmla="*/ 149 w 205"/>
                  <a:gd name="T23" fmla="*/ 14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5" h="192">
                    <a:moveTo>
                      <a:pt x="149" y="14"/>
                    </a:moveTo>
                    <a:lnTo>
                      <a:pt x="149" y="14"/>
                    </a:lnTo>
                    <a:cubicBezTo>
                      <a:pt x="135" y="0"/>
                      <a:pt x="123" y="0"/>
                      <a:pt x="95" y="0"/>
                    </a:cubicBezTo>
                    <a:cubicBezTo>
                      <a:pt x="40" y="0"/>
                      <a:pt x="0" y="40"/>
                      <a:pt x="0" y="96"/>
                    </a:cubicBezTo>
                    <a:cubicBezTo>
                      <a:pt x="0" y="150"/>
                      <a:pt x="40" y="191"/>
                      <a:pt x="95" y="191"/>
                    </a:cubicBezTo>
                    <a:cubicBezTo>
                      <a:pt x="149" y="191"/>
                      <a:pt x="204" y="150"/>
                      <a:pt x="204" y="96"/>
                    </a:cubicBezTo>
                    <a:cubicBezTo>
                      <a:pt x="204" y="68"/>
                      <a:pt x="190" y="40"/>
                      <a:pt x="177" y="28"/>
                    </a:cubicBezTo>
                    <a:cubicBezTo>
                      <a:pt x="109" y="96"/>
                      <a:pt x="109" y="96"/>
                      <a:pt x="109" y="96"/>
                    </a:cubicBezTo>
                    <a:cubicBezTo>
                      <a:pt x="109" y="109"/>
                      <a:pt x="95" y="109"/>
                      <a:pt x="95" y="109"/>
                    </a:cubicBezTo>
                    <a:cubicBezTo>
                      <a:pt x="95" y="109"/>
                      <a:pt x="81" y="109"/>
                      <a:pt x="81" y="96"/>
                    </a:cubicBezTo>
                    <a:lnTo>
                      <a:pt x="81" y="82"/>
                    </a:lnTo>
                    <a:lnTo>
                      <a:pt x="149" y="14"/>
                    </a:lnTo>
                  </a:path>
                </a:pathLst>
              </a:custGeom>
              <a:grpFill/>
              <a:ln>
                <a:noFill/>
              </a:ln>
              <a:effectLst/>
            </p:spPr>
            <p:txBody>
              <a:bodyPr wrap="none" lIns="152366" tIns="76183" rIns="152366" bIns="76183" anchor="ctr"/>
              <a:lstStyle/>
              <a:p>
                <a:endParaRPr lang="en-US" dirty="0">
                  <a:latin typeface="Lato Light"/>
                </a:endParaRPr>
              </a:p>
            </p:txBody>
          </p:sp>
        </p:grpSp>
        <p:grpSp>
          <p:nvGrpSpPr>
            <p:cNvPr id="498" name="Group 497"/>
            <p:cNvGrpSpPr/>
            <p:nvPr/>
          </p:nvGrpSpPr>
          <p:grpSpPr>
            <a:xfrm rot="21306954">
              <a:off x="3932586" y="7842241"/>
              <a:ext cx="537132" cy="544628"/>
              <a:chOff x="3866421" y="8396641"/>
              <a:chExt cx="610363" cy="618881"/>
            </a:xfrm>
            <a:solidFill>
              <a:schemeClr val="accent2"/>
            </a:solidFill>
          </p:grpSpPr>
          <p:sp>
            <p:nvSpPr>
              <p:cNvPr id="499" name="Freeform 812"/>
              <p:cNvSpPr>
                <a:spLocks noChangeArrowheads="1"/>
              </p:cNvSpPr>
              <p:nvPr/>
            </p:nvSpPr>
            <p:spPr bwMode="auto">
              <a:xfrm>
                <a:off x="3866421" y="8614084"/>
                <a:ext cx="401334" cy="401438"/>
              </a:xfrm>
              <a:custGeom>
                <a:avLst/>
                <a:gdLst>
                  <a:gd name="T0" fmla="*/ 218 w 422"/>
                  <a:gd name="T1" fmla="*/ 0 h 423"/>
                  <a:gd name="T2" fmla="*/ 218 w 422"/>
                  <a:gd name="T3" fmla="*/ 0 h 423"/>
                  <a:gd name="T4" fmla="*/ 0 w 422"/>
                  <a:gd name="T5" fmla="*/ 218 h 423"/>
                  <a:gd name="T6" fmla="*/ 218 w 422"/>
                  <a:gd name="T7" fmla="*/ 422 h 423"/>
                  <a:gd name="T8" fmla="*/ 421 w 422"/>
                  <a:gd name="T9" fmla="*/ 218 h 423"/>
                  <a:gd name="T10" fmla="*/ 218 w 422"/>
                  <a:gd name="T11" fmla="*/ 0 h 423"/>
                  <a:gd name="T12" fmla="*/ 218 w 422"/>
                  <a:gd name="T13" fmla="*/ 314 h 423"/>
                  <a:gd name="T14" fmla="*/ 218 w 422"/>
                  <a:gd name="T15" fmla="*/ 314 h 423"/>
                  <a:gd name="T16" fmla="*/ 218 w 422"/>
                  <a:gd name="T17" fmla="*/ 354 h 423"/>
                  <a:gd name="T18" fmla="*/ 204 w 422"/>
                  <a:gd name="T19" fmla="*/ 354 h 423"/>
                  <a:gd name="T20" fmla="*/ 204 w 422"/>
                  <a:gd name="T21" fmla="*/ 314 h 423"/>
                  <a:gd name="T22" fmla="*/ 150 w 422"/>
                  <a:gd name="T23" fmla="*/ 300 h 423"/>
                  <a:gd name="T24" fmla="*/ 163 w 422"/>
                  <a:gd name="T25" fmla="*/ 286 h 423"/>
                  <a:gd name="T26" fmla="*/ 204 w 422"/>
                  <a:gd name="T27" fmla="*/ 300 h 423"/>
                  <a:gd name="T28" fmla="*/ 244 w 422"/>
                  <a:gd name="T29" fmla="*/ 259 h 423"/>
                  <a:gd name="T30" fmla="*/ 204 w 422"/>
                  <a:gd name="T31" fmla="*/ 218 h 423"/>
                  <a:gd name="T32" fmla="*/ 150 w 422"/>
                  <a:gd name="T33" fmla="*/ 163 h 423"/>
                  <a:gd name="T34" fmla="*/ 204 w 422"/>
                  <a:gd name="T35" fmla="*/ 109 h 423"/>
                  <a:gd name="T36" fmla="*/ 204 w 422"/>
                  <a:gd name="T37" fmla="*/ 68 h 423"/>
                  <a:gd name="T38" fmla="*/ 231 w 422"/>
                  <a:gd name="T39" fmla="*/ 68 h 423"/>
                  <a:gd name="T40" fmla="*/ 231 w 422"/>
                  <a:gd name="T41" fmla="*/ 109 h 423"/>
                  <a:gd name="T42" fmla="*/ 272 w 422"/>
                  <a:gd name="T43" fmla="*/ 123 h 423"/>
                  <a:gd name="T44" fmla="*/ 258 w 422"/>
                  <a:gd name="T45" fmla="*/ 135 h 423"/>
                  <a:gd name="T46" fmla="*/ 218 w 422"/>
                  <a:gd name="T47" fmla="*/ 123 h 423"/>
                  <a:gd name="T48" fmla="*/ 177 w 422"/>
                  <a:gd name="T49" fmla="*/ 163 h 423"/>
                  <a:gd name="T50" fmla="*/ 231 w 422"/>
                  <a:gd name="T51" fmla="*/ 191 h 423"/>
                  <a:gd name="T52" fmla="*/ 272 w 422"/>
                  <a:gd name="T53" fmla="*/ 259 h 423"/>
                  <a:gd name="T54" fmla="*/ 218 w 422"/>
                  <a:gd name="T55" fmla="*/ 314 h 4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22" h="423">
                    <a:moveTo>
                      <a:pt x="218" y="0"/>
                    </a:moveTo>
                    <a:lnTo>
                      <a:pt x="218" y="0"/>
                    </a:lnTo>
                    <a:cubicBezTo>
                      <a:pt x="95" y="0"/>
                      <a:pt x="0" y="95"/>
                      <a:pt x="0" y="218"/>
                    </a:cubicBezTo>
                    <a:cubicBezTo>
                      <a:pt x="0" y="326"/>
                      <a:pt x="95" y="422"/>
                      <a:pt x="218" y="422"/>
                    </a:cubicBezTo>
                    <a:cubicBezTo>
                      <a:pt x="326" y="422"/>
                      <a:pt x="421" y="326"/>
                      <a:pt x="421" y="218"/>
                    </a:cubicBezTo>
                    <a:cubicBezTo>
                      <a:pt x="421" y="95"/>
                      <a:pt x="326" y="0"/>
                      <a:pt x="218" y="0"/>
                    </a:cubicBezTo>
                    <a:close/>
                    <a:moveTo>
                      <a:pt x="218" y="314"/>
                    </a:moveTo>
                    <a:lnTo>
                      <a:pt x="218" y="314"/>
                    </a:lnTo>
                    <a:cubicBezTo>
                      <a:pt x="218" y="354"/>
                      <a:pt x="218" y="354"/>
                      <a:pt x="218" y="354"/>
                    </a:cubicBezTo>
                    <a:cubicBezTo>
                      <a:pt x="204" y="354"/>
                      <a:pt x="204" y="354"/>
                      <a:pt x="204" y="354"/>
                    </a:cubicBezTo>
                    <a:cubicBezTo>
                      <a:pt x="204" y="314"/>
                      <a:pt x="204" y="314"/>
                      <a:pt x="204" y="314"/>
                    </a:cubicBezTo>
                    <a:cubicBezTo>
                      <a:pt x="177" y="314"/>
                      <a:pt x="163" y="314"/>
                      <a:pt x="150" y="300"/>
                    </a:cubicBezTo>
                    <a:cubicBezTo>
                      <a:pt x="163" y="286"/>
                      <a:pt x="163" y="286"/>
                      <a:pt x="163" y="286"/>
                    </a:cubicBezTo>
                    <a:cubicBezTo>
                      <a:pt x="177" y="286"/>
                      <a:pt x="190" y="300"/>
                      <a:pt x="204" y="300"/>
                    </a:cubicBezTo>
                    <a:cubicBezTo>
                      <a:pt x="231" y="300"/>
                      <a:pt x="244" y="286"/>
                      <a:pt x="244" y="259"/>
                    </a:cubicBezTo>
                    <a:cubicBezTo>
                      <a:pt x="244" y="245"/>
                      <a:pt x="231" y="231"/>
                      <a:pt x="204" y="218"/>
                    </a:cubicBezTo>
                    <a:cubicBezTo>
                      <a:pt x="177" y="205"/>
                      <a:pt x="150" y="191"/>
                      <a:pt x="150" y="163"/>
                    </a:cubicBezTo>
                    <a:cubicBezTo>
                      <a:pt x="150" y="135"/>
                      <a:pt x="177" y="109"/>
                      <a:pt x="204" y="109"/>
                    </a:cubicBezTo>
                    <a:cubicBezTo>
                      <a:pt x="204" y="68"/>
                      <a:pt x="204" y="68"/>
                      <a:pt x="204" y="68"/>
                    </a:cubicBezTo>
                    <a:cubicBezTo>
                      <a:pt x="231" y="68"/>
                      <a:pt x="231" y="68"/>
                      <a:pt x="231" y="68"/>
                    </a:cubicBezTo>
                    <a:cubicBezTo>
                      <a:pt x="231" y="109"/>
                      <a:pt x="231" y="109"/>
                      <a:pt x="231" y="109"/>
                    </a:cubicBezTo>
                    <a:cubicBezTo>
                      <a:pt x="244" y="109"/>
                      <a:pt x="258" y="109"/>
                      <a:pt x="272" y="123"/>
                    </a:cubicBezTo>
                    <a:cubicBezTo>
                      <a:pt x="258" y="135"/>
                      <a:pt x="258" y="135"/>
                      <a:pt x="258" y="135"/>
                    </a:cubicBezTo>
                    <a:cubicBezTo>
                      <a:pt x="258" y="135"/>
                      <a:pt x="244" y="123"/>
                      <a:pt x="218" y="123"/>
                    </a:cubicBezTo>
                    <a:cubicBezTo>
                      <a:pt x="190" y="123"/>
                      <a:pt x="177" y="149"/>
                      <a:pt x="177" y="163"/>
                    </a:cubicBezTo>
                    <a:cubicBezTo>
                      <a:pt x="177" y="177"/>
                      <a:pt x="190" y="191"/>
                      <a:pt x="231" y="191"/>
                    </a:cubicBezTo>
                    <a:cubicBezTo>
                      <a:pt x="258" y="218"/>
                      <a:pt x="272" y="231"/>
                      <a:pt x="272" y="259"/>
                    </a:cubicBezTo>
                    <a:cubicBezTo>
                      <a:pt x="272" y="286"/>
                      <a:pt x="258" y="314"/>
                      <a:pt x="218" y="314"/>
                    </a:cubicBezTo>
                    <a:close/>
                  </a:path>
                </a:pathLst>
              </a:custGeom>
              <a:grpFill/>
              <a:ln>
                <a:noFill/>
              </a:ln>
              <a:effectLst/>
            </p:spPr>
            <p:txBody>
              <a:bodyPr wrap="none" lIns="152366" tIns="76183" rIns="152366" bIns="76183" anchor="ctr"/>
              <a:lstStyle/>
              <a:p>
                <a:endParaRPr lang="en-US" dirty="0">
                  <a:latin typeface="Lato Light"/>
                </a:endParaRPr>
              </a:p>
            </p:txBody>
          </p:sp>
          <p:sp>
            <p:nvSpPr>
              <p:cNvPr id="500" name="Freeform 813"/>
              <p:cNvSpPr>
                <a:spLocks noChangeArrowheads="1"/>
              </p:cNvSpPr>
              <p:nvPr/>
            </p:nvSpPr>
            <p:spPr bwMode="auto">
              <a:xfrm>
                <a:off x="4033643" y="8396641"/>
                <a:ext cx="438960" cy="142175"/>
              </a:xfrm>
              <a:custGeom>
                <a:avLst/>
                <a:gdLst>
                  <a:gd name="T0" fmla="*/ 231 w 464"/>
                  <a:gd name="T1" fmla="*/ 149 h 150"/>
                  <a:gd name="T2" fmla="*/ 231 w 464"/>
                  <a:gd name="T3" fmla="*/ 149 h 150"/>
                  <a:gd name="T4" fmla="*/ 463 w 464"/>
                  <a:gd name="T5" fmla="*/ 68 h 150"/>
                  <a:gd name="T6" fmla="*/ 231 w 464"/>
                  <a:gd name="T7" fmla="*/ 0 h 150"/>
                  <a:gd name="T8" fmla="*/ 0 w 464"/>
                  <a:gd name="T9" fmla="*/ 68 h 150"/>
                  <a:gd name="T10" fmla="*/ 231 w 464"/>
                  <a:gd name="T11" fmla="*/ 149 h 150"/>
                </a:gdLst>
                <a:ahLst/>
                <a:cxnLst>
                  <a:cxn ang="0">
                    <a:pos x="T0" y="T1"/>
                  </a:cxn>
                  <a:cxn ang="0">
                    <a:pos x="T2" y="T3"/>
                  </a:cxn>
                  <a:cxn ang="0">
                    <a:pos x="T4" y="T5"/>
                  </a:cxn>
                  <a:cxn ang="0">
                    <a:pos x="T6" y="T7"/>
                  </a:cxn>
                  <a:cxn ang="0">
                    <a:pos x="T8" y="T9"/>
                  </a:cxn>
                  <a:cxn ang="0">
                    <a:pos x="T10" y="T11"/>
                  </a:cxn>
                </a:cxnLst>
                <a:rect l="0" t="0" r="r" b="b"/>
                <a:pathLst>
                  <a:path w="464" h="150">
                    <a:moveTo>
                      <a:pt x="231" y="149"/>
                    </a:moveTo>
                    <a:lnTo>
                      <a:pt x="231" y="149"/>
                    </a:lnTo>
                    <a:cubicBezTo>
                      <a:pt x="354" y="149"/>
                      <a:pt x="463" y="108"/>
                      <a:pt x="463" y="68"/>
                    </a:cubicBezTo>
                    <a:cubicBezTo>
                      <a:pt x="463" y="27"/>
                      <a:pt x="354" y="0"/>
                      <a:pt x="231" y="0"/>
                    </a:cubicBezTo>
                    <a:cubicBezTo>
                      <a:pt x="109" y="0"/>
                      <a:pt x="0" y="27"/>
                      <a:pt x="0" y="68"/>
                    </a:cubicBezTo>
                    <a:cubicBezTo>
                      <a:pt x="0" y="108"/>
                      <a:pt x="109" y="149"/>
                      <a:pt x="231" y="149"/>
                    </a:cubicBezTo>
                  </a:path>
                </a:pathLst>
              </a:custGeom>
              <a:grpFill/>
              <a:ln>
                <a:noFill/>
              </a:ln>
              <a:effectLst/>
            </p:spPr>
            <p:txBody>
              <a:bodyPr wrap="none" lIns="152366" tIns="76183" rIns="152366" bIns="76183" anchor="ctr"/>
              <a:lstStyle/>
              <a:p>
                <a:endParaRPr lang="en-US" dirty="0">
                  <a:latin typeface="Lato Light"/>
                </a:endParaRPr>
              </a:p>
            </p:txBody>
          </p:sp>
          <p:sp>
            <p:nvSpPr>
              <p:cNvPr id="501" name="Freeform 814"/>
              <p:cNvSpPr>
                <a:spLocks noChangeArrowheads="1"/>
              </p:cNvSpPr>
              <p:nvPr/>
            </p:nvSpPr>
            <p:spPr bwMode="auto">
              <a:xfrm>
                <a:off x="4033643" y="8509544"/>
                <a:ext cx="438960" cy="91996"/>
              </a:xfrm>
              <a:custGeom>
                <a:avLst/>
                <a:gdLst>
                  <a:gd name="T0" fmla="*/ 449 w 464"/>
                  <a:gd name="T1" fmla="*/ 0 h 96"/>
                  <a:gd name="T2" fmla="*/ 449 w 464"/>
                  <a:gd name="T3" fmla="*/ 0 h 96"/>
                  <a:gd name="T4" fmla="*/ 449 w 464"/>
                  <a:gd name="T5" fmla="*/ 0 h 96"/>
                  <a:gd name="T6" fmla="*/ 231 w 464"/>
                  <a:gd name="T7" fmla="*/ 40 h 96"/>
                  <a:gd name="T8" fmla="*/ 13 w 464"/>
                  <a:gd name="T9" fmla="*/ 0 h 96"/>
                  <a:gd name="T10" fmla="*/ 13 w 464"/>
                  <a:gd name="T11" fmla="*/ 0 h 96"/>
                  <a:gd name="T12" fmla="*/ 13 w 464"/>
                  <a:gd name="T13" fmla="*/ 0 h 96"/>
                  <a:gd name="T14" fmla="*/ 0 w 464"/>
                  <a:gd name="T15" fmla="*/ 26 h 96"/>
                  <a:gd name="T16" fmla="*/ 231 w 464"/>
                  <a:gd name="T17" fmla="*/ 95 h 96"/>
                  <a:gd name="T18" fmla="*/ 463 w 464"/>
                  <a:gd name="T19" fmla="*/ 26 h 96"/>
                  <a:gd name="T20" fmla="*/ 449 w 464"/>
                  <a:gd name="T21"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64" h="96">
                    <a:moveTo>
                      <a:pt x="449" y="0"/>
                    </a:moveTo>
                    <a:lnTo>
                      <a:pt x="449" y="0"/>
                    </a:lnTo>
                    <a:lnTo>
                      <a:pt x="449" y="0"/>
                    </a:lnTo>
                    <a:cubicBezTo>
                      <a:pt x="394" y="26"/>
                      <a:pt x="300" y="40"/>
                      <a:pt x="231" y="40"/>
                    </a:cubicBezTo>
                    <a:cubicBezTo>
                      <a:pt x="163" y="40"/>
                      <a:pt x="67" y="26"/>
                      <a:pt x="13" y="0"/>
                    </a:cubicBezTo>
                    <a:lnTo>
                      <a:pt x="13" y="0"/>
                    </a:lnTo>
                    <a:lnTo>
                      <a:pt x="13" y="0"/>
                    </a:lnTo>
                    <a:cubicBezTo>
                      <a:pt x="0" y="12"/>
                      <a:pt x="0" y="12"/>
                      <a:pt x="0" y="26"/>
                    </a:cubicBezTo>
                    <a:cubicBezTo>
                      <a:pt x="0" y="68"/>
                      <a:pt x="109" y="95"/>
                      <a:pt x="231" y="95"/>
                    </a:cubicBezTo>
                    <a:cubicBezTo>
                      <a:pt x="354" y="95"/>
                      <a:pt x="463" y="68"/>
                      <a:pt x="463" y="26"/>
                    </a:cubicBezTo>
                    <a:cubicBezTo>
                      <a:pt x="463" y="12"/>
                      <a:pt x="463" y="12"/>
                      <a:pt x="449" y="0"/>
                    </a:cubicBezTo>
                  </a:path>
                </a:pathLst>
              </a:custGeom>
              <a:grpFill/>
              <a:ln>
                <a:noFill/>
              </a:ln>
              <a:effectLst/>
            </p:spPr>
            <p:txBody>
              <a:bodyPr wrap="none" lIns="152366" tIns="76183" rIns="152366" bIns="76183" anchor="ctr"/>
              <a:lstStyle/>
              <a:p>
                <a:endParaRPr lang="en-US" dirty="0">
                  <a:latin typeface="Lato Light"/>
                </a:endParaRPr>
              </a:p>
            </p:txBody>
          </p:sp>
          <p:sp>
            <p:nvSpPr>
              <p:cNvPr id="502" name="Freeform 815"/>
              <p:cNvSpPr>
                <a:spLocks noChangeArrowheads="1"/>
              </p:cNvSpPr>
              <p:nvPr/>
            </p:nvSpPr>
            <p:spPr bwMode="auto">
              <a:xfrm>
                <a:off x="4033644" y="8576451"/>
                <a:ext cx="41805" cy="12545"/>
              </a:xfrm>
              <a:custGeom>
                <a:avLst/>
                <a:gdLst>
                  <a:gd name="T0" fmla="*/ 41 w 42"/>
                  <a:gd name="T1" fmla="*/ 12 h 13"/>
                  <a:gd name="T2" fmla="*/ 41 w 42"/>
                  <a:gd name="T3" fmla="*/ 12 h 13"/>
                  <a:gd name="T4" fmla="*/ 13 w 42"/>
                  <a:gd name="T5" fmla="*/ 0 h 13"/>
                  <a:gd name="T6" fmla="*/ 13 w 42"/>
                  <a:gd name="T7" fmla="*/ 0 h 13"/>
                  <a:gd name="T8" fmla="*/ 13 w 42"/>
                  <a:gd name="T9" fmla="*/ 0 h 13"/>
                  <a:gd name="T10" fmla="*/ 0 w 42"/>
                  <a:gd name="T11" fmla="*/ 12 h 13"/>
                  <a:gd name="T12" fmla="*/ 41 w 42"/>
                  <a:gd name="T13" fmla="*/ 12 h 13"/>
                </a:gdLst>
                <a:ahLst/>
                <a:cxnLst>
                  <a:cxn ang="0">
                    <a:pos x="T0" y="T1"/>
                  </a:cxn>
                  <a:cxn ang="0">
                    <a:pos x="T2" y="T3"/>
                  </a:cxn>
                  <a:cxn ang="0">
                    <a:pos x="T4" y="T5"/>
                  </a:cxn>
                  <a:cxn ang="0">
                    <a:pos x="T6" y="T7"/>
                  </a:cxn>
                  <a:cxn ang="0">
                    <a:pos x="T8" y="T9"/>
                  </a:cxn>
                  <a:cxn ang="0">
                    <a:pos x="T10" y="T11"/>
                  </a:cxn>
                  <a:cxn ang="0">
                    <a:pos x="T12" y="T13"/>
                  </a:cxn>
                </a:cxnLst>
                <a:rect l="0" t="0" r="r" b="b"/>
                <a:pathLst>
                  <a:path w="42" h="13">
                    <a:moveTo>
                      <a:pt x="41" y="12"/>
                    </a:moveTo>
                    <a:lnTo>
                      <a:pt x="41" y="12"/>
                    </a:lnTo>
                    <a:cubicBezTo>
                      <a:pt x="41" y="12"/>
                      <a:pt x="27" y="12"/>
                      <a:pt x="13" y="0"/>
                    </a:cubicBezTo>
                    <a:lnTo>
                      <a:pt x="13" y="0"/>
                    </a:lnTo>
                    <a:lnTo>
                      <a:pt x="13" y="0"/>
                    </a:lnTo>
                    <a:cubicBezTo>
                      <a:pt x="13" y="12"/>
                      <a:pt x="0" y="12"/>
                      <a:pt x="0" y="12"/>
                    </a:cubicBezTo>
                    <a:cubicBezTo>
                      <a:pt x="13" y="12"/>
                      <a:pt x="27" y="12"/>
                      <a:pt x="41" y="12"/>
                    </a:cubicBezTo>
                  </a:path>
                </a:pathLst>
              </a:custGeom>
              <a:grpFill/>
              <a:ln>
                <a:noFill/>
              </a:ln>
              <a:effectLst/>
            </p:spPr>
            <p:txBody>
              <a:bodyPr wrap="none" lIns="152366" tIns="76183" rIns="152366" bIns="76183" anchor="ctr"/>
              <a:lstStyle/>
              <a:p>
                <a:endParaRPr lang="en-US" dirty="0">
                  <a:latin typeface="Lato Light"/>
                </a:endParaRPr>
              </a:p>
            </p:txBody>
          </p:sp>
          <p:sp>
            <p:nvSpPr>
              <p:cNvPr id="503" name="Freeform 816"/>
              <p:cNvSpPr>
                <a:spLocks noChangeArrowheads="1"/>
              </p:cNvSpPr>
              <p:nvPr/>
            </p:nvSpPr>
            <p:spPr bwMode="auto">
              <a:xfrm>
                <a:off x="4163243" y="8576451"/>
                <a:ext cx="309362" cy="91996"/>
              </a:xfrm>
              <a:custGeom>
                <a:avLst/>
                <a:gdLst>
                  <a:gd name="T0" fmla="*/ 313 w 328"/>
                  <a:gd name="T1" fmla="*/ 0 h 96"/>
                  <a:gd name="T2" fmla="*/ 313 w 328"/>
                  <a:gd name="T3" fmla="*/ 0 h 96"/>
                  <a:gd name="T4" fmla="*/ 313 w 328"/>
                  <a:gd name="T5" fmla="*/ 0 h 96"/>
                  <a:gd name="T6" fmla="*/ 95 w 328"/>
                  <a:gd name="T7" fmla="*/ 40 h 96"/>
                  <a:gd name="T8" fmla="*/ 0 w 328"/>
                  <a:gd name="T9" fmla="*/ 40 h 96"/>
                  <a:gd name="T10" fmla="*/ 82 w 328"/>
                  <a:gd name="T11" fmla="*/ 95 h 96"/>
                  <a:gd name="T12" fmla="*/ 95 w 328"/>
                  <a:gd name="T13" fmla="*/ 95 h 96"/>
                  <a:gd name="T14" fmla="*/ 327 w 328"/>
                  <a:gd name="T15" fmla="*/ 27 h 96"/>
                  <a:gd name="T16" fmla="*/ 313 w 328"/>
                  <a:gd name="T17"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8" h="96">
                    <a:moveTo>
                      <a:pt x="313" y="0"/>
                    </a:moveTo>
                    <a:lnTo>
                      <a:pt x="313" y="0"/>
                    </a:lnTo>
                    <a:lnTo>
                      <a:pt x="313" y="0"/>
                    </a:lnTo>
                    <a:cubicBezTo>
                      <a:pt x="258" y="27"/>
                      <a:pt x="164" y="40"/>
                      <a:pt x="95" y="40"/>
                    </a:cubicBezTo>
                    <a:cubicBezTo>
                      <a:pt x="68" y="40"/>
                      <a:pt x="27" y="40"/>
                      <a:pt x="0" y="40"/>
                    </a:cubicBezTo>
                    <a:cubicBezTo>
                      <a:pt x="27" y="54"/>
                      <a:pt x="54" y="67"/>
                      <a:pt x="82" y="95"/>
                    </a:cubicBezTo>
                    <a:lnTo>
                      <a:pt x="95" y="95"/>
                    </a:lnTo>
                    <a:cubicBezTo>
                      <a:pt x="218" y="95"/>
                      <a:pt x="327" y="67"/>
                      <a:pt x="327" y="27"/>
                    </a:cubicBezTo>
                    <a:cubicBezTo>
                      <a:pt x="327" y="12"/>
                      <a:pt x="327" y="12"/>
                      <a:pt x="313" y="0"/>
                    </a:cubicBezTo>
                  </a:path>
                </a:pathLst>
              </a:custGeom>
              <a:grpFill/>
              <a:ln>
                <a:noFill/>
              </a:ln>
              <a:effectLst/>
            </p:spPr>
            <p:txBody>
              <a:bodyPr wrap="none" lIns="152366" tIns="76183" rIns="152366" bIns="76183" anchor="ctr"/>
              <a:lstStyle/>
              <a:p>
                <a:endParaRPr lang="en-US" dirty="0">
                  <a:latin typeface="Lato Light"/>
                </a:endParaRPr>
              </a:p>
            </p:txBody>
          </p:sp>
          <p:sp>
            <p:nvSpPr>
              <p:cNvPr id="504" name="Freeform 817"/>
              <p:cNvSpPr>
                <a:spLocks noChangeArrowheads="1"/>
              </p:cNvSpPr>
              <p:nvPr/>
            </p:nvSpPr>
            <p:spPr bwMode="auto">
              <a:xfrm>
                <a:off x="4255215" y="8639177"/>
                <a:ext cx="221569" cy="91996"/>
              </a:xfrm>
              <a:custGeom>
                <a:avLst/>
                <a:gdLst>
                  <a:gd name="T0" fmla="*/ 218 w 233"/>
                  <a:gd name="T1" fmla="*/ 0 h 97"/>
                  <a:gd name="T2" fmla="*/ 218 w 233"/>
                  <a:gd name="T3" fmla="*/ 0 h 97"/>
                  <a:gd name="T4" fmla="*/ 218 w 233"/>
                  <a:gd name="T5" fmla="*/ 0 h 97"/>
                  <a:gd name="T6" fmla="*/ 0 w 233"/>
                  <a:gd name="T7" fmla="*/ 41 h 97"/>
                  <a:gd name="T8" fmla="*/ 0 w 233"/>
                  <a:gd name="T9" fmla="*/ 41 h 97"/>
                  <a:gd name="T10" fmla="*/ 27 w 233"/>
                  <a:gd name="T11" fmla="*/ 96 h 97"/>
                  <a:gd name="T12" fmla="*/ 232 w 233"/>
                  <a:gd name="T13" fmla="*/ 28 h 97"/>
                  <a:gd name="T14" fmla="*/ 218 w 233"/>
                  <a:gd name="T15" fmla="*/ 0 h 9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3" h="97">
                    <a:moveTo>
                      <a:pt x="218" y="0"/>
                    </a:moveTo>
                    <a:lnTo>
                      <a:pt x="218" y="0"/>
                    </a:lnTo>
                    <a:lnTo>
                      <a:pt x="218" y="0"/>
                    </a:lnTo>
                    <a:cubicBezTo>
                      <a:pt x="163" y="41"/>
                      <a:pt x="69" y="41"/>
                      <a:pt x="0" y="41"/>
                    </a:cubicBezTo>
                    <a:lnTo>
                      <a:pt x="0" y="41"/>
                    </a:lnTo>
                    <a:cubicBezTo>
                      <a:pt x="13" y="54"/>
                      <a:pt x="13" y="82"/>
                      <a:pt x="27" y="96"/>
                    </a:cubicBezTo>
                    <a:cubicBezTo>
                      <a:pt x="137" y="96"/>
                      <a:pt x="232" y="68"/>
                      <a:pt x="232" y="28"/>
                    </a:cubicBezTo>
                    <a:cubicBezTo>
                      <a:pt x="232" y="14"/>
                      <a:pt x="232" y="14"/>
                      <a:pt x="218" y="0"/>
                    </a:cubicBezTo>
                  </a:path>
                </a:pathLst>
              </a:custGeom>
              <a:grpFill/>
              <a:ln>
                <a:noFill/>
              </a:ln>
              <a:effectLst/>
            </p:spPr>
            <p:txBody>
              <a:bodyPr wrap="none" lIns="152366" tIns="76183" rIns="152366" bIns="76183" anchor="ctr"/>
              <a:lstStyle/>
              <a:p>
                <a:endParaRPr lang="en-US" dirty="0">
                  <a:latin typeface="Lato Light"/>
                </a:endParaRPr>
              </a:p>
            </p:txBody>
          </p:sp>
          <p:sp>
            <p:nvSpPr>
              <p:cNvPr id="505" name="Freeform 818"/>
              <p:cNvSpPr>
                <a:spLocks noChangeArrowheads="1"/>
              </p:cNvSpPr>
              <p:nvPr/>
            </p:nvSpPr>
            <p:spPr bwMode="auto">
              <a:xfrm>
                <a:off x="4280297" y="8701901"/>
                <a:ext cx="196486" cy="91996"/>
              </a:xfrm>
              <a:custGeom>
                <a:avLst/>
                <a:gdLst>
                  <a:gd name="T0" fmla="*/ 191 w 206"/>
                  <a:gd name="T1" fmla="*/ 0 h 97"/>
                  <a:gd name="T2" fmla="*/ 191 w 206"/>
                  <a:gd name="T3" fmla="*/ 0 h 97"/>
                  <a:gd name="T4" fmla="*/ 191 w 206"/>
                  <a:gd name="T5" fmla="*/ 0 h 97"/>
                  <a:gd name="T6" fmla="*/ 0 w 206"/>
                  <a:gd name="T7" fmla="*/ 40 h 97"/>
                  <a:gd name="T8" fmla="*/ 14 w 206"/>
                  <a:gd name="T9" fmla="*/ 96 h 97"/>
                  <a:gd name="T10" fmla="*/ 205 w 206"/>
                  <a:gd name="T11" fmla="*/ 28 h 97"/>
                  <a:gd name="T12" fmla="*/ 191 w 206"/>
                  <a:gd name="T13" fmla="*/ 0 h 97"/>
                </a:gdLst>
                <a:ahLst/>
                <a:cxnLst>
                  <a:cxn ang="0">
                    <a:pos x="T0" y="T1"/>
                  </a:cxn>
                  <a:cxn ang="0">
                    <a:pos x="T2" y="T3"/>
                  </a:cxn>
                  <a:cxn ang="0">
                    <a:pos x="T4" y="T5"/>
                  </a:cxn>
                  <a:cxn ang="0">
                    <a:pos x="T6" y="T7"/>
                  </a:cxn>
                  <a:cxn ang="0">
                    <a:pos x="T8" y="T9"/>
                  </a:cxn>
                  <a:cxn ang="0">
                    <a:pos x="T10" y="T11"/>
                  </a:cxn>
                  <a:cxn ang="0">
                    <a:pos x="T12" y="T13"/>
                  </a:cxn>
                </a:cxnLst>
                <a:rect l="0" t="0" r="r" b="b"/>
                <a:pathLst>
                  <a:path w="206" h="97">
                    <a:moveTo>
                      <a:pt x="191" y="0"/>
                    </a:moveTo>
                    <a:lnTo>
                      <a:pt x="191" y="0"/>
                    </a:lnTo>
                    <a:lnTo>
                      <a:pt x="191" y="0"/>
                    </a:lnTo>
                    <a:cubicBezTo>
                      <a:pt x="150" y="28"/>
                      <a:pt x="68" y="40"/>
                      <a:pt x="0" y="40"/>
                    </a:cubicBezTo>
                    <a:cubicBezTo>
                      <a:pt x="14" y="54"/>
                      <a:pt x="14" y="82"/>
                      <a:pt x="14" y="96"/>
                    </a:cubicBezTo>
                    <a:cubicBezTo>
                      <a:pt x="123" y="96"/>
                      <a:pt x="205" y="68"/>
                      <a:pt x="205" y="28"/>
                    </a:cubicBezTo>
                    <a:cubicBezTo>
                      <a:pt x="205" y="14"/>
                      <a:pt x="205" y="14"/>
                      <a:pt x="191" y="0"/>
                    </a:cubicBezTo>
                  </a:path>
                </a:pathLst>
              </a:custGeom>
              <a:grpFill/>
              <a:ln>
                <a:noFill/>
              </a:ln>
              <a:effectLst/>
            </p:spPr>
            <p:txBody>
              <a:bodyPr wrap="none" lIns="152366" tIns="76183" rIns="152366" bIns="76183" anchor="ctr"/>
              <a:lstStyle/>
              <a:p>
                <a:endParaRPr lang="en-US" dirty="0">
                  <a:latin typeface="Lato Light"/>
                </a:endParaRPr>
              </a:p>
            </p:txBody>
          </p:sp>
          <p:sp>
            <p:nvSpPr>
              <p:cNvPr id="506" name="Freeform 819"/>
              <p:cNvSpPr>
                <a:spLocks noChangeArrowheads="1"/>
              </p:cNvSpPr>
              <p:nvPr/>
            </p:nvSpPr>
            <p:spPr bwMode="auto">
              <a:xfrm>
                <a:off x="4292839" y="8768807"/>
                <a:ext cx="183944" cy="91996"/>
              </a:xfrm>
              <a:custGeom>
                <a:avLst/>
                <a:gdLst>
                  <a:gd name="T0" fmla="*/ 177 w 192"/>
                  <a:gd name="T1" fmla="*/ 0 h 97"/>
                  <a:gd name="T2" fmla="*/ 177 w 192"/>
                  <a:gd name="T3" fmla="*/ 0 h 97"/>
                  <a:gd name="T4" fmla="*/ 177 w 192"/>
                  <a:gd name="T5" fmla="*/ 0 h 97"/>
                  <a:gd name="T6" fmla="*/ 0 w 192"/>
                  <a:gd name="T7" fmla="*/ 42 h 97"/>
                  <a:gd name="T8" fmla="*/ 0 w 192"/>
                  <a:gd name="T9" fmla="*/ 55 h 97"/>
                  <a:gd name="T10" fmla="*/ 0 w 192"/>
                  <a:gd name="T11" fmla="*/ 96 h 97"/>
                  <a:gd name="T12" fmla="*/ 191 w 192"/>
                  <a:gd name="T13" fmla="*/ 28 h 97"/>
                  <a:gd name="T14" fmla="*/ 177 w 192"/>
                  <a:gd name="T15" fmla="*/ 0 h 9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2" h="97">
                    <a:moveTo>
                      <a:pt x="177" y="0"/>
                    </a:moveTo>
                    <a:lnTo>
                      <a:pt x="177" y="0"/>
                    </a:lnTo>
                    <a:lnTo>
                      <a:pt x="177" y="0"/>
                    </a:lnTo>
                    <a:cubicBezTo>
                      <a:pt x="136" y="28"/>
                      <a:pt x="68" y="42"/>
                      <a:pt x="0" y="42"/>
                    </a:cubicBezTo>
                    <a:lnTo>
                      <a:pt x="0" y="55"/>
                    </a:lnTo>
                    <a:cubicBezTo>
                      <a:pt x="0" y="68"/>
                      <a:pt x="0" y="82"/>
                      <a:pt x="0" y="96"/>
                    </a:cubicBezTo>
                    <a:cubicBezTo>
                      <a:pt x="109" y="96"/>
                      <a:pt x="191" y="68"/>
                      <a:pt x="191" y="28"/>
                    </a:cubicBezTo>
                    <a:cubicBezTo>
                      <a:pt x="191" y="14"/>
                      <a:pt x="191" y="14"/>
                      <a:pt x="177" y="0"/>
                    </a:cubicBezTo>
                  </a:path>
                </a:pathLst>
              </a:custGeom>
              <a:grpFill/>
              <a:ln>
                <a:noFill/>
              </a:ln>
              <a:effectLst/>
            </p:spPr>
            <p:txBody>
              <a:bodyPr wrap="none" lIns="152366" tIns="76183" rIns="152366" bIns="76183" anchor="ctr"/>
              <a:lstStyle/>
              <a:p>
                <a:endParaRPr lang="en-US" dirty="0">
                  <a:latin typeface="Lato Light"/>
                </a:endParaRPr>
              </a:p>
            </p:txBody>
          </p:sp>
        </p:grpSp>
        <p:grpSp>
          <p:nvGrpSpPr>
            <p:cNvPr id="507" name="Group 506"/>
            <p:cNvGrpSpPr/>
            <p:nvPr/>
          </p:nvGrpSpPr>
          <p:grpSpPr>
            <a:xfrm rot="21306954">
              <a:off x="5454829" y="9968091"/>
              <a:ext cx="548167" cy="364316"/>
              <a:chOff x="2524464" y="8434273"/>
              <a:chExt cx="622902" cy="413986"/>
            </a:xfrm>
            <a:solidFill>
              <a:schemeClr val="accent1"/>
            </a:solidFill>
          </p:grpSpPr>
          <p:sp>
            <p:nvSpPr>
              <p:cNvPr id="508" name="Freeform 967"/>
              <p:cNvSpPr>
                <a:spLocks noChangeArrowheads="1"/>
              </p:cNvSpPr>
              <p:nvPr/>
            </p:nvSpPr>
            <p:spPr bwMode="auto">
              <a:xfrm>
                <a:off x="2758576" y="8534633"/>
                <a:ext cx="142140" cy="91996"/>
              </a:xfrm>
              <a:custGeom>
                <a:avLst/>
                <a:gdLst>
                  <a:gd name="T0" fmla="*/ 137 w 151"/>
                  <a:gd name="T1" fmla="*/ 42 h 97"/>
                  <a:gd name="T2" fmla="*/ 137 w 151"/>
                  <a:gd name="T3" fmla="*/ 42 h 97"/>
                  <a:gd name="T4" fmla="*/ 68 w 151"/>
                  <a:gd name="T5" fmla="*/ 42 h 97"/>
                  <a:gd name="T6" fmla="*/ 28 w 151"/>
                  <a:gd name="T7" fmla="*/ 28 h 97"/>
                  <a:gd name="T8" fmla="*/ 42 w 151"/>
                  <a:gd name="T9" fmla="*/ 14 h 97"/>
                  <a:gd name="T10" fmla="*/ 68 w 151"/>
                  <a:gd name="T11" fmla="*/ 14 h 97"/>
                  <a:gd name="T12" fmla="*/ 54 w 151"/>
                  <a:gd name="T13" fmla="*/ 0 h 97"/>
                  <a:gd name="T14" fmla="*/ 28 w 151"/>
                  <a:gd name="T15" fmla="*/ 14 h 97"/>
                  <a:gd name="T16" fmla="*/ 14 w 151"/>
                  <a:gd name="T17" fmla="*/ 0 h 97"/>
                  <a:gd name="T18" fmla="*/ 0 w 151"/>
                  <a:gd name="T19" fmla="*/ 0 h 97"/>
                  <a:gd name="T20" fmla="*/ 14 w 151"/>
                  <a:gd name="T21" fmla="*/ 14 h 97"/>
                  <a:gd name="T22" fmla="*/ 14 w 151"/>
                  <a:gd name="T23" fmla="*/ 42 h 97"/>
                  <a:gd name="T24" fmla="*/ 82 w 151"/>
                  <a:gd name="T25" fmla="*/ 42 h 97"/>
                  <a:gd name="T26" fmla="*/ 123 w 151"/>
                  <a:gd name="T27" fmla="*/ 54 h 97"/>
                  <a:gd name="T28" fmla="*/ 109 w 151"/>
                  <a:gd name="T29" fmla="*/ 69 h 97"/>
                  <a:gd name="T30" fmla="*/ 82 w 151"/>
                  <a:gd name="T31" fmla="*/ 82 h 97"/>
                  <a:gd name="T32" fmla="*/ 82 w 151"/>
                  <a:gd name="T33" fmla="*/ 82 h 97"/>
                  <a:gd name="T34" fmla="*/ 123 w 151"/>
                  <a:gd name="T35" fmla="*/ 82 h 97"/>
                  <a:gd name="T36" fmla="*/ 137 w 151"/>
                  <a:gd name="T37" fmla="*/ 96 h 97"/>
                  <a:gd name="T38" fmla="*/ 150 w 151"/>
                  <a:gd name="T39" fmla="*/ 82 h 97"/>
                  <a:gd name="T40" fmla="*/ 137 w 151"/>
                  <a:gd name="T41" fmla="*/ 69 h 97"/>
                  <a:gd name="T42" fmla="*/ 137 w 151"/>
                  <a:gd name="T43" fmla="*/ 42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51" h="97">
                    <a:moveTo>
                      <a:pt x="137" y="42"/>
                    </a:moveTo>
                    <a:lnTo>
                      <a:pt x="137" y="42"/>
                    </a:lnTo>
                    <a:cubicBezTo>
                      <a:pt x="123" y="28"/>
                      <a:pt x="96" y="28"/>
                      <a:pt x="68" y="42"/>
                    </a:cubicBezTo>
                    <a:cubicBezTo>
                      <a:pt x="54" y="42"/>
                      <a:pt x="42" y="42"/>
                      <a:pt x="28" y="28"/>
                    </a:cubicBezTo>
                    <a:cubicBezTo>
                      <a:pt x="28" y="28"/>
                      <a:pt x="28" y="28"/>
                      <a:pt x="42" y="14"/>
                    </a:cubicBezTo>
                    <a:cubicBezTo>
                      <a:pt x="54" y="14"/>
                      <a:pt x="54" y="14"/>
                      <a:pt x="68" y="14"/>
                    </a:cubicBezTo>
                    <a:cubicBezTo>
                      <a:pt x="54" y="0"/>
                      <a:pt x="54" y="0"/>
                      <a:pt x="54" y="0"/>
                    </a:cubicBezTo>
                    <a:cubicBezTo>
                      <a:pt x="54" y="0"/>
                      <a:pt x="42" y="0"/>
                      <a:pt x="28" y="14"/>
                    </a:cubicBezTo>
                    <a:cubicBezTo>
                      <a:pt x="14" y="0"/>
                      <a:pt x="14" y="0"/>
                      <a:pt x="14" y="0"/>
                    </a:cubicBezTo>
                    <a:cubicBezTo>
                      <a:pt x="0" y="0"/>
                      <a:pt x="0" y="0"/>
                      <a:pt x="0" y="0"/>
                    </a:cubicBezTo>
                    <a:cubicBezTo>
                      <a:pt x="14" y="14"/>
                      <a:pt x="14" y="14"/>
                      <a:pt x="14" y="14"/>
                    </a:cubicBezTo>
                    <a:cubicBezTo>
                      <a:pt x="0" y="28"/>
                      <a:pt x="0" y="28"/>
                      <a:pt x="14" y="42"/>
                    </a:cubicBezTo>
                    <a:cubicBezTo>
                      <a:pt x="28" y="54"/>
                      <a:pt x="54" y="54"/>
                      <a:pt x="82" y="42"/>
                    </a:cubicBezTo>
                    <a:cubicBezTo>
                      <a:pt x="96" y="42"/>
                      <a:pt x="109" y="42"/>
                      <a:pt x="123" y="54"/>
                    </a:cubicBezTo>
                    <a:cubicBezTo>
                      <a:pt x="123" y="54"/>
                      <a:pt x="123" y="69"/>
                      <a:pt x="109" y="69"/>
                    </a:cubicBezTo>
                    <a:cubicBezTo>
                      <a:pt x="109" y="69"/>
                      <a:pt x="96" y="82"/>
                      <a:pt x="82" y="82"/>
                    </a:cubicBezTo>
                    <a:lnTo>
                      <a:pt x="82" y="82"/>
                    </a:lnTo>
                    <a:cubicBezTo>
                      <a:pt x="96" y="82"/>
                      <a:pt x="109" y="82"/>
                      <a:pt x="123" y="82"/>
                    </a:cubicBezTo>
                    <a:cubicBezTo>
                      <a:pt x="137" y="96"/>
                      <a:pt x="137" y="96"/>
                      <a:pt x="137" y="96"/>
                    </a:cubicBezTo>
                    <a:cubicBezTo>
                      <a:pt x="150" y="82"/>
                      <a:pt x="150" y="82"/>
                      <a:pt x="150" y="82"/>
                    </a:cubicBezTo>
                    <a:cubicBezTo>
                      <a:pt x="137" y="69"/>
                      <a:pt x="137" y="69"/>
                      <a:pt x="137" y="69"/>
                    </a:cubicBezTo>
                    <a:cubicBezTo>
                      <a:pt x="150" y="69"/>
                      <a:pt x="150" y="54"/>
                      <a:pt x="137" y="42"/>
                    </a:cubicBezTo>
                  </a:path>
                </a:pathLst>
              </a:custGeom>
              <a:grpFill/>
              <a:ln>
                <a:noFill/>
              </a:ln>
              <a:effectLst/>
            </p:spPr>
            <p:txBody>
              <a:bodyPr wrap="none" lIns="152366" tIns="76183" rIns="152366" bIns="76183" anchor="ctr"/>
              <a:lstStyle/>
              <a:p>
                <a:endParaRPr lang="en-US" dirty="0">
                  <a:latin typeface="Lato Light"/>
                </a:endParaRPr>
              </a:p>
            </p:txBody>
          </p:sp>
          <p:sp>
            <p:nvSpPr>
              <p:cNvPr id="509" name="Freeform 968"/>
              <p:cNvSpPr>
                <a:spLocks noChangeArrowheads="1"/>
              </p:cNvSpPr>
              <p:nvPr/>
            </p:nvSpPr>
            <p:spPr bwMode="auto">
              <a:xfrm>
                <a:off x="2524464" y="8563907"/>
                <a:ext cx="326083" cy="192356"/>
              </a:xfrm>
              <a:custGeom>
                <a:avLst/>
                <a:gdLst>
                  <a:gd name="T0" fmla="*/ 0 w 342"/>
                  <a:gd name="T1" fmla="*/ 54 h 204"/>
                  <a:gd name="T2" fmla="*/ 0 w 342"/>
                  <a:gd name="T3" fmla="*/ 54 h 204"/>
                  <a:gd name="T4" fmla="*/ 0 w 342"/>
                  <a:gd name="T5" fmla="*/ 54 h 204"/>
                  <a:gd name="T6" fmla="*/ 0 w 342"/>
                  <a:gd name="T7" fmla="*/ 68 h 204"/>
                  <a:gd name="T8" fmla="*/ 191 w 342"/>
                  <a:gd name="T9" fmla="*/ 189 h 204"/>
                  <a:gd name="T10" fmla="*/ 205 w 342"/>
                  <a:gd name="T11" fmla="*/ 203 h 204"/>
                  <a:gd name="T12" fmla="*/ 205 w 342"/>
                  <a:gd name="T13" fmla="*/ 189 h 204"/>
                  <a:gd name="T14" fmla="*/ 341 w 342"/>
                  <a:gd name="T15" fmla="*/ 135 h 204"/>
                  <a:gd name="T16" fmla="*/ 341 w 342"/>
                  <a:gd name="T17" fmla="*/ 122 h 204"/>
                  <a:gd name="T18" fmla="*/ 136 w 342"/>
                  <a:gd name="T19" fmla="*/ 0 h 204"/>
                  <a:gd name="T20" fmla="*/ 0 w 342"/>
                  <a:gd name="T21" fmla="*/ 54 h 204"/>
                  <a:gd name="T22" fmla="*/ 150 w 342"/>
                  <a:gd name="T23" fmla="*/ 81 h 204"/>
                  <a:gd name="T24" fmla="*/ 150 w 342"/>
                  <a:gd name="T25" fmla="*/ 81 h 204"/>
                  <a:gd name="T26" fmla="*/ 177 w 342"/>
                  <a:gd name="T27" fmla="*/ 81 h 204"/>
                  <a:gd name="T28" fmla="*/ 177 w 342"/>
                  <a:gd name="T29" fmla="*/ 95 h 204"/>
                  <a:gd name="T30" fmla="*/ 136 w 342"/>
                  <a:gd name="T31" fmla="*/ 95 h 204"/>
                  <a:gd name="T32" fmla="*/ 150 w 342"/>
                  <a:gd name="T33" fmla="*/ 81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42" h="204">
                    <a:moveTo>
                      <a:pt x="0" y="54"/>
                    </a:moveTo>
                    <a:lnTo>
                      <a:pt x="0" y="54"/>
                    </a:lnTo>
                    <a:lnTo>
                      <a:pt x="0" y="54"/>
                    </a:lnTo>
                    <a:cubicBezTo>
                      <a:pt x="0" y="68"/>
                      <a:pt x="0" y="68"/>
                      <a:pt x="0" y="68"/>
                    </a:cubicBezTo>
                    <a:cubicBezTo>
                      <a:pt x="191" y="189"/>
                      <a:pt x="191" y="189"/>
                      <a:pt x="191" y="189"/>
                    </a:cubicBezTo>
                    <a:cubicBezTo>
                      <a:pt x="191" y="203"/>
                      <a:pt x="191" y="203"/>
                      <a:pt x="205" y="203"/>
                    </a:cubicBezTo>
                    <a:cubicBezTo>
                      <a:pt x="205" y="203"/>
                      <a:pt x="205" y="203"/>
                      <a:pt x="205" y="189"/>
                    </a:cubicBezTo>
                    <a:cubicBezTo>
                      <a:pt x="341" y="135"/>
                      <a:pt x="341" y="135"/>
                      <a:pt x="341" y="135"/>
                    </a:cubicBezTo>
                    <a:cubicBezTo>
                      <a:pt x="341" y="122"/>
                      <a:pt x="341" y="122"/>
                      <a:pt x="341" y="122"/>
                    </a:cubicBezTo>
                    <a:cubicBezTo>
                      <a:pt x="136" y="0"/>
                      <a:pt x="136" y="0"/>
                      <a:pt x="136" y="0"/>
                    </a:cubicBezTo>
                    <a:lnTo>
                      <a:pt x="0" y="54"/>
                    </a:lnTo>
                    <a:close/>
                    <a:moveTo>
                      <a:pt x="150" y="81"/>
                    </a:moveTo>
                    <a:lnTo>
                      <a:pt x="150" y="81"/>
                    </a:lnTo>
                    <a:cubicBezTo>
                      <a:pt x="150" y="81"/>
                      <a:pt x="163" y="81"/>
                      <a:pt x="177" y="81"/>
                    </a:cubicBezTo>
                    <a:cubicBezTo>
                      <a:pt x="177" y="95"/>
                      <a:pt x="177" y="95"/>
                      <a:pt x="177" y="95"/>
                    </a:cubicBezTo>
                    <a:cubicBezTo>
                      <a:pt x="163" y="109"/>
                      <a:pt x="150" y="109"/>
                      <a:pt x="136" y="95"/>
                    </a:cubicBezTo>
                    <a:cubicBezTo>
                      <a:pt x="136" y="95"/>
                      <a:pt x="136" y="95"/>
                      <a:pt x="150" y="81"/>
                    </a:cubicBezTo>
                    <a:close/>
                  </a:path>
                </a:pathLst>
              </a:custGeom>
              <a:grpFill/>
              <a:ln>
                <a:noFill/>
              </a:ln>
              <a:effectLst/>
            </p:spPr>
            <p:txBody>
              <a:bodyPr wrap="none" lIns="152366" tIns="76183" rIns="152366" bIns="76183" anchor="ctr"/>
              <a:lstStyle/>
              <a:p>
                <a:endParaRPr lang="en-US" dirty="0">
                  <a:latin typeface="Lato Light"/>
                </a:endParaRPr>
              </a:p>
            </p:txBody>
          </p:sp>
          <p:sp>
            <p:nvSpPr>
              <p:cNvPr id="510" name="Freeform 969"/>
              <p:cNvSpPr>
                <a:spLocks noChangeArrowheads="1"/>
              </p:cNvSpPr>
              <p:nvPr/>
            </p:nvSpPr>
            <p:spPr bwMode="auto">
              <a:xfrm>
                <a:off x="2821281" y="8434273"/>
                <a:ext cx="321904" cy="183993"/>
              </a:xfrm>
              <a:custGeom>
                <a:avLst/>
                <a:gdLst>
                  <a:gd name="T0" fmla="*/ 340 w 341"/>
                  <a:gd name="T1" fmla="*/ 109 h 192"/>
                  <a:gd name="T2" fmla="*/ 340 w 341"/>
                  <a:gd name="T3" fmla="*/ 109 h 192"/>
                  <a:gd name="T4" fmla="*/ 328 w 341"/>
                  <a:gd name="T5" fmla="*/ 109 h 192"/>
                  <a:gd name="T6" fmla="*/ 137 w 341"/>
                  <a:gd name="T7" fmla="*/ 14 h 192"/>
                  <a:gd name="T8" fmla="*/ 123 w 341"/>
                  <a:gd name="T9" fmla="*/ 0 h 192"/>
                  <a:gd name="T10" fmla="*/ 0 w 341"/>
                  <a:gd name="T11" fmla="*/ 55 h 192"/>
                  <a:gd name="T12" fmla="*/ 205 w 341"/>
                  <a:gd name="T13" fmla="*/ 191 h 192"/>
                  <a:gd name="T14" fmla="*/ 328 w 341"/>
                  <a:gd name="T15" fmla="*/ 123 h 192"/>
                  <a:gd name="T16" fmla="*/ 340 w 341"/>
                  <a:gd name="T17" fmla="*/ 109 h 192"/>
                  <a:gd name="T18" fmla="*/ 191 w 341"/>
                  <a:gd name="T19" fmla="*/ 95 h 192"/>
                  <a:gd name="T20" fmla="*/ 191 w 341"/>
                  <a:gd name="T21" fmla="*/ 95 h 192"/>
                  <a:gd name="T22" fmla="*/ 163 w 341"/>
                  <a:gd name="T23" fmla="*/ 95 h 192"/>
                  <a:gd name="T24" fmla="*/ 163 w 341"/>
                  <a:gd name="T25" fmla="*/ 68 h 192"/>
                  <a:gd name="T26" fmla="*/ 191 w 341"/>
                  <a:gd name="T27" fmla="*/ 83 h 192"/>
                  <a:gd name="T28" fmla="*/ 191 w 341"/>
                  <a:gd name="T29" fmla="*/ 95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41" h="192">
                    <a:moveTo>
                      <a:pt x="340" y="109"/>
                    </a:moveTo>
                    <a:lnTo>
                      <a:pt x="340" y="109"/>
                    </a:lnTo>
                    <a:lnTo>
                      <a:pt x="328" y="109"/>
                    </a:lnTo>
                    <a:cubicBezTo>
                      <a:pt x="137" y="14"/>
                      <a:pt x="137" y="14"/>
                      <a:pt x="137" y="14"/>
                    </a:cubicBezTo>
                    <a:cubicBezTo>
                      <a:pt x="137" y="0"/>
                      <a:pt x="123" y="0"/>
                      <a:pt x="123" y="0"/>
                    </a:cubicBezTo>
                    <a:cubicBezTo>
                      <a:pt x="0" y="55"/>
                      <a:pt x="0" y="55"/>
                      <a:pt x="0" y="55"/>
                    </a:cubicBezTo>
                    <a:cubicBezTo>
                      <a:pt x="205" y="191"/>
                      <a:pt x="205" y="191"/>
                      <a:pt x="205" y="191"/>
                    </a:cubicBezTo>
                    <a:cubicBezTo>
                      <a:pt x="328" y="123"/>
                      <a:pt x="328" y="123"/>
                      <a:pt x="328" y="123"/>
                    </a:cubicBezTo>
                    <a:cubicBezTo>
                      <a:pt x="328" y="123"/>
                      <a:pt x="340" y="123"/>
                      <a:pt x="340" y="109"/>
                    </a:cubicBezTo>
                    <a:close/>
                    <a:moveTo>
                      <a:pt x="191" y="95"/>
                    </a:moveTo>
                    <a:lnTo>
                      <a:pt x="191" y="95"/>
                    </a:lnTo>
                    <a:cubicBezTo>
                      <a:pt x="177" y="95"/>
                      <a:pt x="163" y="95"/>
                      <a:pt x="163" y="95"/>
                    </a:cubicBezTo>
                    <a:cubicBezTo>
                      <a:pt x="149" y="83"/>
                      <a:pt x="149" y="83"/>
                      <a:pt x="163" y="68"/>
                    </a:cubicBezTo>
                    <a:cubicBezTo>
                      <a:pt x="163" y="68"/>
                      <a:pt x="177" y="68"/>
                      <a:pt x="191" y="83"/>
                    </a:cubicBezTo>
                    <a:cubicBezTo>
                      <a:pt x="205" y="83"/>
                      <a:pt x="191" y="83"/>
                      <a:pt x="191" y="95"/>
                    </a:cubicBezTo>
                    <a:close/>
                  </a:path>
                </a:pathLst>
              </a:custGeom>
              <a:grpFill/>
              <a:ln>
                <a:noFill/>
              </a:ln>
              <a:effectLst/>
            </p:spPr>
            <p:txBody>
              <a:bodyPr wrap="none" lIns="152366" tIns="76183" rIns="152366" bIns="76183" anchor="ctr"/>
              <a:lstStyle/>
              <a:p>
                <a:endParaRPr lang="en-US" dirty="0">
                  <a:latin typeface="Lato Light"/>
                </a:endParaRPr>
              </a:p>
            </p:txBody>
          </p:sp>
          <p:sp>
            <p:nvSpPr>
              <p:cNvPr id="511" name="Freeform 970"/>
              <p:cNvSpPr>
                <a:spLocks noChangeArrowheads="1"/>
              </p:cNvSpPr>
              <p:nvPr/>
            </p:nvSpPr>
            <p:spPr bwMode="auto">
              <a:xfrm>
                <a:off x="2524464" y="8676809"/>
                <a:ext cx="326083" cy="154724"/>
              </a:xfrm>
              <a:custGeom>
                <a:avLst/>
                <a:gdLst>
                  <a:gd name="T0" fmla="*/ 205 w 342"/>
                  <a:gd name="T1" fmla="*/ 95 h 164"/>
                  <a:gd name="T2" fmla="*/ 205 w 342"/>
                  <a:gd name="T3" fmla="*/ 95 h 164"/>
                  <a:gd name="T4" fmla="*/ 191 w 342"/>
                  <a:gd name="T5" fmla="*/ 95 h 164"/>
                  <a:gd name="T6" fmla="*/ 42 w 342"/>
                  <a:gd name="T7" fmla="*/ 0 h 164"/>
                  <a:gd name="T8" fmla="*/ 0 w 342"/>
                  <a:gd name="T9" fmla="*/ 13 h 164"/>
                  <a:gd name="T10" fmla="*/ 0 w 342"/>
                  <a:gd name="T11" fmla="*/ 27 h 164"/>
                  <a:gd name="T12" fmla="*/ 0 w 342"/>
                  <a:gd name="T13" fmla="*/ 27 h 164"/>
                  <a:gd name="T14" fmla="*/ 191 w 342"/>
                  <a:gd name="T15" fmla="*/ 163 h 164"/>
                  <a:gd name="T16" fmla="*/ 205 w 342"/>
                  <a:gd name="T17" fmla="*/ 163 h 164"/>
                  <a:gd name="T18" fmla="*/ 205 w 342"/>
                  <a:gd name="T19" fmla="*/ 163 h 164"/>
                  <a:gd name="T20" fmla="*/ 341 w 342"/>
                  <a:gd name="T21" fmla="*/ 95 h 164"/>
                  <a:gd name="T22" fmla="*/ 341 w 342"/>
                  <a:gd name="T23" fmla="*/ 27 h 164"/>
                  <a:gd name="T24" fmla="*/ 205 w 342"/>
                  <a:gd name="T25" fmla="*/ 95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42" h="164">
                    <a:moveTo>
                      <a:pt x="205" y="95"/>
                    </a:moveTo>
                    <a:lnTo>
                      <a:pt x="205" y="95"/>
                    </a:lnTo>
                    <a:cubicBezTo>
                      <a:pt x="191" y="95"/>
                      <a:pt x="191" y="95"/>
                      <a:pt x="191" y="95"/>
                    </a:cubicBezTo>
                    <a:cubicBezTo>
                      <a:pt x="42" y="0"/>
                      <a:pt x="42" y="0"/>
                      <a:pt x="42" y="0"/>
                    </a:cubicBezTo>
                    <a:cubicBezTo>
                      <a:pt x="0" y="13"/>
                      <a:pt x="0" y="13"/>
                      <a:pt x="0" y="13"/>
                    </a:cubicBezTo>
                    <a:cubicBezTo>
                      <a:pt x="0" y="13"/>
                      <a:pt x="0" y="13"/>
                      <a:pt x="0" y="27"/>
                    </a:cubicBezTo>
                    <a:lnTo>
                      <a:pt x="0" y="27"/>
                    </a:lnTo>
                    <a:cubicBezTo>
                      <a:pt x="191" y="163"/>
                      <a:pt x="191" y="163"/>
                      <a:pt x="191" y="163"/>
                    </a:cubicBezTo>
                    <a:cubicBezTo>
                      <a:pt x="191" y="163"/>
                      <a:pt x="191" y="163"/>
                      <a:pt x="205" y="163"/>
                    </a:cubicBezTo>
                    <a:lnTo>
                      <a:pt x="205" y="163"/>
                    </a:lnTo>
                    <a:cubicBezTo>
                      <a:pt x="341" y="95"/>
                      <a:pt x="341" y="95"/>
                      <a:pt x="341" y="95"/>
                    </a:cubicBezTo>
                    <a:cubicBezTo>
                      <a:pt x="341" y="27"/>
                      <a:pt x="341" y="27"/>
                      <a:pt x="341" y="27"/>
                    </a:cubicBezTo>
                    <a:cubicBezTo>
                      <a:pt x="205" y="95"/>
                      <a:pt x="205" y="95"/>
                      <a:pt x="205" y="95"/>
                    </a:cubicBezTo>
                  </a:path>
                </a:pathLst>
              </a:custGeom>
              <a:grpFill/>
              <a:ln>
                <a:noFill/>
              </a:ln>
              <a:effectLst/>
            </p:spPr>
            <p:txBody>
              <a:bodyPr wrap="none" lIns="152366" tIns="76183" rIns="152366" bIns="76183" anchor="ctr"/>
              <a:lstStyle/>
              <a:p>
                <a:endParaRPr lang="en-US" dirty="0">
                  <a:latin typeface="Lato Light"/>
                </a:endParaRPr>
              </a:p>
            </p:txBody>
          </p:sp>
          <p:sp>
            <p:nvSpPr>
              <p:cNvPr id="512" name="Freeform 971"/>
              <p:cNvSpPr>
                <a:spLocks noChangeArrowheads="1"/>
              </p:cNvSpPr>
              <p:nvPr/>
            </p:nvSpPr>
            <p:spPr bwMode="auto">
              <a:xfrm>
                <a:off x="3017769" y="8588996"/>
                <a:ext cx="129597" cy="104540"/>
              </a:xfrm>
              <a:custGeom>
                <a:avLst/>
                <a:gdLst>
                  <a:gd name="T0" fmla="*/ 123 w 136"/>
                  <a:gd name="T1" fmla="*/ 28 h 110"/>
                  <a:gd name="T2" fmla="*/ 123 w 136"/>
                  <a:gd name="T3" fmla="*/ 28 h 110"/>
                  <a:gd name="T4" fmla="*/ 81 w 136"/>
                  <a:gd name="T5" fmla="*/ 0 h 110"/>
                  <a:gd name="T6" fmla="*/ 0 w 136"/>
                  <a:gd name="T7" fmla="*/ 42 h 110"/>
                  <a:gd name="T8" fmla="*/ 0 w 136"/>
                  <a:gd name="T9" fmla="*/ 109 h 110"/>
                  <a:gd name="T10" fmla="*/ 123 w 136"/>
                  <a:gd name="T11" fmla="*/ 55 h 110"/>
                  <a:gd name="T12" fmla="*/ 135 w 136"/>
                  <a:gd name="T13" fmla="*/ 42 h 110"/>
                  <a:gd name="T14" fmla="*/ 123 w 136"/>
                  <a:gd name="T15" fmla="*/ 28 h 1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6" h="110">
                    <a:moveTo>
                      <a:pt x="123" y="28"/>
                    </a:moveTo>
                    <a:lnTo>
                      <a:pt x="123" y="28"/>
                    </a:lnTo>
                    <a:cubicBezTo>
                      <a:pt x="81" y="0"/>
                      <a:pt x="81" y="0"/>
                      <a:pt x="81" y="0"/>
                    </a:cubicBezTo>
                    <a:cubicBezTo>
                      <a:pt x="0" y="42"/>
                      <a:pt x="0" y="42"/>
                      <a:pt x="0" y="42"/>
                    </a:cubicBezTo>
                    <a:cubicBezTo>
                      <a:pt x="0" y="109"/>
                      <a:pt x="0" y="109"/>
                      <a:pt x="0" y="109"/>
                    </a:cubicBezTo>
                    <a:cubicBezTo>
                      <a:pt x="123" y="55"/>
                      <a:pt x="123" y="55"/>
                      <a:pt x="123" y="55"/>
                    </a:cubicBezTo>
                    <a:cubicBezTo>
                      <a:pt x="123" y="42"/>
                      <a:pt x="135" y="42"/>
                      <a:pt x="135" y="42"/>
                    </a:cubicBezTo>
                    <a:cubicBezTo>
                      <a:pt x="135" y="28"/>
                      <a:pt x="123" y="28"/>
                      <a:pt x="123" y="28"/>
                    </a:cubicBezTo>
                  </a:path>
                </a:pathLst>
              </a:custGeom>
              <a:grpFill/>
              <a:ln>
                <a:noFill/>
              </a:ln>
              <a:effectLst/>
            </p:spPr>
            <p:txBody>
              <a:bodyPr wrap="none" lIns="152366" tIns="76183" rIns="152366" bIns="76183" anchor="ctr"/>
              <a:lstStyle/>
              <a:p>
                <a:endParaRPr lang="en-US" dirty="0">
                  <a:latin typeface="Lato Light"/>
                </a:endParaRPr>
              </a:p>
            </p:txBody>
          </p:sp>
          <p:sp>
            <p:nvSpPr>
              <p:cNvPr id="513" name="Freeform 973"/>
              <p:cNvSpPr>
                <a:spLocks noChangeArrowheads="1"/>
              </p:cNvSpPr>
              <p:nvPr/>
            </p:nvSpPr>
            <p:spPr bwMode="auto">
              <a:xfrm>
                <a:off x="3017769" y="8676810"/>
                <a:ext cx="129597" cy="91996"/>
              </a:xfrm>
              <a:custGeom>
                <a:avLst/>
                <a:gdLst>
                  <a:gd name="T0" fmla="*/ 123 w 136"/>
                  <a:gd name="T1" fmla="*/ 13 h 96"/>
                  <a:gd name="T2" fmla="*/ 123 w 136"/>
                  <a:gd name="T3" fmla="*/ 13 h 96"/>
                  <a:gd name="T4" fmla="*/ 81 w 136"/>
                  <a:gd name="T5" fmla="*/ 0 h 96"/>
                  <a:gd name="T6" fmla="*/ 0 w 136"/>
                  <a:gd name="T7" fmla="*/ 27 h 96"/>
                  <a:gd name="T8" fmla="*/ 0 w 136"/>
                  <a:gd name="T9" fmla="*/ 95 h 96"/>
                  <a:gd name="T10" fmla="*/ 123 w 136"/>
                  <a:gd name="T11" fmla="*/ 41 h 96"/>
                  <a:gd name="T12" fmla="*/ 135 w 136"/>
                  <a:gd name="T13" fmla="*/ 27 h 96"/>
                  <a:gd name="T14" fmla="*/ 123 w 136"/>
                  <a:gd name="T15" fmla="*/ 13 h 9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6" h="96">
                    <a:moveTo>
                      <a:pt x="123" y="13"/>
                    </a:moveTo>
                    <a:lnTo>
                      <a:pt x="123" y="13"/>
                    </a:lnTo>
                    <a:cubicBezTo>
                      <a:pt x="81" y="0"/>
                      <a:pt x="81" y="0"/>
                      <a:pt x="81" y="0"/>
                    </a:cubicBezTo>
                    <a:cubicBezTo>
                      <a:pt x="0" y="27"/>
                      <a:pt x="0" y="27"/>
                      <a:pt x="0" y="27"/>
                    </a:cubicBezTo>
                    <a:cubicBezTo>
                      <a:pt x="0" y="95"/>
                      <a:pt x="0" y="95"/>
                      <a:pt x="0" y="95"/>
                    </a:cubicBezTo>
                    <a:cubicBezTo>
                      <a:pt x="123" y="41"/>
                      <a:pt x="123" y="41"/>
                      <a:pt x="123" y="41"/>
                    </a:cubicBezTo>
                    <a:lnTo>
                      <a:pt x="135" y="27"/>
                    </a:lnTo>
                    <a:lnTo>
                      <a:pt x="123" y="13"/>
                    </a:lnTo>
                  </a:path>
                </a:pathLst>
              </a:custGeom>
              <a:grpFill/>
              <a:ln>
                <a:noFill/>
              </a:ln>
              <a:effectLst/>
            </p:spPr>
            <p:txBody>
              <a:bodyPr wrap="none" lIns="152366" tIns="76183" rIns="152366" bIns="76183" anchor="ctr"/>
              <a:lstStyle/>
              <a:p>
                <a:endParaRPr lang="en-US" dirty="0">
                  <a:latin typeface="Lato Light"/>
                </a:endParaRPr>
              </a:p>
            </p:txBody>
          </p:sp>
          <p:sp>
            <p:nvSpPr>
              <p:cNvPr id="514" name="Freeform 975"/>
              <p:cNvSpPr>
                <a:spLocks noChangeArrowheads="1"/>
              </p:cNvSpPr>
              <p:nvPr/>
            </p:nvSpPr>
            <p:spPr bwMode="auto">
              <a:xfrm>
                <a:off x="3017769" y="8756263"/>
                <a:ext cx="129597" cy="91996"/>
              </a:xfrm>
              <a:custGeom>
                <a:avLst/>
                <a:gdLst>
                  <a:gd name="T0" fmla="*/ 123 w 136"/>
                  <a:gd name="T1" fmla="*/ 14 h 97"/>
                  <a:gd name="T2" fmla="*/ 123 w 136"/>
                  <a:gd name="T3" fmla="*/ 14 h 97"/>
                  <a:gd name="T4" fmla="*/ 81 w 136"/>
                  <a:gd name="T5" fmla="*/ 0 h 97"/>
                  <a:gd name="T6" fmla="*/ 0 w 136"/>
                  <a:gd name="T7" fmla="*/ 42 h 97"/>
                  <a:gd name="T8" fmla="*/ 0 w 136"/>
                  <a:gd name="T9" fmla="*/ 96 h 97"/>
                  <a:gd name="T10" fmla="*/ 123 w 136"/>
                  <a:gd name="T11" fmla="*/ 42 h 97"/>
                  <a:gd name="T12" fmla="*/ 135 w 136"/>
                  <a:gd name="T13" fmla="*/ 28 h 97"/>
                  <a:gd name="T14" fmla="*/ 123 w 136"/>
                  <a:gd name="T15" fmla="*/ 14 h 9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6" h="97">
                    <a:moveTo>
                      <a:pt x="123" y="14"/>
                    </a:moveTo>
                    <a:lnTo>
                      <a:pt x="123" y="14"/>
                    </a:lnTo>
                    <a:cubicBezTo>
                      <a:pt x="81" y="0"/>
                      <a:pt x="81" y="0"/>
                      <a:pt x="81" y="0"/>
                    </a:cubicBezTo>
                    <a:cubicBezTo>
                      <a:pt x="0" y="42"/>
                      <a:pt x="0" y="42"/>
                      <a:pt x="0" y="42"/>
                    </a:cubicBezTo>
                    <a:cubicBezTo>
                      <a:pt x="0" y="96"/>
                      <a:pt x="0" y="96"/>
                      <a:pt x="0" y="96"/>
                    </a:cubicBezTo>
                    <a:cubicBezTo>
                      <a:pt x="123" y="42"/>
                      <a:pt x="123" y="42"/>
                      <a:pt x="123" y="42"/>
                    </a:cubicBezTo>
                    <a:lnTo>
                      <a:pt x="135" y="28"/>
                    </a:lnTo>
                    <a:lnTo>
                      <a:pt x="123" y="14"/>
                    </a:lnTo>
                  </a:path>
                </a:pathLst>
              </a:custGeom>
              <a:grpFill/>
              <a:ln>
                <a:noFill/>
              </a:ln>
              <a:effectLst/>
            </p:spPr>
            <p:txBody>
              <a:bodyPr wrap="none" lIns="152366" tIns="76183" rIns="152366" bIns="76183" anchor="ctr"/>
              <a:lstStyle/>
              <a:p>
                <a:endParaRPr lang="en-US" dirty="0">
                  <a:latin typeface="Lato Light"/>
                </a:endParaRPr>
              </a:p>
            </p:txBody>
          </p:sp>
        </p:grpSp>
        <p:grpSp>
          <p:nvGrpSpPr>
            <p:cNvPr id="515" name="Group 514"/>
            <p:cNvGrpSpPr/>
            <p:nvPr/>
          </p:nvGrpSpPr>
          <p:grpSpPr>
            <a:xfrm rot="21306954">
              <a:off x="4872204" y="9130452"/>
              <a:ext cx="494170" cy="417943"/>
              <a:chOff x="10774383" y="8982872"/>
              <a:chExt cx="561544" cy="474924"/>
            </a:xfrm>
            <a:solidFill>
              <a:schemeClr val="accent4"/>
            </a:solidFill>
          </p:grpSpPr>
          <p:sp>
            <p:nvSpPr>
              <p:cNvPr id="516" name="Freeform 120"/>
              <p:cNvSpPr>
                <a:spLocks noChangeArrowheads="1"/>
              </p:cNvSpPr>
              <p:nvPr/>
            </p:nvSpPr>
            <p:spPr bwMode="auto">
              <a:xfrm>
                <a:off x="11098526" y="8996572"/>
                <a:ext cx="237401" cy="196363"/>
              </a:xfrm>
              <a:custGeom>
                <a:avLst/>
                <a:gdLst>
                  <a:gd name="T0" fmla="*/ 150 w 233"/>
                  <a:gd name="T1" fmla="*/ 0 h 193"/>
                  <a:gd name="T2" fmla="*/ 150 w 233"/>
                  <a:gd name="T3" fmla="*/ 0 h 193"/>
                  <a:gd name="T4" fmla="*/ 0 w 233"/>
                  <a:gd name="T5" fmla="*/ 177 h 193"/>
                  <a:gd name="T6" fmla="*/ 232 w 233"/>
                  <a:gd name="T7" fmla="*/ 192 h 193"/>
                  <a:gd name="T8" fmla="*/ 232 w 233"/>
                  <a:gd name="T9" fmla="*/ 177 h 193"/>
                  <a:gd name="T10" fmla="*/ 150 w 233"/>
                  <a:gd name="T11" fmla="*/ 0 h 193"/>
                  <a:gd name="T12" fmla="*/ 123 w 233"/>
                  <a:gd name="T13" fmla="*/ 123 h 193"/>
                  <a:gd name="T14" fmla="*/ 123 w 233"/>
                  <a:gd name="T15" fmla="*/ 123 h 193"/>
                  <a:gd name="T16" fmla="*/ 109 w 233"/>
                  <a:gd name="T17" fmla="*/ 109 h 193"/>
                  <a:gd name="T18" fmla="*/ 123 w 233"/>
                  <a:gd name="T19" fmla="*/ 95 h 193"/>
                  <a:gd name="T20" fmla="*/ 137 w 233"/>
                  <a:gd name="T21" fmla="*/ 109 h 193"/>
                  <a:gd name="T22" fmla="*/ 123 w 233"/>
                  <a:gd name="T23" fmla="*/ 123 h 193"/>
                  <a:gd name="T24" fmla="*/ 178 w 233"/>
                  <a:gd name="T25" fmla="*/ 150 h 193"/>
                  <a:gd name="T26" fmla="*/ 178 w 233"/>
                  <a:gd name="T27" fmla="*/ 150 h 193"/>
                  <a:gd name="T28" fmla="*/ 164 w 233"/>
                  <a:gd name="T29" fmla="*/ 138 h 193"/>
                  <a:gd name="T30" fmla="*/ 178 w 233"/>
                  <a:gd name="T31" fmla="*/ 138 h 193"/>
                  <a:gd name="T32" fmla="*/ 191 w 233"/>
                  <a:gd name="T33" fmla="*/ 138 h 193"/>
                  <a:gd name="T34" fmla="*/ 178 w 233"/>
                  <a:gd name="T35" fmla="*/ 15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33" h="193">
                    <a:moveTo>
                      <a:pt x="150" y="0"/>
                    </a:moveTo>
                    <a:lnTo>
                      <a:pt x="150" y="0"/>
                    </a:lnTo>
                    <a:cubicBezTo>
                      <a:pt x="0" y="177"/>
                      <a:pt x="0" y="177"/>
                      <a:pt x="0" y="177"/>
                    </a:cubicBezTo>
                    <a:cubicBezTo>
                      <a:pt x="232" y="192"/>
                      <a:pt x="232" y="192"/>
                      <a:pt x="232" y="192"/>
                    </a:cubicBezTo>
                    <a:lnTo>
                      <a:pt x="232" y="177"/>
                    </a:lnTo>
                    <a:cubicBezTo>
                      <a:pt x="232" y="109"/>
                      <a:pt x="191" y="41"/>
                      <a:pt x="150" y="0"/>
                    </a:cubicBezTo>
                    <a:close/>
                    <a:moveTo>
                      <a:pt x="123" y="123"/>
                    </a:moveTo>
                    <a:lnTo>
                      <a:pt x="123" y="123"/>
                    </a:lnTo>
                    <a:cubicBezTo>
                      <a:pt x="109" y="123"/>
                      <a:pt x="109" y="123"/>
                      <a:pt x="109" y="109"/>
                    </a:cubicBezTo>
                    <a:cubicBezTo>
                      <a:pt x="109" y="109"/>
                      <a:pt x="109" y="95"/>
                      <a:pt x="123" y="95"/>
                    </a:cubicBezTo>
                    <a:lnTo>
                      <a:pt x="137" y="109"/>
                    </a:lnTo>
                    <a:cubicBezTo>
                      <a:pt x="137" y="123"/>
                      <a:pt x="123" y="123"/>
                      <a:pt x="123" y="123"/>
                    </a:cubicBezTo>
                    <a:close/>
                    <a:moveTo>
                      <a:pt x="178" y="150"/>
                    </a:moveTo>
                    <a:lnTo>
                      <a:pt x="178" y="150"/>
                    </a:lnTo>
                    <a:cubicBezTo>
                      <a:pt x="178" y="150"/>
                      <a:pt x="164" y="150"/>
                      <a:pt x="164" y="138"/>
                    </a:cubicBezTo>
                    <a:lnTo>
                      <a:pt x="178" y="138"/>
                    </a:lnTo>
                    <a:cubicBezTo>
                      <a:pt x="191" y="138"/>
                      <a:pt x="191" y="138"/>
                      <a:pt x="191" y="138"/>
                    </a:cubicBezTo>
                    <a:cubicBezTo>
                      <a:pt x="191" y="150"/>
                      <a:pt x="191" y="150"/>
                      <a:pt x="178" y="150"/>
                    </a:cubicBez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517" name="Freeform 121"/>
              <p:cNvSpPr>
                <a:spLocks noChangeArrowheads="1"/>
              </p:cNvSpPr>
              <p:nvPr/>
            </p:nvSpPr>
            <p:spPr bwMode="auto">
              <a:xfrm>
                <a:off x="10774383" y="8982872"/>
                <a:ext cx="465668" cy="474924"/>
              </a:xfrm>
              <a:custGeom>
                <a:avLst/>
                <a:gdLst>
                  <a:gd name="T0" fmla="*/ 232 w 452"/>
                  <a:gd name="T1" fmla="*/ 232 h 465"/>
                  <a:gd name="T2" fmla="*/ 232 w 452"/>
                  <a:gd name="T3" fmla="*/ 232 h 465"/>
                  <a:gd name="T4" fmla="*/ 369 w 452"/>
                  <a:gd name="T5" fmla="*/ 55 h 465"/>
                  <a:gd name="T6" fmla="*/ 232 w 452"/>
                  <a:gd name="T7" fmla="*/ 0 h 465"/>
                  <a:gd name="T8" fmla="*/ 0 w 452"/>
                  <a:gd name="T9" fmla="*/ 232 h 465"/>
                  <a:gd name="T10" fmla="*/ 232 w 452"/>
                  <a:gd name="T11" fmla="*/ 464 h 465"/>
                  <a:gd name="T12" fmla="*/ 451 w 452"/>
                  <a:gd name="T13" fmla="*/ 246 h 465"/>
                  <a:gd name="T14" fmla="*/ 232 w 452"/>
                  <a:gd name="T15" fmla="*/ 232 h 465"/>
                  <a:gd name="T16" fmla="*/ 109 w 452"/>
                  <a:gd name="T17" fmla="*/ 300 h 465"/>
                  <a:gd name="T18" fmla="*/ 109 w 452"/>
                  <a:gd name="T19" fmla="*/ 300 h 465"/>
                  <a:gd name="T20" fmla="*/ 96 w 452"/>
                  <a:gd name="T21" fmla="*/ 287 h 465"/>
                  <a:gd name="T22" fmla="*/ 109 w 452"/>
                  <a:gd name="T23" fmla="*/ 274 h 465"/>
                  <a:gd name="T24" fmla="*/ 123 w 452"/>
                  <a:gd name="T25" fmla="*/ 287 h 465"/>
                  <a:gd name="T26" fmla="*/ 109 w 452"/>
                  <a:gd name="T27" fmla="*/ 300 h 465"/>
                  <a:gd name="T28" fmla="*/ 137 w 452"/>
                  <a:gd name="T29" fmla="*/ 178 h 465"/>
                  <a:gd name="T30" fmla="*/ 137 w 452"/>
                  <a:gd name="T31" fmla="*/ 178 h 465"/>
                  <a:gd name="T32" fmla="*/ 123 w 452"/>
                  <a:gd name="T33" fmla="*/ 164 h 465"/>
                  <a:gd name="T34" fmla="*/ 137 w 452"/>
                  <a:gd name="T35" fmla="*/ 152 h 465"/>
                  <a:gd name="T36" fmla="*/ 150 w 452"/>
                  <a:gd name="T37" fmla="*/ 164 h 465"/>
                  <a:gd name="T38" fmla="*/ 137 w 452"/>
                  <a:gd name="T39" fmla="*/ 178 h 465"/>
                  <a:gd name="T40" fmla="*/ 205 w 452"/>
                  <a:gd name="T41" fmla="*/ 68 h 465"/>
                  <a:gd name="T42" fmla="*/ 205 w 452"/>
                  <a:gd name="T43" fmla="*/ 68 h 465"/>
                  <a:gd name="T44" fmla="*/ 232 w 452"/>
                  <a:gd name="T45" fmla="*/ 55 h 465"/>
                  <a:gd name="T46" fmla="*/ 246 w 452"/>
                  <a:gd name="T47" fmla="*/ 68 h 465"/>
                  <a:gd name="T48" fmla="*/ 232 w 452"/>
                  <a:gd name="T49" fmla="*/ 97 h 465"/>
                  <a:gd name="T50" fmla="*/ 205 w 452"/>
                  <a:gd name="T51" fmla="*/ 68 h 465"/>
                  <a:gd name="T52" fmla="*/ 246 w 452"/>
                  <a:gd name="T53" fmla="*/ 397 h 465"/>
                  <a:gd name="T54" fmla="*/ 246 w 452"/>
                  <a:gd name="T55" fmla="*/ 397 h 465"/>
                  <a:gd name="T56" fmla="*/ 219 w 452"/>
                  <a:gd name="T57" fmla="*/ 370 h 465"/>
                  <a:gd name="T58" fmla="*/ 246 w 452"/>
                  <a:gd name="T59" fmla="*/ 329 h 465"/>
                  <a:gd name="T60" fmla="*/ 287 w 452"/>
                  <a:gd name="T61" fmla="*/ 370 h 465"/>
                  <a:gd name="T62" fmla="*/ 246 w 452"/>
                  <a:gd name="T63" fmla="*/ 397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2" h="465">
                    <a:moveTo>
                      <a:pt x="232" y="232"/>
                    </a:moveTo>
                    <a:lnTo>
                      <a:pt x="232" y="232"/>
                    </a:lnTo>
                    <a:cubicBezTo>
                      <a:pt x="369" y="55"/>
                      <a:pt x="369" y="55"/>
                      <a:pt x="369" y="55"/>
                    </a:cubicBezTo>
                    <a:cubicBezTo>
                      <a:pt x="328" y="27"/>
                      <a:pt x="273" y="0"/>
                      <a:pt x="232" y="0"/>
                    </a:cubicBezTo>
                    <a:cubicBezTo>
                      <a:pt x="96" y="0"/>
                      <a:pt x="0" y="109"/>
                      <a:pt x="0" y="232"/>
                    </a:cubicBezTo>
                    <a:cubicBezTo>
                      <a:pt x="0" y="355"/>
                      <a:pt x="96" y="464"/>
                      <a:pt x="232" y="464"/>
                    </a:cubicBezTo>
                    <a:cubicBezTo>
                      <a:pt x="341" y="464"/>
                      <a:pt x="437" y="370"/>
                      <a:pt x="451" y="246"/>
                    </a:cubicBezTo>
                    <a:lnTo>
                      <a:pt x="232" y="232"/>
                    </a:lnTo>
                    <a:close/>
                    <a:moveTo>
                      <a:pt x="109" y="300"/>
                    </a:moveTo>
                    <a:lnTo>
                      <a:pt x="109" y="300"/>
                    </a:lnTo>
                    <a:cubicBezTo>
                      <a:pt x="109" y="300"/>
                      <a:pt x="96" y="300"/>
                      <a:pt x="96" y="287"/>
                    </a:cubicBezTo>
                    <a:lnTo>
                      <a:pt x="109" y="274"/>
                    </a:lnTo>
                    <a:cubicBezTo>
                      <a:pt x="123" y="274"/>
                      <a:pt x="123" y="287"/>
                      <a:pt x="123" y="287"/>
                    </a:cubicBezTo>
                    <a:cubicBezTo>
                      <a:pt x="123" y="300"/>
                      <a:pt x="123" y="300"/>
                      <a:pt x="109" y="300"/>
                    </a:cubicBezTo>
                    <a:close/>
                    <a:moveTo>
                      <a:pt x="137" y="178"/>
                    </a:moveTo>
                    <a:lnTo>
                      <a:pt x="137" y="178"/>
                    </a:lnTo>
                    <a:cubicBezTo>
                      <a:pt x="137" y="178"/>
                      <a:pt x="123" y="178"/>
                      <a:pt x="123" y="164"/>
                    </a:cubicBezTo>
                    <a:lnTo>
                      <a:pt x="137" y="152"/>
                    </a:lnTo>
                    <a:cubicBezTo>
                      <a:pt x="150" y="152"/>
                      <a:pt x="150" y="164"/>
                      <a:pt x="150" y="164"/>
                    </a:cubicBezTo>
                    <a:cubicBezTo>
                      <a:pt x="150" y="178"/>
                      <a:pt x="150" y="178"/>
                      <a:pt x="137" y="178"/>
                    </a:cubicBezTo>
                    <a:close/>
                    <a:moveTo>
                      <a:pt x="205" y="68"/>
                    </a:moveTo>
                    <a:lnTo>
                      <a:pt x="205" y="68"/>
                    </a:lnTo>
                    <a:cubicBezTo>
                      <a:pt x="205" y="55"/>
                      <a:pt x="219" y="55"/>
                      <a:pt x="232" y="55"/>
                    </a:cubicBezTo>
                    <a:cubicBezTo>
                      <a:pt x="246" y="55"/>
                      <a:pt x="246" y="55"/>
                      <a:pt x="246" y="68"/>
                    </a:cubicBezTo>
                    <a:cubicBezTo>
                      <a:pt x="246" y="82"/>
                      <a:pt x="246" y="97"/>
                      <a:pt x="232" y="97"/>
                    </a:cubicBezTo>
                    <a:cubicBezTo>
                      <a:pt x="219" y="97"/>
                      <a:pt x="205" y="82"/>
                      <a:pt x="205" y="68"/>
                    </a:cubicBezTo>
                    <a:close/>
                    <a:moveTo>
                      <a:pt x="246" y="397"/>
                    </a:moveTo>
                    <a:lnTo>
                      <a:pt x="246" y="397"/>
                    </a:lnTo>
                    <a:cubicBezTo>
                      <a:pt x="232" y="397"/>
                      <a:pt x="219" y="384"/>
                      <a:pt x="219" y="370"/>
                    </a:cubicBezTo>
                    <a:cubicBezTo>
                      <a:pt x="219" y="341"/>
                      <a:pt x="232" y="329"/>
                      <a:pt x="246" y="329"/>
                    </a:cubicBezTo>
                    <a:cubicBezTo>
                      <a:pt x="273" y="329"/>
                      <a:pt x="287" y="341"/>
                      <a:pt x="287" y="370"/>
                    </a:cubicBezTo>
                    <a:cubicBezTo>
                      <a:pt x="287" y="384"/>
                      <a:pt x="273" y="397"/>
                      <a:pt x="246" y="397"/>
                    </a:cubicBez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518" name="Group 517"/>
            <p:cNvGrpSpPr/>
            <p:nvPr/>
          </p:nvGrpSpPr>
          <p:grpSpPr>
            <a:xfrm rot="21306954">
              <a:off x="6962074" y="7506958"/>
              <a:ext cx="494169" cy="494297"/>
              <a:chOff x="10774383" y="7695099"/>
              <a:chExt cx="561542" cy="561688"/>
            </a:xfrm>
            <a:solidFill>
              <a:schemeClr val="accent1"/>
            </a:solidFill>
          </p:grpSpPr>
          <p:sp>
            <p:nvSpPr>
              <p:cNvPr id="519" name="Freeform 145"/>
              <p:cNvSpPr>
                <a:spLocks noChangeArrowheads="1"/>
              </p:cNvSpPr>
              <p:nvPr/>
            </p:nvSpPr>
            <p:spPr bwMode="auto">
              <a:xfrm>
                <a:off x="10806341" y="8133490"/>
                <a:ext cx="488494" cy="123297"/>
              </a:xfrm>
              <a:custGeom>
                <a:avLst/>
                <a:gdLst>
                  <a:gd name="T0" fmla="*/ 0 w 478"/>
                  <a:gd name="T1" fmla="*/ 0 h 124"/>
                  <a:gd name="T2" fmla="*/ 0 w 478"/>
                  <a:gd name="T3" fmla="*/ 0 h 124"/>
                  <a:gd name="T4" fmla="*/ 95 w 478"/>
                  <a:gd name="T5" fmla="*/ 123 h 124"/>
                  <a:gd name="T6" fmla="*/ 382 w 478"/>
                  <a:gd name="T7" fmla="*/ 123 h 124"/>
                  <a:gd name="T8" fmla="*/ 477 w 478"/>
                  <a:gd name="T9" fmla="*/ 0 h 124"/>
                  <a:gd name="T10" fmla="*/ 477 w 478"/>
                  <a:gd name="T11" fmla="*/ 0 h 124"/>
                  <a:gd name="T12" fmla="*/ 0 w 478"/>
                  <a:gd name="T13" fmla="*/ 0 h 124"/>
                </a:gdLst>
                <a:ahLst/>
                <a:cxnLst>
                  <a:cxn ang="0">
                    <a:pos x="T0" y="T1"/>
                  </a:cxn>
                  <a:cxn ang="0">
                    <a:pos x="T2" y="T3"/>
                  </a:cxn>
                  <a:cxn ang="0">
                    <a:pos x="T4" y="T5"/>
                  </a:cxn>
                  <a:cxn ang="0">
                    <a:pos x="T6" y="T7"/>
                  </a:cxn>
                  <a:cxn ang="0">
                    <a:pos x="T8" y="T9"/>
                  </a:cxn>
                  <a:cxn ang="0">
                    <a:pos x="T10" y="T11"/>
                  </a:cxn>
                  <a:cxn ang="0">
                    <a:pos x="T12" y="T13"/>
                  </a:cxn>
                </a:cxnLst>
                <a:rect l="0" t="0" r="r" b="b"/>
                <a:pathLst>
                  <a:path w="478" h="124">
                    <a:moveTo>
                      <a:pt x="0" y="0"/>
                    </a:moveTo>
                    <a:lnTo>
                      <a:pt x="0" y="0"/>
                    </a:lnTo>
                    <a:cubicBezTo>
                      <a:pt x="0" y="69"/>
                      <a:pt x="54" y="123"/>
                      <a:pt x="95" y="123"/>
                    </a:cubicBezTo>
                    <a:cubicBezTo>
                      <a:pt x="382" y="123"/>
                      <a:pt x="382" y="123"/>
                      <a:pt x="382" y="123"/>
                    </a:cubicBezTo>
                    <a:cubicBezTo>
                      <a:pt x="436" y="123"/>
                      <a:pt x="477" y="69"/>
                      <a:pt x="477" y="0"/>
                    </a:cubicBezTo>
                    <a:lnTo>
                      <a:pt x="477" y="0"/>
                    </a:lnTo>
                    <a:cubicBezTo>
                      <a:pt x="0" y="0"/>
                      <a:pt x="0" y="0"/>
                      <a:pt x="0" y="0"/>
                    </a:cubicBezTo>
                  </a:path>
                </a:pathLst>
              </a:custGeom>
              <a:grpFill/>
              <a:ln>
                <a:noFill/>
              </a:ln>
              <a:effectLst/>
              <a:extLst>
                <a:ext uri="{91240B29-F687-4f45-9708-019B960494DF}">
                  <a14:hiddenLine xmlns:a14="http://schemas.microsoft.com/office/drawing/2010/main" xmlns="" w="9525" cap="flat">
                    <a:solidFill>
                      <a:srgbClr val="010101"/>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520" name="Freeform 146"/>
              <p:cNvSpPr>
                <a:spLocks noChangeArrowheads="1"/>
              </p:cNvSpPr>
              <p:nvPr/>
            </p:nvSpPr>
            <p:spPr bwMode="auto">
              <a:xfrm>
                <a:off x="10774383" y="7937127"/>
                <a:ext cx="561542" cy="136997"/>
              </a:xfrm>
              <a:custGeom>
                <a:avLst/>
                <a:gdLst>
                  <a:gd name="T0" fmla="*/ 546 w 547"/>
                  <a:gd name="T1" fmla="*/ 68 h 138"/>
                  <a:gd name="T2" fmla="*/ 546 w 547"/>
                  <a:gd name="T3" fmla="*/ 68 h 138"/>
                  <a:gd name="T4" fmla="*/ 505 w 547"/>
                  <a:gd name="T5" fmla="*/ 28 h 138"/>
                  <a:gd name="T6" fmla="*/ 464 w 547"/>
                  <a:gd name="T7" fmla="*/ 41 h 138"/>
                  <a:gd name="T8" fmla="*/ 437 w 547"/>
                  <a:gd name="T9" fmla="*/ 68 h 138"/>
                  <a:gd name="T10" fmla="*/ 410 w 547"/>
                  <a:gd name="T11" fmla="*/ 41 h 138"/>
                  <a:gd name="T12" fmla="*/ 382 w 547"/>
                  <a:gd name="T13" fmla="*/ 41 h 138"/>
                  <a:gd name="T14" fmla="*/ 369 w 547"/>
                  <a:gd name="T15" fmla="*/ 41 h 138"/>
                  <a:gd name="T16" fmla="*/ 355 w 547"/>
                  <a:gd name="T17" fmla="*/ 41 h 138"/>
                  <a:gd name="T18" fmla="*/ 341 w 547"/>
                  <a:gd name="T19" fmla="*/ 55 h 138"/>
                  <a:gd name="T20" fmla="*/ 314 w 547"/>
                  <a:gd name="T21" fmla="*/ 28 h 138"/>
                  <a:gd name="T22" fmla="*/ 246 w 547"/>
                  <a:gd name="T23" fmla="*/ 41 h 138"/>
                  <a:gd name="T24" fmla="*/ 232 w 547"/>
                  <a:gd name="T25" fmla="*/ 68 h 138"/>
                  <a:gd name="T26" fmla="*/ 219 w 547"/>
                  <a:gd name="T27" fmla="*/ 55 h 138"/>
                  <a:gd name="T28" fmla="*/ 178 w 547"/>
                  <a:gd name="T29" fmla="*/ 55 h 138"/>
                  <a:gd name="T30" fmla="*/ 164 w 547"/>
                  <a:gd name="T31" fmla="*/ 14 h 138"/>
                  <a:gd name="T32" fmla="*/ 137 w 547"/>
                  <a:gd name="T33" fmla="*/ 14 h 138"/>
                  <a:gd name="T34" fmla="*/ 82 w 547"/>
                  <a:gd name="T35" fmla="*/ 28 h 138"/>
                  <a:gd name="T36" fmla="*/ 55 w 547"/>
                  <a:gd name="T37" fmla="*/ 28 h 138"/>
                  <a:gd name="T38" fmla="*/ 28 w 547"/>
                  <a:gd name="T39" fmla="*/ 28 h 138"/>
                  <a:gd name="T40" fmla="*/ 0 w 547"/>
                  <a:gd name="T41" fmla="*/ 82 h 138"/>
                  <a:gd name="T42" fmla="*/ 28 w 547"/>
                  <a:gd name="T43" fmla="*/ 123 h 138"/>
                  <a:gd name="T44" fmla="*/ 69 w 547"/>
                  <a:gd name="T45" fmla="*/ 123 h 138"/>
                  <a:gd name="T46" fmla="*/ 150 w 547"/>
                  <a:gd name="T47" fmla="*/ 123 h 138"/>
                  <a:gd name="T48" fmla="*/ 178 w 547"/>
                  <a:gd name="T49" fmla="*/ 109 h 138"/>
                  <a:gd name="T50" fmla="*/ 205 w 547"/>
                  <a:gd name="T51" fmla="*/ 109 h 138"/>
                  <a:gd name="T52" fmla="*/ 246 w 547"/>
                  <a:gd name="T53" fmla="*/ 123 h 138"/>
                  <a:gd name="T54" fmla="*/ 260 w 547"/>
                  <a:gd name="T55" fmla="*/ 109 h 138"/>
                  <a:gd name="T56" fmla="*/ 300 w 547"/>
                  <a:gd name="T57" fmla="*/ 123 h 138"/>
                  <a:gd name="T58" fmla="*/ 328 w 547"/>
                  <a:gd name="T59" fmla="*/ 123 h 138"/>
                  <a:gd name="T60" fmla="*/ 355 w 547"/>
                  <a:gd name="T61" fmla="*/ 123 h 138"/>
                  <a:gd name="T62" fmla="*/ 396 w 547"/>
                  <a:gd name="T63" fmla="*/ 123 h 138"/>
                  <a:gd name="T64" fmla="*/ 437 w 547"/>
                  <a:gd name="T65" fmla="*/ 123 h 138"/>
                  <a:gd name="T66" fmla="*/ 532 w 547"/>
                  <a:gd name="T67" fmla="*/ 109 h 138"/>
                  <a:gd name="T68" fmla="*/ 546 w 547"/>
                  <a:gd name="T69" fmla="*/ 68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47" h="138">
                    <a:moveTo>
                      <a:pt x="546" y="68"/>
                    </a:moveTo>
                    <a:lnTo>
                      <a:pt x="546" y="68"/>
                    </a:lnTo>
                    <a:cubicBezTo>
                      <a:pt x="546" y="41"/>
                      <a:pt x="532" y="41"/>
                      <a:pt x="505" y="28"/>
                    </a:cubicBezTo>
                    <a:cubicBezTo>
                      <a:pt x="492" y="28"/>
                      <a:pt x="478" y="28"/>
                      <a:pt x="464" y="41"/>
                    </a:cubicBezTo>
                    <a:cubicBezTo>
                      <a:pt x="451" y="55"/>
                      <a:pt x="451" y="68"/>
                      <a:pt x="437" y="68"/>
                    </a:cubicBezTo>
                    <a:cubicBezTo>
                      <a:pt x="423" y="68"/>
                      <a:pt x="423" y="55"/>
                      <a:pt x="410" y="41"/>
                    </a:cubicBezTo>
                    <a:cubicBezTo>
                      <a:pt x="396" y="28"/>
                      <a:pt x="396" y="28"/>
                      <a:pt x="382" y="41"/>
                    </a:cubicBezTo>
                    <a:cubicBezTo>
                      <a:pt x="382" y="41"/>
                      <a:pt x="382" y="41"/>
                      <a:pt x="369" y="41"/>
                    </a:cubicBezTo>
                    <a:cubicBezTo>
                      <a:pt x="369" y="41"/>
                      <a:pt x="369" y="41"/>
                      <a:pt x="355" y="41"/>
                    </a:cubicBezTo>
                    <a:cubicBezTo>
                      <a:pt x="355" y="55"/>
                      <a:pt x="355" y="55"/>
                      <a:pt x="341" y="55"/>
                    </a:cubicBezTo>
                    <a:cubicBezTo>
                      <a:pt x="328" y="68"/>
                      <a:pt x="328" y="41"/>
                      <a:pt x="314" y="28"/>
                    </a:cubicBezTo>
                    <a:cubicBezTo>
                      <a:pt x="287" y="14"/>
                      <a:pt x="260" y="14"/>
                      <a:pt x="246" y="41"/>
                    </a:cubicBezTo>
                    <a:cubicBezTo>
                      <a:pt x="246" y="55"/>
                      <a:pt x="246" y="68"/>
                      <a:pt x="232" y="68"/>
                    </a:cubicBezTo>
                    <a:cubicBezTo>
                      <a:pt x="232" y="82"/>
                      <a:pt x="219" y="68"/>
                      <a:pt x="219" y="55"/>
                    </a:cubicBezTo>
                    <a:cubicBezTo>
                      <a:pt x="205" y="55"/>
                      <a:pt x="191" y="55"/>
                      <a:pt x="178" y="55"/>
                    </a:cubicBezTo>
                    <a:cubicBezTo>
                      <a:pt x="164" y="41"/>
                      <a:pt x="164" y="28"/>
                      <a:pt x="164" y="14"/>
                    </a:cubicBezTo>
                    <a:cubicBezTo>
                      <a:pt x="150" y="14"/>
                      <a:pt x="137" y="14"/>
                      <a:pt x="137" y="14"/>
                    </a:cubicBezTo>
                    <a:cubicBezTo>
                      <a:pt x="109" y="0"/>
                      <a:pt x="96" y="0"/>
                      <a:pt x="82" y="28"/>
                    </a:cubicBezTo>
                    <a:cubicBezTo>
                      <a:pt x="69" y="28"/>
                      <a:pt x="69" y="41"/>
                      <a:pt x="55" y="28"/>
                    </a:cubicBezTo>
                    <a:cubicBezTo>
                      <a:pt x="41" y="28"/>
                      <a:pt x="41" y="28"/>
                      <a:pt x="28" y="28"/>
                    </a:cubicBezTo>
                    <a:cubicBezTo>
                      <a:pt x="14" y="41"/>
                      <a:pt x="14" y="68"/>
                      <a:pt x="0" y="82"/>
                    </a:cubicBezTo>
                    <a:cubicBezTo>
                      <a:pt x="0" y="96"/>
                      <a:pt x="14" y="123"/>
                      <a:pt x="28" y="123"/>
                    </a:cubicBezTo>
                    <a:cubicBezTo>
                      <a:pt x="41" y="123"/>
                      <a:pt x="55" y="123"/>
                      <a:pt x="69" y="123"/>
                    </a:cubicBezTo>
                    <a:cubicBezTo>
                      <a:pt x="96" y="109"/>
                      <a:pt x="123" y="137"/>
                      <a:pt x="150" y="123"/>
                    </a:cubicBezTo>
                    <a:cubicBezTo>
                      <a:pt x="164" y="123"/>
                      <a:pt x="164" y="109"/>
                      <a:pt x="178" y="109"/>
                    </a:cubicBezTo>
                    <a:cubicBezTo>
                      <a:pt x="178" y="109"/>
                      <a:pt x="191" y="109"/>
                      <a:pt x="205" y="109"/>
                    </a:cubicBezTo>
                    <a:cubicBezTo>
                      <a:pt x="219" y="123"/>
                      <a:pt x="232" y="123"/>
                      <a:pt x="246" y="123"/>
                    </a:cubicBezTo>
                    <a:cubicBezTo>
                      <a:pt x="260" y="123"/>
                      <a:pt x="260" y="109"/>
                      <a:pt x="260" y="109"/>
                    </a:cubicBezTo>
                    <a:cubicBezTo>
                      <a:pt x="273" y="109"/>
                      <a:pt x="287" y="109"/>
                      <a:pt x="300" y="123"/>
                    </a:cubicBezTo>
                    <a:cubicBezTo>
                      <a:pt x="300" y="123"/>
                      <a:pt x="314" y="123"/>
                      <a:pt x="328" y="123"/>
                    </a:cubicBezTo>
                    <a:cubicBezTo>
                      <a:pt x="341" y="123"/>
                      <a:pt x="341" y="123"/>
                      <a:pt x="355" y="123"/>
                    </a:cubicBezTo>
                    <a:cubicBezTo>
                      <a:pt x="369" y="109"/>
                      <a:pt x="382" y="123"/>
                      <a:pt x="396" y="123"/>
                    </a:cubicBezTo>
                    <a:cubicBezTo>
                      <a:pt x="410" y="137"/>
                      <a:pt x="423" y="123"/>
                      <a:pt x="437" y="123"/>
                    </a:cubicBezTo>
                    <a:cubicBezTo>
                      <a:pt x="464" y="109"/>
                      <a:pt x="505" y="137"/>
                      <a:pt x="532" y="109"/>
                    </a:cubicBezTo>
                    <a:cubicBezTo>
                      <a:pt x="546" y="109"/>
                      <a:pt x="546" y="82"/>
                      <a:pt x="546" y="68"/>
                    </a:cubicBezTo>
                  </a:path>
                </a:pathLst>
              </a:custGeom>
              <a:grpFill/>
              <a:ln>
                <a:noFill/>
              </a:ln>
              <a:effectLst/>
              <a:extLst>
                <a:ext uri="{91240B29-F687-4f45-9708-019B960494DF}">
                  <a14:hiddenLine xmlns:a14="http://schemas.microsoft.com/office/drawing/2010/main" xmlns="" w="9525" cap="flat">
                    <a:solidFill>
                      <a:srgbClr val="010101"/>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521" name="Freeform 147"/>
              <p:cNvSpPr>
                <a:spLocks noChangeArrowheads="1"/>
              </p:cNvSpPr>
              <p:nvPr/>
            </p:nvSpPr>
            <p:spPr bwMode="auto">
              <a:xfrm>
                <a:off x="10820037" y="7695099"/>
                <a:ext cx="474799" cy="196363"/>
              </a:xfrm>
              <a:custGeom>
                <a:avLst/>
                <a:gdLst>
                  <a:gd name="T0" fmla="*/ 287 w 465"/>
                  <a:gd name="T1" fmla="*/ 14 h 192"/>
                  <a:gd name="T2" fmla="*/ 287 w 465"/>
                  <a:gd name="T3" fmla="*/ 14 h 192"/>
                  <a:gd name="T4" fmla="*/ 287 w 465"/>
                  <a:gd name="T5" fmla="*/ 14 h 192"/>
                  <a:gd name="T6" fmla="*/ 287 w 465"/>
                  <a:gd name="T7" fmla="*/ 14 h 192"/>
                  <a:gd name="T8" fmla="*/ 232 w 465"/>
                  <a:gd name="T9" fmla="*/ 0 h 192"/>
                  <a:gd name="T10" fmla="*/ 0 w 465"/>
                  <a:gd name="T11" fmla="*/ 191 h 192"/>
                  <a:gd name="T12" fmla="*/ 464 w 465"/>
                  <a:gd name="T13" fmla="*/ 191 h 192"/>
                  <a:gd name="T14" fmla="*/ 287 w 465"/>
                  <a:gd name="T15" fmla="*/ 14 h 19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5" h="192">
                    <a:moveTo>
                      <a:pt x="287" y="14"/>
                    </a:moveTo>
                    <a:lnTo>
                      <a:pt x="287" y="14"/>
                    </a:lnTo>
                    <a:lnTo>
                      <a:pt x="287" y="14"/>
                    </a:lnTo>
                    <a:lnTo>
                      <a:pt x="287" y="14"/>
                    </a:lnTo>
                    <a:cubicBezTo>
                      <a:pt x="273" y="0"/>
                      <a:pt x="246" y="0"/>
                      <a:pt x="232" y="0"/>
                    </a:cubicBezTo>
                    <a:cubicBezTo>
                      <a:pt x="123" y="0"/>
                      <a:pt x="28" y="82"/>
                      <a:pt x="0" y="191"/>
                    </a:cubicBezTo>
                    <a:cubicBezTo>
                      <a:pt x="464" y="191"/>
                      <a:pt x="464" y="191"/>
                      <a:pt x="464" y="191"/>
                    </a:cubicBezTo>
                    <a:cubicBezTo>
                      <a:pt x="437" y="96"/>
                      <a:pt x="369" y="26"/>
                      <a:pt x="287" y="14"/>
                    </a:cubicBezTo>
                  </a:path>
                </a:pathLst>
              </a:custGeom>
              <a:grpFill/>
              <a:ln>
                <a:noFill/>
              </a:ln>
              <a:effectLst/>
              <a:extLst>
                <a:ext uri="{91240B29-F687-4f45-9708-019B960494DF}">
                  <a14:hiddenLine xmlns:a14="http://schemas.microsoft.com/office/drawing/2010/main" xmlns="" w="9525" cap="flat">
                    <a:solidFill>
                      <a:srgbClr val="010101"/>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522" name="Group 521"/>
            <p:cNvGrpSpPr/>
            <p:nvPr/>
          </p:nvGrpSpPr>
          <p:grpSpPr>
            <a:xfrm rot="21306954">
              <a:off x="6388554" y="10359398"/>
              <a:ext cx="764798" cy="727678"/>
              <a:chOff x="10774383" y="10183880"/>
              <a:chExt cx="561542" cy="534287"/>
            </a:xfrm>
            <a:solidFill>
              <a:schemeClr val="accent6"/>
            </a:solidFill>
          </p:grpSpPr>
          <p:sp>
            <p:nvSpPr>
              <p:cNvPr id="523" name="Freeform 175"/>
              <p:cNvSpPr>
                <a:spLocks noChangeArrowheads="1"/>
              </p:cNvSpPr>
              <p:nvPr/>
            </p:nvSpPr>
            <p:spPr bwMode="auto">
              <a:xfrm>
                <a:off x="10774383" y="10339142"/>
                <a:ext cx="561542" cy="379025"/>
              </a:xfrm>
              <a:custGeom>
                <a:avLst/>
                <a:gdLst>
                  <a:gd name="T0" fmla="*/ 0 w 547"/>
                  <a:gd name="T1" fmla="*/ 0 h 369"/>
                  <a:gd name="T2" fmla="*/ 0 w 547"/>
                  <a:gd name="T3" fmla="*/ 0 h 369"/>
                  <a:gd name="T4" fmla="*/ 0 w 547"/>
                  <a:gd name="T5" fmla="*/ 300 h 369"/>
                  <a:gd name="T6" fmla="*/ 28 w 547"/>
                  <a:gd name="T7" fmla="*/ 341 h 369"/>
                  <a:gd name="T8" fmla="*/ 69 w 547"/>
                  <a:gd name="T9" fmla="*/ 341 h 369"/>
                  <a:gd name="T10" fmla="*/ 69 w 547"/>
                  <a:gd name="T11" fmla="*/ 354 h 369"/>
                  <a:gd name="T12" fmla="*/ 82 w 547"/>
                  <a:gd name="T13" fmla="*/ 368 h 369"/>
                  <a:gd name="T14" fmla="*/ 96 w 547"/>
                  <a:gd name="T15" fmla="*/ 354 h 369"/>
                  <a:gd name="T16" fmla="*/ 96 w 547"/>
                  <a:gd name="T17" fmla="*/ 341 h 369"/>
                  <a:gd name="T18" fmla="*/ 451 w 547"/>
                  <a:gd name="T19" fmla="*/ 341 h 369"/>
                  <a:gd name="T20" fmla="*/ 451 w 547"/>
                  <a:gd name="T21" fmla="*/ 354 h 369"/>
                  <a:gd name="T22" fmla="*/ 464 w 547"/>
                  <a:gd name="T23" fmla="*/ 368 h 369"/>
                  <a:gd name="T24" fmla="*/ 478 w 547"/>
                  <a:gd name="T25" fmla="*/ 354 h 369"/>
                  <a:gd name="T26" fmla="*/ 478 w 547"/>
                  <a:gd name="T27" fmla="*/ 341 h 369"/>
                  <a:gd name="T28" fmla="*/ 505 w 547"/>
                  <a:gd name="T29" fmla="*/ 341 h 369"/>
                  <a:gd name="T30" fmla="*/ 546 w 547"/>
                  <a:gd name="T31" fmla="*/ 300 h 369"/>
                  <a:gd name="T32" fmla="*/ 546 w 547"/>
                  <a:gd name="T33" fmla="*/ 0 h 369"/>
                  <a:gd name="T34" fmla="*/ 0 w 547"/>
                  <a:gd name="T35" fmla="*/ 0 h 369"/>
                  <a:gd name="T36" fmla="*/ 437 w 547"/>
                  <a:gd name="T37" fmla="*/ 204 h 369"/>
                  <a:gd name="T38" fmla="*/ 437 w 547"/>
                  <a:gd name="T39" fmla="*/ 204 h 369"/>
                  <a:gd name="T40" fmla="*/ 396 w 547"/>
                  <a:gd name="T41" fmla="*/ 259 h 369"/>
                  <a:gd name="T42" fmla="*/ 150 w 547"/>
                  <a:gd name="T43" fmla="*/ 259 h 369"/>
                  <a:gd name="T44" fmla="*/ 109 w 547"/>
                  <a:gd name="T45" fmla="*/ 204 h 369"/>
                  <a:gd name="T46" fmla="*/ 109 w 547"/>
                  <a:gd name="T47" fmla="*/ 122 h 369"/>
                  <a:gd name="T48" fmla="*/ 150 w 547"/>
                  <a:gd name="T49" fmla="*/ 82 h 369"/>
                  <a:gd name="T50" fmla="*/ 396 w 547"/>
                  <a:gd name="T51" fmla="*/ 82 h 369"/>
                  <a:gd name="T52" fmla="*/ 437 w 547"/>
                  <a:gd name="T53" fmla="*/ 122 h 369"/>
                  <a:gd name="T54" fmla="*/ 437 w 547"/>
                  <a:gd name="T55" fmla="*/ 204 h 3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47" h="369">
                    <a:moveTo>
                      <a:pt x="0" y="0"/>
                    </a:moveTo>
                    <a:lnTo>
                      <a:pt x="0" y="0"/>
                    </a:lnTo>
                    <a:cubicBezTo>
                      <a:pt x="0" y="300"/>
                      <a:pt x="0" y="300"/>
                      <a:pt x="0" y="300"/>
                    </a:cubicBezTo>
                    <a:cubicBezTo>
                      <a:pt x="0" y="327"/>
                      <a:pt x="14" y="341"/>
                      <a:pt x="28" y="341"/>
                    </a:cubicBezTo>
                    <a:cubicBezTo>
                      <a:pt x="69" y="341"/>
                      <a:pt x="69" y="341"/>
                      <a:pt x="69" y="341"/>
                    </a:cubicBezTo>
                    <a:cubicBezTo>
                      <a:pt x="69" y="354"/>
                      <a:pt x="69" y="354"/>
                      <a:pt x="69" y="354"/>
                    </a:cubicBezTo>
                    <a:cubicBezTo>
                      <a:pt x="69" y="368"/>
                      <a:pt x="82" y="368"/>
                      <a:pt x="82" y="368"/>
                    </a:cubicBezTo>
                    <a:cubicBezTo>
                      <a:pt x="96" y="368"/>
                      <a:pt x="96" y="368"/>
                      <a:pt x="96" y="354"/>
                    </a:cubicBezTo>
                    <a:cubicBezTo>
                      <a:pt x="96" y="341"/>
                      <a:pt x="96" y="341"/>
                      <a:pt x="96" y="341"/>
                    </a:cubicBezTo>
                    <a:cubicBezTo>
                      <a:pt x="451" y="341"/>
                      <a:pt x="451" y="341"/>
                      <a:pt x="451" y="341"/>
                    </a:cubicBezTo>
                    <a:cubicBezTo>
                      <a:pt x="451" y="354"/>
                      <a:pt x="451" y="354"/>
                      <a:pt x="451" y="354"/>
                    </a:cubicBezTo>
                    <a:cubicBezTo>
                      <a:pt x="451" y="368"/>
                      <a:pt x="451" y="368"/>
                      <a:pt x="464" y="368"/>
                    </a:cubicBezTo>
                    <a:cubicBezTo>
                      <a:pt x="464" y="368"/>
                      <a:pt x="478" y="368"/>
                      <a:pt x="478" y="354"/>
                    </a:cubicBezTo>
                    <a:cubicBezTo>
                      <a:pt x="478" y="341"/>
                      <a:pt x="478" y="341"/>
                      <a:pt x="478" y="341"/>
                    </a:cubicBezTo>
                    <a:cubicBezTo>
                      <a:pt x="505" y="341"/>
                      <a:pt x="505" y="341"/>
                      <a:pt x="505" y="341"/>
                    </a:cubicBezTo>
                    <a:cubicBezTo>
                      <a:pt x="532" y="341"/>
                      <a:pt x="546" y="327"/>
                      <a:pt x="546" y="300"/>
                    </a:cubicBezTo>
                    <a:cubicBezTo>
                      <a:pt x="546" y="0"/>
                      <a:pt x="546" y="0"/>
                      <a:pt x="546" y="0"/>
                    </a:cubicBezTo>
                    <a:lnTo>
                      <a:pt x="0" y="0"/>
                    </a:lnTo>
                    <a:close/>
                    <a:moveTo>
                      <a:pt x="437" y="204"/>
                    </a:moveTo>
                    <a:lnTo>
                      <a:pt x="437" y="204"/>
                    </a:lnTo>
                    <a:cubicBezTo>
                      <a:pt x="437" y="232"/>
                      <a:pt x="423" y="259"/>
                      <a:pt x="396" y="259"/>
                    </a:cubicBezTo>
                    <a:cubicBezTo>
                      <a:pt x="150" y="259"/>
                      <a:pt x="150" y="259"/>
                      <a:pt x="150" y="259"/>
                    </a:cubicBezTo>
                    <a:cubicBezTo>
                      <a:pt x="123" y="259"/>
                      <a:pt x="109" y="232"/>
                      <a:pt x="109" y="204"/>
                    </a:cubicBezTo>
                    <a:cubicBezTo>
                      <a:pt x="109" y="122"/>
                      <a:pt x="109" y="122"/>
                      <a:pt x="109" y="122"/>
                    </a:cubicBezTo>
                    <a:cubicBezTo>
                      <a:pt x="109" y="95"/>
                      <a:pt x="123" y="82"/>
                      <a:pt x="150" y="82"/>
                    </a:cubicBezTo>
                    <a:cubicBezTo>
                      <a:pt x="396" y="82"/>
                      <a:pt x="396" y="82"/>
                      <a:pt x="396" y="82"/>
                    </a:cubicBezTo>
                    <a:cubicBezTo>
                      <a:pt x="423" y="82"/>
                      <a:pt x="437" y="95"/>
                      <a:pt x="437" y="122"/>
                    </a:cubicBezTo>
                    <a:lnTo>
                      <a:pt x="437" y="204"/>
                    </a:lnTo>
                    <a:close/>
                  </a:path>
                </a:pathLst>
              </a:custGeom>
              <a:grpFill/>
              <a:ln>
                <a:noFill/>
              </a:ln>
              <a:effectLst/>
              <a:extLst>
                <a:ext uri="{91240B29-F687-4f45-9708-019B960494DF}">
                  <a14:hiddenLine xmlns:a14="http://schemas.microsoft.com/office/drawing/2010/main" xmlns="" w="9525" cap="flat">
                    <a:solidFill>
                      <a:srgbClr val="010101"/>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524" name="Freeform 176"/>
              <p:cNvSpPr>
                <a:spLocks noChangeArrowheads="1"/>
              </p:cNvSpPr>
              <p:nvPr/>
            </p:nvSpPr>
            <p:spPr bwMode="auto">
              <a:xfrm>
                <a:off x="10774383" y="10183880"/>
                <a:ext cx="561542" cy="123297"/>
              </a:xfrm>
              <a:custGeom>
                <a:avLst/>
                <a:gdLst>
                  <a:gd name="T0" fmla="*/ 546 w 547"/>
                  <a:gd name="T1" fmla="*/ 123 h 124"/>
                  <a:gd name="T2" fmla="*/ 546 w 547"/>
                  <a:gd name="T3" fmla="*/ 123 h 124"/>
                  <a:gd name="T4" fmla="*/ 546 w 547"/>
                  <a:gd name="T5" fmla="*/ 41 h 124"/>
                  <a:gd name="T6" fmla="*/ 505 w 547"/>
                  <a:gd name="T7" fmla="*/ 0 h 124"/>
                  <a:gd name="T8" fmla="*/ 28 w 547"/>
                  <a:gd name="T9" fmla="*/ 0 h 124"/>
                  <a:gd name="T10" fmla="*/ 0 w 547"/>
                  <a:gd name="T11" fmla="*/ 41 h 124"/>
                  <a:gd name="T12" fmla="*/ 0 w 547"/>
                  <a:gd name="T13" fmla="*/ 123 h 124"/>
                  <a:gd name="T14" fmla="*/ 546 w 547"/>
                  <a:gd name="T15" fmla="*/ 123 h 124"/>
                  <a:gd name="T16" fmla="*/ 287 w 547"/>
                  <a:gd name="T17" fmla="*/ 55 h 124"/>
                  <a:gd name="T18" fmla="*/ 287 w 547"/>
                  <a:gd name="T19" fmla="*/ 55 h 124"/>
                  <a:gd name="T20" fmla="*/ 314 w 547"/>
                  <a:gd name="T21" fmla="*/ 55 h 124"/>
                  <a:gd name="T22" fmla="*/ 328 w 547"/>
                  <a:gd name="T23" fmla="*/ 82 h 124"/>
                  <a:gd name="T24" fmla="*/ 314 w 547"/>
                  <a:gd name="T25" fmla="*/ 96 h 124"/>
                  <a:gd name="T26" fmla="*/ 287 w 547"/>
                  <a:gd name="T27" fmla="*/ 96 h 124"/>
                  <a:gd name="T28" fmla="*/ 273 w 547"/>
                  <a:gd name="T29" fmla="*/ 82 h 124"/>
                  <a:gd name="T30" fmla="*/ 287 w 547"/>
                  <a:gd name="T31" fmla="*/ 55 h 124"/>
                  <a:gd name="T32" fmla="*/ 219 w 547"/>
                  <a:gd name="T33" fmla="*/ 55 h 124"/>
                  <a:gd name="T34" fmla="*/ 219 w 547"/>
                  <a:gd name="T35" fmla="*/ 55 h 124"/>
                  <a:gd name="T36" fmla="*/ 232 w 547"/>
                  <a:gd name="T37" fmla="*/ 55 h 124"/>
                  <a:gd name="T38" fmla="*/ 260 w 547"/>
                  <a:gd name="T39" fmla="*/ 82 h 124"/>
                  <a:gd name="T40" fmla="*/ 232 w 547"/>
                  <a:gd name="T41" fmla="*/ 96 h 124"/>
                  <a:gd name="T42" fmla="*/ 219 w 547"/>
                  <a:gd name="T43" fmla="*/ 96 h 124"/>
                  <a:gd name="T44" fmla="*/ 191 w 547"/>
                  <a:gd name="T45" fmla="*/ 82 h 124"/>
                  <a:gd name="T46" fmla="*/ 219 w 547"/>
                  <a:gd name="T47" fmla="*/ 55 h 124"/>
                  <a:gd name="T48" fmla="*/ 137 w 547"/>
                  <a:gd name="T49" fmla="*/ 55 h 124"/>
                  <a:gd name="T50" fmla="*/ 137 w 547"/>
                  <a:gd name="T51" fmla="*/ 55 h 124"/>
                  <a:gd name="T52" fmla="*/ 164 w 547"/>
                  <a:gd name="T53" fmla="*/ 55 h 124"/>
                  <a:gd name="T54" fmla="*/ 178 w 547"/>
                  <a:gd name="T55" fmla="*/ 82 h 124"/>
                  <a:gd name="T56" fmla="*/ 164 w 547"/>
                  <a:gd name="T57" fmla="*/ 96 h 124"/>
                  <a:gd name="T58" fmla="*/ 137 w 547"/>
                  <a:gd name="T59" fmla="*/ 96 h 124"/>
                  <a:gd name="T60" fmla="*/ 123 w 547"/>
                  <a:gd name="T61" fmla="*/ 82 h 124"/>
                  <a:gd name="T62" fmla="*/ 137 w 547"/>
                  <a:gd name="T63" fmla="*/ 55 h 124"/>
                  <a:gd name="T64" fmla="*/ 55 w 547"/>
                  <a:gd name="T65" fmla="*/ 55 h 124"/>
                  <a:gd name="T66" fmla="*/ 55 w 547"/>
                  <a:gd name="T67" fmla="*/ 55 h 124"/>
                  <a:gd name="T68" fmla="*/ 82 w 547"/>
                  <a:gd name="T69" fmla="*/ 55 h 124"/>
                  <a:gd name="T70" fmla="*/ 96 w 547"/>
                  <a:gd name="T71" fmla="*/ 82 h 124"/>
                  <a:gd name="T72" fmla="*/ 82 w 547"/>
                  <a:gd name="T73" fmla="*/ 96 h 124"/>
                  <a:gd name="T74" fmla="*/ 55 w 547"/>
                  <a:gd name="T75" fmla="*/ 96 h 124"/>
                  <a:gd name="T76" fmla="*/ 41 w 547"/>
                  <a:gd name="T77" fmla="*/ 82 h 124"/>
                  <a:gd name="T78" fmla="*/ 55 w 547"/>
                  <a:gd name="T79" fmla="*/ 55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47" h="124">
                    <a:moveTo>
                      <a:pt x="546" y="123"/>
                    </a:moveTo>
                    <a:lnTo>
                      <a:pt x="546" y="123"/>
                    </a:lnTo>
                    <a:cubicBezTo>
                      <a:pt x="546" y="41"/>
                      <a:pt x="546" y="41"/>
                      <a:pt x="546" y="41"/>
                    </a:cubicBezTo>
                    <a:cubicBezTo>
                      <a:pt x="546" y="14"/>
                      <a:pt x="532" y="0"/>
                      <a:pt x="505" y="0"/>
                    </a:cubicBezTo>
                    <a:cubicBezTo>
                      <a:pt x="28" y="0"/>
                      <a:pt x="28" y="0"/>
                      <a:pt x="28" y="0"/>
                    </a:cubicBezTo>
                    <a:cubicBezTo>
                      <a:pt x="14" y="0"/>
                      <a:pt x="0" y="14"/>
                      <a:pt x="0" y="41"/>
                    </a:cubicBezTo>
                    <a:cubicBezTo>
                      <a:pt x="0" y="123"/>
                      <a:pt x="0" y="123"/>
                      <a:pt x="0" y="123"/>
                    </a:cubicBezTo>
                    <a:lnTo>
                      <a:pt x="546" y="123"/>
                    </a:lnTo>
                    <a:close/>
                    <a:moveTo>
                      <a:pt x="287" y="55"/>
                    </a:moveTo>
                    <a:lnTo>
                      <a:pt x="287" y="55"/>
                    </a:lnTo>
                    <a:cubicBezTo>
                      <a:pt x="314" y="55"/>
                      <a:pt x="314" y="55"/>
                      <a:pt x="314" y="55"/>
                    </a:cubicBezTo>
                    <a:cubicBezTo>
                      <a:pt x="328" y="55"/>
                      <a:pt x="328" y="69"/>
                      <a:pt x="328" y="82"/>
                    </a:cubicBezTo>
                    <a:cubicBezTo>
                      <a:pt x="328" y="82"/>
                      <a:pt x="328" y="96"/>
                      <a:pt x="314" y="96"/>
                    </a:cubicBezTo>
                    <a:cubicBezTo>
                      <a:pt x="287" y="96"/>
                      <a:pt x="287" y="96"/>
                      <a:pt x="287" y="96"/>
                    </a:cubicBezTo>
                    <a:lnTo>
                      <a:pt x="273" y="82"/>
                    </a:lnTo>
                    <a:cubicBezTo>
                      <a:pt x="273" y="69"/>
                      <a:pt x="287" y="55"/>
                      <a:pt x="287" y="55"/>
                    </a:cubicBezTo>
                    <a:close/>
                    <a:moveTo>
                      <a:pt x="219" y="55"/>
                    </a:moveTo>
                    <a:lnTo>
                      <a:pt x="219" y="55"/>
                    </a:lnTo>
                    <a:cubicBezTo>
                      <a:pt x="232" y="55"/>
                      <a:pt x="232" y="55"/>
                      <a:pt x="232" y="55"/>
                    </a:cubicBezTo>
                    <a:cubicBezTo>
                      <a:pt x="246" y="55"/>
                      <a:pt x="260" y="69"/>
                      <a:pt x="260" y="82"/>
                    </a:cubicBezTo>
                    <a:cubicBezTo>
                      <a:pt x="260" y="82"/>
                      <a:pt x="246" y="96"/>
                      <a:pt x="232" y="96"/>
                    </a:cubicBezTo>
                    <a:cubicBezTo>
                      <a:pt x="219" y="96"/>
                      <a:pt x="219" y="96"/>
                      <a:pt x="219" y="96"/>
                    </a:cubicBezTo>
                    <a:cubicBezTo>
                      <a:pt x="205" y="96"/>
                      <a:pt x="191" y="82"/>
                      <a:pt x="191" y="82"/>
                    </a:cubicBezTo>
                    <a:cubicBezTo>
                      <a:pt x="191" y="69"/>
                      <a:pt x="205" y="55"/>
                      <a:pt x="219" y="55"/>
                    </a:cubicBezTo>
                    <a:close/>
                    <a:moveTo>
                      <a:pt x="137" y="55"/>
                    </a:moveTo>
                    <a:lnTo>
                      <a:pt x="137" y="55"/>
                    </a:lnTo>
                    <a:cubicBezTo>
                      <a:pt x="164" y="55"/>
                      <a:pt x="164" y="55"/>
                      <a:pt x="164" y="55"/>
                    </a:cubicBezTo>
                    <a:cubicBezTo>
                      <a:pt x="164" y="55"/>
                      <a:pt x="178" y="69"/>
                      <a:pt x="178" y="82"/>
                    </a:cubicBezTo>
                    <a:lnTo>
                      <a:pt x="164" y="96"/>
                    </a:lnTo>
                    <a:cubicBezTo>
                      <a:pt x="137" y="96"/>
                      <a:pt x="137" y="96"/>
                      <a:pt x="137" y="96"/>
                    </a:cubicBezTo>
                    <a:cubicBezTo>
                      <a:pt x="123" y="96"/>
                      <a:pt x="123" y="82"/>
                      <a:pt x="123" y="82"/>
                    </a:cubicBezTo>
                    <a:cubicBezTo>
                      <a:pt x="123" y="69"/>
                      <a:pt x="123" y="55"/>
                      <a:pt x="137" y="55"/>
                    </a:cubicBezTo>
                    <a:close/>
                    <a:moveTo>
                      <a:pt x="55" y="55"/>
                    </a:moveTo>
                    <a:lnTo>
                      <a:pt x="55" y="55"/>
                    </a:lnTo>
                    <a:cubicBezTo>
                      <a:pt x="82" y="55"/>
                      <a:pt x="82" y="55"/>
                      <a:pt x="82" y="55"/>
                    </a:cubicBezTo>
                    <a:cubicBezTo>
                      <a:pt x="96" y="55"/>
                      <a:pt x="96" y="69"/>
                      <a:pt x="96" y="82"/>
                    </a:cubicBezTo>
                    <a:cubicBezTo>
                      <a:pt x="96" y="82"/>
                      <a:pt x="96" y="96"/>
                      <a:pt x="82" y="96"/>
                    </a:cubicBezTo>
                    <a:cubicBezTo>
                      <a:pt x="55" y="96"/>
                      <a:pt x="55" y="96"/>
                      <a:pt x="55" y="96"/>
                    </a:cubicBezTo>
                    <a:lnTo>
                      <a:pt x="41" y="82"/>
                    </a:lnTo>
                    <a:cubicBezTo>
                      <a:pt x="41" y="69"/>
                      <a:pt x="55" y="55"/>
                      <a:pt x="55" y="55"/>
                    </a:cubicBezTo>
                    <a:close/>
                  </a:path>
                </a:pathLst>
              </a:custGeom>
              <a:grpFill/>
              <a:ln>
                <a:noFill/>
              </a:ln>
              <a:effectLst/>
              <a:extLst>
                <a:ext uri="{91240B29-F687-4f45-9708-019B960494DF}">
                  <a14:hiddenLine xmlns:a14="http://schemas.microsoft.com/office/drawing/2010/main" xmlns="" w="9525" cap="flat">
                    <a:solidFill>
                      <a:srgbClr val="010101"/>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525" name="Group 524"/>
            <p:cNvGrpSpPr/>
            <p:nvPr/>
          </p:nvGrpSpPr>
          <p:grpSpPr>
            <a:xfrm rot="21306954">
              <a:off x="10969604" y="8262343"/>
              <a:ext cx="498186" cy="494297"/>
              <a:chOff x="10774383" y="11430551"/>
              <a:chExt cx="566107" cy="561688"/>
            </a:xfrm>
            <a:solidFill>
              <a:schemeClr val="accent3"/>
            </a:solidFill>
          </p:grpSpPr>
          <p:sp>
            <p:nvSpPr>
              <p:cNvPr id="526" name="Freeform 173"/>
              <p:cNvSpPr>
                <a:spLocks noChangeArrowheads="1"/>
              </p:cNvSpPr>
              <p:nvPr/>
            </p:nvSpPr>
            <p:spPr bwMode="auto">
              <a:xfrm>
                <a:off x="10806341" y="11430551"/>
                <a:ext cx="534149" cy="561688"/>
              </a:xfrm>
              <a:custGeom>
                <a:avLst/>
                <a:gdLst>
                  <a:gd name="T0" fmla="*/ 504 w 519"/>
                  <a:gd name="T1" fmla="*/ 0 h 547"/>
                  <a:gd name="T2" fmla="*/ 504 w 519"/>
                  <a:gd name="T3" fmla="*/ 0 h 547"/>
                  <a:gd name="T4" fmla="*/ 13 w 519"/>
                  <a:gd name="T5" fmla="*/ 0 h 547"/>
                  <a:gd name="T6" fmla="*/ 0 w 519"/>
                  <a:gd name="T7" fmla="*/ 13 h 547"/>
                  <a:gd name="T8" fmla="*/ 0 w 519"/>
                  <a:gd name="T9" fmla="*/ 205 h 547"/>
                  <a:gd name="T10" fmla="*/ 13 w 519"/>
                  <a:gd name="T11" fmla="*/ 218 h 547"/>
                  <a:gd name="T12" fmla="*/ 177 w 519"/>
                  <a:gd name="T13" fmla="*/ 218 h 547"/>
                  <a:gd name="T14" fmla="*/ 177 w 519"/>
                  <a:gd name="T15" fmla="*/ 286 h 547"/>
                  <a:gd name="T16" fmla="*/ 191 w 519"/>
                  <a:gd name="T17" fmla="*/ 300 h 547"/>
                  <a:gd name="T18" fmla="*/ 204 w 519"/>
                  <a:gd name="T19" fmla="*/ 286 h 547"/>
                  <a:gd name="T20" fmla="*/ 204 w 519"/>
                  <a:gd name="T21" fmla="*/ 218 h 547"/>
                  <a:gd name="T22" fmla="*/ 368 w 519"/>
                  <a:gd name="T23" fmla="*/ 218 h 547"/>
                  <a:gd name="T24" fmla="*/ 368 w 519"/>
                  <a:gd name="T25" fmla="*/ 450 h 547"/>
                  <a:gd name="T26" fmla="*/ 313 w 519"/>
                  <a:gd name="T27" fmla="*/ 450 h 547"/>
                  <a:gd name="T28" fmla="*/ 313 w 519"/>
                  <a:gd name="T29" fmla="*/ 450 h 547"/>
                  <a:gd name="T30" fmla="*/ 27 w 519"/>
                  <a:gd name="T31" fmla="*/ 450 h 547"/>
                  <a:gd name="T32" fmla="*/ 27 w 519"/>
                  <a:gd name="T33" fmla="*/ 450 h 547"/>
                  <a:gd name="T34" fmla="*/ 13 w 519"/>
                  <a:gd name="T35" fmla="*/ 450 h 547"/>
                  <a:gd name="T36" fmla="*/ 0 w 519"/>
                  <a:gd name="T37" fmla="*/ 464 h 547"/>
                  <a:gd name="T38" fmla="*/ 0 w 519"/>
                  <a:gd name="T39" fmla="*/ 532 h 547"/>
                  <a:gd name="T40" fmla="*/ 13 w 519"/>
                  <a:gd name="T41" fmla="*/ 546 h 547"/>
                  <a:gd name="T42" fmla="*/ 504 w 519"/>
                  <a:gd name="T43" fmla="*/ 546 h 547"/>
                  <a:gd name="T44" fmla="*/ 518 w 519"/>
                  <a:gd name="T45" fmla="*/ 532 h 547"/>
                  <a:gd name="T46" fmla="*/ 518 w 519"/>
                  <a:gd name="T47" fmla="*/ 13 h 547"/>
                  <a:gd name="T48" fmla="*/ 504 w 519"/>
                  <a:gd name="T49" fmla="*/ 0 h 5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19" h="547">
                    <a:moveTo>
                      <a:pt x="504" y="0"/>
                    </a:moveTo>
                    <a:lnTo>
                      <a:pt x="504" y="0"/>
                    </a:lnTo>
                    <a:cubicBezTo>
                      <a:pt x="13" y="0"/>
                      <a:pt x="13" y="0"/>
                      <a:pt x="13" y="0"/>
                    </a:cubicBezTo>
                    <a:cubicBezTo>
                      <a:pt x="13" y="0"/>
                      <a:pt x="0" y="0"/>
                      <a:pt x="0" y="13"/>
                    </a:cubicBezTo>
                    <a:cubicBezTo>
                      <a:pt x="0" y="205"/>
                      <a:pt x="0" y="205"/>
                      <a:pt x="0" y="205"/>
                    </a:cubicBezTo>
                    <a:cubicBezTo>
                      <a:pt x="0" y="218"/>
                      <a:pt x="13" y="218"/>
                      <a:pt x="13" y="218"/>
                    </a:cubicBezTo>
                    <a:cubicBezTo>
                      <a:pt x="177" y="218"/>
                      <a:pt x="177" y="218"/>
                      <a:pt x="177" y="218"/>
                    </a:cubicBezTo>
                    <a:cubicBezTo>
                      <a:pt x="177" y="286"/>
                      <a:pt x="177" y="286"/>
                      <a:pt x="177" y="286"/>
                    </a:cubicBezTo>
                    <a:lnTo>
                      <a:pt x="191" y="300"/>
                    </a:lnTo>
                    <a:cubicBezTo>
                      <a:pt x="204" y="300"/>
                      <a:pt x="204" y="286"/>
                      <a:pt x="204" y="286"/>
                    </a:cubicBezTo>
                    <a:cubicBezTo>
                      <a:pt x="204" y="218"/>
                      <a:pt x="204" y="218"/>
                      <a:pt x="204" y="218"/>
                    </a:cubicBezTo>
                    <a:cubicBezTo>
                      <a:pt x="368" y="218"/>
                      <a:pt x="368" y="218"/>
                      <a:pt x="368" y="218"/>
                    </a:cubicBezTo>
                    <a:cubicBezTo>
                      <a:pt x="368" y="450"/>
                      <a:pt x="368" y="450"/>
                      <a:pt x="368" y="450"/>
                    </a:cubicBezTo>
                    <a:cubicBezTo>
                      <a:pt x="313" y="450"/>
                      <a:pt x="313" y="450"/>
                      <a:pt x="313" y="450"/>
                    </a:cubicBezTo>
                    <a:lnTo>
                      <a:pt x="313" y="450"/>
                    </a:lnTo>
                    <a:cubicBezTo>
                      <a:pt x="27" y="450"/>
                      <a:pt x="27" y="450"/>
                      <a:pt x="27" y="450"/>
                    </a:cubicBezTo>
                    <a:lnTo>
                      <a:pt x="27" y="450"/>
                    </a:lnTo>
                    <a:cubicBezTo>
                      <a:pt x="13" y="450"/>
                      <a:pt x="13" y="450"/>
                      <a:pt x="13" y="450"/>
                    </a:cubicBezTo>
                    <a:lnTo>
                      <a:pt x="0" y="464"/>
                    </a:lnTo>
                    <a:cubicBezTo>
                      <a:pt x="0" y="532"/>
                      <a:pt x="0" y="532"/>
                      <a:pt x="0" y="532"/>
                    </a:cubicBezTo>
                    <a:cubicBezTo>
                      <a:pt x="0" y="546"/>
                      <a:pt x="13" y="546"/>
                      <a:pt x="13" y="546"/>
                    </a:cubicBezTo>
                    <a:cubicBezTo>
                      <a:pt x="504" y="546"/>
                      <a:pt x="504" y="546"/>
                      <a:pt x="504" y="546"/>
                    </a:cubicBezTo>
                    <a:cubicBezTo>
                      <a:pt x="518" y="546"/>
                      <a:pt x="518" y="546"/>
                      <a:pt x="518" y="532"/>
                    </a:cubicBezTo>
                    <a:cubicBezTo>
                      <a:pt x="518" y="13"/>
                      <a:pt x="518" y="13"/>
                      <a:pt x="518" y="13"/>
                    </a:cubicBezTo>
                    <a:cubicBezTo>
                      <a:pt x="518" y="0"/>
                      <a:pt x="518" y="0"/>
                      <a:pt x="504" y="0"/>
                    </a:cubicBezTo>
                  </a:path>
                </a:pathLst>
              </a:custGeom>
              <a:grpFill/>
              <a:ln>
                <a:noFill/>
              </a:ln>
              <a:effectLst/>
              <a:extLst>
                <a:ext uri="{91240B29-F687-4f45-9708-019B960494DF}">
                  <a14:hiddenLine xmlns:a14="http://schemas.microsoft.com/office/drawing/2010/main" xmlns="" w="9525" cap="flat">
                    <a:solidFill>
                      <a:srgbClr val="010101"/>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527" name="Freeform 174"/>
              <p:cNvSpPr>
                <a:spLocks noChangeArrowheads="1"/>
              </p:cNvSpPr>
              <p:nvPr/>
            </p:nvSpPr>
            <p:spPr bwMode="auto">
              <a:xfrm>
                <a:off x="10774383" y="11681713"/>
                <a:ext cx="210009" cy="27400"/>
              </a:xfrm>
              <a:custGeom>
                <a:avLst/>
                <a:gdLst>
                  <a:gd name="T0" fmla="*/ 205 w 206"/>
                  <a:gd name="T1" fmla="*/ 14 h 29"/>
                  <a:gd name="T2" fmla="*/ 205 w 206"/>
                  <a:gd name="T3" fmla="*/ 14 h 29"/>
                  <a:gd name="T4" fmla="*/ 191 w 206"/>
                  <a:gd name="T5" fmla="*/ 0 h 29"/>
                  <a:gd name="T6" fmla="*/ 14 w 206"/>
                  <a:gd name="T7" fmla="*/ 0 h 29"/>
                  <a:gd name="T8" fmla="*/ 0 w 206"/>
                  <a:gd name="T9" fmla="*/ 14 h 29"/>
                  <a:gd name="T10" fmla="*/ 14 w 206"/>
                  <a:gd name="T11" fmla="*/ 28 h 29"/>
                  <a:gd name="T12" fmla="*/ 191 w 206"/>
                  <a:gd name="T13" fmla="*/ 28 h 29"/>
                  <a:gd name="T14" fmla="*/ 205 w 206"/>
                  <a:gd name="T15" fmla="*/ 14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6" h="29">
                    <a:moveTo>
                      <a:pt x="205" y="14"/>
                    </a:moveTo>
                    <a:lnTo>
                      <a:pt x="205" y="14"/>
                    </a:lnTo>
                    <a:lnTo>
                      <a:pt x="191" y="0"/>
                    </a:lnTo>
                    <a:cubicBezTo>
                      <a:pt x="14" y="0"/>
                      <a:pt x="14" y="0"/>
                      <a:pt x="14" y="0"/>
                    </a:cubicBezTo>
                    <a:cubicBezTo>
                      <a:pt x="0" y="0"/>
                      <a:pt x="0" y="14"/>
                      <a:pt x="0" y="14"/>
                    </a:cubicBezTo>
                    <a:cubicBezTo>
                      <a:pt x="0" y="28"/>
                      <a:pt x="0" y="28"/>
                      <a:pt x="14" y="28"/>
                    </a:cubicBezTo>
                    <a:cubicBezTo>
                      <a:pt x="191" y="28"/>
                      <a:pt x="191" y="28"/>
                      <a:pt x="191" y="28"/>
                    </a:cubicBezTo>
                    <a:cubicBezTo>
                      <a:pt x="191" y="28"/>
                      <a:pt x="205" y="28"/>
                      <a:pt x="205" y="14"/>
                    </a:cubicBezTo>
                  </a:path>
                </a:pathLst>
              </a:custGeom>
              <a:grpFill/>
              <a:ln>
                <a:noFill/>
              </a:ln>
              <a:effectLst/>
              <a:extLst>
                <a:ext uri="{91240B29-F687-4f45-9708-019B960494DF}">
                  <a14:hiddenLine xmlns:a14="http://schemas.microsoft.com/office/drawing/2010/main" xmlns="" w="9525" cap="flat">
                    <a:solidFill>
                      <a:srgbClr val="010101"/>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528" name="Freeform 916"/>
              <p:cNvSpPr>
                <a:spLocks noChangeArrowheads="1"/>
              </p:cNvSpPr>
              <p:nvPr/>
            </p:nvSpPr>
            <p:spPr bwMode="auto">
              <a:xfrm>
                <a:off x="10861126" y="11754776"/>
                <a:ext cx="237401" cy="136997"/>
              </a:xfrm>
              <a:custGeom>
                <a:avLst/>
                <a:gdLst>
                  <a:gd name="T0" fmla="*/ 55 w 233"/>
                  <a:gd name="T1" fmla="*/ 0 h 137"/>
                  <a:gd name="T2" fmla="*/ 55 w 233"/>
                  <a:gd name="T3" fmla="*/ 0 h 137"/>
                  <a:gd name="T4" fmla="*/ 55 w 233"/>
                  <a:gd name="T5" fmla="*/ 13 h 137"/>
                  <a:gd name="T6" fmla="*/ 27 w 233"/>
                  <a:gd name="T7" fmla="*/ 0 h 137"/>
                  <a:gd name="T8" fmla="*/ 0 w 233"/>
                  <a:gd name="T9" fmla="*/ 54 h 137"/>
                  <a:gd name="T10" fmla="*/ 41 w 233"/>
                  <a:gd name="T11" fmla="*/ 109 h 137"/>
                  <a:gd name="T12" fmla="*/ 55 w 233"/>
                  <a:gd name="T13" fmla="*/ 95 h 137"/>
                  <a:gd name="T14" fmla="*/ 123 w 233"/>
                  <a:gd name="T15" fmla="*/ 136 h 137"/>
                  <a:gd name="T16" fmla="*/ 164 w 233"/>
                  <a:gd name="T17" fmla="*/ 136 h 137"/>
                  <a:gd name="T18" fmla="*/ 232 w 233"/>
                  <a:gd name="T19" fmla="*/ 68 h 137"/>
                  <a:gd name="T20" fmla="*/ 232 w 233"/>
                  <a:gd name="T21" fmla="*/ 0 h 137"/>
                  <a:gd name="T22" fmla="*/ 55 w 233"/>
                  <a:gd name="T23" fmla="*/ 0 h 137"/>
                  <a:gd name="T24" fmla="*/ 41 w 233"/>
                  <a:gd name="T25" fmla="*/ 95 h 137"/>
                  <a:gd name="T26" fmla="*/ 41 w 233"/>
                  <a:gd name="T27" fmla="*/ 95 h 137"/>
                  <a:gd name="T28" fmla="*/ 14 w 233"/>
                  <a:gd name="T29" fmla="*/ 54 h 137"/>
                  <a:gd name="T30" fmla="*/ 27 w 233"/>
                  <a:gd name="T31" fmla="*/ 13 h 137"/>
                  <a:gd name="T32" fmla="*/ 55 w 233"/>
                  <a:gd name="T33" fmla="*/ 27 h 137"/>
                  <a:gd name="T34" fmla="*/ 55 w 233"/>
                  <a:gd name="T35" fmla="*/ 68 h 137"/>
                  <a:gd name="T36" fmla="*/ 55 w 233"/>
                  <a:gd name="T37" fmla="*/ 82 h 137"/>
                  <a:gd name="T38" fmla="*/ 41 w 233"/>
                  <a:gd name="T39" fmla="*/ 95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33" h="137">
                    <a:moveTo>
                      <a:pt x="55" y="0"/>
                    </a:moveTo>
                    <a:lnTo>
                      <a:pt x="55" y="0"/>
                    </a:lnTo>
                    <a:cubicBezTo>
                      <a:pt x="55" y="13"/>
                      <a:pt x="55" y="13"/>
                      <a:pt x="55" y="13"/>
                    </a:cubicBezTo>
                    <a:cubicBezTo>
                      <a:pt x="41" y="13"/>
                      <a:pt x="41" y="0"/>
                      <a:pt x="27" y="0"/>
                    </a:cubicBezTo>
                    <a:cubicBezTo>
                      <a:pt x="14" y="13"/>
                      <a:pt x="0" y="27"/>
                      <a:pt x="0" y="54"/>
                    </a:cubicBezTo>
                    <a:cubicBezTo>
                      <a:pt x="14" y="82"/>
                      <a:pt x="27" y="109"/>
                      <a:pt x="41" y="109"/>
                    </a:cubicBezTo>
                    <a:cubicBezTo>
                      <a:pt x="55" y="109"/>
                      <a:pt x="55" y="95"/>
                      <a:pt x="55" y="95"/>
                    </a:cubicBezTo>
                    <a:cubicBezTo>
                      <a:pt x="68" y="123"/>
                      <a:pt x="96" y="136"/>
                      <a:pt x="123" y="136"/>
                    </a:cubicBezTo>
                    <a:cubicBezTo>
                      <a:pt x="164" y="136"/>
                      <a:pt x="164" y="136"/>
                      <a:pt x="164" y="136"/>
                    </a:cubicBezTo>
                    <a:cubicBezTo>
                      <a:pt x="191" y="136"/>
                      <a:pt x="232" y="109"/>
                      <a:pt x="232" y="68"/>
                    </a:cubicBezTo>
                    <a:cubicBezTo>
                      <a:pt x="232" y="0"/>
                      <a:pt x="232" y="0"/>
                      <a:pt x="232" y="0"/>
                    </a:cubicBezTo>
                    <a:lnTo>
                      <a:pt x="55" y="0"/>
                    </a:lnTo>
                    <a:close/>
                    <a:moveTo>
                      <a:pt x="41" y="95"/>
                    </a:moveTo>
                    <a:lnTo>
                      <a:pt x="41" y="95"/>
                    </a:lnTo>
                    <a:cubicBezTo>
                      <a:pt x="41" y="95"/>
                      <a:pt x="27" y="82"/>
                      <a:pt x="14" y="54"/>
                    </a:cubicBezTo>
                    <a:cubicBezTo>
                      <a:pt x="14" y="41"/>
                      <a:pt x="27" y="13"/>
                      <a:pt x="27" y="13"/>
                    </a:cubicBezTo>
                    <a:cubicBezTo>
                      <a:pt x="41" y="13"/>
                      <a:pt x="41" y="27"/>
                      <a:pt x="55" y="27"/>
                    </a:cubicBezTo>
                    <a:cubicBezTo>
                      <a:pt x="55" y="68"/>
                      <a:pt x="55" y="68"/>
                      <a:pt x="55" y="68"/>
                    </a:cubicBezTo>
                    <a:cubicBezTo>
                      <a:pt x="55" y="82"/>
                      <a:pt x="55" y="82"/>
                      <a:pt x="55" y="82"/>
                    </a:cubicBezTo>
                    <a:cubicBezTo>
                      <a:pt x="55" y="95"/>
                      <a:pt x="41" y="95"/>
                      <a:pt x="41" y="95"/>
                    </a:cubicBezTo>
                    <a:close/>
                  </a:path>
                </a:pathLst>
              </a:custGeom>
              <a:grpFill/>
              <a:ln>
                <a:noFill/>
              </a:ln>
              <a:effectLst/>
              <a:extLst>
                <a:ext uri="{91240B29-F687-4f45-9708-019B960494DF}">
                  <a14:hiddenLine xmlns:a14="http://schemas.microsoft.com/office/drawing/2010/main" xmlns="" w="9525" cap="flat">
                    <a:solidFill>
                      <a:srgbClr val="010101"/>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sp>
          <p:nvSpPr>
            <p:cNvPr id="529" name="Freeform 556"/>
            <p:cNvSpPr>
              <a:spLocks noChangeArrowheads="1"/>
            </p:cNvSpPr>
            <p:nvPr/>
          </p:nvSpPr>
          <p:spPr bwMode="auto">
            <a:xfrm rot="21306954">
              <a:off x="8006462" y="3816436"/>
              <a:ext cx="435978" cy="436092"/>
            </a:xfrm>
            <a:custGeom>
              <a:avLst/>
              <a:gdLst>
                <a:gd name="T0" fmla="*/ 506 w 548"/>
                <a:gd name="T1" fmla="*/ 81 h 546"/>
                <a:gd name="T2" fmla="*/ 506 w 548"/>
                <a:gd name="T3" fmla="*/ 81 h 546"/>
                <a:gd name="T4" fmla="*/ 437 w 548"/>
                <a:gd name="T5" fmla="*/ 81 h 546"/>
                <a:gd name="T6" fmla="*/ 437 w 548"/>
                <a:gd name="T7" fmla="*/ 13 h 546"/>
                <a:gd name="T8" fmla="*/ 437 w 548"/>
                <a:gd name="T9" fmla="*/ 0 h 546"/>
                <a:gd name="T10" fmla="*/ 205 w 548"/>
                <a:gd name="T11" fmla="*/ 0 h 546"/>
                <a:gd name="T12" fmla="*/ 205 w 548"/>
                <a:gd name="T13" fmla="*/ 122 h 546"/>
                <a:gd name="T14" fmla="*/ 259 w 548"/>
                <a:gd name="T15" fmla="*/ 163 h 546"/>
                <a:gd name="T16" fmla="*/ 259 w 548"/>
                <a:gd name="T17" fmla="*/ 177 h 546"/>
                <a:gd name="T18" fmla="*/ 259 w 548"/>
                <a:gd name="T19" fmla="*/ 341 h 546"/>
                <a:gd name="T20" fmla="*/ 259 w 548"/>
                <a:gd name="T21" fmla="*/ 354 h 546"/>
                <a:gd name="T22" fmla="*/ 124 w 548"/>
                <a:gd name="T23" fmla="*/ 354 h 546"/>
                <a:gd name="T24" fmla="*/ 109 w 548"/>
                <a:gd name="T25" fmla="*/ 341 h 546"/>
                <a:gd name="T26" fmla="*/ 109 w 548"/>
                <a:gd name="T27" fmla="*/ 177 h 546"/>
                <a:gd name="T28" fmla="*/ 109 w 548"/>
                <a:gd name="T29" fmla="*/ 163 h 546"/>
                <a:gd name="T30" fmla="*/ 179 w 548"/>
                <a:gd name="T31" fmla="*/ 122 h 546"/>
                <a:gd name="T32" fmla="*/ 179 w 548"/>
                <a:gd name="T33" fmla="*/ 0 h 546"/>
                <a:gd name="T34" fmla="*/ 14 w 548"/>
                <a:gd name="T35" fmla="*/ 0 h 546"/>
                <a:gd name="T36" fmla="*/ 0 w 548"/>
                <a:gd name="T37" fmla="*/ 13 h 546"/>
                <a:gd name="T38" fmla="*/ 109 w 548"/>
                <a:gd name="T39" fmla="*/ 545 h 546"/>
                <a:gd name="T40" fmla="*/ 124 w 548"/>
                <a:gd name="T41" fmla="*/ 545 h 546"/>
                <a:gd name="T42" fmla="*/ 328 w 548"/>
                <a:gd name="T43" fmla="*/ 545 h 546"/>
                <a:gd name="T44" fmla="*/ 343 w 548"/>
                <a:gd name="T45" fmla="*/ 545 h 546"/>
                <a:gd name="T46" fmla="*/ 382 w 548"/>
                <a:gd name="T47" fmla="*/ 450 h 546"/>
                <a:gd name="T48" fmla="*/ 547 w 548"/>
                <a:gd name="T49" fmla="*/ 191 h 546"/>
                <a:gd name="T50" fmla="*/ 506 w 548"/>
                <a:gd name="T51" fmla="*/ 81 h 546"/>
                <a:gd name="T52" fmla="*/ 397 w 548"/>
                <a:gd name="T53" fmla="*/ 409 h 546"/>
                <a:gd name="T54" fmla="*/ 397 w 548"/>
                <a:gd name="T55" fmla="*/ 409 h 546"/>
                <a:gd name="T56" fmla="*/ 437 w 548"/>
                <a:gd name="T57" fmla="*/ 109 h 546"/>
                <a:gd name="T58" fmla="*/ 506 w 548"/>
                <a:gd name="T59" fmla="*/ 109 h 546"/>
                <a:gd name="T60" fmla="*/ 534 w 548"/>
                <a:gd name="T61" fmla="*/ 191 h 546"/>
                <a:gd name="T62" fmla="*/ 397 w 548"/>
                <a:gd name="T63" fmla="*/ 409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48" h="546">
                  <a:moveTo>
                    <a:pt x="506" y="81"/>
                  </a:moveTo>
                  <a:lnTo>
                    <a:pt x="506" y="81"/>
                  </a:lnTo>
                  <a:cubicBezTo>
                    <a:pt x="491" y="68"/>
                    <a:pt x="465" y="81"/>
                    <a:pt x="437" y="81"/>
                  </a:cubicBezTo>
                  <a:cubicBezTo>
                    <a:pt x="437" y="54"/>
                    <a:pt x="437" y="41"/>
                    <a:pt x="437" y="13"/>
                  </a:cubicBezTo>
                  <a:lnTo>
                    <a:pt x="437" y="0"/>
                  </a:lnTo>
                  <a:cubicBezTo>
                    <a:pt x="205" y="0"/>
                    <a:pt x="205" y="0"/>
                    <a:pt x="205" y="0"/>
                  </a:cubicBezTo>
                  <a:cubicBezTo>
                    <a:pt x="205" y="122"/>
                    <a:pt x="205" y="122"/>
                    <a:pt x="205" y="122"/>
                  </a:cubicBezTo>
                  <a:cubicBezTo>
                    <a:pt x="259" y="163"/>
                    <a:pt x="259" y="163"/>
                    <a:pt x="259" y="163"/>
                  </a:cubicBezTo>
                  <a:cubicBezTo>
                    <a:pt x="259" y="177"/>
                    <a:pt x="259" y="177"/>
                    <a:pt x="259" y="177"/>
                  </a:cubicBezTo>
                  <a:cubicBezTo>
                    <a:pt x="259" y="341"/>
                    <a:pt x="259" y="341"/>
                    <a:pt x="259" y="341"/>
                  </a:cubicBezTo>
                  <a:cubicBezTo>
                    <a:pt x="259" y="354"/>
                    <a:pt x="259" y="354"/>
                    <a:pt x="259" y="354"/>
                  </a:cubicBezTo>
                  <a:cubicBezTo>
                    <a:pt x="124" y="354"/>
                    <a:pt x="124" y="354"/>
                    <a:pt x="124" y="354"/>
                  </a:cubicBezTo>
                  <a:cubicBezTo>
                    <a:pt x="124" y="354"/>
                    <a:pt x="109" y="354"/>
                    <a:pt x="109" y="341"/>
                  </a:cubicBezTo>
                  <a:cubicBezTo>
                    <a:pt x="109" y="177"/>
                    <a:pt x="109" y="177"/>
                    <a:pt x="109" y="177"/>
                  </a:cubicBezTo>
                  <a:cubicBezTo>
                    <a:pt x="109" y="177"/>
                    <a:pt x="109" y="177"/>
                    <a:pt x="109" y="163"/>
                  </a:cubicBezTo>
                  <a:cubicBezTo>
                    <a:pt x="179" y="122"/>
                    <a:pt x="179" y="122"/>
                    <a:pt x="179" y="122"/>
                  </a:cubicBezTo>
                  <a:cubicBezTo>
                    <a:pt x="179" y="0"/>
                    <a:pt x="179" y="0"/>
                    <a:pt x="179" y="0"/>
                  </a:cubicBezTo>
                  <a:cubicBezTo>
                    <a:pt x="14" y="0"/>
                    <a:pt x="14" y="0"/>
                    <a:pt x="14" y="0"/>
                  </a:cubicBezTo>
                  <a:lnTo>
                    <a:pt x="0" y="13"/>
                  </a:lnTo>
                  <a:cubicBezTo>
                    <a:pt x="0" y="232"/>
                    <a:pt x="41" y="436"/>
                    <a:pt x="109" y="545"/>
                  </a:cubicBezTo>
                  <a:cubicBezTo>
                    <a:pt x="109" y="545"/>
                    <a:pt x="109" y="545"/>
                    <a:pt x="124" y="545"/>
                  </a:cubicBezTo>
                  <a:cubicBezTo>
                    <a:pt x="328" y="545"/>
                    <a:pt x="328" y="545"/>
                    <a:pt x="328" y="545"/>
                  </a:cubicBezTo>
                  <a:cubicBezTo>
                    <a:pt x="343" y="545"/>
                    <a:pt x="343" y="545"/>
                    <a:pt x="343" y="545"/>
                  </a:cubicBezTo>
                  <a:cubicBezTo>
                    <a:pt x="356" y="518"/>
                    <a:pt x="368" y="491"/>
                    <a:pt x="382" y="450"/>
                  </a:cubicBezTo>
                  <a:cubicBezTo>
                    <a:pt x="411" y="436"/>
                    <a:pt x="547" y="354"/>
                    <a:pt x="547" y="191"/>
                  </a:cubicBezTo>
                  <a:cubicBezTo>
                    <a:pt x="547" y="136"/>
                    <a:pt x="534" y="95"/>
                    <a:pt x="506" y="81"/>
                  </a:cubicBezTo>
                  <a:close/>
                  <a:moveTo>
                    <a:pt x="397" y="409"/>
                  </a:moveTo>
                  <a:lnTo>
                    <a:pt x="397" y="409"/>
                  </a:lnTo>
                  <a:cubicBezTo>
                    <a:pt x="424" y="327"/>
                    <a:pt x="437" y="218"/>
                    <a:pt x="437" y="109"/>
                  </a:cubicBezTo>
                  <a:cubicBezTo>
                    <a:pt x="452" y="109"/>
                    <a:pt x="479" y="95"/>
                    <a:pt x="506" y="109"/>
                  </a:cubicBezTo>
                  <a:cubicBezTo>
                    <a:pt x="520" y="109"/>
                    <a:pt x="534" y="150"/>
                    <a:pt x="534" y="191"/>
                  </a:cubicBezTo>
                  <a:cubicBezTo>
                    <a:pt x="534" y="313"/>
                    <a:pt x="437" y="382"/>
                    <a:pt x="397" y="409"/>
                  </a:cubicBezTo>
                  <a:close/>
                </a:path>
              </a:pathLst>
            </a:custGeom>
            <a:solidFill>
              <a:schemeClr val="accent6"/>
            </a:solidFill>
            <a:ln>
              <a:noFill/>
            </a:ln>
            <a:effectLst/>
            <a:extLst/>
          </p:spPr>
          <p:txBody>
            <a:bodyPr wrap="none" anchor="ctr"/>
            <a:lstStyle/>
            <a:p>
              <a:endParaRPr lang="en-US" dirty="0">
                <a:latin typeface="Lato Light"/>
              </a:endParaRPr>
            </a:p>
          </p:txBody>
        </p:sp>
      </p:grpSp>
      <p:grpSp>
        <p:nvGrpSpPr>
          <p:cNvPr id="530" name="Group 529"/>
          <p:cNvGrpSpPr/>
          <p:nvPr/>
        </p:nvGrpSpPr>
        <p:grpSpPr>
          <a:xfrm>
            <a:off x="12477474" y="3274880"/>
            <a:ext cx="2922307" cy="3119945"/>
            <a:chOff x="2582991" y="3600667"/>
            <a:chExt cx="8331465" cy="8894929"/>
          </a:xfrm>
        </p:grpSpPr>
        <p:grpSp>
          <p:nvGrpSpPr>
            <p:cNvPr id="531" name="Group 530"/>
            <p:cNvGrpSpPr/>
            <p:nvPr/>
          </p:nvGrpSpPr>
          <p:grpSpPr>
            <a:xfrm>
              <a:off x="7154463" y="8991503"/>
              <a:ext cx="673651" cy="1535333"/>
              <a:chOff x="5481404" y="1426062"/>
              <a:chExt cx="341669" cy="778503"/>
            </a:xfrm>
            <a:solidFill>
              <a:schemeClr val="accent4"/>
            </a:solidFill>
          </p:grpSpPr>
          <p:sp>
            <p:nvSpPr>
              <p:cNvPr id="628" name="Freeform 1"/>
              <p:cNvSpPr>
                <a:spLocks noChangeArrowheads="1"/>
              </p:cNvSpPr>
              <p:nvPr/>
            </p:nvSpPr>
            <p:spPr bwMode="auto">
              <a:xfrm>
                <a:off x="5481404" y="1565664"/>
                <a:ext cx="341669" cy="638901"/>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629" name="Freeform 2"/>
              <p:cNvSpPr>
                <a:spLocks noChangeArrowheads="1"/>
              </p:cNvSpPr>
              <p:nvPr/>
            </p:nvSpPr>
            <p:spPr bwMode="auto">
              <a:xfrm>
                <a:off x="5588307" y="1426062"/>
                <a:ext cx="130798" cy="130799"/>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532" name="Group 531"/>
            <p:cNvGrpSpPr/>
            <p:nvPr/>
          </p:nvGrpSpPr>
          <p:grpSpPr>
            <a:xfrm>
              <a:off x="8467908" y="10186929"/>
              <a:ext cx="673651" cy="1535333"/>
              <a:chOff x="5481404" y="1426062"/>
              <a:chExt cx="341669" cy="778503"/>
            </a:xfrm>
            <a:solidFill>
              <a:schemeClr val="accent4"/>
            </a:solidFill>
          </p:grpSpPr>
          <p:sp>
            <p:nvSpPr>
              <p:cNvPr id="626" name="Freeform 1"/>
              <p:cNvSpPr>
                <a:spLocks noChangeArrowheads="1"/>
              </p:cNvSpPr>
              <p:nvPr/>
            </p:nvSpPr>
            <p:spPr bwMode="auto">
              <a:xfrm>
                <a:off x="5481404" y="1565664"/>
                <a:ext cx="341669" cy="638901"/>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627" name="Freeform 2"/>
              <p:cNvSpPr>
                <a:spLocks noChangeArrowheads="1"/>
              </p:cNvSpPr>
              <p:nvPr/>
            </p:nvSpPr>
            <p:spPr bwMode="auto">
              <a:xfrm>
                <a:off x="5588307" y="1426062"/>
                <a:ext cx="130798" cy="130799"/>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533" name="Group 532"/>
            <p:cNvGrpSpPr/>
            <p:nvPr/>
          </p:nvGrpSpPr>
          <p:grpSpPr>
            <a:xfrm>
              <a:off x="4180326" y="4112447"/>
              <a:ext cx="673651" cy="1535333"/>
              <a:chOff x="5481404" y="1426062"/>
              <a:chExt cx="341669" cy="778503"/>
            </a:xfrm>
            <a:solidFill>
              <a:schemeClr val="accent4"/>
            </a:solidFill>
          </p:grpSpPr>
          <p:sp>
            <p:nvSpPr>
              <p:cNvPr id="624" name="Freeform 1"/>
              <p:cNvSpPr>
                <a:spLocks noChangeArrowheads="1"/>
              </p:cNvSpPr>
              <p:nvPr/>
            </p:nvSpPr>
            <p:spPr bwMode="auto">
              <a:xfrm>
                <a:off x="5481404" y="1565664"/>
                <a:ext cx="341669" cy="638901"/>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625" name="Freeform 2"/>
              <p:cNvSpPr>
                <a:spLocks noChangeArrowheads="1"/>
              </p:cNvSpPr>
              <p:nvPr/>
            </p:nvSpPr>
            <p:spPr bwMode="auto">
              <a:xfrm>
                <a:off x="5588307" y="1426062"/>
                <a:ext cx="130798" cy="130799"/>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534" name="Group 533"/>
            <p:cNvGrpSpPr/>
            <p:nvPr/>
          </p:nvGrpSpPr>
          <p:grpSpPr>
            <a:xfrm>
              <a:off x="6250408" y="7026523"/>
              <a:ext cx="607828" cy="1588347"/>
              <a:chOff x="1006475" y="1212850"/>
              <a:chExt cx="585788" cy="1530350"/>
            </a:xfrm>
            <a:solidFill>
              <a:schemeClr val="accent2"/>
            </a:solidFill>
          </p:grpSpPr>
          <p:sp>
            <p:nvSpPr>
              <p:cNvPr id="622" name="Freeform 1"/>
              <p:cNvSpPr>
                <a:spLocks noChangeArrowheads="1"/>
              </p:cNvSpPr>
              <p:nvPr/>
            </p:nvSpPr>
            <p:spPr bwMode="auto">
              <a:xfrm>
                <a:off x="1006475" y="1516063"/>
                <a:ext cx="585788" cy="1227137"/>
              </a:xfrm>
              <a:custGeom>
                <a:avLst/>
                <a:gdLst>
                  <a:gd name="T0" fmla="*/ 1250 w 1626"/>
                  <a:gd name="T1" fmla="*/ 0 h 3408"/>
                  <a:gd name="T2" fmla="*/ 1250 w 1626"/>
                  <a:gd name="T3" fmla="*/ 0 h 3408"/>
                  <a:gd name="T4" fmla="*/ 375 w 1626"/>
                  <a:gd name="T5" fmla="*/ 0 h 3408"/>
                  <a:gd name="T6" fmla="*/ 0 w 1626"/>
                  <a:gd name="T7" fmla="*/ 407 h 3408"/>
                  <a:gd name="T8" fmla="*/ 0 w 1626"/>
                  <a:gd name="T9" fmla="*/ 1500 h 3408"/>
                  <a:gd name="T10" fmla="*/ 156 w 1626"/>
                  <a:gd name="T11" fmla="*/ 1625 h 3408"/>
                  <a:gd name="T12" fmla="*/ 281 w 1626"/>
                  <a:gd name="T13" fmla="*/ 1500 h 3408"/>
                  <a:gd name="T14" fmla="*/ 281 w 1626"/>
                  <a:gd name="T15" fmla="*/ 625 h 3408"/>
                  <a:gd name="T16" fmla="*/ 313 w 1626"/>
                  <a:gd name="T17" fmla="*/ 563 h 3408"/>
                  <a:gd name="T18" fmla="*/ 375 w 1626"/>
                  <a:gd name="T19" fmla="*/ 625 h 3408"/>
                  <a:gd name="T20" fmla="*/ 375 w 1626"/>
                  <a:gd name="T21" fmla="*/ 1688 h 3408"/>
                  <a:gd name="T22" fmla="*/ 375 w 1626"/>
                  <a:gd name="T23" fmla="*/ 1875 h 3408"/>
                  <a:gd name="T24" fmla="*/ 375 w 1626"/>
                  <a:gd name="T25" fmla="*/ 3188 h 3408"/>
                  <a:gd name="T26" fmla="*/ 563 w 1626"/>
                  <a:gd name="T27" fmla="*/ 3407 h 3408"/>
                  <a:gd name="T28" fmla="*/ 563 w 1626"/>
                  <a:gd name="T29" fmla="*/ 3407 h 3408"/>
                  <a:gd name="T30" fmla="*/ 719 w 1626"/>
                  <a:gd name="T31" fmla="*/ 3188 h 3408"/>
                  <a:gd name="T32" fmla="*/ 719 w 1626"/>
                  <a:gd name="T33" fmla="*/ 1875 h 3408"/>
                  <a:gd name="T34" fmla="*/ 813 w 1626"/>
                  <a:gd name="T35" fmla="*/ 1813 h 3408"/>
                  <a:gd name="T36" fmla="*/ 906 w 1626"/>
                  <a:gd name="T37" fmla="*/ 1875 h 3408"/>
                  <a:gd name="T38" fmla="*/ 906 w 1626"/>
                  <a:gd name="T39" fmla="*/ 3188 h 3408"/>
                  <a:gd name="T40" fmla="*/ 1062 w 1626"/>
                  <a:gd name="T41" fmla="*/ 3407 h 3408"/>
                  <a:gd name="T42" fmla="*/ 1062 w 1626"/>
                  <a:gd name="T43" fmla="*/ 3407 h 3408"/>
                  <a:gd name="T44" fmla="*/ 1250 w 1626"/>
                  <a:gd name="T45" fmla="*/ 3188 h 3408"/>
                  <a:gd name="T46" fmla="*/ 1250 w 1626"/>
                  <a:gd name="T47" fmla="*/ 1875 h 3408"/>
                  <a:gd name="T48" fmla="*/ 1250 w 1626"/>
                  <a:gd name="T49" fmla="*/ 1688 h 3408"/>
                  <a:gd name="T50" fmla="*/ 1250 w 1626"/>
                  <a:gd name="T51" fmla="*/ 625 h 3408"/>
                  <a:gd name="T52" fmla="*/ 1313 w 1626"/>
                  <a:gd name="T53" fmla="*/ 563 h 3408"/>
                  <a:gd name="T54" fmla="*/ 1344 w 1626"/>
                  <a:gd name="T55" fmla="*/ 625 h 3408"/>
                  <a:gd name="T56" fmla="*/ 1344 w 1626"/>
                  <a:gd name="T57" fmla="*/ 1500 h 3408"/>
                  <a:gd name="T58" fmla="*/ 1469 w 1626"/>
                  <a:gd name="T59" fmla="*/ 1625 h 3408"/>
                  <a:gd name="T60" fmla="*/ 1625 w 1626"/>
                  <a:gd name="T61" fmla="*/ 1500 h 3408"/>
                  <a:gd name="T62" fmla="*/ 1625 w 1626"/>
                  <a:gd name="T63" fmla="*/ 407 h 3408"/>
                  <a:gd name="T64" fmla="*/ 1250 w 1626"/>
                  <a:gd name="T65" fmla="*/ 0 h 3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26" h="3408">
                    <a:moveTo>
                      <a:pt x="1250" y="0"/>
                    </a:moveTo>
                    <a:lnTo>
                      <a:pt x="1250" y="0"/>
                    </a:lnTo>
                    <a:cubicBezTo>
                      <a:pt x="375" y="0"/>
                      <a:pt x="375" y="0"/>
                      <a:pt x="375" y="0"/>
                    </a:cubicBezTo>
                    <a:cubicBezTo>
                      <a:pt x="125" y="0"/>
                      <a:pt x="0" y="157"/>
                      <a:pt x="0" y="407"/>
                    </a:cubicBezTo>
                    <a:cubicBezTo>
                      <a:pt x="0" y="1500"/>
                      <a:pt x="0" y="1500"/>
                      <a:pt x="0" y="1500"/>
                    </a:cubicBezTo>
                    <a:cubicBezTo>
                      <a:pt x="0" y="1563"/>
                      <a:pt x="94" y="1625"/>
                      <a:pt x="156" y="1625"/>
                    </a:cubicBezTo>
                    <a:cubicBezTo>
                      <a:pt x="219" y="1625"/>
                      <a:pt x="281" y="1563"/>
                      <a:pt x="281" y="1500"/>
                    </a:cubicBezTo>
                    <a:cubicBezTo>
                      <a:pt x="281" y="1500"/>
                      <a:pt x="281" y="719"/>
                      <a:pt x="281" y="625"/>
                    </a:cubicBezTo>
                    <a:cubicBezTo>
                      <a:pt x="281" y="594"/>
                      <a:pt x="313" y="563"/>
                      <a:pt x="313" y="563"/>
                    </a:cubicBezTo>
                    <a:cubicBezTo>
                      <a:pt x="344" y="563"/>
                      <a:pt x="375" y="594"/>
                      <a:pt x="375" y="625"/>
                    </a:cubicBezTo>
                    <a:cubicBezTo>
                      <a:pt x="375" y="719"/>
                      <a:pt x="375" y="1375"/>
                      <a:pt x="375" y="1688"/>
                    </a:cubicBezTo>
                    <a:cubicBezTo>
                      <a:pt x="375" y="1875"/>
                      <a:pt x="375" y="1875"/>
                      <a:pt x="375" y="1875"/>
                    </a:cubicBezTo>
                    <a:cubicBezTo>
                      <a:pt x="375" y="3188"/>
                      <a:pt x="375" y="3188"/>
                      <a:pt x="375" y="3188"/>
                    </a:cubicBezTo>
                    <a:cubicBezTo>
                      <a:pt x="375" y="3282"/>
                      <a:pt x="469" y="3407"/>
                      <a:pt x="563" y="3407"/>
                    </a:cubicBezTo>
                    <a:lnTo>
                      <a:pt x="563" y="3407"/>
                    </a:lnTo>
                    <a:cubicBezTo>
                      <a:pt x="688" y="3407"/>
                      <a:pt x="719" y="3282"/>
                      <a:pt x="719" y="3188"/>
                    </a:cubicBezTo>
                    <a:cubicBezTo>
                      <a:pt x="719" y="3188"/>
                      <a:pt x="719" y="1969"/>
                      <a:pt x="719" y="1875"/>
                    </a:cubicBezTo>
                    <a:cubicBezTo>
                      <a:pt x="719" y="1844"/>
                      <a:pt x="781" y="1813"/>
                      <a:pt x="813" y="1813"/>
                    </a:cubicBezTo>
                    <a:cubicBezTo>
                      <a:pt x="875" y="1813"/>
                      <a:pt x="906" y="1844"/>
                      <a:pt x="906" y="1875"/>
                    </a:cubicBezTo>
                    <a:cubicBezTo>
                      <a:pt x="906" y="1969"/>
                      <a:pt x="906" y="3188"/>
                      <a:pt x="906" y="3188"/>
                    </a:cubicBezTo>
                    <a:cubicBezTo>
                      <a:pt x="906" y="3282"/>
                      <a:pt x="969" y="3407"/>
                      <a:pt x="1062" y="3407"/>
                    </a:cubicBezTo>
                    <a:lnTo>
                      <a:pt x="1062" y="3407"/>
                    </a:lnTo>
                    <a:cubicBezTo>
                      <a:pt x="1156" y="3407"/>
                      <a:pt x="1250" y="3282"/>
                      <a:pt x="1250" y="3188"/>
                    </a:cubicBezTo>
                    <a:cubicBezTo>
                      <a:pt x="1250" y="1875"/>
                      <a:pt x="1250" y="1875"/>
                      <a:pt x="1250" y="1875"/>
                    </a:cubicBezTo>
                    <a:cubicBezTo>
                      <a:pt x="1250" y="1688"/>
                      <a:pt x="1250" y="1688"/>
                      <a:pt x="1250" y="1688"/>
                    </a:cubicBezTo>
                    <a:cubicBezTo>
                      <a:pt x="1250" y="1375"/>
                      <a:pt x="1250" y="719"/>
                      <a:pt x="1250" y="625"/>
                    </a:cubicBezTo>
                    <a:cubicBezTo>
                      <a:pt x="1250" y="594"/>
                      <a:pt x="1281" y="563"/>
                      <a:pt x="1313" y="563"/>
                    </a:cubicBezTo>
                    <a:cubicBezTo>
                      <a:pt x="1313" y="563"/>
                      <a:pt x="1344" y="594"/>
                      <a:pt x="1344" y="625"/>
                    </a:cubicBezTo>
                    <a:cubicBezTo>
                      <a:pt x="1344" y="719"/>
                      <a:pt x="1344" y="1500"/>
                      <a:pt x="1344" y="1500"/>
                    </a:cubicBezTo>
                    <a:cubicBezTo>
                      <a:pt x="1344" y="1563"/>
                      <a:pt x="1406" y="1625"/>
                      <a:pt x="1469" y="1625"/>
                    </a:cubicBezTo>
                    <a:cubicBezTo>
                      <a:pt x="1563" y="1625"/>
                      <a:pt x="1625" y="1563"/>
                      <a:pt x="1625" y="1500"/>
                    </a:cubicBezTo>
                    <a:cubicBezTo>
                      <a:pt x="1625" y="407"/>
                      <a:pt x="1625" y="407"/>
                      <a:pt x="1625" y="407"/>
                    </a:cubicBezTo>
                    <a:cubicBezTo>
                      <a:pt x="1625" y="157"/>
                      <a:pt x="1500" y="0"/>
                      <a:pt x="125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623" name="Freeform 2"/>
              <p:cNvSpPr>
                <a:spLocks noChangeArrowheads="1"/>
              </p:cNvSpPr>
              <p:nvPr/>
            </p:nvSpPr>
            <p:spPr bwMode="auto">
              <a:xfrm>
                <a:off x="1185863" y="1212850"/>
                <a:ext cx="225425" cy="225425"/>
              </a:xfrm>
              <a:custGeom>
                <a:avLst/>
                <a:gdLst>
                  <a:gd name="T0" fmla="*/ 313 w 626"/>
                  <a:gd name="T1" fmla="*/ 0 h 626"/>
                  <a:gd name="T2" fmla="*/ 313 w 626"/>
                  <a:gd name="T3" fmla="*/ 0 h 626"/>
                  <a:gd name="T4" fmla="*/ 0 w 626"/>
                  <a:gd name="T5" fmla="*/ 312 h 626"/>
                  <a:gd name="T6" fmla="*/ 313 w 626"/>
                  <a:gd name="T7" fmla="*/ 625 h 626"/>
                  <a:gd name="T8" fmla="*/ 625 w 626"/>
                  <a:gd name="T9" fmla="*/ 312 h 626"/>
                  <a:gd name="T10" fmla="*/ 313 w 626"/>
                  <a:gd name="T11" fmla="*/ 0 h 626"/>
                </a:gdLst>
                <a:ahLst/>
                <a:cxnLst>
                  <a:cxn ang="0">
                    <a:pos x="T0" y="T1"/>
                  </a:cxn>
                  <a:cxn ang="0">
                    <a:pos x="T2" y="T3"/>
                  </a:cxn>
                  <a:cxn ang="0">
                    <a:pos x="T4" y="T5"/>
                  </a:cxn>
                  <a:cxn ang="0">
                    <a:pos x="T6" y="T7"/>
                  </a:cxn>
                  <a:cxn ang="0">
                    <a:pos x="T8" y="T9"/>
                  </a:cxn>
                  <a:cxn ang="0">
                    <a:pos x="T10" y="T11"/>
                  </a:cxn>
                </a:cxnLst>
                <a:rect l="0" t="0" r="r" b="b"/>
                <a:pathLst>
                  <a:path w="626" h="626">
                    <a:moveTo>
                      <a:pt x="313" y="0"/>
                    </a:moveTo>
                    <a:lnTo>
                      <a:pt x="313" y="0"/>
                    </a:lnTo>
                    <a:cubicBezTo>
                      <a:pt x="156" y="0"/>
                      <a:pt x="0" y="156"/>
                      <a:pt x="0" y="312"/>
                    </a:cubicBezTo>
                    <a:cubicBezTo>
                      <a:pt x="0" y="500"/>
                      <a:pt x="156" y="625"/>
                      <a:pt x="313" y="625"/>
                    </a:cubicBezTo>
                    <a:cubicBezTo>
                      <a:pt x="500" y="625"/>
                      <a:pt x="625" y="500"/>
                      <a:pt x="625" y="312"/>
                    </a:cubicBezTo>
                    <a:cubicBezTo>
                      <a:pt x="625" y="156"/>
                      <a:pt x="500" y="0"/>
                      <a:pt x="313"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535" name="Group 534"/>
            <p:cNvGrpSpPr/>
            <p:nvPr/>
          </p:nvGrpSpPr>
          <p:grpSpPr>
            <a:xfrm>
              <a:off x="2582991" y="6808036"/>
              <a:ext cx="673651" cy="1535333"/>
              <a:chOff x="5481404" y="1426062"/>
              <a:chExt cx="341669" cy="778503"/>
            </a:xfrm>
            <a:solidFill>
              <a:schemeClr val="accent4"/>
            </a:solidFill>
          </p:grpSpPr>
          <p:sp>
            <p:nvSpPr>
              <p:cNvPr id="620" name="Freeform 1"/>
              <p:cNvSpPr>
                <a:spLocks noChangeArrowheads="1"/>
              </p:cNvSpPr>
              <p:nvPr/>
            </p:nvSpPr>
            <p:spPr bwMode="auto">
              <a:xfrm>
                <a:off x="5481404" y="1565664"/>
                <a:ext cx="341669" cy="638901"/>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621" name="Freeform 2"/>
              <p:cNvSpPr>
                <a:spLocks noChangeArrowheads="1"/>
              </p:cNvSpPr>
              <p:nvPr/>
            </p:nvSpPr>
            <p:spPr bwMode="auto">
              <a:xfrm>
                <a:off x="5588307" y="1426062"/>
                <a:ext cx="130798" cy="130799"/>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536" name="Group 535"/>
            <p:cNvGrpSpPr/>
            <p:nvPr/>
          </p:nvGrpSpPr>
          <p:grpSpPr>
            <a:xfrm>
              <a:off x="3256642" y="9371916"/>
              <a:ext cx="673651" cy="1535333"/>
              <a:chOff x="5481404" y="1426062"/>
              <a:chExt cx="341669" cy="778503"/>
            </a:xfrm>
            <a:solidFill>
              <a:schemeClr val="accent4"/>
            </a:solidFill>
          </p:grpSpPr>
          <p:sp>
            <p:nvSpPr>
              <p:cNvPr id="618" name="Freeform 1"/>
              <p:cNvSpPr>
                <a:spLocks noChangeArrowheads="1"/>
              </p:cNvSpPr>
              <p:nvPr/>
            </p:nvSpPr>
            <p:spPr bwMode="auto">
              <a:xfrm>
                <a:off x="5481404" y="1565664"/>
                <a:ext cx="341669" cy="638901"/>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619" name="Freeform 2"/>
              <p:cNvSpPr>
                <a:spLocks noChangeArrowheads="1"/>
              </p:cNvSpPr>
              <p:nvPr/>
            </p:nvSpPr>
            <p:spPr bwMode="auto">
              <a:xfrm>
                <a:off x="5588307" y="1426062"/>
                <a:ext cx="130798" cy="130799"/>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537" name="Group 536"/>
            <p:cNvGrpSpPr/>
            <p:nvPr/>
          </p:nvGrpSpPr>
          <p:grpSpPr>
            <a:xfrm>
              <a:off x="5200647" y="10770260"/>
              <a:ext cx="673651" cy="1535333"/>
              <a:chOff x="5481404" y="1426062"/>
              <a:chExt cx="341669" cy="778503"/>
            </a:xfrm>
            <a:solidFill>
              <a:schemeClr val="accent4"/>
            </a:solidFill>
          </p:grpSpPr>
          <p:sp>
            <p:nvSpPr>
              <p:cNvPr id="616" name="Freeform 1"/>
              <p:cNvSpPr>
                <a:spLocks noChangeArrowheads="1"/>
              </p:cNvSpPr>
              <p:nvPr/>
            </p:nvSpPr>
            <p:spPr bwMode="auto">
              <a:xfrm>
                <a:off x="5481404" y="1565664"/>
                <a:ext cx="341669" cy="638901"/>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617" name="Freeform 2"/>
              <p:cNvSpPr>
                <a:spLocks noChangeArrowheads="1"/>
              </p:cNvSpPr>
              <p:nvPr/>
            </p:nvSpPr>
            <p:spPr bwMode="auto">
              <a:xfrm>
                <a:off x="5588307" y="1426062"/>
                <a:ext cx="130798" cy="130799"/>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538" name="Group 537"/>
            <p:cNvGrpSpPr/>
            <p:nvPr/>
          </p:nvGrpSpPr>
          <p:grpSpPr>
            <a:xfrm>
              <a:off x="4589432" y="8205366"/>
              <a:ext cx="673651" cy="1535333"/>
              <a:chOff x="5481404" y="1426062"/>
              <a:chExt cx="341669" cy="778503"/>
            </a:xfrm>
            <a:solidFill>
              <a:schemeClr val="accent4"/>
            </a:solidFill>
          </p:grpSpPr>
          <p:sp>
            <p:nvSpPr>
              <p:cNvPr id="614" name="Freeform 1"/>
              <p:cNvSpPr>
                <a:spLocks noChangeArrowheads="1"/>
              </p:cNvSpPr>
              <p:nvPr/>
            </p:nvSpPr>
            <p:spPr bwMode="auto">
              <a:xfrm>
                <a:off x="5481404" y="1565664"/>
                <a:ext cx="341669" cy="638901"/>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615" name="Freeform 2"/>
              <p:cNvSpPr>
                <a:spLocks noChangeArrowheads="1"/>
              </p:cNvSpPr>
              <p:nvPr/>
            </p:nvSpPr>
            <p:spPr bwMode="auto">
              <a:xfrm>
                <a:off x="5588307" y="1426062"/>
                <a:ext cx="130798" cy="130799"/>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539" name="Group 538"/>
            <p:cNvGrpSpPr/>
            <p:nvPr/>
          </p:nvGrpSpPr>
          <p:grpSpPr>
            <a:xfrm>
              <a:off x="4674346" y="6047180"/>
              <a:ext cx="673651" cy="1535333"/>
              <a:chOff x="5481404" y="1426062"/>
              <a:chExt cx="341669" cy="778503"/>
            </a:xfrm>
            <a:solidFill>
              <a:schemeClr val="accent4"/>
            </a:solidFill>
          </p:grpSpPr>
          <p:sp>
            <p:nvSpPr>
              <p:cNvPr id="612" name="Freeform 1"/>
              <p:cNvSpPr>
                <a:spLocks noChangeArrowheads="1"/>
              </p:cNvSpPr>
              <p:nvPr/>
            </p:nvSpPr>
            <p:spPr bwMode="auto">
              <a:xfrm>
                <a:off x="5481404" y="1565664"/>
                <a:ext cx="341669" cy="638901"/>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613" name="Freeform 2"/>
              <p:cNvSpPr>
                <a:spLocks noChangeArrowheads="1"/>
              </p:cNvSpPr>
              <p:nvPr/>
            </p:nvSpPr>
            <p:spPr bwMode="auto">
              <a:xfrm>
                <a:off x="5588307" y="1426062"/>
                <a:ext cx="130798" cy="130799"/>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540" name="Group 539"/>
            <p:cNvGrpSpPr/>
            <p:nvPr/>
          </p:nvGrpSpPr>
          <p:grpSpPr>
            <a:xfrm>
              <a:off x="7195237" y="5407262"/>
              <a:ext cx="673651" cy="1535333"/>
              <a:chOff x="5481404" y="1426062"/>
              <a:chExt cx="341669" cy="778503"/>
            </a:xfrm>
            <a:solidFill>
              <a:schemeClr val="accent4"/>
            </a:solidFill>
          </p:grpSpPr>
          <p:sp>
            <p:nvSpPr>
              <p:cNvPr id="610" name="Freeform 1"/>
              <p:cNvSpPr>
                <a:spLocks noChangeArrowheads="1"/>
              </p:cNvSpPr>
              <p:nvPr/>
            </p:nvSpPr>
            <p:spPr bwMode="auto">
              <a:xfrm>
                <a:off x="5481404" y="1565664"/>
                <a:ext cx="341669" cy="638901"/>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611" name="Freeform 2"/>
              <p:cNvSpPr>
                <a:spLocks noChangeArrowheads="1"/>
              </p:cNvSpPr>
              <p:nvPr/>
            </p:nvSpPr>
            <p:spPr bwMode="auto">
              <a:xfrm>
                <a:off x="5588307" y="1426062"/>
                <a:ext cx="130798" cy="130799"/>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541" name="Group 540"/>
            <p:cNvGrpSpPr/>
            <p:nvPr/>
          </p:nvGrpSpPr>
          <p:grpSpPr>
            <a:xfrm>
              <a:off x="6231323" y="3620098"/>
              <a:ext cx="673651" cy="1535333"/>
              <a:chOff x="5481404" y="1426062"/>
              <a:chExt cx="341669" cy="778503"/>
            </a:xfrm>
            <a:solidFill>
              <a:schemeClr val="accent4"/>
            </a:solidFill>
          </p:grpSpPr>
          <p:sp>
            <p:nvSpPr>
              <p:cNvPr id="608" name="Freeform 1"/>
              <p:cNvSpPr>
                <a:spLocks noChangeArrowheads="1"/>
              </p:cNvSpPr>
              <p:nvPr/>
            </p:nvSpPr>
            <p:spPr bwMode="auto">
              <a:xfrm>
                <a:off x="5481404" y="1565664"/>
                <a:ext cx="341669" cy="638901"/>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609" name="Freeform 2"/>
              <p:cNvSpPr>
                <a:spLocks noChangeArrowheads="1"/>
              </p:cNvSpPr>
              <p:nvPr/>
            </p:nvSpPr>
            <p:spPr bwMode="auto">
              <a:xfrm>
                <a:off x="5588307" y="1426062"/>
                <a:ext cx="130798" cy="130799"/>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542" name="Group 541"/>
            <p:cNvGrpSpPr/>
            <p:nvPr/>
          </p:nvGrpSpPr>
          <p:grpSpPr>
            <a:xfrm>
              <a:off x="9653246" y="8186602"/>
              <a:ext cx="673651" cy="1535333"/>
              <a:chOff x="5481404" y="1426062"/>
              <a:chExt cx="341669" cy="778503"/>
            </a:xfrm>
            <a:solidFill>
              <a:schemeClr val="accent4"/>
            </a:solidFill>
          </p:grpSpPr>
          <p:sp>
            <p:nvSpPr>
              <p:cNvPr id="606" name="Freeform 1"/>
              <p:cNvSpPr>
                <a:spLocks noChangeArrowheads="1"/>
              </p:cNvSpPr>
              <p:nvPr/>
            </p:nvSpPr>
            <p:spPr bwMode="auto">
              <a:xfrm>
                <a:off x="5481404" y="1565664"/>
                <a:ext cx="341669" cy="638901"/>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607" name="Freeform 2"/>
              <p:cNvSpPr>
                <a:spLocks noChangeArrowheads="1"/>
              </p:cNvSpPr>
              <p:nvPr/>
            </p:nvSpPr>
            <p:spPr bwMode="auto">
              <a:xfrm>
                <a:off x="5588307" y="1426062"/>
                <a:ext cx="130798" cy="130799"/>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543" name="Group 542"/>
            <p:cNvGrpSpPr/>
            <p:nvPr/>
          </p:nvGrpSpPr>
          <p:grpSpPr>
            <a:xfrm>
              <a:off x="2835706" y="8205366"/>
              <a:ext cx="607828" cy="1588347"/>
              <a:chOff x="1006475" y="1212850"/>
              <a:chExt cx="585788" cy="1530350"/>
            </a:xfrm>
            <a:solidFill>
              <a:schemeClr val="accent2"/>
            </a:solidFill>
          </p:grpSpPr>
          <p:sp>
            <p:nvSpPr>
              <p:cNvPr id="604" name="Freeform 1"/>
              <p:cNvSpPr>
                <a:spLocks noChangeArrowheads="1"/>
              </p:cNvSpPr>
              <p:nvPr/>
            </p:nvSpPr>
            <p:spPr bwMode="auto">
              <a:xfrm>
                <a:off x="1006475" y="1516063"/>
                <a:ext cx="585788" cy="1227137"/>
              </a:xfrm>
              <a:custGeom>
                <a:avLst/>
                <a:gdLst>
                  <a:gd name="T0" fmla="*/ 1250 w 1626"/>
                  <a:gd name="T1" fmla="*/ 0 h 3408"/>
                  <a:gd name="T2" fmla="*/ 1250 w 1626"/>
                  <a:gd name="T3" fmla="*/ 0 h 3408"/>
                  <a:gd name="T4" fmla="*/ 375 w 1626"/>
                  <a:gd name="T5" fmla="*/ 0 h 3408"/>
                  <a:gd name="T6" fmla="*/ 0 w 1626"/>
                  <a:gd name="T7" fmla="*/ 407 h 3408"/>
                  <a:gd name="T8" fmla="*/ 0 w 1626"/>
                  <a:gd name="T9" fmla="*/ 1500 h 3408"/>
                  <a:gd name="T10" fmla="*/ 156 w 1626"/>
                  <a:gd name="T11" fmla="*/ 1625 h 3408"/>
                  <a:gd name="T12" fmla="*/ 281 w 1626"/>
                  <a:gd name="T13" fmla="*/ 1500 h 3408"/>
                  <a:gd name="T14" fmla="*/ 281 w 1626"/>
                  <a:gd name="T15" fmla="*/ 625 h 3408"/>
                  <a:gd name="T16" fmla="*/ 313 w 1626"/>
                  <a:gd name="T17" fmla="*/ 563 h 3408"/>
                  <a:gd name="T18" fmla="*/ 375 w 1626"/>
                  <a:gd name="T19" fmla="*/ 625 h 3408"/>
                  <a:gd name="T20" fmla="*/ 375 w 1626"/>
                  <a:gd name="T21" fmla="*/ 1688 h 3408"/>
                  <a:gd name="T22" fmla="*/ 375 w 1626"/>
                  <a:gd name="T23" fmla="*/ 1875 h 3408"/>
                  <a:gd name="T24" fmla="*/ 375 w 1626"/>
                  <a:gd name="T25" fmla="*/ 3188 h 3408"/>
                  <a:gd name="T26" fmla="*/ 563 w 1626"/>
                  <a:gd name="T27" fmla="*/ 3407 h 3408"/>
                  <a:gd name="T28" fmla="*/ 563 w 1626"/>
                  <a:gd name="T29" fmla="*/ 3407 h 3408"/>
                  <a:gd name="T30" fmla="*/ 719 w 1626"/>
                  <a:gd name="T31" fmla="*/ 3188 h 3408"/>
                  <a:gd name="T32" fmla="*/ 719 w 1626"/>
                  <a:gd name="T33" fmla="*/ 1875 h 3408"/>
                  <a:gd name="T34" fmla="*/ 813 w 1626"/>
                  <a:gd name="T35" fmla="*/ 1813 h 3408"/>
                  <a:gd name="T36" fmla="*/ 906 w 1626"/>
                  <a:gd name="T37" fmla="*/ 1875 h 3408"/>
                  <a:gd name="T38" fmla="*/ 906 w 1626"/>
                  <a:gd name="T39" fmla="*/ 3188 h 3408"/>
                  <a:gd name="T40" fmla="*/ 1062 w 1626"/>
                  <a:gd name="T41" fmla="*/ 3407 h 3408"/>
                  <a:gd name="T42" fmla="*/ 1062 w 1626"/>
                  <a:gd name="T43" fmla="*/ 3407 h 3408"/>
                  <a:gd name="T44" fmla="*/ 1250 w 1626"/>
                  <a:gd name="T45" fmla="*/ 3188 h 3408"/>
                  <a:gd name="T46" fmla="*/ 1250 w 1626"/>
                  <a:gd name="T47" fmla="*/ 1875 h 3408"/>
                  <a:gd name="T48" fmla="*/ 1250 w 1626"/>
                  <a:gd name="T49" fmla="*/ 1688 h 3408"/>
                  <a:gd name="T50" fmla="*/ 1250 w 1626"/>
                  <a:gd name="T51" fmla="*/ 625 h 3408"/>
                  <a:gd name="T52" fmla="*/ 1313 w 1626"/>
                  <a:gd name="T53" fmla="*/ 563 h 3408"/>
                  <a:gd name="T54" fmla="*/ 1344 w 1626"/>
                  <a:gd name="T55" fmla="*/ 625 h 3408"/>
                  <a:gd name="T56" fmla="*/ 1344 w 1626"/>
                  <a:gd name="T57" fmla="*/ 1500 h 3408"/>
                  <a:gd name="T58" fmla="*/ 1469 w 1626"/>
                  <a:gd name="T59" fmla="*/ 1625 h 3408"/>
                  <a:gd name="T60" fmla="*/ 1625 w 1626"/>
                  <a:gd name="T61" fmla="*/ 1500 h 3408"/>
                  <a:gd name="T62" fmla="*/ 1625 w 1626"/>
                  <a:gd name="T63" fmla="*/ 407 h 3408"/>
                  <a:gd name="T64" fmla="*/ 1250 w 1626"/>
                  <a:gd name="T65" fmla="*/ 0 h 3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26" h="3408">
                    <a:moveTo>
                      <a:pt x="1250" y="0"/>
                    </a:moveTo>
                    <a:lnTo>
                      <a:pt x="1250" y="0"/>
                    </a:lnTo>
                    <a:cubicBezTo>
                      <a:pt x="375" y="0"/>
                      <a:pt x="375" y="0"/>
                      <a:pt x="375" y="0"/>
                    </a:cubicBezTo>
                    <a:cubicBezTo>
                      <a:pt x="125" y="0"/>
                      <a:pt x="0" y="157"/>
                      <a:pt x="0" y="407"/>
                    </a:cubicBezTo>
                    <a:cubicBezTo>
                      <a:pt x="0" y="1500"/>
                      <a:pt x="0" y="1500"/>
                      <a:pt x="0" y="1500"/>
                    </a:cubicBezTo>
                    <a:cubicBezTo>
                      <a:pt x="0" y="1563"/>
                      <a:pt x="94" y="1625"/>
                      <a:pt x="156" y="1625"/>
                    </a:cubicBezTo>
                    <a:cubicBezTo>
                      <a:pt x="219" y="1625"/>
                      <a:pt x="281" y="1563"/>
                      <a:pt x="281" y="1500"/>
                    </a:cubicBezTo>
                    <a:cubicBezTo>
                      <a:pt x="281" y="1500"/>
                      <a:pt x="281" y="719"/>
                      <a:pt x="281" y="625"/>
                    </a:cubicBezTo>
                    <a:cubicBezTo>
                      <a:pt x="281" y="594"/>
                      <a:pt x="313" y="563"/>
                      <a:pt x="313" y="563"/>
                    </a:cubicBezTo>
                    <a:cubicBezTo>
                      <a:pt x="344" y="563"/>
                      <a:pt x="375" y="594"/>
                      <a:pt x="375" y="625"/>
                    </a:cubicBezTo>
                    <a:cubicBezTo>
                      <a:pt x="375" y="719"/>
                      <a:pt x="375" y="1375"/>
                      <a:pt x="375" y="1688"/>
                    </a:cubicBezTo>
                    <a:cubicBezTo>
                      <a:pt x="375" y="1875"/>
                      <a:pt x="375" y="1875"/>
                      <a:pt x="375" y="1875"/>
                    </a:cubicBezTo>
                    <a:cubicBezTo>
                      <a:pt x="375" y="3188"/>
                      <a:pt x="375" y="3188"/>
                      <a:pt x="375" y="3188"/>
                    </a:cubicBezTo>
                    <a:cubicBezTo>
                      <a:pt x="375" y="3282"/>
                      <a:pt x="469" y="3407"/>
                      <a:pt x="563" y="3407"/>
                    </a:cubicBezTo>
                    <a:lnTo>
                      <a:pt x="563" y="3407"/>
                    </a:lnTo>
                    <a:cubicBezTo>
                      <a:pt x="688" y="3407"/>
                      <a:pt x="719" y="3282"/>
                      <a:pt x="719" y="3188"/>
                    </a:cubicBezTo>
                    <a:cubicBezTo>
                      <a:pt x="719" y="3188"/>
                      <a:pt x="719" y="1969"/>
                      <a:pt x="719" y="1875"/>
                    </a:cubicBezTo>
                    <a:cubicBezTo>
                      <a:pt x="719" y="1844"/>
                      <a:pt x="781" y="1813"/>
                      <a:pt x="813" y="1813"/>
                    </a:cubicBezTo>
                    <a:cubicBezTo>
                      <a:pt x="875" y="1813"/>
                      <a:pt x="906" y="1844"/>
                      <a:pt x="906" y="1875"/>
                    </a:cubicBezTo>
                    <a:cubicBezTo>
                      <a:pt x="906" y="1969"/>
                      <a:pt x="906" y="3188"/>
                      <a:pt x="906" y="3188"/>
                    </a:cubicBezTo>
                    <a:cubicBezTo>
                      <a:pt x="906" y="3282"/>
                      <a:pt x="969" y="3407"/>
                      <a:pt x="1062" y="3407"/>
                    </a:cubicBezTo>
                    <a:lnTo>
                      <a:pt x="1062" y="3407"/>
                    </a:lnTo>
                    <a:cubicBezTo>
                      <a:pt x="1156" y="3407"/>
                      <a:pt x="1250" y="3282"/>
                      <a:pt x="1250" y="3188"/>
                    </a:cubicBezTo>
                    <a:cubicBezTo>
                      <a:pt x="1250" y="1875"/>
                      <a:pt x="1250" y="1875"/>
                      <a:pt x="1250" y="1875"/>
                    </a:cubicBezTo>
                    <a:cubicBezTo>
                      <a:pt x="1250" y="1688"/>
                      <a:pt x="1250" y="1688"/>
                      <a:pt x="1250" y="1688"/>
                    </a:cubicBezTo>
                    <a:cubicBezTo>
                      <a:pt x="1250" y="1375"/>
                      <a:pt x="1250" y="719"/>
                      <a:pt x="1250" y="625"/>
                    </a:cubicBezTo>
                    <a:cubicBezTo>
                      <a:pt x="1250" y="594"/>
                      <a:pt x="1281" y="563"/>
                      <a:pt x="1313" y="563"/>
                    </a:cubicBezTo>
                    <a:cubicBezTo>
                      <a:pt x="1313" y="563"/>
                      <a:pt x="1344" y="594"/>
                      <a:pt x="1344" y="625"/>
                    </a:cubicBezTo>
                    <a:cubicBezTo>
                      <a:pt x="1344" y="719"/>
                      <a:pt x="1344" y="1500"/>
                      <a:pt x="1344" y="1500"/>
                    </a:cubicBezTo>
                    <a:cubicBezTo>
                      <a:pt x="1344" y="1563"/>
                      <a:pt x="1406" y="1625"/>
                      <a:pt x="1469" y="1625"/>
                    </a:cubicBezTo>
                    <a:cubicBezTo>
                      <a:pt x="1563" y="1625"/>
                      <a:pt x="1625" y="1563"/>
                      <a:pt x="1625" y="1500"/>
                    </a:cubicBezTo>
                    <a:cubicBezTo>
                      <a:pt x="1625" y="407"/>
                      <a:pt x="1625" y="407"/>
                      <a:pt x="1625" y="407"/>
                    </a:cubicBezTo>
                    <a:cubicBezTo>
                      <a:pt x="1625" y="157"/>
                      <a:pt x="1500" y="0"/>
                      <a:pt x="125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605" name="Freeform 2"/>
              <p:cNvSpPr>
                <a:spLocks noChangeArrowheads="1"/>
              </p:cNvSpPr>
              <p:nvPr/>
            </p:nvSpPr>
            <p:spPr bwMode="auto">
              <a:xfrm>
                <a:off x="1185863" y="1212850"/>
                <a:ext cx="225425" cy="225425"/>
              </a:xfrm>
              <a:custGeom>
                <a:avLst/>
                <a:gdLst>
                  <a:gd name="T0" fmla="*/ 313 w 626"/>
                  <a:gd name="T1" fmla="*/ 0 h 626"/>
                  <a:gd name="T2" fmla="*/ 313 w 626"/>
                  <a:gd name="T3" fmla="*/ 0 h 626"/>
                  <a:gd name="T4" fmla="*/ 0 w 626"/>
                  <a:gd name="T5" fmla="*/ 312 h 626"/>
                  <a:gd name="T6" fmla="*/ 313 w 626"/>
                  <a:gd name="T7" fmla="*/ 625 h 626"/>
                  <a:gd name="T8" fmla="*/ 625 w 626"/>
                  <a:gd name="T9" fmla="*/ 312 h 626"/>
                  <a:gd name="T10" fmla="*/ 313 w 626"/>
                  <a:gd name="T11" fmla="*/ 0 h 626"/>
                </a:gdLst>
                <a:ahLst/>
                <a:cxnLst>
                  <a:cxn ang="0">
                    <a:pos x="T0" y="T1"/>
                  </a:cxn>
                  <a:cxn ang="0">
                    <a:pos x="T2" y="T3"/>
                  </a:cxn>
                  <a:cxn ang="0">
                    <a:pos x="T4" y="T5"/>
                  </a:cxn>
                  <a:cxn ang="0">
                    <a:pos x="T6" y="T7"/>
                  </a:cxn>
                  <a:cxn ang="0">
                    <a:pos x="T8" y="T9"/>
                  </a:cxn>
                  <a:cxn ang="0">
                    <a:pos x="T10" y="T11"/>
                  </a:cxn>
                </a:cxnLst>
                <a:rect l="0" t="0" r="r" b="b"/>
                <a:pathLst>
                  <a:path w="626" h="626">
                    <a:moveTo>
                      <a:pt x="313" y="0"/>
                    </a:moveTo>
                    <a:lnTo>
                      <a:pt x="313" y="0"/>
                    </a:lnTo>
                    <a:cubicBezTo>
                      <a:pt x="156" y="0"/>
                      <a:pt x="0" y="156"/>
                      <a:pt x="0" y="312"/>
                    </a:cubicBezTo>
                    <a:cubicBezTo>
                      <a:pt x="0" y="500"/>
                      <a:pt x="156" y="625"/>
                      <a:pt x="313" y="625"/>
                    </a:cubicBezTo>
                    <a:cubicBezTo>
                      <a:pt x="500" y="625"/>
                      <a:pt x="625" y="500"/>
                      <a:pt x="625" y="312"/>
                    </a:cubicBezTo>
                    <a:cubicBezTo>
                      <a:pt x="625" y="156"/>
                      <a:pt x="500" y="0"/>
                      <a:pt x="313"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544" name="Group 543"/>
            <p:cNvGrpSpPr/>
            <p:nvPr/>
          </p:nvGrpSpPr>
          <p:grpSpPr>
            <a:xfrm>
              <a:off x="4148584" y="7065993"/>
              <a:ext cx="607828" cy="1588347"/>
              <a:chOff x="1006475" y="1212850"/>
              <a:chExt cx="585788" cy="1530350"/>
            </a:xfrm>
            <a:solidFill>
              <a:schemeClr val="accent2"/>
            </a:solidFill>
          </p:grpSpPr>
          <p:sp>
            <p:nvSpPr>
              <p:cNvPr id="602" name="Freeform 1"/>
              <p:cNvSpPr>
                <a:spLocks noChangeArrowheads="1"/>
              </p:cNvSpPr>
              <p:nvPr/>
            </p:nvSpPr>
            <p:spPr bwMode="auto">
              <a:xfrm>
                <a:off x="1006475" y="1516063"/>
                <a:ext cx="585788" cy="1227137"/>
              </a:xfrm>
              <a:custGeom>
                <a:avLst/>
                <a:gdLst>
                  <a:gd name="T0" fmla="*/ 1250 w 1626"/>
                  <a:gd name="T1" fmla="*/ 0 h 3408"/>
                  <a:gd name="T2" fmla="*/ 1250 w 1626"/>
                  <a:gd name="T3" fmla="*/ 0 h 3408"/>
                  <a:gd name="T4" fmla="*/ 375 w 1626"/>
                  <a:gd name="T5" fmla="*/ 0 h 3408"/>
                  <a:gd name="T6" fmla="*/ 0 w 1626"/>
                  <a:gd name="T7" fmla="*/ 407 h 3408"/>
                  <a:gd name="T8" fmla="*/ 0 w 1626"/>
                  <a:gd name="T9" fmla="*/ 1500 h 3408"/>
                  <a:gd name="T10" fmla="*/ 156 w 1626"/>
                  <a:gd name="T11" fmla="*/ 1625 h 3408"/>
                  <a:gd name="T12" fmla="*/ 281 w 1626"/>
                  <a:gd name="T13" fmla="*/ 1500 h 3408"/>
                  <a:gd name="T14" fmla="*/ 281 w 1626"/>
                  <a:gd name="T15" fmla="*/ 625 h 3408"/>
                  <a:gd name="T16" fmla="*/ 313 w 1626"/>
                  <a:gd name="T17" fmla="*/ 563 h 3408"/>
                  <a:gd name="T18" fmla="*/ 375 w 1626"/>
                  <a:gd name="T19" fmla="*/ 625 h 3408"/>
                  <a:gd name="T20" fmla="*/ 375 w 1626"/>
                  <a:gd name="T21" fmla="*/ 1688 h 3408"/>
                  <a:gd name="T22" fmla="*/ 375 w 1626"/>
                  <a:gd name="T23" fmla="*/ 1875 h 3408"/>
                  <a:gd name="T24" fmla="*/ 375 w 1626"/>
                  <a:gd name="T25" fmla="*/ 3188 h 3408"/>
                  <a:gd name="T26" fmla="*/ 563 w 1626"/>
                  <a:gd name="T27" fmla="*/ 3407 h 3408"/>
                  <a:gd name="T28" fmla="*/ 563 w 1626"/>
                  <a:gd name="T29" fmla="*/ 3407 h 3408"/>
                  <a:gd name="T30" fmla="*/ 719 w 1626"/>
                  <a:gd name="T31" fmla="*/ 3188 h 3408"/>
                  <a:gd name="T32" fmla="*/ 719 w 1626"/>
                  <a:gd name="T33" fmla="*/ 1875 h 3408"/>
                  <a:gd name="T34" fmla="*/ 813 w 1626"/>
                  <a:gd name="T35" fmla="*/ 1813 h 3408"/>
                  <a:gd name="T36" fmla="*/ 906 w 1626"/>
                  <a:gd name="T37" fmla="*/ 1875 h 3408"/>
                  <a:gd name="T38" fmla="*/ 906 w 1626"/>
                  <a:gd name="T39" fmla="*/ 3188 h 3408"/>
                  <a:gd name="T40" fmla="*/ 1062 w 1626"/>
                  <a:gd name="T41" fmla="*/ 3407 h 3408"/>
                  <a:gd name="T42" fmla="*/ 1062 w 1626"/>
                  <a:gd name="T43" fmla="*/ 3407 h 3408"/>
                  <a:gd name="T44" fmla="*/ 1250 w 1626"/>
                  <a:gd name="T45" fmla="*/ 3188 h 3408"/>
                  <a:gd name="T46" fmla="*/ 1250 w 1626"/>
                  <a:gd name="T47" fmla="*/ 1875 h 3408"/>
                  <a:gd name="T48" fmla="*/ 1250 w 1626"/>
                  <a:gd name="T49" fmla="*/ 1688 h 3408"/>
                  <a:gd name="T50" fmla="*/ 1250 w 1626"/>
                  <a:gd name="T51" fmla="*/ 625 h 3408"/>
                  <a:gd name="T52" fmla="*/ 1313 w 1626"/>
                  <a:gd name="T53" fmla="*/ 563 h 3408"/>
                  <a:gd name="T54" fmla="*/ 1344 w 1626"/>
                  <a:gd name="T55" fmla="*/ 625 h 3408"/>
                  <a:gd name="T56" fmla="*/ 1344 w 1626"/>
                  <a:gd name="T57" fmla="*/ 1500 h 3408"/>
                  <a:gd name="T58" fmla="*/ 1469 w 1626"/>
                  <a:gd name="T59" fmla="*/ 1625 h 3408"/>
                  <a:gd name="T60" fmla="*/ 1625 w 1626"/>
                  <a:gd name="T61" fmla="*/ 1500 h 3408"/>
                  <a:gd name="T62" fmla="*/ 1625 w 1626"/>
                  <a:gd name="T63" fmla="*/ 407 h 3408"/>
                  <a:gd name="T64" fmla="*/ 1250 w 1626"/>
                  <a:gd name="T65" fmla="*/ 0 h 3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26" h="3408">
                    <a:moveTo>
                      <a:pt x="1250" y="0"/>
                    </a:moveTo>
                    <a:lnTo>
                      <a:pt x="1250" y="0"/>
                    </a:lnTo>
                    <a:cubicBezTo>
                      <a:pt x="375" y="0"/>
                      <a:pt x="375" y="0"/>
                      <a:pt x="375" y="0"/>
                    </a:cubicBezTo>
                    <a:cubicBezTo>
                      <a:pt x="125" y="0"/>
                      <a:pt x="0" y="157"/>
                      <a:pt x="0" y="407"/>
                    </a:cubicBezTo>
                    <a:cubicBezTo>
                      <a:pt x="0" y="1500"/>
                      <a:pt x="0" y="1500"/>
                      <a:pt x="0" y="1500"/>
                    </a:cubicBezTo>
                    <a:cubicBezTo>
                      <a:pt x="0" y="1563"/>
                      <a:pt x="94" y="1625"/>
                      <a:pt x="156" y="1625"/>
                    </a:cubicBezTo>
                    <a:cubicBezTo>
                      <a:pt x="219" y="1625"/>
                      <a:pt x="281" y="1563"/>
                      <a:pt x="281" y="1500"/>
                    </a:cubicBezTo>
                    <a:cubicBezTo>
                      <a:pt x="281" y="1500"/>
                      <a:pt x="281" y="719"/>
                      <a:pt x="281" y="625"/>
                    </a:cubicBezTo>
                    <a:cubicBezTo>
                      <a:pt x="281" y="594"/>
                      <a:pt x="313" y="563"/>
                      <a:pt x="313" y="563"/>
                    </a:cubicBezTo>
                    <a:cubicBezTo>
                      <a:pt x="344" y="563"/>
                      <a:pt x="375" y="594"/>
                      <a:pt x="375" y="625"/>
                    </a:cubicBezTo>
                    <a:cubicBezTo>
                      <a:pt x="375" y="719"/>
                      <a:pt x="375" y="1375"/>
                      <a:pt x="375" y="1688"/>
                    </a:cubicBezTo>
                    <a:cubicBezTo>
                      <a:pt x="375" y="1875"/>
                      <a:pt x="375" y="1875"/>
                      <a:pt x="375" y="1875"/>
                    </a:cubicBezTo>
                    <a:cubicBezTo>
                      <a:pt x="375" y="3188"/>
                      <a:pt x="375" y="3188"/>
                      <a:pt x="375" y="3188"/>
                    </a:cubicBezTo>
                    <a:cubicBezTo>
                      <a:pt x="375" y="3282"/>
                      <a:pt x="469" y="3407"/>
                      <a:pt x="563" y="3407"/>
                    </a:cubicBezTo>
                    <a:lnTo>
                      <a:pt x="563" y="3407"/>
                    </a:lnTo>
                    <a:cubicBezTo>
                      <a:pt x="688" y="3407"/>
                      <a:pt x="719" y="3282"/>
                      <a:pt x="719" y="3188"/>
                    </a:cubicBezTo>
                    <a:cubicBezTo>
                      <a:pt x="719" y="3188"/>
                      <a:pt x="719" y="1969"/>
                      <a:pt x="719" y="1875"/>
                    </a:cubicBezTo>
                    <a:cubicBezTo>
                      <a:pt x="719" y="1844"/>
                      <a:pt x="781" y="1813"/>
                      <a:pt x="813" y="1813"/>
                    </a:cubicBezTo>
                    <a:cubicBezTo>
                      <a:pt x="875" y="1813"/>
                      <a:pt x="906" y="1844"/>
                      <a:pt x="906" y="1875"/>
                    </a:cubicBezTo>
                    <a:cubicBezTo>
                      <a:pt x="906" y="1969"/>
                      <a:pt x="906" y="3188"/>
                      <a:pt x="906" y="3188"/>
                    </a:cubicBezTo>
                    <a:cubicBezTo>
                      <a:pt x="906" y="3282"/>
                      <a:pt x="969" y="3407"/>
                      <a:pt x="1062" y="3407"/>
                    </a:cubicBezTo>
                    <a:lnTo>
                      <a:pt x="1062" y="3407"/>
                    </a:lnTo>
                    <a:cubicBezTo>
                      <a:pt x="1156" y="3407"/>
                      <a:pt x="1250" y="3282"/>
                      <a:pt x="1250" y="3188"/>
                    </a:cubicBezTo>
                    <a:cubicBezTo>
                      <a:pt x="1250" y="1875"/>
                      <a:pt x="1250" y="1875"/>
                      <a:pt x="1250" y="1875"/>
                    </a:cubicBezTo>
                    <a:cubicBezTo>
                      <a:pt x="1250" y="1688"/>
                      <a:pt x="1250" y="1688"/>
                      <a:pt x="1250" y="1688"/>
                    </a:cubicBezTo>
                    <a:cubicBezTo>
                      <a:pt x="1250" y="1375"/>
                      <a:pt x="1250" y="719"/>
                      <a:pt x="1250" y="625"/>
                    </a:cubicBezTo>
                    <a:cubicBezTo>
                      <a:pt x="1250" y="594"/>
                      <a:pt x="1281" y="563"/>
                      <a:pt x="1313" y="563"/>
                    </a:cubicBezTo>
                    <a:cubicBezTo>
                      <a:pt x="1313" y="563"/>
                      <a:pt x="1344" y="594"/>
                      <a:pt x="1344" y="625"/>
                    </a:cubicBezTo>
                    <a:cubicBezTo>
                      <a:pt x="1344" y="719"/>
                      <a:pt x="1344" y="1500"/>
                      <a:pt x="1344" y="1500"/>
                    </a:cubicBezTo>
                    <a:cubicBezTo>
                      <a:pt x="1344" y="1563"/>
                      <a:pt x="1406" y="1625"/>
                      <a:pt x="1469" y="1625"/>
                    </a:cubicBezTo>
                    <a:cubicBezTo>
                      <a:pt x="1563" y="1625"/>
                      <a:pt x="1625" y="1563"/>
                      <a:pt x="1625" y="1500"/>
                    </a:cubicBezTo>
                    <a:cubicBezTo>
                      <a:pt x="1625" y="407"/>
                      <a:pt x="1625" y="407"/>
                      <a:pt x="1625" y="407"/>
                    </a:cubicBezTo>
                    <a:cubicBezTo>
                      <a:pt x="1625" y="157"/>
                      <a:pt x="1500" y="0"/>
                      <a:pt x="125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603" name="Freeform 2"/>
              <p:cNvSpPr>
                <a:spLocks noChangeArrowheads="1"/>
              </p:cNvSpPr>
              <p:nvPr/>
            </p:nvSpPr>
            <p:spPr bwMode="auto">
              <a:xfrm>
                <a:off x="1185863" y="1212850"/>
                <a:ext cx="225425" cy="225425"/>
              </a:xfrm>
              <a:custGeom>
                <a:avLst/>
                <a:gdLst>
                  <a:gd name="T0" fmla="*/ 313 w 626"/>
                  <a:gd name="T1" fmla="*/ 0 h 626"/>
                  <a:gd name="T2" fmla="*/ 313 w 626"/>
                  <a:gd name="T3" fmla="*/ 0 h 626"/>
                  <a:gd name="T4" fmla="*/ 0 w 626"/>
                  <a:gd name="T5" fmla="*/ 312 h 626"/>
                  <a:gd name="T6" fmla="*/ 313 w 626"/>
                  <a:gd name="T7" fmla="*/ 625 h 626"/>
                  <a:gd name="T8" fmla="*/ 625 w 626"/>
                  <a:gd name="T9" fmla="*/ 312 h 626"/>
                  <a:gd name="T10" fmla="*/ 313 w 626"/>
                  <a:gd name="T11" fmla="*/ 0 h 626"/>
                </a:gdLst>
                <a:ahLst/>
                <a:cxnLst>
                  <a:cxn ang="0">
                    <a:pos x="T0" y="T1"/>
                  </a:cxn>
                  <a:cxn ang="0">
                    <a:pos x="T2" y="T3"/>
                  </a:cxn>
                  <a:cxn ang="0">
                    <a:pos x="T4" y="T5"/>
                  </a:cxn>
                  <a:cxn ang="0">
                    <a:pos x="T6" y="T7"/>
                  </a:cxn>
                  <a:cxn ang="0">
                    <a:pos x="T8" y="T9"/>
                  </a:cxn>
                  <a:cxn ang="0">
                    <a:pos x="T10" y="T11"/>
                  </a:cxn>
                </a:cxnLst>
                <a:rect l="0" t="0" r="r" b="b"/>
                <a:pathLst>
                  <a:path w="626" h="626">
                    <a:moveTo>
                      <a:pt x="313" y="0"/>
                    </a:moveTo>
                    <a:lnTo>
                      <a:pt x="313" y="0"/>
                    </a:lnTo>
                    <a:cubicBezTo>
                      <a:pt x="156" y="0"/>
                      <a:pt x="0" y="156"/>
                      <a:pt x="0" y="312"/>
                    </a:cubicBezTo>
                    <a:cubicBezTo>
                      <a:pt x="0" y="500"/>
                      <a:pt x="156" y="625"/>
                      <a:pt x="313" y="625"/>
                    </a:cubicBezTo>
                    <a:cubicBezTo>
                      <a:pt x="500" y="625"/>
                      <a:pt x="625" y="500"/>
                      <a:pt x="625" y="312"/>
                    </a:cubicBezTo>
                    <a:cubicBezTo>
                      <a:pt x="625" y="156"/>
                      <a:pt x="500" y="0"/>
                      <a:pt x="313"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545" name="Group 544"/>
            <p:cNvGrpSpPr/>
            <p:nvPr/>
          </p:nvGrpSpPr>
          <p:grpSpPr>
            <a:xfrm>
              <a:off x="3486903" y="4807343"/>
              <a:ext cx="607828" cy="1588347"/>
              <a:chOff x="1006475" y="1212850"/>
              <a:chExt cx="585788" cy="1530350"/>
            </a:xfrm>
            <a:solidFill>
              <a:schemeClr val="accent2"/>
            </a:solidFill>
          </p:grpSpPr>
          <p:sp>
            <p:nvSpPr>
              <p:cNvPr id="600" name="Freeform 1"/>
              <p:cNvSpPr>
                <a:spLocks noChangeArrowheads="1"/>
              </p:cNvSpPr>
              <p:nvPr/>
            </p:nvSpPr>
            <p:spPr bwMode="auto">
              <a:xfrm>
                <a:off x="1006475" y="1516063"/>
                <a:ext cx="585788" cy="1227137"/>
              </a:xfrm>
              <a:custGeom>
                <a:avLst/>
                <a:gdLst>
                  <a:gd name="T0" fmla="*/ 1250 w 1626"/>
                  <a:gd name="T1" fmla="*/ 0 h 3408"/>
                  <a:gd name="T2" fmla="*/ 1250 w 1626"/>
                  <a:gd name="T3" fmla="*/ 0 h 3408"/>
                  <a:gd name="T4" fmla="*/ 375 w 1626"/>
                  <a:gd name="T5" fmla="*/ 0 h 3408"/>
                  <a:gd name="T6" fmla="*/ 0 w 1626"/>
                  <a:gd name="T7" fmla="*/ 407 h 3408"/>
                  <a:gd name="T8" fmla="*/ 0 w 1626"/>
                  <a:gd name="T9" fmla="*/ 1500 h 3408"/>
                  <a:gd name="T10" fmla="*/ 156 w 1626"/>
                  <a:gd name="T11" fmla="*/ 1625 h 3408"/>
                  <a:gd name="T12" fmla="*/ 281 w 1626"/>
                  <a:gd name="T13" fmla="*/ 1500 h 3408"/>
                  <a:gd name="T14" fmla="*/ 281 w 1626"/>
                  <a:gd name="T15" fmla="*/ 625 h 3408"/>
                  <a:gd name="T16" fmla="*/ 313 w 1626"/>
                  <a:gd name="T17" fmla="*/ 563 h 3408"/>
                  <a:gd name="T18" fmla="*/ 375 w 1626"/>
                  <a:gd name="T19" fmla="*/ 625 h 3408"/>
                  <a:gd name="T20" fmla="*/ 375 w 1626"/>
                  <a:gd name="T21" fmla="*/ 1688 h 3408"/>
                  <a:gd name="T22" fmla="*/ 375 w 1626"/>
                  <a:gd name="T23" fmla="*/ 1875 h 3408"/>
                  <a:gd name="T24" fmla="*/ 375 w 1626"/>
                  <a:gd name="T25" fmla="*/ 3188 h 3408"/>
                  <a:gd name="T26" fmla="*/ 563 w 1626"/>
                  <a:gd name="T27" fmla="*/ 3407 h 3408"/>
                  <a:gd name="T28" fmla="*/ 563 w 1626"/>
                  <a:gd name="T29" fmla="*/ 3407 h 3408"/>
                  <a:gd name="T30" fmla="*/ 719 w 1626"/>
                  <a:gd name="T31" fmla="*/ 3188 h 3408"/>
                  <a:gd name="T32" fmla="*/ 719 w 1626"/>
                  <a:gd name="T33" fmla="*/ 1875 h 3408"/>
                  <a:gd name="T34" fmla="*/ 813 w 1626"/>
                  <a:gd name="T35" fmla="*/ 1813 h 3408"/>
                  <a:gd name="T36" fmla="*/ 906 w 1626"/>
                  <a:gd name="T37" fmla="*/ 1875 h 3408"/>
                  <a:gd name="T38" fmla="*/ 906 w 1626"/>
                  <a:gd name="T39" fmla="*/ 3188 h 3408"/>
                  <a:gd name="T40" fmla="*/ 1062 w 1626"/>
                  <a:gd name="T41" fmla="*/ 3407 h 3408"/>
                  <a:gd name="T42" fmla="*/ 1062 w 1626"/>
                  <a:gd name="T43" fmla="*/ 3407 h 3408"/>
                  <a:gd name="T44" fmla="*/ 1250 w 1626"/>
                  <a:gd name="T45" fmla="*/ 3188 h 3408"/>
                  <a:gd name="T46" fmla="*/ 1250 w 1626"/>
                  <a:gd name="T47" fmla="*/ 1875 h 3408"/>
                  <a:gd name="T48" fmla="*/ 1250 w 1626"/>
                  <a:gd name="T49" fmla="*/ 1688 h 3408"/>
                  <a:gd name="T50" fmla="*/ 1250 w 1626"/>
                  <a:gd name="T51" fmla="*/ 625 h 3408"/>
                  <a:gd name="T52" fmla="*/ 1313 w 1626"/>
                  <a:gd name="T53" fmla="*/ 563 h 3408"/>
                  <a:gd name="T54" fmla="*/ 1344 w 1626"/>
                  <a:gd name="T55" fmla="*/ 625 h 3408"/>
                  <a:gd name="T56" fmla="*/ 1344 w 1626"/>
                  <a:gd name="T57" fmla="*/ 1500 h 3408"/>
                  <a:gd name="T58" fmla="*/ 1469 w 1626"/>
                  <a:gd name="T59" fmla="*/ 1625 h 3408"/>
                  <a:gd name="T60" fmla="*/ 1625 w 1626"/>
                  <a:gd name="T61" fmla="*/ 1500 h 3408"/>
                  <a:gd name="T62" fmla="*/ 1625 w 1626"/>
                  <a:gd name="T63" fmla="*/ 407 h 3408"/>
                  <a:gd name="T64" fmla="*/ 1250 w 1626"/>
                  <a:gd name="T65" fmla="*/ 0 h 3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26" h="3408">
                    <a:moveTo>
                      <a:pt x="1250" y="0"/>
                    </a:moveTo>
                    <a:lnTo>
                      <a:pt x="1250" y="0"/>
                    </a:lnTo>
                    <a:cubicBezTo>
                      <a:pt x="375" y="0"/>
                      <a:pt x="375" y="0"/>
                      <a:pt x="375" y="0"/>
                    </a:cubicBezTo>
                    <a:cubicBezTo>
                      <a:pt x="125" y="0"/>
                      <a:pt x="0" y="157"/>
                      <a:pt x="0" y="407"/>
                    </a:cubicBezTo>
                    <a:cubicBezTo>
                      <a:pt x="0" y="1500"/>
                      <a:pt x="0" y="1500"/>
                      <a:pt x="0" y="1500"/>
                    </a:cubicBezTo>
                    <a:cubicBezTo>
                      <a:pt x="0" y="1563"/>
                      <a:pt x="94" y="1625"/>
                      <a:pt x="156" y="1625"/>
                    </a:cubicBezTo>
                    <a:cubicBezTo>
                      <a:pt x="219" y="1625"/>
                      <a:pt x="281" y="1563"/>
                      <a:pt x="281" y="1500"/>
                    </a:cubicBezTo>
                    <a:cubicBezTo>
                      <a:pt x="281" y="1500"/>
                      <a:pt x="281" y="719"/>
                      <a:pt x="281" y="625"/>
                    </a:cubicBezTo>
                    <a:cubicBezTo>
                      <a:pt x="281" y="594"/>
                      <a:pt x="313" y="563"/>
                      <a:pt x="313" y="563"/>
                    </a:cubicBezTo>
                    <a:cubicBezTo>
                      <a:pt x="344" y="563"/>
                      <a:pt x="375" y="594"/>
                      <a:pt x="375" y="625"/>
                    </a:cubicBezTo>
                    <a:cubicBezTo>
                      <a:pt x="375" y="719"/>
                      <a:pt x="375" y="1375"/>
                      <a:pt x="375" y="1688"/>
                    </a:cubicBezTo>
                    <a:cubicBezTo>
                      <a:pt x="375" y="1875"/>
                      <a:pt x="375" y="1875"/>
                      <a:pt x="375" y="1875"/>
                    </a:cubicBezTo>
                    <a:cubicBezTo>
                      <a:pt x="375" y="3188"/>
                      <a:pt x="375" y="3188"/>
                      <a:pt x="375" y="3188"/>
                    </a:cubicBezTo>
                    <a:cubicBezTo>
                      <a:pt x="375" y="3282"/>
                      <a:pt x="469" y="3407"/>
                      <a:pt x="563" y="3407"/>
                    </a:cubicBezTo>
                    <a:lnTo>
                      <a:pt x="563" y="3407"/>
                    </a:lnTo>
                    <a:cubicBezTo>
                      <a:pt x="688" y="3407"/>
                      <a:pt x="719" y="3282"/>
                      <a:pt x="719" y="3188"/>
                    </a:cubicBezTo>
                    <a:cubicBezTo>
                      <a:pt x="719" y="3188"/>
                      <a:pt x="719" y="1969"/>
                      <a:pt x="719" y="1875"/>
                    </a:cubicBezTo>
                    <a:cubicBezTo>
                      <a:pt x="719" y="1844"/>
                      <a:pt x="781" y="1813"/>
                      <a:pt x="813" y="1813"/>
                    </a:cubicBezTo>
                    <a:cubicBezTo>
                      <a:pt x="875" y="1813"/>
                      <a:pt x="906" y="1844"/>
                      <a:pt x="906" y="1875"/>
                    </a:cubicBezTo>
                    <a:cubicBezTo>
                      <a:pt x="906" y="1969"/>
                      <a:pt x="906" y="3188"/>
                      <a:pt x="906" y="3188"/>
                    </a:cubicBezTo>
                    <a:cubicBezTo>
                      <a:pt x="906" y="3282"/>
                      <a:pt x="969" y="3407"/>
                      <a:pt x="1062" y="3407"/>
                    </a:cubicBezTo>
                    <a:lnTo>
                      <a:pt x="1062" y="3407"/>
                    </a:lnTo>
                    <a:cubicBezTo>
                      <a:pt x="1156" y="3407"/>
                      <a:pt x="1250" y="3282"/>
                      <a:pt x="1250" y="3188"/>
                    </a:cubicBezTo>
                    <a:cubicBezTo>
                      <a:pt x="1250" y="1875"/>
                      <a:pt x="1250" y="1875"/>
                      <a:pt x="1250" y="1875"/>
                    </a:cubicBezTo>
                    <a:cubicBezTo>
                      <a:pt x="1250" y="1688"/>
                      <a:pt x="1250" y="1688"/>
                      <a:pt x="1250" y="1688"/>
                    </a:cubicBezTo>
                    <a:cubicBezTo>
                      <a:pt x="1250" y="1375"/>
                      <a:pt x="1250" y="719"/>
                      <a:pt x="1250" y="625"/>
                    </a:cubicBezTo>
                    <a:cubicBezTo>
                      <a:pt x="1250" y="594"/>
                      <a:pt x="1281" y="563"/>
                      <a:pt x="1313" y="563"/>
                    </a:cubicBezTo>
                    <a:cubicBezTo>
                      <a:pt x="1313" y="563"/>
                      <a:pt x="1344" y="594"/>
                      <a:pt x="1344" y="625"/>
                    </a:cubicBezTo>
                    <a:cubicBezTo>
                      <a:pt x="1344" y="719"/>
                      <a:pt x="1344" y="1500"/>
                      <a:pt x="1344" y="1500"/>
                    </a:cubicBezTo>
                    <a:cubicBezTo>
                      <a:pt x="1344" y="1563"/>
                      <a:pt x="1406" y="1625"/>
                      <a:pt x="1469" y="1625"/>
                    </a:cubicBezTo>
                    <a:cubicBezTo>
                      <a:pt x="1563" y="1625"/>
                      <a:pt x="1625" y="1563"/>
                      <a:pt x="1625" y="1500"/>
                    </a:cubicBezTo>
                    <a:cubicBezTo>
                      <a:pt x="1625" y="407"/>
                      <a:pt x="1625" y="407"/>
                      <a:pt x="1625" y="407"/>
                    </a:cubicBezTo>
                    <a:cubicBezTo>
                      <a:pt x="1625" y="157"/>
                      <a:pt x="1500" y="0"/>
                      <a:pt x="125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601" name="Freeform 2"/>
              <p:cNvSpPr>
                <a:spLocks noChangeArrowheads="1"/>
              </p:cNvSpPr>
              <p:nvPr/>
            </p:nvSpPr>
            <p:spPr bwMode="auto">
              <a:xfrm>
                <a:off x="1185863" y="1212850"/>
                <a:ext cx="225425" cy="225425"/>
              </a:xfrm>
              <a:custGeom>
                <a:avLst/>
                <a:gdLst>
                  <a:gd name="T0" fmla="*/ 313 w 626"/>
                  <a:gd name="T1" fmla="*/ 0 h 626"/>
                  <a:gd name="T2" fmla="*/ 313 w 626"/>
                  <a:gd name="T3" fmla="*/ 0 h 626"/>
                  <a:gd name="T4" fmla="*/ 0 w 626"/>
                  <a:gd name="T5" fmla="*/ 312 h 626"/>
                  <a:gd name="T6" fmla="*/ 313 w 626"/>
                  <a:gd name="T7" fmla="*/ 625 h 626"/>
                  <a:gd name="T8" fmla="*/ 625 w 626"/>
                  <a:gd name="T9" fmla="*/ 312 h 626"/>
                  <a:gd name="T10" fmla="*/ 313 w 626"/>
                  <a:gd name="T11" fmla="*/ 0 h 626"/>
                </a:gdLst>
                <a:ahLst/>
                <a:cxnLst>
                  <a:cxn ang="0">
                    <a:pos x="T0" y="T1"/>
                  </a:cxn>
                  <a:cxn ang="0">
                    <a:pos x="T2" y="T3"/>
                  </a:cxn>
                  <a:cxn ang="0">
                    <a:pos x="T4" y="T5"/>
                  </a:cxn>
                  <a:cxn ang="0">
                    <a:pos x="T6" y="T7"/>
                  </a:cxn>
                  <a:cxn ang="0">
                    <a:pos x="T8" y="T9"/>
                  </a:cxn>
                  <a:cxn ang="0">
                    <a:pos x="T10" y="T11"/>
                  </a:cxn>
                </a:cxnLst>
                <a:rect l="0" t="0" r="r" b="b"/>
                <a:pathLst>
                  <a:path w="626" h="626">
                    <a:moveTo>
                      <a:pt x="313" y="0"/>
                    </a:moveTo>
                    <a:lnTo>
                      <a:pt x="313" y="0"/>
                    </a:lnTo>
                    <a:cubicBezTo>
                      <a:pt x="156" y="0"/>
                      <a:pt x="0" y="156"/>
                      <a:pt x="0" y="312"/>
                    </a:cubicBezTo>
                    <a:cubicBezTo>
                      <a:pt x="0" y="500"/>
                      <a:pt x="156" y="625"/>
                      <a:pt x="313" y="625"/>
                    </a:cubicBezTo>
                    <a:cubicBezTo>
                      <a:pt x="500" y="625"/>
                      <a:pt x="625" y="500"/>
                      <a:pt x="625" y="312"/>
                    </a:cubicBezTo>
                    <a:cubicBezTo>
                      <a:pt x="625" y="156"/>
                      <a:pt x="500" y="0"/>
                      <a:pt x="313"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546" name="Group 545"/>
            <p:cNvGrpSpPr/>
            <p:nvPr/>
          </p:nvGrpSpPr>
          <p:grpSpPr>
            <a:xfrm>
              <a:off x="5021382" y="3742965"/>
              <a:ext cx="607828" cy="1588347"/>
              <a:chOff x="1006475" y="1212850"/>
              <a:chExt cx="585788" cy="1530350"/>
            </a:xfrm>
            <a:solidFill>
              <a:schemeClr val="accent2"/>
            </a:solidFill>
          </p:grpSpPr>
          <p:sp>
            <p:nvSpPr>
              <p:cNvPr id="598" name="Freeform 1"/>
              <p:cNvSpPr>
                <a:spLocks noChangeArrowheads="1"/>
              </p:cNvSpPr>
              <p:nvPr/>
            </p:nvSpPr>
            <p:spPr bwMode="auto">
              <a:xfrm>
                <a:off x="1006475" y="1516063"/>
                <a:ext cx="585788" cy="1227137"/>
              </a:xfrm>
              <a:custGeom>
                <a:avLst/>
                <a:gdLst>
                  <a:gd name="T0" fmla="*/ 1250 w 1626"/>
                  <a:gd name="T1" fmla="*/ 0 h 3408"/>
                  <a:gd name="T2" fmla="*/ 1250 w 1626"/>
                  <a:gd name="T3" fmla="*/ 0 h 3408"/>
                  <a:gd name="T4" fmla="*/ 375 w 1626"/>
                  <a:gd name="T5" fmla="*/ 0 h 3408"/>
                  <a:gd name="T6" fmla="*/ 0 w 1626"/>
                  <a:gd name="T7" fmla="*/ 407 h 3408"/>
                  <a:gd name="T8" fmla="*/ 0 w 1626"/>
                  <a:gd name="T9" fmla="*/ 1500 h 3408"/>
                  <a:gd name="T10" fmla="*/ 156 w 1626"/>
                  <a:gd name="T11" fmla="*/ 1625 h 3408"/>
                  <a:gd name="T12" fmla="*/ 281 w 1626"/>
                  <a:gd name="T13" fmla="*/ 1500 h 3408"/>
                  <a:gd name="T14" fmla="*/ 281 w 1626"/>
                  <a:gd name="T15" fmla="*/ 625 h 3408"/>
                  <a:gd name="T16" fmla="*/ 313 w 1626"/>
                  <a:gd name="T17" fmla="*/ 563 h 3408"/>
                  <a:gd name="T18" fmla="*/ 375 w 1626"/>
                  <a:gd name="T19" fmla="*/ 625 h 3408"/>
                  <a:gd name="T20" fmla="*/ 375 w 1626"/>
                  <a:gd name="T21" fmla="*/ 1688 h 3408"/>
                  <a:gd name="T22" fmla="*/ 375 w 1626"/>
                  <a:gd name="T23" fmla="*/ 1875 h 3408"/>
                  <a:gd name="T24" fmla="*/ 375 w 1626"/>
                  <a:gd name="T25" fmla="*/ 3188 h 3408"/>
                  <a:gd name="T26" fmla="*/ 563 w 1626"/>
                  <a:gd name="T27" fmla="*/ 3407 h 3408"/>
                  <a:gd name="T28" fmla="*/ 563 w 1626"/>
                  <a:gd name="T29" fmla="*/ 3407 h 3408"/>
                  <a:gd name="T30" fmla="*/ 719 w 1626"/>
                  <a:gd name="T31" fmla="*/ 3188 h 3408"/>
                  <a:gd name="T32" fmla="*/ 719 w 1626"/>
                  <a:gd name="T33" fmla="*/ 1875 h 3408"/>
                  <a:gd name="T34" fmla="*/ 813 w 1626"/>
                  <a:gd name="T35" fmla="*/ 1813 h 3408"/>
                  <a:gd name="T36" fmla="*/ 906 w 1626"/>
                  <a:gd name="T37" fmla="*/ 1875 h 3408"/>
                  <a:gd name="T38" fmla="*/ 906 w 1626"/>
                  <a:gd name="T39" fmla="*/ 3188 h 3408"/>
                  <a:gd name="T40" fmla="*/ 1062 w 1626"/>
                  <a:gd name="T41" fmla="*/ 3407 h 3408"/>
                  <a:gd name="T42" fmla="*/ 1062 w 1626"/>
                  <a:gd name="T43" fmla="*/ 3407 h 3408"/>
                  <a:gd name="T44" fmla="*/ 1250 w 1626"/>
                  <a:gd name="T45" fmla="*/ 3188 h 3408"/>
                  <a:gd name="T46" fmla="*/ 1250 w 1626"/>
                  <a:gd name="T47" fmla="*/ 1875 h 3408"/>
                  <a:gd name="T48" fmla="*/ 1250 w 1626"/>
                  <a:gd name="T49" fmla="*/ 1688 h 3408"/>
                  <a:gd name="T50" fmla="*/ 1250 w 1626"/>
                  <a:gd name="T51" fmla="*/ 625 h 3408"/>
                  <a:gd name="T52" fmla="*/ 1313 w 1626"/>
                  <a:gd name="T53" fmla="*/ 563 h 3408"/>
                  <a:gd name="T54" fmla="*/ 1344 w 1626"/>
                  <a:gd name="T55" fmla="*/ 625 h 3408"/>
                  <a:gd name="T56" fmla="*/ 1344 w 1626"/>
                  <a:gd name="T57" fmla="*/ 1500 h 3408"/>
                  <a:gd name="T58" fmla="*/ 1469 w 1626"/>
                  <a:gd name="T59" fmla="*/ 1625 h 3408"/>
                  <a:gd name="T60" fmla="*/ 1625 w 1626"/>
                  <a:gd name="T61" fmla="*/ 1500 h 3408"/>
                  <a:gd name="T62" fmla="*/ 1625 w 1626"/>
                  <a:gd name="T63" fmla="*/ 407 h 3408"/>
                  <a:gd name="T64" fmla="*/ 1250 w 1626"/>
                  <a:gd name="T65" fmla="*/ 0 h 3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26" h="3408">
                    <a:moveTo>
                      <a:pt x="1250" y="0"/>
                    </a:moveTo>
                    <a:lnTo>
                      <a:pt x="1250" y="0"/>
                    </a:lnTo>
                    <a:cubicBezTo>
                      <a:pt x="375" y="0"/>
                      <a:pt x="375" y="0"/>
                      <a:pt x="375" y="0"/>
                    </a:cubicBezTo>
                    <a:cubicBezTo>
                      <a:pt x="125" y="0"/>
                      <a:pt x="0" y="157"/>
                      <a:pt x="0" y="407"/>
                    </a:cubicBezTo>
                    <a:cubicBezTo>
                      <a:pt x="0" y="1500"/>
                      <a:pt x="0" y="1500"/>
                      <a:pt x="0" y="1500"/>
                    </a:cubicBezTo>
                    <a:cubicBezTo>
                      <a:pt x="0" y="1563"/>
                      <a:pt x="94" y="1625"/>
                      <a:pt x="156" y="1625"/>
                    </a:cubicBezTo>
                    <a:cubicBezTo>
                      <a:pt x="219" y="1625"/>
                      <a:pt x="281" y="1563"/>
                      <a:pt x="281" y="1500"/>
                    </a:cubicBezTo>
                    <a:cubicBezTo>
                      <a:pt x="281" y="1500"/>
                      <a:pt x="281" y="719"/>
                      <a:pt x="281" y="625"/>
                    </a:cubicBezTo>
                    <a:cubicBezTo>
                      <a:pt x="281" y="594"/>
                      <a:pt x="313" y="563"/>
                      <a:pt x="313" y="563"/>
                    </a:cubicBezTo>
                    <a:cubicBezTo>
                      <a:pt x="344" y="563"/>
                      <a:pt x="375" y="594"/>
                      <a:pt x="375" y="625"/>
                    </a:cubicBezTo>
                    <a:cubicBezTo>
                      <a:pt x="375" y="719"/>
                      <a:pt x="375" y="1375"/>
                      <a:pt x="375" y="1688"/>
                    </a:cubicBezTo>
                    <a:cubicBezTo>
                      <a:pt x="375" y="1875"/>
                      <a:pt x="375" y="1875"/>
                      <a:pt x="375" y="1875"/>
                    </a:cubicBezTo>
                    <a:cubicBezTo>
                      <a:pt x="375" y="3188"/>
                      <a:pt x="375" y="3188"/>
                      <a:pt x="375" y="3188"/>
                    </a:cubicBezTo>
                    <a:cubicBezTo>
                      <a:pt x="375" y="3282"/>
                      <a:pt x="469" y="3407"/>
                      <a:pt x="563" y="3407"/>
                    </a:cubicBezTo>
                    <a:lnTo>
                      <a:pt x="563" y="3407"/>
                    </a:lnTo>
                    <a:cubicBezTo>
                      <a:pt x="688" y="3407"/>
                      <a:pt x="719" y="3282"/>
                      <a:pt x="719" y="3188"/>
                    </a:cubicBezTo>
                    <a:cubicBezTo>
                      <a:pt x="719" y="3188"/>
                      <a:pt x="719" y="1969"/>
                      <a:pt x="719" y="1875"/>
                    </a:cubicBezTo>
                    <a:cubicBezTo>
                      <a:pt x="719" y="1844"/>
                      <a:pt x="781" y="1813"/>
                      <a:pt x="813" y="1813"/>
                    </a:cubicBezTo>
                    <a:cubicBezTo>
                      <a:pt x="875" y="1813"/>
                      <a:pt x="906" y="1844"/>
                      <a:pt x="906" y="1875"/>
                    </a:cubicBezTo>
                    <a:cubicBezTo>
                      <a:pt x="906" y="1969"/>
                      <a:pt x="906" y="3188"/>
                      <a:pt x="906" y="3188"/>
                    </a:cubicBezTo>
                    <a:cubicBezTo>
                      <a:pt x="906" y="3282"/>
                      <a:pt x="969" y="3407"/>
                      <a:pt x="1062" y="3407"/>
                    </a:cubicBezTo>
                    <a:lnTo>
                      <a:pt x="1062" y="3407"/>
                    </a:lnTo>
                    <a:cubicBezTo>
                      <a:pt x="1156" y="3407"/>
                      <a:pt x="1250" y="3282"/>
                      <a:pt x="1250" y="3188"/>
                    </a:cubicBezTo>
                    <a:cubicBezTo>
                      <a:pt x="1250" y="1875"/>
                      <a:pt x="1250" y="1875"/>
                      <a:pt x="1250" y="1875"/>
                    </a:cubicBezTo>
                    <a:cubicBezTo>
                      <a:pt x="1250" y="1688"/>
                      <a:pt x="1250" y="1688"/>
                      <a:pt x="1250" y="1688"/>
                    </a:cubicBezTo>
                    <a:cubicBezTo>
                      <a:pt x="1250" y="1375"/>
                      <a:pt x="1250" y="719"/>
                      <a:pt x="1250" y="625"/>
                    </a:cubicBezTo>
                    <a:cubicBezTo>
                      <a:pt x="1250" y="594"/>
                      <a:pt x="1281" y="563"/>
                      <a:pt x="1313" y="563"/>
                    </a:cubicBezTo>
                    <a:cubicBezTo>
                      <a:pt x="1313" y="563"/>
                      <a:pt x="1344" y="594"/>
                      <a:pt x="1344" y="625"/>
                    </a:cubicBezTo>
                    <a:cubicBezTo>
                      <a:pt x="1344" y="719"/>
                      <a:pt x="1344" y="1500"/>
                      <a:pt x="1344" y="1500"/>
                    </a:cubicBezTo>
                    <a:cubicBezTo>
                      <a:pt x="1344" y="1563"/>
                      <a:pt x="1406" y="1625"/>
                      <a:pt x="1469" y="1625"/>
                    </a:cubicBezTo>
                    <a:cubicBezTo>
                      <a:pt x="1563" y="1625"/>
                      <a:pt x="1625" y="1563"/>
                      <a:pt x="1625" y="1500"/>
                    </a:cubicBezTo>
                    <a:cubicBezTo>
                      <a:pt x="1625" y="407"/>
                      <a:pt x="1625" y="407"/>
                      <a:pt x="1625" y="407"/>
                    </a:cubicBezTo>
                    <a:cubicBezTo>
                      <a:pt x="1625" y="157"/>
                      <a:pt x="1500" y="0"/>
                      <a:pt x="125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599" name="Freeform 2"/>
              <p:cNvSpPr>
                <a:spLocks noChangeArrowheads="1"/>
              </p:cNvSpPr>
              <p:nvPr/>
            </p:nvSpPr>
            <p:spPr bwMode="auto">
              <a:xfrm>
                <a:off x="1185863" y="1212850"/>
                <a:ext cx="225425" cy="225425"/>
              </a:xfrm>
              <a:custGeom>
                <a:avLst/>
                <a:gdLst>
                  <a:gd name="T0" fmla="*/ 313 w 626"/>
                  <a:gd name="T1" fmla="*/ 0 h 626"/>
                  <a:gd name="T2" fmla="*/ 313 w 626"/>
                  <a:gd name="T3" fmla="*/ 0 h 626"/>
                  <a:gd name="T4" fmla="*/ 0 w 626"/>
                  <a:gd name="T5" fmla="*/ 312 h 626"/>
                  <a:gd name="T6" fmla="*/ 313 w 626"/>
                  <a:gd name="T7" fmla="*/ 625 h 626"/>
                  <a:gd name="T8" fmla="*/ 625 w 626"/>
                  <a:gd name="T9" fmla="*/ 312 h 626"/>
                  <a:gd name="T10" fmla="*/ 313 w 626"/>
                  <a:gd name="T11" fmla="*/ 0 h 626"/>
                </a:gdLst>
                <a:ahLst/>
                <a:cxnLst>
                  <a:cxn ang="0">
                    <a:pos x="T0" y="T1"/>
                  </a:cxn>
                  <a:cxn ang="0">
                    <a:pos x="T2" y="T3"/>
                  </a:cxn>
                  <a:cxn ang="0">
                    <a:pos x="T4" y="T5"/>
                  </a:cxn>
                  <a:cxn ang="0">
                    <a:pos x="T6" y="T7"/>
                  </a:cxn>
                  <a:cxn ang="0">
                    <a:pos x="T8" y="T9"/>
                  </a:cxn>
                  <a:cxn ang="0">
                    <a:pos x="T10" y="T11"/>
                  </a:cxn>
                </a:cxnLst>
                <a:rect l="0" t="0" r="r" b="b"/>
                <a:pathLst>
                  <a:path w="626" h="626">
                    <a:moveTo>
                      <a:pt x="313" y="0"/>
                    </a:moveTo>
                    <a:lnTo>
                      <a:pt x="313" y="0"/>
                    </a:lnTo>
                    <a:cubicBezTo>
                      <a:pt x="156" y="0"/>
                      <a:pt x="0" y="156"/>
                      <a:pt x="0" y="312"/>
                    </a:cubicBezTo>
                    <a:cubicBezTo>
                      <a:pt x="0" y="500"/>
                      <a:pt x="156" y="625"/>
                      <a:pt x="313" y="625"/>
                    </a:cubicBezTo>
                    <a:cubicBezTo>
                      <a:pt x="500" y="625"/>
                      <a:pt x="625" y="500"/>
                      <a:pt x="625" y="312"/>
                    </a:cubicBezTo>
                    <a:cubicBezTo>
                      <a:pt x="625" y="156"/>
                      <a:pt x="500" y="0"/>
                      <a:pt x="313"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547" name="Group 546"/>
            <p:cNvGrpSpPr/>
            <p:nvPr/>
          </p:nvGrpSpPr>
          <p:grpSpPr>
            <a:xfrm>
              <a:off x="6252586" y="5329952"/>
              <a:ext cx="607828" cy="1588347"/>
              <a:chOff x="1006475" y="1212850"/>
              <a:chExt cx="585788" cy="1530350"/>
            </a:xfrm>
            <a:solidFill>
              <a:schemeClr val="accent2"/>
            </a:solidFill>
          </p:grpSpPr>
          <p:sp>
            <p:nvSpPr>
              <p:cNvPr id="596" name="Freeform 1"/>
              <p:cNvSpPr>
                <a:spLocks noChangeArrowheads="1"/>
              </p:cNvSpPr>
              <p:nvPr/>
            </p:nvSpPr>
            <p:spPr bwMode="auto">
              <a:xfrm>
                <a:off x="1006475" y="1516063"/>
                <a:ext cx="585788" cy="1227137"/>
              </a:xfrm>
              <a:custGeom>
                <a:avLst/>
                <a:gdLst>
                  <a:gd name="T0" fmla="*/ 1250 w 1626"/>
                  <a:gd name="T1" fmla="*/ 0 h 3408"/>
                  <a:gd name="T2" fmla="*/ 1250 w 1626"/>
                  <a:gd name="T3" fmla="*/ 0 h 3408"/>
                  <a:gd name="T4" fmla="*/ 375 w 1626"/>
                  <a:gd name="T5" fmla="*/ 0 h 3408"/>
                  <a:gd name="T6" fmla="*/ 0 w 1626"/>
                  <a:gd name="T7" fmla="*/ 407 h 3408"/>
                  <a:gd name="T8" fmla="*/ 0 w 1626"/>
                  <a:gd name="T9" fmla="*/ 1500 h 3408"/>
                  <a:gd name="T10" fmla="*/ 156 w 1626"/>
                  <a:gd name="T11" fmla="*/ 1625 h 3408"/>
                  <a:gd name="T12" fmla="*/ 281 w 1626"/>
                  <a:gd name="T13" fmla="*/ 1500 h 3408"/>
                  <a:gd name="T14" fmla="*/ 281 w 1626"/>
                  <a:gd name="T15" fmla="*/ 625 h 3408"/>
                  <a:gd name="T16" fmla="*/ 313 w 1626"/>
                  <a:gd name="T17" fmla="*/ 563 h 3408"/>
                  <a:gd name="T18" fmla="*/ 375 w 1626"/>
                  <a:gd name="T19" fmla="*/ 625 h 3408"/>
                  <a:gd name="T20" fmla="*/ 375 w 1626"/>
                  <a:gd name="T21" fmla="*/ 1688 h 3408"/>
                  <a:gd name="T22" fmla="*/ 375 w 1626"/>
                  <a:gd name="T23" fmla="*/ 1875 h 3408"/>
                  <a:gd name="T24" fmla="*/ 375 w 1626"/>
                  <a:gd name="T25" fmla="*/ 3188 h 3408"/>
                  <a:gd name="T26" fmla="*/ 563 w 1626"/>
                  <a:gd name="T27" fmla="*/ 3407 h 3408"/>
                  <a:gd name="T28" fmla="*/ 563 w 1626"/>
                  <a:gd name="T29" fmla="*/ 3407 h 3408"/>
                  <a:gd name="T30" fmla="*/ 719 w 1626"/>
                  <a:gd name="T31" fmla="*/ 3188 h 3408"/>
                  <a:gd name="T32" fmla="*/ 719 w 1626"/>
                  <a:gd name="T33" fmla="*/ 1875 h 3408"/>
                  <a:gd name="T34" fmla="*/ 813 w 1626"/>
                  <a:gd name="T35" fmla="*/ 1813 h 3408"/>
                  <a:gd name="T36" fmla="*/ 906 w 1626"/>
                  <a:gd name="T37" fmla="*/ 1875 h 3408"/>
                  <a:gd name="T38" fmla="*/ 906 w 1626"/>
                  <a:gd name="T39" fmla="*/ 3188 h 3408"/>
                  <a:gd name="T40" fmla="*/ 1062 w 1626"/>
                  <a:gd name="T41" fmla="*/ 3407 h 3408"/>
                  <a:gd name="T42" fmla="*/ 1062 w 1626"/>
                  <a:gd name="T43" fmla="*/ 3407 h 3408"/>
                  <a:gd name="T44" fmla="*/ 1250 w 1626"/>
                  <a:gd name="T45" fmla="*/ 3188 h 3408"/>
                  <a:gd name="T46" fmla="*/ 1250 w 1626"/>
                  <a:gd name="T47" fmla="*/ 1875 h 3408"/>
                  <a:gd name="T48" fmla="*/ 1250 w 1626"/>
                  <a:gd name="T49" fmla="*/ 1688 h 3408"/>
                  <a:gd name="T50" fmla="*/ 1250 w 1626"/>
                  <a:gd name="T51" fmla="*/ 625 h 3408"/>
                  <a:gd name="T52" fmla="*/ 1313 w 1626"/>
                  <a:gd name="T53" fmla="*/ 563 h 3408"/>
                  <a:gd name="T54" fmla="*/ 1344 w 1626"/>
                  <a:gd name="T55" fmla="*/ 625 h 3408"/>
                  <a:gd name="T56" fmla="*/ 1344 w 1626"/>
                  <a:gd name="T57" fmla="*/ 1500 h 3408"/>
                  <a:gd name="T58" fmla="*/ 1469 w 1626"/>
                  <a:gd name="T59" fmla="*/ 1625 h 3408"/>
                  <a:gd name="T60" fmla="*/ 1625 w 1626"/>
                  <a:gd name="T61" fmla="*/ 1500 h 3408"/>
                  <a:gd name="T62" fmla="*/ 1625 w 1626"/>
                  <a:gd name="T63" fmla="*/ 407 h 3408"/>
                  <a:gd name="T64" fmla="*/ 1250 w 1626"/>
                  <a:gd name="T65" fmla="*/ 0 h 3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26" h="3408">
                    <a:moveTo>
                      <a:pt x="1250" y="0"/>
                    </a:moveTo>
                    <a:lnTo>
                      <a:pt x="1250" y="0"/>
                    </a:lnTo>
                    <a:cubicBezTo>
                      <a:pt x="375" y="0"/>
                      <a:pt x="375" y="0"/>
                      <a:pt x="375" y="0"/>
                    </a:cubicBezTo>
                    <a:cubicBezTo>
                      <a:pt x="125" y="0"/>
                      <a:pt x="0" y="157"/>
                      <a:pt x="0" y="407"/>
                    </a:cubicBezTo>
                    <a:cubicBezTo>
                      <a:pt x="0" y="1500"/>
                      <a:pt x="0" y="1500"/>
                      <a:pt x="0" y="1500"/>
                    </a:cubicBezTo>
                    <a:cubicBezTo>
                      <a:pt x="0" y="1563"/>
                      <a:pt x="94" y="1625"/>
                      <a:pt x="156" y="1625"/>
                    </a:cubicBezTo>
                    <a:cubicBezTo>
                      <a:pt x="219" y="1625"/>
                      <a:pt x="281" y="1563"/>
                      <a:pt x="281" y="1500"/>
                    </a:cubicBezTo>
                    <a:cubicBezTo>
                      <a:pt x="281" y="1500"/>
                      <a:pt x="281" y="719"/>
                      <a:pt x="281" y="625"/>
                    </a:cubicBezTo>
                    <a:cubicBezTo>
                      <a:pt x="281" y="594"/>
                      <a:pt x="313" y="563"/>
                      <a:pt x="313" y="563"/>
                    </a:cubicBezTo>
                    <a:cubicBezTo>
                      <a:pt x="344" y="563"/>
                      <a:pt x="375" y="594"/>
                      <a:pt x="375" y="625"/>
                    </a:cubicBezTo>
                    <a:cubicBezTo>
                      <a:pt x="375" y="719"/>
                      <a:pt x="375" y="1375"/>
                      <a:pt x="375" y="1688"/>
                    </a:cubicBezTo>
                    <a:cubicBezTo>
                      <a:pt x="375" y="1875"/>
                      <a:pt x="375" y="1875"/>
                      <a:pt x="375" y="1875"/>
                    </a:cubicBezTo>
                    <a:cubicBezTo>
                      <a:pt x="375" y="3188"/>
                      <a:pt x="375" y="3188"/>
                      <a:pt x="375" y="3188"/>
                    </a:cubicBezTo>
                    <a:cubicBezTo>
                      <a:pt x="375" y="3282"/>
                      <a:pt x="469" y="3407"/>
                      <a:pt x="563" y="3407"/>
                    </a:cubicBezTo>
                    <a:lnTo>
                      <a:pt x="563" y="3407"/>
                    </a:lnTo>
                    <a:cubicBezTo>
                      <a:pt x="688" y="3407"/>
                      <a:pt x="719" y="3282"/>
                      <a:pt x="719" y="3188"/>
                    </a:cubicBezTo>
                    <a:cubicBezTo>
                      <a:pt x="719" y="3188"/>
                      <a:pt x="719" y="1969"/>
                      <a:pt x="719" y="1875"/>
                    </a:cubicBezTo>
                    <a:cubicBezTo>
                      <a:pt x="719" y="1844"/>
                      <a:pt x="781" y="1813"/>
                      <a:pt x="813" y="1813"/>
                    </a:cubicBezTo>
                    <a:cubicBezTo>
                      <a:pt x="875" y="1813"/>
                      <a:pt x="906" y="1844"/>
                      <a:pt x="906" y="1875"/>
                    </a:cubicBezTo>
                    <a:cubicBezTo>
                      <a:pt x="906" y="1969"/>
                      <a:pt x="906" y="3188"/>
                      <a:pt x="906" y="3188"/>
                    </a:cubicBezTo>
                    <a:cubicBezTo>
                      <a:pt x="906" y="3282"/>
                      <a:pt x="969" y="3407"/>
                      <a:pt x="1062" y="3407"/>
                    </a:cubicBezTo>
                    <a:lnTo>
                      <a:pt x="1062" y="3407"/>
                    </a:lnTo>
                    <a:cubicBezTo>
                      <a:pt x="1156" y="3407"/>
                      <a:pt x="1250" y="3282"/>
                      <a:pt x="1250" y="3188"/>
                    </a:cubicBezTo>
                    <a:cubicBezTo>
                      <a:pt x="1250" y="1875"/>
                      <a:pt x="1250" y="1875"/>
                      <a:pt x="1250" y="1875"/>
                    </a:cubicBezTo>
                    <a:cubicBezTo>
                      <a:pt x="1250" y="1688"/>
                      <a:pt x="1250" y="1688"/>
                      <a:pt x="1250" y="1688"/>
                    </a:cubicBezTo>
                    <a:cubicBezTo>
                      <a:pt x="1250" y="1375"/>
                      <a:pt x="1250" y="719"/>
                      <a:pt x="1250" y="625"/>
                    </a:cubicBezTo>
                    <a:cubicBezTo>
                      <a:pt x="1250" y="594"/>
                      <a:pt x="1281" y="563"/>
                      <a:pt x="1313" y="563"/>
                    </a:cubicBezTo>
                    <a:cubicBezTo>
                      <a:pt x="1313" y="563"/>
                      <a:pt x="1344" y="594"/>
                      <a:pt x="1344" y="625"/>
                    </a:cubicBezTo>
                    <a:cubicBezTo>
                      <a:pt x="1344" y="719"/>
                      <a:pt x="1344" y="1500"/>
                      <a:pt x="1344" y="1500"/>
                    </a:cubicBezTo>
                    <a:cubicBezTo>
                      <a:pt x="1344" y="1563"/>
                      <a:pt x="1406" y="1625"/>
                      <a:pt x="1469" y="1625"/>
                    </a:cubicBezTo>
                    <a:cubicBezTo>
                      <a:pt x="1563" y="1625"/>
                      <a:pt x="1625" y="1563"/>
                      <a:pt x="1625" y="1500"/>
                    </a:cubicBezTo>
                    <a:cubicBezTo>
                      <a:pt x="1625" y="407"/>
                      <a:pt x="1625" y="407"/>
                      <a:pt x="1625" y="407"/>
                    </a:cubicBezTo>
                    <a:cubicBezTo>
                      <a:pt x="1625" y="157"/>
                      <a:pt x="1500" y="0"/>
                      <a:pt x="125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597" name="Freeform 2"/>
              <p:cNvSpPr>
                <a:spLocks noChangeArrowheads="1"/>
              </p:cNvSpPr>
              <p:nvPr/>
            </p:nvSpPr>
            <p:spPr bwMode="auto">
              <a:xfrm>
                <a:off x="1185863" y="1212850"/>
                <a:ext cx="225425" cy="225425"/>
              </a:xfrm>
              <a:custGeom>
                <a:avLst/>
                <a:gdLst>
                  <a:gd name="T0" fmla="*/ 313 w 626"/>
                  <a:gd name="T1" fmla="*/ 0 h 626"/>
                  <a:gd name="T2" fmla="*/ 313 w 626"/>
                  <a:gd name="T3" fmla="*/ 0 h 626"/>
                  <a:gd name="T4" fmla="*/ 0 w 626"/>
                  <a:gd name="T5" fmla="*/ 312 h 626"/>
                  <a:gd name="T6" fmla="*/ 313 w 626"/>
                  <a:gd name="T7" fmla="*/ 625 h 626"/>
                  <a:gd name="T8" fmla="*/ 625 w 626"/>
                  <a:gd name="T9" fmla="*/ 312 h 626"/>
                  <a:gd name="T10" fmla="*/ 313 w 626"/>
                  <a:gd name="T11" fmla="*/ 0 h 626"/>
                </a:gdLst>
                <a:ahLst/>
                <a:cxnLst>
                  <a:cxn ang="0">
                    <a:pos x="T0" y="T1"/>
                  </a:cxn>
                  <a:cxn ang="0">
                    <a:pos x="T2" y="T3"/>
                  </a:cxn>
                  <a:cxn ang="0">
                    <a:pos x="T4" y="T5"/>
                  </a:cxn>
                  <a:cxn ang="0">
                    <a:pos x="T6" y="T7"/>
                  </a:cxn>
                  <a:cxn ang="0">
                    <a:pos x="T8" y="T9"/>
                  </a:cxn>
                  <a:cxn ang="0">
                    <a:pos x="T10" y="T11"/>
                  </a:cxn>
                </a:cxnLst>
                <a:rect l="0" t="0" r="r" b="b"/>
                <a:pathLst>
                  <a:path w="626" h="626">
                    <a:moveTo>
                      <a:pt x="313" y="0"/>
                    </a:moveTo>
                    <a:lnTo>
                      <a:pt x="313" y="0"/>
                    </a:lnTo>
                    <a:cubicBezTo>
                      <a:pt x="156" y="0"/>
                      <a:pt x="0" y="156"/>
                      <a:pt x="0" y="312"/>
                    </a:cubicBezTo>
                    <a:cubicBezTo>
                      <a:pt x="0" y="500"/>
                      <a:pt x="156" y="625"/>
                      <a:pt x="313" y="625"/>
                    </a:cubicBezTo>
                    <a:cubicBezTo>
                      <a:pt x="500" y="625"/>
                      <a:pt x="625" y="500"/>
                      <a:pt x="625" y="312"/>
                    </a:cubicBezTo>
                    <a:cubicBezTo>
                      <a:pt x="625" y="156"/>
                      <a:pt x="500" y="0"/>
                      <a:pt x="313"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548" name="Group 547"/>
            <p:cNvGrpSpPr/>
            <p:nvPr/>
          </p:nvGrpSpPr>
          <p:grpSpPr>
            <a:xfrm>
              <a:off x="5316227" y="5285938"/>
              <a:ext cx="607828" cy="1588347"/>
              <a:chOff x="1006475" y="1212850"/>
              <a:chExt cx="585788" cy="1530350"/>
            </a:xfrm>
            <a:solidFill>
              <a:schemeClr val="accent2"/>
            </a:solidFill>
          </p:grpSpPr>
          <p:sp>
            <p:nvSpPr>
              <p:cNvPr id="594" name="Freeform 1"/>
              <p:cNvSpPr>
                <a:spLocks noChangeArrowheads="1"/>
              </p:cNvSpPr>
              <p:nvPr/>
            </p:nvSpPr>
            <p:spPr bwMode="auto">
              <a:xfrm>
                <a:off x="1006475" y="1516063"/>
                <a:ext cx="585788" cy="1227137"/>
              </a:xfrm>
              <a:custGeom>
                <a:avLst/>
                <a:gdLst>
                  <a:gd name="T0" fmla="*/ 1250 w 1626"/>
                  <a:gd name="T1" fmla="*/ 0 h 3408"/>
                  <a:gd name="T2" fmla="*/ 1250 w 1626"/>
                  <a:gd name="T3" fmla="*/ 0 h 3408"/>
                  <a:gd name="T4" fmla="*/ 375 w 1626"/>
                  <a:gd name="T5" fmla="*/ 0 h 3408"/>
                  <a:gd name="T6" fmla="*/ 0 w 1626"/>
                  <a:gd name="T7" fmla="*/ 407 h 3408"/>
                  <a:gd name="T8" fmla="*/ 0 w 1626"/>
                  <a:gd name="T9" fmla="*/ 1500 h 3408"/>
                  <a:gd name="T10" fmla="*/ 156 w 1626"/>
                  <a:gd name="T11" fmla="*/ 1625 h 3408"/>
                  <a:gd name="T12" fmla="*/ 281 w 1626"/>
                  <a:gd name="T13" fmla="*/ 1500 h 3408"/>
                  <a:gd name="T14" fmla="*/ 281 w 1626"/>
                  <a:gd name="T15" fmla="*/ 625 h 3408"/>
                  <a:gd name="T16" fmla="*/ 313 w 1626"/>
                  <a:gd name="T17" fmla="*/ 563 h 3408"/>
                  <a:gd name="T18" fmla="*/ 375 w 1626"/>
                  <a:gd name="T19" fmla="*/ 625 h 3408"/>
                  <a:gd name="T20" fmla="*/ 375 w 1626"/>
                  <a:gd name="T21" fmla="*/ 1688 h 3408"/>
                  <a:gd name="T22" fmla="*/ 375 w 1626"/>
                  <a:gd name="T23" fmla="*/ 1875 h 3408"/>
                  <a:gd name="T24" fmla="*/ 375 w 1626"/>
                  <a:gd name="T25" fmla="*/ 3188 h 3408"/>
                  <a:gd name="T26" fmla="*/ 563 w 1626"/>
                  <a:gd name="T27" fmla="*/ 3407 h 3408"/>
                  <a:gd name="T28" fmla="*/ 563 w 1626"/>
                  <a:gd name="T29" fmla="*/ 3407 h 3408"/>
                  <a:gd name="T30" fmla="*/ 719 w 1626"/>
                  <a:gd name="T31" fmla="*/ 3188 h 3408"/>
                  <a:gd name="T32" fmla="*/ 719 w 1626"/>
                  <a:gd name="T33" fmla="*/ 1875 h 3408"/>
                  <a:gd name="T34" fmla="*/ 813 w 1626"/>
                  <a:gd name="T35" fmla="*/ 1813 h 3408"/>
                  <a:gd name="T36" fmla="*/ 906 w 1626"/>
                  <a:gd name="T37" fmla="*/ 1875 h 3408"/>
                  <a:gd name="T38" fmla="*/ 906 w 1626"/>
                  <a:gd name="T39" fmla="*/ 3188 h 3408"/>
                  <a:gd name="T40" fmla="*/ 1062 w 1626"/>
                  <a:gd name="T41" fmla="*/ 3407 h 3408"/>
                  <a:gd name="T42" fmla="*/ 1062 w 1626"/>
                  <a:gd name="T43" fmla="*/ 3407 h 3408"/>
                  <a:gd name="T44" fmla="*/ 1250 w 1626"/>
                  <a:gd name="T45" fmla="*/ 3188 h 3408"/>
                  <a:gd name="T46" fmla="*/ 1250 w 1626"/>
                  <a:gd name="T47" fmla="*/ 1875 h 3408"/>
                  <a:gd name="T48" fmla="*/ 1250 w 1626"/>
                  <a:gd name="T49" fmla="*/ 1688 h 3408"/>
                  <a:gd name="T50" fmla="*/ 1250 w 1626"/>
                  <a:gd name="T51" fmla="*/ 625 h 3408"/>
                  <a:gd name="T52" fmla="*/ 1313 w 1626"/>
                  <a:gd name="T53" fmla="*/ 563 h 3408"/>
                  <a:gd name="T54" fmla="*/ 1344 w 1626"/>
                  <a:gd name="T55" fmla="*/ 625 h 3408"/>
                  <a:gd name="T56" fmla="*/ 1344 w 1626"/>
                  <a:gd name="T57" fmla="*/ 1500 h 3408"/>
                  <a:gd name="T58" fmla="*/ 1469 w 1626"/>
                  <a:gd name="T59" fmla="*/ 1625 h 3408"/>
                  <a:gd name="T60" fmla="*/ 1625 w 1626"/>
                  <a:gd name="T61" fmla="*/ 1500 h 3408"/>
                  <a:gd name="T62" fmla="*/ 1625 w 1626"/>
                  <a:gd name="T63" fmla="*/ 407 h 3408"/>
                  <a:gd name="T64" fmla="*/ 1250 w 1626"/>
                  <a:gd name="T65" fmla="*/ 0 h 3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26" h="3408">
                    <a:moveTo>
                      <a:pt x="1250" y="0"/>
                    </a:moveTo>
                    <a:lnTo>
                      <a:pt x="1250" y="0"/>
                    </a:lnTo>
                    <a:cubicBezTo>
                      <a:pt x="375" y="0"/>
                      <a:pt x="375" y="0"/>
                      <a:pt x="375" y="0"/>
                    </a:cubicBezTo>
                    <a:cubicBezTo>
                      <a:pt x="125" y="0"/>
                      <a:pt x="0" y="157"/>
                      <a:pt x="0" y="407"/>
                    </a:cubicBezTo>
                    <a:cubicBezTo>
                      <a:pt x="0" y="1500"/>
                      <a:pt x="0" y="1500"/>
                      <a:pt x="0" y="1500"/>
                    </a:cubicBezTo>
                    <a:cubicBezTo>
                      <a:pt x="0" y="1563"/>
                      <a:pt x="94" y="1625"/>
                      <a:pt x="156" y="1625"/>
                    </a:cubicBezTo>
                    <a:cubicBezTo>
                      <a:pt x="219" y="1625"/>
                      <a:pt x="281" y="1563"/>
                      <a:pt x="281" y="1500"/>
                    </a:cubicBezTo>
                    <a:cubicBezTo>
                      <a:pt x="281" y="1500"/>
                      <a:pt x="281" y="719"/>
                      <a:pt x="281" y="625"/>
                    </a:cubicBezTo>
                    <a:cubicBezTo>
                      <a:pt x="281" y="594"/>
                      <a:pt x="313" y="563"/>
                      <a:pt x="313" y="563"/>
                    </a:cubicBezTo>
                    <a:cubicBezTo>
                      <a:pt x="344" y="563"/>
                      <a:pt x="375" y="594"/>
                      <a:pt x="375" y="625"/>
                    </a:cubicBezTo>
                    <a:cubicBezTo>
                      <a:pt x="375" y="719"/>
                      <a:pt x="375" y="1375"/>
                      <a:pt x="375" y="1688"/>
                    </a:cubicBezTo>
                    <a:cubicBezTo>
                      <a:pt x="375" y="1875"/>
                      <a:pt x="375" y="1875"/>
                      <a:pt x="375" y="1875"/>
                    </a:cubicBezTo>
                    <a:cubicBezTo>
                      <a:pt x="375" y="3188"/>
                      <a:pt x="375" y="3188"/>
                      <a:pt x="375" y="3188"/>
                    </a:cubicBezTo>
                    <a:cubicBezTo>
                      <a:pt x="375" y="3282"/>
                      <a:pt x="469" y="3407"/>
                      <a:pt x="563" y="3407"/>
                    </a:cubicBezTo>
                    <a:lnTo>
                      <a:pt x="563" y="3407"/>
                    </a:lnTo>
                    <a:cubicBezTo>
                      <a:pt x="688" y="3407"/>
                      <a:pt x="719" y="3282"/>
                      <a:pt x="719" y="3188"/>
                    </a:cubicBezTo>
                    <a:cubicBezTo>
                      <a:pt x="719" y="3188"/>
                      <a:pt x="719" y="1969"/>
                      <a:pt x="719" y="1875"/>
                    </a:cubicBezTo>
                    <a:cubicBezTo>
                      <a:pt x="719" y="1844"/>
                      <a:pt x="781" y="1813"/>
                      <a:pt x="813" y="1813"/>
                    </a:cubicBezTo>
                    <a:cubicBezTo>
                      <a:pt x="875" y="1813"/>
                      <a:pt x="906" y="1844"/>
                      <a:pt x="906" y="1875"/>
                    </a:cubicBezTo>
                    <a:cubicBezTo>
                      <a:pt x="906" y="1969"/>
                      <a:pt x="906" y="3188"/>
                      <a:pt x="906" y="3188"/>
                    </a:cubicBezTo>
                    <a:cubicBezTo>
                      <a:pt x="906" y="3282"/>
                      <a:pt x="969" y="3407"/>
                      <a:pt x="1062" y="3407"/>
                    </a:cubicBezTo>
                    <a:lnTo>
                      <a:pt x="1062" y="3407"/>
                    </a:lnTo>
                    <a:cubicBezTo>
                      <a:pt x="1156" y="3407"/>
                      <a:pt x="1250" y="3282"/>
                      <a:pt x="1250" y="3188"/>
                    </a:cubicBezTo>
                    <a:cubicBezTo>
                      <a:pt x="1250" y="1875"/>
                      <a:pt x="1250" y="1875"/>
                      <a:pt x="1250" y="1875"/>
                    </a:cubicBezTo>
                    <a:cubicBezTo>
                      <a:pt x="1250" y="1688"/>
                      <a:pt x="1250" y="1688"/>
                      <a:pt x="1250" y="1688"/>
                    </a:cubicBezTo>
                    <a:cubicBezTo>
                      <a:pt x="1250" y="1375"/>
                      <a:pt x="1250" y="719"/>
                      <a:pt x="1250" y="625"/>
                    </a:cubicBezTo>
                    <a:cubicBezTo>
                      <a:pt x="1250" y="594"/>
                      <a:pt x="1281" y="563"/>
                      <a:pt x="1313" y="563"/>
                    </a:cubicBezTo>
                    <a:cubicBezTo>
                      <a:pt x="1313" y="563"/>
                      <a:pt x="1344" y="594"/>
                      <a:pt x="1344" y="625"/>
                    </a:cubicBezTo>
                    <a:cubicBezTo>
                      <a:pt x="1344" y="719"/>
                      <a:pt x="1344" y="1500"/>
                      <a:pt x="1344" y="1500"/>
                    </a:cubicBezTo>
                    <a:cubicBezTo>
                      <a:pt x="1344" y="1563"/>
                      <a:pt x="1406" y="1625"/>
                      <a:pt x="1469" y="1625"/>
                    </a:cubicBezTo>
                    <a:cubicBezTo>
                      <a:pt x="1563" y="1625"/>
                      <a:pt x="1625" y="1563"/>
                      <a:pt x="1625" y="1500"/>
                    </a:cubicBezTo>
                    <a:cubicBezTo>
                      <a:pt x="1625" y="407"/>
                      <a:pt x="1625" y="407"/>
                      <a:pt x="1625" y="407"/>
                    </a:cubicBezTo>
                    <a:cubicBezTo>
                      <a:pt x="1625" y="157"/>
                      <a:pt x="1500" y="0"/>
                      <a:pt x="125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595" name="Freeform 2"/>
              <p:cNvSpPr>
                <a:spLocks noChangeArrowheads="1"/>
              </p:cNvSpPr>
              <p:nvPr/>
            </p:nvSpPr>
            <p:spPr bwMode="auto">
              <a:xfrm>
                <a:off x="1185863" y="1212850"/>
                <a:ext cx="225425" cy="225425"/>
              </a:xfrm>
              <a:custGeom>
                <a:avLst/>
                <a:gdLst>
                  <a:gd name="T0" fmla="*/ 313 w 626"/>
                  <a:gd name="T1" fmla="*/ 0 h 626"/>
                  <a:gd name="T2" fmla="*/ 313 w 626"/>
                  <a:gd name="T3" fmla="*/ 0 h 626"/>
                  <a:gd name="T4" fmla="*/ 0 w 626"/>
                  <a:gd name="T5" fmla="*/ 312 h 626"/>
                  <a:gd name="T6" fmla="*/ 313 w 626"/>
                  <a:gd name="T7" fmla="*/ 625 h 626"/>
                  <a:gd name="T8" fmla="*/ 625 w 626"/>
                  <a:gd name="T9" fmla="*/ 312 h 626"/>
                  <a:gd name="T10" fmla="*/ 313 w 626"/>
                  <a:gd name="T11" fmla="*/ 0 h 626"/>
                </a:gdLst>
                <a:ahLst/>
                <a:cxnLst>
                  <a:cxn ang="0">
                    <a:pos x="T0" y="T1"/>
                  </a:cxn>
                  <a:cxn ang="0">
                    <a:pos x="T2" y="T3"/>
                  </a:cxn>
                  <a:cxn ang="0">
                    <a:pos x="T4" y="T5"/>
                  </a:cxn>
                  <a:cxn ang="0">
                    <a:pos x="T6" y="T7"/>
                  </a:cxn>
                  <a:cxn ang="0">
                    <a:pos x="T8" y="T9"/>
                  </a:cxn>
                  <a:cxn ang="0">
                    <a:pos x="T10" y="T11"/>
                  </a:cxn>
                </a:cxnLst>
                <a:rect l="0" t="0" r="r" b="b"/>
                <a:pathLst>
                  <a:path w="626" h="626">
                    <a:moveTo>
                      <a:pt x="313" y="0"/>
                    </a:moveTo>
                    <a:lnTo>
                      <a:pt x="313" y="0"/>
                    </a:lnTo>
                    <a:cubicBezTo>
                      <a:pt x="156" y="0"/>
                      <a:pt x="0" y="156"/>
                      <a:pt x="0" y="312"/>
                    </a:cubicBezTo>
                    <a:cubicBezTo>
                      <a:pt x="0" y="500"/>
                      <a:pt x="156" y="625"/>
                      <a:pt x="313" y="625"/>
                    </a:cubicBezTo>
                    <a:cubicBezTo>
                      <a:pt x="500" y="625"/>
                      <a:pt x="625" y="500"/>
                      <a:pt x="625" y="312"/>
                    </a:cubicBezTo>
                    <a:cubicBezTo>
                      <a:pt x="625" y="156"/>
                      <a:pt x="500" y="0"/>
                      <a:pt x="313"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549" name="Group 548"/>
            <p:cNvGrpSpPr/>
            <p:nvPr/>
          </p:nvGrpSpPr>
          <p:grpSpPr>
            <a:xfrm>
              <a:off x="7934028" y="8140642"/>
              <a:ext cx="607828" cy="1588347"/>
              <a:chOff x="1006475" y="1212850"/>
              <a:chExt cx="585788" cy="1530350"/>
            </a:xfrm>
            <a:solidFill>
              <a:schemeClr val="accent2"/>
            </a:solidFill>
          </p:grpSpPr>
          <p:sp>
            <p:nvSpPr>
              <p:cNvPr id="592" name="Freeform 1"/>
              <p:cNvSpPr>
                <a:spLocks noChangeArrowheads="1"/>
              </p:cNvSpPr>
              <p:nvPr/>
            </p:nvSpPr>
            <p:spPr bwMode="auto">
              <a:xfrm>
                <a:off x="1006475" y="1516063"/>
                <a:ext cx="585788" cy="1227137"/>
              </a:xfrm>
              <a:custGeom>
                <a:avLst/>
                <a:gdLst>
                  <a:gd name="T0" fmla="*/ 1250 w 1626"/>
                  <a:gd name="T1" fmla="*/ 0 h 3408"/>
                  <a:gd name="T2" fmla="*/ 1250 w 1626"/>
                  <a:gd name="T3" fmla="*/ 0 h 3408"/>
                  <a:gd name="T4" fmla="*/ 375 w 1626"/>
                  <a:gd name="T5" fmla="*/ 0 h 3408"/>
                  <a:gd name="T6" fmla="*/ 0 w 1626"/>
                  <a:gd name="T7" fmla="*/ 407 h 3408"/>
                  <a:gd name="T8" fmla="*/ 0 w 1626"/>
                  <a:gd name="T9" fmla="*/ 1500 h 3408"/>
                  <a:gd name="T10" fmla="*/ 156 w 1626"/>
                  <a:gd name="T11" fmla="*/ 1625 h 3408"/>
                  <a:gd name="T12" fmla="*/ 281 w 1626"/>
                  <a:gd name="T13" fmla="*/ 1500 h 3408"/>
                  <a:gd name="T14" fmla="*/ 281 w 1626"/>
                  <a:gd name="T15" fmla="*/ 625 h 3408"/>
                  <a:gd name="T16" fmla="*/ 313 w 1626"/>
                  <a:gd name="T17" fmla="*/ 563 h 3408"/>
                  <a:gd name="T18" fmla="*/ 375 w 1626"/>
                  <a:gd name="T19" fmla="*/ 625 h 3408"/>
                  <a:gd name="T20" fmla="*/ 375 w 1626"/>
                  <a:gd name="T21" fmla="*/ 1688 h 3408"/>
                  <a:gd name="T22" fmla="*/ 375 w 1626"/>
                  <a:gd name="T23" fmla="*/ 1875 h 3408"/>
                  <a:gd name="T24" fmla="*/ 375 w 1626"/>
                  <a:gd name="T25" fmla="*/ 3188 h 3408"/>
                  <a:gd name="T26" fmla="*/ 563 w 1626"/>
                  <a:gd name="T27" fmla="*/ 3407 h 3408"/>
                  <a:gd name="T28" fmla="*/ 563 w 1626"/>
                  <a:gd name="T29" fmla="*/ 3407 h 3408"/>
                  <a:gd name="T30" fmla="*/ 719 w 1626"/>
                  <a:gd name="T31" fmla="*/ 3188 h 3408"/>
                  <a:gd name="T32" fmla="*/ 719 w 1626"/>
                  <a:gd name="T33" fmla="*/ 1875 h 3408"/>
                  <a:gd name="T34" fmla="*/ 813 w 1626"/>
                  <a:gd name="T35" fmla="*/ 1813 h 3408"/>
                  <a:gd name="T36" fmla="*/ 906 w 1626"/>
                  <a:gd name="T37" fmla="*/ 1875 h 3408"/>
                  <a:gd name="T38" fmla="*/ 906 w 1626"/>
                  <a:gd name="T39" fmla="*/ 3188 h 3408"/>
                  <a:gd name="T40" fmla="*/ 1062 w 1626"/>
                  <a:gd name="T41" fmla="*/ 3407 h 3408"/>
                  <a:gd name="T42" fmla="*/ 1062 w 1626"/>
                  <a:gd name="T43" fmla="*/ 3407 h 3408"/>
                  <a:gd name="T44" fmla="*/ 1250 w 1626"/>
                  <a:gd name="T45" fmla="*/ 3188 h 3408"/>
                  <a:gd name="T46" fmla="*/ 1250 w 1626"/>
                  <a:gd name="T47" fmla="*/ 1875 h 3408"/>
                  <a:gd name="T48" fmla="*/ 1250 w 1626"/>
                  <a:gd name="T49" fmla="*/ 1688 h 3408"/>
                  <a:gd name="T50" fmla="*/ 1250 w 1626"/>
                  <a:gd name="T51" fmla="*/ 625 h 3408"/>
                  <a:gd name="T52" fmla="*/ 1313 w 1626"/>
                  <a:gd name="T53" fmla="*/ 563 h 3408"/>
                  <a:gd name="T54" fmla="*/ 1344 w 1626"/>
                  <a:gd name="T55" fmla="*/ 625 h 3408"/>
                  <a:gd name="T56" fmla="*/ 1344 w 1626"/>
                  <a:gd name="T57" fmla="*/ 1500 h 3408"/>
                  <a:gd name="T58" fmla="*/ 1469 w 1626"/>
                  <a:gd name="T59" fmla="*/ 1625 h 3408"/>
                  <a:gd name="T60" fmla="*/ 1625 w 1626"/>
                  <a:gd name="T61" fmla="*/ 1500 h 3408"/>
                  <a:gd name="T62" fmla="*/ 1625 w 1626"/>
                  <a:gd name="T63" fmla="*/ 407 h 3408"/>
                  <a:gd name="T64" fmla="*/ 1250 w 1626"/>
                  <a:gd name="T65" fmla="*/ 0 h 3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26" h="3408">
                    <a:moveTo>
                      <a:pt x="1250" y="0"/>
                    </a:moveTo>
                    <a:lnTo>
                      <a:pt x="1250" y="0"/>
                    </a:lnTo>
                    <a:cubicBezTo>
                      <a:pt x="375" y="0"/>
                      <a:pt x="375" y="0"/>
                      <a:pt x="375" y="0"/>
                    </a:cubicBezTo>
                    <a:cubicBezTo>
                      <a:pt x="125" y="0"/>
                      <a:pt x="0" y="157"/>
                      <a:pt x="0" y="407"/>
                    </a:cubicBezTo>
                    <a:cubicBezTo>
                      <a:pt x="0" y="1500"/>
                      <a:pt x="0" y="1500"/>
                      <a:pt x="0" y="1500"/>
                    </a:cubicBezTo>
                    <a:cubicBezTo>
                      <a:pt x="0" y="1563"/>
                      <a:pt x="94" y="1625"/>
                      <a:pt x="156" y="1625"/>
                    </a:cubicBezTo>
                    <a:cubicBezTo>
                      <a:pt x="219" y="1625"/>
                      <a:pt x="281" y="1563"/>
                      <a:pt x="281" y="1500"/>
                    </a:cubicBezTo>
                    <a:cubicBezTo>
                      <a:pt x="281" y="1500"/>
                      <a:pt x="281" y="719"/>
                      <a:pt x="281" y="625"/>
                    </a:cubicBezTo>
                    <a:cubicBezTo>
                      <a:pt x="281" y="594"/>
                      <a:pt x="313" y="563"/>
                      <a:pt x="313" y="563"/>
                    </a:cubicBezTo>
                    <a:cubicBezTo>
                      <a:pt x="344" y="563"/>
                      <a:pt x="375" y="594"/>
                      <a:pt x="375" y="625"/>
                    </a:cubicBezTo>
                    <a:cubicBezTo>
                      <a:pt x="375" y="719"/>
                      <a:pt x="375" y="1375"/>
                      <a:pt x="375" y="1688"/>
                    </a:cubicBezTo>
                    <a:cubicBezTo>
                      <a:pt x="375" y="1875"/>
                      <a:pt x="375" y="1875"/>
                      <a:pt x="375" y="1875"/>
                    </a:cubicBezTo>
                    <a:cubicBezTo>
                      <a:pt x="375" y="3188"/>
                      <a:pt x="375" y="3188"/>
                      <a:pt x="375" y="3188"/>
                    </a:cubicBezTo>
                    <a:cubicBezTo>
                      <a:pt x="375" y="3282"/>
                      <a:pt x="469" y="3407"/>
                      <a:pt x="563" y="3407"/>
                    </a:cubicBezTo>
                    <a:lnTo>
                      <a:pt x="563" y="3407"/>
                    </a:lnTo>
                    <a:cubicBezTo>
                      <a:pt x="688" y="3407"/>
                      <a:pt x="719" y="3282"/>
                      <a:pt x="719" y="3188"/>
                    </a:cubicBezTo>
                    <a:cubicBezTo>
                      <a:pt x="719" y="3188"/>
                      <a:pt x="719" y="1969"/>
                      <a:pt x="719" y="1875"/>
                    </a:cubicBezTo>
                    <a:cubicBezTo>
                      <a:pt x="719" y="1844"/>
                      <a:pt x="781" y="1813"/>
                      <a:pt x="813" y="1813"/>
                    </a:cubicBezTo>
                    <a:cubicBezTo>
                      <a:pt x="875" y="1813"/>
                      <a:pt x="906" y="1844"/>
                      <a:pt x="906" y="1875"/>
                    </a:cubicBezTo>
                    <a:cubicBezTo>
                      <a:pt x="906" y="1969"/>
                      <a:pt x="906" y="3188"/>
                      <a:pt x="906" y="3188"/>
                    </a:cubicBezTo>
                    <a:cubicBezTo>
                      <a:pt x="906" y="3282"/>
                      <a:pt x="969" y="3407"/>
                      <a:pt x="1062" y="3407"/>
                    </a:cubicBezTo>
                    <a:lnTo>
                      <a:pt x="1062" y="3407"/>
                    </a:lnTo>
                    <a:cubicBezTo>
                      <a:pt x="1156" y="3407"/>
                      <a:pt x="1250" y="3282"/>
                      <a:pt x="1250" y="3188"/>
                    </a:cubicBezTo>
                    <a:cubicBezTo>
                      <a:pt x="1250" y="1875"/>
                      <a:pt x="1250" y="1875"/>
                      <a:pt x="1250" y="1875"/>
                    </a:cubicBezTo>
                    <a:cubicBezTo>
                      <a:pt x="1250" y="1688"/>
                      <a:pt x="1250" y="1688"/>
                      <a:pt x="1250" y="1688"/>
                    </a:cubicBezTo>
                    <a:cubicBezTo>
                      <a:pt x="1250" y="1375"/>
                      <a:pt x="1250" y="719"/>
                      <a:pt x="1250" y="625"/>
                    </a:cubicBezTo>
                    <a:cubicBezTo>
                      <a:pt x="1250" y="594"/>
                      <a:pt x="1281" y="563"/>
                      <a:pt x="1313" y="563"/>
                    </a:cubicBezTo>
                    <a:cubicBezTo>
                      <a:pt x="1313" y="563"/>
                      <a:pt x="1344" y="594"/>
                      <a:pt x="1344" y="625"/>
                    </a:cubicBezTo>
                    <a:cubicBezTo>
                      <a:pt x="1344" y="719"/>
                      <a:pt x="1344" y="1500"/>
                      <a:pt x="1344" y="1500"/>
                    </a:cubicBezTo>
                    <a:cubicBezTo>
                      <a:pt x="1344" y="1563"/>
                      <a:pt x="1406" y="1625"/>
                      <a:pt x="1469" y="1625"/>
                    </a:cubicBezTo>
                    <a:cubicBezTo>
                      <a:pt x="1563" y="1625"/>
                      <a:pt x="1625" y="1563"/>
                      <a:pt x="1625" y="1500"/>
                    </a:cubicBezTo>
                    <a:cubicBezTo>
                      <a:pt x="1625" y="407"/>
                      <a:pt x="1625" y="407"/>
                      <a:pt x="1625" y="407"/>
                    </a:cubicBezTo>
                    <a:cubicBezTo>
                      <a:pt x="1625" y="157"/>
                      <a:pt x="1500" y="0"/>
                      <a:pt x="125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593" name="Freeform 2"/>
              <p:cNvSpPr>
                <a:spLocks noChangeArrowheads="1"/>
              </p:cNvSpPr>
              <p:nvPr/>
            </p:nvSpPr>
            <p:spPr bwMode="auto">
              <a:xfrm>
                <a:off x="1185863" y="1212850"/>
                <a:ext cx="225425" cy="225425"/>
              </a:xfrm>
              <a:custGeom>
                <a:avLst/>
                <a:gdLst>
                  <a:gd name="T0" fmla="*/ 313 w 626"/>
                  <a:gd name="T1" fmla="*/ 0 h 626"/>
                  <a:gd name="T2" fmla="*/ 313 w 626"/>
                  <a:gd name="T3" fmla="*/ 0 h 626"/>
                  <a:gd name="T4" fmla="*/ 0 w 626"/>
                  <a:gd name="T5" fmla="*/ 312 h 626"/>
                  <a:gd name="T6" fmla="*/ 313 w 626"/>
                  <a:gd name="T7" fmla="*/ 625 h 626"/>
                  <a:gd name="T8" fmla="*/ 625 w 626"/>
                  <a:gd name="T9" fmla="*/ 312 h 626"/>
                  <a:gd name="T10" fmla="*/ 313 w 626"/>
                  <a:gd name="T11" fmla="*/ 0 h 626"/>
                </a:gdLst>
                <a:ahLst/>
                <a:cxnLst>
                  <a:cxn ang="0">
                    <a:pos x="T0" y="T1"/>
                  </a:cxn>
                  <a:cxn ang="0">
                    <a:pos x="T2" y="T3"/>
                  </a:cxn>
                  <a:cxn ang="0">
                    <a:pos x="T4" y="T5"/>
                  </a:cxn>
                  <a:cxn ang="0">
                    <a:pos x="T6" y="T7"/>
                  </a:cxn>
                  <a:cxn ang="0">
                    <a:pos x="T8" y="T9"/>
                  </a:cxn>
                  <a:cxn ang="0">
                    <a:pos x="T10" y="T11"/>
                  </a:cxn>
                </a:cxnLst>
                <a:rect l="0" t="0" r="r" b="b"/>
                <a:pathLst>
                  <a:path w="626" h="626">
                    <a:moveTo>
                      <a:pt x="313" y="0"/>
                    </a:moveTo>
                    <a:lnTo>
                      <a:pt x="313" y="0"/>
                    </a:lnTo>
                    <a:cubicBezTo>
                      <a:pt x="156" y="0"/>
                      <a:pt x="0" y="156"/>
                      <a:pt x="0" y="312"/>
                    </a:cubicBezTo>
                    <a:cubicBezTo>
                      <a:pt x="0" y="500"/>
                      <a:pt x="156" y="625"/>
                      <a:pt x="313" y="625"/>
                    </a:cubicBezTo>
                    <a:cubicBezTo>
                      <a:pt x="500" y="625"/>
                      <a:pt x="625" y="500"/>
                      <a:pt x="625" y="312"/>
                    </a:cubicBezTo>
                    <a:cubicBezTo>
                      <a:pt x="625" y="156"/>
                      <a:pt x="500" y="0"/>
                      <a:pt x="313"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550" name="Group 549"/>
            <p:cNvGrpSpPr/>
            <p:nvPr/>
          </p:nvGrpSpPr>
          <p:grpSpPr>
            <a:xfrm>
              <a:off x="8993986" y="4734151"/>
              <a:ext cx="607828" cy="1588347"/>
              <a:chOff x="1006475" y="1212850"/>
              <a:chExt cx="585788" cy="1530350"/>
            </a:xfrm>
            <a:solidFill>
              <a:schemeClr val="accent2"/>
            </a:solidFill>
          </p:grpSpPr>
          <p:sp>
            <p:nvSpPr>
              <p:cNvPr id="590" name="Freeform 1"/>
              <p:cNvSpPr>
                <a:spLocks noChangeArrowheads="1"/>
              </p:cNvSpPr>
              <p:nvPr/>
            </p:nvSpPr>
            <p:spPr bwMode="auto">
              <a:xfrm>
                <a:off x="1006475" y="1516063"/>
                <a:ext cx="585788" cy="1227137"/>
              </a:xfrm>
              <a:custGeom>
                <a:avLst/>
                <a:gdLst>
                  <a:gd name="T0" fmla="*/ 1250 w 1626"/>
                  <a:gd name="T1" fmla="*/ 0 h 3408"/>
                  <a:gd name="T2" fmla="*/ 1250 w 1626"/>
                  <a:gd name="T3" fmla="*/ 0 h 3408"/>
                  <a:gd name="T4" fmla="*/ 375 w 1626"/>
                  <a:gd name="T5" fmla="*/ 0 h 3408"/>
                  <a:gd name="T6" fmla="*/ 0 w 1626"/>
                  <a:gd name="T7" fmla="*/ 407 h 3408"/>
                  <a:gd name="T8" fmla="*/ 0 w 1626"/>
                  <a:gd name="T9" fmla="*/ 1500 h 3408"/>
                  <a:gd name="T10" fmla="*/ 156 w 1626"/>
                  <a:gd name="T11" fmla="*/ 1625 h 3408"/>
                  <a:gd name="T12" fmla="*/ 281 w 1626"/>
                  <a:gd name="T13" fmla="*/ 1500 h 3408"/>
                  <a:gd name="T14" fmla="*/ 281 w 1626"/>
                  <a:gd name="T15" fmla="*/ 625 h 3408"/>
                  <a:gd name="T16" fmla="*/ 313 w 1626"/>
                  <a:gd name="T17" fmla="*/ 563 h 3408"/>
                  <a:gd name="T18" fmla="*/ 375 w 1626"/>
                  <a:gd name="T19" fmla="*/ 625 h 3408"/>
                  <a:gd name="T20" fmla="*/ 375 w 1626"/>
                  <a:gd name="T21" fmla="*/ 1688 h 3408"/>
                  <a:gd name="T22" fmla="*/ 375 w 1626"/>
                  <a:gd name="T23" fmla="*/ 1875 h 3408"/>
                  <a:gd name="T24" fmla="*/ 375 w 1626"/>
                  <a:gd name="T25" fmla="*/ 3188 h 3408"/>
                  <a:gd name="T26" fmla="*/ 563 w 1626"/>
                  <a:gd name="T27" fmla="*/ 3407 h 3408"/>
                  <a:gd name="T28" fmla="*/ 563 w 1626"/>
                  <a:gd name="T29" fmla="*/ 3407 h 3408"/>
                  <a:gd name="T30" fmla="*/ 719 w 1626"/>
                  <a:gd name="T31" fmla="*/ 3188 h 3408"/>
                  <a:gd name="T32" fmla="*/ 719 w 1626"/>
                  <a:gd name="T33" fmla="*/ 1875 h 3408"/>
                  <a:gd name="T34" fmla="*/ 813 w 1626"/>
                  <a:gd name="T35" fmla="*/ 1813 h 3408"/>
                  <a:gd name="T36" fmla="*/ 906 w 1626"/>
                  <a:gd name="T37" fmla="*/ 1875 h 3408"/>
                  <a:gd name="T38" fmla="*/ 906 w 1626"/>
                  <a:gd name="T39" fmla="*/ 3188 h 3408"/>
                  <a:gd name="T40" fmla="*/ 1062 w 1626"/>
                  <a:gd name="T41" fmla="*/ 3407 h 3408"/>
                  <a:gd name="T42" fmla="*/ 1062 w 1626"/>
                  <a:gd name="T43" fmla="*/ 3407 h 3408"/>
                  <a:gd name="T44" fmla="*/ 1250 w 1626"/>
                  <a:gd name="T45" fmla="*/ 3188 h 3408"/>
                  <a:gd name="T46" fmla="*/ 1250 w 1626"/>
                  <a:gd name="T47" fmla="*/ 1875 h 3408"/>
                  <a:gd name="T48" fmla="*/ 1250 w 1626"/>
                  <a:gd name="T49" fmla="*/ 1688 h 3408"/>
                  <a:gd name="T50" fmla="*/ 1250 w 1626"/>
                  <a:gd name="T51" fmla="*/ 625 h 3408"/>
                  <a:gd name="T52" fmla="*/ 1313 w 1626"/>
                  <a:gd name="T53" fmla="*/ 563 h 3408"/>
                  <a:gd name="T54" fmla="*/ 1344 w 1626"/>
                  <a:gd name="T55" fmla="*/ 625 h 3408"/>
                  <a:gd name="T56" fmla="*/ 1344 w 1626"/>
                  <a:gd name="T57" fmla="*/ 1500 h 3408"/>
                  <a:gd name="T58" fmla="*/ 1469 w 1626"/>
                  <a:gd name="T59" fmla="*/ 1625 h 3408"/>
                  <a:gd name="T60" fmla="*/ 1625 w 1626"/>
                  <a:gd name="T61" fmla="*/ 1500 h 3408"/>
                  <a:gd name="T62" fmla="*/ 1625 w 1626"/>
                  <a:gd name="T63" fmla="*/ 407 h 3408"/>
                  <a:gd name="T64" fmla="*/ 1250 w 1626"/>
                  <a:gd name="T65" fmla="*/ 0 h 3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26" h="3408">
                    <a:moveTo>
                      <a:pt x="1250" y="0"/>
                    </a:moveTo>
                    <a:lnTo>
                      <a:pt x="1250" y="0"/>
                    </a:lnTo>
                    <a:cubicBezTo>
                      <a:pt x="375" y="0"/>
                      <a:pt x="375" y="0"/>
                      <a:pt x="375" y="0"/>
                    </a:cubicBezTo>
                    <a:cubicBezTo>
                      <a:pt x="125" y="0"/>
                      <a:pt x="0" y="157"/>
                      <a:pt x="0" y="407"/>
                    </a:cubicBezTo>
                    <a:cubicBezTo>
                      <a:pt x="0" y="1500"/>
                      <a:pt x="0" y="1500"/>
                      <a:pt x="0" y="1500"/>
                    </a:cubicBezTo>
                    <a:cubicBezTo>
                      <a:pt x="0" y="1563"/>
                      <a:pt x="94" y="1625"/>
                      <a:pt x="156" y="1625"/>
                    </a:cubicBezTo>
                    <a:cubicBezTo>
                      <a:pt x="219" y="1625"/>
                      <a:pt x="281" y="1563"/>
                      <a:pt x="281" y="1500"/>
                    </a:cubicBezTo>
                    <a:cubicBezTo>
                      <a:pt x="281" y="1500"/>
                      <a:pt x="281" y="719"/>
                      <a:pt x="281" y="625"/>
                    </a:cubicBezTo>
                    <a:cubicBezTo>
                      <a:pt x="281" y="594"/>
                      <a:pt x="313" y="563"/>
                      <a:pt x="313" y="563"/>
                    </a:cubicBezTo>
                    <a:cubicBezTo>
                      <a:pt x="344" y="563"/>
                      <a:pt x="375" y="594"/>
                      <a:pt x="375" y="625"/>
                    </a:cubicBezTo>
                    <a:cubicBezTo>
                      <a:pt x="375" y="719"/>
                      <a:pt x="375" y="1375"/>
                      <a:pt x="375" y="1688"/>
                    </a:cubicBezTo>
                    <a:cubicBezTo>
                      <a:pt x="375" y="1875"/>
                      <a:pt x="375" y="1875"/>
                      <a:pt x="375" y="1875"/>
                    </a:cubicBezTo>
                    <a:cubicBezTo>
                      <a:pt x="375" y="3188"/>
                      <a:pt x="375" y="3188"/>
                      <a:pt x="375" y="3188"/>
                    </a:cubicBezTo>
                    <a:cubicBezTo>
                      <a:pt x="375" y="3282"/>
                      <a:pt x="469" y="3407"/>
                      <a:pt x="563" y="3407"/>
                    </a:cubicBezTo>
                    <a:lnTo>
                      <a:pt x="563" y="3407"/>
                    </a:lnTo>
                    <a:cubicBezTo>
                      <a:pt x="688" y="3407"/>
                      <a:pt x="719" y="3282"/>
                      <a:pt x="719" y="3188"/>
                    </a:cubicBezTo>
                    <a:cubicBezTo>
                      <a:pt x="719" y="3188"/>
                      <a:pt x="719" y="1969"/>
                      <a:pt x="719" y="1875"/>
                    </a:cubicBezTo>
                    <a:cubicBezTo>
                      <a:pt x="719" y="1844"/>
                      <a:pt x="781" y="1813"/>
                      <a:pt x="813" y="1813"/>
                    </a:cubicBezTo>
                    <a:cubicBezTo>
                      <a:pt x="875" y="1813"/>
                      <a:pt x="906" y="1844"/>
                      <a:pt x="906" y="1875"/>
                    </a:cubicBezTo>
                    <a:cubicBezTo>
                      <a:pt x="906" y="1969"/>
                      <a:pt x="906" y="3188"/>
                      <a:pt x="906" y="3188"/>
                    </a:cubicBezTo>
                    <a:cubicBezTo>
                      <a:pt x="906" y="3282"/>
                      <a:pt x="969" y="3407"/>
                      <a:pt x="1062" y="3407"/>
                    </a:cubicBezTo>
                    <a:lnTo>
                      <a:pt x="1062" y="3407"/>
                    </a:lnTo>
                    <a:cubicBezTo>
                      <a:pt x="1156" y="3407"/>
                      <a:pt x="1250" y="3282"/>
                      <a:pt x="1250" y="3188"/>
                    </a:cubicBezTo>
                    <a:cubicBezTo>
                      <a:pt x="1250" y="1875"/>
                      <a:pt x="1250" y="1875"/>
                      <a:pt x="1250" y="1875"/>
                    </a:cubicBezTo>
                    <a:cubicBezTo>
                      <a:pt x="1250" y="1688"/>
                      <a:pt x="1250" y="1688"/>
                      <a:pt x="1250" y="1688"/>
                    </a:cubicBezTo>
                    <a:cubicBezTo>
                      <a:pt x="1250" y="1375"/>
                      <a:pt x="1250" y="719"/>
                      <a:pt x="1250" y="625"/>
                    </a:cubicBezTo>
                    <a:cubicBezTo>
                      <a:pt x="1250" y="594"/>
                      <a:pt x="1281" y="563"/>
                      <a:pt x="1313" y="563"/>
                    </a:cubicBezTo>
                    <a:cubicBezTo>
                      <a:pt x="1313" y="563"/>
                      <a:pt x="1344" y="594"/>
                      <a:pt x="1344" y="625"/>
                    </a:cubicBezTo>
                    <a:cubicBezTo>
                      <a:pt x="1344" y="719"/>
                      <a:pt x="1344" y="1500"/>
                      <a:pt x="1344" y="1500"/>
                    </a:cubicBezTo>
                    <a:cubicBezTo>
                      <a:pt x="1344" y="1563"/>
                      <a:pt x="1406" y="1625"/>
                      <a:pt x="1469" y="1625"/>
                    </a:cubicBezTo>
                    <a:cubicBezTo>
                      <a:pt x="1563" y="1625"/>
                      <a:pt x="1625" y="1563"/>
                      <a:pt x="1625" y="1500"/>
                    </a:cubicBezTo>
                    <a:cubicBezTo>
                      <a:pt x="1625" y="407"/>
                      <a:pt x="1625" y="407"/>
                      <a:pt x="1625" y="407"/>
                    </a:cubicBezTo>
                    <a:cubicBezTo>
                      <a:pt x="1625" y="157"/>
                      <a:pt x="1500" y="0"/>
                      <a:pt x="125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591" name="Freeform 2"/>
              <p:cNvSpPr>
                <a:spLocks noChangeArrowheads="1"/>
              </p:cNvSpPr>
              <p:nvPr/>
            </p:nvSpPr>
            <p:spPr bwMode="auto">
              <a:xfrm>
                <a:off x="1185863" y="1212850"/>
                <a:ext cx="225425" cy="225425"/>
              </a:xfrm>
              <a:custGeom>
                <a:avLst/>
                <a:gdLst>
                  <a:gd name="T0" fmla="*/ 313 w 626"/>
                  <a:gd name="T1" fmla="*/ 0 h 626"/>
                  <a:gd name="T2" fmla="*/ 313 w 626"/>
                  <a:gd name="T3" fmla="*/ 0 h 626"/>
                  <a:gd name="T4" fmla="*/ 0 w 626"/>
                  <a:gd name="T5" fmla="*/ 312 h 626"/>
                  <a:gd name="T6" fmla="*/ 313 w 626"/>
                  <a:gd name="T7" fmla="*/ 625 h 626"/>
                  <a:gd name="T8" fmla="*/ 625 w 626"/>
                  <a:gd name="T9" fmla="*/ 312 h 626"/>
                  <a:gd name="T10" fmla="*/ 313 w 626"/>
                  <a:gd name="T11" fmla="*/ 0 h 626"/>
                </a:gdLst>
                <a:ahLst/>
                <a:cxnLst>
                  <a:cxn ang="0">
                    <a:pos x="T0" y="T1"/>
                  </a:cxn>
                  <a:cxn ang="0">
                    <a:pos x="T2" y="T3"/>
                  </a:cxn>
                  <a:cxn ang="0">
                    <a:pos x="T4" y="T5"/>
                  </a:cxn>
                  <a:cxn ang="0">
                    <a:pos x="T6" y="T7"/>
                  </a:cxn>
                  <a:cxn ang="0">
                    <a:pos x="T8" y="T9"/>
                  </a:cxn>
                  <a:cxn ang="0">
                    <a:pos x="T10" y="T11"/>
                  </a:cxn>
                </a:cxnLst>
                <a:rect l="0" t="0" r="r" b="b"/>
                <a:pathLst>
                  <a:path w="626" h="626">
                    <a:moveTo>
                      <a:pt x="313" y="0"/>
                    </a:moveTo>
                    <a:lnTo>
                      <a:pt x="313" y="0"/>
                    </a:lnTo>
                    <a:cubicBezTo>
                      <a:pt x="156" y="0"/>
                      <a:pt x="0" y="156"/>
                      <a:pt x="0" y="312"/>
                    </a:cubicBezTo>
                    <a:cubicBezTo>
                      <a:pt x="0" y="500"/>
                      <a:pt x="156" y="625"/>
                      <a:pt x="313" y="625"/>
                    </a:cubicBezTo>
                    <a:cubicBezTo>
                      <a:pt x="500" y="625"/>
                      <a:pt x="625" y="500"/>
                      <a:pt x="625" y="312"/>
                    </a:cubicBezTo>
                    <a:cubicBezTo>
                      <a:pt x="625" y="156"/>
                      <a:pt x="500" y="0"/>
                      <a:pt x="313"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551" name="Group 550"/>
            <p:cNvGrpSpPr/>
            <p:nvPr/>
          </p:nvGrpSpPr>
          <p:grpSpPr>
            <a:xfrm>
              <a:off x="6185611" y="9127765"/>
              <a:ext cx="607828" cy="1588347"/>
              <a:chOff x="1006475" y="1212850"/>
              <a:chExt cx="585788" cy="1530350"/>
            </a:xfrm>
            <a:solidFill>
              <a:schemeClr val="accent2"/>
            </a:solidFill>
          </p:grpSpPr>
          <p:sp>
            <p:nvSpPr>
              <p:cNvPr id="588" name="Freeform 1"/>
              <p:cNvSpPr>
                <a:spLocks noChangeArrowheads="1"/>
              </p:cNvSpPr>
              <p:nvPr/>
            </p:nvSpPr>
            <p:spPr bwMode="auto">
              <a:xfrm>
                <a:off x="1006475" y="1516063"/>
                <a:ext cx="585788" cy="1227137"/>
              </a:xfrm>
              <a:custGeom>
                <a:avLst/>
                <a:gdLst>
                  <a:gd name="T0" fmla="*/ 1250 w 1626"/>
                  <a:gd name="T1" fmla="*/ 0 h 3408"/>
                  <a:gd name="T2" fmla="*/ 1250 w 1626"/>
                  <a:gd name="T3" fmla="*/ 0 h 3408"/>
                  <a:gd name="T4" fmla="*/ 375 w 1626"/>
                  <a:gd name="T5" fmla="*/ 0 h 3408"/>
                  <a:gd name="T6" fmla="*/ 0 w 1626"/>
                  <a:gd name="T7" fmla="*/ 407 h 3408"/>
                  <a:gd name="T8" fmla="*/ 0 w 1626"/>
                  <a:gd name="T9" fmla="*/ 1500 h 3408"/>
                  <a:gd name="T10" fmla="*/ 156 w 1626"/>
                  <a:gd name="T11" fmla="*/ 1625 h 3408"/>
                  <a:gd name="T12" fmla="*/ 281 w 1626"/>
                  <a:gd name="T13" fmla="*/ 1500 h 3408"/>
                  <a:gd name="T14" fmla="*/ 281 w 1626"/>
                  <a:gd name="T15" fmla="*/ 625 h 3408"/>
                  <a:gd name="T16" fmla="*/ 313 w 1626"/>
                  <a:gd name="T17" fmla="*/ 563 h 3408"/>
                  <a:gd name="T18" fmla="*/ 375 w 1626"/>
                  <a:gd name="T19" fmla="*/ 625 h 3408"/>
                  <a:gd name="T20" fmla="*/ 375 w 1626"/>
                  <a:gd name="T21" fmla="*/ 1688 h 3408"/>
                  <a:gd name="T22" fmla="*/ 375 w 1626"/>
                  <a:gd name="T23" fmla="*/ 1875 h 3408"/>
                  <a:gd name="T24" fmla="*/ 375 w 1626"/>
                  <a:gd name="T25" fmla="*/ 3188 h 3408"/>
                  <a:gd name="T26" fmla="*/ 563 w 1626"/>
                  <a:gd name="T27" fmla="*/ 3407 h 3408"/>
                  <a:gd name="T28" fmla="*/ 563 w 1626"/>
                  <a:gd name="T29" fmla="*/ 3407 h 3408"/>
                  <a:gd name="T30" fmla="*/ 719 w 1626"/>
                  <a:gd name="T31" fmla="*/ 3188 h 3408"/>
                  <a:gd name="T32" fmla="*/ 719 w 1626"/>
                  <a:gd name="T33" fmla="*/ 1875 h 3408"/>
                  <a:gd name="T34" fmla="*/ 813 w 1626"/>
                  <a:gd name="T35" fmla="*/ 1813 h 3408"/>
                  <a:gd name="T36" fmla="*/ 906 w 1626"/>
                  <a:gd name="T37" fmla="*/ 1875 h 3408"/>
                  <a:gd name="T38" fmla="*/ 906 w 1626"/>
                  <a:gd name="T39" fmla="*/ 3188 h 3408"/>
                  <a:gd name="T40" fmla="*/ 1062 w 1626"/>
                  <a:gd name="T41" fmla="*/ 3407 h 3408"/>
                  <a:gd name="T42" fmla="*/ 1062 w 1626"/>
                  <a:gd name="T43" fmla="*/ 3407 h 3408"/>
                  <a:gd name="T44" fmla="*/ 1250 w 1626"/>
                  <a:gd name="T45" fmla="*/ 3188 h 3408"/>
                  <a:gd name="T46" fmla="*/ 1250 w 1626"/>
                  <a:gd name="T47" fmla="*/ 1875 h 3408"/>
                  <a:gd name="T48" fmla="*/ 1250 w 1626"/>
                  <a:gd name="T49" fmla="*/ 1688 h 3408"/>
                  <a:gd name="T50" fmla="*/ 1250 w 1626"/>
                  <a:gd name="T51" fmla="*/ 625 h 3408"/>
                  <a:gd name="T52" fmla="*/ 1313 w 1626"/>
                  <a:gd name="T53" fmla="*/ 563 h 3408"/>
                  <a:gd name="T54" fmla="*/ 1344 w 1626"/>
                  <a:gd name="T55" fmla="*/ 625 h 3408"/>
                  <a:gd name="T56" fmla="*/ 1344 w 1626"/>
                  <a:gd name="T57" fmla="*/ 1500 h 3408"/>
                  <a:gd name="T58" fmla="*/ 1469 w 1626"/>
                  <a:gd name="T59" fmla="*/ 1625 h 3408"/>
                  <a:gd name="T60" fmla="*/ 1625 w 1626"/>
                  <a:gd name="T61" fmla="*/ 1500 h 3408"/>
                  <a:gd name="T62" fmla="*/ 1625 w 1626"/>
                  <a:gd name="T63" fmla="*/ 407 h 3408"/>
                  <a:gd name="T64" fmla="*/ 1250 w 1626"/>
                  <a:gd name="T65" fmla="*/ 0 h 3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26" h="3408">
                    <a:moveTo>
                      <a:pt x="1250" y="0"/>
                    </a:moveTo>
                    <a:lnTo>
                      <a:pt x="1250" y="0"/>
                    </a:lnTo>
                    <a:cubicBezTo>
                      <a:pt x="375" y="0"/>
                      <a:pt x="375" y="0"/>
                      <a:pt x="375" y="0"/>
                    </a:cubicBezTo>
                    <a:cubicBezTo>
                      <a:pt x="125" y="0"/>
                      <a:pt x="0" y="157"/>
                      <a:pt x="0" y="407"/>
                    </a:cubicBezTo>
                    <a:cubicBezTo>
                      <a:pt x="0" y="1500"/>
                      <a:pt x="0" y="1500"/>
                      <a:pt x="0" y="1500"/>
                    </a:cubicBezTo>
                    <a:cubicBezTo>
                      <a:pt x="0" y="1563"/>
                      <a:pt x="94" y="1625"/>
                      <a:pt x="156" y="1625"/>
                    </a:cubicBezTo>
                    <a:cubicBezTo>
                      <a:pt x="219" y="1625"/>
                      <a:pt x="281" y="1563"/>
                      <a:pt x="281" y="1500"/>
                    </a:cubicBezTo>
                    <a:cubicBezTo>
                      <a:pt x="281" y="1500"/>
                      <a:pt x="281" y="719"/>
                      <a:pt x="281" y="625"/>
                    </a:cubicBezTo>
                    <a:cubicBezTo>
                      <a:pt x="281" y="594"/>
                      <a:pt x="313" y="563"/>
                      <a:pt x="313" y="563"/>
                    </a:cubicBezTo>
                    <a:cubicBezTo>
                      <a:pt x="344" y="563"/>
                      <a:pt x="375" y="594"/>
                      <a:pt x="375" y="625"/>
                    </a:cubicBezTo>
                    <a:cubicBezTo>
                      <a:pt x="375" y="719"/>
                      <a:pt x="375" y="1375"/>
                      <a:pt x="375" y="1688"/>
                    </a:cubicBezTo>
                    <a:cubicBezTo>
                      <a:pt x="375" y="1875"/>
                      <a:pt x="375" y="1875"/>
                      <a:pt x="375" y="1875"/>
                    </a:cubicBezTo>
                    <a:cubicBezTo>
                      <a:pt x="375" y="3188"/>
                      <a:pt x="375" y="3188"/>
                      <a:pt x="375" y="3188"/>
                    </a:cubicBezTo>
                    <a:cubicBezTo>
                      <a:pt x="375" y="3282"/>
                      <a:pt x="469" y="3407"/>
                      <a:pt x="563" y="3407"/>
                    </a:cubicBezTo>
                    <a:lnTo>
                      <a:pt x="563" y="3407"/>
                    </a:lnTo>
                    <a:cubicBezTo>
                      <a:pt x="688" y="3407"/>
                      <a:pt x="719" y="3282"/>
                      <a:pt x="719" y="3188"/>
                    </a:cubicBezTo>
                    <a:cubicBezTo>
                      <a:pt x="719" y="3188"/>
                      <a:pt x="719" y="1969"/>
                      <a:pt x="719" y="1875"/>
                    </a:cubicBezTo>
                    <a:cubicBezTo>
                      <a:pt x="719" y="1844"/>
                      <a:pt x="781" y="1813"/>
                      <a:pt x="813" y="1813"/>
                    </a:cubicBezTo>
                    <a:cubicBezTo>
                      <a:pt x="875" y="1813"/>
                      <a:pt x="906" y="1844"/>
                      <a:pt x="906" y="1875"/>
                    </a:cubicBezTo>
                    <a:cubicBezTo>
                      <a:pt x="906" y="1969"/>
                      <a:pt x="906" y="3188"/>
                      <a:pt x="906" y="3188"/>
                    </a:cubicBezTo>
                    <a:cubicBezTo>
                      <a:pt x="906" y="3282"/>
                      <a:pt x="969" y="3407"/>
                      <a:pt x="1062" y="3407"/>
                    </a:cubicBezTo>
                    <a:lnTo>
                      <a:pt x="1062" y="3407"/>
                    </a:lnTo>
                    <a:cubicBezTo>
                      <a:pt x="1156" y="3407"/>
                      <a:pt x="1250" y="3282"/>
                      <a:pt x="1250" y="3188"/>
                    </a:cubicBezTo>
                    <a:cubicBezTo>
                      <a:pt x="1250" y="1875"/>
                      <a:pt x="1250" y="1875"/>
                      <a:pt x="1250" y="1875"/>
                    </a:cubicBezTo>
                    <a:cubicBezTo>
                      <a:pt x="1250" y="1688"/>
                      <a:pt x="1250" y="1688"/>
                      <a:pt x="1250" y="1688"/>
                    </a:cubicBezTo>
                    <a:cubicBezTo>
                      <a:pt x="1250" y="1375"/>
                      <a:pt x="1250" y="719"/>
                      <a:pt x="1250" y="625"/>
                    </a:cubicBezTo>
                    <a:cubicBezTo>
                      <a:pt x="1250" y="594"/>
                      <a:pt x="1281" y="563"/>
                      <a:pt x="1313" y="563"/>
                    </a:cubicBezTo>
                    <a:cubicBezTo>
                      <a:pt x="1313" y="563"/>
                      <a:pt x="1344" y="594"/>
                      <a:pt x="1344" y="625"/>
                    </a:cubicBezTo>
                    <a:cubicBezTo>
                      <a:pt x="1344" y="719"/>
                      <a:pt x="1344" y="1500"/>
                      <a:pt x="1344" y="1500"/>
                    </a:cubicBezTo>
                    <a:cubicBezTo>
                      <a:pt x="1344" y="1563"/>
                      <a:pt x="1406" y="1625"/>
                      <a:pt x="1469" y="1625"/>
                    </a:cubicBezTo>
                    <a:cubicBezTo>
                      <a:pt x="1563" y="1625"/>
                      <a:pt x="1625" y="1563"/>
                      <a:pt x="1625" y="1500"/>
                    </a:cubicBezTo>
                    <a:cubicBezTo>
                      <a:pt x="1625" y="407"/>
                      <a:pt x="1625" y="407"/>
                      <a:pt x="1625" y="407"/>
                    </a:cubicBezTo>
                    <a:cubicBezTo>
                      <a:pt x="1625" y="157"/>
                      <a:pt x="1500" y="0"/>
                      <a:pt x="125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589" name="Freeform 2"/>
              <p:cNvSpPr>
                <a:spLocks noChangeArrowheads="1"/>
              </p:cNvSpPr>
              <p:nvPr/>
            </p:nvSpPr>
            <p:spPr bwMode="auto">
              <a:xfrm>
                <a:off x="1185863" y="1212850"/>
                <a:ext cx="225425" cy="225425"/>
              </a:xfrm>
              <a:custGeom>
                <a:avLst/>
                <a:gdLst>
                  <a:gd name="T0" fmla="*/ 313 w 626"/>
                  <a:gd name="T1" fmla="*/ 0 h 626"/>
                  <a:gd name="T2" fmla="*/ 313 w 626"/>
                  <a:gd name="T3" fmla="*/ 0 h 626"/>
                  <a:gd name="T4" fmla="*/ 0 w 626"/>
                  <a:gd name="T5" fmla="*/ 312 h 626"/>
                  <a:gd name="T6" fmla="*/ 313 w 626"/>
                  <a:gd name="T7" fmla="*/ 625 h 626"/>
                  <a:gd name="T8" fmla="*/ 625 w 626"/>
                  <a:gd name="T9" fmla="*/ 312 h 626"/>
                  <a:gd name="T10" fmla="*/ 313 w 626"/>
                  <a:gd name="T11" fmla="*/ 0 h 626"/>
                </a:gdLst>
                <a:ahLst/>
                <a:cxnLst>
                  <a:cxn ang="0">
                    <a:pos x="T0" y="T1"/>
                  </a:cxn>
                  <a:cxn ang="0">
                    <a:pos x="T2" y="T3"/>
                  </a:cxn>
                  <a:cxn ang="0">
                    <a:pos x="T4" y="T5"/>
                  </a:cxn>
                  <a:cxn ang="0">
                    <a:pos x="T6" y="T7"/>
                  </a:cxn>
                  <a:cxn ang="0">
                    <a:pos x="T8" y="T9"/>
                  </a:cxn>
                  <a:cxn ang="0">
                    <a:pos x="T10" y="T11"/>
                  </a:cxn>
                </a:cxnLst>
                <a:rect l="0" t="0" r="r" b="b"/>
                <a:pathLst>
                  <a:path w="626" h="626">
                    <a:moveTo>
                      <a:pt x="313" y="0"/>
                    </a:moveTo>
                    <a:lnTo>
                      <a:pt x="313" y="0"/>
                    </a:lnTo>
                    <a:cubicBezTo>
                      <a:pt x="156" y="0"/>
                      <a:pt x="0" y="156"/>
                      <a:pt x="0" y="312"/>
                    </a:cubicBezTo>
                    <a:cubicBezTo>
                      <a:pt x="0" y="500"/>
                      <a:pt x="156" y="625"/>
                      <a:pt x="313" y="625"/>
                    </a:cubicBezTo>
                    <a:cubicBezTo>
                      <a:pt x="500" y="625"/>
                      <a:pt x="625" y="500"/>
                      <a:pt x="625" y="312"/>
                    </a:cubicBezTo>
                    <a:cubicBezTo>
                      <a:pt x="625" y="156"/>
                      <a:pt x="500" y="0"/>
                      <a:pt x="313"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552" name="Group 551"/>
            <p:cNvGrpSpPr/>
            <p:nvPr/>
          </p:nvGrpSpPr>
          <p:grpSpPr>
            <a:xfrm>
              <a:off x="4214185" y="10191352"/>
              <a:ext cx="607828" cy="1588347"/>
              <a:chOff x="1006475" y="1212850"/>
              <a:chExt cx="585788" cy="1530350"/>
            </a:xfrm>
            <a:solidFill>
              <a:schemeClr val="accent2"/>
            </a:solidFill>
          </p:grpSpPr>
          <p:sp>
            <p:nvSpPr>
              <p:cNvPr id="586" name="Freeform 1"/>
              <p:cNvSpPr>
                <a:spLocks noChangeArrowheads="1"/>
              </p:cNvSpPr>
              <p:nvPr/>
            </p:nvSpPr>
            <p:spPr bwMode="auto">
              <a:xfrm>
                <a:off x="1006475" y="1516063"/>
                <a:ext cx="585788" cy="1227137"/>
              </a:xfrm>
              <a:custGeom>
                <a:avLst/>
                <a:gdLst>
                  <a:gd name="T0" fmla="*/ 1250 w 1626"/>
                  <a:gd name="T1" fmla="*/ 0 h 3408"/>
                  <a:gd name="T2" fmla="*/ 1250 w 1626"/>
                  <a:gd name="T3" fmla="*/ 0 h 3408"/>
                  <a:gd name="T4" fmla="*/ 375 w 1626"/>
                  <a:gd name="T5" fmla="*/ 0 h 3408"/>
                  <a:gd name="T6" fmla="*/ 0 w 1626"/>
                  <a:gd name="T7" fmla="*/ 407 h 3408"/>
                  <a:gd name="T8" fmla="*/ 0 w 1626"/>
                  <a:gd name="T9" fmla="*/ 1500 h 3408"/>
                  <a:gd name="T10" fmla="*/ 156 w 1626"/>
                  <a:gd name="T11" fmla="*/ 1625 h 3408"/>
                  <a:gd name="T12" fmla="*/ 281 w 1626"/>
                  <a:gd name="T13" fmla="*/ 1500 h 3408"/>
                  <a:gd name="T14" fmla="*/ 281 w 1626"/>
                  <a:gd name="T15" fmla="*/ 625 h 3408"/>
                  <a:gd name="T16" fmla="*/ 313 w 1626"/>
                  <a:gd name="T17" fmla="*/ 563 h 3408"/>
                  <a:gd name="T18" fmla="*/ 375 w 1626"/>
                  <a:gd name="T19" fmla="*/ 625 h 3408"/>
                  <a:gd name="T20" fmla="*/ 375 w 1626"/>
                  <a:gd name="T21" fmla="*/ 1688 h 3408"/>
                  <a:gd name="T22" fmla="*/ 375 w 1626"/>
                  <a:gd name="T23" fmla="*/ 1875 h 3408"/>
                  <a:gd name="T24" fmla="*/ 375 w 1626"/>
                  <a:gd name="T25" fmla="*/ 3188 h 3408"/>
                  <a:gd name="T26" fmla="*/ 563 w 1626"/>
                  <a:gd name="T27" fmla="*/ 3407 h 3408"/>
                  <a:gd name="T28" fmla="*/ 563 w 1626"/>
                  <a:gd name="T29" fmla="*/ 3407 h 3408"/>
                  <a:gd name="T30" fmla="*/ 719 w 1626"/>
                  <a:gd name="T31" fmla="*/ 3188 h 3408"/>
                  <a:gd name="T32" fmla="*/ 719 w 1626"/>
                  <a:gd name="T33" fmla="*/ 1875 h 3408"/>
                  <a:gd name="T34" fmla="*/ 813 w 1626"/>
                  <a:gd name="T35" fmla="*/ 1813 h 3408"/>
                  <a:gd name="T36" fmla="*/ 906 w 1626"/>
                  <a:gd name="T37" fmla="*/ 1875 h 3408"/>
                  <a:gd name="T38" fmla="*/ 906 w 1626"/>
                  <a:gd name="T39" fmla="*/ 3188 h 3408"/>
                  <a:gd name="T40" fmla="*/ 1062 w 1626"/>
                  <a:gd name="T41" fmla="*/ 3407 h 3408"/>
                  <a:gd name="T42" fmla="*/ 1062 w 1626"/>
                  <a:gd name="T43" fmla="*/ 3407 h 3408"/>
                  <a:gd name="T44" fmla="*/ 1250 w 1626"/>
                  <a:gd name="T45" fmla="*/ 3188 h 3408"/>
                  <a:gd name="T46" fmla="*/ 1250 w 1626"/>
                  <a:gd name="T47" fmla="*/ 1875 h 3408"/>
                  <a:gd name="T48" fmla="*/ 1250 w 1626"/>
                  <a:gd name="T49" fmla="*/ 1688 h 3408"/>
                  <a:gd name="T50" fmla="*/ 1250 w 1626"/>
                  <a:gd name="T51" fmla="*/ 625 h 3408"/>
                  <a:gd name="T52" fmla="*/ 1313 w 1626"/>
                  <a:gd name="T53" fmla="*/ 563 h 3408"/>
                  <a:gd name="T54" fmla="*/ 1344 w 1626"/>
                  <a:gd name="T55" fmla="*/ 625 h 3408"/>
                  <a:gd name="T56" fmla="*/ 1344 w 1626"/>
                  <a:gd name="T57" fmla="*/ 1500 h 3408"/>
                  <a:gd name="T58" fmla="*/ 1469 w 1626"/>
                  <a:gd name="T59" fmla="*/ 1625 h 3408"/>
                  <a:gd name="T60" fmla="*/ 1625 w 1626"/>
                  <a:gd name="T61" fmla="*/ 1500 h 3408"/>
                  <a:gd name="T62" fmla="*/ 1625 w 1626"/>
                  <a:gd name="T63" fmla="*/ 407 h 3408"/>
                  <a:gd name="T64" fmla="*/ 1250 w 1626"/>
                  <a:gd name="T65" fmla="*/ 0 h 3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26" h="3408">
                    <a:moveTo>
                      <a:pt x="1250" y="0"/>
                    </a:moveTo>
                    <a:lnTo>
                      <a:pt x="1250" y="0"/>
                    </a:lnTo>
                    <a:cubicBezTo>
                      <a:pt x="375" y="0"/>
                      <a:pt x="375" y="0"/>
                      <a:pt x="375" y="0"/>
                    </a:cubicBezTo>
                    <a:cubicBezTo>
                      <a:pt x="125" y="0"/>
                      <a:pt x="0" y="157"/>
                      <a:pt x="0" y="407"/>
                    </a:cubicBezTo>
                    <a:cubicBezTo>
                      <a:pt x="0" y="1500"/>
                      <a:pt x="0" y="1500"/>
                      <a:pt x="0" y="1500"/>
                    </a:cubicBezTo>
                    <a:cubicBezTo>
                      <a:pt x="0" y="1563"/>
                      <a:pt x="94" y="1625"/>
                      <a:pt x="156" y="1625"/>
                    </a:cubicBezTo>
                    <a:cubicBezTo>
                      <a:pt x="219" y="1625"/>
                      <a:pt x="281" y="1563"/>
                      <a:pt x="281" y="1500"/>
                    </a:cubicBezTo>
                    <a:cubicBezTo>
                      <a:pt x="281" y="1500"/>
                      <a:pt x="281" y="719"/>
                      <a:pt x="281" y="625"/>
                    </a:cubicBezTo>
                    <a:cubicBezTo>
                      <a:pt x="281" y="594"/>
                      <a:pt x="313" y="563"/>
                      <a:pt x="313" y="563"/>
                    </a:cubicBezTo>
                    <a:cubicBezTo>
                      <a:pt x="344" y="563"/>
                      <a:pt x="375" y="594"/>
                      <a:pt x="375" y="625"/>
                    </a:cubicBezTo>
                    <a:cubicBezTo>
                      <a:pt x="375" y="719"/>
                      <a:pt x="375" y="1375"/>
                      <a:pt x="375" y="1688"/>
                    </a:cubicBezTo>
                    <a:cubicBezTo>
                      <a:pt x="375" y="1875"/>
                      <a:pt x="375" y="1875"/>
                      <a:pt x="375" y="1875"/>
                    </a:cubicBezTo>
                    <a:cubicBezTo>
                      <a:pt x="375" y="3188"/>
                      <a:pt x="375" y="3188"/>
                      <a:pt x="375" y="3188"/>
                    </a:cubicBezTo>
                    <a:cubicBezTo>
                      <a:pt x="375" y="3282"/>
                      <a:pt x="469" y="3407"/>
                      <a:pt x="563" y="3407"/>
                    </a:cubicBezTo>
                    <a:lnTo>
                      <a:pt x="563" y="3407"/>
                    </a:lnTo>
                    <a:cubicBezTo>
                      <a:pt x="688" y="3407"/>
                      <a:pt x="719" y="3282"/>
                      <a:pt x="719" y="3188"/>
                    </a:cubicBezTo>
                    <a:cubicBezTo>
                      <a:pt x="719" y="3188"/>
                      <a:pt x="719" y="1969"/>
                      <a:pt x="719" y="1875"/>
                    </a:cubicBezTo>
                    <a:cubicBezTo>
                      <a:pt x="719" y="1844"/>
                      <a:pt x="781" y="1813"/>
                      <a:pt x="813" y="1813"/>
                    </a:cubicBezTo>
                    <a:cubicBezTo>
                      <a:pt x="875" y="1813"/>
                      <a:pt x="906" y="1844"/>
                      <a:pt x="906" y="1875"/>
                    </a:cubicBezTo>
                    <a:cubicBezTo>
                      <a:pt x="906" y="1969"/>
                      <a:pt x="906" y="3188"/>
                      <a:pt x="906" y="3188"/>
                    </a:cubicBezTo>
                    <a:cubicBezTo>
                      <a:pt x="906" y="3282"/>
                      <a:pt x="969" y="3407"/>
                      <a:pt x="1062" y="3407"/>
                    </a:cubicBezTo>
                    <a:lnTo>
                      <a:pt x="1062" y="3407"/>
                    </a:lnTo>
                    <a:cubicBezTo>
                      <a:pt x="1156" y="3407"/>
                      <a:pt x="1250" y="3282"/>
                      <a:pt x="1250" y="3188"/>
                    </a:cubicBezTo>
                    <a:cubicBezTo>
                      <a:pt x="1250" y="1875"/>
                      <a:pt x="1250" y="1875"/>
                      <a:pt x="1250" y="1875"/>
                    </a:cubicBezTo>
                    <a:cubicBezTo>
                      <a:pt x="1250" y="1688"/>
                      <a:pt x="1250" y="1688"/>
                      <a:pt x="1250" y="1688"/>
                    </a:cubicBezTo>
                    <a:cubicBezTo>
                      <a:pt x="1250" y="1375"/>
                      <a:pt x="1250" y="719"/>
                      <a:pt x="1250" y="625"/>
                    </a:cubicBezTo>
                    <a:cubicBezTo>
                      <a:pt x="1250" y="594"/>
                      <a:pt x="1281" y="563"/>
                      <a:pt x="1313" y="563"/>
                    </a:cubicBezTo>
                    <a:cubicBezTo>
                      <a:pt x="1313" y="563"/>
                      <a:pt x="1344" y="594"/>
                      <a:pt x="1344" y="625"/>
                    </a:cubicBezTo>
                    <a:cubicBezTo>
                      <a:pt x="1344" y="719"/>
                      <a:pt x="1344" y="1500"/>
                      <a:pt x="1344" y="1500"/>
                    </a:cubicBezTo>
                    <a:cubicBezTo>
                      <a:pt x="1344" y="1563"/>
                      <a:pt x="1406" y="1625"/>
                      <a:pt x="1469" y="1625"/>
                    </a:cubicBezTo>
                    <a:cubicBezTo>
                      <a:pt x="1563" y="1625"/>
                      <a:pt x="1625" y="1563"/>
                      <a:pt x="1625" y="1500"/>
                    </a:cubicBezTo>
                    <a:cubicBezTo>
                      <a:pt x="1625" y="407"/>
                      <a:pt x="1625" y="407"/>
                      <a:pt x="1625" y="407"/>
                    </a:cubicBezTo>
                    <a:cubicBezTo>
                      <a:pt x="1625" y="157"/>
                      <a:pt x="1500" y="0"/>
                      <a:pt x="125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587" name="Freeform 2"/>
              <p:cNvSpPr>
                <a:spLocks noChangeArrowheads="1"/>
              </p:cNvSpPr>
              <p:nvPr/>
            </p:nvSpPr>
            <p:spPr bwMode="auto">
              <a:xfrm>
                <a:off x="1185863" y="1212850"/>
                <a:ext cx="225425" cy="225425"/>
              </a:xfrm>
              <a:custGeom>
                <a:avLst/>
                <a:gdLst>
                  <a:gd name="T0" fmla="*/ 313 w 626"/>
                  <a:gd name="T1" fmla="*/ 0 h 626"/>
                  <a:gd name="T2" fmla="*/ 313 w 626"/>
                  <a:gd name="T3" fmla="*/ 0 h 626"/>
                  <a:gd name="T4" fmla="*/ 0 w 626"/>
                  <a:gd name="T5" fmla="*/ 312 h 626"/>
                  <a:gd name="T6" fmla="*/ 313 w 626"/>
                  <a:gd name="T7" fmla="*/ 625 h 626"/>
                  <a:gd name="T8" fmla="*/ 625 w 626"/>
                  <a:gd name="T9" fmla="*/ 312 h 626"/>
                  <a:gd name="T10" fmla="*/ 313 w 626"/>
                  <a:gd name="T11" fmla="*/ 0 h 626"/>
                </a:gdLst>
                <a:ahLst/>
                <a:cxnLst>
                  <a:cxn ang="0">
                    <a:pos x="T0" y="T1"/>
                  </a:cxn>
                  <a:cxn ang="0">
                    <a:pos x="T2" y="T3"/>
                  </a:cxn>
                  <a:cxn ang="0">
                    <a:pos x="T4" y="T5"/>
                  </a:cxn>
                  <a:cxn ang="0">
                    <a:pos x="T6" y="T7"/>
                  </a:cxn>
                  <a:cxn ang="0">
                    <a:pos x="T8" y="T9"/>
                  </a:cxn>
                  <a:cxn ang="0">
                    <a:pos x="T10" y="T11"/>
                  </a:cxn>
                </a:cxnLst>
                <a:rect l="0" t="0" r="r" b="b"/>
                <a:pathLst>
                  <a:path w="626" h="626">
                    <a:moveTo>
                      <a:pt x="313" y="0"/>
                    </a:moveTo>
                    <a:lnTo>
                      <a:pt x="313" y="0"/>
                    </a:lnTo>
                    <a:cubicBezTo>
                      <a:pt x="156" y="0"/>
                      <a:pt x="0" y="156"/>
                      <a:pt x="0" y="312"/>
                    </a:cubicBezTo>
                    <a:cubicBezTo>
                      <a:pt x="0" y="500"/>
                      <a:pt x="156" y="625"/>
                      <a:pt x="313" y="625"/>
                    </a:cubicBezTo>
                    <a:cubicBezTo>
                      <a:pt x="500" y="625"/>
                      <a:pt x="625" y="500"/>
                      <a:pt x="625" y="312"/>
                    </a:cubicBezTo>
                    <a:cubicBezTo>
                      <a:pt x="625" y="156"/>
                      <a:pt x="500" y="0"/>
                      <a:pt x="313"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553" name="Group 552"/>
            <p:cNvGrpSpPr/>
            <p:nvPr/>
          </p:nvGrpSpPr>
          <p:grpSpPr>
            <a:xfrm>
              <a:off x="6368603" y="10907249"/>
              <a:ext cx="607828" cy="1588347"/>
              <a:chOff x="1006475" y="1212850"/>
              <a:chExt cx="585788" cy="1530350"/>
            </a:xfrm>
            <a:solidFill>
              <a:schemeClr val="accent2"/>
            </a:solidFill>
          </p:grpSpPr>
          <p:sp>
            <p:nvSpPr>
              <p:cNvPr id="584" name="Freeform 1"/>
              <p:cNvSpPr>
                <a:spLocks noChangeArrowheads="1"/>
              </p:cNvSpPr>
              <p:nvPr/>
            </p:nvSpPr>
            <p:spPr bwMode="auto">
              <a:xfrm>
                <a:off x="1006475" y="1516063"/>
                <a:ext cx="585788" cy="1227137"/>
              </a:xfrm>
              <a:custGeom>
                <a:avLst/>
                <a:gdLst>
                  <a:gd name="T0" fmla="*/ 1250 w 1626"/>
                  <a:gd name="T1" fmla="*/ 0 h 3408"/>
                  <a:gd name="T2" fmla="*/ 1250 w 1626"/>
                  <a:gd name="T3" fmla="*/ 0 h 3408"/>
                  <a:gd name="T4" fmla="*/ 375 w 1626"/>
                  <a:gd name="T5" fmla="*/ 0 h 3408"/>
                  <a:gd name="T6" fmla="*/ 0 w 1626"/>
                  <a:gd name="T7" fmla="*/ 407 h 3408"/>
                  <a:gd name="T8" fmla="*/ 0 w 1626"/>
                  <a:gd name="T9" fmla="*/ 1500 h 3408"/>
                  <a:gd name="T10" fmla="*/ 156 w 1626"/>
                  <a:gd name="T11" fmla="*/ 1625 h 3408"/>
                  <a:gd name="T12" fmla="*/ 281 w 1626"/>
                  <a:gd name="T13" fmla="*/ 1500 h 3408"/>
                  <a:gd name="T14" fmla="*/ 281 w 1626"/>
                  <a:gd name="T15" fmla="*/ 625 h 3408"/>
                  <a:gd name="T16" fmla="*/ 313 w 1626"/>
                  <a:gd name="T17" fmla="*/ 563 h 3408"/>
                  <a:gd name="T18" fmla="*/ 375 w 1626"/>
                  <a:gd name="T19" fmla="*/ 625 h 3408"/>
                  <a:gd name="T20" fmla="*/ 375 w 1626"/>
                  <a:gd name="T21" fmla="*/ 1688 h 3408"/>
                  <a:gd name="T22" fmla="*/ 375 w 1626"/>
                  <a:gd name="T23" fmla="*/ 1875 h 3408"/>
                  <a:gd name="T24" fmla="*/ 375 w 1626"/>
                  <a:gd name="T25" fmla="*/ 3188 h 3408"/>
                  <a:gd name="T26" fmla="*/ 563 w 1626"/>
                  <a:gd name="T27" fmla="*/ 3407 h 3408"/>
                  <a:gd name="T28" fmla="*/ 563 w 1626"/>
                  <a:gd name="T29" fmla="*/ 3407 h 3408"/>
                  <a:gd name="T30" fmla="*/ 719 w 1626"/>
                  <a:gd name="T31" fmla="*/ 3188 h 3408"/>
                  <a:gd name="T32" fmla="*/ 719 w 1626"/>
                  <a:gd name="T33" fmla="*/ 1875 h 3408"/>
                  <a:gd name="T34" fmla="*/ 813 w 1626"/>
                  <a:gd name="T35" fmla="*/ 1813 h 3408"/>
                  <a:gd name="T36" fmla="*/ 906 w 1626"/>
                  <a:gd name="T37" fmla="*/ 1875 h 3408"/>
                  <a:gd name="T38" fmla="*/ 906 w 1626"/>
                  <a:gd name="T39" fmla="*/ 3188 h 3408"/>
                  <a:gd name="T40" fmla="*/ 1062 w 1626"/>
                  <a:gd name="T41" fmla="*/ 3407 h 3408"/>
                  <a:gd name="T42" fmla="*/ 1062 w 1626"/>
                  <a:gd name="T43" fmla="*/ 3407 h 3408"/>
                  <a:gd name="T44" fmla="*/ 1250 w 1626"/>
                  <a:gd name="T45" fmla="*/ 3188 h 3408"/>
                  <a:gd name="T46" fmla="*/ 1250 w 1626"/>
                  <a:gd name="T47" fmla="*/ 1875 h 3408"/>
                  <a:gd name="T48" fmla="*/ 1250 w 1626"/>
                  <a:gd name="T49" fmla="*/ 1688 h 3408"/>
                  <a:gd name="T50" fmla="*/ 1250 w 1626"/>
                  <a:gd name="T51" fmla="*/ 625 h 3408"/>
                  <a:gd name="T52" fmla="*/ 1313 w 1626"/>
                  <a:gd name="T53" fmla="*/ 563 h 3408"/>
                  <a:gd name="T54" fmla="*/ 1344 w 1626"/>
                  <a:gd name="T55" fmla="*/ 625 h 3408"/>
                  <a:gd name="T56" fmla="*/ 1344 w 1626"/>
                  <a:gd name="T57" fmla="*/ 1500 h 3408"/>
                  <a:gd name="T58" fmla="*/ 1469 w 1626"/>
                  <a:gd name="T59" fmla="*/ 1625 h 3408"/>
                  <a:gd name="T60" fmla="*/ 1625 w 1626"/>
                  <a:gd name="T61" fmla="*/ 1500 h 3408"/>
                  <a:gd name="T62" fmla="*/ 1625 w 1626"/>
                  <a:gd name="T63" fmla="*/ 407 h 3408"/>
                  <a:gd name="T64" fmla="*/ 1250 w 1626"/>
                  <a:gd name="T65" fmla="*/ 0 h 3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26" h="3408">
                    <a:moveTo>
                      <a:pt x="1250" y="0"/>
                    </a:moveTo>
                    <a:lnTo>
                      <a:pt x="1250" y="0"/>
                    </a:lnTo>
                    <a:cubicBezTo>
                      <a:pt x="375" y="0"/>
                      <a:pt x="375" y="0"/>
                      <a:pt x="375" y="0"/>
                    </a:cubicBezTo>
                    <a:cubicBezTo>
                      <a:pt x="125" y="0"/>
                      <a:pt x="0" y="157"/>
                      <a:pt x="0" y="407"/>
                    </a:cubicBezTo>
                    <a:cubicBezTo>
                      <a:pt x="0" y="1500"/>
                      <a:pt x="0" y="1500"/>
                      <a:pt x="0" y="1500"/>
                    </a:cubicBezTo>
                    <a:cubicBezTo>
                      <a:pt x="0" y="1563"/>
                      <a:pt x="94" y="1625"/>
                      <a:pt x="156" y="1625"/>
                    </a:cubicBezTo>
                    <a:cubicBezTo>
                      <a:pt x="219" y="1625"/>
                      <a:pt x="281" y="1563"/>
                      <a:pt x="281" y="1500"/>
                    </a:cubicBezTo>
                    <a:cubicBezTo>
                      <a:pt x="281" y="1500"/>
                      <a:pt x="281" y="719"/>
                      <a:pt x="281" y="625"/>
                    </a:cubicBezTo>
                    <a:cubicBezTo>
                      <a:pt x="281" y="594"/>
                      <a:pt x="313" y="563"/>
                      <a:pt x="313" y="563"/>
                    </a:cubicBezTo>
                    <a:cubicBezTo>
                      <a:pt x="344" y="563"/>
                      <a:pt x="375" y="594"/>
                      <a:pt x="375" y="625"/>
                    </a:cubicBezTo>
                    <a:cubicBezTo>
                      <a:pt x="375" y="719"/>
                      <a:pt x="375" y="1375"/>
                      <a:pt x="375" y="1688"/>
                    </a:cubicBezTo>
                    <a:cubicBezTo>
                      <a:pt x="375" y="1875"/>
                      <a:pt x="375" y="1875"/>
                      <a:pt x="375" y="1875"/>
                    </a:cubicBezTo>
                    <a:cubicBezTo>
                      <a:pt x="375" y="3188"/>
                      <a:pt x="375" y="3188"/>
                      <a:pt x="375" y="3188"/>
                    </a:cubicBezTo>
                    <a:cubicBezTo>
                      <a:pt x="375" y="3282"/>
                      <a:pt x="469" y="3407"/>
                      <a:pt x="563" y="3407"/>
                    </a:cubicBezTo>
                    <a:lnTo>
                      <a:pt x="563" y="3407"/>
                    </a:lnTo>
                    <a:cubicBezTo>
                      <a:pt x="688" y="3407"/>
                      <a:pt x="719" y="3282"/>
                      <a:pt x="719" y="3188"/>
                    </a:cubicBezTo>
                    <a:cubicBezTo>
                      <a:pt x="719" y="3188"/>
                      <a:pt x="719" y="1969"/>
                      <a:pt x="719" y="1875"/>
                    </a:cubicBezTo>
                    <a:cubicBezTo>
                      <a:pt x="719" y="1844"/>
                      <a:pt x="781" y="1813"/>
                      <a:pt x="813" y="1813"/>
                    </a:cubicBezTo>
                    <a:cubicBezTo>
                      <a:pt x="875" y="1813"/>
                      <a:pt x="906" y="1844"/>
                      <a:pt x="906" y="1875"/>
                    </a:cubicBezTo>
                    <a:cubicBezTo>
                      <a:pt x="906" y="1969"/>
                      <a:pt x="906" y="3188"/>
                      <a:pt x="906" y="3188"/>
                    </a:cubicBezTo>
                    <a:cubicBezTo>
                      <a:pt x="906" y="3282"/>
                      <a:pt x="969" y="3407"/>
                      <a:pt x="1062" y="3407"/>
                    </a:cubicBezTo>
                    <a:lnTo>
                      <a:pt x="1062" y="3407"/>
                    </a:lnTo>
                    <a:cubicBezTo>
                      <a:pt x="1156" y="3407"/>
                      <a:pt x="1250" y="3282"/>
                      <a:pt x="1250" y="3188"/>
                    </a:cubicBezTo>
                    <a:cubicBezTo>
                      <a:pt x="1250" y="1875"/>
                      <a:pt x="1250" y="1875"/>
                      <a:pt x="1250" y="1875"/>
                    </a:cubicBezTo>
                    <a:cubicBezTo>
                      <a:pt x="1250" y="1688"/>
                      <a:pt x="1250" y="1688"/>
                      <a:pt x="1250" y="1688"/>
                    </a:cubicBezTo>
                    <a:cubicBezTo>
                      <a:pt x="1250" y="1375"/>
                      <a:pt x="1250" y="719"/>
                      <a:pt x="1250" y="625"/>
                    </a:cubicBezTo>
                    <a:cubicBezTo>
                      <a:pt x="1250" y="594"/>
                      <a:pt x="1281" y="563"/>
                      <a:pt x="1313" y="563"/>
                    </a:cubicBezTo>
                    <a:cubicBezTo>
                      <a:pt x="1313" y="563"/>
                      <a:pt x="1344" y="594"/>
                      <a:pt x="1344" y="625"/>
                    </a:cubicBezTo>
                    <a:cubicBezTo>
                      <a:pt x="1344" y="719"/>
                      <a:pt x="1344" y="1500"/>
                      <a:pt x="1344" y="1500"/>
                    </a:cubicBezTo>
                    <a:cubicBezTo>
                      <a:pt x="1344" y="1563"/>
                      <a:pt x="1406" y="1625"/>
                      <a:pt x="1469" y="1625"/>
                    </a:cubicBezTo>
                    <a:cubicBezTo>
                      <a:pt x="1563" y="1625"/>
                      <a:pt x="1625" y="1563"/>
                      <a:pt x="1625" y="1500"/>
                    </a:cubicBezTo>
                    <a:cubicBezTo>
                      <a:pt x="1625" y="407"/>
                      <a:pt x="1625" y="407"/>
                      <a:pt x="1625" y="407"/>
                    </a:cubicBezTo>
                    <a:cubicBezTo>
                      <a:pt x="1625" y="157"/>
                      <a:pt x="1500" y="0"/>
                      <a:pt x="125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585" name="Freeform 2"/>
              <p:cNvSpPr>
                <a:spLocks noChangeArrowheads="1"/>
              </p:cNvSpPr>
              <p:nvPr/>
            </p:nvSpPr>
            <p:spPr bwMode="auto">
              <a:xfrm>
                <a:off x="1185863" y="1212850"/>
                <a:ext cx="225425" cy="225425"/>
              </a:xfrm>
              <a:custGeom>
                <a:avLst/>
                <a:gdLst>
                  <a:gd name="T0" fmla="*/ 313 w 626"/>
                  <a:gd name="T1" fmla="*/ 0 h 626"/>
                  <a:gd name="T2" fmla="*/ 313 w 626"/>
                  <a:gd name="T3" fmla="*/ 0 h 626"/>
                  <a:gd name="T4" fmla="*/ 0 w 626"/>
                  <a:gd name="T5" fmla="*/ 312 h 626"/>
                  <a:gd name="T6" fmla="*/ 313 w 626"/>
                  <a:gd name="T7" fmla="*/ 625 h 626"/>
                  <a:gd name="T8" fmla="*/ 625 w 626"/>
                  <a:gd name="T9" fmla="*/ 312 h 626"/>
                  <a:gd name="T10" fmla="*/ 313 w 626"/>
                  <a:gd name="T11" fmla="*/ 0 h 626"/>
                </a:gdLst>
                <a:ahLst/>
                <a:cxnLst>
                  <a:cxn ang="0">
                    <a:pos x="T0" y="T1"/>
                  </a:cxn>
                  <a:cxn ang="0">
                    <a:pos x="T2" y="T3"/>
                  </a:cxn>
                  <a:cxn ang="0">
                    <a:pos x="T4" y="T5"/>
                  </a:cxn>
                  <a:cxn ang="0">
                    <a:pos x="T6" y="T7"/>
                  </a:cxn>
                  <a:cxn ang="0">
                    <a:pos x="T8" y="T9"/>
                  </a:cxn>
                  <a:cxn ang="0">
                    <a:pos x="T10" y="T11"/>
                  </a:cxn>
                </a:cxnLst>
                <a:rect l="0" t="0" r="r" b="b"/>
                <a:pathLst>
                  <a:path w="626" h="626">
                    <a:moveTo>
                      <a:pt x="313" y="0"/>
                    </a:moveTo>
                    <a:lnTo>
                      <a:pt x="313" y="0"/>
                    </a:lnTo>
                    <a:cubicBezTo>
                      <a:pt x="156" y="0"/>
                      <a:pt x="0" y="156"/>
                      <a:pt x="0" y="312"/>
                    </a:cubicBezTo>
                    <a:cubicBezTo>
                      <a:pt x="0" y="500"/>
                      <a:pt x="156" y="625"/>
                      <a:pt x="313" y="625"/>
                    </a:cubicBezTo>
                    <a:cubicBezTo>
                      <a:pt x="500" y="625"/>
                      <a:pt x="625" y="500"/>
                      <a:pt x="625" y="312"/>
                    </a:cubicBezTo>
                    <a:cubicBezTo>
                      <a:pt x="625" y="156"/>
                      <a:pt x="500" y="0"/>
                      <a:pt x="313"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554" name="Group 553"/>
            <p:cNvGrpSpPr/>
            <p:nvPr/>
          </p:nvGrpSpPr>
          <p:grpSpPr>
            <a:xfrm>
              <a:off x="5357945" y="8946944"/>
              <a:ext cx="673651" cy="1535333"/>
              <a:chOff x="5481404" y="1426062"/>
              <a:chExt cx="341669" cy="778503"/>
            </a:xfrm>
            <a:solidFill>
              <a:schemeClr val="accent4"/>
            </a:solidFill>
          </p:grpSpPr>
          <p:sp>
            <p:nvSpPr>
              <p:cNvPr id="582" name="Freeform 1"/>
              <p:cNvSpPr>
                <a:spLocks noChangeArrowheads="1"/>
              </p:cNvSpPr>
              <p:nvPr/>
            </p:nvSpPr>
            <p:spPr bwMode="auto">
              <a:xfrm>
                <a:off x="5481404" y="1565664"/>
                <a:ext cx="341669" cy="638901"/>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583" name="Freeform 2"/>
              <p:cNvSpPr>
                <a:spLocks noChangeArrowheads="1"/>
              </p:cNvSpPr>
              <p:nvPr/>
            </p:nvSpPr>
            <p:spPr bwMode="auto">
              <a:xfrm>
                <a:off x="5588307" y="1426062"/>
                <a:ext cx="130798" cy="130799"/>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555" name="Group 554"/>
            <p:cNvGrpSpPr/>
            <p:nvPr/>
          </p:nvGrpSpPr>
          <p:grpSpPr>
            <a:xfrm>
              <a:off x="7332214" y="10795283"/>
              <a:ext cx="673651" cy="1535333"/>
              <a:chOff x="5481404" y="1426062"/>
              <a:chExt cx="341669" cy="778503"/>
            </a:xfrm>
            <a:solidFill>
              <a:schemeClr val="accent4"/>
            </a:solidFill>
          </p:grpSpPr>
          <p:sp>
            <p:nvSpPr>
              <p:cNvPr id="580" name="Freeform 1"/>
              <p:cNvSpPr>
                <a:spLocks noChangeArrowheads="1"/>
              </p:cNvSpPr>
              <p:nvPr/>
            </p:nvSpPr>
            <p:spPr bwMode="auto">
              <a:xfrm>
                <a:off x="5481404" y="1565664"/>
                <a:ext cx="341669" cy="638901"/>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581" name="Freeform 2"/>
              <p:cNvSpPr>
                <a:spLocks noChangeArrowheads="1"/>
              </p:cNvSpPr>
              <p:nvPr/>
            </p:nvSpPr>
            <p:spPr bwMode="auto">
              <a:xfrm>
                <a:off x="5588307" y="1426062"/>
                <a:ext cx="130798" cy="130799"/>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556" name="Group 555"/>
            <p:cNvGrpSpPr/>
            <p:nvPr/>
          </p:nvGrpSpPr>
          <p:grpSpPr>
            <a:xfrm>
              <a:off x="9256193" y="9343665"/>
              <a:ext cx="607828" cy="1588347"/>
              <a:chOff x="1006475" y="1212850"/>
              <a:chExt cx="585788" cy="1530350"/>
            </a:xfrm>
            <a:solidFill>
              <a:schemeClr val="accent2"/>
            </a:solidFill>
          </p:grpSpPr>
          <p:sp>
            <p:nvSpPr>
              <p:cNvPr id="578" name="Freeform 1"/>
              <p:cNvSpPr>
                <a:spLocks noChangeArrowheads="1"/>
              </p:cNvSpPr>
              <p:nvPr/>
            </p:nvSpPr>
            <p:spPr bwMode="auto">
              <a:xfrm>
                <a:off x="1006475" y="1516063"/>
                <a:ext cx="585788" cy="1227137"/>
              </a:xfrm>
              <a:custGeom>
                <a:avLst/>
                <a:gdLst>
                  <a:gd name="T0" fmla="*/ 1250 w 1626"/>
                  <a:gd name="T1" fmla="*/ 0 h 3408"/>
                  <a:gd name="T2" fmla="*/ 1250 w 1626"/>
                  <a:gd name="T3" fmla="*/ 0 h 3408"/>
                  <a:gd name="T4" fmla="*/ 375 w 1626"/>
                  <a:gd name="T5" fmla="*/ 0 h 3408"/>
                  <a:gd name="T6" fmla="*/ 0 w 1626"/>
                  <a:gd name="T7" fmla="*/ 407 h 3408"/>
                  <a:gd name="T8" fmla="*/ 0 w 1626"/>
                  <a:gd name="T9" fmla="*/ 1500 h 3408"/>
                  <a:gd name="T10" fmla="*/ 156 w 1626"/>
                  <a:gd name="T11" fmla="*/ 1625 h 3408"/>
                  <a:gd name="T12" fmla="*/ 281 w 1626"/>
                  <a:gd name="T13" fmla="*/ 1500 h 3408"/>
                  <a:gd name="T14" fmla="*/ 281 w 1626"/>
                  <a:gd name="T15" fmla="*/ 625 h 3408"/>
                  <a:gd name="T16" fmla="*/ 313 w 1626"/>
                  <a:gd name="T17" fmla="*/ 563 h 3408"/>
                  <a:gd name="T18" fmla="*/ 375 w 1626"/>
                  <a:gd name="T19" fmla="*/ 625 h 3408"/>
                  <a:gd name="T20" fmla="*/ 375 w 1626"/>
                  <a:gd name="T21" fmla="*/ 1688 h 3408"/>
                  <a:gd name="T22" fmla="*/ 375 w 1626"/>
                  <a:gd name="T23" fmla="*/ 1875 h 3408"/>
                  <a:gd name="T24" fmla="*/ 375 w 1626"/>
                  <a:gd name="T25" fmla="*/ 3188 h 3408"/>
                  <a:gd name="T26" fmla="*/ 563 w 1626"/>
                  <a:gd name="T27" fmla="*/ 3407 h 3408"/>
                  <a:gd name="T28" fmla="*/ 563 w 1626"/>
                  <a:gd name="T29" fmla="*/ 3407 h 3408"/>
                  <a:gd name="T30" fmla="*/ 719 w 1626"/>
                  <a:gd name="T31" fmla="*/ 3188 h 3408"/>
                  <a:gd name="T32" fmla="*/ 719 w 1626"/>
                  <a:gd name="T33" fmla="*/ 1875 h 3408"/>
                  <a:gd name="T34" fmla="*/ 813 w 1626"/>
                  <a:gd name="T35" fmla="*/ 1813 h 3408"/>
                  <a:gd name="T36" fmla="*/ 906 w 1626"/>
                  <a:gd name="T37" fmla="*/ 1875 h 3408"/>
                  <a:gd name="T38" fmla="*/ 906 w 1626"/>
                  <a:gd name="T39" fmla="*/ 3188 h 3408"/>
                  <a:gd name="T40" fmla="*/ 1062 w 1626"/>
                  <a:gd name="T41" fmla="*/ 3407 h 3408"/>
                  <a:gd name="T42" fmla="*/ 1062 w 1626"/>
                  <a:gd name="T43" fmla="*/ 3407 h 3408"/>
                  <a:gd name="T44" fmla="*/ 1250 w 1626"/>
                  <a:gd name="T45" fmla="*/ 3188 h 3408"/>
                  <a:gd name="T46" fmla="*/ 1250 w 1626"/>
                  <a:gd name="T47" fmla="*/ 1875 h 3408"/>
                  <a:gd name="T48" fmla="*/ 1250 w 1626"/>
                  <a:gd name="T49" fmla="*/ 1688 h 3408"/>
                  <a:gd name="T50" fmla="*/ 1250 w 1626"/>
                  <a:gd name="T51" fmla="*/ 625 h 3408"/>
                  <a:gd name="T52" fmla="*/ 1313 w 1626"/>
                  <a:gd name="T53" fmla="*/ 563 h 3408"/>
                  <a:gd name="T54" fmla="*/ 1344 w 1626"/>
                  <a:gd name="T55" fmla="*/ 625 h 3408"/>
                  <a:gd name="T56" fmla="*/ 1344 w 1626"/>
                  <a:gd name="T57" fmla="*/ 1500 h 3408"/>
                  <a:gd name="T58" fmla="*/ 1469 w 1626"/>
                  <a:gd name="T59" fmla="*/ 1625 h 3408"/>
                  <a:gd name="T60" fmla="*/ 1625 w 1626"/>
                  <a:gd name="T61" fmla="*/ 1500 h 3408"/>
                  <a:gd name="T62" fmla="*/ 1625 w 1626"/>
                  <a:gd name="T63" fmla="*/ 407 h 3408"/>
                  <a:gd name="T64" fmla="*/ 1250 w 1626"/>
                  <a:gd name="T65" fmla="*/ 0 h 3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26" h="3408">
                    <a:moveTo>
                      <a:pt x="1250" y="0"/>
                    </a:moveTo>
                    <a:lnTo>
                      <a:pt x="1250" y="0"/>
                    </a:lnTo>
                    <a:cubicBezTo>
                      <a:pt x="375" y="0"/>
                      <a:pt x="375" y="0"/>
                      <a:pt x="375" y="0"/>
                    </a:cubicBezTo>
                    <a:cubicBezTo>
                      <a:pt x="125" y="0"/>
                      <a:pt x="0" y="157"/>
                      <a:pt x="0" y="407"/>
                    </a:cubicBezTo>
                    <a:cubicBezTo>
                      <a:pt x="0" y="1500"/>
                      <a:pt x="0" y="1500"/>
                      <a:pt x="0" y="1500"/>
                    </a:cubicBezTo>
                    <a:cubicBezTo>
                      <a:pt x="0" y="1563"/>
                      <a:pt x="94" y="1625"/>
                      <a:pt x="156" y="1625"/>
                    </a:cubicBezTo>
                    <a:cubicBezTo>
                      <a:pt x="219" y="1625"/>
                      <a:pt x="281" y="1563"/>
                      <a:pt x="281" y="1500"/>
                    </a:cubicBezTo>
                    <a:cubicBezTo>
                      <a:pt x="281" y="1500"/>
                      <a:pt x="281" y="719"/>
                      <a:pt x="281" y="625"/>
                    </a:cubicBezTo>
                    <a:cubicBezTo>
                      <a:pt x="281" y="594"/>
                      <a:pt x="313" y="563"/>
                      <a:pt x="313" y="563"/>
                    </a:cubicBezTo>
                    <a:cubicBezTo>
                      <a:pt x="344" y="563"/>
                      <a:pt x="375" y="594"/>
                      <a:pt x="375" y="625"/>
                    </a:cubicBezTo>
                    <a:cubicBezTo>
                      <a:pt x="375" y="719"/>
                      <a:pt x="375" y="1375"/>
                      <a:pt x="375" y="1688"/>
                    </a:cubicBezTo>
                    <a:cubicBezTo>
                      <a:pt x="375" y="1875"/>
                      <a:pt x="375" y="1875"/>
                      <a:pt x="375" y="1875"/>
                    </a:cubicBezTo>
                    <a:cubicBezTo>
                      <a:pt x="375" y="3188"/>
                      <a:pt x="375" y="3188"/>
                      <a:pt x="375" y="3188"/>
                    </a:cubicBezTo>
                    <a:cubicBezTo>
                      <a:pt x="375" y="3282"/>
                      <a:pt x="469" y="3407"/>
                      <a:pt x="563" y="3407"/>
                    </a:cubicBezTo>
                    <a:lnTo>
                      <a:pt x="563" y="3407"/>
                    </a:lnTo>
                    <a:cubicBezTo>
                      <a:pt x="688" y="3407"/>
                      <a:pt x="719" y="3282"/>
                      <a:pt x="719" y="3188"/>
                    </a:cubicBezTo>
                    <a:cubicBezTo>
                      <a:pt x="719" y="3188"/>
                      <a:pt x="719" y="1969"/>
                      <a:pt x="719" y="1875"/>
                    </a:cubicBezTo>
                    <a:cubicBezTo>
                      <a:pt x="719" y="1844"/>
                      <a:pt x="781" y="1813"/>
                      <a:pt x="813" y="1813"/>
                    </a:cubicBezTo>
                    <a:cubicBezTo>
                      <a:pt x="875" y="1813"/>
                      <a:pt x="906" y="1844"/>
                      <a:pt x="906" y="1875"/>
                    </a:cubicBezTo>
                    <a:cubicBezTo>
                      <a:pt x="906" y="1969"/>
                      <a:pt x="906" y="3188"/>
                      <a:pt x="906" y="3188"/>
                    </a:cubicBezTo>
                    <a:cubicBezTo>
                      <a:pt x="906" y="3282"/>
                      <a:pt x="969" y="3407"/>
                      <a:pt x="1062" y="3407"/>
                    </a:cubicBezTo>
                    <a:lnTo>
                      <a:pt x="1062" y="3407"/>
                    </a:lnTo>
                    <a:cubicBezTo>
                      <a:pt x="1156" y="3407"/>
                      <a:pt x="1250" y="3282"/>
                      <a:pt x="1250" y="3188"/>
                    </a:cubicBezTo>
                    <a:cubicBezTo>
                      <a:pt x="1250" y="1875"/>
                      <a:pt x="1250" y="1875"/>
                      <a:pt x="1250" y="1875"/>
                    </a:cubicBezTo>
                    <a:cubicBezTo>
                      <a:pt x="1250" y="1688"/>
                      <a:pt x="1250" y="1688"/>
                      <a:pt x="1250" y="1688"/>
                    </a:cubicBezTo>
                    <a:cubicBezTo>
                      <a:pt x="1250" y="1375"/>
                      <a:pt x="1250" y="719"/>
                      <a:pt x="1250" y="625"/>
                    </a:cubicBezTo>
                    <a:cubicBezTo>
                      <a:pt x="1250" y="594"/>
                      <a:pt x="1281" y="563"/>
                      <a:pt x="1313" y="563"/>
                    </a:cubicBezTo>
                    <a:cubicBezTo>
                      <a:pt x="1313" y="563"/>
                      <a:pt x="1344" y="594"/>
                      <a:pt x="1344" y="625"/>
                    </a:cubicBezTo>
                    <a:cubicBezTo>
                      <a:pt x="1344" y="719"/>
                      <a:pt x="1344" y="1500"/>
                      <a:pt x="1344" y="1500"/>
                    </a:cubicBezTo>
                    <a:cubicBezTo>
                      <a:pt x="1344" y="1563"/>
                      <a:pt x="1406" y="1625"/>
                      <a:pt x="1469" y="1625"/>
                    </a:cubicBezTo>
                    <a:cubicBezTo>
                      <a:pt x="1563" y="1625"/>
                      <a:pt x="1625" y="1563"/>
                      <a:pt x="1625" y="1500"/>
                    </a:cubicBezTo>
                    <a:cubicBezTo>
                      <a:pt x="1625" y="407"/>
                      <a:pt x="1625" y="407"/>
                      <a:pt x="1625" y="407"/>
                    </a:cubicBezTo>
                    <a:cubicBezTo>
                      <a:pt x="1625" y="157"/>
                      <a:pt x="1500" y="0"/>
                      <a:pt x="125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579" name="Freeform 2"/>
              <p:cNvSpPr>
                <a:spLocks noChangeArrowheads="1"/>
              </p:cNvSpPr>
              <p:nvPr/>
            </p:nvSpPr>
            <p:spPr bwMode="auto">
              <a:xfrm>
                <a:off x="1185863" y="1212850"/>
                <a:ext cx="225425" cy="225425"/>
              </a:xfrm>
              <a:custGeom>
                <a:avLst/>
                <a:gdLst>
                  <a:gd name="T0" fmla="*/ 313 w 626"/>
                  <a:gd name="T1" fmla="*/ 0 h 626"/>
                  <a:gd name="T2" fmla="*/ 313 w 626"/>
                  <a:gd name="T3" fmla="*/ 0 h 626"/>
                  <a:gd name="T4" fmla="*/ 0 w 626"/>
                  <a:gd name="T5" fmla="*/ 312 h 626"/>
                  <a:gd name="T6" fmla="*/ 313 w 626"/>
                  <a:gd name="T7" fmla="*/ 625 h 626"/>
                  <a:gd name="T8" fmla="*/ 625 w 626"/>
                  <a:gd name="T9" fmla="*/ 312 h 626"/>
                  <a:gd name="T10" fmla="*/ 313 w 626"/>
                  <a:gd name="T11" fmla="*/ 0 h 626"/>
                </a:gdLst>
                <a:ahLst/>
                <a:cxnLst>
                  <a:cxn ang="0">
                    <a:pos x="T0" y="T1"/>
                  </a:cxn>
                  <a:cxn ang="0">
                    <a:pos x="T2" y="T3"/>
                  </a:cxn>
                  <a:cxn ang="0">
                    <a:pos x="T4" y="T5"/>
                  </a:cxn>
                  <a:cxn ang="0">
                    <a:pos x="T6" y="T7"/>
                  </a:cxn>
                  <a:cxn ang="0">
                    <a:pos x="T8" y="T9"/>
                  </a:cxn>
                  <a:cxn ang="0">
                    <a:pos x="T10" y="T11"/>
                  </a:cxn>
                </a:cxnLst>
                <a:rect l="0" t="0" r="r" b="b"/>
                <a:pathLst>
                  <a:path w="626" h="626">
                    <a:moveTo>
                      <a:pt x="313" y="0"/>
                    </a:moveTo>
                    <a:lnTo>
                      <a:pt x="313" y="0"/>
                    </a:lnTo>
                    <a:cubicBezTo>
                      <a:pt x="156" y="0"/>
                      <a:pt x="0" y="156"/>
                      <a:pt x="0" y="312"/>
                    </a:cubicBezTo>
                    <a:cubicBezTo>
                      <a:pt x="0" y="500"/>
                      <a:pt x="156" y="625"/>
                      <a:pt x="313" y="625"/>
                    </a:cubicBezTo>
                    <a:cubicBezTo>
                      <a:pt x="500" y="625"/>
                      <a:pt x="625" y="500"/>
                      <a:pt x="625" y="312"/>
                    </a:cubicBezTo>
                    <a:cubicBezTo>
                      <a:pt x="625" y="156"/>
                      <a:pt x="500" y="0"/>
                      <a:pt x="313"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557" name="Group 556"/>
            <p:cNvGrpSpPr/>
            <p:nvPr/>
          </p:nvGrpSpPr>
          <p:grpSpPr>
            <a:xfrm>
              <a:off x="7934028" y="5871930"/>
              <a:ext cx="607828" cy="1588347"/>
              <a:chOff x="1006475" y="1212850"/>
              <a:chExt cx="585788" cy="1530350"/>
            </a:xfrm>
            <a:solidFill>
              <a:schemeClr val="accent2"/>
            </a:solidFill>
          </p:grpSpPr>
          <p:sp>
            <p:nvSpPr>
              <p:cNvPr id="576" name="Freeform 1"/>
              <p:cNvSpPr>
                <a:spLocks noChangeArrowheads="1"/>
              </p:cNvSpPr>
              <p:nvPr/>
            </p:nvSpPr>
            <p:spPr bwMode="auto">
              <a:xfrm>
                <a:off x="1006475" y="1516063"/>
                <a:ext cx="585788" cy="1227137"/>
              </a:xfrm>
              <a:custGeom>
                <a:avLst/>
                <a:gdLst>
                  <a:gd name="T0" fmla="*/ 1250 w 1626"/>
                  <a:gd name="T1" fmla="*/ 0 h 3408"/>
                  <a:gd name="T2" fmla="*/ 1250 w 1626"/>
                  <a:gd name="T3" fmla="*/ 0 h 3408"/>
                  <a:gd name="T4" fmla="*/ 375 w 1626"/>
                  <a:gd name="T5" fmla="*/ 0 h 3408"/>
                  <a:gd name="T6" fmla="*/ 0 w 1626"/>
                  <a:gd name="T7" fmla="*/ 407 h 3408"/>
                  <a:gd name="T8" fmla="*/ 0 w 1626"/>
                  <a:gd name="T9" fmla="*/ 1500 h 3408"/>
                  <a:gd name="T10" fmla="*/ 156 w 1626"/>
                  <a:gd name="T11" fmla="*/ 1625 h 3408"/>
                  <a:gd name="T12" fmla="*/ 281 w 1626"/>
                  <a:gd name="T13" fmla="*/ 1500 h 3408"/>
                  <a:gd name="T14" fmla="*/ 281 w 1626"/>
                  <a:gd name="T15" fmla="*/ 625 h 3408"/>
                  <a:gd name="T16" fmla="*/ 313 w 1626"/>
                  <a:gd name="T17" fmla="*/ 563 h 3408"/>
                  <a:gd name="T18" fmla="*/ 375 w 1626"/>
                  <a:gd name="T19" fmla="*/ 625 h 3408"/>
                  <a:gd name="T20" fmla="*/ 375 w 1626"/>
                  <a:gd name="T21" fmla="*/ 1688 h 3408"/>
                  <a:gd name="T22" fmla="*/ 375 w 1626"/>
                  <a:gd name="T23" fmla="*/ 1875 h 3408"/>
                  <a:gd name="T24" fmla="*/ 375 w 1626"/>
                  <a:gd name="T25" fmla="*/ 3188 h 3408"/>
                  <a:gd name="T26" fmla="*/ 563 w 1626"/>
                  <a:gd name="T27" fmla="*/ 3407 h 3408"/>
                  <a:gd name="T28" fmla="*/ 563 w 1626"/>
                  <a:gd name="T29" fmla="*/ 3407 h 3408"/>
                  <a:gd name="T30" fmla="*/ 719 w 1626"/>
                  <a:gd name="T31" fmla="*/ 3188 h 3408"/>
                  <a:gd name="T32" fmla="*/ 719 w 1626"/>
                  <a:gd name="T33" fmla="*/ 1875 h 3408"/>
                  <a:gd name="T34" fmla="*/ 813 w 1626"/>
                  <a:gd name="T35" fmla="*/ 1813 h 3408"/>
                  <a:gd name="T36" fmla="*/ 906 w 1626"/>
                  <a:gd name="T37" fmla="*/ 1875 h 3408"/>
                  <a:gd name="T38" fmla="*/ 906 w 1626"/>
                  <a:gd name="T39" fmla="*/ 3188 h 3408"/>
                  <a:gd name="T40" fmla="*/ 1062 w 1626"/>
                  <a:gd name="T41" fmla="*/ 3407 h 3408"/>
                  <a:gd name="T42" fmla="*/ 1062 w 1626"/>
                  <a:gd name="T43" fmla="*/ 3407 h 3408"/>
                  <a:gd name="T44" fmla="*/ 1250 w 1626"/>
                  <a:gd name="T45" fmla="*/ 3188 h 3408"/>
                  <a:gd name="T46" fmla="*/ 1250 w 1626"/>
                  <a:gd name="T47" fmla="*/ 1875 h 3408"/>
                  <a:gd name="T48" fmla="*/ 1250 w 1626"/>
                  <a:gd name="T49" fmla="*/ 1688 h 3408"/>
                  <a:gd name="T50" fmla="*/ 1250 w 1626"/>
                  <a:gd name="T51" fmla="*/ 625 h 3408"/>
                  <a:gd name="T52" fmla="*/ 1313 w 1626"/>
                  <a:gd name="T53" fmla="*/ 563 h 3408"/>
                  <a:gd name="T54" fmla="*/ 1344 w 1626"/>
                  <a:gd name="T55" fmla="*/ 625 h 3408"/>
                  <a:gd name="T56" fmla="*/ 1344 w 1626"/>
                  <a:gd name="T57" fmla="*/ 1500 h 3408"/>
                  <a:gd name="T58" fmla="*/ 1469 w 1626"/>
                  <a:gd name="T59" fmla="*/ 1625 h 3408"/>
                  <a:gd name="T60" fmla="*/ 1625 w 1626"/>
                  <a:gd name="T61" fmla="*/ 1500 h 3408"/>
                  <a:gd name="T62" fmla="*/ 1625 w 1626"/>
                  <a:gd name="T63" fmla="*/ 407 h 3408"/>
                  <a:gd name="T64" fmla="*/ 1250 w 1626"/>
                  <a:gd name="T65" fmla="*/ 0 h 3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26" h="3408">
                    <a:moveTo>
                      <a:pt x="1250" y="0"/>
                    </a:moveTo>
                    <a:lnTo>
                      <a:pt x="1250" y="0"/>
                    </a:lnTo>
                    <a:cubicBezTo>
                      <a:pt x="375" y="0"/>
                      <a:pt x="375" y="0"/>
                      <a:pt x="375" y="0"/>
                    </a:cubicBezTo>
                    <a:cubicBezTo>
                      <a:pt x="125" y="0"/>
                      <a:pt x="0" y="157"/>
                      <a:pt x="0" y="407"/>
                    </a:cubicBezTo>
                    <a:cubicBezTo>
                      <a:pt x="0" y="1500"/>
                      <a:pt x="0" y="1500"/>
                      <a:pt x="0" y="1500"/>
                    </a:cubicBezTo>
                    <a:cubicBezTo>
                      <a:pt x="0" y="1563"/>
                      <a:pt x="94" y="1625"/>
                      <a:pt x="156" y="1625"/>
                    </a:cubicBezTo>
                    <a:cubicBezTo>
                      <a:pt x="219" y="1625"/>
                      <a:pt x="281" y="1563"/>
                      <a:pt x="281" y="1500"/>
                    </a:cubicBezTo>
                    <a:cubicBezTo>
                      <a:pt x="281" y="1500"/>
                      <a:pt x="281" y="719"/>
                      <a:pt x="281" y="625"/>
                    </a:cubicBezTo>
                    <a:cubicBezTo>
                      <a:pt x="281" y="594"/>
                      <a:pt x="313" y="563"/>
                      <a:pt x="313" y="563"/>
                    </a:cubicBezTo>
                    <a:cubicBezTo>
                      <a:pt x="344" y="563"/>
                      <a:pt x="375" y="594"/>
                      <a:pt x="375" y="625"/>
                    </a:cubicBezTo>
                    <a:cubicBezTo>
                      <a:pt x="375" y="719"/>
                      <a:pt x="375" y="1375"/>
                      <a:pt x="375" y="1688"/>
                    </a:cubicBezTo>
                    <a:cubicBezTo>
                      <a:pt x="375" y="1875"/>
                      <a:pt x="375" y="1875"/>
                      <a:pt x="375" y="1875"/>
                    </a:cubicBezTo>
                    <a:cubicBezTo>
                      <a:pt x="375" y="3188"/>
                      <a:pt x="375" y="3188"/>
                      <a:pt x="375" y="3188"/>
                    </a:cubicBezTo>
                    <a:cubicBezTo>
                      <a:pt x="375" y="3282"/>
                      <a:pt x="469" y="3407"/>
                      <a:pt x="563" y="3407"/>
                    </a:cubicBezTo>
                    <a:lnTo>
                      <a:pt x="563" y="3407"/>
                    </a:lnTo>
                    <a:cubicBezTo>
                      <a:pt x="688" y="3407"/>
                      <a:pt x="719" y="3282"/>
                      <a:pt x="719" y="3188"/>
                    </a:cubicBezTo>
                    <a:cubicBezTo>
                      <a:pt x="719" y="3188"/>
                      <a:pt x="719" y="1969"/>
                      <a:pt x="719" y="1875"/>
                    </a:cubicBezTo>
                    <a:cubicBezTo>
                      <a:pt x="719" y="1844"/>
                      <a:pt x="781" y="1813"/>
                      <a:pt x="813" y="1813"/>
                    </a:cubicBezTo>
                    <a:cubicBezTo>
                      <a:pt x="875" y="1813"/>
                      <a:pt x="906" y="1844"/>
                      <a:pt x="906" y="1875"/>
                    </a:cubicBezTo>
                    <a:cubicBezTo>
                      <a:pt x="906" y="1969"/>
                      <a:pt x="906" y="3188"/>
                      <a:pt x="906" y="3188"/>
                    </a:cubicBezTo>
                    <a:cubicBezTo>
                      <a:pt x="906" y="3282"/>
                      <a:pt x="969" y="3407"/>
                      <a:pt x="1062" y="3407"/>
                    </a:cubicBezTo>
                    <a:lnTo>
                      <a:pt x="1062" y="3407"/>
                    </a:lnTo>
                    <a:cubicBezTo>
                      <a:pt x="1156" y="3407"/>
                      <a:pt x="1250" y="3282"/>
                      <a:pt x="1250" y="3188"/>
                    </a:cubicBezTo>
                    <a:cubicBezTo>
                      <a:pt x="1250" y="1875"/>
                      <a:pt x="1250" y="1875"/>
                      <a:pt x="1250" y="1875"/>
                    </a:cubicBezTo>
                    <a:cubicBezTo>
                      <a:pt x="1250" y="1688"/>
                      <a:pt x="1250" y="1688"/>
                      <a:pt x="1250" y="1688"/>
                    </a:cubicBezTo>
                    <a:cubicBezTo>
                      <a:pt x="1250" y="1375"/>
                      <a:pt x="1250" y="719"/>
                      <a:pt x="1250" y="625"/>
                    </a:cubicBezTo>
                    <a:cubicBezTo>
                      <a:pt x="1250" y="594"/>
                      <a:pt x="1281" y="563"/>
                      <a:pt x="1313" y="563"/>
                    </a:cubicBezTo>
                    <a:cubicBezTo>
                      <a:pt x="1313" y="563"/>
                      <a:pt x="1344" y="594"/>
                      <a:pt x="1344" y="625"/>
                    </a:cubicBezTo>
                    <a:cubicBezTo>
                      <a:pt x="1344" y="719"/>
                      <a:pt x="1344" y="1500"/>
                      <a:pt x="1344" y="1500"/>
                    </a:cubicBezTo>
                    <a:cubicBezTo>
                      <a:pt x="1344" y="1563"/>
                      <a:pt x="1406" y="1625"/>
                      <a:pt x="1469" y="1625"/>
                    </a:cubicBezTo>
                    <a:cubicBezTo>
                      <a:pt x="1563" y="1625"/>
                      <a:pt x="1625" y="1563"/>
                      <a:pt x="1625" y="1500"/>
                    </a:cubicBezTo>
                    <a:cubicBezTo>
                      <a:pt x="1625" y="407"/>
                      <a:pt x="1625" y="407"/>
                      <a:pt x="1625" y="407"/>
                    </a:cubicBezTo>
                    <a:cubicBezTo>
                      <a:pt x="1625" y="157"/>
                      <a:pt x="1500" y="0"/>
                      <a:pt x="125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577" name="Freeform 2"/>
              <p:cNvSpPr>
                <a:spLocks noChangeArrowheads="1"/>
              </p:cNvSpPr>
              <p:nvPr/>
            </p:nvSpPr>
            <p:spPr bwMode="auto">
              <a:xfrm>
                <a:off x="1185863" y="1212850"/>
                <a:ext cx="225425" cy="225425"/>
              </a:xfrm>
              <a:custGeom>
                <a:avLst/>
                <a:gdLst>
                  <a:gd name="T0" fmla="*/ 313 w 626"/>
                  <a:gd name="T1" fmla="*/ 0 h 626"/>
                  <a:gd name="T2" fmla="*/ 313 w 626"/>
                  <a:gd name="T3" fmla="*/ 0 h 626"/>
                  <a:gd name="T4" fmla="*/ 0 w 626"/>
                  <a:gd name="T5" fmla="*/ 312 h 626"/>
                  <a:gd name="T6" fmla="*/ 313 w 626"/>
                  <a:gd name="T7" fmla="*/ 625 h 626"/>
                  <a:gd name="T8" fmla="*/ 625 w 626"/>
                  <a:gd name="T9" fmla="*/ 312 h 626"/>
                  <a:gd name="T10" fmla="*/ 313 w 626"/>
                  <a:gd name="T11" fmla="*/ 0 h 626"/>
                </a:gdLst>
                <a:ahLst/>
                <a:cxnLst>
                  <a:cxn ang="0">
                    <a:pos x="T0" y="T1"/>
                  </a:cxn>
                  <a:cxn ang="0">
                    <a:pos x="T2" y="T3"/>
                  </a:cxn>
                  <a:cxn ang="0">
                    <a:pos x="T4" y="T5"/>
                  </a:cxn>
                  <a:cxn ang="0">
                    <a:pos x="T6" y="T7"/>
                  </a:cxn>
                  <a:cxn ang="0">
                    <a:pos x="T8" y="T9"/>
                  </a:cxn>
                  <a:cxn ang="0">
                    <a:pos x="T10" y="T11"/>
                  </a:cxn>
                </a:cxnLst>
                <a:rect l="0" t="0" r="r" b="b"/>
                <a:pathLst>
                  <a:path w="626" h="626">
                    <a:moveTo>
                      <a:pt x="313" y="0"/>
                    </a:moveTo>
                    <a:lnTo>
                      <a:pt x="313" y="0"/>
                    </a:lnTo>
                    <a:cubicBezTo>
                      <a:pt x="156" y="0"/>
                      <a:pt x="0" y="156"/>
                      <a:pt x="0" y="312"/>
                    </a:cubicBezTo>
                    <a:cubicBezTo>
                      <a:pt x="0" y="500"/>
                      <a:pt x="156" y="625"/>
                      <a:pt x="313" y="625"/>
                    </a:cubicBezTo>
                    <a:cubicBezTo>
                      <a:pt x="500" y="625"/>
                      <a:pt x="625" y="500"/>
                      <a:pt x="625" y="312"/>
                    </a:cubicBezTo>
                    <a:cubicBezTo>
                      <a:pt x="625" y="156"/>
                      <a:pt x="500" y="0"/>
                      <a:pt x="313"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558" name="Group 557"/>
            <p:cNvGrpSpPr/>
            <p:nvPr/>
          </p:nvGrpSpPr>
          <p:grpSpPr>
            <a:xfrm>
              <a:off x="9676237" y="5702878"/>
              <a:ext cx="673651" cy="1535333"/>
              <a:chOff x="5481404" y="1426062"/>
              <a:chExt cx="341669" cy="778503"/>
            </a:xfrm>
            <a:solidFill>
              <a:schemeClr val="accent4"/>
            </a:solidFill>
          </p:grpSpPr>
          <p:sp>
            <p:nvSpPr>
              <p:cNvPr id="574" name="Freeform 1"/>
              <p:cNvSpPr>
                <a:spLocks noChangeArrowheads="1"/>
              </p:cNvSpPr>
              <p:nvPr/>
            </p:nvSpPr>
            <p:spPr bwMode="auto">
              <a:xfrm>
                <a:off x="5481404" y="1565664"/>
                <a:ext cx="341669" cy="638901"/>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575" name="Freeform 2"/>
              <p:cNvSpPr>
                <a:spLocks noChangeArrowheads="1"/>
              </p:cNvSpPr>
              <p:nvPr/>
            </p:nvSpPr>
            <p:spPr bwMode="auto">
              <a:xfrm>
                <a:off x="5588307" y="1426062"/>
                <a:ext cx="130798" cy="130799"/>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559" name="Group 558"/>
            <p:cNvGrpSpPr/>
            <p:nvPr/>
          </p:nvGrpSpPr>
          <p:grpSpPr>
            <a:xfrm>
              <a:off x="8541856" y="6986120"/>
              <a:ext cx="673651" cy="1535333"/>
              <a:chOff x="5481404" y="1426062"/>
              <a:chExt cx="341669" cy="778503"/>
            </a:xfrm>
            <a:solidFill>
              <a:schemeClr val="accent4"/>
            </a:solidFill>
          </p:grpSpPr>
          <p:sp>
            <p:nvSpPr>
              <p:cNvPr id="572" name="Freeform 1"/>
              <p:cNvSpPr>
                <a:spLocks noChangeArrowheads="1"/>
              </p:cNvSpPr>
              <p:nvPr/>
            </p:nvSpPr>
            <p:spPr bwMode="auto">
              <a:xfrm>
                <a:off x="5481404" y="1565664"/>
                <a:ext cx="341669" cy="638901"/>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573" name="Freeform 2"/>
              <p:cNvSpPr>
                <a:spLocks noChangeArrowheads="1"/>
              </p:cNvSpPr>
              <p:nvPr/>
            </p:nvSpPr>
            <p:spPr bwMode="auto">
              <a:xfrm>
                <a:off x="5588307" y="1426062"/>
                <a:ext cx="130798" cy="130799"/>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560" name="Group 559"/>
            <p:cNvGrpSpPr/>
            <p:nvPr/>
          </p:nvGrpSpPr>
          <p:grpSpPr>
            <a:xfrm>
              <a:off x="10240805" y="6986120"/>
              <a:ext cx="673651" cy="1535333"/>
              <a:chOff x="5481404" y="1426062"/>
              <a:chExt cx="341669" cy="778503"/>
            </a:xfrm>
            <a:solidFill>
              <a:schemeClr val="accent4"/>
            </a:solidFill>
          </p:grpSpPr>
          <p:sp>
            <p:nvSpPr>
              <p:cNvPr id="570" name="Freeform 1"/>
              <p:cNvSpPr>
                <a:spLocks noChangeArrowheads="1"/>
              </p:cNvSpPr>
              <p:nvPr/>
            </p:nvSpPr>
            <p:spPr bwMode="auto">
              <a:xfrm>
                <a:off x="5481404" y="1565664"/>
                <a:ext cx="341669" cy="638901"/>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571" name="Freeform 2"/>
              <p:cNvSpPr>
                <a:spLocks noChangeArrowheads="1"/>
              </p:cNvSpPr>
              <p:nvPr/>
            </p:nvSpPr>
            <p:spPr bwMode="auto">
              <a:xfrm>
                <a:off x="5588307" y="1426062"/>
                <a:ext cx="130798" cy="130799"/>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561" name="Group 560"/>
            <p:cNvGrpSpPr/>
            <p:nvPr/>
          </p:nvGrpSpPr>
          <p:grpSpPr>
            <a:xfrm>
              <a:off x="2765941" y="5253006"/>
              <a:ext cx="607828" cy="1588347"/>
              <a:chOff x="1006475" y="1212850"/>
              <a:chExt cx="585788" cy="1530350"/>
            </a:xfrm>
            <a:solidFill>
              <a:schemeClr val="accent2"/>
            </a:solidFill>
          </p:grpSpPr>
          <p:sp>
            <p:nvSpPr>
              <p:cNvPr id="568" name="Freeform 1"/>
              <p:cNvSpPr>
                <a:spLocks noChangeArrowheads="1"/>
              </p:cNvSpPr>
              <p:nvPr/>
            </p:nvSpPr>
            <p:spPr bwMode="auto">
              <a:xfrm>
                <a:off x="1006475" y="1516063"/>
                <a:ext cx="585788" cy="1227137"/>
              </a:xfrm>
              <a:custGeom>
                <a:avLst/>
                <a:gdLst>
                  <a:gd name="T0" fmla="*/ 1250 w 1626"/>
                  <a:gd name="T1" fmla="*/ 0 h 3408"/>
                  <a:gd name="T2" fmla="*/ 1250 w 1626"/>
                  <a:gd name="T3" fmla="*/ 0 h 3408"/>
                  <a:gd name="T4" fmla="*/ 375 w 1626"/>
                  <a:gd name="T5" fmla="*/ 0 h 3408"/>
                  <a:gd name="T6" fmla="*/ 0 w 1626"/>
                  <a:gd name="T7" fmla="*/ 407 h 3408"/>
                  <a:gd name="T8" fmla="*/ 0 w 1626"/>
                  <a:gd name="T9" fmla="*/ 1500 h 3408"/>
                  <a:gd name="T10" fmla="*/ 156 w 1626"/>
                  <a:gd name="T11" fmla="*/ 1625 h 3408"/>
                  <a:gd name="T12" fmla="*/ 281 w 1626"/>
                  <a:gd name="T13" fmla="*/ 1500 h 3408"/>
                  <a:gd name="T14" fmla="*/ 281 w 1626"/>
                  <a:gd name="T15" fmla="*/ 625 h 3408"/>
                  <a:gd name="T16" fmla="*/ 313 w 1626"/>
                  <a:gd name="T17" fmla="*/ 563 h 3408"/>
                  <a:gd name="T18" fmla="*/ 375 w 1626"/>
                  <a:gd name="T19" fmla="*/ 625 h 3408"/>
                  <a:gd name="T20" fmla="*/ 375 w 1626"/>
                  <a:gd name="T21" fmla="*/ 1688 h 3408"/>
                  <a:gd name="T22" fmla="*/ 375 w 1626"/>
                  <a:gd name="T23" fmla="*/ 1875 h 3408"/>
                  <a:gd name="T24" fmla="*/ 375 w 1626"/>
                  <a:gd name="T25" fmla="*/ 3188 h 3408"/>
                  <a:gd name="T26" fmla="*/ 563 w 1626"/>
                  <a:gd name="T27" fmla="*/ 3407 h 3408"/>
                  <a:gd name="T28" fmla="*/ 563 w 1626"/>
                  <a:gd name="T29" fmla="*/ 3407 h 3408"/>
                  <a:gd name="T30" fmla="*/ 719 w 1626"/>
                  <a:gd name="T31" fmla="*/ 3188 h 3408"/>
                  <a:gd name="T32" fmla="*/ 719 w 1626"/>
                  <a:gd name="T33" fmla="*/ 1875 h 3408"/>
                  <a:gd name="T34" fmla="*/ 813 w 1626"/>
                  <a:gd name="T35" fmla="*/ 1813 h 3408"/>
                  <a:gd name="T36" fmla="*/ 906 w 1626"/>
                  <a:gd name="T37" fmla="*/ 1875 h 3408"/>
                  <a:gd name="T38" fmla="*/ 906 w 1626"/>
                  <a:gd name="T39" fmla="*/ 3188 h 3408"/>
                  <a:gd name="T40" fmla="*/ 1062 w 1626"/>
                  <a:gd name="T41" fmla="*/ 3407 h 3408"/>
                  <a:gd name="T42" fmla="*/ 1062 w 1626"/>
                  <a:gd name="T43" fmla="*/ 3407 h 3408"/>
                  <a:gd name="T44" fmla="*/ 1250 w 1626"/>
                  <a:gd name="T45" fmla="*/ 3188 h 3408"/>
                  <a:gd name="T46" fmla="*/ 1250 w 1626"/>
                  <a:gd name="T47" fmla="*/ 1875 h 3408"/>
                  <a:gd name="T48" fmla="*/ 1250 w 1626"/>
                  <a:gd name="T49" fmla="*/ 1688 h 3408"/>
                  <a:gd name="T50" fmla="*/ 1250 w 1626"/>
                  <a:gd name="T51" fmla="*/ 625 h 3408"/>
                  <a:gd name="T52" fmla="*/ 1313 w 1626"/>
                  <a:gd name="T53" fmla="*/ 563 h 3408"/>
                  <a:gd name="T54" fmla="*/ 1344 w 1626"/>
                  <a:gd name="T55" fmla="*/ 625 h 3408"/>
                  <a:gd name="T56" fmla="*/ 1344 w 1626"/>
                  <a:gd name="T57" fmla="*/ 1500 h 3408"/>
                  <a:gd name="T58" fmla="*/ 1469 w 1626"/>
                  <a:gd name="T59" fmla="*/ 1625 h 3408"/>
                  <a:gd name="T60" fmla="*/ 1625 w 1626"/>
                  <a:gd name="T61" fmla="*/ 1500 h 3408"/>
                  <a:gd name="T62" fmla="*/ 1625 w 1626"/>
                  <a:gd name="T63" fmla="*/ 407 h 3408"/>
                  <a:gd name="T64" fmla="*/ 1250 w 1626"/>
                  <a:gd name="T65" fmla="*/ 0 h 3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26" h="3408">
                    <a:moveTo>
                      <a:pt x="1250" y="0"/>
                    </a:moveTo>
                    <a:lnTo>
                      <a:pt x="1250" y="0"/>
                    </a:lnTo>
                    <a:cubicBezTo>
                      <a:pt x="375" y="0"/>
                      <a:pt x="375" y="0"/>
                      <a:pt x="375" y="0"/>
                    </a:cubicBezTo>
                    <a:cubicBezTo>
                      <a:pt x="125" y="0"/>
                      <a:pt x="0" y="157"/>
                      <a:pt x="0" y="407"/>
                    </a:cubicBezTo>
                    <a:cubicBezTo>
                      <a:pt x="0" y="1500"/>
                      <a:pt x="0" y="1500"/>
                      <a:pt x="0" y="1500"/>
                    </a:cubicBezTo>
                    <a:cubicBezTo>
                      <a:pt x="0" y="1563"/>
                      <a:pt x="94" y="1625"/>
                      <a:pt x="156" y="1625"/>
                    </a:cubicBezTo>
                    <a:cubicBezTo>
                      <a:pt x="219" y="1625"/>
                      <a:pt x="281" y="1563"/>
                      <a:pt x="281" y="1500"/>
                    </a:cubicBezTo>
                    <a:cubicBezTo>
                      <a:pt x="281" y="1500"/>
                      <a:pt x="281" y="719"/>
                      <a:pt x="281" y="625"/>
                    </a:cubicBezTo>
                    <a:cubicBezTo>
                      <a:pt x="281" y="594"/>
                      <a:pt x="313" y="563"/>
                      <a:pt x="313" y="563"/>
                    </a:cubicBezTo>
                    <a:cubicBezTo>
                      <a:pt x="344" y="563"/>
                      <a:pt x="375" y="594"/>
                      <a:pt x="375" y="625"/>
                    </a:cubicBezTo>
                    <a:cubicBezTo>
                      <a:pt x="375" y="719"/>
                      <a:pt x="375" y="1375"/>
                      <a:pt x="375" y="1688"/>
                    </a:cubicBezTo>
                    <a:cubicBezTo>
                      <a:pt x="375" y="1875"/>
                      <a:pt x="375" y="1875"/>
                      <a:pt x="375" y="1875"/>
                    </a:cubicBezTo>
                    <a:cubicBezTo>
                      <a:pt x="375" y="3188"/>
                      <a:pt x="375" y="3188"/>
                      <a:pt x="375" y="3188"/>
                    </a:cubicBezTo>
                    <a:cubicBezTo>
                      <a:pt x="375" y="3282"/>
                      <a:pt x="469" y="3407"/>
                      <a:pt x="563" y="3407"/>
                    </a:cubicBezTo>
                    <a:lnTo>
                      <a:pt x="563" y="3407"/>
                    </a:lnTo>
                    <a:cubicBezTo>
                      <a:pt x="688" y="3407"/>
                      <a:pt x="719" y="3282"/>
                      <a:pt x="719" y="3188"/>
                    </a:cubicBezTo>
                    <a:cubicBezTo>
                      <a:pt x="719" y="3188"/>
                      <a:pt x="719" y="1969"/>
                      <a:pt x="719" y="1875"/>
                    </a:cubicBezTo>
                    <a:cubicBezTo>
                      <a:pt x="719" y="1844"/>
                      <a:pt x="781" y="1813"/>
                      <a:pt x="813" y="1813"/>
                    </a:cubicBezTo>
                    <a:cubicBezTo>
                      <a:pt x="875" y="1813"/>
                      <a:pt x="906" y="1844"/>
                      <a:pt x="906" y="1875"/>
                    </a:cubicBezTo>
                    <a:cubicBezTo>
                      <a:pt x="906" y="1969"/>
                      <a:pt x="906" y="3188"/>
                      <a:pt x="906" y="3188"/>
                    </a:cubicBezTo>
                    <a:cubicBezTo>
                      <a:pt x="906" y="3282"/>
                      <a:pt x="969" y="3407"/>
                      <a:pt x="1062" y="3407"/>
                    </a:cubicBezTo>
                    <a:lnTo>
                      <a:pt x="1062" y="3407"/>
                    </a:lnTo>
                    <a:cubicBezTo>
                      <a:pt x="1156" y="3407"/>
                      <a:pt x="1250" y="3282"/>
                      <a:pt x="1250" y="3188"/>
                    </a:cubicBezTo>
                    <a:cubicBezTo>
                      <a:pt x="1250" y="1875"/>
                      <a:pt x="1250" y="1875"/>
                      <a:pt x="1250" y="1875"/>
                    </a:cubicBezTo>
                    <a:cubicBezTo>
                      <a:pt x="1250" y="1688"/>
                      <a:pt x="1250" y="1688"/>
                      <a:pt x="1250" y="1688"/>
                    </a:cubicBezTo>
                    <a:cubicBezTo>
                      <a:pt x="1250" y="1375"/>
                      <a:pt x="1250" y="719"/>
                      <a:pt x="1250" y="625"/>
                    </a:cubicBezTo>
                    <a:cubicBezTo>
                      <a:pt x="1250" y="594"/>
                      <a:pt x="1281" y="563"/>
                      <a:pt x="1313" y="563"/>
                    </a:cubicBezTo>
                    <a:cubicBezTo>
                      <a:pt x="1313" y="563"/>
                      <a:pt x="1344" y="594"/>
                      <a:pt x="1344" y="625"/>
                    </a:cubicBezTo>
                    <a:cubicBezTo>
                      <a:pt x="1344" y="719"/>
                      <a:pt x="1344" y="1500"/>
                      <a:pt x="1344" y="1500"/>
                    </a:cubicBezTo>
                    <a:cubicBezTo>
                      <a:pt x="1344" y="1563"/>
                      <a:pt x="1406" y="1625"/>
                      <a:pt x="1469" y="1625"/>
                    </a:cubicBezTo>
                    <a:cubicBezTo>
                      <a:pt x="1563" y="1625"/>
                      <a:pt x="1625" y="1563"/>
                      <a:pt x="1625" y="1500"/>
                    </a:cubicBezTo>
                    <a:cubicBezTo>
                      <a:pt x="1625" y="407"/>
                      <a:pt x="1625" y="407"/>
                      <a:pt x="1625" y="407"/>
                    </a:cubicBezTo>
                    <a:cubicBezTo>
                      <a:pt x="1625" y="157"/>
                      <a:pt x="1500" y="0"/>
                      <a:pt x="125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569" name="Freeform 2"/>
              <p:cNvSpPr>
                <a:spLocks noChangeArrowheads="1"/>
              </p:cNvSpPr>
              <p:nvPr/>
            </p:nvSpPr>
            <p:spPr bwMode="auto">
              <a:xfrm>
                <a:off x="1185863" y="1212850"/>
                <a:ext cx="225425" cy="225425"/>
              </a:xfrm>
              <a:custGeom>
                <a:avLst/>
                <a:gdLst>
                  <a:gd name="T0" fmla="*/ 313 w 626"/>
                  <a:gd name="T1" fmla="*/ 0 h 626"/>
                  <a:gd name="T2" fmla="*/ 313 w 626"/>
                  <a:gd name="T3" fmla="*/ 0 h 626"/>
                  <a:gd name="T4" fmla="*/ 0 w 626"/>
                  <a:gd name="T5" fmla="*/ 312 h 626"/>
                  <a:gd name="T6" fmla="*/ 313 w 626"/>
                  <a:gd name="T7" fmla="*/ 625 h 626"/>
                  <a:gd name="T8" fmla="*/ 625 w 626"/>
                  <a:gd name="T9" fmla="*/ 312 h 626"/>
                  <a:gd name="T10" fmla="*/ 313 w 626"/>
                  <a:gd name="T11" fmla="*/ 0 h 626"/>
                </a:gdLst>
                <a:ahLst/>
                <a:cxnLst>
                  <a:cxn ang="0">
                    <a:pos x="T0" y="T1"/>
                  </a:cxn>
                  <a:cxn ang="0">
                    <a:pos x="T2" y="T3"/>
                  </a:cxn>
                  <a:cxn ang="0">
                    <a:pos x="T4" y="T5"/>
                  </a:cxn>
                  <a:cxn ang="0">
                    <a:pos x="T6" y="T7"/>
                  </a:cxn>
                  <a:cxn ang="0">
                    <a:pos x="T8" y="T9"/>
                  </a:cxn>
                  <a:cxn ang="0">
                    <a:pos x="T10" y="T11"/>
                  </a:cxn>
                </a:cxnLst>
                <a:rect l="0" t="0" r="r" b="b"/>
                <a:pathLst>
                  <a:path w="626" h="626">
                    <a:moveTo>
                      <a:pt x="313" y="0"/>
                    </a:moveTo>
                    <a:lnTo>
                      <a:pt x="313" y="0"/>
                    </a:lnTo>
                    <a:cubicBezTo>
                      <a:pt x="156" y="0"/>
                      <a:pt x="0" y="156"/>
                      <a:pt x="0" y="312"/>
                    </a:cubicBezTo>
                    <a:cubicBezTo>
                      <a:pt x="0" y="500"/>
                      <a:pt x="156" y="625"/>
                      <a:pt x="313" y="625"/>
                    </a:cubicBezTo>
                    <a:cubicBezTo>
                      <a:pt x="500" y="625"/>
                      <a:pt x="625" y="500"/>
                      <a:pt x="625" y="312"/>
                    </a:cubicBezTo>
                    <a:cubicBezTo>
                      <a:pt x="625" y="156"/>
                      <a:pt x="500" y="0"/>
                      <a:pt x="313"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562" name="Group 561"/>
            <p:cNvGrpSpPr/>
            <p:nvPr/>
          </p:nvGrpSpPr>
          <p:grpSpPr>
            <a:xfrm>
              <a:off x="8388533" y="4133555"/>
              <a:ext cx="673651" cy="1535333"/>
              <a:chOff x="5481404" y="1426062"/>
              <a:chExt cx="341669" cy="778503"/>
            </a:xfrm>
            <a:solidFill>
              <a:schemeClr val="accent4"/>
            </a:solidFill>
          </p:grpSpPr>
          <p:sp>
            <p:nvSpPr>
              <p:cNvPr id="566" name="Freeform 1"/>
              <p:cNvSpPr>
                <a:spLocks noChangeArrowheads="1"/>
              </p:cNvSpPr>
              <p:nvPr/>
            </p:nvSpPr>
            <p:spPr bwMode="auto">
              <a:xfrm>
                <a:off x="5481404" y="1565664"/>
                <a:ext cx="341669" cy="638901"/>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567" name="Freeform 2"/>
              <p:cNvSpPr>
                <a:spLocks noChangeArrowheads="1"/>
              </p:cNvSpPr>
              <p:nvPr/>
            </p:nvSpPr>
            <p:spPr bwMode="auto">
              <a:xfrm>
                <a:off x="5588307" y="1426062"/>
                <a:ext cx="130798" cy="130799"/>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563" name="Group 562"/>
            <p:cNvGrpSpPr/>
            <p:nvPr/>
          </p:nvGrpSpPr>
          <p:grpSpPr>
            <a:xfrm>
              <a:off x="7512337" y="3600667"/>
              <a:ext cx="607828" cy="1588347"/>
              <a:chOff x="1006475" y="1212850"/>
              <a:chExt cx="585788" cy="1530350"/>
            </a:xfrm>
            <a:solidFill>
              <a:schemeClr val="accent2"/>
            </a:solidFill>
          </p:grpSpPr>
          <p:sp>
            <p:nvSpPr>
              <p:cNvPr id="564" name="Freeform 1"/>
              <p:cNvSpPr>
                <a:spLocks noChangeArrowheads="1"/>
              </p:cNvSpPr>
              <p:nvPr/>
            </p:nvSpPr>
            <p:spPr bwMode="auto">
              <a:xfrm>
                <a:off x="1006475" y="1516063"/>
                <a:ext cx="585788" cy="1227137"/>
              </a:xfrm>
              <a:custGeom>
                <a:avLst/>
                <a:gdLst>
                  <a:gd name="T0" fmla="*/ 1250 w 1626"/>
                  <a:gd name="T1" fmla="*/ 0 h 3408"/>
                  <a:gd name="T2" fmla="*/ 1250 w 1626"/>
                  <a:gd name="T3" fmla="*/ 0 h 3408"/>
                  <a:gd name="T4" fmla="*/ 375 w 1626"/>
                  <a:gd name="T5" fmla="*/ 0 h 3408"/>
                  <a:gd name="T6" fmla="*/ 0 w 1626"/>
                  <a:gd name="T7" fmla="*/ 407 h 3408"/>
                  <a:gd name="T8" fmla="*/ 0 w 1626"/>
                  <a:gd name="T9" fmla="*/ 1500 h 3408"/>
                  <a:gd name="T10" fmla="*/ 156 w 1626"/>
                  <a:gd name="T11" fmla="*/ 1625 h 3408"/>
                  <a:gd name="T12" fmla="*/ 281 w 1626"/>
                  <a:gd name="T13" fmla="*/ 1500 h 3408"/>
                  <a:gd name="T14" fmla="*/ 281 w 1626"/>
                  <a:gd name="T15" fmla="*/ 625 h 3408"/>
                  <a:gd name="T16" fmla="*/ 313 w 1626"/>
                  <a:gd name="T17" fmla="*/ 563 h 3408"/>
                  <a:gd name="T18" fmla="*/ 375 w 1626"/>
                  <a:gd name="T19" fmla="*/ 625 h 3408"/>
                  <a:gd name="T20" fmla="*/ 375 w 1626"/>
                  <a:gd name="T21" fmla="*/ 1688 h 3408"/>
                  <a:gd name="T22" fmla="*/ 375 w 1626"/>
                  <a:gd name="T23" fmla="*/ 1875 h 3408"/>
                  <a:gd name="T24" fmla="*/ 375 w 1626"/>
                  <a:gd name="T25" fmla="*/ 3188 h 3408"/>
                  <a:gd name="T26" fmla="*/ 563 w 1626"/>
                  <a:gd name="T27" fmla="*/ 3407 h 3408"/>
                  <a:gd name="T28" fmla="*/ 563 w 1626"/>
                  <a:gd name="T29" fmla="*/ 3407 h 3408"/>
                  <a:gd name="T30" fmla="*/ 719 w 1626"/>
                  <a:gd name="T31" fmla="*/ 3188 h 3408"/>
                  <a:gd name="T32" fmla="*/ 719 w 1626"/>
                  <a:gd name="T33" fmla="*/ 1875 h 3408"/>
                  <a:gd name="T34" fmla="*/ 813 w 1626"/>
                  <a:gd name="T35" fmla="*/ 1813 h 3408"/>
                  <a:gd name="T36" fmla="*/ 906 w 1626"/>
                  <a:gd name="T37" fmla="*/ 1875 h 3408"/>
                  <a:gd name="T38" fmla="*/ 906 w 1626"/>
                  <a:gd name="T39" fmla="*/ 3188 h 3408"/>
                  <a:gd name="T40" fmla="*/ 1062 w 1626"/>
                  <a:gd name="T41" fmla="*/ 3407 h 3408"/>
                  <a:gd name="T42" fmla="*/ 1062 w 1626"/>
                  <a:gd name="T43" fmla="*/ 3407 h 3408"/>
                  <a:gd name="T44" fmla="*/ 1250 w 1626"/>
                  <a:gd name="T45" fmla="*/ 3188 h 3408"/>
                  <a:gd name="T46" fmla="*/ 1250 w 1626"/>
                  <a:gd name="T47" fmla="*/ 1875 h 3408"/>
                  <a:gd name="T48" fmla="*/ 1250 w 1626"/>
                  <a:gd name="T49" fmla="*/ 1688 h 3408"/>
                  <a:gd name="T50" fmla="*/ 1250 w 1626"/>
                  <a:gd name="T51" fmla="*/ 625 h 3408"/>
                  <a:gd name="T52" fmla="*/ 1313 w 1626"/>
                  <a:gd name="T53" fmla="*/ 563 h 3408"/>
                  <a:gd name="T54" fmla="*/ 1344 w 1626"/>
                  <a:gd name="T55" fmla="*/ 625 h 3408"/>
                  <a:gd name="T56" fmla="*/ 1344 w 1626"/>
                  <a:gd name="T57" fmla="*/ 1500 h 3408"/>
                  <a:gd name="T58" fmla="*/ 1469 w 1626"/>
                  <a:gd name="T59" fmla="*/ 1625 h 3408"/>
                  <a:gd name="T60" fmla="*/ 1625 w 1626"/>
                  <a:gd name="T61" fmla="*/ 1500 h 3408"/>
                  <a:gd name="T62" fmla="*/ 1625 w 1626"/>
                  <a:gd name="T63" fmla="*/ 407 h 3408"/>
                  <a:gd name="T64" fmla="*/ 1250 w 1626"/>
                  <a:gd name="T65" fmla="*/ 0 h 3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26" h="3408">
                    <a:moveTo>
                      <a:pt x="1250" y="0"/>
                    </a:moveTo>
                    <a:lnTo>
                      <a:pt x="1250" y="0"/>
                    </a:lnTo>
                    <a:cubicBezTo>
                      <a:pt x="375" y="0"/>
                      <a:pt x="375" y="0"/>
                      <a:pt x="375" y="0"/>
                    </a:cubicBezTo>
                    <a:cubicBezTo>
                      <a:pt x="125" y="0"/>
                      <a:pt x="0" y="157"/>
                      <a:pt x="0" y="407"/>
                    </a:cubicBezTo>
                    <a:cubicBezTo>
                      <a:pt x="0" y="1500"/>
                      <a:pt x="0" y="1500"/>
                      <a:pt x="0" y="1500"/>
                    </a:cubicBezTo>
                    <a:cubicBezTo>
                      <a:pt x="0" y="1563"/>
                      <a:pt x="94" y="1625"/>
                      <a:pt x="156" y="1625"/>
                    </a:cubicBezTo>
                    <a:cubicBezTo>
                      <a:pt x="219" y="1625"/>
                      <a:pt x="281" y="1563"/>
                      <a:pt x="281" y="1500"/>
                    </a:cubicBezTo>
                    <a:cubicBezTo>
                      <a:pt x="281" y="1500"/>
                      <a:pt x="281" y="719"/>
                      <a:pt x="281" y="625"/>
                    </a:cubicBezTo>
                    <a:cubicBezTo>
                      <a:pt x="281" y="594"/>
                      <a:pt x="313" y="563"/>
                      <a:pt x="313" y="563"/>
                    </a:cubicBezTo>
                    <a:cubicBezTo>
                      <a:pt x="344" y="563"/>
                      <a:pt x="375" y="594"/>
                      <a:pt x="375" y="625"/>
                    </a:cubicBezTo>
                    <a:cubicBezTo>
                      <a:pt x="375" y="719"/>
                      <a:pt x="375" y="1375"/>
                      <a:pt x="375" y="1688"/>
                    </a:cubicBezTo>
                    <a:cubicBezTo>
                      <a:pt x="375" y="1875"/>
                      <a:pt x="375" y="1875"/>
                      <a:pt x="375" y="1875"/>
                    </a:cubicBezTo>
                    <a:cubicBezTo>
                      <a:pt x="375" y="3188"/>
                      <a:pt x="375" y="3188"/>
                      <a:pt x="375" y="3188"/>
                    </a:cubicBezTo>
                    <a:cubicBezTo>
                      <a:pt x="375" y="3282"/>
                      <a:pt x="469" y="3407"/>
                      <a:pt x="563" y="3407"/>
                    </a:cubicBezTo>
                    <a:lnTo>
                      <a:pt x="563" y="3407"/>
                    </a:lnTo>
                    <a:cubicBezTo>
                      <a:pt x="688" y="3407"/>
                      <a:pt x="719" y="3282"/>
                      <a:pt x="719" y="3188"/>
                    </a:cubicBezTo>
                    <a:cubicBezTo>
                      <a:pt x="719" y="3188"/>
                      <a:pt x="719" y="1969"/>
                      <a:pt x="719" y="1875"/>
                    </a:cubicBezTo>
                    <a:cubicBezTo>
                      <a:pt x="719" y="1844"/>
                      <a:pt x="781" y="1813"/>
                      <a:pt x="813" y="1813"/>
                    </a:cubicBezTo>
                    <a:cubicBezTo>
                      <a:pt x="875" y="1813"/>
                      <a:pt x="906" y="1844"/>
                      <a:pt x="906" y="1875"/>
                    </a:cubicBezTo>
                    <a:cubicBezTo>
                      <a:pt x="906" y="1969"/>
                      <a:pt x="906" y="3188"/>
                      <a:pt x="906" y="3188"/>
                    </a:cubicBezTo>
                    <a:cubicBezTo>
                      <a:pt x="906" y="3282"/>
                      <a:pt x="969" y="3407"/>
                      <a:pt x="1062" y="3407"/>
                    </a:cubicBezTo>
                    <a:lnTo>
                      <a:pt x="1062" y="3407"/>
                    </a:lnTo>
                    <a:cubicBezTo>
                      <a:pt x="1156" y="3407"/>
                      <a:pt x="1250" y="3282"/>
                      <a:pt x="1250" y="3188"/>
                    </a:cubicBezTo>
                    <a:cubicBezTo>
                      <a:pt x="1250" y="1875"/>
                      <a:pt x="1250" y="1875"/>
                      <a:pt x="1250" y="1875"/>
                    </a:cubicBezTo>
                    <a:cubicBezTo>
                      <a:pt x="1250" y="1688"/>
                      <a:pt x="1250" y="1688"/>
                      <a:pt x="1250" y="1688"/>
                    </a:cubicBezTo>
                    <a:cubicBezTo>
                      <a:pt x="1250" y="1375"/>
                      <a:pt x="1250" y="719"/>
                      <a:pt x="1250" y="625"/>
                    </a:cubicBezTo>
                    <a:cubicBezTo>
                      <a:pt x="1250" y="594"/>
                      <a:pt x="1281" y="563"/>
                      <a:pt x="1313" y="563"/>
                    </a:cubicBezTo>
                    <a:cubicBezTo>
                      <a:pt x="1313" y="563"/>
                      <a:pt x="1344" y="594"/>
                      <a:pt x="1344" y="625"/>
                    </a:cubicBezTo>
                    <a:cubicBezTo>
                      <a:pt x="1344" y="719"/>
                      <a:pt x="1344" y="1500"/>
                      <a:pt x="1344" y="1500"/>
                    </a:cubicBezTo>
                    <a:cubicBezTo>
                      <a:pt x="1344" y="1563"/>
                      <a:pt x="1406" y="1625"/>
                      <a:pt x="1469" y="1625"/>
                    </a:cubicBezTo>
                    <a:cubicBezTo>
                      <a:pt x="1563" y="1625"/>
                      <a:pt x="1625" y="1563"/>
                      <a:pt x="1625" y="1500"/>
                    </a:cubicBezTo>
                    <a:cubicBezTo>
                      <a:pt x="1625" y="407"/>
                      <a:pt x="1625" y="407"/>
                      <a:pt x="1625" y="407"/>
                    </a:cubicBezTo>
                    <a:cubicBezTo>
                      <a:pt x="1625" y="157"/>
                      <a:pt x="1500" y="0"/>
                      <a:pt x="125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565" name="Freeform 2"/>
              <p:cNvSpPr>
                <a:spLocks noChangeArrowheads="1"/>
              </p:cNvSpPr>
              <p:nvPr/>
            </p:nvSpPr>
            <p:spPr bwMode="auto">
              <a:xfrm>
                <a:off x="1185863" y="1212850"/>
                <a:ext cx="225425" cy="225425"/>
              </a:xfrm>
              <a:custGeom>
                <a:avLst/>
                <a:gdLst>
                  <a:gd name="T0" fmla="*/ 313 w 626"/>
                  <a:gd name="T1" fmla="*/ 0 h 626"/>
                  <a:gd name="T2" fmla="*/ 313 w 626"/>
                  <a:gd name="T3" fmla="*/ 0 h 626"/>
                  <a:gd name="T4" fmla="*/ 0 w 626"/>
                  <a:gd name="T5" fmla="*/ 312 h 626"/>
                  <a:gd name="T6" fmla="*/ 313 w 626"/>
                  <a:gd name="T7" fmla="*/ 625 h 626"/>
                  <a:gd name="T8" fmla="*/ 625 w 626"/>
                  <a:gd name="T9" fmla="*/ 312 h 626"/>
                  <a:gd name="T10" fmla="*/ 313 w 626"/>
                  <a:gd name="T11" fmla="*/ 0 h 626"/>
                </a:gdLst>
                <a:ahLst/>
                <a:cxnLst>
                  <a:cxn ang="0">
                    <a:pos x="T0" y="T1"/>
                  </a:cxn>
                  <a:cxn ang="0">
                    <a:pos x="T2" y="T3"/>
                  </a:cxn>
                  <a:cxn ang="0">
                    <a:pos x="T4" y="T5"/>
                  </a:cxn>
                  <a:cxn ang="0">
                    <a:pos x="T6" y="T7"/>
                  </a:cxn>
                  <a:cxn ang="0">
                    <a:pos x="T8" y="T9"/>
                  </a:cxn>
                  <a:cxn ang="0">
                    <a:pos x="T10" y="T11"/>
                  </a:cxn>
                </a:cxnLst>
                <a:rect l="0" t="0" r="r" b="b"/>
                <a:pathLst>
                  <a:path w="626" h="626">
                    <a:moveTo>
                      <a:pt x="313" y="0"/>
                    </a:moveTo>
                    <a:lnTo>
                      <a:pt x="313" y="0"/>
                    </a:lnTo>
                    <a:cubicBezTo>
                      <a:pt x="156" y="0"/>
                      <a:pt x="0" y="156"/>
                      <a:pt x="0" y="312"/>
                    </a:cubicBezTo>
                    <a:cubicBezTo>
                      <a:pt x="0" y="500"/>
                      <a:pt x="156" y="625"/>
                      <a:pt x="313" y="625"/>
                    </a:cubicBezTo>
                    <a:cubicBezTo>
                      <a:pt x="500" y="625"/>
                      <a:pt x="625" y="500"/>
                      <a:pt x="625" y="312"/>
                    </a:cubicBezTo>
                    <a:cubicBezTo>
                      <a:pt x="625" y="156"/>
                      <a:pt x="500" y="0"/>
                      <a:pt x="313"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grpSp>
        <p:nvGrpSpPr>
          <p:cNvPr id="12" name="Group 11"/>
          <p:cNvGrpSpPr/>
          <p:nvPr/>
        </p:nvGrpSpPr>
        <p:grpSpPr>
          <a:xfrm>
            <a:off x="5494847" y="9518751"/>
            <a:ext cx="3317136" cy="2676385"/>
            <a:chOff x="7084272" y="3811032"/>
            <a:chExt cx="10185495" cy="8218025"/>
          </a:xfrm>
        </p:grpSpPr>
        <p:grpSp>
          <p:nvGrpSpPr>
            <p:cNvPr id="630" name="Group 629"/>
            <p:cNvGrpSpPr/>
            <p:nvPr/>
          </p:nvGrpSpPr>
          <p:grpSpPr>
            <a:xfrm>
              <a:off x="7084272" y="9899429"/>
              <a:ext cx="816427" cy="2129616"/>
              <a:chOff x="2323306" y="2203133"/>
              <a:chExt cx="979488" cy="2554287"/>
            </a:xfrm>
            <a:solidFill>
              <a:schemeClr val="bg1">
                <a:lumMod val="85000"/>
              </a:schemeClr>
            </a:solidFill>
          </p:grpSpPr>
          <p:sp>
            <p:nvSpPr>
              <p:cNvPr id="631" name="Freeform 3"/>
              <p:cNvSpPr>
                <a:spLocks noChangeArrowheads="1"/>
              </p:cNvSpPr>
              <p:nvPr/>
            </p:nvSpPr>
            <p:spPr bwMode="auto">
              <a:xfrm>
                <a:off x="2323306" y="2720658"/>
                <a:ext cx="979488" cy="2036762"/>
              </a:xfrm>
              <a:custGeom>
                <a:avLst/>
                <a:gdLst>
                  <a:gd name="T0" fmla="*/ 2093 w 2719"/>
                  <a:gd name="T1" fmla="*/ 0 h 5657"/>
                  <a:gd name="T2" fmla="*/ 2093 w 2719"/>
                  <a:gd name="T3" fmla="*/ 0 h 5657"/>
                  <a:gd name="T4" fmla="*/ 625 w 2719"/>
                  <a:gd name="T5" fmla="*/ 0 h 5657"/>
                  <a:gd name="T6" fmla="*/ 0 w 2719"/>
                  <a:gd name="T7" fmla="*/ 625 h 5657"/>
                  <a:gd name="T8" fmla="*/ 0 w 2719"/>
                  <a:gd name="T9" fmla="*/ 2499 h 5657"/>
                  <a:gd name="T10" fmla="*/ 250 w 2719"/>
                  <a:gd name="T11" fmla="*/ 2718 h 5657"/>
                  <a:gd name="T12" fmla="*/ 468 w 2719"/>
                  <a:gd name="T13" fmla="*/ 2499 h 5657"/>
                  <a:gd name="T14" fmla="*/ 468 w 2719"/>
                  <a:gd name="T15" fmla="*/ 1032 h 5657"/>
                  <a:gd name="T16" fmla="*/ 531 w 2719"/>
                  <a:gd name="T17" fmla="*/ 938 h 5657"/>
                  <a:gd name="T18" fmla="*/ 625 w 2719"/>
                  <a:gd name="T19" fmla="*/ 1032 h 5657"/>
                  <a:gd name="T20" fmla="*/ 625 w 2719"/>
                  <a:gd name="T21" fmla="*/ 2781 h 5657"/>
                  <a:gd name="T22" fmla="*/ 625 w 2719"/>
                  <a:gd name="T23" fmla="*/ 3093 h 5657"/>
                  <a:gd name="T24" fmla="*/ 625 w 2719"/>
                  <a:gd name="T25" fmla="*/ 5312 h 5657"/>
                  <a:gd name="T26" fmla="*/ 937 w 2719"/>
                  <a:gd name="T27" fmla="*/ 5656 h 5657"/>
                  <a:gd name="T28" fmla="*/ 937 w 2719"/>
                  <a:gd name="T29" fmla="*/ 5656 h 5657"/>
                  <a:gd name="T30" fmla="*/ 1218 w 2719"/>
                  <a:gd name="T31" fmla="*/ 5312 h 5657"/>
                  <a:gd name="T32" fmla="*/ 1218 w 2719"/>
                  <a:gd name="T33" fmla="*/ 3156 h 5657"/>
                  <a:gd name="T34" fmla="*/ 1375 w 2719"/>
                  <a:gd name="T35" fmla="*/ 3031 h 5657"/>
                  <a:gd name="T36" fmla="*/ 1531 w 2719"/>
                  <a:gd name="T37" fmla="*/ 3156 h 5657"/>
                  <a:gd name="T38" fmla="*/ 1531 w 2719"/>
                  <a:gd name="T39" fmla="*/ 5312 h 5657"/>
                  <a:gd name="T40" fmla="*/ 1781 w 2719"/>
                  <a:gd name="T41" fmla="*/ 5656 h 5657"/>
                  <a:gd name="T42" fmla="*/ 1781 w 2719"/>
                  <a:gd name="T43" fmla="*/ 5656 h 5657"/>
                  <a:gd name="T44" fmla="*/ 2093 w 2719"/>
                  <a:gd name="T45" fmla="*/ 5312 h 5657"/>
                  <a:gd name="T46" fmla="*/ 2093 w 2719"/>
                  <a:gd name="T47" fmla="*/ 3093 h 5657"/>
                  <a:gd name="T48" fmla="*/ 2093 w 2719"/>
                  <a:gd name="T49" fmla="*/ 2781 h 5657"/>
                  <a:gd name="T50" fmla="*/ 2093 w 2719"/>
                  <a:gd name="T51" fmla="*/ 1032 h 5657"/>
                  <a:gd name="T52" fmla="*/ 2218 w 2719"/>
                  <a:gd name="T53" fmla="*/ 938 h 5657"/>
                  <a:gd name="T54" fmla="*/ 2250 w 2719"/>
                  <a:gd name="T55" fmla="*/ 1032 h 5657"/>
                  <a:gd name="T56" fmla="*/ 2250 w 2719"/>
                  <a:gd name="T57" fmla="*/ 2499 h 5657"/>
                  <a:gd name="T58" fmla="*/ 2468 w 2719"/>
                  <a:gd name="T59" fmla="*/ 2718 h 5657"/>
                  <a:gd name="T60" fmla="*/ 2718 w 2719"/>
                  <a:gd name="T61" fmla="*/ 2499 h 5657"/>
                  <a:gd name="T62" fmla="*/ 2718 w 2719"/>
                  <a:gd name="T63" fmla="*/ 625 h 5657"/>
                  <a:gd name="T64" fmla="*/ 2093 w 2719"/>
                  <a:gd name="T65" fmla="*/ 0 h 56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719" h="5657">
                    <a:moveTo>
                      <a:pt x="2093" y="0"/>
                    </a:moveTo>
                    <a:lnTo>
                      <a:pt x="2093" y="0"/>
                    </a:lnTo>
                    <a:cubicBezTo>
                      <a:pt x="625" y="0"/>
                      <a:pt x="625" y="0"/>
                      <a:pt x="625" y="0"/>
                    </a:cubicBezTo>
                    <a:cubicBezTo>
                      <a:pt x="218" y="0"/>
                      <a:pt x="0" y="188"/>
                      <a:pt x="0" y="625"/>
                    </a:cubicBezTo>
                    <a:cubicBezTo>
                      <a:pt x="0" y="2499"/>
                      <a:pt x="0" y="2499"/>
                      <a:pt x="0" y="2499"/>
                    </a:cubicBezTo>
                    <a:cubicBezTo>
                      <a:pt x="0" y="2624"/>
                      <a:pt x="93" y="2718"/>
                      <a:pt x="250" y="2718"/>
                    </a:cubicBezTo>
                    <a:cubicBezTo>
                      <a:pt x="375" y="2718"/>
                      <a:pt x="468" y="2624"/>
                      <a:pt x="468" y="2499"/>
                    </a:cubicBezTo>
                    <a:cubicBezTo>
                      <a:pt x="468" y="2499"/>
                      <a:pt x="468" y="1188"/>
                      <a:pt x="468" y="1032"/>
                    </a:cubicBezTo>
                    <a:cubicBezTo>
                      <a:pt x="468" y="938"/>
                      <a:pt x="531" y="938"/>
                      <a:pt x="531" y="938"/>
                    </a:cubicBezTo>
                    <a:cubicBezTo>
                      <a:pt x="593" y="938"/>
                      <a:pt x="625" y="938"/>
                      <a:pt x="625" y="1032"/>
                    </a:cubicBezTo>
                    <a:cubicBezTo>
                      <a:pt x="625" y="1188"/>
                      <a:pt x="625" y="2249"/>
                      <a:pt x="625" y="2781"/>
                    </a:cubicBezTo>
                    <a:cubicBezTo>
                      <a:pt x="625" y="3093"/>
                      <a:pt x="625" y="3093"/>
                      <a:pt x="625" y="3093"/>
                    </a:cubicBezTo>
                    <a:cubicBezTo>
                      <a:pt x="625" y="5312"/>
                      <a:pt x="625" y="5312"/>
                      <a:pt x="625" y="5312"/>
                    </a:cubicBezTo>
                    <a:cubicBezTo>
                      <a:pt x="625" y="5468"/>
                      <a:pt x="781" y="5656"/>
                      <a:pt x="937" y="5656"/>
                    </a:cubicBezTo>
                    <a:lnTo>
                      <a:pt x="937" y="5656"/>
                    </a:lnTo>
                    <a:cubicBezTo>
                      <a:pt x="1093" y="5656"/>
                      <a:pt x="1218" y="5468"/>
                      <a:pt x="1218" y="5312"/>
                    </a:cubicBezTo>
                    <a:cubicBezTo>
                      <a:pt x="1218" y="5312"/>
                      <a:pt x="1218" y="3249"/>
                      <a:pt x="1218" y="3156"/>
                    </a:cubicBezTo>
                    <a:cubicBezTo>
                      <a:pt x="1218" y="3031"/>
                      <a:pt x="1250" y="3031"/>
                      <a:pt x="1375" y="3031"/>
                    </a:cubicBezTo>
                    <a:cubicBezTo>
                      <a:pt x="1406" y="3031"/>
                      <a:pt x="1531" y="3031"/>
                      <a:pt x="1531" y="3156"/>
                    </a:cubicBezTo>
                    <a:cubicBezTo>
                      <a:pt x="1531" y="3249"/>
                      <a:pt x="1531" y="5312"/>
                      <a:pt x="1531" y="5312"/>
                    </a:cubicBezTo>
                    <a:cubicBezTo>
                      <a:pt x="1531" y="5468"/>
                      <a:pt x="1562" y="5656"/>
                      <a:pt x="1781" y="5656"/>
                    </a:cubicBezTo>
                    <a:lnTo>
                      <a:pt x="1781" y="5656"/>
                    </a:lnTo>
                    <a:cubicBezTo>
                      <a:pt x="1937" y="5656"/>
                      <a:pt x="2093" y="5468"/>
                      <a:pt x="2093" y="5312"/>
                    </a:cubicBezTo>
                    <a:cubicBezTo>
                      <a:pt x="2093" y="3093"/>
                      <a:pt x="2093" y="3093"/>
                      <a:pt x="2093" y="3093"/>
                    </a:cubicBezTo>
                    <a:cubicBezTo>
                      <a:pt x="2093" y="2781"/>
                      <a:pt x="2093" y="2781"/>
                      <a:pt x="2093" y="2781"/>
                    </a:cubicBezTo>
                    <a:cubicBezTo>
                      <a:pt x="2093" y="2249"/>
                      <a:pt x="2093" y="1188"/>
                      <a:pt x="2093" y="1032"/>
                    </a:cubicBezTo>
                    <a:cubicBezTo>
                      <a:pt x="2093" y="938"/>
                      <a:pt x="2156" y="938"/>
                      <a:pt x="2218" y="938"/>
                    </a:cubicBezTo>
                    <a:cubicBezTo>
                      <a:pt x="2218" y="938"/>
                      <a:pt x="2250" y="938"/>
                      <a:pt x="2250" y="1032"/>
                    </a:cubicBezTo>
                    <a:cubicBezTo>
                      <a:pt x="2250" y="1188"/>
                      <a:pt x="2250" y="2499"/>
                      <a:pt x="2250" y="2499"/>
                    </a:cubicBezTo>
                    <a:cubicBezTo>
                      <a:pt x="2250" y="2624"/>
                      <a:pt x="2375" y="2718"/>
                      <a:pt x="2468" y="2718"/>
                    </a:cubicBezTo>
                    <a:cubicBezTo>
                      <a:pt x="2562" y="2718"/>
                      <a:pt x="2718" y="2624"/>
                      <a:pt x="2718" y="2499"/>
                    </a:cubicBezTo>
                    <a:cubicBezTo>
                      <a:pt x="2718" y="625"/>
                      <a:pt x="2718" y="625"/>
                      <a:pt x="2718" y="625"/>
                    </a:cubicBezTo>
                    <a:cubicBezTo>
                      <a:pt x="2718" y="188"/>
                      <a:pt x="2531" y="0"/>
                      <a:pt x="2093"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632" name="Freeform 4"/>
              <p:cNvSpPr>
                <a:spLocks noChangeArrowheads="1"/>
              </p:cNvSpPr>
              <p:nvPr/>
            </p:nvSpPr>
            <p:spPr bwMode="auto">
              <a:xfrm>
                <a:off x="2626519" y="2203133"/>
                <a:ext cx="382587" cy="360362"/>
              </a:xfrm>
              <a:custGeom>
                <a:avLst/>
                <a:gdLst>
                  <a:gd name="T0" fmla="*/ 532 w 1064"/>
                  <a:gd name="T1" fmla="*/ 0 h 1001"/>
                  <a:gd name="T2" fmla="*/ 532 w 1064"/>
                  <a:gd name="T3" fmla="*/ 0 h 1001"/>
                  <a:gd name="T4" fmla="*/ 0 w 1064"/>
                  <a:gd name="T5" fmla="*/ 531 h 1001"/>
                  <a:gd name="T6" fmla="*/ 532 w 1064"/>
                  <a:gd name="T7" fmla="*/ 1000 h 1001"/>
                  <a:gd name="T8" fmla="*/ 1063 w 1064"/>
                  <a:gd name="T9" fmla="*/ 531 h 1001"/>
                  <a:gd name="T10" fmla="*/ 532 w 1064"/>
                  <a:gd name="T11" fmla="*/ 0 h 1001"/>
                </a:gdLst>
                <a:ahLst/>
                <a:cxnLst>
                  <a:cxn ang="0">
                    <a:pos x="T0" y="T1"/>
                  </a:cxn>
                  <a:cxn ang="0">
                    <a:pos x="T2" y="T3"/>
                  </a:cxn>
                  <a:cxn ang="0">
                    <a:pos x="T4" y="T5"/>
                  </a:cxn>
                  <a:cxn ang="0">
                    <a:pos x="T6" y="T7"/>
                  </a:cxn>
                  <a:cxn ang="0">
                    <a:pos x="T8" y="T9"/>
                  </a:cxn>
                  <a:cxn ang="0">
                    <a:pos x="T10" y="T11"/>
                  </a:cxn>
                </a:cxnLst>
                <a:rect l="0" t="0" r="r" b="b"/>
                <a:pathLst>
                  <a:path w="1064" h="1001">
                    <a:moveTo>
                      <a:pt x="532" y="0"/>
                    </a:moveTo>
                    <a:lnTo>
                      <a:pt x="532" y="0"/>
                    </a:lnTo>
                    <a:cubicBezTo>
                      <a:pt x="219" y="0"/>
                      <a:pt x="0" y="219"/>
                      <a:pt x="0" y="531"/>
                    </a:cubicBezTo>
                    <a:cubicBezTo>
                      <a:pt x="0" y="812"/>
                      <a:pt x="219" y="1000"/>
                      <a:pt x="532" y="1000"/>
                    </a:cubicBezTo>
                    <a:cubicBezTo>
                      <a:pt x="782" y="1000"/>
                      <a:pt x="1063" y="812"/>
                      <a:pt x="1063" y="531"/>
                    </a:cubicBezTo>
                    <a:cubicBezTo>
                      <a:pt x="1063" y="219"/>
                      <a:pt x="782" y="0"/>
                      <a:pt x="532"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633" name="Group 632"/>
            <p:cNvGrpSpPr/>
            <p:nvPr/>
          </p:nvGrpSpPr>
          <p:grpSpPr>
            <a:xfrm>
              <a:off x="8092873" y="9899429"/>
              <a:ext cx="816427" cy="2129616"/>
              <a:chOff x="2323306" y="2203133"/>
              <a:chExt cx="979488" cy="2554287"/>
            </a:xfrm>
            <a:solidFill>
              <a:schemeClr val="bg1">
                <a:lumMod val="85000"/>
              </a:schemeClr>
            </a:solidFill>
          </p:grpSpPr>
          <p:sp>
            <p:nvSpPr>
              <p:cNvPr id="634" name="Freeform 3"/>
              <p:cNvSpPr>
                <a:spLocks noChangeArrowheads="1"/>
              </p:cNvSpPr>
              <p:nvPr/>
            </p:nvSpPr>
            <p:spPr bwMode="auto">
              <a:xfrm>
                <a:off x="2323306" y="2720658"/>
                <a:ext cx="979488" cy="2036762"/>
              </a:xfrm>
              <a:custGeom>
                <a:avLst/>
                <a:gdLst>
                  <a:gd name="T0" fmla="*/ 2093 w 2719"/>
                  <a:gd name="T1" fmla="*/ 0 h 5657"/>
                  <a:gd name="T2" fmla="*/ 2093 w 2719"/>
                  <a:gd name="T3" fmla="*/ 0 h 5657"/>
                  <a:gd name="T4" fmla="*/ 625 w 2719"/>
                  <a:gd name="T5" fmla="*/ 0 h 5657"/>
                  <a:gd name="T6" fmla="*/ 0 w 2719"/>
                  <a:gd name="T7" fmla="*/ 625 h 5657"/>
                  <a:gd name="T8" fmla="*/ 0 w 2719"/>
                  <a:gd name="T9" fmla="*/ 2499 h 5657"/>
                  <a:gd name="T10" fmla="*/ 250 w 2719"/>
                  <a:gd name="T11" fmla="*/ 2718 h 5657"/>
                  <a:gd name="T12" fmla="*/ 468 w 2719"/>
                  <a:gd name="T13" fmla="*/ 2499 h 5657"/>
                  <a:gd name="T14" fmla="*/ 468 w 2719"/>
                  <a:gd name="T15" fmla="*/ 1032 h 5657"/>
                  <a:gd name="T16" fmla="*/ 531 w 2719"/>
                  <a:gd name="T17" fmla="*/ 938 h 5657"/>
                  <a:gd name="T18" fmla="*/ 625 w 2719"/>
                  <a:gd name="T19" fmla="*/ 1032 h 5657"/>
                  <a:gd name="T20" fmla="*/ 625 w 2719"/>
                  <a:gd name="T21" fmla="*/ 2781 h 5657"/>
                  <a:gd name="T22" fmla="*/ 625 w 2719"/>
                  <a:gd name="T23" fmla="*/ 3093 h 5657"/>
                  <a:gd name="T24" fmla="*/ 625 w 2719"/>
                  <a:gd name="T25" fmla="*/ 5312 h 5657"/>
                  <a:gd name="T26" fmla="*/ 937 w 2719"/>
                  <a:gd name="T27" fmla="*/ 5656 h 5657"/>
                  <a:gd name="T28" fmla="*/ 937 w 2719"/>
                  <a:gd name="T29" fmla="*/ 5656 h 5657"/>
                  <a:gd name="T30" fmla="*/ 1218 w 2719"/>
                  <a:gd name="T31" fmla="*/ 5312 h 5657"/>
                  <a:gd name="T32" fmla="*/ 1218 w 2719"/>
                  <a:gd name="T33" fmla="*/ 3156 h 5657"/>
                  <a:gd name="T34" fmla="*/ 1375 w 2719"/>
                  <a:gd name="T35" fmla="*/ 3031 h 5657"/>
                  <a:gd name="T36" fmla="*/ 1531 w 2719"/>
                  <a:gd name="T37" fmla="*/ 3156 h 5657"/>
                  <a:gd name="T38" fmla="*/ 1531 w 2719"/>
                  <a:gd name="T39" fmla="*/ 5312 h 5657"/>
                  <a:gd name="T40" fmla="*/ 1781 w 2719"/>
                  <a:gd name="T41" fmla="*/ 5656 h 5657"/>
                  <a:gd name="T42" fmla="*/ 1781 w 2719"/>
                  <a:gd name="T43" fmla="*/ 5656 h 5657"/>
                  <a:gd name="T44" fmla="*/ 2093 w 2719"/>
                  <a:gd name="T45" fmla="*/ 5312 h 5657"/>
                  <a:gd name="T46" fmla="*/ 2093 w 2719"/>
                  <a:gd name="T47" fmla="*/ 3093 h 5657"/>
                  <a:gd name="T48" fmla="*/ 2093 w 2719"/>
                  <a:gd name="T49" fmla="*/ 2781 h 5657"/>
                  <a:gd name="T50" fmla="*/ 2093 w 2719"/>
                  <a:gd name="T51" fmla="*/ 1032 h 5657"/>
                  <a:gd name="T52" fmla="*/ 2218 w 2719"/>
                  <a:gd name="T53" fmla="*/ 938 h 5657"/>
                  <a:gd name="T54" fmla="*/ 2250 w 2719"/>
                  <a:gd name="T55" fmla="*/ 1032 h 5657"/>
                  <a:gd name="T56" fmla="*/ 2250 w 2719"/>
                  <a:gd name="T57" fmla="*/ 2499 h 5657"/>
                  <a:gd name="T58" fmla="*/ 2468 w 2719"/>
                  <a:gd name="T59" fmla="*/ 2718 h 5657"/>
                  <a:gd name="T60" fmla="*/ 2718 w 2719"/>
                  <a:gd name="T61" fmla="*/ 2499 h 5657"/>
                  <a:gd name="T62" fmla="*/ 2718 w 2719"/>
                  <a:gd name="T63" fmla="*/ 625 h 5657"/>
                  <a:gd name="T64" fmla="*/ 2093 w 2719"/>
                  <a:gd name="T65" fmla="*/ 0 h 56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719" h="5657">
                    <a:moveTo>
                      <a:pt x="2093" y="0"/>
                    </a:moveTo>
                    <a:lnTo>
                      <a:pt x="2093" y="0"/>
                    </a:lnTo>
                    <a:cubicBezTo>
                      <a:pt x="625" y="0"/>
                      <a:pt x="625" y="0"/>
                      <a:pt x="625" y="0"/>
                    </a:cubicBezTo>
                    <a:cubicBezTo>
                      <a:pt x="218" y="0"/>
                      <a:pt x="0" y="188"/>
                      <a:pt x="0" y="625"/>
                    </a:cubicBezTo>
                    <a:cubicBezTo>
                      <a:pt x="0" y="2499"/>
                      <a:pt x="0" y="2499"/>
                      <a:pt x="0" y="2499"/>
                    </a:cubicBezTo>
                    <a:cubicBezTo>
                      <a:pt x="0" y="2624"/>
                      <a:pt x="93" y="2718"/>
                      <a:pt x="250" y="2718"/>
                    </a:cubicBezTo>
                    <a:cubicBezTo>
                      <a:pt x="375" y="2718"/>
                      <a:pt x="468" y="2624"/>
                      <a:pt x="468" y="2499"/>
                    </a:cubicBezTo>
                    <a:cubicBezTo>
                      <a:pt x="468" y="2499"/>
                      <a:pt x="468" y="1188"/>
                      <a:pt x="468" y="1032"/>
                    </a:cubicBezTo>
                    <a:cubicBezTo>
                      <a:pt x="468" y="938"/>
                      <a:pt x="531" y="938"/>
                      <a:pt x="531" y="938"/>
                    </a:cubicBezTo>
                    <a:cubicBezTo>
                      <a:pt x="593" y="938"/>
                      <a:pt x="625" y="938"/>
                      <a:pt x="625" y="1032"/>
                    </a:cubicBezTo>
                    <a:cubicBezTo>
                      <a:pt x="625" y="1188"/>
                      <a:pt x="625" y="2249"/>
                      <a:pt x="625" y="2781"/>
                    </a:cubicBezTo>
                    <a:cubicBezTo>
                      <a:pt x="625" y="3093"/>
                      <a:pt x="625" y="3093"/>
                      <a:pt x="625" y="3093"/>
                    </a:cubicBezTo>
                    <a:cubicBezTo>
                      <a:pt x="625" y="5312"/>
                      <a:pt x="625" y="5312"/>
                      <a:pt x="625" y="5312"/>
                    </a:cubicBezTo>
                    <a:cubicBezTo>
                      <a:pt x="625" y="5468"/>
                      <a:pt x="781" y="5656"/>
                      <a:pt x="937" y="5656"/>
                    </a:cubicBezTo>
                    <a:lnTo>
                      <a:pt x="937" y="5656"/>
                    </a:lnTo>
                    <a:cubicBezTo>
                      <a:pt x="1093" y="5656"/>
                      <a:pt x="1218" y="5468"/>
                      <a:pt x="1218" y="5312"/>
                    </a:cubicBezTo>
                    <a:cubicBezTo>
                      <a:pt x="1218" y="5312"/>
                      <a:pt x="1218" y="3249"/>
                      <a:pt x="1218" y="3156"/>
                    </a:cubicBezTo>
                    <a:cubicBezTo>
                      <a:pt x="1218" y="3031"/>
                      <a:pt x="1250" y="3031"/>
                      <a:pt x="1375" y="3031"/>
                    </a:cubicBezTo>
                    <a:cubicBezTo>
                      <a:pt x="1406" y="3031"/>
                      <a:pt x="1531" y="3031"/>
                      <a:pt x="1531" y="3156"/>
                    </a:cubicBezTo>
                    <a:cubicBezTo>
                      <a:pt x="1531" y="3249"/>
                      <a:pt x="1531" y="5312"/>
                      <a:pt x="1531" y="5312"/>
                    </a:cubicBezTo>
                    <a:cubicBezTo>
                      <a:pt x="1531" y="5468"/>
                      <a:pt x="1562" y="5656"/>
                      <a:pt x="1781" y="5656"/>
                    </a:cubicBezTo>
                    <a:lnTo>
                      <a:pt x="1781" y="5656"/>
                    </a:lnTo>
                    <a:cubicBezTo>
                      <a:pt x="1937" y="5656"/>
                      <a:pt x="2093" y="5468"/>
                      <a:pt x="2093" y="5312"/>
                    </a:cubicBezTo>
                    <a:cubicBezTo>
                      <a:pt x="2093" y="3093"/>
                      <a:pt x="2093" y="3093"/>
                      <a:pt x="2093" y="3093"/>
                    </a:cubicBezTo>
                    <a:cubicBezTo>
                      <a:pt x="2093" y="2781"/>
                      <a:pt x="2093" y="2781"/>
                      <a:pt x="2093" y="2781"/>
                    </a:cubicBezTo>
                    <a:cubicBezTo>
                      <a:pt x="2093" y="2249"/>
                      <a:pt x="2093" y="1188"/>
                      <a:pt x="2093" y="1032"/>
                    </a:cubicBezTo>
                    <a:cubicBezTo>
                      <a:pt x="2093" y="938"/>
                      <a:pt x="2156" y="938"/>
                      <a:pt x="2218" y="938"/>
                    </a:cubicBezTo>
                    <a:cubicBezTo>
                      <a:pt x="2218" y="938"/>
                      <a:pt x="2250" y="938"/>
                      <a:pt x="2250" y="1032"/>
                    </a:cubicBezTo>
                    <a:cubicBezTo>
                      <a:pt x="2250" y="1188"/>
                      <a:pt x="2250" y="2499"/>
                      <a:pt x="2250" y="2499"/>
                    </a:cubicBezTo>
                    <a:cubicBezTo>
                      <a:pt x="2250" y="2624"/>
                      <a:pt x="2375" y="2718"/>
                      <a:pt x="2468" y="2718"/>
                    </a:cubicBezTo>
                    <a:cubicBezTo>
                      <a:pt x="2562" y="2718"/>
                      <a:pt x="2718" y="2624"/>
                      <a:pt x="2718" y="2499"/>
                    </a:cubicBezTo>
                    <a:cubicBezTo>
                      <a:pt x="2718" y="625"/>
                      <a:pt x="2718" y="625"/>
                      <a:pt x="2718" y="625"/>
                    </a:cubicBezTo>
                    <a:cubicBezTo>
                      <a:pt x="2718" y="188"/>
                      <a:pt x="2531" y="0"/>
                      <a:pt x="2093"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635" name="Freeform 4"/>
              <p:cNvSpPr>
                <a:spLocks noChangeArrowheads="1"/>
              </p:cNvSpPr>
              <p:nvPr/>
            </p:nvSpPr>
            <p:spPr bwMode="auto">
              <a:xfrm>
                <a:off x="2626519" y="2203133"/>
                <a:ext cx="382587" cy="360362"/>
              </a:xfrm>
              <a:custGeom>
                <a:avLst/>
                <a:gdLst>
                  <a:gd name="T0" fmla="*/ 532 w 1064"/>
                  <a:gd name="T1" fmla="*/ 0 h 1001"/>
                  <a:gd name="T2" fmla="*/ 532 w 1064"/>
                  <a:gd name="T3" fmla="*/ 0 h 1001"/>
                  <a:gd name="T4" fmla="*/ 0 w 1064"/>
                  <a:gd name="T5" fmla="*/ 531 h 1001"/>
                  <a:gd name="T6" fmla="*/ 532 w 1064"/>
                  <a:gd name="T7" fmla="*/ 1000 h 1001"/>
                  <a:gd name="T8" fmla="*/ 1063 w 1064"/>
                  <a:gd name="T9" fmla="*/ 531 h 1001"/>
                  <a:gd name="T10" fmla="*/ 532 w 1064"/>
                  <a:gd name="T11" fmla="*/ 0 h 1001"/>
                </a:gdLst>
                <a:ahLst/>
                <a:cxnLst>
                  <a:cxn ang="0">
                    <a:pos x="T0" y="T1"/>
                  </a:cxn>
                  <a:cxn ang="0">
                    <a:pos x="T2" y="T3"/>
                  </a:cxn>
                  <a:cxn ang="0">
                    <a:pos x="T4" y="T5"/>
                  </a:cxn>
                  <a:cxn ang="0">
                    <a:pos x="T6" y="T7"/>
                  </a:cxn>
                  <a:cxn ang="0">
                    <a:pos x="T8" y="T9"/>
                  </a:cxn>
                  <a:cxn ang="0">
                    <a:pos x="T10" y="T11"/>
                  </a:cxn>
                </a:cxnLst>
                <a:rect l="0" t="0" r="r" b="b"/>
                <a:pathLst>
                  <a:path w="1064" h="1001">
                    <a:moveTo>
                      <a:pt x="532" y="0"/>
                    </a:moveTo>
                    <a:lnTo>
                      <a:pt x="532" y="0"/>
                    </a:lnTo>
                    <a:cubicBezTo>
                      <a:pt x="219" y="0"/>
                      <a:pt x="0" y="219"/>
                      <a:pt x="0" y="531"/>
                    </a:cubicBezTo>
                    <a:cubicBezTo>
                      <a:pt x="0" y="812"/>
                      <a:pt x="219" y="1000"/>
                      <a:pt x="532" y="1000"/>
                    </a:cubicBezTo>
                    <a:cubicBezTo>
                      <a:pt x="782" y="1000"/>
                      <a:pt x="1063" y="812"/>
                      <a:pt x="1063" y="531"/>
                    </a:cubicBezTo>
                    <a:cubicBezTo>
                      <a:pt x="1063" y="219"/>
                      <a:pt x="782" y="0"/>
                      <a:pt x="532"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636" name="Group 635"/>
            <p:cNvGrpSpPr/>
            <p:nvPr/>
          </p:nvGrpSpPr>
          <p:grpSpPr>
            <a:xfrm>
              <a:off x="9096967" y="9899429"/>
              <a:ext cx="816427" cy="2129616"/>
              <a:chOff x="2323306" y="2203133"/>
              <a:chExt cx="979488" cy="2554287"/>
            </a:xfrm>
            <a:solidFill>
              <a:schemeClr val="bg1">
                <a:lumMod val="85000"/>
              </a:schemeClr>
            </a:solidFill>
          </p:grpSpPr>
          <p:sp>
            <p:nvSpPr>
              <p:cNvPr id="637" name="Freeform 3"/>
              <p:cNvSpPr>
                <a:spLocks noChangeArrowheads="1"/>
              </p:cNvSpPr>
              <p:nvPr/>
            </p:nvSpPr>
            <p:spPr bwMode="auto">
              <a:xfrm>
                <a:off x="2323306" y="2720658"/>
                <a:ext cx="979488" cy="2036762"/>
              </a:xfrm>
              <a:custGeom>
                <a:avLst/>
                <a:gdLst>
                  <a:gd name="T0" fmla="*/ 2093 w 2719"/>
                  <a:gd name="T1" fmla="*/ 0 h 5657"/>
                  <a:gd name="T2" fmla="*/ 2093 w 2719"/>
                  <a:gd name="T3" fmla="*/ 0 h 5657"/>
                  <a:gd name="T4" fmla="*/ 625 w 2719"/>
                  <a:gd name="T5" fmla="*/ 0 h 5657"/>
                  <a:gd name="T6" fmla="*/ 0 w 2719"/>
                  <a:gd name="T7" fmla="*/ 625 h 5657"/>
                  <a:gd name="T8" fmla="*/ 0 w 2719"/>
                  <a:gd name="T9" fmla="*/ 2499 h 5657"/>
                  <a:gd name="T10" fmla="*/ 250 w 2719"/>
                  <a:gd name="T11" fmla="*/ 2718 h 5657"/>
                  <a:gd name="T12" fmla="*/ 468 w 2719"/>
                  <a:gd name="T13" fmla="*/ 2499 h 5657"/>
                  <a:gd name="T14" fmla="*/ 468 w 2719"/>
                  <a:gd name="T15" fmla="*/ 1032 h 5657"/>
                  <a:gd name="T16" fmla="*/ 531 w 2719"/>
                  <a:gd name="T17" fmla="*/ 938 h 5657"/>
                  <a:gd name="T18" fmla="*/ 625 w 2719"/>
                  <a:gd name="T19" fmla="*/ 1032 h 5657"/>
                  <a:gd name="T20" fmla="*/ 625 w 2719"/>
                  <a:gd name="T21" fmla="*/ 2781 h 5657"/>
                  <a:gd name="T22" fmla="*/ 625 w 2719"/>
                  <a:gd name="T23" fmla="*/ 3093 h 5657"/>
                  <a:gd name="T24" fmla="*/ 625 w 2719"/>
                  <a:gd name="T25" fmla="*/ 5312 h 5657"/>
                  <a:gd name="T26" fmla="*/ 937 w 2719"/>
                  <a:gd name="T27" fmla="*/ 5656 h 5657"/>
                  <a:gd name="T28" fmla="*/ 937 w 2719"/>
                  <a:gd name="T29" fmla="*/ 5656 h 5657"/>
                  <a:gd name="T30" fmla="*/ 1218 w 2719"/>
                  <a:gd name="T31" fmla="*/ 5312 h 5657"/>
                  <a:gd name="T32" fmla="*/ 1218 w 2719"/>
                  <a:gd name="T33" fmla="*/ 3156 h 5657"/>
                  <a:gd name="T34" fmla="*/ 1375 w 2719"/>
                  <a:gd name="T35" fmla="*/ 3031 h 5657"/>
                  <a:gd name="T36" fmla="*/ 1531 w 2719"/>
                  <a:gd name="T37" fmla="*/ 3156 h 5657"/>
                  <a:gd name="T38" fmla="*/ 1531 w 2719"/>
                  <a:gd name="T39" fmla="*/ 5312 h 5657"/>
                  <a:gd name="T40" fmla="*/ 1781 w 2719"/>
                  <a:gd name="T41" fmla="*/ 5656 h 5657"/>
                  <a:gd name="T42" fmla="*/ 1781 w 2719"/>
                  <a:gd name="T43" fmla="*/ 5656 h 5657"/>
                  <a:gd name="T44" fmla="*/ 2093 w 2719"/>
                  <a:gd name="T45" fmla="*/ 5312 h 5657"/>
                  <a:gd name="T46" fmla="*/ 2093 w 2719"/>
                  <a:gd name="T47" fmla="*/ 3093 h 5657"/>
                  <a:gd name="T48" fmla="*/ 2093 w 2719"/>
                  <a:gd name="T49" fmla="*/ 2781 h 5657"/>
                  <a:gd name="T50" fmla="*/ 2093 w 2719"/>
                  <a:gd name="T51" fmla="*/ 1032 h 5657"/>
                  <a:gd name="T52" fmla="*/ 2218 w 2719"/>
                  <a:gd name="T53" fmla="*/ 938 h 5657"/>
                  <a:gd name="T54" fmla="*/ 2250 w 2719"/>
                  <a:gd name="T55" fmla="*/ 1032 h 5657"/>
                  <a:gd name="T56" fmla="*/ 2250 w 2719"/>
                  <a:gd name="T57" fmla="*/ 2499 h 5657"/>
                  <a:gd name="T58" fmla="*/ 2468 w 2719"/>
                  <a:gd name="T59" fmla="*/ 2718 h 5657"/>
                  <a:gd name="T60" fmla="*/ 2718 w 2719"/>
                  <a:gd name="T61" fmla="*/ 2499 h 5657"/>
                  <a:gd name="T62" fmla="*/ 2718 w 2719"/>
                  <a:gd name="T63" fmla="*/ 625 h 5657"/>
                  <a:gd name="T64" fmla="*/ 2093 w 2719"/>
                  <a:gd name="T65" fmla="*/ 0 h 56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719" h="5657">
                    <a:moveTo>
                      <a:pt x="2093" y="0"/>
                    </a:moveTo>
                    <a:lnTo>
                      <a:pt x="2093" y="0"/>
                    </a:lnTo>
                    <a:cubicBezTo>
                      <a:pt x="625" y="0"/>
                      <a:pt x="625" y="0"/>
                      <a:pt x="625" y="0"/>
                    </a:cubicBezTo>
                    <a:cubicBezTo>
                      <a:pt x="218" y="0"/>
                      <a:pt x="0" y="188"/>
                      <a:pt x="0" y="625"/>
                    </a:cubicBezTo>
                    <a:cubicBezTo>
                      <a:pt x="0" y="2499"/>
                      <a:pt x="0" y="2499"/>
                      <a:pt x="0" y="2499"/>
                    </a:cubicBezTo>
                    <a:cubicBezTo>
                      <a:pt x="0" y="2624"/>
                      <a:pt x="93" y="2718"/>
                      <a:pt x="250" y="2718"/>
                    </a:cubicBezTo>
                    <a:cubicBezTo>
                      <a:pt x="375" y="2718"/>
                      <a:pt x="468" y="2624"/>
                      <a:pt x="468" y="2499"/>
                    </a:cubicBezTo>
                    <a:cubicBezTo>
                      <a:pt x="468" y="2499"/>
                      <a:pt x="468" y="1188"/>
                      <a:pt x="468" y="1032"/>
                    </a:cubicBezTo>
                    <a:cubicBezTo>
                      <a:pt x="468" y="938"/>
                      <a:pt x="531" y="938"/>
                      <a:pt x="531" y="938"/>
                    </a:cubicBezTo>
                    <a:cubicBezTo>
                      <a:pt x="593" y="938"/>
                      <a:pt x="625" y="938"/>
                      <a:pt x="625" y="1032"/>
                    </a:cubicBezTo>
                    <a:cubicBezTo>
                      <a:pt x="625" y="1188"/>
                      <a:pt x="625" y="2249"/>
                      <a:pt x="625" y="2781"/>
                    </a:cubicBezTo>
                    <a:cubicBezTo>
                      <a:pt x="625" y="3093"/>
                      <a:pt x="625" y="3093"/>
                      <a:pt x="625" y="3093"/>
                    </a:cubicBezTo>
                    <a:cubicBezTo>
                      <a:pt x="625" y="5312"/>
                      <a:pt x="625" y="5312"/>
                      <a:pt x="625" y="5312"/>
                    </a:cubicBezTo>
                    <a:cubicBezTo>
                      <a:pt x="625" y="5468"/>
                      <a:pt x="781" y="5656"/>
                      <a:pt x="937" y="5656"/>
                    </a:cubicBezTo>
                    <a:lnTo>
                      <a:pt x="937" y="5656"/>
                    </a:lnTo>
                    <a:cubicBezTo>
                      <a:pt x="1093" y="5656"/>
                      <a:pt x="1218" y="5468"/>
                      <a:pt x="1218" y="5312"/>
                    </a:cubicBezTo>
                    <a:cubicBezTo>
                      <a:pt x="1218" y="5312"/>
                      <a:pt x="1218" y="3249"/>
                      <a:pt x="1218" y="3156"/>
                    </a:cubicBezTo>
                    <a:cubicBezTo>
                      <a:pt x="1218" y="3031"/>
                      <a:pt x="1250" y="3031"/>
                      <a:pt x="1375" y="3031"/>
                    </a:cubicBezTo>
                    <a:cubicBezTo>
                      <a:pt x="1406" y="3031"/>
                      <a:pt x="1531" y="3031"/>
                      <a:pt x="1531" y="3156"/>
                    </a:cubicBezTo>
                    <a:cubicBezTo>
                      <a:pt x="1531" y="3249"/>
                      <a:pt x="1531" y="5312"/>
                      <a:pt x="1531" y="5312"/>
                    </a:cubicBezTo>
                    <a:cubicBezTo>
                      <a:pt x="1531" y="5468"/>
                      <a:pt x="1562" y="5656"/>
                      <a:pt x="1781" y="5656"/>
                    </a:cubicBezTo>
                    <a:lnTo>
                      <a:pt x="1781" y="5656"/>
                    </a:lnTo>
                    <a:cubicBezTo>
                      <a:pt x="1937" y="5656"/>
                      <a:pt x="2093" y="5468"/>
                      <a:pt x="2093" y="5312"/>
                    </a:cubicBezTo>
                    <a:cubicBezTo>
                      <a:pt x="2093" y="3093"/>
                      <a:pt x="2093" y="3093"/>
                      <a:pt x="2093" y="3093"/>
                    </a:cubicBezTo>
                    <a:cubicBezTo>
                      <a:pt x="2093" y="2781"/>
                      <a:pt x="2093" y="2781"/>
                      <a:pt x="2093" y="2781"/>
                    </a:cubicBezTo>
                    <a:cubicBezTo>
                      <a:pt x="2093" y="2249"/>
                      <a:pt x="2093" y="1188"/>
                      <a:pt x="2093" y="1032"/>
                    </a:cubicBezTo>
                    <a:cubicBezTo>
                      <a:pt x="2093" y="938"/>
                      <a:pt x="2156" y="938"/>
                      <a:pt x="2218" y="938"/>
                    </a:cubicBezTo>
                    <a:cubicBezTo>
                      <a:pt x="2218" y="938"/>
                      <a:pt x="2250" y="938"/>
                      <a:pt x="2250" y="1032"/>
                    </a:cubicBezTo>
                    <a:cubicBezTo>
                      <a:pt x="2250" y="1188"/>
                      <a:pt x="2250" y="2499"/>
                      <a:pt x="2250" y="2499"/>
                    </a:cubicBezTo>
                    <a:cubicBezTo>
                      <a:pt x="2250" y="2624"/>
                      <a:pt x="2375" y="2718"/>
                      <a:pt x="2468" y="2718"/>
                    </a:cubicBezTo>
                    <a:cubicBezTo>
                      <a:pt x="2562" y="2718"/>
                      <a:pt x="2718" y="2624"/>
                      <a:pt x="2718" y="2499"/>
                    </a:cubicBezTo>
                    <a:cubicBezTo>
                      <a:pt x="2718" y="625"/>
                      <a:pt x="2718" y="625"/>
                      <a:pt x="2718" y="625"/>
                    </a:cubicBezTo>
                    <a:cubicBezTo>
                      <a:pt x="2718" y="188"/>
                      <a:pt x="2531" y="0"/>
                      <a:pt x="2093"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638" name="Freeform 4"/>
              <p:cNvSpPr>
                <a:spLocks noChangeArrowheads="1"/>
              </p:cNvSpPr>
              <p:nvPr/>
            </p:nvSpPr>
            <p:spPr bwMode="auto">
              <a:xfrm>
                <a:off x="2626519" y="2203133"/>
                <a:ext cx="382587" cy="360362"/>
              </a:xfrm>
              <a:custGeom>
                <a:avLst/>
                <a:gdLst>
                  <a:gd name="T0" fmla="*/ 532 w 1064"/>
                  <a:gd name="T1" fmla="*/ 0 h 1001"/>
                  <a:gd name="T2" fmla="*/ 532 w 1064"/>
                  <a:gd name="T3" fmla="*/ 0 h 1001"/>
                  <a:gd name="T4" fmla="*/ 0 w 1064"/>
                  <a:gd name="T5" fmla="*/ 531 h 1001"/>
                  <a:gd name="T6" fmla="*/ 532 w 1064"/>
                  <a:gd name="T7" fmla="*/ 1000 h 1001"/>
                  <a:gd name="T8" fmla="*/ 1063 w 1064"/>
                  <a:gd name="T9" fmla="*/ 531 h 1001"/>
                  <a:gd name="T10" fmla="*/ 532 w 1064"/>
                  <a:gd name="T11" fmla="*/ 0 h 1001"/>
                </a:gdLst>
                <a:ahLst/>
                <a:cxnLst>
                  <a:cxn ang="0">
                    <a:pos x="T0" y="T1"/>
                  </a:cxn>
                  <a:cxn ang="0">
                    <a:pos x="T2" y="T3"/>
                  </a:cxn>
                  <a:cxn ang="0">
                    <a:pos x="T4" y="T5"/>
                  </a:cxn>
                  <a:cxn ang="0">
                    <a:pos x="T6" y="T7"/>
                  </a:cxn>
                  <a:cxn ang="0">
                    <a:pos x="T8" y="T9"/>
                  </a:cxn>
                  <a:cxn ang="0">
                    <a:pos x="T10" y="T11"/>
                  </a:cxn>
                </a:cxnLst>
                <a:rect l="0" t="0" r="r" b="b"/>
                <a:pathLst>
                  <a:path w="1064" h="1001">
                    <a:moveTo>
                      <a:pt x="532" y="0"/>
                    </a:moveTo>
                    <a:lnTo>
                      <a:pt x="532" y="0"/>
                    </a:lnTo>
                    <a:cubicBezTo>
                      <a:pt x="219" y="0"/>
                      <a:pt x="0" y="219"/>
                      <a:pt x="0" y="531"/>
                    </a:cubicBezTo>
                    <a:cubicBezTo>
                      <a:pt x="0" y="812"/>
                      <a:pt x="219" y="1000"/>
                      <a:pt x="532" y="1000"/>
                    </a:cubicBezTo>
                    <a:cubicBezTo>
                      <a:pt x="782" y="1000"/>
                      <a:pt x="1063" y="812"/>
                      <a:pt x="1063" y="531"/>
                    </a:cubicBezTo>
                    <a:cubicBezTo>
                      <a:pt x="1063" y="219"/>
                      <a:pt x="782" y="0"/>
                      <a:pt x="532"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639" name="Group 638"/>
            <p:cNvGrpSpPr/>
            <p:nvPr/>
          </p:nvGrpSpPr>
          <p:grpSpPr>
            <a:xfrm>
              <a:off x="10101062" y="9899429"/>
              <a:ext cx="816427" cy="2129616"/>
              <a:chOff x="2323306" y="2203133"/>
              <a:chExt cx="979488" cy="2554287"/>
            </a:xfrm>
            <a:solidFill>
              <a:schemeClr val="bg1">
                <a:lumMod val="85000"/>
              </a:schemeClr>
            </a:solidFill>
          </p:grpSpPr>
          <p:sp>
            <p:nvSpPr>
              <p:cNvPr id="640" name="Freeform 3"/>
              <p:cNvSpPr>
                <a:spLocks noChangeArrowheads="1"/>
              </p:cNvSpPr>
              <p:nvPr/>
            </p:nvSpPr>
            <p:spPr bwMode="auto">
              <a:xfrm>
                <a:off x="2323306" y="2720658"/>
                <a:ext cx="979488" cy="2036762"/>
              </a:xfrm>
              <a:custGeom>
                <a:avLst/>
                <a:gdLst>
                  <a:gd name="T0" fmla="*/ 2093 w 2719"/>
                  <a:gd name="T1" fmla="*/ 0 h 5657"/>
                  <a:gd name="T2" fmla="*/ 2093 w 2719"/>
                  <a:gd name="T3" fmla="*/ 0 h 5657"/>
                  <a:gd name="T4" fmla="*/ 625 w 2719"/>
                  <a:gd name="T5" fmla="*/ 0 h 5657"/>
                  <a:gd name="T6" fmla="*/ 0 w 2719"/>
                  <a:gd name="T7" fmla="*/ 625 h 5657"/>
                  <a:gd name="T8" fmla="*/ 0 w 2719"/>
                  <a:gd name="T9" fmla="*/ 2499 h 5657"/>
                  <a:gd name="T10" fmla="*/ 250 w 2719"/>
                  <a:gd name="T11" fmla="*/ 2718 h 5657"/>
                  <a:gd name="T12" fmla="*/ 468 w 2719"/>
                  <a:gd name="T13" fmla="*/ 2499 h 5657"/>
                  <a:gd name="T14" fmla="*/ 468 w 2719"/>
                  <a:gd name="T15" fmla="*/ 1032 h 5657"/>
                  <a:gd name="T16" fmla="*/ 531 w 2719"/>
                  <a:gd name="T17" fmla="*/ 938 h 5657"/>
                  <a:gd name="T18" fmla="*/ 625 w 2719"/>
                  <a:gd name="T19" fmla="*/ 1032 h 5657"/>
                  <a:gd name="T20" fmla="*/ 625 w 2719"/>
                  <a:gd name="T21" fmla="*/ 2781 h 5657"/>
                  <a:gd name="T22" fmla="*/ 625 w 2719"/>
                  <a:gd name="T23" fmla="*/ 3093 h 5657"/>
                  <a:gd name="T24" fmla="*/ 625 w 2719"/>
                  <a:gd name="T25" fmla="*/ 5312 h 5657"/>
                  <a:gd name="T26" fmla="*/ 937 w 2719"/>
                  <a:gd name="T27" fmla="*/ 5656 h 5657"/>
                  <a:gd name="T28" fmla="*/ 937 w 2719"/>
                  <a:gd name="T29" fmla="*/ 5656 h 5657"/>
                  <a:gd name="T30" fmla="*/ 1218 w 2719"/>
                  <a:gd name="T31" fmla="*/ 5312 h 5657"/>
                  <a:gd name="T32" fmla="*/ 1218 w 2719"/>
                  <a:gd name="T33" fmla="*/ 3156 h 5657"/>
                  <a:gd name="T34" fmla="*/ 1375 w 2719"/>
                  <a:gd name="T35" fmla="*/ 3031 h 5657"/>
                  <a:gd name="T36" fmla="*/ 1531 w 2719"/>
                  <a:gd name="T37" fmla="*/ 3156 h 5657"/>
                  <a:gd name="T38" fmla="*/ 1531 w 2719"/>
                  <a:gd name="T39" fmla="*/ 5312 h 5657"/>
                  <a:gd name="T40" fmla="*/ 1781 w 2719"/>
                  <a:gd name="T41" fmla="*/ 5656 h 5657"/>
                  <a:gd name="T42" fmla="*/ 1781 w 2719"/>
                  <a:gd name="T43" fmla="*/ 5656 h 5657"/>
                  <a:gd name="T44" fmla="*/ 2093 w 2719"/>
                  <a:gd name="T45" fmla="*/ 5312 h 5657"/>
                  <a:gd name="T46" fmla="*/ 2093 w 2719"/>
                  <a:gd name="T47" fmla="*/ 3093 h 5657"/>
                  <a:gd name="T48" fmla="*/ 2093 w 2719"/>
                  <a:gd name="T49" fmla="*/ 2781 h 5657"/>
                  <a:gd name="T50" fmla="*/ 2093 w 2719"/>
                  <a:gd name="T51" fmla="*/ 1032 h 5657"/>
                  <a:gd name="T52" fmla="*/ 2218 w 2719"/>
                  <a:gd name="T53" fmla="*/ 938 h 5657"/>
                  <a:gd name="T54" fmla="*/ 2250 w 2719"/>
                  <a:gd name="T55" fmla="*/ 1032 h 5657"/>
                  <a:gd name="T56" fmla="*/ 2250 w 2719"/>
                  <a:gd name="T57" fmla="*/ 2499 h 5657"/>
                  <a:gd name="T58" fmla="*/ 2468 w 2719"/>
                  <a:gd name="T59" fmla="*/ 2718 h 5657"/>
                  <a:gd name="T60" fmla="*/ 2718 w 2719"/>
                  <a:gd name="T61" fmla="*/ 2499 h 5657"/>
                  <a:gd name="T62" fmla="*/ 2718 w 2719"/>
                  <a:gd name="T63" fmla="*/ 625 h 5657"/>
                  <a:gd name="T64" fmla="*/ 2093 w 2719"/>
                  <a:gd name="T65" fmla="*/ 0 h 56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719" h="5657">
                    <a:moveTo>
                      <a:pt x="2093" y="0"/>
                    </a:moveTo>
                    <a:lnTo>
                      <a:pt x="2093" y="0"/>
                    </a:lnTo>
                    <a:cubicBezTo>
                      <a:pt x="625" y="0"/>
                      <a:pt x="625" y="0"/>
                      <a:pt x="625" y="0"/>
                    </a:cubicBezTo>
                    <a:cubicBezTo>
                      <a:pt x="218" y="0"/>
                      <a:pt x="0" y="188"/>
                      <a:pt x="0" y="625"/>
                    </a:cubicBezTo>
                    <a:cubicBezTo>
                      <a:pt x="0" y="2499"/>
                      <a:pt x="0" y="2499"/>
                      <a:pt x="0" y="2499"/>
                    </a:cubicBezTo>
                    <a:cubicBezTo>
                      <a:pt x="0" y="2624"/>
                      <a:pt x="93" y="2718"/>
                      <a:pt x="250" y="2718"/>
                    </a:cubicBezTo>
                    <a:cubicBezTo>
                      <a:pt x="375" y="2718"/>
                      <a:pt x="468" y="2624"/>
                      <a:pt x="468" y="2499"/>
                    </a:cubicBezTo>
                    <a:cubicBezTo>
                      <a:pt x="468" y="2499"/>
                      <a:pt x="468" y="1188"/>
                      <a:pt x="468" y="1032"/>
                    </a:cubicBezTo>
                    <a:cubicBezTo>
                      <a:pt x="468" y="938"/>
                      <a:pt x="531" y="938"/>
                      <a:pt x="531" y="938"/>
                    </a:cubicBezTo>
                    <a:cubicBezTo>
                      <a:pt x="593" y="938"/>
                      <a:pt x="625" y="938"/>
                      <a:pt x="625" y="1032"/>
                    </a:cubicBezTo>
                    <a:cubicBezTo>
                      <a:pt x="625" y="1188"/>
                      <a:pt x="625" y="2249"/>
                      <a:pt x="625" y="2781"/>
                    </a:cubicBezTo>
                    <a:cubicBezTo>
                      <a:pt x="625" y="3093"/>
                      <a:pt x="625" y="3093"/>
                      <a:pt x="625" y="3093"/>
                    </a:cubicBezTo>
                    <a:cubicBezTo>
                      <a:pt x="625" y="5312"/>
                      <a:pt x="625" y="5312"/>
                      <a:pt x="625" y="5312"/>
                    </a:cubicBezTo>
                    <a:cubicBezTo>
                      <a:pt x="625" y="5468"/>
                      <a:pt x="781" y="5656"/>
                      <a:pt x="937" y="5656"/>
                    </a:cubicBezTo>
                    <a:lnTo>
                      <a:pt x="937" y="5656"/>
                    </a:lnTo>
                    <a:cubicBezTo>
                      <a:pt x="1093" y="5656"/>
                      <a:pt x="1218" y="5468"/>
                      <a:pt x="1218" y="5312"/>
                    </a:cubicBezTo>
                    <a:cubicBezTo>
                      <a:pt x="1218" y="5312"/>
                      <a:pt x="1218" y="3249"/>
                      <a:pt x="1218" y="3156"/>
                    </a:cubicBezTo>
                    <a:cubicBezTo>
                      <a:pt x="1218" y="3031"/>
                      <a:pt x="1250" y="3031"/>
                      <a:pt x="1375" y="3031"/>
                    </a:cubicBezTo>
                    <a:cubicBezTo>
                      <a:pt x="1406" y="3031"/>
                      <a:pt x="1531" y="3031"/>
                      <a:pt x="1531" y="3156"/>
                    </a:cubicBezTo>
                    <a:cubicBezTo>
                      <a:pt x="1531" y="3249"/>
                      <a:pt x="1531" y="5312"/>
                      <a:pt x="1531" y="5312"/>
                    </a:cubicBezTo>
                    <a:cubicBezTo>
                      <a:pt x="1531" y="5468"/>
                      <a:pt x="1562" y="5656"/>
                      <a:pt x="1781" y="5656"/>
                    </a:cubicBezTo>
                    <a:lnTo>
                      <a:pt x="1781" y="5656"/>
                    </a:lnTo>
                    <a:cubicBezTo>
                      <a:pt x="1937" y="5656"/>
                      <a:pt x="2093" y="5468"/>
                      <a:pt x="2093" y="5312"/>
                    </a:cubicBezTo>
                    <a:cubicBezTo>
                      <a:pt x="2093" y="3093"/>
                      <a:pt x="2093" y="3093"/>
                      <a:pt x="2093" y="3093"/>
                    </a:cubicBezTo>
                    <a:cubicBezTo>
                      <a:pt x="2093" y="2781"/>
                      <a:pt x="2093" y="2781"/>
                      <a:pt x="2093" y="2781"/>
                    </a:cubicBezTo>
                    <a:cubicBezTo>
                      <a:pt x="2093" y="2249"/>
                      <a:pt x="2093" y="1188"/>
                      <a:pt x="2093" y="1032"/>
                    </a:cubicBezTo>
                    <a:cubicBezTo>
                      <a:pt x="2093" y="938"/>
                      <a:pt x="2156" y="938"/>
                      <a:pt x="2218" y="938"/>
                    </a:cubicBezTo>
                    <a:cubicBezTo>
                      <a:pt x="2218" y="938"/>
                      <a:pt x="2250" y="938"/>
                      <a:pt x="2250" y="1032"/>
                    </a:cubicBezTo>
                    <a:cubicBezTo>
                      <a:pt x="2250" y="1188"/>
                      <a:pt x="2250" y="2499"/>
                      <a:pt x="2250" y="2499"/>
                    </a:cubicBezTo>
                    <a:cubicBezTo>
                      <a:pt x="2250" y="2624"/>
                      <a:pt x="2375" y="2718"/>
                      <a:pt x="2468" y="2718"/>
                    </a:cubicBezTo>
                    <a:cubicBezTo>
                      <a:pt x="2562" y="2718"/>
                      <a:pt x="2718" y="2624"/>
                      <a:pt x="2718" y="2499"/>
                    </a:cubicBezTo>
                    <a:cubicBezTo>
                      <a:pt x="2718" y="625"/>
                      <a:pt x="2718" y="625"/>
                      <a:pt x="2718" y="625"/>
                    </a:cubicBezTo>
                    <a:cubicBezTo>
                      <a:pt x="2718" y="188"/>
                      <a:pt x="2531" y="0"/>
                      <a:pt x="2093"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641" name="Freeform 4"/>
              <p:cNvSpPr>
                <a:spLocks noChangeArrowheads="1"/>
              </p:cNvSpPr>
              <p:nvPr/>
            </p:nvSpPr>
            <p:spPr bwMode="auto">
              <a:xfrm>
                <a:off x="2626519" y="2203133"/>
                <a:ext cx="382587" cy="360362"/>
              </a:xfrm>
              <a:custGeom>
                <a:avLst/>
                <a:gdLst>
                  <a:gd name="T0" fmla="*/ 532 w 1064"/>
                  <a:gd name="T1" fmla="*/ 0 h 1001"/>
                  <a:gd name="T2" fmla="*/ 532 w 1064"/>
                  <a:gd name="T3" fmla="*/ 0 h 1001"/>
                  <a:gd name="T4" fmla="*/ 0 w 1064"/>
                  <a:gd name="T5" fmla="*/ 531 h 1001"/>
                  <a:gd name="T6" fmla="*/ 532 w 1064"/>
                  <a:gd name="T7" fmla="*/ 1000 h 1001"/>
                  <a:gd name="T8" fmla="*/ 1063 w 1064"/>
                  <a:gd name="T9" fmla="*/ 531 h 1001"/>
                  <a:gd name="T10" fmla="*/ 532 w 1064"/>
                  <a:gd name="T11" fmla="*/ 0 h 1001"/>
                </a:gdLst>
                <a:ahLst/>
                <a:cxnLst>
                  <a:cxn ang="0">
                    <a:pos x="T0" y="T1"/>
                  </a:cxn>
                  <a:cxn ang="0">
                    <a:pos x="T2" y="T3"/>
                  </a:cxn>
                  <a:cxn ang="0">
                    <a:pos x="T4" y="T5"/>
                  </a:cxn>
                  <a:cxn ang="0">
                    <a:pos x="T6" y="T7"/>
                  </a:cxn>
                  <a:cxn ang="0">
                    <a:pos x="T8" y="T9"/>
                  </a:cxn>
                  <a:cxn ang="0">
                    <a:pos x="T10" y="T11"/>
                  </a:cxn>
                </a:cxnLst>
                <a:rect l="0" t="0" r="r" b="b"/>
                <a:pathLst>
                  <a:path w="1064" h="1001">
                    <a:moveTo>
                      <a:pt x="532" y="0"/>
                    </a:moveTo>
                    <a:lnTo>
                      <a:pt x="532" y="0"/>
                    </a:lnTo>
                    <a:cubicBezTo>
                      <a:pt x="219" y="0"/>
                      <a:pt x="0" y="219"/>
                      <a:pt x="0" y="531"/>
                    </a:cubicBezTo>
                    <a:cubicBezTo>
                      <a:pt x="0" y="812"/>
                      <a:pt x="219" y="1000"/>
                      <a:pt x="532" y="1000"/>
                    </a:cubicBezTo>
                    <a:cubicBezTo>
                      <a:pt x="782" y="1000"/>
                      <a:pt x="1063" y="812"/>
                      <a:pt x="1063" y="531"/>
                    </a:cubicBezTo>
                    <a:cubicBezTo>
                      <a:pt x="1063" y="219"/>
                      <a:pt x="782" y="0"/>
                      <a:pt x="532"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642" name="Group 641"/>
            <p:cNvGrpSpPr/>
            <p:nvPr/>
          </p:nvGrpSpPr>
          <p:grpSpPr>
            <a:xfrm>
              <a:off x="7529180" y="7769813"/>
              <a:ext cx="816427" cy="2129616"/>
              <a:chOff x="2323306" y="2203133"/>
              <a:chExt cx="979488" cy="2554287"/>
            </a:xfrm>
            <a:solidFill>
              <a:schemeClr val="bg1">
                <a:lumMod val="85000"/>
              </a:schemeClr>
            </a:solidFill>
          </p:grpSpPr>
          <p:sp>
            <p:nvSpPr>
              <p:cNvPr id="643" name="Freeform 3"/>
              <p:cNvSpPr>
                <a:spLocks noChangeArrowheads="1"/>
              </p:cNvSpPr>
              <p:nvPr/>
            </p:nvSpPr>
            <p:spPr bwMode="auto">
              <a:xfrm>
                <a:off x="2323306" y="2720658"/>
                <a:ext cx="979488" cy="2036762"/>
              </a:xfrm>
              <a:custGeom>
                <a:avLst/>
                <a:gdLst>
                  <a:gd name="T0" fmla="*/ 2093 w 2719"/>
                  <a:gd name="T1" fmla="*/ 0 h 5657"/>
                  <a:gd name="T2" fmla="*/ 2093 w 2719"/>
                  <a:gd name="T3" fmla="*/ 0 h 5657"/>
                  <a:gd name="T4" fmla="*/ 625 w 2719"/>
                  <a:gd name="T5" fmla="*/ 0 h 5657"/>
                  <a:gd name="T6" fmla="*/ 0 w 2719"/>
                  <a:gd name="T7" fmla="*/ 625 h 5657"/>
                  <a:gd name="T8" fmla="*/ 0 w 2719"/>
                  <a:gd name="T9" fmla="*/ 2499 h 5657"/>
                  <a:gd name="T10" fmla="*/ 250 w 2719"/>
                  <a:gd name="T11" fmla="*/ 2718 h 5657"/>
                  <a:gd name="T12" fmla="*/ 468 w 2719"/>
                  <a:gd name="T13" fmla="*/ 2499 h 5657"/>
                  <a:gd name="T14" fmla="*/ 468 w 2719"/>
                  <a:gd name="T15" fmla="*/ 1032 h 5657"/>
                  <a:gd name="T16" fmla="*/ 531 w 2719"/>
                  <a:gd name="T17" fmla="*/ 938 h 5657"/>
                  <a:gd name="T18" fmla="*/ 625 w 2719"/>
                  <a:gd name="T19" fmla="*/ 1032 h 5657"/>
                  <a:gd name="T20" fmla="*/ 625 w 2719"/>
                  <a:gd name="T21" fmla="*/ 2781 h 5657"/>
                  <a:gd name="T22" fmla="*/ 625 w 2719"/>
                  <a:gd name="T23" fmla="*/ 3093 h 5657"/>
                  <a:gd name="T24" fmla="*/ 625 w 2719"/>
                  <a:gd name="T25" fmla="*/ 5312 h 5657"/>
                  <a:gd name="T26" fmla="*/ 937 w 2719"/>
                  <a:gd name="T27" fmla="*/ 5656 h 5657"/>
                  <a:gd name="T28" fmla="*/ 937 w 2719"/>
                  <a:gd name="T29" fmla="*/ 5656 h 5657"/>
                  <a:gd name="T30" fmla="*/ 1218 w 2719"/>
                  <a:gd name="T31" fmla="*/ 5312 h 5657"/>
                  <a:gd name="T32" fmla="*/ 1218 w 2719"/>
                  <a:gd name="T33" fmla="*/ 3156 h 5657"/>
                  <a:gd name="T34" fmla="*/ 1375 w 2719"/>
                  <a:gd name="T35" fmla="*/ 3031 h 5657"/>
                  <a:gd name="T36" fmla="*/ 1531 w 2719"/>
                  <a:gd name="T37" fmla="*/ 3156 h 5657"/>
                  <a:gd name="T38" fmla="*/ 1531 w 2719"/>
                  <a:gd name="T39" fmla="*/ 5312 h 5657"/>
                  <a:gd name="T40" fmla="*/ 1781 w 2719"/>
                  <a:gd name="T41" fmla="*/ 5656 h 5657"/>
                  <a:gd name="T42" fmla="*/ 1781 w 2719"/>
                  <a:gd name="T43" fmla="*/ 5656 h 5657"/>
                  <a:gd name="T44" fmla="*/ 2093 w 2719"/>
                  <a:gd name="T45" fmla="*/ 5312 h 5657"/>
                  <a:gd name="T46" fmla="*/ 2093 w 2719"/>
                  <a:gd name="T47" fmla="*/ 3093 h 5657"/>
                  <a:gd name="T48" fmla="*/ 2093 w 2719"/>
                  <a:gd name="T49" fmla="*/ 2781 h 5657"/>
                  <a:gd name="T50" fmla="*/ 2093 w 2719"/>
                  <a:gd name="T51" fmla="*/ 1032 h 5657"/>
                  <a:gd name="T52" fmla="*/ 2218 w 2719"/>
                  <a:gd name="T53" fmla="*/ 938 h 5657"/>
                  <a:gd name="T54" fmla="*/ 2250 w 2719"/>
                  <a:gd name="T55" fmla="*/ 1032 h 5657"/>
                  <a:gd name="T56" fmla="*/ 2250 w 2719"/>
                  <a:gd name="T57" fmla="*/ 2499 h 5657"/>
                  <a:gd name="T58" fmla="*/ 2468 w 2719"/>
                  <a:gd name="T59" fmla="*/ 2718 h 5657"/>
                  <a:gd name="T60" fmla="*/ 2718 w 2719"/>
                  <a:gd name="T61" fmla="*/ 2499 h 5657"/>
                  <a:gd name="T62" fmla="*/ 2718 w 2719"/>
                  <a:gd name="T63" fmla="*/ 625 h 5657"/>
                  <a:gd name="T64" fmla="*/ 2093 w 2719"/>
                  <a:gd name="T65" fmla="*/ 0 h 56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719" h="5657">
                    <a:moveTo>
                      <a:pt x="2093" y="0"/>
                    </a:moveTo>
                    <a:lnTo>
                      <a:pt x="2093" y="0"/>
                    </a:lnTo>
                    <a:cubicBezTo>
                      <a:pt x="625" y="0"/>
                      <a:pt x="625" y="0"/>
                      <a:pt x="625" y="0"/>
                    </a:cubicBezTo>
                    <a:cubicBezTo>
                      <a:pt x="218" y="0"/>
                      <a:pt x="0" y="188"/>
                      <a:pt x="0" y="625"/>
                    </a:cubicBezTo>
                    <a:cubicBezTo>
                      <a:pt x="0" y="2499"/>
                      <a:pt x="0" y="2499"/>
                      <a:pt x="0" y="2499"/>
                    </a:cubicBezTo>
                    <a:cubicBezTo>
                      <a:pt x="0" y="2624"/>
                      <a:pt x="93" y="2718"/>
                      <a:pt x="250" y="2718"/>
                    </a:cubicBezTo>
                    <a:cubicBezTo>
                      <a:pt x="375" y="2718"/>
                      <a:pt x="468" y="2624"/>
                      <a:pt x="468" y="2499"/>
                    </a:cubicBezTo>
                    <a:cubicBezTo>
                      <a:pt x="468" y="2499"/>
                      <a:pt x="468" y="1188"/>
                      <a:pt x="468" y="1032"/>
                    </a:cubicBezTo>
                    <a:cubicBezTo>
                      <a:pt x="468" y="938"/>
                      <a:pt x="531" y="938"/>
                      <a:pt x="531" y="938"/>
                    </a:cubicBezTo>
                    <a:cubicBezTo>
                      <a:pt x="593" y="938"/>
                      <a:pt x="625" y="938"/>
                      <a:pt x="625" y="1032"/>
                    </a:cubicBezTo>
                    <a:cubicBezTo>
                      <a:pt x="625" y="1188"/>
                      <a:pt x="625" y="2249"/>
                      <a:pt x="625" y="2781"/>
                    </a:cubicBezTo>
                    <a:cubicBezTo>
                      <a:pt x="625" y="3093"/>
                      <a:pt x="625" y="3093"/>
                      <a:pt x="625" y="3093"/>
                    </a:cubicBezTo>
                    <a:cubicBezTo>
                      <a:pt x="625" y="5312"/>
                      <a:pt x="625" y="5312"/>
                      <a:pt x="625" y="5312"/>
                    </a:cubicBezTo>
                    <a:cubicBezTo>
                      <a:pt x="625" y="5468"/>
                      <a:pt x="781" y="5656"/>
                      <a:pt x="937" y="5656"/>
                    </a:cubicBezTo>
                    <a:lnTo>
                      <a:pt x="937" y="5656"/>
                    </a:lnTo>
                    <a:cubicBezTo>
                      <a:pt x="1093" y="5656"/>
                      <a:pt x="1218" y="5468"/>
                      <a:pt x="1218" y="5312"/>
                    </a:cubicBezTo>
                    <a:cubicBezTo>
                      <a:pt x="1218" y="5312"/>
                      <a:pt x="1218" y="3249"/>
                      <a:pt x="1218" y="3156"/>
                    </a:cubicBezTo>
                    <a:cubicBezTo>
                      <a:pt x="1218" y="3031"/>
                      <a:pt x="1250" y="3031"/>
                      <a:pt x="1375" y="3031"/>
                    </a:cubicBezTo>
                    <a:cubicBezTo>
                      <a:pt x="1406" y="3031"/>
                      <a:pt x="1531" y="3031"/>
                      <a:pt x="1531" y="3156"/>
                    </a:cubicBezTo>
                    <a:cubicBezTo>
                      <a:pt x="1531" y="3249"/>
                      <a:pt x="1531" y="5312"/>
                      <a:pt x="1531" y="5312"/>
                    </a:cubicBezTo>
                    <a:cubicBezTo>
                      <a:pt x="1531" y="5468"/>
                      <a:pt x="1562" y="5656"/>
                      <a:pt x="1781" y="5656"/>
                    </a:cubicBezTo>
                    <a:lnTo>
                      <a:pt x="1781" y="5656"/>
                    </a:lnTo>
                    <a:cubicBezTo>
                      <a:pt x="1937" y="5656"/>
                      <a:pt x="2093" y="5468"/>
                      <a:pt x="2093" y="5312"/>
                    </a:cubicBezTo>
                    <a:cubicBezTo>
                      <a:pt x="2093" y="3093"/>
                      <a:pt x="2093" y="3093"/>
                      <a:pt x="2093" y="3093"/>
                    </a:cubicBezTo>
                    <a:cubicBezTo>
                      <a:pt x="2093" y="2781"/>
                      <a:pt x="2093" y="2781"/>
                      <a:pt x="2093" y="2781"/>
                    </a:cubicBezTo>
                    <a:cubicBezTo>
                      <a:pt x="2093" y="2249"/>
                      <a:pt x="2093" y="1188"/>
                      <a:pt x="2093" y="1032"/>
                    </a:cubicBezTo>
                    <a:cubicBezTo>
                      <a:pt x="2093" y="938"/>
                      <a:pt x="2156" y="938"/>
                      <a:pt x="2218" y="938"/>
                    </a:cubicBezTo>
                    <a:cubicBezTo>
                      <a:pt x="2218" y="938"/>
                      <a:pt x="2250" y="938"/>
                      <a:pt x="2250" y="1032"/>
                    </a:cubicBezTo>
                    <a:cubicBezTo>
                      <a:pt x="2250" y="1188"/>
                      <a:pt x="2250" y="2499"/>
                      <a:pt x="2250" y="2499"/>
                    </a:cubicBezTo>
                    <a:cubicBezTo>
                      <a:pt x="2250" y="2624"/>
                      <a:pt x="2375" y="2718"/>
                      <a:pt x="2468" y="2718"/>
                    </a:cubicBezTo>
                    <a:cubicBezTo>
                      <a:pt x="2562" y="2718"/>
                      <a:pt x="2718" y="2624"/>
                      <a:pt x="2718" y="2499"/>
                    </a:cubicBezTo>
                    <a:cubicBezTo>
                      <a:pt x="2718" y="625"/>
                      <a:pt x="2718" y="625"/>
                      <a:pt x="2718" y="625"/>
                    </a:cubicBezTo>
                    <a:cubicBezTo>
                      <a:pt x="2718" y="188"/>
                      <a:pt x="2531" y="0"/>
                      <a:pt x="2093"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644" name="Freeform 4"/>
              <p:cNvSpPr>
                <a:spLocks noChangeArrowheads="1"/>
              </p:cNvSpPr>
              <p:nvPr/>
            </p:nvSpPr>
            <p:spPr bwMode="auto">
              <a:xfrm>
                <a:off x="2626519" y="2203133"/>
                <a:ext cx="382587" cy="360362"/>
              </a:xfrm>
              <a:custGeom>
                <a:avLst/>
                <a:gdLst>
                  <a:gd name="T0" fmla="*/ 532 w 1064"/>
                  <a:gd name="T1" fmla="*/ 0 h 1001"/>
                  <a:gd name="T2" fmla="*/ 532 w 1064"/>
                  <a:gd name="T3" fmla="*/ 0 h 1001"/>
                  <a:gd name="T4" fmla="*/ 0 w 1064"/>
                  <a:gd name="T5" fmla="*/ 531 h 1001"/>
                  <a:gd name="T6" fmla="*/ 532 w 1064"/>
                  <a:gd name="T7" fmla="*/ 1000 h 1001"/>
                  <a:gd name="T8" fmla="*/ 1063 w 1064"/>
                  <a:gd name="T9" fmla="*/ 531 h 1001"/>
                  <a:gd name="T10" fmla="*/ 532 w 1064"/>
                  <a:gd name="T11" fmla="*/ 0 h 1001"/>
                </a:gdLst>
                <a:ahLst/>
                <a:cxnLst>
                  <a:cxn ang="0">
                    <a:pos x="T0" y="T1"/>
                  </a:cxn>
                  <a:cxn ang="0">
                    <a:pos x="T2" y="T3"/>
                  </a:cxn>
                  <a:cxn ang="0">
                    <a:pos x="T4" y="T5"/>
                  </a:cxn>
                  <a:cxn ang="0">
                    <a:pos x="T6" y="T7"/>
                  </a:cxn>
                  <a:cxn ang="0">
                    <a:pos x="T8" y="T9"/>
                  </a:cxn>
                  <a:cxn ang="0">
                    <a:pos x="T10" y="T11"/>
                  </a:cxn>
                </a:cxnLst>
                <a:rect l="0" t="0" r="r" b="b"/>
                <a:pathLst>
                  <a:path w="1064" h="1001">
                    <a:moveTo>
                      <a:pt x="532" y="0"/>
                    </a:moveTo>
                    <a:lnTo>
                      <a:pt x="532" y="0"/>
                    </a:lnTo>
                    <a:cubicBezTo>
                      <a:pt x="219" y="0"/>
                      <a:pt x="0" y="219"/>
                      <a:pt x="0" y="531"/>
                    </a:cubicBezTo>
                    <a:cubicBezTo>
                      <a:pt x="0" y="812"/>
                      <a:pt x="219" y="1000"/>
                      <a:pt x="532" y="1000"/>
                    </a:cubicBezTo>
                    <a:cubicBezTo>
                      <a:pt x="782" y="1000"/>
                      <a:pt x="1063" y="812"/>
                      <a:pt x="1063" y="531"/>
                    </a:cubicBezTo>
                    <a:cubicBezTo>
                      <a:pt x="1063" y="219"/>
                      <a:pt x="782" y="0"/>
                      <a:pt x="532"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645" name="Group 644"/>
            <p:cNvGrpSpPr/>
            <p:nvPr/>
          </p:nvGrpSpPr>
          <p:grpSpPr>
            <a:xfrm>
              <a:off x="8533276" y="7769813"/>
              <a:ext cx="816427" cy="2129616"/>
              <a:chOff x="2323306" y="2203133"/>
              <a:chExt cx="979488" cy="2554287"/>
            </a:xfrm>
            <a:solidFill>
              <a:schemeClr val="bg1">
                <a:lumMod val="85000"/>
              </a:schemeClr>
            </a:solidFill>
          </p:grpSpPr>
          <p:sp>
            <p:nvSpPr>
              <p:cNvPr id="646" name="Freeform 3"/>
              <p:cNvSpPr>
                <a:spLocks noChangeArrowheads="1"/>
              </p:cNvSpPr>
              <p:nvPr/>
            </p:nvSpPr>
            <p:spPr bwMode="auto">
              <a:xfrm>
                <a:off x="2323306" y="2720658"/>
                <a:ext cx="979488" cy="2036762"/>
              </a:xfrm>
              <a:custGeom>
                <a:avLst/>
                <a:gdLst>
                  <a:gd name="T0" fmla="*/ 2093 w 2719"/>
                  <a:gd name="T1" fmla="*/ 0 h 5657"/>
                  <a:gd name="T2" fmla="*/ 2093 w 2719"/>
                  <a:gd name="T3" fmla="*/ 0 h 5657"/>
                  <a:gd name="T4" fmla="*/ 625 w 2719"/>
                  <a:gd name="T5" fmla="*/ 0 h 5657"/>
                  <a:gd name="T6" fmla="*/ 0 w 2719"/>
                  <a:gd name="T7" fmla="*/ 625 h 5657"/>
                  <a:gd name="T8" fmla="*/ 0 w 2719"/>
                  <a:gd name="T9" fmla="*/ 2499 h 5657"/>
                  <a:gd name="T10" fmla="*/ 250 w 2719"/>
                  <a:gd name="T11" fmla="*/ 2718 h 5657"/>
                  <a:gd name="T12" fmla="*/ 468 w 2719"/>
                  <a:gd name="T13" fmla="*/ 2499 h 5657"/>
                  <a:gd name="T14" fmla="*/ 468 w 2719"/>
                  <a:gd name="T15" fmla="*/ 1032 h 5657"/>
                  <a:gd name="T16" fmla="*/ 531 w 2719"/>
                  <a:gd name="T17" fmla="*/ 938 h 5657"/>
                  <a:gd name="T18" fmla="*/ 625 w 2719"/>
                  <a:gd name="T19" fmla="*/ 1032 h 5657"/>
                  <a:gd name="T20" fmla="*/ 625 w 2719"/>
                  <a:gd name="T21" fmla="*/ 2781 h 5657"/>
                  <a:gd name="T22" fmla="*/ 625 w 2719"/>
                  <a:gd name="T23" fmla="*/ 3093 h 5657"/>
                  <a:gd name="T24" fmla="*/ 625 w 2719"/>
                  <a:gd name="T25" fmla="*/ 5312 h 5657"/>
                  <a:gd name="T26" fmla="*/ 937 w 2719"/>
                  <a:gd name="T27" fmla="*/ 5656 h 5657"/>
                  <a:gd name="T28" fmla="*/ 937 w 2719"/>
                  <a:gd name="T29" fmla="*/ 5656 h 5657"/>
                  <a:gd name="T30" fmla="*/ 1218 w 2719"/>
                  <a:gd name="T31" fmla="*/ 5312 h 5657"/>
                  <a:gd name="T32" fmla="*/ 1218 w 2719"/>
                  <a:gd name="T33" fmla="*/ 3156 h 5657"/>
                  <a:gd name="T34" fmla="*/ 1375 w 2719"/>
                  <a:gd name="T35" fmla="*/ 3031 h 5657"/>
                  <a:gd name="T36" fmla="*/ 1531 w 2719"/>
                  <a:gd name="T37" fmla="*/ 3156 h 5657"/>
                  <a:gd name="T38" fmla="*/ 1531 w 2719"/>
                  <a:gd name="T39" fmla="*/ 5312 h 5657"/>
                  <a:gd name="T40" fmla="*/ 1781 w 2719"/>
                  <a:gd name="T41" fmla="*/ 5656 h 5657"/>
                  <a:gd name="T42" fmla="*/ 1781 w 2719"/>
                  <a:gd name="T43" fmla="*/ 5656 h 5657"/>
                  <a:gd name="T44" fmla="*/ 2093 w 2719"/>
                  <a:gd name="T45" fmla="*/ 5312 h 5657"/>
                  <a:gd name="T46" fmla="*/ 2093 w 2719"/>
                  <a:gd name="T47" fmla="*/ 3093 h 5657"/>
                  <a:gd name="T48" fmla="*/ 2093 w 2719"/>
                  <a:gd name="T49" fmla="*/ 2781 h 5657"/>
                  <a:gd name="T50" fmla="*/ 2093 w 2719"/>
                  <a:gd name="T51" fmla="*/ 1032 h 5657"/>
                  <a:gd name="T52" fmla="*/ 2218 w 2719"/>
                  <a:gd name="T53" fmla="*/ 938 h 5657"/>
                  <a:gd name="T54" fmla="*/ 2250 w 2719"/>
                  <a:gd name="T55" fmla="*/ 1032 h 5657"/>
                  <a:gd name="T56" fmla="*/ 2250 w 2719"/>
                  <a:gd name="T57" fmla="*/ 2499 h 5657"/>
                  <a:gd name="T58" fmla="*/ 2468 w 2719"/>
                  <a:gd name="T59" fmla="*/ 2718 h 5657"/>
                  <a:gd name="T60" fmla="*/ 2718 w 2719"/>
                  <a:gd name="T61" fmla="*/ 2499 h 5657"/>
                  <a:gd name="T62" fmla="*/ 2718 w 2719"/>
                  <a:gd name="T63" fmla="*/ 625 h 5657"/>
                  <a:gd name="T64" fmla="*/ 2093 w 2719"/>
                  <a:gd name="T65" fmla="*/ 0 h 56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719" h="5657">
                    <a:moveTo>
                      <a:pt x="2093" y="0"/>
                    </a:moveTo>
                    <a:lnTo>
                      <a:pt x="2093" y="0"/>
                    </a:lnTo>
                    <a:cubicBezTo>
                      <a:pt x="625" y="0"/>
                      <a:pt x="625" y="0"/>
                      <a:pt x="625" y="0"/>
                    </a:cubicBezTo>
                    <a:cubicBezTo>
                      <a:pt x="218" y="0"/>
                      <a:pt x="0" y="188"/>
                      <a:pt x="0" y="625"/>
                    </a:cubicBezTo>
                    <a:cubicBezTo>
                      <a:pt x="0" y="2499"/>
                      <a:pt x="0" y="2499"/>
                      <a:pt x="0" y="2499"/>
                    </a:cubicBezTo>
                    <a:cubicBezTo>
                      <a:pt x="0" y="2624"/>
                      <a:pt x="93" y="2718"/>
                      <a:pt x="250" y="2718"/>
                    </a:cubicBezTo>
                    <a:cubicBezTo>
                      <a:pt x="375" y="2718"/>
                      <a:pt x="468" y="2624"/>
                      <a:pt x="468" y="2499"/>
                    </a:cubicBezTo>
                    <a:cubicBezTo>
                      <a:pt x="468" y="2499"/>
                      <a:pt x="468" y="1188"/>
                      <a:pt x="468" y="1032"/>
                    </a:cubicBezTo>
                    <a:cubicBezTo>
                      <a:pt x="468" y="938"/>
                      <a:pt x="531" y="938"/>
                      <a:pt x="531" y="938"/>
                    </a:cubicBezTo>
                    <a:cubicBezTo>
                      <a:pt x="593" y="938"/>
                      <a:pt x="625" y="938"/>
                      <a:pt x="625" y="1032"/>
                    </a:cubicBezTo>
                    <a:cubicBezTo>
                      <a:pt x="625" y="1188"/>
                      <a:pt x="625" y="2249"/>
                      <a:pt x="625" y="2781"/>
                    </a:cubicBezTo>
                    <a:cubicBezTo>
                      <a:pt x="625" y="3093"/>
                      <a:pt x="625" y="3093"/>
                      <a:pt x="625" y="3093"/>
                    </a:cubicBezTo>
                    <a:cubicBezTo>
                      <a:pt x="625" y="5312"/>
                      <a:pt x="625" y="5312"/>
                      <a:pt x="625" y="5312"/>
                    </a:cubicBezTo>
                    <a:cubicBezTo>
                      <a:pt x="625" y="5468"/>
                      <a:pt x="781" y="5656"/>
                      <a:pt x="937" y="5656"/>
                    </a:cubicBezTo>
                    <a:lnTo>
                      <a:pt x="937" y="5656"/>
                    </a:lnTo>
                    <a:cubicBezTo>
                      <a:pt x="1093" y="5656"/>
                      <a:pt x="1218" y="5468"/>
                      <a:pt x="1218" y="5312"/>
                    </a:cubicBezTo>
                    <a:cubicBezTo>
                      <a:pt x="1218" y="5312"/>
                      <a:pt x="1218" y="3249"/>
                      <a:pt x="1218" y="3156"/>
                    </a:cubicBezTo>
                    <a:cubicBezTo>
                      <a:pt x="1218" y="3031"/>
                      <a:pt x="1250" y="3031"/>
                      <a:pt x="1375" y="3031"/>
                    </a:cubicBezTo>
                    <a:cubicBezTo>
                      <a:pt x="1406" y="3031"/>
                      <a:pt x="1531" y="3031"/>
                      <a:pt x="1531" y="3156"/>
                    </a:cubicBezTo>
                    <a:cubicBezTo>
                      <a:pt x="1531" y="3249"/>
                      <a:pt x="1531" y="5312"/>
                      <a:pt x="1531" y="5312"/>
                    </a:cubicBezTo>
                    <a:cubicBezTo>
                      <a:pt x="1531" y="5468"/>
                      <a:pt x="1562" y="5656"/>
                      <a:pt x="1781" y="5656"/>
                    </a:cubicBezTo>
                    <a:lnTo>
                      <a:pt x="1781" y="5656"/>
                    </a:lnTo>
                    <a:cubicBezTo>
                      <a:pt x="1937" y="5656"/>
                      <a:pt x="2093" y="5468"/>
                      <a:pt x="2093" y="5312"/>
                    </a:cubicBezTo>
                    <a:cubicBezTo>
                      <a:pt x="2093" y="3093"/>
                      <a:pt x="2093" y="3093"/>
                      <a:pt x="2093" y="3093"/>
                    </a:cubicBezTo>
                    <a:cubicBezTo>
                      <a:pt x="2093" y="2781"/>
                      <a:pt x="2093" y="2781"/>
                      <a:pt x="2093" y="2781"/>
                    </a:cubicBezTo>
                    <a:cubicBezTo>
                      <a:pt x="2093" y="2249"/>
                      <a:pt x="2093" y="1188"/>
                      <a:pt x="2093" y="1032"/>
                    </a:cubicBezTo>
                    <a:cubicBezTo>
                      <a:pt x="2093" y="938"/>
                      <a:pt x="2156" y="938"/>
                      <a:pt x="2218" y="938"/>
                    </a:cubicBezTo>
                    <a:cubicBezTo>
                      <a:pt x="2218" y="938"/>
                      <a:pt x="2250" y="938"/>
                      <a:pt x="2250" y="1032"/>
                    </a:cubicBezTo>
                    <a:cubicBezTo>
                      <a:pt x="2250" y="1188"/>
                      <a:pt x="2250" y="2499"/>
                      <a:pt x="2250" y="2499"/>
                    </a:cubicBezTo>
                    <a:cubicBezTo>
                      <a:pt x="2250" y="2624"/>
                      <a:pt x="2375" y="2718"/>
                      <a:pt x="2468" y="2718"/>
                    </a:cubicBezTo>
                    <a:cubicBezTo>
                      <a:pt x="2562" y="2718"/>
                      <a:pt x="2718" y="2624"/>
                      <a:pt x="2718" y="2499"/>
                    </a:cubicBezTo>
                    <a:cubicBezTo>
                      <a:pt x="2718" y="625"/>
                      <a:pt x="2718" y="625"/>
                      <a:pt x="2718" y="625"/>
                    </a:cubicBezTo>
                    <a:cubicBezTo>
                      <a:pt x="2718" y="188"/>
                      <a:pt x="2531" y="0"/>
                      <a:pt x="2093"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647" name="Freeform 4"/>
              <p:cNvSpPr>
                <a:spLocks noChangeArrowheads="1"/>
              </p:cNvSpPr>
              <p:nvPr/>
            </p:nvSpPr>
            <p:spPr bwMode="auto">
              <a:xfrm>
                <a:off x="2626519" y="2203133"/>
                <a:ext cx="382587" cy="360362"/>
              </a:xfrm>
              <a:custGeom>
                <a:avLst/>
                <a:gdLst>
                  <a:gd name="T0" fmla="*/ 532 w 1064"/>
                  <a:gd name="T1" fmla="*/ 0 h 1001"/>
                  <a:gd name="T2" fmla="*/ 532 w 1064"/>
                  <a:gd name="T3" fmla="*/ 0 h 1001"/>
                  <a:gd name="T4" fmla="*/ 0 w 1064"/>
                  <a:gd name="T5" fmla="*/ 531 h 1001"/>
                  <a:gd name="T6" fmla="*/ 532 w 1064"/>
                  <a:gd name="T7" fmla="*/ 1000 h 1001"/>
                  <a:gd name="T8" fmla="*/ 1063 w 1064"/>
                  <a:gd name="T9" fmla="*/ 531 h 1001"/>
                  <a:gd name="T10" fmla="*/ 532 w 1064"/>
                  <a:gd name="T11" fmla="*/ 0 h 1001"/>
                </a:gdLst>
                <a:ahLst/>
                <a:cxnLst>
                  <a:cxn ang="0">
                    <a:pos x="T0" y="T1"/>
                  </a:cxn>
                  <a:cxn ang="0">
                    <a:pos x="T2" y="T3"/>
                  </a:cxn>
                  <a:cxn ang="0">
                    <a:pos x="T4" y="T5"/>
                  </a:cxn>
                  <a:cxn ang="0">
                    <a:pos x="T6" y="T7"/>
                  </a:cxn>
                  <a:cxn ang="0">
                    <a:pos x="T8" y="T9"/>
                  </a:cxn>
                  <a:cxn ang="0">
                    <a:pos x="T10" y="T11"/>
                  </a:cxn>
                </a:cxnLst>
                <a:rect l="0" t="0" r="r" b="b"/>
                <a:pathLst>
                  <a:path w="1064" h="1001">
                    <a:moveTo>
                      <a:pt x="532" y="0"/>
                    </a:moveTo>
                    <a:lnTo>
                      <a:pt x="532" y="0"/>
                    </a:lnTo>
                    <a:cubicBezTo>
                      <a:pt x="219" y="0"/>
                      <a:pt x="0" y="219"/>
                      <a:pt x="0" y="531"/>
                    </a:cubicBezTo>
                    <a:cubicBezTo>
                      <a:pt x="0" y="812"/>
                      <a:pt x="219" y="1000"/>
                      <a:pt x="532" y="1000"/>
                    </a:cubicBezTo>
                    <a:cubicBezTo>
                      <a:pt x="782" y="1000"/>
                      <a:pt x="1063" y="812"/>
                      <a:pt x="1063" y="531"/>
                    </a:cubicBezTo>
                    <a:cubicBezTo>
                      <a:pt x="1063" y="219"/>
                      <a:pt x="782" y="0"/>
                      <a:pt x="532"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648" name="Group 647"/>
            <p:cNvGrpSpPr/>
            <p:nvPr/>
          </p:nvGrpSpPr>
          <p:grpSpPr>
            <a:xfrm>
              <a:off x="9537369" y="7769813"/>
              <a:ext cx="816427" cy="2129616"/>
              <a:chOff x="2323306" y="2203133"/>
              <a:chExt cx="979488" cy="2554287"/>
            </a:xfrm>
            <a:solidFill>
              <a:schemeClr val="bg1">
                <a:lumMod val="85000"/>
              </a:schemeClr>
            </a:solidFill>
          </p:grpSpPr>
          <p:sp>
            <p:nvSpPr>
              <p:cNvPr id="649" name="Freeform 3"/>
              <p:cNvSpPr>
                <a:spLocks noChangeArrowheads="1"/>
              </p:cNvSpPr>
              <p:nvPr/>
            </p:nvSpPr>
            <p:spPr bwMode="auto">
              <a:xfrm>
                <a:off x="2323306" y="2720658"/>
                <a:ext cx="979488" cy="2036762"/>
              </a:xfrm>
              <a:custGeom>
                <a:avLst/>
                <a:gdLst>
                  <a:gd name="T0" fmla="*/ 2093 w 2719"/>
                  <a:gd name="T1" fmla="*/ 0 h 5657"/>
                  <a:gd name="T2" fmla="*/ 2093 w 2719"/>
                  <a:gd name="T3" fmla="*/ 0 h 5657"/>
                  <a:gd name="T4" fmla="*/ 625 w 2719"/>
                  <a:gd name="T5" fmla="*/ 0 h 5657"/>
                  <a:gd name="T6" fmla="*/ 0 w 2719"/>
                  <a:gd name="T7" fmla="*/ 625 h 5657"/>
                  <a:gd name="T8" fmla="*/ 0 w 2719"/>
                  <a:gd name="T9" fmla="*/ 2499 h 5657"/>
                  <a:gd name="T10" fmla="*/ 250 w 2719"/>
                  <a:gd name="T11" fmla="*/ 2718 h 5657"/>
                  <a:gd name="T12" fmla="*/ 468 w 2719"/>
                  <a:gd name="T13" fmla="*/ 2499 h 5657"/>
                  <a:gd name="T14" fmla="*/ 468 w 2719"/>
                  <a:gd name="T15" fmla="*/ 1032 h 5657"/>
                  <a:gd name="T16" fmla="*/ 531 w 2719"/>
                  <a:gd name="T17" fmla="*/ 938 h 5657"/>
                  <a:gd name="T18" fmla="*/ 625 w 2719"/>
                  <a:gd name="T19" fmla="*/ 1032 h 5657"/>
                  <a:gd name="T20" fmla="*/ 625 w 2719"/>
                  <a:gd name="T21" fmla="*/ 2781 h 5657"/>
                  <a:gd name="T22" fmla="*/ 625 w 2719"/>
                  <a:gd name="T23" fmla="*/ 3093 h 5657"/>
                  <a:gd name="T24" fmla="*/ 625 w 2719"/>
                  <a:gd name="T25" fmla="*/ 5312 h 5657"/>
                  <a:gd name="T26" fmla="*/ 937 w 2719"/>
                  <a:gd name="T27" fmla="*/ 5656 h 5657"/>
                  <a:gd name="T28" fmla="*/ 937 w 2719"/>
                  <a:gd name="T29" fmla="*/ 5656 h 5657"/>
                  <a:gd name="T30" fmla="*/ 1218 w 2719"/>
                  <a:gd name="T31" fmla="*/ 5312 h 5657"/>
                  <a:gd name="T32" fmla="*/ 1218 w 2719"/>
                  <a:gd name="T33" fmla="*/ 3156 h 5657"/>
                  <a:gd name="T34" fmla="*/ 1375 w 2719"/>
                  <a:gd name="T35" fmla="*/ 3031 h 5657"/>
                  <a:gd name="T36" fmla="*/ 1531 w 2719"/>
                  <a:gd name="T37" fmla="*/ 3156 h 5657"/>
                  <a:gd name="T38" fmla="*/ 1531 w 2719"/>
                  <a:gd name="T39" fmla="*/ 5312 h 5657"/>
                  <a:gd name="T40" fmla="*/ 1781 w 2719"/>
                  <a:gd name="T41" fmla="*/ 5656 h 5657"/>
                  <a:gd name="T42" fmla="*/ 1781 w 2719"/>
                  <a:gd name="T43" fmla="*/ 5656 h 5657"/>
                  <a:gd name="T44" fmla="*/ 2093 w 2719"/>
                  <a:gd name="T45" fmla="*/ 5312 h 5657"/>
                  <a:gd name="T46" fmla="*/ 2093 w 2719"/>
                  <a:gd name="T47" fmla="*/ 3093 h 5657"/>
                  <a:gd name="T48" fmla="*/ 2093 w 2719"/>
                  <a:gd name="T49" fmla="*/ 2781 h 5657"/>
                  <a:gd name="T50" fmla="*/ 2093 w 2719"/>
                  <a:gd name="T51" fmla="*/ 1032 h 5657"/>
                  <a:gd name="T52" fmla="*/ 2218 w 2719"/>
                  <a:gd name="T53" fmla="*/ 938 h 5657"/>
                  <a:gd name="T54" fmla="*/ 2250 w 2719"/>
                  <a:gd name="T55" fmla="*/ 1032 h 5657"/>
                  <a:gd name="T56" fmla="*/ 2250 w 2719"/>
                  <a:gd name="T57" fmla="*/ 2499 h 5657"/>
                  <a:gd name="T58" fmla="*/ 2468 w 2719"/>
                  <a:gd name="T59" fmla="*/ 2718 h 5657"/>
                  <a:gd name="T60" fmla="*/ 2718 w 2719"/>
                  <a:gd name="T61" fmla="*/ 2499 h 5657"/>
                  <a:gd name="T62" fmla="*/ 2718 w 2719"/>
                  <a:gd name="T63" fmla="*/ 625 h 5657"/>
                  <a:gd name="T64" fmla="*/ 2093 w 2719"/>
                  <a:gd name="T65" fmla="*/ 0 h 56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719" h="5657">
                    <a:moveTo>
                      <a:pt x="2093" y="0"/>
                    </a:moveTo>
                    <a:lnTo>
                      <a:pt x="2093" y="0"/>
                    </a:lnTo>
                    <a:cubicBezTo>
                      <a:pt x="625" y="0"/>
                      <a:pt x="625" y="0"/>
                      <a:pt x="625" y="0"/>
                    </a:cubicBezTo>
                    <a:cubicBezTo>
                      <a:pt x="218" y="0"/>
                      <a:pt x="0" y="188"/>
                      <a:pt x="0" y="625"/>
                    </a:cubicBezTo>
                    <a:cubicBezTo>
                      <a:pt x="0" y="2499"/>
                      <a:pt x="0" y="2499"/>
                      <a:pt x="0" y="2499"/>
                    </a:cubicBezTo>
                    <a:cubicBezTo>
                      <a:pt x="0" y="2624"/>
                      <a:pt x="93" y="2718"/>
                      <a:pt x="250" y="2718"/>
                    </a:cubicBezTo>
                    <a:cubicBezTo>
                      <a:pt x="375" y="2718"/>
                      <a:pt x="468" y="2624"/>
                      <a:pt x="468" y="2499"/>
                    </a:cubicBezTo>
                    <a:cubicBezTo>
                      <a:pt x="468" y="2499"/>
                      <a:pt x="468" y="1188"/>
                      <a:pt x="468" y="1032"/>
                    </a:cubicBezTo>
                    <a:cubicBezTo>
                      <a:pt x="468" y="938"/>
                      <a:pt x="531" y="938"/>
                      <a:pt x="531" y="938"/>
                    </a:cubicBezTo>
                    <a:cubicBezTo>
                      <a:pt x="593" y="938"/>
                      <a:pt x="625" y="938"/>
                      <a:pt x="625" y="1032"/>
                    </a:cubicBezTo>
                    <a:cubicBezTo>
                      <a:pt x="625" y="1188"/>
                      <a:pt x="625" y="2249"/>
                      <a:pt x="625" y="2781"/>
                    </a:cubicBezTo>
                    <a:cubicBezTo>
                      <a:pt x="625" y="3093"/>
                      <a:pt x="625" y="3093"/>
                      <a:pt x="625" y="3093"/>
                    </a:cubicBezTo>
                    <a:cubicBezTo>
                      <a:pt x="625" y="5312"/>
                      <a:pt x="625" y="5312"/>
                      <a:pt x="625" y="5312"/>
                    </a:cubicBezTo>
                    <a:cubicBezTo>
                      <a:pt x="625" y="5468"/>
                      <a:pt x="781" y="5656"/>
                      <a:pt x="937" y="5656"/>
                    </a:cubicBezTo>
                    <a:lnTo>
                      <a:pt x="937" y="5656"/>
                    </a:lnTo>
                    <a:cubicBezTo>
                      <a:pt x="1093" y="5656"/>
                      <a:pt x="1218" y="5468"/>
                      <a:pt x="1218" y="5312"/>
                    </a:cubicBezTo>
                    <a:cubicBezTo>
                      <a:pt x="1218" y="5312"/>
                      <a:pt x="1218" y="3249"/>
                      <a:pt x="1218" y="3156"/>
                    </a:cubicBezTo>
                    <a:cubicBezTo>
                      <a:pt x="1218" y="3031"/>
                      <a:pt x="1250" y="3031"/>
                      <a:pt x="1375" y="3031"/>
                    </a:cubicBezTo>
                    <a:cubicBezTo>
                      <a:pt x="1406" y="3031"/>
                      <a:pt x="1531" y="3031"/>
                      <a:pt x="1531" y="3156"/>
                    </a:cubicBezTo>
                    <a:cubicBezTo>
                      <a:pt x="1531" y="3249"/>
                      <a:pt x="1531" y="5312"/>
                      <a:pt x="1531" y="5312"/>
                    </a:cubicBezTo>
                    <a:cubicBezTo>
                      <a:pt x="1531" y="5468"/>
                      <a:pt x="1562" y="5656"/>
                      <a:pt x="1781" y="5656"/>
                    </a:cubicBezTo>
                    <a:lnTo>
                      <a:pt x="1781" y="5656"/>
                    </a:lnTo>
                    <a:cubicBezTo>
                      <a:pt x="1937" y="5656"/>
                      <a:pt x="2093" y="5468"/>
                      <a:pt x="2093" y="5312"/>
                    </a:cubicBezTo>
                    <a:cubicBezTo>
                      <a:pt x="2093" y="3093"/>
                      <a:pt x="2093" y="3093"/>
                      <a:pt x="2093" y="3093"/>
                    </a:cubicBezTo>
                    <a:cubicBezTo>
                      <a:pt x="2093" y="2781"/>
                      <a:pt x="2093" y="2781"/>
                      <a:pt x="2093" y="2781"/>
                    </a:cubicBezTo>
                    <a:cubicBezTo>
                      <a:pt x="2093" y="2249"/>
                      <a:pt x="2093" y="1188"/>
                      <a:pt x="2093" y="1032"/>
                    </a:cubicBezTo>
                    <a:cubicBezTo>
                      <a:pt x="2093" y="938"/>
                      <a:pt x="2156" y="938"/>
                      <a:pt x="2218" y="938"/>
                    </a:cubicBezTo>
                    <a:cubicBezTo>
                      <a:pt x="2218" y="938"/>
                      <a:pt x="2250" y="938"/>
                      <a:pt x="2250" y="1032"/>
                    </a:cubicBezTo>
                    <a:cubicBezTo>
                      <a:pt x="2250" y="1188"/>
                      <a:pt x="2250" y="2499"/>
                      <a:pt x="2250" y="2499"/>
                    </a:cubicBezTo>
                    <a:cubicBezTo>
                      <a:pt x="2250" y="2624"/>
                      <a:pt x="2375" y="2718"/>
                      <a:pt x="2468" y="2718"/>
                    </a:cubicBezTo>
                    <a:cubicBezTo>
                      <a:pt x="2562" y="2718"/>
                      <a:pt x="2718" y="2624"/>
                      <a:pt x="2718" y="2499"/>
                    </a:cubicBezTo>
                    <a:cubicBezTo>
                      <a:pt x="2718" y="625"/>
                      <a:pt x="2718" y="625"/>
                      <a:pt x="2718" y="625"/>
                    </a:cubicBezTo>
                    <a:cubicBezTo>
                      <a:pt x="2718" y="188"/>
                      <a:pt x="2531" y="0"/>
                      <a:pt x="2093"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650" name="Freeform 4"/>
              <p:cNvSpPr>
                <a:spLocks noChangeArrowheads="1"/>
              </p:cNvSpPr>
              <p:nvPr/>
            </p:nvSpPr>
            <p:spPr bwMode="auto">
              <a:xfrm>
                <a:off x="2626519" y="2203133"/>
                <a:ext cx="382587" cy="360362"/>
              </a:xfrm>
              <a:custGeom>
                <a:avLst/>
                <a:gdLst>
                  <a:gd name="T0" fmla="*/ 532 w 1064"/>
                  <a:gd name="T1" fmla="*/ 0 h 1001"/>
                  <a:gd name="T2" fmla="*/ 532 w 1064"/>
                  <a:gd name="T3" fmla="*/ 0 h 1001"/>
                  <a:gd name="T4" fmla="*/ 0 w 1064"/>
                  <a:gd name="T5" fmla="*/ 531 h 1001"/>
                  <a:gd name="T6" fmla="*/ 532 w 1064"/>
                  <a:gd name="T7" fmla="*/ 1000 h 1001"/>
                  <a:gd name="T8" fmla="*/ 1063 w 1064"/>
                  <a:gd name="T9" fmla="*/ 531 h 1001"/>
                  <a:gd name="T10" fmla="*/ 532 w 1064"/>
                  <a:gd name="T11" fmla="*/ 0 h 1001"/>
                </a:gdLst>
                <a:ahLst/>
                <a:cxnLst>
                  <a:cxn ang="0">
                    <a:pos x="T0" y="T1"/>
                  </a:cxn>
                  <a:cxn ang="0">
                    <a:pos x="T2" y="T3"/>
                  </a:cxn>
                  <a:cxn ang="0">
                    <a:pos x="T4" y="T5"/>
                  </a:cxn>
                  <a:cxn ang="0">
                    <a:pos x="T6" y="T7"/>
                  </a:cxn>
                  <a:cxn ang="0">
                    <a:pos x="T8" y="T9"/>
                  </a:cxn>
                  <a:cxn ang="0">
                    <a:pos x="T10" y="T11"/>
                  </a:cxn>
                </a:cxnLst>
                <a:rect l="0" t="0" r="r" b="b"/>
                <a:pathLst>
                  <a:path w="1064" h="1001">
                    <a:moveTo>
                      <a:pt x="532" y="0"/>
                    </a:moveTo>
                    <a:lnTo>
                      <a:pt x="532" y="0"/>
                    </a:lnTo>
                    <a:cubicBezTo>
                      <a:pt x="219" y="0"/>
                      <a:pt x="0" y="219"/>
                      <a:pt x="0" y="531"/>
                    </a:cubicBezTo>
                    <a:cubicBezTo>
                      <a:pt x="0" y="812"/>
                      <a:pt x="219" y="1000"/>
                      <a:pt x="532" y="1000"/>
                    </a:cubicBezTo>
                    <a:cubicBezTo>
                      <a:pt x="782" y="1000"/>
                      <a:pt x="1063" y="812"/>
                      <a:pt x="1063" y="531"/>
                    </a:cubicBezTo>
                    <a:cubicBezTo>
                      <a:pt x="1063" y="219"/>
                      <a:pt x="782" y="0"/>
                      <a:pt x="532"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651" name="Group 650"/>
            <p:cNvGrpSpPr/>
            <p:nvPr/>
          </p:nvGrpSpPr>
          <p:grpSpPr>
            <a:xfrm>
              <a:off x="8090821" y="5640197"/>
              <a:ext cx="816427" cy="2129616"/>
              <a:chOff x="2323306" y="2203133"/>
              <a:chExt cx="979488" cy="2554287"/>
            </a:xfrm>
          </p:grpSpPr>
          <p:sp>
            <p:nvSpPr>
              <p:cNvPr id="652" name="Freeform 3"/>
              <p:cNvSpPr>
                <a:spLocks noChangeArrowheads="1"/>
              </p:cNvSpPr>
              <p:nvPr/>
            </p:nvSpPr>
            <p:spPr bwMode="auto">
              <a:xfrm>
                <a:off x="2323306" y="2720658"/>
                <a:ext cx="979488" cy="2036762"/>
              </a:xfrm>
              <a:custGeom>
                <a:avLst/>
                <a:gdLst>
                  <a:gd name="T0" fmla="*/ 2093 w 2719"/>
                  <a:gd name="T1" fmla="*/ 0 h 5657"/>
                  <a:gd name="T2" fmla="*/ 2093 w 2719"/>
                  <a:gd name="T3" fmla="*/ 0 h 5657"/>
                  <a:gd name="T4" fmla="*/ 625 w 2719"/>
                  <a:gd name="T5" fmla="*/ 0 h 5657"/>
                  <a:gd name="T6" fmla="*/ 0 w 2719"/>
                  <a:gd name="T7" fmla="*/ 625 h 5657"/>
                  <a:gd name="T8" fmla="*/ 0 w 2719"/>
                  <a:gd name="T9" fmla="*/ 2499 h 5657"/>
                  <a:gd name="T10" fmla="*/ 250 w 2719"/>
                  <a:gd name="T11" fmla="*/ 2718 h 5657"/>
                  <a:gd name="T12" fmla="*/ 468 w 2719"/>
                  <a:gd name="T13" fmla="*/ 2499 h 5657"/>
                  <a:gd name="T14" fmla="*/ 468 w 2719"/>
                  <a:gd name="T15" fmla="*/ 1032 h 5657"/>
                  <a:gd name="T16" fmla="*/ 531 w 2719"/>
                  <a:gd name="T17" fmla="*/ 938 h 5657"/>
                  <a:gd name="T18" fmla="*/ 625 w 2719"/>
                  <a:gd name="T19" fmla="*/ 1032 h 5657"/>
                  <a:gd name="T20" fmla="*/ 625 w 2719"/>
                  <a:gd name="T21" fmla="*/ 2781 h 5657"/>
                  <a:gd name="T22" fmla="*/ 625 w 2719"/>
                  <a:gd name="T23" fmla="*/ 3093 h 5657"/>
                  <a:gd name="T24" fmla="*/ 625 w 2719"/>
                  <a:gd name="T25" fmla="*/ 5312 h 5657"/>
                  <a:gd name="T26" fmla="*/ 937 w 2719"/>
                  <a:gd name="T27" fmla="*/ 5656 h 5657"/>
                  <a:gd name="T28" fmla="*/ 937 w 2719"/>
                  <a:gd name="T29" fmla="*/ 5656 h 5657"/>
                  <a:gd name="T30" fmla="*/ 1218 w 2719"/>
                  <a:gd name="T31" fmla="*/ 5312 h 5657"/>
                  <a:gd name="T32" fmla="*/ 1218 w 2719"/>
                  <a:gd name="T33" fmla="*/ 3156 h 5657"/>
                  <a:gd name="T34" fmla="*/ 1375 w 2719"/>
                  <a:gd name="T35" fmla="*/ 3031 h 5657"/>
                  <a:gd name="T36" fmla="*/ 1531 w 2719"/>
                  <a:gd name="T37" fmla="*/ 3156 h 5657"/>
                  <a:gd name="T38" fmla="*/ 1531 w 2719"/>
                  <a:gd name="T39" fmla="*/ 5312 h 5657"/>
                  <a:gd name="T40" fmla="*/ 1781 w 2719"/>
                  <a:gd name="T41" fmla="*/ 5656 h 5657"/>
                  <a:gd name="T42" fmla="*/ 1781 w 2719"/>
                  <a:gd name="T43" fmla="*/ 5656 h 5657"/>
                  <a:gd name="T44" fmla="*/ 2093 w 2719"/>
                  <a:gd name="T45" fmla="*/ 5312 h 5657"/>
                  <a:gd name="T46" fmla="*/ 2093 w 2719"/>
                  <a:gd name="T47" fmla="*/ 3093 h 5657"/>
                  <a:gd name="T48" fmla="*/ 2093 w 2719"/>
                  <a:gd name="T49" fmla="*/ 2781 h 5657"/>
                  <a:gd name="T50" fmla="*/ 2093 w 2719"/>
                  <a:gd name="T51" fmla="*/ 1032 h 5657"/>
                  <a:gd name="T52" fmla="*/ 2218 w 2719"/>
                  <a:gd name="T53" fmla="*/ 938 h 5657"/>
                  <a:gd name="T54" fmla="*/ 2250 w 2719"/>
                  <a:gd name="T55" fmla="*/ 1032 h 5657"/>
                  <a:gd name="T56" fmla="*/ 2250 w 2719"/>
                  <a:gd name="T57" fmla="*/ 2499 h 5657"/>
                  <a:gd name="T58" fmla="*/ 2468 w 2719"/>
                  <a:gd name="T59" fmla="*/ 2718 h 5657"/>
                  <a:gd name="T60" fmla="*/ 2718 w 2719"/>
                  <a:gd name="T61" fmla="*/ 2499 h 5657"/>
                  <a:gd name="T62" fmla="*/ 2718 w 2719"/>
                  <a:gd name="T63" fmla="*/ 625 h 5657"/>
                  <a:gd name="T64" fmla="*/ 2093 w 2719"/>
                  <a:gd name="T65" fmla="*/ 0 h 56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719" h="5657">
                    <a:moveTo>
                      <a:pt x="2093" y="0"/>
                    </a:moveTo>
                    <a:lnTo>
                      <a:pt x="2093" y="0"/>
                    </a:lnTo>
                    <a:cubicBezTo>
                      <a:pt x="625" y="0"/>
                      <a:pt x="625" y="0"/>
                      <a:pt x="625" y="0"/>
                    </a:cubicBezTo>
                    <a:cubicBezTo>
                      <a:pt x="218" y="0"/>
                      <a:pt x="0" y="188"/>
                      <a:pt x="0" y="625"/>
                    </a:cubicBezTo>
                    <a:cubicBezTo>
                      <a:pt x="0" y="2499"/>
                      <a:pt x="0" y="2499"/>
                      <a:pt x="0" y="2499"/>
                    </a:cubicBezTo>
                    <a:cubicBezTo>
                      <a:pt x="0" y="2624"/>
                      <a:pt x="93" y="2718"/>
                      <a:pt x="250" y="2718"/>
                    </a:cubicBezTo>
                    <a:cubicBezTo>
                      <a:pt x="375" y="2718"/>
                      <a:pt x="468" y="2624"/>
                      <a:pt x="468" y="2499"/>
                    </a:cubicBezTo>
                    <a:cubicBezTo>
                      <a:pt x="468" y="2499"/>
                      <a:pt x="468" y="1188"/>
                      <a:pt x="468" y="1032"/>
                    </a:cubicBezTo>
                    <a:cubicBezTo>
                      <a:pt x="468" y="938"/>
                      <a:pt x="531" y="938"/>
                      <a:pt x="531" y="938"/>
                    </a:cubicBezTo>
                    <a:cubicBezTo>
                      <a:pt x="593" y="938"/>
                      <a:pt x="625" y="938"/>
                      <a:pt x="625" y="1032"/>
                    </a:cubicBezTo>
                    <a:cubicBezTo>
                      <a:pt x="625" y="1188"/>
                      <a:pt x="625" y="2249"/>
                      <a:pt x="625" y="2781"/>
                    </a:cubicBezTo>
                    <a:cubicBezTo>
                      <a:pt x="625" y="3093"/>
                      <a:pt x="625" y="3093"/>
                      <a:pt x="625" y="3093"/>
                    </a:cubicBezTo>
                    <a:cubicBezTo>
                      <a:pt x="625" y="5312"/>
                      <a:pt x="625" y="5312"/>
                      <a:pt x="625" y="5312"/>
                    </a:cubicBezTo>
                    <a:cubicBezTo>
                      <a:pt x="625" y="5468"/>
                      <a:pt x="781" y="5656"/>
                      <a:pt x="937" y="5656"/>
                    </a:cubicBezTo>
                    <a:lnTo>
                      <a:pt x="937" y="5656"/>
                    </a:lnTo>
                    <a:cubicBezTo>
                      <a:pt x="1093" y="5656"/>
                      <a:pt x="1218" y="5468"/>
                      <a:pt x="1218" y="5312"/>
                    </a:cubicBezTo>
                    <a:cubicBezTo>
                      <a:pt x="1218" y="5312"/>
                      <a:pt x="1218" y="3249"/>
                      <a:pt x="1218" y="3156"/>
                    </a:cubicBezTo>
                    <a:cubicBezTo>
                      <a:pt x="1218" y="3031"/>
                      <a:pt x="1250" y="3031"/>
                      <a:pt x="1375" y="3031"/>
                    </a:cubicBezTo>
                    <a:cubicBezTo>
                      <a:pt x="1406" y="3031"/>
                      <a:pt x="1531" y="3031"/>
                      <a:pt x="1531" y="3156"/>
                    </a:cubicBezTo>
                    <a:cubicBezTo>
                      <a:pt x="1531" y="3249"/>
                      <a:pt x="1531" y="5312"/>
                      <a:pt x="1531" y="5312"/>
                    </a:cubicBezTo>
                    <a:cubicBezTo>
                      <a:pt x="1531" y="5468"/>
                      <a:pt x="1562" y="5656"/>
                      <a:pt x="1781" y="5656"/>
                    </a:cubicBezTo>
                    <a:lnTo>
                      <a:pt x="1781" y="5656"/>
                    </a:lnTo>
                    <a:cubicBezTo>
                      <a:pt x="1937" y="5656"/>
                      <a:pt x="2093" y="5468"/>
                      <a:pt x="2093" y="5312"/>
                    </a:cubicBezTo>
                    <a:cubicBezTo>
                      <a:pt x="2093" y="3093"/>
                      <a:pt x="2093" y="3093"/>
                      <a:pt x="2093" y="3093"/>
                    </a:cubicBezTo>
                    <a:cubicBezTo>
                      <a:pt x="2093" y="2781"/>
                      <a:pt x="2093" y="2781"/>
                      <a:pt x="2093" y="2781"/>
                    </a:cubicBezTo>
                    <a:cubicBezTo>
                      <a:pt x="2093" y="2249"/>
                      <a:pt x="2093" y="1188"/>
                      <a:pt x="2093" y="1032"/>
                    </a:cubicBezTo>
                    <a:cubicBezTo>
                      <a:pt x="2093" y="938"/>
                      <a:pt x="2156" y="938"/>
                      <a:pt x="2218" y="938"/>
                    </a:cubicBezTo>
                    <a:cubicBezTo>
                      <a:pt x="2218" y="938"/>
                      <a:pt x="2250" y="938"/>
                      <a:pt x="2250" y="1032"/>
                    </a:cubicBezTo>
                    <a:cubicBezTo>
                      <a:pt x="2250" y="1188"/>
                      <a:pt x="2250" y="2499"/>
                      <a:pt x="2250" y="2499"/>
                    </a:cubicBezTo>
                    <a:cubicBezTo>
                      <a:pt x="2250" y="2624"/>
                      <a:pt x="2375" y="2718"/>
                      <a:pt x="2468" y="2718"/>
                    </a:cubicBezTo>
                    <a:cubicBezTo>
                      <a:pt x="2562" y="2718"/>
                      <a:pt x="2718" y="2624"/>
                      <a:pt x="2718" y="2499"/>
                    </a:cubicBezTo>
                    <a:cubicBezTo>
                      <a:pt x="2718" y="625"/>
                      <a:pt x="2718" y="625"/>
                      <a:pt x="2718" y="625"/>
                    </a:cubicBezTo>
                    <a:cubicBezTo>
                      <a:pt x="2718" y="188"/>
                      <a:pt x="2531" y="0"/>
                      <a:pt x="2093" y="0"/>
                    </a:cubicBezTo>
                  </a:path>
                </a:pathLst>
              </a:custGeom>
              <a:solidFill>
                <a:schemeClr val="accent2"/>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653" name="Freeform 4"/>
              <p:cNvSpPr>
                <a:spLocks noChangeArrowheads="1"/>
              </p:cNvSpPr>
              <p:nvPr/>
            </p:nvSpPr>
            <p:spPr bwMode="auto">
              <a:xfrm>
                <a:off x="2626519" y="2203133"/>
                <a:ext cx="382587" cy="360362"/>
              </a:xfrm>
              <a:custGeom>
                <a:avLst/>
                <a:gdLst>
                  <a:gd name="T0" fmla="*/ 532 w 1064"/>
                  <a:gd name="T1" fmla="*/ 0 h 1001"/>
                  <a:gd name="T2" fmla="*/ 532 w 1064"/>
                  <a:gd name="T3" fmla="*/ 0 h 1001"/>
                  <a:gd name="T4" fmla="*/ 0 w 1064"/>
                  <a:gd name="T5" fmla="*/ 531 h 1001"/>
                  <a:gd name="T6" fmla="*/ 532 w 1064"/>
                  <a:gd name="T7" fmla="*/ 1000 h 1001"/>
                  <a:gd name="T8" fmla="*/ 1063 w 1064"/>
                  <a:gd name="T9" fmla="*/ 531 h 1001"/>
                  <a:gd name="T10" fmla="*/ 532 w 1064"/>
                  <a:gd name="T11" fmla="*/ 0 h 1001"/>
                </a:gdLst>
                <a:ahLst/>
                <a:cxnLst>
                  <a:cxn ang="0">
                    <a:pos x="T0" y="T1"/>
                  </a:cxn>
                  <a:cxn ang="0">
                    <a:pos x="T2" y="T3"/>
                  </a:cxn>
                  <a:cxn ang="0">
                    <a:pos x="T4" y="T5"/>
                  </a:cxn>
                  <a:cxn ang="0">
                    <a:pos x="T6" y="T7"/>
                  </a:cxn>
                  <a:cxn ang="0">
                    <a:pos x="T8" y="T9"/>
                  </a:cxn>
                  <a:cxn ang="0">
                    <a:pos x="T10" y="T11"/>
                  </a:cxn>
                </a:cxnLst>
                <a:rect l="0" t="0" r="r" b="b"/>
                <a:pathLst>
                  <a:path w="1064" h="1001">
                    <a:moveTo>
                      <a:pt x="532" y="0"/>
                    </a:moveTo>
                    <a:lnTo>
                      <a:pt x="532" y="0"/>
                    </a:lnTo>
                    <a:cubicBezTo>
                      <a:pt x="219" y="0"/>
                      <a:pt x="0" y="219"/>
                      <a:pt x="0" y="531"/>
                    </a:cubicBezTo>
                    <a:cubicBezTo>
                      <a:pt x="0" y="812"/>
                      <a:pt x="219" y="1000"/>
                      <a:pt x="532" y="1000"/>
                    </a:cubicBezTo>
                    <a:cubicBezTo>
                      <a:pt x="782" y="1000"/>
                      <a:pt x="1063" y="812"/>
                      <a:pt x="1063" y="531"/>
                    </a:cubicBezTo>
                    <a:cubicBezTo>
                      <a:pt x="1063" y="219"/>
                      <a:pt x="782" y="0"/>
                      <a:pt x="532" y="0"/>
                    </a:cubicBezTo>
                  </a:path>
                </a:pathLst>
              </a:custGeom>
              <a:solidFill>
                <a:schemeClr val="accent2"/>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654" name="Group 653"/>
            <p:cNvGrpSpPr/>
            <p:nvPr/>
          </p:nvGrpSpPr>
          <p:grpSpPr>
            <a:xfrm>
              <a:off x="9094916" y="5640197"/>
              <a:ext cx="816427" cy="2129616"/>
              <a:chOff x="2323306" y="2203133"/>
              <a:chExt cx="979488" cy="2554287"/>
            </a:xfrm>
          </p:grpSpPr>
          <p:sp>
            <p:nvSpPr>
              <p:cNvPr id="655" name="Freeform 3"/>
              <p:cNvSpPr>
                <a:spLocks noChangeArrowheads="1"/>
              </p:cNvSpPr>
              <p:nvPr/>
            </p:nvSpPr>
            <p:spPr bwMode="auto">
              <a:xfrm>
                <a:off x="2323306" y="2720658"/>
                <a:ext cx="979488" cy="2036762"/>
              </a:xfrm>
              <a:custGeom>
                <a:avLst/>
                <a:gdLst>
                  <a:gd name="T0" fmla="*/ 2093 w 2719"/>
                  <a:gd name="T1" fmla="*/ 0 h 5657"/>
                  <a:gd name="T2" fmla="*/ 2093 w 2719"/>
                  <a:gd name="T3" fmla="*/ 0 h 5657"/>
                  <a:gd name="T4" fmla="*/ 625 w 2719"/>
                  <a:gd name="T5" fmla="*/ 0 h 5657"/>
                  <a:gd name="T6" fmla="*/ 0 w 2719"/>
                  <a:gd name="T7" fmla="*/ 625 h 5657"/>
                  <a:gd name="T8" fmla="*/ 0 w 2719"/>
                  <a:gd name="T9" fmla="*/ 2499 h 5657"/>
                  <a:gd name="T10" fmla="*/ 250 w 2719"/>
                  <a:gd name="T11" fmla="*/ 2718 h 5657"/>
                  <a:gd name="T12" fmla="*/ 468 w 2719"/>
                  <a:gd name="T13" fmla="*/ 2499 h 5657"/>
                  <a:gd name="T14" fmla="*/ 468 w 2719"/>
                  <a:gd name="T15" fmla="*/ 1032 h 5657"/>
                  <a:gd name="T16" fmla="*/ 531 w 2719"/>
                  <a:gd name="T17" fmla="*/ 938 h 5657"/>
                  <a:gd name="T18" fmla="*/ 625 w 2719"/>
                  <a:gd name="T19" fmla="*/ 1032 h 5657"/>
                  <a:gd name="T20" fmla="*/ 625 w 2719"/>
                  <a:gd name="T21" fmla="*/ 2781 h 5657"/>
                  <a:gd name="T22" fmla="*/ 625 w 2719"/>
                  <a:gd name="T23" fmla="*/ 3093 h 5657"/>
                  <a:gd name="T24" fmla="*/ 625 w 2719"/>
                  <a:gd name="T25" fmla="*/ 5312 h 5657"/>
                  <a:gd name="T26" fmla="*/ 937 w 2719"/>
                  <a:gd name="T27" fmla="*/ 5656 h 5657"/>
                  <a:gd name="T28" fmla="*/ 937 w 2719"/>
                  <a:gd name="T29" fmla="*/ 5656 h 5657"/>
                  <a:gd name="T30" fmla="*/ 1218 w 2719"/>
                  <a:gd name="T31" fmla="*/ 5312 h 5657"/>
                  <a:gd name="T32" fmla="*/ 1218 w 2719"/>
                  <a:gd name="T33" fmla="*/ 3156 h 5657"/>
                  <a:gd name="T34" fmla="*/ 1375 w 2719"/>
                  <a:gd name="T35" fmla="*/ 3031 h 5657"/>
                  <a:gd name="T36" fmla="*/ 1531 w 2719"/>
                  <a:gd name="T37" fmla="*/ 3156 h 5657"/>
                  <a:gd name="T38" fmla="*/ 1531 w 2719"/>
                  <a:gd name="T39" fmla="*/ 5312 h 5657"/>
                  <a:gd name="T40" fmla="*/ 1781 w 2719"/>
                  <a:gd name="T41" fmla="*/ 5656 h 5657"/>
                  <a:gd name="T42" fmla="*/ 1781 w 2719"/>
                  <a:gd name="T43" fmla="*/ 5656 h 5657"/>
                  <a:gd name="T44" fmla="*/ 2093 w 2719"/>
                  <a:gd name="T45" fmla="*/ 5312 h 5657"/>
                  <a:gd name="T46" fmla="*/ 2093 w 2719"/>
                  <a:gd name="T47" fmla="*/ 3093 h 5657"/>
                  <a:gd name="T48" fmla="*/ 2093 w 2719"/>
                  <a:gd name="T49" fmla="*/ 2781 h 5657"/>
                  <a:gd name="T50" fmla="*/ 2093 w 2719"/>
                  <a:gd name="T51" fmla="*/ 1032 h 5657"/>
                  <a:gd name="T52" fmla="*/ 2218 w 2719"/>
                  <a:gd name="T53" fmla="*/ 938 h 5657"/>
                  <a:gd name="T54" fmla="*/ 2250 w 2719"/>
                  <a:gd name="T55" fmla="*/ 1032 h 5657"/>
                  <a:gd name="T56" fmla="*/ 2250 w 2719"/>
                  <a:gd name="T57" fmla="*/ 2499 h 5657"/>
                  <a:gd name="T58" fmla="*/ 2468 w 2719"/>
                  <a:gd name="T59" fmla="*/ 2718 h 5657"/>
                  <a:gd name="T60" fmla="*/ 2718 w 2719"/>
                  <a:gd name="T61" fmla="*/ 2499 h 5657"/>
                  <a:gd name="T62" fmla="*/ 2718 w 2719"/>
                  <a:gd name="T63" fmla="*/ 625 h 5657"/>
                  <a:gd name="T64" fmla="*/ 2093 w 2719"/>
                  <a:gd name="T65" fmla="*/ 0 h 56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719" h="5657">
                    <a:moveTo>
                      <a:pt x="2093" y="0"/>
                    </a:moveTo>
                    <a:lnTo>
                      <a:pt x="2093" y="0"/>
                    </a:lnTo>
                    <a:cubicBezTo>
                      <a:pt x="625" y="0"/>
                      <a:pt x="625" y="0"/>
                      <a:pt x="625" y="0"/>
                    </a:cubicBezTo>
                    <a:cubicBezTo>
                      <a:pt x="218" y="0"/>
                      <a:pt x="0" y="188"/>
                      <a:pt x="0" y="625"/>
                    </a:cubicBezTo>
                    <a:cubicBezTo>
                      <a:pt x="0" y="2499"/>
                      <a:pt x="0" y="2499"/>
                      <a:pt x="0" y="2499"/>
                    </a:cubicBezTo>
                    <a:cubicBezTo>
                      <a:pt x="0" y="2624"/>
                      <a:pt x="93" y="2718"/>
                      <a:pt x="250" y="2718"/>
                    </a:cubicBezTo>
                    <a:cubicBezTo>
                      <a:pt x="375" y="2718"/>
                      <a:pt x="468" y="2624"/>
                      <a:pt x="468" y="2499"/>
                    </a:cubicBezTo>
                    <a:cubicBezTo>
                      <a:pt x="468" y="2499"/>
                      <a:pt x="468" y="1188"/>
                      <a:pt x="468" y="1032"/>
                    </a:cubicBezTo>
                    <a:cubicBezTo>
                      <a:pt x="468" y="938"/>
                      <a:pt x="531" y="938"/>
                      <a:pt x="531" y="938"/>
                    </a:cubicBezTo>
                    <a:cubicBezTo>
                      <a:pt x="593" y="938"/>
                      <a:pt x="625" y="938"/>
                      <a:pt x="625" y="1032"/>
                    </a:cubicBezTo>
                    <a:cubicBezTo>
                      <a:pt x="625" y="1188"/>
                      <a:pt x="625" y="2249"/>
                      <a:pt x="625" y="2781"/>
                    </a:cubicBezTo>
                    <a:cubicBezTo>
                      <a:pt x="625" y="3093"/>
                      <a:pt x="625" y="3093"/>
                      <a:pt x="625" y="3093"/>
                    </a:cubicBezTo>
                    <a:cubicBezTo>
                      <a:pt x="625" y="5312"/>
                      <a:pt x="625" y="5312"/>
                      <a:pt x="625" y="5312"/>
                    </a:cubicBezTo>
                    <a:cubicBezTo>
                      <a:pt x="625" y="5468"/>
                      <a:pt x="781" y="5656"/>
                      <a:pt x="937" y="5656"/>
                    </a:cubicBezTo>
                    <a:lnTo>
                      <a:pt x="937" y="5656"/>
                    </a:lnTo>
                    <a:cubicBezTo>
                      <a:pt x="1093" y="5656"/>
                      <a:pt x="1218" y="5468"/>
                      <a:pt x="1218" y="5312"/>
                    </a:cubicBezTo>
                    <a:cubicBezTo>
                      <a:pt x="1218" y="5312"/>
                      <a:pt x="1218" y="3249"/>
                      <a:pt x="1218" y="3156"/>
                    </a:cubicBezTo>
                    <a:cubicBezTo>
                      <a:pt x="1218" y="3031"/>
                      <a:pt x="1250" y="3031"/>
                      <a:pt x="1375" y="3031"/>
                    </a:cubicBezTo>
                    <a:cubicBezTo>
                      <a:pt x="1406" y="3031"/>
                      <a:pt x="1531" y="3031"/>
                      <a:pt x="1531" y="3156"/>
                    </a:cubicBezTo>
                    <a:cubicBezTo>
                      <a:pt x="1531" y="3249"/>
                      <a:pt x="1531" y="5312"/>
                      <a:pt x="1531" y="5312"/>
                    </a:cubicBezTo>
                    <a:cubicBezTo>
                      <a:pt x="1531" y="5468"/>
                      <a:pt x="1562" y="5656"/>
                      <a:pt x="1781" y="5656"/>
                    </a:cubicBezTo>
                    <a:lnTo>
                      <a:pt x="1781" y="5656"/>
                    </a:lnTo>
                    <a:cubicBezTo>
                      <a:pt x="1937" y="5656"/>
                      <a:pt x="2093" y="5468"/>
                      <a:pt x="2093" y="5312"/>
                    </a:cubicBezTo>
                    <a:cubicBezTo>
                      <a:pt x="2093" y="3093"/>
                      <a:pt x="2093" y="3093"/>
                      <a:pt x="2093" y="3093"/>
                    </a:cubicBezTo>
                    <a:cubicBezTo>
                      <a:pt x="2093" y="2781"/>
                      <a:pt x="2093" y="2781"/>
                      <a:pt x="2093" y="2781"/>
                    </a:cubicBezTo>
                    <a:cubicBezTo>
                      <a:pt x="2093" y="2249"/>
                      <a:pt x="2093" y="1188"/>
                      <a:pt x="2093" y="1032"/>
                    </a:cubicBezTo>
                    <a:cubicBezTo>
                      <a:pt x="2093" y="938"/>
                      <a:pt x="2156" y="938"/>
                      <a:pt x="2218" y="938"/>
                    </a:cubicBezTo>
                    <a:cubicBezTo>
                      <a:pt x="2218" y="938"/>
                      <a:pt x="2250" y="938"/>
                      <a:pt x="2250" y="1032"/>
                    </a:cubicBezTo>
                    <a:cubicBezTo>
                      <a:pt x="2250" y="1188"/>
                      <a:pt x="2250" y="2499"/>
                      <a:pt x="2250" y="2499"/>
                    </a:cubicBezTo>
                    <a:cubicBezTo>
                      <a:pt x="2250" y="2624"/>
                      <a:pt x="2375" y="2718"/>
                      <a:pt x="2468" y="2718"/>
                    </a:cubicBezTo>
                    <a:cubicBezTo>
                      <a:pt x="2562" y="2718"/>
                      <a:pt x="2718" y="2624"/>
                      <a:pt x="2718" y="2499"/>
                    </a:cubicBezTo>
                    <a:cubicBezTo>
                      <a:pt x="2718" y="625"/>
                      <a:pt x="2718" y="625"/>
                      <a:pt x="2718" y="625"/>
                    </a:cubicBezTo>
                    <a:cubicBezTo>
                      <a:pt x="2718" y="188"/>
                      <a:pt x="2531" y="0"/>
                      <a:pt x="2093" y="0"/>
                    </a:cubicBezTo>
                  </a:path>
                </a:pathLst>
              </a:custGeom>
              <a:solidFill>
                <a:schemeClr val="accent2"/>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656" name="Freeform 4"/>
              <p:cNvSpPr>
                <a:spLocks noChangeArrowheads="1"/>
              </p:cNvSpPr>
              <p:nvPr/>
            </p:nvSpPr>
            <p:spPr bwMode="auto">
              <a:xfrm>
                <a:off x="2626519" y="2203133"/>
                <a:ext cx="382587" cy="360362"/>
              </a:xfrm>
              <a:custGeom>
                <a:avLst/>
                <a:gdLst>
                  <a:gd name="T0" fmla="*/ 532 w 1064"/>
                  <a:gd name="T1" fmla="*/ 0 h 1001"/>
                  <a:gd name="T2" fmla="*/ 532 w 1064"/>
                  <a:gd name="T3" fmla="*/ 0 h 1001"/>
                  <a:gd name="T4" fmla="*/ 0 w 1064"/>
                  <a:gd name="T5" fmla="*/ 531 h 1001"/>
                  <a:gd name="T6" fmla="*/ 532 w 1064"/>
                  <a:gd name="T7" fmla="*/ 1000 h 1001"/>
                  <a:gd name="T8" fmla="*/ 1063 w 1064"/>
                  <a:gd name="T9" fmla="*/ 531 h 1001"/>
                  <a:gd name="T10" fmla="*/ 532 w 1064"/>
                  <a:gd name="T11" fmla="*/ 0 h 1001"/>
                </a:gdLst>
                <a:ahLst/>
                <a:cxnLst>
                  <a:cxn ang="0">
                    <a:pos x="T0" y="T1"/>
                  </a:cxn>
                  <a:cxn ang="0">
                    <a:pos x="T2" y="T3"/>
                  </a:cxn>
                  <a:cxn ang="0">
                    <a:pos x="T4" y="T5"/>
                  </a:cxn>
                  <a:cxn ang="0">
                    <a:pos x="T6" y="T7"/>
                  </a:cxn>
                  <a:cxn ang="0">
                    <a:pos x="T8" y="T9"/>
                  </a:cxn>
                  <a:cxn ang="0">
                    <a:pos x="T10" y="T11"/>
                  </a:cxn>
                </a:cxnLst>
                <a:rect l="0" t="0" r="r" b="b"/>
                <a:pathLst>
                  <a:path w="1064" h="1001">
                    <a:moveTo>
                      <a:pt x="532" y="0"/>
                    </a:moveTo>
                    <a:lnTo>
                      <a:pt x="532" y="0"/>
                    </a:lnTo>
                    <a:cubicBezTo>
                      <a:pt x="219" y="0"/>
                      <a:pt x="0" y="219"/>
                      <a:pt x="0" y="531"/>
                    </a:cubicBezTo>
                    <a:cubicBezTo>
                      <a:pt x="0" y="812"/>
                      <a:pt x="219" y="1000"/>
                      <a:pt x="532" y="1000"/>
                    </a:cubicBezTo>
                    <a:cubicBezTo>
                      <a:pt x="782" y="1000"/>
                      <a:pt x="1063" y="812"/>
                      <a:pt x="1063" y="531"/>
                    </a:cubicBezTo>
                    <a:cubicBezTo>
                      <a:pt x="1063" y="219"/>
                      <a:pt x="782" y="0"/>
                      <a:pt x="532" y="0"/>
                    </a:cubicBezTo>
                  </a:path>
                </a:pathLst>
              </a:custGeom>
              <a:solidFill>
                <a:schemeClr val="accent2"/>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657" name="Group 656"/>
            <p:cNvGrpSpPr/>
            <p:nvPr/>
          </p:nvGrpSpPr>
          <p:grpSpPr>
            <a:xfrm>
              <a:off x="8584113" y="3811032"/>
              <a:ext cx="816427" cy="2129616"/>
              <a:chOff x="2323306" y="2203133"/>
              <a:chExt cx="979488" cy="2554287"/>
            </a:xfrm>
          </p:grpSpPr>
          <p:sp>
            <p:nvSpPr>
              <p:cNvPr id="658" name="Freeform 3"/>
              <p:cNvSpPr>
                <a:spLocks noChangeArrowheads="1"/>
              </p:cNvSpPr>
              <p:nvPr/>
            </p:nvSpPr>
            <p:spPr bwMode="auto">
              <a:xfrm>
                <a:off x="2323306" y="2720658"/>
                <a:ext cx="979488" cy="2036762"/>
              </a:xfrm>
              <a:custGeom>
                <a:avLst/>
                <a:gdLst>
                  <a:gd name="T0" fmla="*/ 2093 w 2719"/>
                  <a:gd name="T1" fmla="*/ 0 h 5657"/>
                  <a:gd name="T2" fmla="*/ 2093 w 2719"/>
                  <a:gd name="T3" fmla="*/ 0 h 5657"/>
                  <a:gd name="T4" fmla="*/ 625 w 2719"/>
                  <a:gd name="T5" fmla="*/ 0 h 5657"/>
                  <a:gd name="T6" fmla="*/ 0 w 2719"/>
                  <a:gd name="T7" fmla="*/ 625 h 5657"/>
                  <a:gd name="T8" fmla="*/ 0 w 2719"/>
                  <a:gd name="T9" fmla="*/ 2499 h 5657"/>
                  <a:gd name="T10" fmla="*/ 250 w 2719"/>
                  <a:gd name="T11" fmla="*/ 2718 h 5657"/>
                  <a:gd name="T12" fmla="*/ 468 w 2719"/>
                  <a:gd name="T13" fmla="*/ 2499 h 5657"/>
                  <a:gd name="T14" fmla="*/ 468 w 2719"/>
                  <a:gd name="T15" fmla="*/ 1032 h 5657"/>
                  <a:gd name="T16" fmla="*/ 531 w 2719"/>
                  <a:gd name="T17" fmla="*/ 938 h 5657"/>
                  <a:gd name="T18" fmla="*/ 625 w 2719"/>
                  <a:gd name="T19" fmla="*/ 1032 h 5657"/>
                  <a:gd name="T20" fmla="*/ 625 w 2719"/>
                  <a:gd name="T21" fmla="*/ 2781 h 5657"/>
                  <a:gd name="T22" fmla="*/ 625 w 2719"/>
                  <a:gd name="T23" fmla="*/ 3093 h 5657"/>
                  <a:gd name="T24" fmla="*/ 625 w 2719"/>
                  <a:gd name="T25" fmla="*/ 5312 h 5657"/>
                  <a:gd name="T26" fmla="*/ 937 w 2719"/>
                  <a:gd name="T27" fmla="*/ 5656 h 5657"/>
                  <a:gd name="T28" fmla="*/ 937 w 2719"/>
                  <a:gd name="T29" fmla="*/ 5656 h 5657"/>
                  <a:gd name="T30" fmla="*/ 1218 w 2719"/>
                  <a:gd name="T31" fmla="*/ 5312 h 5657"/>
                  <a:gd name="T32" fmla="*/ 1218 w 2719"/>
                  <a:gd name="T33" fmla="*/ 3156 h 5657"/>
                  <a:gd name="T34" fmla="*/ 1375 w 2719"/>
                  <a:gd name="T35" fmla="*/ 3031 h 5657"/>
                  <a:gd name="T36" fmla="*/ 1531 w 2719"/>
                  <a:gd name="T37" fmla="*/ 3156 h 5657"/>
                  <a:gd name="T38" fmla="*/ 1531 w 2719"/>
                  <a:gd name="T39" fmla="*/ 5312 h 5657"/>
                  <a:gd name="T40" fmla="*/ 1781 w 2719"/>
                  <a:gd name="T41" fmla="*/ 5656 h 5657"/>
                  <a:gd name="T42" fmla="*/ 1781 w 2719"/>
                  <a:gd name="T43" fmla="*/ 5656 h 5657"/>
                  <a:gd name="T44" fmla="*/ 2093 w 2719"/>
                  <a:gd name="T45" fmla="*/ 5312 h 5657"/>
                  <a:gd name="T46" fmla="*/ 2093 w 2719"/>
                  <a:gd name="T47" fmla="*/ 3093 h 5657"/>
                  <a:gd name="T48" fmla="*/ 2093 w 2719"/>
                  <a:gd name="T49" fmla="*/ 2781 h 5657"/>
                  <a:gd name="T50" fmla="*/ 2093 w 2719"/>
                  <a:gd name="T51" fmla="*/ 1032 h 5657"/>
                  <a:gd name="T52" fmla="*/ 2218 w 2719"/>
                  <a:gd name="T53" fmla="*/ 938 h 5657"/>
                  <a:gd name="T54" fmla="*/ 2250 w 2719"/>
                  <a:gd name="T55" fmla="*/ 1032 h 5657"/>
                  <a:gd name="T56" fmla="*/ 2250 w 2719"/>
                  <a:gd name="T57" fmla="*/ 2499 h 5657"/>
                  <a:gd name="T58" fmla="*/ 2468 w 2719"/>
                  <a:gd name="T59" fmla="*/ 2718 h 5657"/>
                  <a:gd name="T60" fmla="*/ 2718 w 2719"/>
                  <a:gd name="T61" fmla="*/ 2499 h 5657"/>
                  <a:gd name="T62" fmla="*/ 2718 w 2719"/>
                  <a:gd name="T63" fmla="*/ 625 h 5657"/>
                  <a:gd name="T64" fmla="*/ 2093 w 2719"/>
                  <a:gd name="T65" fmla="*/ 0 h 56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719" h="5657">
                    <a:moveTo>
                      <a:pt x="2093" y="0"/>
                    </a:moveTo>
                    <a:lnTo>
                      <a:pt x="2093" y="0"/>
                    </a:lnTo>
                    <a:cubicBezTo>
                      <a:pt x="625" y="0"/>
                      <a:pt x="625" y="0"/>
                      <a:pt x="625" y="0"/>
                    </a:cubicBezTo>
                    <a:cubicBezTo>
                      <a:pt x="218" y="0"/>
                      <a:pt x="0" y="188"/>
                      <a:pt x="0" y="625"/>
                    </a:cubicBezTo>
                    <a:cubicBezTo>
                      <a:pt x="0" y="2499"/>
                      <a:pt x="0" y="2499"/>
                      <a:pt x="0" y="2499"/>
                    </a:cubicBezTo>
                    <a:cubicBezTo>
                      <a:pt x="0" y="2624"/>
                      <a:pt x="93" y="2718"/>
                      <a:pt x="250" y="2718"/>
                    </a:cubicBezTo>
                    <a:cubicBezTo>
                      <a:pt x="375" y="2718"/>
                      <a:pt x="468" y="2624"/>
                      <a:pt x="468" y="2499"/>
                    </a:cubicBezTo>
                    <a:cubicBezTo>
                      <a:pt x="468" y="2499"/>
                      <a:pt x="468" y="1188"/>
                      <a:pt x="468" y="1032"/>
                    </a:cubicBezTo>
                    <a:cubicBezTo>
                      <a:pt x="468" y="938"/>
                      <a:pt x="531" y="938"/>
                      <a:pt x="531" y="938"/>
                    </a:cubicBezTo>
                    <a:cubicBezTo>
                      <a:pt x="593" y="938"/>
                      <a:pt x="625" y="938"/>
                      <a:pt x="625" y="1032"/>
                    </a:cubicBezTo>
                    <a:cubicBezTo>
                      <a:pt x="625" y="1188"/>
                      <a:pt x="625" y="2249"/>
                      <a:pt x="625" y="2781"/>
                    </a:cubicBezTo>
                    <a:cubicBezTo>
                      <a:pt x="625" y="3093"/>
                      <a:pt x="625" y="3093"/>
                      <a:pt x="625" y="3093"/>
                    </a:cubicBezTo>
                    <a:cubicBezTo>
                      <a:pt x="625" y="5312"/>
                      <a:pt x="625" y="5312"/>
                      <a:pt x="625" y="5312"/>
                    </a:cubicBezTo>
                    <a:cubicBezTo>
                      <a:pt x="625" y="5468"/>
                      <a:pt x="781" y="5656"/>
                      <a:pt x="937" y="5656"/>
                    </a:cubicBezTo>
                    <a:lnTo>
                      <a:pt x="937" y="5656"/>
                    </a:lnTo>
                    <a:cubicBezTo>
                      <a:pt x="1093" y="5656"/>
                      <a:pt x="1218" y="5468"/>
                      <a:pt x="1218" y="5312"/>
                    </a:cubicBezTo>
                    <a:cubicBezTo>
                      <a:pt x="1218" y="5312"/>
                      <a:pt x="1218" y="3249"/>
                      <a:pt x="1218" y="3156"/>
                    </a:cubicBezTo>
                    <a:cubicBezTo>
                      <a:pt x="1218" y="3031"/>
                      <a:pt x="1250" y="3031"/>
                      <a:pt x="1375" y="3031"/>
                    </a:cubicBezTo>
                    <a:cubicBezTo>
                      <a:pt x="1406" y="3031"/>
                      <a:pt x="1531" y="3031"/>
                      <a:pt x="1531" y="3156"/>
                    </a:cubicBezTo>
                    <a:cubicBezTo>
                      <a:pt x="1531" y="3249"/>
                      <a:pt x="1531" y="5312"/>
                      <a:pt x="1531" y="5312"/>
                    </a:cubicBezTo>
                    <a:cubicBezTo>
                      <a:pt x="1531" y="5468"/>
                      <a:pt x="1562" y="5656"/>
                      <a:pt x="1781" y="5656"/>
                    </a:cubicBezTo>
                    <a:lnTo>
                      <a:pt x="1781" y="5656"/>
                    </a:lnTo>
                    <a:cubicBezTo>
                      <a:pt x="1937" y="5656"/>
                      <a:pt x="2093" y="5468"/>
                      <a:pt x="2093" y="5312"/>
                    </a:cubicBezTo>
                    <a:cubicBezTo>
                      <a:pt x="2093" y="3093"/>
                      <a:pt x="2093" y="3093"/>
                      <a:pt x="2093" y="3093"/>
                    </a:cubicBezTo>
                    <a:cubicBezTo>
                      <a:pt x="2093" y="2781"/>
                      <a:pt x="2093" y="2781"/>
                      <a:pt x="2093" y="2781"/>
                    </a:cubicBezTo>
                    <a:cubicBezTo>
                      <a:pt x="2093" y="2249"/>
                      <a:pt x="2093" y="1188"/>
                      <a:pt x="2093" y="1032"/>
                    </a:cubicBezTo>
                    <a:cubicBezTo>
                      <a:pt x="2093" y="938"/>
                      <a:pt x="2156" y="938"/>
                      <a:pt x="2218" y="938"/>
                    </a:cubicBezTo>
                    <a:cubicBezTo>
                      <a:pt x="2218" y="938"/>
                      <a:pt x="2250" y="938"/>
                      <a:pt x="2250" y="1032"/>
                    </a:cubicBezTo>
                    <a:cubicBezTo>
                      <a:pt x="2250" y="1188"/>
                      <a:pt x="2250" y="2499"/>
                      <a:pt x="2250" y="2499"/>
                    </a:cubicBezTo>
                    <a:cubicBezTo>
                      <a:pt x="2250" y="2624"/>
                      <a:pt x="2375" y="2718"/>
                      <a:pt x="2468" y="2718"/>
                    </a:cubicBezTo>
                    <a:cubicBezTo>
                      <a:pt x="2562" y="2718"/>
                      <a:pt x="2718" y="2624"/>
                      <a:pt x="2718" y="2499"/>
                    </a:cubicBezTo>
                    <a:cubicBezTo>
                      <a:pt x="2718" y="625"/>
                      <a:pt x="2718" y="625"/>
                      <a:pt x="2718" y="625"/>
                    </a:cubicBezTo>
                    <a:cubicBezTo>
                      <a:pt x="2718" y="188"/>
                      <a:pt x="2531" y="0"/>
                      <a:pt x="2093" y="0"/>
                    </a:cubicBezTo>
                  </a:path>
                </a:pathLst>
              </a:custGeom>
              <a:solidFill>
                <a:schemeClr val="accent2"/>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659" name="Freeform 4"/>
              <p:cNvSpPr>
                <a:spLocks noChangeArrowheads="1"/>
              </p:cNvSpPr>
              <p:nvPr/>
            </p:nvSpPr>
            <p:spPr bwMode="auto">
              <a:xfrm>
                <a:off x="2626519" y="2203133"/>
                <a:ext cx="382587" cy="360362"/>
              </a:xfrm>
              <a:custGeom>
                <a:avLst/>
                <a:gdLst>
                  <a:gd name="T0" fmla="*/ 532 w 1064"/>
                  <a:gd name="T1" fmla="*/ 0 h 1001"/>
                  <a:gd name="T2" fmla="*/ 532 w 1064"/>
                  <a:gd name="T3" fmla="*/ 0 h 1001"/>
                  <a:gd name="T4" fmla="*/ 0 w 1064"/>
                  <a:gd name="T5" fmla="*/ 531 h 1001"/>
                  <a:gd name="T6" fmla="*/ 532 w 1064"/>
                  <a:gd name="T7" fmla="*/ 1000 h 1001"/>
                  <a:gd name="T8" fmla="*/ 1063 w 1064"/>
                  <a:gd name="T9" fmla="*/ 531 h 1001"/>
                  <a:gd name="T10" fmla="*/ 532 w 1064"/>
                  <a:gd name="T11" fmla="*/ 0 h 1001"/>
                </a:gdLst>
                <a:ahLst/>
                <a:cxnLst>
                  <a:cxn ang="0">
                    <a:pos x="T0" y="T1"/>
                  </a:cxn>
                  <a:cxn ang="0">
                    <a:pos x="T2" y="T3"/>
                  </a:cxn>
                  <a:cxn ang="0">
                    <a:pos x="T4" y="T5"/>
                  </a:cxn>
                  <a:cxn ang="0">
                    <a:pos x="T6" y="T7"/>
                  </a:cxn>
                  <a:cxn ang="0">
                    <a:pos x="T8" y="T9"/>
                  </a:cxn>
                  <a:cxn ang="0">
                    <a:pos x="T10" y="T11"/>
                  </a:cxn>
                </a:cxnLst>
                <a:rect l="0" t="0" r="r" b="b"/>
                <a:pathLst>
                  <a:path w="1064" h="1001">
                    <a:moveTo>
                      <a:pt x="532" y="0"/>
                    </a:moveTo>
                    <a:lnTo>
                      <a:pt x="532" y="0"/>
                    </a:lnTo>
                    <a:cubicBezTo>
                      <a:pt x="219" y="0"/>
                      <a:pt x="0" y="219"/>
                      <a:pt x="0" y="531"/>
                    </a:cubicBezTo>
                    <a:cubicBezTo>
                      <a:pt x="0" y="812"/>
                      <a:pt x="219" y="1000"/>
                      <a:pt x="532" y="1000"/>
                    </a:cubicBezTo>
                    <a:cubicBezTo>
                      <a:pt x="782" y="1000"/>
                      <a:pt x="1063" y="812"/>
                      <a:pt x="1063" y="531"/>
                    </a:cubicBezTo>
                    <a:cubicBezTo>
                      <a:pt x="1063" y="219"/>
                      <a:pt x="782" y="0"/>
                      <a:pt x="532" y="0"/>
                    </a:cubicBezTo>
                  </a:path>
                </a:pathLst>
              </a:custGeom>
              <a:solidFill>
                <a:schemeClr val="accent2"/>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660" name="Group 659"/>
            <p:cNvGrpSpPr/>
            <p:nvPr/>
          </p:nvGrpSpPr>
          <p:grpSpPr>
            <a:xfrm>
              <a:off x="13088632" y="9953049"/>
              <a:ext cx="910880" cy="2076008"/>
              <a:chOff x="3672681" y="1899920"/>
              <a:chExt cx="1293813" cy="2947988"/>
            </a:xfrm>
            <a:solidFill>
              <a:schemeClr val="bg1">
                <a:lumMod val="85000"/>
              </a:schemeClr>
            </a:solidFill>
          </p:grpSpPr>
          <p:sp>
            <p:nvSpPr>
              <p:cNvPr id="661" name="Freeform 1"/>
              <p:cNvSpPr>
                <a:spLocks noChangeArrowheads="1"/>
              </p:cNvSpPr>
              <p:nvPr/>
            </p:nvSpPr>
            <p:spPr bwMode="auto">
              <a:xfrm>
                <a:off x="3672681" y="2428558"/>
                <a:ext cx="1293813" cy="2419350"/>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662" name="Freeform 2"/>
              <p:cNvSpPr>
                <a:spLocks noChangeArrowheads="1"/>
              </p:cNvSpPr>
              <p:nvPr/>
            </p:nvSpPr>
            <p:spPr bwMode="auto">
              <a:xfrm>
                <a:off x="4077494" y="1899920"/>
                <a:ext cx="495300" cy="495300"/>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663" name="Group 662"/>
            <p:cNvGrpSpPr/>
            <p:nvPr/>
          </p:nvGrpSpPr>
          <p:grpSpPr>
            <a:xfrm>
              <a:off x="14139457" y="9943225"/>
              <a:ext cx="910880" cy="2076008"/>
              <a:chOff x="3672681" y="1899920"/>
              <a:chExt cx="1293813" cy="2947988"/>
            </a:xfrm>
            <a:solidFill>
              <a:schemeClr val="bg1">
                <a:lumMod val="85000"/>
              </a:schemeClr>
            </a:solidFill>
          </p:grpSpPr>
          <p:sp>
            <p:nvSpPr>
              <p:cNvPr id="664" name="Freeform 1"/>
              <p:cNvSpPr>
                <a:spLocks noChangeArrowheads="1"/>
              </p:cNvSpPr>
              <p:nvPr/>
            </p:nvSpPr>
            <p:spPr bwMode="auto">
              <a:xfrm>
                <a:off x="3672681" y="2428558"/>
                <a:ext cx="1293813" cy="2419350"/>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665" name="Freeform 2"/>
              <p:cNvSpPr>
                <a:spLocks noChangeArrowheads="1"/>
              </p:cNvSpPr>
              <p:nvPr/>
            </p:nvSpPr>
            <p:spPr bwMode="auto">
              <a:xfrm>
                <a:off x="4077494" y="1899920"/>
                <a:ext cx="495300" cy="495300"/>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666" name="Group 665"/>
            <p:cNvGrpSpPr/>
            <p:nvPr/>
          </p:nvGrpSpPr>
          <p:grpSpPr>
            <a:xfrm>
              <a:off x="15239173" y="9943225"/>
              <a:ext cx="910880" cy="2076008"/>
              <a:chOff x="3672681" y="1899920"/>
              <a:chExt cx="1293813" cy="2947988"/>
            </a:xfrm>
            <a:solidFill>
              <a:schemeClr val="bg1">
                <a:lumMod val="85000"/>
              </a:schemeClr>
            </a:solidFill>
          </p:grpSpPr>
          <p:sp>
            <p:nvSpPr>
              <p:cNvPr id="667" name="Freeform 1"/>
              <p:cNvSpPr>
                <a:spLocks noChangeArrowheads="1"/>
              </p:cNvSpPr>
              <p:nvPr/>
            </p:nvSpPr>
            <p:spPr bwMode="auto">
              <a:xfrm>
                <a:off x="3672681" y="2428558"/>
                <a:ext cx="1293813" cy="2419350"/>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668" name="Freeform 2"/>
              <p:cNvSpPr>
                <a:spLocks noChangeArrowheads="1"/>
              </p:cNvSpPr>
              <p:nvPr/>
            </p:nvSpPr>
            <p:spPr bwMode="auto">
              <a:xfrm>
                <a:off x="4077494" y="1899920"/>
                <a:ext cx="495300" cy="495300"/>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669" name="Group 668"/>
            <p:cNvGrpSpPr/>
            <p:nvPr/>
          </p:nvGrpSpPr>
          <p:grpSpPr>
            <a:xfrm>
              <a:off x="16358887" y="9943225"/>
              <a:ext cx="910880" cy="2076008"/>
              <a:chOff x="3672681" y="1899920"/>
              <a:chExt cx="1293813" cy="2947988"/>
            </a:xfrm>
            <a:solidFill>
              <a:schemeClr val="bg1">
                <a:lumMod val="85000"/>
              </a:schemeClr>
            </a:solidFill>
          </p:grpSpPr>
          <p:sp>
            <p:nvSpPr>
              <p:cNvPr id="670" name="Freeform 1"/>
              <p:cNvSpPr>
                <a:spLocks noChangeArrowheads="1"/>
              </p:cNvSpPr>
              <p:nvPr/>
            </p:nvSpPr>
            <p:spPr bwMode="auto">
              <a:xfrm>
                <a:off x="3672681" y="2428558"/>
                <a:ext cx="1293813" cy="2419350"/>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671" name="Freeform 2"/>
              <p:cNvSpPr>
                <a:spLocks noChangeArrowheads="1"/>
              </p:cNvSpPr>
              <p:nvPr/>
            </p:nvSpPr>
            <p:spPr bwMode="auto">
              <a:xfrm>
                <a:off x="4077494" y="1899920"/>
                <a:ext cx="495300" cy="495300"/>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672" name="Group 671"/>
            <p:cNvGrpSpPr/>
            <p:nvPr/>
          </p:nvGrpSpPr>
          <p:grpSpPr>
            <a:xfrm>
              <a:off x="13567425" y="7877041"/>
              <a:ext cx="910880" cy="2076008"/>
              <a:chOff x="3672681" y="1899920"/>
              <a:chExt cx="1293813" cy="2947988"/>
            </a:xfrm>
            <a:solidFill>
              <a:schemeClr val="accent4"/>
            </a:solidFill>
          </p:grpSpPr>
          <p:sp>
            <p:nvSpPr>
              <p:cNvPr id="673" name="Freeform 1"/>
              <p:cNvSpPr>
                <a:spLocks noChangeArrowheads="1"/>
              </p:cNvSpPr>
              <p:nvPr/>
            </p:nvSpPr>
            <p:spPr bwMode="auto">
              <a:xfrm>
                <a:off x="3672681" y="2428558"/>
                <a:ext cx="1293813" cy="2419350"/>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674" name="Freeform 2"/>
              <p:cNvSpPr>
                <a:spLocks noChangeArrowheads="1"/>
              </p:cNvSpPr>
              <p:nvPr/>
            </p:nvSpPr>
            <p:spPr bwMode="auto">
              <a:xfrm>
                <a:off x="4077494" y="1899920"/>
                <a:ext cx="495300" cy="495300"/>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675" name="Group 674"/>
            <p:cNvGrpSpPr/>
            <p:nvPr/>
          </p:nvGrpSpPr>
          <p:grpSpPr>
            <a:xfrm>
              <a:off x="14667135" y="7877041"/>
              <a:ext cx="910880" cy="2076008"/>
              <a:chOff x="3672681" y="1899920"/>
              <a:chExt cx="1293813" cy="2947988"/>
            </a:xfrm>
            <a:solidFill>
              <a:schemeClr val="accent4"/>
            </a:solidFill>
          </p:grpSpPr>
          <p:sp>
            <p:nvSpPr>
              <p:cNvPr id="676" name="Freeform 1"/>
              <p:cNvSpPr>
                <a:spLocks noChangeArrowheads="1"/>
              </p:cNvSpPr>
              <p:nvPr/>
            </p:nvSpPr>
            <p:spPr bwMode="auto">
              <a:xfrm>
                <a:off x="3672681" y="2428558"/>
                <a:ext cx="1293813" cy="2419350"/>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677" name="Freeform 2"/>
              <p:cNvSpPr>
                <a:spLocks noChangeArrowheads="1"/>
              </p:cNvSpPr>
              <p:nvPr/>
            </p:nvSpPr>
            <p:spPr bwMode="auto">
              <a:xfrm>
                <a:off x="4077494" y="1899920"/>
                <a:ext cx="495300" cy="495300"/>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678" name="Group 677"/>
            <p:cNvGrpSpPr/>
            <p:nvPr/>
          </p:nvGrpSpPr>
          <p:grpSpPr>
            <a:xfrm>
              <a:off x="15786854" y="7877041"/>
              <a:ext cx="910880" cy="2076008"/>
              <a:chOff x="3672681" y="1899920"/>
              <a:chExt cx="1293813" cy="2947988"/>
            </a:xfrm>
            <a:solidFill>
              <a:schemeClr val="accent4"/>
            </a:solidFill>
          </p:grpSpPr>
          <p:sp>
            <p:nvSpPr>
              <p:cNvPr id="679" name="Freeform 1"/>
              <p:cNvSpPr>
                <a:spLocks noChangeArrowheads="1"/>
              </p:cNvSpPr>
              <p:nvPr/>
            </p:nvSpPr>
            <p:spPr bwMode="auto">
              <a:xfrm>
                <a:off x="3672681" y="2428558"/>
                <a:ext cx="1293813" cy="2419350"/>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680" name="Freeform 2"/>
              <p:cNvSpPr>
                <a:spLocks noChangeArrowheads="1"/>
              </p:cNvSpPr>
              <p:nvPr/>
            </p:nvSpPr>
            <p:spPr bwMode="auto">
              <a:xfrm>
                <a:off x="4077494" y="1899920"/>
                <a:ext cx="495300" cy="495300"/>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681" name="Group 680"/>
            <p:cNvGrpSpPr/>
            <p:nvPr/>
          </p:nvGrpSpPr>
          <p:grpSpPr>
            <a:xfrm>
              <a:off x="14119454" y="5801033"/>
              <a:ext cx="910880" cy="2076008"/>
              <a:chOff x="3672681" y="1899920"/>
              <a:chExt cx="1293813" cy="2947988"/>
            </a:xfrm>
            <a:solidFill>
              <a:schemeClr val="accent4"/>
            </a:solidFill>
          </p:grpSpPr>
          <p:sp>
            <p:nvSpPr>
              <p:cNvPr id="682" name="Freeform 1"/>
              <p:cNvSpPr>
                <a:spLocks noChangeArrowheads="1"/>
              </p:cNvSpPr>
              <p:nvPr/>
            </p:nvSpPr>
            <p:spPr bwMode="auto">
              <a:xfrm>
                <a:off x="3672681" y="2428558"/>
                <a:ext cx="1293813" cy="2419350"/>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683" name="Freeform 2"/>
              <p:cNvSpPr>
                <a:spLocks noChangeArrowheads="1"/>
              </p:cNvSpPr>
              <p:nvPr/>
            </p:nvSpPr>
            <p:spPr bwMode="auto">
              <a:xfrm>
                <a:off x="4077494" y="1899920"/>
                <a:ext cx="495300" cy="495300"/>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684" name="Group 683"/>
            <p:cNvGrpSpPr/>
            <p:nvPr/>
          </p:nvGrpSpPr>
          <p:grpSpPr>
            <a:xfrm>
              <a:off x="15239173" y="5801033"/>
              <a:ext cx="910880" cy="2076008"/>
              <a:chOff x="3672681" y="1899920"/>
              <a:chExt cx="1293813" cy="2947988"/>
            </a:xfrm>
            <a:solidFill>
              <a:schemeClr val="accent4"/>
            </a:solidFill>
          </p:grpSpPr>
          <p:sp>
            <p:nvSpPr>
              <p:cNvPr id="685" name="Freeform 1"/>
              <p:cNvSpPr>
                <a:spLocks noChangeArrowheads="1"/>
              </p:cNvSpPr>
              <p:nvPr/>
            </p:nvSpPr>
            <p:spPr bwMode="auto">
              <a:xfrm>
                <a:off x="3672681" y="2428558"/>
                <a:ext cx="1293813" cy="2419350"/>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686" name="Freeform 2"/>
              <p:cNvSpPr>
                <a:spLocks noChangeArrowheads="1"/>
              </p:cNvSpPr>
              <p:nvPr/>
            </p:nvSpPr>
            <p:spPr bwMode="auto">
              <a:xfrm>
                <a:off x="4077494" y="1899920"/>
                <a:ext cx="495300" cy="495300"/>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687" name="Group 686"/>
            <p:cNvGrpSpPr/>
            <p:nvPr/>
          </p:nvGrpSpPr>
          <p:grpSpPr>
            <a:xfrm>
              <a:off x="14613291" y="3811041"/>
              <a:ext cx="910880" cy="2076008"/>
              <a:chOff x="3672681" y="1899920"/>
              <a:chExt cx="1293813" cy="2947988"/>
            </a:xfrm>
            <a:solidFill>
              <a:schemeClr val="accent4"/>
            </a:solidFill>
          </p:grpSpPr>
          <p:sp>
            <p:nvSpPr>
              <p:cNvPr id="688" name="Freeform 1"/>
              <p:cNvSpPr>
                <a:spLocks noChangeArrowheads="1"/>
              </p:cNvSpPr>
              <p:nvPr/>
            </p:nvSpPr>
            <p:spPr bwMode="auto">
              <a:xfrm>
                <a:off x="3672681" y="2428558"/>
                <a:ext cx="1293813" cy="2419350"/>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689" name="Freeform 2"/>
              <p:cNvSpPr>
                <a:spLocks noChangeArrowheads="1"/>
              </p:cNvSpPr>
              <p:nvPr/>
            </p:nvSpPr>
            <p:spPr bwMode="auto">
              <a:xfrm>
                <a:off x="4077494" y="1899920"/>
                <a:ext cx="495300" cy="495300"/>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cxnSp>
          <p:nvCxnSpPr>
            <p:cNvPr id="690" name="Straight Connector 689"/>
            <p:cNvCxnSpPr/>
            <p:nvPr/>
          </p:nvCxnSpPr>
          <p:spPr>
            <a:xfrm>
              <a:off x="12201208" y="4696015"/>
              <a:ext cx="0" cy="6147608"/>
            </a:xfrm>
            <a:prstGeom prst="line">
              <a:avLst/>
            </a:prstGeom>
            <a:ln w="12700" cmpd="sng">
              <a:solidFill>
                <a:schemeClr val="bg2"/>
              </a:solidFill>
            </a:ln>
            <a:effectLst/>
          </p:spPr>
          <p:style>
            <a:lnRef idx="2">
              <a:schemeClr val="accent1"/>
            </a:lnRef>
            <a:fillRef idx="0">
              <a:schemeClr val="accent1"/>
            </a:fillRef>
            <a:effectRef idx="1">
              <a:schemeClr val="accent1"/>
            </a:effectRef>
            <a:fontRef idx="minor">
              <a:schemeClr val="tx1"/>
            </a:fontRef>
          </p:style>
        </p:cxnSp>
      </p:grpSp>
      <p:grpSp>
        <p:nvGrpSpPr>
          <p:cNvPr id="14" name="Group 13"/>
          <p:cNvGrpSpPr/>
          <p:nvPr/>
        </p:nvGrpSpPr>
        <p:grpSpPr>
          <a:xfrm>
            <a:off x="11962682" y="8513189"/>
            <a:ext cx="4472743" cy="3205029"/>
            <a:chOff x="2515429" y="3658710"/>
            <a:chExt cx="10195084" cy="7305482"/>
          </a:xfrm>
        </p:grpSpPr>
        <p:grpSp>
          <p:nvGrpSpPr>
            <p:cNvPr id="817" name="Group 816"/>
            <p:cNvGrpSpPr/>
            <p:nvPr/>
          </p:nvGrpSpPr>
          <p:grpSpPr>
            <a:xfrm>
              <a:off x="9670820" y="3658710"/>
              <a:ext cx="2288589" cy="2289185"/>
              <a:chOff x="9158380" y="3435910"/>
              <a:chExt cx="2288589" cy="2289185"/>
            </a:xfrm>
            <a:solidFill>
              <a:schemeClr val="accent5"/>
            </a:solidFill>
          </p:grpSpPr>
          <p:sp>
            <p:nvSpPr>
              <p:cNvPr id="818" name="Freeform 817"/>
              <p:cNvSpPr>
                <a:spLocks noChangeArrowheads="1"/>
              </p:cNvSpPr>
              <p:nvPr/>
            </p:nvSpPr>
            <p:spPr bwMode="auto">
              <a:xfrm>
                <a:off x="9360043" y="3615290"/>
                <a:ext cx="1877678" cy="1878411"/>
              </a:xfrm>
              <a:custGeom>
                <a:avLst/>
                <a:gdLst>
                  <a:gd name="T0" fmla="*/ 10058 w 10059"/>
                  <a:gd name="T1" fmla="*/ 5032 h 10064"/>
                  <a:gd name="T2" fmla="*/ 10058 w 10059"/>
                  <a:gd name="T3" fmla="*/ 5032 h 10064"/>
                  <a:gd name="T4" fmla="*/ 5031 w 10059"/>
                  <a:gd name="T5" fmla="*/ 10063 h 10064"/>
                  <a:gd name="T6" fmla="*/ 0 w 10059"/>
                  <a:gd name="T7" fmla="*/ 5032 h 10064"/>
                  <a:gd name="T8" fmla="*/ 5031 w 10059"/>
                  <a:gd name="T9" fmla="*/ 0 h 10064"/>
                  <a:gd name="T10" fmla="*/ 10058 w 10059"/>
                  <a:gd name="T11" fmla="*/ 5032 h 10064"/>
                </a:gdLst>
                <a:ahLst/>
                <a:cxnLst>
                  <a:cxn ang="0">
                    <a:pos x="T0" y="T1"/>
                  </a:cxn>
                  <a:cxn ang="0">
                    <a:pos x="T2" y="T3"/>
                  </a:cxn>
                  <a:cxn ang="0">
                    <a:pos x="T4" y="T5"/>
                  </a:cxn>
                  <a:cxn ang="0">
                    <a:pos x="T6" y="T7"/>
                  </a:cxn>
                  <a:cxn ang="0">
                    <a:pos x="T8" y="T9"/>
                  </a:cxn>
                  <a:cxn ang="0">
                    <a:pos x="T10" y="T11"/>
                  </a:cxn>
                </a:cxnLst>
                <a:rect l="0" t="0" r="r" b="b"/>
                <a:pathLst>
                  <a:path w="10059" h="10064">
                    <a:moveTo>
                      <a:pt x="10058" y="5032"/>
                    </a:moveTo>
                    <a:lnTo>
                      <a:pt x="10058" y="5032"/>
                    </a:lnTo>
                    <a:cubicBezTo>
                      <a:pt x="10058" y="7808"/>
                      <a:pt x="7807" y="10063"/>
                      <a:pt x="5031" y="10063"/>
                    </a:cubicBezTo>
                    <a:cubicBezTo>
                      <a:pt x="2250" y="10063"/>
                      <a:pt x="0" y="7808"/>
                      <a:pt x="0" y="5032"/>
                    </a:cubicBezTo>
                    <a:cubicBezTo>
                      <a:pt x="0" y="2255"/>
                      <a:pt x="2250" y="0"/>
                      <a:pt x="5031" y="0"/>
                    </a:cubicBezTo>
                    <a:cubicBezTo>
                      <a:pt x="7807" y="0"/>
                      <a:pt x="10058" y="2255"/>
                      <a:pt x="10058" y="5032"/>
                    </a:cubicBezTo>
                  </a:path>
                </a:pathLst>
              </a:custGeom>
              <a:solidFill>
                <a:schemeClr val="bg1">
                  <a:lumMod val="95000"/>
                </a:schemeClr>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p>
            </p:txBody>
          </p:sp>
          <p:grpSp>
            <p:nvGrpSpPr>
              <p:cNvPr id="819" name="Group 818"/>
              <p:cNvGrpSpPr/>
              <p:nvPr/>
            </p:nvGrpSpPr>
            <p:grpSpPr>
              <a:xfrm>
                <a:off x="9158380" y="3435910"/>
                <a:ext cx="2288589" cy="2289185"/>
                <a:chOff x="1119258" y="2257147"/>
                <a:chExt cx="1868076" cy="1868076"/>
              </a:xfrm>
              <a:grpFill/>
            </p:grpSpPr>
            <p:sp>
              <p:nvSpPr>
                <p:cNvPr id="820" name="Freeform 6"/>
                <p:cNvSpPr>
                  <a:spLocks/>
                </p:cNvSpPr>
                <p:nvPr/>
              </p:nvSpPr>
              <p:spPr bwMode="auto">
                <a:xfrm>
                  <a:off x="2495041" y="2394505"/>
                  <a:ext cx="356034" cy="354935"/>
                </a:xfrm>
                <a:custGeom>
                  <a:avLst/>
                  <a:gdLst>
                    <a:gd name="T0" fmla="*/ 207 w 207"/>
                    <a:gd name="T1" fmla="*/ 181 h 206"/>
                    <a:gd name="T2" fmla="*/ 26 w 207"/>
                    <a:gd name="T3" fmla="*/ 0 h 206"/>
                    <a:gd name="T4" fmla="*/ 0 w 207"/>
                    <a:gd name="T5" fmla="*/ 44 h 206"/>
                    <a:gd name="T6" fmla="*/ 163 w 207"/>
                    <a:gd name="T7" fmla="*/ 206 h 206"/>
                    <a:gd name="T8" fmla="*/ 207 w 207"/>
                    <a:gd name="T9" fmla="*/ 181 h 206"/>
                  </a:gdLst>
                  <a:ahLst/>
                  <a:cxnLst>
                    <a:cxn ang="0">
                      <a:pos x="T0" y="T1"/>
                    </a:cxn>
                    <a:cxn ang="0">
                      <a:pos x="T2" y="T3"/>
                    </a:cxn>
                    <a:cxn ang="0">
                      <a:pos x="T4" y="T5"/>
                    </a:cxn>
                    <a:cxn ang="0">
                      <a:pos x="T6" y="T7"/>
                    </a:cxn>
                    <a:cxn ang="0">
                      <a:pos x="T8" y="T9"/>
                    </a:cxn>
                  </a:cxnLst>
                  <a:rect l="0" t="0" r="r" b="b"/>
                  <a:pathLst>
                    <a:path w="207" h="206">
                      <a:moveTo>
                        <a:pt x="207" y="181"/>
                      </a:moveTo>
                      <a:cubicBezTo>
                        <a:pt x="162" y="107"/>
                        <a:pt x="100" y="45"/>
                        <a:pt x="26" y="0"/>
                      </a:cubicBezTo>
                      <a:cubicBezTo>
                        <a:pt x="0" y="44"/>
                        <a:pt x="0" y="44"/>
                        <a:pt x="0" y="44"/>
                      </a:cubicBezTo>
                      <a:cubicBezTo>
                        <a:pt x="66" y="85"/>
                        <a:pt x="122" y="140"/>
                        <a:pt x="163" y="206"/>
                      </a:cubicBezTo>
                      <a:lnTo>
                        <a:pt x="207" y="181"/>
                      </a:lnTo>
                      <a:close/>
                    </a:path>
                  </a:pathLst>
                </a:custGeom>
                <a:grpFill/>
                <a:ln>
                  <a:noFill/>
                </a:ln>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821" name="Freeform 7"/>
                <p:cNvSpPr>
                  <a:spLocks/>
                </p:cNvSpPr>
                <p:nvPr/>
              </p:nvSpPr>
              <p:spPr bwMode="auto">
                <a:xfrm>
                  <a:off x="2075273" y="2257147"/>
                  <a:ext cx="427460" cy="191203"/>
                </a:xfrm>
                <a:custGeom>
                  <a:avLst/>
                  <a:gdLst>
                    <a:gd name="T0" fmla="*/ 0 w 248"/>
                    <a:gd name="T1" fmla="*/ 0 h 111"/>
                    <a:gd name="T2" fmla="*/ 0 w 248"/>
                    <a:gd name="T3" fmla="*/ 51 h 111"/>
                    <a:gd name="T4" fmla="*/ 222 w 248"/>
                    <a:gd name="T5" fmla="*/ 111 h 111"/>
                    <a:gd name="T6" fmla="*/ 248 w 248"/>
                    <a:gd name="T7" fmla="*/ 67 h 111"/>
                    <a:gd name="T8" fmla="*/ 0 w 248"/>
                    <a:gd name="T9" fmla="*/ 0 h 111"/>
                  </a:gdLst>
                  <a:ahLst/>
                  <a:cxnLst>
                    <a:cxn ang="0">
                      <a:pos x="T0" y="T1"/>
                    </a:cxn>
                    <a:cxn ang="0">
                      <a:pos x="T2" y="T3"/>
                    </a:cxn>
                    <a:cxn ang="0">
                      <a:pos x="T4" y="T5"/>
                    </a:cxn>
                    <a:cxn ang="0">
                      <a:pos x="T6" y="T7"/>
                    </a:cxn>
                    <a:cxn ang="0">
                      <a:pos x="T8" y="T9"/>
                    </a:cxn>
                  </a:cxnLst>
                  <a:rect l="0" t="0" r="r" b="b"/>
                  <a:pathLst>
                    <a:path w="248" h="111">
                      <a:moveTo>
                        <a:pt x="0" y="0"/>
                      </a:moveTo>
                      <a:cubicBezTo>
                        <a:pt x="0" y="51"/>
                        <a:pt x="0" y="51"/>
                        <a:pt x="0" y="51"/>
                      </a:cubicBezTo>
                      <a:cubicBezTo>
                        <a:pt x="80" y="53"/>
                        <a:pt x="156" y="75"/>
                        <a:pt x="222" y="111"/>
                      </a:cubicBezTo>
                      <a:cubicBezTo>
                        <a:pt x="248" y="67"/>
                        <a:pt x="248" y="67"/>
                        <a:pt x="248" y="67"/>
                      </a:cubicBezTo>
                      <a:cubicBezTo>
                        <a:pt x="174" y="26"/>
                        <a:pt x="90" y="2"/>
                        <a:pt x="0" y="0"/>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822" name="Freeform 8"/>
                <p:cNvSpPr>
                  <a:spLocks/>
                </p:cNvSpPr>
                <p:nvPr/>
              </p:nvSpPr>
              <p:spPr bwMode="auto">
                <a:xfrm>
                  <a:off x="2796131" y="2743946"/>
                  <a:ext cx="191203" cy="425262"/>
                </a:xfrm>
                <a:custGeom>
                  <a:avLst/>
                  <a:gdLst>
                    <a:gd name="T0" fmla="*/ 45 w 111"/>
                    <a:gd name="T1" fmla="*/ 0 h 247"/>
                    <a:gd name="T2" fmla="*/ 0 w 111"/>
                    <a:gd name="T3" fmla="*/ 26 h 247"/>
                    <a:gd name="T4" fmla="*/ 60 w 111"/>
                    <a:gd name="T5" fmla="*/ 247 h 247"/>
                    <a:gd name="T6" fmla="*/ 111 w 111"/>
                    <a:gd name="T7" fmla="*/ 247 h 247"/>
                    <a:gd name="T8" fmla="*/ 45 w 111"/>
                    <a:gd name="T9" fmla="*/ 0 h 247"/>
                  </a:gdLst>
                  <a:ahLst/>
                  <a:cxnLst>
                    <a:cxn ang="0">
                      <a:pos x="T0" y="T1"/>
                    </a:cxn>
                    <a:cxn ang="0">
                      <a:pos x="T2" y="T3"/>
                    </a:cxn>
                    <a:cxn ang="0">
                      <a:pos x="T4" y="T5"/>
                    </a:cxn>
                    <a:cxn ang="0">
                      <a:pos x="T6" y="T7"/>
                    </a:cxn>
                    <a:cxn ang="0">
                      <a:pos x="T8" y="T9"/>
                    </a:cxn>
                  </a:cxnLst>
                  <a:rect l="0" t="0" r="r" b="b"/>
                  <a:pathLst>
                    <a:path w="111" h="247">
                      <a:moveTo>
                        <a:pt x="45" y="0"/>
                      </a:moveTo>
                      <a:cubicBezTo>
                        <a:pt x="0" y="26"/>
                        <a:pt x="0" y="26"/>
                        <a:pt x="0" y="26"/>
                      </a:cubicBezTo>
                      <a:cubicBezTo>
                        <a:pt x="37" y="92"/>
                        <a:pt x="58" y="167"/>
                        <a:pt x="60" y="247"/>
                      </a:cubicBezTo>
                      <a:cubicBezTo>
                        <a:pt x="111" y="247"/>
                        <a:pt x="111" y="247"/>
                        <a:pt x="111" y="247"/>
                      </a:cubicBezTo>
                      <a:cubicBezTo>
                        <a:pt x="109" y="158"/>
                        <a:pt x="85" y="74"/>
                        <a:pt x="45" y="0"/>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823" name="Freeform 9"/>
                <p:cNvSpPr>
                  <a:spLocks/>
                </p:cNvSpPr>
                <p:nvPr/>
              </p:nvSpPr>
              <p:spPr bwMode="auto">
                <a:xfrm>
                  <a:off x="2796131" y="3213162"/>
                  <a:ext cx="191203" cy="427460"/>
                </a:xfrm>
                <a:custGeom>
                  <a:avLst/>
                  <a:gdLst>
                    <a:gd name="T0" fmla="*/ 60 w 111"/>
                    <a:gd name="T1" fmla="*/ 0 h 248"/>
                    <a:gd name="T2" fmla="*/ 0 w 111"/>
                    <a:gd name="T3" fmla="*/ 222 h 248"/>
                    <a:gd name="T4" fmla="*/ 45 w 111"/>
                    <a:gd name="T5" fmla="*/ 248 h 248"/>
                    <a:gd name="T6" fmla="*/ 111 w 111"/>
                    <a:gd name="T7" fmla="*/ 0 h 248"/>
                    <a:gd name="T8" fmla="*/ 60 w 111"/>
                    <a:gd name="T9" fmla="*/ 0 h 248"/>
                  </a:gdLst>
                  <a:ahLst/>
                  <a:cxnLst>
                    <a:cxn ang="0">
                      <a:pos x="T0" y="T1"/>
                    </a:cxn>
                    <a:cxn ang="0">
                      <a:pos x="T2" y="T3"/>
                    </a:cxn>
                    <a:cxn ang="0">
                      <a:pos x="T4" y="T5"/>
                    </a:cxn>
                    <a:cxn ang="0">
                      <a:pos x="T6" y="T7"/>
                    </a:cxn>
                    <a:cxn ang="0">
                      <a:pos x="T8" y="T9"/>
                    </a:cxn>
                  </a:cxnLst>
                  <a:rect l="0" t="0" r="r" b="b"/>
                  <a:pathLst>
                    <a:path w="111" h="248">
                      <a:moveTo>
                        <a:pt x="60" y="0"/>
                      </a:moveTo>
                      <a:cubicBezTo>
                        <a:pt x="58" y="80"/>
                        <a:pt x="37" y="156"/>
                        <a:pt x="0" y="222"/>
                      </a:cubicBezTo>
                      <a:cubicBezTo>
                        <a:pt x="45" y="248"/>
                        <a:pt x="45" y="248"/>
                        <a:pt x="45" y="248"/>
                      </a:cubicBezTo>
                      <a:cubicBezTo>
                        <a:pt x="85" y="174"/>
                        <a:pt x="109" y="90"/>
                        <a:pt x="111" y="0"/>
                      </a:cubicBezTo>
                      <a:lnTo>
                        <a:pt x="60" y="0"/>
                      </a:lnTo>
                      <a:close/>
                    </a:path>
                  </a:pathLst>
                </a:custGeom>
                <a:grpFill/>
                <a:ln>
                  <a:noFill/>
                </a:ln>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824" name="Freeform 10"/>
                <p:cNvSpPr>
                  <a:spLocks/>
                </p:cNvSpPr>
                <p:nvPr/>
              </p:nvSpPr>
              <p:spPr bwMode="auto">
                <a:xfrm>
                  <a:off x="2495041" y="3632930"/>
                  <a:ext cx="356034" cy="356034"/>
                </a:xfrm>
                <a:custGeom>
                  <a:avLst/>
                  <a:gdLst>
                    <a:gd name="T0" fmla="*/ 207 w 207"/>
                    <a:gd name="T1" fmla="*/ 26 h 207"/>
                    <a:gd name="T2" fmla="*/ 163 w 207"/>
                    <a:gd name="T3" fmla="*/ 0 h 207"/>
                    <a:gd name="T4" fmla="*/ 0 w 207"/>
                    <a:gd name="T5" fmla="*/ 163 h 207"/>
                    <a:gd name="T6" fmla="*/ 26 w 207"/>
                    <a:gd name="T7" fmla="*/ 207 h 207"/>
                    <a:gd name="T8" fmla="*/ 207 w 207"/>
                    <a:gd name="T9" fmla="*/ 26 h 207"/>
                  </a:gdLst>
                  <a:ahLst/>
                  <a:cxnLst>
                    <a:cxn ang="0">
                      <a:pos x="T0" y="T1"/>
                    </a:cxn>
                    <a:cxn ang="0">
                      <a:pos x="T2" y="T3"/>
                    </a:cxn>
                    <a:cxn ang="0">
                      <a:pos x="T4" y="T5"/>
                    </a:cxn>
                    <a:cxn ang="0">
                      <a:pos x="T6" y="T7"/>
                    </a:cxn>
                    <a:cxn ang="0">
                      <a:pos x="T8" y="T9"/>
                    </a:cxn>
                  </a:cxnLst>
                  <a:rect l="0" t="0" r="r" b="b"/>
                  <a:pathLst>
                    <a:path w="207" h="207">
                      <a:moveTo>
                        <a:pt x="207" y="26"/>
                      </a:moveTo>
                      <a:cubicBezTo>
                        <a:pt x="163" y="0"/>
                        <a:pt x="163" y="0"/>
                        <a:pt x="163" y="0"/>
                      </a:cubicBezTo>
                      <a:cubicBezTo>
                        <a:pt x="122" y="66"/>
                        <a:pt x="66" y="122"/>
                        <a:pt x="0" y="163"/>
                      </a:cubicBezTo>
                      <a:cubicBezTo>
                        <a:pt x="26" y="207"/>
                        <a:pt x="26" y="207"/>
                        <a:pt x="26" y="207"/>
                      </a:cubicBezTo>
                      <a:cubicBezTo>
                        <a:pt x="100" y="162"/>
                        <a:pt x="162" y="100"/>
                        <a:pt x="207" y="26"/>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825" name="Freeform 11"/>
                <p:cNvSpPr>
                  <a:spLocks/>
                </p:cNvSpPr>
                <p:nvPr/>
              </p:nvSpPr>
              <p:spPr bwMode="auto">
                <a:xfrm>
                  <a:off x="2075273" y="3936217"/>
                  <a:ext cx="427460" cy="189006"/>
                </a:xfrm>
                <a:custGeom>
                  <a:avLst/>
                  <a:gdLst>
                    <a:gd name="T0" fmla="*/ 248 w 248"/>
                    <a:gd name="T1" fmla="*/ 44 h 110"/>
                    <a:gd name="T2" fmla="*/ 222 w 248"/>
                    <a:gd name="T3" fmla="*/ 0 h 110"/>
                    <a:gd name="T4" fmla="*/ 0 w 248"/>
                    <a:gd name="T5" fmla="*/ 59 h 110"/>
                    <a:gd name="T6" fmla="*/ 0 w 248"/>
                    <a:gd name="T7" fmla="*/ 110 h 110"/>
                    <a:gd name="T8" fmla="*/ 248 w 248"/>
                    <a:gd name="T9" fmla="*/ 44 h 110"/>
                  </a:gdLst>
                  <a:ahLst/>
                  <a:cxnLst>
                    <a:cxn ang="0">
                      <a:pos x="T0" y="T1"/>
                    </a:cxn>
                    <a:cxn ang="0">
                      <a:pos x="T2" y="T3"/>
                    </a:cxn>
                    <a:cxn ang="0">
                      <a:pos x="T4" y="T5"/>
                    </a:cxn>
                    <a:cxn ang="0">
                      <a:pos x="T6" y="T7"/>
                    </a:cxn>
                    <a:cxn ang="0">
                      <a:pos x="T8" y="T9"/>
                    </a:cxn>
                  </a:cxnLst>
                  <a:rect l="0" t="0" r="r" b="b"/>
                  <a:pathLst>
                    <a:path w="248" h="110">
                      <a:moveTo>
                        <a:pt x="248" y="44"/>
                      </a:moveTo>
                      <a:cubicBezTo>
                        <a:pt x="222" y="0"/>
                        <a:pt x="222" y="0"/>
                        <a:pt x="222" y="0"/>
                      </a:cubicBezTo>
                      <a:cubicBezTo>
                        <a:pt x="156" y="36"/>
                        <a:pt x="80" y="57"/>
                        <a:pt x="0" y="59"/>
                      </a:cubicBezTo>
                      <a:cubicBezTo>
                        <a:pt x="0" y="110"/>
                        <a:pt x="0" y="110"/>
                        <a:pt x="0" y="110"/>
                      </a:cubicBezTo>
                      <a:cubicBezTo>
                        <a:pt x="90" y="108"/>
                        <a:pt x="174" y="84"/>
                        <a:pt x="248" y="44"/>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826" name="Freeform 12"/>
                <p:cNvSpPr>
                  <a:spLocks/>
                </p:cNvSpPr>
                <p:nvPr/>
              </p:nvSpPr>
              <p:spPr bwMode="auto">
                <a:xfrm>
                  <a:off x="1606057" y="3936217"/>
                  <a:ext cx="425262" cy="189006"/>
                </a:xfrm>
                <a:custGeom>
                  <a:avLst/>
                  <a:gdLst>
                    <a:gd name="T0" fmla="*/ 0 w 247"/>
                    <a:gd name="T1" fmla="*/ 44 h 110"/>
                    <a:gd name="T2" fmla="*/ 247 w 247"/>
                    <a:gd name="T3" fmla="*/ 110 h 110"/>
                    <a:gd name="T4" fmla="*/ 247 w 247"/>
                    <a:gd name="T5" fmla="*/ 59 h 110"/>
                    <a:gd name="T6" fmla="*/ 26 w 247"/>
                    <a:gd name="T7" fmla="*/ 0 h 110"/>
                    <a:gd name="T8" fmla="*/ 0 w 247"/>
                    <a:gd name="T9" fmla="*/ 44 h 110"/>
                  </a:gdLst>
                  <a:ahLst/>
                  <a:cxnLst>
                    <a:cxn ang="0">
                      <a:pos x="T0" y="T1"/>
                    </a:cxn>
                    <a:cxn ang="0">
                      <a:pos x="T2" y="T3"/>
                    </a:cxn>
                    <a:cxn ang="0">
                      <a:pos x="T4" y="T5"/>
                    </a:cxn>
                    <a:cxn ang="0">
                      <a:pos x="T6" y="T7"/>
                    </a:cxn>
                    <a:cxn ang="0">
                      <a:pos x="T8" y="T9"/>
                    </a:cxn>
                  </a:cxnLst>
                  <a:rect l="0" t="0" r="r" b="b"/>
                  <a:pathLst>
                    <a:path w="247" h="110">
                      <a:moveTo>
                        <a:pt x="0" y="44"/>
                      </a:moveTo>
                      <a:cubicBezTo>
                        <a:pt x="74" y="84"/>
                        <a:pt x="158" y="108"/>
                        <a:pt x="247" y="110"/>
                      </a:cubicBezTo>
                      <a:cubicBezTo>
                        <a:pt x="247" y="59"/>
                        <a:pt x="247" y="59"/>
                        <a:pt x="247" y="59"/>
                      </a:cubicBezTo>
                      <a:cubicBezTo>
                        <a:pt x="167" y="57"/>
                        <a:pt x="92" y="36"/>
                        <a:pt x="26" y="0"/>
                      </a:cubicBezTo>
                      <a:lnTo>
                        <a:pt x="0" y="44"/>
                      </a:lnTo>
                      <a:close/>
                    </a:path>
                  </a:pathLst>
                </a:custGeom>
                <a:grpFill/>
                <a:ln>
                  <a:noFill/>
                </a:ln>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827" name="Freeform 13"/>
                <p:cNvSpPr>
                  <a:spLocks/>
                </p:cNvSpPr>
                <p:nvPr/>
              </p:nvSpPr>
              <p:spPr bwMode="auto">
                <a:xfrm>
                  <a:off x="1256616" y="3632930"/>
                  <a:ext cx="354935" cy="356034"/>
                </a:xfrm>
                <a:custGeom>
                  <a:avLst/>
                  <a:gdLst>
                    <a:gd name="T0" fmla="*/ 44 w 206"/>
                    <a:gd name="T1" fmla="*/ 0 h 207"/>
                    <a:gd name="T2" fmla="*/ 0 w 206"/>
                    <a:gd name="T3" fmla="*/ 26 h 207"/>
                    <a:gd name="T4" fmla="*/ 181 w 206"/>
                    <a:gd name="T5" fmla="*/ 207 h 207"/>
                    <a:gd name="T6" fmla="*/ 206 w 206"/>
                    <a:gd name="T7" fmla="*/ 163 h 207"/>
                    <a:gd name="T8" fmla="*/ 44 w 206"/>
                    <a:gd name="T9" fmla="*/ 0 h 207"/>
                  </a:gdLst>
                  <a:ahLst/>
                  <a:cxnLst>
                    <a:cxn ang="0">
                      <a:pos x="T0" y="T1"/>
                    </a:cxn>
                    <a:cxn ang="0">
                      <a:pos x="T2" y="T3"/>
                    </a:cxn>
                    <a:cxn ang="0">
                      <a:pos x="T4" y="T5"/>
                    </a:cxn>
                    <a:cxn ang="0">
                      <a:pos x="T6" y="T7"/>
                    </a:cxn>
                    <a:cxn ang="0">
                      <a:pos x="T8" y="T9"/>
                    </a:cxn>
                  </a:cxnLst>
                  <a:rect l="0" t="0" r="r" b="b"/>
                  <a:pathLst>
                    <a:path w="206" h="207">
                      <a:moveTo>
                        <a:pt x="44" y="0"/>
                      </a:moveTo>
                      <a:cubicBezTo>
                        <a:pt x="0" y="26"/>
                        <a:pt x="0" y="26"/>
                        <a:pt x="0" y="26"/>
                      </a:cubicBezTo>
                      <a:cubicBezTo>
                        <a:pt x="45" y="100"/>
                        <a:pt x="107" y="162"/>
                        <a:pt x="181" y="207"/>
                      </a:cubicBezTo>
                      <a:cubicBezTo>
                        <a:pt x="206" y="163"/>
                        <a:pt x="206" y="163"/>
                        <a:pt x="206" y="163"/>
                      </a:cubicBezTo>
                      <a:cubicBezTo>
                        <a:pt x="140" y="122"/>
                        <a:pt x="85" y="66"/>
                        <a:pt x="44" y="0"/>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828" name="Freeform 14"/>
                <p:cNvSpPr>
                  <a:spLocks/>
                </p:cNvSpPr>
                <p:nvPr/>
              </p:nvSpPr>
              <p:spPr bwMode="auto">
                <a:xfrm>
                  <a:off x="1119258" y="3213162"/>
                  <a:ext cx="191203" cy="427460"/>
                </a:xfrm>
                <a:custGeom>
                  <a:avLst/>
                  <a:gdLst>
                    <a:gd name="T0" fmla="*/ 0 w 111"/>
                    <a:gd name="T1" fmla="*/ 0 h 248"/>
                    <a:gd name="T2" fmla="*/ 67 w 111"/>
                    <a:gd name="T3" fmla="*/ 248 h 248"/>
                    <a:gd name="T4" fmla="*/ 111 w 111"/>
                    <a:gd name="T5" fmla="*/ 222 h 248"/>
                    <a:gd name="T6" fmla="*/ 51 w 111"/>
                    <a:gd name="T7" fmla="*/ 0 h 248"/>
                    <a:gd name="T8" fmla="*/ 0 w 111"/>
                    <a:gd name="T9" fmla="*/ 0 h 248"/>
                  </a:gdLst>
                  <a:ahLst/>
                  <a:cxnLst>
                    <a:cxn ang="0">
                      <a:pos x="T0" y="T1"/>
                    </a:cxn>
                    <a:cxn ang="0">
                      <a:pos x="T2" y="T3"/>
                    </a:cxn>
                    <a:cxn ang="0">
                      <a:pos x="T4" y="T5"/>
                    </a:cxn>
                    <a:cxn ang="0">
                      <a:pos x="T6" y="T7"/>
                    </a:cxn>
                    <a:cxn ang="0">
                      <a:pos x="T8" y="T9"/>
                    </a:cxn>
                  </a:cxnLst>
                  <a:rect l="0" t="0" r="r" b="b"/>
                  <a:pathLst>
                    <a:path w="111" h="248">
                      <a:moveTo>
                        <a:pt x="0" y="0"/>
                      </a:moveTo>
                      <a:cubicBezTo>
                        <a:pt x="2" y="90"/>
                        <a:pt x="26" y="174"/>
                        <a:pt x="67" y="248"/>
                      </a:cubicBezTo>
                      <a:cubicBezTo>
                        <a:pt x="111" y="222"/>
                        <a:pt x="111" y="222"/>
                        <a:pt x="111" y="222"/>
                      </a:cubicBezTo>
                      <a:cubicBezTo>
                        <a:pt x="75" y="156"/>
                        <a:pt x="53" y="80"/>
                        <a:pt x="51" y="0"/>
                      </a:cubicBezTo>
                      <a:lnTo>
                        <a:pt x="0" y="0"/>
                      </a:lnTo>
                      <a:close/>
                    </a:path>
                  </a:pathLst>
                </a:custGeom>
                <a:grpFill/>
                <a:ln>
                  <a:noFill/>
                </a:ln>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829" name="Freeform 15"/>
                <p:cNvSpPr>
                  <a:spLocks/>
                </p:cNvSpPr>
                <p:nvPr/>
              </p:nvSpPr>
              <p:spPr bwMode="auto">
                <a:xfrm>
                  <a:off x="1119258" y="2743946"/>
                  <a:ext cx="191203" cy="425262"/>
                </a:xfrm>
                <a:custGeom>
                  <a:avLst/>
                  <a:gdLst>
                    <a:gd name="T0" fmla="*/ 51 w 111"/>
                    <a:gd name="T1" fmla="*/ 247 h 247"/>
                    <a:gd name="T2" fmla="*/ 111 w 111"/>
                    <a:gd name="T3" fmla="*/ 26 h 247"/>
                    <a:gd name="T4" fmla="*/ 67 w 111"/>
                    <a:gd name="T5" fmla="*/ 0 h 247"/>
                    <a:gd name="T6" fmla="*/ 0 w 111"/>
                    <a:gd name="T7" fmla="*/ 247 h 247"/>
                    <a:gd name="T8" fmla="*/ 51 w 111"/>
                    <a:gd name="T9" fmla="*/ 247 h 247"/>
                  </a:gdLst>
                  <a:ahLst/>
                  <a:cxnLst>
                    <a:cxn ang="0">
                      <a:pos x="T0" y="T1"/>
                    </a:cxn>
                    <a:cxn ang="0">
                      <a:pos x="T2" y="T3"/>
                    </a:cxn>
                    <a:cxn ang="0">
                      <a:pos x="T4" y="T5"/>
                    </a:cxn>
                    <a:cxn ang="0">
                      <a:pos x="T6" y="T7"/>
                    </a:cxn>
                    <a:cxn ang="0">
                      <a:pos x="T8" y="T9"/>
                    </a:cxn>
                  </a:cxnLst>
                  <a:rect l="0" t="0" r="r" b="b"/>
                  <a:pathLst>
                    <a:path w="111" h="247">
                      <a:moveTo>
                        <a:pt x="51" y="247"/>
                      </a:moveTo>
                      <a:cubicBezTo>
                        <a:pt x="53" y="167"/>
                        <a:pt x="75" y="92"/>
                        <a:pt x="111" y="26"/>
                      </a:cubicBezTo>
                      <a:cubicBezTo>
                        <a:pt x="67" y="0"/>
                        <a:pt x="67" y="0"/>
                        <a:pt x="67" y="0"/>
                      </a:cubicBezTo>
                      <a:cubicBezTo>
                        <a:pt x="26" y="74"/>
                        <a:pt x="2" y="158"/>
                        <a:pt x="0" y="247"/>
                      </a:cubicBezTo>
                      <a:lnTo>
                        <a:pt x="51" y="247"/>
                      </a:lnTo>
                      <a:close/>
                    </a:path>
                  </a:pathLst>
                </a:custGeom>
                <a:grpFill/>
                <a:ln>
                  <a:noFill/>
                </a:ln>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830" name="Freeform 16"/>
                <p:cNvSpPr>
                  <a:spLocks/>
                </p:cNvSpPr>
                <p:nvPr/>
              </p:nvSpPr>
              <p:spPr bwMode="auto">
                <a:xfrm>
                  <a:off x="1256616" y="2394505"/>
                  <a:ext cx="354935" cy="354935"/>
                </a:xfrm>
                <a:custGeom>
                  <a:avLst/>
                  <a:gdLst>
                    <a:gd name="T0" fmla="*/ 0 w 206"/>
                    <a:gd name="T1" fmla="*/ 181 h 206"/>
                    <a:gd name="T2" fmla="*/ 44 w 206"/>
                    <a:gd name="T3" fmla="*/ 206 h 206"/>
                    <a:gd name="T4" fmla="*/ 206 w 206"/>
                    <a:gd name="T5" fmla="*/ 44 h 206"/>
                    <a:gd name="T6" fmla="*/ 181 w 206"/>
                    <a:gd name="T7" fmla="*/ 0 h 206"/>
                    <a:gd name="T8" fmla="*/ 0 w 206"/>
                    <a:gd name="T9" fmla="*/ 181 h 206"/>
                  </a:gdLst>
                  <a:ahLst/>
                  <a:cxnLst>
                    <a:cxn ang="0">
                      <a:pos x="T0" y="T1"/>
                    </a:cxn>
                    <a:cxn ang="0">
                      <a:pos x="T2" y="T3"/>
                    </a:cxn>
                    <a:cxn ang="0">
                      <a:pos x="T4" y="T5"/>
                    </a:cxn>
                    <a:cxn ang="0">
                      <a:pos x="T6" y="T7"/>
                    </a:cxn>
                    <a:cxn ang="0">
                      <a:pos x="T8" y="T9"/>
                    </a:cxn>
                  </a:cxnLst>
                  <a:rect l="0" t="0" r="r" b="b"/>
                  <a:pathLst>
                    <a:path w="206" h="206">
                      <a:moveTo>
                        <a:pt x="0" y="181"/>
                      </a:moveTo>
                      <a:cubicBezTo>
                        <a:pt x="44" y="206"/>
                        <a:pt x="44" y="206"/>
                        <a:pt x="44" y="206"/>
                      </a:cubicBezTo>
                      <a:cubicBezTo>
                        <a:pt x="85" y="140"/>
                        <a:pt x="140" y="85"/>
                        <a:pt x="206" y="44"/>
                      </a:cubicBezTo>
                      <a:cubicBezTo>
                        <a:pt x="181" y="0"/>
                        <a:pt x="181" y="0"/>
                        <a:pt x="181" y="0"/>
                      </a:cubicBezTo>
                      <a:cubicBezTo>
                        <a:pt x="107" y="45"/>
                        <a:pt x="45" y="107"/>
                        <a:pt x="0" y="181"/>
                      </a:cubicBezTo>
                      <a:close/>
                    </a:path>
                  </a:pathLst>
                </a:custGeom>
                <a:grpFill/>
                <a:ln>
                  <a:noFill/>
                </a:ln>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831" name="Freeform 17"/>
                <p:cNvSpPr>
                  <a:spLocks/>
                </p:cNvSpPr>
                <p:nvPr/>
              </p:nvSpPr>
              <p:spPr bwMode="auto">
                <a:xfrm>
                  <a:off x="1606057" y="2257147"/>
                  <a:ext cx="425262" cy="191203"/>
                </a:xfrm>
                <a:custGeom>
                  <a:avLst/>
                  <a:gdLst>
                    <a:gd name="T0" fmla="*/ 0 w 247"/>
                    <a:gd name="T1" fmla="*/ 67 h 111"/>
                    <a:gd name="T2" fmla="*/ 25 w 247"/>
                    <a:gd name="T3" fmla="*/ 111 h 111"/>
                    <a:gd name="T4" fmla="*/ 247 w 247"/>
                    <a:gd name="T5" fmla="*/ 51 h 111"/>
                    <a:gd name="T6" fmla="*/ 247 w 247"/>
                    <a:gd name="T7" fmla="*/ 0 h 111"/>
                    <a:gd name="T8" fmla="*/ 0 w 247"/>
                    <a:gd name="T9" fmla="*/ 67 h 111"/>
                  </a:gdLst>
                  <a:ahLst/>
                  <a:cxnLst>
                    <a:cxn ang="0">
                      <a:pos x="T0" y="T1"/>
                    </a:cxn>
                    <a:cxn ang="0">
                      <a:pos x="T2" y="T3"/>
                    </a:cxn>
                    <a:cxn ang="0">
                      <a:pos x="T4" y="T5"/>
                    </a:cxn>
                    <a:cxn ang="0">
                      <a:pos x="T6" y="T7"/>
                    </a:cxn>
                    <a:cxn ang="0">
                      <a:pos x="T8" y="T9"/>
                    </a:cxn>
                  </a:cxnLst>
                  <a:rect l="0" t="0" r="r" b="b"/>
                  <a:pathLst>
                    <a:path w="247" h="111">
                      <a:moveTo>
                        <a:pt x="0" y="67"/>
                      </a:moveTo>
                      <a:cubicBezTo>
                        <a:pt x="25" y="111"/>
                        <a:pt x="25" y="111"/>
                        <a:pt x="25" y="111"/>
                      </a:cubicBezTo>
                      <a:cubicBezTo>
                        <a:pt x="92" y="75"/>
                        <a:pt x="167" y="53"/>
                        <a:pt x="247" y="51"/>
                      </a:cubicBezTo>
                      <a:cubicBezTo>
                        <a:pt x="247" y="0"/>
                        <a:pt x="247" y="0"/>
                        <a:pt x="247" y="0"/>
                      </a:cubicBezTo>
                      <a:cubicBezTo>
                        <a:pt x="158" y="2"/>
                        <a:pt x="74" y="26"/>
                        <a:pt x="0" y="67"/>
                      </a:cubicBezTo>
                      <a:close/>
                    </a:path>
                  </a:pathLst>
                </a:custGeom>
                <a:grpFill/>
                <a:ln>
                  <a:noFill/>
                </a:ln>
              </p:spPr>
              <p:txBody>
                <a:bodyPr vert="horz" wrap="square" lIns="91440" tIns="45720" rIns="91440" bIns="45720" numCol="1" anchor="t" anchorCtr="0" compatLnSpc="1">
                  <a:prstTxWarp prst="textNoShape">
                    <a:avLst/>
                  </a:prstTxWarp>
                </a:bodyPr>
                <a:lstStyle/>
                <a:p>
                  <a:endParaRPr lang="id-ID" dirty="0">
                    <a:latin typeface="Lato Light"/>
                  </a:endParaRPr>
                </a:p>
              </p:txBody>
            </p:sp>
          </p:grpSp>
        </p:grpSp>
        <p:grpSp>
          <p:nvGrpSpPr>
            <p:cNvPr id="832" name="Group 831"/>
            <p:cNvGrpSpPr/>
            <p:nvPr/>
          </p:nvGrpSpPr>
          <p:grpSpPr>
            <a:xfrm>
              <a:off x="2515429" y="6479368"/>
              <a:ext cx="6784811" cy="1656072"/>
              <a:chOff x="2515429" y="6479368"/>
              <a:chExt cx="6784811" cy="1656072"/>
            </a:xfrm>
            <a:solidFill>
              <a:schemeClr val="accent1"/>
            </a:solidFill>
          </p:grpSpPr>
          <p:grpSp>
            <p:nvGrpSpPr>
              <p:cNvPr id="833" name="Group 832"/>
              <p:cNvGrpSpPr/>
              <p:nvPr/>
            </p:nvGrpSpPr>
            <p:grpSpPr>
              <a:xfrm>
                <a:off x="2515429" y="6547093"/>
                <a:ext cx="607828" cy="1588347"/>
                <a:chOff x="1006475" y="1212850"/>
                <a:chExt cx="585788" cy="1530350"/>
              </a:xfrm>
              <a:grpFill/>
            </p:grpSpPr>
            <p:sp>
              <p:nvSpPr>
                <p:cNvPr id="861" name="Freeform 1"/>
                <p:cNvSpPr>
                  <a:spLocks noChangeArrowheads="1"/>
                </p:cNvSpPr>
                <p:nvPr/>
              </p:nvSpPr>
              <p:spPr bwMode="auto">
                <a:xfrm>
                  <a:off x="1006475" y="1516063"/>
                  <a:ext cx="585788" cy="1227137"/>
                </a:xfrm>
                <a:custGeom>
                  <a:avLst/>
                  <a:gdLst>
                    <a:gd name="T0" fmla="*/ 1250 w 1626"/>
                    <a:gd name="T1" fmla="*/ 0 h 3408"/>
                    <a:gd name="T2" fmla="*/ 1250 w 1626"/>
                    <a:gd name="T3" fmla="*/ 0 h 3408"/>
                    <a:gd name="T4" fmla="*/ 375 w 1626"/>
                    <a:gd name="T5" fmla="*/ 0 h 3408"/>
                    <a:gd name="T6" fmla="*/ 0 w 1626"/>
                    <a:gd name="T7" fmla="*/ 407 h 3408"/>
                    <a:gd name="T8" fmla="*/ 0 w 1626"/>
                    <a:gd name="T9" fmla="*/ 1500 h 3408"/>
                    <a:gd name="T10" fmla="*/ 156 w 1626"/>
                    <a:gd name="T11" fmla="*/ 1625 h 3408"/>
                    <a:gd name="T12" fmla="*/ 281 w 1626"/>
                    <a:gd name="T13" fmla="*/ 1500 h 3408"/>
                    <a:gd name="T14" fmla="*/ 281 w 1626"/>
                    <a:gd name="T15" fmla="*/ 625 h 3408"/>
                    <a:gd name="T16" fmla="*/ 313 w 1626"/>
                    <a:gd name="T17" fmla="*/ 563 h 3408"/>
                    <a:gd name="T18" fmla="*/ 375 w 1626"/>
                    <a:gd name="T19" fmla="*/ 625 h 3408"/>
                    <a:gd name="T20" fmla="*/ 375 w 1626"/>
                    <a:gd name="T21" fmla="*/ 1688 h 3408"/>
                    <a:gd name="T22" fmla="*/ 375 w 1626"/>
                    <a:gd name="T23" fmla="*/ 1875 h 3408"/>
                    <a:gd name="T24" fmla="*/ 375 w 1626"/>
                    <a:gd name="T25" fmla="*/ 3188 h 3408"/>
                    <a:gd name="T26" fmla="*/ 563 w 1626"/>
                    <a:gd name="T27" fmla="*/ 3407 h 3408"/>
                    <a:gd name="T28" fmla="*/ 563 w 1626"/>
                    <a:gd name="T29" fmla="*/ 3407 h 3408"/>
                    <a:gd name="T30" fmla="*/ 719 w 1626"/>
                    <a:gd name="T31" fmla="*/ 3188 h 3408"/>
                    <a:gd name="T32" fmla="*/ 719 w 1626"/>
                    <a:gd name="T33" fmla="*/ 1875 h 3408"/>
                    <a:gd name="T34" fmla="*/ 813 w 1626"/>
                    <a:gd name="T35" fmla="*/ 1813 h 3408"/>
                    <a:gd name="T36" fmla="*/ 906 w 1626"/>
                    <a:gd name="T37" fmla="*/ 1875 h 3408"/>
                    <a:gd name="T38" fmla="*/ 906 w 1626"/>
                    <a:gd name="T39" fmla="*/ 3188 h 3408"/>
                    <a:gd name="T40" fmla="*/ 1062 w 1626"/>
                    <a:gd name="T41" fmla="*/ 3407 h 3408"/>
                    <a:gd name="T42" fmla="*/ 1062 w 1626"/>
                    <a:gd name="T43" fmla="*/ 3407 h 3408"/>
                    <a:gd name="T44" fmla="*/ 1250 w 1626"/>
                    <a:gd name="T45" fmla="*/ 3188 h 3408"/>
                    <a:gd name="T46" fmla="*/ 1250 w 1626"/>
                    <a:gd name="T47" fmla="*/ 1875 h 3408"/>
                    <a:gd name="T48" fmla="*/ 1250 w 1626"/>
                    <a:gd name="T49" fmla="*/ 1688 h 3408"/>
                    <a:gd name="T50" fmla="*/ 1250 w 1626"/>
                    <a:gd name="T51" fmla="*/ 625 h 3408"/>
                    <a:gd name="T52" fmla="*/ 1313 w 1626"/>
                    <a:gd name="T53" fmla="*/ 563 h 3408"/>
                    <a:gd name="T54" fmla="*/ 1344 w 1626"/>
                    <a:gd name="T55" fmla="*/ 625 h 3408"/>
                    <a:gd name="T56" fmla="*/ 1344 w 1626"/>
                    <a:gd name="T57" fmla="*/ 1500 h 3408"/>
                    <a:gd name="T58" fmla="*/ 1469 w 1626"/>
                    <a:gd name="T59" fmla="*/ 1625 h 3408"/>
                    <a:gd name="T60" fmla="*/ 1625 w 1626"/>
                    <a:gd name="T61" fmla="*/ 1500 h 3408"/>
                    <a:gd name="T62" fmla="*/ 1625 w 1626"/>
                    <a:gd name="T63" fmla="*/ 407 h 3408"/>
                    <a:gd name="T64" fmla="*/ 1250 w 1626"/>
                    <a:gd name="T65" fmla="*/ 0 h 3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26" h="3408">
                      <a:moveTo>
                        <a:pt x="1250" y="0"/>
                      </a:moveTo>
                      <a:lnTo>
                        <a:pt x="1250" y="0"/>
                      </a:lnTo>
                      <a:cubicBezTo>
                        <a:pt x="375" y="0"/>
                        <a:pt x="375" y="0"/>
                        <a:pt x="375" y="0"/>
                      </a:cubicBezTo>
                      <a:cubicBezTo>
                        <a:pt x="125" y="0"/>
                        <a:pt x="0" y="157"/>
                        <a:pt x="0" y="407"/>
                      </a:cubicBezTo>
                      <a:cubicBezTo>
                        <a:pt x="0" y="1500"/>
                        <a:pt x="0" y="1500"/>
                        <a:pt x="0" y="1500"/>
                      </a:cubicBezTo>
                      <a:cubicBezTo>
                        <a:pt x="0" y="1563"/>
                        <a:pt x="94" y="1625"/>
                        <a:pt x="156" y="1625"/>
                      </a:cubicBezTo>
                      <a:cubicBezTo>
                        <a:pt x="219" y="1625"/>
                        <a:pt x="281" y="1563"/>
                        <a:pt x="281" y="1500"/>
                      </a:cubicBezTo>
                      <a:cubicBezTo>
                        <a:pt x="281" y="1500"/>
                        <a:pt x="281" y="719"/>
                        <a:pt x="281" y="625"/>
                      </a:cubicBezTo>
                      <a:cubicBezTo>
                        <a:pt x="281" y="594"/>
                        <a:pt x="313" y="563"/>
                        <a:pt x="313" y="563"/>
                      </a:cubicBezTo>
                      <a:cubicBezTo>
                        <a:pt x="344" y="563"/>
                        <a:pt x="375" y="594"/>
                        <a:pt x="375" y="625"/>
                      </a:cubicBezTo>
                      <a:cubicBezTo>
                        <a:pt x="375" y="719"/>
                        <a:pt x="375" y="1375"/>
                        <a:pt x="375" y="1688"/>
                      </a:cubicBezTo>
                      <a:cubicBezTo>
                        <a:pt x="375" y="1875"/>
                        <a:pt x="375" y="1875"/>
                        <a:pt x="375" y="1875"/>
                      </a:cubicBezTo>
                      <a:cubicBezTo>
                        <a:pt x="375" y="3188"/>
                        <a:pt x="375" y="3188"/>
                        <a:pt x="375" y="3188"/>
                      </a:cubicBezTo>
                      <a:cubicBezTo>
                        <a:pt x="375" y="3282"/>
                        <a:pt x="469" y="3407"/>
                        <a:pt x="563" y="3407"/>
                      </a:cubicBezTo>
                      <a:lnTo>
                        <a:pt x="563" y="3407"/>
                      </a:lnTo>
                      <a:cubicBezTo>
                        <a:pt x="688" y="3407"/>
                        <a:pt x="719" y="3282"/>
                        <a:pt x="719" y="3188"/>
                      </a:cubicBezTo>
                      <a:cubicBezTo>
                        <a:pt x="719" y="3188"/>
                        <a:pt x="719" y="1969"/>
                        <a:pt x="719" y="1875"/>
                      </a:cubicBezTo>
                      <a:cubicBezTo>
                        <a:pt x="719" y="1844"/>
                        <a:pt x="781" y="1813"/>
                        <a:pt x="813" y="1813"/>
                      </a:cubicBezTo>
                      <a:cubicBezTo>
                        <a:pt x="875" y="1813"/>
                        <a:pt x="906" y="1844"/>
                        <a:pt x="906" y="1875"/>
                      </a:cubicBezTo>
                      <a:cubicBezTo>
                        <a:pt x="906" y="1969"/>
                        <a:pt x="906" y="3188"/>
                        <a:pt x="906" y="3188"/>
                      </a:cubicBezTo>
                      <a:cubicBezTo>
                        <a:pt x="906" y="3282"/>
                        <a:pt x="969" y="3407"/>
                        <a:pt x="1062" y="3407"/>
                      </a:cubicBezTo>
                      <a:lnTo>
                        <a:pt x="1062" y="3407"/>
                      </a:lnTo>
                      <a:cubicBezTo>
                        <a:pt x="1156" y="3407"/>
                        <a:pt x="1250" y="3282"/>
                        <a:pt x="1250" y="3188"/>
                      </a:cubicBezTo>
                      <a:cubicBezTo>
                        <a:pt x="1250" y="1875"/>
                        <a:pt x="1250" y="1875"/>
                        <a:pt x="1250" y="1875"/>
                      </a:cubicBezTo>
                      <a:cubicBezTo>
                        <a:pt x="1250" y="1688"/>
                        <a:pt x="1250" y="1688"/>
                        <a:pt x="1250" y="1688"/>
                      </a:cubicBezTo>
                      <a:cubicBezTo>
                        <a:pt x="1250" y="1375"/>
                        <a:pt x="1250" y="719"/>
                        <a:pt x="1250" y="625"/>
                      </a:cubicBezTo>
                      <a:cubicBezTo>
                        <a:pt x="1250" y="594"/>
                        <a:pt x="1281" y="563"/>
                        <a:pt x="1313" y="563"/>
                      </a:cubicBezTo>
                      <a:cubicBezTo>
                        <a:pt x="1313" y="563"/>
                        <a:pt x="1344" y="594"/>
                        <a:pt x="1344" y="625"/>
                      </a:cubicBezTo>
                      <a:cubicBezTo>
                        <a:pt x="1344" y="719"/>
                        <a:pt x="1344" y="1500"/>
                        <a:pt x="1344" y="1500"/>
                      </a:cubicBezTo>
                      <a:cubicBezTo>
                        <a:pt x="1344" y="1563"/>
                        <a:pt x="1406" y="1625"/>
                        <a:pt x="1469" y="1625"/>
                      </a:cubicBezTo>
                      <a:cubicBezTo>
                        <a:pt x="1563" y="1625"/>
                        <a:pt x="1625" y="1563"/>
                        <a:pt x="1625" y="1500"/>
                      </a:cubicBezTo>
                      <a:cubicBezTo>
                        <a:pt x="1625" y="407"/>
                        <a:pt x="1625" y="407"/>
                        <a:pt x="1625" y="407"/>
                      </a:cubicBezTo>
                      <a:cubicBezTo>
                        <a:pt x="1625" y="157"/>
                        <a:pt x="1500" y="0"/>
                        <a:pt x="125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862" name="Freeform 2"/>
                <p:cNvSpPr>
                  <a:spLocks noChangeArrowheads="1"/>
                </p:cNvSpPr>
                <p:nvPr/>
              </p:nvSpPr>
              <p:spPr bwMode="auto">
                <a:xfrm>
                  <a:off x="1185863" y="1212850"/>
                  <a:ext cx="225425" cy="225425"/>
                </a:xfrm>
                <a:custGeom>
                  <a:avLst/>
                  <a:gdLst>
                    <a:gd name="T0" fmla="*/ 313 w 626"/>
                    <a:gd name="T1" fmla="*/ 0 h 626"/>
                    <a:gd name="T2" fmla="*/ 313 w 626"/>
                    <a:gd name="T3" fmla="*/ 0 h 626"/>
                    <a:gd name="T4" fmla="*/ 0 w 626"/>
                    <a:gd name="T5" fmla="*/ 312 h 626"/>
                    <a:gd name="T6" fmla="*/ 313 w 626"/>
                    <a:gd name="T7" fmla="*/ 625 h 626"/>
                    <a:gd name="T8" fmla="*/ 625 w 626"/>
                    <a:gd name="T9" fmla="*/ 312 h 626"/>
                    <a:gd name="T10" fmla="*/ 313 w 626"/>
                    <a:gd name="T11" fmla="*/ 0 h 626"/>
                  </a:gdLst>
                  <a:ahLst/>
                  <a:cxnLst>
                    <a:cxn ang="0">
                      <a:pos x="T0" y="T1"/>
                    </a:cxn>
                    <a:cxn ang="0">
                      <a:pos x="T2" y="T3"/>
                    </a:cxn>
                    <a:cxn ang="0">
                      <a:pos x="T4" y="T5"/>
                    </a:cxn>
                    <a:cxn ang="0">
                      <a:pos x="T6" y="T7"/>
                    </a:cxn>
                    <a:cxn ang="0">
                      <a:pos x="T8" y="T9"/>
                    </a:cxn>
                    <a:cxn ang="0">
                      <a:pos x="T10" y="T11"/>
                    </a:cxn>
                  </a:cxnLst>
                  <a:rect l="0" t="0" r="r" b="b"/>
                  <a:pathLst>
                    <a:path w="626" h="626">
                      <a:moveTo>
                        <a:pt x="313" y="0"/>
                      </a:moveTo>
                      <a:lnTo>
                        <a:pt x="313" y="0"/>
                      </a:lnTo>
                      <a:cubicBezTo>
                        <a:pt x="156" y="0"/>
                        <a:pt x="0" y="156"/>
                        <a:pt x="0" y="312"/>
                      </a:cubicBezTo>
                      <a:cubicBezTo>
                        <a:pt x="0" y="500"/>
                        <a:pt x="156" y="625"/>
                        <a:pt x="313" y="625"/>
                      </a:cubicBezTo>
                      <a:cubicBezTo>
                        <a:pt x="500" y="625"/>
                        <a:pt x="625" y="500"/>
                        <a:pt x="625" y="312"/>
                      </a:cubicBezTo>
                      <a:cubicBezTo>
                        <a:pt x="625" y="156"/>
                        <a:pt x="500" y="0"/>
                        <a:pt x="313"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834" name="Group 833"/>
              <p:cNvGrpSpPr/>
              <p:nvPr/>
            </p:nvGrpSpPr>
            <p:grpSpPr>
              <a:xfrm>
                <a:off x="3186620" y="6547093"/>
                <a:ext cx="607828" cy="1588347"/>
                <a:chOff x="1006475" y="1212850"/>
                <a:chExt cx="585788" cy="1530350"/>
              </a:xfrm>
              <a:grpFill/>
            </p:grpSpPr>
            <p:sp>
              <p:nvSpPr>
                <p:cNvPr id="859" name="Freeform 1"/>
                <p:cNvSpPr>
                  <a:spLocks noChangeArrowheads="1"/>
                </p:cNvSpPr>
                <p:nvPr/>
              </p:nvSpPr>
              <p:spPr bwMode="auto">
                <a:xfrm>
                  <a:off x="1006475" y="1516063"/>
                  <a:ext cx="585788" cy="1227137"/>
                </a:xfrm>
                <a:custGeom>
                  <a:avLst/>
                  <a:gdLst>
                    <a:gd name="T0" fmla="*/ 1250 w 1626"/>
                    <a:gd name="T1" fmla="*/ 0 h 3408"/>
                    <a:gd name="T2" fmla="*/ 1250 w 1626"/>
                    <a:gd name="T3" fmla="*/ 0 h 3408"/>
                    <a:gd name="T4" fmla="*/ 375 w 1626"/>
                    <a:gd name="T5" fmla="*/ 0 h 3408"/>
                    <a:gd name="T6" fmla="*/ 0 w 1626"/>
                    <a:gd name="T7" fmla="*/ 407 h 3408"/>
                    <a:gd name="T8" fmla="*/ 0 w 1626"/>
                    <a:gd name="T9" fmla="*/ 1500 h 3408"/>
                    <a:gd name="T10" fmla="*/ 156 w 1626"/>
                    <a:gd name="T11" fmla="*/ 1625 h 3408"/>
                    <a:gd name="T12" fmla="*/ 281 w 1626"/>
                    <a:gd name="T13" fmla="*/ 1500 h 3408"/>
                    <a:gd name="T14" fmla="*/ 281 w 1626"/>
                    <a:gd name="T15" fmla="*/ 625 h 3408"/>
                    <a:gd name="T16" fmla="*/ 313 w 1626"/>
                    <a:gd name="T17" fmla="*/ 563 h 3408"/>
                    <a:gd name="T18" fmla="*/ 375 w 1626"/>
                    <a:gd name="T19" fmla="*/ 625 h 3408"/>
                    <a:gd name="T20" fmla="*/ 375 w 1626"/>
                    <a:gd name="T21" fmla="*/ 1688 h 3408"/>
                    <a:gd name="T22" fmla="*/ 375 w 1626"/>
                    <a:gd name="T23" fmla="*/ 1875 h 3408"/>
                    <a:gd name="T24" fmla="*/ 375 w 1626"/>
                    <a:gd name="T25" fmla="*/ 3188 h 3408"/>
                    <a:gd name="T26" fmla="*/ 563 w 1626"/>
                    <a:gd name="T27" fmla="*/ 3407 h 3408"/>
                    <a:gd name="T28" fmla="*/ 563 w 1626"/>
                    <a:gd name="T29" fmla="*/ 3407 h 3408"/>
                    <a:gd name="T30" fmla="*/ 719 w 1626"/>
                    <a:gd name="T31" fmla="*/ 3188 h 3408"/>
                    <a:gd name="T32" fmla="*/ 719 w 1626"/>
                    <a:gd name="T33" fmla="*/ 1875 h 3408"/>
                    <a:gd name="T34" fmla="*/ 813 w 1626"/>
                    <a:gd name="T35" fmla="*/ 1813 h 3408"/>
                    <a:gd name="T36" fmla="*/ 906 w 1626"/>
                    <a:gd name="T37" fmla="*/ 1875 h 3408"/>
                    <a:gd name="T38" fmla="*/ 906 w 1626"/>
                    <a:gd name="T39" fmla="*/ 3188 h 3408"/>
                    <a:gd name="T40" fmla="*/ 1062 w 1626"/>
                    <a:gd name="T41" fmla="*/ 3407 h 3408"/>
                    <a:gd name="T42" fmla="*/ 1062 w 1626"/>
                    <a:gd name="T43" fmla="*/ 3407 h 3408"/>
                    <a:gd name="T44" fmla="*/ 1250 w 1626"/>
                    <a:gd name="T45" fmla="*/ 3188 h 3408"/>
                    <a:gd name="T46" fmla="*/ 1250 w 1626"/>
                    <a:gd name="T47" fmla="*/ 1875 h 3408"/>
                    <a:gd name="T48" fmla="*/ 1250 w 1626"/>
                    <a:gd name="T49" fmla="*/ 1688 h 3408"/>
                    <a:gd name="T50" fmla="*/ 1250 w 1626"/>
                    <a:gd name="T51" fmla="*/ 625 h 3408"/>
                    <a:gd name="T52" fmla="*/ 1313 w 1626"/>
                    <a:gd name="T53" fmla="*/ 563 h 3408"/>
                    <a:gd name="T54" fmla="*/ 1344 w 1626"/>
                    <a:gd name="T55" fmla="*/ 625 h 3408"/>
                    <a:gd name="T56" fmla="*/ 1344 w 1626"/>
                    <a:gd name="T57" fmla="*/ 1500 h 3408"/>
                    <a:gd name="T58" fmla="*/ 1469 w 1626"/>
                    <a:gd name="T59" fmla="*/ 1625 h 3408"/>
                    <a:gd name="T60" fmla="*/ 1625 w 1626"/>
                    <a:gd name="T61" fmla="*/ 1500 h 3408"/>
                    <a:gd name="T62" fmla="*/ 1625 w 1626"/>
                    <a:gd name="T63" fmla="*/ 407 h 3408"/>
                    <a:gd name="T64" fmla="*/ 1250 w 1626"/>
                    <a:gd name="T65" fmla="*/ 0 h 3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26" h="3408">
                      <a:moveTo>
                        <a:pt x="1250" y="0"/>
                      </a:moveTo>
                      <a:lnTo>
                        <a:pt x="1250" y="0"/>
                      </a:lnTo>
                      <a:cubicBezTo>
                        <a:pt x="375" y="0"/>
                        <a:pt x="375" y="0"/>
                        <a:pt x="375" y="0"/>
                      </a:cubicBezTo>
                      <a:cubicBezTo>
                        <a:pt x="125" y="0"/>
                        <a:pt x="0" y="157"/>
                        <a:pt x="0" y="407"/>
                      </a:cubicBezTo>
                      <a:cubicBezTo>
                        <a:pt x="0" y="1500"/>
                        <a:pt x="0" y="1500"/>
                        <a:pt x="0" y="1500"/>
                      </a:cubicBezTo>
                      <a:cubicBezTo>
                        <a:pt x="0" y="1563"/>
                        <a:pt x="94" y="1625"/>
                        <a:pt x="156" y="1625"/>
                      </a:cubicBezTo>
                      <a:cubicBezTo>
                        <a:pt x="219" y="1625"/>
                        <a:pt x="281" y="1563"/>
                        <a:pt x="281" y="1500"/>
                      </a:cubicBezTo>
                      <a:cubicBezTo>
                        <a:pt x="281" y="1500"/>
                        <a:pt x="281" y="719"/>
                        <a:pt x="281" y="625"/>
                      </a:cubicBezTo>
                      <a:cubicBezTo>
                        <a:pt x="281" y="594"/>
                        <a:pt x="313" y="563"/>
                        <a:pt x="313" y="563"/>
                      </a:cubicBezTo>
                      <a:cubicBezTo>
                        <a:pt x="344" y="563"/>
                        <a:pt x="375" y="594"/>
                        <a:pt x="375" y="625"/>
                      </a:cubicBezTo>
                      <a:cubicBezTo>
                        <a:pt x="375" y="719"/>
                        <a:pt x="375" y="1375"/>
                        <a:pt x="375" y="1688"/>
                      </a:cubicBezTo>
                      <a:cubicBezTo>
                        <a:pt x="375" y="1875"/>
                        <a:pt x="375" y="1875"/>
                        <a:pt x="375" y="1875"/>
                      </a:cubicBezTo>
                      <a:cubicBezTo>
                        <a:pt x="375" y="3188"/>
                        <a:pt x="375" y="3188"/>
                        <a:pt x="375" y="3188"/>
                      </a:cubicBezTo>
                      <a:cubicBezTo>
                        <a:pt x="375" y="3282"/>
                        <a:pt x="469" y="3407"/>
                        <a:pt x="563" y="3407"/>
                      </a:cubicBezTo>
                      <a:lnTo>
                        <a:pt x="563" y="3407"/>
                      </a:lnTo>
                      <a:cubicBezTo>
                        <a:pt x="688" y="3407"/>
                        <a:pt x="719" y="3282"/>
                        <a:pt x="719" y="3188"/>
                      </a:cubicBezTo>
                      <a:cubicBezTo>
                        <a:pt x="719" y="3188"/>
                        <a:pt x="719" y="1969"/>
                        <a:pt x="719" y="1875"/>
                      </a:cubicBezTo>
                      <a:cubicBezTo>
                        <a:pt x="719" y="1844"/>
                        <a:pt x="781" y="1813"/>
                        <a:pt x="813" y="1813"/>
                      </a:cubicBezTo>
                      <a:cubicBezTo>
                        <a:pt x="875" y="1813"/>
                        <a:pt x="906" y="1844"/>
                        <a:pt x="906" y="1875"/>
                      </a:cubicBezTo>
                      <a:cubicBezTo>
                        <a:pt x="906" y="1969"/>
                        <a:pt x="906" y="3188"/>
                        <a:pt x="906" y="3188"/>
                      </a:cubicBezTo>
                      <a:cubicBezTo>
                        <a:pt x="906" y="3282"/>
                        <a:pt x="969" y="3407"/>
                        <a:pt x="1062" y="3407"/>
                      </a:cubicBezTo>
                      <a:lnTo>
                        <a:pt x="1062" y="3407"/>
                      </a:lnTo>
                      <a:cubicBezTo>
                        <a:pt x="1156" y="3407"/>
                        <a:pt x="1250" y="3282"/>
                        <a:pt x="1250" y="3188"/>
                      </a:cubicBezTo>
                      <a:cubicBezTo>
                        <a:pt x="1250" y="1875"/>
                        <a:pt x="1250" y="1875"/>
                        <a:pt x="1250" y="1875"/>
                      </a:cubicBezTo>
                      <a:cubicBezTo>
                        <a:pt x="1250" y="1688"/>
                        <a:pt x="1250" y="1688"/>
                        <a:pt x="1250" y="1688"/>
                      </a:cubicBezTo>
                      <a:cubicBezTo>
                        <a:pt x="1250" y="1375"/>
                        <a:pt x="1250" y="719"/>
                        <a:pt x="1250" y="625"/>
                      </a:cubicBezTo>
                      <a:cubicBezTo>
                        <a:pt x="1250" y="594"/>
                        <a:pt x="1281" y="563"/>
                        <a:pt x="1313" y="563"/>
                      </a:cubicBezTo>
                      <a:cubicBezTo>
                        <a:pt x="1313" y="563"/>
                        <a:pt x="1344" y="594"/>
                        <a:pt x="1344" y="625"/>
                      </a:cubicBezTo>
                      <a:cubicBezTo>
                        <a:pt x="1344" y="719"/>
                        <a:pt x="1344" y="1500"/>
                        <a:pt x="1344" y="1500"/>
                      </a:cubicBezTo>
                      <a:cubicBezTo>
                        <a:pt x="1344" y="1563"/>
                        <a:pt x="1406" y="1625"/>
                        <a:pt x="1469" y="1625"/>
                      </a:cubicBezTo>
                      <a:cubicBezTo>
                        <a:pt x="1563" y="1625"/>
                        <a:pt x="1625" y="1563"/>
                        <a:pt x="1625" y="1500"/>
                      </a:cubicBezTo>
                      <a:cubicBezTo>
                        <a:pt x="1625" y="407"/>
                        <a:pt x="1625" y="407"/>
                        <a:pt x="1625" y="407"/>
                      </a:cubicBezTo>
                      <a:cubicBezTo>
                        <a:pt x="1625" y="157"/>
                        <a:pt x="1500" y="0"/>
                        <a:pt x="125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860" name="Freeform 2"/>
                <p:cNvSpPr>
                  <a:spLocks noChangeArrowheads="1"/>
                </p:cNvSpPr>
                <p:nvPr/>
              </p:nvSpPr>
              <p:spPr bwMode="auto">
                <a:xfrm>
                  <a:off x="1185863" y="1212850"/>
                  <a:ext cx="225425" cy="225425"/>
                </a:xfrm>
                <a:custGeom>
                  <a:avLst/>
                  <a:gdLst>
                    <a:gd name="T0" fmla="*/ 313 w 626"/>
                    <a:gd name="T1" fmla="*/ 0 h 626"/>
                    <a:gd name="T2" fmla="*/ 313 w 626"/>
                    <a:gd name="T3" fmla="*/ 0 h 626"/>
                    <a:gd name="T4" fmla="*/ 0 w 626"/>
                    <a:gd name="T5" fmla="*/ 312 h 626"/>
                    <a:gd name="T6" fmla="*/ 313 w 626"/>
                    <a:gd name="T7" fmla="*/ 625 h 626"/>
                    <a:gd name="T8" fmla="*/ 625 w 626"/>
                    <a:gd name="T9" fmla="*/ 312 h 626"/>
                    <a:gd name="T10" fmla="*/ 313 w 626"/>
                    <a:gd name="T11" fmla="*/ 0 h 626"/>
                  </a:gdLst>
                  <a:ahLst/>
                  <a:cxnLst>
                    <a:cxn ang="0">
                      <a:pos x="T0" y="T1"/>
                    </a:cxn>
                    <a:cxn ang="0">
                      <a:pos x="T2" y="T3"/>
                    </a:cxn>
                    <a:cxn ang="0">
                      <a:pos x="T4" y="T5"/>
                    </a:cxn>
                    <a:cxn ang="0">
                      <a:pos x="T6" y="T7"/>
                    </a:cxn>
                    <a:cxn ang="0">
                      <a:pos x="T8" y="T9"/>
                    </a:cxn>
                    <a:cxn ang="0">
                      <a:pos x="T10" y="T11"/>
                    </a:cxn>
                  </a:cxnLst>
                  <a:rect l="0" t="0" r="r" b="b"/>
                  <a:pathLst>
                    <a:path w="626" h="626">
                      <a:moveTo>
                        <a:pt x="313" y="0"/>
                      </a:moveTo>
                      <a:lnTo>
                        <a:pt x="313" y="0"/>
                      </a:lnTo>
                      <a:cubicBezTo>
                        <a:pt x="156" y="0"/>
                        <a:pt x="0" y="156"/>
                        <a:pt x="0" y="312"/>
                      </a:cubicBezTo>
                      <a:cubicBezTo>
                        <a:pt x="0" y="500"/>
                        <a:pt x="156" y="625"/>
                        <a:pt x="313" y="625"/>
                      </a:cubicBezTo>
                      <a:cubicBezTo>
                        <a:pt x="500" y="625"/>
                        <a:pt x="625" y="500"/>
                        <a:pt x="625" y="312"/>
                      </a:cubicBezTo>
                      <a:cubicBezTo>
                        <a:pt x="625" y="156"/>
                        <a:pt x="500" y="0"/>
                        <a:pt x="313"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835" name="Group 834"/>
              <p:cNvGrpSpPr/>
              <p:nvPr/>
            </p:nvGrpSpPr>
            <p:grpSpPr>
              <a:xfrm>
                <a:off x="3885184" y="6547093"/>
                <a:ext cx="607828" cy="1588347"/>
                <a:chOff x="1006475" y="1212850"/>
                <a:chExt cx="585788" cy="1530350"/>
              </a:xfrm>
              <a:grpFill/>
            </p:grpSpPr>
            <p:sp>
              <p:nvSpPr>
                <p:cNvPr id="857" name="Freeform 1"/>
                <p:cNvSpPr>
                  <a:spLocks noChangeArrowheads="1"/>
                </p:cNvSpPr>
                <p:nvPr/>
              </p:nvSpPr>
              <p:spPr bwMode="auto">
                <a:xfrm>
                  <a:off x="1006475" y="1516063"/>
                  <a:ext cx="585788" cy="1227137"/>
                </a:xfrm>
                <a:custGeom>
                  <a:avLst/>
                  <a:gdLst>
                    <a:gd name="T0" fmla="*/ 1250 w 1626"/>
                    <a:gd name="T1" fmla="*/ 0 h 3408"/>
                    <a:gd name="T2" fmla="*/ 1250 w 1626"/>
                    <a:gd name="T3" fmla="*/ 0 h 3408"/>
                    <a:gd name="T4" fmla="*/ 375 w 1626"/>
                    <a:gd name="T5" fmla="*/ 0 h 3408"/>
                    <a:gd name="T6" fmla="*/ 0 w 1626"/>
                    <a:gd name="T7" fmla="*/ 407 h 3408"/>
                    <a:gd name="T8" fmla="*/ 0 w 1626"/>
                    <a:gd name="T9" fmla="*/ 1500 h 3408"/>
                    <a:gd name="T10" fmla="*/ 156 w 1626"/>
                    <a:gd name="T11" fmla="*/ 1625 h 3408"/>
                    <a:gd name="T12" fmla="*/ 281 w 1626"/>
                    <a:gd name="T13" fmla="*/ 1500 h 3408"/>
                    <a:gd name="T14" fmla="*/ 281 w 1626"/>
                    <a:gd name="T15" fmla="*/ 625 h 3408"/>
                    <a:gd name="T16" fmla="*/ 313 w 1626"/>
                    <a:gd name="T17" fmla="*/ 563 h 3408"/>
                    <a:gd name="T18" fmla="*/ 375 w 1626"/>
                    <a:gd name="T19" fmla="*/ 625 h 3408"/>
                    <a:gd name="T20" fmla="*/ 375 w 1626"/>
                    <a:gd name="T21" fmla="*/ 1688 h 3408"/>
                    <a:gd name="T22" fmla="*/ 375 w 1626"/>
                    <a:gd name="T23" fmla="*/ 1875 h 3408"/>
                    <a:gd name="T24" fmla="*/ 375 w 1626"/>
                    <a:gd name="T25" fmla="*/ 3188 h 3408"/>
                    <a:gd name="T26" fmla="*/ 563 w 1626"/>
                    <a:gd name="T27" fmla="*/ 3407 h 3408"/>
                    <a:gd name="T28" fmla="*/ 563 w 1626"/>
                    <a:gd name="T29" fmla="*/ 3407 h 3408"/>
                    <a:gd name="T30" fmla="*/ 719 w 1626"/>
                    <a:gd name="T31" fmla="*/ 3188 h 3408"/>
                    <a:gd name="T32" fmla="*/ 719 w 1626"/>
                    <a:gd name="T33" fmla="*/ 1875 h 3408"/>
                    <a:gd name="T34" fmla="*/ 813 w 1626"/>
                    <a:gd name="T35" fmla="*/ 1813 h 3408"/>
                    <a:gd name="T36" fmla="*/ 906 w 1626"/>
                    <a:gd name="T37" fmla="*/ 1875 h 3408"/>
                    <a:gd name="T38" fmla="*/ 906 w 1626"/>
                    <a:gd name="T39" fmla="*/ 3188 h 3408"/>
                    <a:gd name="T40" fmla="*/ 1062 w 1626"/>
                    <a:gd name="T41" fmla="*/ 3407 h 3408"/>
                    <a:gd name="T42" fmla="*/ 1062 w 1626"/>
                    <a:gd name="T43" fmla="*/ 3407 h 3408"/>
                    <a:gd name="T44" fmla="*/ 1250 w 1626"/>
                    <a:gd name="T45" fmla="*/ 3188 h 3408"/>
                    <a:gd name="T46" fmla="*/ 1250 w 1626"/>
                    <a:gd name="T47" fmla="*/ 1875 h 3408"/>
                    <a:gd name="T48" fmla="*/ 1250 w 1626"/>
                    <a:gd name="T49" fmla="*/ 1688 h 3408"/>
                    <a:gd name="T50" fmla="*/ 1250 w 1626"/>
                    <a:gd name="T51" fmla="*/ 625 h 3408"/>
                    <a:gd name="T52" fmla="*/ 1313 w 1626"/>
                    <a:gd name="T53" fmla="*/ 563 h 3408"/>
                    <a:gd name="T54" fmla="*/ 1344 w 1626"/>
                    <a:gd name="T55" fmla="*/ 625 h 3408"/>
                    <a:gd name="T56" fmla="*/ 1344 w 1626"/>
                    <a:gd name="T57" fmla="*/ 1500 h 3408"/>
                    <a:gd name="T58" fmla="*/ 1469 w 1626"/>
                    <a:gd name="T59" fmla="*/ 1625 h 3408"/>
                    <a:gd name="T60" fmla="*/ 1625 w 1626"/>
                    <a:gd name="T61" fmla="*/ 1500 h 3408"/>
                    <a:gd name="T62" fmla="*/ 1625 w 1626"/>
                    <a:gd name="T63" fmla="*/ 407 h 3408"/>
                    <a:gd name="T64" fmla="*/ 1250 w 1626"/>
                    <a:gd name="T65" fmla="*/ 0 h 3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26" h="3408">
                      <a:moveTo>
                        <a:pt x="1250" y="0"/>
                      </a:moveTo>
                      <a:lnTo>
                        <a:pt x="1250" y="0"/>
                      </a:lnTo>
                      <a:cubicBezTo>
                        <a:pt x="375" y="0"/>
                        <a:pt x="375" y="0"/>
                        <a:pt x="375" y="0"/>
                      </a:cubicBezTo>
                      <a:cubicBezTo>
                        <a:pt x="125" y="0"/>
                        <a:pt x="0" y="157"/>
                        <a:pt x="0" y="407"/>
                      </a:cubicBezTo>
                      <a:cubicBezTo>
                        <a:pt x="0" y="1500"/>
                        <a:pt x="0" y="1500"/>
                        <a:pt x="0" y="1500"/>
                      </a:cubicBezTo>
                      <a:cubicBezTo>
                        <a:pt x="0" y="1563"/>
                        <a:pt x="94" y="1625"/>
                        <a:pt x="156" y="1625"/>
                      </a:cubicBezTo>
                      <a:cubicBezTo>
                        <a:pt x="219" y="1625"/>
                        <a:pt x="281" y="1563"/>
                        <a:pt x="281" y="1500"/>
                      </a:cubicBezTo>
                      <a:cubicBezTo>
                        <a:pt x="281" y="1500"/>
                        <a:pt x="281" y="719"/>
                        <a:pt x="281" y="625"/>
                      </a:cubicBezTo>
                      <a:cubicBezTo>
                        <a:pt x="281" y="594"/>
                        <a:pt x="313" y="563"/>
                        <a:pt x="313" y="563"/>
                      </a:cubicBezTo>
                      <a:cubicBezTo>
                        <a:pt x="344" y="563"/>
                        <a:pt x="375" y="594"/>
                        <a:pt x="375" y="625"/>
                      </a:cubicBezTo>
                      <a:cubicBezTo>
                        <a:pt x="375" y="719"/>
                        <a:pt x="375" y="1375"/>
                        <a:pt x="375" y="1688"/>
                      </a:cubicBezTo>
                      <a:cubicBezTo>
                        <a:pt x="375" y="1875"/>
                        <a:pt x="375" y="1875"/>
                        <a:pt x="375" y="1875"/>
                      </a:cubicBezTo>
                      <a:cubicBezTo>
                        <a:pt x="375" y="3188"/>
                        <a:pt x="375" y="3188"/>
                        <a:pt x="375" y="3188"/>
                      </a:cubicBezTo>
                      <a:cubicBezTo>
                        <a:pt x="375" y="3282"/>
                        <a:pt x="469" y="3407"/>
                        <a:pt x="563" y="3407"/>
                      </a:cubicBezTo>
                      <a:lnTo>
                        <a:pt x="563" y="3407"/>
                      </a:lnTo>
                      <a:cubicBezTo>
                        <a:pt x="688" y="3407"/>
                        <a:pt x="719" y="3282"/>
                        <a:pt x="719" y="3188"/>
                      </a:cubicBezTo>
                      <a:cubicBezTo>
                        <a:pt x="719" y="3188"/>
                        <a:pt x="719" y="1969"/>
                        <a:pt x="719" y="1875"/>
                      </a:cubicBezTo>
                      <a:cubicBezTo>
                        <a:pt x="719" y="1844"/>
                        <a:pt x="781" y="1813"/>
                        <a:pt x="813" y="1813"/>
                      </a:cubicBezTo>
                      <a:cubicBezTo>
                        <a:pt x="875" y="1813"/>
                        <a:pt x="906" y="1844"/>
                        <a:pt x="906" y="1875"/>
                      </a:cubicBezTo>
                      <a:cubicBezTo>
                        <a:pt x="906" y="1969"/>
                        <a:pt x="906" y="3188"/>
                        <a:pt x="906" y="3188"/>
                      </a:cubicBezTo>
                      <a:cubicBezTo>
                        <a:pt x="906" y="3282"/>
                        <a:pt x="969" y="3407"/>
                        <a:pt x="1062" y="3407"/>
                      </a:cubicBezTo>
                      <a:lnTo>
                        <a:pt x="1062" y="3407"/>
                      </a:lnTo>
                      <a:cubicBezTo>
                        <a:pt x="1156" y="3407"/>
                        <a:pt x="1250" y="3282"/>
                        <a:pt x="1250" y="3188"/>
                      </a:cubicBezTo>
                      <a:cubicBezTo>
                        <a:pt x="1250" y="1875"/>
                        <a:pt x="1250" y="1875"/>
                        <a:pt x="1250" y="1875"/>
                      </a:cubicBezTo>
                      <a:cubicBezTo>
                        <a:pt x="1250" y="1688"/>
                        <a:pt x="1250" y="1688"/>
                        <a:pt x="1250" y="1688"/>
                      </a:cubicBezTo>
                      <a:cubicBezTo>
                        <a:pt x="1250" y="1375"/>
                        <a:pt x="1250" y="719"/>
                        <a:pt x="1250" y="625"/>
                      </a:cubicBezTo>
                      <a:cubicBezTo>
                        <a:pt x="1250" y="594"/>
                        <a:pt x="1281" y="563"/>
                        <a:pt x="1313" y="563"/>
                      </a:cubicBezTo>
                      <a:cubicBezTo>
                        <a:pt x="1313" y="563"/>
                        <a:pt x="1344" y="594"/>
                        <a:pt x="1344" y="625"/>
                      </a:cubicBezTo>
                      <a:cubicBezTo>
                        <a:pt x="1344" y="719"/>
                        <a:pt x="1344" y="1500"/>
                        <a:pt x="1344" y="1500"/>
                      </a:cubicBezTo>
                      <a:cubicBezTo>
                        <a:pt x="1344" y="1563"/>
                        <a:pt x="1406" y="1625"/>
                        <a:pt x="1469" y="1625"/>
                      </a:cubicBezTo>
                      <a:cubicBezTo>
                        <a:pt x="1563" y="1625"/>
                        <a:pt x="1625" y="1563"/>
                        <a:pt x="1625" y="1500"/>
                      </a:cubicBezTo>
                      <a:cubicBezTo>
                        <a:pt x="1625" y="407"/>
                        <a:pt x="1625" y="407"/>
                        <a:pt x="1625" y="407"/>
                      </a:cubicBezTo>
                      <a:cubicBezTo>
                        <a:pt x="1625" y="157"/>
                        <a:pt x="1500" y="0"/>
                        <a:pt x="125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858" name="Freeform 2"/>
                <p:cNvSpPr>
                  <a:spLocks noChangeArrowheads="1"/>
                </p:cNvSpPr>
                <p:nvPr/>
              </p:nvSpPr>
              <p:spPr bwMode="auto">
                <a:xfrm>
                  <a:off x="1185863" y="1212850"/>
                  <a:ext cx="225425" cy="225425"/>
                </a:xfrm>
                <a:custGeom>
                  <a:avLst/>
                  <a:gdLst>
                    <a:gd name="T0" fmla="*/ 313 w 626"/>
                    <a:gd name="T1" fmla="*/ 0 h 626"/>
                    <a:gd name="T2" fmla="*/ 313 w 626"/>
                    <a:gd name="T3" fmla="*/ 0 h 626"/>
                    <a:gd name="T4" fmla="*/ 0 w 626"/>
                    <a:gd name="T5" fmla="*/ 312 h 626"/>
                    <a:gd name="T6" fmla="*/ 313 w 626"/>
                    <a:gd name="T7" fmla="*/ 625 h 626"/>
                    <a:gd name="T8" fmla="*/ 625 w 626"/>
                    <a:gd name="T9" fmla="*/ 312 h 626"/>
                    <a:gd name="T10" fmla="*/ 313 w 626"/>
                    <a:gd name="T11" fmla="*/ 0 h 626"/>
                  </a:gdLst>
                  <a:ahLst/>
                  <a:cxnLst>
                    <a:cxn ang="0">
                      <a:pos x="T0" y="T1"/>
                    </a:cxn>
                    <a:cxn ang="0">
                      <a:pos x="T2" y="T3"/>
                    </a:cxn>
                    <a:cxn ang="0">
                      <a:pos x="T4" y="T5"/>
                    </a:cxn>
                    <a:cxn ang="0">
                      <a:pos x="T6" y="T7"/>
                    </a:cxn>
                    <a:cxn ang="0">
                      <a:pos x="T8" y="T9"/>
                    </a:cxn>
                    <a:cxn ang="0">
                      <a:pos x="T10" y="T11"/>
                    </a:cxn>
                  </a:cxnLst>
                  <a:rect l="0" t="0" r="r" b="b"/>
                  <a:pathLst>
                    <a:path w="626" h="626">
                      <a:moveTo>
                        <a:pt x="313" y="0"/>
                      </a:moveTo>
                      <a:lnTo>
                        <a:pt x="313" y="0"/>
                      </a:lnTo>
                      <a:cubicBezTo>
                        <a:pt x="156" y="0"/>
                        <a:pt x="0" y="156"/>
                        <a:pt x="0" y="312"/>
                      </a:cubicBezTo>
                      <a:cubicBezTo>
                        <a:pt x="0" y="500"/>
                        <a:pt x="156" y="625"/>
                        <a:pt x="313" y="625"/>
                      </a:cubicBezTo>
                      <a:cubicBezTo>
                        <a:pt x="500" y="625"/>
                        <a:pt x="625" y="500"/>
                        <a:pt x="625" y="312"/>
                      </a:cubicBezTo>
                      <a:cubicBezTo>
                        <a:pt x="625" y="156"/>
                        <a:pt x="500" y="0"/>
                        <a:pt x="313"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836" name="Group 835"/>
              <p:cNvGrpSpPr/>
              <p:nvPr/>
            </p:nvGrpSpPr>
            <p:grpSpPr>
              <a:xfrm>
                <a:off x="4576250" y="6547093"/>
                <a:ext cx="607828" cy="1588347"/>
                <a:chOff x="1006475" y="1212850"/>
                <a:chExt cx="585788" cy="1530350"/>
              </a:xfrm>
              <a:grpFill/>
            </p:grpSpPr>
            <p:sp>
              <p:nvSpPr>
                <p:cNvPr id="855" name="Freeform 1"/>
                <p:cNvSpPr>
                  <a:spLocks noChangeArrowheads="1"/>
                </p:cNvSpPr>
                <p:nvPr/>
              </p:nvSpPr>
              <p:spPr bwMode="auto">
                <a:xfrm>
                  <a:off x="1006475" y="1516063"/>
                  <a:ext cx="585788" cy="1227137"/>
                </a:xfrm>
                <a:custGeom>
                  <a:avLst/>
                  <a:gdLst>
                    <a:gd name="T0" fmla="*/ 1250 w 1626"/>
                    <a:gd name="T1" fmla="*/ 0 h 3408"/>
                    <a:gd name="T2" fmla="*/ 1250 w 1626"/>
                    <a:gd name="T3" fmla="*/ 0 h 3408"/>
                    <a:gd name="T4" fmla="*/ 375 w 1626"/>
                    <a:gd name="T5" fmla="*/ 0 h 3408"/>
                    <a:gd name="T6" fmla="*/ 0 w 1626"/>
                    <a:gd name="T7" fmla="*/ 407 h 3408"/>
                    <a:gd name="T8" fmla="*/ 0 w 1626"/>
                    <a:gd name="T9" fmla="*/ 1500 h 3408"/>
                    <a:gd name="T10" fmla="*/ 156 w 1626"/>
                    <a:gd name="T11" fmla="*/ 1625 h 3408"/>
                    <a:gd name="T12" fmla="*/ 281 w 1626"/>
                    <a:gd name="T13" fmla="*/ 1500 h 3408"/>
                    <a:gd name="T14" fmla="*/ 281 w 1626"/>
                    <a:gd name="T15" fmla="*/ 625 h 3408"/>
                    <a:gd name="T16" fmla="*/ 313 w 1626"/>
                    <a:gd name="T17" fmla="*/ 563 h 3408"/>
                    <a:gd name="T18" fmla="*/ 375 w 1626"/>
                    <a:gd name="T19" fmla="*/ 625 h 3408"/>
                    <a:gd name="T20" fmla="*/ 375 w 1626"/>
                    <a:gd name="T21" fmla="*/ 1688 h 3408"/>
                    <a:gd name="T22" fmla="*/ 375 w 1626"/>
                    <a:gd name="T23" fmla="*/ 1875 h 3408"/>
                    <a:gd name="T24" fmla="*/ 375 w 1626"/>
                    <a:gd name="T25" fmla="*/ 3188 h 3408"/>
                    <a:gd name="T26" fmla="*/ 563 w 1626"/>
                    <a:gd name="T27" fmla="*/ 3407 h 3408"/>
                    <a:gd name="T28" fmla="*/ 563 w 1626"/>
                    <a:gd name="T29" fmla="*/ 3407 h 3408"/>
                    <a:gd name="T30" fmla="*/ 719 w 1626"/>
                    <a:gd name="T31" fmla="*/ 3188 h 3408"/>
                    <a:gd name="T32" fmla="*/ 719 w 1626"/>
                    <a:gd name="T33" fmla="*/ 1875 h 3408"/>
                    <a:gd name="T34" fmla="*/ 813 w 1626"/>
                    <a:gd name="T35" fmla="*/ 1813 h 3408"/>
                    <a:gd name="T36" fmla="*/ 906 w 1626"/>
                    <a:gd name="T37" fmla="*/ 1875 h 3408"/>
                    <a:gd name="T38" fmla="*/ 906 w 1626"/>
                    <a:gd name="T39" fmla="*/ 3188 h 3408"/>
                    <a:gd name="T40" fmla="*/ 1062 w 1626"/>
                    <a:gd name="T41" fmla="*/ 3407 h 3408"/>
                    <a:gd name="T42" fmla="*/ 1062 w 1626"/>
                    <a:gd name="T43" fmla="*/ 3407 h 3408"/>
                    <a:gd name="T44" fmla="*/ 1250 w 1626"/>
                    <a:gd name="T45" fmla="*/ 3188 h 3408"/>
                    <a:gd name="T46" fmla="*/ 1250 w 1626"/>
                    <a:gd name="T47" fmla="*/ 1875 h 3408"/>
                    <a:gd name="T48" fmla="*/ 1250 w 1626"/>
                    <a:gd name="T49" fmla="*/ 1688 h 3408"/>
                    <a:gd name="T50" fmla="*/ 1250 w 1626"/>
                    <a:gd name="T51" fmla="*/ 625 h 3408"/>
                    <a:gd name="T52" fmla="*/ 1313 w 1626"/>
                    <a:gd name="T53" fmla="*/ 563 h 3408"/>
                    <a:gd name="T54" fmla="*/ 1344 w 1626"/>
                    <a:gd name="T55" fmla="*/ 625 h 3408"/>
                    <a:gd name="T56" fmla="*/ 1344 w 1626"/>
                    <a:gd name="T57" fmla="*/ 1500 h 3408"/>
                    <a:gd name="T58" fmla="*/ 1469 w 1626"/>
                    <a:gd name="T59" fmla="*/ 1625 h 3408"/>
                    <a:gd name="T60" fmla="*/ 1625 w 1626"/>
                    <a:gd name="T61" fmla="*/ 1500 h 3408"/>
                    <a:gd name="T62" fmla="*/ 1625 w 1626"/>
                    <a:gd name="T63" fmla="*/ 407 h 3408"/>
                    <a:gd name="T64" fmla="*/ 1250 w 1626"/>
                    <a:gd name="T65" fmla="*/ 0 h 3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26" h="3408">
                      <a:moveTo>
                        <a:pt x="1250" y="0"/>
                      </a:moveTo>
                      <a:lnTo>
                        <a:pt x="1250" y="0"/>
                      </a:lnTo>
                      <a:cubicBezTo>
                        <a:pt x="375" y="0"/>
                        <a:pt x="375" y="0"/>
                        <a:pt x="375" y="0"/>
                      </a:cubicBezTo>
                      <a:cubicBezTo>
                        <a:pt x="125" y="0"/>
                        <a:pt x="0" y="157"/>
                        <a:pt x="0" y="407"/>
                      </a:cubicBezTo>
                      <a:cubicBezTo>
                        <a:pt x="0" y="1500"/>
                        <a:pt x="0" y="1500"/>
                        <a:pt x="0" y="1500"/>
                      </a:cubicBezTo>
                      <a:cubicBezTo>
                        <a:pt x="0" y="1563"/>
                        <a:pt x="94" y="1625"/>
                        <a:pt x="156" y="1625"/>
                      </a:cubicBezTo>
                      <a:cubicBezTo>
                        <a:pt x="219" y="1625"/>
                        <a:pt x="281" y="1563"/>
                        <a:pt x="281" y="1500"/>
                      </a:cubicBezTo>
                      <a:cubicBezTo>
                        <a:pt x="281" y="1500"/>
                        <a:pt x="281" y="719"/>
                        <a:pt x="281" y="625"/>
                      </a:cubicBezTo>
                      <a:cubicBezTo>
                        <a:pt x="281" y="594"/>
                        <a:pt x="313" y="563"/>
                        <a:pt x="313" y="563"/>
                      </a:cubicBezTo>
                      <a:cubicBezTo>
                        <a:pt x="344" y="563"/>
                        <a:pt x="375" y="594"/>
                        <a:pt x="375" y="625"/>
                      </a:cubicBezTo>
                      <a:cubicBezTo>
                        <a:pt x="375" y="719"/>
                        <a:pt x="375" y="1375"/>
                        <a:pt x="375" y="1688"/>
                      </a:cubicBezTo>
                      <a:cubicBezTo>
                        <a:pt x="375" y="1875"/>
                        <a:pt x="375" y="1875"/>
                        <a:pt x="375" y="1875"/>
                      </a:cubicBezTo>
                      <a:cubicBezTo>
                        <a:pt x="375" y="3188"/>
                        <a:pt x="375" y="3188"/>
                        <a:pt x="375" y="3188"/>
                      </a:cubicBezTo>
                      <a:cubicBezTo>
                        <a:pt x="375" y="3282"/>
                        <a:pt x="469" y="3407"/>
                        <a:pt x="563" y="3407"/>
                      </a:cubicBezTo>
                      <a:lnTo>
                        <a:pt x="563" y="3407"/>
                      </a:lnTo>
                      <a:cubicBezTo>
                        <a:pt x="688" y="3407"/>
                        <a:pt x="719" y="3282"/>
                        <a:pt x="719" y="3188"/>
                      </a:cubicBezTo>
                      <a:cubicBezTo>
                        <a:pt x="719" y="3188"/>
                        <a:pt x="719" y="1969"/>
                        <a:pt x="719" y="1875"/>
                      </a:cubicBezTo>
                      <a:cubicBezTo>
                        <a:pt x="719" y="1844"/>
                        <a:pt x="781" y="1813"/>
                        <a:pt x="813" y="1813"/>
                      </a:cubicBezTo>
                      <a:cubicBezTo>
                        <a:pt x="875" y="1813"/>
                        <a:pt x="906" y="1844"/>
                        <a:pt x="906" y="1875"/>
                      </a:cubicBezTo>
                      <a:cubicBezTo>
                        <a:pt x="906" y="1969"/>
                        <a:pt x="906" y="3188"/>
                        <a:pt x="906" y="3188"/>
                      </a:cubicBezTo>
                      <a:cubicBezTo>
                        <a:pt x="906" y="3282"/>
                        <a:pt x="969" y="3407"/>
                        <a:pt x="1062" y="3407"/>
                      </a:cubicBezTo>
                      <a:lnTo>
                        <a:pt x="1062" y="3407"/>
                      </a:lnTo>
                      <a:cubicBezTo>
                        <a:pt x="1156" y="3407"/>
                        <a:pt x="1250" y="3282"/>
                        <a:pt x="1250" y="3188"/>
                      </a:cubicBezTo>
                      <a:cubicBezTo>
                        <a:pt x="1250" y="1875"/>
                        <a:pt x="1250" y="1875"/>
                        <a:pt x="1250" y="1875"/>
                      </a:cubicBezTo>
                      <a:cubicBezTo>
                        <a:pt x="1250" y="1688"/>
                        <a:pt x="1250" y="1688"/>
                        <a:pt x="1250" y="1688"/>
                      </a:cubicBezTo>
                      <a:cubicBezTo>
                        <a:pt x="1250" y="1375"/>
                        <a:pt x="1250" y="719"/>
                        <a:pt x="1250" y="625"/>
                      </a:cubicBezTo>
                      <a:cubicBezTo>
                        <a:pt x="1250" y="594"/>
                        <a:pt x="1281" y="563"/>
                        <a:pt x="1313" y="563"/>
                      </a:cubicBezTo>
                      <a:cubicBezTo>
                        <a:pt x="1313" y="563"/>
                        <a:pt x="1344" y="594"/>
                        <a:pt x="1344" y="625"/>
                      </a:cubicBezTo>
                      <a:cubicBezTo>
                        <a:pt x="1344" y="719"/>
                        <a:pt x="1344" y="1500"/>
                        <a:pt x="1344" y="1500"/>
                      </a:cubicBezTo>
                      <a:cubicBezTo>
                        <a:pt x="1344" y="1563"/>
                        <a:pt x="1406" y="1625"/>
                        <a:pt x="1469" y="1625"/>
                      </a:cubicBezTo>
                      <a:cubicBezTo>
                        <a:pt x="1563" y="1625"/>
                        <a:pt x="1625" y="1563"/>
                        <a:pt x="1625" y="1500"/>
                      </a:cubicBezTo>
                      <a:cubicBezTo>
                        <a:pt x="1625" y="407"/>
                        <a:pt x="1625" y="407"/>
                        <a:pt x="1625" y="407"/>
                      </a:cubicBezTo>
                      <a:cubicBezTo>
                        <a:pt x="1625" y="157"/>
                        <a:pt x="1500" y="0"/>
                        <a:pt x="125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856" name="Freeform 2"/>
                <p:cNvSpPr>
                  <a:spLocks noChangeArrowheads="1"/>
                </p:cNvSpPr>
                <p:nvPr/>
              </p:nvSpPr>
              <p:spPr bwMode="auto">
                <a:xfrm>
                  <a:off x="1185863" y="1212850"/>
                  <a:ext cx="225425" cy="225425"/>
                </a:xfrm>
                <a:custGeom>
                  <a:avLst/>
                  <a:gdLst>
                    <a:gd name="T0" fmla="*/ 313 w 626"/>
                    <a:gd name="T1" fmla="*/ 0 h 626"/>
                    <a:gd name="T2" fmla="*/ 313 w 626"/>
                    <a:gd name="T3" fmla="*/ 0 h 626"/>
                    <a:gd name="T4" fmla="*/ 0 w 626"/>
                    <a:gd name="T5" fmla="*/ 312 h 626"/>
                    <a:gd name="T6" fmla="*/ 313 w 626"/>
                    <a:gd name="T7" fmla="*/ 625 h 626"/>
                    <a:gd name="T8" fmla="*/ 625 w 626"/>
                    <a:gd name="T9" fmla="*/ 312 h 626"/>
                    <a:gd name="T10" fmla="*/ 313 w 626"/>
                    <a:gd name="T11" fmla="*/ 0 h 626"/>
                  </a:gdLst>
                  <a:ahLst/>
                  <a:cxnLst>
                    <a:cxn ang="0">
                      <a:pos x="T0" y="T1"/>
                    </a:cxn>
                    <a:cxn ang="0">
                      <a:pos x="T2" y="T3"/>
                    </a:cxn>
                    <a:cxn ang="0">
                      <a:pos x="T4" y="T5"/>
                    </a:cxn>
                    <a:cxn ang="0">
                      <a:pos x="T6" y="T7"/>
                    </a:cxn>
                    <a:cxn ang="0">
                      <a:pos x="T8" y="T9"/>
                    </a:cxn>
                    <a:cxn ang="0">
                      <a:pos x="T10" y="T11"/>
                    </a:cxn>
                  </a:cxnLst>
                  <a:rect l="0" t="0" r="r" b="b"/>
                  <a:pathLst>
                    <a:path w="626" h="626">
                      <a:moveTo>
                        <a:pt x="313" y="0"/>
                      </a:moveTo>
                      <a:lnTo>
                        <a:pt x="313" y="0"/>
                      </a:lnTo>
                      <a:cubicBezTo>
                        <a:pt x="156" y="0"/>
                        <a:pt x="0" y="156"/>
                        <a:pt x="0" y="312"/>
                      </a:cubicBezTo>
                      <a:cubicBezTo>
                        <a:pt x="0" y="500"/>
                        <a:pt x="156" y="625"/>
                        <a:pt x="313" y="625"/>
                      </a:cubicBezTo>
                      <a:cubicBezTo>
                        <a:pt x="500" y="625"/>
                        <a:pt x="625" y="500"/>
                        <a:pt x="625" y="312"/>
                      </a:cubicBezTo>
                      <a:cubicBezTo>
                        <a:pt x="625" y="156"/>
                        <a:pt x="500" y="0"/>
                        <a:pt x="313"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837" name="Group 836"/>
              <p:cNvGrpSpPr/>
              <p:nvPr/>
            </p:nvGrpSpPr>
            <p:grpSpPr>
              <a:xfrm>
                <a:off x="5265545" y="6513227"/>
                <a:ext cx="607828" cy="1588347"/>
                <a:chOff x="1006475" y="1212850"/>
                <a:chExt cx="585788" cy="1530350"/>
              </a:xfrm>
              <a:grpFill/>
            </p:grpSpPr>
            <p:sp>
              <p:nvSpPr>
                <p:cNvPr id="853" name="Freeform 1"/>
                <p:cNvSpPr>
                  <a:spLocks noChangeArrowheads="1"/>
                </p:cNvSpPr>
                <p:nvPr/>
              </p:nvSpPr>
              <p:spPr bwMode="auto">
                <a:xfrm>
                  <a:off x="1006475" y="1516063"/>
                  <a:ext cx="585788" cy="1227137"/>
                </a:xfrm>
                <a:custGeom>
                  <a:avLst/>
                  <a:gdLst>
                    <a:gd name="T0" fmla="*/ 1250 w 1626"/>
                    <a:gd name="T1" fmla="*/ 0 h 3408"/>
                    <a:gd name="T2" fmla="*/ 1250 w 1626"/>
                    <a:gd name="T3" fmla="*/ 0 h 3408"/>
                    <a:gd name="T4" fmla="*/ 375 w 1626"/>
                    <a:gd name="T5" fmla="*/ 0 h 3408"/>
                    <a:gd name="T6" fmla="*/ 0 w 1626"/>
                    <a:gd name="T7" fmla="*/ 407 h 3408"/>
                    <a:gd name="T8" fmla="*/ 0 w 1626"/>
                    <a:gd name="T9" fmla="*/ 1500 h 3408"/>
                    <a:gd name="T10" fmla="*/ 156 w 1626"/>
                    <a:gd name="T11" fmla="*/ 1625 h 3408"/>
                    <a:gd name="T12" fmla="*/ 281 w 1626"/>
                    <a:gd name="T13" fmla="*/ 1500 h 3408"/>
                    <a:gd name="T14" fmla="*/ 281 w 1626"/>
                    <a:gd name="T15" fmla="*/ 625 h 3408"/>
                    <a:gd name="T16" fmla="*/ 313 w 1626"/>
                    <a:gd name="T17" fmla="*/ 563 h 3408"/>
                    <a:gd name="T18" fmla="*/ 375 w 1626"/>
                    <a:gd name="T19" fmla="*/ 625 h 3408"/>
                    <a:gd name="T20" fmla="*/ 375 w 1626"/>
                    <a:gd name="T21" fmla="*/ 1688 h 3408"/>
                    <a:gd name="T22" fmla="*/ 375 w 1626"/>
                    <a:gd name="T23" fmla="*/ 1875 h 3408"/>
                    <a:gd name="T24" fmla="*/ 375 w 1626"/>
                    <a:gd name="T25" fmla="*/ 3188 h 3408"/>
                    <a:gd name="T26" fmla="*/ 563 w 1626"/>
                    <a:gd name="T27" fmla="*/ 3407 h 3408"/>
                    <a:gd name="T28" fmla="*/ 563 w 1626"/>
                    <a:gd name="T29" fmla="*/ 3407 h 3408"/>
                    <a:gd name="T30" fmla="*/ 719 w 1626"/>
                    <a:gd name="T31" fmla="*/ 3188 h 3408"/>
                    <a:gd name="T32" fmla="*/ 719 w 1626"/>
                    <a:gd name="T33" fmla="*/ 1875 h 3408"/>
                    <a:gd name="T34" fmla="*/ 813 w 1626"/>
                    <a:gd name="T35" fmla="*/ 1813 h 3408"/>
                    <a:gd name="T36" fmla="*/ 906 w 1626"/>
                    <a:gd name="T37" fmla="*/ 1875 h 3408"/>
                    <a:gd name="T38" fmla="*/ 906 w 1626"/>
                    <a:gd name="T39" fmla="*/ 3188 h 3408"/>
                    <a:gd name="T40" fmla="*/ 1062 w 1626"/>
                    <a:gd name="T41" fmla="*/ 3407 h 3408"/>
                    <a:gd name="T42" fmla="*/ 1062 w 1626"/>
                    <a:gd name="T43" fmla="*/ 3407 h 3408"/>
                    <a:gd name="T44" fmla="*/ 1250 w 1626"/>
                    <a:gd name="T45" fmla="*/ 3188 h 3408"/>
                    <a:gd name="T46" fmla="*/ 1250 w 1626"/>
                    <a:gd name="T47" fmla="*/ 1875 h 3408"/>
                    <a:gd name="T48" fmla="*/ 1250 w 1626"/>
                    <a:gd name="T49" fmla="*/ 1688 h 3408"/>
                    <a:gd name="T50" fmla="*/ 1250 w 1626"/>
                    <a:gd name="T51" fmla="*/ 625 h 3408"/>
                    <a:gd name="T52" fmla="*/ 1313 w 1626"/>
                    <a:gd name="T53" fmla="*/ 563 h 3408"/>
                    <a:gd name="T54" fmla="*/ 1344 w 1626"/>
                    <a:gd name="T55" fmla="*/ 625 h 3408"/>
                    <a:gd name="T56" fmla="*/ 1344 w 1626"/>
                    <a:gd name="T57" fmla="*/ 1500 h 3408"/>
                    <a:gd name="T58" fmla="*/ 1469 w 1626"/>
                    <a:gd name="T59" fmla="*/ 1625 h 3408"/>
                    <a:gd name="T60" fmla="*/ 1625 w 1626"/>
                    <a:gd name="T61" fmla="*/ 1500 h 3408"/>
                    <a:gd name="T62" fmla="*/ 1625 w 1626"/>
                    <a:gd name="T63" fmla="*/ 407 h 3408"/>
                    <a:gd name="T64" fmla="*/ 1250 w 1626"/>
                    <a:gd name="T65" fmla="*/ 0 h 3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26" h="3408">
                      <a:moveTo>
                        <a:pt x="1250" y="0"/>
                      </a:moveTo>
                      <a:lnTo>
                        <a:pt x="1250" y="0"/>
                      </a:lnTo>
                      <a:cubicBezTo>
                        <a:pt x="375" y="0"/>
                        <a:pt x="375" y="0"/>
                        <a:pt x="375" y="0"/>
                      </a:cubicBezTo>
                      <a:cubicBezTo>
                        <a:pt x="125" y="0"/>
                        <a:pt x="0" y="157"/>
                        <a:pt x="0" y="407"/>
                      </a:cubicBezTo>
                      <a:cubicBezTo>
                        <a:pt x="0" y="1500"/>
                        <a:pt x="0" y="1500"/>
                        <a:pt x="0" y="1500"/>
                      </a:cubicBezTo>
                      <a:cubicBezTo>
                        <a:pt x="0" y="1563"/>
                        <a:pt x="94" y="1625"/>
                        <a:pt x="156" y="1625"/>
                      </a:cubicBezTo>
                      <a:cubicBezTo>
                        <a:pt x="219" y="1625"/>
                        <a:pt x="281" y="1563"/>
                        <a:pt x="281" y="1500"/>
                      </a:cubicBezTo>
                      <a:cubicBezTo>
                        <a:pt x="281" y="1500"/>
                        <a:pt x="281" y="719"/>
                        <a:pt x="281" y="625"/>
                      </a:cubicBezTo>
                      <a:cubicBezTo>
                        <a:pt x="281" y="594"/>
                        <a:pt x="313" y="563"/>
                        <a:pt x="313" y="563"/>
                      </a:cubicBezTo>
                      <a:cubicBezTo>
                        <a:pt x="344" y="563"/>
                        <a:pt x="375" y="594"/>
                        <a:pt x="375" y="625"/>
                      </a:cubicBezTo>
                      <a:cubicBezTo>
                        <a:pt x="375" y="719"/>
                        <a:pt x="375" y="1375"/>
                        <a:pt x="375" y="1688"/>
                      </a:cubicBezTo>
                      <a:cubicBezTo>
                        <a:pt x="375" y="1875"/>
                        <a:pt x="375" y="1875"/>
                        <a:pt x="375" y="1875"/>
                      </a:cubicBezTo>
                      <a:cubicBezTo>
                        <a:pt x="375" y="3188"/>
                        <a:pt x="375" y="3188"/>
                        <a:pt x="375" y="3188"/>
                      </a:cubicBezTo>
                      <a:cubicBezTo>
                        <a:pt x="375" y="3282"/>
                        <a:pt x="469" y="3407"/>
                        <a:pt x="563" y="3407"/>
                      </a:cubicBezTo>
                      <a:lnTo>
                        <a:pt x="563" y="3407"/>
                      </a:lnTo>
                      <a:cubicBezTo>
                        <a:pt x="688" y="3407"/>
                        <a:pt x="719" y="3282"/>
                        <a:pt x="719" y="3188"/>
                      </a:cubicBezTo>
                      <a:cubicBezTo>
                        <a:pt x="719" y="3188"/>
                        <a:pt x="719" y="1969"/>
                        <a:pt x="719" y="1875"/>
                      </a:cubicBezTo>
                      <a:cubicBezTo>
                        <a:pt x="719" y="1844"/>
                        <a:pt x="781" y="1813"/>
                        <a:pt x="813" y="1813"/>
                      </a:cubicBezTo>
                      <a:cubicBezTo>
                        <a:pt x="875" y="1813"/>
                        <a:pt x="906" y="1844"/>
                        <a:pt x="906" y="1875"/>
                      </a:cubicBezTo>
                      <a:cubicBezTo>
                        <a:pt x="906" y="1969"/>
                        <a:pt x="906" y="3188"/>
                        <a:pt x="906" y="3188"/>
                      </a:cubicBezTo>
                      <a:cubicBezTo>
                        <a:pt x="906" y="3282"/>
                        <a:pt x="969" y="3407"/>
                        <a:pt x="1062" y="3407"/>
                      </a:cubicBezTo>
                      <a:lnTo>
                        <a:pt x="1062" y="3407"/>
                      </a:lnTo>
                      <a:cubicBezTo>
                        <a:pt x="1156" y="3407"/>
                        <a:pt x="1250" y="3282"/>
                        <a:pt x="1250" y="3188"/>
                      </a:cubicBezTo>
                      <a:cubicBezTo>
                        <a:pt x="1250" y="1875"/>
                        <a:pt x="1250" y="1875"/>
                        <a:pt x="1250" y="1875"/>
                      </a:cubicBezTo>
                      <a:cubicBezTo>
                        <a:pt x="1250" y="1688"/>
                        <a:pt x="1250" y="1688"/>
                        <a:pt x="1250" y="1688"/>
                      </a:cubicBezTo>
                      <a:cubicBezTo>
                        <a:pt x="1250" y="1375"/>
                        <a:pt x="1250" y="719"/>
                        <a:pt x="1250" y="625"/>
                      </a:cubicBezTo>
                      <a:cubicBezTo>
                        <a:pt x="1250" y="594"/>
                        <a:pt x="1281" y="563"/>
                        <a:pt x="1313" y="563"/>
                      </a:cubicBezTo>
                      <a:cubicBezTo>
                        <a:pt x="1313" y="563"/>
                        <a:pt x="1344" y="594"/>
                        <a:pt x="1344" y="625"/>
                      </a:cubicBezTo>
                      <a:cubicBezTo>
                        <a:pt x="1344" y="719"/>
                        <a:pt x="1344" y="1500"/>
                        <a:pt x="1344" y="1500"/>
                      </a:cubicBezTo>
                      <a:cubicBezTo>
                        <a:pt x="1344" y="1563"/>
                        <a:pt x="1406" y="1625"/>
                        <a:pt x="1469" y="1625"/>
                      </a:cubicBezTo>
                      <a:cubicBezTo>
                        <a:pt x="1563" y="1625"/>
                        <a:pt x="1625" y="1563"/>
                        <a:pt x="1625" y="1500"/>
                      </a:cubicBezTo>
                      <a:cubicBezTo>
                        <a:pt x="1625" y="407"/>
                        <a:pt x="1625" y="407"/>
                        <a:pt x="1625" y="407"/>
                      </a:cubicBezTo>
                      <a:cubicBezTo>
                        <a:pt x="1625" y="157"/>
                        <a:pt x="1500" y="0"/>
                        <a:pt x="125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854" name="Freeform 2"/>
                <p:cNvSpPr>
                  <a:spLocks noChangeArrowheads="1"/>
                </p:cNvSpPr>
                <p:nvPr/>
              </p:nvSpPr>
              <p:spPr bwMode="auto">
                <a:xfrm>
                  <a:off x="1185863" y="1212850"/>
                  <a:ext cx="225425" cy="225425"/>
                </a:xfrm>
                <a:custGeom>
                  <a:avLst/>
                  <a:gdLst>
                    <a:gd name="T0" fmla="*/ 313 w 626"/>
                    <a:gd name="T1" fmla="*/ 0 h 626"/>
                    <a:gd name="T2" fmla="*/ 313 w 626"/>
                    <a:gd name="T3" fmla="*/ 0 h 626"/>
                    <a:gd name="T4" fmla="*/ 0 w 626"/>
                    <a:gd name="T5" fmla="*/ 312 h 626"/>
                    <a:gd name="T6" fmla="*/ 313 w 626"/>
                    <a:gd name="T7" fmla="*/ 625 h 626"/>
                    <a:gd name="T8" fmla="*/ 625 w 626"/>
                    <a:gd name="T9" fmla="*/ 312 h 626"/>
                    <a:gd name="T10" fmla="*/ 313 w 626"/>
                    <a:gd name="T11" fmla="*/ 0 h 626"/>
                  </a:gdLst>
                  <a:ahLst/>
                  <a:cxnLst>
                    <a:cxn ang="0">
                      <a:pos x="T0" y="T1"/>
                    </a:cxn>
                    <a:cxn ang="0">
                      <a:pos x="T2" y="T3"/>
                    </a:cxn>
                    <a:cxn ang="0">
                      <a:pos x="T4" y="T5"/>
                    </a:cxn>
                    <a:cxn ang="0">
                      <a:pos x="T6" y="T7"/>
                    </a:cxn>
                    <a:cxn ang="0">
                      <a:pos x="T8" y="T9"/>
                    </a:cxn>
                    <a:cxn ang="0">
                      <a:pos x="T10" y="T11"/>
                    </a:cxn>
                  </a:cxnLst>
                  <a:rect l="0" t="0" r="r" b="b"/>
                  <a:pathLst>
                    <a:path w="626" h="626">
                      <a:moveTo>
                        <a:pt x="313" y="0"/>
                      </a:moveTo>
                      <a:lnTo>
                        <a:pt x="313" y="0"/>
                      </a:lnTo>
                      <a:cubicBezTo>
                        <a:pt x="156" y="0"/>
                        <a:pt x="0" y="156"/>
                        <a:pt x="0" y="312"/>
                      </a:cubicBezTo>
                      <a:cubicBezTo>
                        <a:pt x="0" y="500"/>
                        <a:pt x="156" y="625"/>
                        <a:pt x="313" y="625"/>
                      </a:cubicBezTo>
                      <a:cubicBezTo>
                        <a:pt x="500" y="625"/>
                        <a:pt x="625" y="500"/>
                        <a:pt x="625" y="312"/>
                      </a:cubicBezTo>
                      <a:cubicBezTo>
                        <a:pt x="625" y="156"/>
                        <a:pt x="500" y="0"/>
                        <a:pt x="313"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838" name="Group 837"/>
              <p:cNvGrpSpPr/>
              <p:nvPr/>
            </p:nvGrpSpPr>
            <p:grpSpPr>
              <a:xfrm>
                <a:off x="5942296" y="6513232"/>
                <a:ext cx="607828" cy="1588347"/>
                <a:chOff x="1006475" y="1212850"/>
                <a:chExt cx="585788" cy="1530350"/>
              </a:xfrm>
              <a:grpFill/>
            </p:grpSpPr>
            <p:sp>
              <p:nvSpPr>
                <p:cNvPr id="851" name="Freeform 1"/>
                <p:cNvSpPr>
                  <a:spLocks noChangeArrowheads="1"/>
                </p:cNvSpPr>
                <p:nvPr/>
              </p:nvSpPr>
              <p:spPr bwMode="auto">
                <a:xfrm>
                  <a:off x="1006475" y="1516063"/>
                  <a:ext cx="585788" cy="1227137"/>
                </a:xfrm>
                <a:custGeom>
                  <a:avLst/>
                  <a:gdLst>
                    <a:gd name="T0" fmla="*/ 1250 w 1626"/>
                    <a:gd name="T1" fmla="*/ 0 h 3408"/>
                    <a:gd name="T2" fmla="*/ 1250 w 1626"/>
                    <a:gd name="T3" fmla="*/ 0 h 3408"/>
                    <a:gd name="T4" fmla="*/ 375 w 1626"/>
                    <a:gd name="T5" fmla="*/ 0 h 3408"/>
                    <a:gd name="T6" fmla="*/ 0 w 1626"/>
                    <a:gd name="T7" fmla="*/ 407 h 3408"/>
                    <a:gd name="T8" fmla="*/ 0 w 1626"/>
                    <a:gd name="T9" fmla="*/ 1500 h 3408"/>
                    <a:gd name="T10" fmla="*/ 156 w 1626"/>
                    <a:gd name="T11" fmla="*/ 1625 h 3408"/>
                    <a:gd name="T12" fmla="*/ 281 w 1626"/>
                    <a:gd name="T13" fmla="*/ 1500 h 3408"/>
                    <a:gd name="T14" fmla="*/ 281 w 1626"/>
                    <a:gd name="T15" fmla="*/ 625 h 3408"/>
                    <a:gd name="T16" fmla="*/ 313 w 1626"/>
                    <a:gd name="T17" fmla="*/ 563 h 3408"/>
                    <a:gd name="T18" fmla="*/ 375 w 1626"/>
                    <a:gd name="T19" fmla="*/ 625 h 3408"/>
                    <a:gd name="T20" fmla="*/ 375 w 1626"/>
                    <a:gd name="T21" fmla="*/ 1688 h 3408"/>
                    <a:gd name="T22" fmla="*/ 375 w 1626"/>
                    <a:gd name="T23" fmla="*/ 1875 h 3408"/>
                    <a:gd name="T24" fmla="*/ 375 w 1626"/>
                    <a:gd name="T25" fmla="*/ 3188 h 3408"/>
                    <a:gd name="T26" fmla="*/ 563 w 1626"/>
                    <a:gd name="T27" fmla="*/ 3407 h 3408"/>
                    <a:gd name="T28" fmla="*/ 563 w 1626"/>
                    <a:gd name="T29" fmla="*/ 3407 h 3408"/>
                    <a:gd name="T30" fmla="*/ 719 w 1626"/>
                    <a:gd name="T31" fmla="*/ 3188 h 3408"/>
                    <a:gd name="T32" fmla="*/ 719 w 1626"/>
                    <a:gd name="T33" fmla="*/ 1875 h 3408"/>
                    <a:gd name="T34" fmla="*/ 813 w 1626"/>
                    <a:gd name="T35" fmla="*/ 1813 h 3408"/>
                    <a:gd name="T36" fmla="*/ 906 w 1626"/>
                    <a:gd name="T37" fmla="*/ 1875 h 3408"/>
                    <a:gd name="T38" fmla="*/ 906 w 1626"/>
                    <a:gd name="T39" fmla="*/ 3188 h 3408"/>
                    <a:gd name="T40" fmla="*/ 1062 w 1626"/>
                    <a:gd name="T41" fmla="*/ 3407 h 3408"/>
                    <a:gd name="T42" fmla="*/ 1062 w 1626"/>
                    <a:gd name="T43" fmla="*/ 3407 h 3408"/>
                    <a:gd name="T44" fmla="*/ 1250 w 1626"/>
                    <a:gd name="T45" fmla="*/ 3188 h 3408"/>
                    <a:gd name="T46" fmla="*/ 1250 w 1626"/>
                    <a:gd name="T47" fmla="*/ 1875 h 3408"/>
                    <a:gd name="T48" fmla="*/ 1250 w 1626"/>
                    <a:gd name="T49" fmla="*/ 1688 h 3408"/>
                    <a:gd name="T50" fmla="*/ 1250 w 1626"/>
                    <a:gd name="T51" fmla="*/ 625 h 3408"/>
                    <a:gd name="T52" fmla="*/ 1313 w 1626"/>
                    <a:gd name="T53" fmla="*/ 563 h 3408"/>
                    <a:gd name="T54" fmla="*/ 1344 w 1626"/>
                    <a:gd name="T55" fmla="*/ 625 h 3408"/>
                    <a:gd name="T56" fmla="*/ 1344 w 1626"/>
                    <a:gd name="T57" fmla="*/ 1500 h 3408"/>
                    <a:gd name="T58" fmla="*/ 1469 w 1626"/>
                    <a:gd name="T59" fmla="*/ 1625 h 3408"/>
                    <a:gd name="T60" fmla="*/ 1625 w 1626"/>
                    <a:gd name="T61" fmla="*/ 1500 h 3408"/>
                    <a:gd name="T62" fmla="*/ 1625 w 1626"/>
                    <a:gd name="T63" fmla="*/ 407 h 3408"/>
                    <a:gd name="T64" fmla="*/ 1250 w 1626"/>
                    <a:gd name="T65" fmla="*/ 0 h 3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26" h="3408">
                      <a:moveTo>
                        <a:pt x="1250" y="0"/>
                      </a:moveTo>
                      <a:lnTo>
                        <a:pt x="1250" y="0"/>
                      </a:lnTo>
                      <a:cubicBezTo>
                        <a:pt x="375" y="0"/>
                        <a:pt x="375" y="0"/>
                        <a:pt x="375" y="0"/>
                      </a:cubicBezTo>
                      <a:cubicBezTo>
                        <a:pt x="125" y="0"/>
                        <a:pt x="0" y="157"/>
                        <a:pt x="0" y="407"/>
                      </a:cubicBezTo>
                      <a:cubicBezTo>
                        <a:pt x="0" y="1500"/>
                        <a:pt x="0" y="1500"/>
                        <a:pt x="0" y="1500"/>
                      </a:cubicBezTo>
                      <a:cubicBezTo>
                        <a:pt x="0" y="1563"/>
                        <a:pt x="94" y="1625"/>
                        <a:pt x="156" y="1625"/>
                      </a:cubicBezTo>
                      <a:cubicBezTo>
                        <a:pt x="219" y="1625"/>
                        <a:pt x="281" y="1563"/>
                        <a:pt x="281" y="1500"/>
                      </a:cubicBezTo>
                      <a:cubicBezTo>
                        <a:pt x="281" y="1500"/>
                        <a:pt x="281" y="719"/>
                        <a:pt x="281" y="625"/>
                      </a:cubicBezTo>
                      <a:cubicBezTo>
                        <a:pt x="281" y="594"/>
                        <a:pt x="313" y="563"/>
                        <a:pt x="313" y="563"/>
                      </a:cubicBezTo>
                      <a:cubicBezTo>
                        <a:pt x="344" y="563"/>
                        <a:pt x="375" y="594"/>
                        <a:pt x="375" y="625"/>
                      </a:cubicBezTo>
                      <a:cubicBezTo>
                        <a:pt x="375" y="719"/>
                        <a:pt x="375" y="1375"/>
                        <a:pt x="375" y="1688"/>
                      </a:cubicBezTo>
                      <a:cubicBezTo>
                        <a:pt x="375" y="1875"/>
                        <a:pt x="375" y="1875"/>
                        <a:pt x="375" y="1875"/>
                      </a:cubicBezTo>
                      <a:cubicBezTo>
                        <a:pt x="375" y="3188"/>
                        <a:pt x="375" y="3188"/>
                        <a:pt x="375" y="3188"/>
                      </a:cubicBezTo>
                      <a:cubicBezTo>
                        <a:pt x="375" y="3282"/>
                        <a:pt x="469" y="3407"/>
                        <a:pt x="563" y="3407"/>
                      </a:cubicBezTo>
                      <a:lnTo>
                        <a:pt x="563" y="3407"/>
                      </a:lnTo>
                      <a:cubicBezTo>
                        <a:pt x="688" y="3407"/>
                        <a:pt x="719" y="3282"/>
                        <a:pt x="719" y="3188"/>
                      </a:cubicBezTo>
                      <a:cubicBezTo>
                        <a:pt x="719" y="3188"/>
                        <a:pt x="719" y="1969"/>
                        <a:pt x="719" y="1875"/>
                      </a:cubicBezTo>
                      <a:cubicBezTo>
                        <a:pt x="719" y="1844"/>
                        <a:pt x="781" y="1813"/>
                        <a:pt x="813" y="1813"/>
                      </a:cubicBezTo>
                      <a:cubicBezTo>
                        <a:pt x="875" y="1813"/>
                        <a:pt x="906" y="1844"/>
                        <a:pt x="906" y="1875"/>
                      </a:cubicBezTo>
                      <a:cubicBezTo>
                        <a:pt x="906" y="1969"/>
                        <a:pt x="906" y="3188"/>
                        <a:pt x="906" y="3188"/>
                      </a:cubicBezTo>
                      <a:cubicBezTo>
                        <a:pt x="906" y="3282"/>
                        <a:pt x="969" y="3407"/>
                        <a:pt x="1062" y="3407"/>
                      </a:cubicBezTo>
                      <a:lnTo>
                        <a:pt x="1062" y="3407"/>
                      </a:lnTo>
                      <a:cubicBezTo>
                        <a:pt x="1156" y="3407"/>
                        <a:pt x="1250" y="3282"/>
                        <a:pt x="1250" y="3188"/>
                      </a:cubicBezTo>
                      <a:cubicBezTo>
                        <a:pt x="1250" y="1875"/>
                        <a:pt x="1250" y="1875"/>
                        <a:pt x="1250" y="1875"/>
                      </a:cubicBezTo>
                      <a:cubicBezTo>
                        <a:pt x="1250" y="1688"/>
                        <a:pt x="1250" y="1688"/>
                        <a:pt x="1250" y="1688"/>
                      </a:cubicBezTo>
                      <a:cubicBezTo>
                        <a:pt x="1250" y="1375"/>
                        <a:pt x="1250" y="719"/>
                        <a:pt x="1250" y="625"/>
                      </a:cubicBezTo>
                      <a:cubicBezTo>
                        <a:pt x="1250" y="594"/>
                        <a:pt x="1281" y="563"/>
                        <a:pt x="1313" y="563"/>
                      </a:cubicBezTo>
                      <a:cubicBezTo>
                        <a:pt x="1313" y="563"/>
                        <a:pt x="1344" y="594"/>
                        <a:pt x="1344" y="625"/>
                      </a:cubicBezTo>
                      <a:cubicBezTo>
                        <a:pt x="1344" y="719"/>
                        <a:pt x="1344" y="1500"/>
                        <a:pt x="1344" y="1500"/>
                      </a:cubicBezTo>
                      <a:cubicBezTo>
                        <a:pt x="1344" y="1563"/>
                        <a:pt x="1406" y="1625"/>
                        <a:pt x="1469" y="1625"/>
                      </a:cubicBezTo>
                      <a:cubicBezTo>
                        <a:pt x="1563" y="1625"/>
                        <a:pt x="1625" y="1563"/>
                        <a:pt x="1625" y="1500"/>
                      </a:cubicBezTo>
                      <a:cubicBezTo>
                        <a:pt x="1625" y="407"/>
                        <a:pt x="1625" y="407"/>
                        <a:pt x="1625" y="407"/>
                      </a:cubicBezTo>
                      <a:cubicBezTo>
                        <a:pt x="1625" y="157"/>
                        <a:pt x="1500" y="0"/>
                        <a:pt x="125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852" name="Freeform 2"/>
                <p:cNvSpPr>
                  <a:spLocks noChangeArrowheads="1"/>
                </p:cNvSpPr>
                <p:nvPr/>
              </p:nvSpPr>
              <p:spPr bwMode="auto">
                <a:xfrm>
                  <a:off x="1185863" y="1212850"/>
                  <a:ext cx="225425" cy="225425"/>
                </a:xfrm>
                <a:custGeom>
                  <a:avLst/>
                  <a:gdLst>
                    <a:gd name="T0" fmla="*/ 313 w 626"/>
                    <a:gd name="T1" fmla="*/ 0 h 626"/>
                    <a:gd name="T2" fmla="*/ 313 w 626"/>
                    <a:gd name="T3" fmla="*/ 0 h 626"/>
                    <a:gd name="T4" fmla="*/ 0 w 626"/>
                    <a:gd name="T5" fmla="*/ 312 h 626"/>
                    <a:gd name="T6" fmla="*/ 313 w 626"/>
                    <a:gd name="T7" fmla="*/ 625 h 626"/>
                    <a:gd name="T8" fmla="*/ 625 w 626"/>
                    <a:gd name="T9" fmla="*/ 312 h 626"/>
                    <a:gd name="T10" fmla="*/ 313 w 626"/>
                    <a:gd name="T11" fmla="*/ 0 h 626"/>
                  </a:gdLst>
                  <a:ahLst/>
                  <a:cxnLst>
                    <a:cxn ang="0">
                      <a:pos x="T0" y="T1"/>
                    </a:cxn>
                    <a:cxn ang="0">
                      <a:pos x="T2" y="T3"/>
                    </a:cxn>
                    <a:cxn ang="0">
                      <a:pos x="T4" y="T5"/>
                    </a:cxn>
                    <a:cxn ang="0">
                      <a:pos x="T6" y="T7"/>
                    </a:cxn>
                    <a:cxn ang="0">
                      <a:pos x="T8" y="T9"/>
                    </a:cxn>
                    <a:cxn ang="0">
                      <a:pos x="T10" y="T11"/>
                    </a:cxn>
                  </a:cxnLst>
                  <a:rect l="0" t="0" r="r" b="b"/>
                  <a:pathLst>
                    <a:path w="626" h="626">
                      <a:moveTo>
                        <a:pt x="313" y="0"/>
                      </a:moveTo>
                      <a:lnTo>
                        <a:pt x="313" y="0"/>
                      </a:lnTo>
                      <a:cubicBezTo>
                        <a:pt x="156" y="0"/>
                        <a:pt x="0" y="156"/>
                        <a:pt x="0" y="312"/>
                      </a:cubicBezTo>
                      <a:cubicBezTo>
                        <a:pt x="0" y="500"/>
                        <a:pt x="156" y="625"/>
                        <a:pt x="313" y="625"/>
                      </a:cubicBezTo>
                      <a:cubicBezTo>
                        <a:pt x="500" y="625"/>
                        <a:pt x="625" y="500"/>
                        <a:pt x="625" y="312"/>
                      </a:cubicBezTo>
                      <a:cubicBezTo>
                        <a:pt x="625" y="156"/>
                        <a:pt x="500" y="0"/>
                        <a:pt x="313"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839" name="Group 838"/>
              <p:cNvGrpSpPr/>
              <p:nvPr/>
            </p:nvGrpSpPr>
            <p:grpSpPr>
              <a:xfrm>
                <a:off x="6613487" y="6513232"/>
                <a:ext cx="607828" cy="1588347"/>
                <a:chOff x="1006475" y="1212850"/>
                <a:chExt cx="585788" cy="1530350"/>
              </a:xfrm>
              <a:grpFill/>
            </p:grpSpPr>
            <p:sp>
              <p:nvSpPr>
                <p:cNvPr id="849" name="Freeform 1"/>
                <p:cNvSpPr>
                  <a:spLocks noChangeArrowheads="1"/>
                </p:cNvSpPr>
                <p:nvPr/>
              </p:nvSpPr>
              <p:spPr bwMode="auto">
                <a:xfrm>
                  <a:off x="1006475" y="1516063"/>
                  <a:ext cx="585788" cy="1227137"/>
                </a:xfrm>
                <a:custGeom>
                  <a:avLst/>
                  <a:gdLst>
                    <a:gd name="T0" fmla="*/ 1250 w 1626"/>
                    <a:gd name="T1" fmla="*/ 0 h 3408"/>
                    <a:gd name="T2" fmla="*/ 1250 w 1626"/>
                    <a:gd name="T3" fmla="*/ 0 h 3408"/>
                    <a:gd name="T4" fmla="*/ 375 w 1626"/>
                    <a:gd name="T5" fmla="*/ 0 h 3408"/>
                    <a:gd name="T6" fmla="*/ 0 w 1626"/>
                    <a:gd name="T7" fmla="*/ 407 h 3408"/>
                    <a:gd name="T8" fmla="*/ 0 w 1626"/>
                    <a:gd name="T9" fmla="*/ 1500 h 3408"/>
                    <a:gd name="T10" fmla="*/ 156 w 1626"/>
                    <a:gd name="T11" fmla="*/ 1625 h 3408"/>
                    <a:gd name="T12" fmla="*/ 281 w 1626"/>
                    <a:gd name="T13" fmla="*/ 1500 h 3408"/>
                    <a:gd name="T14" fmla="*/ 281 w 1626"/>
                    <a:gd name="T15" fmla="*/ 625 h 3408"/>
                    <a:gd name="T16" fmla="*/ 313 w 1626"/>
                    <a:gd name="T17" fmla="*/ 563 h 3408"/>
                    <a:gd name="T18" fmla="*/ 375 w 1626"/>
                    <a:gd name="T19" fmla="*/ 625 h 3408"/>
                    <a:gd name="T20" fmla="*/ 375 w 1626"/>
                    <a:gd name="T21" fmla="*/ 1688 h 3408"/>
                    <a:gd name="T22" fmla="*/ 375 w 1626"/>
                    <a:gd name="T23" fmla="*/ 1875 h 3408"/>
                    <a:gd name="T24" fmla="*/ 375 w 1626"/>
                    <a:gd name="T25" fmla="*/ 3188 h 3408"/>
                    <a:gd name="T26" fmla="*/ 563 w 1626"/>
                    <a:gd name="T27" fmla="*/ 3407 h 3408"/>
                    <a:gd name="T28" fmla="*/ 563 w 1626"/>
                    <a:gd name="T29" fmla="*/ 3407 h 3408"/>
                    <a:gd name="T30" fmla="*/ 719 w 1626"/>
                    <a:gd name="T31" fmla="*/ 3188 h 3408"/>
                    <a:gd name="T32" fmla="*/ 719 w 1626"/>
                    <a:gd name="T33" fmla="*/ 1875 h 3408"/>
                    <a:gd name="T34" fmla="*/ 813 w 1626"/>
                    <a:gd name="T35" fmla="*/ 1813 h 3408"/>
                    <a:gd name="T36" fmla="*/ 906 w 1626"/>
                    <a:gd name="T37" fmla="*/ 1875 h 3408"/>
                    <a:gd name="T38" fmla="*/ 906 w 1626"/>
                    <a:gd name="T39" fmla="*/ 3188 h 3408"/>
                    <a:gd name="T40" fmla="*/ 1062 w 1626"/>
                    <a:gd name="T41" fmla="*/ 3407 h 3408"/>
                    <a:gd name="T42" fmla="*/ 1062 w 1626"/>
                    <a:gd name="T43" fmla="*/ 3407 h 3408"/>
                    <a:gd name="T44" fmla="*/ 1250 w 1626"/>
                    <a:gd name="T45" fmla="*/ 3188 h 3408"/>
                    <a:gd name="T46" fmla="*/ 1250 w 1626"/>
                    <a:gd name="T47" fmla="*/ 1875 h 3408"/>
                    <a:gd name="T48" fmla="*/ 1250 w 1626"/>
                    <a:gd name="T49" fmla="*/ 1688 h 3408"/>
                    <a:gd name="T50" fmla="*/ 1250 w 1626"/>
                    <a:gd name="T51" fmla="*/ 625 h 3408"/>
                    <a:gd name="T52" fmla="*/ 1313 w 1626"/>
                    <a:gd name="T53" fmla="*/ 563 h 3408"/>
                    <a:gd name="T54" fmla="*/ 1344 w 1626"/>
                    <a:gd name="T55" fmla="*/ 625 h 3408"/>
                    <a:gd name="T56" fmla="*/ 1344 w 1626"/>
                    <a:gd name="T57" fmla="*/ 1500 h 3408"/>
                    <a:gd name="T58" fmla="*/ 1469 w 1626"/>
                    <a:gd name="T59" fmla="*/ 1625 h 3408"/>
                    <a:gd name="T60" fmla="*/ 1625 w 1626"/>
                    <a:gd name="T61" fmla="*/ 1500 h 3408"/>
                    <a:gd name="T62" fmla="*/ 1625 w 1626"/>
                    <a:gd name="T63" fmla="*/ 407 h 3408"/>
                    <a:gd name="T64" fmla="*/ 1250 w 1626"/>
                    <a:gd name="T65" fmla="*/ 0 h 3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26" h="3408">
                      <a:moveTo>
                        <a:pt x="1250" y="0"/>
                      </a:moveTo>
                      <a:lnTo>
                        <a:pt x="1250" y="0"/>
                      </a:lnTo>
                      <a:cubicBezTo>
                        <a:pt x="375" y="0"/>
                        <a:pt x="375" y="0"/>
                        <a:pt x="375" y="0"/>
                      </a:cubicBezTo>
                      <a:cubicBezTo>
                        <a:pt x="125" y="0"/>
                        <a:pt x="0" y="157"/>
                        <a:pt x="0" y="407"/>
                      </a:cubicBezTo>
                      <a:cubicBezTo>
                        <a:pt x="0" y="1500"/>
                        <a:pt x="0" y="1500"/>
                        <a:pt x="0" y="1500"/>
                      </a:cubicBezTo>
                      <a:cubicBezTo>
                        <a:pt x="0" y="1563"/>
                        <a:pt x="94" y="1625"/>
                        <a:pt x="156" y="1625"/>
                      </a:cubicBezTo>
                      <a:cubicBezTo>
                        <a:pt x="219" y="1625"/>
                        <a:pt x="281" y="1563"/>
                        <a:pt x="281" y="1500"/>
                      </a:cubicBezTo>
                      <a:cubicBezTo>
                        <a:pt x="281" y="1500"/>
                        <a:pt x="281" y="719"/>
                        <a:pt x="281" y="625"/>
                      </a:cubicBezTo>
                      <a:cubicBezTo>
                        <a:pt x="281" y="594"/>
                        <a:pt x="313" y="563"/>
                        <a:pt x="313" y="563"/>
                      </a:cubicBezTo>
                      <a:cubicBezTo>
                        <a:pt x="344" y="563"/>
                        <a:pt x="375" y="594"/>
                        <a:pt x="375" y="625"/>
                      </a:cubicBezTo>
                      <a:cubicBezTo>
                        <a:pt x="375" y="719"/>
                        <a:pt x="375" y="1375"/>
                        <a:pt x="375" y="1688"/>
                      </a:cubicBezTo>
                      <a:cubicBezTo>
                        <a:pt x="375" y="1875"/>
                        <a:pt x="375" y="1875"/>
                        <a:pt x="375" y="1875"/>
                      </a:cubicBezTo>
                      <a:cubicBezTo>
                        <a:pt x="375" y="3188"/>
                        <a:pt x="375" y="3188"/>
                        <a:pt x="375" y="3188"/>
                      </a:cubicBezTo>
                      <a:cubicBezTo>
                        <a:pt x="375" y="3282"/>
                        <a:pt x="469" y="3407"/>
                        <a:pt x="563" y="3407"/>
                      </a:cubicBezTo>
                      <a:lnTo>
                        <a:pt x="563" y="3407"/>
                      </a:lnTo>
                      <a:cubicBezTo>
                        <a:pt x="688" y="3407"/>
                        <a:pt x="719" y="3282"/>
                        <a:pt x="719" y="3188"/>
                      </a:cubicBezTo>
                      <a:cubicBezTo>
                        <a:pt x="719" y="3188"/>
                        <a:pt x="719" y="1969"/>
                        <a:pt x="719" y="1875"/>
                      </a:cubicBezTo>
                      <a:cubicBezTo>
                        <a:pt x="719" y="1844"/>
                        <a:pt x="781" y="1813"/>
                        <a:pt x="813" y="1813"/>
                      </a:cubicBezTo>
                      <a:cubicBezTo>
                        <a:pt x="875" y="1813"/>
                        <a:pt x="906" y="1844"/>
                        <a:pt x="906" y="1875"/>
                      </a:cubicBezTo>
                      <a:cubicBezTo>
                        <a:pt x="906" y="1969"/>
                        <a:pt x="906" y="3188"/>
                        <a:pt x="906" y="3188"/>
                      </a:cubicBezTo>
                      <a:cubicBezTo>
                        <a:pt x="906" y="3282"/>
                        <a:pt x="969" y="3407"/>
                        <a:pt x="1062" y="3407"/>
                      </a:cubicBezTo>
                      <a:lnTo>
                        <a:pt x="1062" y="3407"/>
                      </a:lnTo>
                      <a:cubicBezTo>
                        <a:pt x="1156" y="3407"/>
                        <a:pt x="1250" y="3282"/>
                        <a:pt x="1250" y="3188"/>
                      </a:cubicBezTo>
                      <a:cubicBezTo>
                        <a:pt x="1250" y="1875"/>
                        <a:pt x="1250" y="1875"/>
                        <a:pt x="1250" y="1875"/>
                      </a:cubicBezTo>
                      <a:cubicBezTo>
                        <a:pt x="1250" y="1688"/>
                        <a:pt x="1250" y="1688"/>
                        <a:pt x="1250" y="1688"/>
                      </a:cubicBezTo>
                      <a:cubicBezTo>
                        <a:pt x="1250" y="1375"/>
                        <a:pt x="1250" y="719"/>
                        <a:pt x="1250" y="625"/>
                      </a:cubicBezTo>
                      <a:cubicBezTo>
                        <a:pt x="1250" y="594"/>
                        <a:pt x="1281" y="563"/>
                        <a:pt x="1313" y="563"/>
                      </a:cubicBezTo>
                      <a:cubicBezTo>
                        <a:pt x="1313" y="563"/>
                        <a:pt x="1344" y="594"/>
                        <a:pt x="1344" y="625"/>
                      </a:cubicBezTo>
                      <a:cubicBezTo>
                        <a:pt x="1344" y="719"/>
                        <a:pt x="1344" y="1500"/>
                        <a:pt x="1344" y="1500"/>
                      </a:cubicBezTo>
                      <a:cubicBezTo>
                        <a:pt x="1344" y="1563"/>
                        <a:pt x="1406" y="1625"/>
                        <a:pt x="1469" y="1625"/>
                      </a:cubicBezTo>
                      <a:cubicBezTo>
                        <a:pt x="1563" y="1625"/>
                        <a:pt x="1625" y="1563"/>
                        <a:pt x="1625" y="1500"/>
                      </a:cubicBezTo>
                      <a:cubicBezTo>
                        <a:pt x="1625" y="407"/>
                        <a:pt x="1625" y="407"/>
                        <a:pt x="1625" y="407"/>
                      </a:cubicBezTo>
                      <a:cubicBezTo>
                        <a:pt x="1625" y="157"/>
                        <a:pt x="1500" y="0"/>
                        <a:pt x="125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850" name="Freeform 2"/>
                <p:cNvSpPr>
                  <a:spLocks noChangeArrowheads="1"/>
                </p:cNvSpPr>
                <p:nvPr/>
              </p:nvSpPr>
              <p:spPr bwMode="auto">
                <a:xfrm>
                  <a:off x="1185863" y="1212850"/>
                  <a:ext cx="225425" cy="225425"/>
                </a:xfrm>
                <a:custGeom>
                  <a:avLst/>
                  <a:gdLst>
                    <a:gd name="T0" fmla="*/ 313 w 626"/>
                    <a:gd name="T1" fmla="*/ 0 h 626"/>
                    <a:gd name="T2" fmla="*/ 313 w 626"/>
                    <a:gd name="T3" fmla="*/ 0 h 626"/>
                    <a:gd name="T4" fmla="*/ 0 w 626"/>
                    <a:gd name="T5" fmla="*/ 312 h 626"/>
                    <a:gd name="T6" fmla="*/ 313 w 626"/>
                    <a:gd name="T7" fmla="*/ 625 h 626"/>
                    <a:gd name="T8" fmla="*/ 625 w 626"/>
                    <a:gd name="T9" fmla="*/ 312 h 626"/>
                    <a:gd name="T10" fmla="*/ 313 w 626"/>
                    <a:gd name="T11" fmla="*/ 0 h 626"/>
                  </a:gdLst>
                  <a:ahLst/>
                  <a:cxnLst>
                    <a:cxn ang="0">
                      <a:pos x="T0" y="T1"/>
                    </a:cxn>
                    <a:cxn ang="0">
                      <a:pos x="T2" y="T3"/>
                    </a:cxn>
                    <a:cxn ang="0">
                      <a:pos x="T4" y="T5"/>
                    </a:cxn>
                    <a:cxn ang="0">
                      <a:pos x="T6" y="T7"/>
                    </a:cxn>
                    <a:cxn ang="0">
                      <a:pos x="T8" y="T9"/>
                    </a:cxn>
                    <a:cxn ang="0">
                      <a:pos x="T10" y="T11"/>
                    </a:cxn>
                  </a:cxnLst>
                  <a:rect l="0" t="0" r="r" b="b"/>
                  <a:pathLst>
                    <a:path w="626" h="626">
                      <a:moveTo>
                        <a:pt x="313" y="0"/>
                      </a:moveTo>
                      <a:lnTo>
                        <a:pt x="313" y="0"/>
                      </a:lnTo>
                      <a:cubicBezTo>
                        <a:pt x="156" y="0"/>
                        <a:pt x="0" y="156"/>
                        <a:pt x="0" y="312"/>
                      </a:cubicBezTo>
                      <a:cubicBezTo>
                        <a:pt x="0" y="500"/>
                        <a:pt x="156" y="625"/>
                        <a:pt x="313" y="625"/>
                      </a:cubicBezTo>
                      <a:cubicBezTo>
                        <a:pt x="500" y="625"/>
                        <a:pt x="625" y="500"/>
                        <a:pt x="625" y="312"/>
                      </a:cubicBezTo>
                      <a:cubicBezTo>
                        <a:pt x="625" y="156"/>
                        <a:pt x="500" y="0"/>
                        <a:pt x="313"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840" name="Group 839"/>
              <p:cNvGrpSpPr/>
              <p:nvPr/>
            </p:nvGrpSpPr>
            <p:grpSpPr>
              <a:xfrm>
                <a:off x="7312052" y="6513232"/>
                <a:ext cx="607828" cy="1588347"/>
                <a:chOff x="1006475" y="1212850"/>
                <a:chExt cx="585788" cy="1530350"/>
              </a:xfrm>
              <a:grpFill/>
            </p:grpSpPr>
            <p:sp>
              <p:nvSpPr>
                <p:cNvPr id="847" name="Freeform 1"/>
                <p:cNvSpPr>
                  <a:spLocks noChangeArrowheads="1"/>
                </p:cNvSpPr>
                <p:nvPr/>
              </p:nvSpPr>
              <p:spPr bwMode="auto">
                <a:xfrm>
                  <a:off x="1006475" y="1516063"/>
                  <a:ext cx="585788" cy="1227137"/>
                </a:xfrm>
                <a:custGeom>
                  <a:avLst/>
                  <a:gdLst>
                    <a:gd name="T0" fmla="*/ 1250 w 1626"/>
                    <a:gd name="T1" fmla="*/ 0 h 3408"/>
                    <a:gd name="T2" fmla="*/ 1250 w 1626"/>
                    <a:gd name="T3" fmla="*/ 0 h 3408"/>
                    <a:gd name="T4" fmla="*/ 375 w 1626"/>
                    <a:gd name="T5" fmla="*/ 0 h 3408"/>
                    <a:gd name="T6" fmla="*/ 0 w 1626"/>
                    <a:gd name="T7" fmla="*/ 407 h 3408"/>
                    <a:gd name="T8" fmla="*/ 0 w 1626"/>
                    <a:gd name="T9" fmla="*/ 1500 h 3408"/>
                    <a:gd name="T10" fmla="*/ 156 w 1626"/>
                    <a:gd name="T11" fmla="*/ 1625 h 3408"/>
                    <a:gd name="T12" fmla="*/ 281 w 1626"/>
                    <a:gd name="T13" fmla="*/ 1500 h 3408"/>
                    <a:gd name="T14" fmla="*/ 281 w 1626"/>
                    <a:gd name="T15" fmla="*/ 625 h 3408"/>
                    <a:gd name="T16" fmla="*/ 313 w 1626"/>
                    <a:gd name="T17" fmla="*/ 563 h 3408"/>
                    <a:gd name="T18" fmla="*/ 375 w 1626"/>
                    <a:gd name="T19" fmla="*/ 625 h 3408"/>
                    <a:gd name="T20" fmla="*/ 375 w 1626"/>
                    <a:gd name="T21" fmla="*/ 1688 h 3408"/>
                    <a:gd name="T22" fmla="*/ 375 w 1626"/>
                    <a:gd name="T23" fmla="*/ 1875 h 3408"/>
                    <a:gd name="T24" fmla="*/ 375 w 1626"/>
                    <a:gd name="T25" fmla="*/ 3188 h 3408"/>
                    <a:gd name="T26" fmla="*/ 563 w 1626"/>
                    <a:gd name="T27" fmla="*/ 3407 h 3408"/>
                    <a:gd name="T28" fmla="*/ 563 w 1626"/>
                    <a:gd name="T29" fmla="*/ 3407 h 3408"/>
                    <a:gd name="T30" fmla="*/ 719 w 1626"/>
                    <a:gd name="T31" fmla="*/ 3188 h 3408"/>
                    <a:gd name="T32" fmla="*/ 719 w 1626"/>
                    <a:gd name="T33" fmla="*/ 1875 h 3408"/>
                    <a:gd name="T34" fmla="*/ 813 w 1626"/>
                    <a:gd name="T35" fmla="*/ 1813 h 3408"/>
                    <a:gd name="T36" fmla="*/ 906 w 1626"/>
                    <a:gd name="T37" fmla="*/ 1875 h 3408"/>
                    <a:gd name="T38" fmla="*/ 906 w 1626"/>
                    <a:gd name="T39" fmla="*/ 3188 h 3408"/>
                    <a:gd name="T40" fmla="*/ 1062 w 1626"/>
                    <a:gd name="T41" fmla="*/ 3407 h 3408"/>
                    <a:gd name="T42" fmla="*/ 1062 w 1626"/>
                    <a:gd name="T43" fmla="*/ 3407 h 3408"/>
                    <a:gd name="T44" fmla="*/ 1250 w 1626"/>
                    <a:gd name="T45" fmla="*/ 3188 h 3408"/>
                    <a:gd name="T46" fmla="*/ 1250 w 1626"/>
                    <a:gd name="T47" fmla="*/ 1875 h 3408"/>
                    <a:gd name="T48" fmla="*/ 1250 w 1626"/>
                    <a:gd name="T49" fmla="*/ 1688 h 3408"/>
                    <a:gd name="T50" fmla="*/ 1250 w 1626"/>
                    <a:gd name="T51" fmla="*/ 625 h 3408"/>
                    <a:gd name="T52" fmla="*/ 1313 w 1626"/>
                    <a:gd name="T53" fmla="*/ 563 h 3408"/>
                    <a:gd name="T54" fmla="*/ 1344 w 1626"/>
                    <a:gd name="T55" fmla="*/ 625 h 3408"/>
                    <a:gd name="T56" fmla="*/ 1344 w 1626"/>
                    <a:gd name="T57" fmla="*/ 1500 h 3408"/>
                    <a:gd name="T58" fmla="*/ 1469 w 1626"/>
                    <a:gd name="T59" fmla="*/ 1625 h 3408"/>
                    <a:gd name="T60" fmla="*/ 1625 w 1626"/>
                    <a:gd name="T61" fmla="*/ 1500 h 3408"/>
                    <a:gd name="T62" fmla="*/ 1625 w 1626"/>
                    <a:gd name="T63" fmla="*/ 407 h 3408"/>
                    <a:gd name="T64" fmla="*/ 1250 w 1626"/>
                    <a:gd name="T65" fmla="*/ 0 h 3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26" h="3408">
                      <a:moveTo>
                        <a:pt x="1250" y="0"/>
                      </a:moveTo>
                      <a:lnTo>
                        <a:pt x="1250" y="0"/>
                      </a:lnTo>
                      <a:cubicBezTo>
                        <a:pt x="375" y="0"/>
                        <a:pt x="375" y="0"/>
                        <a:pt x="375" y="0"/>
                      </a:cubicBezTo>
                      <a:cubicBezTo>
                        <a:pt x="125" y="0"/>
                        <a:pt x="0" y="157"/>
                        <a:pt x="0" y="407"/>
                      </a:cubicBezTo>
                      <a:cubicBezTo>
                        <a:pt x="0" y="1500"/>
                        <a:pt x="0" y="1500"/>
                        <a:pt x="0" y="1500"/>
                      </a:cubicBezTo>
                      <a:cubicBezTo>
                        <a:pt x="0" y="1563"/>
                        <a:pt x="94" y="1625"/>
                        <a:pt x="156" y="1625"/>
                      </a:cubicBezTo>
                      <a:cubicBezTo>
                        <a:pt x="219" y="1625"/>
                        <a:pt x="281" y="1563"/>
                        <a:pt x="281" y="1500"/>
                      </a:cubicBezTo>
                      <a:cubicBezTo>
                        <a:pt x="281" y="1500"/>
                        <a:pt x="281" y="719"/>
                        <a:pt x="281" y="625"/>
                      </a:cubicBezTo>
                      <a:cubicBezTo>
                        <a:pt x="281" y="594"/>
                        <a:pt x="313" y="563"/>
                        <a:pt x="313" y="563"/>
                      </a:cubicBezTo>
                      <a:cubicBezTo>
                        <a:pt x="344" y="563"/>
                        <a:pt x="375" y="594"/>
                        <a:pt x="375" y="625"/>
                      </a:cubicBezTo>
                      <a:cubicBezTo>
                        <a:pt x="375" y="719"/>
                        <a:pt x="375" y="1375"/>
                        <a:pt x="375" y="1688"/>
                      </a:cubicBezTo>
                      <a:cubicBezTo>
                        <a:pt x="375" y="1875"/>
                        <a:pt x="375" y="1875"/>
                        <a:pt x="375" y="1875"/>
                      </a:cubicBezTo>
                      <a:cubicBezTo>
                        <a:pt x="375" y="3188"/>
                        <a:pt x="375" y="3188"/>
                        <a:pt x="375" y="3188"/>
                      </a:cubicBezTo>
                      <a:cubicBezTo>
                        <a:pt x="375" y="3282"/>
                        <a:pt x="469" y="3407"/>
                        <a:pt x="563" y="3407"/>
                      </a:cubicBezTo>
                      <a:lnTo>
                        <a:pt x="563" y="3407"/>
                      </a:lnTo>
                      <a:cubicBezTo>
                        <a:pt x="688" y="3407"/>
                        <a:pt x="719" y="3282"/>
                        <a:pt x="719" y="3188"/>
                      </a:cubicBezTo>
                      <a:cubicBezTo>
                        <a:pt x="719" y="3188"/>
                        <a:pt x="719" y="1969"/>
                        <a:pt x="719" y="1875"/>
                      </a:cubicBezTo>
                      <a:cubicBezTo>
                        <a:pt x="719" y="1844"/>
                        <a:pt x="781" y="1813"/>
                        <a:pt x="813" y="1813"/>
                      </a:cubicBezTo>
                      <a:cubicBezTo>
                        <a:pt x="875" y="1813"/>
                        <a:pt x="906" y="1844"/>
                        <a:pt x="906" y="1875"/>
                      </a:cubicBezTo>
                      <a:cubicBezTo>
                        <a:pt x="906" y="1969"/>
                        <a:pt x="906" y="3188"/>
                        <a:pt x="906" y="3188"/>
                      </a:cubicBezTo>
                      <a:cubicBezTo>
                        <a:pt x="906" y="3282"/>
                        <a:pt x="969" y="3407"/>
                        <a:pt x="1062" y="3407"/>
                      </a:cubicBezTo>
                      <a:lnTo>
                        <a:pt x="1062" y="3407"/>
                      </a:lnTo>
                      <a:cubicBezTo>
                        <a:pt x="1156" y="3407"/>
                        <a:pt x="1250" y="3282"/>
                        <a:pt x="1250" y="3188"/>
                      </a:cubicBezTo>
                      <a:cubicBezTo>
                        <a:pt x="1250" y="1875"/>
                        <a:pt x="1250" y="1875"/>
                        <a:pt x="1250" y="1875"/>
                      </a:cubicBezTo>
                      <a:cubicBezTo>
                        <a:pt x="1250" y="1688"/>
                        <a:pt x="1250" y="1688"/>
                        <a:pt x="1250" y="1688"/>
                      </a:cubicBezTo>
                      <a:cubicBezTo>
                        <a:pt x="1250" y="1375"/>
                        <a:pt x="1250" y="719"/>
                        <a:pt x="1250" y="625"/>
                      </a:cubicBezTo>
                      <a:cubicBezTo>
                        <a:pt x="1250" y="594"/>
                        <a:pt x="1281" y="563"/>
                        <a:pt x="1313" y="563"/>
                      </a:cubicBezTo>
                      <a:cubicBezTo>
                        <a:pt x="1313" y="563"/>
                        <a:pt x="1344" y="594"/>
                        <a:pt x="1344" y="625"/>
                      </a:cubicBezTo>
                      <a:cubicBezTo>
                        <a:pt x="1344" y="719"/>
                        <a:pt x="1344" y="1500"/>
                        <a:pt x="1344" y="1500"/>
                      </a:cubicBezTo>
                      <a:cubicBezTo>
                        <a:pt x="1344" y="1563"/>
                        <a:pt x="1406" y="1625"/>
                        <a:pt x="1469" y="1625"/>
                      </a:cubicBezTo>
                      <a:cubicBezTo>
                        <a:pt x="1563" y="1625"/>
                        <a:pt x="1625" y="1563"/>
                        <a:pt x="1625" y="1500"/>
                      </a:cubicBezTo>
                      <a:cubicBezTo>
                        <a:pt x="1625" y="407"/>
                        <a:pt x="1625" y="407"/>
                        <a:pt x="1625" y="407"/>
                      </a:cubicBezTo>
                      <a:cubicBezTo>
                        <a:pt x="1625" y="157"/>
                        <a:pt x="1500" y="0"/>
                        <a:pt x="125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848" name="Freeform 2"/>
                <p:cNvSpPr>
                  <a:spLocks noChangeArrowheads="1"/>
                </p:cNvSpPr>
                <p:nvPr/>
              </p:nvSpPr>
              <p:spPr bwMode="auto">
                <a:xfrm>
                  <a:off x="1185863" y="1212850"/>
                  <a:ext cx="225425" cy="225425"/>
                </a:xfrm>
                <a:custGeom>
                  <a:avLst/>
                  <a:gdLst>
                    <a:gd name="T0" fmla="*/ 313 w 626"/>
                    <a:gd name="T1" fmla="*/ 0 h 626"/>
                    <a:gd name="T2" fmla="*/ 313 w 626"/>
                    <a:gd name="T3" fmla="*/ 0 h 626"/>
                    <a:gd name="T4" fmla="*/ 0 w 626"/>
                    <a:gd name="T5" fmla="*/ 312 h 626"/>
                    <a:gd name="T6" fmla="*/ 313 w 626"/>
                    <a:gd name="T7" fmla="*/ 625 h 626"/>
                    <a:gd name="T8" fmla="*/ 625 w 626"/>
                    <a:gd name="T9" fmla="*/ 312 h 626"/>
                    <a:gd name="T10" fmla="*/ 313 w 626"/>
                    <a:gd name="T11" fmla="*/ 0 h 626"/>
                  </a:gdLst>
                  <a:ahLst/>
                  <a:cxnLst>
                    <a:cxn ang="0">
                      <a:pos x="T0" y="T1"/>
                    </a:cxn>
                    <a:cxn ang="0">
                      <a:pos x="T2" y="T3"/>
                    </a:cxn>
                    <a:cxn ang="0">
                      <a:pos x="T4" y="T5"/>
                    </a:cxn>
                    <a:cxn ang="0">
                      <a:pos x="T6" y="T7"/>
                    </a:cxn>
                    <a:cxn ang="0">
                      <a:pos x="T8" y="T9"/>
                    </a:cxn>
                    <a:cxn ang="0">
                      <a:pos x="T10" y="T11"/>
                    </a:cxn>
                  </a:cxnLst>
                  <a:rect l="0" t="0" r="r" b="b"/>
                  <a:pathLst>
                    <a:path w="626" h="626">
                      <a:moveTo>
                        <a:pt x="313" y="0"/>
                      </a:moveTo>
                      <a:lnTo>
                        <a:pt x="313" y="0"/>
                      </a:lnTo>
                      <a:cubicBezTo>
                        <a:pt x="156" y="0"/>
                        <a:pt x="0" y="156"/>
                        <a:pt x="0" y="312"/>
                      </a:cubicBezTo>
                      <a:cubicBezTo>
                        <a:pt x="0" y="500"/>
                        <a:pt x="156" y="625"/>
                        <a:pt x="313" y="625"/>
                      </a:cubicBezTo>
                      <a:cubicBezTo>
                        <a:pt x="500" y="625"/>
                        <a:pt x="625" y="500"/>
                        <a:pt x="625" y="312"/>
                      </a:cubicBezTo>
                      <a:cubicBezTo>
                        <a:pt x="625" y="156"/>
                        <a:pt x="500" y="0"/>
                        <a:pt x="313"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841" name="Group 840"/>
              <p:cNvGrpSpPr/>
              <p:nvPr/>
            </p:nvGrpSpPr>
            <p:grpSpPr>
              <a:xfrm>
                <a:off x="8003112" y="6513232"/>
                <a:ext cx="607828" cy="1588347"/>
                <a:chOff x="1006475" y="1212850"/>
                <a:chExt cx="585788" cy="1530350"/>
              </a:xfrm>
              <a:grpFill/>
            </p:grpSpPr>
            <p:sp>
              <p:nvSpPr>
                <p:cNvPr id="845" name="Freeform 1"/>
                <p:cNvSpPr>
                  <a:spLocks noChangeArrowheads="1"/>
                </p:cNvSpPr>
                <p:nvPr/>
              </p:nvSpPr>
              <p:spPr bwMode="auto">
                <a:xfrm>
                  <a:off x="1006475" y="1516063"/>
                  <a:ext cx="585788" cy="1227137"/>
                </a:xfrm>
                <a:custGeom>
                  <a:avLst/>
                  <a:gdLst>
                    <a:gd name="T0" fmla="*/ 1250 w 1626"/>
                    <a:gd name="T1" fmla="*/ 0 h 3408"/>
                    <a:gd name="T2" fmla="*/ 1250 w 1626"/>
                    <a:gd name="T3" fmla="*/ 0 h 3408"/>
                    <a:gd name="T4" fmla="*/ 375 w 1626"/>
                    <a:gd name="T5" fmla="*/ 0 h 3408"/>
                    <a:gd name="T6" fmla="*/ 0 w 1626"/>
                    <a:gd name="T7" fmla="*/ 407 h 3408"/>
                    <a:gd name="T8" fmla="*/ 0 w 1626"/>
                    <a:gd name="T9" fmla="*/ 1500 h 3408"/>
                    <a:gd name="T10" fmla="*/ 156 w 1626"/>
                    <a:gd name="T11" fmla="*/ 1625 h 3408"/>
                    <a:gd name="T12" fmla="*/ 281 w 1626"/>
                    <a:gd name="T13" fmla="*/ 1500 h 3408"/>
                    <a:gd name="T14" fmla="*/ 281 w 1626"/>
                    <a:gd name="T15" fmla="*/ 625 h 3408"/>
                    <a:gd name="T16" fmla="*/ 313 w 1626"/>
                    <a:gd name="T17" fmla="*/ 563 h 3408"/>
                    <a:gd name="T18" fmla="*/ 375 w 1626"/>
                    <a:gd name="T19" fmla="*/ 625 h 3408"/>
                    <a:gd name="T20" fmla="*/ 375 w 1626"/>
                    <a:gd name="T21" fmla="*/ 1688 h 3408"/>
                    <a:gd name="T22" fmla="*/ 375 w 1626"/>
                    <a:gd name="T23" fmla="*/ 1875 h 3408"/>
                    <a:gd name="T24" fmla="*/ 375 w 1626"/>
                    <a:gd name="T25" fmla="*/ 3188 h 3408"/>
                    <a:gd name="T26" fmla="*/ 563 w 1626"/>
                    <a:gd name="T27" fmla="*/ 3407 h 3408"/>
                    <a:gd name="T28" fmla="*/ 563 w 1626"/>
                    <a:gd name="T29" fmla="*/ 3407 h 3408"/>
                    <a:gd name="T30" fmla="*/ 719 w 1626"/>
                    <a:gd name="T31" fmla="*/ 3188 h 3408"/>
                    <a:gd name="T32" fmla="*/ 719 w 1626"/>
                    <a:gd name="T33" fmla="*/ 1875 h 3408"/>
                    <a:gd name="T34" fmla="*/ 813 w 1626"/>
                    <a:gd name="T35" fmla="*/ 1813 h 3408"/>
                    <a:gd name="T36" fmla="*/ 906 w 1626"/>
                    <a:gd name="T37" fmla="*/ 1875 h 3408"/>
                    <a:gd name="T38" fmla="*/ 906 w 1626"/>
                    <a:gd name="T39" fmla="*/ 3188 h 3408"/>
                    <a:gd name="T40" fmla="*/ 1062 w 1626"/>
                    <a:gd name="T41" fmla="*/ 3407 h 3408"/>
                    <a:gd name="T42" fmla="*/ 1062 w 1626"/>
                    <a:gd name="T43" fmla="*/ 3407 h 3408"/>
                    <a:gd name="T44" fmla="*/ 1250 w 1626"/>
                    <a:gd name="T45" fmla="*/ 3188 h 3408"/>
                    <a:gd name="T46" fmla="*/ 1250 w 1626"/>
                    <a:gd name="T47" fmla="*/ 1875 h 3408"/>
                    <a:gd name="T48" fmla="*/ 1250 w 1626"/>
                    <a:gd name="T49" fmla="*/ 1688 h 3408"/>
                    <a:gd name="T50" fmla="*/ 1250 w 1626"/>
                    <a:gd name="T51" fmla="*/ 625 h 3408"/>
                    <a:gd name="T52" fmla="*/ 1313 w 1626"/>
                    <a:gd name="T53" fmla="*/ 563 h 3408"/>
                    <a:gd name="T54" fmla="*/ 1344 w 1626"/>
                    <a:gd name="T55" fmla="*/ 625 h 3408"/>
                    <a:gd name="T56" fmla="*/ 1344 w 1626"/>
                    <a:gd name="T57" fmla="*/ 1500 h 3408"/>
                    <a:gd name="T58" fmla="*/ 1469 w 1626"/>
                    <a:gd name="T59" fmla="*/ 1625 h 3408"/>
                    <a:gd name="T60" fmla="*/ 1625 w 1626"/>
                    <a:gd name="T61" fmla="*/ 1500 h 3408"/>
                    <a:gd name="T62" fmla="*/ 1625 w 1626"/>
                    <a:gd name="T63" fmla="*/ 407 h 3408"/>
                    <a:gd name="T64" fmla="*/ 1250 w 1626"/>
                    <a:gd name="T65" fmla="*/ 0 h 3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26" h="3408">
                      <a:moveTo>
                        <a:pt x="1250" y="0"/>
                      </a:moveTo>
                      <a:lnTo>
                        <a:pt x="1250" y="0"/>
                      </a:lnTo>
                      <a:cubicBezTo>
                        <a:pt x="375" y="0"/>
                        <a:pt x="375" y="0"/>
                        <a:pt x="375" y="0"/>
                      </a:cubicBezTo>
                      <a:cubicBezTo>
                        <a:pt x="125" y="0"/>
                        <a:pt x="0" y="157"/>
                        <a:pt x="0" y="407"/>
                      </a:cubicBezTo>
                      <a:cubicBezTo>
                        <a:pt x="0" y="1500"/>
                        <a:pt x="0" y="1500"/>
                        <a:pt x="0" y="1500"/>
                      </a:cubicBezTo>
                      <a:cubicBezTo>
                        <a:pt x="0" y="1563"/>
                        <a:pt x="94" y="1625"/>
                        <a:pt x="156" y="1625"/>
                      </a:cubicBezTo>
                      <a:cubicBezTo>
                        <a:pt x="219" y="1625"/>
                        <a:pt x="281" y="1563"/>
                        <a:pt x="281" y="1500"/>
                      </a:cubicBezTo>
                      <a:cubicBezTo>
                        <a:pt x="281" y="1500"/>
                        <a:pt x="281" y="719"/>
                        <a:pt x="281" y="625"/>
                      </a:cubicBezTo>
                      <a:cubicBezTo>
                        <a:pt x="281" y="594"/>
                        <a:pt x="313" y="563"/>
                        <a:pt x="313" y="563"/>
                      </a:cubicBezTo>
                      <a:cubicBezTo>
                        <a:pt x="344" y="563"/>
                        <a:pt x="375" y="594"/>
                        <a:pt x="375" y="625"/>
                      </a:cubicBezTo>
                      <a:cubicBezTo>
                        <a:pt x="375" y="719"/>
                        <a:pt x="375" y="1375"/>
                        <a:pt x="375" y="1688"/>
                      </a:cubicBezTo>
                      <a:cubicBezTo>
                        <a:pt x="375" y="1875"/>
                        <a:pt x="375" y="1875"/>
                        <a:pt x="375" y="1875"/>
                      </a:cubicBezTo>
                      <a:cubicBezTo>
                        <a:pt x="375" y="3188"/>
                        <a:pt x="375" y="3188"/>
                        <a:pt x="375" y="3188"/>
                      </a:cubicBezTo>
                      <a:cubicBezTo>
                        <a:pt x="375" y="3282"/>
                        <a:pt x="469" y="3407"/>
                        <a:pt x="563" y="3407"/>
                      </a:cubicBezTo>
                      <a:lnTo>
                        <a:pt x="563" y="3407"/>
                      </a:lnTo>
                      <a:cubicBezTo>
                        <a:pt x="688" y="3407"/>
                        <a:pt x="719" y="3282"/>
                        <a:pt x="719" y="3188"/>
                      </a:cubicBezTo>
                      <a:cubicBezTo>
                        <a:pt x="719" y="3188"/>
                        <a:pt x="719" y="1969"/>
                        <a:pt x="719" y="1875"/>
                      </a:cubicBezTo>
                      <a:cubicBezTo>
                        <a:pt x="719" y="1844"/>
                        <a:pt x="781" y="1813"/>
                        <a:pt x="813" y="1813"/>
                      </a:cubicBezTo>
                      <a:cubicBezTo>
                        <a:pt x="875" y="1813"/>
                        <a:pt x="906" y="1844"/>
                        <a:pt x="906" y="1875"/>
                      </a:cubicBezTo>
                      <a:cubicBezTo>
                        <a:pt x="906" y="1969"/>
                        <a:pt x="906" y="3188"/>
                        <a:pt x="906" y="3188"/>
                      </a:cubicBezTo>
                      <a:cubicBezTo>
                        <a:pt x="906" y="3282"/>
                        <a:pt x="969" y="3407"/>
                        <a:pt x="1062" y="3407"/>
                      </a:cubicBezTo>
                      <a:lnTo>
                        <a:pt x="1062" y="3407"/>
                      </a:lnTo>
                      <a:cubicBezTo>
                        <a:pt x="1156" y="3407"/>
                        <a:pt x="1250" y="3282"/>
                        <a:pt x="1250" y="3188"/>
                      </a:cubicBezTo>
                      <a:cubicBezTo>
                        <a:pt x="1250" y="1875"/>
                        <a:pt x="1250" y="1875"/>
                        <a:pt x="1250" y="1875"/>
                      </a:cubicBezTo>
                      <a:cubicBezTo>
                        <a:pt x="1250" y="1688"/>
                        <a:pt x="1250" y="1688"/>
                        <a:pt x="1250" y="1688"/>
                      </a:cubicBezTo>
                      <a:cubicBezTo>
                        <a:pt x="1250" y="1375"/>
                        <a:pt x="1250" y="719"/>
                        <a:pt x="1250" y="625"/>
                      </a:cubicBezTo>
                      <a:cubicBezTo>
                        <a:pt x="1250" y="594"/>
                        <a:pt x="1281" y="563"/>
                        <a:pt x="1313" y="563"/>
                      </a:cubicBezTo>
                      <a:cubicBezTo>
                        <a:pt x="1313" y="563"/>
                        <a:pt x="1344" y="594"/>
                        <a:pt x="1344" y="625"/>
                      </a:cubicBezTo>
                      <a:cubicBezTo>
                        <a:pt x="1344" y="719"/>
                        <a:pt x="1344" y="1500"/>
                        <a:pt x="1344" y="1500"/>
                      </a:cubicBezTo>
                      <a:cubicBezTo>
                        <a:pt x="1344" y="1563"/>
                        <a:pt x="1406" y="1625"/>
                        <a:pt x="1469" y="1625"/>
                      </a:cubicBezTo>
                      <a:cubicBezTo>
                        <a:pt x="1563" y="1625"/>
                        <a:pt x="1625" y="1563"/>
                        <a:pt x="1625" y="1500"/>
                      </a:cubicBezTo>
                      <a:cubicBezTo>
                        <a:pt x="1625" y="407"/>
                        <a:pt x="1625" y="407"/>
                        <a:pt x="1625" y="407"/>
                      </a:cubicBezTo>
                      <a:cubicBezTo>
                        <a:pt x="1625" y="157"/>
                        <a:pt x="1500" y="0"/>
                        <a:pt x="125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846" name="Freeform 2"/>
                <p:cNvSpPr>
                  <a:spLocks noChangeArrowheads="1"/>
                </p:cNvSpPr>
                <p:nvPr/>
              </p:nvSpPr>
              <p:spPr bwMode="auto">
                <a:xfrm>
                  <a:off x="1185863" y="1212850"/>
                  <a:ext cx="225425" cy="225425"/>
                </a:xfrm>
                <a:custGeom>
                  <a:avLst/>
                  <a:gdLst>
                    <a:gd name="T0" fmla="*/ 313 w 626"/>
                    <a:gd name="T1" fmla="*/ 0 h 626"/>
                    <a:gd name="T2" fmla="*/ 313 w 626"/>
                    <a:gd name="T3" fmla="*/ 0 h 626"/>
                    <a:gd name="T4" fmla="*/ 0 w 626"/>
                    <a:gd name="T5" fmla="*/ 312 h 626"/>
                    <a:gd name="T6" fmla="*/ 313 w 626"/>
                    <a:gd name="T7" fmla="*/ 625 h 626"/>
                    <a:gd name="T8" fmla="*/ 625 w 626"/>
                    <a:gd name="T9" fmla="*/ 312 h 626"/>
                    <a:gd name="T10" fmla="*/ 313 w 626"/>
                    <a:gd name="T11" fmla="*/ 0 h 626"/>
                  </a:gdLst>
                  <a:ahLst/>
                  <a:cxnLst>
                    <a:cxn ang="0">
                      <a:pos x="T0" y="T1"/>
                    </a:cxn>
                    <a:cxn ang="0">
                      <a:pos x="T2" y="T3"/>
                    </a:cxn>
                    <a:cxn ang="0">
                      <a:pos x="T4" y="T5"/>
                    </a:cxn>
                    <a:cxn ang="0">
                      <a:pos x="T6" y="T7"/>
                    </a:cxn>
                    <a:cxn ang="0">
                      <a:pos x="T8" y="T9"/>
                    </a:cxn>
                    <a:cxn ang="0">
                      <a:pos x="T10" y="T11"/>
                    </a:cxn>
                  </a:cxnLst>
                  <a:rect l="0" t="0" r="r" b="b"/>
                  <a:pathLst>
                    <a:path w="626" h="626">
                      <a:moveTo>
                        <a:pt x="313" y="0"/>
                      </a:moveTo>
                      <a:lnTo>
                        <a:pt x="313" y="0"/>
                      </a:lnTo>
                      <a:cubicBezTo>
                        <a:pt x="156" y="0"/>
                        <a:pt x="0" y="156"/>
                        <a:pt x="0" y="312"/>
                      </a:cubicBezTo>
                      <a:cubicBezTo>
                        <a:pt x="0" y="500"/>
                        <a:pt x="156" y="625"/>
                        <a:pt x="313" y="625"/>
                      </a:cubicBezTo>
                      <a:cubicBezTo>
                        <a:pt x="500" y="625"/>
                        <a:pt x="625" y="500"/>
                        <a:pt x="625" y="312"/>
                      </a:cubicBezTo>
                      <a:cubicBezTo>
                        <a:pt x="625" y="156"/>
                        <a:pt x="500" y="0"/>
                        <a:pt x="313"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842" name="Group 841"/>
              <p:cNvGrpSpPr/>
              <p:nvPr/>
            </p:nvGrpSpPr>
            <p:grpSpPr>
              <a:xfrm>
                <a:off x="8692412" y="6479368"/>
                <a:ext cx="607828" cy="1588347"/>
                <a:chOff x="1006475" y="1212850"/>
                <a:chExt cx="585788" cy="1530350"/>
              </a:xfrm>
              <a:grpFill/>
            </p:grpSpPr>
            <p:sp>
              <p:nvSpPr>
                <p:cNvPr id="843" name="Freeform 1"/>
                <p:cNvSpPr>
                  <a:spLocks noChangeArrowheads="1"/>
                </p:cNvSpPr>
                <p:nvPr/>
              </p:nvSpPr>
              <p:spPr bwMode="auto">
                <a:xfrm>
                  <a:off x="1006475" y="1516063"/>
                  <a:ext cx="585788" cy="1227137"/>
                </a:xfrm>
                <a:custGeom>
                  <a:avLst/>
                  <a:gdLst>
                    <a:gd name="T0" fmla="*/ 1250 w 1626"/>
                    <a:gd name="T1" fmla="*/ 0 h 3408"/>
                    <a:gd name="T2" fmla="*/ 1250 w 1626"/>
                    <a:gd name="T3" fmla="*/ 0 h 3408"/>
                    <a:gd name="T4" fmla="*/ 375 w 1626"/>
                    <a:gd name="T5" fmla="*/ 0 h 3408"/>
                    <a:gd name="T6" fmla="*/ 0 w 1626"/>
                    <a:gd name="T7" fmla="*/ 407 h 3408"/>
                    <a:gd name="T8" fmla="*/ 0 w 1626"/>
                    <a:gd name="T9" fmla="*/ 1500 h 3408"/>
                    <a:gd name="T10" fmla="*/ 156 w 1626"/>
                    <a:gd name="T11" fmla="*/ 1625 h 3408"/>
                    <a:gd name="T12" fmla="*/ 281 w 1626"/>
                    <a:gd name="T13" fmla="*/ 1500 h 3408"/>
                    <a:gd name="T14" fmla="*/ 281 w 1626"/>
                    <a:gd name="T15" fmla="*/ 625 h 3408"/>
                    <a:gd name="T16" fmla="*/ 313 w 1626"/>
                    <a:gd name="T17" fmla="*/ 563 h 3408"/>
                    <a:gd name="T18" fmla="*/ 375 w 1626"/>
                    <a:gd name="T19" fmla="*/ 625 h 3408"/>
                    <a:gd name="T20" fmla="*/ 375 w 1626"/>
                    <a:gd name="T21" fmla="*/ 1688 h 3408"/>
                    <a:gd name="T22" fmla="*/ 375 w 1626"/>
                    <a:gd name="T23" fmla="*/ 1875 h 3408"/>
                    <a:gd name="T24" fmla="*/ 375 w 1626"/>
                    <a:gd name="T25" fmla="*/ 3188 h 3408"/>
                    <a:gd name="T26" fmla="*/ 563 w 1626"/>
                    <a:gd name="T27" fmla="*/ 3407 h 3408"/>
                    <a:gd name="T28" fmla="*/ 563 w 1626"/>
                    <a:gd name="T29" fmla="*/ 3407 h 3408"/>
                    <a:gd name="T30" fmla="*/ 719 w 1626"/>
                    <a:gd name="T31" fmla="*/ 3188 h 3408"/>
                    <a:gd name="T32" fmla="*/ 719 w 1626"/>
                    <a:gd name="T33" fmla="*/ 1875 h 3408"/>
                    <a:gd name="T34" fmla="*/ 813 w 1626"/>
                    <a:gd name="T35" fmla="*/ 1813 h 3408"/>
                    <a:gd name="T36" fmla="*/ 906 w 1626"/>
                    <a:gd name="T37" fmla="*/ 1875 h 3408"/>
                    <a:gd name="T38" fmla="*/ 906 w 1626"/>
                    <a:gd name="T39" fmla="*/ 3188 h 3408"/>
                    <a:gd name="T40" fmla="*/ 1062 w 1626"/>
                    <a:gd name="T41" fmla="*/ 3407 h 3408"/>
                    <a:gd name="T42" fmla="*/ 1062 w 1626"/>
                    <a:gd name="T43" fmla="*/ 3407 h 3408"/>
                    <a:gd name="T44" fmla="*/ 1250 w 1626"/>
                    <a:gd name="T45" fmla="*/ 3188 h 3408"/>
                    <a:gd name="T46" fmla="*/ 1250 w 1626"/>
                    <a:gd name="T47" fmla="*/ 1875 h 3408"/>
                    <a:gd name="T48" fmla="*/ 1250 w 1626"/>
                    <a:gd name="T49" fmla="*/ 1688 h 3408"/>
                    <a:gd name="T50" fmla="*/ 1250 w 1626"/>
                    <a:gd name="T51" fmla="*/ 625 h 3408"/>
                    <a:gd name="T52" fmla="*/ 1313 w 1626"/>
                    <a:gd name="T53" fmla="*/ 563 h 3408"/>
                    <a:gd name="T54" fmla="*/ 1344 w 1626"/>
                    <a:gd name="T55" fmla="*/ 625 h 3408"/>
                    <a:gd name="T56" fmla="*/ 1344 w 1626"/>
                    <a:gd name="T57" fmla="*/ 1500 h 3408"/>
                    <a:gd name="T58" fmla="*/ 1469 w 1626"/>
                    <a:gd name="T59" fmla="*/ 1625 h 3408"/>
                    <a:gd name="T60" fmla="*/ 1625 w 1626"/>
                    <a:gd name="T61" fmla="*/ 1500 h 3408"/>
                    <a:gd name="T62" fmla="*/ 1625 w 1626"/>
                    <a:gd name="T63" fmla="*/ 407 h 3408"/>
                    <a:gd name="T64" fmla="*/ 1250 w 1626"/>
                    <a:gd name="T65" fmla="*/ 0 h 3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26" h="3408">
                      <a:moveTo>
                        <a:pt x="1250" y="0"/>
                      </a:moveTo>
                      <a:lnTo>
                        <a:pt x="1250" y="0"/>
                      </a:lnTo>
                      <a:cubicBezTo>
                        <a:pt x="375" y="0"/>
                        <a:pt x="375" y="0"/>
                        <a:pt x="375" y="0"/>
                      </a:cubicBezTo>
                      <a:cubicBezTo>
                        <a:pt x="125" y="0"/>
                        <a:pt x="0" y="157"/>
                        <a:pt x="0" y="407"/>
                      </a:cubicBezTo>
                      <a:cubicBezTo>
                        <a:pt x="0" y="1500"/>
                        <a:pt x="0" y="1500"/>
                        <a:pt x="0" y="1500"/>
                      </a:cubicBezTo>
                      <a:cubicBezTo>
                        <a:pt x="0" y="1563"/>
                        <a:pt x="94" y="1625"/>
                        <a:pt x="156" y="1625"/>
                      </a:cubicBezTo>
                      <a:cubicBezTo>
                        <a:pt x="219" y="1625"/>
                        <a:pt x="281" y="1563"/>
                        <a:pt x="281" y="1500"/>
                      </a:cubicBezTo>
                      <a:cubicBezTo>
                        <a:pt x="281" y="1500"/>
                        <a:pt x="281" y="719"/>
                        <a:pt x="281" y="625"/>
                      </a:cubicBezTo>
                      <a:cubicBezTo>
                        <a:pt x="281" y="594"/>
                        <a:pt x="313" y="563"/>
                        <a:pt x="313" y="563"/>
                      </a:cubicBezTo>
                      <a:cubicBezTo>
                        <a:pt x="344" y="563"/>
                        <a:pt x="375" y="594"/>
                        <a:pt x="375" y="625"/>
                      </a:cubicBezTo>
                      <a:cubicBezTo>
                        <a:pt x="375" y="719"/>
                        <a:pt x="375" y="1375"/>
                        <a:pt x="375" y="1688"/>
                      </a:cubicBezTo>
                      <a:cubicBezTo>
                        <a:pt x="375" y="1875"/>
                        <a:pt x="375" y="1875"/>
                        <a:pt x="375" y="1875"/>
                      </a:cubicBezTo>
                      <a:cubicBezTo>
                        <a:pt x="375" y="3188"/>
                        <a:pt x="375" y="3188"/>
                        <a:pt x="375" y="3188"/>
                      </a:cubicBezTo>
                      <a:cubicBezTo>
                        <a:pt x="375" y="3282"/>
                        <a:pt x="469" y="3407"/>
                        <a:pt x="563" y="3407"/>
                      </a:cubicBezTo>
                      <a:lnTo>
                        <a:pt x="563" y="3407"/>
                      </a:lnTo>
                      <a:cubicBezTo>
                        <a:pt x="688" y="3407"/>
                        <a:pt x="719" y="3282"/>
                        <a:pt x="719" y="3188"/>
                      </a:cubicBezTo>
                      <a:cubicBezTo>
                        <a:pt x="719" y="3188"/>
                        <a:pt x="719" y="1969"/>
                        <a:pt x="719" y="1875"/>
                      </a:cubicBezTo>
                      <a:cubicBezTo>
                        <a:pt x="719" y="1844"/>
                        <a:pt x="781" y="1813"/>
                        <a:pt x="813" y="1813"/>
                      </a:cubicBezTo>
                      <a:cubicBezTo>
                        <a:pt x="875" y="1813"/>
                        <a:pt x="906" y="1844"/>
                        <a:pt x="906" y="1875"/>
                      </a:cubicBezTo>
                      <a:cubicBezTo>
                        <a:pt x="906" y="1969"/>
                        <a:pt x="906" y="3188"/>
                        <a:pt x="906" y="3188"/>
                      </a:cubicBezTo>
                      <a:cubicBezTo>
                        <a:pt x="906" y="3282"/>
                        <a:pt x="969" y="3407"/>
                        <a:pt x="1062" y="3407"/>
                      </a:cubicBezTo>
                      <a:lnTo>
                        <a:pt x="1062" y="3407"/>
                      </a:lnTo>
                      <a:cubicBezTo>
                        <a:pt x="1156" y="3407"/>
                        <a:pt x="1250" y="3282"/>
                        <a:pt x="1250" y="3188"/>
                      </a:cubicBezTo>
                      <a:cubicBezTo>
                        <a:pt x="1250" y="1875"/>
                        <a:pt x="1250" y="1875"/>
                        <a:pt x="1250" y="1875"/>
                      </a:cubicBezTo>
                      <a:cubicBezTo>
                        <a:pt x="1250" y="1688"/>
                        <a:pt x="1250" y="1688"/>
                        <a:pt x="1250" y="1688"/>
                      </a:cubicBezTo>
                      <a:cubicBezTo>
                        <a:pt x="1250" y="1375"/>
                        <a:pt x="1250" y="719"/>
                        <a:pt x="1250" y="625"/>
                      </a:cubicBezTo>
                      <a:cubicBezTo>
                        <a:pt x="1250" y="594"/>
                        <a:pt x="1281" y="563"/>
                        <a:pt x="1313" y="563"/>
                      </a:cubicBezTo>
                      <a:cubicBezTo>
                        <a:pt x="1313" y="563"/>
                        <a:pt x="1344" y="594"/>
                        <a:pt x="1344" y="625"/>
                      </a:cubicBezTo>
                      <a:cubicBezTo>
                        <a:pt x="1344" y="719"/>
                        <a:pt x="1344" y="1500"/>
                        <a:pt x="1344" y="1500"/>
                      </a:cubicBezTo>
                      <a:cubicBezTo>
                        <a:pt x="1344" y="1563"/>
                        <a:pt x="1406" y="1625"/>
                        <a:pt x="1469" y="1625"/>
                      </a:cubicBezTo>
                      <a:cubicBezTo>
                        <a:pt x="1563" y="1625"/>
                        <a:pt x="1625" y="1563"/>
                        <a:pt x="1625" y="1500"/>
                      </a:cubicBezTo>
                      <a:cubicBezTo>
                        <a:pt x="1625" y="407"/>
                        <a:pt x="1625" y="407"/>
                        <a:pt x="1625" y="407"/>
                      </a:cubicBezTo>
                      <a:cubicBezTo>
                        <a:pt x="1625" y="157"/>
                        <a:pt x="1500" y="0"/>
                        <a:pt x="1250" y="0"/>
                      </a:cubicBezTo>
                    </a:path>
                  </a:pathLst>
                </a:custGeom>
                <a:solidFill>
                  <a:schemeClr val="bg1">
                    <a:lumMod val="85000"/>
                  </a:schemeClr>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844" name="Freeform 2"/>
                <p:cNvSpPr>
                  <a:spLocks noChangeArrowheads="1"/>
                </p:cNvSpPr>
                <p:nvPr/>
              </p:nvSpPr>
              <p:spPr bwMode="auto">
                <a:xfrm>
                  <a:off x="1185863" y="1212850"/>
                  <a:ext cx="225425" cy="225425"/>
                </a:xfrm>
                <a:custGeom>
                  <a:avLst/>
                  <a:gdLst>
                    <a:gd name="T0" fmla="*/ 313 w 626"/>
                    <a:gd name="T1" fmla="*/ 0 h 626"/>
                    <a:gd name="T2" fmla="*/ 313 w 626"/>
                    <a:gd name="T3" fmla="*/ 0 h 626"/>
                    <a:gd name="T4" fmla="*/ 0 w 626"/>
                    <a:gd name="T5" fmla="*/ 312 h 626"/>
                    <a:gd name="T6" fmla="*/ 313 w 626"/>
                    <a:gd name="T7" fmla="*/ 625 h 626"/>
                    <a:gd name="T8" fmla="*/ 625 w 626"/>
                    <a:gd name="T9" fmla="*/ 312 h 626"/>
                    <a:gd name="T10" fmla="*/ 313 w 626"/>
                    <a:gd name="T11" fmla="*/ 0 h 626"/>
                  </a:gdLst>
                  <a:ahLst/>
                  <a:cxnLst>
                    <a:cxn ang="0">
                      <a:pos x="T0" y="T1"/>
                    </a:cxn>
                    <a:cxn ang="0">
                      <a:pos x="T2" y="T3"/>
                    </a:cxn>
                    <a:cxn ang="0">
                      <a:pos x="T4" y="T5"/>
                    </a:cxn>
                    <a:cxn ang="0">
                      <a:pos x="T6" y="T7"/>
                    </a:cxn>
                    <a:cxn ang="0">
                      <a:pos x="T8" y="T9"/>
                    </a:cxn>
                    <a:cxn ang="0">
                      <a:pos x="T10" y="T11"/>
                    </a:cxn>
                  </a:cxnLst>
                  <a:rect l="0" t="0" r="r" b="b"/>
                  <a:pathLst>
                    <a:path w="626" h="626">
                      <a:moveTo>
                        <a:pt x="313" y="0"/>
                      </a:moveTo>
                      <a:lnTo>
                        <a:pt x="313" y="0"/>
                      </a:lnTo>
                      <a:cubicBezTo>
                        <a:pt x="156" y="0"/>
                        <a:pt x="0" y="156"/>
                        <a:pt x="0" y="312"/>
                      </a:cubicBezTo>
                      <a:cubicBezTo>
                        <a:pt x="0" y="500"/>
                        <a:pt x="156" y="625"/>
                        <a:pt x="313" y="625"/>
                      </a:cubicBezTo>
                      <a:cubicBezTo>
                        <a:pt x="500" y="625"/>
                        <a:pt x="625" y="500"/>
                        <a:pt x="625" y="312"/>
                      </a:cubicBezTo>
                      <a:cubicBezTo>
                        <a:pt x="625" y="156"/>
                        <a:pt x="500" y="0"/>
                        <a:pt x="313" y="0"/>
                      </a:cubicBezTo>
                    </a:path>
                  </a:pathLst>
                </a:custGeom>
                <a:solidFill>
                  <a:schemeClr val="bg1">
                    <a:lumMod val="85000"/>
                  </a:schemeClr>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grpSp>
          <p:nvGrpSpPr>
            <p:cNvPr id="863" name="Group 862"/>
            <p:cNvGrpSpPr/>
            <p:nvPr/>
          </p:nvGrpSpPr>
          <p:grpSpPr>
            <a:xfrm>
              <a:off x="2515429" y="8958792"/>
              <a:ext cx="6784811" cy="1656080"/>
              <a:chOff x="2515429" y="8958792"/>
              <a:chExt cx="6784811" cy="1656080"/>
            </a:xfrm>
          </p:grpSpPr>
          <p:grpSp>
            <p:nvGrpSpPr>
              <p:cNvPr id="864" name="Group 863"/>
              <p:cNvGrpSpPr/>
              <p:nvPr/>
            </p:nvGrpSpPr>
            <p:grpSpPr>
              <a:xfrm>
                <a:off x="2515429" y="9026525"/>
                <a:ext cx="607828" cy="1588347"/>
                <a:chOff x="1006475" y="1212850"/>
                <a:chExt cx="585788" cy="1530350"/>
              </a:xfrm>
              <a:solidFill>
                <a:schemeClr val="accent4"/>
              </a:solidFill>
            </p:grpSpPr>
            <p:sp>
              <p:nvSpPr>
                <p:cNvPr id="892" name="Freeform 1"/>
                <p:cNvSpPr>
                  <a:spLocks noChangeArrowheads="1"/>
                </p:cNvSpPr>
                <p:nvPr/>
              </p:nvSpPr>
              <p:spPr bwMode="auto">
                <a:xfrm>
                  <a:off x="1006475" y="1516063"/>
                  <a:ext cx="585788" cy="1227137"/>
                </a:xfrm>
                <a:custGeom>
                  <a:avLst/>
                  <a:gdLst>
                    <a:gd name="T0" fmla="*/ 1250 w 1626"/>
                    <a:gd name="T1" fmla="*/ 0 h 3408"/>
                    <a:gd name="T2" fmla="*/ 1250 w 1626"/>
                    <a:gd name="T3" fmla="*/ 0 h 3408"/>
                    <a:gd name="T4" fmla="*/ 375 w 1626"/>
                    <a:gd name="T5" fmla="*/ 0 h 3408"/>
                    <a:gd name="T6" fmla="*/ 0 w 1626"/>
                    <a:gd name="T7" fmla="*/ 407 h 3408"/>
                    <a:gd name="T8" fmla="*/ 0 w 1626"/>
                    <a:gd name="T9" fmla="*/ 1500 h 3408"/>
                    <a:gd name="T10" fmla="*/ 156 w 1626"/>
                    <a:gd name="T11" fmla="*/ 1625 h 3408"/>
                    <a:gd name="T12" fmla="*/ 281 w 1626"/>
                    <a:gd name="T13" fmla="*/ 1500 h 3408"/>
                    <a:gd name="T14" fmla="*/ 281 w 1626"/>
                    <a:gd name="T15" fmla="*/ 625 h 3408"/>
                    <a:gd name="T16" fmla="*/ 313 w 1626"/>
                    <a:gd name="T17" fmla="*/ 563 h 3408"/>
                    <a:gd name="T18" fmla="*/ 375 w 1626"/>
                    <a:gd name="T19" fmla="*/ 625 h 3408"/>
                    <a:gd name="T20" fmla="*/ 375 w 1626"/>
                    <a:gd name="T21" fmla="*/ 1688 h 3408"/>
                    <a:gd name="T22" fmla="*/ 375 w 1626"/>
                    <a:gd name="T23" fmla="*/ 1875 h 3408"/>
                    <a:gd name="T24" fmla="*/ 375 w 1626"/>
                    <a:gd name="T25" fmla="*/ 3188 h 3408"/>
                    <a:gd name="T26" fmla="*/ 563 w 1626"/>
                    <a:gd name="T27" fmla="*/ 3407 h 3408"/>
                    <a:gd name="T28" fmla="*/ 563 w 1626"/>
                    <a:gd name="T29" fmla="*/ 3407 h 3408"/>
                    <a:gd name="T30" fmla="*/ 719 w 1626"/>
                    <a:gd name="T31" fmla="*/ 3188 h 3408"/>
                    <a:gd name="T32" fmla="*/ 719 w 1626"/>
                    <a:gd name="T33" fmla="*/ 1875 h 3408"/>
                    <a:gd name="T34" fmla="*/ 813 w 1626"/>
                    <a:gd name="T35" fmla="*/ 1813 h 3408"/>
                    <a:gd name="T36" fmla="*/ 906 w 1626"/>
                    <a:gd name="T37" fmla="*/ 1875 h 3408"/>
                    <a:gd name="T38" fmla="*/ 906 w 1626"/>
                    <a:gd name="T39" fmla="*/ 3188 h 3408"/>
                    <a:gd name="T40" fmla="*/ 1062 w 1626"/>
                    <a:gd name="T41" fmla="*/ 3407 h 3408"/>
                    <a:gd name="T42" fmla="*/ 1062 w 1626"/>
                    <a:gd name="T43" fmla="*/ 3407 h 3408"/>
                    <a:gd name="T44" fmla="*/ 1250 w 1626"/>
                    <a:gd name="T45" fmla="*/ 3188 h 3408"/>
                    <a:gd name="T46" fmla="*/ 1250 w 1626"/>
                    <a:gd name="T47" fmla="*/ 1875 h 3408"/>
                    <a:gd name="T48" fmla="*/ 1250 w 1626"/>
                    <a:gd name="T49" fmla="*/ 1688 h 3408"/>
                    <a:gd name="T50" fmla="*/ 1250 w 1626"/>
                    <a:gd name="T51" fmla="*/ 625 h 3408"/>
                    <a:gd name="T52" fmla="*/ 1313 w 1626"/>
                    <a:gd name="T53" fmla="*/ 563 h 3408"/>
                    <a:gd name="T54" fmla="*/ 1344 w 1626"/>
                    <a:gd name="T55" fmla="*/ 625 h 3408"/>
                    <a:gd name="T56" fmla="*/ 1344 w 1626"/>
                    <a:gd name="T57" fmla="*/ 1500 h 3408"/>
                    <a:gd name="T58" fmla="*/ 1469 w 1626"/>
                    <a:gd name="T59" fmla="*/ 1625 h 3408"/>
                    <a:gd name="T60" fmla="*/ 1625 w 1626"/>
                    <a:gd name="T61" fmla="*/ 1500 h 3408"/>
                    <a:gd name="T62" fmla="*/ 1625 w 1626"/>
                    <a:gd name="T63" fmla="*/ 407 h 3408"/>
                    <a:gd name="T64" fmla="*/ 1250 w 1626"/>
                    <a:gd name="T65" fmla="*/ 0 h 3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26" h="3408">
                      <a:moveTo>
                        <a:pt x="1250" y="0"/>
                      </a:moveTo>
                      <a:lnTo>
                        <a:pt x="1250" y="0"/>
                      </a:lnTo>
                      <a:cubicBezTo>
                        <a:pt x="375" y="0"/>
                        <a:pt x="375" y="0"/>
                        <a:pt x="375" y="0"/>
                      </a:cubicBezTo>
                      <a:cubicBezTo>
                        <a:pt x="125" y="0"/>
                        <a:pt x="0" y="157"/>
                        <a:pt x="0" y="407"/>
                      </a:cubicBezTo>
                      <a:cubicBezTo>
                        <a:pt x="0" y="1500"/>
                        <a:pt x="0" y="1500"/>
                        <a:pt x="0" y="1500"/>
                      </a:cubicBezTo>
                      <a:cubicBezTo>
                        <a:pt x="0" y="1563"/>
                        <a:pt x="94" y="1625"/>
                        <a:pt x="156" y="1625"/>
                      </a:cubicBezTo>
                      <a:cubicBezTo>
                        <a:pt x="219" y="1625"/>
                        <a:pt x="281" y="1563"/>
                        <a:pt x="281" y="1500"/>
                      </a:cubicBezTo>
                      <a:cubicBezTo>
                        <a:pt x="281" y="1500"/>
                        <a:pt x="281" y="719"/>
                        <a:pt x="281" y="625"/>
                      </a:cubicBezTo>
                      <a:cubicBezTo>
                        <a:pt x="281" y="594"/>
                        <a:pt x="313" y="563"/>
                        <a:pt x="313" y="563"/>
                      </a:cubicBezTo>
                      <a:cubicBezTo>
                        <a:pt x="344" y="563"/>
                        <a:pt x="375" y="594"/>
                        <a:pt x="375" y="625"/>
                      </a:cubicBezTo>
                      <a:cubicBezTo>
                        <a:pt x="375" y="719"/>
                        <a:pt x="375" y="1375"/>
                        <a:pt x="375" y="1688"/>
                      </a:cubicBezTo>
                      <a:cubicBezTo>
                        <a:pt x="375" y="1875"/>
                        <a:pt x="375" y="1875"/>
                        <a:pt x="375" y="1875"/>
                      </a:cubicBezTo>
                      <a:cubicBezTo>
                        <a:pt x="375" y="3188"/>
                        <a:pt x="375" y="3188"/>
                        <a:pt x="375" y="3188"/>
                      </a:cubicBezTo>
                      <a:cubicBezTo>
                        <a:pt x="375" y="3282"/>
                        <a:pt x="469" y="3407"/>
                        <a:pt x="563" y="3407"/>
                      </a:cubicBezTo>
                      <a:lnTo>
                        <a:pt x="563" y="3407"/>
                      </a:lnTo>
                      <a:cubicBezTo>
                        <a:pt x="688" y="3407"/>
                        <a:pt x="719" y="3282"/>
                        <a:pt x="719" y="3188"/>
                      </a:cubicBezTo>
                      <a:cubicBezTo>
                        <a:pt x="719" y="3188"/>
                        <a:pt x="719" y="1969"/>
                        <a:pt x="719" y="1875"/>
                      </a:cubicBezTo>
                      <a:cubicBezTo>
                        <a:pt x="719" y="1844"/>
                        <a:pt x="781" y="1813"/>
                        <a:pt x="813" y="1813"/>
                      </a:cubicBezTo>
                      <a:cubicBezTo>
                        <a:pt x="875" y="1813"/>
                        <a:pt x="906" y="1844"/>
                        <a:pt x="906" y="1875"/>
                      </a:cubicBezTo>
                      <a:cubicBezTo>
                        <a:pt x="906" y="1969"/>
                        <a:pt x="906" y="3188"/>
                        <a:pt x="906" y="3188"/>
                      </a:cubicBezTo>
                      <a:cubicBezTo>
                        <a:pt x="906" y="3282"/>
                        <a:pt x="969" y="3407"/>
                        <a:pt x="1062" y="3407"/>
                      </a:cubicBezTo>
                      <a:lnTo>
                        <a:pt x="1062" y="3407"/>
                      </a:lnTo>
                      <a:cubicBezTo>
                        <a:pt x="1156" y="3407"/>
                        <a:pt x="1250" y="3282"/>
                        <a:pt x="1250" y="3188"/>
                      </a:cubicBezTo>
                      <a:cubicBezTo>
                        <a:pt x="1250" y="1875"/>
                        <a:pt x="1250" y="1875"/>
                        <a:pt x="1250" y="1875"/>
                      </a:cubicBezTo>
                      <a:cubicBezTo>
                        <a:pt x="1250" y="1688"/>
                        <a:pt x="1250" y="1688"/>
                        <a:pt x="1250" y="1688"/>
                      </a:cubicBezTo>
                      <a:cubicBezTo>
                        <a:pt x="1250" y="1375"/>
                        <a:pt x="1250" y="719"/>
                        <a:pt x="1250" y="625"/>
                      </a:cubicBezTo>
                      <a:cubicBezTo>
                        <a:pt x="1250" y="594"/>
                        <a:pt x="1281" y="563"/>
                        <a:pt x="1313" y="563"/>
                      </a:cubicBezTo>
                      <a:cubicBezTo>
                        <a:pt x="1313" y="563"/>
                        <a:pt x="1344" y="594"/>
                        <a:pt x="1344" y="625"/>
                      </a:cubicBezTo>
                      <a:cubicBezTo>
                        <a:pt x="1344" y="719"/>
                        <a:pt x="1344" y="1500"/>
                        <a:pt x="1344" y="1500"/>
                      </a:cubicBezTo>
                      <a:cubicBezTo>
                        <a:pt x="1344" y="1563"/>
                        <a:pt x="1406" y="1625"/>
                        <a:pt x="1469" y="1625"/>
                      </a:cubicBezTo>
                      <a:cubicBezTo>
                        <a:pt x="1563" y="1625"/>
                        <a:pt x="1625" y="1563"/>
                        <a:pt x="1625" y="1500"/>
                      </a:cubicBezTo>
                      <a:cubicBezTo>
                        <a:pt x="1625" y="407"/>
                        <a:pt x="1625" y="407"/>
                        <a:pt x="1625" y="407"/>
                      </a:cubicBezTo>
                      <a:cubicBezTo>
                        <a:pt x="1625" y="157"/>
                        <a:pt x="1500" y="0"/>
                        <a:pt x="125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893" name="Freeform 2"/>
                <p:cNvSpPr>
                  <a:spLocks noChangeArrowheads="1"/>
                </p:cNvSpPr>
                <p:nvPr/>
              </p:nvSpPr>
              <p:spPr bwMode="auto">
                <a:xfrm>
                  <a:off x="1185863" y="1212850"/>
                  <a:ext cx="225425" cy="225425"/>
                </a:xfrm>
                <a:custGeom>
                  <a:avLst/>
                  <a:gdLst>
                    <a:gd name="T0" fmla="*/ 313 w 626"/>
                    <a:gd name="T1" fmla="*/ 0 h 626"/>
                    <a:gd name="T2" fmla="*/ 313 w 626"/>
                    <a:gd name="T3" fmla="*/ 0 h 626"/>
                    <a:gd name="T4" fmla="*/ 0 w 626"/>
                    <a:gd name="T5" fmla="*/ 312 h 626"/>
                    <a:gd name="T6" fmla="*/ 313 w 626"/>
                    <a:gd name="T7" fmla="*/ 625 h 626"/>
                    <a:gd name="T8" fmla="*/ 625 w 626"/>
                    <a:gd name="T9" fmla="*/ 312 h 626"/>
                    <a:gd name="T10" fmla="*/ 313 w 626"/>
                    <a:gd name="T11" fmla="*/ 0 h 626"/>
                  </a:gdLst>
                  <a:ahLst/>
                  <a:cxnLst>
                    <a:cxn ang="0">
                      <a:pos x="T0" y="T1"/>
                    </a:cxn>
                    <a:cxn ang="0">
                      <a:pos x="T2" y="T3"/>
                    </a:cxn>
                    <a:cxn ang="0">
                      <a:pos x="T4" y="T5"/>
                    </a:cxn>
                    <a:cxn ang="0">
                      <a:pos x="T6" y="T7"/>
                    </a:cxn>
                    <a:cxn ang="0">
                      <a:pos x="T8" y="T9"/>
                    </a:cxn>
                    <a:cxn ang="0">
                      <a:pos x="T10" y="T11"/>
                    </a:cxn>
                  </a:cxnLst>
                  <a:rect l="0" t="0" r="r" b="b"/>
                  <a:pathLst>
                    <a:path w="626" h="626">
                      <a:moveTo>
                        <a:pt x="313" y="0"/>
                      </a:moveTo>
                      <a:lnTo>
                        <a:pt x="313" y="0"/>
                      </a:lnTo>
                      <a:cubicBezTo>
                        <a:pt x="156" y="0"/>
                        <a:pt x="0" y="156"/>
                        <a:pt x="0" y="312"/>
                      </a:cubicBezTo>
                      <a:cubicBezTo>
                        <a:pt x="0" y="500"/>
                        <a:pt x="156" y="625"/>
                        <a:pt x="313" y="625"/>
                      </a:cubicBezTo>
                      <a:cubicBezTo>
                        <a:pt x="500" y="625"/>
                        <a:pt x="625" y="500"/>
                        <a:pt x="625" y="312"/>
                      </a:cubicBezTo>
                      <a:cubicBezTo>
                        <a:pt x="625" y="156"/>
                        <a:pt x="500" y="0"/>
                        <a:pt x="313"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865" name="Group 864"/>
              <p:cNvGrpSpPr/>
              <p:nvPr/>
            </p:nvGrpSpPr>
            <p:grpSpPr>
              <a:xfrm>
                <a:off x="3186620" y="9026525"/>
                <a:ext cx="607828" cy="1588347"/>
                <a:chOff x="1006475" y="1212850"/>
                <a:chExt cx="585788" cy="1530350"/>
              </a:xfrm>
              <a:solidFill>
                <a:schemeClr val="accent4"/>
              </a:solidFill>
            </p:grpSpPr>
            <p:sp>
              <p:nvSpPr>
                <p:cNvPr id="890" name="Freeform 1"/>
                <p:cNvSpPr>
                  <a:spLocks noChangeArrowheads="1"/>
                </p:cNvSpPr>
                <p:nvPr/>
              </p:nvSpPr>
              <p:spPr bwMode="auto">
                <a:xfrm>
                  <a:off x="1006475" y="1516063"/>
                  <a:ext cx="585788" cy="1227137"/>
                </a:xfrm>
                <a:custGeom>
                  <a:avLst/>
                  <a:gdLst>
                    <a:gd name="T0" fmla="*/ 1250 w 1626"/>
                    <a:gd name="T1" fmla="*/ 0 h 3408"/>
                    <a:gd name="T2" fmla="*/ 1250 w 1626"/>
                    <a:gd name="T3" fmla="*/ 0 h 3408"/>
                    <a:gd name="T4" fmla="*/ 375 w 1626"/>
                    <a:gd name="T5" fmla="*/ 0 h 3408"/>
                    <a:gd name="T6" fmla="*/ 0 w 1626"/>
                    <a:gd name="T7" fmla="*/ 407 h 3408"/>
                    <a:gd name="T8" fmla="*/ 0 w 1626"/>
                    <a:gd name="T9" fmla="*/ 1500 h 3408"/>
                    <a:gd name="T10" fmla="*/ 156 w 1626"/>
                    <a:gd name="T11" fmla="*/ 1625 h 3408"/>
                    <a:gd name="T12" fmla="*/ 281 w 1626"/>
                    <a:gd name="T13" fmla="*/ 1500 h 3408"/>
                    <a:gd name="T14" fmla="*/ 281 w 1626"/>
                    <a:gd name="T15" fmla="*/ 625 h 3408"/>
                    <a:gd name="T16" fmla="*/ 313 w 1626"/>
                    <a:gd name="T17" fmla="*/ 563 h 3408"/>
                    <a:gd name="T18" fmla="*/ 375 w 1626"/>
                    <a:gd name="T19" fmla="*/ 625 h 3408"/>
                    <a:gd name="T20" fmla="*/ 375 w 1626"/>
                    <a:gd name="T21" fmla="*/ 1688 h 3408"/>
                    <a:gd name="T22" fmla="*/ 375 w 1626"/>
                    <a:gd name="T23" fmla="*/ 1875 h 3408"/>
                    <a:gd name="T24" fmla="*/ 375 w 1626"/>
                    <a:gd name="T25" fmla="*/ 3188 h 3408"/>
                    <a:gd name="T26" fmla="*/ 563 w 1626"/>
                    <a:gd name="T27" fmla="*/ 3407 h 3408"/>
                    <a:gd name="T28" fmla="*/ 563 w 1626"/>
                    <a:gd name="T29" fmla="*/ 3407 h 3408"/>
                    <a:gd name="T30" fmla="*/ 719 w 1626"/>
                    <a:gd name="T31" fmla="*/ 3188 h 3408"/>
                    <a:gd name="T32" fmla="*/ 719 w 1626"/>
                    <a:gd name="T33" fmla="*/ 1875 h 3408"/>
                    <a:gd name="T34" fmla="*/ 813 w 1626"/>
                    <a:gd name="T35" fmla="*/ 1813 h 3408"/>
                    <a:gd name="T36" fmla="*/ 906 w 1626"/>
                    <a:gd name="T37" fmla="*/ 1875 h 3408"/>
                    <a:gd name="T38" fmla="*/ 906 w 1626"/>
                    <a:gd name="T39" fmla="*/ 3188 h 3408"/>
                    <a:gd name="T40" fmla="*/ 1062 w 1626"/>
                    <a:gd name="T41" fmla="*/ 3407 h 3408"/>
                    <a:gd name="T42" fmla="*/ 1062 w 1626"/>
                    <a:gd name="T43" fmla="*/ 3407 h 3408"/>
                    <a:gd name="T44" fmla="*/ 1250 w 1626"/>
                    <a:gd name="T45" fmla="*/ 3188 h 3408"/>
                    <a:gd name="T46" fmla="*/ 1250 w 1626"/>
                    <a:gd name="T47" fmla="*/ 1875 h 3408"/>
                    <a:gd name="T48" fmla="*/ 1250 w 1626"/>
                    <a:gd name="T49" fmla="*/ 1688 h 3408"/>
                    <a:gd name="T50" fmla="*/ 1250 w 1626"/>
                    <a:gd name="T51" fmla="*/ 625 h 3408"/>
                    <a:gd name="T52" fmla="*/ 1313 w 1626"/>
                    <a:gd name="T53" fmla="*/ 563 h 3408"/>
                    <a:gd name="T54" fmla="*/ 1344 w 1626"/>
                    <a:gd name="T55" fmla="*/ 625 h 3408"/>
                    <a:gd name="T56" fmla="*/ 1344 w 1626"/>
                    <a:gd name="T57" fmla="*/ 1500 h 3408"/>
                    <a:gd name="T58" fmla="*/ 1469 w 1626"/>
                    <a:gd name="T59" fmla="*/ 1625 h 3408"/>
                    <a:gd name="T60" fmla="*/ 1625 w 1626"/>
                    <a:gd name="T61" fmla="*/ 1500 h 3408"/>
                    <a:gd name="T62" fmla="*/ 1625 w 1626"/>
                    <a:gd name="T63" fmla="*/ 407 h 3408"/>
                    <a:gd name="T64" fmla="*/ 1250 w 1626"/>
                    <a:gd name="T65" fmla="*/ 0 h 3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26" h="3408">
                      <a:moveTo>
                        <a:pt x="1250" y="0"/>
                      </a:moveTo>
                      <a:lnTo>
                        <a:pt x="1250" y="0"/>
                      </a:lnTo>
                      <a:cubicBezTo>
                        <a:pt x="375" y="0"/>
                        <a:pt x="375" y="0"/>
                        <a:pt x="375" y="0"/>
                      </a:cubicBezTo>
                      <a:cubicBezTo>
                        <a:pt x="125" y="0"/>
                        <a:pt x="0" y="157"/>
                        <a:pt x="0" y="407"/>
                      </a:cubicBezTo>
                      <a:cubicBezTo>
                        <a:pt x="0" y="1500"/>
                        <a:pt x="0" y="1500"/>
                        <a:pt x="0" y="1500"/>
                      </a:cubicBezTo>
                      <a:cubicBezTo>
                        <a:pt x="0" y="1563"/>
                        <a:pt x="94" y="1625"/>
                        <a:pt x="156" y="1625"/>
                      </a:cubicBezTo>
                      <a:cubicBezTo>
                        <a:pt x="219" y="1625"/>
                        <a:pt x="281" y="1563"/>
                        <a:pt x="281" y="1500"/>
                      </a:cubicBezTo>
                      <a:cubicBezTo>
                        <a:pt x="281" y="1500"/>
                        <a:pt x="281" y="719"/>
                        <a:pt x="281" y="625"/>
                      </a:cubicBezTo>
                      <a:cubicBezTo>
                        <a:pt x="281" y="594"/>
                        <a:pt x="313" y="563"/>
                        <a:pt x="313" y="563"/>
                      </a:cubicBezTo>
                      <a:cubicBezTo>
                        <a:pt x="344" y="563"/>
                        <a:pt x="375" y="594"/>
                        <a:pt x="375" y="625"/>
                      </a:cubicBezTo>
                      <a:cubicBezTo>
                        <a:pt x="375" y="719"/>
                        <a:pt x="375" y="1375"/>
                        <a:pt x="375" y="1688"/>
                      </a:cubicBezTo>
                      <a:cubicBezTo>
                        <a:pt x="375" y="1875"/>
                        <a:pt x="375" y="1875"/>
                        <a:pt x="375" y="1875"/>
                      </a:cubicBezTo>
                      <a:cubicBezTo>
                        <a:pt x="375" y="3188"/>
                        <a:pt x="375" y="3188"/>
                        <a:pt x="375" y="3188"/>
                      </a:cubicBezTo>
                      <a:cubicBezTo>
                        <a:pt x="375" y="3282"/>
                        <a:pt x="469" y="3407"/>
                        <a:pt x="563" y="3407"/>
                      </a:cubicBezTo>
                      <a:lnTo>
                        <a:pt x="563" y="3407"/>
                      </a:lnTo>
                      <a:cubicBezTo>
                        <a:pt x="688" y="3407"/>
                        <a:pt x="719" y="3282"/>
                        <a:pt x="719" y="3188"/>
                      </a:cubicBezTo>
                      <a:cubicBezTo>
                        <a:pt x="719" y="3188"/>
                        <a:pt x="719" y="1969"/>
                        <a:pt x="719" y="1875"/>
                      </a:cubicBezTo>
                      <a:cubicBezTo>
                        <a:pt x="719" y="1844"/>
                        <a:pt x="781" y="1813"/>
                        <a:pt x="813" y="1813"/>
                      </a:cubicBezTo>
                      <a:cubicBezTo>
                        <a:pt x="875" y="1813"/>
                        <a:pt x="906" y="1844"/>
                        <a:pt x="906" y="1875"/>
                      </a:cubicBezTo>
                      <a:cubicBezTo>
                        <a:pt x="906" y="1969"/>
                        <a:pt x="906" y="3188"/>
                        <a:pt x="906" y="3188"/>
                      </a:cubicBezTo>
                      <a:cubicBezTo>
                        <a:pt x="906" y="3282"/>
                        <a:pt x="969" y="3407"/>
                        <a:pt x="1062" y="3407"/>
                      </a:cubicBezTo>
                      <a:lnTo>
                        <a:pt x="1062" y="3407"/>
                      </a:lnTo>
                      <a:cubicBezTo>
                        <a:pt x="1156" y="3407"/>
                        <a:pt x="1250" y="3282"/>
                        <a:pt x="1250" y="3188"/>
                      </a:cubicBezTo>
                      <a:cubicBezTo>
                        <a:pt x="1250" y="1875"/>
                        <a:pt x="1250" y="1875"/>
                        <a:pt x="1250" y="1875"/>
                      </a:cubicBezTo>
                      <a:cubicBezTo>
                        <a:pt x="1250" y="1688"/>
                        <a:pt x="1250" y="1688"/>
                        <a:pt x="1250" y="1688"/>
                      </a:cubicBezTo>
                      <a:cubicBezTo>
                        <a:pt x="1250" y="1375"/>
                        <a:pt x="1250" y="719"/>
                        <a:pt x="1250" y="625"/>
                      </a:cubicBezTo>
                      <a:cubicBezTo>
                        <a:pt x="1250" y="594"/>
                        <a:pt x="1281" y="563"/>
                        <a:pt x="1313" y="563"/>
                      </a:cubicBezTo>
                      <a:cubicBezTo>
                        <a:pt x="1313" y="563"/>
                        <a:pt x="1344" y="594"/>
                        <a:pt x="1344" y="625"/>
                      </a:cubicBezTo>
                      <a:cubicBezTo>
                        <a:pt x="1344" y="719"/>
                        <a:pt x="1344" y="1500"/>
                        <a:pt x="1344" y="1500"/>
                      </a:cubicBezTo>
                      <a:cubicBezTo>
                        <a:pt x="1344" y="1563"/>
                        <a:pt x="1406" y="1625"/>
                        <a:pt x="1469" y="1625"/>
                      </a:cubicBezTo>
                      <a:cubicBezTo>
                        <a:pt x="1563" y="1625"/>
                        <a:pt x="1625" y="1563"/>
                        <a:pt x="1625" y="1500"/>
                      </a:cubicBezTo>
                      <a:cubicBezTo>
                        <a:pt x="1625" y="407"/>
                        <a:pt x="1625" y="407"/>
                        <a:pt x="1625" y="407"/>
                      </a:cubicBezTo>
                      <a:cubicBezTo>
                        <a:pt x="1625" y="157"/>
                        <a:pt x="1500" y="0"/>
                        <a:pt x="125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891" name="Freeform 2"/>
                <p:cNvSpPr>
                  <a:spLocks noChangeArrowheads="1"/>
                </p:cNvSpPr>
                <p:nvPr/>
              </p:nvSpPr>
              <p:spPr bwMode="auto">
                <a:xfrm>
                  <a:off x="1185863" y="1212850"/>
                  <a:ext cx="225425" cy="225425"/>
                </a:xfrm>
                <a:custGeom>
                  <a:avLst/>
                  <a:gdLst>
                    <a:gd name="T0" fmla="*/ 313 w 626"/>
                    <a:gd name="T1" fmla="*/ 0 h 626"/>
                    <a:gd name="T2" fmla="*/ 313 w 626"/>
                    <a:gd name="T3" fmla="*/ 0 h 626"/>
                    <a:gd name="T4" fmla="*/ 0 w 626"/>
                    <a:gd name="T5" fmla="*/ 312 h 626"/>
                    <a:gd name="T6" fmla="*/ 313 w 626"/>
                    <a:gd name="T7" fmla="*/ 625 h 626"/>
                    <a:gd name="T8" fmla="*/ 625 w 626"/>
                    <a:gd name="T9" fmla="*/ 312 h 626"/>
                    <a:gd name="T10" fmla="*/ 313 w 626"/>
                    <a:gd name="T11" fmla="*/ 0 h 626"/>
                  </a:gdLst>
                  <a:ahLst/>
                  <a:cxnLst>
                    <a:cxn ang="0">
                      <a:pos x="T0" y="T1"/>
                    </a:cxn>
                    <a:cxn ang="0">
                      <a:pos x="T2" y="T3"/>
                    </a:cxn>
                    <a:cxn ang="0">
                      <a:pos x="T4" y="T5"/>
                    </a:cxn>
                    <a:cxn ang="0">
                      <a:pos x="T6" y="T7"/>
                    </a:cxn>
                    <a:cxn ang="0">
                      <a:pos x="T8" y="T9"/>
                    </a:cxn>
                    <a:cxn ang="0">
                      <a:pos x="T10" y="T11"/>
                    </a:cxn>
                  </a:cxnLst>
                  <a:rect l="0" t="0" r="r" b="b"/>
                  <a:pathLst>
                    <a:path w="626" h="626">
                      <a:moveTo>
                        <a:pt x="313" y="0"/>
                      </a:moveTo>
                      <a:lnTo>
                        <a:pt x="313" y="0"/>
                      </a:lnTo>
                      <a:cubicBezTo>
                        <a:pt x="156" y="0"/>
                        <a:pt x="0" y="156"/>
                        <a:pt x="0" y="312"/>
                      </a:cubicBezTo>
                      <a:cubicBezTo>
                        <a:pt x="0" y="500"/>
                        <a:pt x="156" y="625"/>
                        <a:pt x="313" y="625"/>
                      </a:cubicBezTo>
                      <a:cubicBezTo>
                        <a:pt x="500" y="625"/>
                        <a:pt x="625" y="500"/>
                        <a:pt x="625" y="312"/>
                      </a:cubicBezTo>
                      <a:cubicBezTo>
                        <a:pt x="625" y="156"/>
                        <a:pt x="500" y="0"/>
                        <a:pt x="313"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866" name="Group 865"/>
              <p:cNvGrpSpPr/>
              <p:nvPr/>
            </p:nvGrpSpPr>
            <p:grpSpPr>
              <a:xfrm>
                <a:off x="3885184" y="9026525"/>
                <a:ext cx="607828" cy="1588347"/>
                <a:chOff x="1006475" y="1212850"/>
                <a:chExt cx="585788" cy="1530350"/>
              </a:xfrm>
              <a:solidFill>
                <a:schemeClr val="accent4"/>
              </a:solidFill>
            </p:grpSpPr>
            <p:sp>
              <p:nvSpPr>
                <p:cNvPr id="888" name="Freeform 1"/>
                <p:cNvSpPr>
                  <a:spLocks noChangeArrowheads="1"/>
                </p:cNvSpPr>
                <p:nvPr/>
              </p:nvSpPr>
              <p:spPr bwMode="auto">
                <a:xfrm>
                  <a:off x="1006475" y="1516063"/>
                  <a:ext cx="585788" cy="1227137"/>
                </a:xfrm>
                <a:custGeom>
                  <a:avLst/>
                  <a:gdLst>
                    <a:gd name="T0" fmla="*/ 1250 w 1626"/>
                    <a:gd name="T1" fmla="*/ 0 h 3408"/>
                    <a:gd name="T2" fmla="*/ 1250 w 1626"/>
                    <a:gd name="T3" fmla="*/ 0 h 3408"/>
                    <a:gd name="T4" fmla="*/ 375 w 1626"/>
                    <a:gd name="T5" fmla="*/ 0 h 3408"/>
                    <a:gd name="T6" fmla="*/ 0 w 1626"/>
                    <a:gd name="T7" fmla="*/ 407 h 3408"/>
                    <a:gd name="T8" fmla="*/ 0 w 1626"/>
                    <a:gd name="T9" fmla="*/ 1500 h 3408"/>
                    <a:gd name="T10" fmla="*/ 156 w 1626"/>
                    <a:gd name="T11" fmla="*/ 1625 h 3408"/>
                    <a:gd name="T12" fmla="*/ 281 w 1626"/>
                    <a:gd name="T13" fmla="*/ 1500 h 3408"/>
                    <a:gd name="T14" fmla="*/ 281 w 1626"/>
                    <a:gd name="T15" fmla="*/ 625 h 3408"/>
                    <a:gd name="T16" fmla="*/ 313 w 1626"/>
                    <a:gd name="T17" fmla="*/ 563 h 3408"/>
                    <a:gd name="T18" fmla="*/ 375 w 1626"/>
                    <a:gd name="T19" fmla="*/ 625 h 3408"/>
                    <a:gd name="T20" fmla="*/ 375 w 1626"/>
                    <a:gd name="T21" fmla="*/ 1688 h 3408"/>
                    <a:gd name="T22" fmla="*/ 375 w 1626"/>
                    <a:gd name="T23" fmla="*/ 1875 h 3408"/>
                    <a:gd name="T24" fmla="*/ 375 w 1626"/>
                    <a:gd name="T25" fmla="*/ 3188 h 3408"/>
                    <a:gd name="T26" fmla="*/ 563 w 1626"/>
                    <a:gd name="T27" fmla="*/ 3407 h 3408"/>
                    <a:gd name="T28" fmla="*/ 563 w 1626"/>
                    <a:gd name="T29" fmla="*/ 3407 h 3408"/>
                    <a:gd name="T30" fmla="*/ 719 w 1626"/>
                    <a:gd name="T31" fmla="*/ 3188 h 3408"/>
                    <a:gd name="T32" fmla="*/ 719 w 1626"/>
                    <a:gd name="T33" fmla="*/ 1875 h 3408"/>
                    <a:gd name="T34" fmla="*/ 813 w 1626"/>
                    <a:gd name="T35" fmla="*/ 1813 h 3408"/>
                    <a:gd name="T36" fmla="*/ 906 w 1626"/>
                    <a:gd name="T37" fmla="*/ 1875 h 3408"/>
                    <a:gd name="T38" fmla="*/ 906 w 1626"/>
                    <a:gd name="T39" fmla="*/ 3188 h 3408"/>
                    <a:gd name="T40" fmla="*/ 1062 w 1626"/>
                    <a:gd name="T41" fmla="*/ 3407 h 3408"/>
                    <a:gd name="T42" fmla="*/ 1062 w 1626"/>
                    <a:gd name="T43" fmla="*/ 3407 h 3408"/>
                    <a:gd name="T44" fmla="*/ 1250 w 1626"/>
                    <a:gd name="T45" fmla="*/ 3188 h 3408"/>
                    <a:gd name="T46" fmla="*/ 1250 w 1626"/>
                    <a:gd name="T47" fmla="*/ 1875 h 3408"/>
                    <a:gd name="T48" fmla="*/ 1250 w 1626"/>
                    <a:gd name="T49" fmla="*/ 1688 h 3408"/>
                    <a:gd name="T50" fmla="*/ 1250 w 1626"/>
                    <a:gd name="T51" fmla="*/ 625 h 3408"/>
                    <a:gd name="T52" fmla="*/ 1313 w 1626"/>
                    <a:gd name="T53" fmla="*/ 563 h 3408"/>
                    <a:gd name="T54" fmla="*/ 1344 w 1626"/>
                    <a:gd name="T55" fmla="*/ 625 h 3408"/>
                    <a:gd name="T56" fmla="*/ 1344 w 1626"/>
                    <a:gd name="T57" fmla="*/ 1500 h 3408"/>
                    <a:gd name="T58" fmla="*/ 1469 w 1626"/>
                    <a:gd name="T59" fmla="*/ 1625 h 3408"/>
                    <a:gd name="T60" fmla="*/ 1625 w 1626"/>
                    <a:gd name="T61" fmla="*/ 1500 h 3408"/>
                    <a:gd name="T62" fmla="*/ 1625 w 1626"/>
                    <a:gd name="T63" fmla="*/ 407 h 3408"/>
                    <a:gd name="T64" fmla="*/ 1250 w 1626"/>
                    <a:gd name="T65" fmla="*/ 0 h 3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26" h="3408">
                      <a:moveTo>
                        <a:pt x="1250" y="0"/>
                      </a:moveTo>
                      <a:lnTo>
                        <a:pt x="1250" y="0"/>
                      </a:lnTo>
                      <a:cubicBezTo>
                        <a:pt x="375" y="0"/>
                        <a:pt x="375" y="0"/>
                        <a:pt x="375" y="0"/>
                      </a:cubicBezTo>
                      <a:cubicBezTo>
                        <a:pt x="125" y="0"/>
                        <a:pt x="0" y="157"/>
                        <a:pt x="0" y="407"/>
                      </a:cubicBezTo>
                      <a:cubicBezTo>
                        <a:pt x="0" y="1500"/>
                        <a:pt x="0" y="1500"/>
                        <a:pt x="0" y="1500"/>
                      </a:cubicBezTo>
                      <a:cubicBezTo>
                        <a:pt x="0" y="1563"/>
                        <a:pt x="94" y="1625"/>
                        <a:pt x="156" y="1625"/>
                      </a:cubicBezTo>
                      <a:cubicBezTo>
                        <a:pt x="219" y="1625"/>
                        <a:pt x="281" y="1563"/>
                        <a:pt x="281" y="1500"/>
                      </a:cubicBezTo>
                      <a:cubicBezTo>
                        <a:pt x="281" y="1500"/>
                        <a:pt x="281" y="719"/>
                        <a:pt x="281" y="625"/>
                      </a:cubicBezTo>
                      <a:cubicBezTo>
                        <a:pt x="281" y="594"/>
                        <a:pt x="313" y="563"/>
                        <a:pt x="313" y="563"/>
                      </a:cubicBezTo>
                      <a:cubicBezTo>
                        <a:pt x="344" y="563"/>
                        <a:pt x="375" y="594"/>
                        <a:pt x="375" y="625"/>
                      </a:cubicBezTo>
                      <a:cubicBezTo>
                        <a:pt x="375" y="719"/>
                        <a:pt x="375" y="1375"/>
                        <a:pt x="375" y="1688"/>
                      </a:cubicBezTo>
                      <a:cubicBezTo>
                        <a:pt x="375" y="1875"/>
                        <a:pt x="375" y="1875"/>
                        <a:pt x="375" y="1875"/>
                      </a:cubicBezTo>
                      <a:cubicBezTo>
                        <a:pt x="375" y="3188"/>
                        <a:pt x="375" y="3188"/>
                        <a:pt x="375" y="3188"/>
                      </a:cubicBezTo>
                      <a:cubicBezTo>
                        <a:pt x="375" y="3282"/>
                        <a:pt x="469" y="3407"/>
                        <a:pt x="563" y="3407"/>
                      </a:cubicBezTo>
                      <a:lnTo>
                        <a:pt x="563" y="3407"/>
                      </a:lnTo>
                      <a:cubicBezTo>
                        <a:pt x="688" y="3407"/>
                        <a:pt x="719" y="3282"/>
                        <a:pt x="719" y="3188"/>
                      </a:cubicBezTo>
                      <a:cubicBezTo>
                        <a:pt x="719" y="3188"/>
                        <a:pt x="719" y="1969"/>
                        <a:pt x="719" y="1875"/>
                      </a:cubicBezTo>
                      <a:cubicBezTo>
                        <a:pt x="719" y="1844"/>
                        <a:pt x="781" y="1813"/>
                        <a:pt x="813" y="1813"/>
                      </a:cubicBezTo>
                      <a:cubicBezTo>
                        <a:pt x="875" y="1813"/>
                        <a:pt x="906" y="1844"/>
                        <a:pt x="906" y="1875"/>
                      </a:cubicBezTo>
                      <a:cubicBezTo>
                        <a:pt x="906" y="1969"/>
                        <a:pt x="906" y="3188"/>
                        <a:pt x="906" y="3188"/>
                      </a:cubicBezTo>
                      <a:cubicBezTo>
                        <a:pt x="906" y="3282"/>
                        <a:pt x="969" y="3407"/>
                        <a:pt x="1062" y="3407"/>
                      </a:cubicBezTo>
                      <a:lnTo>
                        <a:pt x="1062" y="3407"/>
                      </a:lnTo>
                      <a:cubicBezTo>
                        <a:pt x="1156" y="3407"/>
                        <a:pt x="1250" y="3282"/>
                        <a:pt x="1250" y="3188"/>
                      </a:cubicBezTo>
                      <a:cubicBezTo>
                        <a:pt x="1250" y="1875"/>
                        <a:pt x="1250" y="1875"/>
                        <a:pt x="1250" y="1875"/>
                      </a:cubicBezTo>
                      <a:cubicBezTo>
                        <a:pt x="1250" y="1688"/>
                        <a:pt x="1250" y="1688"/>
                        <a:pt x="1250" y="1688"/>
                      </a:cubicBezTo>
                      <a:cubicBezTo>
                        <a:pt x="1250" y="1375"/>
                        <a:pt x="1250" y="719"/>
                        <a:pt x="1250" y="625"/>
                      </a:cubicBezTo>
                      <a:cubicBezTo>
                        <a:pt x="1250" y="594"/>
                        <a:pt x="1281" y="563"/>
                        <a:pt x="1313" y="563"/>
                      </a:cubicBezTo>
                      <a:cubicBezTo>
                        <a:pt x="1313" y="563"/>
                        <a:pt x="1344" y="594"/>
                        <a:pt x="1344" y="625"/>
                      </a:cubicBezTo>
                      <a:cubicBezTo>
                        <a:pt x="1344" y="719"/>
                        <a:pt x="1344" y="1500"/>
                        <a:pt x="1344" y="1500"/>
                      </a:cubicBezTo>
                      <a:cubicBezTo>
                        <a:pt x="1344" y="1563"/>
                        <a:pt x="1406" y="1625"/>
                        <a:pt x="1469" y="1625"/>
                      </a:cubicBezTo>
                      <a:cubicBezTo>
                        <a:pt x="1563" y="1625"/>
                        <a:pt x="1625" y="1563"/>
                        <a:pt x="1625" y="1500"/>
                      </a:cubicBezTo>
                      <a:cubicBezTo>
                        <a:pt x="1625" y="407"/>
                        <a:pt x="1625" y="407"/>
                        <a:pt x="1625" y="407"/>
                      </a:cubicBezTo>
                      <a:cubicBezTo>
                        <a:pt x="1625" y="157"/>
                        <a:pt x="1500" y="0"/>
                        <a:pt x="125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889" name="Freeform 2"/>
                <p:cNvSpPr>
                  <a:spLocks noChangeArrowheads="1"/>
                </p:cNvSpPr>
                <p:nvPr/>
              </p:nvSpPr>
              <p:spPr bwMode="auto">
                <a:xfrm>
                  <a:off x="1185863" y="1212850"/>
                  <a:ext cx="225425" cy="225425"/>
                </a:xfrm>
                <a:custGeom>
                  <a:avLst/>
                  <a:gdLst>
                    <a:gd name="T0" fmla="*/ 313 w 626"/>
                    <a:gd name="T1" fmla="*/ 0 h 626"/>
                    <a:gd name="T2" fmla="*/ 313 w 626"/>
                    <a:gd name="T3" fmla="*/ 0 h 626"/>
                    <a:gd name="T4" fmla="*/ 0 w 626"/>
                    <a:gd name="T5" fmla="*/ 312 h 626"/>
                    <a:gd name="T6" fmla="*/ 313 w 626"/>
                    <a:gd name="T7" fmla="*/ 625 h 626"/>
                    <a:gd name="T8" fmla="*/ 625 w 626"/>
                    <a:gd name="T9" fmla="*/ 312 h 626"/>
                    <a:gd name="T10" fmla="*/ 313 w 626"/>
                    <a:gd name="T11" fmla="*/ 0 h 626"/>
                  </a:gdLst>
                  <a:ahLst/>
                  <a:cxnLst>
                    <a:cxn ang="0">
                      <a:pos x="T0" y="T1"/>
                    </a:cxn>
                    <a:cxn ang="0">
                      <a:pos x="T2" y="T3"/>
                    </a:cxn>
                    <a:cxn ang="0">
                      <a:pos x="T4" y="T5"/>
                    </a:cxn>
                    <a:cxn ang="0">
                      <a:pos x="T6" y="T7"/>
                    </a:cxn>
                    <a:cxn ang="0">
                      <a:pos x="T8" y="T9"/>
                    </a:cxn>
                    <a:cxn ang="0">
                      <a:pos x="T10" y="T11"/>
                    </a:cxn>
                  </a:cxnLst>
                  <a:rect l="0" t="0" r="r" b="b"/>
                  <a:pathLst>
                    <a:path w="626" h="626">
                      <a:moveTo>
                        <a:pt x="313" y="0"/>
                      </a:moveTo>
                      <a:lnTo>
                        <a:pt x="313" y="0"/>
                      </a:lnTo>
                      <a:cubicBezTo>
                        <a:pt x="156" y="0"/>
                        <a:pt x="0" y="156"/>
                        <a:pt x="0" y="312"/>
                      </a:cubicBezTo>
                      <a:cubicBezTo>
                        <a:pt x="0" y="500"/>
                        <a:pt x="156" y="625"/>
                        <a:pt x="313" y="625"/>
                      </a:cubicBezTo>
                      <a:cubicBezTo>
                        <a:pt x="500" y="625"/>
                        <a:pt x="625" y="500"/>
                        <a:pt x="625" y="312"/>
                      </a:cubicBezTo>
                      <a:cubicBezTo>
                        <a:pt x="625" y="156"/>
                        <a:pt x="500" y="0"/>
                        <a:pt x="313"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867" name="Group 866"/>
              <p:cNvGrpSpPr/>
              <p:nvPr/>
            </p:nvGrpSpPr>
            <p:grpSpPr>
              <a:xfrm>
                <a:off x="4576250" y="9026525"/>
                <a:ext cx="607828" cy="1588347"/>
                <a:chOff x="1006475" y="1212850"/>
                <a:chExt cx="585788" cy="1530350"/>
              </a:xfrm>
              <a:solidFill>
                <a:schemeClr val="accent4"/>
              </a:solidFill>
            </p:grpSpPr>
            <p:sp>
              <p:nvSpPr>
                <p:cNvPr id="886" name="Freeform 1"/>
                <p:cNvSpPr>
                  <a:spLocks noChangeArrowheads="1"/>
                </p:cNvSpPr>
                <p:nvPr/>
              </p:nvSpPr>
              <p:spPr bwMode="auto">
                <a:xfrm>
                  <a:off x="1006475" y="1516063"/>
                  <a:ext cx="585788" cy="1227137"/>
                </a:xfrm>
                <a:custGeom>
                  <a:avLst/>
                  <a:gdLst>
                    <a:gd name="T0" fmla="*/ 1250 w 1626"/>
                    <a:gd name="T1" fmla="*/ 0 h 3408"/>
                    <a:gd name="T2" fmla="*/ 1250 w 1626"/>
                    <a:gd name="T3" fmla="*/ 0 h 3408"/>
                    <a:gd name="T4" fmla="*/ 375 w 1626"/>
                    <a:gd name="T5" fmla="*/ 0 h 3408"/>
                    <a:gd name="T6" fmla="*/ 0 w 1626"/>
                    <a:gd name="T7" fmla="*/ 407 h 3408"/>
                    <a:gd name="T8" fmla="*/ 0 w 1626"/>
                    <a:gd name="T9" fmla="*/ 1500 h 3408"/>
                    <a:gd name="T10" fmla="*/ 156 w 1626"/>
                    <a:gd name="T11" fmla="*/ 1625 h 3408"/>
                    <a:gd name="T12" fmla="*/ 281 w 1626"/>
                    <a:gd name="T13" fmla="*/ 1500 h 3408"/>
                    <a:gd name="T14" fmla="*/ 281 w 1626"/>
                    <a:gd name="T15" fmla="*/ 625 h 3408"/>
                    <a:gd name="T16" fmla="*/ 313 w 1626"/>
                    <a:gd name="T17" fmla="*/ 563 h 3408"/>
                    <a:gd name="T18" fmla="*/ 375 w 1626"/>
                    <a:gd name="T19" fmla="*/ 625 h 3408"/>
                    <a:gd name="T20" fmla="*/ 375 w 1626"/>
                    <a:gd name="T21" fmla="*/ 1688 h 3408"/>
                    <a:gd name="T22" fmla="*/ 375 w 1626"/>
                    <a:gd name="T23" fmla="*/ 1875 h 3408"/>
                    <a:gd name="T24" fmla="*/ 375 w 1626"/>
                    <a:gd name="T25" fmla="*/ 3188 h 3408"/>
                    <a:gd name="T26" fmla="*/ 563 w 1626"/>
                    <a:gd name="T27" fmla="*/ 3407 h 3408"/>
                    <a:gd name="T28" fmla="*/ 563 w 1626"/>
                    <a:gd name="T29" fmla="*/ 3407 h 3408"/>
                    <a:gd name="T30" fmla="*/ 719 w 1626"/>
                    <a:gd name="T31" fmla="*/ 3188 h 3408"/>
                    <a:gd name="T32" fmla="*/ 719 w 1626"/>
                    <a:gd name="T33" fmla="*/ 1875 h 3408"/>
                    <a:gd name="T34" fmla="*/ 813 w 1626"/>
                    <a:gd name="T35" fmla="*/ 1813 h 3408"/>
                    <a:gd name="T36" fmla="*/ 906 w 1626"/>
                    <a:gd name="T37" fmla="*/ 1875 h 3408"/>
                    <a:gd name="T38" fmla="*/ 906 w 1626"/>
                    <a:gd name="T39" fmla="*/ 3188 h 3408"/>
                    <a:gd name="T40" fmla="*/ 1062 w 1626"/>
                    <a:gd name="T41" fmla="*/ 3407 h 3408"/>
                    <a:gd name="T42" fmla="*/ 1062 w 1626"/>
                    <a:gd name="T43" fmla="*/ 3407 h 3408"/>
                    <a:gd name="T44" fmla="*/ 1250 w 1626"/>
                    <a:gd name="T45" fmla="*/ 3188 h 3408"/>
                    <a:gd name="T46" fmla="*/ 1250 w 1626"/>
                    <a:gd name="T47" fmla="*/ 1875 h 3408"/>
                    <a:gd name="T48" fmla="*/ 1250 w 1626"/>
                    <a:gd name="T49" fmla="*/ 1688 h 3408"/>
                    <a:gd name="T50" fmla="*/ 1250 w 1626"/>
                    <a:gd name="T51" fmla="*/ 625 h 3408"/>
                    <a:gd name="T52" fmla="*/ 1313 w 1626"/>
                    <a:gd name="T53" fmla="*/ 563 h 3408"/>
                    <a:gd name="T54" fmla="*/ 1344 w 1626"/>
                    <a:gd name="T55" fmla="*/ 625 h 3408"/>
                    <a:gd name="T56" fmla="*/ 1344 w 1626"/>
                    <a:gd name="T57" fmla="*/ 1500 h 3408"/>
                    <a:gd name="T58" fmla="*/ 1469 w 1626"/>
                    <a:gd name="T59" fmla="*/ 1625 h 3408"/>
                    <a:gd name="T60" fmla="*/ 1625 w 1626"/>
                    <a:gd name="T61" fmla="*/ 1500 h 3408"/>
                    <a:gd name="T62" fmla="*/ 1625 w 1626"/>
                    <a:gd name="T63" fmla="*/ 407 h 3408"/>
                    <a:gd name="T64" fmla="*/ 1250 w 1626"/>
                    <a:gd name="T65" fmla="*/ 0 h 3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26" h="3408">
                      <a:moveTo>
                        <a:pt x="1250" y="0"/>
                      </a:moveTo>
                      <a:lnTo>
                        <a:pt x="1250" y="0"/>
                      </a:lnTo>
                      <a:cubicBezTo>
                        <a:pt x="375" y="0"/>
                        <a:pt x="375" y="0"/>
                        <a:pt x="375" y="0"/>
                      </a:cubicBezTo>
                      <a:cubicBezTo>
                        <a:pt x="125" y="0"/>
                        <a:pt x="0" y="157"/>
                        <a:pt x="0" y="407"/>
                      </a:cubicBezTo>
                      <a:cubicBezTo>
                        <a:pt x="0" y="1500"/>
                        <a:pt x="0" y="1500"/>
                        <a:pt x="0" y="1500"/>
                      </a:cubicBezTo>
                      <a:cubicBezTo>
                        <a:pt x="0" y="1563"/>
                        <a:pt x="94" y="1625"/>
                        <a:pt x="156" y="1625"/>
                      </a:cubicBezTo>
                      <a:cubicBezTo>
                        <a:pt x="219" y="1625"/>
                        <a:pt x="281" y="1563"/>
                        <a:pt x="281" y="1500"/>
                      </a:cubicBezTo>
                      <a:cubicBezTo>
                        <a:pt x="281" y="1500"/>
                        <a:pt x="281" y="719"/>
                        <a:pt x="281" y="625"/>
                      </a:cubicBezTo>
                      <a:cubicBezTo>
                        <a:pt x="281" y="594"/>
                        <a:pt x="313" y="563"/>
                        <a:pt x="313" y="563"/>
                      </a:cubicBezTo>
                      <a:cubicBezTo>
                        <a:pt x="344" y="563"/>
                        <a:pt x="375" y="594"/>
                        <a:pt x="375" y="625"/>
                      </a:cubicBezTo>
                      <a:cubicBezTo>
                        <a:pt x="375" y="719"/>
                        <a:pt x="375" y="1375"/>
                        <a:pt x="375" y="1688"/>
                      </a:cubicBezTo>
                      <a:cubicBezTo>
                        <a:pt x="375" y="1875"/>
                        <a:pt x="375" y="1875"/>
                        <a:pt x="375" y="1875"/>
                      </a:cubicBezTo>
                      <a:cubicBezTo>
                        <a:pt x="375" y="3188"/>
                        <a:pt x="375" y="3188"/>
                        <a:pt x="375" y="3188"/>
                      </a:cubicBezTo>
                      <a:cubicBezTo>
                        <a:pt x="375" y="3282"/>
                        <a:pt x="469" y="3407"/>
                        <a:pt x="563" y="3407"/>
                      </a:cubicBezTo>
                      <a:lnTo>
                        <a:pt x="563" y="3407"/>
                      </a:lnTo>
                      <a:cubicBezTo>
                        <a:pt x="688" y="3407"/>
                        <a:pt x="719" y="3282"/>
                        <a:pt x="719" y="3188"/>
                      </a:cubicBezTo>
                      <a:cubicBezTo>
                        <a:pt x="719" y="3188"/>
                        <a:pt x="719" y="1969"/>
                        <a:pt x="719" y="1875"/>
                      </a:cubicBezTo>
                      <a:cubicBezTo>
                        <a:pt x="719" y="1844"/>
                        <a:pt x="781" y="1813"/>
                        <a:pt x="813" y="1813"/>
                      </a:cubicBezTo>
                      <a:cubicBezTo>
                        <a:pt x="875" y="1813"/>
                        <a:pt x="906" y="1844"/>
                        <a:pt x="906" y="1875"/>
                      </a:cubicBezTo>
                      <a:cubicBezTo>
                        <a:pt x="906" y="1969"/>
                        <a:pt x="906" y="3188"/>
                        <a:pt x="906" y="3188"/>
                      </a:cubicBezTo>
                      <a:cubicBezTo>
                        <a:pt x="906" y="3282"/>
                        <a:pt x="969" y="3407"/>
                        <a:pt x="1062" y="3407"/>
                      </a:cubicBezTo>
                      <a:lnTo>
                        <a:pt x="1062" y="3407"/>
                      </a:lnTo>
                      <a:cubicBezTo>
                        <a:pt x="1156" y="3407"/>
                        <a:pt x="1250" y="3282"/>
                        <a:pt x="1250" y="3188"/>
                      </a:cubicBezTo>
                      <a:cubicBezTo>
                        <a:pt x="1250" y="1875"/>
                        <a:pt x="1250" y="1875"/>
                        <a:pt x="1250" y="1875"/>
                      </a:cubicBezTo>
                      <a:cubicBezTo>
                        <a:pt x="1250" y="1688"/>
                        <a:pt x="1250" y="1688"/>
                        <a:pt x="1250" y="1688"/>
                      </a:cubicBezTo>
                      <a:cubicBezTo>
                        <a:pt x="1250" y="1375"/>
                        <a:pt x="1250" y="719"/>
                        <a:pt x="1250" y="625"/>
                      </a:cubicBezTo>
                      <a:cubicBezTo>
                        <a:pt x="1250" y="594"/>
                        <a:pt x="1281" y="563"/>
                        <a:pt x="1313" y="563"/>
                      </a:cubicBezTo>
                      <a:cubicBezTo>
                        <a:pt x="1313" y="563"/>
                        <a:pt x="1344" y="594"/>
                        <a:pt x="1344" y="625"/>
                      </a:cubicBezTo>
                      <a:cubicBezTo>
                        <a:pt x="1344" y="719"/>
                        <a:pt x="1344" y="1500"/>
                        <a:pt x="1344" y="1500"/>
                      </a:cubicBezTo>
                      <a:cubicBezTo>
                        <a:pt x="1344" y="1563"/>
                        <a:pt x="1406" y="1625"/>
                        <a:pt x="1469" y="1625"/>
                      </a:cubicBezTo>
                      <a:cubicBezTo>
                        <a:pt x="1563" y="1625"/>
                        <a:pt x="1625" y="1563"/>
                        <a:pt x="1625" y="1500"/>
                      </a:cubicBezTo>
                      <a:cubicBezTo>
                        <a:pt x="1625" y="407"/>
                        <a:pt x="1625" y="407"/>
                        <a:pt x="1625" y="407"/>
                      </a:cubicBezTo>
                      <a:cubicBezTo>
                        <a:pt x="1625" y="157"/>
                        <a:pt x="1500" y="0"/>
                        <a:pt x="125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887" name="Freeform 2"/>
                <p:cNvSpPr>
                  <a:spLocks noChangeArrowheads="1"/>
                </p:cNvSpPr>
                <p:nvPr/>
              </p:nvSpPr>
              <p:spPr bwMode="auto">
                <a:xfrm>
                  <a:off x="1185863" y="1212850"/>
                  <a:ext cx="225425" cy="225425"/>
                </a:xfrm>
                <a:custGeom>
                  <a:avLst/>
                  <a:gdLst>
                    <a:gd name="T0" fmla="*/ 313 w 626"/>
                    <a:gd name="T1" fmla="*/ 0 h 626"/>
                    <a:gd name="T2" fmla="*/ 313 w 626"/>
                    <a:gd name="T3" fmla="*/ 0 h 626"/>
                    <a:gd name="T4" fmla="*/ 0 w 626"/>
                    <a:gd name="T5" fmla="*/ 312 h 626"/>
                    <a:gd name="T6" fmla="*/ 313 w 626"/>
                    <a:gd name="T7" fmla="*/ 625 h 626"/>
                    <a:gd name="T8" fmla="*/ 625 w 626"/>
                    <a:gd name="T9" fmla="*/ 312 h 626"/>
                    <a:gd name="T10" fmla="*/ 313 w 626"/>
                    <a:gd name="T11" fmla="*/ 0 h 626"/>
                  </a:gdLst>
                  <a:ahLst/>
                  <a:cxnLst>
                    <a:cxn ang="0">
                      <a:pos x="T0" y="T1"/>
                    </a:cxn>
                    <a:cxn ang="0">
                      <a:pos x="T2" y="T3"/>
                    </a:cxn>
                    <a:cxn ang="0">
                      <a:pos x="T4" y="T5"/>
                    </a:cxn>
                    <a:cxn ang="0">
                      <a:pos x="T6" y="T7"/>
                    </a:cxn>
                    <a:cxn ang="0">
                      <a:pos x="T8" y="T9"/>
                    </a:cxn>
                    <a:cxn ang="0">
                      <a:pos x="T10" y="T11"/>
                    </a:cxn>
                  </a:cxnLst>
                  <a:rect l="0" t="0" r="r" b="b"/>
                  <a:pathLst>
                    <a:path w="626" h="626">
                      <a:moveTo>
                        <a:pt x="313" y="0"/>
                      </a:moveTo>
                      <a:lnTo>
                        <a:pt x="313" y="0"/>
                      </a:lnTo>
                      <a:cubicBezTo>
                        <a:pt x="156" y="0"/>
                        <a:pt x="0" y="156"/>
                        <a:pt x="0" y="312"/>
                      </a:cubicBezTo>
                      <a:cubicBezTo>
                        <a:pt x="0" y="500"/>
                        <a:pt x="156" y="625"/>
                        <a:pt x="313" y="625"/>
                      </a:cubicBezTo>
                      <a:cubicBezTo>
                        <a:pt x="500" y="625"/>
                        <a:pt x="625" y="500"/>
                        <a:pt x="625" y="312"/>
                      </a:cubicBezTo>
                      <a:cubicBezTo>
                        <a:pt x="625" y="156"/>
                        <a:pt x="500" y="0"/>
                        <a:pt x="313"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868" name="Group 867"/>
              <p:cNvGrpSpPr/>
              <p:nvPr/>
            </p:nvGrpSpPr>
            <p:grpSpPr>
              <a:xfrm>
                <a:off x="5265545" y="8992659"/>
                <a:ext cx="607828" cy="1588347"/>
                <a:chOff x="1006475" y="1212850"/>
                <a:chExt cx="585788" cy="1530350"/>
              </a:xfrm>
              <a:solidFill>
                <a:schemeClr val="accent4"/>
              </a:solidFill>
            </p:grpSpPr>
            <p:sp>
              <p:nvSpPr>
                <p:cNvPr id="884" name="Freeform 1"/>
                <p:cNvSpPr>
                  <a:spLocks noChangeArrowheads="1"/>
                </p:cNvSpPr>
                <p:nvPr/>
              </p:nvSpPr>
              <p:spPr bwMode="auto">
                <a:xfrm>
                  <a:off x="1006475" y="1516063"/>
                  <a:ext cx="585788" cy="1227137"/>
                </a:xfrm>
                <a:custGeom>
                  <a:avLst/>
                  <a:gdLst>
                    <a:gd name="T0" fmla="*/ 1250 w 1626"/>
                    <a:gd name="T1" fmla="*/ 0 h 3408"/>
                    <a:gd name="T2" fmla="*/ 1250 w 1626"/>
                    <a:gd name="T3" fmla="*/ 0 h 3408"/>
                    <a:gd name="T4" fmla="*/ 375 w 1626"/>
                    <a:gd name="T5" fmla="*/ 0 h 3408"/>
                    <a:gd name="T6" fmla="*/ 0 w 1626"/>
                    <a:gd name="T7" fmla="*/ 407 h 3408"/>
                    <a:gd name="T8" fmla="*/ 0 w 1626"/>
                    <a:gd name="T9" fmla="*/ 1500 h 3408"/>
                    <a:gd name="T10" fmla="*/ 156 w 1626"/>
                    <a:gd name="T11" fmla="*/ 1625 h 3408"/>
                    <a:gd name="T12" fmla="*/ 281 w 1626"/>
                    <a:gd name="T13" fmla="*/ 1500 h 3408"/>
                    <a:gd name="T14" fmla="*/ 281 w 1626"/>
                    <a:gd name="T15" fmla="*/ 625 h 3408"/>
                    <a:gd name="T16" fmla="*/ 313 w 1626"/>
                    <a:gd name="T17" fmla="*/ 563 h 3408"/>
                    <a:gd name="T18" fmla="*/ 375 w 1626"/>
                    <a:gd name="T19" fmla="*/ 625 h 3408"/>
                    <a:gd name="T20" fmla="*/ 375 w 1626"/>
                    <a:gd name="T21" fmla="*/ 1688 h 3408"/>
                    <a:gd name="T22" fmla="*/ 375 w 1626"/>
                    <a:gd name="T23" fmla="*/ 1875 h 3408"/>
                    <a:gd name="T24" fmla="*/ 375 w 1626"/>
                    <a:gd name="T25" fmla="*/ 3188 h 3408"/>
                    <a:gd name="T26" fmla="*/ 563 w 1626"/>
                    <a:gd name="T27" fmla="*/ 3407 h 3408"/>
                    <a:gd name="T28" fmla="*/ 563 w 1626"/>
                    <a:gd name="T29" fmla="*/ 3407 h 3408"/>
                    <a:gd name="T30" fmla="*/ 719 w 1626"/>
                    <a:gd name="T31" fmla="*/ 3188 h 3408"/>
                    <a:gd name="T32" fmla="*/ 719 w 1626"/>
                    <a:gd name="T33" fmla="*/ 1875 h 3408"/>
                    <a:gd name="T34" fmla="*/ 813 w 1626"/>
                    <a:gd name="T35" fmla="*/ 1813 h 3408"/>
                    <a:gd name="T36" fmla="*/ 906 w 1626"/>
                    <a:gd name="T37" fmla="*/ 1875 h 3408"/>
                    <a:gd name="T38" fmla="*/ 906 w 1626"/>
                    <a:gd name="T39" fmla="*/ 3188 h 3408"/>
                    <a:gd name="T40" fmla="*/ 1062 w 1626"/>
                    <a:gd name="T41" fmla="*/ 3407 h 3408"/>
                    <a:gd name="T42" fmla="*/ 1062 w 1626"/>
                    <a:gd name="T43" fmla="*/ 3407 h 3408"/>
                    <a:gd name="T44" fmla="*/ 1250 w 1626"/>
                    <a:gd name="T45" fmla="*/ 3188 h 3408"/>
                    <a:gd name="T46" fmla="*/ 1250 w 1626"/>
                    <a:gd name="T47" fmla="*/ 1875 h 3408"/>
                    <a:gd name="T48" fmla="*/ 1250 w 1626"/>
                    <a:gd name="T49" fmla="*/ 1688 h 3408"/>
                    <a:gd name="T50" fmla="*/ 1250 w 1626"/>
                    <a:gd name="T51" fmla="*/ 625 h 3408"/>
                    <a:gd name="T52" fmla="*/ 1313 w 1626"/>
                    <a:gd name="T53" fmla="*/ 563 h 3408"/>
                    <a:gd name="T54" fmla="*/ 1344 w 1626"/>
                    <a:gd name="T55" fmla="*/ 625 h 3408"/>
                    <a:gd name="T56" fmla="*/ 1344 w 1626"/>
                    <a:gd name="T57" fmla="*/ 1500 h 3408"/>
                    <a:gd name="T58" fmla="*/ 1469 w 1626"/>
                    <a:gd name="T59" fmla="*/ 1625 h 3408"/>
                    <a:gd name="T60" fmla="*/ 1625 w 1626"/>
                    <a:gd name="T61" fmla="*/ 1500 h 3408"/>
                    <a:gd name="T62" fmla="*/ 1625 w 1626"/>
                    <a:gd name="T63" fmla="*/ 407 h 3408"/>
                    <a:gd name="T64" fmla="*/ 1250 w 1626"/>
                    <a:gd name="T65" fmla="*/ 0 h 3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26" h="3408">
                      <a:moveTo>
                        <a:pt x="1250" y="0"/>
                      </a:moveTo>
                      <a:lnTo>
                        <a:pt x="1250" y="0"/>
                      </a:lnTo>
                      <a:cubicBezTo>
                        <a:pt x="375" y="0"/>
                        <a:pt x="375" y="0"/>
                        <a:pt x="375" y="0"/>
                      </a:cubicBezTo>
                      <a:cubicBezTo>
                        <a:pt x="125" y="0"/>
                        <a:pt x="0" y="157"/>
                        <a:pt x="0" y="407"/>
                      </a:cubicBezTo>
                      <a:cubicBezTo>
                        <a:pt x="0" y="1500"/>
                        <a:pt x="0" y="1500"/>
                        <a:pt x="0" y="1500"/>
                      </a:cubicBezTo>
                      <a:cubicBezTo>
                        <a:pt x="0" y="1563"/>
                        <a:pt x="94" y="1625"/>
                        <a:pt x="156" y="1625"/>
                      </a:cubicBezTo>
                      <a:cubicBezTo>
                        <a:pt x="219" y="1625"/>
                        <a:pt x="281" y="1563"/>
                        <a:pt x="281" y="1500"/>
                      </a:cubicBezTo>
                      <a:cubicBezTo>
                        <a:pt x="281" y="1500"/>
                        <a:pt x="281" y="719"/>
                        <a:pt x="281" y="625"/>
                      </a:cubicBezTo>
                      <a:cubicBezTo>
                        <a:pt x="281" y="594"/>
                        <a:pt x="313" y="563"/>
                        <a:pt x="313" y="563"/>
                      </a:cubicBezTo>
                      <a:cubicBezTo>
                        <a:pt x="344" y="563"/>
                        <a:pt x="375" y="594"/>
                        <a:pt x="375" y="625"/>
                      </a:cubicBezTo>
                      <a:cubicBezTo>
                        <a:pt x="375" y="719"/>
                        <a:pt x="375" y="1375"/>
                        <a:pt x="375" y="1688"/>
                      </a:cubicBezTo>
                      <a:cubicBezTo>
                        <a:pt x="375" y="1875"/>
                        <a:pt x="375" y="1875"/>
                        <a:pt x="375" y="1875"/>
                      </a:cubicBezTo>
                      <a:cubicBezTo>
                        <a:pt x="375" y="3188"/>
                        <a:pt x="375" y="3188"/>
                        <a:pt x="375" y="3188"/>
                      </a:cubicBezTo>
                      <a:cubicBezTo>
                        <a:pt x="375" y="3282"/>
                        <a:pt x="469" y="3407"/>
                        <a:pt x="563" y="3407"/>
                      </a:cubicBezTo>
                      <a:lnTo>
                        <a:pt x="563" y="3407"/>
                      </a:lnTo>
                      <a:cubicBezTo>
                        <a:pt x="688" y="3407"/>
                        <a:pt x="719" y="3282"/>
                        <a:pt x="719" y="3188"/>
                      </a:cubicBezTo>
                      <a:cubicBezTo>
                        <a:pt x="719" y="3188"/>
                        <a:pt x="719" y="1969"/>
                        <a:pt x="719" y="1875"/>
                      </a:cubicBezTo>
                      <a:cubicBezTo>
                        <a:pt x="719" y="1844"/>
                        <a:pt x="781" y="1813"/>
                        <a:pt x="813" y="1813"/>
                      </a:cubicBezTo>
                      <a:cubicBezTo>
                        <a:pt x="875" y="1813"/>
                        <a:pt x="906" y="1844"/>
                        <a:pt x="906" y="1875"/>
                      </a:cubicBezTo>
                      <a:cubicBezTo>
                        <a:pt x="906" y="1969"/>
                        <a:pt x="906" y="3188"/>
                        <a:pt x="906" y="3188"/>
                      </a:cubicBezTo>
                      <a:cubicBezTo>
                        <a:pt x="906" y="3282"/>
                        <a:pt x="969" y="3407"/>
                        <a:pt x="1062" y="3407"/>
                      </a:cubicBezTo>
                      <a:lnTo>
                        <a:pt x="1062" y="3407"/>
                      </a:lnTo>
                      <a:cubicBezTo>
                        <a:pt x="1156" y="3407"/>
                        <a:pt x="1250" y="3282"/>
                        <a:pt x="1250" y="3188"/>
                      </a:cubicBezTo>
                      <a:cubicBezTo>
                        <a:pt x="1250" y="1875"/>
                        <a:pt x="1250" y="1875"/>
                        <a:pt x="1250" y="1875"/>
                      </a:cubicBezTo>
                      <a:cubicBezTo>
                        <a:pt x="1250" y="1688"/>
                        <a:pt x="1250" y="1688"/>
                        <a:pt x="1250" y="1688"/>
                      </a:cubicBezTo>
                      <a:cubicBezTo>
                        <a:pt x="1250" y="1375"/>
                        <a:pt x="1250" y="719"/>
                        <a:pt x="1250" y="625"/>
                      </a:cubicBezTo>
                      <a:cubicBezTo>
                        <a:pt x="1250" y="594"/>
                        <a:pt x="1281" y="563"/>
                        <a:pt x="1313" y="563"/>
                      </a:cubicBezTo>
                      <a:cubicBezTo>
                        <a:pt x="1313" y="563"/>
                        <a:pt x="1344" y="594"/>
                        <a:pt x="1344" y="625"/>
                      </a:cubicBezTo>
                      <a:cubicBezTo>
                        <a:pt x="1344" y="719"/>
                        <a:pt x="1344" y="1500"/>
                        <a:pt x="1344" y="1500"/>
                      </a:cubicBezTo>
                      <a:cubicBezTo>
                        <a:pt x="1344" y="1563"/>
                        <a:pt x="1406" y="1625"/>
                        <a:pt x="1469" y="1625"/>
                      </a:cubicBezTo>
                      <a:cubicBezTo>
                        <a:pt x="1563" y="1625"/>
                        <a:pt x="1625" y="1563"/>
                        <a:pt x="1625" y="1500"/>
                      </a:cubicBezTo>
                      <a:cubicBezTo>
                        <a:pt x="1625" y="407"/>
                        <a:pt x="1625" y="407"/>
                        <a:pt x="1625" y="407"/>
                      </a:cubicBezTo>
                      <a:cubicBezTo>
                        <a:pt x="1625" y="157"/>
                        <a:pt x="1500" y="0"/>
                        <a:pt x="125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885" name="Freeform 2"/>
                <p:cNvSpPr>
                  <a:spLocks noChangeArrowheads="1"/>
                </p:cNvSpPr>
                <p:nvPr/>
              </p:nvSpPr>
              <p:spPr bwMode="auto">
                <a:xfrm>
                  <a:off x="1185863" y="1212850"/>
                  <a:ext cx="225425" cy="225425"/>
                </a:xfrm>
                <a:custGeom>
                  <a:avLst/>
                  <a:gdLst>
                    <a:gd name="T0" fmla="*/ 313 w 626"/>
                    <a:gd name="T1" fmla="*/ 0 h 626"/>
                    <a:gd name="T2" fmla="*/ 313 w 626"/>
                    <a:gd name="T3" fmla="*/ 0 h 626"/>
                    <a:gd name="T4" fmla="*/ 0 w 626"/>
                    <a:gd name="T5" fmla="*/ 312 h 626"/>
                    <a:gd name="T6" fmla="*/ 313 w 626"/>
                    <a:gd name="T7" fmla="*/ 625 h 626"/>
                    <a:gd name="T8" fmla="*/ 625 w 626"/>
                    <a:gd name="T9" fmla="*/ 312 h 626"/>
                    <a:gd name="T10" fmla="*/ 313 w 626"/>
                    <a:gd name="T11" fmla="*/ 0 h 626"/>
                  </a:gdLst>
                  <a:ahLst/>
                  <a:cxnLst>
                    <a:cxn ang="0">
                      <a:pos x="T0" y="T1"/>
                    </a:cxn>
                    <a:cxn ang="0">
                      <a:pos x="T2" y="T3"/>
                    </a:cxn>
                    <a:cxn ang="0">
                      <a:pos x="T4" y="T5"/>
                    </a:cxn>
                    <a:cxn ang="0">
                      <a:pos x="T6" y="T7"/>
                    </a:cxn>
                    <a:cxn ang="0">
                      <a:pos x="T8" y="T9"/>
                    </a:cxn>
                    <a:cxn ang="0">
                      <a:pos x="T10" y="T11"/>
                    </a:cxn>
                  </a:cxnLst>
                  <a:rect l="0" t="0" r="r" b="b"/>
                  <a:pathLst>
                    <a:path w="626" h="626">
                      <a:moveTo>
                        <a:pt x="313" y="0"/>
                      </a:moveTo>
                      <a:lnTo>
                        <a:pt x="313" y="0"/>
                      </a:lnTo>
                      <a:cubicBezTo>
                        <a:pt x="156" y="0"/>
                        <a:pt x="0" y="156"/>
                        <a:pt x="0" y="312"/>
                      </a:cubicBezTo>
                      <a:cubicBezTo>
                        <a:pt x="0" y="500"/>
                        <a:pt x="156" y="625"/>
                        <a:pt x="313" y="625"/>
                      </a:cubicBezTo>
                      <a:cubicBezTo>
                        <a:pt x="500" y="625"/>
                        <a:pt x="625" y="500"/>
                        <a:pt x="625" y="312"/>
                      </a:cubicBezTo>
                      <a:cubicBezTo>
                        <a:pt x="625" y="156"/>
                        <a:pt x="500" y="0"/>
                        <a:pt x="313"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869" name="Group 868"/>
              <p:cNvGrpSpPr/>
              <p:nvPr/>
            </p:nvGrpSpPr>
            <p:grpSpPr>
              <a:xfrm>
                <a:off x="5942296" y="8992653"/>
                <a:ext cx="607828" cy="1588347"/>
                <a:chOff x="1006475" y="1212850"/>
                <a:chExt cx="585788" cy="1530350"/>
              </a:xfrm>
              <a:solidFill>
                <a:schemeClr val="bg1">
                  <a:lumMod val="85000"/>
                </a:schemeClr>
              </a:solidFill>
            </p:grpSpPr>
            <p:sp>
              <p:nvSpPr>
                <p:cNvPr id="882" name="Freeform 1"/>
                <p:cNvSpPr>
                  <a:spLocks noChangeArrowheads="1"/>
                </p:cNvSpPr>
                <p:nvPr/>
              </p:nvSpPr>
              <p:spPr bwMode="auto">
                <a:xfrm>
                  <a:off x="1006475" y="1516063"/>
                  <a:ext cx="585788" cy="1227137"/>
                </a:xfrm>
                <a:custGeom>
                  <a:avLst/>
                  <a:gdLst>
                    <a:gd name="T0" fmla="*/ 1250 w 1626"/>
                    <a:gd name="T1" fmla="*/ 0 h 3408"/>
                    <a:gd name="T2" fmla="*/ 1250 w 1626"/>
                    <a:gd name="T3" fmla="*/ 0 h 3408"/>
                    <a:gd name="T4" fmla="*/ 375 w 1626"/>
                    <a:gd name="T5" fmla="*/ 0 h 3408"/>
                    <a:gd name="T6" fmla="*/ 0 w 1626"/>
                    <a:gd name="T7" fmla="*/ 407 h 3408"/>
                    <a:gd name="T8" fmla="*/ 0 w 1626"/>
                    <a:gd name="T9" fmla="*/ 1500 h 3408"/>
                    <a:gd name="T10" fmla="*/ 156 w 1626"/>
                    <a:gd name="T11" fmla="*/ 1625 h 3408"/>
                    <a:gd name="T12" fmla="*/ 281 w 1626"/>
                    <a:gd name="T13" fmla="*/ 1500 h 3408"/>
                    <a:gd name="T14" fmla="*/ 281 w 1626"/>
                    <a:gd name="T15" fmla="*/ 625 h 3408"/>
                    <a:gd name="T16" fmla="*/ 313 w 1626"/>
                    <a:gd name="T17" fmla="*/ 563 h 3408"/>
                    <a:gd name="T18" fmla="*/ 375 w 1626"/>
                    <a:gd name="T19" fmla="*/ 625 h 3408"/>
                    <a:gd name="T20" fmla="*/ 375 w 1626"/>
                    <a:gd name="T21" fmla="*/ 1688 h 3408"/>
                    <a:gd name="T22" fmla="*/ 375 w 1626"/>
                    <a:gd name="T23" fmla="*/ 1875 h 3408"/>
                    <a:gd name="T24" fmla="*/ 375 w 1626"/>
                    <a:gd name="T25" fmla="*/ 3188 h 3408"/>
                    <a:gd name="T26" fmla="*/ 563 w 1626"/>
                    <a:gd name="T27" fmla="*/ 3407 h 3408"/>
                    <a:gd name="T28" fmla="*/ 563 w 1626"/>
                    <a:gd name="T29" fmla="*/ 3407 h 3408"/>
                    <a:gd name="T30" fmla="*/ 719 w 1626"/>
                    <a:gd name="T31" fmla="*/ 3188 h 3408"/>
                    <a:gd name="T32" fmla="*/ 719 w 1626"/>
                    <a:gd name="T33" fmla="*/ 1875 h 3408"/>
                    <a:gd name="T34" fmla="*/ 813 w 1626"/>
                    <a:gd name="T35" fmla="*/ 1813 h 3408"/>
                    <a:gd name="T36" fmla="*/ 906 w 1626"/>
                    <a:gd name="T37" fmla="*/ 1875 h 3408"/>
                    <a:gd name="T38" fmla="*/ 906 w 1626"/>
                    <a:gd name="T39" fmla="*/ 3188 h 3408"/>
                    <a:gd name="T40" fmla="*/ 1062 w 1626"/>
                    <a:gd name="T41" fmla="*/ 3407 h 3408"/>
                    <a:gd name="T42" fmla="*/ 1062 w 1626"/>
                    <a:gd name="T43" fmla="*/ 3407 h 3408"/>
                    <a:gd name="T44" fmla="*/ 1250 w 1626"/>
                    <a:gd name="T45" fmla="*/ 3188 h 3408"/>
                    <a:gd name="T46" fmla="*/ 1250 w 1626"/>
                    <a:gd name="T47" fmla="*/ 1875 h 3408"/>
                    <a:gd name="T48" fmla="*/ 1250 w 1626"/>
                    <a:gd name="T49" fmla="*/ 1688 h 3408"/>
                    <a:gd name="T50" fmla="*/ 1250 w 1626"/>
                    <a:gd name="T51" fmla="*/ 625 h 3408"/>
                    <a:gd name="T52" fmla="*/ 1313 w 1626"/>
                    <a:gd name="T53" fmla="*/ 563 h 3408"/>
                    <a:gd name="T54" fmla="*/ 1344 w 1626"/>
                    <a:gd name="T55" fmla="*/ 625 h 3408"/>
                    <a:gd name="T56" fmla="*/ 1344 w 1626"/>
                    <a:gd name="T57" fmla="*/ 1500 h 3408"/>
                    <a:gd name="T58" fmla="*/ 1469 w 1626"/>
                    <a:gd name="T59" fmla="*/ 1625 h 3408"/>
                    <a:gd name="T60" fmla="*/ 1625 w 1626"/>
                    <a:gd name="T61" fmla="*/ 1500 h 3408"/>
                    <a:gd name="T62" fmla="*/ 1625 w 1626"/>
                    <a:gd name="T63" fmla="*/ 407 h 3408"/>
                    <a:gd name="T64" fmla="*/ 1250 w 1626"/>
                    <a:gd name="T65" fmla="*/ 0 h 3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26" h="3408">
                      <a:moveTo>
                        <a:pt x="1250" y="0"/>
                      </a:moveTo>
                      <a:lnTo>
                        <a:pt x="1250" y="0"/>
                      </a:lnTo>
                      <a:cubicBezTo>
                        <a:pt x="375" y="0"/>
                        <a:pt x="375" y="0"/>
                        <a:pt x="375" y="0"/>
                      </a:cubicBezTo>
                      <a:cubicBezTo>
                        <a:pt x="125" y="0"/>
                        <a:pt x="0" y="157"/>
                        <a:pt x="0" y="407"/>
                      </a:cubicBezTo>
                      <a:cubicBezTo>
                        <a:pt x="0" y="1500"/>
                        <a:pt x="0" y="1500"/>
                        <a:pt x="0" y="1500"/>
                      </a:cubicBezTo>
                      <a:cubicBezTo>
                        <a:pt x="0" y="1563"/>
                        <a:pt x="94" y="1625"/>
                        <a:pt x="156" y="1625"/>
                      </a:cubicBezTo>
                      <a:cubicBezTo>
                        <a:pt x="219" y="1625"/>
                        <a:pt x="281" y="1563"/>
                        <a:pt x="281" y="1500"/>
                      </a:cubicBezTo>
                      <a:cubicBezTo>
                        <a:pt x="281" y="1500"/>
                        <a:pt x="281" y="719"/>
                        <a:pt x="281" y="625"/>
                      </a:cubicBezTo>
                      <a:cubicBezTo>
                        <a:pt x="281" y="594"/>
                        <a:pt x="313" y="563"/>
                        <a:pt x="313" y="563"/>
                      </a:cubicBezTo>
                      <a:cubicBezTo>
                        <a:pt x="344" y="563"/>
                        <a:pt x="375" y="594"/>
                        <a:pt x="375" y="625"/>
                      </a:cubicBezTo>
                      <a:cubicBezTo>
                        <a:pt x="375" y="719"/>
                        <a:pt x="375" y="1375"/>
                        <a:pt x="375" y="1688"/>
                      </a:cubicBezTo>
                      <a:cubicBezTo>
                        <a:pt x="375" y="1875"/>
                        <a:pt x="375" y="1875"/>
                        <a:pt x="375" y="1875"/>
                      </a:cubicBezTo>
                      <a:cubicBezTo>
                        <a:pt x="375" y="3188"/>
                        <a:pt x="375" y="3188"/>
                        <a:pt x="375" y="3188"/>
                      </a:cubicBezTo>
                      <a:cubicBezTo>
                        <a:pt x="375" y="3282"/>
                        <a:pt x="469" y="3407"/>
                        <a:pt x="563" y="3407"/>
                      </a:cubicBezTo>
                      <a:lnTo>
                        <a:pt x="563" y="3407"/>
                      </a:lnTo>
                      <a:cubicBezTo>
                        <a:pt x="688" y="3407"/>
                        <a:pt x="719" y="3282"/>
                        <a:pt x="719" y="3188"/>
                      </a:cubicBezTo>
                      <a:cubicBezTo>
                        <a:pt x="719" y="3188"/>
                        <a:pt x="719" y="1969"/>
                        <a:pt x="719" y="1875"/>
                      </a:cubicBezTo>
                      <a:cubicBezTo>
                        <a:pt x="719" y="1844"/>
                        <a:pt x="781" y="1813"/>
                        <a:pt x="813" y="1813"/>
                      </a:cubicBezTo>
                      <a:cubicBezTo>
                        <a:pt x="875" y="1813"/>
                        <a:pt x="906" y="1844"/>
                        <a:pt x="906" y="1875"/>
                      </a:cubicBezTo>
                      <a:cubicBezTo>
                        <a:pt x="906" y="1969"/>
                        <a:pt x="906" y="3188"/>
                        <a:pt x="906" y="3188"/>
                      </a:cubicBezTo>
                      <a:cubicBezTo>
                        <a:pt x="906" y="3282"/>
                        <a:pt x="969" y="3407"/>
                        <a:pt x="1062" y="3407"/>
                      </a:cubicBezTo>
                      <a:lnTo>
                        <a:pt x="1062" y="3407"/>
                      </a:lnTo>
                      <a:cubicBezTo>
                        <a:pt x="1156" y="3407"/>
                        <a:pt x="1250" y="3282"/>
                        <a:pt x="1250" y="3188"/>
                      </a:cubicBezTo>
                      <a:cubicBezTo>
                        <a:pt x="1250" y="1875"/>
                        <a:pt x="1250" y="1875"/>
                        <a:pt x="1250" y="1875"/>
                      </a:cubicBezTo>
                      <a:cubicBezTo>
                        <a:pt x="1250" y="1688"/>
                        <a:pt x="1250" y="1688"/>
                        <a:pt x="1250" y="1688"/>
                      </a:cubicBezTo>
                      <a:cubicBezTo>
                        <a:pt x="1250" y="1375"/>
                        <a:pt x="1250" y="719"/>
                        <a:pt x="1250" y="625"/>
                      </a:cubicBezTo>
                      <a:cubicBezTo>
                        <a:pt x="1250" y="594"/>
                        <a:pt x="1281" y="563"/>
                        <a:pt x="1313" y="563"/>
                      </a:cubicBezTo>
                      <a:cubicBezTo>
                        <a:pt x="1313" y="563"/>
                        <a:pt x="1344" y="594"/>
                        <a:pt x="1344" y="625"/>
                      </a:cubicBezTo>
                      <a:cubicBezTo>
                        <a:pt x="1344" y="719"/>
                        <a:pt x="1344" y="1500"/>
                        <a:pt x="1344" y="1500"/>
                      </a:cubicBezTo>
                      <a:cubicBezTo>
                        <a:pt x="1344" y="1563"/>
                        <a:pt x="1406" y="1625"/>
                        <a:pt x="1469" y="1625"/>
                      </a:cubicBezTo>
                      <a:cubicBezTo>
                        <a:pt x="1563" y="1625"/>
                        <a:pt x="1625" y="1563"/>
                        <a:pt x="1625" y="1500"/>
                      </a:cubicBezTo>
                      <a:cubicBezTo>
                        <a:pt x="1625" y="407"/>
                        <a:pt x="1625" y="407"/>
                        <a:pt x="1625" y="407"/>
                      </a:cubicBezTo>
                      <a:cubicBezTo>
                        <a:pt x="1625" y="157"/>
                        <a:pt x="1500" y="0"/>
                        <a:pt x="125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883" name="Freeform 2"/>
                <p:cNvSpPr>
                  <a:spLocks noChangeArrowheads="1"/>
                </p:cNvSpPr>
                <p:nvPr/>
              </p:nvSpPr>
              <p:spPr bwMode="auto">
                <a:xfrm>
                  <a:off x="1185863" y="1212850"/>
                  <a:ext cx="225425" cy="225425"/>
                </a:xfrm>
                <a:custGeom>
                  <a:avLst/>
                  <a:gdLst>
                    <a:gd name="T0" fmla="*/ 313 w 626"/>
                    <a:gd name="T1" fmla="*/ 0 h 626"/>
                    <a:gd name="T2" fmla="*/ 313 w 626"/>
                    <a:gd name="T3" fmla="*/ 0 h 626"/>
                    <a:gd name="T4" fmla="*/ 0 w 626"/>
                    <a:gd name="T5" fmla="*/ 312 h 626"/>
                    <a:gd name="T6" fmla="*/ 313 w 626"/>
                    <a:gd name="T7" fmla="*/ 625 h 626"/>
                    <a:gd name="T8" fmla="*/ 625 w 626"/>
                    <a:gd name="T9" fmla="*/ 312 h 626"/>
                    <a:gd name="T10" fmla="*/ 313 w 626"/>
                    <a:gd name="T11" fmla="*/ 0 h 626"/>
                  </a:gdLst>
                  <a:ahLst/>
                  <a:cxnLst>
                    <a:cxn ang="0">
                      <a:pos x="T0" y="T1"/>
                    </a:cxn>
                    <a:cxn ang="0">
                      <a:pos x="T2" y="T3"/>
                    </a:cxn>
                    <a:cxn ang="0">
                      <a:pos x="T4" y="T5"/>
                    </a:cxn>
                    <a:cxn ang="0">
                      <a:pos x="T6" y="T7"/>
                    </a:cxn>
                    <a:cxn ang="0">
                      <a:pos x="T8" y="T9"/>
                    </a:cxn>
                    <a:cxn ang="0">
                      <a:pos x="T10" y="T11"/>
                    </a:cxn>
                  </a:cxnLst>
                  <a:rect l="0" t="0" r="r" b="b"/>
                  <a:pathLst>
                    <a:path w="626" h="626">
                      <a:moveTo>
                        <a:pt x="313" y="0"/>
                      </a:moveTo>
                      <a:lnTo>
                        <a:pt x="313" y="0"/>
                      </a:lnTo>
                      <a:cubicBezTo>
                        <a:pt x="156" y="0"/>
                        <a:pt x="0" y="156"/>
                        <a:pt x="0" y="312"/>
                      </a:cubicBezTo>
                      <a:cubicBezTo>
                        <a:pt x="0" y="500"/>
                        <a:pt x="156" y="625"/>
                        <a:pt x="313" y="625"/>
                      </a:cubicBezTo>
                      <a:cubicBezTo>
                        <a:pt x="500" y="625"/>
                        <a:pt x="625" y="500"/>
                        <a:pt x="625" y="312"/>
                      </a:cubicBezTo>
                      <a:cubicBezTo>
                        <a:pt x="625" y="156"/>
                        <a:pt x="500" y="0"/>
                        <a:pt x="313"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870" name="Group 869"/>
              <p:cNvGrpSpPr/>
              <p:nvPr/>
            </p:nvGrpSpPr>
            <p:grpSpPr>
              <a:xfrm>
                <a:off x="6613487" y="8992653"/>
                <a:ext cx="607828" cy="1588347"/>
                <a:chOff x="1006475" y="1212850"/>
                <a:chExt cx="585788" cy="1530350"/>
              </a:xfrm>
              <a:solidFill>
                <a:schemeClr val="bg1">
                  <a:lumMod val="85000"/>
                </a:schemeClr>
              </a:solidFill>
            </p:grpSpPr>
            <p:sp>
              <p:nvSpPr>
                <p:cNvPr id="880" name="Freeform 1"/>
                <p:cNvSpPr>
                  <a:spLocks noChangeArrowheads="1"/>
                </p:cNvSpPr>
                <p:nvPr/>
              </p:nvSpPr>
              <p:spPr bwMode="auto">
                <a:xfrm>
                  <a:off x="1006475" y="1516063"/>
                  <a:ext cx="585788" cy="1227137"/>
                </a:xfrm>
                <a:custGeom>
                  <a:avLst/>
                  <a:gdLst>
                    <a:gd name="T0" fmla="*/ 1250 w 1626"/>
                    <a:gd name="T1" fmla="*/ 0 h 3408"/>
                    <a:gd name="T2" fmla="*/ 1250 w 1626"/>
                    <a:gd name="T3" fmla="*/ 0 h 3408"/>
                    <a:gd name="T4" fmla="*/ 375 w 1626"/>
                    <a:gd name="T5" fmla="*/ 0 h 3408"/>
                    <a:gd name="T6" fmla="*/ 0 w 1626"/>
                    <a:gd name="T7" fmla="*/ 407 h 3408"/>
                    <a:gd name="T8" fmla="*/ 0 w 1626"/>
                    <a:gd name="T9" fmla="*/ 1500 h 3408"/>
                    <a:gd name="T10" fmla="*/ 156 w 1626"/>
                    <a:gd name="T11" fmla="*/ 1625 h 3408"/>
                    <a:gd name="T12" fmla="*/ 281 w 1626"/>
                    <a:gd name="T13" fmla="*/ 1500 h 3408"/>
                    <a:gd name="T14" fmla="*/ 281 w 1626"/>
                    <a:gd name="T15" fmla="*/ 625 h 3408"/>
                    <a:gd name="T16" fmla="*/ 313 w 1626"/>
                    <a:gd name="T17" fmla="*/ 563 h 3408"/>
                    <a:gd name="T18" fmla="*/ 375 w 1626"/>
                    <a:gd name="T19" fmla="*/ 625 h 3408"/>
                    <a:gd name="T20" fmla="*/ 375 w 1626"/>
                    <a:gd name="T21" fmla="*/ 1688 h 3408"/>
                    <a:gd name="T22" fmla="*/ 375 w 1626"/>
                    <a:gd name="T23" fmla="*/ 1875 h 3408"/>
                    <a:gd name="T24" fmla="*/ 375 w 1626"/>
                    <a:gd name="T25" fmla="*/ 3188 h 3408"/>
                    <a:gd name="T26" fmla="*/ 563 w 1626"/>
                    <a:gd name="T27" fmla="*/ 3407 h 3408"/>
                    <a:gd name="T28" fmla="*/ 563 w 1626"/>
                    <a:gd name="T29" fmla="*/ 3407 h 3408"/>
                    <a:gd name="T30" fmla="*/ 719 w 1626"/>
                    <a:gd name="T31" fmla="*/ 3188 h 3408"/>
                    <a:gd name="T32" fmla="*/ 719 w 1626"/>
                    <a:gd name="T33" fmla="*/ 1875 h 3408"/>
                    <a:gd name="T34" fmla="*/ 813 w 1626"/>
                    <a:gd name="T35" fmla="*/ 1813 h 3408"/>
                    <a:gd name="T36" fmla="*/ 906 w 1626"/>
                    <a:gd name="T37" fmla="*/ 1875 h 3408"/>
                    <a:gd name="T38" fmla="*/ 906 w 1626"/>
                    <a:gd name="T39" fmla="*/ 3188 h 3408"/>
                    <a:gd name="T40" fmla="*/ 1062 w 1626"/>
                    <a:gd name="T41" fmla="*/ 3407 h 3408"/>
                    <a:gd name="T42" fmla="*/ 1062 w 1626"/>
                    <a:gd name="T43" fmla="*/ 3407 h 3408"/>
                    <a:gd name="T44" fmla="*/ 1250 w 1626"/>
                    <a:gd name="T45" fmla="*/ 3188 h 3408"/>
                    <a:gd name="T46" fmla="*/ 1250 w 1626"/>
                    <a:gd name="T47" fmla="*/ 1875 h 3408"/>
                    <a:gd name="T48" fmla="*/ 1250 w 1626"/>
                    <a:gd name="T49" fmla="*/ 1688 h 3408"/>
                    <a:gd name="T50" fmla="*/ 1250 w 1626"/>
                    <a:gd name="T51" fmla="*/ 625 h 3408"/>
                    <a:gd name="T52" fmla="*/ 1313 w 1626"/>
                    <a:gd name="T53" fmla="*/ 563 h 3408"/>
                    <a:gd name="T54" fmla="*/ 1344 w 1626"/>
                    <a:gd name="T55" fmla="*/ 625 h 3408"/>
                    <a:gd name="T56" fmla="*/ 1344 w 1626"/>
                    <a:gd name="T57" fmla="*/ 1500 h 3408"/>
                    <a:gd name="T58" fmla="*/ 1469 w 1626"/>
                    <a:gd name="T59" fmla="*/ 1625 h 3408"/>
                    <a:gd name="T60" fmla="*/ 1625 w 1626"/>
                    <a:gd name="T61" fmla="*/ 1500 h 3408"/>
                    <a:gd name="T62" fmla="*/ 1625 w 1626"/>
                    <a:gd name="T63" fmla="*/ 407 h 3408"/>
                    <a:gd name="T64" fmla="*/ 1250 w 1626"/>
                    <a:gd name="T65" fmla="*/ 0 h 3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26" h="3408">
                      <a:moveTo>
                        <a:pt x="1250" y="0"/>
                      </a:moveTo>
                      <a:lnTo>
                        <a:pt x="1250" y="0"/>
                      </a:lnTo>
                      <a:cubicBezTo>
                        <a:pt x="375" y="0"/>
                        <a:pt x="375" y="0"/>
                        <a:pt x="375" y="0"/>
                      </a:cubicBezTo>
                      <a:cubicBezTo>
                        <a:pt x="125" y="0"/>
                        <a:pt x="0" y="157"/>
                        <a:pt x="0" y="407"/>
                      </a:cubicBezTo>
                      <a:cubicBezTo>
                        <a:pt x="0" y="1500"/>
                        <a:pt x="0" y="1500"/>
                        <a:pt x="0" y="1500"/>
                      </a:cubicBezTo>
                      <a:cubicBezTo>
                        <a:pt x="0" y="1563"/>
                        <a:pt x="94" y="1625"/>
                        <a:pt x="156" y="1625"/>
                      </a:cubicBezTo>
                      <a:cubicBezTo>
                        <a:pt x="219" y="1625"/>
                        <a:pt x="281" y="1563"/>
                        <a:pt x="281" y="1500"/>
                      </a:cubicBezTo>
                      <a:cubicBezTo>
                        <a:pt x="281" y="1500"/>
                        <a:pt x="281" y="719"/>
                        <a:pt x="281" y="625"/>
                      </a:cubicBezTo>
                      <a:cubicBezTo>
                        <a:pt x="281" y="594"/>
                        <a:pt x="313" y="563"/>
                        <a:pt x="313" y="563"/>
                      </a:cubicBezTo>
                      <a:cubicBezTo>
                        <a:pt x="344" y="563"/>
                        <a:pt x="375" y="594"/>
                        <a:pt x="375" y="625"/>
                      </a:cubicBezTo>
                      <a:cubicBezTo>
                        <a:pt x="375" y="719"/>
                        <a:pt x="375" y="1375"/>
                        <a:pt x="375" y="1688"/>
                      </a:cubicBezTo>
                      <a:cubicBezTo>
                        <a:pt x="375" y="1875"/>
                        <a:pt x="375" y="1875"/>
                        <a:pt x="375" y="1875"/>
                      </a:cubicBezTo>
                      <a:cubicBezTo>
                        <a:pt x="375" y="3188"/>
                        <a:pt x="375" y="3188"/>
                        <a:pt x="375" y="3188"/>
                      </a:cubicBezTo>
                      <a:cubicBezTo>
                        <a:pt x="375" y="3282"/>
                        <a:pt x="469" y="3407"/>
                        <a:pt x="563" y="3407"/>
                      </a:cubicBezTo>
                      <a:lnTo>
                        <a:pt x="563" y="3407"/>
                      </a:lnTo>
                      <a:cubicBezTo>
                        <a:pt x="688" y="3407"/>
                        <a:pt x="719" y="3282"/>
                        <a:pt x="719" y="3188"/>
                      </a:cubicBezTo>
                      <a:cubicBezTo>
                        <a:pt x="719" y="3188"/>
                        <a:pt x="719" y="1969"/>
                        <a:pt x="719" y="1875"/>
                      </a:cubicBezTo>
                      <a:cubicBezTo>
                        <a:pt x="719" y="1844"/>
                        <a:pt x="781" y="1813"/>
                        <a:pt x="813" y="1813"/>
                      </a:cubicBezTo>
                      <a:cubicBezTo>
                        <a:pt x="875" y="1813"/>
                        <a:pt x="906" y="1844"/>
                        <a:pt x="906" y="1875"/>
                      </a:cubicBezTo>
                      <a:cubicBezTo>
                        <a:pt x="906" y="1969"/>
                        <a:pt x="906" y="3188"/>
                        <a:pt x="906" y="3188"/>
                      </a:cubicBezTo>
                      <a:cubicBezTo>
                        <a:pt x="906" y="3282"/>
                        <a:pt x="969" y="3407"/>
                        <a:pt x="1062" y="3407"/>
                      </a:cubicBezTo>
                      <a:lnTo>
                        <a:pt x="1062" y="3407"/>
                      </a:lnTo>
                      <a:cubicBezTo>
                        <a:pt x="1156" y="3407"/>
                        <a:pt x="1250" y="3282"/>
                        <a:pt x="1250" y="3188"/>
                      </a:cubicBezTo>
                      <a:cubicBezTo>
                        <a:pt x="1250" y="1875"/>
                        <a:pt x="1250" y="1875"/>
                        <a:pt x="1250" y="1875"/>
                      </a:cubicBezTo>
                      <a:cubicBezTo>
                        <a:pt x="1250" y="1688"/>
                        <a:pt x="1250" y="1688"/>
                        <a:pt x="1250" y="1688"/>
                      </a:cubicBezTo>
                      <a:cubicBezTo>
                        <a:pt x="1250" y="1375"/>
                        <a:pt x="1250" y="719"/>
                        <a:pt x="1250" y="625"/>
                      </a:cubicBezTo>
                      <a:cubicBezTo>
                        <a:pt x="1250" y="594"/>
                        <a:pt x="1281" y="563"/>
                        <a:pt x="1313" y="563"/>
                      </a:cubicBezTo>
                      <a:cubicBezTo>
                        <a:pt x="1313" y="563"/>
                        <a:pt x="1344" y="594"/>
                        <a:pt x="1344" y="625"/>
                      </a:cubicBezTo>
                      <a:cubicBezTo>
                        <a:pt x="1344" y="719"/>
                        <a:pt x="1344" y="1500"/>
                        <a:pt x="1344" y="1500"/>
                      </a:cubicBezTo>
                      <a:cubicBezTo>
                        <a:pt x="1344" y="1563"/>
                        <a:pt x="1406" y="1625"/>
                        <a:pt x="1469" y="1625"/>
                      </a:cubicBezTo>
                      <a:cubicBezTo>
                        <a:pt x="1563" y="1625"/>
                        <a:pt x="1625" y="1563"/>
                        <a:pt x="1625" y="1500"/>
                      </a:cubicBezTo>
                      <a:cubicBezTo>
                        <a:pt x="1625" y="407"/>
                        <a:pt x="1625" y="407"/>
                        <a:pt x="1625" y="407"/>
                      </a:cubicBezTo>
                      <a:cubicBezTo>
                        <a:pt x="1625" y="157"/>
                        <a:pt x="1500" y="0"/>
                        <a:pt x="125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881" name="Freeform 2"/>
                <p:cNvSpPr>
                  <a:spLocks noChangeArrowheads="1"/>
                </p:cNvSpPr>
                <p:nvPr/>
              </p:nvSpPr>
              <p:spPr bwMode="auto">
                <a:xfrm>
                  <a:off x="1185863" y="1212850"/>
                  <a:ext cx="225425" cy="225425"/>
                </a:xfrm>
                <a:custGeom>
                  <a:avLst/>
                  <a:gdLst>
                    <a:gd name="T0" fmla="*/ 313 w 626"/>
                    <a:gd name="T1" fmla="*/ 0 h 626"/>
                    <a:gd name="T2" fmla="*/ 313 w 626"/>
                    <a:gd name="T3" fmla="*/ 0 h 626"/>
                    <a:gd name="T4" fmla="*/ 0 w 626"/>
                    <a:gd name="T5" fmla="*/ 312 h 626"/>
                    <a:gd name="T6" fmla="*/ 313 w 626"/>
                    <a:gd name="T7" fmla="*/ 625 h 626"/>
                    <a:gd name="T8" fmla="*/ 625 w 626"/>
                    <a:gd name="T9" fmla="*/ 312 h 626"/>
                    <a:gd name="T10" fmla="*/ 313 w 626"/>
                    <a:gd name="T11" fmla="*/ 0 h 626"/>
                  </a:gdLst>
                  <a:ahLst/>
                  <a:cxnLst>
                    <a:cxn ang="0">
                      <a:pos x="T0" y="T1"/>
                    </a:cxn>
                    <a:cxn ang="0">
                      <a:pos x="T2" y="T3"/>
                    </a:cxn>
                    <a:cxn ang="0">
                      <a:pos x="T4" y="T5"/>
                    </a:cxn>
                    <a:cxn ang="0">
                      <a:pos x="T6" y="T7"/>
                    </a:cxn>
                    <a:cxn ang="0">
                      <a:pos x="T8" y="T9"/>
                    </a:cxn>
                    <a:cxn ang="0">
                      <a:pos x="T10" y="T11"/>
                    </a:cxn>
                  </a:cxnLst>
                  <a:rect l="0" t="0" r="r" b="b"/>
                  <a:pathLst>
                    <a:path w="626" h="626">
                      <a:moveTo>
                        <a:pt x="313" y="0"/>
                      </a:moveTo>
                      <a:lnTo>
                        <a:pt x="313" y="0"/>
                      </a:lnTo>
                      <a:cubicBezTo>
                        <a:pt x="156" y="0"/>
                        <a:pt x="0" y="156"/>
                        <a:pt x="0" y="312"/>
                      </a:cubicBezTo>
                      <a:cubicBezTo>
                        <a:pt x="0" y="500"/>
                        <a:pt x="156" y="625"/>
                        <a:pt x="313" y="625"/>
                      </a:cubicBezTo>
                      <a:cubicBezTo>
                        <a:pt x="500" y="625"/>
                        <a:pt x="625" y="500"/>
                        <a:pt x="625" y="312"/>
                      </a:cubicBezTo>
                      <a:cubicBezTo>
                        <a:pt x="625" y="156"/>
                        <a:pt x="500" y="0"/>
                        <a:pt x="313"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871" name="Group 870"/>
              <p:cNvGrpSpPr/>
              <p:nvPr/>
            </p:nvGrpSpPr>
            <p:grpSpPr>
              <a:xfrm>
                <a:off x="7312052" y="8992653"/>
                <a:ext cx="607828" cy="1588347"/>
                <a:chOff x="1006475" y="1212850"/>
                <a:chExt cx="585788" cy="1530350"/>
              </a:xfrm>
              <a:solidFill>
                <a:schemeClr val="bg1">
                  <a:lumMod val="85000"/>
                </a:schemeClr>
              </a:solidFill>
            </p:grpSpPr>
            <p:sp>
              <p:nvSpPr>
                <p:cNvPr id="878" name="Freeform 1"/>
                <p:cNvSpPr>
                  <a:spLocks noChangeArrowheads="1"/>
                </p:cNvSpPr>
                <p:nvPr/>
              </p:nvSpPr>
              <p:spPr bwMode="auto">
                <a:xfrm>
                  <a:off x="1006475" y="1516063"/>
                  <a:ext cx="585788" cy="1227137"/>
                </a:xfrm>
                <a:custGeom>
                  <a:avLst/>
                  <a:gdLst>
                    <a:gd name="T0" fmla="*/ 1250 w 1626"/>
                    <a:gd name="T1" fmla="*/ 0 h 3408"/>
                    <a:gd name="T2" fmla="*/ 1250 w 1626"/>
                    <a:gd name="T3" fmla="*/ 0 h 3408"/>
                    <a:gd name="T4" fmla="*/ 375 w 1626"/>
                    <a:gd name="T5" fmla="*/ 0 h 3408"/>
                    <a:gd name="T6" fmla="*/ 0 w 1626"/>
                    <a:gd name="T7" fmla="*/ 407 h 3408"/>
                    <a:gd name="T8" fmla="*/ 0 w 1626"/>
                    <a:gd name="T9" fmla="*/ 1500 h 3408"/>
                    <a:gd name="T10" fmla="*/ 156 w 1626"/>
                    <a:gd name="T11" fmla="*/ 1625 h 3408"/>
                    <a:gd name="T12" fmla="*/ 281 w 1626"/>
                    <a:gd name="T13" fmla="*/ 1500 h 3408"/>
                    <a:gd name="T14" fmla="*/ 281 w 1626"/>
                    <a:gd name="T15" fmla="*/ 625 h 3408"/>
                    <a:gd name="T16" fmla="*/ 313 w 1626"/>
                    <a:gd name="T17" fmla="*/ 563 h 3408"/>
                    <a:gd name="T18" fmla="*/ 375 w 1626"/>
                    <a:gd name="T19" fmla="*/ 625 h 3408"/>
                    <a:gd name="T20" fmla="*/ 375 w 1626"/>
                    <a:gd name="T21" fmla="*/ 1688 h 3408"/>
                    <a:gd name="T22" fmla="*/ 375 w 1626"/>
                    <a:gd name="T23" fmla="*/ 1875 h 3408"/>
                    <a:gd name="T24" fmla="*/ 375 w 1626"/>
                    <a:gd name="T25" fmla="*/ 3188 h 3408"/>
                    <a:gd name="T26" fmla="*/ 563 w 1626"/>
                    <a:gd name="T27" fmla="*/ 3407 h 3408"/>
                    <a:gd name="T28" fmla="*/ 563 w 1626"/>
                    <a:gd name="T29" fmla="*/ 3407 h 3408"/>
                    <a:gd name="T30" fmla="*/ 719 w 1626"/>
                    <a:gd name="T31" fmla="*/ 3188 h 3408"/>
                    <a:gd name="T32" fmla="*/ 719 w 1626"/>
                    <a:gd name="T33" fmla="*/ 1875 h 3408"/>
                    <a:gd name="T34" fmla="*/ 813 w 1626"/>
                    <a:gd name="T35" fmla="*/ 1813 h 3408"/>
                    <a:gd name="T36" fmla="*/ 906 w 1626"/>
                    <a:gd name="T37" fmla="*/ 1875 h 3408"/>
                    <a:gd name="T38" fmla="*/ 906 w 1626"/>
                    <a:gd name="T39" fmla="*/ 3188 h 3408"/>
                    <a:gd name="T40" fmla="*/ 1062 w 1626"/>
                    <a:gd name="T41" fmla="*/ 3407 h 3408"/>
                    <a:gd name="T42" fmla="*/ 1062 w 1626"/>
                    <a:gd name="T43" fmla="*/ 3407 h 3408"/>
                    <a:gd name="T44" fmla="*/ 1250 w 1626"/>
                    <a:gd name="T45" fmla="*/ 3188 h 3408"/>
                    <a:gd name="T46" fmla="*/ 1250 w 1626"/>
                    <a:gd name="T47" fmla="*/ 1875 h 3408"/>
                    <a:gd name="T48" fmla="*/ 1250 w 1626"/>
                    <a:gd name="T49" fmla="*/ 1688 h 3408"/>
                    <a:gd name="T50" fmla="*/ 1250 w 1626"/>
                    <a:gd name="T51" fmla="*/ 625 h 3408"/>
                    <a:gd name="T52" fmla="*/ 1313 w 1626"/>
                    <a:gd name="T53" fmla="*/ 563 h 3408"/>
                    <a:gd name="T54" fmla="*/ 1344 w 1626"/>
                    <a:gd name="T55" fmla="*/ 625 h 3408"/>
                    <a:gd name="T56" fmla="*/ 1344 w 1626"/>
                    <a:gd name="T57" fmla="*/ 1500 h 3408"/>
                    <a:gd name="T58" fmla="*/ 1469 w 1626"/>
                    <a:gd name="T59" fmla="*/ 1625 h 3408"/>
                    <a:gd name="T60" fmla="*/ 1625 w 1626"/>
                    <a:gd name="T61" fmla="*/ 1500 h 3408"/>
                    <a:gd name="T62" fmla="*/ 1625 w 1626"/>
                    <a:gd name="T63" fmla="*/ 407 h 3408"/>
                    <a:gd name="T64" fmla="*/ 1250 w 1626"/>
                    <a:gd name="T65" fmla="*/ 0 h 3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26" h="3408">
                      <a:moveTo>
                        <a:pt x="1250" y="0"/>
                      </a:moveTo>
                      <a:lnTo>
                        <a:pt x="1250" y="0"/>
                      </a:lnTo>
                      <a:cubicBezTo>
                        <a:pt x="375" y="0"/>
                        <a:pt x="375" y="0"/>
                        <a:pt x="375" y="0"/>
                      </a:cubicBezTo>
                      <a:cubicBezTo>
                        <a:pt x="125" y="0"/>
                        <a:pt x="0" y="157"/>
                        <a:pt x="0" y="407"/>
                      </a:cubicBezTo>
                      <a:cubicBezTo>
                        <a:pt x="0" y="1500"/>
                        <a:pt x="0" y="1500"/>
                        <a:pt x="0" y="1500"/>
                      </a:cubicBezTo>
                      <a:cubicBezTo>
                        <a:pt x="0" y="1563"/>
                        <a:pt x="94" y="1625"/>
                        <a:pt x="156" y="1625"/>
                      </a:cubicBezTo>
                      <a:cubicBezTo>
                        <a:pt x="219" y="1625"/>
                        <a:pt x="281" y="1563"/>
                        <a:pt x="281" y="1500"/>
                      </a:cubicBezTo>
                      <a:cubicBezTo>
                        <a:pt x="281" y="1500"/>
                        <a:pt x="281" y="719"/>
                        <a:pt x="281" y="625"/>
                      </a:cubicBezTo>
                      <a:cubicBezTo>
                        <a:pt x="281" y="594"/>
                        <a:pt x="313" y="563"/>
                        <a:pt x="313" y="563"/>
                      </a:cubicBezTo>
                      <a:cubicBezTo>
                        <a:pt x="344" y="563"/>
                        <a:pt x="375" y="594"/>
                        <a:pt x="375" y="625"/>
                      </a:cubicBezTo>
                      <a:cubicBezTo>
                        <a:pt x="375" y="719"/>
                        <a:pt x="375" y="1375"/>
                        <a:pt x="375" y="1688"/>
                      </a:cubicBezTo>
                      <a:cubicBezTo>
                        <a:pt x="375" y="1875"/>
                        <a:pt x="375" y="1875"/>
                        <a:pt x="375" y="1875"/>
                      </a:cubicBezTo>
                      <a:cubicBezTo>
                        <a:pt x="375" y="3188"/>
                        <a:pt x="375" y="3188"/>
                        <a:pt x="375" y="3188"/>
                      </a:cubicBezTo>
                      <a:cubicBezTo>
                        <a:pt x="375" y="3282"/>
                        <a:pt x="469" y="3407"/>
                        <a:pt x="563" y="3407"/>
                      </a:cubicBezTo>
                      <a:lnTo>
                        <a:pt x="563" y="3407"/>
                      </a:lnTo>
                      <a:cubicBezTo>
                        <a:pt x="688" y="3407"/>
                        <a:pt x="719" y="3282"/>
                        <a:pt x="719" y="3188"/>
                      </a:cubicBezTo>
                      <a:cubicBezTo>
                        <a:pt x="719" y="3188"/>
                        <a:pt x="719" y="1969"/>
                        <a:pt x="719" y="1875"/>
                      </a:cubicBezTo>
                      <a:cubicBezTo>
                        <a:pt x="719" y="1844"/>
                        <a:pt x="781" y="1813"/>
                        <a:pt x="813" y="1813"/>
                      </a:cubicBezTo>
                      <a:cubicBezTo>
                        <a:pt x="875" y="1813"/>
                        <a:pt x="906" y="1844"/>
                        <a:pt x="906" y="1875"/>
                      </a:cubicBezTo>
                      <a:cubicBezTo>
                        <a:pt x="906" y="1969"/>
                        <a:pt x="906" y="3188"/>
                        <a:pt x="906" y="3188"/>
                      </a:cubicBezTo>
                      <a:cubicBezTo>
                        <a:pt x="906" y="3282"/>
                        <a:pt x="969" y="3407"/>
                        <a:pt x="1062" y="3407"/>
                      </a:cubicBezTo>
                      <a:lnTo>
                        <a:pt x="1062" y="3407"/>
                      </a:lnTo>
                      <a:cubicBezTo>
                        <a:pt x="1156" y="3407"/>
                        <a:pt x="1250" y="3282"/>
                        <a:pt x="1250" y="3188"/>
                      </a:cubicBezTo>
                      <a:cubicBezTo>
                        <a:pt x="1250" y="1875"/>
                        <a:pt x="1250" y="1875"/>
                        <a:pt x="1250" y="1875"/>
                      </a:cubicBezTo>
                      <a:cubicBezTo>
                        <a:pt x="1250" y="1688"/>
                        <a:pt x="1250" y="1688"/>
                        <a:pt x="1250" y="1688"/>
                      </a:cubicBezTo>
                      <a:cubicBezTo>
                        <a:pt x="1250" y="1375"/>
                        <a:pt x="1250" y="719"/>
                        <a:pt x="1250" y="625"/>
                      </a:cubicBezTo>
                      <a:cubicBezTo>
                        <a:pt x="1250" y="594"/>
                        <a:pt x="1281" y="563"/>
                        <a:pt x="1313" y="563"/>
                      </a:cubicBezTo>
                      <a:cubicBezTo>
                        <a:pt x="1313" y="563"/>
                        <a:pt x="1344" y="594"/>
                        <a:pt x="1344" y="625"/>
                      </a:cubicBezTo>
                      <a:cubicBezTo>
                        <a:pt x="1344" y="719"/>
                        <a:pt x="1344" y="1500"/>
                        <a:pt x="1344" y="1500"/>
                      </a:cubicBezTo>
                      <a:cubicBezTo>
                        <a:pt x="1344" y="1563"/>
                        <a:pt x="1406" y="1625"/>
                        <a:pt x="1469" y="1625"/>
                      </a:cubicBezTo>
                      <a:cubicBezTo>
                        <a:pt x="1563" y="1625"/>
                        <a:pt x="1625" y="1563"/>
                        <a:pt x="1625" y="1500"/>
                      </a:cubicBezTo>
                      <a:cubicBezTo>
                        <a:pt x="1625" y="407"/>
                        <a:pt x="1625" y="407"/>
                        <a:pt x="1625" y="407"/>
                      </a:cubicBezTo>
                      <a:cubicBezTo>
                        <a:pt x="1625" y="157"/>
                        <a:pt x="1500" y="0"/>
                        <a:pt x="125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879" name="Freeform 2"/>
                <p:cNvSpPr>
                  <a:spLocks noChangeArrowheads="1"/>
                </p:cNvSpPr>
                <p:nvPr/>
              </p:nvSpPr>
              <p:spPr bwMode="auto">
                <a:xfrm>
                  <a:off x="1185863" y="1212850"/>
                  <a:ext cx="225425" cy="225425"/>
                </a:xfrm>
                <a:custGeom>
                  <a:avLst/>
                  <a:gdLst>
                    <a:gd name="T0" fmla="*/ 313 w 626"/>
                    <a:gd name="T1" fmla="*/ 0 h 626"/>
                    <a:gd name="T2" fmla="*/ 313 w 626"/>
                    <a:gd name="T3" fmla="*/ 0 h 626"/>
                    <a:gd name="T4" fmla="*/ 0 w 626"/>
                    <a:gd name="T5" fmla="*/ 312 h 626"/>
                    <a:gd name="T6" fmla="*/ 313 w 626"/>
                    <a:gd name="T7" fmla="*/ 625 h 626"/>
                    <a:gd name="T8" fmla="*/ 625 w 626"/>
                    <a:gd name="T9" fmla="*/ 312 h 626"/>
                    <a:gd name="T10" fmla="*/ 313 w 626"/>
                    <a:gd name="T11" fmla="*/ 0 h 626"/>
                  </a:gdLst>
                  <a:ahLst/>
                  <a:cxnLst>
                    <a:cxn ang="0">
                      <a:pos x="T0" y="T1"/>
                    </a:cxn>
                    <a:cxn ang="0">
                      <a:pos x="T2" y="T3"/>
                    </a:cxn>
                    <a:cxn ang="0">
                      <a:pos x="T4" y="T5"/>
                    </a:cxn>
                    <a:cxn ang="0">
                      <a:pos x="T6" y="T7"/>
                    </a:cxn>
                    <a:cxn ang="0">
                      <a:pos x="T8" y="T9"/>
                    </a:cxn>
                    <a:cxn ang="0">
                      <a:pos x="T10" y="T11"/>
                    </a:cxn>
                  </a:cxnLst>
                  <a:rect l="0" t="0" r="r" b="b"/>
                  <a:pathLst>
                    <a:path w="626" h="626">
                      <a:moveTo>
                        <a:pt x="313" y="0"/>
                      </a:moveTo>
                      <a:lnTo>
                        <a:pt x="313" y="0"/>
                      </a:lnTo>
                      <a:cubicBezTo>
                        <a:pt x="156" y="0"/>
                        <a:pt x="0" y="156"/>
                        <a:pt x="0" y="312"/>
                      </a:cubicBezTo>
                      <a:cubicBezTo>
                        <a:pt x="0" y="500"/>
                        <a:pt x="156" y="625"/>
                        <a:pt x="313" y="625"/>
                      </a:cubicBezTo>
                      <a:cubicBezTo>
                        <a:pt x="500" y="625"/>
                        <a:pt x="625" y="500"/>
                        <a:pt x="625" y="312"/>
                      </a:cubicBezTo>
                      <a:cubicBezTo>
                        <a:pt x="625" y="156"/>
                        <a:pt x="500" y="0"/>
                        <a:pt x="313"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872" name="Group 871"/>
              <p:cNvGrpSpPr/>
              <p:nvPr/>
            </p:nvGrpSpPr>
            <p:grpSpPr>
              <a:xfrm>
                <a:off x="8003112" y="8992653"/>
                <a:ext cx="607828" cy="1588347"/>
                <a:chOff x="1006475" y="1212850"/>
                <a:chExt cx="585788" cy="1530350"/>
              </a:xfrm>
              <a:solidFill>
                <a:schemeClr val="bg1">
                  <a:lumMod val="85000"/>
                </a:schemeClr>
              </a:solidFill>
            </p:grpSpPr>
            <p:sp>
              <p:nvSpPr>
                <p:cNvPr id="876" name="Freeform 1"/>
                <p:cNvSpPr>
                  <a:spLocks noChangeArrowheads="1"/>
                </p:cNvSpPr>
                <p:nvPr/>
              </p:nvSpPr>
              <p:spPr bwMode="auto">
                <a:xfrm>
                  <a:off x="1006475" y="1516063"/>
                  <a:ext cx="585788" cy="1227137"/>
                </a:xfrm>
                <a:custGeom>
                  <a:avLst/>
                  <a:gdLst>
                    <a:gd name="T0" fmla="*/ 1250 w 1626"/>
                    <a:gd name="T1" fmla="*/ 0 h 3408"/>
                    <a:gd name="T2" fmla="*/ 1250 w 1626"/>
                    <a:gd name="T3" fmla="*/ 0 h 3408"/>
                    <a:gd name="T4" fmla="*/ 375 w 1626"/>
                    <a:gd name="T5" fmla="*/ 0 h 3408"/>
                    <a:gd name="T6" fmla="*/ 0 w 1626"/>
                    <a:gd name="T7" fmla="*/ 407 h 3408"/>
                    <a:gd name="T8" fmla="*/ 0 w 1626"/>
                    <a:gd name="T9" fmla="*/ 1500 h 3408"/>
                    <a:gd name="T10" fmla="*/ 156 w 1626"/>
                    <a:gd name="T11" fmla="*/ 1625 h 3408"/>
                    <a:gd name="T12" fmla="*/ 281 w 1626"/>
                    <a:gd name="T13" fmla="*/ 1500 h 3408"/>
                    <a:gd name="T14" fmla="*/ 281 w 1626"/>
                    <a:gd name="T15" fmla="*/ 625 h 3408"/>
                    <a:gd name="T16" fmla="*/ 313 w 1626"/>
                    <a:gd name="T17" fmla="*/ 563 h 3408"/>
                    <a:gd name="T18" fmla="*/ 375 w 1626"/>
                    <a:gd name="T19" fmla="*/ 625 h 3408"/>
                    <a:gd name="T20" fmla="*/ 375 w 1626"/>
                    <a:gd name="T21" fmla="*/ 1688 h 3408"/>
                    <a:gd name="T22" fmla="*/ 375 w 1626"/>
                    <a:gd name="T23" fmla="*/ 1875 h 3408"/>
                    <a:gd name="T24" fmla="*/ 375 w 1626"/>
                    <a:gd name="T25" fmla="*/ 3188 h 3408"/>
                    <a:gd name="T26" fmla="*/ 563 w 1626"/>
                    <a:gd name="T27" fmla="*/ 3407 h 3408"/>
                    <a:gd name="T28" fmla="*/ 563 w 1626"/>
                    <a:gd name="T29" fmla="*/ 3407 h 3408"/>
                    <a:gd name="T30" fmla="*/ 719 w 1626"/>
                    <a:gd name="T31" fmla="*/ 3188 h 3408"/>
                    <a:gd name="T32" fmla="*/ 719 w 1626"/>
                    <a:gd name="T33" fmla="*/ 1875 h 3408"/>
                    <a:gd name="T34" fmla="*/ 813 w 1626"/>
                    <a:gd name="T35" fmla="*/ 1813 h 3408"/>
                    <a:gd name="T36" fmla="*/ 906 w 1626"/>
                    <a:gd name="T37" fmla="*/ 1875 h 3408"/>
                    <a:gd name="T38" fmla="*/ 906 w 1626"/>
                    <a:gd name="T39" fmla="*/ 3188 h 3408"/>
                    <a:gd name="T40" fmla="*/ 1062 w 1626"/>
                    <a:gd name="T41" fmla="*/ 3407 h 3408"/>
                    <a:gd name="T42" fmla="*/ 1062 w 1626"/>
                    <a:gd name="T43" fmla="*/ 3407 h 3408"/>
                    <a:gd name="T44" fmla="*/ 1250 w 1626"/>
                    <a:gd name="T45" fmla="*/ 3188 h 3408"/>
                    <a:gd name="T46" fmla="*/ 1250 w 1626"/>
                    <a:gd name="T47" fmla="*/ 1875 h 3408"/>
                    <a:gd name="T48" fmla="*/ 1250 w 1626"/>
                    <a:gd name="T49" fmla="*/ 1688 h 3408"/>
                    <a:gd name="T50" fmla="*/ 1250 w 1626"/>
                    <a:gd name="T51" fmla="*/ 625 h 3408"/>
                    <a:gd name="T52" fmla="*/ 1313 w 1626"/>
                    <a:gd name="T53" fmla="*/ 563 h 3408"/>
                    <a:gd name="T54" fmla="*/ 1344 w 1626"/>
                    <a:gd name="T55" fmla="*/ 625 h 3408"/>
                    <a:gd name="T56" fmla="*/ 1344 w 1626"/>
                    <a:gd name="T57" fmla="*/ 1500 h 3408"/>
                    <a:gd name="T58" fmla="*/ 1469 w 1626"/>
                    <a:gd name="T59" fmla="*/ 1625 h 3408"/>
                    <a:gd name="T60" fmla="*/ 1625 w 1626"/>
                    <a:gd name="T61" fmla="*/ 1500 h 3408"/>
                    <a:gd name="T62" fmla="*/ 1625 w 1626"/>
                    <a:gd name="T63" fmla="*/ 407 h 3408"/>
                    <a:gd name="T64" fmla="*/ 1250 w 1626"/>
                    <a:gd name="T65" fmla="*/ 0 h 3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26" h="3408">
                      <a:moveTo>
                        <a:pt x="1250" y="0"/>
                      </a:moveTo>
                      <a:lnTo>
                        <a:pt x="1250" y="0"/>
                      </a:lnTo>
                      <a:cubicBezTo>
                        <a:pt x="375" y="0"/>
                        <a:pt x="375" y="0"/>
                        <a:pt x="375" y="0"/>
                      </a:cubicBezTo>
                      <a:cubicBezTo>
                        <a:pt x="125" y="0"/>
                        <a:pt x="0" y="157"/>
                        <a:pt x="0" y="407"/>
                      </a:cubicBezTo>
                      <a:cubicBezTo>
                        <a:pt x="0" y="1500"/>
                        <a:pt x="0" y="1500"/>
                        <a:pt x="0" y="1500"/>
                      </a:cubicBezTo>
                      <a:cubicBezTo>
                        <a:pt x="0" y="1563"/>
                        <a:pt x="94" y="1625"/>
                        <a:pt x="156" y="1625"/>
                      </a:cubicBezTo>
                      <a:cubicBezTo>
                        <a:pt x="219" y="1625"/>
                        <a:pt x="281" y="1563"/>
                        <a:pt x="281" y="1500"/>
                      </a:cubicBezTo>
                      <a:cubicBezTo>
                        <a:pt x="281" y="1500"/>
                        <a:pt x="281" y="719"/>
                        <a:pt x="281" y="625"/>
                      </a:cubicBezTo>
                      <a:cubicBezTo>
                        <a:pt x="281" y="594"/>
                        <a:pt x="313" y="563"/>
                        <a:pt x="313" y="563"/>
                      </a:cubicBezTo>
                      <a:cubicBezTo>
                        <a:pt x="344" y="563"/>
                        <a:pt x="375" y="594"/>
                        <a:pt x="375" y="625"/>
                      </a:cubicBezTo>
                      <a:cubicBezTo>
                        <a:pt x="375" y="719"/>
                        <a:pt x="375" y="1375"/>
                        <a:pt x="375" y="1688"/>
                      </a:cubicBezTo>
                      <a:cubicBezTo>
                        <a:pt x="375" y="1875"/>
                        <a:pt x="375" y="1875"/>
                        <a:pt x="375" y="1875"/>
                      </a:cubicBezTo>
                      <a:cubicBezTo>
                        <a:pt x="375" y="3188"/>
                        <a:pt x="375" y="3188"/>
                        <a:pt x="375" y="3188"/>
                      </a:cubicBezTo>
                      <a:cubicBezTo>
                        <a:pt x="375" y="3282"/>
                        <a:pt x="469" y="3407"/>
                        <a:pt x="563" y="3407"/>
                      </a:cubicBezTo>
                      <a:lnTo>
                        <a:pt x="563" y="3407"/>
                      </a:lnTo>
                      <a:cubicBezTo>
                        <a:pt x="688" y="3407"/>
                        <a:pt x="719" y="3282"/>
                        <a:pt x="719" y="3188"/>
                      </a:cubicBezTo>
                      <a:cubicBezTo>
                        <a:pt x="719" y="3188"/>
                        <a:pt x="719" y="1969"/>
                        <a:pt x="719" y="1875"/>
                      </a:cubicBezTo>
                      <a:cubicBezTo>
                        <a:pt x="719" y="1844"/>
                        <a:pt x="781" y="1813"/>
                        <a:pt x="813" y="1813"/>
                      </a:cubicBezTo>
                      <a:cubicBezTo>
                        <a:pt x="875" y="1813"/>
                        <a:pt x="906" y="1844"/>
                        <a:pt x="906" y="1875"/>
                      </a:cubicBezTo>
                      <a:cubicBezTo>
                        <a:pt x="906" y="1969"/>
                        <a:pt x="906" y="3188"/>
                        <a:pt x="906" y="3188"/>
                      </a:cubicBezTo>
                      <a:cubicBezTo>
                        <a:pt x="906" y="3282"/>
                        <a:pt x="969" y="3407"/>
                        <a:pt x="1062" y="3407"/>
                      </a:cubicBezTo>
                      <a:lnTo>
                        <a:pt x="1062" y="3407"/>
                      </a:lnTo>
                      <a:cubicBezTo>
                        <a:pt x="1156" y="3407"/>
                        <a:pt x="1250" y="3282"/>
                        <a:pt x="1250" y="3188"/>
                      </a:cubicBezTo>
                      <a:cubicBezTo>
                        <a:pt x="1250" y="1875"/>
                        <a:pt x="1250" y="1875"/>
                        <a:pt x="1250" y="1875"/>
                      </a:cubicBezTo>
                      <a:cubicBezTo>
                        <a:pt x="1250" y="1688"/>
                        <a:pt x="1250" y="1688"/>
                        <a:pt x="1250" y="1688"/>
                      </a:cubicBezTo>
                      <a:cubicBezTo>
                        <a:pt x="1250" y="1375"/>
                        <a:pt x="1250" y="719"/>
                        <a:pt x="1250" y="625"/>
                      </a:cubicBezTo>
                      <a:cubicBezTo>
                        <a:pt x="1250" y="594"/>
                        <a:pt x="1281" y="563"/>
                        <a:pt x="1313" y="563"/>
                      </a:cubicBezTo>
                      <a:cubicBezTo>
                        <a:pt x="1313" y="563"/>
                        <a:pt x="1344" y="594"/>
                        <a:pt x="1344" y="625"/>
                      </a:cubicBezTo>
                      <a:cubicBezTo>
                        <a:pt x="1344" y="719"/>
                        <a:pt x="1344" y="1500"/>
                        <a:pt x="1344" y="1500"/>
                      </a:cubicBezTo>
                      <a:cubicBezTo>
                        <a:pt x="1344" y="1563"/>
                        <a:pt x="1406" y="1625"/>
                        <a:pt x="1469" y="1625"/>
                      </a:cubicBezTo>
                      <a:cubicBezTo>
                        <a:pt x="1563" y="1625"/>
                        <a:pt x="1625" y="1563"/>
                        <a:pt x="1625" y="1500"/>
                      </a:cubicBezTo>
                      <a:cubicBezTo>
                        <a:pt x="1625" y="407"/>
                        <a:pt x="1625" y="407"/>
                        <a:pt x="1625" y="407"/>
                      </a:cubicBezTo>
                      <a:cubicBezTo>
                        <a:pt x="1625" y="157"/>
                        <a:pt x="1500" y="0"/>
                        <a:pt x="125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877" name="Freeform 2"/>
                <p:cNvSpPr>
                  <a:spLocks noChangeArrowheads="1"/>
                </p:cNvSpPr>
                <p:nvPr/>
              </p:nvSpPr>
              <p:spPr bwMode="auto">
                <a:xfrm>
                  <a:off x="1185863" y="1212850"/>
                  <a:ext cx="225425" cy="225425"/>
                </a:xfrm>
                <a:custGeom>
                  <a:avLst/>
                  <a:gdLst>
                    <a:gd name="T0" fmla="*/ 313 w 626"/>
                    <a:gd name="T1" fmla="*/ 0 h 626"/>
                    <a:gd name="T2" fmla="*/ 313 w 626"/>
                    <a:gd name="T3" fmla="*/ 0 h 626"/>
                    <a:gd name="T4" fmla="*/ 0 w 626"/>
                    <a:gd name="T5" fmla="*/ 312 h 626"/>
                    <a:gd name="T6" fmla="*/ 313 w 626"/>
                    <a:gd name="T7" fmla="*/ 625 h 626"/>
                    <a:gd name="T8" fmla="*/ 625 w 626"/>
                    <a:gd name="T9" fmla="*/ 312 h 626"/>
                    <a:gd name="T10" fmla="*/ 313 w 626"/>
                    <a:gd name="T11" fmla="*/ 0 h 626"/>
                  </a:gdLst>
                  <a:ahLst/>
                  <a:cxnLst>
                    <a:cxn ang="0">
                      <a:pos x="T0" y="T1"/>
                    </a:cxn>
                    <a:cxn ang="0">
                      <a:pos x="T2" y="T3"/>
                    </a:cxn>
                    <a:cxn ang="0">
                      <a:pos x="T4" y="T5"/>
                    </a:cxn>
                    <a:cxn ang="0">
                      <a:pos x="T6" y="T7"/>
                    </a:cxn>
                    <a:cxn ang="0">
                      <a:pos x="T8" y="T9"/>
                    </a:cxn>
                    <a:cxn ang="0">
                      <a:pos x="T10" y="T11"/>
                    </a:cxn>
                  </a:cxnLst>
                  <a:rect l="0" t="0" r="r" b="b"/>
                  <a:pathLst>
                    <a:path w="626" h="626">
                      <a:moveTo>
                        <a:pt x="313" y="0"/>
                      </a:moveTo>
                      <a:lnTo>
                        <a:pt x="313" y="0"/>
                      </a:lnTo>
                      <a:cubicBezTo>
                        <a:pt x="156" y="0"/>
                        <a:pt x="0" y="156"/>
                        <a:pt x="0" y="312"/>
                      </a:cubicBezTo>
                      <a:cubicBezTo>
                        <a:pt x="0" y="500"/>
                        <a:pt x="156" y="625"/>
                        <a:pt x="313" y="625"/>
                      </a:cubicBezTo>
                      <a:cubicBezTo>
                        <a:pt x="500" y="625"/>
                        <a:pt x="625" y="500"/>
                        <a:pt x="625" y="312"/>
                      </a:cubicBezTo>
                      <a:cubicBezTo>
                        <a:pt x="625" y="156"/>
                        <a:pt x="500" y="0"/>
                        <a:pt x="313"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873" name="Group 872"/>
              <p:cNvGrpSpPr/>
              <p:nvPr/>
            </p:nvGrpSpPr>
            <p:grpSpPr>
              <a:xfrm>
                <a:off x="8692412" y="8958792"/>
                <a:ext cx="607828" cy="1588347"/>
                <a:chOff x="1006475" y="1212850"/>
                <a:chExt cx="585788" cy="1530350"/>
              </a:xfrm>
              <a:solidFill>
                <a:schemeClr val="bg1">
                  <a:lumMod val="85000"/>
                </a:schemeClr>
              </a:solidFill>
            </p:grpSpPr>
            <p:sp>
              <p:nvSpPr>
                <p:cNvPr id="874" name="Freeform 1"/>
                <p:cNvSpPr>
                  <a:spLocks noChangeArrowheads="1"/>
                </p:cNvSpPr>
                <p:nvPr/>
              </p:nvSpPr>
              <p:spPr bwMode="auto">
                <a:xfrm>
                  <a:off x="1006475" y="1516063"/>
                  <a:ext cx="585788" cy="1227137"/>
                </a:xfrm>
                <a:custGeom>
                  <a:avLst/>
                  <a:gdLst>
                    <a:gd name="T0" fmla="*/ 1250 w 1626"/>
                    <a:gd name="T1" fmla="*/ 0 h 3408"/>
                    <a:gd name="T2" fmla="*/ 1250 w 1626"/>
                    <a:gd name="T3" fmla="*/ 0 h 3408"/>
                    <a:gd name="T4" fmla="*/ 375 w 1626"/>
                    <a:gd name="T5" fmla="*/ 0 h 3408"/>
                    <a:gd name="T6" fmla="*/ 0 w 1626"/>
                    <a:gd name="T7" fmla="*/ 407 h 3408"/>
                    <a:gd name="T8" fmla="*/ 0 w 1626"/>
                    <a:gd name="T9" fmla="*/ 1500 h 3408"/>
                    <a:gd name="T10" fmla="*/ 156 w 1626"/>
                    <a:gd name="T11" fmla="*/ 1625 h 3408"/>
                    <a:gd name="T12" fmla="*/ 281 w 1626"/>
                    <a:gd name="T13" fmla="*/ 1500 h 3408"/>
                    <a:gd name="T14" fmla="*/ 281 w 1626"/>
                    <a:gd name="T15" fmla="*/ 625 h 3408"/>
                    <a:gd name="T16" fmla="*/ 313 w 1626"/>
                    <a:gd name="T17" fmla="*/ 563 h 3408"/>
                    <a:gd name="T18" fmla="*/ 375 w 1626"/>
                    <a:gd name="T19" fmla="*/ 625 h 3408"/>
                    <a:gd name="T20" fmla="*/ 375 w 1626"/>
                    <a:gd name="T21" fmla="*/ 1688 h 3408"/>
                    <a:gd name="T22" fmla="*/ 375 w 1626"/>
                    <a:gd name="T23" fmla="*/ 1875 h 3408"/>
                    <a:gd name="T24" fmla="*/ 375 w 1626"/>
                    <a:gd name="T25" fmla="*/ 3188 h 3408"/>
                    <a:gd name="T26" fmla="*/ 563 w 1626"/>
                    <a:gd name="T27" fmla="*/ 3407 h 3408"/>
                    <a:gd name="T28" fmla="*/ 563 w 1626"/>
                    <a:gd name="T29" fmla="*/ 3407 h 3408"/>
                    <a:gd name="T30" fmla="*/ 719 w 1626"/>
                    <a:gd name="T31" fmla="*/ 3188 h 3408"/>
                    <a:gd name="T32" fmla="*/ 719 w 1626"/>
                    <a:gd name="T33" fmla="*/ 1875 h 3408"/>
                    <a:gd name="T34" fmla="*/ 813 w 1626"/>
                    <a:gd name="T35" fmla="*/ 1813 h 3408"/>
                    <a:gd name="T36" fmla="*/ 906 w 1626"/>
                    <a:gd name="T37" fmla="*/ 1875 h 3408"/>
                    <a:gd name="T38" fmla="*/ 906 w 1626"/>
                    <a:gd name="T39" fmla="*/ 3188 h 3408"/>
                    <a:gd name="T40" fmla="*/ 1062 w 1626"/>
                    <a:gd name="T41" fmla="*/ 3407 h 3408"/>
                    <a:gd name="T42" fmla="*/ 1062 w 1626"/>
                    <a:gd name="T43" fmla="*/ 3407 h 3408"/>
                    <a:gd name="T44" fmla="*/ 1250 w 1626"/>
                    <a:gd name="T45" fmla="*/ 3188 h 3408"/>
                    <a:gd name="T46" fmla="*/ 1250 w 1626"/>
                    <a:gd name="T47" fmla="*/ 1875 h 3408"/>
                    <a:gd name="T48" fmla="*/ 1250 w 1626"/>
                    <a:gd name="T49" fmla="*/ 1688 h 3408"/>
                    <a:gd name="T50" fmla="*/ 1250 w 1626"/>
                    <a:gd name="T51" fmla="*/ 625 h 3408"/>
                    <a:gd name="T52" fmla="*/ 1313 w 1626"/>
                    <a:gd name="T53" fmla="*/ 563 h 3408"/>
                    <a:gd name="T54" fmla="*/ 1344 w 1626"/>
                    <a:gd name="T55" fmla="*/ 625 h 3408"/>
                    <a:gd name="T56" fmla="*/ 1344 w 1626"/>
                    <a:gd name="T57" fmla="*/ 1500 h 3408"/>
                    <a:gd name="T58" fmla="*/ 1469 w 1626"/>
                    <a:gd name="T59" fmla="*/ 1625 h 3408"/>
                    <a:gd name="T60" fmla="*/ 1625 w 1626"/>
                    <a:gd name="T61" fmla="*/ 1500 h 3408"/>
                    <a:gd name="T62" fmla="*/ 1625 w 1626"/>
                    <a:gd name="T63" fmla="*/ 407 h 3408"/>
                    <a:gd name="T64" fmla="*/ 1250 w 1626"/>
                    <a:gd name="T65" fmla="*/ 0 h 3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26" h="3408">
                      <a:moveTo>
                        <a:pt x="1250" y="0"/>
                      </a:moveTo>
                      <a:lnTo>
                        <a:pt x="1250" y="0"/>
                      </a:lnTo>
                      <a:cubicBezTo>
                        <a:pt x="375" y="0"/>
                        <a:pt x="375" y="0"/>
                        <a:pt x="375" y="0"/>
                      </a:cubicBezTo>
                      <a:cubicBezTo>
                        <a:pt x="125" y="0"/>
                        <a:pt x="0" y="157"/>
                        <a:pt x="0" y="407"/>
                      </a:cubicBezTo>
                      <a:cubicBezTo>
                        <a:pt x="0" y="1500"/>
                        <a:pt x="0" y="1500"/>
                        <a:pt x="0" y="1500"/>
                      </a:cubicBezTo>
                      <a:cubicBezTo>
                        <a:pt x="0" y="1563"/>
                        <a:pt x="94" y="1625"/>
                        <a:pt x="156" y="1625"/>
                      </a:cubicBezTo>
                      <a:cubicBezTo>
                        <a:pt x="219" y="1625"/>
                        <a:pt x="281" y="1563"/>
                        <a:pt x="281" y="1500"/>
                      </a:cubicBezTo>
                      <a:cubicBezTo>
                        <a:pt x="281" y="1500"/>
                        <a:pt x="281" y="719"/>
                        <a:pt x="281" y="625"/>
                      </a:cubicBezTo>
                      <a:cubicBezTo>
                        <a:pt x="281" y="594"/>
                        <a:pt x="313" y="563"/>
                        <a:pt x="313" y="563"/>
                      </a:cubicBezTo>
                      <a:cubicBezTo>
                        <a:pt x="344" y="563"/>
                        <a:pt x="375" y="594"/>
                        <a:pt x="375" y="625"/>
                      </a:cubicBezTo>
                      <a:cubicBezTo>
                        <a:pt x="375" y="719"/>
                        <a:pt x="375" y="1375"/>
                        <a:pt x="375" y="1688"/>
                      </a:cubicBezTo>
                      <a:cubicBezTo>
                        <a:pt x="375" y="1875"/>
                        <a:pt x="375" y="1875"/>
                        <a:pt x="375" y="1875"/>
                      </a:cubicBezTo>
                      <a:cubicBezTo>
                        <a:pt x="375" y="3188"/>
                        <a:pt x="375" y="3188"/>
                        <a:pt x="375" y="3188"/>
                      </a:cubicBezTo>
                      <a:cubicBezTo>
                        <a:pt x="375" y="3282"/>
                        <a:pt x="469" y="3407"/>
                        <a:pt x="563" y="3407"/>
                      </a:cubicBezTo>
                      <a:lnTo>
                        <a:pt x="563" y="3407"/>
                      </a:lnTo>
                      <a:cubicBezTo>
                        <a:pt x="688" y="3407"/>
                        <a:pt x="719" y="3282"/>
                        <a:pt x="719" y="3188"/>
                      </a:cubicBezTo>
                      <a:cubicBezTo>
                        <a:pt x="719" y="3188"/>
                        <a:pt x="719" y="1969"/>
                        <a:pt x="719" y="1875"/>
                      </a:cubicBezTo>
                      <a:cubicBezTo>
                        <a:pt x="719" y="1844"/>
                        <a:pt x="781" y="1813"/>
                        <a:pt x="813" y="1813"/>
                      </a:cubicBezTo>
                      <a:cubicBezTo>
                        <a:pt x="875" y="1813"/>
                        <a:pt x="906" y="1844"/>
                        <a:pt x="906" y="1875"/>
                      </a:cubicBezTo>
                      <a:cubicBezTo>
                        <a:pt x="906" y="1969"/>
                        <a:pt x="906" y="3188"/>
                        <a:pt x="906" y="3188"/>
                      </a:cubicBezTo>
                      <a:cubicBezTo>
                        <a:pt x="906" y="3282"/>
                        <a:pt x="969" y="3407"/>
                        <a:pt x="1062" y="3407"/>
                      </a:cubicBezTo>
                      <a:lnTo>
                        <a:pt x="1062" y="3407"/>
                      </a:lnTo>
                      <a:cubicBezTo>
                        <a:pt x="1156" y="3407"/>
                        <a:pt x="1250" y="3282"/>
                        <a:pt x="1250" y="3188"/>
                      </a:cubicBezTo>
                      <a:cubicBezTo>
                        <a:pt x="1250" y="1875"/>
                        <a:pt x="1250" y="1875"/>
                        <a:pt x="1250" y="1875"/>
                      </a:cubicBezTo>
                      <a:cubicBezTo>
                        <a:pt x="1250" y="1688"/>
                        <a:pt x="1250" y="1688"/>
                        <a:pt x="1250" y="1688"/>
                      </a:cubicBezTo>
                      <a:cubicBezTo>
                        <a:pt x="1250" y="1375"/>
                        <a:pt x="1250" y="719"/>
                        <a:pt x="1250" y="625"/>
                      </a:cubicBezTo>
                      <a:cubicBezTo>
                        <a:pt x="1250" y="594"/>
                        <a:pt x="1281" y="563"/>
                        <a:pt x="1313" y="563"/>
                      </a:cubicBezTo>
                      <a:cubicBezTo>
                        <a:pt x="1313" y="563"/>
                        <a:pt x="1344" y="594"/>
                        <a:pt x="1344" y="625"/>
                      </a:cubicBezTo>
                      <a:cubicBezTo>
                        <a:pt x="1344" y="719"/>
                        <a:pt x="1344" y="1500"/>
                        <a:pt x="1344" y="1500"/>
                      </a:cubicBezTo>
                      <a:cubicBezTo>
                        <a:pt x="1344" y="1563"/>
                        <a:pt x="1406" y="1625"/>
                        <a:pt x="1469" y="1625"/>
                      </a:cubicBezTo>
                      <a:cubicBezTo>
                        <a:pt x="1563" y="1625"/>
                        <a:pt x="1625" y="1563"/>
                        <a:pt x="1625" y="1500"/>
                      </a:cubicBezTo>
                      <a:cubicBezTo>
                        <a:pt x="1625" y="407"/>
                        <a:pt x="1625" y="407"/>
                        <a:pt x="1625" y="407"/>
                      </a:cubicBezTo>
                      <a:cubicBezTo>
                        <a:pt x="1625" y="157"/>
                        <a:pt x="1500" y="0"/>
                        <a:pt x="125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875" name="Freeform 2"/>
                <p:cNvSpPr>
                  <a:spLocks noChangeArrowheads="1"/>
                </p:cNvSpPr>
                <p:nvPr/>
              </p:nvSpPr>
              <p:spPr bwMode="auto">
                <a:xfrm>
                  <a:off x="1185863" y="1212850"/>
                  <a:ext cx="225425" cy="225425"/>
                </a:xfrm>
                <a:custGeom>
                  <a:avLst/>
                  <a:gdLst>
                    <a:gd name="T0" fmla="*/ 313 w 626"/>
                    <a:gd name="T1" fmla="*/ 0 h 626"/>
                    <a:gd name="T2" fmla="*/ 313 w 626"/>
                    <a:gd name="T3" fmla="*/ 0 h 626"/>
                    <a:gd name="T4" fmla="*/ 0 w 626"/>
                    <a:gd name="T5" fmla="*/ 312 h 626"/>
                    <a:gd name="T6" fmla="*/ 313 w 626"/>
                    <a:gd name="T7" fmla="*/ 625 h 626"/>
                    <a:gd name="T8" fmla="*/ 625 w 626"/>
                    <a:gd name="T9" fmla="*/ 312 h 626"/>
                    <a:gd name="T10" fmla="*/ 313 w 626"/>
                    <a:gd name="T11" fmla="*/ 0 h 626"/>
                  </a:gdLst>
                  <a:ahLst/>
                  <a:cxnLst>
                    <a:cxn ang="0">
                      <a:pos x="T0" y="T1"/>
                    </a:cxn>
                    <a:cxn ang="0">
                      <a:pos x="T2" y="T3"/>
                    </a:cxn>
                    <a:cxn ang="0">
                      <a:pos x="T4" y="T5"/>
                    </a:cxn>
                    <a:cxn ang="0">
                      <a:pos x="T6" y="T7"/>
                    </a:cxn>
                    <a:cxn ang="0">
                      <a:pos x="T8" y="T9"/>
                    </a:cxn>
                    <a:cxn ang="0">
                      <a:pos x="T10" y="T11"/>
                    </a:cxn>
                  </a:cxnLst>
                  <a:rect l="0" t="0" r="r" b="b"/>
                  <a:pathLst>
                    <a:path w="626" h="626">
                      <a:moveTo>
                        <a:pt x="313" y="0"/>
                      </a:moveTo>
                      <a:lnTo>
                        <a:pt x="313" y="0"/>
                      </a:lnTo>
                      <a:cubicBezTo>
                        <a:pt x="156" y="0"/>
                        <a:pt x="0" y="156"/>
                        <a:pt x="0" y="312"/>
                      </a:cubicBezTo>
                      <a:cubicBezTo>
                        <a:pt x="0" y="500"/>
                        <a:pt x="156" y="625"/>
                        <a:pt x="313" y="625"/>
                      </a:cubicBezTo>
                      <a:cubicBezTo>
                        <a:pt x="500" y="625"/>
                        <a:pt x="625" y="500"/>
                        <a:pt x="625" y="312"/>
                      </a:cubicBezTo>
                      <a:cubicBezTo>
                        <a:pt x="625" y="156"/>
                        <a:pt x="500" y="0"/>
                        <a:pt x="313"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grpSp>
          <p:nvGrpSpPr>
            <p:cNvPr id="894" name="Group 893"/>
            <p:cNvGrpSpPr/>
            <p:nvPr/>
          </p:nvGrpSpPr>
          <p:grpSpPr>
            <a:xfrm>
              <a:off x="2515434" y="3982888"/>
              <a:ext cx="6784806" cy="1656075"/>
              <a:chOff x="2515434" y="3982888"/>
              <a:chExt cx="6784806" cy="1656075"/>
            </a:xfrm>
            <a:solidFill>
              <a:schemeClr val="accent5"/>
            </a:solidFill>
          </p:grpSpPr>
          <p:grpSp>
            <p:nvGrpSpPr>
              <p:cNvPr id="895" name="Group 894"/>
              <p:cNvGrpSpPr/>
              <p:nvPr/>
            </p:nvGrpSpPr>
            <p:grpSpPr>
              <a:xfrm>
                <a:off x="2515434" y="4050616"/>
                <a:ext cx="607828" cy="1588347"/>
                <a:chOff x="1006475" y="1212850"/>
                <a:chExt cx="585788" cy="1530350"/>
              </a:xfrm>
              <a:grpFill/>
            </p:grpSpPr>
            <p:sp>
              <p:nvSpPr>
                <p:cNvPr id="923" name="Freeform 1"/>
                <p:cNvSpPr>
                  <a:spLocks noChangeArrowheads="1"/>
                </p:cNvSpPr>
                <p:nvPr/>
              </p:nvSpPr>
              <p:spPr bwMode="auto">
                <a:xfrm>
                  <a:off x="1006475" y="1516063"/>
                  <a:ext cx="585788" cy="1227137"/>
                </a:xfrm>
                <a:custGeom>
                  <a:avLst/>
                  <a:gdLst>
                    <a:gd name="T0" fmla="*/ 1250 w 1626"/>
                    <a:gd name="T1" fmla="*/ 0 h 3408"/>
                    <a:gd name="T2" fmla="*/ 1250 w 1626"/>
                    <a:gd name="T3" fmla="*/ 0 h 3408"/>
                    <a:gd name="T4" fmla="*/ 375 w 1626"/>
                    <a:gd name="T5" fmla="*/ 0 h 3408"/>
                    <a:gd name="T6" fmla="*/ 0 w 1626"/>
                    <a:gd name="T7" fmla="*/ 407 h 3408"/>
                    <a:gd name="T8" fmla="*/ 0 w 1626"/>
                    <a:gd name="T9" fmla="*/ 1500 h 3408"/>
                    <a:gd name="T10" fmla="*/ 156 w 1626"/>
                    <a:gd name="T11" fmla="*/ 1625 h 3408"/>
                    <a:gd name="T12" fmla="*/ 281 w 1626"/>
                    <a:gd name="T13" fmla="*/ 1500 h 3408"/>
                    <a:gd name="T14" fmla="*/ 281 w 1626"/>
                    <a:gd name="T15" fmla="*/ 625 h 3408"/>
                    <a:gd name="T16" fmla="*/ 313 w 1626"/>
                    <a:gd name="T17" fmla="*/ 563 h 3408"/>
                    <a:gd name="T18" fmla="*/ 375 w 1626"/>
                    <a:gd name="T19" fmla="*/ 625 h 3408"/>
                    <a:gd name="T20" fmla="*/ 375 w 1626"/>
                    <a:gd name="T21" fmla="*/ 1688 h 3408"/>
                    <a:gd name="T22" fmla="*/ 375 w 1626"/>
                    <a:gd name="T23" fmla="*/ 1875 h 3408"/>
                    <a:gd name="T24" fmla="*/ 375 w 1626"/>
                    <a:gd name="T25" fmla="*/ 3188 h 3408"/>
                    <a:gd name="T26" fmla="*/ 563 w 1626"/>
                    <a:gd name="T27" fmla="*/ 3407 h 3408"/>
                    <a:gd name="T28" fmla="*/ 563 w 1626"/>
                    <a:gd name="T29" fmla="*/ 3407 h 3408"/>
                    <a:gd name="T30" fmla="*/ 719 w 1626"/>
                    <a:gd name="T31" fmla="*/ 3188 h 3408"/>
                    <a:gd name="T32" fmla="*/ 719 w 1626"/>
                    <a:gd name="T33" fmla="*/ 1875 h 3408"/>
                    <a:gd name="T34" fmla="*/ 813 w 1626"/>
                    <a:gd name="T35" fmla="*/ 1813 h 3408"/>
                    <a:gd name="T36" fmla="*/ 906 w 1626"/>
                    <a:gd name="T37" fmla="*/ 1875 h 3408"/>
                    <a:gd name="T38" fmla="*/ 906 w 1626"/>
                    <a:gd name="T39" fmla="*/ 3188 h 3408"/>
                    <a:gd name="T40" fmla="*/ 1062 w 1626"/>
                    <a:gd name="T41" fmla="*/ 3407 h 3408"/>
                    <a:gd name="T42" fmla="*/ 1062 w 1626"/>
                    <a:gd name="T43" fmla="*/ 3407 h 3408"/>
                    <a:gd name="T44" fmla="*/ 1250 w 1626"/>
                    <a:gd name="T45" fmla="*/ 3188 h 3408"/>
                    <a:gd name="T46" fmla="*/ 1250 w 1626"/>
                    <a:gd name="T47" fmla="*/ 1875 h 3408"/>
                    <a:gd name="T48" fmla="*/ 1250 w 1626"/>
                    <a:gd name="T49" fmla="*/ 1688 h 3408"/>
                    <a:gd name="T50" fmla="*/ 1250 w 1626"/>
                    <a:gd name="T51" fmla="*/ 625 h 3408"/>
                    <a:gd name="T52" fmla="*/ 1313 w 1626"/>
                    <a:gd name="T53" fmla="*/ 563 h 3408"/>
                    <a:gd name="T54" fmla="*/ 1344 w 1626"/>
                    <a:gd name="T55" fmla="*/ 625 h 3408"/>
                    <a:gd name="T56" fmla="*/ 1344 w 1626"/>
                    <a:gd name="T57" fmla="*/ 1500 h 3408"/>
                    <a:gd name="T58" fmla="*/ 1469 w 1626"/>
                    <a:gd name="T59" fmla="*/ 1625 h 3408"/>
                    <a:gd name="T60" fmla="*/ 1625 w 1626"/>
                    <a:gd name="T61" fmla="*/ 1500 h 3408"/>
                    <a:gd name="T62" fmla="*/ 1625 w 1626"/>
                    <a:gd name="T63" fmla="*/ 407 h 3408"/>
                    <a:gd name="T64" fmla="*/ 1250 w 1626"/>
                    <a:gd name="T65" fmla="*/ 0 h 3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26" h="3408">
                      <a:moveTo>
                        <a:pt x="1250" y="0"/>
                      </a:moveTo>
                      <a:lnTo>
                        <a:pt x="1250" y="0"/>
                      </a:lnTo>
                      <a:cubicBezTo>
                        <a:pt x="375" y="0"/>
                        <a:pt x="375" y="0"/>
                        <a:pt x="375" y="0"/>
                      </a:cubicBezTo>
                      <a:cubicBezTo>
                        <a:pt x="125" y="0"/>
                        <a:pt x="0" y="157"/>
                        <a:pt x="0" y="407"/>
                      </a:cubicBezTo>
                      <a:cubicBezTo>
                        <a:pt x="0" y="1500"/>
                        <a:pt x="0" y="1500"/>
                        <a:pt x="0" y="1500"/>
                      </a:cubicBezTo>
                      <a:cubicBezTo>
                        <a:pt x="0" y="1563"/>
                        <a:pt x="94" y="1625"/>
                        <a:pt x="156" y="1625"/>
                      </a:cubicBezTo>
                      <a:cubicBezTo>
                        <a:pt x="219" y="1625"/>
                        <a:pt x="281" y="1563"/>
                        <a:pt x="281" y="1500"/>
                      </a:cubicBezTo>
                      <a:cubicBezTo>
                        <a:pt x="281" y="1500"/>
                        <a:pt x="281" y="719"/>
                        <a:pt x="281" y="625"/>
                      </a:cubicBezTo>
                      <a:cubicBezTo>
                        <a:pt x="281" y="594"/>
                        <a:pt x="313" y="563"/>
                        <a:pt x="313" y="563"/>
                      </a:cubicBezTo>
                      <a:cubicBezTo>
                        <a:pt x="344" y="563"/>
                        <a:pt x="375" y="594"/>
                        <a:pt x="375" y="625"/>
                      </a:cubicBezTo>
                      <a:cubicBezTo>
                        <a:pt x="375" y="719"/>
                        <a:pt x="375" y="1375"/>
                        <a:pt x="375" y="1688"/>
                      </a:cubicBezTo>
                      <a:cubicBezTo>
                        <a:pt x="375" y="1875"/>
                        <a:pt x="375" y="1875"/>
                        <a:pt x="375" y="1875"/>
                      </a:cubicBezTo>
                      <a:cubicBezTo>
                        <a:pt x="375" y="3188"/>
                        <a:pt x="375" y="3188"/>
                        <a:pt x="375" y="3188"/>
                      </a:cubicBezTo>
                      <a:cubicBezTo>
                        <a:pt x="375" y="3282"/>
                        <a:pt x="469" y="3407"/>
                        <a:pt x="563" y="3407"/>
                      </a:cubicBezTo>
                      <a:lnTo>
                        <a:pt x="563" y="3407"/>
                      </a:lnTo>
                      <a:cubicBezTo>
                        <a:pt x="688" y="3407"/>
                        <a:pt x="719" y="3282"/>
                        <a:pt x="719" y="3188"/>
                      </a:cubicBezTo>
                      <a:cubicBezTo>
                        <a:pt x="719" y="3188"/>
                        <a:pt x="719" y="1969"/>
                        <a:pt x="719" y="1875"/>
                      </a:cubicBezTo>
                      <a:cubicBezTo>
                        <a:pt x="719" y="1844"/>
                        <a:pt x="781" y="1813"/>
                        <a:pt x="813" y="1813"/>
                      </a:cubicBezTo>
                      <a:cubicBezTo>
                        <a:pt x="875" y="1813"/>
                        <a:pt x="906" y="1844"/>
                        <a:pt x="906" y="1875"/>
                      </a:cubicBezTo>
                      <a:cubicBezTo>
                        <a:pt x="906" y="1969"/>
                        <a:pt x="906" y="3188"/>
                        <a:pt x="906" y="3188"/>
                      </a:cubicBezTo>
                      <a:cubicBezTo>
                        <a:pt x="906" y="3282"/>
                        <a:pt x="969" y="3407"/>
                        <a:pt x="1062" y="3407"/>
                      </a:cubicBezTo>
                      <a:lnTo>
                        <a:pt x="1062" y="3407"/>
                      </a:lnTo>
                      <a:cubicBezTo>
                        <a:pt x="1156" y="3407"/>
                        <a:pt x="1250" y="3282"/>
                        <a:pt x="1250" y="3188"/>
                      </a:cubicBezTo>
                      <a:cubicBezTo>
                        <a:pt x="1250" y="1875"/>
                        <a:pt x="1250" y="1875"/>
                        <a:pt x="1250" y="1875"/>
                      </a:cubicBezTo>
                      <a:cubicBezTo>
                        <a:pt x="1250" y="1688"/>
                        <a:pt x="1250" y="1688"/>
                        <a:pt x="1250" y="1688"/>
                      </a:cubicBezTo>
                      <a:cubicBezTo>
                        <a:pt x="1250" y="1375"/>
                        <a:pt x="1250" y="719"/>
                        <a:pt x="1250" y="625"/>
                      </a:cubicBezTo>
                      <a:cubicBezTo>
                        <a:pt x="1250" y="594"/>
                        <a:pt x="1281" y="563"/>
                        <a:pt x="1313" y="563"/>
                      </a:cubicBezTo>
                      <a:cubicBezTo>
                        <a:pt x="1313" y="563"/>
                        <a:pt x="1344" y="594"/>
                        <a:pt x="1344" y="625"/>
                      </a:cubicBezTo>
                      <a:cubicBezTo>
                        <a:pt x="1344" y="719"/>
                        <a:pt x="1344" y="1500"/>
                        <a:pt x="1344" y="1500"/>
                      </a:cubicBezTo>
                      <a:cubicBezTo>
                        <a:pt x="1344" y="1563"/>
                        <a:pt x="1406" y="1625"/>
                        <a:pt x="1469" y="1625"/>
                      </a:cubicBezTo>
                      <a:cubicBezTo>
                        <a:pt x="1563" y="1625"/>
                        <a:pt x="1625" y="1563"/>
                        <a:pt x="1625" y="1500"/>
                      </a:cubicBezTo>
                      <a:cubicBezTo>
                        <a:pt x="1625" y="407"/>
                        <a:pt x="1625" y="407"/>
                        <a:pt x="1625" y="407"/>
                      </a:cubicBezTo>
                      <a:cubicBezTo>
                        <a:pt x="1625" y="157"/>
                        <a:pt x="1500" y="0"/>
                        <a:pt x="125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924" name="Freeform 2"/>
                <p:cNvSpPr>
                  <a:spLocks noChangeArrowheads="1"/>
                </p:cNvSpPr>
                <p:nvPr/>
              </p:nvSpPr>
              <p:spPr bwMode="auto">
                <a:xfrm>
                  <a:off x="1185863" y="1212850"/>
                  <a:ext cx="225425" cy="225425"/>
                </a:xfrm>
                <a:custGeom>
                  <a:avLst/>
                  <a:gdLst>
                    <a:gd name="T0" fmla="*/ 313 w 626"/>
                    <a:gd name="T1" fmla="*/ 0 h 626"/>
                    <a:gd name="T2" fmla="*/ 313 w 626"/>
                    <a:gd name="T3" fmla="*/ 0 h 626"/>
                    <a:gd name="T4" fmla="*/ 0 w 626"/>
                    <a:gd name="T5" fmla="*/ 312 h 626"/>
                    <a:gd name="T6" fmla="*/ 313 w 626"/>
                    <a:gd name="T7" fmla="*/ 625 h 626"/>
                    <a:gd name="T8" fmla="*/ 625 w 626"/>
                    <a:gd name="T9" fmla="*/ 312 h 626"/>
                    <a:gd name="T10" fmla="*/ 313 w 626"/>
                    <a:gd name="T11" fmla="*/ 0 h 626"/>
                  </a:gdLst>
                  <a:ahLst/>
                  <a:cxnLst>
                    <a:cxn ang="0">
                      <a:pos x="T0" y="T1"/>
                    </a:cxn>
                    <a:cxn ang="0">
                      <a:pos x="T2" y="T3"/>
                    </a:cxn>
                    <a:cxn ang="0">
                      <a:pos x="T4" y="T5"/>
                    </a:cxn>
                    <a:cxn ang="0">
                      <a:pos x="T6" y="T7"/>
                    </a:cxn>
                    <a:cxn ang="0">
                      <a:pos x="T8" y="T9"/>
                    </a:cxn>
                    <a:cxn ang="0">
                      <a:pos x="T10" y="T11"/>
                    </a:cxn>
                  </a:cxnLst>
                  <a:rect l="0" t="0" r="r" b="b"/>
                  <a:pathLst>
                    <a:path w="626" h="626">
                      <a:moveTo>
                        <a:pt x="313" y="0"/>
                      </a:moveTo>
                      <a:lnTo>
                        <a:pt x="313" y="0"/>
                      </a:lnTo>
                      <a:cubicBezTo>
                        <a:pt x="156" y="0"/>
                        <a:pt x="0" y="156"/>
                        <a:pt x="0" y="312"/>
                      </a:cubicBezTo>
                      <a:cubicBezTo>
                        <a:pt x="0" y="500"/>
                        <a:pt x="156" y="625"/>
                        <a:pt x="313" y="625"/>
                      </a:cubicBezTo>
                      <a:cubicBezTo>
                        <a:pt x="500" y="625"/>
                        <a:pt x="625" y="500"/>
                        <a:pt x="625" y="312"/>
                      </a:cubicBezTo>
                      <a:cubicBezTo>
                        <a:pt x="625" y="156"/>
                        <a:pt x="500" y="0"/>
                        <a:pt x="313"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896" name="Group 895"/>
              <p:cNvGrpSpPr/>
              <p:nvPr/>
            </p:nvGrpSpPr>
            <p:grpSpPr>
              <a:xfrm>
                <a:off x="3186625" y="4050616"/>
                <a:ext cx="607828" cy="1588347"/>
                <a:chOff x="1006475" y="1212850"/>
                <a:chExt cx="585788" cy="1530350"/>
              </a:xfrm>
              <a:grpFill/>
            </p:grpSpPr>
            <p:sp>
              <p:nvSpPr>
                <p:cNvPr id="921" name="Freeform 1"/>
                <p:cNvSpPr>
                  <a:spLocks noChangeArrowheads="1"/>
                </p:cNvSpPr>
                <p:nvPr/>
              </p:nvSpPr>
              <p:spPr bwMode="auto">
                <a:xfrm>
                  <a:off x="1006475" y="1516063"/>
                  <a:ext cx="585788" cy="1227137"/>
                </a:xfrm>
                <a:custGeom>
                  <a:avLst/>
                  <a:gdLst>
                    <a:gd name="T0" fmla="*/ 1250 w 1626"/>
                    <a:gd name="T1" fmla="*/ 0 h 3408"/>
                    <a:gd name="T2" fmla="*/ 1250 w 1626"/>
                    <a:gd name="T3" fmla="*/ 0 h 3408"/>
                    <a:gd name="T4" fmla="*/ 375 w 1626"/>
                    <a:gd name="T5" fmla="*/ 0 h 3408"/>
                    <a:gd name="T6" fmla="*/ 0 w 1626"/>
                    <a:gd name="T7" fmla="*/ 407 h 3408"/>
                    <a:gd name="T8" fmla="*/ 0 w 1626"/>
                    <a:gd name="T9" fmla="*/ 1500 h 3408"/>
                    <a:gd name="T10" fmla="*/ 156 w 1626"/>
                    <a:gd name="T11" fmla="*/ 1625 h 3408"/>
                    <a:gd name="T12" fmla="*/ 281 w 1626"/>
                    <a:gd name="T13" fmla="*/ 1500 h 3408"/>
                    <a:gd name="T14" fmla="*/ 281 w 1626"/>
                    <a:gd name="T15" fmla="*/ 625 h 3408"/>
                    <a:gd name="T16" fmla="*/ 313 w 1626"/>
                    <a:gd name="T17" fmla="*/ 563 h 3408"/>
                    <a:gd name="T18" fmla="*/ 375 w 1626"/>
                    <a:gd name="T19" fmla="*/ 625 h 3408"/>
                    <a:gd name="T20" fmla="*/ 375 w 1626"/>
                    <a:gd name="T21" fmla="*/ 1688 h 3408"/>
                    <a:gd name="T22" fmla="*/ 375 w 1626"/>
                    <a:gd name="T23" fmla="*/ 1875 h 3408"/>
                    <a:gd name="T24" fmla="*/ 375 w 1626"/>
                    <a:gd name="T25" fmla="*/ 3188 h 3408"/>
                    <a:gd name="T26" fmla="*/ 563 w 1626"/>
                    <a:gd name="T27" fmla="*/ 3407 h 3408"/>
                    <a:gd name="T28" fmla="*/ 563 w 1626"/>
                    <a:gd name="T29" fmla="*/ 3407 h 3408"/>
                    <a:gd name="T30" fmla="*/ 719 w 1626"/>
                    <a:gd name="T31" fmla="*/ 3188 h 3408"/>
                    <a:gd name="T32" fmla="*/ 719 w 1626"/>
                    <a:gd name="T33" fmla="*/ 1875 h 3408"/>
                    <a:gd name="T34" fmla="*/ 813 w 1626"/>
                    <a:gd name="T35" fmla="*/ 1813 h 3408"/>
                    <a:gd name="T36" fmla="*/ 906 w 1626"/>
                    <a:gd name="T37" fmla="*/ 1875 h 3408"/>
                    <a:gd name="T38" fmla="*/ 906 w 1626"/>
                    <a:gd name="T39" fmla="*/ 3188 h 3408"/>
                    <a:gd name="T40" fmla="*/ 1062 w 1626"/>
                    <a:gd name="T41" fmla="*/ 3407 h 3408"/>
                    <a:gd name="T42" fmla="*/ 1062 w 1626"/>
                    <a:gd name="T43" fmla="*/ 3407 h 3408"/>
                    <a:gd name="T44" fmla="*/ 1250 w 1626"/>
                    <a:gd name="T45" fmla="*/ 3188 h 3408"/>
                    <a:gd name="T46" fmla="*/ 1250 w 1626"/>
                    <a:gd name="T47" fmla="*/ 1875 h 3408"/>
                    <a:gd name="T48" fmla="*/ 1250 w 1626"/>
                    <a:gd name="T49" fmla="*/ 1688 h 3408"/>
                    <a:gd name="T50" fmla="*/ 1250 w 1626"/>
                    <a:gd name="T51" fmla="*/ 625 h 3408"/>
                    <a:gd name="T52" fmla="*/ 1313 w 1626"/>
                    <a:gd name="T53" fmla="*/ 563 h 3408"/>
                    <a:gd name="T54" fmla="*/ 1344 w 1626"/>
                    <a:gd name="T55" fmla="*/ 625 h 3408"/>
                    <a:gd name="T56" fmla="*/ 1344 w 1626"/>
                    <a:gd name="T57" fmla="*/ 1500 h 3408"/>
                    <a:gd name="T58" fmla="*/ 1469 w 1626"/>
                    <a:gd name="T59" fmla="*/ 1625 h 3408"/>
                    <a:gd name="T60" fmla="*/ 1625 w 1626"/>
                    <a:gd name="T61" fmla="*/ 1500 h 3408"/>
                    <a:gd name="T62" fmla="*/ 1625 w 1626"/>
                    <a:gd name="T63" fmla="*/ 407 h 3408"/>
                    <a:gd name="T64" fmla="*/ 1250 w 1626"/>
                    <a:gd name="T65" fmla="*/ 0 h 3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26" h="3408">
                      <a:moveTo>
                        <a:pt x="1250" y="0"/>
                      </a:moveTo>
                      <a:lnTo>
                        <a:pt x="1250" y="0"/>
                      </a:lnTo>
                      <a:cubicBezTo>
                        <a:pt x="375" y="0"/>
                        <a:pt x="375" y="0"/>
                        <a:pt x="375" y="0"/>
                      </a:cubicBezTo>
                      <a:cubicBezTo>
                        <a:pt x="125" y="0"/>
                        <a:pt x="0" y="157"/>
                        <a:pt x="0" y="407"/>
                      </a:cubicBezTo>
                      <a:cubicBezTo>
                        <a:pt x="0" y="1500"/>
                        <a:pt x="0" y="1500"/>
                        <a:pt x="0" y="1500"/>
                      </a:cubicBezTo>
                      <a:cubicBezTo>
                        <a:pt x="0" y="1563"/>
                        <a:pt x="94" y="1625"/>
                        <a:pt x="156" y="1625"/>
                      </a:cubicBezTo>
                      <a:cubicBezTo>
                        <a:pt x="219" y="1625"/>
                        <a:pt x="281" y="1563"/>
                        <a:pt x="281" y="1500"/>
                      </a:cubicBezTo>
                      <a:cubicBezTo>
                        <a:pt x="281" y="1500"/>
                        <a:pt x="281" y="719"/>
                        <a:pt x="281" y="625"/>
                      </a:cubicBezTo>
                      <a:cubicBezTo>
                        <a:pt x="281" y="594"/>
                        <a:pt x="313" y="563"/>
                        <a:pt x="313" y="563"/>
                      </a:cubicBezTo>
                      <a:cubicBezTo>
                        <a:pt x="344" y="563"/>
                        <a:pt x="375" y="594"/>
                        <a:pt x="375" y="625"/>
                      </a:cubicBezTo>
                      <a:cubicBezTo>
                        <a:pt x="375" y="719"/>
                        <a:pt x="375" y="1375"/>
                        <a:pt x="375" y="1688"/>
                      </a:cubicBezTo>
                      <a:cubicBezTo>
                        <a:pt x="375" y="1875"/>
                        <a:pt x="375" y="1875"/>
                        <a:pt x="375" y="1875"/>
                      </a:cubicBezTo>
                      <a:cubicBezTo>
                        <a:pt x="375" y="3188"/>
                        <a:pt x="375" y="3188"/>
                        <a:pt x="375" y="3188"/>
                      </a:cubicBezTo>
                      <a:cubicBezTo>
                        <a:pt x="375" y="3282"/>
                        <a:pt x="469" y="3407"/>
                        <a:pt x="563" y="3407"/>
                      </a:cubicBezTo>
                      <a:lnTo>
                        <a:pt x="563" y="3407"/>
                      </a:lnTo>
                      <a:cubicBezTo>
                        <a:pt x="688" y="3407"/>
                        <a:pt x="719" y="3282"/>
                        <a:pt x="719" y="3188"/>
                      </a:cubicBezTo>
                      <a:cubicBezTo>
                        <a:pt x="719" y="3188"/>
                        <a:pt x="719" y="1969"/>
                        <a:pt x="719" y="1875"/>
                      </a:cubicBezTo>
                      <a:cubicBezTo>
                        <a:pt x="719" y="1844"/>
                        <a:pt x="781" y="1813"/>
                        <a:pt x="813" y="1813"/>
                      </a:cubicBezTo>
                      <a:cubicBezTo>
                        <a:pt x="875" y="1813"/>
                        <a:pt x="906" y="1844"/>
                        <a:pt x="906" y="1875"/>
                      </a:cubicBezTo>
                      <a:cubicBezTo>
                        <a:pt x="906" y="1969"/>
                        <a:pt x="906" y="3188"/>
                        <a:pt x="906" y="3188"/>
                      </a:cubicBezTo>
                      <a:cubicBezTo>
                        <a:pt x="906" y="3282"/>
                        <a:pt x="969" y="3407"/>
                        <a:pt x="1062" y="3407"/>
                      </a:cubicBezTo>
                      <a:lnTo>
                        <a:pt x="1062" y="3407"/>
                      </a:lnTo>
                      <a:cubicBezTo>
                        <a:pt x="1156" y="3407"/>
                        <a:pt x="1250" y="3282"/>
                        <a:pt x="1250" y="3188"/>
                      </a:cubicBezTo>
                      <a:cubicBezTo>
                        <a:pt x="1250" y="1875"/>
                        <a:pt x="1250" y="1875"/>
                        <a:pt x="1250" y="1875"/>
                      </a:cubicBezTo>
                      <a:cubicBezTo>
                        <a:pt x="1250" y="1688"/>
                        <a:pt x="1250" y="1688"/>
                        <a:pt x="1250" y="1688"/>
                      </a:cubicBezTo>
                      <a:cubicBezTo>
                        <a:pt x="1250" y="1375"/>
                        <a:pt x="1250" y="719"/>
                        <a:pt x="1250" y="625"/>
                      </a:cubicBezTo>
                      <a:cubicBezTo>
                        <a:pt x="1250" y="594"/>
                        <a:pt x="1281" y="563"/>
                        <a:pt x="1313" y="563"/>
                      </a:cubicBezTo>
                      <a:cubicBezTo>
                        <a:pt x="1313" y="563"/>
                        <a:pt x="1344" y="594"/>
                        <a:pt x="1344" y="625"/>
                      </a:cubicBezTo>
                      <a:cubicBezTo>
                        <a:pt x="1344" y="719"/>
                        <a:pt x="1344" y="1500"/>
                        <a:pt x="1344" y="1500"/>
                      </a:cubicBezTo>
                      <a:cubicBezTo>
                        <a:pt x="1344" y="1563"/>
                        <a:pt x="1406" y="1625"/>
                        <a:pt x="1469" y="1625"/>
                      </a:cubicBezTo>
                      <a:cubicBezTo>
                        <a:pt x="1563" y="1625"/>
                        <a:pt x="1625" y="1563"/>
                        <a:pt x="1625" y="1500"/>
                      </a:cubicBezTo>
                      <a:cubicBezTo>
                        <a:pt x="1625" y="407"/>
                        <a:pt x="1625" y="407"/>
                        <a:pt x="1625" y="407"/>
                      </a:cubicBezTo>
                      <a:cubicBezTo>
                        <a:pt x="1625" y="157"/>
                        <a:pt x="1500" y="0"/>
                        <a:pt x="125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922" name="Freeform 2"/>
                <p:cNvSpPr>
                  <a:spLocks noChangeArrowheads="1"/>
                </p:cNvSpPr>
                <p:nvPr/>
              </p:nvSpPr>
              <p:spPr bwMode="auto">
                <a:xfrm>
                  <a:off x="1185863" y="1212850"/>
                  <a:ext cx="225425" cy="225425"/>
                </a:xfrm>
                <a:custGeom>
                  <a:avLst/>
                  <a:gdLst>
                    <a:gd name="T0" fmla="*/ 313 w 626"/>
                    <a:gd name="T1" fmla="*/ 0 h 626"/>
                    <a:gd name="T2" fmla="*/ 313 w 626"/>
                    <a:gd name="T3" fmla="*/ 0 h 626"/>
                    <a:gd name="T4" fmla="*/ 0 w 626"/>
                    <a:gd name="T5" fmla="*/ 312 h 626"/>
                    <a:gd name="T6" fmla="*/ 313 w 626"/>
                    <a:gd name="T7" fmla="*/ 625 h 626"/>
                    <a:gd name="T8" fmla="*/ 625 w 626"/>
                    <a:gd name="T9" fmla="*/ 312 h 626"/>
                    <a:gd name="T10" fmla="*/ 313 w 626"/>
                    <a:gd name="T11" fmla="*/ 0 h 626"/>
                  </a:gdLst>
                  <a:ahLst/>
                  <a:cxnLst>
                    <a:cxn ang="0">
                      <a:pos x="T0" y="T1"/>
                    </a:cxn>
                    <a:cxn ang="0">
                      <a:pos x="T2" y="T3"/>
                    </a:cxn>
                    <a:cxn ang="0">
                      <a:pos x="T4" y="T5"/>
                    </a:cxn>
                    <a:cxn ang="0">
                      <a:pos x="T6" y="T7"/>
                    </a:cxn>
                    <a:cxn ang="0">
                      <a:pos x="T8" y="T9"/>
                    </a:cxn>
                    <a:cxn ang="0">
                      <a:pos x="T10" y="T11"/>
                    </a:cxn>
                  </a:cxnLst>
                  <a:rect l="0" t="0" r="r" b="b"/>
                  <a:pathLst>
                    <a:path w="626" h="626">
                      <a:moveTo>
                        <a:pt x="313" y="0"/>
                      </a:moveTo>
                      <a:lnTo>
                        <a:pt x="313" y="0"/>
                      </a:lnTo>
                      <a:cubicBezTo>
                        <a:pt x="156" y="0"/>
                        <a:pt x="0" y="156"/>
                        <a:pt x="0" y="312"/>
                      </a:cubicBezTo>
                      <a:cubicBezTo>
                        <a:pt x="0" y="500"/>
                        <a:pt x="156" y="625"/>
                        <a:pt x="313" y="625"/>
                      </a:cubicBezTo>
                      <a:cubicBezTo>
                        <a:pt x="500" y="625"/>
                        <a:pt x="625" y="500"/>
                        <a:pt x="625" y="312"/>
                      </a:cubicBezTo>
                      <a:cubicBezTo>
                        <a:pt x="625" y="156"/>
                        <a:pt x="500" y="0"/>
                        <a:pt x="313"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897" name="Group 896"/>
              <p:cNvGrpSpPr/>
              <p:nvPr/>
            </p:nvGrpSpPr>
            <p:grpSpPr>
              <a:xfrm>
                <a:off x="3885190" y="4050616"/>
                <a:ext cx="607828" cy="1588347"/>
                <a:chOff x="1006475" y="1212850"/>
                <a:chExt cx="585788" cy="1530350"/>
              </a:xfrm>
              <a:grpFill/>
            </p:grpSpPr>
            <p:sp>
              <p:nvSpPr>
                <p:cNvPr id="919" name="Freeform 1"/>
                <p:cNvSpPr>
                  <a:spLocks noChangeArrowheads="1"/>
                </p:cNvSpPr>
                <p:nvPr/>
              </p:nvSpPr>
              <p:spPr bwMode="auto">
                <a:xfrm>
                  <a:off x="1006475" y="1516063"/>
                  <a:ext cx="585788" cy="1227137"/>
                </a:xfrm>
                <a:custGeom>
                  <a:avLst/>
                  <a:gdLst>
                    <a:gd name="T0" fmla="*/ 1250 w 1626"/>
                    <a:gd name="T1" fmla="*/ 0 h 3408"/>
                    <a:gd name="T2" fmla="*/ 1250 w 1626"/>
                    <a:gd name="T3" fmla="*/ 0 h 3408"/>
                    <a:gd name="T4" fmla="*/ 375 w 1626"/>
                    <a:gd name="T5" fmla="*/ 0 h 3408"/>
                    <a:gd name="T6" fmla="*/ 0 w 1626"/>
                    <a:gd name="T7" fmla="*/ 407 h 3408"/>
                    <a:gd name="T8" fmla="*/ 0 w 1626"/>
                    <a:gd name="T9" fmla="*/ 1500 h 3408"/>
                    <a:gd name="T10" fmla="*/ 156 w 1626"/>
                    <a:gd name="T11" fmla="*/ 1625 h 3408"/>
                    <a:gd name="T12" fmla="*/ 281 w 1626"/>
                    <a:gd name="T13" fmla="*/ 1500 h 3408"/>
                    <a:gd name="T14" fmla="*/ 281 w 1626"/>
                    <a:gd name="T15" fmla="*/ 625 h 3408"/>
                    <a:gd name="T16" fmla="*/ 313 w 1626"/>
                    <a:gd name="T17" fmla="*/ 563 h 3408"/>
                    <a:gd name="T18" fmla="*/ 375 w 1626"/>
                    <a:gd name="T19" fmla="*/ 625 h 3408"/>
                    <a:gd name="T20" fmla="*/ 375 w 1626"/>
                    <a:gd name="T21" fmla="*/ 1688 h 3408"/>
                    <a:gd name="T22" fmla="*/ 375 w 1626"/>
                    <a:gd name="T23" fmla="*/ 1875 h 3408"/>
                    <a:gd name="T24" fmla="*/ 375 w 1626"/>
                    <a:gd name="T25" fmla="*/ 3188 h 3408"/>
                    <a:gd name="T26" fmla="*/ 563 w 1626"/>
                    <a:gd name="T27" fmla="*/ 3407 h 3408"/>
                    <a:gd name="T28" fmla="*/ 563 w 1626"/>
                    <a:gd name="T29" fmla="*/ 3407 h 3408"/>
                    <a:gd name="T30" fmla="*/ 719 w 1626"/>
                    <a:gd name="T31" fmla="*/ 3188 h 3408"/>
                    <a:gd name="T32" fmla="*/ 719 w 1626"/>
                    <a:gd name="T33" fmla="*/ 1875 h 3408"/>
                    <a:gd name="T34" fmla="*/ 813 w 1626"/>
                    <a:gd name="T35" fmla="*/ 1813 h 3408"/>
                    <a:gd name="T36" fmla="*/ 906 w 1626"/>
                    <a:gd name="T37" fmla="*/ 1875 h 3408"/>
                    <a:gd name="T38" fmla="*/ 906 w 1626"/>
                    <a:gd name="T39" fmla="*/ 3188 h 3408"/>
                    <a:gd name="T40" fmla="*/ 1062 w 1626"/>
                    <a:gd name="T41" fmla="*/ 3407 h 3408"/>
                    <a:gd name="T42" fmla="*/ 1062 w 1626"/>
                    <a:gd name="T43" fmla="*/ 3407 h 3408"/>
                    <a:gd name="T44" fmla="*/ 1250 w 1626"/>
                    <a:gd name="T45" fmla="*/ 3188 h 3408"/>
                    <a:gd name="T46" fmla="*/ 1250 w 1626"/>
                    <a:gd name="T47" fmla="*/ 1875 h 3408"/>
                    <a:gd name="T48" fmla="*/ 1250 w 1626"/>
                    <a:gd name="T49" fmla="*/ 1688 h 3408"/>
                    <a:gd name="T50" fmla="*/ 1250 w 1626"/>
                    <a:gd name="T51" fmla="*/ 625 h 3408"/>
                    <a:gd name="T52" fmla="*/ 1313 w 1626"/>
                    <a:gd name="T53" fmla="*/ 563 h 3408"/>
                    <a:gd name="T54" fmla="*/ 1344 w 1626"/>
                    <a:gd name="T55" fmla="*/ 625 h 3408"/>
                    <a:gd name="T56" fmla="*/ 1344 w 1626"/>
                    <a:gd name="T57" fmla="*/ 1500 h 3408"/>
                    <a:gd name="T58" fmla="*/ 1469 w 1626"/>
                    <a:gd name="T59" fmla="*/ 1625 h 3408"/>
                    <a:gd name="T60" fmla="*/ 1625 w 1626"/>
                    <a:gd name="T61" fmla="*/ 1500 h 3408"/>
                    <a:gd name="T62" fmla="*/ 1625 w 1626"/>
                    <a:gd name="T63" fmla="*/ 407 h 3408"/>
                    <a:gd name="T64" fmla="*/ 1250 w 1626"/>
                    <a:gd name="T65" fmla="*/ 0 h 3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26" h="3408">
                      <a:moveTo>
                        <a:pt x="1250" y="0"/>
                      </a:moveTo>
                      <a:lnTo>
                        <a:pt x="1250" y="0"/>
                      </a:lnTo>
                      <a:cubicBezTo>
                        <a:pt x="375" y="0"/>
                        <a:pt x="375" y="0"/>
                        <a:pt x="375" y="0"/>
                      </a:cubicBezTo>
                      <a:cubicBezTo>
                        <a:pt x="125" y="0"/>
                        <a:pt x="0" y="157"/>
                        <a:pt x="0" y="407"/>
                      </a:cubicBezTo>
                      <a:cubicBezTo>
                        <a:pt x="0" y="1500"/>
                        <a:pt x="0" y="1500"/>
                        <a:pt x="0" y="1500"/>
                      </a:cubicBezTo>
                      <a:cubicBezTo>
                        <a:pt x="0" y="1563"/>
                        <a:pt x="94" y="1625"/>
                        <a:pt x="156" y="1625"/>
                      </a:cubicBezTo>
                      <a:cubicBezTo>
                        <a:pt x="219" y="1625"/>
                        <a:pt x="281" y="1563"/>
                        <a:pt x="281" y="1500"/>
                      </a:cubicBezTo>
                      <a:cubicBezTo>
                        <a:pt x="281" y="1500"/>
                        <a:pt x="281" y="719"/>
                        <a:pt x="281" y="625"/>
                      </a:cubicBezTo>
                      <a:cubicBezTo>
                        <a:pt x="281" y="594"/>
                        <a:pt x="313" y="563"/>
                        <a:pt x="313" y="563"/>
                      </a:cubicBezTo>
                      <a:cubicBezTo>
                        <a:pt x="344" y="563"/>
                        <a:pt x="375" y="594"/>
                        <a:pt x="375" y="625"/>
                      </a:cubicBezTo>
                      <a:cubicBezTo>
                        <a:pt x="375" y="719"/>
                        <a:pt x="375" y="1375"/>
                        <a:pt x="375" y="1688"/>
                      </a:cubicBezTo>
                      <a:cubicBezTo>
                        <a:pt x="375" y="1875"/>
                        <a:pt x="375" y="1875"/>
                        <a:pt x="375" y="1875"/>
                      </a:cubicBezTo>
                      <a:cubicBezTo>
                        <a:pt x="375" y="3188"/>
                        <a:pt x="375" y="3188"/>
                        <a:pt x="375" y="3188"/>
                      </a:cubicBezTo>
                      <a:cubicBezTo>
                        <a:pt x="375" y="3282"/>
                        <a:pt x="469" y="3407"/>
                        <a:pt x="563" y="3407"/>
                      </a:cubicBezTo>
                      <a:lnTo>
                        <a:pt x="563" y="3407"/>
                      </a:lnTo>
                      <a:cubicBezTo>
                        <a:pt x="688" y="3407"/>
                        <a:pt x="719" y="3282"/>
                        <a:pt x="719" y="3188"/>
                      </a:cubicBezTo>
                      <a:cubicBezTo>
                        <a:pt x="719" y="3188"/>
                        <a:pt x="719" y="1969"/>
                        <a:pt x="719" y="1875"/>
                      </a:cubicBezTo>
                      <a:cubicBezTo>
                        <a:pt x="719" y="1844"/>
                        <a:pt x="781" y="1813"/>
                        <a:pt x="813" y="1813"/>
                      </a:cubicBezTo>
                      <a:cubicBezTo>
                        <a:pt x="875" y="1813"/>
                        <a:pt x="906" y="1844"/>
                        <a:pt x="906" y="1875"/>
                      </a:cubicBezTo>
                      <a:cubicBezTo>
                        <a:pt x="906" y="1969"/>
                        <a:pt x="906" y="3188"/>
                        <a:pt x="906" y="3188"/>
                      </a:cubicBezTo>
                      <a:cubicBezTo>
                        <a:pt x="906" y="3282"/>
                        <a:pt x="969" y="3407"/>
                        <a:pt x="1062" y="3407"/>
                      </a:cubicBezTo>
                      <a:lnTo>
                        <a:pt x="1062" y="3407"/>
                      </a:lnTo>
                      <a:cubicBezTo>
                        <a:pt x="1156" y="3407"/>
                        <a:pt x="1250" y="3282"/>
                        <a:pt x="1250" y="3188"/>
                      </a:cubicBezTo>
                      <a:cubicBezTo>
                        <a:pt x="1250" y="1875"/>
                        <a:pt x="1250" y="1875"/>
                        <a:pt x="1250" y="1875"/>
                      </a:cubicBezTo>
                      <a:cubicBezTo>
                        <a:pt x="1250" y="1688"/>
                        <a:pt x="1250" y="1688"/>
                        <a:pt x="1250" y="1688"/>
                      </a:cubicBezTo>
                      <a:cubicBezTo>
                        <a:pt x="1250" y="1375"/>
                        <a:pt x="1250" y="719"/>
                        <a:pt x="1250" y="625"/>
                      </a:cubicBezTo>
                      <a:cubicBezTo>
                        <a:pt x="1250" y="594"/>
                        <a:pt x="1281" y="563"/>
                        <a:pt x="1313" y="563"/>
                      </a:cubicBezTo>
                      <a:cubicBezTo>
                        <a:pt x="1313" y="563"/>
                        <a:pt x="1344" y="594"/>
                        <a:pt x="1344" y="625"/>
                      </a:cubicBezTo>
                      <a:cubicBezTo>
                        <a:pt x="1344" y="719"/>
                        <a:pt x="1344" y="1500"/>
                        <a:pt x="1344" y="1500"/>
                      </a:cubicBezTo>
                      <a:cubicBezTo>
                        <a:pt x="1344" y="1563"/>
                        <a:pt x="1406" y="1625"/>
                        <a:pt x="1469" y="1625"/>
                      </a:cubicBezTo>
                      <a:cubicBezTo>
                        <a:pt x="1563" y="1625"/>
                        <a:pt x="1625" y="1563"/>
                        <a:pt x="1625" y="1500"/>
                      </a:cubicBezTo>
                      <a:cubicBezTo>
                        <a:pt x="1625" y="407"/>
                        <a:pt x="1625" y="407"/>
                        <a:pt x="1625" y="407"/>
                      </a:cubicBezTo>
                      <a:cubicBezTo>
                        <a:pt x="1625" y="157"/>
                        <a:pt x="1500" y="0"/>
                        <a:pt x="125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920" name="Freeform 2"/>
                <p:cNvSpPr>
                  <a:spLocks noChangeArrowheads="1"/>
                </p:cNvSpPr>
                <p:nvPr/>
              </p:nvSpPr>
              <p:spPr bwMode="auto">
                <a:xfrm>
                  <a:off x="1185863" y="1212850"/>
                  <a:ext cx="225425" cy="225425"/>
                </a:xfrm>
                <a:custGeom>
                  <a:avLst/>
                  <a:gdLst>
                    <a:gd name="T0" fmla="*/ 313 w 626"/>
                    <a:gd name="T1" fmla="*/ 0 h 626"/>
                    <a:gd name="T2" fmla="*/ 313 w 626"/>
                    <a:gd name="T3" fmla="*/ 0 h 626"/>
                    <a:gd name="T4" fmla="*/ 0 w 626"/>
                    <a:gd name="T5" fmla="*/ 312 h 626"/>
                    <a:gd name="T6" fmla="*/ 313 w 626"/>
                    <a:gd name="T7" fmla="*/ 625 h 626"/>
                    <a:gd name="T8" fmla="*/ 625 w 626"/>
                    <a:gd name="T9" fmla="*/ 312 h 626"/>
                    <a:gd name="T10" fmla="*/ 313 w 626"/>
                    <a:gd name="T11" fmla="*/ 0 h 626"/>
                  </a:gdLst>
                  <a:ahLst/>
                  <a:cxnLst>
                    <a:cxn ang="0">
                      <a:pos x="T0" y="T1"/>
                    </a:cxn>
                    <a:cxn ang="0">
                      <a:pos x="T2" y="T3"/>
                    </a:cxn>
                    <a:cxn ang="0">
                      <a:pos x="T4" y="T5"/>
                    </a:cxn>
                    <a:cxn ang="0">
                      <a:pos x="T6" y="T7"/>
                    </a:cxn>
                    <a:cxn ang="0">
                      <a:pos x="T8" y="T9"/>
                    </a:cxn>
                    <a:cxn ang="0">
                      <a:pos x="T10" y="T11"/>
                    </a:cxn>
                  </a:cxnLst>
                  <a:rect l="0" t="0" r="r" b="b"/>
                  <a:pathLst>
                    <a:path w="626" h="626">
                      <a:moveTo>
                        <a:pt x="313" y="0"/>
                      </a:moveTo>
                      <a:lnTo>
                        <a:pt x="313" y="0"/>
                      </a:lnTo>
                      <a:cubicBezTo>
                        <a:pt x="156" y="0"/>
                        <a:pt x="0" y="156"/>
                        <a:pt x="0" y="312"/>
                      </a:cubicBezTo>
                      <a:cubicBezTo>
                        <a:pt x="0" y="500"/>
                        <a:pt x="156" y="625"/>
                        <a:pt x="313" y="625"/>
                      </a:cubicBezTo>
                      <a:cubicBezTo>
                        <a:pt x="500" y="625"/>
                        <a:pt x="625" y="500"/>
                        <a:pt x="625" y="312"/>
                      </a:cubicBezTo>
                      <a:cubicBezTo>
                        <a:pt x="625" y="156"/>
                        <a:pt x="500" y="0"/>
                        <a:pt x="313"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898" name="Group 897"/>
              <p:cNvGrpSpPr/>
              <p:nvPr/>
            </p:nvGrpSpPr>
            <p:grpSpPr>
              <a:xfrm>
                <a:off x="4576255" y="4050616"/>
                <a:ext cx="607828" cy="1588347"/>
                <a:chOff x="1006475" y="1212850"/>
                <a:chExt cx="585788" cy="1530350"/>
              </a:xfrm>
              <a:grpFill/>
            </p:grpSpPr>
            <p:sp>
              <p:nvSpPr>
                <p:cNvPr id="917" name="Freeform 1"/>
                <p:cNvSpPr>
                  <a:spLocks noChangeArrowheads="1"/>
                </p:cNvSpPr>
                <p:nvPr/>
              </p:nvSpPr>
              <p:spPr bwMode="auto">
                <a:xfrm>
                  <a:off x="1006475" y="1516063"/>
                  <a:ext cx="585788" cy="1227137"/>
                </a:xfrm>
                <a:custGeom>
                  <a:avLst/>
                  <a:gdLst>
                    <a:gd name="T0" fmla="*/ 1250 w 1626"/>
                    <a:gd name="T1" fmla="*/ 0 h 3408"/>
                    <a:gd name="T2" fmla="*/ 1250 w 1626"/>
                    <a:gd name="T3" fmla="*/ 0 h 3408"/>
                    <a:gd name="T4" fmla="*/ 375 w 1626"/>
                    <a:gd name="T5" fmla="*/ 0 h 3408"/>
                    <a:gd name="T6" fmla="*/ 0 w 1626"/>
                    <a:gd name="T7" fmla="*/ 407 h 3408"/>
                    <a:gd name="T8" fmla="*/ 0 w 1626"/>
                    <a:gd name="T9" fmla="*/ 1500 h 3408"/>
                    <a:gd name="T10" fmla="*/ 156 w 1626"/>
                    <a:gd name="T11" fmla="*/ 1625 h 3408"/>
                    <a:gd name="T12" fmla="*/ 281 w 1626"/>
                    <a:gd name="T13" fmla="*/ 1500 h 3408"/>
                    <a:gd name="T14" fmla="*/ 281 w 1626"/>
                    <a:gd name="T15" fmla="*/ 625 h 3408"/>
                    <a:gd name="T16" fmla="*/ 313 w 1626"/>
                    <a:gd name="T17" fmla="*/ 563 h 3408"/>
                    <a:gd name="T18" fmla="*/ 375 w 1626"/>
                    <a:gd name="T19" fmla="*/ 625 h 3408"/>
                    <a:gd name="T20" fmla="*/ 375 w 1626"/>
                    <a:gd name="T21" fmla="*/ 1688 h 3408"/>
                    <a:gd name="T22" fmla="*/ 375 w 1626"/>
                    <a:gd name="T23" fmla="*/ 1875 h 3408"/>
                    <a:gd name="T24" fmla="*/ 375 w 1626"/>
                    <a:gd name="T25" fmla="*/ 3188 h 3408"/>
                    <a:gd name="T26" fmla="*/ 563 w 1626"/>
                    <a:gd name="T27" fmla="*/ 3407 h 3408"/>
                    <a:gd name="T28" fmla="*/ 563 w 1626"/>
                    <a:gd name="T29" fmla="*/ 3407 h 3408"/>
                    <a:gd name="T30" fmla="*/ 719 w 1626"/>
                    <a:gd name="T31" fmla="*/ 3188 h 3408"/>
                    <a:gd name="T32" fmla="*/ 719 w 1626"/>
                    <a:gd name="T33" fmla="*/ 1875 h 3408"/>
                    <a:gd name="T34" fmla="*/ 813 w 1626"/>
                    <a:gd name="T35" fmla="*/ 1813 h 3408"/>
                    <a:gd name="T36" fmla="*/ 906 w 1626"/>
                    <a:gd name="T37" fmla="*/ 1875 h 3408"/>
                    <a:gd name="T38" fmla="*/ 906 w 1626"/>
                    <a:gd name="T39" fmla="*/ 3188 h 3408"/>
                    <a:gd name="T40" fmla="*/ 1062 w 1626"/>
                    <a:gd name="T41" fmla="*/ 3407 h 3408"/>
                    <a:gd name="T42" fmla="*/ 1062 w 1626"/>
                    <a:gd name="T43" fmla="*/ 3407 h 3408"/>
                    <a:gd name="T44" fmla="*/ 1250 w 1626"/>
                    <a:gd name="T45" fmla="*/ 3188 h 3408"/>
                    <a:gd name="T46" fmla="*/ 1250 w 1626"/>
                    <a:gd name="T47" fmla="*/ 1875 h 3408"/>
                    <a:gd name="T48" fmla="*/ 1250 w 1626"/>
                    <a:gd name="T49" fmla="*/ 1688 h 3408"/>
                    <a:gd name="T50" fmla="*/ 1250 w 1626"/>
                    <a:gd name="T51" fmla="*/ 625 h 3408"/>
                    <a:gd name="T52" fmla="*/ 1313 w 1626"/>
                    <a:gd name="T53" fmla="*/ 563 h 3408"/>
                    <a:gd name="T54" fmla="*/ 1344 w 1626"/>
                    <a:gd name="T55" fmla="*/ 625 h 3408"/>
                    <a:gd name="T56" fmla="*/ 1344 w 1626"/>
                    <a:gd name="T57" fmla="*/ 1500 h 3408"/>
                    <a:gd name="T58" fmla="*/ 1469 w 1626"/>
                    <a:gd name="T59" fmla="*/ 1625 h 3408"/>
                    <a:gd name="T60" fmla="*/ 1625 w 1626"/>
                    <a:gd name="T61" fmla="*/ 1500 h 3408"/>
                    <a:gd name="T62" fmla="*/ 1625 w 1626"/>
                    <a:gd name="T63" fmla="*/ 407 h 3408"/>
                    <a:gd name="T64" fmla="*/ 1250 w 1626"/>
                    <a:gd name="T65" fmla="*/ 0 h 3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26" h="3408">
                      <a:moveTo>
                        <a:pt x="1250" y="0"/>
                      </a:moveTo>
                      <a:lnTo>
                        <a:pt x="1250" y="0"/>
                      </a:lnTo>
                      <a:cubicBezTo>
                        <a:pt x="375" y="0"/>
                        <a:pt x="375" y="0"/>
                        <a:pt x="375" y="0"/>
                      </a:cubicBezTo>
                      <a:cubicBezTo>
                        <a:pt x="125" y="0"/>
                        <a:pt x="0" y="157"/>
                        <a:pt x="0" y="407"/>
                      </a:cubicBezTo>
                      <a:cubicBezTo>
                        <a:pt x="0" y="1500"/>
                        <a:pt x="0" y="1500"/>
                        <a:pt x="0" y="1500"/>
                      </a:cubicBezTo>
                      <a:cubicBezTo>
                        <a:pt x="0" y="1563"/>
                        <a:pt x="94" y="1625"/>
                        <a:pt x="156" y="1625"/>
                      </a:cubicBezTo>
                      <a:cubicBezTo>
                        <a:pt x="219" y="1625"/>
                        <a:pt x="281" y="1563"/>
                        <a:pt x="281" y="1500"/>
                      </a:cubicBezTo>
                      <a:cubicBezTo>
                        <a:pt x="281" y="1500"/>
                        <a:pt x="281" y="719"/>
                        <a:pt x="281" y="625"/>
                      </a:cubicBezTo>
                      <a:cubicBezTo>
                        <a:pt x="281" y="594"/>
                        <a:pt x="313" y="563"/>
                        <a:pt x="313" y="563"/>
                      </a:cubicBezTo>
                      <a:cubicBezTo>
                        <a:pt x="344" y="563"/>
                        <a:pt x="375" y="594"/>
                        <a:pt x="375" y="625"/>
                      </a:cubicBezTo>
                      <a:cubicBezTo>
                        <a:pt x="375" y="719"/>
                        <a:pt x="375" y="1375"/>
                        <a:pt x="375" y="1688"/>
                      </a:cubicBezTo>
                      <a:cubicBezTo>
                        <a:pt x="375" y="1875"/>
                        <a:pt x="375" y="1875"/>
                        <a:pt x="375" y="1875"/>
                      </a:cubicBezTo>
                      <a:cubicBezTo>
                        <a:pt x="375" y="3188"/>
                        <a:pt x="375" y="3188"/>
                        <a:pt x="375" y="3188"/>
                      </a:cubicBezTo>
                      <a:cubicBezTo>
                        <a:pt x="375" y="3282"/>
                        <a:pt x="469" y="3407"/>
                        <a:pt x="563" y="3407"/>
                      </a:cubicBezTo>
                      <a:lnTo>
                        <a:pt x="563" y="3407"/>
                      </a:lnTo>
                      <a:cubicBezTo>
                        <a:pt x="688" y="3407"/>
                        <a:pt x="719" y="3282"/>
                        <a:pt x="719" y="3188"/>
                      </a:cubicBezTo>
                      <a:cubicBezTo>
                        <a:pt x="719" y="3188"/>
                        <a:pt x="719" y="1969"/>
                        <a:pt x="719" y="1875"/>
                      </a:cubicBezTo>
                      <a:cubicBezTo>
                        <a:pt x="719" y="1844"/>
                        <a:pt x="781" y="1813"/>
                        <a:pt x="813" y="1813"/>
                      </a:cubicBezTo>
                      <a:cubicBezTo>
                        <a:pt x="875" y="1813"/>
                        <a:pt x="906" y="1844"/>
                        <a:pt x="906" y="1875"/>
                      </a:cubicBezTo>
                      <a:cubicBezTo>
                        <a:pt x="906" y="1969"/>
                        <a:pt x="906" y="3188"/>
                        <a:pt x="906" y="3188"/>
                      </a:cubicBezTo>
                      <a:cubicBezTo>
                        <a:pt x="906" y="3282"/>
                        <a:pt x="969" y="3407"/>
                        <a:pt x="1062" y="3407"/>
                      </a:cubicBezTo>
                      <a:lnTo>
                        <a:pt x="1062" y="3407"/>
                      </a:lnTo>
                      <a:cubicBezTo>
                        <a:pt x="1156" y="3407"/>
                        <a:pt x="1250" y="3282"/>
                        <a:pt x="1250" y="3188"/>
                      </a:cubicBezTo>
                      <a:cubicBezTo>
                        <a:pt x="1250" y="1875"/>
                        <a:pt x="1250" y="1875"/>
                        <a:pt x="1250" y="1875"/>
                      </a:cubicBezTo>
                      <a:cubicBezTo>
                        <a:pt x="1250" y="1688"/>
                        <a:pt x="1250" y="1688"/>
                        <a:pt x="1250" y="1688"/>
                      </a:cubicBezTo>
                      <a:cubicBezTo>
                        <a:pt x="1250" y="1375"/>
                        <a:pt x="1250" y="719"/>
                        <a:pt x="1250" y="625"/>
                      </a:cubicBezTo>
                      <a:cubicBezTo>
                        <a:pt x="1250" y="594"/>
                        <a:pt x="1281" y="563"/>
                        <a:pt x="1313" y="563"/>
                      </a:cubicBezTo>
                      <a:cubicBezTo>
                        <a:pt x="1313" y="563"/>
                        <a:pt x="1344" y="594"/>
                        <a:pt x="1344" y="625"/>
                      </a:cubicBezTo>
                      <a:cubicBezTo>
                        <a:pt x="1344" y="719"/>
                        <a:pt x="1344" y="1500"/>
                        <a:pt x="1344" y="1500"/>
                      </a:cubicBezTo>
                      <a:cubicBezTo>
                        <a:pt x="1344" y="1563"/>
                        <a:pt x="1406" y="1625"/>
                        <a:pt x="1469" y="1625"/>
                      </a:cubicBezTo>
                      <a:cubicBezTo>
                        <a:pt x="1563" y="1625"/>
                        <a:pt x="1625" y="1563"/>
                        <a:pt x="1625" y="1500"/>
                      </a:cubicBezTo>
                      <a:cubicBezTo>
                        <a:pt x="1625" y="407"/>
                        <a:pt x="1625" y="407"/>
                        <a:pt x="1625" y="407"/>
                      </a:cubicBezTo>
                      <a:cubicBezTo>
                        <a:pt x="1625" y="157"/>
                        <a:pt x="1500" y="0"/>
                        <a:pt x="125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918" name="Freeform 2"/>
                <p:cNvSpPr>
                  <a:spLocks noChangeArrowheads="1"/>
                </p:cNvSpPr>
                <p:nvPr/>
              </p:nvSpPr>
              <p:spPr bwMode="auto">
                <a:xfrm>
                  <a:off x="1185863" y="1212850"/>
                  <a:ext cx="225425" cy="225425"/>
                </a:xfrm>
                <a:custGeom>
                  <a:avLst/>
                  <a:gdLst>
                    <a:gd name="T0" fmla="*/ 313 w 626"/>
                    <a:gd name="T1" fmla="*/ 0 h 626"/>
                    <a:gd name="T2" fmla="*/ 313 w 626"/>
                    <a:gd name="T3" fmla="*/ 0 h 626"/>
                    <a:gd name="T4" fmla="*/ 0 w 626"/>
                    <a:gd name="T5" fmla="*/ 312 h 626"/>
                    <a:gd name="T6" fmla="*/ 313 w 626"/>
                    <a:gd name="T7" fmla="*/ 625 h 626"/>
                    <a:gd name="T8" fmla="*/ 625 w 626"/>
                    <a:gd name="T9" fmla="*/ 312 h 626"/>
                    <a:gd name="T10" fmla="*/ 313 w 626"/>
                    <a:gd name="T11" fmla="*/ 0 h 626"/>
                  </a:gdLst>
                  <a:ahLst/>
                  <a:cxnLst>
                    <a:cxn ang="0">
                      <a:pos x="T0" y="T1"/>
                    </a:cxn>
                    <a:cxn ang="0">
                      <a:pos x="T2" y="T3"/>
                    </a:cxn>
                    <a:cxn ang="0">
                      <a:pos x="T4" y="T5"/>
                    </a:cxn>
                    <a:cxn ang="0">
                      <a:pos x="T6" y="T7"/>
                    </a:cxn>
                    <a:cxn ang="0">
                      <a:pos x="T8" y="T9"/>
                    </a:cxn>
                    <a:cxn ang="0">
                      <a:pos x="T10" y="T11"/>
                    </a:cxn>
                  </a:cxnLst>
                  <a:rect l="0" t="0" r="r" b="b"/>
                  <a:pathLst>
                    <a:path w="626" h="626">
                      <a:moveTo>
                        <a:pt x="313" y="0"/>
                      </a:moveTo>
                      <a:lnTo>
                        <a:pt x="313" y="0"/>
                      </a:lnTo>
                      <a:cubicBezTo>
                        <a:pt x="156" y="0"/>
                        <a:pt x="0" y="156"/>
                        <a:pt x="0" y="312"/>
                      </a:cubicBezTo>
                      <a:cubicBezTo>
                        <a:pt x="0" y="500"/>
                        <a:pt x="156" y="625"/>
                        <a:pt x="313" y="625"/>
                      </a:cubicBezTo>
                      <a:cubicBezTo>
                        <a:pt x="500" y="625"/>
                        <a:pt x="625" y="500"/>
                        <a:pt x="625" y="312"/>
                      </a:cubicBezTo>
                      <a:cubicBezTo>
                        <a:pt x="625" y="156"/>
                        <a:pt x="500" y="0"/>
                        <a:pt x="313"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899" name="Group 898"/>
              <p:cNvGrpSpPr/>
              <p:nvPr/>
            </p:nvGrpSpPr>
            <p:grpSpPr>
              <a:xfrm>
                <a:off x="5265539" y="4016752"/>
                <a:ext cx="607828" cy="1588347"/>
                <a:chOff x="1006475" y="1212850"/>
                <a:chExt cx="585788" cy="1530350"/>
              </a:xfrm>
              <a:grpFill/>
            </p:grpSpPr>
            <p:sp>
              <p:nvSpPr>
                <p:cNvPr id="915" name="Freeform 1"/>
                <p:cNvSpPr>
                  <a:spLocks noChangeArrowheads="1"/>
                </p:cNvSpPr>
                <p:nvPr/>
              </p:nvSpPr>
              <p:spPr bwMode="auto">
                <a:xfrm>
                  <a:off x="1006475" y="1516063"/>
                  <a:ext cx="585788" cy="1227137"/>
                </a:xfrm>
                <a:custGeom>
                  <a:avLst/>
                  <a:gdLst>
                    <a:gd name="T0" fmla="*/ 1250 w 1626"/>
                    <a:gd name="T1" fmla="*/ 0 h 3408"/>
                    <a:gd name="T2" fmla="*/ 1250 w 1626"/>
                    <a:gd name="T3" fmla="*/ 0 h 3408"/>
                    <a:gd name="T4" fmla="*/ 375 w 1626"/>
                    <a:gd name="T5" fmla="*/ 0 h 3408"/>
                    <a:gd name="T6" fmla="*/ 0 w 1626"/>
                    <a:gd name="T7" fmla="*/ 407 h 3408"/>
                    <a:gd name="T8" fmla="*/ 0 w 1626"/>
                    <a:gd name="T9" fmla="*/ 1500 h 3408"/>
                    <a:gd name="T10" fmla="*/ 156 w 1626"/>
                    <a:gd name="T11" fmla="*/ 1625 h 3408"/>
                    <a:gd name="T12" fmla="*/ 281 w 1626"/>
                    <a:gd name="T13" fmla="*/ 1500 h 3408"/>
                    <a:gd name="T14" fmla="*/ 281 w 1626"/>
                    <a:gd name="T15" fmla="*/ 625 h 3408"/>
                    <a:gd name="T16" fmla="*/ 313 w 1626"/>
                    <a:gd name="T17" fmla="*/ 563 h 3408"/>
                    <a:gd name="T18" fmla="*/ 375 w 1626"/>
                    <a:gd name="T19" fmla="*/ 625 h 3408"/>
                    <a:gd name="T20" fmla="*/ 375 w 1626"/>
                    <a:gd name="T21" fmla="*/ 1688 h 3408"/>
                    <a:gd name="T22" fmla="*/ 375 w 1626"/>
                    <a:gd name="T23" fmla="*/ 1875 h 3408"/>
                    <a:gd name="T24" fmla="*/ 375 w 1626"/>
                    <a:gd name="T25" fmla="*/ 3188 h 3408"/>
                    <a:gd name="T26" fmla="*/ 563 w 1626"/>
                    <a:gd name="T27" fmla="*/ 3407 h 3408"/>
                    <a:gd name="T28" fmla="*/ 563 w 1626"/>
                    <a:gd name="T29" fmla="*/ 3407 h 3408"/>
                    <a:gd name="T30" fmla="*/ 719 w 1626"/>
                    <a:gd name="T31" fmla="*/ 3188 h 3408"/>
                    <a:gd name="T32" fmla="*/ 719 w 1626"/>
                    <a:gd name="T33" fmla="*/ 1875 h 3408"/>
                    <a:gd name="T34" fmla="*/ 813 w 1626"/>
                    <a:gd name="T35" fmla="*/ 1813 h 3408"/>
                    <a:gd name="T36" fmla="*/ 906 w 1626"/>
                    <a:gd name="T37" fmla="*/ 1875 h 3408"/>
                    <a:gd name="T38" fmla="*/ 906 w 1626"/>
                    <a:gd name="T39" fmla="*/ 3188 h 3408"/>
                    <a:gd name="T40" fmla="*/ 1062 w 1626"/>
                    <a:gd name="T41" fmla="*/ 3407 h 3408"/>
                    <a:gd name="T42" fmla="*/ 1062 w 1626"/>
                    <a:gd name="T43" fmla="*/ 3407 h 3408"/>
                    <a:gd name="T44" fmla="*/ 1250 w 1626"/>
                    <a:gd name="T45" fmla="*/ 3188 h 3408"/>
                    <a:gd name="T46" fmla="*/ 1250 w 1626"/>
                    <a:gd name="T47" fmla="*/ 1875 h 3408"/>
                    <a:gd name="T48" fmla="*/ 1250 w 1626"/>
                    <a:gd name="T49" fmla="*/ 1688 h 3408"/>
                    <a:gd name="T50" fmla="*/ 1250 w 1626"/>
                    <a:gd name="T51" fmla="*/ 625 h 3408"/>
                    <a:gd name="T52" fmla="*/ 1313 w 1626"/>
                    <a:gd name="T53" fmla="*/ 563 h 3408"/>
                    <a:gd name="T54" fmla="*/ 1344 w 1626"/>
                    <a:gd name="T55" fmla="*/ 625 h 3408"/>
                    <a:gd name="T56" fmla="*/ 1344 w 1626"/>
                    <a:gd name="T57" fmla="*/ 1500 h 3408"/>
                    <a:gd name="T58" fmla="*/ 1469 w 1626"/>
                    <a:gd name="T59" fmla="*/ 1625 h 3408"/>
                    <a:gd name="T60" fmla="*/ 1625 w 1626"/>
                    <a:gd name="T61" fmla="*/ 1500 h 3408"/>
                    <a:gd name="T62" fmla="*/ 1625 w 1626"/>
                    <a:gd name="T63" fmla="*/ 407 h 3408"/>
                    <a:gd name="T64" fmla="*/ 1250 w 1626"/>
                    <a:gd name="T65" fmla="*/ 0 h 3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26" h="3408">
                      <a:moveTo>
                        <a:pt x="1250" y="0"/>
                      </a:moveTo>
                      <a:lnTo>
                        <a:pt x="1250" y="0"/>
                      </a:lnTo>
                      <a:cubicBezTo>
                        <a:pt x="375" y="0"/>
                        <a:pt x="375" y="0"/>
                        <a:pt x="375" y="0"/>
                      </a:cubicBezTo>
                      <a:cubicBezTo>
                        <a:pt x="125" y="0"/>
                        <a:pt x="0" y="157"/>
                        <a:pt x="0" y="407"/>
                      </a:cubicBezTo>
                      <a:cubicBezTo>
                        <a:pt x="0" y="1500"/>
                        <a:pt x="0" y="1500"/>
                        <a:pt x="0" y="1500"/>
                      </a:cubicBezTo>
                      <a:cubicBezTo>
                        <a:pt x="0" y="1563"/>
                        <a:pt x="94" y="1625"/>
                        <a:pt x="156" y="1625"/>
                      </a:cubicBezTo>
                      <a:cubicBezTo>
                        <a:pt x="219" y="1625"/>
                        <a:pt x="281" y="1563"/>
                        <a:pt x="281" y="1500"/>
                      </a:cubicBezTo>
                      <a:cubicBezTo>
                        <a:pt x="281" y="1500"/>
                        <a:pt x="281" y="719"/>
                        <a:pt x="281" y="625"/>
                      </a:cubicBezTo>
                      <a:cubicBezTo>
                        <a:pt x="281" y="594"/>
                        <a:pt x="313" y="563"/>
                        <a:pt x="313" y="563"/>
                      </a:cubicBezTo>
                      <a:cubicBezTo>
                        <a:pt x="344" y="563"/>
                        <a:pt x="375" y="594"/>
                        <a:pt x="375" y="625"/>
                      </a:cubicBezTo>
                      <a:cubicBezTo>
                        <a:pt x="375" y="719"/>
                        <a:pt x="375" y="1375"/>
                        <a:pt x="375" y="1688"/>
                      </a:cubicBezTo>
                      <a:cubicBezTo>
                        <a:pt x="375" y="1875"/>
                        <a:pt x="375" y="1875"/>
                        <a:pt x="375" y="1875"/>
                      </a:cubicBezTo>
                      <a:cubicBezTo>
                        <a:pt x="375" y="3188"/>
                        <a:pt x="375" y="3188"/>
                        <a:pt x="375" y="3188"/>
                      </a:cubicBezTo>
                      <a:cubicBezTo>
                        <a:pt x="375" y="3282"/>
                        <a:pt x="469" y="3407"/>
                        <a:pt x="563" y="3407"/>
                      </a:cubicBezTo>
                      <a:lnTo>
                        <a:pt x="563" y="3407"/>
                      </a:lnTo>
                      <a:cubicBezTo>
                        <a:pt x="688" y="3407"/>
                        <a:pt x="719" y="3282"/>
                        <a:pt x="719" y="3188"/>
                      </a:cubicBezTo>
                      <a:cubicBezTo>
                        <a:pt x="719" y="3188"/>
                        <a:pt x="719" y="1969"/>
                        <a:pt x="719" y="1875"/>
                      </a:cubicBezTo>
                      <a:cubicBezTo>
                        <a:pt x="719" y="1844"/>
                        <a:pt x="781" y="1813"/>
                        <a:pt x="813" y="1813"/>
                      </a:cubicBezTo>
                      <a:cubicBezTo>
                        <a:pt x="875" y="1813"/>
                        <a:pt x="906" y="1844"/>
                        <a:pt x="906" y="1875"/>
                      </a:cubicBezTo>
                      <a:cubicBezTo>
                        <a:pt x="906" y="1969"/>
                        <a:pt x="906" y="3188"/>
                        <a:pt x="906" y="3188"/>
                      </a:cubicBezTo>
                      <a:cubicBezTo>
                        <a:pt x="906" y="3282"/>
                        <a:pt x="969" y="3407"/>
                        <a:pt x="1062" y="3407"/>
                      </a:cubicBezTo>
                      <a:lnTo>
                        <a:pt x="1062" y="3407"/>
                      </a:lnTo>
                      <a:cubicBezTo>
                        <a:pt x="1156" y="3407"/>
                        <a:pt x="1250" y="3282"/>
                        <a:pt x="1250" y="3188"/>
                      </a:cubicBezTo>
                      <a:cubicBezTo>
                        <a:pt x="1250" y="1875"/>
                        <a:pt x="1250" y="1875"/>
                        <a:pt x="1250" y="1875"/>
                      </a:cubicBezTo>
                      <a:cubicBezTo>
                        <a:pt x="1250" y="1688"/>
                        <a:pt x="1250" y="1688"/>
                        <a:pt x="1250" y="1688"/>
                      </a:cubicBezTo>
                      <a:cubicBezTo>
                        <a:pt x="1250" y="1375"/>
                        <a:pt x="1250" y="719"/>
                        <a:pt x="1250" y="625"/>
                      </a:cubicBezTo>
                      <a:cubicBezTo>
                        <a:pt x="1250" y="594"/>
                        <a:pt x="1281" y="563"/>
                        <a:pt x="1313" y="563"/>
                      </a:cubicBezTo>
                      <a:cubicBezTo>
                        <a:pt x="1313" y="563"/>
                        <a:pt x="1344" y="594"/>
                        <a:pt x="1344" y="625"/>
                      </a:cubicBezTo>
                      <a:cubicBezTo>
                        <a:pt x="1344" y="719"/>
                        <a:pt x="1344" y="1500"/>
                        <a:pt x="1344" y="1500"/>
                      </a:cubicBezTo>
                      <a:cubicBezTo>
                        <a:pt x="1344" y="1563"/>
                        <a:pt x="1406" y="1625"/>
                        <a:pt x="1469" y="1625"/>
                      </a:cubicBezTo>
                      <a:cubicBezTo>
                        <a:pt x="1563" y="1625"/>
                        <a:pt x="1625" y="1563"/>
                        <a:pt x="1625" y="1500"/>
                      </a:cubicBezTo>
                      <a:cubicBezTo>
                        <a:pt x="1625" y="407"/>
                        <a:pt x="1625" y="407"/>
                        <a:pt x="1625" y="407"/>
                      </a:cubicBezTo>
                      <a:cubicBezTo>
                        <a:pt x="1625" y="157"/>
                        <a:pt x="1500" y="0"/>
                        <a:pt x="125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916" name="Freeform 2"/>
                <p:cNvSpPr>
                  <a:spLocks noChangeArrowheads="1"/>
                </p:cNvSpPr>
                <p:nvPr/>
              </p:nvSpPr>
              <p:spPr bwMode="auto">
                <a:xfrm>
                  <a:off x="1185863" y="1212850"/>
                  <a:ext cx="225425" cy="225425"/>
                </a:xfrm>
                <a:custGeom>
                  <a:avLst/>
                  <a:gdLst>
                    <a:gd name="T0" fmla="*/ 313 w 626"/>
                    <a:gd name="T1" fmla="*/ 0 h 626"/>
                    <a:gd name="T2" fmla="*/ 313 w 626"/>
                    <a:gd name="T3" fmla="*/ 0 h 626"/>
                    <a:gd name="T4" fmla="*/ 0 w 626"/>
                    <a:gd name="T5" fmla="*/ 312 h 626"/>
                    <a:gd name="T6" fmla="*/ 313 w 626"/>
                    <a:gd name="T7" fmla="*/ 625 h 626"/>
                    <a:gd name="T8" fmla="*/ 625 w 626"/>
                    <a:gd name="T9" fmla="*/ 312 h 626"/>
                    <a:gd name="T10" fmla="*/ 313 w 626"/>
                    <a:gd name="T11" fmla="*/ 0 h 626"/>
                  </a:gdLst>
                  <a:ahLst/>
                  <a:cxnLst>
                    <a:cxn ang="0">
                      <a:pos x="T0" y="T1"/>
                    </a:cxn>
                    <a:cxn ang="0">
                      <a:pos x="T2" y="T3"/>
                    </a:cxn>
                    <a:cxn ang="0">
                      <a:pos x="T4" y="T5"/>
                    </a:cxn>
                    <a:cxn ang="0">
                      <a:pos x="T6" y="T7"/>
                    </a:cxn>
                    <a:cxn ang="0">
                      <a:pos x="T8" y="T9"/>
                    </a:cxn>
                    <a:cxn ang="0">
                      <a:pos x="T10" y="T11"/>
                    </a:cxn>
                  </a:cxnLst>
                  <a:rect l="0" t="0" r="r" b="b"/>
                  <a:pathLst>
                    <a:path w="626" h="626">
                      <a:moveTo>
                        <a:pt x="313" y="0"/>
                      </a:moveTo>
                      <a:lnTo>
                        <a:pt x="313" y="0"/>
                      </a:lnTo>
                      <a:cubicBezTo>
                        <a:pt x="156" y="0"/>
                        <a:pt x="0" y="156"/>
                        <a:pt x="0" y="312"/>
                      </a:cubicBezTo>
                      <a:cubicBezTo>
                        <a:pt x="0" y="500"/>
                        <a:pt x="156" y="625"/>
                        <a:pt x="313" y="625"/>
                      </a:cubicBezTo>
                      <a:cubicBezTo>
                        <a:pt x="500" y="625"/>
                        <a:pt x="625" y="500"/>
                        <a:pt x="625" y="312"/>
                      </a:cubicBezTo>
                      <a:cubicBezTo>
                        <a:pt x="625" y="156"/>
                        <a:pt x="500" y="0"/>
                        <a:pt x="313"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900" name="Group 899"/>
              <p:cNvGrpSpPr/>
              <p:nvPr/>
            </p:nvGrpSpPr>
            <p:grpSpPr>
              <a:xfrm>
                <a:off x="5942296" y="4016751"/>
                <a:ext cx="607828" cy="1588349"/>
                <a:chOff x="2036726" y="1422731"/>
                <a:chExt cx="227995" cy="595631"/>
              </a:xfrm>
              <a:grpFill/>
            </p:grpSpPr>
            <p:sp>
              <p:nvSpPr>
                <p:cNvPr id="913" name="Freeform 1"/>
                <p:cNvSpPr>
                  <a:spLocks noChangeArrowheads="1"/>
                </p:cNvSpPr>
                <p:nvPr/>
              </p:nvSpPr>
              <p:spPr bwMode="auto">
                <a:xfrm>
                  <a:off x="2036726" y="1540746"/>
                  <a:ext cx="227995" cy="477616"/>
                </a:xfrm>
                <a:custGeom>
                  <a:avLst/>
                  <a:gdLst>
                    <a:gd name="T0" fmla="*/ 1250 w 1626"/>
                    <a:gd name="T1" fmla="*/ 0 h 3408"/>
                    <a:gd name="T2" fmla="*/ 1250 w 1626"/>
                    <a:gd name="T3" fmla="*/ 0 h 3408"/>
                    <a:gd name="T4" fmla="*/ 375 w 1626"/>
                    <a:gd name="T5" fmla="*/ 0 h 3408"/>
                    <a:gd name="T6" fmla="*/ 0 w 1626"/>
                    <a:gd name="T7" fmla="*/ 407 h 3408"/>
                    <a:gd name="T8" fmla="*/ 0 w 1626"/>
                    <a:gd name="T9" fmla="*/ 1500 h 3408"/>
                    <a:gd name="T10" fmla="*/ 156 w 1626"/>
                    <a:gd name="T11" fmla="*/ 1625 h 3408"/>
                    <a:gd name="T12" fmla="*/ 281 w 1626"/>
                    <a:gd name="T13" fmla="*/ 1500 h 3408"/>
                    <a:gd name="T14" fmla="*/ 281 w 1626"/>
                    <a:gd name="T15" fmla="*/ 625 h 3408"/>
                    <a:gd name="T16" fmla="*/ 313 w 1626"/>
                    <a:gd name="T17" fmla="*/ 563 h 3408"/>
                    <a:gd name="T18" fmla="*/ 375 w 1626"/>
                    <a:gd name="T19" fmla="*/ 625 h 3408"/>
                    <a:gd name="T20" fmla="*/ 375 w 1626"/>
                    <a:gd name="T21" fmla="*/ 1688 h 3408"/>
                    <a:gd name="T22" fmla="*/ 375 w 1626"/>
                    <a:gd name="T23" fmla="*/ 1875 h 3408"/>
                    <a:gd name="T24" fmla="*/ 375 w 1626"/>
                    <a:gd name="T25" fmla="*/ 3188 h 3408"/>
                    <a:gd name="T26" fmla="*/ 563 w 1626"/>
                    <a:gd name="T27" fmla="*/ 3407 h 3408"/>
                    <a:gd name="T28" fmla="*/ 563 w 1626"/>
                    <a:gd name="T29" fmla="*/ 3407 h 3408"/>
                    <a:gd name="T30" fmla="*/ 719 w 1626"/>
                    <a:gd name="T31" fmla="*/ 3188 h 3408"/>
                    <a:gd name="T32" fmla="*/ 719 w 1626"/>
                    <a:gd name="T33" fmla="*/ 1875 h 3408"/>
                    <a:gd name="T34" fmla="*/ 813 w 1626"/>
                    <a:gd name="T35" fmla="*/ 1813 h 3408"/>
                    <a:gd name="T36" fmla="*/ 906 w 1626"/>
                    <a:gd name="T37" fmla="*/ 1875 h 3408"/>
                    <a:gd name="T38" fmla="*/ 906 w 1626"/>
                    <a:gd name="T39" fmla="*/ 3188 h 3408"/>
                    <a:gd name="T40" fmla="*/ 1062 w 1626"/>
                    <a:gd name="T41" fmla="*/ 3407 h 3408"/>
                    <a:gd name="T42" fmla="*/ 1062 w 1626"/>
                    <a:gd name="T43" fmla="*/ 3407 h 3408"/>
                    <a:gd name="T44" fmla="*/ 1250 w 1626"/>
                    <a:gd name="T45" fmla="*/ 3188 h 3408"/>
                    <a:gd name="T46" fmla="*/ 1250 w 1626"/>
                    <a:gd name="T47" fmla="*/ 1875 h 3408"/>
                    <a:gd name="T48" fmla="*/ 1250 w 1626"/>
                    <a:gd name="T49" fmla="*/ 1688 h 3408"/>
                    <a:gd name="T50" fmla="*/ 1250 w 1626"/>
                    <a:gd name="T51" fmla="*/ 625 h 3408"/>
                    <a:gd name="T52" fmla="*/ 1313 w 1626"/>
                    <a:gd name="T53" fmla="*/ 563 h 3408"/>
                    <a:gd name="T54" fmla="*/ 1344 w 1626"/>
                    <a:gd name="T55" fmla="*/ 625 h 3408"/>
                    <a:gd name="T56" fmla="*/ 1344 w 1626"/>
                    <a:gd name="T57" fmla="*/ 1500 h 3408"/>
                    <a:gd name="T58" fmla="*/ 1469 w 1626"/>
                    <a:gd name="T59" fmla="*/ 1625 h 3408"/>
                    <a:gd name="T60" fmla="*/ 1625 w 1626"/>
                    <a:gd name="T61" fmla="*/ 1500 h 3408"/>
                    <a:gd name="T62" fmla="*/ 1625 w 1626"/>
                    <a:gd name="T63" fmla="*/ 407 h 3408"/>
                    <a:gd name="T64" fmla="*/ 1250 w 1626"/>
                    <a:gd name="T65" fmla="*/ 0 h 3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26" h="3408">
                      <a:moveTo>
                        <a:pt x="1250" y="0"/>
                      </a:moveTo>
                      <a:lnTo>
                        <a:pt x="1250" y="0"/>
                      </a:lnTo>
                      <a:cubicBezTo>
                        <a:pt x="375" y="0"/>
                        <a:pt x="375" y="0"/>
                        <a:pt x="375" y="0"/>
                      </a:cubicBezTo>
                      <a:cubicBezTo>
                        <a:pt x="125" y="0"/>
                        <a:pt x="0" y="157"/>
                        <a:pt x="0" y="407"/>
                      </a:cubicBezTo>
                      <a:cubicBezTo>
                        <a:pt x="0" y="1500"/>
                        <a:pt x="0" y="1500"/>
                        <a:pt x="0" y="1500"/>
                      </a:cubicBezTo>
                      <a:cubicBezTo>
                        <a:pt x="0" y="1563"/>
                        <a:pt x="94" y="1625"/>
                        <a:pt x="156" y="1625"/>
                      </a:cubicBezTo>
                      <a:cubicBezTo>
                        <a:pt x="219" y="1625"/>
                        <a:pt x="281" y="1563"/>
                        <a:pt x="281" y="1500"/>
                      </a:cubicBezTo>
                      <a:cubicBezTo>
                        <a:pt x="281" y="1500"/>
                        <a:pt x="281" y="719"/>
                        <a:pt x="281" y="625"/>
                      </a:cubicBezTo>
                      <a:cubicBezTo>
                        <a:pt x="281" y="594"/>
                        <a:pt x="313" y="563"/>
                        <a:pt x="313" y="563"/>
                      </a:cubicBezTo>
                      <a:cubicBezTo>
                        <a:pt x="344" y="563"/>
                        <a:pt x="375" y="594"/>
                        <a:pt x="375" y="625"/>
                      </a:cubicBezTo>
                      <a:cubicBezTo>
                        <a:pt x="375" y="719"/>
                        <a:pt x="375" y="1375"/>
                        <a:pt x="375" y="1688"/>
                      </a:cubicBezTo>
                      <a:cubicBezTo>
                        <a:pt x="375" y="1875"/>
                        <a:pt x="375" y="1875"/>
                        <a:pt x="375" y="1875"/>
                      </a:cubicBezTo>
                      <a:cubicBezTo>
                        <a:pt x="375" y="3188"/>
                        <a:pt x="375" y="3188"/>
                        <a:pt x="375" y="3188"/>
                      </a:cubicBezTo>
                      <a:cubicBezTo>
                        <a:pt x="375" y="3282"/>
                        <a:pt x="469" y="3407"/>
                        <a:pt x="563" y="3407"/>
                      </a:cubicBezTo>
                      <a:lnTo>
                        <a:pt x="563" y="3407"/>
                      </a:lnTo>
                      <a:cubicBezTo>
                        <a:pt x="688" y="3407"/>
                        <a:pt x="719" y="3282"/>
                        <a:pt x="719" y="3188"/>
                      </a:cubicBezTo>
                      <a:cubicBezTo>
                        <a:pt x="719" y="3188"/>
                        <a:pt x="719" y="1969"/>
                        <a:pt x="719" y="1875"/>
                      </a:cubicBezTo>
                      <a:cubicBezTo>
                        <a:pt x="719" y="1844"/>
                        <a:pt x="781" y="1813"/>
                        <a:pt x="813" y="1813"/>
                      </a:cubicBezTo>
                      <a:cubicBezTo>
                        <a:pt x="875" y="1813"/>
                        <a:pt x="906" y="1844"/>
                        <a:pt x="906" y="1875"/>
                      </a:cubicBezTo>
                      <a:cubicBezTo>
                        <a:pt x="906" y="1969"/>
                        <a:pt x="906" y="3188"/>
                        <a:pt x="906" y="3188"/>
                      </a:cubicBezTo>
                      <a:cubicBezTo>
                        <a:pt x="906" y="3282"/>
                        <a:pt x="969" y="3407"/>
                        <a:pt x="1062" y="3407"/>
                      </a:cubicBezTo>
                      <a:lnTo>
                        <a:pt x="1062" y="3407"/>
                      </a:lnTo>
                      <a:cubicBezTo>
                        <a:pt x="1156" y="3407"/>
                        <a:pt x="1250" y="3282"/>
                        <a:pt x="1250" y="3188"/>
                      </a:cubicBezTo>
                      <a:cubicBezTo>
                        <a:pt x="1250" y="1875"/>
                        <a:pt x="1250" y="1875"/>
                        <a:pt x="1250" y="1875"/>
                      </a:cubicBezTo>
                      <a:cubicBezTo>
                        <a:pt x="1250" y="1688"/>
                        <a:pt x="1250" y="1688"/>
                        <a:pt x="1250" y="1688"/>
                      </a:cubicBezTo>
                      <a:cubicBezTo>
                        <a:pt x="1250" y="1375"/>
                        <a:pt x="1250" y="719"/>
                        <a:pt x="1250" y="625"/>
                      </a:cubicBezTo>
                      <a:cubicBezTo>
                        <a:pt x="1250" y="594"/>
                        <a:pt x="1281" y="563"/>
                        <a:pt x="1313" y="563"/>
                      </a:cubicBezTo>
                      <a:cubicBezTo>
                        <a:pt x="1313" y="563"/>
                        <a:pt x="1344" y="594"/>
                        <a:pt x="1344" y="625"/>
                      </a:cubicBezTo>
                      <a:cubicBezTo>
                        <a:pt x="1344" y="719"/>
                        <a:pt x="1344" y="1500"/>
                        <a:pt x="1344" y="1500"/>
                      </a:cubicBezTo>
                      <a:cubicBezTo>
                        <a:pt x="1344" y="1563"/>
                        <a:pt x="1406" y="1625"/>
                        <a:pt x="1469" y="1625"/>
                      </a:cubicBezTo>
                      <a:cubicBezTo>
                        <a:pt x="1563" y="1625"/>
                        <a:pt x="1625" y="1563"/>
                        <a:pt x="1625" y="1500"/>
                      </a:cubicBezTo>
                      <a:cubicBezTo>
                        <a:pt x="1625" y="407"/>
                        <a:pt x="1625" y="407"/>
                        <a:pt x="1625" y="407"/>
                      </a:cubicBezTo>
                      <a:cubicBezTo>
                        <a:pt x="1625" y="157"/>
                        <a:pt x="1500" y="0"/>
                        <a:pt x="1250" y="0"/>
                      </a:cubicBezTo>
                    </a:path>
                  </a:pathLst>
                </a:custGeom>
                <a:grpFill/>
                <a:ln>
                  <a:noFill/>
                </a:ln>
                <a:effectLst/>
                <a:extLst/>
              </p:spPr>
              <p:txBody>
                <a:bodyPr wrap="none" lIns="91420" tIns="45709" rIns="91420" bIns="45709" anchor="ctr"/>
                <a:lstStyle/>
                <a:p>
                  <a:endParaRPr lang="en-US" dirty="0">
                    <a:latin typeface="Lato Light"/>
                  </a:endParaRPr>
                </a:p>
              </p:txBody>
            </p:sp>
            <p:sp>
              <p:nvSpPr>
                <p:cNvPr id="914" name="Freeform 2"/>
                <p:cNvSpPr>
                  <a:spLocks noChangeArrowheads="1"/>
                </p:cNvSpPr>
                <p:nvPr/>
              </p:nvSpPr>
              <p:spPr bwMode="auto">
                <a:xfrm>
                  <a:off x="2106538" y="1422731"/>
                  <a:ext cx="87738" cy="87738"/>
                </a:xfrm>
                <a:custGeom>
                  <a:avLst/>
                  <a:gdLst>
                    <a:gd name="T0" fmla="*/ 313 w 626"/>
                    <a:gd name="T1" fmla="*/ 0 h 626"/>
                    <a:gd name="T2" fmla="*/ 313 w 626"/>
                    <a:gd name="T3" fmla="*/ 0 h 626"/>
                    <a:gd name="T4" fmla="*/ 0 w 626"/>
                    <a:gd name="T5" fmla="*/ 312 h 626"/>
                    <a:gd name="T6" fmla="*/ 313 w 626"/>
                    <a:gd name="T7" fmla="*/ 625 h 626"/>
                    <a:gd name="T8" fmla="*/ 625 w 626"/>
                    <a:gd name="T9" fmla="*/ 312 h 626"/>
                    <a:gd name="T10" fmla="*/ 313 w 626"/>
                    <a:gd name="T11" fmla="*/ 0 h 626"/>
                  </a:gdLst>
                  <a:ahLst/>
                  <a:cxnLst>
                    <a:cxn ang="0">
                      <a:pos x="T0" y="T1"/>
                    </a:cxn>
                    <a:cxn ang="0">
                      <a:pos x="T2" y="T3"/>
                    </a:cxn>
                    <a:cxn ang="0">
                      <a:pos x="T4" y="T5"/>
                    </a:cxn>
                    <a:cxn ang="0">
                      <a:pos x="T6" y="T7"/>
                    </a:cxn>
                    <a:cxn ang="0">
                      <a:pos x="T8" y="T9"/>
                    </a:cxn>
                    <a:cxn ang="0">
                      <a:pos x="T10" y="T11"/>
                    </a:cxn>
                  </a:cxnLst>
                  <a:rect l="0" t="0" r="r" b="b"/>
                  <a:pathLst>
                    <a:path w="626" h="626">
                      <a:moveTo>
                        <a:pt x="313" y="0"/>
                      </a:moveTo>
                      <a:lnTo>
                        <a:pt x="313" y="0"/>
                      </a:lnTo>
                      <a:cubicBezTo>
                        <a:pt x="156" y="0"/>
                        <a:pt x="0" y="156"/>
                        <a:pt x="0" y="312"/>
                      </a:cubicBezTo>
                      <a:cubicBezTo>
                        <a:pt x="0" y="500"/>
                        <a:pt x="156" y="625"/>
                        <a:pt x="313" y="625"/>
                      </a:cubicBezTo>
                      <a:cubicBezTo>
                        <a:pt x="500" y="625"/>
                        <a:pt x="625" y="500"/>
                        <a:pt x="625" y="312"/>
                      </a:cubicBezTo>
                      <a:cubicBezTo>
                        <a:pt x="625" y="156"/>
                        <a:pt x="500" y="0"/>
                        <a:pt x="313" y="0"/>
                      </a:cubicBezTo>
                    </a:path>
                  </a:pathLst>
                </a:custGeom>
                <a:grpFill/>
                <a:ln>
                  <a:noFill/>
                </a:ln>
                <a:effectLst/>
                <a:extLst/>
              </p:spPr>
              <p:txBody>
                <a:bodyPr wrap="none" lIns="91420" tIns="45709" rIns="91420" bIns="45709" anchor="ctr"/>
                <a:lstStyle/>
                <a:p>
                  <a:endParaRPr lang="en-US" dirty="0">
                    <a:latin typeface="Lato Light"/>
                  </a:endParaRPr>
                </a:p>
              </p:txBody>
            </p:sp>
          </p:grpSp>
          <p:grpSp>
            <p:nvGrpSpPr>
              <p:cNvPr id="901" name="Group 900"/>
              <p:cNvGrpSpPr/>
              <p:nvPr/>
            </p:nvGrpSpPr>
            <p:grpSpPr>
              <a:xfrm>
                <a:off x="6613487" y="4016751"/>
                <a:ext cx="607828" cy="1588349"/>
                <a:chOff x="2288488" y="1422731"/>
                <a:chExt cx="227995" cy="595631"/>
              </a:xfrm>
              <a:grpFill/>
            </p:grpSpPr>
            <p:sp>
              <p:nvSpPr>
                <p:cNvPr id="911" name="Freeform 1"/>
                <p:cNvSpPr>
                  <a:spLocks noChangeArrowheads="1"/>
                </p:cNvSpPr>
                <p:nvPr/>
              </p:nvSpPr>
              <p:spPr bwMode="auto">
                <a:xfrm>
                  <a:off x="2288488" y="1540746"/>
                  <a:ext cx="227995" cy="477616"/>
                </a:xfrm>
                <a:custGeom>
                  <a:avLst/>
                  <a:gdLst>
                    <a:gd name="T0" fmla="*/ 1250 w 1626"/>
                    <a:gd name="T1" fmla="*/ 0 h 3408"/>
                    <a:gd name="T2" fmla="*/ 1250 w 1626"/>
                    <a:gd name="T3" fmla="*/ 0 h 3408"/>
                    <a:gd name="T4" fmla="*/ 375 w 1626"/>
                    <a:gd name="T5" fmla="*/ 0 h 3408"/>
                    <a:gd name="T6" fmla="*/ 0 w 1626"/>
                    <a:gd name="T7" fmla="*/ 407 h 3408"/>
                    <a:gd name="T8" fmla="*/ 0 w 1626"/>
                    <a:gd name="T9" fmla="*/ 1500 h 3408"/>
                    <a:gd name="T10" fmla="*/ 156 w 1626"/>
                    <a:gd name="T11" fmla="*/ 1625 h 3408"/>
                    <a:gd name="T12" fmla="*/ 281 w 1626"/>
                    <a:gd name="T13" fmla="*/ 1500 h 3408"/>
                    <a:gd name="T14" fmla="*/ 281 w 1626"/>
                    <a:gd name="T15" fmla="*/ 625 h 3408"/>
                    <a:gd name="T16" fmla="*/ 313 w 1626"/>
                    <a:gd name="T17" fmla="*/ 563 h 3408"/>
                    <a:gd name="T18" fmla="*/ 375 w 1626"/>
                    <a:gd name="T19" fmla="*/ 625 h 3408"/>
                    <a:gd name="T20" fmla="*/ 375 w 1626"/>
                    <a:gd name="T21" fmla="*/ 1688 h 3408"/>
                    <a:gd name="T22" fmla="*/ 375 w 1626"/>
                    <a:gd name="T23" fmla="*/ 1875 h 3408"/>
                    <a:gd name="T24" fmla="*/ 375 w 1626"/>
                    <a:gd name="T25" fmla="*/ 3188 h 3408"/>
                    <a:gd name="T26" fmla="*/ 563 w 1626"/>
                    <a:gd name="T27" fmla="*/ 3407 h 3408"/>
                    <a:gd name="T28" fmla="*/ 563 w 1626"/>
                    <a:gd name="T29" fmla="*/ 3407 h 3408"/>
                    <a:gd name="T30" fmla="*/ 719 w 1626"/>
                    <a:gd name="T31" fmla="*/ 3188 h 3408"/>
                    <a:gd name="T32" fmla="*/ 719 w 1626"/>
                    <a:gd name="T33" fmla="*/ 1875 h 3408"/>
                    <a:gd name="T34" fmla="*/ 813 w 1626"/>
                    <a:gd name="T35" fmla="*/ 1813 h 3408"/>
                    <a:gd name="T36" fmla="*/ 906 w 1626"/>
                    <a:gd name="T37" fmla="*/ 1875 h 3408"/>
                    <a:gd name="T38" fmla="*/ 906 w 1626"/>
                    <a:gd name="T39" fmla="*/ 3188 h 3408"/>
                    <a:gd name="T40" fmla="*/ 1062 w 1626"/>
                    <a:gd name="T41" fmla="*/ 3407 h 3408"/>
                    <a:gd name="T42" fmla="*/ 1062 w 1626"/>
                    <a:gd name="T43" fmla="*/ 3407 h 3408"/>
                    <a:gd name="T44" fmla="*/ 1250 w 1626"/>
                    <a:gd name="T45" fmla="*/ 3188 h 3408"/>
                    <a:gd name="T46" fmla="*/ 1250 w 1626"/>
                    <a:gd name="T47" fmla="*/ 1875 h 3408"/>
                    <a:gd name="T48" fmla="*/ 1250 w 1626"/>
                    <a:gd name="T49" fmla="*/ 1688 h 3408"/>
                    <a:gd name="T50" fmla="*/ 1250 w 1626"/>
                    <a:gd name="T51" fmla="*/ 625 h 3408"/>
                    <a:gd name="T52" fmla="*/ 1313 w 1626"/>
                    <a:gd name="T53" fmla="*/ 563 h 3408"/>
                    <a:gd name="T54" fmla="*/ 1344 w 1626"/>
                    <a:gd name="T55" fmla="*/ 625 h 3408"/>
                    <a:gd name="T56" fmla="*/ 1344 w 1626"/>
                    <a:gd name="T57" fmla="*/ 1500 h 3408"/>
                    <a:gd name="T58" fmla="*/ 1469 w 1626"/>
                    <a:gd name="T59" fmla="*/ 1625 h 3408"/>
                    <a:gd name="T60" fmla="*/ 1625 w 1626"/>
                    <a:gd name="T61" fmla="*/ 1500 h 3408"/>
                    <a:gd name="T62" fmla="*/ 1625 w 1626"/>
                    <a:gd name="T63" fmla="*/ 407 h 3408"/>
                    <a:gd name="T64" fmla="*/ 1250 w 1626"/>
                    <a:gd name="T65" fmla="*/ 0 h 3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26" h="3408">
                      <a:moveTo>
                        <a:pt x="1250" y="0"/>
                      </a:moveTo>
                      <a:lnTo>
                        <a:pt x="1250" y="0"/>
                      </a:lnTo>
                      <a:cubicBezTo>
                        <a:pt x="375" y="0"/>
                        <a:pt x="375" y="0"/>
                        <a:pt x="375" y="0"/>
                      </a:cubicBezTo>
                      <a:cubicBezTo>
                        <a:pt x="125" y="0"/>
                        <a:pt x="0" y="157"/>
                        <a:pt x="0" y="407"/>
                      </a:cubicBezTo>
                      <a:cubicBezTo>
                        <a:pt x="0" y="1500"/>
                        <a:pt x="0" y="1500"/>
                        <a:pt x="0" y="1500"/>
                      </a:cubicBezTo>
                      <a:cubicBezTo>
                        <a:pt x="0" y="1563"/>
                        <a:pt x="94" y="1625"/>
                        <a:pt x="156" y="1625"/>
                      </a:cubicBezTo>
                      <a:cubicBezTo>
                        <a:pt x="219" y="1625"/>
                        <a:pt x="281" y="1563"/>
                        <a:pt x="281" y="1500"/>
                      </a:cubicBezTo>
                      <a:cubicBezTo>
                        <a:pt x="281" y="1500"/>
                        <a:pt x="281" y="719"/>
                        <a:pt x="281" y="625"/>
                      </a:cubicBezTo>
                      <a:cubicBezTo>
                        <a:pt x="281" y="594"/>
                        <a:pt x="313" y="563"/>
                        <a:pt x="313" y="563"/>
                      </a:cubicBezTo>
                      <a:cubicBezTo>
                        <a:pt x="344" y="563"/>
                        <a:pt x="375" y="594"/>
                        <a:pt x="375" y="625"/>
                      </a:cubicBezTo>
                      <a:cubicBezTo>
                        <a:pt x="375" y="719"/>
                        <a:pt x="375" y="1375"/>
                        <a:pt x="375" y="1688"/>
                      </a:cubicBezTo>
                      <a:cubicBezTo>
                        <a:pt x="375" y="1875"/>
                        <a:pt x="375" y="1875"/>
                        <a:pt x="375" y="1875"/>
                      </a:cubicBezTo>
                      <a:cubicBezTo>
                        <a:pt x="375" y="3188"/>
                        <a:pt x="375" y="3188"/>
                        <a:pt x="375" y="3188"/>
                      </a:cubicBezTo>
                      <a:cubicBezTo>
                        <a:pt x="375" y="3282"/>
                        <a:pt x="469" y="3407"/>
                        <a:pt x="563" y="3407"/>
                      </a:cubicBezTo>
                      <a:lnTo>
                        <a:pt x="563" y="3407"/>
                      </a:lnTo>
                      <a:cubicBezTo>
                        <a:pt x="688" y="3407"/>
                        <a:pt x="719" y="3282"/>
                        <a:pt x="719" y="3188"/>
                      </a:cubicBezTo>
                      <a:cubicBezTo>
                        <a:pt x="719" y="3188"/>
                        <a:pt x="719" y="1969"/>
                        <a:pt x="719" y="1875"/>
                      </a:cubicBezTo>
                      <a:cubicBezTo>
                        <a:pt x="719" y="1844"/>
                        <a:pt x="781" y="1813"/>
                        <a:pt x="813" y="1813"/>
                      </a:cubicBezTo>
                      <a:cubicBezTo>
                        <a:pt x="875" y="1813"/>
                        <a:pt x="906" y="1844"/>
                        <a:pt x="906" y="1875"/>
                      </a:cubicBezTo>
                      <a:cubicBezTo>
                        <a:pt x="906" y="1969"/>
                        <a:pt x="906" y="3188"/>
                        <a:pt x="906" y="3188"/>
                      </a:cubicBezTo>
                      <a:cubicBezTo>
                        <a:pt x="906" y="3282"/>
                        <a:pt x="969" y="3407"/>
                        <a:pt x="1062" y="3407"/>
                      </a:cubicBezTo>
                      <a:lnTo>
                        <a:pt x="1062" y="3407"/>
                      </a:lnTo>
                      <a:cubicBezTo>
                        <a:pt x="1156" y="3407"/>
                        <a:pt x="1250" y="3282"/>
                        <a:pt x="1250" y="3188"/>
                      </a:cubicBezTo>
                      <a:cubicBezTo>
                        <a:pt x="1250" y="1875"/>
                        <a:pt x="1250" y="1875"/>
                        <a:pt x="1250" y="1875"/>
                      </a:cubicBezTo>
                      <a:cubicBezTo>
                        <a:pt x="1250" y="1688"/>
                        <a:pt x="1250" y="1688"/>
                        <a:pt x="1250" y="1688"/>
                      </a:cubicBezTo>
                      <a:cubicBezTo>
                        <a:pt x="1250" y="1375"/>
                        <a:pt x="1250" y="719"/>
                        <a:pt x="1250" y="625"/>
                      </a:cubicBezTo>
                      <a:cubicBezTo>
                        <a:pt x="1250" y="594"/>
                        <a:pt x="1281" y="563"/>
                        <a:pt x="1313" y="563"/>
                      </a:cubicBezTo>
                      <a:cubicBezTo>
                        <a:pt x="1313" y="563"/>
                        <a:pt x="1344" y="594"/>
                        <a:pt x="1344" y="625"/>
                      </a:cubicBezTo>
                      <a:cubicBezTo>
                        <a:pt x="1344" y="719"/>
                        <a:pt x="1344" y="1500"/>
                        <a:pt x="1344" y="1500"/>
                      </a:cubicBezTo>
                      <a:cubicBezTo>
                        <a:pt x="1344" y="1563"/>
                        <a:pt x="1406" y="1625"/>
                        <a:pt x="1469" y="1625"/>
                      </a:cubicBezTo>
                      <a:cubicBezTo>
                        <a:pt x="1563" y="1625"/>
                        <a:pt x="1625" y="1563"/>
                        <a:pt x="1625" y="1500"/>
                      </a:cubicBezTo>
                      <a:cubicBezTo>
                        <a:pt x="1625" y="407"/>
                        <a:pt x="1625" y="407"/>
                        <a:pt x="1625" y="407"/>
                      </a:cubicBezTo>
                      <a:cubicBezTo>
                        <a:pt x="1625" y="157"/>
                        <a:pt x="1500" y="0"/>
                        <a:pt x="1250" y="0"/>
                      </a:cubicBezTo>
                    </a:path>
                  </a:pathLst>
                </a:custGeom>
                <a:grpFill/>
                <a:ln>
                  <a:noFill/>
                </a:ln>
                <a:effectLst/>
                <a:extLst/>
              </p:spPr>
              <p:txBody>
                <a:bodyPr wrap="none" lIns="91420" tIns="45709" rIns="91420" bIns="45709" anchor="ctr"/>
                <a:lstStyle/>
                <a:p>
                  <a:endParaRPr lang="en-US" dirty="0">
                    <a:latin typeface="Lato Light"/>
                  </a:endParaRPr>
                </a:p>
              </p:txBody>
            </p:sp>
            <p:sp>
              <p:nvSpPr>
                <p:cNvPr id="912" name="Freeform 2"/>
                <p:cNvSpPr>
                  <a:spLocks noChangeArrowheads="1"/>
                </p:cNvSpPr>
                <p:nvPr/>
              </p:nvSpPr>
              <p:spPr bwMode="auto">
                <a:xfrm>
                  <a:off x="2358300" y="1422731"/>
                  <a:ext cx="87738" cy="87738"/>
                </a:xfrm>
                <a:custGeom>
                  <a:avLst/>
                  <a:gdLst>
                    <a:gd name="T0" fmla="*/ 313 w 626"/>
                    <a:gd name="T1" fmla="*/ 0 h 626"/>
                    <a:gd name="T2" fmla="*/ 313 w 626"/>
                    <a:gd name="T3" fmla="*/ 0 h 626"/>
                    <a:gd name="T4" fmla="*/ 0 w 626"/>
                    <a:gd name="T5" fmla="*/ 312 h 626"/>
                    <a:gd name="T6" fmla="*/ 313 w 626"/>
                    <a:gd name="T7" fmla="*/ 625 h 626"/>
                    <a:gd name="T8" fmla="*/ 625 w 626"/>
                    <a:gd name="T9" fmla="*/ 312 h 626"/>
                    <a:gd name="T10" fmla="*/ 313 w 626"/>
                    <a:gd name="T11" fmla="*/ 0 h 626"/>
                  </a:gdLst>
                  <a:ahLst/>
                  <a:cxnLst>
                    <a:cxn ang="0">
                      <a:pos x="T0" y="T1"/>
                    </a:cxn>
                    <a:cxn ang="0">
                      <a:pos x="T2" y="T3"/>
                    </a:cxn>
                    <a:cxn ang="0">
                      <a:pos x="T4" y="T5"/>
                    </a:cxn>
                    <a:cxn ang="0">
                      <a:pos x="T6" y="T7"/>
                    </a:cxn>
                    <a:cxn ang="0">
                      <a:pos x="T8" y="T9"/>
                    </a:cxn>
                    <a:cxn ang="0">
                      <a:pos x="T10" y="T11"/>
                    </a:cxn>
                  </a:cxnLst>
                  <a:rect l="0" t="0" r="r" b="b"/>
                  <a:pathLst>
                    <a:path w="626" h="626">
                      <a:moveTo>
                        <a:pt x="313" y="0"/>
                      </a:moveTo>
                      <a:lnTo>
                        <a:pt x="313" y="0"/>
                      </a:lnTo>
                      <a:cubicBezTo>
                        <a:pt x="156" y="0"/>
                        <a:pt x="0" y="156"/>
                        <a:pt x="0" y="312"/>
                      </a:cubicBezTo>
                      <a:cubicBezTo>
                        <a:pt x="0" y="500"/>
                        <a:pt x="156" y="625"/>
                        <a:pt x="313" y="625"/>
                      </a:cubicBezTo>
                      <a:cubicBezTo>
                        <a:pt x="500" y="625"/>
                        <a:pt x="625" y="500"/>
                        <a:pt x="625" y="312"/>
                      </a:cubicBezTo>
                      <a:cubicBezTo>
                        <a:pt x="625" y="156"/>
                        <a:pt x="500" y="0"/>
                        <a:pt x="313" y="0"/>
                      </a:cubicBezTo>
                    </a:path>
                  </a:pathLst>
                </a:custGeom>
                <a:grpFill/>
                <a:ln>
                  <a:noFill/>
                </a:ln>
                <a:effectLst/>
                <a:extLst/>
              </p:spPr>
              <p:txBody>
                <a:bodyPr wrap="none" lIns="91420" tIns="45709" rIns="91420" bIns="45709" anchor="ctr"/>
                <a:lstStyle/>
                <a:p>
                  <a:endParaRPr lang="en-US" dirty="0">
                    <a:latin typeface="Lato Light"/>
                  </a:endParaRPr>
                </a:p>
              </p:txBody>
            </p:sp>
          </p:grpSp>
          <p:grpSp>
            <p:nvGrpSpPr>
              <p:cNvPr id="902" name="Group 901"/>
              <p:cNvGrpSpPr/>
              <p:nvPr/>
            </p:nvGrpSpPr>
            <p:grpSpPr>
              <a:xfrm>
                <a:off x="7312052" y="4016752"/>
                <a:ext cx="607828" cy="1588347"/>
                <a:chOff x="1006475" y="1212850"/>
                <a:chExt cx="585788" cy="1530350"/>
              </a:xfrm>
              <a:grpFill/>
            </p:grpSpPr>
            <p:sp>
              <p:nvSpPr>
                <p:cNvPr id="909" name="Freeform 1"/>
                <p:cNvSpPr>
                  <a:spLocks noChangeArrowheads="1"/>
                </p:cNvSpPr>
                <p:nvPr/>
              </p:nvSpPr>
              <p:spPr bwMode="auto">
                <a:xfrm>
                  <a:off x="1006475" y="1516063"/>
                  <a:ext cx="585788" cy="1227137"/>
                </a:xfrm>
                <a:custGeom>
                  <a:avLst/>
                  <a:gdLst>
                    <a:gd name="T0" fmla="*/ 1250 w 1626"/>
                    <a:gd name="T1" fmla="*/ 0 h 3408"/>
                    <a:gd name="T2" fmla="*/ 1250 w 1626"/>
                    <a:gd name="T3" fmla="*/ 0 h 3408"/>
                    <a:gd name="T4" fmla="*/ 375 w 1626"/>
                    <a:gd name="T5" fmla="*/ 0 h 3408"/>
                    <a:gd name="T6" fmla="*/ 0 w 1626"/>
                    <a:gd name="T7" fmla="*/ 407 h 3408"/>
                    <a:gd name="T8" fmla="*/ 0 w 1626"/>
                    <a:gd name="T9" fmla="*/ 1500 h 3408"/>
                    <a:gd name="T10" fmla="*/ 156 w 1626"/>
                    <a:gd name="T11" fmla="*/ 1625 h 3408"/>
                    <a:gd name="T12" fmla="*/ 281 w 1626"/>
                    <a:gd name="T13" fmla="*/ 1500 h 3408"/>
                    <a:gd name="T14" fmla="*/ 281 w 1626"/>
                    <a:gd name="T15" fmla="*/ 625 h 3408"/>
                    <a:gd name="T16" fmla="*/ 313 w 1626"/>
                    <a:gd name="T17" fmla="*/ 563 h 3408"/>
                    <a:gd name="T18" fmla="*/ 375 w 1626"/>
                    <a:gd name="T19" fmla="*/ 625 h 3408"/>
                    <a:gd name="T20" fmla="*/ 375 w 1626"/>
                    <a:gd name="T21" fmla="*/ 1688 h 3408"/>
                    <a:gd name="T22" fmla="*/ 375 w 1626"/>
                    <a:gd name="T23" fmla="*/ 1875 h 3408"/>
                    <a:gd name="T24" fmla="*/ 375 w 1626"/>
                    <a:gd name="T25" fmla="*/ 3188 h 3408"/>
                    <a:gd name="T26" fmla="*/ 563 w 1626"/>
                    <a:gd name="T27" fmla="*/ 3407 h 3408"/>
                    <a:gd name="T28" fmla="*/ 563 w 1626"/>
                    <a:gd name="T29" fmla="*/ 3407 h 3408"/>
                    <a:gd name="T30" fmla="*/ 719 w 1626"/>
                    <a:gd name="T31" fmla="*/ 3188 h 3408"/>
                    <a:gd name="T32" fmla="*/ 719 w 1626"/>
                    <a:gd name="T33" fmla="*/ 1875 h 3408"/>
                    <a:gd name="T34" fmla="*/ 813 w 1626"/>
                    <a:gd name="T35" fmla="*/ 1813 h 3408"/>
                    <a:gd name="T36" fmla="*/ 906 w 1626"/>
                    <a:gd name="T37" fmla="*/ 1875 h 3408"/>
                    <a:gd name="T38" fmla="*/ 906 w 1626"/>
                    <a:gd name="T39" fmla="*/ 3188 h 3408"/>
                    <a:gd name="T40" fmla="*/ 1062 w 1626"/>
                    <a:gd name="T41" fmla="*/ 3407 h 3408"/>
                    <a:gd name="T42" fmla="*/ 1062 w 1626"/>
                    <a:gd name="T43" fmla="*/ 3407 h 3408"/>
                    <a:gd name="T44" fmla="*/ 1250 w 1626"/>
                    <a:gd name="T45" fmla="*/ 3188 h 3408"/>
                    <a:gd name="T46" fmla="*/ 1250 w 1626"/>
                    <a:gd name="T47" fmla="*/ 1875 h 3408"/>
                    <a:gd name="T48" fmla="*/ 1250 w 1626"/>
                    <a:gd name="T49" fmla="*/ 1688 h 3408"/>
                    <a:gd name="T50" fmla="*/ 1250 w 1626"/>
                    <a:gd name="T51" fmla="*/ 625 h 3408"/>
                    <a:gd name="T52" fmla="*/ 1313 w 1626"/>
                    <a:gd name="T53" fmla="*/ 563 h 3408"/>
                    <a:gd name="T54" fmla="*/ 1344 w 1626"/>
                    <a:gd name="T55" fmla="*/ 625 h 3408"/>
                    <a:gd name="T56" fmla="*/ 1344 w 1626"/>
                    <a:gd name="T57" fmla="*/ 1500 h 3408"/>
                    <a:gd name="T58" fmla="*/ 1469 w 1626"/>
                    <a:gd name="T59" fmla="*/ 1625 h 3408"/>
                    <a:gd name="T60" fmla="*/ 1625 w 1626"/>
                    <a:gd name="T61" fmla="*/ 1500 h 3408"/>
                    <a:gd name="T62" fmla="*/ 1625 w 1626"/>
                    <a:gd name="T63" fmla="*/ 407 h 3408"/>
                    <a:gd name="T64" fmla="*/ 1250 w 1626"/>
                    <a:gd name="T65" fmla="*/ 0 h 3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26" h="3408">
                      <a:moveTo>
                        <a:pt x="1250" y="0"/>
                      </a:moveTo>
                      <a:lnTo>
                        <a:pt x="1250" y="0"/>
                      </a:lnTo>
                      <a:cubicBezTo>
                        <a:pt x="375" y="0"/>
                        <a:pt x="375" y="0"/>
                        <a:pt x="375" y="0"/>
                      </a:cubicBezTo>
                      <a:cubicBezTo>
                        <a:pt x="125" y="0"/>
                        <a:pt x="0" y="157"/>
                        <a:pt x="0" y="407"/>
                      </a:cubicBezTo>
                      <a:cubicBezTo>
                        <a:pt x="0" y="1500"/>
                        <a:pt x="0" y="1500"/>
                        <a:pt x="0" y="1500"/>
                      </a:cubicBezTo>
                      <a:cubicBezTo>
                        <a:pt x="0" y="1563"/>
                        <a:pt x="94" y="1625"/>
                        <a:pt x="156" y="1625"/>
                      </a:cubicBezTo>
                      <a:cubicBezTo>
                        <a:pt x="219" y="1625"/>
                        <a:pt x="281" y="1563"/>
                        <a:pt x="281" y="1500"/>
                      </a:cubicBezTo>
                      <a:cubicBezTo>
                        <a:pt x="281" y="1500"/>
                        <a:pt x="281" y="719"/>
                        <a:pt x="281" y="625"/>
                      </a:cubicBezTo>
                      <a:cubicBezTo>
                        <a:pt x="281" y="594"/>
                        <a:pt x="313" y="563"/>
                        <a:pt x="313" y="563"/>
                      </a:cubicBezTo>
                      <a:cubicBezTo>
                        <a:pt x="344" y="563"/>
                        <a:pt x="375" y="594"/>
                        <a:pt x="375" y="625"/>
                      </a:cubicBezTo>
                      <a:cubicBezTo>
                        <a:pt x="375" y="719"/>
                        <a:pt x="375" y="1375"/>
                        <a:pt x="375" y="1688"/>
                      </a:cubicBezTo>
                      <a:cubicBezTo>
                        <a:pt x="375" y="1875"/>
                        <a:pt x="375" y="1875"/>
                        <a:pt x="375" y="1875"/>
                      </a:cubicBezTo>
                      <a:cubicBezTo>
                        <a:pt x="375" y="3188"/>
                        <a:pt x="375" y="3188"/>
                        <a:pt x="375" y="3188"/>
                      </a:cubicBezTo>
                      <a:cubicBezTo>
                        <a:pt x="375" y="3282"/>
                        <a:pt x="469" y="3407"/>
                        <a:pt x="563" y="3407"/>
                      </a:cubicBezTo>
                      <a:lnTo>
                        <a:pt x="563" y="3407"/>
                      </a:lnTo>
                      <a:cubicBezTo>
                        <a:pt x="688" y="3407"/>
                        <a:pt x="719" y="3282"/>
                        <a:pt x="719" y="3188"/>
                      </a:cubicBezTo>
                      <a:cubicBezTo>
                        <a:pt x="719" y="3188"/>
                        <a:pt x="719" y="1969"/>
                        <a:pt x="719" y="1875"/>
                      </a:cubicBezTo>
                      <a:cubicBezTo>
                        <a:pt x="719" y="1844"/>
                        <a:pt x="781" y="1813"/>
                        <a:pt x="813" y="1813"/>
                      </a:cubicBezTo>
                      <a:cubicBezTo>
                        <a:pt x="875" y="1813"/>
                        <a:pt x="906" y="1844"/>
                        <a:pt x="906" y="1875"/>
                      </a:cubicBezTo>
                      <a:cubicBezTo>
                        <a:pt x="906" y="1969"/>
                        <a:pt x="906" y="3188"/>
                        <a:pt x="906" y="3188"/>
                      </a:cubicBezTo>
                      <a:cubicBezTo>
                        <a:pt x="906" y="3282"/>
                        <a:pt x="969" y="3407"/>
                        <a:pt x="1062" y="3407"/>
                      </a:cubicBezTo>
                      <a:lnTo>
                        <a:pt x="1062" y="3407"/>
                      </a:lnTo>
                      <a:cubicBezTo>
                        <a:pt x="1156" y="3407"/>
                        <a:pt x="1250" y="3282"/>
                        <a:pt x="1250" y="3188"/>
                      </a:cubicBezTo>
                      <a:cubicBezTo>
                        <a:pt x="1250" y="1875"/>
                        <a:pt x="1250" y="1875"/>
                        <a:pt x="1250" y="1875"/>
                      </a:cubicBezTo>
                      <a:cubicBezTo>
                        <a:pt x="1250" y="1688"/>
                        <a:pt x="1250" y="1688"/>
                        <a:pt x="1250" y="1688"/>
                      </a:cubicBezTo>
                      <a:cubicBezTo>
                        <a:pt x="1250" y="1375"/>
                        <a:pt x="1250" y="719"/>
                        <a:pt x="1250" y="625"/>
                      </a:cubicBezTo>
                      <a:cubicBezTo>
                        <a:pt x="1250" y="594"/>
                        <a:pt x="1281" y="563"/>
                        <a:pt x="1313" y="563"/>
                      </a:cubicBezTo>
                      <a:cubicBezTo>
                        <a:pt x="1313" y="563"/>
                        <a:pt x="1344" y="594"/>
                        <a:pt x="1344" y="625"/>
                      </a:cubicBezTo>
                      <a:cubicBezTo>
                        <a:pt x="1344" y="719"/>
                        <a:pt x="1344" y="1500"/>
                        <a:pt x="1344" y="1500"/>
                      </a:cubicBezTo>
                      <a:cubicBezTo>
                        <a:pt x="1344" y="1563"/>
                        <a:pt x="1406" y="1625"/>
                        <a:pt x="1469" y="1625"/>
                      </a:cubicBezTo>
                      <a:cubicBezTo>
                        <a:pt x="1563" y="1625"/>
                        <a:pt x="1625" y="1563"/>
                        <a:pt x="1625" y="1500"/>
                      </a:cubicBezTo>
                      <a:cubicBezTo>
                        <a:pt x="1625" y="407"/>
                        <a:pt x="1625" y="407"/>
                        <a:pt x="1625" y="407"/>
                      </a:cubicBezTo>
                      <a:cubicBezTo>
                        <a:pt x="1625" y="157"/>
                        <a:pt x="1500" y="0"/>
                        <a:pt x="1250" y="0"/>
                      </a:cubicBezTo>
                    </a:path>
                  </a:pathLst>
                </a:custGeom>
                <a:solidFill>
                  <a:schemeClr val="bg1">
                    <a:lumMod val="85000"/>
                  </a:schemeClr>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910" name="Freeform 2"/>
                <p:cNvSpPr>
                  <a:spLocks noChangeArrowheads="1"/>
                </p:cNvSpPr>
                <p:nvPr/>
              </p:nvSpPr>
              <p:spPr bwMode="auto">
                <a:xfrm>
                  <a:off x="1185863" y="1212850"/>
                  <a:ext cx="225425" cy="225425"/>
                </a:xfrm>
                <a:custGeom>
                  <a:avLst/>
                  <a:gdLst>
                    <a:gd name="T0" fmla="*/ 313 w 626"/>
                    <a:gd name="T1" fmla="*/ 0 h 626"/>
                    <a:gd name="T2" fmla="*/ 313 w 626"/>
                    <a:gd name="T3" fmla="*/ 0 h 626"/>
                    <a:gd name="T4" fmla="*/ 0 w 626"/>
                    <a:gd name="T5" fmla="*/ 312 h 626"/>
                    <a:gd name="T6" fmla="*/ 313 w 626"/>
                    <a:gd name="T7" fmla="*/ 625 h 626"/>
                    <a:gd name="T8" fmla="*/ 625 w 626"/>
                    <a:gd name="T9" fmla="*/ 312 h 626"/>
                    <a:gd name="T10" fmla="*/ 313 w 626"/>
                    <a:gd name="T11" fmla="*/ 0 h 626"/>
                  </a:gdLst>
                  <a:ahLst/>
                  <a:cxnLst>
                    <a:cxn ang="0">
                      <a:pos x="T0" y="T1"/>
                    </a:cxn>
                    <a:cxn ang="0">
                      <a:pos x="T2" y="T3"/>
                    </a:cxn>
                    <a:cxn ang="0">
                      <a:pos x="T4" y="T5"/>
                    </a:cxn>
                    <a:cxn ang="0">
                      <a:pos x="T6" y="T7"/>
                    </a:cxn>
                    <a:cxn ang="0">
                      <a:pos x="T8" y="T9"/>
                    </a:cxn>
                    <a:cxn ang="0">
                      <a:pos x="T10" y="T11"/>
                    </a:cxn>
                  </a:cxnLst>
                  <a:rect l="0" t="0" r="r" b="b"/>
                  <a:pathLst>
                    <a:path w="626" h="626">
                      <a:moveTo>
                        <a:pt x="313" y="0"/>
                      </a:moveTo>
                      <a:lnTo>
                        <a:pt x="313" y="0"/>
                      </a:lnTo>
                      <a:cubicBezTo>
                        <a:pt x="156" y="0"/>
                        <a:pt x="0" y="156"/>
                        <a:pt x="0" y="312"/>
                      </a:cubicBezTo>
                      <a:cubicBezTo>
                        <a:pt x="0" y="500"/>
                        <a:pt x="156" y="625"/>
                        <a:pt x="313" y="625"/>
                      </a:cubicBezTo>
                      <a:cubicBezTo>
                        <a:pt x="500" y="625"/>
                        <a:pt x="625" y="500"/>
                        <a:pt x="625" y="312"/>
                      </a:cubicBezTo>
                      <a:cubicBezTo>
                        <a:pt x="625" y="156"/>
                        <a:pt x="500" y="0"/>
                        <a:pt x="313" y="0"/>
                      </a:cubicBezTo>
                    </a:path>
                  </a:pathLst>
                </a:custGeom>
                <a:solidFill>
                  <a:schemeClr val="bg1">
                    <a:lumMod val="85000"/>
                  </a:schemeClr>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903" name="Group 902"/>
              <p:cNvGrpSpPr/>
              <p:nvPr/>
            </p:nvGrpSpPr>
            <p:grpSpPr>
              <a:xfrm>
                <a:off x="8003112" y="4016752"/>
                <a:ext cx="607828" cy="1588347"/>
                <a:chOff x="1006475" y="1212850"/>
                <a:chExt cx="585788" cy="1530350"/>
              </a:xfrm>
              <a:grpFill/>
            </p:grpSpPr>
            <p:sp>
              <p:nvSpPr>
                <p:cNvPr id="907" name="Freeform 1"/>
                <p:cNvSpPr>
                  <a:spLocks noChangeArrowheads="1"/>
                </p:cNvSpPr>
                <p:nvPr/>
              </p:nvSpPr>
              <p:spPr bwMode="auto">
                <a:xfrm>
                  <a:off x="1006475" y="1516063"/>
                  <a:ext cx="585788" cy="1227137"/>
                </a:xfrm>
                <a:custGeom>
                  <a:avLst/>
                  <a:gdLst>
                    <a:gd name="T0" fmla="*/ 1250 w 1626"/>
                    <a:gd name="T1" fmla="*/ 0 h 3408"/>
                    <a:gd name="T2" fmla="*/ 1250 w 1626"/>
                    <a:gd name="T3" fmla="*/ 0 h 3408"/>
                    <a:gd name="T4" fmla="*/ 375 w 1626"/>
                    <a:gd name="T5" fmla="*/ 0 h 3408"/>
                    <a:gd name="T6" fmla="*/ 0 w 1626"/>
                    <a:gd name="T7" fmla="*/ 407 h 3408"/>
                    <a:gd name="T8" fmla="*/ 0 w 1626"/>
                    <a:gd name="T9" fmla="*/ 1500 h 3408"/>
                    <a:gd name="T10" fmla="*/ 156 w 1626"/>
                    <a:gd name="T11" fmla="*/ 1625 h 3408"/>
                    <a:gd name="T12" fmla="*/ 281 w 1626"/>
                    <a:gd name="T13" fmla="*/ 1500 h 3408"/>
                    <a:gd name="T14" fmla="*/ 281 w 1626"/>
                    <a:gd name="T15" fmla="*/ 625 h 3408"/>
                    <a:gd name="T16" fmla="*/ 313 w 1626"/>
                    <a:gd name="T17" fmla="*/ 563 h 3408"/>
                    <a:gd name="T18" fmla="*/ 375 w 1626"/>
                    <a:gd name="T19" fmla="*/ 625 h 3408"/>
                    <a:gd name="T20" fmla="*/ 375 w 1626"/>
                    <a:gd name="T21" fmla="*/ 1688 h 3408"/>
                    <a:gd name="T22" fmla="*/ 375 w 1626"/>
                    <a:gd name="T23" fmla="*/ 1875 h 3408"/>
                    <a:gd name="T24" fmla="*/ 375 w 1626"/>
                    <a:gd name="T25" fmla="*/ 3188 h 3408"/>
                    <a:gd name="T26" fmla="*/ 563 w 1626"/>
                    <a:gd name="T27" fmla="*/ 3407 h 3408"/>
                    <a:gd name="T28" fmla="*/ 563 w 1626"/>
                    <a:gd name="T29" fmla="*/ 3407 h 3408"/>
                    <a:gd name="T30" fmla="*/ 719 w 1626"/>
                    <a:gd name="T31" fmla="*/ 3188 h 3408"/>
                    <a:gd name="T32" fmla="*/ 719 w 1626"/>
                    <a:gd name="T33" fmla="*/ 1875 h 3408"/>
                    <a:gd name="T34" fmla="*/ 813 w 1626"/>
                    <a:gd name="T35" fmla="*/ 1813 h 3408"/>
                    <a:gd name="T36" fmla="*/ 906 w 1626"/>
                    <a:gd name="T37" fmla="*/ 1875 h 3408"/>
                    <a:gd name="T38" fmla="*/ 906 w 1626"/>
                    <a:gd name="T39" fmla="*/ 3188 h 3408"/>
                    <a:gd name="T40" fmla="*/ 1062 w 1626"/>
                    <a:gd name="T41" fmla="*/ 3407 h 3408"/>
                    <a:gd name="T42" fmla="*/ 1062 w 1626"/>
                    <a:gd name="T43" fmla="*/ 3407 h 3408"/>
                    <a:gd name="T44" fmla="*/ 1250 w 1626"/>
                    <a:gd name="T45" fmla="*/ 3188 h 3408"/>
                    <a:gd name="T46" fmla="*/ 1250 w 1626"/>
                    <a:gd name="T47" fmla="*/ 1875 h 3408"/>
                    <a:gd name="T48" fmla="*/ 1250 w 1626"/>
                    <a:gd name="T49" fmla="*/ 1688 h 3408"/>
                    <a:gd name="T50" fmla="*/ 1250 w 1626"/>
                    <a:gd name="T51" fmla="*/ 625 h 3408"/>
                    <a:gd name="T52" fmla="*/ 1313 w 1626"/>
                    <a:gd name="T53" fmla="*/ 563 h 3408"/>
                    <a:gd name="T54" fmla="*/ 1344 w 1626"/>
                    <a:gd name="T55" fmla="*/ 625 h 3408"/>
                    <a:gd name="T56" fmla="*/ 1344 w 1626"/>
                    <a:gd name="T57" fmla="*/ 1500 h 3408"/>
                    <a:gd name="T58" fmla="*/ 1469 w 1626"/>
                    <a:gd name="T59" fmla="*/ 1625 h 3408"/>
                    <a:gd name="T60" fmla="*/ 1625 w 1626"/>
                    <a:gd name="T61" fmla="*/ 1500 h 3408"/>
                    <a:gd name="T62" fmla="*/ 1625 w 1626"/>
                    <a:gd name="T63" fmla="*/ 407 h 3408"/>
                    <a:gd name="T64" fmla="*/ 1250 w 1626"/>
                    <a:gd name="T65" fmla="*/ 0 h 3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26" h="3408">
                      <a:moveTo>
                        <a:pt x="1250" y="0"/>
                      </a:moveTo>
                      <a:lnTo>
                        <a:pt x="1250" y="0"/>
                      </a:lnTo>
                      <a:cubicBezTo>
                        <a:pt x="375" y="0"/>
                        <a:pt x="375" y="0"/>
                        <a:pt x="375" y="0"/>
                      </a:cubicBezTo>
                      <a:cubicBezTo>
                        <a:pt x="125" y="0"/>
                        <a:pt x="0" y="157"/>
                        <a:pt x="0" y="407"/>
                      </a:cubicBezTo>
                      <a:cubicBezTo>
                        <a:pt x="0" y="1500"/>
                        <a:pt x="0" y="1500"/>
                        <a:pt x="0" y="1500"/>
                      </a:cubicBezTo>
                      <a:cubicBezTo>
                        <a:pt x="0" y="1563"/>
                        <a:pt x="94" y="1625"/>
                        <a:pt x="156" y="1625"/>
                      </a:cubicBezTo>
                      <a:cubicBezTo>
                        <a:pt x="219" y="1625"/>
                        <a:pt x="281" y="1563"/>
                        <a:pt x="281" y="1500"/>
                      </a:cubicBezTo>
                      <a:cubicBezTo>
                        <a:pt x="281" y="1500"/>
                        <a:pt x="281" y="719"/>
                        <a:pt x="281" y="625"/>
                      </a:cubicBezTo>
                      <a:cubicBezTo>
                        <a:pt x="281" y="594"/>
                        <a:pt x="313" y="563"/>
                        <a:pt x="313" y="563"/>
                      </a:cubicBezTo>
                      <a:cubicBezTo>
                        <a:pt x="344" y="563"/>
                        <a:pt x="375" y="594"/>
                        <a:pt x="375" y="625"/>
                      </a:cubicBezTo>
                      <a:cubicBezTo>
                        <a:pt x="375" y="719"/>
                        <a:pt x="375" y="1375"/>
                        <a:pt x="375" y="1688"/>
                      </a:cubicBezTo>
                      <a:cubicBezTo>
                        <a:pt x="375" y="1875"/>
                        <a:pt x="375" y="1875"/>
                        <a:pt x="375" y="1875"/>
                      </a:cubicBezTo>
                      <a:cubicBezTo>
                        <a:pt x="375" y="3188"/>
                        <a:pt x="375" y="3188"/>
                        <a:pt x="375" y="3188"/>
                      </a:cubicBezTo>
                      <a:cubicBezTo>
                        <a:pt x="375" y="3282"/>
                        <a:pt x="469" y="3407"/>
                        <a:pt x="563" y="3407"/>
                      </a:cubicBezTo>
                      <a:lnTo>
                        <a:pt x="563" y="3407"/>
                      </a:lnTo>
                      <a:cubicBezTo>
                        <a:pt x="688" y="3407"/>
                        <a:pt x="719" y="3282"/>
                        <a:pt x="719" y="3188"/>
                      </a:cubicBezTo>
                      <a:cubicBezTo>
                        <a:pt x="719" y="3188"/>
                        <a:pt x="719" y="1969"/>
                        <a:pt x="719" y="1875"/>
                      </a:cubicBezTo>
                      <a:cubicBezTo>
                        <a:pt x="719" y="1844"/>
                        <a:pt x="781" y="1813"/>
                        <a:pt x="813" y="1813"/>
                      </a:cubicBezTo>
                      <a:cubicBezTo>
                        <a:pt x="875" y="1813"/>
                        <a:pt x="906" y="1844"/>
                        <a:pt x="906" y="1875"/>
                      </a:cubicBezTo>
                      <a:cubicBezTo>
                        <a:pt x="906" y="1969"/>
                        <a:pt x="906" y="3188"/>
                        <a:pt x="906" y="3188"/>
                      </a:cubicBezTo>
                      <a:cubicBezTo>
                        <a:pt x="906" y="3282"/>
                        <a:pt x="969" y="3407"/>
                        <a:pt x="1062" y="3407"/>
                      </a:cubicBezTo>
                      <a:lnTo>
                        <a:pt x="1062" y="3407"/>
                      </a:lnTo>
                      <a:cubicBezTo>
                        <a:pt x="1156" y="3407"/>
                        <a:pt x="1250" y="3282"/>
                        <a:pt x="1250" y="3188"/>
                      </a:cubicBezTo>
                      <a:cubicBezTo>
                        <a:pt x="1250" y="1875"/>
                        <a:pt x="1250" y="1875"/>
                        <a:pt x="1250" y="1875"/>
                      </a:cubicBezTo>
                      <a:cubicBezTo>
                        <a:pt x="1250" y="1688"/>
                        <a:pt x="1250" y="1688"/>
                        <a:pt x="1250" y="1688"/>
                      </a:cubicBezTo>
                      <a:cubicBezTo>
                        <a:pt x="1250" y="1375"/>
                        <a:pt x="1250" y="719"/>
                        <a:pt x="1250" y="625"/>
                      </a:cubicBezTo>
                      <a:cubicBezTo>
                        <a:pt x="1250" y="594"/>
                        <a:pt x="1281" y="563"/>
                        <a:pt x="1313" y="563"/>
                      </a:cubicBezTo>
                      <a:cubicBezTo>
                        <a:pt x="1313" y="563"/>
                        <a:pt x="1344" y="594"/>
                        <a:pt x="1344" y="625"/>
                      </a:cubicBezTo>
                      <a:cubicBezTo>
                        <a:pt x="1344" y="719"/>
                        <a:pt x="1344" y="1500"/>
                        <a:pt x="1344" y="1500"/>
                      </a:cubicBezTo>
                      <a:cubicBezTo>
                        <a:pt x="1344" y="1563"/>
                        <a:pt x="1406" y="1625"/>
                        <a:pt x="1469" y="1625"/>
                      </a:cubicBezTo>
                      <a:cubicBezTo>
                        <a:pt x="1563" y="1625"/>
                        <a:pt x="1625" y="1563"/>
                        <a:pt x="1625" y="1500"/>
                      </a:cubicBezTo>
                      <a:cubicBezTo>
                        <a:pt x="1625" y="407"/>
                        <a:pt x="1625" y="407"/>
                        <a:pt x="1625" y="407"/>
                      </a:cubicBezTo>
                      <a:cubicBezTo>
                        <a:pt x="1625" y="157"/>
                        <a:pt x="1500" y="0"/>
                        <a:pt x="1250" y="0"/>
                      </a:cubicBezTo>
                    </a:path>
                  </a:pathLst>
                </a:custGeom>
                <a:solidFill>
                  <a:schemeClr val="bg1">
                    <a:lumMod val="85000"/>
                  </a:schemeClr>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908" name="Freeform 2"/>
                <p:cNvSpPr>
                  <a:spLocks noChangeArrowheads="1"/>
                </p:cNvSpPr>
                <p:nvPr/>
              </p:nvSpPr>
              <p:spPr bwMode="auto">
                <a:xfrm>
                  <a:off x="1185863" y="1212850"/>
                  <a:ext cx="225425" cy="225425"/>
                </a:xfrm>
                <a:custGeom>
                  <a:avLst/>
                  <a:gdLst>
                    <a:gd name="T0" fmla="*/ 313 w 626"/>
                    <a:gd name="T1" fmla="*/ 0 h 626"/>
                    <a:gd name="T2" fmla="*/ 313 w 626"/>
                    <a:gd name="T3" fmla="*/ 0 h 626"/>
                    <a:gd name="T4" fmla="*/ 0 w 626"/>
                    <a:gd name="T5" fmla="*/ 312 h 626"/>
                    <a:gd name="T6" fmla="*/ 313 w 626"/>
                    <a:gd name="T7" fmla="*/ 625 h 626"/>
                    <a:gd name="T8" fmla="*/ 625 w 626"/>
                    <a:gd name="T9" fmla="*/ 312 h 626"/>
                    <a:gd name="T10" fmla="*/ 313 w 626"/>
                    <a:gd name="T11" fmla="*/ 0 h 626"/>
                  </a:gdLst>
                  <a:ahLst/>
                  <a:cxnLst>
                    <a:cxn ang="0">
                      <a:pos x="T0" y="T1"/>
                    </a:cxn>
                    <a:cxn ang="0">
                      <a:pos x="T2" y="T3"/>
                    </a:cxn>
                    <a:cxn ang="0">
                      <a:pos x="T4" y="T5"/>
                    </a:cxn>
                    <a:cxn ang="0">
                      <a:pos x="T6" y="T7"/>
                    </a:cxn>
                    <a:cxn ang="0">
                      <a:pos x="T8" y="T9"/>
                    </a:cxn>
                    <a:cxn ang="0">
                      <a:pos x="T10" y="T11"/>
                    </a:cxn>
                  </a:cxnLst>
                  <a:rect l="0" t="0" r="r" b="b"/>
                  <a:pathLst>
                    <a:path w="626" h="626">
                      <a:moveTo>
                        <a:pt x="313" y="0"/>
                      </a:moveTo>
                      <a:lnTo>
                        <a:pt x="313" y="0"/>
                      </a:lnTo>
                      <a:cubicBezTo>
                        <a:pt x="156" y="0"/>
                        <a:pt x="0" y="156"/>
                        <a:pt x="0" y="312"/>
                      </a:cubicBezTo>
                      <a:cubicBezTo>
                        <a:pt x="0" y="500"/>
                        <a:pt x="156" y="625"/>
                        <a:pt x="313" y="625"/>
                      </a:cubicBezTo>
                      <a:cubicBezTo>
                        <a:pt x="500" y="625"/>
                        <a:pt x="625" y="500"/>
                        <a:pt x="625" y="312"/>
                      </a:cubicBezTo>
                      <a:cubicBezTo>
                        <a:pt x="625" y="156"/>
                        <a:pt x="500" y="0"/>
                        <a:pt x="313" y="0"/>
                      </a:cubicBezTo>
                    </a:path>
                  </a:pathLst>
                </a:custGeom>
                <a:solidFill>
                  <a:schemeClr val="bg1">
                    <a:lumMod val="85000"/>
                  </a:schemeClr>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904" name="Group 903"/>
              <p:cNvGrpSpPr/>
              <p:nvPr/>
            </p:nvGrpSpPr>
            <p:grpSpPr>
              <a:xfrm>
                <a:off x="8692412" y="3982888"/>
                <a:ext cx="607828" cy="1588347"/>
                <a:chOff x="1006475" y="1212850"/>
                <a:chExt cx="585788" cy="1530350"/>
              </a:xfrm>
              <a:grpFill/>
            </p:grpSpPr>
            <p:sp>
              <p:nvSpPr>
                <p:cNvPr id="905" name="Freeform 1"/>
                <p:cNvSpPr>
                  <a:spLocks noChangeArrowheads="1"/>
                </p:cNvSpPr>
                <p:nvPr/>
              </p:nvSpPr>
              <p:spPr bwMode="auto">
                <a:xfrm>
                  <a:off x="1006475" y="1516063"/>
                  <a:ext cx="585788" cy="1227137"/>
                </a:xfrm>
                <a:custGeom>
                  <a:avLst/>
                  <a:gdLst>
                    <a:gd name="T0" fmla="*/ 1250 w 1626"/>
                    <a:gd name="T1" fmla="*/ 0 h 3408"/>
                    <a:gd name="T2" fmla="*/ 1250 w 1626"/>
                    <a:gd name="T3" fmla="*/ 0 h 3408"/>
                    <a:gd name="T4" fmla="*/ 375 w 1626"/>
                    <a:gd name="T5" fmla="*/ 0 h 3408"/>
                    <a:gd name="T6" fmla="*/ 0 w 1626"/>
                    <a:gd name="T7" fmla="*/ 407 h 3408"/>
                    <a:gd name="T8" fmla="*/ 0 w 1626"/>
                    <a:gd name="T9" fmla="*/ 1500 h 3408"/>
                    <a:gd name="T10" fmla="*/ 156 w 1626"/>
                    <a:gd name="T11" fmla="*/ 1625 h 3408"/>
                    <a:gd name="T12" fmla="*/ 281 w 1626"/>
                    <a:gd name="T13" fmla="*/ 1500 h 3408"/>
                    <a:gd name="T14" fmla="*/ 281 w 1626"/>
                    <a:gd name="T15" fmla="*/ 625 h 3408"/>
                    <a:gd name="T16" fmla="*/ 313 w 1626"/>
                    <a:gd name="T17" fmla="*/ 563 h 3408"/>
                    <a:gd name="T18" fmla="*/ 375 w 1626"/>
                    <a:gd name="T19" fmla="*/ 625 h 3408"/>
                    <a:gd name="T20" fmla="*/ 375 w 1626"/>
                    <a:gd name="T21" fmla="*/ 1688 h 3408"/>
                    <a:gd name="T22" fmla="*/ 375 w 1626"/>
                    <a:gd name="T23" fmla="*/ 1875 h 3408"/>
                    <a:gd name="T24" fmla="*/ 375 w 1626"/>
                    <a:gd name="T25" fmla="*/ 3188 h 3408"/>
                    <a:gd name="T26" fmla="*/ 563 w 1626"/>
                    <a:gd name="T27" fmla="*/ 3407 h 3408"/>
                    <a:gd name="T28" fmla="*/ 563 w 1626"/>
                    <a:gd name="T29" fmla="*/ 3407 h 3408"/>
                    <a:gd name="T30" fmla="*/ 719 w 1626"/>
                    <a:gd name="T31" fmla="*/ 3188 h 3408"/>
                    <a:gd name="T32" fmla="*/ 719 w 1626"/>
                    <a:gd name="T33" fmla="*/ 1875 h 3408"/>
                    <a:gd name="T34" fmla="*/ 813 w 1626"/>
                    <a:gd name="T35" fmla="*/ 1813 h 3408"/>
                    <a:gd name="T36" fmla="*/ 906 w 1626"/>
                    <a:gd name="T37" fmla="*/ 1875 h 3408"/>
                    <a:gd name="T38" fmla="*/ 906 w 1626"/>
                    <a:gd name="T39" fmla="*/ 3188 h 3408"/>
                    <a:gd name="T40" fmla="*/ 1062 w 1626"/>
                    <a:gd name="T41" fmla="*/ 3407 h 3408"/>
                    <a:gd name="T42" fmla="*/ 1062 w 1626"/>
                    <a:gd name="T43" fmla="*/ 3407 h 3408"/>
                    <a:gd name="T44" fmla="*/ 1250 w 1626"/>
                    <a:gd name="T45" fmla="*/ 3188 h 3408"/>
                    <a:gd name="T46" fmla="*/ 1250 w 1626"/>
                    <a:gd name="T47" fmla="*/ 1875 h 3408"/>
                    <a:gd name="T48" fmla="*/ 1250 w 1626"/>
                    <a:gd name="T49" fmla="*/ 1688 h 3408"/>
                    <a:gd name="T50" fmla="*/ 1250 w 1626"/>
                    <a:gd name="T51" fmla="*/ 625 h 3408"/>
                    <a:gd name="T52" fmla="*/ 1313 w 1626"/>
                    <a:gd name="T53" fmla="*/ 563 h 3408"/>
                    <a:gd name="T54" fmla="*/ 1344 w 1626"/>
                    <a:gd name="T55" fmla="*/ 625 h 3408"/>
                    <a:gd name="T56" fmla="*/ 1344 w 1626"/>
                    <a:gd name="T57" fmla="*/ 1500 h 3408"/>
                    <a:gd name="T58" fmla="*/ 1469 w 1626"/>
                    <a:gd name="T59" fmla="*/ 1625 h 3408"/>
                    <a:gd name="T60" fmla="*/ 1625 w 1626"/>
                    <a:gd name="T61" fmla="*/ 1500 h 3408"/>
                    <a:gd name="T62" fmla="*/ 1625 w 1626"/>
                    <a:gd name="T63" fmla="*/ 407 h 3408"/>
                    <a:gd name="T64" fmla="*/ 1250 w 1626"/>
                    <a:gd name="T65" fmla="*/ 0 h 3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26" h="3408">
                      <a:moveTo>
                        <a:pt x="1250" y="0"/>
                      </a:moveTo>
                      <a:lnTo>
                        <a:pt x="1250" y="0"/>
                      </a:lnTo>
                      <a:cubicBezTo>
                        <a:pt x="375" y="0"/>
                        <a:pt x="375" y="0"/>
                        <a:pt x="375" y="0"/>
                      </a:cubicBezTo>
                      <a:cubicBezTo>
                        <a:pt x="125" y="0"/>
                        <a:pt x="0" y="157"/>
                        <a:pt x="0" y="407"/>
                      </a:cubicBezTo>
                      <a:cubicBezTo>
                        <a:pt x="0" y="1500"/>
                        <a:pt x="0" y="1500"/>
                        <a:pt x="0" y="1500"/>
                      </a:cubicBezTo>
                      <a:cubicBezTo>
                        <a:pt x="0" y="1563"/>
                        <a:pt x="94" y="1625"/>
                        <a:pt x="156" y="1625"/>
                      </a:cubicBezTo>
                      <a:cubicBezTo>
                        <a:pt x="219" y="1625"/>
                        <a:pt x="281" y="1563"/>
                        <a:pt x="281" y="1500"/>
                      </a:cubicBezTo>
                      <a:cubicBezTo>
                        <a:pt x="281" y="1500"/>
                        <a:pt x="281" y="719"/>
                        <a:pt x="281" y="625"/>
                      </a:cubicBezTo>
                      <a:cubicBezTo>
                        <a:pt x="281" y="594"/>
                        <a:pt x="313" y="563"/>
                        <a:pt x="313" y="563"/>
                      </a:cubicBezTo>
                      <a:cubicBezTo>
                        <a:pt x="344" y="563"/>
                        <a:pt x="375" y="594"/>
                        <a:pt x="375" y="625"/>
                      </a:cubicBezTo>
                      <a:cubicBezTo>
                        <a:pt x="375" y="719"/>
                        <a:pt x="375" y="1375"/>
                        <a:pt x="375" y="1688"/>
                      </a:cubicBezTo>
                      <a:cubicBezTo>
                        <a:pt x="375" y="1875"/>
                        <a:pt x="375" y="1875"/>
                        <a:pt x="375" y="1875"/>
                      </a:cubicBezTo>
                      <a:cubicBezTo>
                        <a:pt x="375" y="3188"/>
                        <a:pt x="375" y="3188"/>
                        <a:pt x="375" y="3188"/>
                      </a:cubicBezTo>
                      <a:cubicBezTo>
                        <a:pt x="375" y="3282"/>
                        <a:pt x="469" y="3407"/>
                        <a:pt x="563" y="3407"/>
                      </a:cubicBezTo>
                      <a:lnTo>
                        <a:pt x="563" y="3407"/>
                      </a:lnTo>
                      <a:cubicBezTo>
                        <a:pt x="688" y="3407"/>
                        <a:pt x="719" y="3282"/>
                        <a:pt x="719" y="3188"/>
                      </a:cubicBezTo>
                      <a:cubicBezTo>
                        <a:pt x="719" y="3188"/>
                        <a:pt x="719" y="1969"/>
                        <a:pt x="719" y="1875"/>
                      </a:cubicBezTo>
                      <a:cubicBezTo>
                        <a:pt x="719" y="1844"/>
                        <a:pt x="781" y="1813"/>
                        <a:pt x="813" y="1813"/>
                      </a:cubicBezTo>
                      <a:cubicBezTo>
                        <a:pt x="875" y="1813"/>
                        <a:pt x="906" y="1844"/>
                        <a:pt x="906" y="1875"/>
                      </a:cubicBezTo>
                      <a:cubicBezTo>
                        <a:pt x="906" y="1969"/>
                        <a:pt x="906" y="3188"/>
                        <a:pt x="906" y="3188"/>
                      </a:cubicBezTo>
                      <a:cubicBezTo>
                        <a:pt x="906" y="3282"/>
                        <a:pt x="969" y="3407"/>
                        <a:pt x="1062" y="3407"/>
                      </a:cubicBezTo>
                      <a:lnTo>
                        <a:pt x="1062" y="3407"/>
                      </a:lnTo>
                      <a:cubicBezTo>
                        <a:pt x="1156" y="3407"/>
                        <a:pt x="1250" y="3282"/>
                        <a:pt x="1250" y="3188"/>
                      </a:cubicBezTo>
                      <a:cubicBezTo>
                        <a:pt x="1250" y="1875"/>
                        <a:pt x="1250" y="1875"/>
                        <a:pt x="1250" y="1875"/>
                      </a:cubicBezTo>
                      <a:cubicBezTo>
                        <a:pt x="1250" y="1688"/>
                        <a:pt x="1250" y="1688"/>
                        <a:pt x="1250" y="1688"/>
                      </a:cubicBezTo>
                      <a:cubicBezTo>
                        <a:pt x="1250" y="1375"/>
                        <a:pt x="1250" y="719"/>
                        <a:pt x="1250" y="625"/>
                      </a:cubicBezTo>
                      <a:cubicBezTo>
                        <a:pt x="1250" y="594"/>
                        <a:pt x="1281" y="563"/>
                        <a:pt x="1313" y="563"/>
                      </a:cubicBezTo>
                      <a:cubicBezTo>
                        <a:pt x="1313" y="563"/>
                        <a:pt x="1344" y="594"/>
                        <a:pt x="1344" y="625"/>
                      </a:cubicBezTo>
                      <a:cubicBezTo>
                        <a:pt x="1344" y="719"/>
                        <a:pt x="1344" y="1500"/>
                        <a:pt x="1344" y="1500"/>
                      </a:cubicBezTo>
                      <a:cubicBezTo>
                        <a:pt x="1344" y="1563"/>
                        <a:pt x="1406" y="1625"/>
                        <a:pt x="1469" y="1625"/>
                      </a:cubicBezTo>
                      <a:cubicBezTo>
                        <a:pt x="1563" y="1625"/>
                        <a:pt x="1625" y="1563"/>
                        <a:pt x="1625" y="1500"/>
                      </a:cubicBezTo>
                      <a:cubicBezTo>
                        <a:pt x="1625" y="407"/>
                        <a:pt x="1625" y="407"/>
                        <a:pt x="1625" y="407"/>
                      </a:cubicBezTo>
                      <a:cubicBezTo>
                        <a:pt x="1625" y="157"/>
                        <a:pt x="1500" y="0"/>
                        <a:pt x="1250" y="0"/>
                      </a:cubicBezTo>
                    </a:path>
                  </a:pathLst>
                </a:custGeom>
                <a:solidFill>
                  <a:schemeClr val="bg1">
                    <a:lumMod val="85000"/>
                  </a:schemeClr>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906" name="Freeform 2"/>
                <p:cNvSpPr>
                  <a:spLocks noChangeArrowheads="1"/>
                </p:cNvSpPr>
                <p:nvPr/>
              </p:nvSpPr>
              <p:spPr bwMode="auto">
                <a:xfrm>
                  <a:off x="1185863" y="1212850"/>
                  <a:ext cx="225425" cy="225425"/>
                </a:xfrm>
                <a:custGeom>
                  <a:avLst/>
                  <a:gdLst>
                    <a:gd name="T0" fmla="*/ 313 w 626"/>
                    <a:gd name="T1" fmla="*/ 0 h 626"/>
                    <a:gd name="T2" fmla="*/ 313 w 626"/>
                    <a:gd name="T3" fmla="*/ 0 h 626"/>
                    <a:gd name="T4" fmla="*/ 0 w 626"/>
                    <a:gd name="T5" fmla="*/ 312 h 626"/>
                    <a:gd name="T6" fmla="*/ 313 w 626"/>
                    <a:gd name="T7" fmla="*/ 625 h 626"/>
                    <a:gd name="T8" fmla="*/ 625 w 626"/>
                    <a:gd name="T9" fmla="*/ 312 h 626"/>
                    <a:gd name="T10" fmla="*/ 313 w 626"/>
                    <a:gd name="T11" fmla="*/ 0 h 626"/>
                  </a:gdLst>
                  <a:ahLst/>
                  <a:cxnLst>
                    <a:cxn ang="0">
                      <a:pos x="T0" y="T1"/>
                    </a:cxn>
                    <a:cxn ang="0">
                      <a:pos x="T2" y="T3"/>
                    </a:cxn>
                    <a:cxn ang="0">
                      <a:pos x="T4" y="T5"/>
                    </a:cxn>
                    <a:cxn ang="0">
                      <a:pos x="T6" y="T7"/>
                    </a:cxn>
                    <a:cxn ang="0">
                      <a:pos x="T8" y="T9"/>
                    </a:cxn>
                    <a:cxn ang="0">
                      <a:pos x="T10" y="T11"/>
                    </a:cxn>
                  </a:cxnLst>
                  <a:rect l="0" t="0" r="r" b="b"/>
                  <a:pathLst>
                    <a:path w="626" h="626">
                      <a:moveTo>
                        <a:pt x="313" y="0"/>
                      </a:moveTo>
                      <a:lnTo>
                        <a:pt x="313" y="0"/>
                      </a:lnTo>
                      <a:cubicBezTo>
                        <a:pt x="156" y="0"/>
                        <a:pt x="0" y="156"/>
                        <a:pt x="0" y="312"/>
                      </a:cubicBezTo>
                      <a:cubicBezTo>
                        <a:pt x="0" y="500"/>
                        <a:pt x="156" y="625"/>
                        <a:pt x="313" y="625"/>
                      </a:cubicBezTo>
                      <a:cubicBezTo>
                        <a:pt x="500" y="625"/>
                        <a:pt x="625" y="500"/>
                        <a:pt x="625" y="312"/>
                      </a:cubicBezTo>
                      <a:cubicBezTo>
                        <a:pt x="625" y="156"/>
                        <a:pt x="500" y="0"/>
                        <a:pt x="313" y="0"/>
                      </a:cubicBezTo>
                    </a:path>
                  </a:pathLst>
                </a:custGeom>
                <a:solidFill>
                  <a:schemeClr val="bg1">
                    <a:lumMod val="85000"/>
                  </a:schemeClr>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cxnSp>
          <p:nvCxnSpPr>
            <p:cNvPr id="925" name="Straight Connector 924"/>
            <p:cNvCxnSpPr/>
            <p:nvPr/>
          </p:nvCxnSpPr>
          <p:spPr>
            <a:xfrm>
              <a:off x="12710513" y="4154919"/>
              <a:ext cx="0" cy="6147608"/>
            </a:xfrm>
            <a:prstGeom prst="line">
              <a:avLst/>
            </a:prstGeom>
            <a:ln w="12700" cmpd="sng">
              <a:solidFill>
                <a:schemeClr val="bg2"/>
              </a:solidFill>
            </a:ln>
            <a:effectLst/>
          </p:spPr>
          <p:style>
            <a:lnRef idx="2">
              <a:schemeClr val="accent1"/>
            </a:lnRef>
            <a:fillRef idx="0">
              <a:schemeClr val="accent1"/>
            </a:fillRef>
            <a:effectRef idx="1">
              <a:schemeClr val="accent1"/>
            </a:effectRef>
            <a:fontRef idx="minor">
              <a:schemeClr val="tx1"/>
            </a:fontRef>
          </p:style>
        </p:cxnSp>
        <p:grpSp>
          <p:nvGrpSpPr>
            <p:cNvPr id="926" name="Group 925"/>
            <p:cNvGrpSpPr/>
            <p:nvPr/>
          </p:nvGrpSpPr>
          <p:grpSpPr>
            <a:xfrm>
              <a:off x="9677630" y="6162999"/>
              <a:ext cx="2288589" cy="2289185"/>
              <a:chOff x="9158380" y="3435910"/>
              <a:chExt cx="2288589" cy="2289185"/>
            </a:xfrm>
            <a:solidFill>
              <a:schemeClr val="accent1"/>
            </a:solidFill>
          </p:grpSpPr>
          <p:sp>
            <p:nvSpPr>
              <p:cNvPr id="927" name="Freeform 2"/>
              <p:cNvSpPr>
                <a:spLocks noChangeArrowheads="1"/>
              </p:cNvSpPr>
              <p:nvPr/>
            </p:nvSpPr>
            <p:spPr bwMode="auto">
              <a:xfrm>
                <a:off x="9360043" y="3615290"/>
                <a:ext cx="1877678" cy="1878411"/>
              </a:xfrm>
              <a:custGeom>
                <a:avLst/>
                <a:gdLst>
                  <a:gd name="T0" fmla="*/ 10058 w 10059"/>
                  <a:gd name="T1" fmla="*/ 5032 h 10064"/>
                  <a:gd name="T2" fmla="*/ 10058 w 10059"/>
                  <a:gd name="T3" fmla="*/ 5032 h 10064"/>
                  <a:gd name="T4" fmla="*/ 5031 w 10059"/>
                  <a:gd name="T5" fmla="*/ 10063 h 10064"/>
                  <a:gd name="T6" fmla="*/ 0 w 10059"/>
                  <a:gd name="T7" fmla="*/ 5032 h 10064"/>
                  <a:gd name="T8" fmla="*/ 5031 w 10059"/>
                  <a:gd name="T9" fmla="*/ 0 h 10064"/>
                  <a:gd name="T10" fmla="*/ 10058 w 10059"/>
                  <a:gd name="T11" fmla="*/ 5032 h 10064"/>
                </a:gdLst>
                <a:ahLst/>
                <a:cxnLst>
                  <a:cxn ang="0">
                    <a:pos x="T0" y="T1"/>
                  </a:cxn>
                  <a:cxn ang="0">
                    <a:pos x="T2" y="T3"/>
                  </a:cxn>
                  <a:cxn ang="0">
                    <a:pos x="T4" y="T5"/>
                  </a:cxn>
                  <a:cxn ang="0">
                    <a:pos x="T6" y="T7"/>
                  </a:cxn>
                  <a:cxn ang="0">
                    <a:pos x="T8" y="T9"/>
                  </a:cxn>
                  <a:cxn ang="0">
                    <a:pos x="T10" y="T11"/>
                  </a:cxn>
                </a:cxnLst>
                <a:rect l="0" t="0" r="r" b="b"/>
                <a:pathLst>
                  <a:path w="10059" h="10064">
                    <a:moveTo>
                      <a:pt x="10058" y="5032"/>
                    </a:moveTo>
                    <a:lnTo>
                      <a:pt x="10058" y="5032"/>
                    </a:lnTo>
                    <a:cubicBezTo>
                      <a:pt x="10058" y="7808"/>
                      <a:pt x="7807" y="10063"/>
                      <a:pt x="5031" y="10063"/>
                    </a:cubicBezTo>
                    <a:cubicBezTo>
                      <a:pt x="2250" y="10063"/>
                      <a:pt x="0" y="7808"/>
                      <a:pt x="0" y="5032"/>
                    </a:cubicBezTo>
                    <a:cubicBezTo>
                      <a:pt x="0" y="2255"/>
                      <a:pt x="2250" y="0"/>
                      <a:pt x="5031" y="0"/>
                    </a:cubicBezTo>
                    <a:cubicBezTo>
                      <a:pt x="7807" y="0"/>
                      <a:pt x="10058" y="2255"/>
                      <a:pt x="10058" y="5032"/>
                    </a:cubicBezTo>
                  </a:path>
                </a:pathLst>
              </a:custGeom>
              <a:solidFill>
                <a:schemeClr val="bg1">
                  <a:lumMod val="95000"/>
                </a:schemeClr>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p>
            </p:txBody>
          </p:sp>
          <p:grpSp>
            <p:nvGrpSpPr>
              <p:cNvPr id="928" name="Group 927"/>
              <p:cNvGrpSpPr/>
              <p:nvPr/>
            </p:nvGrpSpPr>
            <p:grpSpPr>
              <a:xfrm>
                <a:off x="9158380" y="3435910"/>
                <a:ext cx="2288589" cy="2289185"/>
                <a:chOff x="1119258" y="2257147"/>
                <a:chExt cx="1868076" cy="1868076"/>
              </a:xfrm>
              <a:grpFill/>
            </p:grpSpPr>
            <p:sp>
              <p:nvSpPr>
                <p:cNvPr id="929" name="Freeform 6"/>
                <p:cNvSpPr>
                  <a:spLocks/>
                </p:cNvSpPr>
                <p:nvPr/>
              </p:nvSpPr>
              <p:spPr bwMode="auto">
                <a:xfrm>
                  <a:off x="2495041" y="2394505"/>
                  <a:ext cx="356034" cy="354935"/>
                </a:xfrm>
                <a:custGeom>
                  <a:avLst/>
                  <a:gdLst>
                    <a:gd name="T0" fmla="*/ 207 w 207"/>
                    <a:gd name="T1" fmla="*/ 181 h 206"/>
                    <a:gd name="T2" fmla="*/ 26 w 207"/>
                    <a:gd name="T3" fmla="*/ 0 h 206"/>
                    <a:gd name="T4" fmla="*/ 0 w 207"/>
                    <a:gd name="T5" fmla="*/ 44 h 206"/>
                    <a:gd name="T6" fmla="*/ 163 w 207"/>
                    <a:gd name="T7" fmla="*/ 206 h 206"/>
                    <a:gd name="T8" fmla="*/ 207 w 207"/>
                    <a:gd name="T9" fmla="*/ 181 h 206"/>
                  </a:gdLst>
                  <a:ahLst/>
                  <a:cxnLst>
                    <a:cxn ang="0">
                      <a:pos x="T0" y="T1"/>
                    </a:cxn>
                    <a:cxn ang="0">
                      <a:pos x="T2" y="T3"/>
                    </a:cxn>
                    <a:cxn ang="0">
                      <a:pos x="T4" y="T5"/>
                    </a:cxn>
                    <a:cxn ang="0">
                      <a:pos x="T6" y="T7"/>
                    </a:cxn>
                    <a:cxn ang="0">
                      <a:pos x="T8" y="T9"/>
                    </a:cxn>
                  </a:cxnLst>
                  <a:rect l="0" t="0" r="r" b="b"/>
                  <a:pathLst>
                    <a:path w="207" h="206">
                      <a:moveTo>
                        <a:pt x="207" y="181"/>
                      </a:moveTo>
                      <a:cubicBezTo>
                        <a:pt x="162" y="107"/>
                        <a:pt x="100" y="45"/>
                        <a:pt x="26" y="0"/>
                      </a:cubicBezTo>
                      <a:cubicBezTo>
                        <a:pt x="0" y="44"/>
                        <a:pt x="0" y="44"/>
                        <a:pt x="0" y="44"/>
                      </a:cubicBezTo>
                      <a:cubicBezTo>
                        <a:pt x="66" y="85"/>
                        <a:pt x="122" y="140"/>
                        <a:pt x="163" y="206"/>
                      </a:cubicBezTo>
                      <a:lnTo>
                        <a:pt x="207" y="181"/>
                      </a:lnTo>
                      <a:close/>
                    </a:path>
                  </a:pathLst>
                </a:custGeom>
                <a:grpFill/>
                <a:ln>
                  <a:noFill/>
                </a:ln>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930" name="Freeform 7"/>
                <p:cNvSpPr>
                  <a:spLocks/>
                </p:cNvSpPr>
                <p:nvPr/>
              </p:nvSpPr>
              <p:spPr bwMode="auto">
                <a:xfrm>
                  <a:off x="2075273" y="2257147"/>
                  <a:ext cx="427460" cy="191203"/>
                </a:xfrm>
                <a:custGeom>
                  <a:avLst/>
                  <a:gdLst>
                    <a:gd name="T0" fmla="*/ 0 w 248"/>
                    <a:gd name="T1" fmla="*/ 0 h 111"/>
                    <a:gd name="T2" fmla="*/ 0 w 248"/>
                    <a:gd name="T3" fmla="*/ 51 h 111"/>
                    <a:gd name="T4" fmla="*/ 222 w 248"/>
                    <a:gd name="T5" fmla="*/ 111 h 111"/>
                    <a:gd name="T6" fmla="*/ 248 w 248"/>
                    <a:gd name="T7" fmla="*/ 67 h 111"/>
                    <a:gd name="T8" fmla="*/ 0 w 248"/>
                    <a:gd name="T9" fmla="*/ 0 h 111"/>
                  </a:gdLst>
                  <a:ahLst/>
                  <a:cxnLst>
                    <a:cxn ang="0">
                      <a:pos x="T0" y="T1"/>
                    </a:cxn>
                    <a:cxn ang="0">
                      <a:pos x="T2" y="T3"/>
                    </a:cxn>
                    <a:cxn ang="0">
                      <a:pos x="T4" y="T5"/>
                    </a:cxn>
                    <a:cxn ang="0">
                      <a:pos x="T6" y="T7"/>
                    </a:cxn>
                    <a:cxn ang="0">
                      <a:pos x="T8" y="T9"/>
                    </a:cxn>
                  </a:cxnLst>
                  <a:rect l="0" t="0" r="r" b="b"/>
                  <a:pathLst>
                    <a:path w="248" h="111">
                      <a:moveTo>
                        <a:pt x="0" y="0"/>
                      </a:moveTo>
                      <a:cubicBezTo>
                        <a:pt x="0" y="51"/>
                        <a:pt x="0" y="51"/>
                        <a:pt x="0" y="51"/>
                      </a:cubicBezTo>
                      <a:cubicBezTo>
                        <a:pt x="80" y="53"/>
                        <a:pt x="156" y="75"/>
                        <a:pt x="222" y="111"/>
                      </a:cubicBezTo>
                      <a:cubicBezTo>
                        <a:pt x="248" y="67"/>
                        <a:pt x="248" y="67"/>
                        <a:pt x="248" y="67"/>
                      </a:cubicBezTo>
                      <a:cubicBezTo>
                        <a:pt x="174" y="26"/>
                        <a:pt x="90" y="2"/>
                        <a:pt x="0" y="0"/>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931" name="Freeform 8"/>
                <p:cNvSpPr>
                  <a:spLocks/>
                </p:cNvSpPr>
                <p:nvPr/>
              </p:nvSpPr>
              <p:spPr bwMode="auto">
                <a:xfrm>
                  <a:off x="2796131" y="2743946"/>
                  <a:ext cx="191203" cy="425262"/>
                </a:xfrm>
                <a:custGeom>
                  <a:avLst/>
                  <a:gdLst>
                    <a:gd name="T0" fmla="*/ 45 w 111"/>
                    <a:gd name="T1" fmla="*/ 0 h 247"/>
                    <a:gd name="T2" fmla="*/ 0 w 111"/>
                    <a:gd name="T3" fmla="*/ 26 h 247"/>
                    <a:gd name="T4" fmla="*/ 60 w 111"/>
                    <a:gd name="T5" fmla="*/ 247 h 247"/>
                    <a:gd name="T6" fmla="*/ 111 w 111"/>
                    <a:gd name="T7" fmla="*/ 247 h 247"/>
                    <a:gd name="T8" fmla="*/ 45 w 111"/>
                    <a:gd name="T9" fmla="*/ 0 h 247"/>
                  </a:gdLst>
                  <a:ahLst/>
                  <a:cxnLst>
                    <a:cxn ang="0">
                      <a:pos x="T0" y="T1"/>
                    </a:cxn>
                    <a:cxn ang="0">
                      <a:pos x="T2" y="T3"/>
                    </a:cxn>
                    <a:cxn ang="0">
                      <a:pos x="T4" y="T5"/>
                    </a:cxn>
                    <a:cxn ang="0">
                      <a:pos x="T6" y="T7"/>
                    </a:cxn>
                    <a:cxn ang="0">
                      <a:pos x="T8" y="T9"/>
                    </a:cxn>
                  </a:cxnLst>
                  <a:rect l="0" t="0" r="r" b="b"/>
                  <a:pathLst>
                    <a:path w="111" h="247">
                      <a:moveTo>
                        <a:pt x="45" y="0"/>
                      </a:moveTo>
                      <a:cubicBezTo>
                        <a:pt x="0" y="26"/>
                        <a:pt x="0" y="26"/>
                        <a:pt x="0" y="26"/>
                      </a:cubicBezTo>
                      <a:cubicBezTo>
                        <a:pt x="37" y="92"/>
                        <a:pt x="58" y="167"/>
                        <a:pt x="60" y="247"/>
                      </a:cubicBezTo>
                      <a:cubicBezTo>
                        <a:pt x="111" y="247"/>
                        <a:pt x="111" y="247"/>
                        <a:pt x="111" y="247"/>
                      </a:cubicBezTo>
                      <a:cubicBezTo>
                        <a:pt x="109" y="158"/>
                        <a:pt x="85" y="74"/>
                        <a:pt x="45" y="0"/>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932" name="Freeform 9"/>
                <p:cNvSpPr>
                  <a:spLocks/>
                </p:cNvSpPr>
                <p:nvPr/>
              </p:nvSpPr>
              <p:spPr bwMode="auto">
                <a:xfrm>
                  <a:off x="2796131" y="3213162"/>
                  <a:ext cx="191203" cy="427460"/>
                </a:xfrm>
                <a:custGeom>
                  <a:avLst/>
                  <a:gdLst>
                    <a:gd name="T0" fmla="*/ 60 w 111"/>
                    <a:gd name="T1" fmla="*/ 0 h 248"/>
                    <a:gd name="T2" fmla="*/ 0 w 111"/>
                    <a:gd name="T3" fmla="*/ 222 h 248"/>
                    <a:gd name="T4" fmla="*/ 45 w 111"/>
                    <a:gd name="T5" fmla="*/ 248 h 248"/>
                    <a:gd name="T6" fmla="*/ 111 w 111"/>
                    <a:gd name="T7" fmla="*/ 0 h 248"/>
                    <a:gd name="T8" fmla="*/ 60 w 111"/>
                    <a:gd name="T9" fmla="*/ 0 h 248"/>
                  </a:gdLst>
                  <a:ahLst/>
                  <a:cxnLst>
                    <a:cxn ang="0">
                      <a:pos x="T0" y="T1"/>
                    </a:cxn>
                    <a:cxn ang="0">
                      <a:pos x="T2" y="T3"/>
                    </a:cxn>
                    <a:cxn ang="0">
                      <a:pos x="T4" y="T5"/>
                    </a:cxn>
                    <a:cxn ang="0">
                      <a:pos x="T6" y="T7"/>
                    </a:cxn>
                    <a:cxn ang="0">
                      <a:pos x="T8" y="T9"/>
                    </a:cxn>
                  </a:cxnLst>
                  <a:rect l="0" t="0" r="r" b="b"/>
                  <a:pathLst>
                    <a:path w="111" h="248">
                      <a:moveTo>
                        <a:pt x="60" y="0"/>
                      </a:moveTo>
                      <a:cubicBezTo>
                        <a:pt x="58" y="80"/>
                        <a:pt x="37" y="156"/>
                        <a:pt x="0" y="222"/>
                      </a:cubicBezTo>
                      <a:cubicBezTo>
                        <a:pt x="45" y="248"/>
                        <a:pt x="45" y="248"/>
                        <a:pt x="45" y="248"/>
                      </a:cubicBezTo>
                      <a:cubicBezTo>
                        <a:pt x="85" y="174"/>
                        <a:pt x="109" y="90"/>
                        <a:pt x="111" y="0"/>
                      </a:cubicBezTo>
                      <a:lnTo>
                        <a:pt x="60" y="0"/>
                      </a:lnTo>
                      <a:close/>
                    </a:path>
                  </a:pathLst>
                </a:custGeom>
                <a:grpFill/>
                <a:ln>
                  <a:noFill/>
                </a:ln>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933" name="Freeform 10"/>
                <p:cNvSpPr>
                  <a:spLocks/>
                </p:cNvSpPr>
                <p:nvPr/>
              </p:nvSpPr>
              <p:spPr bwMode="auto">
                <a:xfrm>
                  <a:off x="2495041" y="3632930"/>
                  <a:ext cx="356034" cy="356034"/>
                </a:xfrm>
                <a:custGeom>
                  <a:avLst/>
                  <a:gdLst>
                    <a:gd name="T0" fmla="*/ 207 w 207"/>
                    <a:gd name="T1" fmla="*/ 26 h 207"/>
                    <a:gd name="T2" fmla="*/ 163 w 207"/>
                    <a:gd name="T3" fmla="*/ 0 h 207"/>
                    <a:gd name="T4" fmla="*/ 0 w 207"/>
                    <a:gd name="T5" fmla="*/ 163 h 207"/>
                    <a:gd name="T6" fmla="*/ 26 w 207"/>
                    <a:gd name="T7" fmla="*/ 207 h 207"/>
                    <a:gd name="T8" fmla="*/ 207 w 207"/>
                    <a:gd name="T9" fmla="*/ 26 h 207"/>
                  </a:gdLst>
                  <a:ahLst/>
                  <a:cxnLst>
                    <a:cxn ang="0">
                      <a:pos x="T0" y="T1"/>
                    </a:cxn>
                    <a:cxn ang="0">
                      <a:pos x="T2" y="T3"/>
                    </a:cxn>
                    <a:cxn ang="0">
                      <a:pos x="T4" y="T5"/>
                    </a:cxn>
                    <a:cxn ang="0">
                      <a:pos x="T6" y="T7"/>
                    </a:cxn>
                    <a:cxn ang="0">
                      <a:pos x="T8" y="T9"/>
                    </a:cxn>
                  </a:cxnLst>
                  <a:rect l="0" t="0" r="r" b="b"/>
                  <a:pathLst>
                    <a:path w="207" h="207">
                      <a:moveTo>
                        <a:pt x="207" y="26"/>
                      </a:moveTo>
                      <a:cubicBezTo>
                        <a:pt x="163" y="0"/>
                        <a:pt x="163" y="0"/>
                        <a:pt x="163" y="0"/>
                      </a:cubicBezTo>
                      <a:cubicBezTo>
                        <a:pt x="122" y="66"/>
                        <a:pt x="66" y="122"/>
                        <a:pt x="0" y="163"/>
                      </a:cubicBezTo>
                      <a:cubicBezTo>
                        <a:pt x="26" y="207"/>
                        <a:pt x="26" y="207"/>
                        <a:pt x="26" y="207"/>
                      </a:cubicBezTo>
                      <a:cubicBezTo>
                        <a:pt x="100" y="162"/>
                        <a:pt x="162" y="100"/>
                        <a:pt x="207" y="26"/>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934" name="Freeform 11"/>
                <p:cNvSpPr>
                  <a:spLocks/>
                </p:cNvSpPr>
                <p:nvPr/>
              </p:nvSpPr>
              <p:spPr bwMode="auto">
                <a:xfrm>
                  <a:off x="2075273" y="3936217"/>
                  <a:ext cx="427460" cy="189006"/>
                </a:xfrm>
                <a:custGeom>
                  <a:avLst/>
                  <a:gdLst>
                    <a:gd name="T0" fmla="*/ 248 w 248"/>
                    <a:gd name="T1" fmla="*/ 44 h 110"/>
                    <a:gd name="T2" fmla="*/ 222 w 248"/>
                    <a:gd name="T3" fmla="*/ 0 h 110"/>
                    <a:gd name="T4" fmla="*/ 0 w 248"/>
                    <a:gd name="T5" fmla="*/ 59 h 110"/>
                    <a:gd name="T6" fmla="*/ 0 w 248"/>
                    <a:gd name="T7" fmla="*/ 110 h 110"/>
                    <a:gd name="T8" fmla="*/ 248 w 248"/>
                    <a:gd name="T9" fmla="*/ 44 h 110"/>
                  </a:gdLst>
                  <a:ahLst/>
                  <a:cxnLst>
                    <a:cxn ang="0">
                      <a:pos x="T0" y="T1"/>
                    </a:cxn>
                    <a:cxn ang="0">
                      <a:pos x="T2" y="T3"/>
                    </a:cxn>
                    <a:cxn ang="0">
                      <a:pos x="T4" y="T5"/>
                    </a:cxn>
                    <a:cxn ang="0">
                      <a:pos x="T6" y="T7"/>
                    </a:cxn>
                    <a:cxn ang="0">
                      <a:pos x="T8" y="T9"/>
                    </a:cxn>
                  </a:cxnLst>
                  <a:rect l="0" t="0" r="r" b="b"/>
                  <a:pathLst>
                    <a:path w="248" h="110">
                      <a:moveTo>
                        <a:pt x="248" y="44"/>
                      </a:moveTo>
                      <a:cubicBezTo>
                        <a:pt x="222" y="0"/>
                        <a:pt x="222" y="0"/>
                        <a:pt x="222" y="0"/>
                      </a:cubicBezTo>
                      <a:cubicBezTo>
                        <a:pt x="156" y="36"/>
                        <a:pt x="80" y="57"/>
                        <a:pt x="0" y="59"/>
                      </a:cubicBezTo>
                      <a:cubicBezTo>
                        <a:pt x="0" y="110"/>
                        <a:pt x="0" y="110"/>
                        <a:pt x="0" y="110"/>
                      </a:cubicBezTo>
                      <a:cubicBezTo>
                        <a:pt x="90" y="108"/>
                        <a:pt x="174" y="84"/>
                        <a:pt x="248" y="44"/>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935" name="Freeform 12"/>
                <p:cNvSpPr>
                  <a:spLocks/>
                </p:cNvSpPr>
                <p:nvPr/>
              </p:nvSpPr>
              <p:spPr bwMode="auto">
                <a:xfrm>
                  <a:off x="1606057" y="3936217"/>
                  <a:ext cx="425262" cy="189006"/>
                </a:xfrm>
                <a:custGeom>
                  <a:avLst/>
                  <a:gdLst>
                    <a:gd name="T0" fmla="*/ 0 w 247"/>
                    <a:gd name="T1" fmla="*/ 44 h 110"/>
                    <a:gd name="T2" fmla="*/ 247 w 247"/>
                    <a:gd name="T3" fmla="*/ 110 h 110"/>
                    <a:gd name="T4" fmla="*/ 247 w 247"/>
                    <a:gd name="T5" fmla="*/ 59 h 110"/>
                    <a:gd name="T6" fmla="*/ 26 w 247"/>
                    <a:gd name="T7" fmla="*/ 0 h 110"/>
                    <a:gd name="T8" fmla="*/ 0 w 247"/>
                    <a:gd name="T9" fmla="*/ 44 h 110"/>
                  </a:gdLst>
                  <a:ahLst/>
                  <a:cxnLst>
                    <a:cxn ang="0">
                      <a:pos x="T0" y="T1"/>
                    </a:cxn>
                    <a:cxn ang="0">
                      <a:pos x="T2" y="T3"/>
                    </a:cxn>
                    <a:cxn ang="0">
                      <a:pos x="T4" y="T5"/>
                    </a:cxn>
                    <a:cxn ang="0">
                      <a:pos x="T6" y="T7"/>
                    </a:cxn>
                    <a:cxn ang="0">
                      <a:pos x="T8" y="T9"/>
                    </a:cxn>
                  </a:cxnLst>
                  <a:rect l="0" t="0" r="r" b="b"/>
                  <a:pathLst>
                    <a:path w="247" h="110">
                      <a:moveTo>
                        <a:pt x="0" y="44"/>
                      </a:moveTo>
                      <a:cubicBezTo>
                        <a:pt x="74" y="84"/>
                        <a:pt x="158" y="108"/>
                        <a:pt x="247" y="110"/>
                      </a:cubicBezTo>
                      <a:cubicBezTo>
                        <a:pt x="247" y="59"/>
                        <a:pt x="247" y="59"/>
                        <a:pt x="247" y="59"/>
                      </a:cubicBezTo>
                      <a:cubicBezTo>
                        <a:pt x="167" y="57"/>
                        <a:pt x="92" y="36"/>
                        <a:pt x="26" y="0"/>
                      </a:cubicBezTo>
                      <a:lnTo>
                        <a:pt x="0" y="44"/>
                      </a:lnTo>
                      <a:close/>
                    </a:path>
                  </a:pathLst>
                </a:custGeom>
                <a:grpFill/>
                <a:ln>
                  <a:noFill/>
                </a:ln>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936" name="Freeform 13"/>
                <p:cNvSpPr>
                  <a:spLocks/>
                </p:cNvSpPr>
                <p:nvPr/>
              </p:nvSpPr>
              <p:spPr bwMode="auto">
                <a:xfrm>
                  <a:off x="1256616" y="3632930"/>
                  <a:ext cx="354935" cy="356034"/>
                </a:xfrm>
                <a:custGeom>
                  <a:avLst/>
                  <a:gdLst>
                    <a:gd name="T0" fmla="*/ 44 w 206"/>
                    <a:gd name="T1" fmla="*/ 0 h 207"/>
                    <a:gd name="T2" fmla="*/ 0 w 206"/>
                    <a:gd name="T3" fmla="*/ 26 h 207"/>
                    <a:gd name="T4" fmla="*/ 181 w 206"/>
                    <a:gd name="T5" fmla="*/ 207 h 207"/>
                    <a:gd name="T6" fmla="*/ 206 w 206"/>
                    <a:gd name="T7" fmla="*/ 163 h 207"/>
                    <a:gd name="T8" fmla="*/ 44 w 206"/>
                    <a:gd name="T9" fmla="*/ 0 h 207"/>
                  </a:gdLst>
                  <a:ahLst/>
                  <a:cxnLst>
                    <a:cxn ang="0">
                      <a:pos x="T0" y="T1"/>
                    </a:cxn>
                    <a:cxn ang="0">
                      <a:pos x="T2" y="T3"/>
                    </a:cxn>
                    <a:cxn ang="0">
                      <a:pos x="T4" y="T5"/>
                    </a:cxn>
                    <a:cxn ang="0">
                      <a:pos x="T6" y="T7"/>
                    </a:cxn>
                    <a:cxn ang="0">
                      <a:pos x="T8" y="T9"/>
                    </a:cxn>
                  </a:cxnLst>
                  <a:rect l="0" t="0" r="r" b="b"/>
                  <a:pathLst>
                    <a:path w="206" h="207">
                      <a:moveTo>
                        <a:pt x="44" y="0"/>
                      </a:moveTo>
                      <a:cubicBezTo>
                        <a:pt x="0" y="26"/>
                        <a:pt x="0" y="26"/>
                        <a:pt x="0" y="26"/>
                      </a:cubicBezTo>
                      <a:cubicBezTo>
                        <a:pt x="45" y="100"/>
                        <a:pt x="107" y="162"/>
                        <a:pt x="181" y="207"/>
                      </a:cubicBezTo>
                      <a:cubicBezTo>
                        <a:pt x="206" y="163"/>
                        <a:pt x="206" y="163"/>
                        <a:pt x="206" y="163"/>
                      </a:cubicBezTo>
                      <a:cubicBezTo>
                        <a:pt x="140" y="122"/>
                        <a:pt x="85" y="66"/>
                        <a:pt x="44" y="0"/>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937" name="Freeform 14"/>
                <p:cNvSpPr>
                  <a:spLocks/>
                </p:cNvSpPr>
                <p:nvPr/>
              </p:nvSpPr>
              <p:spPr bwMode="auto">
                <a:xfrm>
                  <a:off x="1119258" y="3213162"/>
                  <a:ext cx="191203" cy="427460"/>
                </a:xfrm>
                <a:custGeom>
                  <a:avLst/>
                  <a:gdLst>
                    <a:gd name="T0" fmla="*/ 0 w 111"/>
                    <a:gd name="T1" fmla="*/ 0 h 248"/>
                    <a:gd name="T2" fmla="*/ 67 w 111"/>
                    <a:gd name="T3" fmla="*/ 248 h 248"/>
                    <a:gd name="T4" fmla="*/ 111 w 111"/>
                    <a:gd name="T5" fmla="*/ 222 h 248"/>
                    <a:gd name="T6" fmla="*/ 51 w 111"/>
                    <a:gd name="T7" fmla="*/ 0 h 248"/>
                    <a:gd name="T8" fmla="*/ 0 w 111"/>
                    <a:gd name="T9" fmla="*/ 0 h 248"/>
                  </a:gdLst>
                  <a:ahLst/>
                  <a:cxnLst>
                    <a:cxn ang="0">
                      <a:pos x="T0" y="T1"/>
                    </a:cxn>
                    <a:cxn ang="0">
                      <a:pos x="T2" y="T3"/>
                    </a:cxn>
                    <a:cxn ang="0">
                      <a:pos x="T4" y="T5"/>
                    </a:cxn>
                    <a:cxn ang="0">
                      <a:pos x="T6" y="T7"/>
                    </a:cxn>
                    <a:cxn ang="0">
                      <a:pos x="T8" y="T9"/>
                    </a:cxn>
                  </a:cxnLst>
                  <a:rect l="0" t="0" r="r" b="b"/>
                  <a:pathLst>
                    <a:path w="111" h="248">
                      <a:moveTo>
                        <a:pt x="0" y="0"/>
                      </a:moveTo>
                      <a:cubicBezTo>
                        <a:pt x="2" y="90"/>
                        <a:pt x="26" y="174"/>
                        <a:pt x="67" y="248"/>
                      </a:cubicBezTo>
                      <a:cubicBezTo>
                        <a:pt x="111" y="222"/>
                        <a:pt x="111" y="222"/>
                        <a:pt x="111" y="222"/>
                      </a:cubicBezTo>
                      <a:cubicBezTo>
                        <a:pt x="75" y="156"/>
                        <a:pt x="53" y="80"/>
                        <a:pt x="51" y="0"/>
                      </a:cubicBezTo>
                      <a:lnTo>
                        <a:pt x="0" y="0"/>
                      </a:lnTo>
                      <a:close/>
                    </a:path>
                  </a:pathLst>
                </a:custGeom>
                <a:grpFill/>
                <a:ln>
                  <a:noFill/>
                </a:ln>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938" name="Freeform 15"/>
                <p:cNvSpPr>
                  <a:spLocks/>
                </p:cNvSpPr>
                <p:nvPr/>
              </p:nvSpPr>
              <p:spPr bwMode="auto">
                <a:xfrm>
                  <a:off x="1119258" y="2743946"/>
                  <a:ext cx="191203" cy="425262"/>
                </a:xfrm>
                <a:custGeom>
                  <a:avLst/>
                  <a:gdLst>
                    <a:gd name="T0" fmla="*/ 51 w 111"/>
                    <a:gd name="T1" fmla="*/ 247 h 247"/>
                    <a:gd name="T2" fmla="*/ 111 w 111"/>
                    <a:gd name="T3" fmla="*/ 26 h 247"/>
                    <a:gd name="T4" fmla="*/ 67 w 111"/>
                    <a:gd name="T5" fmla="*/ 0 h 247"/>
                    <a:gd name="T6" fmla="*/ 0 w 111"/>
                    <a:gd name="T7" fmla="*/ 247 h 247"/>
                    <a:gd name="T8" fmla="*/ 51 w 111"/>
                    <a:gd name="T9" fmla="*/ 247 h 247"/>
                  </a:gdLst>
                  <a:ahLst/>
                  <a:cxnLst>
                    <a:cxn ang="0">
                      <a:pos x="T0" y="T1"/>
                    </a:cxn>
                    <a:cxn ang="0">
                      <a:pos x="T2" y="T3"/>
                    </a:cxn>
                    <a:cxn ang="0">
                      <a:pos x="T4" y="T5"/>
                    </a:cxn>
                    <a:cxn ang="0">
                      <a:pos x="T6" y="T7"/>
                    </a:cxn>
                    <a:cxn ang="0">
                      <a:pos x="T8" y="T9"/>
                    </a:cxn>
                  </a:cxnLst>
                  <a:rect l="0" t="0" r="r" b="b"/>
                  <a:pathLst>
                    <a:path w="111" h="247">
                      <a:moveTo>
                        <a:pt x="51" y="247"/>
                      </a:moveTo>
                      <a:cubicBezTo>
                        <a:pt x="53" y="167"/>
                        <a:pt x="75" y="92"/>
                        <a:pt x="111" y="26"/>
                      </a:cubicBezTo>
                      <a:cubicBezTo>
                        <a:pt x="67" y="0"/>
                        <a:pt x="67" y="0"/>
                        <a:pt x="67" y="0"/>
                      </a:cubicBezTo>
                      <a:cubicBezTo>
                        <a:pt x="26" y="74"/>
                        <a:pt x="2" y="158"/>
                        <a:pt x="0" y="247"/>
                      </a:cubicBezTo>
                      <a:lnTo>
                        <a:pt x="51" y="247"/>
                      </a:lnTo>
                      <a:close/>
                    </a:path>
                  </a:pathLst>
                </a:custGeom>
                <a:grpFill/>
                <a:ln>
                  <a:noFill/>
                </a:ln>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939" name="Freeform 16"/>
                <p:cNvSpPr>
                  <a:spLocks/>
                </p:cNvSpPr>
                <p:nvPr/>
              </p:nvSpPr>
              <p:spPr bwMode="auto">
                <a:xfrm>
                  <a:off x="1256616" y="2394505"/>
                  <a:ext cx="354935" cy="354935"/>
                </a:xfrm>
                <a:custGeom>
                  <a:avLst/>
                  <a:gdLst>
                    <a:gd name="T0" fmla="*/ 0 w 206"/>
                    <a:gd name="T1" fmla="*/ 181 h 206"/>
                    <a:gd name="T2" fmla="*/ 44 w 206"/>
                    <a:gd name="T3" fmla="*/ 206 h 206"/>
                    <a:gd name="T4" fmla="*/ 206 w 206"/>
                    <a:gd name="T5" fmla="*/ 44 h 206"/>
                    <a:gd name="T6" fmla="*/ 181 w 206"/>
                    <a:gd name="T7" fmla="*/ 0 h 206"/>
                    <a:gd name="T8" fmla="*/ 0 w 206"/>
                    <a:gd name="T9" fmla="*/ 181 h 206"/>
                  </a:gdLst>
                  <a:ahLst/>
                  <a:cxnLst>
                    <a:cxn ang="0">
                      <a:pos x="T0" y="T1"/>
                    </a:cxn>
                    <a:cxn ang="0">
                      <a:pos x="T2" y="T3"/>
                    </a:cxn>
                    <a:cxn ang="0">
                      <a:pos x="T4" y="T5"/>
                    </a:cxn>
                    <a:cxn ang="0">
                      <a:pos x="T6" y="T7"/>
                    </a:cxn>
                    <a:cxn ang="0">
                      <a:pos x="T8" y="T9"/>
                    </a:cxn>
                  </a:cxnLst>
                  <a:rect l="0" t="0" r="r" b="b"/>
                  <a:pathLst>
                    <a:path w="206" h="206">
                      <a:moveTo>
                        <a:pt x="0" y="181"/>
                      </a:moveTo>
                      <a:cubicBezTo>
                        <a:pt x="44" y="206"/>
                        <a:pt x="44" y="206"/>
                        <a:pt x="44" y="206"/>
                      </a:cubicBezTo>
                      <a:cubicBezTo>
                        <a:pt x="85" y="140"/>
                        <a:pt x="140" y="85"/>
                        <a:pt x="206" y="44"/>
                      </a:cubicBezTo>
                      <a:cubicBezTo>
                        <a:pt x="181" y="0"/>
                        <a:pt x="181" y="0"/>
                        <a:pt x="181" y="0"/>
                      </a:cubicBezTo>
                      <a:cubicBezTo>
                        <a:pt x="107" y="45"/>
                        <a:pt x="45" y="107"/>
                        <a:pt x="0" y="181"/>
                      </a:cubicBezTo>
                      <a:close/>
                    </a:path>
                  </a:pathLst>
                </a:custGeom>
                <a:grpFill/>
                <a:ln>
                  <a:noFill/>
                </a:ln>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940" name="Freeform 17"/>
                <p:cNvSpPr>
                  <a:spLocks/>
                </p:cNvSpPr>
                <p:nvPr/>
              </p:nvSpPr>
              <p:spPr bwMode="auto">
                <a:xfrm>
                  <a:off x="1606057" y="2257147"/>
                  <a:ext cx="425262" cy="191203"/>
                </a:xfrm>
                <a:custGeom>
                  <a:avLst/>
                  <a:gdLst>
                    <a:gd name="T0" fmla="*/ 0 w 247"/>
                    <a:gd name="T1" fmla="*/ 67 h 111"/>
                    <a:gd name="T2" fmla="*/ 25 w 247"/>
                    <a:gd name="T3" fmla="*/ 111 h 111"/>
                    <a:gd name="T4" fmla="*/ 247 w 247"/>
                    <a:gd name="T5" fmla="*/ 51 h 111"/>
                    <a:gd name="T6" fmla="*/ 247 w 247"/>
                    <a:gd name="T7" fmla="*/ 0 h 111"/>
                    <a:gd name="T8" fmla="*/ 0 w 247"/>
                    <a:gd name="T9" fmla="*/ 67 h 111"/>
                  </a:gdLst>
                  <a:ahLst/>
                  <a:cxnLst>
                    <a:cxn ang="0">
                      <a:pos x="T0" y="T1"/>
                    </a:cxn>
                    <a:cxn ang="0">
                      <a:pos x="T2" y="T3"/>
                    </a:cxn>
                    <a:cxn ang="0">
                      <a:pos x="T4" y="T5"/>
                    </a:cxn>
                    <a:cxn ang="0">
                      <a:pos x="T6" y="T7"/>
                    </a:cxn>
                    <a:cxn ang="0">
                      <a:pos x="T8" y="T9"/>
                    </a:cxn>
                  </a:cxnLst>
                  <a:rect l="0" t="0" r="r" b="b"/>
                  <a:pathLst>
                    <a:path w="247" h="111">
                      <a:moveTo>
                        <a:pt x="0" y="67"/>
                      </a:moveTo>
                      <a:cubicBezTo>
                        <a:pt x="25" y="111"/>
                        <a:pt x="25" y="111"/>
                        <a:pt x="25" y="111"/>
                      </a:cubicBezTo>
                      <a:cubicBezTo>
                        <a:pt x="92" y="75"/>
                        <a:pt x="167" y="53"/>
                        <a:pt x="247" y="51"/>
                      </a:cubicBezTo>
                      <a:cubicBezTo>
                        <a:pt x="247" y="0"/>
                        <a:pt x="247" y="0"/>
                        <a:pt x="247" y="0"/>
                      </a:cubicBezTo>
                      <a:cubicBezTo>
                        <a:pt x="158" y="2"/>
                        <a:pt x="74" y="26"/>
                        <a:pt x="0" y="67"/>
                      </a:cubicBezTo>
                      <a:close/>
                    </a:path>
                  </a:pathLst>
                </a:custGeom>
                <a:grpFill/>
                <a:ln>
                  <a:noFill/>
                </a:ln>
              </p:spPr>
              <p:txBody>
                <a:bodyPr vert="horz" wrap="square" lIns="91440" tIns="45720" rIns="91440" bIns="45720" numCol="1" anchor="t" anchorCtr="0" compatLnSpc="1">
                  <a:prstTxWarp prst="textNoShape">
                    <a:avLst/>
                  </a:prstTxWarp>
                </a:bodyPr>
                <a:lstStyle/>
                <a:p>
                  <a:endParaRPr lang="id-ID" dirty="0">
                    <a:latin typeface="Lato Light"/>
                  </a:endParaRPr>
                </a:p>
              </p:txBody>
            </p:sp>
          </p:grpSp>
        </p:grpSp>
        <p:grpSp>
          <p:nvGrpSpPr>
            <p:cNvPr id="941" name="Group 940"/>
            <p:cNvGrpSpPr/>
            <p:nvPr/>
          </p:nvGrpSpPr>
          <p:grpSpPr>
            <a:xfrm>
              <a:off x="9643896" y="8675007"/>
              <a:ext cx="2288589" cy="2289185"/>
              <a:chOff x="9158380" y="3435910"/>
              <a:chExt cx="2288589" cy="2289185"/>
            </a:xfrm>
            <a:solidFill>
              <a:schemeClr val="accent4"/>
            </a:solidFill>
          </p:grpSpPr>
          <p:sp>
            <p:nvSpPr>
              <p:cNvPr id="942" name="Freeform 2"/>
              <p:cNvSpPr>
                <a:spLocks noChangeArrowheads="1"/>
              </p:cNvSpPr>
              <p:nvPr/>
            </p:nvSpPr>
            <p:spPr bwMode="auto">
              <a:xfrm>
                <a:off x="9360043" y="3615290"/>
                <a:ext cx="1877678" cy="1878411"/>
              </a:xfrm>
              <a:custGeom>
                <a:avLst/>
                <a:gdLst>
                  <a:gd name="T0" fmla="*/ 10058 w 10059"/>
                  <a:gd name="T1" fmla="*/ 5032 h 10064"/>
                  <a:gd name="T2" fmla="*/ 10058 w 10059"/>
                  <a:gd name="T3" fmla="*/ 5032 h 10064"/>
                  <a:gd name="T4" fmla="*/ 5031 w 10059"/>
                  <a:gd name="T5" fmla="*/ 10063 h 10064"/>
                  <a:gd name="T6" fmla="*/ 0 w 10059"/>
                  <a:gd name="T7" fmla="*/ 5032 h 10064"/>
                  <a:gd name="T8" fmla="*/ 5031 w 10059"/>
                  <a:gd name="T9" fmla="*/ 0 h 10064"/>
                  <a:gd name="T10" fmla="*/ 10058 w 10059"/>
                  <a:gd name="T11" fmla="*/ 5032 h 10064"/>
                </a:gdLst>
                <a:ahLst/>
                <a:cxnLst>
                  <a:cxn ang="0">
                    <a:pos x="T0" y="T1"/>
                  </a:cxn>
                  <a:cxn ang="0">
                    <a:pos x="T2" y="T3"/>
                  </a:cxn>
                  <a:cxn ang="0">
                    <a:pos x="T4" y="T5"/>
                  </a:cxn>
                  <a:cxn ang="0">
                    <a:pos x="T6" y="T7"/>
                  </a:cxn>
                  <a:cxn ang="0">
                    <a:pos x="T8" y="T9"/>
                  </a:cxn>
                  <a:cxn ang="0">
                    <a:pos x="T10" y="T11"/>
                  </a:cxn>
                </a:cxnLst>
                <a:rect l="0" t="0" r="r" b="b"/>
                <a:pathLst>
                  <a:path w="10059" h="10064">
                    <a:moveTo>
                      <a:pt x="10058" y="5032"/>
                    </a:moveTo>
                    <a:lnTo>
                      <a:pt x="10058" y="5032"/>
                    </a:lnTo>
                    <a:cubicBezTo>
                      <a:pt x="10058" y="7808"/>
                      <a:pt x="7807" y="10063"/>
                      <a:pt x="5031" y="10063"/>
                    </a:cubicBezTo>
                    <a:cubicBezTo>
                      <a:pt x="2250" y="10063"/>
                      <a:pt x="0" y="7808"/>
                      <a:pt x="0" y="5032"/>
                    </a:cubicBezTo>
                    <a:cubicBezTo>
                      <a:pt x="0" y="2255"/>
                      <a:pt x="2250" y="0"/>
                      <a:pt x="5031" y="0"/>
                    </a:cubicBezTo>
                    <a:cubicBezTo>
                      <a:pt x="7807" y="0"/>
                      <a:pt x="10058" y="2255"/>
                      <a:pt x="10058" y="5032"/>
                    </a:cubicBezTo>
                  </a:path>
                </a:pathLst>
              </a:custGeom>
              <a:solidFill>
                <a:schemeClr val="bg1">
                  <a:lumMod val="95000"/>
                </a:schemeClr>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p>
            </p:txBody>
          </p:sp>
          <p:grpSp>
            <p:nvGrpSpPr>
              <p:cNvPr id="943" name="Group 942"/>
              <p:cNvGrpSpPr/>
              <p:nvPr/>
            </p:nvGrpSpPr>
            <p:grpSpPr>
              <a:xfrm>
                <a:off x="9158380" y="3435910"/>
                <a:ext cx="2288589" cy="2289185"/>
                <a:chOff x="1119258" y="2257147"/>
                <a:chExt cx="1868076" cy="1868076"/>
              </a:xfrm>
              <a:grpFill/>
            </p:grpSpPr>
            <p:sp>
              <p:nvSpPr>
                <p:cNvPr id="944" name="Freeform 6"/>
                <p:cNvSpPr>
                  <a:spLocks/>
                </p:cNvSpPr>
                <p:nvPr/>
              </p:nvSpPr>
              <p:spPr bwMode="auto">
                <a:xfrm>
                  <a:off x="2495041" y="2394505"/>
                  <a:ext cx="356034" cy="354935"/>
                </a:xfrm>
                <a:custGeom>
                  <a:avLst/>
                  <a:gdLst>
                    <a:gd name="T0" fmla="*/ 207 w 207"/>
                    <a:gd name="T1" fmla="*/ 181 h 206"/>
                    <a:gd name="T2" fmla="*/ 26 w 207"/>
                    <a:gd name="T3" fmla="*/ 0 h 206"/>
                    <a:gd name="T4" fmla="*/ 0 w 207"/>
                    <a:gd name="T5" fmla="*/ 44 h 206"/>
                    <a:gd name="T6" fmla="*/ 163 w 207"/>
                    <a:gd name="T7" fmla="*/ 206 h 206"/>
                    <a:gd name="T8" fmla="*/ 207 w 207"/>
                    <a:gd name="T9" fmla="*/ 181 h 206"/>
                  </a:gdLst>
                  <a:ahLst/>
                  <a:cxnLst>
                    <a:cxn ang="0">
                      <a:pos x="T0" y="T1"/>
                    </a:cxn>
                    <a:cxn ang="0">
                      <a:pos x="T2" y="T3"/>
                    </a:cxn>
                    <a:cxn ang="0">
                      <a:pos x="T4" y="T5"/>
                    </a:cxn>
                    <a:cxn ang="0">
                      <a:pos x="T6" y="T7"/>
                    </a:cxn>
                    <a:cxn ang="0">
                      <a:pos x="T8" y="T9"/>
                    </a:cxn>
                  </a:cxnLst>
                  <a:rect l="0" t="0" r="r" b="b"/>
                  <a:pathLst>
                    <a:path w="207" h="206">
                      <a:moveTo>
                        <a:pt x="207" y="181"/>
                      </a:moveTo>
                      <a:cubicBezTo>
                        <a:pt x="162" y="107"/>
                        <a:pt x="100" y="45"/>
                        <a:pt x="26" y="0"/>
                      </a:cubicBezTo>
                      <a:cubicBezTo>
                        <a:pt x="0" y="44"/>
                        <a:pt x="0" y="44"/>
                        <a:pt x="0" y="44"/>
                      </a:cubicBezTo>
                      <a:cubicBezTo>
                        <a:pt x="66" y="85"/>
                        <a:pt x="122" y="140"/>
                        <a:pt x="163" y="206"/>
                      </a:cubicBezTo>
                      <a:lnTo>
                        <a:pt x="207" y="181"/>
                      </a:lnTo>
                      <a:close/>
                    </a:path>
                  </a:pathLst>
                </a:custGeom>
                <a:grpFill/>
                <a:ln>
                  <a:noFill/>
                </a:ln>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945" name="Freeform 7"/>
                <p:cNvSpPr>
                  <a:spLocks/>
                </p:cNvSpPr>
                <p:nvPr/>
              </p:nvSpPr>
              <p:spPr bwMode="auto">
                <a:xfrm>
                  <a:off x="2075273" y="2257147"/>
                  <a:ext cx="427460" cy="191203"/>
                </a:xfrm>
                <a:custGeom>
                  <a:avLst/>
                  <a:gdLst>
                    <a:gd name="T0" fmla="*/ 0 w 248"/>
                    <a:gd name="T1" fmla="*/ 0 h 111"/>
                    <a:gd name="T2" fmla="*/ 0 w 248"/>
                    <a:gd name="T3" fmla="*/ 51 h 111"/>
                    <a:gd name="T4" fmla="*/ 222 w 248"/>
                    <a:gd name="T5" fmla="*/ 111 h 111"/>
                    <a:gd name="T6" fmla="*/ 248 w 248"/>
                    <a:gd name="T7" fmla="*/ 67 h 111"/>
                    <a:gd name="T8" fmla="*/ 0 w 248"/>
                    <a:gd name="T9" fmla="*/ 0 h 111"/>
                  </a:gdLst>
                  <a:ahLst/>
                  <a:cxnLst>
                    <a:cxn ang="0">
                      <a:pos x="T0" y="T1"/>
                    </a:cxn>
                    <a:cxn ang="0">
                      <a:pos x="T2" y="T3"/>
                    </a:cxn>
                    <a:cxn ang="0">
                      <a:pos x="T4" y="T5"/>
                    </a:cxn>
                    <a:cxn ang="0">
                      <a:pos x="T6" y="T7"/>
                    </a:cxn>
                    <a:cxn ang="0">
                      <a:pos x="T8" y="T9"/>
                    </a:cxn>
                  </a:cxnLst>
                  <a:rect l="0" t="0" r="r" b="b"/>
                  <a:pathLst>
                    <a:path w="248" h="111">
                      <a:moveTo>
                        <a:pt x="0" y="0"/>
                      </a:moveTo>
                      <a:cubicBezTo>
                        <a:pt x="0" y="51"/>
                        <a:pt x="0" y="51"/>
                        <a:pt x="0" y="51"/>
                      </a:cubicBezTo>
                      <a:cubicBezTo>
                        <a:pt x="80" y="53"/>
                        <a:pt x="156" y="75"/>
                        <a:pt x="222" y="111"/>
                      </a:cubicBezTo>
                      <a:cubicBezTo>
                        <a:pt x="248" y="67"/>
                        <a:pt x="248" y="67"/>
                        <a:pt x="248" y="67"/>
                      </a:cubicBezTo>
                      <a:cubicBezTo>
                        <a:pt x="174" y="26"/>
                        <a:pt x="90" y="2"/>
                        <a:pt x="0" y="0"/>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946" name="Freeform 8"/>
                <p:cNvSpPr>
                  <a:spLocks/>
                </p:cNvSpPr>
                <p:nvPr/>
              </p:nvSpPr>
              <p:spPr bwMode="auto">
                <a:xfrm>
                  <a:off x="2796131" y="2743946"/>
                  <a:ext cx="191203" cy="425262"/>
                </a:xfrm>
                <a:custGeom>
                  <a:avLst/>
                  <a:gdLst>
                    <a:gd name="T0" fmla="*/ 45 w 111"/>
                    <a:gd name="T1" fmla="*/ 0 h 247"/>
                    <a:gd name="T2" fmla="*/ 0 w 111"/>
                    <a:gd name="T3" fmla="*/ 26 h 247"/>
                    <a:gd name="T4" fmla="*/ 60 w 111"/>
                    <a:gd name="T5" fmla="*/ 247 h 247"/>
                    <a:gd name="T6" fmla="*/ 111 w 111"/>
                    <a:gd name="T7" fmla="*/ 247 h 247"/>
                    <a:gd name="T8" fmla="*/ 45 w 111"/>
                    <a:gd name="T9" fmla="*/ 0 h 247"/>
                  </a:gdLst>
                  <a:ahLst/>
                  <a:cxnLst>
                    <a:cxn ang="0">
                      <a:pos x="T0" y="T1"/>
                    </a:cxn>
                    <a:cxn ang="0">
                      <a:pos x="T2" y="T3"/>
                    </a:cxn>
                    <a:cxn ang="0">
                      <a:pos x="T4" y="T5"/>
                    </a:cxn>
                    <a:cxn ang="0">
                      <a:pos x="T6" y="T7"/>
                    </a:cxn>
                    <a:cxn ang="0">
                      <a:pos x="T8" y="T9"/>
                    </a:cxn>
                  </a:cxnLst>
                  <a:rect l="0" t="0" r="r" b="b"/>
                  <a:pathLst>
                    <a:path w="111" h="247">
                      <a:moveTo>
                        <a:pt x="45" y="0"/>
                      </a:moveTo>
                      <a:cubicBezTo>
                        <a:pt x="0" y="26"/>
                        <a:pt x="0" y="26"/>
                        <a:pt x="0" y="26"/>
                      </a:cubicBezTo>
                      <a:cubicBezTo>
                        <a:pt x="37" y="92"/>
                        <a:pt x="58" y="167"/>
                        <a:pt x="60" y="247"/>
                      </a:cubicBezTo>
                      <a:cubicBezTo>
                        <a:pt x="111" y="247"/>
                        <a:pt x="111" y="247"/>
                        <a:pt x="111" y="247"/>
                      </a:cubicBezTo>
                      <a:cubicBezTo>
                        <a:pt x="109" y="158"/>
                        <a:pt x="85" y="74"/>
                        <a:pt x="45" y="0"/>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947" name="Freeform 9"/>
                <p:cNvSpPr>
                  <a:spLocks/>
                </p:cNvSpPr>
                <p:nvPr/>
              </p:nvSpPr>
              <p:spPr bwMode="auto">
                <a:xfrm>
                  <a:off x="2796131" y="3213162"/>
                  <a:ext cx="191203" cy="427460"/>
                </a:xfrm>
                <a:custGeom>
                  <a:avLst/>
                  <a:gdLst>
                    <a:gd name="T0" fmla="*/ 60 w 111"/>
                    <a:gd name="T1" fmla="*/ 0 h 248"/>
                    <a:gd name="T2" fmla="*/ 0 w 111"/>
                    <a:gd name="T3" fmla="*/ 222 h 248"/>
                    <a:gd name="T4" fmla="*/ 45 w 111"/>
                    <a:gd name="T5" fmla="*/ 248 h 248"/>
                    <a:gd name="T6" fmla="*/ 111 w 111"/>
                    <a:gd name="T7" fmla="*/ 0 h 248"/>
                    <a:gd name="T8" fmla="*/ 60 w 111"/>
                    <a:gd name="T9" fmla="*/ 0 h 248"/>
                  </a:gdLst>
                  <a:ahLst/>
                  <a:cxnLst>
                    <a:cxn ang="0">
                      <a:pos x="T0" y="T1"/>
                    </a:cxn>
                    <a:cxn ang="0">
                      <a:pos x="T2" y="T3"/>
                    </a:cxn>
                    <a:cxn ang="0">
                      <a:pos x="T4" y="T5"/>
                    </a:cxn>
                    <a:cxn ang="0">
                      <a:pos x="T6" y="T7"/>
                    </a:cxn>
                    <a:cxn ang="0">
                      <a:pos x="T8" y="T9"/>
                    </a:cxn>
                  </a:cxnLst>
                  <a:rect l="0" t="0" r="r" b="b"/>
                  <a:pathLst>
                    <a:path w="111" h="248">
                      <a:moveTo>
                        <a:pt x="60" y="0"/>
                      </a:moveTo>
                      <a:cubicBezTo>
                        <a:pt x="58" y="80"/>
                        <a:pt x="37" y="156"/>
                        <a:pt x="0" y="222"/>
                      </a:cubicBezTo>
                      <a:cubicBezTo>
                        <a:pt x="45" y="248"/>
                        <a:pt x="45" y="248"/>
                        <a:pt x="45" y="248"/>
                      </a:cubicBezTo>
                      <a:cubicBezTo>
                        <a:pt x="85" y="174"/>
                        <a:pt x="109" y="90"/>
                        <a:pt x="111" y="0"/>
                      </a:cubicBezTo>
                      <a:lnTo>
                        <a:pt x="60" y="0"/>
                      </a:lnTo>
                      <a:close/>
                    </a:path>
                  </a:pathLst>
                </a:custGeom>
                <a:grpFill/>
                <a:ln>
                  <a:noFill/>
                </a:ln>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948" name="Freeform 10"/>
                <p:cNvSpPr>
                  <a:spLocks/>
                </p:cNvSpPr>
                <p:nvPr/>
              </p:nvSpPr>
              <p:spPr bwMode="auto">
                <a:xfrm>
                  <a:off x="2495041" y="3632930"/>
                  <a:ext cx="356034" cy="356034"/>
                </a:xfrm>
                <a:custGeom>
                  <a:avLst/>
                  <a:gdLst>
                    <a:gd name="T0" fmla="*/ 207 w 207"/>
                    <a:gd name="T1" fmla="*/ 26 h 207"/>
                    <a:gd name="T2" fmla="*/ 163 w 207"/>
                    <a:gd name="T3" fmla="*/ 0 h 207"/>
                    <a:gd name="T4" fmla="*/ 0 w 207"/>
                    <a:gd name="T5" fmla="*/ 163 h 207"/>
                    <a:gd name="T6" fmla="*/ 26 w 207"/>
                    <a:gd name="T7" fmla="*/ 207 h 207"/>
                    <a:gd name="T8" fmla="*/ 207 w 207"/>
                    <a:gd name="T9" fmla="*/ 26 h 207"/>
                  </a:gdLst>
                  <a:ahLst/>
                  <a:cxnLst>
                    <a:cxn ang="0">
                      <a:pos x="T0" y="T1"/>
                    </a:cxn>
                    <a:cxn ang="0">
                      <a:pos x="T2" y="T3"/>
                    </a:cxn>
                    <a:cxn ang="0">
                      <a:pos x="T4" y="T5"/>
                    </a:cxn>
                    <a:cxn ang="0">
                      <a:pos x="T6" y="T7"/>
                    </a:cxn>
                    <a:cxn ang="0">
                      <a:pos x="T8" y="T9"/>
                    </a:cxn>
                  </a:cxnLst>
                  <a:rect l="0" t="0" r="r" b="b"/>
                  <a:pathLst>
                    <a:path w="207" h="207">
                      <a:moveTo>
                        <a:pt x="207" y="26"/>
                      </a:moveTo>
                      <a:cubicBezTo>
                        <a:pt x="163" y="0"/>
                        <a:pt x="163" y="0"/>
                        <a:pt x="163" y="0"/>
                      </a:cubicBezTo>
                      <a:cubicBezTo>
                        <a:pt x="122" y="66"/>
                        <a:pt x="66" y="122"/>
                        <a:pt x="0" y="163"/>
                      </a:cubicBezTo>
                      <a:cubicBezTo>
                        <a:pt x="26" y="207"/>
                        <a:pt x="26" y="207"/>
                        <a:pt x="26" y="207"/>
                      </a:cubicBezTo>
                      <a:cubicBezTo>
                        <a:pt x="100" y="162"/>
                        <a:pt x="162" y="100"/>
                        <a:pt x="207" y="26"/>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949" name="Freeform 11"/>
                <p:cNvSpPr>
                  <a:spLocks/>
                </p:cNvSpPr>
                <p:nvPr/>
              </p:nvSpPr>
              <p:spPr bwMode="auto">
                <a:xfrm>
                  <a:off x="2075273" y="3936217"/>
                  <a:ext cx="427460" cy="189006"/>
                </a:xfrm>
                <a:custGeom>
                  <a:avLst/>
                  <a:gdLst>
                    <a:gd name="T0" fmla="*/ 248 w 248"/>
                    <a:gd name="T1" fmla="*/ 44 h 110"/>
                    <a:gd name="T2" fmla="*/ 222 w 248"/>
                    <a:gd name="T3" fmla="*/ 0 h 110"/>
                    <a:gd name="T4" fmla="*/ 0 w 248"/>
                    <a:gd name="T5" fmla="*/ 59 h 110"/>
                    <a:gd name="T6" fmla="*/ 0 w 248"/>
                    <a:gd name="T7" fmla="*/ 110 h 110"/>
                    <a:gd name="T8" fmla="*/ 248 w 248"/>
                    <a:gd name="T9" fmla="*/ 44 h 110"/>
                  </a:gdLst>
                  <a:ahLst/>
                  <a:cxnLst>
                    <a:cxn ang="0">
                      <a:pos x="T0" y="T1"/>
                    </a:cxn>
                    <a:cxn ang="0">
                      <a:pos x="T2" y="T3"/>
                    </a:cxn>
                    <a:cxn ang="0">
                      <a:pos x="T4" y="T5"/>
                    </a:cxn>
                    <a:cxn ang="0">
                      <a:pos x="T6" y="T7"/>
                    </a:cxn>
                    <a:cxn ang="0">
                      <a:pos x="T8" y="T9"/>
                    </a:cxn>
                  </a:cxnLst>
                  <a:rect l="0" t="0" r="r" b="b"/>
                  <a:pathLst>
                    <a:path w="248" h="110">
                      <a:moveTo>
                        <a:pt x="248" y="44"/>
                      </a:moveTo>
                      <a:cubicBezTo>
                        <a:pt x="222" y="0"/>
                        <a:pt x="222" y="0"/>
                        <a:pt x="222" y="0"/>
                      </a:cubicBezTo>
                      <a:cubicBezTo>
                        <a:pt x="156" y="36"/>
                        <a:pt x="80" y="57"/>
                        <a:pt x="0" y="59"/>
                      </a:cubicBezTo>
                      <a:cubicBezTo>
                        <a:pt x="0" y="110"/>
                        <a:pt x="0" y="110"/>
                        <a:pt x="0" y="110"/>
                      </a:cubicBezTo>
                      <a:cubicBezTo>
                        <a:pt x="90" y="108"/>
                        <a:pt x="174" y="84"/>
                        <a:pt x="248" y="44"/>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950" name="Freeform 12"/>
                <p:cNvSpPr>
                  <a:spLocks/>
                </p:cNvSpPr>
                <p:nvPr/>
              </p:nvSpPr>
              <p:spPr bwMode="auto">
                <a:xfrm>
                  <a:off x="1606057" y="3936217"/>
                  <a:ext cx="425262" cy="189006"/>
                </a:xfrm>
                <a:custGeom>
                  <a:avLst/>
                  <a:gdLst>
                    <a:gd name="T0" fmla="*/ 0 w 247"/>
                    <a:gd name="T1" fmla="*/ 44 h 110"/>
                    <a:gd name="T2" fmla="*/ 247 w 247"/>
                    <a:gd name="T3" fmla="*/ 110 h 110"/>
                    <a:gd name="T4" fmla="*/ 247 w 247"/>
                    <a:gd name="T5" fmla="*/ 59 h 110"/>
                    <a:gd name="T6" fmla="*/ 26 w 247"/>
                    <a:gd name="T7" fmla="*/ 0 h 110"/>
                    <a:gd name="T8" fmla="*/ 0 w 247"/>
                    <a:gd name="T9" fmla="*/ 44 h 110"/>
                  </a:gdLst>
                  <a:ahLst/>
                  <a:cxnLst>
                    <a:cxn ang="0">
                      <a:pos x="T0" y="T1"/>
                    </a:cxn>
                    <a:cxn ang="0">
                      <a:pos x="T2" y="T3"/>
                    </a:cxn>
                    <a:cxn ang="0">
                      <a:pos x="T4" y="T5"/>
                    </a:cxn>
                    <a:cxn ang="0">
                      <a:pos x="T6" y="T7"/>
                    </a:cxn>
                    <a:cxn ang="0">
                      <a:pos x="T8" y="T9"/>
                    </a:cxn>
                  </a:cxnLst>
                  <a:rect l="0" t="0" r="r" b="b"/>
                  <a:pathLst>
                    <a:path w="247" h="110">
                      <a:moveTo>
                        <a:pt x="0" y="44"/>
                      </a:moveTo>
                      <a:cubicBezTo>
                        <a:pt x="74" y="84"/>
                        <a:pt x="158" y="108"/>
                        <a:pt x="247" y="110"/>
                      </a:cubicBezTo>
                      <a:cubicBezTo>
                        <a:pt x="247" y="59"/>
                        <a:pt x="247" y="59"/>
                        <a:pt x="247" y="59"/>
                      </a:cubicBezTo>
                      <a:cubicBezTo>
                        <a:pt x="167" y="57"/>
                        <a:pt x="92" y="36"/>
                        <a:pt x="26" y="0"/>
                      </a:cubicBezTo>
                      <a:lnTo>
                        <a:pt x="0" y="44"/>
                      </a:lnTo>
                      <a:close/>
                    </a:path>
                  </a:pathLst>
                </a:custGeom>
                <a:grpFill/>
                <a:ln>
                  <a:noFill/>
                </a:ln>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951" name="Freeform 13"/>
                <p:cNvSpPr>
                  <a:spLocks/>
                </p:cNvSpPr>
                <p:nvPr/>
              </p:nvSpPr>
              <p:spPr bwMode="auto">
                <a:xfrm>
                  <a:off x="1256616" y="3632930"/>
                  <a:ext cx="354935" cy="356034"/>
                </a:xfrm>
                <a:custGeom>
                  <a:avLst/>
                  <a:gdLst>
                    <a:gd name="T0" fmla="*/ 44 w 206"/>
                    <a:gd name="T1" fmla="*/ 0 h 207"/>
                    <a:gd name="T2" fmla="*/ 0 w 206"/>
                    <a:gd name="T3" fmla="*/ 26 h 207"/>
                    <a:gd name="T4" fmla="*/ 181 w 206"/>
                    <a:gd name="T5" fmla="*/ 207 h 207"/>
                    <a:gd name="T6" fmla="*/ 206 w 206"/>
                    <a:gd name="T7" fmla="*/ 163 h 207"/>
                    <a:gd name="T8" fmla="*/ 44 w 206"/>
                    <a:gd name="T9" fmla="*/ 0 h 207"/>
                  </a:gdLst>
                  <a:ahLst/>
                  <a:cxnLst>
                    <a:cxn ang="0">
                      <a:pos x="T0" y="T1"/>
                    </a:cxn>
                    <a:cxn ang="0">
                      <a:pos x="T2" y="T3"/>
                    </a:cxn>
                    <a:cxn ang="0">
                      <a:pos x="T4" y="T5"/>
                    </a:cxn>
                    <a:cxn ang="0">
                      <a:pos x="T6" y="T7"/>
                    </a:cxn>
                    <a:cxn ang="0">
                      <a:pos x="T8" y="T9"/>
                    </a:cxn>
                  </a:cxnLst>
                  <a:rect l="0" t="0" r="r" b="b"/>
                  <a:pathLst>
                    <a:path w="206" h="207">
                      <a:moveTo>
                        <a:pt x="44" y="0"/>
                      </a:moveTo>
                      <a:cubicBezTo>
                        <a:pt x="0" y="26"/>
                        <a:pt x="0" y="26"/>
                        <a:pt x="0" y="26"/>
                      </a:cubicBezTo>
                      <a:cubicBezTo>
                        <a:pt x="45" y="100"/>
                        <a:pt x="107" y="162"/>
                        <a:pt x="181" y="207"/>
                      </a:cubicBezTo>
                      <a:cubicBezTo>
                        <a:pt x="206" y="163"/>
                        <a:pt x="206" y="163"/>
                        <a:pt x="206" y="163"/>
                      </a:cubicBezTo>
                      <a:cubicBezTo>
                        <a:pt x="140" y="122"/>
                        <a:pt x="85" y="66"/>
                        <a:pt x="44" y="0"/>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952" name="Freeform 14"/>
                <p:cNvSpPr>
                  <a:spLocks/>
                </p:cNvSpPr>
                <p:nvPr/>
              </p:nvSpPr>
              <p:spPr bwMode="auto">
                <a:xfrm>
                  <a:off x="1119258" y="3213162"/>
                  <a:ext cx="191203" cy="427460"/>
                </a:xfrm>
                <a:custGeom>
                  <a:avLst/>
                  <a:gdLst>
                    <a:gd name="T0" fmla="*/ 0 w 111"/>
                    <a:gd name="T1" fmla="*/ 0 h 248"/>
                    <a:gd name="T2" fmla="*/ 67 w 111"/>
                    <a:gd name="T3" fmla="*/ 248 h 248"/>
                    <a:gd name="T4" fmla="*/ 111 w 111"/>
                    <a:gd name="T5" fmla="*/ 222 h 248"/>
                    <a:gd name="T6" fmla="*/ 51 w 111"/>
                    <a:gd name="T7" fmla="*/ 0 h 248"/>
                    <a:gd name="T8" fmla="*/ 0 w 111"/>
                    <a:gd name="T9" fmla="*/ 0 h 248"/>
                  </a:gdLst>
                  <a:ahLst/>
                  <a:cxnLst>
                    <a:cxn ang="0">
                      <a:pos x="T0" y="T1"/>
                    </a:cxn>
                    <a:cxn ang="0">
                      <a:pos x="T2" y="T3"/>
                    </a:cxn>
                    <a:cxn ang="0">
                      <a:pos x="T4" y="T5"/>
                    </a:cxn>
                    <a:cxn ang="0">
                      <a:pos x="T6" y="T7"/>
                    </a:cxn>
                    <a:cxn ang="0">
                      <a:pos x="T8" y="T9"/>
                    </a:cxn>
                  </a:cxnLst>
                  <a:rect l="0" t="0" r="r" b="b"/>
                  <a:pathLst>
                    <a:path w="111" h="248">
                      <a:moveTo>
                        <a:pt x="0" y="0"/>
                      </a:moveTo>
                      <a:cubicBezTo>
                        <a:pt x="2" y="90"/>
                        <a:pt x="26" y="174"/>
                        <a:pt x="67" y="248"/>
                      </a:cubicBezTo>
                      <a:cubicBezTo>
                        <a:pt x="111" y="222"/>
                        <a:pt x="111" y="222"/>
                        <a:pt x="111" y="222"/>
                      </a:cubicBezTo>
                      <a:cubicBezTo>
                        <a:pt x="75" y="156"/>
                        <a:pt x="53" y="80"/>
                        <a:pt x="51" y="0"/>
                      </a:cubicBezTo>
                      <a:lnTo>
                        <a:pt x="0" y="0"/>
                      </a:lnTo>
                      <a:close/>
                    </a:path>
                  </a:pathLst>
                </a:custGeom>
                <a:grpFill/>
                <a:ln>
                  <a:noFill/>
                </a:ln>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953" name="Freeform 15"/>
                <p:cNvSpPr>
                  <a:spLocks/>
                </p:cNvSpPr>
                <p:nvPr/>
              </p:nvSpPr>
              <p:spPr bwMode="auto">
                <a:xfrm>
                  <a:off x="1119258" y="2743946"/>
                  <a:ext cx="191203" cy="425262"/>
                </a:xfrm>
                <a:custGeom>
                  <a:avLst/>
                  <a:gdLst>
                    <a:gd name="T0" fmla="*/ 51 w 111"/>
                    <a:gd name="T1" fmla="*/ 247 h 247"/>
                    <a:gd name="T2" fmla="*/ 111 w 111"/>
                    <a:gd name="T3" fmla="*/ 26 h 247"/>
                    <a:gd name="T4" fmla="*/ 67 w 111"/>
                    <a:gd name="T5" fmla="*/ 0 h 247"/>
                    <a:gd name="T6" fmla="*/ 0 w 111"/>
                    <a:gd name="T7" fmla="*/ 247 h 247"/>
                    <a:gd name="T8" fmla="*/ 51 w 111"/>
                    <a:gd name="T9" fmla="*/ 247 h 247"/>
                  </a:gdLst>
                  <a:ahLst/>
                  <a:cxnLst>
                    <a:cxn ang="0">
                      <a:pos x="T0" y="T1"/>
                    </a:cxn>
                    <a:cxn ang="0">
                      <a:pos x="T2" y="T3"/>
                    </a:cxn>
                    <a:cxn ang="0">
                      <a:pos x="T4" y="T5"/>
                    </a:cxn>
                    <a:cxn ang="0">
                      <a:pos x="T6" y="T7"/>
                    </a:cxn>
                    <a:cxn ang="0">
                      <a:pos x="T8" y="T9"/>
                    </a:cxn>
                  </a:cxnLst>
                  <a:rect l="0" t="0" r="r" b="b"/>
                  <a:pathLst>
                    <a:path w="111" h="247">
                      <a:moveTo>
                        <a:pt x="51" y="247"/>
                      </a:moveTo>
                      <a:cubicBezTo>
                        <a:pt x="53" y="167"/>
                        <a:pt x="75" y="92"/>
                        <a:pt x="111" y="26"/>
                      </a:cubicBezTo>
                      <a:cubicBezTo>
                        <a:pt x="67" y="0"/>
                        <a:pt x="67" y="0"/>
                        <a:pt x="67" y="0"/>
                      </a:cubicBezTo>
                      <a:cubicBezTo>
                        <a:pt x="26" y="74"/>
                        <a:pt x="2" y="158"/>
                        <a:pt x="0" y="247"/>
                      </a:cubicBezTo>
                      <a:lnTo>
                        <a:pt x="51" y="247"/>
                      </a:lnTo>
                      <a:close/>
                    </a:path>
                  </a:pathLst>
                </a:custGeom>
                <a:grpFill/>
                <a:ln>
                  <a:noFill/>
                </a:ln>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954" name="Freeform 16"/>
                <p:cNvSpPr>
                  <a:spLocks/>
                </p:cNvSpPr>
                <p:nvPr/>
              </p:nvSpPr>
              <p:spPr bwMode="auto">
                <a:xfrm>
                  <a:off x="1256616" y="2394505"/>
                  <a:ext cx="354935" cy="354935"/>
                </a:xfrm>
                <a:custGeom>
                  <a:avLst/>
                  <a:gdLst>
                    <a:gd name="T0" fmla="*/ 0 w 206"/>
                    <a:gd name="T1" fmla="*/ 181 h 206"/>
                    <a:gd name="T2" fmla="*/ 44 w 206"/>
                    <a:gd name="T3" fmla="*/ 206 h 206"/>
                    <a:gd name="T4" fmla="*/ 206 w 206"/>
                    <a:gd name="T5" fmla="*/ 44 h 206"/>
                    <a:gd name="T6" fmla="*/ 181 w 206"/>
                    <a:gd name="T7" fmla="*/ 0 h 206"/>
                    <a:gd name="T8" fmla="*/ 0 w 206"/>
                    <a:gd name="T9" fmla="*/ 181 h 206"/>
                  </a:gdLst>
                  <a:ahLst/>
                  <a:cxnLst>
                    <a:cxn ang="0">
                      <a:pos x="T0" y="T1"/>
                    </a:cxn>
                    <a:cxn ang="0">
                      <a:pos x="T2" y="T3"/>
                    </a:cxn>
                    <a:cxn ang="0">
                      <a:pos x="T4" y="T5"/>
                    </a:cxn>
                    <a:cxn ang="0">
                      <a:pos x="T6" y="T7"/>
                    </a:cxn>
                    <a:cxn ang="0">
                      <a:pos x="T8" y="T9"/>
                    </a:cxn>
                  </a:cxnLst>
                  <a:rect l="0" t="0" r="r" b="b"/>
                  <a:pathLst>
                    <a:path w="206" h="206">
                      <a:moveTo>
                        <a:pt x="0" y="181"/>
                      </a:moveTo>
                      <a:cubicBezTo>
                        <a:pt x="44" y="206"/>
                        <a:pt x="44" y="206"/>
                        <a:pt x="44" y="206"/>
                      </a:cubicBezTo>
                      <a:cubicBezTo>
                        <a:pt x="85" y="140"/>
                        <a:pt x="140" y="85"/>
                        <a:pt x="206" y="44"/>
                      </a:cubicBezTo>
                      <a:cubicBezTo>
                        <a:pt x="181" y="0"/>
                        <a:pt x="181" y="0"/>
                        <a:pt x="181" y="0"/>
                      </a:cubicBezTo>
                      <a:cubicBezTo>
                        <a:pt x="107" y="45"/>
                        <a:pt x="45" y="107"/>
                        <a:pt x="0" y="181"/>
                      </a:cubicBezTo>
                      <a:close/>
                    </a:path>
                  </a:pathLst>
                </a:custGeom>
                <a:grpFill/>
                <a:ln>
                  <a:noFill/>
                </a:ln>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955" name="Freeform 17"/>
                <p:cNvSpPr>
                  <a:spLocks/>
                </p:cNvSpPr>
                <p:nvPr/>
              </p:nvSpPr>
              <p:spPr bwMode="auto">
                <a:xfrm>
                  <a:off x="1606057" y="2257147"/>
                  <a:ext cx="425262" cy="191203"/>
                </a:xfrm>
                <a:custGeom>
                  <a:avLst/>
                  <a:gdLst>
                    <a:gd name="T0" fmla="*/ 0 w 247"/>
                    <a:gd name="T1" fmla="*/ 67 h 111"/>
                    <a:gd name="T2" fmla="*/ 25 w 247"/>
                    <a:gd name="T3" fmla="*/ 111 h 111"/>
                    <a:gd name="T4" fmla="*/ 247 w 247"/>
                    <a:gd name="T5" fmla="*/ 51 h 111"/>
                    <a:gd name="T6" fmla="*/ 247 w 247"/>
                    <a:gd name="T7" fmla="*/ 0 h 111"/>
                    <a:gd name="T8" fmla="*/ 0 w 247"/>
                    <a:gd name="T9" fmla="*/ 67 h 111"/>
                  </a:gdLst>
                  <a:ahLst/>
                  <a:cxnLst>
                    <a:cxn ang="0">
                      <a:pos x="T0" y="T1"/>
                    </a:cxn>
                    <a:cxn ang="0">
                      <a:pos x="T2" y="T3"/>
                    </a:cxn>
                    <a:cxn ang="0">
                      <a:pos x="T4" y="T5"/>
                    </a:cxn>
                    <a:cxn ang="0">
                      <a:pos x="T6" y="T7"/>
                    </a:cxn>
                    <a:cxn ang="0">
                      <a:pos x="T8" y="T9"/>
                    </a:cxn>
                  </a:cxnLst>
                  <a:rect l="0" t="0" r="r" b="b"/>
                  <a:pathLst>
                    <a:path w="247" h="111">
                      <a:moveTo>
                        <a:pt x="0" y="67"/>
                      </a:moveTo>
                      <a:cubicBezTo>
                        <a:pt x="25" y="111"/>
                        <a:pt x="25" y="111"/>
                        <a:pt x="25" y="111"/>
                      </a:cubicBezTo>
                      <a:cubicBezTo>
                        <a:pt x="92" y="75"/>
                        <a:pt x="167" y="53"/>
                        <a:pt x="247" y="51"/>
                      </a:cubicBezTo>
                      <a:cubicBezTo>
                        <a:pt x="247" y="0"/>
                        <a:pt x="247" y="0"/>
                        <a:pt x="247" y="0"/>
                      </a:cubicBezTo>
                      <a:cubicBezTo>
                        <a:pt x="158" y="2"/>
                        <a:pt x="74" y="26"/>
                        <a:pt x="0" y="67"/>
                      </a:cubicBezTo>
                      <a:close/>
                    </a:path>
                  </a:pathLst>
                </a:custGeom>
                <a:grpFill/>
                <a:ln>
                  <a:noFill/>
                </a:ln>
              </p:spPr>
              <p:txBody>
                <a:bodyPr vert="horz" wrap="square" lIns="91440" tIns="45720" rIns="91440" bIns="45720" numCol="1" anchor="t" anchorCtr="0" compatLnSpc="1">
                  <a:prstTxWarp prst="textNoShape">
                    <a:avLst/>
                  </a:prstTxWarp>
                </a:bodyPr>
                <a:lstStyle/>
                <a:p>
                  <a:endParaRPr lang="id-ID" dirty="0">
                    <a:latin typeface="Lato Light"/>
                  </a:endParaRPr>
                </a:p>
              </p:txBody>
            </p:sp>
          </p:grpSp>
        </p:grpSp>
      </p:grpSp>
    </p:spTree>
    <p:extLst>
      <p:ext uri="{BB962C8B-B14F-4D97-AF65-F5344CB8AC3E}">
        <p14:creationId xmlns:p14="http://schemas.microsoft.com/office/powerpoint/2010/main" val="2000419805"/>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10" name="Group 809"/>
          <p:cNvGrpSpPr/>
          <p:nvPr/>
        </p:nvGrpSpPr>
        <p:grpSpPr>
          <a:xfrm>
            <a:off x="2179495" y="800100"/>
            <a:ext cx="4778169" cy="3672992"/>
            <a:chOff x="12154613" y="3659850"/>
            <a:chExt cx="9503650" cy="7305482"/>
          </a:xfrm>
        </p:grpSpPr>
        <p:grpSp>
          <p:nvGrpSpPr>
            <p:cNvPr id="811" name="Group 810"/>
            <p:cNvGrpSpPr/>
            <p:nvPr/>
          </p:nvGrpSpPr>
          <p:grpSpPr>
            <a:xfrm>
              <a:off x="19362864" y="3659850"/>
              <a:ext cx="2288589" cy="2289185"/>
              <a:chOff x="9158380" y="3435910"/>
              <a:chExt cx="2288589" cy="2289185"/>
            </a:xfrm>
            <a:solidFill>
              <a:schemeClr val="accent3"/>
            </a:solidFill>
          </p:grpSpPr>
          <p:sp>
            <p:nvSpPr>
              <p:cNvPr id="1213" name="Freeform 2"/>
              <p:cNvSpPr>
                <a:spLocks noChangeArrowheads="1"/>
              </p:cNvSpPr>
              <p:nvPr/>
            </p:nvSpPr>
            <p:spPr bwMode="auto">
              <a:xfrm>
                <a:off x="9360043" y="3615290"/>
                <a:ext cx="1877678" cy="1878411"/>
              </a:xfrm>
              <a:custGeom>
                <a:avLst/>
                <a:gdLst>
                  <a:gd name="T0" fmla="*/ 10058 w 10059"/>
                  <a:gd name="T1" fmla="*/ 5032 h 10064"/>
                  <a:gd name="T2" fmla="*/ 10058 w 10059"/>
                  <a:gd name="T3" fmla="*/ 5032 h 10064"/>
                  <a:gd name="T4" fmla="*/ 5031 w 10059"/>
                  <a:gd name="T5" fmla="*/ 10063 h 10064"/>
                  <a:gd name="T6" fmla="*/ 0 w 10059"/>
                  <a:gd name="T7" fmla="*/ 5032 h 10064"/>
                  <a:gd name="T8" fmla="*/ 5031 w 10059"/>
                  <a:gd name="T9" fmla="*/ 0 h 10064"/>
                  <a:gd name="T10" fmla="*/ 10058 w 10059"/>
                  <a:gd name="T11" fmla="*/ 5032 h 10064"/>
                </a:gdLst>
                <a:ahLst/>
                <a:cxnLst>
                  <a:cxn ang="0">
                    <a:pos x="T0" y="T1"/>
                  </a:cxn>
                  <a:cxn ang="0">
                    <a:pos x="T2" y="T3"/>
                  </a:cxn>
                  <a:cxn ang="0">
                    <a:pos x="T4" y="T5"/>
                  </a:cxn>
                  <a:cxn ang="0">
                    <a:pos x="T6" y="T7"/>
                  </a:cxn>
                  <a:cxn ang="0">
                    <a:pos x="T8" y="T9"/>
                  </a:cxn>
                  <a:cxn ang="0">
                    <a:pos x="T10" y="T11"/>
                  </a:cxn>
                </a:cxnLst>
                <a:rect l="0" t="0" r="r" b="b"/>
                <a:pathLst>
                  <a:path w="10059" h="10064">
                    <a:moveTo>
                      <a:pt x="10058" y="5032"/>
                    </a:moveTo>
                    <a:lnTo>
                      <a:pt x="10058" y="5032"/>
                    </a:lnTo>
                    <a:cubicBezTo>
                      <a:pt x="10058" y="7808"/>
                      <a:pt x="7807" y="10063"/>
                      <a:pt x="5031" y="10063"/>
                    </a:cubicBezTo>
                    <a:cubicBezTo>
                      <a:pt x="2250" y="10063"/>
                      <a:pt x="0" y="7808"/>
                      <a:pt x="0" y="5032"/>
                    </a:cubicBezTo>
                    <a:cubicBezTo>
                      <a:pt x="0" y="2255"/>
                      <a:pt x="2250" y="0"/>
                      <a:pt x="5031" y="0"/>
                    </a:cubicBezTo>
                    <a:cubicBezTo>
                      <a:pt x="7807" y="0"/>
                      <a:pt x="10058" y="2255"/>
                      <a:pt x="10058" y="5032"/>
                    </a:cubicBezTo>
                  </a:path>
                </a:pathLst>
              </a:custGeom>
              <a:solidFill>
                <a:schemeClr val="bg1">
                  <a:lumMod val="95000"/>
                </a:schemeClr>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p>
            </p:txBody>
          </p:sp>
          <p:grpSp>
            <p:nvGrpSpPr>
              <p:cNvPr id="1214" name="Group 1213"/>
              <p:cNvGrpSpPr/>
              <p:nvPr/>
            </p:nvGrpSpPr>
            <p:grpSpPr>
              <a:xfrm>
                <a:off x="9158380" y="3435910"/>
                <a:ext cx="2288589" cy="2289185"/>
                <a:chOff x="1119258" y="2257147"/>
                <a:chExt cx="1868076" cy="1868076"/>
              </a:xfrm>
              <a:grpFill/>
            </p:grpSpPr>
            <p:sp>
              <p:nvSpPr>
                <p:cNvPr id="1215" name="Freeform 6"/>
                <p:cNvSpPr>
                  <a:spLocks/>
                </p:cNvSpPr>
                <p:nvPr/>
              </p:nvSpPr>
              <p:spPr bwMode="auto">
                <a:xfrm>
                  <a:off x="2495041" y="2394505"/>
                  <a:ext cx="356034" cy="354935"/>
                </a:xfrm>
                <a:custGeom>
                  <a:avLst/>
                  <a:gdLst>
                    <a:gd name="T0" fmla="*/ 207 w 207"/>
                    <a:gd name="T1" fmla="*/ 181 h 206"/>
                    <a:gd name="T2" fmla="*/ 26 w 207"/>
                    <a:gd name="T3" fmla="*/ 0 h 206"/>
                    <a:gd name="T4" fmla="*/ 0 w 207"/>
                    <a:gd name="T5" fmla="*/ 44 h 206"/>
                    <a:gd name="T6" fmla="*/ 163 w 207"/>
                    <a:gd name="T7" fmla="*/ 206 h 206"/>
                    <a:gd name="T8" fmla="*/ 207 w 207"/>
                    <a:gd name="T9" fmla="*/ 181 h 206"/>
                  </a:gdLst>
                  <a:ahLst/>
                  <a:cxnLst>
                    <a:cxn ang="0">
                      <a:pos x="T0" y="T1"/>
                    </a:cxn>
                    <a:cxn ang="0">
                      <a:pos x="T2" y="T3"/>
                    </a:cxn>
                    <a:cxn ang="0">
                      <a:pos x="T4" y="T5"/>
                    </a:cxn>
                    <a:cxn ang="0">
                      <a:pos x="T6" y="T7"/>
                    </a:cxn>
                    <a:cxn ang="0">
                      <a:pos x="T8" y="T9"/>
                    </a:cxn>
                  </a:cxnLst>
                  <a:rect l="0" t="0" r="r" b="b"/>
                  <a:pathLst>
                    <a:path w="207" h="206">
                      <a:moveTo>
                        <a:pt x="207" y="181"/>
                      </a:moveTo>
                      <a:cubicBezTo>
                        <a:pt x="162" y="107"/>
                        <a:pt x="100" y="45"/>
                        <a:pt x="26" y="0"/>
                      </a:cubicBezTo>
                      <a:cubicBezTo>
                        <a:pt x="0" y="44"/>
                        <a:pt x="0" y="44"/>
                        <a:pt x="0" y="44"/>
                      </a:cubicBezTo>
                      <a:cubicBezTo>
                        <a:pt x="66" y="85"/>
                        <a:pt x="122" y="140"/>
                        <a:pt x="163" y="206"/>
                      </a:cubicBezTo>
                      <a:lnTo>
                        <a:pt x="207" y="181"/>
                      </a:lnTo>
                      <a:close/>
                    </a:path>
                  </a:pathLst>
                </a:custGeom>
                <a:solidFill>
                  <a:schemeClr val="accent5"/>
                </a:solidFill>
                <a:ln>
                  <a:noFill/>
                </a:ln>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1216" name="Freeform 7"/>
                <p:cNvSpPr>
                  <a:spLocks/>
                </p:cNvSpPr>
                <p:nvPr/>
              </p:nvSpPr>
              <p:spPr bwMode="auto">
                <a:xfrm>
                  <a:off x="2075273" y="2257147"/>
                  <a:ext cx="427460" cy="191203"/>
                </a:xfrm>
                <a:custGeom>
                  <a:avLst/>
                  <a:gdLst>
                    <a:gd name="T0" fmla="*/ 0 w 248"/>
                    <a:gd name="T1" fmla="*/ 0 h 111"/>
                    <a:gd name="T2" fmla="*/ 0 w 248"/>
                    <a:gd name="T3" fmla="*/ 51 h 111"/>
                    <a:gd name="T4" fmla="*/ 222 w 248"/>
                    <a:gd name="T5" fmla="*/ 111 h 111"/>
                    <a:gd name="T6" fmla="*/ 248 w 248"/>
                    <a:gd name="T7" fmla="*/ 67 h 111"/>
                    <a:gd name="T8" fmla="*/ 0 w 248"/>
                    <a:gd name="T9" fmla="*/ 0 h 111"/>
                  </a:gdLst>
                  <a:ahLst/>
                  <a:cxnLst>
                    <a:cxn ang="0">
                      <a:pos x="T0" y="T1"/>
                    </a:cxn>
                    <a:cxn ang="0">
                      <a:pos x="T2" y="T3"/>
                    </a:cxn>
                    <a:cxn ang="0">
                      <a:pos x="T4" y="T5"/>
                    </a:cxn>
                    <a:cxn ang="0">
                      <a:pos x="T6" y="T7"/>
                    </a:cxn>
                    <a:cxn ang="0">
                      <a:pos x="T8" y="T9"/>
                    </a:cxn>
                  </a:cxnLst>
                  <a:rect l="0" t="0" r="r" b="b"/>
                  <a:pathLst>
                    <a:path w="248" h="111">
                      <a:moveTo>
                        <a:pt x="0" y="0"/>
                      </a:moveTo>
                      <a:cubicBezTo>
                        <a:pt x="0" y="51"/>
                        <a:pt x="0" y="51"/>
                        <a:pt x="0" y="51"/>
                      </a:cubicBezTo>
                      <a:cubicBezTo>
                        <a:pt x="80" y="53"/>
                        <a:pt x="156" y="75"/>
                        <a:pt x="222" y="111"/>
                      </a:cubicBezTo>
                      <a:cubicBezTo>
                        <a:pt x="248" y="67"/>
                        <a:pt x="248" y="67"/>
                        <a:pt x="248" y="67"/>
                      </a:cubicBezTo>
                      <a:cubicBezTo>
                        <a:pt x="174" y="26"/>
                        <a:pt x="90" y="2"/>
                        <a:pt x="0" y="0"/>
                      </a:cubicBezTo>
                      <a:close/>
                    </a:path>
                  </a:pathLst>
                </a:custGeom>
                <a:solidFill>
                  <a:schemeClr val="accent5"/>
                </a:solidFill>
                <a:ln>
                  <a:noFill/>
                </a:ln>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1217" name="Freeform 8"/>
                <p:cNvSpPr>
                  <a:spLocks/>
                </p:cNvSpPr>
                <p:nvPr/>
              </p:nvSpPr>
              <p:spPr bwMode="auto">
                <a:xfrm>
                  <a:off x="2796131" y="2743946"/>
                  <a:ext cx="191203" cy="425262"/>
                </a:xfrm>
                <a:custGeom>
                  <a:avLst/>
                  <a:gdLst>
                    <a:gd name="T0" fmla="*/ 45 w 111"/>
                    <a:gd name="T1" fmla="*/ 0 h 247"/>
                    <a:gd name="T2" fmla="*/ 0 w 111"/>
                    <a:gd name="T3" fmla="*/ 26 h 247"/>
                    <a:gd name="T4" fmla="*/ 60 w 111"/>
                    <a:gd name="T5" fmla="*/ 247 h 247"/>
                    <a:gd name="T6" fmla="*/ 111 w 111"/>
                    <a:gd name="T7" fmla="*/ 247 h 247"/>
                    <a:gd name="T8" fmla="*/ 45 w 111"/>
                    <a:gd name="T9" fmla="*/ 0 h 247"/>
                  </a:gdLst>
                  <a:ahLst/>
                  <a:cxnLst>
                    <a:cxn ang="0">
                      <a:pos x="T0" y="T1"/>
                    </a:cxn>
                    <a:cxn ang="0">
                      <a:pos x="T2" y="T3"/>
                    </a:cxn>
                    <a:cxn ang="0">
                      <a:pos x="T4" y="T5"/>
                    </a:cxn>
                    <a:cxn ang="0">
                      <a:pos x="T6" y="T7"/>
                    </a:cxn>
                    <a:cxn ang="0">
                      <a:pos x="T8" y="T9"/>
                    </a:cxn>
                  </a:cxnLst>
                  <a:rect l="0" t="0" r="r" b="b"/>
                  <a:pathLst>
                    <a:path w="111" h="247">
                      <a:moveTo>
                        <a:pt x="45" y="0"/>
                      </a:moveTo>
                      <a:cubicBezTo>
                        <a:pt x="0" y="26"/>
                        <a:pt x="0" y="26"/>
                        <a:pt x="0" y="26"/>
                      </a:cubicBezTo>
                      <a:cubicBezTo>
                        <a:pt x="37" y="92"/>
                        <a:pt x="58" y="167"/>
                        <a:pt x="60" y="247"/>
                      </a:cubicBezTo>
                      <a:cubicBezTo>
                        <a:pt x="111" y="247"/>
                        <a:pt x="111" y="247"/>
                        <a:pt x="111" y="247"/>
                      </a:cubicBezTo>
                      <a:cubicBezTo>
                        <a:pt x="109" y="158"/>
                        <a:pt x="85" y="74"/>
                        <a:pt x="45" y="0"/>
                      </a:cubicBezTo>
                      <a:close/>
                    </a:path>
                  </a:pathLst>
                </a:custGeom>
                <a:solidFill>
                  <a:schemeClr val="accent5"/>
                </a:solidFill>
                <a:ln>
                  <a:noFill/>
                </a:ln>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1218" name="Freeform 9"/>
                <p:cNvSpPr>
                  <a:spLocks/>
                </p:cNvSpPr>
                <p:nvPr/>
              </p:nvSpPr>
              <p:spPr bwMode="auto">
                <a:xfrm>
                  <a:off x="2796131" y="3213162"/>
                  <a:ext cx="191203" cy="427460"/>
                </a:xfrm>
                <a:custGeom>
                  <a:avLst/>
                  <a:gdLst>
                    <a:gd name="T0" fmla="*/ 60 w 111"/>
                    <a:gd name="T1" fmla="*/ 0 h 248"/>
                    <a:gd name="T2" fmla="*/ 0 w 111"/>
                    <a:gd name="T3" fmla="*/ 222 h 248"/>
                    <a:gd name="T4" fmla="*/ 45 w 111"/>
                    <a:gd name="T5" fmla="*/ 248 h 248"/>
                    <a:gd name="T6" fmla="*/ 111 w 111"/>
                    <a:gd name="T7" fmla="*/ 0 h 248"/>
                    <a:gd name="T8" fmla="*/ 60 w 111"/>
                    <a:gd name="T9" fmla="*/ 0 h 248"/>
                  </a:gdLst>
                  <a:ahLst/>
                  <a:cxnLst>
                    <a:cxn ang="0">
                      <a:pos x="T0" y="T1"/>
                    </a:cxn>
                    <a:cxn ang="0">
                      <a:pos x="T2" y="T3"/>
                    </a:cxn>
                    <a:cxn ang="0">
                      <a:pos x="T4" y="T5"/>
                    </a:cxn>
                    <a:cxn ang="0">
                      <a:pos x="T6" y="T7"/>
                    </a:cxn>
                    <a:cxn ang="0">
                      <a:pos x="T8" y="T9"/>
                    </a:cxn>
                  </a:cxnLst>
                  <a:rect l="0" t="0" r="r" b="b"/>
                  <a:pathLst>
                    <a:path w="111" h="248">
                      <a:moveTo>
                        <a:pt x="60" y="0"/>
                      </a:moveTo>
                      <a:cubicBezTo>
                        <a:pt x="58" y="80"/>
                        <a:pt x="37" y="156"/>
                        <a:pt x="0" y="222"/>
                      </a:cubicBezTo>
                      <a:cubicBezTo>
                        <a:pt x="45" y="248"/>
                        <a:pt x="45" y="248"/>
                        <a:pt x="45" y="248"/>
                      </a:cubicBezTo>
                      <a:cubicBezTo>
                        <a:pt x="85" y="174"/>
                        <a:pt x="109" y="90"/>
                        <a:pt x="111" y="0"/>
                      </a:cubicBezTo>
                      <a:lnTo>
                        <a:pt x="60" y="0"/>
                      </a:lnTo>
                      <a:close/>
                    </a:path>
                  </a:pathLst>
                </a:custGeom>
                <a:solidFill>
                  <a:schemeClr val="accent5"/>
                </a:solidFill>
                <a:ln>
                  <a:noFill/>
                </a:ln>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1219" name="Freeform 10"/>
                <p:cNvSpPr>
                  <a:spLocks/>
                </p:cNvSpPr>
                <p:nvPr/>
              </p:nvSpPr>
              <p:spPr bwMode="auto">
                <a:xfrm>
                  <a:off x="2495041" y="3632930"/>
                  <a:ext cx="356034" cy="356034"/>
                </a:xfrm>
                <a:custGeom>
                  <a:avLst/>
                  <a:gdLst>
                    <a:gd name="T0" fmla="*/ 207 w 207"/>
                    <a:gd name="T1" fmla="*/ 26 h 207"/>
                    <a:gd name="T2" fmla="*/ 163 w 207"/>
                    <a:gd name="T3" fmla="*/ 0 h 207"/>
                    <a:gd name="T4" fmla="*/ 0 w 207"/>
                    <a:gd name="T5" fmla="*/ 163 h 207"/>
                    <a:gd name="T6" fmla="*/ 26 w 207"/>
                    <a:gd name="T7" fmla="*/ 207 h 207"/>
                    <a:gd name="T8" fmla="*/ 207 w 207"/>
                    <a:gd name="T9" fmla="*/ 26 h 207"/>
                  </a:gdLst>
                  <a:ahLst/>
                  <a:cxnLst>
                    <a:cxn ang="0">
                      <a:pos x="T0" y="T1"/>
                    </a:cxn>
                    <a:cxn ang="0">
                      <a:pos x="T2" y="T3"/>
                    </a:cxn>
                    <a:cxn ang="0">
                      <a:pos x="T4" y="T5"/>
                    </a:cxn>
                    <a:cxn ang="0">
                      <a:pos x="T6" y="T7"/>
                    </a:cxn>
                    <a:cxn ang="0">
                      <a:pos x="T8" y="T9"/>
                    </a:cxn>
                  </a:cxnLst>
                  <a:rect l="0" t="0" r="r" b="b"/>
                  <a:pathLst>
                    <a:path w="207" h="207">
                      <a:moveTo>
                        <a:pt x="207" y="26"/>
                      </a:moveTo>
                      <a:cubicBezTo>
                        <a:pt x="163" y="0"/>
                        <a:pt x="163" y="0"/>
                        <a:pt x="163" y="0"/>
                      </a:cubicBezTo>
                      <a:cubicBezTo>
                        <a:pt x="122" y="66"/>
                        <a:pt x="66" y="122"/>
                        <a:pt x="0" y="163"/>
                      </a:cubicBezTo>
                      <a:cubicBezTo>
                        <a:pt x="26" y="207"/>
                        <a:pt x="26" y="207"/>
                        <a:pt x="26" y="207"/>
                      </a:cubicBezTo>
                      <a:cubicBezTo>
                        <a:pt x="100" y="162"/>
                        <a:pt x="162" y="100"/>
                        <a:pt x="207" y="26"/>
                      </a:cubicBezTo>
                      <a:close/>
                    </a:path>
                  </a:pathLst>
                </a:custGeom>
                <a:solidFill>
                  <a:schemeClr val="accent5"/>
                </a:solidFill>
                <a:ln>
                  <a:noFill/>
                </a:ln>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1220" name="Freeform 11"/>
                <p:cNvSpPr>
                  <a:spLocks/>
                </p:cNvSpPr>
                <p:nvPr/>
              </p:nvSpPr>
              <p:spPr bwMode="auto">
                <a:xfrm>
                  <a:off x="2075273" y="3936217"/>
                  <a:ext cx="427460" cy="189006"/>
                </a:xfrm>
                <a:custGeom>
                  <a:avLst/>
                  <a:gdLst>
                    <a:gd name="T0" fmla="*/ 248 w 248"/>
                    <a:gd name="T1" fmla="*/ 44 h 110"/>
                    <a:gd name="T2" fmla="*/ 222 w 248"/>
                    <a:gd name="T3" fmla="*/ 0 h 110"/>
                    <a:gd name="T4" fmla="*/ 0 w 248"/>
                    <a:gd name="T5" fmla="*/ 59 h 110"/>
                    <a:gd name="T6" fmla="*/ 0 w 248"/>
                    <a:gd name="T7" fmla="*/ 110 h 110"/>
                    <a:gd name="T8" fmla="*/ 248 w 248"/>
                    <a:gd name="T9" fmla="*/ 44 h 110"/>
                  </a:gdLst>
                  <a:ahLst/>
                  <a:cxnLst>
                    <a:cxn ang="0">
                      <a:pos x="T0" y="T1"/>
                    </a:cxn>
                    <a:cxn ang="0">
                      <a:pos x="T2" y="T3"/>
                    </a:cxn>
                    <a:cxn ang="0">
                      <a:pos x="T4" y="T5"/>
                    </a:cxn>
                    <a:cxn ang="0">
                      <a:pos x="T6" y="T7"/>
                    </a:cxn>
                    <a:cxn ang="0">
                      <a:pos x="T8" y="T9"/>
                    </a:cxn>
                  </a:cxnLst>
                  <a:rect l="0" t="0" r="r" b="b"/>
                  <a:pathLst>
                    <a:path w="248" h="110">
                      <a:moveTo>
                        <a:pt x="248" y="44"/>
                      </a:moveTo>
                      <a:cubicBezTo>
                        <a:pt x="222" y="0"/>
                        <a:pt x="222" y="0"/>
                        <a:pt x="222" y="0"/>
                      </a:cubicBezTo>
                      <a:cubicBezTo>
                        <a:pt x="156" y="36"/>
                        <a:pt x="80" y="57"/>
                        <a:pt x="0" y="59"/>
                      </a:cubicBezTo>
                      <a:cubicBezTo>
                        <a:pt x="0" y="110"/>
                        <a:pt x="0" y="110"/>
                        <a:pt x="0" y="110"/>
                      </a:cubicBezTo>
                      <a:cubicBezTo>
                        <a:pt x="90" y="108"/>
                        <a:pt x="174" y="84"/>
                        <a:pt x="248" y="44"/>
                      </a:cubicBezTo>
                      <a:close/>
                    </a:path>
                  </a:pathLst>
                </a:custGeom>
                <a:solidFill>
                  <a:schemeClr val="accent5"/>
                </a:solidFill>
                <a:ln>
                  <a:noFill/>
                </a:ln>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1221" name="Freeform 12"/>
                <p:cNvSpPr>
                  <a:spLocks/>
                </p:cNvSpPr>
                <p:nvPr/>
              </p:nvSpPr>
              <p:spPr bwMode="auto">
                <a:xfrm>
                  <a:off x="1606057" y="3936217"/>
                  <a:ext cx="425262" cy="189006"/>
                </a:xfrm>
                <a:custGeom>
                  <a:avLst/>
                  <a:gdLst>
                    <a:gd name="T0" fmla="*/ 0 w 247"/>
                    <a:gd name="T1" fmla="*/ 44 h 110"/>
                    <a:gd name="T2" fmla="*/ 247 w 247"/>
                    <a:gd name="T3" fmla="*/ 110 h 110"/>
                    <a:gd name="T4" fmla="*/ 247 w 247"/>
                    <a:gd name="T5" fmla="*/ 59 h 110"/>
                    <a:gd name="T6" fmla="*/ 26 w 247"/>
                    <a:gd name="T7" fmla="*/ 0 h 110"/>
                    <a:gd name="T8" fmla="*/ 0 w 247"/>
                    <a:gd name="T9" fmla="*/ 44 h 110"/>
                  </a:gdLst>
                  <a:ahLst/>
                  <a:cxnLst>
                    <a:cxn ang="0">
                      <a:pos x="T0" y="T1"/>
                    </a:cxn>
                    <a:cxn ang="0">
                      <a:pos x="T2" y="T3"/>
                    </a:cxn>
                    <a:cxn ang="0">
                      <a:pos x="T4" y="T5"/>
                    </a:cxn>
                    <a:cxn ang="0">
                      <a:pos x="T6" y="T7"/>
                    </a:cxn>
                    <a:cxn ang="0">
                      <a:pos x="T8" y="T9"/>
                    </a:cxn>
                  </a:cxnLst>
                  <a:rect l="0" t="0" r="r" b="b"/>
                  <a:pathLst>
                    <a:path w="247" h="110">
                      <a:moveTo>
                        <a:pt x="0" y="44"/>
                      </a:moveTo>
                      <a:cubicBezTo>
                        <a:pt x="74" y="84"/>
                        <a:pt x="158" y="108"/>
                        <a:pt x="247" y="110"/>
                      </a:cubicBezTo>
                      <a:cubicBezTo>
                        <a:pt x="247" y="59"/>
                        <a:pt x="247" y="59"/>
                        <a:pt x="247" y="59"/>
                      </a:cubicBezTo>
                      <a:cubicBezTo>
                        <a:pt x="167" y="57"/>
                        <a:pt x="92" y="36"/>
                        <a:pt x="26" y="0"/>
                      </a:cubicBezTo>
                      <a:lnTo>
                        <a:pt x="0" y="44"/>
                      </a:lnTo>
                      <a:close/>
                    </a:path>
                  </a:pathLst>
                </a:custGeom>
                <a:solidFill>
                  <a:schemeClr val="accent5"/>
                </a:solidFill>
                <a:ln>
                  <a:noFill/>
                </a:ln>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1222" name="Freeform 13"/>
                <p:cNvSpPr>
                  <a:spLocks/>
                </p:cNvSpPr>
                <p:nvPr/>
              </p:nvSpPr>
              <p:spPr bwMode="auto">
                <a:xfrm>
                  <a:off x="1256616" y="3632930"/>
                  <a:ext cx="354935" cy="356034"/>
                </a:xfrm>
                <a:custGeom>
                  <a:avLst/>
                  <a:gdLst>
                    <a:gd name="T0" fmla="*/ 44 w 206"/>
                    <a:gd name="T1" fmla="*/ 0 h 207"/>
                    <a:gd name="T2" fmla="*/ 0 w 206"/>
                    <a:gd name="T3" fmla="*/ 26 h 207"/>
                    <a:gd name="T4" fmla="*/ 181 w 206"/>
                    <a:gd name="T5" fmla="*/ 207 h 207"/>
                    <a:gd name="T6" fmla="*/ 206 w 206"/>
                    <a:gd name="T7" fmla="*/ 163 h 207"/>
                    <a:gd name="T8" fmla="*/ 44 w 206"/>
                    <a:gd name="T9" fmla="*/ 0 h 207"/>
                  </a:gdLst>
                  <a:ahLst/>
                  <a:cxnLst>
                    <a:cxn ang="0">
                      <a:pos x="T0" y="T1"/>
                    </a:cxn>
                    <a:cxn ang="0">
                      <a:pos x="T2" y="T3"/>
                    </a:cxn>
                    <a:cxn ang="0">
                      <a:pos x="T4" y="T5"/>
                    </a:cxn>
                    <a:cxn ang="0">
                      <a:pos x="T6" y="T7"/>
                    </a:cxn>
                    <a:cxn ang="0">
                      <a:pos x="T8" y="T9"/>
                    </a:cxn>
                  </a:cxnLst>
                  <a:rect l="0" t="0" r="r" b="b"/>
                  <a:pathLst>
                    <a:path w="206" h="207">
                      <a:moveTo>
                        <a:pt x="44" y="0"/>
                      </a:moveTo>
                      <a:cubicBezTo>
                        <a:pt x="0" y="26"/>
                        <a:pt x="0" y="26"/>
                        <a:pt x="0" y="26"/>
                      </a:cubicBezTo>
                      <a:cubicBezTo>
                        <a:pt x="45" y="100"/>
                        <a:pt x="107" y="162"/>
                        <a:pt x="181" y="207"/>
                      </a:cubicBezTo>
                      <a:cubicBezTo>
                        <a:pt x="206" y="163"/>
                        <a:pt x="206" y="163"/>
                        <a:pt x="206" y="163"/>
                      </a:cubicBezTo>
                      <a:cubicBezTo>
                        <a:pt x="140" y="122"/>
                        <a:pt x="85" y="66"/>
                        <a:pt x="44" y="0"/>
                      </a:cubicBezTo>
                      <a:close/>
                    </a:path>
                  </a:pathLst>
                </a:custGeom>
                <a:solidFill>
                  <a:schemeClr val="accent5"/>
                </a:solidFill>
                <a:ln>
                  <a:noFill/>
                </a:ln>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1223" name="Freeform 14"/>
                <p:cNvSpPr>
                  <a:spLocks/>
                </p:cNvSpPr>
                <p:nvPr/>
              </p:nvSpPr>
              <p:spPr bwMode="auto">
                <a:xfrm>
                  <a:off x="1119258" y="3213162"/>
                  <a:ext cx="191203" cy="427460"/>
                </a:xfrm>
                <a:custGeom>
                  <a:avLst/>
                  <a:gdLst>
                    <a:gd name="T0" fmla="*/ 0 w 111"/>
                    <a:gd name="T1" fmla="*/ 0 h 248"/>
                    <a:gd name="T2" fmla="*/ 67 w 111"/>
                    <a:gd name="T3" fmla="*/ 248 h 248"/>
                    <a:gd name="T4" fmla="*/ 111 w 111"/>
                    <a:gd name="T5" fmla="*/ 222 h 248"/>
                    <a:gd name="T6" fmla="*/ 51 w 111"/>
                    <a:gd name="T7" fmla="*/ 0 h 248"/>
                    <a:gd name="T8" fmla="*/ 0 w 111"/>
                    <a:gd name="T9" fmla="*/ 0 h 248"/>
                  </a:gdLst>
                  <a:ahLst/>
                  <a:cxnLst>
                    <a:cxn ang="0">
                      <a:pos x="T0" y="T1"/>
                    </a:cxn>
                    <a:cxn ang="0">
                      <a:pos x="T2" y="T3"/>
                    </a:cxn>
                    <a:cxn ang="0">
                      <a:pos x="T4" y="T5"/>
                    </a:cxn>
                    <a:cxn ang="0">
                      <a:pos x="T6" y="T7"/>
                    </a:cxn>
                    <a:cxn ang="0">
                      <a:pos x="T8" y="T9"/>
                    </a:cxn>
                  </a:cxnLst>
                  <a:rect l="0" t="0" r="r" b="b"/>
                  <a:pathLst>
                    <a:path w="111" h="248">
                      <a:moveTo>
                        <a:pt x="0" y="0"/>
                      </a:moveTo>
                      <a:cubicBezTo>
                        <a:pt x="2" y="90"/>
                        <a:pt x="26" y="174"/>
                        <a:pt x="67" y="248"/>
                      </a:cubicBezTo>
                      <a:cubicBezTo>
                        <a:pt x="111" y="222"/>
                        <a:pt x="111" y="222"/>
                        <a:pt x="111" y="222"/>
                      </a:cubicBezTo>
                      <a:cubicBezTo>
                        <a:pt x="75" y="156"/>
                        <a:pt x="53" y="80"/>
                        <a:pt x="51" y="0"/>
                      </a:cubicBezTo>
                      <a:lnTo>
                        <a:pt x="0" y="0"/>
                      </a:ln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1224" name="Freeform 15"/>
                <p:cNvSpPr>
                  <a:spLocks/>
                </p:cNvSpPr>
                <p:nvPr/>
              </p:nvSpPr>
              <p:spPr bwMode="auto">
                <a:xfrm>
                  <a:off x="1119258" y="2743946"/>
                  <a:ext cx="191203" cy="425262"/>
                </a:xfrm>
                <a:custGeom>
                  <a:avLst/>
                  <a:gdLst>
                    <a:gd name="T0" fmla="*/ 51 w 111"/>
                    <a:gd name="T1" fmla="*/ 247 h 247"/>
                    <a:gd name="T2" fmla="*/ 111 w 111"/>
                    <a:gd name="T3" fmla="*/ 26 h 247"/>
                    <a:gd name="T4" fmla="*/ 67 w 111"/>
                    <a:gd name="T5" fmla="*/ 0 h 247"/>
                    <a:gd name="T6" fmla="*/ 0 w 111"/>
                    <a:gd name="T7" fmla="*/ 247 h 247"/>
                    <a:gd name="T8" fmla="*/ 51 w 111"/>
                    <a:gd name="T9" fmla="*/ 247 h 247"/>
                  </a:gdLst>
                  <a:ahLst/>
                  <a:cxnLst>
                    <a:cxn ang="0">
                      <a:pos x="T0" y="T1"/>
                    </a:cxn>
                    <a:cxn ang="0">
                      <a:pos x="T2" y="T3"/>
                    </a:cxn>
                    <a:cxn ang="0">
                      <a:pos x="T4" y="T5"/>
                    </a:cxn>
                    <a:cxn ang="0">
                      <a:pos x="T6" y="T7"/>
                    </a:cxn>
                    <a:cxn ang="0">
                      <a:pos x="T8" y="T9"/>
                    </a:cxn>
                  </a:cxnLst>
                  <a:rect l="0" t="0" r="r" b="b"/>
                  <a:pathLst>
                    <a:path w="111" h="247">
                      <a:moveTo>
                        <a:pt x="51" y="247"/>
                      </a:moveTo>
                      <a:cubicBezTo>
                        <a:pt x="53" y="167"/>
                        <a:pt x="75" y="92"/>
                        <a:pt x="111" y="26"/>
                      </a:cubicBezTo>
                      <a:cubicBezTo>
                        <a:pt x="67" y="0"/>
                        <a:pt x="67" y="0"/>
                        <a:pt x="67" y="0"/>
                      </a:cubicBezTo>
                      <a:cubicBezTo>
                        <a:pt x="26" y="74"/>
                        <a:pt x="2" y="158"/>
                        <a:pt x="0" y="247"/>
                      </a:cubicBezTo>
                      <a:lnTo>
                        <a:pt x="51" y="247"/>
                      </a:ln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1225" name="Freeform 16"/>
                <p:cNvSpPr>
                  <a:spLocks/>
                </p:cNvSpPr>
                <p:nvPr/>
              </p:nvSpPr>
              <p:spPr bwMode="auto">
                <a:xfrm>
                  <a:off x="1256616" y="2394505"/>
                  <a:ext cx="354935" cy="354935"/>
                </a:xfrm>
                <a:custGeom>
                  <a:avLst/>
                  <a:gdLst>
                    <a:gd name="T0" fmla="*/ 0 w 206"/>
                    <a:gd name="T1" fmla="*/ 181 h 206"/>
                    <a:gd name="T2" fmla="*/ 44 w 206"/>
                    <a:gd name="T3" fmla="*/ 206 h 206"/>
                    <a:gd name="T4" fmla="*/ 206 w 206"/>
                    <a:gd name="T5" fmla="*/ 44 h 206"/>
                    <a:gd name="T6" fmla="*/ 181 w 206"/>
                    <a:gd name="T7" fmla="*/ 0 h 206"/>
                    <a:gd name="T8" fmla="*/ 0 w 206"/>
                    <a:gd name="T9" fmla="*/ 181 h 206"/>
                  </a:gdLst>
                  <a:ahLst/>
                  <a:cxnLst>
                    <a:cxn ang="0">
                      <a:pos x="T0" y="T1"/>
                    </a:cxn>
                    <a:cxn ang="0">
                      <a:pos x="T2" y="T3"/>
                    </a:cxn>
                    <a:cxn ang="0">
                      <a:pos x="T4" y="T5"/>
                    </a:cxn>
                    <a:cxn ang="0">
                      <a:pos x="T6" y="T7"/>
                    </a:cxn>
                    <a:cxn ang="0">
                      <a:pos x="T8" y="T9"/>
                    </a:cxn>
                  </a:cxnLst>
                  <a:rect l="0" t="0" r="r" b="b"/>
                  <a:pathLst>
                    <a:path w="206" h="206">
                      <a:moveTo>
                        <a:pt x="0" y="181"/>
                      </a:moveTo>
                      <a:cubicBezTo>
                        <a:pt x="44" y="206"/>
                        <a:pt x="44" y="206"/>
                        <a:pt x="44" y="206"/>
                      </a:cubicBezTo>
                      <a:cubicBezTo>
                        <a:pt x="85" y="140"/>
                        <a:pt x="140" y="85"/>
                        <a:pt x="206" y="44"/>
                      </a:cubicBezTo>
                      <a:cubicBezTo>
                        <a:pt x="181" y="0"/>
                        <a:pt x="181" y="0"/>
                        <a:pt x="181" y="0"/>
                      </a:cubicBezTo>
                      <a:cubicBezTo>
                        <a:pt x="107" y="45"/>
                        <a:pt x="45" y="107"/>
                        <a:pt x="0" y="181"/>
                      </a:cubicBez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1226" name="Freeform 17"/>
                <p:cNvSpPr>
                  <a:spLocks/>
                </p:cNvSpPr>
                <p:nvPr/>
              </p:nvSpPr>
              <p:spPr bwMode="auto">
                <a:xfrm>
                  <a:off x="1606057" y="2257147"/>
                  <a:ext cx="425262" cy="191203"/>
                </a:xfrm>
                <a:custGeom>
                  <a:avLst/>
                  <a:gdLst>
                    <a:gd name="T0" fmla="*/ 0 w 247"/>
                    <a:gd name="T1" fmla="*/ 67 h 111"/>
                    <a:gd name="T2" fmla="*/ 25 w 247"/>
                    <a:gd name="T3" fmla="*/ 111 h 111"/>
                    <a:gd name="T4" fmla="*/ 247 w 247"/>
                    <a:gd name="T5" fmla="*/ 51 h 111"/>
                    <a:gd name="T6" fmla="*/ 247 w 247"/>
                    <a:gd name="T7" fmla="*/ 0 h 111"/>
                    <a:gd name="T8" fmla="*/ 0 w 247"/>
                    <a:gd name="T9" fmla="*/ 67 h 111"/>
                  </a:gdLst>
                  <a:ahLst/>
                  <a:cxnLst>
                    <a:cxn ang="0">
                      <a:pos x="T0" y="T1"/>
                    </a:cxn>
                    <a:cxn ang="0">
                      <a:pos x="T2" y="T3"/>
                    </a:cxn>
                    <a:cxn ang="0">
                      <a:pos x="T4" y="T5"/>
                    </a:cxn>
                    <a:cxn ang="0">
                      <a:pos x="T6" y="T7"/>
                    </a:cxn>
                    <a:cxn ang="0">
                      <a:pos x="T8" y="T9"/>
                    </a:cxn>
                  </a:cxnLst>
                  <a:rect l="0" t="0" r="r" b="b"/>
                  <a:pathLst>
                    <a:path w="247" h="111">
                      <a:moveTo>
                        <a:pt x="0" y="67"/>
                      </a:moveTo>
                      <a:cubicBezTo>
                        <a:pt x="25" y="111"/>
                        <a:pt x="25" y="111"/>
                        <a:pt x="25" y="111"/>
                      </a:cubicBezTo>
                      <a:cubicBezTo>
                        <a:pt x="92" y="75"/>
                        <a:pt x="167" y="53"/>
                        <a:pt x="247" y="51"/>
                      </a:cubicBezTo>
                      <a:cubicBezTo>
                        <a:pt x="247" y="0"/>
                        <a:pt x="247" y="0"/>
                        <a:pt x="247" y="0"/>
                      </a:cubicBezTo>
                      <a:cubicBezTo>
                        <a:pt x="158" y="2"/>
                        <a:pt x="74" y="26"/>
                        <a:pt x="0" y="67"/>
                      </a:cubicBez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id-ID" dirty="0">
                    <a:latin typeface="Lato Light"/>
                  </a:endParaRPr>
                </a:p>
              </p:txBody>
            </p:sp>
          </p:grpSp>
        </p:grpSp>
        <p:grpSp>
          <p:nvGrpSpPr>
            <p:cNvPr id="812" name="Group 811"/>
            <p:cNvGrpSpPr/>
            <p:nvPr/>
          </p:nvGrpSpPr>
          <p:grpSpPr>
            <a:xfrm>
              <a:off x="19369674" y="6164139"/>
              <a:ext cx="2288589" cy="2289185"/>
              <a:chOff x="9158380" y="3435910"/>
              <a:chExt cx="2288589" cy="2289185"/>
            </a:xfrm>
            <a:solidFill>
              <a:schemeClr val="accent4"/>
            </a:solidFill>
          </p:grpSpPr>
          <p:sp>
            <p:nvSpPr>
              <p:cNvPr id="1199" name="Freeform 2"/>
              <p:cNvSpPr>
                <a:spLocks noChangeArrowheads="1"/>
              </p:cNvSpPr>
              <p:nvPr/>
            </p:nvSpPr>
            <p:spPr bwMode="auto">
              <a:xfrm>
                <a:off x="9360043" y="3615290"/>
                <a:ext cx="1877678" cy="1878411"/>
              </a:xfrm>
              <a:custGeom>
                <a:avLst/>
                <a:gdLst>
                  <a:gd name="T0" fmla="*/ 10058 w 10059"/>
                  <a:gd name="T1" fmla="*/ 5032 h 10064"/>
                  <a:gd name="T2" fmla="*/ 10058 w 10059"/>
                  <a:gd name="T3" fmla="*/ 5032 h 10064"/>
                  <a:gd name="T4" fmla="*/ 5031 w 10059"/>
                  <a:gd name="T5" fmla="*/ 10063 h 10064"/>
                  <a:gd name="T6" fmla="*/ 0 w 10059"/>
                  <a:gd name="T7" fmla="*/ 5032 h 10064"/>
                  <a:gd name="T8" fmla="*/ 5031 w 10059"/>
                  <a:gd name="T9" fmla="*/ 0 h 10064"/>
                  <a:gd name="T10" fmla="*/ 10058 w 10059"/>
                  <a:gd name="T11" fmla="*/ 5032 h 10064"/>
                </a:gdLst>
                <a:ahLst/>
                <a:cxnLst>
                  <a:cxn ang="0">
                    <a:pos x="T0" y="T1"/>
                  </a:cxn>
                  <a:cxn ang="0">
                    <a:pos x="T2" y="T3"/>
                  </a:cxn>
                  <a:cxn ang="0">
                    <a:pos x="T4" y="T5"/>
                  </a:cxn>
                  <a:cxn ang="0">
                    <a:pos x="T6" y="T7"/>
                  </a:cxn>
                  <a:cxn ang="0">
                    <a:pos x="T8" y="T9"/>
                  </a:cxn>
                  <a:cxn ang="0">
                    <a:pos x="T10" y="T11"/>
                  </a:cxn>
                </a:cxnLst>
                <a:rect l="0" t="0" r="r" b="b"/>
                <a:pathLst>
                  <a:path w="10059" h="10064">
                    <a:moveTo>
                      <a:pt x="10058" y="5032"/>
                    </a:moveTo>
                    <a:lnTo>
                      <a:pt x="10058" y="5032"/>
                    </a:lnTo>
                    <a:cubicBezTo>
                      <a:pt x="10058" y="7808"/>
                      <a:pt x="7807" y="10063"/>
                      <a:pt x="5031" y="10063"/>
                    </a:cubicBezTo>
                    <a:cubicBezTo>
                      <a:pt x="2250" y="10063"/>
                      <a:pt x="0" y="7808"/>
                      <a:pt x="0" y="5032"/>
                    </a:cubicBezTo>
                    <a:cubicBezTo>
                      <a:pt x="0" y="2255"/>
                      <a:pt x="2250" y="0"/>
                      <a:pt x="5031" y="0"/>
                    </a:cubicBezTo>
                    <a:cubicBezTo>
                      <a:pt x="7807" y="0"/>
                      <a:pt x="10058" y="2255"/>
                      <a:pt x="10058" y="5032"/>
                    </a:cubicBezTo>
                  </a:path>
                </a:pathLst>
              </a:custGeom>
              <a:solidFill>
                <a:schemeClr val="bg1">
                  <a:lumMod val="95000"/>
                </a:schemeClr>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p>
            </p:txBody>
          </p:sp>
          <p:grpSp>
            <p:nvGrpSpPr>
              <p:cNvPr id="1200" name="Group 1199"/>
              <p:cNvGrpSpPr/>
              <p:nvPr/>
            </p:nvGrpSpPr>
            <p:grpSpPr>
              <a:xfrm>
                <a:off x="9158380" y="3435910"/>
                <a:ext cx="2288589" cy="2289185"/>
                <a:chOff x="1119258" y="2257147"/>
                <a:chExt cx="1868076" cy="1868076"/>
              </a:xfrm>
              <a:grpFill/>
            </p:grpSpPr>
            <p:sp>
              <p:nvSpPr>
                <p:cNvPr id="1201" name="Freeform 6"/>
                <p:cNvSpPr>
                  <a:spLocks/>
                </p:cNvSpPr>
                <p:nvPr/>
              </p:nvSpPr>
              <p:spPr bwMode="auto">
                <a:xfrm>
                  <a:off x="2495041" y="2394505"/>
                  <a:ext cx="356034" cy="354935"/>
                </a:xfrm>
                <a:custGeom>
                  <a:avLst/>
                  <a:gdLst>
                    <a:gd name="T0" fmla="*/ 207 w 207"/>
                    <a:gd name="T1" fmla="*/ 181 h 206"/>
                    <a:gd name="T2" fmla="*/ 26 w 207"/>
                    <a:gd name="T3" fmla="*/ 0 h 206"/>
                    <a:gd name="T4" fmla="*/ 0 w 207"/>
                    <a:gd name="T5" fmla="*/ 44 h 206"/>
                    <a:gd name="T6" fmla="*/ 163 w 207"/>
                    <a:gd name="T7" fmla="*/ 206 h 206"/>
                    <a:gd name="T8" fmla="*/ 207 w 207"/>
                    <a:gd name="T9" fmla="*/ 181 h 206"/>
                  </a:gdLst>
                  <a:ahLst/>
                  <a:cxnLst>
                    <a:cxn ang="0">
                      <a:pos x="T0" y="T1"/>
                    </a:cxn>
                    <a:cxn ang="0">
                      <a:pos x="T2" y="T3"/>
                    </a:cxn>
                    <a:cxn ang="0">
                      <a:pos x="T4" y="T5"/>
                    </a:cxn>
                    <a:cxn ang="0">
                      <a:pos x="T6" y="T7"/>
                    </a:cxn>
                    <a:cxn ang="0">
                      <a:pos x="T8" y="T9"/>
                    </a:cxn>
                  </a:cxnLst>
                  <a:rect l="0" t="0" r="r" b="b"/>
                  <a:pathLst>
                    <a:path w="207" h="206">
                      <a:moveTo>
                        <a:pt x="207" y="181"/>
                      </a:moveTo>
                      <a:cubicBezTo>
                        <a:pt x="162" y="107"/>
                        <a:pt x="100" y="45"/>
                        <a:pt x="26" y="0"/>
                      </a:cubicBezTo>
                      <a:cubicBezTo>
                        <a:pt x="0" y="44"/>
                        <a:pt x="0" y="44"/>
                        <a:pt x="0" y="44"/>
                      </a:cubicBezTo>
                      <a:cubicBezTo>
                        <a:pt x="66" y="85"/>
                        <a:pt x="122" y="140"/>
                        <a:pt x="163" y="206"/>
                      </a:cubicBezTo>
                      <a:lnTo>
                        <a:pt x="207" y="181"/>
                      </a:lnTo>
                      <a:close/>
                    </a:path>
                  </a:pathLst>
                </a:custGeom>
                <a:grpFill/>
                <a:ln>
                  <a:noFill/>
                </a:ln>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1202" name="Freeform 7"/>
                <p:cNvSpPr>
                  <a:spLocks/>
                </p:cNvSpPr>
                <p:nvPr/>
              </p:nvSpPr>
              <p:spPr bwMode="auto">
                <a:xfrm>
                  <a:off x="2075273" y="2257147"/>
                  <a:ext cx="427460" cy="191203"/>
                </a:xfrm>
                <a:custGeom>
                  <a:avLst/>
                  <a:gdLst>
                    <a:gd name="T0" fmla="*/ 0 w 248"/>
                    <a:gd name="T1" fmla="*/ 0 h 111"/>
                    <a:gd name="T2" fmla="*/ 0 w 248"/>
                    <a:gd name="T3" fmla="*/ 51 h 111"/>
                    <a:gd name="T4" fmla="*/ 222 w 248"/>
                    <a:gd name="T5" fmla="*/ 111 h 111"/>
                    <a:gd name="T6" fmla="*/ 248 w 248"/>
                    <a:gd name="T7" fmla="*/ 67 h 111"/>
                    <a:gd name="T8" fmla="*/ 0 w 248"/>
                    <a:gd name="T9" fmla="*/ 0 h 111"/>
                  </a:gdLst>
                  <a:ahLst/>
                  <a:cxnLst>
                    <a:cxn ang="0">
                      <a:pos x="T0" y="T1"/>
                    </a:cxn>
                    <a:cxn ang="0">
                      <a:pos x="T2" y="T3"/>
                    </a:cxn>
                    <a:cxn ang="0">
                      <a:pos x="T4" y="T5"/>
                    </a:cxn>
                    <a:cxn ang="0">
                      <a:pos x="T6" y="T7"/>
                    </a:cxn>
                    <a:cxn ang="0">
                      <a:pos x="T8" y="T9"/>
                    </a:cxn>
                  </a:cxnLst>
                  <a:rect l="0" t="0" r="r" b="b"/>
                  <a:pathLst>
                    <a:path w="248" h="111">
                      <a:moveTo>
                        <a:pt x="0" y="0"/>
                      </a:moveTo>
                      <a:cubicBezTo>
                        <a:pt x="0" y="51"/>
                        <a:pt x="0" y="51"/>
                        <a:pt x="0" y="51"/>
                      </a:cubicBezTo>
                      <a:cubicBezTo>
                        <a:pt x="80" y="53"/>
                        <a:pt x="156" y="75"/>
                        <a:pt x="222" y="111"/>
                      </a:cubicBezTo>
                      <a:cubicBezTo>
                        <a:pt x="248" y="67"/>
                        <a:pt x="248" y="67"/>
                        <a:pt x="248" y="67"/>
                      </a:cubicBezTo>
                      <a:cubicBezTo>
                        <a:pt x="174" y="26"/>
                        <a:pt x="90" y="2"/>
                        <a:pt x="0" y="0"/>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1203" name="Freeform 8"/>
                <p:cNvSpPr>
                  <a:spLocks/>
                </p:cNvSpPr>
                <p:nvPr/>
              </p:nvSpPr>
              <p:spPr bwMode="auto">
                <a:xfrm>
                  <a:off x="2796131" y="2743946"/>
                  <a:ext cx="191203" cy="425262"/>
                </a:xfrm>
                <a:custGeom>
                  <a:avLst/>
                  <a:gdLst>
                    <a:gd name="T0" fmla="*/ 45 w 111"/>
                    <a:gd name="T1" fmla="*/ 0 h 247"/>
                    <a:gd name="T2" fmla="*/ 0 w 111"/>
                    <a:gd name="T3" fmla="*/ 26 h 247"/>
                    <a:gd name="T4" fmla="*/ 60 w 111"/>
                    <a:gd name="T5" fmla="*/ 247 h 247"/>
                    <a:gd name="T6" fmla="*/ 111 w 111"/>
                    <a:gd name="T7" fmla="*/ 247 h 247"/>
                    <a:gd name="T8" fmla="*/ 45 w 111"/>
                    <a:gd name="T9" fmla="*/ 0 h 247"/>
                  </a:gdLst>
                  <a:ahLst/>
                  <a:cxnLst>
                    <a:cxn ang="0">
                      <a:pos x="T0" y="T1"/>
                    </a:cxn>
                    <a:cxn ang="0">
                      <a:pos x="T2" y="T3"/>
                    </a:cxn>
                    <a:cxn ang="0">
                      <a:pos x="T4" y="T5"/>
                    </a:cxn>
                    <a:cxn ang="0">
                      <a:pos x="T6" y="T7"/>
                    </a:cxn>
                    <a:cxn ang="0">
                      <a:pos x="T8" y="T9"/>
                    </a:cxn>
                  </a:cxnLst>
                  <a:rect l="0" t="0" r="r" b="b"/>
                  <a:pathLst>
                    <a:path w="111" h="247">
                      <a:moveTo>
                        <a:pt x="45" y="0"/>
                      </a:moveTo>
                      <a:cubicBezTo>
                        <a:pt x="0" y="26"/>
                        <a:pt x="0" y="26"/>
                        <a:pt x="0" y="26"/>
                      </a:cubicBezTo>
                      <a:cubicBezTo>
                        <a:pt x="37" y="92"/>
                        <a:pt x="58" y="167"/>
                        <a:pt x="60" y="247"/>
                      </a:cubicBezTo>
                      <a:cubicBezTo>
                        <a:pt x="111" y="247"/>
                        <a:pt x="111" y="247"/>
                        <a:pt x="111" y="247"/>
                      </a:cubicBezTo>
                      <a:cubicBezTo>
                        <a:pt x="109" y="158"/>
                        <a:pt x="85" y="74"/>
                        <a:pt x="45" y="0"/>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1204" name="Freeform 9"/>
                <p:cNvSpPr>
                  <a:spLocks/>
                </p:cNvSpPr>
                <p:nvPr/>
              </p:nvSpPr>
              <p:spPr bwMode="auto">
                <a:xfrm>
                  <a:off x="2796131" y="3213162"/>
                  <a:ext cx="191203" cy="427460"/>
                </a:xfrm>
                <a:custGeom>
                  <a:avLst/>
                  <a:gdLst>
                    <a:gd name="T0" fmla="*/ 60 w 111"/>
                    <a:gd name="T1" fmla="*/ 0 h 248"/>
                    <a:gd name="T2" fmla="*/ 0 w 111"/>
                    <a:gd name="T3" fmla="*/ 222 h 248"/>
                    <a:gd name="T4" fmla="*/ 45 w 111"/>
                    <a:gd name="T5" fmla="*/ 248 h 248"/>
                    <a:gd name="T6" fmla="*/ 111 w 111"/>
                    <a:gd name="T7" fmla="*/ 0 h 248"/>
                    <a:gd name="T8" fmla="*/ 60 w 111"/>
                    <a:gd name="T9" fmla="*/ 0 h 248"/>
                  </a:gdLst>
                  <a:ahLst/>
                  <a:cxnLst>
                    <a:cxn ang="0">
                      <a:pos x="T0" y="T1"/>
                    </a:cxn>
                    <a:cxn ang="0">
                      <a:pos x="T2" y="T3"/>
                    </a:cxn>
                    <a:cxn ang="0">
                      <a:pos x="T4" y="T5"/>
                    </a:cxn>
                    <a:cxn ang="0">
                      <a:pos x="T6" y="T7"/>
                    </a:cxn>
                    <a:cxn ang="0">
                      <a:pos x="T8" y="T9"/>
                    </a:cxn>
                  </a:cxnLst>
                  <a:rect l="0" t="0" r="r" b="b"/>
                  <a:pathLst>
                    <a:path w="111" h="248">
                      <a:moveTo>
                        <a:pt x="60" y="0"/>
                      </a:moveTo>
                      <a:cubicBezTo>
                        <a:pt x="58" y="80"/>
                        <a:pt x="37" y="156"/>
                        <a:pt x="0" y="222"/>
                      </a:cubicBezTo>
                      <a:cubicBezTo>
                        <a:pt x="45" y="248"/>
                        <a:pt x="45" y="248"/>
                        <a:pt x="45" y="248"/>
                      </a:cubicBezTo>
                      <a:cubicBezTo>
                        <a:pt x="85" y="174"/>
                        <a:pt x="109" y="90"/>
                        <a:pt x="111" y="0"/>
                      </a:cubicBezTo>
                      <a:lnTo>
                        <a:pt x="60" y="0"/>
                      </a:lnTo>
                      <a:close/>
                    </a:path>
                  </a:pathLst>
                </a:custGeom>
                <a:grpFill/>
                <a:ln>
                  <a:noFill/>
                </a:ln>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1205" name="Freeform 10"/>
                <p:cNvSpPr>
                  <a:spLocks/>
                </p:cNvSpPr>
                <p:nvPr/>
              </p:nvSpPr>
              <p:spPr bwMode="auto">
                <a:xfrm>
                  <a:off x="2495041" y="3632930"/>
                  <a:ext cx="356034" cy="356034"/>
                </a:xfrm>
                <a:custGeom>
                  <a:avLst/>
                  <a:gdLst>
                    <a:gd name="T0" fmla="*/ 207 w 207"/>
                    <a:gd name="T1" fmla="*/ 26 h 207"/>
                    <a:gd name="T2" fmla="*/ 163 w 207"/>
                    <a:gd name="T3" fmla="*/ 0 h 207"/>
                    <a:gd name="T4" fmla="*/ 0 w 207"/>
                    <a:gd name="T5" fmla="*/ 163 h 207"/>
                    <a:gd name="T6" fmla="*/ 26 w 207"/>
                    <a:gd name="T7" fmla="*/ 207 h 207"/>
                    <a:gd name="T8" fmla="*/ 207 w 207"/>
                    <a:gd name="T9" fmla="*/ 26 h 207"/>
                  </a:gdLst>
                  <a:ahLst/>
                  <a:cxnLst>
                    <a:cxn ang="0">
                      <a:pos x="T0" y="T1"/>
                    </a:cxn>
                    <a:cxn ang="0">
                      <a:pos x="T2" y="T3"/>
                    </a:cxn>
                    <a:cxn ang="0">
                      <a:pos x="T4" y="T5"/>
                    </a:cxn>
                    <a:cxn ang="0">
                      <a:pos x="T6" y="T7"/>
                    </a:cxn>
                    <a:cxn ang="0">
                      <a:pos x="T8" y="T9"/>
                    </a:cxn>
                  </a:cxnLst>
                  <a:rect l="0" t="0" r="r" b="b"/>
                  <a:pathLst>
                    <a:path w="207" h="207">
                      <a:moveTo>
                        <a:pt x="207" y="26"/>
                      </a:moveTo>
                      <a:cubicBezTo>
                        <a:pt x="163" y="0"/>
                        <a:pt x="163" y="0"/>
                        <a:pt x="163" y="0"/>
                      </a:cubicBezTo>
                      <a:cubicBezTo>
                        <a:pt x="122" y="66"/>
                        <a:pt x="66" y="122"/>
                        <a:pt x="0" y="163"/>
                      </a:cubicBezTo>
                      <a:cubicBezTo>
                        <a:pt x="26" y="207"/>
                        <a:pt x="26" y="207"/>
                        <a:pt x="26" y="207"/>
                      </a:cubicBezTo>
                      <a:cubicBezTo>
                        <a:pt x="100" y="162"/>
                        <a:pt x="162" y="100"/>
                        <a:pt x="207" y="26"/>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1206" name="Freeform 11"/>
                <p:cNvSpPr>
                  <a:spLocks/>
                </p:cNvSpPr>
                <p:nvPr/>
              </p:nvSpPr>
              <p:spPr bwMode="auto">
                <a:xfrm>
                  <a:off x="2075273" y="3936217"/>
                  <a:ext cx="427460" cy="189006"/>
                </a:xfrm>
                <a:custGeom>
                  <a:avLst/>
                  <a:gdLst>
                    <a:gd name="T0" fmla="*/ 248 w 248"/>
                    <a:gd name="T1" fmla="*/ 44 h 110"/>
                    <a:gd name="T2" fmla="*/ 222 w 248"/>
                    <a:gd name="T3" fmla="*/ 0 h 110"/>
                    <a:gd name="T4" fmla="*/ 0 w 248"/>
                    <a:gd name="T5" fmla="*/ 59 h 110"/>
                    <a:gd name="T6" fmla="*/ 0 w 248"/>
                    <a:gd name="T7" fmla="*/ 110 h 110"/>
                    <a:gd name="T8" fmla="*/ 248 w 248"/>
                    <a:gd name="T9" fmla="*/ 44 h 110"/>
                  </a:gdLst>
                  <a:ahLst/>
                  <a:cxnLst>
                    <a:cxn ang="0">
                      <a:pos x="T0" y="T1"/>
                    </a:cxn>
                    <a:cxn ang="0">
                      <a:pos x="T2" y="T3"/>
                    </a:cxn>
                    <a:cxn ang="0">
                      <a:pos x="T4" y="T5"/>
                    </a:cxn>
                    <a:cxn ang="0">
                      <a:pos x="T6" y="T7"/>
                    </a:cxn>
                    <a:cxn ang="0">
                      <a:pos x="T8" y="T9"/>
                    </a:cxn>
                  </a:cxnLst>
                  <a:rect l="0" t="0" r="r" b="b"/>
                  <a:pathLst>
                    <a:path w="248" h="110">
                      <a:moveTo>
                        <a:pt x="248" y="44"/>
                      </a:moveTo>
                      <a:cubicBezTo>
                        <a:pt x="222" y="0"/>
                        <a:pt x="222" y="0"/>
                        <a:pt x="222" y="0"/>
                      </a:cubicBezTo>
                      <a:cubicBezTo>
                        <a:pt x="156" y="36"/>
                        <a:pt x="80" y="57"/>
                        <a:pt x="0" y="59"/>
                      </a:cubicBezTo>
                      <a:cubicBezTo>
                        <a:pt x="0" y="110"/>
                        <a:pt x="0" y="110"/>
                        <a:pt x="0" y="110"/>
                      </a:cubicBezTo>
                      <a:cubicBezTo>
                        <a:pt x="90" y="108"/>
                        <a:pt x="174" y="84"/>
                        <a:pt x="248" y="44"/>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1207" name="Freeform 12"/>
                <p:cNvSpPr>
                  <a:spLocks/>
                </p:cNvSpPr>
                <p:nvPr/>
              </p:nvSpPr>
              <p:spPr bwMode="auto">
                <a:xfrm>
                  <a:off x="1606057" y="3936217"/>
                  <a:ext cx="425262" cy="189006"/>
                </a:xfrm>
                <a:custGeom>
                  <a:avLst/>
                  <a:gdLst>
                    <a:gd name="T0" fmla="*/ 0 w 247"/>
                    <a:gd name="T1" fmla="*/ 44 h 110"/>
                    <a:gd name="T2" fmla="*/ 247 w 247"/>
                    <a:gd name="T3" fmla="*/ 110 h 110"/>
                    <a:gd name="T4" fmla="*/ 247 w 247"/>
                    <a:gd name="T5" fmla="*/ 59 h 110"/>
                    <a:gd name="T6" fmla="*/ 26 w 247"/>
                    <a:gd name="T7" fmla="*/ 0 h 110"/>
                    <a:gd name="T8" fmla="*/ 0 w 247"/>
                    <a:gd name="T9" fmla="*/ 44 h 110"/>
                  </a:gdLst>
                  <a:ahLst/>
                  <a:cxnLst>
                    <a:cxn ang="0">
                      <a:pos x="T0" y="T1"/>
                    </a:cxn>
                    <a:cxn ang="0">
                      <a:pos x="T2" y="T3"/>
                    </a:cxn>
                    <a:cxn ang="0">
                      <a:pos x="T4" y="T5"/>
                    </a:cxn>
                    <a:cxn ang="0">
                      <a:pos x="T6" y="T7"/>
                    </a:cxn>
                    <a:cxn ang="0">
                      <a:pos x="T8" y="T9"/>
                    </a:cxn>
                  </a:cxnLst>
                  <a:rect l="0" t="0" r="r" b="b"/>
                  <a:pathLst>
                    <a:path w="247" h="110">
                      <a:moveTo>
                        <a:pt x="0" y="44"/>
                      </a:moveTo>
                      <a:cubicBezTo>
                        <a:pt x="74" y="84"/>
                        <a:pt x="158" y="108"/>
                        <a:pt x="247" y="110"/>
                      </a:cubicBezTo>
                      <a:cubicBezTo>
                        <a:pt x="247" y="59"/>
                        <a:pt x="247" y="59"/>
                        <a:pt x="247" y="59"/>
                      </a:cubicBezTo>
                      <a:cubicBezTo>
                        <a:pt x="167" y="57"/>
                        <a:pt x="92" y="36"/>
                        <a:pt x="26" y="0"/>
                      </a:cubicBezTo>
                      <a:lnTo>
                        <a:pt x="0" y="44"/>
                      </a:lnTo>
                      <a:close/>
                    </a:path>
                  </a:pathLst>
                </a:custGeom>
                <a:grpFill/>
                <a:ln>
                  <a:noFill/>
                </a:ln>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1208" name="Freeform 13"/>
                <p:cNvSpPr>
                  <a:spLocks/>
                </p:cNvSpPr>
                <p:nvPr/>
              </p:nvSpPr>
              <p:spPr bwMode="auto">
                <a:xfrm>
                  <a:off x="1256616" y="3632930"/>
                  <a:ext cx="354935" cy="356034"/>
                </a:xfrm>
                <a:custGeom>
                  <a:avLst/>
                  <a:gdLst>
                    <a:gd name="T0" fmla="*/ 44 w 206"/>
                    <a:gd name="T1" fmla="*/ 0 h 207"/>
                    <a:gd name="T2" fmla="*/ 0 w 206"/>
                    <a:gd name="T3" fmla="*/ 26 h 207"/>
                    <a:gd name="T4" fmla="*/ 181 w 206"/>
                    <a:gd name="T5" fmla="*/ 207 h 207"/>
                    <a:gd name="T6" fmla="*/ 206 w 206"/>
                    <a:gd name="T7" fmla="*/ 163 h 207"/>
                    <a:gd name="T8" fmla="*/ 44 w 206"/>
                    <a:gd name="T9" fmla="*/ 0 h 207"/>
                  </a:gdLst>
                  <a:ahLst/>
                  <a:cxnLst>
                    <a:cxn ang="0">
                      <a:pos x="T0" y="T1"/>
                    </a:cxn>
                    <a:cxn ang="0">
                      <a:pos x="T2" y="T3"/>
                    </a:cxn>
                    <a:cxn ang="0">
                      <a:pos x="T4" y="T5"/>
                    </a:cxn>
                    <a:cxn ang="0">
                      <a:pos x="T6" y="T7"/>
                    </a:cxn>
                    <a:cxn ang="0">
                      <a:pos x="T8" y="T9"/>
                    </a:cxn>
                  </a:cxnLst>
                  <a:rect l="0" t="0" r="r" b="b"/>
                  <a:pathLst>
                    <a:path w="206" h="207">
                      <a:moveTo>
                        <a:pt x="44" y="0"/>
                      </a:moveTo>
                      <a:cubicBezTo>
                        <a:pt x="0" y="26"/>
                        <a:pt x="0" y="26"/>
                        <a:pt x="0" y="26"/>
                      </a:cubicBezTo>
                      <a:cubicBezTo>
                        <a:pt x="45" y="100"/>
                        <a:pt x="107" y="162"/>
                        <a:pt x="181" y="207"/>
                      </a:cubicBezTo>
                      <a:cubicBezTo>
                        <a:pt x="206" y="163"/>
                        <a:pt x="206" y="163"/>
                        <a:pt x="206" y="163"/>
                      </a:cubicBezTo>
                      <a:cubicBezTo>
                        <a:pt x="140" y="122"/>
                        <a:pt x="85" y="66"/>
                        <a:pt x="44" y="0"/>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1209" name="Freeform 14"/>
                <p:cNvSpPr>
                  <a:spLocks/>
                </p:cNvSpPr>
                <p:nvPr/>
              </p:nvSpPr>
              <p:spPr bwMode="auto">
                <a:xfrm>
                  <a:off x="1119258" y="3213162"/>
                  <a:ext cx="191203" cy="427460"/>
                </a:xfrm>
                <a:custGeom>
                  <a:avLst/>
                  <a:gdLst>
                    <a:gd name="T0" fmla="*/ 0 w 111"/>
                    <a:gd name="T1" fmla="*/ 0 h 248"/>
                    <a:gd name="T2" fmla="*/ 67 w 111"/>
                    <a:gd name="T3" fmla="*/ 248 h 248"/>
                    <a:gd name="T4" fmla="*/ 111 w 111"/>
                    <a:gd name="T5" fmla="*/ 222 h 248"/>
                    <a:gd name="T6" fmla="*/ 51 w 111"/>
                    <a:gd name="T7" fmla="*/ 0 h 248"/>
                    <a:gd name="T8" fmla="*/ 0 w 111"/>
                    <a:gd name="T9" fmla="*/ 0 h 248"/>
                  </a:gdLst>
                  <a:ahLst/>
                  <a:cxnLst>
                    <a:cxn ang="0">
                      <a:pos x="T0" y="T1"/>
                    </a:cxn>
                    <a:cxn ang="0">
                      <a:pos x="T2" y="T3"/>
                    </a:cxn>
                    <a:cxn ang="0">
                      <a:pos x="T4" y="T5"/>
                    </a:cxn>
                    <a:cxn ang="0">
                      <a:pos x="T6" y="T7"/>
                    </a:cxn>
                    <a:cxn ang="0">
                      <a:pos x="T8" y="T9"/>
                    </a:cxn>
                  </a:cxnLst>
                  <a:rect l="0" t="0" r="r" b="b"/>
                  <a:pathLst>
                    <a:path w="111" h="248">
                      <a:moveTo>
                        <a:pt x="0" y="0"/>
                      </a:moveTo>
                      <a:cubicBezTo>
                        <a:pt x="2" y="90"/>
                        <a:pt x="26" y="174"/>
                        <a:pt x="67" y="248"/>
                      </a:cubicBezTo>
                      <a:cubicBezTo>
                        <a:pt x="111" y="222"/>
                        <a:pt x="111" y="222"/>
                        <a:pt x="111" y="222"/>
                      </a:cubicBezTo>
                      <a:cubicBezTo>
                        <a:pt x="75" y="156"/>
                        <a:pt x="53" y="80"/>
                        <a:pt x="51" y="0"/>
                      </a:cubicBezTo>
                      <a:lnTo>
                        <a:pt x="0" y="0"/>
                      </a:lnTo>
                      <a:close/>
                    </a:path>
                  </a:pathLst>
                </a:custGeom>
                <a:grpFill/>
                <a:ln>
                  <a:noFill/>
                </a:ln>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1210" name="Freeform 15"/>
                <p:cNvSpPr>
                  <a:spLocks/>
                </p:cNvSpPr>
                <p:nvPr/>
              </p:nvSpPr>
              <p:spPr bwMode="auto">
                <a:xfrm>
                  <a:off x="1119258" y="2743946"/>
                  <a:ext cx="191203" cy="425262"/>
                </a:xfrm>
                <a:custGeom>
                  <a:avLst/>
                  <a:gdLst>
                    <a:gd name="T0" fmla="*/ 51 w 111"/>
                    <a:gd name="T1" fmla="*/ 247 h 247"/>
                    <a:gd name="T2" fmla="*/ 111 w 111"/>
                    <a:gd name="T3" fmla="*/ 26 h 247"/>
                    <a:gd name="T4" fmla="*/ 67 w 111"/>
                    <a:gd name="T5" fmla="*/ 0 h 247"/>
                    <a:gd name="T6" fmla="*/ 0 w 111"/>
                    <a:gd name="T7" fmla="*/ 247 h 247"/>
                    <a:gd name="T8" fmla="*/ 51 w 111"/>
                    <a:gd name="T9" fmla="*/ 247 h 247"/>
                  </a:gdLst>
                  <a:ahLst/>
                  <a:cxnLst>
                    <a:cxn ang="0">
                      <a:pos x="T0" y="T1"/>
                    </a:cxn>
                    <a:cxn ang="0">
                      <a:pos x="T2" y="T3"/>
                    </a:cxn>
                    <a:cxn ang="0">
                      <a:pos x="T4" y="T5"/>
                    </a:cxn>
                    <a:cxn ang="0">
                      <a:pos x="T6" y="T7"/>
                    </a:cxn>
                    <a:cxn ang="0">
                      <a:pos x="T8" y="T9"/>
                    </a:cxn>
                  </a:cxnLst>
                  <a:rect l="0" t="0" r="r" b="b"/>
                  <a:pathLst>
                    <a:path w="111" h="247">
                      <a:moveTo>
                        <a:pt x="51" y="247"/>
                      </a:moveTo>
                      <a:cubicBezTo>
                        <a:pt x="53" y="167"/>
                        <a:pt x="75" y="92"/>
                        <a:pt x="111" y="26"/>
                      </a:cubicBezTo>
                      <a:cubicBezTo>
                        <a:pt x="67" y="0"/>
                        <a:pt x="67" y="0"/>
                        <a:pt x="67" y="0"/>
                      </a:cubicBezTo>
                      <a:cubicBezTo>
                        <a:pt x="26" y="74"/>
                        <a:pt x="2" y="158"/>
                        <a:pt x="0" y="247"/>
                      </a:cubicBezTo>
                      <a:lnTo>
                        <a:pt x="51" y="247"/>
                      </a:lnTo>
                      <a:close/>
                    </a:path>
                  </a:pathLst>
                </a:custGeom>
                <a:grpFill/>
                <a:ln>
                  <a:noFill/>
                </a:ln>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1211" name="Freeform 16"/>
                <p:cNvSpPr>
                  <a:spLocks/>
                </p:cNvSpPr>
                <p:nvPr/>
              </p:nvSpPr>
              <p:spPr bwMode="auto">
                <a:xfrm>
                  <a:off x="1256616" y="2394505"/>
                  <a:ext cx="354935" cy="354935"/>
                </a:xfrm>
                <a:custGeom>
                  <a:avLst/>
                  <a:gdLst>
                    <a:gd name="T0" fmla="*/ 0 w 206"/>
                    <a:gd name="T1" fmla="*/ 181 h 206"/>
                    <a:gd name="T2" fmla="*/ 44 w 206"/>
                    <a:gd name="T3" fmla="*/ 206 h 206"/>
                    <a:gd name="T4" fmla="*/ 206 w 206"/>
                    <a:gd name="T5" fmla="*/ 44 h 206"/>
                    <a:gd name="T6" fmla="*/ 181 w 206"/>
                    <a:gd name="T7" fmla="*/ 0 h 206"/>
                    <a:gd name="T8" fmla="*/ 0 w 206"/>
                    <a:gd name="T9" fmla="*/ 181 h 206"/>
                  </a:gdLst>
                  <a:ahLst/>
                  <a:cxnLst>
                    <a:cxn ang="0">
                      <a:pos x="T0" y="T1"/>
                    </a:cxn>
                    <a:cxn ang="0">
                      <a:pos x="T2" y="T3"/>
                    </a:cxn>
                    <a:cxn ang="0">
                      <a:pos x="T4" y="T5"/>
                    </a:cxn>
                    <a:cxn ang="0">
                      <a:pos x="T6" y="T7"/>
                    </a:cxn>
                    <a:cxn ang="0">
                      <a:pos x="T8" y="T9"/>
                    </a:cxn>
                  </a:cxnLst>
                  <a:rect l="0" t="0" r="r" b="b"/>
                  <a:pathLst>
                    <a:path w="206" h="206">
                      <a:moveTo>
                        <a:pt x="0" y="181"/>
                      </a:moveTo>
                      <a:cubicBezTo>
                        <a:pt x="44" y="206"/>
                        <a:pt x="44" y="206"/>
                        <a:pt x="44" y="206"/>
                      </a:cubicBezTo>
                      <a:cubicBezTo>
                        <a:pt x="85" y="140"/>
                        <a:pt x="140" y="85"/>
                        <a:pt x="206" y="44"/>
                      </a:cubicBezTo>
                      <a:cubicBezTo>
                        <a:pt x="181" y="0"/>
                        <a:pt x="181" y="0"/>
                        <a:pt x="181" y="0"/>
                      </a:cubicBezTo>
                      <a:cubicBezTo>
                        <a:pt x="107" y="45"/>
                        <a:pt x="45" y="107"/>
                        <a:pt x="0" y="181"/>
                      </a:cubicBezTo>
                      <a:close/>
                    </a:path>
                  </a:pathLst>
                </a:custGeom>
                <a:grpFill/>
                <a:ln>
                  <a:noFill/>
                </a:ln>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1212" name="Freeform 17"/>
                <p:cNvSpPr>
                  <a:spLocks/>
                </p:cNvSpPr>
                <p:nvPr/>
              </p:nvSpPr>
              <p:spPr bwMode="auto">
                <a:xfrm>
                  <a:off x="1606057" y="2257147"/>
                  <a:ext cx="425262" cy="191203"/>
                </a:xfrm>
                <a:custGeom>
                  <a:avLst/>
                  <a:gdLst>
                    <a:gd name="T0" fmla="*/ 0 w 247"/>
                    <a:gd name="T1" fmla="*/ 67 h 111"/>
                    <a:gd name="T2" fmla="*/ 25 w 247"/>
                    <a:gd name="T3" fmla="*/ 111 h 111"/>
                    <a:gd name="T4" fmla="*/ 247 w 247"/>
                    <a:gd name="T5" fmla="*/ 51 h 111"/>
                    <a:gd name="T6" fmla="*/ 247 w 247"/>
                    <a:gd name="T7" fmla="*/ 0 h 111"/>
                    <a:gd name="T8" fmla="*/ 0 w 247"/>
                    <a:gd name="T9" fmla="*/ 67 h 111"/>
                  </a:gdLst>
                  <a:ahLst/>
                  <a:cxnLst>
                    <a:cxn ang="0">
                      <a:pos x="T0" y="T1"/>
                    </a:cxn>
                    <a:cxn ang="0">
                      <a:pos x="T2" y="T3"/>
                    </a:cxn>
                    <a:cxn ang="0">
                      <a:pos x="T4" y="T5"/>
                    </a:cxn>
                    <a:cxn ang="0">
                      <a:pos x="T6" y="T7"/>
                    </a:cxn>
                    <a:cxn ang="0">
                      <a:pos x="T8" y="T9"/>
                    </a:cxn>
                  </a:cxnLst>
                  <a:rect l="0" t="0" r="r" b="b"/>
                  <a:pathLst>
                    <a:path w="247" h="111">
                      <a:moveTo>
                        <a:pt x="0" y="67"/>
                      </a:moveTo>
                      <a:cubicBezTo>
                        <a:pt x="25" y="111"/>
                        <a:pt x="25" y="111"/>
                        <a:pt x="25" y="111"/>
                      </a:cubicBezTo>
                      <a:cubicBezTo>
                        <a:pt x="92" y="75"/>
                        <a:pt x="167" y="53"/>
                        <a:pt x="247" y="51"/>
                      </a:cubicBezTo>
                      <a:cubicBezTo>
                        <a:pt x="247" y="0"/>
                        <a:pt x="247" y="0"/>
                        <a:pt x="247" y="0"/>
                      </a:cubicBezTo>
                      <a:cubicBezTo>
                        <a:pt x="158" y="2"/>
                        <a:pt x="74" y="26"/>
                        <a:pt x="0" y="67"/>
                      </a:cubicBezTo>
                      <a:close/>
                    </a:path>
                  </a:pathLst>
                </a:custGeom>
                <a:grpFill/>
                <a:ln>
                  <a:noFill/>
                </a:ln>
              </p:spPr>
              <p:txBody>
                <a:bodyPr vert="horz" wrap="square" lIns="91440" tIns="45720" rIns="91440" bIns="45720" numCol="1" anchor="t" anchorCtr="0" compatLnSpc="1">
                  <a:prstTxWarp prst="textNoShape">
                    <a:avLst/>
                  </a:prstTxWarp>
                </a:bodyPr>
                <a:lstStyle/>
                <a:p>
                  <a:endParaRPr lang="id-ID" dirty="0">
                    <a:latin typeface="Lato Light"/>
                  </a:endParaRPr>
                </a:p>
              </p:txBody>
            </p:sp>
          </p:grpSp>
        </p:grpSp>
        <p:grpSp>
          <p:nvGrpSpPr>
            <p:cNvPr id="813" name="Group 812"/>
            <p:cNvGrpSpPr/>
            <p:nvPr/>
          </p:nvGrpSpPr>
          <p:grpSpPr>
            <a:xfrm>
              <a:off x="19335940" y="8676147"/>
              <a:ext cx="2288589" cy="2289185"/>
              <a:chOff x="9158380" y="3435910"/>
              <a:chExt cx="2288589" cy="2289185"/>
            </a:xfrm>
            <a:solidFill>
              <a:schemeClr val="accent2"/>
            </a:solidFill>
          </p:grpSpPr>
          <p:sp>
            <p:nvSpPr>
              <p:cNvPr id="1185" name="Freeform 2"/>
              <p:cNvSpPr>
                <a:spLocks noChangeArrowheads="1"/>
              </p:cNvSpPr>
              <p:nvPr/>
            </p:nvSpPr>
            <p:spPr bwMode="auto">
              <a:xfrm>
                <a:off x="9360043" y="3615290"/>
                <a:ext cx="1877678" cy="1878411"/>
              </a:xfrm>
              <a:custGeom>
                <a:avLst/>
                <a:gdLst>
                  <a:gd name="T0" fmla="*/ 10058 w 10059"/>
                  <a:gd name="T1" fmla="*/ 5032 h 10064"/>
                  <a:gd name="T2" fmla="*/ 10058 w 10059"/>
                  <a:gd name="T3" fmla="*/ 5032 h 10064"/>
                  <a:gd name="T4" fmla="*/ 5031 w 10059"/>
                  <a:gd name="T5" fmla="*/ 10063 h 10064"/>
                  <a:gd name="T6" fmla="*/ 0 w 10059"/>
                  <a:gd name="T7" fmla="*/ 5032 h 10064"/>
                  <a:gd name="T8" fmla="*/ 5031 w 10059"/>
                  <a:gd name="T9" fmla="*/ 0 h 10064"/>
                  <a:gd name="T10" fmla="*/ 10058 w 10059"/>
                  <a:gd name="T11" fmla="*/ 5032 h 10064"/>
                </a:gdLst>
                <a:ahLst/>
                <a:cxnLst>
                  <a:cxn ang="0">
                    <a:pos x="T0" y="T1"/>
                  </a:cxn>
                  <a:cxn ang="0">
                    <a:pos x="T2" y="T3"/>
                  </a:cxn>
                  <a:cxn ang="0">
                    <a:pos x="T4" y="T5"/>
                  </a:cxn>
                  <a:cxn ang="0">
                    <a:pos x="T6" y="T7"/>
                  </a:cxn>
                  <a:cxn ang="0">
                    <a:pos x="T8" y="T9"/>
                  </a:cxn>
                  <a:cxn ang="0">
                    <a:pos x="T10" y="T11"/>
                  </a:cxn>
                </a:cxnLst>
                <a:rect l="0" t="0" r="r" b="b"/>
                <a:pathLst>
                  <a:path w="10059" h="10064">
                    <a:moveTo>
                      <a:pt x="10058" y="5032"/>
                    </a:moveTo>
                    <a:lnTo>
                      <a:pt x="10058" y="5032"/>
                    </a:lnTo>
                    <a:cubicBezTo>
                      <a:pt x="10058" y="7808"/>
                      <a:pt x="7807" y="10063"/>
                      <a:pt x="5031" y="10063"/>
                    </a:cubicBezTo>
                    <a:cubicBezTo>
                      <a:pt x="2250" y="10063"/>
                      <a:pt x="0" y="7808"/>
                      <a:pt x="0" y="5032"/>
                    </a:cubicBezTo>
                    <a:cubicBezTo>
                      <a:pt x="0" y="2255"/>
                      <a:pt x="2250" y="0"/>
                      <a:pt x="5031" y="0"/>
                    </a:cubicBezTo>
                    <a:cubicBezTo>
                      <a:pt x="7807" y="0"/>
                      <a:pt x="10058" y="2255"/>
                      <a:pt x="10058" y="5032"/>
                    </a:cubicBezTo>
                  </a:path>
                </a:pathLst>
              </a:custGeom>
              <a:solidFill>
                <a:schemeClr val="bg1">
                  <a:lumMod val="95000"/>
                </a:schemeClr>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p>
            </p:txBody>
          </p:sp>
          <p:grpSp>
            <p:nvGrpSpPr>
              <p:cNvPr id="1186" name="Group 1185"/>
              <p:cNvGrpSpPr/>
              <p:nvPr/>
            </p:nvGrpSpPr>
            <p:grpSpPr>
              <a:xfrm>
                <a:off x="9158380" y="3435910"/>
                <a:ext cx="2288589" cy="2289185"/>
                <a:chOff x="1119258" y="2257147"/>
                <a:chExt cx="1868076" cy="1868076"/>
              </a:xfrm>
              <a:grpFill/>
            </p:grpSpPr>
            <p:sp>
              <p:nvSpPr>
                <p:cNvPr id="1187" name="Freeform 6"/>
                <p:cNvSpPr>
                  <a:spLocks/>
                </p:cNvSpPr>
                <p:nvPr/>
              </p:nvSpPr>
              <p:spPr bwMode="auto">
                <a:xfrm>
                  <a:off x="2495041" y="2394505"/>
                  <a:ext cx="356034" cy="354935"/>
                </a:xfrm>
                <a:custGeom>
                  <a:avLst/>
                  <a:gdLst>
                    <a:gd name="T0" fmla="*/ 207 w 207"/>
                    <a:gd name="T1" fmla="*/ 181 h 206"/>
                    <a:gd name="T2" fmla="*/ 26 w 207"/>
                    <a:gd name="T3" fmla="*/ 0 h 206"/>
                    <a:gd name="T4" fmla="*/ 0 w 207"/>
                    <a:gd name="T5" fmla="*/ 44 h 206"/>
                    <a:gd name="T6" fmla="*/ 163 w 207"/>
                    <a:gd name="T7" fmla="*/ 206 h 206"/>
                    <a:gd name="T8" fmla="*/ 207 w 207"/>
                    <a:gd name="T9" fmla="*/ 181 h 206"/>
                  </a:gdLst>
                  <a:ahLst/>
                  <a:cxnLst>
                    <a:cxn ang="0">
                      <a:pos x="T0" y="T1"/>
                    </a:cxn>
                    <a:cxn ang="0">
                      <a:pos x="T2" y="T3"/>
                    </a:cxn>
                    <a:cxn ang="0">
                      <a:pos x="T4" y="T5"/>
                    </a:cxn>
                    <a:cxn ang="0">
                      <a:pos x="T6" y="T7"/>
                    </a:cxn>
                    <a:cxn ang="0">
                      <a:pos x="T8" y="T9"/>
                    </a:cxn>
                  </a:cxnLst>
                  <a:rect l="0" t="0" r="r" b="b"/>
                  <a:pathLst>
                    <a:path w="207" h="206">
                      <a:moveTo>
                        <a:pt x="207" y="181"/>
                      </a:moveTo>
                      <a:cubicBezTo>
                        <a:pt x="162" y="107"/>
                        <a:pt x="100" y="45"/>
                        <a:pt x="26" y="0"/>
                      </a:cubicBezTo>
                      <a:cubicBezTo>
                        <a:pt x="0" y="44"/>
                        <a:pt x="0" y="44"/>
                        <a:pt x="0" y="44"/>
                      </a:cubicBezTo>
                      <a:cubicBezTo>
                        <a:pt x="66" y="85"/>
                        <a:pt x="122" y="140"/>
                        <a:pt x="163" y="206"/>
                      </a:cubicBezTo>
                      <a:lnTo>
                        <a:pt x="207" y="181"/>
                      </a:lnTo>
                      <a:close/>
                    </a:path>
                  </a:pathLst>
                </a:custGeom>
                <a:grpFill/>
                <a:ln>
                  <a:noFill/>
                </a:ln>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1188" name="Freeform 7"/>
                <p:cNvSpPr>
                  <a:spLocks/>
                </p:cNvSpPr>
                <p:nvPr/>
              </p:nvSpPr>
              <p:spPr bwMode="auto">
                <a:xfrm>
                  <a:off x="2075273" y="2257147"/>
                  <a:ext cx="427460" cy="191203"/>
                </a:xfrm>
                <a:custGeom>
                  <a:avLst/>
                  <a:gdLst>
                    <a:gd name="T0" fmla="*/ 0 w 248"/>
                    <a:gd name="T1" fmla="*/ 0 h 111"/>
                    <a:gd name="T2" fmla="*/ 0 w 248"/>
                    <a:gd name="T3" fmla="*/ 51 h 111"/>
                    <a:gd name="T4" fmla="*/ 222 w 248"/>
                    <a:gd name="T5" fmla="*/ 111 h 111"/>
                    <a:gd name="T6" fmla="*/ 248 w 248"/>
                    <a:gd name="T7" fmla="*/ 67 h 111"/>
                    <a:gd name="T8" fmla="*/ 0 w 248"/>
                    <a:gd name="T9" fmla="*/ 0 h 111"/>
                  </a:gdLst>
                  <a:ahLst/>
                  <a:cxnLst>
                    <a:cxn ang="0">
                      <a:pos x="T0" y="T1"/>
                    </a:cxn>
                    <a:cxn ang="0">
                      <a:pos x="T2" y="T3"/>
                    </a:cxn>
                    <a:cxn ang="0">
                      <a:pos x="T4" y="T5"/>
                    </a:cxn>
                    <a:cxn ang="0">
                      <a:pos x="T6" y="T7"/>
                    </a:cxn>
                    <a:cxn ang="0">
                      <a:pos x="T8" y="T9"/>
                    </a:cxn>
                  </a:cxnLst>
                  <a:rect l="0" t="0" r="r" b="b"/>
                  <a:pathLst>
                    <a:path w="248" h="111">
                      <a:moveTo>
                        <a:pt x="0" y="0"/>
                      </a:moveTo>
                      <a:cubicBezTo>
                        <a:pt x="0" y="51"/>
                        <a:pt x="0" y="51"/>
                        <a:pt x="0" y="51"/>
                      </a:cubicBezTo>
                      <a:cubicBezTo>
                        <a:pt x="80" y="53"/>
                        <a:pt x="156" y="75"/>
                        <a:pt x="222" y="111"/>
                      </a:cubicBezTo>
                      <a:cubicBezTo>
                        <a:pt x="248" y="67"/>
                        <a:pt x="248" y="67"/>
                        <a:pt x="248" y="67"/>
                      </a:cubicBezTo>
                      <a:cubicBezTo>
                        <a:pt x="174" y="26"/>
                        <a:pt x="90" y="2"/>
                        <a:pt x="0" y="0"/>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1189" name="Freeform 8"/>
                <p:cNvSpPr>
                  <a:spLocks/>
                </p:cNvSpPr>
                <p:nvPr/>
              </p:nvSpPr>
              <p:spPr bwMode="auto">
                <a:xfrm>
                  <a:off x="2796131" y="2743946"/>
                  <a:ext cx="191203" cy="425262"/>
                </a:xfrm>
                <a:custGeom>
                  <a:avLst/>
                  <a:gdLst>
                    <a:gd name="T0" fmla="*/ 45 w 111"/>
                    <a:gd name="T1" fmla="*/ 0 h 247"/>
                    <a:gd name="T2" fmla="*/ 0 w 111"/>
                    <a:gd name="T3" fmla="*/ 26 h 247"/>
                    <a:gd name="T4" fmla="*/ 60 w 111"/>
                    <a:gd name="T5" fmla="*/ 247 h 247"/>
                    <a:gd name="T6" fmla="*/ 111 w 111"/>
                    <a:gd name="T7" fmla="*/ 247 h 247"/>
                    <a:gd name="T8" fmla="*/ 45 w 111"/>
                    <a:gd name="T9" fmla="*/ 0 h 247"/>
                  </a:gdLst>
                  <a:ahLst/>
                  <a:cxnLst>
                    <a:cxn ang="0">
                      <a:pos x="T0" y="T1"/>
                    </a:cxn>
                    <a:cxn ang="0">
                      <a:pos x="T2" y="T3"/>
                    </a:cxn>
                    <a:cxn ang="0">
                      <a:pos x="T4" y="T5"/>
                    </a:cxn>
                    <a:cxn ang="0">
                      <a:pos x="T6" y="T7"/>
                    </a:cxn>
                    <a:cxn ang="0">
                      <a:pos x="T8" y="T9"/>
                    </a:cxn>
                  </a:cxnLst>
                  <a:rect l="0" t="0" r="r" b="b"/>
                  <a:pathLst>
                    <a:path w="111" h="247">
                      <a:moveTo>
                        <a:pt x="45" y="0"/>
                      </a:moveTo>
                      <a:cubicBezTo>
                        <a:pt x="0" y="26"/>
                        <a:pt x="0" y="26"/>
                        <a:pt x="0" y="26"/>
                      </a:cubicBezTo>
                      <a:cubicBezTo>
                        <a:pt x="37" y="92"/>
                        <a:pt x="58" y="167"/>
                        <a:pt x="60" y="247"/>
                      </a:cubicBezTo>
                      <a:cubicBezTo>
                        <a:pt x="111" y="247"/>
                        <a:pt x="111" y="247"/>
                        <a:pt x="111" y="247"/>
                      </a:cubicBezTo>
                      <a:cubicBezTo>
                        <a:pt x="109" y="158"/>
                        <a:pt x="85" y="74"/>
                        <a:pt x="45" y="0"/>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1190" name="Freeform 9"/>
                <p:cNvSpPr>
                  <a:spLocks/>
                </p:cNvSpPr>
                <p:nvPr/>
              </p:nvSpPr>
              <p:spPr bwMode="auto">
                <a:xfrm>
                  <a:off x="2796131" y="3213162"/>
                  <a:ext cx="191203" cy="427460"/>
                </a:xfrm>
                <a:custGeom>
                  <a:avLst/>
                  <a:gdLst>
                    <a:gd name="T0" fmla="*/ 60 w 111"/>
                    <a:gd name="T1" fmla="*/ 0 h 248"/>
                    <a:gd name="T2" fmla="*/ 0 w 111"/>
                    <a:gd name="T3" fmla="*/ 222 h 248"/>
                    <a:gd name="T4" fmla="*/ 45 w 111"/>
                    <a:gd name="T5" fmla="*/ 248 h 248"/>
                    <a:gd name="T6" fmla="*/ 111 w 111"/>
                    <a:gd name="T7" fmla="*/ 0 h 248"/>
                    <a:gd name="T8" fmla="*/ 60 w 111"/>
                    <a:gd name="T9" fmla="*/ 0 h 248"/>
                  </a:gdLst>
                  <a:ahLst/>
                  <a:cxnLst>
                    <a:cxn ang="0">
                      <a:pos x="T0" y="T1"/>
                    </a:cxn>
                    <a:cxn ang="0">
                      <a:pos x="T2" y="T3"/>
                    </a:cxn>
                    <a:cxn ang="0">
                      <a:pos x="T4" y="T5"/>
                    </a:cxn>
                    <a:cxn ang="0">
                      <a:pos x="T6" y="T7"/>
                    </a:cxn>
                    <a:cxn ang="0">
                      <a:pos x="T8" y="T9"/>
                    </a:cxn>
                  </a:cxnLst>
                  <a:rect l="0" t="0" r="r" b="b"/>
                  <a:pathLst>
                    <a:path w="111" h="248">
                      <a:moveTo>
                        <a:pt x="60" y="0"/>
                      </a:moveTo>
                      <a:cubicBezTo>
                        <a:pt x="58" y="80"/>
                        <a:pt x="37" y="156"/>
                        <a:pt x="0" y="222"/>
                      </a:cubicBezTo>
                      <a:cubicBezTo>
                        <a:pt x="45" y="248"/>
                        <a:pt x="45" y="248"/>
                        <a:pt x="45" y="248"/>
                      </a:cubicBezTo>
                      <a:cubicBezTo>
                        <a:pt x="85" y="174"/>
                        <a:pt x="109" y="90"/>
                        <a:pt x="111" y="0"/>
                      </a:cubicBezTo>
                      <a:lnTo>
                        <a:pt x="60" y="0"/>
                      </a:lnTo>
                      <a:close/>
                    </a:path>
                  </a:pathLst>
                </a:custGeom>
                <a:grpFill/>
                <a:ln>
                  <a:noFill/>
                </a:ln>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1191" name="Freeform 10"/>
                <p:cNvSpPr>
                  <a:spLocks/>
                </p:cNvSpPr>
                <p:nvPr/>
              </p:nvSpPr>
              <p:spPr bwMode="auto">
                <a:xfrm>
                  <a:off x="2495041" y="3632930"/>
                  <a:ext cx="356034" cy="356034"/>
                </a:xfrm>
                <a:custGeom>
                  <a:avLst/>
                  <a:gdLst>
                    <a:gd name="T0" fmla="*/ 207 w 207"/>
                    <a:gd name="T1" fmla="*/ 26 h 207"/>
                    <a:gd name="T2" fmla="*/ 163 w 207"/>
                    <a:gd name="T3" fmla="*/ 0 h 207"/>
                    <a:gd name="T4" fmla="*/ 0 w 207"/>
                    <a:gd name="T5" fmla="*/ 163 h 207"/>
                    <a:gd name="T6" fmla="*/ 26 w 207"/>
                    <a:gd name="T7" fmla="*/ 207 h 207"/>
                    <a:gd name="T8" fmla="*/ 207 w 207"/>
                    <a:gd name="T9" fmla="*/ 26 h 207"/>
                  </a:gdLst>
                  <a:ahLst/>
                  <a:cxnLst>
                    <a:cxn ang="0">
                      <a:pos x="T0" y="T1"/>
                    </a:cxn>
                    <a:cxn ang="0">
                      <a:pos x="T2" y="T3"/>
                    </a:cxn>
                    <a:cxn ang="0">
                      <a:pos x="T4" y="T5"/>
                    </a:cxn>
                    <a:cxn ang="0">
                      <a:pos x="T6" y="T7"/>
                    </a:cxn>
                    <a:cxn ang="0">
                      <a:pos x="T8" y="T9"/>
                    </a:cxn>
                  </a:cxnLst>
                  <a:rect l="0" t="0" r="r" b="b"/>
                  <a:pathLst>
                    <a:path w="207" h="207">
                      <a:moveTo>
                        <a:pt x="207" y="26"/>
                      </a:moveTo>
                      <a:cubicBezTo>
                        <a:pt x="163" y="0"/>
                        <a:pt x="163" y="0"/>
                        <a:pt x="163" y="0"/>
                      </a:cubicBezTo>
                      <a:cubicBezTo>
                        <a:pt x="122" y="66"/>
                        <a:pt x="66" y="122"/>
                        <a:pt x="0" y="163"/>
                      </a:cubicBezTo>
                      <a:cubicBezTo>
                        <a:pt x="26" y="207"/>
                        <a:pt x="26" y="207"/>
                        <a:pt x="26" y="207"/>
                      </a:cubicBezTo>
                      <a:cubicBezTo>
                        <a:pt x="100" y="162"/>
                        <a:pt x="162" y="100"/>
                        <a:pt x="207" y="26"/>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1192" name="Freeform 11"/>
                <p:cNvSpPr>
                  <a:spLocks/>
                </p:cNvSpPr>
                <p:nvPr/>
              </p:nvSpPr>
              <p:spPr bwMode="auto">
                <a:xfrm>
                  <a:off x="2075273" y="3936217"/>
                  <a:ext cx="427460" cy="189006"/>
                </a:xfrm>
                <a:custGeom>
                  <a:avLst/>
                  <a:gdLst>
                    <a:gd name="T0" fmla="*/ 248 w 248"/>
                    <a:gd name="T1" fmla="*/ 44 h 110"/>
                    <a:gd name="T2" fmla="*/ 222 w 248"/>
                    <a:gd name="T3" fmla="*/ 0 h 110"/>
                    <a:gd name="T4" fmla="*/ 0 w 248"/>
                    <a:gd name="T5" fmla="*/ 59 h 110"/>
                    <a:gd name="T6" fmla="*/ 0 w 248"/>
                    <a:gd name="T7" fmla="*/ 110 h 110"/>
                    <a:gd name="T8" fmla="*/ 248 w 248"/>
                    <a:gd name="T9" fmla="*/ 44 h 110"/>
                  </a:gdLst>
                  <a:ahLst/>
                  <a:cxnLst>
                    <a:cxn ang="0">
                      <a:pos x="T0" y="T1"/>
                    </a:cxn>
                    <a:cxn ang="0">
                      <a:pos x="T2" y="T3"/>
                    </a:cxn>
                    <a:cxn ang="0">
                      <a:pos x="T4" y="T5"/>
                    </a:cxn>
                    <a:cxn ang="0">
                      <a:pos x="T6" y="T7"/>
                    </a:cxn>
                    <a:cxn ang="0">
                      <a:pos x="T8" y="T9"/>
                    </a:cxn>
                  </a:cxnLst>
                  <a:rect l="0" t="0" r="r" b="b"/>
                  <a:pathLst>
                    <a:path w="248" h="110">
                      <a:moveTo>
                        <a:pt x="248" y="44"/>
                      </a:moveTo>
                      <a:cubicBezTo>
                        <a:pt x="222" y="0"/>
                        <a:pt x="222" y="0"/>
                        <a:pt x="222" y="0"/>
                      </a:cubicBezTo>
                      <a:cubicBezTo>
                        <a:pt x="156" y="36"/>
                        <a:pt x="80" y="57"/>
                        <a:pt x="0" y="59"/>
                      </a:cubicBezTo>
                      <a:cubicBezTo>
                        <a:pt x="0" y="110"/>
                        <a:pt x="0" y="110"/>
                        <a:pt x="0" y="110"/>
                      </a:cubicBezTo>
                      <a:cubicBezTo>
                        <a:pt x="90" y="108"/>
                        <a:pt x="174" y="84"/>
                        <a:pt x="248" y="44"/>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1193" name="Freeform 12"/>
                <p:cNvSpPr>
                  <a:spLocks/>
                </p:cNvSpPr>
                <p:nvPr/>
              </p:nvSpPr>
              <p:spPr bwMode="auto">
                <a:xfrm>
                  <a:off x="1606057" y="3936217"/>
                  <a:ext cx="425262" cy="189006"/>
                </a:xfrm>
                <a:custGeom>
                  <a:avLst/>
                  <a:gdLst>
                    <a:gd name="T0" fmla="*/ 0 w 247"/>
                    <a:gd name="T1" fmla="*/ 44 h 110"/>
                    <a:gd name="T2" fmla="*/ 247 w 247"/>
                    <a:gd name="T3" fmla="*/ 110 h 110"/>
                    <a:gd name="T4" fmla="*/ 247 w 247"/>
                    <a:gd name="T5" fmla="*/ 59 h 110"/>
                    <a:gd name="T6" fmla="*/ 26 w 247"/>
                    <a:gd name="T7" fmla="*/ 0 h 110"/>
                    <a:gd name="T8" fmla="*/ 0 w 247"/>
                    <a:gd name="T9" fmla="*/ 44 h 110"/>
                  </a:gdLst>
                  <a:ahLst/>
                  <a:cxnLst>
                    <a:cxn ang="0">
                      <a:pos x="T0" y="T1"/>
                    </a:cxn>
                    <a:cxn ang="0">
                      <a:pos x="T2" y="T3"/>
                    </a:cxn>
                    <a:cxn ang="0">
                      <a:pos x="T4" y="T5"/>
                    </a:cxn>
                    <a:cxn ang="0">
                      <a:pos x="T6" y="T7"/>
                    </a:cxn>
                    <a:cxn ang="0">
                      <a:pos x="T8" y="T9"/>
                    </a:cxn>
                  </a:cxnLst>
                  <a:rect l="0" t="0" r="r" b="b"/>
                  <a:pathLst>
                    <a:path w="247" h="110">
                      <a:moveTo>
                        <a:pt x="0" y="44"/>
                      </a:moveTo>
                      <a:cubicBezTo>
                        <a:pt x="74" y="84"/>
                        <a:pt x="158" y="108"/>
                        <a:pt x="247" y="110"/>
                      </a:cubicBezTo>
                      <a:cubicBezTo>
                        <a:pt x="247" y="59"/>
                        <a:pt x="247" y="59"/>
                        <a:pt x="247" y="59"/>
                      </a:cubicBezTo>
                      <a:cubicBezTo>
                        <a:pt x="167" y="57"/>
                        <a:pt x="92" y="36"/>
                        <a:pt x="26" y="0"/>
                      </a:cubicBezTo>
                      <a:lnTo>
                        <a:pt x="0" y="44"/>
                      </a:lnTo>
                      <a:close/>
                    </a:path>
                  </a:pathLst>
                </a:custGeom>
                <a:grpFill/>
                <a:ln>
                  <a:noFill/>
                </a:ln>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1194" name="Freeform 13"/>
                <p:cNvSpPr>
                  <a:spLocks/>
                </p:cNvSpPr>
                <p:nvPr/>
              </p:nvSpPr>
              <p:spPr bwMode="auto">
                <a:xfrm>
                  <a:off x="1256616" y="3632930"/>
                  <a:ext cx="354935" cy="356034"/>
                </a:xfrm>
                <a:custGeom>
                  <a:avLst/>
                  <a:gdLst>
                    <a:gd name="T0" fmla="*/ 44 w 206"/>
                    <a:gd name="T1" fmla="*/ 0 h 207"/>
                    <a:gd name="T2" fmla="*/ 0 w 206"/>
                    <a:gd name="T3" fmla="*/ 26 h 207"/>
                    <a:gd name="T4" fmla="*/ 181 w 206"/>
                    <a:gd name="T5" fmla="*/ 207 h 207"/>
                    <a:gd name="T6" fmla="*/ 206 w 206"/>
                    <a:gd name="T7" fmla="*/ 163 h 207"/>
                    <a:gd name="T8" fmla="*/ 44 w 206"/>
                    <a:gd name="T9" fmla="*/ 0 h 207"/>
                  </a:gdLst>
                  <a:ahLst/>
                  <a:cxnLst>
                    <a:cxn ang="0">
                      <a:pos x="T0" y="T1"/>
                    </a:cxn>
                    <a:cxn ang="0">
                      <a:pos x="T2" y="T3"/>
                    </a:cxn>
                    <a:cxn ang="0">
                      <a:pos x="T4" y="T5"/>
                    </a:cxn>
                    <a:cxn ang="0">
                      <a:pos x="T6" y="T7"/>
                    </a:cxn>
                    <a:cxn ang="0">
                      <a:pos x="T8" y="T9"/>
                    </a:cxn>
                  </a:cxnLst>
                  <a:rect l="0" t="0" r="r" b="b"/>
                  <a:pathLst>
                    <a:path w="206" h="207">
                      <a:moveTo>
                        <a:pt x="44" y="0"/>
                      </a:moveTo>
                      <a:cubicBezTo>
                        <a:pt x="0" y="26"/>
                        <a:pt x="0" y="26"/>
                        <a:pt x="0" y="26"/>
                      </a:cubicBezTo>
                      <a:cubicBezTo>
                        <a:pt x="45" y="100"/>
                        <a:pt x="107" y="162"/>
                        <a:pt x="181" y="207"/>
                      </a:cubicBezTo>
                      <a:cubicBezTo>
                        <a:pt x="206" y="163"/>
                        <a:pt x="206" y="163"/>
                        <a:pt x="206" y="163"/>
                      </a:cubicBezTo>
                      <a:cubicBezTo>
                        <a:pt x="140" y="122"/>
                        <a:pt x="85" y="66"/>
                        <a:pt x="44" y="0"/>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1195" name="Freeform 14"/>
                <p:cNvSpPr>
                  <a:spLocks/>
                </p:cNvSpPr>
                <p:nvPr/>
              </p:nvSpPr>
              <p:spPr bwMode="auto">
                <a:xfrm>
                  <a:off x="1119258" y="3213162"/>
                  <a:ext cx="191203" cy="427460"/>
                </a:xfrm>
                <a:custGeom>
                  <a:avLst/>
                  <a:gdLst>
                    <a:gd name="T0" fmla="*/ 0 w 111"/>
                    <a:gd name="T1" fmla="*/ 0 h 248"/>
                    <a:gd name="T2" fmla="*/ 67 w 111"/>
                    <a:gd name="T3" fmla="*/ 248 h 248"/>
                    <a:gd name="T4" fmla="*/ 111 w 111"/>
                    <a:gd name="T5" fmla="*/ 222 h 248"/>
                    <a:gd name="T6" fmla="*/ 51 w 111"/>
                    <a:gd name="T7" fmla="*/ 0 h 248"/>
                    <a:gd name="T8" fmla="*/ 0 w 111"/>
                    <a:gd name="T9" fmla="*/ 0 h 248"/>
                  </a:gdLst>
                  <a:ahLst/>
                  <a:cxnLst>
                    <a:cxn ang="0">
                      <a:pos x="T0" y="T1"/>
                    </a:cxn>
                    <a:cxn ang="0">
                      <a:pos x="T2" y="T3"/>
                    </a:cxn>
                    <a:cxn ang="0">
                      <a:pos x="T4" y="T5"/>
                    </a:cxn>
                    <a:cxn ang="0">
                      <a:pos x="T6" y="T7"/>
                    </a:cxn>
                    <a:cxn ang="0">
                      <a:pos x="T8" y="T9"/>
                    </a:cxn>
                  </a:cxnLst>
                  <a:rect l="0" t="0" r="r" b="b"/>
                  <a:pathLst>
                    <a:path w="111" h="248">
                      <a:moveTo>
                        <a:pt x="0" y="0"/>
                      </a:moveTo>
                      <a:cubicBezTo>
                        <a:pt x="2" y="90"/>
                        <a:pt x="26" y="174"/>
                        <a:pt x="67" y="248"/>
                      </a:cubicBezTo>
                      <a:cubicBezTo>
                        <a:pt x="111" y="222"/>
                        <a:pt x="111" y="222"/>
                        <a:pt x="111" y="222"/>
                      </a:cubicBezTo>
                      <a:cubicBezTo>
                        <a:pt x="75" y="156"/>
                        <a:pt x="53" y="80"/>
                        <a:pt x="51" y="0"/>
                      </a:cubicBezTo>
                      <a:lnTo>
                        <a:pt x="0" y="0"/>
                      </a:lnTo>
                      <a:close/>
                    </a:path>
                  </a:pathLst>
                </a:custGeom>
                <a:grpFill/>
                <a:ln>
                  <a:noFill/>
                </a:ln>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1196" name="Freeform 15"/>
                <p:cNvSpPr>
                  <a:spLocks/>
                </p:cNvSpPr>
                <p:nvPr/>
              </p:nvSpPr>
              <p:spPr bwMode="auto">
                <a:xfrm>
                  <a:off x="1119258" y="2743946"/>
                  <a:ext cx="191203" cy="425262"/>
                </a:xfrm>
                <a:custGeom>
                  <a:avLst/>
                  <a:gdLst>
                    <a:gd name="T0" fmla="*/ 51 w 111"/>
                    <a:gd name="T1" fmla="*/ 247 h 247"/>
                    <a:gd name="T2" fmla="*/ 111 w 111"/>
                    <a:gd name="T3" fmla="*/ 26 h 247"/>
                    <a:gd name="T4" fmla="*/ 67 w 111"/>
                    <a:gd name="T5" fmla="*/ 0 h 247"/>
                    <a:gd name="T6" fmla="*/ 0 w 111"/>
                    <a:gd name="T7" fmla="*/ 247 h 247"/>
                    <a:gd name="T8" fmla="*/ 51 w 111"/>
                    <a:gd name="T9" fmla="*/ 247 h 247"/>
                  </a:gdLst>
                  <a:ahLst/>
                  <a:cxnLst>
                    <a:cxn ang="0">
                      <a:pos x="T0" y="T1"/>
                    </a:cxn>
                    <a:cxn ang="0">
                      <a:pos x="T2" y="T3"/>
                    </a:cxn>
                    <a:cxn ang="0">
                      <a:pos x="T4" y="T5"/>
                    </a:cxn>
                    <a:cxn ang="0">
                      <a:pos x="T6" y="T7"/>
                    </a:cxn>
                    <a:cxn ang="0">
                      <a:pos x="T8" y="T9"/>
                    </a:cxn>
                  </a:cxnLst>
                  <a:rect l="0" t="0" r="r" b="b"/>
                  <a:pathLst>
                    <a:path w="111" h="247">
                      <a:moveTo>
                        <a:pt x="51" y="247"/>
                      </a:moveTo>
                      <a:cubicBezTo>
                        <a:pt x="53" y="167"/>
                        <a:pt x="75" y="92"/>
                        <a:pt x="111" y="26"/>
                      </a:cubicBezTo>
                      <a:cubicBezTo>
                        <a:pt x="67" y="0"/>
                        <a:pt x="67" y="0"/>
                        <a:pt x="67" y="0"/>
                      </a:cubicBezTo>
                      <a:cubicBezTo>
                        <a:pt x="26" y="74"/>
                        <a:pt x="2" y="158"/>
                        <a:pt x="0" y="247"/>
                      </a:cubicBezTo>
                      <a:lnTo>
                        <a:pt x="51" y="247"/>
                      </a:lnTo>
                      <a:close/>
                    </a:path>
                  </a:pathLst>
                </a:custGeom>
                <a:grpFill/>
                <a:ln>
                  <a:noFill/>
                </a:ln>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1197" name="Freeform 16"/>
                <p:cNvSpPr>
                  <a:spLocks/>
                </p:cNvSpPr>
                <p:nvPr/>
              </p:nvSpPr>
              <p:spPr bwMode="auto">
                <a:xfrm>
                  <a:off x="1256616" y="2394505"/>
                  <a:ext cx="354935" cy="354935"/>
                </a:xfrm>
                <a:custGeom>
                  <a:avLst/>
                  <a:gdLst>
                    <a:gd name="T0" fmla="*/ 0 w 206"/>
                    <a:gd name="T1" fmla="*/ 181 h 206"/>
                    <a:gd name="T2" fmla="*/ 44 w 206"/>
                    <a:gd name="T3" fmla="*/ 206 h 206"/>
                    <a:gd name="T4" fmla="*/ 206 w 206"/>
                    <a:gd name="T5" fmla="*/ 44 h 206"/>
                    <a:gd name="T6" fmla="*/ 181 w 206"/>
                    <a:gd name="T7" fmla="*/ 0 h 206"/>
                    <a:gd name="T8" fmla="*/ 0 w 206"/>
                    <a:gd name="T9" fmla="*/ 181 h 206"/>
                  </a:gdLst>
                  <a:ahLst/>
                  <a:cxnLst>
                    <a:cxn ang="0">
                      <a:pos x="T0" y="T1"/>
                    </a:cxn>
                    <a:cxn ang="0">
                      <a:pos x="T2" y="T3"/>
                    </a:cxn>
                    <a:cxn ang="0">
                      <a:pos x="T4" y="T5"/>
                    </a:cxn>
                    <a:cxn ang="0">
                      <a:pos x="T6" y="T7"/>
                    </a:cxn>
                    <a:cxn ang="0">
                      <a:pos x="T8" y="T9"/>
                    </a:cxn>
                  </a:cxnLst>
                  <a:rect l="0" t="0" r="r" b="b"/>
                  <a:pathLst>
                    <a:path w="206" h="206">
                      <a:moveTo>
                        <a:pt x="0" y="181"/>
                      </a:moveTo>
                      <a:cubicBezTo>
                        <a:pt x="44" y="206"/>
                        <a:pt x="44" y="206"/>
                        <a:pt x="44" y="206"/>
                      </a:cubicBezTo>
                      <a:cubicBezTo>
                        <a:pt x="85" y="140"/>
                        <a:pt x="140" y="85"/>
                        <a:pt x="206" y="44"/>
                      </a:cubicBezTo>
                      <a:cubicBezTo>
                        <a:pt x="181" y="0"/>
                        <a:pt x="181" y="0"/>
                        <a:pt x="181" y="0"/>
                      </a:cubicBezTo>
                      <a:cubicBezTo>
                        <a:pt x="107" y="45"/>
                        <a:pt x="45" y="107"/>
                        <a:pt x="0" y="181"/>
                      </a:cubicBezTo>
                      <a:close/>
                    </a:path>
                  </a:pathLst>
                </a:custGeom>
                <a:grpFill/>
                <a:ln>
                  <a:noFill/>
                </a:ln>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1198" name="Freeform 17"/>
                <p:cNvSpPr>
                  <a:spLocks/>
                </p:cNvSpPr>
                <p:nvPr/>
              </p:nvSpPr>
              <p:spPr bwMode="auto">
                <a:xfrm>
                  <a:off x="1606057" y="2257147"/>
                  <a:ext cx="425262" cy="191203"/>
                </a:xfrm>
                <a:custGeom>
                  <a:avLst/>
                  <a:gdLst>
                    <a:gd name="T0" fmla="*/ 0 w 247"/>
                    <a:gd name="T1" fmla="*/ 67 h 111"/>
                    <a:gd name="T2" fmla="*/ 25 w 247"/>
                    <a:gd name="T3" fmla="*/ 111 h 111"/>
                    <a:gd name="T4" fmla="*/ 247 w 247"/>
                    <a:gd name="T5" fmla="*/ 51 h 111"/>
                    <a:gd name="T6" fmla="*/ 247 w 247"/>
                    <a:gd name="T7" fmla="*/ 0 h 111"/>
                    <a:gd name="T8" fmla="*/ 0 w 247"/>
                    <a:gd name="T9" fmla="*/ 67 h 111"/>
                  </a:gdLst>
                  <a:ahLst/>
                  <a:cxnLst>
                    <a:cxn ang="0">
                      <a:pos x="T0" y="T1"/>
                    </a:cxn>
                    <a:cxn ang="0">
                      <a:pos x="T2" y="T3"/>
                    </a:cxn>
                    <a:cxn ang="0">
                      <a:pos x="T4" y="T5"/>
                    </a:cxn>
                    <a:cxn ang="0">
                      <a:pos x="T6" y="T7"/>
                    </a:cxn>
                    <a:cxn ang="0">
                      <a:pos x="T8" y="T9"/>
                    </a:cxn>
                  </a:cxnLst>
                  <a:rect l="0" t="0" r="r" b="b"/>
                  <a:pathLst>
                    <a:path w="247" h="111">
                      <a:moveTo>
                        <a:pt x="0" y="67"/>
                      </a:moveTo>
                      <a:cubicBezTo>
                        <a:pt x="25" y="111"/>
                        <a:pt x="25" y="111"/>
                        <a:pt x="25" y="111"/>
                      </a:cubicBezTo>
                      <a:cubicBezTo>
                        <a:pt x="92" y="75"/>
                        <a:pt x="167" y="53"/>
                        <a:pt x="247" y="51"/>
                      </a:cubicBezTo>
                      <a:cubicBezTo>
                        <a:pt x="247" y="0"/>
                        <a:pt x="247" y="0"/>
                        <a:pt x="247" y="0"/>
                      </a:cubicBezTo>
                      <a:cubicBezTo>
                        <a:pt x="158" y="2"/>
                        <a:pt x="74" y="26"/>
                        <a:pt x="0" y="67"/>
                      </a:cubicBezTo>
                      <a:close/>
                    </a:path>
                  </a:pathLst>
                </a:custGeom>
                <a:grpFill/>
                <a:ln>
                  <a:noFill/>
                </a:ln>
              </p:spPr>
              <p:txBody>
                <a:bodyPr vert="horz" wrap="square" lIns="91440" tIns="45720" rIns="91440" bIns="45720" numCol="1" anchor="t" anchorCtr="0" compatLnSpc="1">
                  <a:prstTxWarp prst="textNoShape">
                    <a:avLst/>
                  </a:prstTxWarp>
                </a:bodyPr>
                <a:lstStyle/>
                <a:p>
                  <a:endParaRPr lang="id-ID" dirty="0">
                    <a:latin typeface="Lato Light"/>
                  </a:endParaRPr>
                </a:p>
              </p:txBody>
            </p:sp>
          </p:grpSp>
        </p:grpSp>
        <p:grpSp>
          <p:nvGrpSpPr>
            <p:cNvPr id="814" name="Group 813"/>
            <p:cNvGrpSpPr/>
            <p:nvPr/>
          </p:nvGrpSpPr>
          <p:grpSpPr>
            <a:xfrm>
              <a:off x="12158608" y="4056155"/>
              <a:ext cx="6995927" cy="1535333"/>
              <a:chOff x="12991940" y="3506283"/>
              <a:chExt cx="6995927" cy="1535333"/>
            </a:xfrm>
            <a:solidFill>
              <a:schemeClr val="accent5"/>
            </a:solidFill>
          </p:grpSpPr>
          <p:grpSp>
            <p:nvGrpSpPr>
              <p:cNvPr id="1155" name="Group 1154"/>
              <p:cNvGrpSpPr/>
              <p:nvPr/>
            </p:nvGrpSpPr>
            <p:grpSpPr>
              <a:xfrm>
                <a:off x="12991940" y="3506283"/>
                <a:ext cx="673651" cy="1535333"/>
                <a:chOff x="5481404" y="1426062"/>
                <a:chExt cx="341669" cy="778503"/>
              </a:xfrm>
              <a:grpFill/>
            </p:grpSpPr>
            <p:sp>
              <p:nvSpPr>
                <p:cNvPr id="1183" name="Freeform 1"/>
                <p:cNvSpPr>
                  <a:spLocks noChangeArrowheads="1"/>
                </p:cNvSpPr>
                <p:nvPr/>
              </p:nvSpPr>
              <p:spPr bwMode="auto">
                <a:xfrm>
                  <a:off x="5481404" y="1565664"/>
                  <a:ext cx="341669" cy="638901"/>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1184" name="Freeform 2"/>
                <p:cNvSpPr>
                  <a:spLocks noChangeArrowheads="1"/>
                </p:cNvSpPr>
                <p:nvPr/>
              </p:nvSpPr>
              <p:spPr bwMode="auto">
                <a:xfrm>
                  <a:off x="5588307" y="1426062"/>
                  <a:ext cx="130798" cy="130799"/>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1156" name="Group 1155"/>
              <p:cNvGrpSpPr/>
              <p:nvPr/>
            </p:nvGrpSpPr>
            <p:grpSpPr>
              <a:xfrm>
                <a:off x="13703288" y="3506283"/>
                <a:ext cx="673651" cy="1535333"/>
                <a:chOff x="5481404" y="1426062"/>
                <a:chExt cx="341669" cy="778503"/>
              </a:xfrm>
              <a:grpFill/>
            </p:grpSpPr>
            <p:sp>
              <p:nvSpPr>
                <p:cNvPr id="1181" name="Freeform 1"/>
                <p:cNvSpPr>
                  <a:spLocks noChangeArrowheads="1"/>
                </p:cNvSpPr>
                <p:nvPr/>
              </p:nvSpPr>
              <p:spPr bwMode="auto">
                <a:xfrm>
                  <a:off x="5481404" y="1565664"/>
                  <a:ext cx="341669" cy="638901"/>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1182" name="Freeform 2"/>
                <p:cNvSpPr>
                  <a:spLocks noChangeArrowheads="1"/>
                </p:cNvSpPr>
                <p:nvPr/>
              </p:nvSpPr>
              <p:spPr bwMode="auto">
                <a:xfrm>
                  <a:off x="5588307" y="1426062"/>
                  <a:ext cx="130798" cy="130799"/>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1157" name="Group 1156"/>
              <p:cNvGrpSpPr/>
              <p:nvPr/>
            </p:nvGrpSpPr>
            <p:grpSpPr>
              <a:xfrm>
                <a:off x="14411112" y="3506283"/>
                <a:ext cx="673651" cy="1535333"/>
                <a:chOff x="5481404" y="1426062"/>
                <a:chExt cx="341669" cy="778503"/>
              </a:xfrm>
              <a:grpFill/>
            </p:grpSpPr>
            <p:sp>
              <p:nvSpPr>
                <p:cNvPr id="1179" name="Freeform 1"/>
                <p:cNvSpPr>
                  <a:spLocks noChangeArrowheads="1"/>
                </p:cNvSpPr>
                <p:nvPr/>
              </p:nvSpPr>
              <p:spPr bwMode="auto">
                <a:xfrm>
                  <a:off x="5481404" y="1565664"/>
                  <a:ext cx="341669" cy="638901"/>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1180" name="Freeform 2"/>
                <p:cNvSpPr>
                  <a:spLocks noChangeArrowheads="1"/>
                </p:cNvSpPr>
                <p:nvPr/>
              </p:nvSpPr>
              <p:spPr bwMode="auto">
                <a:xfrm>
                  <a:off x="5588307" y="1426062"/>
                  <a:ext cx="130798" cy="130799"/>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1158" name="Group 1157"/>
              <p:cNvGrpSpPr/>
              <p:nvPr/>
            </p:nvGrpSpPr>
            <p:grpSpPr>
              <a:xfrm>
                <a:off x="15156315" y="3506283"/>
                <a:ext cx="673651" cy="1535333"/>
                <a:chOff x="5481404" y="1426062"/>
                <a:chExt cx="341669" cy="778503"/>
              </a:xfrm>
              <a:grpFill/>
            </p:grpSpPr>
            <p:sp>
              <p:nvSpPr>
                <p:cNvPr id="1177" name="Freeform 1"/>
                <p:cNvSpPr>
                  <a:spLocks noChangeArrowheads="1"/>
                </p:cNvSpPr>
                <p:nvPr/>
              </p:nvSpPr>
              <p:spPr bwMode="auto">
                <a:xfrm>
                  <a:off x="5481404" y="1565664"/>
                  <a:ext cx="341669" cy="638901"/>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1178" name="Freeform 2"/>
                <p:cNvSpPr>
                  <a:spLocks noChangeArrowheads="1"/>
                </p:cNvSpPr>
                <p:nvPr/>
              </p:nvSpPr>
              <p:spPr bwMode="auto">
                <a:xfrm>
                  <a:off x="5588307" y="1426062"/>
                  <a:ext cx="130798" cy="130799"/>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1159" name="Group 1158"/>
              <p:cNvGrpSpPr/>
              <p:nvPr/>
            </p:nvGrpSpPr>
            <p:grpSpPr>
              <a:xfrm>
                <a:off x="15836055" y="3506283"/>
                <a:ext cx="673651" cy="1535333"/>
                <a:chOff x="5481404" y="1426062"/>
                <a:chExt cx="341669" cy="778503"/>
              </a:xfrm>
              <a:grpFill/>
            </p:grpSpPr>
            <p:sp>
              <p:nvSpPr>
                <p:cNvPr id="1175" name="Freeform 1"/>
                <p:cNvSpPr>
                  <a:spLocks noChangeArrowheads="1"/>
                </p:cNvSpPr>
                <p:nvPr/>
              </p:nvSpPr>
              <p:spPr bwMode="auto">
                <a:xfrm>
                  <a:off x="5481404" y="1565664"/>
                  <a:ext cx="341669" cy="638901"/>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1176" name="Freeform 2"/>
                <p:cNvSpPr>
                  <a:spLocks noChangeArrowheads="1"/>
                </p:cNvSpPr>
                <p:nvPr/>
              </p:nvSpPr>
              <p:spPr bwMode="auto">
                <a:xfrm>
                  <a:off x="5588307" y="1426062"/>
                  <a:ext cx="130798" cy="130799"/>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1160" name="Group 1159"/>
              <p:cNvGrpSpPr/>
              <p:nvPr/>
            </p:nvGrpSpPr>
            <p:grpSpPr>
              <a:xfrm>
                <a:off x="16530469" y="3506283"/>
                <a:ext cx="673651" cy="1535333"/>
                <a:chOff x="5481404" y="1426062"/>
                <a:chExt cx="341669" cy="778503"/>
              </a:xfrm>
              <a:grpFill/>
            </p:grpSpPr>
            <p:sp>
              <p:nvSpPr>
                <p:cNvPr id="1173" name="Freeform 1"/>
                <p:cNvSpPr>
                  <a:spLocks noChangeArrowheads="1"/>
                </p:cNvSpPr>
                <p:nvPr/>
              </p:nvSpPr>
              <p:spPr bwMode="auto">
                <a:xfrm>
                  <a:off x="5481404" y="1565664"/>
                  <a:ext cx="341669" cy="638901"/>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1174" name="Freeform 2"/>
                <p:cNvSpPr>
                  <a:spLocks noChangeArrowheads="1"/>
                </p:cNvSpPr>
                <p:nvPr/>
              </p:nvSpPr>
              <p:spPr bwMode="auto">
                <a:xfrm>
                  <a:off x="5588307" y="1426062"/>
                  <a:ext cx="130798" cy="130799"/>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1161" name="Group 1160"/>
              <p:cNvGrpSpPr/>
              <p:nvPr/>
            </p:nvGrpSpPr>
            <p:grpSpPr>
              <a:xfrm>
                <a:off x="17221374" y="3506283"/>
                <a:ext cx="673651" cy="1535333"/>
                <a:chOff x="5481404" y="1426062"/>
                <a:chExt cx="341669" cy="778503"/>
              </a:xfrm>
              <a:grpFill/>
            </p:grpSpPr>
            <p:sp>
              <p:nvSpPr>
                <p:cNvPr id="1171" name="Freeform 1"/>
                <p:cNvSpPr>
                  <a:spLocks noChangeArrowheads="1"/>
                </p:cNvSpPr>
                <p:nvPr/>
              </p:nvSpPr>
              <p:spPr bwMode="auto">
                <a:xfrm>
                  <a:off x="5481404" y="1565664"/>
                  <a:ext cx="341669" cy="638901"/>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1172" name="Freeform 2"/>
                <p:cNvSpPr>
                  <a:spLocks noChangeArrowheads="1"/>
                </p:cNvSpPr>
                <p:nvPr/>
              </p:nvSpPr>
              <p:spPr bwMode="auto">
                <a:xfrm>
                  <a:off x="5588307" y="1426062"/>
                  <a:ext cx="130798" cy="130799"/>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1162" name="Group 1161"/>
              <p:cNvGrpSpPr/>
              <p:nvPr/>
            </p:nvGrpSpPr>
            <p:grpSpPr>
              <a:xfrm>
                <a:off x="17932701" y="3506283"/>
                <a:ext cx="673651" cy="1535333"/>
                <a:chOff x="5481404" y="1426062"/>
                <a:chExt cx="341669" cy="778503"/>
              </a:xfrm>
              <a:grpFill/>
            </p:grpSpPr>
            <p:sp>
              <p:nvSpPr>
                <p:cNvPr id="1169" name="Freeform 1"/>
                <p:cNvSpPr>
                  <a:spLocks noChangeArrowheads="1"/>
                </p:cNvSpPr>
                <p:nvPr/>
              </p:nvSpPr>
              <p:spPr bwMode="auto">
                <a:xfrm>
                  <a:off x="5481404" y="1565664"/>
                  <a:ext cx="341669" cy="638901"/>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1170" name="Freeform 2"/>
                <p:cNvSpPr>
                  <a:spLocks noChangeArrowheads="1"/>
                </p:cNvSpPr>
                <p:nvPr/>
              </p:nvSpPr>
              <p:spPr bwMode="auto">
                <a:xfrm>
                  <a:off x="5588307" y="1426062"/>
                  <a:ext cx="130798" cy="130799"/>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1163" name="Group 1162"/>
              <p:cNvGrpSpPr/>
              <p:nvPr/>
            </p:nvGrpSpPr>
            <p:grpSpPr>
              <a:xfrm>
                <a:off x="18628949" y="3506283"/>
                <a:ext cx="673651" cy="1535333"/>
                <a:chOff x="5481404" y="1426062"/>
                <a:chExt cx="341669" cy="778503"/>
              </a:xfrm>
              <a:grpFill/>
            </p:grpSpPr>
            <p:sp>
              <p:nvSpPr>
                <p:cNvPr id="1167" name="Freeform 1"/>
                <p:cNvSpPr>
                  <a:spLocks noChangeArrowheads="1"/>
                </p:cNvSpPr>
                <p:nvPr/>
              </p:nvSpPr>
              <p:spPr bwMode="auto">
                <a:xfrm>
                  <a:off x="5481404" y="1565664"/>
                  <a:ext cx="341669" cy="638901"/>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1168" name="Freeform 2"/>
                <p:cNvSpPr>
                  <a:spLocks noChangeArrowheads="1"/>
                </p:cNvSpPr>
                <p:nvPr/>
              </p:nvSpPr>
              <p:spPr bwMode="auto">
                <a:xfrm>
                  <a:off x="5588307" y="1426062"/>
                  <a:ext cx="130798" cy="130799"/>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1164" name="Group 1163"/>
              <p:cNvGrpSpPr/>
              <p:nvPr/>
            </p:nvGrpSpPr>
            <p:grpSpPr>
              <a:xfrm>
                <a:off x="19314216" y="3506283"/>
                <a:ext cx="673651" cy="1535333"/>
                <a:chOff x="5481404" y="1426062"/>
                <a:chExt cx="341669" cy="778503"/>
              </a:xfrm>
              <a:grpFill/>
            </p:grpSpPr>
            <p:sp>
              <p:nvSpPr>
                <p:cNvPr id="1165" name="Freeform 1"/>
                <p:cNvSpPr>
                  <a:spLocks noChangeArrowheads="1"/>
                </p:cNvSpPr>
                <p:nvPr/>
              </p:nvSpPr>
              <p:spPr bwMode="auto">
                <a:xfrm>
                  <a:off x="5481404" y="1565664"/>
                  <a:ext cx="341669" cy="638901"/>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1166" name="Freeform 2"/>
                <p:cNvSpPr>
                  <a:spLocks noChangeArrowheads="1"/>
                </p:cNvSpPr>
                <p:nvPr/>
              </p:nvSpPr>
              <p:spPr bwMode="auto">
                <a:xfrm>
                  <a:off x="5588307" y="1426062"/>
                  <a:ext cx="130798" cy="130799"/>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grpSp>
          <p:nvGrpSpPr>
            <p:cNvPr id="815" name="Group 814"/>
            <p:cNvGrpSpPr/>
            <p:nvPr/>
          </p:nvGrpSpPr>
          <p:grpSpPr>
            <a:xfrm>
              <a:off x="12154613" y="6570513"/>
              <a:ext cx="6995927" cy="1535333"/>
              <a:chOff x="12991940" y="3506283"/>
              <a:chExt cx="6995927" cy="1535333"/>
            </a:xfrm>
            <a:solidFill>
              <a:schemeClr val="accent4"/>
            </a:solidFill>
          </p:grpSpPr>
          <p:grpSp>
            <p:nvGrpSpPr>
              <p:cNvPr id="1125" name="Group 1124"/>
              <p:cNvGrpSpPr/>
              <p:nvPr/>
            </p:nvGrpSpPr>
            <p:grpSpPr>
              <a:xfrm>
                <a:off x="12991940" y="3506283"/>
                <a:ext cx="673651" cy="1535333"/>
                <a:chOff x="5481404" y="1426062"/>
                <a:chExt cx="341669" cy="778503"/>
              </a:xfrm>
              <a:grpFill/>
            </p:grpSpPr>
            <p:sp>
              <p:nvSpPr>
                <p:cNvPr id="1153" name="Freeform 1"/>
                <p:cNvSpPr>
                  <a:spLocks noChangeArrowheads="1"/>
                </p:cNvSpPr>
                <p:nvPr/>
              </p:nvSpPr>
              <p:spPr bwMode="auto">
                <a:xfrm>
                  <a:off x="5481404" y="1565664"/>
                  <a:ext cx="341669" cy="638901"/>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1154" name="Freeform 2"/>
                <p:cNvSpPr>
                  <a:spLocks noChangeArrowheads="1"/>
                </p:cNvSpPr>
                <p:nvPr/>
              </p:nvSpPr>
              <p:spPr bwMode="auto">
                <a:xfrm>
                  <a:off x="5588307" y="1426062"/>
                  <a:ext cx="130798" cy="130799"/>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1126" name="Group 1125"/>
              <p:cNvGrpSpPr/>
              <p:nvPr/>
            </p:nvGrpSpPr>
            <p:grpSpPr>
              <a:xfrm>
                <a:off x="13703288" y="3506283"/>
                <a:ext cx="673651" cy="1535333"/>
                <a:chOff x="5481404" y="1426062"/>
                <a:chExt cx="341669" cy="778503"/>
              </a:xfrm>
              <a:grpFill/>
            </p:grpSpPr>
            <p:sp>
              <p:nvSpPr>
                <p:cNvPr id="1151" name="Freeform 1"/>
                <p:cNvSpPr>
                  <a:spLocks noChangeArrowheads="1"/>
                </p:cNvSpPr>
                <p:nvPr/>
              </p:nvSpPr>
              <p:spPr bwMode="auto">
                <a:xfrm>
                  <a:off x="5481404" y="1565664"/>
                  <a:ext cx="341669" cy="638901"/>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1152" name="Freeform 2"/>
                <p:cNvSpPr>
                  <a:spLocks noChangeArrowheads="1"/>
                </p:cNvSpPr>
                <p:nvPr/>
              </p:nvSpPr>
              <p:spPr bwMode="auto">
                <a:xfrm>
                  <a:off x="5588307" y="1426062"/>
                  <a:ext cx="130798" cy="130799"/>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1127" name="Group 1126"/>
              <p:cNvGrpSpPr/>
              <p:nvPr/>
            </p:nvGrpSpPr>
            <p:grpSpPr>
              <a:xfrm>
                <a:off x="14411112" y="3506283"/>
                <a:ext cx="673651" cy="1535333"/>
                <a:chOff x="5481404" y="1426062"/>
                <a:chExt cx="341669" cy="778503"/>
              </a:xfrm>
              <a:grpFill/>
            </p:grpSpPr>
            <p:sp>
              <p:nvSpPr>
                <p:cNvPr id="1149" name="Freeform 1"/>
                <p:cNvSpPr>
                  <a:spLocks noChangeArrowheads="1"/>
                </p:cNvSpPr>
                <p:nvPr/>
              </p:nvSpPr>
              <p:spPr bwMode="auto">
                <a:xfrm>
                  <a:off x="5481404" y="1565664"/>
                  <a:ext cx="341669" cy="638901"/>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1150" name="Freeform 2"/>
                <p:cNvSpPr>
                  <a:spLocks noChangeArrowheads="1"/>
                </p:cNvSpPr>
                <p:nvPr/>
              </p:nvSpPr>
              <p:spPr bwMode="auto">
                <a:xfrm>
                  <a:off x="5588307" y="1426062"/>
                  <a:ext cx="130798" cy="130799"/>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1128" name="Group 1127"/>
              <p:cNvGrpSpPr/>
              <p:nvPr/>
            </p:nvGrpSpPr>
            <p:grpSpPr>
              <a:xfrm>
                <a:off x="15156315" y="3506283"/>
                <a:ext cx="673651" cy="1535333"/>
                <a:chOff x="5481404" y="1426062"/>
                <a:chExt cx="341669" cy="778503"/>
              </a:xfrm>
              <a:grpFill/>
            </p:grpSpPr>
            <p:sp>
              <p:nvSpPr>
                <p:cNvPr id="1147" name="Freeform 1"/>
                <p:cNvSpPr>
                  <a:spLocks noChangeArrowheads="1"/>
                </p:cNvSpPr>
                <p:nvPr/>
              </p:nvSpPr>
              <p:spPr bwMode="auto">
                <a:xfrm>
                  <a:off x="5481404" y="1565664"/>
                  <a:ext cx="341669" cy="638901"/>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1148" name="Freeform 2"/>
                <p:cNvSpPr>
                  <a:spLocks noChangeArrowheads="1"/>
                </p:cNvSpPr>
                <p:nvPr/>
              </p:nvSpPr>
              <p:spPr bwMode="auto">
                <a:xfrm>
                  <a:off x="5588307" y="1426062"/>
                  <a:ext cx="130798" cy="130799"/>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1129" name="Group 1128"/>
              <p:cNvGrpSpPr/>
              <p:nvPr/>
            </p:nvGrpSpPr>
            <p:grpSpPr>
              <a:xfrm>
                <a:off x="15836055" y="3506283"/>
                <a:ext cx="673651" cy="1535333"/>
                <a:chOff x="5481404" y="1426062"/>
                <a:chExt cx="341669" cy="778503"/>
              </a:xfrm>
              <a:grpFill/>
            </p:grpSpPr>
            <p:sp>
              <p:nvSpPr>
                <p:cNvPr id="1145" name="Freeform 1"/>
                <p:cNvSpPr>
                  <a:spLocks noChangeArrowheads="1"/>
                </p:cNvSpPr>
                <p:nvPr/>
              </p:nvSpPr>
              <p:spPr bwMode="auto">
                <a:xfrm>
                  <a:off x="5481404" y="1565664"/>
                  <a:ext cx="341669" cy="638901"/>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1146" name="Freeform 2"/>
                <p:cNvSpPr>
                  <a:spLocks noChangeArrowheads="1"/>
                </p:cNvSpPr>
                <p:nvPr/>
              </p:nvSpPr>
              <p:spPr bwMode="auto">
                <a:xfrm>
                  <a:off x="5588307" y="1426062"/>
                  <a:ext cx="130798" cy="130799"/>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1130" name="Group 1129"/>
              <p:cNvGrpSpPr/>
              <p:nvPr/>
            </p:nvGrpSpPr>
            <p:grpSpPr>
              <a:xfrm>
                <a:off x="16530469" y="3506283"/>
                <a:ext cx="673651" cy="1535333"/>
                <a:chOff x="5481404" y="1426062"/>
                <a:chExt cx="341669" cy="778503"/>
              </a:xfrm>
              <a:grpFill/>
            </p:grpSpPr>
            <p:sp>
              <p:nvSpPr>
                <p:cNvPr id="1143" name="Freeform 1"/>
                <p:cNvSpPr>
                  <a:spLocks noChangeArrowheads="1"/>
                </p:cNvSpPr>
                <p:nvPr/>
              </p:nvSpPr>
              <p:spPr bwMode="auto">
                <a:xfrm>
                  <a:off x="5481404" y="1565664"/>
                  <a:ext cx="341669" cy="638901"/>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1144" name="Freeform 2"/>
                <p:cNvSpPr>
                  <a:spLocks noChangeArrowheads="1"/>
                </p:cNvSpPr>
                <p:nvPr/>
              </p:nvSpPr>
              <p:spPr bwMode="auto">
                <a:xfrm>
                  <a:off x="5588307" y="1426062"/>
                  <a:ext cx="130798" cy="130799"/>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1131" name="Group 1130"/>
              <p:cNvGrpSpPr/>
              <p:nvPr/>
            </p:nvGrpSpPr>
            <p:grpSpPr>
              <a:xfrm>
                <a:off x="17221374" y="3506283"/>
                <a:ext cx="673651" cy="1535333"/>
                <a:chOff x="5481404" y="1426062"/>
                <a:chExt cx="341669" cy="778503"/>
              </a:xfrm>
              <a:grpFill/>
            </p:grpSpPr>
            <p:sp>
              <p:nvSpPr>
                <p:cNvPr id="1141" name="Freeform 1"/>
                <p:cNvSpPr>
                  <a:spLocks noChangeArrowheads="1"/>
                </p:cNvSpPr>
                <p:nvPr/>
              </p:nvSpPr>
              <p:spPr bwMode="auto">
                <a:xfrm>
                  <a:off x="5481404" y="1565664"/>
                  <a:ext cx="341669" cy="638901"/>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1142" name="Freeform 2"/>
                <p:cNvSpPr>
                  <a:spLocks noChangeArrowheads="1"/>
                </p:cNvSpPr>
                <p:nvPr/>
              </p:nvSpPr>
              <p:spPr bwMode="auto">
                <a:xfrm>
                  <a:off x="5588307" y="1426062"/>
                  <a:ext cx="130798" cy="130799"/>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1132" name="Group 1131"/>
              <p:cNvGrpSpPr/>
              <p:nvPr/>
            </p:nvGrpSpPr>
            <p:grpSpPr>
              <a:xfrm>
                <a:off x="17932701" y="3506283"/>
                <a:ext cx="673651" cy="1535333"/>
                <a:chOff x="5481404" y="1426062"/>
                <a:chExt cx="341669" cy="778503"/>
              </a:xfrm>
              <a:grpFill/>
            </p:grpSpPr>
            <p:sp>
              <p:nvSpPr>
                <p:cNvPr id="1139" name="Freeform 1"/>
                <p:cNvSpPr>
                  <a:spLocks noChangeArrowheads="1"/>
                </p:cNvSpPr>
                <p:nvPr/>
              </p:nvSpPr>
              <p:spPr bwMode="auto">
                <a:xfrm>
                  <a:off x="5481404" y="1565664"/>
                  <a:ext cx="341669" cy="638901"/>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1140" name="Freeform 2"/>
                <p:cNvSpPr>
                  <a:spLocks noChangeArrowheads="1"/>
                </p:cNvSpPr>
                <p:nvPr/>
              </p:nvSpPr>
              <p:spPr bwMode="auto">
                <a:xfrm>
                  <a:off x="5588307" y="1426062"/>
                  <a:ext cx="130798" cy="130799"/>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1133" name="Group 1132"/>
              <p:cNvGrpSpPr/>
              <p:nvPr/>
            </p:nvGrpSpPr>
            <p:grpSpPr>
              <a:xfrm>
                <a:off x="18628949" y="3506283"/>
                <a:ext cx="673651" cy="1535333"/>
                <a:chOff x="5481404" y="1426062"/>
                <a:chExt cx="341669" cy="778503"/>
              </a:xfrm>
              <a:grpFill/>
            </p:grpSpPr>
            <p:sp>
              <p:nvSpPr>
                <p:cNvPr id="1137" name="Freeform 1"/>
                <p:cNvSpPr>
                  <a:spLocks noChangeArrowheads="1"/>
                </p:cNvSpPr>
                <p:nvPr/>
              </p:nvSpPr>
              <p:spPr bwMode="auto">
                <a:xfrm>
                  <a:off x="5481404" y="1565664"/>
                  <a:ext cx="341669" cy="638901"/>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1138" name="Freeform 2"/>
                <p:cNvSpPr>
                  <a:spLocks noChangeArrowheads="1"/>
                </p:cNvSpPr>
                <p:nvPr/>
              </p:nvSpPr>
              <p:spPr bwMode="auto">
                <a:xfrm>
                  <a:off x="5588307" y="1426062"/>
                  <a:ext cx="130798" cy="130799"/>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1134" name="Group 1133"/>
              <p:cNvGrpSpPr/>
              <p:nvPr/>
            </p:nvGrpSpPr>
            <p:grpSpPr>
              <a:xfrm>
                <a:off x="19314216" y="3506283"/>
                <a:ext cx="673651" cy="1535333"/>
                <a:chOff x="5481404" y="1426062"/>
                <a:chExt cx="341669" cy="778503"/>
              </a:xfrm>
              <a:grpFill/>
            </p:grpSpPr>
            <p:sp>
              <p:nvSpPr>
                <p:cNvPr id="1135" name="Freeform 1"/>
                <p:cNvSpPr>
                  <a:spLocks noChangeArrowheads="1"/>
                </p:cNvSpPr>
                <p:nvPr/>
              </p:nvSpPr>
              <p:spPr bwMode="auto">
                <a:xfrm>
                  <a:off x="5481404" y="1565664"/>
                  <a:ext cx="341669" cy="638901"/>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solidFill>
                  <a:schemeClr val="bg1">
                    <a:lumMod val="85000"/>
                  </a:schemeClr>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1136" name="Freeform 2"/>
                <p:cNvSpPr>
                  <a:spLocks noChangeArrowheads="1"/>
                </p:cNvSpPr>
                <p:nvPr/>
              </p:nvSpPr>
              <p:spPr bwMode="auto">
                <a:xfrm>
                  <a:off x="5588307" y="1426062"/>
                  <a:ext cx="130798" cy="130799"/>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solidFill>
                  <a:schemeClr val="bg1">
                    <a:lumMod val="85000"/>
                  </a:schemeClr>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grpSp>
          <p:nvGrpSpPr>
            <p:cNvPr id="816" name="Group 815"/>
            <p:cNvGrpSpPr/>
            <p:nvPr/>
          </p:nvGrpSpPr>
          <p:grpSpPr>
            <a:xfrm>
              <a:off x="12154613" y="9080679"/>
              <a:ext cx="6995927" cy="1535333"/>
              <a:chOff x="12991940" y="3506283"/>
              <a:chExt cx="6995927" cy="1535333"/>
            </a:xfrm>
            <a:solidFill>
              <a:schemeClr val="accent2"/>
            </a:solidFill>
          </p:grpSpPr>
          <p:grpSp>
            <p:nvGrpSpPr>
              <p:cNvPr id="1095" name="Group 1094"/>
              <p:cNvGrpSpPr/>
              <p:nvPr/>
            </p:nvGrpSpPr>
            <p:grpSpPr>
              <a:xfrm>
                <a:off x="12991940" y="3506283"/>
                <a:ext cx="673651" cy="1535333"/>
                <a:chOff x="5481404" y="1426062"/>
                <a:chExt cx="341669" cy="778503"/>
              </a:xfrm>
              <a:grpFill/>
            </p:grpSpPr>
            <p:sp>
              <p:nvSpPr>
                <p:cNvPr id="1123" name="Freeform 1"/>
                <p:cNvSpPr>
                  <a:spLocks noChangeArrowheads="1"/>
                </p:cNvSpPr>
                <p:nvPr/>
              </p:nvSpPr>
              <p:spPr bwMode="auto">
                <a:xfrm>
                  <a:off x="5481404" y="1565664"/>
                  <a:ext cx="341669" cy="638901"/>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1124" name="Freeform 2"/>
                <p:cNvSpPr>
                  <a:spLocks noChangeArrowheads="1"/>
                </p:cNvSpPr>
                <p:nvPr/>
              </p:nvSpPr>
              <p:spPr bwMode="auto">
                <a:xfrm>
                  <a:off x="5588307" y="1426062"/>
                  <a:ext cx="130798" cy="130799"/>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1096" name="Group 1095"/>
              <p:cNvGrpSpPr/>
              <p:nvPr/>
            </p:nvGrpSpPr>
            <p:grpSpPr>
              <a:xfrm>
                <a:off x="13703288" y="3506283"/>
                <a:ext cx="673651" cy="1535333"/>
                <a:chOff x="5481404" y="1426062"/>
                <a:chExt cx="341669" cy="778503"/>
              </a:xfrm>
              <a:grpFill/>
            </p:grpSpPr>
            <p:sp>
              <p:nvSpPr>
                <p:cNvPr id="1121" name="Freeform 1"/>
                <p:cNvSpPr>
                  <a:spLocks noChangeArrowheads="1"/>
                </p:cNvSpPr>
                <p:nvPr/>
              </p:nvSpPr>
              <p:spPr bwMode="auto">
                <a:xfrm>
                  <a:off x="5481404" y="1565664"/>
                  <a:ext cx="341669" cy="638901"/>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1122" name="Freeform 2"/>
                <p:cNvSpPr>
                  <a:spLocks noChangeArrowheads="1"/>
                </p:cNvSpPr>
                <p:nvPr/>
              </p:nvSpPr>
              <p:spPr bwMode="auto">
                <a:xfrm>
                  <a:off x="5588307" y="1426062"/>
                  <a:ext cx="130798" cy="130799"/>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1097" name="Group 1096"/>
              <p:cNvGrpSpPr/>
              <p:nvPr/>
            </p:nvGrpSpPr>
            <p:grpSpPr>
              <a:xfrm>
                <a:off x="14411112" y="3506283"/>
                <a:ext cx="673651" cy="1535333"/>
                <a:chOff x="5481404" y="1426062"/>
                <a:chExt cx="341669" cy="778503"/>
              </a:xfrm>
              <a:grpFill/>
            </p:grpSpPr>
            <p:sp>
              <p:nvSpPr>
                <p:cNvPr id="1119" name="Freeform 1"/>
                <p:cNvSpPr>
                  <a:spLocks noChangeArrowheads="1"/>
                </p:cNvSpPr>
                <p:nvPr/>
              </p:nvSpPr>
              <p:spPr bwMode="auto">
                <a:xfrm>
                  <a:off x="5481404" y="1565664"/>
                  <a:ext cx="341669" cy="638901"/>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1120" name="Freeform 2"/>
                <p:cNvSpPr>
                  <a:spLocks noChangeArrowheads="1"/>
                </p:cNvSpPr>
                <p:nvPr/>
              </p:nvSpPr>
              <p:spPr bwMode="auto">
                <a:xfrm>
                  <a:off x="5588307" y="1426062"/>
                  <a:ext cx="130798" cy="130799"/>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1098" name="Group 1097"/>
              <p:cNvGrpSpPr/>
              <p:nvPr/>
            </p:nvGrpSpPr>
            <p:grpSpPr>
              <a:xfrm>
                <a:off x="15156315" y="3506283"/>
                <a:ext cx="673651" cy="1535333"/>
                <a:chOff x="5481404" y="1426062"/>
                <a:chExt cx="341669" cy="778503"/>
              </a:xfrm>
              <a:grpFill/>
            </p:grpSpPr>
            <p:sp>
              <p:nvSpPr>
                <p:cNvPr id="1117" name="Freeform 1"/>
                <p:cNvSpPr>
                  <a:spLocks noChangeArrowheads="1"/>
                </p:cNvSpPr>
                <p:nvPr/>
              </p:nvSpPr>
              <p:spPr bwMode="auto">
                <a:xfrm>
                  <a:off x="5481404" y="1565664"/>
                  <a:ext cx="341669" cy="638901"/>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1118" name="Freeform 2"/>
                <p:cNvSpPr>
                  <a:spLocks noChangeArrowheads="1"/>
                </p:cNvSpPr>
                <p:nvPr/>
              </p:nvSpPr>
              <p:spPr bwMode="auto">
                <a:xfrm>
                  <a:off x="5588307" y="1426062"/>
                  <a:ext cx="130798" cy="130799"/>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1099" name="Group 1098"/>
              <p:cNvGrpSpPr/>
              <p:nvPr/>
            </p:nvGrpSpPr>
            <p:grpSpPr>
              <a:xfrm>
                <a:off x="15836055" y="3506283"/>
                <a:ext cx="673651" cy="1535333"/>
                <a:chOff x="5481404" y="1426062"/>
                <a:chExt cx="341669" cy="778503"/>
              </a:xfrm>
              <a:grpFill/>
            </p:grpSpPr>
            <p:sp>
              <p:nvSpPr>
                <p:cNvPr id="1115" name="Freeform 1"/>
                <p:cNvSpPr>
                  <a:spLocks noChangeArrowheads="1"/>
                </p:cNvSpPr>
                <p:nvPr/>
              </p:nvSpPr>
              <p:spPr bwMode="auto">
                <a:xfrm>
                  <a:off x="5481404" y="1565664"/>
                  <a:ext cx="341669" cy="638901"/>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1116" name="Freeform 2"/>
                <p:cNvSpPr>
                  <a:spLocks noChangeArrowheads="1"/>
                </p:cNvSpPr>
                <p:nvPr/>
              </p:nvSpPr>
              <p:spPr bwMode="auto">
                <a:xfrm>
                  <a:off x="5588307" y="1426062"/>
                  <a:ext cx="130798" cy="130799"/>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1100" name="Group 1099"/>
              <p:cNvGrpSpPr/>
              <p:nvPr/>
            </p:nvGrpSpPr>
            <p:grpSpPr>
              <a:xfrm>
                <a:off x="16530469" y="3506283"/>
                <a:ext cx="673651" cy="1535333"/>
                <a:chOff x="5481404" y="1426062"/>
                <a:chExt cx="341669" cy="778503"/>
              </a:xfrm>
              <a:grpFill/>
            </p:grpSpPr>
            <p:sp>
              <p:nvSpPr>
                <p:cNvPr id="1113" name="Freeform 1"/>
                <p:cNvSpPr>
                  <a:spLocks noChangeArrowheads="1"/>
                </p:cNvSpPr>
                <p:nvPr/>
              </p:nvSpPr>
              <p:spPr bwMode="auto">
                <a:xfrm>
                  <a:off x="5481404" y="1565664"/>
                  <a:ext cx="341669" cy="638901"/>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solidFill>
                  <a:schemeClr val="bg1">
                    <a:lumMod val="85000"/>
                  </a:schemeClr>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1114" name="Freeform 2"/>
                <p:cNvSpPr>
                  <a:spLocks noChangeArrowheads="1"/>
                </p:cNvSpPr>
                <p:nvPr/>
              </p:nvSpPr>
              <p:spPr bwMode="auto">
                <a:xfrm>
                  <a:off x="5588307" y="1426062"/>
                  <a:ext cx="130798" cy="130799"/>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solidFill>
                  <a:schemeClr val="bg1">
                    <a:lumMod val="85000"/>
                  </a:schemeClr>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1101" name="Group 1100"/>
              <p:cNvGrpSpPr/>
              <p:nvPr/>
            </p:nvGrpSpPr>
            <p:grpSpPr>
              <a:xfrm>
                <a:off x="17221374" y="3506283"/>
                <a:ext cx="673651" cy="1535333"/>
                <a:chOff x="5481404" y="1426062"/>
                <a:chExt cx="341669" cy="778503"/>
              </a:xfrm>
              <a:grpFill/>
            </p:grpSpPr>
            <p:sp>
              <p:nvSpPr>
                <p:cNvPr id="1111" name="Freeform 1"/>
                <p:cNvSpPr>
                  <a:spLocks noChangeArrowheads="1"/>
                </p:cNvSpPr>
                <p:nvPr/>
              </p:nvSpPr>
              <p:spPr bwMode="auto">
                <a:xfrm>
                  <a:off x="5481404" y="1565664"/>
                  <a:ext cx="341669" cy="638901"/>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solidFill>
                  <a:schemeClr val="bg1">
                    <a:lumMod val="85000"/>
                  </a:schemeClr>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1112" name="Freeform 2"/>
                <p:cNvSpPr>
                  <a:spLocks noChangeArrowheads="1"/>
                </p:cNvSpPr>
                <p:nvPr/>
              </p:nvSpPr>
              <p:spPr bwMode="auto">
                <a:xfrm>
                  <a:off x="5588307" y="1426062"/>
                  <a:ext cx="130798" cy="130799"/>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solidFill>
                  <a:schemeClr val="bg1">
                    <a:lumMod val="85000"/>
                  </a:schemeClr>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1102" name="Group 1101"/>
              <p:cNvGrpSpPr/>
              <p:nvPr/>
            </p:nvGrpSpPr>
            <p:grpSpPr>
              <a:xfrm>
                <a:off x="17932701" y="3506283"/>
                <a:ext cx="673651" cy="1535333"/>
                <a:chOff x="5481404" y="1426062"/>
                <a:chExt cx="341669" cy="778503"/>
              </a:xfrm>
              <a:grpFill/>
            </p:grpSpPr>
            <p:sp>
              <p:nvSpPr>
                <p:cNvPr id="1109" name="Freeform 1"/>
                <p:cNvSpPr>
                  <a:spLocks noChangeArrowheads="1"/>
                </p:cNvSpPr>
                <p:nvPr/>
              </p:nvSpPr>
              <p:spPr bwMode="auto">
                <a:xfrm>
                  <a:off x="5481404" y="1565664"/>
                  <a:ext cx="341669" cy="638901"/>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solidFill>
                  <a:schemeClr val="bg1">
                    <a:lumMod val="85000"/>
                  </a:schemeClr>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1110" name="Freeform 2"/>
                <p:cNvSpPr>
                  <a:spLocks noChangeArrowheads="1"/>
                </p:cNvSpPr>
                <p:nvPr/>
              </p:nvSpPr>
              <p:spPr bwMode="auto">
                <a:xfrm>
                  <a:off x="5588307" y="1426062"/>
                  <a:ext cx="130798" cy="130799"/>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solidFill>
                  <a:schemeClr val="bg1">
                    <a:lumMod val="85000"/>
                  </a:schemeClr>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1103" name="Group 1102"/>
              <p:cNvGrpSpPr/>
              <p:nvPr/>
            </p:nvGrpSpPr>
            <p:grpSpPr>
              <a:xfrm>
                <a:off x="18628949" y="3506283"/>
                <a:ext cx="673651" cy="1535333"/>
                <a:chOff x="5481404" y="1426062"/>
                <a:chExt cx="341669" cy="778503"/>
              </a:xfrm>
              <a:grpFill/>
            </p:grpSpPr>
            <p:sp>
              <p:nvSpPr>
                <p:cNvPr id="1107" name="Freeform 1"/>
                <p:cNvSpPr>
                  <a:spLocks noChangeArrowheads="1"/>
                </p:cNvSpPr>
                <p:nvPr/>
              </p:nvSpPr>
              <p:spPr bwMode="auto">
                <a:xfrm>
                  <a:off x="5481404" y="1565664"/>
                  <a:ext cx="341669" cy="638901"/>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solidFill>
                  <a:schemeClr val="bg1">
                    <a:lumMod val="85000"/>
                  </a:schemeClr>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1108" name="Freeform 2"/>
                <p:cNvSpPr>
                  <a:spLocks noChangeArrowheads="1"/>
                </p:cNvSpPr>
                <p:nvPr/>
              </p:nvSpPr>
              <p:spPr bwMode="auto">
                <a:xfrm>
                  <a:off x="5588307" y="1426062"/>
                  <a:ext cx="130798" cy="130799"/>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solidFill>
                  <a:schemeClr val="bg1">
                    <a:lumMod val="85000"/>
                  </a:schemeClr>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1104" name="Group 1103"/>
              <p:cNvGrpSpPr/>
              <p:nvPr/>
            </p:nvGrpSpPr>
            <p:grpSpPr>
              <a:xfrm>
                <a:off x="19314216" y="3506283"/>
                <a:ext cx="673651" cy="1535333"/>
                <a:chOff x="5481404" y="1426062"/>
                <a:chExt cx="341669" cy="778503"/>
              </a:xfrm>
              <a:grpFill/>
            </p:grpSpPr>
            <p:sp>
              <p:nvSpPr>
                <p:cNvPr id="1105" name="Freeform 1"/>
                <p:cNvSpPr>
                  <a:spLocks noChangeArrowheads="1"/>
                </p:cNvSpPr>
                <p:nvPr/>
              </p:nvSpPr>
              <p:spPr bwMode="auto">
                <a:xfrm>
                  <a:off x="5481404" y="1565664"/>
                  <a:ext cx="341669" cy="638901"/>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solidFill>
                  <a:schemeClr val="bg1">
                    <a:lumMod val="85000"/>
                  </a:schemeClr>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1106" name="Freeform 2"/>
                <p:cNvSpPr>
                  <a:spLocks noChangeArrowheads="1"/>
                </p:cNvSpPr>
                <p:nvPr/>
              </p:nvSpPr>
              <p:spPr bwMode="auto">
                <a:xfrm>
                  <a:off x="5588307" y="1426062"/>
                  <a:ext cx="130798" cy="130799"/>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solidFill>
                  <a:schemeClr val="bg1">
                    <a:lumMod val="85000"/>
                  </a:schemeClr>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grpSp>
      <p:grpSp>
        <p:nvGrpSpPr>
          <p:cNvPr id="6" name="Group 5"/>
          <p:cNvGrpSpPr/>
          <p:nvPr/>
        </p:nvGrpSpPr>
        <p:grpSpPr>
          <a:xfrm>
            <a:off x="8248279" y="1272116"/>
            <a:ext cx="7462165" cy="1691941"/>
            <a:chOff x="4734141" y="4267286"/>
            <a:chExt cx="14912404" cy="3381177"/>
          </a:xfrm>
        </p:grpSpPr>
        <p:grpSp>
          <p:nvGrpSpPr>
            <p:cNvPr id="1227" name="Group 1226"/>
            <p:cNvGrpSpPr/>
            <p:nvPr/>
          </p:nvGrpSpPr>
          <p:grpSpPr>
            <a:xfrm>
              <a:off x="4823744" y="4807895"/>
              <a:ext cx="3648183" cy="2840568"/>
              <a:chOff x="4823744" y="4807895"/>
              <a:chExt cx="3648183" cy="2840568"/>
            </a:xfrm>
          </p:grpSpPr>
          <p:sp>
            <p:nvSpPr>
              <p:cNvPr id="1228" name="Rectangle 1227"/>
              <p:cNvSpPr/>
              <p:nvPr/>
            </p:nvSpPr>
            <p:spPr bwMode="auto">
              <a:xfrm>
                <a:off x="4823744" y="4807895"/>
                <a:ext cx="647532" cy="194733"/>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29" name="Rectangle 1228"/>
              <p:cNvSpPr/>
              <p:nvPr/>
            </p:nvSpPr>
            <p:spPr bwMode="auto">
              <a:xfrm>
                <a:off x="4823744" y="5099997"/>
                <a:ext cx="647532" cy="194733"/>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30" name="Rectangle 1229"/>
              <p:cNvSpPr/>
              <p:nvPr/>
            </p:nvSpPr>
            <p:spPr bwMode="auto">
              <a:xfrm>
                <a:off x="4823744" y="5396330"/>
                <a:ext cx="647532" cy="194733"/>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31" name="Rectangle 1230"/>
              <p:cNvSpPr/>
              <p:nvPr/>
            </p:nvSpPr>
            <p:spPr bwMode="auto">
              <a:xfrm>
                <a:off x="4823744" y="5688428"/>
                <a:ext cx="647532" cy="19473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32" name="Rectangle 1231"/>
              <p:cNvSpPr/>
              <p:nvPr/>
            </p:nvSpPr>
            <p:spPr bwMode="auto">
              <a:xfrm>
                <a:off x="4823744" y="5984762"/>
                <a:ext cx="647532" cy="19473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33" name="Rectangle 1232"/>
              <p:cNvSpPr/>
              <p:nvPr/>
            </p:nvSpPr>
            <p:spPr bwMode="auto">
              <a:xfrm>
                <a:off x="4823744" y="6276863"/>
                <a:ext cx="647532" cy="19473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34" name="Rectangle 1233"/>
              <p:cNvSpPr/>
              <p:nvPr/>
            </p:nvSpPr>
            <p:spPr bwMode="auto">
              <a:xfrm>
                <a:off x="4823744" y="6573197"/>
                <a:ext cx="647532" cy="19473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35" name="Rectangle 1234"/>
              <p:cNvSpPr/>
              <p:nvPr/>
            </p:nvSpPr>
            <p:spPr bwMode="auto">
              <a:xfrm>
                <a:off x="4823744" y="6865295"/>
                <a:ext cx="647532" cy="19473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36" name="Rectangle 1235"/>
              <p:cNvSpPr/>
              <p:nvPr/>
            </p:nvSpPr>
            <p:spPr bwMode="auto">
              <a:xfrm>
                <a:off x="4823744" y="7161628"/>
                <a:ext cx="647532" cy="19473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37" name="Rectangle 1236"/>
              <p:cNvSpPr/>
              <p:nvPr/>
            </p:nvSpPr>
            <p:spPr bwMode="auto">
              <a:xfrm>
                <a:off x="4823744" y="7453730"/>
                <a:ext cx="647532" cy="19473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38" name="Rectangle 1237"/>
              <p:cNvSpPr/>
              <p:nvPr/>
            </p:nvSpPr>
            <p:spPr bwMode="auto">
              <a:xfrm>
                <a:off x="5818321" y="4807895"/>
                <a:ext cx="647528" cy="194733"/>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39" name="Rectangle 1238"/>
              <p:cNvSpPr/>
              <p:nvPr/>
            </p:nvSpPr>
            <p:spPr bwMode="auto">
              <a:xfrm>
                <a:off x="5818321" y="5099997"/>
                <a:ext cx="647528" cy="194733"/>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40" name="Rectangle 1239"/>
              <p:cNvSpPr/>
              <p:nvPr/>
            </p:nvSpPr>
            <p:spPr bwMode="auto">
              <a:xfrm>
                <a:off x="5818321" y="5396330"/>
                <a:ext cx="647528" cy="194733"/>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41" name="Rectangle 1240"/>
              <p:cNvSpPr/>
              <p:nvPr/>
            </p:nvSpPr>
            <p:spPr bwMode="auto">
              <a:xfrm>
                <a:off x="5818321" y="5688428"/>
                <a:ext cx="647528" cy="194733"/>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42" name="Rectangle 1241"/>
              <p:cNvSpPr/>
              <p:nvPr/>
            </p:nvSpPr>
            <p:spPr bwMode="auto">
              <a:xfrm>
                <a:off x="5818321" y="5984762"/>
                <a:ext cx="647528" cy="194733"/>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43" name="Rectangle 1242"/>
              <p:cNvSpPr/>
              <p:nvPr/>
            </p:nvSpPr>
            <p:spPr bwMode="auto">
              <a:xfrm>
                <a:off x="5818321" y="6276863"/>
                <a:ext cx="647528" cy="194733"/>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44" name="Rectangle 1243"/>
              <p:cNvSpPr/>
              <p:nvPr/>
            </p:nvSpPr>
            <p:spPr bwMode="auto">
              <a:xfrm>
                <a:off x="5818321" y="6573197"/>
                <a:ext cx="647528" cy="194733"/>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45" name="Rectangle 1244"/>
              <p:cNvSpPr/>
              <p:nvPr/>
            </p:nvSpPr>
            <p:spPr bwMode="auto">
              <a:xfrm>
                <a:off x="5818321" y="6865295"/>
                <a:ext cx="647528" cy="194733"/>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46" name="Rectangle 1245"/>
              <p:cNvSpPr/>
              <p:nvPr/>
            </p:nvSpPr>
            <p:spPr bwMode="auto">
              <a:xfrm>
                <a:off x="5818321" y="7161628"/>
                <a:ext cx="647528" cy="194733"/>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47" name="Rectangle 1246"/>
              <p:cNvSpPr/>
              <p:nvPr/>
            </p:nvSpPr>
            <p:spPr bwMode="auto">
              <a:xfrm>
                <a:off x="5818321" y="7453730"/>
                <a:ext cx="647528" cy="194733"/>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48" name="Rectangle 1247"/>
              <p:cNvSpPr/>
              <p:nvPr/>
            </p:nvSpPr>
            <p:spPr bwMode="auto">
              <a:xfrm>
                <a:off x="6829822" y="4807895"/>
                <a:ext cx="647532" cy="194733"/>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49" name="Rectangle 1248"/>
              <p:cNvSpPr/>
              <p:nvPr/>
            </p:nvSpPr>
            <p:spPr bwMode="auto">
              <a:xfrm>
                <a:off x="6829822" y="5099997"/>
                <a:ext cx="647532" cy="194733"/>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50" name="Rectangle 1249"/>
              <p:cNvSpPr/>
              <p:nvPr/>
            </p:nvSpPr>
            <p:spPr bwMode="auto">
              <a:xfrm>
                <a:off x="6829822" y="5396330"/>
                <a:ext cx="647532" cy="194733"/>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51" name="Rectangle 1250"/>
              <p:cNvSpPr/>
              <p:nvPr/>
            </p:nvSpPr>
            <p:spPr bwMode="auto">
              <a:xfrm>
                <a:off x="6829822" y="5688428"/>
                <a:ext cx="647532" cy="194733"/>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52" name="Rectangle 1251"/>
              <p:cNvSpPr/>
              <p:nvPr/>
            </p:nvSpPr>
            <p:spPr bwMode="auto">
              <a:xfrm>
                <a:off x="6829822" y="5984762"/>
                <a:ext cx="647532" cy="194733"/>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53" name="Rectangle 1252"/>
              <p:cNvSpPr/>
              <p:nvPr/>
            </p:nvSpPr>
            <p:spPr bwMode="auto">
              <a:xfrm>
                <a:off x="6829822" y="6276863"/>
                <a:ext cx="647532" cy="194733"/>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54" name="Rectangle 1253"/>
              <p:cNvSpPr/>
              <p:nvPr/>
            </p:nvSpPr>
            <p:spPr bwMode="auto">
              <a:xfrm>
                <a:off x="6829822" y="6573197"/>
                <a:ext cx="647532" cy="194733"/>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55" name="Rectangle 1254"/>
              <p:cNvSpPr/>
              <p:nvPr/>
            </p:nvSpPr>
            <p:spPr bwMode="auto">
              <a:xfrm>
                <a:off x="6829822" y="6865295"/>
                <a:ext cx="647532" cy="194733"/>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56" name="Rectangle 1255"/>
              <p:cNvSpPr/>
              <p:nvPr/>
            </p:nvSpPr>
            <p:spPr bwMode="auto">
              <a:xfrm>
                <a:off x="6829822" y="7161628"/>
                <a:ext cx="647532" cy="194733"/>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57" name="Rectangle 1256"/>
              <p:cNvSpPr/>
              <p:nvPr/>
            </p:nvSpPr>
            <p:spPr bwMode="auto">
              <a:xfrm>
                <a:off x="6829822" y="7453730"/>
                <a:ext cx="647532" cy="194733"/>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58" name="Rectangle 1257"/>
              <p:cNvSpPr/>
              <p:nvPr/>
            </p:nvSpPr>
            <p:spPr bwMode="auto">
              <a:xfrm>
                <a:off x="7824399" y="4807895"/>
                <a:ext cx="647528" cy="194733"/>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59" name="Rectangle 1258"/>
              <p:cNvSpPr/>
              <p:nvPr/>
            </p:nvSpPr>
            <p:spPr bwMode="auto">
              <a:xfrm>
                <a:off x="7824399" y="5099997"/>
                <a:ext cx="647528" cy="194733"/>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60" name="Rectangle 1259"/>
              <p:cNvSpPr/>
              <p:nvPr/>
            </p:nvSpPr>
            <p:spPr bwMode="auto">
              <a:xfrm>
                <a:off x="7824399" y="5396330"/>
                <a:ext cx="647528" cy="194733"/>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61" name="Rectangle 1260"/>
              <p:cNvSpPr/>
              <p:nvPr/>
            </p:nvSpPr>
            <p:spPr bwMode="auto">
              <a:xfrm>
                <a:off x="7824399" y="5688428"/>
                <a:ext cx="647528" cy="194733"/>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62" name="Rectangle 1261"/>
              <p:cNvSpPr/>
              <p:nvPr/>
            </p:nvSpPr>
            <p:spPr bwMode="auto">
              <a:xfrm>
                <a:off x="7824399" y="5984762"/>
                <a:ext cx="647528" cy="194733"/>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63" name="Rectangle 1262"/>
              <p:cNvSpPr/>
              <p:nvPr/>
            </p:nvSpPr>
            <p:spPr bwMode="auto">
              <a:xfrm>
                <a:off x="7824399" y="6276863"/>
                <a:ext cx="647528" cy="194733"/>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64" name="Rectangle 1263"/>
              <p:cNvSpPr/>
              <p:nvPr/>
            </p:nvSpPr>
            <p:spPr bwMode="auto">
              <a:xfrm>
                <a:off x="7824399" y="6573197"/>
                <a:ext cx="647528" cy="194733"/>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65" name="Rectangle 1264"/>
              <p:cNvSpPr/>
              <p:nvPr/>
            </p:nvSpPr>
            <p:spPr bwMode="auto">
              <a:xfrm>
                <a:off x="7824399" y="6865295"/>
                <a:ext cx="647528" cy="194733"/>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66" name="Rectangle 1265"/>
              <p:cNvSpPr/>
              <p:nvPr/>
            </p:nvSpPr>
            <p:spPr bwMode="auto">
              <a:xfrm>
                <a:off x="7824399" y="7161628"/>
                <a:ext cx="647528" cy="194733"/>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67" name="Rectangle 1266"/>
              <p:cNvSpPr/>
              <p:nvPr/>
            </p:nvSpPr>
            <p:spPr bwMode="auto">
              <a:xfrm>
                <a:off x="7824399" y="7453730"/>
                <a:ext cx="647528" cy="194733"/>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grpSp>
        <p:grpSp>
          <p:nvGrpSpPr>
            <p:cNvPr id="1268" name="Group 1267"/>
            <p:cNvGrpSpPr>
              <a:grpSpLocks/>
            </p:cNvGrpSpPr>
            <p:nvPr/>
          </p:nvGrpSpPr>
          <p:grpSpPr bwMode="auto">
            <a:xfrm>
              <a:off x="10372200" y="4807895"/>
              <a:ext cx="3648183" cy="2840568"/>
              <a:chOff x="755576" y="1443081"/>
              <a:chExt cx="916502" cy="2385975"/>
            </a:xfrm>
          </p:grpSpPr>
          <p:sp>
            <p:nvSpPr>
              <p:cNvPr id="1269" name="Rectangle 1268"/>
              <p:cNvSpPr/>
              <p:nvPr/>
            </p:nvSpPr>
            <p:spPr>
              <a:xfrm>
                <a:off x="755576" y="1443081"/>
                <a:ext cx="162673" cy="163569"/>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70" name="Rectangle 1269"/>
              <p:cNvSpPr/>
              <p:nvPr/>
            </p:nvSpPr>
            <p:spPr>
              <a:xfrm>
                <a:off x="755576" y="1688436"/>
                <a:ext cx="162673" cy="163569"/>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71" name="Rectangle 1270"/>
              <p:cNvSpPr/>
              <p:nvPr/>
            </p:nvSpPr>
            <p:spPr>
              <a:xfrm>
                <a:off x="755576" y="1937345"/>
                <a:ext cx="162673" cy="163569"/>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72" name="Rectangle 1271"/>
              <p:cNvSpPr/>
              <p:nvPr/>
            </p:nvSpPr>
            <p:spPr>
              <a:xfrm>
                <a:off x="755576" y="2182697"/>
                <a:ext cx="162673" cy="16356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73" name="Rectangle 1272"/>
              <p:cNvSpPr/>
              <p:nvPr/>
            </p:nvSpPr>
            <p:spPr>
              <a:xfrm>
                <a:off x="755576" y="2431607"/>
                <a:ext cx="162673" cy="16356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74" name="Rectangle 1273"/>
              <p:cNvSpPr/>
              <p:nvPr/>
            </p:nvSpPr>
            <p:spPr>
              <a:xfrm>
                <a:off x="755576" y="2676961"/>
                <a:ext cx="162673" cy="16356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75" name="Rectangle 1274"/>
              <p:cNvSpPr/>
              <p:nvPr/>
            </p:nvSpPr>
            <p:spPr>
              <a:xfrm>
                <a:off x="755576" y="2925871"/>
                <a:ext cx="162673" cy="16356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76" name="Rectangle 1275"/>
              <p:cNvSpPr/>
              <p:nvPr/>
            </p:nvSpPr>
            <p:spPr>
              <a:xfrm>
                <a:off x="755576" y="3171223"/>
                <a:ext cx="162673" cy="16356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77" name="Rectangle 1276"/>
              <p:cNvSpPr/>
              <p:nvPr/>
            </p:nvSpPr>
            <p:spPr>
              <a:xfrm>
                <a:off x="755576" y="3420132"/>
                <a:ext cx="162673" cy="16356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78" name="Rectangle 1277"/>
              <p:cNvSpPr/>
              <p:nvPr/>
            </p:nvSpPr>
            <p:spPr>
              <a:xfrm>
                <a:off x="755576" y="3665487"/>
                <a:ext cx="162673" cy="16356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79" name="Rectangle 1278"/>
              <p:cNvSpPr/>
              <p:nvPr/>
            </p:nvSpPr>
            <p:spPr>
              <a:xfrm>
                <a:off x="1005434" y="1443081"/>
                <a:ext cx="162674" cy="163569"/>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80" name="Rectangle 1279"/>
              <p:cNvSpPr/>
              <p:nvPr/>
            </p:nvSpPr>
            <p:spPr>
              <a:xfrm>
                <a:off x="1005434" y="1688436"/>
                <a:ext cx="162674" cy="163569"/>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81" name="Rectangle 1280"/>
              <p:cNvSpPr/>
              <p:nvPr/>
            </p:nvSpPr>
            <p:spPr>
              <a:xfrm>
                <a:off x="1005434" y="1937345"/>
                <a:ext cx="162674" cy="163569"/>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82" name="Rectangle 1281"/>
              <p:cNvSpPr/>
              <p:nvPr/>
            </p:nvSpPr>
            <p:spPr>
              <a:xfrm>
                <a:off x="1005434" y="2182697"/>
                <a:ext cx="162674" cy="163569"/>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83" name="Rectangle 1282"/>
              <p:cNvSpPr/>
              <p:nvPr/>
            </p:nvSpPr>
            <p:spPr>
              <a:xfrm>
                <a:off x="1005434" y="2431607"/>
                <a:ext cx="162674" cy="163569"/>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84" name="Rectangle 1283"/>
              <p:cNvSpPr/>
              <p:nvPr/>
            </p:nvSpPr>
            <p:spPr>
              <a:xfrm>
                <a:off x="1005434" y="2676961"/>
                <a:ext cx="162674" cy="163569"/>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85" name="Rectangle 1284"/>
              <p:cNvSpPr/>
              <p:nvPr/>
            </p:nvSpPr>
            <p:spPr>
              <a:xfrm>
                <a:off x="1005434" y="2925871"/>
                <a:ext cx="162674" cy="163569"/>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86" name="Rectangle 1285"/>
              <p:cNvSpPr/>
              <p:nvPr/>
            </p:nvSpPr>
            <p:spPr>
              <a:xfrm>
                <a:off x="1005434" y="3171223"/>
                <a:ext cx="162674" cy="163569"/>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87" name="Rectangle 1286"/>
              <p:cNvSpPr/>
              <p:nvPr/>
            </p:nvSpPr>
            <p:spPr>
              <a:xfrm>
                <a:off x="1005434" y="3420132"/>
                <a:ext cx="162674" cy="163569"/>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88" name="Rectangle 1287"/>
              <p:cNvSpPr/>
              <p:nvPr/>
            </p:nvSpPr>
            <p:spPr>
              <a:xfrm>
                <a:off x="1005434" y="3665487"/>
                <a:ext cx="162674" cy="163569"/>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89" name="Rectangle 1288"/>
              <p:cNvSpPr/>
              <p:nvPr/>
            </p:nvSpPr>
            <p:spPr>
              <a:xfrm>
                <a:off x="1259546" y="1443081"/>
                <a:ext cx="162673" cy="163569"/>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90" name="Rectangle 1289"/>
              <p:cNvSpPr/>
              <p:nvPr/>
            </p:nvSpPr>
            <p:spPr>
              <a:xfrm>
                <a:off x="1259546" y="1688436"/>
                <a:ext cx="162673" cy="163569"/>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91" name="Rectangle 1290"/>
              <p:cNvSpPr/>
              <p:nvPr/>
            </p:nvSpPr>
            <p:spPr>
              <a:xfrm>
                <a:off x="1259546" y="1937345"/>
                <a:ext cx="162673" cy="163569"/>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92" name="Rectangle 1291"/>
              <p:cNvSpPr/>
              <p:nvPr/>
            </p:nvSpPr>
            <p:spPr>
              <a:xfrm>
                <a:off x="1259546" y="2182697"/>
                <a:ext cx="162673" cy="163569"/>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93" name="Rectangle 1292"/>
              <p:cNvSpPr/>
              <p:nvPr/>
            </p:nvSpPr>
            <p:spPr>
              <a:xfrm>
                <a:off x="1259546" y="2431607"/>
                <a:ext cx="162673" cy="163569"/>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94" name="Rectangle 1293"/>
              <p:cNvSpPr/>
              <p:nvPr/>
            </p:nvSpPr>
            <p:spPr>
              <a:xfrm>
                <a:off x="1259546" y="2676961"/>
                <a:ext cx="162673" cy="163569"/>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95" name="Rectangle 1294"/>
              <p:cNvSpPr/>
              <p:nvPr/>
            </p:nvSpPr>
            <p:spPr>
              <a:xfrm>
                <a:off x="1259546" y="2925871"/>
                <a:ext cx="162673" cy="163569"/>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96" name="Rectangle 1295"/>
              <p:cNvSpPr/>
              <p:nvPr/>
            </p:nvSpPr>
            <p:spPr>
              <a:xfrm>
                <a:off x="1259546" y="3171223"/>
                <a:ext cx="162673" cy="163569"/>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97" name="Rectangle 1296"/>
              <p:cNvSpPr/>
              <p:nvPr/>
            </p:nvSpPr>
            <p:spPr>
              <a:xfrm>
                <a:off x="1259546" y="3420132"/>
                <a:ext cx="162673" cy="163569"/>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98" name="Rectangle 1297"/>
              <p:cNvSpPr/>
              <p:nvPr/>
            </p:nvSpPr>
            <p:spPr>
              <a:xfrm>
                <a:off x="1259546" y="3665487"/>
                <a:ext cx="162673" cy="163569"/>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99" name="Rectangle 1298"/>
              <p:cNvSpPr/>
              <p:nvPr/>
            </p:nvSpPr>
            <p:spPr>
              <a:xfrm>
                <a:off x="1509404" y="1443081"/>
                <a:ext cx="162674" cy="163569"/>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300" name="Rectangle 1299"/>
              <p:cNvSpPr/>
              <p:nvPr/>
            </p:nvSpPr>
            <p:spPr>
              <a:xfrm>
                <a:off x="1509404" y="1688436"/>
                <a:ext cx="162674" cy="163569"/>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301" name="Rectangle 1300"/>
              <p:cNvSpPr/>
              <p:nvPr/>
            </p:nvSpPr>
            <p:spPr>
              <a:xfrm>
                <a:off x="1509404" y="1937345"/>
                <a:ext cx="162674" cy="163569"/>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302" name="Rectangle 1301"/>
              <p:cNvSpPr/>
              <p:nvPr/>
            </p:nvSpPr>
            <p:spPr>
              <a:xfrm>
                <a:off x="1509404" y="2182697"/>
                <a:ext cx="162674" cy="163569"/>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303" name="Rectangle 1302"/>
              <p:cNvSpPr/>
              <p:nvPr/>
            </p:nvSpPr>
            <p:spPr>
              <a:xfrm>
                <a:off x="1509404" y="2431607"/>
                <a:ext cx="162674" cy="163569"/>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304" name="Rectangle 1303"/>
              <p:cNvSpPr/>
              <p:nvPr/>
            </p:nvSpPr>
            <p:spPr>
              <a:xfrm>
                <a:off x="1509404" y="2676961"/>
                <a:ext cx="162674" cy="163569"/>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305" name="Rectangle 1304"/>
              <p:cNvSpPr/>
              <p:nvPr/>
            </p:nvSpPr>
            <p:spPr>
              <a:xfrm>
                <a:off x="1509404" y="2925871"/>
                <a:ext cx="162674" cy="163569"/>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306" name="Rectangle 1305"/>
              <p:cNvSpPr/>
              <p:nvPr/>
            </p:nvSpPr>
            <p:spPr>
              <a:xfrm>
                <a:off x="1509404" y="3171223"/>
                <a:ext cx="162674" cy="163569"/>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307" name="Rectangle 1306"/>
              <p:cNvSpPr/>
              <p:nvPr/>
            </p:nvSpPr>
            <p:spPr>
              <a:xfrm>
                <a:off x="1509404" y="3420132"/>
                <a:ext cx="162674" cy="163569"/>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308" name="Rectangle 1307"/>
              <p:cNvSpPr/>
              <p:nvPr/>
            </p:nvSpPr>
            <p:spPr>
              <a:xfrm>
                <a:off x="1509404" y="3665487"/>
                <a:ext cx="162674" cy="163569"/>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grpSp>
        <p:grpSp>
          <p:nvGrpSpPr>
            <p:cNvPr id="1309" name="Group 1308"/>
            <p:cNvGrpSpPr>
              <a:grpSpLocks/>
            </p:cNvGrpSpPr>
            <p:nvPr/>
          </p:nvGrpSpPr>
          <p:grpSpPr bwMode="auto">
            <a:xfrm>
              <a:off x="15937582" y="4807895"/>
              <a:ext cx="3648183" cy="2840568"/>
              <a:chOff x="755576" y="1443081"/>
              <a:chExt cx="916502" cy="2385975"/>
            </a:xfrm>
          </p:grpSpPr>
          <p:sp>
            <p:nvSpPr>
              <p:cNvPr id="1310" name="Rectangle 1309"/>
              <p:cNvSpPr/>
              <p:nvPr/>
            </p:nvSpPr>
            <p:spPr>
              <a:xfrm>
                <a:off x="755576" y="1443081"/>
                <a:ext cx="162674" cy="163569"/>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311" name="Rectangle 1310"/>
              <p:cNvSpPr/>
              <p:nvPr/>
            </p:nvSpPr>
            <p:spPr>
              <a:xfrm>
                <a:off x="755576" y="1688436"/>
                <a:ext cx="162674" cy="163569"/>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312" name="Rectangle 1311"/>
              <p:cNvSpPr/>
              <p:nvPr/>
            </p:nvSpPr>
            <p:spPr>
              <a:xfrm>
                <a:off x="755576" y="1937345"/>
                <a:ext cx="162674" cy="16356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313" name="Rectangle 1312"/>
              <p:cNvSpPr/>
              <p:nvPr/>
            </p:nvSpPr>
            <p:spPr>
              <a:xfrm>
                <a:off x="755576" y="2182697"/>
                <a:ext cx="162674" cy="16356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314" name="Rectangle 1313"/>
              <p:cNvSpPr/>
              <p:nvPr/>
            </p:nvSpPr>
            <p:spPr>
              <a:xfrm>
                <a:off x="755576" y="2431607"/>
                <a:ext cx="162674" cy="16356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315" name="Rectangle 1314"/>
              <p:cNvSpPr/>
              <p:nvPr/>
            </p:nvSpPr>
            <p:spPr>
              <a:xfrm>
                <a:off x="755576" y="2676961"/>
                <a:ext cx="162674" cy="16356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316" name="Rectangle 1315"/>
              <p:cNvSpPr/>
              <p:nvPr/>
            </p:nvSpPr>
            <p:spPr>
              <a:xfrm>
                <a:off x="755576" y="2925871"/>
                <a:ext cx="162674" cy="16356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317" name="Rectangle 1316"/>
              <p:cNvSpPr/>
              <p:nvPr/>
            </p:nvSpPr>
            <p:spPr>
              <a:xfrm>
                <a:off x="755576" y="3171223"/>
                <a:ext cx="162674" cy="16356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318" name="Rectangle 1317"/>
              <p:cNvSpPr/>
              <p:nvPr/>
            </p:nvSpPr>
            <p:spPr>
              <a:xfrm>
                <a:off x="755576" y="3420132"/>
                <a:ext cx="162674" cy="16356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319" name="Rectangle 1318"/>
              <p:cNvSpPr/>
              <p:nvPr/>
            </p:nvSpPr>
            <p:spPr>
              <a:xfrm>
                <a:off x="755576" y="3665487"/>
                <a:ext cx="162674" cy="16356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320" name="Rectangle 1319"/>
              <p:cNvSpPr/>
              <p:nvPr/>
            </p:nvSpPr>
            <p:spPr>
              <a:xfrm>
                <a:off x="1005435" y="1443081"/>
                <a:ext cx="162673" cy="163569"/>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321" name="Rectangle 1320"/>
              <p:cNvSpPr/>
              <p:nvPr/>
            </p:nvSpPr>
            <p:spPr>
              <a:xfrm>
                <a:off x="1005435" y="1688436"/>
                <a:ext cx="162673" cy="163569"/>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322" name="Rectangle 1321"/>
              <p:cNvSpPr/>
              <p:nvPr/>
            </p:nvSpPr>
            <p:spPr>
              <a:xfrm>
                <a:off x="1005435" y="1937345"/>
                <a:ext cx="162673" cy="163569"/>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323" name="Rectangle 1322"/>
              <p:cNvSpPr/>
              <p:nvPr/>
            </p:nvSpPr>
            <p:spPr>
              <a:xfrm>
                <a:off x="1005435" y="2182697"/>
                <a:ext cx="162673" cy="163569"/>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324" name="Rectangle 1323"/>
              <p:cNvSpPr/>
              <p:nvPr/>
            </p:nvSpPr>
            <p:spPr>
              <a:xfrm>
                <a:off x="1005435" y="2431607"/>
                <a:ext cx="162673" cy="163569"/>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325" name="Rectangle 1324"/>
              <p:cNvSpPr/>
              <p:nvPr/>
            </p:nvSpPr>
            <p:spPr>
              <a:xfrm>
                <a:off x="1005435" y="2676961"/>
                <a:ext cx="162673" cy="163569"/>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326" name="Rectangle 1325"/>
              <p:cNvSpPr/>
              <p:nvPr/>
            </p:nvSpPr>
            <p:spPr>
              <a:xfrm>
                <a:off x="1005435" y="2925871"/>
                <a:ext cx="162673" cy="163569"/>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327" name="Rectangle 1326"/>
              <p:cNvSpPr/>
              <p:nvPr/>
            </p:nvSpPr>
            <p:spPr>
              <a:xfrm>
                <a:off x="1005435" y="3171223"/>
                <a:ext cx="162673" cy="163569"/>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328" name="Rectangle 1327"/>
              <p:cNvSpPr/>
              <p:nvPr/>
            </p:nvSpPr>
            <p:spPr>
              <a:xfrm>
                <a:off x="1005435" y="3420132"/>
                <a:ext cx="162673" cy="163569"/>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329" name="Rectangle 1328"/>
              <p:cNvSpPr/>
              <p:nvPr/>
            </p:nvSpPr>
            <p:spPr>
              <a:xfrm>
                <a:off x="1005435" y="3665487"/>
                <a:ext cx="162673" cy="163569"/>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330" name="Rectangle 1329"/>
              <p:cNvSpPr/>
              <p:nvPr/>
            </p:nvSpPr>
            <p:spPr>
              <a:xfrm>
                <a:off x="1259546" y="1443081"/>
                <a:ext cx="162674" cy="163569"/>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331" name="Rectangle 1330"/>
              <p:cNvSpPr/>
              <p:nvPr/>
            </p:nvSpPr>
            <p:spPr>
              <a:xfrm>
                <a:off x="1259546" y="1688436"/>
                <a:ext cx="162674" cy="163569"/>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332" name="Rectangle 1331"/>
              <p:cNvSpPr/>
              <p:nvPr/>
            </p:nvSpPr>
            <p:spPr>
              <a:xfrm>
                <a:off x="1259546" y="1937345"/>
                <a:ext cx="162674" cy="163569"/>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333" name="Rectangle 1332"/>
              <p:cNvSpPr/>
              <p:nvPr/>
            </p:nvSpPr>
            <p:spPr>
              <a:xfrm>
                <a:off x="1259546" y="2182697"/>
                <a:ext cx="162674" cy="163569"/>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334" name="Rectangle 1333"/>
              <p:cNvSpPr/>
              <p:nvPr/>
            </p:nvSpPr>
            <p:spPr>
              <a:xfrm>
                <a:off x="1259546" y="2431607"/>
                <a:ext cx="162674" cy="163569"/>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335" name="Rectangle 1334"/>
              <p:cNvSpPr/>
              <p:nvPr/>
            </p:nvSpPr>
            <p:spPr>
              <a:xfrm>
                <a:off x="1259546" y="2676961"/>
                <a:ext cx="162674" cy="163569"/>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336" name="Rectangle 1335"/>
              <p:cNvSpPr/>
              <p:nvPr/>
            </p:nvSpPr>
            <p:spPr>
              <a:xfrm>
                <a:off x="1259546" y="2925871"/>
                <a:ext cx="162674" cy="163569"/>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337" name="Rectangle 1336"/>
              <p:cNvSpPr/>
              <p:nvPr/>
            </p:nvSpPr>
            <p:spPr>
              <a:xfrm>
                <a:off x="1259546" y="3171223"/>
                <a:ext cx="162674" cy="163569"/>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338" name="Rectangle 1337"/>
              <p:cNvSpPr/>
              <p:nvPr/>
            </p:nvSpPr>
            <p:spPr>
              <a:xfrm>
                <a:off x="1259546" y="3420132"/>
                <a:ext cx="162674" cy="163569"/>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339" name="Rectangle 1338"/>
              <p:cNvSpPr/>
              <p:nvPr/>
            </p:nvSpPr>
            <p:spPr>
              <a:xfrm>
                <a:off x="1259546" y="3665487"/>
                <a:ext cx="162674" cy="163569"/>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340" name="Rectangle 1339"/>
              <p:cNvSpPr/>
              <p:nvPr/>
            </p:nvSpPr>
            <p:spPr>
              <a:xfrm>
                <a:off x="1509405" y="1443081"/>
                <a:ext cx="162673" cy="163569"/>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341" name="Rectangle 1340"/>
              <p:cNvSpPr/>
              <p:nvPr/>
            </p:nvSpPr>
            <p:spPr>
              <a:xfrm>
                <a:off x="1509405" y="1688436"/>
                <a:ext cx="162673" cy="163569"/>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342" name="Rectangle 1341"/>
              <p:cNvSpPr/>
              <p:nvPr/>
            </p:nvSpPr>
            <p:spPr>
              <a:xfrm>
                <a:off x="1509405" y="1937345"/>
                <a:ext cx="162673" cy="163569"/>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343" name="Rectangle 1342"/>
              <p:cNvSpPr/>
              <p:nvPr/>
            </p:nvSpPr>
            <p:spPr>
              <a:xfrm>
                <a:off x="1509405" y="2182697"/>
                <a:ext cx="162673" cy="163569"/>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344" name="Rectangle 1343"/>
              <p:cNvSpPr/>
              <p:nvPr/>
            </p:nvSpPr>
            <p:spPr>
              <a:xfrm>
                <a:off x="1509405" y="2431607"/>
                <a:ext cx="162673" cy="163569"/>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345" name="Rectangle 1344"/>
              <p:cNvSpPr/>
              <p:nvPr/>
            </p:nvSpPr>
            <p:spPr>
              <a:xfrm>
                <a:off x="1509405" y="2676961"/>
                <a:ext cx="162673" cy="163569"/>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346" name="Rectangle 1345"/>
              <p:cNvSpPr/>
              <p:nvPr/>
            </p:nvSpPr>
            <p:spPr>
              <a:xfrm>
                <a:off x="1509405" y="2925871"/>
                <a:ext cx="162673" cy="163569"/>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347" name="Rectangle 1346"/>
              <p:cNvSpPr/>
              <p:nvPr/>
            </p:nvSpPr>
            <p:spPr>
              <a:xfrm>
                <a:off x="1509405" y="3171223"/>
                <a:ext cx="162673" cy="163569"/>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348" name="Rectangle 1347"/>
              <p:cNvSpPr/>
              <p:nvPr/>
            </p:nvSpPr>
            <p:spPr>
              <a:xfrm>
                <a:off x="1509405" y="3420132"/>
                <a:ext cx="162673" cy="163569"/>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349" name="Rectangle 1348"/>
              <p:cNvSpPr/>
              <p:nvPr/>
            </p:nvSpPr>
            <p:spPr>
              <a:xfrm>
                <a:off x="1509405" y="3665487"/>
                <a:ext cx="162673" cy="163569"/>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grpSp>
        <p:sp>
          <p:nvSpPr>
            <p:cNvPr id="1350" name="Rounded Rectangle 1349"/>
            <p:cNvSpPr/>
            <p:nvPr/>
          </p:nvSpPr>
          <p:spPr>
            <a:xfrm>
              <a:off x="4734141" y="4267286"/>
              <a:ext cx="3806059" cy="109726"/>
            </a:xfrm>
            <a:prstGeom prst="roundRect">
              <a:avLst>
                <a:gd name="adj" fmla="val 50000"/>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dirty="0">
                <a:latin typeface="Lato Light"/>
              </a:endParaRPr>
            </a:p>
          </p:txBody>
        </p:sp>
        <p:sp>
          <p:nvSpPr>
            <p:cNvPr id="1351" name="Rounded Rectangle 1350"/>
            <p:cNvSpPr/>
            <p:nvPr/>
          </p:nvSpPr>
          <p:spPr>
            <a:xfrm>
              <a:off x="10242191" y="4298061"/>
              <a:ext cx="3806059" cy="109726"/>
            </a:xfrm>
            <a:prstGeom prst="roundRect">
              <a:avLst>
                <a:gd name="adj" fmla="val 50000"/>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dirty="0">
                <a:latin typeface="Lato Light"/>
              </a:endParaRPr>
            </a:p>
          </p:txBody>
        </p:sp>
        <p:sp>
          <p:nvSpPr>
            <p:cNvPr id="1352" name="Rounded Rectangle 1351"/>
            <p:cNvSpPr/>
            <p:nvPr/>
          </p:nvSpPr>
          <p:spPr>
            <a:xfrm>
              <a:off x="15840486" y="4298061"/>
              <a:ext cx="3806059" cy="109726"/>
            </a:xfrm>
            <a:prstGeom prst="roundRect">
              <a:avLst>
                <a:gd name="adj" fmla="val 50000"/>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dirty="0">
                <a:latin typeface="Lato Light"/>
              </a:endParaRPr>
            </a:p>
          </p:txBody>
        </p:sp>
      </p:grpSp>
      <p:grpSp>
        <p:nvGrpSpPr>
          <p:cNvPr id="9" name="Group 8"/>
          <p:cNvGrpSpPr/>
          <p:nvPr/>
        </p:nvGrpSpPr>
        <p:grpSpPr>
          <a:xfrm>
            <a:off x="16849048" y="936510"/>
            <a:ext cx="4869578" cy="1336475"/>
            <a:chOff x="6199985" y="6806090"/>
            <a:chExt cx="11965102" cy="3283869"/>
          </a:xfrm>
        </p:grpSpPr>
        <p:sp>
          <p:nvSpPr>
            <p:cNvPr id="1353" name="Teardrop 1352"/>
            <p:cNvSpPr/>
            <p:nvPr/>
          </p:nvSpPr>
          <p:spPr>
            <a:xfrm rot="13500000">
              <a:off x="6199557" y="6806518"/>
              <a:ext cx="3283869" cy="3283014"/>
            </a:xfrm>
            <a:prstGeom prst="teardrop">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182843" tIns="91422" rIns="182843" bIns="91422" rtlCol="0" anchor="ctr"/>
            <a:lstStyle/>
            <a:p>
              <a:pPr algn="ctr"/>
              <a:endParaRPr lang="id-ID"/>
            </a:p>
          </p:txBody>
        </p:sp>
        <p:sp>
          <p:nvSpPr>
            <p:cNvPr id="1354" name="Teardrop 1353"/>
            <p:cNvSpPr/>
            <p:nvPr/>
          </p:nvSpPr>
          <p:spPr>
            <a:xfrm rot="2700000">
              <a:off x="9093586" y="6806518"/>
              <a:ext cx="3283869" cy="3283014"/>
            </a:xfrm>
            <a:prstGeom prst="teardrop">
              <a:avLst/>
            </a:prstGeom>
            <a:solidFill>
              <a:schemeClr val="accent2">
                <a:alpha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82843" tIns="91422" rIns="182843" bIns="91422" rtlCol="0" anchor="ctr"/>
            <a:lstStyle/>
            <a:p>
              <a:pPr algn="ctr"/>
              <a:endParaRPr lang="id-ID"/>
            </a:p>
          </p:txBody>
        </p:sp>
        <p:sp>
          <p:nvSpPr>
            <p:cNvPr id="1355" name="Teardrop 1354"/>
            <p:cNvSpPr/>
            <p:nvPr/>
          </p:nvSpPr>
          <p:spPr>
            <a:xfrm rot="2700000">
              <a:off x="11987615" y="6806518"/>
              <a:ext cx="3283869" cy="3283014"/>
            </a:xfrm>
            <a:prstGeom prst="teardrop">
              <a:avLst/>
            </a:prstGeom>
            <a:solidFill>
              <a:schemeClr val="accent3">
                <a:alpha val="8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82843" tIns="91422" rIns="182843" bIns="91422" rtlCol="0" anchor="ctr"/>
            <a:lstStyle/>
            <a:p>
              <a:pPr algn="ctr"/>
              <a:endParaRPr lang="id-ID"/>
            </a:p>
          </p:txBody>
        </p:sp>
        <p:sp>
          <p:nvSpPr>
            <p:cNvPr id="1356" name="Teardrop 1355"/>
            <p:cNvSpPr/>
            <p:nvPr/>
          </p:nvSpPr>
          <p:spPr>
            <a:xfrm rot="2700000">
              <a:off x="14881645" y="6806518"/>
              <a:ext cx="3283869" cy="3283014"/>
            </a:xfrm>
            <a:prstGeom prst="teardrop">
              <a:avLst/>
            </a:prstGeom>
            <a:solidFill>
              <a:schemeClr val="accent4">
                <a:alpha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82843" tIns="91422" rIns="182843" bIns="91422" rtlCol="0" anchor="ctr"/>
            <a:lstStyle/>
            <a:p>
              <a:pPr algn="ctr"/>
              <a:endParaRPr lang="id-ID"/>
            </a:p>
          </p:txBody>
        </p:sp>
      </p:grpSp>
      <p:graphicFrame>
        <p:nvGraphicFramePr>
          <p:cNvPr id="1357" name="Chart 1356"/>
          <p:cNvGraphicFramePr/>
          <p:nvPr>
            <p:extLst>
              <p:ext uri="{D42A27DB-BD31-4B8C-83A1-F6EECF244321}">
                <p14:modId xmlns:p14="http://schemas.microsoft.com/office/powerpoint/2010/main" val="568122272"/>
              </p:ext>
            </p:extLst>
          </p:nvPr>
        </p:nvGraphicFramePr>
        <p:xfrm>
          <a:off x="2912707" y="5199314"/>
          <a:ext cx="5568287" cy="2513441"/>
        </p:xfrm>
        <a:graphic>
          <a:graphicData uri="http://schemas.openxmlformats.org/drawingml/2006/chart">
            <c:chart xmlns:c="http://schemas.openxmlformats.org/drawingml/2006/chart" xmlns:r="http://schemas.openxmlformats.org/officeDocument/2006/relationships" r:id="rId3"/>
          </a:graphicData>
        </a:graphic>
      </p:graphicFrame>
      <p:grpSp>
        <p:nvGrpSpPr>
          <p:cNvPr id="13" name="Group 12"/>
          <p:cNvGrpSpPr/>
          <p:nvPr/>
        </p:nvGrpSpPr>
        <p:grpSpPr>
          <a:xfrm>
            <a:off x="1666027" y="8755443"/>
            <a:ext cx="10366017" cy="2095055"/>
            <a:chOff x="2522067" y="4596657"/>
            <a:chExt cx="19411197" cy="3923158"/>
          </a:xfrm>
        </p:grpSpPr>
        <p:graphicFrame>
          <p:nvGraphicFramePr>
            <p:cNvPr id="1358" name="Chart 1357"/>
            <p:cNvGraphicFramePr/>
            <p:nvPr>
              <p:extLst>
                <p:ext uri="{D42A27DB-BD31-4B8C-83A1-F6EECF244321}">
                  <p14:modId xmlns:p14="http://schemas.microsoft.com/office/powerpoint/2010/main" val="99568484"/>
                </p:ext>
              </p:extLst>
            </p:nvPr>
          </p:nvGraphicFramePr>
          <p:xfrm>
            <a:off x="2522067" y="4624660"/>
            <a:ext cx="5841208" cy="3895155"/>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1359" name="Chart 1358"/>
            <p:cNvGraphicFramePr/>
            <p:nvPr>
              <p:extLst>
                <p:ext uri="{D42A27DB-BD31-4B8C-83A1-F6EECF244321}">
                  <p14:modId xmlns:p14="http://schemas.microsoft.com/office/powerpoint/2010/main" val="609707131"/>
                </p:ext>
              </p:extLst>
            </p:nvPr>
          </p:nvGraphicFramePr>
          <p:xfrm>
            <a:off x="9248955" y="4596657"/>
            <a:ext cx="5841209" cy="3895155"/>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1360" name="Chart 1359"/>
            <p:cNvGraphicFramePr/>
            <p:nvPr>
              <p:extLst>
                <p:ext uri="{D42A27DB-BD31-4B8C-83A1-F6EECF244321}">
                  <p14:modId xmlns:p14="http://schemas.microsoft.com/office/powerpoint/2010/main" val="107939561"/>
                </p:ext>
              </p:extLst>
            </p:nvPr>
          </p:nvGraphicFramePr>
          <p:xfrm>
            <a:off x="16092055" y="4596657"/>
            <a:ext cx="5841209" cy="3895155"/>
          </p:xfrm>
          <a:graphic>
            <a:graphicData uri="http://schemas.openxmlformats.org/drawingml/2006/chart">
              <c:chart xmlns:c="http://schemas.openxmlformats.org/drawingml/2006/chart" xmlns:r="http://schemas.openxmlformats.org/officeDocument/2006/relationships" r:id="rId6"/>
            </a:graphicData>
          </a:graphic>
        </p:graphicFrame>
      </p:grpSp>
      <p:graphicFrame>
        <p:nvGraphicFramePr>
          <p:cNvPr id="1361" name="Chart 1360"/>
          <p:cNvGraphicFramePr/>
          <p:nvPr>
            <p:extLst>
              <p:ext uri="{D42A27DB-BD31-4B8C-83A1-F6EECF244321}">
                <p14:modId xmlns:p14="http://schemas.microsoft.com/office/powerpoint/2010/main" val="1940022924"/>
              </p:ext>
            </p:extLst>
          </p:nvPr>
        </p:nvGraphicFramePr>
        <p:xfrm>
          <a:off x="9104435" y="3911163"/>
          <a:ext cx="7151059" cy="3273298"/>
        </p:xfrm>
        <a:graphic>
          <a:graphicData uri="http://schemas.openxmlformats.org/drawingml/2006/chart">
            <c:chart xmlns:c="http://schemas.openxmlformats.org/drawingml/2006/chart" xmlns:r="http://schemas.openxmlformats.org/officeDocument/2006/relationships" r:id="rId7"/>
          </a:graphicData>
        </a:graphic>
      </p:graphicFrame>
      <p:grpSp>
        <p:nvGrpSpPr>
          <p:cNvPr id="1362" name="Group 1361"/>
          <p:cNvGrpSpPr/>
          <p:nvPr/>
        </p:nvGrpSpPr>
        <p:grpSpPr>
          <a:xfrm>
            <a:off x="17707679" y="9691134"/>
            <a:ext cx="5038267" cy="2640024"/>
            <a:chOff x="1996843" y="5164854"/>
            <a:chExt cx="5038267" cy="2640024"/>
          </a:xfrm>
        </p:grpSpPr>
        <p:grpSp>
          <p:nvGrpSpPr>
            <p:cNvPr id="1363" name="Group 1362"/>
            <p:cNvGrpSpPr/>
            <p:nvPr/>
          </p:nvGrpSpPr>
          <p:grpSpPr>
            <a:xfrm>
              <a:off x="1996843" y="5164854"/>
              <a:ext cx="5038267" cy="2129285"/>
              <a:chOff x="714174" y="1970277"/>
              <a:chExt cx="2638626" cy="1370297"/>
            </a:xfrm>
          </p:grpSpPr>
          <p:cxnSp>
            <p:nvCxnSpPr>
              <p:cNvPr id="1371" name="Straight Connector 1370"/>
              <p:cNvCxnSpPr/>
              <p:nvPr/>
            </p:nvCxnSpPr>
            <p:spPr>
              <a:xfrm>
                <a:off x="714174" y="3340574"/>
                <a:ext cx="2638626" cy="0"/>
              </a:xfrm>
              <a:prstGeom prst="line">
                <a:avLst/>
              </a:prstGeom>
              <a:ln w="76200">
                <a:solidFill>
                  <a:schemeClr val="tx1">
                    <a:lumMod val="40000"/>
                    <a:lumOff val="60000"/>
                  </a:schemeClr>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1372" name="Rounded Rectangle 1371"/>
              <p:cNvSpPr/>
              <p:nvPr/>
            </p:nvSpPr>
            <p:spPr>
              <a:xfrm>
                <a:off x="951571" y="1980562"/>
                <a:ext cx="198959" cy="1267796"/>
              </a:xfrm>
              <a:prstGeom prst="round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73" name="Rounded Rectangle 1372"/>
              <p:cNvSpPr/>
              <p:nvPr/>
            </p:nvSpPr>
            <p:spPr>
              <a:xfrm>
                <a:off x="1336791" y="2333957"/>
                <a:ext cx="202844" cy="876301"/>
              </a:xfrm>
              <a:prstGeom prst="round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74" name="Rounded Rectangle 1373"/>
              <p:cNvSpPr/>
              <p:nvPr/>
            </p:nvSpPr>
            <p:spPr>
              <a:xfrm>
                <a:off x="1722011" y="1980563"/>
                <a:ext cx="210599" cy="1247012"/>
              </a:xfrm>
              <a:prstGeom prst="round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75" name="Rounded Rectangle 1374"/>
              <p:cNvSpPr/>
              <p:nvPr/>
            </p:nvSpPr>
            <p:spPr>
              <a:xfrm>
                <a:off x="2107231" y="2202008"/>
                <a:ext cx="212902" cy="1032494"/>
              </a:xfrm>
              <a:prstGeom prst="round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76" name="Rounded Rectangle 1375"/>
              <p:cNvSpPr/>
              <p:nvPr/>
            </p:nvSpPr>
            <p:spPr>
              <a:xfrm>
                <a:off x="2492451" y="2087594"/>
                <a:ext cx="192716" cy="1136518"/>
              </a:xfrm>
              <a:prstGeom prst="round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77" name="Rounded Rectangle 1376"/>
              <p:cNvSpPr/>
              <p:nvPr/>
            </p:nvSpPr>
            <p:spPr>
              <a:xfrm>
                <a:off x="2877671" y="1970277"/>
                <a:ext cx="202844" cy="1246909"/>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364" name="Group 1363"/>
            <p:cNvGrpSpPr/>
            <p:nvPr/>
          </p:nvGrpSpPr>
          <p:grpSpPr>
            <a:xfrm>
              <a:off x="2470960" y="7435546"/>
              <a:ext cx="4095002" cy="369332"/>
              <a:chOff x="2452765" y="7502131"/>
              <a:chExt cx="4095002" cy="369332"/>
            </a:xfrm>
          </p:grpSpPr>
          <p:sp>
            <p:nvSpPr>
              <p:cNvPr id="1365" name="Rectangle 1436"/>
              <p:cNvSpPr>
                <a:spLocks noChangeArrowheads="1"/>
              </p:cNvSpPr>
              <p:nvPr/>
            </p:nvSpPr>
            <p:spPr bwMode="auto">
              <a:xfrm>
                <a:off x="2452765" y="7502131"/>
                <a:ext cx="359073"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algn="ctr" fontAlgn="base">
                  <a:spcBef>
                    <a:spcPct val="0"/>
                  </a:spcBef>
                  <a:spcAft>
                    <a:spcPct val="0"/>
                  </a:spcAft>
                </a:pPr>
                <a:r>
                  <a:rPr lang="id-ID" sz="2400" dirty="0" smtClean="0">
                    <a:solidFill>
                      <a:schemeClr val="tx2"/>
                    </a:solidFill>
                    <a:latin typeface="Lato Regular"/>
                    <a:cs typeface="Lato Regular"/>
                  </a:rPr>
                  <a:t>34</a:t>
                </a:r>
                <a:endParaRPr kumimoji="0" lang="en-US" sz="4400" i="0" u="none" strike="noStrike" cap="none" normalizeH="0" baseline="0" dirty="0" smtClean="0">
                  <a:ln>
                    <a:noFill/>
                  </a:ln>
                  <a:solidFill>
                    <a:schemeClr val="tx2"/>
                  </a:solidFill>
                  <a:effectLst/>
                  <a:latin typeface="Lato Regular"/>
                  <a:cs typeface="Lato Regular"/>
                </a:endParaRPr>
              </a:p>
            </p:txBody>
          </p:sp>
          <p:sp>
            <p:nvSpPr>
              <p:cNvPr id="1366" name="Rectangle 1436"/>
              <p:cNvSpPr>
                <a:spLocks noChangeArrowheads="1"/>
              </p:cNvSpPr>
              <p:nvPr/>
            </p:nvSpPr>
            <p:spPr bwMode="auto">
              <a:xfrm>
                <a:off x="3207171" y="7502131"/>
                <a:ext cx="359073"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algn="ctr" fontAlgn="base">
                  <a:spcBef>
                    <a:spcPct val="0"/>
                  </a:spcBef>
                  <a:spcAft>
                    <a:spcPct val="0"/>
                  </a:spcAft>
                </a:pPr>
                <a:r>
                  <a:rPr lang="en-US" sz="2400" dirty="0" smtClean="0">
                    <a:solidFill>
                      <a:schemeClr val="tx2"/>
                    </a:solidFill>
                    <a:latin typeface="Lato Regular"/>
                    <a:cs typeface="Lato Regular"/>
                  </a:rPr>
                  <a:t>54</a:t>
                </a:r>
                <a:endParaRPr kumimoji="0" lang="en-US" sz="4400" i="0" u="none" strike="noStrike" cap="none" normalizeH="0" baseline="0" dirty="0" smtClean="0">
                  <a:ln>
                    <a:noFill/>
                  </a:ln>
                  <a:solidFill>
                    <a:schemeClr val="tx2"/>
                  </a:solidFill>
                  <a:effectLst/>
                  <a:latin typeface="Lato Regular"/>
                  <a:cs typeface="Lato Regular"/>
                </a:endParaRPr>
              </a:p>
            </p:txBody>
          </p:sp>
          <p:sp>
            <p:nvSpPr>
              <p:cNvPr id="1367" name="Rectangle 1436"/>
              <p:cNvSpPr>
                <a:spLocks noChangeArrowheads="1"/>
              </p:cNvSpPr>
              <p:nvPr/>
            </p:nvSpPr>
            <p:spPr bwMode="auto">
              <a:xfrm>
                <a:off x="3948151" y="7502131"/>
                <a:ext cx="357013"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algn="ctr" fontAlgn="base">
                  <a:spcBef>
                    <a:spcPct val="0"/>
                  </a:spcBef>
                  <a:spcAft>
                    <a:spcPct val="0"/>
                  </a:spcAft>
                </a:pPr>
                <a:r>
                  <a:rPr lang="en-US" sz="2400" dirty="0" smtClean="0">
                    <a:solidFill>
                      <a:schemeClr val="tx2"/>
                    </a:solidFill>
                    <a:latin typeface="Lato Regular"/>
                    <a:cs typeface="Lato Regular"/>
                  </a:rPr>
                  <a:t>32</a:t>
                </a:r>
                <a:endParaRPr kumimoji="0" lang="en-US" sz="4400" i="0" u="none" strike="noStrike" cap="none" normalizeH="0" baseline="0" dirty="0" smtClean="0">
                  <a:ln>
                    <a:noFill/>
                  </a:ln>
                  <a:solidFill>
                    <a:schemeClr val="tx2"/>
                  </a:solidFill>
                  <a:effectLst/>
                  <a:latin typeface="Lato Regular"/>
                  <a:cs typeface="Lato Regular"/>
                </a:endParaRPr>
              </a:p>
            </p:txBody>
          </p:sp>
          <p:sp>
            <p:nvSpPr>
              <p:cNvPr id="1368" name="Rectangle 1436"/>
              <p:cNvSpPr>
                <a:spLocks noChangeArrowheads="1"/>
              </p:cNvSpPr>
              <p:nvPr/>
            </p:nvSpPr>
            <p:spPr bwMode="auto">
              <a:xfrm>
                <a:off x="4688099" y="7502131"/>
                <a:ext cx="357013"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algn="ctr" fontAlgn="base">
                  <a:spcBef>
                    <a:spcPct val="0"/>
                  </a:spcBef>
                  <a:spcAft>
                    <a:spcPct val="0"/>
                  </a:spcAft>
                </a:pPr>
                <a:r>
                  <a:rPr lang="en-US" sz="2400" dirty="0" smtClean="0">
                    <a:solidFill>
                      <a:schemeClr val="tx2"/>
                    </a:solidFill>
                    <a:latin typeface="Lato Regular"/>
                    <a:cs typeface="Lato Regular"/>
                  </a:rPr>
                  <a:t>43</a:t>
                </a:r>
                <a:endParaRPr kumimoji="0" lang="en-US" sz="4400" i="0" u="none" strike="noStrike" cap="none" normalizeH="0" baseline="0" dirty="0" smtClean="0">
                  <a:ln>
                    <a:noFill/>
                  </a:ln>
                  <a:solidFill>
                    <a:schemeClr val="tx2"/>
                  </a:solidFill>
                  <a:effectLst/>
                  <a:latin typeface="Lato Regular"/>
                  <a:cs typeface="Lato Regular"/>
                </a:endParaRPr>
              </a:p>
            </p:txBody>
          </p:sp>
          <p:sp>
            <p:nvSpPr>
              <p:cNvPr id="1369" name="Rectangle 1436"/>
              <p:cNvSpPr>
                <a:spLocks noChangeArrowheads="1"/>
              </p:cNvSpPr>
              <p:nvPr/>
            </p:nvSpPr>
            <p:spPr bwMode="auto">
              <a:xfrm>
                <a:off x="5428045" y="7502131"/>
                <a:ext cx="357013"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algn="ctr" fontAlgn="base">
                  <a:spcBef>
                    <a:spcPct val="0"/>
                  </a:spcBef>
                  <a:spcAft>
                    <a:spcPct val="0"/>
                  </a:spcAft>
                </a:pPr>
                <a:r>
                  <a:rPr lang="en-US" sz="2400" dirty="0" smtClean="0">
                    <a:solidFill>
                      <a:schemeClr val="tx2"/>
                    </a:solidFill>
                    <a:latin typeface="Lato Regular"/>
                    <a:cs typeface="Lato Regular"/>
                  </a:rPr>
                  <a:t>26</a:t>
                </a:r>
                <a:endParaRPr kumimoji="0" lang="en-US" sz="4400" i="0" u="none" strike="noStrike" cap="none" normalizeH="0" baseline="0" dirty="0" smtClean="0">
                  <a:ln>
                    <a:noFill/>
                  </a:ln>
                  <a:solidFill>
                    <a:schemeClr val="tx2"/>
                  </a:solidFill>
                  <a:effectLst/>
                  <a:latin typeface="Lato Regular"/>
                  <a:cs typeface="Lato Regular"/>
                </a:endParaRPr>
              </a:p>
            </p:txBody>
          </p:sp>
          <p:sp>
            <p:nvSpPr>
              <p:cNvPr id="1370" name="Rectangle 1436"/>
              <p:cNvSpPr>
                <a:spLocks noChangeArrowheads="1"/>
              </p:cNvSpPr>
              <p:nvPr/>
            </p:nvSpPr>
            <p:spPr bwMode="auto">
              <a:xfrm>
                <a:off x="6188694" y="7502131"/>
                <a:ext cx="359073"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algn="ctr" fontAlgn="base">
                  <a:spcBef>
                    <a:spcPct val="0"/>
                  </a:spcBef>
                  <a:spcAft>
                    <a:spcPct val="0"/>
                  </a:spcAft>
                </a:pPr>
                <a:r>
                  <a:rPr lang="en-US" sz="2400" dirty="0" smtClean="0">
                    <a:solidFill>
                      <a:schemeClr val="tx2"/>
                    </a:solidFill>
                    <a:latin typeface="Lato Regular"/>
                    <a:cs typeface="Lato Regular"/>
                  </a:rPr>
                  <a:t>70</a:t>
                </a:r>
                <a:endParaRPr kumimoji="0" lang="en-US" sz="4400" i="0" u="none" strike="noStrike" cap="none" normalizeH="0" baseline="0" dirty="0" smtClean="0">
                  <a:ln>
                    <a:noFill/>
                  </a:ln>
                  <a:solidFill>
                    <a:schemeClr val="tx2"/>
                  </a:solidFill>
                  <a:effectLst/>
                  <a:latin typeface="Lato Regular"/>
                  <a:cs typeface="Lato Regular"/>
                </a:endParaRPr>
              </a:p>
            </p:txBody>
          </p:sp>
        </p:grpSp>
      </p:grpSp>
      <p:grpSp>
        <p:nvGrpSpPr>
          <p:cNvPr id="1378" name="Group 1377"/>
          <p:cNvGrpSpPr/>
          <p:nvPr/>
        </p:nvGrpSpPr>
        <p:grpSpPr>
          <a:xfrm>
            <a:off x="8700020" y="11292786"/>
            <a:ext cx="6460388" cy="1629638"/>
            <a:chOff x="6312507" y="3763120"/>
            <a:chExt cx="12221285" cy="3082828"/>
          </a:xfrm>
        </p:grpSpPr>
        <p:sp>
          <p:nvSpPr>
            <p:cNvPr id="1379" name="Freeform 301"/>
            <p:cNvSpPr>
              <a:spLocks noChangeArrowheads="1"/>
            </p:cNvSpPr>
            <p:nvPr/>
          </p:nvSpPr>
          <p:spPr bwMode="auto">
            <a:xfrm>
              <a:off x="6312507" y="3763120"/>
              <a:ext cx="608369" cy="2632815"/>
            </a:xfrm>
            <a:custGeom>
              <a:avLst/>
              <a:gdLst>
                <a:gd name="T0" fmla="*/ 273 w 274"/>
                <a:gd name="T1" fmla="*/ 0 h 1170"/>
                <a:gd name="T2" fmla="*/ 0 w 274"/>
                <a:gd name="T3" fmla="*/ 1169 h 1170"/>
                <a:gd name="T4" fmla="*/ 273 w 274"/>
                <a:gd name="T5" fmla="*/ 1169 h 1170"/>
                <a:gd name="T6" fmla="*/ 273 w 274"/>
                <a:gd name="T7" fmla="*/ 0 h 1170"/>
              </a:gdLst>
              <a:ahLst/>
              <a:cxnLst>
                <a:cxn ang="0">
                  <a:pos x="T0" y="T1"/>
                </a:cxn>
                <a:cxn ang="0">
                  <a:pos x="T2" y="T3"/>
                </a:cxn>
                <a:cxn ang="0">
                  <a:pos x="T4" y="T5"/>
                </a:cxn>
                <a:cxn ang="0">
                  <a:pos x="T6" y="T7"/>
                </a:cxn>
              </a:cxnLst>
              <a:rect l="0" t="0" r="r" b="b"/>
              <a:pathLst>
                <a:path w="274" h="1170">
                  <a:moveTo>
                    <a:pt x="273" y="0"/>
                  </a:moveTo>
                  <a:lnTo>
                    <a:pt x="0" y="1169"/>
                  </a:lnTo>
                  <a:lnTo>
                    <a:pt x="273" y="1169"/>
                  </a:lnTo>
                  <a:lnTo>
                    <a:pt x="273" y="0"/>
                  </a:lnTo>
                </a:path>
              </a:pathLst>
            </a:custGeom>
            <a:solidFill>
              <a:schemeClr val="accent1">
                <a:lumMod val="75000"/>
              </a:schemeClr>
            </a:solidFill>
            <a:ln>
              <a:noFill/>
            </a:ln>
            <a:effectLst/>
          </p:spPr>
          <p:txBody>
            <a:bodyPr wrap="none" anchor="ctr"/>
            <a:lstStyle/>
            <a:p>
              <a:endParaRPr lang="en-US" dirty="0"/>
            </a:p>
          </p:txBody>
        </p:sp>
        <p:sp>
          <p:nvSpPr>
            <p:cNvPr id="1380" name="Freeform 302"/>
            <p:cNvSpPr>
              <a:spLocks noChangeArrowheads="1"/>
            </p:cNvSpPr>
            <p:nvPr/>
          </p:nvSpPr>
          <p:spPr bwMode="auto">
            <a:xfrm>
              <a:off x="6915176" y="3763120"/>
              <a:ext cx="608369" cy="2632815"/>
            </a:xfrm>
            <a:custGeom>
              <a:avLst/>
              <a:gdLst>
                <a:gd name="T0" fmla="*/ 0 w 274"/>
                <a:gd name="T1" fmla="*/ 0 h 1170"/>
                <a:gd name="T2" fmla="*/ 0 w 274"/>
                <a:gd name="T3" fmla="*/ 1169 h 1170"/>
                <a:gd name="T4" fmla="*/ 273 w 274"/>
                <a:gd name="T5" fmla="*/ 1169 h 1170"/>
                <a:gd name="T6" fmla="*/ 0 w 274"/>
                <a:gd name="T7" fmla="*/ 0 h 1170"/>
              </a:gdLst>
              <a:ahLst/>
              <a:cxnLst>
                <a:cxn ang="0">
                  <a:pos x="T0" y="T1"/>
                </a:cxn>
                <a:cxn ang="0">
                  <a:pos x="T2" y="T3"/>
                </a:cxn>
                <a:cxn ang="0">
                  <a:pos x="T4" y="T5"/>
                </a:cxn>
                <a:cxn ang="0">
                  <a:pos x="T6" y="T7"/>
                </a:cxn>
              </a:cxnLst>
              <a:rect l="0" t="0" r="r" b="b"/>
              <a:pathLst>
                <a:path w="274" h="1170">
                  <a:moveTo>
                    <a:pt x="0" y="0"/>
                  </a:moveTo>
                  <a:lnTo>
                    <a:pt x="0" y="1169"/>
                  </a:lnTo>
                  <a:lnTo>
                    <a:pt x="273" y="1169"/>
                  </a:lnTo>
                  <a:lnTo>
                    <a:pt x="0" y="0"/>
                  </a:lnTo>
                </a:path>
              </a:pathLst>
            </a:custGeom>
            <a:solidFill>
              <a:schemeClr val="accent1"/>
            </a:solidFill>
            <a:ln>
              <a:noFill/>
            </a:ln>
            <a:effectLst/>
          </p:spPr>
          <p:txBody>
            <a:bodyPr wrap="none" anchor="ctr"/>
            <a:lstStyle/>
            <a:p>
              <a:endParaRPr lang="en-US" dirty="0"/>
            </a:p>
          </p:txBody>
        </p:sp>
        <p:sp>
          <p:nvSpPr>
            <p:cNvPr id="1381" name="Freeform 303"/>
            <p:cNvSpPr>
              <a:spLocks noChangeArrowheads="1"/>
            </p:cNvSpPr>
            <p:nvPr/>
          </p:nvSpPr>
          <p:spPr bwMode="auto">
            <a:xfrm>
              <a:off x="8281515" y="4880072"/>
              <a:ext cx="608369" cy="1515863"/>
            </a:xfrm>
            <a:custGeom>
              <a:avLst/>
              <a:gdLst>
                <a:gd name="T0" fmla="*/ 0 w 274"/>
                <a:gd name="T1" fmla="*/ 0 h 675"/>
                <a:gd name="T2" fmla="*/ 0 w 274"/>
                <a:gd name="T3" fmla="*/ 674 h 675"/>
                <a:gd name="T4" fmla="*/ 273 w 274"/>
                <a:gd name="T5" fmla="*/ 674 h 675"/>
                <a:gd name="T6" fmla="*/ 0 w 274"/>
                <a:gd name="T7" fmla="*/ 0 h 675"/>
              </a:gdLst>
              <a:ahLst/>
              <a:cxnLst>
                <a:cxn ang="0">
                  <a:pos x="T0" y="T1"/>
                </a:cxn>
                <a:cxn ang="0">
                  <a:pos x="T2" y="T3"/>
                </a:cxn>
                <a:cxn ang="0">
                  <a:pos x="T4" y="T5"/>
                </a:cxn>
                <a:cxn ang="0">
                  <a:pos x="T6" y="T7"/>
                </a:cxn>
              </a:cxnLst>
              <a:rect l="0" t="0" r="r" b="b"/>
              <a:pathLst>
                <a:path w="274" h="675">
                  <a:moveTo>
                    <a:pt x="0" y="0"/>
                  </a:moveTo>
                  <a:lnTo>
                    <a:pt x="0" y="674"/>
                  </a:lnTo>
                  <a:lnTo>
                    <a:pt x="273" y="674"/>
                  </a:lnTo>
                  <a:lnTo>
                    <a:pt x="0" y="0"/>
                  </a:lnTo>
                </a:path>
              </a:pathLst>
            </a:custGeom>
            <a:solidFill>
              <a:schemeClr val="accent2"/>
            </a:solidFill>
            <a:ln>
              <a:noFill/>
            </a:ln>
            <a:effectLst/>
          </p:spPr>
          <p:txBody>
            <a:bodyPr wrap="none" anchor="ctr"/>
            <a:lstStyle/>
            <a:p>
              <a:endParaRPr lang="en-US" dirty="0"/>
            </a:p>
          </p:txBody>
        </p:sp>
        <p:sp>
          <p:nvSpPr>
            <p:cNvPr id="1382" name="Freeform 304"/>
            <p:cNvSpPr>
              <a:spLocks noChangeArrowheads="1"/>
            </p:cNvSpPr>
            <p:nvPr/>
          </p:nvSpPr>
          <p:spPr bwMode="auto">
            <a:xfrm>
              <a:off x="7678845" y="4880072"/>
              <a:ext cx="608369" cy="1515863"/>
            </a:xfrm>
            <a:custGeom>
              <a:avLst/>
              <a:gdLst>
                <a:gd name="T0" fmla="*/ 0 w 274"/>
                <a:gd name="T1" fmla="*/ 674 h 675"/>
                <a:gd name="T2" fmla="*/ 273 w 274"/>
                <a:gd name="T3" fmla="*/ 674 h 675"/>
                <a:gd name="T4" fmla="*/ 273 w 274"/>
                <a:gd name="T5" fmla="*/ 0 h 675"/>
                <a:gd name="T6" fmla="*/ 0 w 274"/>
                <a:gd name="T7" fmla="*/ 674 h 675"/>
              </a:gdLst>
              <a:ahLst/>
              <a:cxnLst>
                <a:cxn ang="0">
                  <a:pos x="T0" y="T1"/>
                </a:cxn>
                <a:cxn ang="0">
                  <a:pos x="T2" y="T3"/>
                </a:cxn>
                <a:cxn ang="0">
                  <a:pos x="T4" y="T5"/>
                </a:cxn>
                <a:cxn ang="0">
                  <a:pos x="T6" y="T7"/>
                </a:cxn>
              </a:cxnLst>
              <a:rect l="0" t="0" r="r" b="b"/>
              <a:pathLst>
                <a:path w="274" h="675">
                  <a:moveTo>
                    <a:pt x="0" y="674"/>
                  </a:moveTo>
                  <a:lnTo>
                    <a:pt x="273" y="674"/>
                  </a:lnTo>
                  <a:lnTo>
                    <a:pt x="273" y="0"/>
                  </a:lnTo>
                  <a:lnTo>
                    <a:pt x="0" y="674"/>
                  </a:lnTo>
                </a:path>
              </a:pathLst>
            </a:custGeom>
            <a:solidFill>
              <a:schemeClr val="accent2">
                <a:lumMod val="75000"/>
              </a:schemeClr>
            </a:solidFill>
            <a:ln>
              <a:noFill/>
            </a:ln>
            <a:effectLst/>
          </p:spPr>
          <p:txBody>
            <a:bodyPr wrap="none" anchor="ctr"/>
            <a:lstStyle/>
            <a:p>
              <a:endParaRPr lang="en-US" dirty="0"/>
            </a:p>
          </p:txBody>
        </p:sp>
        <p:sp>
          <p:nvSpPr>
            <p:cNvPr id="1383" name="Freeform 305"/>
            <p:cNvSpPr>
              <a:spLocks noChangeArrowheads="1"/>
            </p:cNvSpPr>
            <p:nvPr/>
          </p:nvSpPr>
          <p:spPr bwMode="auto">
            <a:xfrm>
              <a:off x="9657825" y="4152059"/>
              <a:ext cx="608369" cy="2253848"/>
            </a:xfrm>
            <a:custGeom>
              <a:avLst/>
              <a:gdLst>
                <a:gd name="T0" fmla="*/ 0 w 274"/>
                <a:gd name="T1" fmla="*/ 0 h 1000"/>
                <a:gd name="T2" fmla="*/ 0 w 274"/>
                <a:gd name="T3" fmla="*/ 999 h 1000"/>
                <a:gd name="T4" fmla="*/ 273 w 274"/>
                <a:gd name="T5" fmla="*/ 999 h 1000"/>
                <a:gd name="T6" fmla="*/ 0 w 274"/>
                <a:gd name="T7" fmla="*/ 0 h 1000"/>
              </a:gdLst>
              <a:ahLst/>
              <a:cxnLst>
                <a:cxn ang="0">
                  <a:pos x="T0" y="T1"/>
                </a:cxn>
                <a:cxn ang="0">
                  <a:pos x="T2" y="T3"/>
                </a:cxn>
                <a:cxn ang="0">
                  <a:pos x="T4" y="T5"/>
                </a:cxn>
                <a:cxn ang="0">
                  <a:pos x="T6" y="T7"/>
                </a:cxn>
              </a:cxnLst>
              <a:rect l="0" t="0" r="r" b="b"/>
              <a:pathLst>
                <a:path w="274" h="1000">
                  <a:moveTo>
                    <a:pt x="0" y="0"/>
                  </a:moveTo>
                  <a:lnTo>
                    <a:pt x="0" y="999"/>
                  </a:lnTo>
                  <a:lnTo>
                    <a:pt x="273" y="999"/>
                  </a:lnTo>
                  <a:lnTo>
                    <a:pt x="0" y="0"/>
                  </a:lnTo>
                </a:path>
              </a:pathLst>
            </a:custGeom>
            <a:solidFill>
              <a:schemeClr val="accent3"/>
            </a:solidFill>
            <a:ln>
              <a:noFill/>
            </a:ln>
            <a:effectLst/>
          </p:spPr>
          <p:txBody>
            <a:bodyPr wrap="none" anchor="ctr"/>
            <a:lstStyle/>
            <a:p>
              <a:endParaRPr lang="en-US" dirty="0"/>
            </a:p>
          </p:txBody>
        </p:sp>
        <p:sp>
          <p:nvSpPr>
            <p:cNvPr id="1384" name="Freeform 306"/>
            <p:cNvSpPr>
              <a:spLocks noChangeArrowheads="1"/>
            </p:cNvSpPr>
            <p:nvPr/>
          </p:nvSpPr>
          <p:spPr bwMode="auto">
            <a:xfrm>
              <a:off x="9055156" y="4152059"/>
              <a:ext cx="608369" cy="2253848"/>
            </a:xfrm>
            <a:custGeom>
              <a:avLst/>
              <a:gdLst>
                <a:gd name="T0" fmla="*/ 0 w 275"/>
                <a:gd name="T1" fmla="*/ 999 h 1000"/>
                <a:gd name="T2" fmla="*/ 274 w 275"/>
                <a:gd name="T3" fmla="*/ 999 h 1000"/>
                <a:gd name="T4" fmla="*/ 274 w 275"/>
                <a:gd name="T5" fmla="*/ 0 h 1000"/>
                <a:gd name="T6" fmla="*/ 0 w 275"/>
                <a:gd name="T7" fmla="*/ 999 h 1000"/>
              </a:gdLst>
              <a:ahLst/>
              <a:cxnLst>
                <a:cxn ang="0">
                  <a:pos x="T0" y="T1"/>
                </a:cxn>
                <a:cxn ang="0">
                  <a:pos x="T2" y="T3"/>
                </a:cxn>
                <a:cxn ang="0">
                  <a:pos x="T4" y="T5"/>
                </a:cxn>
                <a:cxn ang="0">
                  <a:pos x="T6" y="T7"/>
                </a:cxn>
              </a:cxnLst>
              <a:rect l="0" t="0" r="r" b="b"/>
              <a:pathLst>
                <a:path w="275" h="1000">
                  <a:moveTo>
                    <a:pt x="0" y="999"/>
                  </a:moveTo>
                  <a:lnTo>
                    <a:pt x="274" y="999"/>
                  </a:lnTo>
                  <a:lnTo>
                    <a:pt x="274" y="0"/>
                  </a:lnTo>
                  <a:lnTo>
                    <a:pt x="0" y="999"/>
                  </a:lnTo>
                </a:path>
              </a:pathLst>
            </a:custGeom>
            <a:solidFill>
              <a:schemeClr val="accent3">
                <a:lumMod val="75000"/>
              </a:schemeClr>
            </a:solidFill>
            <a:ln>
              <a:noFill/>
            </a:ln>
            <a:effectLst/>
          </p:spPr>
          <p:txBody>
            <a:bodyPr wrap="none" anchor="ctr"/>
            <a:lstStyle/>
            <a:p>
              <a:endParaRPr lang="en-US" dirty="0"/>
            </a:p>
          </p:txBody>
        </p:sp>
        <p:sp>
          <p:nvSpPr>
            <p:cNvPr id="1385" name="Freeform 307"/>
            <p:cNvSpPr>
              <a:spLocks noChangeArrowheads="1"/>
            </p:cNvSpPr>
            <p:nvPr/>
          </p:nvSpPr>
          <p:spPr bwMode="auto">
            <a:xfrm>
              <a:off x="10431467" y="5338819"/>
              <a:ext cx="608369" cy="1057115"/>
            </a:xfrm>
            <a:custGeom>
              <a:avLst/>
              <a:gdLst>
                <a:gd name="T0" fmla="*/ 0 w 275"/>
                <a:gd name="T1" fmla="*/ 471 h 472"/>
                <a:gd name="T2" fmla="*/ 274 w 275"/>
                <a:gd name="T3" fmla="*/ 471 h 472"/>
                <a:gd name="T4" fmla="*/ 274 w 275"/>
                <a:gd name="T5" fmla="*/ 0 h 472"/>
                <a:gd name="T6" fmla="*/ 0 w 275"/>
                <a:gd name="T7" fmla="*/ 471 h 472"/>
              </a:gdLst>
              <a:ahLst/>
              <a:cxnLst>
                <a:cxn ang="0">
                  <a:pos x="T0" y="T1"/>
                </a:cxn>
                <a:cxn ang="0">
                  <a:pos x="T2" y="T3"/>
                </a:cxn>
                <a:cxn ang="0">
                  <a:pos x="T4" y="T5"/>
                </a:cxn>
                <a:cxn ang="0">
                  <a:pos x="T6" y="T7"/>
                </a:cxn>
              </a:cxnLst>
              <a:rect l="0" t="0" r="r" b="b"/>
              <a:pathLst>
                <a:path w="275" h="472">
                  <a:moveTo>
                    <a:pt x="0" y="471"/>
                  </a:moveTo>
                  <a:lnTo>
                    <a:pt x="274" y="471"/>
                  </a:lnTo>
                  <a:lnTo>
                    <a:pt x="274" y="0"/>
                  </a:lnTo>
                  <a:lnTo>
                    <a:pt x="0" y="471"/>
                  </a:lnTo>
                </a:path>
              </a:pathLst>
            </a:custGeom>
            <a:solidFill>
              <a:schemeClr val="accent4">
                <a:lumMod val="75000"/>
              </a:schemeClr>
            </a:solidFill>
            <a:ln>
              <a:noFill/>
            </a:ln>
            <a:effectLst/>
          </p:spPr>
          <p:txBody>
            <a:bodyPr wrap="none" anchor="ctr"/>
            <a:lstStyle/>
            <a:p>
              <a:endParaRPr lang="en-US" dirty="0"/>
            </a:p>
          </p:txBody>
        </p:sp>
        <p:sp>
          <p:nvSpPr>
            <p:cNvPr id="1386" name="Freeform 308"/>
            <p:cNvSpPr>
              <a:spLocks noChangeArrowheads="1"/>
            </p:cNvSpPr>
            <p:nvPr/>
          </p:nvSpPr>
          <p:spPr bwMode="auto">
            <a:xfrm>
              <a:off x="11034137" y="5338819"/>
              <a:ext cx="608369" cy="1057115"/>
            </a:xfrm>
            <a:custGeom>
              <a:avLst/>
              <a:gdLst>
                <a:gd name="T0" fmla="*/ 0 w 274"/>
                <a:gd name="T1" fmla="*/ 0 h 472"/>
                <a:gd name="T2" fmla="*/ 0 w 274"/>
                <a:gd name="T3" fmla="*/ 0 h 472"/>
                <a:gd name="T4" fmla="*/ 0 w 274"/>
                <a:gd name="T5" fmla="*/ 471 h 472"/>
                <a:gd name="T6" fmla="*/ 273 w 274"/>
                <a:gd name="T7" fmla="*/ 471 h 472"/>
                <a:gd name="T8" fmla="*/ 0 w 274"/>
                <a:gd name="T9" fmla="*/ 0 h 472"/>
              </a:gdLst>
              <a:ahLst/>
              <a:cxnLst>
                <a:cxn ang="0">
                  <a:pos x="T0" y="T1"/>
                </a:cxn>
                <a:cxn ang="0">
                  <a:pos x="T2" y="T3"/>
                </a:cxn>
                <a:cxn ang="0">
                  <a:pos x="T4" y="T5"/>
                </a:cxn>
                <a:cxn ang="0">
                  <a:pos x="T6" y="T7"/>
                </a:cxn>
                <a:cxn ang="0">
                  <a:pos x="T8" y="T9"/>
                </a:cxn>
              </a:cxnLst>
              <a:rect l="0" t="0" r="r" b="b"/>
              <a:pathLst>
                <a:path w="274" h="472">
                  <a:moveTo>
                    <a:pt x="0" y="0"/>
                  </a:moveTo>
                  <a:lnTo>
                    <a:pt x="0" y="0"/>
                  </a:lnTo>
                  <a:lnTo>
                    <a:pt x="0" y="471"/>
                  </a:lnTo>
                  <a:lnTo>
                    <a:pt x="273" y="471"/>
                  </a:lnTo>
                  <a:lnTo>
                    <a:pt x="0" y="0"/>
                  </a:lnTo>
                </a:path>
              </a:pathLst>
            </a:custGeom>
            <a:solidFill>
              <a:schemeClr val="accent4"/>
            </a:solidFill>
            <a:ln>
              <a:noFill/>
            </a:ln>
            <a:effectLst/>
          </p:spPr>
          <p:txBody>
            <a:bodyPr wrap="none" anchor="ctr"/>
            <a:lstStyle/>
            <a:p>
              <a:endParaRPr lang="en-US" dirty="0"/>
            </a:p>
          </p:txBody>
        </p:sp>
        <p:sp>
          <p:nvSpPr>
            <p:cNvPr id="1387" name="Freeform 309"/>
            <p:cNvSpPr>
              <a:spLocks noChangeArrowheads="1"/>
            </p:cNvSpPr>
            <p:nvPr/>
          </p:nvSpPr>
          <p:spPr bwMode="auto">
            <a:xfrm>
              <a:off x="11807778" y="4690585"/>
              <a:ext cx="608369" cy="1715319"/>
            </a:xfrm>
            <a:custGeom>
              <a:avLst/>
              <a:gdLst>
                <a:gd name="T0" fmla="*/ 0 w 275"/>
                <a:gd name="T1" fmla="*/ 761 h 762"/>
                <a:gd name="T2" fmla="*/ 274 w 275"/>
                <a:gd name="T3" fmla="*/ 761 h 762"/>
                <a:gd name="T4" fmla="*/ 274 w 275"/>
                <a:gd name="T5" fmla="*/ 0 h 762"/>
                <a:gd name="T6" fmla="*/ 0 w 275"/>
                <a:gd name="T7" fmla="*/ 761 h 762"/>
              </a:gdLst>
              <a:ahLst/>
              <a:cxnLst>
                <a:cxn ang="0">
                  <a:pos x="T0" y="T1"/>
                </a:cxn>
                <a:cxn ang="0">
                  <a:pos x="T2" y="T3"/>
                </a:cxn>
                <a:cxn ang="0">
                  <a:pos x="T4" y="T5"/>
                </a:cxn>
                <a:cxn ang="0">
                  <a:pos x="T6" y="T7"/>
                </a:cxn>
              </a:cxnLst>
              <a:rect l="0" t="0" r="r" b="b"/>
              <a:pathLst>
                <a:path w="275" h="762">
                  <a:moveTo>
                    <a:pt x="0" y="761"/>
                  </a:moveTo>
                  <a:lnTo>
                    <a:pt x="274" y="761"/>
                  </a:lnTo>
                  <a:lnTo>
                    <a:pt x="274" y="0"/>
                  </a:lnTo>
                  <a:lnTo>
                    <a:pt x="0" y="761"/>
                  </a:lnTo>
                </a:path>
              </a:pathLst>
            </a:custGeom>
            <a:solidFill>
              <a:schemeClr val="accent1">
                <a:lumMod val="75000"/>
              </a:schemeClr>
            </a:solidFill>
            <a:ln>
              <a:noFill/>
            </a:ln>
            <a:effectLst/>
          </p:spPr>
          <p:txBody>
            <a:bodyPr wrap="none" anchor="ctr"/>
            <a:lstStyle/>
            <a:p>
              <a:endParaRPr lang="en-US" dirty="0"/>
            </a:p>
          </p:txBody>
        </p:sp>
        <p:sp>
          <p:nvSpPr>
            <p:cNvPr id="1388" name="Freeform 310"/>
            <p:cNvSpPr>
              <a:spLocks noChangeArrowheads="1"/>
            </p:cNvSpPr>
            <p:nvPr/>
          </p:nvSpPr>
          <p:spPr bwMode="auto">
            <a:xfrm>
              <a:off x="12410447" y="4690588"/>
              <a:ext cx="608369" cy="1715319"/>
            </a:xfrm>
            <a:custGeom>
              <a:avLst/>
              <a:gdLst>
                <a:gd name="T0" fmla="*/ 0 w 274"/>
                <a:gd name="T1" fmla="*/ 0 h 762"/>
                <a:gd name="T2" fmla="*/ 0 w 274"/>
                <a:gd name="T3" fmla="*/ 0 h 762"/>
                <a:gd name="T4" fmla="*/ 0 w 274"/>
                <a:gd name="T5" fmla="*/ 761 h 762"/>
                <a:gd name="T6" fmla="*/ 273 w 274"/>
                <a:gd name="T7" fmla="*/ 761 h 762"/>
                <a:gd name="T8" fmla="*/ 0 w 274"/>
                <a:gd name="T9" fmla="*/ 0 h 762"/>
              </a:gdLst>
              <a:ahLst/>
              <a:cxnLst>
                <a:cxn ang="0">
                  <a:pos x="T0" y="T1"/>
                </a:cxn>
                <a:cxn ang="0">
                  <a:pos x="T2" y="T3"/>
                </a:cxn>
                <a:cxn ang="0">
                  <a:pos x="T4" y="T5"/>
                </a:cxn>
                <a:cxn ang="0">
                  <a:pos x="T6" y="T7"/>
                </a:cxn>
                <a:cxn ang="0">
                  <a:pos x="T8" y="T9"/>
                </a:cxn>
              </a:cxnLst>
              <a:rect l="0" t="0" r="r" b="b"/>
              <a:pathLst>
                <a:path w="274" h="762">
                  <a:moveTo>
                    <a:pt x="0" y="0"/>
                  </a:moveTo>
                  <a:lnTo>
                    <a:pt x="0" y="0"/>
                  </a:lnTo>
                  <a:lnTo>
                    <a:pt x="0" y="761"/>
                  </a:lnTo>
                  <a:lnTo>
                    <a:pt x="273" y="761"/>
                  </a:lnTo>
                  <a:lnTo>
                    <a:pt x="0" y="0"/>
                  </a:lnTo>
                </a:path>
              </a:pathLst>
            </a:custGeom>
            <a:solidFill>
              <a:schemeClr val="accent1"/>
            </a:solidFill>
            <a:ln>
              <a:noFill/>
            </a:ln>
            <a:effectLst/>
          </p:spPr>
          <p:txBody>
            <a:bodyPr wrap="none" anchor="ctr"/>
            <a:lstStyle/>
            <a:p>
              <a:endParaRPr lang="en-US" dirty="0"/>
            </a:p>
          </p:txBody>
        </p:sp>
        <p:sp>
          <p:nvSpPr>
            <p:cNvPr id="1389" name="Freeform 311"/>
            <p:cNvSpPr>
              <a:spLocks noChangeArrowheads="1"/>
            </p:cNvSpPr>
            <p:nvPr/>
          </p:nvSpPr>
          <p:spPr bwMode="auto">
            <a:xfrm>
              <a:off x="13184089" y="4271731"/>
              <a:ext cx="608369" cy="2134176"/>
            </a:xfrm>
            <a:custGeom>
              <a:avLst/>
              <a:gdLst>
                <a:gd name="T0" fmla="*/ 0 w 274"/>
                <a:gd name="T1" fmla="*/ 945 h 946"/>
                <a:gd name="T2" fmla="*/ 273 w 274"/>
                <a:gd name="T3" fmla="*/ 945 h 946"/>
                <a:gd name="T4" fmla="*/ 273 w 274"/>
                <a:gd name="T5" fmla="*/ 0 h 946"/>
                <a:gd name="T6" fmla="*/ 0 w 274"/>
                <a:gd name="T7" fmla="*/ 945 h 946"/>
              </a:gdLst>
              <a:ahLst/>
              <a:cxnLst>
                <a:cxn ang="0">
                  <a:pos x="T0" y="T1"/>
                </a:cxn>
                <a:cxn ang="0">
                  <a:pos x="T2" y="T3"/>
                </a:cxn>
                <a:cxn ang="0">
                  <a:pos x="T4" y="T5"/>
                </a:cxn>
                <a:cxn ang="0">
                  <a:pos x="T6" y="T7"/>
                </a:cxn>
              </a:cxnLst>
              <a:rect l="0" t="0" r="r" b="b"/>
              <a:pathLst>
                <a:path w="274" h="946">
                  <a:moveTo>
                    <a:pt x="0" y="945"/>
                  </a:moveTo>
                  <a:lnTo>
                    <a:pt x="273" y="945"/>
                  </a:lnTo>
                  <a:lnTo>
                    <a:pt x="273" y="0"/>
                  </a:lnTo>
                  <a:lnTo>
                    <a:pt x="0" y="945"/>
                  </a:lnTo>
                </a:path>
              </a:pathLst>
            </a:custGeom>
            <a:solidFill>
              <a:schemeClr val="accent2">
                <a:lumMod val="75000"/>
              </a:schemeClr>
            </a:solidFill>
            <a:ln>
              <a:noFill/>
            </a:ln>
            <a:effectLst/>
          </p:spPr>
          <p:txBody>
            <a:bodyPr wrap="none" anchor="ctr"/>
            <a:lstStyle/>
            <a:p>
              <a:endParaRPr lang="en-US" dirty="0"/>
            </a:p>
          </p:txBody>
        </p:sp>
        <p:sp>
          <p:nvSpPr>
            <p:cNvPr id="1390" name="Freeform 312"/>
            <p:cNvSpPr>
              <a:spLocks noChangeArrowheads="1"/>
            </p:cNvSpPr>
            <p:nvPr/>
          </p:nvSpPr>
          <p:spPr bwMode="auto">
            <a:xfrm>
              <a:off x="13786758" y="4271731"/>
              <a:ext cx="608369" cy="2134176"/>
            </a:xfrm>
            <a:custGeom>
              <a:avLst/>
              <a:gdLst>
                <a:gd name="T0" fmla="*/ 0 w 274"/>
                <a:gd name="T1" fmla="*/ 0 h 946"/>
                <a:gd name="T2" fmla="*/ 0 w 274"/>
                <a:gd name="T3" fmla="*/ 0 h 946"/>
                <a:gd name="T4" fmla="*/ 0 w 274"/>
                <a:gd name="T5" fmla="*/ 945 h 946"/>
                <a:gd name="T6" fmla="*/ 273 w 274"/>
                <a:gd name="T7" fmla="*/ 945 h 946"/>
                <a:gd name="T8" fmla="*/ 0 w 274"/>
                <a:gd name="T9" fmla="*/ 0 h 946"/>
              </a:gdLst>
              <a:ahLst/>
              <a:cxnLst>
                <a:cxn ang="0">
                  <a:pos x="T0" y="T1"/>
                </a:cxn>
                <a:cxn ang="0">
                  <a:pos x="T2" y="T3"/>
                </a:cxn>
                <a:cxn ang="0">
                  <a:pos x="T4" y="T5"/>
                </a:cxn>
                <a:cxn ang="0">
                  <a:pos x="T6" y="T7"/>
                </a:cxn>
                <a:cxn ang="0">
                  <a:pos x="T8" y="T9"/>
                </a:cxn>
              </a:cxnLst>
              <a:rect l="0" t="0" r="r" b="b"/>
              <a:pathLst>
                <a:path w="274" h="946">
                  <a:moveTo>
                    <a:pt x="0" y="0"/>
                  </a:moveTo>
                  <a:lnTo>
                    <a:pt x="0" y="0"/>
                  </a:lnTo>
                  <a:lnTo>
                    <a:pt x="0" y="945"/>
                  </a:lnTo>
                  <a:lnTo>
                    <a:pt x="273" y="945"/>
                  </a:lnTo>
                  <a:lnTo>
                    <a:pt x="0" y="0"/>
                  </a:lnTo>
                </a:path>
              </a:pathLst>
            </a:custGeom>
            <a:solidFill>
              <a:schemeClr val="accent2"/>
            </a:solidFill>
            <a:ln>
              <a:noFill/>
            </a:ln>
            <a:effectLst/>
          </p:spPr>
          <p:txBody>
            <a:bodyPr wrap="none" anchor="ctr"/>
            <a:lstStyle/>
            <a:p>
              <a:endParaRPr lang="en-US" dirty="0"/>
            </a:p>
          </p:txBody>
        </p:sp>
        <p:sp>
          <p:nvSpPr>
            <p:cNvPr id="1391" name="Freeform 313"/>
            <p:cNvSpPr>
              <a:spLocks noChangeArrowheads="1"/>
            </p:cNvSpPr>
            <p:nvPr/>
          </p:nvSpPr>
          <p:spPr bwMode="auto">
            <a:xfrm>
              <a:off x="14550425" y="5239092"/>
              <a:ext cx="608369" cy="1156842"/>
            </a:xfrm>
            <a:custGeom>
              <a:avLst/>
              <a:gdLst>
                <a:gd name="T0" fmla="*/ 0 w 274"/>
                <a:gd name="T1" fmla="*/ 517 h 518"/>
                <a:gd name="T2" fmla="*/ 273 w 274"/>
                <a:gd name="T3" fmla="*/ 517 h 518"/>
                <a:gd name="T4" fmla="*/ 273 w 274"/>
                <a:gd name="T5" fmla="*/ 0 h 518"/>
                <a:gd name="T6" fmla="*/ 0 w 274"/>
                <a:gd name="T7" fmla="*/ 517 h 518"/>
              </a:gdLst>
              <a:ahLst/>
              <a:cxnLst>
                <a:cxn ang="0">
                  <a:pos x="T0" y="T1"/>
                </a:cxn>
                <a:cxn ang="0">
                  <a:pos x="T2" y="T3"/>
                </a:cxn>
                <a:cxn ang="0">
                  <a:pos x="T4" y="T5"/>
                </a:cxn>
                <a:cxn ang="0">
                  <a:pos x="T6" y="T7"/>
                </a:cxn>
              </a:cxnLst>
              <a:rect l="0" t="0" r="r" b="b"/>
              <a:pathLst>
                <a:path w="274" h="518">
                  <a:moveTo>
                    <a:pt x="0" y="517"/>
                  </a:moveTo>
                  <a:lnTo>
                    <a:pt x="273" y="517"/>
                  </a:lnTo>
                  <a:lnTo>
                    <a:pt x="273" y="0"/>
                  </a:lnTo>
                  <a:lnTo>
                    <a:pt x="0" y="517"/>
                  </a:lnTo>
                </a:path>
              </a:pathLst>
            </a:custGeom>
            <a:solidFill>
              <a:schemeClr val="accent3">
                <a:lumMod val="75000"/>
              </a:schemeClr>
            </a:solidFill>
            <a:ln>
              <a:noFill/>
            </a:ln>
            <a:effectLst/>
          </p:spPr>
          <p:txBody>
            <a:bodyPr wrap="none" anchor="ctr"/>
            <a:lstStyle/>
            <a:p>
              <a:endParaRPr lang="en-US" dirty="0"/>
            </a:p>
          </p:txBody>
        </p:sp>
        <p:sp>
          <p:nvSpPr>
            <p:cNvPr id="1392" name="Freeform 314"/>
            <p:cNvSpPr>
              <a:spLocks noChangeArrowheads="1"/>
            </p:cNvSpPr>
            <p:nvPr/>
          </p:nvSpPr>
          <p:spPr bwMode="auto">
            <a:xfrm>
              <a:off x="15153097" y="5239092"/>
              <a:ext cx="608369" cy="1156842"/>
            </a:xfrm>
            <a:custGeom>
              <a:avLst/>
              <a:gdLst>
                <a:gd name="T0" fmla="*/ 0 w 275"/>
                <a:gd name="T1" fmla="*/ 0 h 518"/>
                <a:gd name="T2" fmla="*/ 0 w 275"/>
                <a:gd name="T3" fmla="*/ 0 h 518"/>
                <a:gd name="T4" fmla="*/ 0 w 275"/>
                <a:gd name="T5" fmla="*/ 517 h 518"/>
                <a:gd name="T6" fmla="*/ 274 w 275"/>
                <a:gd name="T7" fmla="*/ 517 h 518"/>
                <a:gd name="T8" fmla="*/ 0 w 275"/>
                <a:gd name="T9" fmla="*/ 0 h 518"/>
              </a:gdLst>
              <a:ahLst/>
              <a:cxnLst>
                <a:cxn ang="0">
                  <a:pos x="T0" y="T1"/>
                </a:cxn>
                <a:cxn ang="0">
                  <a:pos x="T2" y="T3"/>
                </a:cxn>
                <a:cxn ang="0">
                  <a:pos x="T4" y="T5"/>
                </a:cxn>
                <a:cxn ang="0">
                  <a:pos x="T6" y="T7"/>
                </a:cxn>
                <a:cxn ang="0">
                  <a:pos x="T8" y="T9"/>
                </a:cxn>
              </a:cxnLst>
              <a:rect l="0" t="0" r="r" b="b"/>
              <a:pathLst>
                <a:path w="275" h="518">
                  <a:moveTo>
                    <a:pt x="0" y="0"/>
                  </a:moveTo>
                  <a:lnTo>
                    <a:pt x="0" y="0"/>
                  </a:lnTo>
                  <a:lnTo>
                    <a:pt x="0" y="517"/>
                  </a:lnTo>
                  <a:lnTo>
                    <a:pt x="274" y="517"/>
                  </a:lnTo>
                  <a:lnTo>
                    <a:pt x="0" y="0"/>
                  </a:lnTo>
                </a:path>
              </a:pathLst>
            </a:custGeom>
            <a:solidFill>
              <a:schemeClr val="accent3"/>
            </a:solidFill>
            <a:ln>
              <a:noFill/>
            </a:ln>
            <a:effectLst/>
          </p:spPr>
          <p:txBody>
            <a:bodyPr wrap="none" anchor="ctr"/>
            <a:lstStyle/>
            <a:p>
              <a:endParaRPr lang="en-US" dirty="0"/>
            </a:p>
          </p:txBody>
        </p:sp>
        <p:sp>
          <p:nvSpPr>
            <p:cNvPr id="1393" name="Freeform 315"/>
            <p:cNvSpPr>
              <a:spLocks noChangeArrowheads="1"/>
            </p:cNvSpPr>
            <p:nvPr/>
          </p:nvSpPr>
          <p:spPr bwMode="auto">
            <a:xfrm>
              <a:off x="15936709" y="4331567"/>
              <a:ext cx="608369" cy="2074340"/>
            </a:xfrm>
            <a:custGeom>
              <a:avLst/>
              <a:gdLst>
                <a:gd name="T0" fmla="*/ 0 w 274"/>
                <a:gd name="T1" fmla="*/ 920 h 921"/>
                <a:gd name="T2" fmla="*/ 273 w 274"/>
                <a:gd name="T3" fmla="*/ 920 h 921"/>
                <a:gd name="T4" fmla="*/ 273 w 274"/>
                <a:gd name="T5" fmla="*/ 0 h 921"/>
                <a:gd name="T6" fmla="*/ 0 w 274"/>
                <a:gd name="T7" fmla="*/ 920 h 921"/>
              </a:gdLst>
              <a:ahLst/>
              <a:cxnLst>
                <a:cxn ang="0">
                  <a:pos x="T0" y="T1"/>
                </a:cxn>
                <a:cxn ang="0">
                  <a:pos x="T2" y="T3"/>
                </a:cxn>
                <a:cxn ang="0">
                  <a:pos x="T4" y="T5"/>
                </a:cxn>
                <a:cxn ang="0">
                  <a:pos x="T6" y="T7"/>
                </a:cxn>
              </a:cxnLst>
              <a:rect l="0" t="0" r="r" b="b"/>
              <a:pathLst>
                <a:path w="274" h="921">
                  <a:moveTo>
                    <a:pt x="0" y="920"/>
                  </a:moveTo>
                  <a:lnTo>
                    <a:pt x="273" y="920"/>
                  </a:lnTo>
                  <a:lnTo>
                    <a:pt x="273" y="0"/>
                  </a:lnTo>
                  <a:lnTo>
                    <a:pt x="0" y="920"/>
                  </a:lnTo>
                </a:path>
              </a:pathLst>
            </a:custGeom>
            <a:solidFill>
              <a:schemeClr val="accent4">
                <a:lumMod val="75000"/>
              </a:schemeClr>
            </a:solidFill>
            <a:ln>
              <a:noFill/>
            </a:ln>
            <a:effectLst/>
          </p:spPr>
          <p:txBody>
            <a:bodyPr wrap="none" anchor="ctr"/>
            <a:lstStyle/>
            <a:p>
              <a:endParaRPr lang="en-US" dirty="0"/>
            </a:p>
          </p:txBody>
        </p:sp>
        <p:sp>
          <p:nvSpPr>
            <p:cNvPr id="1394" name="Freeform 316"/>
            <p:cNvSpPr>
              <a:spLocks noChangeArrowheads="1"/>
            </p:cNvSpPr>
            <p:nvPr/>
          </p:nvSpPr>
          <p:spPr bwMode="auto">
            <a:xfrm>
              <a:off x="16529407" y="4331567"/>
              <a:ext cx="608369" cy="2074340"/>
            </a:xfrm>
            <a:custGeom>
              <a:avLst/>
              <a:gdLst>
                <a:gd name="T0" fmla="*/ 0 w 274"/>
                <a:gd name="T1" fmla="*/ 0 h 921"/>
                <a:gd name="T2" fmla="*/ 0 w 274"/>
                <a:gd name="T3" fmla="*/ 0 h 921"/>
                <a:gd name="T4" fmla="*/ 0 w 274"/>
                <a:gd name="T5" fmla="*/ 920 h 921"/>
                <a:gd name="T6" fmla="*/ 273 w 274"/>
                <a:gd name="T7" fmla="*/ 920 h 921"/>
                <a:gd name="T8" fmla="*/ 0 w 274"/>
                <a:gd name="T9" fmla="*/ 0 h 921"/>
              </a:gdLst>
              <a:ahLst/>
              <a:cxnLst>
                <a:cxn ang="0">
                  <a:pos x="T0" y="T1"/>
                </a:cxn>
                <a:cxn ang="0">
                  <a:pos x="T2" y="T3"/>
                </a:cxn>
                <a:cxn ang="0">
                  <a:pos x="T4" y="T5"/>
                </a:cxn>
                <a:cxn ang="0">
                  <a:pos x="T6" y="T7"/>
                </a:cxn>
                <a:cxn ang="0">
                  <a:pos x="T8" y="T9"/>
                </a:cxn>
              </a:cxnLst>
              <a:rect l="0" t="0" r="r" b="b"/>
              <a:pathLst>
                <a:path w="274" h="921">
                  <a:moveTo>
                    <a:pt x="0" y="0"/>
                  </a:moveTo>
                  <a:lnTo>
                    <a:pt x="0" y="0"/>
                  </a:lnTo>
                  <a:lnTo>
                    <a:pt x="0" y="920"/>
                  </a:lnTo>
                  <a:lnTo>
                    <a:pt x="273" y="920"/>
                  </a:lnTo>
                  <a:lnTo>
                    <a:pt x="0" y="0"/>
                  </a:lnTo>
                </a:path>
              </a:pathLst>
            </a:custGeom>
            <a:solidFill>
              <a:schemeClr val="accent4"/>
            </a:solidFill>
            <a:ln>
              <a:noFill/>
            </a:ln>
            <a:effectLst/>
          </p:spPr>
          <p:txBody>
            <a:bodyPr wrap="none" anchor="ctr"/>
            <a:lstStyle/>
            <a:p>
              <a:endParaRPr lang="en-US" dirty="0"/>
            </a:p>
          </p:txBody>
        </p:sp>
        <p:sp>
          <p:nvSpPr>
            <p:cNvPr id="1395" name="Freeform 317"/>
            <p:cNvSpPr>
              <a:spLocks noChangeArrowheads="1"/>
            </p:cNvSpPr>
            <p:nvPr/>
          </p:nvSpPr>
          <p:spPr bwMode="auto">
            <a:xfrm>
              <a:off x="17303047" y="4690588"/>
              <a:ext cx="608369" cy="1715319"/>
            </a:xfrm>
            <a:custGeom>
              <a:avLst/>
              <a:gdLst>
                <a:gd name="T0" fmla="*/ 0 w 275"/>
                <a:gd name="T1" fmla="*/ 761 h 762"/>
                <a:gd name="T2" fmla="*/ 274 w 275"/>
                <a:gd name="T3" fmla="*/ 761 h 762"/>
                <a:gd name="T4" fmla="*/ 274 w 275"/>
                <a:gd name="T5" fmla="*/ 0 h 762"/>
                <a:gd name="T6" fmla="*/ 0 w 275"/>
                <a:gd name="T7" fmla="*/ 761 h 762"/>
              </a:gdLst>
              <a:ahLst/>
              <a:cxnLst>
                <a:cxn ang="0">
                  <a:pos x="T0" y="T1"/>
                </a:cxn>
                <a:cxn ang="0">
                  <a:pos x="T2" y="T3"/>
                </a:cxn>
                <a:cxn ang="0">
                  <a:pos x="T4" y="T5"/>
                </a:cxn>
                <a:cxn ang="0">
                  <a:pos x="T6" y="T7"/>
                </a:cxn>
              </a:cxnLst>
              <a:rect l="0" t="0" r="r" b="b"/>
              <a:pathLst>
                <a:path w="275" h="762">
                  <a:moveTo>
                    <a:pt x="0" y="761"/>
                  </a:moveTo>
                  <a:lnTo>
                    <a:pt x="274" y="761"/>
                  </a:lnTo>
                  <a:lnTo>
                    <a:pt x="274" y="0"/>
                  </a:lnTo>
                  <a:lnTo>
                    <a:pt x="0" y="761"/>
                  </a:lnTo>
                </a:path>
              </a:pathLst>
            </a:custGeom>
            <a:solidFill>
              <a:schemeClr val="accent1">
                <a:lumMod val="75000"/>
              </a:schemeClr>
            </a:solidFill>
            <a:ln>
              <a:noFill/>
            </a:ln>
            <a:effectLst/>
          </p:spPr>
          <p:txBody>
            <a:bodyPr wrap="none" anchor="ctr"/>
            <a:lstStyle/>
            <a:p>
              <a:endParaRPr lang="en-US" dirty="0"/>
            </a:p>
          </p:txBody>
        </p:sp>
        <p:sp>
          <p:nvSpPr>
            <p:cNvPr id="1396" name="Freeform 318"/>
            <p:cNvSpPr>
              <a:spLocks noChangeArrowheads="1"/>
            </p:cNvSpPr>
            <p:nvPr/>
          </p:nvSpPr>
          <p:spPr bwMode="auto">
            <a:xfrm>
              <a:off x="17915691" y="4680615"/>
              <a:ext cx="608369" cy="1715319"/>
            </a:xfrm>
            <a:custGeom>
              <a:avLst/>
              <a:gdLst>
                <a:gd name="T0" fmla="*/ 0 w 274"/>
                <a:gd name="T1" fmla="*/ 0 h 764"/>
                <a:gd name="T2" fmla="*/ 0 w 274"/>
                <a:gd name="T3" fmla="*/ 2 h 764"/>
                <a:gd name="T4" fmla="*/ 0 w 274"/>
                <a:gd name="T5" fmla="*/ 763 h 764"/>
                <a:gd name="T6" fmla="*/ 273 w 274"/>
                <a:gd name="T7" fmla="*/ 763 h 764"/>
                <a:gd name="T8" fmla="*/ 0 w 274"/>
                <a:gd name="T9" fmla="*/ 0 h 764"/>
              </a:gdLst>
              <a:ahLst/>
              <a:cxnLst>
                <a:cxn ang="0">
                  <a:pos x="T0" y="T1"/>
                </a:cxn>
                <a:cxn ang="0">
                  <a:pos x="T2" y="T3"/>
                </a:cxn>
                <a:cxn ang="0">
                  <a:pos x="T4" y="T5"/>
                </a:cxn>
                <a:cxn ang="0">
                  <a:pos x="T6" y="T7"/>
                </a:cxn>
                <a:cxn ang="0">
                  <a:pos x="T8" y="T9"/>
                </a:cxn>
              </a:cxnLst>
              <a:rect l="0" t="0" r="r" b="b"/>
              <a:pathLst>
                <a:path w="274" h="764">
                  <a:moveTo>
                    <a:pt x="0" y="0"/>
                  </a:moveTo>
                  <a:lnTo>
                    <a:pt x="0" y="2"/>
                  </a:lnTo>
                  <a:lnTo>
                    <a:pt x="0" y="763"/>
                  </a:lnTo>
                  <a:lnTo>
                    <a:pt x="273" y="763"/>
                  </a:lnTo>
                  <a:lnTo>
                    <a:pt x="0" y="0"/>
                  </a:lnTo>
                </a:path>
              </a:pathLst>
            </a:custGeom>
            <a:solidFill>
              <a:schemeClr val="accent1"/>
            </a:solidFill>
            <a:ln>
              <a:noFill/>
            </a:ln>
            <a:effectLst/>
          </p:spPr>
          <p:txBody>
            <a:bodyPr wrap="none" anchor="ctr"/>
            <a:lstStyle/>
            <a:p>
              <a:endParaRPr lang="en-US" dirty="0"/>
            </a:p>
          </p:txBody>
        </p:sp>
        <p:sp>
          <p:nvSpPr>
            <p:cNvPr id="1397" name="TextBox 1396"/>
            <p:cNvSpPr txBox="1"/>
            <p:nvPr/>
          </p:nvSpPr>
          <p:spPr>
            <a:xfrm>
              <a:off x="6318041" y="6431996"/>
              <a:ext cx="1192231" cy="400110"/>
            </a:xfrm>
            <a:prstGeom prst="rect">
              <a:avLst/>
            </a:prstGeom>
            <a:noFill/>
          </p:spPr>
          <p:txBody>
            <a:bodyPr wrap="none" rtlCol="0">
              <a:spAutoFit/>
            </a:bodyPr>
            <a:lstStyle/>
            <a:p>
              <a:r>
                <a:rPr lang="id-ID" sz="2000" b="1" dirty="0" smtClean="0">
                  <a:solidFill>
                    <a:schemeClr val="bg1"/>
                  </a:solidFill>
                  <a:latin typeface="Lato Regular"/>
                  <a:cs typeface="Lato Regular"/>
                </a:rPr>
                <a:t>40 Votes</a:t>
              </a:r>
              <a:endParaRPr lang="id-ID" sz="2000" b="1" dirty="0">
                <a:solidFill>
                  <a:schemeClr val="bg1"/>
                </a:solidFill>
                <a:latin typeface="Lato Regular"/>
                <a:cs typeface="Lato Regular"/>
              </a:endParaRPr>
            </a:p>
          </p:txBody>
        </p:sp>
        <p:sp>
          <p:nvSpPr>
            <p:cNvPr id="1398" name="TextBox 1397"/>
            <p:cNvSpPr txBox="1"/>
            <p:nvPr/>
          </p:nvSpPr>
          <p:spPr>
            <a:xfrm>
              <a:off x="7687702" y="6431996"/>
              <a:ext cx="1192231" cy="400110"/>
            </a:xfrm>
            <a:prstGeom prst="rect">
              <a:avLst/>
            </a:prstGeom>
            <a:noFill/>
          </p:spPr>
          <p:txBody>
            <a:bodyPr wrap="none" rtlCol="0">
              <a:spAutoFit/>
            </a:bodyPr>
            <a:lstStyle/>
            <a:p>
              <a:r>
                <a:rPr lang="id-ID" sz="2000" b="1" dirty="0" smtClean="0">
                  <a:solidFill>
                    <a:schemeClr val="bg1"/>
                  </a:solidFill>
                  <a:latin typeface="Lato Regular"/>
                  <a:cs typeface="Lato Regular"/>
                </a:rPr>
                <a:t>40 Votes</a:t>
              </a:r>
              <a:endParaRPr lang="id-ID" sz="2000" b="1" dirty="0">
                <a:solidFill>
                  <a:schemeClr val="bg1"/>
                </a:solidFill>
                <a:latin typeface="Lato Regular"/>
                <a:cs typeface="Lato Regular"/>
              </a:endParaRPr>
            </a:p>
          </p:txBody>
        </p:sp>
        <p:sp>
          <p:nvSpPr>
            <p:cNvPr id="1399" name="TextBox 1398"/>
            <p:cNvSpPr txBox="1"/>
            <p:nvPr/>
          </p:nvSpPr>
          <p:spPr>
            <a:xfrm>
              <a:off x="9078585" y="6431996"/>
              <a:ext cx="1192231" cy="400110"/>
            </a:xfrm>
            <a:prstGeom prst="rect">
              <a:avLst/>
            </a:prstGeom>
            <a:noFill/>
          </p:spPr>
          <p:txBody>
            <a:bodyPr wrap="none" rtlCol="0">
              <a:spAutoFit/>
            </a:bodyPr>
            <a:lstStyle/>
            <a:p>
              <a:r>
                <a:rPr lang="id-ID" sz="2000" b="1" dirty="0" smtClean="0">
                  <a:solidFill>
                    <a:schemeClr val="bg1"/>
                  </a:solidFill>
                  <a:latin typeface="Lato Regular"/>
                  <a:cs typeface="Lato Regular"/>
                </a:rPr>
                <a:t>40 Votes</a:t>
              </a:r>
              <a:endParaRPr lang="id-ID" sz="2000" b="1" dirty="0">
                <a:solidFill>
                  <a:schemeClr val="bg1"/>
                </a:solidFill>
                <a:latin typeface="Lato Regular"/>
                <a:cs typeface="Lato Regular"/>
              </a:endParaRPr>
            </a:p>
          </p:txBody>
        </p:sp>
        <p:sp>
          <p:nvSpPr>
            <p:cNvPr id="1400" name="TextBox 1399"/>
            <p:cNvSpPr txBox="1"/>
            <p:nvPr/>
          </p:nvSpPr>
          <p:spPr>
            <a:xfrm>
              <a:off x="10448246" y="6431996"/>
              <a:ext cx="1192231" cy="400110"/>
            </a:xfrm>
            <a:prstGeom prst="rect">
              <a:avLst/>
            </a:prstGeom>
            <a:noFill/>
          </p:spPr>
          <p:txBody>
            <a:bodyPr wrap="none" rtlCol="0">
              <a:spAutoFit/>
            </a:bodyPr>
            <a:lstStyle/>
            <a:p>
              <a:r>
                <a:rPr lang="id-ID" sz="2000" b="1" dirty="0" smtClean="0">
                  <a:solidFill>
                    <a:schemeClr val="bg1"/>
                  </a:solidFill>
                  <a:latin typeface="Lato Regular"/>
                  <a:cs typeface="Lato Regular"/>
                </a:rPr>
                <a:t>40 Votes</a:t>
              </a:r>
              <a:endParaRPr lang="id-ID" sz="2000" b="1" dirty="0">
                <a:solidFill>
                  <a:schemeClr val="bg1"/>
                </a:solidFill>
                <a:latin typeface="Lato Regular"/>
                <a:cs typeface="Lato Regular"/>
              </a:endParaRPr>
            </a:p>
          </p:txBody>
        </p:sp>
        <p:sp>
          <p:nvSpPr>
            <p:cNvPr id="1401" name="TextBox 1400"/>
            <p:cNvSpPr txBox="1"/>
            <p:nvPr/>
          </p:nvSpPr>
          <p:spPr>
            <a:xfrm>
              <a:off x="11847422" y="6445838"/>
              <a:ext cx="1192231" cy="400110"/>
            </a:xfrm>
            <a:prstGeom prst="rect">
              <a:avLst/>
            </a:prstGeom>
            <a:noFill/>
          </p:spPr>
          <p:txBody>
            <a:bodyPr wrap="none" rtlCol="0">
              <a:spAutoFit/>
            </a:bodyPr>
            <a:lstStyle/>
            <a:p>
              <a:r>
                <a:rPr lang="id-ID" sz="2000" b="1" dirty="0" smtClean="0">
                  <a:solidFill>
                    <a:schemeClr val="bg1"/>
                  </a:solidFill>
                  <a:latin typeface="Lato Regular"/>
                  <a:cs typeface="Lato Regular"/>
                </a:rPr>
                <a:t>40 Votes</a:t>
              </a:r>
              <a:endParaRPr lang="id-ID" sz="2000" b="1" dirty="0">
                <a:solidFill>
                  <a:schemeClr val="bg1"/>
                </a:solidFill>
                <a:latin typeface="Lato Regular"/>
                <a:cs typeface="Lato Regular"/>
              </a:endParaRPr>
            </a:p>
          </p:txBody>
        </p:sp>
        <p:sp>
          <p:nvSpPr>
            <p:cNvPr id="1402" name="TextBox 1401"/>
            <p:cNvSpPr txBox="1"/>
            <p:nvPr/>
          </p:nvSpPr>
          <p:spPr>
            <a:xfrm>
              <a:off x="13217083" y="6445838"/>
              <a:ext cx="1192231" cy="400110"/>
            </a:xfrm>
            <a:prstGeom prst="rect">
              <a:avLst/>
            </a:prstGeom>
            <a:noFill/>
          </p:spPr>
          <p:txBody>
            <a:bodyPr wrap="none" rtlCol="0">
              <a:spAutoFit/>
            </a:bodyPr>
            <a:lstStyle/>
            <a:p>
              <a:r>
                <a:rPr lang="id-ID" sz="2000" b="1" dirty="0" smtClean="0">
                  <a:solidFill>
                    <a:schemeClr val="bg1"/>
                  </a:solidFill>
                  <a:latin typeface="Lato Regular"/>
                  <a:cs typeface="Lato Regular"/>
                </a:rPr>
                <a:t>40 Votes</a:t>
              </a:r>
              <a:endParaRPr lang="id-ID" sz="2000" b="1" dirty="0">
                <a:solidFill>
                  <a:schemeClr val="bg1"/>
                </a:solidFill>
                <a:latin typeface="Lato Regular"/>
                <a:cs typeface="Lato Regular"/>
              </a:endParaRPr>
            </a:p>
          </p:txBody>
        </p:sp>
        <p:sp>
          <p:nvSpPr>
            <p:cNvPr id="1403" name="TextBox 1402"/>
            <p:cNvSpPr txBox="1"/>
            <p:nvPr/>
          </p:nvSpPr>
          <p:spPr>
            <a:xfrm>
              <a:off x="14607966" y="6445838"/>
              <a:ext cx="1192231" cy="400110"/>
            </a:xfrm>
            <a:prstGeom prst="rect">
              <a:avLst/>
            </a:prstGeom>
            <a:noFill/>
          </p:spPr>
          <p:txBody>
            <a:bodyPr wrap="none" rtlCol="0">
              <a:spAutoFit/>
            </a:bodyPr>
            <a:lstStyle/>
            <a:p>
              <a:r>
                <a:rPr lang="id-ID" sz="2000" b="1" dirty="0" smtClean="0">
                  <a:solidFill>
                    <a:schemeClr val="bg1"/>
                  </a:solidFill>
                  <a:latin typeface="Lato Regular"/>
                  <a:cs typeface="Lato Regular"/>
                </a:rPr>
                <a:t>40 Votes</a:t>
              </a:r>
              <a:endParaRPr lang="id-ID" sz="2000" b="1" dirty="0">
                <a:solidFill>
                  <a:schemeClr val="bg1"/>
                </a:solidFill>
                <a:latin typeface="Lato Regular"/>
                <a:cs typeface="Lato Regular"/>
              </a:endParaRPr>
            </a:p>
          </p:txBody>
        </p:sp>
        <p:sp>
          <p:nvSpPr>
            <p:cNvPr id="1404" name="TextBox 1403"/>
            <p:cNvSpPr txBox="1"/>
            <p:nvPr/>
          </p:nvSpPr>
          <p:spPr>
            <a:xfrm>
              <a:off x="15977627" y="6445838"/>
              <a:ext cx="1192231" cy="400110"/>
            </a:xfrm>
            <a:prstGeom prst="rect">
              <a:avLst/>
            </a:prstGeom>
            <a:noFill/>
          </p:spPr>
          <p:txBody>
            <a:bodyPr wrap="none" rtlCol="0">
              <a:spAutoFit/>
            </a:bodyPr>
            <a:lstStyle/>
            <a:p>
              <a:r>
                <a:rPr lang="id-ID" sz="2000" b="1" dirty="0" smtClean="0">
                  <a:solidFill>
                    <a:schemeClr val="bg1"/>
                  </a:solidFill>
                  <a:latin typeface="Lato Regular"/>
                  <a:cs typeface="Lato Regular"/>
                </a:rPr>
                <a:t>40 Votes</a:t>
              </a:r>
              <a:endParaRPr lang="id-ID" sz="2000" b="1" dirty="0">
                <a:solidFill>
                  <a:schemeClr val="bg1"/>
                </a:solidFill>
                <a:latin typeface="Lato Regular"/>
                <a:cs typeface="Lato Regular"/>
              </a:endParaRPr>
            </a:p>
          </p:txBody>
        </p:sp>
        <p:sp>
          <p:nvSpPr>
            <p:cNvPr id="1405" name="TextBox 1404"/>
            <p:cNvSpPr txBox="1"/>
            <p:nvPr/>
          </p:nvSpPr>
          <p:spPr>
            <a:xfrm>
              <a:off x="17341561" y="6442247"/>
              <a:ext cx="1192231" cy="400110"/>
            </a:xfrm>
            <a:prstGeom prst="rect">
              <a:avLst/>
            </a:prstGeom>
            <a:noFill/>
          </p:spPr>
          <p:txBody>
            <a:bodyPr wrap="none" rtlCol="0">
              <a:spAutoFit/>
            </a:bodyPr>
            <a:lstStyle/>
            <a:p>
              <a:r>
                <a:rPr lang="id-ID" sz="2000" b="1" dirty="0" smtClean="0">
                  <a:solidFill>
                    <a:schemeClr val="bg1"/>
                  </a:solidFill>
                  <a:latin typeface="Lato Regular"/>
                  <a:cs typeface="Lato Regular"/>
                </a:rPr>
                <a:t>40 Votes</a:t>
              </a:r>
              <a:endParaRPr lang="id-ID" sz="2000" b="1" dirty="0">
                <a:solidFill>
                  <a:schemeClr val="bg1"/>
                </a:solidFill>
                <a:latin typeface="Lato Regular"/>
                <a:cs typeface="Lato Regular"/>
              </a:endParaRPr>
            </a:p>
          </p:txBody>
        </p:sp>
      </p:grpSp>
      <p:grpSp>
        <p:nvGrpSpPr>
          <p:cNvPr id="1406" name="Group 1405"/>
          <p:cNvGrpSpPr/>
          <p:nvPr/>
        </p:nvGrpSpPr>
        <p:grpSpPr>
          <a:xfrm>
            <a:off x="17070666" y="2549655"/>
            <a:ext cx="6305499" cy="3521366"/>
            <a:chOff x="3556277" y="2599124"/>
            <a:chExt cx="17288203" cy="9654762"/>
          </a:xfrm>
        </p:grpSpPr>
        <p:grpSp>
          <p:nvGrpSpPr>
            <p:cNvPr id="1407" name="Group 1406"/>
            <p:cNvGrpSpPr/>
            <p:nvPr/>
          </p:nvGrpSpPr>
          <p:grpSpPr>
            <a:xfrm>
              <a:off x="3556277" y="9993827"/>
              <a:ext cx="4322051" cy="2260059"/>
              <a:chOff x="6725834" y="9135119"/>
              <a:chExt cx="4387851" cy="2294467"/>
            </a:xfrm>
          </p:grpSpPr>
          <p:sp>
            <p:nvSpPr>
              <p:cNvPr id="1436" name="Freeform 19"/>
              <p:cNvSpPr>
                <a:spLocks/>
              </p:cNvSpPr>
              <p:nvPr/>
            </p:nvSpPr>
            <p:spPr bwMode="auto">
              <a:xfrm>
                <a:off x="6725834" y="9772236"/>
                <a:ext cx="2197101" cy="1657350"/>
              </a:xfrm>
              <a:custGeom>
                <a:avLst/>
                <a:gdLst>
                  <a:gd name="T0" fmla="*/ 1038 w 1038"/>
                  <a:gd name="T1" fmla="*/ 783 h 783"/>
                  <a:gd name="T2" fmla="*/ 0 w 1038"/>
                  <a:gd name="T3" fmla="*/ 488 h 783"/>
                  <a:gd name="T4" fmla="*/ 0 w 1038"/>
                  <a:gd name="T5" fmla="*/ 0 h 783"/>
                  <a:gd name="T6" fmla="*/ 1038 w 1038"/>
                  <a:gd name="T7" fmla="*/ 294 h 783"/>
                  <a:gd name="T8" fmla="*/ 1038 w 1038"/>
                  <a:gd name="T9" fmla="*/ 783 h 783"/>
                </a:gdLst>
                <a:ahLst/>
                <a:cxnLst>
                  <a:cxn ang="0">
                    <a:pos x="T0" y="T1"/>
                  </a:cxn>
                  <a:cxn ang="0">
                    <a:pos x="T2" y="T3"/>
                  </a:cxn>
                  <a:cxn ang="0">
                    <a:pos x="T4" y="T5"/>
                  </a:cxn>
                  <a:cxn ang="0">
                    <a:pos x="T6" y="T7"/>
                  </a:cxn>
                  <a:cxn ang="0">
                    <a:pos x="T8" y="T9"/>
                  </a:cxn>
                </a:cxnLst>
                <a:rect l="0" t="0" r="r" b="b"/>
                <a:pathLst>
                  <a:path w="1038" h="783">
                    <a:moveTo>
                      <a:pt x="1038" y="783"/>
                    </a:moveTo>
                    <a:lnTo>
                      <a:pt x="0" y="488"/>
                    </a:lnTo>
                    <a:lnTo>
                      <a:pt x="0" y="0"/>
                    </a:lnTo>
                    <a:lnTo>
                      <a:pt x="1038" y="294"/>
                    </a:lnTo>
                    <a:lnTo>
                      <a:pt x="1038" y="783"/>
                    </a:lnTo>
                    <a:close/>
                  </a:path>
                </a:pathLst>
              </a:custGeom>
              <a:solidFill>
                <a:schemeClr val="accent1">
                  <a:lumMod val="50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437" name="Freeform 20"/>
              <p:cNvSpPr>
                <a:spLocks/>
              </p:cNvSpPr>
              <p:nvPr/>
            </p:nvSpPr>
            <p:spPr bwMode="auto">
              <a:xfrm>
                <a:off x="8918701" y="9772236"/>
                <a:ext cx="2194984" cy="1657350"/>
              </a:xfrm>
              <a:custGeom>
                <a:avLst/>
                <a:gdLst>
                  <a:gd name="T0" fmla="*/ 1037 w 1037"/>
                  <a:gd name="T1" fmla="*/ 488 h 783"/>
                  <a:gd name="T2" fmla="*/ 0 w 1037"/>
                  <a:gd name="T3" fmla="*/ 783 h 783"/>
                  <a:gd name="T4" fmla="*/ 0 w 1037"/>
                  <a:gd name="T5" fmla="*/ 294 h 783"/>
                  <a:gd name="T6" fmla="*/ 1037 w 1037"/>
                  <a:gd name="T7" fmla="*/ 0 h 783"/>
                  <a:gd name="T8" fmla="*/ 1037 w 1037"/>
                  <a:gd name="T9" fmla="*/ 488 h 783"/>
                </a:gdLst>
                <a:ahLst/>
                <a:cxnLst>
                  <a:cxn ang="0">
                    <a:pos x="T0" y="T1"/>
                  </a:cxn>
                  <a:cxn ang="0">
                    <a:pos x="T2" y="T3"/>
                  </a:cxn>
                  <a:cxn ang="0">
                    <a:pos x="T4" y="T5"/>
                  </a:cxn>
                  <a:cxn ang="0">
                    <a:pos x="T6" y="T7"/>
                  </a:cxn>
                  <a:cxn ang="0">
                    <a:pos x="T8" y="T9"/>
                  </a:cxn>
                </a:cxnLst>
                <a:rect l="0" t="0" r="r" b="b"/>
                <a:pathLst>
                  <a:path w="1037" h="783">
                    <a:moveTo>
                      <a:pt x="1037" y="488"/>
                    </a:moveTo>
                    <a:lnTo>
                      <a:pt x="0" y="783"/>
                    </a:lnTo>
                    <a:lnTo>
                      <a:pt x="0" y="294"/>
                    </a:lnTo>
                    <a:lnTo>
                      <a:pt x="1037" y="0"/>
                    </a:lnTo>
                    <a:lnTo>
                      <a:pt x="1037" y="488"/>
                    </a:lnTo>
                    <a:close/>
                  </a:path>
                </a:pathLst>
              </a:custGeom>
              <a:solidFill>
                <a:schemeClr val="accent1">
                  <a:lumMod val="7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438" name="Freeform 21"/>
              <p:cNvSpPr>
                <a:spLocks/>
              </p:cNvSpPr>
              <p:nvPr/>
            </p:nvSpPr>
            <p:spPr bwMode="auto">
              <a:xfrm>
                <a:off x="6725834" y="9135119"/>
                <a:ext cx="4387851" cy="1259417"/>
              </a:xfrm>
              <a:custGeom>
                <a:avLst/>
                <a:gdLst>
                  <a:gd name="T0" fmla="*/ 2073 w 2073"/>
                  <a:gd name="T1" fmla="*/ 301 h 595"/>
                  <a:gd name="T2" fmla="*/ 1036 w 2073"/>
                  <a:gd name="T3" fmla="*/ 595 h 595"/>
                  <a:gd name="T4" fmla="*/ 0 w 2073"/>
                  <a:gd name="T5" fmla="*/ 301 h 595"/>
                  <a:gd name="T6" fmla="*/ 0 w 2073"/>
                  <a:gd name="T7" fmla="*/ 295 h 595"/>
                  <a:gd name="T8" fmla="*/ 1038 w 2073"/>
                  <a:gd name="T9" fmla="*/ 0 h 595"/>
                  <a:gd name="T10" fmla="*/ 2073 w 2073"/>
                  <a:gd name="T11" fmla="*/ 295 h 595"/>
                  <a:gd name="T12" fmla="*/ 2073 w 2073"/>
                  <a:gd name="T13" fmla="*/ 301 h 595"/>
                </a:gdLst>
                <a:ahLst/>
                <a:cxnLst>
                  <a:cxn ang="0">
                    <a:pos x="T0" y="T1"/>
                  </a:cxn>
                  <a:cxn ang="0">
                    <a:pos x="T2" y="T3"/>
                  </a:cxn>
                  <a:cxn ang="0">
                    <a:pos x="T4" y="T5"/>
                  </a:cxn>
                  <a:cxn ang="0">
                    <a:pos x="T6" y="T7"/>
                  </a:cxn>
                  <a:cxn ang="0">
                    <a:pos x="T8" y="T9"/>
                  </a:cxn>
                  <a:cxn ang="0">
                    <a:pos x="T10" y="T11"/>
                  </a:cxn>
                  <a:cxn ang="0">
                    <a:pos x="T12" y="T13"/>
                  </a:cxn>
                </a:cxnLst>
                <a:rect l="0" t="0" r="r" b="b"/>
                <a:pathLst>
                  <a:path w="2073" h="595">
                    <a:moveTo>
                      <a:pt x="2073" y="301"/>
                    </a:moveTo>
                    <a:lnTo>
                      <a:pt x="1036" y="595"/>
                    </a:lnTo>
                    <a:lnTo>
                      <a:pt x="0" y="301"/>
                    </a:lnTo>
                    <a:lnTo>
                      <a:pt x="0" y="295"/>
                    </a:lnTo>
                    <a:lnTo>
                      <a:pt x="1038" y="0"/>
                    </a:lnTo>
                    <a:lnTo>
                      <a:pt x="2073" y="295"/>
                    </a:lnTo>
                    <a:lnTo>
                      <a:pt x="2073" y="301"/>
                    </a:lnTo>
                    <a:close/>
                  </a:path>
                </a:pathLst>
              </a:custGeom>
              <a:solidFill>
                <a:schemeClr val="accent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1408" name="Group 1407"/>
            <p:cNvGrpSpPr/>
            <p:nvPr/>
          </p:nvGrpSpPr>
          <p:grpSpPr>
            <a:xfrm>
              <a:off x="7878328" y="8974298"/>
              <a:ext cx="4322051" cy="2260059"/>
              <a:chOff x="6725834" y="9135119"/>
              <a:chExt cx="4387851" cy="2294467"/>
            </a:xfrm>
          </p:grpSpPr>
          <p:sp>
            <p:nvSpPr>
              <p:cNvPr id="1433" name="Freeform 19"/>
              <p:cNvSpPr>
                <a:spLocks/>
              </p:cNvSpPr>
              <p:nvPr/>
            </p:nvSpPr>
            <p:spPr bwMode="auto">
              <a:xfrm>
                <a:off x="6725834" y="9772236"/>
                <a:ext cx="2197101" cy="1657350"/>
              </a:xfrm>
              <a:custGeom>
                <a:avLst/>
                <a:gdLst>
                  <a:gd name="T0" fmla="*/ 1038 w 1038"/>
                  <a:gd name="T1" fmla="*/ 783 h 783"/>
                  <a:gd name="T2" fmla="*/ 0 w 1038"/>
                  <a:gd name="T3" fmla="*/ 488 h 783"/>
                  <a:gd name="T4" fmla="*/ 0 w 1038"/>
                  <a:gd name="T5" fmla="*/ 0 h 783"/>
                  <a:gd name="T6" fmla="*/ 1038 w 1038"/>
                  <a:gd name="T7" fmla="*/ 294 h 783"/>
                  <a:gd name="T8" fmla="*/ 1038 w 1038"/>
                  <a:gd name="T9" fmla="*/ 783 h 783"/>
                </a:gdLst>
                <a:ahLst/>
                <a:cxnLst>
                  <a:cxn ang="0">
                    <a:pos x="T0" y="T1"/>
                  </a:cxn>
                  <a:cxn ang="0">
                    <a:pos x="T2" y="T3"/>
                  </a:cxn>
                  <a:cxn ang="0">
                    <a:pos x="T4" y="T5"/>
                  </a:cxn>
                  <a:cxn ang="0">
                    <a:pos x="T6" y="T7"/>
                  </a:cxn>
                  <a:cxn ang="0">
                    <a:pos x="T8" y="T9"/>
                  </a:cxn>
                </a:cxnLst>
                <a:rect l="0" t="0" r="r" b="b"/>
                <a:pathLst>
                  <a:path w="1038" h="783">
                    <a:moveTo>
                      <a:pt x="1038" y="783"/>
                    </a:moveTo>
                    <a:lnTo>
                      <a:pt x="0" y="488"/>
                    </a:lnTo>
                    <a:lnTo>
                      <a:pt x="0" y="0"/>
                    </a:lnTo>
                    <a:lnTo>
                      <a:pt x="1038" y="294"/>
                    </a:lnTo>
                    <a:lnTo>
                      <a:pt x="1038" y="783"/>
                    </a:lnTo>
                    <a:close/>
                  </a:path>
                </a:pathLst>
              </a:custGeom>
              <a:solidFill>
                <a:schemeClr val="accent2">
                  <a:lumMod val="50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434" name="Freeform 20"/>
              <p:cNvSpPr>
                <a:spLocks/>
              </p:cNvSpPr>
              <p:nvPr/>
            </p:nvSpPr>
            <p:spPr bwMode="auto">
              <a:xfrm>
                <a:off x="8918701" y="9772236"/>
                <a:ext cx="2194984" cy="1657350"/>
              </a:xfrm>
              <a:custGeom>
                <a:avLst/>
                <a:gdLst>
                  <a:gd name="T0" fmla="*/ 1037 w 1037"/>
                  <a:gd name="T1" fmla="*/ 488 h 783"/>
                  <a:gd name="T2" fmla="*/ 0 w 1037"/>
                  <a:gd name="T3" fmla="*/ 783 h 783"/>
                  <a:gd name="T4" fmla="*/ 0 w 1037"/>
                  <a:gd name="T5" fmla="*/ 294 h 783"/>
                  <a:gd name="T6" fmla="*/ 1037 w 1037"/>
                  <a:gd name="T7" fmla="*/ 0 h 783"/>
                  <a:gd name="T8" fmla="*/ 1037 w 1037"/>
                  <a:gd name="T9" fmla="*/ 488 h 783"/>
                </a:gdLst>
                <a:ahLst/>
                <a:cxnLst>
                  <a:cxn ang="0">
                    <a:pos x="T0" y="T1"/>
                  </a:cxn>
                  <a:cxn ang="0">
                    <a:pos x="T2" y="T3"/>
                  </a:cxn>
                  <a:cxn ang="0">
                    <a:pos x="T4" y="T5"/>
                  </a:cxn>
                  <a:cxn ang="0">
                    <a:pos x="T6" y="T7"/>
                  </a:cxn>
                  <a:cxn ang="0">
                    <a:pos x="T8" y="T9"/>
                  </a:cxn>
                </a:cxnLst>
                <a:rect l="0" t="0" r="r" b="b"/>
                <a:pathLst>
                  <a:path w="1037" h="783">
                    <a:moveTo>
                      <a:pt x="1037" y="488"/>
                    </a:moveTo>
                    <a:lnTo>
                      <a:pt x="0" y="783"/>
                    </a:lnTo>
                    <a:lnTo>
                      <a:pt x="0" y="294"/>
                    </a:lnTo>
                    <a:lnTo>
                      <a:pt x="1037" y="0"/>
                    </a:lnTo>
                    <a:lnTo>
                      <a:pt x="1037" y="488"/>
                    </a:lnTo>
                    <a:close/>
                  </a:path>
                </a:pathLst>
              </a:custGeom>
              <a:solidFill>
                <a:schemeClr val="accent2">
                  <a:lumMod val="7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435" name="Freeform 21"/>
              <p:cNvSpPr>
                <a:spLocks/>
              </p:cNvSpPr>
              <p:nvPr/>
            </p:nvSpPr>
            <p:spPr bwMode="auto">
              <a:xfrm>
                <a:off x="6725834" y="9135119"/>
                <a:ext cx="4387851" cy="1259417"/>
              </a:xfrm>
              <a:custGeom>
                <a:avLst/>
                <a:gdLst>
                  <a:gd name="T0" fmla="*/ 2073 w 2073"/>
                  <a:gd name="T1" fmla="*/ 301 h 595"/>
                  <a:gd name="T2" fmla="*/ 1036 w 2073"/>
                  <a:gd name="T3" fmla="*/ 595 h 595"/>
                  <a:gd name="T4" fmla="*/ 0 w 2073"/>
                  <a:gd name="T5" fmla="*/ 301 h 595"/>
                  <a:gd name="T6" fmla="*/ 0 w 2073"/>
                  <a:gd name="T7" fmla="*/ 295 h 595"/>
                  <a:gd name="T8" fmla="*/ 1038 w 2073"/>
                  <a:gd name="T9" fmla="*/ 0 h 595"/>
                  <a:gd name="T10" fmla="*/ 2073 w 2073"/>
                  <a:gd name="T11" fmla="*/ 295 h 595"/>
                  <a:gd name="T12" fmla="*/ 2073 w 2073"/>
                  <a:gd name="T13" fmla="*/ 301 h 595"/>
                </a:gdLst>
                <a:ahLst/>
                <a:cxnLst>
                  <a:cxn ang="0">
                    <a:pos x="T0" y="T1"/>
                  </a:cxn>
                  <a:cxn ang="0">
                    <a:pos x="T2" y="T3"/>
                  </a:cxn>
                  <a:cxn ang="0">
                    <a:pos x="T4" y="T5"/>
                  </a:cxn>
                  <a:cxn ang="0">
                    <a:pos x="T6" y="T7"/>
                  </a:cxn>
                  <a:cxn ang="0">
                    <a:pos x="T8" y="T9"/>
                  </a:cxn>
                  <a:cxn ang="0">
                    <a:pos x="T10" y="T11"/>
                  </a:cxn>
                  <a:cxn ang="0">
                    <a:pos x="T12" y="T13"/>
                  </a:cxn>
                </a:cxnLst>
                <a:rect l="0" t="0" r="r" b="b"/>
                <a:pathLst>
                  <a:path w="2073" h="595">
                    <a:moveTo>
                      <a:pt x="2073" y="301"/>
                    </a:moveTo>
                    <a:lnTo>
                      <a:pt x="1036" y="595"/>
                    </a:lnTo>
                    <a:lnTo>
                      <a:pt x="0" y="301"/>
                    </a:lnTo>
                    <a:lnTo>
                      <a:pt x="0" y="295"/>
                    </a:lnTo>
                    <a:lnTo>
                      <a:pt x="1038" y="0"/>
                    </a:lnTo>
                    <a:lnTo>
                      <a:pt x="2073" y="295"/>
                    </a:lnTo>
                    <a:lnTo>
                      <a:pt x="2073" y="301"/>
                    </a:lnTo>
                    <a:close/>
                  </a:path>
                </a:pathLst>
              </a:custGeom>
              <a:solidFill>
                <a:schemeClr val="accent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1409" name="Group 1408"/>
            <p:cNvGrpSpPr/>
            <p:nvPr/>
          </p:nvGrpSpPr>
          <p:grpSpPr>
            <a:xfrm>
              <a:off x="12200379" y="7954770"/>
              <a:ext cx="4322051" cy="2260059"/>
              <a:chOff x="6725834" y="9135119"/>
              <a:chExt cx="4387851" cy="2294467"/>
            </a:xfrm>
          </p:grpSpPr>
          <p:sp>
            <p:nvSpPr>
              <p:cNvPr id="1430" name="Freeform 19"/>
              <p:cNvSpPr>
                <a:spLocks/>
              </p:cNvSpPr>
              <p:nvPr/>
            </p:nvSpPr>
            <p:spPr bwMode="auto">
              <a:xfrm>
                <a:off x="6725834" y="9772236"/>
                <a:ext cx="2197101" cy="1657350"/>
              </a:xfrm>
              <a:custGeom>
                <a:avLst/>
                <a:gdLst>
                  <a:gd name="T0" fmla="*/ 1038 w 1038"/>
                  <a:gd name="T1" fmla="*/ 783 h 783"/>
                  <a:gd name="T2" fmla="*/ 0 w 1038"/>
                  <a:gd name="T3" fmla="*/ 488 h 783"/>
                  <a:gd name="T4" fmla="*/ 0 w 1038"/>
                  <a:gd name="T5" fmla="*/ 0 h 783"/>
                  <a:gd name="T6" fmla="*/ 1038 w 1038"/>
                  <a:gd name="T7" fmla="*/ 294 h 783"/>
                  <a:gd name="T8" fmla="*/ 1038 w 1038"/>
                  <a:gd name="T9" fmla="*/ 783 h 783"/>
                </a:gdLst>
                <a:ahLst/>
                <a:cxnLst>
                  <a:cxn ang="0">
                    <a:pos x="T0" y="T1"/>
                  </a:cxn>
                  <a:cxn ang="0">
                    <a:pos x="T2" y="T3"/>
                  </a:cxn>
                  <a:cxn ang="0">
                    <a:pos x="T4" y="T5"/>
                  </a:cxn>
                  <a:cxn ang="0">
                    <a:pos x="T6" y="T7"/>
                  </a:cxn>
                  <a:cxn ang="0">
                    <a:pos x="T8" y="T9"/>
                  </a:cxn>
                </a:cxnLst>
                <a:rect l="0" t="0" r="r" b="b"/>
                <a:pathLst>
                  <a:path w="1038" h="783">
                    <a:moveTo>
                      <a:pt x="1038" y="783"/>
                    </a:moveTo>
                    <a:lnTo>
                      <a:pt x="0" y="488"/>
                    </a:lnTo>
                    <a:lnTo>
                      <a:pt x="0" y="0"/>
                    </a:lnTo>
                    <a:lnTo>
                      <a:pt x="1038" y="294"/>
                    </a:lnTo>
                    <a:lnTo>
                      <a:pt x="1038" y="783"/>
                    </a:lnTo>
                    <a:close/>
                  </a:path>
                </a:pathLst>
              </a:custGeom>
              <a:solidFill>
                <a:schemeClr val="accent3">
                  <a:lumMod val="50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431" name="Freeform 20"/>
              <p:cNvSpPr>
                <a:spLocks/>
              </p:cNvSpPr>
              <p:nvPr/>
            </p:nvSpPr>
            <p:spPr bwMode="auto">
              <a:xfrm>
                <a:off x="8918701" y="9772236"/>
                <a:ext cx="2194984" cy="1657350"/>
              </a:xfrm>
              <a:custGeom>
                <a:avLst/>
                <a:gdLst>
                  <a:gd name="T0" fmla="*/ 1037 w 1037"/>
                  <a:gd name="T1" fmla="*/ 488 h 783"/>
                  <a:gd name="T2" fmla="*/ 0 w 1037"/>
                  <a:gd name="T3" fmla="*/ 783 h 783"/>
                  <a:gd name="T4" fmla="*/ 0 w 1037"/>
                  <a:gd name="T5" fmla="*/ 294 h 783"/>
                  <a:gd name="T6" fmla="*/ 1037 w 1037"/>
                  <a:gd name="T7" fmla="*/ 0 h 783"/>
                  <a:gd name="T8" fmla="*/ 1037 w 1037"/>
                  <a:gd name="T9" fmla="*/ 488 h 783"/>
                </a:gdLst>
                <a:ahLst/>
                <a:cxnLst>
                  <a:cxn ang="0">
                    <a:pos x="T0" y="T1"/>
                  </a:cxn>
                  <a:cxn ang="0">
                    <a:pos x="T2" y="T3"/>
                  </a:cxn>
                  <a:cxn ang="0">
                    <a:pos x="T4" y="T5"/>
                  </a:cxn>
                  <a:cxn ang="0">
                    <a:pos x="T6" y="T7"/>
                  </a:cxn>
                  <a:cxn ang="0">
                    <a:pos x="T8" y="T9"/>
                  </a:cxn>
                </a:cxnLst>
                <a:rect l="0" t="0" r="r" b="b"/>
                <a:pathLst>
                  <a:path w="1037" h="783">
                    <a:moveTo>
                      <a:pt x="1037" y="488"/>
                    </a:moveTo>
                    <a:lnTo>
                      <a:pt x="0" y="783"/>
                    </a:lnTo>
                    <a:lnTo>
                      <a:pt x="0" y="294"/>
                    </a:lnTo>
                    <a:lnTo>
                      <a:pt x="1037" y="0"/>
                    </a:lnTo>
                    <a:lnTo>
                      <a:pt x="1037" y="488"/>
                    </a:lnTo>
                    <a:close/>
                  </a:path>
                </a:pathLst>
              </a:custGeom>
              <a:solidFill>
                <a:schemeClr val="accent3">
                  <a:lumMod val="7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432" name="Freeform 21"/>
              <p:cNvSpPr>
                <a:spLocks/>
              </p:cNvSpPr>
              <p:nvPr/>
            </p:nvSpPr>
            <p:spPr bwMode="auto">
              <a:xfrm>
                <a:off x="6725834" y="9135119"/>
                <a:ext cx="4387851" cy="1259417"/>
              </a:xfrm>
              <a:custGeom>
                <a:avLst/>
                <a:gdLst>
                  <a:gd name="T0" fmla="*/ 2073 w 2073"/>
                  <a:gd name="T1" fmla="*/ 301 h 595"/>
                  <a:gd name="T2" fmla="*/ 1036 w 2073"/>
                  <a:gd name="T3" fmla="*/ 595 h 595"/>
                  <a:gd name="T4" fmla="*/ 0 w 2073"/>
                  <a:gd name="T5" fmla="*/ 301 h 595"/>
                  <a:gd name="T6" fmla="*/ 0 w 2073"/>
                  <a:gd name="T7" fmla="*/ 295 h 595"/>
                  <a:gd name="T8" fmla="*/ 1038 w 2073"/>
                  <a:gd name="T9" fmla="*/ 0 h 595"/>
                  <a:gd name="T10" fmla="*/ 2073 w 2073"/>
                  <a:gd name="T11" fmla="*/ 295 h 595"/>
                  <a:gd name="T12" fmla="*/ 2073 w 2073"/>
                  <a:gd name="T13" fmla="*/ 301 h 595"/>
                </a:gdLst>
                <a:ahLst/>
                <a:cxnLst>
                  <a:cxn ang="0">
                    <a:pos x="T0" y="T1"/>
                  </a:cxn>
                  <a:cxn ang="0">
                    <a:pos x="T2" y="T3"/>
                  </a:cxn>
                  <a:cxn ang="0">
                    <a:pos x="T4" y="T5"/>
                  </a:cxn>
                  <a:cxn ang="0">
                    <a:pos x="T6" y="T7"/>
                  </a:cxn>
                  <a:cxn ang="0">
                    <a:pos x="T8" y="T9"/>
                  </a:cxn>
                  <a:cxn ang="0">
                    <a:pos x="T10" y="T11"/>
                  </a:cxn>
                  <a:cxn ang="0">
                    <a:pos x="T12" y="T13"/>
                  </a:cxn>
                </a:cxnLst>
                <a:rect l="0" t="0" r="r" b="b"/>
                <a:pathLst>
                  <a:path w="2073" h="595">
                    <a:moveTo>
                      <a:pt x="2073" y="301"/>
                    </a:moveTo>
                    <a:lnTo>
                      <a:pt x="1036" y="595"/>
                    </a:lnTo>
                    <a:lnTo>
                      <a:pt x="0" y="301"/>
                    </a:lnTo>
                    <a:lnTo>
                      <a:pt x="0" y="295"/>
                    </a:lnTo>
                    <a:lnTo>
                      <a:pt x="1038" y="0"/>
                    </a:lnTo>
                    <a:lnTo>
                      <a:pt x="2073" y="295"/>
                    </a:lnTo>
                    <a:lnTo>
                      <a:pt x="2073" y="301"/>
                    </a:lnTo>
                    <a:close/>
                  </a:path>
                </a:pathLst>
              </a:custGeom>
              <a:solidFill>
                <a:schemeClr val="accent3"/>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1410" name="Group 1409"/>
            <p:cNvGrpSpPr/>
            <p:nvPr/>
          </p:nvGrpSpPr>
          <p:grpSpPr>
            <a:xfrm>
              <a:off x="16522429" y="6960640"/>
              <a:ext cx="4322051" cy="2260059"/>
              <a:chOff x="6725834" y="9135119"/>
              <a:chExt cx="4387851" cy="2294467"/>
            </a:xfrm>
          </p:grpSpPr>
          <p:sp>
            <p:nvSpPr>
              <p:cNvPr id="1427" name="Freeform 19"/>
              <p:cNvSpPr>
                <a:spLocks/>
              </p:cNvSpPr>
              <p:nvPr/>
            </p:nvSpPr>
            <p:spPr bwMode="auto">
              <a:xfrm>
                <a:off x="6725834" y="9772236"/>
                <a:ext cx="2197101" cy="1657350"/>
              </a:xfrm>
              <a:custGeom>
                <a:avLst/>
                <a:gdLst>
                  <a:gd name="T0" fmla="*/ 1038 w 1038"/>
                  <a:gd name="T1" fmla="*/ 783 h 783"/>
                  <a:gd name="T2" fmla="*/ 0 w 1038"/>
                  <a:gd name="T3" fmla="*/ 488 h 783"/>
                  <a:gd name="T4" fmla="*/ 0 w 1038"/>
                  <a:gd name="T5" fmla="*/ 0 h 783"/>
                  <a:gd name="T6" fmla="*/ 1038 w 1038"/>
                  <a:gd name="T7" fmla="*/ 294 h 783"/>
                  <a:gd name="T8" fmla="*/ 1038 w 1038"/>
                  <a:gd name="T9" fmla="*/ 783 h 783"/>
                </a:gdLst>
                <a:ahLst/>
                <a:cxnLst>
                  <a:cxn ang="0">
                    <a:pos x="T0" y="T1"/>
                  </a:cxn>
                  <a:cxn ang="0">
                    <a:pos x="T2" y="T3"/>
                  </a:cxn>
                  <a:cxn ang="0">
                    <a:pos x="T4" y="T5"/>
                  </a:cxn>
                  <a:cxn ang="0">
                    <a:pos x="T6" y="T7"/>
                  </a:cxn>
                  <a:cxn ang="0">
                    <a:pos x="T8" y="T9"/>
                  </a:cxn>
                </a:cxnLst>
                <a:rect l="0" t="0" r="r" b="b"/>
                <a:pathLst>
                  <a:path w="1038" h="783">
                    <a:moveTo>
                      <a:pt x="1038" y="783"/>
                    </a:moveTo>
                    <a:lnTo>
                      <a:pt x="0" y="488"/>
                    </a:lnTo>
                    <a:lnTo>
                      <a:pt x="0" y="0"/>
                    </a:lnTo>
                    <a:lnTo>
                      <a:pt x="1038" y="294"/>
                    </a:lnTo>
                    <a:lnTo>
                      <a:pt x="1038" y="783"/>
                    </a:lnTo>
                    <a:close/>
                  </a:path>
                </a:pathLst>
              </a:custGeom>
              <a:solidFill>
                <a:schemeClr val="accent4">
                  <a:lumMod val="50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428" name="Freeform 20"/>
              <p:cNvSpPr>
                <a:spLocks/>
              </p:cNvSpPr>
              <p:nvPr/>
            </p:nvSpPr>
            <p:spPr bwMode="auto">
              <a:xfrm>
                <a:off x="8918701" y="9772236"/>
                <a:ext cx="2194984" cy="1657350"/>
              </a:xfrm>
              <a:custGeom>
                <a:avLst/>
                <a:gdLst>
                  <a:gd name="T0" fmla="*/ 1037 w 1037"/>
                  <a:gd name="T1" fmla="*/ 488 h 783"/>
                  <a:gd name="T2" fmla="*/ 0 w 1037"/>
                  <a:gd name="T3" fmla="*/ 783 h 783"/>
                  <a:gd name="T4" fmla="*/ 0 w 1037"/>
                  <a:gd name="T5" fmla="*/ 294 h 783"/>
                  <a:gd name="T6" fmla="*/ 1037 w 1037"/>
                  <a:gd name="T7" fmla="*/ 0 h 783"/>
                  <a:gd name="T8" fmla="*/ 1037 w 1037"/>
                  <a:gd name="T9" fmla="*/ 488 h 783"/>
                </a:gdLst>
                <a:ahLst/>
                <a:cxnLst>
                  <a:cxn ang="0">
                    <a:pos x="T0" y="T1"/>
                  </a:cxn>
                  <a:cxn ang="0">
                    <a:pos x="T2" y="T3"/>
                  </a:cxn>
                  <a:cxn ang="0">
                    <a:pos x="T4" y="T5"/>
                  </a:cxn>
                  <a:cxn ang="0">
                    <a:pos x="T6" y="T7"/>
                  </a:cxn>
                  <a:cxn ang="0">
                    <a:pos x="T8" y="T9"/>
                  </a:cxn>
                </a:cxnLst>
                <a:rect l="0" t="0" r="r" b="b"/>
                <a:pathLst>
                  <a:path w="1037" h="783">
                    <a:moveTo>
                      <a:pt x="1037" y="488"/>
                    </a:moveTo>
                    <a:lnTo>
                      <a:pt x="0" y="783"/>
                    </a:lnTo>
                    <a:lnTo>
                      <a:pt x="0" y="294"/>
                    </a:lnTo>
                    <a:lnTo>
                      <a:pt x="1037" y="0"/>
                    </a:lnTo>
                    <a:lnTo>
                      <a:pt x="1037" y="488"/>
                    </a:lnTo>
                    <a:close/>
                  </a:path>
                </a:pathLst>
              </a:custGeom>
              <a:solidFill>
                <a:schemeClr val="accent4">
                  <a:lumMod val="7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429" name="Freeform 21"/>
              <p:cNvSpPr>
                <a:spLocks/>
              </p:cNvSpPr>
              <p:nvPr/>
            </p:nvSpPr>
            <p:spPr bwMode="auto">
              <a:xfrm>
                <a:off x="6725834" y="9135119"/>
                <a:ext cx="4387851" cy="1259417"/>
              </a:xfrm>
              <a:custGeom>
                <a:avLst/>
                <a:gdLst>
                  <a:gd name="T0" fmla="*/ 2073 w 2073"/>
                  <a:gd name="T1" fmla="*/ 301 h 595"/>
                  <a:gd name="T2" fmla="*/ 1036 w 2073"/>
                  <a:gd name="T3" fmla="*/ 595 h 595"/>
                  <a:gd name="T4" fmla="*/ 0 w 2073"/>
                  <a:gd name="T5" fmla="*/ 301 h 595"/>
                  <a:gd name="T6" fmla="*/ 0 w 2073"/>
                  <a:gd name="T7" fmla="*/ 295 h 595"/>
                  <a:gd name="T8" fmla="*/ 1038 w 2073"/>
                  <a:gd name="T9" fmla="*/ 0 h 595"/>
                  <a:gd name="T10" fmla="*/ 2073 w 2073"/>
                  <a:gd name="T11" fmla="*/ 295 h 595"/>
                  <a:gd name="T12" fmla="*/ 2073 w 2073"/>
                  <a:gd name="T13" fmla="*/ 301 h 595"/>
                </a:gdLst>
                <a:ahLst/>
                <a:cxnLst>
                  <a:cxn ang="0">
                    <a:pos x="T0" y="T1"/>
                  </a:cxn>
                  <a:cxn ang="0">
                    <a:pos x="T2" y="T3"/>
                  </a:cxn>
                  <a:cxn ang="0">
                    <a:pos x="T4" y="T5"/>
                  </a:cxn>
                  <a:cxn ang="0">
                    <a:pos x="T6" y="T7"/>
                  </a:cxn>
                  <a:cxn ang="0">
                    <a:pos x="T8" y="T9"/>
                  </a:cxn>
                  <a:cxn ang="0">
                    <a:pos x="T10" y="T11"/>
                  </a:cxn>
                  <a:cxn ang="0">
                    <a:pos x="T12" y="T13"/>
                  </a:cxn>
                </a:cxnLst>
                <a:rect l="0" t="0" r="r" b="b"/>
                <a:pathLst>
                  <a:path w="2073" h="595">
                    <a:moveTo>
                      <a:pt x="2073" y="301"/>
                    </a:moveTo>
                    <a:lnTo>
                      <a:pt x="1036" y="595"/>
                    </a:lnTo>
                    <a:lnTo>
                      <a:pt x="0" y="301"/>
                    </a:lnTo>
                    <a:lnTo>
                      <a:pt x="0" y="295"/>
                    </a:lnTo>
                    <a:lnTo>
                      <a:pt x="1038" y="0"/>
                    </a:lnTo>
                    <a:lnTo>
                      <a:pt x="2073" y="295"/>
                    </a:lnTo>
                    <a:lnTo>
                      <a:pt x="2073" y="301"/>
                    </a:lnTo>
                    <a:close/>
                  </a:path>
                </a:pathLst>
              </a:custGeom>
              <a:solidFill>
                <a:schemeClr val="accent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sp>
          <p:nvSpPr>
            <p:cNvPr id="1411" name="Oval 1410"/>
            <p:cNvSpPr/>
            <p:nvPr/>
          </p:nvSpPr>
          <p:spPr bwMode="auto">
            <a:xfrm>
              <a:off x="4929120" y="5682109"/>
              <a:ext cx="1529720" cy="1530119"/>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defTabSz="1218984">
                <a:defRPr/>
              </a:pPr>
              <a:endParaRPr lang="en-US" dirty="0">
                <a:latin typeface="Lato Light"/>
              </a:endParaRPr>
            </a:p>
          </p:txBody>
        </p:sp>
        <p:sp>
          <p:nvSpPr>
            <p:cNvPr id="1412" name="Oval 1411"/>
            <p:cNvSpPr/>
            <p:nvPr/>
          </p:nvSpPr>
          <p:spPr bwMode="auto">
            <a:xfrm>
              <a:off x="9273451" y="4644344"/>
              <a:ext cx="1529720" cy="1530119"/>
            </a:xfrm>
            <a:prstGeom prst="ellipse">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defTabSz="1218984">
                <a:defRPr/>
              </a:pPr>
              <a:endParaRPr lang="en-US" dirty="0">
                <a:latin typeface="Lato Light"/>
              </a:endParaRPr>
            </a:p>
          </p:txBody>
        </p:sp>
        <p:sp>
          <p:nvSpPr>
            <p:cNvPr id="1413" name="Oval 1412"/>
            <p:cNvSpPr/>
            <p:nvPr/>
          </p:nvSpPr>
          <p:spPr bwMode="auto">
            <a:xfrm>
              <a:off x="13592543" y="3630172"/>
              <a:ext cx="1529720" cy="1530119"/>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defTabSz="1218984">
                <a:defRPr/>
              </a:pPr>
              <a:endParaRPr lang="en-US" dirty="0">
                <a:latin typeface="Lato Light"/>
              </a:endParaRPr>
            </a:p>
          </p:txBody>
        </p:sp>
        <p:sp>
          <p:nvSpPr>
            <p:cNvPr id="1414" name="Oval 1413"/>
            <p:cNvSpPr/>
            <p:nvPr/>
          </p:nvSpPr>
          <p:spPr bwMode="auto">
            <a:xfrm>
              <a:off x="17895272" y="2599124"/>
              <a:ext cx="1529720" cy="1530119"/>
            </a:xfrm>
            <a:prstGeom prst="ellipse">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defTabSz="1218984">
                <a:defRPr/>
              </a:pPr>
              <a:endParaRPr lang="en-US" dirty="0">
                <a:latin typeface="Lato Light"/>
              </a:endParaRPr>
            </a:p>
          </p:txBody>
        </p:sp>
        <p:grpSp>
          <p:nvGrpSpPr>
            <p:cNvPr id="1415" name="Group 1414"/>
            <p:cNvGrpSpPr/>
            <p:nvPr/>
          </p:nvGrpSpPr>
          <p:grpSpPr>
            <a:xfrm rot="16200000">
              <a:off x="4517828" y="9396928"/>
              <a:ext cx="2360646" cy="243777"/>
              <a:chOff x="2057400" y="2800350"/>
              <a:chExt cx="885242" cy="91440"/>
            </a:xfrm>
            <a:solidFill>
              <a:schemeClr val="tx1">
                <a:lumMod val="50000"/>
              </a:schemeClr>
            </a:solidFill>
          </p:grpSpPr>
          <p:sp>
            <p:nvSpPr>
              <p:cNvPr id="1425" name="Oval 1424"/>
              <p:cNvSpPr/>
              <p:nvPr/>
            </p:nvSpPr>
            <p:spPr>
              <a:xfrm rot="5400000">
                <a:off x="2057400" y="2800350"/>
                <a:ext cx="91440" cy="91440"/>
              </a:xfrm>
              <a:prstGeom prst="ellipse">
                <a:avLst/>
              </a:prstGeom>
              <a:grpFill/>
              <a:ln w="12700">
                <a:no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x-none"/>
              </a:p>
            </p:txBody>
          </p:sp>
          <p:cxnSp>
            <p:nvCxnSpPr>
              <p:cNvPr id="1426" name="Straight Connector 1425"/>
              <p:cNvCxnSpPr/>
              <p:nvPr/>
            </p:nvCxnSpPr>
            <p:spPr>
              <a:xfrm rot="5400000" flipV="1">
                <a:off x="2545741" y="2449169"/>
                <a:ext cx="0" cy="793803"/>
              </a:xfrm>
              <a:prstGeom prst="line">
                <a:avLst/>
              </a:prstGeom>
              <a:grpFill/>
              <a:ln w="12700">
                <a:solidFill>
                  <a:schemeClr val="tx1"/>
                </a:solidFill>
                <a:prstDash val="dash"/>
              </a:ln>
            </p:spPr>
            <p:style>
              <a:lnRef idx="1">
                <a:schemeClr val="accent1"/>
              </a:lnRef>
              <a:fillRef idx="0">
                <a:schemeClr val="accent1"/>
              </a:fillRef>
              <a:effectRef idx="0">
                <a:schemeClr val="accent1"/>
              </a:effectRef>
              <a:fontRef idx="minor">
                <a:schemeClr val="tx1"/>
              </a:fontRef>
            </p:style>
          </p:cxnSp>
        </p:grpSp>
        <p:grpSp>
          <p:nvGrpSpPr>
            <p:cNvPr id="1416" name="Group 1415"/>
            <p:cNvGrpSpPr/>
            <p:nvPr/>
          </p:nvGrpSpPr>
          <p:grpSpPr>
            <a:xfrm rot="16200000">
              <a:off x="8862158" y="8340788"/>
              <a:ext cx="2360646" cy="243777"/>
              <a:chOff x="2057400" y="2800350"/>
              <a:chExt cx="885242" cy="91440"/>
            </a:xfrm>
            <a:solidFill>
              <a:schemeClr val="tx1">
                <a:lumMod val="50000"/>
              </a:schemeClr>
            </a:solidFill>
          </p:grpSpPr>
          <p:sp>
            <p:nvSpPr>
              <p:cNvPr id="1423" name="Oval 1422"/>
              <p:cNvSpPr/>
              <p:nvPr/>
            </p:nvSpPr>
            <p:spPr>
              <a:xfrm rot="5400000">
                <a:off x="2057400" y="2800350"/>
                <a:ext cx="91440" cy="91440"/>
              </a:xfrm>
              <a:prstGeom prst="ellipse">
                <a:avLst/>
              </a:prstGeom>
              <a:grpFill/>
              <a:ln w="12700">
                <a:no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x-none"/>
              </a:p>
            </p:txBody>
          </p:sp>
          <p:cxnSp>
            <p:nvCxnSpPr>
              <p:cNvPr id="1424" name="Straight Connector 1423"/>
              <p:cNvCxnSpPr/>
              <p:nvPr/>
            </p:nvCxnSpPr>
            <p:spPr>
              <a:xfrm rot="5400000" flipV="1">
                <a:off x="2545741" y="2449169"/>
                <a:ext cx="0" cy="793803"/>
              </a:xfrm>
              <a:prstGeom prst="line">
                <a:avLst/>
              </a:prstGeom>
              <a:grpFill/>
              <a:ln w="12700">
                <a:solidFill>
                  <a:schemeClr val="tx1">
                    <a:lumMod val="50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1417" name="Group 1416"/>
            <p:cNvGrpSpPr/>
            <p:nvPr/>
          </p:nvGrpSpPr>
          <p:grpSpPr>
            <a:xfrm rot="16200000">
              <a:off x="13184209" y="7347981"/>
              <a:ext cx="2360646" cy="243777"/>
              <a:chOff x="2057400" y="2800350"/>
              <a:chExt cx="885242" cy="91440"/>
            </a:xfrm>
            <a:solidFill>
              <a:schemeClr val="tx1">
                <a:lumMod val="50000"/>
              </a:schemeClr>
            </a:solidFill>
          </p:grpSpPr>
          <p:sp>
            <p:nvSpPr>
              <p:cNvPr id="1421" name="Oval 1420"/>
              <p:cNvSpPr/>
              <p:nvPr/>
            </p:nvSpPr>
            <p:spPr>
              <a:xfrm rot="5400000">
                <a:off x="2057400" y="2800350"/>
                <a:ext cx="91440" cy="91440"/>
              </a:xfrm>
              <a:prstGeom prst="ellipse">
                <a:avLst/>
              </a:prstGeom>
              <a:grpFill/>
              <a:ln w="12700">
                <a:no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x-none"/>
              </a:p>
            </p:txBody>
          </p:sp>
          <p:cxnSp>
            <p:nvCxnSpPr>
              <p:cNvPr id="1422" name="Straight Connector 1421"/>
              <p:cNvCxnSpPr/>
              <p:nvPr/>
            </p:nvCxnSpPr>
            <p:spPr>
              <a:xfrm rot="5400000" flipV="1">
                <a:off x="2545741" y="2449169"/>
                <a:ext cx="0" cy="793803"/>
              </a:xfrm>
              <a:prstGeom prst="line">
                <a:avLst/>
              </a:prstGeom>
              <a:grpFill/>
              <a:ln w="12700">
                <a:solidFill>
                  <a:schemeClr val="tx1">
                    <a:lumMod val="50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1418" name="Group 1417"/>
            <p:cNvGrpSpPr/>
            <p:nvPr/>
          </p:nvGrpSpPr>
          <p:grpSpPr>
            <a:xfrm rot="16200000">
              <a:off x="17506259" y="6339026"/>
              <a:ext cx="2360646" cy="243777"/>
              <a:chOff x="2057400" y="2800350"/>
              <a:chExt cx="885242" cy="91440"/>
            </a:xfrm>
            <a:solidFill>
              <a:schemeClr val="tx1">
                <a:lumMod val="50000"/>
              </a:schemeClr>
            </a:solidFill>
          </p:grpSpPr>
          <p:sp>
            <p:nvSpPr>
              <p:cNvPr id="1419" name="Oval 1418"/>
              <p:cNvSpPr/>
              <p:nvPr/>
            </p:nvSpPr>
            <p:spPr>
              <a:xfrm rot="5400000">
                <a:off x="2057400" y="2800350"/>
                <a:ext cx="91440" cy="91440"/>
              </a:xfrm>
              <a:prstGeom prst="ellipse">
                <a:avLst/>
              </a:prstGeom>
              <a:grpFill/>
              <a:ln w="12700">
                <a:no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x-none"/>
              </a:p>
            </p:txBody>
          </p:sp>
          <p:cxnSp>
            <p:nvCxnSpPr>
              <p:cNvPr id="1420" name="Straight Connector 1419"/>
              <p:cNvCxnSpPr/>
              <p:nvPr/>
            </p:nvCxnSpPr>
            <p:spPr>
              <a:xfrm rot="5400000" flipV="1">
                <a:off x="2545741" y="2449169"/>
                <a:ext cx="0" cy="793803"/>
              </a:xfrm>
              <a:prstGeom prst="line">
                <a:avLst/>
              </a:prstGeom>
              <a:grpFill/>
              <a:ln w="12700">
                <a:solidFill>
                  <a:schemeClr val="tx1"/>
                </a:solidFill>
                <a:prstDash val="dash"/>
              </a:ln>
            </p:spPr>
            <p:style>
              <a:lnRef idx="1">
                <a:schemeClr val="accent1"/>
              </a:lnRef>
              <a:fillRef idx="0">
                <a:schemeClr val="accent1"/>
              </a:fillRef>
              <a:effectRef idx="0">
                <a:schemeClr val="accent1"/>
              </a:effectRef>
              <a:fontRef idx="minor">
                <a:schemeClr val="tx1"/>
              </a:fontRef>
            </p:style>
          </p:cxnSp>
        </p:grpSp>
      </p:grpSp>
      <p:grpSp>
        <p:nvGrpSpPr>
          <p:cNvPr id="16" name="Group 15"/>
          <p:cNvGrpSpPr/>
          <p:nvPr/>
        </p:nvGrpSpPr>
        <p:grpSpPr>
          <a:xfrm>
            <a:off x="12349901" y="7195076"/>
            <a:ext cx="4560400" cy="2367458"/>
            <a:chOff x="13454631" y="7536741"/>
            <a:chExt cx="4560400" cy="2367458"/>
          </a:xfrm>
        </p:grpSpPr>
        <p:sp>
          <p:nvSpPr>
            <p:cNvPr id="1439" name="Freeform 226"/>
            <p:cNvSpPr>
              <a:spLocks noChangeArrowheads="1"/>
            </p:cNvSpPr>
            <p:nvPr/>
          </p:nvSpPr>
          <p:spPr bwMode="auto">
            <a:xfrm>
              <a:off x="17146314" y="7680187"/>
              <a:ext cx="868717" cy="2224012"/>
            </a:xfrm>
            <a:custGeom>
              <a:avLst/>
              <a:gdLst>
                <a:gd name="T0" fmla="*/ 279 w 310"/>
                <a:gd name="T1" fmla="*/ 203 h 910"/>
                <a:gd name="T2" fmla="*/ 279 w 310"/>
                <a:gd name="T3" fmla="*/ 203 h 910"/>
                <a:gd name="T4" fmla="*/ 217 w 310"/>
                <a:gd name="T5" fmla="*/ 179 h 910"/>
                <a:gd name="T6" fmla="*/ 89 w 310"/>
                <a:gd name="T7" fmla="*/ 179 h 910"/>
                <a:gd name="T8" fmla="*/ 30 w 310"/>
                <a:gd name="T9" fmla="*/ 203 h 910"/>
                <a:gd name="T10" fmla="*/ 0 w 310"/>
                <a:gd name="T11" fmla="*/ 279 h 910"/>
                <a:gd name="T12" fmla="*/ 0 w 310"/>
                <a:gd name="T13" fmla="*/ 490 h 910"/>
                <a:gd name="T14" fmla="*/ 27 w 310"/>
                <a:gd name="T15" fmla="*/ 517 h 910"/>
                <a:gd name="T16" fmla="*/ 52 w 310"/>
                <a:gd name="T17" fmla="*/ 490 h 910"/>
                <a:gd name="T18" fmla="*/ 52 w 310"/>
                <a:gd name="T19" fmla="*/ 279 h 910"/>
                <a:gd name="T20" fmla="*/ 65 w 310"/>
                <a:gd name="T21" fmla="*/ 241 h 910"/>
                <a:gd name="T22" fmla="*/ 70 w 310"/>
                <a:gd name="T23" fmla="*/ 236 h 910"/>
                <a:gd name="T24" fmla="*/ 70 w 310"/>
                <a:gd name="T25" fmla="*/ 877 h 910"/>
                <a:gd name="T26" fmla="*/ 103 w 310"/>
                <a:gd name="T27" fmla="*/ 909 h 910"/>
                <a:gd name="T28" fmla="*/ 136 w 310"/>
                <a:gd name="T29" fmla="*/ 877 h 910"/>
                <a:gd name="T30" fmla="*/ 136 w 310"/>
                <a:gd name="T31" fmla="*/ 560 h 910"/>
                <a:gd name="T32" fmla="*/ 173 w 310"/>
                <a:gd name="T33" fmla="*/ 560 h 910"/>
                <a:gd name="T34" fmla="*/ 173 w 310"/>
                <a:gd name="T35" fmla="*/ 877 h 910"/>
                <a:gd name="T36" fmla="*/ 206 w 310"/>
                <a:gd name="T37" fmla="*/ 909 h 910"/>
                <a:gd name="T38" fmla="*/ 238 w 310"/>
                <a:gd name="T39" fmla="*/ 877 h 910"/>
                <a:gd name="T40" fmla="*/ 238 w 310"/>
                <a:gd name="T41" fmla="*/ 236 h 910"/>
                <a:gd name="T42" fmla="*/ 244 w 310"/>
                <a:gd name="T43" fmla="*/ 238 h 910"/>
                <a:gd name="T44" fmla="*/ 255 w 310"/>
                <a:gd name="T45" fmla="*/ 279 h 910"/>
                <a:gd name="T46" fmla="*/ 255 w 310"/>
                <a:gd name="T47" fmla="*/ 490 h 910"/>
                <a:gd name="T48" fmla="*/ 282 w 310"/>
                <a:gd name="T49" fmla="*/ 517 h 910"/>
                <a:gd name="T50" fmla="*/ 309 w 310"/>
                <a:gd name="T51" fmla="*/ 490 h 910"/>
                <a:gd name="T52" fmla="*/ 309 w 310"/>
                <a:gd name="T53" fmla="*/ 279 h 910"/>
                <a:gd name="T54" fmla="*/ 279 w 310"/>
                <a:gd name="T55" fmla="*/ 203 h 910"/>
                <a:gd name="T56" fmla="*/ 154 w 310"/>
                <a:gd name="T57" fmla="*/ 149 h 910"/>
                <a:gd name="T58" fmla="*/ 154 w 310"/>
                <a:gd name="T59" fmla="*/ 149 h 910"/>
                <a:gd name="T60" fmla="*/ 220 w 310"/>
                <a:gd name="T61" fmla="*/ 73 h 910"/>
                <a:gd name="T62" fmla="*/ 154 w 310"/>
                <a:gd name="T63" fmla="*/ 0 h 910"/>
                <a:gd name="T64" fmla="*/ 89 w 310"/>
                <a:gd name="T65" fmla="*/ 73 h 910"/>
                <a:gd name="T66" fmla="*/ 154 w 310"/>
                <a:gd name="T67" fmla="*/ 149 h 9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10" h="910">
                  <a:moveTo>
                    <a:pt x="279" y="203"/>
                  </a:moveTo>
                  <a:lnTo>
                    <a:pt x="279" y="203"/>
                  </a:lnTo>
                  <a:cubicBezTo>
                    <a:pt x="255" y="179"/>
                    <a:pt x="225" y="179"/>
                    <a:pt x="217" y="179"/>
                  </a:cubicBezTo>
                  <a:cubicBezTo>
                    <a:pt x="89" y="179"/>
                    <a:pt x="89" y="179"/>
                    <a:pt x="89" y="179"/>
                  </a:cubicBezTo>
                  <a:cubicBezTo>
                    <a:pt x="84" y="179"/>
                    <a:pt x="54" y="179"/>
                    <a:pt x="30" y="203"/>
                  </a:cubicBezTo>
                  <a:cubicBezTo>
                    <a:pt x="11" y="219"/>
                    <a:pt x="0" y="246"/>
                    <a:pt x="0" y="279"/>
                  </a:cubicBezTo>
                  <a:cubicBezTo>
                    <a:pt x="0" y="490"/>
                    <a:pt x="0" y="490"/>
                    <a:pt x="0" y="490"/>
                  </a:cubicBezTo>
                  <a:cubicBezTo>
                    <a:pt x="0" y="503"/>
                    <a:pt x="11" y="517"/>
                    <a:pt x="27" y="517"/>
                  </a:cubicBezTo>
                  <a:cubicBezTo>
                    <a:pt x="41" y="517"/>
                    <a:pt x="52" y="503"/>
                    <a:pt x="52" y="490"/>
                  </a:cubicBezTo>
                  <a:cubicBezTo>
                    <a:pt x="52" y="279"/>
                    <a:pt x="52" y="279"/>
                    <a:pt x="52" y="279"/>
                  </a:cubicBezTo>
                  <a:cubicBezTo>
                    <a:pt x="52" y="259"/>
                    <a:pt x="57" y="246"/>
                    <a:pt x="65" y="241"/>
                  </a:cubicBezTo>
                  <a:cubicBezTo>
                    <a:pt x="68" y="238"/>
                    <a:pt x="68" y="236"/>
                    <a:pt x="70" y="236"/>
                  </a:cubicBezTo>
                  <a:cubicBezTo>
                    <a:pt x="70" y="877"/>
                    <a:pt x="70" y="877"/>
                    <a:pt x="70" y="877"/>
                  </a:cubicBezTo>
                  <a:cubicBezTo>
                    <a:pt x="70" y="896"/>
                    <a:pt x="87" y="909"/>
                    <a:pt x="103" y="909"/>
                  </a:cubicBezTo>
                  <a:cubicBezTo>
                    <a:pt x="122" y="909"/>
                    <a:pt x="136" y="896"/>
                    <a:pt x="136" y="877"/>
                  </a:cubicBezTo>
                  <a:cubicBezTo>
                    <a:pt x="136" y="560"/>
                    <a:pt x="136" y="560"/>
                    <a:pt x="136" y="560"/>
                  </a:cubicBezTo>
                  <a:cubicBezTo>
                    <a:pt x="173" y="560"/>
                    <a:pt x="173" y="560"/>
                    <a:pt x="173" y="560"/>
                  </a:cubicBezTo>
                  <a:cubicBezTo>
                    <a:pt x="173" y="877"/>
                    <a:pt x="173" y="877"/>
                    <a:pt x="173" y="877"/>
                  </a:cubicBezTo>
                  <a:cubicBezTo>
                    <a:pt x="173" y="896"/>
                    <a:pt x="187" y="909"/>
                    <a:pt x="206" y="909"/>
                  </a:cubicBezTo>
                  <a:cubicBezTo>
                    <a:pt x="222" y="909"/>
                    <a:pt x="238" y="896"/>
                    <a:pt x="238" y="877"/>
                  </a:cubicBezTo>
                  <a:cubicBezTo>
                    <a:pt x="238" y="236"/>
                    <a:pt x="238" y="236"/>
                    <a:pt x="238" y="236"/>
                  </a:cubicBezTo>
                  <a:cubicBezTo>
                    <a:pt x="238" y="236"/>
                    <a:pt x="241" y="238"/>
                    <a:pt x="244" y="238"/>
                  </a:cubicBezTo>
                  <a:cubicBezTo>
                    <a:pt x="252" y="246"/>
                    <a:pt x="255" y="259"/>
                    <a:pt x="255" y="279"/>
                  </a:cubicBezTo>
                  <a:cubicBezTo>
                    <a:pt x="255" y="490"/>
                    <a:pt x="255" y="490"/>
                    <a:pt x="255" y="490"/>
                  </a:cubicBezTo>
                  <a:cubicBezTo>
                    <a:pt x="255" y="503"/>
                    <a:pt x="268" y="517"/>
                    <a:pt x="282" y="517"/>
                  </a:cubicBezTo>
                  <a:cubicBezTo>
                    <a:pt x="295" y="517"/>
                    <a:pt x="309" y="503"/>
                    <a:pt x="309" y="490"/>
                  </a:cubicBezTo>
                  <a:cubicBezTo>
                    <a:pt x="309" y="279"/>
                    <a:pt x="309" y="279"/>
                    <a:pt x="309" y="279"/>
                  </a:cubicBezTo>
                  <a:cubicBezTo>
                    <a:pt x="309" y="246"/>
                    <a:pt x="298" y="219"/>
                    <a:pt x="279" y="203"/>
                  </a:cubicBezTo>
                  <a:close/>
                  <a:moveTo>
                    <a:pt x="154" y="149"/>
                  </a:moveTo>
                  <a:lnTo>
                    <a:pt x="154" y="149"/>
                  </a:lnTo>
                  <a:cubicBezTo>
                    <a:pt x="190" y="149"/>
                    <a:pt x="220" y="113"/>
                    <a:pt x="220" y="73"/>
                  </a:cubicBezTo>
                  <a:cubicBezTo>
                    <a:pt x="220" y="35"/>
                    <a:pt x="190" y="0"/>
                    <a:pt x="154" y="0"/>
                  </a:cubicBezTo>
                  <a:cubicBezTo>
                    <a:pt x="119" y="0"/>
                    <a:pt x="89" y="35"/>
                    <a:pt x="89" y="73"/>
                  </a:cubicBezTo>
                  <a:cubicBezTo>
                    <a:pt x="89" y="113"/>
                    <a:pt x="119" y="149"/>
                    <a:pt x="154" y="149"/>
                  </a:cubicBezTo>
                  <a:close/>
                </a:path>
              </a:pathLst>
            </a:custGeom>
            <a:solidFill>
              <a:schemeClr val="tx1"/>
            </a:solid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243770" tIns="121885" rIns="243770" bIns="121885" anchor="ctr"/>
            <a:lstStyle/>
            <a:p>
              <a:pPr>
                <a:defRPr/>
              </a:pPr>
              <a:endParaRPr lang="en-US" dirty="0"/>
            </a:p>
          </p:txBody>
        </p:sp>
        <p:sp>
          <p:nvSpPr>
            <p:cNvPr id="1440" name="Rounded Rectangle 1439"/>
            <p:cNvSpPr/>
            <p:nvPr/>
          </p:nvSpPr>
          <p:spPr>
            <a:xfrm flipV="1">
              <a:off x="13530754" y="9475632"/>
              <a:ext cx="2644037" cy="50909"/>
            </a:xfrm>
            <a:prstGeom prst="roundRect">
              <a:avLst>
                <a:gd name="adj" fmla="val 50000"/>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a:p>
          </p:txBody>
        </p:sp>
        <p:sp>
          <p:nvSpPr>
            <p:cNvPr id="1441" name="Oval 1440"/>
            <p:cNvSpPr/>
            <p:nvPr/>
          </p:nvSpPr>
          <p:spPr>
            <a:xfrm>
              <a:off x="13530751" y="9467577"/>
              <a:ext cx="73444" cy="73464"/>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a:p>
          </p:txBody>
        </p:sp>
        <p:sp>
          <p:nvSpPr>
            <p:cNvPr id="1442" name="Oval 1441"/>
            <p:cNvSpPr/>
            <p:nvPr/>
          </p:nvSpPr>
          <p:spPr>
            <a:xfrm>
              <a:off x="16129647" y="9467577"/>
              <a:ext cx="73444" cy="73464"/>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a:p>
          </p:txBody>
        </p:sp>
        <p:sp>
          <p:nvSpPr>
            <p:cNvPr id="1443" name="Oval 1442"/>
            <p:cNvSpPr/>
            <p:nvPr/>
          </p:nvSpPr>
          <p:spPr>
            <a:xfrm>
              <a:off x="15758378" y="9467577"/>
              <a:ext cx="73444" cy="73464"/>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a:p>
          </p:txBody>
        </p:sp>
        <p:sp>
          <p:nvSpPr>
            <p:cNvPr id="1444" name="Oval 1443"/>
            <p:cNvSpPr/>
            <p:nvPr/>
          </p:nvSpPr>
          <p:spPr>
            <a:xfrm>
              <a:off x="15387107" y="9467577"/>
              <a:ext cx="73444" cy="73464"/>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a:p>
          </p:txBody>
        </p:sp>
        <p:sp>
          <p:nvSpPr>
            <p:cNvPr id="1445" name="Oval 1444"/>
            <p:cNvSpPr/>
            <p:nvPr/>
          </p:nvSpPr>
          <p:spPr>
            <a:xfrm>
              <a:off x="15015835" y="9467577"/>
              <a:ext cx="73444" cy="73464"/>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a:p>
          </p:txBody>
        </p:sp>
        <p:sp>
          <p:nvSpPr>
            <p:cNvPr id="1446" name="Oval 1445"/>
            <p:cNvSpPr/>
            <p:nvPr/>
          </p:nvSpPr>
          <p:spPr>
            <a:xfrm>
              <a:off x="14644564" y="9467577"/>
              <a:ext cx="73444" cy="73464"/>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a:p>
          </p:txBody>
        </p:sp>
        <p:sp>
          <p:nvSpPr>
            <p:cNvPr id="1447" name="Oval 1446"/>
            <p:cNvSpPr/>
            <p:nvPr/>
          </p:nvSpPr>
          <p:spPr>
            <a:xfrm>
              <a:off x="14273293" y="9467577"/>
              <a:ext cx="73444" cy="73464"/>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a:p>
          </p:txBody>
        </p:sp>
        <p:sp>
          <p:nvSpPr>
            <p:cNvPr id="1448" name="Oval 1447"/>
            <p:cNvSpPr/>
            <p:nvPr/>
          </p:nvSpPr>
          <p:spPr>
            <a:xfrm>
              <a:off x="13902022" y="9467577"/>
              <a:ext cx="73444" cy="73464"/>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a:p>
          </p:txBody>
        </p:sp>
        <p:sp>
          <p:nvSpPr>
            <p:cNvPr id="1457" name="Freeform 118"/>
            <p:cNvSpPr>
              <a:spLocks noChangeArrowheads="1"/>
            </p:cNvSpPr>
            <p:nvPr/>
          </p:nvSpPr>
          <p:spPr bwMode="auto">
            <a:xfrm rot="16200000">
              <a:off x="13327095" y="9047052"/>
              <a:ext cx="474123" cy="219051"/>
            </a:xfrm>
            <a:custGeom>
              <a:avLst/>
              <a:gdLst>
                <a:gd name="T0" fmla="*/ 0 w 1615"/>
                <a:gd name="T1" fmla="*/ 0 h 311"/>
                <a:gd name="T2" fmla="*/ 1614 w 1615"/>
                <a:gd name="T3" fmla="*/ 0 h 311"/>
                <a:gd name="T4" fmla="*/ 1614 w 1615"/>
                <a:gd name="T5" fmla="*/ 310 h 311"/>
                <a:gd name="T6" fmla="*/ 0 w 1615"/>
                <a:gd name="T7" fmla="*/ 310 h 311"/>
                <a:gd name="T8" fmla="*/ 0 w 1615"/>
                <a:gd name="T9" fmla="*/ 0 h 311"/>
              </a:gdLst>
              <a:ahLst/>
              <a:cxnLst>
                <a:cxn ang="0">
                  <a:pos x="T0" y="T1"/>
                </a:cxn>
                <a:cxn ang="0">
                  <a:pos x="T2" y="T3"/>
                </a:cxn>
                <a:cxn ang="0">
                  <a:pos x="T4" y="T5"/>
                </a:cxn>
                <a:cxn ang="0">
                  <a:pos x="T6" y="T7"/>
                </a:cxn>
                <a:cxn ang="0">
                  <a:pos x="T8" y="T9"/>
                </a:cxn>
              </a:cxnLst>
              <a:rect l="0" t="0" r="r" b="b"/>
              <a:pathLst>
                <a:path w="1615" h="311">
                  <a:moveTo>
                    <a:pt x="0" y="0"/>
                  </a:moveTo>
                  <a:lnTo>
                    <a:pt x="1614" y="0"/>
                  </a:lnTo>
                  <a:lnTo>
                    <a:pt x="1614" y="310"/>
                  </a:lnTo>
                  <a:lnTo>
                    <a:pt x="0" y="310"/>
                  </a:lnTo>
                  <a:lnTo>
                    <a:pt x="0" y="0"/>
                  </a:lnTo>
                </a:path>
              </a:pathLst>
            </a:custGeom>
            <a:solidFill>
              <a:schemeClr val="accent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dirty="0">
                <a:latin typeface="Lato Light"/>
              </a:endParaRPr>
            </a:p>
          </p:txBody>
        </p:sp>
        <p:sp>
          <p:nvSpPr>
            <p:cNvPr id="1458" name="Freeform 119"/>
            <p:cNvSpPr>
              <a:spLocks noChangeArrowheads="1"/>
            </p:cNvSpPr>
            <p:nvPr/>
          </p:nvSpPr>
          <p:spPr bwMode="auto">
            <a:xfrm rot="16200000">
              <a:off x="13640733" y="8990629"/>
              <a:ext cx="586975" cy="219050"/>
            </a:xfrm>
            <a:custGeom>
              <a:avLst/>
              <a:gdLst>
                <a:gd name="T0" fmla="*/ 0 w 2218"/>
                <a:gd name="T1" fmla="*/ 0 h 311"/>
                <a:gd name="T2" fmla="*/ 2217 w 2218"/>
                <a:gd name="T3" fmla="*/ 0 h 311"/>
                <a:gd name="T4" fmla="*/ 2217 w 2218"/>
                <a:gd name="T5" fmla="*/ 310 h 311"/>
                <a:gd name="T6" fmla="*/ 0 w 2218"/>
                <a:gd name="T7" fmla="*/ 310 h 311"/>
                <a:gd name="T8" fmla="*/ 0 w 2218"/>
                <a:gd name="T9" fmla="*/ 0 h 311"/>
              </a:gdLst>
              <a:ahLst/>
              <a:cxnLst>
                <a:cxn ang="0">
                  <a:pos x="T0" y="T1"/>
                </a:cxn>
                <a:cxn ang="0">
                  <a:pos x="T2" y="T3"/>
                </a:cxn>
                <a:cxn ang="0">
                  <a:pos x="T4" y="T5"/>
                </a:cxn>
                <a:cxn ang="0">
                  <a:pos x="T6" y="T7"/>
                </a:cxn>
                <a:cxn ang="0">
                  <a:pos x="T8" y="T9"/>
                </a:cxn>
              </a:cxnLst>
              <a:rect l="0" t="0" r="r" b="b"/>
              <a:pathLst>
                <a:path w="2218" h="311">
                  <a:moveTo>
                    <a:pt x="0" y="0"/>
                  </a:moveTo>
                  <a:lnTo>
                    <a:pt x="2217" y="0"/>
                  </a:lnTo>
                  <a:lnTo>
                    <a:pt x="2217" y="310"/>
                  </a:lnTo>
                  <a:lnTo>
                    <a:pt x="0" y="310"/>
                  </a:lnTo>
                  <a:lnTo>
                    <a:pt x="0" y="0"/>
                  </a:lnTo>
                </a:path>
              </a:pathLst>
            </a:custGeom>
            <a:solidFill>
              <a:schemeClr val="accent2"/>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dirty="0">
                <a:latin typeface="Lato Light"/>
              </a:endParaRPr>
            </a:p>
          </p:txBody>
        </p:sp>
        <p:sp>
          <p:nvSpPr>
            <p:cNvPr id="1459" name="Freeform 120"/>
            <p:cNvSpPr>
              <a:spLocks noChangeArrowheads="1"/>
            </p:cNvSpPr>
            <p:nvPr/>
          </p:nvSpPr>
          <p:spPr bwMode="auto">
            <a:xfrm rot="16200000">
              <a:off x="13922892" y="8890149"/>
              <a:ext cx="786781" cy="220207"/>
            </a:xfrm>
            <a:custGeom>
              <a:avLst/>
              <a:gdLst>
                <a:gd name="T0" fmla="*/ 0 w 1148"/>
                <a:gd name="T1" fmla="*/ 0 h 310"/>
                <a:gd name="T2" fmla="*/ 1147 w 1148"/>
                <a:gd name="T3" fmla="*/ 0 h 310"/>
                <a:gd name="T4" fmla="*/ 1147 w 1148"/>
                <a:gd name="T5" fmla="*/ 309 h 310"/>
                <a:gd name="T6" fmla="*/ 0 w 1148"/>
                <a:gd name="T7" fmla="*/ 309 h 310"/>
                <a:gd name="T8" fmla="*/ 0 w 1148"/>
                <a:gd name="T9" fmla="*/ 0 h 310"/>
              </a:gdLst>
              <a:ahLst/>
              <a:cxnLst>
                <a:cxn ang="0">
                  <a:pos x="T0" y="T1"/>
                </a:cxn>
                <a:cxn ang="0">
                  <a:pos x="T2" y="T3"/>
                </a:cxn>
                <a:cxn ang="0">
                  <a:pos x="T4" y="T5"/>
                </a:cxn>
                <a:cxn ang="0">
                  <a:pos x="T6" y="T7"/>
                </a:cxn>
                <a:cxn ang="0">
                  <a:pos x="T8" y="T9"/>
                </a:cxn>
              </a:cxnLst>
              <a:rect l="0" t="0" r="r" b="b"/>
              <a:pathLst>
                <a:path w="1148" h="310">
                  <a:moveTo>
                    <a:pt x="0" y="0"/>
                  </a:moveTo>
                  <a:lnTo>
                    <a:pt x="1147" y="0"/>
                  </a:lnTo>
                  <a:lnTo>
                    <a:pt x="1147" y="309"/>
                  </a:lnTo>
                  <a:lnTo>
                    <a:pt x="0" y="309"/>
                  </a:lnTo>
                  <a:lnTo>
                    <a:pt x="0" y="0"/>
                  </a:lnTo>
                </a:path>
              </a:pathLst>
            </a:custGeom>
            <a:solidFill>
              <a:schemeClr val="accent3"/>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dirty="0">
                <a:latin typeface="Lato Light"/>
              </a:endParaRPr>
            </a:p>
          </p:txBody>
        </p:sp>
        <p:sp>
          <p:nvSpPr>
            <p:cNvPr id="1460" name="Freeform 124"/>
            <p:cNvSpPr>
              <a:spLocks noChangeArrowheads="1"/>
            </p:cNvSpPr>
            <p:nvPr/>
          </p:nvSpPr>
          <p:spPr bwMode="auto">
            <a:xfrm rot="16200000">
              <a:off x="14227551" y="8825901"/>
              <a:ext cx="916431" cy="219048"/>
            </a:xfrm>
            <a:custGeom>
              <a:avLst/>
              <a:gdLst>
                <a:gd name="T0" fmla="*/ 0 w 1773"/>
                <a:gd name="T1" fmla="*/ 0 h 311"/>
                <a:gd name="T2" fmla="*/ 1772 w 1773"/>
                <a:gd name="T3" fmla="*/ 0 h 311"/>
                <a:gd name="T4" fmla="*/ 1772 w 1773"/>
                <a:gd name="T5" fmla="*/ 310 h 311"/>
                <a:gd name="T6" fmla="*/ 0 w 1773"/>
                <a:gd name="T7" fmla="*/ 310 h 311"/>
                <a:gd name="T8" fmla="*/ 0 w 1773"/>
                <a:gd name="T9" fmla="*/ 0 h 311"/>
              </a:gdLst>
              <a:ahLst/>
              <a:cxnLst>
                <a:cxn ang="0">
                  <a:pos x="T0" y="T1"/>
                </a:cxn>
                <a:cxn ang="0">
                  <a:pos x="T2" y="T3"/>
                </a:cxn>
                <a:cxn ang="0">
                  <a:pos x="T4" y="T5"/>
                </a:cxn>
                <a:cxn ang="0">
                  <a:pos x="T6" y="T7"/>
                </a:cxn>
                <a:cxn ang="0">
                  <a:pos x="T8" y="T9"/>
                </a:cxn>
              </a:cxnLst>
              <a:rect l="0" t="0" r="r" b="b"/>
              <a:pathLst>
                <a:path w="1773" h="311">
                  <a:moveTo>
                    <a:pt x="0" y="0"/>
                  </a:moveTo>
                  <a:lnTo>
                    <a:pt x="1772" y="0"/>
                  </a:lnTo>
                  <a:lnTo>
                    <a:pt x="1772" y="310"/>
                  </a:lnTo>
                  <a:lnTo>
                    <a:pt x="0" y="310"/>
                  </a:lnTo>
                  <a:lnTo>
                    <a:pt x="0" y="0"/>
                  </a:lnTo>
                </a:path>
              </a:pathLst>
            </a:custGeom>
            <a:solidFill>
              <a:schemeClr val="accent4"/>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dirty="0">
                <a:latin typeface="Lato Light"/>
              </a:endParaRPr>
            </a:p>
          </p:txBody>
        </p:sp>
        <p:sp>
          <p:nvSpPr>
            <p:cNvPr id="1461" name="Freeform 118"/>
            <p:cNvSpPr>
              <a:spLocks noChangeArrowheads="1"/>
            </p:cNvSpPr>
            <p:nvPr/>
          </p:nvSpPr>
          <p:spPr bwMode="auto">
            <a:xfrm rot="16200000">
              <a:off x="14506344" y="8739938"/>
              <a:ext cx="1088354" cy="219050"/>
            </a:xfrm>
            <a:custGeom>
              <a:avLst/>
              <a:gdLst>
                <a:gd name="T0" fmla="*/ 0 w 1615"/>
                <a:gd name="T1" fmla="*/ 0 h 311"/>
                <a:gd name="T2" fmla="*/ 1614 w 1615"/>
                <a:gd name="T3" fmla="*/ 0 h 311"/>
                <a:gd name="T4" fmla="*/ 1614 w 1615"/>
                <a:gd name="T5" fmla="*/ 310 h 311"/>
                <a:gd name="T6" fmla="*/ 0 w 1615"/>
                <a:gd name="T7" fmla="*/ 310 h 311"/>
                <a:gd name="T8" fmla="*/ 0 w 1615"/>
                <a:gd name="T9" fmla="*/ 0 h 311"/>
              </a:gdLst>
              <a:ahLst/>
              <a:cxnLst>
                <a:cxn ang="0">
                  <a:pos x="T0" y="T1"/>
                </a:cxn>
                <a:cxn ang="0">
                  <a:pos x="T2" y="T3"/>
                </a:cxn>
                <a:cxn ang="0">
                  <a:pos x="T4" y="T5"/>
                </a:cxn>
                <a:cxn ang="0">
                  <a:pos x="T6" y="T7"/>
                </a:cxn>
                <a:cxn ang="0">
                  <a:pos x="T8" y="T9"/>
                </a:cxn>
              </a:cxnLst>
              <a:rect l="0" t="0" r="r" b="b"/>
              <a:pathLst>
                <a:path w="1615" h="311">
                  <a:moveTo>
                    <a:pt x="0" y="0"/>
                  </a:moveTo>
                  <a:lnTo>
                    <a:pt x="1614" y="0"/>
                  </a:lnTo>
                  <a:lnTo>
                    <a:pt x="1614" y="310"/>
                  </a:lnTo>
                  <a:lnTo>
                    <a:pt x="0" y="310"/>
                  </a:lnTo>
                  <a:lnTo>
                    <a:pt x="0" y="0"/>
                  </a:lnTo>
                </a:path>
              </a:pathLst>
            </a:custGeom>
            <a:solidFill>
              <a:schemeClr val="accent5"/>
            </a:solidFill>
            <a:ln>
              <a:noFill/>
            </a:ln>
            <a:effectLst/>
            <a:extLst/>
          </p:spPr>
          <p:txBody>
            <a:bodyPr wrap="none" lIns="121853" tIns="60926" rIns="121853" bIns="60926" anchor="ctr"/>
            <a:lstStyle/>
            <a:p>
              <a:endParaRPr lang="en-US" dirty="0">
                <a:latin typeface="Lato Light"/>
              </a:endParaRPr>
            </a:p>
          </p:txBody>
        </p:sp>
        <p:sp>
          <p:nvSpPr>
            <p:cNvPr id="1462" name="Freeform 119"/>
            <p:cNvSpPr>
              <a:spLocks noChangeArrowheads="1"/>
            </p:cNvSpPr>
            <p:nvPr/>
          </p:nvSpPr>
          <p:spPr bwMode="auto">
            <a:xfrm rot="16200000">
              <a:off x="14792420" y="8655952"/>
              <a:ext cx="1256329" cy="219050"/>
            </a:xfrm>
            <a:custGeom>
              <a:avLst/>
              <a:gdLst>
                <a:gd name="T0" fmla="*/ 0 w 2218"/>
                <a:gd name="T1" fmla="*/ 0 h 311"/>
                <a:gd name="T2" fmla="*/ 2217 w 2218"/>
                <a:gd name="T3" fmla="*/ 0 h 311"/>
                <a:gd name="T4" fmla="*/ 2217 w 2218"/>
                <a:gd name="T5" fmla="*/ 310 h 311"/>
                <a:gd name="T6" fmla="*/ 0 w 2218"/>
                <a:gd name="T7" fmla="*/ 310 h 311"/>
                <a:gd name="T8" fmla="*/ 0 w 2218"/>
                <a:gd name="T9" fmla="*/ 0 h 311"/>
              </a:gdLst>
              <a:ahLst/>
              <a:cxnLst>
                <a:cxn ang="0">
                  <a:pos x="T0" y="T1"/>
                </a:cxn>
                <a:cxn ang="0">
                  <a:pos x="T2" y="T3"/>
                </a:cxn>
                <a:cxn ang="0">
                  <a:pos x="T4" y="T5"/>
                </a:cxn>
                <a:cxn ang="0">
                  <a:pos x="T6" y="T7"/>
                </a:cxn>
                <a:cxn ang="0">
                  <a:pos x="T8" y="T9"/>
                </a:cxn>
              </a:cxnLst>
              <a:rect l="0" t="0" r="r" b="b"/>
              <a:pathLst>
                <a:path w="2218" h="311">
                  <a:moveTo>
                    <a:pt x="0" y="0"/>
                  </a:moveTo>
                  <a:lnTo>
                    <a:pt x="2217" y="0"/>
                  </a:lnTo>
                  <a:lnTo>
                    <a:pt x="2217" y="310"/>
                  </a:lnTo>
                  <a:lnTo>
                    <a:pt x="0" y="310"/>
                  </a:lnTo>
                  <a:lnTo>
                    <a:pt x="0" y="0"/>
                  </a:lnTo>
                </a:path>
              </a:pathLst>
            </a:custGeom>
            <a:solidFill>
              <a:schemeClr val="accent6"/>
            </a:solidFill>
            <a:ln>
              <a:noFill/>
            </a:ln>
            <a:effectLst/>
            <a:extLst/>
          </p:spPr>
          <p:txBody>
            <a:bodyPr wrap="none" lIns="121853" tIns="60926" rIns="121853" bIns="60926" anchor="ctr"/>
            <a:lstStyle/>
            <a:p>
              <a:endParaRPr lang="en-US" dirty="0">
                <a:latin typeface="Lato Light"/>
              </a:endParaRPr>
            </a:p>
          </p:txBody>
        </p:sp>
        <p:sp>
          <p:nvSpPr>
            <p:cNvPr id="1463" name="Freeform 120"/>
            <p:cNvSpPr>
              <a:spLocks noChangeArrowheads="1"/>
            </p:cNvSpPr>
            <p:nvPr/>
          </p:nvSpPr>
          <p:spPr bwMode="auto">
            <a:xfrm rot="16200000">
              <a:off x="15011304" y="8492196"/>
              <a:ext cx="1582685" cy="220207"/>
            </a:xfrm>
            <a:custGeom>
              <a:avLst/>
              <a:gdLst>
                <a:gd name="T0" fmla="*/ 0 w 1148"/>
                <a:gd name="T1" fmla="*/ 0 h 310"/>
                <a:gd name="T2" fmla="*/ 1147 w 1148"/>
                <a:gd name="T3" fmla="*/ 0 h 310"/>
                <a:gd name="T4" fmla="*/ 1147 w 1148"/>
                <a:gd name="T5" fmla="*/ 309 h 310"/>
                <a:gd name="T6" fmla="*/ 0 w 1148"/>
                <a:gd name="T7" fmla="*/ 309 h 310"/>
                <a:gd name="T8" fmla="*/ 0 w 1148"/>
                <a:gd name="T9" fmla="*/ 0 h 310"/>
              </a:gdLst>
              <a:ahLst/>
              <a:cxnLst>
                <a:cxn ang="0">
                  <a:pos x="T0" y="T1"/>
                </a:cxn>
                <a:cxn ang="0">
                  <a:pos x="T2" y="T3"/>
                </a:cxn>
                <a:cxn ang="0">
                  <a:pos x="T4" y="T5"/>
                </a:cxn>
                <a:cxn ang="0">
                  <a:pos x="T6" y="T7"/>
                </a:cxn>
                <a:cxn ang="0">
                  <a:pos x="T8" y="T9"/>
                </a:cxn>
              </a:cxnLst>
              <a:rect l="0" t="0" r="r" b="b"/>
              <a:pathLst>
                <a:path w="1148" h="310">
                  <a:moveTo>
                    <a:pt x="0" y="0"/>
                  </a:moveTo>
                  <a:lnTo>
                    <a:pt x="1147" y="0"/>
                  </a:lnTo>
                  <a:lnTo>
                    <a:pt x="1147" y="309"/>
                  </a:lnTo>
                  <a:lnTo>
                    <a:pt x="0" y="309"/>
                  </a:lnTo>
                  <a:lnTo>
                    <a:pt x="0" y="0"/>
                  </a:lnTo>
                </a:path>
              </a:pathLst>
            </a:custGeom>
            <a:solidFill>
              <a:schemeClr val="accent1"/>
            </a:solidFill>
            <a:ln>
              <a:noFill/>
            </a:ln>
            <a:effectLst/>
            <a:extLst/>
          </p:spPr>
          <p:txBody>
            <a:bodyPr wrap="none" lIns="121853" tIns="60926" rIns="121853" bIns="60926" anchor="ctr"/>
            <a:lstStyle/>
            <a:p>
              <a:endParaRPr lang="en-US" dirty="0">
                <a:latin typeface="Lato Light"/>
              </a:endParaRPr>
            </a:p>
          </p:txBody>
        </p:sp>
        <p:sp>
          <p:nvSpPr>
            <p:cNvPr id="1464" name="Freeform 124"/>
            <p:cNvSpPr>
              <a:spLocks noChangeArrowheads="1"/>
            </p:cNvSpPr>
            <p:nvPr/>
          </p:nvSpPr>
          <p:spPr bwMode="auto">
            <a:xfrm rot="16200000">
              <a:off x="15243681" y="8355667"/>
              <a:ext cx="1856899" cy="219048"/>
            </a:xfrm>
            <a:custGeom>
              <a:avLst/>
              <a:gdLst>
                <a:gd name="T0" fmla="*/ 0 w 1773"/>
                <a:gd name="T1" fmla="*/ 0 h 311"/>
                <a:gd name="T2" fmla="*/ 1772 w 1773"/>
                <a:gd name="T3" fmla="*/ 0 h 311"/>
                <a:gd name="T4" fmla="*/ 1772 w 1773"/>
                <a:gd name="T5" fmla="*/ 310 h 311"/>
                <a:gd name="T6" fmla="*/ 0 w 1773"/>
                <a:gd name="T7" fmla="*/ 310 h 311"/>
                <a:gd name="T8" fmla="*/ 0 w 1773"/>
                <a:gd name="T9" fmla="*/ 0 h 311"/>
              </a:gdLst>
              <a:ahLst/>
              <a:cxnLst>
                <a:cxn ang="0">
                  <a:pos x="T0" y="T1"/>
                </a:cxn>
                <a:cxn ang="0">
                  <a:pos x="T2" y="T3"/>
                </a:cxn>
                <a:cxn ang="0">
                  <a:pos x="T4" y="T5"/>
                </a:cxn>
                <a:cxn ang="0">
                  <a:pos x="T6" y="T7"/>
                </a:cxn>
                <a:cxn ang="0">
                  <a:pos x="T8" y="T9"/>
                </a:cxn>
              </a:cxnLst>
              <a:rect l="0" t="0" r="r" b="b"/>
              <a:pathLst>
                <a:path w="1773" h="311">
                  <a:moveTo>
                    <a:pt x="0" y="0"/>
                  </a:moveTo>
                  <a:lnTo>
                    <a:pt x="1772" y="0"/>
                  </a:lnTo>
                  <a:lnTo>
                    <a:pt x="1772" y="310"/>
                  </a:lnTo>
                  <a:lnTo>
                    <a:pt x="0" y="310"/>
                  </a:lnTo>
                  <a:lnTo>
                    <a:pt x="0" y="0"/>
                  </a:lnTo>
                </a:path>
              </a:pathLst>
            </a:custGeom>
            <a:solidFill>
              <a:schemeClr val="accent2"/>
            </a:solidFill>
            <a:ln>
              <a:noFill/>
            </a:ln>
            <a:effectLst/>
            <a:extLst/>
          </p:spPr>
          <p:txBody>
            <a:bodyPr wrap="none" lIns="121853" tIns="60926" rIns="121853" bIns="60926" anchor="ctr"/>
            <a:lstStyle/>
            <a:p>
              <a:endParaRPr lang="en-US" dirty="0">
                <a:latin typeface="Lato Light"/>
              </a:endParaRPr>
            </a:p>
          </p:txBody>
        </p:sp>
      </p:grpSp>
      <p:grpSp>
        <p:nvGrpSpPr>
          <p:cNvPr id="1465" name="Group 1464"/>
          <p:cNvGrpSpPr/>
          <p:nvPr/>
        </p:nvGrpSpPr>
        <p:grpSpPr>
          <a:xfrm>
            <a:off x="1650383" y="11249760"/>
            <a:ext cx="6811888" cy="1424131"/>
            <a:chOff x="1620914" y="3330759"/>
            <a:chExt cx="21013905" cy="4393283"/>
          </a:xfrm>
        </p:grpSpPr>
        <p:graphicFrame>
          <p:nvGraphicFramePr>
            <p:cNvPr id="1466" name="Chart 1465"/>
            <p:cNvGraphicFramePr/>
            <p:nvPr>
              <p:extLst>
                <p:ext uri="{D42A27DB-BD31-4B8C-83A1-F6EECF244321}">
                  <p14:modId xmlns:p14="http://schemas.microsoft.com/office/powerpoint/2010/main" val="88639634"/>
                </p:ext>
              </p:extLst>
            </p:nvPr>
          </p:nvGraphicFramePr>
          <p:xfrm>
            <a:off x="1620914" y="3330759"/>
            <a:ext cx="4593751" cy="4358266"/>
          </p:xfrm>
          <a:graphic>
            <a:graphicData uri="http://schemas.openxmlformats.org/drawingml/2006/chart">
              <c:chart xmlns:c="http://schemas.openxmlformats.org/drawingml/2006/chart" xmlns:r="http://schemas.openxmlformats.org/officeDocument/2006/relationships" r:id="rId8"/>
            </a:graphicData>
          </a:graphic>
        </p:graphicFrame>
        <p:graphicFrame>
          <p:nvGraphicFramePr>
            <p:cNvPr id="1467" name="Chart 1466"/>
            <p:cNvGraphicFramePr/>
            <p:nvPr>
              <p:extLst>
                <p:ext uri="{D42A27DB-BD31-4B8C-83A1-F6EECF244321}">
                  <p14:modId xmlns:p14="http://schemas.microsoft.com/office/powerpoint/2010/main" val="1714710647"/>
                </p:ext>
              </p:extLst>
            </p:nvPr>
          </p:nvGraphicFramePr>
          <p:xfrm>
            <a:off x="7208860" y="3353039"/>
            <a:ext cx="4593751" cy="4358266"/>
          </p:xfrm>
          <a:graphic>
            <a:graphicData uri="http://schemas.openxmlformats.org/drawingml/2006/chart">
              <c:chart xmlns:c="http://schemas.openxmlformats.org/drawingml/2006/chart" xmlns:r="http://schemas.openxmlformats.org/officeDocument/2006/relationships" r:id="rId9"/>
            </a:graphicData>
          </a:graphic>
        </p:graphicFrame>
        <p:graphicFrame>
          <p:nvGraphicFramePr>
            <p:cNvPr id="1468" name="Chart 1467"/>
            <p:cNvGraphicFramePr/>
            <p:nvPr>
              <p:extLst>
                <p:ext uri="{D42A27DB-BD31-4B8C-83A1-F6EECF244321}">
                  <p14:modId xmlns:p14="http://schemas.microsoft.com/office/powerpoint/2010/main" val="1443145325"/>
                </p:ext>
              </p:extLst>
            </p:nvPr>
          </p:nvGraphicFramePr>
          <p:xfrm>
            <a:off x="12550984" y="3362621"/>
            <a:ext cx="4593751" cy="4358266"/>
          </p:xfrm>
          <a:graphic>
            <a:graphicData uri="http://schemas.openxmlformats.org/drawingml/2006/chart">
              <c:chart xmlns:c="http://schemas.openxmlformats.org/drawingml/2006/chart" xmlns:r="http://schemas.openxmlformats.org/officeDocument/2006/relationships" r:id="rId10"/>
            </a:graphicData>
          </a:graphic>
        </p:graphicFrame>
        <p:graphicFrame>
          <p:nvGraphicFramePr>
            <p:cNvPr id="1469" name="Chart 1468"/>
            <p:cNvGraphicFramePr/>
            <p:nvPr>
              <p:extLst>
                <p:ext uri="{D42A27DB-BD31-4B8C-83A1-F6EECF244321}">
                  <p14:modId xmlns:p14="http://schemas.microsoft.com/office/powerpoint/2010/main" val="1908681983"/>
                </p:ext>
              </p:extLst>
            </p:nvPr>
          </p:nvGraphicFramePr>
          <p:xfrm>
            <a:off x="18041068" y="3365776"/>
            <a:ext cx="4593751" cy="4358266"/>
          </p:xfrm>
          <a:graphic>
            <a:graphicData uri="http://schemas.openxmlformats.org/drawingml/2006/chart">
              <c:chart xmlns:c="http://schemas.openxmlformats.org/drawingml/2006/chart" xmlns:r="http://schemas.openxmlformats.org/officeDocument/2006/relationships" r:id="rId11"/>
            </a:graphicData>
          </a:graphic>
        </p:graphicFrame>
      </p:grpSp>
      <p:grpSp>
        <p:nvGrpSpPr>
          <p:cNvPr id="1470" name="Group 1469"/>
          <p:cNvGrpSpPr/>
          <p:nvPr/>
        </p:nvGrpSpPr>
        <p:grpSpPr>
          <a:xfrm>
            <a:off x="19206594" y="6675361"/>
            <a:ext cx="2139551" cy="2139551"/>
            <a:chOff x="3218720" y="4123506"/>
            <a:chExt cx="7193441" cy="7193441"/>
          </a:xfrm>
        </p:grpSpPr>
        <p:sp>
          <p:nvSpPr>
            <p:cNvPr id="1471" name="Freeform 75"/>
            <p:cNvSpPr>
              <a:spLocks/>
            </p:cNvSpPr>
            <p:nvPr/>
          </p:nvSpPr>
          <p:spPr bwMode="auto">
            <a:xfrm>
              <a:off x="3218720" y="7720227"/>
              <a:ext cx="2470250" cy="2543428"/>
            </a:xfrm>
            <a:custGeom>
              <a:avLst/>
              <a:gdLst>
                <a:gd name="T0" fmla="*/ 566 w 699"/>
                <a:gd name="T1" fmla="*/ 0 h 720"/>
                <a:gd name="T2" fmla="*/ 566 w 699"/>
                <a:gd name="T3" fmla="*/ 0 h 720"/>
                <a:gd name="T4" fmla="*/ 0 w 699"/>
                <a:gd name="T5" fmla="*/ 0 h 720"/>
                <a:gd name="T6" fmla="*/ 0 w 699"/>
                <a:gd name="T7" fmla="*/ 0 h 720"/>
                <a:gd name="T8" fmla="*/ 298 w 699"/>
                <a:gd name="T9" fmla="*/ 720 h 720"/>
                <a:gd name="T10" fmla="*/ 699 w 699"/>
                <a:gd name="T11" fmla="*/ 320 h 720"/>
                <a:gd name="T12" fmla="*/ 566 w 699"/>
                <a:gd name="T13" fmla="*/ 0 h 720"/>
              </a:gdLst>
              <a:ahLst/>
              <a:cxnLst>
                <a:cxn ang="0">
                  <a:pos x="T0" y="T1"/>
                </a:cxn>
                <a:cxn ang="0">
                  <a:pos x="T2" y="T3"/>
                </a:cxn>
                <a:cxn ang="0">
                  <a:pos x="T4" y="T5"/>
                </a:cxn>
                <a:cxn ang="0">
                  <a:pos x="T6" y="T7"/>
                </a:cxn>
                <a:cxn ang="0">
                  <a:pos x="T8" y="T9"/>
                </a:cxn>
                <a:cxn ang="0">
                  <a:pos x="T10" y="T11"/>
                </a:cxn>
                <a:cxn ang="0">
                  <a:pos x="T12" y="T13"/>
                </a:cxn>
              </a:cxnLst>
              <a:rect l="0" t="0" r="r" b="b"/>
              <a:pathLst>
                <a:path w="699" h="720">
                  <a:moveTo>
                    <a:pt x="566" y="0"/>
                  </a:moveTo>
                  <a:cubicBezTo>
                    <a:pt x="566" y="0"/>
                    <a:pt x="566" y="0"/>
                    <a:pt x="566" y="0"/>
                  </a:cubicBezTo>
                  <a:cubicBezTo>
                    <a:pt x="0" y="0"/>
                    <a:pt x="0" y="0"/>
                    <a:pt x="0" y="0"/>
                  </a:cubicBezTo>
                  <a:cubicBezTo>
                    <a:pt x="0" y="0"/>
                    <a:pt x="0" y="0"/>
                    <a:pt x="0" y="0"/>
                  </a:cubicBezTo>
                  <a:cubicBezTo>
                    <a:pt x="0" y="281"/>
                    <a:pt x="114" y="536"/>
                    <a:pt x="298" y="720"/>
                  </a:cubicBezTo>
                  <a:cubicBezTo>
                    <a:pt x="699" y="320"/>
                    <a:pt x="699" y="320"/>
                    <a:pt x="699" y="320"/>
                  </a:cubicBezTo>
                  <a:cubicBezTo>
                    <a:pt x="617" y="238"/>
                    <a:pt x="566" y="125"/>
                    <a:pt x="566" y="0"/>
                  </a:cubicBezTo>
                </a:path>
              </a:pathLst>
            </a:custGeom>
            <a:solidFill>
              <a:schemeClr val="accent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1"/>
            </a:p>
          </p:txBody>
        </p:sp>
        <p:sp>
          <p:nvSpPr>
            <p:cNvPr id="1472" name="Freeform 69"/>
            <p:cNvSpPr>
              <a:spLocks/>
            </p:cNvSpPr>
            <p:nvPr/>
          </p:nvSpPr>
          <p:spPr bwMode="auto">
            <a:xfrm>
              <a:off x="7941911" y="5176800"/>
              <a:ext cx="2470250" cy="2543428"/>
            </a:xfrm>
            <a:custGeom>
              <a:avLst/>
              <a:gdLst>
                <a:gd name="T0" fmla="*/ 133 w 699"/>
                <a:gd name="T1" fmla="*/ 720 h 720"/>
                <a:gd name="T2" fmla="*/ 699 w 699"/>
                <a:gd name="T3" fmla="*/ 720 h 720"/>
                <a:gd name="T4" fmla="*/ 401 w 699"/>
                <a:gd name="T5" fmla="*/ 0 h 720"/>
                <a:gd name="T6" fmla="*/ 0 w 699"/>
                <a:gd name="T7" fmla="*/ 401 h 720"/>
                <a:gd name="T8" fmla="*/ 133 w 699"/>
                <a:gd name="T9" fmla="*/ 720 h 720"/>
              </a:gdLst>
              <a:ahLst/>
              <a:cxnLst>
                <a:cxn ang="0">
                  <a:pos x="T0" y="T1"/>
                </a:cxn>
                <a:cxn ang="0">
                  <a:pos x="T2" y="T3"/>
                </a:cxn>
                <a:cxn ang="0">
                  <a:pos x="T4" y="T5"/>
                </a:cxn>
                <a:cxn ang="0">
                  <a:pos x="T6" y="T7"/>
                </a:cxn>
                <a:cxn ang="0">
                  <a:pos x="T8" y="T9"/>
                </a:cxn>
              </a:cxnLst>
              <a:rect l="0" t="0" r="r" b="b"/>
              <a:pathLst>
                <a:path w="699" h="720">
                  <a:moveTo>
                    <a:pt x="133" y="720"/>
                  </a:moveTo>
                  <a:cubicBezTo>
                    <a:pt x="699" y="720"/>
                    <a:pt x="699" y="720"/>
                    <a:pt x="699" y="720"/>
                  </a:cubicBezTo>
                  <a:cubicBezTo>
                    <a:pt x="699" y="439"/>
                    <a:pt x="585" y="185"/>
                    <a:pt x="401" y="0"/>
                  </a:cubicBezTo>
                  <a:cubicBezTo>
                    <a:pt x="0" y="401"/>
                    <a:pt x="0" y="401"/>
                    <a:pt x="0" y="401"/>
                  </a:cubicBezTo>
                  <a:cubicBezTo>
                    <a:pt x="82" y="483"/>
                    <a:pt x="133" y="596"/>
                    <a:pt x="133" y="720"/>
                  </a:cubicBezTo>
                </a:path>
              </a:pathLst>
            </a:custGeom>
            <a:solidFill>
              <a:schemeClr val="accent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1"/>
            </a:p>
          </p:txBody>
        </p:sp>
        <p:sp>
          <p:nvSpPr>
            <p:cNvPr id="1473" name="Freeform 70"/>
            <p:cNvSpPr>
              <a:spLocks/>
            </p:cNvSpPr>
            <p:nvPr/>
          </p:nvSpPr>
          <p:spPr bwMode="auto">
            <a:xfrm>
              <a:off x="6815441" y="8851131"/>
              <a:ext cx="2543428" cy="2465816"/>
            </a:xfrm>
            <a:custGeom>
              <a:avLst/>
              <a:gdLst>
                <a:gd name="T0" fmla="*/ 0 w 720"/>
                <a:gd name="T1" fmla="*/ 132 h 698"/>
                <a:gd name="T2" fmla="*/ 0 w 720"/>
                <a:gd name="T3" fmla="*/ 698 h 698"/>
                <a:gd name="T4" fmla="*/ 720 w 720"/>
                <a:gd name="T5" fmla="*/ 400 h 698"/>
                <a:gd name="T6" fmla="*/ 319 w 720"/>
                <a:gd name="T7" fmla="*/ 0 h 698"/>
                <a:gd name="T8" fmla="*/ 0 w 720"/>
                <a:gd name="T9" fmla="*/ 132 h 698"/>
              </a:gdLst>
              <a:ahLst/>
              <a:cxnLst>
                <a:cxn ang="0">
                  <a:pos x="T0" y="T1"/>
                </a:cxn>
                <a:cxn ang="0">
                  <a:pos x="T2" y="T3"/>
                </a:cxn>
                <a:cxn ang="0">
                  <a:pos x="T4" y="T5"/>
                </a:cxn>
                <a:cxn ang="0">
                  <a:pos x="T6" y="T7"/>
                </a:cxn>
                <a:cxn ang="0">
                  <a:pos x="T8" y="T9"/>
                </a:cxn>
              </a:cxnLst>
              <a:rect l="0" t="0" r="r" b="b"/>
              <a:pathLst>
                <a:path w="720" h="698">
                  <a:moveTo>
                    <a:pt x="0" y="132"/>
                  </a:moveTo>
                  <a:cubicBezTo>
                    <a:pt x="0" y="698"/>
                    <a:pt x="0" y="698"/>
                    <a:pt x="0" y="698"/>
                  </a:cubicBezTo>
                  <a:cubicBezTo>
                    <a:pt x="281" y="698"/>
                    <a:pt x="536" y="584"/>
                    <a:pt x="720" y="400"/>
                  </a:cubicBezTo>
                  <a:cubicBezTo>
                    <a:pt x="319" y="0"/>
                    <a:pt x="319" y="0"/>
                    <a:pt x="319" y="0"/>
                  </a:cubicBezTo>
                  <a:cubicBezTo>
                    <a:pt x="238" y="82"/>
                    <a:pt x="125" y="132"/>
                    <a:pt x="0" y="132"/>
                  </a:cubicBezTo>
                </a:path>
              </a:pathLst>
            </a:custGeom>
            <a:solidFill>
              <a:schemeClr val="accent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1"/>
            </a:p>
          </p:txBody>
        </p:sp>
        <p:sp>
          <p:nvSpPr>
            <p:cNvPr id="1474" name="Freeform 71"/>
            <p:cNvSpPr>
              <a:spLocks/>
            </p:cNvSpPr>
            <p:nvPr/>
          </p:nvSpPr>
          <p:spPr bwMode="auto">
            <a:xfrm>
              <a:off x="6815441" y="4123506"/>
              <a:ext cx="2543428" cy="2470250"/>
            </a:xfrm>
            <a:custGeom>
              <a:avLst/>
              <a:gdLst>
                <a:gd name="T0" fmla="*/ 319 w 720"/>
                <a:gd name="T1" fmla="*/ 699 h 699"/>
                <a:gd name="T2" fmla="*/ 720 w 720"/>
                <a:gd name="T3" fmla="*/ 298 h 699"/>
                <a:gd name="T4" fmla="*/ 0 w 720"/>
                <a:gd name="T5" fmla="*/ 0 h 699"/>
                <a:gd name="T6" fmla="*/ 0 w 720"/>
                <a:gd name="T7" fmla="*/ 567 h 699"/>
                <a:gd name="T8" fmla="*/ 319 w 720"/>
                <a:gd name="T9" fmla="*/ 699 h 699"/>
              </a:gdLst>
              <a:ahLst/>
              <a:cxnLst>
                <a:cxn ang="0">
                  <a:pos x="T0" y="T1"/>
                </a:cxn>
                <a:cxn ang="0">
                  <a:pos x="T2" y="T3"/>
                </a:cxn>
                <a:cxn ang="0">
                  <a:pos x="T4" y="T5"/>
                </a:cxn>
                <a:cxn ang="0">
                  <a:pos x="T6" y="T7"/>
                </a:cxn>
                <a:cxn ang="0">
                  <a:pos x="T8" y="T9"/>
                </a:cxn>
              </a:cxnLst>
              <a:rect l="0" t="0" r="r" b="b"/>
              <a:pathLst>
                <a:path w="720" h="699">
                  <a:moveTo>
                    <a:pt x="319" y="699"/>
                  </a:moveTo>
                  <a:cubicBezTo>
                    <a:pt x="720" y="298"/>
                    <a:pt x="720" y="298"/>
                    <a:pt x="720" y="298"/>
                  </a:cubicBezTo>
                  <a:cubicBezTo>
                    <a:pt x="536" y="114"/>
                    <a:pt x="281" y="0"/>
                    <a:pt x="0" y="0"/>
                  </a:cubicBezTo>
                  <a:cubicBezTo>
                    <a:pt x="0" y="567"/>
                    <a:pt x="0" y="567"/>
                    <a:pt x="0" y="567"/>
                  </a:cubicBezTo>
                  <a:cubicBezTo>
                    <a:pt x="125" y="567"/>
                    <a:pt x="238" y="617"/>
                    <a:pt x="319" y="699"/>
                  </a:cubicBezTo>
                </a:path>
              </a:pathLst>
            </a:custGeom>
            <a:solidFill>
              <a:schemeClr val="accent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1"/>
            </a:p>
          </p:txBody>
        </p:sp>
        <p:sp>
          <p:nvSpPr>
            <p:cNvPr id="1475" name="Freeform 72"/>
            <p:cNvSpPr>
              <a:spLocks/>
            </p:cNvSpPr>
            <p:nvPr/>
          </p:nvSpPr>
          <p:spPr bwMode="auto">
            <a:xfrm>
              <a:off x="7941911" y="7720227"/>
              <a:ext cx="2470250" cy="2543428"/>
            </a:xfrm>
            <a:custGeom>
              <a:avLst/>
              <a:gdLst>
                <a:gd name="T0" fmla="*/ 699 w 699"/>
                <a:gd name="T1" fmla="*/ 0 h 720"/>
                <a:gd name="T2" fmla="*/ 699 w 699"/>
                <a:gd name="T3" fmla="*/ 0 h 720"/>
                <a:gd name="T4" fmla="*/ 133 w 699"/>
                <a:gd name="T5" fmla="*/ 0 h 720"/>
                <a:gd name="T6" fmla="*/ 133 w 699"/>
                <a:gd name="T7" fmla="*/ 0 h 720"/>
                <a:gd name="T8" fmla="*/ 0 w 699"/>
                <a:gd name="T9" fmla="*/ 320 h 720"/>
                <a:gd name="T10" fmla="*/ 401 w 699"/>
                <a:gd name="T11" fmla="*/ 720 h 720"/>
                <a:gd name="T12" fmla="*/ 699 w 699"/>
                <a:gd name="T13" fmla="*/ 0 h 720"/>
              </a:gdLst>
              <a:ahLst/>
              <a:cxnLst>
                <a:cxn ang="0">
                  <a:pos x="T0" y="T1"/>
                </a:cxn>
                <a:cxn ang="0">
                  <a:pos x="T2" y="T3"/>
                </a:cxn>
                <a:cxn ang="0">
                  <a:pos x="T4" y="T5"/>
                </a:cxn>
                <a:cxn ang="0">
                  <a:pos x="T6" y="T7"/>
                </a:cxn>
                <a:cxn ang="0">
                  <a:pos x="T8" y="T9"/>
                </a:cxn>
                <a:cxn ang="0">
                  <a:pos x="T10" y="T11"/>
                </a:cxn>
                <a:cxn ang="0">
                  <a:pos x="T12" y="T13"/>
                </a:cxn>
              </a:cxnLst>
              <a:rect l="0" t="0" r="r" b="b"/>
              <a:pathLst>
                <a:path w="699" h="720">
                  <a:moveTo>
                    <a:pt x="699" y="0"/>
                  </a:moveTo>
                  <a:cubicBezTo>
                    <a:pt x="699" y="0"/>
                    <a:pt x="699" y="0"/>
                    <a:pt x="699" y="0"/>
                  </a:cubicBezTo>
                  <a:cubicBezTo>
                    <a:pt x="133" y="0"/>
                    <a:pt x="133" y="0"/>
                    <a:pt x="133" y="0"/>
                  </a:cubicBezTo>
                  <a:cubicBezTo>
                    <a:pt x="133" y="0"/>
                    <a:pt x="133" y="0"/>
                    <a:pt x="133" y="0"/>
                  </a:cubicBezTo>
                  <a:cubicBezTo>
                    <a:pt x="133" y="125"/>
                    <a:pt x="82" y="238"/>
                    <a:pt x="0" y="320"/>
                  </a:cubicBezTo>
                  <a:cubicBezTo>
                    <a:pt x="401" y="720"/>
                    <a:pt x="401" y="720"/>
                    <a:pt x="401" y="720"/>
                  </a:cubicBezTo>
                  <a:cubicBezTo>
                    <a:pt x="585" y="536"/>
                    <a:pt x="699" y="281"/>
                    <a:pt x="699" y="0"/>
                  </a:cubicBezTo>
                </a:path>
              </a:pathLst>
            </a:custGeom>
            <a:solidFill>
              <a:schemeClr val="accent6"/>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1"/>
            </a:p>
          </p:txBody>
        </p:sp>
        <p:sp>
          <p:nvSpPr>
            <p:cNvPr id="1476" name="Freeform 73"/>
            <p:cNvSpPr>
              <a:spLocks/>
            </p:cNvSpPr>
            <p:nvPr/>
          </p:nvSpPr>
          <p:spPr bwMode="auto">
            <a:xfrm>
              <a:off x="4272014" y="8851131"/>
              <a:ext cx="2543428" cy="2465816"/>
            </a:xfrm>
            <a:custGeom>
              <a:avLst/>
              <a:gdLst>
                <a:gd name="T0" fmla="*/ 720 w 720"/>
                <a:gd name="T1" fmla="*/ 132 h 698"/>
                <a:gd name="T2" fmla="*/ 401 w 720"/>
                <a:gd name="T3" fmla="*/ 0 h 698"/>
                <a:gd name="T4" fmla="*/ 0 w 720"/>
                <a:gd name="T5" fmla="*/ 400 h 698"/>
                <a:gd name="T6" fmla="*/ 720 w 720"/>
                <a:gd name="T7" fmla="*/ 698 h 698"/>
                <a:gd name="T8" fmla="*/ 720 w 720"/>
                <a:gd name="T9" fmla="*/ 698 h 698"/>
                <a:gd name="T10" fmla="*/ 720 w 720"/>
                <a:gd name="T11" fmla="*/ 132 h 698"/>
                <a:gd name="T12" fmla="*/ 720 w 720"/>
                <a:gd name="T13" fmla="*/ 132 h 698"/>
              </a:gdLst>
              <a:ahLst/>
              <a:cxnLst>
                <a:cxn ang="0">
                  <a:pos x="T0" y="T1"/>
                </a:cxn>
                <a:cxn ang="0">
                  <a:pos x="T2" y="T3"/>
                </a:cxn>
                <a:cxn ang="0">
                  <a:pos x="T4" y="T5"/>
                </a:cxn>
                <a:cxn ang="0">
                  <a:pos x="T6" y="T7"/>
                </a:cxn>
                <a:cxn ang="0">
                  <a:pos x="T8" y="T9"/>
                </a:cxn>
                <a:cxn ang="0">
                  <a:pos x="T10" y="T11"/>
                </a:cxn>
                <a:cxn ang="0">
                  <a:pos x="T12" y="T13"/>
                </a:cxn>
              </a:cxnLst>
              <a:rect l="0" t="0" r="r" b="b"/>
              <a:pathLst>
                <a:path w="720" h="698">
                  <a:moveTo>
                    <a:pt x="720" y="132"/>
                  </a:moveTo>
                  <a:cubicBezTo>
                    <a:pt x="595" y="132"/>
                    <a:pt x="482" y="82"/>
                    <a:pt x="401" y="0"/>
                  </a:cubicBezTo>
                  <a:cubicBezTo>
                    <a:pt x="0" y="400"/>
                    <a:pt x="0" y="400"/>
                    <a:pt x="0" y="400"/>
                  </a:cubicBezTo>
                  <a:cubicBezTo>
                    <a:pt x="184" y="584"/>
                    <a:pt x="439" y="698"/>
                    <a:pt x="720" y="698"/>
                  </a:cubicBezTo>
                  <a:cubicBezTo>
                    <a:pt x="720" y="698"/>
                    <a:pt x="720" y="698"/>
                    <a:pt x="720" y="698"/>
                  </a:cubicBezTo>
                  <a:cubicBezTo>
                    <a:pt x="720" y="132"/>
                    <a:pt x="720" y="132"/>
                    <a:pt x="720" y="132"/>
                  </a:cubicBezTo>
                  <a:cubicBezTo>
                    <a:pt x="720" y="132"/>
                    <a:pt x="720" y="132"/>
                    <a:pt x="720" y="132"/>
                  </a:cubicBezTo>
                </a:path>
              </a:pathLst>
            </a:cu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1"/>
            </a:p>
          </p:txBody>
        </p:sp>
        <p:sp>
          <p:nvSpPr>
            <p:cNvPr id="1477" name="Freeform 74"/>
            <p:cNvSpPr>
              <a:spLocks/>
            </p:cNvSpPr>
            <p:nvPr/>
          </p:nvSpPr>
          <p:spPr bwMode="auto">
            <a:xfrm>
              <a:off x="4272014" y="4123506"/>
              <a:ext cx="2543428" cy="2470250"/>
            </a:xfrm>
            <a:custGeom>
              <a:avLst/>
              <a:gdLst>
                <a:gd name="T0" fmla="*/ 720 w 720"/>
                <a:gd name="T1" fmla="*/ 567 h 699"/>
                <a:gd name="T2" fmla="*/ 720 w 720"/>
                <a:gd name="T3" fmla="*/ 567 h 699"/>
                <a:gd name="T4" fmla="*/ 720 w 720"/>
                <a:gd name="T5" fmla="*/ 0 h 699"/>
                <a:gd name="T6" fmla="*/ 720 w 720"/>
                <a:gd name="T7" fmla="*/ 0 h 699"/>
                <a:gd name="T8" fmla="*/ 0 w 720"/>
                <a:gd name="T9" fmla="*/ 298 h 699"/>
                <a:gd name="T10" fmla="*/ 401 w 720"/>
                <a:gd name="T11" fmla="*/ 699 h 699"/>
                <a:gd name="T12" fmla="*/ 720 w 720"/>
                <a:gd name="T13" fmla="*/ 567 h 699"/>
              </a:gdLst>
              <a:ahLst/>
              <a:cxnLst>
                <a:cxn ang="0">
                  <a:pos x="T0" y="T1"/>
                </a:cxn>
                <a:cxn ang="0">
                  <a:pos x="T2" y="T3"/>
                </a:cxn>
                <a:cxn ang="0">
                  <a:pos x="T4" y="T5"/>
                </a:cxn>
                <a:cxn ang="0">
                  <a:pos x="T6" y="T7"/>
                </a:cxn>
                <a:cxn ang="0">
                  <a:pos x="T8" y="T9"/>
                </a:cxn>
                <a:cxn ang="0">
                  <a:pos x="T10" y="T11"/>
                </a:cxn>
                <a:cxn ang="0">
                  <a:pos x="T12" y="T13"/>
                </a:cxn>
              </a:cxnLst>
              <a:rect l="0" t="0" r="r" b="b"/>
              <a:pathLst>
                <a:path w="720" h="699">
                  <a:moveTo>
                    <a:pt x="720" y="567"/>
                  </a:moveTo>
                  <a:cubicBezTo>
                    <a:pt x="720" y="567"/>
                    <a:pt x="720" y="567"/>
                    <a:pt x="720" y="567"/>
                  </a:cubicBezTo>
                  <a:cubicBezTo>
                    <a:pt x="720" y="0"/>
                    <a:pt x="720" y="0"/>
                    <a:pt x="720" y="0"/>
                  </a:cubicBezTo>
                  <a:cubicBezTo>
                    <a:pt x="720" y="0"/>
                    <a:pt x="720" y="0"/>
                    <a:pt x="720" y="0"/>
                  </a:cubicBezTo>
                  <a:cubicBezTo>
                    <a:pt x="439" y="0"/>
                    <a:pt x="184" y="114"/>
                    <a:pt x="0" y="298"/>
                  </a:cubicBezTo>
                  <a:cubicBezTo>
                    <a:pt x="401" y="699"/>
                    <a:pt x="401" y="699"/>
                    <a:pt x="401" y="699"/>
                  </a:cubicBezTo>
                  <a:cubicBezTo>
                    <a:pt x="482" y="617"/>
                    <a:pt x="595" y="567"/>
                    <a:pt x="720" y="567"/>
                  </a:cubicBezTo>
                </a:path>
              </a:pathLst>
            </a:custGeom>
            <a:solidFill>
              <a:schemeClr val="accent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1"/>
            </a:p>
          </p:txBody>
        </p:sp>
        <p:sp>
          <p:nvSpPr>
            <p:cNvPr id="1478" name="Freeform 76"/>
            <p:cNvSpPr>
              <a:spLocks/>
            </p:cNvSpPr>
            <p:nvPr/>
          </p:nvSpPr>
          <p:spPr bwMode="auto">
            <a:xfrm>
              <a:off x="3218720" y="5176800"/>
              <a:ext cx="2470250" cy="2543428"/>
            </a:xfrm>
            <a:custGeom>
              <a:avLst/>
              <a:gdLst>
                <a:gd name="T0" fmla="*/ 699 w 699"/>
                <a:gd name="T1" fmla="*/ 401 h 720"/>
                <a:gd name="T2" fmla="*/ 298 w 699"/>
                <a:gd name="T3" fmla="*/ 0 h 720"/>
                <a:gd name="T4" fmla="*/ 0 w 699"/>
                <a:gd name="T5" fmla="*/ 720 h 720"/>
                <a:gd name="T6" fmla="*/ 566 w 699"/>
                <a:gd name="T7" fmla="*/ 720 h 720"/>
                <a:gd name="T8" fmla="*/ 699 w 699"/>
                <a:gd name="T9" fmla="*/ 401 h 720"/>
              </a:gdLst>
              <a:ahLst/>
              <a:cxnLst>
                <a:cxn ang="0">
                  <a:pos x="T0" y="T1"/>
                </a:cxn>
                <a:cxn ang="0">
                  <a:pos x="T2" y="T3"/>
                </a:cxn>
                <a:cxn ang="0">
                  <a:pos x="T4" y="T5"/>
                </a:cxn>
                <a:cxn ang="0">
                  <a:pos x="T6" y="T7"/>
                </a:cxn>
                <a:cxn ang="0">
                  <a:pos x="T8" y="T9"/>
                </a:cxn>
              </a:cxnLst>
              <a:rect l="0" t="0" r="r" b="b"/>
              <a:pathLst>
                <a:path w="699" h="720">
                  <a:moveTo>
                    <a:pt x="699" y="401"/>
                  </a:moveTo>
                  <a:cubicBezTo>
                    <a:pt x="298" y="0"/>
                    <a:pt x="298" y="0"/>
                    <a:pt x="298" y="0"/>
                  </a:cubicBezTo>
                  <a:cubicBezTo>
                    <a:pt x="114" y="185"/>
                    <a:pt x="0" y="439"/>
                    <a:pt x="0" y="720"/>
                  </a:cubicBezTo>
                  <a:cubicBezTo>
                    <a:pt x="566" y="720"/>
                    <a:pt x="566" y="720"/>
                    <a:pt x="566" y="720"/>
                  </a:cubicBezTo>
                  <a:cubicBezTo>
                    <a:pt x="566" y="596"/>
                    <a:pt x="617" y="483"/>
                    <a:pt x="699" y="401"/>
                  </a:cubicBezTo>
                </a:path>
              </a:pathLst>
            </a:custGeom>
            <a:solidFill>
              <a:schemeClr val="accent6"/>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1"/>
            </a:p>
          </p:txBody>
        </p:sp>
      </p:grpSp>
    </p:spTree>
    <p:extLst>
      <p:ext uri="{BB962C8B-B14F-4D97-AF65-F5344CB8AC3E}">
        <p14:creationId xmlns:p14="http://schemas.microsoft.com/office/powerpoint/2010/main" val="1540846267"/>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75" name="Group 374"/>
          <p:cNvGrpSpPr/>
          <p:nvPr/>
        </p:nvGrpSpPr>
        <p:grpSpPr>
          <a:xfrm>
            <a:off x="709462" y="478043"/>
            <a:ext cx="5781602" cy="4059256"/>
            <a:chOff x="6669721" y="2966968"/>
            <a:chExt cx="11048101" cy="7756859"/>
          </a:xfrm>
        </p:grpSpPr>
        <p:sp>
          <p:nvSpPr>
            <p:cNvPr id="376" name="Freeform 258"/>
            <p:cNvSpPr>
              <a:spLocks noChangeArrowheads="1"/>
            </p:cNvSpPr>
            <p:nvPr/>
          </p:nvSpPr>
          <p:spPr bwMode="auto">
            <a:xfrm>
              <a:off x="7872357" y="7351821"/>
              <a:ext cx="637361" cy="1423743"/>
            </a:xfrm>
            <a:custGeom>
              <a:avLst/>
              <a:gdLst>
                <a:gd name="T0" fmla="*/ 40 w 829"/>
                <a:gd name="T1" fmla="*/ 1845 h 1846"/>
                <a:gd name="T2" fmla="*/ 6 w 829"/>
                <a:gd name="T3" fmla="*/ 1805 h 1846"/>
                <a:gd name="T4" fmla="*/ 57 w 829"/>
                <a:gd name="T5" fmla="*/ 1742 h 1846"/>
                <a:gd name="T6" fmla="*/ 74 w 829"/>
                <a:gd name="T7" fmla="*/ 1823 h 1846"/>
                <a:gd name="T8" fmla="*/ 86 w 829"/>
                <a:gd name="T9" fmla="*/ 1680 h 1846"/>
                <a:gd name="T10" fmla="*/ 74 w 829"/>
                <a:gd name="T11" fmla="*/ 1680 h 1846"/>
                <a:gd name="T12" fmla="*/ 57 w 829"/>
                <a:gd name="T13" fmla="*/ 1600 h 1846"/>
                <a:gd name="T14" fmla="*/ 126 w 829"/>
                <a:gd name="T15" fmla="*/ 1623 h 1846"/>
                <a:gd name="T16" fmla="*/ 86 w 829"/>
                <a:gd name="T17" fmla="*/ 1680 h 1846"/>
                <a:gd name="T18" fmla="*/ 131 w 829"/>
                <a:gd name="T19" fmla="*/ 1514 h 1846"/>
                <a:gd name="T20" fmla="*/ 97 w 829"/>
                <a:gd name="T21" fmla="*/ 1468 h 1846"/>
                <a:gd name="T22" fmla="*/ 148 w 829"/>
                <a:gd name="T23" fmla="*/ 1411 h 1846"/>
                <a:gd name="T24" fmla="*/ 166 w 829"/>
                <a:gd name="T25" fmla="*/ 1491 h 1846"/>
                <a:gd name="T26" fmla="*/ 183 w 829"/>
                <a:gd name="T27" fmla="*/ 1348 h 1846"/>
                <a:gd name="T28" fmla="*/ 171 w 829"/>
                <a:gd name="T29" fmla="*/ 1348 h 1846"/>
                <a:gd name="T30" fmla="*/ 160 w 829"/>
                <a:gd name="T31" fmla="*/ 1268 h 1846"/>
                <a:gd name="T32" fmla="*/ 229 w 829"/>
                <a:gd name="T33" fmla="*/ 1291 h 1846"/>
                <a:gd name="T34" fmla="*/ 183 w 829"/>
                <a:gd name="T35" fmla="*/ 1348 h 1846"/>
                <a:gd name="T36" fmla="*/ 240 w 829"/>
                <a:gd name="T37" fmla="*/ 1188 h 1846"/>
                <a:gd name="T38" fmla="*/ 206 w 829"/>
                <a:gd name="T39" fmla="*/ 1137 h 1846"/>
                <a:gd name="T40" fmla="*/ 263 w 829"/>
                <a:gd name="T41" fmla="*/ 1085 h 1846"/>
                <a:gd name="T42" fmla="*/ 274 w 829"/>
                <a:gd name="T43" fmla="*/ 1165 h 1846"/>
                <a:gd name="T44" fmla="*/ 297 w 829"/>
                <a:gd name="T45" fmla="*/ 1023 h 1846"/>
                <a:gd name="T46" fmla="*/ 286 w 829"/>
                <a:gd name="T47" fmla="*/ 1023 h 1846"/>
                <a:gd name="T48" fmla="*/ 280 w 829"/>
                <a:gd name="T49" fmla="*/ 943 h 1846"/>
                <a:gd name="T50" fmla="*/ 343 w 829"/>
                <a:gd name="T51" fmla="*/ 971 h 1846"/>
                <a:gd name="T52" fmla="*/ 297 w 829"/>
                <a:gd name="T53" fmla="*/ 1023 h 1846"/>
                <a:gd name="T54" fmla="*/ 366 w 829"/>
                <a:gd name="T55" fmla="*/ 868 h 1846"/>
                <a:gd name="T56" fmla="*/ 331 w 829"/>
                <a:gd name="T57" fmla="*/ 817 h 1846"/>
                <a:gd name="T58" fmla="*/ 394 w 829"/>
                <a:gd name="T59" fmla="*/ 766 h 1846"/>
                <a:gd name="T60" fmla="*/ 400 w 829"/>
                <a:gd name="T61" fmla="*/ 846 h 1846"/>
                <a:gd name="T62" fmla="*/ 440 w 829"/>
                <a:gd name="T63" fmla="*/ 708 h 1846"/>
                <a:gd name="T64" fmla="*/ 423 w 829"/>
                <a:gd name="T65" fmla="*/ 708 h 1846"/>
                <a:gd name="T66" fmla="*/ 423 w 829"/>
                <a:gd name="T67" fmla="*/ 628 h 1846"/>
                <a:gd name="T68" fmla="*/ 486 w 829"/>
                <a:gd name="T69" fmla="*/ 657 h 1846"/>
                <a:gd name="T70" fmla="*/ 440 w 829"/>
                <a:gd name="T71" fmla="*/ 708 h 1846"/>
                <a:gd name="T72" fmla="*/ 514 w 829"/>
                <a:gd name="T73" fmla="*/ 554 h 1846"/>
                <a:gd name="T74" fmla="*/ 480 w 829"/>
                <a:gd name="T75" fmla="*/ 503 h 1846"/>
                <a:gd name="T76" fmla="*/ 543 w 829"/>
                <a:gd name="T77" fmla="*/ 457 h 1846"/>
                <a:gd name="T78" fmla="*/ 543 w 829"/>
                <a:gd name="T79" fmla="*/ 537 h 1846"/>
                <a:gd name="T80" fmla="*/ 594 w 829"/>
                <a:gd name="T81" fmla="*/ 400 h 1846"/>
                <a:gd name="T82" fmla="*/ 577 w 829"/>
                <a:gd name="T83" fmla="*/ 400 h 1846"/>
                <a:gd name="T84" fmla="*/ 577 w 829"/>
                <a:gd name="T85" fmla="*/ 320 h 1846"/>
                <a:gd name="T86" fmla="*/ 640 w 829"/>
                <a:gd name="T87" fmla="*/ 354 h 1846"/>
                <a:gd name="T88" fmla="*/ 594 w 829"/>
                <a:gd name="T89" fmla="*/ 400 h 1846"/>
                <a:gd name="T90" fmla="*/ 680 w 829"/>
                <a:gd name="T91" fmla="*/ 251 h 1846"/>
                <a:gd name="T92" fmla="*/ 646 w 829"/>
                <a:gd name="T93" fmla="*/ 200 h 1846"/>
                <a:gd name="T94" fmla="*/ 714 w 829"/>
                <a:gd name="T95" fmla="*/ 154 h 1846"/>
                <a:gd name="T96" fmla="*/ 708 w 829"/>
                <a:gd name="T97" fmla="*/ 234 h 1846"/>
                <a:gd name="T98" fmla="*/ 765 w 829"/>
                <a:gd name="T99" fmla="*/ 103 h 1846"/>
                <a:gd name="T100" fmla="*/ 748 w 829"/>
                <a:gd name="T101" fmla="*/ 97 h 1846"/>
                <a:gd name="T102" fmla="*/ 754 w 829"/>
                <a:gd name="T103" fmla="*/ 23 h 1846"/>
                <a:gd name="T104" fmla="*/ 817 w 829"/>
                <a:gd name="T105" fmla="*/ 57 h 1846"/>
                <a:gd name="T106" fmla="*/ 765 w 829"/>
                <a:gd name="T107" fmla="*/ 103 h 18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29" h="1846">
                  <a:moveTo>
                    <a:pt x="40" y="1845"/>
                  </a:moveTo>
                  <a:lnTo>
                    <a:pt x="40" y="1845"/>
                  </a:lnTo>
                  <a:lnTo>
                    <a:pt x="34" y="1845"/>
                  </a:lnTo>
                  <a:cubicBezTo>
                    <a:pt x="17" y="1840"/>
                    <a:pt x="0" y="1823"/>
                    <a:pt x="6" y="1805"/>
                  </a:cubicBezTo>
                  <a:cubicBezTo>
                    <a:pt x="17" y="1771"/>
                    <a:pt x="17" y="1771"/>
                    <a:pt x="17" y="1771"/>
                  </a:cubicBezTo>
                  <a:cubicBezTo>
                    <a:pt x="17" y="1748"/>
                    <a:pt x="40" y="1737"/>
                    <a:pt x="57" y="1742"/>
                  </a:cubicBezTo>
                  <a:cubicBezTo>
                    <a:pt x="74" y="1748"/>
                    <a:pt x="86" y="1765"/>
                    <a:pt x="86" y="1788"/>
                  </a:cubicBezTo>
                  <a:cubicBezTo>
                    <a:pt x="74" y="1823"/>
                    <a:pt x="74" y="1823"/>
                    <a:pt x="74" y="1823"/>
                  </a:cubicBezTo>
                  <a:cubicBezTo>
                    <a:pt x="74" y="1834"/>
                    <a:pt x="57" y="1845"/>
                    <a:pt x="40" y="1845"/>
                  </a:cubicBezTo>
                  <a:close/>
                  <a:moveTo>
                    <a:pt x="86" y="1680"/>
                  </a:moveTo>
                  <a:lnTo>
                    <a:pt x="86" y="1680"/>
                  </a:lnTo>
                  <a:cubicBezTo>
                    <a:pt x="80" y="1680"/>
                    <a:pt x="80" y="1680"/>
                    <a:pt x="74" y="1680"/>
                  </a:cubicBezTo>
                  <a:cubicBezTo>
                    <a:pt x="57" y="1674"/>
                    <a:pt x="46" y="1657"/>
                    <a:pt x="51" y="1634"/>
                  </a:cubicBezTo>
                  <a:cubicBezTo>
                    <a:pt x="57" y="1600"/>
                    <a:pt x="57" y="1600"/>
                    <a:pt x="57" y="1600"/>
                  </a:cubicBezTo>
                  <a:cubicBezTo>
                    <a:pt x="63" y="1582"/>
                    <a:pt x="80" y="1571"/>
                    <a:pt x="103" y="1577"/>
                  </a:cubicBezTo>
                  <a:cubicBezTo>
                    <a:pt x="120" y="1582"/>
                    <a:pt x="131" y="1600"/>
                    <a:pt x="126" y="1623"/>
                  </a:cubicBezTo>
                  <a:cubicBezTo>
                    <a:pt x="120" y="1651"/>
                    <a:pt x="120" y="1651"/>
                    <a:pt x="120" y="1651"/>
                  </a:cubicBezTo>
                  <a:cubicBezTo>
                    <a:pt x="114" y="1668"/>
                    <a:pt x="97" y="1680"/>
                    <a:pt x="86" y="1680"/>
                  </a:cubicBezTo>
                  <a:close/>
                  <a:moveTo>
                    <a:pt x="131" y="1514"/>
                  </a:moveTo>
                  <a:lnTo>
                    <a:pt x="131" y="1514"/>
                  </a:lnTo>
                  <a:cubicBezTo>
                    <a:pt x="126" y="1514"/>
                    <a:pt x="126" y="1514"/>
                    <a:pt x="120" y="1514"/>
                  </a:cubicBezTo>
                  <a:cubicBezTo>
                    <a:pt x="103" y="1508"/>
                    <a:pt x="91" y="1485"/>
                    <a:pt x="97" y="1468"/>
                  </a:cubicBezTo>
                  <a:cubicBezTo>
                    <a:pt x="108" y="1434"/>
                    <a:pt x="108" y="1434"/>
                    <a:pt x="108" y="1434"/>
                  </a:cubicBezTo>
                  <a:cubicBezTo>
                    <a:pt x="114" y="1417"/>
                    <a:pt x="131" y="1405"/>
                    <a:pt x="148" y="1411"/>
                  </a:cubicBezTo>
                  <a:cubicBezTo>
                    <a:pt x="171" y="1417"/>
                    <a:pt x="177" y="1440"/>
                    <a:pt x="171" y="1457"/>
                  </a:cubicBezTo>
                  <a:cubicBezTo>
                    <a:pt x="166" y="1491"/>
                    <a:pt x="166" y="1491"/>
                    <a:pt x="166" y="1491"/>
                  </a:cubicBezTo>
                  <a:cubicBezTo>
                    <a:pt x="160" y="1503"/>
                    <a:pt x="143" y="1514"/>
                    <a:pt x="131" y="1514"/>
                  </a:cubicBezTo>
                  <a:close/>
                  <a:moveTo>
                    <a:pt x="183" y="1348"/>
                  </a:moveTo>
                  <a:lnTo>
                    <a:pt x="183" y="1348"/>
                  </a:lnTo>
                  <a:cubicBezTo>
                    <a:pt x="177" y="1348"/>
                    <a:pt x="171" y="1348"/>
                    <a:pt x="171" y="1348"/>
                  </a:cubicBezTo>
                  <a:cubicBezTo>
                    <a:pt x="154" y="1343"/>
                    <a:pt x="143" y="1320"/>
                    <a:pt x="148" y="1303"/>
                  </a:cubicBezTo>
                  <a:cubicBezTo>
                    <a:pt x="160" y="1268"/>
                    <a:pt x="160" y="1268"/>
                    <a:pt x="160" y="1268"/>
                  </a:cubicBezTo>
                  <a:cubicBezTo>
                    <a:pt x="166" y="1251"/>
                    <a:pt x="183" y="1240"/>
                    <a:pt x="206" y="1245"/>
                  </a:cubicBezTo>
                  <a:cubicBezTo>
                    <a:pt x="223" y="1251"/>
                    <a:pt x="234" y="1274"/>
                    <a:pt x="229" y="1291"/>
                  </a:cubicBezTo>
                  <a:cubicBezTo>
                    <a:pt x="217" y="1325"/>
                    <a:pt x="217" y="1325"/>
                    <a:pt x="217" y="1325"/>
                  </a:cubicBezTo>
                  <a:cubicBezTo>
                    <a:pt x="211" y="1343"/>
                    <a:pt x="194" y="1348"/>
                    <a:pt x="183" y="1348"/>
                  </a:cubicBezTo>
                  <a:close/>
                  <a:moveTo>
                    <a:pt x="240" y="1188"/>
                  </a:moveTo>
                  <a:lnTo>
                    <a:pt x="240" y="1188"/>
                  </a:lnTo>
                  <a:cubicBezTo>
                    <a:pt x="234" y="1188"/>
                    <a:pt x="229" y="1188"/>
                    <a:pt x="229" y="1183"/>
                  </a:cubicBezTo>
                  <a:cubicBezTo>
                    <a:pt x="206" y="1177"/>
                    <a:pt x="200" y="1160"/>
                    <a:pt x="206" y="1137"/>
                  </a:cubicBezTo>
                  <a:cubicBezTo>
                    <a:pt x="217" y="1108"/>
                    <a:pt x="217" y="1108"/>
                    <a:pt x="217" y="1108"/>
                  </a:cubicBezTo>
                  <a:cubicBezTo>
                    <a:pt x="223" y="1085"/>
                    <a:pt x="246" y="1080"/>
                    <a:pt x="263" y="1085"/>
                  </a:cubicBezTo>
                  <a:cubicBezTo>
                    <a:pt x="280" y="1091"/>
                    <a:pt x="291" y="1114"/>
                    <a:pt x="286" y="1131"/>
                  </a:cubicBezTo>
                  <a:cubicBezTo>
                    <a:pt x="274" y="1165"/>
                    <a:pt x="274" y="1165"/>
                    <a:pt x="274" y="1165"/>
                  </a:cubicBezTo>
                  <a:cubicBezTo>
                    <a:pt x="268" y="1177"/>
                    <a:pt x="251" y="1188"/>
                    <a:pt x="240" y="1188"/>
                  </a:cubicBezTo>
                  <a:close/>
                  <a:moveTo>
                    <a:pt x="297" y="1023"/>
                  </a:moveTo>
                  <a:lnTo>
                    <a:pt x="297" y="1023"/>
                  </a:lnTo>
                  <a:cubicBezTo>
                    <a:pt x="297" y="1023"/>
                    <a:pt x="291" y="1023"/>
                    <a:pt x="286" y="1023"/>
                  </a:cubicBezTo>
                  <a:cubicBezTo>
                    <a:pt x="268" y="1017"/>
                    <a:pt x="257" y="994"/>
                    <a:pt x="268" y="977"/>
                  </a:cubicBezTo>
                  <a:cubicBezTo>
                    <a:pt x="280" y="943"/>
                    <a:pt x="280" y="943"/>
                    <a:pt x="280" y="943"/>
                  </a:cubicBezTo>
                  <a:cubicBezTo>
                    <a:pt x="286" y="925"/>
                    <a:pt x="308" y="920"/>
                    <a:pt x="326" y="925"/>
                  </a:cubicBezTo>
                  <a:cubicBezTo>
                    <a:pt x="343" y="931"/>
                    <a:pt x="354" y="954"/>
                    <a:pt x="343" y="971"/>
                  </a:cubicBezTo>
                  <a:cubicBezTo>
                    <a:pt x="331" y="1006"/>
                    <a:pt x="331" y="1006"/>
                    <a:pt x="331" y="1006"/>
                  </a:cubicBezTo>
                  <a:cubicBezTo>
                    <a:pt x="326" y="1017"/>
                    <a:pt x="314" y="1023"/>
                    <a:pt x="297" y="1023"/>
                  </a:cubicBezTo>
                  <a:close/>
                  <a:moveTo>
                    <a:pt x="366" y="868"/>
                  </a:moveTo>
                  <a:lnTo>
                    <a:pt x="366" y="868"/>
                  </a:lnTo>
                  <a:cubicBezTo>
                    <a:pt x="360" y="868"/>
                    <a:pt x="354" y="863"/>
                    <a:pt x="354" y="863"/>
                  </a:cubicBezTo>
                  <a:cubicBezTo>
                    <a:pt x="331" y="857"/>
                    <a:pt x="326" y="834"/>
                    <a:pt x="331" y="817"/>
                  </a:cubicBezTo>
                  <a:cubicBezTo>
                    <a:pt x="348" y="783"/>
                    <a:pt x="348" y="783"/>
                    <a:pt x="348" y="783"/>
                  </a:cubicBezTo>
                  <a:cubicBezTo>
                    <a:pt x="354" y="766"/>
                    <a:pt x="377" y="760"/>
                    <a:pt x="394" y="766"/>
                  </a:cubicBezTo>
                  <a:cubicBezTo>
                    <a:pt x="411" y="777"/>
                    <a:pt x="423" y="794"/>
                    <a:pt x="411" y="811"/>
                  </a:cubicBezTo>
                  <a:cubicBezTo>
                    <a:pt x="400" y="846"/>
                    <a:pt x="400" y="846"/>
                    <a:pt x="400" y="846"/>
                  </a:cubicBezTo>
                  <a:cubicBezTo>
                    <a:pt x="394" y="857"/>
                    <a:pt x="377" y="868"/>
                    <a:pt x="366" y="868"/>
                  </a:cubicBezTo>
                  <a:close/>
                  <a:moveTo>
                    <a:pt x="440" y="708"/>
                  </a:moveTo>
                  <a:lnTo>
                    <a:pt x="440" y="708"/>
                  </a:lnTo>
                  <a:cubicBezTo>
                    <a:pt x="434" y="708"/>
                    <a:pt x="428" y="708"/>
                    <a:pt x="423" y="708"/>
                  </a:cubicBezTo>
                  <a:cubicBezTo>
                    <a:pt x="406" y="697"/>
                    <a:pt x="394" y="674"/>
                    <a:pt x="406" y="657"/>
                  </a:cubicBezTo>
                  <a:cubicBezTo>
                    <a:pt x="423" y="628"/>
                    <a:pt x="423" y="628"/>
                    <a:pt x="423" y="628"/>
                  </a:cubicBezTo>
                  <a:cubicBezTo>
                    <a:pt x="428" y="611"/>
                    <a:pt x="451" y="600"/>
                    <a:pt x="468" y="611"/>
                  </a:cubicBezTo>
                  <a:cubicBezTo>
                    <a:pt x="486" y="617"/>
                    <a:pt x="491" y="640"/>
                    <a:pt x="486" y="657"/>
                  </a:cubicBezTo>
                  <a:cubicBezTo>
                    <a:pt x="468" y="691"/>
                    <a:pt x="468" y="691"/>
                    <a:pt x="468" y="691"/>
                  </a:cubicBezTo>
                  <a:cubicBezTo>
                    <a:pt x="463" y="703"/>
                    <a:pt x="451" y="708"/>
                    <a:pt x="440" y="708"/>
                  </a:cubicBezTo>
                  <a:close/>
                  <a:moveTo>
                    <a:pt x="514" y="554"/>
                  </a:moveTo>
                  <a:lnTo>
                    <a:pt x="514" y="554"/>
                  </a:lnTo>
                  <a:cubicBezTo>
                    <a:pt x="508" y="554"/>
                    <a:pt x="503" y="554"/>
                    <a:pt x="497" y="549"/>
                  </a:cubicBezTo>
                  <a:cubicBezTo>
                    <a:pt x="480" y="543"/>
                    <a:pt x="474" y="520"/>
                    <a:pt x="480" y="503"/>
                  </a:cubicBezTo>
                  <a:cubicBezTo>
                    <a:pt x="497" y="474"/>
                    <a:pt x="497" y="474"/>
                    <a:pt x="497" y="474"/>
                  </a:cubicBezTo>
                  <a:cubicBezTo>
                    <a:pt x="508" y="457"/>
                    <a:pt x="526" y="446"/>
                    <a:pt x="543" y="457"/>
                  </a:cubicBezTo>
                  <a:cubicBezTo>
                    <a:pt x="560" y="463"/>
                    <a:pt x="571" y="486"/>
                    <a:pt x="560" y="503"/>
                  </a:cubicBezTo>
                  <a:cubicBezTo>
                    <a:pt x="543" y="537"/>
                    <a:pt x="543" y="537"/>
                    <a:pt x="543" y="537"/>
                  </a:cubicBezTo>
                  <a:cubicBezTo>
                    <a:pt x="537" y="549"/>
                    <a:pt x="526" y="554"/>
                    <a:pt x="514" y="554"/>
                  </a:cubicBezTo>
                  <a:close/>
                  <a:moveTo>
                    <a:pt x="594" y="400"/>
                  </a:moveTo>
                  <a:lnTo>
                    <a:pt x="594" y="400"/>
                  </a:lnTo>
                  <a:cubicBezTo>
                    <a:pt x="588" y="400"/>
                    <a:pt x="583" y="400"/>
                    <a:pt x="577" y="400"/>
                  </a:cubicBezTo>
                  <a:cubicBezTo>
                    <a:pt x="560" y="389"/>
                    <a:pt x="554" y="366"/>
                    <a:pt x="560" y="349"/>
                  </a:cubicBezTo>
                  <a:cubicBezTo>
                    <a:pt x="577" y="320"/>
                    <a:pt x="577" y="320"/>
                    <a:pt x="577" y="320"/>
                  </a:cubicBezTo>
                  <a:cubicBezTo>
                    <a:pt x="588" y="303"/>
                    <a:pt x="611" y="297"/>
                    <a:pt x="628" y="303"/>
                  </a:cubicBezTo>
                  <a:cubicBezTo>
                    <a:pt x="646" y="314"/>
                    <a:pt x="651" y="337"/>
                    <a:pt x="640" y="354"/>
                  </a:cubicBezTo>
                  <a:cubicBezTo>
                    <a:pt x="623" y="383"/>
                    <a:pt x="623" y="383"/>
                    <a:pt x="623" y="383"/>
                  </a:cubicBezTo>
                  <a:cubicBezTo>
                    <a:pt x="617" y="394"/>
                    <a:pt x="606" y="400"/>
                    <a:pt x="594" y="400"/>
                  </a:cubicBezTo>
                  <a:close/>
                  <a:moveTo>
                    <a:pt x="680" y="251"/>
                  </a:moveTo>
                  <a:lnTo>
                    <a:pt x="680" y="251"/>
                  </a:lnTo>
                  <a:cubicBezTo>
                    <a:pt x="674" y="251"/>
                    <a:pt x="668" y="251"/>
                    <a:pt x="663" y="246"/>
                  </a:cubicBezTo>
                  <a:cubicBezTo>
                    <a:pt x="646" y="234"/>
                    <a:pt x="640" y="217"/>
                    <a:pt x="646" y="200"/>
                  </a:cubicBezTo>
                  <a:cubicBezTo>
                    <a:pt x="663" y="166"/>
                    <a:pt x="663" y="166"/>
                    <a:pt x="663" y="166"/>
                  </a:cubicBezTo>
                  <a:cubicBezTo>
                    <a:pt x="674" y="154"/>
                    <a:pt x="697" y="149"/>
                    <a:pt x="714" y="154"/>
                  </a:cubicBezTo>
                  <a:cubicBezTo>
                    <a:pt x="731" y="166"/>
                    <a:pt x="737" y="189"/>
                    <a:pt x="725" y="206"/>
                  </a:cubicBezTo>
                  <a:cubicBezTo>
                    <a:pt x="708" y="234"/>
                    <a:pt x="708" y="234"/>
                    <a:pt x="708" y="234"/>
                  </a:cubicBezTo>
                  <a:cubicBezTo>
                    <a:pt x="703" y="246"/>
                    <a:pt x="691" y="251"/>
                    <a:pt x="680" y="251"/>
                  </a:cubicBezTo>
                  <a:close/>
                  <a:moveTo>
                    <a:pt x="765" y="103"/>
                  </a:moveTo>
                  <a:lnTo>
                    <a:pt x="765" y="103"/>
                  </a:lnTo>
                  <a:cubicBezTo>
                    <a:pt x="760" y="103"/>
                    <a:pt x="754" y="103"/>
                    <a:pt x="748" y="97"/>
                  </a:cubicBezTo>
                  <a:cubicBezTo>
                    <a:pt x="731" y="86"/>
                    <a:pt x="725" y="69"/>
                    <a:pt x="737" y="51"/>
                  </a:cubicBezTo>
                  <a:cubicBezTo>
                    <a:pt x="754" y="23"/>
                    <a:pt x="754" y="23"/>
                    <a:pt x="754" y="23"/>
                  </a:cubicBezTo>
                  <a:cubicBezTo>
                    <a:pt x="765" y="6"/>
                    <a:pt x="788" y="0"/>
                    <a:pt x="805" y="11"/>
                  </a:cubicBezTo>
                  <a:cubicBezTo>
                    <a:pt x="823" y="23"/>
                    <a:pt x="828" y="40"/>
                    <a:pt x="817" y="57"/>
                  </a:cubicBezTo>
                  <a:cubicBezTo>
                    <a:pt x="800" y="86"/>
                    <a:pt x="800" y="86"/>
                    <a:pt x="800" y="86"/>
                  </a:cubicBezTo>
                  <a:cubicBezTo>
                    <a:pt x="788" y="97"/>
                    <a:pt x="777" y="103"/>
                    <a:pt x="765" y="103"/>
                  </a:cubicBezTo>
                  <a:close/>
                </a:path>
              </a:pathLst>
            </a:custGeom>
            <a:solidFill>
              <a:schemeClr val="accent3"/>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377" name="Freeform 261"/>
            <p:cNvSpPr>
              <a:spLocks noChangeArrowheads="1"/>
            </p:cNvSpPr>
            <p:nvPr/>
          </p:nvSpPr>
          <p:spPr bwMode="auto">
            <a:xfrm>
              <a:off x="9828750" y="5393322"/>
              <a:ext cx="1462183" cy="636939"/>
            </a:xfrm>
            <a:custGeom>
              <a:avLst/>
              <a:gdLst>
                <a:gd name="T0" fmla="*/ 40 w 1897"/>
                <a:gd name="T1" fmla="*/ 828 h 829"/>
                <a:gd name="T2" fmla="*/ 23 w 1897"/>
                <a:gd name="T3" fmla="*/ 759 h 829"/>
                <a:gd name="T4" fmla="*/ 97 w 1897"/>
                <a:gd name="T5" fmla="*/ 754 h 829"/>
                <a:gd name="T6" fmla="*/ 57 w 1897"/>
                <a:gd name="T7" fmla="*/ 822 h 829"/>
                <a:gd name="T8" fmla="*/ 188 w 1897"/>
                <a:gd name="T9" fmla="*/ 736 h 829"/>
                <a:gd name="T10" fmla="*/ 160 w 1897"/>
                <a:gd name="T11" fmla="*/ 719 h 829"/>
                <a:gd name="T12" fmla="*/ 200 w 1897"/>
                <a:gd name="T13" fmla="*/ 651 h 829"/>
                <a:gd name="T14" fmla="*/ 240 w 1897"/>
                <a:gd name="T15" fmla="*/ 714 h 829"/>
                <a:gd name="T16" fmla="*/ 188 w 1897"/>
                <a:gd name="T17" fmla="*/ 736 h 829"/>
                <a:gd name="T18" fmla="*/ 342 w 1897"/>
                <a:gd name="T19" fmla="*/ 645 h 829"/>
                <a:gd name="T20" fmla="*/ 325 w 1897"/>
                <a:gd name="T21" fmla="*/ 582 h 829"/>
                <a:gd name="T22" fmla="*/ 405 w 1897"/>
                <a:gd name="T23" fmla="*/ 576 h 829"/>
                <a:gd name="T24" fmla="*/ 360 w 1897"/>
                <a:gd name="T25" fmla="*/ 645 h 829"/>
                <a:gd name="T26" fmla="*/ 497 w 1897"/>
                <a:gd name="T27" fmla="*/ 565 h 829"/>
                <a:gd name="T28" fmla="*/ 468 w 1897"/>
                <a:gd name="T29" fmla="*/ 548 h 829"/>
                <a:gd name="T30" fmla="*/ 514 w 1897"/>
                <a:gd name="T31" fmla="*/ 479 h 829"/>
                <a:gd name="T32" fmla="*/ 548 w 1897"/>
                <a:gd name="T33" fmla="*/ 542 h 829"/>
                <a:gd name="T34" fmla="*/ 497 w 1897"/>
                <a:gd name="T35" fmla="*/ 565 h 829"/>
                <a:gd name="T36" fmla="*/ 657 w 1897"/>
                <a:gd name="T37" fmla="*/ 485 h 829"/>
                <a:gd name="T38" fmla="*/ 640 w 1897"/>
                <a:gd name="T39" fmla="*/ 417 h 829"/>
                <a:gd name="T40" fmla="*/ 720 w 1897"/>
                <a:gd name="T41" fmla="*/ 422 h 829"/>
                <a:gd name="T42" fmla="*/ 674 w 1897"/>
                <a:gd name="T43" fmla="*/ 485 h 829"/>
                <a:gd name="T44" fmla="*/ 817 w 1897"/>
                <a:gd name="T45" fmla="*/ 411 h 829"/>
                <a:gd name="T46" fmla="*/ 783 w 1897"/>
                <a:gd name="T47" fmla="*/ 394 h 829"/>
                <a:gd name="T48" fmla="*/ 834 w 1897"/>
                <a:gd name="T49" fmla="*/ 331 h 829"/>
                <a:gd name="T50" fmla="*/ 862 w 1897"/>
                <a:gd name="T51" fmla="*/ 394 h 829"/>
                <a:gd name="T52" fmla="*/ 817 w 1897"/>
                <a:gd name="T53" fmla="*/ 411 h 829"/>
                <a:gd name="T54" fmla="*/ 982 w 1897"/>
                <a:gd name="T55" fmla="*/ 348 h 829"/>
                <a:gd name="T56" fmla="*/ 965 w 1897"/>
                <a:gd name="T57" fmla="*/ 279 h 829"/>
                <a:gd name="T58" fmla="*/ 1045 w 1897"/>
                <a:gd name="T59" fmla="*/ 285 h 829"/>
                <a:gd name="T60" fmla="*/ 994 w 1897"/>
                <a:gd name="T61" fmla="*/ 342 h 829"/>
                <a:gd name="T62" fmla="*/ 1142 w 1897"/>
                <a:gd name="T63" fmla="*/ 279 h 829"/>
                <a:gd name="T64" fmla="*/ 1114 w 1897"/>
                <a:gd name="T65" fmla="*/ 257 h 829"/>
                <a:gd name="T66" fmla="*/ 1165 w 1897"/>
                <a:gd name="T67" fmla="*/ 200 h 829"/>
                <a:gd name="T68" fmla="*/ 1188 w 1897"/>
                <a:gd name="T69" fmla="*/ 268 h 829"/>
                <a:gd name="T70" fmla="*/ 1142 w 1897"/>
                <a:gd name="T71" fmla="*/ 279 h 829"/>
                <a:gd name="T72" fmla="*/ 1314 w 1897"/>
                <a:gd name="T73" fmla="*/ 222 h 829"/>
                <a:gd name="T74" fmla="*/ 1302 w 1897"/>
                <a:gd name="T75" fmla="*/ 154 h 829"/>
                <a:gd name="T76" fmla="*/ 1377 w 1897"/>
                <a:gd name="T77" fmla="*/ 165 h 829"/>
                <a:gd name="T78" fmla="*/ 1319 w 1897"/>
                <a:gd name="T79" fmla="*/ 222 h 829"/>
                <a:gd name="T80" fmla="*/ 1479 w 1897"/>
                <a:gd name="T81" fmla="*/ 171 h 829"/>
                <a:gd name="T82" fmla="*/ 1445 w 1897"/>
                <a:gd name="T83" fmla="*/ 148 h 829"/>
                <a:gd name="T84" fmla="*/ 1502 w 1897"/>
                <a:gd name="T85" fmla="*/ 91 h 829"/>
                <a:gd name="T86" fmla="*/ 1525 w 1897"/>
                <a:gd name="T87" fmla="*/ 159 h 829"/>
                <a:gd name="T88" fmla="*/ 1479 w 1897"/>
                <a:gd name="T89" fmla="*/ 171 h 829"/>
                <a:gd name="T90" fmla="*/ 1651 w 1897"/>
                <a:gd name="T91" fmla="*/ 125 h 829"/>
                <a:gd name="T92" fmla="*/ 1639 w 1897"/>
                <a:gd name="T93" fmla="*/ 51 h 829"/>
                <a:gd name="T94" fmla="*/ 1719 w 1897"/>
                <a:gd name="T95" fmla="*/ 68 h 829"/>
                <a:gd name="T96" fmla="*/ 1657 w 1897"/>
                <a:gd name="T97" fmla="*/ 125 h 829"/>
                <a:gd name="T98" fmla="*/ 1822 w 1897"/>
                <a:gd name="T99" fmla="*/ 79 h 829"/>
                <a:gd name="T100" fmla="*/ 1788 w 1897"/>
                <a:gd name="T101" fmla="*/ 51 h 829"/>
                <a:gd name="T102" fmla="*/ 1845 w 1897"/>
                <a:gd name="T103" fmla="*/ 5 h 829"/>
                <a:gd name="T104" fmla="*/ 1862 w 1897"/>
                <a:gd name="T105" fmla="*/ 74 h 829"/>
                <a:gd name="T106" fmla="*/ 1822 w 1897"/>
                <a:gd name="T107" fmla="*/ 79 h 8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897" h="829">
                  <a:moveTo>
                    <a:pt x="40" y="828"/>
                  </a:moveTo>
                  <a:lnTo>
                    <a:pt x="40" y="828"/>
                  </a:lnTo>
                  <a:cubicBezTo>
                    <a:pt x="28" y="828"/>
                    <a:pt x="17" y="822"/>
                    <a:pt x="11" y="811"/>
                  </a:cubicBezTo>
                  <a:cubicBezTo>
                    <a:pt x="0" y="794"/>
                    <a:pt x="6" y="771"/>
                    <a:pt x="23" y="759"/>
                  </a:cubicBezTo>
                  <a:cubicBezTo>
                    <a:pt x="51" y="742"/>
                    <a:pt x="51" y="742"/>
                    <a:pt x="51" y="742"/>
                  </a:cubicBezTo>
                  <a:cubicBezTo>
                    <a:pt x="68" y="731"/>
                    <a:pt x="91" y="736"/>
                    <a:pt x="97" y="754"/>
                  </a:cubicBezTo>
                  <a:cubicBezTo>
                    <a:pt x="108" y="771"/>
                    <a:pt x="103" y="794"/>
                    <a:pt x="85" y="805"/>
                  </a:cubicBezTo>
                  <a:cubicBezTo>
                    <a:pt x="57" y="822"/>
                    <a:pt x="57" y="822"/>
                    <a:pt x="57" y="822"/>
                  </a:cubicBezTo>
                  <a:cubicBezTo>
                    <a:pt x="51" y="828"/>
                    <a:pt x="45" y="828"/>
                    <a:pt x="40" y="828"/>
                  </a:cubicBezTo>
                  <a:close/>
                  <a:moveTo>
                    <a:pt x="188" y="736"/>
                  </a:moveTo>
                  <a:lnTo>
                    <a:pt x="188" y="736"/>
                  </a:lnTo>
                  <a:cubicBezTo>
                    <a:pt x="177" y="736"/>
                    <a:pt x="166" y="731"/>
                    <a:pt x="160" y="719"/>
                  </a:cubicBezTo>
                  <a:cubicBezTo>
                    <a:pt x="148" y="702"/>
                    <a:pt x="154" y="679"/>
                    <a:pt x="171" y="668"/>
                  </a:cubicBezTo>
                  <a:cubicBezTo>
                    <a:pt x="200" y="651"/>
                    <a:pt x="200" y="651"/>
                    <a:pt x="200" y="651"/>
                  </a:cubicBezTo>
                  <a:cubicBezTo>
                    <a:pt x="217" y="639"/>
                    <a:pt x="240" y="645"/>
                    <a:pt x="251" y="662"/>
                  </a:cubicBezTo>
                  <a:cubicBezTo>
                    <a:pt x="263" y="679"/>
                    <a:pt x="257" y="702"/>
                    <a:pt x="240" y="714"/>
                  </a:cubicBezTo>
                  <a:cubicBezTo>
                    <a:pt x="205" y="731"/>
                    <a:pt x="205" y="731"/>
                    <a:pt x="205" y="731"/>
                  </a:cubicBezTo>
                  <a:cubicBezTo>
                    <a:pt x="200" y="736"/>
                    <a:pt x="194" y="736"/>
                    <a:pt x="188" y="736"/>
                  </a:cubicBezTo>
                  <a:close/>
                  <a:moveTo>
                    <a:pt x="342" y="645"/>
                  </a:moveTo>
                  <a:lnTo>
                    <a:pt x="342" y="645"/>
                  </a:lnTo>
                  <a:cubicBezTo>
                    <a:pt x="331" y="645"/>
                    <a:pt x="320" y="639"/>
                    <a:pt x="314" y="628"/>
                  </a:cubicBezTo>
                  <a:cubicBezTo>
                    <a:pt x="303" y="611"/>
                    <a:pt x="308" y="588"/>
                    <a:pt x="325" y="582"/>
                  </a:cubicBezTo>
                  <a:cubicBezTo>
                    <a:pt x="354" y="565"/>
                    <a:pt x="354" y="565"/>
                    <a:pt x="354" y="565"/>
                  </a:cubicBezTo>
                  <a:cubicBezTo>
                    <a:pt x="371" y="554"/>
                    <a:pt x="394" y="559"/>
                    <a:pt x="405" y="576"/>
                  </a:cubicBezTo>
                  <a:cubicBezTo>
                    <a:pt x="417" y="594"/>
                    <a:pt x="405" y="617"/>
                    <a:pt x="388" y="628"/>
                  </a:cubicBezTo>
                  <a:cubicBezTo>
                    <a:pt x="360" y="645"/>
                    <a:pt x="360" y="645"/>
                    <a:pt x="360" y="645"/>
                  </a:cubicBezTo>
                  <a:cubicBezTo>
                    <a:pt x="354" y="645"/>
                    <a:pt x="348" y="645"/>
                    <a:pt x="342" y="645"/>
                  </a:cubicBezTo>
                  <a:close/>
                  <a:moveTo>
                    <a:pt x="497" y="565"/>
                  </a:moveTo>
                  <a:lnTo>
                    <a:pt x="497" y="565"/>
                  </a:lnTo>
                  <a:cubicBezTo>
                    <a:pt x="485" y="565"/>
                    <a:pt x="474" y="559"/>
                    <a:pt x="468" y="548"/>
                  </a:cubicBezTo>
                  <a:cubicBezTo>
                    <a:pt x="457" y="531"/>
                    <a:pt x="463" y="508"/>
                    <a:pt x="480" y="497"/>
                  </a:cubicBezTo>
                  <a:cubicBezTo>
                    <a:pt x="514" y="479"/>
                    <a:pt x="514" y="479"/>
                    <a:pt x="514" y="479"/>
                  </a:cubicBezTo>
                  <a:cubicBezTo>
                    <a:pt x="531" y="474"/>
                    <a:pt x="554" y="479"/>
                    <a:pt x="560" y="497"/>
                  </a:cubicBezTo>
                  <a:cubicBezTo>
                    <a:pt x="571" y="514"/>
                    <a:pt x="565" y="536"/>
                    <a:pt x="548" y="542"/>
                  </a:cubicBezTo>
                  <a:cubicBezTo>
                    <a:pt x="514" y="559"/>
                    <a:pt x="514" y="559"/>
                    <a:pt x="514" y="559"/>
                  </a:cubicBezTo>
                  <a:cubicBezTo>
                    <a:pt x="508" y="565"/>
                    <a:pt x="502" y="565"/>
                    <a:pt x="497" y="565"/>
                  </a:cubicBezTo>
                  <a:close/>
                  <a:moveTo>
                    <a:pt x="657" y="485"/>
                  </a:moveTo>
                  <a:lnTo>
                    <a:pt x="657" y="485"/>
                  </a:lnTo>
                  <a:cubicBezTo>
                    <a:pt x="645" y="485"/>
                    <a:pt x="628" y="479"/>
                    <a:pt x="623" y="468"/>
                  </a:cubicBezTo>
                  <a:cubicBezTo>
                    <a:pt x="617" y="451"/>
                    <a:pt x="623" y="428"/>
                    <a:pt x="640" y="417"/>
                  </a:cubicBezTo>
                  <a:cubicBezTo>
                    <a:pt x="674" y="405"/>
                    <a:pt x="674" y="405"/>
                    <a:pt x="674" y="405"/>
                  </a:cubicBezTo>
                  <a:cubicBezTo>
                    <a:pt x="691" y="394"/>
                    <a:pt x="714" y="405"/>
                    <a:pt x="720" y="422"/>
                  </a:cubicBezTo>
                  <a:cubicBezTo>
                    <a:pt x="731" y="439"/>
                    <a:pt x="720" y="462"/>
                    <a:pt x="702" y="468"/>
                  </a:cubicBezTo>
                  <a:cubicBezTo>
                    <a:pt x="674" y="485"/>
                    <a:pt x="674" y="485"/>
                    <a:pt x="674" y="485"/>
                  </a:cubicBezTo>
                  <a:cubicBezTo>
                    <a:pt x="668" y="485"/>
                    <a:pt x="662" y="485"/>
                    <a:pt x="657" y="485"/>
                  </a:cubicBezTo>
                  <a:close/>
                  <a:moveTo>
                    <a:pt x="817" y="411"/>
                  </a:moveTo>
                  <a:lnTo>
                    <a:pt x="817" y="411"/>
                  </a:lnTo>
                  <a:cubicBezTo>
                    <a:pt x="805" y="411"/>
                    <a:pt x="788" y="405"/>
                    <a:pt x="783" y="394"/>
                  </a:cubicBezTo>
                  <a:cubicBezTo>
                    <a:pt x="777" y="376"/>
                    <a:pt x="783" y="354"/>
                    <a:pt x="805" y="348"/>
                  </a:cubicBezTo>
                  <a:cubicBezTo>
                    <a:pt x="834" y="331"/>
                    <a:pt x="834" y="331"/>
                    <a:pt x="834" y="331"/>
                  </a:cubicBezTo>
                  <a:cubicBezTo>
                    <a:pt x="851" y="325"/>
                    <a:pt x="874" y="331"/>
                    <a:pt x="880" y="348"/>
                  </a:cubicBezTo>
                  <a:cubicBezTo>
                    <a:pt x="891" y="365"/>
                    <a:pt x="880" y="388"/>
                    <a:pt x="862" y="394"/>
                  </a:cubicBezTo>
                  <a:cubicBezTo>
                    <a:pt x="834" y="411"/>
                    <a:pt x="834" y="411"/>
                    <a:pt x="834" y="411"/>
                  </a:cubicBezTo>
                  <a:cubicBezTo>
                    <a:pt x="828" y="411"/>
                    <a:pt x="822" y="411"/>
                    <a:pt x="817" y="411"/>
                  </a:cubicBezTo>
                  <a:close/>
                  <a:moveTo>
                    <a:pt x="982" y="348"/>
                  </a:moveTo>
                  <a:lnTo>
                    <a:pt x="982" y="348"/>
                  </a:lnTo>
                  <a:cubicBezTo>
                    <a:pt x="965" y="348"/>
                    <a:pt x="954" y="337"/>
                    <a:pt x="948" y="325"/>
                  </a:cubicBezTo>
                  <a:cubicBezTo>
                    <a:pt x="937" y="302"/>
                    <a:pt x="948" y="285"/>
                    <a:pt x="965" y="279"/>
                  </a:cubicBezTo>
                  <a:cubicBezTo>
                    <a:pt x="1000" y="262"/>
                    <a:pt x="1000" y="262"/>
                    <a:pt x="1000" y="262"/>
                  </a:cubicBezTo>
                  <a:cubicBezTo>
                    <a:pt x="1017" y="257"/>
                    <a:pt x="1040" y="268"/>
                    <a:pt x="1045" y="285"/>
                  </a:cubicBezTo>
                  <a:cubicBezTo>
                    <a:pt x="1051" y="302"/>
                    <a:pt x="1045" y="325"/>
                    <a:pt x="1028" y="331"/>
                  </a:cubicBezTo>
                  <a:cubicBezTo>
                    <a:pt x="994" y="342"/>
                    <a:pt x="994" y="342"/>
                    <a:pt x="994" y="342"/>
                  </a:cubicBezTo>
                  <a:cubicBezTo>
                    <a:pt x="988" y="342"/>
                    <a:pt x="982" y="348"/>
                    <a:pt x="982" y="348"/>
                  </a:cubicBezTo>
                  <a:close/>
                  <a:moveTo>
                    <a:pt x="1142" y="279"/>
                  </a:moveTo>
                  <a:lnTo>
                    <a:pt x="1142" y="279"/>
                  </a:lnTo>
                  <a:cubicBezTo>
                    <a:pt x="1131" y="279"/>
                    <a:pt x="1114" y="274"/>
                    <a:pt x="1114" y="257"/>
                  </a:cubicBezTo>
                  <a:cubicBezTo>
                    <a:pt x="1102" y="239"/>
                    <a:pt x="1114" y="222"/>
                    <a:pt x="1131" y="211"/>
                  </a:cubicBezTo>
                  <a:cubicBezTo>
                    <a:pt x="1165" y="200"/>
                    <a:pt x="1165" y="200"/>
                    <a:pt x="1165" y="200"/>
                  </a:cubicBezTo>
                  <a:cubicBezTo>
                    <a:pt x="1182" y="194"/>
                    <a:pt x="1205" y="205"/>
                    <a:pt x="1211" y="222"/>
                  </a:cubicBezTo>
                  <a:cubicBezTo>
                    <a:pt x="1217" y="239"/>
                    <a:pt x="1211" y="262"/>
                    <a:pt x="1188" y="268"/>
                  </a:cubicBezTo>
                  <a:cubicBezTo>
                    <a:pt x="1159" y="279"/>
                    <a:pt x="1159" y="279"/>
                    <a:pt x="1159" y="279"/>
                  </a:cubicBezTo>
                  <a:cubicBezTo>
                    <a:pt x="1154" y="279"/>
                    <a:pt x="1148" y="279"/>
                    <a:pt x="1142" y="279"/>
                  </a:cubicBezTo>
                  <a:close/>
                  <a:moveTo>
                    <a:pt x="1314" y="222"/>
                  </a:moveTo>
                  <a:lnTo>
                    <a:pt x="1314" y="222"/>
                  </a:lnTo>
                  <a:cubicBezTo>
                    <a:pt x="1297" y="222"/>
                    <a:pt x="1285" y="217"/>
                    <a:pt x="1279" y="200"/>
                  </a:cubicBezTo>
                  <a:cubicBezTo>
                    <a:pt x="1274" y="182"/>
                    <a:pt x="1279" y="159"/>
                    <a:pt x="1302" y="154"/>
                  </a:cubicBezTo>
                  <a:cubicBezTo>
                    <a:pt x="1337" y="142"/>
                    <a:pt x="1337" y="142"/>
                    <a:pt x="1337" y="142"/>
                  </a:cubicBezTo>
                  <a:cubicBezTo>
                    <a:pt x="1354" y="137"/>
                    <a:pt x="1371" y="148"/>
                    <a:pt x="1377" y="165"/>
                  </a:cubicBezTo>
                  <a:cubicBezTo>
                    <a:pt x="1382" y="188"/>
                    <a:pt x="1377" y="205"/>
                    <a:pt x="1354" y="211"/>
                  </a:cubicBezTo>
                  <a:cubicBezTo>
                    <a:pt x="1319" y="222"/>
                    <a:pt x="1319" y="222"/>
                    <a:pt x="1319" y="222"/>
                  </a:cubicBezTo>
                  <a:lnTo>
                    <a:pt x="1314" y="222"/>
                  </a:lnTo>
                  <a:close/>
                  <a:moveTo>
                    <a:pt x="1479" y="171"/>
                  </a:moveTo>
                  <a:lnTo>
                    <a:pt x="1479" y="171"/>
                  </a:lnTo>
                  <a:cubicBezTo>
                    <a:pt x="1462" y="171"/>
                    <a:pt x="1451" y="159"/>
                    <a:pt x="1445" y="148"/>
                  </a:cubicBezTo>
                  <a:cubicBezTo>
                    <a:pt x="1439" y="125"/>
                    <a:pt x="1451" y="108"/>
                    <a:pt x="1468" y="102"/>
                  </a:cubicBezTo>
                  <a:cubicBezTo>
                    <a:pt x="1502" y="91"/>
                    <a:pt x="1502" y="91"/>
                    <a:pt x="1502" y="91"/>
                  </a:cubicBezTo>
                  <a:cubicBezTo>
                    <a:pt x="1525" y="85"/>
                    <a:pt x="1542" y="97"/>
                    <a:pt x="1548" y="114"/>
                  </a:cubicBezTo>
                  <a:cubicBezTo>
                    <a:pt x="1554" y="137"/>
                    <a:pt x="1542" y="154"/>
                    <a:pt x="1525" y="159"/>
                  </a:cubicBezTo>
                  <a:cubicBezTo>
                    <a:pt x="1491" y="171"/>
                    <a:pt x="1491" y="171"/>
                    <a:pt x="1491" y="171"/>
                  </a:cubicBezTo>
                  <a:cubicBezTo>
                    <a:pt x="1485" y="171"/>
                    <a:pt x="1485" y="171"/>
                    <a:pt x="1479" y="171"/>
                  </a:cubicBezTo>
                  <a:close/>
                  <a:moveTo>
                    <a:pt x="1651" y="125"/>
                  </a:moveTo>
                  <a:lnTo>
                    <a:pt x="1651" y="125"/>
                  </a:lnTo>
                  <a:cubicBezTo>
                    <a:pt x="1634" y="125"/>
                    <a:pt x="1617" y="114"/>
                    <a:pt x="1617" y="97"/>
                  </a:cubicBezTo>
                  <a:cubicBezTo>
                    <a:pt x="1611" y="79"/>
                    <a:pt x="1622" y="57"/>
                    <a:pt x="1639" y="51"/>
                  </a:cubicBezTo>
                  <a:cubicBezTo>
                    <a:pt x="1674" y="45"/>
                    <a:pt x="1674" y="45"/>
                    <a:pt x="1674" y="45"/>
                  </a:cubicBezTo>
                  <a:cubicBezTo>
                    <a:pt x="1691" y="40"/>
                    <a:pt x="1714" y="51"/>
                    <a:pt x="1719" y="68"/>
                  </a:cubicBezTo>
                  <a:cubicBezTo>
                    <a:pt x="1725" y="91"/>
                    <a:pt x="1714" y="108"/>
                    <a:pt x="1691" y="114"/>
                  </a:cubicBezTo>
                  <a:cubicBezTo>
                    <a:pt x="1657" y="125"/>
                    <a:pt x="1657" y="125"/>
                    <a:pt x="1657" y="125"/>
                  </a:cubicBezTo>
                  <a:lnTo>
                    <a:pt x="1651" y="125"/>
                  </a:lnTo>
                  <a:close/>
                  <a:moveTo>
                    <a:pt x="1822" y="79"/>
                  </a:moveTo>
                  <a:lnTo>
                    <a:pt x="1822" y="79"/>
                  </a:lnTo>
                  <a:cubicBezTo>
                    <a:pt x="1805" y="79"/>
                    <a:pt x="1788" y="68"/>
                    <a:pt x="1788" y="51"/>
                  </a:cubicBezTo>
                  <a:cubicBezTo>
                    <a:pt x="1782" y="34"/>
                    <a:pt x="1794" y="17"/>
                    <a:pt x="1811" y="11"/>
                  </a:cubicBezTo>
                  <a:cubicBezTo>
                    <a:pt x="1845" y="5"/>
                    <a:pt x="1845" y="5"/>
                    <a:pt x="1845" y="5"/>
                  </a:cubicBezTo>
                  <a:cubicBezTo>
                    <a:pt x="1868" y="0"/>
                    <a:pt x="1885" y="11"/>
                    <a:pt x="1891" y="28"/>
                  </a:cubicBezTo>
                  <a:cubicBezTo>
                    <a:pt x="1896" y="51"/>
                    <a:pt x="1879" y="68"/>
                    <a:pt x="1862" y="74"/>
                  </a:cubicBezTo>
                  <a:cubicBezTo>
                    <a:pt x="1828" y="79"/>
                    <a:pt x="1828" y="79"/>
                    <a:pt x="1828" y="79"/>
                  </a:cubicBezTo>
                  <a:lnTo>
                    <a:pt x="1822" y="79"/>
                  </a:lnTo>
                  <a:close/>
                </a:path>
              </a:pathLst>
            </a:custGeom>
            <a:solidFill>
              <a:schemeClr val="accent3"/>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378" name="Freeform 264"/>
            <p:cNvSpPr>
              <a:spLocks noChangeArrowheads="1"/>
            </p:cNvSpPr>
            <p:nvPr/>
          </p:nvSpPr>
          <p:spPr bwMode="auto">
            <a:xfrm>
              <a:off x="13162119" y="5386509"/>
              <a:ext cx="1486041" cy="640344"/>
            </a:xfrm>
            <a:custGeom>
              <a:avLst/>
              <a:gdLst>
                <a:gd name="T0" fmla="*/ 1885 w 1926"/>
                <a:gd name="T1" fmla="*/ 834 h 835"/>
                <a:gd name="T2" fmla="*/ 1840 w 1926"/>
                <a:gd name="T3" fmla="*/ 811 h 835"/>
                <a:gd name="T4" fmla="*/ 1874 w 1926"/>
                <a:gd name="T5" fmla="*/ 748 h 835"/>
                <a:gd name="T6" fmla="*/ 1920 w 1926"/>
                <a:gd name="T7" fmla="*/ 817 h 835"/>
                <a:gd name="T8" fmla="*/ 1737 w 1926"/>
                <a:gd name="T9" fmla="*/ 737 h 835"/>
                <a:gd name="T10" fmla="*/ 1714 w 1926"/>
                <a:gd name="T11" fmla="*/ 737 h 835"/>
                <a:gd name="T12" fmla="*/ 1674 w 1926"/>
                <a:gd name="T13" fmla="*/ 669 h 835"/>
                <a:gd name="T14" fmla="*/ 1754 w 1926"/>
                <a:gd name="T15" fmla="*/ 674 h 835"/>
                <a:gd name="T16" fmla="*/ 1737 w 1926"/>
                <a:gd name="T17" fmla="*/ 737 h 835"/>
                <a:gd name="T18" fmla="*/ 1577 w 1926"/>
                <a:gd name="T19" fmla="*/ 651 h 835"/>
                <a:gd name="T20" fmla="*/ 1531 w 1926"/>
                <a:gd name="T21" fmla="*/ 629 h 835"/>
                <a:gd name="T22" fmla="*/ 1565 w 1926"/>
                <a:gd name="T23" fmla="*/ 566 h 835"/>
                <a:gd name="T24" fmla="*/ 1611 w 1926"/>
                <a:gd name="T25" fmla="*/ 634 h 835"/>
                <a:gd name="T26" fmla="*/ 1423 w 1926"/>
                <a:gd name="T27" fmla="*/ 566 h 835"/>
                <a:gd name="T28" fmla="*/ 1406 w 1926"/>
                <a:gd name="T29" fmla="*/ 566 h 835"/>
                <a:gd name="T30" fmla="*/ 1354 w 1926"/>
                <a:gd name="T31" fmla="*/ 503 h 835"/>
                <a:gd name="T32" fmla="*/ 1434 w 1926"/>
                <a:gd name="T33" fmla="*/ 503 h 835"/>
                <a:gd name="T34" fmla="*/ 1423 w 1926"/>
                <a:gd name="T35" fmla="*/ 566 h 835"/>
                <a:gd name="T36" fmla="*/ 1257 w 1926"/>
                <a:gd name="T37" fmla="*/ 491 h 835"/>
                <a:gd name="T38" fmla="*/ 1211 w 1926"/>
                <a:gd name="T39" fmla="*/ 469 h 835"/>
                <a:gd name="T40" fmla="*/ 1240 w 1926"/>
                <a:gd name="T41" fmla="*/ 406 h 835"/>
                <a:gd name="T42" fmla="*/ 1291 w 1926"/>
                <a:gd name="T43" fmla="*/ 469 h 835"/>
                <a:gd name="T44" fmla="*/ 1097 w 1926"/>
                <a:gd name="T45" fmla="*/ 417 h 835"/>
                <a:gd name="T46" fmla="*/ 1080 w 1926"/>
                <a:gd name="T47" fmla="*/ 411 h 835"/>
                <a:gd name="T48" fmla="*/ 1028 w 1926"/>
                <a:gd name="T49" fmla="*/ 354 h 835"/>
                <a:gd name="T50" fmla="*/ 1108 w 1926"/>
                <a:gd name="T51" fmla="*/ 349 h 835"/>
                <a:gd name="T52" fmla="*/ 1097 w 1926"/>
                <a:gd name="T53" fmla="*/ 417 h 835"/>
                <a:gd name="T54" fmla="*/ 931 w 1926"/>
                <a:gd name="T55" fmla="*/ 349 h 835"/>
                <a:gd name="T56" fmla="*/ 886 w 1926"/>
                <a:gd name="T57" fmla="*/ 331 h 835"/>
                <a:gd name="T58" fmla="*/ 908 w 1926"/>
                <a:gd name="T59" fmla="*/ 263 h 835"/>
                <a:gd name="T60" fmla="*/ 965 w 1926"/>
                <a:gd name="T61" fmla="*/ 326 h 835"/>
                <a:gd name="T62" fmla="*/ 766 w 1926"/>
                <a:gd name="T63" fmla="*/ 286 h 835"/>
                <a:gd name="T64" fmla="*/ 748 w 1926"/>
                <a:gd name="T65" fmla="*/ 280 h 835"/>
                <a:gd name="T66" fmla="*/ 697 w 1926"/>
                <a:gd name="T67" fmla="*/ 223 h 835"/>
                <a:gd name="T68" fmla="*/ 777 w 1926"/>
                <a:gd name="T69" fmla="*/ 217 h 835"/>
                <a:gd name="T70" fmla="*/ 766 w 1926"/>
                <a:gd name="T71" fmla="*/ 286 h 835"/>
                <a:gd name="T72" fmla="*/ 594 w 1926"/>
                <a:gd name="T73" fmla="*/ 229 h 835"/>
                <a:gd name="T74" fmla="*/ 548 w 1926"/>
                <a:gd name="T75" fmla="*/ 212 h 835"/>
                <a:gd name="T76" fmla="*/ 571 w 1926"/>
                <a:gd name="T77" fmla="*/ 143 h 835"/>
                <a:gd name="T78" fmla="*/ 629 w 1926"/>
                <a:gd name="T79" fmla="*/ 200 h 835"/>
                <a:gd name="T80" fmla="*/ 423 w 1926"/>
                <a:gd name="T81" fmla="*/ 171 h 835"/>
                <a:gd name="T82" fmla="*/ 411 w 1926"/>
                <a:gd name="T83" fmla="*/ 171 h 835"/>
                <a:gd name="T84" fmla="*/ 354 w 1926"/>
                <a:gd name="T85" fmla="*/ 120 h 835"/>
                <a:gd name="T86" fmla="*/ 434 w 1926"/>
                <a:gd name="T87" fmla="*/ 103 h 835"/>
                <a:gd name="T88" fmla="*/ 423 w 1926"/>
                <a:gd name="T89" fmla="*/ 171 h 835"/>
                <a:gd name="T90" fmla="*/ 251 w 1926"/>
                <a:gd name="T91" fmla="*/ 126 h 835"/>
                <a:gd name="T92" fmla="*/ 206 w 1926"/>
                <a:gd name="T93" fmla="*/ 114 h 835"/>
                <a:gd name="T94" fmla="*/ 223 w 1926"/>
                <a:gd name="T95" fmla="*/ 46 h 835"/>
                <a:gd name="T96" fmla="*/ 286 w 1926"/>
                <a:gd name="T97" fmla="*/ 97 h 835"/>
                <a:gd name="T98" fmla="*/ 74 w 1926"/>
                <a:gd name="T99" fmla="*/ 86 h 835"/>
                <a:gd name="T100" fmla="*/ 69 w 1926"/>
                <a:gd name="T101" fmla="*/ 86 h 835"/>
                <a:gd name="T102" fmla="*/ 6 w 1926"/>
                <a:gd name="T103" fmla="*/ 34 h 835"/>
                <a:gd name="T104" fmla="*/ 86 w 1926"/>
                <a:gd name="T105" fmla="*/ 12 h 835"/>
                <a:gd name="T106" fmla="*/ 74 w 1926"/>
                <a:gd name="T107" fmla="*/ 86 h 8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926" h="835">
                  <a:moveTo>
                    <a:pt x="1885" y="834"/>
                  </a:moveTo>
                  <a:lnTo>
                    <a:pt x="1885" y="834"/>
                  </a:lnTo>
                  <a:cubicBezTo>
                    <a:pt x="1880" y="834"/>
                    <a:pt x="1874" y="834"/>
                    <a:pt x="1868" y="829"/>
                  </a:cubicBezTo>
                  <a:cubicBezTo>
                    <a:pt x="1840" y="811"/>
                    <a:pt x="1840" y="811"/>
                    <a:pt x="1840" y="811"/>
                  </a:cubicBezTo>
                  <a:cubicBezTo>
                    <a:pt x="1823" y="800"/>
                    <a:pt x="1817" y="777"/>
                    <a:pt x="1828" y="760"/>
                  </a:cubicBezTo>
                  <a:cubicBezTo>
                    <a:pt x="1840" y="743"/>
                    <a:pt x="1857" y="737"/>
                    <a:pt x="1874" y="748"/>
                  </a:cubicBezTo>
                  <a:cubicBezTo>
                    <a:pt x="1908" y="766"/>
                    <a:pt x="1908" y="766"/>
                    <a:pt x="1908" y="766"/>
                  </a:cubicBezTo>
                  <a:cubicBezTo>
                    <a:pt x="1925" y="777"/>
                    <a:pt x="1925" y="800"/>
                    <a:pt x="1920" y="817"/>
                  </a:cubicBezTo>
                  <a:cubicBezTo>
                    <a:pt x="1908" y="829"/>
                    <a:pt x="1897" y="834"/>
                    <a:pt x="1885" y="834"/>
                  </a:cubicBezTo>
                  <a:close/>
                  <a:moveTo>
                    <a:pt x="1737" y="737"/>
                  </a:moveTo>
                  <a:lnTo>
                    <a:pt x="1737" y="737"/>
                  </a:lnTo>
                  <a:cubicBezTo>
                    <a:pt x="1731" y="737"/>
                    <a:pt x="1720" y="737"/>
                    <a:pt x="1714" y="737"/>
                  </a:cubicBezTo>
                  <a:cubicBezTo>
                    <a:pt x="1685" y="714"/>
                    <a:pt x="1685" y="714"/>
                    <a:pt x="1685" y="714"/>
                  </a:cubicBezTo>
                  <a:cubicBezTo>
                    <a:pt x="1668" y="708"/>
                    <a:pt x="1663" y="686"/>
                    <a:pt x="1674" y="669"/>
                  </a:cubicBezTo>
                  <a:cubicBezTo>
                    <a:pt x="1685" y="651"/>
                    <a:pt x="1703" y="646"/>
                    <a:pt x="1720" y="657"/>
                  </a:cubicBezTo>
                  <a:cubicBezTo>
                    <a:pt x="1754" y="674"/>
                    <a:pt x="1754" y="674"/>
                    <a:pt x="1754" y="674"/>
                  </a:cubicBezTo>
                  <a:cubicBezTo>
                    <a:pt x="1771" y="686"/>
                    <a:pt x="1777" y="703"/>
                    <a:pt x="1765" y="720"/>
                  </a:cubicBezTo>
                  <a:cubicBezTo>
                    <a:pt x="1760" y="731"/>
                    <a:pt x="1748" y="737"/>
                    <a:pt x="1737" y="737"/>
                  </a:cubicBezTo>
                  <a:close/>
                  <a:moveTo>
                    <a:pt x="1577" y="651"/>
                  </a:moveTo>
                  <a:lnTo>
                    <a:pt x="1577" y="651"/>
                  </a:lnTo>
                  <a:cubicBezTo>
                    <a:pt x="1571" y="651"/>
                    <a:pt x="1565" y="651"/>
                    <a:pt x="1560" y="646"/>
                  </a:cubicBezTo>
                  <a:cubicBezTo>
                    <a:pt x="1531" y="629"/>
                    <a:pt x="1531" y="629"/>
                    <a:pt x="1531" y="629"/>
                  </a:cubicBezTo>
                  <a:cubicBezTo>
                    <a:pt x="1514" y="623"/>
                    <a:pt x="1508" y="600"/>
                    <a:pt x="1514" y="583"/>
                  </a:cubicBezTo>
                  <a:cubicBezTo>
                    <a:pt x="1525" y="566"/>
                    <a:pt x="1548" y="560"/>
                    <a:pt x="1565" y="566"/>
                  </a:cubicBezTo>
                  <a:cubicBezTo>
                    <a:pt x="1594" y="583"/>
                    <a:pt x="1594" y="583"/>
                    <a:pt x="1594" y="583"/>
                  </a:cubicBezTo>
                  <a:cubicBezTo>
                    <a:pt x="1611" y="594"/>
                    <a:pt x="1617" y="617"/>
                    <a:pt x="1611" y="634"/>
                  </a:cubicBezTo>
                  <a:cubicBezTo>
                    <a:pt x="1605" y="646"/>
                    <a:pt x="1594" y="651"/>
                    <a:pt x="1577" y="651"/>
                  </a:cubicBezTo>
                  <a:close/>
                  <a:moveTo>
                    <a:pt x="1423" y="566"/>
                  </a:moveTo>
                  <a:lnTo>
                    <a:pt x="1423" y="566"/>
                  </a:lnTo>
                  <a:cubicBezTo>
                    <a:pt x="1417" y="566"/>
                    <a:pt x="1411" y="566"/>
                    <a:pt x="1406" y="566"/>
                  </a:cubicBezTo>
                  <a:cubicBezTo>
                    <a:pt x="1371" y="548"/>
                    <a:pt x="1371" y="548"/>
                    <a:pt x="1371" y="548"/>
                  </a:cubicBezTo>
                  <a:cubicBezTo>
                    <a:pt x="1354" y="537"/>
                    <a:pt x="1348" y="520"/>
                    <a:pt x="1354" y="503"/>
                  </a:cubicBezTo>
                  <a:cubicBezTo>
                    <a:pt x="1365" y="480"/>
                    <a:pt x="1388" y="474"/>
                    <a:pt x="1406" y="486"/>
                  </a:cubicBezTo>
                  <a:cubicBezTo>
                    <a:pt x="1434" y="503"/>
                    <a:pt x="1434" y="503"/>
                    <a:pt x="1434" y="503"/>
                  </a:cubicBezTo>
                  <a:cubicBezTo>
                    <a:pt x="1451" y="509"/>
                    <a:pt x="1463" y="531"/>
                    <a:pt x="1451" y="548"/>
                  </a:cubicBezTo>
                  <a:cubicBezTo>
                    <a:pt x="1445" y="560"/>
                    <a:pt x="1434" y="566"/>
                    <a:pt x="1423" y="566"/>
                  </a:cubicBezTo>
                  <a:close/>
                  <a:moveTo>
                    <a:pt x="1257" y="491"/>
                  </a:moveTo>
                  <a:lnTo>
                    <a:pt x="1257" y="491"/>
                  </a:lnTo>
                  <a:cubicBezTo>
                    <a:pt x="1257" y="491"/>
                    <a:pt x="1251" y="486"/>
                    <a:pt x="1246" y="486"/>
                  </a:cubicBezTo>
                  <a:cubicBezTo>
                    <a:pt x="1211" y="469"/>
                    <a:pt x="1211" y="469"/>
                    <a:pt x="1211" y="469"/>
                  </a:cubicBezTo>
                  <a:cubicBezTo>
                    <a:pt x="1194" y="463"/>
                    <a:pt x="1188" y="440"/>
                    <a:pt x="1194" y="423"/>
                  </a:cubicBezTo>
                  <a:cubicBezTo>
                    <a:pt x="1206" y="406"/>
                    <a:pt x="1223" y="400"/>
                    <a:pt x="1240" y="406"/>
                  </a:cubicBezTo>
                  <a:cubicBezTo>
                    <a:pt x="1274" y="423"/>
                    <a:pt x="1274" y="423"/>
                    <a:pt x="1274" y="423"/>
                  </a:cubicBezTo>
                  <a:cubicBezTo>
                    <a:pt x="1291" y="429"/>
                    <a:pt x="1303" y="451"/>
                    <a:pt x="1291" y="469"/>
                  </a:cubicBezTo>
                  <a:cubicBezTo>
                    <a:pt x="1285" y="480"/>
                    <a:pt x="1274" y="491"/>
                    <a:pt x="1257" y="491"/>
                  </a:cubicBezTo>
                  <a:close/>
                  <a:moveTo>
                    <a:pt x="1097" y="417"/>
                  </a:moveTo>
                  <a:lnTo>
                    <a:pt x="1097" y="417"/>
                  </a:lnTo>
                  <a:cubicBezTo>
                    <a:pt x="1091" y="417"/>
                    <a:pt x="1086" y="417"/>
                    <a:pt x="1080" y="411"/>
                  </a:cubicBezTo>
                  <a:cubicBezTo>
                    <a:pt x="1051" y="400"/>
                    <a:pt x="1051" y="400"/>
                    <a:pt x="1051" y="400"/>
                  </a:cubicBezTo>
                  <a:cubicBezTo>
                    <a:pt x="1034" y="388"/>
                    <a:pt x="1023" y="371"/>
                    <a:pt x="1028" y="354"/>
                  </a:cubicBezTo>
                  <a:cubicBezTo>
                    <a:pt x="1040" y="331"/>
                    <a:pt x="1057" y="326"/>
                    <a:pt x="1080" y="331"/>
                  </a:cubicBezTo>
                  <a:cubicBezTo>
                    <a:pt x="1108" y="349"/>
                    <a:pt x="1108" y="349"/>
                    <a:pt x="1108" y="349"/>
                  </a:cubicBezTo>
                  <a:cubicBezTo>
                    <a:pt x="1125" y="354"/>
                    <a:pt x="1137" y="377"/>
                    <a:pt x="1131" y="394"/>
                  </a:cubicBezTo>
                  <a:cubicBezTo>
                    <a:pt x="1125" y="406"/>
                    <a:pt x="1108" y="417"/>
                    <a:pt x="1097" y="417"/>
                  </a:cubicBezTo>
                  <a:close/>
                  <a:moveTo>
                    <a:pt x="931" y="349"/>
                  </a:moveTo>
                  <a:lnTo>
                    <a:pt x="931" y="349"/>
                  </a:lnTo>
                  <a:cubicBezTo>
                    <a:pt x="926" y="349"/>
                    <a:pt x="920" y="349"/>
                    <a:pt x="920" y="343"/>
                  </a:cubicBezTo>
                  <a:cubicBezTo>
                    <a:pt x="886" y="331"/>
                    <a:pt x="886" y="331"/>
                    <a:pt x="886" y="331"/>
                  </a:cubicBezTo>
                  <a:cubicBezTo>
                    <a:pt x="868" y="326"/>
                    <a:pt x="857" y="303"/>
                    <a:pt x="863" y="286"/>
                  </a:cubicBezTo>
                  <a:cubicBezTo>
                    <a:pt x="874" y="269"/>
                    <a:pt x="891" y="257"/>
                    <a:pt x="908" y="263"/>
                  </a:cubicBezTo>
                  <a:cubicBezTo>
                    <a:pt x="943" y="280"/>
                    <a:pt x="943" y="280"/>
                    <a:pt x="943" y="280"/>
                  </a:cubicBezTo>
                  <a:cubicBezTo>
                    <a:pt x="960" y="286"/>
                    <a:pt x="971" y="309"/>
                    <a:pt x="965" y="326"/>
                  </a:cubicBezTo>
                  <a:cubicBezTo>
                    <a:pt x="960" y="337"/>
                    <a:pt x="943" y="349"/>
                    <a:pt x="931" y="349"/>
                  </a:cubicBezTo>
                  <a:close/>
                  <a:moveTo>
                    <a:pt x="766" y="286"/>
                  </a:moveTo>
                  <a:lnTo>
                    <a:pt x="766" y="286"/>
                  </a:lnTo>
                  <a:cubicBezTo>
                    <a:pt x="760" y="286"/>
                    <a:pt x="754" y="286"/>
                    <a:pt x="748" y="280"/>
                  </a:cubicBezTo>
                  <a:cubicBezTo>
                    <a:pt x="720" y="269"/>
                    <a:pt x="720" y="269"/>
                    <a:pt x="720" y="269"/>
                  </a:cubicBezTo>
                  <a:cubicBezTo>
                    <a:pt x="697" y="263"/>
                    <a:pt x="691" y="246"/>
                    <a:pt x="697" y="223"/>
                  </a:cubicBezTo>
                  <a:cubicBezTo>
                    <a:pt x="703" y="206"/>
                    <a:pt x="720" y="194"/>
                    <a:pt x="743" y="200"/>
                  </a:cubicBezTo>
                  <a:cubicBezTo>
                    <a:pt x="777" y="217"/>
                    <a:pt x="777" y="217"/>
                    <a:pt x="777" y="217"/>
                  </a:cubicBezTo>
                  <a:cubicBezTo>
                    <a:pt x="794" y="223"/>
                    <a:pt x="806" y="240"/>
                    <a:pt x="794" y="263"/>
                  </a:cubicBezTo>
                  <a:cubicBezTo>
                    <a:pt x="794" y="274"/>
                    <a:pt x="777" y="286"/>
                    <a:pt x="766" y="286"/>
                  </a:cubicBezTo>
                  <a:close/>
                  <a:moveTo>
                    <a:pt x="594" y="229"/>
                  </a:moveTo>
                  <a:lnTo>
                    <a:pt x="594" y="229"/>
                  </a:lnTo>
                  <a:cubicBezTo>
                    <a:pt x="589" y="229"/>
                    <a:pt x="589" y="223"/>
                    <a:pt x="583" y="223"/>
                  </a:cubicBezTo>
                  <a:cubicBezTo>
                    <a:pt x="548" y="212"/>
                    <a:pt x="548" y="212"/>
                    <a:pt x="548" y="212"/>
                  </a:cubicBezTo>
                  <a:cubicBezTo>
                    <a:pt x="531" y="206"/>
                    <a:pt x="520" y="189"/>
                    <a:pt x="526" y="166"/>
                  </a:cubicBezTo>
                  <a:cubicBezTo>
                    <a:pt x="531" y="149"/>
                    <a:pt x="554" y="137"/>
                    <a:pt x="571" y="143"/>
                  </a:cubicBezTo>
                  <a:cubicBezTo>
                    <a:pt x="606" y="154"/>
                    <a:pt x="606" y="154"/>
                    <a:pt x="606" y="154"/>
                  </a:cubicBezTo>
                  <a:cubicBezTo>
                    <a:pt x="623" y="160"/>
                    <a:pt x="634" y="183"/>
                    <a:pt x="629" y="200"/>
                  </a:cubicBezTo>
                  <a:cubicBezTo>
                    <a:pt x="623" y="217"/>
                    <a:pt x="611" y="229"/>
                    <a:pt x="594" y="229"/>
                  </a:cubicBezTo>
                  <a:close/>
                  <a:moveTo>
                    <a:pt x="423" y="171"/>
                  </a:moveTo>
                  <a:lnTo>
                    <a:pt x="423" y="171"/>
                  </a:lnTo>
                  <a:cubicBezTo>
                    <a:pt x="417" y="171"/>
                    <a:pt x="417" y="171"/>
                    <a:pt x="411" y="171"/>
                  </a:cubicBezTo>
                  <a:cubicBezTo>
                    <a:pt x="377" y="160"/>
                    <a:pt x="377" y="160"/>
                    <a:pt x="377" y="160"/>
                  </a:cubicBezTo>
                  <a:cubicBezTo>
                    <a:pt x="360" y="154"/>
                    <a:pt x="348" y="137"/>
                    <a:pt x="354" y="120"/>
                  </a:cubicBezTo>
                  <a:cubicBezTo>
                    <a:pt x="360" y="97"/>
                    <a:pt x="377" y="86"/>
                    <a:pt x="400" y="91"/>
                  </a:cubicBezTo>
                  <a:cubicBezTo>
                    <a:pt x="434" y="103"/>
                    <a:pt x="434" y="103"/>
                    <a:pt x="434" y="103"/>
                  </a:cubicBezTo>
                  <a:cubicBezTo>
                    <a:pt x="451" y="109"/>
                    <a:pt x="463" y="131"/>
                    <a:pt x="457" y="149"/>
                  </a:cubicBezTo>
                  <a:cubicBezTo>
                    <a:pt x="451" y="166"/>
                    <a:pt x="440" y="171"/>
                    <a:pt x="423" y="171"/>
                  </a:cubicBezTo>
                  <a:close/>
                  <a:moveTo>
                    <a:pt x="251" y="126"/>
                  </a:moveTo>
                  <a:lnTo>
                    <a:pt x="251" y="126"/>
                  </a:lnTo>
                  <a:cubicBezTo>
                    <a:pt x="246" y="126"/>
                    <a:pt x="246" y="126"/>
                    <a:pt x="240" y="126"/>
                  </a:cubicBezTo>
                  <a:cubicBezTo>
                    <a:pt x="206" y="114"/>
                    <a:pt x="206" y="114"/>
                    <a:pt x="206" y="114"/>
                  </a:cubicBezTo>
                  <a:cubicBezTo>
                    <a:pt x="189" y="109"/>
                    <a:pt x="177" y="91"/>
                    <a:pt x="183" y="74"/>
                  </a:cubicBezTo>
                  <a:cubicBezTo>
                    <a:pt x="183" y="52"/>
                    <a:pt x="206" y="40"/>
                    <a:pt x="223" y="46"/>
                  </a:cubicBezTo>
                  <a:cubicBezTo>
                    <a:pt x="257" y="57"/>
                    <a:pt x="257" y="57"/>
                    <a:pt x="257" y="57"/>
                  </a:cubicBezTo>
                  <a:cubicBezTo>
                    <a:pt x="280" y="63"/>
                    <a:pt x="291" y="80"/>
                    <a:pt x="286" y="97"/>
                  </a:cubicBezTo>
                  <a:cubicBezTo>
                    <a:pt x="280" y="114"/>
                    <a:pt x="263" y="126"/>
                    <a:pt x="251" y="126"/>
                  </a:cubicBezTo>
                  <a:close/>
                  <a:moveTo>
                    <a:pt x="74" y="86"/>
                  </a:moveTo>
                  <a:lnTo>
                    <a:pt x="74" y="86"/>
                  </a:lnTo>
                  <a:lnTo>
                    <a:pt x="69" y="86"/>
                  </a:lnTo>
                  <a:cubicBezTo>
                    <a:pt x="34" y="74"/>
                    <a:pt x="34" y="74"/>
                    <a:pt x="34" y="74"/>
                  </a:cubicBezTo>
                  <a:cubicBezTo>
                    <a:pt x="12" y="69"/>
                    <a:pt x="0" y="52"/>
                    <a:pt x="6" y="34"/>
                  </a:cubicBezTo>
                  <a:cubicBezTo>
                    <a:pt x="12" y="12"/>
                    <a:pt x="29" y="0"/>
                    <a:pt x="46" y="6"/>
                  </a:cubicBezTo>
                  <a:cubicBezTo>
                    <a:pt x="86" y="12"/>
                    <a:pt x="86" y="12"/>
                    <a:pt x="86" y="12"/>
                  </a:cubicBezTo>
                  <a:cubicBezTo>
                    <a:pt x="103" y="17"/>
                    <a:pt x="114" y="34"/>
                    <a:pt x="109" y="57"/>
                  </a:cubicBezTo>
                  <a:cubicBezTo>
                    <a:pt x="109" y="74"/>
                    <a:pt x="91" y="86"/>
                    <a:pt x="74" y="86"/>
                  </a:cubicBezTo>
                  <a:close/>
                </a:path>
              </a:pathLst>
            </a:custGeom>
            <a:solidFill>
              <a:schemeClr val="accent3"/>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379" name="Freeform 267"/>
            <p:cNvSpPr>
              <a:spLocks noChangeArrowheads="1"/>
            </p:cNvSpPr>
            <p:nvPr/>
          </p:nvSpPr>
          <p:spPr bwMode="auto">
            <a:xfrm>
              <a:off x="15953558" y="7317760"/>
              <a:ext cx="668036" cy="1502083"/>
            </a:xfrm>
            <a:custGeom>
              <a:avLst/>
              <a:gdLst>
                <a:gd name="T0" fmla="*/ 828 w 869"/>
                <a:gd name="T1" fmla="*/ 1948 h 1949"/>
                <a:gd name="T2" fmla="*/ 782 w 869"/>
                <a:gd name="T3" fmla="*/ 1886 h 1949"/>
                <a:gd name="T4" fmla="*/ 857 w 869"/>
                <a:gd name="T5" fmla="*/ 1869 h 1949"/>
                <a:gd name="T6" fmla="*/ 834 w 869"/>
                <a:gd name="T7" fmla="*/ 1948 h 1949"/>
                <a:gd name="T8" fmla="*/ 782 w 869"/>
                <a:gd name="T9" fmla="*/ 1771 h 1949"/>
                <a:gd name="T10" fmla="*/ 748 w 869"/>
                <a:gd name="T11" fmla="*/ 1743 h 1949"/>
                <a:gd name="T12" fmla="*/ 765 w 869"/>
                <a:gd name="T13" fmla="*/ 1669 h 1949"/>
                <a:gd name="T14" fmla="*/ 817 w 869"/>
                <a:gd name="T15" fmla="*/ 1726 h 1949"/>
                <a:gd name="T16" fmla="*/ 782 w 869"/>
                <a:gd name="T17" fmla="*/ 1771 h 1949"/>
                <a:gd name="T18" fmla="*/ 737 w 869"/>
                <a:gd name="T19" fmla="*/ 1594 h 1949"/>
                <a:gd name="T20" fmla="*/ 691 w 869"/>
                <a:gd name="T21" fmla="*/ 1537 h 1949"/>
                <a:gd name="T22" fmla="*/ 759 w 869"/>
                <a:gd name="T23" fmla="*/ 1514 h 1949"/>
                <a:gd name="T24" fmla="*/ 748 w 869"/>
                <a:gd name="T25" fmla="*/ 1594 h 1949"/>
                <a:gd name="T26" fmla="*/ 685 w 869"/>
                <a:gd name="T27" fmla="*/ 1423 h 1949"/>
                <a:gd name="T28" fmla="*/ 651 w 869"/>
                <a:gd name="T29" fmla="*/ 1394 h 1949"/>
                <a:gd name="T30" fmla="*/ 662 w 869"/>
                <a:gd name="T31" fmla="*/ 1320 h 1949"/>
                <a:gd name="T32" fmla="*/ 720 w 869"/>
                <a:gd name="T33" fmla="*/ 1377 h 1949"/>
                <a:gd name="T34" fmla="*/ 685 w 869"/>
                <a:gd name="T35" fmla="*/ 1423 h 1949"/>
                <a:gd name="T36" fmla="*/ 622 w 869"/>
                <a:gd name="T37" fmla="*/ 1252 h 1949"/>
                <a:gd name="T38" fmla="*/ 577 w 869"/>
                <a:gd name="T39" fmla="*/ 1194 h 1949"/>
                <a:gd name="T40" fmla="*/ 645 w 869"/>
                <a:gd name="T41" fmla="*/ 1166 h 1949"/>
                <a:gd name="T42" fmla="*/ 634 w 869"/>
                <a:gd name="T43" fmla="*/ 1246 h 1949"/>
                <a:gd name="T44" fmla="*/ 560 w 869"/>
                <a:gd name="T45" fmla="*/ 1080 h 1949"/>
                <a:gd name="T46" fmla="*/ 525 w 869"/>
                <a:gd name="T47" fmla="*/ 1057 h 1949"/>
                <a:gd name="T48" fmla="*/ 531 w 869"/>
                <a:gd name="T49" fmla="*/ 977 h 1949"/>
                <a:gd name="T50" fmla="*/ 594 w 869"/>
                <a:gd name="T51" fmla="*/ 1029 h 1949"/>
                <a:gd name="T52" fmla="*/ 560 w 869"/>
                <a:gd name="T53" fmla="*/ 1080 h 1949"/>
                <a:gd name="T54" fmla="*/ 491 w 869"/>
                <a:gd name="T55" fmla="*/ 909 h 1949"/>
                <a:gd name="T56" fmla="*/ 445 w 869"/>
                <a:gd name="T57" fmla="*/ 857 h 1949"/>
                <a:gd name="T58" fmla="*/ 508 w 869"/>
                <a:gd name="T59" fmla="*/ 829 h 1949"/>
                <a:gd name="T60" fmla="*/ 502 w 869"/>
                <a:gd name="T61" fmla="*/ 909 h 1949"/>
                <a:gd name="T62" fmla="*/ 417 w 869"/>
                <a:gd name="T63" fmla="*/ 743 h 1949"/>
                <a:gd name="T64" fmla="*/ 382 w 869"/>
                <a:gd name="T65" fmla="*/ 726 h 1949"/>
                <a:gd name="T66" fmla="*/ 382 w 869"/>
                <a:gd name="T67" fmla="*/ 646 h 1949"/>
                <a:gd name="T68" fmla="*/ 445 w 869"/>
                <a:gd name="T69" fmla="*/ 692 h 1949"/>
                <a:gd name="T70" fmla="*/ 417 w 869"/>
                <a:gd name="T71" fmla="*/ 743 h 1949"/>
                <a:gd name="T72" fmla="*/ 337 w 869"/>
                <a:gd name="T73" fmla="*/ 583 h 1949"/>
                <a:gd name="T74" fmla="*/ 285 w 869"/>
                <a:gd name="T75" fmla="*/ 532 h 1949"/>
                <a:gd name="T76" fmla="*/ 348 w 869"/>
                <a:gd name="T77" fmla="*/ 497 h 1949"/>
                <a:gd name="T78" fmla="*/ 348 w 869"/>
                <a:gd name="T79" fmla="*/ 577 h 1949"/>
                <a:gd name="T80" fmla="*/ 251 w 869"/>
                <a:gd name="T81" fmla="*/ 423 h 1949"/>
                <a:gd name="T82" fmla="*/ 217 w 869"/>
                <a:gd name="T83" fmla="*/ 400 h 1949"/>
                <a:gd name="T84" fmla="*/ 211 w 869"/>
                <a:gd name="T85" fmla="*/ 320 h 1949"/>
                <a:gd name="T86" fmla="*/ 280 w 869"/>
                <a:gd name="T87" fmla="*/ 366 h 1949"/>
                <a:gd name="T88" fmla="*/ 251 w 869"/>
                <a:gd name="T89" fmla="*/ 423 h 1949"/>
                <a:gd name="T90" fmla="*/ 160 w 869"/>
                <a:gd name="T91" fmla="*/ 263 h 1949"/>
                <a:gd name="T92" fmla="*/ 108 w 869"/>
                <a:gd name="T93" fmla="*/ 217 h 1949"/>
                <a:gd name="T94" fmla="*/ 171 w 869"/>
                <a:gd name="T95" fmla="*/ 178 h 1949"/>
                <a:gd name="T96" fmla="*/ 177 w 869"/>
                <a:gd name="T97" fmla="*/ 257 h 1949"/>
                <a:gd name="T98" fmla="*/ 63 w 869"/>
                <a:gd name="T99" fmla="*/ 109 h 1949"/>
                <a:gd name="T100" fmla="*/ 34 w 869"/>
                <a:gd name="T101" fmla="*/ 92 h 1949"/>
                <a:gd name="T102" fmla="*/ 22 w 869"/>
                <a:gd name="T103" fmla="*/ 12 h 1949"/>
                <a:gd name="T104" fmla="*/ 91 w 869"/>
                <a:gd name="T105" fmla="*/ 52 h 1949"/>
                <a:gd name="T106" fmla="*/ 63 w 869"/>
                <a:gd name="T107" fmla="*/ 109 h 19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69" h="1949">
                  <a:moveTo>
                    <a:pt x="828" y="1948"/>
                  </a:moveTo>
                  <a:lnTo>
                    <a:pt x="828" y="1948"/>
                  </a:lnTo>
                  <a:cubicBezTo>
                    <a:pt x="811" y="1948"/>
                    <a:pt x="794" y="1937"/>
                    <a:pt x="794" y="1920"/>
                  </a:cubicBezTo>
                  <a:cubicBezTo>
                    <a:pt x="782" y="1886"/>
                    <a:pt x="782" y="1886"/>
                    <a:pt x="782" y="1886"/>
                  </a:cubicBezTo>
                  <a:cubicBezTo>
                    <a:pt x="782" y="1869"/>
                    <a:pt x="794" y="1846"/>
                    <a:pt x="811" y="1840"/>
                  </a:cubicBezTo>
                  <a:cubicBezTo>
                    <a:pt x="828" y="1840"/>
                    <a:pt x="851" y="1851"/>
                    <a:pt x="857" y="1869"/>
                  </a:cubicBezTo>
                  <a:cubicBezTo>
                    <a:pt x="862" y="1903"/>
                    <a:pt x="862" y="1903"/>
                    <a:pt x="862" y="1903"/>
                  </a:cubicBezTo>
                  <a:cubicBezTo>
                    <a:pt x="868" y="1926"/>
                    <a:pt x="857" y="1943"/>
                    <a:pt x="834" y="1948"/>
                  </a:cubicBezTo>
                  <a:lnTo>
                    <a:pt x="828" y="1948"/>
                  </a:lnTo>
                  <a:close/>
                  <a:moveTo>
                    <a:pt x="782" y="1771"/>
                  </a:moveTo>
                  <a:lnTo>
                    <a:pt x="782" y="1771"/>
                  </a:lnTo>
                  <a:cubicBezTo>
                    <a:pt x="771" y="1771"/>
                    <a:pt x="754" y="1760"/>
                    <a:pt x="748" y="1743"/>
                  </a:cubicBezTo>
                  <a:cubicBezTo>
                    <a:pt x="742" y="1709"/>
                    <a:pt x="742" y="1709"/>
                    <a:pt x="742" y="1709"/>
                  </a:cubicBezTo>
                  <a:cubicBezTo>
                    <a:pt x="737" y="1691"/>
                    <a:pt x="748" y="1669"/>
                    <a:pt x="765" y="1669"/>
                  </a:cubicBezTo>
                  <a:cubicBezTo>
                    <a:pt x="788" y="1663"/>
                    <a:pt x="805" y="1674"/>
                    <a:pt x="811" y="1691"/>
                  </a:cubicBezTo>
                  <a:cubicBezTo>
                    <a:pt x="817" y="1726"/>
                    <a:pt x="817" y="1726"/>
                    <a:pt x="817" y="1726"/>
                  </a:cubicBezTo>
                  <a:cubicBezTo>
                    <a:pt x="822" y="1743"/>
                    <a:pt x="811" y="1766"/>
                    <a:pt x="794" y="1771"/>
                  </a:cubicBezTo>
                  <a:cubicBezTo>
                    <a:pt x="788" y="1771"/>
                    <a:pt x="788" y="1771"/>
                    <a:pt x="782" y="1771"/>
                  </a:cubicBezTo>
                  <a:close/>
                  <a:moveTo>
                    <a:pt x="737" y="1594"/>
                  </a:moveTo>
                  <a:lnTo>
                    <a:pt x="737" y="1594"/>
                  </a:lnTo>
                  <a:cubicBezTo>
                    <a:pt x="720" y="1594"/>
                    <a:pt x="708" y="1583"/>
                    <a:pt x="702" y="1571"/>
                  </a:cubicBezTo>
                  <a:cubicBezTo>
                    <a:pt x="691" y="1537"/>
                    <a:pt x="691" y="1537"/>
                    <a:pt x="691" y="1537"/>
                  </a:cubicBezTo>
                  <a:cubicBezTo>
                    <a:pt x="685" y="1514"/>
                    <a:pt x="697" y="1497"/>
                    <a:pt x="714" y="1491"/>
                  </a:cubicBezTo>
                  <a:cubicBezTo>
                    <a:pt x="737" y="1486"/>
                    <a:pt x="754" y="1497"/>
                    <a:pt x="759" y="1514"/>
                  </a:cubicBezTo>
                  <a:cubicBezTo>
                    <a:pt x="771" y="1549"/>
                    <a:pt x="771" y="1549"/>
                    <a:pt x="771" y="1549"/>
                  </a:cubicBezTo>
                  <a:cubicBezTo>
                    <a:pt x="777" y="1571"/>
                    <a:pt x="765" y="1588"/>
                    <a:pt x="748" y="1594"/>
                  </a:cubicBezTo>
                  <a:cubicBezTo>
                    <a:pt x="742" y="1594"/>
                    <a:pt x="742" y="1594"/>
                    <a:pt x="737" y="1594"/>
                  </a:cubicBezTo>
                  <a:close/>
                  <a:moveTo>
                    <a:pt x="685" y="1423"/>
                  </a:moveTo>
                  <a:lnTo>
                    <a:pt x="685" y="1423"/>
                  </a:lnTo>
                  <a:cubicBezTo>
                    <a:pt x="668" y="1423"/>
                    <a:pt x="657" y="1411"/>
                    <a:pt x="651" y="1394"/>
                  </a:cubicBezTo>
                  <a:cubicBezTo>
                    <a:pt x="639" y="1360"/>
                    <a:pt x="639" y="1360"/>
                    <a:pt x="639" y="1360"/>
                  </a:cubicBezTo>
                  <a:cubicBezTo>
                    <a:pt x="634" y="1343"/>
                    <a:pt x="639" y="1326"/>
                    <a:pt x="662" y="1320"/>
                  </a:cubicBezTo>
                  <a:cubicBezTo>
                    <a:pt x="679" y="1309"/>
                    <a:pt x="697" y="1320"/>
                    <a:pt x="708" y="1337"/>
                  </a:cubicBezTo>
                  <a:cubicBezTo>
                    <a:pt x="720" y="1377"/>
                    <a:pt x="720" y="1377"/>
                    <a:pt x="720" y="1377"/>
                  </a:cubicBezTo>
                  <a:cubicBezTo>
                    <a:pt x="725" y="1394"/>
                    <a:pt x="714" y="1411"/>
                    <a:pt x="697" y="1417"/>
                  </a:cubicBezTo>
                  <a:cubicBezTo>
                    <a:pt x="691" y="1423"/>
                    <a:pt x="685" y="1423"/>
                    <a:pt x="685" y="1423"/>
                  </a:cubicBezTo>
                  <a:close/>
                  <a:moveTo>
                    <a:pt x="622" y="1252"/>
                  </a:moveTo>
                  <a:lnTo>
                    <a:pt x="622" y="1252"/>
                  </a:lnTo>
                  <a:cubicBezTo>
                    <a:pt x="611" y="1252"/>
                    <a:pt x="594" y="1240"/>
                    <a:pt x="588" y="1223"/>
                  </a:cubicBezTo>
                  <a:cubicBezTo>
                    <a:pt x="577" y="1194"/>
                    <a:pt x="577" y="1194"/>
                    <a:pt x="577" y="1194"/>
                  </a:cubicBezTo>
                  <a:cubicBezTo>
                    <a:pt x="571" y="1171"/>
                    <a:pt x="582" y="1154"/>
                    <a:pt x="599" y="1149"/>
                  </a:cubicBezTo>
                  <a:cubicBezTo>
                    <a:pt x="617" y="1137"/>
                    <a:pt x="639" y="1149"/>
                    <a:pt x="645" y="1166"/>
                  </a:cubicBezTo>
                  <a:cubicBezTo>
                    <a:pt x="657" y="1200"/>
                    <a:pt x="657" y="1200"/>
                    <a:pt x="657" y="1200"/>
                  </a:cubicBezTo>
                  <a:cubicBezTo>
                    <a:pt x="662" y="1217"/>
                    <a:pt x="657" y="1240"/>
                    <a:pt x="634" y="1246"/>
                  </a:cubicBezTo>
                  <a:cubicBezTo>
                    <a:pt x="634" y="1246"/>
                    <a:pt x="628" y="1252"/>
                    <a:pt x="622" y="1252"/>
                  </a:cubicBezTo>
                  <a:close/>
                  <a:moveTo>
                    <a:pt x="560" y="1080"/>
                  </a:moveTo>
                  <a:lnTo>
                    <a:pt x="560" y="1080"/>
                  </a:lnTo>
                  <a:cubicBezTo>
                    <a:pt x="548" y="1080"/>
                    <a:pt x="531" y="1069"/>
                    <a:pt x="525" y="1057"/>
                  </a:cubicBezTo>
                  <a:cubicBezTo>
                    <a:pt x="514" y="1023"/>
                    <a:pt x="514" y="1023"/>
                    <a:pt x="514" y="1023"/>
                  </a:cubicBezTo>
                  <a:cubicBezTo>
                    <a:pt x="508" y="1006"/>
                    <a:pt x="514" y="983"/>
                    <a:pt x="531" y="977"/>
                  </a:cubicBezTo>
                  <a:cubicBezTo>
                    <a:pt x="554" y="971"/>
                    <a:pt x="571" y="977"/>
                    <a:pt x="577" y="994"/>
                  </a:cubicBezTo>
                  <a:cubicBezTo>
                    <a:pt x="594" y="1029"/>
                    <a:pt x="594" y="1029"/>
                    <a:pt x="594" y="1029"/>
                  </a:cubicBezTo>
                  <a:cubicBezTo>
                    <a:pt x="599" y="1046"/>
                    <a:pt x="594" y="1069"/>
                    <a:pt x="571" y="1074"/>
                  </a:cubicBezTo>
                  <a:cubicBezTo>
                    <a:pt x="571" y="1080"/>
                    <a:pt x="565" y="1080"/>
                    <a:pt x="560" y="1080"/>
                  </a:cubicBezTo>
                  <a:close/>
                  <a:moveTo>
                    <a:pt x="491" y="909"/>
                  </a:moveTo>
                  <a:lnTo>
                    <a:pt x="491" y="909"/>
                  </a:lnTo>
                  <a:cubicBezTo>
                    <a:pt x="474" y="909"/>
                    <a:pt x="462" y="903"/>
                    <a:pt x="457" y="892"/>
                  </a:cubicBezTo>
                  <a:cubicBezTo>
                    <a:pt x="445" y="857"/>
                    <a:pt x="445" y="857"/>
                    <a:pt x="445" y="857"/>
                  </a:cubicBezTo>
                  <a:cubicBezTo>
                    <a:pt x="434" y="840"/>
                    <a:pt x="445" y="817"/>
                    <a:pt x="462" y="812"/>
                  </a:cubicBezTo>
                  <a:cubicBezTo>
                    <a:pt x="480" y="800"/>
                    <a:pt x="502" y="812"/>
                    <a:pt x="508" y="829"/>
                  </a:cubicBezTo>
                  <a:cubicBezTo>
                    <a:pt x="520" y="863"/>
                    <a:pt x="520" y="863"/>
                    <a:pt x="520" y="863"/>
                  </a:cubicBezTo>
                  <a:cubicBezTo>
                    <a:pt x="531" y="880"/>
                    <a:pt x="520" y="897"/>
                    <a:pt x="502" y="909"/>
                  </a:cubicBezTo>
                  <a:cubicBezTo>
                    <a:pt x="497" y="909"/>
                    <a:pt x="497" y="909"/>
                    <a:pt x="491" y="909"/>
                  </a:cubicBezTo>
                  <a:close/>
                  <a:moveTo>
                    <a:pt x="417" y="743"/>
                  </a:moveTo>
                  <a:lnTo>
                    <a:pt x="417" y="743"/>
                  </a:lnTo>
                  <a:cubicBezTo>
                    <a:pt x="400" y="743"/>
                    <a:pt x="388" y="737"/>
                    <a:pt x="382" y="726"/>
                  </a:cubicBezTo>
                  <a:cubicBezTo>
                    <a:pt x="365" y="692"/>
                    <a:pt x="365" y="692"/>
                    <a:pt x="365" y="692"/>
                  </a:cubicBezTo>
                  <a:cubicBezTo>
                    <a:pt x="360" y="674"/>
                    <a:pt x="365" y="652"/>
                    <a:pt x="382" y="646"/>
                  </a:cubicBezTo>
                  <a:cubicBezTo>
                    <a:pt x="400" y="635"/>
                    <a:pt x="422" y="646"/>
                    <a:pt x="428" y="663"/>
                  </a:cubicBezTo>
                  <a:cubicBezTo>
                    <a:pt x="445" y="692"/>
                    <a:pt x="445" y="692"/>
                    <a:pt x="445" y="692"/>
                  </a:cubicBezTo>
                  <a:cubicBezTo>
                    <a:pt x="457" y="714"/>
                    <a:pt x="445" y="732"/>
                    <a:pt x="428" y="743"/>
                  </a:cubicBezTo>
                  <a:cubicBezTo>
                    <a:pt x="422" y="743"/>
                    <a:pt x="422" y="743"/>
                    <a:pt x="417" y="743"/>
                  </a:cubicBezTo>
                  <a:close/>
                  <a:moveTo>
                    <a:pt x="337" y="583"/>
                  </a:moveTo>
                  <a:lnTo>
                    <a:pt x="337" y="583"/>
                  </a:lnTo>
                  <a:cubicBezTo>
                    <a:pt x="320" y="583"/>
                    <a:pt x="308" y="577"/>
                    <a:pt x="302" y="560"/>
                  </a:cubicBezTo>
                  <a:cubicBezTo>
                    <a:pt x="285" y="532"/>
                    <a:pt x="285" y="532"/>
                    <a:pt x="285" y="532"/>
                  </a:cubicBezTo>
                  <a:cubicBezTo>
                    <a:pt x="280" y="514"/>
                    <a:pt x="285" y="492"/>
                    <a:pt x="302" y="480"/>
                  </a:cubicBezTo>
                  <a:cubicBezTo>
                    <a:pt x="320" y="475"/>
                    <a:pt x="342" y="480"/>
                    <a:pt x="348" y="497"/>
                  </a:cubicBezTo>
                  <a:cubicBezTo>
                    <a:pt x="365" y="532"/>
                    <a:pt x="365" y="532"/>
                    <a:pt x="365" y="532"/>
                  </a:cubicBezTo>
                  <a:cubicBezTo>
                    <a:pt x="377" y="549"/>
                    <a:pt x="365" y="572"/>
                    <a:pt x="348" y="577"/>
                  </a:cubicBezTo>
                  <a:cubicBezTo>
                    <a:pt x="342" y="583"/>
                    <a:pt x="337" y="583"/>
                    <a:pt x="337" y="583"/>
                  </a:cubicBezTo>
                  <a:close/>
                  <a:moveTo>
                    <a:pt x="251" y="423"/>
                  </a:moveTo>
                  <a:lnTo>
                    <a:pt x="251" y="423"/>
                  </a:lnTo>
                  <a:cubicBezTo>
                    <a:pt x="234" y="423"/>
                    <a:pt x="222" y="412"/>
                    <a:pt x="217" y="400"/>
                  </a:cubicBezTo>
                  <a:cubicBezTo>
                    <a:pt x="200" y="372"/>
                    <a:pt x="200" y="372"/>
                    <a:pt x="200" y="372"/>
                  </a:cubicBezTo>
                  <a:cubicBezTo>
                    <a:pt x="188" y="354"/>
                    <a:pt x="194" y="332"/>
                    <a:pt x="211" y="320"/>
                  </a:cubicBezTo>
                  <a:cubicBezTo>
                    <a:pt x="228" y="315"/>
                    <a:pt x="251" y="320"/>
                    <a:pt x="263" y="337"/>
                  </a:cubicBezTo>
                  <a:cubicBezTo>
                    <a:pt x="280" y="366"/>
                    <a:pt x="280" y="366"/>
                    <a:pt x="280" y="366"/>
                  </a:cubicBezTo>
                  <a:cubicBezTo>
                    <a:pt x="291" y="383"/>
                    <a:pt x="285" y="406"/>
                    <a:pt x="268" y="417"/>
                  </a:cubicBezTo>
                  <a:cubicBezTo>
                    <a:pt x="263" y="417"/>
                    <a:pt x="257" y="423"/>
                    <a:pt x="251" y="423"/>
                  </a:cubicBezTo>
                  <a:close/>
                  <a:moveTo>
                    <a:pt x="160" y="263"/>
                  </a:moveTo>
                  <a:lnTo>
                    <a:pt x="160" y="263"/>
                  </a:lnTo>
                  <a:cubicBezTo>
                    <a:pt x="148" y="263"/>
                    <a:pt x="137" y="257"/>
                    <a:pt x="125" y="246"/>
                  </a:cubicBezTo>
                  <a:cubicBezTo>
                    <a:pt x="108" y="217"/>
                    <a:pt x="108" y="217"/>
                    <a:pt x="108" y="217"/>
                  </a:cubicBezTo>
                  <a:cubicBezTo>
                    <a:pt x="97" y="200"/>
                    <a:pt x="103" y="178"/>
                    <a:pt x="120" y="166"/>
                  </a:cubicBezTo>
                  <a:cubicBezTo>
                    <a:pt x="137" y="155"/>
                    <a:pt x="160" y="160"/>
                    <a:pt x="171" y="178"/>
                  </a:cubicBezTo>
                  <a:cubicBezTo>
                    <a:pt x="188" y="212"/>
                    <a:pt x="188" y="212"/>
                    <a:pt x="188" y="212"/>
                  </a:cubicBezTo>
                  <a:cubicBezTo>
                    <a:pt x="200" y="229"/>
                    <a:pt x="194" y="246"/>
                    <a:pt x="177" y="257"/>
                  </a:cubicBezTo>
                  <a:cubicBezTo>
                    <a:pt x="171" y="263"/>
                    <a:pt x="165" y="263"/>
                    <a:pt x="160" y="263"/>
                  </a:cubicBezTo>
                  <a:close/>
                  <a:moveTo>
                    <a:pt x="63" y="109"/>
                  </a:moveTo>
                  <a:lnTo>
                    <a:pt x="63" y="109"/>
                  </a:lnTo>
                  <a:cubicBezTo>
                    <a:pt x="51" y="109"/>
                    <a:pt x="40" y="103"/>
                    <a:pt x="34" y="92"/>
                  </a:cubicBezTo>
                  <a:cubicBezTo>
                    <a:pt x="11" y="63"/>
                    <a:pt x="11" y="63"/>
                    <a:pt x="11" y="63"/>
                  </a:cubicBezTo>
                  <a:cubicBezTo>
                    <a:pt x="0" y="46"/>
                    <a:pt x="5" y="23"/>
                    <a:pt x="22" y="12"/>
                  </a:cubicBezTo>
                  <a:cubicBezTo>
                    <a:pt x="40" y="0"/>
                    <a:pt x="63" y="6"/>
                    <a:pt x="74" y="23"/>
                  </a:cubicBezTo>
                  <a:cubicBezTo>
                    <a:pt x="91" y="52"/>
                    <a:pt x="91" y="52"/>
                    <a:pt x="91" y="52"/>
                  </a:cubicBezTo>
                  <a:cubicBezTo>
                    <a:pt x="103" y="69"/>
                    <a:pt x="97" y="92"/>
                    <a:pt x="80" y="103"/>
                  </a:cubicBezTo>
                  <a:cubicBezTo>
                    <a:pt x="74" y="109"/>
                    <a:pt x="68" y="109"/>
                    <a:pt x="63" y="109"/>
                  </a:cubicBezTo>
                  <a:close/>
                </a:path>
              </a:pathLst>
            </a:custGeom>
            <a:solidFill>
              <a:schemeClr val="accent3"/>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nvGrpSpPr>
            <p:cNvPr id="380" name="Group 379"/>
            <p:cNvGrpSpPr/>
            <p:nvPr/>
          </p:nvGrpSpPr>
          <p:grpSpPr>
            <a:xfrm>
              <a:off x="8423827" y="5947889"/>
              <a:ext cx="1404923" cy="1294259"/>
              <a:chOff x="13296064" y="10607541"/>
              <a:chExt cx="1265763" cy="1166060"/>
            </a:xfrm>
            <a:solidFill>
              <a:schemeClr val="accent2"/>
            </a:solidFill>
          </p:grpSpPr>
          <p:sp>
            <p:nvSpPr>
              <p:cNvPr id="423" name="Freeform 269"/>
              <p:cNvSpPr>
                <a:spLocks noChangeArrowheads="1"/>
              </p:cNvSpPr>
              <p:nvPr/>
            </p:nvSpPr>
            <p:spPr bwMode="auto">
              <a:xfrm>
                <a:off x="13349333" y="10670914"/>
                <a:ext cx="1141470" cy="1039314"/>
              </a:xfrm>
              <a:custGeom>
                <a:avLst/>
                <a:gdLst>
                  <a:gd name="T0" fmla="*/ 994 w 1989"/>
                  <a:gd name="T1" fmla="*/ 0 h 1812"/>
                  <a:gd name="T2" fmla="*/ 994 w 1989"/>
                  <a:gd name="T3" fmla="*/ 0 h 1812"/>
                  <a:gd name="T4" fmla="*/ 354 w 1989"/>
                  <a:gd name="T5" fmla="*/ 268 h 1812"/>
                  <a:gd name="T6" fmla="*/ 354 w 1989"/>
                  <a:gd name="T7" fmla="*/ 1548 h 1812"/>
                  <a:gd name="T8" fmla="*/ 994 w 1989"/>
                  <a:gd name="T9" fmla="*/ 1811 h 1812"/>
                  <a:gd name="T10" fmla="*/ 1634 w 1989"/>
                  <a:gd name="T11" fmla="*/ 1548 h 1812"/>
                  <a:gd name="T12" fmla="*/ 1634 w 1989"/>
                  <a:gd name="T13" fmla="*/ 268 h 1812"/>
                  <a:gd name="T14" fmla="*/ 994 w 1989"/>
                  <a:gd name="T15" fmla="*/ 0 h 18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89" h="1812">
                    <a:moveTo>
                      <a:pt x="994" y="0"/>
                    </a:moveTo>
                    <a:lnTo>
                      <a:pt x="994" y="0"/>
                    </a:lnTo>
                    <a:cubicBezTo>
                      <a:pt x="766" y="0"/>
                      <a:pt x="532" y="91"/>
                      <a:pt x="354" y="268"/>
                    </a:cubicBezTo>
                    <a:cubicBezTo>
                      <a:pt x="0" y="622"/>
                      <a:pt x="0" y="1194"/>
                      <a:pt x="354" y="1548"/>
                    </a:cubicBezTo>
                    <a:cubicBezTo>
                      <a:pt x="532" y="1725"/>
                      <a:pt x="766" y="1811"/>
                      <a:pt x="994" y="1811"/>
                    </a:cubicBezTo>
                    <a:cubicBezTo>
                      <a:pt x="1229" y="1811"/>
                      <a:pt x="1457" y="1725"/>
                      <a:pt x="1634" y="1548"/>
                    </a:cubicBezTo>
                    <a:cubicBezTo>
                      <a:pt x="1988" y="1194"/>
                      <a:pt x="1988" y="622"/>
                      <a:pt x="1634" y="268"/>
                    </a:cubicBezTo>
                    <a:cubicBezTo>
                      <a:pt x="1457" y="91"/>
                      <a:pt x="1229" y="0"/>
                      <a:pt x="994"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424" name="Freeform 270"/>
              <p:cNvSpPr>
                <a:spLocks noChangeArrowheads="1"/>
              </p:cNvSpPr>
              <p:nvPr/>
            </p:nvSpPr>
            <p:spPr bwMode="auto">
              <a:xfrm>
                <a:off x="13296064" y="10607541"/>
                <a:ext cx="1265763" cy="1166060"/>
              </a:xfrm>
              <a:custGeom>
                <a:avLst/>
                <a:gdLst>
                  <a:gd name="T0" fmla="*/ 1085 w 2206"/>
                  <a:gd name="T1" fmla="*/ 2005 h 2035"/>
                  <a:gd name="T2" fmla="*/ 1085 w 2206"/>
                  <a:gd name="T3" fmla="*/ 2005 h 2035"/>
                  <a:gd name="T4" fmla="*/ 383 w 2206"/>
                  <a:gd name="T5" fmla="*/ 1714 h 2035"/>
                  <a:gd name="T6" fmla="*/ 383 w 2206"/>
                  <a:gd name="T7" fmla="*/ 314 h 2035"/>
                  <a:gd name="T8" fmla="*/ 1085 w 2206"/>
                  <a:gd name="T9" fmla="*/ 23 h 2035"/>
                  <a:gd name="T10" fmla="*/ 1788 w 2206"/>
                  <a:gd name="T11" fmla="*/ 314 h 2035"/>
                  <a:gd name="T12" fmla="*/ 1788 w 2206"/>
                  <a:gd name="T13" fmla="*/ 1714 h 2035"/>
                  <a:gd name="T14" fmla="*/ 1085 w 2206"/>
                  <a:gd name="T15" fmla="*/ 2005 h 2035"/>
                  <a:gd name="T16" fmla="*/ 1085 w 2206"/>
                  <a:gd name="T17" fmla="*/ 0 h 2035"/>
                  <a:gd name="T18" fmla="*/ 1085 w 2206"/>
                  <a:gd name="T19" fmla="*/ 0 h 2035"/>
                  <a:gd name="T20" fmla="*/ 366 w 2206"/>
                  <a:gd name="T21" fmla="*/ 297 h 2035"/>
                  <a:gd name="T22" fmla="*/ 68 w 2206"/>
                  <a:gd name="T23" fmla="*/ 1017 h 2035"/>
                  <a:gd name="T24" fmla="*/ 366 w 2206"/>
                  <a:gd name="T25" fmla="*/ 1737 h 2035"/>
                  <a:gd name="T26" fmla="*/ 1085 w 2206"/>
                  <a:gd name="T27" fmla="*/ 2034 h 2035"/>
                  <a:gd name="T28" fmla="*/ 1085 w 2206"/>
                  <a:gd name="T29" fmla="*/ 2034 h 2035"/>
                  <a:gd name="T30" fmla="*/ 1805 w 2206"/>
                  <a:gd name="T31" fmla="*/ 1737 h 2035"/>
                  <a:gd name="T32" fmla="*/ 1805 w 2206"/>
                  <a:gd name="T33" fmla="*/ 297 h 2035"/>
                  <a:gd name="T34" fmla="*/ 1085 w 2206"/>
                  <a:gd name="T35" fmla="*/ 0 h 2035"/>
                  <a:gd name="T36" fmla="*/ 1085 w 2206"/>
                  <a:gd name="T37" fmla="*/ 2005 h 20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206" h="2035">
                    <a:moveTo>
                      <a:pt x="1085" y="2005"/>
                    </a:moveTo>
                    <a:lnTo>
                      <a:pt x="1085" y="2005"/>
                    </a:lnTo>
                    <a:cubicBezTo>
                      <a:pt x="823" y="2005"/>
                      <a:pt x="571" y="1902"/>
                      <a:pt x="383" y="1714"/>
                    </a:cubicBezTo>
                    <a:cubicBezTo>
                      <a:pt x="0" y="1331"/>
                      <a:pt x="0" y="703"/>
                      <a:pt x="383" y="314"/>
                    </a:cubicBezTo>
                    <a:cubicBezTo>
                      <a:pt x="571" y="126"/>
                      <a:pt x="823" y="23"/>
                      <a:pt x="1085" y="23"/>
                    </a:cubicBezTo>
                    <a:cubicBezTo>
                      <a:pt x="1354" y="23"/>
                      <a:pt x="1600" y="126"/>
                      <a:pt x="1788" y="314"/>
                    </a:cubicBezTo>
                    <a:cubicBezTo>
                      <a:pt x="2177" y="703"/>
                      <a:pt x="2177" y="1331"/>
                      <a:pt x="1788" y="1714"/>
                    </a:cubicBezTo>
                    <a:cubicBezTo>
                      <a:pt x="1600" y="1902"/>
                      <a:pt x="1354" y="2005"/>
                      <a:pt x="1085" y="2005"/>
                    </a:cubicBezTo>
                    <a:lnTo>
                      <a:pt x="1085" y="0"/>
                    </a:lnTo>
                    <a:lnTo>
                      <a:pt x="1085" y="0"/>
                    </a:lnTo>
                    <a:cubicBezTo>
                      <a:pt x="817" y="0"/>
                      <a:pt x="560" y="103"/>
                      <a:pt x="366" y="297"/>
                    </a:cubicBezTo>
                    <a:cubicBezTo>
                      <a:pt x="177" y="486"/>
                      <a:pt x="68" y="743"/>
                      <a:pt x="68" y="1017"/>
                    </a:cubicBezTo>
                    <a:cubicBezTo>
                      <a:pt x="68" y="1285"/>
                      <a:pt x="177" y="1542"/>
                      <a:pt x="366" y="1737"/>
                    </a:cubicBezTo>
                    <a:cubicBezTo>
                      <a:pt x="560" y="1925"/>
                      <a:pt x="817" y="2034"/>
                      <a:pt x="1085" y="2034"/>
                    </a:cubicBezTo>
                    <a:lnTo>
                      <a:pt x="1085" y="2034"/>
                    </a:lnTo>
                    <a:cubicBezTo>
                      <a:pt x="1360" y="2034"/>
                      <a:pt x="1611" y="1925"/>
                      <a:pt x="1805" y="1737"/>
                    </a:cubicBezTo>
                    <a:cubicBezTo>
                      <a:pt x="2205" y="1337"/>
                      <a:pt x="2205" y="691"/>
                      <a:pt x="1805" y="297"/>
                    </a:cubicBezTo>
                    <a:cubicBezTo>
                      <a:pt x="1611" y="103"/>
                      <a:pt x="1360" y="0"/>
                      <a:pt x="1085" y="0"/>
                    </a:cubicBezTo>
                    <a:lnTo>
                      <a:pt x="1085" y="2005"/>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sp>
          <p:nvSpPr>
            <p:cNvPr id="381" name="Freeform 39"/>
            <p:cNvSpPr>
              <a:spLocks noChangeArrowheads="1"/>
            </p:cNvSpPr>
            <p:nvPr/>
          </p:nvSpPr>
          <p:spPr bwMode="auto">
            <a:xfrm>
              <a:off x="8845977" y="6327141"/>
              <a:ext cx="532732" cy="532736"/>
            </a:xfrm>
            <a:custGeom>
              <a:avLst/>
              <a:gdLst>
                <a:gd name="T0" fmla="*/ 399 w 444"/>
                <a:gd name="T1" fmla="*/ 53 h 444"/>
                <a:gd name="T2" fmla="*/ 399 w 444"/>
                <a:gd name="T3" fmla="*/ 53 h 444"/>
                <a:gd name="T4" fmla="*/ 372 w 444"/>
                <a:gd name="T5" fmla="*/ 53 h 444"/>
                <a:gd name="T6" fmla="*/ 372 w 444"/>
                <a:gd name="T7" fmla="*/ 98 h 444"/>
                <a:gd name="T8" fmla="*/ 293 w 444"/>
                <a:gd name="T9" fmla="*/ 98 h 444"/>
                <a:gd name="T10" fmla="*/ 293 w 444"/>
                <a:gd name="T11" fmla="*/ 53 h 444"/>
                <a:gd name="T12" fmla="*/ 151 w 444"/>
                <a:gd name="T13" fmla="*/ 53 h 444"/>
                <a:gd name="T14" fmla="*/ 151 w 444"/>
                <a:gd name="T15" fmla="*/ 98 h 444"/>
                <a:gd name="T16" fmla="*/ 71 w 444"/>
                <a:gd name="T17" fmla="*/ 98 h 444"/>
                <a:gd name="T18" fmla="*/ 71 w 444"/>
                <a:gd name="T19" fmla="*/ 53 h 444"/>
                <a:gd name="T20" fmla="*/ 45 w 444"/>
                <a:gd name="T21" fmla="*/ 53 h 444"/>
                <a:gd name="T22" fmla="*/ 0 w 444"/>
                <a:gd name="T23" fmla="*/ 98 h 444"/>
                <a:gd name="T24" fmla="*/ 0 w 444"/>
                <a:gd name="T25" fmla="*/ 399 h 444"/>
                <a:gd name="T26" fmla="*/ 45 w 444"/>
                <a:gd name="T27" fmla="*/ 443 h 444"/>
                <a:gd name="T28" fmla="*/ 399 w 444"/>
                <a:gd name="T29" fmla="*/ 443 h 444"/>
                <a:gd name="T30" fmla="*/ 443 w 444"/>
                <a:gd name="T31" fmla="*/ 399 h 444"/>
                <a:gd name="T32" fmla="*/ 443 w 444"/>
                <a:gd name="T33" fmla="*/ 98 h 444"/>
                <a:gd name="T34" fmla="*/ 399 w 444"/>
                <a:gd name="T35" fmla="*/ 53 h 444"/>
                <a:gd name="T36" fmla="*/ 399 w 444"/>
                <a:gd name="T37" fmla="*/ 399 h 444"/>
                <a:gd name="T38" fmla="*/ 399 w 444"/>
                <a:gd name="T39" fmla="*/ 399 h 444"/>
                <a:gd name="T40" fmla="*/ 45 w 444"/>
                <a:gd name="T41" fmla="*/ 399 h 444"/>
                <a:gd name="T42" fmla="*/ 45 w 444"/>
                <a:gd name="T43" fmla="*/ 196 h 444"/>
                <a:gd name="T44" fmla="*/ 399 w 444"/>
                <a:gd name="T45" fmla="*/ 196 h 444"/>
                <a:gd name="T46" fmla="*/ 399 w 444"/>
                <a:gd name="T47" fmla="*/ 399 h 444"/>
                <a:gd name="T48" fmla="*/ 124 w 444"/>
                <a:gd name="T49" fmla="*/ 0 h 444"/>
                <a:gd name="T50" fmla="*/ 124 w 444"/>
                <a:gd name="T51" fmla="*/ 0 h 444"/>
                <a:gd name="T52" fmla="*/ 89 w 444"/>
                <a:gd name="T53" fmla="*/ 0 h 444"/>
                <a:gd name="T54" fmla="*/ 89 w 444"/>
                <a:gd name="T55" fmla="*/ 89 h 444"/>
                <a:gd name="T56" fmla="*/ 124 w 444"/>
                <a:gd name="T57" fmla="*/ 89 h 444"/>
                <a:gd name="T58" fmla="*/ 124 w 444"/>
                <a:gd name="T59" fmla="*/ 0 h 444"/>
                <a:gd name="T60" fmla="*/ 354 w 444"/>
                <a:gd name="T61" fmla="*/ 0 h 444"/>
                <a:gd name="T62" fmla="*/ 354 w 444"/>
                <a:gd name="T63" fmla="*/ 0 h 444"/>
                <a:gd name="T64" fmla="*/ 319 w 444"/>
                <a:gd name="T65" fmla="*/ 0 h 444"/>
                <a:gd name="T66" fmla="*/ 319 w 444"/>
                <a:gd name="T67" fmla="*/ 89 h 444"/>
                <a:gd name="T68" fmla="*/ 354 w 444"/>
                <a:gd name="T69" fmla="*/ 89 h 444"/>
                <a:gd name="T70" fmla="*/ 354 w 444"/>
                <a:gd name="T71" fmla="*/ 0 h 4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44" h="444">
                  <a:moveTo>
                    <a:pt x="399" y="53"/>
                  </a:moveTo>
                  <a:lnTo>
                    <a:pt x="399" y="53"/>
                  </a:lnTo>
                  <a:cubicBezTo>
                    <a:pt x="372" y="53"/>
                    <a:pt x="372" y="53"/>
                    <a:pt x="372" y="53"/>
                  </a:cubicBezTo>
                  <a:cubicBezTo>
                    <a:pt x="372" y="98"/>
                    <a:pt x="372" y="98"/>
                    <a:pt x="372" y="98"/>
                  </a:cubicBezTo>
                  <a:cubicBezTo>
                    <a:pt x="293" y="98"/>
                    <a:pt x="293" y="98"/>
                    <a:pt x="293" y="98"/>
                  </a:cubicBezTo>
                  <a:cubicBezTo>
                    <a:pt x="293" y="53"/>
                    <a:pt x="293" y="53"/>
                    <a:pt x="293" y="53"/>
                  </a:cubicBezTo>
                  <a:cubicBezTo>
                    <a:pt x="151" y="53"/>
                    <a:pt x="151" y="53"/>
                    <a:pt x="151" y="53"/>
                  </a:cubicBezTo>
                  <a:cubicBezTo>
                    <a:pt x="151" y="98"/>
                    <a:pt x="151" y="98"/>
                    <a:pt x="151" y="98"/>
                  </a:cubicBezTo>
                  <a:cubicBezTo>
                    <a:pt x="71" y="98"/>
                    <a:pt x="71" y="98"/>
                    <a:pt x="71" y="98"/>
                  </a:cubicBezTo>
                  <a:cubicBezTo>
                    <a:pt x="71" y="53"/>
                    <a:pt x="71" y="53"/>
                    <a:pt x="71" y="53"/>
                  </a:cubicBezTo>
                  <a:cubicBezTo>
                    <a:pt x="45" y="53"/>
                    <a:pt x="45" y="53"/>
                    <a:pt x="45" y="53"/>
                  </a:cubicBezTo>
                  <a:cubicBezTo>
                    <a:pt x="18" y="53"/>
                    <a:pt x="0" y="71"/>
                    <a:pt x="0" y="98"/>
                  </a:cubicBezTo>
                  <a:cubicBezTo>
                    <a:pt x="0" y="399"/>
                    <a:pt x="0" y="399"/>
                    <a:pt x="0" y="399"/>
                  </a:cubicBezTo>
                  <a:cubicBezTo>
                    <a:pt x="0" y="425"/>
                    <a:pt x="18" y="443"/>
                    <a:pt x="45" y="443"/>
                  </a:cubicBezTo>
                  <a:cubicBezTo>
                    <a:pt x="399" y="443"/>
                    <a:pt x="399" y="443"/>
                    <a:pt x="399" y="443"/>
                  </a:cubicBezTo>
                  <a:cubicBezTo>
                    <a:pt x="425" y="443"/>
                    <a:pt x="443" y="425"/>
                    <a:pt x="443" y="399"/>
                  </a:cubicBezTo>
                  <a:cubicBezTo>
                    <a:pt x="443" y="98"/>
                    <a:pt x="443" y="98"/>
                    <a:pt x="443" y="98"/>
                  </a:cubicBezTo>
                  <a:cubicBezTo>
                    <a:pt x="443" y="71"/>
                    <a:pt x="425" y="53"/>
                    <a:pt x="399" y="53"/>
                  </a:cubicBezTo>
                  <a:close/>
                  <a:moveTo>
                    <a:pt x="399" y="399"/>
                  </a:moveTo>
                  <a:lnTo>
                    <a:pt x="399" y="399"/>
                  </a:lnTo>
                  <a:cubicBezTo>
                    <a:pt x="45" y="399"/>
                    <a:pt x="45" y="399"/>
                    <a:pt x="45" y="399"/>
                  </a:cubicBezTo>
                  <a:cubicBezTo>
                    <a:pt x="45" y="196"/>
                    <a:pt x="45" y="196"/>
                    <a:pt x="45" y="196"/>
                  </a:cubicBezTo>
                  <a:cubicBezTo>
                    <a:pt x="399" y="196"/>
                    <a:pt x="399" y="196"/>
                    <a:pt x="399" y="196"/>
                  </a:cubicBezTo>
                  <a:lnTo>
                    <a:pt x="399" y="399"/>
                  </a:lnTo>
                  <a:close/>
                  <a:moveTo>
                    <a:pt x="124" y="0"/>
                  </a:moveTo>
                  <a:lnTo>
                    <a:pt x="124" y="0"/>
                  </a:lnTo>
                  <a:cubicBezTo>
                    <a:pt x="89" y="0"/>
                    <a:pt x="89" y="0"/>
                    <a:pt x="89" y="0"/>
                  </a:cubicBezTo>
                  <a:cubicBezTo>
                    <a:pt x="89" y="89"/>
                    <a:pt x="89" y="89"/>
                    <a:pt x="89" y="89"/>
                  </a:cubicBezTo>
                  <a:cubicBezTo>
                    <a:pt x="124" y="89"/>
                    <a:pt x="124" y="89"/>
                    <a:pt x="124" y="89"/>
                  </a:cubicBezTo>
                  <a:lnTo>
                    <a:pt x="124" y="0"/>
                  </a:lnTo>
                  <a:close/>
                  <a:moveTo>
                    <a:pt x="354" y="0"/>
                  </a:moveTo>
                  <a:lnTo>
                    <a:pt x="354" y="0"/>
                  </a:lnTo>
                  <a:cubicBezTo>
                    <a:pt x="319" y="0"/>
                    <a:pt x="319" y="0"/>
                    <a:pt x="319" y="0"/>
                  </a:cubicBezTo>
                  <a:cubicBezTo>
                    <a:pt x="319" y="89"/>
                    <a:pt x="319" y="89"/>
                    <a:pt x="319" y="89"/>
                  </a:cubicBezTo>
                  <a:cubicBezTo>
                    <a:pt x="354" y="89"/>
                    <a:pt x="354" y="89"/>
                    <a:pt x="354" y="89"/>
                  </a:cubicBezTo>
                  <a:lnTo>
                    <a:pt x="354" y="0"/>
                  </a:lnTo>
                  <a:close/>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nvGrpSpPr>
            <p:cNvPr id="382" name="Group 381"/>
            <p:cNvGrpSpPr/>
            <p:nvPr/>
          </p:nvGrpSpPr>
          <p:grpSpPr>
            <a:xfrm>
              <a:off x="7995192" y="6457166"/>
              <a:ext cx="304072" cy="303870"/>
              <a:chOff x="8571240" y="5550087"/>
              <a:chExt cx="304072" cy="303870"/>
            </a:xfrm>
          </p:grpSpPr>
          <p:sp>
            <p:nvSpPr>
              <p:cNvPr id="419" name="Freeform 324"/>
              <p:cNvSpPr>
                <a:spLocks noChangeArrowheads="1"/>
              </p:cNvSpPr>
              <p:nvPr/>
            </p:nvSpPr>
            <p:spPr bwMode="auto">
              <a:xfrm>
                <a:off x="8571240" y="5550087"/>
                <a:ext cx="304072" cy="303870"/>
              </a:xfrm>
              <a:custGeom>
                <a:avLst/>
                <a:gdLst>
                  <a:gd name="T0" fmla="*/ 480 w 481"/>
                  <a:gd name="T1" fmla="*/ 240 h 481"/>
                  <a:gd name="T2" fmla="*/ 480 w 481"/>
                  <a:gd name="T3" fmla="*/ 240 h 481"/>
                  <a:gd name="T4" fmla="*/ 240 w 481"/>
                  <a:gd name="T5" fmla="*/ 0 h 481"/>
                  <a:gd name="T6" fmla="*/ 0 w 481"/>
                  <a:gd name="T7" fmla="*/ 240 h 481"/>
                  <a:gd name="T8" fmla="*/ 240 w 481"/>
                  <a:gd name="T9" fmla="*/ 480 h 481"/>
                  <a:gd name="T10" fmla="*/ 480 w 481"/>
                  <a:gd name="T11" fmla="*/ 240 h 481"/>
                </a:gdLst>
                <a:ahLst/>
                <a:cxnLst>
                  <a:cxn ang="0">
                    <a:pos x="T0" y="T1"/>
                  </a:cxn>
                  <a:cxn ang="0">
                    <a:pos x="T2" y="T3"/>
                  </a:cxn>
                  <a:cxn ang="0">
                    <a:pos x="T4" y="T5"/>
                  </a:cxn>
                  <a:cxn ang="0">
                    <a:pos x="T6" y="T7"/>
                  </a:cxn>
                  <a:cxn ang="0">
                    <a:pos x="T8" y="T9"/>
                  </a:cxn>
                  <a:cxn ang="0">
                    <a:pos x="T10" y="T11"/>
                  </a:cxn>
                </a:cxnLst>
                <a:rect l="0" t="0" r="r" b="b"/>
                <a:pathLst>
                  <a:path w="481" h="481">
                    <a:moveTo>
                      <a:pt x="480" y="240"/>
                    </a:moveTo>
                    <a:lnTo>
                      <a:pt x="480" y="240"/>
                    </a:lnTo>
                    <a:cubicBezTo>
                      <a:pt x="480" y="109"/>
                      <a:pt x="371" y="0"/>
                      <a:pt x="240" y="0"/>
                    </a:cubicBezTo>
                    <a:cubicBezTo>
                      <a:pt x="103" y="0"/>
                      <a:pt x="0" y="109"/>
                      <a:pt x="0" y="240"/>
                    </a:cubicBezTo>
                    <a:cubicBezTo>
                      <a:pt x="0" y="372"/>
                      <a:pt x="103" y="480"/>
                      <a:pt x="240" y="480"/>
                    </a:cubicBezTo>
                    <a:cubicBezTo>
                      <a:pt x="371" y="480"/>
                      <a:pt x="480" y="372"/>
                      <a:pt x="480" y="240"/>
                    </a:cubicBezTo>
                  </a:path>
                </a:pathLst>
              </a:custGeom>
              <a:solidFill>
                <a:schemeClr val="accent3"/>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nvGrpSpPr>
              <p:cNvPr id="420" name="Group 419"/>
              <p:cNvGrpSpPr/>
              <p:nvPr/>
            </p:nvGrpSpPr>
            <p:grpSpPr>
              <a:xfrm>
                <a:off x="8633181" y="5620427"/>
                <a:ext cx="183006" cy="180070"/>
                <a:chOff x="8633181" y="5620427"/>
                <a:chExt cx="183006" cy="180070"/>
              </a:xfrm>
              <a:solidFill>
                <a:schemeClr val="bg1"/>
              </a:solidFill>
            </p:grpSpPr>
            <p:sp>
              <p:nvSpPr>
                <p:cNvPr id="421" name="Freeform 325"/>
                <p:cNvSpPr>
                  <a:spLocks noChangeArrowheads="1"/>
                </p:cNvSpPr>
                <p:nvPr/>
              </p:nvSpPr>
              <p:spPr bwMode="auto">
                <a:xfrm>
                  <a:off x="8717645" y="5620427"/>
                  <a:ext cx="16893" cy="180070"/>
                </a:xfrm>
                <a:custGeom>
                  <a:avLst/>
                  <a:gdLst>
                    <a:gd name="T0" fmla="*/ 28 w 29"/>
                    <a:gd name="T1" fmla="*/ 285 h 286"/>
                    <a:gd name="T2" fmla="*/ 0 w 29"/>
                    <a:gd name="T3" fmla="*/ 285 h 286"/>
                    <a:gd name="T4" fmla="*/ 0 w 29"/>
                    <a:gd name="T5" fmla="*/ 0 h 286"/>
                    <a:gd name="T6" fmla="*/ 28 w 29"/>
                    <a:gd name="T7" fmla="*/ 0 h 286"/>
                    <a:gd name="T8" fmla="*/ 28 w 29"/>
                    <a:gd name="T9" fmla="*/ 285 h 286"/>
                  </a:gdLst>
                  <a:ahLst/>
                  <a:cxnLst>
                    <a:cxn ang="0">
                      <a:pos x="T0" y="T1"/>
                    </a:cxn>
                    <a:cxn ang="0">
                      <a:pos x="T2" y="T3"/>
                    </a:cxn>
                    <a:cxn ang="0">
                      <a:pos x="T4" y="T5"/>
                    </a:cxn>
                    <a:cxn ang="0">
                      <a:pos x="T6" y="T7"/>
                    </a:cxn>
                    <a:cxn ang="0">
                      <a:pos x="T8" y="T9"/>
                    </a:cxn>
                  </a:cxnLst>
                  <a:rect l="0" t="0" r="r" b="b"/>
                  <a:pathLst>
                    <a:path w="29" h="286">
                      <a:moveTo>
                        <a:pt x="28" y="285"/>
                      </a:moveTo>
                      <a:lnTo>
                        <a:pt x="0" y="285"/>
                      </a:lnTo>
                      <a:lnTo>
                        <a:pt x="0" y="0"/>
                      </a:lnTo>
                      <a:lnTo>
                        <a:pt x="28" y="0"/>
                      </a:lnTo>
                      <a:lnTo>
                        <a:pt x="28" y="285"/>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422" name="Freeform 326"/>
                <p:cNvSpPr>
                  <a:spLocks noChangeArrowheads="1"/>
                </p:cNvSpPr>
                <p:nvPr/>
              </p:nvSpPr>
              <p:spPr bwMode="auto">
                <a:xfrm>
                  <a:off x="8633181" y="5699209"/>
                  <a:ext cx="183006" cy="19695"/>
                </a:xfrm>
                <a:custGeom>
                  <a:avLst/>
                  <a:gdLst>
                    <a:gd name="T0" fmla="*/ 0 w 293"/>
                    <a:gd name="T1" fmla="*/ 35 h 36"/>
                    <a:gd name="T2" fmla="*/ 0 w 293"/>
                    <a:gd name="T3" fmla="*/ 0 h 36"/>
                    <a:gd name="T4" fmla="*/ 292 w 293"/>
                    <a:gd name="T5" fmla="*/ 0 h 36"/>
                    <a:gd name="T6" fmla="*/ 292 w 293"/>
                    <a:gd name="T7" fmla="*/ 35 h 36"/>
                    <a:gd name="T8" fmla="*/ 0 w 293"/>
                    <a:gd name="T9" fmla="*/ 35 h 36"/>
                  </a:gdLst>
                  <a:ahLst/>
                  <a:cxnLst>
                    <a:cxn ang="0">
                      <a:pos x="T0" y="T1"/>
                    </a:cxn>
                    <a:cxn ang="0">
                      <a:pos x="T2" y="T3"/>
                    </a:cxn>
                    <a:cxn ang="0">
                      <a:pos x="T4" y="T5"/>
                    </a:cxn>
                    <a:cxn ang="0">
                      <a:pos x="T6" y="T7"/>
                    </a:cxn>
                    <a:cxn ang="0">
                      <a:pos x="T8" y="T9"/>
                    </a:cxn>
                  </a:cxnLst>
                  <a:rect l="0" t="0" r="r" b="b"/>
                  <a:pathLst>
                    <a:path w="293" h="36">
                      <a:moveTo>
                        <a:pt x="0" y="35"/>
                      </a:moveTo>
                      <a:lnTo>
                        <a:pt x="0" y="0"/>
                      </a:lnTo>
                      <a:lnTo>
                        <a:pt x="292" y="0"/>
                      </a:lnTo>
                      <a:lnTo>
                        <a:pt x="292" y="35"/>
                      </a:lnTo>
                      <a:lnTo>
                        <a:pt x="0" y="35"/>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grpSp>
          <p:nvGrpSpPr>
            <p:cNvPr id="383" name="Group 382"/>
            <p:cNvGrpSpPr/>
            <p:nvPr/>
          </p:nvGrpSpPr>
          <p:grpSpPr>
            <a:xfrm>
              <a:off x="7083016" y="8870913"/>
              <a:ext cx="1404923" cy="1294259"/>
              <a:chOff x="13296064" y="10607541"/>
              <a:chExt cx="1265763" cy="1166060"/>
            </a:xfrm>
          </p:grpSpPr>
          <p:sp>
            <p:nvSpPr>
              <p:cNvPr id="417" name="Freeform 269"/>
              <p:cNvSpPr>
                <a:spLocks noChangeArrowheads="1"/>
              </p:cNvSpPr>
              <p:nvPr/>
            </p:nvSpPr>
            <p:spPr bwMode="auto">
              <a:xfrm>
                <a:off x="13349333" y="10670914"/>
                <a:ext cx="1141470" cy="1039314"/>
              </a:xfrm>
              <a:custGeom>
                <a:avLst/>
                <a:gdLst>
                  <a:gd name="T0" fmla="*/ 994 w 1989"/>
                  <a:gd name="T1" fmla="*/ 0 h 1812"/>
                  <a:gd name="T2" fmla="*/ 994 w 1989"/>
                  <a:gd name="T3" fmla="*/ 0 h 1812"/>
                  <a:gd name="T4" fmla="*/ 354 w 1989"/>
                  <a:gd name="T5" fmla="*/ 268 h 1812"/>
                  <a:gd name="T6" fmla="*/ 354 w 1989"/>
                  <a:gd name="T7" fmla="*/ 1548 h 1812"/>
                  <a:gd name="T8" fmla="*/ 994 w 1989"/>
                  <a:gd name="T9" fmla="*/ 1811 h 1812"/>
                  <a:gd name="T10" fmla="*/ 1634 w 1989"/>
                  <a:gd name="T11" fmla="*/ 1548 h 1812"/>
                  <a:gd name="T12" fmla="*/ 1634 w 1989"/>
                  <a:gd name="T13" fmla="*/ 268 h 1812"/>
                  <a:gd name="T14" fmla="*/ 994 w 1989"/>
                  <a:gd name="T15" fmla="*/ 0 h 18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89" h="1812">
                    <a:moveTo>
                      <a:pt x="994" y="0"/>
                    </a:moveTo>
                    <a:lnTo>
                      <a:pt x="994" y="0"/>
                    </a:lnTo>
                    <a:cubicBezTo>
                      <a:pt x="766" y="0"/>
                      <a:pt x="532" y="91"/>
                      <a:pt x="354" y="268"/>
                    </a:cubicBezTo>
                    <a:cubicBezTo>
                      <a:pt x="0" y="622"/>
                      <a:pt x="0" y="1194"/>
                      <a:pt x="354" y="1548"/>
                    </a:cubicBezTo>
                    <a:cubicBezTo>
                      <a:pt x="532" y="1725"/>
                      <a:pt x="766" y="1811"/>
                      <a:pt x="994" y="1811"/>
                    </a:cubicBezTo>
                    <a:cubicBezTo>
                      <a:pt x="1229" y="1811"/>
                      <a:pt x="1457" y="1725"/>
                      <a:pt x="1634" y="1548"/>
                    </a:cubicBezTo>
                    <a:cubicBezTo>
                      <a:pt x="1988" y="1194"/>
                      <a:pt x="1988" y="622"/>
                      <a:pt x="1634" y="268"/>
                    </a:cubicBezTo>
                    <a:cubicBezTo>
                      <a:pt x="1457" y="91"/>
                      <a:pt x="1229" y="0"/>
                      <a:pt x="994" y="0"/>
                    </a:cubicBezTo>
                  </a:path>
                </a:pathLst>
              </a:custGeom>
              <a:solidFill>
                <a:schemeClr val="accent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418" name="Freeform 270"/>
              <p:cNvSpPr>
                <a:spLocks noChangeArrowheads="1"/>
              </p:cNvSpPr>
              <p:nvPr/>
            </p:nvSpPr>
            <p:spPr bwMode="auto">
              <a:xfrm>
                <a:off x="13296064" y="10607541"/>
                <a:ext cx="1265763" cy="1166060"/>
              </a:xfrm>
              <a:custGeom>
                <a:avLst/>
                <a:gdLst>
                  <a:gd name="T0" fmla="*/ 1085 w 2206"/>
                  <a:gd name="T1" fmla="*/ 2005 h 2035"/>
                  <a:gd name="T2" fmla="*/ 1085 w 2206"/>
                  <a:gd name="T3" fmla="*/ 2005 h 2035"/>
                  <a:gd name="T4" fmla="*/ 383 w 2206"/>
                  <a:gd name="T5" fmla="*/ 1714 h 2035"/>
                  <a:gd name="T6" fmla="*/ 383 w 2206"/>
                  <a:gd name="T7" fmla="*/ 314 h 2035"/>
                  <a:gd name="T8" fmla="*/ 1085 w 2206"/>
                  <a:gd name="T9" fmla="*/ 23 h 2035"/>
                  <a:gd name="T10" fmla="*/ 1788 w 2206"/>
                  <a:gd name="T11" fmla="*/ 314 h 2035"/>
                  <a:gd name="T12" fmla="*/ 1788 w 2206"/>
                  <a:gd name="T13" fmla="*/ 1714 h 2035"/>
                  <a:gd name="T14" fmla="*/ 1085 w 2206"/>
                  <a:gd name="T15" fmla="*/ 2005 h 2035"/>
                  <a:gd name="T16" fmla="*/ 1085 w 2206"/>
                  <a:gd name="T17" fmla="*/ 0 h 2035"/>
                  <a:gd name="T18" fmla="*/ 1085 w 2206"/>
                  <a:gd name="T19" fmla="*/ 0 h 2035"/>
                  <a:gd name="T20" fmla="*/ 366 w 2206"/>
                  <a:gd name="T21" fmla="*/ 297 h 2035"/>
                  <a:gd name="T22" fmla="*/ 68 w 2206"/>
                  <a:gd name="T23" fmla="*/ 1017 h 2035"/>
                  <a:gd name="T24" fmla="*/ 366 w 2206"/>
                  <a:gd name="T25" fmla="*/ 1737 h 2035"/>
                  <a:gd name="T26" fmla="*/ 1085 w 2206"/>
                  <a:gd name="T27" fmla="*/ 2034 h 2035"/>
                  <a:gd name="T28" fmla="*/ 1085 w 2206"/>
                  <a:gd name="T29" fmla="*/ 2034 h 2035"/>
                  <a:gd name="T30" fmla="*/ 1805 w 2206"/>
                  <a:gd name="T31" fmla="*/ 1737 h 2035"/>
                  <a:gd name="T32" fmla="*/ 1805 w 2206"/>
                  <a:gd name="T33" fmla="*/ 297 h 2035"/>
                  <a:gd name="T34" fmla="*/ 1085 w 2206"/>
                  <a:gd name="T35" fmla="*/ 0 h 2035"/>
                  <a:gd name="T36" fmla="*/ 1085 w 2206"/>
                  <a:gd name="T37" fmla="*/ 2005 h 20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206" h="2035">
                    <a:moveTo>
                      <a:pt x="1085" y="2005"/>
                    </a:moveTo>
                    <a:lnTo>
                      <a:pt x="1085" y="2005"/>
                    </a:lnTo>
                    <a:cubicBezTo>
                      <a:pt x="823" y="2005"/>
                      <a:pt x="571" y="1902"/>
                      <a:pt x="383" y="1714"/>
                    </a:cubicBezTo>
                    <a:cubicBezTo>
                      <a:pt x="0" y="1331"/>
                      <a:pt x="0" y="703"/>
                      <a:pt x="383" y="314"/>
                    </a:cubicBezTo>
                    <a:cubicBezTo>
                      <a:pt x="571" y="126"/>
                      <a:pt x="823" y="23"/>
                      <a:pt x="1085" y="23"/>
                    </a:cubicBezTo>
                    <a:cubicBezTo>
                      <a:pt x="1354" y="23"/>
                      <a:pt x="1600" y="126"/>
                      <a:pt x="1788" y="314"/>
                    </a:cubicBezTo>
                    <a:cubicBezTo>
                      <a:pt x="2177" y="703"/>
                      <a:pt x="2177" y="1331"/>
                      <a:pt x="1788" y="1714"/>
                    </a:cubicBezTo>
                    <a:cubicBezTo>
                      <a:pt x="1600" y="1902"/>
                      <a:pt x="1354" y="2005"/>
                      <a:pt x="1085" y="2005"/>
                    </a:cubicBezTo>
                    <a:lnTo>
                      <a:pt x="1085" y="0"/>
                    </a:lnTo>
                    <a:lnTo>
                      <a:pt x="1085" y="0"/>
                    </a:lnTo>
                    <a:cubicBezTo>
                      <a:pt x="817" y="0"/>
                      <a:pt x="560" y="103"/>
                      <a:pt x="366" y="297"/>
                    </a:cubicBezTo>
                    <a:cubicBezTo>
                      <a:pt x="177" y="486"/>
                      <a:pt x="68" y="743"/>
                      <a:pt x="68" y="1017"/>
                    </a:cubicBezTo>
                    <a:cubicBezTo>
                      <a:pt x="68" y="1285"/>
                      <a:pt x="177" y="1542"/>
                      <a:pt x="366" y="1737"/>
                    </a:cubicBezTo>
                    <a:cubicBezTo>
                      <a:pt x="560" y="1925"/>
                      <a:pt x="817" y="2034"/>
                      <a:pt x="1085" y="2034"/>
                    </a:cubicBezTo>
                    <a:lnTo>
                      <a:pt x="1085" y="2034"/>
                    </a:lnTo>
                    <a:cubicBezTo>
                      <a:pt x="1360" y="2034"/>
                      <a:pt x="1611" y="1925"/>
                      <a:pt x="1805" y="1737"/>
                    </a:cubicBezTo>
                    <a:cubicBezTo>
                      <a:pt x="2205" y="1337"/>
                      <a:pt x="2205" y="691"/>
                      <a:pt x="1805" y="297"/>
                    </a:cubicBezTo>
                    <a:cubicBezTo>
                      <a:pt x="1611" y="103"/>
                      <a:pt x="1360" y="0"/>
                      <a:pt x="1085" y="0"/>
                    </a:cubicBezTo>
                    <a:lnTo>
                      <a:pt x="1085" y="2005"/>
                    </a:lnTo>
                  </a:path>
                </a:pathLst>
              </a:custGeom>
              <a:solidFill>
                <a:schemeClr val="accent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sp>
          <p:nvSpPr>
            <p:cNvPr id="384" name="Freeform 271"/>
            <p:cNvSpPr>
              <a:spLocks noChangeArrowheads="1"/>
            </p:cNvSpPr>
            <p:nvPr/>
          </p:nvSpPr>
          <p:spPr bwMode="auto">
            <a:xfrm>
              <a:off x="7466258" y="9211358"/>
              <a:ext cx="577173" cy="582417"/>
            </a:xfrm>
            <a:custGeom>
              <a:avLst/>
              <a:gdLst>
                <a:gd name="T0" fmla="*/ 23 w 909"/>
                <a:gd name="T1" fmla="*/ 292 h 916"/>
                <a:gd name="T2" fmla="*/ 23 w 909"/>
                <a:gd name="T3" fmla="*/ 292 h 916"/>
                <a:gd name="T4" fmla="*/ 0 w 909"/>
                <a:gd name="T5" fmla="*/ 332 h 916"/>
                <a:gd name="T6" fmla="*/ 0 w 909"/>
                <a:gd name="T7" fmla="*/ 863 h 916"/>
                <a:gd name="T8" fmla="*/ 51 w 909"/>
                <a:gd name="T9" fmla="*/ 915 h 916"/>
                <a:gd name="T10" fmla="*/ 862 w 909"/>
                <a:gd name="T11" fmla="*/ 915 h 916"/>
                <a:gd name="T12" fmla="*/ 908 w 909"/>
                <a:gd name="T13" fmla="*/ 863 h 916"/>
                <a:gd name="T14" fmla="*/ 908 w 909"/>
                <a:gd name="T15" fmla="*/ 332 h 916"/>
                <a:gd name="T16" fmla="*/ 885 w 909"/>
                <a:gd name="T17" fmla="*/ 292 h 916"/>
                <a:gd name="T18" fmla="*/ 480 w 909"/>
                <a:gd name="T19" fmla="*/ 12 h 916"/>
                <a:gd name="T20" fmla="*/ 434 w 909"/>
                <a:gd name="T21" fmla="*/ 12 h 916"/>
                <a:gd name="T22" fmla="*/ 23 w 909"/>
                <a:gd name="T23" fmla="*/ 292 h 916"/>
                <a:gd name="T24" fmla="*/ 74 w 909"/>
                <a:gd name="T25" fmla="*/ 429 h 916"/>
                <a:gd name="T26" fmla="*/ 74 w 909"/>
                <a:gd name="T27" fmla="*/ 429 h 916"/>
                <a:gd name="T28" fmla="*/ 314 w 909"/>
                <a:gd name="T29" fmla="*/ 595 h 916"/>
                <a:gd name="T30" fmla="*/ 74 w 909"/>
                <a:gd name="T31" fmla="*/ 755 h 916"/>
                <a:gd name="T32" fmla="*/ 74 w 909"/>
                <a:gd name="T33" fmla="*/ 429 h 916"/>
                <a:gd name="T34" fmla="*/ 377 w 909"/>
                <a:gd name="T35" fmla="*/ 549 h 916"/>
                <a:gd name="T36" fmla="*/ 377 w 909"/>
                <a:gd name="T37" fmla="*/ 549 h 916"/>
                <a:gd name="T38" fmla="*/ 74 w 909"/>
                <a:gd name="T39" fmla="*/ 343 h 916"/>
                <a:gd name="T40" fmla="*/ 457 w 909"/>
                <a:gd name="T41" fmla="*/ 81 h 916"/>
                <a:gd name="T42" fmla="*/ 840 w 909"/>
                <a:gd name="T43" fmla="*/ 338 h 916"/>
                <a:gd name="T44" fmla="*/ 537 w 909"/>
                <a:gd name="T45" fmla="*/ 549 h 916"/>
                <a:gd name="T46" fmla="*/ 480 w 909"/>
                <a:gd name="T47" fmla="*/ 509 h 916"/>
                <a:gd name="T48" fmla="*/ 434 w 909"/>
                <a:gd name="T49" fmla="*/ 509 h 916"/>
                <a:gd name="T50" fmla="*/ 377 w 909"/>
                <a:gd name="T51" fmla="*/ 549 h 916"/>
                <a:gd name="T52" fmla="*/ 600 w 909"/>
                <a:gd name="T53" fmla="*/ 595 h 916"/>
                <a:gd name="T54" fmla="*/ 600 w 909"/>
                <a:gd name="T55" fmla="*/ 595 h 916"/>
                <a:gd name="T56" fmla="*/ 840 w 909"/>
                <a:gd name="T57" fmla="*/ 423 h 916"/>
                <a:gd name="T58" fmla="*/ 840 w 909"/>
                <a:gd name="T59" fmla="*/ 760 h 916"/>
                <a:gd name="T60" fmla="*/ 600 w 909"/>
                <a:gd name="T61" fmla="*/ 595 h 916"/>
                <a:gd name="T62" fmla="*/ 840 w 909"/>
                <a:gd name="T63" fmla="*/ 840 h 916"/>
                <a:gd name="T64" fmla="*/ 840 w 909"/>
                <a:gd name="T65" fmla="*/ 840 h 916"/>
                <a:gd name="T66" fmla="*/ 457 w 909"/>
                <a:gd name="T67" fmla="*/ 583 h 916"/>
                <a:gd name="T68" fmla="*/ 74 w 909"/>
                <a:gd name="T69" fmla="*/ 840 h 916"/>
                <a:gd name="T70" fmla="*/ 840 w 909"/>
                <a:gd name="T71" fmla="*/ 840 h 9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09" h="916">
                  <a:moveTo>
                    <a:pt x="23" y="292"/>
                  </a:moveTo>
                  <a:lnTo>
                    <a:pt x="23" y="292"/>
                  </a:lnTo>
                  <a:cubicBezTo>
                    <a:pt x="11" y="303"/>
                    <a:pt x="0" y="315"/>
                    <a:pt x="0" y="332"/>
                  </a:cubicBezTo>
                  <a:cubicBezTo>
                    <a:pt x="0" y="509"/>
                    <a:pt x="0" y="686"/>
                    <a:pt x="0" y="863"/>
                  </a:cubicBezTo>
                  <a:cubicBezTo>
                    <a:pt x="0" y="892"/>
                    <a:pt x="23" y="915"/>
                    <a:pt x="51" y="915"/>
                  </a:cubicBezTo>
                  <a:cubicBezTo>
                    <a:pt x="862" y="915"/>
                    <a:pt x="862" y="915"/>
                    <a:pt x="862" y="915"/>
                  </a:cubicBezTo>
                  <a:cubicBezTo>
                    <a:pt x="891" y="915"/>
                    <a:pt x="908" y="892"/>
                    <a:pt x="908" y="863"/>
                  </a:cubicBezTo>
                  <a:cubicBezTo>
                    <a:pt x="908" y="686"/>
                    <a:pt x="908" y="509"/>
                    <a:pt x="908" y="332"/>
                  </a:cubicBezTo>
                  <a:cubicBezTo>
                    <a:pt x="908" y="315"/>
                    <a:pt x="902" y="298"/>
                    <a:pt x="885" y="292"/>
                  </a:cubicBezTo>
                  <a:cubicBezTo>
                    <a:pt x="480" y="12"/>
                    <a:pt x="480" y="12"/>
                    <a:pt x="480" y="12"/>
                  </a:cubicBezTo>
                  <a:cubicBezTo>
                    <a:pt x="463" y="0"/>
                    <a:pt x="445" y="0"/>
                    <a:pt x="434" y="12"/>
                  </a:cubicBezTo>
                  <a:lnTo>
                    <a:pt x="23" y="292"/>
                  </a:lnTo>
                  <a:close/>
                  <a:moveTo>
                    <a:pt x="74" y="429"/>
                  </a:moveTo>
                  <a:lnTo>
                    <a:pt x="74" y="429"/>
                  </a:lnTo>
                  <a:cubicBezTo>
                    <a:pt x="314" y="595"/>
                    <a:pt x="314" y="595"/>
                    <a:pt x="314" y="595"/>
                  </a:cubicBezTo>
                  <a:cubicBezTo>
                    <a:pt x="74" y="755"/>
                    <a:pt x="74" y="755"/>
                    <a:pt x="74" y="755"/>
                  </a:cubicBezTo>
                  <a:lnTo>
                    <a:pt x="74" y="429"/>
                  </a:lnTo>
                  <a:close/>
                  <a:moveTo>
                    <a:pt x="377" y="549"/>
                  </a:moveTo>
                  <a:lnTo>
                    <a:pt x="377" y="549"/>
                  </a:lnTo>
                  <a:cubicBezTo>
                    <a:pt x="74" y="343"/>
                    <a:pt x="74" y="343"/>
                    <a:pt x="74" y="343"/>
                  </a:cubicBezTo>
                  <a:cubicBezTo>
                    <a:pt x="457" y="81"/>
                    <a:pt x="457" y="81"/>
                    <a:pt x="457" y="81"/>
                  </a:cubicBezTo>
                  <a:cubicBezTo>
                    <a:pt x="840" y="338"/>
                    <a:pt x="840" y="338"/>
                    <a:pt x="840" y="338"/>
                  </a:cubicBezTo>
                  <a:cubicBezTo>
                    <a:pt x="537" y="549"/>
                    <a:pt x="537" y="549"/>
                    <a:pt x="537" y="549"/>
                  </a:cubicBezTo>
                  <a:cubicBezTo>
                    <a:pt x="480" y="509"/>
                    <a:pt x="480" y="509"/>
                    <a:pt x="480" y="509"/>
                  </a:cubicBezTo>
                  <a:cubicBezTo>
                    <a:pt x="463" y="503"/>
                    <a:pt x="445" y="503"/>
                    <a:pt x="434" y="509"/>
                  </a:cubicBezTo>
                  <a:lnTo>
                    <a:pt x="377" y="549"/>
                  </a:lnTo>
                  <a:close/>
                  <a:moveTo>
                    <a:pt x="600" y="595"/>
                  </a:moveTo>
                  <a:lnTo>
                    <a:pt x="600" y="595"/>
                  </a:lnTo>
                  <a:cubicBezTo>
                    <a:pt x="840" y="423"/>
                    <a:pt x="840" y="423"/>
                    <a:pt x="840" y="423"/>
                  </a:cubicBezTo>
                  <a:cubicBezTo>
                    <a:pt x="840" y="760"/>
                    <a:pt x="840" y="760"/>
                    <a:pt x="840" y="760"/>
                  </a:cubicBezTo>
                  <a:lnTo>
                    <a:pt x="600" y="595"/>
                  </a:lnTo>
                  <a:close/>
                  <a:moveTo>
                    <a:pt x="840" y="840"/>
                  </a:moveTo>
                  <a:lnTo>
                    <a:pt x="840" y="840"/>
                  </a:lnTo>
                  <a:cubicBezTo>
                    <a:pt x="457" y="583"/>
                    <a:pt x="457" y="583"/>
                    <a:pt x="457" y="583"/>
                  </a:cubicBezTo>
                  <a:cubicBezTo>
                    <a:pt x="74" y="840"/>
                    <a:pt x="74" y="840"/>
                    <a:pt x="74" y="840"/>
                  </a:cubicBezTo>
                  <a:lnTo>
                    <a:pt x="840" y="840"/>
                  </a:lnTo>
                  <a:close/>
                </a:path>
              </a:pathLst>
            </a:custGeom>
            <a:solidFill>
              <a:schemeClr val="bg1"/>
            </a:solidFill>
            <a:ln>
              <a:noFill/>
            </a:ln>
            <a:effectLst/>
          </p:spPr>
          <p:txBody>
            <a:bodyPr wrap="none" anchor="ctr"/>
            <a:lstStyle/>
            <a:p>
              <a:endParaRPr lang="en-US" dirty="0">
                <a:latin typeface="Lato Light"/>
              </a:endParaRPr>
            </a:p>
          </p:txBody>
        </p:sp>
        <p:grpSp>
          <p:nvGrpSpPr>
            <p:cNvPr id="385" name="Group 384"/>
            <p:cNvGrpSpPr/>
            <p:nvPr/>
          </p:nvGrpSpPr>
          <p:grpSpPr>
            <a:xfrm>
              <a:off x="6669721" y="9344707"/>
              <a:ext cx="304072" cy="303870"/>
              <a:chOff x="8571240" y="5550087"/>
              <a:chExt cx="304072" cy="303870"/>
            </a:xfrm>
          </p:grpSpPr>
          <p:sp>
            <p:nvSpPr>
              <p:cNvPr id="413" name="Freeform 324"/>
              <p:cNvSpPr>
                <a:spLocks noChangeArrowheads="1"/>
              </p:cNvSpPr>
              <p:nvPr/>
            </p:nvSpPr>
            <p:spPr bwMode="auto">
              <a:xfrm>
                <a:off x="8571240" y="5550087"/>
                <a:ext cx="304072" cy="303870"/>
              </a:xfrm>
              <a:custGeom>
                <a:avLst/>
                <a:gdLst>
                  <a:gd name="T0" fmla="*/ 480 w 481"/>
                  <a:gd name="T1" fmla="*/ 240 h 481"/>
                  <a:gd name="T2" fmla="*/ 480 w 481"/>
                  <a:gd name="T3" fmla="*/ 240 h 481"/>
                  <a:gd name="T4" fmla="*/ 240 w 481"/>
                  <a:gd name="T5" fmla="*/ 0 h 481"/>
                  <a:gd name="T6" fmla="*/ 0 w 481"/>
                  <a:gd name="T7" fmla="*/ 240 h 481"/>
                  <a:gd name="T8" fmla="*/ 240 w 481"/>
                  <a:gd name="T9" fmla="*/ 480 h 481"/>
                  <a:gd name="T10" fmla="*/ 480 w 481"/>
                  <a:gd name="T11" fmla="*/ 240 h 481"/>
                </a:gdLst>
                <a:ahLst/>
                <a:cxnLst>
                  <a:cxn ang="0">
                    <a:pos x="T0" y="T1"/>
                  </a:cxn>
                  <a:cxn ang="0">
                    <a:pos x="T2" y="T3"/>
                  </a:cxn>
                  <a:cxn ang="0">
                    <a:pos x="T4" y="T5"/>
                  </a:cxn>
                  <a:cxn ang="0">
                    <a:pos x="T6" y="T7"/>
                  </a:cxn>
                  <a:cxn ang="0">
                    <a:pos x="T8" y="T9"/>
                  </a:cxn>
                  <a:cxn ang="0">
                    <a:pos x="T10" y="T11"/>
                  </a:cxn>
                </a:cxnLst>
                <a:rect l="0" t="0" r="r" b="b"/>
                <a:pathLst>
                  <a:path w="481" h="481">
                    <a:moveTo>
                      <a:pt x="480" y="240"/>
                    </a:moveTo>
                    <a:lnTo>
                      <a:pt x="480" y="240"/>
                    </a:lnTo>
                    <a:cubicBezTo>
                      <a:pt x="480" y="109"/>
                      <a:pt x="371" y="0"/>
                      <a:pt x="240" y="0"/>
                    </a:cubicBezTo>
                    <a:cubicBezTo>
                      <a:pt x="103" y="0"/>
                      <a:pt x="0" y="109"/>
                      <a:pt x="0" y="240"/>
                    </a:cubicBezTo>
                    <a:cubicBezTo>
                      <a:pt x="0" y="372"/>
                      <a:pt x="103" y="480"/>
                      <a:pt x="240" y="480"/>
                    </a:cubicBezTo>
                    <a:cubicBezTo>
                      <a:pt x="371" y="480"/>
                      <a:pt x="480" y="372"/>
                      <a:pt x="480" y="240"/>
                    </a:cubicBezTo>
                  </a:path>
                </a:pathLst>
              </a:custGeom>
              <a:solidFill>
                <a:schemeClr val="accent3"/>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nvGrpSpPr>
              <p:cNvPr id="414" name="Group 413"/>
              <p:cNvGrpSpPr/>
              <p:nvPr/>
            </p:nvGrpSpPr>
            <p:grpSpPr>
              <a:xfrm>
                <a:off x="8633181" y="5620427"/>
                <a:ext cx="183006" cy="180070"/>
                <a:chOff x="8633181" y="5620427"/>
                <a:chExt cx="183006" cy="180070"/>
              </a:xfrm>
              <a:solidFill>
                <a:schemeClr val="bg1"/>
              </a:solidFill>
            </p:grpSpPr>
            <p:sp>
              <p:nvSpPr>
                <p:cNvPr id="415" name="Freeform 325"/>
                <p:cNvSpPr>
                  <a:spLocks noChangeArrowheads="1"/>
                </p:cNvSpPr>
                <p:nvPr/>
              </p:nvSpPr>
              <p:spPr bwMode="auto">
                <a:xfrm>
                  <a:off x="8717645" y="5620427"/>
                  <a:ext cx="16893" cy="180070"/>
                </a:xfrm>
                <a:custGeom>
                  <a:avLst/>
                  <a:gdLst>
                    <a:gd name="T0" fmla="*/ 28 w 29"/>
                    <a:gd name="T1" fmla="*/ 285 h 286"/>
                    <a:gd name="T2" fmla="*/ 0 w 29"/>
                    <a:gd name="T3" fmla="*/ 285 h 286"/>
                    <a:gd name="T4" fmla="*/ 0 w 29"/>
                    <a:gd name="T5" fmla="*/ 0 h 286"/>
                    <a:gd name="T6" fmla="*/ 28 w 29"/>
                    <a:gd name="T7" fmla="*/ 0 h 286"/>
                    <a:gd name="T8" fmla="*/ 28 w 29"/>
                    <a:gd name="T9" fmla="*/ 285 h 286"/>
                  </a:gdLst>
                  <a:ahLst/>
                  <a:cxnLst>
                    <a:cxn ang="0">
                      <a:pos x="T0" y="T1"/>
                    </a:cxn>
                    <a:cxn ang="0">
                      <a:pos x="T2" y="T3"/>
                    </a:cxn>
                    <a:cxn ang="0">
                      <a:pos x="T4" y="T5"/>
                    </a:cxn>
                    <a:cxn ang="0">
                      <a:pos x="T6" y="T7"/>
                    </a:cxn>
                    <a:cxn ang="0">
                      <a:pos x="T8" y="T9"/>
                    </a:cxn>
                  </a:cxnLst>
                  <a:rect l="0" t="0" r="r" b="b"/>
                  <a:pathLst>
                    <a:path w="29" h="286">
                      <a:moveTo>
                        <a:pt x="28" y="285"/>
                      </a:moveTo>
                      <a:lnTo>
                        <a:pt x="0" y="285"/>
                      </a:lnTo>
                      <a:lnTo>
                        <a:pt x="0" y="0"/>
                      </a:lnTo>
                      <a:lnTo>
                        <a:pt x="28" y="0"/>
                      </a:lnTo>
                      <a:lnTo>
                        <a:pt x="28" y="285"/>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416" name="Freeform 326"/>
                <p:cNvSpPr>
                  <a:spLocks noChangeArrowheads="1"/>
                </p:cNvSpPr>
                <p:nvPr/>
              </p:nvSpPr>
              <p:spPr bwMode="auto">
                <a:xfrm>
                  <a:off x="8633181" y="5699209"/>
                  <a:ext cx="183006" cy="19695"/>
                </a:xfrm>
                <a:custGeom>
                  <a:avLst/>
                  <a:gdLst>
                    <a:gd name="T0" fmla="*/ 0 w 293"/>
                    <a:gd name="T1" fmla="*/ 35 h 36"/>
                    <a:gd name="T2" fmla="*/ 0 w 293"/>
                    <a:gd name="T3" fmla="*/ 0 h 36"/>
                    <a:gd name="T4" fmla="*/ 292 w 293"/>
                    <a:gd name="T5" fmla="*/ 0 h 36"/>
                    <a:gd name="T6" fmla="*/ 292 w 293"/>
                    <a:gd name="T7" fmla="*/ 35 h 36"/>
                    <a:gd name="T8" fmla="*/ 0 w 293"/>
                    <a:gd name="T9" fmla="*/ 35 h 36"/>
                  </a:gdLst>
                  <a:ahLst/>
                  <a:cxnLst>
                    <a:cxn ang="0">
                      <a:pos x="T0" y="T1"/>
                    </a:cxn>
                    <a:cxn ang="0">
                      <a:pos x="T2" y="T3"/>
                    </a:cxn>
                    <a:cxn ang="0">
                      <a:pos x="T4" y="T5"/>
                    </a:cxn>
                    <a:cxn ang="0">
                      <a:pos x="T6" y="T7"/>
                    </a:cxn>
                    <a:cxn ang="0">
                      <a:pos x="T8" y="T9"/>
                    </a:cxn>
                  </a:cxnLst>
                  <a:rect l="0" t="0" r="r" b="b"/>
                  <a:pathLst>
                    <a:path w="293" h="36">
                      <a:moveTo>
                        <a:pt x="0" y="35"/>
                      </a:moveTo>
                      <a:lnTo>
                        <a:pt x="0" y="0"/>
                      </a:lnTo>
                      <a:lnTo>
                        <a:pt x="292" y="0"/>
                      </a:lnTo>
                      <a:lnTo>
                        <a:pt x="292" y="35"/>
                      </a:lnTo>
                      <a:lnTo>
                        <a:pt x="0" y="35"/>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grpSp>
          <p:nvGrpSpPr>
            <p:cNvPr id="386" name="Group 385"/>
            <p:cNvGrpSpPr/>
            <p:nvPr/>
          </p:nvGrpSpPr>
          <p:grpSpPr>
            <a:xfrm>
              <a:off x="15953558" y="8892165"/>
              <a:ext cx="1404923" cy="1294259"/>
              <a:chOff x="13296064" y="10607541"/>
              <a:chExt cx="1265763" cy="1166060"/>
            </a:xfrm>
          </p:grpSpPr>
          <p:sp>
            <p:nvSpPr>
              <p:cNvPr id="411" name="Freeform 269"/>
              <p:cNvSpPr>
                <a:spLocks noChangeArrowheads="1"/>
              </p:cNvSpPr>
              <p:nvPr/>
            </p:nvSpPr>
            <p:spPr bwMode="auto">
              <a:xfrm>
                <a:off x="13349333" y="10670914"/>
                <a:ext cx="1141470" cy="1039314"/>
              </a:xfrm>
              <a:custGeom>
                <a:avLst/>
                <a:gdLst>
                  <a:gd name="T0" fmla="*/ 994 w 1989"/>
                  <a:gd name="T1" fmla="*/ 0 h 1812"/>
                  <a:gd name="T2" fmla="*/ 994 w 1989"/>
                  <a:gd name="T3" fmla="*/ 0 h 1812"/>
                  <a:gd name="T4" fmla="*/ 354 w 1989"/>
                  <a:gd name="T5" fmla="*/ 268 h 1812"/>
                  <a:gd name="T6" fmla="*/ 354 w 1989"/>
                  <a:gd name="T7" fmla="*/ 1548 h 1812"/>
                  <a:gd name="T8" fmla="*/ 994 w 1989"/>
                  <a:gd name="T9" fmla="*/ 1811 h 1812"/>
                  <a:gd name="T10" fmla="*/ 1634 w 1989"/>
                  <a:gd name="T11" fmla="*/ 1548 h 1812"/>
                  <a:gd name="T12" fmla="*/ 1634 w 1989"/>
                  <a:gd name="T13" fmla="*/ 268 h 1812"/>
                  <a:gd name="T14" fmla="*/ 994 w 1989"/>
                  <a:gd name="T15" fmla="*/ 0 h 18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89" h="1812">
                    <a:moveTo>
                      <a:pt x="994" y="0"/>
                    </a:moveTo>
                    <a:lnTo>
                      <a:pt x="994" y="0"/>
                    </a:lnTo>
                    <a:cubicBezTo>
                      <a:pt x="766" y="0"/>
                      <a:pt x="532" y="91"/>
                      <a:pt x="354" y="268"/>
                    </a:cubicBezTo>
                    <a:cubicBezTo>
                      <a:pt x="0" y="622"/>
                      <a:pt x="0" y="1194"/>
                      <a:pt x="354" y="1548"/>
                    </a:cubicBezTo>
                    <a:cubicBezTo>
                      <a:pt x="532" y="1725"/>
                      <a:pt x="766" y="1811"/>
                      <a:pt x="994" y="1811"/>
                    </a:cubicBezTo>
                    <a:cubicBezTo>
                      <a:pt x="1229" y="1811"/>
                      <a:pt x="1457" y="1725"/>
                      <a:pt x="1634" y="1548"/>
                    </a:cubicBezTo>
                    <a:cubicBezTo>
                      <a:pt x="1988" y="1194"/>
                      <a:pt x="1988" y="622"/>
                      <a:pt x="1634" y="268"/>
                    </a:cubicBezTo>
                    <a:cubicBezTo>
                      <a:pt x="1457" y="91"/>
                      <a:pt x="1229" y="0"/>
                      <a:pt x="994" y="0"/>
                    </a:cubicBezTo>
                  </a:path>
                </a:pathLst>
              </a:custGeom>
              <a:solidFill>
                <a:schemeClr val="accent5"/>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412" name="Freeform 270"/>
              <p:cNvSpPr>
                <a:spLocks noChangeArrowheads="1"/>
              </p:cNvSpPr>
              <p:nvPr/>
            </p:nvSpPr>
            <p:spPr bwMode="auto">
              <a:xfrm>
                <a:off x="13296064" y="10607541"/>
                <a:ext cx="1265763" cy="1166060"/>
              </a:xfrm>
              <a:custGeom>
                <a:avLst/>
                <a:gdLst>
                  <a:gd name="T0" fmla="*/ 1085 w 2206"/>
                  <a:gd name="T1" fmla="*/ 2005 h 2035"/>
                  <a:gd name="T2" fmla="*/ 1085 w 2206"/>
                  <a:gd name="T3" fmla="*/ 2005 h 2035"/>
                  <a:gd name="T4" fmla="*/ 383 w 2206"/>
                  <a:gd name="T5" fmla="*/ 1714 h 2035"/>
                  <a:gd name="T6" fmla="*/ 383 w 2206"/>
                  <a:gd name="T7" fmla="*/ 314 h 2035"/>
                  <a:gd name="T8" fmla="*/ 1085 w 2206"/>
                  <a:gd name="T9" fmla="*/ 23 h 2035"/>
                  <a:gd name="T10" fmla="*/ 1788 w 2206"/>
                  <a:gd name="T11" fmla="*/ 314 h 2035"/>
                  <a:gd name="T12" fmla="*/ 1788 w 2206"/>
                  <a:gd name="T13" fmla="*/ 1714 h 2035"/>
                  <a:gd name="T14" fmla="*/ 1085 w 2206"/>
                  <a:gd name="T15" fmla="*/ 2005 h 2035"/>
                  <a:gd name="T16" fmla="*/ 1085 w 2206"/>
                  <a:gd name="T17" fmla="*/ 0 h 2035"/>
                  <a:gd name="T18" fmla="*/ 1085 w 2206"/>
                  <a:gd name="T19" fmla="*/ 0 h 2035"/>
                  <a:gd name="T20" fmla="*/ 366 w 2206"/>
                  <a:gd name="T21" fmla="*/ 297 h 2035"/>
                  <a:gd name="T22" fmla="*/ 68 w 2206"/>
                  <a:gd name="T23" fmla="*/ 1017 h 2035"/>
                  <a:gd name="T24" fmla="*/ 366 w 2206"/>
                  <a:gd name="T25" fmla="*/ 1737 h 2035"/>
                  <a:gd name="T26" fmla="*/ 1085 w 2206"/>
                  <a:gd name="T27" fmla="*/ 2034 h 2035"/>
                  <a:gd name="T28" fmla="*/ 1085 w 2206"/>
                  <a:gd name="T29" fmla="*/ 2034 h 2035"/>
                  <a:gd name="T30" fmla="*/ 1805 w 2206"/>
                  <a:gd name="T31" fmla="*/ 1737 h 2035"/>
                  <a:gd name="T32" fmla="*/ 1805 w 2206"/>
                  <a:gd name="T33" fmla="*/ 297 h 2035"/>
                  <a:gd name="T34" fmla="*/ 1085 w 2206"/>
                  <a:gd name="T35" fmla="*/ 0 h 2035"/>
                  <a:gd name="T36" fmla="*/ 1085 w 2206"/>
                  <a:gd name="T37" fmla="*/ 2005 h 20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206" h="2035">
                    <a:moveTo>
                      <a:pt x="1085" y="2005"/>
                    </a:moveTo>
                    <a:lnTo>
                      <a:pt x="1085" y="2005"/>
                    </a:lnTo>
                    <a:cubicBezTo>
                      <a:pt x="823" y="2005"/>
                      <a:pt x="571" y="1902"/>
                      <a:pt x="383" y="1714"/>
                    </a:cubicBezTo>
                    <a:cubicBezTo>
                      <a:pt x="0" y="1331"/>
                      <a:pt x="0" y="703"/>
                      <a:pt x="383" y="314"/>
                    </a:cubicBezTo>
                    <a:cubicBezTo>
                      <a:pt x="571" y="126"/>
                      <a:pt x="823" y="23"/>
                      <a:pt x="1085" y="23"/>
                    </a:cubicBezTo>
                    <a:cubicBezTo>
                      <a:pt x="1354" y="23"/>
                      <a:pt x="1600" y="126"/>
                      <a:pt x="1788" y="314"/>
                    </a:cubicBezTo>
                    <a:cubicBezTo>
                      <a:pt x="2177" y="703"/>
                      <a:pt x="2177" y="1331"/>
                      <a:pt x="1788" y="1714"/>
                    </a:cubicBezTo>
                    <a:cubicBezTo>
                      <a:pt x="1600" y="1902"/>
                      <a:pt x="1354" y="2005"/>
                      <a:pt x="1085" y="2005"/>
                    </a:cubicBezTo>
                    <a:lnTo>
                      <a:pt x="1085" y="0"/>
                    </a:lnTo>
                    <a:lnTo>
                      <a:pt x="1085" y="0"/>
                    </a:lnTo>
                    <a:cubicBezTo>
                      <a:pt x="817" y="0"/>
                      <a:pt x="560" y="103"/>
                      <a:pt x="366" y="297"/>
                    </a:cubicBezTo>
                    <a:cubicBezTo>
                      <a:pt x="177" y="486"/>
                      <a:pt x="68" y="743"/>
                      <a:pt x="68" y="1017"/>
                    </a:cubicBezTo>
                    <a:cubicBezTo>
                      <a:pt x="68" y="1285"/>
                      <a:pt x="177" y="1542"/>
                      <a:pt x="366" y="1737"/>
                    </a:cubicBezTo>
                    <a:cubicBezTo>
                      <a:pt x="560" y="1925"/>
                      <a:pt x="817" y="2034"/>
                      <a:pt x="1085" y="2034"/>
                    </a:cubicBezTo>
                    <a:lnTo>
                      <a:pt x="1085" y="2034"/>
                    </a:lnTo>
                    <a:cubicBezTo>
                      <a:pt x="1360" y="2034"/>
                      <a:pt x="1611" y="1925"/>
                      <a:pt x="1805" y="1737"/>
                    </a:cubicBezTo>
                    <a:cubicBezTo>
                      <a:pt x="2205" y="1337"/>
                      <a:pt x="2205" y="691"/>
                      <a:pt x="1805" y="297"/>
                    </a:cubicBezTo>
                    <a:cubicBezTo>
                      <a:pt x="1611" y="103"/>
                      <a:pt x="1360" y="0"/>
                      <a:pt x="1085" y="0"/>
                    </a:cubicBezTo>
                    <a:lnTo>
                      <a:pt x="1085" y="2005"/>
                    </a:lnTo>
                  </a:path>
                </a:pathLst>
              </a:custGeom>
              <a:solidFill>
                <a:schemeClr val="accent5"/>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387" name="Group 386"/>
            <p:cNvGrpSpPr/>
            <p:nvPr/>
          </p:nvGrpSpPr>
          <p:grpSpPr>
            <a:xfrm>
              <a:off x="17413750" y="9367010"/>
              <a:ext cx="304072" cy="303870"/>
              <a:chOff x="8571240" y="5550087"/>
              <a:chExt cx="304072" cy="303870"/>
            </a:xfrm>
          </p:grpSpPr>
          <p:sp>
            <p:nvSpPr>
              <p:cNvPr id="407" name="Freeform 324"/>
              <p:cNvSpPr>
                <a:spLocks noChangeArrowheads="1"/>
              </p:cNvSpPr>
              <p:nvPr/>
            </p:nvSpPr>
            <p:spPr bwMode="auto">
              <a:xfrm>
                <a:off x="8571240" y="5550087"/>
                <a:ext cx="304072" cy="303870"/>
              </a:xfrm>
              <a:custGeom>
                <a:avLst/>
                <a:gdLst>
                  <a:gd name="T0" fmla="*/ 480 w 481"/>
                  <a:gd name="T1" fmla="*/ 240 h 481"/>
                  <a:gd name="T2" fmla="*/ 480 w 481"/>
                  <a:gd name="T3" fmla="*/ 240 h 481"/>
                  <a:gd name="T4" fmla="*/ 240 w 481"/>
                  <a:gd name="T5" fmla="*/ 0 h 481"/>
                  <a:gd name="T6" fmla="*/ 0 w 481"/>
                  <a:gd name="T7" fmla="*/ 240 h 481"/>
                  <a:gd name="T8" fmla="*/ 240 w 481"/>
                  <a:gd name="T9" fmla="*/ 480 h 481"/>
                  <a:gd name="T10" fmla="*/ 480 w 481"/>
                  <a:gd name="T11" fmla="*/ 240 h 481"/>
                </a:gdLst>
                <a:ahLst/>
                <a:cxnLst>
                  <a:cxn ang="0">
                    <a:pos x="T0" y="T1"/>
                  </a:cxn>
                  <a:cxn ang="0">
                    <a:pos x="T2" y="T3"/>
                  </a:cxn>
                  <a:cxn ang="0">
                    <a:pos x="T4" y="T5"/>
                  </a:cxn>
                  <a:cxn ang="0">
                    <a:pos x="T6" y="T7"/>
                  </a:cxn>
                  <a:cxn ang="0">
                    <a:pos x="T8" y="T9"/>
                  </a:cxn>
                  <a:cxn ang="0">
                    <a:pos x="T10" y="T11"/>
                  </a:cxn>
                </a:cxnLst>
                <a:rect l="0" t="0" r="r" b="b"/>
                <a:pathLst>
                  <a:path w="481" h="481">
                    <a:moveTo>
                      <a:pt x="480" y="240"/>
                    </a:moveTo>
                    <a:lnTo>
                      <a:pt x="480" y="240"/>
                    </a:lnTo>
                    <a:cubicBezTo>
                      <a:pt x="480" y="109"/>
                      <a:pt x="371" y="0"/>
                      <a:pt x="240" y="0"/>
                    </a:cubicBezTo>
                    <a:cubicBezTo>
                      <a:pt x="103" y="0"/>
                      <a:pt x="0" y="109"/>
                      <a:pt x="0" y="240"/>
                    </a:cubicBezTo>
                    <a:cubicBezTo>
                      <a:pt x="0" y="372"/>
                      <a:pt x="103" y="480"/>
                      <a:pt x="240" y="480"/>
                    </a:cubicBezTo>
                    <a:cubicBezTo>
                      <a:pt x="371" y="480"/>
                      <a:pt x="480" y="372"/>
                      <a:pt x="480" y="240"/>
                    </a:cubicBezTo>
                  </a:path>
                </a:pathLst>
              </a:custGeom>
              <a:solidFill>
                <a:schemeClr val="accent3"/>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nvGrpSpPr>
              <p:cNvPr id="408" name="Group 407"/>
              <p:cNvGrpSpPr/>
              <p:nvPr/>
            </p:nvGrpSpPr>
            <p:grpSpPr>
              <a:xfrm>
                <a:off x="8633181" y="5620427"/>
                <a:ext cx="183006" cy="180070"/>
                <a:chOff x="8633181" y="5620427"/>
                <a:chExt cx="183006" cy="180070"/>
              </a:xfrm>
              <a:solidFill>
                <a:schemeClr val="bg1"/>
              </a:solidFill>
            </p:grpSpPr>
            <p:sp>
              <p:nvSpPr>
                <p:cNvPr id="409" name="Freeform 325"/>
                <p:cNvSpPr>
                  <a:spLocks noChangeArrowheads="1"/>
                </p:cNvSpPr>
                <p:nvPr/>
              </p:nvSpPr>
              <p:spPr bwMode="auto">
                <a:xfrm>
                  <a:off x="8717645" y="5620427"/>
                  <a:ext cx="16893" cy="180070"/>
                </a:xfrm>
                <a:custGeom>
                  <a:avLst/>
                  <a:gdLst>
                    <a:gd name="T0" fmla="*/ 28 w 29"/>
                    <a:gd name="T1" fmla="*/ 285 h 286"/>
                    <a:gd name="T2" fmla="*/ 0 w 29"/>
                    <a:gd name="T3" fmla="*/ 285 h 286"/>
                    <a:gd name="T4" fmla="*/ 0 w 29"/>
                    <a:gd name="T5" fmla="*/ 0 h 286"/>
                    <a:gd name="T6" fmla="*/ 28 w 29"/>
                    <a:gd name="T7" fmla="*/ 0 h 286"/>
                    <a:gd name="T8" fmla="*/ 28 w 29"/>
                    <a:gd name="T9" fmla="*/ 285 h 286"/>
                  </a:gdLst>
                  <a:ahLst/>
                  <a:cxnLst>
                    <a:cxn ang="0">
                      <a:pos x="T0" y="T1"/>
                    </a:cxn>
                    <a:cxn ang="0">
                      <a:pos x="T2" y="T3"/>
                    </a:cxn>
                    <a:cxn ang="0">
                      <a:pos x="T4" y="T5"/>
                    </a:cxn>
                    <a:cxn ang="0">
                      <a:pos x="T6" y="T7"/>
                    </a:cxn>
                    <a:cxn ang="0">
                      <a:pos x="T8" y="T9"/>
                    </a:cxn>
                  </a:cxnLst>
                  <a:rect l="0" t="0" r="r" b="b"/>
                  <a:pathLst>
                    <a:path w="29" h="286">
                      <a:moveTo>
                        <a:pt x="28" y="285"/>
                      </a:moveTo>
                      <a:lnTo>
                        <a:pt x="0" y="285"/>
                      </a:lnTo>
                      <a:lnTo>
                        <a:pt x="0" y="0"/>
                      </a:lnTo>
                      <a:lnTo>
                        <a:pt x="28" y="0"/>
                      </a:lnTo>
                      <a:lnTo>
                        <a:pt x="28" y="285"/>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410" name="Freeform 326"/>
                <p:cNvSpPr>
                  <a:spLocks noChangeArrowheads="1"/>
                </p:cNvSpPr>
                <p:nvPr/>
              </p:nvSpPr>
              <p:spPr bwMode="auto">
                <a:xfrm>
                  <a:off x="8633181" y="5699209"/>
                  <a:ext cx="183006" cy="19695"/>
                </a:xfrm>
                <a:custGeom>
                  <a:avLst/>
                  <a:gdLst>
                    <a:gd name="T0" fmla="*/ 0 w 293"/>
                    <a:gd name="T1" fmla="*/ 35 h 36"/>
                    <a:gd name="T2" fmla="*/ 0 w 293"/>
                    <a:gd name="T3" fmla="*/ 0 h 36"/>
                    <a:gd name="T4" fmla="*/ 292 w 293"/>
                    <a:gd name="T5" fmla="*/ 0 h 36"/>
                    <a:gd name="T6" fmla="*/ 292 w 293"/>
                    <a:gd name="T7" fmla="*/ 35 h 36"/>
                    <a:gd name="T8" fmla="*/ 0 w 293"/>
                    <a:gd name="T9" fmla="*/ 35 h 36"/>
                  </a:gdLst>
                  <a:ahLst/>
                  <a:cxnLst>
                    <a:cxn ang="0">
                      <a:pos x="T0" y="T1"/>
                    </a:cxn>
                    <a:cxn ang="0">
                      <a:pos x="T2" y="T3"/>
                    </a:cxn>
                    <a:cxn ang="0">
                      <a:pos x="T4" y="T5"/>
                    </a:cxn>
                    <a:cxn ang="0">
                      <a:pos x="T6" y="T7"/>
                    </a:cxn>
                    <a:cxn ang="0">
                      <a:pos x="T8" y="T9"/>
                    </a:cxn>
                  </a:cxnLst>
                  <a:rect l="0" t="0" r="r" b="b"/>
                  <a:pathLst>
                    <a:path w="293" h="36">
                      <a:moveTo>
                        <a:pt x="0" y="35"/>
                      </a:moveTo>
                      <a:lnTo>
                        <a:pt x="0" y="0"/>
                      </a:lnTo>
                      <a:lnTo>
                        <a:pt x="292" y="0"/>
                      </a:lnTo>
                      <a:lnTo>
                        <a:pt x="292" y="35"/>
                      </a:lnTo>
                      <a:lnTo>
                        <a:pt x="0" y="35"/>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sp>
          <p:nvSpPr>
            <p:cNvPr id="388" name="Freeform 387"/>
            <p:cNvSpPr>
              <a:spLocks noChangeArrowheads="1"/>
            </p:cNvSpPr>
            <p:nvPr/>
          </p:nvSpPr>
          <p:spPr bwMode="auto">
            <a:xfrm>
              <a:off x="16800515" y="9253564"/>
              <a:ext cx="134312" cy="134223"/>
            </a:xfrm>
            <a:custGeom>
              <a:avLst/>
              <a:gdLst>
                <a:gd name="T0" fmla="*/ 14 w 306"/>
                <a:gd name="T1" fmla="*/ 291 h 305"/>
                <a:gd name="T2" fmla="*/ 14 w 306"/>
                <a:gd name="T3" fmla="*/ 291 h 305"/>
                <a:gd name="T4" fmla="*/ 53 w 306"/>
                <a:gd name="T5" fmla="*/ 291 h 305"/>
                <a:gd name="T6" fmla="*/ 292 w 306"/>
                <a:gd name="T7" fmla="*/ 53 h 305"/>
                <a:gd name="T8" fmla="*/ 292 w 306"/>
                <a:gd name="T9" fmla="*/ 13 h 305"/>
                <a:gd name="T10" fmla="*/ 245 w 306"/>
                <a:gd name="T11" fmla="*/ 13 h 305"/>
                <a:gd name="T12" fmla="*/ 14 w 306"/>
                <a:gd name="T13" fmla="*/ 245 h 305"/>
                <a:gd name="T14" fmla="*/ 14 w 306"/>
                <a:gd name="T15" fmla="*/ 291 h 305"/>
                <a:gd name="T16" fmla="*/ 14 w 306"/>
                <a:gd name="T17" fmla="*/ 291 h 305"/>
                <a:gd name="T18" fmla="*/ 14 w 306"/>
                <a:gd name="T19" fmla="*/ 291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6" h="305">
                  <a:moveTo>
                    <a:pt x="14" y="291"/>
                  </a:moveTo>
                  <a:lnTo>
                    <a:pt x="14" y="291"/>
                  </a:lnTo>
                  <a:cubicBezTo>
                    <a:pt x="27" y="304"/>
                    <a:pt x="40" y="304"/>
                    <a:pt x="53" y="291"/>
                  </a:cubicBezTo>
                  <a:cubicBezTo>
                    <a:pt x="292" y="53"/>
                    <a:pt x="292" y="53"/>
                    <a:pt x="292" y="53"/>
                  </a:cubicBezTo>
                  <a:cubicBezTo>
                    <a:pt x="305" y="39"/>
                    <a:pt x="305" y="19"/>
                    <a:pt x="292" y="13"/>
                  </a:cubicBezTo>
                  <a:cubicBezTo>
                    <a:pt x="279" y="0"/>
                    <a:pt x="259" y="0"/>
                    <a:pt x="245" y="13"/>
                  </a:cubicBezTo>
                  <a:cubicBezTo>
                    <a:pt x="14" y="245"/>
                    <a:pt x="14" y="245"/>
                    <a:pt x="14" y="245"/>
                  </a:cubicBezTo>
                  <a:cubicBezTo>
                    <a:pt x="0" y="258"/>
                    <a:pt x="0" y="278"/>
                    <a:pt x="14" y="291"/>
                  </a:cubicBezTo>
                  <a:close/>
                  <a:moveTo>
                    <a:pt x="14" y="291"/>
                  </a:moveTo>
                  <a:lnTo>
                    <a:pt x="14" y="291"/>
                  </a:lnTo>
                  <a:close/>
                </a:path>
              </a:pathLst>
            </a:custGeom>
            <a:solidFill>
              <a:schemeClr val="bg1"/>
            </a:solidFill>
            <a:ln>
              <a:noFill/>
            </a:ln>
            <a:effectLst/>
          </p:spPr>
          <p:txBody>
            <a:bodyPr wrap="none" anchor="ctr"/>
            <a:lstStyle/>
            <a:p>
              <a:endParaRPr lang="en-US" dirty="0">
                <a:latin typeface="Lato Light"/>
              </a:endParaRPr>
            </a:p>
          </p:txBody>
        </p:sp>
        <p:sp>
          <p:nvSpPr>
            <p:cNvPr id="389" name="Freeform 388"/>
            <p:cNvSpPr>
              <a:spLocks noChangeArrowheads="1"/>
            </p:cNvSpPr>
            <p:nvPr/>
          </p:nvSpPr>
          <p:spPr bwMode="auto">
            <a:xfrm>
              <a:off x="16664227" y="9433186"/>
              <a:ext cx="79008" cy="78955"/>
            </a:xfrm>
            <a:custGeom>
              <a:avLst/>
              <a:gdLst>
                <a:gd name="T0" fmla="*/ 145 w 180"/>
                <a:gd name="T1" fmla="*/ 33 h 179"/>
                <a:gd name="T2" fmla="*/ 145 w 180"/>
                <a:gd name="T3" fmla="*/ 33 h 179"/>
                <a:gd name="T4" fmla="*/ 99 w 180"/>
                <a:gd name="T5" fmla="*/ 6 h 179"/>
                <a:gd name="T6" fmla="*/ 53 w 180"/>
                <a:gd name="T7" fmla="*/ 0 h 179"/>
                <a:gd name="T8" fmla="*/ 20 w 180"/>
                <a:gd name="T9" fmla="*/ 19 h 179"/>
                <a:gd name="T10" fmla="*/ 0 w 180"/>
                <a:gd name="T11" fmla="*/ 46 h 179"/>
                <a:gd name="T12" fmla="*/ 0 w 180"/>
                <a:gd name="T13" fmla="*/ 79 h 179"/>
                <a:gd name="T14" fmla="*/ 6 w 180"/>
                <a:gd name="T15" fmla="*/ 112 h 179"/>
                <a:gd name="T16" fmla="*/ 33 w 180"/>
                <a:gd name="T17" fmla="*/ 145 h 179"/>
                <a:gd name="T18" fmla="*/ 66 w 180"/>
                <a:gd name="T19" fmla="*/ 172 h 179"/>
                <a:gd name="T20" fmla="*/ 99 w 180"/>
                <a:gd name="T21" fmla="*/ 178 h 179"/>
                <a:gd name="T22" fmla="*/ 132 w 180"/>
                <a:gd name="T23" fmla="*/ 178 h 179"/>
                <a:gd name="T24" fmla="*/ 159 w 180"/>
                <a:gd name="T25" fmla="*/ 158 h 179"/>
                <a:gd name="T26" fmla="*/ 179 w 180"/>
                <a:gd name="T27" fmla="*/ 125 h 179"/>
                <a:gd name="T28" fmla="*/ 172 w 180"/>
                <a:gd name="T29" fmla="*/ 79 h 179"/>
                <a:gd name="T30" fmla="*/ 145 w 180"/>
                <a:gd name="T31" fmla="*/ 33 h 179"/>
                <a:gd name="T32" fmla="*/ 145 w 180"/>
                <a:gd name="T33" fmla="*/ 33 h 179"/>
                <a:gd name="T34" fmla="*/ 145 w 180"/>
                <a:gd name="T35" fmla="*/ 33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0" h="179">
                  <a:moveTo>
                    <a:pt x="145" y="33"/>
                  </a:moveTo>
                  <a:lnTo>
                    <a:pt x="145" y="33"/>
                  </a:lnTo>
                  <a:cubicBezTo>
                    <a:pt x="126" y="19"/>
                    <a:pt x="112" y="13"/>
                    <a:pt x="99" y="6"/>
                  </a:cubicBezTo>
                  <a:cubicBezTo>
                    <a:pt x="86" y="0"/>
                    <a:pt x="73" y="0"/>
                    <a:pt x="53" y="0"/>
                  </a:cubicBezTo>
                  <a:cubicBezTo>
                    <a:pt x="39" y="6"/>
                    <a:pt x="33" y="13"/>
                    <a:pt x="20" y="19"/>
                  </a:cubicBezTo>
                  <a:cubicBezTo>
                    <a:pt x="13" y="33"/>
                    <a:pt x="6" y="39"/>
                    <a:pt x="0" y="46"/>
                  </a:cubicBezTo>
                  <a:cubicBezTo>
                    <a:pt x="0" y="59"/>
                    <a:pt x="0" y="66"/>
                    <a:pt x="0" y="79"/>
                  </a:cubicBezTo>
                  <a:cubicBezTo>
                    <a:pt x="0" y="86"/>
                    <a:pt x="0" y="99"/>
                    <a:pt x="6" y="112"/>
                  </a:cubicBezTo>
                  <a:cubicBezTo>
                    <a:pt x="13" y="119"/>
                    <a:pt x="20" y="132"/>
                    <a:pt x="33" y="145"/>
                  </a:cubicBezTo>
                  <a:cubicBezTo>
                    <a:pt x="46" y="152"/>
                    <a:pt x="53" y="165"/>
                    <a:pt x="66" y="172"/>
                  </a:cubicBezTo>
                  <a:cubicBezTo>
                    <a:pt x="79" y="178"/>
                    <a:pt x="92" y="178"/>
                    <a:pt x="99" y="178"/>
                  </a:cubicBezTo>
                  <a:cubicBezTo>
                    <a:pt x="112" y="178"/>
                    <a:pt x="119" y="178"/>
                    <a:pt x="132" y="178"/>
                  </a:cubicBezTo>
                  <a:cubicBezTo>
                    <a:pt x="139" y="172"/>
                    <a:pt x="145" y="165"/>
                    <a:pt x="159" y="158"/>
                  </a:cubicBezTo>
                  <a:cubicBezTo>
                    <a:pt x="165" y="145"/>
                    <a:pt x="172" y="139"/>
                    <a:pt x="179" y="125"/>
                  </a:cubicBezTo>
                  <a:cubicBezTo>
                    <a:pt x="179" y="112"/>
                    <a:pt x="179" y="92"/>
                    <a:pt x="172" y="79"/>
                  </a:cubicBezTo>
                  <a:cubicBezTo>
                    <a:pt x="165" y="66"/>
                    <a:pt x="159" y="53"/>
                    <a:pt x="145" y="33"/>
                  </a:cubicBezTo>
                  <a:close/>
                  <a:moveTo>
                    <a:pt x="145" y="33"/>
                  </a:moveTo>
                  <a:lnTo>
                    <a:pt x="145" y="33"/>
                  </a:lnTo>
                  <a:close/>
                </a:path>
              </a:pathLst>
            </a:custGeom>
            <a:solidFill>
              <a:schemeClr val="bg1"/>
            </a:solidFill>
            <a:ln>
              <a:noFill/>
            </a:ln>
            <a:effectLst/>
          </p:spPr>
          <p:txBody>
            <a:bodyPr wrap="none" anchor="ctr"/>
            <a:lstStyle/>
            <a:p>
              <a:endParaRPr lang="en-US" dirty="0">
                <a:latin typeface="Lato Light"/>
              </a:endParaRPr>
            </a:p>
          </p:txBody>
        </p:sp>
        <p:sp>
          <p:nvSpPr>
            <p:cNvPr id="390" name="Freeform 389"/>
            <p:cNvSpPr>
              <a:spLocks noChangeArrowheads="1"/>
            </p:cNvSpPr>
            <p:nvPr/>
          </p:nvSpPr>
          <p:spPr bwMode="auto">
            <a:xfrm>
              <a:off x="16364000" y="9271329"/>
              <a:ext cx="553050" cy="550708"/>
            </a:xfrm>
            <a:custGeom>
              <a:avLst/>
              <a:gdLst>
                <a:gd name="T0" fmla="*/ 1205 w 1239"/>
                <a:gd name="T1" fmla="*/ 206 h 1233"/>
                <a:gd name="T2" fmla="*/ 1106 w 1239"/>
                <a:gd name="T3" fmla="*/ 212 h 1233"/>
                <a:gd name="T4" fmla="*/ 914 w 1239"/>
                <a:gd name="T5" fmla="*/ 318 h 1233"/>
                <a:gd name="T6" fmla="*/ 1020 w 1239"/>
                <a:gd name="T7" fmla="*/ 126 h 1233"/>
                <a:gd name="T8" fmla="*/ 1033 w 1239"/>
                <a:gd name="T9" fmla="*/ 27 h 1233"/>
                <a:gd name="T10" fmla="*/ 26 w 1239"/>
                <a:gd name="T11" fmla="*/ 656 h 1233"/>
                <a:gd name="T12" fmla="*/ 470 w 1239"/>
                <a:gd name="T13" fmla="*/ 1206 h 1233"/>
                <a:gd name="T14" fmla="*/ 1205 w 1239"/>
                <a:gd name="T15" fmla="*/ 576 h 1233"/>
                <a:gd name="T16" fmla="*/ 516 w 1239"/>
                <a:gd name="T17" fmla="*/ 881 h 1233"/>
                <a:gd name="T18" fmla="*/ 483 w 1239"/>
                <a:gd name="T19" fmla="*/ 927 h 1233"/>
                <a:gd name="T20" fmla="*/ 384 w 1239"/>
                <a:gd name="T21" fmla="*/ 967 h 1233"/>
                <a:gd name="T22" fmla="*/ 344 w 1239"/>
                <a:gd name="T23" fmla="*/ 927 h 1233"/>
                <a:gd name="T24" fmla="*/ 364 w 1239"/>
                <a:gd name="T25" fmla="*/ 907 h 1233"/>
                <a:gd name="T26" fmla="*/ 404 w 1239"/>
                <a:gd name="T27" fmla="*/ 921 h 1233"/>
                <a:gd name="T28" fmla="*/ 450 w 1239"/>
                <a:gd name="T29" fmla="*/ 901 h 1233"/>
                <a:gd name="T30" fmla="*/ 463 w 1239"/>
                <a:gd name="T31" fmla="*/ 835 h 1233"/>
                <a:gd name="T32" fmla="*/ 417 w 1239"/>
                <a:gd name="T33" fmla="*/ 828 h 1233"/>
                <a:gd name="T34" fmla="*/ 338 w 1239"/>
                <a:gd name="T35" fmla="*/ 868 h 1233"/>
                <a:gd name="T36" fmla="*/ 265 w 1239"/>
                <a:gd name="T37" fmla="*/ 854 h 1233"/>
                <a:gd name="T38" fmla="*/ 251 w 1239"/>
                <a:gd name="T39" fmla="*/ 775 h 1233"/>
                <a:gd name="T40" fmla="*/ 318 w 1239"/>
                <a:gd name="T41" fmla="*/ 702 h 1233"/>
                <a:gd name="T42" fmla="*/ 377 w 1239"/>
                <a:gd name="T43" fmla="*/ 696 h 1233"/>
                <a:gd name="T44" fmla="*/ 404 w 1239"/>
                <a:gd name="T45" fmla="*/ 722 h 1233"/>
                <a:gd name="T46" fmla="*/ 384 w 1239"/>
                <a:gd name="T47" fmla="*/ 749 h 1233"/>
                <a:gd name="T48" fmla="*/ 338 w 1239"/>
                <a:gd name="T49" fmla="*/ 742 h 1233"/>
                <a:gd name="T50" fmla="*/ 291 w 1239"/>
                <a:gd name="T51" fmla="*/ 788 h 1233"/>
                <a:gd name="T52" fmla="*/ 311 w 1239"/>
                <a:gd name="T53" fmla="*/ 821 h 1233"/>
                <a:gd name="T54" fmla="*/ 344 w 1239"/>
                <a:gd name="T55" fmla="*/ 815 h 1233"/>
                <a:gd name="T56" fmla="*/ 404 w 1239"/>
                <a:gd name="T57" fmla="*/ 782 h 1233"/>
                <a:gd name="T58" fmla="*/ 470 w 1239"/>
                <a:gd name="T59" fmla="*/ 768 h 1233"/>
                <a:gd name="T60" fmla="*/ 523 w 1239"/>
                <a:gd name="T61" fmla="*/ 828 h 1233"/>
                <a:gd name="T62" fmla="*/ 722 w 1239"/>
                <a:gd name="T63" fmla="*/ 682 h 1233"/>
                <a:gd name="T64" fmla="*/ 616 w 1239"/>
                <a:gd name="T65" fmla="*/ 788 h 1233"/>
                <a:gd name="T66" fmla="*/ 563 w 1239"/>
                <a:gd name="T67" fmla="*/ 788 h 1233"/>
                <a:gd name="T68" fmla="*/ 410 w 1239"/>
                <a:gd name="T69" fmla="*/ 629 h 1233"/>
                <a:gd name="T70" fmla="*/ 424 w 1239"/>
                <a:gd name="T71" fmla="*/ 596 h 1233"/>
                <a:gd name="T72" fmla="*/ 543 w 1239"/>
                <a:gd name="T73" fmla="*/ 484 h 1233"/>
                <a:gd name="T74" fmla="*/ 563 w 1239"/>
                <a:gd name="T75" fmla="*/ 510 h 1233"/>
                <a:gd name="T76" fmla="*/ 463 w 1239"/>
                <a:gd name="T77" fmla="*/ 616 h 1233"/>
                <a:gd name="T78" fmla="*/ 596 w 1239"/>
                <a:gd name="T79" fmla="*/ 583 h 1233"/>
                <a:gd name="T80" fmla="*/ 629 w 1239"/>
                <a:gd name="T81" fmla="*/ 576 h 1233"/>
                <a:gd name="T82" fmla="*/ 622 w 1239"/>
                <a:gd name="T83" fmla="*/ 610 h 1233"/>
                <a:gd name="T84" fmla="*/ 596 w 1239"/>
                <a:gd name="T85" fmla="*/ 742 h 1233"/>
                <a:gd name="T86" fmla="*/ 708 w 1239"/>
                <a:gd name="T87" fmla="*/ 643 h 1233"/>
                <a:gd name="T88" fmla="*/ 728 w 1239"/>
                <a:gd name="T89" fmla="*/ 669 h 1233"/>
                <a:gd name="T90" fmla="*/ 887 w 1239"/>
                <a:gd name="T91" fmla="*/ 504 h 1233"/>
                <a:gd name="T92" fmla="*/ 854 w 1239"/>
                <a:gd name="T93" fmla="*/ 557 h 1233"/>
                <a:gd name="T94" fmla="*/ 761 w 1239"/>
                <a:gd name="T95" fmla="*/ 596 h 1233"/>
                <a:gd name="T96" fmla="*/ 662 w 1239"/>
                <a:gd name="T97" fmla="*/ 550 h 1233"/>
                <a:gd name="T98" fmla="*/ 616 w 1239"/>
                <a:gd name="T99" fmla="*/ 451 h 1233"/>
                <a:gd name="T100" fmla="*/ 655 w 1239"/>
                <a:gd name="T101" fmla="*/ 358 h 1233"/>
                <a:gd name="T102" fmla="*/ 788 w 1239"/>
                <a:gd name="T103" fmla="*/ 318 h 1233"/>
                <a:gd name="T104" fmla="*/ 887 w 1239"/>
                <a:gd name="T105" fmla="*/ 404 h 1233"/>
                <a:gd name="T106" fmla="*/ 887 w 1239"/>
                <a:gd name="T107" fmla="*/ 504 h 1233"/>
                <a:gd name="T108" fmla="*/ 887 w 1239"/>
                <a:gd name="T109" fmla="*/ 504 h 1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239" h="1233">
                  <a:moveTo>
                    <a:pt x="1205" y="206"/>
                  </a:moveTo>
                  <a:lnTo>
                    <a:pt x="1205" y="206"/>
                  </a:lnTo>
                  <a:cubicBezTo>
                    <a:pt x="1166" y="159"/>
                    <a:pt x="1166" y="159"/>
                    <a:pt x="1166" y="159"/>
                  </a:cubicBezTo>
                  <a:cubicBezTo>
                    <a:pt x="1106" y="212"/>
                    <a:pt x="1106" y="212"/>
                    <a:pt x="1106" y="212"/>
                  </a:cubicBezTo>
                  <a:cubicBezTo>
                    <a:pt x="1113" y="252"/>
                    <a:pt x="1106" y="292"/>
                    <a:pt x="1079" y="318"/>
                  </a:cubicBezTo>
                  <a:cubicBezTo>
                    <a:pt x="1033" y="365"/>
                    <a:pt x="960" y="365"/>
                    <a:pt x="914" y="318"/>
                  </a:cubicBezTo>
                  <a:cubicBezTo>
                    <a:pt x="867" y="272"/>
                    <a:pt x="867" y="206"/>
                    <a:pt x="914" y="159"/>
                  </a:cubicBezTo>
                  <a:cubicBezTo>
                    <a:pt x="940" y="133"/>
                    <a:pt x="980" y="120"/>
                    <a:pt x="1020" y="126"/>
                  </a:cubicBezTo>
                  <a:cubicBezTo>
                    <a:pt x="1073" y="73"/>
                    <a:pt x="1073" y="73"/>
                    <a:pt x="1073" y="73"/>
                  </a:cubicBezTo>
                  <a:cubicBezTo>
                    <a:pt x="1033" y="27"/>
                    <a:pt x="1033" y="27"/>
                    <a:pt x="1033" y="27"/>
                  </a:cubicBezTo>
                  <a:cubicBezTo>
                    <a:pt x="1000" y="0"/>
                    <a:pt x="689" y="0"/>
                    <a:pt x="655" y="27"/>
                  </a:cubicBezTo>
                  <a:cubicBezTo>
                    <a:pt x="26" y="656"/>
                    <a:pt x="26" y="656"/>
                    <a:pt x="26" y="656"/>
                  </a:cubicBezTo>
                  <a:cubicBezTo>
                    <a:pt x="0" y="682"/>
                    <a:pt x="0" y="735"/>
                    <a:pt x="26" y="762"/>
                  </a:cubicBezTo>
                  <a:cubicBezTo>
                    <a:pt x="470" y="1206"/>
                    <a:pt x="470" y="1206"/>
                    <a:pt x="470" y="1206"/>
                  </a:cubicBezTo>
                  <a:cubicBezTo>
                    <a:pt x="503" y="1232"/>
                    <a:pt x="549" y="1232"/>
                    <a:pt x="583" y="1206"/>
                  </a:cubicBezTo>
                  <a:cubicBezTo>
                    <a:pt x="1205" y="576"/>
                    <a:pt x="1205" y="576"/>
                    <a:pt x="1205" y="576"/>
                  </a:cubicBezTo>
                  <a:cubicBezTo>
                    <a:pt x="1238" y="550"/>
                    <a:pt x="1238" y="232"/>
                    <a:pt x="1205" y="206"/>
                  </a:cubicBezTo>
                  <a:close/>
                  <a:moveTo>
                    <a:pt x="516" y="881"/>
                  </a:moveTo>
                  <a:lnTo>
                    <a:pt x="516" y="881"/>
                  </a:lnTo>
                  <a:cubicBezTo>
                    <a:pt x="510" y="894"/>
                    <a:pt x="496" y="914"/>
                    <a:pt x="483" y="927"/>
                  </a:cubicBezTo>
                  <a:cubicBezTo>
                    <a:pt x="463" y="947"/>
                    <a:pt x="443" y="960"/>
                    <a:pt x="424" y="960"/>
                  </a:cubicBezTo>
                  <a:cubicBezTo>
                    <a:pt x="410" y="967"/>
                    <a:pt x="397" y="967"/>
                    <a:pt x="384" y="967"/>
                  </a:cubicBezTo>
                  <a:cubicBezTo>
                    <a:pt x="371" y="960"/>
                    <a:pt x="357" y="954"/>
                    <a:pt x="351" y="947"/>
                  </a:cubicBezTo>
                  <a:cubicBezTo>
                    <a:pt x="344" y="941"/>
                    <a:pt x="344" y="934"/>
                    <a:pt x="344" y="927"/>
                  </a:cubicBezTo>
                  <a:cubicBezTo>
                    <a:pt x="344" y="921"/>
                    <a:pt x="344" y="921"/>
                    <a:pt x="351" y="914"/>
                  </a:cubicBezTo>
                  <a:cubicBezTo>
                    <a:pt x="351" y="907"/>
                    <a:pt x="357" y="907"/>
                    <a:pt x="364" y="907"/>
                  </a:cubicBezTo>
                  <a:cubicBezTo>
                    <a:pt x="371" y="907"/>
                    <a:pt x="377" y="907"/>
                    <a:pt x="384" y="907"/>
                  </a:cubicBezTo>
                  <a:cubicBezTo>
                    <a:pt x="391" y="914"/>
                    <a:pt x="397" y="914"/>
                    <a:pt x="404" y="921"/>
                  </a:cubicBezTo>
                  <a:cubicBezTo>
                    <a:pt x="410" y="921"/>
                    <a:pt x="424" y="921"/>
                    <a:pt x="430" y="914"/>
                  </a:cubicBezTo>
                  <a:cubicBezTo>
                    <a:pt x="437" y="914"/>
                    <a:pt x="443" y="907"/>
                    <a:pt x="450" y="901"/>
                  </a:cubicBezTo>
                  <a:cubicBezTo>
                    <a:pt x="463" y="888"/>
                    <a:pt x="470" y="874"/>
                    <a:pt x="470" y="861"/>
                  </a:cubicBezTo>
                  <a:cubicBezTo>
                    <a:pt x="477" y="848"/>
                    <a:pt x="470" y="841"/>
                    <a:pt x="463" y="835"/>
                  </a:cubicBezTo>
                  <a:cubicBezTo>
                    <a:pt x="457" y="828"/>
                    <a:pt x="450" y="821"/>
                    <a:pt x="443" y="821"/>
                  </a:cubicBezTo>
                  <a:cubicBezTo>
                    <a:pt x="437" y="821"/>
                    <a:pt x="424" y="828"/>
                    <a:pt x="417" y="828"/>
                  </a:cubicBezTo>
                  <a:cubicBezTo>
                    <a:pt x="410" y="835"/>
                    <a:pt x="397" y="841"/>
                    <a:pt x="384" y="848"/>
                  </a:cubicBezTo>
                  <a:cubicBezTo>
                    <a:pt x="371" y="854"/>
                    <a:pt x="357" y="868"/>
                    <a:pt x="338" y="868"/>
                  </a:cubicBezTo>
                  <a:cubicBezTo>
                    <a:pt x="324" y="874"/>
                    <a:pt x="311" y="874"/>
                    <a:pt x="298" y="874"/>
                  </a:cubicBezTo>
                  <a:cubicBezTo>
                    <a:pt x="291" y="874"/>
                    <a:pt x="278" y="868"/>
                    <a:pt x="265" y="854"/>
                  </a:cubicBezTo>
                  <a:cubicBezTo>
                    <a:pt x="251" y="841"/>
                    <a:pt x="245" y="835"/>
                    <a:pt x="245" y="821"/>
                  </a:cubicBezTo>
                  <a:cubicBezTo>
                    <a:pt x="245" y="802"/>
                    <a:pt x="245" y="788"/>
                    <a:pt x="251" y="775"/>
                  </a:cubicBezTo>
                  <a:cubicBezTo>
                    <a:pt x="258" y="762"/>
                    <a:pt x="271" y="742"/>
                    <a:pt x="285" y="729"/>
                  </a:cubicBezTo>
                  <a:cubicBezTo>
                    <a:pt x="298" y="715"/>
                    <a:pt x="304" y="709"/>
                    <a:pt x="318" y="702"/>
                  </a:cubicBezTo>
                  <a:cubicBezTo>
                    <a:pt x="331" y="696"/>
                    <a:pt x="344" y="696"/>
                    <a:pt x="351" y="696"/>
                  </a:cubicBezTo>
                  <a:cubicBezTo>
                    <a:pt x="364" y="696"/>
                    <a:pt x="371" y="696"/>
                    <a:pt x="377" y="696"/>
                  </a:cubicBezTo>
                  <a:cubicBezTo>
                    <a:pt x="384" y="696"/>
                    <a:pt x="391" y="702"/>
                    <a:pt x="397" y="709"/>
                  </a:cubicBezTo>
                  <a:cubicBezTo>
                    <a:pt x="404" y="715"/>
                    <a:pt x="404" y="715"/>
                    <a:pt x="404" y="722"/>
                  </a:cubicBezTo>
                  <a:cubicBezTo>
                    <a:pt x="404" y="735"/>
                    <a:pt x="404" y="735"/>
                    <a:pt x="397" y="742"/>
                  </a:cubicBezTo>
                  <a:cubicBezTo>
                    <a:pt x="397" y="749"/>
                    <a:pt x="391" y="749"/>
                    <a:pt x="384" y="749"/>
                  </a:cubicBezTo>
                  <a:cubicBezTo>
                    <a:pt x="384" y="749"/>
                    <a:pt x="377" y="749"/>
                    <a:pt x="371" y="749"/>
                  </a:cubicBezTo>
                  <a:cubicBezTo>
                    <a:pt x="357" y="742"/>
                    <a:pt x="344" y="742"/>
                    <a:pt x="338" y="742"/>
                  </a:cubicBezTo>
                  <a:cubicBezTo>
                    <a:pt x="331" y="742"/>
                    <a:pt x="318" y="749"/>
                    <a:pt x="311" y="762"/>
                  </a:cubicBezTo>
                  <a:cubicBezTo>
                    <a:pt x="298" y="768"/>
                    <a:pt x="291" y="782"/>
                    <a:pt x="291" y="788"/>
                  </a:cubicBezTo>
                  <a:cubicBezTo>
                    <a:pt x="291" y="802"/>
                    <a:pt x="291" y="808"/>
                    <a:pt x="298" y="815"/>
                  </a:cubicBezTo>
                  <a:cubicBezTo>
                    <a:pt x="304" y="821"/>
                    <a:pt x="304" y="821"/>
                    <a:pt x="311" y="821"/>
                  </a:cubicBezTo>
                  <a:cubicBezTo>
                    <a:pt x="318" y="821"/>
                    <a:pt x="318" y="821"/>
                    <a:pt x="324" y="821"/>
                  </a:cubicBezTo>
                  <a:cubicBezTo>
                    <a:pt x="331" y="821"/>
                    <a:pt x="338" y="815"/>
                    <a:pt x="344" y="815"/>
                  </a:cubicBezTo>
                  <a:cubicBezTo>
                    <a:pt x="344" y="815"/>
                    <a:pt x="357" y="808"/>
                    <a:pt x="364" y="802"/>
                  </a:cubicBezTo>
                  <a:cubicBezTo>
                    <a:pt x="377" y="795"/>
                    <a:pt x="391" y="788"/>
                    <a:pt x="404" y="782"/>
                  </a:cubicBezTo>
                  <a:cubicBezTo>
                    <a:pt x="417" y="775"/>
                    <a:pt x="424" y="768"/>
                    <a:pt x="437" y="768"/>
                  </a:cubicBezTo>
                  <a:cubicBezTo>
                    <a:pt x="450" y="768"/>
                    <a:pt x="457" y="768"/>
                    <a:pt x="470" y="768"/>
                  </a:cubicBezTo>
                  <a:cubicBezTo>
                    <a:pt x="477" y="775"/>
                    <a:pt x="490" y="782"/>
                    <a:pt x="496" y="788"/>
                  </a:cubicBezTo>
                  <a:cubicBezTo>
                    <a:pt x="510" y="802"/>
                    <a:pt x="516" y="815"/>
                    <a:pt x="523" y="828"/>
                  </a:cubicBezTo>
                  <a:cubicBezTo>
                    <a:pt x="523" y="848"/>
                    <a:pt x="523" y="861"/>
                    <a:pt x="516" y="881"/>
                  </a:cubicBezTo>
                  <a:close/>
                  <a:moveTo>
                    <a:pt x="722" y="682"/>
                  </a:moveTo>
                  <a:lnTo>
                    <a:pt x="722" y="682"/>
                  </a:lnTo>
                  <a:cubicBezTo>
                    <a:pt x="616" y="788"/>
                    <a:pt x="616" y="788"/>
                    <a:pt x="616" y="788"/>
                  </a:cubicBezTo>
                  <a:cubicBezTo>
                    <a:pt x="602" y="802"/>
                    <a:pt x="596" y="802"/>
                    <a:pt x="589" y="802"/>
                  </a:cubicBezTo>
                  <a:cubicBezTo>
                    <a:pt x="583" y="802"/>
                    <a:pt x="576" y="802"/>
                    <a:pt x="563" y="788"/>
                  </a:cubicBezTo>
                  <a:cubicBezTo>
                    <a:pt x="424" y="649"/>
                    <a:pt x="424" y="649"/>
                    <a:pt x="424" y="649"/>
                  </a:cubicBezTo>
                  <a:cubicBezTo>
                    <a:pt x="417" y="643"/>
                    <a:pt x="410" y="636"/>
                    <a:pt x="410" y="629"/>
                  </a:cubicBezTo>
                  <a:cubicBezTo>
                    <a:pt x="410" y="623"/>
                    <a:pt x="410" y="623"/>
                    <a:pt x="410" y="616"/>
                  </a:cubicBezTo>
                  <a:cubicBezTo>
                    <a:pt x="410" y="610"/>
                    <a:pt x="417" y="603"/>
                    <a:pt x="424" y="596"/>
                  </a:cubicBezTo>
                  <a:cubicBezTo>
                    <a:pt x="523" y="497"/>
                    <a:pt x="523" y="497"/>
                    <a:pt x="523" y="497"/>
                  </a:cubicBezTo>
                  <a:cubicBezTo>
                    <a:pt x="530" y="490"/>
                    <a:pt x="536" y="484"/>
                    <a:pt x="543" y="484"/>
                  </a:cubicBezTo>
                  <a:cubicBezTo>
                    <a:pt x="549" y="484"/>
                    <a:pt x="549" y="490"/>
                    <a:pt x="556" y="490"/>
                  </a:cubicBezTo>
                  <a:cubicBezTo>
                    <a:pt x="563" y="497"/>
                    <a:pt x="563" y="504"/>
                    <a:pt x="563" y="510"/>
                  </a:cubicBezTo>
                  <a:cubicBezTo>
                    <a:pt x="563" y="517"/>
                    <a:pt x="563" y="517"/>
                    <a:pt x="556" y="523"/>
                  </a:cubicBezTo>
                  <a:cubicBezTo>
                    <a:pt x="463" y="616"/>
                    <a:pt x="463" y="616"/>
                    <a:pt x="463" y="616"/>
                  </a:cubicBezTo>
                  <a:cubicBezTo>
                    <a:pt x="510" y="662"/>
                    <a:pt x="510" y="662"/>
                    <a:pt x="510" y="662"/>
                  </a:cubicBezTo>
                  <a:cubicBezTo>
                    <a:pt x="596" y="583"/>
                    <a:pt x="596" y="583"/>
                    <a:pt x="596" y="583"/>
                  </a:cubicBezTo>
                  <a:cubicBezTo>
                    <a:pt x="602" y="576"/>
                    <a:pt x="602" y="570"/>
                    <a:pt x="609" y="570"/>
                  </a:cubicBezTo>
                  <a:cubicBezTo>
                    <a:pt x="616" y="570"/>
                    <a:pt x="622" y="570"/>
                    <a:pt x="629" y="576"/>
                  </a:cubicBezTo>
                  <a:cubicBezTo>
                    <a:pt x="629" y="583"/>
                    <a:pt x="636" y="590"/>
                    <a:pt x="629" y="590"/>
                  </a:cubicBezTo>
                  <a:cubicBezTo>
                    <a:pt x="629" y="596"/>
                    <a:pt x="629" y="603"/>
                    <a:pt x="622" y="610"/>
                  </a:cubicBezTo>
                  <a:cubicBezTo>
                    <a:pt x="543" y="689"/>
                    <a:pt x="543" y="689"/>
                    <a:pt x="543" y="689"/>
                  </a:cubicBezTo>
                  <a:cubicBezTo>
                    <a:pt x="596" y="742"/>
                    <a:pt x="596" y="742"/>
                    <a:pt x="596" y="742"/>
                  </a:cubicBezTo>
                  <a:cubicBezTo>
                    <a:pt x="689" y="656"/>
                    <a:pt x="689" y="656"/>
                    <a:pt x="689" y="656"/>
                  </a:cubicBezTo>
                  <a:cubicBezTo>
                    <a:pt x="695" y="649"/>
                    <a:pt x="702" y="643"/>
                    <a:pt x="708" y="643"/>
                  </a:cubicBezTo>
                  <a:cubicBezTo>
                    <a:pt x="708" y="643"/>
                    <a:pt x="715" y="649"/>
                    <a:pt x="722" y="649"/>
                  </a:cubicBezTo>
                  <a:cubicBezTo>
                    <a:pt x="728" y="656"/>
                    <a:pt x="728" y="662"/>
                    <a:pt x="728" y="669"/>
                  </a:cubicBezTo>
                  <a:cubicBezTo>
                    <a:pt x="728" y="676"/>
                    <a:pt x="722" y="676"/>
                    <a:pt x="722" y="682"/>
                  </a:cubicBezTo>
                  <a:close/>
                  <a:moveTo>
                    <a:pt x="887" y="504"/>
                  </a:moveTo>
                  <a:lnTo>
                    <a:pt x="887" y="504"/>
                  </a:lnTo>
                  <a:cubicBezTo>
                    <a:pt x="881" y="523"/>
                    <a:pt x="874" y="537"/>
                    <a:pt x="854" y="557"/>
                  </a:cubicBezTo>
                  <a:cubicBezTo>
                    <a:pt x="841" y="570"/>
                    <a:pt x="828" y="576"/>
                    <a:pt x="808" y="590"/>
                  </a:cubicBezTo>
                  <a:cubicBezTo>
                    <a:pt x="795" y="596"/>
                    <a:pt x="775" y="596"/>
                    <a:pt x="761" y="596"/>
                  </a:cubicBezTo>
                  <a:cubicBezTo>
                    <a:pt x="742" y="596"/>
                    <a:pt x="728" y="590"/>
                    <a:pt x="708" y="583"/>
                  </a:cubicBezTo>
                  <a:cubicBezTo>
                    <a:pt x="695" y="576"/>
                    <a:pt x="675" y="563"/>
                    <a:pt x="662" y="550"/>
                  </a:cubicBezTo>
                  <a:cubicBezTo>
                    <a:pt x="649" y="530"/>
                    <a:pt x="636" y="517"/>
                    <a:pt x="629" y="504"/>
                  </a:cubicBezTo>
                  <a:cubicBezTo>
                    <a:pt x="622" y="484"/>
                    <a:pt x="616" y="470"/>
                    <a:pt x="616" y="451"/>
                  </a:cubicBezTo>
                  <a:cubicBezTo>
                    <a:pt x="616" y="437"/>
                    <a:pt x="616" y="418"/>
                    <a:pt x="622" y="404"/>
                  </a:cubicBezTo>
                  <a:cubicBezTo>
                    <a:pt x="629" y="384"/>
                    <a:pt x="642" y="371"/>
                    <a:pt x="655" y="358"/>
                  </a:cubicBezTo>
                  <a:cubicBezTo>
                    <a:pt x="675" y="338"/>
                    <a:pt x="695" y="325"/>
                    <a:pt x="722" y="318"/>
                  </a:cubicBezTo>
                  <a:cubicBezTo>
                    <a:pt x="742" y="312"/>
                    <a:pt x="768" y="312"/>
                    <a:pt x="788" y="318"/>
                  </a:cubicBezTo>
                  <a:cubicBezTo>
                    <a:pt x="808" y="325"/>
                    <a:pt x="828" y="338"/>
                    <a:pt x="854" y="358"/>
                  </a:cubicBezTo>
                  <a:cubicBezTo>
                    <a:pt x="867" y="378"/>
                    <a:pt x="881" y="391"/>
                    <a:pt x="887" y="404"/>
                  </a:cubicBezTo>
                  <a:cubicBezTo>
                    <a:pt x="894" y="424"/>
                    <a:pt x="901" y="437"/>
                    <a:pt x="901" y="457"/>
                  </a:cubicBezTo>
                  <a:cubicBezTo>
                    <a:pt x="901" y="470"/>
                    <a:pt x="894" y="490"/>
                    <a:pt x="887" y="504"/>
                  </a:cubicBezTo>
                  <a:close/>
                  <a:moveTo>
                    <a:pt x="887" y="504"/>
                  </a:moveTo>
                  <a:lnTo>
                    <a:pt x="887" y="504"/>
                  </a:lnTo>
                  <a:close/>
                </a:path>
              </a:pathLst>
            </a:custGeom>
            <a:solidFill>
              <a:schemeClr val="bg1"/>
            </a:solidFill>
            <a:ln>
              <a:noFill/>
            </a:ln>
            <a:effectLst/>
          </p:spPr>
          <p:txBody>
            <a:bodyPr wrap="none" anchor="ctr"/>
            <a:lstStyle/>
            <a:p>
              <a:endParaRPr lang="en-US" dirty="0">
                <a:latin typeface="Lato Light"/>
              </a:endParaRPr>
            </a:p>
          </p:txBody>
        </p:sp>
        <p:grpSp>
          <p:nvGrpSpPr>
            <p:cNvPr id="391" name="Group 390"/>
            <p:cNvGrpSpPr/>
            <p:nvPr/>
          </p:nvGrpSpPr>
          <p:grpSpPr>
            <a:xfrm>
              <a:off x="14593194" y="5948040"/>
              <a:ext cx="1404923" cy="1294259"/>
              <a:chOff x="14726874" y="6750120"/>
              <a:chExt cx="1404923" cy="1294259"/>
            </a:xfrm>
          </p:grpSpPr>
          <p:grpSp>
            <p:nvGrpSpPr>
              <p:cNvPr id="403" name="Group 402"/>
              <p:cNvGrpSpPr/>
              <p:nvPr/>
            </p:nvGrpSpPr>
            <p:grpSpPr>
              <a:xfrm>
                <a:off x="14726874" y="6750120"/>
                <a:ext cx="1404923" cy="1294259"/>
                <a:chOff x="13296063" y="10607541"/>
                <a:chExt cx="1265763" cy="1166060"/>
              </a:xfrm>
              <a:solidFill>
                <a:schemeClr val="accent2"/>
              </a:solidFill>
            </p:grpSpPr>
            <p:sp>
              <p:nvSpPr>
                <p:cNvPr id="405" name="Freeform 269"/>
                <p:cNvSpPr>
                  <a:spLocks noChangeArrowheads="1"/>
                </p:cNvSpPr>
                <p:nvPr/>
              </p:nvSpPr>
              <p:spPr bwMode="auto">
                <a:xfrm>
                  <a:off x="13349333" y="10670914"/>
                  <a:ext cx="1141470" cy="1039314"/>
                </a:xfrm>
                <a:custGeom>
                  <a:avLst/>
                  <a:gdLst>
                    <a:gd name="T0" fmla="*/ 994 w 1989"/>
                    <a:gd name="T1" fmla="*/ 0 h 1812"/>
                    <a:gd name="T2" fmla="*/ 994 w 1989"/>
                    <a:gd name="T3" fmla="*/ 0 h 1812"/>
                    <a:gd name="T4" fmla="*/ 354 w 1989"/>
                    <a:gd name="T5" fmla="*/ 268 h 1812"/>
                    <a:gd name="T6" fmla="*/ 354 w 1989"/>
                    <a:gd name="T7" fmla="*/ 1548 h 1812"/>
                    <a:gd name="T8" fmla="*/ 994 w 1989"/>
                    <a:gd name="T9" fmla="*/ 1811 h 1812"/>
                    <a:gd name="T10" fmla="*/ 1634 w 1989"/>
                    <a:gd name="T11" fmla="*/ 1548 h 1812"/>
                    <a:gd name="T12" fmla="*/ 1634 w 1989"/>
                    <a:gd name="T13" fmla="*/ 268 h 1812"/>
                    <a:gd name="T14" fmla="*/ 994 w 1989"/>
                    <a:gd name="T15" fmla="*/ 0 h 18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89" h="1812">
                      <a:moveTo>
                        <a:pt x="994" y="0"/>
                      </a:moveTo>
                      <a:lnTo>
                        <a:pt x="994" y="0"/>
                      </a:lnTo>
                      <a:cubicBezTo>
                        <a:pt x="766" y="0"/>
                        <a:pt x="532" y="91"/>
                        <a:pt x="354" y="268"/>
                      </a:cubicBezTo>
                      <a:cubicBezTo>
                        <a:pt x="0" y="622"/>
                        <a:pt x="0" y="1194"/>
                        <a:pt x="354" y="1548"/>
                      </a:cubicBezTo>
                      <a:cubicBezTo>
                        <a:pt x="532" y="1725"/>
                        <a:pt x="766" y="1811"/>
                        <a:pt x="994" y="1811"/>
                      </a:cubicBezTo>
                      <a:cubicBezTo>
                        <a:pt x="1229" y="1811"/>
                        <a:pt x="1457" y="1725"/>
                        <a:pt x="1634" y="1548"/>
                      </a:cubicBezTo>
                      <a:cubicBezTo>
                        <a:pt x="1988" y="1194"/>
                        <a:pt x="1988" y="622"/>
                        <a:pt x="1634" y="268"/>
                      </a:cubicBezTo>
                      <a:cubicBezTo>
                        <a:pt x="1457" y="91"/>
                        <a:pt x="1229" y="0"/>
                        <a:pt x="994" y="0"/>
                      </a:cubicBezTo>
                    </a:path>
                  </a:pathLst>
                </a:custGeom>
                <a:solidFill>
                  <a:schemeClr val="accent3"/>
                </a:solidFill>
                <a:ln w="9525" cap="flat">
                  <a:solidFill>
                    <a:schemeClr val="accent3"/>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406" name="Freeform 270"/>
                <p:cNvSpPr>
                  <a:spLocks noChangeArrowheads="1"/>
                </p:cNvSpPr>
                <p:nvPr/>
              </p:nvSpPr>
              <p:spPr bwMode="auto">
                <a:xfrm>
                  <a:off x="13296063" y="10607541"/>
                  <a:ext cx="1265763" cy="1166060"/>
                </a:xfrm>
                <a:custGeom>
                  <a:avLst/>
                  <a:gdLst>
                    <a:gd name="T0" fmla="*/ 1085 w 2206"/>
                    <a:gd name="T1" fmla="*/ 2005 h 2035"/>
                    <a:gd name="T2" fmla="*/ 1085 w 2206"/>
                    <a:gd name="T3" fmla="*/ 2005 h 2035"/>
                    <a:gd name="T4" fmla="*/ 383 w 2206"/>
                    <a:gd name="T5" fmla="*/ 1714 h 2035"/>
                    <a:gd name="T6" fmla="*/ 383 w 2206"/>
                    <a:gd name="T7" fmla="*/ 314 h 2035"/>
                    <a:gd name="T8" fmla="*/ 1085 w 2206"/>
                    <a:gd name="T9" fmla="*/ 23 h 2035"/>
                    <a:gd name="T10" fmla="*/ 1788 w 2206"/>
                    <a:gd name="T11" fmla="*/ 314 h 2035"/>
                    <a:gd name="T12" fmla="*/ 1788 w 2206"/>
                    <a:gd name="T13" fmla="*/ 1714 h 2035"/>
                    <a:gd name="T14" fmla="*/ 1085 w 2206"/>
                    <a:gd name="T15" fmla="*/ 2005 h 2035"/>
                    <a:gd name="T16" fmla="*/ 1085 w 2206"/>
                    <a:gd name="T17" fmla="*/ 0 h 2035"/>
                    <a:gd name="T18" fmla="*/ 1085 w 2206"/>
                    <a:gd name="T19" fmla="*/ 0 h 2035"/>
                    <a:gd name="T20" fmla="*/ 366 w 2206"/>
                    <a:gd name="T21" fmla="*/ 297 h 2035"/>
                    <a:gd name="T22" fmla="*/ 68 w 2206"/>
                    <a:gd name="T23" fmla="*/ 1017 h 2035"/>
                    <a:gd name="T24" fmla="*/ 366 w 2206"/>
                    <a:gd name="T25" fmla="*/ 1737 h 2035"/>
                    <a:gd name="T26" fmla="*/ 1085 w 2206"/>
                    <a:gd name="T27" fmla="*/ 2034 h 2035"/>
                    <a:gd name="T28" fmla="*/ 1085 w 2206"/>
                    <a:gd name="T29" fmla="*/ 2034 h 2035"/>
                    <a:gd name="T30" fmla="*/ 1805 w 2206"/>
                    <a:gd name="T31" fmla="*/ 1737 h 2035"/>
                    <a:gd name="T32" fmla="*/ 1805 w 2206"/>
                    <a:gd name="T33" fmla="*/ 297 h 2035"/>
                    <a:gd name="T34" fmla="*/ 1085 w 2206"/>
                    <a:gd name="T35" fmla="*/ 0 h 2035"/>
                    <a:gd name="T36" fmla="*/ 1085 w 2206"/>
                    <a:gd name="T37" fmla="*/ 2005 h 20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206" h="2035">
                      <a:moveTo>
                        <a:pt x="1085" y="2005"/>
                      </a:moveTo>
                      <a:lnTo>
                        <a:pt x="1085" y="2005"/>
                      </a:lnTo>
                      <a:cubicBezTo>
                        <a:pt x="823" y="2005"/>
                        <a:pt x="571" y="1902"/>
                        <a:pt x="383" y="1714"/>
                      </a:cubicBezTo>
                      <a:cubicBezTo>
                        <a:pt x="0" y="1331"/>
                        <a:pt x="0" y="703"/>
                        <a:pt x="383" y="314"/>
                      </a:cubicBezTo>
                      <a:cubicBezTo>
                        <a:pt x="571" y="126"/>
                        <a:pt x="823" y="23"/>
                        <a:pt x="1085" y="23"/>
                      </a:cubicBezTo>
                      <a:cubicBezTo>
                        <a:pt x="1354" y="23"/>
                        <a:pt x="1600" y="126"/>
                        <a:pt x="1788" y="314"/>
                      </a:cubicBezTo>
                      <a:cubicBezTo>
                        <a:pt x="2177" y="703"/>
                        <a:pt x="2177" y="1331"/>
                        <a:pt x="1788" y="1714"/>
                      </a:cubicBezTo>
                      <a:cubicBezTo>
                        <a:pt x="1600" y="1902"/>
                        <a:pt x="1354" y="2005"/>
                        <a:pt x="1085" y="2005"/>
                      </a:cubicBezTo>
                      <a:lnTo>
                        <a:pt x="1085" y="0"/>
                      </a:lnTo>
                      <a:lnTo>
                        <a:pt x="1085" y="0"/>
                      </a:lnTo>
                      <a:cubicBezTo>
                        <a:pt x="817" y="0"/>
                        <a:pt x="560" y="103"/>
                        <a:pt x="366" y="297"/>
                      </a:cubicBezTo>
                      <a:cubicBezTo>
                        <a:pt x="177" y="486"/>
                        <a:pt x="68" y="743"/>
                        <a:pt x="68" y="1017"/>
                      </a:cubicBezTo>
                      <a:cubicBezTo>
                        <a:pt x="68" y="1285"/>
                        <a:pt x="177" y="1542"/>
                        <a:pt x="366" y="1737"/>
                      </a:cubicBezTo>
                      <a:cubicBezTo>
                        <a:pt x="560" y="1925"/>
                        <a:pt x="817" y="2034"/>
                        <a:pt x="1085" y="2034"/>
                      </a:cubicBezTo>
                      <a:lnTo>
                        <a:pt x="1085" y="2034"/>
                      </a:lnTo>
                      <a:cubicBezTo>
                        <a:pt x="1360" y="2034"/>
                        <a:pt x="1611" y="1925"/>
                        <a:pt x="1805" y="1737"/>
                      </a:cubicBezTo>
                      <a:cubicBezTo>
                        <a:pt x="2205" y="1337"/>
                        <a:pt x="2205" y="691"/>
                        <a:pt x="1805" y="297"/>
                      </a:cubicBezTo>
                      <a:cubicBezTo>
                        <a:pt x="1611" y="103"/>
                        <a:pt x="1360" y="0"/>
                        <a:pt x="1085" y="0"/>
                      </a:cubicBezTo>
                      <a:lnTo>
                        <a:pt x="1085" y="2005"/>
                      </a:lnTo>
                    </a:path>
                  </a:pathLst>
                </a:custGeom>
                <a:solidFill>
                  <a:schemeClr val="accent3"/>
                </a:solidFill>
                <a:ln w="9525" cap="flat">
                  <a:no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sp>
            <p:nvSpPr>
              <p:cNvPr id="404" name="Freeform 116"/>
              <p:cNvSpPr>
                <a:spLocks noChangeArrowheads="1"/>
              </p:cNvSpPr>
              <p:nvPr/>
            </p:nvSpPr>
            <p:spPr bwMode="auto">
              <a:xfrm>
                <a:off x="15167722" y="7085367"/>
                <a:ext cx="532736" cy="553830"/>
              </a:xfrm>
              <a:custGeom>
                <a:avLst/>
                <a:gdLst>
                  <a:gd name="T0" fmla="*/ 400 w 445"/>
                  <a:gd name="T1" fmla="*/ 159 h 462"/>
                  <a:gd name="T2" fmla="*/ 400 w 445"/>
                  <a:gd name="T3" fmla="*/ 159 h 462"/>
                  <a:gd name="T4" fmla="*/ 266 w 445"/>
                  <a:gd name="T5" fmla="*/ 8 h 462"/>
                  <a:gd name="T6" fmla="*/ 36 w 445"/>
                  <a:gd name="T7" fmla="*/ 248 h 462"/>
                  <a:gd name="T8" fmla="*/ 9 w 445"/>
                  <a:gd name="T9" fmla="*/ 319 h 462"/>
                  <a:gd name="T10" fmla="*/ 81 w 445"/>
                  <a:gd name="T11" fmla="*/ 355 h 462"/>
                  <a:gd name="T12" fmla="*/ 98 w 445"/>
                  <a:gd name="T13" fmla="*/ 346 h 462"/>
                  <a:gd name="T14" fmla="*/ 134 w 445"/>
                  <a:gd name="T15" fmla="*/ 372 h 462"/>
                  <a:gd name="T16" fmla="*/ 160 w 445"/>
                  <a:gd name="T17" fmla="*/ 434 h 462"/>
                  <a:gd name="T18" fmla="*/ 187 w 445"/>
                  <a:gd name="T19" fmla="*/ 452 h 462"/>
                  <a:gd name="T20" fmla="*/ 240 w 445"/>
                  <a:gd name="T21" fmla="*/ 434 h 462"/>
                  <a:gd name="T22" fmla="*/ 249 w 445"/>
                  <a:gd name="T23" fmla="*/ 416 h 462"/>
                  <a:gd name="T24" fmla="*/ 231 w 445"/>
                  <a:gd name="T25" fmla="*/ 390 h 462"/>
                  <a:gd name="T26" fmla="*/ 204 w 445"/>
                  <a:gd name="T27" fmla="*/ 337 h 462"/>
                  <a:gd name="T28" fmla="*/ 231 w 445"/>
                  <a:gd name="T29" fmla="*/ 310 h 462"/>
                  <a:gd name="T30" fmla="*/ 417 w 445"/>
                  <a:gd name="T31" fmla="*/ 355 h 462"/>
                  <a:gd name="T32" fmla="*/ 400 w 445"/>
                  <a:gd name="T33" fmla="*/ 159 h 462"/>
                  <a:gd name="T34" fmla="*/ 390 w 445"/>
                  <a:gd name="T35" fmla="*/ 310 h 462"/>
                  <a:gd name="T36" fmla="*/ 390 w 445"/>
                  <a:gd name="T37" fmla="*/ 310 h 462"/>
                  <a:gd name="T38" fmla="*/ 302 w 445"/>
                  <a:gd name="T39" fmla="*/ 204 h 462"/>
                  <a:gd name="T40" fmla="*/ 284 w 445"/>
                  <a:gd name="T41" fmla="*/ 62 h 462"/>
                  <a:gd name="T42" fmla="*/ 364 w 445"/>
                  <a:gd name="T43" fmla="*/ 177 h 462"/>
                  <a:gd name="T44" fmla="*/ 390 w 445"/>
                  <a:gd name="T45" fmla="*/ 310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45" h="462">
                    <a:moveTo>
                      <a:pt x="400" y="159"/>
                    </a:moveTo>
                    <a:lnTo>
                      <a:pt x="400" y="159"/>
                    </a:lnTo>
                    <a:cubicBezTo>
                      <a:pt x="364" y="71"/>
                      <a:pt x="302" y="0"/>
                      <a:pt x="266" y="8"/>
                    </a:cubicBezTo>
                    <a:cubicBezTo>
                      <a:pt x="213" y="36"/>
                      <a:pt x="302" y="142"/>
                      <a:pt x="36" y="248"/>
                    </a:cubicBezTo>
                    <a:cubicBezTo>
                      <a:pt x="9" y="257"/>
                      <a:pt x="0" y="292"/>
                      <a:pt x="9" y="319"/>
                    </a:cubicBezTo>
                    <a:cubicBezTo>
                      <a:pt x="18" y="337"/>
                      <a:pt x="53" y="363"/>
                      <a:pt x="81" y="355"/>
                    </a:cubicBezTo>
                    <a:lnTo>
                      <a:pt x="98" y="346"/>
                    </a:lnTo>
                    <a:cubicBezTo>
                      <a:pt x="116" y="372"/>
                      <a:pt x="134" y="355"/>
                      <a:pt x="134" y="372"/>
                    </a:cubicBezTo>
                    <a:cubicBezTo>
                      <a:pt x="143" y="390"/>
                      <a:pt x="160" y="425"/>
                      <a:pt x="160" y="434"/>
                    </a:cubicBezTo>
                    <a:cubicBezTo>
                      <a:pt x="169" y="443"/>
                      <a:pt x="178" y="461"/>
                      <a:pt x="187" y="452"/>
                    </a:cubicBezTo>
                    <a:cubicBezTo>
                      <a:pt x="196" y="452"/>
                      <a:pt x="231" y="443"/>
                      <a:pt x="240" y="434"/>
                    </a:cubicBezTo>
                    <a:cubicBezTo>
                      <a:pt x="257" y="434"/>
                      <a:pt x="257" y="425"/>
                      <a:pt x="249" y="416"/>
                    </a:cubicBezTo>
                    <a:cubicBezTo>
                      <a:pt x="249" y="408"/>
                      <a:pt x="231" y="399"/>
                      <a:pt x="231" y="390"/>
                    </a:cubicBezTo>
                    <a:cubicBezTo>
                      <a:pt x="222" y="381"/>
                      <a:pt x="213" y="346"/>
                      <a:pt x="204" y="337"/>
                    </a:cubicBezTo>
                    <a:cubicBezTo>
                      <a:pt x="196" y="328"/>
                      <a:pt x="213" y="310"/>
                      <a:pt x="231" y="310"/>
                    </a:cubicBezTo>
                    <a:cubicBezTo>
                      <a:pt x="355" y="302"/>
                      <a:pt x="373" y="372"/>
                      <a:pt x="417" y="355"/>
                    </a:cubicBezTo>
                    <a:cubicBezTo>
                      <a:pt x="444" y="346"/>
                      <a:pt x="444" y="248"/>
                      <a:pt x="400" y="159"/>
                    </a:cubicBezTo>
                    <a:close/>
                    <a:moveTo>
                      <a:pt x="390" y="310"/>
                    </a:moveTo>
                    <a:lnTo>
                      <a:pt x="390" y="310"/>
                    </a:lnTo>
                    <a:cubicBezTo>
                      <a:pt x="381" y="310"/>
                      <a:pt x="328" y="275"/>
                      <a:pt x="302" y="204"/>
                    </a:cubicBezTo>
                    <a:cubicBezTo>
                      <a:pt x="275" y="133"/>
                      <a:pt x="275" y="62"/>
                      <a:pt x="284" y="62"/>
                    </a:cubicBezTo>
                    <a:cubicBezTo>
                      <a:pt x="293" y="62"/>
                      <a:pt x="337" y="106"/>
                      <a:pt x="364" y="177"/>
                    </a:cubicBezTo>
                    <a:cubicBezTo>
                      <a:pt x="400" y="248"/>
                      <a:pt x="390" y="302"/>
                      <a:pt x="390" y="310"/>
                    </a:cubicBezTo>
                    <a:close/>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392" name="Group 391"/>
            <p:cNvGrpSpPr/>
            <p:nvPr/>
          </p:nvGrpSpPr>
          <p:grpSpPr>
            <a:xfrm>
              <a:off x="16109791" y="6436251"/>
              <a:ext cx="304072" cy="303870"/>
              <a:chOff x="8571240" y="5550087"/>
              <a:chExt cx="304072" cy="303870"/>
            </a:xfrm>
          </p:grpSpPr>
          <p:sp>
            <p:nvSpPr>
              <p:cNvPr id="399" name="Freeform 324"/>
              <p:cNvSpPr>
                <a:spLocks noChangeArrowheads="1"/>
              </p:cNvSpPr>
              <p:nvPr/>
            </p:nvSpPr>
            <p:spPr bwMode="auto">
              <a:xfrm>
                <a:off x="8571240" y="5550087"/>
                <a:ext cx="304072" cy="303870"/>
              </a:xfrm>
              <a:custGeom>
                <a:avLst/>
                <a:gdLst>
                  <a:gd name="T0" fmla="*/ 480 w 481"/>
                  <a:gd name="T1" fmla="*/ 240 h 481"/>
                  <a:gd name="T2" fmla="*/ 480 w 481"/>
                  <a:gd name="T3" fmla="*/ 240 h 481"/>
                  <a:gd name="T4" fmla="*/ 240 w 481"/>
                  <a:gd name="T5" fmla="*/ 0 h 481"/>
                  <a:gd name="T6" fmla="*/ 0 w 481"/>
                  <a:gd name="T7" fmla="*/ 240 h 481"/>
                  <a:gd name="T8" fmla="*/ 240 w 481"/>
                  <a:gd name="T9" fmla="*/ 480 h 481"/>
                  <a:gd name="T10" fmla="*/ 480 w 481"/>
                  <a:gd name="T11" fmla="*/ 240 h 481"/>
                </a:gdLst>
                <a:ahLst/>
                <a:cxnLst>
                  <a:cxn ang="0">
                    <a:pos x="T0" y="T1"/>
                  </a:cxn>
                  <a:cxn ang="0">
                    <a:pos x="T2" y="T3"/>
                  </a:cxn>
                  <a:cxn ang="0">
                    <a:pos x="T4" y="T5"/>
                  </a:cxn>
                  <a:cxn ang="0">
                    <a:pos x="T6" y="T7"/>
                  </a:cxn>
                  <a:cxn ang="0">
                    <a:pos x="T8" y="T9"/>
                  </a:cxn>
                  <a:cxn ang="0">
                    <a:pos x="T10" y="T11"/>
                  </a:cxn>
                </a:cxnLst>
                <a:rect l="0" t="0" r="r" b="b"/>
                <a:pathLst>
                  <a:path w="481" h="481">
                    <a:moveTo>
                      <a:pt x="480" y="240"/>
                    </a:moveTo>
                    <a:lnTo>
                      <a:pt x="480" y="240"/>
                    </a:lnTo>
                    <a:cubicBezTo>
                      <a:pt x="480" y="109"/>
                      <a:pt x="371" y="0"/>
                      <a:pt x="240" y="0"/>
                    </a:cubicBezTo>
                    <a:cubicBezTo>
                      <a:pt x="103" y="0"/>
                      <a:pt x="0" y="109"/>
                      <a:pt x="0" y="240"/>
                    </a:cubicBezTo>
                    <a:cubicBezTo>
                      <a:pt x="0" y="372"/>
                      <a:pt x="103" y="480"/>
                      <a:pt x="240" y="480"/>
                    </a:cubicBezTo>
                    <a:cubicBezTo>
                      <a:pt x="371" y="480"/>
                      <a:pt x="480" y="372"/>
                      <a:pt x="480" y="240"/>
                    </a:cubicBezTo>
                  </a:path>
                </a:pathLst>
              </a:custGeom>
              <a:solidFill>
                <a:schemeClr val="accent3"/>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nvGrpSpPr>
              <p:cNvPr id="400" name="Group 399"/>
              <p:cNvGrpSpPr/>
              <p:nvPr/>
            </p:nvGrpSpPr>
            <p:grpSpPr>
              <a:xfrm>
                <a:off x="8633181" y="5620427"/>
                <a:ext cx="183006" cy="180070"/>
                <a:chOff x="8633181" y="5620427"/>
                <a:chExt cx="183006" cy="180070"/>
              </a:xfrm>
              <a:solidFill>
                <a:schemeClr val="bg1"/>
              </a:solidFill>
            </p:grpSpPr>
            <p:sp>
              <p:nvSpPr>
                <p:cNvPr id="401" name="Freeform 325"/>
                <p:cNvSpPr>
                  <a:spLocks noChangeArrowheads="1"/>
                </p:cNvSpPr>
                <p:nvPr/>
              </p:nvSpPr>
              <p:spPr bwMode="auto">
                <a:xfrm>
                  <a:off x="8717645" y="5620427"/>
                  <a:ext cx="16893" cy="180070"/>
                </a:xfrm>
                <a:custGeom>
                  <a:avLst/>
                  <a:gdLst>
                    <a:gd name="T0" fmla="*/ 28 w 29"/>
                    <a:gd name="T1" fmla="*/ 285 h 286"/>
                    <a:gd name="T2" fmla="*/ 0 w 29"/>
                    <a:gd name="T3" fmla="*/ 285 h 286"/>
                    <a:gd name="T4" fmla="*/ 0 w 29"/>
                    <a:gd name="T5" fmla="*/ 0 h 286"/>
                    <a:gd name="T6" fmla="*/ 28 w 29"/>
                    <a:gd name="T7" fmla="*/ 0 h 286"/>
                    <a:gd name="T8" fmla="*/ 28 w 29"/>
                    <a:gd name="T9" fmla="*/ 285 h 286"/>
                  </a:gdLst>
                  <a:ahLst/>
                  <a:cxnLst>
                    <a:cxn ang="0">
                      <a:pos x="T0" y="T1"/>
                    </a:cxn>
                    <a:cxn ang="0">
                      <a:pos x="T2" y="T3"/>
                    </a:cxn>
                    <a:cxn ang="0">
                      <a:pos x="T4" y="T5"/>
                    </a:cxn>
                    <a:cxn ang="0">
                      <a:pos x="T6" y="T7"/>
                    </a:cxn>
                    <a:cxn ang="0">
                      <a:pos x="T8" y="T9"/>
                    </a:cxn>
                  </a:cxnLst>
                  <a:rect l="0" t="0" r="r" b="b"/>
                  <a:pathLst>
                    <a:path w="29" h="286">
                      <a:moveTo>
                        <a:pt x="28" y="285"/>
                      </a:moveTo>
                      <a:lnTo>
                        <a:pt x="0" y="285"/>
                      </a:lnTo>
                      <a:lnTo>
                        <a:pt x="0" y="0"/>
                      </a:lnTo>
                      <a:lnTo>
                        <a:pt x="28" y="0"/>
                      </a:lnTo>
                      <a:lnTo>
                        <a:pt x="28" y="285"/>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402" name="Freeform 326"/>
                <p:cNvSpPr>
                  <a:spLocks noChangeArrowheads="1"/>
                </p:cNvSpPr>
                <p:nvPr/>
              </p:nvSpPr>
              <p:spPr bwMode="auto">
                <a:xfrm>
                  <a:off x="8633181" y="5699209"/>
                  <a:ext cx="183006" cy="19695"/>
                </a:xfrm>
                <a:custGeom>
                  <a:avLst/>
                  <a:gdLst>
                    <a:gd name="T0" fmla="*/ 0 w 293"/>
                    <a:gd name="T1" fmla="*/ 35 h 36"/>
                    <a:gd name="T2" fmla="*/ 0 w 293"/>
                    <a:gd name="T3" fmla="*/ 0 h 36"/>
                    <a:gd name="T4" fmla="*/ 292 w 293"/>
                    <a:gd name="T5" fmla="*/ 0 h 36"/>
                    <a:gd name="T6" fmla="*/ 292 w 293"/>
                    <a:gd name="T7" fmla="*/ 35 h 36"/>
                    <a:gd name="T8" fmla="*/ 0 w 293"/>
                    <a:gd name="T9" fmla="*/ 35 h 36"/>
                  </a:gdLst>
                  <a:ahLst/>
                  <a:cxnLst>
                    <a:cxn ang="0">
                      <a:pos x="T0" y="T1"/>
                    </a:cxn>
                    <a:cxn ang="0">
                      <a:pos x="T2" y="T3"/>
                    </a:cxn>
                    <a:cxn ang="0">
                      <a:pos x="T4" y="T5"/>
                    </a:cxn>
                    <a:cxn ang="0">
                      <a:pos x="T6" y="T7"/>
                    </a:cxn>
                    <a:cxn ang="0">
                      <a:pos x="T8" y="T9"/>
                    </a:cxn>
                  </a:cxnLst>
                  <a:rect l="0" t="0" r="r" b="b"/>
                  <a:pathLst>
                    <a:path w="293" h="36">
                      <a:moveTo>
                        <a:pt x="0" y="35"/>
                      </a:moveTo>
                      <a:lnTo>
                        <a:pt x="0" y="0"/>
                      </a:lnTo>
                      <a:lnTo>
                        <a:pt x="292" y="0"/>
                      </a:lnTo>
                      <a:lnTo>
                        <a:pt x="292" y="35"/>
                      </a:lnTo>
                      <a:lnTo>
                        <a:pt x="0" y="35"/>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grpSp>
          <p:nvGrpSpPr>
            <p:cNvPr id="393" name="Group 392"/>
            <p:cNvGrpSpPr/>
            <p:nvPr/>
          </p:nvGrpSpPr>
          <p:grpSpPr>
            <a:xfrm>
              <a:off x="9580624" y="2966968"/>
              <a:ext cx="5230618" cy="7756859"/>
              <a:chOff x="9803424" y="2432248"/>
              <a:chExt cx="4790308" cy="7756859"/>
            </a:xfrm>
          </p:grpSpPr>
          <p:sp>
            <p:nvSpPr>
              <p:cNvPr id="394" name="Freeform 224"/>
              <p:cNvSpPr>
                <a:spLocks noChangeArrowheads="1"/>
              </p:cNvSpPr>
              <p:nvPr/>
            </p:nvSpPr>
            <p:spPr bwMode="auto">
              <a:xfrm>
                <a:off x="9803424" y="7160533"/>
                <a:ext cx="1022841" cy="3028574"/>
              </a:xfrm>
              <a:custGeom>
                <a:avLst/>
                <a:gdLst>
                  <a:gd name="T0" fmla="*/ 279 w 309"/>
                  <a:gd name="T1" fmla="*/ 201 h 908"/>
                  <a:gd name="T2" fmla="*/ 279 w 309"/>
                  <a:gd name="T3" fmla="*/ 201 h 908"/>
                  <a:gd name="T4" fmla="*/ 217 w 309"/>
                  <a:gd name="T5" fmla="*/ 176 h 908"/>
                  <a:gd name="T6" fmla="*/ 89 w 309"/>
                  <a:gd name="T7" fmla="*/ 176 h 908"/>
                  <a:gd name="T8" fmla="*/ 30 w 309"/>
                  <a:gd name="T9" fmla="*/ 201 h 908"/>
                  <a:gd name="T10" fmla="*/ 0 w 309"/>
                  <a:gd name="T11" fmla="*/ 276 h 908"/>
                  <a:gd name="T12" fmla="*/ 0 w 309"/>
                  <a:gd name="T13" fmla="*/ 487 h 908"/>
                  <a:gd name="T14" fmla="*/ 27 w 309"/>
                  <a:gd name="T15" fmla="*/ 515 h 908"/>
                  <a:gd name="T16" fmla="*/ 52 w 309"/>
                  <a:gd name="T17" fmla="*/ 487 h 908"/>
                  <a:gd name="T18" fmla="*/ 52 w 309"/>
                  <a:gd name="T19" fmla="*/ 276 h 908"/>
                  <a:gd name="T20" fmla="*/ 65 w 309"/>
                  <a:gd name="T21" fmla="*/ 239 h 908"/>
                  <a:gd name="T22" fmla="*/ 71 w 309"/>
                  <a:gd name="T23" fmla="*/ 233 h 908"/>
                  <a:gd name="T24" fmla="*/ 71 w 309"/>
                  <a:gd name="T25" fmla="*/ 874 h 908"/>
                  <a:gd name="T26" fmla="*/ 103 w 309"/>
                  <a:gd name="T27" fmla="*/ 907 h 908"/>
                  <a:gd name="T28" fmla="*/ 135 w 309"/>
                  <a:gd name="T29" fmla="*/ 874 h 908"/>
                  <a:gd name="T30" fmla="*/ 135 w 309"/>
                  <a:gd name="T31" fmla="*/ 558 h 908"/>
                  <a:gd name="T32" fmla="*/ 173 w 309"/>
                  <a:gd name="T33" fmla="*/ 558 h 908"/>
                  <a:gd name="T34" fmla="*/ 173 w 309"/>
                  <a:gd name="T35" fmla="*/ 874 h 908"/>
                  <a:gd name="T36" fmla="*/ 206 w 309"/>
                  <a:gd name="T37" fmla="*/ 907 h 908"/>
                  <a:gd name="T38" fmla="*/ 238 w 309"/>
                  <a:gd name="T39" fmla="*/ 874 h 908"/>
                  <a:gd name="T40" fmla="*/ 238 w 309"/>
                  <a:gd name="T41" fmla="*/ 233 h 908"/>
                  <a:gd name="T42" fmla="*/ 244 w 309"/>
                  <a:gd name="T43" fmla="*/ 236 h 908"/>
                  <a:gd name="T44" fmla="*/ 254 w 309"/>
                  <a:gd name="T45" fmla="*/ 276 h 908"/>
                  <a:gd name="T46" fmla="*/ 254 w 309"/>
                  <a:gd name="T47" fmla="*/ 487 h 908"/>
                  <a:gd name="T48" fmla="*/ 281 w 309"/>
                  <a:gd name="T49" fmla="*/ 515 h 908"/>
                  <a:gd name="T50" fmla="*/ 308 w 309"/>
                  <a:gd name="T51" fmla="*/ 487 h 908"/>
                  <a:gd name="T52" fmla="*/ 308 w 309"/>
                  <a:gd name="T53" fmla="*/ 276 h 908"/>
                  <a:gd name="T54" fmla="*/ 279 w 309"/>
                  <a:gd name="T55" fmla="*/ 201 h 908"/>
                  <a:gd name="T56" fmla="*/ 155 w 309"/>
                  <a:gd name="T57" fmla="*/ 147 h 908"/>
                  <a:gd name="T58" fmla="*/ 155 w 309"/>
                  <a:gd name="T59" fmla="*/ 147 h 908"/>
                  <a:gd name="T60" fmla="*/ 219 w 309"/>
                  <a:gd name="T61" fmla="*/ 73 h 908"/>
                  <a:gd name="T62" fmla="*/ 155 w 309"/>
                  <a:gd name="T63" fmla="*/ 0 h 908"/>
                  <a:gd name="T64" fmla="*/ 89 w 309"/>
                  <a:gd name="T65" fmla="*/ 73 h 908"/>
                  <a:gd name="T66" fmla="*/ 155 w 309"/>
                  <a:gd name="T67" fmla="*/ 147 h 9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09" h="908">
                    <a:moveTo>
                      <a:pt x="279" y="201"/>
                    </a:moveTo>
                    <a:lnTo>
                      <a:pt x="279" y="201"/>
                    </a:lnTo>
                    <a:cubicBezTo>
                      <a:pt x="254" y="176"/>
                      <a:pt x="225" y="176"/>
                      <a:pt x="217" y="176"/>
                    </a:cubicBezTo>
                    <a:cubicBezTo>
                      <a:pt x="89" y="176"/>
                      <a:pt x="89" y="176"/>
                      <a:pt x="89" y="176"/>
                    </a:cubicBezTo>
                    <a:cubicBezTo>
                      <a:pt x="84" y="176"/>
                      <a:pt x="54" y="176"/>
                      <a:pt x="30" y="201"/>
                    </a:cubicBezTo>
                    <a:cubicBezTo>
                      <a:pt x="11" y="217"/>
                      <a:pt x="0" y="244"/>
                      <a:pt x="0" y="276"/>
                    </a:cubicBezTo>
                    <a:cubicBezTo>
                      <a:pt x="0" y="487"/>
                      <a:pt x="0" y="487"/>
                      <a:pt x="0" y="487"/>
                    </a:cubicBezTo>
                    <a:cubicBezTo>
                      <a:pt x="0" y="501"/>
                      <a:pt x="11" y="515"/>
                      <a:pt x="27" y="515"/>
                    </a:cubicBezTo>
                    <a:cubicBezTo>
                      <a:pt x="41" y="515"/>
                      <a:pt x="52" y="501"/>
                      <a:pt x="52" y="487"/>
                    </a:cubicBezTo>
                    <a:cubicBezTo>
                      <a:pt x="52" y="276"/>
                      <a:pt x="52" y="276"/>
                      <a:pt x="52" y="276"/>
                    </a:cubicBezTo>
                    <a:cubicBezTo>
                      <a:pt x="52" y="258"/>
                      <a:pt x="57" y="246"/>
                      <a:pt x="65" y="239"/>
                    </a:cubicBezTo>
                    <a:cubicBezTo>
                      <a:pt x="67" y="236"/>
                      <a:pt x="67" y="233"/>
                      <a:pt x="71" y="233"/>
                    </a:cubicBezTo>
                    <a:cubicBezTo>
                      <a:pt x="71" y="874"/>
                      <a:pt x="71" y="874"/>
                      <a:pt x="71" y="874"/>
                    </a:cubicBezTo>
                    <a:cubicBezTo>
                      <a:pt x="71" y="893"/>
                      <a:pt x="87" y="907"/>
                      <a:pt x="103" y="907"/>
                    </a:cubicBezTo>
                    <a:cubicBezTo>
                      <a:pt x="122" y="907"/>
                      <a:pt x="135" y="893"/>
                      <a:pt x="135" y="874"/>
                    </a:cubicBezTo>
                    <a:cubicBezTo>
                      <a:pt x="135" y="558"/>
                      <a:pt x="135" y="558"/>
                      <a:pt x="135" y="558"/>
                    </a:cubicBezTo>
                    <a:cubicBezTo>
                      <a:pt x="173" y="558"/>
                      <a:pt x="173" y="558"/>
                      <a:pt x="173" y="558"/>
                    </a:cubicBezTo>
                    <a:cubicBezTo>
                      <a:pt x="173" y="874"/>
                      <a:pt x="173" y="874"/>
                      <a:pt x="173" y="874"/>
                    </a:cubicBezTo>
                    <a:cubicBezTo>
                      <a:pt x="173" y="893"/>
                      <a:pt x="187" y="907"/>
                      <a:pt x="206" y="907"/>
                    </a:cubicBezTo>
                    <a:cubicBezTo>
                      <a:pt x="222" y="907"/>
                      <a:pt x="238" y="893"/>
                      <a:pt x="238" y="874"/>
                    </a:cubicBezTo>
                    <a:cubicBezTo>
                      <a:pt x="238" y="233"/>
                      <a:pt x="238" y="233"/>
                      <a:pt x="238" y="233"/>
                    </a:cubicBezTo>
                    <a:cubicBezTo>
                      <a:pt x="238" y="233"/>
                      <a:pt x="241" y="236"/>
                      <a:pt x="244" y="236"/>
                    </a:cubicBezTo>
                    <a:cubicBezTo>
                      <a:pt x="252" y="244"/>
                      <a:pt x="254" y="258"/>
                      <a:pt x="254" y="276"/>
                    </a:cubicBezTo>
                    <a:cubicBezTo>
                      <a:pt x="254" y="487"/>
                      <a:pt x="254" y="487"/>
                      <a:pt x="254" y="487"/>
                    </a:cubicBezTo>
                    <a:cubicBezTo>
                      <a:pt x="254" y="501"/>
                      <a:pt x="268" y="515"/>
                      <a:pt x="281" y="515"/>
                    </a:cubicBezTo>
                    <a:cubicBezTo>
                      <a:pt x="295" y="515"/>
                      <a:pt x="308" y="501"/>
                      <a:pt x="308" y="487"/>
                    </a:cubicBezTo>
                    <a:cubicBezTo>
                      <a:pt x="308" y="276"/>
                      <a:pt x="308" y="276"/>
                      <a:pt x="308" y="276"/>
                    </a:cubicBezTo>
                    <a:cubicBezTo>
                      <a:pt x="308" y="244"/>
                      <a:pt x="298" y="217"/>
                      <a:pt x="279" y="201"/>
                    </a:cubicBezTo>
                    <a:close/>
                    <a:moveTo>
                      <a:pt x="155" y="147"/>
                    </a:moveTo>
                    <a:lnTo>
                      <a:pt x="155" y="147"/>
                    </a:lnTo>
                    <a:cubicBezTo>
                      <a:pt x="190" y="147"/>
                      <a:pt x="219" y="114"/>
                      <a:pt x="219" y="73"/>
                    </a:cubicBezTo>
                    <a:cubicBezTo>
                      <a:pt x="219" y="33"/>
                      <a:pt x="190" y="0"/>
                      <a:pt x="155" y="0"/>
                    </a:cubicBezTo>
                    <a:cubicBezTo>
                      <a:pt x="119" y="0"/>
                      <a:pt x="89" y="33"/>
                      <a:pt x="89" y="73"/>
                    </a:cubicBezTo>
                    <a:cubicBezTo>
                      <a:pt x="89" y="114"/>
                      <a:pt x="119" y="147"/>
                      <a:pt x="155" y="147"/>
                    </a:cubicBezTo>
                    <a:close/>
                  </a:path>
                </a:pathLst>
              </a:custGeom>
              <a:solidFill>
                <a:schemeClr val="tx1"/>
              </a:solid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243770" tIns="121885" rIns="243770" bIns="121885" anchor="ctr"/>
              <a:lstStyle/>
              <a:p>
                <a:pPr>
                  <a:defRPr/>
                </a:pPr>
                <a:endParaRPr lang="en-US" dirty="0"/>
              </a:p>
            </p:txBody>
          </p:sp>
          <p:sp>
            <p:nvSpPr>
              <p:cNvPr id="395" name="Freeform 225"/>
              <p:cNvSpPr>
                <a:spLocks noChangeArrowheads="1"/>
              </p:cNvSpPr>
              <p:nvPr/>
            </p:nvSpPr>
            <p:spPr bwMode="auto">
              <a:xfrm>
                <a:off x="11678630" y="7160533"/>
                <a:ext cx="1022841" cy="3028574"/>
              </a:xfrm>
              <a:custGeom>
                <a:avLst/>
                <a:gdLst>
                  <a:gd name="T0" fmla="*/ 279 w 310"/>
                  <a:gd name="T1" fmla="*/ 201 h 908"/>
                  <a:gd name="T2" fmla="*/ 279 w 310"/>
                  <a:gd name="T3" fmla="*/ 201 h 908"/>
                  <a:gd name="T4" fmla="*/ 217 w 310"/>
                  <a:gd name="T5" fmla="*/ 176 h 908"/>
                  <a:gd name="T6" fmla="*/ 89 w 310"/>
                  <a:gd name="T7" fmla="*/ 176 h 908"/>
                  <a:gd name="T8" fmla="*/ 30 w 310"/>
                  <a:gd name="T9" fmla="*/ 201 h 908"/>
                  <a:gd name="T10" fmla="*/ 0 w 310"/>
                  <a:gd name="T11" fmla="*/ 276 h 908"/>
                  <a:gd name="T12" fmla="*/ 0 w 310"/>
                  <a:gd name="T13" fmla="*/ 487 h 908"/>
                  <a:gd name="T14" fmla="*/ 27 w 310"/>
                  <a:gd name="T15" fmla="*/ 515 h 908"/>
                  <a:gd name="T16" fmla="*/ 52 w 310"/>
                  <a:gd name="T17" fmla="*/ 487 h 908"/>
                  <a:gd name="T18" fmla="*/ 52 w 310"/>
                  <a:gd name="T19" fmla="*/ 276 h 908"/>
                  <a:gd name="T20" fmla="*/ 65 w 310"/>
                  <a:gd name="T21" fmla="*/ 239 h 908"/>
                  <a:gd name="T22" fmla="*/ 70 w 310"/>
                  <a:gd name="T23" fmla="*/ 233 h 908"/>
                  <a:gd name="T24" fmla="*/ 70 w 310"/>
                  <a:gd name="T25" fmla="*/ 874 h 908"/>
                  <a:gd name="T26" fmla="*/ 103 w 310"/>
                  <a:gd name="T27" fmla="*/ 907 h 908"/>
                  <a:gd name="T28" fmla="*/ 136 w 310"/>
                  <a:gd name="T29" fmla="*/ 874 h 908"/>
                  <a:gd name="T30" fmla="*/ 136 w 310"/>
                  <a:gd name="T31" fmla="*/ 558 h 908"/>
                  <a:gd name="T32" fmla="*/ 173 w 310"/>
                  <a:gd name="T33" fmla="*/ 558 h 908"/>
                  <a:gd name="T34" fmla="*/ 173 w 310"/>
                  <a:gd name="T35" fmla="*/ 874 h 908"/>
                  <a:gd name="T36" fmla="*/ 206 w 310"/>
                  <a:gd name="T37" fmla="*/ 907 h 908"/>
                  <a:gd name="T38" fmla="*/ 238 w 310"/>
                  <a:gd name="T39" fmla="*/ 874 h 908"/>
                  <a:gd name="T40" fmla="*/ 238 w 310"/>
                  <a:gd name="T41" fmla="*/ 233 h 908"/>
                  <a:gd name="T42" fmla="*/ 244 w 310"/>
                  <a:gd name="T43" fmla="*/ 236 h 908"/>
                  <a:gd name="T44" fmla="*/ 255 w 310"/>
                  <a:gd name="T45" fmla="*/ 276 h 908"/>
                  <a:gd name="T46" fmla="*/ 255 w 310"/>
                  <a:gd name="T47" fmla="*/ 487 h 908"/>
                  <a:gd name="T48" fmla="*/ 282 w 310"/>
                  <a:gd name="T49" fmla="*/ 515 h 908"/>
                  <a:gd name="T50" fmla="*/ 309 w 310"/>
                  <a:gd name="T51" fmla="*/ 487 h 908"/>
                  <a:gd name="T52" fmla="*/ 309 w 310"/>
                  <a:gd name="T53" fmla="*/ 276 h 908"/>
                  <a:gd name="T54" fmla="*/ 279 w 310"/>
                  <a:gd name="T55" fmla="*/ 201 h 908"/>
                  <a:gd name="T56" fmla="*/ 154 w 310"/>
                  <a:gd name="T57" fmla="*/ 147 h 908"/>
                  <a:gd name="T58" fmla="*/ 154 w 310"/>
                  <a:gd name="T59" fmla="*/ 147 h 908"/>
                  <a:gd name="T60" fmla="*/ 220 w 310"/>
                  <a:gd name="T61" fmla="*/ 73 h 908"/>
                  <a:gd name="T62" fmla="*/ 154 w 310"/>
                  <a:gd name="T63" fmla="*/ 0 h 908"/>
                  <a:gd name="T64" fmla="*/ 89 w 310"/>
                  <a:gd name="T65" fmla="*/ 73 h 908"/>
                  <a:gd name="T66" fmla="*/ 154 w 310"/>
                  <a:gd name="T67" fmla="*/ 147 h 9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10" h="908">
                    <a:moveTo>
                      <a:pt x="279" y="201"/>
                    </a:moveTo>
                    <a:lnTo>
                      <a:pt x="279" y="201"/>
                    </a:lnTo>
                    <a:cubicBezTo>
                      <a:pt x="255" y="176"/>
                      <a:pt x="225" y="176"/>
                      <a:pt x="217" y="176"/>
                    </a:cubicBezTo>
                    <a:cubicBezTo>
                      <a:pt x="89" y="176"/>
                      <a:pt x="89" y="176"/>
                      <a:pt x="89" y="176"/>
                    </a:cubicBezTo>
                    <a:cubicBezTo>
                      <a:pt x="84" y="176"/>
                      <a:pt x="54" y="176"/>
                      <a:pt x="30" y="201"/>
                    </a:cubicBezTo>
                    <a:cubicBezTo>
                      <a:pt x="11" y="217"/>
                      <a:pt x="0" y="244"/>
                      <a:pt x="0" y="276"/>
                    </a:cubicBezTo>
                    <a:cubicBezTo>
                      <a:pt x="0" y="487"/>
                      <a:pt x="0" y="487"/>
                      <a:pt x="0" y="487"/>
                    </a:cubicBezTo>
                    <a:cubicBezTo>
                      <a:pt x="0" y="501"/>
                      <a:pt x="11" y="515"/>
                      <a:pt x="27" y="515"/>
                    </a:cubicBezTo>
                    <a:cubicBezTo>
                      <a:pt x="41" y="515"/>
                      <a:pt x="52" y="501"/>
                      <a:pt x="52" y="487"/>
                    </a:cubicBezTo>
                    <a:cubicBezTo>
                      <a:pt x="52" y="276"/>
                      <a:pt x="52" y="276"/>
                      <a:pt x="52" y="276"/>
                    </a:cubicBezTo>
                    <a:cubicBezTo>
                      <a:pt x="52" y="258"/>
                      <a:pt x="57" y="246"/>
                      <a:pt x="65" y="239"/>
                    </a:cubicBezTo>
                    <a:cubicBezTo>
                      <a:pt x="68" y="236"/>
                      <a:pt x="68" y="233"/>
                      <a:pt x="70" y="233"/>
                    </a:cubicBezTo>
                    <a:cubicBezTo>
                      <a:pt x="70" y="874"/>
                      <a:pt x="70" y="874"/>
                      <a:pt x="70" y="874"/>
                    </a:cubicBezTo>
                    <a:cubicBezTo>
                      <a:pt x="70" y="893"/>
                      <a:pt x="87" y="907"/>
                      <a:pt x="103" y="907"/>
                    </a:cubicBezTo>
                    <a:cubicBezTo>
                      <a:pt x="122" y="907"/>
                      <a:pt x="136" y="893"/>
                      <a:pt x="136" y="874"/>
                    </a:cubicBezTo>
                    <a:cubicBezTo>
                      <a:pt x="136" y="558"/>
                      <a:pt x="136" y="558"/>
                      <a:pt x="136" y="558"/>
                    </a:cubicBezTo>
                    <a:cubicBezTo>
                      <a:pt x="173" y="558"/>
                      <a:pt x="173" y="558"/>
                      <a:pt x="173" y="558"/>
                    </a:cubicBezTo>
                    <a:cubicBezTo>
                      <a:pt x="173" y="874"/>
                      <a:pt x="173" y="874"/>
                      <a:pt x="173" y="874"/>
                    </a:cubicBezTo>
                    <a:cubicBezTo>
                      <a:pt x="173" y="893"/>
                      <a:pt x="187" y="907"/>
                      <a:pt x="206" y="907"/>
                    </a:cubicBezTo>
                    <a:cubicBezTo>
                      <a:pt x="222" y="907"/>
                      <a:pt x="238" y="893"/>
                      <a:pt x="238" y="874"/>
                    </a:cubicBezTo>
                    <a:cubicBezTo>
                      <a:pt x="238" y="233"/>
                      <a:pt x="238" y="233"/>
                      <a:pt x="238" y="233"/>
                    </a:cubicBezTo>
                    <a:cubicBezTo>
                      <a:pt x="238" y="233"/>
                      <a:pt x="241" y="236"/>
                      <a:pt x="244" y="236"/>
                    </a:cubicBezTo>
                    <a:cubicBezTo>
                      <a:pt x="252" y="244"/>
                      <a:pt x="255" y="258"/>
                      <a:pt x="255" y="276"/>
                    </a:cubicBezTo>
                    <a:cubicBezTo>
                      <a:pt x="255" y="487"/>
                      <a:pt x="255" y="487"/>
                      <a:pt x="255" y="487"/>
                    </a:cubicBezTo>
                    <a:cubicBezTo>
                      <a:pt x="255" y="501"/>
                      <a:pt x="268" y="515"/>
                      <a:pt x="282" y="515"/>
                    </a:cubicBezTo>
                    <a:cubicBezTo>
                      <a:pt x="295" y="515"/>
                      <a:pt x="309" y="501"/>
                      <a:pt x="309" y="487"/>
                    </a:cubicBezTo>
                    <a:cubicBezTo>
                      <a:pt x="309" y="276"/>
                      <a:pt x="309" y="276"/>
                      <a:pt x="309" y="276"/>
                    </a:cubicBezTo>
                    <a:cubicBezTo>
                      <a:pt x="309" y="244"/>
                      <a:pt x="298" y="217"/>
                      <a:pt x="279" y="201"/>
                    </a:cubicBezTo>
                    <a:close/>
                    <a:moveTo>
                      <a:pt x="154" y="147"/>
                    </a:moveTo>
                    <a:lnTo>
                      <a:pt x="154" y="147"/>
                    </a:lnTo>
                    <a:cubicBezTo>
                      <a:pt x="190" y="147"/>
                      <a:pt x="220" y="114"/>
                      <a:pt x="220" y="73"/>
                    </a:cubicBezTo>
                    <a:cubicBezTo>
                      <a:pt x="220" y="33"/>
                      <a:pt x="190" y="0"/>
                      <a:pt x="154" y="0"/>
                    </a:cubicBezTo>
                    <a:cubicBezTo>
                      <a:pt x="119" y="0"/>
                      <a:pt x="89" y="33"/>
                      <a:pt x="89" y="73"/>
                    </a:cubicBezTo>
                    <a:cubicBezTo>
                      <a:pt x="89" y="114"/>
                      <a:pt x="119" y="147"/>
                      <a:pt x="154" y="147"/>
                    </a:cubicBezTo>
                    <a:close/>
                  </a:path>
                </a:pathLst>
              </a:custGeom>
              <a:solidFill>
                <a:schemeClr val="tx1"/>
              </a:solid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243770" tIns="121885" rIns="243770" bIns="121885" anchor="ctr"/>
              <a:lstStyle/>
              <a:p>
                <a:pPr>
                  <a:defRPr/>
                </a:pPr>
                <a:endParaRPr lang="en-US" dirty="0"/>
              </a:p>
            </p:txBody>
          </p:sp>
          <p:sp>
            <p:nvSpPr>
              <p:cNvPr id="396" name="Freeform 226"/>
              <p:cNvSpPr>
                <a:spLocks noChangeArrowheads="1"/>
              </p:cNvSpPr>
              <p:nvPr/>
            </p:nvSpPr>
            <p:spPr bwMode="auto">
              <a:xfrm>
                <a:off x="11678630" y="2432248"/>
                <a:ext cx="1022841" cy="3028574"/>
              </a:xfrm>
              <a:custGeom>
                <a:avLst/>
                <a:gdLst>
                  <a:gd name="T0" fmla="*/ 279 w 310"/>
                  <a:gd name="T1" fmla="*/ 203 h 910"/>
                  <a:gd name="T2" fmla="*/ 279 w 310"/>
                  <a:gd name="T3" fmla="*/ 203 h 910"/>
                  <a:gd name="T4" fmla="*/ 217 w 310"/>
                  <a:gd name="T5" fmla="*/ 179 h 910"/>
                  <a:gd name="T6" fmla="*/ 89 w 310"/>
                  <a:gd name="T7" fmla="*/ 179 h 910"/>
                  <a:gd name="T8" fmla="*/ 30 w 310"/>
                  <a:gd name="T9" fmla="*/ 203 h 910"/>
                  <a:gd name="T10" fmla="*/ 0 w 310"/>
                  <a:gd name="T11" fmla="*/ 279 h 910"/>
                  <a:gd name="T12" fmla="*/ 0 w 310"/>
                  <a:gd name="T13" fmla="*/ 490 h 910"/>
                  <a:gd name="T14" fmla="*/ 27 w 310"/>
                  <a:gd name="T15" fmla="*/ 517 h 910"/>
                  <a:gd name="T16" fmla="*/ 52 w 310"/>
                  <a:gd name="T17" fmla="*/ 490 h 910"/>
                  <a:gd name="T18" fmla="*/ 52 w 310"/>
                  <a:gd name="T19" fmla="*/ 279 h 910"/>
                  <a:gd name="T20" fmla="*/ 65 w 310"/>
                  <a:gd name="T21" fmla="*/ 241 h 910"/>
                  <a:gd name="T22" fmla="*/ 70 w 310"/>
                  <a:gd name="T23" fmla="*/ 236 h 910"/>
                  <a:gd name="T24" fmla="*/ 70 w 310"/>
                  <a:gd name="T25" fmla="*/ 877 h 910"/>
                  <a:gd name="T26" fmla="*/ 103 w 310"/>
                  <a:gd name="T27" fmla="*/ 909 h 910"/>
                  <a:gd name="T28" fmla="*/ 136 w 310"/>
                  <a:gd name="T29" fmla="*/ 877 h 910"/>
                  <a:gd name="T30" fmla="*/ 136 w 310"/>
                  <a:gd name="T31" fmla="*/ 560 h 910"/>
                  <a:gd name="T32" fmla="*/ 173 w 310"/>
                  <a:gd name="T33" fmla="*/ 560 h 910"/>
                  <a:gd name="T34" fmla="*/ 173 w 310"/>
                  <a:gd name="T35" fmla="*/ 877 h 910"/>
                  <a:gd name="T36" fmla="*/ 206 w 310"/>
                  <a:gd name="T37" fmla="*/ 909 h 910"/>
                  <a:gd name="T38" fmla="*/ 238 w 310"/>
                  <a:gd name="T39" fmla="*/ 877 h 910"/>
                  <a:gd name="T40" fmla="*/ 238 w 310"/>
                  <a:gd name="T41" fmla="*/ 236 h 910"/>
                  <a:gd name="T42" fmla="*/ 244 w 310"/>
                  <a:gd name="T43" fmla="*/ 238 h 910"/>
                  <a:gd name="T44" fmla="*/ 255 w 310"/>
                  <a:gd name="T45" fmla="*/ 279 h 910"/>
                  <a:gd name="T46" fmla="*/ 255 w 310"/>
                  <a:gd name="T47" fmla="*/ 490 h 910"/>
                  <a:gd name="T48" fmla="*/ 282 w 310"/>
                  <a:gd name="T49" fmla="*/ 517 h 910"/>
                  <a:gd name="T50" fmla="*/ 309 w 310"/>
                  <a:gd name="T51" fmla="*/ 490 h 910"/>
                  <a:gd name="T52" fmla="*/ 309 w 310"/>
                  <a:gd name="T53" fmla="*/ 279 h 910"/>
                  <a:gd name="T54" fmla="*/ 279 w 310"/>
                  <a:gd name="T55" fmla="*/ 203 h 910"/>
                  <a:gd name="T56" fmla="*/ 154 w 310"/>
                  <a:gd name="T57" fmla="*/ 149 h 910"/>
                  <a:gd name="T58" fmla="*/ 154 w 310"/>
                  <a:gd name="T59" fmla="*/ 149 h 910"/>
                  <a:gd name="T60" fmla="*/ 220 w 310"/>
                  <a:gd name="T61" fmla="*/ 73 h 910"/>
                  <a:gd name="T62" fmla="*/ 154 w 310"/>
                  <a:gd name="T63" fmla="*/ 0 h 910"/>
                  <a:gd name="T64" fmla="*/ 89 w 310"/>
                  <a:gd name="T65" fmla="*/ 73 h 910"/>
                  <a:gd name="T66" fmla="*/ 154 w 310"/>
                  <a:gd name="T67" fmla="*/ 149 h 9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10" h="910">
                    <a:moveTo>
                      <a:pt x="279" y="203"/>
                    </a:moveTo>
                    <a:lnTo>
                      <a:pt x="279" y="203"/>
                    </a:lnTo>
                    <a:cubicBezTo>
                      <a:pt x="255" y="179"/>
                      <a:pt x="225" y="179"/>
                      <a:pt x="217" y="179"/>
                    </a:cubicBezTo>
                    <a:cubicBezTo>
                      <a:pt x="89" y="179"/>
                      <a:pt x="89" y="179"/>
                      <a:pt x="89" y="179"/>
                    </a:cubicBezTo>
                    <a:cubicBezTo>
                      <a:pt x="84" y="179"/>
                      <a:pt x="54" y="179"/>
                      <a:pt x="30" y="203"/>
                    </a:cubicBezTo>
                    <a:cubicBezTo>
                      <a:pt x="11" y="219"/>
                      <a:pt x="0" y="246"/>
                      <a:pt x="0" y="279"/>
                    </a:cubicBezTo>
                    <a:cubicBezTo>
                      <a:pt x="0" y="490"/>
                      <a:pt x="0" y="490"/>
                      <a:pt x="0" y="490"/>
                    </a:cubicBezTo>
                    <a:cubicBezTo>
                      <a:pt x="0" y="503"/>
                      <a:pt x="11" y="517"/>
                      <a:pt x="27" y="517"/>
                    </a:cubicBezTo>
                    <a:cubicBezTo>
                      <a:pt x="41" y="517"/>
                      <a:pt x="52" y="503"/>
                      <a:pt x="52" y="490"/>
                    </a:cubicBezTo>
                    <a:cubicBezTo>
                      <a:pt x="52" y="279"/>
                      <a:pt x="52" y="279"/>
                      <a:pt x="52" y="279"/>
                    </a:cubicBezTo>
                    <a:cubicBezTo>
                      <a:pt x="52" y="259"/>
                      <a:pt x="57" y="246"/>
                      <a:pt x="65" y="241"/>
                    </a:cubicBezTo>
                    <a:cubicBezTo>
                      <a:pt x="68" y="238"/>
                      <a:pt x="68" y="236"/>
                      <a:pt x="70" y="236"/>
                    </a:cubicBezTo>
                    <a:cubicBezTo>
                      <a:pt x="70" y="877"/>
                      <a:pt x="70" y="877"/>
                      <a:pt x="70" y="877"/>
                    </a:cubicBezTo>
                    <a:cubicBezTo>
                      <a:pt x="70" y="896"/>
                      <a:pt x="87" y="909"/>
                      <a:pt x="103" y="909"/>
                    </a:cubicBezTo>
                    <a:cubicBezTo>
                      <a:pt x="122" y="909"/>
                      <a:pt x="136" y="896"/>
                      <a:pt x="136" y="877"/>
                    </a:cubicBezTo>
                    <a:cubicBezTo>
                      <a:pt x="136" y="560"/>
                      <a:pt x="136" y="560"/>
                      <a:pt x="136" y="560"/>
                    </a:cubicBezTo>
                    <a:cubicBezTo>
                      <a:pt x="173" y="560"/>
                      <a:pt x="173" y="560"/>
                      <a:pt x="173" y="560"/>
                    </a:cubicBezTo>
                    <a:cubicBezTo>
                      <a:pt x="173" y="877"/>
                      <a:pt x="173" y="877"/>
                      <a:pt x="173" y="877"/>
                    </a:cubicBezTo>
                    <a:cubicBezTo>
                      <a:pt x="173" y="896"/>
                      <a:pt x="187" y="909"/>
                      <a:pt x="206" y="909"/>
                    </a:cubicBezTo>
                    <a:cubicBezTo>
                      <a:pt x="222" y="909"/>
                      <a:pt x="238" y="896"/>
                      <a:pt x="238" y="877"/>
                    </a:cubicBezTo>
                    <a:cubicBezTo>
                      <a:pt x="238" y="236"/>
                      <a:pt x="238" y="236"/>
                      <a:pt x="238" y="236"/>
                    </a:cubicBezTo>
                    <a:cubicBezTo>
                      <a:pt x="238" y="236"/>
                      <a:pt x="241" y="238"/>
                      <a:pt x="244" y="238"/>
                    </a:cubicBezTo>
                    <a:cubicBezTo>
                      <a:pt x="252" y="246"/>
                      <a:pt x="255" y="259"/>
                      <a:pt x="255" y="279"/>
                    </a:cubicBezTo>
                    <a:cubicBezTo>
                      <a:pt x="255" y="490"/>
                      <a:pt x="255" y="490"/>
                      <a:pt x="255" y="490"/>
                    </a:cubicBezTo>
                    <a:cubicBezTo>
                      <a:pt x="255" y="503"/>
                      <a:pt x="268" y="517"/>
                      <a:pt x="282" y="517"/>
                    </a:cubicBezTo>
                    <a:cubicBezTo>
                      <a:pt x="295" y="517"/>
                      <a:pt x="309" y="503"/>
                      <a:pt x="309" y="490"/>
                    </a:cubicBezTo>
                    <a:cubicBezTo>
                      <a:pt x="309" y="279"/>
                      <a:pt x="309" y="279"/>
                      <a:pt x="309" y="279"/>
                    </a:cubicBezTo>
                    <a:cubicBezTo>
                      <a:pt x="309" y="246"/>
                      <a:pt x="298" y="219"/>
                      <a:pt x="279" y="203"/>
                    </a:cubicBezTo>
                    <a:close/>
                    <a:moveTo>
                      <a:pt x="154" y="149"/>
                    </a:moveTo>
                    <a:lnTo>
                      <a:pt x="154" y="149"/>
                    </a:lnTo>
                    <a:cubicBezTo>
                      <a:pt x="190" y="149"/>
                      <a:pt x="220" y="113"/>
                      <a:pt x="220" y="73"/>
                    </a:cubicBezTo>
                    <a:cubicBezTo>
                      <a:pt x="220" y="35"/>
                      <a:pt x="190" y="0"/>
                      <a:pt x="154" y="0"/>
                    </a:cubicBezTo>
                    <a:cubicBezTo>
                      <a:pt x="119" y="0"/>
                      <a:pt x="89" y="35"/>
                      <a:pt x="89" y="73"/>
                    </a:cubicBezTo>
                    <a:cubicBezTo>
                      <a:pt x="89" y="113"/>
                      <a:pt x="119" y="149"/>
                      <a:pt x="154" y="149"/>
                    </a:cubicBezTo>
                    <a:close/>
                  </a:path>
                </a:pathLst>
              </a:custGeom>
              <a:solidFill>
                <a:schemeClr val="tx1"/>
              </a:solid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243770" tIns="121885" rIns="243770" bIns="121885" anchor="ctr"/>
              <a:lstStyle/>
              <a:p>
                <a:pPr>
                  <a:defRPr/>
                </a:pPr>
                <a:endParaRPr lang="en-US" dirty="0"/>
              </a:p>
            </p:txBody>
          </p:sp>
          <p:sp>
            <p:nvSpPr>
              <p:cNvPr id="397" name="Freeform 227"/>
              <p:cNvSpPr>
                <a:spLocks noChangeArrowheads="1"/>
              </p:cNvSpPr>
              <p:nvPr/>
            </p:nvSpPr>
            <p:spPr bwMode="auto">
              <a:xfrm>
                <a:off x="13570891" y="7160533"/>
                <a:ext cx="1022841" cy="3028574"/>
              </a:xfrm>
              <a:custGeom>
                <a:avLst/>
                <a:gdLst>
                  <a:gd name="T0" fmla="*/ 278 w 309"/>
                  <a:gd name="T1" fmla="*/ 201 h 908"/>
                  <a:gd name="T2" fmla="*/ 278 w 309"/>
                  <a:gd name="T3" fmla="*/ 201 h 908"/>
                  <a:gd name="T4" fmla="*/ 216 w 309"/>
                  <a:gd name="T5" fmla="*/ 176 h 908"/>
                  <a:gd name="T6" fmla="*/ 89 w 309"/>
                  <a:gd name="T7" fmla="*/ 176 h 908"/>
                  <a:gd name="T8" fmla="*/ 29 w 309"/>
                  <a:gd name="T9" fmla="*/ 201 h 908"/>
                  <a:gd name="T10" fmla="*/ 0 w 309"/>
                  <a:gd name="T11" fmla="*/ 276 h 908"/>
                  <a:gd name="T12" fmla="*/ 0 w 309"/>
                  <a:gd name="T13" fmla="*/ 487 h 908"/>
                  <a:gd name="T14" fmla="*/ 27 w 309"/>
                  <a:gd name="T15" fmla="*/ 515 h 908"/>
                  <a:gd name="T16" fmla="*/ 51 w 309"/>
                  <a:gd name="T17" fmla="*/ 487 h 908"/>
                  <a:gd name="T18" fmla="*/ 51 w 309"/>
                  <a:gd name="T19" fmla="*/ 276 h 908"/>
                  <a:gd name="T20" fmla="*/ 64 w 309"/>
                  <a:gd name="T21" fmla="*/ 239 h 908"/>
                  <a:gd name="T22" fmla="*/ 70 w 309"/>
                  <a:gd name="T23" fmla="*/ 233 h 908"/>
                  <a:gd name="T24" fmla="*/ 70 w 309"/>
                  <a:gd name="T25" fmla="*/ 874 h 908"/>
                  <a:gd name="T26" fmla="*/ 102 w 309"/>
                  <a:gd name="T27" fmla="*/ 907 h 908"/>
                  <a:gd name="T28" fmla="*/ 135 w 309"/>
                  <a:gd name="T29" fmla="*/ 874 h 908"/>
                  <a:gd name="T30" fmla="*/ 135 w 309"/>
                  <a:gd name="T31" fmla="*/ 558 h 908"/>
                  <a:gd name="T32" fmla="*/ 173 w 309"/>
                  <a:gd name="T33" fmla="*/ 558 h 908"/>
                  <a:gd name="T34" fmla="*/ 173 w 309"/>
                  <a:gd name="T35" fmla="*/ 874 h 908"/>
                  <a:gd name="T36" fmla="*/ 205 w 309"/>
                  <a:gd name="T37" fmla="*/ 907 h 908"/>
                  <a:gd name="T38" fmla="*/ 237 w 309"/>
                  <a:gd name="T39" fmla="*/ 874 h 908"/>
                  <a:gd name="T40" fmla="*/ 237 w 309"/>
                  <a:gd name="T41" fmla="*/ 233 h 908"/>
                  <a:gd name="T42" fmla="*/ 243 w 309"/>
                  <a:gd name="T43" fmla="*/ 236 h 908"/>
                  <a:gd name="T44" fmla="*/ 254 w 309"/>
                  <a:gd name="T45" fmla="*/ 276 h 908"/>
                  <a:gd name="T46" fmla="*/ 254 w 309"/>
                  <a:gd name="T47" fmla="*/ 487 h 908"/>
                  <a:gd name="T48" fmla="*/ 281 w 309"/>
                  <a:gd name="T49" fmla="*/ 515 h 908"/>
                  <a:gd name="T50" fmla="*/ 308 w 309"/>
                  <a:gd name="T51" fmla="*/ 487 h 908"/>
                  <a:gd name="T52" fmla="*/ 308 w 309"/>
                  <a:gd name="T53" fmla="*/ 276 h 908"/>
                  <a:gd name="T54" fmla="*/ 278 w 309"/>
                  <a:gd name="T55" fmla="*/ 201 h 908"/>
                  <a:gd name="T56" fmla="*/ 153 w 309"/>
                  <a:gd name="T57" fmla="*/ 147 h 908"/>
                  <a:gd name="T58" fmla="*/ 153 w 309"/>
                  <a:gd name="T59" fmla="*/ 147 h 908"/>
                  <a:gd name="T60" fmla="*/ 219 w 309"/>
                  <a:gd name="T61" fmla="*/ 73 h 908"/>
                  <a:gd name="T62" fmla="*/ 153 w 309"/>
                  <a:gd name="T63" fmla="*/ 0 h 908"/>
                  <a:gd name="T64" fmla="*/ 89 w 309"/>
                  <a:gd name="T65" fmla="*/ 73 h 908"/>
                  <a:gd name="T66" fmla="*/ 153 w 309"/>
                  <a:gd name="T67" fmla="*/ 147 h 9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09" h="908">
                    <a:moveTo>
                      <a:pt x="278" y="201"/>
                    </a:moveTo>
                    <a:lnTo>
                      <a:pt x="278" y="201"/>
                    </a:lnTo>
                    <a:cubicBezTo>
                      <a:pt x="254" y="176"/>
                      <a:pt x="224" y="176"/>
                      <a:pt x="216" y="176"/>
                    </a:cubicBezTo>
                    <a:cubicBezTo>
                      <a:pt x="89" y="176"/>
                      <a:pt x="89" y="176"/>
                      <a:pt x="89" y="176"/>
                    </a:cubicBezTo>
                    <a:cubicBezTo>
                      <a:pt x="83" y="176"/>
                      <a:pt x="54" y="176"/>
                      <a:pt x="29" y="201"/>
                    </a:cubicBezTo>
                    <a:cubicBezTo>
                      <a:pt x="10" y="217"/>
                      <a:pt x="0" y="244"/>
                      <a:pt x="0" y="276"/>
                    </a:cubicBezTo>
                    <a:cubicBezTo>
                      <a:pt x="0" y="487"/>
                      <a:pt x="0" y="487"/>
                      <a:pt x="0" y="487"/>
                    </a:cubicBezTo>
                    <a:cubicBezTo>
                      <a:pt x="0" y="501"/>
                      <a:pt x="10" y="515"/>
                      <a:pt x="27" y="515"/>
                    </a:cubicBezTo>
                    <a:cubicBezTo>
                      <a:pt x="40" y="515"/>
                      <a:pt x="51" y="501"/>
                      <a:pt x="51" y="487"/>
                    </a:cubicBezTo>
                    <a:cubicBezTo>
                      <a:pt x="51" y="276"/>
                      <a:pt x="51" y="276"/>
                      <a:pt x="51" y="276"/>
                    </a:cubicBezTo>
                    <a:cubicBezTo>
                      <a:pt x="51" y="258"/>
                      <a:pt x="56" y="246"/>
                      <a:pt x="64" y="239"/>
                    </a:cubicBezTo>
                    <a:cubicBezTo>
                      <a:pt x="67" y="236"/>
                      <a:pt x="67" y="233"/>
                      <a:pt x="70" y="233"/>
                    </a:cubicBezTo>
                    <a:cubicBezTo>
                      <a:pt x="70" y="874"/>
                      <a:pt x="70" y="874"/>
                      <a:pt x="70" y="874"/>
                    </a:cubicBezTo>
                    <a:cubicBezTo>
                      <a:pt x="70" y="893"/>
                      <a:pt x="86" y="907"/>
                      <a:pt x="102" y="907"/>
                    </a:cubicBezTo>
                    <a:cubicBezTo>
                      <a:pt x="121" y="907"/>
                      <a:pt x="135" y="893"/>
                      <a:pt x="135" y="874"/>
                    </a:cubicBezTo>
                    <a:cubicBezTo>
                      <a:pt x="135" y="558"/>
                      <a:pt x="135" y="558"/>
                      <a:pt x="135" y="558"/>
                    </a:cubicBezTo>
                    <a:cubicBezTo>
                      <a:pt x="173" y="558"/>
                      <a:pt x="173" y="558"/>
                      <a:pt x="173" y="558"/>
                    </a:cubicBezTo>
                    <a:cubicBezTo>
                      <a:pt x="173" y="874"/>
                      <a:pt x="173" y="874"/>
                      <a:pt x="173" y="874"/>
                    </a:cubicBezTo>
                    <a:cubicBezTo>
                      <a:pt x="173" y="893"/>
                      <a:pt x="186" y="907"/>
                      <a:pt x="205" y="907"/>
                    </a:cubicBezTo>
                    <a:cubicBezTo>
                      <a:pt x="221" y="907"/>
                      <a:pt x="237" y="893"/>
                      <a:pt x="237" y="874"/>
                    </a:cubicBezTo>
                    <a:cubicBezTo>
                      <a:pt x="237" y="233"/>
                      <a:pt x="237" y="233"/>
                      <a:pt x="237" y="233"/>
                    </a:cubicBezTo>
                    <a:cubicBezTo>
                      <a:pt x="237" y="233"/>
                      <a:pt x="240" y="236"/>
                      <a:pt x="243" y="236"/>
                    </a:cubicBezTo>
                    <a:cubicBezTo>
                      <a:pt x="251" y="244"/>
                      <a:pt x="254" y="258"/>
                      <a:pt x="254" y="276"/>
                    </a:cubicBezTo>
                    <a:cubicBezTo>
                      <a:pt x="254" y="487"/>
                      <a:pt x="254" y="487"/>
                      <a:pt x="254" y="487"/>
                    </a:cubicBezTo>
                    <a:cubicBezTo>
                      <a:pt x="254" y="501"/>
                      <a:pt x="267" y="515"/>
                      <a:pt x="281" y="515"/>
                    </a:cubicBezTo>
                    <a:cubicBezTo>
                      <a:pt x="294" y="515"/>
                      <a:pt x="308" y="501"/>
                      <a:pt x="308" y="487"/>
                    </a:cubicBezTo>
                    <a:cubicBezTo>
                      <a:pt x="308" y="276"/>
                      <a:pt x="308" y="276"/>
                      <a:pt x="308" y="276"/>
                    </a:cubicBezTo>
                    <a:cubicBezTo>
                      <a:pt x="308" y="244"/>
                      <a:pt x="297" y="217"/>
                      <a:pt x="278" y="201"/>
                    </a:cubicBezTo>
                    <a:close/>
                    <a:moveTo>
                      <a:pt x="153" y="147"/>
                    </a:moveTo>
                    <a:lnTo>
                      <a:pt x="153" y="147"/>
                    </a:lnTo>
                    <a:cubicBezTo>
                      <a:pt x="189" y="147"/>
                      <a:pt x="219" y="114"/>
                      <a:pt x="219" y="73"/>
                    </a:cubicBezTo>
                    <a:cubicBezTo>
                      <a:pt x="219" y="33"/>
                      <a:pt x="189" y="0"/>
                      <a:pt x="153" y="0"/>
                    </a:cubicBezTo>
                    <a:cubicBezTo>
                      <a:pt x="118" y="0"/>
                      <a:pt x="89" y="33"/>
                      <a:pt x="89" y="73"/>
                    </a:cubicBezTo>
                    <a:cubicBezTo>
                      <a:pt x="89" y="114"/>
                      <a:pt x="118" y="147"/>
                      <a:pt x="153" y="147"/>
                    </a:cubicBezTo>
                    <a:close/>
                  </a:path>
                </a:pathLst>
              </a:custGeom>
              <a:solidFill>
                <a:schemeClr val="tx1"/>
              </a:solid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243770" tIns="121885" rIns="243770" bIns="121885" anchor="ctr"/>
              <a:lstStyle/>
              <a:p>
                <a:pPr>
                  <a:defRPr/>
                </a:pPr>
                <a:endParaRPr lang="en-US" dirty="0"/>
              </a:p>
            </p:txBody>
          </p:sp>
          <p:sp>
            <p:nvSpPr>
              <p:cNvPr id="398" name="Freeform 228"/>
              <p:cNvSpPr>
                <a:spLocks noChangeArrowheads="1"/>
              </p:cNvSpPr>
              <p:nvPr/>
            </p:nvSpPr>
            <p:spPr bwMode="auto">
              <a:xfrm>
                <a:off x="10263713" y="5800762"/>
                <a:ext cx="3852699" cy="942572"/>
              </a:xfrm>
              <a:custGeom>
                <a:avLst/>
                <a:gdLst>
                  <a:gd name="T0" fmla="*/ 1029 w 1040"/>
                  <a:gd name="T1" fmla="*/ 285 h 315"/>
                  <a:gd name="T2" fmla="*/ 1029 w 1040"/>
                  <a:gd name="T3" fmla="*/ 285 h 315"/>
                  <a:gd name="T4" fmla="*/ 1029 w 1040"/>
                  <a:gd name="T5" fmla="*/ 258 h 315"/>
                  <a:gd name="T6" fmla="*/ 910 w 1040"/>
                  <a:gd name="T7" fmla="*/ 138 h 315"/>
                  <a:gd name="T8" fmla="*/ 531 w 1040"/>
                  <a:gd name="T9" fmla="*/ 138 h 315"/>
                  <a:gd name="T10" fmla="*/ 531 w 1040"/>
                  <a:gd name="T11" fmla="*/ 33 h 315"/>
                  <a:gd name="T12" fmla="*/ 541 w 1040"/>
                  <a:gd name="T13" fmla="*/ 19 h 315"/>
                  <a:gd name="T14" fmla="*/ 520 w 1040"/>
                  <a:gd name="T15" fmla="*/ 0 h 315"/>
                  <a:gd name="T16" fmla="*/ 495 w 1040"/>
                  <a:gd name="T17" fmla="*/ 19 h 315"/>
                  <a:gd name="T18" fmla="*/ 506 w 1040"/>
                  <a:gd name="T19" fmla="*/ 33 h 315"/>
                  <a:gd name="T20" fmla="*/ 506 w 1040"/>
                  <a:gd name="T21" fmla="*/ 138 h 315"/>
                  <a:gd name="T22" fmla="*/ 127 w 1040"/>
                  <a:gd name="T23" fmla="*/ 138 h 315"/>
                  <a:gd name="T24" fmla="*/ 11 w 1040"/>
                  <a:gd name="T25" fmla="*/ 258 h 315"/>
                  <a:gd name="T26" fmla="*/ 11 w 1040"/>
                  <a:gd name="T27" fmla="*/ 285 h 315"/>
                  <a:gd name="T28" fmla="*/ 0 w 1040"/>
                  <a:gd name="T29" fmla="*/ 298 h 315"/>
                  <a:gd name="T30" fmla="*/ 22 w 1040"/>
                  <a:gd name="T31" fmla="*/ 314 h 315"/>
                  <a:gd name="T32" fmla="*/ 46 w 1040"/>
                  <a:gd name="T33" fmla="*/ 298 h 315"/>
                  <a:gd name="T34" fmla="*/ 38 w 1040"/>
                  <a:gd name="T35" fmla="*/ 285 h 315"/>
                  <a:gd name="T36" fmla="*/ 38 w 1040"/>
                  <a:gd name="T37" fmla="*/ 258 h 315"/>
                  <a:gd name="T38" fmla="*/ 127 w 1040"/>
                  <a:gd name="T39" fmla="*/ 165 h 315"/>
                  <a:gd name="T40" fmla="*/ 506 w 1040"/>
                  <a:gd name="T41" fmla="*/ 165 h 315"/>
                  <a:gd name="T42" fmla="*/ 506 w 1040"/>
                  <a:gd name="T43" fmla="*/ 285 h 315"/>
                  <a:gd name="T44" fmla="*/ 495 w 1040"/>
                  <a:gd name="T45" fmla="*/ 298 h 315"/>
                  <a:gd name="T46" fmla="*/ 520 w 1040"/>
                  <a:gd name="T47" fmla="*/ 314 h 315"/>
                  <a:gd name="T48" fmla="*/ 541 w 1040"/>
                  <a:gd name="T49" fmla="*/ 298 h 315"/>
                  <a:gd name="T50" fmla="*/ 531 w 1040"/>
                  <a:gd name="T51" fmla="*/ 285 h 315"/>
                  <a:gd name="T52" fmla="*/ 531 w 1040"/>
                  <a:gd name="T53" fmla="*/ 165 h 315"/>
                  <a:gd name="T54" fmla="*/ 910 w 1040"/>
                  <a:gd name="T55" fmla="*/ 165 h 315"/>
                  <a:gd name="T56" fmla="*/ 1002 w 1040"/>
                  <a:gd name="T57" fmla="*/ 258 h 315"/>
                  <a:gd name="T58" fmla="*/ 1002 w 1040"/>
                  <a:gd name="T59" fmla="*/ 285 h 315"/>
                  <a:gd name="T60" fmla="*/ 994 w 1040"/>
                  <a:gd name="T61" fmla="*/ 298 h 315"/>
                  <a:gd name="T62" fmla="*/ 1015 w 1040"/>
                  <a:gd name="T63" fmla="*/ 314 h 315"/>
                  <a:gd name="T64" fmla="*/ 1039 w 1040"/>
                  <a:gd name="T65" fmla="*/ 298 h 315"/>
                  <a:gd name="T66" fmla="*/ 1029 w 1040"/>
                  <a:gd name="T67" fmla="*/ 285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40" h="315">
                    <a:moveTo>
                      <a:pt x="1029" y="285"/>
                    </a:moveTo>
                    <a:lnTo>
                      <a:pt x="1029" y="285"/>
                    </a:lnTo>
                    <a:cubicBezTo>
                      <a:pt x="1029" y="258"/>
                      <a:pt x="1029" y="258"/>
                      <a:pt x="1029" y="258"/>
                    </a:cubicBezTo>
                    <a:cubicBezTo>
                      <a:pt x="1029" y="192"/>
                      <a:pt x="974" y="138"/>
                      <a:pt x="910" y="138"/>
                    </a:cubicBezTo>
                    <a:cubicBezTo>
                      <a:pt x="531" y="138"/>
                      <a:pt x="531" y="138"/>
                      <a:pt x="531" y="138"/>
                    </a:cubicBezTo>
                    <a:cubicBezTo>
                      <a:pt x="531" y="33"/>
                      <a:pt x="531" y="33"/>
                      <a:pt x="531" y="33"/>
                    </a:cubicBezTo>
                    <a:cubicBezTo>
                      <a:pt x="539" y="27"/>
                      <a:pt x="541" y="25"/>
                      <a:pt x="541" y="19"/>
                    </a:cubicBezTo>
                    <a:cubicBezTo>
                      <a:pt x="541" y="8"/>
                      <a:pt x="531" y="0"/>
                      <a:pt x="520" y="0"/>
                    </a:cubicBezTo>
                    <a:cubicBezTo>
                      <a:pt x="506" y="0"/>
                      <a:pt x="495" y="8"/>
                      <a:pt x="495" y="19"/>
                    </a:cubicBezTo>
                    <a:cubicBezTo>
                      <a:pt x="495" y="25"/>
                      <a:pt x="498" y="27"/>
                      <a:pt x="506" y="33"/>
                    </a:cubicBezTo>
                    <a:cubicBezTo>
                      <a:pt x="506" y="138"/>
                      <a:pt x="506" y="138"/>
                      <a:pt x="506" y="138"/>
                    </a:cubicBezTo>
                    <a:cubicBezTo>
                      <a:pt x="127" y="138"/>
                      <a:pt x="127" y="138"/>
                      <a:pt x="127" y="138"/>
                    </a:cubicBezTo>
                    <a:cubicBezTo>
                      <a:pt x="63" y="138"/>
                      <a:pt x="11" y="192"/>
                      <a:pt x="11" y="258"/>
                    </a:cubicBezTo>
                    <a:cubicBezTo>
                      <a:pt x="11" y="285"/>
                      <a:pt x="11" y="285"/>
                      <a:pt x="11" y="285"/>
                    </a:cubicBezTo>
                    <a:cubicBezTo>
                      <a:pt x="3" y="287"/>
                      <a:pt x="0" y="293"/>
                      <a:pt x="0" y="298"/>
                    </a:cubicBezTo>
                    <a:cubicBezTo>
                      <a:pt x="0" y="309"/>
                      <a:pt x="11" y="314"/>
                      <a:pt x="22" y="314"/>
                    </a:cubicBezTo>
                    <a:cubicBezTo>
                      <a:pt x="36" y="314"/>
                      <a:pt x="46" y="309"/>
                      <a:pt x="46" y="298"/>
                    </a:cubicBezTo>
                    <a:cubicBezTo>
                      <a:pt x="46" y="293"/>
                      <a:pt x="43" y="287"/>
                      <a:pt x="38" y="285"/>
                    </a:cubicBezTo>
                    <a:cubicBezTo>
                      <a:pt x="38" y="258"/>
                      <a:pt x="38" y="258"/>
                      <a:pt x="38" y="258"/>
                    </a:cubicBezTo>
                    <a:cubicBezTo>
                      <a:pt x="38" y="206"/>
                      <a:pt x="78" y="165"/>
                      <a:pt x="127" y="165"/>
                    </a:cubicBezTo>
                    <a:cubicBezTo>
                      <a:pt x="506" y="165"/>
                      <a:pt x="506" y="165"/>
                      <a:pt x="506" y="165"/>
                    </a:cubicBezTo>
                    <a:cubicBezTo>
                      <a:pt x="506" y="285"/>
                      <a:pt x="506" y="285"/>
                      <a:pt x="506" y="285"/>
                    </a:cubicBezTo>
                    <a:cubicBezTo>
                      <a:pt x="498" y="287"/>
                      <a:pt x="495" y="293"/>
                      <a:pt x="495" y="298"/>
                    </a:cubicBezTo>
                    <a:cubicBezTo>
                      <a:pt x="495" y="309"/>
                      <a:pt x="506" y="314"/>
                      <a:pt x="520" y="314"/>
                    </a:cubicBezTo>
                    <a:cubicBezTo>
                      <a:pt x="531" y="314"/>
                      <a:pt x="541" y="309"/>
                      <a:pt x="541" y="298"/>
                    </a:cubicBezTo>
                    <a:cubicBezTo>
                      <a:pt x="541" y="293"/>
                      <a:pt x="539" y="287"/>
                      <a:pt x="531" y="285"/>
                    </a:cubicBezTo>
                    <a:cubicBezTo>
                      <a:pt x="531" y="165"/>
                      <a:pt x="531" y="165"/>
                      <a:pt x="531" y="165"/>
                    </a:cubicBezTo>
                    <a:cubicBezTo>
                      <a:pt x="910" y="165"/>
                      <a:pt x="910" y="165"/>
                      <a:pt x="910" y="165"/>
                    </a:cubicBezTo>
                    <a:cubicBezTo>
                      <a:pt x="961" y="165"/>
                      <a:pt x="1002" y="206"/>
                      <a:pt x="1002" y="258"/>
                    </a:cubicBezTo>
                    <a:cubicBezTo>
                      <a:pt x="1002" y="285"/>
                      <a:pt x="1002" y="285"/>
                      <a:pt x="1002" y="285"/>
                    </a:cubicBezTo>
                    <a:cubicBezTo>
                      <a:pt x="996" y="287"/>
                      <a:pt x="994" y="293"/>
                      <a:pt x="994" y="298"/>
                    </a:cubicBezTo>
                    <a:cubicBezTo>
                      <a:pt x="994" y="309"/>
                      <a:pt x="1004" y="314"/>
                      <a:pt x="1015" y="314"/>
                    </a:cubicBezTo>
                    <a:cubicBezTo>
                      <a:pt x="1029" y="314"/>
                      <a:pt x="1039" y="309"/>
                      <a:pt x="1039" y="298"/>
                    </a:cubicBezTo>
                    <a:cubicBezTo>
                      <a:pt x="1039" y="293"/>
                      <a:pt x="1034" y="287"/>
                      <a:pt x="1029" y="285"/>
                    </a:cubicBezTo>
                  </a:path>
                </a:pathLst>
              </a:custGeom>
              <a:solidFill>
                <a:schemeClr val="tx1"/>
              </a:solid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243770" tIns="121885" rIns="243770" bIns="121885" anchor="ctr"/>
              <a:lstStyle/>
              <a:p>
                <a:pPr>
                  <a:defRPr/>
                </a:pPr>
                <a:endParaRPr lang="en-US" dirty="0"/>
              </a:p>
            </p:txBody>
          </p:sp>
        </p:grpSp>
      </p:grpSp>
      <p:graphicFrame>
        <p:nvGraphicFramePr>
          <p:cNvPr id="425" name="Chart 424"/>
          <p:cNvGraphicFramePr/>
          <p:nvPr>
            <p:extLst>
              <p:ext uri="{D42A27DB-BD31-4B8C-83A1-F6EECF244321}">
                <p14:modId xmlns:p14="http://schemas.microsoft.com/office/powerpoint/2010/main" val="2070707654"/>
              </p:ext>
            </p:extLst>
          </p:nvPr>
        </p:nvGraphicFramePr>
        <p:xfrm>
          <a:off x="6876450" y="138481"/>
          <a:ext cx="3602214" cy="3781419"/>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427" name="Chart 426"/>
          <p:cNvGraphicFramePr/>
          <p:nvPr>
            <p:extLst>
              <p:ext uri="{D42A27DB-BD31-4B8C-83A1-F6EECF244321}">
                <p14:modId xmlns:p14="http://schemas.microsoft.com/office/powerpoint/2010/main" val="2008532428"/>
              </p:ext>
            </p:extLst>
          </p:nvPr>
        </p:nvGraphicFramePr>
        <p:xfrm>
          <a:off x="11747130" y="215522"/>
          <a:ext cx="4460300" cy="3837877"/>
        </p:xfrm>
        <a:graphic>
          <a:graphicData uri="http://schemas.openxmlformats.org/drawingml/2006/chart">
            <c:chart xmlns:c="http://schemas.openxmlformats.org/drawingml/2006/chart" xmlns:r="http://schemas.openxmlformats.org/officeDocument/2006/relationships" r:id="rId4"/>
          </a:graphicData>
        </a:graphic>
      </p:graphicFrame>
      <p:grpSp>
        <p:nvGrpSpPr>
          <p:cNvPr id="2" name="Group 1"/>
          <p:cNvGrpSpPr/>
          <p:nvPr/>
        </p:nvGrpSpPr>
        <p:grpSpPr>
          <a:xfrm>
            <a:off x="2088303" y="6576647"/>
            <a:ext cx="8107392" cy="1576645"/>
            <a:chOff x="3270738" y="4608293"/>
            <a:chExt cx="17729694" cy="3447894"/>
          </a:xfrm>
        </p:grpSpPr>
        <p:grpSp>
          <p:nvGrpSpPr>
            <p:cNvPr id="428" name="Group 427"/>
            <p:cNvGrpSpPr/>
            <p:nvPr/>
          </p:nvGrpSpPr>
          <p:grpSpPr>
            <a:xfrm>
              <a:off x="17597098" y="4652853"/>
              <a:ext cx="3403334" cy="3403334"/>
              <a:chOff x="5641899" y="4719693"/>
              <a:chExt cx="3403334" cy="3403334"/>
            </a:xfrm>
          </p:grpSpPr>
          <p:sp>
            <p:nvSpPr>
              <p:cNvPr id="429" name="Oval 428"/>
              <p:cNvSpPr>
                <a:spLocks noChangeAspect="1"/>
              </p:cNvSpPr>
              <p:nvPr/>
            </p:nvSpPr>
            <p:spPr>
              <a:xfrm>
                <a:off x="5641899" y="4719693"/>
                <a:ext cx="3403334" cy="3403334"/>
              </a:xfrm>
              <a:prstGeom prst="ellipse">
                <a:avLst/>
              </a:prstGeom>
              <a:solidFill>
                <a:schemeClr val="bg1">
                  <a:lumMod val="95000"/>
                </a:schemeClr>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430" name="弧形 37"/>
              <p:cNvSpPr/>
              <p:nvPr/>
            </p:nvSpPr>
            <p:spPr>
              <a:xfrm>
                <a:off x="5765752" y="4829046"/>
                <a:ext cx="3147122" cy="3147122"/>
              </a:xfrm>
              <a:prstGeom prst="arc">
                <a:avLst>
                  <a:gd name="adj1" fmla="val 100036"/>
                  <a:gd name="adj2" fmla="val 14632219"/>
                </a:avLst>
              </a:prstGeom>
              <a:solidFill>
                <a:schemeClr val="accent4">
                  <a:lumMod val="20000"/>
                  <a:lumOff val="80000"/>
                </a:schemeClr>
              </a:solidFill>
              <a:ln w="254000">
                <a:solidFill>
                  <a:schemeClr val="accent4"/>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sz="1400"/>
              </a:p>
            </p:txBody>
          </p:sp>
        </p:grpSp>
        <p:grpSp>
          <p:nvGrpSpPr>
            <p:cNvPr id="431" name="Group 430"/>
            <p:cNvGrpSpPr/>
            <p:nvPr/>
          </p:nvGrpSpPr>
          <p:grpSpPr>
            <a:xfrm>
              <a:off x="8117204" y="4608293"/>
              <a:ext cx="3403334" cy="3403334"/>
              <a:chOff x="10488365" y="4675133"/>
              <a:chExt cx="3403334" cy="3403334"/>
            </a:xfrm>
          </p:grpSpPr>
          <p:sp>
            <p:nvSpPr>
              <p:cNvPr id="432" name="Oval 431"/>
              <p:cNvSpPr>
                <a:spLocks noChangeAspect="1"/>
              </p:cNvSpPr>
              <p:nvPr/>
            </p:nvSpPr>
            <p:spPr>
              <a:xfrm>
                <a:off x="10488365" y="4675133"/>
                <a:ext cx="3403334" cy="3403334"/>
              </a:xfrm>
              <a:prstGeom prst="ellipse">
                <a:avLst/>
              </a:prstGeom>
              <a:solidFill>
                <a:schemeClr val="bg1">
                  <a:lumMod val="95000"/>
                </a:schemeClr>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433" name="弧形 37"/>
              <p:cNvSpPr/>
              <p:nvPr/>
            </p:nvSpPr>
            <p:spPr>
              <a:xfrm>
                <a:off x="10615671" y="4806766"/>
                <a:ext cx="3147122" cy="3147122"/>
              </a:xfrm>
              <a:prstGeom prst="arc">
                <a:avLst>
                  <a:gd name="adj1" fmla="val 7635338"/>
                  <a:gd name="adj2" fmla="val 3958121"/>
                </a:avLst>
              </a:prstGeom>
              <a:solidFill>
                <a:schemeClr val="accent2">
                  <a:lumMod val="20000"/>
                  <a:lumOff val="80000"/>
                </a:schemeClr>
              </a:solidFill>
              <a:ln w="254000">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sz="1400"/>
              </a:p>
            </p:txBody>
          </p:sp>
        </p:grpSp>
        <p:grpSp>
          <p:nvGrpSpPr>
            <p:cNvPr id="434" name="Group 433"/>
            <p:cNvGrpSpPr/>
            <p:nvPr/>
          </p:nvGrpSpPr>
          <p:grpSpPr>
            <a:xfrm>
              <a:off x="12886012" y="4630573"/>
              <a:ext cx="3403334" cy="3403334"/>
              <a:chOff x="15413133" y="4697413"/>
              <a:chExt cx="3403334" cy="3403334"/>
            </a:xfrm>
          </p:grpSpPr>
          <p:sp>
            <p:nvSpPr>
              <p:cNvPr id="435" name="Oval 434"/>
              <p:cNvSpPr>
                <a:spLocks noChangeAspect="1"/>
              </p:cNvSpPr>
              <p:nvPr/>
            </p:nvSpPr>
            <p:spPr>
              <a:xfrm>
                <a:off x="15413133" y="4697413"/>
                <a:ext cx="3403334" cy="3403334"/>
              </a:xfrm>
              <a:prstGeom prst="ellipse">
                <a:avLst/>
              </a:prstGeom>
              <a:solidFill>
                <a:schemeClr val="bg1">
                  <a:lumMod val="95000"/>
                </a:schemeClr>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436" name="弧形 37"/>
              <p:cNvSpPr/>
              <p:nvPr/>
            </p:nvSpPr>
            <p:spPr>
              <a:xfrm>
                <a:off x="15539657" y="4829046"/>
                <a:ext cx="3147122" cy="3147122"/>
              </a:xfrm>
              <a:prstGeom prst="arc">
                <a:avLst>
                  <a:gd name="adj1" fmla="val 21030938"/>
                  <a:gd name="adj2" fmla="val 19250998"/>
                </a:avLst>
              </a:prstGeom>
              <a:solidFill>
                <a:schemeClr val="accent3">
                  <a:lumMod val="20000"/>
                  <a:lumOff val="80000"/>
                </a:schemeClr>
              </a:solidFill>
              <a:ln w="254000">
                <a:solidFill>
                  <a:schemeClr val="accent3"/>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sz="1400"/>
              </a:p>
            </p:txBody>
          </p:sp>
        </p:grpSp>
        <p:grpSp>
          <p:nvGrpSpPr>
            <p:cNvPr id="437" name="Group 436"/>
            <p:cNvGrpSpPr/>
            <p:nvPr/>
          </p:nvGrpSpPr>
          <p:grpSpPr>
            <a:xfrm>
              <a:off x="3270738" y="4652853"/>
              <a:ext cx="3403334" cy="3403334"/>
              <a:chOff x="5641899" y="4719693"/>
              <a:chExt cx="3403334" cy="3403334"/>
            </a:xfrm>
          </p:grpSpPr>
          <p:sp>
            <p:nvSpPr>
              <p:cNvPr id="438" name="Oval 437"/>
              <p:cNvSpPr>
                <a:spLocks noChangeAspect="1"/>
              </p:cNvSpPr>
              <p:nvPr/>
            </p:nvSpPr>
            <p:spPr>
              <a:xfrm>
                <a:off x="5641899" y="4719693"/>
                <a:ext cx="3403334" cy="3403334"/>
              </a:xfrm>
              <a:prstGeom prst="ellipse">
                <a:avLst/>
              </a:prstGeom>
              <a:solidFill>
                <a:schemeClr val="bg1">
                  <a:lumMod val="95000"/>
                </a:schemeClr>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439" name="弧形 37"/>
              <p:cNvSpPr/>
              <p:nvPr/>
            </p:nvSpPr>
            <p:spPr>
              <a:xfrm>
                <a:off x="5765752" y="4829046"/>
                <a:ext cx="3147122" cy="3147122"/>
              </a:xfrm>
              <a:prstGeom prst="arc">
                <a:avLst>
                  <a:gd name="adj1" fmla="val 100036"/>
                  <a:gd name="adj2" fmla="val 14632219"/>
                </a:avLst>
              </a:prstGeom>
              <a:solidFill>
                <a:schemeClr val="accent1">
                  <a:lumMod val="20000"/>
                  <a:lumOff val="80000"/>
                </a:schemeClr>
              </a:solidFill>
              <a:ln w="254000">
                <a:solidFill>
                  <a:schemeClr val="accent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sz="1400"/>
              </a:p>
            </p:txBody>
          </p:sp>
        </p:grpSp>
      </p:grpSp>
      <p:grpSp>
        <p:nvGrpSpPr>
          <p:cNvPr id="3" name="Group 2"/>
          <p:cNvGrpSpPr/>
          <p:nvPr/>
        </p:nvGrpSpPr>
        <p:grpSpPr>
          <a:xfrm>
            <a:off x="11713219" y="8206194"/>
            <a:ext cx="7452273" cy="2141038"/>
            <a:chOff x="2063419" y="9092991"/>
            <a:chExt cx="10741824" cy="3086126"/>
          </a:xfrm>
        </p:grpSpPr>
        <p:sp>
          <p:nvSpPr>
            <p:cNvPr id="441" name="Round Same Side Corner Rectangle 440"/>
            <p:cNvSpPr/>
            <p:nvPr/>
          </p:nvSpPr>
          <p:spPr>
            <a:xfrm rot="5400000">
              <a:off x="4180578" y="9270194"/>
              <a:ext cx="639864" cy="2141433"/>
            </a:xfrm>
            <a:prstGeom prst="round2SameRect">
              <a:avLst>
                <a:gd name="adj1" fmla="val 50000"/>
                <a:gd name="adj2"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r"/>
              <a:endParaRPr lang="bg-BG" sz="2800" dirty="0">
                <a:latin typeface="Lato Light"/>
              </a:endParaRPr>
            </a:p>
          </p:txBody>
        </p:sp>
        <p:grpSp>
          <p:nvGrpSpPr>
            <p:cNvPr id="442" name="Group 18"/>
            <p:cNvGrpSpPr>
              <a:grpSpLocks noChangeAspect="1"/>
            </p:cNvGrpSpPr>
            <p:nvPr/>
          </p:nvGrpSpPr>
          <p:grpSpPr bwMode="auto">
            <a:xfrm flipH="1">
              <a:off x="7872771" y="11317077"/>
              <a:ext cx="446836" cy="839760"/>
              <a:chOff x="3241" y="1291"/>
              <a:chExt cx="421" cy="791"/>
            </a:xfrm>
            <a:solidFill>
              <a:schemeClr val="accent3"/>
            </a:solidFill>
          </p:grpSpPr>
          <p:sp>
            <p:nvSpPr>
              <p:cNvPr id="443" name="Freeform 19"/>
              <p:cNvSpPr>
                <a:spLocks/>
              </p:cNvSpPr>
              <p:nvPr/>
            </p:nvSpPr>
            <p:spPr bwMode="auto">
              <a:xfrm>
                <a:off x="3241" y="1432"/>
                <a:ext cx="421" cy="650"/>
              </a:xfrm>
              <a:custGeom>
                <a:avLst/>
                <a:gdLst>
                  <a:gd name="T0" fmla="*/ 113 w 175"/>
                  <a:gd name="T1" fmla="*/ 0 h 273"/>
                  <a:gd name="T2" fmla="*/ 148 w 175"/>
                  <a:gd name="T3" fmla="*/ 24 h 273"/>
                  <a:gd name="T4" fmla="*/ 171 w 175"/>
                  <a:gd name="T5" fmla="*/ 99 h 273"/>
                  <a:gd name="T6" fmla="*/ 150 w 175"/>
                  <a:gd name="T7" fmla="*/ 106 h 273"/>
                  <a:gd name="T8" fmla="*/ 129 w 175"/>
                  <a:gd name="T9" fmla="*/ 37 h 273"/>
                  <a:gd name="T10" fmla="*/ 117 w 175"/>
                  <a:gd name="T11" fmla="*/ 37 h 273"/>
                  <a:gd name="T12" fmla="*/ 152 w 175"/>
                  <a:gd name="T13" fmla="*/ 160 h 273"/>
                  <a:gd name="T14" fmla="*/ 119 w 175"/>
                  <a:gd name="T15" fmla="*/ 160 h 273"/>
                  <a:gd name="T16" fmla="*/ 119 w 175"/>
                  <a:gd name="T17" fmla="*/ 256 h 273"/>
                  <a:gd name="T18" fmla="*/ 94 w 175"/>
                  <a:gd name="T19" fmla="*/ 256 h 273"/>
                  <a:gd name="T20" fmla="*/ 94 w 175"/>
                  <a:gd name="T21" fmla="*/ 160 h 273"/>
                  <a:gd name="T22" fmla="*/ 81 w 175"/>
                  <a:gd name="T23" fmla="*/ 160 h 273"/>
                  <a:gd name="T24" fmla="*/ 81 w 175"/>
                  <a:gd name="T25" fmla="*/ 256 h 273"/>
                  <a:gd name="T26" fmla="*/ 57 w 175"/>
                  <a:gd name="T27" fmla="*/ 256 h 273"/>
                  <a:gd name="T28" fmla="*/ 57 w 175"/>
                  <a:gd name="T29" fmla="*/ 160 h 273"/>
                  <a:gd name="T30" fmla="*/ 23 w 175"/>
                  <a:gd name="T31" fmla="*/ 160 h 273"/>
                  <a:gd name="T32" fmla="*/ 58 w 175"/>
                  <a:gd name="T33" fmla="*/ 37 h 273"/>
                  <a:gd name="T34" fmla="*/ 46 w 175"/>
                  <a:gd name="T35" fmla="*/ 37 h 273"/>
                  <a:gd name="T36" fmla="*/ 26 w 175"/>
                  <a:gd name="T37" fmla="*/ 107 h 273"/>
                  <a:gd name="T38" fmla="*/ 5 w 175"/>
                  <a:gd name="T39" fmla="*/ 99 h 273"/>
                  <a:gd name="T40" fmla="*/ 28 w 175"/>
                  <a:gd name="T41" fmla="*/ 24 h 273"/>
                  <a:gd name="T42" fmla="*/ 60 w 175"/>
                  <a:gd name="T43" fmla="*/ 0 h 273"/>
                  <a:gd name="T44" fmla="*/ 113 w 175"/>
                  <a:gd name="T45" fmla="*/ 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5" h="273">
                    <a:moveTo>
                      <a:pt x="113" y="0"/>
                    </a:moveTo>
                    <a:cubicBezTo>
                      <a:pt x="131" y="0"/>
                      <a:pt x="145" y="15"/>
                      <a:pt x="148" y="24"/>
                    </a:cubicBezTo>
                    <a:cubicBezTo>
                      <a:pt x="171" y="99"/>
                      <a:pt x="171" y="99"/>
                      <a:pt x="171" y="99"/>
                    </a:cubicBezTo>
                    <a:cubicBezTo>
                      <a:pt x="175" y="115"/>
                      <a:pt x="154" y="122"/>
                      <a:pt x="150" y="106"/>
                    </a:cubicBezTo>
                    <a:cubicBezTo>
                      <a:pt x="129" y="37"/>
                      <a:pt x="129" y="37"/>
                      <a:pt x="129" y="37"/>
                    </a:cubicBezTo>
                    <a:cubicBezTo>
                      <a:pt x="117" y="37"/>
                      <a:pt x="117" y="37"/>
                      <a:pt x="117" y="37"/>
                    </a:cubicBezTo>
                    <a:cubicBezTo>
                      <a:pt x="152" y="160"/>
                      <a:pt x="152" y="160"/>
                      <a:pt x="152" y="160"/>
                    </a:cubicBezTo>
                    <a:cubicBezTo>
                      <a:pt x="119" y="160"/>
                      <a:pt x="119" y="160"/>
                      <a:pt x="119" y="160"/>
                    </a:cubicBezTo>
                    <a:cubicBezTo>
                      <a:pt x="119" y="256"/>
                      <a:pt x="119" y="256"/>
                      <a:pt x="119" y="256"/>
                    </a:cubicBezTo>
                    <a:cubicBezTo>
                      <a:pt x="119" y="273"/>
                      <a:pt x="94" y="273"/>
                      <a:pt x="94" y="256"/>
                    </a:cubicBezTo>
                    <a:cubicBezTo>
                      <a:pt x="94" y="160"/>
                      <a:pt x="94" y="160"/>
                      <a:pt x="94" y="160"/>
                    </a:cubicBezTo>
                    <a:cubicBezTo>
                      <a:pt x="81" y="160"/>
                      <a:pt x="81" y="160"/>
                      <a:pt x="81" y="160"/>
                    </a:cubicBezTo>
                    <a:cubicBezTo>
                      <a:pt x="81" y="256"/>
                      <a:pt x="81" y="256"/>
                      <a:pt x="81" y="256"/>
                    </a:cubicBezTo>
                    <a:cubicBezTo>
                      <a:pt x="81" y="273"/>
                      <a:pt x="57" y="273"/>
                      <a:pt x="57" y="256"/>
                    </a:cubicBezTo>
                    <a:cubicBezTo>
                      <a:pt x="57" y="160"/>
                      <a:pt x="57" y="160"/>
                      <a:pt x="57" y="160"/>
                    </a:cubicBezTo>
                    <a:cubicBezTo>
                      <a:pt x="23" y="160"/>
                      <a:pt x="23" y="160"/>
                      <a:pt x="23" y="160"/>
                    </a:cubicBezTo>
                    <a:cubicBezTo>
                      <a:pt x="58" y="37"/>
                      <a:pt x="58" y="37"/>
                      <a:pt x="58" y="37"/>
                    </a:cubicBezTo>
                    <a:cubicBezTo>
                      <a:pt x="46" y="37"/>
                      <a:pt x="46" y="37"/>
                      <a:pt x="46" y="37"/>
                    </a:cubicBezTo>
                    <a:cubicBezTo>
                      <a:pt x="26" y="107"/>
                      <a:pt x="26" y="107"/>
                      <a:pt x="26" y="107"/>
                    </a:cubicBezTo>
                    <a:cubicBezTo>
                      <a:pt x="21" y="122"/>
                      <a:pt x="0" y="116"/>
                      <a:pt x="5" y="99"/>
                    </a:cubicBezTo>
                    <a:cubicBezTo>
                      <a:pt x="28" y="24"/>
                      <a:pt x="28" y="24"/>
                      <a:pt x="28" y="24"/>
                    </a:cubicBezTo>
                    <a:cubicBezTo>
                      <a:pt x="30" y="15"/>
                      <a:pt x="41" y="0"/>
                      <a:pt x="60" y="0"/>
                    </a:cubicBezTo>
                    <a:cubicBezTo>
                      <a:pt x="113" y="0"/>
                      <a:pt x="113" y="0"/>
                      <a:pt x="113"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sz="2800" dirty="0">
                  <a:latin typeface="Lato Light"/>
                </a:endParaRPr>
              </a:p>
            </p:txBody>
          </p:sp>
          <p:sp>
            <p:nvSpPr>
              <p:cNvPr id="444" name="Oval 20"/>
              <p:cNvSpPr>
                <a:spLocks noChangeArrowheads="1"/>
              </p:cNvSpPr>
              <p:nvPr/>
            </p:nvSpPr>
            <p:spPr bwMode="auto">
              <a:xfrm>
                <a:off x="3388" y="1291"/>
                <a:ext cx="127" cy="127"/>
              </a:xfrm>
              <a:prstGeom prst="ellipse">
                <a:avLst/>
              </a:pr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sz="2800" dirty="0">
                  <a:latin typeface="Lato Light"/>
                </a:endParaRPr>
              </a:p>
            </p:txBody>
          </p:sp>
        </p:grpSp>
        <p:sp>
          <p:nvSpPr>
            <p:cNvPr id="445" name="Rectangle 444"/>
            <p:cNvSpPr/>
            <p:nvPr/>
          </p:nvSpPr>
          <p:spPr>
            <a:xfrm>
              <a:off x="4015353" y="10050555"/>
              <a:ext cx="1371184" cy="718635"/>
            </a:xfrm>
            <a:prstGeom prst="rect">
              <a:avLst/>
            </a:prstGeom>
          </p:spPr>
          <p:txBody>
            <a:bodyPr wrap="none" lIns="219419" tIns="109710" rIns="219419" bIns="109710">
              <a:spAutoFit/>
            </a:bodyPr>
            <a:lstStyle/>
            <a:p>
              <a:r>
                <a:rPr lang="en-US" sz="1800" dirty="0" smtClean="0">
                  <a:solidFill>
                    <a:schemeClr val="bg1"/>
                  </a:solidFill>
                  <a:latin typeface="Lato Regular"/>
                  <a:ea typeface="Open Sans Light" panose="020B0306030504020204" pitchFamily="34" charset="0"/>
                  <a:cs typeface="Lato Regular"/>
                </a:rPr>
                <a:t>Male</a:t>
              </a:r>
              <a:endParaRPr lang="bg-BG" sz="1800" dirty="0">
                <a:solidFill>
                  <a:schemeClr val="bg1"/>
                </a:solidFill>
                <a:latin typeface="Lato Regular"/>
                <a:cs typeface="Lato Regular"/>
              </a:endParaRPr>
            </a:p>
          </p:txBody>
        </p:sp>
        <p:sp>
          <p:nvSpPr>
            <p:cNvPr id="446" name="Round Same Side Corner Rectangle 445"/>
            <p:cNvSpPr/>
            <p:nvPr/>
          </p:nvSpPr>
          <p:spPr>
            <a:xfrm rot="5400000">
              <a:off x="10041289" y="9289602"/>
              <a:ext cx="639864" cy="2141433"/>
            </a:xfrm>
            <a:prstGeom prst="round2SameRect">
              <a:avLst>
                <a:gd name="adj1" fmla="val 50000"/>
                <a:gd name="adj2"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r"/>
              <a:endParaRPr lang="bg-BG" sz="2800" dirty="0">
                <a:latin typeface="Lato Light"/>
              </a:endParaRPr>
            </a:p>
          </p:txBody>
        </p:sp>
        <p:sp>
          <p:nvSpPr>
            <p:cNvPr id="447" name="Rectangle 446"/>
            <p:cNvSpPr/>
            <p:nvPr/>
          </p:nvSpPr>
          <p:spPr>
            <a:xfrm>
              <a:off x="9664010" y="10022488"/>
              <a:ext cx="1689953" cy="718635"/>
            </a:xfrm>
            <a:prstGeom prst="rect">
              <a:avLst/>
            </a:prstGeom>
          </p:spPr>
          <p:txBody>
            <a:bodyPr wrap="none" lIns="219419" tIns="109710" rIns="219419" bIns="109710">
              <a:spAutoFit/>
            </a:bodyPr>
            <a:lstStyle/>
            <a:p>
              <a:r>
                <a:rPr lang="en-US" sz="1800" dirty="0" smtClean="0">
                  <a:solidFill>
                    <a:schemeClr val="bg1"/>
                  </a:solidFill>
                  <a:latin typeface="Lato Regular"/>
                  <a:ea typeface="Open Sans Light" panose="020B0306030504020204" pitchFamily="34" charset="0"/>
                  <a:cs typeface="Lato Regular"/>
                </a:rPr>
                <a:t>Female</a:t>
              </a:r>
              <a:endParaRPr lang="bg-BG" sz="1800" dirty="0">
                <a:solidFill>
                  <a:schemeClr val="bg1"/>
                </a:solidFill>
                <a:latin typeface="Lato Regular"/>
                <a:cs typeface="Lato Regular"/>
              </a:endParaRPr>
            </a:p>
          </p:txBody>
        </p:sp>
        <p:grpSp>
          <p:nvGrpSpPr>
            <p:cNvPr id="448" name="Group 18"/>
            <p:cNvGrpSpPr>
              <a:grpSpLocks noChangeAspect="1"/>
            </p:cNvGrpSpPr>
            <p:nvPr/>
          </p:nvGrpSpPr>
          <p:grpSpPr bwMode="auto">
            <a:xfrm flipH="1">
              <a:off x="8367923" y="11317077"/>
              <a:ext cx="446836" cy="839760"/>
              <a:chOff x="3241" y="1291"/>
              <a:chExt cx="421" cy="791"/>
            </a:xfrm>
            <a:solidFill>
              <a:schemeClr val="accent3"/>
            </a:solidFill>
          </p:grpSpPr>
          <p:sp>
            <p:nvSpPr>
              <p:cNvPr id="449" name="Freeform 19"/>
              <p:cNvSpPr>
                <a:spLocks/>
              </p:cNvSpPr>
              <p:nvPr/>
            </p:nvSpPr>
            <p:spPr bwMode="auto">
              <a:xfrm>
                <a:off x="3241" y="1432"/>
                <a:ext cx="421" cy="650"/>
              </a:xfrm>
              <a:custGeom>
                <a:avLst/>
                <a:gdLst>
                  <a:gd name="T0" fmla="*/ 113 w 175"/>
                  <a:gd name="T1" fmla="*/ 0 h 273"/>
                  <a:gd name="T2" fmla="*/ 148 w 175"/>
                  <a:gd name="T3" fmla="*/ 24 h 273"/>
                  <a:gd name="T4" fmla="*/ 171 w 175"/>
                  <a:gd name="T5" fmla="*/ 99 h 273"/>
                  <a:gd name="T6" fmla="*/ 150 w 175"/>
                  <a:gd name="T7" fmla="*/ 106 h 273"/>
                  <a:gd name="T8" fmla="*/ 129 w 175"/>
                  <a:gd name="T9" fmla="*/ 37 h 273"/>
                  <a:gd name="T10" fmla="*/ 117 w 175"/>
                  <a:gd name="T11" fmla="*/ 37 h 273"/>
                  <a:gd name="T12" fmla="*/ 152 w 175"/>
                  <a:gd name="T13" fmla="*/ 160 h 273"/>
                  <a:gd name="T14" fmla="*/ 119 w 175"/>
                  <a:gd name="T15" fmla="*/ 160 h 273"/>
                  <a:gd name="T16" fmla="*/ 119 w 175"/>
                  <a:gd name="T17" fmla="*/ 256 h 273"/>
                  <a:gd name="T18" fmla="*/ 94 w 175"/>
                  <a:gd name="T19" fmla="*/ 256 h 273"/>
                  <a:gd name="T20" fmla="*/ 94 w 175"/>
                  <a:gd name="T21" fmla="*/ 160 h 273"/>
                  <a:gd name="T22" fmla="*/ 81 w 175"/>
                  <a:gd name="T23" fmla="*/ 160 h 273"/>
                  <a:gd name="T24" fmla="*/ 81 w 175"/>
                  <a:gd name="T25" fmla="*/ 256 h 273"/>
                  <a:gd name="T26" fmla="*/ 57 w 175"/>
                  <a:gd name="T27" fmla="*/ 256 h 273"/>
                  <a:gd name="T28" fmla="*/ 57 w 175"/>
                  <a:gd name="T29" fmla="*/ 160 h 273"/>
                  <a:gd name="T30" fmla="*/ 23 w 175"/>
                  <a:gd name="T31" fmla="*/ 160 h 273"/>
                  <a:gd name="T32" fmla="*/ 58 w 175"/>
                  <a:gd name="T33" fmla="*/ 37 h 273"/>
                  <a:gd name="T34" fmla="*/ 46 w 175"/>
                  <a:gd name="T35" fmla="*/ 37 h 273"/>
                  <a:gd name="T36" fmla="*/ 26 w 175"/>
                  <a:gd name="T37" fmla="*/ 107 h 273"/>
                  <a:gd name="T38" fmla="*/ 5 w 175"/>
                  <a:gd name="T39" fmla="*/ 99 h 273"/>
                  <a:gd name="T40" fmla="*/ 28 w 175"/>
                  <a:gd name="T41" fmla="*/ 24 h 273"/>
                  <a:gd name="T42" fmla="*/ 60 w 175"/>
                  <a:gd name="T43" fmla="*/ 0 h 273"/>
                  <a:gd name="T44" fmla="*/ 113 w 175"/>
                  <a:gd name="T45" fmla="*/ 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5" h="273">
                    <a:moveTo>
                      <a:pt x="113" y="0"/>
                    </a:moveTo>
                    <a:cubicBezTo>
                      <a:pt x="131" y="0"/>
                      <a:pt x="145" y="15"/>
                      <a:pt x="148" y="24"/>
                    </a:cubicBezTo>
                    <a:cubicBezTo>
                      <a:pt x="171" y="99"/>
                      <a:pt x="171" y="99"/>
                      <a:pt x="171" y="99"/>
                    </a:cubicBezTo>
                    <a:cubicBezTo>
                      <a:pt x="175" y="115"/>
                      <a:pt x="154" y="122"/>
                      <a:pt x="150" y="106"/>
                    </a:cubicBezTo>
                    <a:cubicBezTo>
                      <a:pt x="129" y="37"/>
                      <a:pt x="129" y="37"/>
                      <a:pt x="129" y="37"/>
                    </a:cubicBezTo>
                    <a:cubicBezTo>
                      <a:pt x="117" y="37"/>
                      <a:pt x="117" y="37"/>
                      <a:pt x="117" y="37"/>
                    </a:cubicBezTo>
                    <a:cubicBezTo>
                      <a:pt x="152" y="160"/>
                      <a:pt x="152" y="160"/>
                      <a:pt x="152" y="160"/>
                    </a:cubicBezTo>
                    <a:cubicBezTo>
                      <a:pt x="119" y="160"/>
                      <a:pt x="119" y="160"/>
                      <a:pt x="119" y="160"/>
                    </a:cubicBezTo>
                    <a:cubicBezTo>
                      <a:pt x="119" y="256"/>
                      <a:pt x="119" y="256"/>
                      <a:pt x="119" y="256"/>
                    </a:cubicBezTo>
                    <a:cubicBezTo>
                      <a:pt x="119" y="273"/>
                      <a:pt x="94" y="273"/>
                      <a:pt x="94" y="256"/>
                    </a:cubicBezTo>
                    <a:cubicBezTo>
                      <a:pt x="94" y="160"/>
                      <a:pt x="94" y="160"/>
                      <a:pt x="94" y="160"/>
                    </a:cubicBezTo>
                    <a:cubicBezTo>
                      <a:pt x="81" y="160"/>
                      <a:pt x="81" y="160"/>
                      <a:pt x="81" y="160"/>
                    </a:cubicBezTo>
                    <a:cubicBezTo>
                      <a:pt x="81" y="256"/>
                      <a:pt x="81" y="256"/>
                      <a:pt x="81" y="256"/>
                    </a:cubicBezTo>
                    <a:cubicBezTo>
                      <a:pt x="81" y="273"/>
                      <a:pt x="57" y="273"/>
                      <a:pt x="57" y="256"/>
                    </a:cubicBezTo>
                    <a:cubicBezTo>
                      <a:pt x="57" y="160"/>
                      <a:pt x="57" y="160"/>
                      <a:pt x="57" y="160"/>
                    </a:cubicBezTo>
                    <a:cubicBezTo>
                      <a:pt x="23" y="160"/>
                      <a:pt x="23" y="160"/>
                      <a:pt x="23" y="160"/>
                    </a:cubicBezTo>
                    <a:cubicBezTo>
                      <a:pt x="58" y="37"/>
                      <a:pt x="58" y="37"/>
                      <a:pt x="58" y="37"/>
                    </a:cubicBezTo>
                    <a:cubicBezTo>
                      <a:pt x="46" y="37"/>
                      <a:pt x="46" y="37"/>
                      <a:pt x="46" y="37"/>
                    </a:cubicBezTo>
                    <a:cubicBezTo>
                      <a:pt x="26" y="107"/>
                      <a:pt x="26" y="107"/>
                      <a:pt x="26" y="107"/>
                    </a:cubicBezTo>
                    <a:cubicBezTo>
                      <a:pt x="21" y="122"/>
                      <a:pt x="0" y="116"/>
                      <a:pt x="5" y="99"/>
                    </a:cubicBezTo>
                    <a:cubicBezTo>
                      <a:pt x="28" y="24"/>
                      <a:pt x="28" y="24"/>
                      <a:pt x="28" y="24"/>
                    </a:cubicBezTo>
                    <a:cubicBezTo>
                      <a:pt x="30" y="15"/>
                      <a:pt x="41" y="0"/>
                      <a:pt x="60" y="0"/>
                    </a:cubicBezTo>
                    <a:cubicBezTo>
                      <a:pt x="113" y="0"/>
                      <a:pt x="113" y="0"/>
                      <a:pt x="113"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sz="2800" dirty="0">
                  <a:latin typeface="Lato Light"/>
                </a:endParaRPr>
              </a:p>
            </p:txBody>
          </p:sp>
          <p:sp>
            <p:nvSpPr>
              <p:cNvPr id="450" name="Oval 20"/>
              <p:cNvSpPr>
                <a:spLocks noChangeArrowheads="1"/>
              </p:cNvSpPr>
              <p:nvPr/>
            </p:nvSpPr>
            <p:spPr bwMode="auto">
              <a:xfrm>
                <a:off x="3388" y="1291"/>
                <a:ext cx="127" cy="127"/>
              </a:xfrm>
              <a:prstGeom prst="ellipse">
                <a:avLst/>
              </a:pr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sz="2800" dirty="0">
                  <a:latin typeface="Lato Light"/>
                </a:endParaRPr>
              </a:p>
            </p:txBody>
          </p:sp>
        </p:grpSp>
        <p:grpSp>
          <p:nvGrpSpPr>
            <p:cNvPr id="451" name="Group 18"/>
            <p:cNvGrpSpPr>
              <a:grpSpLocks noChangeAspect="1"/>
            </p:cNvGrpSpPr>
            <p:nvPr/>
          </p:nvGrpSpPr>
          <p:grpSpPr bwMode="auto">
            <a:xfrm flipH="1">
              <a:off x="8863074" y="11317077"/>
              <a:ext cx="446836" cy="839760"/>
              <a:chOff x="3241" y="1291"/>
              <a:chExt cx="421" cy="791"/>
            </a:xfrm>
            <a:solidFill>
              <a:schemeClr val="accent3"/>
            </a:solidFill>
          </p:grpSpPr>
          <p:sp>
            <p:nvSpPr>
              <p:cNvPr id="452" name="Freeform 19"/>
              <p:cNvSpPr>
                <a:spLocks/>
              </p:cNvSpPr>
              <p:nvPr/>
            </p:nvSpPr>
            <p:spPr bwMode="auto">
              <a:xfrm>
                <a:off x="3241" y="1432"/>
                <a:ext cx="421" cy="650"/>
              </a:xfrm>
              <a:custGeom>
                <a:avLst/>
                <a:gdLst>
                  <a:gd name="T0" fmla="*/ 113 w 175"/>
                  <a:gd name="T1" fmla="*/ 0 h 273"/>
                  <a:gd name="T2" fmla="*/ 148 w 175"/>
                  <a:gd name="T3" fmla="*/ 24 h 273"/>
                  <a:gd name="T4" fmla="*/ 171 w 175"/>
                  <a:gd name="T5" fmla="*/ 99 h 273"/>
                  <a:gd name="T6" fmla="*/ 150 w 175"/>
                  <a:gd name="T7" fmla="*/ 106 h 273"/>
                  <a:gd name="T8" fmla="*/ 129 w 175"/>
                  <a:gd name="T9" fmla="*/ 37 h 273"/>
                  <a:gd name="T10" fmla="*/ 117 w 175"/>
                  <a:gd name="T11" fmla="*/ 37 h 273"/>
                  <a:gd name="T12" fmla="*/ 152 w 175"/>
                  <a:gd name="T13" fmla="*/ 160 h 273"/>
                  <a:gd name="T14" fmla="*/ 119 w 175"/>
                  <a:gd name="T15" fmla="*/ 160 h 273"/>
                  <a:gd name="T16" fmla="*/ 119 w 175"/>
                  <a:gd name="T17" fmla="*/ 256 h 273"/>
                  <a:gd name="T18" fmla="*/ 94 w 175"/>
                  <a:gd name="T19" fmla="*/ 256 h 273"/>
                  <a:gd name="T20" fmla="*/ 94 w 175"/>
                  <a:gd name="T21" fmla="*/ 160 h 273"/>
                  <a:gd name="T22" fmla="*/ 81 w 175"/>
                  <a:gd name="T23" fmla="*/ 160 h 273"/>
                  <a:gd name="T24" fmla="*/ 81 w 175"/>
                  <a:gd name="T25" fmla="*/ 256 h 273"/>
                  <a:gd name="T26" fmla="*/ 57 w 175"/>
                  <a:gd name="T27" fmla="*/ 256 h 273"/>
                  <a:gd name="T28" fmla="*/ 57 w 175"/>
                  <a:gd name="T29" fmla="*/ 160 h 273"/>
                  <a:gd name="T30" fmla="*/ 23 w 175"/>
                  <a:gd name="T31" fmla="*/ 160 h 273"/>
                  <a:gd name="T32" fmla="*/ 58 w 175"/>
                  <a:gd name="T33" fmla="*/ 37 h 273"/>
                  <a:gd name="T34" fmla="*/ 46 w 175"/>
                  <a:gd name="T35" fmla="*/ 37 h 273"/>
                  <a:gd name="T36" fmla="*/ 26 w 175"/>
                  <a:gd name="T37" fmla="*/ 107 h 273"/>
                  <a:gd name="T38" fmla="*/ 5 w 175"/>
                  <a:gd name="T39" fmla="*/ 99 h 273"/>
                  <a:gd name="T40" fmla="*/ 28 w 175"/>
                  <a:gd name="T41" fmla="*/ 24 h 273"/>
                  <a:gd name="T42" fmla="*/ 60 w 175"/>
                  <a:gd name="T43" fmla="*/ 0 h 273"/>
                  <a:gd name="T44" fmla="*/ 113 w 175"/>
                  <a:gd name="T45" fmla="*/ 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5" h="273">
                    <a:moveTo>
                      <a:pt x="113" y="0"/>
                    </a:moveTo>
                    <a:cubicBezTo>
                      <a:pt x="131" y="0"/>
                      <a:pt x="145" y="15"/>
                      <a:pt x="148" y="24"/>
                    </a:cubicBezTo>
                    <a:cubicBezTo>
                      <a:pt x="171" y="99"/>
                      <a:pt x="171" y="99"/>
                      <a:pt x="171" y="99"/>
                    </a:cubicBezTo>
                    <a:cubicBezTo>
                      <a:pt x="175" y="115"/>
                      <a:pt x="154" y="122"/>
                      <a:pt x="150" y="106"/>
                    </a:cubicBezTo>
                    <a:cubicBezTo>
                      <a:pt x="129" y="37"/>
                      <a:pt x="129" y="37"/>
                      <a:pt x="129" y="37"/>
                    </a:cubicBezTo>
                    <a:cubicBezTo>
                      <a:pt x="117" y="37"/>
                      <a:pt x="117" y="37"/>
                      <a:pt x="117" y="37"/>
                    </a:cubicBezTo>
                    <a:cubicBezTo>
                      <a:pt x="152" y="160"/>
                      <a:pt x="152" y="160"/>
                      <a:pt x="152" y="160"/>
                    </a:cubicBezTo>
                    <a:cubicBezTo>
                      <a:pt x="119" y="160"/>
                      <a:pt x="119" y="160"/>
                      <a:pt x="119" y="160"/>
                    </a:cubicBezTo>
                    <a:cubicBezTo>
                      <a:pt x="119" y="256"/>
                      <a:pt x="119" y="256"/>
                      <a:pt x="119" y="256"/>
                    </a:cubicBezTo>
                    <a:cubicBezTo>
                      <a:pt x="119" y="273"/>
                      <a:pt x="94" y="273"/>
                      <a:pt x="94" y="256"/>
                    </a:cubicBezTo>
                    <a:cubicBezTo>
                      <a:pt x="94" y="160"/>
                      <a:pt x="94" y="160"/>
                      <a:pt x="94" y="160"/>
                    </a:cubicBezTo>
                    <a:cubicBezTo>
                      <a:pt x="81" y="160"/>
                      <a:pt x="81" y="160"/>
                      <a:pt x="81" y="160"/>
                    </a:cubicBezTo>
                    <a:cubicBezTo>
                      <a:pt x="81" y="256"/>
                      <a:pt x="81" y="256"/>
                      <a:pt x="81" y="256"/>
                    </a:cubicBezTo>
                    <a:cubicBezTo>
                      <a:pt x="81" y="273"/>
                      <a:pt x="57" y="273"/>
                      <a:pt x="57" y="256"/>
                    </a:cubicBezTo>
                    <a:cubicBezTo>
                      <a:pt x="57" y="160"/>
                      <a:pt x="57" y="160"/>
                      <a:pt x="57" y="160"/>
                    </a:cubicBezTo>
                    <a:cubicBezTo>
                      <a:pt x="23" y="160"/>
                      <a:pt x="23" y="160"/>
                      <a:pt x="23" y="160"/>
                    </a:cubicBezTo>
                    <a:cubicBezTo>
                      <a:pt x="58" y="37"/>
                      <a:pt x="58" y="37"/>
                      <a:pt x="58" y="37"/>
                    </a:cubicBezTo>
                    <a:cubicBezTo>
                      <a:pt x="46" y="37"/>
                      <a:pt x="46" y="37"/>
                      <a:pt x="46" y="37"/>
                    </a:cubicBezTo>
                    <a:cubicBezTo>
                      <a:pt x="26" y="107"/>
                      <a:pt x="26" y="107"/>
                      <a:pt x="26" y="107"/>
                    </a:cubicBezTo>
                    <a:cubicBezTo>
                      <a:pt x="21" y="122"/>
                      <a:pt x="0" y="116"/>
                      <a:pt x="5" y="99"/>
                    </a:cubicBezTo>
                    <a:cubicBezTo>
                      <a:pt x="28" y="24"/>
                      <a:pt x="28" y="24"/>
                      <a:pt x="28" y="24"/>
                    </a:cubicBezTo>
                    <a:cubicBezTo>
                      <a:pt x="30" y="15"/>
                      <a:pt x="41" y="0"/>
                      <a:pt x="60" y="0"/>
                    </a:cubicBezTo>
                    <a:cubicBezTo>
                      <a:pt x="113" y="0"/>
                      <a:pt x="113" y="0"/>
                      <a:pt x="113"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sz="2800" dirty="0">
                  <a:latin typeface="Lato Light"/>
                </a:endParaRPr>
              </a:p>
            </p:txBody>
          </p:sp>
          <p:sp>
            <p:nvSpPr>
              <p:cNvPr id="453" name="Oval 20"/>
              <p:cNvSpPr>
                <a:spLocks noChangeArrowheads="1"/>
              </p:cNvSpPr>
              <p:nvPr/>
            </p:nvSpPr>
            <p:spPr bwMode="auto">
              <a:xfrm>
                <a:off x="3388" y="1291"/>
                <a:ext cx="127" cy="127"/>
              </a:xfrm>
              <a:prstGeom prst="ellipse">
                <a:avLst/>
              </a:pr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sz="2800" dirty="0">
                  <a:latin typeface="Lato Light"/>
                </a:endParaRPr>
              </a:p>
            </p:txBody>
          </p:sp>
        </p:grpSp>
        <p:grpSp>
          <p:nvGrpSpPr>
            <p:cNvPr id="454" name="Group 18"/>
            <p:cNvGrpSpPr>
              <a:grpSpLocks noChangeAspect="1"/>
            </p:cNvGrpSpPr>
            <p:nvPr/>
          </p:nvGrpSpPr>
          <p:grpSpPr bwMode="auto">
            <a:xfrm flipH="1">
              <a:off x="9358226" y="11317077"/>
              <a:ext cx="446836" cy="839760"/>
              <a:chOff x="3241" y="1291"/>
              <a:chExt cx="421" cy="791"/>
            </a:xfrm>
            <a:solidFill>
              <a:schemeClr val="accent3"/>
            </a:solidFill>
          </p:grpSpPr>
          <p:sp>
            <p:nvSpPr>
              <p:cNvPr id="455" name="Freeform 19"/>
              <p:cNvSpPr>
                <a:spLocks/>
              </p:cNvSpPr>
              <p:nvPr/>
            </p:nvSpPr>
            <p:spPr bwMode="auto">
              <a:xfrm>
                <a:off x="3241" y="1432"/>
                <a:ext cx="421" cy="650"/>
              </a:xfrm>
              <a:custGeom>
                <a:avLst/>
                <a:gdLst>
                  <a:gd name="T0" fmla="*/ 113 w 175"/>
                  <a:gd name="T1" fmla="*/ 0 h 273"/>
                  <a:gd name="T2" fmla="*/ 148 w 175"/>
                  <a:gd name="T3" fmla="*/ 24 h 273"/>
                  <a:gd name="T4" fmla="*/ 171 w 175"/>
                  <a:gd name="T5" fmla="*/ 99 h 273"/>
                  <a:gd name="T6" fmla="*/ 150 w 175"/>
                  <a:gd name="T7" fmla="*/ 106 h 273"/>
                  <a:gd name="T8" fmla="*/ 129 w 175"/>
                  <a:gd name="T9" fmla="*/ 37 h 273"/>
                  <a:gd name="T10" fmla="*/ 117 w 175"/>
                  <a:gd name="T11" fmla="*/ 37 h 273"/>
                  <a:gd name="T12" fmla="*/ 152 w 175"/>
                  <a:gd name="T13" fmla="*/ 160 h 273"/>
                  <a:gd name="T14" fmla="*/ 119 w 175"/>
                  <a:gd name="T15" fmla="*/ 160 h 273"/>
                  <a:gd name="T16" fmla="*/ 119 w 175"/>
                  <a:gd name="T17" fmla="*/ 256 h 273"/>
                  <a:gd name="T18" fmla="*/ 94 w 175"/>
                  <a:gd name="T19" fmla="*/ 256 h 273"/>
                  <a:gd name="T20" fmla="*/ 94 w 175"/>
                  <a:gd name="T21" fmla="*/ 160 h 273"/>
                  <a:gd name="T22" fmla="*/ 81 w 175"/>
                  <a:gd name="T23" fmla="*/ 160 h 273"/>
                  <a:gd name="T24" fmla="*/ 81 w 175"/>
                  <a:gd name="T25" fmla="*/ 256 h 273"/>
                  <a:gd name="T26" fmla="*/ 57 w 175"/>
                  <a:gd name="T27" fmla="*/ 256 h 273"/>
                  <a:gd name="T28" fmla="*/ 57 w 175"/>
                  <a:gd name="T29" fmla="*/ 160 h 273"/>
                  <a:gd name="T30" fmla="*/ 23 w 175"/>
                  <a:gd name="T31" fmla="*/ 160 h 273"/>
                  <a:gd name="T32" fmla="*/ 58 w 175"/>
                  <a:gd name="T33" fmla="*/ 37 h 273"/>
                  <a:gd name="T34" fmla="*/ 46 w 175"/>
                  <a:gd name="T35" fmla="*/ 37 h 273"/>
                  <a:gd name="T36" fmla="*/ 26 w 175"/>
                  <a:gd name="T37" fmla="*/ 107 h 273"/>
                  <a:gd name="T38" fmla="*/ 5 w 175"/>
                  <a:gd name="T39" fmla="*/ 99 h 273"/>
                  <a:gd name="T40" fmla="*/ 28 w 175"/>
                  <a:gd name="T41" fmla="*/ 24 h 273"/>
                  <a:gd name="T42" fmla="*/ 60 w 175"/>
                  <a:gd name="T43" fmla="*/ 0 h 273"/>
                  <a:gd name="T44" fmla="*/ 113 w 175"/>
                  <a:gd name="T45" fmla="*/ 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5" h="273">
                    <a:moveTo>
                      <a:pt x="113" y="0"/>
                    </a:moveTo>
                    <a:cubicBezTo>
                      <a:pt x="131" y="0"/>
                      <a:pt x="145" y="15"/>
                      <a:pt x="148" y="24"/>
                    </a:cubicBezTo>
                    <a:cubicBezTo>
                      <a:pt x="171" y="99"/>
                      <a:pt x="171" y="99"/>
                      <a:pt x="171" y="99"/>
                    </a:cubicBezTo>
                    <a:cubicBezTo>
                      <a:pt x="175" y="115"/>
                      <a:pt x="154" y="122"/>
                      <a:pt x="150" y="106"/>
                    </a:cubicBezTo>
                    <a:cubicBezTo>
                      <a:pt x="129" y="37"/>
                      <a:pt x="129" y="37"/>
                      <a:pt x="129" y="37"/>
                    </a:cubicBezTo>
                    <a:cubicBezTo>
                      <a:pt x="117" y="37"/>
                      <a:pt x="117" y="37"/>
                      <a:pt x="117" y="37"/>
                    </a:cubicBezTo>
                    <a:cubicBezTo>
                      <a:pt x="152" y="160"/>
                      <a:pt x="152" y="160"/>
                      <a:pt x="152" y="160"/>
                    </a:cubicBezTo>
                    <a:cubicBezTo>
                      <a:pt x="119" y="160"/>
                      <a:pt x="119" y="160"/>
                      <a:pt x="119" y="160"/>
                    </a:cubicBezTo>
                    <a:cubicBezTo>
                      <a:pt x="119" y="256"/>
                      <a:pt x="119" y="256"/>
                      <a:pt x="119" y="256"/>
                    </a:cubicBezTo>
                    <a:cubicBezTo>
                      <a:pt x="119" y="273"/>
                      <a:pt x="94" y="273"/>
                      <a:pt x="94" y="256"/>
                    </a:cubicBezTo>
                    <a:cubicBezTo>
                      <a:pt x="94" y="160"/>
                      <a:pt x="94" y="160"/>
                      <a:pt x="94" y="160"/>
                    </a:cubicBezTo>
                    <a:cubicBezTo>
                      <a:pt x="81" y="160"/>
                      <a:pt x="81" y="160"/>
                      <a:pt x="81" y="160"/>
                    </a:cubicBezTo>
                    <a:cubicBezTo>
                      <a:pt x="81" y="256"/>
                      <a:pt x="81" y="256"/>
                      <a:pt x="81" y="256"/>
                    </a:cubicBezTo>
                    <a:cubicBezTo>
                      <a:pt x="81" y="273"/>
                      <a:pt x="57" y="273"/>
                      <a:pt x="57" y="256"/>
                    </a:cubicBezTo>
                    <a:cubicBezTo>
                      <a:pt x="57" y="160"/>
                      <a:pt x="57" y="160"/>
                      <a:pt x="57" y="160"/>
                    </a:cubicBezTo>
                    <a:cubicBezTo>
                      <a:pt x="23" y="160"/>
                      <a:pt x="23" y="160"/>
                      <a:pt x="23" y="160"/>
                    </a:cubicBezTo>
                    <a:cubicBezTo>
                      <a:pt x="58" y="37"/>
                      <a:pt x="58" y="37"/>
                      <a:pt x="58" y="37"/>
                    </a:cubicBezTo>
                    <a:cubicBezTo>
                      <a:pt x="46" y="37"/>
                      <a:pt x="46" y="37"/>
                      <a:pt x="46" y="37"/>
                    </a:cubicBezTo>
                    <a:cubicBezTo>
                      <a:pt x="26" y="107"/>
                      <a:pt x="26" y="107"/>
                      <a:pt x="26" y="107"/>
                    </a:cubicBezTo>
                    <a:cubicBezTo>
                      <a:pt x="21" y="122"/>
                      <a:pt x="0" y="116"/>
                      <a:pt x="5" y="99"/>
                    </a:cubicBezTo>
                    <a:cubicBezTo>
                      <a:pt x="28" y="24"/>
                      <a:pt x="28" y="24"/>
                      <a:pt x="28" y="24"/>
                    </a:cubicBezTo>
                    <a:cubicBezTo>
                      <a:pt x="30" y="15"/>
                      <a:pt x="41" y="0"/>
                      <a:pt x="60" y="0"/>
                    </a:cubicBezTo>
                    <a:cubicBezTo>
                      <a:pt x="113" y="0"/>
                      <a:pt x="113" y="0"/>
                      <a:pt x="113"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sz="2800" dirty="0">
                  <a:latin typeface="Lato Light"/>
                </a:endParaRPr>
              </a:p>
            </p:txBody>
          </p:sp>
          <p:sp>
            <p:nvSpPr>
              <p:cNvPr id="456" name="Oval 20"/>
              <p:cNvSpPr>
                <a:spLocks noChangeArrowheads="1"/>
              </p:cNvSpPr>
              <p:nvPr/>
            </p:nvSpPr>
            <p:spPr bwMode="auto">
              <a:xfrm>
                <a:off x="3388" y="1291"/>
                <a:ext cx="127" cy="127"/>
              </a:xfrm>
              <a:prstGeom prst="ellipse">
                <a:avLst/>
              </a:pr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sz="2800" dirty="0">
                  <a:latin typeface="Lato Light"/>
                </a:endParaRPr>
              </a:p>
            </p:txBody>
          </p:sp>
        </p:grpSp>
        <p:grpSp>
          <p:nvGrpSpPr>
            <p:cNvPr id="457" name="Group 18"/>
            <p:cNvGrpSpPr>
              <a:grpSpLocks noChangeAspect="1"/>
            </p:cNvGrpSpPr>
            <p:nvPr/>
          </p:nvGrpSpPr>
          <p:grpSpPr bwMode="auto">
            <a:xfrm flipH="1">
              <a:off x="9853378" y="11317077"/>
              <a:ext cx="446836" cy="839760"/>
              <a:chOff x="3241" y="1291"/>
              <a:chExt cx="421" cy="791"/>
            </a:xfrm>
            <a:solidFill>
              <a:schemeClr val="accent3"/>
            </a:solidFill>
          </p:grpSpPr>
          <p:sp>
            <p:nvSpPr>
              <p:cNvPr id="458" name="Freeform 19"/>
              <p:cNvSpPr>
                <a:spLocks/>
              </p:cNvSpPr>
              <p:nvPr/>
            </p:nvSpPr>
            <p:spPr bwMode="auto">
              <a:xfrm>
                <a:off x="3241" y="1432"/>
                <a:ext cx="421" cy="650"/>
              </a:xfrm>
              <a:custGeom>
                <a:avLst/>
                <a:gdLst>
                  <a:gd name="T0" fmla="*/ 113 w 175"/>
                  <a:gd name="T1" fmla="*/ 0 h 273"/>
                  <a:gd name="T2" fmla="*/ 148 w 175"/>
                  <a:gd name="T3" fmla="*/ 24 h 273"/>
                  <a:gd name="T4" fmla="*/ 171 w 175"/>
                  <a:gd name="T5" fmla="*/ 99 h 273"/>
                  <a:gd name="T6" fmla="*/ 150 w 175"/>
                  <a:gd name="T7" fmla="*/ 106 h 273"/>
                  <a:gd name="T8" fmla="*/ 129 w 175"/>
                  <a:gd name="T9" fmla="*/ 37 h 273"/>
                  <a:gd name="T10" fmla="*/ 117 w 175"/>
                  <a:gd name="T11" fmla="*/ 37 h 273"/>
                  <a:gd name="T12" fmla="*/ 152 w 175"/>
                  <a:gd name="T13" fmla="*/ 160 h 273"/>
                  <a:gd name="T14" fmla="*/ 119 w 175"/>
                  <a:gd name="T15" fmla="*/ 160 h 273"/>
                  <a:gd name="T16" fmla="*/ 119 w 175"/>
                  <a:gd name="T17" fmla="*/ 256 h 273"/>
                  <a:gd name="T18" fmla="*/ 94 w 175"/>
                  <a:gd name="T19" fmla="*/ 256 h 273"/>
                  <a:gd name="T20" fmla="*/ 94 w 175"/>
                  <a:gd name="T21" fmla="*/ 160 h 273"/>
                  <a:gd name="T22" fmla="*/ 81 w 175"/>
                  <a:gd name="T23" fmla="*/ 160 h 273"/>
                  <a:gd name="T24" fmla="*/ 81 w 175"/>
                  <a:gd name="T25" fmla="*/ 256 h 273"/>
                  <a:gd name="T26" fmla="*/ 57 w 175"/>
                  <a:gd name="T27" fmla="*/ 256 h 273"/>
                  <a:gd name="T28" fmla="*/ 57 w 175"/>
                  <a:gd name="T29" fmla="*/ 160 h 273"/>
                  <a:gd name="T30" fmla="*/ 23 w 175"/>
                  <a:gd name="T31" fmla="*/ 160 h 273"/>
                  <a:gd name="T32" fmla="*/ 58 w 175"/>
                  <a:gd name="T33" fmla="*/ 37 h 273"/>
                  <a:gd name="T34" fmla="*/ 46 w 175"/>
                  <a:gd name="T35" fmla="*/ 37 h 273"/>
                  <a:gd name="T36" fmla="*/ 26 w 175"/>
                  <a:gd name="T37" fmla="*/ 107 h 273"/>
                  <a:gd name="T38" fmla="*/ 5 w 175"/>
                  <a:gd name="T39" fmla="*/ 99 h 273"/>
                  <a:gd name="T40" fmla="*/ 28 w 175"/>
                  <a:gd name="T41" fmla="*/ 24 h 273"/>
                  <a:gd name="T42" fmla="*/ 60 w 175"/>
                  <a:gd name="T43" fmla="*/ 0 h 273"/>
                  <a:gd name="T44" fmla="*/ 113 w 175"/>
                  <a:gd name="T45" fmla="*/ 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5" h="273">
                    <a:moveTo>
                      <a:pt x="113" y="0"/>
                    </a:moveTo>
                    <a:cubicBezTo>
                      <a:pt x="131" y="0"/>
                      <a:pt x="145" y="15"/>
                      <a:pt x="148" y="24"/>
                    </a:cubicBezTo>
                    <a:cubicBezTo>
                      <a:pt x="171" y="99"/>
                      <a:pt x="171" y="99"/>
                      <a:pt x="171" y="99"/>
                    </a:cubicBezTo>
                    <a:cubicBezTo>
                      <a:pt x="175" y="115"/>
                      <a:pt x="154" y="122"/>
                      <a:pt x="150" y="106"/>
                    </a:cubicBezTo>
                    <a:cubicBezTo>
                      <a:pt x="129" y="37"/>
                      <a:pt x="129" y="37"/>
                      <a:pt x="129" y="37"/>
                    </a:cubicBezTo>
                    <a:cubicBezTo>
                      <a:pt x="117" y="37"/>
                      <a:pt x="117" y="37"/>
                      <a:pt x="117" y="37"/>
                    </a:cubicBezTo>
                    <a:cubicBezTo>
                      <a:pt x="152" y="160"/>
                      <a:pt x="152" y="160"/>
                      <a:pt x="152" y="160"/>
                    </a:cubicBezTo>
                    <a:cubicBezTo>
                      <a:pt x="119" y="160"/>
                      <a:pt x="119" y="160"/>
                      <a:pt x="119" y="160"/>
                    </a:cubicBezTo>
                    <a:cubicBezTo>
                      <a:pt x="119" y="256"/>
                      <a:pt x="119" y="256"/>
                      <a:pt x="119" y="256"/>
                    </a:cubicBezTo>
                    <a:cubicBezTo>
                      <a:pt x="119" y="273"/>
                      <a:pt x="94" y="273"/>
                      <a:pt x="94" y="256"/>
                    </a:cubicBezTo>
                    <a:cubicBezTo>
                      <a:pt x="94" y="160"/>
                      <a:pt x="94" y="160"/>
                      <a:pt x="94" y="160"/>
                    </a:cubicBezTo>
                    <a:cubicBezTo>
                      <a:pt x="81" y="160"/>
                      <a:pt x="81" y="160"/>
                      <a:pt x="81" y="160"/>
                    </a:cubicBezTo>
                    <a:cubicBezTo>
                      <a:pt x="81" y="256"/>
                      <a:pt x="81" y="256"/>
                      <a:pt x="81" y="256"/>
                    </a:cubicBezTo>
                    <a:cubicBezTo>
                      <a:pt x="81" y="273"/>
                      <a:pt x="57" y="273"/>
                      <a:pt x="57" y="256"/>
                    </a:cubicBezTo>
                    <a:cubicBezTo>
                      <a:pt x="57" y="160"/>
                      <a:pt x="57" y="160"/>
                      <a:pt x="57" y="160"/>
                    </a:cubicBezTo>
                    <a:cubicBezTo>
                      <a:pt x="23" y="160"/>
                      <a:pt x="23" y="160"/>
                      <a:pt x="23" y="160"/>
                    </a:cubicBezTo>
                    <a:cubicBezTo>
                      <a:pt x="58" y="37"/>
                      <a:pt x="58" y="37"/>
                      <a:pt x="58" y="37"/>
                    </a:cubicBezTo>
                    <a:cubicBezTo>
                      <a:pt x="46" y="37"/>
                      <a:pt x="46" y="37"/>
                      <a:pt x="46" y="37"/>
                    </a:cubicBezTo>
                    <a:cubicBezTo>
                      <a:pt x="26" y="107"/>
                      <a:pt x="26" y="107"/>
                      <a:pt x="26" y="107"/>
                    </a:cubicBezTo>
                    <a:cubicBezTo>
                      <a:pt x="21" y="122"/>
                      <a:pt x="0" y="116"/>
                      <a:pt x="5" y="99"/>
                    </a:cubicBezTo>
                    <a:cubicBezTo>
                      <a:pt x="28" y="24"/>
                      <a:pt x="28" y="24"/>
                      <a:pt x="28" y="24"/>
                    </a:cubicBezTo>
                    <a:cubicBezTo>
                      <a:pt x="30" y="15"/>
                      <a:pt x="41" y="0"/>
                      <a:pt x="60" y="0"/>
                    </a:cubicBezTo>
                    <a:cubicBezTo>
                      <a:pt x="113" y="0"/>
                      <a:pt x="113" y="0"/>
                      <a:pt x="113"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sz="2800" dirty="0">
                  <a:latin typeface="Lato Light"/>
                </a:endParaRPr>
              </a:p>
            </p:txBody>
          </p:sp>
          <p:sp>
            <p:nvSpPr>
              <p:cNvPr id="459" name="Oval 20"/>
              <p:cNvSpPr>
                <a:spLocks noChangeArrowheads="1"/>
              </p:cNvSpPr>
              <p:nvPr/>
            </p:nvSpPr>
            <p:spPr bwMode="auto">
              <a:xfrm>
                <a:off x="3388" y="1291"/>
                <a:ext cx="127" cy="127"/>
              </a:xfrm>
              <a:prstGeom prst="ellipse">
                <a:avLst/>
              </a:pr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sz="2800" dirty="0">
                  <a:latin typeface="Lato Light"/>
                </a:endParaRPr>
              </a:p>
            </p:txBody>
          </p:sp>
        </p:grpSp>
        <p:grpSp>
          <p:nvGrpSpPr>
            <p:cNvPr id="460" name="Group 18"/>
            <p:cNvGrpSpPr>
              <a:grpSpLocks noChangeAspect="1"/>
            </p:cNvGrpSpPr>
            <p:nvPr/>
          </p:nvGrpSpPr>
          <p:grpSpPr bwMode="auto">
            <a:xfrm flipH="1">
              <a:off x="10348530" y="11339357"/>
              <a:ext cx="446836" cy="839760"/>
              <a:chOff x="3241" y="1291"/>
              <a:chExt cx="421" cy="791"/>
            </a:xfrm>
            <a:solidFill>
              <a:schemeClr val="bg1">
                <a:lumMod val="85000"/>
              </a:schemeClr>
            </a:solidFill>
          </p:grpSpPr>
          <p:sp>
            <p:nvSpPr>
              <p:cNvPr id="461" name="Freeform 19"/>
              <p:cNvSpPr>
                <a:spLocks/>
              </p:cNvSpPr>
              <p:nvPr/>
            </p:nvSpPr>
            <p:spPr bwMode="auto">
              <a:xfrm>
                <a:off x="3241" y="1432"/>
                <a:ext cx="421" cy="650"/>
              </a:xfrm>
              <a:custGeom>
                <a:avLst/>
                <a:gdLst>
                  <a:gd name="T0" fmla="*/ 113 w 175"/>
                  <a:gd name="T1" fmla="*/ 0 h 273"/>
                  <a:gd name="T2" fmla="*/ 148 w 175"/>
                  <a:gd name="T3" fmla="*/ 24 h 273"/>
                  <a:gd name="T4" fmla="*/ 171 w 175"/>
                  <a:gd name="T5" fmla="*/ 99 h 273"/>
                  <a:gd name="T6" fmla="*/ 150 w 175"/>
                  <a:gd name="T7" fmla="*/ 106 h 273"/>
                  <a:gd name="T8" fmla="*/ 129 w 175"/>
                  <a:gd name="T9" fmla="*/ 37 h 273"/>
                  <a:gd name="T10" fmla="*/ 117 w 175"/>
                  <a:gd name="T11" fmla="*/ 37 h 273"/>
                  <a:gd name="T12" fmla="*/ 152 w 175"/>
                  <a:gd name="T13" fmla="*/ 160 h 273"/>
                  <a:gd name="T14" fmla="*/ 119 w 175"/>
                  <a:gd name="T15" fmla="*/ 160 h 273"/>
                  <a:gd name="T16" fmla="*/ 119 w 175"/>
                  <a:gd name="T17" fmla="*/ 256 h 273"/>
                  <a:gd name="T18" fmla="*/ 94 w 175"/>
                  <a:gd name="T19" fmla="*/ 256 h 273"/>
                  <a:gd name="T20" fmla="*/ 94 w 175"/>
                  <a:gd name="T21" fmla="*/ 160 h 273"/>
                  <a:gd name="T22" fmla="*/ 81 w 175"/>
                  <a:gd name="T23" fmla="*/ 160 h 273"/>
                  <a:gd name="T24" fmla="*/ 81 w 175"/>
                  <a:gd name="T25" fmla="*/ 256 h 273"/>
                  <a:gd name="T26" fmla="*/ 57 w 175"/>
                  <a:gd name="T27" fmla="*/ 256 h 273"/>
                  <a:gd name="T28" fmla="*/ 57 w 175"/>
                  <a:gd name="T29" fmla="*/ 160 h 273"/>
                  <a:gd name="T30" fmla="*/ 23 w 175"/>
                  <a:gd name="T31" fmla="*/ 160 h 273"/>
                  <a:gd name="T32" fmla="*/ 58 w 175"/>
                  <a:gd name="T33" fmla="*/ 37 h 273"/>
                  <a:gd name="T34" fmla="*/ 46 w 175"/>
                  <a:gd name="T35" fmla="*/ 37 h 273"/>
                  <a:gd name="T36" fmla="*/ 26 w 175"/>
                  <a:gd name="T37" fmla="*/ 107 h 273"/>
                  <a:gd name="T38" fmla="*/ 5 w 175"/>
                  <a:gd name="T39" fmla="*/ 99 h 273"/>
                  <a:gd name="T40" fmla="*/ 28 w 175"/>
                  <a:gd name="T41" fmla="*/ 24 h 273"/>
                  <a:gd name="T42" fmla="*/ 60 w 175"/>
                  <a:gd name="T43" fmla="*/ 0 h 273"/>
                  <a:gd name="T44" fmla="*/ 113 w 175"/>
                  <a:gd name="T45" fmla="*/ 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5" h="273">
                    <a:moveTo>
                      <a:pt x="113" y="0"/>
                    </a:moveTo>
                    <a:cubicBezTo>
                      <a:pt x="131" y="0"/>
                      <a:pt x="145" y="15"/>
                      <a:pt x="148" y="24"/>
                    </a:cubicBezTo>
                    <a:cubicBezTo>
                      <a:pt x="171" y="99"/>
                      <a:pt x="171" y="99"/>
                      <a:pt x="171" y="99"/>
                    </a:cubicBezTo>
                    <a:cubicBezTo>
                      <a:pt x="175" y="115"/>
                      <a:pt x="154" y="122"/>
                      <a:pt x="150" y="106"/>
                    </a:cubicBezTo>
                    <a:cubicBezTo>
                      <a:pt x="129" y="37"/>
                      <a:pt x="129" y="37"/>
                      <a:pt x="129" y="37"/>
                    </a:cubicBezTo>
                    <a:cubicBezTo>
                      <a:pt x="117" y="37"/>
                      <a:pt x="117" y="37"/>
                      <a:pt x="117" y="37"/>
                    </a:cubicBezTo>
                    <a:cubicBezTo>
                      <a:pt x="152" y="160"/>
                      <a:pt x="152" y="160"/>
                      <a:pt x="152" y="160"/>
                    </a:cubicBezTo>
                    <a:cubicBezTo>
                      <a:pt x="119" y="160"/>
                      <a:pt x="119" y="160"/>
                      <a:pt x="119" y="160"/>
                    </a:cubicBezTo>
                    <a:cubicBezTo>
                      <a:pt x="119" y="256"/>
                      <a:pt x="119" y="256"/>
                      <a:pt x="119" y="256"/>
                    </a:cubicBezTo>
                    <a:cubicBezTo>
                      <a:pt x="119" y="273"/>
                      <a:pt x="94" y="273"/>
                      <a:pt x="94" y="256"/>
                    </a:cubicBezTo>
                    <a:cubicBezTo>
                      <a:pt x="94" y="160"/>
                      <a:pt x="94" y="160"/>
                      <a:pt x="94" y="160"/>
                    </a:cubicBezTo>
                    <a:cubicBezTo>
                      <a:pt x="81" y="160"/>
                      <a:pt x="81" y="160"/>
                      <a:pt x="81" y="160"/>
                    </a:cubicBezTo>
                    <a:cubicBezTo>
                      <a:pt x="81" y="256"/>
                      <a:pt x="81" y="256"/>
                      <a:pt x="81" y="256"/>
                    </a:cubicBezTo>
                    <a:cubicBezTo>
                      <a:pt x="81" y="273"/>
                      <a:pt x="57" y="273"/>
                      <a:pt x="57" y="256"/>
                    </a:cubicBezTo>
                    <a:cubicBezTo>
                      <a:pt x="57" y="160"/>
                      <a:pt x="57" y="160"/>
                      <a:pt x="57" y="160"/>
                    </a:cubicBezTo>
                    <a:cubicBezTo>
                      <a:pt x="23" y="160"/>
                      <a:pt x="23" y="160"/>
                      <a:pt x="23" y="160"/>
                    </a:cubicBezTo>
                    <a:cubicBezTo>
                      <a:pt x="58" y="37"/>
                      <a:pt x="58" y="37"/>
                      <a:pt x="58" y="37"/>
                    </a:cubicBezTo>
                    <a:cubicBezTo>
                      <a:pt x="46" y="37"/>
                      <a:pt x="46" y="37"/>
                      <a:pt x="46" y="37"/>
                    </a:cubicBezTo>
                    <a:cubicBezTo>
                      <a:pt x="26" y="107"/>
                      <a:pt x="26" y="107"/>
                      <a:pt x="26" y="107"/>
                    </a:cubicBezTo>
                    <a:cubicBezTo>
                      <a:pt x="21" y="122"/>
                      <a:pt x="0" y="116"/>
                      <a:pt x="5" y="99"/>
                    </a:cubicBezTo>
                    <a:cubicBezTo>
                      <a:pt x="28" y="24"/>
                      <a:pt x="28" y="24"/>
                      <a:pt x="28" y="24"/>
                    </a:cubicBezTo>
                    <a:cubicBezTo>
                      <a:pt x="30" y="15"/>
                      <a:pt x="41" y="0"/>
                      <a:pt x="60" y="0"/>
                    </a:cubicBezTo>
                    <a:cubicBezTo>
                      <a:pt x="113" y="0"/>
                      <a:pt x="113" y="0"/>
                      <a:pt x="113"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sz="2800" dirty="0">
                  <a:latin typeface="Lato Light"/>
                </a:endParaRPr>
              </a:p>
            </p:txBody>
          </p:sp>
          <p:sp>
            <p:nvSpPr>
              <p:cNvPr id="462" name="Oval 20"/>
              <p:cNvSpPr>
                <a:spLocks noChangeArrowheads="1"/>
              </p:cNvSpPr>
              <p:nvPr/>
            </p:nvSpPr>
            <p:spPr bwMode="auto">
              <a:xfrm>
                <a:off x="3388" y="1291"/>
                <a:ext cx="127" cy="127"/>
              </a:xfrm>
              <a:prstGeom prst="ellipse">
                <a:avLst/>
              </a:pr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sz="2800" dirty="0">
                  <a:latin typeface="Lato Light"/>
                </a:endParaRPr>
              </a:p>
            </p:txBody>
          </p:sp>
        </p:grpSp>
        <p:grpSp>
          <p:nvGrpSpPr>
            <p:cNvPr id="463" name="Group 13"/>
            <p:cNvGrpSpPr>
              <a:grpSpLocks noChangeAspect="1"/>
            </p:cNvGrpSpPr>
            <p:nvPr/>
          </p:nvGrpSpPr>
          <p:grpSpPr bwMode="auto">
            <a:xfrm flipH="1">
              <a:off x="2063419" y="11301826"/>
              <a:ext cx="358743" cy="829145"/>
              <a:chOff x="3696" y="1271"/>
              <a:chExt cx="338" cy="781"/>
            </a:xfrm>
            <a:solidFill>
              <a:schemeClr val="accent2"/>
            </a:solidFill>
          </p:grpSpPr>
          <p:sp>
            <p:nvSpPr>
              <p:cNvPr id="464" name="Oval 14"/>
              <p:cNvSpPr>
                <a:spLocks noChangeArrowheads="1"/>
              </p:cNvSpPr>
              <p:nvPr/>
            </p:nvSpPr>
            <p:spPr bwMode="auto">
              <a:xfrm>
                <a:off x="3800" y="1271"/>
                <a:ext cx="130" cy="129"/>
              </a:xfrm>
              <a:prstGeom prst="ellipse">
                <a:avLst/>
              </a:pr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sz="2800" dirty="0">
                  <a:latin typeface="Lato Light"/>
                </a:endParaRPr>
              </a:p>
            </p:txBody>
          </p:sp>
          <p:sp>
            <p:nvSpPr>
              <p:cNvPr id="465" name="Freeform 15"/>
              <p:cNvSpPr>
                <a:spLocks/>
              </p:cNvSpPr>
              <p:nvPr/>
            </p:nvSpPr>
            <p:spPr bwMode="auto">
              <a:xfrm>
                <a:off x="3696" y="1412"/>
                <a:ext cx="338" cy="640"/>
              </a:xfrm>
              <a:custGeom>
                <a:avLst/>
                <a:gdLst>
                  <a:gd name="T0" fmla="*/ 34 w 140"/>
                  <a:gd name="T1" fmla="*/ 254 h 269"/>
                  <a:gd name="T2" fmla="*/ 49 w 140"/>
                  <a:gd name="T3" fmla="*/ 269 h 269"/>
                  <a:gd name="T4" fmla="*/ 64 w 140"/>
                  <a:gd name="T5" fmla="*/ 254 h 269"/>
                  <a:gd name="T6" fmla="*/ 64 w 140"/>
                  <a:gd name="T7" fmla="*/ 128 h 269"/>
                  <a:gd name="T8" fmla="*/ 76 w 140"/>
                  <a:gd name="T9" fmla="*/ 128 h 269"/>
                  <a:gd name="T10" fmla="*/ 76 w 140"/>
                  <a:gd name="T11" fmla="*/ 254 h 269"/>
                  <a:gd name="T12" fmla="*/ 91 w 140"/>
                  <a:gd name="T13" fmla="*/ 269 h 269"/>
                  <a:gd name="T14" fmla="*/ 106 w 140"/>
                  <a:gd name="T15" fmla="*/ 254 h 269"/>
                  <a:gd name="T16" fmla="*/ 106 w 140"/>
                  <a:gd name="T17" fmla="*/ 37 h 269"/>
                  <a:gd name="T18" fmla="*/ 119 w 140"/>
                  <a:gd name="T19" fmla="*/ 37 h 269"/>
                  <a:gd name="T20" fmla="*/ 119 w 140"/>
                  <a:gd name="T21" fmla="*/ 117 h 269"/>
                  <a:gd name="T22" fmla="*/ 140 w 140"/>
                  <a:gd name="T23" fmla="*/ 117 h 269"/>
                  <a:gd name="T24" fmla="*/ 140 w 140"/>
                  <a:gd name="T25" fmla="*/ 36 h 269"/>
                  <a:gd name="T26" fmla="*/ 105 w 140"/>
                  <a:gd name="T27" fmla="*/ 0 h 269"/>
                  <a:gd name="T28" fmla="*/ 34 w 140"/>
                  <a:gd name="T29" fmla="*/ 0 h 269"/>
                  <a:gd name="T30" fmla="*/ 0 w 140"/>
                  <a:gd name="T31" fmla="*/ 35 h 269"/>
                  <a:gd name="T32" fmla="*/ 0 w 140"/>
                  <a:gd name="T33" fmla="*/ 117 h 269"/>
                  <a:gd name="T34" fmla="*/ 21 w 140"/>
                  <a:gd name="T35" fmla="*/ 117 h 269"/>
                  <a:gd name="T36" fmla="*/ 21 w 140"/>
                  <a:gd name="T37" fmla="*/ 37 h 269"/>
                  <a:gd name="T38" fmla="*/ 34 w 140"/>
                  <a:gd name="T39" fmla="*/ 37 h 269"/>
                  <a:gd name="T40" fmla="*/ 34 w 140"/>
                  <a:gd name="T41" fmla="*/ 254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0" h="269">
                    <a:moveTo>
                      <a:pt x="34" y="254"/>
                    </a:moveTo>
                    <a:cubicBezTo>
                      <a:pt x="34" y="263"/>
                      <a:pt x="40" y="269"/>
                      <a:pt x="49" y="269"/>
                    </a:cubicBezTo>
                    <a:cubicBezTo>
                      <a:pt x="57" y="269"/>
                      <a:pt x="64" y="263"/>
                      <a:pt x="64" y="254"/>
                    </a:cubicBezTo>
                    <a:cubicBezTo>
                      <a:pt x="64" y="128"/>
                      <a:pt x="64" y="128"/>
                      <a:pt x="64" y="128"/>
                    </a:cubicBezTo>
                    <a:cubicBezTo>
                      <a:pt x="76" y="128"/>
                      <a:pt x="76" y="128"/>
                      <a:pt x="76" y="128"/>
                    </a:cubicBezTo>
                    <a:cubicBezTo>
                      <a:pt x="76" y="254"/>
                      <a:pt x="76" y="254"/>
                      <a:pt x="76" y="254"/>
                    </a:cubicBezTo>
                    <a:cubicBezTo>
                      <a:pt x="76" y="263"/>
                      <a:pt x="83" y="269"/>
                      <a:pt x="91" y="269"/>
                    </a:cubicBezTo>
                    <a:cubicBezTo>
                      <a:pt x="100" y="269"/>
                      <a:pt x="106" y="263"/>
                      <a:pt x="106" y="254"/>
                    </a:cubicBezTo>
                    <a:cubicBezTo>
                      <a:pt x="106" y="37"/>
                      <a:pt x="106" y="37"/>
                      <a:pt x="106" y="37"/>
                    </a:cubicBezTo>
                    <a:cubicBezTo>
                      <a:pt x="119" y="37"/>
                      <a:pt x="119" y="37"/>
                      <a:pt x="119" y="37"/>
                    </a:cubicBezTo>
                    <a:cubicBezTo>
                      <a:pt x="119" y="117"/>
                      <a:pt x="119" y="117"/>
                      <a:pt x="119" y="117"/>
                    </a:cubicBezTo>
                    <a:cubicBezTo>
                      <a:pt x="119" y="133"/>
                      <a:pt x="140" y="133"/>
                      <a:pt x="140" y="117"/>
                    </a:cubicBezTo>
                    <a:cubicBezTo>
                      <a:pt x="140" y="36"/>
                      <a:pt x="140" y="36"/>
                      <a:pt x="140" y="36"/>
                    </a:cubicBezTo>
                    <a:cubicBezTo>
                      <a:pt x="140" y="18"/>
                      <a:pt x="126" y="0"/>
                      <a:pt x="105" y="0"/>
                    </a:cubicBezTo>
                    <a:cubicBezTo>
                      <a:pt x="34" y="0"/>
                      <a:pt x="34" y="0"/>
                      <a:pt x="34" y="0"/>
                    </a:cubicBezTo>
                    <a:cubicBezTo>
                      <a:pt x="15" y="0"/>
                      <a:pt x="0" y="16"/>
                      <a:pt x="0" y="35"/>
                    </a:cubicBezTo>
                    <a:cubicBezTo>
                      <a:pt x="0" y="117"/>
                      <a:pt x="0" y="117"/>
                      <a:pt x="0" y="117"/>
                    </a:cubicBezTo>
                    <a:cubicBezTo>
                      <a:pt x="0" y="133"/>
                      <a:pt x="21" y="133"/>
                      <a:pt x="21" y="117"/>
                    </a:cubicBezTo>
                    <a:cubicBezTo>
                      <a:pt x="21" y="37"/>
                      <a:pt x="21" y="37"/>
                      <a:pt x="21" y="37"/>
                    </a:cubicBezTo>
                    <a:cubicBezTo>
                      <a:pt x="34" y="37"/>
                      <a:pt x="34" y="37"/>
                      <a:pt x="34" y="37"/>
                    </a:cubicBezTo>
                    <a:cubicBezTo>
                      <a:pt x="34" y="254"/>
                      <a:pt x="34" y="254"/>
                      <a:pt x="34" y="25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sz="2800" dirty="0">
                  <a:latin typeface="Lato Light"/>
                </a:endParaRPr>
              </a:p>
            </p:txBody>
          </p:sp>
        </p:grpSp>
        <p:grpSp>
          <p:nvGrpSpPr>
            <p:cNvPr id="466" name="Group 13"/>
            <p:cNvGrpSpPr>
              <a:grpSpLocks noChangeAspect="1"/>
            </p:cNvGrpSpPr>
            <p:nvPr/>
          </p:nvGrpSpPr>
          <p:grpSpPr bwMode="auto">
            <a:xfrm flipH="1">
              <a:off x="2560874" y="11301826"/>
              <a:ext cx="358743" cy="829145"/>
              <a:chOff x="3696" y="1271"/>
              <a:chExt cx="338" cy="781"/>
            </a:xfrm>
            <a:solidFill>
              <a:schemeClr val="accent2"/>
            </a:solidFill>
          </p:grpSpPr>
          <p:sp>
            <p:nvSpPr>
              <p:cNvPr id="467" name="Oval 14"/>
              <p:cNvSpPr>
                <a:spLocks noChangeArrowheads="1"/>
              </p:cNvSpPr>
              <p:nvPr/>
            </p:nvSpPr>
            <p:spPr bwMode="auto">
              <a:xfrm>
                <a:off x="3800" y="1271"/>
                <a:ext cx="130" cy="129"/>
              </a:xfrm>
              <a:prstGeom prst="ellipse">
                <a:avLst/>
              </a:pr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sz="2800" dirty="0">
                  <a:latin typeface="Lato Light"/>
                </a:endParaRPr>
              </a:p>
            </p:txBody>
          </p:sp>
          <p:sp>
            <p:nvSpPr>
              <p:cNvPr id="468" name="Freeform 15"/>
              <p:cNvSpPr>
                <a:spLocks/>
              </p:cNvSpPr>
              <p:nvPr/>
            </p:nvSpPr>
            <p:spPr bwMode="auto">
              <a:xfrm>
                <a:off x="3696" y="1412"/>
                <a:ext cx="338" cy="640"/>
              </a:xfrm>
              <a:custGeom>
                <a:avLst/>
                <a:gdLst>
                  <a:gd name="T0" fmla="*/ 34 w 140"/>
                  <a:gd name="T1" fmla="*/ 254 h 269"/>
                  <a:gd name="T2" fmla="*/ 49 w 140"/>
                  <a:gd name="T3" fmla="*/ 269 h 269"/>
                  <a:gd name="T4" fmla="*/ 64 w 140"/>
                  <a:gd name="T5" fmla="*/ 254 h 269"/>
                  <a:gd name="T6" fmla="*/ 64 w 140"/>
                  <a:gd name="T7" fmla="*/ 128 h 269"/>
                  <a:gd name="T8" fmla="*/ 76 w 140"/>
                  <a:gd name="T9" fmla="*/ 128 h 269"/>
                  <a:gd name="T10" fmla="*/ 76 w 140"/>
                  <a:gd name="T11" fmla="*/ 254 h 269"/>
                  <a:gd name="T12" fmla="*/ 91 w 140"/>
                  <a:gd name="T13" fmla="*/ 269 h 269"/>
                  <a:gd name="T14" fmla="*/ 106 w 140"/>
                  <a:gd name="T15" fmla="*/ 254 h 269"/>
                  <a:gd name="T16" fmla="*/ 106 w 140"/>
                  <a:gd name="T17" fmla="*/ 37 h 269"/>
                  <a:gd name="T18" fmla="*/ 119 w 140"/>
                  <a:gd name="T19" fmla="*/ 37 h 269"/>
                  <a:gd name="T20" fmla="*/ 119 w 140"/>
                  <a:gd name="T21" fmla="*/ 117 h 269"/>
                  <a:gd name="T22" fmla="*/ 140 w 140"/>
                  <a:gd name="T23" fmla="*/ 117 h 269"/>
                  <a:gd name="T24" fmla="*/ 140 w 140"/>
                  <a:gd name="T25" fmla="*/ 36 h 269"/>
                  <a:gd name="T26" fmla="*/ 105 w 140"/>
                  <a:gd name="T27" fmla="*/ 0 h 269"/>
                  <a:gd name="T28" fmla="*/ 34 w 140"/>
                  <a:gd name="T29" fmla="*/ 0 h 269"/>
                  <a:gd name="T30" fmla="*/ 0 w 140"/>
                  <a:gd name="T31" fmla="*/ 35 h 269"/>
                  <a:gd name="T32" fmla="*/ 0 w 140"/>
                  <a:gd name="T33" fmla="*/ 117 h 269"/>
                  <a:gd name="T34" fmla="*/ 21 w 140"/>
                  <a:gd name="T35" fmla="*/ 117 h 269"/>
                  <a:gd name="T36" fmla="*/ 21 w 140"/>
                  <a:gd name="T37" fmla="*/ 37 h 269"/>
                  <a:gd name="T38" fmla="*/ 34 w 140"/>
                  <a:gd name="T39" fmla="*/ 37 h 269"/>
                  <a:gd name="T40" fmla="*/ 34 w 140"/>
                  <a:gd name="T41" fmla="*/ 254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0" h="269">
                    <a:moveTo>
                      <a:pt x="34" y="254"/>
                    </a:moveTo>
                    <a:cubicBezTo>
                      <a:pt x="34" y="263"/>
                      <a:pt x="40" y="269"/>
                      <a:pt x="49" y="269"/>
                    </a:cubicBezTo>
                    <a:cubicBezTo>
                      <a:pt x="57" y="269"/>
                      <a:pt x="64" y="263"/>
                      <a:pt x="64" y="254"/>
                    </a:cubicBezTo>
                    <a:cubicBezTo>
                      <a:pt x="64" y="128"/>
                      <a:pt x="64" y="128"/>
                      <a:pt x="64" y="128"/>
                    </a:cubicBezTo>
                    <a:cubicBezTo>
                      <a:pt x="76" y="128"/>
                      <a:pt x="76" y="128"/>
                      <a:pt x="76" y="128"/>
                    </a:cubicBezTo>
                    <a:cubicBezTo>
                      <a:pt x="76" y="254"/>
                      <a:pt x="76" y="254"/>
                      <a:pt x="76" y="254"/>
                    </a:cubicBezTo>
                    <a:cubicBezTo>
                      <a:pt x="76" y="263"/>
                      <a:pt x="83" y="269"/>
                      <a:pt x="91" y="269"/>
                    </a:cubicBezTo>
                    <a:cubicBezTo>
                      <a:pt x="100" y="269"/>
                      <a:pt x="106" y="263"/>
                      <a:pt x="106" y="254"/>
                    </a:cubicBezTo>
                    <a:cubicBezTo>
                      <a:pt x="106" y="37"/>
                      <a:pt x="106" y="37"/>
                      <a:pt x="106" y="37"/>
                    </a:cubicBezTo>
                    <a:cubicBezTo>
                      <a:pt x="119" y="37"/>
                      <a:pt x="119" y="37"/>
                      <a:pt x="119" y="37"/>
                    </a:cubicBezTo>
                    <a:cubicBezTo>
                      <a:pt x="119" y="117"/>
                      <a:pt x="119" y="117"/>
                      <a:pt x="119" y="117"/>
                    </a:cubicBezTo>
                    <a:cubicBezTo>
                      <a:pt x="119" y="133"/>
                      <a:pt x="140" y="133"/>
                      <a:pt x="140" y="117"/>
                    </a:cubicBezTo>
                    <a:cubicBezTo>
                      <a:pt x="140" y="36"/>
                      <a:pt x="140" y="36"/>
                      <a:pt x="140" y="36"/>
                    </a:cubicBezTo>
                    <a:cubicBezTo>
                      <a:pt x="140" y="18"/>
                      <a:pt x="126" y="0"/>
                      <a:pt x="105" y="0"/>
                    </a:cubicBezTo>
                    <a:cubicBezTo>
                      <a:pt x="34" y="0"/>
                      <a:pt x="34" y="0"/>
                      <a:pt x="34" y="0"/>
                    </a:cubicBezTo>
                    <a:cubicBezTo>
                      <a:pt x="15" y="0"/>
                      <a:pt x="0" y="16"/>
                      <a:pt x="0" y="35"/>
                    </a:cubicBezTo>
                    <a:cubicBezTo>
                      <a:pt x="0" y="117"/>
                      <a:pt x="0" y="117"/>
                      <a:pt x="0" y="117"/>
                    </a:cubicBezTo>
                    <a:cubicBezTo>
                      <a:pt x="0" y="133"/>
                      <a:pt x="21" y="133"/>
                      <a:pt x="21" y="117"/>
                    </a:cubicBezTo>
                    <a:cubicBezTo>
                      <a:pt x="21" y="37"/>
                      <a:pt x="21" y="37"/>
                      <a:pt x="21" y="37"/>
                    </a:cubicBezTo>
                    <a:cubicBezTo>
                      <a:pt x="34" y="37"/>
                      <a:pt x="34" y="37"/>
                      <a:pt x="34" y="37"/>
                    </a:cubicBezTo>
                    <a:cubicBezTo>
                      <a:pt x="34" y="254"/>
                      <a:pt x="34" y="254"/>
                      <a:pt x="34" y="25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sz="2800" dirty="0">
                  <a:latin typeface="Lato Light"/>
                </a:endParaRPr>
              </a:p>
            </p:txBody>
          </p:sp>
        </p:grpSp>
        <p:grpSp>
          <p:nvGrpSpPr>
            <p:cNvPr id="469" name="Group 13"/>
            <p:cNvGrpSpPr>
              <a:grpSpLocks noChangeAspect="1"/>
            </p:cNvGrpSpPr>
            <p:nvPr/>
          </p:nvGrpSpPr>
          <p:grpSpPr bwMode="auto">
            <a:xfrm flipH="1">
              <a:off x="3058329" y="11301826"/>
              <a:ext cx="358743" cy="829145"/>
              <a:chOff x="3696" y="1271"/>
              <a:chExt cx="338" cy="781"/>
            </a:xfrm>
            <a:solidFill>
              <a:schemeClr val="accent2"/>
            </a:solidFill>
          </p:grpSpPr>
          <p:sp>
            <p:nvSpPr>
              <p:cNvPr id="470" name="Oval 14"/>
              <p:cNvSpPr>
                <a:spLocks noChangeArrowheads="1"/>
              </p:cNvSpPr>
              <p:nvPr/>
            </p:nvSpPr>
            <p:spPr bwMode="auto">
              <a:xfrm>
                <a:off x="3800" y="1271"/>
                <a:ext cx="130" cy="129"/>
              </a:xfrm>
              <a:prstGeom prst="ellipse">
                <a:avLst/>
              </a:pr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sz="2800" dirty="0">
                  <a:latin typeface="Lato Light"/>
                </a:endParaRPr>
              </a:p>
            </p:txBody>
          </p:sp>
          <p:sp>
            <p:nvSpPr>
              <p:cNvPr id="471" name="Freeform 15"/>
              <p:cNvSpPr>
                <a:spLocks/>
              </p:cNvSpPr>
              <p:nvPr/>
            </p:nvSpPr>
            <p:spPr bwMode="auto">
              <a:xfrm>
                <a:off x="3696" y="1412"/>
                <a:ext cx="338" cy="640"/>
              </a:xfrm>
              <a:custGeom>
                <a:avLst/>
                <a:gdLst>
                  <a:gd name="T0" fmla="*/ 34 w 140"/>
                  <a:gd name="T1" fmla="*/ 254 h 269"/>
                  <a:gd name="T2" fmla="*/ 49 w 140"/>
                  <a:gd name="T3" fmla="*/ 269 h 269"/>
                  <a:gd name="T4" fmla="*/ 64 w 140"/>
                  <a:gd name="T5" fmla="*/ 254 h 269"/>
                  <a:gd name="T6" fmla="*/ 64 w 140"/>
                  <a:gd name="T7" fmla="*/ 128 h 269"/>
                  <a:gd name="T8" fmla="*/ 76 w 140"/>
                  <a:gd name="T9" fmla="*/ 128 h 269"/>
                  <a:gd name="T10" fmla="*/ 76 w 140"/>
                  <a:gd name="T11" fmla="*/ 254 h 269"/>
                  <a:gd name="T12" fmla="*/ 91 w 140"/>
                  <a:gd name="T13" fmla="*/ 269 h 269"/>
                  <a:gd name="T14" fmla="*/ 106 w 140"/>
                  <a:gd name="T15" fmla="*/ 254 h 269"/>
                  <a:gd name="T16" fmla="*/ 106 w 140"/>
                  <a:gd name="T17" fmla="*/ 37 h 269"/>
                  <a:gd name="T18" fmla="*/ 119 w 140"/>
                  <a:gd name="T19" fmla="*/ 37 h 269"/>
                  <a:gd name="T20" fmla="*/ 119 w 140"/>
                  <a:gd name="T21" fmla="*/ 117 h 269"/>
                  <a:gd name="T22" fmla="*/ 140 w 140"/>
                  <a:gd name="T23" fmla="*/ 117 h 269"/>
                  <a:gd name="T24" fmla="*/ 140 w 140"/>
                  <a:gd name="T25" fmla="*/ 36 h 269"/>
                  <a:gd name="T26" fmla="*/ 105 w 140"/>
                  <a:gd name="T27" fmla="*/ 0 h 269"/>
                  <a:gd name="T28" fmla="*/ 34 w 140"/>
                  <a:gd name="T29" fmla="*/ 0 h 269"/>
                  <a:gd name="T30" fmla="*/ 0 w 140"/>
                  <a:gd name="T31" fmla="*/ 35 h 269"/>
                  <a:gd name="T32" fmla="*/ 0 w 140"/>
                  <a:gd name="T33" fmla="*/ 117 h 269"/>
                  <a:gd name="T34" fmla="*/ 21 w 140"/>
                  <a:gd name="T35" fmla="*/ 117 h 269"/>
                  <a:gd name="T36" fmla="*/ 21 w 140"/>
                  <a:gd name="T37" fmla="*/ 37 h 269"/>
                  <a:gd name="T38" fmla="*/ 34 w 140"/>
                  <a:gd name="T39" fmla="*/ 37 h 269"/>
                  <a:gd name="T40" fmla="*/ 34 w 140"/>
                  <a:gd name="T41" fmla="*/ 254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0" h="269">
                    <a:moveTo>
                      <a:pt x="34" y="254"/>
                    </a:moveTo>
                    <a:cubicBezTo>
                      <a:pt x="34" y="263"/>
                      <a:pt x="40" y="269"/>
                      <a:pt x="49" y="269"/>
                    </a:cubicBezTo>
                    <a:cubicBezTo>
                      <a:pt x="57" y="269"/>
                      <a:pt x="64" y="263"/>
                      <a:pt x="64" y="254"/>
                    </a:cubicBezTo>
                    <a:cubicBezTo>
                      <a:pt x="64" y="128"/>
                      <a:pt x="64" y="128"/>
                      <a:pt x="64" y="128"/>
                    </a:cubicBezTo>
                    <a:cubicBezTo>
                      <a:pt x="76" y="128"/>
                      <a:pt x="76" y="128"/>
                      <a:pt x="76" y="128"/>
                    </a:cubicBezTo>
                    <a:cubicBezTo>
                      <a:pt x="76" y="254"/>
                      <a:pt x="76" y="254"/>
                      <a:pt x="76" y="254"/>
                    </a:cubicBezTo>
                    <a:cubicBezTo>
                      <a:pt x="76" y="263"/>
                      <a:pt x="83" y="269"/>
                      <a:pt x="91" y="269"/>
                    </a:cubicBezTo>
                    <a:cubicBezTo>
                      <a:pt x="100" y="269"/>
                      <a:pt x="106" y="263"/>
                      <a:pt x="106" y="254"/>
                    </a:cubicBezTo>
                    <a:cubicBezTo>
                      <a:pt x="106" y="37"/>
                      <a:pt x="106" y="37"/>
                      <a:pt x="106" y="37"/>
                    </a:cubicBezTo>
                    <a:cubicBezTo>
                      <a:pt x="119" y="37"/>
                      <a:pt x="119" y="37"/>
                      <a:pt x="119" y="37"/>
                    </a:cubicBezTo>
                    <a:cubicBezTo>
                      <a:pt x="119" y="117"/>
                      <a:pt x="119" y="117"/>
                      <a:pt x="119" y="117"/>
                    </a:cubicBezTo>
                    <a:cubicBezTo>
                      <a:pt x="119" y="133"/>
                      <a:pt x="140" y="133"/>
                      <a:pt x="140" y="117"/>
                    </a:cubicBezTo>
                    <a:cubicBezTo>
                      <a:pt x="140" y="36"/>
                      <a:pt x="140" y="36"/>
                      <a:pt x="140" y="36"/>
                    </a:cubicBezTo>
                    <a:cubicBezTo>
                      <a:pt x="140" y="18"/>
                      <a:pt x="126" y="0"/>
                      <a:pt x="105" y="0"/>
                    </a:cubicBezTo>
                    <a:cubicBezTo>
                      <a:pt x="34" y="0"/>
                      <a:pt x="34" y="0"/>
                      <a:pt x="34" y="0"/>
                    </a:cubicBezTo>
                    <a:cubicBezTo>
                      <a:pt x="15" y="0"/>
                      <a:pt x="0" y="16"/>
                      <a:pt x="0" y="35"/>
                    </a:cubicBezTo>
                    <a:cubicBezTo>
                      <a:pt x="0" y="117"/>
                      <a:pt x="0" y="117"/>
                      <a:pt x="0" y="117"/>
                    </a:cubicBezTo>
                    <a:cubicBezTo>
                      <a:pt x="0" y="133"/>
                      <a:pt x="21" y="133"/>
                      <a:pt x="21" y="117"/>
                    </a:cubicBezTo>
                    <a:cubicBezTo>
                      <a:pt x="21" y="37"/>
                      <a:pt x="21" y="37"/>
                      <a:pt x="21" y="37"/>
                    </a:cubicBezTo>
                    <a:cubicBezTo>
                      <a:pt x="34" y="37"/>
                      <a:pt x="34" y="37"/>
                      <a:pt x="34" y="37"/>
                    </a:cubicBezTo>
                    <a:cubicBezTo>
                      <a:pt x="34" y="254"/>
                      <a:pt x="34" y="254"/>
                      <a:pt x="34" y="25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sz="2800" dirty="0">
                  <a:latin typeface="Lato Light"/>
                </a:endParaRPr>
              </a:p>
            </p:txBody>
          </p:sp>
        </p:grpSp>
        <p:grpSp>
          <p:nvGrpSpPr>
            <p:cNvPr id="472" name="Group 13"/>
            <p:cNvGrpSpPr>
              <a:grpSpLocks noChangeAspect="1"/>
            </p:cNvGrpSpPr>
            <p:nvPr/>
          </p:nvGrpSpPr>
          <p:grpSpPr bwMode="auto">
            <a:xfrm flipH="1">
              <a:off x="3555784" y="11301826"/>
              <a:ext cx="358743" cy="829145"/>
              <a:chOff x="3696" y="1271"/>
              <a:chExt cx="338" cy="781"/>
            </a:xfrm>
            <a:solidFill>
              <a:schemeClr val="accent2"/>
            </a:solidFill>
          </p:grpSpPr>
          <p:sp>
            <p:nvSpPr>
              <p:cNvPr id="473" name="Oval 14"/>
              <p:cNvSpPr>
                <a:spLocks noChangeArrowheads="1"/>
              </p:cNvSpPr>
              <p:nvPr/>
            </p:nvSpPr>
            <p:spPr bwMode="auto">
              <a:xfrm>
                <a:off x="3800" y="1271"/>
                <a:ext cx="130" cy="129"/>
              </a:xfrm>
              <a:prstGeom prst="ellipse">
                <a:avLst/>
              </a:pr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sz="2800" dirty="0">
                  <a:latin typeface="Lato Light"/>
                </a:endParaRPr>
              </a:p>
            </p:txBody>
          </p:sp>
          <p:sp>
            <p:nvSpPr>
              <p:cNvPr id="474" name="Freeform 15"/>
              <p:cNvSpPr>
                <a:spLocks/>
              </p:cNvSpPr>
              <p:nvPr/>
            </p:nvSpPr>
            <p:spPr bwMode="auto">
              <a:xfrm>
                <a:off x="3696" y="1412"/>
                <a:ext cx="338" cy="640"/>
              </a:xfrm>
              <a:custGeom>
                <a:avLst/>
                <a:gdLst>
                  <a:gd name="T0" fmla="*/ 34 w 140"/>
                  <a:gd name="T1" fmla="*/ 254 h 269"/>
                  <a:gd name="T2" fmla="*/ 49 w 140"/>
                  <a:gd name="T3" fmla="*/ 269 h 269"/>
                  <a:gd name="T4" fmla="*/ 64 w 140"/>
                  <a:gd name="T5" fmla="*/ 254 h 269"/>
                  <a:gd name="T6" fmla="*/ 64 w 140"/>
                  <a:gd name="T7" fmla="*/ 128 h 269"/>
                  <a:gd name="T8" fmla="*/ 76 w 140"/>
                  <a:gd name="T9" fmla="*/ 128 h 269"/>
                  <a:gd name="T10" fmla="*/ 76 w 140"/>
                  <a:gd name="T11" fmla="*/ 254 h 269"/>
                  <a:gd name="T12" fmla="*/ 91 w 140"/>
                  <a:gd name="T13" fmla="*/ 269 h 269"/>
                  <a:gd name="T14" fmla="*/ 106 w 140"/>
                  <a:gd name="T15" fmla="*/ 254 h 269"/>
                  <a:gd name="T16" fmla="*/ 106 w 140"/>
                  <a:gd name="T17" fmla="*/ 37 h 269"/>
                  <a:gd name="T18" fmla="*/ 119 w 140"/>
                  <a:gd name="T19" fmla="*/ 37 h 269"/>
                  <a:gd name="T20" fmla="*/ 119 w 140"/>
                  <a:gd name="T21" fmla="*/ 117 h 269"/>
                  <a:gd name="T22" fmla="*/ 140 w 140"/>
                  <a:gd name="T23" fmla="*/ 117 h 269"/>
                  <a:gd name="T24" fmla="*/ 140 w 140"/>
                  <a:gd name="T25" fmla="*/ 36 h 269"/>
                  <a:gd name="T26" fmla="*/ 105 w 140"/>
                  <a:gd name="T27" fmla="*/ 0 h 269"/>
                  <a:gd name="T28" fmla="*/ 34 w 140"/>
                  <a:gd name="T29" fmla="*/ 0 h 269"/>
                  <a:gd name="T30" fmla="*/ 0 w 140"/>
                  <a:gd name="T31" fmla="*/ 35 h 269"/>
                  <a:gd name="T32" fmla="*/ 0 w 140"/>
                  <a:gd name="T33" fmla="*/ 117 h 269"/>
                  <a:gd name="T34" fmla="*/ 21 w 140"/>
                  <a:gd name="T35" fmla="*/ 117 h 269"/>
                  <a:gd name="T36" fmla="*/ 21 w 140"/>
                  <a:gd name="T37" fmla="*/ 37 h 269"/>
                  <a:gd name="T38" fmla="*/ 34 w 140"/>
                  <a:gd name="T39" fmla="*/ 37 h 269"/>
                  <a:gd name="T40" fmla="*/ 34 w 140"/>
                  <a:gd name="T41" fmla="*/ 254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0" h="269">
                    <a:moveTo>
                      <a:pt x="34" y="254"/>
                    </a:moveTo>
                    <a:cubicBezTo>
                      <a:pt x="34" y="263"/>
                      <a:pt x="40" y="269"/>
                      <a:pt x="49" y="269"/>
                    </a:cubicBezTo>
                    <a:cubicBezTo>
                      <a:pt x="57" y="269"/>
                      <a:pt x="64" y="263"/>
                      <a:pt x="64" y="254"/>
                    </a:cubicBezTo>
                    <a:cubicBezTo>
                      <a:pt x="64" y="128"/>
                      <a:pt x="64" y="128"/>
                      <a:pt x="64" y="128"/>
                    </a:cubicBezTo>
                    <a:cubicBezTo>
                      <a:pt x="76" y="128"/>
                      <a:pt x="76" y="128"/>
                      <a:pt x="76" y="128"/>
                    </a:cubicBezTo>
                    <a:cubicBezTo>
                      <a:pt x="76" y="254"/>
                      <a:pt x="76" y="254"/>
                      <a:pt x="76" y="254"/>
                    </a:cubicBezTo>
                    <a:cubicBezTo>
                      <a:pt x="76" y="263"/>
                      <a:pt x="83" y="269"/>
                      <a:pt x="91" y="269"/>
                    </a:cubicBezTo>
                    <a:cubicBezTo>
                      <a:pt x="100" y="269"/>
                      <a:pt x="106" y="263"/>
                      <a:pt x="106" y="254"/>
                    </a:cubicBezTo>
                    <a:cubicBezTo>
                      <a:pt x="106" y="37"/>
                      <a:pt x="106" y="37"/>
                      <a:pt x="106" y="37"/>
                    </a:cubicBezTo>
                    <a:cubicBezTo>
                      <a:pt x="119" y="37"/>
                      <a:pt x="119" y="37"/>
                      <a:pt x="119" y="37"/>
                    </a:cubicBezTo>
                    <a:cubicBezTo>
                      <a:pt x="119" y="117"/>
                      <a:pt x="119" y="117"/>
                      <a:pt x="119" y="117"/>
                    </a:cubicBezTo>
                    <a:cubicBezTo>
                      <a:pt x="119" y="133"/>
                      <a:pt x="140" y="133"/>
                      <a:pt x="140" y="117"/>
                    </a:cubicBezTo>
                    <a:cubicBezTo>
                      <a:pt x="140" y="36"/>
                      <a:pt x="140" y="36"/>
                      <a:pt x="140" y="36"/>
                    </a:cubicBezTo>
                    <a:cubicBezTo>
                      <a:pt x="140" y="18"/>
                      <a:pt x="126" y="0"/>
                      <a:pt x="105" y="0"/>
                    </a:cubicBezTo>
                    <a:cubicBezTo>
                      <a:pt x="34" y="0"/>
                      <a:pt x="34" y="0"/>
                      <a:pt x="34" y="0"/>
                    </a:cubicBezTo>
                    <a:cubicBezTo>
                      <a:pt x="15" y="0"/>
                      <a:pt x="0" y="16"/>
                      <a:pt x="0" y="35"/>
                    </a:cubicBezTo>
                    <a:cubicBezTo>
                      <a:pt x="0" y="117"/>
                      <a:pt x="0" y="117"/>
                      <a:pt x="0" y="117"/>
                    </a:cubicBezTo>
                    <a:cubicBezTo>
                      <a:pt x="0" y="133"/>
                      <a:pt x="21" y="133"/>
                      <a:pt x="21" y="117"/>
                    </a:cubicBezTo>
                    <a:cubicBezTo>
                      <a:pt x="21" y="37"/>
                      <a:pt x="21" y="37"/>
                      <a:pt x="21" y="37"/>
                    </a:cubicBezTo>
                    <a:cubicBezTo>
                      <a:pt x="34" y="37"/>
                      <a:pt x="34" y="37"/>
                      <a:pt x="34" y="37"/>
                    </a:cubicBezTo>
                    <a:cubicBezTo>
                      <a:pt x="34" y="254"/>
                      <a:pt x="34" y="254"/>
                      <a:pt x="34" y="25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sz="2800" dirty="0">
                  <a:latin typeface="Lato Light"/>
                </a:endParaRPr>
              </a:p>
            </p:txBody>
          </p:sp>
        </p:grpSp>
        <p:grpSp>
          <p:nvGrpSpPr>
            <p:cNvPr id="475" name="Group 13"/>
            <p:cNvGrpSpPr>
              <a:grpSpLocks noChangeAspect="1"/>
            </p:cNvGrpSpPr>
            <p:nvPr/>
          </p:nvGrpSpPr>
          <p:grpSpPr bwMode="auto">
            <a:xfrm flipH="1">
              <a:off x="4053240" y="11301826"/>
              <a:ext cx="358743" cy="829145"/>
              <a:chOff x="3696" y="1271"/>
              <a:chExt cx="338" cy="781"/>
            </a:xfrm>
            <a:solidFill>
              <a:schemeClr val="accent2"/>
            </a:solidFill>
          </p:grpSpPr>
          <p:sp>
            <p:nvSpPr>
              <p:cNvPr id="476" name="Oval 14"/>
              <p:cNvSpPr>
                <a:spLocks noChangeArrowheads="1"/>
              </p:cNvSpPr>
              <p:nvPr/>
            </p:nvSpPr>
            <p:spPr bwMode="auto">
              <a:xfrm>
                <a:off x="3800" y="1271"/>
                <a:ext cx="130" cy="129"/>
              </a:xfrm>
              <a:prstGeom prst="ellipse">
                <a:avLst/>
              </a:pr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sz="2800" dirty="0">
                  <a:latin typeface="Lato Light"/>
                </a:endParaRPr>
              </a:p>
            </p:txBody>
          </p:sp>
          <p:sp>
            <p:nvSpPr>
              <p:cNvPr id="477" name="Freeform 15"/>
              <p:cNvSpPr>
                <a:spLocks/>
              </p:cNvSpPr>
              <p:nvPr/>
            </p:nvSpPr>
            <p:spPr bwMode="auto">
              <a:xfrm>
                <a:off x="3696" y="1412"/>
                <a:ext cx="338" cy="640"/>
              </a:xfrm>
              <a:custGeom>
                <a:avLst/>
                <a:gdLst>
                  <a:gd name="T0" fmla="*/ 34 w 140"/>
                  <a:gd name="T1" fmla="*/ 254 h 269"/>
                  <a:gd name="T2" fmla="*/ 49 w 140"/>
                  <a:gd name="T3" fmla="*/ 269 h 269"/>
                  <a:gd name="T4" fmla="*/ 64 w 140"/>
                  <a:gd name="T5" fmla="*/ 254 h 269"/>
                  <a:gd name="T6" fmla="*/ 64 w 140"/>
                  <a:gd name="T7" fmla="*/ 128 h 269"/>
                  <a:gd name="T8" fmla="*/ 76 w 140"/>
                  <a:gd name="T9" fmla="*/ 128 h 269"/>
                  <a:gd name="T10" fmla="*/ 76 w 140"/>
                  <a:gd name="T11" fmla="*/ 254 h 269"/>
                  <a:gd name="T12" fmla="*/ 91 w 140"/>
                  <a:gd name="T13" fmla="*/ 269 h 269"/>
                  <a:gd name="T14" fmla="*/ 106 w 140"/>
                  <a:gd name="T15" fmla="*/ 254 h 269"/>
                  <a:gd name="T16" fmla="*/ 106 w 140"/>
                  <a:gd name="T17" fmla="*/ 37 h 269"/>
                  <a:gd name="T18" fmla="*/ 119 w 140"/>
                  <a:gd name="T19" fmla="*/ 37 h 269"/>
                  <a:gd name="T20" fmla="*/ 119 w 140"/>
                  <a:gd name="T21" fmla="*/ 117 h 269"/>
                  <a:gd name="T22" fmla="*/ 140 w 140"/>
                  <a:gd name="T23" fmla="*/ 117 h 269"/>
                  <a:gd name="T24" fmla="*/ 140 w 140"/>
                  <a:gd name="T25" fmla="*/ 36 h 269"/>
                  <a:gd name="T26" fmla="*/ 105 w 140"/>
                  <a:gd name="T27" fmla="*/ 0 h 269"/>
                  <a:gd name="T28" fmla="*/ 34 w 140"/>
                  <a:gd name="T29" fmla="*/ 0 h 269"/>
                  <a:gd name="T30" fmla="*/ 0 w 140"/>
                  <a:gd name="T31" fmla="*/ 35 h 269"/>
                  <a:gd name="T32" fmla="*/ 0 w 140"/>
                  <a:gd name="T33" fmla="*/ 117 h 269"/>
                  <a:gd name="T34" fmla="*/ 21 w 140"/>
                  <a:gd name="T35" fmla="*/ 117 h 269"/>
                  <a:gd name="T36" fmla="*/ 21 w 140"/>
                  <a:gd name="T37" fmla="*/ 37 h 269"/>
                  <a:gd name="T38" fmla="*/ 34 w 140"/>
                  <a:gd name="T39" fmla="*/ 37 h 269"/>
                  <a:gd name="T40" fmla="*/ 34 w 140"/>
                  <a:gd name="T41" fmla="*/ 254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0" h="269">
                    <a:moveTo>
                      <a:pt x="34" y="254"/>
                    </a:moveTo>
                    <a:cubicBezTo>
                      <a:pt x="34" y="263"/>
                      <a:pt x="40" y="269"/>
                      <a:pt x="49" y="269"/>
                    </a:cubicBezTo>
                    <a:cubicBezTo>
                      <a:pt x="57" y="269"/>
                      <a:pt x="64" y="263"/>
                      <a:pt x="64" y="254"/>
                    </a:cubicBezTo>
                    <a:cubicBezTo>
                      <a:pt x="64" y="128"/>
                      <a:pt x="64" y="128"/>
                      <a:pt x="64" y="128"/>
                    </a:cubicBezTo>
                    <a:cubicBezTo>
                      <a:pt x="76" y="128"/>
                      <a:pt x="76" y="128"/>
                      <a:pt x="76" y="128"/>
                    </a:cubicBezTo>
                    <a:cubicBezTo>
                      <a:pt x="76" y="254"/>
                      <a:pt x="76" y="254"/>
                      <a:pt x="76" y="254"/>
                    </a:cubicBezTo>
                    <a:cubicBezTo>
                      <a:pt x="76" y="263"/>
                      <a:pt x="83" y="269"/>
                      <a:pt x="91" y="269"/>
                    </a:cubicBezTo>
                    <a:cubicBezTo>
                      <a:pt x="100" y="269"/>
                      <a:pt x="106" y="263"/>
                      <a:pt x="106" y="254"/>
                    </a:cubicBezTo>
                    <a:cubicBezTo>
                      <a:pt x="106" y="37"/>
                      <a:pt x="106" y="37"/>
                      <a:pt x="106" y="37"/>
                    </a:cubicBezTo>
                    <a:cubicBezTo>
                      <a:pt x="119" y="37"/>
                      <a:pt x="119" y="37"/>
                      <a:pt x="119" y="37"/>
                    </a:cubicBezTo>
                    <a:cubicBezTo>
                      <a:pt x="119" y="117"/>
                      <a:pt x="119" y="117"/>
                      <a:pt x="119" y="117"/>
                    </a:cubicBezTo>
                    <a:cubicBezTo>
                      <a:pt x="119" y="133"/>
                      <a:pt x="140" y="133"/>
                      <a:pt x="140" y="117"/>
                    </a:cubicBezTo>
                    <a:cubicBezTo>
                      <a:pt x="140" y="36"/>
                      <a:pt x="140" y="36"/>
                      <a:pt x="140" y="36"/>
                    </a:cubicBezTo>
                    <a:cubicBezTo>
                      <a:pt x="140" y="18"/>
                      <a:pt x="126" y="0"/>
                      <a:pt x="105" y="0"/>
                    </a:cubicBezTo>
                    <a:cubicBezTo>
                      <a:pt x="34" y="0"/>
                      <a:pt x="34" y="0"/>
                      <a:pt x="34" y="0"/>
                    </a:cubicBezTo>
                    <a:cubicBezTo>
                      <a:pt x="15" y="0"/>
                      <a:pt x="0" y="16"/>
                      <a:pt x="0" y="35"/>
                    </a:cubicBezTo>
                    <a:cubicBezTo>
                      <a:pt x="0" y="117"/>
                      <a:pt x="0" y="117"/>
                      <a:pt x="0" y="117"/>
                    </a:cubicBezTo>
                    <a:cubicBezTo>
                      <a:pt x="0" y="133"/>
                      <a:pt x="21" y="133"/>
                      <a:pt x="21" y="117"/>
                    </a:cubicBezTo>
                    <a:cubicBezTo>
                      <a:pt x="21" y="37"/>
                      <a:pt x="21" y="37"/>
                      <a:pt x="21" y="37"/>
                    </a:cubicBezTo>
                    <a:cubicBezTo>
                      <a:pt x="34" y="37"/>
                      <a:pt x="34" y="37"/>
                      <a:pt x="34" y="37"/>
                    </a:cubicBezTo>
                    <a:cubicBezTo>
                      <a:pt x="34" y="254"/>
                      <a:pt x="34" y="254"/>
                      <a:pt x="34" y="25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sz="2800" dirty="0">
                  <a:latin typeface="Lato Light"/>
                </a:endParaRPr>
              </a:p>
            </p:txBody>
          </p:sp>
        </p:grpSp>
        <p:grpSp>
          <p:nvGrpSpPr>
            <p:cNvPr id="478" name="Group 13"/>
            <p:cNvGrpSpPr>
              <a:grpSpLocks noChangeAspect="1"/>
            </p:cNvGrpSpPr>
            <p:nvPr/>
          </p:nvGrpSpPr>
          <p:grpSpPr bwMode="auto">
            <a:xfrm flipH="1">
              <a:off x="4548166" y="11288379"/>
              <a:ext cx="358743" cy="829145"/>
              <a:chOff x="3696" y="1271"/>
              <a:chExt cx="338" cy="781"/>
            </a:xfrm>
            <a:solidFill>
              <a:schemeClr val="bg1">
                <a:lumMod val="85000"/>
              </a:schemeClr>
            </a:solidFill>
          </p:grpSpPr>
          <p:sp>
            <p:nvSpPr>
              <p:cNvPr id="479" name="Oval 14"/>
              <p:cNvSpPr>
                <a:spLocks noChangeArrowheads="1"/>
              </p:cNvSpPr>
              <p:nvPr/>
            </p:nvSpPr>
            <p:spPr bwMode="auto">
              <a:xfrm>
                <a:off x="3800" y="1271"/>
                <a:ext cx="130" cy="129"/>
              </a:xfrm>
              <a:prstGeom prst="ellipse">
                <a:avLst/>
              </a:pr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sz="2800" dirty="0">
                  <a:latin typeface="Lato Light"/>
                </a:endParaRPr>
              </a:p>
            </p:txBody>
          </p:sp>
          <p:sp>
            <p:nvSpPr>
              <p:cNvPr id="480" name="Freeform 15"/>
              <p:cNvSpPr>
                <a:spLocks/>
              </p:cNvSpPr>
              <p:nvPr/>
            </p:nvSpPr>
            <p:spPr bwMode="auto">
              <a:xfrm>
                <a:off x="3696" y="1412"/>
                <a:ext cx="338" cy="640"/>
              </a:xfrm>
              <a:custGeom>
                <a:avLst/>
                <a:gdLst>
                  <a:gd name="T0" fmla="*/ 34 w 140"/>
                  <a:gd name="T1" fmla="*/ 254 h 269"/>
                  <a:gd name="T2" fmla="*/ 49 w 140"/>
                  <a:gd name="T3" fmla="*/ 269 h 269"/>
                  <a:gd name="T4" fmla="*/ 64 w 140"/>
                  <a:gd name="T5" fmla="*/ 254 h 269"/>
                  <a:gd name="T6" fmla="*/ 64 w 140"/>
                  <a:gd name="T7" fmla="*/ 128 h 269"/>
                  <a:gd name="T8" fmla="*/ 76 w 140"/>
                  <a:gd name="T9" fmla="*/ 128 h 269"/>
                  <a:gd name="T10" fmla="*/ 76 w 140"/>
                  <a:gd name="T11" fmla="*/ 254 h 269"/>
                  <a:gd name="T12" fmla="*/ 91 w 140"/>
                  <a:gd name="T13" fmla="*/ 269 h 269"/>
                  <a:gd name="T14" fmla="*/ 106 w 140"/>
                  <a:gd name="T15" fmla="*/ 254 h 269"/>
                  <a:gd name="T16" fmla="*/ 106 w 140"/>
                  <a:gd name="T17" fmla="*/ 37 h 269"/>
                  <a:gd name="T18" fmla="*/ 119 w 140"/>
                  <a:gd name="T19" fmla="*/ 37 h 269"/>
                  <a:gd name="T20" fmla="*/ 119 w 140"/>
                  <a:gd name="T21" fmla="*/ 117 h 269"/>
                  <a:gd name="T22" fmla="*/ 140 w 140"/>
                  <a:gd name="T23" fmla="*/ 117 h 269"/>
                  <a:gd name="T24" fmla="*/ 140 w 140"/>
                  <a:gd name="T25" fmla="*/ 36 h 269"/>
                  <a:gd name="T26" fmla="*/ 105 w 140"/>
                  <a:gd name="T27" fmla="*/ 0 h 269"/>
                  <a:gd name="T28" fmla="*/ 34 w 140"/>
                  <a:gd name="T29" fmla="*/ 0 h 269"/>
                  <a:gd name="T30" fmla="*/ 0 w 140"/>
                  <a:gd name="T31" fmla="*/ 35 h 269"/>
                  <a:gd name="T32" fmla="*/ 0 w 140"/>
                  <a:gd name="T33" fmla="*/ 117 h 269"/>
                  <a:gd name="T34" fmla="*/ 21 w 140"/>
                  <a:gd name="T35" fmla="*/ 117 h 269"/>
                  <a:gd name="T36" fmla="*/ 21 w 140"/>
                  <a:gd name="T37" fmla="*/ 37 h 269"/>
                  <a:gd name="T38" fmla="*/ 34 w 140"/>
                  <a:gd name="T39" fmla="*/ 37 h 269"/>
                  <a:gd name="T40" fmla="*/ 34 w 140"/>
                  <a:gd name="T41" fmla="*/ 254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0" h="269">
                    <a:moveTo>
                      <a:pt x="34" y="254"/>
                    </a:moveTo>
                    <a:cubicBezTo>
                      <a:pt x="34" y="263"/>
                      <a:pt x="40" y="269"/>
                      <a:pt x="49" y="269"/>
                    </a:cubicBezTo>
                    <a:cubicBezTo>
                      <a:pt x="57" y="269"/>
                      <a:pt x="64" y="263"/>
                      <a:pt x="64" y="254"/>
                    </a:cubicBezTo>
                    <a:cubicBezTo>
                      <a:pt x="64" y="128"/>
                      <a:pt x="64" y="128"/>
                      <a:pt x="64" y="128"/>
                    </a:cubicBezTo>
                    <a:cubicBezTo>
                      <a:pt x="76" y="128"/>
                      <a:pt x="76" y="128"/>
                      <a:pt x="76" y="128"/>
                    </a:cubicBezTo>
                    <a:cubicBezTo>
                      <a:pt x="76" y="254"/>
                      <a:pt x="76" y="254"/>
                      <a:pt x="76" y="254"/>
                    </a:cubicBezTo>
                    <a:cubicBezTo>
                      <a:pt x="76" y="263"/>
                      <a:pt x="83" y="269"/>
                      <a:pt x="91" y="269"/>
                    </a:cubicBezTo>
                    <a:cubicBezTo>
                      <a:pt x="100" y="269"/>
                      <a:pt x="106" y="263"/>
                      <a:pt x="106" y="254"/>
                    </a:cubicBezTo>
                    <a:cubicBezTo>
                      <a:pt x="106" y="37"/>
                      <a:pt x="106" y="37"/>
                      <a:pt x="106" y="37"/>
                    </a:cubicBezTo>
                    <a:cubicBezTo>
                      <a:pt x="119" y="37"/>
                      <a:pt x="119" y="37"/>
                      <a:pt x="119" y="37"/>
                    </a:cubicBezTo>
                    <a:cubicBezTo>
                      <a:pt x="119" y="117"/>
                      <a:pt x="119" y="117"/>
                      <a:pt x="119" y="117"/>
                    </a:cubicBezTo>
                    <a:cubicBezTo>
                      <a:pt x="119" y="133"/>
                      <a:pt x="140" y="133"/>
                      <a:pt x="140" y="117"/>
                    </a:cubicBezTo>
                    <a:cubicBezTo>
                      <a:pt x="140" y="36"/>
                      <a:pt x="140" y="36"/>
                      <a:pt x="140" y="36"/>
                    </a:cubicBezTo>
                    <a:cubicBezTo>
                      <a:pt x="140" y="18"/>
                      <a:pt x="126" y="0"/>
                      <a:pt x="105" y="0"/>
                    </a:cubicBezTo>
                    <a:cubicBezTo>
                      <a:pt x="34" y="0"/>
                      <a:pt x="34" y="0"/>
                      <a:pt x="34" y="0"/>
                    </a:cubicBezTo>
                    <a:cubicBezTo>
                      <a:pt x="15" y="0"/>
                      <a:pt x="0" y="16"/>
                      <a:pt x="0" y="35"/>
                    </a:cubicBezTo>
                    <a:cubicBezTo>
                      <a:pt x="0" y="117"/>
                      <a:pt x="0" y="117"/>
                      <a:pt x="0" y="117"/>
                    </a:cubicBezTo>
                    <a:cubicBezTo>
                      <a:pt x="0" y="133"/>
                      <a:pt x="21" y="133"/>
                      <a:pt x="21" y="117"/>
                    </a:cubicBezTo>
                    <a:cubicBezTo>
                      <a:pt x="21" y="37"/>
                      <a:pt x="21" y="37"/>
                      <a:pt x="21" y="37"/>
                    </a:cubicBezTo>
                    <a:cubicBezTo>
                      <a:pt x="34" y="37"/>
                      <a:pt x="34" y="37"/>
                      <a:pt x="34" y="37"/>
                    </a:cubicBezTo>
                    <a:cubicBezTo>
                      <a:pt x="34" y="254"/>
                      <a:pt x="34" y="254"/>
                      <a:pt x="34" y="25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sz="2800" dirty="0">
                  <a:latin typeface="Lato Light"/>
                </a:endParaRPr>
              </a:p>
            </p:txBody>
          </p:sp>
        </p:grpSp>
        <p:grpSp>
          <p:nvGrpSpPr>
            <p:cNvPr id="481" name="Group 13"/>
            <p:cNvGrpSpPr>
              <a:grpSpLocks noChangeAspect="1"/>
            </p:cNvGrpSpPr>
            <p:nvPr/>
          </p:nvGrpSpPr>
          <p:grpSpPr bwMode="auto">
            <a:xfrm flipH="1">
              <a:off x="5048507" y="11288379"/>
              <a:ext cx="358743" cy="829145"/>
              <a:chOff x="3696" y="1271"/>
              <a:chExt cx="338" cy="781"/>
            </a:xfrm>
            <a:solidFill>
              <a:schemeClr val="bg1">
                <a:lumMod val="85000"/>
              </a:schemeClr>
            </a:solidFill>
          </p:grpSpPr>
          <p:sp>
            <p:nvSpPr>
              <p:cNvPr id="482" name="Oval 14"/>
              <p:cNvSpPr>
                <a:spLocks noChangeArrowheads="1"/>
              </p:cNvSpPr>
              <p:nvPr/>
            </p:nvSpPr>
            <p:spPr bwMode="auto">
              <a:xfrm>
                <a:off x="3800" y="1271"/>
                <a:ext cx="130" cy="129"/>
              </a:xfrm>
              <a:prstGeom prst="ellipse">
                <a:avLst/>
              </a:pr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sz="2800" dirty="0">
                  <a:latin typeface="Lato Light"/>
                </a:endParaRPr>
              </a:p>
            </p:txBody>
          </p:sp>
          <p:sp>
            <p:nvSpPr>
              <p:cNvPr id="483" name="Freeform 15"/>
              <p:cNvSpPr>
                <a:spLocks/>
              </p:cNvSpPr>
              <p:nvPr/>
            </p:nvSpPr>
            <p:spPr bwMode="auto">
              <a:xfrm>
                <a:off x="3696" y="1412"/>
                <a:ext cx="338" cy="640"/>
              </a:xfrm>
              <a:custGeom>
                <a:avLst/>
                <a:gdLst>
                  <a:gd name="T0" fmla="*/ 34 w 140"/>
                  <a:gd name="T1" fmla="*/ 254 h 269"/>
                  <a:gd name="T2" fmla="*/ 49 w 140"/>
                  <a:gd name="T3" fmla="*/ 269 h 269"/>
                  <a:gd name="T4" fmla="*/ 64 w 140"/>
                  <a:gd name="T5" fmla="*/ 254 h 269"/>
                  <a:gd name="T6" fmla="*/ 64 w 140"/>
                  <a:gd name="T7" fmla="*/ 128 h 269"/>
                  <a:gd name="T8" fmla="*/ 76 w 140"/>
                  <a:gd name="T9" fmla="*/ 128 h 269"/>
                  <a:gd name="T10" fmla="*/ 76 w 140"/>
                  <a:gd name="T11" fmla="*/ 254 h 269"/>
                  <a:gd name="T12" fmla="*/ 91 w 140"/>
                  <a:gd name="T13" fmla="*/ 269 h 269"/>
                  <a:gd name="T14" fmla="*/ 106 w 140"/>
                  <a:gd name="T15" fmla="*/ 254 h 269"/>
                  <a:gd name="T16" fmla="*/ 106 w 140"/>
                  <a:gd name="T17" fmla="*/ 37 h 269"/>
                  <a:gd name="T18" fmla="*/ 119 w 140"/>
                  <a:gd name="T19" fmla="*/ 37 h 269"/>
                  <a:gd name="T20" fmla="*/ 119 w 140"/>
                  <a:gd name="T21" fmla="*/ 117 h 269"/>
                  <a:gd name="T22" fmla="*/ 140 w 140"/>
                  <a:gd name="T23" fmla="*/ 117 h 269"/>
                  <a:gd name="T24" fmla="*/ 140 w 140"/>
                  <a:gd name="T25" fmla="*/ 36 h 269"/>
                  <a:gd name="T26" fmla="*/ 105 w 140"/>
                  <a:gd name="T27" fmla="*/ 0 h 269"/>
                  <a:gd name="T28" fmla="*/ 34 w 140"/>
                  <a:gd name="T29" fmla="*/ 0 h 269"/>
                  <a:gd name="T30" fmla="*/ 0 w 140"/>
                  <a:gd name="T31" fmla="*/ 35 h 269"/>
                  <a:gd name="T32" fmla="*/ 0 w 140"/>
                  <a:gd name="T33" fmla="*/ 117 h 269"/>
                  <a:gd name="T34" fmla="*/ 21 w 140"/>
                  <a:gd name="T35" fmla="*/ 117 h 269"/>
                  <a:gd name="T36" fmla="*/ 21 w 140"/>
                  <a:gd name="T37" fmla="*/ 37 h 269"/>
                  <a:gd name="T38" fmla="*/ 34 w 140"/>
                  <a:gd name="T39" fmla="*/ 37 h 269"/>
                  <a:gd name="T40" fmla="*/ 34 w 140"/>
                  <a:gd name="T41" fmla="*/ 254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0" h="269">
                    <a:moveTo>
                      <a:pt x="34" y="254"/>
                    </a:moveTo>
                    <a:cubicBezTo>
                      <a:pt x="34" y="263"/>
                      <a:pt x="40" y="269"/>
                      <a:pt x="49" y="269"/>
                    </a:cubicBezTo>
                    <a:cubicBezTo>
                      <a:pt x="57" y="269"/>
                      <a:pt x="64" y="263"/>
                      <a:pt x="64" y="254"/>
                    </a:cubicBezTo>
                    <a:cubicBezTo>
                      <a:pt x="64" y="128"/>
                      <a:pt x="64" y="128"/>
                      <a:pt x="64" y="128"/>
                    </a:cubicBezTo>
                    <a:cubicBezTo>
                      <a:pt x="76" y="128"/>
                      <a:pt x="76" y="128"/>
                      <a:pt x="76" y="128"/>
                    </a:cubicBezTo>
                    <a:cubicBezTo>
                      <a:pt x="76" y="254"/>
                      <a:pt x="76" y="254"/>
                      <a:pt x="76" y="254"/>
                    </a:cubicBezTo>
                    <a:cubicBezTo>
                      <a:pt x="76" y="263"/>
                      <a:pt x="83" y="269"/>
                      <a:pt x="91" y="269"/>
                    </a:cubicBezTo>
                    <a:cubicBezTo>
                      <a:pt x="100" y="269"/>
                      <a:pt x="106" y="263"/>
                      <a:pt x="106" y="254"/>
                    </a:cubicBezTo>
                    <a:cubicBezTo>
                      <a:pt x="106" y="37"/>
                      <a:pt x="106" y="37"/>
                      <a:pt x="106" y="37"/>
                    </a:cubicBezTo>
                    <a:cubicBezTo>
                      <a:pt x="119" y="37"/>
                      <a:pt x="119" y="37"/>
                      <a:pt x="119" y="37"/>
                    </a:cubicBezTo>
                    <a:cubicBezTo>
                      <a:pt x="119" y="117"/>
                      <a:pt x="119" y="117"/>
                      <a:pt x="119" y="117"/>
                    </a:cubicBezTo>
                    <a:cubicBezTo>
                      <a:pt x="119" y="133"/>
                      <a:pt x="140" y="133"/>
                      <a:pt x="140" y="117"/>
                    </a:cubicBezTo>
                    <a:cubicBezTo>
                      <a:pt x="140" y="36"/>
                      <a:pt x="140" y="36"/>
                      <a:pt x="140" y="36"/>
                    </a:cubicBezTo>
                    <a:cubicBezTo>
                      <a:pt x="140" y="18"/>
                      <a:pt x="126" y="0"/>
                      <a:pt x="105" y="0"/>
                    </a:cubicBezTo>
                    <a:cubicBezTo>
                      <a:pt x="34" y="0"/>
                      <a:pt x="34" y="0"/>
                      <a:pt x="34" y="0"/>
                    </a:cubicBezTo>
                    <a:cubicBezTo>
                      <a:pt x="15" y="0"/>
                      <a:pt x="0" y="16"/>
                      <a:pt x="0" y="35"/>
                    </a:cubicBezTo>
                    <a:cubicBezTo>
                      <a:pt x="0" y="117"/>
                      <a:pt x="0" y="117"/>
                      <a:pt x="0" y="117"/>
                    </a:cubicBezTo>
                    <a:cubicBezTo>
                      <a:pt x="0" y="133"/>
                      <a:pt x="21" y="133"/>
                      <a:pt x="21" y="117"/>
                    </a:cubicBezTo>
                    <a:cubicBezTo>
                      <a:pt x="21" y="37"/>
                      <a:pt x="21" y="37"/>
                      <a:pt x="21" y="37"/>
                    </a:cubicBezTo>
                    <a:cubicBezTo>
                      <a:pt x="34" y="37"/>
                      <a:pt x="34" y="37"/>
                      <a:pt x="34" y="37"/>
                    </a:cubicBezTo>
                    <a:cubicBezTo>
                      <a:pt x="34" y="254"/>
                      <a:pt x="34" y="254"/>
                      <a:pt x="34" y="25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sz="2800" dirty="0">
                  <a:latin typeface="Lato Light"/>
                </a:endParaRPr>
              </a:p>
            </p:txBody>
          </p:sp>
        </p:grpSp>
        <p:grpSp>
          <p:nvGrpSpPr>
            <p:cNvPr id="484" name="Group 13"/>
            <p:cNvGrpSpPr>
              <a:grpSpLocks noChangeAspect="1"/>
            </p:cNvGrpSpPr>
            <p:nvPr/>
          </p:nvGrpSpPr>
          <p:grpSpPr bwMode="auto">
            <a:xfrm flipH="1">
              <a:off x="5548849" y="11288379"/>
              <a:ext cx="358743" cy="829145"/>
              <a:chOff x="3696" y="1271"/>
              <a:chExt cx="338" cy="781"/>
            </a:xfrm>
            <a:solidFill>
              <a:schemeClr val="bg1">
                <a:lumMod val="85000"/>
              </a:schemeClr>
            </a:solidFill>
          </p:grpSpPr>
          <p:sp>
            <p:nvSpPr>
              <p:cNvPr id="485" name="Oval 14"/>
              <p:cNvSpPr>
                <a:spLocks noChangeArrowheads="1"/>
              </p:cNvSpPr>
              <p:nvPr/>
            </p:nvSpPr>
            <p:spPr bwMode="auto">
              <a:xfrm>
                <a:off x="3800" y="1271"/>
                <a:ext cx="130" cy="129"/>
              </a:xfrm>
              <a:prstGeom prst="ellipse">
                <a:avLst/>
              </a:pr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sz="2800" dirty="0">
                  <a:latin typeface="Lato Light"/>
                </a:endParaRPr>
              </a:p>
            </p:txBody>
          </p:sp>
          <p:sp>
            <p:nvSpPr>
              <p:cNvPr id="486" name="Freeform 15"/>
              <p:cNvSpPr>
                <a:spLocks/>
              </p:cNvSpPr>
              <p:nvPr/>
            </p:nvSpPr>
            <p:spPr bwMode="auto">
              <a:xfrm>
                <a:off x="3696" y="1412"/>
                <a:ext cx="338" cy="640"/>
              </a:xfrm>
              <a:custGeom>
                <a:avLst/>
                <a:gdLst>
                  <a:gd name="T0" fmla="*/ 34 w 140"/>
                  <a:gd name="T1" fmla="*/ 254 h 269"/>
                  <a:gd name="T2" fmla="*/ 49 w 140"/>
                  <a:gd name="T3" fmla="*/ 269 h 269"/>
                  <a:gd name="T4" fmla="*/ 64 w 140"/>
                  <a:gd name="T5" fmla="*/ 254 h 269"/>
                  <a:gd name="T6" fmla="*/ 64 w 140"/>
                  <a:gd name="T7" fmla="*/ 128 h 269"/>
                  <a:gd name="T8" fmla="*/ 76 w 140"/>
                  <a:gd name="T9" fmla="*/ 128 h 269"/>
                  <a:gd name="T10" fmla="*/ 76 w 140"/>
                  <a:gd name="T11" fmla="*/ 254 h 269"/>
                  <a:gd name="T12" fmla="*/ 91 w 140"/>
                  <a:gd name="T13" fmla="*/ 269 h 269"/>
                  <a:gd name="T14" fmla="*/ 106 w 140"/>
                  <a:gd name="T15" fmla="*/ 254 h 269"/>
                  <a:gd name="T16" fmla="*/ 106 w 140"/>
                  <a:gd name="T17" fmla="*/ 37 h 269"/>
                  <a:gd name="T18" fmla="*/ 119 w 140"/>
                  <a:gd name="T19" fmla="*/ 37 h 269"/>
                  <a:gd name="T20" fmla="*/ 119 w 140"/>
                  <a:gd name="T21" fmla="*/ 117 h 269"/>
                  <a:gd name="T22" fmla="*/ 140 w 140"/>
                  <a:gd name="T23" fmla="*/ 117 h 269"/>
                  <a:gd name="T24" fmla="*/ 140 w 140"/>
                  <a:gd name="T25" fmla="*/ 36 h 269"/>
                  <a:gd name="T26" fmla="*/ 105 w 140"/>
                  <a:gd name="T27" fmla="*/ 0 h 269"/>
                  <a:gd name="T28" fmla="*/ 34 w 140"/>
                  <a:gd name="T29" fmla="*/ 0 h 269"/>
                  <a:gd name="T30" fmla="*/ 0 w 140"/>
                  <a:gd name="T31" fmla="*/ 35 h 269"/>
                  <a:gd name="T32" fmla="*/ 0 w 140"/>
                  <a:gd name="T33" fmla="*/ 117 h 269"/>
                  <a:gd name="T34" fmla="*/ 21 w 140"/>
                  <a:gd name="T35" fmla="*/ 117 h 269"/>
                  <a:gd name="T36" fmla="*/ 21 w 140"/>
                  <a:gd name="T37" fmla="*/ 37 h 269"/>
                  <a:gd name="T38" fmla="*/ 34 w 140"/>
                  <a:gd name="T39" fmla="*/ 37 h 269"/>
                  <a:gd name="T40" fmla="*/ 34 w 140"/>
                  <a:gd name="T41" fmla="*/ 254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0" h="269">
                    <a:moveTo>
                      <a:pt x="34" y="254"/>
                    </a:moveTo>
                    <a:cubicBezTo>
                      <a:pt x="34" y="263"/>
                      <a:pt x="40" y="269"/>
                      <a:pt x="49" y="269"/>
                    </a:cubicBezTo>
                    <a:cubicBezTo>
                      <a:pt x="57" y="269"/>
                      <a:pt x="64" y="263"/>
                      <a:pt x="64" y="254"/>
                    </a:cubicBezTo>
                    <a:cubicBezTo>
                      <a:pt x="64" y="128"/>
                      <a:pt x="64" y="128"/>
                      <a:pt x="64" y="128"/>
                    </a:cubicBezTo>
                    <a:cubicBezTo>
                      <a:pt x="76" y="128"/>
                      <a:pt x="76" y="128"/>
                      <a:pt x="76" y="128"/>
                    </a:cubicBezTo>
                    <a:cubicBezTo>
                      <a:pt x="76" y="254"/>
                      <a:pt x="76" y="254"/>
                      <a:pt x="76" y="254"/>
                    </a:cubicBezTo>
                    <a:cubicBezTo>
                      <a:pt x="76" y="263"/>
                      <a:pt x="83" y="269"/>
                      <a:pt x="91" y="269"/>
                    </a:cubicBezTo>
                    <a:cubicBezTo>
                      <a:pt x="100" y="269"/>
                      <a:pt x="106" y="263"/>
                      <a:pt x="106" y="254"/>
                    </a:cubicBezTo>
                    <a:cubicBezTo>
                      <a:pt x="106" y="37"/>
                      <a:pt x="106" y="37"/>
                      <a:pt x="106" y="37"/>
                    </a:cubicBezTo>
                    <a:cubicBezTo>
                      <a:pt x="119" y="37"/>
                      <a:pt x="119" y="37"/>
                      <a:pt x="119" y="37"/>
                    </a:cubicBezTo>
                    <a:cubicBezTo>
                      <a:pt x="119" y="117"/>
                      <a:pt x="119" y="117"/>
                      <a:pt x="119" y="117"/>
                    </a:cubicBezTo>
                    <a:cubicBezTo>
                      <a:pt x="119" y="133"/>
                      <a:pt x="140" y="133"/>
                      <a:pt x="140" y="117"/>
                    </a:cubicBezTo>
                    <a:cubicBezTo>
                      <a:pt x="140" y="36"/>
                      <a:pt x="140" y="36"/>
                      <a:pt x="140" y="36"/>
                    </a:cubicBezTo>
                    <a:cubicBezTo>
                      <a:pt x="140" y="18"/>
                      <a:pt x="126" y="0"/>
                      <a:pt x="105" y="0"/>
                    </a:cubicBezTo>
                    <a:cubicBezTo>
                      <a:pt x="34" y="0"/>
                      <a:pt x="34" y="0"/>
                      <a:pt x="34" y="0"/>
                    </a:cubicBezTo>
                    <a:cubicBezTo>
                      <a:pt x="15" y="0"/>
                      <a:pt x="0" y="16"/>
                      <a:pt x="0" y="35"/>
                    </a:cubicBezTo>
                    <a:cubicBezTo>
                      <a:pt x="0" y="117"/>
                      <a:pt x="0" y="117"/>
                      <a:pt x="0" y="117"/>
                    </a:cubicBezTo>
                    <a:cubicBezTo>
                      <a:pt x="0" y="133"/>
                      <a:pt x="21" y="133"/>
                      <a:pt x="21" y="117"/>
                    </a:cubicBezTo>
                    <a:cubicBezTo>
                      <a:pt x="21" y="37"/>
                      <a:pt x="21" y="37"/>
                      <a:pt x="21" y="37"/>
                    </a:cubicBezTo>
                    <a:cubicBezTo>
                      <a:pt x="34" y="37"/>
                      <a:pt x="34" y="37"/>
                      <a:pt x="34" y="37"/>
                    </a:cubicBezTo>
                    <a:cubicBezTo>
                      <a:pt x="34" y="254"/>
                      <a:pt x="34" y="254"/>
                      <a:pt x="34" y="25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sz="2800" dirty="0">
                  <a:latin typeface="Lato Light"/>
                </a:endParaRPr>
              </a:p>
            </p:txBody>
          </p:sp>
        </p:grpSp>
        <p:grpSp>
          <p:nvGrpSpPr>
            <p:cNvPr id="487" name="Group 13"/>
            <p:cNvGrpSpPr>
              <a:grpSpLocks noChangeAspect="1"/>
            </p:cNvGrpSpPr>
            <p:nvPr/>
          </p:nvGrpSpPr>
          <p:grpSpPr bwMode="auto">
            <a:xfrm flipH="1">
              <a:off x="6049193" y="11288379"/>
              <a:ext cx="358743" cy="829145"/>
              <a:chOff x="3696" y="1271"/>
              <a:chExt cx="338" cy="781"/>
            </a:xfrm>
            <a:solidFill>
              <a:schemeClr val="bg1">
                <a:lumMod val="85000"/>
              </a:schemeClr>
            </a:solidFill>
          </p:grpSpPr>
          <p:sp>
            <p:nvSpPr>
              <p:cNvPr id="488" name="Oval 14"/>
              <p:cNvSpPr>
                <a:spLocks noChangeArrowheads="1"/>
              </p:cNvSpPr>
              <p:nvPr/>
            </p:nvSpPr>
            <p:spPr bwMode="auto">
              <a:xfrm>
                <a:off x="3800" y="1271"/>
                <a:ext cx="130" cy="129"/>
              </a:xfrm>
              <a:prstGeom prst="ellipse">
                <a:avLst/>
              </a:pr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sz="2800" dirty="0">
                  <a:latin typeface="Lato Light"/>
                </a:endParaRPr>
              </a:p>
            </p:txBody>
          </p:sp>
          <p:sp>
            <p:nvSpPr>
              <p:cNvPr id="489" name="Freeform 15"/>
              <p:cNvSpPr>
                <a:spLocks/>
              </p:cNvSpPr>
              <p:nvPr/>
            </p:nvSpPr>
            <p:spPr bwMode="auto">
              <a:xfrm>
                <a:off x="3696" y="1412"/>
                <a:ext cx="338" cy="640"/>
              </a:xfrm>
              <a:custGeom>
                <a:avLst/>
                <a:gdLst>
                  <a:gd name="T0" fmla="*/ 34 w 140"/>
                  <a:gd name="T1" fmla="*/ 254 h 269"/>
                  <a:gd name="T2" fmla="*/ 49 w 140"/>
                  <a:gd name="T3" fmla="*/ 269 h 269"/>
                  <a:gd name="T4" fmla="*/ 64 w 140"/>
                  <a:gd name="T5" fmla="*/ 254 h 269"/>
                  <a:gd name="T6" fmla="*/ 64 w 140"/>
                  <a:gd name="T7" fmla="*/ 128 h 269"/>
                  <a:gd name="T8" fmla="*/ 76 w 140"/>
                  <a:gd name="T9" fmla="*/ 128 h 269"/>
                  <a:gd name="T10" fmla="*/ 76 w 140"/>
                  <a:gd name="T11" fmla="*/ 254 h 269"/>
                  <a:gd name="T12" fmla="*/ 91 w 140"/>
                  <a:gd name="T13" fmla="*/ 269 h 269"/>
                  <a:gd name="T14" fmla="*/ 106 w 140"/>
                  <a:gd name="T15" fmla="*/ 254 h 269"/>
                  <a:gd name="T16" fmla="*/ 106 w 140"/>
                  <a:gd name="T17" fmla="*/ 37 h 269"/>
                  <a:gd name="T18" fmla="*/ 119 w 140"/>
                  <a:gd name="T19" fmla="*/ 37 h 269"/>
                  <a:gd name="T20" fmla="*/ 119 w 140"/>
                  <a:gd name="T21" fmla="*/ 117 h 269"/>
                  <a:gd name="T22" fmla="*/ 140 w 140"/>
                  <a:gd name="T23" fmla="*/ 117 h 269"/>
                  <a:gd name="T24" fmla="*/ 140 w 140"/>
                  <a:gd name="T25" fmla="*/ 36 h 269"/>
                  <a:gd name="T26" fmla="*/ 105 w 140"/>
                  <a:gd name="T27" fmla="*/ 0 h 269"/>
                  <a:gd name="T28" fmla="*/ 34 w 140"/>
                  <a:gd name="T29" fmla="*/ 0 h 269"/>
                  <a:gd name="T30" fmla="*/ 0 w 140"/>
                  <a:gd name="T31" fmla="*/ 35 h 269"/>
                  <a:gd name="T32" fmla="*/ 0 w 140"/>
                  <a:gd name="T33" fmla="*/ 117 h 269"/>
                  <a:gd name="T34" fmla="*/ 21 w 140"/>
                  <a:gd name="T35" fmla="*/ 117 h 269"/>
                  <a:gd name="T36" fmla="*/ 21 w 140"/>
                  <a:gd name="T37" fmla="*/ 37 h 269"/>
                  <a:gd name="T38" fmla="*/ 34 w 140"/>
                  <a:gd name="T39" fmla="*/ 37 h 269"/>
                  <a:gd name="T40" fmla="*/ 34 w 140"/>
                  <a:gd name="T41" fmla="*/ 254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0" h="269">
                    <a:moveTo>
                      <a:pt x="34" y="254"/>
                    </a:moveTo>
                    <a:cubicBezTo>
                      <a:pt x="34" y="263"/>
                      <a:pt x="40" y="269"/>
                      <a:pt x="49" y="269"/>
                    </a:cubicBezTo>
                    <a:cubicBezTo>
                      <a:pt x="57" y="269"/>
                      <a:pt x="64" y="263"/>
                      <a:pt x="64" y="254"/>
                    </a:cubicBezTo>
                    <a:cubicBezTo>
                      <a:pt x="64" y="128"/>
                      <a:pt x="64" y="128"/>
                      <a:pt x="64" y="128"/>
                    </a:cubicBezTo>
                    <a:cubicBezTo>
                      <a:pt x="76" y="128"/>
                      <a:pt x="76" y="128"/>
                      <a:pt x="76" y="128"/>
                    </a:cubicBezTo>
                    <a:cubicBezTo>
                      <a:pt x="76" y="254"/>
                      <a:pt x="76" y="254"/>
                      <a:pt x="76" y="254"/>
                    </a:cubicBezTo>
                    <a:cubicBezTo>
                      <a:pt x="76" y="263"/>
                      <a:pt x="83" y="269"/>
                      <a:pt x="91" y="269"/>
                    </a:cubicBezTo>
                    <a:cubicBezTo>
                      <a:pt x="100" y="269"/>
                      <a:pt x="106" y="263"/>
                      <a:pt x="106" y="254"/>
                    </a:cubicBezTo>
                    <a:cubicBezTo>
                      <a:pt x="106" y="37"/>
                      <a:pt x="106" y="37"/>
                      <a:pt x="106" y="37"/>
                    </a:cubicBezTo>
                    <a:cubicBezTo>
                      <a:pt x="119" y="37"/>
                      <a:pt x="119" y="37"/>
                      <a:pt x="119" y="37"/>
                    </a:cubicBezTo>
                    <a:cubicBezTo>
                      <a:pt x="119" y="117"/>
                      <a:pt x="119" y="117"/>
                      <a:pt x="119" y="117"/>
                    </a:cubicBezTo>
                    <a:cubicBezTo>
                      <a:pt x="119" y="133"/>
                      <a:pt x="140" y="133"/>
                      <a:pt x="140" y="117"/>
                    </a:cubicBezTo>
                    <a:cubicBezTo>
                      <a:pt x="140" y="36"/>
                      <a:pt x="140" y="36"/>
                      <a:pt x="140" y="36"/>
                    </a:cubicBezTo>
                    <a:cubicBezTo>
                      <a:pt x="140" y="18"/>
                      <a:pt x="126" y="0"/>
                      <a:pt x="105" y="0"/>
                    </a:cubicBezTo>
                    <a:cubicBezTo>
                      <a:pt x="34" y="0"/>
                      <a:pt x="34" y="0"/>
                      <a:pt x="34" y="0"/>
                    </a:cubicBezTo>
                    <a:cubicBezTo>
                      <a:pt x="15" y="0"/>
                      <a:pt x="0" y="16"/>
                      <a:pt x="0" y="35"/>
                    </a:cubicBezTo>
                    <a:cubicBezTo>
                      <a:pt x="0" y="117"/>
                      <a:pt x="0" y="117"/>
                      <a:pt x="0" y="117"/>
                    </a:cubicBezTo>
                    <a:cubicBezTo>
                      <a:pt x="0" y="133"/>
                      <a:pt x="21" y="133"/>
                      <a:pt x="21" y="117"/>
                    </a:cubicBezTo>
                    <a:cubicBezTo>
                      <a:pt x="21" y="37"/>
                      <a:pt x="21" y="37"/>
                      <a:pt x="21" y="37"/>
                    </a:cubicBezTo>
                    <a:cubicBezTo>
                      <a:pt x="34" y="37"/>
                      <a:pt x="34" y="37"/>
                      <a:pt x="34" y="37"/>
                    </a:cubicBezTo>
                    <a:cubicBezTo>
                      <a:pt x="34" y="254"/>
                      <a:pt x="34" y="254"/>
                      <a:pt x="34" y="25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sz="2800" dirty="0">
                  <a:latin typeface="Lato Light"/>
                </a:endParaRPr>
              </a:p>
            </p:txBody>
          </p:sp>
        </p:grpSp>
        <p:grpSp>
          <p:nvGrpSpPr>
            <p:cNvPr id="490" name="Group 13"/>
            <p:cNvGrpSpPr>
              <a:grpSpLocks noChangeAspect="1"/>
            </p:cNvGrpSpPr>
            <p:nvPr/>
          </p:nvGrpSpPr>
          <p:grpSpPr bwMode="auto">
            <a:xfrm flipH="1">
              <a:off x="6562594" y="11288379"/>
              <a:ext cx="358743" cy="829145"/>
              <a:chOff x="3696" y="1271"/>
              <a:chExt cx="338" cy="781"/>
            </a:xfrm>
            <a:solidFill>
              <a:schemeClr val="bg1">
                <a:lumMod val="85000"/>
              </a:schemeClr>
            </a:solidFill>
          </p:grpSpPr>
          <p:sp>
            <p:nvSpPr>
              <p:cNvPr id="491" name="Oval 14"/>
              <p:cNvSpPr>
                <a:spLocks noChangeArrowheads="1"/>
              </p:cNvSpPr>
              <p:nvPr/>
            </p:nvSpPr>
            <p:spPr bwMode="auto">
              <a:xfrm>
                <a:off x="3800" y="1271"/>
                <a:ext cx="130" cy="129"/>
              </a:xfrm>
              <a:prstGeom prst="ellipse">
                <a:avLst/>
              </a:pr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sz="2800" dirty="0">
                  <a:latin typeface="Lato Light"/>
                </a:endParaRPr>
              </a:p>
            </p:txBody>
          </p:sp>
          <p:sp>
            <p:nvSpPr>
              <p:cNvPr id="492" name="Freeform 15"/>
              <p:cNvSpPr>
                <a:spLocks/>
              </p:cNvSpPr>
              <p:nvPr/>
            </p:nvSpPr>
            <p:spPr bwMode="auto">
              <a:xfrm>
                <a:off x="3696" y="1412"/>
                <a:ext cx="338" cy="640"/>
              </a:xfrm>
              <a:custGeom>
                <a:avLst/>
                <a:gdLst>
                  <a:gd name="T0" fmla="*/ 34 w 140"/>
                  <a:gd name="T1" fmla="*/ 254 h 269"/>
                  <a:gd name="T2" fmla="*/ 49 w 140"/>
                  <a:gd name="T3" fmla="*/ 269 h 269"/>
                  <a:gd name="T4" fmla="*/ 64 w 140"/>
                  <a:gd name="T5" fmla="*/ 254 h 269"/>
                  <a:gd name="T6" fmla="*/ 64 w 140"/>
                  <a:gd name="T7" fmla="*/ 128 h 269"/>
                  <a:gd name="T8" fmla="*/ 76 w 140"/>
                  <a:gd name="T9" fmla="*/ 128 h 269"/>
                  <a:gd name="T10" fmla="*/ 76 w 140"/>
                  <a:gd name="T11" fmla="*/ 254 h 269"/>
                  <a:gd name="T12" fmla="*/ 91 w 140"/>
                  <a:gd name="T13" fmla="*/ 269 h 269"/>
                  <a:gd name="T14" fmla="*/ 106 w 140"/>
                  <a:gd name="T15" fmla="*/ 254 h 269"/>
                  <a:gd name="T16" fmla="*/ 106 w 140"/>
                  <a:gd name="T17" fmla="*/ 37 h 269"/>
                  <a:gd name="T18" fmla="*/ 119 w 140"/>
                  <a:gd name="T19" fmla="*/ 37 h 269"/>
                  <a:gd name="T20" fmla="*/ 119 w 140"/>
                  <a:gd name="T21" fmla="*/ 117 h 269"/>
                  <a:gd name="T22" fmla="*/ 140 w 140"/>
                  <a:gd name="T23" fmla="*/ 117 h 269"/>
                  <a:gd name="T24" fmla="*/ 140 w 140"/>
                  <a:gd name="T25" fmla="*/ 36 h 269"/>
                  <a:gd name="T26" fmla="*/ 105 w 140"/>
                  <a:gd name="T27" fmla="*/ 0 h 269"/>
                  <a:gd name="T28" fmla="*/ 34 w 140"/>
                  <a:gd name="T29" fmla="*/ 0 h 269"/>
                  <a:gd name="T30" fmla="*/ 0 w 140"/>
                  <a:gd name="T31" fmla="*/ 35 h 269"/>
                  <a:gd name="T32" fmla="*/ 0 w 140"/>
                  <a:gd name="T33" fmla="*/ 117 h 269"/>
                  <a:gd name="T34" fmla="*/ 21 w 140"/>
                  <a:gd name="T35" fmla="*/ 117 h 269"/>
                  <a:gd name="T36" fmla="*/ 21 w 140"/>
                  <a:gd name="T37" fmla="*/ 37 h 269"/>
                  <a:gd name="T38" fmla="*/ 34 w 140"/>
                  <a:gd name="T39" fmla="*/ 37 h 269"/>
                  <a:gd name="T40" fmla="*/ 34 w 140"/>
                  <a:gd name="T41" fmla="*/ 254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0" h="269">
                    <a:moveTo>
                      <a:pt x="34" y="254"/>
                    </a:moveTo>
                    <a:cubicBezTo>
                      <a:pt x="34" y="263"/>
                      <a:pt x="40" y="269"/>
                      <a:pt x="49" y="269"/>
                    </a:cubicBezTo>
                    <a:cubicBezTo>
                      <a:pt x="57" y="269"/>
                      <a:pt x="64" y="263"/>
                      <a:pt x="64" y="254"/>
                    </a:cubicBezTo>
                    <a:cubicBezTo>
                      <a:pt x="64" y="128"/>
                      <a:pt x="64" y="128"/>
                      <a:pt x="64" y="128"/>
                    </a:cubicBezTo>
                    <a:cubicBezTo>
                      <a:pt x="76" y="128"/>
                      <a:pt x="76" y="128"/>
                      <a:pt x="76" y="128"/>
                    </a:cubicBezTo>
                    <a:cubicBezTo>
                      <a:pt x="76" y="254"/>
                      <a:pt x="76" y="254"/>
                      <a:pt x="76" y="254"/>
                    </a:cubicBezTo>
                    <a:cubicBezTo>
                      <a:pt x="76" y="263"/>
                      <a:pt x="83" y="269"/>
                      <a:pt x="91" y="269"/>
                    </a:cubicBezTo>
                    <a:cubicBezTo>
                      <a:pt x="100" y="269"/>
                      <a:pt x="106" y="263"/>
                      <a:pt x="106" y="254"/>
                    </a:cubicBezTo>
                    <a:cubicBezTo>
                      <a:pt x="106" y="37"/>
                      <a:pt x="106" y="37"/>
                      <a:pt x="106" y="37"/>
                    </a:cubicBezTo>
                    <a:cubicBezTo>
                      <a:pt x="119" y="37"/>
                      <a:pt x="119" y="37"/>
                      <a:pt x="119" y="37"/>
                    </a:cubicBezTo>
                    <a:cubicBezTo>
                      <a:pt x="119" y="117"/>
                      <a:pt x="119" y="117"/>
                      <a:pt x="119" y="117"/>
                    </a:cubicBezTo>
                    <a:cubicBezTo>
                      <a:pt x="119" y="133"/>
                      <a:pt x="140" y="133"/>
                      <a:pt x="140" y="117"/>
                    </a:cubicBezTo>
                    <a:cubicBezTo>
                      <a:pt x="140" y="36"/>
                      <a:pt x="140" y="36"/>
                      <a:pt x="140" y="36"/>
                    </a:cubicBezTo>
                    <a:cubicBezTo>
                      <a:pt x="140" y="18"/>
                      <a:pt x="126" y="0"/>
                      <a:pt x="105" y="0"/>
                    </a:cubicBezTo>
                    <a:cubicBezTo>
                      <a:pt x="34" y="0"/>
                      <a:pt x="34" y="0"/>
                      <a:pt x="34" y="0"/>
                    </a:cubicBezTo>
                    <a:cubicBezTo>
                      <a:pt x="15" y="0"/>
                      <a:pt x="0" y="16"/>
                      <a:pt x="0" y="35"/>
                    </a:cubicBezTo>
                    <a:cubicBezTo>
                      <a:pt x="0" y="117"/>
                      <a:pt x="0" y="117"/>
                      <a:pt x="0" y="117"/>
                    </a:cubicBezTo>
                    <a:cubicBezTo>
                      <a:pt x="0" y="133"/>
                      <a:pt x="21" y="133"/>
                      <a:pt x="21" y="117"/>
                    </a:cubicBezTo>
                    <a:cubicBezTo>
                      <a:pt x="21" y="37"/>
                      <a:pt x="21" y="37"/>
                      <a:pt x="21" y="37"/>
                    </a:cubicBezTo>
                    <a:cubicBezTo>
                      <a:pt x="34" y="37"/>
                      <a:pt x="34" y="37"/>
                      <a:pt x="34" y="37"/>
                    </a:cubicBezTo>
                    <a:cubicBezTo>
                      <a:pt x="34" y="254"/>
                      <a:pt x="34" y="254"/>
                      <a:pt x="34" y="25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sz="2800" dirty="0">
                  <a:latin typeface="Lato Light"/>
                </a:endParaRPr>
              </a:p>
            </p:txBody>
          </p:sp>
        </p:grpSp>
        <p:grpSp>
          <p:nvGrpSpPr>
            <p:cNvPr id="493" name="Group 18"/>
            <p:cNvGrpSpPr>
              <a:grpSpLocks noChangeAspect="1"/>
            </p:cNvGrpSpPr>
            <p:nvPr/>
          </p:nvGrpSpPr>
          <p:grpSpPr bwMode="auto">
            <a:xfrm flipH="1">
              <a:off x="10872952" y="11310052"/>
              <a:ext cx="446836" cy="839760"/>
              <a:chOff x="3241" y="1291"/>
              <a:chExt cx="421" cy="791"/>
            </a:xfrm>
            <a:solidFill>
              <a:schemeClr val="bg1">
                <a:lumMod val="85000"/>
              </a:schemeClr>
            </a:solidFill>
          </p:grpSpPr>
          <p:sp>
            <p:nvSpPr>
              <p:cNvPr id="494" name="Freeform 19"/>
              <p:cNvSpPr>
                <a:spLocks/>
              </p:cNvSpPr>
              <p:nvPr/>
            </p:nvSpPr>
            <p:spPr bwMode="auto">
              <a:xfrm>
                <a:off x="3241" y="1432"/>
                <a:ext cx="421" cy="650"/>
              </a:xfrm>
              <a:custGeom>
                <a:avLst/>
                <a:gdLst>
                  <a:gd name="T0" fmla="*/ 113 w 175"/>
                  <a:gd name="T1" fmla="*/ 0 h 273"/>
                  <a:gd name="T2" fmla="*/ 148 w 175"/>
                  <a:gd name="T3" fmla="*/ 24 h 273"/>
                  <a:gd name="T4" fmla="*/ 171 w 175"/>
                  <a:gd name="T5" fmla="*/ 99 h 273"/>
                  <a:gd name="T6" fmla="*/ 150 w 175"/>
                  <a:gd name="T7" fmla="*/ 106 h 273"/>
                  <a:gd name="T8" fmla="*/ 129 w 175"/>
                  <a:gd name="T9" fmla="*/ 37 h 273"/>
                  <a:gd name="T10" fmla="*/ 117 w 175"/>
                  <a:gd name="T11" fmla="*/ 37 h 273"/>
                  <a:gd name="T12" fmla="*/ 152 w 175"/>
                  <a:gd name="T13" fmla="*/ 160 h 273"/>
                  <a:gd name="T14" fmla="*/ 119 w 175"/>
                  <a:gd name="T15" fmla="*/ 160 h 273"/>
                  <a:gd name="T16" fmla="*/ 119 w 175"/>
                  <a:gd name="T17" fmla="*/ 256 h 273"/>
                  <a:gd name="T18" fmla="*/ 94 w 175"/>
                  <a:gd name="T19" fmla="*/ 256 h 273"/>
                  <a:gd name="T20" fmla="*/ 94 w 175"/>
                  <a:gd name="T21" fmla="*/ 160 h 273"/>
                  <a:gd name="T22" fmla="*/ 81 w 175"/>
                  <a:gd name="T23" fmla="*/ 160 h 273"/>
                  <a:gd name="T24" fmla="*/ 81 w 175"/>
                  <a:gd name="T25" fmla="*/ 256 h 273"/>
                  <a:gd name="T26" fmla="*/ 57 w 175"/>
                  <a:gd name="T27" fmla="*/ 256 h 273"/>
                  <a:gd name="T28" fmla="*/ 57 w 175"/>
                  <a:gd name="T29" fmla="*/ 160 h 273"/>
                  <a:gd name="T30" fmla="*/ 23 w 175"/>
                  <a:gd name="T31" fmla="*/ 160 h 273"/>
                  <a:gd name="T32" fmla="*/ 58 w 175"/>
                  <a:gd name="T33" fmla="*/ 37 h 273"/>
                  <a:gd name="T34" fmla="*/ 46 w 175"/>
                  <a:gd name="T35" fmla="*/ 37 h 273"/>
                  <a:gd name="T36" fmla="*/ 26 w 175"/>
                  <a:gd name="T37" fmla="*/ 107 h 273"/>
                  <a:gd name="T38" fmla="*/ 5 w 175"/>
                  <a:gd name="T39" fmla="*/ 99 h 273"/>
                  <a:gd name="T40" fmla="*/ 28 w 175"/>
                  <a:gd name="T41" fmla="*/ 24 h 273"/>
                  <a:gd name="T42" fmla="*/ 60 w 175"/>
                  <a:gd name="T43" fmla="*/ 0 h 273"/>
                  <a:gd name="T44" fmla="*/ 113 w 175"/>
                  <a:gd name="T45" fmla="*/ 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5" h="273">
                    <a:moveTo>
                      <a:pt x="113" y="0"/>
                    </a:moveTo>
                    <a:cubicBezTo>
                      <a:pt x="131" y="0"/>
                      <a:pt x="145" y="15"/>
                      <a:pt x="148" y="24"/>
                    </a:cubicBezTo>
                    <a:cubicBezTo>
                      <a:pt x="171" y="99"/>
                      <a:pt x="171" y="99"/>
                      <a:pt x="171" y="99"/>
                    </a:cubicBezTo>
                    <a:cubicBezTo>
                      <a:pt x="175" y="115"/>
                      <a:pt x="154" y="122"/>
                      <a:pt x="150" y="106"/>
                    </a:cubicBezTo>
                    <a:cubicBezTo>
                      <a:pt x="129" y="37"/>
                      <a:pt x="129" y="37"/>
                      <a:pt x="129" y="37"/>
                    </a:cubicBezTo>
                    <a:cubicBezTo>
                      <a:pt x="117" y="37"/>
                      <a:pt x="117" y="37"/>
                      <a:pt x="117" y="37"/>
                    </a:cubicBezTo>
                    <a:cubicBezTo>
                      <a:pt x="152" y="160"/>
                      <a:pt x="152" y="160"/>
                      <a:pt x="152" y="160"/>
                    </a:cubicBezTo>
                    <a:cubicBezTo>
                      <a:pt x="119" y="160"/>
                      <a:pt x="119" y="160"/>
                      <a:pt x="119" y="160"/>
                    </a:cubicBezTo>
                    <a:cubicBezTo>
                      <a:pt x="119" y="256"/>
                      <a:pt x="119" y="256"/>
                      <a:pt x="119" y="256"/>
                    </a:cubicBezTo>
                    <a:cubicBezTo>
                      <a:pt x="119" y="273"/>
                      <a:pt x="94" y="273"/>
                      <a:pt x="94" y="256"/>
                    </a:cubicBezTo>
                    <a:cubicBezTo>
                      <a:pt x="94" y="160"/>
                      <a:pt x="94" y="160"/>
                      <a:pt x="94" y="160"/>
                    </a:cubicBezTo>
                    <a:cubicBezTo>
                      <a:pt x="81" y="160"/>
                      <a:pt x="81" y="160"/>
                      <a:pt x="81" y="160"/>
                    </a:cubicBezTo>
                    <a:cubicBezTo>
                      <a:pt x="81" y="256"/>
                      <a:pt x="81" y="256"/>
                      <a:pt x="81" y="256"/>
                    </a:cubicBezTo>
                    <a:cubicBezTo>
                      <a:pt x="81" y="273"/>
                      <a:pt x="57" y="273"/>
                      <a:pt x="57" y="256"/>
                    </a:cubicBezTo>
                    <a:cubicBezTo>
                      <a:pt x="57" y="160"/>
                      <a:pt x="57" y="160"/>
                      <a:pt x="57" y="160"/>
                    </a:cubicBezTo>
                    <a:cubicBezTo>
                      <a:pt x="23" y="160"/>
                      <a:pt x="23" y="160"/>
                      <a:pt x="23" y="160"/>
                    </a:cubicBezTo>
                    <a:cubicBezTo>
                      <a:pt x="58" y="37"/>
                      <a:pt x="58" y="37"/>
                      <a:pt x="58" y="37"/>
                    </a:cubicBezTo>
                    <a:cubicBezTo>
                      <a:pt x="46" y="37"/>
                      <a:pt x="46" y="37"/>
                      <a:pt x="46" y="37"/>
                    </a:cubicBezTo>
                    <a:cubicBezTo>
                      <a:pt x="26" y="107"/>
                      <a:pt x="26" y="107"/>
                      <a:pt x="26" y="107"/>
                    </a:cubicBezTo>
                    <a:cubicBezTo>
                      <a:pt x="21" y="122"/>
                      <a:pt x="0" y="116"/>
                      <a:pt x="5" y="99"/>
                    </a:cubicBezTo>
                    <a:cubicBezTo>
                      <a:pt x="28" y="24"/>
                      <a:pt x="28" y="24"/>
                      <a:pt x="28" y="24"/>
                    </a:cubicBezTo>
                    <a:cubicBezTo>
                      <a:pt x="30" y="15"/>
                      <a:pt x="41" y="0"/>
                      <a:pt x="60" y="0"/>
                    </a:cubicBezTo>
                    <a:cubicBezTo>
                      <a:pt x="113" y="0"/>
                      <a:pt x="113" y="0"/>
                      <a:pt x="113"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sz="2800" dirty="0">
                  <a:latin typeface="Lato Light"/>
                </a:endParaRPr>
              </a:p>
            </p:txBody>
          </p:sp>
          <p:sp>
            <p:nvSpPr>
              <p:cNvPr id="495" name="Oval 20"/>
              <p:cNvSpPr>
                <a:spLocks noChangeArrowheads="1"/>
              </p:cNvSpPr>
              <p:nvPr/>
            </p:nvSpPr>
            <p:spPr bwMode="auto">
              <a:xfrm>
                <a:off x="3388" y="1291"/>
                <a:ext cx="127" cy="127"/>
              </a:xfrm>
              <a:prstGeom prst="ellipse">
                <a:avLst/>
              </a:pr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sz="2800" dirty="0">
                  <a:latin typeface="Lato Light"/>
                </a:endParaRPr>
              </a:p>
            </p:txBody>
          </p:sp>
        </p:grpSp>
        <p:grpSp>
          <p:nvGrpSpPr>
            <p:cNvPr id="496" name="Group 18"/>
            <p:cNvGrpSpPr>
              <a:grpSpLocks noChangeAspect="1"/>
            </p:cNvGrpSpPr>
            <p:nvPr/>
          </p:nvGrpSpPr>
          <p:grpSpPr bwMode="auto">
            <a:xfrm flipH="1">
              <a:off x="11368104" y="11332332"/>
              <a:ext cx="446836" cy="839760"/>
              <a:chOff x="3241" y="1291"/>
              <a:chExt cx="421" cy="791"/>
            </a:xfrm>
            <a:solidFill>
              <a:schemeClr val="bg1">
                <a:lumMod val="85000"/>
              </a:schemeClr>
            </a:solidFill>
          </p:grpSpPr>
          <p:sp>
            <p:nvSpPr>
              <p:cNvPr id="497" name="Freeform 19"/>
              <p:cNvSpPr>
                <a:spLocks/>
              </p:cNvSpPr>
              <p:nvPr/>
            </p:nvSpPr>
            <p:spPr bwMode="auto">
              <a:xfrm>
                <a:off x="3241" y="1432"/>
                <a:ext cx="421" cy="650"/>
              </a:xfrm>
              <a:custGeom>
                <a:avLst/>
                <a:gdLst>
                  <a:gd name="T0" fmla="*/ 113 w 175"/>
                  <a:gd name="T1" fmla="*/ 0 h 273"/>
                  <a:gd name="T2" fmla="*/ 148 w 175"/>
                  <a:gd name="T3" fmla="*/ 24 h 273"/>
                  <a:gd name="T4" fmla="*/ 171 w 175"/>
                  <a:gd name="T5" fmla="*/ 99 h 273"/>
                  <a:gd name="T6" fmla="*/ 150 w 175"/>
                  <a:gd name="T7" fmla="*/ 106 h 273"/>
                  <a:gd name="T8" fmla="*/ 129 w 175"/>
                  <a:gd name="T9" fmla="*/ 37 h 273"/>
                  <a:gd name="T10" fmla="*/ 117 w 175"/>
                  <a:gd name="T11" fmla="*/ 37 h 273"/>
                  <a:gd name="T12" fmla="*/ 152 w 175"/>
                  <a:gd name="T13" fmla="*/ 160 h 273"/>
                  <a:gd name="T14" fmla="*/ 119 w 175"/>
                  <a:gd name="T15" fmla="*/ 160 h 273"/>
                  <a:gd name="T16" fmla="*/ 119 w 175"/>
                  <a:gd name="T17" fmla="*/ 256 h 273"/>
                  <a:gd name="T18" fmla="*/ 94 w 175"/>
                  <a:gd name="T19" fmla="*/ 256 h 273"/>
                  <a:gd name="T20" fmla="*/ 94 w 175"/>
                  <a:gd name="T21" fmla="*/ 160 h 273"/>
                  <a:gd name="T22" fmla="*/ 81 w 175"/>
                  <a:gd name="T23" fmla="*/ 160 h 273"/>
                  <a:gd name="T24" fmla="*/ 81 w 175"/>
                  <a:gd name="T25" fmla="*/ 256 h 273"/>
                  <a:gd name="T26" fmla="*/ 57 w 175"/>
                  <a:gd name="T27" fmla="*/ 256 h 273"/>
                  <a:gd name="T28" fmla="*/ 57 w 175"/>
                  <a:gd name="T29" fmla="*/ 160 h 273"/>
                  <a:gd name="T30" fmla="*/ 23 w 175"/>
                  <a:gd name="T31" fmla="*/ 160 h 273"/>
                  <a:gd name="T32" fmla="*/ 58 w 175"/>
                  <a:gd name="T33" fmla="*/ 37 h 273"/>
                  <a:gd name="T34" fmla="*/ 46 w 175"/>
                  <a:gd name="T35" fmla="*/ 37 h 273"/>
                  <a:gd name="T36" fmla="*/ 26 w 175"/>
                  <a:gd name="T37" fmla="*/ 107 h 273"/>
                  <a:gd name="T38" fmla="*/ 5 w 175"/>
                  <a:gd name="T39" fmla="*/ 99 h 273"/>
                  <a:gd name="T40" fmla="*/ 28 w 175"/>
                  <a:gd name="T41" fmla="*/ 24 h 273"/>
                  <a:gd name="T42" fmla="*/ 60 w 175"/>
                  <a:gd name="T43" fmla="*/ 0 h 273"/>
                  <a:gd name="T44" fmla="*/ 113 w 175"/>
                  <a:gd name="T45" fmla="*/ 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5" h="273">
                    <a:moveTo>
                      <a:pt x="113" y="0"/>
                    </a:moveTo>
                    <a:cubicBezTo>
                      <a:pt x="131" y="0"/>
                      <a:pt x="145" y="15"/>
                      <a:pt x="148" y="24"/>
                    </a:cubicBezTo>
                    <a:cubicBezTo>
                      <a:pt x="171" y="99"/>
                      <a:pt x="171" y="99"/>
                      <a:pt x="171" y="99"/>
                    </a:cubicBezTo>
                    <a:cubicBezTo>
                      <a:pt x="175" y="115"/>
                      <a:pt x="154" y="122"/>
                      <a:pt x="150" y="106"/>
                    </a:cubicBezTo>
                    <a:cubicBezTo>
                      <a:pt x="129" y="37"/>
                      <a:pt x="129" y="37"/>
                      <a:pt x="129" y="37"/>
                    </a:cubicBezTo>
                    <a:cubicBezTo>
                      <a:pt x="117" y="37"/>
                      <a:pt x="117" y="37"/>
                      <a:pt x="117" y="37"/>
                    </a:cubicBezTo>
                    <a:cubicBezTo>
                      <a:pt x="152" y="160"/>
                      <a:pt x="152" y="160"/>
                      <a:pt x="152" y="160"/>
                    </a:cubicBezTo>
                    <a:cubicBezTo>
                      <a:pt x="119" y="160"/>
                      <a:pt x="119" y="160"/>
                      <a:pt x="119" y="160"/>
                    </a:cubicBezTo>
                    <a:cubicBezTo>
                      <a:pt x="119" y="256"/>
                      <a:pt x="119" y="256"/>
                      <a:pt x="119" y="256"/>
                    </a:cubicBezTo>
                    <a:cubicBezTo>
                      <a:pt x="119" y="273"/>
                      <a:pt x="94" y="273"/>
                      <a:pt x="94" y="256"/>
                    </a:cubicBezTo>
                    <a:cubicBezTo>
                      <a:pt x="94" y="160"/>
                      <a:pt x="94" y="160"/>
                      <a:pt x="94" y="160"/>
                    </a:cubicBezTo>
                    <a:cubicBezTo>
                      <a:pt x="81" y="160"/>
                      <a:pt x="81" y="160"/>
                      <a:pt x="81" y="160"/>
                    </a:cubicBezTo>
                    <a:cubicBezTo>
                      <a:pt x="81" y="256"/>
                      <a:pt x="81" y="256"/>
                      <a:pt x="81" y="256"/>
                    </a:cubicBezTo>
                    <a:cubicBezTo>
                      <a:pt x="81" y="273"/>
                      <a:pt x="57" y="273"/>
                      <a:pt x="57" y="256"/>
                    </a:cubicBezTo>
                    <a:cubicBezTo>
                      <a:pt x="57" y="160"/>
                      <a:pt x="57" y="160"/>
                      <a:pt x="57" y="160"/>
                    </a:cubicBezTo>
                    <a:cubicBezTo>
                      <a:pt x="23" y="160"/>
                      <a:pt x="23" y="160"/>
                      <a:pt x="23" y="160"/>
                    </a:cubicBezTo>
                    <a:cubicBezTo>
                      <a:pt x="58" y="37"/>
                      <a:pt x="58" y="37"/>
                      <a:pt x="58" y="37"/>
                    </a:cubicBezTo>
                    <a:cubicBezTo>
                      <a:pt x="46" y="37"/>
                      <a:pt x="46" y="37"/>
                      <a:pt x="46" y="37"/>
                    </a:cubicBezTo>
                    <a:cubicBezTo>
                      <a:pt x="26" y="107"/>
                      <a:pt x="26" y="107"/>
                      <a:pt x="26" y="107"/>
                    </a:cubicBezTo>
                    <a:cubicBezTo>
                      <a:pt x="21" y="122"/>
                      <a:pt x="0" y="116"/>
                      <a:pt x="5" y="99"/>
                    </a:cubicBezTo>
                    <a:cubicBezTo>
                      <a:pt x="28" y="24"/>
                      <a:pt x="28" y="24"/>
                      <a:pt x="28" y="24"/>
                    </a:cubicBezTo>
                    <a:cubicBezTo>
                      <a:pt x="30" y="15"/>
                      <a:pt x="41" y="0"/>
                      <a:pt x="60" y="0"/>
                    </a:cubicBezTo>
                    <a:cubicBezTo>
                      <a:pt x="113" y="0"/>
                      <a:pt x="113" y="0"/>
                      <a:pt x="113"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sz="2800" dirty="0">
                  <a:latin typeface="Lato Light"/>
                </a:endParaRPr>
              </a:p>
            </p:txBody>
          </p:sp>
          <p:sp>
            <p:nvSpPr>
              <p:cNvPr id="498" name="Oval 20"/>
              <p:cNvSpPr>
                <a:spLocks noChangeArrowheads="1"/>
              </p:cNvSpPr>
              <p:nvPr/>
            </p:nvSpPr>
            <p:spPr bwMode="auto">
              <a:xfrm>
                <a:off x="3388" y="1291"/>
                <a:ext cx="127" cy="127"/>
              </a:xfrm>
              <a:prstGeom prst="ellipse">
                <a:avLst/>
              </a:pr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sz="2800" dirty="0">
                  <a:latin typeface="Lato Light"/>
                </a:endParaRPr>
              </a:p>
            </p:txBody>
          </p:sp>
        </p:grpSp>
        <p:grpSp>
          <p:nvGrpSpPr>
            <p:cNvPr id="499" name="Group 18"/>
            <p:cNvGrpSpPr>
              <a:grpSpLocks noChangeAspect="1"/>
            </p:cNvGrpSpPr>
            <p:nvPr/>
          </p:nvGrpSpPr>
          <p:grpSpPr bwMode="auto">
            <a:xfrm flipH="1">
              <a:off x="11863255" y="11332332"/>
              <a:ext cx="446836" cy="839760"/>
              <a:chOff x="3241" y="1291"/>
              <a:chExt cx="421" cy="791"/>
            </a:xfrm>
            <a:solidFill>
              <a:schemeClr val="bg1">
                <a:lumMod val="85000"/>
              </a:schemeClr>
            </a:solidFill>
          </p:grpSpPr>
          <p:sp>
            <p:nvSpPr>
              <p:cNvPr id="500" name="Freeform 19"/>
              <p:cNvSpPr>
                <a:spLocks/>
              </p:cNvSpPr>
              <p:nvPr/>
            </p:nvSpPr>
            <p:spPr bwMode="auto">
              <a:xfrm>
                <a:off x="3241" y="1432"/>
                <a:ext cx="421" cy="650"/>
              </a:xfrm>
              <a:custGeom>
                <a:avLst/>
                <a:gdLst>
                  <a:gd name="T0" fmla="*/ 113 w 175"/>
                  <a:gd name="T1" fmla="*/ 0 h 273"/>
                  <a:gd name="T2" fmla="*/ 148 w 175"/>
                  <a:gd name="T3" fmla="*/ 24 h 273"/>
                  <a:gd name="T4" fmla="*/ 171 w 175"/>
                  <a:gd name="T5" fmla="*/ 99 h 273"/>
                  <a:gd name="T6" fmla="*/ 150 w 175"/>
                  <a:gd name="T7" fmla="*/ 106 h 273"/>
                  <a:gd name="T8" fmla="*/ 129 w 175"/>
                  <a:gd name="T9" fmla="*/ 37 h 273"/>
                  <a:gd name="T10" fmla="*/ 117 w 175"/>
                  <a:gd name="T11" fmla="*/ 37 h 273"/>
                  <a:gd name="T12" fmla="*/ 152 w 175"/>
                  <a:gd name="T13" fmla="*/ 160 h 273"/>
                  <a:gd name="T14" fmla="*/ 119 w 175"/>
                  <a:gd name="T15" fmla="*/ 160 h 273"/>
                  <a:gd name="T16" fmla="*/ 119 w 175"/>
                  <a:gd name="T17" fmla="*/ 256 h 273"/>
                  <a:gd name="T18" fmla="*/ 94 w 175"/>
                  <a:gd name="T19" fmla="*/ 256 h 273"/>
                  <a:gd name="T20" fmla="*/ 94 w 175"/>
                  <a:gd name="T21" fmla="*/ 160 h 273"/>
                  <a:gd name="T22" fmla="*/ 81 w 175"/>
                  <a:gd name="T23" fmla="*/ 160 h 273"/>
                  <a:gd name="T24" fmla="*/ 81 w 175"/>
                  <a:gd name="T25" fmla="*/ 256 h 273"/>
                  <a:gd name="T26" fmla="*/ 57 w 175"/>
                  <a:gd name="T27" fmla="*/ 256 h 273"/>
                  <a:gd name="T28" fmla="*/ 57 w 175"/>
                  <a:gd name="T29" fmla="*/ 160 h 273"/>
                  <a:gd name="T30" fmla="*/ 23 w 175"/>
                  <a:gd name="T31" fmla="*/ 160 h 273"/>
                  <a:gd name="T32" fmla="*/ 58 w 175"/>
                  <a:gd name="T33" fmla="*/ 37 h 273"/>
                  <a:gd name="T34" fmla="*/ 46 w 175"/>
                  <a:gd name="T35" fmla="*/ 37 h 273"/>
                  <a:gd name="T36" fmla="*/ 26 w 175"/>
                  <a:gd name="T37" fmla="*/ 107 h 273"/>
                  <a:gd name="T38" fmla="*/ 5 w 175"/>
                  <a:gd name="T39" fmla="*/ 99 h 273"/>
                  <a:gd name="T40" fmla="*/ 28 w 175"/>
                  <a:gd name="T41" fmla="*/ 24 h 273"/>
                  <a:gd name="T42" fmla="*/ 60 w 175"/>
                  <a:gd name="T43" fmla="*/ 0 h 273"/>
                  <a:gd name="T44" fmla="*/ 113 w 175"/>
                  <a:gd name="T45" fmla="*/ 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5" h="273">
                    <a:moveTo>
                      <a:pt x="113" y="0"/>
                    </a:moveTo>
                    <a:cubicBezTo>
                      <a:pt x="131" y="0"/>
                      <a:pt x="145" y="15"/>
                      <a:pt x="148" y="24"/>
                    </a:cubicBezTo>
                    <a:cubicBezTo>
                      <a:pt x="171" y="99"/>
                      <a:pt x="171" y="99"/>
                      <a:pt x="171" y="99"/>
                    </a:cubicBezTo>
                    <a:cubicBezTo>
                      <a:pt x="175" y="115"/>
                      <a:pt x="154" y="122"/>
                      <a:pt x="150" y="106"/>
                    </a:cubicBezTo>
                    <a:cubicBezTo>
                      <a:pt x="129" y="37"/>
                      <a:pt x="129" y="37"/>
                      <a:pt x="129" y="37"/>
                    </a:cubicBezTo>
                    <a:cubicBezTo>
                      <a:pt x="117" y="37"/>
                      <a:pt x="117" y="37"/>
                      <a:pt x="117" y="37"/>
                    </a:cubicBezTo>
                    <a:cubicBezTo>
                      <a:pt x="152" y="160"/>
                      <a:pt x="152" y="160"/>
                      <a:pt x="152" y="160"/>
                    </a:cubicBezTo>
                    <a:cubicBezTo>
                      <a:pt x="119" y="160"/>
                      <a:pt x="119" y="160"/>
                      <a:pt x="119" y="160"/>
                    </a:cubicBezTo>
                    <a:cubicBezTo>
                      <a:pt x="119" y="256"/>
                      <a:pt x="119" y="256"/>
                      <a:pt x="119" y="256"/>
                    </a:cubicBezTo>
                    <a:cubicBezTo>
                      <a:pt x="119" y="273"/>
                      <a:pt x="94" y="273"/>
                      <a:pt x="94" y="256"/>
                    </a:cubicBezTo>
                    <a:cubicBezTo>
                      <a:pt x="94" y="160"/>
                      <a:pt x="94" y="160"/>
                      <a:pt x="94" y="160"/>
                    </a:cubicBezTo>
                    <a:cubicBezTo>
                      <a:pt x="81" y="160"/>
                      <a:pt x="81" y="160"/>
                      <a:pt x="81" y="160"/>
                    </a:cubicBezTo>
                    <a:cubicBezTo>
                      <a:pt x="81" y="256"/>
                      <a:pt x="81" y="256"/>
                      <a:pt x="81" y="256"/>
                    </a:cubicBezTo>
                    <a:cubicBezTo>
                      <a:pt x="81" y="273"/>
                      <a:pt x="57" y="273"/>
                      <a:pt x="57" y="256"/>
                    </a:cubicBezTo>
                    <a:cubicBezTo>
                      <a:pt x="57" y="160"/>
                      <a:pt x="57" y="160"/>
                      <a:pt x="57" y="160"/>
                    </a:cubicBezTo>
                    <a:cubicBezTo>
                      <a:pt x="23" y="160"/>
                      <a:pt x="23" y="160"/>
                      <a:pt x="23" y="160"/>
                    </a:cubicBezTo>
                    <a:cubicBezTo>
                      <a:pt x="58" y="37"/>
                      <a:pt x="58" y="37"/>
                      <a:pt x="58" y="37"/>
                    </a:cubicBezTo>
                    <a:cubicBezTo>
                      <a:pt x="46" y="37"/>
                      <a:pt x="46" y="37"/>
                      <a:pt x="46" y="37"/>
                    </a:cubicBezTo>
                    <a:cubicBezTo>
                      <a:pt x="26" y="107"/>
                      <a:pt x="26" y="107"/>
                      <a:pt x="26" y="107"/>
                    </a:cubicBezTo>
                    <a:cubicBezTo>
                      <a:pt x="21" y="122"/>
                      <a:pt x="0" y="116"/>
                      <a:pt x="5" y="99"/>
                    </a:cubicBezTo>
                    <a:cubicBezTo>
                      <a:pt x="28" y="24"/>
                      <a:pt x="28" y="24"/>
                      <a:pt x="28" y="24"/>
                    </a:cubicBezTo>
                    <a:cubicBezTo>
                      <a:pt x="30" y="15"/>
                      <a:pt x="41" y="0"/>
                      <a:pt x="60" y="0"/>
                    </a:cubicBezTo>
                    <a:cubicBezTo>
                      <a:pt x="113" y="0"/>
                      <a:pt x="113" y="0"/>
                      <a:pt x="113"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sz="2800" dirty="0">
                  <a:latin typeface="Lato Light"/>
                </a:endParaRPr>
              </a:p>
            </p:txBody>
          </p:sp>
          <p:sp>
            <p:nvSpPr>
              <p:cNvPr id="501" name="Oval 20"/>
              <p:cNvSpPr>
                <a:spLocks noChangeArrowheads="1"/>
              </p:cNvSpPr>
              <p:nvPr/>
            </p:nvSpPr>
            <p:spPr bwMode="auto">
              <a:xfrm>
                <a:off x="3388" y="1291"/>
                <a:ext cx="127" cy="127"/>
              </a:xfrm>
              <a:prstGeom prst="ellipse">
                <a:avLst/>
              </a:pr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sz="2800" dirty="0">
                  <a:latin typeface="Lato Light"/>
                </a:endParaRPr>
              </a:p>
            </p:txBody>
          </p:sp>
        </p:grpSp>
        <p:grpSp>
          <p:nvGrpSpPr>
            <p:cNvPr id="502" name="Group 18"/>
            <p:cNvGrpSpPr>
              <a:grpSpLocks noChangeAspect="1"/>
            </p:cNvGrpSpPr>
            <p:nvPr/>
          </p:nvGrpSpPr>
          <p:grpSpPr bwMode="auto">
            <a:xfrm flipH="1">
              <a:off x="12358407" y="11332332"/>
              <a:ext cx="446836" cy="839760"/>
              <a:chOff x="3241" y="1291"/>
              <a:chExt cx="421" cy="791"/>
            </a:xfrm>
            <a:solidFill>
              <a:schemeClr val="bg1">
                <a:lumMod val="85000"/>
              </a:schemeClr>
            </a:solidFill>
          </p:grpSpPr>
          <p:sp>
            <p:nvSpPr>
              <p:cNvPr id="503" name="Freeform 19"/>
              <p:cNvSpPr>
                <a:spLocks/>
              </p:cNvSpPr>
              <p:nvPr/>
            </p:nvSpPr>
            <p:spPr bwMode="auto">
              <a:xfrm>
                <a:off x="3241" y="1432"/>
                <a:ext cx="421" cy="650"/>
              </a:xfrm>
              <a:custGeom>
                <a:avLst/>
                <a:gdLst>
                  <a:gd name="T0" fmla="*/ 113 w 175"/>
                  <a:gd name="T1" fmla="*/ 0 h 273"/>
                  <a:gd name="T2" fmla="*/ 148 w 175"/>
                  <a:gd name="T3" fmla="*/ 24 h 273"/>
                  <a:gd name="T4" fmla="*/ 171 w 175"/>
                  <a:gd name="T5" fmla="*/ 99 h 273"/>
                  <a:gd name="T6" fmla="*/ 150 w 175"/>
                  <a:gd name="T7" fmla="*/ 106 h 273"/>
                  <a:gd name="T8" fmla="*/ 129 w 175"/>
                  <a:gd name="T9" fmla="*/ 37 h 273"/>
                  <a:gd name="T10" fmla="*/ 117 w 175"/>
                  <a:gd name="T11" fmla="*/ 37 h 273"/>
                  <a:gd name="T12" fmla="*/ 152 w 175"/>
                  <a:gd name="T13" fmla="*/ 160 h 273"/>
                  <a:gd name="T14" fmla="*/ 119 w 175"/>
                  <a:gd name="T15" fmla="*/ 160 h 273"/>
                  <a:gd name="T16" fmla="*/ 119 w 175"/>
                  <a:gd name="T17" fmla="*/ 256 h 273"/>
                  <a:gd name="T18" fmla="*/ 94 w 175"/>
                  <a:gd name="T19" fmla="*/ 256 h 273"/>
                  <a:gd name="T20" fmla="*/ 94 w 175"/>
                  <a:gd name="T21" fmla="*/ 160 h 273"/>
                  <a:gd name="T22" fmla="*/ 81 w 175"/>
                  <a:gd name="T23" fmla="*/ 160 h 273"/>
                  <a:gd name="T24" fmla="*/ 81 w 175"/>
                  <a:gd name="T25" fmla="*/ 256 h 273"/>
                  <a:gd name="T26" fmla="*/ 57 w 175"/>
                  <a:gd name="T27" fmla="*/ 256 h 273"/>
                  <a:gd name="T28" fmla="*/ 57 w 175"/>
                  <a:gd name="T29" fmla="*/ 160 h 273"/>
                  <a:gd name="T30" fmla="*/ 23 w 175"/>
                  <a:gd name="T31" fmla="*/ 160 h 273"/>
                  <a:gd name="T32" fmla="*/ 58 w 175"/>
                  <a:gd name="T33" fmla="*/ 37 h 273"/>
                  <a:gd name="T34" fmla="*/ 46 w 175"/>
                  <a:gd name="T35" fmla="*/ 37 h 273"/>
                  <a:gd name="T36" fmla="*/ 26 w 175"/>
                  <a:gd name="T37" fmla="*/ 107 h 273"/>
                  <a:gd name="T38" fmla="*/ 5 w 175"/>
                  <a:gd name="T39" fmla="*/ 99 h 273"/>
                  <a:gd name="T40" fmla="*/ 28 w 175"/>
                  <a:gd name="T41" fmla="*/ 24 h 273"/>
                  <a:gd name="T42" fmla="*/ 60 w 175"/>
                  <a:gd name="T43" fmla="*/ 0 h 273"/>
                  <a:gd name="T44" fmla="*/ 113 w 175"/>
                  <a:gd name="T45" fmla="*/ 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5" h="273">
                    <a:moveTo>
                      <a:pt x="113" y="0"/>
                    </a:moveTo>
                    <a:cubicBezTo>
                      <a:pt x="131" y="0"/>
                      <a:pt x="145" y="15"/>
                      <a:pt x="148" y="24"/>
                    </a:cubicBezTo>
                    <a:cubicBezTo>
                      <a:pt x="171" y="99"/>
                      <a:pt x="171" y="99"/>
                      <a:pt x="171" y="99"/>
                    </a:cubicBezTo>
                    <a:cubicBezTo>
                      <a:pt x="175" y="115"/>
                      <a:pt x="154" y="122"/>
                      <a:pt x="150" y="106"/>
                    </a:cubicBezTo>
                    <a:cubicBezTo>
                      <a:pt x="129" y="37"/>
                      <a:pt x="129" y="37"/>
                      <a:pt x="129" y="37"/>
                    </a:cubicBezTo>
                    <a:cubicBezTo>
                      <a:pt x="117" y="37"/>
                      <a:pt x="117" y="37"/>
                      <a:pt x="117" y="37"/>
                    </a:cubicBezTo>
                    <a:cubicBezTo>
                      <a:pt x="152" y="160"/>
                      <a:pt x="152" y="160"/>
                      <a:pt x="152" y="160"/>
                    </a:cubicBezTo>
                    <a:cubicBezTo>
                      <a:pt x="119" y="160"/>
                      <a:pt x="119" y="160"/>
                      <a:pt x="119" y="160"/>
                    </a:cubicBezTo>
                    <a:cubicBezTo>
                      <a:pt x="119" y="256"/>
                      <a:pt x="119" y="256"/>
                      <a:pt x="119" y="256"/>
                    </a:cubicBezTo>
                    <a:cubicBezTo>
                      <a:pt x="119" y="273"/>
                      <a:pt x="94" y="273"/>
                      <a:pt x="94" y="256"/>
                    </a:cubicBezTo>
                    <a:cubicBezTo>
                      <a:pt x="94" y="160"/>
                      <a:pt x="94" y="160"/>
                      <a:pt x="94" y="160"/>
                    </a:cubicBezTo>
                    <a:cubicBezTo>
                      <a:pt x="81" y="160"/>
                      <a:pt x="81" y="160"/>
                      <a:pt x="81" y="160"/>
                    </a:cubicBezTo>
                    <a:cubicBezTo>
                      <a:pt x="81" y="256"/>
                      <a:pt x="81" y="256"/>
                      <a:pt x="81" y="256"/>
                    </a:cubicBezTo>
                    <a:cubicBezTo>
                      <a:pt x="81" y="273"/>
                      <a:pt x="57" y="273"/>
                      <a:pt x="57" y="256"/>
                    </a:cubicBezTo>
                    <a:cubicBezTo>
                      <a:pt x="57" y="160"/>
                      <a:pt x="57" y="160"/>
                      <a:pt x="57" y="160"/>
                    </a:cubicBezTo>
                    <a:cubicBezTo>
                      <a:pt x="23" y="160"/>
                      <a:pt x="23" y="160"/>
                      <a:pt x="23" y="160"/>
                    </a:cubicBezTo>
                    <a:cubicBezTo>
                      <a:pt x="58" y="37"/>
                      <a:pt x="58" y="37"/>
                      <a:pt x="58" y="37"/>
                    </a:cubicBezTo>
                    <a:cubicBezTo>
                      <a:pt x="46" y="37"/>
                      <a:pt x="46" y="37"/>
                      <a:pt x="46" y="37"/>
                    </a:cubicBezTo>
                    <a:cubicBezTo>
                      <a:pt x="26" y="107"/>
                      <a:pt x="26" y="107"/>
                      <a:pt x="26" y="107"/>
                    </a:cubicBezTo>
                    <a:cubicBezTo>
                      <a:pt x="21" y="122"/>
                      <a:pt x="0" y="116"/>
                      <a:pt x="5" y="99"/>
                    </a:cubicBezTo>
                    <a:cubicBezTo>
                      <a:pt x="28" y="24"/>
                      <a:pt x="28" y="24"/>
                      <a:pt x="28" y="24"/>
                    </a:cubicBezTo>
                    <a:cubicBezTo>
                      <a:pt x="30" y="15"/>
                      <a:pt x="41" y="0"/>
                      <a:pt x="60" y="0"/>
                    </a:cubicBezTo>
                    <a:cubicBezTo>
                      <a:pt x="113" y="0"/>
                      <a:pt x="113" y="0"/>
                      <a:pt x="113"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sz="2800" dirty="0">
                  <a:latin typeface="Lato Light"/>
                </a:endParaRPr>
              </a:p>
            </p:txBody>
          </p:sp>
          <p:sp>
            <p:nvSpPr>
              <p:cNvPr id="504" name="Oval 20"/>
              <p:cNvSpPr>
                <a:spLocks noChangeArrowheads="1"/>
              </p:cNvSpPr>
              <p:nvPr/>
            </p:nvSpPr>
            <p:spPr bwMode="auto">
              <a:xfrm>
                <a:off x="3388" y="1291"/>
                <a:ext cx="127" cy="127"/>
              </a:xfrm>
              <a:prstGeom prst="ellipse">
                <a:avLst/>
              </a:pr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sz="2800" dirty="0">
                  <a:latin typeface="Lato Light"/>
                </a:endParaRPr>
              </a:p>
            </p:txBody>
          </p:sp>
        </p:grpSp>
        <p:grpSp>
          <p:nvGrpSpPr>
            <p:cNvPr id="505" name="Group 18"/>
            <p:cNvGrpSpPr>
              <a:grpSpLocks noChangeAspect="1"/>
            </p:cNvGrpSpPr>
            <p:nvPr/>
          </p:nvGrpSpPr>
          <p:grpSpPr bwMode="auto">
            <a:xfrm flipH="1">
              <a:off x="10124555" y="9100891"/>
              <a:ext cx="446836" cy="839760"/>
              <a:chOff x="3241" y="1291"/>
              <a:chExt cx="421" cy="791"/>
            </a:xfrm>
            <a:solidFill>
              <a:schemeClr val="accent3"/>
            </a:solidFill>
          </p:grpSpPr>
          <p:sp>
            <p:nvSpPr>
              <p:cNvPr id="506" name="Freeform 19"/>
              <p:cNvSpPr>
                <a:spLocks/>
              </p:cNvSpPr>
              <p:nvPr/>
            </p:nvSpPr>
            <p:spPr bwMode="auto">
              <a:xfrm>
                <a:off x="3241" y="1432"/>
                <a:ext cx="421" cy="650"/>
              </a:xfrm>
              <a:custGeom>
                <a:avLst/>
                <a:gdLst>
                  <a:gd name="T0" fmla="*/ 113 w 175"/>
                  <a:gd name="T1" fmla="*/ 0 h 273"/>
                  <a:gd name="T2" fmla="*/ 148 w 175"/>
                  <a:gd name="T3" fmla="*/ 24 h 273"/>
                  <a:gd name="T4" fmla="*/ 171 w 175"/>
                  <a:gd name="T5" fmla="*/ 99 h 273"/>
                  <a:gd name="T6" fmla="*/ 150 w 175"/>
                  <a:gd name="T7" fmla="*/ 106 h 273"/>
                  <a:gd name="T8" fmla="*/ 129 w 175"/>
                  <a:gd name="T9" fmla="*/ 37 h 273"/>
                  <a:gd name="T10" fmla="*/ 117 w 175"/>
                  <a:gd name="T11" fmla="*/ 37 h 273"/>
                  <a:gd name="T12" fmla="*/ 152 w 175"/>
                  <a:gd name="T13" fmla="*/ 160 h 273"/>
                  <a:gd name="T14" fmla="*/ 119 w 175"/>
                  <a:gd name="T15" fmla="*/ 160 h 273"/>
                  <a:gd name="T16" fmla="*/ 119 w 175"/>
                  <a:gd name="T17" fmla="*/ 256 h 273"/>
                  <a:gd name="T18" fmla="*/ 94 w 175"/>
                  <a:gd name="T19" fmla="*/ 256 h 273"/>
                  <a:gd name="T20" fmla="*/ 94 w 175"/>
                  <a:gd name="T21" fmla="*/ 160 h 273"/>
                  <a:gd name="T22" fmla="*/ 81 w 175"/>
                  <a:gd name="T23" fmla="*/ 160 h 273"/>
                  <a:gd name="T24" fmla="*/ 81 w 175"/>
                  <a:gd name="T25" fmla="*/ 256 h 273"/>
                  <a:gd name="T26" fmla="*/ 57 w 175"/>
                  <a:gd name="T27" fmla="*/ 256 h 273"/>
                  <a:gd name="T28" fmla="*/ 57 w 175"/>
                  <a:gd name="T29" fmla="*/ 160 h 273"/>
                  <a:gd name="T30" fmla="*/ 23 w 175"/>
                  <a:gd name="T31" fmla="*/ 160 h 273"/>
                  <a:gd name="T32" fmla="*/ 58 w 175"/>
                  <a:gd name="T33" fmla="*/ 37 h 273"/>
                  <a:gd name="T34" fmla="*/ 46 w 175"/>
                  <a:gd name="T35" fmla="*/ 37 h 273"/>
                  <a:gd name="T36" fmla="*/ 26 w 175"/>
                  <a:gd name="T37" fmla="*/ 107 h 273"/>
                  <a:gd name="T38" fmla="*/ 5 w 175"/>
                  <a:gd name="T39" fmla="*/ 99 h 273"/>
                  <a:gd name="T40" fmla="*/ 28 w 175"/>
                  <a:gd name="T41" fmla="*/ 24 h 273"/>
                  <a:gd name="T42" fmla="*/ 60 w 175"/>
                  <a:gd name="T43" fmla="*/ 0 h 273"/>
                  <a:gd name="T44" fmla="*/ 113 w 175"/>
                  <a:gd name="T45" fmla="*/ 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5" h="273">
                    <a:moveTo>
                      <a:pt x="113" y="0"/>
                    </a:moveTo>
                    <a:cubicBezTo>
                      <a:pt x="131" y="0"/>
                      <a:pt x="145" y="15"/>
                      <a:pt x="148" y="24"/>
                    </a:cubicBezTo>
                    <a:cubicBezTo>
                      <a:pt x="171" y="99"/>
                      <a:pt x="171" y="99"/>
                      <a:pt x="171" y="99"/>
                    </a:cubicBezTo>
                    <a:cubicBezTo>
                      <a:pt x="175" y="115"/>
                      <a:pt x="154" y="122"/>
                      <a:pt x="150" y="106"/>
                    </a:cubicBezTo>
                    <a:cubicBezTo>
                      <a:pt x="129" y="37"/>
                      <a:pt x="129" y="37"/>
                      <a:pt x="129" y="37"/>
                    </a:cubicBezTo>
                    <a:cubicBezTo>
                      <a:pt x="117" y="37"/>
                      <a:pt x="117" y="37"/>
                      <a:pt x="117" y="37"/>
                    </a:cubicBezTo>
                    <a:cubicBezTo>
                      <a:pt x="152" y="160"/>
                      <a:pt x="152" y="160"/>
                      <a:pt x="152" y="160"/>
                    </a:cubicBezTo>
                    <a:cubicBezTo>
                      <a:pt x="119" y="160"/>
                      <a:pt x="119" y="160"/>
                      <a:pt x="119" y="160"/>
                    </a:cubicBezTo>
                    <a:cubicBezTo>
                      <a:pt x="119" y="256"/>
                      <a:pt x="119" y="256"/>
                      <a:pt x="119" y="256"/>
                    </a:cubicBezTo>
                    <a:cubicBezTo>
                      <a:pt x="119" y="273"/>
                      <a:pt x="94" y="273"/>
                      <a:pt x="94" y="256"/>
                    </a:cubicBezTo>
                    <a:cubicBezTo>
                      <a:pt x="94" y="160"/>
                      <a:pt x="94" y="160"/>
                      <a:pt x="94" y="160"/>
                    </a:cubicBezTo>
                    <a:cubicBezTo>
                      <a:pt x="81" y="160"/>
                      <a:pt x="81" y="160"/>
                      <a:pt x="81" y="160"/>
                    </a:cubicBezTo>
                    <a:cubicBezTo>
                      <a:pt x="81" y="256"/>
                      <a:pt x="81" y="256"/>
                      <a:pt x="81" y="256"/>
                    </a:cubicBezTo>
                    <a:cubicBezTo>
                      <a:pt x="81" y="273"/>
                      <a:pt x="57" y="273"/>
                      <a:pt x="57" y="256"/>
                    </a:cubicBezTo>
                    <a:cubicBezTo>
                      <a:pt x="57" y="160"/>
                      <a:pt x="57" y="160"/>
                      <a:pt x="57" y="160"/>
                    </a:cubicBezTo>
                    <a:cubicBezTo>
                      <a:pt x="23" y="160"/>
                      <a:pt x="23" y="160"/>
                      <a:pt x="23" y="160"/>
                    </a:cubicBezTo>
                    <a:cubicBezTo>
                      <a:pt x="58" y="37"/>
                      <a:pt x="58" y="37"/>
                      <a:pt x="58" y="37"/>
                    </a:cubicBezTo>
                    <a:cubicBezTo>
                      <a:pt x="46" y="37"/>
                      <a:pt x="46" y="37"/>
                      <a:pt x="46" y="37"/>
                    </a:cubicBezTo>
                    <a:cubicBezTo>
                      <a:pt x="26" y="107"/>
                      <a:pt x="26" y="107"/>
                      <a:pt x="26" y="107"/>
                    </a:cubicBezTo>
                    <a:cubicBezTo>
                      <a:pt x="21" y="122"/>
                      <a:pt x="0" y="116"/>
                      <a:pt x="5" y="99"/>
                    </a:cubicBezTo>
                    <a:cubicBezTo>
                      <a:pt x="28" y="24"/>
                      <a:pt x="28" y="24"/>
                      <a:pt x="28" y="24"/>
                    </a:cubicBezTo>
                    <a:cubicBezTo>
                      <a:pt x="30" y="15"/>
                      <a:pt x="41" y="0"/>
                      <a:pt x="60" y="0"/>
                    </a:cubicBezTo>
                    <a:cubicBezTo>
                      <a:pt x="113" y="0"/>
                      <a:pt x="113" y="0"/>
                      <a:pt x="113"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sz="2800" dirty="0">
                  <a:latin typeface="Lato Light"/>
                </a:endParaRPr>
              </a:p>
            </p:txBody>
          </p:sp>
          <p:sp>
            <p:nvSpPr>
              <p:cNvPr id="507" name="Oval 20"/>
              <p:cNvSpPr>
                <a:spLocks noChangeArrowheads="1"/>
              </p:cNvSpPr>
              <p:nvPr/>
            </p:nvSpPr>
            <p:spPr bwMode="auto">
              <a:xfrm>
                <a:off x="3388" y="1291"/>
                <a:ext cx="127" cy="127"/>
              </a:xfrm>
              <a:prstGeom prst="ellipse">
                <a:avLst/>
              </a:pr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sz="2800" dirty="0">
                  <a:latin typeface="Lato Light"/>
                </a:endParaRPr>
              </a:p>
            </p:txBody>
          </p:sp>
        </p:grpSp>
        <p:grpSp>
          <p:nvGrpSpPr>
            <p:cNvPr id="508" name="Group 13"/>
            <p:cNvGrpSpPr>
              <a:grpSpLocks noChangeAspect="1"/>
            </p:cNvGrpSpPr>
            <p:nvPr/>
          </p:nvGrpSpPr>
          <p:grpSpPr bwMode="auto">
            <a:xfrm flipH="1">
              <a:off x="4299806" y="9092991"/>
              <a:ext cx="358743" cy="829145"/>
              <a:chOff x="3696" y="1271"/>
              <a:chExt cx="338" cy="781"/>
            </a:xfrm>
            <a:solidFill>
              <a:schemeClr val="accent2"/>
            </a:solidFill>
          </p:grpSpPr>
          <p:sp>
            <p:nvSpPr>
              <p:cNvPr id="509" name="Oval 14"/>
              <p:cNvSpPr>
                <a:spLocks noChangeArrowheads="1"/>
              </p:cNvSpPr>
              <p:nvPr/>
            </p:nvSpPr>
            <p:spPr bwMode="auto">
              <a:xfrm>
                <a:off x="3800" y="1271"/>
                <a:ext cx="130" cy="129"/>
              </a:xfrm>
              <a:prstGeom prst="ellipse">
                <a:avLst/>
              </a:pr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sz="2800" dirty="0">
                  <a:latin typeface="Lato Light"/>
                </a:endParaRPr>
              </a:p>
            </p:txBody>
          </p:sp>
          <p:sp>
            <p:nvSpPr>
              <p:cNvPr id="510" name="Freeform 15"/>
              <p:cNvSpPr>
                <a:spLocks/>
              </p:cNvSpPr>
              <p:nvPr/>
            </p:nvSpPr>
            <p:spPr bwMode="auto">
              <a:xfrm>
                <a:off x="3696" y="1412"/>
                <a:ext cx="338" cy="640"/>
              </a:xfrm>
              <a:custGeom>
                <a:avLst/>
                <a:gdLst>
                  <a:gd name="T0" fmla="*/ 34 w 140"/>
                  <a:gd name="T1" fmla="*/ 254 h 269"/>
                  <a:gd name="T2" fmla="*/ 49 w 140"/>
                  <a:gd name="T3" fmla="*/ 269 h 269"/>
                  <a:gd name="T4" fmla="*/ 64 w 140"/>
                  <a:gd name="T5" fmla="*/ 254 h 269"/>
                  <a:gd name="T6" fmla="*/ 64 w 140"/>
                  <a:gd name="T7" fmla="*/ 128 h 269"/>
                  <a:gd name="T8" fmla="*/ 76 w 140"/>
                  <a:gd name="T9" fmla="*/ 128 h 269"/>
                  <a:gd name="T10" fmla="*/ 76 w 140"/>
                  <a:gd name="T11" fmla="*/ 254 h 269"/>
                  <a:gd name="T12" fmla="*/ 91 w 140"/>
                  <a:gd name="T13" fmla="*/ 269 h 269"/>
                  <a:gd name="T14" fmla="*/ 106 w 140"/>
                  <a:gd name="T15" fmla="*/ 254 h 269"/>
                  <a:gd name="T16" fmla="*/ 106 w 140"/>
                  <a:gd name="T17" fmla="*/ 37 h 269"/>
                  <a:gd name="T18" fmla="*/ 119 w 140"/>
                  <a:gd name="T19" fmla="*/ 37 h 269"/>
                  <a:gd name="T20" fmla="*/ 119 w 140"/>
                  <a:gd name="T21" fmla="*/ 117 h 269"/>
                  <a:gd name="T22" fmla="*/ 140 w 140"/>
                  <a:gd name="T23" fmla="*/ 117 h 269"/>
                  <a:gd name="T24" fmla="*/ 140 w 140"/>
                  <a:gd name="T25" fmla="*/ 36 h 269"/>
                  <a:gd name="T26" fmla="*/ 105 w 140"/>
                  <a:gd name="T27" fmla="*/ 0 h 269"/>
                  <a:gd name="T28" fmla="*/ 34 w 140"/>
                  <a:gd name="T29" fmla="*/ 0 h 269"/>
                  <a:gd name="T30" fmla="*/ 0 w 140"/>
                  <a:gd name="T31" fmla="*/ 35 h 269"/>
                  <a:gd name="T32" fmla="*/ 0 w 140"/>
                  <a:gd name="T33" fmla="*/ 117 h 269"/>
                  <a:gd name="T34" fmla="*/ 21 w 140"/>
                  <a:gd name="T35" fmla="*/ 117 h 269"/>
                  <a:gd name="T36" fmla="*/ 21 w 140"/>
                  <a:gd name="T37" fmla="*/ 37 h 269"/>
                  <a:gd name="T38" fmla="*/ 34 w 140"/>
                  <a:gd name="T39" fmla="*/ 37 h 269"/>
                  <a:gd name="T40" fmla="*/ 34 w 140"/>
                  <a:gd name="T41" fmla="*/ 254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0" h="269">
                    <a:moveTo>
                      <a:pt x="34" y="254"/>
                    </a:moveTo>
                    <a:cubicBezTo>
                      <a:pt x="34" y="263"/>
                      <a:pt x="40" y="269"/>
                      <a:pt x="49" y="269"/>
                    </a:cubicBezTo>
                    <a:cubicBezTo>
                      <a:pt x="57" y="269"/>
                      <a:pt x="64" y="263"/>
                      <a:pt x="64" y="254"/>
                    </a:cubicBezTo>
                    <a:cubicBezTo>
                      <a:pt x="64" y="128"/>
                      <a:pt x="64" y="128"/>
                      <a:pt x="64" y="128"/>
                    </a:cubicBezTo>
                    <a:cubicBezTo>
                      <a:pt x="76" y="128"/>
                      <a:pt x="76" y="128"/>
                      <a:pt x="76" y="128"/>
                    </a:cubicBezTo>
                    <a:cubicBezTo>
                      <a:pt x="76" y="254"/>
                      <a:pt x="76" y="254"/>
                      <a:pt x="76" y="254"/>
                    </a:cubicBezTo>
                    <a:cubicBezTo>
                      <a:pt x="76" y="263"/>
                      <a:pt x="83" y="269"/>
                      <a:pt x="91" y="269"/>
                    </a:cubicBezTo>
                    <a:cubicBezTo>
                      <a:pt x="100" y="269"/>
                      <a:pt x="106" y="263"/>
                      <a:pt x="106" y="254"/>
                    </a:cubicBezTo>
                    <a:cubicBezTo>
                      <a:pt x="106" y="37"/>
                      <a:pt x="106" y="37"/>
                      <a:pt x="106" y="37"/>
                    </a:cubicBezTo>
                    <a:cubicBezTo>
                      <a:pt x="119" y="37"/>
                      <a:pt x="119" y="37"/>
                      <a:pt x="119" y="37"/>
                    </a:cubicBezTo>
                    <a:cubicBezTo>
                      <a:pt x="119" y="117"/>
                      <a:pt x="119" y="117"/>
                      <a:pt x="119" y="117"/>
                    </a:cubicBezTo>
                    <a:cubicBezTo>
                      <a:pt x="119" y="133"/>
                      <a:pt x="140" y="133"/>
                      <a:pt x="140" y="117"/>
                    </a:cubicBezTo>
                    <a:cubicBezTo>
                      <a:pt x="140" y="36"/>
                      <a:pt x="140" y="36"/>
                      <a:pt x="140" y="36"/>
                    </a:cubicBezTo>
                    <a:cubicBezTo>
                      <a:pt x="140" y="18"/>
                      <a:pt x="126" y="0"/>
                      <a:pt x="105" y="0"/>
                    </a:cubicBezTo>
                    <a:cubicBezTo>
                      <a:pt x="34" y="0"/>
                      <a:pt x="34" y="0"/>
                      <a:pt x="34" y="0"/>
                    </a:cubicBezTo>
                    <a:cubicBezTo>
                      <a:pt x="15" y="0"/>
                      <a:pt x="0" y="16"/>
                      <a:pt x="0" y="35"/>
                    </a:cubicBezTo>
                    <a:cubicBezTo>
                      <a:pt x="0" y="117"/>
                      <a:pt x="0" y="117"/>
                      <a:pt x="0" y="117"/>
                    </a:cubicBezTo>
                    <a:cubicBezTo>
                      <a:pt x="0" y="133"/>
                      <a:pt x="21" y="133"/>
                      <a:pt x="21" y="117"/>
                    </a:cubicBezTo>
                    <a:cubicBezTo>
                      <a:pt x="21" y="37"/>
                      <a:pt x="21" y="37"/>
                      <a:pt x="21" y="37"/>
                    </a:cubicBezTo>
                    <a:cubicBezTo>
                      <a:pt x="34" y="37"/>
                      <a:pt x="34" y="37"/>
                      <a:pt x="34" y="37"/>
                    </a:cubicBezTo>
                    <a:cubicBezTo>
                      <a:pt x="34" y="254"/>
                      <a:pt x="34" y="254"/>
                      <a:pt x="34" y="25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sz="2800" dirty="0">
                  <a:latin typeface="Lato Light"/>
                </a:endParaRPr>
              </a:p>
            </p:txBody>
          </p:sp>
        </p:grpSp>
      </p:grpSp>
      <p:grpSp>
        <p:nvGrpSpPr>
          <p:cNvPr id="4" name="Group 3"/>
          <p:cNvGrpSpPr/>
          <p:nvPr/>
        </p:nvGrpSpPr>
        <p:grpSpPr>
          <a:xfrm>
            <a:off x="2013096" y="9004225"/>
            <a:ext cx="5049865" cy="3489923"/>
            <a:chOff x="1596695" y="4233161"/>
            <a:chExt cx="10721511" cy="7409555"/>
          </a:xfrm>
        </p:grpSpPr>
        <p:sp>
          <p:nvSpPr>
            <p:cNvPr id="512" name="Freeform 20"/>
            <p:cNvSpPr>
              <a:spLocks noEditPoints="1"/>
            </p:cNvSpPr>
            <p:nvPr/>
          </p:nvSpPr>
          <p:spPr bwMode="auto">
            <a:xfrm>
              <a:off x="5941212" y="8873383"/>
              <a:ext cx="1919070" cy="2639557"/>
            </a:xfrm>
            <a:custGeom>
              <a:avLst/>
              <a:gdLst>
                <a:gd name="T0" fmla="*/ 665 w 680"/>
                <a:gd name="T1" fmla="*/ 247 h 936"/>
                <a:gd name="T2" fmla="*/ 596 w 680"/>
                <a:gd name="T3" fmla="*/ 194 h 936"/>
                <a:gd name="T4" fmla="*/ 532 w 680"/>
                <a:gd name="T5" fmla="*/ 128 h 936"/>
                <a:gd name="T6" fmla="*/ 460 w 680"/>
                <a:gd name="T7" fmla="*/ 62 h 936"/>
                <a:gd name="T8" fmla="*/ 259 w 680"/>
                <a:gd name="T9" fmla="*/ 100 h 936"/>
                <a:gd name="T10" fmla="*/ 202 w 680"/>
                <a:gd name="T11" fmla="*/ 151 h 936"/>
                <a:gd name="T12" fmla="*/ 100 w 680"/>
                <a:gd name="T13" fmla="*/ 207 h 936"/>
                <a:gd name="T14" fmla="*/ 110 w 680"/>
                <a:gd name="T15" fmla="*/ 417 h 936"/>
                <a:gd name="T16" fmla="*/ 235 w 680"/>
                <a:gd name="T17" fmla="*/ 469 h 936"/>
                <a:gd name="T18" fmla="*/ 319 w 680"/>
                <a:gd name="T19" fmla="*/ 471 h 936"/>
                <a:gd name="T20" fmla="*/ 280 w 680"/>
                <a:gd name="T21" fmla="*/ 727 h 936"/>
                <a:gd name="T22" fmla="*/ 186 w 680"/>
                <a:gd name="T23" fmla="*/ 634 h 936"/>
                <a:gd name="T24" fmla="*/ 227 w 680"/>
                <a:gd name="T25" fmla="*/ 625 h 936"/>
                <a:gd name="T26" fmla="*/ 262 w 680"/>
                <a:gd name="T27" fmla="*/ 560 h 936"/>
                <a:gd name="T28" fmla="*/ 241 w 680"/>
                <a:gd name="T29" fmla="*/ 531 h 936"/>
                <a:gd name="T30" fmla="*/ 209 w 680"/>
                <a:gd name="T31" fmla="*/ 512 h 936"/>
                <a:gd name="T32" fmla="*/ 184 w 680"/>
                <a:gd name="T33" fmla="*/ 480 h 936"/>
                <a:gd name="T34" fmla="*/ 143 w 680"/>
                <a:gd name="T35" fmla="*/ 455 h 936"/>
                <a:gd name="T36" fmla="*/ 100 w 680"/>
                <a:gd name="T37" fmla="*/ 495 h 936"/>
                <a:gd name="T38" fmla="*/ 68 w 680"/>
                <a:gd name="T39" fmla="*/ 513 h 936"/>
                <a:gd name="T40" fmla="*/ 0 w 680"/>
                <a:gd name="T41" fmla="*/ 579 h 936"/>
                <a:gd name="T42" fmla="*/ 59 w 680"/>
                <a:gd name="T43" fmla="*/ 617 h 936"/>
                <a:gd name="T44" fmla="*/ 110 w 680"/>
                <a:gd name="T45" fmla="*/ 637 h 936"/>
                <a:gd name="T46" fmla="*/ 215 w 680"/>
                <a:gd name="T47" fmla="*/ 713 h 936"/>
                <a:gd name="T48" fmla="*/ 237 w 680"/>
                <a:gd name="T49" fmla="*/ 726 h 936"/>
                <a:gd name="T50" fmla="*/ 271 w 680"/>
                <a:gd name="T51" fmla="*/ 936 h 936"/>
                <a:gd name="T52" fmla="*/ 340 w 680"/>
                <a:gd name="T53" fmla="*/ 719 h 936"/>
                <a:gd name="T54" fmla="*/ 519 w 680"/>
                <a:gd name="T55" fmla="*/ 412 h 936"/>
                <a:gd name="T56" fmla="*/ 680 w 680"/>
                <a:gd name="T57" fmla="*/ 323 h 936"/>
                <a:gd name="T58" fmla="*/ 153 w 680"/>
                <a:gd name="T59" fmla="*/ 645 h 936"/>
                <a:gd name="T60" fmla="*/ 178 w 680"/>
                <a:gd name="T61" fmla="*/ 669 h 936"/>
                <a:gd name="T62" fmla="*/ 350 w 680"/>
                <a:gd name="T63" fmla="*/ 571 h 936"/>
                <a:gd name="T64" fmla="*/ 369 w 680"/>
                <a:gd name="T65" fmla="*/ 477 h 936"/>
                <a:gd name="T66" fmla="*/ 350 w 680"/>
                <a:gd name="T67" fmla="*/ 571 h 9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80" h="936">
                  <a:moveTo>
                    <a:pt x="662" y="264"/>
                  </a:moveTo>
                  <a:cubicBezTo>
                    <a:pt x="664" y="259"/>
                    <a:pt x="665" y="253"/>
                    <a:pt x="665" y="247"/>
                  </a:cubicBezTo>
                  <a:cubicBezTo>
                    <a:pt x="665" y="217"/>
                    <a:pt x="640" y="192"/>
                    <a:pt x="610" y="192"/>
                  </a:cubicBezTo>
                  <a:cubicBezTo>
                    <a:pt x="605" y="192"/>
                    <a:pt x="600" y="193"/>
                    <a:pt x="596" y="194"/>
                  </a:cubicBezTo>
                  <a:cubicBezTo>
                    <a:pt x="582" y="169"/>
                    <a:pt x="558" y="151"/>
                    <a:pt x="530" y="144"/>
                  </a:cubicBezTo>
                  <a:cubicBezTo>
                    <a:pt x="531" y="138"/>
                    <a:pt x="532" y="133"/>
                    <a:pt x="532" y="128"/>
                  </a:cubicBezTo>
                  <a:cubicBezTo>
                    <a:pt x="532" y="91"/>
                    <a:pt x="502" y="62"/>
                    <a:pt x="466" y="62"/>
                  </a:cubicBezTo>
                  <a:cubicBezTo>
                    <a:pt x="464" y="62"/>
                    <a:pt x="462" y="62"/>
                    <a:pt x="460" y="62"/>
                  </a:cubicBezTo>
                  <a:cubicBezTo>
                    <a:pt x="444" y="25"/>
                    <a:pt x="407" y="0"/>
                    <a:pt x="364" y="0"/>
                  </a:cubicBezTo>
                  <a:cubicBezTo>
                    <a:pt x="308" y="0"/>
                    <a:pt x="262" y="44"/>
                    <a:pt x="259" y="100"/>
                  </a:cubicBezTo>
                  <a:cubicBezTo>
                    <a:pt x="258" y="100"/>
                    <a:pt x="258" y="100"/>
                    <a:pt x="257" y="100"/>
                  </a:cubicBezTo>
                  <a:cubicBezTo>
                    <a:pt x="227" y="100"/>
                    <a:pt x="204" y="123"/>
                    <a:pt x="202" y="151"/>
                  </a:cubicBezTo>
                  <a:cubicBezTo>
                    <a:pt x="194" y="148"/>
                    <a:pt x="185" y="147"/>
                    <a:pt x="176" y="147"/>
                  </a:cubicBezTo>
                  <a:cubicBezTo>
                    <a:pt x="139" y="147"/>
                    <a:pt x="108" y="172"/>
                    <a:pt x="100" y="207"/>
                  </a:cubicBezTo>
                  <a:cubicBezTo>
                    <a:pt x="47" y="211"/>
                    <a:pt x="4" y="256"/>
                    <a:pt x="4" y="311"/>
                  </a:cubicBezTo>
                  <a:cubicBezTo>
                    <a:pt x="4" y="369"/>
                    <a:pt x="52" y="417"/>
                    <a:pt x="110" y="417"/>
                  </a:cubicBezTo>
                  <a:cubicBezTo>
                    <a:pt x="125" y="417"/>
                    <a:pt x="139" y="413"/>
                    <a:pt x="152" y="408"/>
                  </a:cubicBezTo>
                  <a:cubicBezTo>
                    <a:pt x="163" y="443"/>
                    <a:pt x="196" y="469"/>
                    <a:pt x="235" y="469"/>
                  </a:cubicBezTo>
                  <a:cubicBezTo>
                    <a:pt x="251" y="469"/>
                    <a:pt x="266" y="464"/>
                    <a:pt x="279" y="456"/>
                  </a:cubicBezTo>
                  <a:cubicBezTo>
                    <a:pt x="292" y="463"/>
                    <a:pt x="305" y="467"/>
                    <a:pt x="319" y="471"/>
                  </a:cubicBezTo>
                  <a:cubicBezTo>
                    <a:pt x="322" y="490"/>
                    <a:pt x="320" y="535"/>
                    <a:pt x="297" y="636"/>
                  </a:cubicBezTo>
                  <a:cubicBezTo>
                    <a:pt x="289" y="668"/>
                    <a:pt x="284" y="698"/>
                    <a:pt x="280" y="727"/>
                  </a:cubicBezTo>
                  <a:cubicBezTo>
                    <a:pt x="248" y="715"/>
                    <a:pt x="222" y="701"/>
                    <a:pt x="201" y="686"/>
                  </a:cubicBezTo>
                  <a:cubicBezTo>
                    <a:pt x="192" y="669"/>
                    <a:pt x="188" y="651"/>
                    <a:pt x="186" y="634"/>
                  </a:cubicBezTo>
                  <a:cubicBezTo>
                    <a:pt x="193" y="630"/>
                    <a:pt x="199" y="625"/>
                    <a:pt x="205" y="619"/>
                  </a:cubicBezTo>
                  <a:cubicBezTo>
                    <a:pt x="211" y="623"/>
                    <a:pt x="219" y="625"/>
                    <a:pt x="227" y="625"/>
                  </a:cubicBezTo>
                  <a:cubicBezTo>
                    <a:pt x="250" y="625"/>
                    <a:pt x="269" y="607"/>
                    <a:pt x="269" y="584"/>
                  </a:cubicBezTo>
                  <a:cubicBezTo>
                    <a:pt x="269" y="575"/>
                    <a:pt x="266" y="567"/>
                    <a:pt x="262" y="560"/>
                  </a:cubicBezTo>
                  <a:cubicBezTo>
                    <a:pt x="263" y="558"/>
                    <a:pt x="263" y="556"/>
                    <a:pt x="263" y="553"/>
                  </a:cubicBezTo>
                  <a:cubicBezTo>
                    <a:pt x="263" y="541"/>
                    <a:pt x="253" y="531"/>
                    <a:pt x="241" y="531"/>
                  </a:cubicBezTo>
                  <a:cubicBezTo>
                    <a:pt x="239" y="531"/>
                    <a:pt x="237" y="532"/>
                    <a:pt x="236" y="532"/>
                  </a:cubicBezTo>
                  <a:cubicBezTo>
                    <a:pt x="230" y="522"/>
                    <a:pt x="220" y="515"/>
                    <a:pt x="209" y="512"/>
                  </a:cubicBezTo>
                  <a:cubicBezTo>
                    <a:pt x="210" y="510"/>
                    <a:pt x="210" y="508"/>
                    <a:pt x="210" y="506"/>
                  </a:cubicBezTo>
                  <a:cubicBezTo>
                    <a:pt x="210" y="491"/>
                    <a:pt x="198" y="480"/>
                    <a:pt x="184" y="480"/>
                  </a:cubicBezTo>
                  <a:cubicBezTo>
                    <a:pt x="183" y="480"/>
                    <a:pt x="182" y="480"/>
                    <a:pt x="182" y="480"/>
                  </a:cubicBezTo>
                  <a:cubicBezTo>
                    <a:pt x="175" y="465"/>
                    <a:pt x="160" y="455"/>
                    <a:pt x="143" y="455"/>
                  </a:cubicBezTo>
                  <a:cubicBezTo>
                    <a:pt x="121" y="455"/>
                    <a:pt x="103" y="473"/>
                    <a:pt x="102" y="495"/>
                  </a:cubicBezTo>
                  <a:cubicBezTo>
                    <a:pt x="101" y="495"/>
                    <a:pt x="101" y="495"/>
                    <a:pt x="100" y="495"/>
                  </a:cubicBezTo>
                  <a:cubicBezTo>
                    <a:pt x="89" y="495"/>
                    <a:pt x="79" y="504"/>
                    <a:pt x="79" y="515"/>
                  </a:cubicBezTo>
                  <a:cubicBezTo>
                    <a:pt x="76" y="514"/>
                    <a:pt x="72" y="513"/>
                    <a:pt x="68" y="513"/>
                  </a:cubicBezTo>
                  <a:cubicBezTo>
                    <a:pt x="54" y="513"/>
                    <a:pt x="41" y="524"/>
                    <a:pt x="38" y="537"/>
                  </a:cubicBezTo>
                  <a:cubicBezTo>
                    <a:pt x="17" y="539"/>
                    <a:pt x="0" y="557"/>
                    <a:pt x="0" y="579"/>
                  </a:cubicBezTo>
                  <a:cubicBezTo>
                    <a:pt x="0" y="602"/>
                    <a:pt x="19" y="621"/>
                    <a:pt x="42" y="621"/>
                  </a:cubicBezTo>
                  <a:cubicBezTo>
                    <a:pt x="48" y="621"/>
                    <a:pt x="54" y="620"/>
                    <a:pt x="59" y="617"/>
                  </a:cubicBezTo>
                  <a:cubicBezTo>
                    <a:pt x="63" y="631"/>
                    <a:pt x="76" y="642"/>
                    <a:pt x="92" y="642"/>
                  </a:cubicBezTo>
                  <a:cubicBezTo>
                    <a:pt x="98" y="642"/>
                    <a:pt x="104" y="640"/>
                    <a:pt x="110" y="637"/>
                  </a:cubicBezTo>
                  <a:cubicBezTo>
                    <a:pt x="119" y="641"/>
                    <a:pt x="130" y="644"/>
                    <a:pt x="142" y="645"/>
                  </a:cubicBezTo>
                  <a:cubicBezTo>
                    <a:pt x="163" y="671"/>
                    <a:pt x="193" y="697"/>
                    <a:pt x="215" y="713"/>
                  </a:cubicBezTo>
                  <a:cubicBezTo>
                    <a:pt x="220" y="721"/>
                    <a:pt x="219" y="719"/>
                    <a:pt x="216" y="713"/>
                  </a:cubicBezTo>
                  <a:cubicBezTo>
                    <a:pt x="224" y="719"/>
                    <a:pt x="231" y="723"/>
                    <a:pt x="237" y="726"/>
                  </a:cubicBezTo>
                  <a:cubicBezTo>
                    <a:pt x="253" y="734"/>
                    <a:pt x="267" y="747"/>
                    <a:pt x="276" y="757"/>
                  </a:cubicBezTo>
                  <a:cubicBezTo>
                    <a:pt x="263" y="865"/>
                    <a:pt x="271" y="936"/>
                    <a:pt x="271" y="936"/>
                  </a:cubicBezTo>
                  <a:cubicBezTo>
                    <a:pt x="387" y="936"/>
                    <a:pt x="387" y="936"/>
                    <a:pt x="387" y="936"/>
                  </a:cubicBezTo>
                  <a:cubicBezTo>
                    <a:pt x="387" y="936"/>
                    <a:pt x="333" y="827"/>
                    <a:pt x="340" y="719"/>
                  </a:cubicBezTo>
                  <a:cubicBezTo>
                    <a:pt x="345" y="627"/>
                    <a:pt x="411" y="537"/>
                    <a:pt x="440" y="465"/>
                  </a:cubicBezTo>
                  <a:cubicBezTo>
                    <a:pt x="471" y="453"/>
                    <a:pt x="497" y="435"/>
                    <a:pt x="519" y="412"/>
                  </a:cubicBezTo>
                  <a:cubicBezTo>
                    <a:pt x="535" y="422"/>
                    <a:pt x="554" y="428"/>
                    <a:pt x="575" y="428"/>
                  </a:cubicBezTo>
                  <a:cubicBezTo>
                    <a:pt x="633" y="428"/>
                    <a:pt x="680" y="381"/>
                    <a:pt x="680" y="323"/>
                  </a:cubicBezTo>
                  <a:cubicBezTo>
                    <a:pt x="680" y="301"/>
                    <a:pt x="673" y="281"/>
                    <a:pt x="662" y="264"/>
                  </a:cubicBezTo>
                  <a:close/>
                  <a:moveTo>
                    <a:pt x="153" y="645"/>
                  </a:moveTo>
                  <a:cubicBezTo>
                    <a:pt x="161" y="644"/>
                    <a:pt x="169" y="642"/>
                    <a:pt x="176" y="639"/>
                  </a:cubicBezTo>
                  <a:cubicBezTo>
                    <a:pt x="176" y="653"/>
                    <a:pt x="178" y="664"/>
                    <a:pt x="178" y="669"/>
                  </a:cubicBezTo>
                  <a:cubicBezTo>
                    <a:pt x="168" y="661"/>
                    <a:pt x="160" y="652"/>
                    <a:pt x="153" y="645"/>
                  </a:cubicBezTo>
                  <a:close/>
                  <a:moveTo>
                    <a:pt x="350" y="571"/>
                  </a:moveTo>
                  <a:cubicBezTo>
                    <a:pt x="350" y="571"/>
                    <a:pt x="358" y="522"/>
                    <a:pt x="358" y="477"/>
                  </a:cubicBezTo>
                  <a:cubicBezTo>
                    <a:pt x="362" y="477"/>
                    <a:pt x="366" y="477"/>
                    <a:pt x="369" y="477"/>
                  </a:cubicBezTo>
                  <a:cubicBezTo>
                    <a:pt x="380" y="477"/>
                    <a:pt x="391" y="477"/>
                    <a:pt x="402" y="475"/>
                  </a:cubicBezTo>
                  <a:cubicBezTo>
                    <a:pt x="387" y="510"/>
                    <a:pt x="366" y="555"/>
                    <a:pt x="350" y="571"/>
                  </a:cubicBezTo>
                  <a:close/>
                </a:path>
              </a:pathLst>
            </a:custGeom>
            <a:solidFill>
              <a:schemeClr val="accent1"/>
            </a:solidFill>
            <a:ln>
              <a:noFill/>
            </a:ln>
          </p:spPr>
          <p:txBody>
            <a:bodyPr vert="horz" wrap="square" lIns="182843" tIns="91422" rIns="182843" bIns="91422" numCol="1" anchor="t" anchorCtr="0" compatLnSpc="1">
              <a:prstTxWarp prst="textNoShape">
                <a:avLst/>
              </a:prstTxWarp>
            </a:bodyPr>
            <a:lstStyle/>
            <a:p>
              <a:endParaRPr lang="id-ID"/>
            </a:p>
          </p:txBody>
        </p:sp>
        <p:sp>
          <p:nvSpPr>
            <p:cNvPr id="513" name="Freeform 20"/>
            <p:cNvSpPr>
              <a:spLocks noEditPoints="1"/>
            </p:cNvSpPr>
            <p:nvPr/>
          </p:nvSpPr>
          <p:spPr bwMode="auto">
            <a:xfrm>
              <a:off x="3178495" y="10097132"/>
              <a:ext cx="985850" cy="1355973"/>
            </a:xfrm>
            <a:custGeom>
              <a:avLst/>
              <a:gdLst>
                <a:gd name="T0" fmla="*/ 665 w 680"/>
                <a:gd name="T1" fmla="*/ 247 h 936"/>
                <a:gd name="T2" fmla="*/ 596 w 680"/>
                <a:gd name="T3" fmla="*/ 194 h 936"/>
                <a:gd name="T4" fmla="*/ 532 w 680"/>
                <a:gd name="T5" fmla="*/ 128 h 936"/>
                <a:gd name="T6" fmla="*/ 460 w 680"/>
                <a:gd name="T7" fmla="*/ 62 h 936"/>
                <a:gd name="T8" fmla="*/ 259 w 680"/>
                <a:gd name="T9" fmla="*/ 100 h 936"/>
                <a:gd name="T10" fmla="*/ 202 w 680"/>
                <a:gd name="T11" fmla="*/ 151 h 936"/>
                <a:gd name="T12" fmla="*/ 100 w 680"/>
                <a:gd name="T13" fmla="*/ 207 h 936"/>
                <a:gd name="T14" fmla="*/ 110 w 680"/>
                <a:gd name="T15" fmla="*/ 417 h 936"/>
                <a:gd name="T16" fmla="*/ 235 w 680"/>
                <a:gd name="T17" fmla="*/ 469 h 936"/>
                <a:gd name="T18" fmla="*/ 319 w 680"/>
                <a:gd name="T19" fmla="*/ 471 h 936"/>
                <a:gd name="T20" fmla="*/ 280 w 680"/>
                <a:gd name="T21" fmla="*/ 727 h 936"/>
                <a:gd name="T22" fmla="*/ 186 w 680"/>
                <a:gd name="T23" fmla="*/ 634 h 936"/>
                <a:gd name="T24" fmla="*/ 227 w 680"/>
                <a:gd name="T25" fmla="*/ 625 h 936"/>
                <a:gd name="T26" fmla="*/ 262 w 680"/>
                <a:gd name="T27" fmla="*/ 560 h 936"/>
                <a:gd name="T28" fmla="*/ 241 w 680"/>
                <a:gd name="T29" fmla="*/ 531 h 936"/>
                <a:gd name="T30" fmla="*/ 209 w 680"/>
                <a:gd name="T31" fmla="*/ 512 h 936"/>
                <a:gd name="T32" fmla="*/ 184 w 680"/>
                <a:gd name="T33" fmla="*/ 480 h 936"/>
                <a:gd name="T34" fmla="*/ 143 w 680"/>
                <a:gd name="T35" fmla="*/ 455 h 936"/>
                <a:gd name="T36" fmla="*/ 100 w 680"/>
                <a:gd name="T37" fmla="*/ 495 h 936"/>
                <a:gd name="T38" fmla="*/ 68 w 680"/>
                <a:gd name="T39" fmla="*/ 513 h 936"/>
                <a:gd name="T40" fmla="*/ 0 w 680"/>
                <a:gd name="T41" fmla="*/ 579 h 936"/>
                <a:gd name="T42" fmla="*/ 59 w 680"/>
                <a:gd name="T43" fmla="*/ 617 h 936"/>
                <a:gd name="T44" fmla="*/ 110 w 680"/>
                <a:gd name="T45" fmla="*/ 637 h 936"/>
                <a:gd name="T46" fmla="*/ 215 w 680"/>
                <a:gd name="T47" fmla="*/ 713 h 936"/>
                <a:gd name="T48" fmla="*/ 237 w 680"/>
                <a:gd name="T49" fmla="*/ 726 h 936"/>
                <a:gd name="T50" fmla="*/ 271 w 680"/>
                <a:gd name="T51" fmla="*/ 936 h 936"/>
                <a:gd name="T52" fmla="*/ 340 w 680"/>
                <a:gd name="T53" fmla="*/ 719 h 936"/>
                <a:gd name="T54" fmla="*/ 519 w 680"/>
                <a:gd name="T55" fmla="*/ 412 h 936"/>
                <a:gd name="T56" fmla="*/ 680 w 680"/>
                <a:gd name="T57" fmla="*/ 323 h 936"/>
                <a:gd name="T58" fmla="*/ 153 w 680"/>
                <a:gd name="T59" fmla="*/ 645 h 936"/>
                <a:gd name="T60" fmla="*/ 178 w 680"/>
                <a:gd name="T61" fmla="*/ 669 h 936"/>
                <a:gd name="T62" fmla="*/ 350 w 680"/>
                <a:gd name="T63" fmla="*/ 571 h 936"/>
                <a:gd name="T64" fmla="*/ 369 w 680"/>
                <a:gd name="T65" fmla="*/ 477 h 936"/>
                <a:gd name="T66" fmla="*/ 350 w 680"/>
                <a:gd name="T67" fmla="*/ 571 h 9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80" h="936">
                  <a:moveTo>
                    <a:pt x="662" y="264"/>
                  </a:moveTo>
                  <a:cubicBezTo>
                    <a:pt x="664" y="259"/>
                    <a:pt x="665" y="253"/>
                    <a:pt x="665" y="247"/>
                  </a:cubicBezTo>
                  <a:cubicBezTo>
                    <a:pt x="665" y="217"/>
                    <a:pt x="640" y="192"/>
                    <a:pt x="610" y="192"/>
                  </a:cubicBezTo>
                  <a:cubicBezTo>
                    <a:pt x="605" y="192"/>
                    <a:pt x="600" y="193"/>
                    <a:pt x="596" y="194"/>
                  </a:cubicBezTo>
                  <a:cubicBezTo>
                    <a:pt x="582" y="169"/>
                    <a:pt x="558" y="151"/>
                    <a:pt x="530" y="144"/>
                  </a:cubicBezTo>
                  <a:cubicBezTo>
                    <a:pt x="531" y="138"/>
                    <a:pt x="532" y="133"/>
                    <a:pt x="532" y="128"/>
                  </a:cubicBezTo>
                  <a:cubicBezTo>
                    <a:pt x="532" y="91"/>
                    <a:pt x="502" y="62"/>
                    <a:pt x="466" y="62"/>
                  </a:cubicBezTo>
                  <a:cubicBezTo>
                    <a:pt x="464" y="62"/>
                    <a:pt x="462" y="62"/>
                    <a:pt x="460" y="62"/>
                  </a:cubicBezTo>
                  <a:cubicBezTo>
                    <a:pt x="444" y="25"/>
                    <a:pt x="407" y="0"/>
                    <a:pt x="364" y="0"/>
                  </a:cubicBezTo>
                  <a:cubicBezTo>
                    <a:pt x="308" y="0"/>
                    <a:pt x="262" y="44"/>
                    <a:pt x="259" y="100"/>
                  </a:cubicBezTo>
                  <a:cubicBezTo>
                    <a:pt x="258" y="100"/>
                    <a:pt x="258" y="100"/>
                    <a:pt x="257" y="100"/>
                  </a:cubicBezTo>
                  <a:cubicBezTo>
                    <a:pt x="227" y="100"/>
                    <a:pt x="204" y="123"/>
                    <a:pt x="202" y="151"/>
                  </a:cubicBezTo>
                  <a:cubicBezTo>
                    <a:pt x="194" y="148"/>
                    <a:pt x="185" y="147"/>
                    <a:pt x="176" y="147"/>
                  </a:cubicBezTo>
                  <a:cubicBezTo>
                    <a:pt x="139" y="147"/>
                    <a:pt x="108" y="172"/>
                    <a:pt x="100" y="207"/>
                  </a:cubicBezTo>
                  <a:cubicBezTo>
                    <a:pt x="47" y="211"/>
                    <a:pt x="4" y="256"/>
                    <a:pt x="4" y="311"/>
                  </a:cubicBezTo>
                  <a:cubicBezTo>
                    <a:pt x="4" y="369"/>
                    <a:pt x="52" y="417"/>
                    <a:pt x="110" y="417"/>
                  </a:cubicBezTo>
                  <a:cubicBezTo>
                    <a:pt x="125" y="417"/>
                    <a:pt x="139" y="413"/>
                    <a:pt x="152" y="408"/>
                  </a:cubicBezTo>
                  <a:cubicBezTo>
                    <a:pt x="163" y="443"/>
                    <a:pt x="196" y="469"/>
                    <a:pt x="235" y="469"/>
                  </a:cubicBezTo>
                  <a:cubicBezTo>
                    <a:pt x="251" y="469"/>
                    <a:pt x="266" y="464"/>
                    <a:pt x="279" y="456"/>
                  </a:cubicBezTo>
                  <a:cubicBezTo>
                    <a:pt x="292" y="463"/>
                    <a:pt x="305" y="467"/>
                    <a:pt x="319" y="471"/>
                  </a:cubicBezTo>
                  <a:cubicBezTo>
                    <a:pt x="322" y="490"/>
                    <a:pt x="320" y="535"/>
                    <a:pt x="297" y="636"/>
                  </a:cubicBezTo>
                  <a:cubicBezTo>
                    <a:pt x="289" y="668"/>
                    <a:pt x="284" y="698"/>
                    <a:pt x="280" y="727"/>
                  </a:cubicBezTo>
                  <a:cubicBezTo>
                    <a:pt x="248" y="715"/>
                    <a:pt x="222" y="701"/>
                    <a:pt x="201" y="686"/>
                  </a:cubicBezTo>
                  <a:cubicBezTo>
                    <a:pt x="192" y="669"/>
                    <a:pt x="188" y="651"/>
                    <a:pt x="186" y="634"/>
                  </a:cubicBezTo>
                  <a:cubicBezTo>
                    <a:pt x="193" y="630"/>
                    <a:pt x="199" y="625"/>
                    <a:pt x="205" y="619"/>
                  </a:cubicBezTo>
                  <a:cubicBezTo>
                    <a:pt x="211" y="623"/>
                    <a:pt x="219" y="625"/>
                    <a:pt x="227" y="625"/>
                  </a:cubicBezTo>
                  <a:cubicBezTo>
                    <a:pt x="250" y="625"/>
                    <a:pt x="269" y="607"/>
                    <a:pt x="269" y="584"/>
                  </a:cubicBezTo>
                  <a:cubicBezTo>
                    <a:pt x="269" y="575"/>
                    <a:pt x="266" y="567"/>
                    <a:pt x="262" y="560"/>
                  </a:cubicBezTo>
                  <a:cubicBezTo>
                    <a:pt x="263" y="558"/>
                    <a:pt x="263" y="556"/>
                    <a:pt x="263" y="553"/>
                  </a:cubicBezTo>
                  <a:cubicBezTo>
                    <a:pt x="263" y="541"/>
                    <a:pt x="253" y="531"/>
                    <a:pt x="241" y="531"/>
                  </a:cubicBezTo>
                  <a:cubicBezTo>
                    <a:pt x="239" y="531"/>
                    <a:pt x="237" y="532"/>
                    <a:pt x="236" y="532"/>
                  </a:cubicBezTo>
                  <a:cubicBezTo>
                    <a:pt x="230" y="522"/>
                    <a:pt x="220" y="515"/>
                    <a:pt x="209" y="512"/>
                  </a:cubicBezTo>
                  <a:cubicBezTo>
                    <a:pt x="210" y="510"/>
                    <a:pt x="210" y="508"/>
                    <a:pt x="210" y="506"/>
                  </a:cubicBezTo>
                  <a:cubicBezTo>
                    <a:pt x="210" y="491"/>
                    <a:pt x="198" y="480"/>
                    <a:pt x="184" y="480"/>
                  </a:cubicBezTo>
                  <a:cubicBezTo>
                    <a:pt x="183" y="480"/>
                    <a:pt x="182" y="480"/>
                    <a:pt x="182" y="480"/>
                  </a:cubicBezTo>
                  <a:cubicBezTo>
                    <a:pt x="175" y="465"/>
                    <a:pt x="160" y="455"/>
                    <a:pt x="143" y="455"/>
                  </a:cubicBezTo>
                  <a:cubicBezTo>
                    <a:pt x="121" y="455"/>
                    <a:pt x="103" y="473"/>
                    <a:pt x="102" y="495"/>
                  </a:cubicBezTo>
                  <a:cubicBezTo>
                    <a:pt x="101" y="495"/>
                    <a:pt x="101" y="495"/>
                    <a:pt x="100" y="495"/>
                  </a:cubicBezTo>
                  <a:cubicBezTo>
                    <a:pt x="89" y="495"/>
                    <a:pt x="79" y="504"/>
                    <a:pt x="79" y="515"/>
                  </a:cubicBezTo>
                  <a:cubicBezTo>
                    <a:pt x="76" y="514"/>
                    <a:pt x="72" y="513"/>
                    <a:pt x="68" y="513"/>
                  </a:cubicBezTo>
                  <a:cubicBezTo>
                    <a:pt x="54" y="513"/>
                    <a:pt x="41" y="524"/>
                    <a:pt x="38" y="537"/>
                  </a:cubicBezTo>
                  <a:cubicBezTo>
                    <a:pt x="17" y="539"/>
                    <a:pt x="0" y="557"/>
                    <a:pt x="0" y="579"/>
                  </a:cubicBezTo>
                  <a:cubicBezTo>
                    <a:pt x="0" y="602"/>
                    <a:pt x="19" y="621"/>
                    <a:pt x="42" y="621"/>
                  </a:cubicBezTo>
                  <a:cubicBezTo>
                    <a:pt x="48" y="621"/>
                    <a:pt x="54" y="620"/>
                    <a:pt x="59" y="617"/>
                  </a:cubicBezTo>
                  <a:cubicBezTo>
                    <a:pt x="63" y="631"/>
                    <a:pt x="76" y="642"/>
                    <a:pt x="92" y="642"/>
                  </a:cubicBezTo>
                  <a:cubicBezTo>
                    <a:pt x="98" y="642"/>
                    <a:pt x="104" y="640"/>
                    <a:pt x="110" y="637"/>
                  </a:cubicBezTo>
                  <a:cubicBezTo>
                    <a:pt x="119" y="641"/>
                    <a:pt x="130" y="644"/>
                    <a:pt x="142" y="645"/>
                  </a:cubicBezTo>
                  <a:cubicBezTo>
                    <a:pt x="163" y="671"/>
                    <a:pt x="193" y="697"/>
                    <a:pt x="215" y="713"/>
                  </a:cubicBezTo>
                  <a:cubicBezTo>
                    <a:pt x="220" y="721"/>
                    <a:pt x="219" y="719"/>
                    <a:pt x="216" y="713"/>
                  </a:cubicBezTo>
                  <a:cubicBezTo>
                    <a:pt x="224" y="719"/>
                    <a:pt x="231" y="723"/>
                    <a:pt x="237" y="726"/>
                  </a:cubicBezTo>
                  <a:cubicBezTo>
                    <a:pt x="253" y="734"/>
                    <a:pt x="267" y="747"/>
                    <a:pt x="276" y="757"/>
                  </a:cubicBezTo>
                  <a:cubicBezTo>
                    <a:pt x="263" y="865"/>
                    <a:pt x="271" y="936"/>
                    <a:pt x="271" y="936"/>
                  </a:cubicBezTo>
                  <a:cubicBezTo>
                    <a:pt x="387" y="936"/>
                    <a:pt x="387" y="936"/>
                    <a:pt x="387" y="936"/>
                  </a:cubicBezTo>
                  <a:cubicBezTo>
                    <a:pt x="387" y="936"/>
                    <a:pt x="333" y="827"/>
                    <a:pt x="340" y="719"/>
                  </a:cubicBezTo>
                  <a:cubicBezTo>
                    <a:pt x="345" y="627"/>
                    <a:pt x="411" y="537"/>
                    <a:pt x="440" y="465"/>
                  </a:cubicBezTo>
                  <a:cubicBezTo>
                    <a:pt x="471" y="453"/>
                    <a:pt x="497" y="435"/>
                    <a:pt x="519" y="412"/>
                  </a:cubicBezTo>
                  <a:cubicBezTo>
                    <a:pt x="535" y="422"/>
                    <a:pt x="554" y="428"/>
                    <a:pt x="575" y="428"/>
                  </a:cubicBezTo>
                  <a:cubicBezTo>
                    <a:pt x="633" y="428"/>
                    <a:pt x="680" y="381"/>
                    <a:pt x="680" y="323"/>
                  </a:cubicBezTo>
                  <a:cubicBezTo>
                    <a:pt x="680" y="301"/>
                    <a:pt x="673" y="281"/>
                    <a:pt x="662" y="264"/>
                  </a:cubicBezTo>
                  <a:close/>
                  <a:moveTo>
                    <a:pt x="153" y="645"/>
                  </a:moveTo>
                  <a:cubicBezTo>
                    <a:pt x="161" y="644"/>
                    <a:pt x="169" y="642"/>
                    <a:pt x="176" y="639"/>
                  </a:cubicBezTo>
                  <a:cubicBezTo>
                    <a:pt x="176" y="653"/>
                    <a:pt x="178" y="664"/>
                    <a:pt x="178" y="669"/>
                  </a:cubicBezTo>
                  <a:cubicBezTo>
                    <a:pt x="168" y="661"/>
                    <a:pt x="160" y="652"/>
                    <a:pt x="153" y="645"/>
                  </a:cubicBezTo>
                  <a:close/>
                  <a:moveTo>
                    <a:pt x="350" y="571"/>
                  </a:moveTo>
                  <a:cubicBezTo>
                    <a:pt x="350" y="571"/>
                    <a:pt x="358" y="522"/>
                    <a:pt x="358" y="477"/>
                  </a:cubicBezTo>
                  <a:cubicBezTo>
                    <a:pt x="362" y="477"/>
                    <a:pt x="366" y="477"/>
                    <a:pt x="369" y="477"/>
                  </a:cubicBezTo>
                  <a:cubicBezTo>
                    <a:pt x="380" y="477"/>
                    <a:pt x="391" y="477"/>
                    <a:pt x="402" y="475"/>
                  </a:cubicBezTo>
                  <a:cubicBezTo>
                    <a:pt x="387" y="510"/>
                    <a:pt x="366" y="555"/>
                    <a:pt x="350" y="571"/>
                  </a:cubicBezTo>
                  <a:close/>
                </a:path>
              </a:pathLst>
            </a:custGeom>
            <a:solidFill>
              <a:schemeClr val="accent1"/>
            </a:solidFill>
            <a:ln>
              <a:noFill/>
            </a:ln>
          </p:spPr>
          <p:txBody>
            <a:bodyPr vert="horz" wrap="square" lIns="182843" tIns="91422" rIns="182843" bIns="91422" numCol="1" anchor="t" anchorCtr="0" compatLnSpc="1">
              <a:prstTxWarp prst="textNoShape">
                <a:avLst/>
              </a:prstTxWarp>
            </a:bodyPr>
            <a:lstStyle/>
            <a:p>
              <a:endParaRPr lang="id-ID"/>
            </a:p>
          </p:txBody>
        </p:sp>
        <p:sp>
          <p:nvSpPr>
            <p:cNvPr id="514" name="Freeform 217"/>
            <p:cNvSpPr>
              <a:spLocks noChangeArrowheads="1"/>
            </p:cNvSpPr>
            <p:nvPr/>
          </p:nvSpPr>
          <p:spPr bwMode="auto">
            <a:xfrm>
              <a:off x="2275823" y="4233161"/>
              <a:ext cx="3903316" cy="7279779"/>
            </a:xfrm>
            <a:custGeom>
              <a:avLst/>
              <a:gdLst>
                <a:gd name="T0" fmla="*/ 7136 w 7320"/>
                <a:gd name="T1" fmla="*/ 6747 h 13660"/>
                <a:gd name="T2" fmla="*/ 7136 w 7320"/>
                <a:gd name="T3" fmla="*/ 6747 h 13660"/>
                <a:gd name="T4" fmla="*/ 7319 w 7320"/>
                <a:gd name="T5" fmla="*/ 6441 h 13660"/>
                <a:gd name="T6" fmla="*/ 4875 w 7320"/>
                <a:gd name="T7" fmla="*/ 4216 h 13660"/>
                <a:gd name="T8" fmla="*/ 4545 w 7320"/>
                <a:gd name="T9" fmla="*/ 4210 h 13660"/>
                <a:gd name="T10" fmla="*/ 4563 w 7320"/>
                <a:gd name="T11" fmla="*/ 4057 h 13660"/>
                <a:gd name="T12" fmla="*/ 4333 w 7320"/>
                <a:gd name="T13" fmla="*/ 3556 h 13660"/>
                <a:gd name="T14" fmla="*/ 4975 w 7320"/>
                <a:gd name="T15" fmla="*/ 29 h 13660"/>
                <a:gd name="T16" fmla="*/ 4622 w 7320"/>
                <a:gd name="T17" fmla="*/ 0 h 13660"/>
                <a:gd name="T18" fmla="*/ 3674 w 7320"/>
                <a:gd name="T19" fmla="*/ 3168 h 13660"/>
                <a:gd name="T20" fmla="*/ 3792 w 7320"/>
                <a:gd name="T21" fmla="*/ 3415 h 13660"/>
                <a:gd name="T22" fmla="*/ 3268 w 7320"/>
                <a:gd name="T23" fmla="*/ 3968 h 13660"/>
                <a:gd name="T24" fmla="*/ 2967 w 7320"/>
                <a:gd name="T25" fmla="*/ 3886 h 13660"/>
                <a:gd name="T26" fmla="*/ 0 w 7320"/>
                <a:gd name="T27" fmla="*/ 5346 h 13660"/>
                <a:gd name="T28" fmla="*/ 88 w 7320"/>
                <a:gd name="T29" fmla="*/ 5688 h 13660"/>
                <a:gd name="T30" fmla="*/ 3421 w 7320"/>
                <a:gd name="T31" fmla="*/ 4481 h 13660"/>
                <a:gd name="T32" fmla="*/ 3780 w 7320"/>
                <a:gd name="T33" fmla="*/ 4693 h 13660"/>
                <a:gd name="T34" fmla="*/ 3556 w 7320"/>
                <a:gd name="T35" fmla="*/ 13659 h 13660"/>
                <a:gd name="T36" fmla="*/ 4563 w 7320"/>
                <a:gd name="T37" fmla="*/ 13659 h 13660"/>
                <a:gd name="T38" fmla="*/ 4098 w 7320"/>
                <a:gd name="T39" fmla="*/ 4681 h 13660"/>
                <a:gd name="T40" fmla="*/ 4228 w 7320"/>
                <a:gd name="T41" fmla="*/ 4622 h 13660"/>
                <a:gd name="T42" fmla="*/ 7136 w 7320"/>
                <a:gd name="T43" fmla="*/ 6747 h 136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320" h="13660">
                  <a:moveTo>
                    <a:pt x="7136" y="6747"/>
                  </a:moveTo>
                  <a:lnTo>
                    <a:pt x="7136" y="6747"/>
                  </a:lnTo>
                  <a:cubicBezTo>
                    <a:pt x="7319" y="6441"/>
                    <a:pt x="7319" y="6441"/>
                    <a:pt x="7319" y="6441"/>
                  </a:cubicBezTo>
                  <a:cubicBezTo>
                    <a:pt x="4875" y="4216"/>
                    <a:pt x="4875" y="4216"/>
                    <a:pt x="4875" y="4216"/>
                  </a:cubicBezTo>
                  <a:cubicBezTo>
                    <a:pt x="4545" y="4210"/>
                    <a:pt x="4545" y="4210"/>
                    <a:pt x="4545" y="4210"/>
                  </a:cubicBezTo>
                  <a:cubicBezTo>
                    <a:pt x="4557" y="4157"/>
                    <a:pt x="4563" y="4110"/>
                    <a:pt x="4563" y="4057"/>
                  </a:cubicBezTo>
                  <a:cubicBezTo>
                    <a:pt x="4563" y="3856"/>
                    <a:pt x="4475" y="3674"/>
                    <a:pt x="4333" y="3556"/>
                  </a:cubicBezTo>
                  <a:cubicBezTo>
                    <a:pt x="4975" y="29"/>
                    <a:pt x="4975" y="29"/>
                    <a:pt x="4975" y="29"/>
                  </a:cubicBezTo>
                  <a:cubicBezTo>
                    <a:pt x="4622" y="0"/>
                    <a:pt x="4622" y="0"/>
                    <a:pt x="4622" y="0"/>
                  </a:cubicBezTo>
                  <a:cubicBezTo>
                    <a:pt x="3674" y="3168"/>
                    <a:pt x="3674" y="3168"/>
                    <a:pt x="3674" y="3168"/>
                  </a:cubicBezTo>
                  <a:cubicBezTo>
                    <a:pt x="3792" y="3415"/>
                    <a:pt x="3792" y="3415"/>
                    <a:pt x="3792" y="3415"/>
                  </a:cubicBezTo>
                  <a:cubicBezTo>
                    <a:pt x="3515" y="3468"/>
                    <a:pt x="3303" y="3692"/>
                    <a:pt x="3268" y="3968"/>
                  </a:cubicBezTo>
                  <a:cubicBezTo>
                    <a:pt x="2967" y="3886"/>
                    <a:pt x="2967" y="3886"/>
                    <a:pt x="2967" y="3886"/>
                  </a:cubicBezTo>
                  <a:cubicBezTo>
                    <a:pt x="0" y="5346"/>
                    <a:pt x="0" y="5346"/>
                    <a:pt x="0" y="5346"/>
                  </a:cubicBezTo>
                  <a:cubicBezTo>
                    <a:pt x="88" y="5688"/>
                    <a:pt x="88" y="5688"/>
                    <a:pt x="88" y="5688"/>
                  </a:cubicBezTo>
                  <a:cubicBezTo>
                    <a:pt x="3421" y="4481"/>
                    <a:pt x="3421" y="4481"/>
                    <a:pt x="3421" y="4481"/>
                  </a:cubicBezTo>
                  <a:cubicBezTo>
                    <a:pt x="3515" y="4586"/>
                    <a:pt x="3639" y="4663"/>
                    <a:pt x="3780" y="4693"/>
                  </a:cubicBezTo>
                  <a:cubicBezTo>
                    <a:pt x="3556" y="13659"/>
                    <a:pt x="3556" y="13659"/>
                    <a:pt x="3556" y="13659"/>
                  </a:cubicBezTo>
                  <a:cubicBezTo>
                    <a:pt x="4563" y="13659"/>
                    <a:pt x="4563" y="13659"/>
                    <a:pt x="4563" y="13659"/>
                  </a:cubicBezTo>
                  <a:cubicBezTo>
                    <a:pt x="4098" y="4681"/>
                    <a:pt x="4098" y="4681"/>
                    <a:pt x="4098" y="4681"/>
                  </a:cubicBezTo>
                  <a:cubicBezTo>
                    <a:pt x="4139" y="4663"/>
                    <a:pt x="4186" y="4645"/>
                    <a:pt x="4228" y="4622"/>
                  </a:cubicBezTo>
                  <a:lnTo>
                    <a:pt x="7136" y="6747"/>
                  </a:lnTo>
                </a:path>
              </a:pathLst>
            </a:custGeom>
            <a:solidFill>
              <a:schemeClr val="accent2"/>
            </a:solidFill>
            <a:ln w="9525" cap="flat">
              <a:noFill/>
              <a:bevel/>
              <a:headEnd/>
              <a:tailEnd/>
            </a:ln>
            <a:effectLst/>
          </p:spPr>
          <p:txBody>
            <a:bodyPr wrap="none" lIns="121853" tIns="60926" rIns="121853" bIns="60926" anchor="ctr"/>
            <a:lstStyle/>
            <a:p>
              <a:endParaRPr lang="en-US"/>
            </a:p>
          </p:txBody>
        </p:sp>
        <p:grpSp>
          <p:nvGrpSpPr>
            <p:cNvPr id="515" name="Group 514"/>
            <p:cNvGrpSpPr/>
            <p:nvPr/>
          </p:nvGrpSpPr>
          <p:grpSpPr>
            <a:xfrm>
              <a:off x="6396967" y="7052180"/>
              <a:ext cx="2435965" cy="4590536"/>
              <a:chOff x="6241007" y="7052180"/>
              <a:chExt cx="2435965" cy="4590536"/>
            </a:xfrm>
          </p:grpSpPr>
          <p:sp>
            <p:nvSpPr>
              <p:cNvPr id="516" name="Freeform 1"/>
              <p:cNvSpPr>
                <a:spLocks noChangeArrowheads="1"/>
              </p:cNvSpPr>
              <p:nvPr/>
            </p:nvSpPr>
            <p:spPr bwMode="auto">
              <a:xfrm>
                <a:off x="7517859" y="8200380"/>
                <a:ext cx="249686" cy="3442336"/>
              </a:xfrm>
              <a:custGeom>
                <a:avLst/>
                <a:gdLst>
                  <a:gd name="T0" fmla="*/ 540 w 541"/>
                  <a:gd name="T1" fmla="*/ 2934 h 3023"/>
                  <a:gd name="T2" fmla="*/ 540 w 541"/>
                  <a:gd name="T3" fmla="*/ 2934 h 3023"/>
                  <a:gd name="T4" fmla="*/ 270 w 541"/>
                  <a:gd name="T5" fmla="*/ 3016 h 3023"/>
                  <a:gd name="T6" fmla="*/ 0 w 541"/>
                  <a:gd name="T7" fmla="*/ 2934 h 3023"/>
                  <a:gd name="T8" fmla="*/ 0 w 541"/>
                  <a:gd name="T9" fmla="*/ 0 h 3023"/>
                  <a:gd name="T10" fmla="*/ 540 w 541"/>
                  <a:gd name="T11" fmla="*/ 0 h 3023"/>
                  <a:gd name="T12" fmla="*/ 540 w 541"/>
                  <a:gd name="T13" fmla="*/ 2934 h 3023"/>
                </a:gdLst>
                <a:ahLst/>
                <a:cxnLst>
                  <a:cxn ang="0">
                    <a:pos x="T0" y="T1"/>
                  </a:cxn>
                  <a:cxn ang="0">
                    <a:pos x="T2" y="T3"/>
                  </a:cxn>
                  <a:cxn ang="0">
                    <a:pos x="T4" y="T5"/>
                  </a:cxn>
                  <a:cxn ang="0">
                    <a:pos x="T6" y="T7"/>
                  </a:cxn>
                  <a:cxn ang="0">
                    <a:pos x="T8" y="T9"/>
                  </a:cxn>
                  <a:cxn ang="0">
                    <a:pos x="T10" y="T11"/>
                  </a:cxn>
                  <a:cxn ang="0">
                    <a:pos x="T12" y="T13"/>
                  </a:cxn>
                </a:cxnLst>
                <a:rect l="0" t="0" r="r" b="b"/>
                <a:pathLst>
                  <a:path w="541" h="3023">
                    <a:moveTo>
                      <a:pt x="540" y="2934"/>
                    </a:moveTo>
                    <a:lnTo>
                      <a:pt x="540" y="2934"/>
                    </a:lnTo>
                    <a:cubicBezTo>
                      <a:pt x="540" y="2934"/>
                      <a:pt x="440" y="3022"/>
                      <a:pt x="270" y="3016"/>
                    </a:cubicBezTo>
                    <a:cubicBezTo>
                      <a:pt x="100" y="3016"/>
                      <a:pt x="0" y="2934"/>
                      <a:pt x="0" y="2934"/>
                    </a:cubicBezTo>
                    <a:cubicBezTo>
                      <a:pt x="0" y="0"/>
                      <a:pt x="0" y="0"/>
                      <a:pt x="0" y="0"/>
                    </a:cubicBezTo>
                    <a:cubicBezTo>
                      <a:pt x="540" y="0"/>
                      <a:pt x="540" y="0"/>
                      <a:pt x="540" y="0"/>
                    </a:cubicBezTo>
                    <a:lnTo>
                      <a:pt x="540" y="2934"/>
                    </a:lnTo>
                  </a:path>
                </a:pathLst>
              </a:custGeom>
              <a:solidFill>
                <a:schemeClr val="bg1">
                  <a:lumMod val="65000"/>
                </a:schemeClr>
              </a:solidFill>
              <a:ln>
                <a:noFill/>
              </a:ln>
              <a:effectLst/>
            </p:spPr>
            <p:txBody>
              <a:bodyPr wrap="none" lIns="121853" tIns="60926" rIns="121853" bIns="60926" anchor="ctr"/>
              <a:lstStyle/>
              <a:p>
                <a:endParaRPr lang="en-US"/>
              </a:p>
            </p:txBody>
          </p:sp>
          <p:sp>
            <p:nvSpPr>
              <p:cNvPr id="517" name="Freeform 2"/>
              <p:cNvSpPr>
                <a:spLocks noChangeArrowheads="1"/>
              </p:cNvSpPr>
              <p:nvPr/>
            </p:nvSpPr>
            <p:spPr bwMode="auto">
              <a:xfrm>
                <a:off x="6275516" y="7052180"/>
                <a:ext cx="2401456" cy="1405834"/>
              </a:xfrm>
              <a:custGeom>
                <a:avLst/>
                <a:gdLst>
                  <a:gd name="T0" fmla="*/ 5215 w 5216"/>
                  <a:gd name="T1" fmla="*/ 3053 h 3054"/>
                  <a:gd name="T2" fmla="*/ 1433 w 5216"/>
                  <a:gd name="T3" fmla="*/ 3053 h 3054"/>
                  <a:gd name="T4" fmla="*/ 0 w 5216"/>
                  <a:gd name="T5" fmla="*/ 0 h 3054"/>
                  <a:gd name="T6" fmla="*/ 3783 w 5216"/>
                  <a:gd name="T7" fmla="*/ 0 h 3054"/>
                  <a:gd name="T8" fmla="*/ 5215 w 5216"/>
                  <a:gd name="T9" fmla="*/ 3053 h 3054"/>
                </a:gdLst>
                <a:ahLst/>
                <a:cxnLst>
                  <a:cxn ang="0">
                    <a:pos x="T0" y="T1"/>
                  </a:cxn>
                  <a:cxn ang="0">
                    <a:pos x="T2" y="T3"/>
                  </a:cxn>
                  <a:cxn ang="0">
                    <a:pos x="T4" y="T5"/>
                  </a:cxn>
                  <a:cxn ang="0">
                    <a:pos x="T6" y="T7"/>
                  </a:cxn>
                  <a:cxn ang="0">
                    <a:pos x="T8" y="T9"/>
                  </a:cxn>
                </a:cxnLst>
                <a:rect l="0" t="0" r="r" b="b"/>
                <a:pathLst>
                  <a:path w="5216" h="3054">
                    <a:moveTo>
                      <a:pt x="5215" y="3053"/>
                    </a:moveTo>
                    <a:lnTo>
                      <a:pt x="1433" y="3053"/>
                    </a:lnTo>
                    <a:lnTo>
                      <a:pt x="0" y="0"/>
                    </a:lnTo>
                    <a:lnTo>
                      <a:pt x="3783" y="0"/>
                    </a:lnTo>
                    <a:lnTo>
                      <a:pt x="5215" y="3053"/>
                    </a:lnTo>
                  </a:path>
                </a:pathLst>
              </a:custGeom>
              <a:solidFill>
                <a:schemeClr val="bg1"/>
              </a:solidFill>
              <a:ln>
                <a:noFill/>
              </a:ln>
              <a:effectLst/>
            </p:spPr>
            <p:txBody>
              <a:bodyPr wrap="none" lIns="121853" tIns="60926" rIns="121853" bIns="60926" anchor="ctr"/>
              <a:lstStyle/>
              <a:p>
                <a:endParaRPr lang="en-US"/>
              </a:p>
            </p:txBody>
          </p:sp>
          <p:sp>
            <p:nvSpPr>
              <p:cNvPr id="518" name="Freeform 3"/>
              <p:cNvSpPr>
                <a:spLocks noChangeArrowheads="1"/>
              </p:cNvSpPr>
              <p:nvPr/>
            </p:nvSpPr>
            <p:spPr bwMode="auto">
              <a:xfrm>
                <a:off x="6458214" y="7151581"/>
                <a:ext cx="2036061" cy="1209059"/>
              </a:xfrm>
              <a:custGeom>
                <a:avLst/>
                <a:gdLst>
                  <a:gd name="T0" fmla="*/ 1301 w 4424"/>
                  <a:gd name="T1" fmla="*/ 1350 h 2627"/>
                  <a:gd name="T2" fmla="*/ 874 w 4424"/>
                  <a:gd name="T3" fmla="*/ 452 h 2627"/>
                  <a:gd name="T4" fmla="*/ 1401 w 4424"/>
                  <a:gd name="T5" fmla="*/ 452 h 2627"/>
                  <a:gd name="T6" fmla="*/ 1615 w 4424"/>
                  <a:gd name="T7" fmla="*/ 904 h 2627"/>
                  <a:gd name="T8" fmla="*/ 1791 w 4424"/>
                  <a:gd name="T9" fmla="*/ 1275 h 2627"/>
                  <a:gd name="T10" fmla="*/ 2243 w 4424"/>
                  <a:gd name="T11" fmla="*/ 823 h 2627"/>
                  <a:gd name="T12" fmla="*/ 2878 w 4424"/>
                  <a:gd name="T13" fmla="*/ 2180 h 2627"/>
                  <a:gd name="T14" fmla="*/ 2356 w 4424"/>
                  <a:gd name="T15" fmla="*/ 2180 h 2627"/>
                  <a:gd name="T16" fmla="*/ 4002 w 4424"/>
                  <a:gd name="T17" fmla="*/ 1727 h 2627"/>
                  <a:gd name="T18" fmla="*/ 3475 w 4424"/>
                  <a:gd name="T19" fmla="*/ 1727 h 2627"/>
                  <a:gd name="T20" fmla="*/ 2846 w 4424"/>
                  <a:gd name="T21" fmla="*/ 1803 h 2627"/>
                  <a:gd name="T22" fmla="*/ 2212 w 4424"/>
                  <a:gd name="T23" fmla="*/ 2180 h 2627"/>
                  <a:gd name="T24" fmla="*/ 1684 w 4424"/>
                  <a:gd name="T25" fmla="*/ 2180 h 2627"/>
                  <a:gd name="T26" fmla="*/ 2494 w 4424"/>
                  <a:gd name="T27" fmla="*/ 1350 h 2627"/>
                  <a:gd name="T28" fmla="*/ 2670 w 4424"/>
                  <a:gd name="T29" fmla="*/ 1727 h 2627"/>
                  <a:gd name="T30" fmla="*/ 2457 w 4424"/>
                  <a:gd name="T31" fmla="*/ 1275 h 2627"/>
                  <a:gd name="T32" fmla="*/ 3688 w 4424"/>
                  <a:gd name="T33" fmla="*/ 2180 h 2627"/>
                  <a:gd name="T34" fmla="*/ 3512 w 4424"/>
                  <a:gd name="T35" fmla="*/ 1803 h 2627"/>
                  <a:gd name="T36" fmla="*/ 3161 w 4424"/>
                  <a:gd name="T37" fmla="*/ 1350 h 2627"/>
                  <a:gd name="T38" fmla="*/ 3336 w 4424"/>
                  <a:gd name="T39" fmla="*/ 1727 h 2627"/>
                  <a:gd name="T40" fmla="*/ 3613 w 4424"/>
                  <a:gd name="T41" fmla="*/ 904 h 2627"/>
                  <a:gd name="T42" fmla="*/ 2212 w 4424"/>
                  <a:gd name="T43" fmla="*/ 452 h 2627"/>
                  <a:gd name="T44" fmla="*/ 2740 w 4424"/>
                  <a:gd name="T45" fmla="*/ 452 h 2627"/>
                  <a:gd name="T46" fmla="*/ 2595 w 4424"/>
                  <a:gd name="T47" fmla="*/ 1275 h 2627"/>
                  <a:gd name="T48" fmla="*/ 2419 w 4424"/>
                  <a:gd name="T49" fmla="*/ 904 h 2627"/>
                  <a:gd name="T50" fmla="*/ 1018 w 4424"/>
                  <a:gd name="T51" fmla="*/ 2180 h 2627"/>
                  <a:gd name="T52" fmla="*/ 1056 w 4424"/>
                  <a:gd name="T53" fmla="*/ 2255 h 2627"/>
                  <a:gd name="T54" fmla="*/ 1584 w 4424"/>
                  <a:gd name="T55" fmla="*/ 2255 h 2627"/>
                  <a:gd name="T56" fmla="*/ 421 w 4424"/>
                  <a:gd name="T57" fmla="*/ 904 h 2627"/>
                  <a:gd name="T58" fmla="*/ 949 w 4424"/>
                  <a:gd name="T59" fmla="*/ 904 h 2627"/>
                  <a:gd name="T60" fmla="*/ 811 w 4424"/>
                  <a:gd name="T61" fmla="*/ 1727 h 2627"/>
                  <a:gd name="T62" fmla="*/ 3054 w 4424"/>
                  <a:gd name="T63" fmla="*/ 823 h 2627"/>
                  <a:gd name="T64" fmla="*/ 2878 w 4424"/>
                  <a:gd name="T65" fmla="*/ 452 h 2627"/>
                  <a:gd name="T66" fmla="*/ 3726 w 4424"/>
                  <a:gd name="T67" fmla="*/ 2255 h 2627"/>
                  <a:gd name="T68" fmla="*/ 4247 w 4424"/>
                  <a:gd name="T69" fmla="*/ 2255 h 2627"/>
                  <a:gd name="T70" fmla="*/ 3757 w 4424"/>
                  <a:gd name="T71" fmla="*/ 2626 h 2627"/>
                  <a:gd name="T72" fmla="*/ 2388 w 4424"/>
                  <a:gd name="T73" fmla="*/ 2255 h 2627"/>
                  <a:gd name="T74" fmla="*/ 2915 w 4424"/>
                  <a:gd name="T75" fmla="*/ 2255 h 2627"/>
                  <a:gd name="T76" fmla="*/ 1898 w 4424"/>
                  <a:gd name="T77" fmla="*/ 2626 h 2627"/>
                  <a:gd name="T78" fmla="*/ 1722 w 4424"/>
                  <a:gd name="T79" fmla="*/ 2255 h 2627"/>
                  <a:gd name="T80" fmla="*/ 1332 w 4424"/>
                  <a:gd name="T81" fmla="*/ 0 h 2627"/>
                  <a:gd name="T82" fmla="*/ 2702 w 4424"/>
                  <a:gd name="T83" fmla="*/ 370 h 2627"/>
                  <a:gd name="T84" fmla="*/ 2174 w 4424"/>
                  <a:gd name="T85" fmla="*/ 370 h 2627"/>
                  <a:gd name="T86" fmla="*/ 3192 w 4424"/>
                  <a:gd name="T87" fmla="*/ 0 h 2627"/>
                  <a:gd name="T88" fmla="*/ 3368 w 4424"/>
                  <a:gd name="T89" fmla="*/ 370 h 2627"/>
                  <a:gd name="T90" fmla="*/ 176 w 4424"/>
                  <a:gd name="T91" fmla="*/ 370 h 2627"/>
                  <a:gd name="T92" fmla="*/ 735 w 4424"/>
                  <a:gd name="T93" fmla="*/ 452 h 2627"/>
                  <a:gd name="T94" fmla="*/ 911 w 4424"/>
                  <a:gd name="T95" fmla="*/ 823 h 2627"/>
                  <a:gd name="T96" fmla="*/ 1194 w 4424"/>
                  <a:gd name="T97" fmla="*/ 0 h 2627"/>
                  <a:gd name="T98" fmla="*/ 1370 w 4424"/>
                  <a:gd name="T99" fmla="*/ 370 h 26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424" h="2627">
                    <a:moveTo>
                      <a:pt x="2005" y="1727"/>
                    </a:moveTo>
                    <a:lnTo>
                      <a:pt x="1829" y="1350"/>
                    </a:lnTo>
                    <a:lnTo>
                      <a:pt x="1301" y="1350"/>
                    </a:lnTo>
                    <a:lnTo>
                      <a:pt x="1477" y="1727"/>
                    </a:lnTo>
                    <a:lnTo>
                      <a:pt x="2005" y="1727"/>
                    </a:lnTo>
                    <a:close/>
                    <a:moveTo>
                      <a:pt x="874" y="452"/>
                    </a:moveTo>
                    <a:lnTo>
                      <a:pt x="1050" y="823"/>
                    </a:lnTo>
                    <a:lnTo>
                      <a:pt x="1577" y="823"/>
                    </a:lnTo>
                    <a:lnTo>
                      <a:pt x="1401" y="452"/>
                    </a:lnTo>
                    <a:lnTo>
                      <a:pt x="874" y="452"/>
                    </a:lnTo>
                    <a:close/>
                    <a:moveTo>
                      <a:pt x="1791" y="1275"/>
                    </a:moveTo>
                    <a:lnTo>
                      <a:pt x="1615" y="904"/>
                    </a:lnTo>
                    <a:lnTo>
                      <a:pt x="1087" y="904"/>
                    </a:lnTo>
                    <a:lnTo>
                      <a:pt x="1263" y="1275"/>
                    </a:lnTo>
                    <a:lnTo>
                      <a:pt x="1791" y="1275"/>
                    </a:lnTo>
                    <a:close/>
                    <a:moveTo>
                      <a:pt x="1546" y="452"/>
                    </a:moveTo>
                    <a:lnTo>
                      <a:pt x="1715" y="823"/>
                    </a:lnTo>
                    <a:lnTo>
                      <a:pt x="2243" y="823"/>
                    </a:lnTo>
                    <a:lnTo>
                      <a:pt x="2073" y="452"/>
                    </a:lnTo>
                    <a:lnTo>
                      <a:pt x="1546" y="452"/>
                    </a:lnTo>
                    <a:close/>
                    <a:moveTo>
                      <a:pt x="2878" y="2180"/>
                    </a:moveTo>
                    <a:lnTo>
                      <a:pt x="2708" y="1803"/>
                    </a:lnTo>
                    <a:lnTo>
                      <a:pt x="2180" y="1803"/>
                    </a:lnTo>
                    <a:lnTo>
                      <a:pt x="2356" y="2180"/>
                    </a:lnTo>
                    <a:lnTo>
                      <a:pt x="2878" y="2180"/>
                    </a:lnTo>
                    <a:close/>
                    <a:moveTo>
                      <a:pt x="3475" y="1727"/>
                    </a:moveTo>
                    <a:lnTo>
                      <a:pt x="4002" y="1727"/>
                    </a:lnTo>
                    <a:lnTo>
                      <a:pt x="3826" y="1350"/>
                    </a:lnTo>
                    <a:lnTo>
                      <a:pt x="3299" y="1350"/>
                    </a:lnTo>
                    <a:lnTo>
                      <a:pt x="3475" y="1727"/>
                    </a:lnTo>
                    <a:close/>
                    <a:moveTo>
                      <a:pt x="3550" y="2180"/>
                    </a:moveTo>
                    <a:lnTo>
                      <a:pt x="3374" y="1803"/>
                    </a:lnTo>
                    <a:lnTo>
                      <a:pt x="2846" y="1803"/>
                    </a:lnTo>
                    <a:lnTo>
                      <a:pt x="3022" y="2180"/>
                    </a:lnTo>
                    <a:lnTo>
                      <a:pt x="3550" y="2180"/>
                    </a:lnTo>
                    <a:close/>
                    <a:moveTo>
                      <a:pt x="2212" y="2180"/>
                    </a:moveTo>
                    <a:lnTo>
                      <a:pt x="2036" y="1803"/>
                    </a:lnTo>
                    <a:lnTo>
                      <a:pt x="1514" y="1803"/>
                    </a:lnTo>
                    <a:lnTo>
                      <a:pt x="1684" y="2180"/>
                    </a:lnTo>
                    <a:lnTo>
                      <a:pt x="2212" y="2180"/>
                    </a:lnTo>
                    <a:close/>
                    <a:moveTo>
                      <a:pt x="2670" y="1727"/>
                    </a:moveTo>
                    <a:lnTo>
                      <a:pt x="2494" y="1350"/>
                    </a:lnTo>
                    <a:lnTo>
                      <a:pt x="1967" y="1350"/>
                    </a:lnTo>
                    <a:lnTo>
                      <a:pt x="2143" y="1727"/>
                    </a:lnTo>
                    <a:lnTo>
                      <a:pt x="2670" y="1727"/>
                    </a:lnTo>
                    <a:close/>
                    <a:moveTo>
                      <a:pt x="1753" y="904"/>
                    </a:moveTo>
                    <a:lnTo>
                      <a:pt x="1929" y="1275"/>
                    </a:lnTo>
                    <a:lnTo>
                      <a:pt x="2457" y="1275"/>
                    </a:lnTo>
                    <a:lnTo>
                      <a:pt x="2281" y="904"/>
                    </a:lnTo>
                    <a:lnTo>
                      <a:pt x="1753" y="904"/>
                    </a:lnTo>
                    <a:close/>
                    <a:moveTo>
                      <a:pt x="3688" y="2180"/>
                    </a:moveTo>
                    <a:lnTo>
                      <a:pt x="4216" y="2180"/>
                    </a:lnTo>
                    <a:lnTo>
                      <a:pt x="4040" y="1803"/>
                    </a:lnTo>
                    <a:lnTo>
                      <a:pt x="3512" y="1803"/>
                    </a:lnTo>
                    <a:lnTo>
                      <a:pt x="3688" y="2180"/>
                    </a:lnTo>
                    <a:close/>
                    <a:moveTo>
                      <a:pt x="3336" y="1727"/>
                    </a:moveTo>
                    <a:lnTo>
                      <a:pt x="3161" y="1350"/>
                    </a:lnTo>
                    <a:lnTo>
                      <a:pt x="2633" y="1350"/>
                    </a:lnTo>
                    <a:lnTo>
                      <a:pt x="2809" y="1727"/>
                    </a:lnTo>
                    <a:lnTo>
                      <a:pt x="3336" y="1727"/>
                    </a:lnTo>
                    <a:close/>
                    <a:moveTo>
                      <a:pt x="3261" y="1275"/>
                    </a:moveTo>
                    <a:lnTo>
                      <a:pt x="3789" y="1275"/>
                    </a:lnTo>
                    <a:lnTo>
                      <a:pt x="3613" y="904"/>
                    </a:lnTo>
                    <a:lnTo>
                      <a:pt x="3085" y="904"/>
                    </a:lnTo>
                    <a:lnTo>
                      <a:pt x="3261" y="1275"/>
                    </a:lnTo>
                    <a:close/>
                    <a:moveTo>
                      <a:pt x="2212" y="452"/>
                    </a:moveTo>
                    <a:lnTo>
                      <a:pt x="2388" y="823"/>
                    </a:lnTo>
                    <a:lnTo>
                      <a:pt x="2915" y="823"/>
                    </a:lnTo>
                    <a:lnTo>
                      <a:pt x="2740" y="452"/>
                    </a:lnTo>
                    <a:lnTo>
                      <a:pt x="2212" y="452"/>
                    </a:lnTo>
                    <a:close/>
                    <a:moveTo>
                      <a:pt x="2419" y="904"/>
                    </a:moveTo>
                    <a:lnTo>
                      <a:pt x="2595" y="1275"/>
                    </a:lnTo>
                    <a:lnTo>
                      <a:pt x="3123" y="1275"/>
                    </a:lnTo>
                    <a:lnTo>
                      <a:pt x="2947" y="904"/>
                    </a:lnTo>
                    <a:lnTo>
                      <a:pt x="2419" y="904"/>
                    </a:lnTo>
                    <a:close/>
                    <a:moveTo>
                      <a:pt x="1370" y="1803"/>
                    </a:moveTo>
                    <a:lnTo>
                      <a:pt x="842" y="1803"/>
                    </a:lnTo>
                    <a:lnTo>
                      <a:pt x="1018" y="2180"/>
                    </a:lnTo>
                    <a:lnTo>
                      <a:pt x="1546" y="2180"/>
                    </a:lnTo>
                    <a:lnTo>
                      <a:pt x="1370" y="1803"/>
                    </a:lnTo>
                    <a:close/>
                    <a:moveTo>
                      <a:pt x="1056" y="2255"/>
                    </a:moveTo>
                    <a:lnTo>
                      <a:pt x="1232" y="2626"/>
                    </a:lnTo>
                    <a:lnTo>
                      <a:pt x="1759" y="2626"/>
                    </a:lnTo>
                    <a:lnTo>
                      <a:pt x="1584" y="2255"/>
                    </a:lnTo>
                    <a:lnTo>
                      <a:pt x="1056" y="2255"/>
                    </a:lnTo>
                    <a:close/>
                    <a:moveTo>
                      <a:pt x="949" y="904"/>
                    </a:moveTo>
                    <a:lnTo>
                      <a:pt x="421" y="904"/>
                    </a:lnTo>
                    <a:lnTo>
                      <a:pt x="597" y="1275"/>
                    </a:lnTo>
                    <a:lnTo>
                      <a:pt x="1125" y="1275"/>
                    </a:lnTo>
                    <a:lnTo>
                      <a:pt x="949" y="904"/>
                    </a:lnTo>
                    <a:close/>
                    <a:moveTo>
                      <a:pt x="1163" y="1350"/>
                    </a:moveTo>
                    <a:lnTo>
                      <a:pt x="635" y="1350"/>
                    </a:lnTo>
                    <a:lnTo>
                      <a:pt x="811" y="1727"/>
                    </a:lnTo>
                    <a:lnTo>
                      <a:pt x="1338" y="1727"/>
                    </a:lnTo>
                    <a:lnTo>
                      <a:pt x="1163" y="1350"/>
                    </a:lnTo>
                    <a:close/>
                    <a:moveTo>
                      <a:pt x="3054" y="823"/>
                    </a:moveTo>
                    <a:lnTo>
                      <a:pt x="3581" y="823"/>
                    </a:lnTo>
                    <a:lnTo>
                      <a:pt x="3405" y="452"/>
                    </a:lnTo>
                    <a:lnTo>
                      <a:pt x="2878" y="452"/>
                    </a:lnTo>
                    <a:lnTo>
                      <a:pt x="3054" y="823"/>
                    </a:lnTo>
                    <a:close/>
                    <a:moveTo>
                      <a:pt x="4247" y="2255"/>
                    </a:moveTo>
                    <a:lnTo>
                      <a:pt x="3726" y="2255"/>
                    </a:lnTo>
                    <a:lnTo>
                      <a:pt x="3896" y="2626"/>
                    </a:lnTo>
                    <a:lnTo>
                      <a:pt x="4423" y="2626"/>
                    </a:lnTo>
                    <a:lnTo>
                      <a:pt x="4247" y="2255"/>
                    </a:lnTo>
                    <a:close/>
                    <a:moveTo>
                      <a:pt x="3054" y="2255"/>
                    </a:moveTo>
                    <a:lnTo>
                      <a:pt x="3230" y="2626"/>
                    </a:lnTo>
                    <a:lnTo>
                      <a:pt x="3757" y="2626"/>
                    </a:lnTo>
                    <a:lnTo>
                      <a:pt x="3581" y="2255"/>
                    </a:lnTo>
                    <a:lnTo>
                      <a:pt x="3054" y="2255"/>
                    </a:lnTo>
                    <a:close/>
                    <a:moveTo>
                      <a:pt x="2388" y="2255"/>
                    </a:moveTo>
                    <a:lnTo>
                      <a:pt x="2564" y="2626"/>
                    </a:lnTo>
                    <a:lnTo>
                      <a:pt x="3091" y="2626"/>
                    </a:lnTo>
                    <a:lnTo>
                      <a:pt x="2915" y="2255"/>
                    </a:lnTo>
                    <a:lnTo>
                      <a:pt x="2388" y="2255"/>
                    </a:lnTo>
                    <a:close/>
                    <a:moveTo>
                      <a:pt x="1722" y="2255"/>
                    </a:moveTo>
                    <a:lnTo>
                      <a:pt x="1898" y="2626"/>
                    </a:lnTo>
                    <a:lnTo>
                      <a:pt x="2425" y="2626"/>
                    </a:lnTo>
                    <a:lnTo>
                      <a:pt x="2249" y="2255"/>
                    </a:lnTo>
                    <a:lnTo>
                      <a:pt x="1722" y="2255"/>
                    </a:lnTo>
                    <a:close/>
                    <a:moveTo>
                      <a:pt x="2036" y="370"/>
                    </a:moveTo>
                    <a:lnTo>
                      <a:pt x="1860" y="0"/>
                    </a:lnTo>
                    <a:lnTo>
                      <a:pt x="1332" y="0"/>
                    </a:lnTo>
                    <a:lnTo>
                      <a:pt x="1508" y="370"/>
                    </a:lnTo>
                    <a:lnTo>
                      <a:pt x="2036" y="370"/>
                    </a:lnTo>
                    <a:close/>
                    <a:moveTo>
                      <a:pt x="2702" y="370"/>
                    </a:moveTo>
                    <a:lnTo>
                      <a:pt x="2526" y="0"/>
                    </a:lnTo>
                    <a:lnTo>
                      <a:pt x="1998" y="0"/>
                    </a:lnTo>
                    <a:lnTo>
                      <a:pt x="2174" y="370"/>
                    </a:lnTo>
                    <a:lnTo>
                      <a:pt x="2702" y="370"/>
                    </a:lnTo>
                    <a:close/>
                    <a:moveTo>
                      <a:pt x="3368" y="370"/>
                    </a:moveTo>
                    <a:lnTo>
                      <a:pt x="3192" y="0"/>
                    </a:lnTo>
                    <a:lnTo>
                      <a:pt x="2664" y="0"/>
                    </a:lnTo>
                    <a:lnTo>
                      <a:pt x="2840" y="370"/>
                    </a:lnTo>
                    <a:lnTo>
                      <a:pt x="3368" y="370"/>
                    </a:lnTo>
                    <a:close/>
                    <a:moveTo>
                      <a:pt x="528" y="0"/>
                    </a:moveTo>
                    <a:lnTo>
                      <a:pt x="0" y="0"/>
                    </a:lnTo>
                    <a:lnTo>
                      <a:pt x="176" y="370"/>
                    </a:lnTo>
                    <a:lnTo>
                      <a:pt x="698" y="370"/>
                    </a:lnTo>
                    <a:lnTo>
                      <a:pt x="528" y="0"/>
                    </a:lnTo>
                    <a:close/>
                    <a:moveTo>
                      <a:pt x="735" y="452"/>
                    </a:moveTo>
                    <a:lnTo>
                      <a:pt x="208" y="452"/>
                    </a:lnTo>
                    <a:lnTo>
                      <a:pt x="383" y="823"/>
                    </a:lnTo>
                    <a:lnTo>
                      <a:pt x="911" y="823"/>
                    </a:lnTo>
                    <a:lnTo>
                      <a:pt x="735" y="452"/>
                    </a:lnTo>
                    <a:close/>
                    <a:moveTo>
                      <a:pt x="1370" y="370"/>
                    </a:moveTo>
                    <a:lnTo>
                      <a:pt x="1194" y="0"/>
                    </a:lnTo>
                    <a:lnTo>
                      <a:pt x="666" y="0"/>
                    </a:lnTo>
                    <a:lnTo>
                      <a:pt x="842" y="370"/>
                    </a:lnTo>
                    <a:lnTo>
                      <a:pt x="1370" y="370"/>
                    </a:lnTo>
                    <a:close/>
                  </a:path>
                </a:pathLst>
              </a:custGeom>
              <a:solidFill>
                <a:schemeClr val="accent3">
                  <a:lumMod val="75000"/>
                </a:schemeClr>
              </a:solidFill>
              <a:ln>
                <a:noFill/>
              </a:ln>
              <a:effectLst/>
            </p:spPr>
            <p:txBody>
              <a:bodyPr wrap="none" lIns="121853" tIns="60926" rIns="121853" bIns="60926" anchor="ctr"/>
              <a:lstStyle/>
              <a:p>
                <a:endParaRPr lang="en-US"/>
              </a:p>
            </p:txBody>
          </p:sp>
          <p:sp>
            <p:nvSpPr>
              <p:cNvPr id="519" name="Freeform 4"/>
              <p:cNvSpPr>
                <a:spLocks noChangeArrowheads="1"/>
              </p:cNvSpPr>
              <p:nvPr/>
            </p:nvSpPr>
            <p:spPr bwMode="auto">
              <a:xfrm>
                <a:off x="6241007" y="7052180"/>
                <a:ext cx="694250" cy="1545810"/>
              </a:xfrm>
              <a:custGeom>
                <a:avLst/>
                <a:gdLst>
                  <a:gd name="T0" fmla="*/ 1432 w 1509"/>
                  <a:gd name="T1" fmla="*/ 3361 h 3362"/>
                  <a:gd name="T2" fmla="*/ 0 w 1509"/>
                  <a:gd name="T3" fmla="*/ 308 h 3362"/>
                  <a:gd name="T4" fmla="*/ 75 w 1509"/>
                  <a:gd name="T5" fmla="*/ 0 h 3362"/>
                  <a:gd name="T6" fmla="*/ 1508 w 1509"/>
                  <a:gd name="T7" fmla="*/ 3053 h 3362"/>
                  <a:gd name="T8" fmla="*/ 1432 w 1509"/>
                  <a:gd name="T9" fmla="*/ 3361 h 3362"/>
                </a:gdLst>
                <a:ahLst/>
                <a:cxnLst>
                  <a:cxn ang="0">
                    <a:pos x="T0" y="T1"/>
                  </a:cxn>
                  <a:cxn ang="0">
                    <a:pos x="T2" y="T3"/>
                  </a:cxn>
                  <a:cxn ang="0">
                    <a:pos x="T4" y="T5"/>
                  </a:cxn>
                  <a:cxn ang="0">
                    <a:pos x="T6" y="T7"/>
                  </a:cxn>
                  <a:cxn ang="0">
                    <a:pos x="T8" y="T9"/>
                  </a:cxn>
                </a:cxnLst>
                <a:rect l="0" t="0" r="r" b="b"/>
                <a:pathLst>
                  <a:path w="1509" h="3362">
                    <a:moveTo>
                      <a:pt x="1432" y="3361"/>
                    </a:moveTo>
                    <a:lnTo>
                      <a:pt x="0" y="308"/>
                    </a:lnTo>
                    <a:lnTo>
                      <a:pt x="75" y="0"/>
                    </a:lnTo>
                    <a:lnTo>
                      <a:pt x="1508" y="3053"/>
                    </a:lnTo>
                    <a:lnTo>
                      <a:pt x="1432" y="3361"/>
                    </a:lnTo>
                  </a:path>
                </a:pathLst>
              </a:custGeom>
              <a:solidFill>
                <a:schemeClr val="accent3">
                  <a:lumMod val="75000"/>
                </a:schemeClr>
              </a:solidFill>
              <a:ln>
                <a:noFill/>
              </a:ln>
              <a:effectLst/>
            </p:spPr>
            <p:txBody>
              <a:bodyPr wrap="none" lIns="121853" tIns="60926" rIns="121853" bIns="60926" anchor="ctr"/>
              <a:lstStyle/>
              <a:p>
                <a:endParaRPr lang="en-US"/>
              </a:p>
            </p:txBody>
          </p:sp>
          <p:sp>
            <p:nvSpPr>
              <p:cNvPr id="520" name="Freeform 5"/>
              <p:cNvSpPr>
                <a:spLocks noChangeArrowheads="1"/>
              </p:cNvSpPr>
              <p:nvPr/>
            </p:nvSpPr>
            <p:spPr bwMode="auto">
              <a:xfrm>
                <a:off x="6900747" y="8458014"/>
                <a:ext cx="1776225" cy="142004"/>
              </a:xfrm>
              <a:custGeom>
                <a:avLst/>
                <a:gdLst>
                  <a:gd name="T0" fmla="*/ 3858 w 3859"/>
                  <a:gd name="T1" fmla="*/ 0 h 309"/>
                  <a:gd name="T2" fmla="*/ 76 w 3859"/>
                  <a:gd name="T3" fmla="*/ 0 h 309"/>
                  <a:gd name="T4" fmla="*/ 0 w 3859"/>
                  <a:gd name="T5" fmla="*/ 308 h 309"/>
                  <a:gd name="T6" fmla="*/ 3776 w 3859"/>
                  <a:gd name="T7" fmla="*/ 308 h 309"/>
                  <a:gd name="T8" fmla="*/ 3858 w 3859"/>
                  <a:gd name="T9" fmla="*/ 0 h 309"/>
                </a:gdLst>
                <a:ahLst/>
                <a:cxnLst>
                  <a:cxn ang="0">
                    <a:pos x="T0" y="T1"/>
                  </a:cxn>
                  <a:cxn ang="0">
                    <a:pos x="T2" y="T3"/>
                  </a:cxn>
                  <a:cxn ang="0">
                    <a:pos x="T4" y="T5"/>
                  </a:cxn>
                  <a:cxn ang="0">
                    <a:pos x="T6" y="T7"/>
                  </a:cxn>
                  <a:cxn ang="0">
                    <a:pos x="T8" y="T9"/>
                  </a:cxn>
                </a:cxnLst>
                <a:rect l="0" t="0" r="r" b="b"/>
                <a:pathLst>
                  <a:path w="3859" h="309">
                    <a:moveTo>
                      <a:pt x="3858" y="0"/>
                    </a:moveTo>
                    <a:lnTo>
                      <a:pt x="76" y="0"/>
                    </a:lnTo>
                    <a:lnTo>
                      <a:pt x="0" y="308"/>
                    </a:lnTo>
                    <a:lnTo>
                      <a:pt x="3776" y="308"/>
                    </a:lnTo>
                    <a:lnTo>
                      <a:pt x="3858" y="0"/>
                    </a:lnTo>
                  </a:path>
                </a:pathLst>
              </a:custGeom>
              <a:solidFill>
                <a:schemeClr val="accent3">
                  <a:lumMod val="50000"/>
                </a:schemeClr>
              </a:solidFill>
              <a:ln>
                <a:noFill/>
              </a:ln>
              <a:effectLst/>
            </p:spPr>
            <p:txBody>
              <a:bodyPr wrap="none" lIns="121853" tIns="60926" rIns="121853" bIns="60926" anchor="ctr"/>
              <a:lstStyle/>
              <a:p>
                <a:endParaRPr lang="en-US"/>
              </a:p>
            </p:txBody>
          </p:sp>
          <p:sp>
            <p:nvSpPr>
              <p:cNvPr id="521" name="Freeform 520"/>
              <p:cNvSpPr>
                <a:spLocks noChangeArrowheads="1"/>
              </p:cNvSpPr>
              <p:nvPr/>
            </p:nvSpPr>
            <p:spPr bwMode="auto">
              <a:xfrm>
                <a:off x="7477260" y="7358500"/>
                <a:ext cx="24359" cy="18258"/>
              </a:xfrm>
              <a:custGeom>
                <a:avLst/>
                <a:gdLst>
                  <a:gd name="T0" fmla="*/ 0 w 51"/>
                  <a:gd name="T1" fmla="*/ 0 h 39"/>
                  <a:gd name="T2" fmla="*/ 19 w 51"/>
                  <a:gd name="T3" fmla="*/ 38 h 39"/>
                  <a:gd name="T4" fmla="*/ 50 w 51"/>
                  <a:gd name="T5" fmla="*/ 0 h 39"/>
                  <a:gd name="T6" fmla="*/ 0 w 51"/>
                  <a:gd name="T7" fmla="*/ 0 h 39"/>
                </a:gdLst>
                <a:ahLst/>
                <a:cxnLst>
                  <a:cxn ang="0">
                    <a:pos x="T0" y="T1"/>
                  </a:cxn>
                  <a:cxn ang="0">
                    <a:pos x="T2" y="T3"/>
                  </a:cxn>
                  <a:cxn ang="0">
                    <a:pos x="T4" y="T5"/>
                  </a:cxn>
                  <a:cxn ang="0">
                    <a:pos x="T6" y="T7"/>
                  </a:cxn>
                </a:cxnLst>
                <a:rect l="0" t="0" r="r" b="b"/>
                <a:pathLst>
                  <a:path w="51" h="39">
                    <a:moveTo>
                      <a:pt x="0" y="0"/>
                    </a:moveTo>
                    <a:lnTo>
                      <a:pt x="19" y="38"/>
                    </a:lnTo>
                    <a:lnTo>
                      <a:pt x="50" y="0"/>
                    </a:lnTo>
                    <a:lnTo>
                      <a:pt x="0" y="0"/>
                    </a:lnTo>
                  </a:path>
                </a:pathLst>
              </a:custGeom>
              <a:solidFill>
                <a:srgbClr val="57C1E8"/>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a:p>
            </p:txBody>
          </p:sp>
          <p:sp>
            <p:nvSpPr>
              <p:cNvPr id="522" name="Freeform 17"/>
              <p:cNvSpPr>
                <a:spLocks noChangeArrowheads="1"/>
              </p:cNvSpPr>
              <p:nvPr/>
            </p:nvSpPr>
            <p:spPr bwMode="auto">
              <a:xfrm>
                <a:off x="6925107" y="7151583"/>
                <a:ext cx="1006866" cy="1115743"/>
              </a:xfrm>
              <a:custGeom>
                <a:avLst/>
                <a:gdLst>
                  <a:gd name="T0" fmla="*/ 314 w 2187"/>
                  <a:gd name="T1" fmla="*/ 1803 h 2426"/>
                  <a:gd name="T2" fmla="*/ 0 w 2187"/>
                  <a:gd name="T3" fmla="*/ 2167 h 2426"/>
                  <a:gd name="T4" fmla="*/ 6 w 2187"/>
                  <a:gd name="T5" fmla="*/ 2180 h 2426"/>
                  <a:gd name="T6" fmla="*/ 333 w 2187"/>
                  <a:gd name="T7" fmla="*/ 2180 h 2426"/>
                  <a:gd name="T8" fmla="*/ 465 w 2187"/>
                  <a:gd name="T9" fmla="*/ 2029 h 2426"/>
                  <a:gd name="T10" fmla="*/ 358 w 2187"/>
                  <a:gd name="T11" fmla="*/ 1803 h 2426"/>
                  <a:gd name="T12" fmla="*/ 314 w 2187"/>
                  <a:gd name="T13" fmla="*/ 1803 h 2426"/>
                  <a:gd name="T14" fmla="*/ 125 w 2187"/>
                  <a:gd name="T15" fmla="*/ 2425 h 2426"/>
                  <a:gd name="T16" fmla="*/ 270 w 2187"/>
                  <a:gd name="T17" fmla="*/ 2255 h 2426"/>
                  <a:gd name="T18" fmla="*/ 44 w 2187"/>
                  <a:gd name="T19" fmla="*/ 2255 h 2426"/>
                  <a:gd name="T20" fmla="*/ 125 w 2187"/>
                  <a:gd name="T21" fmla="*/ 2425 h 2426"/>
                  <a:gd name="T22" fmla="*/ 1206 w 2187"/>
                  <a:gd name="T23" fmla="*/ 766 h 2426"/>
                  <a:gd name="T24" fmla="*/ 1156 w 2187"/>
                  <a:gd name="T25" fmla="*/ 823 h 2426"/>
                  <a:gd name="T26" fmla="*/ 1231 w 2187"/>
                  <a:gd name="T27" fmla="*/ 823 h 2426"/>
                  <a:gd name="T28" fmla="*/ 1206 w 2187"/>
                  <a:gd name="T29" fmla="*/ 766 h 2426"/>
                  <a:gd name="T30" fmla="*/ 773 w 2187"/>
                  <a:gd name="T31" fmla="*/ 1269 h 2426"/>
                  <a:gd name="T32" fmla="*/ 766 w 2187"/>
                  <a:gd name="T33" fmla="*/ 1275 h 2426"/>
                  <a:gd name="T34" fmla="*/ 779 w 2187"/>
                  <a:gd name="T35" fmla="*/ 1275 h 2426"/>
                  <a:gd name="T36" fmla="*/ 773 w 2187"/>
                  <a:gd name="T37" fmla="*/ 1269 h 2426"/>
                  <a:gd name="T38" fmla="*/ 1633 w 2187"/>
                  <a:gd name="T39" fmla="*/ 263 h 2426"/>
                  <a:gd name="T40" fmla="*/ 1539 w 2187"/>
                  <a:gd name="T41" fmla="*/ 370 h 2426"/>
                  <a:gd name="T42" fmla="*/ 1690 w 2187"/>
                  <a:gd name="T43" fmla="*/ 370 h 2426"/>
                  <a:gd name="T44" fmla="*/ 1633 w 2187"/>
                  <a:gd name="T45" fmla="*/ 263 h 2426"/>
                  <a:gd name="T46" fmla="*/ 553 w 2187"/>
                  <a:gd name="T47" fmla="*/ 1922 h 2426"/>
                  <a:gd name="T48" fmla="*/ 653 w 2187"/>
                  <a:gd name="T49" fmla="*/ 1803 h 2426"/>
                  <a:gd name="T50" fmla="*/ 502 w 2187"/>
                  <a:gd name="T51" fmla="*/ 1803 h 2426"/>
                  <a:gd name="T52" fmla="*/ 553 w 2187"/>
                  <a:gd name="T53" fmla="*/ 1922 h 2426"/>
                  <a:gd name="T54" fmla="*/ 986 w 2187"/>
                  <a:gd name="T55" fmla="*/ 1419 h 2426"/>
                  <a:gd name="T56" fmla="*/ 1043 w 2187"/>
                  <a:gd name="T57" fmla="*/ 1350 h 2426"/>
                  <a:gd name="T58" fmla="*/ 955 w 2187"/>
                  <a:gd name="T59" fmla="*/ 1350 h 2426"/>
                  <a:gd name="T60" fmla="*/ 986 w 2187"/>
                  <a:gd name="T61" fmla="*/ 1419 h 2426"/>
                  <a:gd name="T62" fmla="*/ 2180 w 2187"/>
                  <a:gd name="T63" fmla="*/ 0 h 2426"/>
                  <a:gd name="T64" fmla="*/ 1859 w 2187"/>
                  <a:gd name="T65" fmla="*/ 0 h 2426"/>
                  <a:gd name="T66" fmla="*/ 1728 w 2187"/>
                  <a:gd name="T67" fmla="*/ 157 h 2426"/>
                  <a:gd name="T68" fmla="*/ 1828 w 2187"/>
                  <a:gd name="T69" fmla="*/ 370 h 2426"/>
                  <a:gd name="T70" fmla="*/ 1885 w 2187"/>
                  <a:gd name="T71" fmla="*/ 370 h 2426"/>
                  <a:gd name="T72" fmla="*/ 2186 w 2187"/>
                  <a:gd name="T73" fmla="*/ 18 h 2426"/>
                  <a:gd name="T74" fmla="*/ 2180 w 2187"/>
                  <a:gd name="T75" fmla="*/ 0 h 2426"/>
                  <a:gd name="T76" fmla="*/ 703 w 2187"/>
                  <a:gd name="T77" fmla="*/ 1350 h 2426"/>
                  <a:gd name="T78" fmla="*/ 433 w 2187"/>
                  <a:gd name="T79" fmla="*/ 1665 h 2426"/>
                  <a:gd name="T80" fmla="*/ 465 w 2187"/>
                  <a:gd name="T81" fmla="*/ 1727 h 2426"/>
                  <a:gd name="T82" fmla="*/ 722 w 2187"/>
                  <a:gd name="T83" fmla="*/ 1727 h 2426"/>
                  <a:gd name="T84" fmla="*/ 898 w 2187"/>
                  <a:gd name="T85" fmla="*/ 1526 h 2426"/>
                  <a:gd name="T86" fmla="*/ 817 w 2187"/>
                  <a:gd name="T87" fmla="*/ 1350 h 2426"/>
                  <a:gd name="T88" fmla="*/ 703 w 2187"/>
                  <a:gd name="T89" fmla="*/ 1350 h 2426"/>
                  <a:gd name="T90" fmla="*/ 1476 w 2187"/>
                  <a:gd name="T91" fmla="*/ 452 h 2426"/>
                  <a:gd name="T92" fmla="*/ 1294 w 2187"/>
                  <a:gd name="T93" fmla="*/ 659 h 2426"/>
                  <a:gd name="T94" fmla="*/ 1376 w 2187"/>
                  <a:gd name="T95" fmla="*/ 823 h 2426"/>
                  <a:gd name="T96" fmla="*/ 1495 w 2187"/>
                  <a:gd name="T97" fmla="*/ 823 h 2426"/>
                  <a:gd name="T98" fmla="*/ 1759 w 2187"/>
                  <a:gd name="T99" fmla="*/ 521 h 2426"/>
                  <a:gd name="T100" fmla="*/ 1728 w 2187"/>
                  <a:gd name="T101" fmla="*/ 452 h 2426"/>
                  <a:gd name="T102" fmla="*/ 1476 w 2187"/>
                  <a:gd name="T103" fmla="*/ 452 h 2426"/>
                  <a:gd name="T104" fmla="*/ 1087 w 2187"/>
                  <a:gd name="T105" fmla="*/ 904 h 2426"/>
                  <a:gd name="T106" fmla="*/ 867 w 2187"/>
                  <a:gd name="T107" fmla="*/ 1162 h 2426"/>
                  <a:gd name="T108" fmla="*/ 917 w 2187"/>
                  <a:gd name="T109" fmla="*/ 1275 h 2426"/>
                  <a:gd name="T110" fmla="*/ 1112 w 2187"/>
                  <a:gd name="T111" fmla="*/ 1275 h 2426"/>
                  <a:gd name="T112" fmla="*/ 1325 w 2187"/>
                  <a:gd name="T113" fmla="*/ 1024 h 2426"/>
                  <a:gd name="T114" fmla="*/ 1269 w 2187"/>
                  <a:gd name="T115" fmla="*/ 904 h 2426"/>
                  <a:gd name="T116" fmla="*/ 1087 w 2187"/>
                  <a:gd name="T117" fmla="*/ 904 h 2426"/>
                  <a:gd name="T118" fmla="*/ 1413 w 2187"/>
                  <a:gd name="T119" fmla="*/ 917 h 2426"/>
                  <a:gd name="T120" fmla="*/ 1432 w 2187"/>
                  <a:gd name="T121" fmla="*/ 904 h 2426"/>
                  <a:gd name="T122" fmla="*/ 1407 w 2187"/>
                  <a:gd name="T123" fmla="*/ 904 h 2426"/>
                  <a:gd name="T124" fmla="*/ 1413 w 2187"/>
                  <a:gd name="T125" fmla="*/ 917 h 24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87" h="2426">
                    <a:moveTo>
                      <a:pt x="314" y="1803"/>
                    </a:moveTo>
                    <a:lnTo>
                      <a:pt x="0" y="2167"/>
                    </a:lnTo>
                    <a:lnTo>
                      <a:pt x="6" y="2180"/>
                    </a:lnTo>
                    <a:lnTo>
                      <a:pt x="333" y="2180"/>
                    </a:lnTo>
                    <a:lnTo>
                      <a:pt x="465" y="2029"/>
                    </a:lnTo>
                    <a:lnTo>
                      <a:pt x="358" y="1803"/>
                    </a:lnTo>
                    <a:lnTo>
                      <a:pt x="314" y="1803"/>
                    </a:lnTo>
                    <a:close/>
                    <a:moveTo>
                      <a:pt x="125" y="2425"/>
                    </a:moveTo>
                    <a:lnTo>
                      <a:pt x="270" y="2255"/>
                    </a:lnTo>
                    <a:lnTo>
                      <a:pt x="44" y="2255"/>
                    </a:lnTo>
                    <a:lnTo>
                      <a:pt x="125" y="2425"/>
                    </a:lnTo>
                    <a:close/>
                    <a:moveTo>
                      <a:pt x="1206" y="766"/>
                    </a:moveTo>
                    <a:lnTo>
                      <a:pt x="1156" y="823"/>
                    </a:lnTo>
                    <a:lnTo>
                      <a:pt x="1231" y="823"/>
                    </a:lnTo>
                    <a:lnTo>
                      <a:pt x="1206" y="766"/>
                    </a:lnTo>
                    <a:close/>
                    <a:moveTo>
                      <a:pt x="773" y="1269"/>
                    </a:moveTo>
                    <a:lnTo>
                      <a:pt x="766" y="1275"/>
                    </a:lnTo>
                    <a:lnTo>
                      <a:pt x="779" y="1275"/>
                    </a:lnTo>
                    <a:lnTo>
                      <a:pt x="773" y="1269"/>
                    </a:lnTo>
                    <a:close/>
                    <a:moveTo>
                      <a:pt x="1633" y="263"/>
                    </a:moveTo>
                    <a:lnTo>
                      <a:pt x="1539" y="370"/>
                    </a:lnTo>
                    <a:lnTo>
                      <a:pt x="1690" y="370"/>
                    </a:lnTo>
                    <a:lnTo>
                      <a:pt x="1633" y="263"/>
                    </a:lnTo>
                    <a:close/>
                    <a:moveTo>
                      <a:pt x="553" y="1922"/>
                    </a:moveTo>
                    <a:lnTo>
                      <a:pt x="653" y="1803"/>
                    </a:lnTo>
                    <a:lnTo>
                      <a:pt x="502" y="1803"/>
                    </a:lnTo>
                    <a:lnTo>
                      <a:pt x="553" y="1922"/>
                    </a:lnTo>
                    <a:close/>
                    <a:moveTo>
                      <a:pt x="986" y="1419"/>
                    </a:moveTo>
                    <a:lnTo>
                      <a:pt x="1043" y="1350"/>
                    </a:lnTo>
                    <a:lnTo>
                      <a:pt x="955" y="1350"/>
                    </a:lnTo>
                    <a:lnTo>
                      <a:pt x="986" y="1419"/>
                    </a:lnTo>
                    <a:close/>
                    <a:moveTo>
                      <a:pt x="2180" y="0"/>
                    </a:moveTo>
                    <a:lnTo>
                      <a:pt x="1859" y="0"/>
                    </a:lnTo>
                    <a:lnTo>
                      <a:pt x="1728" y="157"/>
                    </a:lnTo>
                    <a:lnTo>
                      <a:pt x="1828" y="370"/>
                    </a:lnTo>
                    <a:lnTo>
                      <a:pt x="1885" y="370"/>
                    </a:lnTo>
                    <a:lnTo>
                      <a:pt x="2186" y="18"/>
                    </a:lnTo>
                    <a:lnTo>
                      <a:pt x="2180" y="0"/>
                    </a:lnTo>
                    <a:close/>
                    <a:moveTo>
                      <a:pt x="703" y="1350"/>
                    </a:moveTo>
                    <a:lnTo>
                      <a:pt x="433" y="1665"/>
                    </a:lnTo>
                    <a:lnTo>
                      <a:pt x="465" y="1727"/>
                    </a:lnTo>
                    <a:lnTo>
                      <a:pt x="722" y="1727"/>
                    </a:lnTo>
                    <a:lnTo>
                      <a:pt x="898" y="1526"/>
                    </a:lnTo>
                    <a:lnTo>
                      <a:pt x="817" y="1350"/>
                    </a:lnTo>
                    <a:lnTo>
                      <a:pt x="703" y="1350"/>
                    </a:lnTo>
                    <a:close/>
                    <a:moveTo>
                      <a:pt x="1476" y="452"/>
                    </a:moveTo>
                    <a:lnTo>
                      <a:pt x="1294" y="659"/>
                    </a:lnTo>
                    <a:lnTo>
                      <a:pt x="1376" y="823"/>
                    </a:lnTo>
                    <a:lnTo>
                      <a:pt x="1495" y="823"/>
                    </a:lnTo>
                    <a:lnTo>
                      <a:pt x="1759" y="521"/>
                    </a:lnTo>
                    <a:lnTo>
                      <a:pt x="1728" y="452"/>
                    </a:lnTo>
                    <a:lnTo>
                      <a:pt x="1476" y="452"/>
                    </a:lnTo>
                    <a:close/>
                    <a:moveTo>
                      <a:pt x="1087" y="904"/>
                    </a:moveTo>
                    <a:lnTo>
                      <a:pt x="867" y="1162"/>
                    </a:lnTo>
                    <a:lnTo>
                      <a:pt x="917" y="1275"/>
                    </a:lnTo>
                    <a:lnTo>
                      <a:pt x="1112" y="1275"/>
                    </a:lnTo>
                    <a:lnTo>
                      <a:pt x="1325" y="1024"/>
                    </a:lnTo>
                    <a:lnTo>
                      <a:pt x="1269" y="904"/>
                    </a:lnTo>
                    <a:lnTo>
                      <a:pt x="1087" y="904"/>
                    </a:lnTo>
                    <a:close/>
                    <a:moveTo>
                      <a:pt x="1413" y="917"/>
                    </a:moveTo>
                    <a:lnTo>
                      <a:pt x="1432" y="904"/>
                    </a:lnTo>
                    <a:lnTo>
                      <a:pt x="1407" y="904"/>
                    </a:lnTo>
                    <a:lnTo>
                      <a:pt x="1413" y="917"/>
                    </a:lnTo>
                    <a:close/>
                  </a:path>
                </a:pathLst>
              </a:custGeom>
              <a:solidFill>
                <a:schemeClr val="accent3"/>
              </a:solidFill>
              <a:ln>
                <a:noFill/>
              </a:ln>
              <a:effectLst/>
            </p:spPr>
            <p:txBody>
              <a:bodyPr wrap="none" lIns="121853" tIns="60926" rIns="121853" bIns="60926" anchor="ctr"/>
              <a:lstStyle/>
              <a:p>
                <a:endParaRPr lang="en-US"/>
              </a:p>
            </p:txBody>
          </p:sp>
          <p:sp>
            <p:nvSpPr>
              <p:cNvPr id="523" name="Freeform 18"/>
              <p:cNvSpPr>
                <a:spLocks noChangeArrowheads="1"/>
              </p:cNvSpPr>
              <p:nvPr/>
            </p:nvSpPr>
            <p:spPr bwMode="auto">
              <a:xfrm>
                <a:off x="7773636" y="7816969"/>
                <a:ext cx="521702" cy="543671"/>
              </a:xfrm>
              <a:custGeom>
                <a:avLst/>
                <a:gdLst>
                  <a:gd name="T0" fmla="*/ 239 w 1132"/>
                  <a:gd name="T1" fmla="*/ 904 h 1182"/>
                  <a:gd name="T2" fmla="*/ 364 w 1132"/>
                  <a:gd name="T3" fmla="*/ 1162 h 1182"/>
                  <a:gd name="T4" fmla="*/ 660 w 1132"/>
                  <a:gd name="T5" fmla="*/ 810 h 1182"/>
                  <a:gd name="T6" fmla="*/ 320 w 1132"/>
                  <a:gd name="T7" fmla="*/ 810 h 1182"/>
                  <a:gd name="T8" fmla="*/ 239 w 1132"/>
                  <a:gd name="T9" fmla="*/ 904 h 1182"/>
                  <a:gd name="T10" fmla="*/ 383 w 1132"/>
                  <a:gd name="T11" fmla="*/ 735 h 1182"/>
                  <a:gd name="T12" fmla="*/ 691 w 1132"/>
                  <a:gd name="T13" fmla="*/ 735 h 1182"/>
                  <a:gd name="T14" fmla="*/ 584 w 1132"/>
                  <a:gd name="T15" fmla="*/ 502 h 1182"/>
                  <a:gd name="T16" fmla="*/ 383 w 1132"/>
                  <a:gd name="T17" fmla="*/ 735 h 1182"/>
                  <a:gd name="T18" fmla="*/ 0 w 1132"/>
                  <a:gd name="T19" fmla="*/ 1181 h 1182"/>
                  <a:gd name="T20" fmla="*/ 232 w 1132"/>
                  <a:gd name="T21" fmla="*/ 1181 h 1182"/>
                  <a:gd name="T22" fmla="*/ 151 w 1132"/>
                  <a:gd name="T23" fmla="*/ 1005 h 1182"/>
                  <a:gd name="T24" fmla="*/ 0 w 1132"/>
                  <a:gd name="T25" fmla="*/ 1181 h 1182"/>
                  <a:gd name="T26" fmla="*/ 1011 w 1132"/>
                  <a:gd name="T27" fmla="*/ 0 h 1182"/>
                  <a:gd name="T28" fmla="*/ 773 w 1132"/>
                  <a:gd name="T29" fmla="*/ 282 h 1182"/>
                  <a:gd name="T30" fmla="*/ 1112 w 1132"/>
                  <a:gd name="T31" fmla="*/ 282 h 1182"/>
                  <a:gd name="T32" fmla="*/ 1131 w 1132"/>
                  <a:gd name="T33" fmla="*/ 257 h 1182"/>
                  <a:gd name="T34" fmla="*/ 1011 w 1132"/>
                  <a:gd name="T35" fmla="*/ 0 h 1182"/>
                  <a:gd name="T36" fmla="*/ 672 w 1132"/>
                  <a:gd name="T37" fmla="*/ 402 h 1182"/>
                  <a:gd name="T38" fmla="*/ 792 w 1132"/>
                  <a:gd name="T39" fmla="*/ 659 h 1182"/>
                  <a:gd name="T40" fmla="*/ 1049 w 1132"/>
                  <a:gd name="T41" fmla="*/ 358 h 1182"/>
                  <a:gd name="T42" fmla="*/ 704 w 1132"/>
                  <a:gd name="T43" fmla="*/ 358 h 1182"/>
                  <a:gd name="T44" fmla="*/ 672 w 1132"/>
                  <a:gd name="T45" fmla="*/ 402 h 1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132" h="1182">
                    <a:moveTo>
                      <a:pt x="239" y="904"/>
                    </a:moveTo>
                    <a:lnTo>
                      <a:pt x="364" y="1162"/>
                    </a:lnTo>
                    <a:lnTo>
                      <a:pt x="660" y="810"/>
                    </a:lnTo>
                    <a:lnTo>
                      <a:pt x="320" y="810"/>
                    </a:lnTo>
                    <a:lnTo>
                      <a:pt x="239" y="904"/>
                    </a:lnTo>
                    <a:close/>
                    <a:moveTo>
                      <a:pt x="383" y="735"/>
                    </a:moveTo>
                    <a:lnTo>
                      <a:pt x="691" y="735"/>
                    </a:lnTo>
                    <a:lnTo>
                      <a:pt x="584" y="502"/>
                    </a:lnTo>
                    <a:lnTo>
                      <a:pt x="383" y="735"/>
                    </a:lnTo>
                    <a:close/>
                    <a:moveTo>
                      <a:pt x="0" y="1181"/>
                    </a:moveTo>
                    <a:lnTo>
                      <a:pt x="232" y="1181"/>
                    </a:lnTo>
                    <a:lnTo>
                      <a:pt x="151" y="1005"/>
                    </a:lnTo>
                    <a:lnTo>
                      <a:pt x="0" y="1181"/>
                    </a:lnTo>
                    <a:close/>
                    <a:moveTo>
                      <a:pt x="1011" y="0"/>
                    </a:moveTo>
                    <a:lnTo>
                      <a:pt x="773" y="282"/>
                    </a:lnTo>
                    <a:lnTo>
                      <a:pt x="1112" y="282"/>
                    </a:lnTo>
                    <a:lnTo>
                      <a:pt x="1131" y="257"/>
                    </a:lnTo>
                    <a:lnTo>
                      <a:pt x="1011" y="0"/>
                    </a:lnTo>
                    <a:close/>
                    <a:moveTo>
                      <a:pt x="672" y="402"/>
                    </a:moveTo>
                    <a:lnTo>
                      <a:pt x="792" y="659"/>
                    </a:lnTo>
                    <a:lnTo>
                      <a:pt x="1049" y="358"/>
                    </a:lnTo>
                    <a:lnTo>
                      <a:pt x="704" y="358"/>
                    </a:lnTo>
                    <a:lnTo>
                      <a:pt x="672" y="402"/>
                    </a:lnTo>
                    <a:close/>
                  </a:path>
                </a:pathLst>
              </a:custGeom>
              <a:solidFill>
                <a:schemeClr val="accent3"/>
              </a:solidFill>
              <a:ln>
                <a:noFill/>
              </a:ln>
              <a:effectLst/>
            </p:spPr>
            <p:txBody>
              <a:bodyPr wrap="none" lIns="121853" tIns="60926" rIns="121853" bIns="60926" anchor="ctr"/>
              <a:lstStyle/>
              <a:p>
                <a:endParaRPr lang="en-US"/>
              </a:p>
            </p:txBody>
          </p:sp>
          <p:grpSp>
            <p:nvGrpSpPr>
              <p:cNvPr id="524" name="Group 523"/>
              <p:cNvGrpSpPr/>
              <p:nvPr/>
            </p:nvGrpSpPr>
            <p:grpSpPr>
              <a:xfrm>
                <a:off x="6805339" y="7151581"/>
                <a:ext cx="836347" cy="918967"/>
                <a:chOff x="6624875" y="6831220"/>
                <a:chExt cx="871838" cy="957964"/>
              </a:xfrm>
              <a:solidFill>
                <a:schemeClr val="accent3"/>
              </a:solidFill>
            </p:grpSpPr>
            <p:sp>
              <p:nvSpPr>
                <p:cNvPr id="525" name="Freeform 6"/>
                <p:cNvSpPr>
                  <a:spLocks noChangeArrowheads="1"/>
                </p:cNvSpPr>
                <p:nvPr/>
              </p:nvSpPr>
              <p:spPr bwMode="auto">
                <a:xfrm>
                  <a:off x="7105233" y="7264736"/>
                  <a:ext cx="61367" cy="42294"/>
                </a:xfrm>
                <a:custGeom>
                  <a:avLst/>
                  <a:gdLst>
                    <a:gd name="T0" fmla="*/ 44 w 127"/>
                    <a:gd name="T1" fmla="*/ 88 h 89"/>
                    <a:gd name="T2" fmla="*/ 126 w 127"/>
                    <a:gd name="T3" fmla="*/ 0 h 89"/>
                    <a:gd name="T4" fmla="*/ 0 w 127"/>
                    <a:gd name="T5" fmla="*/ 0 h 89"/>
                    <a:gd name="T6" fmla="*/ 44 w 127"/>
                    <a:gd name="T7" fmla="*/ 88 h 89"/>
                  </a:gdLst>
                  <a:ahLst/>
                  <a:cxnLst>
                    <a:cxn ang="0">
                      <a:pos x="T0" y="T1"/>
                    </a:cxn>
                    <a:cxn ang="0">
                      <a:pos x="T2" y="T3"/>
                    </a:cxn>
                    <a:cxn ang="0">
                      <a:pos x="T4" y="T5"/>
                    </a:cxn>
                    <a:cxn ang="0">
                      <a:pos x="T6" y="T7"/>
                    </a:cxn>
                  </a:cxnLst>
                  <a:rect l="0" t="0" r="r" b="b"/>
                  <a:pathLst>
                    <a:path w="127" h="89">
                      <a:moveTo>
                        <a:pt x="44" y="88"/>
                      </a:moveTo>
                      <a:lnTo>
                        <a:pt x="126" y="0"/>
                      </a:lnTo>
                      <a:lnTo>
                        <a:pt x="0" y="0"/>
                      </a:lnTo>
                      <a:lnTo>
                        <a:pt x="44" y="88"/>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a:p>
              </p:txBody>
            </p:sp>
            <p:sp>
              <p:nvSpPr>
                <p:cNvPr id="526" name="Freeform 9"/>
                <p:cNvSpPr>
                  <a:spLocks noChangeArrowheads="1"/>
                </p:cNvSpPr>
                <p:nvPr/>
              </p:nvSpPr>
              <p:spPr bwMode="auto">
                <a:xfrm>
                  <a:off x="6764538" y="7412766"/>
                  <a:ext cx="40207" cy="31720"/>
                </a:xfrm>
                <a:custGeom>
                  <a:avLst/>
                  <a:gdLst>
                    <a:gd name="T0" fmla="*/ 82 w 83"/>
                    <a:gd name="T1" fmla="*/ 63 h 64"/>
                    <a:gd name="T2" fmla="*/ 50 w 83"/>
                    <a:gd name="T3" fmla="*/ 0 h 64"/>
                    <a:gd name="T4" fmla="*/ 0 w 83"/>
                    <a:gd name="T5" fmla="*/ 63 h 64"/>
                    <a:gd name="T6" fmla="*/ 82 w 83"/>
                    <a:gd name="T7" fmla="*/ 63 h 64"/>
                  </a:gdLst>
                  <a:ahLst/>
                  <a:cxnLst>
                    <a:cxn ang="0">
                      <a:pos x="T0" y="T1"/>
                    </a:cxn>
                    <a:cxn ang="0">
                      <a:pos x="T2" y="T3"/>
                    </a:cxn>
                    <a:cxn ang="0">
                      <a:pos x="T4" y="T5"/>
                    </a:cxn>
                    <a:cxn ang="0">
                      <a:pos x="T6" y="T7"/>
                    </a:cxn>
                  </a:cxnLst>
                  <a:rect l="0" t="0" r="r" b="b"/>
                  <a:pathLst>
                    <a:path w="83" h="64">
                      <a:moveTo>
                        <a:pt x="82" y="63"/>
                      </a:moveTo>
                      <a:lnTo>
                        <a:pt x="50" y="0"/>
                      </a:lnTo>
                      <a:lnTo>
                        <a:pt x="0" y="63"/>
                      </a:lnTo>
                      <a:lnTo>
                        <a:pt x="82" y="63"/>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a:p>
              </p:txBody>
            </p:sp>
            <p:sp>
              <p:nvSpPr>
                <p:cNvPr id="527" name="Freeform 11"/>
                <p:cNvSpPr>
                  <a:spLocks noChangeArrowheads="1"/>
                </p:cNvSpPr>
                <p:nvPr/>
              </p:nvSpPr>
              <p:spPr bwMode="auto">
                <a:xfrm>
                  <a:off x="6950756" y="7171690"/>
                  <a:ext cx="69832" cy="54982"/>
                </a:xfrm>
                <a:custGeom>
                  <a:avLst/>
                  <a:gdLst>
                    <a:gd name="T0" fmla="*/ 144 w 145"/>
                    <a:gd name="T1" fmla="*/ 113 h 114"/>
                    <a:gd name="T2" fmla="*/ 94 w 145"/>
                    <a:gd name="T3" fmla="*/ 0 h 114"/>
                    <a:gd name="T4" fmla="*/ 0 w 145"/>
                    <a:gd name="T5" fmla="*/ 113 h 114"/>
                    <a:gd name="T6" fmla="*/ 144 w 145"/>
                    <a:gd name="T7" fmla="*/ 113 h 114"/>
                  </a:gdLst>
                  <a:ahLst/>
                  <a:cxnLst>
                    <a:cxn ang="0">
                      <a:pos x="T0" y="T1"/>
                    </a:cxn>
                    <a:cxn ang="0">
                      <a:pos x="T2" y="T3"/>
                    </a:cxn>
                    <a:cxn ang="0">
                      <a:pos x="T4" y="T5"/>
                    </a:cxn>
                    <a:cxn ang="0">
                      <a:pos x="T6" y="T7"/>
                    </a:cxn>
                  </a:cxnLst>
                  <a:rect l="0" t="0" r="r" b="b"/>
                  <a:pathLst>
                    <a:path w="145" h="114">
                      <a:moveTo>
                        <a:pt x="144" y="113"/>
                      </a:moveTo>
                      <a:lnTo>
                        <a:pt x="94" y="0"/>
                      </a:lnTo>
                      <a:lnTo>
                        <a:pt x="0" y="113"/>
                      </a:lnTo>
                      <a:lnTo>
                        <a:pt x="144" y="113"/>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a:p>
              </p:txBody>
            </p:sp>
            <p:sp>
              <p:nvSpPr>
                <p:cNvPr id="528" name="Freeform 15"/>
                <p:cNvSpPr>
                  <a:spLocks noChangeArrowheads="1"/>
                </p:cNvSpPr>
                <p:nvPr/>
              </p:nvSpPr>
              <p:spPr bwMode="auto">
                <a:xfrm>
                  <a:off x="6887273" y="7478321"/>
                  <a:ext cx="90994" cy="69786"/>
                </a:xfrm>
                <a:custGeom>
                  <a:avLst/>
                  <a:gdLst>
                    <a:gd name="T0" fmla="*/ 188 w 189"/>
                    <a:gd name="T1" fmla="*/ 0 h 146"/>
                    <a:gd name="T2" fmla="*/ 0 w 189"/>
                    <a:gd name="T3" fmla="*/ 0 h 146"/>
                    <a:gd name="T4" fmla="*/ 69 w 189"/>
                    <a:gd name="T5" fmla="*/ 145 h 146"/>
                    <a:gd name="T6" fmla="*/ 188 w 189"/>
                    <a:gd name="T7" fmla="*/ 0 h 146"/>
                  </a:gdLst>
                  <a:ahLst/>
                  <a:cxnLst>
                    <a:cxn ang="0">
                      <a:pos x="T0" y="T1"/>
                    </a:cxn>
                    <a:cxn ang="0">
                      <a:pos x="T2" y="T3"/>
                    </a:cxn>
                    <a:cxn ang="0">
                      <a:pos x="T4" y="T5"/>
                    </a:cxn>
                    <a:cxn ang="0">
                      <a:pos x="T6" y="T7"/>
                    </a:cxn>
                  </a:cxnLst>
                  <a:rect l="0" t="0" r="r" b="b"/>
                  <a:pathLst>
                    <a:path w="189" h="146">
                      <a:moveTo>
                        <a:pt x="188" y="0"/>
                      </a:moveTo>
                      <a:lnTo>
                        <a:pt x="0" y="0"/>
                      </a:lnTo>
                      <a:lnTo>
                        <a:pt x="69" y="145"/>
                      </a:lnTo>
                      <a:lnTo>
                        <a:pt x="188"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a:p>
              </p:txBody>
            </p:sp>
            <p:sp>
              <p:nvSpPr>
                <p:cNvPr id="529" name="Freeform 16"/>
                <p:cNvSpPr>
                  <a:spLocks noChangeArrowheads="1"/>
                </p:cNvSpPr>
                <p:nvPr/>
              </p:nvSpPr>
              <p:spPr bwMode="auto">
                <a:xfrm>
                  <a:off x="7134859" y="6932726"/>
                  <a:ext cx="105806" cy="76130"/>
                </a:xfrm>
                <a:custGeom>
                  <a:avLst/>
                  <a:gdLst>
                    <a:gd name="T0" fmla="*/ 220 w 221"/>
                    <a:gd name="T1" fmla="*/ 157 h 158"/>
                    <a:gd name="T2" fmla="*/ 144 w 221"/>
                    <a:gd name="T3" fmla="*/ 0 h 158"/>
                    <a:gd name="T4" fmla="*/ 0 w 221"/>
                    <a:gd name="T5" fmla="*/ 157 h 158"/>
                    <a:gd name="T6" fmla="*/ 220 w 221"/>
                    <a:gd name="T7" fmla="*/ 157 h 158"/>
                  </a:gdLst>
                  <a:ahLst/>
                  <a:cxnLst>
                    <a:cxn ang="0">
                      <a:pos x="T0" y="T1"/>
                    </a:cxn>
                    <a:cxn ang="0">
                      <a:pos x="T2" y="T3"/>
                    </a:cxn>
                    <a:cxn ang="0">
                      <a:pos x="T4" y="T5"/>
                    </a:cxn>
                    <a:cxn ang="0">
                      <a:pos x="T6" y="T7"/>
                    </a:cxn>
                  </a:cxnLst>
                  <a:rect l="0" t="0" r="r" b="b"/>
                  <a:pathLst>
                    <a:path w="221" h="158">
                      <a:moveTo>
                        <a:pt x="220" y="157"/>
                      </a:moveTo>
                      <a:lnTo>
                        <a:pt x="144" y="0"/>
                      </a:lnTo>
                      <a:lnTo>
                        <a:pt x="0" y="157"/>
                      </a:lnTo>
                      <a:lnTo>
                        <a:pt x="220" y="157"/>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a:p>
              </p:txBody>
            </p:sp>
            <p:sp>
              <p:nvSpPr>
                <p:cNvPr id="530" name="Freeform 7"/>
                <p:cNvSpPr>
                  <a:spLocks noChangeArrowheads="1"/>
                </p:cNvSpPr>
                <p:nvPr/>
              </p:nvSpPr>
              <p:spPr bwMode="auto">
                <a:xfrm>
                  <a:off x="7244896" y="6831220"/>
                  <a:ext cx="251817" cy="177636"/>
                </a:xfrm>
                <a:custGeom>
                  <a:avLst/>
                  <a:gdLst>
                    <a:gd name="T0" fmla="*/ 126 w 523"/>
                    <a:gd name="T1" fmla="*/ 370 h 371"/>
                    <a:gd name="T2" fmla="*/ 283 w 523"/>
                    <a:gd name="T3" fmla="*/ 370 h 371"/>
                    <a:gd name="T4" fmla="*/ 522 w 523"/>
                    <a:gd name="T5" fmla="*/ 94 h 371"/>
                    <a:gd name="T6" fmla="*/ 478 w 523"/>
                    <a:gd name="T7" fmla="*/ 0 h 371"/>
                    <a:gd name="T8" fmla="*/ 88 w 523"/>
                    <a:gd name="T9" fmla="*/ 0 h 371"/>
                    <a:gd name="T10" fmla="*/ 0 w 523"/>
                    <a:gd name="T11" fmla="*/ 106 h 371"/>
                    <a:gd name="T12" fmla="*/ 126 w 523"/>
                    <a:gd name="T13" fmla="*/ 370 h 371"/>
                  </a:gdLst>
                  <a:ahLst/>
                  <a:cxnLst>
                    <a:cxn ang="0">
                      <a:pos x="T0" y="T1"/>
                    </a:cxn>
                    <a:cxn ang="0">
                      <a:pos x="T2" y="T3"/>
                    </a:cxn>
                    <a:cxn ang="0">
                      <a:pos x="T4" y="T5"/>
                    </a:cxn>
                    <a:cxn ang="0">
                      <a:pos x="T6" y="T7"/>
                    </a:cxn>
                    <a:cxn ang="0">
                      <a:pos x="T8" y="T9"/>
                    </a:cxn>
                    <a:cxn ang="0">
                      <a:pos x="T10" y="T11"/>
                    </a:cxn>
                    <a:cxn ang="0">
                      <a:pos x="T12" y="T13"/>
                    </a:cxn>
                  </a:cxnLst>
                  <a:rect l="0" t="0" r="r" b="b"/>
                  <a:pathLst>
                    <a:path w="523" h="371">
                      <a:moveTo>
                        <a:pt x="126" y="370"/>
                      </a:moveTo>
                      <a:lnTo>
                        <a:pt x="283" y="370"/>
                      </a:lnTo>
                      <a:lnTo>
                        <a:pt x="522" y="94"/>
                      </a:lnTo>
                      <a:lnTo>
                        <a:pt x="478" y="0"/>
                      </a:lnTo>
                      <a:lnTo>
                        <a:pt x="88" y="0"/>
                      </a:lnTo>
                      <a:lnTo>
                        <a:pt x="0" y="106"/>
                      </a:lnTo>
                      <a:lnTo>
                        <a:pt x="126" y="37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a:p>
              </p:txBody>
            </p:sp>
            <p:sp>
              <p:nvSpPr>
                <p:cNvPr id="531" name="Freeform 8"/>
                <p:cNvSpPr>
                  <a:spLocks noChangeArrowheads="1"/>
                </p:cNvSpPr>
                <p:nvPr/>
              </p:nvSpPr>
              <p:spPr bwMode="auto">
                <a:xfrm>
                  <a:off x="7037517" y="7046920"/>
                  <a:ext cx="249702" cy="177636"/>
                </a:xfrm>
                <a:custGeom>
                  <a:avLst/>
                  <a:gdLst>
                    <a:gd name="T0" fmla="*/ 138 w 522"/>
                    <a:gd name="T1" fmla="*/ 0 h 372"/>
                    <a:gd name="T2" fmla="*/ 0 w 522"/>
                    <a:gd name="T3" fmla="*/ 157 h 372"/>
                    <a:gd name="T4" fmla="*/ 100 w 522"/>
                    <a:gd name="T5" fmla="*/ 371 h 372"/>
                    <a:gd name="T6" fmla="*/ 327 w 522"/>
                    <a:gd name="T7" fmla="*/ 371 h 372"/>
                    <a:gd name="T8" fmla="*/ 521 w 522"/>
                    <a:gd name="T9" fmla="*/ 144 h 372"/>
                    <a:gd name="T10" fmla="*/ 458 w 522"/>
                    <a:gd name="T11" fmla="*/ 0 h 372"/>
                    <a:gd name="T12" fmla="*/ 138 w 522"/>
                    <a:gd name="T13" fmla="*/ 0 h 372"/>
                  </a:gdLst>
                  <a:ahLst/>
                  <a:cxnLst>
                    <a:cxn ang="0">
                      <a:pos x="T0" y="T1"/>
                    </a:cxn>
                    <a:cxn ang="0">
                      <a:pos x="T2" y="T3"/>
                    </a:cxn>
                    <a:cxn ang="0">
                      <a:pos x="T4" y="T5"/>
                    </a:cxn>
                    <a:cxn ang="0">
                      <a:pos x="T6" y="T7"/>
                    </a:cxn>
                    <a:cxn ang="0">
                      <a:pos x="T8" y="T9"/>
                    </a:cxn>
                    <a:cxn ang="0">
                      <a:pos x="T10" y="T11"/>
                    </a:cxn>
                    <a:cxn ang="0">
                      <a:pos x="T12" y="T13"/>
                    </a:cxn>
                  </a:cxnLst>
                  <a:rect l="0" t="0" r="r" b="b"/>
                  <a:pathLst>
                    <a:path w="522" h="372">
                      <a:moveTo>
                        <a:pt x="138" y="0"/>
                      </a:moveTo>
                      <a:lnTo>
                        <a:pt x="0" y="157"/>
                      </a:lnTo>
                      <a:lnTo>
                        <a:pt x="100" y="371"/>
                      </a:lnTo>
                      <a:lnTo>
                        <a:pt x="327" y="371"/>
                      </a:lnTo>
                      <a:lnTo>
                        <a:pt x="521" y="144"/>
                      </a:lnTo>
                      <a:lnTo>
                        <a:pt x="458" y="0"/>
                      </a:lnTo>
                      <a:lnTo>
                        <a:pt x="138"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a:p>
              </p:txBody>
            </p:sp>
            <p:sp>
              <p:nvSpPr>
                <p:cNvPr id="532" name="Freeform 12"/>
                <p:cNvSpPr>
                  <a:spLocks noChangeArrowheads="1"/>
                </p:cNvSpPr>
                <p:nvPr/>
              </p:nvSpPr>
              <p:spPr bwMode="auto">
                <a:xfrm>
                  <a:off x="6624875" y="7478322"/>
                  <a:ext cx="251818" cy="181865"/>
                </a:xfrm>
                <a:custGeom>
                  <a:avLst/>
                  <a:gdLst>
                    <a:gd name="T0" fmla="*/ 415 w 523"/>
                    <a:gd name="T1" fmla="*/ 377 h 378"/>
                    <a:gd name="T2" fmla="*/ 522 w 523"/>
                    <a:gd name="T3" fmla="*/ 252 h 378"/>
                    <a:gd name="T4" fmla="*/ 409 w 523"/>
                    <a:gd name="T5" fmla="*/ 0 h 378"/>
                    <a:gd name="T6" fmla="*/ 226 w 523"/>
                    <a:gd name="T7" fmla="*/ 0 h 378"/>
                    <a:gd name="T8" fmla="*/ 0 w 523"/>
                    <a:gd name="T9" fmla="*/ 264 h 378"/>
                    <a:gd name="T10" fmla="*/ 57 w 523"/>
                    <a:gd name="T11" fmla="*/ 377 h 378"/>
                    <a:gd name="T12" fmla="*/ 415 w 523"/>
                    <a:gd name="T13" fmla="*/ 377 h 378"/>
                  </a:gdLst>
                  <a:ahLst/>
                  <a:cxnLst>
                    <a:cxn ang="0">
                      <a:pos x="T0" y="T1"/>
                    </a:cxn>
                    <a:cxn ang="0">
                      <a:pos x="T2" y="T3"/>
                    </a:cxn>
                    <a:cxn ang="0">
                      <a:pos x="T4" y="T5"/>
                    </a:cxn>
                    <a:cxn ang="0">
                      <a:pos x="T6" y="T7"/>
                    </a:cxn>
                    <a:cxn ang="0">
                      <a:pos x="T8" y="T9"/>
                    </a:cxn>
                    <a:cxn ang="0">
                      <a:pos x="T10" y="T11"/>
                    </a:cxn>
                    <a:cxn ang="0">
                      <a:pos x="T12" y="T13"/>
                    </a:cxn>
                  </a:cxnLst>
                  <a:rect l="0" t="0" r="r" b="b"/>
                  <a:pathLst>
                    <a:path w="523" h="378">
                      <a:moveTo>
                        <a:pt x="415" y="377"/>
                      </a:moveTo>
                      <a:lnTo>
                        <a:pt x="522" y="252"/>
                      </a:lnTo>
                      <a:lnTo>
                        <a:pt x="409" y="0"/>
                      </a:lnTo>
                      <a:lnTo>
                        <a:pt x="226" y="0"/>
                      </a:lnTo>
                      <a:lnTo>
                        <a:pt x="0" y="264"/>
                      </a:lnTo>
                      <a:lnTo>
                        <a:pt x="57" y="377"/>
                      </a:lnTo>
                      <a:lnTo>
                        <a:pt x="415" y="377"/>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a:p>
              </p:txBody>
            </p:sp>
            <p:sp>
              <p:nvSpPr>
                <p:cNvPr id="533" name="Freeform 13"/>
                <p:cNvSpPr>
                  <a:spLocks noChangeArrowheads="1"/>
                </p:cNvSpPr>
                <p:nvPr/>
              </p:nvSpPr>
              <p:spPr bwMode="auto">
                <a:xfrm>
                  <a:off x="6832254" y="7264736"/>
                  <a:ext cx="249702" cy="177636"/>
                </a:xfrm>
                <a:custGeom>
                  <a:avLst/>
                  <a:gdLst>
                    <a:gd name="T0" fmla="*/ 370 w 522"/>
                    <a:gd name="T1" fmla="*/ 371 h 372"/>
                    <a:gd name="T2" fmla="*/ 521 w 522"/>
                    <a:gd name="T3" fmla="*/ 195 h 372"/>
                    <a:gd name="T4" fmla="*/ 427 w 522"/>
                    <a:gd name="T5" fmla="*/ 0 h 372"/>
                    <a:gd name="T6" fmla="*/ 176 w 522"/>
                    <a:gd name="T7" fmla="*/ 0 h 372"/>
                    <a:gd name="T8" fmla="*/ 0 w 522"/>
                    <a:gd name="T9" fmla="*/ 208 h 372"/>
                    <a:gd name="T10" fmla="*/ 75 w 522"/>
                    <a:gd name="T11" fmla="*/ 371 h 372"/>
                    <a:gd name="T12" fmla="*/ 370 w 522"/>
                    <a:gd name="T13" fmla="*/ 371 h 372"/>
                  </a:gdLst>
                  <a:ahLst/>
                  <a:cxnLst>
                    <a:cxn ang="0">
                      <a:pos x="T0" y="T1"/>
                    </a:cxn>
                    <a:cxn ang="0">
                      <a:pos x="T2" y="T3"/>
                    </a:cxn>
                    <a:cxn ang="0">
                      <a:pos x="T4" y="T5"/>
                    </a:cxn>
                    <a:cxn ang="0">
                      <a:pos x="T6" y="T7"/>
                    </a:cxn>
                    <a:cxn ang="0">
                      <a:pos x="T8" y="T9"/>
                    </a:cxn>
                    <a:cxn ang="0">
                      <a:pos x="T10" y="T11"/>
                    </a:cxn>
                    <a:cxn ang="0">
                      <a:pos x="T12" y="T13"/>
                    </a:cxn>
                  </a:cxnLst>
                  <a:rect l="0" t="0" r="r" b="b"/>
                  <a:pathLst>
                    <a:path w="522" h="372">
                      <a:moveTo>
                        <a:pt x="370" y="371"/>
                      </a:moveTo>
                      <a:lnTo>
                        <a:pt x="521" y="195"/>
                      </a:lnTo>
                      <a:lnTo>
                        <a:pt x="427" y="0"/>
                      </a:lnTo>
                      <a:lnTo>
                        <a:pt x="176" y="0"/>
                      </a:lnTo>
                      <a:lnTo>
                        <a:pt x="0" y="208"/>
                      </a:lnTo>
                      <a:lnTo>
                        <a:pt x="75" y="371"/>
                      </a:lnTo>
                      <a:lnTo>
                        <a:pt x="370" y="371"/>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a:p>
              </p:txBody>
            </p:sp>
            <p:sp>
              <p:nvSpPr>
                <p:cNvPr id="534" name="Freeform 14"/>
                <p:cNvSpPr>
                  <a:spLocks noChangeArrowheads="1"/>
                </p:cNvSpPr>
                <p:nvPr/>
              </p:nvSpPr>
              <p:spPr bwMode="auto">
                <a:xfrm>
                  <a:off x="6667196" y="7696137"/>
                  <a:ext cx="126967" cy="93047"/>
                </a:xfrm>
                <a:custGeom>
                  <a:avLst/>
                  <a:gdLst>
                    <a:gd name="T0" fmla="*/ 0 w 265"/>
                    <a:gd name="T1" fmla="*/ 0 h 195"/>
                    <a:gd name="T2" fmla="*/ 94 w 265"/>
                    <a:gd name="T3" fmla="*/ 194 h 195"/>
                    <a:gd name="T4" fmla="*/ 264 w 265"/>
                    <a:gd name="T5" fmla="*/ 0 h 195"/>
                    <a:gd name="T6" fmla="*/ 0 w 265"/>
                    <a:gd name="T7" fmla="*/ 0 h 195"/>
                  </a:gdLst>
                  <a:ahLst/>
                  <a:cxnLst>
                    <a:cxn ang="0">
                      <a:pos x="T0" y="T1"/>
                    </a:cxn>
                    <a:cxn ang="0">
                      <a:pos x="T2" y="T3"/>
                    </a:cxn>
                    <a:cxn ang="0">
                      <a:pos x="T4" y="T5"/>
                    </a:cxn>
                    <a:cxn ang="0">
                      <a:pos x="T6" y="T7"/>
                    </a:cxn>
                  </a:cxnLst>
                  <a:rect l="0" t="0" r="r" b="b"/>
                  <a:pathLst>
                    <a:path w="265" h="195">
                      <a:moveTo>
                        <a:pt x="0" y="0"/>
                      </a:moveTo>
                      <a:lnTo>
                        <a:pt x="94" y="194"/>
                      </a:lnTo>
                      <a:lnTo>
                        <a:pt x="264" y="0"/>
                      </a:ln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a:p>
              </p:txBody>
            </p:sp>
          </p:grpSp>
        </p:grpSp>
        <p:sp>
          <p:nvSpPr>
            <p:cNvPr id="535" name="Freeform 217"/>
            <p:cNvSpPr>
              <a:spLocks noChangeArrowheads="1"/>
            </p:cNvSpPr>
            <p:nvPr/>
          </p:nvSpPr>
          <p:spPr bwMode="auto">
            <a:xfrm>
              <a:off x="9285277" y="6706219"/>
              <a:ext cx="2577297" cy="4806721"/>
            </a:xfrm>
            <a:custGeom>
              <a:avLst/>
              <a:gdLst>
                <a:gd name="T0" fmla="*/ 7136 w 7320"/>
                <a:gd name="T1" fmla="*/ 6747 h 13660"/>
                <a:gd name="T2" fmla="*/ 7136 w 7320"/>
                <a:gd name="T3" fmla="*/ 6747 h 13660"/>
                <a:gd name="T4" fmla="*/ 7319 w 7320"/>
                <a:gd name="T5" fmla="*/ 6441 h 13660"/>
                <a:gd name="T6" fmla="*/ 4875 w 7320"/>
                <a:gd name="T7" fmla="*/ 4216 h 13660"/>
                <a:gd name="T8" fmla="*/ 4545 w 7320"/>
                <a:gd name="T9" fmla="*/ 4210 h 13660"/>
                <a:gd name="T10" fmla="*/ 4563 w 7320"/>
                <a:gd name="T11" fmla="*/ 4057 h 13660"/>
                <a:gd name="T12" fmla="*/ 4333 w 7320"/>
                <a:gd name="T13" fmla="*/ 3556 h 13660"/>
                <a:gd name="T14" fmla="*/ 4975 w 7320"/>
                <a:gd name="T15" fmla="*/ 29 h 13660"/>
                <a:gd name="T16" fmla="*/ 4622 w 7320"/>
                <a:gd name="T17" fmla="*/ 0 h 13660"/>
                <a:gd name="T18" fmla="*/ 3674 w 7320"/>
                <a:gd name="T19" fmla="*/ 3168 h 13660"/>
                <a:gd name="T20" fmla="*/ 3792 w 7320"/>
                <a:gd name="T21" fmla="*/ 3415 h 13660"/>
                <a:gd name="T22" fmla="*/ 3268 w 7320"/>
                <a:gd name="T23" fmla="*/ 3968 h 13660"/>
                <a:gd name="T24" fmla="*/ 2967 w 7320"/>
                <a:gd name="T25" fmla="*/ 3886 h 13660"/>
                <a:gd name="T26" fmla="*/ 0 w 7320"/>
                <a:gd name="T27" fmla="*/ 5346 h 13660"/>
                <a:gd name="T28" fmla="*/ 88 w 7320"/>
                <a:gd name="T29" fmla="*/ 5688 h 13660"/>
                <a:gd name="T30" fmla="*/ 3421 w 7320"/>
                <a:gd name="T31" fmla="*/ 4481 h 13660"/>
                <a:gd name="T32" fmla="*/ 3780 w 7320"/>
                <a:gd name="T33" fmla="*/ 4693 h 13660"/>
                <a:gd name="T34" fmla="*/ 3556 w 7320"/>
                <a:gd name="T35" fmla="*/ 13659 h 13660"/>
                <a:gd name="T36" fmla="*/ 4563 w 7320"/>
                <a:gd name="T37" fmla="*/ 13659 h 13660"/>
                <a:gd name="T38" fmla="*/ 4098 w 7320"/>
                <a:gd name="T39" fmla="*/ 4681 h 13660"/>
                <a:gd name="T40" fmla="*/ 4228 w 7320"/>
                <a:gd name="T41" fmla="*/ 4622 h 13660"/>
                <a:gd name="T42" fmla="*/ 7136 w 7320"/>
                <a:gd name="T43" fmla="*/ 6747 h 136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320" h="13660">
                  <a:moveTo>
                    <a:pt x="7136" y="6747"/>
                  </a:moveTo>
                  <a:lnTo>
                    <a:pt x="7136" y="6747"/>
                  </a:lnTo>
                  <a:cubicBezTo>
                    <a:pt x="7319" y="6441"/>
                    <a:pt x="7319" y="6441"/>
                    <a:pt x="7319" y="6441"/>
                  </a:cubicBezTo>
                  <a:cubicBezTo>
                    <a:pt x="4875" y="4216"/>
                    <a:pt x="4875" y="4216"/>
                    <a:pt x="4875" y="4216"/>
                  </a:cubicBezTo>
                  <a:cubicBezTo>
                    <a:pt x="4545" y="4210"/>
                    <a:pt x="4545" y="4210"/>
                    <a:pt x="4545" y="4210"/>
                  </a:cubicBezTo>
                  <a:cubicBezTo>
                    <a:pt x="4557" y="4157"/>
                    <a:pt x="4563" y="4110"/>
                    <a:pt x="4563" y="4057"/>
                  </a:cubicBezTo>
                  <a:cubicBezTo>
                    <a:pt x="4563" y="3856"/>
                    <a:pt x="4475" y="3674"/>
                    <a:pt x="4333" y="3556"/>
                  </a:cubicBezTo>
                  <a:cubicBezTo>
                    <a:pt x="4975" y="29"/>
                    <a:pt x="4975" y="29"/>
                    <a:pt x="4975" y="29"/>
                  </a:cubicBezTo>
                  <a:cubicBezTo>
                    <a:pt x="4622" y="0"/>
                    <a:pt x="4622" y="0"/>
                    <a:pt x="4622" y="0"/>
                  </a:cubicBezTo>
                  <a:cubicBezTo>
                    <a:pt x="3674" y="3168"/>
                    <a:pt x="3674" y="3168"/>
                    <a:pt x="3674" y="3168"/>
                  </a:cubicBezTo>
                  <a:cubicBezTo>
                    <a:pt x="3792" y="3415"/>
                    <a:pt x="3792" y="3415"/>
                    <a:pt x="3792" y="3415"/>
                  </a:cubicBezTo>
                  <a:cubicBezTo>
                    <a:pt x="3515" y="3468"/>
                    <a:pt x="3303" y="3692"/>
                    <a:pt x="3268" y="3968"/>
                  </a:cubicBezTo>
                  <a:cubicBezTo>
                    <a:pt x="2967" y="3886"/>
                    <a:pt x="2967" y="3886"/>
                    <a:pt x="2967" y="3886"/>
                  </a:cubicBezTo>
                  <a:cubicBezTo>
                    <a:pt x="0" y="5346"/>
                    <a:pt x="0" y="5346"/>
                    <a:pt x="0" y="5346"/>
                  </a:cubicBezTo>
                  <a:cubicBezTo>
                    <a:pt x="88" y="5688"/>
                    <a:pt x="88" y="5688"/>
                    <a:pt x="88" y="5688"/>
                  </a:cubicBezTo>
                  <a:cubicBezTo>
                    <a:pt x="3421" y="4481"/>
                    <a:pt x="3421" y="4481"/>
                    <a:pt x="3421" y="4481"/>
                  </a:cubicBezTo>
                  <a:cubicBezTo>
                    <a:pt x="3515" y="4586"/>
                    <a:pt x="3639" y="4663"/>
                    <a:pt x="3780" y="4693"/>
                  </a:cubicBezTo>
                  <a:cubicBezTo>
                    <a:pt x="3556" y="13659"/>
                    <a:pt x="3556" y="13659"/>
                    <a:pt x="3556" y="13659"/>
                  </a:cubicBezTo>
                  <a:cubicBezTo>
                    <a:pt x="4563" y="13659"/>
                    <a:pt x="4563" y="13659"/>
                    <a:pt x="4563" y="13659"/>
                  </a:cubicBezTo>
                  <a:cubicBezTo>
                    <a:pt x="4098" y="4681"/>
                    <a:pt x="4098" y="4681"/>
                    <a:pt x="4098" y="4681"/>
                  </a:cubicBezTo>
                  <a:cubicBezTo>
                    <a:pt x="4139" y="4663"/>
                    <a:pt x="4186" y="4645"/>
                    <a:pt x="4228" y="4622"/>
                  </a:cubicBezTo>
                  <a:lnTo>
                    <a:pt x="7136" y="6747"/>
                  </a:lnTo>
                </a:path>
              </a:pathLst>
            </a:custGeom>
            <a:solidFill>
              <a:schemeClr val="accent2"/>
            </a:solidFill>
            <a:ln w="9525" cap="flat">
              <a:noFill/>
              <a:bevel/>
              <a:headEnd/>
              <a:tailEnd/>
            </a:ln>
            <a:effectLst/>
          </p:spPr>
          <p:txBody>
            <a:bodyPr wrap="none" lIns="121853" tIns="60926" rIns="121853" bIns="60926" anchor="ctr"/>
            <a:lstStyle/>
            <a:p>
              <a:endParaRPr lang="en-US"/>
            </a:p>
          </p:txBody>
        </p:sp>
        <p:sp>
          <p:nvSpPr>
            <p:cNvPr id="536" name="Freeform 20"/>
            <p:cNvSpPr>
              <a:spLocks noEditPoints="1"/>
            </p:cNvSpPr>
            <p:nvPr/>
          </p:nvSpPr>
          <p:spPr bwMode="auto">
            <a:xfrm>
              <a:off x="1596695" y="9683491"/>
              <a:ext cx="1286585" cy="1769614"/>
            </a:xfrm>
            <a:custGeom>
              <a:avLst/>
              <a:gdLst>
                <a:gd name="T0" fmla="*/ 665 w 680"/>
                <a:gd name="T1" fmla="*/ 247 h 936"/>
                <a:gd name="T2" fmla="*/ 596 w 680"/>
                <a:gd name="T3" fmla="*/ 194 h 936"/>
                <a:gd name="T4" fmla="*/ 532 w 680"/>
                <a:gd name="T5" fmla="*/ 128 h 936"/>
                <a:gd name="T6" fmla="*/ 460 w 680"/>
                <a:gd name="T7" fmla="*/ 62 h 936"/>
                <a:gd name="T8" fmla="*/ 259 w 680"/>
                <a:gd name="T9" fmla="*/ 100 h 936"/>
                <a:gd name="T10" fmla="*/ 202 w 680"/>
                <a:gd name="T11" fmla="*/ 151 h 936"/>
                <a:gd name="T12" fmla="*/ 100 w 680"/>
                <a:gd name="T13" fmla="*/ 207 h 936"/>
                <a:gd name="T14" fmla="*/ 110 w 680"/>
                <a:gd name="T15" fmla="*/ 417 h 936"/>
                <a:gd name="T16" fmla="*/ 235 w 680"/>
                <a:gd name="T17" fmla="*/ 469 h 936"/>
                <a:gd name="T18" fmla="*/ 319 w 680"/>
                <a:gd name="T19" fmla="*/ 471 h 936"/>
                <a:gd name="T20" fmla="*/ 280 w 680"/>
                <a:gd name="T21" fmla="*/ 727 h 936"/>
                <a:gd name="T22" fmla="*/ 186 w 680"/>
                <a:gd name="T23" fmla="*/ 634 h 936"/>
                <a:gd name="T24" fmla="*/ 227 w 680"/>
                <a:gd name="T25" fmla="*/ 625 h 936"/>
                <a:gd name="T26" fmla="*/ 262 w 680"/>
                <a:gd name="T27" fmla="*/ 560 h 936"/>
                <a:gd name="T28" fmla="*/ 241 w 680"/>
                <a:gd name="T29" fmla="*/ 531 h 936"/>
                <a:gd name="T30" fmla="*/ 209 w 680"/>
                <a:gd name="T31" fmla="*/ 512 h 936"/>
                <a:gd name="T32" fmla="*/ 184 w 680"/>
                <a:gd name="T33" fmla="*/ 480 h 936"/>
                <a:gd name="T34" fmla="*/ 143 w 680"/>
                <a:gd name="T35" fmla="*/ 455 h 936"/>
                <a:gd name="T36" fmla="*/ 100 w 680"/>
                <a:gd name="T37" fmla="*/ 495 h 936"/>
                <a:gd name="T38" fmla="*/ 68 w 680"/>
                <a:gd name="T39" fmla="*/ 513 h 936"/>
                <a:gd name="T40" fmla="*/ 0 w 680"/>
                <a:gd name="T41" fmla="*/ 579 h 936"/>
                <a:gd name="T42" fmla="*/ 59 w 680"/>
                <a:gd name="T43" fmla="*/ 617 h 936"/>
                <a:gd name="T44" fmla="*/ 110 w 680"/>
                <a:gd name="T45" fmla="*/ 637 h 936"/>
                <a:gd name="T46" fmla="*/ 215 w 680"/>
                <a:gd name="T47" fmla="*/ 713 h 936"/>
                <a:gd name="T48" fmla="*/ 237 w 680"/>
                <a:gd name="T49" fmla="*/ 726 h 936"/>
                <a:gd name="T50" fmla="*/ 271 w 680"/>
                <a:gd name="T51" fmla="*/ 936 h 936"/>
                <a:gd name="T52" fmla="*/ 340 w 680"/>
                <a:gd name="T53" fmla="*/ 719 h 936"/>
                <a:gd name="T54" fmla="*/ 519 w 680"/>
                <a:gd name="T55" fmla="*/ 412 h 936"/>
                <a:gd name="T56" fmla="*/ 680 w 680"/>
                <a:gd name="T57" fmla="*/ 323 h 936"/>
                <a:gd name="T58" fmla="*/ 153 w 680"/>
                <a:gd name="T59" fmla="*/ 645 h 936"/>
                <a:gd name="T60" fmla="*/ 178 w 680"/>
                <a:gd name="T61" fmla="*/ 669 h 936"/>
                <a:gd name="T62" fmla="*/ 350 w 680"/>
                <a:gd name="T63" fmla="*/ 571 h 936"/>
                <a:gd name="T64" fmla="*/ 369 w 680"/>
                <a:gd name="T65" fmla="*/ 477 h 936"/>
                <a:gd name="T66" fmla="*/ 350 w 680"/>
                <a:gd name="T67" fmla="*/ 571 h 9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80" h="936">
                  <a:moveTo>
                    <a:pt x="662" y="264"/>
                  </a:moveTo>
                  <a:cubicBezTo>
                    <a:pt x="664" y="259"/>
                    <a:pt x="665" y="253"/>
                    <a:pt x="665" y="247"/>
                  </a:cubicBezTo>
                  <a:cubicBezTo>
                    <a:pt x="665" y="217"/>
                    <a:pt x="640" y="192"/>
                    <a:pt x="610" y="192"/>
                  </a:cubicBezTo>
                  <a:cubicBezTo>
                    <a:pt x="605" y="192"/>
                    <a:pt x="600" y="193"/>
                    <a:pt x="596" y="194"/>
                  </a:cubicBezTo>
                  <a:cubicBezTo>
                    <a:pt x="582" y="169"/>
                    <a:pt x="558" y="151"/>
                    <a:pt x="530" y="144"/>
                  </a:cubicBezTo>
                  <a:cubicBezTo>
                    <a:pt x="531" y="138"/>
                    <a:pt x="532" y="133"/>
                    <a:pt x="532" y="128"/>
                  </a:cubicBezTo>
                  <a:cubicBezTo>
                    <a:pt x="532" y="91"/>
                    <a:pt x="502" y="62"/>
                    <a:pt x="466" y="62"/>
                  </a:cubicBezTo>
                  <a:cubicBezTo>
                    <a:pt x="464" y="62"/>
                    <a:pt x="462" y="62"/>
                    <a:pt x="460" y="62"/>
                  </a:cubicBezTo>
                  <a:cubicBezTo>
                    <a:pt x="444" y="25"/>
                    <a:pt x="407" y="0"/>
                    <a:pt x="364" y="0"/>
                  </a:cubicBezTo>
                  <a:cubicBezTo>
                    <a:pt x="308" y="0"/>
                    <a:pt x="262" y="44"/>
                    <a:pt x="259" y="100"/>
                  </a:cubicBezTo>
                  <a:cubicBezTo>
                    <a:pt x="258" y="100"/>
                    <a:pt x="258" y="100"/>
                    <a:pt x="257" y="100"/>
                  </a:cubicBezTo>
                  <a:cubicBezTo>
                    <a:pt x="227" y="100"/>
                    <a:pt x="204" y="123"/>
                    <a:pt x="202" y="151"/>
                  </a:cubicBezTo>
                  <a:cubicBezTo>
                    <a:pt x="194" y="148"/>
                    <a:pt x="185" y="147"/>
                    <a:pt x="176" y="147"/>
                  </a:cubicBezTo>
                  <a:cubicBezTo>
                    <a:pt x="139" y="147"/>
                    <a:pt x="108" y="172"/>
                    <a:pt x="100" y="207"/>
                  </a:cubicBezTo>
                  <a:cubicBezTo>
                    <a:pt x="47" y="211"/>
                    <a:pt x="4" y="256"/>
                    <a:pt x="4" y="311"/>
                  </a:cubicBezTo>
                  <a:cubicBezTo>
                    <a:pt x="4" y="369"/>
                    <a:pt x="52" y="417"/>
                    <a:pt x="110" y="417"/>
                  </a:cubicBezTo>
                  <a:cubicBezTo>
                    <a:pt x="125" y="417"/>
                    <a:pt x="139" y="413"/>
                    <a:pt x="152" y="408"/>
                  </a:cubicBezTo>
                  <a:cubicBezTo>
                    <a:pt x="163" y="443"/>
                    <a:pt x="196" y="469"/>
                    <a:pt x="235" y="469"/>
                  </a:cubicBezTo>
                  <a:cubicBezTo>
                    <a:pt x="251" y="469"/>
                    <a:pt x="266" y="464"/>
                    <a:pt x="279" y="456"/>
                  </a:cubicBezTo>
                  <a:cubicBezTo>
                    <a:pt x="292" y="463"/>
                    <a:pt x="305" y="467"/>
                    <a:pt x="319" y="471"/>
                  </a:cubicBezTo>
                  <a:cubicBezTo>
                    <a:pt x="322" y="490"/>
                    <a:pt x="320" y="535"/>
                    <a:pt x="297" y="636"/>
                  </a:cubicBezTo>
                  <a:cubicBezTo>
                    <a:pt x="289" y="668"/>
                    <a:pt x="284" y="698"/>
                    <a:pt x="280" y="727"/>
                  </a:cubicBezTo>
                  <a:cubicBezTo>
                    <a:pt x="248" y="715"/>
                    <a:pt x="222" y="701"/>
                    <a:pt x="201" y="686"/>
                  </a:cubicBezTo>
                  <a:cubicBezTo>
                    <a:pt x="192" y="669"/>
                    <a:pt x="188" y="651"/>
                    <a:pt x="186" y="634"/>
                  </a:cubicBezTo>
                  <a:cubicBezTo>
                    <a:pt x="193" y="630"/>
                    <a:pt x="199" y="625"/>
                    <a:pt x="205" y="619"/>
                  </a:cubicBezTo>
                  <a:cubicBezTo>
                    <a:pt x="211" y="623"/>
                    <a:pt x="219" y="625"/>
                    <a:pt x="227" y="625"/>
                  </a:cubicBezTo>
                  <a:cubicBezTo>
                    <a:pt x="250" y="625"/>
                    <a:pt x="269" y="607"/>
                    <a:pt x="269" y="584"/>
                  </a:cubicBezTo>
                  <a:cubicBezTo>
                    <a:pt x="269" y="575"/>
                    <a:pt x="266" y="567"/>
                    <a:pt x="262" y="560"/>
                  </a:cubicBezTo>
                  <a:cubicBezTo>
                    <a:pt x="263" y="558"/>
                    <a:pt x="263" y="556"/>
                    <a:pt x="263" y="553"/>
                  </a:cubicBezTo>
                  <a:cubicBezTo>
                    <a:pt x="263" y="541"/>
                    <a:pt x="253" y="531"/>
                    <a:pt x="241" y="531"/>
                  </a:cubicBezTo>
                  <a:cubicBezTo>
                    <a:pt x="239" y="531"/>
                    <a:pt x="237" y="532"/>
                    <a:pt x="236" y="532"/>
                  </a:cubicBezTo>
                  <a:cubicBezTo>
                    <a:pt x="230" y="522"/>
                    <a:pt x="220" y="515"/>
                    <a:pt x="209" y="512"/>
                  </a:cubicBezTo>
                  <a:cubicBezTo>
                    <a:pt x="210" y="510"/>
                    <a:pt x="210" y="508"/>
                    <a:pt x="210" y="506"/>
                  </a:cubicBezTo>
                  <a:cubicBezTo>
                    <a:pt x="210" y="491"/>
                    <a:pt x="198" y="480"/>
                    <a:pt x="184" y="480"/>
                  </a:cubicBezTo>
                  <a:cubicBezTo>
                    <a:pt x="183" y="480"/>
                    <a:pt x="182" y="480"/>
                    <a:pt x="182" y="480"/>
                  </a:cubicBezTo>
                  <a:cubicBezTo>
                    <a:pt x="175" y="465"/>
                    <a:pt x="160" y="455"/>
                    <a:pt x="143" y="455"/>
                  </a:cubicBezTo>
                  <a:cubicBezTo>
                    <a:pt x="121" y="455"/>
                    <a:pt x="103" y="473"/>
                    <a:pt x="102" y="495"/>
                  </a:cubicBezTo>
                  <a:cubicBezTo>
                    <a:pt x="101" y="495"/>
                    <a:pt x="101" y="495"/>
                    <a:pt x="100" y="495"/>
                  </a:cubicBezTo>
                  <a:cubicBezTo>
                    <a:pt x="89" y="495"/>
                    <a:pt x="79" y="504"/>
                    <a:pt x="79" y="515"/>
                  </a:cubicBezTo>
                  <a:cubicBezTo>
                    <a:pt x="76" y="514"/>
                    <a:pt x="72" y="513"/>
                    <a:pt x="68" y="513"/>
                  </a:cubicBezTo>
                  <a:cubicBezTo>
                    <a:pt x="54" y="513"/>
                    <a:pt x="41" y="524"/>
                    <a:pt x="38" y="537"/>
                  </a:cubicBezTo>
                  <a:cubicBezTo>
                    <a:pt x="17" y="539"/>
                    <a:pt x="0" y="557"/>
                    <a:pt x="0" y="579"/>
                  </a:cubicBezTo>
                  <a:cubicBezTo>
                    <a:pt x="0" y="602"/>
                    <a:pt x="19" y="621"/>
                    <a:pt x="42" y="621"/>
                  </a:cubicBezTo>
                  <a:cubicBezTo>
                    <a:pt x="48" y="621"/>
                    <a:pt x="54" y="620"/>
                    <a:pt x="59" y="617"/>
                  </a:cubicBezTo>
                  <a:cubicBezTo>
                    <a:pt x="63" y="631"/>
                    <a:pt x="76" y="642"/>
                    <a:pt x="92" y="642"/>
                  </a:cubicBezTo>
                  <a:cubicBezTo>
                    <a:pt x="98" y="642"/>
                    <a:pt x="104" y="640"/>
                    <a:pt x="110" y="637"/>
                  </a:cubicBezTo>
                  <a:cubicBezTo>
                    <a:pt x="119" y="641"/>
                    <a:pt x="130" y="644"/>
                    <a:pt x="142" y="645"/>
                  </a:cubicBezTo>
                  <a:cubicBezTo>
                    <a:pt x="163" y="671"/>
                    <a:pt x="193" y="697"/>
                    <a:pt x="215" y="713"/>
                  </a:cubicBezTo>
                  <a:cubicBezTo>
                    <a:pt x="220" y="721"/>
                    <a:pt x="219" y="719"/>
                    <a:pt x="216" y="713"/>
                  </a:cubicBezTo>
                  <a:cubicBezTo>
                    <a:pt x="224" y="719"/>
                    <a:pt x="231" y="723"/>
                    <a:pt x="237" y="726"/>
                  </a:cubicBezTo>
                  <a:cubicBezTo>
                    <a:pt x="253" y="734"/>
                    <a:pt x="267" y="747"/>
                    <a:pt x="276" y="757"/>
                  </a:cubicBezTo>
                  <a:cubicBezTo>
                    <a:pt x="263" y="865"/>
                    <a:pt x="271" y="936"/>
                    <a:pt x="271" y="936"/>
                  </a:cubicBezTo>
                  <a:cubicBezTo>
                    <a:pt x="387" y="936"/>
                    <a:pt x="387" y="936"/>
                    <a:pt x="387" y="936"/>
                  </a:cubicBezTo>
                  <a:cubicBezTo>
                    <a:pt x="387" y="936"/>
                    <a:pt x="333" y="827"/>
                    <a:pt x="340" y="719"/>
                  </a:cubicBezTo>
                  <a:cubicBezTo>
                    <a:pt x="345" y="627"/>
                    <a:pt x="411" y="537"/>
                    <a:pt x="440" y="465"/>
                  </a:cubicBezTo>
                  <a:cubicBezTo>
                    <a:pt x="471" y="453"/>
                    <a:pt x="497" y="435"/>
                    <a:pt x="519" y="412"/>
                  </a:cubicBezTo>
                  <a:cubicBezTo>
                    <a:pt x="535" y="422"/>
                    <a:pt x="554" y="428"/>
                    <a:pt x="575" y="428"/>
                  </a:cubicBezTo>
                  <a:cubicBezTo>
                    <a:pt x="633" y="428"/>
                    <a:pt x="680" y="381"/>
                    <a:pt x="680" y="323"/>
                  </a:cubicBezTo>
                  <a:cubicBezTo>
                    <a:pt x="680" y="301"/>
                    <a:pt x="673" y="281"/>
                    <a:pt x="662" y="264"/>
                  </a:cubicBezTo>
                  <a:close/>
                  <a:moveTo>
                    <a:pt x="153" y="645"/>
                  </a:moveTo>
                  <a:cubicBezTo>
                    <a:pt x="161" y="644"/>
                    <a:pt x="169" y="642"/>
                    <a:pt x="176" y="639"/>
                  </a:cubicBezTo>
                  <a:cubicBezTo>
                    <a:pt x="176" y="653"/>
                    <a:pt x="178" y="664"/>
                    <a:pt x="178" y="669"/>
                  </a:cubicBezTo>
                  <a:cubicBezTo>
                    <a:pt x="168" y="661"/>
                    <a:pt x="160" y="652"/>
                    <a:pt x="153" y="645"/>
                  </a:cubicBezTo>
                  <a:close/>
                  <a:moveTo>
                    <a:pt x="350" y="571"/>
                  </a:moveTo>
                  <a:cubicBezTo>
                    <a:pt x="350" y="571"/>
                    <a:pt x="358" y="522"/>
                    <a:pt x="358" y="477"/>
                  </a:cubicBezTo>
                  <a:cubicBezTo>
                    <a:pt x="362" y="477"/>
                    <a:pt x="366" y="477"/>
                    <a:pt x="369" y="477"/>
                  </a:cubicBezTo>
                  <a:cubicBezTo>
                    <a:pt x="380" y="477"/>
                    <a:pt x="391" y="477"/>
                    <a:pt x="402" y="475"/>
                  </a:cubicBezTo>
                  <a:cubicBezTo>
                    <a:pt x="387" y="510"/>
                    <a:pt x="366" y="555"/>
                    <a:pt x="350" y="571"/>
                  </a:cubicBezTo>
                  <a:close/>
                </a:path>
              </a:pathLst>
            </a:custGeom>
            <a:solidFill>
              <a:schemeClr val="accent1"/>
            </a:solidFill>
            <a:ln>
              <a:noFill/>
            </a:ln>
          </p:spPr>
          <p:txBody>
            <a:bodyPr vert="horz" wrap="square" lIns="182843" tIns="91422" rIns="182843" bIns="91422" numCol="1" anchor="t" anchorCtr="0" compatLnSpc="1">
              <a:prstTxWarp prst="textNoShape">
                <a:avLst/>
              </a:prstTxWarp>
            </a:bodyPr>
            <a:lstStyle/>
            <a:p>
              <a:endParaRPr lang="id-ID"/>
            </a:p>
          </p:txBody>
        </p:sp>
        <p:sp>
          <p:nvSpPr>
            <p:cNvPr id="537" name="Freeform 20"/>
            <p:cNvSpPr>
              <a:spLocks noEditPoints="1"/>
            </p:cNvSpPr>
            <p:nvPr/>
          </p:nvSpPr>
          <p:spPr bwMode="auto">
            <a:xfrm>
              <a:off x="4850382" y="9743326"/>
              <a:ext cx="1286585" cy="1769614"/>
            </a:xfrm>
            <a:custGeom>
              <a:avLst/>
              <a:gdLst>
                <a:gd name="T0" fmla="*/ 665 w 680"/>
                <a:gd name="T1" fmla="*/ 247 h 936"/>
                <a:gd name="T2" fmla="*/ 596 w 680"/>
                <a:gd name="T3" fmla="*/ 194 h 936"/>
                <a:gd name="T4" fmla="*/ 532 w 680"/>
                <a:gd name="T5" fmla="*/ 128 h 936"/>
                <a:gd name="T6" fmla="*/ 460 w 680"/>
                <a:gd name="T7" fmla="*/ 62 h 936"/>
                <a:gd name="T8" fmla="*/ 259 w 680"/>
                <a:gd name="T9" fmla="*/ 100 h 936"/>
                <a:gd name="T10" fmla="*/ 202 w 680"/>
                <a:gd name="T11" fmla="*/ 151 h 936"/>
                <a:gd name="T12" fmla="*/ 100 w 680"/>
                <a:gd name="T13" fmla="*/ 207 h 936"/>
                <a:gd name="T14" fmla="*/ 110 w 680"/>
                <a:gd name="T15" fmla="*/ 417 h 936"/>
                <a:gd name="T16" fmla="*/ 235 w 680"/>
                <a:gd name="T17" fmla="*/ 469 h 936"/>
                <a:gd name="T18" fmla="*/ 319 w 680"/>
                <a:gd name="T19" fmla="*/ 471 h 936"/>
                <a:gd name="T20" fmla="*/ 280 w 680"/>
                <a:gd name="T21" fmla="*/ 727 h 936"/>
                <a:gd name="T22" fmla="*/ 186 w 680"/>
                <a:gd name="T23" fmla="*/ 634 h 936"/>
                <a:gd name="T24" fmla="*/ 227 w 680"/>
                <a:gd name="T25" fmla="*/ 625 h 936"/>
                <a:gd name="T26" fmla="*/ 262 w 680"/>
                <a:gd name="T27" fmla="*/ 560 h 936"/>
                <a:gd name="T28" fmla="*/ 241 w 680"/>
                <a:gd name="T29" fmla="*/ 531 h 936"/>
                <a:gd name="T30" fmla="*/ 209 w 680"/>
                <a:gd name="T31" fmla="*/ 512 h 936"/>
                <a:gd name="T32" fmla="*/ 184 w 680"/>
                <a:gd name="T33" fmla="*/ 480 h 936"/>
                <a:gd name="T34" fmla="*/ 143 w 680"/>
                <a:gd name="T35" fmla="*/ 455 h 936"/>
                <a:gd name="T36" fmla="*/ 100 w 680"/>
                <a:gd name="T37" fmla="*/ 495 h 936"/>
                <a:gd name="T38" fmla="*/ 68 w 680"/>
                <a:gd name="T39" fmla="*/ 513 h 936"/>
                <a:gd name="T40" fmla="*/ 0 w 680"/>
                <a:gd name="T41" fmla="*/ 579 h 936"/>
                <a:gd name="T42" fmla="*/ 59 w 680"/>
                <a:gd name="T43" fmla="*/ 617 h 936"/>
                <a:gd name="T44" fmla="*/ 110 w 680"/>
                <a:gd name="T45" fmla="*/ 637 h 936"/>
                <a:gd name="T46" fmla="*/ 215 w 680"/>
                <a:gd name="T47" fmla="*/ 713 h 936"/>
                <a:gd name="T48" fmla="*/ 237 w 680"/>
                <a:gd name="T49" fmla="*/ 726 h 936"/>
                <a:gd name="T50" fmla="*/ 271 w 680"/>
                <a:gd name="T51" fmla="*/ 936 h 936"/>
                <a:gd name="T52" fmla="*/ 340 w 680"/>
                <a:gd name="T53" fmla="*/ 719 h 936"/>
                <a:gd name="T54" fmla="*/ 519 w 680"/>
                <a:gd name="T55" fmla="*/ 412 h 936"/>
                <a:gd name="T56" fmla="*/ 680 w 680"/>
                <a:gd name="T57" fmla="*/ 323 h 936"/>
                <a:gd name="T58" fmla="*/ 153 w 680"/>
                <a:gd name="T59" fmla="*/ 645 h 936"/>
                <a:gd name="T60" fmla="*/ 178 w 680"/>
                <a:gd name="T61" fmla="*/ 669 h 936"/>
                <a:gd name="T62" fmla="*/ 350 w 680"/>
                <a:gd name="T63" fmla="*/ 571 h 936"/>
                <a:gd name="T64" fmla="*/ 369 w 680"/>
                <a:gd name="T65" fmla="*/ 477 h 936"/>
                <a:gd name="T66" fmla="*/ 350 w 680"/>
                <a:gd name="T67" fmla="*/ 571 h 9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80" h="936">
                  <a:moveTo>
                    <a:pt x="662" y="264"/>
                  </a:moveTo>
                  <a:cubicBezTo>
                    <a:pt x="664" y="259"/>
                    <a:pt x="665" y="253"/>
                    <a:pt x="665" y="247"/>
                  </a:cubicBezTo>
                  <a:cubicBezTo>
                    <a:pt x="665" y="217"/>
                    <a:pt x="640" y="192"/>
                    <a:pt x="610" y="192"/>
                  </a:cubicBezTo>
                  <a:cubicBezTo>
                    <a:pt x="605" y="192"/>
                    <a:pt x="600" y="193"/>
                    <a:pt x="596" y="194"/>
                  </a:cubicBezTo>
                  <a:cubicBezTo>
                    <a:pt x="582" y="169"/>
                    <a:pt x="558" y="151"/>
                    <a:pt x="530" y="144"/>
                  </a:cubicBezTo>
                  <a:cubicBezTo>
                    <a:pt x="531" y="138"/>
                    <a:pt x="532" y="133"/>
                    <a:pt x="532" y="128"/>
                  </a:cubicBezTo>
                  <a:cubicBezTo>
                    <a:pt x="532" y="91"/>
                    <a:pt x="502" y="62"/>
                    <a:pt x="466" y="62"/>
                  </a:cubicBezTo>
                  <a:cubicBezTo>
                    <a:pt x="464" y="62"/>
                    <a:pt x="462" y="62"/>
                    <a:pt x="460" y="62"/>
                  </a:cubicBezTo>
                  <a:cubicBezTo>
                    <a:pt x="444" y="25"/>
                    <a:pt x="407" y="0"/>
                    <a:pt x="364" y="0"/>
                  </a:cubicBezTo>
                  <a:cubicBezTo>
                    <a:pt x="308" y="0"/>
                    <a:pt x="262" y="44"/>
                    <a:pt x="259" y="100"/>
                  </a:cubicBezTo>
                  <a:cubicBezTo>
                    <a:pt x="258" y="100"/>
                    <a:pt x="258" y="100"/>
                    <a:pt x="257" y="100"/>
                  </a:cubicBezTo>
                  <a:cubicBezTo>
                    <a:pt x="227" y="100"/>
                    <a:pt x="204" y="123"/>
                    <a:pt x="202" y="151"/>
                  </a:cubicBezTo>
                  <a:cubicBezTo>
                    <a:pt x="194" y="148"/>
                    <a:pt x="185" y="147"/>
                    <a:pt x="176" y="147"/>
                  </a:cubicBezTo>
                  <a:cubicBezTo>
                    <a:pt x="139" y="147"/>
                    <a:pt x="108" y="172"/>
                    <a:pt x="100" y="207"/>
                  </a:cubicBezTo>
                  <a:cubicBezTo>
                    <a:pt x="47" y="211"/>
                    <a:pt x="4" y="256"/>
                    <a:pt x="4" y="311"/>
                  </a:cubicBezTo>
                  <a:cubicBezTo>
                    <a:pt x="4" y="369"/>
                    <a:pt x="52" y="417"/>
                    <a:pt x="110" y="417"/>
                  </a:cubicBezTo>
                  <a:cubicBezTo>
                    <a:pt x="125" y="417"/>
                    <a:pt x="139" y="413"/>
                    <a:pt x="152" y="408"/>
                  </a:cubicBezTo>
                  <a:cubicBezTo>
                    <a:pt x="163" y="443"/>
                    <a:pt x="196" y="469"/>
                    <a:pt x="235" y="469"/>
                  </a:cubicBezTo>
                  <a:cubicBezTo>
                    <a:pt x="251" y="469"/>
                    <a:pt x="266" y="464"/>
                    <a:pt x="279" y="456"/>
                  </a:cubicBezTo>
                  <a:cubicBezTo>
                    <a:pt x="292" y="463"/>
                    <a:pt x="305" y="467"/>
                    <a:pt x="319" y="471"/>
                  </a:cubicBezTo>
                  <a:cubicBezTo>
                    <a:pt x="322" y="490"/>
                    <a:pt x="320" y="535"/>
                    <a:pt x="297" y="636"/>
                  </a:cubicBezTo>
                  <a:cubicBezTo>
                    <a:pt x="289" y="668"/>
                    <a:pt x="284" y="698"/>
                    <a:pt x="280" y="727"/>
                  </a:cubicBezTo>
                  <a:cubicBezTo>
                    <a:pt x="248" y="715"/>
                    <a:pt x="222" y="701"/>
                    <a:pt x="201" y="686"/>
                  </a:cubicBezTo>
                  <a:cubicBezTo>
                    <a:pt x="192" y="669"/>
                    <a:pt x="188" y="651"/>
                    <a:pt x="186" y="634"/>
                  </a:cubicBezTo>
                  <a:cubicBezTo>
                    <a:pt x="193" y="630"/>
                    <a:pt x="199" y="625"/>
                    <a:pt x="205" y="619"/>
                  </a:cubicBezTo>
                  <a:cubicBezTo>
                    <a:pt x="211" y="623"/>
                    <a:pt x="219" y="625"/>
                    <a:pt x="227" y="625"/>
                  </a:cubicBezTo>
                  <a:cubicBezTo>
                    <a:pt x="250" y="625"/>
                    <a:pt x="269" y="607"/>
                    <a:pt x="269" y="584"/>
                  </a:cubicBezTo>
                  <a:cubicBezTo>
                    <a:pt x="269" y="575"/>
                    <a:pt x="266" y="567"/>
                    <a:pt x="262" y="560"/>
                  </a:cubicBezTo>
                  <a:cubicBezTo>
                    <a:pt x="263" y="558"/>
                    <a:pt x="263" y="556"/>
                    <a:pt x="263" y="553"/>
                  </a:cubicBezTo>
                  <a:cubicBezTo>
                    <a:pt x="263" y="541"/>
                    <a:pt x="253" y="531"/>
                    <a:pt x="241" y="531"/>
                  </a:cubicBezTo>
                  <a:cubicBezTo>
                    <a:pt x="239" y="531"/>
                    <a:pt x="237" y="532"/>
                    <a:pt x="236" y="532"/>
                  </a:cubicBezTo>
                  <a:cubicBezTo>
                    <a:pt x="230" y="522"/>
                    <a:pt x="220" y="515"/>
                    <a:pt x="209" y="512"/>
                  </a:cubicBezTo>
                  <a:cubicBezTo>
                    <a:pt x="210" y="510"/>
                    <a:pt x="210" y="508"/>
                    <a:pt x="210" y="506"/>
                  </a:cubicBezTo>
                  <a:cubicBezTo>
                    <a:pt x="210" y="491"/>
                    <a:pt x="198" y="480"/>
                    <a:pt x="184" y="480"/>
                  </a:cubicBezTo>
                  <a:cubicBezTo>
                    <a:pt x="183" y="480"/>
                    <a:pt x="182" y="480"/>
                    <a:pt x="182" y="480"/>
                  </a:cubicBezTo>
                  <a:cubicBezTo>
                    <a:pt x="175" y="465"/>
                    <a:pt x="160" y="455"/>
                    <a:pt x="143" y="455"/>
                  </a:cubicBezTo>
                  <a:cubicBezTo>
                    <a:pt x="121" y="455"/>
                    <a:pt x="103" y="473"/>
                    <a:pt x="102" y="495"/>
                  </a:cubicBezTo>
                  <a:cubicBezTo>
                    <a:pt x="101" y="495"/>
                    <a:pt x="101" y="495"/>
                    <a:pt x="100" y="495"/>
                  </a:cubicBezTo>
                  <a:cubicBezTo>
                    <a:pt x="89" y="495"/>
                    <a:pt x="79" y="504"/>
                    <a:pt x="79" y="515"/>
                  </a:cubicBezTo>
                  <a:cubicBezTo>
                    <a:pt x="76" y="514"/>
                    <a:pt x="72" y="513"/>
                    <a:pt x="68" y="513"/>
                  </a:cubicBezTo>
                  <a:cubicBezTo>
                    <a:pt x="54" y="513"/>
                    <a:pt x="41" y="524"/>
                    <a:pt x="38" y="537"/>
                  </a:cubicBezTo>
                  <a:cubicBezTo>
                    <a:pt x="17" y="539"/>
                    <a:pt x="0" y="557"/>
                    <a:pt x="0" y="579"/>
                  </a:cubicBezTo>
                  <a:cubicBezTo>
                    <a:pt x="0" y="602"/>
                    <a:pt x="19" y="621"/>
                    <a:pt x="42" y="621"/>
                  </a:cubicBezTo>
                  <a:cubicBezTo>
                    <a:pt x="48" y="621"/>
                    <a:pt x="54" y="620"/>
                    <a:pt x="59" y="617"/>
                  </a:cubicBezTo>
                  <a:cubicBezTo>
                    <a:pt x="63" y="631"/>
                    <a:pt x="76" y="642"/>
                    <a:pt x="92" y="642"/>
                  </a:cubicBezTo>
                  <a:cubicBezTo>
                    <a:pt x="98" y="642"/>
                    <a:pt x="104" y="640"/>
                    <a:pt x="110" y="637"/>
                  </a:cubicBezTo>
                  <a:cubicBezTo>
                    <a:pt x="119" y="641"/>
                    <a:pt x="130" y="644"/>
                    <a:pt x="142" y="645"/>
                  </a:cubicBezTo>
                  <a:cubicBezTo>
                    <a:pt x="163" y="671"/>
                    <a:pt x="193" y="697"/>
                    <a:pt x="215" y="713"/>
                  </a:cubicBezTo>
                  <a:cubicBezTo>
                    <a:pt x="220" y="721"/>
                    <a:pt x="219" y="719"/>
                    <a:pt x="216" y="713"/>
                  </a:cubicBezTo>
                  <a:cubicBezTo>
                    <a:pt x="224" y="719"/>
                    <a:pt x="231" y="723"/>
                    <a:pt x="237" y="726"/>
                  </a:cubicBezTo>
                  <a:cubicBezTo>
                    <a:pt x="253" y="734"/>
                    <a:pt x="267" y="747"/>
                    <a:pt x="276" y="757"/>
                  </a:cubicBezTo>
                  <a:cubicBezTo>
                    <a:pt x="263" y="865"/>
                    <a:pt x="271" y="936"/>
                    <a:pt x="271" y="936"/>
                  </a:cubicBezTo>
                  <a:cubicBezTo>
                    <a:pt x="387" y="936"/>
                    <a:pt x="387" y="936"/>
                    <a:pt x="387" y="936"/>
                  </a:cubicBezTo>
                  <a:cubicBezTo>
                    <a:pt x="387" y="936"/>
                    <a:pt x="333" y="827"/>
                    <a:pt x="340" y="719"/>
                  </a:cubicBezTo>
                  <a:cubicBezTo>
                    <a:pt x="345" y="627"/>
                    <a:pt x="411" y="537"/>
                    <a:pt x="440" y="465"/>
                  </a:cubicBezTo>
                  <a:cubicBezTo>
                    <a:pt x="471" y="453"/>
                    <a:pt x="497" y="435"/>
                    <a:pt x="519" y="412"/>
                  </a:cubicBezTo>
                  <a:cubicBezTo>
                    <a:pt x="535" y="422"/>
                    <a:pt x="554" y="428"/>
                    <a:pt x="575" y="428"/>
                  </a:cubicBezTo>
                  <a:cubicBezTo>
                    <a:pt x="633" y="428"/>
                    <a:pt x="680" y="381"/>
                    <a:pt x="680" y="323"/>
                  </a:cubicBezTo>
                  <a:cubicBezTo>
                    <a:pt x="680" y="301"/>
                    <a:pt x="673" y="281"/>
                    <a:pt x="662" y="264"/>
                  </a:cubicBezTo>
                  <a:close/>
                  <a:moveTo>
                    <a:pt x="153" y="645"/>
                  </a:moveTo>
                  <a:cubicBezTo>
                    <a:pt x="161" y="644"/>
                    <a:pt x="169" y="642"/>
                    <a:pt x="176" y="639"/>
                  </a:cubicBezTo>
                  <a:cubicBezTo>
                    <a:pt x="176" y="653"/>
                    <a:pt x="178" y="664"/>
                    <a:pt x="178" y="669"/>
                  </a:cubicBezTo>
                  <a:cubicBezTo>
                    <a:pt x="168" y="661"/>
                    <a:pt x="160" y="652"/>
                    <a:pt x="153" y="645"/>
                  </a:cubicBezTo>
                  <a:close/>
                  <a:moveTo>
                    <a:pt x="350" y="571"/>
                  </a:moveTo>
                  <a:cubicBezTo>
                    <a:pt x="350" y="571"/>
                    <a:pt x="358" y="522"/>
                    <a:pt x="358" y="477"/>
                  </a:cubicBezTo>
                  <a:cubicBezTo>
                    <a:pt x="362" y="477"/>
                    <a:pt x="366" y="477"/>
                    <a:pt x="369" y="477"/>
                  </a:cubicBezTo>
                  <a:cubicBezTo>
                    <a:pt x="380" y="477"/>
                    <a:pt x="391" y="477"/>
                    <a:pt x="402" y="475"/>
                  </a:cubicBezTo>
                  <a:cubicBezTo>
                    <a:pt x="387" y="510"/>
                    <a:pt x="366" y="555"/>
                    <a:pt x="350" y="571"/>
                  </a:cubicBezTo>
                  <a:close/>
                </a:path>
              </a:pathLst>
            </a:custGeom>
            <a:solidFill>
              <a:schemeClr val="accent1"/>
            </a:solidFill>
            <a:ln>
              <a:noFill/>
            </a:ln>
          </p:spPr>
          <p:txBody>
            <a:bodyPr vert="horz" wrap="square" lIns="182843" tIns="91422" rIns="182843" bIns="91422" numCol="1" anchor="t" anchorCtr="0" compatLnSpc="1">
              <a:prstTxWarp prst="textNoShape">
                <a:avLst/>
              </a:prstTxWarp>
            </a:bodyPr>
            <a:lstStyle/>
            <a:p>
              <a:endParaRPr lang="id-ID"/>
            </a:p>
          </p:txBody>
        </p:sp>
        <p:sp>
          <p:nvSpPr>
            <p:cNvPr id="538" name="Freeform 20"/>
            <p:cNvSpPr>
              <a:spLocks noEditPoints="1"/>
            </p:cNvSpPr>
            <p:nvPr/>
          </p:nvSpPr>
          <p:spPr bwMode="auto">
            <a:xfrm>
              <a:off x="9399666" y="10097132"/>
              <a:ext cx="985850" cy="1355973"/>
            </a:xfrm>
            <a:custGeom>
              <a:avLst/>
              <a:gdLst>
                <a:gd name="T0" fmla="*/ 665 w 680"/>
                <a:gd name="T1" fmla="*/ 247 h 936"/>
                <a:gd name="T2" fmla="*/ 596 w 680"/>
                <a:gd name="T3" fmla="*/ 194 h 936"/>
                <a:gd name="T4" fmla="*/ 532 w 680"/>
                <a:gd name="T5" fmla="*/ 128 h 936"/>
                <a:gd name="T6" fmla="*/ 460 w 680"/>
                <a:gd name="T7" fmla="*/ 62 h 936"/>
                <a:gd name="T8" fmla="*/ 259 w 680"/>
                <a:gd name="T9" fmla="*/ 100 h 936"/>
                <a:gd name="T10" fmla="*/ 202 w 680"/>
                <a:gd name="T11" fmla="*/ 151 h 936"/>
                <a:gd name="T12" fmla="*/ 100 w 680"/>
                <a:gd name="T13" fmla="*/ 207 h 936"/>
                <a:gd name="T14" fmla="*/ 110 w 680"/>
                <a:gd name="T15" fmla="*/ 417 h 936"/>
                <a:gd name="T16" fmla="*/ 235 w 680"/>
                <a:gd name="T17" fmla="*/ 469 h 936"/>
                <a:gd name="T18" fmla="*/ 319 w 680"/>
                <a:gd name="T19" fmla="*/ 471 h 936"/>
                <a:gd name="T20" fmla="*/ 280 w 680"/>
                <a:gd name="T21" fmla="*/ 727 h 936"/>
                <a:gd name="T22" fmla="*/ 186 w 680"/>
                <a:gd name="T23" fmla="*/ 634 h 936"/>
                <a:gd name="T24" fmla="*/ 227 w 680"/>
                <a:gd name="T25" fmla="*/ 625 h 936"/>
                <a:gd name="T26" fmla="*/ 262 w 680"/>
                <a:gd name="T27" fmla="*/ 560 h 936"/>
                <a:gd name="T28" fmla="*/ 241 w 680"/>
                <a:gd name="T29" fmla="*/ 531 h 936"/>
                <a:gd name="T30" fmla="*/ 209 w 680"/>
                <a:gd name="T31" fmla="*/ 512 h 936"/>
                <a:gd name="T32" fmla="*/ 184 w 680"/>
                <a:gd name="T33" fmla="*/ 480 h 936"/>
                <a:gd name="T34" fmla="*/ 143 w 680"/>
                <a:gd name="T35" fmla="*/ 455 h 936"/>
                <a:gd name="T36" fmla="*/ 100 w 680"/>
                <a:gd name="T37" fmla="*/ 495 h 936"/>
                <a:gd name="T38" fmla="*/ 68 w 680"/>
                <a:gd name="T39" fmla="*/ 513 h 936"/>
                <a:gd name="T40" fmla="*/ 0 w 680"/>
                <a:gd name="T41" fmla="*/ 579 h 936"/>
                <a:gd name="T42" fmla="*/ 59 w 680"/>
                <a:gd name="T43" fmla="*/ 617 h 936"/>
                <a:gd name="T44" fmla="*/ 110 w 680"/>
                <a:gd name="T45" fmla="*/ 637 h 936"/>
                <a:gd name="T46" fmla="*/ 215 w 680"/>
                <a:gd name="T47" fmla="*/ 713 h 936"/>
                <a:gd name="T48" fmla="*/ 237 w 680"/>
                <a:gd name="T49" fmla="*/ 726 h 936"/>
                <a:gd name="T50" fmla="*/ 271 w 680"/>
                <a:gd name="T51" fmla="*/ 936 h 936"/>
                <a:gd name="T52" fmla="*/ 340 w 680"/>
                <a:gd name="T53" fmla="*/ 719 h 936"/>
                <a:gd name="T54" fmla="*/ 519 w 680"/>
                <a:gd name="T55" fmla="*/ 412 h 936"/>
                <a:gd name="T56" fmla="*/ 680 w 680"/>
                <a:gd name="T57" fmla="*/ 323 h 936"/>
                <a:gd name="T58" fmla="*/ 153 w 680"/>
                <a:gd name="T59" fmla="*/ 645 h 936"/>
                <a:gd name="T60" fmla="*/ 178 w 680"/>
                <a:gd name="T61" fmla="*/ 669 h 936"/>
                <a:gd name="T62" fmla="*/ 350 w 680"/>
                <a:gd name="T63" fmla="*/ 571 h 936"/>
                <a:gd name="T64" fmla="*/ 369 w 680"/>
                <a:gd name="T65" fmla="*/ 477 h 936"/>
                <a:gd name="T66" fmla="*/ 350 w 680"/>
                <a:gd name="T67" fmla="*/ 571 h 9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80" h="936">
                  <a:moveTo>
                    <a:pt x="662" y="264"/>
                  </a:moveTo>
                  <a:cubicBezTo>
                    <a:pt x="664" y="259"/>
                    <a:pt x="665" y="253"/>
                    <a:pt x="665" y="247"/>
                  </a:cubicBezTo>
                  <a:cubicBezTo>
                    <a:pt x="665" y="217"/>
                    <a:pt x="640" y="192"/>
                    <a:pt x="610" y="192"/>
                  </a:cubicBezTo>
                  <a:cubicBezTo>
                    <a:pt x="605" y="192"/>
                    <a:pt x="600" y="193"/>
                    <a:pt x="596" y="194"/>
                  </a:cubicBezTo>
                  <a:cubicBezTo>
                    <a:pt x="582" y="169"/>
                    <a:pt x="558" y="151"/>
                    <a:pt x="530" y="144"/>
                  </a:cubicBezTo>
                  <a:cubicBezTo>
                    <a:pt x="531" y="138"/>
                    <a:pt x="532" y="133"/>
                    <a:pt x="532" y="128"/>
                  </a:cubicBezTo>
                  <a:cubicBezTo>
                    <a:pt x="532" y="91"/>
                    <a:pt x="502" y="62"/>
                    <a:pt x="466" y="62"/>
                  </a:cubicBezTo>
                  <a:cubicBezTo>
                    <a:pt x="464" y="62"/>
                    <a:pt x="462" y="62"/>
                    <a:pt x="460" y="62"/>
                  </a:cubicBezTo>
                  <a:cubicBezTo>
                    <a:pt x="444" y="25"/>
                    <a:pt x="407" y="0"/>
                    <a:pt x="364" y="0"/>
                  </a:cubicBezTo>
                  <a:cubicBezTo>
                    <a:pt x="308" y="0"/>
                    <a:pt x="262" y="44"/>
                    <a:pt x="259" y="100"/>
                  </a:cubicBezTo>
                  <a:cubicBezTo>
                    <a:pt x="258" y="100"/>
                    <a:pt x="258" y="100"/>
                    <a:pt x="257" y="100"/>
                  </a:cubicBezTo>
                  <a:cubicBezTo>
                    <a:pt x="227" y="100"/>
                    <a:pt x="204" y="123"/>
                    <a:pt x="202" y="151"/>
                  </a:cubicBezTo>
                  <a:cubicBezTo>
                    <a:pt x="194" y="148"/>
                    <a:pt x="185" y="147"/>
                    <a:pt x="176" y="147"/>
                  </a:cubicBezTo>
                  <a:cubicBezTo>
                    <a:pt x="139" y="147"/>
                    <a:pt x="108" y="172"/>
                    <a:pt x="100" y="207"/>
                  </a:cubicBezTo>
                  <a:cubicBezTo>
                    <a:pt x="47" y="211"/>
                    <a:pt x="4" y="256"/>
                    <a:pt x="4" y="311"/>
                  </a:cubicBezTo>
                  <a:cubicBezTo>
                    <a:pt x="4" y="369"/>
                    <a:pt x="52" y="417"/>
                    <a:pt x="110" y="417"/>
                  </a:cubicBezTo>
                  <a:cubicBezTo>
                    <a:pt x="125" y="417"/>
                    <a:pt x="139" y="413"/>
                    <a:pt x="152" y="408"/>
                  </a:cubicBezTo>
                  <a:cubicBezTo>
                    <a:pt x="163" y="443"/>
                    <a:pt x="196" y="469"/>
                    <a:pt x="235" y="469"/>
                  </a:cubicBezTo>
                  <a:cubicBezTo>
                    <a:pt x="251" y="469"/>
                    <a:pt x="266" y="464"/>
                    <a:pt x="279" y="456"/>
                  </a:cubicBezTo>
                  <a:cubicBezTo>
                    <a:pt x="292" y="463"/>
                    <a:pt x="305" y="467"/>
                    <a:pt x="319" y="471"/>
                  </a:cubicBezTo>
                  <a:cubicBezTo>
                    <a:pt x="322" y="490"/>
                    <a:pt x="320" y="535"/>
                    <a:pt x="297" y="636"/>
                  </a:cubicBezTo>
                  <a:cubicBezTo>
                    <a:pt x="289" y="668"/>
                    <a:pt x="284" y="698"/>
                    <a:pt x="280" y="727"/>
                  </a:cubicBezTo>
                  <a:cubicBezTo>
                    <a:pt x="248" y="715"/>
                    <a:pt x="222" y="701"/>
                    <a:pt x="201" y="686"/>
                  </a:cubicBezTo>
                  <a:cubicBezTo>
                    <a:pt x="192" y="669"/>
                    <a:pt x="188" y="651"/>
                    <a:pt x="186" y="634"/>
                  </a:cubicBezTo>
                  <a:cubicBezTo>
                    <a:pt x="193" y="630"/>
                    <a:pt x="199" y="625"/>
                    <a:pt x="205" y="619"/>
                  </a:cubicBezTo>
                  <a:cubicBezTo>
                    <a:pt x="211" y="623"/>
                    <a:pt x="219" y="625"/>
                    <a:pt x="227" y="625"/>
                  </a:cubicBezTo>
                  <a:cubicBezTo>
                    <a:pt x="250" y="625"/>
                    <a:pt x="269" y="607"/>
                    <a:pt x="269" y="584"/>
                  </a:cubicBezTo>
                  <a:cubicBezTo>
                    <a:pt x="269" y="575"/>
                    <a:pt x="266" y="567"/>
                    <a:pt x="262" y="560"/>
                  </a:cubicBezTo>
                  <a:cubicBezTo>
                    <a:pt x="263" y="558"/>
                    <a:pt x="263" y="556"/>
                    <a:pt x="263" y="553"/>
                  </a:cubicBezTo>
                  <a:cubicBezTo>
                    <a:pt x="263" y="541"/>
                    <a:pt x="253" y="531"/>
                    <a:pt x="241" y="531"/>
                  </a:cubicBezTo>
                  <a:cubicBezTo>
                    <a:pt x="239" y="531"/>
                    <a:pt x="237" y="532"/>
                    <a:pt x="236" y="532"/>
                  </a:cubicBezTo>
                  <a:cubicBezTo>
                    <a:pt x="230" y="522"/>
                    <a:pt x="220" y="515"/>
                    <a:pt x="209" y="512"/>
                  </a:cubicBezTo>
                  <a:cubicBezTo>
                    <a:pt x="210" y="510"/>
                    <a:pt x="210" y="508"/>
                    <a:pt x="210" y="506"/>
                  </a:cubicBezTo>
                  <a:cubicBezTo>
                    <a:pt x="210" y="491"/>
                    <a:pt x="198" y="480"/>
                    <a:pt x="184" y="480"/>
                  </a:cubicBezTo>
                  <a:cubicBezTo>
                    <a:pt x="183" y="480"/>
                    <a:pt x="182" y="480"/>
                    <a:pt x="182" y="480"/>
                  </a:cubicBezTo>
                  <a:cubicBezTo>
                    <a:pt x="175" y="465"/>
                    <a:pt x="160" y="455"/>
                    <a:pt x="143" y="455"/>
                  </a:cubicBezTo>
                  <a:cubicBezTo>
                    <a:pt x="121" y="455"/>
                    <a:pt x="103" y="473"/>
                    <a:pt x="102" y="495"/>
                  </a:cubicBezTo>
                  <a:cubicBezTo>
                    <a:pt x="101" y="495"/>
                    <a:pt x="101" y="495"/>
                    <a:pt x="100" y="495"/>
                  </a:cubicBezTo>
                  <a:cubicBezTo>
                    <a:pt x="89" y="495"/>
                    <a:pt x="79" y="504"/>
                    <a:pt x="79" y="515"/>
                  </a:cubicBezTo>
                  <a:cubicBezTo>
                    <a:pt x="76" y="514"/>
                    <a:pt x="72" y="513"/>
                    <a:pt x="68" y="513"/>
                  </a:cubicBezTo>
                  <a:cubicBezTo>
                    <a:pt x="54" y="513"/>
                    <a:pt x="41" y="524"/>
                    <a:pt x="38" y="537"/>
                  </a:cubicBezTo>
                  <a:cubicBezTo>
                    <a:pt x="17" y="539"/>
                    <a:pt x="0" y="557"/>
                    <a:pt x="0" y="579"/>
                  </a:cubicBezTo>
                  <a:cubicBezTo>
                    <a:pt x="0" y="602"/>
                    <a:pt x="19" y="621"/>
                    <a:pt x="42" y="621"/>
                  </a:cubicBezTo>
                  <a:cubicBezTo>
                    <a:pt x="48" y="621"/>
                    <a:pt x="54" y="620"/>
                    <a:pt x="59" y="617"/>
                  </a:cubicBezTo>
                  <a:cubicBezTo>
                    <a:pt x="63" y="631"/>
                    <a:pt x="76" y="642"/>
                    <a:pt x="92" y="642"/>
                  </a:cubicBezTo>
                  <a:cubicBezTo>
                    <a:pt x="98" y="642"/>
                    <a:pt x="104" y="640"/>
                    <a:pt x="110" y="637"/>
                  </a:cubicBezTo>
                  <a:cubicBezTo>
                    <a:pt x="119" y="641"/>
                    <a:pt x="130" y="644"/>
                    <a:pt x="142" y="645"/>
                  </a:cubicBezTo>
                  <a:cubicBezTo>
                    <a:pt x="163" y="671"/>
                    <a:pt x="193" y="697"/>
                    <a:pt x="215" y="713"/>
                  </a:cubicBezTo>
                  <a:cubicBezTo>
                    <a:pt x="220" y="721"/>
                    <a:pt x="219" y="719"/>
                    <a:pt x="216" y="713"/>
                  </a:cubicBezTo>
                  <a:cubicBezTo>
                    <a:pt x="224" y="719"/>
                    <a:pt x="231" y="723"/>
                    <a:pt x="237" y="726"/>
                  </a:cubicBezTo>
                  <a:cubicBezTo>
                    <a:pt x="253" y="734"/>
                    <a:pt x="267" y="747"/>
                    <a:pt x="276" y="757"/>
                  </a:cubicBezTo>
                  <a:cubicBezTo>
                    <a:pt x="263" y="865"/>
                    <a:pt x="271" y="936"/>
                    <a:pt x="271" y="936"/>
                  </a:cubicBezTo>
                  <a:cubicBezTo>
                    <a:pt x="387" y="936"/>
                    <a:pt x="387" y="936"/>
                    <a:pt x="387" y="936"/>
                  </a:cubicBezTo>
                  <a:cubicBezTo>
                    <a:pt x="387" y="936"/>
                    <a:pt x="333" y="827"/>
                    <a:pt x="340" y="719"/>
                  </a:cubicBezTo>
                  <a:cubicBezTo>
                    <a:pt x="345" y="627"/>
                    <a:pt x="411" y="537"/>
                    <a:pt x="440" y="465"/>
                  </a:cubicBezTo>
                  <a:cubicBezTo>
                    <a:pt x="471" y="453"/>
                    <a:pt x="497" y="435"/>
                    <a:pt x="519" y="412"/>
                  </a:cubicBezTo>
                  <a:cubicBezTo>
                    <a:pt x="535" y="422"/>
                    <a:pt x="554" y="428"/>
                    <a:pt x="575" y="428"/>
                  </a:cubicBezTo>
                  <a:cubicBezTo>
                    <a:pt x="633" y="428"/>
                    <a:pt x="680" y="381"/>
                    <a:pt x="680" y="323"/>
                  </a:cubicBezTo>
                  <a:cubicBezTo>
                    <a:pt x="680" y="301"/>
                    <a:pt x="673" y="281"/>
                    <a:pt x="662" y="264"/>
                  </a:cubicBezTo>
                  <a:close/>
                  <a:moveTo>
                    <a:pt x="153" y="645"/>
                  </a:moveTo>
                  <a:cubicBezTo>
                    <a:pt x="161" y="644"/>
                    <a:pt x="169" y="642"/>
                    <a:pt x="176" y="639"/>
                  </a:cubicBezTo>
                  <a:cubicBezTo>
                    <a:pt x="176" y="653"/>
                    <a:pt x="178" y="664"/>
                    <a:pt x="178" y="669"/>
                  </a:cubicBezTo>
                  <a:cubicBezTo>
                    <a:pt x="168" y="661"/>
                    <a:pt x="160" y="652"/>
                    <a:pt x="153" y="645"/>
                  </a:cubicBezTo>
                  <a:close/>
                  <a:moveTo>
                    <a:pt x="350" y="571"/>
                  </a:moveTo>
                  <a:cubicBezTo>
                    <a:pt x="350" y="571"/>
                    <a:pt x="358" y="522"/>
                    <a:pt x="358" y="477"/>
                  </a:cubicBezTo>
                  <a:cubicBezTo>
                    <a:pt x="362" y="477"/>
                    <a:pt x="366" y="477"/>
                    <a:pt x="369" y="477"/>
                  </a:cubicBezTo>
                  <a:cubicBezTo>
                    <a:pt x="380" y="477"/>
                    <a:pt x="391" y="477"/>
                    <a:pt x="402" y="475"/>
                  </a:cubicBezTo>
                  <a:cubicBezTo>
                    <a:pt x="387" y="510"/>
                    <a:pt x="366" y="555"/>
                    <a:pt x="350" y="571"/>
                  </a:cubicBezTo>
                  <a:close/>
                </a:path>
              </a:pathLst>
            </a:custGeom>
            <a:solidFill>
              <a:schemeClr val="accent1"/>
            </a:solidFill>
            <a:ln>
              <a:noFill/>
            </a:ln>
          </p:spPr>
          <p:txBody>
            <a:bodyPr vert="horz" wrap="square" lIns="182843" tIns="91422" rIns="182843" bIns="91422" numCol="1" anchor="t" anchorCtr="0" compatLnSpc="1">
              <a:prstTxWarp prst="textNoShape">
                <a:avLst/>
              </a:prstTxWarp>
            </a:bodyPr>
            <a:lstStyle/>
            <a:p>
              <a:endParaRPr lang="id-ID"/>
            </a:p>
          </p:txBody>
        </p:sp>
        <p:sp>
          <p:nvSpPr>
            <p:cNvPr id="539" name="Freeform 20"/>
            <p:cNvSpPr>
              <a:spLocks noEditPoints="1"/>
            </p:cNvSpPr>
            <p:nvPr/>
          </p:nvSpPr>
          <p:spPr bwMode="auto">
            <a:xfrm>
              <a:off x="11031621" y="9741358"/>
              <a:ext cx="1286585" cy="1769614"/>
            </a:xfrm>
            <a:custGeom>
              <a:avLst/>
              <a:gdLst>
                <a:gd name="T0" fmla="*/ 665 w 680"/>
                <a:gd name="T1" fmla="*/ 247 h 936"/>
                <a:gd name="T2" fmla="*/ 596 w 680"/>
                <a:gd name="T3" fmla="*/ 194 h 936"/>
                <a:gd name="T4" fmla="*/ 532 w 680"/>
                <a:gd name="T5" fmla="*/ 128 h 936"/>
                <a:gd name="T6" fmla="*/ 460 w 680"/>
                <a:gd name="T7" fmla="*/ 62 h 936"/>
                <a:gd name="T8" fmla="*/ 259 w 680"/>
                <a:gd name="T9" fmla="*/ 100 h 936"/>
                <a:gd name="T10" fmla="*/ 202 w 680"/>
                <a:gd name="T11" fmla="*/ 151 h 936"/>
                <a:gd name="T12" fmla="*/ 100 w 680"/>
                <a:gd name="T13" fmla="*/ 207 h 936"/>
                <a:gd name="T14" fmla="*/ 110 w 680"/>
                <a:gd name="T15" fmla="*/ 417 h 936"/>
                <a:gd name="T16" fmla="*/ 235 w 680"/>
                <a:gd name="T17" fmla="*/ 469 h 936"/>
                <a:gd name="T18" fmla="*/ 319 w 680"/>
                <a:gd name="T19" fmla="*/ 471 h 936"/>
                <a:gd name="T20" fmla="*/ 280 w 680"/>
                <a:gd name="T21" fmla="*/ 727 h 936"/>
                <a:gd name="T22" fmla="*/ 186 w 680"/>
                <a:gd name="T23" fmla="*/ 634 h 936"/>
                <a:gd name="T24" fmla="*/ 227 w 680"/>
                <a:gd name="T25" fmla="*/ 625 h 936"/>
                <a:gd name="T26" fmla="*/ 262 w 680"/>
                <a:gd name="T27" fmla="*/ 560 h 936"/>
                <a:gd name="T28" fmla="*/ 241 w 680"/>
                <a:gd name="T29" fmla="*/ 531 h 936"/>
                <a:gd name="T30" fmla="*/ 209 w 680"/>
                <a:gd name="T31" fmla="*/ 512 h 936"/>
                <a:gd name="T32" fmla="*/ 184 w 680"/>
                <a:gd name="T33" fmla="*/ 480 h 936"/>
                <a:gd name="T34" fmla="*/ 143 w 680"/>
                <a:gd name="T35" fmla="*/ 455 h 936"/>
                <a:gd name="T36" fmla="*/ 100 w 680"/>
                <a:gd name="T37" fmla="*/ 495 h 936"/>
                <a:gd name="T38" fmla="*/ 68 w 680"/>
                <a:gd name="T39" fmla="*/ 513 h 936"/>
                <a:gd name="T40" fmla="*/ 0 w 680"/>
                <a:gd name="T41" fmla="*/ 579 h 936"/>
                <a:gd name="T42" fmla="*/ 59 w 680"/>
                <a:gd name="T43" fmla="*/ 617 h 936"/>
                <a:gd name="T44" fmla="*/ 110 w 680"/>
                <a:gd name="T45" fmla="*/ 637 h 936"/>
                <a:gd name="T46" fmla="*/ 215 w 680"/>
                <a:gd name="T47" fmla="*/ 713 h 936"/>
                <a:gd name="T48" fmla="*/ 237 w 680"/>
                <a:gd name="T49" fmla="*/ 726 h 936"/>
                <a:gd name="T50" fmla="*/ 271 w 680"/>
                <a:gd name="T51" fmla="*/ 936 h 936"/>
                <a:gd name="T52" fmla="*/ 340 w 680"/>
                <a:gd name="T53" fmla="*/ 719 h 936"/>
                <a:gd name="T54" fmla="*/ 519 w 680"/>
                <a:gd name="T55" fmla="*/ 412 h 936"/>
                <a:gd name="T56" fmla="*/ 680 w 680"/>
                <a:gd name="T57" fmla="*/ 323 h 936"/>
                <a:gd name="T58" fmla="*/ 153 w 680"/>
                <a:gd name="T59" fmla="*/ 645 h 936"/>
                <a:gd name="T60" fmla="*/ 178 w 680"/>
                <a:gd name="T61" fmla="*/ 669 h 936"/>
                <a:gd name="T62" fmla="*/ 350 w 680"/>
                <a:gd name="T63" fmla="*/ 571 h 936"/>
                <a:gd name="T64" fmla="*/ 369 w 680"/>
                <a:gd name="T65" fmla="*/ 477 h 936"/>
                <a:gd name="T66" fmla="*/ 350 w 680"/>
                <a:gd name="T67" fmla="*/ 571 h 9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80" h="936">
                  <a:moveTo>
                    <a:pt x="662" y="264"/>
                  </a:moveTo>
                  <a:cubicBezTo>
                    <a:pt x="664" y="259"/>
                    <a:pt x="665" y="253"/>
                    <a:pt x="665" y="247"/>
                  </a:cubicBezTo>
                  <a:cubicBezTo>
                    <a:pt x="665" y="217"/>
                    <a:pt x="640" y="192"/>
                    <a:pt x="610" y="192"/>
                  </a:cubicBezTo>
                  <a:cubicBezTo>
                    <a:pt x="605" y="192"/>
                    <a:pt x="600" y="193"/>
                    <a:pt x="596" y="194"/>
                  </a:cubicBezTo>
                  <a:cubicBezTo>
                    <a:pt x="582" y="169"/>
                    <a:pt x="558" y="151"/>
                    <a:pt x="530" y="144"/>
                  </a:cubicBezTo>
                  <a:cubicBezTo>
                    <a:pt x="531" y="138"/>
                    <a:pt x="532" y="133"/>
                    <a:pt x="532" y="128"/>
                  </a:cubicBezTo>
                  <a:cubicBezTo>
                    <a:pt x="532" y="91"/>
                    <a:pt x="502" y="62"/>
                    <a:pt x="466" y="62"/>
                  </a:cubicBezTo>
                  <a:cubicBezTo>
                    <a:pt x="464" y="62"/>
                    <a:pt x="462" y="62"/>
                    <a:pt x="460" y="62"/>
                  </a:cubicBezTo>
                  <a:cubicBezTo>
                    <a:pt x="444" y="25"/>
                    <a:pt x="407" y="0"/>
                    <a:pt x="364" y="0"/>
                  </a:cubicBezTo>
                  <a:cubicBezTo>
                    <a:pt x="308" y="0"/>
                    <a:pt x="262" y="44"/>
                    <a:pt x="259" y="100"/>
                  </a:cubicBezTo>
                  <a:cubicBezTo>
                    <a:pt x="258" y="100"/>
                    <a:pt x="258" y="100"/>
                    <a:pt x="257" y="100"/>
                  </a:cubicBezTo>
                  <a:cubicBezTo>
                    <a:pt x="227" y="100"/>
                    <a:pt x="204" y="123"/>
                    <a:pt x="202" y="151"/>
                  </a:cubicBezTo>
                  <a:cubicBezTo>
                    <a:pt x="194" y="148"/>
                    <a:pt x="185" y="147"/>
                    <a:pt x="176" y="147"/>
                  </a:cubicBezTo>
                  <a:cubicBezTo>
                    <a:pt x="139" y="147"/>
                    <a:pt x="108" y="172"/>
                    <a:pt x="100" y="207"/>
                  </a:cubicBezTo>
                  <a:cubicBezTo>
                    <a:pt x="47" y="211"/>
                    <a:pt x="4" y="256"/>
                    <a:pt x="4" y="311"/>
                  </a:cubicBezTo>
                  <a:cubicBezTo>
                    <a:pt x="4" y="369"/>
                    <a:pt x="52" y="417"/>
                    <a:pt x="110" y="417"/>
                  </a:cubicBezTo>
                  <a:cubicBezTo>
                    <a:pt x="125" y="417"/>
                    <a:pt x="139" y="413"/>
                    <a:pt x="152" y="408"/>
                  </a:cubicBezTo>
                  <a:cubicBezTo>
                    <a:pt x="163" y="443"/>
                    <a:pt x="196" y="469"/>
                    <a:pt x="235" y="469"/>
                  </a:cubicBezTo>
                  <a:cubicBezTo>
                    <a:pt x="251" y="469"/>
                    <a:pt x="266" y="464"/>
                    <a:pt x="279" y="456"/>
                  </a:cubicBezTo>
                  <a:cubicBezTo>
                    <a:pt x="292" y="463"/>
                    <a:pt x="305" y="467"/>
                    <a:pt x="319" y="471"/>
                  </a:cubicBezTo>
                  <a:cubicBezTo>
                    <a:pt x="322" y="490"/>
                    <a:pt x="320" y="535"/>
                    <a:pt x="297" y="636"/>
                  </a:cubicBezTo>
                  <a:cubicBezTo>
                    <a:pt x="289" y="668"/>
                    <a:pt x="284" y="698"/>
                    <a:pt x="280" y="727"/>
                  </a:cubicBezTo>
                  <a:cubicBezTo>
                    <a:pt x="248" y="715"/>
                    <a:pt x="222" y="701"/>
                    <a:pt x="201" y="686"/>
                  </a:cubicBezTo>
                  <a:cubicBezTo>
                    <a:pt x="192" y="669"/>
                    <a:pt x="188" y="651"/>
                    <a:pt x="186" y="634"/>
                  </a:cubicBezTo>
                  <a:cubicBezTo>
                    <a:pt x="193" y="630"/>
                    <a:pt x="199" y="625"/>
                    <a:pt x="205" y="619"/>
                  </a:cubicBezTo>
                  <a:cubicBezTo>
                    <a:pt x="211" y="623"/>
                    <a:pt x="219" y="625"/>
                    <a:pt x="227" y="625"/>
                  </a:cubicBezTo>
                  <a:cubicBezTo>
                    <a:pt x="250" y="625"/>
                    <a:pt x="269" y="607"/>
                    <a:pt x="269" y="584"/>
                  </a:cubicBezTo>
                  <a:cubicBezTo>
                    <a:pt x="269" y="575"/>
                    <a:pt x="266" y="567"/>
                    <a:pt x="262" y="560"/>
                  </a:cubicBezTo>
                  <a:cubicBezTo>
                    <a:pt x="263" y="558"/>
                    <a:pt x="263" y="556"/>
                    <a:pt x="263" y="553"/>
                  </a:cubicBezTo>
                  <a:cubicBezTo>
                    <a:pt x="263" y="541"/>
                    <a:pt x="253" y="531"/>
                    <a:pt x="241" y="531"/>
                  </a:cubicBezTo>
                  <a:cubicBezTo>
                    <a:pt x="239" y="531"/>
                    <a:pt x="237" y="532"/>
                    <a:pt x="236" y="532"/>
                  </a:cubicBezTo>
                  <a:cubicBezTo>
                    <a:pt x="230" y="522"/>
                    <a:pt x="220" y="515"/>
                    <a:pt x="209" y="512"/>
                  </a:cubicBezTo>
                  <a:cubicBezTo>
                    <a:pt x="210" y="510"/>
                    <a:pt x="210" y="508"/>
                    <a:pt x="210" y="506"/>
                  </a:cubicBezTo>
                  <a:cubicBezTo>
                    <a:pt x="210" y="491"/>
                    <a:pt x="198" y="480"/>
                    <a:pt x="184" y="480"/>
                  </a:cubicBezTo>
                  <a:cubicBezTo>
                    <a:pt x="183" y="480"/>
                    <a:pt x="182" y="480"/>
                    <a:pt x="182" y="480"/>
                  </a:cubicBezTo>
                  <a:cubicBezTo>
                    <a:pt x="175" y="465"/>
                    <a:pt x="160" y="455"/>
                    <a:pt x="143" y="455"/>
                  </a:cubicBezTo>
                  <a:cubicBezTo>
                    <a:pt x="121" y="455"/>
                    <a:pt x="103" y="473"/>
                    <a:pt x="102" y="495"/>
                  </a:cubicBezTo>
                  <a:cubicBezTo>
                    <a:pt x="101" y="495"/>
                    <a:pt x="101" y="495"/>
                    <a:pt x="100" y="495"/>
                  </a:cubicBezTo>
                  <a:cubicBezTo>
                    <a:pt x="89" y="495"/>
                    <a:pt x="79" y="504"/>
                    <a:pt x="79" y="515"/>
                  </a:cubicBezTo>
                  <a:cubicBezTo>
                    <a:pt x="76" y="514"/>
                    <a:pt x="72" y="513"/>
                    <a:pt x="68" y="513"/>
                  </a:cubicBezTo>
                  <a:cubicBezTo>
                    <a:pt x="54" y="513"/>
                    <a:pt x="41" y="524"/>
                    <a:pt x="38" y="537"/>
                  </a:cubicBezTo>
                  <a:cubicBezTo>
                    <a:pt x="17" y="539"/>
                    <a:pt x="0" y="557"/>
                    <a:pt x="0" y="579"/>
                  </a:cubicBezTo>
                  <a:cubicBezTo>
                    <a:pt x="0" y="602"/>
                    <a:pt x="19" y="621"/>
                    <a:pt x="42" y="621"/>
                  </a:cubicBezTo>
                  <a:cubicBezTo>
                    <a:pt x="48" y="621"/>
                    <a:pt x="54" y="620"/>
                    <a:pt x="59" y="617"/>
                  </a:cubicBezTo>
                  <a:cubicBezTo>
                    <a:pt x="63" y="631"/>
                    <a:pt x="76" y="642"/>
                    <a:pt x="92" y="642"/>
                  </a:cubicBezTo>
                  <a:cubicBezTo>
                    <a:pt x="98" y="642"/>
                    <a:pt x="104" y="640"/>
                    <a:pt x="110" y="637"/>
                  </a:cubicBezTo>
                  <a:cubicBezTo>
                    <a:pt x="119" y="641"/>
                    <a:pt x="130" y="644"/>
                    <a:pt x="142" y="645"/>
                  </a:cubicBezTo>
                  <a:cubicBezTo>
                    <a:pt x="163" y="671"/>
                    <a:pt x="193" y="697"/>
                    <a:pt x="215" y="713"/>
                  </a:cubicBezTo>
                  <a:cubicBezTo>
                    <a:pt x="220" y="721"/>
                    <a:pt x="219" y="719"/>
                    <a:pt x="216" y="713"/>
                  </a:cubicBezTo>
                  <a:cubicBezTo>
                    <a:pt x="224" y="719"/>
                    <a:pt x="231" y="723"/>
                    <a:pt x="237" y="726"/>
                  </a:cubicBezTo>
                  <a:cubicBezTo>
                    <a:pt x="253" y="734"/>
                    <a:pt x="267" y="747"/>
                    <a:pt x="276" y="757"/>
                  </a:cubicBezTo>
                  <a:cubicBezTo>
                    <a:pt x="263" y="865"/>
                    <a:pt x="271" y="936"/>
                    <a:pt x="271" y="936"/>
                  </a:cubicBezTo>
                  <a:cubicBezTo>
                    <a:pt x="387" y="936"/>
                    <a:pt x="387" y="936"/>
                    <a:pt x="387" y="936"/>
                  </a:cubicBezTo>
                  <a:cubicBezTo>
                    <a:pt x="387" y="936"/>
                    <a:pt x="333" y="827"/>
                    <a:pt x="340" y="719"/>
                  </a:cubicBezTo>
                  <a:cubicBezTo>
                    <a:pt x="345" y="627"/>
                    <a:pt x="411" y="537"/>
                    <a:pt x="440" y="465"/>
                  </a:cubicBezTo>
                  <a:cubicBezTo>
                    <a:pt x="471" y="453"/>
                    <a:pt x="497" y="435"/>
                    <a:pt x="519" y="412"/>
                  </a:cubicBezTo>
                  <a:cubicBezTo>
                    <a:pt x="535" y="422"/>
                    <a:pt x="554" y="428"/>
                    <a:pt x="575" y="428"/>
                  </a:cubicBezTo>
                  <a:cubicBezTo>
                    <a:pt x="633" y="428"/>
                    <a:pt x="680" y="381"/>
                    <a:pt x="680" y="323"/>
                  </a:cubicBezTo>
                  <a:cubicBezTo>
                    <a:pt x="680" y="301"/>
                    <a:pt x="673" y="281"/>
                    <a:pt x="662" y="264"/>
                  </a:cubicBezTo>
                  <a:close/>
                  <a:moveTo>
                    <a:pt x="153" y="645"/>
                  </a:moveTo>
                  <a:cubicBezTo>
                    <a:pt x="161" y="644"/>
                    <a:pt x="169" y="642"/>
                    <a:pt x="176" y="639"/>
                  </a:cubicBezTo>
                  <a:cubicBezTo>
                    <a:pt x="176" y="653"/>
                    <a:pt x="178" y="664"/>
                    <a:pt x="178" y="669"/>
                  </a:cubicBezTo>
                  <a:cubicBezTo>
                    <a:pt x="168" y="661"/>
                    <a:pt x="160" y="652"/>
                    <a:pt x="153" y="645"/>
                  </a:cubicBezTo>
                  <a:close/>
                  <a:moveTo>
                    <a:pt x="350" y="571"/>
                  </a:moveTo>
                  <a:cubicBezTo>
                    <a:pt x="350" y="571"/>
                    <a:pt x="358" y="522"/>
                    <a:pt x="358" y="477"/>
                  </a:cubicBezTo>
                  <a:cubicBezTo>
                    <a:pt x="362" y="477"/>
                    <a:pt x="366" y="477"/>
                    <a:pt x="369" y="477"/>
                  </a:cubicBezTo>
                  <a:cubicBezTo>
                    <a:pt x="380" y="477"/>
                    <a:pt x="391" y="477"/>
                    <a:pt x="402" y="475"/>
                  </a:cubicBezTo>
                  <a:cubicBezTo>
                    <a:pt x="387" y="510"/>
                    <a:pt x="366" y="555"/>
                    <a:pt x="350" y="571"/>
                  </a:cubicBezTo>
                  <a:close/>
                </a:path>
              </a:pathLst>
            </a:custGeom>
            <a:solidFill>
              <a:schemeClr val="accent1"/>
            </a:solidFill>
            <a:ln>
              <a:noFill/>
            </a:ln>
          </p:spPr>
          <p:txBody>
            <a:bodyPr vert="horz" wrap="square" lIns="182843" tIns="91422" rIns="182843" bIns="91422" numCol="1" anchor="t" anchorCtr="0" compatLnSpc="1">
              <a:prstTxWarp prst="textNoShape">
                <a:avLst/>
              </a:prstTxWarp>
            </a:bodyPr>
            <a:lstStyle/>
            <a:p>
              <a:endParaRPr lang="id-ID"/>
            </a:p>
          </p:txBody>
        </p:sp>
        <p:grpSp>
          <p:nvGrpSpPr>
            <p:cNvPr id="540" name="Group 539"/>
            <p:cNvGrpSpPr/>
            <p:nvPr/>
          </p:nvGrpSpPr>
          <p:grpSpPr>
            <a:xfrm>
              <a:off x="8104038" y="8852518"/>
              <a:ext cx="1400679" cy="2639557"/>
              <a:chOff x="6241007" y="7052180"/>
              <a:chExt cx="2435965" cy="4590536"/>
            </a:xfrm>
          </p:grpSpPr>
          <p:sp>
            <p:nvSpPr>
              <p:cNvPr id="541" name="Freeform 1"/>
              <p:cNvSpPr>
                <a:spLocks noChangeArrowheads="1"/>
              </p:cNvSpPr>
              <p:nvPr/>
            </p:nvSpPr>
            <p:spPr bwMode="auto">
              <a:xfrm>
                <a:off x="7517859" y="8200380"/>
                <a:ext cx="249686" cy="3442336"/>
              </a:xfrm>
              <a:custGeom>
                <a:avLst/>
                <a:gdLst>
                  <a:gd name="T0" fmla="*/ 540 w 541"/>
                  <a:gd name="T1" fmla="*/ 2934 h 3023"/>
                  <a:gd name="T2" fmla="*/ 540 w 541"/>
                  <a:gd name="T3" fmla="*/ 2934 h 3023"/>
                  <a:gd name="T4" fmla="*/ 270 w 541"/>
                  <a:gd name="T5" fmla="*/ 3016 h 3023"/>
                  <a:gd name="T6" fmla="*/ 0 w 541"/>
                  <a:gd name="T7" fmla="*/ 2934 h 3023"/>
                  <a:gd name="T8" fmla="*/ 0 w 541"/>
                  <a:gd name="T9" fmla="*/ 0 h 3023"/>
                  <a:gd name="T10" fmla="*/ 540 w 541"/>
                  <a:gd name="T11" fmla="*/ 0 h 3023"/>
                  <a:gd name="T12" fmla="*/ 540 w 541"/>
                  <a:gd name="T13" fmla="*/ 2934 h 3023"/>
                </a:gdLst>
                <a:ahLst/>
                <a:cxnLst>
                  <a:cxn ang="0">
                    <a:pos x="T0" y="T1"/>
                  </a:cxn>
                  <a:cxn ang="0">
                    <a:pos x="T2" y="T3"/>
                  </a:cxn>
                  <a:cxn ang="0">
                    <a:pos x="T4" y="T5"/>
                  </a:cxn>
                  <a:cxn ang="0">
                    <a:pos x="T6" y="T7"/>
                  </a:cxn>
                  <a:cxn ang="0">
                    <a:pos x="T8" y="T9"/>
                  </a:cxn>
                  <a:cxn ang="0">
                    <a:pos x="T10" y="T11"/>
                  </a:cxn>
                  <a:cxn ang="0">
                    <a:pos x="T12" y="T13"/>
                  </a:cxn>
                </a:cxnLst>
                <a:rect l="0" t="0" r="r" b="b"/>
                <a:pathLst>
                  <a:path w="541" h="3023">
                    <a:moveTo>
                      <a:pt x="540" y="2934"/>
                    </a:moveTo>
                    <a:lnTo>
                      <a:pt x="540" y="2934"/>
                    </a:lnTo>
                    <a:cubicBezTo>
                      <a:pt x="540" y="2934"/>
                      <a:pt x="440" y="3022"/>
                      <a:pt x="270" y="3016"/>
                    </a:cubicBezTo>
                    <a:cubicBezTo>
                      <a:pt x="100" y="3016"/>
                      <a:pt x="0" y="2934"/>
                      <a:pt x="0" y="2934"/>
                    </a:cubicBezTo>
                    <a:cubicBezTo>
                      <a:pt x="0" y="0"/>
                      <a:pt x="0" y="0"/>
                      <a:pt x="0" y="0"/>
                    </a:cubicBezTo>
                    <a:cubicBezTo>
                      <a:pt x="540" y="0"/>
                      <a:pt x="540" y="0"/>
                      <a:pt x="540" y="0"/>
                    </a:cubicBezTo>
                    <a:lnTo>
                      <a:pt x="540" y="2934"/>
                    </a:lnTo>
                  </a:path>
                </a:pathLst>
              </a:custGeom>
              <a:solidFill>
                <a:schemeClr val="bg1">
                  <a:lumMod val="65000"/>
                </a:schemeClr>
              </a:solidFill>
              <a:ln>
                <a:noFill/>
              </a:ln>
              <a:effectLst/>
            </p:spPr>
            <p:txBody>
              <a:bodyPr wrap="none" lIns="121853" tIns="60926" rIns="121853" bIns="60926" anchor="ctr"/>
              <a:lstStyle/>
              <a:p>
                <a:endParaRPr lang="en-US"/>
              </a:p>
            </p:txBody>
          </p:sp>
          <p:sp>
            <p:nvSpPr>
              <p:cNvPr id="542" name="Freeform 2"/>
              <p:cNvSpPr>
                <a:spLocks noChangeArrowheads="1"/>
              </p:cNvSpPr>
              <p:nvPr/>
            </p:nvSpPr>
            <p:spPr bwMode="auto">
              <a:xfrm>
                <a:off x="6275516" y="7052180"/>
                <a:ext cx="2401456" cy="1405834"/>
              </a:xfrm>
              <a:custGeom>
                <a:avLst/>
                <a:gdLst>
                  <a:gd name="T0" fmla="*/ 5215 w 5216"/>
                  <a:gd name="T1" fmla="*/ 3053 h 3054"/>
                  <a:gd name="T2" fmla="*/ 1433 w 5216"/>
                  <a:gd name="T3" fmla="*/ 3053 h 3054"/>
                  <a:gd name="T4" fmla="*/ 0 w 5216"/>
                  <a:gd name="T5" fmla="*/ 0 h 3054"/>
                  <a:gd name="T6" fmla="*/ 3783 w 5216"/>
                  <a:gd name="T7" fmla="*/ 0 h 3054"/>
                  <a:gd name="T8" fmla="*/ 5215 w 5216"/>
                  <a:gd name="T9" fmla="*/ 3053 h 3054"/>
                </a:gdLst>
                <a:ahLst/>
                <a:cxnLst>
                  <a:cxn ang="0">
                    <a:pos x="T0" y="T1"/>
                  </a:cxn>
                  <a:cxn ang="0">
                    <a:pos x="T2" y="T3"/>
                  </a:cxn>
                  <a:cxn ang="0">
                    <a:pos x="T4" y="T5"/>
                  </a:cxn>
                  <a:cxn ang="0">
                    <a:pos x="T6" y="T7"/>
                  </a:cxn>
                  <a:cxn ang="0">
                    <a:pos x="T8" y="T9"/>
                  </a:cxn>
                </a:cxnLst>
                <a:rect l="0" t="0" r="r" b="b"/>
                <a:pathLst>
                  <a:path w="5216" h="3054">
                    <a:moveTo>
                      <a:pt x="5215" y="3053"/>
                    </a:moveTo>
                    <a:lnTo>
                      <a:pt x="1433" y="3053"/>
                    </a:lnTo>
                    <a:lnTo>
                      <a:pt x="0" y="0"/>
                    </a:lnTo>
                    <a:lnTo>
                      <a:pt x="3783" y="0"/>
                    </a:lnTo>
                    <a:lnTo>
                      <a:pt x="5215" y="3053"/>
                    </a:lnTo>
                  </a:path>
                </a:pathLst>
              </a:custGeom>
              <a:solidFill>
                <a:schemeClr val="bg1"/>
              </a:solidFill>
              <a:ln>
                <a:noFill/>
              </a:ln>
              <a:effectLst/>
            </p:spPr>
            <p:txBody>
              <a:bodyPr wrap="none" lIns="121853" tIns="60926" rIns="121853" bIns="60926" anchor="ctr"/>
              <a:lstStyle/>
              <a:p>
                <a:endParaRPr lang="en-US"/>
              </a:p>
            </p:txBody>
          </p:sp>
          <p:sp>
            <p:nvSpPr>
              <p:cNvPr id="543" name="Freeform 3"/>
              <p:cNvSpPr>
                <a:spLocks noChangeArrowheads="1"/>
              </p:cNvSpPr>
              <p:nvPr/>
            </p:nvSpPr>
            <p:spPr bwMode="auto">
              <a:xfrm>
                <a:off x="6458214" y="7151581"/>
                <a:ext cx="2036061" cy="1209059"/>
              </a:xfrm>
              <a:custGeom>
                <a:avLst/>
                <a:gdLst>
                  <a:gd name="T0" fmla="*/ 1301 w 4424"/>
                  <a:gd name="T1" fmla="*/ 1350 h 2627"/>
                  <a:gd name="T2" fmla="*/ 874 w 4424"/>
                  <a:gd name="T3" fmla="*/ 452 h 2627"/>
                  <a:gd name="T4" fmla="*/ 1401 w 4424"/>
                  <a:gd name="T5" fmla="*/ 452 h 2627"/>
                  <a:gd name="T6" fmla="*/ 1615 w 4424"/>
                  <a:gd name="T7" fmla="*/ 904 h 2627"/>
                  <a:gd name="T8" fmla="*/ 1791 w 4424"/>
                  <a:gd name="T9" fmla="*/ 1275 h 2627"/>
                  <a:gd name="T10" fmla="*/ 2243 w 4424"/>
                  <a:gd name="T11" fmla="*/ 823 h 2627"/>
                  <a:gd name="T12" fmla="*/ 2878 w 4424"/>
                  <a:gd name="T13" fmla="*/ 2180 h 2627"/>
                  <a:gd name="T14" fmla="*/ 2356 w 4424"/>
                  <a:gd name="T15" fmla="*/ 2180 h 2627"/>
                  <a:gd name="T16" fmla="*/ 4002 w 4424"/>
                  <a:gd name="T17" fmla="*/ 1727 h 2627"/>
                  <a:gd name="T18" fmla="*/ 3475 w 4424"/>
                  <a:gd name="T19" fmla="*/ 1727 h 2627"/>
                  <a:gd name="T20" fmla="*/ 2846 w 4424"/>
                  <a:gd name="T21" fmla="*/ 1803 h 2627"/>
                  <a:gd name="T22" fmla="*/ 2212 w 4424"/>
                  <a:gd name="T23" fmla="*/ 2180 h 2627"/>
                  <a:gd name="T24" fmla="*/ 1684 w 4424"/>
                  <a:gd name="T25" fmla="*/ 2180 h 2627"/>
                  <a:gd name="T26" fmla="*/ 2494 w 4424"/>
                  <a:gd name="T27" fmla="*/ 1350 h 2627"/>
                  <a:gd name="T28" fmla="*/ 2670 w 4424"/>
                  <a:gd name="T29" fmla="*/ 1727 h 2627"/>
                  <a:gd name="T30" fmla="*/ 2457 w 4424"/>
                  <a:gd name="T31" fmla="*/ 1275 h 2627"/>
                  <a:gd name="T32" fmla="*/ 3688 w 4424"/>
                  <a:gd name="T33" fmla="*/ 2180 h 2627"/>
                  <a:gd name="T34" fmla="*/ 3512 w 4424"/>
                  <a:gd name="T35" fmla="*/ 1803 h 2627"/>
                  <a:gd name="T36" fmla="*/ 3161 w 4424"/>
                  <a:gd name="T37" fmla="*/ 1350 h 2627"/>
                  <a:gd name="T38" fmla="*/ 3336 w 4424"/>
                  <a:gd name="T39" fmla="*/ 1727 h 2627"/>
                  <a:gd name="T40" fmla="*/ 3613 w 4424"/>
                  <a:gd name="T41" fmla="*/ 904 h 2627"/>
                  <a:gd name="T42" fmla="*/ 2212 w 4424"/>
                  <a:gd name="T43" fmla="*/ 452 h 2627"/>
                  <a:gd name="T44" fmla="*/ 2740 w 4424"/>
                  <a:gd name="T45" fmla="*/ 452 h 2627"/>
                  <a:gd name="T46" fmla="*/ 2595 w 4424"/>
                  <a:gd name="T47" fmla="*/ 1275 h 2627"/>
                  <a:gd name="T48" fmla="*/ 2419 w 4424"/>
                  <a:gd name="T49" fmla="*/ 904 h 2627"/>
                  <a:gd name="T50" fmla="*/ 1018 w 4424"/>
                  <a:gd name="T51" fmla="*/ 2180 h 2627"/>
                  <a:gd name="T52" fmla="*/ 1056 w 4424"/>
                  <a:gd name="T53" fmla="*/ 2255 h 2627"/>
                  <a:gd name="T54" fmla="*/ 1584 w 4424"/>
                  <a:gd name="T55" fmla="*/ 2255 h 2627"/>
                  <a:gd name="T56" fmla="*/ 421 w 4424"/>
                  <a:gd name="T57" fmla="*/ 904 h 2627"/>
                  <a:gd name="T58" fmla="*/ 949 w 4424"/>
                  <a:gd name="T59" fmla="*/ 904 h 2627"/>
                  <a:gd name="T60" fmla="*/ 811 w 4424"/>
                  <a:gd name="T61" fmla="*/ 1727 h 2627"/>
                  <a:gd name="T62" fmla="*/ 3054 w 4424"/>
                  <a:gd name="T63" fmla="*/ 823 h 2627"/>
                  <a:gd name="T64" fmla="*/ 2878 w 4424"/>
                  <a:gd name="T65" fmla="*/ 452 h 2627"/>
                  <a:gd name="T66" fmla="*/ 3726 w 4424"/>
                  <a:gd name="T67" fmla="*/ 2255 h 2627"/>
                  <a:gd name="T68" fmla="*/ 4247 w 4424"/>
                  <a:gd name="T69" fmla="*/ 2255 h 2627"/>
                  <a:gd name="T70" fmla="*/ 3757 w 4424"/>
                  <a:gd name="T71" fmla="*/ 2626 h 2627"/>
                  <a:gd name="T72" fmla="*/ 2388 w 4424"/>
                  <a:gd name="T73" fmla="*/ 2255 h 2627"/>
                  <a:gd name="T74" fmla="*/ 2915 w 4424"/>
                  <a:gd name="T75" fmla="*/ 2255 h 2627"/>
                  <a:gd name="T76" fmla="*/ 1898 w 4424"/>
                  <a:gd name="T77" fmla="*/ 2626 h 2627"/>
                  <a:gd name="T78" fmla="*/ 1722 w 4424"/>
                  <a:gd name="T79" fmla="*/ 2255 h 2627"/>
                  <a:gd name="T80" fmla="*/ 1332 w 4424"/>
                  <a:gd name="T81" fmla="*/ 0 h 2627"/>
                  <a:gd name="T82" fmla="*/ 2702 w 4424"/>
                  <a:gd name="T83" fmla="*/ 370 h 2627"/>
                  <a:gd name="T84" fmla="*/ 2174 w 4424"/>
                  <a:gd name="T85" fmla="*/ 370 h 2627"/>
                  <a:gd name="T86" fmla="*/ 3192 w 4424"/>
                  <a:gd name="T87" fmla="*/ 0 h 2627"/>
                  <a:gd name="T88" fmla="*/ 3368 w 4424"/>
                  <a:gd name="T89" fmla="*/ 370 h 2627"/>
                  <a:gd name="T90" fmla="*/ 176 w 4424"/>
                  <a:gd name="T91" fmla="*/ 370 h 2627"/>
                  <a:gd name="T92" fmla="*/ 735 w 4424"/>
                  <a:gd name="T93" fmla="*/ 452 h 2627"/>
                  <a:gd name="T94" fmla="*/ 911 w 4424"/>
                  <a:gd name="T95" fmla="*/ 823 h 2627"/>
                  <a:gd name="T96" fmla="*/ 1194 w 4424"/>
                  <a:gd name="T97" fmla="*/ 0 h 2627"/>
                  <a:gd name="T98" fmla="*/ 1370 w 4424"/>
                  <a:gd name="T99" fmla="*/ 370 h 26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424" h="2627">
                    <a:moveTo>
                      <a:pt x="2005" y="1727"/>
                    </a:moveTo>
                    <a:lnTo>
                      <a:pt x="1829" y="1350"/>
                    </a:lnTo>
                    <a:lnTo>
                      <a:pt x="1301" y="1350"/>
                    </a:lnTo>
                    <a:lnTo>
                      <a:pt x="1477" y="1727"/>
                    </a:lnTo>
                    <a:lnTo>
                      <a:pt x="2005" y="1727"/>
                    </a:lnTo>
                    <a:close/>
                    <a:moveTo>
                      <a:pt x="874" y="452"/>
                    </a:moveTo>
                    <a:lnTo>
                      <a:pt x="1050" y="823"/>
                    </a:lnTo>
                    <a:lnTo>
                      <a:pt x="1577" y="823"/>
                    </a:lnTo>
                    <a:lnTo>
                      <a:pt x="1401" y="452"/>
                    </a:lnTo>
                    <a:lnTo>
                      <a:pt x="874" y="452"/>
                    </a:lnTo>
                    <a:close/>
                    <a:moveTo>
                      <a:pt x="1791" y="1275"/>
                    </a:moveTo>
                    <a:lnTo>
                      <a:pt x="1615" y="904"/>
                    </a:lnTo>
                    <a:lnTo>
                      <a:pt x="1087" y="904"/>
                    </a:lnTo>
                    <a:lnTo>
                      <a:pt x="1263" y="1275"/>
                    </a:lnTo>
                    <a:lnTo>
                      <a:pt x="1791" y="1275"/>
                    </a:lnTo>
                    <a:close/>
                    <a:moveTo>
                      <a:pt x="1546" y="452"/>
                    </a:moveTo>
                    <a:lnTo>
                      <a:pt x="1715" y="823"/>
                    </a:lnTo>
                    <a:lnTo>
                      <a:pt x="2243" y="823"/>
                    </a:lnTo>
                    <a:lnTo>
                      <a:pt x="2073" y="452"/>
                    </a:lnTo>
                    <a:lnTo>
                      <a:pt x="1546" y="452"/>
                    </a:lnTo>
                    <a:close/>
                    <a:moveTo>
                      <a:pt x="2878" y="2180"/>
                    </a:moveTo>
                    <a:lnTo>
                      <a:pt x="2708" y="1803"/>
                    </a:lnTo>
                    <a:lnTo>
                      <a:pt x="2180" y="1803"/>
                    </a:lnTo>
                    <a:lnTo>
                      <a:pt x="2356" y="2180"/>
                    </a:lnTo>
                    <a:lnTo>
                      <a:pt x="2878" y="2180"/>
                    </a:lnTo>
                    <a:close/>
                    <a:moveTo>
                      <a:pt x="3475" y="1727"/>
                    </a:moveTo>
                    <a:lnTo>
                      <a:pt x="4002" y="1727"/>
                    </a:lnTo>
                    <a:lnTo>
                      <a:pt x="3826" y="1350"/>
                    </a:lnTo>
                    <a:lnTo>
                      <a:pt x="3299" y="1350"/>
                    </a:lnTo>
                    <a:lnTo>
                      <a:pt x="3475" y="1727"/>
                    </a:lnTo>
                    <a:close/>
                    <a:moveTo>
                      <a:pt x="3550" y="2180"/>
                    </a:moveTo>
                    <a:lnTo>
                      <a:pt x="3374" y="1803"/>
                    </a:lnTo>
                    <a:lnTo>
                      <a:pt x="2846" y="1803"/>
                    </a:lnTo>
                    <a:lnTo>
                      <a:pt x="3022" y="2180"/>
                    </a:lnTo>
                    <a:lnTo>
                      <a:pt x="3550" y="2180"/>
                    </a:lnTo>
                    <a:close/>
                    <a:moveTo>
                      <a:pt x="2212" y="2180"/>
                    </a:moveTo>
                    <a:lnTo>
                      <a:pt x="2036" y="1803"/>
                    </a:lnTo>
                    <a:lnTo>
                      <a:pt x="1514" y="1803"/>
                    </a:lnTo>
                    <a:lnTo>
                      <a:pt x="1684" y="2180"/>
                    </a:lnTo>
                    <a:lnTo>
                      <a:pt x="2212" y="2180"/>
                    </a:lnTo>
                    <a:close/>
                    <a:moveTo>
                      <a:pt x="2670" y="1727"/>
                    </a:moveTo>
                    <a:lnTo>
                      <a:pt x="2494" y="1350"/>
                    </a:lnTo>
                    <a:lnTo>
                      <a:pt x="1967" y="1350"/>
                    </a:lnTo>
                    <a:lnTo>
                      <a:pt x="2143" y="1727"/>
                    </a:lnTo>
                    <a:lnTo>
                      <a:pt x="2670" y="1727"/>
                    </a:lnTo>
                    <a:close/>
                    <a:moveTo>
                      <a:pt x="1753" y="904"/>
                    </a:moveTo>
                    <a:lnTo>
                      <a:pt x="1929" y="1275"/>
                    </a:lnTo>
                    <a:lnTo>
                      <a:pt x="2457" y="1275"/>
                    </a:lnTo>
                    <a:lnTo>
                      <a:pt x="2281" y="904"/>
                    </a:lnTo>
                    <a:lnTo>
                      <a:pt x="1753" y="904"/>
                    </a:lnTo>
                    <a:close/>
                    <a:moveTo>
                      <a:pt x="3688" y="2180"/>
                    </a:moveTo>
                    <a:lnTo>
                      <a:pt x="4216" y="2180"/>
                    </a:lnTo>
                    <a:lnTo>
                      <a:pt x="4040" y="1803"/>
                    </a:lnTo>
                    <a:lnTo>
                      <a:pt x="3512" y="1803"/>
                    </a:lnTo>
                    <a:lnTo>
                      <a:pt x="3688" y="2180"/>
                    </a:lnTo>
                    <a:close/>
                    <a:moveTo>
                      <a:pt x="3336" y="1727"/>
                    </a:moveTo>
                    <a:lnTo>
                      <a:pt x="3161" y="1350"/>
                    </a:lnTo>
                    <a:lnTo>
                      <a:pt x="2633" y="1350"/>
                    </a:lnTo>
                    <a:lnTo>
                      <a:pt x="2809" y="1727"/>
                    </a:lnTo>
                    <a:lnTo>
                      <a:pt x="3336" y="1727"/>
                    </a:lnTo>
                    <a:close/>
                    <a:moveTo>
                      <a:pt x="3261" y="1275"/>
                    </a:moveTo>
                    <a:lnTo>
                      <a:pt x="3789" y="1275"/>
                    </a:lnTo>
                    <a:lnTo>
                      <a:pt x="3613" y="904"/>
                    </a:lnTo>
                    <a:lnTo>
                      <a:pt x="3085" y="904"/>
                    </a:lnTo>
                    <a:lnTo>
                      <a:pt x="3261" y="1275"/>
                    </a:lnTo>
                    <a:close/>
                    <a:moveTo>
                      <a:pt x="2212" y="452"/>
                    </a:moveTo>
                    <a:lnTo>
                      <a:pt x="2388" y="823"/>
                    </a:lnTo>
                    <a:lnTo>
                      <a:pt x="2915" y="823"/>
                    </a:lnTo>
                    <a:lnTo>
                      <a:pt x="2740" y="452"/>
                    </a:lnTo>
                    <a:lnTo>
                      <a:pt x="2212" y="452"/>
                    </a:lnTo>
                    <a:close/>
                    <a:moveTo>
                      <a:pt x="2419" y="904"/>
                    </a:moveTo>
                    <a:lnTo>
                      <a:pt x="2595" y="1275"/>
                    </a:lnTo>
                    <a:lnTo>
                      <a:pt x="3123" y="1275"/>
                    </a:lnTo>
                    <a:lnTo>
                      <a:pt x="2947" y="904"/>
                    </a:lnTo>
                    <a:lnTo>
                      <a:pt x="2419" y="904"/>
                    </a:lnTo>
                    <a:close/>
                    <a:moveTo>
                      <a:pt x="1370" y="1803"/>
                    </a:moveTo>
                    <a:lnTo>
                      <a:pt x="842" y="1803"/>
                    </a:lnTo>
                    <a:lnTo>
                      <a:pt x="1018" y="2180"/>
                    </a:lnTo>
                    <a:lnTo>
                      <a:pt x="1546" y="2180"/>
                    </a:lnTo>
                    <a:lnTo>
                      <a:pt x="1370" y="1803"/>
                    </a:lnTo>
                    <a:close/>
                    <a:moveTo>
                      <a:pt x="1056" y="2255"/>
                    </a:moveTo>
                    <a:lnTo>
                      <a:pt x="1232" y="2626"/>
                    </a:lnTo>
                    <a:lnTo>
                      <a:pt x="1759" y="2626"/>
                    </a:lnTo>
                    <a:lnTo>
                      <a:pt x="1584" y="2255"/>
                    </a:lnTo>
                    <a:lnTo>
                      <a:pt x="1056" y="2255"/>
                    </a:lnTo>
                    <a:close/>
                    <a:moveTo>
                      <a:pt x="949" y="904"/>
                    </a:moveTo>
                    <a:lnTo>
                      <a:pt x="421" y="904"/>
                    </a:lnTo>
                    <a:lnTo>
                      <a:pt x="597" y="1275"/>
                    </a:lnTo>
                    <a:lnTo>
                      <a:pt x="1125" y="1275"/>
                    </a:lnTo>
                    <a:lnTo>
                      <a:pt x="949" y="904"/>
                    </a:lnTo>
                    <a:close/>
                    <a:moveTo>
                      <a:pt x="1163" y="1350"/>
                    </a:moveTo>
                    <a:lnTo>
                      <a:pt x="635" y="1350"/>
                    </a:lnTo>
                    <a:lnTo>
                      <a:pt x="811" y="1727"/>
                    </a:lnTo>
                    <a:lnTo>
                      <a:pt x="1338" y="1727"/>
                    </a:lnTo>
                    <a:lnTo>
                      <a:pt x="1163" y="1350"/>
                    </a:lnTo>
                    <a:close/>
                    <a:moveTo>
                      <a:pt x="3054" y="823"/>
                    </a:moveTo>
                    <a:lnTo>
                      <a:pt x="3581" y="823"/>
                    </a:lnTo>
                    <a:lnTo>
                      <a:pt x="3405" y="452"/>
                    </a:lnTo>
                    <a:lnTo>
                      <a:pt x="2878" y="452"/>
                    </a:lnTo>
                    <a:lnTo>
                      <a:pt x="3054" y="823"/>
                    </a:lnTo>
                    <a:close/>
                    <a:moveTo>
                      <a:pt x="4247" y="2255"/>
                    </a:moveTo>
                    <a:lnTo>
                      <a:pt x="3726" y="2255"/>
                    </a:lnTo>
                    <a:lnTo>
                      <a:pt x="3896" y="2626"/>
                    </a:lnTo>
                    <a:lnTo>
                      <a:pt x="4423" y="2626"/>
                    </a:lnTo>
                    <a:lnTo>
                      <a:pt x="4247" y="2255"/>
                    </a:lnTo>
                    <a:close/>
                    <a:moveTo>
                      <a:pt x="3054" y="2255"/>
                    </a:moveTo>
                    <a:lnTo>
                      <a:pt x="3230" y="2626"/>
                    </a:lnTo>
                    <a:lnTo>
                      <a:pt x="3757" y="2626"/>
                    </a:lnTo>
                    <a:lnTo>
                      <a:pt x="3581" y="2255"/>
                    </a:lnTo>
                    <a:lnTo>
                      <a:pt x="3054" y="2255"/>
                    </a:lnTo>
                    <a:close/>
                    <a:moveTo>
                      <a:pt x="2388" y="2255"/>
                    </a:moveTo>
                    <a:lnTo>
                      <a:pt x="2564" y="2626"/>
                    </a:lnTo>
                    <a:lnTo>
                      <a:pt x="3091" y="2626"/>
                    </a:lnTo>
                    <a:lnTo>
                      <a:pt x="2915" y="2255"/>
                    </a:lnTo>
                    <a:lnTo>
                      <a:pt x="2388" y="2255"/>
                    </a:lnTo>
                    <a:close/>
                    <a:moveTo>
                      <a:pt x="1722" y="2255"/>
                    </a:moveTo>
                    <a:lnTo>
                      <a:pt x="1898" y="2626"/>
                    </a:lnTo>
                    <a:lnTo>
                      <a:pt x="2425" y="2626"/>
                    </a:lnTo>
                    <a:lnTo>
                      <a:pt x="2249" y="2255"/>
                    </a:lnTo>
                    <a:lnTo>
                      <a:pt x="1722" y="2255"/>
                    </a:lnTo>
                    <a:close/>
                    <a:moveTo>
                      <a:pt x="2036" y="370"/>
                    </a:moveTo>
                    <a:lnTo>
                      <a:pt x="1860" y="0"/>
                    </a:lnTo>
                    <a:lnTo>
                      <a:pt x="1332" y="0"/>
                    </a:lnTo>
                    <a:lnTo>
                      <a:pt x="1508" y="370"/>
                    </a:lnTo>
                    <a:lnTo>
                      <a:pt x="2036" y="370"/>
                    </a:lnTo>
                    <a:close/>
                    <a:moveTo>
                      <a:pt x="2702" y="370"/>
                    </a:moveTo>
                    <a:lnTo>
                      <a:pt x="2526" y="0"/>
                    </a:lnTo>
                    <a:lnTo>
                      <a:pt x="1998" y="0"/>
                    </a:lnTo>
                    <a:lnTo>
                      <a:pt x="2174" y="370"/>
                    </a:lnTo>
                    <a:lnTo>
                      <a:pt x="2702" y="370"/>
                    </a:lnTo>
                    <a:close/>
                    <a:moveTo>
                      <a:pt x="3368" y="370"/>
                    </a:moveTo>
                    <a:lnTo>
                      <a:pt x="3192" y="0"/>
                    </a:lnTo>
                    <a:lnTo>
                      <a:pt x="2664" y="0"/>
                    </a:lnTo>
                    <a:lnTo>
                      <a:pt x="2840" y="370"/>
                    </a:lnTo>
                    <a:lnTo>
                      <a:pt x="3368" y="370"/>
                    </a:lnTo>
                    <a:close/>
                    <a:moveTo>
                      <a:pt x="528" y="0"/>
                    </a:moveTo>
                    <a:lnTo>
                      <a:pt x="0" y="0"/>
                    </a:lnTo>
                    <a:lnTo>
                      <a:pt x="176" y="370"/>
                    </a:lnTo>
                    <a:lnTo>
                      <a:pt x="698" y="370"/>
                    </a:lnTo>
                    <a:lnTo>
                      <a:pt x="528" y="0"/>
                    </a:lnTo>
                    <a:close/>
                    <a:moveTo>
                      <a:pt x="735" y="452"/>
                    </a:moveTo>
                    <a:lnTo>
                      <a:pt x="208" y="452"/>
                    </a:lnTo>
                    <a:lnTo>
                      <a:pt x="383" y="823"/>
                    </a:lnTo>
                    <a:lnTo>
                      <a:pt x="911" y="823"/>
                    </a:lnTo>
                    <a:lnTo>
                      <a:pt x="735" y="452"/>
                    </a:lnTo>
                    <a:close/>
                    <a:moveTo>
                      <a:pt x="1370" y="370"/>
                    </a:moveTo>
                    <a:lnTo>
                      <a:pt x="1194" y="0"/>
                    </a:lnTo>
                    <a:lnTo>
                      <a:pt x="666" y="0"/>
                    </a:lnTo>
                    <a:lnTo>
                      <a:pt x="842" y="370"/>
                    </a:lnTo>
                    <a:lnTo>
                      <a:pt x="1370" y="370"/>
                    </a:lnTo>
                    <a:close/>
                  </a:path>
                </a:pathLst>
              </a:custGeom>
              <a:solidFill>
                <a:schemeClr val="accent3">
                  <a:lumMod val="75000"/>
                </a:schemeClr>
              </a:solidFill>
              <a:ln>
                <a:noFill/>
              </a:ln>
              <a:effectLst/>
            </p:spPr>
            <p:txBody>
              <a:bodyPr wrap="none" lIns="121853" tIns="60926" rIns="121853" bIns="60926" anchor="ctr"/>
              <a:lstStyle/>
              <a:p>
                <a:endParaRPr lang="en-US"/>
              </a:p>
            </p:txBody>
          </p:sp>
          <p:sp>
            <p:nvSpPr>
              <p:cNvPr id="544" name="Freeform 4"/>
              <p:cNvSpPr>
                <a:spLocks noChangeArrowheads="1"/>
              </p:cNvSpPr>
              <p:nvPr/>
            </p:nvSpPr>
            <p:spPr bwMode="auto">
              <a:xfrm>
                <a:off x="6241007" y="7052180"/>
                <a:ext cx="694250" cy="1545810"/>
              </a:xfrm>
              <a:custGeom>
                <a:avLst/>
                <a:gdLst>
                  <a:gd name="T0" fmla="*/ 1432 w 1509"/>
                  <a:gd name="T1" fmla="*/ 3361 h 3362"/>
                  <a:gd name="T2" fmla="*/ 0 w 1509"/>
                  <a:gd name="T3" fmla="*/ 308 h 3362"/>
                  <a:gd name="T4" fmla="*/ 75 w 1509"/>
                  <a:gd name="T5" fmla="*/ 0 h 3362"/>
                  <a:gd name="T6" fmla="*/ 1508 w 1509"/>
                  <a:gd name="T7" fmla="*/ 3053 h 3362"/>
                  <a:gd name="T8" fmla="*/ 1432 w 1509"/>
                  <a:gd name="T9" fmla="*/ 3361 h 3362"/>
                </a:gdLst>
                <a:ahLst/>
                <a:cxnLst>
                  <a:cxn ang="0">
                    <a:pos x="T0" y="T1"/>
                  </a:cxn>
                  <a:cxn ang="0">
                    <a:pos x="T2" y="T3"/>
                  </a:cxn>
                  <a:cxn ang="0">
                    <a:pos x="T4" y="T5"/>
                  </a:cxn>
                  <a:cxn ang="0">
                    <a:pos x="T6" y="T7"/>
                  </a:cxn>
                  <a:cxn ang="0">
                    <a:pos x="T8" y="T9"/>
                  </a:cxn>
                </a:cxnLst>
                <a:rect l="0" t="0" r="r" b="b"/>
                <a:pathLst>
                  <a:path w="1509" h="3362">
                    <a:moveTo>
                      <a:pt x="1432" y="3361"/>
                    </a:moveTo>
                    <a:lnTo>
                      <a:pt x="0" y="308"/>
                    </a:lnTo>
                    <a:lnTo>
                      <a:pt x="75" y="0"/>
                    </a:lnTo>
                    <a:lnTo>
                      <a:pt x="1508" y="3053"/>
                    </a:lnTo>
                    <a:lnTo>
                      <a:pt x="1432" y="3361"/>
                    </a:lnTo>
                  </a:path>
                </a:pathLst>
              </a:custGeom>
              <a:solidFill>
                <a:schemeClr val="accent3">
                  <a:lumMod val="75000"/>
                </a:schemeClr>
              </a:solidFill>
              <a:ln>
                <a:noFill/>
              </a:ln>
              <a:effectLst/>
            </p:spPr>
            <p:txBody>
              <a:bodyPr wrap="none" lIns="121853" tIns="60926" rIns="121853" bIns="60926" anchor="ctr"/>
              <a:lstStyle/>
              <a:p>
                <a:endParaRPr lang="en-US"/>
              </a:p>
            </p:txBody>
          </p:sp>
          <p:sp>
            <p:nvSpPr>
              <p:cNvPr id="545" name="Freeform 5"/>
              <p:cNvSpPr>
                <a:spLocks noChangeArrowheads="1"/>
              </p:cNvSpPr>
              <p:nvPr/>
            </p:nvSpPr>
            <p:spPr bwMode="auto">
              <a:xfrm>
                <a:off x="6900747" y="8458014"/>
                <a:ext cx="1776225" cy="142004"/>
              </a:xfrm>
              <a:custGeom>
                <a:avLst/>
                <a:gdLst>
                  <a:gd name="T0" fmla="*/ 3858 w 3859"/>
                  <a:gd name="T1" fmla="*/ 0 h 309"/>
                  <a:gd name="T2" fmla="*/ 76 w 3859"/>
                  <a:gd name="T3" fmla="*/ 0 h 309"/>
                  <a:gd name="T4" fmla="*/ 0 w 3859"/>
                  <a:gd name="T5" fmla="*/ 308 h 309"/>
                  <a:gd name="T6" fmla="*/ 3776 w 3859"/>
                  <a:gd name="T7" fmla="*/ 308 h 309"/>
                  <a:gd name="T8" fmla="*/ 3858 w 3859"/>
                  <a:gd name="T9" fmla="*/ 0 h 309"/>
                </a:gdLst>
                <a:ahLst/>
                <a:cxnLst>
                  <a:cxn ang="0">
                    <a:pos x="T0" y="T1"/>
                  </a:cxn>
                  <a:cxn ang="0">
                    <a:pos x="T2" y="T3"/>
                  </a:cxn>
                  <a:cxn ang="0">
                    <a:pos x="T4" y="T5"/>
                  </a:cxn>
                  <a:cxn ang="0">
                    <a:pos x="T6" y="T7"/>
                  </a:cxn>
                  <a:cxn ang="0">
                    <a:pos x="T8" y="T9"/>
                  </a:cxn>
                </a:cxnLst>
                <a:rect l="0" t="0" r="r" b="b"/>
                <a:pathLst>
                  <a:path w="3859" h="309">
                    <a:moveTo>
                      <a:pt x="3858" y="0"/>
                    </a:moveTo>
                    <a:lnTo>
                      <a:pt x="76" y="0"/>
                    </a:lnTo>
                    <a:lnTo>
                      <a:pt x="0" y="308"/>
                    </a:lnTo>
                    <a:lnTo>
                      <a:pt x="3776" y="308"/>
                    </a:lnTo>
                    <a:lnTo>
                      <a:pt x="3858" y="0"/>
                    </a:lnTo>
                  </a:path>
                </a:pathLst>
              </a:custGeom>
              <a:solidFill>
                <a:schemeClr val="accent3">
                  <a:lumMod val="50000"/>
                </a:schemeClr>
              </a:solidFill>
              <a:ln>
                <a:noFill/>
              </a:ln>
              <a:effectLst/>
            </p:spPr>
            <p:txBody>
              <a:bodyPr wrap="none" lIns="121853" tIns="60926" rIns="121853" bIns="60926" anchor="ctr"/>
              <a:lstStyle/>
              <a:p>
                <a:endParaRPr lang="en-US"/>
              </a:p>
            </p:txBody>
          </p:sp>
          <p:sp>
            <p:nvSpPr>
              <p:cNvPr id="546" name="Freeform 10"/>
              <p:cNvSpPr>
                <a:spLocks noChangeArrowheads="1"/>
              </p:cNvSpPr>
              <p:nvPr/>
            </p:nvSpPr>
            <p:spPr bwMode="auto">
              <a:xfrm>
                <a:off x="7477260" y="7358500"/>
                <a:ext cx="24359" cy="18258"/>
              </a:xfrm>
              <a:custGeom>
                <a:avLst/>
                <a:gdLst>
                  <a:gd name="T0" fmla="*/ 0 w 51"/>
                  <a:gd name="T1" fmla="*/ 0 h 39"/>
                  <a:gd name="T2" fmla="*/ 19 w 51"/>
                  <a:gd name="T3" fmla="*/ 38 h 39"/>
                  <a:gd name="T4" fmla="*/ 50 w 51"/>
                  <a:gd name="T5" fmla="*/ 0 h 39"/>
                  <a:gd name="T6" fmla="*/ 0 w 51"/>
                  <a:gd name="T7" fmla="*/ 0 h 39"/>
                </a:gdLst>
                <a:ahLst/>
                <a:cxnLst>
                  <a:cxn ang="0">
                    <a:pos x="T0" y="T1"/>
                  </a:cxn>
                  <a:cxn ang="0">
                    <a:pos x="T2" y="T3"/>
                  </a:cxn>
                  <a:cxn ang="0">
                    <a:pos x="T4" y="T5"/>
                  </a:cxn>
                  <a:cxn ang="0">
                    <a:pos x="T6" y="T7"/>
                  </a:cxn>
                </a:cxnLst>
                <a:rect l="0" t="0" r="r" b="b"/>
                <a:pathLst>
                  <a:path w="51" h="39">
                    <a:moveTo>
                      <a:pt x="0" y="0"/>
                    </a:moveTo>
                    <a:lnTo>
                      <a:pt x="19" y="38"/>
                    </a:lnTo>
                    <a:lnTo>
                      <a:pt x="50" y="0"/>
                    </a:lnTo>
                    <a:lnTo>
                      <a:pt x="0" y="0"/>
                    </a:lnTo>
                  </a:path>
                </a:pathLst>
              </a:custGeom>
              <a:solidFill>
                <a:srgbClr val="57C1E8"/>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a:p>
            </p:txBody>
          </p:sp>
          <p:sp>
            <p:nvSpPr>
              <p:cNvPr id="547" name="Freeform 17"/>
              <p:cNvSpPr>
                <a:spLocks noChangeArrowheads="1"/>
              </p:cNvSpPr>
              <p:nvPr/>
            </p:nvSpPr>
            <p:spPr bwMode="auto">
              <a:xfrm>
                <a:off x="6925107" y="7151583"/>
                <a:ext cx="1006866" cy="1115743"/>
              </a:xfrm>
              <a:custGeom>
                <a:avLst/>
                <a:gdLst>
                  <a:gd name="T0" fmla="*/ 314 w 2187"/>
                  <a:gd name="T1" fmla="*/ 1803 h 2426"/>
                  <a:gd name="T2" fmla="*/ 0 w 2187"/>
                  <a:gd name="T3" fmla="*/ 2167 h 2426"/>
                  <a:gd name="T4" fmla="*/ 6 w 2187"/>
                  <a:gd name="T5" fmla="*/ 2180 h 2426"/>
                  <a:gd name="T6" fmla="*/ 333 w 2187"/>
                  <a:gd name="T7" fmla="*/ 2180 h 2426"/>
                  <a:gd name="T8" fmla="*/ 465 w 2187"/>
                  <a:gd name="T9" fmla="*/ 2029 h 2426"/>
                  <a:gd name="T10" fmla="*/ 358 w 2187"/>
                  <a:gd name="T11" fmla="*/ 1803 h 2426"/>
                  <a:gd name="T12" fmla="*/ 314 w 2187"/>
                  <a:gd name="T13" fmla="*/ 1803 h 2426"/>
                  <a:gd name="T14" fmla="*/ 125 w 2187"/>
                  <a:gd name="T15" fmla="*/ 2425 h 2426"/>
                  <a:gd name="T16" fmla="*/ 270 w 2187"/>
                  <a:gd name="T17" fmla="*/ 2255 h 2426"/>
                  <a:gd name="T18" fmla="*/ 44 w 2187"/>
                  <a:gd name="T19" fmla="*/ 2255 h 2426"/>
                  <a:gd name="T20" fmla="*/ 125 w 2187"/>
                  <a:gd name="T21" fmla="*/ 2425 h 2426"/>
                  <a:gd name="T22" fmla="*/ 1206 w 2187"/>
                  <a:gd name="T23" fmla="*/ 766 h 2426"/>
                  <a:gd name="T24" fmla="*/ 1156 w 2187"/>
                  <a:gd name="T25" fmla="*/ 823 h 2426"/>
                  <a:gd name="T26" fmla="*/ 1231 w 2187"/>
                  <a:gd name="T27" fmla="*/ 823 h 2426"/>
                  <a:gd name="T28" fmla="*/ 1206 w 2187"/>
                  <a:gd name="T29" fmla="*/ 766 h 2426"/>
                  <a:gd name="T30" fmla="*/ 773 w 2187"/>
                  <a:gd name="T31" fmla="*/ 1269 h 2426"/>
                  <a:gd name="T32" fmla="*/ 766 w 2187"/>
                  <a:gd name="T33" fmla="*/ 1275 h 2426"/>
                  <a:gd name="T34" fmla="*/ 779 w 2187"/>
                  <a:gd name="T35" fmla="*/ 1275 h 2426"/>
                  <a:gd name="T36" fmla="*/ 773 w 2187"/>
                  <a:gd name="T37" fmla="*/ 1269 h 2426"/>
                  <a:gd name="T38" fmla="*/ 1633 w 2187"/>
                  <a:gd name="T39" fmla="*/ 263 h 2426"/>
                  <a:gd name="T40" fmla="*/ 1539 w 2187"/>
                  <a:gd name="T41" fmla="*/ 370 h 2426"/>
                  <a:gd name="T42" fmla="*/ 1690 w 2187"/>
                  <a:gd name="T43" fmla="*/ 370 h 2426"/>
                  <a:gd name="T44" fmla="*/ 1633 w 2187"/>
                  <a:gd name="T45" fmla="*/ 263 h 2426"/>
                  <a:gd name="T46" fmla="*/ 553 w 2187"/>
                  <a:gd name="T47" fmla="*/ 1922 h 2426"/>
                  <a:gd name="T48" fmla="*/ 653 w 2187"/>
                  <a:gd name="T49" fmla="*/ 1803 h 2426"/>
                  <a:gd name="T50" fmla="*/ 502 w 2187"/>
                  <a:gd name="T51" fmla="*/ 1803 h 2426"/>
                  <a:gd name="T52" fmla="*/ 553 w 2187"/>
                  <a:gd name="T53" fmla="*/ 1922 h 2426"/>
                  <a:gd name="T54" fmla="*/ 986 w 2187"/>
                  <a:gd name="T55" fmla="*/ 1419 h 2426"/>
                  <a:gd name="T56" fmla="*/ 1043 w 2187"/>
                  <a:gd name="T57" fmla="*/ 1350 h 2426"/>
                  <a:gd name="T58" fmla="*/ 955 w 2187"/>
                  <a:gd name="T59" fmla="*/ 1350 h 2426"/>
                  <a:gd name="T60" fmla="*/ 986 w 2187"/>
                  <a:gd name="T61" fmla="*/ 1419 h 2426"/>
                  <a:gd name="T62" fmla="*/ 2180 w 2187"/>
                  <a:gd name="T63" fmla="*/ 0 h 2426"/>
                  <a:gd name="T64" fmla="*/ 1859 w 2187"/>
                  <a:gd name="T65" fmla="*/ 0 h 2426"/>
                  <a:gd name="T66" fmla="*/ 1728 w 2187"/>
                  <a:gd name="T67" fmla="*/ 157 h 2426"/>
                  <a:gd name="T68" fmla="*/ 1828 w 2187"/>
                  <a:gd name="T69" fmla="*/ 370 h 2426"/>
                  <a:gd name="T70" fmla="*/ 1885 w 2187"/>
                  <a:gd name="T71" fmla="*/ 370 h 2426"/>
                  <a:gd name="T72" fmla="*/ 2186 w 2187"/>
                  <a:gd name="T73" fmla="*/ 18 h 2426"/>
                  <a:gd name="T74" fmla="*/ 2180 w 2187"/>
                  <a:gd name="T75" fmla="*/ 0 h 2426"/>
                  <a:gd name="T76" fmla="*/ 703 w 2187"/>
                  <a:gd name="T77" fmla="*/ 1350 h 2426"/>
                  <a:gd name="T78" fmla="*/ 433 w 2187"/>
                  <a:gd name="T79" fmla="*/ 1665 h 2426"/>
                  <a:gd name="T80" fmla="*/ 465 w 2187"/>
                  <a:gd name="T81" fmla="*/ 1727 h 2426"/>
                  <a:gd name="T82" fmla="*/ 722 w 2187"/>
                  <a:gd name="T83" fmla="*/ 1727 h 2426"/>
                  <a:gd name="T84" fmla="*/ 898 w 2187"/>
                  <a:gd name="T85" fmla="*/ 1526 h 2426"/>
                  <a:gd name="T86" fmla="*/ 817 w 2187"/>
                  <a:gd name="T87" fmla="*/ 1350 h 2426"/>
                  <a:gd name="T88" fmla="*/ 703 w 2187"/>
                  <a:gd name="T89" fmla="*/ 1350 h 2426"/>
                  <a:gd name="T90" fmla="*/ 1476 w 2187"/>
                  <a:gd name="T91" fmla="*/ 452 h 2426"/>
                  <a:gd name="T92" fmla="*/ 1294 w 2187"/>
                  <a:gd name="T93" fmla="*/ 659 h 2426"/>
                  <a:gd name="T94" fmla="*/ 1376 w 2187"/>
                  <a:gd name="T95" fmla="*/ 823 h 2426"/>
                  <a:gd name="T96" fmla="*/ 1495 w 2187"/>
                  <a:gd name="T97" fmla="*/ 823 h 2426"/>
                  <a:gd name="T98" fmla="*/ 1759 w 2187"/>
                  <a:gd name="T99" fmla="*/ 521 h 2426"/>
                  <a:gd name="T100" fmla="*/ 1728 w 2187"/>
                  <a:gd name="T101" fmla="*/ 452 h 2426"/>
                  <a:gd name="T102" fmla="*/ 1476 w 2187"/>
                  <a:gd name="T103" fmla="*/ 452 h 2426"/>
                  <a:gd name="T104" fmla="*/ 1087 w 2187"/>
                  <a:gd name="T105" fmla="*/ 904 h 2426"/>
                  <a:gd name="T106" fmla="*/ 867 w 2187"/>
                  <a:gd name="T107" fmla="*/ 1162 h 2426"/>
                  <a:gd name="T108" fmla="*/ 917 w 2187"/>
                  <a:gd name="T109" fmla="*/ 1275 h 2426"/>
                  <a:gd name="T110" fmla="*/ 1112 w 2187"/>
                  <a:gd name="T111" fmla="*/ 1275 h 2426"/>
                  <a:gd name="T112" fmla="*/ 1325 w 2187"/>
                  <a:gd name="T113" fmla="*/ 1024 h 2426"/>
                  <a:gd name="T114" fmla="*/ 1269 w 2187"/>
                  <a:gd name="T115" fmla="*/ 904 h 2426"/>
                  <a:gd name="T116" fmla="*/ 1087 w 2187"/>
                  <a:gd name="T117" fmla="*/ 904 h 2426"/>
                  <a:gd name="T118" fmla="*/ 1413 w 2187"/>
                  <a:gd name="T119" fmla="*/ 917 h 2426"/>
                  <a:gd name="T120" fmla="*/ 1432 w 2187"/>
                  <a:gd name="T121" fmla="*/ 904 h 2426"/>
                  <a:gd name="T122" fmla="*/ 1407 w 2187"/>
                  <a:gd name="T123" fmla="*/ 904 h 2426"/>
                  <a:gd name="T124" fmla="*/ 1413 w 2187"/>
                  <a:gd name="T125" fmla="*/ 917 h 24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87" h="2426">
                    <a:moveTo>
                      <a:pt x="314" y="1803"/>
                    </a:moveTo>
                    <a:lnTo>
                      <a:pt x="0" y="2167"/>
                    </a:lnTo>
                    <a:lnTo>
                      <a:pt x="6" y="2180"/>
                    </a:lnTo>
                    <a:lnTo>
                      <a:pt x="333" y="2180"/>
                    </a:lnTo>
                    <a:lnTo>
                      <a:pt x="465" y="2029"/>
                    </a:lnTo>
                    <a:lnTo>
                      <a:pt x="358" y="1803"/>
                    </a:lnTo>
                    <a:lnTo>
                      <a:pt x="314" y="1803"/>
                    </a:lnTo>
                    <a:close/>
                    <a:moveTo>
                      <a:pt x="125" y="2425"/>
                    </a:moveTo>
                    <a:lnTo>
                      <a:pt x="270" y="2255"/>
                    </a:lnTo>
                    <a:lnTo>
                      <a:pt x="44" y="2255"/>
                    </a:lnTo>
                    <a:lnTo>
                      <a:pt x="125" y="2425"/>
                    </a:lnTo>
                    <a:close/>
                    <a:moveTo>
                      <a:pt x="1206" y="766"/>
                    </a:moveTo>
                    <a:lnTo>
                      <a:pt x="1156" y="823"/>
                    </a:lnTo>
                    <a:lnTo>
                      <a:pt x="1231" y="823"/>
                    </a:lnTo>
                    <a:lnTo>
                      <a:pt x="1206" y="766"/>
                    </a:lnTo>
                    <a:close/>
                    <a:moveTo>
                      <a:pt x="773" y="1269"/>
                    </a:moveTo>
                    <a:lnTo>
                      <a:pt x="766" y="1275"/>
                    </a:lnTo>
                    <a:lnTo>
                      <a:pt x="779" y="1275"/>
                    </a:lnTo>
                    <a:lnTo>
                      <a:pt x="773" y="1269"/>
                    </a:lnTo>
                    <a:close/>
                    <a:moveTo>
                      <a:pt x="1633" y="263"/>
                    </a:moveTo>
                    <a:lnTo>
                      <a:pt x="1539" y="370"/>
                    </a:lnTo>
                    <a:lnTo>
                      <a:pt x="1690" y="370"/>
                    </a:lnTo>
                    <a:lnTo>
                      <a:pt x="1633" y="263"/>
                    </a:lnTo>
                    <a:close/>
                    <a:moveTo>
                      <a:pt x="553" y="1922"/>
                    </a:moveTo>
                    <a:lnTo>
                      <a:pt x="653" y="1803"/>
                    </a:lnTo>
                    <a:lnTo>
                      <a:pt x="502" y="1803"/>
                    </a:lnTo>
                    <a:lnTo>
                      <a:pt x="553" y="1922"/>
                    </a:lnTo>
                    <a:close/>
                    <a:moveTo>
                      <a:pt x="986" y="1419"/>
                    </a:moveTo>
                    <a:lnTo>
                      <a:pt x="1043" y="1350"/>
                    </a:lnTo>
                    <a:lnTo>
                      <a:pt x="955" y="1350"/>
                    </a:lnTo>
                    <a:lnTo>
                      <a:pt x="986" y="1419"/>
                    </a:lnTo>
                    <a:close/>
                    <a:moveTo>
                      <a:pt x="2180" y="0"/>
                    </a:moveTo>
                    <a:lnTo>
                      <a:pt x="1859" y="0"/>
                    </a:lnTo>
                    <a:lnTo>
                      <a:pt x="1728" y="157"/>
                    </a:lnTo>
                    <a:lnTo>
                      <a:pt x="1828" y="370"/>
                    </a:lnTo>
                    <a:lnTo>
                      <a:pt x="1885" y="370"/>
                    </a:lnTo>
                    <a:lnTo>
                      <a:pt x="2186" y="18"/>
                    </a:lnTo>
                    <a:lnTo>
                      <a:pt x="2180" y="0"/>
                    </a:lnTo>
                    <a:close/>
                    <a:moveTo>
                      <a:pt x="703" y="1350"/>
                    </a:moveTo>
                    <a:lnTo>
                      <a:pt x="433" y="1665"/>
                    </a:lnTo>
                    <a:lnTo>
                      <a:pt x="465" y="1727"/>
                    </a:lnTo>
                    <a:lnTo>
                      <a:pt x="722" y="1727"/>
                    </a:lnTo>
                    <a:lnTo>
                      <a:pt x="898" y="1526"/>
                    </a:lnTo>
                    <a:lnTo>
                      <a:pt x="817" y="1350"/>
                    </a:lnTo>
                    <a:lnTo>
                      <a:pt x="703" y="1350"/>
                    </a:lnTo>
                    <a:close/>
                    <a:moveTo>
                      <a:pt x="1476" y="452"/>
                    </a:moveTo>
                    <a:lnTo>
                      <a:pt x="1294" y="659"/>
                    </a:lnTo>
                    <a:lnTo>
                      <a:pt x="1376" y="823"/>
                    </a:lnTo>
                    <a:lnTo>
                      <a:pt x="1495" y="823"/>
                    </a:lnTo>
                    <a:lnTo>
                      <a:pt x="1759" y="521"/>
                    </a:lnTo>
                    <a:lnTo>
                      <a:pt x="1728" y="452"/>
                    </a:lnTo>
                    <a:lnTo>
                      <a:pt x="1476" y="452"/>
                    </a:lnTo>
                    <a:close/>
                    <a:moveTo>
                      <a:pt x="1087" y="904"/>
                    </a:moveTo>
                    <a:lnTo>
                      <a:pt x="867" y="1162"/>
                    </a:lnTo>
                    <a:lnTo>
                      <a:pt x="917" y="1275"/>
                    </a:lnTo>
                    <a:lnTo>
                      <a:pt x="1112" y="1275"/>
                    </a:lnTo>
                    <a:lnTo>
                      <a:pt x="1325" y="1024"/>
                    </a:lnTo>
                    <a:lnTo>
                      <a:pt x="1269" y="904"/>
                    </a:lnTo>
                    <a:lnTo>
                      <a:pt x="1087" y="904"/>
                    </a:lnTo>
                    <a:close/>
                    <a:moveTo>
                      <a:pt x="1413" y="917"/>
                    </a:moveTo>
                    <a:lnTo>
                      <a:pt x="1432" y="904"/>
                    </a:lnTo>
                    <a:lnTo>
                      <a:pt x="1407" y="904"/>
                    </a:lnTo>
                    <a:lnTo>
                      <a:pt x="1413" y="917"/>
                    </a:lnTo>
                    <a:close/>
                  </a:path>
                </a:pathLst>
              </a:custGeom>
              <a:solidFill>
                <a:schemeClr val="accent3"/>
              </a:solidFill>
              <a:ln>
                <a:noFill/>
              </a:ln>
              <a:effectLst/>
            </p:spPr>
            <p:txBody>
              <a:bodyPr wrap="none" lIns="121853" tIns="60926" rIns="121853" bIns="60926" anchor="ctr"/>
              <a:lstStyle/>
              <a:p>
                <a:endParaRPr lang="en-US"/>
              </a:p>
            </p:txBody>
          </p:sp>
          <p:sp>
            <p:nvSpPr>
              <p:cNvPr id="548" name="Freeform 18"/>
              <p:cNvSpPr>
                <a:spLocks noChangeArrowheads="1"/>
              </p:cNvSpPr>
              <p:nvPr/>
            </p:nvSpPr>
            <p:spPr bwMode="auto">
              <a:xfrm>
                <a:off x="7773636" y="7816969"/>
                <a:ext cx="521702" cy="543671"/>
              </a:xfrm>
              <a:custGeom>
                <a:avLst/>
                <a:gdLst>
                  <a:gd name="T0" fmla="*/ 239 w 1132"/>
                  <a:gd name="T1" fmla="*/ 904 h 1182"/>
                  <a:gd name="T2" fmla="*/ 364 w 1132"/>
                  <a:gd name="T3" fmla="*/ 1162 h 1182"/>
                  <a:gd name="T4" fmla="*/ 660 w 1132"/>
                  <a:gd name="T5" fmla="*/ 810 h 1182"/>
                  <a:gd name="T6" fmla="*/ 320 w 1132"/>
                  <a:gd name="T7" fmla="*/ 810 h 1182"/>
                  <a:gd name="T8" fmla="*/ 239 w 1132"/>
                  <a:gd name="T9" fmla="*/ 904 h 1182"/>
                  <a:gd name="T10" fmla="*/ 383 w 1132"/>
                  <a:gd name="T11" fmla="*/ 735 h 1182"/>
                  <a:gd name="T12" fmla="*/ 691 w 1132"/>
                  <a:gd name="T13" fmla="*/ 735 h 1182"/>
                  <a:gd name="T14" fmla="*/ 584 w 1132"/>
                  <a:gd name="T15" fmla="*/ 502 h 1182"/>
                  <a:gd name="T16" fmla="*/ 383 w 1132"/>
                  <a:gd name="T17" fmla="*/ 735 h 1182"/>
                  <a:gd name="T18" fmla="*/ 0 w 1132"/>
                  <a:gd name="T19" fmla="*/ 1181 h 1182"/>
                  <a:gd name="T20" fmla="*/ 232 w 1132"/>
                  <a:gd name="T21" fmla="*/ 1181 h 1182"/>
                  <a:gd name="T22" fmla="*/ 151 w 1132"/>
                  <a:gd name="T23" fmla="*/ 1005 h 1182"/>
                  <a:gd name="T24" fmla="*/ 0 w 1132"/>
                  <a:gd name="T25" fmla="*/ 1181 h 1182"/>
                  <a:gd name="T26" fmla="*/ 1011 w 1132"/>
                  <a:gd name="T27" fmla="*/ 0 h 1182"/>
                  <a:gd name="T28" fmla="*/ 773 w 1132"/>
                  <a:gd name="T29" fmla="*/ 282 h 1182"/>
                  <a:gd name="T30" fmla="*/ 1112 w 1132"/>
                  <a:gd name="T31" fmla="*/ 282 h 1182"/>
                  <a:gd name="T32" fmla="*/ 1131 w 1132"/>
                  <a:gd name="T33" fmla="*/ 257 h 1182"/>
                  <a:gd name="T34" fmla="*/ 1011 w 1132"/>
                  <a:gd name="T35" fmla="*/ 0 h 1182"/>
                  <a:gd name="T36" fmla="*/ 672 w 1132"/>
                  <a:gd name="T37" fmla="*/ 402 h 1182"/>
                  <a:gd name="T38" fmla="*/ 792 w 1132"/>
                  <a:gd name="T39" fmla="*/ 659 h 1182"/>
                  <a:gd name="T40" fmla="*/ 1049 w 1132"/>
                  <a:gd name="T41" fmla="*/ 358 h 1182"/>
                  <a:gd name="T42" fmla="*/ 704 w 1132"/>
                  <a:gd name="T43" fmla="*/ 358 h 1182"/>
                  <a:gd name="T44" fmla="*/ 672 w 1132"/>
                  <a:gd name="T45" fmla="*/ 402 h 1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132" h="1182">
                    <a:moveTo>
                      <a:pt x="239" y="904"/>
                    </a:moveTo>
                    <a:lnTo>
                      <a:pt x="364" y="1162"/>
                    </a:lnTo>
                    <a:lnTo>
                      <a:pt x="660" y="810"/>
                    </a:lnTo>
                    <a:lnTo>
                      <a:pt x="320" y="810"/>
                    </a:lnTo>
                    <a:lnTo>
                      <a:pt x="239" y="904"/>
                    </a:lnTo>
                    <a:close/>
                    <a:moveTo>
                      <a:pt x="383" y="735"/>
                    </a:moveTo>
                    <a:lnTo>
                      <a:pt x="691" y="735"/>
                    </a:lnTo>
                    <a:lnTo>
                      <a:pt x="584" y="502"/>
                    </a:lnTo>
                    <a:lnTo>
                      <a:pt x="383" y="735"/>
                    </a:lnTo>
                    <a:close/>
                    <a:moveTo>
                      <a:pt x="0" y="1181"/>
                    </a:moveTo>
                    <a:lnTo>
                      <a:pt x="232" y="1181"/>
                    </a:lnTo>
                    <a:lnTo>
                      <a:pt x="151" y="1005"/>
                    </a:lnTo>
                    <a:lnTo>
                      <a:pt x="0" y="1181"/>
                    </a:lnTo>
                    <a:close/>
                    <a:moveTo>
                      <a:pt x="1011" y="0"/>
                    </a:moveTo>
                    <a:lnTo>
                      <a:pt x="773" y="282"/>
                    </a:lnTo>
                    <a:lnTo>
                      <a:pt x="1112" y="282"/>
                    </a:lnTo>
                    <a:lnTo>
                      <a:pt x="1131" y="257"/>
                    </a:lnTo>
                    <a:lnTo>
                      <a:pt x="1011" y="0"/>
                    </a:lnTo>
                    <a:close/>
                    <a:moveTo>
                      <a:pt x="672" y="402"/>
                    </a:moveTo>
                    <a:lnTo>
                      <a:pt x="792" y="659"/>
                    </a:lnTo>
                    <a:lnTo>
                      <a:pt x="1049" y="358"/>
                    </a:lnTo>
                    <a:lnTo>
                      <a:pt x="704" y="358"/>
                    </a:lnTo>
                    <a:lnTo>
                      <a:pt x="672" y="402"/>
                    </a:lnTo>
                    <a:close/>
                  </a:path>
                </a:pathLst>
              </a:custGeom>
              <a:solidFill>
                <a:schemeClr val="accent3"/>
              </a:solidFill>
              <a:ln>
                <a:noFill/>
              </a:ln>
              <a:effectLst/>
            </p:spPr>
            <p:txBody>
              <a:bodyPr wrap="none" lIns="121853" tIns="60926" rIns="121853" bIns="60926" anchor="ctr"/>
              <a:lstStyle/>
              <a:p>
                <a:endParaRPr lang="en-US"/>
              </a:p>
            </p:txBody>
          </p:sp>
          <p:grpSp>
            <p:nvGrpSpPr>
              <p:cNvPr id="549" name="Group 548"/>
              <p:cNvGrpSpPr/>
              <p:nvPr/>
            </p:nvGrpSpPr>
            <p:grpSpPr>
              <a:xfrm>
                <a:off x="6805339" y="7151581"/>
                <a:ext cx="836347" cy="918967"/>
                <a:chOff x="6624875" y="6831220"/>
                <a:chExt cx="871838" cy="957964"/>
              </a:xfrm>
              <a:solidFill>
                <a:schemeClr val="accent3"/>
              </a:solidFill>
            </p:grpSpPr>
            <p:sp>
              <p:nvSpPr>
                <p:cNvPr id="550" name="Freeform 6"/>
                <p:cNvSpPr>
                  <a:spLocks noChangeArrowheads="1"/>
                </p:cNvSpPr>
                <p:nvPr/>
              </p:nvSpPr>
              <p:spPr bwMode="auto">
                <a:xfrm>
                  <a:off x="7105233" y="7264736"/>
                  <a:ext cx="61367" cy="42294"/>
                </a:xfrm>
                <a:custGeom>
                  <a:avLst/>
                  <a:gdLst>
                    <a:gd name="T0" fmla="*/ 44 w 127"/>
                    <a:gd name="T1" fmla="*/ 88 h 89"/>
                    <a:gd name="T2" fmla="*/ 126 w 127"/>
                    <a:gd name="T3" fmla="*/ 0 h 89"/>
                    <a:gd name="T4" fmla="*/ 0 w 127"/>
                    <a:gd name="T5" fmla="*/ 0 h 89"/>
                    <a:gd name="T6" fmla="*/ 44 w 127"/>
                    <a:gd name="T7" fmla="*/ 88 h 89"/>
                  </a:gdLst>
                  <a:ahLst/>
                  <a:cxnLst>
                    <a:cxn ang="0">
                      <a:pos x="T0" y="T1"/>
                    </a:cxn>
                    <a:cxn ang="0">
                      <a:pos x="T2" y="T3"/>
                    </a:cxn>
                    <a:cxn ang="0">
                      <a:pos x="T4" y="T5"/>
                    </a:cxn>
                    <a:cxn ang="0">
                      <a:pos x="T6" y="T7"/>
                    </a:cxn>
                  </a:cxnLst>
                  <a:rect l="0" t="0" r="r" b="b"/>
                  <a:pathLst>
                    <a:path w="127" h="89">
                      <a:moveTo>
                        <a:pt x="44" y="88"/>
                      </a:moveTo>
                      <a:lnTo>
                        <a:pt x="126" y="0"/>
                      </a:lnTo>
                      <a:lnTo>
                        <a:pt x="0" y="0"/>
                      </a:lnTo>
                      <a:lnTo>
                        <a:pt x="44" y="88"/>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a:p>
              </p:txBody>
            </p:sp>
            <p:sp>
              <p:nvSpPr>
                <p:cNvPr id="551" name="Freeform 9"/>
                <p:cNvSpPr>
                  <a:spLocks noChangeArrowheads="1"/>
                </p:cNvSpPr>
                <p:nvPr/>
              </p:nvSpPr>
              <p:spPr bwMode="auto">
                <a:xfrm>
                  <a:off x="6764538" y="7412766"/>
                  <a:ext cx="40207" cy="31720"/>
                </a:xfrm>
                <a:custGeom>
                  <a:avLst/>
                  <a:gdLst>
                    <a:gd name="T0" fmla="*/ 82 w 83"/>
                    <a:gd name="T1" fmla="*/ 63 h 64"/>
                    <a:gd name="T2" fmla="*/ 50 w 83"/>
                    <a:gd name="T3" fmla="*/ 0 h 64"/>
                    <a:gd name="T4" fmla="*/ 0 w 83"/>
                    <a:gd name="T5" fmla="*/ 63 h 64"/>
                    <a:gd name="T6" fmla="*/ 82 w 83"/>
                    <a:gd name="T7" fmla="*/ 63 h 64"/>
                  </a:gdLst>
                  <a:ahLst/>
                  <a:cxnLst>
                    <a:cxn ang="0">
                      <a:pos x="T0" y="T1"/>
                    </a:cxn>
                    <a:cxn ang="0">
                      <a:pos x="T2" y="T3"/>
                    </a:cxn>
                    <a:cxn ang="0">
                      <a:pos x="T4" y="T5"/>
                    </a:cxn>
                    <a:cxn ang="0">
                      <a:pos x="T6" y="T7"/>
                    </a:cxn>
                  </a:cxnLst>
                  <a:rect l="0" t="0" r="r" b="b"/>
                  <a:pathLst>
                    <a:path w="83" h="64">
                      <a:moveTo>
                        <a:pt x="82" y="63"/>
                      </a:moveTo>
                      <a:lnTo>
                        <a:pt x="50" y="0"/>
                      </a:lnTo>
                      <a:lnTo>
                        <a:pt x="0" y="63"/>
                      </a:lnTo>
                      <a:lnTo>
                        <a:pt x="82" y="63"/>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a:p>
              </p:txBody>
            </p:sp>
            <p:sp>
              <p:nvSpPr>
                <p:cNvPr id="552" name="Freeform 11"/>
                <p:cNvSpPr>
                  <a:spLocks noChangeArrowheads="1"/>
                </p:cNvSpPr>
                <p:nvPr/>
              </p:nvSpPr>
              <p:spPr bwMode="auto">
                <a:xfrm>
                  <a:off x="6950756" y="7171690"/>
                  <a:ext cx="69832" cy="54982"/>
                </a:xfrm>
                <a:custGeom>
                  <a:avLst/>
                  <a:gdLst>
                    <a:gd name="T0" fmla="*/ 144 w 145"/>
                    <a:gd name="T1" fmla="*/ 113 h 114"/>
                    <a:gd name="T2" fmla="*/ 94 w 145"/>
                    <a:gd name="T3" fmla="*/ 0 h 114"/>
                    <a:gd name="T4" fmla="*/ 0 w 145"/>
                    <a:gd name="T5" fmla="*/ 113 h 114"/>
                    <a:gd name="T6" fmla="*/ 144 w 145"/>
                    <a:gd name="T7" fmla="*/ 113 h 114"/>
                  </a:gdLst>
                  <a:ahLst/>
                  <a:cxnLst>
                    <a:cxn ang="0">
                      <a:pos x="T0" y="T1"/>
                    </a:cxn>
                    <a:cxn ang="0">
                      <a:pos x="T2" y="T3"/>
                    </a:cxn>
                    <a:cxn ang="0">
                      <a:pos x="T4" y="T5"/>
                    </a:cxn>
                    <a:cxn ang="0">
                      <a:pos x="T6" y="T7"/>
                    </a:cxn>
                  </a:cxnLst>
                  <a:rect l="0" t="0" r="r" b="b"/>
                  <a:pathLst>
                    <a:path w="145" h="114">
                      <a:moveTo>
                        <a:pt x="144" y="113"/>
                      </a:moveTo>
                      <a:lnTo>
                        <a:pt x="94" y="0"/>
                      </a:lnTo>
                      <a:lnTo>
                        <a:pt x="0" y="113"/>
                      </a:lnTo>
                      <a:lnTo>
                        <a:pt x="144" y="113"/>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a:p>
              </p:txBody>
            </p:sp>
            <p:sp>
              <p:nvSpPr>
                <p:cNvPr id="553" name="Freeform 15"/>
                <p:cNvSpPr>
                  <a:spLocks noChangeArrowheads="1"/>
                </p:cNvSpPr>
                <p:nvPr/>
              </p:nvSpPr>
              <p:spPr bwMode="auto">
                <a:xfrm>
                  <a:off x="6887273" y="7478321"/>
                  <a:ext cx="90994" cy="69786"/>
                </a:xfrm>
                <a:custGeom>
                  <a:avLst/>
                  <a:gdLst>
                    <a:gd name="T0" fmla="*/ 188 w 189"/>
                    <a:gd name="T1" fmla="*/ 0 h 146"/>
                    <a:gd name="T2" fmla="*/ 0 w 189"/>
                    <a:gd name="T3" fmla="*/ 0 h 146"/>
                    <a:gd name="T4" fmla="*/ 69 w 189"/>
                    <a:gd name="T5" fmla="*/ 145 h 146"/>
                    <a:gd name="T6" fmla="*/ 188 w 189"/>
                    <a:gd name="T7" fmla="*/ 0 h 146"/>
                  </a:gdLst>
                  <a:ahLst/>
                  <a:cxnLst>
                    <a:cxn ang="0">
                      <a:pos x="T0" y="T1"/>
                    </a:cxn>
                    <a:cxn ang="0">
                      <a:pos x="T2" y="T3"/>
                    </a:cxn>
                    <a:cxn ang="0">
                      <a:pos x="T4" y="T5"/>
                    </a:cxn>
                    <a:cxn ang="0">
                      <a:pos x="T6" y="T7"/>
                    </a:cxn>
                  </a:cxnLst>
                  <a:rect l="0" t="0" r="r" b="b"/>
                  <a:pathLst>
                    <a:path w="189" h="146">
                      <a:moveTo>
                        <a:pt x="188" y="0"/>
                      </a:moveTo>
                      <a:lnTo>
                        <a:pt x="0" y="0"/>
                      </a:lnTo>
                      <a:lnTo>
                        <a:pt x="69" y="145"/>
                      </a:lnTo>
                      <a:lnTo>
                        <a:pt x="188"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a:p>
              </p:txBody>
            </p:sp>
            <p:sp>
              <p:nvSpPr>
                <p:cNvPr id="554" name="Freeform 16"/>
                <p:cNvSpPr>
                  <a:spLocks noChangeArrowheads="1"/>
                </p:cNvSpPr>
                <p:nvPr/>
              </p:nvSpPr>
              <p:spPr bwMode="auto">
                <a:xfrm>
                  <a:off x="7134859" y="6932726"/>
                  <a:ext cx="105806" cy="76130"/>
                </a:xfrm>
                <a:custGeom>
                  <a:avLst/>
                  <a:gdLst>
                    <a:gd name="T0" fmla="*/ 220 w 221"/>
                    <a:gd name="T1" fmla="*/ 157 h 158"/>
                    <a:gd name="T2" fmla="*/ 144 w 221"/>
                    <a:gd name="T3" fmla="*/ 0 h 158"/>
                    <a:gd name="T4" fmla="*/ 0 w 221"/>
                    <a:gd name="T5" fmla="*/ 157 h 158"/>
                    <a:gd name="T6" fmla="*/ 220 w 221"/>
                    <a:gd name="T7" fmla="*/ 157 h 158"/>
                  </a:gdLst>
                  <a:ahLst/>
                  <a:cxnLst>
                    <a:cxn ang="0">
                      <a:pos x="T0" y="T1"/>
                    </a:cxn>
                    <a:cxn ang="0">
                      <a:pos x="T2" y="T3"/>
                    </a:cxn>
                    <a:cxn ang="0">
                      <a:pos x="T4" y="T5"/>
                    </a:cxn>
                    <a:cxn ang="0">
                      <a:pos x="T6" y="T7"/>
                    </a:cxn>
                  </a:cxnLst>
                  <a:rect l="0" t="0" r="r" b="b"/>
                  <a:pathLst>
                    <a:path w="221" h="158">
                      <a:moveTo>
                        <a:pt x="220" y="157"/>
                      </a:moveTo>
                      <a:lnTo>
                        <a:pt x="144" y="0"/>
                      </a:lnTo>
                      <a:lnTo>
                        <a:pt x="0" y="157"/>
                      </a:lnTo>
                      <a:lnTo>
                        <a:pt x="220" y="157"/>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a:p>
              </p:txBody>
            </p:sp>
            <p:sp>
              <p:nvSpPr>
                <p:cNvPr id="555" name="Freeform 7"/>
                <p:cNvSpPr>
                  <a:spLocks noChangeArrowheads="1"/>
                </p:cNvSpPr>
                <p:nvPr/>
              </p:nvSpPr>
              <p:spPr bwMode="auto">
                <a:xfrm>
                  <a:off x="7244896" y="6831220"/>
                  <a:ext cx="251817" cy="177636"/>
                </a:xfrm>
                <a:custGeom>
                  <a:avLst/>
                  <a:gdLst>
                    <a:gd name="T0" fmla="*/ 126 w 523"/>
                    <a:gd name="T1" fmla="*/ 370 h 371"/>
                    <a:gd name="T2" fmla="*/ 283 w 523"/>
                    <a:gd name="T3" fmla="*/ 370 h 371"/>
                    <a:gd name="T4" fmla="*/ 522 w 523"/>
                    <a:gd name="T5" fmla="*/ 94 h 371"/>
                    <a:gd name="T6" fmla="*/ 478 w 523"/>
                    <a:gd name="T7" fmla="*/ 0 h 371"/>
                    <a:gd name="T8" fmla="*/ 88 w 523"/>
                    <a:gd name="T9" fmla="*/ 0 h 371"/>
                    <a:gd name="T10" fmla="*/ 0 w 523"/>
                    <a:gd name="T11" fmla="*/ 106 h 371"/>
                    <a:gd name="T12" fmla="*/ 126 w 523"/>
                    <a:gd name="T13" fmla="*/ 370 h 371"/>
                  </a:gdLst>
                  <a:ahLst/>
                  <a:cxnLst>
                    <a:cxn ang="0">
                      <a:pos x="T0" y="T1"/>
                    </a:cxn>
                    <a:cxn ang="0">
                      <a:pos x="T2" y="T3"/>
                    </a:cxn>
                    <a:cxn ang="0">
                      <a:pos x="T4" y="T5"/>
                    </a:cxn>
                    <a:cxn ang="0">
                      <a:pos x="T6" y="T7"/>
                    </a:cxn>
                    <a:cxn ang="0">
                      <a:pos x="T8" y="T9"/>
                    </a:cxn>
                    <a:cxn ang="0">
                      <a:pos x="T10" y="T11"/>
                    </a:cxn>
                    <a:cxn ang="0">
                      <a:pos x="T12" y="T13"/>
                    </a:cxn>
                  </a:cxnLst>
                  <a:rect l="0" t="0" r="r" b="b"/>
                  <a:pathLst>
                    <a:path w="523" h="371">
                      <a:moveTo>
                        <a:pt x="126" y="370"/>
                      </a:moveTo>
                      <a:lnTo>
                        <a:pt x="283" y="370"/>
                      </a:lnTo>
                      <a:lnTo>
                        <a:pt x="522" y="94"/>
                      </a:lnTo>
                      <a:lnTo>
                        <a:pt x="478" y="0"/>
                      </a:lnTo>
                      <a:lnTo>
                        <a:pt x="88" y="0"/>
                      </a:lnTo>
                      <a:lnTo>
                        <a:pt x="0" y="106"/>
                      </a:lnTo>
                      <a:lnTo>
                        <a:pt x="126" y="37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a:p>
              </p:txBody>
            </p:sp>
            <p:sp>
              <p:nvSpPr>
                <p:cNvPr id="556" name="Freeform 8"/>
                <p:cNvSpPr>
                  <a:spLocks noChangeArrowheads="1"/>
                </p:cNvSpPr>
                <p:nvPr/>
              </p:nvSpPr>
              <p:spPr bwMode="auto">
                <a:xfrm>
                  <a:off x="7037517" y="7046920"/>
                  <a:ext cx="249702" cy="177636"/>
                </a:xfrm>
                <a:custGeom>
                  <a:avLst/>
                  <a:gdLst>
                    <a:gd name="T0" fmla="*/ 138 w 522"/>
                    <a:gd name="T1" fmla="*/ 0 h 372"/>
                    <a:gd name="T2" fmla="*/ 0 w 522"/>
                    <a:gd name="T3" fmla="*/ 157 h 372"/>
                    <a:gd name="T4" fmla="*/ 100 w 522"/>
                    <a:gd name="T5" fmla="*/ 371 h 372"/>
                    <a:gd name="T6" fmla="*/ 327 w 522"/>
                    <a:gd name="T7" fmla="*/ 371 h 372"/>
                    <a:gd name="T8" fmla="*/ 521 w 522"/>
                    <a:gd name="T9" fmla="*/ 144 h 372"/>
                    <a:gd name="T10" fmla="*/ 458 w 522"/>
                    <a:gd name="T11" fmla="*/ 0 h 372"/>
                    <a:gd name="T12" fmla="*/ 138 w 522"/>
                    <a:gd name="T13" fmla="*/ 0 h 372"/>
                  </a:gdLst>
                  <a:ahLst/>
                  <a:cxnLst>
                    <a:cxn ang="0">
                      <a:pos x="T0" y="T1"/>
                    </a:cxn>
                    <a:cxn ang="0">
                      <a:pos x="T2" y="T3"/>
                    </a:cxn>
                    <a:cxn ang="0">
                      <a:pos x="T4" y="T5"/>
                    </a:cxn>
                    <a:cxn ang="0">
                      <a:pos x="T6" y="T7"/>
                    </a:cxn>
                    <a:cxn ang="0">
                      <a:pos x="T8" y="T9"/>
                    </a:cxn>
                    <a:cxn ang="0">
                      <a:pos x="T10" y="T11"/>
                    </a:cxn>
                    <a:cxn ang="0">
                      <a:pos x="T12" y="T13"/>
                    </a:cxn>
                  </a:cxnLst>
                  <a:rect l="0" t="0" r="r" b="b"/>
                  <a:pathLst>
                    <a:path w="522" h="372">
                      <a:moveTo>
                        <a:pt x="138" y="0"/>
                      </a:moveTo>
                      <a:lnTo>
                        <a:pt x="0" y="157"/>
                      </a:lnTo>
                      <a:lnTo>
                        <a:pt x="100" y="371"/>
                      </a:lnTo>
                      <a:lnTo>
                        <a:pt x="327" y="371"/>
                      </a:lnTo>
                      <a:lnTo>
                        <a:pt x="521" y="144"/>
                      </a:lnTo>
                      <a:lnTo>
                        <a:pt x="458" y="0"/>
                      </a:lnTo>
                      <a:lnTo>
                        <a:pt x="138"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a:p>
              </p:txBody>
            </p:sp>
            <p:sp>
              <p:nvSpPr>
                <p:cNvPr id="557" name="Freeform 12"/>
                <p:cNvSpPr>
                  <a:spLocks noChangeArrowheads="1"/>
                </p:cNvSpPr>
                <p:nvPr/>
              </p:nvSpPr>
              <p:spPr bwMode="auto">
                <a:xfrm>
                  <a:off x="6624875" y="7478322"/>
                  <a:ext cx="251818" cy="181865"/>
                </a:xfrm>
                <a:custGeom>
                  <a:avLst/>
                  <a:gdLst>
                    <a:gd name="T0" fmla="*/ 415 w 523"/>
                    <a:gd name="T1" fmla="*/ 377 h 378"/>
                    <a:gd name="T2" fmla="*/ 522 w 523"/>
                    <a:gd name="T3" fmla="*/ 252 h 378"/>
                    <a:gd name="T4" fmla="*/ 409 w 523"/>
                    <a:gd name="T5" fmla="*/ 0 h 378"/>
                    <a:gd name="T6" fmla="*/ 226 w 523"/>
                    <a:gd name="T7" fmla="*/ 0 h 378"/>
                    <a:gd name="T8" fmla="*/ 0 w 523"/>
                    <a:gd name="T9" fmla="*/ 264 h 378"/>
                    <a:gd name="T10" fmla="*/ 57 w 523"/>
                    <a:gd name="T11" fmla="*/ 377 h 378"/>
                    <a:gd name="T12" fmla="*/ 415 w 523"/>
                    <a:gd name="T13" fmla="*/ 377 h 378"/>
                  </a:gdLst>
                  <a:ahLst/>
                  <a:cxnLst>
                    <a:cxn ang="0">
                      <a:pos x="T0" y="T1"/>
                    </a:cxn>
                    <a:cxn ang="0">
                      <a:pos x="T2" y="T3"/>
                    </a:cxn>
                    <a:cxn ang="0">
                      <a:pos x="T4" y="T5"/>
                    </a:cxn>
                    <a:cxn ang="0">
                      <a:pos x="T6" y="T7"/>
                    </a:cxn>
                    <a:cxn ang="0">
                      <a:pos x="T8" y="T9"/>
                    </a:cxn>
                    <a:cxn ang="0">
                      <a:pos x="T10" y="T11"/>
                    </a:cxn>
                    <a:cxn ang="0">
                      <a:pos x="T12" y="T13"/>
                    </a:cxn>
                  </a:cxnLst>
                  <a:rect l="0" t="0" r="r" b="b"/>
                  <a:pathLst>
                    <a:path w="523" h="378">
                      <a:moveTo>
                        <a:pt x="415" y="377"/>
                      </a:moveTo>
                      <a:lnTo>
                        <a:pt x="522" y="252"/>
                      </a:lnTo>
                      <a:lnTo>
                        <a:pt x="409" y="0"/>
                      </a:lnTo>
                      <a:lnTo>
                        <a:pt x="226" y="0"/>
                      </a:lnTo>
                      <a:lnTo>
                        <a:pt x="0" y="264"/>
                      </a:lnTo>
                      <a:lnTo>
                        <a:pt x="57" y="377"/>
                      </a:lnTo>
                      <a:lnTo>
                        <a:pt x="415" y="377"/>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a:p>
              </p:txBody>
            </p:sp>
            <p:sp>
              <p:nvSpPr>
                <p:cNvPr id="558" name="Freeform 13"/>
                <p:cNvSpPr>
                  <a:spLocks noChangeArrowheads="1"/>
                </p:cNvSpPr>
                <p:nvPr/>
              </p:nvSpPr>
              <p:spPr bwMode="auto">
                <a:xfrm>
                  <a:off x="6832254" y="7264736"/>
                  <a:ext cx="249702" cy="177636"/>
                </a:xfrm>
                <a:custGeom>
                  <a:avLst/>
                  <a:gdLst>
                    <a:gd name="T0" fmla="*/ 370 w 522"/>
                    <a:gd name="T1" fmla="*/ 371 h 372"/>
                    <a:gd name="T2" fmla="*/ 521 w 522"/>
                    <a:gd name="T3" fmla="*/ 195 h 372"/>
                    <a:gd name="T4" fmla="*/ 427 w 522"/>
                    <a:gd name="T5" fmla="*/ 0 h 372"/>
                    <a:gd name="T6" fmla="*/ 176 w 522"/>
                    <a:gd name="T7" fmla="*/ 0 h 372"/>
                    <a:gd name="T8" fmla="*/ 0 w 522"/>
                    <a:gd name="T9" fmla="*/ 208 h 372"/>
                    <a:gd name="T10" fmla="*/ 75 w 522"/>
                    <a:gd name="T11" fmla="*/ 371 h 372"/>
                    <a:gd name="T12" fmla="*/ 370 w 522"/>
                    <a:gd name="T13" fmla="*/ 371 h 372"/>
                  </a:gdLst>
                  <a:ahLst/>
                  <a:cxnLst>
                    <a:cxn ang="0">
                      <a:pos x="T0" y="T1"/>
                    </a:cxn>
                    <a:cxn ang="0">
                      <a:pos x="T2" y="T3"/>
                    </a:cxn>
                    <a:cxn ang="0">
                      <a:pos x="T4" y="T5"/>
                    </a:cxn>
                    <a:cxn ang="0">
                      <a:pos x="T6" y="T7"/>
                    </a:cxn>
                    <a:cxn ang="0">
                      <a:pos x="T8" y="T9"/>
                    </a:cxn>
                    <a:cxn ang="0">
                      <a:pos x="T10" y="T11"/>
                    </a:cxn>
                    <a:cxn ang="0">
                      <a:pos x="T12" y="T13"/>
                    </a:cxn>
                  </a:cxnLst>
                  <a:rect l="0" t="0" r="r" b="b"/>
                  <a:pathLst>
                    <a:path w="522" h="372">
                      <a:moveTo>
                        <a:pt x="370" y="371"/>
                      </a:moveTo>
                      <a:lnTo>
                        <a:pt x="521" y="195"/>
                      </a:lnTo>
                      <a:lnTo>
                        <a:pt x="427" y="0"/>
                      </a:lnTo>
                      <a:lnTo>
                        <a:pt x="176" y="0"/>
                      </a:lnTo>
                      <a:lnTo>
                        <a:pt x="0" y="208"/>
                      </a:lnTo>
                      <a:lnTo>
                        <a:pt x="75" y="371"/>
                      </a:lnTo>
                      <a:lnTo>
                        <a:pt x="370" y="371"/>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a:p>
              </p:txBody>
            </p:sp>
            <p:sp>
              <p:nvSpPr>
                <p:cNvPr id="559" name="Freeform 14"/>
                <p:cNvSpPr>
                  <a:spLocks noChangeArrowheads="1"/>
                </p:cNvSpPr>
                <p:nvPr/>
              </p:nvSpPr>
              <p:spPr bwMode="auto">
                <a:xfrm>
                  <a:off x="6667196" y="7696137"/>
                  <a:ext cx="126967" cy="93047"/>
                </a:xfrm>
                <a:custGeom>
                  <a:avLst/>
                  <a:gdLst>
                    <a:gd name="T0" fmla="*/ 0 w 265"/>
                    <a:gd name="T1" fmla="*/ 0 h 195"/>
                    <a:gd name="T2" fmla="*/ 94 w 265"/>
                    <a:gd name="T3" fmla="*/ 194 h 195"/>
                    <a:gd name="T4" fmla="*/ 264 w 265"/>
                    <a:gd name="T5" fmla="*/ 0 h 195"/>
                    <a:gd name="T6" fmla="*/ 0 w 265"/>
                    <a:gd name="T7" fmla="*/ 0 h 195"/>
                  </a:gdLst>
                  <a:ahLst/>
                  <a:cxnLst>
                    <a:cxn ang="0">
                      <a:pos x="T0" y="T1"/>
                    </a:cxn>
                    <a:cxn ang="0">
                      <a:pos x="T2" y="T3"/>
                    </a:cxn>
                    <a:cxn ang="0">
                      <a:pos x="T4" y="T5"/>
                    </a:cxn>
                    <a:cxn ang="0">
                      <a:pos x="T6" y="T7"/>
                    </a:cxn>
                  </a:cxnLst>
                  <a:rect l="0" t="0" r="r" b="b"/>
                  <a:pathLst>
                    <a:path w="265" h="195">
                      <a:moveTo>
                        <a:pt x="0" y="0"/>
                      </a:moveTo>
                      <a:lnTo>
                        <a:pt x="94" y="194"/>
                      </a:lnTo>
                      <a:lnTo>
                        <a:pt x="264" y="0"/>
                      </a:ln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a:p>
              </p:txBody>
            </p:sp>
          </p:grpSp>
        </p:grpSp>
      </p:grpSp>
      <p:grpSp>
        <p:nvGrpSpPr>
          <p:cNvPr id="5" name="Group 4"/>
          <p:cNvGrpSpPr/>
          <p:nvPr/>
        </p:nvGrpSpPr>
        <p:grpSpPr>
          <a:xfrm>
            <a:off x="8089609" y="10017104"/>
            <a:ext cx="8955295" cy="2325704"/>
            <a:chOff x="1785001" y="3046860"/>
            <a:chExt cx="20817714" cy="5406393"/>
          </a:xfrm>
        </p:grpSpPr>
        <p:sp>
          <p:nvSpPr>
            <p:cNvPr id="561" name="Rectangle 560"/>
            <p:cNvSpPr/>
            <p:nvPr/>
          </p:nvSpPr>
          <p:spPr>
            <a:xfrm>
              <a:off x="12962907" y="7862358"/>
              <a:ext cx="956084" cy="590895"/>
            </a:xfrm>
            <a:prstGeom prst="rect">
              <a:avLst/>
            </a:prstGeom>
            <a:noFill/>
          </p:spPr>
          <p:txBody>
            <a:bodyPr wrap="none" lIns="219419" tIns="109710" rIns="219419" bIns="109710">
              <a:spAutoFit/>
            </a:bodyPr>
            <a:lstStyle/>
            <a:p>
              <a:pPr algn="ctr"/>
              <a:r>
                <a:rPr lang="en-US" sz="2400" dirty="0">
                  <a:solidFill>
                    <a:schemeClr val="tx2"/>
                  </a:solidFill>
                  <a:latin typeface="Lato Regular"/>
                  <a:ea typeface="Open Sans Light" panose="020B0306030504020204" pitchFamily="34" charset="0"/>
                  <a:cs typeface="Lato Regular"/>
                </a:rPr>
                <a:t>Apr</a:t>
              </a:r>
              <a:endParaRPr lang="bg-BG" sz="2400" dirty="0">
                <a:latin typeface="Lato Regular"/>
                <a:cs typeface="Lato Regular"/>
              </a:endParaRPr>
            </a:p>
          </p:txBody>
        </p:sp>
        <p:sp>
          <p:nvSpPr>
            <p:cNvPr id="562" name="Rectangle 561"/>
            <p:cNvSpPr/>
            <p:nvPr/>
          </p:nvSpPr>
          <p:spPr>
            <a:xfrm>
              <a:off x="10353343" y="7862358"/>
              <a:ext cx="1007381" cy="590895"/>
            </a:xfrm>
            <a:prstGeom prst="rect">
              <a:avLst/>
            </a:prstGeom>
            <a:noFill/>
          </p:spPr>
          <p:txBody>
            <a:bodyPr wrap="none" lIns="219419" tIns="109710" rIns="219419" bIns="109710">
              <a:spAutoFit/>
            </a:bodyPr>
            <a:lstStyle/>
            <a:p>
              <a:pPr algn="ctr"/>
              <a:r>
                <a:rPr lang="en-US" sz="2400" dirty="0">
                  <a:solidFill>
                    <a:schemeClr val="tx2"/>
                  </a:solidFill>
                  <a:latin typeface="Lato Regular"/>
                  <a:ea typeface="Open Sans Light" panose="020B0306030504020204" pitchFamily="34" charset="0"/>
                  <a:cs typeface="Lato Regular"/>
                </a:rPr>
                <a:t>Mar</a:t>
              </a:r>
              <a:endParaRPr lang="bg-BG" sz="2400" dirty="0">
                <a:latin typeface="Lato Regular"/>
                <a:cs typeface="Lato Regular"/>
              </a:endParaRPr>
            </a:p>
          </p:txBody>
        </p:sp>
        <p:sp>
          <p:nvSpPr>
            <p:cNvPr id="563" name="Rectangle 562"/>
            <p:cNvSpPr/>
            <p:nvPr/>
          </p:nvSpPr>
          <p:spPr>
            <a:xfrm>
              <a:off x="8352017" y="7862358"/>
              <a:ext cx="939866" cy="590895"/>
            </a:xfrm>
            <a:prstGeom prst="rect">
              <a:avLst/>
            </a:prstGeom>
            <a:noFill/>
          </p:spPr>
          <p:txBody>
            <a:bodyPr wrap="none" lIns="219419" tIns="109710" rIns="219419" bIns="109710">
              <a:spAutoFit/>
            </a:bodyPr>
            <a:lstStyle/>
            <a:p>
              <a:pPr algn="ctr"/>
              <a:r>
                <a:rPr lang="en-US" sz="2400" dirty="0">
                  <a:solidFill>
                    <a:schemeClr val="tx2"/>
                  </a:solidFill>
                  <a:latin typeface="Lato Regular"/>
                  <a:ea typeface="Open Sans Light" panose="020B0306030504020204" pitchFamily="34" charset="0"/>
                  <a:cs typeface="Lato Regular"/>
                </a:rPr>
                <a:t>Feb</a:t>
              </a:r>
              <a:endParaRPr lang="bg-BG" sz="2400" dirty="0">
                <a:latin typeface="Lato Regular"/>
                <a:cs typeface="Lato Regular"/>
              </a:endParaRPr>
            </a:p>
          </p:txBody>
        </p:sp>
        <p:sp>
          <p:nvSpPr>
            <p:cNvPr id="564" name="Rectangle 563"/>
            <p:cNvSpPr/>
            <p:nvPr/>
          </p:nvSpPr>
          <p:spPr>
            <a:xfrm>
              <a:off x="5429421" y="7862358"/>
              <a:ext cx="906935" cy="590895"/>
            </a:xfrm>
            <a:prstGeom prst="rect">
              <a:avLst/>
            </a:prstGeom>
            <a:noFill/>
          </p:spPr>
          <p:txBody>
            <a:bodyPr wrap="none" lIns="219419" tIns="109710" rIns="219419" bIns="109710">
              <a:spAutoFit/>
            </a:bodyPr>
            <a:lstStyle/>
            <a:p>
              <a:pPr algn="ctr"/>
              <a:r>
                <a:rPr lang="en-US" sz="2400" dirty="0">
                  <a:solidFill>
                    <a:schemeClr val="tx2"/>
                  </a:solidFill>
                  <a:latin typeface="Lato Regular"/>
                  <a:ea typeface="Open Sans Light" panose="020B0306030504020204" pitchFamily="34" charset="0"/>
                  <a:cs typeface="Lato Regular"/>
                </a:rPr>
                <a:t>Jan</a:t>
              </a:r>
              <a:endParaRPr lang="bg-BG" sz="2400" dirty="0">
                <a:latin typeface="Lato Regular"/>
                <a:cs typeface="Lato Regular"/>
              </a:endParaRPr>
            </a:p>
          </p:txBody>
        </p:sp>
        <p:sp>
          <p:nvSpPr>
            <p:cNvPr id="565" name="Isosceles Triangle 26"/>
            <p:cNvSpPr/>
            <p:nvPr/>
          </p:nvSpPr>
          <p:spPr>
            <a:xfrm>
              <a:off x="1785001" y="3046860"/>
              <a:ext cx="8466047" cy="4315647"/>
            </a:xfrm>
            <a:custGeom>
              <a:avLst/>
              <a:gdLst>
                <a:gd name="connsiteX0" fmla="*/ 0 w 1523036"/>
                <a:gd name="connsiteY0" fmla="*/ 1312962 h 1312962"/>
                <a:gd name="connsiteX1" fmla="*/ 761518 w 1523036"/>
                <a:gd name="connsiteY1" fmla="*/ 0 h 1312962"/>
                <a:gd name="connsiteX2" fmla="*/ 1523036 w 1523036"/>
                <a:gd name="connsiteY2" fmla="*/ 1312962 h 1312962"/>
                <a:gd name="connsiteX3" fmla="*/ 0 w 1523036"/>
                <a:gd name="connsiteY3" fmla="*/ 1312962 h 1312962"/>
                <a:gd name="connsiteX0" fmla="*/ 0 w 1523036"/>
                <a:gd name="connsiteY0" fmla="*/ 1122131 h 1122131"/>
                <a:gd name="connsiteX1" fmla="*/ 761518 w 1523036"/>
                <a:gd name="connsiteY1" fmla="*/ 0 h 1122131"/>
                <a:gd name="connsiteX2" fmla="*/ 1523036 w 1523036"/>
                <a:gd name="connsiteY2" fmla="*/ 1122131 h 1122131"/>
                <a:gd name="connsiteX3" fmla="*/ 0 w 1523036"/>
                <a:gd name="connsiteY3" fmla="*/ 1122131 h 1122131"/>
                <a:gd name="connsiteX0" fmla="*/ 0 w 1523036"/>
                <a:gd name="connsiteY0" fmla="*/ 1122198 h 1122198"/>
                <a:gd name="connsiteX1" fmla="*/ 761518 w 1523036"/>
                <a:gd name="connsiteY1" fmla="*/ 67 h 1122198"/>
                <a:gd name="connsiteX2" fmla="*/ 1523036 w 1523036"/>
                <a:gd name="connsiteY2" fmla="*/ 1122198 h 1122198"/>
                <a:gd name="connsiteX3" fmla="*/ 0 w 1523036"/>
                <a:gd name="connsiteY3" fmla="*/ 1122198 h 1122198"/>
                <a:gd name="connsiteX0" fmla="*/ 0 w 1523036"/>
                <a:gd name="connsiteY0" fmla="*/ 1678761 h 1678761"/>
                <a:gd name="connsiteX1" fmla="*/ 769469 w 1523036"/>
                <a:gd name="connsiteY1" fmla="*/ 39 h 1678761"/>
                <a:gd name="connsiteX2" fmla="*/ 1523036 w 1523036"/>
                <a:gd name="connsiteY2" fmla="*/ 1678761 h 1678761"/>
                <a:gd name="connsiteX3" fmla="*/ 0 w 1523036"/>
                <a:gd name="connsiteY3" fmla="*/ 1678761 h 1678761"/>
                <a:gd name="connsiteX0" fmla="*/ 0 w 1523036"/>
                <a:gd name="connsiteY0" fmla="*/ 1678756 h 1678756"/>
                <a:gd name="connsiteX1" fmla="*/ 769469 w 1523036"/>
                <a:gd name="connsiteY1" fmla="*/ 34 h 1678756"/>
                <a:gd name="connsiteX2" fmla="*/ 1523036 w 1523036"/>
                <a:gd name="connsiteY2" fmla="*/ 1678756 h 1678756"/>
                <a:gd name="connsiteX3" fmla="*/ 0 w 1523036"/>
                <a:gd name="connsiteY3" fmla="*/ 1678756 h 1678756"/>
              </a:gdLst>
              <a:ahLst/>
              <a:cxnLst>
                <a:cxn ang="0">
                  <a:pos x="connsiteX0" y="connsiteY0"/>
                </a:cxn>
                <a:cxn ang="0">
                  <a:pos x="connsiteX1" y="connsiteY1"/>
                </a:cxn>
                <a:cxn ang="0">
                  <a:pos x="connsiteX2" y="connsiteY2"/>
                </a:cxn>
                <a:cxn ang="0">
                  <a:pos x="connsiteX3" y="connsiteY3"/>
                </a:cxn>
              </a:cxnLst>
              <a:rect l="l" t="t" r="r" b="b"/>
              <a:pathLst>
                <a:path w="1523036" h="1678756">
                  <a:moveTo>
                    <a:pt x="0" y="1678756"/>
                  </a:moveTo>
                  <a:cubicBezTo>
                    <a:pt x="253839" y="1304712"/>
                    <a:pt x="634900" y="7652"/>
                    <a:pt x="769469" y="34"/>
                  </a:cubicBezTo>
                  <a:cubicBezTo>
                    <a:pt x="904038" y="-7584"/>
                    <a:pt x="1269197" y="1304712"/>
                    <a:pt x="1523036" y="1678756"/>
                  </a:cubicBezTo>
                  <a:lnTo>
                    <a:pt x="0" y="1678756"/>
                  </a:lnTo>
                  <a:close/>
                </a:path>
              </a:pathLst>
            </a:custGeom>
            <a:solidFill>
              <a:schemeClr val="accent1">
                <a:alpha val="80000"/>
              </a:schemeClr>
            </a:solidFill>
            <a:ln>
              <a:no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algn="ctr"/>
              <a:endParaRPr lang="en-US" sz="1351" dirty="0"/>
            </a:p>
          </p:txBody>
        </p:sp>
        <p:sp>
          <p:nvSpPr>
            <p:cNvPr id="566" name="Isosceles Triangle 26"/>
            <p:cNvSpPr/>
            <p:nvPr/>
          </p:nvSpPr>
          <p:spPr>
            <a:xfrm>
              <a:off x="5863034" y="4061914"/>
              <a:ext cx="6013319" cy="3300593"/>
            </a:xfrm>
            <a:custGeom>
              <a:avLst/>
              <a:gdLst>
                <a:gd name="connsiteX0" fmla="*/ 0 w 1523036"/>
                <a:gd name="connsiteY0" fmla="*/ 1312962 h 1312962"/>
                <a:gd name="connsiteX1" fmla="*/ 761518 w 1523036"/>
                <a:gd name="connsiteY1" fmla="*/ 0 h 1312962"/>
                <a:gd name="connsiteX2" fmla="*/ 1523036 w 1523036"/>
                <a:gd name="connsiteY2" fmla="*/ 1312962 h 1312962"/>
                <a:gd name="connsiteX3" fmla="*/ 0 w 1523036"/>
                <a:gd name="connsiteY3" fmla="*/ 1312962 h 1312962"/>
                <a:gd name="connsiteX0" fmla="*/ 0 w 1523036"/>
                <a:gd name="connsiteY0" fmla="*/ 1122131 h 1122131"/>
                <a:gd name="connsiteX1" fmla="*/ 761518 w 1523036"/>
                <a:gd name="connsiteY1" fmla="*/ 0 h 1122131"/>
                <a:gd name="connsiteX2" fmla="*/ 1523036 w 1523036"/>
                <a:gd name="connsiteY2" fmla="*/ 1122131 h 1122131"/>
                <a:gd name="connsiteX3" fmla="*/ 0 w 1523036"/>
                <a:gd name="connsiteY3" fmla="*/ 1122131 h 1122131"/>
                <a:gd name="connsiteX0" fmla="*/ 0 w 1523036"/>
                <a:gd name="connsiteY0" fmla="*/ 1122198 h 1122198"/>
                <a:gd name="connsiteX1" fmla="*/ 761518 w 1523036"/>
                <a:gd name="connsiteY1" fmla="*/ 67 h 1122198"/>
                <a:gd name="connsiteX2" fmla="*/ 1523036 w 1523036"/>
                <a:gd name="connsiteY2" fmla="*/ 1122198 h 1122198"/>
                <a:gd name="connsiteX3" fmla="*/ 0 w 1523036"/>
                <a:gd name="connsiteY3" fmla="*/ 1122198 h 1122198"/>
                <a:gd name="connsiteX0" fmla="*/ 0 w 1523036"/>
                <a:gd name="connsiteY0" fmla="*/ 1678761 h 1678761"/>
                <a:gd name="connsiteX1" fmla="*/ 769469 w 1523036"/>
                <a:gd name="connsiteY1" fmla="*/ 39 h 1678761"/>
                <a:gd name="connsiteX2" fmla="*/ 1523036 w 1523036"/>
                <a:gd name="connsiteY2" fmla="*/ 1678761 h 1678761"/>
                <a:gd name="connsiteX3" fmla="*/ 0 w 1523036"/>
                <a:gd name="connsiteY3" fmla="*/ 1678761 h 1678761"/>
                <a:gd name="connsiteX0" fmla="*/ 0 w 1523036"/>
                <a:gd name="connsiteY0" fmla="*/ 1678756 h 1678756"/>
                <a:gd name="connsiteX1" fmla="*/ 769469 w 1523036"/>
                <a:gd name="connsiteY1" fmla="*/ 34 h 1678756"/>
                <a:gd name="connsiteX2" fmla="*/ 1523036 w 1523036"/>
                <a:gd name="connsiteY2" fmla="*/ 1678756 h 1678756"/>
                <a:gd name="connsiteX3" fmla="*/ 0 w 1523036"/>
                <a:gd name="connsiteY3" fmla="*/ 1678756 h 1678756"/>
              </a:gdLst>
              <a:ahLst/>
              <a:cxnLst>
                <a:cxn ang="0">
                  <a:pos x="connsiteX0" y="connsiteY0"/>
                </a:cxn>
                <a:cxn ang="0">
                  <a:pos x="connsiteX1" y="connsiteY1"/>
                </a:cxn>
                <a:cxn ang="0">
                  <a:pos x="connsiteX2" y="connsiteY2"/>
                </a:cxn>
                <a:cxn ang="0">
                  <a:pos x="connsiteX3" y="connsiteY3"/>
                </a:cxn>
              </a:cxnLst>
              <a:rect l="l" t="t" r="r" b="b"/>
              <a:pathLst>
                <a:path w="1523036" h="1678756">
                  <a:moveTo>
                    <a:pt x="0" y="1678756"/>
                  </a:moveTo>
                  <a:cubicBezTo>
                    <a:pt x="253839" y="1304712"/>
                    <a:pt x="634900" y="7652"/>
                    <a:pt x="769469" y="34"/>
                  </a:cubicBezTo>
                  <a:cubicBezTo>
                    <a:pt x="904038" y="-7584"/>
                    <a:pt x="1269197" y="1304712"/>
                    <a:pt x="1523036" y="1678756"/>
                  </a:cubicBezTo>
                  <a:lnTo>
                    <a:pt x="0" y="1678756"/>
                  </a:lnTo>
                  <a:close/>
                </a:path>
              </a:pathLst>
            </a:custGeom>
            <a:solidFill>
              <a:schemeClr val="accent2">
                <a:alpha val="8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US" sz="1351" dirty="0"/>
            </a:p>
          </p:txBody>
        </p:sp>
        <p:sp>
          <p:nvSpPr>
            <p:cNvPr id="567" name="Isosceles Triangle 26"/>
            <p:cNvSpPr/>
            <p:nvPr/>
          </p:nvSpPr>
          <p:spPr>
            <a:xfrm>
              <a:off x="7197998" y="5680983"/>
              <a:ext cx="7131079" cy="1681521"/>
            </a:xfrm>
            <a:custGeom>
              <a:avLst/>
              <a:gdLst>
                <a:gd name="connsiteX0" fmla="*/ 0 w 1523036"/>
                <a:gd name="connsiteY0" fmla="*/ 1312962 h 1312962"/>
                <a:gd name="connsiteX1" fmla="*/ 761518 w 1523036"/>
                <a:gd name="connsiteY1" fmla="*/ 0 h 1312962"/>
                <a:gd name="connsiteX2" fmla="*/ 1523036 w 1523036"/>
                <a:gd name="connsiteY2" fmla="*/ 1312962 h 1312962"/>
                <a:gd name="connsiteX3" fmla="*/ 0 w 1523036"/>
                <a:gd name="connsiteY3" fmla="*/ 1312962 h 1312962"/>
                <a:gd name="connsiteX0" fmla="*/ 0 w 1523036"/>
                <a:gd name="connsiteY0" fmla="*/ 1122131 h 1122131"/>
                <a:gd name="connsiteX1" fmla="*/ 761518 w 1523036"/>
                <a:gd name="connsiteY1" fmla="*/ 0 h 1122131"/>
                <a:gd name="connsiteX2" fmla="*/ 1523036 w 1523036"/>
                <a:gd name="connsiteY2" fmla="*/ 1122131 h 1122131"/>
                <a:gd name="connsiteX3" fmla="*/ 0 w 1523036"/>
                <a:gd name="connsiteY3" fmla="*/ 1122131 h 1122131"/>
                <a:gd name="connsiteX0" fmla="*/ 0 w 1523036"/>
                <a:gd name="connsiteY0" fmla="*/ 1122198 h 1122198"/>
                <a:gd name="connsiteX1" fmla="*/ 761518 w 1523036"/>
                <a:gd name="connsiteY1" fmla="*/ 67 h 1122198"/>
                <a:gd name="connsiteX2" fmla="*/ 1523036 w 1523036"/>
                <a:gd name="connsiteY2" fmla="*/ 1122198 h 1122198"/>
                <a:gd name="connsiteX3" fmla="*/ 0 w 1523036"/>
                <a:gd name="connsiteY3" fmla="*/ 1122198 h 1122198"/>
                <a:gd name="connsiteX0" fmla="*/ 0 w 1523036"/>
                <a:gd name="connsiteY0" fmla="*/ 1678761 h 1678761"/>
                <a:gd name="connsiteX1" fmla="*/ 769469 w 1523036"/>
                <a:gd name="connsiteY1" fmla="*/ 39 h 1678761"/>
                <a:gd name="connsiteX2" fmla="*/ 1523036 w 1523036"/>
                <a:gd name="connsiteY2" fmla="*/ 1678761 h 1678761"/>
                <a:gd name="connsiteX3" fmla="*/ 0 w 1523036"/>
                <a:gd name="connsiteY3" fmla="*/ 1678761 h 1678761"/>
                <a:gd name="connsiteX0" fmla="*/ 0 w 1523036"/>
                <a:gd name="connsiteY0" fmla="*/ 1678756 h 1678756"/>
                <a:gd name="connsiteX1" fmla="*/ 769469 w 1523036"/>
                <a:gd name="connsiteY1" fmla="*/ 34 h 1678756"/>
                <a:gd name="connsiteX2" fmla="*/ 1523036 w 1523036"/>
                <a:gd name="connsiteY2" fmla="*/ 1678756 h 1678756"/>
                <a:gd name="connsiteX3" fmla="*/ 0 w 1523036"/>
                <a:gd name="connsiteY3" fmla="*/ 1678756 h 1678756"/>
              </a:gdLst>
              <a:ahLst/>
              <a:cxnLst>
                <a:cxn ang="0">
                  <a:pos x="connsiteX0" y="connsiteY0"/>
                </a:cxn>
                <a:cxn ang="0">
                  <a:pos x="connsiteX1" y="connsiteY1"/>
                </a:cxn>
                <a:cxn ang="0">
                  <a:pos x="connsiteX2" y="connsiteY2"/>
                </a:cxn>
                <a:cxn ang="0">
                  <a:pos x="connsiteX3" y="connsiteY3"/>
                </a:cxn>
              </a:cxnLst>
              <a:rect l="l" t="t" r="r" b="b"/>
              <a:pathLst>
                <a:path w="1523036" h="1678756">
                  <a:moveTo>
                    <a:pt x="0" y="1678756"/>
                  </a:moveTo>
                  <a:cubicBezTo>
                    <a:pt x="253839" y="1304712"/>
                    <a:pt x="634900" y="7652"/>
                    <a:pt x="769469" y="34"/>
                  </a:cubicBezTo>
                  <a:cubicBezTo>
                    <a:pt x="904038" y="-7584"/>
                    <a:pt x="1269197" y="1304712"/>
                    <a:pt x="1523036" y="1678756"/>
                  </a:cubicBezTo>
                  <a:lnTo>
                    <a:pt x="0" y="1678756"/>
                  </a:lnTo>
                  <a:close/>
                </a:path>
              </a:pathLst>
            </a:custGeom>
            <a:solidFill>
              <a:schemeClr val="accent3">
                <a:alpha val="80000"/>
              </a:schemeClr>
            </a:solidFill>
            <a:ln>
              <a:no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pPr algn="ctr"/>
              <a:endParaRPr lang="en-US" sz="1351" dirty="0"/>
            </a:p>
          </p:txBody>
        </p:sp>
        <p:sp>
          <p:nvSpPr>
            <p:cNvPr id="568" name="Isosceles Triangle 26"/>
            <p:cNvSpPr/>
            <p:nvPr/>
          </p:nvSpPr>
          <p:spPr>
            <a:xfrm>
              <a:off x="9908282" y="5204676"/>
              <a:ext cx="7131079" cy="2157831"/>
            </a:xfrm>
            <a:custGeom>
              <a:avLst/>
              <a:gdLst>
                <a:gd name="connsiteX0" fmla="*/ 0 w 1523036"/>
                <a:gd name="connsiteY0" fmla="*/ 1312962 h 1312962"/>
                <a:gd name="connsiteX1" fmla="*/ 761518 w 1523036"/>
                <a:gd name="connsiteY1" fmla="*/ 0 h 1312962"/>
                <a:gd name="connsiteX2" fmla="*/ 1523036 w 1523036"/>
                <a:gd name="connsiteY2" fmla="*/ 1312962 h 1312962"/>
                <a:gd name="connsiteX3" fmla="*/ 0 w 1523036"/>
                <a:gd name="connsiteY3" fmla="*/ 1312962 h 1312962"/>
                <a:gd name="connsiteX0" fmla="*/ 0 w 1523036"/>
                <a:gd name="connsiteY0" fmla="*/ 1122131 h 1122131"/>
                <a:gd name="connsiteX1" fmla="*/ 761518 w 1523036"/>
                <a:gd name="connsiteY1" fmla="*/ 0 h 1122131"/>
                <a:gd name="connsiteX2" fmla="*/ 1523036 w 1523036"/>
                <a:gd name="connsiteY2" fmla="*/ 1122131 h 1122131"/>
                <a:gd name="connsiteX3" fmla="*/ 0 w 1523036"/>
                <a:gd name="connsiteY3" fmla="*/ 1122131 h 1122131"/>
                <a:gd name="connsiteX0" fmla="*/ 0 w 1523036"/>
                <a:gd name="connsiteY0" fmla="*/ 1122198 h 1122198"/>
                <a:gd name="connsiteX1" fmla="*/ 761518 w 1523036"/>
                <a:gd name="connsiteY1" fmla="*/ 67 h 1122198"/>
                <a:gd name="connsiteX2" fmla="*/ 1523036 w 1523036"/>
                <a:gd name="connsiteY2" fmla="*/ 1122198 h 1122198"/>
                <a:gd name="connsiteX3" fmla="*/ 0 w 1523036"/>
                <a:gd name="connsiteY3" fmla="*/ 1122198 h 1122198"/>
                <a:gd name="connsiteX0" fmla="*/ 0 w 1523036"/>
                <a:gd name="connsiteY0" fmla="*/ 1678761 h 1678761"/>
                <a:gd name="connsiteX1" fmla="*/ 769469 w 1523036"/>
                <a:gd name="connsiteY1" fmla="*/ 39 h 1678761"/>
                <a:gd name="connsiteX2" fmla="*/ 1523036 w 1523036"/>
                <a:gd name="connsiteY2" fmla="*/ 1678761 h 1678761"/>
                <a:gd name="connsiteX3" fmla="*/ 0 w 1523036"/>
                <a:gd name="connsiteY3" fmla="*/ 1678761 h 1678761"/>
                <a:gd name="connsiteX0" fmla="*/ 0 w 1523036"/>
                <a:gd name="connsiteY0" fmla="*/ 1678756 h 1678756"/>
                <a:gd name="connsiteX1" fmla="*/ 769469 w 1523036"/>
                <a:gd name="connsiteY1" fmla="*/ 34 h 1678756"/>
                <a:gd name="connsiteX2" fmla="*/ 1523036 w 1523036"/>
                <a:gd name="connsiteY2" fmla="*/ 1678756 h 1678756"/>
                <a:gd name="connsiteX3" fmla="*/ 0 w 1523036"/>
                <a:gd name="connsiteY3" fmla="*/ 1678756 h 1678756"/>
              </a:gdLst>
              <a:ahLst/>
              <a:cxnLst>
                <a:cxn ang="0">
                  <a:pos x="connsiteX0" y="connsiteY0"/>
                </a:cxn>
                <a:cxn ang="0">
                  <a:pos x="connsiteX1" y="connsiteY1"/>
                </a:cxn>
                <a:cxn ang="0">
                  <a:pos x="connsiteX2" y="connsiteY2"/>
                </a:cxn>
                <a:cxn ang="0">
                  <a:pos x="connsiteX3" y="connsiteY3"/>
                </a:cxn>
              </a:cxnLst>
              <a:rect l="l" t="t" r="r" b="b"/>
              <a:pathLst>
                <a:path w="1523036" h="1678756">
                  <a:moveTo>
                    <a:pt x="0" y="1678756"/>
                  </a:moveTo>
                  <a:cubicBezTo>
                    <a:pt x="253839" y="1304712"/>
                    <a:pt x="634900" y="7652"/>
                    <a:pt x="769469" y="34"/>
                  </a:cubicBezTo>
                  <a:cubicBezTo>
                    <a:pt x="904038" y="-7584"/>
                    <a:pt x="1269197" y="1304712"/>
                    <a:pt x="1523036" y="1678756"/>
                  </a:cubicBezTo>
                  <a:lnTo>
                    <a:pt x="0" y="1678756"/>
                  </a:lnTo>
                  <a:close/>
                </a:path>
              </a:pathLst>
            </a:custGeom>
            <a:solidFill>
              <a:schemeClr val="accent4">
                <a:alpha val="80000"/>
              </a:schemeClr>
            </a:solidFill>
            <a:ln>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1351" dirty="0"/>
            </a:p>
          </p:txBody>
        </p:sp>
        <p:sp>
          <p:nvSpPr>
            <p:cNvPr id="569" name="Isosceles Triangle 26"/>
            <p:cNvSpPr/>
            <p:nvPr/>
          </p:nvSpPr>
          <p:spPr>
            <a:xfrm>
              <a:off x="12489789" y="4871451"/>
              <a:ext cx="7131079" cy="2491056"/>
            </a:xfrm>
            <a:custGeom>
              <a:avLst/>
              <a:gdLst>
                <a:gd name="connsiteX0" fmla="*/ 0 w 1523036"/>
                <a:gd name="connsiteY0" fmla="*/ 1312962 h 1312962"/>
                <a:gd name="connsiteX1" fmla="*/ 761518 w 1523036"/>
                <a:gd name="connsiteY1" fmla="*/ 0 h 1312962"/>
                <a:gd name="connsiteX2" fmla="*/ 1523036 w 1523036"/>
                <a:gd name="connsiteY2" fmla="*/ 1312962 h 1312962"/>
                <a:gd name="connsiteX3" fmla="*/ 0 w 1523036"/>
                <a:gd name="connsiteY3" fmla="*/ 1312962 h 1312962"/>
                <a:gd name="connsiteX0" fmla="*/ 0 w 1523036"/>
                <a:gd name="connsiteY0" fmla="*/ 1122131 h 1122131"/>
                <a:gd name="connsiteX1" fmla="*/ 761518 w 1523036"/>
                <a:gd name="connsiteY1" fmla="*/ 0 h 1122131"/>
                <a:gd name="connsiteX2" fmla="*/ 1523036 w 1523036"/>
                <a:gd name="connsiteY2" fmla="*/ 1122131 h 1122131"/>
                <a:gd name="connsiteX3" fmla="*/ 0 w 1523036"/>
                <a:gd name="connsiteY3" fmla="*/ 1122131 h 1122131"/>
                <a:gd name="connsiteX0" fmla="*/ 0 w 1523036"/>
                <a:gd name="connsiteY0" fmla="*/ 1122198 h 1122198"/>
                <a:gd name="connsiteX1" fmla="*/ 761518 w 1523036"/>
                <a:gd name="connsiteY1" fmla="*/ 67 h 1122198"/>
                <a:gd name="connsiteX2" fmla="*/ 1523036 w 1523036"/>
                <a:gd name="connsiteY2" fmla="*/ 1122198 h 1122198"/>
                <a:gd name="connsiteX3" fmla="*/ 0 w 1523036"/>
                <a:gd name="connsiteY3" fmla="*/ 1122198 h 1122198"/>
                <a:gd name="connsiteX0" fmla="*/ 0 w 1523036"/>
                <a:gd name="connsiteY0" fmla="*/ 1678761 h 1678761"/>
                <a:gd name="connsiteX1" fmla="*/ 769469 w 1523036"/>
                <a:gd name="connsiteY1" fmla="*/ 39 h 1678761"/>
                <a:gd name="connsiteX2" fmla="*/ 1523036 w 1523036"/>
                <a:gd name="connsiteY2" fmla="*/ 1678761 h 1678761"/>
                <a:gd name="connsiteX3" fmla="*/ 0 w 1523036"/>
                <a:gd name="connsiteY3" fmla="*/ 1678761 h 1678761"/>
                <a:gd name="connsiteX0" fmla="*/ 0 w 1523036"/>
                <a:gd name="connsiteY0" fmla="*/ 1678756 h 1678756"/>
                <a:gd name="connsiteX1" fmla="*/ 769469 w 1523036"/>
                <a:gd name="connsiteY1" fmla="*/ 34 h 1678756"/>
                <a:gd name="connsiteX2" fmla="*/ 1523036 w 1523036"/>
                <a:gd name="connsiteY2" fmla="*/ 1678756 h 1678756"/>
                <a:gd name="connsiteX3" fmla="*/ 0 w 1523036"/>
                <a:gd name="connsiteY3" fmla="*/ 1678756 h 1678756"/>
              </a:gdLst>
              <a:ahLst/>
              <a:cxnLst>
                <a:cxn ang="0">
                  <a:pos x="connsiteX0" y="connsiteY0"/>
                </a:cxn>
                <a:cxn ang="0">
                  <a:pos x="connsiteX1" y="connsiteY1"/>
                </a:cxn>
                <a:cxn ang="0">
                  <a:pos x="connsiteX2" y="connsiteY2"/>
                </a:cxn>
                <a:cxn ang="0">
                  <a:pos x="connsiteX3" y="connsiteY3"/>
                </a:cxn>
              </a:cxnLst>
              <a:rect l="l" t="t" r="r" b="b"/>
              <a:pathLst>
                <a:path w="1523036" h="1678756">
                  <a:moveTo>
                    <a:pt x="0" y="1678756"/>
                  </a:moveTo>
                  <a:cubicBezTo>
                    <a:pt x="253839" y="1304712"/>
                    <a:pt x="634900" y="7652"/>
                    <a:pt x="769469" y="34"/>
                  </a:cubicBezTo>
                  <a:cubicBezTo>
                    <a:pt x="904038" y="-7584"/>
                    <a:pt x="1269197" y="1304712"/>
                    <a:pt x="1523036" y="1678756"/>
                  </a:cubicBezTo>
                  <a:lnTo>
                    <a:pt x="0" y="1678756"/>
                  </a:lnTo>
                  <a:close/>
                </a:path>
              </a:pathLst>
            </a:custGeom>
            <a:solidFill>
              <a:schemeClr val="accent5">
                <a:alpha val="80000"/>
              </a:schemeClr>
            </a:solidFill>
            <a:ln>
              <a:noFill/>
            </a:ln>
          </p:spPr>
          <p:style>
            <a:lnRef idx="2">
              <a:schemeClr val="accent6">
                <a:shade val="50000"/>
              </a:schemeClr>
            </a:lnRef>
            <a:fillRef idx="1">
              <a:schemeClr val="accent6"/>
            </a:fillRef>
            <a:effectRef idx="0">
              <a:schemeClr val="accent6"/>
            </a:effectRef>
            <a:fontRef idx="minor">
              <a:schemeClr val="lt1"/>
            </a:fontRef>
          </p:style>
          <p:txBody>
            <a:bodyPr rtlCol="0" anchor="ctr"/>
            <a:lstStyle/>
            <a:p>
              <a:pPr algn="ctr"/>
              <a:endParaRPr lang="en-US" sz="1351" dirty="0"/>
            </a:p>
          </p:txBody>
        </p:sp>
        <p:sp>
          <p:nvSpPr>
            <p:cNvPr id="570" name="Isosceles Triangle 26"/>
            <p:cNvSpPr/>
            <p:nvPr/>
          </p:nvSpPr>
          <p:spPr>
            <a:xfrm>
              <a:off x="15471636" y="5204670"/>
              <a:ext cx="7131079" cy="2157831"/>
            </a:xfrm>
            <a:custGeom>
              <a:avLst/>
              <a:gdLst>
                <a:gd name="connsiteX0" fmla="*/ 0 w 1523036"/>
                <a:gd name="connsiteY0" fmla="*/ 1312962 h 1312962"/>
                <a:gd name="connsiteX1" fmla="*/ 761518 w 1523036"/>
                <a:gd name="connsiteY1" fmla="*/ 0 h 1312962"/>
                <a:gd name="connsiteX2" fmla="*/ 1523036 w 1523036"/>
                <a:gd name="connsiteY2" fmla="*/ 1312962 h 1312962"/>
                <a:gd name="connsiteX3" fmla="*/ 0 w 1523036"/>
                <a:gd name="connsiteY3" fmla="*/ 1312962 h 1312962"/>
                <a:gd name="connsiteX0" fmla="*/ 0 w 1523036"/>
                <a:gd name="connsiteY0" fmla="*/ 1122131 h 1122131"/>
                <a:gd name="connsiteX1" fmla="*/ 761518 w 1523036"/>
                <a:gd name="connsiteY1" fmla="*/ 0 h 1122131"/>
                <a:gd name="connsiteX2" fmla="*/ 1523036 w 1523036"/>
                <a:gd name="connsiteY2" fmla="*/ 1122131 h 1122131"/>
                <a:gd name="connsiteX3" fmla="*/ 0 w 1523036"/>
                <a:gd name="connsiteY3" fmla="*/ 1122131 h 1122131"/>
                <a:gd name="connsiteX0" fmla="*/ 0 w 1523036"/>
                <a:gd name="connsiteY0" fmla="*/ 1122198 h 1122198"/>
                <a:gd name="connsiteX1" fmla="*/ 761518 w 1523036"/>
                <a:gd name="connsiteY1" fmla="*/ 67 h 1122198"/>
                <a:gd name="connsiteX2" fmla="*/ 1523036 w 1523036"/>
                <a:gd name="connsiteY2" fmla="*/ 1122198 h 1122198"/>
                <a:gd name="connsiteX3" fmla="*/ 0 w 1523036"/>
                <a:gd name="connsiteY3" fmla="*/ 1122198 h 1122198"/>
                <a:gd name="connsiteX0" fmla="*/ 0 w 1523036"/>
                <a:gd name="connsiteY0" fmla="*/ 1678761 h 1678761"/>
                <a:gd name="connsiteX1" fmla="*/ 769469 w 1523036"/>
                <a:gd name="connsiteY1" fmla="*/ 39 h 1678761"/>
                <a:gd name="connsiteX2" fmla="*/ 1523036 w 1523036"/>
                <a:gd name="connsiteY2" fmla="*/ 1678761 h 1678761"/>
                <a:gd name="connsiteX3" fmla="*/ 0 w 1523036"/>
                <a:gd name="connsiteY3" fmla="*/ 1678761 h 1678761"/>
                <a:gd name="connsiteX0" fmla="*/ 0 w 1523036"/>
                <a:gd name="connsiteY0" fmla="*/ 1678756 h 1678756"/>
                <a:gd name="connsiteX1" fmla="*/ 769469 w 1523036"/>
                <a:gd name="connsiteY1" fmla="*/ 34 h 1678756"/>
                <a:gd name="connsiteX2" fmla="*/ 1523036 w 1523036"/>
                <a:gd name="connsiteY2" fmla="*/ 1678756 h 1678756"/>
                <a:gd name="connsiteX3" fmla="*/ 0 w 1523036"/>
                <a:gd name="connsiteY3" fmla="*/ 1678756 h 1678756"/>
              </a:gdLst>
              <a:ahLst/>
              <a:cxnLst>
                <a:cxn ang="0">
                  <a:pos x="connsiteX0" y="connsiteY0"/>
                </a:cxn>
                <a:cxn ang="0">
                  <a:pos x="connsiteX1" y="connsiteY1"/>
                </a:cxn>
                <a:cxn ang="0">
                  <a:pos x="connsiteX2" y="connsiteY2"/>
                </a:cxn>
                <a:cxn ang="0">
                  <a:pos x="connsiteX3" y="connsiteY3"/>
                </a:cxn>
              </a:cxnLst>
              <a:rect l="l" t="t" r="r" b="b"/>
              <a:pathLst>
                <a:path w="1523036" h="1678756">
                  <a:moveTo>
                    <a:pt x="0" y="1678756"/>
                  </a:moveTo>
                  <a:cubicBezTo>
                    <a:pt x="253839" y="1304712"/>
                    <a:pt x="634900" y="7652"/>
                    <a:pt x="769469" y="34"/>
                  </a:cubicBezTo>
                  <a:cubicBezTo>
                    <a:pt x="904038" y="-7584"/>
                    <a:pt x="1269197" y="1304712"/>
                    <a:pt x="1523036" y="1678756"/>
                  </a:cubicBezTo>
                  <a:lnTo>
                    <a:pt x="0" y="1678756"/>
                  </a:lnTo>
                  <a:close/>
                </a:path>
              </a:pathLst>
            </a:custGeom>
            <a:solidFill>
              <a:schemeClr val="accent6">
                <a:alpha val="80000"/>
              </a:schemeClr>
            </a:solidFill>
            <a:ln>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1351" dirty="0"/>
            </a:p>
          </p:txBody>
        </p:sp>
        <p:sp>
          <p:nvSpPr>
            <p:cNvPr id="571" name="Rounded Rectangle 570"/>
            <p:cNvSpPr/>
            <p:nvPr/>
          </p:nvSpPr>
          <p:spPr>
            <a:xfrm flipV="1">
              <a:off x="1850338" y="7605584"/>
              <a:ext cx="20511380" cy="173238"/>
            </a:xfrm>
            <a:prstGeom prst="roundRect">
              <a:avLst>
                <a:gd name="adj" fmla="val 50000"/>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a:p>
          </p:txBody>
        </p:sp>
        <p:sp>
          <p:nvSpPr>
            <p:cNvPr id="572" name="Oval 571"/>
            <p:cNvSpPr>
              <a:spLocks noChangeAspect="1"/>
            </p:cNvSpPr>
            <p:nvPr/>
          </p:nvSpPr>
          <p:spPr>
            <a:xfrm>
              <a:off x="5703389" y="7564380"/>
              <a:ext cx="214462" cy="214521"/>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a:p>
          </p:txBody>
        </p:sp>
        <p:sp>
          <p:nvSpPr>
            <p:cNvPr id="573" name="Oval 572"/>
            <p:cNvSpPr>
              <a:spLocks noChangeAspect="1"/>
            </p:cNvSpPr>
            <p:nvPr/>
          </p:nvSpPr>
          <p:spPr>
            <a:xfrm>
              <a:off x="13299069" y="7564380"/>
              <a:ext cx="214462" cy="214521"/>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a:p>
          </p:txBody>
        </p:sp>
        <p:sp>
          <p:nvSpPr>
            <p:cNvPr id="574" name="Oval 573"/>
            <p:cNvSpPr>
              <a:spLocks noChangeAspect="1"/>
            </p:cNvSpPr>
            <p:nvPr/>
          </p:nvSpPr>
          <p:spPr>
            <a:xfrm>
              <a:off x="10700350" y="7564380"/>
              <a:ext cx="214462" cy="214521"/>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a:p>
          </p:txBody>
        </p:sp>
        <p:sp>
          <p:nvSpPr>
            <p:cNvPr id="575" name="Oval 574"/>
            <p:cNvSpPr>
              <a:spLocks noChangeAspect="1"/>
            </p:cNvSpPr>
            <p:nvPr/>
          </p:nvSpPr>
          <p:spPr>
            <a:xfrm>
              <a:off x="8680023" y="7564380"/>
              <a:ext cx="214462" cy="214521"/>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a:p>
          </p:txBody>
        </p:sp>
        <p:sp>
          <p:nvSpPr>
            <p:cNvPr id="576" name="Oval 575"/>
            <p:cNvSpPr>
              <a:spLocks noChangeAspect="1"/>
            </p:cNvSpPr>
            <p:nvPr/>
          </p:nvSpPr>
          <p:spPr>
            <a:xfrm>
              <a:off x="19026695" y="7564380"/>
              <a:ext cx="214462" cy="214521"/>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a:p>
          </p:txBody>
        </p:sp>
        <p:sp>
          <p:nvSpPr>
            <p:cNvPr id="577" name="Oval 576"/>
            <p:cNvSpPr>
              <a:spLocks noChangeAspect="1"/>
            </p:cNvSpPr>
            <p:nvPr/>
          </p:nvSpPr>
          <p:spPr>
            <a:xfrm>
              <a:off x="15945984" y="7564380"/>
              <a:ext cx="214462" cy="214521"/>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a:p>
          </p:txBody>
        </p:sp>
        <p:sp>
          <p:nvSpPr>
            <p:cNvPr id="578" name="Rectangle 577"/>
            <p:cNvSpPr/>
            <p:nvPr/>
          </p:nvSpPr>
          <p:spPr>
            <a:xfrm>
              <a:off x="18721129" y="7862358"/>
              <a:ext cx="922019" cy="590895"/>
            </a:xfrm>
            <a:prstGeom prst="rect">
              <a:avLst/>
            </a:prstGeom>
            <a:noFill/>
          </p:spPr>
          <p:txBody>
            <a:bodyPr wrap="none" lIns="219419" tIns="109710" rIns="219419" bIns="109710">
              <a:spAutoFit/>
            </a:bodyPr>
            <a:lstStyle/>
            <a:p>
              <a:pPr algn="ctr"/>
              <a:r>
                <a:rPr lang="en-US" sz="2400" dirty="0">
                  <a:solidFill>
                    <a:schemeClr val="tx2"/>
                  </a:solidFill>
                  <a:latin typeface="Lato Regular"/>
                  <a:ea typeface="Open Sans Light" panose="020B0306030504020204" pitchFamily="34" charset="0"/>
                  <a:cs typeface="Lato Regular"/>
                </a:rPr>
                <a:t>Jun</a:t>
              </a:r>
              <a:endParaRPr lang="bg-BG" sz="2400" dirty="0">
                <a:latin typeface="Lato Regular"/>
                <a:cs typeface="Lato Regular"/>
              </a:endParaRPr>
            </a:p>
          </p:txBody>
        </p:sp>
        <p:sp>
          <p:nvSpPr>
            <p:cNvPr id="579" name="Rectangle 578"/>
            <p:cNvSpPr/>
            <p:nvPr/>
          </p:nvSpPr>
          <p:spPr>
            <a:xfrm>
              <a:off x="15591766" y="7862358"/>
              <a:ext cx="1034972" cy="590895"/>
            </a:xfrm>
            <a:prstGeom prst="rect">
              <a:avLst/>
            </a:prstGeom>
            <a:noFill/>
          </p:spPr>
          <p:txBody>
            <a:bodyPr wrap="none" lIns="219419" tIns="109710" rIns="219419" bIns="109710">
              <a:spAutoFit/>
            </a:bodyPr>
            <a:lstStyle/>
            <a:p>
              <a:pPr algn="ctr"/>
              <a:r>
                <a:rPr lang="en-US" sz="2400" dirty="0">
                  <a:solidFill>
                    <a:schemeClr val="tx2"/>
                  </a:solidFill>
                  <a:latin typeface="Lato Regular"/>
                  <a:ea typeface="Open Sans Light" panose="020B0306030504020204" pitchFamily="34" charset="0"/>
                  <a:cs typeface="Lato Regular"/>
                </a:rPr>
                <a:t>May</a:t>
              </a:r>
              <a:endParaRPr lang="bg-BG" sz="2400" dirty="0">
                <a:latin typeface="Lato Regular"/>
                <a:cs typeface="Lato Regular"/>
              </a:endParaRPr>
            </a:p>
          </p:txBody>
        </p:sp>
      </p:grpSp>
      <p:grpSp>
        <p:nvGrpSpPr>
          <p:cNvPr id="10" name="Group 9"/>
          <p:cNvGrpSpPr/>
          <p:nvPr/>
        </p:nvGrpSpPr>
        <p:grpSpPr>
          <a:xfrm>
            <a:off x="18771184" y="9067943"/>
            <a:ext cx="3857041" cy="3336897"/>
            <a:chOff x="2199595" y="3556706"/>
            <a:chExt cx="8925534" cy="7721874"/>
          </a:xfrm>
        </p:grpSpPr>
        <p:sp>
          <p:nvSpPr>
            <p:cNvPr id="595" name="Freeform 51"/>
            <p:cNvSpPr>
              <a:spLocks noChangeArrowheads="1"/>
            </p:cNvSpPr>
            <p:nvPr/>
          </p:nvSpPr>
          <p:spPr bwMode="auto">
            <a:xfrm>
              <a:off x="4925056" y="5211392"/>
              <a:ext cx="3470018" cy="1346733"/>
            </a:xfrm>
            <a:custGeom>
              <a:avLst/>
              <a:gdLst>
                <a:gd name="T0" fmla="*/ 0 w 3330"/>
                <a:gd name="T1" fmla="*/ 1292 h 1293"/>
                <a:gd name="T2" fmla="*/ 3329 w 3330"/>
                <a:gd name="T3" fmla="*/ 1292 h 1293"/>
                <a:gd name="T4" fmla="*/ 2583 w 3330"/>
                <a:gd name="T5" fmla="*/ 0 h 1293"/>
                <a:gd name="T6" fmla="*/ 745 w 3330"/>
                <a:gd name="T7" fmla="*/ 0 h 1293"/>
                <a:gd name="T8" fmla="*/ 0 w 3330"/>
                <a:gd name="T9" fmla="*/ 1292 h 1293"/>
              </a:gdLst>
              <a:ahLst/>
              <a:cxnLst>
                <a:cxn ang="0">
                  <a:pos x="T0" y="T1"/>
                </a:cxn>
                <a:cxn ang="0">
                  <a:pos x="T2" y="T3"/>
                </a:cxn>
                <a:cxn ang="0">
                  <a:pos x="T4" y="T5"/>
                </a:cxn>
                <a:cxn ang="0">
                  <a:pos x="T6" y="T7"/>
                </a:cxn>
                <a:cxn ang="0">
                  <a:pos x="T8" y="T9"/>
                </a:cxn>
              </a:cxnLst>
              <a:rect l="0" t="0" r="r" b="b"/>
              <a:pathLst>
                <a:path w="3330" h="1293">
                  <a:moveTo>
                    <a:pt x="0" y="1292"/>
                  </a:moveTo>
                  <a:lnTo>
                    <a:pt x="3329" y="1292"/>
                  </a:lnTo>
                  <a:lnTo>
                    <a:pt x="2583" y="0"/>
                  </a:lnTo>
                  <a:lnTo>
                    <a:pt x="745" y="0"/>
                  </a:lnTo>
                  <a:lnTo>
                    <a:pt x="0" y="1292"/>
                  </a:lnTo>
                </a:path>
              </a:pathLst>
            </a:custGeom>
            <a:solidFill>
              <a:srgbClr val="71C48E"/>
            </a:solid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96" name="Freeform 52"/>
            <p:cNvSpPr>
              <a:spLocks noChangeArrowheads="1"/>
            </p:cNvSpPr>
            <p:nvPr/>
          </p:nvSpPr>
          <p:spPr bwMode="auto">
            <a:xfrm>
              <a:off x="4925056" y="5211392"/>
              <a:ext cx="3470018" cy="1346733"/>
            </a:xfrm>
            <a:custGeom>
              <a:avLst/>
              <a:gdLst>
                <a:gd name="T0" fmla="*/ 0 w 3330"/>
                <a:gd name="T1" fmla="*/ 1292 h 1293"/>
                <a:gd name="T2" fmla="*/ 3329 w 3330"/>
                <a:gd name="T3" fmla="*/ 1292 h 1293"/>
                <a:gd name="T4" fmla="*/ 2583 w 3330"/>
                <a:gd name="T5" fmla="*/ 0 h 1293"/>
                <a:gd name="T6" fmla="*/ 745 w 3330"/>
                <a:gd name="T7" fmla="*/ 0 h 1293"/>
                <a:gd name="T8" fmla="*/ 0 w 3330"/>
                <a:gd name="T9" fmla="*/ 1292 h 1293"/>
              </a:gdLst>
              <a:ahLst/>
              <a:cxnLst>
                <a:cxn ang="0">
                  <a:pos x="T0" y="T1"/>
                </a:cxn>
                <a:cxn ang="0">
                  <a:pos x="T2" y="T3"/>
                </a:cxn>
                <a:cxn ang="0">
                  <a:pos x="T4" y="T5"/>
                </a:cxn>
                <a:cxn ang="0">
                  <a:pos x="T6" y="T7"/>
                </a:cxn>
                <a:cxn ang="0">
                  <a:pos x="T8" y="T9"/>
                </a:cxn>
              </a:cxnLst>
              <a:rect l="0" t="0" r="r" b="b"/>
              <a:pathLst>
                <a:path w="3330" h="1293">
                  <a:moveTo>
                    <a:pt x="0" y="1292"/>
                  </a:moveTo>
                  <a:lnTo>
                    <a:pt x="3329" y="1292"/>
                  </a:lnTo>
                  <a:lnTo>
                    <a:pt x="2583" y="0"/>
                  </a:lnTo>
                  <a:lnTo>
                    <a:pt x="745" y="0"/>
                  </a:lnTo>
                  <a:lnTo>
                    <a:pt x="0" y="1292"/>
                  </a:lnTo>
                </a:path>
              </a:pathLst>
            </a:custGeom>
            <a:solidFill>
              <a:schemeClr val="accent2">
                <a:lumMod val="75000"/>
              </a:schemeClr>
            </a:solidFill>
            <a:ln>
              <a:noFill/>
            </a:ln>
            <a:effectLst/>
          </p:spPr>
          <p:txBody>
            <a:bodyPr wrap="none" anchor="ctr"/>
            <a:lstStyle/>
            <a:p>
              <a:endParaRPr lang="en-US"/>
            </a:p>
          </p:txBody>
        </p:sp>
        <p:sp>
          <p:nvSpPr>
            <p:cNvPr id="597" name="Freeform 53"/>
            <p:cNvSpPr>
              <a:spLocks noChangeArrowheads="1"/>
            </p:cNvSpPr>
            <p:nvPr/>
          </p:nvSpPr>
          <p:spPr bwMode="auto">
            <a:xfrm>
              <a:off x="3132595" y="8313934"/>
              <a:ext cx="7054938" cy="1346730"/>
            </a:xfrm>
            <a:custGeom>
              <a:avLst/>
              <a:gdLst>
                <a:gd name="T0" fmla="*/ 0 w 6767"/>
                <a:gd name="T1" fmla="*/ 1292 h 1293"/>
                <a:gd name="T2" fmla="*/ 6766 w 6767"/>
                <a:gd name="T3" fmla="*/ 1292 h 1293"/>
                <a:gd name="T4" fmla="*/ 6020 w 6767"/>
                <a:gd name="T5" fmla="*/ 0 h 1293"/>
                <a:gd name="T6" fmla="*/ 746 w 6767"/>
                <a:gd name="T7" fmla="*/ 0 h 1293"/>
                <a:gd name="T8" fmla="*/ 0 w 6767"/>
                <a:gd name="T9" fmla="*/ 1292 h 1293"/>
              </a:gdLst>
              <a:ahLst/>
              <a:cxnLst>
                <a:cxn ang="0">
                  <a:pos x="T0" y="T1"/>
                </a:cxn>
                <a:cxn ang="0">
                  <a:pos x="T2" y="T3"/>
                </a:cxn>
                <a:cxn ang="0">
                  <a:pos x="T4" y="T5"/>
                </a:cxn>
                <a:cxn ang="0">
                  <a:pos x="T6" y="T7"/>
                </a:cxn>
                <a:cxn ang="0">
                  <a:pos x="T8" y="T9"/>
                </a:cxn>
              </a:cxnLst>
              <a:rect l="0" t="0" r="r" b="b"/>
              <a:pathLst>
                <a:path w="6767" h="1293">
                  <a:moveTo>
                    <a:pt x="0" y="1292"/>
                  </a:moveTo>
                  <a:lnTo>
                    <a:pt x="6766" y="1292"/>
                  </a:lnTo>
                  <a:lnTo>
                    <a:pt x="6020" y="0"/>
                  </a:lnTo>
                  <a:lnTo>
                    <a:pt x="746" y="0"/>
                  </a:lnTo>
                  <a:lnTo>
                    <a:pt x="0" y="1292"/>
                  </a:lnTo>
                </a:path>
              </a:pathLst>
            </a:custGeom>
            <a:solidFill>
              <a:srgbClr val="43C6F2"/>
            </a:solid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98" name="Freeform 54"/>
            <p:cNvSpPr>
              <a:spLocks noChangeArrowheads="1"/>
            </p:cNvSpPr>
            <p:nvPr/>
          </p:nvSpPr>
          <p:spPr bwMode="auto">
            <a:xfrm>
              <a:off x="3132595" y="8313934"/>
              <a:ext cx="7054938" cy="1346730"/>
            </a:xfrm>
            <a:custGeom>
              <a:avLst/>
              <a:gdLst>
                <a:gd name="T0" fmla="*/ 0 w 6767"/>
                <a:gd name="T1" fmla="*/ 1292 h 1293"/>
                <a:gd name="T2" fmla="*/ 6766 w 6767"/>
                <a:gd name="T3" fmla="*/ 1292 h 1293"/>
                <a:gd name="T4" fmla="*/ 6020 w 6767"/>
                <a:gd name="T5" fmla="*/ 0 h 1293"/>
                <a:gd name="T6" fmla="*/ 746 w 6767"/>
                <a:gd name="T7" fmla="*/ 0 h 1293"/>
                <a:gd name="T8" fmla="*/ 0 w 6767"/>
                <a:gd name="T9" fmla="*/ 1292 h 1293"/>
              </a:gdLst>
              <a:ahLst/>
              <a:cxnLst>
                <a:cxn ang="0">
                  <a:pos x="T0" y="T1"/>
                </a:cxn>
                <a:cxn ang="0">
                  <a:pos x="T2" y="T3"/>
                </a:cxn>
                <a:cxn ang="0">
                  <a:pos x="T4" y="T5"/>
                </a:cxn>
                <a:cxn ang="0">
                  <a:pos x="T6" y="T7"/>
                </a:cxn>
                <a:cxn ang="0">
                  <a:pos x="T8" y="T9"/>
                </a:cxn>
              </a:cxnLst>
              <a:rect l="0" t="0" r="r" b="b"/>
              <a:pathLst>
                <a:path w="6767" h="1293">
                  <a:moveTo>
                    <a:pt x="0" y="1292"/>
                  </a:moveTo>
                  <a:lnTo>
                    <a:pt x="6766" y="1292"/>
                  </a:lnTo>
                  <a:lnTo>
                    <a:pt x="6020" y="0"/>
                  </a:lnTo>
                  <a:lnTo>
                    <a:pt x="746" y="0"/>
                  </a:lnTo>
                  <a:lnTo>
                    <a:pt x="0" y="1292"/>
                  </a:lnTo>
                </a:path>
              </a:pathLst>
            </a:custGeom>
            <a:solidFill>
              <a:schemeClr val="accent4">
                <a:lumMod val="75000"/>
              </a:schemeClr>
            </a:solidFill>
            <a:ln>
              <a:noFill/>
            </a:ln>
            <a:effectLst/>
          </p:spPr>
          <p:txBody>
            <a:bodyPr wrap="none" anchor="ctr"/>
            <a:lstStyle/>
            <a:p>
              <a:endParaRPr lang="en-US"/>
            </a:p>
          </p:txBody>
        </p:sp>
        <p:sp>
          <p:nvSpPr>
            <p:cNvPr id="599" name="Freeform 55"/>
            <p:cNvSpPr>
              <a:spLocks noChangeArrowheads="1"/>
            </p:cNvSpPr>
            <p:nvPr/>
          </p:nvSpPr>
          <p:spPr bwMode="auto">
            <a:xfrm>
              <a:off x="2199595" y="9872096"/>
              <a:ext cx="8920938" cy="1406484"/>
            </a:xfrm>
            <a:custGeom>
              <a:avLst/>
              <a:gdLst>
                <a:gd name="T0" fmla="*/ 0 w 8561"/>
                <a:gd name="T1" fmla="*/ 1350 h 1351"/>
                <a:gd name="T2" fmla="*/ 8560 w 8561"/>
                <a:gd name="T3" fmla="*/ 1350 h 1351"/>
                <a:gd name="T4" fmla="*/ 7777 w 8561"/>
                <a:gd name="T5" fmla="*/ 0 h 1351"/>
                <a:gd name="T6" fmla="*/ 784 w 8561"/>
                <a:gd name="T7" fmla="*/ 0 h 1351"/>
                <a:gd name="T8" fmla="*/ 0 w 8561"/>
                <a:gd name="T9" fmla="*/ 1350 h 1351"/>
              </a:gdLst>
              <a:ahLst/>
              <a:cxnLst>
                <a:cxn ang="0">
                  <a:pos x="T0" y="T1"/>
                </a:cxn>
                <a:cxn ang="0">
                  <a:pos x="T2" y="T3"/>
                </a:cxn>
                <a:cxn ang="0">
                  <a:pos x="T4" y="T5"/>
                </a:cxn>
                <a:cxn ang="0">
                  <a:pos x="T6" y="T7"/>
                </a:cxn>
                <a:cxn ang="0">
                  <a:pos x="T8" y="T9"/>
                </a:cxn>
              </a:cxnLst>
              <a:rect l="0" t="0" r="r" b="b"/>
              <a:pathLst>
                <a:path w="8561" h="1351">
                  <a:moveTo>
                    <a:pt x="0" y="1350"/>
                  </a:moveTo>
                  <a:lnTo>
                    <a:pt x="8560" y="1350"/>
                  </a:lnTo>
                  <a:lnTo>
                    <a:pt x="7777" y="0"/>
                  </a:lnTo>
                  <a:lnTo>
                    <a:pt x="784" y="0"/>
                  </a:lnTo>
                  <a:lnTo>
                    <a:pt x="0" y="1350"/>
                  </a:lnTo>
                </a:path>
              </a:pathLst>
            </a:custGeom>
            <a:solidFill>
              <a:srgbClr val="FDBD12"/>
            </a:solid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00" name="Freeform 56"/>
            <p:cNvSpPr>
              <a:spLocks noChangeArrowheads="1"/>
            </p:cNvSpPr>
            <p:nvPr/>
          </p:nvSpPr>
          <p:spPr bwMode="auto">
            <a:xfrm>
              <a:off x="2199595" y="9872096"/>
              <a:ext cx="8920938" cy="1406484"/>
            </a:xfrm>
            <a:custGeom>
              <a:avLst/>
              <a:gdLst>
                <a:gd name="T0" fmla="*/ 0 w 8561"/>
                <a:gd name="T1" fmla="*/ 1350 h 1351"/>
                <a:gd name="T2" fmla="*/ 8560 w 8561"/>
                <a:gd name="T3" fmla="*/ 1350 h 1351"/>
                <a:gd name="T4" fmla="*/ 7777 w 8561"/>
                <a:gd name="T5" fmla="*/ 0 h 1351"/>
                <a:gd name="T6" fmla="*/ 784 w 8561"/>
                <a:gd name="T7" fmla="*/ 0 h 1351"/>
                <a:gd name="T8" fmla="*/ 0 w 8561"/>
                <a:gd name="T9" fmla="*/ 1350 h 1351"/>
              </a:gdLst>
              <a:ahLst/>
              <a:cxnLst>
                <a:cxn ang="0">
                  <a:pos x="T0" y="T1"/>
                </a:cxn>
                <a:cxn ang="0">
                  <a:pos x="T2" y="T3"/>
                </a:cxn>
                <a:cxn ang="0">
                  <a:pos x="T4" y="T5"/>
                </a:cxn>
                <a:cxn ang="0">
                  <a:pos x="T6" y="T7"/>
                </a:cxn>
                <a:cxn ang="0">
                  <a:pos x="T8" y="T9"/>
                </a:cxn>
              </a:cxnLst>
              <a:rect l="0" t="0" r="r" b="b"/>
              <a:pathLst>
                <a:path w="8561" h="1351">
                  <a:moveTo>
                    <a:pt x="0" y="1350"/>
                  </a:moveTo>
                  <a:lnTo>
                    <a:pt x="8560" y="1350"/>
                  </a:lnTo>
                  <a:lnTo>
                    <a:pt x="7777" y="0"/>
                  </a:lnTo>
                  <a:lnTo>
                    <a:pt x="784" y="0"/>
                  </a:lnTo>
                  <a:lnTo>
                    <a:pt x="0" y="1350"/>
                  </a:lnTo>
                </a:path>
              </a:pathLst>
            </a:custGeom>
            <a:solidFill>
              <a:schemeClr val="accent5">
                <a:lumMod val="75000"/>
              </a:schemeClr>
            </a:solidFill>
            <a:ln>
              <a:noFill/>
            </a:ln>
            <a:effectLst/>
          </p:spPr>
          <p:txBody>
            <a:bodyPr wrap="none" anchor="ctr"/>
            <a:lstStyle/>
            <a:p>
              <a:endParaRPr lang="en-US"/>
            </a:p>
          </p:txBody>
        </p:sp>
        <p:sp>
          <p:nvSpPr>
            <p:cNvPr id="601" name="Freeform 57"/>
            <p:cNvSpPr>
              <a:spLocks noChangeArrowheads="1"/>
            </p:cNvSpPr>
            <p:nvPr/>
          </p:nvSpPr>
          <p:spPr bwMode="auto">
            <a:xfrm>
              <a:off x="4028824" y="6764959"/>
              <a:ext cx="5262482" cy="1346733"/>
            </a:xfrm>
            <a:custGeom>
              <a:avLst/>
              <a:gdLst>
                <a:gd name="T0" fmla="*/ 0 w 5049"/>
                <a:gd name="T1" fmla="*/ 1292 h 1293"/>
                <a:gd name="T2" fmla="*/ 5048 w 5049"/>
                <a:gd name="T3" fmla="*/ 1292 h 1293"/>
                <a:gd name="T4" fmla="*/ 4302 w 5049"/>
                <a:gd name="T5" fmla="*/ 0 h 1293"/>
                <a:gd name="T6" fmla="*/ 746 w 5049"/>
                <a:gd name="T7" fmla="*/ 0 h 1293"/>
                <a:gd name="T8" fmla="*/ 0 w 5049"/>
                <a:gd name="T9" fmla="*/ 1292 h 1293"/>
              </a:gdLst>
              <a:ahLst/>
              <a:cxnLst>
                <a:cxn ang="0">
                  <a:pos x="T0" y="T1"/>
                </a:cxn>
                <a:cxn ang="0">
                  <a:pos x="T2" y="T3"/>
                </a:cxn>
                <a:cxn ang="0">
                  <a:pos x="T4" y="T5"/>
                </a:cxn>
                <a:cxn ang="0">
                  <a:pos x="T6" y="T7"/>
                </a:cxn>
                <a:cxn ang="0">
                  <a:pos x="T8" y="T9"/>
                </a:cxn>
              </a:cxnLst>
              <a:rect l="0" t="0" r="r" b="b"/>
              <a:pathLst>
                <a:path w="5049" h="1293">
                  <a:moveTo>
                    <a:pt x="0" y="1292"/>
                  </a:moveTo>
                  <a:lnTo>
                    <a:pt x="5048" y="1292"/>
                  </a:lnTo>
                  <a:lnTo>
                    <a:pt x="4302" y="0"/>
                  </a:lnTo>
                  <a:lnTo>
                    <a:pt x="746" y="0"/>
                  </a:lnTo>
                  <a:lnTo>
                    <a:pt x="0" y="1292"/>
                  </a:lnTo>
                </a:path>
              </a:pathLst>
            </a:custGeom>
            <a:solidFill>
              <a:srgbClr val="475967"/>
            </a:solid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02" name="Freeform 58"/>
            <p:cNvSpPr>
              <a:spLocks noChangeArrowheads="1"/>
            </p:cNvSpPr>
            <p:nvPr/>
          </p:nvSpPr>
          <p:spPr bwMode="auto">
            <a:xfrm>
              <a:off x="4028824" y="6764959"/>
              <a:ext cx="5262482" cy="1346733"/>
            </a:xfrm>
            <a:custGeom>
              <a:avLst/>
              <a:gdLst>
                <a:gd name="T0" fmla="*/ 0 w 5049"/>
                <a:gd name="T1" fmla="*/ 1292 h 1293"/>
                <a:gd name="T2" fmla="*/ 5048 w 5049"/>
                <a:gd name="T3" fmla="*/ 1292 h 1293"/>
                <a:gd name="T4" fmla="*/ 4302 w 5049"/>
                <a:gd name="T5" fmla="*/ 0 h 1293"/>
                <a:gd name="T6" fmla="*/ 746 w 5049"/>
                <a:gd name="T7" fmla="*/ 0 h 1293"/>
                <a:gd name="T8" fmla="*/ 0 w 5049"/>
                <a:gd name="T9" fmla="*/ 1292 h 1293"/>
              </a:gdLst>
              <a:ahLst/>
              <a:cxnLst>
                <a:cxn ang="0">
                  <a:pos x="T0" y="T1"/>
                </a:cxn>
                <a:cxn ang="0">
                  <a:pos x="T2" y="T3"/>
                </a:cxn>
                <a:cxn ang="0">
                  <a:pos x="T4" y="T5"/>
                </a:cxn>
                <a:cxn ang="0">
                  <a:pos x="T6" y="T7"/>
                </a:cxn>
                <a:cxn ang="0">
                  <a:pos x="T8" y="T9"/>
                </a:cxn>
              </a:cxnLst>
              <a:rect l="0" t="0" r="r" b="b"/>
              <a:pathLst>
                <a:path w="5049" h="1293">
                  <a:moveTo>
                    <a:pt x="0" y="1292"/>
                  </a:moveTo>
                  <a:lnTo>
                    <a:pt x="5048" y="1292"/>
                  </a:lnTo>
                  <a:lnTo>
                    <a:pt x="4302" y="0"/>
                  </a:lnTo>
                  <a:lnTo>
                    <a:pt x="746" y="0"/>
                  </a:lnTo>
                  <a:lnTo>
                    <a:pt x="0" y="1292"/>
                  </a:lnTo>
                </a:path>
              </a:pathLst>
            </a:custGeom>
            <a:solidFill>
              <a:schemeClr val="accent3">
                <a:lumMod val="75000"/>
              </a:schemeClr>
            </a:solidFill>
            <a:ln>
              <a:noFill/>
            </a:ln>
            <a:effectLst/>
          </p:spPr>
          <p:txBody>
            <a:bodyPr wrap="none" anchor="ctr"/>
            <a:lstStyle/>
            <a:p>
              <a:endParaRPr lang="en-US"/>
            </a:p>
          </p:txBody>
        </p:sp>
        <p:sp>
          <p:nvSpPr>
            <p:cNvPr id="603" name="Freeform 59"/>
            <p:cNvSpPr>
              <a:spLocks noChangeArrowheads="1"/>
            </p:cNvSpPr>
            <p:nvPr/>
          </p:nvSpPr>
          <p:spPr bwMode="auto">
            <a:xfrm>
              <a:off x="5825881" y="3556706"/>
              <a:ext cx="1672962" cy="1452447"/>
            </a:xfrm>
            <a:custGeom>
              <a:avLst/>
              <a:gdLst>
                <a:gd name="T0" fmla="*/ 800 w 1606"/>
                <a:gd name="T1" fmla="*/ 0 h 1395"/>
                <a:gd name="T2" fmla="*/ 0 w 1606"/>
                <a:gd name="T3" fmla="*/ 1394 h 1395"/>
                <a:gd name="T4" fmla="*/ 1605 w 1606"/>
                <a:gd name="T5" fmla="*/ 1394 h 1395"/>
                <a:gd name="T6" fmla="*/ 800 w 1606"/>
                <a:gd name="T7" fmla="*/ 0 h 1395"/>
              </a:gdLst>
              <a:ahLst/>
              <a:cxnLst>
                <a:cxn ang="0">
                  <a:pos x="T0" y="T1"/>
                </a:cxn>
                <a:cxn ang="0">
                  <a:pos x="T2" y="T3"/>
                </a:cxn>
                <a:cxn ang="0">
                  <a:pos x="T4" y="T5"/>
                </a:cxn>
                <a:cxn ang="0">
                  <a:pos x="T6" y="T7"/>
                </a:cxn>
              </a:cxnLst>
              <a:rect l="0" t="0" r="r" b="b"/>
              <a:pathLst>
                <a:path w="1606" h="1395">
                  <a:moveTo>
                    <a:pt x="800" y="0"/>
                  </a:moveTo>
                  <a:lnTo>
                    <a:pt x="0" y="1394"/>
                  </a:lnTo>
                  <a:lnTo>
                    <a:pt x="1605" y="1394"/>
                  </a:lnTo>
                  <a:lnTo>
                    <a:pt x="800" y="0"/>
                  </a:lnTo>
                </a:path>
              </a:pathLst>
            </a:custGeom>
            <a:solidFill>
              <a:srgbClr val="F16361"/>
            </a:solid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04" name="Freeform 60"/>
            <p:cNvSpPr>
              <a:spLocks noChangeArrowheads="1"/>
            </p:cNvSpPr>
            <p:nvPr/>
          </p:nvSpPr>
          <p:spPr bwMode="auto">
            <a:xfrm>
              <a:off x="5825881" y="3556706"/>
              <a:ext cx="1672962" cy="1452447"/>
            </a:xfrm>
            <a:custGeom>
              <a:avLst/>
              <a:gdLst>
                <a:gd name="T0" fmla="*/ 800 w 1606"/>
                <a:gd name="T1" fmla="*/ 0 h 1395"/>
                <a:gd name="T2" fmla="*/ 0 w 1606"/>
                <a:gd name="T3" fmla="*/ 1394 h 1395"/>
                <a:gd name="T4" fmla="*/ 1605 w 1606"/>
                <a:gd name="T5" fmla="*/ 1394 h 1395"/>
                <a:gd name="T6" fmla="*/ 800 w 1606"/>
                <a:gd name="T7" fmla="*/ 0 h 1395"/>
              </a:gdLst>
              <a:ahLst/>
              <a:cxnLst>
                <a:cxn ang="0">
                  <a:pos x="T0" y="T1"/>
                </a:cxn>
                <a:cxn ang="0">
                  <a:pos x="T2" y="T3"/>
                </a:cxn>
                <a:cxn ang="0">
                  <a:pos x="T4" y="T5"/>
                </a:cxn>
                <a:cxn ang="0">
                  <a:pos x="T6" y="T7"/>
                </a:cxn>
              </a:cxnLst>
              <a:rect l="0" t="0" r="r" b="b"/>
              <a:pathLst>
                <a:path w="1606" h="1395">
                  <a:moveTo>
                    <a:pt x="800" y="0"/>
                  </a:moveTo>
                  <a:lnTo>
                    <a:pt x="0" y="1394"/>
                  </a:lnTo>
                  <a:lnTo>
                    <a:pt x="1605" y="1394"/>
                  </a:lnTo>
                  <a:lnTo>
                    <a:pt x="800" y="0"/>
                  </a:lnTo>
                </a:path>
              </a:pathLst>
            </a:custGeom>
            <a:solidFill>
              <a:schemeClr val="accent1">
                <a:lumMod val="75000"/>
              </a:schemeClr>
            </a:solidFill>
            <a:ln>
              <a:noFill/>
            </a:ln>
            <a:effectLst/>
          </p:spPr>
          <p:txBody>
            <a:bodyPr wrap="none" anchor="ctr"/>
            <a:lstStyle/>
            <a:p>
              <a:endParaRPr lang="en-US"/>
            </a:p>
          </p:txBody>
        </p:sp>
        <p:sp>
          <p:nvSpPr>
            <p:cNvPr id="605" name="Freeform 67"/>
            <p:cNvSpPr>
              <a:spLocks noChangeArrowheads="1"/>
            </p:cNvSpPr>
            <p:nvPr/>
          </p:nvSpPr>
          <p:spPr bwMode="auto">
            <a:xfrm>
              <a:off x="6662364" y="5211392"/>
              <a:ext cx="1737308" cy="1346733"/>
            </a:xfrm>
            <a:custGeom>
              <a:avLst/>
              <a:gdLst>
                <a:gd name="T0" fmla="*/ 919 w 1666"/>
                <a:gd name="T1" fmla="*/ 0 h 1293"/>
                <a:gd name="T2" fmla="*/ 0 w 1666"/>
                <a:gd name="T3" fmla="*/ 0 h 1293"/>
                <a:gd name="T4" fmla="*/ 0 w 1666"/>
                <a:gd name="T5" fmla="*/ 1292 h 1293"/>
                <a:gd name="T6" fmla="*/ 1665 w 1666"/>
                <a:gd name="T7" fmla="*/ 1292 h 1293"/>
                <a:gd name="T8" fmla="*/ 919 w 1666"/>
                <a:gd name="T9" fmla="*/ 0 h 1293"/>
              </a:gdLst>
              <a:ahLst/>
              <a:cxnLst>
                <a:cxn ang="0">
                  <a:pos x="T0" y="T1"/>
                </a:cxn>
                <a:cxn ang="0">
                  <a:pos x="T2" y="T3"/>
                </a:cxn>
                <a:cxn ang="0">
                  <a:pos x="T4" y="T5"/>
                </a:cxn>
                <a:cxn ang="0">
                  <a:pos x="T6" y="T7"/>
                </a:cxn>
                <a:cxn ang="0">
                  <a:pos x="T8" y="T9"/>
                </a:cxn>
              </a:cxnLst>
              <a:rect l="0" t="0" r="r" b="b"/>
              <a:pathLst>
                <a:path w="1666" h="1293">
                  <a:moveTo>
                    <a:pt x="919" y="0"/>
                  </a:moveTo>
                  <a:lnTo>
                    <a:pt x="0" y="0"/>
                  </a:lnTo>
                  <a:lnTo>
                    <a:pt x="0" y="1292"/>
                  </a:lnTo>
                  <a:lnTo>
                    <a:pt x="1665" y="1292"/>
                  </a:lnTo>
                  <a:lnTo>
                    <a:pt x="919" y="0"/>
                  </a:lnTo>
                </a:path>
              </a:pathLst>
            </a:custGeom>
            <a:solidFill>
              <a:srgbClr val="94D0A3"/>
            </a:solid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06" name="Freeform 68"/>
            <p:cNvSpPr>
              <a:spLocks noChangeArrowheads="1"/>
            </p:cNvSpPr>
            <p:nvPr/>
          </p:nvSpPr>
          <p:spPr bwMode="auto">
            <a:xfrm>
              <a:off x="6662364" y="5211392"/>
              <a:ext cx="1737308" cy="1346733"/>
            </a:xfrm>
            <a:custGeom>
              <a:avLst/>
              <a:gdLst>
                <a:gd name="T0" fmla="*/ 919 w 1666"/>
                <a:gd name="T1" fmla="*/ 0 h 1293"/>
                <a:gd name="T2" fmla="*/ 0 w 1666"/>
                <a:gd name="T3" fmla="*/ 0 h 1293"/>
                <a:gd name="T4" fmla="*/ 0 w 1666"/>
                <a:gd name="T5" fmla="*/ 1292 h 1293"/>
                <a:gd name="T6" fmla="*/ 1665 w 1666"/>
                <a:gd name="T7" fmla="*/ 1292 h 1293"/>
                <a:gd name="T8" fmla="*/ 919 w 1666"/>
                <a:gd name="T9" fmla="*/ 0 h 1293"/>
              </a:gdLst>
              <a:ahLst/>
              <a:cxnLst>
                <a:cxn ang="0">
                  <a:pos x="T0" y="T1"/>
                </a:cxn>
                <a:cxn ang="0">
                  <a:pos x="T2" y="T3"/>
                </a:cxn>
                <a:cxn ang="0">
                  <a:pos x="T4" y="T5"/>
                </a:cxn>
                <a:cxn ang="0">
                  <a:pos x="T6" y="T7"/>
                </a:cxn>
                <a:cxn ang="0">
                  <a:pos x="T8" y="T9"/>
                </a:cxn>
              </a:cxnLst>
              <a:rect l="0" t="0" r="r" b="b"/>
              <a:pathLst>
                <a:path w="1666" h="1293">
                  <a:moveTo>
                    <a:pt x="919" y="0"/>
                  </a:moveTo>
                  <a:lnTo>
                    <a:pt x="0" y="0"/>
                  </a:lnTo>
                  <a:lnTo>
                    <a:pt x="0" y="1292"/>
                  </a:lnTo>
                  <a:lnTo>
                    <a:pt x="1665" y="1292"/>
                  </a:lnTo>
                  <a:lnTo>
                    <a:pt x="919" y="0"/>
                  </a:lnTo>
                </a:path>
              </a:pathLst>
            </a:custGeom>
            <a:solidFill>
              <a:schemeClr val="accent2"/>
            </a:solidFill>
            <a:ln>
              <a:noFill/>
            </a:ln>
            <a:effectLst/>
          </p:spPr>
          <p:txBody>
            <a:bodyPr wrap="none" anchor="ctr"/>
            <a:lstStyle/>
            <a:p>
              <a:endParaRPr lang="en-US"/>
            </a:p>
          </p:txBody>
        </p:sp>
        <p:sp>
          <p:nvSpPr>
            <p:cNvPr id="607" name="Freeform 69"/>
            <p:cNvSpPr>
              <a:spLocks noChangeArrowheads="1"/>
            </p:cNvSpPr>
            <p:nvPr/>
          </p:nvSpPr>
          <p:spPr bwMode="auto">
            <a:xfrm>
              <a:off x="6662362" y="8313934"/>
              <a:ext cx="3525172" cy="1346730"/>
            </a:xfrm>
            <a:custGeom>
              <a:avLst/>
              <a:gdLst>
                <a:gd name="T0" fmla="*/ 2637 w 3384"/>
                <a:gd name="T1" fmla="*/ 0 h 1293"/>
                <a:gd name="T2" fmla="*/ 0 w 3384"/>
                <a:gd name="T3" fmla="*/ 0 h 1293"/>
                <a:gd name="T4" fmla="*/ 0 w 3384"/>
                <a:gd name="T5" fmla="*/ 1292 h 1293"/>
                <a:gd name="T6" fmla="*/ 3383 w 3384"/>
                <a:gd name="T7" fmla="*/ 1292 h 1293"/>
                <a:gd name="T8" fmla="*/ 2637 w 3384"/>
                <a:gd name="T9" fmla="*/ 0 h 1293"/>
              </a:gdLst>
              <a:ahLst/>
              <a:cxnLst>
                <a:cxn ang="0">
                  <a:pos x="T0" y="T1"/>
                </a:cxn>
                <a:cxn ang="0">
                  <a:pos x="T2" y="T3"/>
                </a:cxn>
                <a:cxn ang="0">
                  <a:pos x="T4" y="T5"/>
                </a:cxn>
                <a:cxn ang="0">
                  <a:pos x="T6" y="T7"/>
                </a:cxn>
                <a:cxn ang="0">
                  <a:pos x="T8" y="T9"/>
                </a:cxn>
              </a:cxnLst>
              <a:rect l="0" t="0" r="r" b="b"/>
              <a:pathLst>
                <a:path w="3384" h="1293">
                  <a:moveTo>
                    <a:pt x="2637" y="0"/>
                  </a:moveTo>
                  <a:lnTo>
                    <a:pt x="0" y="0"/>
                  </a:lnTo>
                  <a:lnTo>
                    <a:pt x="0" y="1292"/>
                  </a:lnTo>
                  <a:lnTo>
                    <a:pt x="3383" y="1292"/>
                  </a:lnTo>
                  <a:lnTo>
                    <a:pt x="2637" y="0"/>
                  </a:lnTo>
                </a:path>
              </a:pathLst>
            </a:custGeom>
            <a:solidFill>
              <a:srgbClr val="73CFF4"/>
            </a:solid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08" name="Freeform 70"/>
            <p:cNvSpPr>
              <a:spLocks noChangeArrowheads="1"/>
            </p:cNvSpPr>
            <p:nvPr/>
          </p:nvSpPr>
          <p:spPr bwMode="auto">
            <a:xfrm>
              <a:off x="6662362" y="8313934"/>
              <a:ext cx="3525172" cy="1346730"/>
            </a:xfrm>
            <a:custGeom>
              <a:avLst/>
              <a:gdLst>
                <a:gd name="T0" fmla="*/ 2637 w 3384"/>
                <a:gd name="T1" fmla="*/ 0 h 1293"/>
                <a:gd name="T2" fmla="*/ 0 w 3384"/>
                <a:gd name="T3" fmla="*/ 0 h 1293"/>
                <a:gd name="T4" fmla="*/ 0 w 3384"/>
                <a:gd name="T5" fmla="*/ 1292 h 1293"/>
                <a:gd name="T6" fmla="*/ 3383 w 3384"/>
                <a:gd name="T7" fmla="*/ 1292 h 1293"/>
                <a:gd name="T8" fmla="*/ 2637 w 3384"/>
                <a:gd name="T9" fmla="*/ 0 h 1293"/>
              </a:gdLst>
              <a:ahLst/>
              <a:cxnLst>
                <a:cxn ang="0">
                  <a:pos x="T0" y="T1"/>
                </a:cxn>
                <a:cxn ang="0">
                  <a:pos x="T2" y="T3"/>
                </a:cxn>
                <a:cxn ang="0">
                  <a:pos x="T4" y="T5"/>
                </a:cxn>
                <a:cxn ang="0">
                  <a:pos x="T6" y="T7"/>
                </a:cxn>
                <a:cxn ang="0">
                  <a:pos x="T8" y="T9"/>
                </a:cxn>
              </a:cxnLst>
              <a:rect l="0" t="0" r="r" b="b"/>
              <a:pathLst>
                <a:path w="3384" h="1293">
                  <a:moveTo>
                    <a:pt x="2637" y="0"/>
                  </a:moveTo>
                  <a:lnTo>
                    <a:pt x="0" y="0"/>
                  </a:lnTo>
                  <a:lnTo>
                    <a:pt x="0" y="1292"/>
                  </a:lnTo>
                  <a:lnTo>
                    <a:pt x="3383" y="1292"/>
                  </a:lnTo>
                  <a:lnTo>
                    <a:pt x="2637" y="0"/>
                  </a:lnTo>
                </a:path>
              </a:pathLst>
            </a:custGeom>
            <a:solidFill>
              <a:schemeClr val="accent4"/>
            </a:solidFill>
            <a:ln>
              <a:noFill/>
            </a:ln>
            <a:effectLst/>
          </p:spPr>
          <p:txBody>
            <a:bodyPr wrap="none" anchor="ctr"/>
            <a:lstStyle/>
            <a:p>
              <a:endParaRPr lang="en-US"/>
            </a:p>
          </p:txBody>
        </p:sp>
        <p:sp>
          <p:nvSpPr>
            <p:cNvPr id="609" name="Freeform 71"/>
            <p:cNvSpPr>
              <a:spLocks noChangeArrowheads="1"/>
            </p:cNvSpPr>
            <p:nvPr/>
          </p:nvSpPr>
          <p:spPr bwMode="auto">
            <a:xfrm>
              <a:off x="6662362" y="9872096"/>
              <a:ext cx="4462767" cy="1406484"/>
            </a:xfrm>
            <a:custGeom>
              <a:avLst/>
              <a:gdLst>
                <a:gd name="T0" fmla="*/ 3497 w 4281"/>
                <a:gd name="T1" fmla="*/ 0 h 1351"/>
                <a:gd name="T2" fmla="*/ 0 w 4281"/>
                <a:gd name="T3" fmla="*/ 0 h 1351"/>
                <a:gd name="T4" fmla="*/ 0 w 4281"/>
                <a:gd name="T5" fmla="*/ 1350 h 1351"/>
                <a:gd name="T6" fmla="*/ 4280 w 4281"/>
                <a:gd name="T7" fmla="*/ 1350 h 1351"/>
                <a:gd name="T8" fmla="*/ 3497 w 4281"/>
                <a:gd name="T9" fmla="*/ 0 h 1351"/>
              </a:gdLst>
              <a:ahLst/>
              <a:cxnLst>
                <a:cxn ang="0">
                  <a:pos x="T0" y="T1"/>
                </a:cxn>
                <a:cxn ang="0">
                  <a:pos x="T2" y="T3"/>
                </a:cxn>
                <a:cxn ang="0">
                  <a:pos x="T4" y="T5"/>
                </a:cxn>
                <a:cxn ang="0">
                  <a:pos x="T6" y="T7"/>
                </a:cxn>
                <a:cxn ang="0">
                  <a:pos x="T8" y="T9"/>
                </a:cxn>
              </a:cxnLst>
              <a:rect l="0" t="0" r="r" b="b"/>
              <a:pathLst>
                <a:path w="4281" h="1351">
                  <a:moveTo>
                    <a:pt x="3497" y="0"/>
                  </a:moveTo>
                  <a:lnTo>
                    <a:pt x="0" y="0"/>
                  </a:lnTo>
                  <a:lnTo>
                    <a:pt x="0" y="1350"/>
                  </a:lnTo>
                  <a:lnTo>
                    <a:pt x="4280" y="1350"/>
                  </a:lnTo>
                  <a:lnTo>
                    <a:pt x="3497" y="0"/>
                  </a:lnTo>
                </a:path>
              </a:pathLst>
            </a:custGeom>
            <a:solidFill>
              <a:srgbClr val="FFCC06"/>
            </a:solid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10" name="Freeform 72"/>
            <p:cNvSpPr>
              <a:spLocks noChangeArrowheads="1"/>
            </p:cNvSpPr>
            <p:nvPr/>
          </p:nvSpPr>
          <p:spPr bwMode="auto">
            <a:xfrm>
              <a:off x="6662362" y="9872096"/>
              <a:ext cx="4462767" cy="1406484"/>
            </a:xfrm>
            <a:custGeom>
              <a:avLst/>
              <a:gdLst>
                <a:gd name="T0" fmla="*/ 3497 w 4281"/>
                <a:gd name="T1" fmla="*/ 0 h 1351"/>
                <a:gd name="T2" fmla="*/ 0 w 4281"/>
                <a:gd name="T3" fmla="*/ 0 h 1351"/>
                <a:gd name="T4" fmla="*/ 0 w 4281"/>
                <a:gd name="T5" fmla="*/ 1350 h 1351"/>
                <a:gd name="T6" fmla="*/ 4280 w 4281"/>
                <a:gd name="T7" fmla="*/ 1350 h 1351"/>
                <a:gd name="T8" fmla="*/ 3497 w 4281"/>
                <a:gd name="T9" fmla="*/ 0 h 1351"/>
              </a:gdLst>
              <a:ahLst/>
              <a:cxnLst>
                <a:cxn ang="0">
                  <a:pos x="T0" y="T1"/>
                </a:cxn>
                <a:cxn ang="0">
                  <a:pos x="T2" y="T3"/>
                </a:cxn>
                <a:cxn ang="0">
                  <a:pos x="T4" y="T5"/>
                </a:cxn>
                <a:cxn ang="0">
                  <a:pos x="T6" y="T7"/>
                </a:cxn>
                <a:cxn ang="0">
                  <a:pos x="T8" y="T9"/>
                </a:cxn>
              </a:cxnLst>
              <a:rect l="0" t="0" r="r" b="b"/>
              <a:pathLst>
                <a:path w="4281" h="1351">
                  <a:moveTo>
                    <a:pt x="3497" y="0"/>
                  </a:moveTo>
                  <a:lnTo>
                    <a:pt x="0" y="0"/>
                  </a:lnTo>
                  <a:lnTo>
                    <a:pt x="0" y="1350"/>
                  </a:lnTo>
                  <a:lnTo>
                    <a:pt x="4280" y="1350"/>
                  </a:lnTo>
                  <a:lnTo>
                    <a:pt x="3497" y="0"/>
                  </a:lnTo>
                </a:path>
              </a:pathLst>
            </a:custGeom>
            <a:solidFill>
              <a:schemeClr val="accent5"/>
            </a:solidFill>
            <a:ln>
              <a:noFill/>
            </a:ln>
            <a:effectLst/>
          </p:spPr>
          <p:txBody>
            <a:bodyPr wrap="none" anchor="ctr"/>
            <a:lstStyle/>
            <a:p>
              <a:endParaRPr lang="en-US"/>
            </a:p>
          </p:txBody>
        </p:sp>
        <p:sp>
          <p:nvSpPr>
            <p:cNvPr id="611" name="Freeform 73"/>
            <p:cNvSpPr>
              <a:spLocks noChangeArrowheads="1"/>
            </p:cNvSpPr>
            <p:nvPr/>
          </p:nvSpPr>
          <p:spPr bwMode="auto">
            <a:xfrm>
              <a:off x="6662364" y="6764959"/>
              <a:ext cx="2633537" cy="1346733"/>
            </a:xfrm>
            <a:custGeom>
              <a:avLst/>
              <a:gdLst>
                <a:gd name="T0" fmla="*/ 1778 w 2525"/>
                <a:gd name="T1" fmla="*/ 0 h 1293"/>
                <a:gd name="T2" fmla="*/ 0 w 2525"/>
                <a:gd name="T3" fmla="*/ 0 h 1293"/>
                <a:gd name="T4" fmla="*/ 0 w 2525"/>
                <a:gd name="T5" fmla="*/ 1292 h 1293"/>
                <a:gd name="T6" fmla="*/ 2524 w 2525"/>
                <a:gd name="T7" fmla="*/ 1292 h 1293"/>
                <a:gd name="T8" fmla="*/ 1778 w 2525"/>
                <a:gd name="T9" fmla="*/ 0 h 1293"/>
              </a:gdLst>
              <a:ahLst/>
              <a:cxnLst>
                <a:cxn ang="0">
                  <a:pos x="T0" y="T1"/>
                </a:cxn>
                <a:cxn ang="0">
                  <a:pos x="T2" y="T3"/>
                </a:cxn>
                <a:cxn ang="0">
                  <a:pos x="T4" y="T5"/>
                </a:cxn>
                <a:cxn ang="0">
                  <a:pos x="T6" y="T7"/>
                </a:cxn>
                <a:cxn ang="0">
                  <a:pos x="T8" y="T9"/>
                </a:cxn>
              </a:cxnLst>
              <a:rect l="0" t="0" r="r" b="b"/>
              <a:pathLst>
                <a:path w="2525" h="1293">
                  <a:moveTo>
                    <a:pt x="1778" y="0"/>
                  </a:moveTo>
                  <a:lnTo>
                    <a:pt x="0" y="0"/>
                  </a:lnTo>
                  <a:lnTo>
                    <a:pt x="0" y="1292"/>
                  </a:lnTo>
                  <a:lnTo>
                    <a:pt x="2524" y="1292"/>
                  </a:lnTo>
                  <a:lnTo>
                    <a:pt x="1778" y="0"/>
                  </a:lnTo>
                </a:path>
              </a:pathLst>
            </a:custGeom>
            <a:solidFill>
              <a:srgbClr val="567084"/>
            </a:solid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12" name="Freeform 74"/>
            <p:cNvSpPr>
              <a:spLocks noChangeArrowheads="1"/>
            </p:cNvSpPr>
            <p:nvPr/>
          </p:nvSpPr>
          <p:spPr bwMode="auto">
            <a:xfrm>
              <a:off x="6662364" y="6764959"/>
              <a:ext cx="2633537" cy="1346733"/>
            </a:xfrm>
            <a:custGeom>
              <a:avLst/>
              <a:gdLst>
                <a:gd name="T0" fmla="*/ 1778 w 2525"/>
                <a:gd name="T1" fmla="*/ 0 h 1293"/>
                <a:gd name="T2" fmla="*/ 0 w 2525"/>
                <a:gd name="T3" fmla="*/ 0 h 1293"/>
                <a:gd name="T4" fmla="*/ 0 w 2525"/>
                <a:gd name="T5" fmla="*/ 1292 h 1293"/>
                <a:gd name="T6" fmla="*/ 2524 w 2525"/>
                <a:gd name="T7" fmla="*/ 1292 h 1293"/>
                <a:gd name="T8" fmla="*/ 1778 w 2525"/>
                <a:gd name="T9" fmla="*/ 0 h 1293"/>
              </a:gdLst>
              <a:ahLst/>
              <a:cxnLst>
                <a:cxn ang="0">
                  <a:pos x="T0" y="T1"/>
                </a:cxn>
                <a:cxn ang="0">
                  <a:pos x="T2" y="T3"/>
                </a:cxn>
                <a:cxn ang="0">
                  <a:pos x="T4" y="T5"/>
                </a:cxn>
                <a:cxn ang="0">
                  <a:pos x="T6" y="T7"/>
                </a:cxn>
                <a:cxn ang="0">
                  <a:pos x="T8" y="T9"/>
                </a:cxn>
              </a:cxnLst>
              <a:rect l="0" t="0" r="r" b="b"/>
              <a:pathLst>
                <a:path w="2525" h="1293">
                  <a:moveTo>
                    <a:pt x="1778" y="0"/>
                  </a:moveTo>
                  <a:lnTo>
                    <a:pt x="0" y="0"/>
                  </a:lnTo>
                  <a:lnTo>
                    <a:pt x="0" y="1292"/>
                  </a:lnTo>
                  <a:lnTo>
                    <a:pt x="2524" y="1292"/>
                  </a:lnTo>
                  <a:lnTo>
                    <a:pt x="1778" y="0"/>
                  </a:lnTo>
                </a:path>
              </a:pathLst>
            </a:custGeom>
            <a:solidFill>
              <a:schemeClr val="accent3"/>
            </a:solidFill>
            <a:ln>
              <a:noFill/>
            </a:ln>
            <a:effectLst/>
          </p:spPr>
          <p:txBody>
            <a:bodyPr wrap="none" anchor="ctr"/>
            <a:lstStyle/>
            <a:p>
              <a:endParaRPr lang="en-US"/>
            </a:p>
          </p:txBody>
        </p:sp>
        <p:sp>
          <p:nvSpPr>
            <p:cNvPr id="613" name="Freeform 75"/>
            <p:cNvSpPr>
              <a:spLocks noChangeArrowheads="1"/>
            </p:cNvSpPr>
            <p:nvPr/>
          </p:nvSpPr>
          <p:spPr bwMode="auto">
            <a:xfrm>
              <a:off x="6662364" y="3556706"/>
              <a:ext cx="841076" cy="1452447"/>
            </a:xfrm>
            <a:custGeom>
              <a:avLst/>
              <a:gdLst>
                <a:gd name="T0" fmla="*/ 0 w 806"/>
                <a:gd name="T1" fmla="*/ 0 h 1395"/>
                <a:gd name="T2" fmla="*/ 0 w 806"/>
                <a:gd name="T3" fmla="*/ 1394 h 1395"/>
                <a:gd name="T4" fmla="*/ 805 w 806"/>
                <a:gd name="T5" fmla="*/ 1394 h 1395"/>
                <a:gd name="T6" fmla="*/ 0 w 806"/>
                <a:gd name="T7" fmla="*/ 0 h 1395"/>
              </a:gdLst>
              <a:ahLst/>
              <a:cxnLst>
                <a:cxn ang="0">
                  <a:pos x="T0" y="T1"/>
                </a:cxn>
                <a:cxn ang="0">
                  <a:pos x="T2" y="T3"/>
                </a:cxn>
                <a:cxn ang="0">
                  <a:pos x="T4" y="T5"/>
                </a:cxn>
                <a:cxn ang="0">
                  <a:pos x="T6" y="T7"/>
                </a:cxn>
              </a:cxnLst>
              <a:rect l="0" t="0" r="r" b="b"/>
              <a:pathLst>
                <a:path w="806" h="1395">
                  <a:moveTo>
                    <a:pt x="0" y="0"/>
                  </a:moveTo>
                  <a:lnTo>
                    <a:pt x="0" y="1394"/>
                  </a:lnTo>
                  <a:lnTo>
                    <a:pt x="805" y="1394"/>
                  </a:lnTo>
                  <a:lnTo>
                    <a:pt x="0" y="0"/>
                  </a:lnTo>
                </a:path>
              </a:pathLst>
            </a:custGeom>
            <a:solidFill>
              <a:srgbClr val="F27276"/>
            </a:solid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14" name="Freeform 76"/>
            <p:cNvSpPr>
              <a:spLocks noChangeArrowheads="1"/>
            </p:cNvSpPr>
            <p:nvPr/>
          </p:nvSpPr>
          <p:spPr bwMode="auto">
            <a:xfrm>
              <a:off x="6662364" y="3556706"/>
              <a:ext cx="841076" cy="1452447"/>
            </a:xfrm>
            <a:custGeom>
              <a:avLst/>
              <a:gdLst>
                <a:gd name="T0" fmla="*/ 0 w 806"/>
                <a:gd name="T1" fmla="*/ 0 h 1395"/>
                <a:gd name="T2" fmla="*/ 0 w 806"/>
                <a:gd name="T3" fmla="*/ 1394 h 1395"/>
                <a:gd name="T4" fmla="*/ 805 w 806"/>
                <a:gd name="T5" fmla="*/ 1394 h 1395"/>
                <a:gd name="T6" fmla="*/ 0 w 806"/>
                <a:gd name="T7" fmla="*/ 0 h 1395"/>
              </a:gdLst>
              <a:ahLst/>
              <a:cxnLst>
                <a:cxn ang="0">
                  <a:pos x="T0" y="T1"/>
                </a:cxn>
                <a:cxn ang="0">
                  <a:pos x="T2" y="T3"/>
                </a:cxn>
                <a:cxn ang="0">
                  <a:pos x="T4" y="T5"/>
                </a:cxn>
                <a:cxn ang="0">
                  <a:pos x="T6" y="T7"/>
                </a:cxn>
              </a:cxnLst>
              <a:rect l="0" t="0" r="r" b="b"/>
              <a:pathLst>
                <a:path w="806" h="1395">
                  <a:moveTo>
                    <a:pt x="0" y="0"/>
                  </a:moveTo>
                  <a:lnTo>
                    <a:pt x="0" y="1394"/>
                  </a:lnTo>
                  <a:lnTo>
                    <a:pt x="805" y="1394"/>
                  </a:lnTo>
                  <a:lnTo>
                    <a:pt x="0" y="0"/>
                  </a:lnTo>
                </a:path>
              </a:pathLst>
            </a:custGeom>
            <a:solidFill>
              <a:schemeClr val="accent1"/>
            </a:solidFill>
            <a:ln>
              <a:noFill/>
            </a:ln>
            <a:effectLst/>
          </p:spPr>
          <p:txBody>
            <a:bodyPr wrap="none" anchor="ctr"/>
            <a:lstStyle/>
            <a:p>
              <a:endParaRPr lang="en-US"/>
            </a:p>
          </p:txBody>
        </p:sp>
      </p:grpSp>
      <p:grpSp>
        <p:nvGrpSpPr>
          <p:cNvPr id="616" name="Group 615"/>
          <p:cNvGrpSpPr/>
          <p:nvPr/>
        </p:nvGrpSpPr>
        <p:grpSpPr>
          <a:xfrm>
            <a:off x="10541409" y="5331423"/>
            <a:ext cx="4476648" cy="2332071"/>
            <a:chOff x="4923973" y="3317823"/>
            <a:chExt cx="14827399" cy="7724206"/>
          </a:xfrm>
        </p:grpSpPr>
        <p:sp>
          <p:nvSpPr>
            <p:cNvPr id="617" name="Freeform 601"/>
            <p:cNvSpPr>
              <a:spLocks noChangeArrowheads="1"/>
            </p:cNvSpPr>
            <p:nvPr/>
          </p:nvSpPr>
          <p:spPr bwMode="auto">
            <a:xfrm>
              <a:off x="12270040" y="3977535"/>
              <a:ext cx="3408997" cy="3103871"/>
            </a:xfrm>
            <a:custGeom>
              <a:avLst/>
              <a:gdLst>
                <a:gd name="T0" fmla="*/ 4731 w 5073"/>
                <a:gd name="T1" fmla="*/ 2850 h 4618"/>
                <a:gd name="T2" fmla="*/ 4731 w 5073"/>
                <a:gd name="T3" fmla="*/ 2850 h 4618"/>
                <a:gd name="T4" fmla="*/ 712 w 5073"/>
                <a:gd name="T5" fmla="*/ 38 h 4618"/>
                <a:gd name="T6" fmla="*/ 39 w 5073"/>
                <a:gd name="T7" fmla="*/ 561 h 4618"/>
                <a:gd name="T8" fmla="*/ 559 w 5073"/>
                <a:gd name="T9" fmla="*/ 1225 h 4618"/>
                <a:gd name="T10" fmla="*/ 3572 w 5073"/>
                <a:gd name="T11" fmla="*/ 3229 h 4618"/>
                <a:gd name="T12" fmla="*/ 3248 w 5073"/>
                <a:gd name="T13" fmla="*/ 3325 h 4618"/>
                <a:gd name="T14" fmla="*/ 4663 w 5073"/>
                <a:gd name="T15" fmla="*/ 4617 h 4618"/>
                <a:gd name="T16" fmla="*/ 5072 w 5073"/>
                <a:gd name="T17" fmla="*/ 2745 h 4618"/>
                <a:gd name="T18" fmla="*/ 4731 w 5073"/>
                <a:gd name="T19" fmla="*/ 2850 h 46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073" h="4618">
                  <a:moveTo>
                    <a:pt x="4731" y="2850"/>
                  </a:moveTo>
                  <a:lnTo>
                    <a:pt x="4731" y="2850"/>
                  </a:lnTo>
                  <a:cubicBezTo>
                    <a:pt x="3942" y="1321"/>
                    <a:pt x="2422" y="246"/>
                    <a:pt x="712" y="38"/>
                  </a:cubicBezTo>
                  <a:cubicBezTo>
                    <a:pt x="381" y="0"/>
                    <a:pt x="75" y="228"/>
                    <a:pt x="39" y="561"/>
                  </a:cubicBezTo>
                  <a:cubicBezTo>
                    <a:pt x="0" y="883"/>
                    <a:pt x="228" y="1187"/>
                    <a:pt x="559" y="1225"/>
                  </a:cubicBezTo>
                  <a:cubicBezTo>
                    <a:pt x="1814" y="1376"/>
                    <a:pt x="2935" y="2136"/>
                    <a:pt x="3572" y="3229"/>
                  </a:cubicBezTo>
                  <a:cubicBezTo>
                    <a:pt x="3248" y="3325"/>
                    <a:pt x="3248" y="3325"/>
                    <a:pt x="3248" y="3325"/>
                  </a:cubicBezTo>
                  <a:cubicBezTo>
                    <a:pt x="4663" y="4617"/>
                    <a:pt x="4663" y="4617"/>
                    <a:pt x="4663" y="4617"/>
                  </a:cubicBezTo>
                  <a:cubicBezTo>
                    <a:pt x="5072" y="2745"/>
                    <a:pt x="5072" y="2745"/>
                    <a:pt x="5072" y="2745"/>
                  </a:cubicBezTo>
                  <a:lnTo>
                    <a:pt x="4731" y="2850"/>
                  </a:lnTo>
                </a:path>
              </a:pathLst>
            </a:custGeom>
            <a:solidFill>
              <a:schemeClr val="accent2"/>
            </a:solidFill>
            <a:ln>
              <a:noFill/>
            </a:ln>
            <a:effectLst/>
          </p:spPr>
          <p:txBody>
            <a:bodyPr wrap="none" anchor="ctr"/>
            <a:lstStyle/>
            <a:p>
              <a:endParaRPr lang="en-US"/>
            </a:p>
          </p:txBody>
        </p:sp>
        <p:sp>
          <p:nvSpPr>
            <p:cNvPr id="618" name="Freeform 611"/>
            <p:cNvSpPr>
              <a:spLocks noChangeArrowheads="1"/>
            </p:cNvSpPr>
            <p:nvPr/>
          </p:nvSpPr>
          <p:spPr bwMode="auto">
            <a:xfrm>
              <a:off x="8775074" y="4137620"/>
              <a:ext cx="3097742" cy="3412183"/>
            </a:xfrm>
            <a:custGeom>
              <a:avLst/>
              <a:gdLst>
                <a:gd name="T0" fmla="*/ 2851 w 4609"/>
                <a:gd name="T1" fmla="*/ 342 h 5075"/>
                <a:gd name="T2" fmla="*/ 2851 w 4609"/>
                <a:gd name="T3" fmla="*/ 342 h 5075"/>
                <a:gd name="T4" fmla="*/ 39 w 4609"/>
                <a:gd name="T5" fmla="*/ 4360 h 5075"/>
                <a:gd name="T6" fmla="*/ 561 w 4609"/>
                <a:gd name="T7" fmla="*/ 5035 h 5075"/>
                <a:gd name="T8" fmla="*/ 1226 w 4609"/>
                <a:gd name="T9" fmla="*/ 4512 h 5075"/>
                <a:gd name="T10" fmla="*/ 3220 w 4609"/>
                <a:gd name="T11" fmla="*/ 1502 h 5075"/>
                <a:gd name="T12" fmla="*/ 3325 w 4609"/>
                <a:gd name="T13" fmla="*/ 1815 h 5075"/>
                <a:gd name="T14" fmla="*/ 4608 w 4609"/>
                <a:gd name="T15" fmla="*/ 400 h 5075"/>
                <a:gd name="T16" fmla="*/ 2746 w 4609"/>
                <a:gd name="T17" fmla="*/ 0 h 5075"/>
                <a:gd name="T18" fmla="*/ 2851 w 4609"/>
                <a:gd name="T19" fmla="*/ 342 h 50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09" h="5075">
                  <a:moveTo>
                    <a:pt x="2851" y="342"/>
                  </a:moveTo>
                  <a:lnTo>
                    <a:pt x="2851" y="342"/>
                  </a:lnTo>
                  <a:cubicBezTo>
                    <a:pt x="1321" y="1130"/>
                    <a:pt x="247" y="2650"/>
                    <a:pt x="39" y="4360"/>
                  </a:cubicBezTo>
                  <a:cubicBezTo>
                    <a:pt x="0" y="4693"/>
                    <a:pt x="228" y="4987"/>
                    <a:pt x="561" y="5035"/>
                  </a:cubicBezTo>
                  <a:cubicBezTo>
                    <a:pt x="883" y="5074"/>
                    <a:pt x="1189" y="4836"/>
                    <a:pt x="1226" y="4512"/>
                  </a:cubicBezTo>
                  <a:cubicBezTo>
                    <a:pt x="1378" y="3259"/>
                    <a:pt x="2138" y="2128"/>
                    <a:pt x="3220" y="1502"/>
                  </a:cubicBezTo>
                  <a:cubicBezTo>
                    <a:pt x="3325" y="1815"/>
                    <a:pt x="3325" y="1815"/>
                    <a:pt x="3325" y="1815"/>
                  </a:cubicBezTo>
                  <a:cubicBezTo>
                    <a:pt x="4608" y="400"/>
                    <a:pt x="4608" y="400"/>
                    <a:pt x="4608" y="400"/>
                  </a:cubicBezTo>
                  <a:cubicBezTo>
                    <a:pt x="2746" y="0"/>
                    <a:pt x="2746" y="0"/>
                    <a:pt x="2746" y="0"/>
                  </a:cubicBezTo>
                  <a:lnTo>
                    <a:pt x="2851" y="342"/>
                  </a:lnTo>
                </a:path>
              </a:pathLst>
            </a:custGeom>
            <a:solidFill>
              <a:schemeClr val="accent1"/>
            </a:solidFill>
            <a:ln>
              <a:noFill/>
            </a:ln>
            <a:effectLst/>
          </p:spPr>
          <p:txBody>
            <a:bodyPr wrap="none" anchor="ctr"/>
            <a:lstStyle/>
            <a:p>
              <a:endParaRPr lang="en-US"/>
            </a:p>
          </p:txBody>
        </p:sp>
        <p:sp>
          <p:nvSpPr>
            <p:cNvPr id="619" name="Freeform 621"/>
            <p:cNvSpPr>
              <a:spLocks noChangeArrowheads="1"/>
            </p:cNvSpPr>
            <p:nvPr/>
          </p:nvSpPr>
          <p:spPr bwMode="auto">
            <a:xfrm>
              <a:off x="8929221" y="7938158"/>
              <a:ext cx="3417891" cy="3103871"/>
            </a:xfrm>
            <a:custGeom>
              <a:avLst/>
              <a:gdLst>
                <a:gd name="T0" fmla="*/ 342 w 5084"/>
                <a:gd name="T1" fmla="*/ 1757 h 4618"/>
                <a:gd name="T2" fmla="*/ 342 w 5084"/>
                <a:gd name="T3" fmla="*/ 1757 h 4618"/>
                <a:gd name="T4" fmla="*/ 4371 w 5084"/>
                <a:gd name="T5" fmla="*/ 4580 h 4618"/>
                <a:gd name="T6" fmla="*/ 5035 w 5084"/>
                <a:gd name="T7" fmla="*/ 4057 h 4618"/>
                <a:gd name="T8" fmla="*/ 4522 w 5084"/>
                <a:gd name="T9" fmla="*/ 3391 h 4618"/>
                <a:gd name="T10" fmla="*/ 1511 w 5084"/>
                <a:gd name="T11" fmla="*/ 1387 h 4618"/>
                <a:gd name="T12" fmla="*/ 1824 w 5084"/>
                <a:gd name="T13" fmla="*/ 1293 h 4618"/>
                <a:gd name="T14" fmla="*/ 409 w 5084"/>
                <a:gd name="T15" fmla="*/ 0 h 4618"/>
                <a:gd name="T16" fmla="*/ 0 w 5084"/>
                <a:gd name="T17" fmla="*/ 1871 h 4618"/>
                <a:gd name="T18" fmla="*/ 342 w 5084"/>
                <a:gd name="T19" fmla="*/ 1757 h 46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084" h="4618">
                  <a:moveTo>
                    <a:pt x="342" y="1757"/>
                  </a:moveTo>
                  <a:lnTo>
                    <a:pt x="342" y="1757"/>
                  </a:lnTo>
                  <a:cubicBezTo>
                    <a:pt x="1141" y="3297"/>
                    <a:pt x="2661" y="4370"/>
                    <a:pt x="4371" y="4580"/>
                  </a:cubicBezTo>
                  <a:cubicBezTo>
                    <a:pt x="4702" y="4617"/>
                    <a:pt x="4997" y="4389"/>
                    <a:pt x="5035" y="4057"/>
                  </a:cubicBezTo>
                  <a:cubicBezTo>
                    <a:pt x="5083" y="3733"/>
                    <a:pt x="4846" y="3430"/>
                    <a:pt x="4522" y="3391"/>
                  </a:cubicBezTo>
                  <a:cubicBezTo>
                    <a:pt x="3269" y="3231"/>
                    <a:pt x="2139" y="2480"/>
                    <a:pt x="1511" y="1387"/>
                  </a:cubicBezTo>
                  <a:cubicBezTo>
                    <a:pt x="1824" y="1293"/>
                    <a:pt x="1824" y="1293"/>
                    <a:pt x="1824" y="1293"/>
                  </a:cubicBezTo>
                  <a:cubicBezTo>
                    <a:pt x="409" y="0"/>
                    <a:pt x="409" y="0"/>
                    <a:pt x="409" y="0"/>
                  </a:cubicBezTo>
                  <a:cubicBezTo>
                    <a:pt x="0" y="1871"/>
                    <a:pt x="0" y="1871"/>
                    <a:pt x="0" y="1871"/>
                  </a:cubicBezTo>
                  <a:lnTo>
                    <a:pt x="342" y="1757"/>
                  </a:lnTo>
                </a:path>
              </a:pathLst>
            </a:custGeom>
            <a:solidFill>
              <a:schemeClr val="accent4"/>
            </a:solidFill>
            <a:ln>
              <a:noFill/>
            </a:ln>
            <a:effectLst/>
          </p:spPr>
          <p:txBody>
            <a:bodyPr wrap="none" anchor="ctr"/>
            <a:lstStyle/>
            <a:p>
              <a:endParaRPr lang="en-US"/>
            </a:p>
          </p:txBody>
        </p:sp>
        <p:sp>
          <p:nvSpPr>
            <p:cNvPr id="620" name="Freeform 631"/>
            <p:cNvSpPr>
              <a:spLocks noChangeArrowheads="1"/>
            </p:cNvSpPr>
            <p:nvPr/>
          </p:nvSpPr>
          <p:spPr bwMode="auto">
            <a:xfrm>
              <a:off x="12735441" y="7472727"/>
              <a:ext cx="3103671" cy="3409219"/>
            </a:xfrm>
            <a:custGeom>
              <a:avLst/>
              <a:gdLst>
                <a:gd name="T0" fmla="*/ 1757 w 4616"/>
                <a:gd name="T1" fmla="*/ 4729 h 5072"/>
                <a:gd name="T2" fmla="*/ 1757 w 4616"/>
                <a:gd name="T3" fmla="*/ 4729 h 5072"/>
                <a:gd name="T4" fmla="*/ 4578 w 4616"/>
                <a:gd name="T5" fmla="*/ 712 h 5072"/>
                <a:gd name="T6" fmla="*/ 4056 w 4616"/>
                <a:gd name="T7" fmla="*/ 36 h 5072"/>
                <a:gd name="T8" fmla="*/ 3391 w 4616"/>
                <a:gd name="T9" fmla="*/ 559 h 5072"/>
                <a:gd name="T10" fmla="*/ 1385 w 4616"/>
                <a:gd name="T11" fmla="*/ 3572 h 5072"/>
                <a:gd name="T12" fmla="*/ 1282 w 4616"/>
                <a:gd name="T13" fmla="*/ 3257 h 5072"/>
                <a:gd name="T14" fmla="*/ 0 w 4616"/>
                <a:gd name="T15" fmla="*/ 4663 h 5072"/>
                <a:gd name="T16" fmla="*/ 1871 w 4616"/>
                <a:gd name="T17" fmla="*/ 5071 h 5072"/>
                <a:gd name="T18" fmla="*/ 1757 w 4616"/>
                <a:gd name="T19" fmla="*/ 4729 h 50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16" h="5072">
                  <a:moveTo>
                    <a:pt x="1757" y="4729"/>
                  </a:moveTo>
                  <a:lnTo>
                    <a:pt x="1757" y="4729"/>
                  </a:lnTo>
                  <a:cubicBezTo>
                    <a:pt x="3296" y="3942"/>
                    <a:pt x="4359" y="2421"/>
                    <a:pt x="4578" y="712"/>
                  </a:cubicBezTo>
                  <a:cubicBezTo>
                    <a:pt x="4615" y="379"/>
                    <a:pt x="4389" y="84"/>
                    <a:pt x="4056" y="36"/>
                  </a:cubicBezTo>
                  <a:cubicBezTo>
                    <a:pt x="3723" y="0"/>
                    <a:pt x="3428" y="237"/>
                    <a:pt x="3391" y="559"/>
                  </a:cubicBezTo>
                  <a:cubicBezTo>
                    <a:pt x="3229" y="1814"/>
                    <a:pt x="2479" y="2935"/>
                    <a:pt x="1385" y="3572"/>
                  </a:cubicBezTo>
                  <a:cubicBezTo>
                    <a:pt x="1282" y="3257"/>
                    <a:pt x="1282" y="3257"/>
                    <a:pt x="1282" y="3257"/>
                  </a:cubicBezTo>
                  <a:cubicBezTo>
                    <a:pt x="0" y="4663"/>
                    <a:pt x="0" y="4663"/>
                    <a:pt x="0" y="4663"/>
                  </a:cubicBezTo>
                  <a:cubicBezTo>
                    <a:pt x="1871" y="5071"/>
                    <a:pt x="1871" y="5071"/>
                    <a:pt x="1871" y="5071"/>
                  </a:cubicBezTo>
                  <a:lnTo>
                    <a:pt x="1757" y="4729"/>
                  </a:lnTo>
                </a:path>
              </a:pathLst>
            </a:custGeom>
            <a:solidFill>
              <a:schemeClr val="accent3"/>
            </a:solidFill>
            <a:ln>
              <a:noFill/>
            </a:ln>
            <a:effectLst/>
          </p:spPr>
          <p:txBody>
            <a:bodyPr wrap="none" anchor="ctr"/>
            <a:lstStyle/>
            <a:p>
              <a:endParaRPr lang="en-US"/>
            </a:p>
          </p:txBody>
        </p:sp>
        <p:grpSp>
          <p:nvGrpSpPr>
            <p:cNvPr id="621" name="Group 620"/>
            <p:cNvGrpSpPr/>
            <p:nvPr/>
          </p:nvGrpSpPr>
          <p:grpSpPr>
            <a:xfrm flipH="1">
              <a:off x="14492863" y="8567962"/>
              <a:ext cx="5258509" cy="1726603"/>
              <a:chOff x="2303754" y="2588851"/>
              <a:chExt cx="6155221" cy="2021285"/>
            </a:xfrm>
            <a:solidFill>
              <a:schemeClr val="accent3"/>
            </a:solidFill>
          </p:grpSpPr>
          <p:sp>
            <p:nvSpPr>
              <p:cNvPr id="631" name="Freeform 6700"/>
              <p:cNvSpPr>
                <a:spLocks noChangeArrowheads="1"/>
              </p:cNvSpPr>
              <p:nvPr/>
            </p:nvSpPr>
            <p:spPr bwMode="auto">
              <a:xfrm>
                <a:off x="2303754" y="2588851"/>
                <a:ext cx="1645535" cy="1645641"/>
              </a:xfrm>
              <a:custGeom>
                <a:avLst/>
                <a:gdLst>
                  <a:gd name="T0" fmla="*/ 1083 w 1084"/>
                  <a:gd name="T1" fmla="*/ 540 h 1085"/>
                  <a:gd name="T2" fmla="*/ 1083 w 1084"/>
                  <a:gd name="T3" fmla="*/ 540 h 1085"/>
                  <a:gd name="T4" fmla="*/ 544 w 1084"/>
                  <a:gd name="T5" fmla="*/ 1084 h 1085"/>
                  <a:gd name="T6" fmla="*/ 0 w 1084"/>
                  <a:gd name="T7" fmla="*/ 540 h 1085"/>
                  <a:gd name="T8" fmla="*/ 544 w 1084"/>
                  <a:gd name="T9" fmla="*/ 0 h 1085"/>
                  <a:gd name="T10" fmla="*/ 1083 w 1084"/>
                  <a:gd name="T11" fmla="*/ 540 h 1085"/>
                </a:gdLst>
                <a:ahLst/>
                <a:cxnLst>
                  <a:cxn ang="0">
                    <a:pos x="T0" y="T1"/>
                  </a:cxn>
                  <a:cxn ang="0">
                    <a:pos x="T2" y="T3"/>
                  </a:cxn>
                  <a:cxn ang="0">
                    <a:pos x="T4" y="T5"/>
                  </a:cxn>
                  <a:cxn ang="0">
                    <a:pos x="T6" y="T7"/>
                  </a:cxn>
                  <a:cxn ang="0">
                    <a:pos x="T8" y="T9"/>
                  </a:cxn>
                  <a:cxn ang="0">
                    <a:pos x="T10" y="T11"/>
                  </a:cxn>
                </a:cxnLst>
                <a:rect l="0" t="0" r="r" b="b"/>
                <a:pathLst>
                  <a:path w="1084" h="1085">
                    <a:moveTo>
                      <a:pt x="1083" y="540"/>
                    </a:moveTo>
                    <a:lnTo>
                      <a:pt x="1083" y="540"/>
                    </a:lnTo>
                    <a:cubicBezTo>
                      <a:pt x="1083" y="838"/>
                      <a:pt x="843" y="1084"/>
                      <a:pt x="544" y="1084"/>
                    </a:cubicBezTo>
                    <a:cubicBezTo>
                      <a:pt x="241" y="1084"/>
                      <a:pt x="0" y="838"/>
                      <a:pt x="0" y="540"/>
                    </a:cubicBezTo>
                    <a:cubicBezTo>
                      <a:pt x="0" y="241"/>
                      <a:pt x="241" y="0"/>
                      <a:pt x="544" y="0"/>
                    </a:cubicBezTo>
                    <a:cubicBezTo>
                      <a:pt x="843" y="0"/>
                      <a:pt x="1083" y="241"/>
                      <a:pt x="1083" y="540"/>
                    </a:cubicBezTo>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32" name="Freeform 6703"/>
              <p:cNvSpPr>
                <a:spLocks noChangeArrowheads="1"/>
              </p:cNvSpPr>
              <p:nvPr/>
            </p:nvSpPr>
            <p:spPr bwMode="auto">
              <a:xfrm>
                <a:off x="3798876" y="3800804"/>
                <a:ext cx="4660099" cy="809332"/>
              </a:xfrm>
              <a:custGeom>
                <a:avLst/>
                <a:gdLst>
                  <a:gd name="T0" fmla="*/ 3057 w 3058"/>
                  <a:gd name="T1" fmla="*/ 538 h 539"/>
                  <a:gd name="T2" fmla="*/ 895 w 3058"/>
                  <a:gd name="T3" fmla="*/ 538 h 539"/>
                  <a:gd name="T4" fmla="*/ 0 w 3058"/>
                  <a:gd name="T5" fmla="*/ 38 h 539"/>
                  <a:gd name="T6" fmla="*/ 24 w 3058"/>
                  <a:gd name="T7" fmla="*/ 0 h 539"/>
                  <a:gd name="T8" fmla="*/ 910 w 3058"/>
                  <a:gd name="T9" fmla="*/ 495 h 539"/>
                  <a:gd name="T10" fmla="*/ 3057 w 3058"/>
                  <a:gd name="T11" fmla="*/ 495 h 539"/>
                  <a:gd name="T12" fmla="*/ 3057 w 3058"/>
                  <a:gd name="T13" fmla="*/ 538 h 539"/>
                </a:gdLst>
                <a:ahLst/>
                <a:cxnLst>
                  <a:cxn ang="0">
                    <a:pos x="T0" y="T1"/>
                  </a:cxn>
                  <a:cxn ang="0">
                    <a:pos x="T2" y="T3"/>
                  </a:cxn>
                  <a:cxn ang="0">
                    <a:pos x="T4" y="T5"/>
                  </a:cxn>
                  <a:cxn ang="0">
                    <a:pos x="T6" y="T7"/>
                  </a:cxn>
                  <a:cxn ang="0">
                    <a:pos x="T8" y="T9"/>
                  </a:cxn>
                  <a:cxn ang="0">
                    <a:pos x="T10" y="T11"/>
                  </a:cxn>
                  <a:cxn ang="0">
                    <a:pos x="T12" y="T13"/>
                  </a:cxn>
                </a:cxnLst>
                <a:rect l="0" t="0" r="r" b="b"/>
                <a:pathLst>
                  <a:path w="3058" h="539">
                    <a:moveTo>
                      <a:pt x="3057" y="538"/>
                    </a:moveTo>
                    <a:lnTo>
                      <a:pt x="895" y="538"/>
                    </a:lnTo>
                    <a:lnTo>
                      <a:pt x="0" y="38"/>
                    </a:lnTo>
                    <a:lnTo>
                      <a:pt x="24" y="0"/>
                    </a:lnTo>
                    <a:lnTo>
                      <a:pt x="910" y="495"/>
                    </a:lnTo>
                    <a:lnTo>
                      <a:pt x="3057" y="495"/>
                    </a:lnTo>
                    <a:lnTo>
                      <a:pt x="3057" y="538"/>
                    </a:lnTo>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grpSp>
        <p:grpSp>
          <p:nvGrpSpPr>
            <p:cNvPr id="622" name="Group 621"/>
            <p:cNvGrpSpPr/>
            <p:nvPr/>
          </p:nvGrpSpPr>
          <p:grpSpPr>
            <a:xfrm>
              <a:off x="4923973" y="8567962"/>
              <a:ext cx="5257855" cy="1726603"/>
              <a:chOff x="2303754" y="2588851"/>
              <a:chExt cx="6155221" cy="2021285"/>
            </a:xfrm>
            <a:solidFill>
              <a:schemeClr val="accent4"/>
            </a:solidFill>
          </p:grpSpPr>
          <p:sp>
            <p:nvSpPr>
              <p:cNvPr id="629" name="Freeform 6700"/>
              <p:cNvSpPr>
                <a:spLocks noChangeArrowheads="1"/>
              </p:cNvSpPr>
              <p:nvPr/>
            </p:nvSpPr>
            <p:spPr bwMode="auto">
              <a:xfrm>
                <a:off x="2303754" y="2588851"/>
                <a:ext cx="1645535" cy="1645641"/>
              </a:xfrm>
              <a:custGeom>
                <a:avLst/>
                <a:gdLst>
                  <a:gd name="T0" fmla="*/ 1083 w 1084"/>
                  <a:gd name="T1" fmla="*/ 540 h 1085"/>
                  <a:gd name="T2" fmla="*/ 1083 w 1084"/>
                  <a:gd name="T3" fmla="*/ 540 h 1085"/>
                  <a:gd name="T4" fmla="*/ 544 w 1084"/>
                  <a:gd name="T5" fmla="*/ 1084 h 1085"/>
                  <a:gd name="T6" fmla="*/ 0 w 1084"/>
                  <a:gd name="T7" fmla="*/ 540 h 1085"/>
                  <a:gd name="T8" fmla="*/ 544 w 1084"/>
                  <a:gd name="T9" fmla="*/ 0 h 1085"/>
                  <a:gd name="T10" fmla="*/ 1083 w 1084"/>
                  <a:gd name="T11" fmla="*/ 540 h 1085"/>
                </a:gdLst>
                <a:ahLst/>
                <a:cxnLst>
                  <a:cxn ang="0">
                    <a:pos x="T0" y="T1"/>
                  </a:cxn>
                  <a:cxn ang="0">
                    <a:pos x="T2" y="T3"/>
                  </a:cxn>
                  <a:cxn ang="0">
                    <a:pos x="T4" y="T5"/>
                  </a:cxn>
                  <a:cxn ang="0">
                    <a:pos x="T6" y="T7"/>
                  </a:cxn>
                  <a:cxn ang="0">
                    <a:pos x="T8" y="T9"/>
                  </a:cxn>
                  <a:cxn ang="0">
                    <a:pos x="T10" y="T11"/>
                  </a:cxn>
                </a:cxnLst>
                <a:rect l="0" t="0" r="r" b="b"/>
                <a:pathLst>
                  <a:path w="1084" h="1085">
                    <a:moveTo>
                      <a:pt x="1083" y="540"/>
                    </a:moveTo>
                    <a:lnTo>
                      <a:pt x="1083" y="540"/>
                    </a:lnTo>
                    <a:cubicBezTo>
                      <a:pt x="1083" y="838"/>
                      <a:pt x="843" y="1084"/>
                      <a:pt x="544" y="1084"/>
                    </a:cubicBezTo>
                    <a:cubicBezTo>
                      <a:pt x="241" y="1084"/>
                      <a:pt x="0" y="838"/>
                      <a:pt x="0" y="540"/>
                    </a:cubicBezTo>
                    <a:cubicBezTo>
                      <a:pt x="0" y="241"/>
                      <a:pt x="241" y="0"/>
                      <a:pt x="544" y="0"/>
                    </a:cubicBezTo>
                    <a:cubicBezTo>
                      <a:pt x="843" y="0"/>
                      <a:pt x="1083" y="241"/>
                      <a:pt x="1083" y="540"/>
                    </a:cubicBezTo>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30" name="Freeform 6703"/>
              <p:cNvSpPr>
                <a:spLocks noChangeArrowheads="1"/>
              </p:cNvSpPr>
              <p:nvPr/>
            </p:nvSpPr>
            <p:spPr bwMode="auto">
              <a:xfrm>
                <a:off x="3798876" y="3800804"/>
                <a:ext cx="4660099" cy="809332"/>
              </a:xfrm>
              <a:custGeom>
                <a:avLst/>
                <a:gdLst>
                  <a:gd name="T0" fmla="*/ 3057 w 3058"/>
                  <a:gd name="T1" fmla="*/ 538 h 539"/>
                  <a:gd name="T2" fmla="*/ 895 w 3058"/>
                  <a:gd name="T3" fmla="*/ 538 h 539"/>
                  <a:gd name="T4" fmla="*/ 0 w 3058"/>
                  <a:gd name="T5" fmla="*/ 38 h 539"/>
                  <a:gd name="T6" fmla="*/ 24 w 3058"/>
                  <a:gd name="T7" fmla="*/ 0 h 539"/>
                  <a:gd name="T8" fmla="*/ 910 w 3058"/>
                  <a:gd name="T9" fmla="*/ 495 h 539"/>
                  <a:gd name="T10" fmla="*/ 3057 w 3058"/>
                  <a:gd name="T11" fmla="*/ 495 h 539"/>
                  <a:gd name="T12" fmla="*/ 3057 w 3058"/>
                  <a:gd name="T13" fmla="*/ 538 h 539"/>
                </a:gdLst>
                <a:ahLst/>
                <a:cxnLst>
                  <a:cxn ang="0">
                    <a:pos x="T0" y="T1"/>
                  </a:cxn>
                  <a:cxn ang="0">
                    <a:pos x="T2" y="T3"/>
                  </a:cxn>
                  <a:cxn ang="0">
                    <a:pos x="T4" y="T5"/>
                  </a:cxn>
                  <a:cxn ang="0">
                    <a:pos x="T6" y="T7"/>
                  </a:cxn>
                  <a:cxn ang="0">
                    <a:pos x="T8" y="T9"/>
                  </a:cxn>
                  <a:cxn ang="0">
                    <a:pos x="T10" y="T11"/>
                  </a:cxn>
                  <a:cxn ang="0">
                    <a:pos x="T12" y="T13"/>
                  </a:cxn>
                </a:cxnLst>
                <a:rect l="0" t="0" r="r" b="b"/>
                <a:pathLst>
                  <a:path w="3058" h="539">
                    <a:moveTo>
                      <a:pt x="3057" y="538"/>
                    </a:moveTo>
                    <a:lnTo>
                      <a:pt x="895" y="538"/>
                    </a:lnTo>
                    <a:lnTo>
                      <a:pt x="0" y="38"/>
                    </a:lnTo>
                    <a:lnTo>
                      <a:pt x="24" y="0"/>
                    </a:lnTo>
                    <a:lnTo>
                      <a:pt x="910" y="495"/>
                    </a:lnTo>
                    <a:lnTo>
                      <a:pt x="3057" y="495"/>
                    </a:lnTo>
                    <a:lnTo>
                      <a:pt x="3057" y="538"/>
                    </a:lnTo>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grpSp>
        <p:grpSp>
          <p:nvGrpSpPr>
            <p:cNvPr id="623" name="Group 622"/>
            <p:cNvGrpSpPr/>
            <p:nvPr/>
          </p:nvGrpSpPr>
          <p:grpSpPr>
            <a:xfrm flipH="1">
              <a:off x="14492863" y="3317823"/>
              <a:ext cx="5258509" cy="1726603"/>
              <a:chOff x="2303754" y="2588851"/>
              <a:chExt cx="6155221" cy="2021285"/>
            </a:xfrm>
            <a:solidFill>
              <a:schemeClr val="accent2"/>
            </a:solidFill>
          </p:grpSpPr>
          <p:sp>
            <p:nvSpPr>
              <p:cNvPr id="627" name="Freeform 6700"/>
              <p:cNvSpPr>
                <a:spLocks noChangeArrowheads="1"/>
              </p:cNvSpPr>
              <p:nvPr/>
            </p:nvSpPr>
            <p:spPr bwMode="auto">
              <a:xfrm>
                <a:off x="2303754" y="2588851"/>
                <a:ext cx="1645535" cy="1645641"/>
              </a:xfrm>
              <a:custGeom>
                <a:avLst/>
                <a:gdLst>
                  <a:gd name="T0" fmla="*/ 1083 w 1084"/>
                  <a:gd name="T1" fmla="*/ 540 h 1085"/>
                  <a:gd name="T2" fmla="*/ 1083 w 1084"/>
                  <a:gd name="T3" fmla="*/ 540 h 1085"/>
                  <a:gd name="T4" fmla="*/ 544 w 1084"/>
                  <a:gd name="T5" fmla="*/ 1084 h 1085"/>
                  <a:gd name="T6" fmla="*/ 0 w 1084"/>
                  <a:gd name="T7" fmla="*/ 540 h 1085"/>
                  <a:gd name="T8" fmla="*/ 544 w 1084"/>
                  <a:gd name="T9" fmla="*/ 0 h 1085"/>
                  <a:gd name="T10" fmla="*/ 1083 w 1084"/>
                  <a:gd name="T11" fmla="*/ 540 h 1085"/>
                </a:gdLst>
                <a:ahLst/>
                <a:cxnLst>
                  <a:cxn ang="0">
                    <a:pos x="T0" y="T1"/>
                  </a:cxn>
                  <a:cxn ang="0">
                    <a:pos x="T2" y="T3"/>
                  </a:cxn>
                  <a:cxn ang="0">
                    <a:pos x="T4" y="T5"/>
                  </a:cxn>
                  <a:cxn ang="0">
                    <a:pos x="T6" y="T7"/>
                  </a:cxn>
                  <a:cxn ang="0">
                    <a:pos x="T8" y="T9"/>
                  </a:cxn>
                  <a:cxn ang="0">
                    <a:pos x="T10" y="T11"/>
                  </a:cxn>
                </a:cxnLst>
                <a:rect l="0" t="0" r="r" b="b"/>
                <a:pathLst>
                  <a:path w="1084" h="1085">
                    <a:moveTo>
                      <a:pt x="1083" y="540"/>
                    </a:moveTo>
                    <a:lnTo>
                      <a:pt x="1083" y="540"/>
                    </a:lnTo>
                    <a:cubicBezTo>
                      <a:pt x="1083" y="838"/>
                      <a:pt x="843" y="1084"/>
                      <a:pt x="544" y="1084"/>
                    </a:cubicBezTo>
                    <a:cubicBezTo>
                      <a:pt x="241" y="1084"/>
                      <a:pt x="0" y="838"/>
                      <a:pt x="0" y="540"/>
                    </a:cubicBezTo>
                    <a:cubicBezTo>
                      <a:pt x="0" y="241"/>
                      <a:pt x="241" y="0"/>
                      <a:pt x="544" y="0"/>
                    </a:cubicBezTo>
                    <a:cubicBezTo>
                      <a:pt x="843" y="0"/>
                      <a:pt x="1083" y="241"/>
                      <a:pt x="1083" y="540"/>
                    </a:cubicBezTo>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28" name="Freeform 6703"/>
              <p:cNvSpPr>
                <a:spLocks noChangeArrowheads="1"/>
              </p:cNvSpPr>
              <p:nvPr/>
            </p:nvSpPr>
            <p:spPr bwMode="auto">
              <a:xfrm>
                <a:off x="3798876" y="3800804"/>
                <a:ext cx="4660099" cy="809332"/>
              </a:xfrm>
              <a:custGeom>
                <a:avLst/>
                <a:gdLst>
                  <a:gd name="T0" fmla="*/ 3057 w 3058"/>
                  <a:gd name="T1" fmla="*/ 538 h 539"/>
                  <a:gd name="T2" fmla="*/ 895 w 3058"/>
                  <a:gd name="T3" fmla="*/ 538 h 539"/>
                  <a:gd name="T4" fmla="*/ 0 w 3058"/>
                  <a:gd name="T5" fmla="*/ 38 h 539"/>
                  <a:gd name="T6" fmla="*/ 24 w 3058"/>
                  <a:gd name="T7" fmla="*/ 0 h 539"/>
                  <a:gd name="T8" fmla="*/ 910 w 3058"/>
                  <a:gd name="T9" fmla="*/ 495 h 539"/>
                  <a:gd name="T10" fmla="*/ 3057 w 3058"/>
                  <a:gd name="T11" fmla="*/ 495 h 539"/>
                  <a:gd name="T12" fmla="*/ 3057 w 3058"/>
                  <a:gd name="T13" fmla="*/ 538 h 539"/>
                </a:gdLst>
                <a:ahLst/>
                <a:cxnLst>
                  <a:cxn ang="0">
                    <a:pos x="T0" y="T1"/>
                  </a:cxn>
                  <a:cxn ang="0">
                    <a:pos x="T2" y="T3"/>
                  </a:cxn>
                  <a:cxn ang="0">
                    <a:pos x="T4" y="T5"/>
                  </a:cxn>
                  <a:cxn ang="0">
                    <a:pos x="T6" y="T7"/>
                  </a:cxn>
                  <a:cxn ang="0">
                    <a:pos x="T8" y="T9"/>
                  </a:cxn>
                  <a:cxn ang="0">
                    <a:pos x="T10" y="T11"/>
                  </a:cxn>
                  <a:cxn ang="0">
                    <a:pos x="T12" y="T13"/>
                  </a:cxn>
                </a:cxnLst>
                <a:rect l="0" t="0" r="r" b="b"/>
                <a:pathLst>
                  <a:path w="3058" h="539">
                    <a:moveTo>
                      <a:pt x="3057" y="538"/>
                    </a:moveTo>
                    <a:lnTo>
                      <a:pt x="895" y="538"/>
                    </a:lnTo>
                    <a:lnTo>
                      <a:pt x="0" y="38"/>
                    </a:lnTo>
                    <a:lnTo>
                      <a:pt x="24" y="0"/>
                    </a:lnTo>
                    <a:lnTo>
                      <a:pt x="910" y="495"/>
                    </a:lnTo>
                    <a:lnTo>
                      <a:pt x="3057" y="495"/>
                    </a:lnTo>
                    <a:lnTo>
                      <a:pt x="3057" y="538"/>
                    </a:lnTo>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grpSp>
        <p:grpSp>
          <p:nvGrpSpPr>
            <p:cNvPr id="624" name="Group 623"/>
            <p:cNvGrpSpPr/>
            <p:nvPr/>
          </p:nvGrpSpPr>
          <p:grpSpPr>
            <a:xfrm>
              <a:off x="4923973" y="3317823"/>
              <a:ext cx="5257855" cy="1726603"/>
              <a:chOff x="2303754" y="2588851"/>
              <a:chExt cx="6155221" cy="2021285"/>
            </a:xfrm>
            <a:solidFill>
              <a:schemeClr val="accent1"/>
            </a:solidFill>
          </p:grpSpPr>
          <p:sp>
            <p:nvSpPr>
              <p:cNvPr id="625" name="Freeform 6700"/>
              <p:cNvSpPr>
                <a:spLocks noChangeArrowheads="1"/>
              </p:cNvSpPr>
              <p:nvPr/>
            </p:nvSpPr>
            <p:spPr bwMode="auto">
              <a:xfrm>
                <a:off x="2303754" y="2588851"/>
                <a:ext cx="1645535" cy="1645641"/>
              </a:xfrm>
              <a:custGeom>
                <a:avLst/>
                <a:gdLst>
                  <a:gd name="T0" fmla="*/ 1083 w 1084"/>
                  <a:gd name="T1" fmla="*/ 540 h 1085"/>
                  <a:gd name="T2" fmla="*/ 1083 w 1084"/>
                  <a:gd name="T3" fmla="*/ 540 h 1085"/>
                  <a:gd name="T4" fmla="*/ 544 w 1084"/>
                  <a:gd name="T5" fmla="*/ 1084 h 1085"/>
                  <a:gd name="T6" fmla="*/ 0 w 1084"/>
                  <a:gd name="T7" fmla="*/ 540 h 1085"/>
                  <a:gd name="T8" fmla="*/ 544 w 1084"/>
                  <a:gd name="T9" fmla="*/ 0 h 1085"/>
                  <a:gd name="T10" fmla="*/ 1083 w 1084"/>
                  <a:gd name="T11" fmla="*/ 540 h 1085"/>
                </a:gdLst>
                <a:ahLst/>
                <a:cxnLst>
                  <a:cxn ang="0">
                    <a:pos x="T0" y="T1"/>
                  </a:cxn>
                  <a:cxn ang="0">
                    <a:pos x="T2" y="T3"/>
                  </a:cxn>
                  <a:cxn ang="0">
                    <a:pos x="T4" y="T5"/>
                  </a:cxn>
                  <a:cxn ang="0">
                    <a:pos x="T6" y="T7"/>
                  </a:cxn>
                  <a:cxn ang="0">
                    <a:pos x="T8" y="T9"/>
                  </a:cxn>
                  <a:cxn ang="0">
                    <a:pos x="T10" y="T11"/>
                  </a:cxn>
                </a:cxnLst>
                <a:rect l="0" t="0" r="r" b="b"/>
                <a:pathLst>
                  <a:path w="1084" h="1085">
                    <a:moveTo>
                      <a:pt x="1083" y="540"/>
                    </a:moveTo>
                    <a:lnTo>
                      <a:pt x="1083" y="540"/>
                    </a:lnTo>
                    <a:cubicBezTo>
                      <a:pt x="1083" y="838"/>
                      <a:pt x="843" y="1084"/>
                      <a:pt x="544" y="1084"/>
                    </a:cubicBezTo>
                    <a:cubicBezTo>
                      <a:pt x="241" y="1084"/>
                      <a:pt x="0" y="838"/>
                      <a:pt x="0" y="540"/>
                    </a:cubicBezTo>
                    <a:cubicBezTo>
                      <a:pt x="0" y="241"/>
                      <a:pt x="241" y="0"/>
                      <a:pt x="544" y="0"/>
                    </a:cubicBezTo>
                    <a:cubicBezTo>
                      <a:pt x="843" y="0"/>
                      <a:pt x="1083" y="241"/>
                      <a:pt x="1083" y="540"/>
                    </a:cubicBezTo>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26" name="Freeform 6703"/>
              <p:cNvSpPr>
                <a:spLocks noChangeArrowheads="1"/>
              </p:cNvSpPr>
              <p:nvPr/>
            </p:nvSpPr>
            <p:spPr bwMode="auto">
              <a:xfrm>
                <a:off x="3798876" y="3800804"/>
                <a:ext cx="4660099" cy="809332"/>
              </a:xfrm>
              <a:custGeom>
                <a:avLst/>
                <a:gdLst>
                  <a:gd name="T0" fmla="*/ 3057 w 3058"/>
                  <a:gd name="T1" fmla="*/ 538 h 539"/>
                  <a:gd name="T2" fmla="*/ 895 w 3058"/>
                  <a:gd name="T3" fmla="*/ 538 h 539"/>
                  <a:gd name="T4" fmla="*/ 0 w 3058"/>
                  <a:gd name="T5" fmla="*/ 38 h 539"/>
                  <a:gd name="T6" fmla="*/ 24 w 3058"/>
                  <a:gd name="T7" fmla="*/ 0 h 539"/>
                  <a:gd name="T8" fmla="*/ 910 w 3058"/>
                  <a:gd name="T9" fmla="*/ 495 h 539"/>
                  <a:gd name="T10" fmla="*/ 3057 w 3058"/>
                  <a:gd name="T11" fmla="*/ 495 h 539"/>
                  <a:gd name="T12" fmla="*/ 3057 w 3058"/>
                  <a:gd name="T13" fmla="*/ 538 h 539"/>
                </a:gdLst>
                <a:ahLst/>
                <a:cxnLst>
                  <a:cxn ang="0">
                    <a:pos x="T0" y="T1"/>
                  </a:cxn>
                  <a:cxn ang="0">
                    <a:pos x="T2" y="T3"/>
                  </a:cxn>
                  <a:cxn ang="0">
                    <a:pos x="T4" y="T5"/>
                  </a:cxn>
                  <a:cxn ang="0">
                    <a:pos x="T6" y="T7"/>
                  </a:cxn>
                  <a:cxn ang="0">
                    <a:pos x="T8" y="T9"/>
                  </a:cxn>
                  <a:cxn ang="0">
                    <a:pos x="T10" y="T11"/>
                  </a:cxn>
                  <a:cxn ang="0">
                    <a:pos x="T12" y="T13"/>
                  </a:cxn>
                </a:cxnLst>
                <a:rect l="0" t="0" r="r" b="b"/>
                <a:pathLst>
                  <a:path w="3058" h="539">
                    <a:moveTo>
                      <a:pt x="3057" y="538"/>
                    </a:moveTo>
                    <a:lnTo>
                      <a:pt x="895" y="538"/>
                    </a:lnTo>
                    <a:lnTo>
                      <a:pt x="0" y="38"/>
                    </a:lnTo>
                    <a:lnTo>
                      <a:pt x="24" y="0"/>
                    </a:lnTo>
                    <a:lnTo>
                      <a:pt x="910" y="495"/>
                    </a:lnTo>
                    <a:lnTo>
                      <a:pt x="3057" y="495"/>
                    </a:lnTo>
                    <a:lnTo>
                      <a:pt x="3057" y="538"/>
                    </a:lnTo>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grpSp>
      </p:grpSp>
      <p:grpSp>
        <p:nvGrpSpPr>
          <p:cNvPr id="11" name="Group 10"/>
          <p:cNvGrpSpPr/>
          <p:nvPr/>
        </p:nvGrpSpPr>
        <p:grpSpPr>
          <a:xfrm>
            <a:off x="16354278" y="6245677"/>
            <a:ext cx="5622427" cy="1279280"/>
            <a:chOff x="4257869" y="4692815"/>
            <a:chExt cx="15958177" cy="3630991"/>
          </a:xfrm>
        </p:grpSpPr>
        <p:sp>
          <p:nvSpPr>
            <p:cNvPr id="633" name="Freeform 6"/>
            <p:cNvSpPr>
              <a:spLocks noChangeArrowheads="1"/>
            </p:cNvSpPr>
            <p:nvPr/>
          </p:nvSpPr>
          <p:spPr bwMode="auto">
            <a:xfrm>
              <a:off x="4257869" y="6088032"/>
              <a:ext cx="394522" cy="383111"/>
            </a:xfrm>
            <a:custGeom>
              <a:avLst/>
              <a:gdLst>
                <a:gd name="T0" fmla="*/ 306 w 307"/>
                <a:gd name="T1" fmla="*/ 0 h 298"/>
                <a:gd name="T2" fmla="*/ 0 w 307"/>
                <a:gd name="T3" fmla="*/ 0 h 298"/>
                <a:gd name="T4" fmla="*/ 0 w 307"/>
                <a:gd name="T5" fmla="*/ 297 h 298"/>
                <a:gd name="T6" fmla="*/ 306 w 307"/>
                <a:gd name="T7" fmla="*/ 297 h 298"/>
                <a:gd name="T8" fmla="*/ 306 w 307"/>
                <a:gd name="T9" fmla="*/ 0 h 298"/>
              </a:gdLst>
              <a:ahLst/>
              <a:cxnLst>
                <a:cxn ang="0">
                  <a:pos x="T0" y="T1"/>
                </a:cxn>
                <a:cxn ang="0">
                  <a:pos x="T2" y="T3"/>
                </a:cxn>
                <a:cxn ang="0">
                  <a:pos x="T4" y="T5"/>
                </a:cxn>
                <a:cxn ang="0">
                  <a:pos x="T6" y="T7"/>
                </a:cxn>
                <a:cxn ang="0">
                  <a:pos x="T8" y="T9"/>
                </a:cxn>
              </a:cxnLst>
              <a:rect l="0" t="0" r="r" b="b"/>
              <a:pathLst>
                <a:path w="307" h="298">
                  <a:moveTo>
                    <a:pt x="306" y="0"/>
                  </a:moveTo>
                  <a:lnTo>
                    <a:pt x="0" y="0"/>
                  </a:lnTo>
                  <a:lnTo>
                    <a:pt x="0" y="297"/>
                  </a:lnTo>
                  <a:lnTo>
                    <a:pt x="306" y="297"/>
                  </a:lnTo>
                  <a:lnTo>
                    <a:pt x="306" y="0"/>
                  </a:lnTo>
                </a:path>
              </a:pathLst>
            </a:custGeom>
            <a:solidFill>
              <a:schemeClr val="bg1">
                <a:lumMod val="85000"/>
              </a:schemeClr>
            </a:solidFill>
            <a:ln>
              <a:noFill/>
            </a:ln>
            <a:effectLst/>
            <a:extLst/>
          </p:spPr>
          <p:txBody>
            <a:bodyPr wrap="none" anchor="ctr"/>
            <a:lstStyle/>
            <a:p>
              <a:endParaRPr lang="en-US" sz="13800"/>
            </a:p>
          </p:txBody>
        </p:sp>
        <p:sp>
          <p:nvSpPr>
            <p:cNvPr id="634" name="Freeform 7"/>
            <p:cNvSpPr>
              <a:spLocks noChangeArrowheads="1"/>
            </p:cNvSpPr>
            <p:nvPr/>
          </p:nvSpPr>
          <p:spPr bwMode="auto">
            <a:xfrm>
              <a:off x="4257869" y="5624867"/>
              <a:ext cx="394522" cy="388830"/>
            </a:xfrm>
            <a:custGeom>
              <a:avLst/>
              <a:gdLst>
                <a:gd name="T0" fmla="*/ 306 w 307"/>
                <a:gd name="T1" fmla="*/ 0 h 306"/>
                <a:gd name="T2" fmla="*/ 0 w 307"/>
                <a:gd name="T3" fmla="*/ 0 h 306"/>
                <a:gd name="T4" fmla="*/ 0 w 307"/>
                <a:gd name="T5" fmla="*/ 305 h 306"/>
                <a:gd name="T6" fmla="*/ 306 w 307"/>
                <a:gd name="T7" fmla="*/ 305 h 306"/>
                <a:gd name="T8" fmla="*/ 306 w 307"/>
                <a:gd name="T9" fmla="*/ 0 h 306"/>
              </a:gdLst>
              <a:ahLst/>
              <a:cxnLst>
                <a:cxn ang="0">
                  <a:pos x="T0" y="T1"/>
                </a:cxn>
                <a:cxn ang="0">
                  <a:pos x="T2" y="T3"/>
                </a:cxn>
                <a:cxn ang="0">
                  <a:pos x="T4" y="T5"/>
                </a:cxn>
                <a:cxn ang="0">
                  <a:pos x="T6" y="T7"/>
                </a:cxn>
                <a:cxn ang="0">
                  <a:pos x="T8" y="T9"/>
                </a:cxn>
              </a:cxnLst>
              <a:rect l="0" t="0" r="r" b="b"/>
              <a:pathLst>
                <a:path w="307" h="306">
                  <a:moveTo>
                    <a:pt x="306" y="0"/>
                  </a:moveTo>
                  <a:lnTo>
                    <a:pt x="0" y="0"/>
                  </a:lnTo>
                  <a:lnTo>
                    <a:pt x="0" y="305"/>
                  </a:lnTo>
                  <a:lnTo>
                    <a:pt x="306" y="305"/>
                  </a:lnTo>
                  <a:lnTo>
                    <a:pt x="306" y="0"/>
                  </a:lnTo>
                </a:path>
              </a:pathLst>
            </a:custGeom>
            <a:solidFill>
              <a:schemeClr val="bg1">
                <a:lumMod val="85000"/>
              </a:schemeClr>
            </a:solidFill>
            <a:ln>
              <a:noFill/>
            </a:ln>
            <a:effectLst/>
            <a:extLst/>
          </p:spPr>
          <p:txBody>
            <a:bodyPr wrap="none" anchor="ctr"/>
            <a:lstStyle/>
            <a:p>
              <a:endParaRPr lang="en-US" sz="13800"/>
            </a:p>
          </p:txBody>
        </p:sp>
        <p:sp>
          <p:nvSpPr>
            <p:cNvPr id="635" name="Freeform 8"/>
            <p:cNvSpPr>
              <a:spLocks noChangeArrowheads="1"/>
            </p:cNvSpPr>
            <p:nvPr/>
          </p:nvSpPr>
          <p:spPr bwMode="auto">
            <a:xfrm>
              <a:off x="4257869" y="5155983"/>
              <a:ext cx="394522" cy="388830"/>
            </a:xfrm>
            <a:custGeom>
              <a:avLst/>
              <a:gdLst>
                <a:gd name="T0" fmla="*/ 306 w 307"/>
                <a:gd name="T1" fmla="*/ 0 h 306"/>
                <a:gd name="T2" fmla="*/ 0 w 307"/>
                <a:gd name="T3" fmla="*/ 0 h 306"/>
                <a:gd name="T4" fmla="*/ 0 w 307"/>
                <a:gd name="T5" fmla="*/ 305 h 306"/>
                <a:gd name="T6" fmla="*/ 306 w 307"/>
                <a:gd name="T7" fmla="*/ 305 h 306"/>
                <a:gd name="T8" fmla="*/ 306 w 307"/>
                <a:gd name="T9" fmla="*/ 0 h 306"/>
              </a:gdLst>
              <a:ahLst/>
              <a:cxnLst>
                <a:cxn ang="0">
                  <a:pos x="T0" y="T1"/>
                </a:cxn>
                <a:cxn ang="0">
                  <a:pos x="T2" y="T3"/>
                </a:cxn>
                <a:cxn ang="0">
                  <a:pos x="T4" y="T5"/>
                </a:cxn>
                <a:cxn ang="0">
                  <a:pos x="T6" y="T7"/>
                </a:cxn>
                <a:cxn ang="0">
                  <a:pos x="T8" y="T9"/>
                </a:cxn>
              </a:cxnLst>
              <a:rect l="0" t="0" r="r" b="b"/>
              <a:pathLst>
                <a:path w="307" h="306">
                  <a:moveTo>
                    <a:pt x="306" y="0"/>
                  </a:moveTo>
                  <a:lnTo>
                    <a:pt x="0" y="0"/>
                  </a:lnTo>
                  <a:lnTo>
                    <a:pt x="0" y="305"/>
                  </a:lnTo>
                  <a:lnTo>
                    <a:pt x="306" y="305"/>
                  </a:lnTo>
                  <a:lnTo>
                    <a:pt x="306" y="0"/>
                  </a:lnTo>
                </a:path>
              </a:pathLst>
            </a:custGeom>
            <a:solidFill>
              <a:schemeClr val="bg1">
                <a:lumMod val="85000"/>
              </a:schemeClr>
            </a:solidFill>
            <a:ln>
              <a:noFill/>
            </a:ln>
            <a:effectLst/>
            <a:extLst/>
          </p:spPr>
          <p:txBody>
            <a:bodyPr wrap="none" anchor="ctr"/>
            <a:lstStyle/>
            <a:p>
              <a:endParaRPr lang="en-US" sz="13800"/>
            </a:p>
          </p:txBody>
        </p:sp>
        <p:sp>
          <p:nvSpPr>
            <p:cNvPr id="636" name="Freeform 9"/>
            <p:cNvSpPr>
              <a:spLocks noChangeArrowheads="1"/>
            </p:cNvSpPr>
            <p:nvPr/>
          </p:nvSpPr>
          <p:spPr bwMode="auto">
            <a:xfrm>
              <a:off x="4257869" y="4692815"/>
              <a:ext cx="394522" cy="388830"/>
            </a:xfrm>
            <a:custGeom>
              <a:avLst/>
              <a:gdLst>
                <a:gd name="T0" fmla="*/ 306 w 307"/>
                <a:gd name="T1" fmla="*/ 0 h 306"/>
                <a:gd name="T2" fmla="*/ 0 w 307"/>
                <a:gd name="T3" fmla="*/ 0 h 306"/>
                <a:gd name="T4" fmla="*/ 0 w 307"/>
                <a:gd name="T5" fmla="*/ 305 h 306"/>
                <a:gd name="T6" fmla="*/ 306 w 307"/>
                <a:gd name="T7" fmla="*/ 305 h 306"/>
                <a:gd name="T8" fmla="*/ 306 w 307"/>
                <a:gd name="T9" fmla="*/ 0 h 306"/>
              </a:gdLst>
              <a:ahLst/>
              <a:cxnLst>
                <a:cxn ang="0">
                  <a:pos x="T0" y="T1"/>
                </a:cxn>
                <a:cxn ang="0">
                  <a:pos x="T2" y="T3"/>
                </a:cxn>
                <a:cxn ang="0">
                  <a:pos x="T4" y="T5"/>
                </a:cxn>
                <a:cxn ang="0">
                  <a:pos x="T6" y="T7"/>
                </a:cxn>
                <a:cxn ang="0">
                  <a:pos x="T8" y="T9"/>
                </a:cxn>
              </a:cxnLst>
              <a:rect l="0" t="0" r="r" b="b"/>
              <a:pathLst>
                <a:path w="307" h="306">
                  <a:moveTo>
                    <a:pt x="306" y="0"/>
                  </a:moveTo>
                  <a:lnTo>
                    <a:pt x="0" y="0"/>
                  </a:lnTo>
                  <a:lnTo>
                    <a:pt x="0" y="305"/>
                  </a:lnTo>
                  <a:lnTo>
                    <a:pt x="306" y="305"/>
                  </a:lnTo>
                  <a:lnTo>
                    <a:pt x="306" y="0"/>
                  </a:lnTo>
                </a:path>
              </a:pathLst>
            </a:custGeom>
            <a:solidFill>
              <a:schemeClr val="bg1">
                <a:lumMod val="85000"/>
              </a:schemeClr>
            </a:solidFill>
            <a:ln>
              <a:noFill/>
            </a:ln>
            <a:effectLst/>
            <a:extLst/>
          </p:spPr>
          <p:txBody>
            <a:bodyPr wrap="none" anchor="ctr"/>
            <a:lstStyle/>
            <a:p>
              <a:endParaRPr lang="en-US" sz="13800"/>
            </a:p>
          </p:txBody>
        </p:sp>
        <p:sp>
          <p:nvSpPr>
            <p:cNvPr id="637" name="Freeform 12"/>
            <p:cNvSpPr>
              <a:spLocks noChangeArrowheads="1"/>
            </p:cNvSpPr>
            <p:nvPr/>
          </p:nvSpPr>
          <p:spPr bwMode="auto">
            <a:xfrm>
              <a:off x="4721005" y="7014364"/>
              <a:ext cx="394522" cy="383111"/>
            </a:xfrm>
            <a:custGeom>
              <a:avLst/>
              <a:gdLst>
                <a:gd name="T0" fmla="*/ 306 w 307"/>
                <a:gd name="T1" fmla="*/ 0 h 298"/>
                <a:gd name="T2" fmla="*/ 0 w 307"/>
                <a:gd name="T3" fmla="*/ 0 h 298"/>
                <a:gd name="T4" fmla="*/ 0 w 307"/>
                <a:gd name="T5" fmla="*/ 297 h 298"/>
                <a:gd name="T6" fmla="*/ 306 w 307"/>
                <a:gd name="T7" fmla="*/ 297 h 298"/>
                <a:gd name="T8" fmla="*/ 306 w 307"/>
                <a:gd name="T9" fmla="*/ 0 h 298"/>
              </a:gdLst>
              <a:ahLst/>
              <a:cxnLst>
                <a:cxn ang="0">
                  <a:pos x="T0" y="T1"/>
                </a:cxn>
                <a:cxn ang="0">
                  <a:pos x="T2" y="T3"/>
                </a:cxn>
                <a:cxn ang="0">
                  <a:pos x="T4" y="T5"/>
                </a:cxn>
                <a:cxn ang="0">
                  <a:pos x="T6" y="T7"/>
                </a:cxn>
                <a:cxn ang="0">
                  <a:pos x="T8" y="T9"/>
                </a:cxn>
              </a:cxnLst>
              <a:rect l="0" t="0" r="r" b="b"/>
              <a:pathLst>
                <a:path w="307" h="298">
                  <a:moveTo>
                    <a:pt x="306" y="0"/>
                  </a:moveTo>
                  <a:lnTo>
                    <a:pt x="0" y="0"/>
                  </a:lnTo>
                  <a:lnTo>
                    <a:pt x="0" y="297"/>
                  </a:lnTo>
                  <a:lnTo>
                    <a:pt x="306" y="297"/>
                  </a:lnTo>
                  <a:lnTo>
                    <a:pt x="306" y="0"/>
                  </a:lnTo>
                </a:path>
              </a:pathLst>
            </a:custGeom>
            <a:solidFill>
              <a:schemeClr val="bg1">
                <a:lumMod val="85000"/>
              </a:schemeClr>
            </a:solidFill>
            <a:ln>
              <a:noFill/>
            </a:ln>
            <a:effectLst/>
            <a:extLst/>
          </p:spPr>
          <p:txBody>
            <a:bodyPr wrap="none" anchor="ctr"/>
            <a:lstStyle/>
            <a:p>
              <a:endParaRPr lang="en-US" sz="13800"/>
            </a:p>
          </p:txBody>
        </p:sp>
        <p:sp>
          <p:nvSpPr>
            <p:cNvPr id="638" name="Freeform 13"/>
            <p:cNvSpPr>
              <a:spLocks noChangeArrowheads="1"/>
            </p:cNvSpPr>
            <p:nvPr/>
          </p:nvSpPr>
          <p:spPr bwMode="auto">
            <a:xfrm>
              <a:off x="4721005" y="6551199"/>
              <a:ext cx="394522" cy="377394"/>
            </a:xfrm>
            <a:custGeom>
              <a:avLst/>
              <a:gdLst>
                <a:gd name="T0" fmla="*/ 306 w 307"/>
                <a:gd name="T1" fmla="*/ 0 h 297"/>
                <a:gd name="T2" fmla="*/ 0 w 307"/>
                <a:gd name="T3" fmla="*/ 0 h 297"/>
                <a:gd name="T4" fmla="*/ 0 w 307"/>
                <a:gd name="T5" fmla="*/ 296 h 297"/>
                <a:gd name="T6" fmla="*/ 306 w 307"/>
                <a:gd name="T7" fmla="*/ 296 h 297"/>
                <a:gd name="T8" fmla="*/ 306 w 307"/>
                <a:gd name="T9" fmla="*/ 0 h 297"/>
              </a:gdLst>
              <a:ahLst/>
              <a:cxnLst>
                <a:cxn ang="0">
                  <a:pos x="T0" y="T1"/>
                </a:cxn>
                <a:cxn ang="0">
                  <a:pos x="T2" y="T3"/>
                </a:cxn>
                <a:cxn ang="0">
                  <a:pos x="T4" y="T5"/>
                </a:cxn>
                <a:cxn ang="0">
                  <a:pos x="T6" y="T7"/>
                </a:cxn>
                <a:cxn ang="0">
                  <a:pos x="T8" y="T9"/>
                </a:cxn>
              </a:cxnLst>
              <a:rect l="0" t="0" r="r" b="b"/>
              <a:pathLst>
                <a:path w="307" h="297">
                  <a:moveTo>
                    <a:pt x="306" y="0"/>
                  </a:moveTo>
                  <a:lnTo>
                    <a:pt x="0" y="0"/>
                  </a:lnTo>
                  <a:lnTo>
                    <a:pt x="0" y="296"/>
                  </a:lnTo>
                  <a:lnTo>
                    <a:pt x="306" y="296"/>
                  </a:lnTo>
                  <a:lnTo>
                    <a:pt x="306" y="0"/>
                  </a:lnTo>
                </a:path>
              </a:pathLst>
            </a:custGeom>
            <a:solidFill>
              <a:schemeClr val="bg1">
                <a:lumMod val="85000"/>
              </a:schemeClr>
            </a:solidFill>
            <a:ln>
              <a:noFill/>
            </a:ln>
            <a:effectLst/>
            <a:extLst/>
          </p:spPr>
          <p:txBody>
            <a:bodyPr wrap="none" anchor="ctr"/>
            <a:lstStyle/>
            <a:p>
              <a:endParaRPr lang="en-US" sz="13800"/>
            </a:p>
          </p:txBody>
        </p:sp>
        <p:sp>
          <p:nvSpPr>
            <p:cNvPr id="639" name="Freeform 14"/>
            <p:cNvSpPr>
              <a:spLocks noChangeArrowheads="1"/>
            </p:cNvSpPr>
            <p:nvPr/>
          </p:nvSpPr>
          <p:spPr bwMode="auto">
            <a:xfrm>
              <a:off x="4721005" y="6088032"/>
              <a:ext cx="394522" cy="383111"/>
            </a:xfrm>
            <a:custGeom>
              <a:avLst/>
              <a:gdLst>
                <a:gd name="T0" fmla="*/ 306 w 307"/>
                <a:gd name="T1" fmla="*/ 0 h 298"/>
                <a:gd name="T2" fmla="*/ 0 w 307"/>
                <a:gd name="T3" fmla="*/ 0 h 298"/>
                <a:gd name="T4" fmla="*/ 0 w 307"/>
                <a:gd name="T5" fmla="*/ 297 h 298"/>
                <a:gd name="T6" fmla="*/ 306 w 307"/>
                <a:gd name="T7" fmla="*/ 297 h 298"/>
                <a:gd name="T8" fmla="*/ 306 w 307"/>
                <a:gd name="T9" fmla="*/ 0 h 298"/>
              </a:gdLst>
              <a:ahLst/>
              <a:cxnLst>
                <a:cxn ang="0">
                  <a:pos x="T0" y="T1"/>
                </a:cxn>
                <a:cxn ang="0">
                  <a:pos x="T2" y="T3"/>
                </a:cxn>
                <a:cxn ang="0">
                  <a:pos x="T4" y="T5"/>
                </a:cxn>
                <a:cxn ang="0">
                  <a:pos x="T6" y="T7"/>
                </a:cxn>
                <a:cxn ang="0">
                  <a:pos x="T8" y="T9"/>
                </a:cxn>
              </a:cxnLst>
              <a:rect l="0" t="0" r="r" b="b"/>
              <a:pathLst>
                <a:path w="307" h="298">
                  <a:moveTo>
                    <a:pt x="306" y="0"/>
                  </a:moveTo>
                  <a:lnTo>
                    <a:pt x="0" y="0"/>
                  </a:lnTo>
                  <a:lnTo>
                    <a:pt x="0" y="297"/>
                  </a:lnTo>
                  <a:lnTo>
                    <a:pt x="306" y="297"/>
                  </a:lnTo>
                  <a:lnTo>
                    <a:pt x="306" y="0"/>
                  </a:lnTo>
                </a:path>
              </a:pathLst>
            </a:custGeom>
            <a:solidFill>
              <a:schemeClr val="bg1">
                <a:lumMod val="85000"/>
              </a:schemeClr>
            </a:solidFill>
            <a:ln>
              <a:noFill/>
            </a:ln>
            <a:effectLst/>
            <a:extLst/>
          </p:spPr>
          <p:txBody>
            <a:bodyPr wrap="none" anchor="ctr"/>
            <a:lstStyle/>
            <a:p>
              <a:endParaRPr lang="en-US" sz="13800"/>
            </a:p>
          </p:txBody>
        </p:sp>
        <p:sp>
          <p:nvSpPr>
            <p:cNvPr id="640" name="Freeform 15"/>
            <p:cNvSpPr>
              <a:spLocks noChangeArrowheads="1"/>
            </p:cNvSpPr>
            <p:nvPr/>
          </p:nvSpPr>
          <p:spPr bwMode="auto">
            <a:xfrm>
              <a:off x="4721005" y="5624867"/>
              <a:ext cx="394522" cy="388830"/>
            </a:xfrm>
            <a:custGeom>
              <a:avLst/>
              <a:gdLst>
                <a:gd name="T0" fmla="*/ 306 w 307"/>
                <a:gd name="T1" fmla="*/ 0 h 306"/>
                <a:gd name="T2" fmla="*/ 0 w 307"/>
                <a:gd name="T3" fmla="*/ 0 h 306"/>
                <a:gd name="T4" fmla="*/ 0 w 307"/>
                <a:gd name="T5" fmla="*/ 305 h 306"/>
                <a:gd name="T6" fmla="*/ 306 w 307"/>
                <a:gd name="T7" fmla="*/ 305 h 306"/>
                <a:gd name="T8" fmla="*/ 306 w 307"/>
                <a:gd name="T9" fmla="*/ 0 h 306"/>
              </a:gdLst>
              <a:ahLst/>
              <a:cxnLst>
                <a:cxn ang="0">
                  <a:pos x="T0" y="T1"/>
                </a:cxn>
                <a:cxn ang="0">
                  <a:pos x="T2" y="T3"/>
                </a:cxn>
                <a:cxn ang="0">
                  <a:pos x="T4" y="T5"/>
                </a:cxn>
                <a:cxn ang="0">
                  <a:pos x="T6" y="T7"/>
                </a:cxn>
                <a:cxn ang="0">
                  <a:pos x="T8" y="T9"/>
                </a:cxn>
              </a:cxnLst>
              <a:rect l="0" t="0" r="r" b="b"/>
              <a:pathLst>
                <a:path w="307" h="306">
                  <a:moveTo>
                    <a:pt x="306" y="0"/>
                  </a:moveTo>
                  <a:lnTo>
                    <a:pt x="0" y="0"/>
                  </a:lnTo>
                  <a:lnTo>
                    <a:pt x="0" y="305"/>
                  </a:lnTo>
                  <a:lnTo>
                    <a:pt x="306" y="305"/>
                  </a:lnTo>
                  <a:lnTo>
                    <a:pt x="306" y="0"/>
                  </a:lnTo>
                </a:path>
              </a:pathLst>
            </a:custGeom>
            <a:solidFill>
              <a:schemeClr val="bg1">
                <a:lumMod val="85000"/>
              </a:schemeClr>
            </a:solidFill>
            <a:ln>
              <a:noFill/>
            </a:ln>
            <a:effectLst/>
            <a:extLst/>
          </p:spPr>
          <p:txBody>
            <a:bodyPr wrap="none" anchor="ctr"/>
            <a:lstStyle/>
            <a:p>
              <a:endParaRPr lang="en-US" sz="13800"/>
            </a:p>
          </p:txBody>
        </p:sp>
        <p:sp>
          <p:nvSpPr>
            <p:cNvPr id="641" name="Freeform 16"/>
            <p:cNvSpPr>
              <a:spLocks noChangeArrowheads="1"/>
            </p:cNvSpPr>
            <p:nvPr/>
          </p:nvSpPr>
          <p:spPr bwMode="auto">
            <a:xfrm>
              <a:off x="4721005" y="5155983"/>
              <a:ext cx="394522" cy="388830"/>
            </a:xfrm>
            <a:custGeom>
              <a:avLst/>
              <a:gdLst>
                <a:gd name="T0" fmla="*/ 306 w 307"/>
                <a:gd name="T1" fmla="*/ 0 h 306"/>
                <a:gd name="T2" fmla="*/ 0 w 307"/>
                <a:gd name="T3" fmla="*/ 0 h 306"/>
                <a:gd name="T4" fmla="*/ 0 w 307"/>
                <a:gd name="T5" fmla="*/ 305 h 306"/>
                <a:gd name="T6" fmla="*/ 306 w 307"/>
                <a:gd name="T7" fmla="*/ 305 h 306"/>
                <a:gd name="T8" fmla="*/ 306 w 307"/>
                <a:gd name="T9" fmla="*/ 0 h 306"/>
              </a:gdLst>
              <a:ahLst/>
              <a:cxnLst>
                <a:cxn ang="0">
                  <a:pos x="T0" y="T1"/>
                </a:cxn>
                <a:cxn ang="0">
                  <a:pos x="T2" y="T3"/>
                </a:cxn>
                <a:cxn ang="0">
                  <a:pos x="T4" y="T5"/>
                </a:cxn>
                <a:cxn ang="0">
                  <a:pos x="T6" y="T7"/>
                </a:cxn>
                <a:cxn ang="0">
                  <a:pos x="T8" y="T9"/>
                </a:cxn>
              </a:cxnLst>
              <a:rect l="0" t="0" r="r" b="b"/>
              <a:pathLst>
                <a:path w="307" h="306">
                  <a:moveTo>
                    <a:pt x="306" y="0"/>
                  </a:moveTo>
                  <a:lnTo>
                    <a:pt x="0" y="0"/>
                  </a:lnTo>
                  <a:lnTo>
                    <a:pt x="0" y="305"/>
                  </a:lnTo>
                  <a:lnTo>
                    <a:pt x="306" y="305"/>
                  </a:lnTo>
                  <a:lnTo>
                    <a:pt x="306" y="0"/>
                  </a:lnTo>
                </a:path>
              </a:pathLst>
            </a:custGeom>
            <a:solidFill>
              <a:schemeClr val="bg1">
                <a:lumMod val="85000"/>
              </a:schemeClr>
            </a:solidFill>
            <a:ln>
              <a:noFill/>
            </a:ln>
            <a:effectLst/>
            <a:extLst/>
          </p:spPr>
          <p:txBody>
            <a:bodyPr wrap="none" anchor="ctr"/>
            <a:lstStyle/>
            <a:p>
              <a:endParaRPr lang="en-US" sz="13800"/>
            </a:p>
          </p:txBody>
        </p:sp>
        <p:sp>
          <p:nvSpPr>
            <p:cNvPr id="642" name="Freeform 17"/>
            <p:cNvSpPr>
              <a:spLocks noChangeArrowheads="1"/>
            </p:cNvSpPr>
            <p:nvPr/>
          </p:nvSpPr>
          <p:spPr bwMode="auto">
            <a:xfrm>
              <a:off x="4721005" y="4692815"/>
              <a:ext cx="394522" cy="388830"/>
            </a:xfrm>
            <a:custGeom>
              <a:avLst/>
              <a:gdLst>
                <a:gd name="T0" fmla="*/ 306 w 307"/>
                <a:gd name="T1" fmla="*/ 0 h 306"/>
                <a:gd name="T2" fmla="*/ 0 w 307"/>
                <a:gd name="T3" fmla="*/ 0 h 306"/>
                <a:gd name="T4" fmla="*/ 0 w 307"/>
                <a:gd name="T5" fmla="*/ 305 h 306"/>
                <a:gd name="T6" fmla="*/ 306 w 307"/>
                <a:gd name="T7" fmla="*/ 305 h 306"/>
                <a:gd name="T8" fmla="*/ 306 w 307"/>
                <a:gd name="T9" fmla="*/ 0 h 306"/>
              </a:gdLst>
              <a:ahLst/>
              <a:cxnLst>
                <a:cxn ang="0">
                  <a:pos x="T0" y="T1"/>
                </a:cxn>
                <a:cxn ang="0">
                  <a:pos x="T2" y="T3"/>
                </a:cxn>
                <a:cxn ang="0">
                  <a:pos x="T4" y="T5"/>
                </a:cxn>
                <a:cxn ang="0">
                  <a:pos x="T6" y="T7"/>
                </a:cxn>
                <a:cxn ang="0">
                  <a:pos x="T8" y="T9"/>
                </a:cxn>
              </a:cxnLst>
              <a:rect l="0" t="0" r="r" b="b"/>
              <a:pathLst>
                <a:path w="307" h="306">
                  <a:moveTo>
                    <a:pt x="306" y="0"/>
                  </a:moveTo>
                  <a:lnTo>
                    <a:pt x="0" y="0"/>
                  </a:lnTo>
                  <a:lnTo>
                    <a:pt x="0" y="305"/>
                  </a:lnTo>
                  <a:lnTo>
                    <a:pt x="306" y="305"/>
                  </a:lnTo>
                  <a:lnTo>
                    <a:pt x="306" y="0"/>
                  </a:lnTo>
                </a:path>
              </a:pathLst>
            </a:custGeom>
            <a:solidFill>
              <a:schemeClr val="bg1">
                <a:lumMod val="85000"/>
              </a:schemeClr>
            </a:solidFill>
            <a:ln>
              <a:noFill/>
            </a:ln>
            <a:effectLst/>
            <a:extLst/>
          </p:spPr>
          <p:txBody>
            <a:bodyPr wrap="none" anchor="ctr"/>
            <a:lstStyle/>
            <a:p>
              <a:endParaRPr lang="en-US" sz="13800"/>
            </a:p>
          </p:txBody>
        </p:sp>
        <p:sp>
          <p:nvSpPr>
            <p:cNvPr id="643" name="Freeform 23"/>
            <p:cNvSpPr>
              <a:spLocks noChangeArrowheads="1"/>
            </p:cNvSpPr>
            <p:nvPr/>
          </p:nvSpPr>
          <p:spPr bwMode="auto">
            <a:xfrm>
              <a:off x="5195576" y="5624867"/>
              <a:ext cx="383089" cy="388830"/>
            </a:xfrm>
            <a:custGeom>
              <a:avLst/>
              <a:gdLst>
                <a:gd name="T0" fmla="*/ 298 w 299"/>
                <a:gd name="T1" fmla="*/ 0 h 306"/>
                <a:gd name="T2" fmla="*/ 0 w 299"/>
                <a:gd name="T3" fmla="*/ 0 h 306"/>
                <a:gd name="T4" fmla="*/ 0 w 299"/>
                <a:gd name="T5" fmla="*/ 305 h 306"/>
                <a:gd name="T6" fmla="*/ 298 w 299"/>
                <a:gd name="T7" fmla="*/ 305 h 306"/>
                <a:gd name="T8" fmla="*/ 298 w 299"/>
                <a:gd name="T9" fmla="*/ 0 h 306"/>
              </a:gdLst>
              <a:ahLst/>
              <a:cxnLst>
                <a:cxn ang="0">
                  <a:pos x="T0" y="T1"/>
                </a:cxn>
                <a:cxn ang="0">
                  <a:pos x="T2" y="T3"/>
                </a:cxn>
                <a:cxn ang="0">
                  <a:pos x="T4" y="T5"/>
                </a:cxn>
                <a:cxn ang="0">
                  <a:pos x="T6" y="T7"/>
                </a:cxn>
                <a:cxn ang="0">
                  <a:pos x="T8" y="T9"/>
                </a:cxn>
              </a:cxnLst>
              <a:rect l="0" t="0" r="r" b="b"/>
              <a:pathLst>
                <a:path w="299" h="306">
                  <a:moveTo>
                    <a:pt x="298" y="0"/>
                  </a:moveTo>
                  <a:lnTo>
                    <a:pt x="0" y="0"/>
                  </a:lnTo>
                  <a:lnTo>
                    <a:pt x="0" y="305"/>
                  </a:lnTo>
                  <a:lnTo>
                    <a:pt x="298" y="305"/>
                  </a:lnTo>
                  <a:lnTo>
                    <a:pt x="298" y="0"/>
                  </a:lnTo>
                </a:path>
              </a:pathLst>
            </a:custGeom>
            <a:solidFill>
              <a:schemeClr val="bg1">
                <a:lumMod val="85000"/>
              </a:schemeClr>
            </a:solidFill>
            <a:ln>
              <a:noFill/>
            </a:ln>
            <a:effectLst/>
            <a:extLst/>
          </p:spPr>
          <p:txBody>
            <a:bodyPr wrap="none" anchor="ctr"/>
            <a:lstStyle/>
            <a:p>
              <a:endParaRPr lang="en-US" sz="13800"/>
            </a:p>
          </p:txBody>
        </p:sp>
        <p:sp>
          <p:nvSpPr>
            <p:cNvPr id="644" name="Freeform 24"/>
            <p:cNvSpPr>
              <a:spLocks noChangeArrowheads="1"/>
            </p:cNvSpPr>
            <p:nvPr/>
          </p:nvSpPr>
          <p:spPr bwMode="auto">
            <a:xfrm>
              <a:off x="5195576" y="5155983"/>
              <a:ext cx="383089" cy="388830"/>
            </a:xfrm>
            <a:custGeom>
              <a:avLst/>
              <a:gdLst>
                <a:gd name="T0" fmla="*/ 298 w 299"/>
                <a:gd name="T1" fmla="*/ 0 h 306"/>
                <a:gd name="T2" fmla="*/ 0 w 299"/>
                <a:gd name="T3" fmla="*/ 0 h 306"/>
                <a:gd name="T4" fmla="*/ 0 w 299"/>
                <a:gd name="T5" fmla="*/ 305 h 306"/>
                <a:gd name="T6" fmla="*/ 298 w 299"/>
                <a:gd name="T7" fmla="*/ 305 h 306"/>
                <a:gd name="T8" fmla="*/ 298 w 299"/>
                <a:gd name="T9" fmla="*/ 0 h 306"/>
              </a:gdLst>
              <a:ahLst/>
              <a:cxnLst>
                <a:cxn ang="0">
                  <a:pos x="T0" y="T1"/>
                </a:cxn>
                <a:cxn ang="0">
                  <a:pos x="T2" y="T3"/>
                </a:cxn>
                <a:cxn ang="0">
                  <a:pos x="T4" y="T5"/>
                </a:cxn>
                <a:cxn ang="0">
                  <a:pos x="T6" y="T7"/>
                </a:cxn>
                <a:cxn ang="0">
                  <a:pos x="T8" y="T9"/>
                </a:cxn>
              </a:cxnLst>
              <a:rect l="0" t="0" r="r" b="b"/>
              <a:pathLst>
                <a:path w="299" h="306">
                  <a:moveTo>
                    <a:pt x="298" y="0"/>
                  </a:moveTo>
                  <a:lnTo>
                    <a:pt x="0" y="0"/>
                  </a:lnTo>
                  <a:lnTo>
                    <a:pt x="0" y="305"/>
                  </a:lnTo>
                  <a:lnTo>
                    <a:pt x="298" y="305"/>
                  </a:lnTo>
                  <a:lnTo>
                    <a:pt x="298" y="0"/>
                  </a:lnTo>
                </a:path>
              </a:pathLst>
            </a:custGeom>
            <a:solidFill>
              <a:schemeClr val="bg1">
                <a:lumMod val="85000"/>
              </a:schemeClr>
            </a:solidFill>
            <a:ln>
              <a:noFill/>
            </a:ln>
            <a:effectLst/>
            <a:extLst/>
          </p:spPr>
          <p:txBody>
            <a:bodyPr wrap="none" anchor="ctr"/>
            <a:lstStyle/>
            <a:p>
              <a:endParaRPr lang="en-US" sz="13800"/>
            </a:p>
          </p:txBody>
        </p:sp>
        <p:sp>
          <p:nvSpPr>
            <p:cNvPr id="645" name="Freeform 25"/>
            <p:cNvSpPr>
              <a:spLocks noChangeArrowheads="1"/>
            </p:cNvSpPr>
            <p:nvPr/>
          </p:nvSpPr>
          <p:spPr bwMode="auto">
            <a:xfrm>
              <a:off x="5195576" y="4692815"/>
              <a:ext cx="383089" cy="388830"/>
            </a:xfrm>
            <a:custGeom>
              <a:avLst/>
              <a:gdLst>
                <a:gd name="T0" fmla="*/ 298 w 299"/>
                <a:gd name="T1" fmla="*/ 0 h 306"/>
                <a:gd name="T2" fmla="*/ 0 w 299"/>
                <a:gd name="T3" fmla="*/ 0 h 306"/>
                <a:gd name="T4" fmla="*/ 0 w 299"/>
                <a:gd name="T5" fmla="*/ 305 h 306"/>
                <a:gd name="T6" fmla="*/ 298 w 299"/>
                <a:gd name="T7" fmla="*/ 305 h 306"/>
                <a:gd name="T8" fmla="*/ 298 w 299"/>
                <a:gd name="T9" fmla="*/ 0 h 306"/>
              </a:gdLst>
              <a:ahLst/>
              <a:cxnLst>
                <a:cxn ang="0">
                  <a:pos x="T0" y="T1"/>
                </a:cxn>
                <a:cxn ang="0">
                  <a:pos x="T2" y="T3"/>
                </a:cxn>
                <a:cxn ang="0">
                  <a:pos x="T4" y="T5"/>
                </a:cxn>
                <a:cxn ang="0">
                  <a:pos x="T6" y="T7"/>
                </a:cxn>
                <a:cxn ang="0">
                  <a:pos x="T8" y="T9"/>
                </a:cxn>
              </a:cxnLst>
              <a:rect l="0" t="0" r="r" b="b"/>
              <a:pathLst>
                <a:path w="299" h="306">
                  <a:moveTo>
                    <a:pt x="298" y="0"/>
                  </a:moveTo>
                  <a:lnTo>
                    <a:pt x="0" y="0"/>
                  </a:lnTo>
                  <a:lnTo>
                    <a:pt x="0" y="305"/>
                  </a:lnTo>
                  <a:lnTo>
                    <a:pt x="298" y="305"/>
                  </a:lnTo>
                  <a:lnTo>
                    <a:pt x="298" y="0"/>
                  </a:lnTo>
                </a:path>
              </a:pathLst>
            </a:custGeom>
            <a:solidFill>
              <a:schemeClr val="bg1">
                <a:lumMod val="85000"/>
              </a:schemeClr>
            </a:solidFill>
            <a:ln>
              <a:noFill/>
            </a:ln>
            <a:effectLst/>
            <a:extLst/>
          </p:spPr>
          <p:txBody>
            <a:bodyPr wrap="none" anchor="ctr"/>
            <a:lstStyle/>
            <a:p>
              <a:endParaRPr lang="en-US" sz="13800"/>
            </a:p>
          </p:txBody>
        </p:sp>
        <p:sp>
          <p:nvSpPr>
            <p:cNvPr id="646" name="Freeform 32"/>
            <p:cNvSpPr>
              <a:spLocks noChangeArrowheads="1"/>
            </p:cNvSpPr>
            <p:nvPr/>
          </p:nvSpPr>
          <p:spPr bwMode="auto">
            <a:xfrm>
              <a:off x="5658711" y="5155983"/>
              <a:ext cx="383089" cy="388830"/>
            </a:xfrm>
            <a:custGeom>
              <a:avLst/>
              <a:gdLst>
                <a:gd name="T0" fmla="*/ 297 w 298"/>
                <a:gd name="T1" fmla="*/ 0 h 306"/>
                <a:gd name="T2" fmla="*/ 0 w 298"/>
                <a:gd name="T3" fmla="*/ 0 h 306"/>
                <a:gd name="T4" fmla="*/ 0 w 298"/>
                <a:gd name="T5" fmla="*/ 305 h 306"/>
                <a:gd name="T6" fmla="*/ 297 w 298"/>
                <a:gd name="T7" fmla="*/ 305 h 306"/>
                <a:gd name="T8" fmla="*/ 297 w 298"/>
                <a:gd name="T9" fmla="*/ 0 h 306"/>
              </a:gdLst>
              <a:ahLst/>
              <a:cxnLst>
                <a:cxn ang="0">
                  <a:pos x="T0" y="T1"/>
                </a:cxn>
                <a:cxn ang="0">
                  <a:pos x="T2" y="T3"/>
                </a:cxn>
                <a:cxn ang="0">
                  <a:pos x="T4" y="T5"/>
                </a:cxn>
                <a:cxn ang="0">
                  <a:pos x="T6" y="T7"/>
                </a:cxn>
                <a:cxn ang="0">
                  <a:pos x="T8" y="T9"/>
                </a:cxn>
              </a:cxnLst>
              <a:rect l="0" t="0" r="r" b="b"/>
              <a:pathLst>
                <a:path w="298" h="306">
                  <a:moveTo>
                    <a:pt x="297" y="0"/>
                  </a:moveTo>
                  <a:lnTo>
                    <a:pt x="0" y="0"/>
                  </a:lnTo>
                  <a:lnTo>
                    <a:pt x="0" y="305"/>
                  </a:lnTo>
                  <a:lnTo>
                    <a:pt x="297" y="305"/>
                  </a:lnTo>
                  <a:lnTo>
                    <a:pt x="297" y="0"/>
                  </a:lnTo>
                </a:path>
              </a:pathLst>
            </a:custGeom>
            <a:solidFill>
              <a:schemeClr val="bg1">
                <a:lumMod val="85000"/>
              </a:schemeClr>
            </a:solidFill>
            <a:ln>
              <a:noFill/>
            </a:ln>
            <a:effectLst/>
            <a:extLst/>
          </p:spPr>
          <p:txBody>
            <a:bodyPr wrap="none" anchor="ctr"/>
            <a:lstStyle/>
            <a:p>
              <a:endParaRPr lang="en-US" sz="13800"/>
            </a:p>
          </p:txBody>
        </p:sp>
        <p:sp>
          <p:nvSpPr>
            <p:cNvPr id="647" name="Freeform 33"/>
            <p:cNvSpPr>
              <a:spLocks noChangeArrowheads="1"/>
            </p:cNvSpPr>
            <p:nvPr/>
          </p:nvSpPr>
          <p:spPr bwMode="auto">
            <a:xfrm>
              <a:off x="5658711" y="4692815"/>
              <a:ext cx="383089" cy="388830"/>
            </a:xfrm>
            <a:custGeom>
              <a:avLst/>
              <a:gdLst>
                <a:gd name="T0" fmla="*/ 297 w 298"/>
                <a:gd name="T1" fmla="*/ 0 h 306"/>
                <a:gd name="T2" fmla="*/ 0 w 298"/>
                <a:gd name="T3" fmla="*/ 0 h 306"/>
                <a:gd name="T4" fmla="*/ 0 w 298"/>
                <a:gd name="T5" fmla="*/ 305 h 306"/>
                <a:gd name="T6" fmla="*/ 297 w 298"/>
                <a:gd name="T7" fmla="*/ 305 h 306"/>
                <a:gd name="T8" fmla="*/ 297 w 298"/>
                <a:gd name="T9" fmla="*/ 0 h 306"/>
              </a:gdLst>
              <a:ahLst/>
              <a:cxnLst>
                <a:cxn ang="0">
                  <a:pos x="T0" y="T1"/>
                </a:cxn>
                <a:cxn ang="0">
                  <a:pos x="T2" y="T3"/>
                </a:cxn>
                <a:cxn ang="0">
                  <a:pos x="T4" y="T5"/>
                </a:cxn>
                <a:cxn ang="0">
                  <a:pos x="T6" y="T7"/>
                </a:cxn>
                <a:cxn ang="0">
                  <a:pos x="T8" y="T9"/>
                </a:cxn>
              </a:cxnLst>
              <a:rect l="0" t="0" r="r" b="b"/>
              <a:pathLst>
                <a:path w="298" h="306">
                  <a:moveTo>
                    <a:pt x="297" y="0"/>
                  </a:moveTo>
                  <a:lnTo>
                    <a:pt x="0" y="0"/>
                  </a:lnTo>
                  <a:lnTo>
                    <a:pt x="0" y="305"/>
                  </a:lnTo>
                  <a:lnTo>
                    <a:pt x="297" y="305"/>
                  </a:lnTo>
                  <a:lnTo>
                    <a:pt x="297" y="0"/>
                  </a:lnTo>
                </a:path>
              </a:pathLst>
            </a:custGeom>
            <a:solidFill>
              <a:schemeClr val="bg1">
                <a:lumMod val="85000"/>
              </a:schemeClr>
            </a:solidFill>
            <a:ln>
              <a:noFill/>
            </a:ln>
            <a:effectLst/>
            <a:extLst/>
          </p:spPr>
          <p:txBody>
            <a:bodyPr wrap="none" anchor="ctr"/>
            <a:lstStyle/>
            <a:p>
              <a:endParaRPr lang="en-US" sz="13800"/>
            </a:p>
          </p:txBody>
        </p:sp>
        <p:sp>
          <p:nvSpPr>
            <p:cNvPr id="648" name="Freeform 35"/>
            <p:cNvSpPr>
              <a:spLocks noChangeArrowheads="1"/>
            </p:cNvSpPr>
            <p:nvPr/>
          </p:nvSpPr>
          <p:spPr bwMode="auto">
            <a:xfrm>
              <a:off x="6127567" y="7466096"/>
              <a:ext cx="377369" cy="394547"/>
            </a:xfrm>
            <a:custGeom>
              <a:avLst/>
              <a:gdLst>
                <a:gd name="T0" fmla="*/ 296 w 297"/>
                <a:gd name="T1" fmla="*/ 0 h 307"/>
                <a:gd name="T2" fmla="*/ 0 w 297"/>
                <a:gd name="T3" fmla="*/ 0 h 307"/>
                <a:gd name="T4" fmla="*/ 0 w 297"/>
                <a:gd name="T5" fmla="*/ 306 h 307"/>
                <a:gd name="T6" fmla="*/ 296 w 297"/>
                <a:gd name="T7" fmla="*/ 306 h 307"/>
                <a:gd name="T8" fmla="*/ 296 w 297"/>
                <a:gd name="T9" fmla="*/ 0 h 307"/>
              </a:gdLst>
              <a:ahLst/>
              <a:cxnLst>
                <a:cxn ang="0">
                  <a:pos x="T0" y="T1"/>
                </a:cxn>
                <a:cxn ang="0">
                  <a:pos x="T2" y="T3"/>
                </a:cxn>
                <a:cxn ang="0">
                  <a:pos x="T4" y="T5"/>
                </a:cxn>
                <a:cxn ang="0">
                  <a:pos x="T6" y="T7"/>
                </a:cxn>
                <a:cxn ang="0">
                  <a:pos x="T8" y="T9"/>
                </a:cxn>
              </a:cxnLst>
              <a:rect l="0" t="0" r="r" b="b"/>
              <a:pathLst>
                <a:path w="297" h="307">
                  <a:moveTo>
                    <a:pt x="296" y="0"/>
                  </a:moveTo>
                  <a:lnTo>
                    <a:pt x="0" y="0"/>
                  </a:lnTo>
                  <a:lnTo>
                    <a:pt x="0" y="306"/>
                  </a:lnTo>
                  <a:lnTo>
                    <a:pt x="296" y="306"/>
                  </a:lnTo>
                  <a:lnTo>
                    <a:pt x="296" y="0"/>
                  </a:lnTo>
                </a:path>
              </a:pathLst>
            </a:custGeom>
            <a:solidFill>
              <a:schemeClr val="bg1">
                <a:lumMod val="85000"/>
              </a:schemeClr>
            </a:solidFill>
            <a:ln>
              <a:noFill/>
            </a:ln>
            <a:effectLst/>
            <a:extLst/>
          </p:spPr>
          <p:txBody>
            <a:bodyPr wrap="none" anchor="ctr"/>
            <a:lstStyle/>
            <a:p>
              <a:endParaRPr lang="en-US" sz="13800"/>
            </a:p>
          </p:txBody>
        </p:sp>
        <p:sp>
          <p:nvSpPr>
            <p:cNvPr id="649" name="Freeform 36"/>
            <p:cNvSpPr>
              <a:spLocks noChangeArrowheads="1"/>
            </p:cNvSpPr>
            <p:nvPr/>
          </p:nvSpPr>
          <p:spPr bwMode="auto">
            <a:xfrm>
              <a:off x="6127567" y="7014364"/>
              <a:ext cx="377369" cy="383111"/>
            </a:xfrm>
            <a:custGeom>
              <a:avLst/>
              <a:gdLst>
                <a:gd name="T0" fmla="*/ 296 w 297"/>
                <a:gd name="T1" fmla="*/ 0 h 298"/>
                <a:gd name="T2" fmla="*/ 0 w 297"/>
                <a:gd name="T3" fmla="*/ 0 h 298"/>
                <a:gd name="T4" fmla="*/ 0 w 297"/>
                <a:gd name="T5" fmla="*/ 297 h 298"/>
                <a:gd name="T6" fmla="*/ 296 w 297"/>
                <a:gd name="T7" fmla="*/ 297 h 298"/>
                <a:gd name="T8" fmla="*/ 296 w 297"/>
                <a:gd name="T9" fmla="*/ 0 h 298"/>
              </a:gdLst>
              <a:ahLst/>
              <a:cxnLst>
                <a:cxn ang="0">
                  <a:pos x="T0" y="T1"/>
                </a:cxn>
                <a:cxn ang="0">
                  <a:pos x="T2" y="T3"/>
                </a:cxn>
                <a:cxn ang="0">
                  <a:pos x="T4" y="T5"/>
                </a:cxn>
                <a:cxn ang="0">
                  <a:pos x="T6" y="T7"/>
                </a:cxn>
                <a:cxn ang="0">
                  <a:pos x="T8" y="T9"/>
                </a:cxn>
              </a:cxnLst>
              <a:rect l="0" t="0" r="r" b="b"/>
              <a:pathLst>
                <a:path w="297" h="298">
                  <a:moveTo>
                    <a:pt x="296" y="0"/>
                  </a:moveTo>
                  <a:lnTo>
                    <a:pt x="0" y="0"/>
                  </a:lnTo>
                  <a:lnTo>
                    <a:pt x="0" y="297"/>
                  </a:lnTo>
                  <a:lnTo>
                    <a:pt x="296" y="297"/>
                  </a:lnTo>
                  <a:lnTo>
                    <a:pt x="296" y="0"/>
                  </a:lnTo>
                </a:path>
              </a:pathLst>
            </a:custGeom>
            <a:solidFill>
              <a:schemeClr val="bg1">
                <a:lumMod val="85000"/>
              </a:schemeClr>
            </a:solidFill>
            <a:ln>
              <a:noFill/>
            </a:ln>
            <a:effectLst/>
            <a:extLst/>
          </p:spPr>
          <p:txBody>
            <a:bodyPr wrap="none" anchor="ctr"/>
            <a:lstStyle/>
            <a:p>
              <a:endParaRPr lang="en-US" sz="13800"/>
            </a:p>
          </p:txBody>
        </p:sp>
        <p:sp>
          <p:nvSpPr>
            <p:cNvPr id="650" name="Freeform 37"/>
            <p:cNvSpPr>
              <a:spLocks noChangeArrowheads="1"/>
            </p:cNvSpPr>
            <p:nvPr/>
          </p:nvSpPr>
          <p:spPr bwMode="auto">
            <a:xfrm>
              <a:off x="6127567" y="6551199"/>
              <a:ext cx="377369" cy="377394"/>
            </a:xfrm>
            <a:custGeom>
              <a:avLst/>
              <a:gdLst>
                <a:gd name="T0" fmla="*/ 296 w 297"/>
                <a:gd name="T1" fmla="*/ 0 h 297"/>
                <a:gd name="T2" fmla="*/ 0 w 297"/>
                <a:gd name="T3" fmla="*/ 0 h 297"/>
                <a:gd name="T4" fmla="*/ 0 w 297"/>
                <a:gd name="T5" fmla="*/ 296 h 297"/>
                <a:gd name="T6" fmla="*/ 296 w 297"/>
                <a:gd name="T7" fmla="*/ 296 h 297"/>
                <a:gd name="T8" fmla="*/ 296 w 297"/>
                <a:gd name="T9" fmla="*/ 0 h 297"/>
              </a:gdLst>
              <a:ahLst/>
              <a:cxnLst>
                <a:cxn ang="0">
                  <a:pos x="T0" y="T1"/>
                </a:cxn>
                <a:cxn ang="0">
                  <a:pos x="T2" y="T3"/>
                </a:cxn>
                <a:cxn ang="0">
                  <a:pos x="T4" y="T5"/>
                </a:cxn>
                <a:cxn ang="0">
                  <a:pos x="T6" y="T7"/>
                </a:cxn>
                <a:cxn ang="0">
                  <a:pos x="T8" y="T9"/>
                </a:cxn>
              </a:cxnLst>
              <a:rect l="0" t="0" r="r" b="b"/>
              <a:pathLst>
                <a:path w="297" h="297">
                  <a:moveTo>
                    <a:pt x="296" y="0"/>
                  </a:moveTo>
                  <a:lnTo>
                    <a:pt x="0" y="0"/>
                  </a:lnTo>
                  <a:lnTo>
                    <a:pt x="0" y="296"/>
                  </a:lnTo>
                  <a:lnTo>
                    <a:pt x="296" y="296"/>
                  </a:lnTo>
                  <a:lnTo>
                    <a:pt x="296" y="0"/>
                  </a:lnTo>
                </a:path>
              </a:pathLst>
            </a:custGeom>
            <a:solidFill>
              <a:schemeClr val="bg1">
                <a:lumMod val="85000"/>
              </a:schemeClr>
            </a:solidFill>
            <a:ln>
              <a:noFill/>
            </a:ln>
            <a:effectLst/>
            <a:extLst/>
          </p:spPr>
          <p:txBody>
            <a:bodyPr wrap="none" anchor="ctr"/>
            <a:lstStyle/>
            <a:p>
              <a:endParaRPr lang="en-US" sz="13800"/>
            </a:p>
          </p:txBody>
        </p:sp>
        <p:sp>
          <p:nvSpPr>
            <p:cNvPr id="651" name="Freeform 38"/>
            <p:cNvSpPr>
              <a:spLocks noChangeArrowheads="1"/>
            </p:cNvSpPr>
            <p:nvPr/>
          </p:nvSpPr>
          <p:spPr bwMode="auto">
            <a:xfrm>
              <a:off x="6127567" y="6088032"/>
              <a:ext cx="377369" cy="383111"/>
            </a:xfrm>
            <a:custGeom>
              <a:avLst/>
              <a:gdLst>
                <a:gd name="T0" fmla="*/ 296 w 297"/>
                <a:gd name="T1" fmla="*/ 0 h 298"/>
                <a:gd name="T2" fmla="*/ 0 w 297"/>
                <a:gd name="T3" fmla="*/ 0 h 298"/>
                <a:gd name="T4" fmla="*/ 0 w 297"/>
                <a:gd name="T5" fmla="*/ 297 h 298"/>
                <a:gd name="T6" fmla="*/ 296 w 297"/>
                <a:gd name="T7" fmla="*/ 297 h 298"/>
                <a:gd name="T8" fmla="*/ 296 w 297"/>
                <a:gd name="T9" fmla="*/ 0 h 298"/>
              </a:gdLst>
              <a:ahLst/>
              <a:cxnLst>
                <a:cxn ang="0">
                  <a:pos x="T0" y="T1"/>
                </a:cxn>
                <a:cxn ang="0">
                  <a:pos x="T2" y="T3"/>
                </a:cxn>
                <a:cxn ang="0">
                  <a:pos x="T4" y="T5"/>
                </a:cxn>
                <a:cxn ang="0">
                  <a:pos x="T6" y="T7"/>
                </a:cxn>
                <a:cxn ang="0">
                  <a:pos x="T8" y="T9"/>
                </a:cxn>
              </a:cxnLst>
              <a:rect l="0" t="0" r="r" b="b"/>
              <a:pathLst>
                <a:path w="297" h="298">
                  <a:moveTo>
                    <a:pt x="296" y="0"/>
                  </a:moveTo>
                  <a:lnTo>
                    <a:pt x="0" y="0"/>
                  </a:lnTo>
                  <a:lnTo>
                    <a:pt x="0" y="297"/>
                  </a:lnTo>
                  <a:lnTo>
                    <a:pt x="296" y="297"/>
                  </a:lnTo>
                  <a:lnTo>
                    <a:pt x="296" y="0"/>
                  </a:lnTo>
                </a:path>
              </a:pathLst>
            </a:custGeom>
            <a:solidFill>
              <a:schemeClr val="bg1">
                <a:lumMod val="85000"/>
              </a:schemeClr>
            </a:solidFill>
            <a:ln>
              <a:noFill/>
            </a:ln>
            <a:effectLst/>
            <a:extLst/>
          </p:spPr>
          <p:txBody>
            <a:bodyPr wrap="none" anchor="ctr"/>
            <a:lstStyle/>
            <a:p>
              <a:endParaRPr lang="en-US" sz="13800"/>
            </a:p>
          </p:txBody>
        </p:sp>
        <p:sp>
          <p:nvSpPr>
            <p:cNvPr id="652" name="Freeform 39"/>
            <p:cNvSpPr>
              <a:spLocks noChangeArrowheads="1"/>
            </p:cNvSpPr>
            <p:nvPr/>
          </p:nvSpPr>
          <p:spPr bwMode="auto">
            <a:xfrm>
              <a:off x="6127567" y="5624867"/>
              <a:ext cx="377369" cy="388830"/>
            </a:xfrm>
            <a:custGeom>
              <a:avLst/>
              <a:gdLst>
                <a:gd name="T0" fmla="*/ 296 w 297"/>
                <a:gd name="T1" fmla="*/ 0 h 306"/>
                <a:gd name="T2" fmla="*/ 0 w 297"/>
                <a:gd name="T3" fmla="*/ 0 h 306"/>
                <a:gd name="T4" fmla="*/ 0 w 297"/>
                <a:gd name="T5" fmla="*/ 305 h 306"/>
                <a:gd name="T6" fmla="*/ 296 w 297"/>
                <a:gd name="T7" fmla="*/ 305 h 306"/>
                <a:gd name="T8" fmla="*/ 296 w 297"/>
                <a:gd name="T9" fmla="*/ 0 h 306"/>
              </a:gdLst>
              <a:ahLst/>
              <a:cxnLst>
                <a:cxn ang="0">
                  <a:pos x="T0" y="T1"/>
                </a:cxn>
                <a:cxn ang="0">
                  <a:pos x="T2" y="T3"/>
                </a:cxn>
                <a:cxn ang="0">
                  <a:pos x="T4" y="T5"/>
                </a:cxn>
                <a:cxn ang="0">
                  <a:pos x="T6" y="T7"/>
                </a:cxn>
                <a:cxn ang="0">
                  <a:pos x="T8" y="T9"/>
                </a:cxn>
              </a:cxnLst>
              <a:rect l="0" t="0" r="r" b="b"/>
              <a:pathLst>
                <a:path w="297" h="306">
                  <a:moveTo>
                    <a:pt x="296" y="0"/>
                  </a:moveTo>
                  <a:lnTo>
                    <a:pt x="0" y="0"/>
                  </a:lnTo>
                  <a:lnTo>
                    <a:pt x="0" y="305"/>
                  </a:lnTo>
                  <a:lnTo>
                    <a:pt x="296" y="305"/>
                  </a:lnTo>
                  <a:lnTo>
                    <a:pt x="296" y="0"/>
                  </a:lnTo>
                </a:path>
              </a:pathLst>
            </a:custGeom>
            <a:solidFill>
              <a:schemeClr val="bg1">
                <a:lumMod val="85000"/>
              </a:schemeClr>
            </a:solidFill>
            <a:ln>
              <a:noFill/>
            </a:ln>
            <a:effectLst/>
            <a:extLst/>
          </p:spPr>
          <p:txBody>
            <a:bodyPr wrap="none" anchor="ctr"/>
            <a:lstStyle/>
            <a:p>
              <a:endParaRPr lang="en-US" sz="13800"/>
            </a:p>
          </p:txBody>
        </p:sp>
        <p:sp>
          <p:nvSpPr>
            <p:cNvPr id="653" name="Freeform 40"/>
            <p:cNvSpPr>
              <a:spLocks noChangeArrowheads="1"/>
            </p:cNvSpPr>
            <p:nvPr/>
          </p:nvSpPr>
          <p:spPr bwMode="auto">
            <a:xfrm>
              <a:off x="6127567" y="5155983"/>
              <a:ext cx="377369" cy="388830"/>
            </a:xfrm>
            <a:custGeom>
              <a:avLst/>
              <a:gdLst>
                <a:gd name="T0" fmla="*/ 296 w 297"/>
                <a:gd name="T1" fmla="*/ 0 h 306"/>
                <a:gd name="T2" fmla="*/ 0 w 297"/>
                <a:gd name="T3" fmla="*/ 0 h 306"/>
                <a:gd name="T4" fmla="*/ 0 w 297"/>
                <a:gd name="T5" fmla="*/ 305 h 306"/>
                <a:gd name="T6" fmla="*/ 296 w 297"/>
                <a:gd name="T7" fmla="*/ 305 h 306"/>
                <a:gd name="T8" fmla="*/ 296 w 297"/>
                <a:gd name="T9" fmla="*/ 0 h 306"/>
              </a:gdLst>
              <a:ahLst/>
              <a:cxnLst>
                <a:cxn ang="0">
                  <a:pos x="T0" y="T1"/>
                </a:cxn>
                <a:cxn ang="0">
                  <a:pos x="T2" y="T3"/>
                </a:cxn>
                <a:cxn ang="0">
                  <a:pos x="T4" y="T5"/>
                </a:cxn>
                <a:cxn ang="0">
                  <a:pos x="T6" y="T7"/>
                </a:cxn>
                <a:cxn ang="0">
                  <a:pos x="T8" y="T9"/>
                </a:cxn>
              </a:cxnLst>
              <a:rect l="0" t="0" r="r" b="b"/>
              <a:pathLst>
                <a:path w="297" h="306">
                  <a:moveTo>
                    <a:pt x="296" y="0"/>
                  </a:moveTo>
                  <a:lnTo>
                    <a:pt x="0" y="0"/>
                  </a:lnTo>
                  <a:lnTo>
                    <a:pt x="0" y="305"/>
                  </a:lnTo>
                  <a:lnTo>
                    <a:pt x="296" y="305"/>
                  </a:lnTo>
                  <a:lnTo>
                    <a:pt x="296" y="0"/>
                  </a:lnTo>
                </a:path>
              </a:pathLst>
            </a:custGeom>
            <a:solidFill>
              <a:schemeClr val="bg1">
                <a:lumMod val="85000"/>
              </a:schemeClr>
            </a:solidFill>
            <a:ln>
              <a:noFill/>
            </a:ln>
            <a:effectLst/>
            <a:extLst/>
          </p:spPr>
          <p:txBody>
            <a:bodyPr wrap="none" anchor="ctr"/>
            <a:lstStyle/>
            <a:p>
              <a:endParaRPr lang="en-US" sz="13800"/>
            </a:p>
          </p:txBody>
        </p:sp>
        <p:sp>
          <p:nvSpPr>
            <p:cNvPr id="654" name="Freeform 41"/>
            <p:cNvSpPr>
              <a:spLocks noChangeArrowheads="1"/>
            </p:cNvSpPr>
            <p:nvPr/>
          </p:nvSpPr>
          <p:spPr bwMode="auto">
            <a:xfrm>
              <a:off x="6127567" y="4692815"/>
              <a:ext cx="377369" cy="388830"/>
            </a:xfrm>
            <a:custGeom>
              <a:avLst/>
              <a:gdLst>
                <a:gd name="T0" fmla="*/ 296 w 297"/>
                <a:gd name="T1" fmla="*/ 0 h 306"/>
                <a:gd name="T2" fmla="*/ 0 w 297"/>
                <a:gd name="T3" fmla="*/ 0 h 306"/>
                <a:gd name="T4" fmla="*/ 0 w 297"/>
                <a:gd name="T5" fmla="*/ 305 h 306"/>
                <a:gd name="T6" fmla="*/ 296 w 297"/>
                <a:gd name="T7" fmla="*/ 305 h 306"/>
                <a:gd name="T8" fmla="*/ 296 w 297"/>
                <a:gd name="T9" fmla="*/ 0 h 306"/>
              </a:gdLst>
              <a:ahLst/>
              <a:cxnLst>
                <a:cxn ang="0">
                  <a:pos x="T0" y="T1"/>
                </a:cxn>
                <a:cxn ang="0">
                  <a:pos x="T2" y="T3"/>
                </a:cxn>
                <a:cxn ang="0">
                  <a:pos x="T4" y="T5"/>
                </a:cxn>
                <a:cxn ang="0">
                  <a:pos x="T6" y="T7"/>
                </a:cxn>
                <a:cxn ang="0">
                  <a:pos x="T8" y="T9"/>
                </a:cxn>
              </a:cxnLst>
              <a:rect l="0" t="0" r="r" b="b"/>
              <a:pathLst>
                <a:path w="297" h="306">
                  <a:moveTo>
                    <a:pt x="296" y="0"/>
                  </a:moveTo>
                  <a:lnTo>
                    <a:pt x="0" y="0"/>
                  </a:lnTo>
                  <a:lnTo>
                    <a:pt x="0" y="305"/>
                  </a:lnTo>
                  <a:lnTo>
                    <a:pt x="296" y="305"/>
                  </a:lnTo>
                  <a:lnTo>
                    <a:pt x="296" y="0"/>
                  </a:lnTo>
                </a:path>
              </a:pathLst>
            </a:custGeom>
            <a:solidFill>
              <a:schemeClr val="bg1">
                <a:lumMod val="85000"/>
              </a:schemeClr>
            </a:solidFill>
            <a:ln>
              <a:noFill/>
            </a:ln>
            <a:effectLst/>
            <a:extLst/>
          </p:spPr>
          <p:txBody>
            <a:bodyPr wrap="none" anchor="ctr"/>
            <a:lstStyle/>
            <a:p>
              <a:endParaRPr lang="en-US" sz="13800"/>
            </a:p>
          </p:txBody>
        </p:sp>
        <p:sp>
          <p:nvSpPr>
            <p:cNvPr id="655" name="Freeform 44"/>
            <p:cNvSpPr>
              <a:spLocks noChangeArrowheads="1"/>
            </p:cNvSpPr>
            <p:nvPr/>
          </p:nvSpPr>
          <p:spPr bwMode="auto">
            <a:xfrm>
              <a:off x="6590702" y="7014364"/>
              <a:ext cx="383089" cy="383111"/>
            </a:xfrm>
            <a:custGeom>
              <a:avLst/>
              <a:gdLst>
                <a:gd name="T0" fmla="*/ 297 w 298"/>
                <a:gd name="T1" fmla="*/ 0 h 298"/>
                <a:gd name="T2" fmla="*/ 0 w 298"/>
                <a:gd name="T3" fmla="*/ 0 h 298"/>
                <a:gd name="T4" fmla="*/ 0 w 298"/>
                <a:gd name="T5" fmla="*/ 297 h 298"/>
                <a:gd name="T6" fmla="*/ 297 w 298"/>
                <a:gd name="T7" fmla="*/ 297 h 298"/>
                <a:gd name="T8" fmla="*/ 297 w 298"/>
                <a:gd name="T9" fmla="*/ 0 h 298"/>
              </a:gdLst>
              <a:ahLst/>
              <a:cxnLst>
                <a:cxn ang="0">
                  <a:pos x="T0" y="T1"/>
                </a:cxn>
                <a:cxn ang="0">
                  <a:pos x="T2" y="T3"/>
                </a:cxn>
                <a:cxn ang="0">
                  <a:pos x="T4" y="T5"/>
                </a:cxn>
                <a:cxn ang="0">
                  <a:pos x="T6" y="T7"/>
                </a:cxn>
                <a:cxn ang="0">
                  <a:pos x="T8" y="T9"/>
                </a:cxn>
              </a:cxnLst>
              <a:rect l="0" t="0" r="r" b="b"/>
              <a:pathLst>
                <a:path w="298" h="298">
                  <a:moveTo>
                    <a:pt x="297" y="0"/>
                  </a:moveTo>
                  <a:lnTo>
                    <a:pt x="0" y="0"/>
                  </a:lnTo>
                  <a:lnTo>
                    <a:pt x="0" y="297"/>
                  </a:lnTo>
                  <a:lnTo>
                    <a:pt x="297" y="297"/>
                  </a:lnTo>
                  <a:lnTo>
                    <a:pt x="297" y="0"/>
                  </a:lnTo>
                </a:path>
              </a:pathLst>
            </a:custGeom>
            <a:solidFill>
              <a:schemeClr val="bg1">
                <a:lumMod val="85000"/>
              </a:schemeClr>
            </a:solidFill>
            <a:ln>
              <a:noFill/>
            </a:ln>
            <a:effectLst/>
            <a:extLst/>
          </p:spPr>
          <p:txBody>
            <a:bodyPr wrap="none" anchor="ctr"/>
            <a:lstStyle/>
            <a:p>
              <a:endParaRPr lang="en-US" sz="13800"/>
            </a:p>
          </p:txBody>
        </p:sp>
        <p:sp>
          <p:nvSpPr>
            <p:cNvPr id="656" name="Freeform 45"/>
            <p:cNvSpPr>
              <a:spLocks noChangeArrowheads="1"/>
            </p:cNvSpPr>
            <p:nvPr/>
          </p:nvSpPr>
          <p:spPr bwMode="auto">
            <a:xfrm>
              <a:off x="6590702" y="6551199"/>
              <a:ext cx="383089" cy="377394"/>
            </a:xfrm>
            <a:custGeom>
              <a:avLst/>
              <a:gdLst>
                <a:gd name="T0" fmla="*/ 297 w 298"/>
                <a:gd name="T1" fmla="*/ 0 h 297"/>
                <a:gd name="T2" fmla="*/ 0 w 298"/>
                <a:gd name="T3" fmla="*/ 0 h 297"/>
                <a:gd name="T4" fmla="*/ 0 w 298"/>
                <a:gd name="T5" fmla="*/ 296 h 297"/>
                <a:gd name="T6" fmla="*/ 297 w 298"/>
                <a:gd name="T7" fmla="*/ 296 h 297"/>
                <a:gd name="T8" fmla="*/ 297 w 298"/>
                <a:gd name="T9" fmla="*/ 0 h 297"/>
              </a:gdLst>
              <a:ahLst/>
              <a:cxnLst>
                <a:cxn ang="0">
                  <a:pos x="T0" y="T1"/>
                </a:cxn>
                <a:cxn ang="0">
                  <a:pos x="T2" y="T3"/>
                </a:cxn>
                <a:cxn ang="0">
                  <a:pos x="T4" y="T5"/>
                </a:cxn>
                <a:cxn ang="0">
                  <a:pos x="T6" y="T7"/>
                </a:cxn>
                <a:cxn ang="0">
                  <a:pos x="T8" y="T9"/>
                </a:cxn>
              </a:cxnLst>
              <a:rect l="0" t="0" r="r" b="b"/>
              <a:pathLst>
                <a:path w="298" h="297">
                  <a:moveTo>
                    <a:pt x="297" y="0"/>
                  </a:moveTo>
                  <a:lnTo>
                    <a:pt x="0" y="0"/>
                  </a:lnTo>
                  <a:lnTo>
                    <a:pt x="0" y="296"/>
                  </a:lnTo>
                  <a:lnTo>
                    <a:pt x="297" y="296"/>
                  </a:lnTo>
                  <a:lnTo>
                    <a:pt x="297" y="0"/>
                  </a:lnTo>
                </a:path>
              </a:pathLst>
            </a:custGeom>
            <a:solidFill>
              <a:schemeClr val="bg1">
                <a:lumMod val="85000"/>
              </a:schemeClr>
            </a:solidFill>
            <a:ln>
              <a:noFill/>
            </a:ln>
            <a:effectLst/>
            <a:extLst/>
          </p:spPr>
          <p:txBody>
            <a:bodyPr wrap="none" anchor="ctr"/>
            <a:lstStyle/>
            <a:p>
              <a:endParaRPr lang="en-US" sz="13800"/>
            </a:p>
          </p:txBody>
        </p:sp>
        <p:sp>
          <p:nvSpPr>
            <p:cNvPr id="657" name="Freeform 46"/>
            <p:cNvSpPr>
              <a:spLocks noChangeArrowheads="1"/>
            </p:cNvSpPr>
            <p:nvPr/>
          </p:nvSpPr>
          <p:spPr bwMode="auto">
            <a:xfrm>
              <a:off x="6590702" y="6088032"/>
              <a:ext cx="383089" cy="383111"/>
            </a:xfrm>
            <a:custGeom>
              <a:avLst/>
              <a:gdLst>
                <a:gd name="T0" fmla="*/ 297 w 298"/>
                <a:gd name="T1" fmla="*/ 0 h 298"/>
                <a:gd name="T2" fmla="*/ 0 w 298"/>
                <a:gd name="T3" fmla="*/ 0 h 298"/>
                <a:gd name="T4" fmla="*/ 0 w 298"/>
                <a:gd name="T5" fmla="*/ 297 h 298"/>
                <a:gd name="T6" fmla="*/ 297 w 298"/>
                <a:gd name="T7" fmla="*/ 297 h 298"/>
                <a:gd name="T8" fmla="*/ 297 w 298"/>
                <a:gd name="T9" fmla="*/ 0 h 298"/>
              </a:gdLst>
              <a:ahLst/>
              <a:cxnLst>
                <a:cxn ang="0">
                  <a:pos x="T0" y="T1"/>
                </a:cxn>
                <a:cxn ang="0">
                  <a:pos x="T2" y="T3"/>
                </a:cxn>
                <a:cxn ang="0">
                  <a:pos x="T4" y="T5"/>
                </a:cxn>
                <a:cxn ang="0">
                  <a:pos x="T6" y="T7"/>
                </a:cxn>
                <a:cxn ang="0">
                  <a:pos x="T8" y="T9"/>
                </a:cxn>
              </a:cxnLst>
              <a:rect l="0" t="0" r="r" b="b"/>
              <a:pathLst>
                <a:path w="298" h="298">
                  <a:moveTo>
                    <a:pt x="297" y="0"/>
                  </a:moveTo>
                  <a:lnTo>
                    <a:pt x="0" y="0"/>
                  </a:lnTo>
                  <a:lnTo>
                    <a:pt x="0" y="297"/>
                  </a:lnTo>
                  <a:lnTo>
                    <a:pt x="297" y="297"/>
                  </a:lnTo>
                  <a:lnTo>
                    <a:pt x="297" y="0"/>
                  </a:lnTo>
                </a:path>
              </a:pathLst>
            </a:custGeom>
            <a:solidFill>
              <a:schemeClr val="bg1">
                <a:lumMod val="85000"/>
              </a:schemeClr>
            </a:solidFill>
            <a:ln>
              <a:noFill/>
            </a:ln>
            <a:effectLst/>
            <a:extLst/>
          </p:spPr>
          <p:txBody>
            <a:bodyPr wrap="none" anchor="ctr"/>
            <a:lstStyle/>
            <a:p>
              <a:endParaRPr lang="en-US" sz="13800"/>
            </a:p>
          </p:txBody>
        </p:sp>
        <p:sp>
          <p:nvSpPr>
            <p:cNvPr id="658" name="Freeform 47"/>
            <p:cNvSpPr>
              <a:spLocks noChangeArrowheads="1"/>
            </p:cNvSpPr>
            <p:nvPr/>
          </p:nvSpPr>
          <p:spPr bwMode="auto">
            <a:xfrm>
              <a:off x="6590702" y="5624867"/>
              <a:ext cx="383089" cy="388830"/>
            </a:xfrm>
            <a:custGeom>
              <a:avLst/>
              <a:gdLst>
                <a:gd name="T0" fmla="*/ 297 w 298"/>
                <a:gd name="T1" fmla="*/ 0 h 306"/>
                <a:gd name="T2" fmla="*/ 0 w 298"/>
                <a:gd name="T3" fmla="*/ 0 h 306"/>
                <a:gd name="T4" fmla="*/ 0 w 298"/>
                <a:gd name="T5" fmla="*/ 305 h 306"/>
                <a:gd name="T6" fmla="*/ 297 w 298"/>
                <a:gd name="T7" fmla="*/ 305 h 306"/>
                <a:gd name="T8" fmla="*/ 297 w 298"/>
                <a:gd name="T9" fmla="*/ 0 h 306"/>
              </a:gdLst>
              <a:ahLst/>
              <a:cxnLst>
                <a:cxn ang="0">
                  <a:pos x="T0" y="T1"/>
                </a:cxn>
                <a:cxn ang="0">
                  <a:pos x="T2" y="T3"/>
                </a:cxn>
                <a:cxn ang="0">
                  <a:pos x="T4" y="T5"/>
                </a:cxn>
                <a:cxn ang="0">
                  <a:pos x="T6" y="T7"/>
                </a:cxn>
                <a:cxn ang="0">
                  <a:pos x="T8" y="T9"/>
                </a:cxn>
              </a:cxnLst>
              <a:rect l="0" t="0" r="r" b="b"/>
              <a:pathLst>
                <a:path w="298" h="306">
                  <a:moveTo>
                    <a:pt x="297" y="0"/>
                  </a:moveTo>
                  <a:lnTo>
                    <a:pt x="0" y="0"/>
                  </a:lnTo>
                  <a:lnTo>
                    <a:pt x="0" y="305"/>
                  </a:lnTo>
                  <a:lnTo>
                    <a:pt x="297" y="305"/>
                  </a:lnTo>
                  <a:lnTo>
                    <a:pt x="297" y="0"/>
                  </a:lnTo>
                </a:path>
              </a:pathLst>
            </a:custGeom>
            <a:solidFill>
              <a:schemeClr val="bg1">
                <a:lumMod val="85000"/>
              </a:schemeClr>
            </a:solidFill>
            <a:ln>
              <a:noFill/>
            </a:ln>
            <a:effectLst/>
            <a:extLst/>
          </p:spPr>
          <p:txBody>
            <a:bodyPr wrap="none" anchor="ctr"/>
            <a:lstStyle/>
            <a:p>
              <a:endParaRPr lang="en-US" sz="13800"/>
            </a:p>
          </p:txBody>
        </p:sp>
        <p:sp>
          <p:nvSpPr>
            <p:cNvPr id="659" name="Freeform 48"/>
            <p:cNvSpPr>
              <a:spLocks noChangeArrowheads="1"/>
            </p:cNvSpPr>
            <p:nvPr/>
          </p:nvSpPr>
          <p:spPr bwMode="auto">
            <a:xfrm>
              <a:off x="6590702" y="5155983"/>
              <a:ext cx="383089" cy="388830"/>
            </a:xfrm>
            <a:custGeom>
              <a:avLst/>
              <a:gdLst>
                <a:gd name="T0" fmla="*/ 297 w 298"/>
                <a:gd name="T1" fmla="*/ 0 h 306"/>
                <a:gd name="T2" fmla="*/ 0 w 298"/>
                <a:gd name="T3" fmla="*/ 0 h 306"/>
                <a:gd name="T4" fmla="*/ 0 w 298"/>
                <a:gd name="T5" fmla="*/ 305 h 306"/>
                <a:gd name="T6" fmla="*/ 297 w 298"/>
                <a:gd name="T7" fmla="*/ 305 h 306"/>
                <a:gd name="T8" fmla="*/ 297 w 298"/>
                <a:gd name="T9" fmla="*/ 0 h 306"/>
              </a:gdLst>
              <a:ahLst/>
              <a:cxnLst>
                <a:cxn ang="0">
                  <a:pos x="T0" y="T1"/>
                </a:cxn>
                <a:cxn ang="0">
                  <a:pos x="T2" y="T3"/>
                </a:cxn>
                <a:cxn ang="0">
                  <a:pos x="T4" y="T5"/>
                </a:cxn>
                <a:cxn ang="0">
                  <a:pos x="T6" y="T7"/>
                </a:cxn>
                <a:cxn ang="0">
                  <a:pos x="T8" y="T9"/>
                </a:cxn>
              </a:cxnLst>
              <a:rect l="0" t="0" r="r" b="b"/>
              <a:pathLst>
                <a:path w="298" h="306">
                  <a:moveTo>
                    <a:pt x="297" y="0"/>
                  </a:moveTo>
                  <a:lnTo>
                    <a:pt x="0" y="0"/>
                  </a:lnTo>
                  <a:lnTo>
                    <a:pt x="0" y="305"/>
                  </a:lnTo>
                  <a:lnTo>
                    <a:pt x="297" y="305"/>
                  </a:lnTo>
                  <a:lnTo>
                    <a:pt x="297" y="0"/>
                  </a:lnTo>
                </a:path>
              </a:pathLst>
            </a:custGeom>
            <a:solidFill>
              <a:schemeClr val="bg1">
                <a:lumMod val="85000"/>
              </a:schemeClr>
            </a:solidFill>
            <a:ln>
              <a:noFill/>
            </a:ln>
            <a:effectLst/>
            <a:extLst/>
          </p:spPr>
          <p:txBody>
            <a:bodyPr wrap="none" anchor="ctr"/>
            <a:lstStyle/>
            <a:p>
              <a:endParaRPr lang="en-US" sz="13800"/>
            </a:p>
          </p:txBody>
        </p:sp>
        <p:sp>
          <p:nvSpPr>
            <p:cNvPr id="660" name="Freeform 49"/>
            <p:cNvSpPr>
              <a:spLocks noChangeArrowheads="1"/>
            </p:cNvSpPr>
            <p:nvPr/>
          </p:nvSpPr>
          <p:spPr bwMode="auto">
            <a:xfrm>
              <a:off x="6590702" y="4692815"/>
              <a:ext cx="383089" cy="388830"/>
            </a:xfrm>
            <a:custGeom>
              <a:avLst/>
              <a:gdLst>
                <a:gd name="T0" fmla="*/ 297 w 298"/>
                <a:gd name="T1" fmla="*/ 0 h 306"/>
                <a:gd name="T2" fmla="*/ 0 w 298"/>
                <a:gd name="T3" fmla="*/ 0 h 306"/>
                <a:gd name="T4" fmla="*/ 0 w 298"/>
                <a:gd name="T5" fmla="*/ 305 h 306"/>
                <a:gd name="T6" fmla="*/ 297 w 298"/>
                <a:gd name="T7" fmla="*/ 305 h 306"/>
                <a:gd name="T8" fmla="*/ 297 w 298"/>
                <a:gd name="T9" fmla="*/ 0 h 306"/>
              </a:gdLst>
              <a:ahLst/>
              <a:cxnLst>
                <a:cxn ang="0">
                  <a:pos x="T0" y="T1"/>
                </a:cxn>
                <a:cxn ang="0">
                  <a:pos x="T2" y="T3"/>
                </a:cxn>
                <a:cxn ang="0">
                  <a:pos x="T4" y="T5"/>
                </a:cxn>
                <a:cxn ang="0">
                  <a:pos x="T6" y="T7"/>
                </a:cxn>
                <a:cxn ang="0">
                  <a:pos x="T8" y="T9"/>
                </a:cxn>
              </a:cxnLst>
              <a:rect l="0" t="0" r="r" b="b"/>
              <a:pathLst>
                <a:path w="298" h="306">
                  <a:moveTo>
                    <a:pt x="297" y="0"/>
                  </a:moveTo>
                  <a:lnTo>
                    <a:pt x="0" y="0"/>
                  </a:lnTo>
                  <a:lnTo>
                    <a:pt x="0" y="305"/>
                  </a:lnTo>
                  <a:lnTo>
                    <a:pt x="297" y="305"/>
                  </a:lnTo>
                  <a:lnTo>
                    <a:pt x="297" y="0"/>
                  </a:lnTo>
                </a:path>
              </a:pathLst>
            </a:custGeom>
            <a:solidFill>
              <a:schemeClr val="bg1">
                <a:lumMod val="85000"/>
              </a:schemeClr>
            </a:solidFill>
            <a:ln>
              <a:noFill/>
            </a:ln>
            <a:effectLst/>
            <a:extLst/>
          </p:spPr>
          <p:txBody>
            <a:bodyPr wrap="none" anchor="ctr"/>
            <a:lstStyle/>
            <a:p>
              <a:endParaRPr lang="en-US" sz="13800"/>
            </a:p>
          </p:txBody>
        </p:sp>
        <p:sp>
          <p:nvSpPr>
            <p:cNvPr id="661" name="Freeform 54"/>
            <p:cNvSpPr>
              <a:spLocks noChangeArrowheads="1"/>
            </p:cNvSpPr>
            <p:nvPr/>
          </p:nvSpPr>
          <p:spPr bwMode="auto">
            <a:xfrm>
              <a:off x="7053837" y="6088032"/>
              <a:ext cx="383089" cy="383111"/>
            </a:xfrm>
            <a:custGeom>
              <a:avLst/>
              <a:gdLst>
                <a:gd name="T0" fmla="*/ 298 w 299"/>
                <a:gd name="T1" fmla="*/ 0 h 298"/>
                <a:gd name="T2" fmla="*/ 0 w 299"/>
                <a:gd name="T3" fmla="*/ 0 h 298"/>
                <a:gd name="T4" fmla="*/ 0 w 299"/>
                <a:gd name="T5" fmla="*/ 297 h 298"/>
                <a:gd name="T6" fmla="*/ 298 w 299"/>
                <a:gd name="T7" fmla="*/ 297 h 298"/>
                <a:gd name="T8" fmla="*/ 298 w 299"/>
                <a:gd name="T9" fmla="*/ 0 h 298"/>
              </a:gdLst>
              <a:ahLst/>
              <a:cxnLst>
                <a:cxn ang="0">
                  <a:pos x="T0" y="T1"/>
                </a:cxn>
                <a:cxn ang="0">
                  <a:pos x="T2" y="T3"/>
                </a:cxn>
                <a:cxn ang="0">
                  <a:pos x="T4" y="T5"/>
                </a:cxn>
                <a:cxn ang="0">
                  <a:pos x="T6" y="T7"/>
                </a:cxn>
                <a:cxn ang="0">
                  <a:pos x="T8" y="T9"/>
                </a:cxn>
              </a:cxnLst>
              <a:rect l="0" t="0" r="r" b="b"/>
              <a:pathLst>
                <a:path w="299" h="298">
                  <a:moveTo>
                    <a:pt x="298" y="0"/>
                  </a:moveTo>
                  <a:lnTo>
                    <a:pt x="0" y="0"/>
                  </a:lnTo>
                  <a:lnTo>
                    <a:pt x="0" y="297"/>
                  </a:lnTo>
                  <a:lnTo>
                    <a:pt x="298" y="297"/>
                  </a:lnTo>
                  <a:lnTo>
                    <a:pt x="298" y="0"/>
                  </a:lnTo>
                </a:path>
              </a:pathLst>
            </a:custGeom>
            <a:solidFill>
              <a:schemeClr val="bg1">
                <a:lumMod val="85000"/>
              </a:schemeClr>
            </a:solidFill>
            <a:ln>
              <a:noFill/>
            </a:ln>
            <a:effectLst/>
            <a:extLst/>
          </p:spPr>
          <p:txBody>
            <a:bodyPr wrap="none" anchor="ctr"/>
            <a:lstStyle/>
            <a:p>
              <a:endParaRPr lang="en-US" sz="13800"/>
            </a:p>
          </p:txBody>
        </p:sp>
        <p:sp>
          <p:nvSpPr>
            <p:cNvPr id="662" name="Freeform 55"/>
            <p:cNvSpPr>
              <a:spLocks noChangeArrowheads="1"/>
            </p:cNvSpPr>
            <p:nvPr/>
          </p:nvSpPr>
          <p:spPr bwMode="auto">
            <a:xfrm>
              <a:off x="7053837" y="5624867"/>
              <a:ext cx="383089" cy="388830"/>
            </a:xfrm>
            <a:custGeom>
              <a:avLst/>
              <a:gdLst>
                <a:gd name="T0" fmla="*/ 298 w 299"/>
                <a:gd name="T1" fmla="*/ 0 h 306"/>
                <a:gd name="T2" fmla="*/ 0 w 299"/>
                <a:gd name="T3" fmla="*/ 0 h 306"/>
                <a:gd name="T4" fmla="*/ 0 w 299"/>
                <a:gd name="T5" fmla="*/ 305 h 306"/>
                <a:gd name="T6" fmla="*/ 298 w 299"/>
                <a:gd name="T7" fmla="*/ 305 h 306"/>
                <a:gd name="T8" fmla="*/ 298 w 299"/>
                <a:gd name="T9" fmla="*/ 0 h 306"/>
              </a:gdLst>
              <a:ahLst/>
              <a:cxnLst>
                <a:cxn ang="0">
                  <a:pos x="T0" y="T1"/>
                </a:cxn>
                <a:cxn ang="0">
                  <a:pos x="T2" y="T3"/>
                </a:cxn>
                <a:cxn ang="0">
                  <a:pos x="T4" y="T5"/>
                </a:cxn>
                <a:cxn ang="0">
                  <a:pos x="T6" y="T7"/>
                </a:cxn>
                <a:cxn ang="0">
                  <a:pos x="T8" y="T9"/>
                </a:cxn>
              </a:cxnLst>
              <a:rect l="0" t="0" r="r" b="b"/>
              <a:pathLst>
                <a:path w="299" h="306">
                  <a:moveTo>
                    <a:pt x="298" y="0"/>
                  </a:moveTo>
                  <a:lnTo>
                    <a:pt x="0" y="0"/>
                  </a:lnTo>
                  <a:lnTo>
                    <a:pt x="0" y="305"/>
                  </a:lnTo>
                  <a:lnTo>
                    <a:pt x="298" y="305"/>
                  </a:lnTo>
                  <a:lnTo>
                    <a:pt x="298" y="0"/>
                  </a:lnTo>
                </a:path>
              </a:pathLst>
            </a:custGeom>
            <a:solidFill>
              <a:schemeClr val="bg1">
                <a:lumMod val="85000"/>
              </a:schemeClr>
            </a:solidFill>
            <a:ln>
              <a:noFill/>
            </a:ln>
            <a:effectLst/>
            <a:extLst/>
          </p:spPr>
          <p:txBody>
            <a:bodyPr wrap="none" anchor="ctr"/>
            <a:lstStyle/>
            <a:p>
              <a:endParaRPr lang="en-US" sz="13800"/>
            </a:p>
          </p:txBody>
        </p:sp>
        <p:sp>
          <p:nvSpPr>
            <p:cNvPr id="663" name="Freeform 56"/>
            <p:cNvSpPr>
              <a:spLocks noChangeArrowheads="1"/>
            </p:cNvSpPr>
            <p:nvPr/>
          </p:nvSpPr>
          <p:spPr bwMode="auto">
            <a:xfrm>
              <a:off x="7053837" y="5155983"/>
              <a:ext cx="383089" cy="388830"/>
            </a:xfrm>
            <a:custGeom>
              <a:avLst/>
              <a:gdLst>
                <a:gd name="T0" fmla="*/ 298 w 299"/>
                <a:gd name="T1" fmla="*/ 0 h 306"/>
                <a:gd name="T2" fmla="*/ 0 w 299"/>
                <a:gd name="T3" fmla="*/ 0 h 306"/>
                <a:gd name="T4" fmla="*/ 0 w 299"/>
                <a:gd name="T5" fmla="*/ 305 h 306"/>
                <a:gd name="T6" fmla="*/ 298 w 299"/>
                <a:gd name="T7" fmla="*/ 305 h 306"/>
                <a:gd name="T8" fmla="*/ 298 w 299"/>
                <a:gd name="T9" fmla="*/ 0 h 306"/>
              </a:gdLst>
              <a:ahLst/>
              <a:cxnLst>
                <a:cxn ang="0">
                  <a:pos x="T0" y="T1"/>
                </a:cxn>
                <a:cxn ang="0">
                  <a:pos x="T2" y="T3"/>
                </a:cxn>
                <a:cxn ang="0">
                  <a:pos x="T4" y="T5"/>
                </a:cxn>
                <a:cxn ang="0">
                  <a:pos x="T6" y="T7"/>
                </a:cxn>
                <a:cxn ang="0">
                  <a:pos x="T8" y="T9"/>
                </a:cxn>
              </a:cxnLst>
              <a:rect l="0" t="0" r="r" b="b"/>
              <a:pathLst>
                <a:path w="299" h="306">
                  <a:moveTo>
                    <a:pt x="298" y="0"/>
                  </a:moveTo>
                  <a:lnTo>
                    <a:pt x="0" y="0"/>
                  </a:lnTo>
                  <a:lnTo>
                    <a:pt x="0" y="305"/>
                  </a:lnTo>
                  <a:lnTo>
                    <a:pt x="298" y="305"/>
                  </a:lnTo>
                  <a:lnTo>
                    <a:pt x="298" y="0"/>
                  </a:lnTo>
                </a:path>
              </a:pathLst>
            </a:custGeom>
            <a:solidFill>
              <a:schemeClr val="bg1">
                <a:lumMod val="85000"/>
              </a:schemeClr>
            </a:solidFill>
            <a:ln>
              <a:noFill/>
            </a:ln>
            <a:effectLst/>
            <a:extLst/>
          </p:spPr>
          <p:txBody>
            <a:bodyPr wrap="none" anchor="ctr"/>
            <a:lstStyle/>
            <a:p>
              <a:endParaRPr lang="en-US" sz="13800"/>
            </a:p>
          </p:txBody>
        </p:sp>
        <p:sp>
          <p:nvSpPr>
            <p:cNvPr id="664" name="Freeform 57"/>
            <p:cNvSpPr>
              <a:spLocks noChangeArrowheads="1"/>
            </p:cNvSpPr>
            <p:nvPr/>
          </p:nvSpPr>
          <p:spPr bwMode="auto">
            <a:xfrm>
              <a:off x="7053837" y="4692815"/>
              <a:ext cx="383089" cy="388830"/>
            </a:xfrm>
            <a:custGeom>
              <a:avLst/>
              <a:gdLst>
                <a:gd name="T0" fmla="*/ 298 w 299"/>
                <a:gd name="T1" fmla="*/ 0 h 306"/>
                <a:gd name="T2" fmla="*/ 0 w 299"/>
                <a:gd name="T3" fmla="*/ 0 h 306"/>
                <a:gd name="T4" fmla="*/ 0 w 299"/>
                <a:gd name="T5" fmla="*/ 305 h 306"/>
                <a:gd name="T6" fmla="*/ 298 w 299"/>
                <a:gd name="T7" fmla="*/ 305 h 306"/>
                <a:gd name="T8" fmla="*/ 298 w 299"/>
                <a:gd name="T9" fmla="*/ 0 h 306"/>
              </a:gdLst>
              <a:ahLst/>
              <a:cxnLst>
                <a:cxn ang="0">
                  <a:pos x="T0" y="T1"/>
                </a:cxn>
                <a:cxn ang="0">
                  <a:pos x="T2" y="T3"/>
                </a:cxn>
                <a:cxn ang="0">
                  <a:pos x="T4" y="T5"/>
                </a:cxn>
                <a:cxn ang="0">
                  <a:pos x="T6" y="T7"/>
                </a:cxn>
                <a:cxn ang="0">
                  <a:pos x="T8" y="T9"/>
                </a:cxn>
              </a:cxnLst>
              <a:rect l="0" t="0" r="r" b="b"/>
              <a:pathLst>
                <a:path w="299" h="306">
                  <a:moveTo>
                    <a:pt x="298" y="0"/>
                  </a:moveTo>
                  <a:lnTo>
                    <a:pt x="0" y="0"/>
                  </a:lnTo>
                  <a:lnTo>
                    <a:pt x="0" y="305"/>
                  </a:lnTo>
                  <a:lnTo>
                    <a:pt x="298" y="305"/>
                  </a:lnTo>
                  <a:lnTo>
                    <a:pt x="298" y="0"/>
                  </a:lnTo>
                </a:path>
              </a:pathLst>
            </a:custGeom>
            <a:solidFill>
              <a:schemeClr val="bg1">
                <a:lumMod val="85000"/>
              </a:schemeClr>
            </a:solidFill>
            <a:ln>
              <a:noFill/>
            </a:ln>
            <a:effectLst/>
            <a:extLst/>
          </p:spPr>
          <p:txBody>
            <a:bodyPr wrap="none" anchor="ctr"/>
            <a:lstStyle/>
            <a:p>
              <a:endParaRPr lang="en-US" sz="13800"/>
            </a:p>
          </p:txBody>
        </p:sp>
        <p:sp>
          <p:nvSpPr>
            <p:cNvPr id="665" name="Freeform 64"/>
            <p:cNvSpPr>
              <a:spLocks noChangeArrowheads="1"/>
            </p:cNvSpPr>
            <p:nvPr/>
          </p:nvSpPr>
          <p:spPr bwMode="auto">
            <a:xfrm>
              <a:off x="7516973" y="5155983"/>
              <a:ext cx="383089" cy="388830"/>
            </a:xfrm>
            <a:custGeom>
              <a:avLst/>
              <a:gdLst>
                <a:gd name="T0" fmla="*/ 297 w 298"/>
                <a:gd name="T1" fmla="*/ 0 h 306"/>
                <a:gd name="T2" fmla="*/ 0 w 298"/>
                <a:gd name="T3" fmla="*/ 0 h 306"/>
                <a:gd name="T4" fmla="*/ 0 w 298"/>
                <a:gd name="T5" fmla="*/ 305 h 306"/>
                <a:gd name="T6" fmla="*/ 297 w 298"/>
                <a:gd name="T7" fmla="*/ 305 h 306"/>
                <a:gd name="T8" fmla="*/ 297 w 298"/>
                <a:gd name="T9" fmla="*/ 0 h 306"/>
              </a:gdLst>
              <a:ahLst/>
              <a:cxnLst>
                <a:cxn ang="0">
                  <a:pos x="T0" y="T1"/>
                </a:cxn>
                <a:cxn ang="0">
                  <a:pos x="T2" y="T3"/>
                </a:cxn>
                <a:cxn ang="0">
                  <a:pos x="T4" y="T5"/>
                </a:cxn>
                <a:cxn ang="0">
                  <a:pos x="T6" y="T7"/>
                </a:cxn>
                <a:cxn ang="0">
                  <a:pos x="T8" y="T9"/>
                </a:cxn>
              </a:cxnLst>
              <a:rect l="0" t="0" r="r" b="b"/>
              <a:pathLst>
                <a:path w="298" h="306">
                  <a:moveTo>
                    <a:pt x="297" y="0"/>
                  </a:moveTo>
                  <a:lnTo>
                    <a:pt x="0" y="0"/>
                  </a:lnTo>
                  <a:lnTo>
                    <a:pt x="0" y="305"/>
                  </a:lnTo>
                  <a:lnTo>
                    <a:pt x="297" y="305"/>
                  </a:lnTo>
                  <a:lnTo>
                    <a:pt x="297" y="0"/>
                  </a:lnTo>
                </a:path>
              </a:pathLst>
            </a:custGeom>
            <a:solidFill>
              <a:schemeClr val="bg1">
                <a:lumMod val="85000"/>
              </a:schemeClr>
            </a:solidFill>
            <a:ln>
              <a:noFill/>
            </a:ln>
            <a:effectLst/>
            <a:extLst/>
          </p:spPr>
          <p:txBody>
            <a:bodyPr wrap="none" anchor="ctr"/>
            <a:lstStyle/>
            <a:p>
              <a:endParaRPr lang="en-US" sz="13800"/>
            </a:p>
          </p:txBody>
        </p:sp>
        <p:sp>
          <p:nvSpPr>
            <p:cNvPr id="666" name="Freeform 65"/>
            <p:cNvSpPr>
              <a:spLocks noChangeArrowheads="1"/>
            </p:cNvSpPr>
            <p:nvPr/>
          </p:nvSpPr>
          <p:spPr bwMode="auto">
            <a:xfrm>
              <a:off x="7516973" y="4692815"/>
              <a:ext cx="383089" cy="388830"/>
            </a:xfrm>
            <a:custGeom>
              <a:avLst/>
              <a:gdLst>
                <a:gd name="T0" fmla="*/ 297 w 298"/>
                <a:gd name="T1" fmla="*/ 0 h 306"/>
                <a:gd name="T2" fmla="*/ 0 w 298"/>
                <a:gd name="T3" fmla="*/ 0 h 306"/>
                <a:gd name="T4" fmla="*/ 0 w 298"/>
                <a:gd name="T5" fmla="*/ 305 h 306"/>
                <a:gd name="T6" fmla="*/ 297 w 298"/>
                <a:gd name="T7" fmla="*/ 305 h 306"/>
                <a:gd name="T8" fmla="*/ 297 w 298"/>
                <a:gd name="T9" fmla="*/ 0 h 306"/>
              </a:gdLst>
              <a:ahLst/>
              <a:cxnLst>
                <a:cxn ang="0">
                  <a:pos x="T0" y="T1"/>
                </a:cxn>
                <a:cxn ang="0">
                  <a:pos x="T2" y="T3"/>
                </a:cxn>
                <a:cxn ang="0">
                  <a:pos x="T4" y="T5"/>
                </a:cxn>
                <a:cxn ang="0">
                  <a:pos x="T6" y="T7"/>
                </a:cxn>
                <a:cxn ang="0">
                  <a:pos x="T8" y="T9"/>
                </a:cxn>
              </a:cxnLst>
              <a:rect l="0" t="0" r="r" b="b"/>
              <a:pathLst>
                <a:path w="298" h="306">
                  <a:moveTo>
                    <a:pt x="297" y="0"/>
                  </a:moveTo>
                  <a:lnTo>
                    <a:pt x="0" y="0"/>
                  </a:lnTo>
                  <a:lnTo>
                    <a:pt x="0" y="305"/>
                  </a:lnTo>
                  <a:lnTo>
                    <a:pt x="297" y="305"/>
                  </a:lnTo>
                  <a:lnTo>
                    <a:pt x="297" y="0"/>
                  </a:lnTo>
                </a:path>
              </a:pathLst>
            </a:custGeom>
            <a:solidFill>
              <a:schemeClr val="bg1">
                <a:lumMod val="85000"/>
              </a:schemeClr>
            </a:solidFill>
            <a:ln>
              <a:noFill/>
            </a:ln>
            <a:effectLst/>
            <a:extLst/>
          </p:spPr>
          <p:txBody>
            <a:bodyPr wrap="none" anchor="ctr"/>
            <a:lstStyle/>
            <a:p>
              <a:endParaRPr lang="en-US" sz="13800"/>
            </a:p>
          </p:txBody>
        </p:sp>
        <p:sp>
          <p:nvSpPr>
            <p:cNvPr id="667" name="Freeform 75"/>
            <p:cNvSpPr>
              <a:spLocks noChangeArrowheads="1"/>
            </p:cNvSpPr>
            <p:nvPr/>
          </p:nvSpPr>
          <p:spPr bwMode="auto">
            <a:xfrm>
              <a:off x="8363198" y="6551199"/>
              <a:ext cx="394522" cy="377394"/>
            </a:xfrm>
            <a:custGeom>
              <a:avLst/>
              <a:gdLst>
                <a:gd name="T0" fmla="*/ 306 w 307"/>
                <a:gd name="T1" fmla="*/ 0 h 297"/>
                <a:gd name="T2" fmla="*/ 0 w 307"/>
                <a:gd name="T3" fmla="*/ 0 h 297"/>
                <a:gd name="T4" fmla="*/ 0 w 307"/>
                <a:gd name="T5" fmla="*/ 296 h 297"/>
                <a:gd name="T6" fmla="*/ 306 w 307"/>
                <a:gd name="T7" fmla="*/ 296 h 297"/>
                <a:gd name="T8" fmla="*/ 306 w 307"/>
                <a:gd name="T9" fmla="*/ 0 h 297"/>
              </a:gdLst>
              <a:ahLst/>
              <a:cxnLst>
                <a:cxn ang="0">
                  <a:pos x="T0" y="T1"/>
                </a:cxn>
                <a:cxn ang="0">
                  <a:pos x="T2" y="T3"/>
                </a:cxn>
                <a:cxn ang="0">
                  <a:pos x="T4" y="T5"/>
                </a:cxn>
                <a:cxn ang="0">
                  <a:pos x="T6" y="T7"/>
                </a:cxn>
                <a:cxn ang="0">
                  <a:pos x="T8" y="T9"/>
                </a:cxn>
              </a:cxnLst>
              <a:rect l="0" t="0" r="r" b="b"/>
              <a:pathLst>
                <a:path w="307" h="297">
                  <a:moveTo>
                    <a:pt x="306" y="0"/>
                  </a:moveTo>
                  <a:lnTo>
                    <a:pt x="0" y="0"/>
                  </a:lnTo>
                  <a:lnTo>
                    <a:pt x="0" y="296"/>
                  </a:lnTo>
                  <a:lnTo>
                    <a:pt x="306" y="296"/>
                  </a:lnTo>
                  <a:lnTo>
                    <a:pt x="306" y="0"/>
                  </a:lnTo>
                </a:path>
              </a:pathLst>
            </a:custGeom>
            <a:solidFill>
              <a:schemeClr val="bg1">
                <a:lumMod val="85000"/>
              </a:schemeClr>
            </a:solidFill>
            <a:ln>
              <a:noFill/>
            </a:ln>
            <a:effectLst/>
            <a:extLst/>
          </p:spPr>
          <p:txBody>
            <a:bodyPr wrap="none" anchor="ctr"/>
            <a:lstStyle/>
            <a:p>
              <a:endParaRPr lang="en-US" sz="13800"/>
            </a:p>
          </p:txBody>
        </p:sp>
        <p:sp>
          <p:nvSpPr>
            <p:cNvPr id="668" name="Freeform 76"/>
            <p:cNvSpPr>
              <a:spLocks noChangeArrowheads="1"/>
            </p:cNvSpPr>
            <p:nvPr/>
          </p:nvSpPr>
          <p:spPr bwMode="auto">
            <a:xfrm>
              <a:off x="8363198" y="6088032"/>
              <a:ext cx="394522" cy="383111"/>
            </a:xfrm>
            <a:custGeom>
              <a:avLst/>
              <a:gdLst>
                <a:gd name="T0" fmla="*/ 306 w 307"/>
                <a:gd name="T1" fmla="*/ 0 h 298"/>
                <a:gd name="T2" fmla="*/ 0 w 307"/>
                <a:gd name="T3" fmla="*/ 0 h 298"/>
                <a:gd name="T4" fmla="*/ 0 w 307"/>
                <a:gd name="T5" fmla="*/ 297 h 298"/>
                <a:gd name="T6" fmla="*/ 306 w 307"/>
                <a:gd name="T7" fmla="*/ 297 h 298"/>
                <a:gd name="T8" fmla="*/ 306 w 307"/>
                <a:gd name="T9" fmla="*/ 0 h 298"/>
              </a:gdLst>
              <a:ahLst/>
              <a:cxnLst>
                <a:cxn ang="0">
                  <a:pos x="T0" y="T1"/>
                </a:cxn>
                <a:cxn ang="0">
                  <a:pos x="T2" y="T3"/>
                </a:cxn>
                <a:cxn ang="0">
                  <a:pos x="T4" y="T5"/>
                </a:cxn>
                <a:cxn ang="0">
                  <a:pos x="T6" y="T7"/>
                </a:cxn>
                <a:cxn ang="0">
                  <a:pos x="T8" y="T9"/>
                </a:cxn>
              </a:cxnLst>
              <a:rect l="0" t="0" r="r" b="b"/>
              <a:pathLst>
                <a:path w="307" h="298">
                  <a:moveTo>
                    <a:pt x="306" y="0"/>
                  </a:moveTo>
                  <a:lnTo>
                    <a:pt x="0" y="0"/>
                  </a:lnTo>
                  <a:lnTo>
                    <a:pt x="0" y="297"/>
                  </a:lnTo>
                  <a:lnTo>
                    <a:pt x="306" y="297"/>
                  </a:lnTo>
                  <a:lnTo>
                    <a:pt x="306" y="0"/>
                  </a:lnTo>
                </a:path>
              </a:pathLst>
            </a:custGeom>
            <a:solidFill>
              <a:schemeClr val="bg1">
                <a:lumMod val="85000"/>
              </a:schemeClr>
            </a:solidFill>
            <a:ln>
              <a:noFill/>
            </a:ln>
            <a:effectLst/>
            <a:extLst/>
          </p:spPr>
          <p:txBody>
            <a:bodyPr wrap="none" anchor="ctr"/>
            <a:lstStyle/>
            <a:p>
              <a:endParaRPr lang="en-US" sz="13800"/>
            </a:p>
          </p:txBody>
        </p:sp>
        <p:sp>
          <p:nvSpPr>
            <p:cNvPr id="669" name="Freeform 77"/>
            <p:cNvSpPr>
              <a:spLocks noChangeArrowheads="1"/>
            </p:cNvSpPr>
            <p:nvPr/>
          </p:nvSpPr>
          <p:spPr bwMode="auto">
            <a:xfrm>
              <a:off x="8363198" y="5624867"/>
              <a:ext cx="394522" cy="388830"/>
            </a:xfrm>
            <a:custGeom>
              <a:avLst/>
              <a:gdLst>
                <a:gd name="T0" fmla="*/ 306 w 307"/>
                <a:gd name="T1" fmla="*/ 0 h 306"/>
                <a:gd name="T2" fmla="*/ 0 w 307"/>
                <a:gd name="T3" fmla="*/ 0 h 306"/>
                <a:gd name="T4" fmla="*/ 0 w 307"/>
                <a:gd name="T5" fmla="*/ 305 h 306"/>
                <a:gd name="T6" fmla="*/ 306 w 307"/>
                <a:gd name="T7" fmla="*/ 305 h 306"/>
                <a:gd name="T8" fmla="*/ 306 w 307"/>
                <a:gd name="T9" fmla="*/ 0 h 306"/>
              </a:gdLst>
              <a:ahLst/>
              <a:cxnLst>
                <a:cxn ang="0">
                  <a:pos x="T0" y="T1"/>
                </a:cxn>
                <a:cxn ang="0">
                  <a:pos x="T2" y="T3"/>
                </a:cxn>
                <a:cxn ang="0">
                  <a:pos x="T4" y="T5"/>
                </a:cxn>
                <a:cxn ang="0">
                  <a:pos x="T6" y="T7"/>
                </a:cxn>
                <a:cxn ang="0">
                  <a:pos x="T8" y="T9"/>
                </a:cxn>
              </a:cxnLst>
              <a:rect l="0" t="0" r="r" b="b"/>
              <a:pathLst>
                <a:path w="307" h="306">
                  <a:moveTo>
                    <a:pt x="306" y="0"/>
                  </a:moveTo>
                  <a:lnTo>
                    <a:pt x="0" y="0"/>
                  </a:lnTo>
                  <a:lnTo>
                    <a:pt x="0" y="305"/>
                  </a:lnTo>
                  <a:lnTo>
                    <a:pt x="306" y="305"/>
                  </a:lnTo>
                  <a:lnTo>
                    <a:pt x="306" y="0"/>
                  </a:lnTo>
                </a:path>
              </a:pathLst>
            </a:custGeom>
            <a:solidFill>
              <a:schemeClr val="bg1">
                <a:lumMod val="85000"/>
              </a:schemeClr>
            </a:solidFill>
            <a:ln>
              <a:noFill/>
            </a:ln>
            <a:effectLst/>
            <a:extLst/>
          </p:spPr>
          <p:txBody>
            <a:bodyPr wrap="none" anchor="ctr"/>
            <a:lstStyle/>
            <a:p>
              <a:endParaRPr lang="en-US" sz="13800"/>
            </a:p>
          </p:txBody>
        </p:sp>
        <p:sp>
          <p:nvSpPr>
            <p:cNvPr id="670" name="Freeform 78"/>
            <p:cNvSpPr>
              <a:spLocks noChangeArrowheads="1"/>
            </p:cNvSpPr>
            <p:nvPr/>
          </p:nvSpPr>
          <p:spPr bwMode="auto">
            <a:xfrm>
              <a:off x="8363198" y="5155983"/>
              <a:ext cx="394522" cy="388830"/>
            </a:xfrm>
            <a:custGeom>
              <a:avLst/>
              <a:gdLst>
                <a:gd name="T0" fmla="*/ 306 w 307"/>
                <a:gd name="T1" fmla="*/ 0 h 306"/>
                <a:gd name="T2" fmla="*/ 0 w 307"/>
                <a:gd name="T3" fmla="*/ 0 h 306"/>
                <a:gd name="T4" fmla="*/ 0 w 307"/>
                <a:gd name="T5" fmla="*/ 305 h 306"/>
                <a:gd name="T6" fmla="*/ 306 w 307"/>
                <a:gd name="T7" fmla="*/ 305 h 306"/>
                <a:gd name="T8" fmla="*/ 306 w 307"/>
                <a:gd name="T9" fmla="*/ 0 h 306"/>
              </a:gdLst>
              <a:ahLst/>
              <a:cxnLst>
                <a:cxn ang="0">
                  <a:pos x="T0" y="T1"/>
                </a:cxn>
                <a:cxn ang="0">
                  <a:pos x="T2" y="T3"/>
                </a:cxn>
                <a:cxn ang="0">
                  <a:pos x="T4" y="T5"/>
                </a:cxn>
                <a:cxn ang="0">
                  <a:pos x="T6" y="T7"/>
                </a:cxn>
                <a:cxn ang="0">
                  <a:pos x="T8" y="T9"/>
                </a:cxn>
              </a:cxnLst>
              <a:rect l="0" t="0" r="r" b="b"/>
              <a:pathLst>
                <a:path w="307" h="306">
                  <a:moveTo>
                    <a:pt x="306" y="0"/>
                  </a:moveTo>
                  <a:lnTo>
                    <a:pt x="0" y="0"/>
                  </a:lnTo>
                  <a:lnTo>
                    <a:pt x="0" y="305"/>
                  </a:lnTo>
                  <a:lnTo>
                    <a:pt x="306" y="305"/>
                  </a:lnTo>
                  <a:lnTo>
                    <a:pt x="306" y="0"/>
                  </a:lnTo>
                </a:path>
              </a:pathLst>
            </a:custGeom>
            <a:solidFill>
              <a:schemeClr val="bg1">
                <a:lumMod val="85000"/>
              </a:schemeClr>
            </a:solidFill>
            <a:ln>
              <a:noFill/>
            </a:ln>
            <a:effectLst/>
            <a:extLst/>
          </p:spPr>
          <p:txBody>
            <a:bodyPr wrap="none" anchor="ctr"/>
            <a:lstStyle/>
            <a:p>
              <a:endParaRPr lang="en-US" sz="13800"/>
            </a:p>
          </p:txBody>
        </p:sp>
        <p:sp>
          <p:nvSpPr>
            <p:cNvPr id="671" name="Freeform 79"/>
            <p:cNvSpPr>
              <a:spLocks noChangeArrowheads="1"/>
            </p:cNvSpPr>
            <p:nvPr/>
          </p:nvSpPr>
          <p:spPr bwMode="auto">
            <a:xfrm>
              <a:off x="8363198" y="4692815"/>
              <a:ext cx="394522" cy="388830"/>
            </a:xfrm>
            <a:custGeom>
              <a:avLst/>
              <a:gdLst>
                <a:gd name="T0" fmla="*/ 306 w 307"/>
                <a:gd name="T1" fmla="*/ 0 h 306"/>
                <a:gd name="T2" fmla="*/ 0 w 307"/>
                <a:gd name="T3" fmla="*/ 0 h 306"/>
                <a:gd name="T4" fmla="*/ 0 w 307"/>
                <a:gd name="T5" fmla="*/ 305 h 306"/>
                <a:gd name="T6" fmla="*/ 306 w 307"/>
                <a:gd name="T7" fmla="*/ 305 h 306"/>
                <a:gd name="T8" fmla="*/ 306 w 307"/>
                <a:gd name="T9" fmla="*/ 0 h 306"/>
              </a:gdLst>
              <a:ahLst/>
              <a:cxnLst>
                <a:cxn ang="0">
                  <a:pos x="T0" y="T1"/>
                </a:cxn>
                <a:cxn ang="0">
                  <a:pos x="T2" y="T3"/>
                </a:cxn>
                <a:cxn ang="0">
                  <a:pos x="T4" y="T5"/>
                </a:cxn>
                <a:cxn ang="0">
                  <a:pos x="T6" y="T7"/>
                </a:cxn>
                <a:cxn ang="0">
                  <a:pos x="T8" y="T9"/>
                </a:cxn>
              </a:cxnLst>
              <a:rect l="0" t="0" r="r" b="b"/>
              <a:pathLst>
                <a:path w="307" h="306">
                  <a:moveTo>
                    <a:pt x="306" y="0"/>
                  </a:moveTo>
                  <a:lnTo>
                    <a:pt x="0" y="0"/>
                  </a:lnTo>
                  <a:lnTo>
                    <a:pt x="0" y="305"/>
                  </a:lnTo>
                  <a:lnTo>
                    <a:pt x="306" y="305"/>
                  </a:lnTo>
                  <a:lnTo>
                    <a:pt x="306" y="0"/>
                  </a:lnTo>
                </a:path>
              </a:pathLst>
            </a:custGeom>
            <a:solidFill>
              <a:schemeClr val="bg1">
                <a:lumMod val="85000"/>
              </a:schemeClr>
            </a:solidFill>
            <a:ln>
              <a:noFill/>
            </a:ln>
            <a:effectLst/>
            <a:extLst/>
          </p:spPr>
          <p:txBody>
            <a:bodyPr wrap="none" anchor="ctr"/>
            <a:lstStyle/>
            <a:p>
              <a:endParaRPr lang="en-US" sz="13800"/>
            </a:p>
          </p:txBody>
        </p:sp>
        <p:sp>
          <p:nvSpPr>
            <p:cNvPr id="672" name="Freeform 85"/>
            <p:cNvSpPr>
              <a:spLocks noChangeArrowheads="1"/>
            </p:cNvSpPr>
            <p:nvPr/>
          </p:nvSpPr>
          <p:spPr bwMode="auto">
            <a:xfrm>
              <a:off x="8826334" y="5624867"/>
              <a:ext cx="394522" cy="388830"/>
            </a:xfrm>
            <a:custGeom>
              <a:avLst/>
              <a:gdLst>
                <a:gd name="T0" fmla="*/ 306 w 307"/>
                <a:gd name="T1" fmla="*/ 0 h 306"/>
                <a:gd name="T2" fmla="*/ 0 w 307"/>
                <a:gd name="T3" fmla="*/ 0 h 306"/>
                <a:gd name="T4" fmla="*/ 0 w 307"/>
                <a:gd name="T5" fmla="*/ 305 h 306"/>
                <a:gd name="T6" fmla="*/ 306 w 307"/>
                <a:gd name="T7" fmla="*/ 305 h 306"/>
                <a:gd name="T8" fmla="*/ 306 w 307"/>
                <a:gd name="T9" fmla="*/ 0 h 306"/>
              </a:gdLst>
              <a:ahLst/>
              <a:cxnLst>
                <a:cxn ang="0">
                  <a:pos x="T0" y="T1"/>
                </a:cxn>
                <a:cxn ang="0">
                  <a:pos x="T2" y="T3"/>
                </a:cxn>
                <a:cxn ang="0">
                  <a:pos x="T4" y="T5"/>
                </a:cxn>
                <a:cxn ang="0">
                  <a:pos x="T6" y="T7"/>
                </a:cxn>
                <a:cxn ang="0">
                  <a:pos x="T8" y="T9"/>
                </a:cxn>
              </a:cxnLst>
              <a:rect l="0" t="0" r="r" b="b"/>
              <a:pathLst>
                <a:path w="307" h="306">
                  <a:moveTo>
                    <a:pt x="306" y="0"/>
                  </a:moveTo>
                  <a:lnTo>
                    <a:pt x="0" y="0"/>
                  </a:lnTo>
                  <a:lnTo>
                    <a:pt x="0" y="305"/>
                  </a:lnTo>
                  <a:lnTo>
                    <a:pt x="306" y="305"/>
                  </a:lnTo>
                  <a:lnTo>
                    <a:pt x="306" y="0"/>
                  </a:lnTo>
                </a:path>
              </a:pathLst>
            </a:custGeom>
            <a:solidFill>
              <a:schemeClr val="bg1">
                <a:lumMod val="85000"/>
              </a:schemeClr>
            </a:solidFill>
            <a:ln>
              <a:noFill/>
            </a:ln>
            <a:effectLst/>
            <a:extLst/>
          </p:spPr>
          <p:txBody>
            <a:bodyPr wrap="none" anchor="ctr"/>
            <a:lstStyle/>
            <a:p>
              <a:endParaRPr lang="en-US" sz="13800"/>
            </a:p>
          </p:txBody>
        </p:sp>
        <p:sp>
          <p:nvSpPr>
            <p:cNvPr id="673" name="Freeform 86"/>
            <p:cNvSpPr>
              <a:spLocks noChangeArrowheads="1"/>
            </p:cNvSpPr>
            <p:nvPr/>
          </p:nvSpPr>
          <p:spPr bwMode="auto">
            <a:xfrm>
              <a:off x="8826334" y="5155983"/>
              <a:ext cx="394522" cy="388830"/>
            </a:xfrm>
            <a:custGeom>
              <a:avLst/>
              <a:gdLst>
                <a:gd name="T0" fmla="*/ 306 w 307"/>
                <a:gd name="T1" fmla="*/ 0 h 306"/>
                <a:gd name="T2" fmla="*/ 0 w 307"/>
                <a:gd name="T3" fmla="*/ 0 h 306"/>
                <a:gd name="T4" fmla="*/ 0 w 307"/>
                <a:gd name="T5" fmla="*/ 305 h 306"/>
                <a:gd name="T6" fmla="*/ 306 w 307"/>
                <a:gd name="T7" fmla="*/ 305 h 306"/>
                <a:gd name="T8" fmla="*/ 306 w 307"/>
                <a:gd name="T9" fmla="*/ 0 h 306"/>
              </a:gdLst>
              <a:ahLst/>
              <a:cxnLst>
                <a:cxn ang="0">
                  <a:pos x="T0" y="T1"/>
                </a:cxn>
                <a:cxn ang="0">
                  <a:pos x="T2" y="T3"/>
                </a:cxn>
                <a:cxn ang="0">
                  <a:pos x="T4" y="T5"/>
                </a:cxn>
                <a:cxn ang="0">
                  <a:pos x="T6" y="T7"/>
                </a:cxn>
                <a:cxn ang="0">
                  <a:pos x="T8" y="T9"/>
                </a:cxn>
              </a:cxnLst>
              <a:rect l="0" t="0" r="r" b="b"/>
              <a:pathLst>
                <a:path w="307" h="306">
                  <a:moveTo>
                    <a:pt x="306" y="0"/>
                  </a:moveTo>
                  <a:lnTo>
                    <a:pt x="0" y="0"/>
                  </a:lnTo>
                  <a:lnTo>
                    <a:pt x="0" y="305"/>
                  </a:lnTo>
                  <a:lnTo>
                    <a:pt x="306" y="305"/>
                  </a:lnTo>
                  <a:lnTo>
                    <a:pt x="306" y="0"/>
                  </a:lnTo>
                </a:path>
              </a:pathLst>
            </a:custGeom>
            <a:solidFill>
              <a:schemeClr val="bg1">
                <a:lumMod val="85000"/>
              </a:schemeClr>
            </a:solidFill>
            <a:ln>
              <a:noFill/>
            </a:ln>
            <a:effectLst/>
            <a:extLst/>
          </p:spPr>
          <p:txBody>
            <a:bodyPr wrap="none" anchor="ctr"/>
            <a:lstStyle/>
            <a:p>
              <a:endParaRPr lang="en-US" sz="13800"/>
            </a:p>
          </p:txBody>
        </p:sp>
        <p:sp>
          <p:nvSpPr>
            <p:cNvPr id="674" name="Freeform 87"/>
            <p:cNvSpPr>
              <a:spLocks noChangeArrowheads="1"/>
            </p:cNvSpPr>
            <p:nvPr/>
          </p:nvSpPr>
          <p:spPr bwMode="auto">
            <a:xfrm>
              <a:off x="8826334" y="4692815"/>
              <a:ext cx="394522" cy="388830"/>
            </a:xfrm>
            <a:custGeom>
              <a:avLst/>
              <a:gdLst>
                <a:gd name="T0" fmla="*/ 306 w 307"/>
                <a:gd name="T1" fmla="*/ 0 h 306"/>
                <a:gd name="T2" fmla="*/ 0 w 307"/>
                <a:gd name="T3" fmla="*/ 0 h 306"/>
                <a:gd name="T4" fmla="*/ 0 w 307"/>
                <a:gd name="T5" fmla="*/ 305 h 306"/>
                <a:gd name="T6" fmla="*/ 306 w 307"/>
                <a:gd name="T7" fmla="*/ 305 h 306"/>
                <a:gd name="T8" fmla="*/ 306 w 307"/>
                <a:gd name="T9" fmla="*/ 0 h 306"/>
              </a:gdLst>
              <a:ahLst/>
              <a:cxnLst>
                <a:cxn ang="0">
                  <a:pos x="T0" y="T1"/>
                </a:cxn>
                <a:cxn ang="0">
                  <a:pos x="T2" y="T3"/>
                </a:cxn>
                <a:cxn ang="0">
                  <a:pos x="T4" y="T5"/>
                </a:cxn>
                <a:cxn ang="0">
                  <a:pos x="T6" y="T7"/>
                </a:cxn>
                <a:cxn ang="0">
                  <a:pos x="T8" y="T9"/>
                </a:cxn>
              </a:cxnLst>
              <a:rect l="0" t="0" r="r" b="b"/>
              <a:pathLst>
                <a:path w="307" h="306">
                  <a:moveTo>
                    <a:pt x="306" y="0"/>
                  </a:moveTo>
                  <a:lnTo>
                    <a:pt x="0" y="0"/>
                  </a:lnTo>
                  <a:lnTo>
                    <a:pt x="0" y="305"/>
                  </a:lnTo>
                  <a:lnTo>
                    <a:pt x="306" y="305"/>
                  </a:lnTo>
                  <a:lnTo>
                    <a:pt x="306" y="0"/>
                  </a:lnTo>
                </a:path>
              </a:pathLst>
            </a:custGeom>
            <a:solidFill>
              <a:schemeClr val="bg1">
                <a:lumMod val="85000"/>
              </a:schemeClr>
            </a:solidFill>
            <a:ln>
              <a:noFill/>
            </a:ln>
            <a:effectLst/>
            <a:extLst/>
          </p:spPr>
          <p:txBody>
            <a:bodyPr wrap="none" anchor="ctr"/>
            <a:lstStyle/>
            <a:p>
              <a:endParaRPr lang="en-US" sz="13800"/>
            </a:p>
          </p:txBody>
        </p:sp>
        <p:sp>
          <p:nvSpPr>
            <p:cNvPr id="675" name="Freeform 90"/>
            <p:cNvSpPr>
              <a:spLocks noChangeArrowheads="1"/>
            </p:cNvSpPr>
            <p:nvPr/>
          </p:nvSpPr>
          <p:spPr bwMode="auto">
            <a:xfrm>
              <a:off x="9295189" y="7014364"/>
              <a:ext cx="388805" cy="383111"/>
            </a:xfrm>
            <a:custGeom>
              <a:avLst/>
              <a:gdLst>
                <a:gd name="T0" fmla="*/ 304 w 305"/>
                <a:gd name="T1" fmla="*/ 0 h 298"/>
                <a:gd name="T2" fmla="*/ 0 w 305"/>
                <a:gd name="T3" fmla="*/ 0 h 298"/>
                <a:gd name="T4" fmla="*/ 0 w 305"/>
                <a:gd name="T5" fmla="*/ 297 h 298"/>
                <a:gd name="T6" fmla="*/ 304 w 305"/>
                <a:gd name="T7" fmla="*/ 297 h 298"/>
                <a:gd name="T8" fmla="*/ 304 w 305"/>
                <a:gd name="T9" fmla="*/ 0 h 298"/>
              </a:gdLst>
              <a:ahLst/>
              <a:cxnLst>
                <a:cxn ang="0">
                  <a:pos x="T0" y="T1"/>
                </a:cxn>
                <a:cxn ang="0">
                  <a:pos x="T2" y="T3"/>
                </a:cxn>
                <a:cxn ang="0">
                  <a:pos x="T4" y="T5"/>
                </a:cxn>
                <a:cxn ang="0">
                  <a:pos x="T6" y="T7"/>
                </a:cxn>
                <a:cxn ang="0">
                  <a:pos x="T8" y="T9"/>
                </a:cxn>
              </a:cxnLst>
              <a:rect l="0" t="0" r="r" b="b"/>
              <a:pathLst>
                <a:path w="305" h="298">
                  <a:moveTo>
                    <a:pt x="304" y="0"/>
                  </a:moveTo>
                  <a:lnTo>
                    <a:pt x="0" y="0"/>
                  </a:lnTo>
                  <a:lnTo>
                    <a:pt x="0" y="297"/>
                  </a:lnTo>
                  <a:lnTo>
                    <a:pt x="304" y="297"/>
                  </a:lnTo>
                  <a:lnTo>
                    <a:pt x="304" y="0"/>
                  </a:lnTo>
                </a:path>
              </a:pathLst>
            </a:custGeom>
            <a:solidFill>
              <a:schemeClr val="bg1">
                <a:lumMod val="85000"/>
              </a:schemeClr>
            </a:solidFill>
            <a:ln>
              <a:noFill/>
            </a:ln>
            <a:effectLst/>
            <a:extLst/>
          </p:spPr>
          <p:txBody>
            <a:bodyPr wrap="none" anchor="ctr"/>
            <a:lstStyle/>
            <a:p>
              <a:endParaRPr lang="en-US" sz="13800"/>
            </a:p>
          </p:txBody>
        </p:sp>
        <p:sp>
          <p:nvSpPr>
            <p:cNvPr id="676" name="Freeform 91"/>
            <p:cNvSpPr>
              <a:spLocks noChangeArrowheads="1"/>
            </p:cNvSpPr>
            <p:nvPr/>
          </p:nvSpPr>
          <p:spPr bwMode="auto">
            <a:xfrm>
              <a:off x="9295189" y="6551199"/>
              <a:ext cx="388805" cy="377394"/>
            </a:xfrm>
            <a:custGeom>
              <a:avLst/>
              <a:gdLst>
                <a:gd name="T0" fmla="*/ 304 w 305"/>
                <a:gd name="T1" fmla="*/ 0 h 297"/>
                <a:gd name="T2" fmla="*/ 0 w 305"/>
                <a:gd name="T3" fmla="*/ 0 h 297"/>
                <a:gd name="T4" fmla="*/ 0 w 305"/>
                <a:gd name="T5" fmla="*/ 296 h 297"/>
                <a:gd name="T6" fmla="*/ 304 w 305"/>
                <a:gd name="T7" fmla="*/ 296 h 297"/>
                <a:gd name="T8" fmla="*/ 304 w 305"/>
                <a:gd name="T9" fmla="*/ 0 h 297"/>
              </a:gdLst>
              <a:ahLst/>
              <a:cxnLst>
                <a:cxn ang="0">
                  <a:pos x="T0" y="T1"/>
                </a:cxn>
                <a:cxn ang="0">
                  <a:pos x="T2" y="T3"/>
                </a:cxn>
                <a:cxn ang="0">
                  <a:pos x="T4" y="T5"/>
                </a:cxn>
                <a:cxn ang="0">
                  <a:pos x="T6" y="T7"/>
                </a:cxn>
                <a:cxn ang="0">
                  <a:pos x="T8" y="T9"/>
                </a:cxn>
              </a:cxnLst>
              <a:rect l="0" t="0" r="r" b="b"/>
              <a:pathLst>
                <a:path w="305" h="297">
                  <a:moveTo>
                    <a:pt x="304" y="0"/>
                  </a:moveTo>
                  <a:lnTo>
                    <a:pt x="0" y="0"/>
                  </a:lnTo>
                  <a:lnTo>
                    <a:pt x="0" y="296"/>
                  </a:lnTo>
                  <a:lnTo>
                    <a:pt x="304" y="296"/>
                  </a:lnTo>
                  <a:lnTo>
                    <a:pt x="304" y="0"/>
                  </a:lnTo>
                </a:path>
              </a:pathLst>
            </a:custGeom>
            <a:solidFill>
              <a:schemeClr val="bg1">
                <a:lumMod val="85000"/>
              </a:schemeClr>
            </a:solidFill>
            <a:ln>
              <a:noFill/>
            </a:ln>
            <a:effectLst/>
            <a:extLst/>
          </p:spPr>
          <p:txBody>
            <a:bodyPr wrap="none" anchor="ctr"/>
            <a:lstStyle/>
            <a:p>
              <a:endParaRPr lang="en-US" sz="13800"/>
            </a:p>
          </p:txBody>
        </p:sp>
        <p:sp>
          <p:nvSpPr>
            <p:cNvPr id="677" name="Freeform 92"/>
            <p:cNvSpPr>
              <a:spLocks noChangeArrowheads="1"/>
            </p:cNvSpPr>
            <p:nvPr/>
          </p:nvSpPr>
          <p:spPr bwMode="auto">
            <a:xfrm>
              <a:off x="9295189" y="6088032"/>
              <a:ext cx="388805" cy="383111"/>
            </a:xfrm>
            <a:custGeom>
              <a:avLst/>
              <a:gdLst>
                <a:gd name="T0" fmla="*/ 304 w 305"/>
                <a:gd name="T1" fmla="*/ 0 h 298"/>
                <a:gd name="T2" fmla="*/ 0 w 305"/>
                <a:gd name="T3" fmla="*/ 0 h 298"/>
                <a:gd name="T4" fmla="*/ 0 w 305"/>
                <a:gd name="T5" fmla="*/ 297 h 298"/>
                <a:gd name="T6" fmla="*/ 304 w 305"/>
                <a:gd name="T7" fmla="*/ 297 h 298"/>
                <a:gd name="T8" fmla="*/ 304 w 305"/>
                <a:gd name="T9" fmla="*/ 0 h 298"/>
              </a:gdLst>
              <a:ahLst/>
              <a:cxnLst>
                <a:cxn ang="0">
                  <a:pos x="T0" y="T1"/>
                </a:cxn>
                <a:cxn ang="0">
                  <a:pos x="T2" y="T3"/>
                </a:cxn>
                <a:cxn ang="0">
                  <a:pos x="T4" y="T5"/>
                </a:cxn>
                <a:cxn ang="0">
                  <a:pos x="T6" y="T7"/>
                </a:cxn>
                <a:cxn ang="0">
                  <a:pos x="T8" y="T9"/>
                </a:cxn>
              </a:cxnLst>
              <a:rect l="0" t="0" r="r" b="b"/>
              <a:pathLst>
                <a:path w="305" h="298">
                  <a:moveTo>
                    <a:pt x="304" y="0"/>
                  </a:moveTo>
                  <a:lnTo>
                    <a:pt x="0" y="0"/>
                  </a:lnTo>
                  <a:lnTo>
                    <a:pt x="0" y="297"/>
                  </a:lnTo>
                  <a:lnTo>
                    <a:pt x="304" y="297"/>
                  </a:lnTo>
                  <a:lnTo>
                    <a:pt x="304" y="0"/>
                  </a:lnTo>
                </a:path>
              </a:pathLst>
            </a:custGeom>
            <a:solidFill>
              <a:schemeClr val="bg1">
                <a:lumMod val="85000"/>
              </a:schemeClr>
            </a:solidFill>
            <a:ln>
              <a:noFill/>
            </a:ln>
            <a:effectLst/>
            <a:extLst/>
          </p:spPr>
          <p:txBody>
            <a:bodyPr wrap="none" anchor="ctr"/>
            <a:lstStyle/>
            <a:p>
              <a:endParaRPr lang="en-US" sz="13800"/>
            </a:p>
          </p:txBody>
        </p:sp>
        <p:sp>
          <p:nvSpPr>
            <p:cNvPr id="678" name="Freeform 93"/>
            <p:cNvSpPr>
              <a:spLocks noChangeArrowheads="1"/>
            </p:cNvSpPr>
            <p:nvPr/>
          </p:nvSpPr>
          <p:spPr bwMode="auto">
            <a:xfrm>
              <a:off x="9295189" y="5624867"/>
              <a:ext cx="388805" cy="388830"/>
            </a:xfrm>
            <a:custGeom>
              <a:avLst/>
              <a:gdLst>
                <a:gd name="T0" fmla="*/ 304 w 305"/>
                <a:gd name="T1" fmla="*/ 0 h 306"/>
                <a:gd name="T2" fmla="*/ 0 w 305"/>
                <a:gd name="T3" fmla="*/ 0 h 306"/>
                <a:gd name="T4" fmla="*/ 0 w 305"/>
                <a:gd name="T5" fmla="*/ 305 h 306"/>
                <a:gd name="T6" fmla="*/ 304 w 305"/>
                <a:gd name="T7" fmla="*/ 305 h 306"/>
                <a:gd name="T8" fmla="*/ 304 w 305"/>
                <a:gd name="T9" fmla="*/ 0 h 306"/>
              </a:gdLst>
              <a:ahLst/>
              <a:cxnLst>
                <a:cxn ang="0">
                  <a:pos x="T0" y="T1"/>
                </a:cxn>
                <a:cxn ang="0">
                  <a:pos x="T2" y="T3"/>
                </a:cxn>
                <a:cxn ang="0">
                  <a:pos x="T4" y="T5"/>
                </a:cxn>
                <a:cxn ang="0">
                  <a:pos x="T6" y="T7"/>
                </a:cxn>
                <a:cxn ang="0">
                  <a:pos x="T8" y="T9"/>
                </a:cxn>
              </a:cxnLst>
              <a:rect l="0" t="0" r="r" b="b"/>
              <a:pathLst>
                <a:path w="305" h="306">
                  <a:moveTo>
                    <a:pt x="304" y="0"/>
                  </a:moveTo>
                  <a:lnTo>
                    <a:pt x="0" y="0"/>
                  </a:lnTo>
                  <a:lnTo>
                    <a:pt x="0" y="305"/>
                  </a:lnTo>
                  <a:lnTo>
                    <a:pt x="304" y="305"/>
                  </a:lnTo>
                  <a:lnTo>
                    <a:pt x="304" y="0"/>
                  </a:lnTo>
                </a:path>
              </a:pathLst>
            </a:custGeom>
            <a:solidFill>
              <a:schemeClr val="bg1">
                <a:lumMod val="85000"/>
              </a:schemeClr>
            </a:solidFill>
            <a:ln>
              <a:noFill/>
            </a:ln>
            <a:effectLst/>
            <a:extLst/>
          </p:spPr>
          <p:txBody>
            <a:bodyPr wrap="none" anchor="ctr"/>
            <a:lstStyle/>
            <a:p>
              <a:endParaRPr lang="en-US" sz="13800"/>
            </a:p>
          </p:txBody>
        </p:sp>
        <p:sp>
          <p:nvSpPr>
            <p:cNvPr id="679" name="Freeform 94"/>
            <p:cNvSpPr>
              <a:spLocks noChangeArrowheads="1"/>
            </p:cNvSpPr>
            <p:nvPr/>
          </p:nvSpPr>
          <p:spPr bwMode="auto">
            <a:xfrm>
              <a:off x="9295189" y="5155983"/>
              <a:ext cx="388805" cy="388830"/>
            </a:xfrm>
            <a:custGeom>
              <a:avLst/>
              <a:gdLst>
                <a:gd name="T0" fmla="*/ 304 w 305"/>
                <a:gd name="T1" fmla="*/ 0 h 306"/>
                <a:gd name="T2" fmla="*/ 0 w 305"/>
                <a:gd name="T3" fmla="*/ 0 h 306"/>
                <a:gd name="T4" fmla="*/ 0 w 305"/>
                <a:gd name="T5" fmla="*/ 305 h 306"/>
                <a:gd name="T6" fmla="*/ 304 w 305"/>
                <a:gd name="T7" fmla="*/ 305 h 306"/>
                <a:gd name="T8" fmla="*/ 304 w 305"/>
                <a:gd name="T9" fmla="*/ 0 h 306"/>
              </a:gdLst>
              <a:ahLst/>
              <a:cxnLst>
                <a:cxn ang="0">
                  <a:pos x="T0" y="T1"/>
                </a:cxn>
                <a:cxn ang="0">
                  <a:pos x="T2" y="T3"/>
                </a:cxn>
                <a:cxn ang="0">
                  <a:pos x="T4" y="T5"/>
                </a:cxn>
                <a:cxn ang="0">
                  <a:pos x="T6" y="T7"/>
                </a:cxn>
                <a:cxn ang="0">
                  <a:pos x="T8" y="T9"/>
                </a:cxn>
              </a:cxnLst>
              <a:rect l="0" t="0" r="r" b="b"/>
              <a:pathLst>
                <a:path w="305" h="306">
                  <a:moveTo>
                    <a:pt x="304" y="0"/>
                  </a:moveTo>
                  <a:lnTo>
                    <a:pt x="0" y="0"/>
                  </a:lnTo>
                  <a:lnTo>
                    <a:pt x="0" y="305"/>
                  </a:lnTo>
                  <a:lnTo>
                    <a:pt x="304" y="305"/>
                  </a:lnTo>
                  <a:lnTo>
                    <a:pt x="304" y="0"/>
                  </a:lnTo>
                </a:path>
              </a:pathLst>
            </a:custGeom>
            <a:solidFill>
              <a:schemeClr val="bg1">
                <a:lumMod val="85000"/>
              </a:schemeClr>
            </a:solidFill>
            <a:ln>
              <a:noFill/>
            </a:ln>
            <a:effectLst/>
            <a:extLst/>
          </p:spPr>
          <p:txBody>
            <a:bodyPr wrap="none" anchor="ctr"/>
            <a:lstStyle/>
            <a:p>
              <a:endParaRPr lang="en-US" sz="13800"/>
            </a:p>
          </p:txBody>
        </p:sp>
        <p:sp>
          <p:nvSpPr>
            <p:cNvPr id="680" name="Freeform 95"/>
            <p:cNvSpPr>
              <a:spLocks noChangeArrowheads="1"/>
            </p:cNvSpPr>
            <p:nvPr/>
          </p:nvSpPr>
          <p:spPr bwMode="auto">
            <a:xfrm>
              <a:off x="9295189" y="4692815"/>
              <a:ext cx="388805" cy="388830"/>
            </a:xfrm>
            <a:custGeom>
              <a:avLst/>
              <a:gdLst>
                <a:gd name="T0" fmla="*/ 304 w 305"/>
                <a:gd name="T1" fmla="*/ 0 h 306"/>
                <a:gd name="T2" fmla="*/ 0 w 305"/>
                <a:gd name="T3" fmla="*/ 0 h 306"/>
                <a:gd name="T4" fmla="*/ 0 w 305"/>
                <a:gd name="T5" fmla="*/ 305 h 306"/>
                <a:gd name="T6" fmla="*/ 304 w 305"/>
                <a:gd name="T7" fmla="*/ 305 h 306"/>
                <a:gd name="T8" fmla="*/ 304 w 305"/>
                <a:gd name="T9" fmla="*/ 0 h 306"/>
              </a:gdLst>
              <a:ahLst/>
              <a:cxnLst>
                <a:cxn ang="0">
                  <a:pos x="T0" y="T1"/>
                </a:cxn>
                <a:cxn ang="0">
                  <a:pos x="T2" y="T3"/>
                </a:cxn>
                <a:cxn ang="0">
                  <a:pos x="T4" y="T5"/>
                </a:cxn>
                <a:cxn ang="0">
                  <a:pos x="T6" y="T7"/>
                </a:cxn>
                <a:cxn ang="0">
                  <a:pos x="T8" y="T9"/>
                </a:cxn>
              </a:cxnLst>
              <a:rect l="0" t="0" r="r" b="b"/>
              <a:pathLst>
                <a:path w="305" h="306">
                  <a:moveTo>
                    <a:pt x="304" y="0"/>
                  </a:moveTo>
                  <a:lnTo>
                    <a:pt x="0" y="0"/>
                  </a:lnTo>
                  <a:lnTo>
                    <a:pt x="0" y="305"/>
                  </a:lnTo>
                  <a:lnTo>
                    <a:pt x="304" y="305"/>
                  </a:lnTo>
                  <a:lnTo>
                    <a:pt x="304" y="0"/>
                  </a:lnTo>
                </a:path>
              </a:pathLst>
            </a:custGeom>
            <a:solidFill>
              <a:schemeClr val="bg1">
                <a:lumMod val="85000"/>
              </a:schemeClr>
            </a:solidFill>
            <a:ln>
              <a:noFill/>
            </a:ln>
            <a:effectLst/>
            <a:extLst/>
          </p:spPr>
          <p:txBody>
            <a:bodyPr wrap="none" anchor="ctr"/>
            <a:lstStyle/>
            <a:p>
              <a:endParaRPr lang="en-US" sz="13800"/>
            </a:p>
          </p:txBody>
        </p:sp>
        <p:sp>
          <p:nvSpPr>
            <p:cNvPr id="681" name="Freeform 100"/>
            <p:cNvSpPr>
              <a:spLocks noChangeArrowheads="1"/>
            </p:cNvSpPr>
            <p:nvPr/>
          </p:nvSpPr>
          <p:spPr bwMode="auto">
            <a:xfrm>
              <a:off x="9758324" y="6088032"/>
              <a:ext cx="394522" cy="383111"/>
            </a:xfrm>
            <a:custGeom>
              <a:avLst/>
              <a:gdLst>
                <a:gd name="T0" fmla="*/ 306 w 307"/>
                <a:gd name="T1" fmla="*/ 0 h 298"/>
                <a:gd name="T2" fmla="*/ 0 w 307"/>
                <a:gd name="T3" fmla="*/ 0 h 298"/>
                <a:gd name="T4" fmla="*/ 0 w 307"/>
                <a:gd name="T5" fmla="*/ 297 h 298"/>
                <a:gd name="T6" fmla="*/ 306 w 307"/>
                <a:gd name="T7" fmla="*/ 297 h 298"/>
                <a:gd name="T8" fmla="*/ 306 w 307"/>
                <a:gd name="T9" fmla="*/ 0 h 298"/>
              </a:gdLst>
              <a:ahLst/>
              <a:cxnLst>
                <a:cxn ang="0">
                  <a:pos x="T0" y="T1"/>
                </a:cxn>
                <a:cxn ang="0">
                  <a:pos x="T2" y="T3"/>
                </a:cxn>
                <a:cxn ang="0">
                  <a:pos x="T4" y="T5"/>
                </a:cxn>
                <a:cxn ang="0">
                  <a:pos x="T6" y="T7"/>
                </a:cxn>
                <a:cxn ang="0">
                  <a:pos x="T8" y="T9"/>
                </a:cxn>
              </a:cxnLst>
              <a:rect l="0" t="0" r="r" b="b"/>
              <a:pathLst>
                <a:path w="307" h="298">
                  <a:moveTo>
                    <a:pt x="306" y="0"/>
                  </a:moveTo>
                  <a:lnTo>
                    <a:pt x="0" y="0"/>
                  </a:lnTo>
                  <a:lnTo>
                    <a:pt x="0" y="297"/>
                  </a:lnTo>
                  <a:lnTo>
                    <a:pt x="306" y="297"/>
                  </a:lnTo>
                  <a:lnTo>
                    <a:pt x="306" y="0"/>
                  </a:lnTo>
                </a:path>
              </a:pathLst>
            </a:custGeom>
            <a:solidFill>
              <a:schemeClr val="bg1">
                <a:lumMod val="85000"/>
              </a:schemeClr>
            </a:solidFill>
            <a:ln>
              <a:noFill/>
            </a:ln>
            <a:effectLst/>
            <a:extLst/>
          </p:spPr>
          <p:txBody>
            <a:bodyPr wrap="none" anchor="ctr"/>
            <a:lstStyle/>
            <a:p>
              <a:endParaRPr lang="en-US" sz="13800"/>
            </a:p>
          </p:txBody>
        </p:sp>
        <p:sp>
          <p:nvSpPr>
            <p:cNvPr id="682" name="Freeform 101"/>
            <p:cNvSpPr>
              <a:spLocks noChangeArrowheads="1"/>
            </p:cNvSpPr>
            <p:nvPr/>
          </p:nvSpPr>
          <p:spPr bwMode="auto">
            <a:xfrm>
              <a:off x="9758324" y="5624867"/>
              <a:ext cx="394522" cy="388830"/>
            </a:xfrm>
            <a:custGeom>
              <a:avLst/>
              <a:gdLst>
                <a:gd name="T0" fmla="*/ 306 w 307"/>
                <a:gd name="T1" fmla="*/ 0 h 306"/>
                <a:gd name="T2" fmla="*/ 0 w 307"/>
                <a:gd name="T3" fmla="*/ 0 h 306"/>
                <a:gd name="T4" fmla="*/ 0 w 307"/>
                <a:gd name="T5" fmla="*/ 305 h 306"/>
                <a:gd name="T6" fmla="*/ 306 w 307"/>
                <a:gd name="T7" fmla="*/ 305 h 306"/>
                <a:gd name="T8" fmla="*/ 306 w 307"/>
                <a:gd name="T9" fmla="*/ 0 h 306"/>
              </a:gdLst>
              <a:ahLst/>
              <a:cxnLst>
                <a:cxn ang="0">
                  <a:pos x="T0" y="T1"/>
                </a:cxn>
                <a:cxn ang="0">
                  <a:pos x="T2" y="T3"/>
                </a:cxn>
                <a:cxn ang="0">
                  <a:pos x="T4" y="T5"/>
                </a:cxn>
                <a:cxn ang="0">
                  <a:pos x="T6" y="T7"/>
                </a:cxn>
                <a:cxn ang="0">
                  <a:pos x="T8" y="T9"/>
                </a:cxn>
              </a:cxnLst>
              <a:rect l="0" t="0" r="r" b="b"/>
              <a:pathLst>
                <a:path w="307" h="306">
                  <a:moveTo>
                    <a:pt x="306" y="0"/>
                  </a:moveTo>
                  <a:lnTo>
                    <a:pt x="0" y="0"/>
                  </a:lnTo>
                  <a:lnTo>
                    <a:pt x="0" y="305"/>
                  </a:lnTo>
                  <a:lnTo>
                    <a:pt x="306" y="305"/>
                  </a:lnTo>
                  <a:lnTo>
                    <a:pt x="306" y="0"/>
                  </a:lnTo>
                </a:path>
              </a:pathLst>
            </a:custGeom>
            <a:solidFill>
              <a:schemeClr val="bg1">
                <a:lumMod val="85000"/>
              </a:schemeClr>
            </a:solidFill>
            <a:ln>
              <a:noFill/>
            </a:ln>
            <a:effectLst/>
            <a:extLst/>
          </p:spPr>
          <p:txBody>
            <a:bodyPr wrap="none" anchor="ctr"/>
            <a:lstStyle/>
            <a:p>
              <a:endParaRPr lang="en-US" sz="13800"/>
            </a:p>
          </p:txBody>
        </p:sp>
        <p:sp>
          <p:nvSpPr>
            <p:cNvPr id="683" name="Freeform 102"/>
            <p:cNvSpPr>
              <a:spLocks noChangeArrowheads="1"/>
            </p:cNvSpPr>
            <p:nvPr/>
          </p:nvSpPr>
          <p:spPr bwMode="auto">
            <a:xfrm>
              <a:off x="9758324" y="5155983"/>
              <a:ext cx="394522" cy="388830"/>
            </a:xfrm>
            <a:custGeom>
              <a:avLst/>
              <a:gdLst>
                <a:gd name="T0" fmla="*/ 306 w 307"/>
                <a:gd name="T1" fmla="*/ 0 h 306"/>
                <a:gd name="T2" fmla="*/ 0 w 307"/>
                <a:gd name="T3" fmla="*/ 0 h 306"/>
                <a:gd name="T4" fmla="*/ 0 w 307"/>
                <a:gd name="T5" fmla="*/ 305 h 306"/>
                <a:gd name="T6" fmla="*/ 306 w 307"/>
                <a:gd name="T7" fmla="*/ 305 h 306"/>
                <a:gd name="T8" fmla="*/ 306 w 307"/>
                <a:gd name="T9" fmla="*/ 0 h 306"/>
              </a:gdLst>
              <a:ahLst/>
              <a:cxnLst>
                <a:cxn ang="0">
                  <a:pos x="T0" y="T1"/>
                </a:cxn>
                <a:cxn ang="0">
                  <a:pos x="T2" y="T3"/>
                </a:cxn>
                <a:cxn ang="0">
                  <a:pos x="T4" y="T5"/>
                </a:cxn>
                <a:cxn ang="0">
                  <a:pos x="T6" y="T7"/>
                </a:cxn>
                <a:cxn ang="0">
                  <a:pos x="T8" y="T9"/>
                </a:cxn>
              </a:cxnLst>
              <a:rect l="0" t="0" r="r" b="b"/>
              <a:pathLst>
                <a:path w="307" h="306">
                  <a:moveTo>
                    <a:pt x="306" y="0"/>
                  </a:moveTo>
                  <a:lnTo>
                    <a:pt x="0" y="0"/>
                  </a:lnTo>
                  <a:lnTo>
                    <a:pt x="0" y="305"/>
                  </a:lnTo>
                  <a:lnTo>
                    <a:pt x="306" y="305"/>
                  </a:lnTo>
                  <a:lnTo>
                    <a:pt x="306" y="0"/>
                  </a:lnTo>
                </a:path>
              </a:pathLst>
            </a:custGeom>
            <a:solidFill>
              <a:schemeClr val="bg1">
                <a:lumMod val="85000"/>
              </a:schemeClr>
            </a:solidFill>
            <a:ln>
              <a:noFill/>
            </a:ln>
            <a:effectLst/>
            <a:extLst/>
          </p:spPr>
          <p:txBody>
            <a:bodyPr wrap="none" anchor="ctr"/>
            <a:lstStyle/>
            <a:p>
              <a:endParaRPr lang="en-US" sz="13800"/>
            </a:p>
          </p:txBody>
        </p:sp>
        <p:sp>
          <p:nvSpPr>
            <p:cNvPr id="684" name="Freeform 103"/>
            <p:cNvSpPr>
              <a:spLocks noChangeArrowheads="1"/>
            </p:cNvSpPr>
            <p:nvPr/>
          </p:nvSpPr>
          <p:spPr bwMode="auto">
            <a:xfrm>
              <a:off x="9758324" y="4692815"/>
              <a:ext cx="394522" cy="388830"/>
            </a:xfrm>
            <a:custGeom>
              <a:avLst/>
              <a:gdLst>
                <a:gd name="T0" fmla="*/ 306 w 307"/>
                <a:gd name="T1" fmla="*/ 0 h 306"/>
                <a:gd name="T2" fmla="*/ 0 w 307"/>
                <a:gd name="T3" fmla="*/ 0 h 306"/>
                <a:gd name="T4" fmla="*/ 0 w 307"/>
                <a:gd name="T5" fmla="*/ 305 h 306"/>
                <a:gd name="T6" fmla="*/ 306 w 307"/>
                <a:gd name="T7" fmla="*/ 305 h 306"/>
                <a:gd name="T8" fmla="*/ 306 w 307"/>
                <a:gd name="T9" fmla="*/ 0 h 306"/>
              </a:gdLst>
              <a:ahLst/>
              <a:cxnLst>
                <a:cxn ang="0">
                  <a:pos x="T0" y="T1"/>
                </a:cxn>
                <a:cxn ang="0">
                  <a:pos x="T2" y="T3"/>
                </a:cxn>
                <a:cxn ang="0">
                  <a:pos x="T4" y="T5"/>
                </a:cxn>
                <a:cxn ang="0">
                  <a:pos x="T6" y="T7"/>
                </a:cxn>
                <a:cxn ang="0">
                  <a:pos x="T8" y="T9"/>
                </a:cxn>
              </a:cxnLst>
              <a:rect l="0" t="0" r="r" b="b"/>
              <a:pathLst>
                <a:path w="307" h="306">
                  <a:moveTo>
                    <a:pt x="306" y="0"/>
                  </a:moveTo>
                  <a:lnTo>
                    <a:pt x="0" y="0"/>
                  </a:lnTo>
                  <a:lnTo>
                    <a:pt x="0" y="305"/>
                  </a:lnTo>
                  <a:lnTo>
                    <a:pt x="306" y="305"/>
                  </a:lnTo>
                  <a:lnTo>
                    <a:pt x="306" y="0"/>
                  </a:lnTo>
                </a:path>
              </a:pathLst>
            </a:custGeom>
            <a:solidFill>
              <a:schemeClr val="bg1">
                <a:lumMod val="85000"/>
              </a:schemeClr>
            </a:solidFill>
            <a:ln>
              <a:noFill/>
            </a:ln>
            <a:effectLst/>
            <a:extLst/>
          </p:spPr>
          <p:txBody>
            <a:bodyPr wrap="none" anchor="ctr"/>
            <a:lstStyle/>
            <a:p>
              <a:endParaRPr lang="en-US" sz="13800"/>
            </a:p>
          </p:txBody>
        </p:sp>
        <p:sp>
          <p:nvSpPr>
            <p:cNvPr id="685" name="Freeform 105"/>
            <p:cNvSpPr>
              <a:spLocks noChangeArrowheads="1"/>
            </p:cNvSpPr>
            <p:nvPr/>
          </p:nvSpPr>
          <p:spPr bwMode="auto">
            <a:xfrm>
              <a:off x="10221460" y="7466096"/>
              <a:ext cx="394522" cy="394547"/>
            </a:xfrm>
            <a:custGeom>
              <a:avLst/>
              <a:gdLst>
                <a:gd name="T0" fmla="*/ 306 w 307"/>
                <a:gd name="T1" fmla="*/ 0 h 307"/>
                <a:gd name="T2" fmla="*/ 0 w 307"/>
                <a:gd name="T3" fmla="*/ 0 h 307"/>
                <a:gd name="T4" fmla="*/ 0 w 307"/>
                <a:gd name="T5" fmla="*/ 306 h 307"/>
                <a:gd name="T6" fmla="*/ 306 w 307"/>
                <a:gd name="T7" fmla="*/ 306 h 307"/>
                <a:gd name="T8" fmla="*/ 306 w 307"/>
                <a:gd name="T9" fmla="*/ 0 h 307"/>
              </a:gdLst>
              <a:ahLst/>
              <a:cxnLst>
                <a:cxn ang="0">
                  <a:pos x="T0" y="T1"/>
                </a:cxn>
                <a:cxn ang="0">
                  <a:pos x="T2" y="T3"/>
                </a:cxn>
                <a:cxn ang="0">
                  <a:pos x="T4" y="T5"/>
                </a:cxn>
                <a:cxn ang="0">
                  <a:pos x="T6" y="T7"/>
                </a:cxn>
                <a:cxn ang="0">
                  <a:pos x="T8" y="T9"/>
                </a:cxn>
              </a:cxnLst>
              <a:rect l="0" t="0" r="r" b="b"/>
              <a:pathLst>
                <a:path w="307" h="307">
                  <a:moveTo>
                    <a:pt x="306" y="0"/>
                  </a:moveTo>
                  <a:lnTo>
                    <a:pt x="0" y="0"/>
                  </a:lnTo>
                  <a:lnTo>
                    <a:pt x="0" y="306"/>
                  </a:lnTo>
                  <a:lnTo>
                    <a:pt x="306" y="306"/>
                  </a:lnTo>
                  <a:lnTo>
                    <a:pt x="306" y="0"/>
                  </a:lnTo>
                </a:path>
              </a:pathLst>
            </a:custGeom>
            <a:solidFill>
              <a:schemeClr val="bg1">
                <a:lumMod val="85000"/>
              </a:schemeClr>
            </a:solidFill>
            <a:ln>
              <a:noFill/>
            </a:ln>
            <a:effectLst/>
            <a:extLst/>
          </p:spPr>
          <p:txBody>
            <a:bodyPr wrap="none" anchor="ctr"/>
            <a:lstStyle/>
            <a:p>
              <a:endParaRPr lang="en-US" sz="13800"/>
            </a:p>
          </p:txBody>
        </p:sp>
        <p:sp>
          <p:nvSpPr>
            <p:cNvPr id="686" name="Freeform 106"/>
            <p:cNvSpPr>
              <a:spLocks noChangeArrowheads="1"/>
            </p:cNvSpPr>
            <p:nvPr/>
          </p:nvSpPr>
          <p:spPr bwMode="auto">
            <a:xfrm>
              <a:off x="10221460" y="7014364"/>
              <a:ext cx="394522" cy="383111"/>
            </a:xfrm>
            <a:custGeom>
              <a:avLst/>
              <a:gdLst>
                <a:gd name="T0" fmla="*/ 306 w 307"/>
                <a:gd name="T1" fmla="*/ 0 h 298"/>
                <a:gd name="T2" fmla="*/ 0 w 307"/>
                <a:gd name="T3" fmla="*/ 0 h 298"/>
                <a:gd name="T4" fmla="*/ 0 w 307"/>
                <a:gd name="T5" fmla="*/ 297 h 298"/>
                <a:gd name="T6" fmla="*/ 306 w 307"/>
                <a:gd name="T7" fmla="*/ 297 h 298"/>
                <a:gd name="T8" fmla="*/ 306 w 307"/>
                <a:gd name="T9" fmla="*/ 0 h 298"/>
              </a:gdLst>
              <a:ahLst/>
              <a:cxnLst>
                <a:cxn ang="0">
                  <a:pos x="T0" y="T1"/>
                </a:cxn>
                <a:cxn ang="0">
                  <a:pos x="T2" y="T3"/>
                </a:cxn>
                <a:cxn ang="0">
                  <a:pos x="T4" y="T5"/>
                </a:cxn>
                <a:cxn ang="0">
                  <a:pos x="T6" y="T7"/>
                </a:cxn>
                <a:cxn ang="0">
                  <a:pos x="T8" y="T9"/>
                </a:cxn>
              </a:cxnLst>
              <a:rect l="0" t="0" r="r" b="b"/>
              <a:pathLst>
                <a:path w="307" h="298">
                  <a:moveTo>
                    <a:pt x="306" y="0"/>
                  </a:moveTo>
                  <a:lnTo>
                    <a:pt x="0" y="0"/>
                  </a:lnTo>
                  <a:lnTo>
                    <a:pt x="0" y="297"/>
                  </a:lnTo>
                  <a:lnTo>
                    <a:pt x="306" y="297"/>
                  </a:lnTo>
                  <a:lnTo>
                    <a:pt x="306" y="0"/>
                  </a:lnTo>
                </a:path>
              </a:pathLst>
            </a:custGeom>
            <a:solidFill>
              <a:schemeClr val="bg1">
                <a:lumMod val="85000"/>
              </a:schemeClr>
            </a:solidFill>
            <a:ln>
              <a:noFill/>
            </a:ln>
            <a:effectLst/>
            <a:extLst/>
          </p:spPr>
          <p:txBody>
            <a:bodyPr wrap="none" anchor="ctr"/>
            <a:lstStyle/>
            <a:p>
              <a:endParaRPr lang="en-US" sz="13800"/>
            </a:p>
          </p:txBody>
        </p:sp>
        <p:sp>
          <p:nvSpPr>
            <p:cNvPr id="687" name="Freeform 107"/>
            <p:cNvSpPr>
              <a:spLocks noChangeArrowheads="1"/>
            </p:cNvSpPr>
            <p:nvPr/>
          </p:nvSpPr>
          <p:spPr bwMode="auto">
            <a:xfrm>
              <a:off x="10221460" y="6551199"/>
              <a:ext cx="394522" cy="377394"/>
            </a:xfrm>
            <a:custGeom>
              <a:avLst/>
              <a:gdLst>
                <a:gd name="T0" fmla="*/ 306 w 307"/>
                <a:gd name="T1" fmla="*/ 0 h 297"/>
                <a:gd name="T2" fmla="*/ 0 w 307"/>
                <a:gd name="T3" fmla="*/ 0 h 297"/>
                <a:gd name="T4" fmla="*/ 0 w 307"/>
                <a:gd name="T5" fmla="*/ 296 h 297"/>
                <a:gd name="T6" fmla="*/ 306 w 307"/>
                <a:gd name="T7" fmla="*/ 296 h 297"/>
                <a:gd name="T8" fmla="*/ 306 w 307"/>
                <a:gd name="T9" fmla="*/ 0 h 297"/>
              </a:gdLst>
              <a:ahLst/>
              <a:cxnLst>
                <a:cxn ang="0">
                  <a:pos x="T0" y="T1"/>
                </a:cxn>
                <a:cxn ang="0">
                  <a:pos x="T2" y="T3"/>
                </a:cxn>
                <a:cxn ang="0">
                  <a:pos x="T4" y="T5"/>
                </a:cxn>
                <a:cxn ang="0">
                  <a:pos x="T6" y="T7"/>
                </a:cxn>
                <a:cxn ang="0">
                  <a:pos x="T8" y="T9"/>
                </a:cxn>
              </a:cxnLst>
              <a:rect l="0" t="0" r="r" b="b"/>
              <a:pathLst>
                <a:path w="307" h="297">
                  <a:moveTo>
                    <a:pt x="306" y="0"/>
                  </a:moveTo>
                  <a:lnTo>
                    <a:pt x="0" y="0"/>
                  </a:lnTo>
                  <a:lnTo>
                    <a:pt x="0" y="296"/>
                  </a:lnTo>
                  <a:lnTo>
                    <a:pt x="306" y="296"/>
                  </a:lnTo>
                  <a:lnTo>
                    <a:pt x="306" y="0"/>
                  </a:lnTo>
                </a:path>
              </a:pathLst>
            </a:custGeom>
            <a:solidFill>
              <a:schemeClr val="bg1">
                <a:lumMod val="85000"/>
              </a:schemeClr>
            </a:solidFill>
            <a:ln>
              <a:noFill/>
            </a:ln>
            <a:effectLst/>
            <a:extLst/>
          </p:spPr>
          <p:txBody>
            <a:bodyPr wrap="none" anchor="ctr"/>
            <a:lstStyle/>
            <a:p>
              <a:endParaRPr lang="en-US" sz="13800"/>
            </a:p>
          </p:txBody>
        </p:sp>
        <p:sp>
          <p:nvSpPr>
            <p:cNvPr id="688" name="Freeform 108"/>
            <p:cNvSpPr>
              <a:spLocks noChangeArrowheads="1"/>
            </p:cNvSpPr>
            <p:nvPr/>
          </p:nvSpPr>
          <p:spPr bwMode="auto">
            <a:xfrm>
              <a:off x="10221460" y="6088032"/>
              <a:ext cx="394522" cy="383111"/>
            </a:xfrm>
            <a:custGeom>
              <a:avLst/>
              <a:gdLst>
                <a:gd name="T0" fmla="*/ 306 w 307"/>
                <a:gd name="T1" fmla="*/ 0 h 298"/>
                <a:gd name="T2" fmla="*/ 0 w 307"/>
                <a:gd name="T3" fmla="*/ 0 h 298"/>
                <a:gd name="T4" fmla="*/ 0 w 307"/>
                <a:gd name="T5" fmla="*/ 297 h 298"/>
                <a:gd name="T6" fmla="*/ 306 w 307"/>
                <a:gd name="T7" fmla="*/ 297 h 298"/>
                <a:gd name="T8" fmla="*/ 306 w 307"/>
                <a:gd name="T9" fmla="*/ 0 h 298"/>
              </a:gdLst>
              <a:ahLst/>
              <a:cxnLst>
                <a:cxn ang="0">
                  <a:pos x="T0" y="T1"/>
                </a:cxn>
                <a:cxn ang="0">
                  <a:pos x="T2" y="T3"/>
                </a:cxn>
                <a:cxn ang="0">
                  <a:pos x="T4" y="T5"/>
                </a:cxn>
                <a:cxn ang="0">
                  <a:pos x="T6" y="T7"/>
                </a:cxn>
                <a:cxn ang="0">
                  <a:pos x="T8" y="T9"/>
                </a:cxn>
              </a:cxnLst>
              <a:rect l="0" t="0" r="r" b="b"/>
              <a:pathLst>
                <a:path w="307" h="298">
                  <a:moveTo>
                    <a:pt x="306" y="0"/>
                  </a:moveTo>
                  <a:lnTo>
                    <a:pt x="0" y="0"/>
                  </a:lnTo>
                  <a:lnTo>
                    <a:pt x="0" y="297"/>
                  </a:lnTo>
                  <a:lnTo>
                    <a:pt x="306" y="297"/>
                  </a:lnTo>
                  <a:lnTo>
                    <a:pt x="306" y="0"/>
                  </a:lnTo>
                </a:path>
              </a:pathLst>
            </a:custGeom>
            <a:solidFill>
              <a:schemeClr val="bg1">
                <a:lumMod val="85000"/>
              </a:schemeClr>
            </a:solidFill>
            <a:ln>
              <a:noFill/>
            </a:ln>
            <a:effectLst/>
            <a:extLst/>
          </p:spPr>
          <p:txBody>
            <a:bodyPr wrap="none" anchor="ctr"/>
            <a:lstStyle/>
            <a:p>
              <a:endParaRPr lang="en-US" sz="13800"/>
            </a:p>
          </p:txBody>
        </p:sp>
        <p:sp>
          <p:nvSpPr>
            <p:cNvPr id="689" name="Freeform 109"/>
            <p:cNvSpPr>
              <a:spLocks noChangeArrowheads="1"/>
            </p:cNvSpPr>
            <p:nvPr/>
          </p:nvSpPr>
          <p:spPr bwMode="auto">
            <a:xfrm>
              <a:off x="10221460" y="5624867"/>
              <a:ext cx="394522" cy="388830"/>
            </a:xfrm>
            <a:custGeom>
              <a:avLst/>
              <a:gdLst>
                <a:gd name="T0" fmla="*/ 306 w 307"/>
                <a:gd name="T1" fmla="*/ 0 h 306"/>
                <a:gd name="T2" fmla="*/ 0 w 307"/>
                <a:gd name="T3" fmla="*/ 0 h 306"/>
                <a:gd name="T4" fmla="*/ 0 w 307"/>
                <a:gd name="T5" fmla="*/ 305 h 306"/>
                <a:gd name="T6" fmla="*/ 306 w 307"/>
                <a:gd name="T7" fmla="*/ 305 h 306"/>
                <a:gd name="T8" fmla="*/ 306 w 307"/>
                <a:gd name="T9" fmla="*/ 0 h 306"/>
              </a:gdLst>
              <a:ahLst/>
              <a:cxnLst>
                <a:cxn ang="0">
                  <a:pos x="T0" y="T1"/>
                </a:cxn>
                <a:cxn ang="0">
                  <a:pos x="T2" y="T3"/>
                </a:cxn>
                <a:cxn ang="0">
                  <a:pos x="T4" y="T5"/>
                </a:cxn>
                <a:cxn ang="0">
                  <a:pos x="T6" y="T7"/>
                </a:cxn>
                <a:cxn ang="0">
                  <a:pos x="T8" y="T9"/>
                </a:cxn>
              </a:cxnLst>
              <a:rect l="0" t="0" r="r" b="b"/>
              <a:pathLst>
                <a:path w="307" h="306">
                  <a:moveTo>
                    <a:pt x="306" y="0"/>
                  </a:moveTo>
                  <a:lnTo>
                    <a:pt x="0" y="0"/>
                  </a:lnTo>
                  <a:lnTo>
                    <a:pt x="0" y="305"/>
                  </a:lnTo>
                  <a:lnTo>
                    <a:pt x="306" y="305"/>
                  </a:lnTo>
                  <a:lnTo>
                    <a:pt x="306" y="0"/>
                  </a:lnTo>
                </a:path>
              </a:pathLst>
            </a:custGeom>
            <a:solidFill>
              <a:schemeClr val="bg1">
                <a:lumMod val="85000"/>
              </a:schemeClr>
            </a:solidFill>
            <a:ln>
              <a:noFill/>
            </a:ln>
            <a:effectLst/>
            <a:extLst/>
          </p:spPr>
          <p:txBody>
            <a:bodyPr wrap="none" anchor="ctr"/>
            <a:lstStyle/>
            <a:p>
              <a:endParaRPr lang="en-US" sz="13800"/>
            </a:p>
          </p:txBody>
        </p:sp>
        <p:sp>
          <p:nvSpPr>
            <p:cNvPr id="690" name="Freeform 110"/>
            <p:cNvSpPr>
              <a:spLocks noChangeArrowheads="1"/>
            </p:cNvSpPr>
            <p:nvPr/>
          </p:nvSpPr>
          <p:spPr bwMode="auto">
            <a:xfrm>
              <a:off x="10221460" y="5155983"/>
              <a:ext cx="394522" cy="388830"/>
            </a:xfrm>
            <a:custGeom>
              <a:avLst/>
              <a:gdLst>
                <a:gd name="T0" fmla="*/ 306 w 307"/>
                <a:gd name="T1" fmla="*/ 0 h 306"/>
                <a:gd name="T2" fmla="*/ 0 w 307"/>
                <a:gd name="T3" fmla="*/ 0 h 306"/>
                <a:gd name="T4" fmla="*/ 0 w 307"/>
                <a:gd name="T5" fmla="*/ 305 h 306"/>
                <a:gd name="T6" fmla="*/ 306 w 307"/>
                <a:gd name="T7" fmla="*/ 305 h 306"/>
                <a:gd name="T8" fmla="*/ 306 w 307"/>
                <a:gd name="T9" fmla="*/ 0 h 306"/>
              </a:gdLst>
              <a:ahLst/>
              <a:cxnLst>
                <a:cxn ang="0">
                  <a:pos x="T0" y="T1"/>
                </a:cxn>
                <a:cxn ang="0">
                  <a:pos x="T2" y="T3"/>
                </a:cxn>
                <a:cxn ang="0">
                  <a:pos x="T4" y="T5"/>
                </a:cxn>
                <a:cxn ang="0">
                  <a:pos x="T6" y="T7"/>
                </a:cxn>
                <a:cxn ang="0">
                  <a:pos x="T8" y="T9"/>
                </a:cxn>
              </a:cxnLst>
              <a:rect l="0" t="0" r="r" b="b"/>
              <a:pathLst>
                <a:path w="307" h="306">
                  <a:moveTo>
                    <a:pt x="306" y="0"/>
                  </a:moveTo>
                  <a:lnTo>
                    <a:pt x="0" y="0"/>
                  </a:lnTo>
                  <a:lnTo>
                    <a:pt x="0" y="305"/>
                  </a:lnTo>
                  <a:lnTo>
                    <a:pt x="306" y="305"/>
                  </a:lnTo>
                  <a:lnTo>
                    <a:pt x="306" y="0"/>
                  </a:lnTo>
                </a:path>
              </a:pathLst>
            </a:custGeom>
            <a:solidFill>
              <a:schemeClr val="bg1">
                <a:lumMod val="85000"/>
              </a:schemeClr>
            </a:solidFill>
            <a:ln>
              <a:noFill/>
            </a:ln>
            <a:effectLst/>
            <a:extLst/>
          </p:spPr>
          <p:txBody>
            <a:bodyPr wrap="none" anchor="ctr"/>
            <a:lstStyle/>
            <a:p>
              <a:endParaRPr lang="en-US" sz="13800"/>
            </a:p>
          </p:txBody>
        </p:sp>
        <p:sp>
          <p:nvSpPr>
            <p:cNvPr id="691" name="Freeform 111"/>
            <p:cNvSpPr>
              <a:spLocks noChangeArrowheads="1"/>
            </p:cNvSpPr>
            <p:nvPr/>
          </p:nvSpPr>
          <p:spPr bwMode="auto">
            <a:xfrm>
              <a:off x="10221460" y="4692815"/>
              <a:ext cx="394522" cy="388830"/>
            </a:xfrm>
            <a:custGeom>
              <a:avLst/>
              <a:gdLst>
                <a:gd name="T0" fmla="*/ 306 w 307"/>
                <a:gd name="T1" fmla="*/ 0 h 306"/>
                <a:gd name="T2" fmla="*/ 0 w 307"/>
                <a:gd name="T3" fmla="*/ 0 h 306"/>
                <a:gd name="T4" fmla="*/ 0 w 307"/>
                <a:gd name="T5" fmla="*/ 305 h 306"/>
                <a:gd name="T6" fmla="*/ 306 w 307"/>
                <a:gd name="T7" fmla="*/ 305 h 306"/>
                <a:gd name="T8" fmla="*/ 306 w 307"/>
                <a:gd name="T9" fmla="*/ 0 h 306"/>
              </a:gdLst>
              <a:ahLst/>
              <a:cxnLst>
                <a:cxn ang="0">
                  <a:pos x="T0" y="T1"/>
                </a:cxn>
                <a:cxn ang="0">
                  <a:pos x="T2" y="T3"/>
                </a:cxn>
                <a:cxn ang="0">
                  <a:pos x="T4" y="T5"/>
                </a:cxn>
                <a:cxn ang="0">
                  <a:pos x="T6" y="T7"/>
                </a:cxn>
                <a:cxn ang="0">
                  <a:pos x="T8" y="T9"/>
                </a:cxn>
              </a:cxnLst>
              <a:rect l="0" t="0" r="r" b="b"/>
              <a:pathLst>
                <a:path w="307" h="306">
                  <a:moveTo>
                    <a:pt x="306" y="0"/>
                  </a:moveTo>
                  <a:lnTo>
                    <a:pt x="0" y="0"/>
                  </a:lnTo>
                  <a:lnTo>
                    <a:pt x="0" y="305"/>
                  </a:lnTo>
                  <a:lnTo>
                    <a:pt x="306" y="305"/>
                  </a:lnTo>
                  <a:lnTo>
                    <a:pt x="306" y="0"/>
                  </a:lnTo>
                </a:path>
              </a:pathLst>
            </a:custGeom>
            <a:solidFill>
              <a:schemeClr val="bg1">
                <a:lumMod val="85000"/>
              </a:schemeClr>
            </a:solidFill>
            <a:ln>
              <a:noFill/>
            </a:ln>
            <a:effectLst/>
            <a:extLst/>
          </p:spPr>
          <p:txBody>
            <a:bodyPr wrap="none" anchor="ctr"/>
            <a:lstStyle/>
            <a:p>
              <a:endParaRPr lang="en-US" sz="13800"/>
            </a:p>
          </p:txBody>
        </p:sp>
        <p:sp>
          <p:nvSpPr>
            <p:cNvPr id="692" name="Freeform 116"/>
            <p:cNvSpPr>
              <a:spLocks noChangeArrowheads="1"/>
            </p:cNvSpPr>
            <p:nvPr/>
          </p:nvSpPr>
          <p:spPr bwMode="auto">
            <a:xfrm>
              <a:off x="10696031" y="6088032"/>
              <a:ext cx="383089" cy="383111"/>
            </a:xfrm>
            <a:custGeom>
              <a:avLst/>
              <a:gdLst>
                <a:gd name="T0" fmla="*/ 297 w 298"/>
                <a:gd name="T1" fmla="*/ 0 h 298"/>
                <a:gd name="T2" fmla="*/ 0 w 298"/>
                <a:gd name="T3" fmla="*/ 0 h 298"/>
                <a:gd name="T4" fmla="*/ 0 w 298"/>
                <a:gd name="T5" fmla="*/ 297 h 298"/>
                <a:gd name="T6" fmla="*/ 297 w 298"/>
                <a:gd name="T7" fmla="*/ 297 h 298"/>
                <a:gd name="T8" fmla="*/ 297 w 298"/>
                <a:gd name="T9" fmla="*/ 0 h 298"/>
              </a:gdLst>
              <a:ahLst/>
              <a:cxnLst>
                <a:cxn ang="0">
                  <a:pos x="T0" y="T1"/>
                </a:cxn>
                <a:cxn ang="0">
                  <a:pos x="T2" y="T3"/>
                </a:cxn>
                <a:cxn ang="0">
                  <a:pos x="T4" y="T5"/>
                </a:cxn>
                <a:cxn ang="0">
                  <a:pos x="T6" y="T7"/>
                </a:cxn>
                <a:cxn ang="0">
                  <a:pos x="T8" y="T9"/>
                </a:cxn>
              </a:cxnLst>
              <a:rect l="0" t="0" r="r" b="b"/>
              <a:pathLst>
                <a:path w="298" h="298">
                  <a:moveTo>
                    <a:pt x="297" y="0"/>
                  </a:moveTo>
                  <a:lnTo>
                    <a:pt x="0" y="0"/>
                  </a:lnTo>
                  <a:lnTo>
                    <a:pt x="0" y="297"/>
                  </a:lnTo>
                  <a:lnTo>
                    <a:pt x="297" y="297"/>
                  </a:lnTo>
                  <a:lnTo>
                    <a:pt x="297" y="0"/>
                  </a:lnTo>
                </a:path>
              </a:pathLst>
            </a:custGeom>
            <a:solidFill>
              <a:schemeClr val="bg1">
                <a:lumMod val="85000"/>
              </a:schemeClr>
            </a:solidFill>
            <a:ln>
              <a:noFill/>
            </a:ln>
            <a:effectLst/>
            <a:extLst/>
          </p:spPr>
          <p:txBody>
            <a:bodyPr wrap="none" anchor="ctr"/>
            <a:lstStyle/>
            <a:p>
              <a:endParaRPr lang="en-US" sz="13800"/>
            </a:p>
          </p:txBody>
        </p:sp>
        <p:sp>
          <p:nvSpPr>
            <p:cNvPr id="693" name="Freeform 117"/>
            <p:cNvSpPr>
              <a:spLocks noChangeArrowheads="1"/>
            </p:cNvSpPr>
            <p:nvPr/>
          </p:nvSpPr>
          <p:spPr bwMode="auto">
            <a:xfrm>
              <a:off x="10696031" y="5624867"/>
              <a:ext cx="383089" cy="388830"/>
            </a:xfrm>
            <a:custGeom>
              <a:avLst/>
              <a:gdLst>
                <a:gd name="T0" fmla="*/ 297 w 298"/>
                <a:gd name="T1" fmla="*/ 0 h 306"/>
                <a:gd name="T2" fmla="*/ 0 w 298"/>
                <a:gd name="T3" fmla="*/ 0 h 306"/>
                <a:gd name="T4" fmla="*/ 0 w 298"/>
                <a:gd name="T5" fmla="*/ 305 h 306"/>
                <a:gd name="T6" fmla="*/ 297 w 298"/>
                <a:gd name="T7" fmla="*/ 305 h 306"/>
                <a:gd name="T8" fmla="*/ 297 w 298"/>
                <a:gd name="T9" fmla="*/ 0 h 306"/>
              </a:gdLst>
              <a:ahLst/>
              <a:cxnLst>
                <a:cxn ang="0">
                  <a:pos x="T0" y="T1"/>
                </a:cxn>
                <a:cxn ang="0">
                  <a:pos x="T2" y="T3"/>
                </a:cxn>
                <a:cxn ang="0">
                  <a:pos x="T4" y="T5"/>
                </a:cxn>
                <a:cxn ang="0">
                  <a:pos x="T6" y="T7"/>
                </a:cxn>
                <a:cxn ang="0">
                  <a:pos x="T8" y="T9"/>
                </a:cxn>
              </a:cxnLst>
              <a:rect l="0" t="0" r="r" b="b"/>
              <a:pathLst>
                <a:path w="298" h="306">
                  <a:moveTo>
                    <a:pt x="297" y="0"/>
                  </a:moveTo>
                  <a:lnTo>
                    <a:pt x="0" y="0"/>
                  </a:lnTo>
                  <a:lnTo>
                    <a:pt x="0" y="305"/>
                  </a:lnTo>
                  <a:lnTo>
                    <a:pt x="297" y="305"/>
                  </a:lnTo>
                  <a:lnTo>
                    <a:pt x="297" y="0"/>
                  </a:lnTo>
                </a:path>
              </a:pathLst>
            </a:custGeom>
            <a:solidFill>
              <a:schemeClr val="bg1">
                <a:lumMod val="85000"/>
              </a:schemeClr>
            </a:solidFill>
            <a:ln>
              <a:noFill/>
            </a:ln>
            <a:effectLst/>
            <a:extLst/>
          </p:spPr>
          <p:txBody>
            <a:bodyPr wrap="none" anchor="ctr"/>
            <a:lstStyle/>
            <a:p>
              <a:endParaRPr lang="en-US" sz="13800"/>
            </a:p>
          </p:txBody>
        </p:sp>
        <p:sp>
          <p:nvSpPr>
            <p:cNvPr id="694" name="Freeform 118"/>
            <p:cNvSpPr>
              <a:spLocks noChangeArrowheads="1"/>
            </p:cNvSpPr>
            <p:nvPr/>
          </p:nvSpPr>
          <p:spPr bwMode="auto">
            <a:xfrm>
              <a:off x="10696031" y="5155983"/>
              <a:ext cx="383089" cy="388830"/>
            </a:xfrm>
            <a:custGeom>
              <a:avLst/>
              <a:gdLst>
                <a:gd name="T0" fmla="*/ 297 w 298"/>
                <a:gd name="T1" fmla="*/ 0 h 306"/>
                <a:gd name="T2" fmla="*/ 0 w 298"/>
                <a:gd name="T3" fmla="*/ 0 h 306"/>
                <a:gd name="T4" fmla="*/ 0 w 298"/>
                <a:gd name="T5" fmla="*/ 305 h 306"/>
                <a:gd name="T6" fmla="*/ 297 w 298"/>
                <a:gd name="T7" fmla="*/ 305 h 306"/>
                <a:gd name="T8" fmla="*/ 297 w 298"/>
                <a:gd name="T9" fmla="*/ 0 h 306"/>
              </a:gdLst>
              <a:ahLst/>
              <a:cxnLst>
                <a:cxn ang="0">
                  <a:pos x="T0" y="T1"/>
                </a:cxn>
                <a:cxn ang="0">
                  <a:pos x="T2" y="T3"/>
                </a:cxn>
                <a:cxn ang="0">
                  <a:pos x="T4" y="T5"/>
                </a:cxn>
                <a:cxn ang="0">
                  <a:pos x="T6" y="T7"/>
                </a:cxn>
                <a:cxn ang="0">
                  <a:pos x="T8" y="T9"/>
                </a:cxn>
              </a:cxnLst>
              <a:rect l="0" t="0" r="r" b="b"/>
              <a:pathLst>
                <a:path w="298" h="306">
                  <a:moveTo>
                    <a:pt x="297" y="0"/>
                  </a:moveTo>
                  <a:lnTo>
                    <a:pt x="0" y="0"/>
                  </a:lnTo>
                  <a:lnTo>
                    <a:pt x="0" y="305"/>
                  </a:lnTo>
                  <a:lnTo>
                    <a:pt x="297" y="305"/>
                  </a:lnTo>
                  <a:lnTo>
                    <a:pt x="297" y="0"/>
                  </a:lnTo>
                </a:path>
              </a:pathLst>
            </a:custGeom>
            <a:solidFill>
              <a:schemeClr val="bg1">
                <a:lumMod val="85000"/>
              </a:schemeClr>
            </a:solidFill>
            <a:ln>
              <a:noFill/>
            </a:ln>
            <a:effectLst/>
            <a:extLst/>
          </p:spPr>
          <p:txBody>
            <a:bodyPr wrap="none" anchor="ctr"/>
            <a:lstStyle/>
            <a:p>
              <a:endParaRPr lang="en-US" sz="13800"/>
            </a:p>
          </p:txBody>
        </p:sp>
        <p:sp>
          <p:nvSpPr>
            <p:cNvPr id="695" name="Freeform 119"/>
            <p:cNvSpPr>
              <a:spLocks noChangeArrowheads="1"/>
            </p:cNvSpPr>
            <p:nvPr/>
          </p:nvSpPr>
          <p:spPr bwMode="auto">
            <a:xfrm>
              <a:off x="10696031" y="4692815"/>
              <a:ext cx="383089" cy="388830"/>
            </a:xfrm>
            <a:custGeom>
              <a:avLst/>
              <a:gdLst>
                <a:gd name="T0" fmla="*/ 297 w 298"/>
                <a:gd name="T1" fmla="*/ 0 h 306"/>
                <a:gd name="T2" fmla="*/ 0 w 298"/>
                <a:gd name="T3" fmla="*/ 0 h 306"/>
                <a:gd name="T4" fmla="*/ 0 w 298"/>
                <a:gd name="T5" fmla="*/ 305 h 306"/>
                <a:gd name="T6" fmla="*/ 297 w 298"/>
                <a:gd name="T7" fmla="*/ 305 h 306"/>
                <a:gd name="T8" fmla="*/ 297 w 298"/>
                <a:gd name="T9" fmla="*/ 0 h 306"/>
              </a:gdLst>
              <a:ahLst/>
              <a:cxnLst>
                <a:cxn ang="0">
                  <a:pos x="T0" y="T1"/>
                </a:cxn>
                <a:cxn ang="0">
                  <a:pos x="T2" y="T3"/>
                </a:cxn>
                <a:cxn ang="0">
                  <a:pos x="T4" y="T5"/>
                </a:cxn>
                <a:cxn ang="0">
                  <a:pos x="T6" y="T7"/>
                </a:cxn>
                <a:cxn ang="0">
                  <a:pos x="T8" y="T9"/>
                </a:cxn>
              </a:cxnLst>
              <a:rect l="0" t="0" r="r" b="b"/>
              <a:pathLst>
                <a:path w="298" h="306">
                  <a:moveTo>
                    <a:pt x="297" y="0"/>
                  </a:moveTo>
                  <a:lnTo>
                    <a:pt x="0" y="0"/>
                  </a:lnTo>
                  <a:lnTo>
                    <a:pt x="0" y="305"/>
                  </a:lnTo>
                  <a:lnTo>
                    <a:pt x="297" y="305"/>
                  </a:lnTo>
                  <a:lnTo>
                    <a:pt x="297" y="0"/>
                  </a:lnTo>
                </a:path>
              </a:pathLst>
            </a:custGeom>
            <a:solidFill>
              <a:schemeClr val="bg1">
                <a:lumMod val="85000"/>
              </a:schemeClr>
            </a:solidFill>
            <a:ln>
              <a:noFill/>
            </a:ln>
            <a:effectLst/>
            <a:extLst/>
          </p:spPr>
          <p:txBody>
            <a:bodyPr wrap="none" anchor="ctr"/>
            <a:lstStyle/>
            <a:p>
              <a:endParaRPr lang="en-US" sz="13800"/>
            </a:p>
          </p:txBody>
        </p:sp>
        <p:sp>
          <p:nvSpPr>
            <p:cNvPr id="696" name="Freeform 123"/>
            <p:cNvSpPr>
              <a:spLocks noChangeArrowheads="1"/>
            </p:cNvSpPr>
            <p:nvPr/>
          </p:nvSpPr>
          <p:spPr bwMode="auto">
            <a:xfrm>
              <a:off x="11159167" y="6551199"/>
              <a:ext cx="383089" cy="377394"/>
            </a:xfrm>
            <a:custGeom>
              <a:avLst/>
              <a:gdLst>
                <a:gd name="T0" fmla="*/ 297 w 298"/>
                <a:gd name="T1" fmla="*/ 0 h 297"/>
                <a:gd name="T2" fmla="*/ 0 w 298"/>
                <a:gd name="T3" fmla="*/ 0 h 297"/>
                <a:gd name="T4" fmla="*/ 0 w 298"/>
                <a:gd name="T5" fmla="*/ 296 h 297"/>
                <a:gd name="T6" fmla="*/ 297 w 298"/>
                <a:gd name="T7" fmla="*/ 296 h 297"/>
                <a:gd name="T8" fmla="*/ 297 w 298"/>
                <a:gd name="T9" fmla="*/ 0 h 297"/>
              </a:gdLst>
              <a:ahLst/>
              <a:cxnLst>
                <a:cxn ang="0">
                  <a:pos x="T0" y="T1"/>
                </a:cxn>
                <a:cxn ang="0">
                  <a:pos x="T2" y="T3"/>
                </a:cxn>
                <a:cxn ang="0">
                  <a:pos x="T4" y="T5"/>
                </a:cxn>
                <a:cxn ang="0">
                  <a:pos x="T6" y="T7"/>
                </a:cxn>
                <a:cxn ang="0">
                  <a:pos x="T8" y="T9"/>
                </a:cxn>
              </a:cxnLst>
              <a:rect l="0" t="0" r="r" b="b"/>
              <a:pathLst>
                <a:path w="298" h="297">
                  <a:moveTo>
                    <a:pt x="297" y="0"/>
                  </a:moveTo>
                  <a:lnTo>
                    <a:pt x="0" y="0"/>
                  </a:lnTo>
                  <a:lnTo>
                    <a:pt x="0" y="296"/>
                  </a:lnTo>
                  <a:lnTo>
                    <a:pt x="297" y="296"/>
                  </a:lnTo>
                  <a:lnTo>
                    <a:pt x="297" y="0"/>
                  </a:lnTo>
                </a:path>
              </a:pathLst>
            </a:custGeom>
            <a:solidFill>
              <a:schemeClr val="bg1">
                <a:lumMod val="85000"/>
              </a:schemeClr>
            </a:solidFill>
            <a:ln>
              <a:noFill/>
            </a:ln>
            <a:effectLst/>
            <a:extLst/>
          </p:spPr>
          <p:txBody>
            <a:bodyPr wrap="none" anchor="ctr"/>
            <a:lstStyle/>
            <a:p>
              <a:endParaRPr lang="en-US" sz="13800"/>
            </a:p>
          </p:txBody>
        </p:sp>
        <p:sp>
          <p:nvSpPr>
            <p:cNvPr id="697" name="Freeform 124"/>
            <p:cNvSpPr>
              <a:spLocks noChangeArrowheads="1"/>
            </p:cNvSpPr>
            <p:nvPr/>
          </p:nvSpPr>
          <p:spPr bwMode="auto">
            <a:xfrm>
              <a:off x="11159167" y="6088032"/>
              <a:ext cx="383089" cy="383111"/>
            </a:xfrm>
            <a:custGeom>
              <a:avLst/>
              <a:gdLst>
                <a:gd name="T0" fmla="*/ 297 w 298"/>
                <a:gd name="T1" fmla="*/ 0 h 298"/>
                <a:gd name="T2" fmla="*/ 0 w 298"/>
                <a:gd name="T3" fmla="*/ 0 h 298"/>
                <a:gd name="T4" fmla="*/ 0 w 298"/>
                <a:gd name="T5" fmla="*/ 297 h 298"/>
                <a:gd name="T6" fmla="*/ 297 w 298"/>
                <a:gd name="T7" fmla="*/ 297 h 298"/>
                <a:gd name="T8" fmla="*/ 297 w 298"/>
                <a:gd name="T9" fmla="*/ 0 h 298"/>
              </a:gdLst>
              <a:ahLst/>
              <a:cxnLst>
                <a:cxn ang="0">
                  <a:pos x="T0" y="T1"/>
                </a:cxn>
                <a:cxn ang="0">
                  <a:pos x="T2" y="T3"/>
                </a:cxn>
                <a:cxn ang="0">
                  <a:pos x="T4" y="T5"/>
                </a:cxn>
                <a:cxn ang="0">
                  <a:pos x="T6" y="T7"/>
                </a:cxn>
                <a:cxn ang="0">
                  <a:pos x="T8" y="T9"/>
                </a:cxn>
              </a:cxnLst>
              <a:rect l="0" t="0" r="r" b="b"/>
              <a:pathLst>
                <a:path w="298" h="298">
                  <a:moveTo>
                    <a:pt x="297" y="0"/>
                  </a:moveTo>
                  <a:lnTo>
                    <a:pt x="0" y="0"/>
                  </a:lnTo>
                  <a:lnTo>
                    <a:pt x="0" y="297"/>
                  </a:lnTo>
                  <a:lnTo>
                    <a:pt x="297" y="297"/>
                  </a:lnTo>
                  <a:lnTo>
                    <a:pt x="297" y="0"/>
                  </a:lnTo>
                </a:path>
              </a:pathLst>
            </a:custGeom>
            <a:solidFill>
              <a:schemeClr val="bg1">
                <a:lumMod val="85000"/>
              </a:schemeClr>
            </a:solidFill>
            <a:ln>
              <a:noFill/>
            </a:ln>
            <a:effectLst/>
            <a:extLst/>
          </p:spPr>
          <p:txBody>
            <a:bodyPr wrap="none" anchor="ctr"/>
            <a:lstStyle/>
            <a:p>
              <a:endParaRPr lang="en-US" sz="13800"/>
            </a:p>
          </p:txBody>
        </p:sp>
        <p:sp>
          <p:nvSpPr>
            <p:cNvPr id="698" name="Freeform 125"/>
            <p:cNvSpPr>
              <a:spLocks noChangeArrowheads="1"/>
            </p:cNvSpPr>
            <p:nvPr/>
          </p:nvSpPr>
          <p:spPr bwMode="auto">
            <a:xfrm>
              <a:off x="11159167" y="5624867"/>
              <a:ext cx="383089" cy="388830"/>
            </a:xfrm>
            <a:custGeom>
              <a:avLst/>
              <a:gdLst>
                <a:gd name="T0" fmla="*/ 297 w 298"/>
                <a:gd name="T1" fmla="*/ 0 h 306"/>
                <a:gd name="T2" fmla="*/ 0 w 298"/>
                <a:gd name="T3" fmla="*/ 0 h 306"/>
                <a:gd name="T4" fmla="*/ 0 w 298"/>
                <a:gd name="T5" fmla="*/ 305 h 306"/>
                <a:gd name="T6" fmla="*/ 297 w 298"/>
                <a:gd name="T7" fmla="*/ 305 h 306"/>
                <a:gd name="T8" fmla="*/ 297 w 298"/>
                <a:gd name="T9" fmla="*/ 0 h 306"/>
              </a:gdLst>
              <a:ahLst/>
              <a:cxnLst>
                <a:cxn ang="0">
                  <a:pos x="T0" y="T1"/>
                </a:cxn>
                <a:cxn ang="0">
                  <a:pos x="T2" y="T3"/>
                </a:cxn>
                <a:cxn ang="0">
                  <a:pos x="T4" y="T5"/>
                </a:cxn>
                <a:cxn ang="0">
                  <a:pos x="T6" y="T7"/>
                </a:cxn>
                <a:cxn ang="0">
                  <a:pos x="T8" y="T9"/>
                </a:cxn>
              </a:cxnLst>
              <a:rect l="0" t="0" r="r" b="b"/>
              <a:pathLst>
                <a:path w="298" h="306">
                  <a:moveTo>
                    <a:pt x="297" y="0"/>
                  </a:moveTo>
                  <a:lnTo>
                    <a:pt x="0" y="0"/>
                  </a:lnTo>
                  <a:lnTo>
                    <a:pt x="0" y="305"/>
                  </a:lnTo>
                  <a:lnTo>
                    <a:pt x="297" y="305"/>
                  </a:lnTo>
                  <a:lnTo>
                    <a:pt x="297" y="0"/>
                  </a:lnTo>
                </a:path>
              </a:pathLst>
            </a:custGeom>
            <a:solidFill>
              <a:schemeClr val="bg1">
                <a:lumMod val="85000"/>
              </a:schemeClr>
            </a:solidFill>
            <a:ln>
              <a:noFill/>
            </a:ln>
            <a:effectLst/>
            <a:extLst/>
          </p:spPr>
          <p:txBody>
            <a:bodyPr wrap="none" anchor="ctr"/>
            <a:lstStyle/>
            <a:p>
              <a:endParaRPr lang="en-US" sz="13800"/>
            </a:p>
          </p:txBody>
        </p:sp>
        <p:sp>
          <p:nvSpPr>
            <p:cNvPr id="699" name="Freeform 126"/>
            <p:cNvSpPr>
              <a:spLocks noChangeArrowheads="1"/>
            </p:cNvSpPr>
            <p:nvPr/>
          </p:nvSpPr>
          <p:spPr bwMode="auto">
            <a:xfrm>
              <a:off x="11159167" y="5155983"/>
              <a:ext cx="383089" cy="388830"/>
            </a:xfrm>
            <a:custGeom>
              <a:avLst/>
              <a:gdLst>
                <a:gd name="T0" fmla="*/ 297 w 298"/>
                <a:gd name="T1" fmla="*/ 0 h 306"/>
                <a:gd name="T2" fmla="*/ 0 w 298"/>
                <a:gd name="T3" fmla="*/ 0 h 306"/>
                <a:gd name="T4" fmla="*/ 0 w 298"/>
                <a:gd name="T5" fmla="*/ 305 h 306"/>
                <a:gd name="T6" fmla="*/ 297 w 298"/>
                <a:gd name="T7" fmla="*/ 305 h 306"/>
                <a:gd name="T8" fmla="*/ 297 w 298"/>
                <a:gd name="T9" fmla="*/ 0 h 306"/>
              </a:gdLst>
              <a:ahLst/>
              <a:cxnLst>
                <a:cxn ang="0">
                  <a:pos x="T0" y="T1"/>
                </a:cxn>
                <a:cxn ang="0">
                  <a:pos x="T2" y="T3"/>
                </a:cxn>
                <a:cxn ang="0">
                  <a:pos x="T4" y="T5"/>
                </a:cxn>
                <a:cxn ang="0">
                  <a:pos x="T6" y="T7"/>
                </a:cxn>
                <a:cxn ang="0">
                  <a:pos x="T8" y="T9"/>
                </a:cxn>
              </a:cxnLst>
              <a:rect l="0" t="0" r="r" b="b"/>
              <a:pathLst>
                <a:path w="298" h="306">
                  <a:moveTo>
                    <a:pt x="297" y="0"/>
                  </a:moveTo>
                  <a:lnTo>
                    <a:pt x="0" y="0"/>
                  </a:lnTo>
                  <a:lnTo>
                    <a:pt x="0" y="305"/>
                  </a:lnTo>
                  <a:lnTo>
                    <a:pt x="297" y="305"/>
                  </a:lnTo>
                  <a:lnTo>
                    <a:pt x="297" y="0"/>
                  </a:lnTo>
                </a:path>
              </a:pathLst>
            </a:custGeom>
            <a:solidFill>
              <a:schemeClr val="bg1">
                <a:lumMod val="85000"/>
              </a:schemeClr>
            </a:solidFill>
            <a:ln>
              <a:noFill/>
            </a:ln>
            <a:effectLst/>
            <a:extLst/>
          </p:spPr>
          <p:txBody>
            <a:bodyPr wrap="none" anchor="ctr"/>
            <a:lstStyle/>
            <a:p>
              <a:endParaRPr lang="en-US" sz="13800"/>
            </a:p>
          </p:txBody>
        </p:sp>
        <p:sp>
          <p:nvSpPr>
            <p:cNvPr id="700" name="Freeform 127"/>
            <p:cNvSpPr>
              <a:spLocks noChangeArrowheads="1"/>
            </p:cNvSpPr>
            <p:nvPr/>
          </p:nvSpPr>
          <p:spPr bwMode="auto">
            <a:xfrm>
              <a:off x="11159167" y="4692815"/>
              <a:ext cx="383089" cy="388830"/>
            </a:xfrm>
            <a:custGeom>
              <a:avLst/>
              <a:gdLst>
                <a:gd name="T0" fmla="*/ 297 w 298"/>
                <a:gd name="T1" fmla="*/ 0 h 306"/>
                <a:gd name="T2" fmla="*/ 0 w 298"/>
                <a:gd name="T3" fmla="*/ 0 h 306"/>
                <a:gd name="T4" fmla="*/ 0 w 298"/>
                <a:gd name="T5" fmla="*/ 305 h 306"/>
                <a:gd name="T6" fmla="*/ 297 w 298"/>
                <a:gd name="T7" fmla="*/ 305 h 306"/>
                <a:gd name="T8" fmla="*/ 297 w 298"/>
                <a:gd name="T9" fmla="*/ 0 h 306"/>
              </a:gdLst>
              <a:ahLst/>
              <a:cxnLst>
                <a:cxn ang="0">
                  <a:pos x="T0" y="T1"/>
                </a:cxn>
                <a:cxn ang="0">
                  <a:pos x="T2" y="T3"/>
                </a:cxn>
                <a:cxn ang="0">
                  <a:pos x="T4" y="T5"/>
                </a:cxn>
                <a:cxn ang="0">
                  <a:pos x="T6" y="T7"/>
                </a:cxn>
                <a:cxn ang="0">
                  <a:pos x="T8" y="T9"/>
                </a:cxn>
              </a:cxnLst>
              <a:rect l="0" t="0" r="r" b="b"/>
              <a:pathLst>
                <a:path w="298" h="306">
                  <a:moveTo>
                    <a:pt x="297" y="0"/>
                  </a:moveTo>
                  <a:lnTo>
                    <a:pt x="0" y="0"/>
                  </a:lnTo>
                  <a:lnTo>
                    <a:pt x="0" y="305"/>
                  </a:lnTo>
                  <a:lnTo>
                    <a:pt x="297" y="305"/>
                  </a:lnTo>
                  <a:lnTo>
                    <a:pt x="297" y="0"/>
                  </a:lnTo>
                </a:path>
              </a:pathLst>
            </a:custGeom>
            <a:solidFill>
              <a:schemeClr val="bg1">
                <a:lumMod val="85000"/>
              </a:schemeClr>
            </a:solidFill>
            <a:ln>
              <a:noFill/>
            </a:ln>
            <a:effectLst/>
            <a:extLst/>
          </p:spPr>
          <p:txBody>
            <a:bodyPr wrap="none" anchor="ctr"/>
            <a:lstStyle/>
            <a:p>
              <a:endParaRPr lang="en-US" sz="13800"/>
            </a:p>
          </p:txBody>
        </p:sp>
        <p:sp>
          <p:nvSpPr>
            <p:cNvPr id="701" name="Freeform 132"/>
            <p:cNvSpPr>
              <a:spLocks noChangeArrowheads="1"/>
            </p:cNvSpPr>
            <p:nvPr/>
          </p:nvSpPr>
          <p:spPr bwMode="auto">
            <a:xfrm>
              <a:off x="11622302" y="6088032"/>
              <a:ext cx="377369" cy="383111"/>
            </a:xfrm>
            <a:custGeom>
              <a:avLst/>
              <a:gdLst>
                <a:gd name="T0" fmla="*/ 296 w 297"/>
                <a:gd name="T1" fmla="*/ 0 h 298"/>
                <a:gd name="T2" fmla="*/ 0 w 297"/>
                <a:gd name="T3" fmla="*/ 0 h 298"/>
                <a:gd name="T4" fmla="*/ 0 w 297"/>
                <a:gd name="T5" fmla="*/ 297 h 298"/>
                <a:gd name="T6" fmla="*/ 296 w 297"/>
                <a:gd name="T7" fmla="*/ 297 h 298"/>
                <a:gd name="T8" fmla="*/ 296 w 297"/>
                <a:gd name="T9" fmla="*/ 0 h 298"/>
              </a:gdLst>
              <a:ahLst/>
              <a:cxnLst>
                <a:cxn ang="0">
                  <a:pos x="T0" y="T1"/>
                </a:cxn>
                <a:cxn ang="0">
                  <a:pos x="T2" y="T3"/>
                </a:cxn>
                <a:cxn ang="0">
                  <a:pos x="T4" y="T5"/>
                </a:cxn>
                <a:cxn ang="0">
                  <a:pos x="T6" y="T7"/>
                </a:cxn>
                <a:cxn ang="0">
                  <a:pos x="T8" y="T9"/>
                </a:cxn>
              </a:cxnLst>
              <a:rect l="0" t="0" r="r" b="b"/>
              <a:pathLst>
                <a:path w="297" h="298">
                  <a:moveTo>
                    <a:pt x="296" y="0"/>
                  </a:moveTo>
                  <a:lnTo>
                    <a:pt x="0" y="0"/>
                  </a:lnTo>
                  <a:lnTo>
                    <a:pt x="0" y="297"/>
                  </a:lnTo>
                  <a:lnTo>
                    <a:pt x="296" y="297"/>
                  </a:lnTo>
                  <a:lnTo>
                    <a:pt x="296" y="0"/>
                  </a:lnTo>
                </a:path>
              </a:pathLst>
            </a:custGeom>
            <a:solidFill>
              <a:schemeClr val="bg1">
                <a:lumMod val="85000"/>
              </a:schemeClr>
            </a:solidFill>
            <a:ln>
              <a:noFill/>
            </a:ln>
            <a:effectLst/>
            <a:extLst/>
          </p:spPr>
          <p:txBody>
            <a:bodyPr wrap="none" anchor="ctr"/>
            <a:lstStyle/>
            <a:p>
              <a:endParaRPr lang="en-US" sz="13800"/>
            </a:p>
          </p:txBody>
        </p:sp>
        <p:sp>
          <p:nvSpPr>
            <p:cNvPr id="702" name="Freeform 133"/>
            <p:cNvSpPr>
              <a:spLocks noChangeArrowheads="1"/>
            </p:cNvSpPr>
            <p:nvPr/>
          </p:nvSpPr>
          <p:spPr bwMode="auto">
            <a:xfrm>
              <a:off x="11622302" y="5624867"/>
              <a:ext cx="377369" cy="388830"/>
            </a:xfrm>
            <a:custGeom>
              <a:avLst/>
              <a:gdLst>
                <a:gd name="T0" fmla="*/ 296 w 297"/>
                <a:gd name="T1" fmla="*/ 0 h 306"/>
                <a:gd name="T2" fmla="*/ 0 w 297"/>
                <a:gd name="T3" fmla="*/ 0 h 306"/>
                <a:gd name="T4" fmla="*/ 0 w 297"/>
                <a:gd name="T5" fmla="*/ 305 h 306"/>
                <a:gd name="T6" fmla="*/ 296 w 297"/>
                <a:gd name="T7" fmla="*/ 305 h 306"/>
                <a:gd name="T8" fmla="*/ 296 w 297"/>
                <a:gd name="T9" fmla="*/ 0 h 306"/>
              </a:gdLst>
              <a:ahLst/>
              <a:cxnLst>
                <a:cxn ang="0">
                  <a:pos x="T0" y="T1"/>
                </a:cxn>
                <a:cxn ang="0">
                  <a:pos x="T2" y="T3"/>
                </a:cxn>
                <a:cxn ang="0">
                  <a:pos x="T4" y="T5"/>
                </a:cxn>
                <a:cxn ang="0">
                  <a:pos x="T6" y="T7"/>
                </a:cxn>
                <a:cxn ang="0">
                  <a:pos x="T8" y="T9"/>
                </a:cxn>
              </a:cxnLst>
              <a:rect l="0" t="0" r="r" b="b"/>
              <a:pathLst>
                <a:path w="297" h="306">
                  <a:moveTo>
                    <a:pt x="296" y="0"/>
                  </a:moveTo>
                  <a:lnTo>
                    <a:pt x="0" y="0"/>
                  </a:lnTo>
                  <a:lnTo>
                    <a:pt x="0" y="305"/>
                  </a:lnTo>
                  <a:lnTo>
                    <a:pt x="296" y="305"/>
                  </a:lnTo>
                  <a:lnTo>
                    <a:pt x="296" y="0"/>
                  </a:lnTo>
                </a:path>
              </a:pathLst>
            </a:custGeom>
            <a:solidFill>
              <a:schemeClr val="bg1">
                <a:lumMod val="85000"/>
              </a:schemeClr>
            </a:solidFill>
            <a:ln>
              <a:noFill/>
            </a:ln>
            <a:effectLst/>
            <a:extLst/>
          </p:spPr>
          <p:txBody>
            <a:bodyPr wrap="none" anchor="ctr"/>
            <a:lstStyle/>
            <a:p>
              <a:endParaRPr lang="en-US" sz="13800"/>
            </a:p>
          </p:txBody>
        </p:sp>
        <p:sp>
          <p:nvSpPr>
            <p:cNvPr id="703" name="Freeform 134"/>
            <p:cNvSpPr>
              <a:spLocks noChangeArrowheads="1"/>
            </p:cNvSpPr>
            <p:nvPr/>
          </p:nvSpPr>
          <p:spPr bwMode="auto">
            <a:xfrm>
              <a:off x="11622302" y="5155983"/>
              <a:ext cx="377369" cy="388830"/>
            </a:xfrm>
            <a:custGeom>
              <a:avLst/>
              <a:gdLst>
                <a:gd name="T0" fmla="*/ 296 w 297"/>
                <a:gd name="T1" fmla="*/ 0 h 306"/>
                <a:gd name="T2" fmla="*/ 0 w 297"/>
                <a:gd name="T3" fmla="*/ 0 h 306"/>
                <a:gd name="T4" fmla="*/ 0 w 297"/>
                <a:gd name="T5" fmla="*/ 305 h 306"/>
                <a:gd name="T6" fmla="*/ 296 w 297"/>
                <a:gd name="T7" fmla="*/ 305 h 306"/>
                <a:gd name="T8" fmla="*/ 296 w 297"/>
                <a:gd name="T9" fmla="*/ 0 h 306"/>
              </a:gdLst>
              <a:ahLst/>
              <a:cxnLst>
                <a:cxn ang="0">
                  <a:pos x="T0" y="T1"/>
                </a:cxn>
                <a:cxn ang="0">
                  <a:pos x="T2" y="T3"/>
                </a:cxn>
                <a:cxn ang="0">
                  <a:pos x="T4" y="T5"/>
                </a:cxn>
                <a:cxn ang="0">
                  <a:pos x="T6" y="T7"/>
                </a:cxn>
                <a:cxn ang="0">
                  <a:pos x="T8" y="T9"/>
                </a:cxn>
              </a:cxnLst>
              <a:rect l="0" t="0" r="r" b="b"/>
              <a:pathLst>
                <a:path w="297" h="306">
                  <a:moveTo>
                    <a:pt x="296" y="0"/>
                  </a:moveTo>
                  <a:lnTo>
                    <a:pt x="0" y="0"/>
                  </a:lnTo>
                  <a:lnTo>
                    <a:pt x="0" y="305"/>
                  </a:lnTo>
                  <a:lnTo>
                    <a:pt x="296" y="305"/>
                  </a:lnTo>
                  <a:lnTo>
                    <a:pt x="296" y="0"/>
                  </a:lnTo>
                </a:path>
              </a:pathLst>
            </a:custGeom>
            <a:solidFill>
              <a:schemeClr val="bg1">
                <a:lumMod val="85000"/>
              </a:schemeClr>
            </a:solidFill>
            <a:ln>
              <a:noFill/>
            </a:ln>
            <a:effectLst/>
            <a:extLst/>
          </p:spPr>
          <p:txBody>
            <a:bodyPr wrap="none" anchor="ctr"/>
            <a:lstStyle/>
            <a:p>
              <a:endParaRPr lang="en-US" sz="13800"/>
            </a:p>
          </p:txBody>
        </p:sp>
        <p:sp>
          <p:nvSpPr>
            <p:cNvPr id="704" name="Freeform 135"/>
            <p:cNvSpPr>
              <a:spLocks noChangeArrowheads="1"/>
            </p:cNvSpPr>
            <p:nvPr/>
          </p:nvSpPr>
          <p:spPr bwMode="auto">
            <a:xfrm>
              <a:off x="11622302" y="4692815"/>
              <a:ext cx="377369" cy="388830"/>
            </a:xfrm>
            <a:custGeom>
              <a:avLst/>
              <a:gdLst>
                <a:gd name="T0" fmla="*/ 296 w 297"/>
                <a:gd name="T1" fmla="*/ 0 h 306"/>
                <a:gd name="T2" fmla="*/ 0 w 297"/>
                <a:gd name="T3" fmla="*/ 0 h 306"/>
                <a:gd name="T4" fmla="*/ 0 w 297"/>
                <a:gd name="T5" fmla="*/ 305 h 306"/>
                <a:gd name="T6" fmla="*/ 296 w 297"/>
                <a:gd name="T7" fmla="*/ 305 h 306"/>
                <a:gd name="T8" fmla="*/ 296 w 297"/>
                <a:gd name="T9" fmla="*/ 0 h 306"/>
              </a:gdLst>
              <a:ahLst/>
              <a:cxnLst>
                <a:cxn ang="0">
                  <a:pos x="T0" y="T1"/>
                </a:cxn>
                <a:cxn ang="0">
                  <a:pos x="T2" y="T3"/>
                </a:cxn>
                <a:cxn ang="0">
                  <a:pos x="T4" y="T5"/>
                </a:cxn>
                <a:cxn ang="0">
                  <a:pos x="T6" y="T7"/>
                </a:cxn>
                <a:cxn ang="0">
                  <a:pos x="T8" y="T9"/>
                </a:cxn>
              </a:cxnLst>
              <a:rect l="0" t="0" r="r" b="b"/>
              <a:pathLst>
                <a:path w="297" h="306">
                  <a:moveTo>
                    <a:pt x="296" y="0"/>
                  </a:moveTo>
                  <a:lnTo>
                    <a:pt x="0" y="0"/>
                  </a:lnTo>
                  <a:lnTo>
                    <a:pt x="0" y="305"/>
                  </a:lnTo>
                  <a:lnTo>
                    <a:pt x="296" y="305"/>
                  </a:lnTo>
                  <a:lnTo>
                    <a:pt x="296" y="0"/>
                  </a:lnTo>
                </a:path>
              </a:pathLst>
            </a:custGeom>
            <a:solidFill>
              <a:schemeClr val="bg1">
                <a:lumMod val="85000"/>
              </a:schemeClr>
            </a:solidFill>
            <a:ln>
              <a:noFill/>
            </a:ln>
            <a:effectLst/>
            <a:extLst/>
          </p:spPr>
          <p:txBody>
            <a:bodyPr wrap="none" anchor="ctr"/>
            <a:lstStyle/>
            <a:p>
              <a:endParaRPr lang="en-US" sz="13800"/>
            </a:p>
          </p:txBody>
        </p:sp>
        <p:sp>
          <p:nvSpPr>
            <p:cNvPr id="705" name="Freeform 148"/>
            <p:cNvSpPr>
              <a:spLocks noChangeArrowheads="1"/>
            </p:cNvSpPr>
            <p:nvPr/>
          </p:nvSpPr>
          <p:spPr bwMode="auto">
            <a:xfrm>
              <a:off x="12468526" y="5155983"/>
              <a:ext cx="377369" cy="388830"/>
            </a:xfrm>
            <a:custGeom>
              <a:avLst/>
              <a:gdLst>
                <a:gd name="T0" fmla="*/ 296 w 297"/>
                <a:gd name="T1" fmla="*/ 0 h 306"/>
                <a:gd name="T2" fmla="*/ 0 w 297"/>
                <a:gd name="T3" fmla="*/ 0 h 306"/>
                <a:gd name="T4" fmla="*/ 0 w 297"/>
                <a:gd name="T5" fmla="*/ 305 h 306"/>
                <a:gd name="T6" fmla="*/ 296 w 297"/>
                <a:gd name="T7" fmla="*/ 305 h 306"/>
                <a:gd name="T8" fmla="*/ 296 w 297"/>
                <a:gd name="T9" fmla="*/ 0 h 306"/>
              </a:gdLst>
              <a:ahLst/>
              <a:cxnLst>
                <a:cxn ang="0">
                  <a:pos x="T0" y="T1"/>
                </a:cxn>
                <a:cxn ang="0">
                  <a:pos x="T2" y="T3"/>
                </a:cxn>
                <a:cxn ang="0">
                  <a:pos x="T4" y="T5"/>
                </a:cxn>
                <a:cxn ang="0">
                  <a:pos x="T6" y="T7"/>
                </a:cxn>
                <a:cxn ang="0">
                  <a:pos x="T8" y="T9"/>
                </a:cxn>
              </a:cxnLst>
              <a:rect l="0" t="0" r="r" b="b"/>
              <a:pathLst>
                <a:path w="297" h="306">
                  <a:moveTo>
                    <a:pt x="296" y="0"/>
                  </a:moveTo>
                  <a:lnTo>
                    <a:pt x="0" y="0"/>
                  </a:lnTo>
                  <a:lnTo>
                    <a:pt x="0" y="305"/>
                  </a:lnTo>
                  <a:lnTo>
                    <a:pt x="296" y="305"/>
                  </a:lnTo>
                  <a:lnTo>
                    <a:pt x="296" y="0"/>
                  </a:lnTo>
                </a:path>
              </a:pathLst>
            </a:custGeom>
            <a:solidFill>
              <a:schemeClr val="bg1">
                <a:lumMod val="85000"/>
              </a:schemeClr>
            </a:solidFill>
            <a:ln>
              <a:noFill/>
            </a:ln>
            <a:effectLst/>
            <a:extLst/>
          </p:spPr>
          <p:txBody>
            <a:bodyPr wrap="none" anchor="ctr"/>
            <a:lstStyle/>
            <a:p>
              <a:endParaRPr lang="en-US" sz="13800"/>
            </a:p>
          </p:txBody>
        </p:sp>
        <p:sp>
          <p:nvSpPr>
            <p:cNvPr id="706" name="Freeform 149"/>
            <p:cNvSpPr>
              <a:spLocks noChangeArrowheads="1"/>
            </p:cNvSpPr>
            <p:nvPr/>
          </p:nvSpPr>
          <p:spPr bwMode="auto">
            <a:xfrm>
              <a:off x="12468526" y="4692815"/>
              <a:ext cx="377369" cy="388830"/>
            </a:xfrm>
            <a:custGeom>
              <a:avLst/>
              <a:gdLst>
                <a:gd name="T0" fmla="*/ 296 w 297"/>
                <a:gd name="T1" fmla="*/ 0 h 306"/>
                <a:gd name="T2" fmla="*/ 0 w 297"/>
                <a:gd name="T3" fmla="*/ 0 h 306"/>
                <a:gd name="T4" fmla="*/ 0 w 297"/>
                <a:gd name="T5" fmla="*/ 305 h 306"/>
                <a:gd name="T6" fmla="*/ 296 w 297"/>
                <a:gd name="T7" fmla="*/ 305 h 306"/>
                <a:gd name="T8" fmla="*/ 296 w 297"/>
                <a:gd name="T9" fmla="*/ 0 h 306"/>
              </a:gdLst>
              <a:ahLst/>
              <a:cxnLst>
                <a:cxn ang="0">
                  <a:pos x="T0" y="T1"/>
                </a:cxn>
                <a:cxn ang="0">
                  <a:pos x="T2" y="T3"/>
                </a:cxn>
                <a:cxn ang="0">
                  <a:pos x="T4" y="T5"/>
                </a:cxn>
                <a:cxn ang="0">
                  <a:pos x="T6" y="T7"/>
                </a:cxn>
                <a:cxn ang="0">
                  <a:pos x="T8" y="T9"/>
                </a:cxn>
              </a:cxnLst>
              <a:rect l="0" t="0" r="r" b="b"/>
              <a:pathLst>
                <a:path w="297" h="306">
                  <a:moveTo>
                    <a:pt x="296" y="0"/>
                  </a:moveTo>
                  <a:lnTo>
                    <a:pt x="0" y="0"/>
                  </a:lnTo>
                  <a:lnTo>
                    <a:pt x="0" y="305"/>
                  </a:lnTo>
                  <a:lnTo>
                    <a:pt x="296" y="305"/>
                  </a:lnTo>
                  <a:lnTo>
                    <a:pt x="296" y="0"/>
                  </a:lnTo>
                </a:path>
              </a:pathLst>
            </a:custGeom>
            <a:solidFill>
              <a:schemeClr val="bg1">
                <a:lumMod val="85000"/>
              </a:schemeClr>
            </a:solidFill>
            <a:ln>
              <a:noFill/>
            </a:ln>
            <a:effectLst/>
            <a:extLst/>
          </p:spPr>
          <p:txBody>
            <a:bodyPr wrap="none" anchor="ctr"/>
            <a:lstStyle/>
            <a:p>
              <a:endParaRPr lang="en-US" sz="13800"/>
            </a:p>
          </p:txBody>
        </p:sp>
        <p:sp>
          <p:nvSpPr>
            <p:cNvPr id="707" name="Freeform 153"/>
            <p:cNvSpPr>
              <a:spLocks noChangeArrowheads="1"/>
            </p:cNvSpPr>
            <p:nvPr/>
          </p:nvSpPr>
          <p:spPr bwMode="auto">
            <a:xfrm>
              <a:off x="12931663" y="6551199"/>
              <a:ext cx="383089" cy="377394"/>
            </a:xfrm>
            <a:custGeom>
              <a:avLst/>
              <a:gdLst>
                <a:gd name="T0" fmla="*/ 297 w 298"/>
                <a:gd name="T1" fmla="*/ 0 h 297"/>
                <a:gd name="T2" fmla="*/ 0 w 298"/>
                <a:gd name="T3" fmla="*/ 0 h 297"/>
                <a:gd name="T4" fmla="*/ 0 w 298"/>
                <a:gd name="T5" fmla="*/ 296 h 297"/>
                <a:gd name="T6" fmla="*/ 297 w 298"/>
                <a:gd name="T7" fmla="*/ 296 h 297"/>
                <a:gd name="T8" fmla="*/ 297 w 298"/>
                <a:gd name="T9" fmla="*/ 0 h 297"/>
              </a:gdLst>
              <a:ahLst/>
              <a:cxnLst>
                <a:cxn ang="0">
                  <a:pos x="T0" y="T1"/>
                </a:cxn>
                <a:cxn ang="0">
                  <a:pos x="T2" y="T3"/>
                </a:cxn>
                <a:cxn ang="0">
                  <a:pos x="T4" y="T5"/>
                </a:cxn>
                <a:cxn ang="0">
                  <a:pos x="T6" y="T7"/>
                </a:cxn>
                <a:cxn ang="0">
                  <a:pos x="T8" y="T9"/>
                </a:cxn>
              </a:cxnLst>
              <a:rect l="0" t="0" r="r" b="b"/>
              <a:pathLst>
                <a:path w="298" h="297">
                  <a:moveTo>
                    <a:pt x="297" y="0"/>
                  </a:moveTo>
                  <a:lnTo>
                    <a:pt x="0" y="0"/>
                  </a:lnTo>
                  <a:lnTo>
                    <a:pt x="0" y="296"/>
                  </a:lnTo>
                  <a:lnTo>
                    <a:pt x="297" y="296"/>
                  </a:lnTo>
                  <a:lnTo>
                    <a:pt x="297" y="0"/>
                  </a:lnTo>
                </a:path>
              </a:pathLst>
            </a:custGeom>
            <a:solidFill>
              <a:schemeClr val="bg1">
                <a:lumMod val="85000"/>
              </a:schemeClr>
            </a:solidFill>
            <a:ln>
              <a:noFill/>
            </a:ln>
            <a:effectLst/>
            <a:extLst/>
          </p:spPr>
          <p:txBody>
            <a:bodyPr wrap="none" anchor="ctr"/>
            <a:lstStyle/>
            <a:p>
              <a:endParaRPr lang="en-US" sz="13800"/>
            </a:p>
          </p:txBody>
        </p:sp>
        <p:sp>
          <p:nvSpPr>
            <p:cNvPr id="708" name="Freeform 154"/>
            <p:cNvSpPr>
              <a:spLocks noChangeArrowheads="1"/>
            </p:cNvSpPr>
            <p:nvPr/>
          </p:nvSpPr>
          <p:spPr bwMode="auto">
            <a:xfrm>
              <a:off x="12931663" y="6088032"/>
              <a:ext cx="383089" cy="383111"/>
            </a:xfrm>
            <a:custGeom>
              <a:avLst/>
              <a:gdLst>
                <a:gd name="T0" fmla="*/ 297 w 298"/>
                <a:gd name="T1" fmla="*/ 0 h 298"/>
                <a:gd name="T2" fmla="*/ 0 w 298"/>
                <a:gd name="T3" fmla="*/ 0 h 298"/>
                <a:gd name="T4" fmla="*/ 0 w 298"/>
                <a:gd name="T5" fmla="*/ 297 h 298"/>
                <a:gd name="T6" fmla="*/ 297 w 298"/>
                <a:gd name="T7" fmla="*/ 297 h 298"/>
                <a:gd name="T8" fmla="*/ 297 w 298"/>
                <a:gd name="T9" fmla="*/ 0 h 298"/>
              </a:gdLst>
              <a:ahLst/>
              <a:cxnLst>
                <a:cxn ang="0">
                  <a:pos x="T0" y="T1"/>
                </a:cxn>
                <a:cxn ang="0">
                  <a:pos x="T2" y="T3"/>
                </a:cxn>
                <a:cxn ang="0">
                  <a:pos x="T4" y="T5"/>
                </a:cxn>
                <a:cxn ang="0">
                  <a:pos x="T6" y="T7"/>
                </a:cxn>
                <a:cxn ang="0">
                  <a:pos x="T8" y="T9"/>
                </a:cxn>
              </a:cxnLst>
              <a:rect l="0" t="0" r="r" b="b"/>
              <a:pathLst>
                <a:path w="298" h="298">
                  <a:moveTo>
                    <a:pt x="297" y="0"/>
                  </a:moveTo>
                  <a:lnTo>
                    <a:pt x="0" y="0"/>
                  </a:lnTo>
                  <a:lnTo>
                    <a:pt x="0" y="297"/>
                  </a:lnTo>
                  <a:lnTo>
                    <a:pt x="297" y="297"/>
                  </a:lnTo>
                  <a:lnTo>
                    <a:pt x="297" y="0"/>
                  </a:lnTo>
                </a:path>
              </a:pathLst>
            </a:custGeom>
            <a:solidFill>
              <a:schemeClr val="bg1">
                <a:lumMod val="85000"/>
              </a:schemeClr>
            </a:solidFill>
            <a:ln>
              <a:noFill/>
            </a:ln>
            <a:effectLst/>
            <a:extLst/>
          </p:spPr>
          <p:txBody>
            <a:bodyPr wrap="none" anchor="ctr"/>
            <a:lstStyle/>
            <a:p>
              <a:endParaRPr lang="en-US" sz="13800"/>
            </a:p>
          </p:txBody>
        </p:sp>
        <p:sp>
          <p:nvSpPr>
            <p:cNvPr id="709" name="Freeform 155"/>
            <p:cNvSpPr>
              <a:spLocks noChangeArrowheads="1"/>
            </p:cNvSpPr>
            <p:nvPr/>
          </p:nvSpPr>
          <p:spPr bwMode="auto">
            <a:xfrm>
              <a:off x="12931663" y="5624867"/>
              <a:ext cx="383089" cy="388830"/>
            </a:xfrm>
            <a:custGeom>
              <a:avLst/>
              <a:gdLst>
                <a:gd name="T0" fmla="*/ 297 w 298"/>
                <a:gd name="T1" fmla="*/ 0 h 306"/>
                <a:gd name="T2" fmla="*/ 0 w 298"/>
                <a:gd name="T3" fmla="*/ 0 h 306"/>
                <a:gd name="T4" fmla="*/ 0 w 298"/>
                <a:gd name="T5" fmla="*/ 305 h 306"/>
                <a:gd name="T6" fmla="*/ 297 w 298"/>
                <a:gd name="T7" fmla="*/ 305 h 306"/>
                <a:gd name="T8" fmla="*/ 297 w 298"/>
                <a:gd name="T9" fmla="*/ 0 h 306"/>
              </a:gdLst>
              <a:ahLst/>
              <a:cxnLst>
                <a:cxn ang="0">
                  <a:pos x="T0" y="T1"/>
                </a:cxn>
                <a:cxn ang="0">
                  <a:pos x="T2" y="T3"/>
                </a:cxn>
                <a:cxn ang="0">
                  <a:pos x="T4" y="T5"/>
                </a:cxn>
                <a:cxn ang="0">
                  <a:pos x="T6" y="T7"/>
                </a:cxn>
                <a:cxn ang="0">
                  <a:pos x="T8" y="T9"/>
                </a:cxn>
              </a:cxnLst>
              <a:rect l="0" t="0" r="r" b="b"/>
              <a:pathLst>
                <a:path w="298" h="306">
                  <a:moveTo>
                    <a:pt x="297" y="0"/>
                  </a:moveTo>
                  <a:lnTo>
                    <a:pt x="0" y="0"/>
                  </a:lnTo>
                  <a:lnTo>
                    <a:pt x="0" y="305"/>
                  </a:lnTo>
                  <a:lnTo>
                    <a:pt x="297" y="305"/>
                  </a:lnTo>
                  <a:lnTo>
                    <a:pt x="297" y="0"/>
                  </a:lnTo>
                </a:path>
              </a:pathLst>
            </a:custGeom>
            <a:solidFill>
              <a:schemeClr val="bg1">
                <a:lumMod val="85000"/>
              </a:schemeClr>
            </a:solidFill>
            <a:ln>
              <a:noFill/>
            </a:ln>
            <a:effectLst/>
            <a:extLst/>
          </p:spPr>
          <p:txBody>
            <a:bodyPr wrap="none" anchor="ctr"/>
            <a:lstStyle/>
            <a:p>
              <a:endParaRPr lang="en-US" sz="13800"/>
            </a:p>
          </p:txBody>
        </p:sp>
        <p:sp>
          <p:nvSpPr>
            <p:cNvPr id="710" name="Freeform 156"/>
            <p:cNvSpPr>
              <a:spLocks noChangeArrowheads="1"/>
            </p:cNvSpPr>
            <p:nvPr/>
          </p:nvSpPr>
          <p:spPr bwMode="auto">
            <a:xfrm>
              <a:off x="12931663" y="5155983"/>
              <a:ext cx="383089" cy="388830"/>
            </a:xfrm>
            <a:custGeom>
              <a:avLst/>
              <a:gdLst>
                <a:gd name="T0" fmla="*/ 297 w 298"/>
                <a:gd name="T1" fmla="*/ 0 h 306"/>
                <a:gd name="T2" fmla="*/ 0 w 298"/>
                <a:gd name="T3" fmla="*/ 0 h 306"/>
                <a:gd name="T4" fmla="*/ 0 w 298"/>
                <a:gd name="T5" fmla="*/ 305 h 306"/>
                <a:gd name="T6" fmla="*/ 297 w 298"/>
                <a:gd name="T7" fmla="*/ 305 h 306"/>
                <a:gd name="T8" fmla="*/ 297 w 298"/>
                <a:gd name="T9" fmla="*/ 0 h 306"/>
              </a:gdLst>
              <a:ahLst/>
              <a:cxnLst>
                <a:cxn ang="0">
                  <a:pos x="T0" y="T1"/>
                </a:cxn>
                <a:cxn ang="0">
                  <a:pos x="T2" y="T3"/>
                </a:cxn>
                <a:cxn ang="0">
                  <a:pos x="T4" y="T5"/>
                </a:cxn>
                <a:cxn ang="0">
                  <a:pos x="T6" y="T7"/>
                </a:cxn>
                <a:cxn ang="0">
                  <a:pos x="T8" y="T9"/>
                </a:cxn>
              </a:cxnLst>
              <a:rect l="0" t="0" r="r" b="b"/>
              <a:pathLst>
                <a:path w="298" h="306">
                  <a:moveTo>
                    <a:pt x="297" y="0"/>
                  </a:moveTo>
                  <a:lnTo>
                    <a:pt x="0" y="0"/>
                  </a:lnTo>
                  <a:lnTo>
                    <a:pt x="0" y="305"/>
                  </a:lnTo>
                  <a:lnTo>
                    <a:pt x="297" y="305"/>
                  </a:lnTo>
                  <a:lnTo>
                    <a:pt x="297" y="0"/>
                  </a:lnTo>
                </a:path>
              </a:pathLst>
            </a:custGeom>
            <a:solidFill>
              <a:schemeClr val="bg1">
                <a:lumMod val="85000"/>
              </a:schemeClr>
            </a:solidFill>
            <a:ln>
              <a:noFill/>
            </a:ln>
            <a:effectLst/>
            <a:extLst/>
          </p:spPr>
          <p:txBody>
            <a:bodyPr wrap="none" anchor="ctr"/>
            <a:lstStyle/>
            <a:p>
              <a:endParaRPr lang="en-US" sz="13800"/>
            </a:p>
          </p:txBody>
        </p:sp>
        <p:sp>
          <p:nvSpPr>
            <p:cNvPr id="711" name="Freeform 157"/>
            <p:cNvSpPr>
              <a:spLocks noChangeArrowheads="1"/>
            </p:cNvSpPr>
            <p:nvPr/>
          </p:nvSpPr>
          <p:spPr bwMode="auto">
            <a:xfrm>
              <a:off x="12931663" y="4692815"/>
              <a:ext cx="383089" cy="388830"/>
            </a:xfrm>
            <a:custGeom>
              <a:avLst/>
              <a:gdLst>
                <a:gd name="T0" fmla="*/ 297 w 298"/>
                <a:gd name="T1" fmla="*/ 0 h 306"/>
                <a:gd name="T2" fmla="*/ 0 w 298"/>
                <a:gd name="T3" fmla="*/ 0 h 306"/>
                <a:gd name="T4" fmla="*/ 0 w 298"/>
                <a:gd name="T5" fmla="*/ 305 h 306"/>
                <a:gd name="T6" fmla="*/ 297 w 298"/>
                <a:gd name="T7" fmla="*/ 305 h 306"/>
                <a:gd name="T8" fmla="*/ 297 w 298"/>
                <a:gd name="T9" fmla="*/ 0 h 306"/>
              </a:gdLst>
              <a:ahLst/>
              <a:cxnLst>
                <a:cxn ang="0">
                  <a:pos x="T0" y="T1"/>
                </a:cxn>
                <a:cxn ang="0">
                  <a:pos x="T2" y="T3"/>
                </a:cxn>
                <a:cxn ang="0">
                  <a:pos x="T4" y="T5"/>
                </a:cxn>
                <a:cxn ang="0">
                  <a:pos x="T6" y="T7"/>
                </a:cxn>
                <a:cxn ang="0">
                  <a:pos x="T8" y="T9"/>
                </a:cxn>
              </a:cxnLst>
              <a:rect l="0" t="0" r="r" b="b"/>
              <a:pathLst>
                <a:path w="298" h="306">
                  <a:moveTo>
                    <a:pt x="297" y="0"/>
                  </a:moveTo>
                  <a:lnTo>
                    <a:pt x="0" y="0"/>
                  </a:lnTo>
                  <a:lnTo>
                    <a:pt x="0" y="305"/>
                  </a:lnTo>
                  <a:lnTo>
                    <a:pt x="297" y="305"/>
                  </a:lnTo>
                  <a:lnTo>
                    <a:pt x="297" y="0"/>
                  </a:lnTo>
                </a:path>
              </a:pathLst>
            </a:custGeom>
            <a:solidFill>
              <a:schemeClr val="bg1">
                <a:lumMod val="85000"/>
              </a:schemeClr>
            </a:solidFill>
            <a:ln>
              <a:noFill/>
            </a:ln>
            <a:effectLst/>
            <a:extLst/>
          </p:spPr>
          <p:txBody>
            <a:bodyPr wrap="none" anchor="ctr"/>
            <a:lstStyle/>
            <a:p>
              <a:endParaRPr lang="en-US" sz="13800"/>
            </a:p>
          </p:txBody>
        </p:sp>
        <p:sp>
          <p:nvSpPr>
            <p:cNvPr id="712" name="Freeform 162"/>
            <p:cNvSpPr>
              <a:spLocks noChangeArrowheads="1"/>
            </p:cNvSpPr>
            <p:nvPr/>
          </p:nvSpPr>
          <p:spPr bwMode="auto">
            <a:xfrm>
              <a:off x="13400515" y="6088032"/>
              <a:ext cx="388805" cy="383111"/>
            </a:xfrm>
            <a:custGeom>
              <a:avLst/>
              <a:gdLst>
                <a:gd name="T0" fmla="*/ 305 w 306"/>
                <a:gd name="T1" fmla="*/ 0 h 298"/>
                <a:gd name="T2" fmla="*/ 0 w 306"/>
                <a:gd name="T3" fmla="*/ 0 h 298"/>
                <a:gd name="T4" fmla="*/ 0 w 306"/>
                <a:gd name="T5" fmla="*/ 297 h 298"/>
                <a:gd name="T6" fmla="*/ 305 w 306"/>
                <a:gd name="T7" fmla="*/ 297 h 298"/>
                <a:gd name="T8" fmla="*/ 305 w 306"/>
                <a:gd name="T9" fmla="*/ 0 h 298"/>
              </a:gdLst>
              <a:ahLst/>
              <a:cxnLst>
                <a:cxn ang="0">
                  <a:pos x="T0" y="T1"/>
                </a:cxn>
                <a:cxn ang="0">
                  <a:pos x="T2" y="T3"/>
                </a:cxn>
                <a:cxn ang="0">
                  <a:pos x="T4" y="T5"/>
                </a:cxn>
                <a:cxn ang="0">
                  <a:pos x="T6" y="T7"/>
                </a:cxn>
                <a:cxn ang="0">
                  <a:pos x="T8" y="T9"/>
                </a:cxn>
              </a:cxnLst>
              <a:rect l="0" t="0" r="r" b="b"/>
              <a:pathLst>
                <a:path w="306" h="298">
                  <a:moveTo>
                    <a:pt x="305" y="0"/>
                  </a:moveTo>
                  <a:lnTo>
                    <a:pt x="0" y="0"/>
                  </a:lnTo>
                  <a:lnTo>
                    <a:pt x="0" y="297"/>
                  </a:lnTo>
                  <a:lnTo>
                    <a:pt x="305" y="297"/>
                  </a:lnTo>
                  <a:lnTo>
                    <a:pt x="305" y="0"/>
                  </a:lnTo>
                </a:path>
              </a:pathLst>
            </a:custGeom>
            <a:solidFill>
              <a:schemeClr val="bg1">
                <a:lumMod val="85000"/>
              </a:schemeClr>
            </a:solidFill>
            <a:ln>
              <a:noFill/>
            </a:ln>
            <a:effectLst/>
            <a:extLst/>
          </p:spPr>
          <p:txBody>
            <a:bodyPr wrap="none" anchor="ctr"/>
            <a:lstStyle/>
            <a:p>
              <a:endParaRPr lang="en-US" sz="13800"/>
            </a:p>
          </p:txBody>
        </p:sp>
        <p:sp>
          <p:nvSpPr>
            <p:cNvPr id="713" name="Freeform 163"/>
            <p:cNvSpPr>
              <a:spLocks noChangeArrowheads="1"/>
            </p:cNvSpPr>
            <p:nvPr/>
          </p:nvSpPr>
          <p:spPr bwMode="auto">
            <a:xfrm>
              <a:off x="13400515" y="5624867"/>
              <a:ext cx="388805" cy="388830"/>
            </a:xfrm>
            <a:custGeom>
              <a:avLst/>
              <a:gdLst>
                <a:gd name="T0" fmla="*/ 305 w 306"/>
                <a:gd name="T1" fmla="*/ 0 h 306"/>
                <a:gd name="T2" fmla="*/ 0 w 306"/>
                <a:gd name="T3" fmla="*/ 0 h 306"/>
                <a:gd name="T4" fmla="*/ 0 w 306"/>
                <a:gd name="T5" fmla="*/ 305 h 306"/>
                <a:gd name="T6" fmla="*/ 305 w 306"/>
                <a:gd name="T7" fmla="*/ 305 h 306"/>
                <a:gd name="T8" fmla="*/ 305 w 306"/>
                <a:gd name="T9" fmla="*/ 0 h 306"/>
              </a:gdLst>
              <a:ahLst/>
              <a:cxnLst>
                <a:cxn ang="0">
                  <a:pos x="T0" y="T1"/>
                </a:cxn>
                <a:cxn ang="0">
                  <a:pos x="T2" y="T3"/>
                </a:cxn>
                <a:cxn ang="0">
                  <a:pos x="T4" y="T5"/>
                </a:cxn>
                <a:cxn ang="0">
                  <a:pos x="T6" y="T7"/>
                </a:cxn>
                <a:cxn ang="0">
                  <a:pos x="T8" y="T9"/>
                </a:cxn>
              </a:cxnLst>
              <a:rect l="0" t="0" r="r" b="b"/>
              <a:pathLst>
                <a:path w="306" h="306">
                  <a:moveTo>
                    <a:pt x="305" y="0"/>
                  </a:moveTo>
                  <a:lnTo>
                    <a:pt x="0" y="0"/>
                  </a:lnTo>
                  <a:lnTo>
                    <a:pt x="0" y="305"/>
                  </a:lnTo>
                  <a:lnTo>
                    <a:pt x="305" y="305"/>
                  </a:lnTo>
                  <a:lnTo>
                    <a:pt x="305" y="0"/>
                  </a:lnTo>
                </a:path>
              </a:pathLst>
            </a:custGeom>
            <a:solidFill>
              <a:schemeClr val="bg1">
                <a:lumMod val="85000"/>
              </a:schemeClr>
            </a:solidFill>
            <a:ln>
              <a:noFill/>
            </a:ln>
            <a:effectLst/>
            <a:extLst/>
          </p:spPr>
          <p:txBody>
            <a:bodyPr wrap="none" anchor="ctr"/>
            <a:lstStyle/>
            <a:p>
              <a:endParaRPr lang="en-US" sz="13800"/>
            </a:p>
          </p:txBody>
        </p:sp>
        <p:sp>
          <p:nvSpPr>
            <p:cNvPr id="714" name="Freeform 164"/>
            <p:cNvSpPr>
              <a:spLocks noChangeArrowheads="1"/>
            </p:cNvSpPr>
            <p:nvPr/>
          </p:nvSpPr>
          <p:spPr bwMode="auto">
            <a:xfrm>
              <a:off x="13400515" y="5155983"/>
              <a:ext cx="388805" cy="388830"/>
            </a:xfrm>
            <a:custGeom>
              <a:avLst/>
              <a:gdLst>
                <a:gd name="T0" fmla="*/ 305 w 306"/>
                <a:gd name="T1" fmla="*/ 0 h 306"/>
                <a:gd name="T2" fmla="*/ 0 w 306"/>
                <a:gd name="T3" fmla="*/ 0 h 306"/>
                <a:gd name="T4" fmla="*/ 0 w 306"/>
                <a:gd name="T5" fmla="*/ 305 h 306"/>
                <a:gd name="T6" fmla="*/ 305 w 306"/>
                <a:gd name="T7" fmla="*/ 305 h 306"/>
                <a:gd name="T8" fmla="*/ 305 w 306"/>
                <a:gd name="T9" fmla="*/ 0 h 306"/>
              </a:gdLst>
              <a:ahLst/>
              <a:cxnLst>
                <a:cxn ang="0">
                  <a:pos x="T0" y="T1"/>
                </a:cxn>
                <a:cxn ang="0">
                  <a:pos x="T2" y="T3"/>
                </a:cxn>
                <a:cxn ang="0">
                  <a:pos x="T4" y="T5"/>
                </a:cxn>
                <a:cxn ang="0">
                  <a:pos x="T6" y="T7"/>
                </a:cxn>
                <a:cxn ang="0">
                  <a:pos x="T8" y="T9"/>
                </a:cxn>
              </a:cxnLst>
              <a:rect l="0" t="0" r="r" b="b"/>
              <a:pathLst>
                <a:path w="306" h="306">
                  <a:moveTo>
                    <a:pt x="305" y="0"/>
                  </a:moveTo>
                  <a:lnTo>
                    <a:pt x="0" y="0"/>
                  </a:lnTo>
                  <a:lnTo>
                    <a:pt x="0" y="305"/>
                  </a:lnTo>
                  <a:lnTo>
                    <a:pt x="305" y="305"/>
                  </a:lnTo>
                  <a:lnTo>
                    <a:pt x="305" y="0"/>
                  </a:lnTo>
                </a:path>
              </a:pathLst>
            </a:custGeom>
            <a:solidFill>
              <a:schemeClr val="bg1">
                <a:lumMod val="85000"/>
              </a:schemeClr>
            </a:solidFill>
            <a:ln>
              <a:noFill/>
            </a:ln>
            <a:effectLst/>
            <a:extLst/>
          </p:spPr>
          <p:txBody>
            <a:bodyPr wrap="none" anchor="ctr"/>
            <a:lstStyle/>
            <a:p>
              <a:endParaRPr lang="en-US" sz="13800"/>
            </a:p>
          </p:txBody>
        </p:sp>
        <p:sp>
          <p:nvSpPr>
            <p:cNvPr id="715" name="Freeform 165"/>
            <p:cNvSpPr>
              <a:spLocks noChangeArrowheads="1"/>
            </p:cNvSpPr>
            <p:nvPr/>
          </p:nvSpPr>
          <p:spPr bwMode="auto">
            <a:xfrm>
              <a:off x="13400515" y="4692815"/>
              <a:ext cx="388805" cy="388830"/>
            </a:xfrm>
            <a:custGeom>
              <a:avLst/>
              <a:gdLst>
                <a:gd name="T0" fmla="*/ 305 w 306"/>
                <a:gd name="T1" fmla="*/ 0 h 306"/>
                <a:gd name="T2" fmla="*/ 0 w 306"/>
                <a:gd name="T3" fmla="*/ 0 h 306"/>
                <a:gd name="T4" fmla="*/ 0 w 306"/>
                <a:gd name="T5" fmla="*/ 305 h 306"/>
                <a:gd name="T6" fmla="*/ 305 w 306"/>
                <a:gd name="T7" fmla="*/ 305 h 306"/>
                <a:gd name="T8" fmla="*/ 305 w 306"/>
                <a:gd name="T9" fmla="*/ 0 h 306"/>
              </a:gdLst>
              <a:ahLst/>
              <a:cxnLst>
                <a:cxn ang="0">
                  <a:pos x="T0" y="T1"/>
                </a:cxn>
                <a:cxn ang="0">
                  <a:pos x="T2" y="T3"/>
                </a:cxn>
                <a:cxn ang="0">
                  <a:pos x="T4" y="T5"/>
                </a:cxn>
                <a:cxn ang="0">
                  <a:pos x="T6" y="T7"/>
                </a:cxn>
                <a:cxn ang="0">
                  <a:pos x="T8" y="T9"/>
                </a:cxn>
              </a:cxnLst>
              <a:rect l="0" t="0" r="r" b="b"/>
              <a:pathLst>
                <a:path w="306" h="306">
                  <a:moveTo>
                    <a:pt x="305" y="0"/>
                  </a:moveTo>
                  <a:lnTo>
                    <a:pt x="0" y="0"/>
                  </a:lnTo>
                  <a:lnTo>
                    <a:pt x="0" y="305"/>
                  </a:lnTo>
                  <a:lnTo>
                    <a:pt x="305" y="305"/>
                  </a:lnTo>
                  <a:lnTo>
                    <a:pt x="305" y="0"/>
                  </a:lnTo>
                </a:path>
              </a:pathLst>
            </a:custGeom>
            <a:solidFill>
              <a:schemeClr val="bg1">
                <a:lumMod val="85000"/>
              </a:schemeClr>
            </a:solidFill>
            <a:ln>
              <a:noFill/>
            </a:ln>
            <a:effectLst/>
            <a:extLst/>
          </p:spPr>
          <p:txBody>
            <a:bodyPr wrap="none" anchor="ctr"/>
            <a:lstStyle/>
            <a:p>
              <a:endParaRPr lang="en-US" sz="13800"/>
            </a:p>
          </p:txBody>
        </p:sp>
        <p:sp>
          <p:nvSpPr>
            <p:cNvPr id="716" name="Freeform 169"/>
            <p:cNvSpPr>
              <a:spLocks noChangeArrowheads="1"/>
            </p:cNvSpPr>
            <p:nvPr/>
          </p:nvSpPr>
          <p:spPr bwMode="auto">
            <a:xfrm>
              <a:off x="13863653" y="6551199"/>
              <a:ext cx="394522" cy="377394"/>
            </a:xfrm>
            <a:custGeom>
              <a:avLst/>
              <a:gdLst>
                <a:gd name="T0" fmla="*/ 306 w 307"/>
                <a:gd name="T1" fmla="*/ 0 h 297"/>
                <a:gd name="T2" fmla="*/ 0 w 307"/>
                <a:gd name="T3" fmla="*/ 0 h 297"/>
                <a:gd name="T4" fmla="*/ 0 w 307"/>
                <a:gd name="T5" fmla="*/ 296 h 297"/>
                <a:gd name="T6" fmla="*/ 306 w 307"/>
                <a:gd name="T7" fmla="*/ 296 h 297"/>
                <a:gd name="T8" fmla="*/ 306 w 307"/>
                <a:gd name="T9" fmla="*/ 0 h 297"/>
              </a:gdLst>
              <a:ahLst/>
              <a:cxnLst>
                <a:cxn ang="0">
                  <a:pos x="T0" y="T1"/>
                </a:cxn>
                <a:cxn ang="0">
                  <a:pos x="T2" y="T3"/>
                </a:cxn>
                <a:cxn ang="0">
                  <a:pos x="T4" y="T5"/>
                </a:cxn>
                <a:cxn ang="0">
                  <a:pos x="T6" y="T7"/>
                </a:cxn>
                <a:cxn ang="0">
                  <a:pos x="T8" y="T9"/>
                </a:cxn>
              </a:cxnLst>
              <a:rect l="0" t="0" r="r" b="b"/>
              <a:pathLst>
                <a:path w="307" h="297">
                  <a:moveTo>
                    <a:pt x="306" y="0"/>
                  </a:moveTo>
                  <a:lnTo>
                    <a:pt x="0" y="0"/>
                  </a:lnTo>
                  <a:lnTo>
                    <a:pt x="0" y="296"/>
                  </a:lnTo>
                  <a:lnTo>
                    <a:pt x="306" y="296"/>
                  </a:lnTo>
                  <a:lnTo>
                    <a:pt x="306" y="0"/>
                  </a:lnTo>
                </a:path>
              </a:pathLst>
            </a:custGeom>
            <a:solidFill>
              <a:schemeClr val="bg1">
                <a:lumMod val="85000"/>
              </a:schemeClr>
            </a:solidFill>
            <a:ln>
              <a:noFill/>
            </a:ln>
            <a:effectLst/>
            <a:extLst/>
          </p:spPr>
          <p:txBody>
            <a:bodyPr wrap="none" anchor="ctr"/>
            <a:lstStyle/>
            <a:p>
              <a:endParaRPr lang="en-US" sz="13800"/>
            </a:p>
          </p:txBody>
        </p:sp>
        <p:sp>
          <p:nvSpPr>
            <p:cNvPr id="717" name="Freeform 170"/>
            <p:cNvSpPr>
              <a:spLocks noChangeArrowheads="1"/>
            </p:cNvSpPr>
            <p:nvPr/>
          </p:nvSpPr>
          <p:spPr bwMode="auto">
            <a:xfrm>
              <a:off x="13863653" y="6088032"/>
              <a:ext cx="394522" cy="383111"/>
            </a:xfrm>
            <a:custGeom>
              <a:avLst/>
              <a:gdLst>
                <a:gd name="T0" fmla="*/ 306 w 307"/>
                <a:gd name="T1" fmla="*/ 0 h 298"/>
                <a:gd name="T2" fmla="*/ 0 w 307"/>
                <a:gd name="T3" fmla="*/ 0 h 298"/>
                <a:gd name="T4" fmla="*/ 0 w 307"/>
                <a:gd name="T5" fmla="*/ 297 h 298"/>
                <a:gd name="T6" fmla="*/ 306 w 307"/>
                <a:gd name="T7" fmla="*/ 297 h 298"/>
                <a:gd name="T8" fmla="*/ 306 w 307"/>
                <a:gd name="T9" fmla="*/ 0 h 298"/>
              </a:gdLst>
              <a:ahLst/>
              <a:cxnLst>
                <a:cxn ang="0">
                  <a:pos x="T0" y="T1"/>
                </a:cxn>
                <a:cxn ang="0">
                  <a:pos x="T2" y="T3"/>
                </a:cxn>
                <a:cxn ang="0">
                  <a:pos x="T4" y="T5"/>
                </a:cxn>
                <a:cxn ang="0">
                  <a:pos x="T6" y="T7"/>
                </a:cxn>
                <a:cxn ang="0">
                  <a:pos x="T8" y="T9"/>
                </a:cxn>
              </a:cxnLst>
              <a:rect l="0" t="0" r="r" b="b"/>
              <a:pathLst>
                <a:path w="307" h="298">
                  <a:moveTo>
                    <a:pt x="306" y="0"/>
                  </a:moveTo>
                  <a:lnTo>
                    <a:pt x="0" y="0"/>
                  </a:lnTo>
                  <a:lnTo>
                    <a:pt x="0" y="297"/>
                  </a:lnTo>
                  <a:lnTo>
                    <a:pt x="306" y="297"/>
                  </a:lnTo>
                  <a:lnTo>
                    <a:pt x="306" y="0"/>
                  </a:lnTo>
                </a:path>
              </a:pathLst>
            </a:custGeom>
            <a:solidFill>
              <a:schemeClr val="bg1">
                <a:lumMod val="85000"/>
              </a:schemeClr>
            </a:solidFill>
            <a:ln>
              <a:noFill/>
            </a:ln>
            <a:effectLst/>
            <a:extLst/>
          </p:spPr>
          <p:txBody>
            <a:bodyPr wrap="none" anchor="ctr"/>
            <a:lstStyle/>
            <a:p>
              <a:endParaRPr lang="en-US" sz="13800"/>
            </a:p>
          </p:txBody>
        </p:sp>
        <p:sp>
          <p:nvSpPr>
            <p:cNvPr id="718" name="Freeform 171"/>
            <p:cNvSpPr>
              <a:spLocks noChangeArrowheads="1"/>
            </p:cNvSpPr>
            <p:nvPr/>
          </p:nvSpPr>
          <p:spPr bwMode="auto">
            <a:xfrm>
              <a:off x="13863653" y="5624867"/>
              <a:ext cx="394522" cy="388830"/>
            </a:xfrm>
            <a:custGeom>
              <a:avLst/>
              <a:gdLst>
                <a:gd name="T0" fmla="*/ 306 w 307"/>
                <a:gd name="T1" fmla="*/ 0 h 306"/>
                <a:gd name="T2" fmla="*/ 0 w 307"/>
                <a:gd name="T3" fmla="*/ 0 h 306"/>
                <a:gd name="T4" fmla="*/ 0 w 307"/>
                <a:gd name="T5" fmla="*/ 305 h 306"/>
                <a:gd name="T6" fmla="*/ 306 w 307"/>
                <a:gd name="T7" fmla="*/ 305 h 306"/>
                <a:gd name="T8" fmla="*/ 306 w 307"/>
                <a:gd name="T9" fmla="*/ 0 h 306"/>
              </a:gdLst>
              <a:ahLst/>
              <a:cxnLst>
                <a:cxn ang="0">
                  <a:pos x="T0" y="T1"/>
                </a:cxn>
                <a:cxn ang="0">
                  <a:pos x="T2" y="T3"/>
                </a:cxn>
                <a:cxn ang="0">
                  <a:pos x="T4" y="T5"/>
                </a:cxn>
                <a:cxn ang="0">
                  <a:pos x="T6" y="T7"/>
                </a:cxn>
                <a:cxn ang="0">
                  <a:pos x="T8" y="T9"/>
                </a:cxn>
              </a:cxnLst>
              <a:rect l="0" t="0" r="r" b="b"/>
              <a:pathLst>
                <a:path w="307" h="306">
                  <a:moveTo>
                    <a:pt x="306" y="0"/>
                  </a:moveTo>
                  <a:lnTo>
                    <a:pt x="0" y="0"/>
                  </a:lnTo>
                  <a:lnTo>
                    <a:pt x="0" y="305"/>
                  </a:lnTo>
                  <a:lnTo>
                    <a:pt x="306" y="305"/>
                  </a:lnTo>
                  <a:lnTo>
                    <a:pt x="306" y="0"/>
                  </a:lnTo>
                </a:path>
              </a:pathLst>
            </a:custGeom>
            <a:solidFill>
              <a:schemeClr val="bg1">
                <a:lumMod val="85000"/>
              </a:schemeClr>
            </a:solidFill>
            <a:ln>
              <a:noFill/>
            </a:ln>
            <a:effectLst/>
            <a:extLst/>
          </p:spPr>
          <p:txBody>
            <a:bodyPr wrap="none" anchor="ctr"/>
            <a:lstStyle/>
            <a:p>
              <a:endParaRPr lang="en-US" sz="13800"/>
            </a:p>
          </p:txBody>
        </p:sp>
        <p:sp>
          <p:nvSpPr>
            <p:cNvPr id="719" name="Freeform 172"/>
            <p:cNvSpPr>
              <a:spLocks noChangeArrowheads="1"/>
            </p:cNvSpPr>
            <p:nvPr/>
          </p:nvSpPr>
          <p:spPr bwMode="auto">
            <a:xfrm>
              <a:off x="13863653" y="5155983"/>
              <a:ext cx="394522" cy="388830"/>
            </a:xfrm>
            <a:custGeom>
              <a:avLst/>
              <a:gdLst>
                <a:gd name="T0" fmla="*/ 306 w 307"/>
                <a:gd name="T1" fmla="*/ 0 h 306"/>
                <a:gd name="T2" fmla="*/ 0 w 307"/>
                <a:gd name="T3" fmla="*/ 0 h 306"/>
                <a:gd name="T4" fmla="*/ 0 w 307"/>
                <a:gd name="T5" fmla="*/ 305 h 306"/>
                <a:gd name="T6" fmla="*/ 306 w 307"/>
                <a:gd name="T7" fmla="*/ 305 h 306"/>
                <a:gd name="T8" fmla="*/ 306 w 307"/>
                <a:gd name="T9" fmla="*/ 0 h 306"/>
              </a:gdLst>
              <a:ahLst/>
              <a:cxnLst>
                <a:cxn ang="0">
                  <a:pos x="T0" y="T1"/>
                </a:cxn>
                <a:cxn ang="0">
                  <a:pos x="T2" y="T3"/>
                </a:cxn>
                <a:cxn ang="0">
                  <a:pos x="T4" y="T5"/>
                </a:cxn>
                <a:cxn ang="0">
                  <a:pos x="T6" y="T7"/>
                </a:cxn>
                <a:cxn ang="0">
                  <a:pos x="T8" y="T9"/>
                </a:cxn>
              </a:cxnLst>
              <a:rect l="0" t="0" r="r" b="b"/>
              <a:pathLst>
                <a:path w="307" h="306">
                  <a:moveTo>
                    <a:pt x="306" y="0"/>
                  </a:moveTo>
                  <a:lnTo>
                    <a:pt x="0" y="0"/>
                  </a:lnTo>
                  <a:lnTo>
                    <a:pt x="0" y="305"/>
                  </a:lnTo>
                  <a:lnTo>
                    <a:pt x="306" y="305"/>
                  </a:lnTo>
                  <a:lnTo>
                    <a:pt x="306" y="0"/>
                  </a:lnTo>
                </a:path>
              </a:pathLst>
            </a:custGeom>
            <a:solidFill>
              <a:schemeClr val="bg1">
                <a:lumMod val="85000"/>
              </a:schemeClr>
            </a:solidFill>
            <a:ln>
              <a:noFill/>
            </a:ln>
            <a:effectLst/>
            <a:extLst/>
          </p:spPr>
          <p:txBody>
            <a:bodyPr wrap="none" anchor="ctr"/>
            <a:lstStyle/>
            <a:p>
              <a:endParaRPr lang="en-US" sz="13800"/>
            </a:p>
          </p:txBody>
        </p:sp>
        <p:sp>
          <p:nvSpPr>
            <p:cNvPr id="720" name="Freeform 173"/>
            <p:cNvSpPr>
              <a:spLocks noChangeArrowheads="1"/>
            </p:cNvSpPr>
            <p:nvPr/>
          </p:nvSpPr>
          <p:spPr bwMode="auto">
            <a:xfrm>
              <a:off x="13863653" y="4692815"/>
              <a:ext cx="394522" cy="388830"/>
            </a:xfrm>
            <a:custGeom>
              <a:avLst/>
              <a:gdLst>
                <a:gd name="T0" fmla="*/ 306 w 307"/>
                <a:gd name="T1" fmla="*/ 0 h 306"/>
                <a:gd name="T2" fmla="*/ 0 w 307"/>
                <a:gd name="T3" fmla="*/ 0 h 306"/>
                <a:gd name="T4" fmla="*/ 0 w 307"/>
                <a:gd name="T5" fmla="*/ 305 h 306"/>
                <a:gd name="T6" fmla="*/ 306 w 307"/>
                <a:gd name="T7" fmla="*/ 305 h 306"/>
                <a:gd name="T8" fmla="*/ 306 w 307"/>
                <a:gd name="T9" fmla="*/ 0 h 306"/>
              </a:gdLst>
              <a:ahLst/>
              <a:cxnLst>
                <a:cxn ang="0">
                  <a:pos x="T0" y="T1"/>
                </a:cxn>
                <a:cxn ang="0">
                  <a:pos x="T2" y="T3"/>
                </a:cxn>
                <a:cxn ang="0">
                  <a:pos x="T4" y="T5"/>
                </a:cxn>
                <a:cxn ang="0">
                  <a:pos x="T6" y="T7"/>
                </a:cxn>
                <a:cxn ang="0">
                  <a:pos x="T8" y="T9"/>
                </a:cxn>
              </a:cxnLst>
              <a:rect l="0" t="0" r="r" b="b"/>
              <a:pathLst>
                <a:path w="307" h="306">
                  <a:moveTo>
                    <a:pt x="306" y="0"/>
                  </a:moveTo>
                  <a:lnTo>
                    <a:pt x="0" y="0"/>
                  </a:lnTo>
                  <a:lnTo>
                    <a:pt x="0" y="305"/>
                  </a:lnTo>
                  <a:lnTo>
                    <a:pt x="306" y="305"/>
                  </a:lnTo>
                  <a:lnTo>
                    <a:pt x="306" y="0"/>
                  </a:lnTo>
                </a:path>
              </a:pathLst>
            </a:custGeom>
            <a:solidFill>
              <a:schemeClr val="bg1">
                <a:lumMod val="85000"/>
              </a:schemeClr>
            </a:solidFill>
            <a:ln>
              <a:noFill/>
            </a:ln>
            <a:effectLst/>
            <a:extLst/>
          </p:spPr>
          <p:txBody>
            <a:bodyPr wrap="none" anchor="ctr"/>
            <a:lstStyle/>
            <a:p>
              <a:endParaRPr lang="en-US" sz="13800"/>
            </a:p>
          </p:txBody>
        </p:sp>
        <p:sp>
          <p:nvSpPr>
            <p:cNvPr id="721" name="Freeform 176"/>
            <p:cNvSpPr>
              <a:spLocks noChangeArrowheads="1"/>
            </p:cNvSpPr>
            <p:nvPr/>
          </p:nvSpPr>
          <p:spPr bwMode="auto">
            <a:xfrm>
              <a:off x="14326789" y="7014364"/>
              <a:ext cx="394522" cy="383111"/>
            </a:xfrm>
            <a:custGeom>
              <a:avLst/>
              <a:gdLst>
                <a:gd name="T0" fmla="*/ 306 w 307"/>
                <a:gd name="T1" fmla="*/ 0 h 298"/>
                <a:gd name="T2" fmla="*/ 0 w 307"/>
                <a:gd name="T3" fmla="*/ 0 h 298"/>
                <a:gd name="T4" fmla="*/ 0 w 307"/>
                <a:gd name="T5" fmla="*/ 297 h 298"/>
                <a:gd name="T6" fmla="*/ 306 w 307"/>
                <a:gd name="T7" fmla="*/ 297 h 298"/>
                <a:gd name="T8" fmla="*/ 306 w 307"/>
                <a:gd name="T9" fmla="*/ 0 h 298"/>
              </a:gdLst>
              <a:ahLst/>
              <a:cxnLst>
                <a:cxn ang="0">
                  <a:pos x="T0" y="T1"/>
                </a:cxn>
                <a:cxn ang="0">
                  <a:pos x="T2" y="T3"/>
                </a:cxn>
                <a:cxn ang="0">
                  <a:pos x="T4" y="T5"/>
                </a:cxn>
                <a:cxn ang="0">
                  <a:pos x="T6" y="T7"/>
                </a:cxn>
                <a:cxn ang="0">
                  <a:pos x="T8" y="T9"/>
                </a:cxn>
              </a:cxnLst>
              <a:rect l="0" t="0" r="r" b="b"/>
              <a:pathLst>
                <a:path w="307" h="298">
                  <a:moveTo>
                    <a:pt x="306" y="0"/>
                  </a:moveTo>
                  <a:lnTo>
                    <a:pt x="0" y="0"/>
                  </a:lnTo>
                  <a:lnTo>
                    <a:pt x="0" y="297"/>
                  </a:lnTo>
                  <a:lnTo>
                    <a:pt x="306" y="297"/>
                  </a:lnTo>
                  <a:lnTo>
                    <a:pt x="306" y="0"/>
                  </a:lnTo>
                </a:path>
              </a:pathLst>
            </a:custGeom>
            <a:solidFill>
              <a:schemeClr val="bg1">
                <a:lumMod val="85000"/>
              </a:schemeClr>
            </a:solidFill>
            <a:ln>
              <a:noFill/>
            </a:ln>
            <a:effectLst/>
            <a:extLst/>
          </p:spPr>
          <p:txBody>
            <a:bodyPr wrap="none" anchor="ctr"/>
            <a:lstStyle/>
            <a:p>
              <a:endParaRPr lang="en-US" sz="13800"/>
            </a:p>
          </p:txBody>
        </p:sp>
        <p:sp>
          <p:nvSpPr>
            <p:cNvPr id="722" name="Freeform 177"/>
            <p:cNvSpPr>
              <a:spLocks noChangeArrowheads="1"/>
            </p:cNvSpPr>
            <p:nvPr/>
          </p:nvSpPr>
          <p:spPr bwMode="auto">
            <a:xfrm>
              <a:off x="14326789" y="6551199"/>
              <a:ext cx="394522" cy="377394"/>
            </a:xfrm>
            <a:custGeom>
              <a:avLst/>
              <a:gdLst>
                <a:gd name="T0" fmla="*/ 306 w 307"/>
                <a:gd name="T1" fmla="*/ 0 h 297"/>
                <a:gd name="T2" fmla="*/ 0 w 307"/>
                <a:gd name="T3" fmla="*/ 0 h 297"/>
                <a:gd name="T4" fmla="*/ 0 w 307"/>
                <a:gd name="T5" fmla="*/ 296 h 297"/>
                <a:gd name="T6" fmla="*/ 306 w 307"/>
                <a:gd name="T7" fmla="*/ 296 h 297"/>
                <a:gd name="T8" fmla="*/ 306 w 307"/>
                <a:gd name="T9" fmla="*/ 0 h 297"/>
              </a:gdLst>
              <a:ahLst/>
              <a:cxnLst>
                <a:cxn ang="0">
                  <a:pos x="T0" y="T1"/>
                </a:cxn>
                <a:cxn ang="0">
                  <a:pos x="T2" y="T3"/>
                </a:cxn>
                <a:cxn ang="0">
                  <a:pos x="T4" y="T5"/>
                </a:cxn>
                <a:cxn ang="0">
                  <a:pos x="T6" y="T7"/>
                </a:cxn>
                <a:cxn ang="0">
                  <a:pos x="T8" y="T9"/>
                </a:cxn>
              </a:cxnLst>
              <a:rect l="0" t="0" r="r" b="b"/>
              <a:pathLst>
                <a:path w="307" h="297">
                  <a:moveTo>
                    <a:pt x="306" y="0"/>
                  </a:moveTo>
                  <a:lnTo>
                    <a:pt x="0" y="0"/>
                  </a:lnTo>
                  <a:lnTo>
                    <a:pt x="0" y="296"/>
                  </a:lnTo>
                  <a:lnTo>
                    <a:pt x="306" y="296"/>
                  </a:lnTo>
                  <a:lnTo>
                    <a:pt x="306" y="0"/>
                  </a:lnTo>
                </a:path>
              </a:pathLst>
            </a:custGeom>
            <a:solidFill>
              <a:schemeClr val="bg1">
                <a:lumMod val="85000"/>
              </a:schemeClr>
            </a:solidFill>
            <a:ln>
              <a:noFill/>
            </a:ln>
            <a:effectLst/>
            <a:extLst/>
          </p:spPr>
          <p:txBody>
            <a:bodyPr wrap="none" anchor="ctr"/>
            <a:lstStyle/>
            <a:p>
              <a:endParaRPr lang="en-US" sz="13800"/>
            </a:p>
          </p:txBody>
        </p:sp>
        <p:sp>
          <p:nvSpPr>
            <p:cNvPr id="723" name="Freeform 178"/>
            <p:cNvSpPr>
              <a:spLocks noChangeArrowheads="1"/>
            </p:cNvSpPr>
            <p:nvPr/>
          </p:nvSpPr>
          <p:spPr bwMode="auto">
            <a:xfrm>
              <a:off x="14326789" y="6088032"/>
              <a:ext cx="394522" cy="383111"/>
            </a:xfrm>
            <a:custGeom>
              <a:avLst/>
              <a:gdLst>
                <a:gd name="T0" fmla="*/ 306 w 307"/>
                <a:gd name="T1" fmla="*/ 0 h 298"/>
                <a:gd name="T2" fmla="*/ 0 w 307"/>
                <a:gd name="T3" fmla="*/ 0 h 298"/>
                <a:gd name="T4" fmla="*/ 0 w 307"/>
                <a:gd name="T5" fmla="*/ 297 h 298"/>
                <a:gd name="T6" fmla="*/ 306 w 307"/>
                <a:gd name="T7" fmla="*/ 297 h 298"/>
                <a:gd name="T8" fmla="*/ 306 w 307"/>
                <a:gd name="T9" fmla="*/ 0 h 298"/>
              </a:gdLst>
              <a:ahLst/>
              <a:cxnLst>
                <a:cxn ang="0">
                  <a:pos x="T0" y="T1"/>
                </a:cxn>
                <a:cxn ang="0">
                  <a:pos x="T2" y="T3"/>
                </a:cxn>
                <a:cxn ang="0">
                  <a:pos x="T4" y="T5"/>
                </a:cxn>
                <a:cxn ang="0">
                  <a:pos x="T6" y="T7"/>
                </a:cxn>
                <a:cxn ang="0">
                  <a:pos x="T8" y="T9"/>
                </a:cxn>
              </a:cxnLst>
              <a:rect l="0" t="0" r="r" b="b"/>
              <a:pathLst>
                <a:path w="307" h="298">
                  <a:moveTo>
                    <a:pt x="306" y="0"/>
                  </a:moveTo>
                  <a:lnTo>
                    <a:pt x="0" y="0"/>
                  </a:lnTo>
                  <a:lnTo>
                    <a:pt x="0" y="297"/>
                  </a:lnTo>
                  <a:lnTo>
                    <a:pt x="306" y="297"/>
                  </a:lnTo>
                  <a:lnTo>
                    <a:pt x="306" y="0"/>
                  </a:lnTo>
                </a:path>
              </a:pathLst>
            </a:custGeom>
            <a:solidFill>
              <a:schemeClr val="bg1">
                <a:lumMod val="85000"/>
              </a:schemeClr>
            </a:solidFill>
            <a:ln>
              <a:noFill/>
            </a:ln>
            <a:effectLst/>
            <a:extLst/>
          </p:spPr>
          <p:txBody>
            <a:bodyPr wrap="none" anchor="ctr"/>
            <a:lstStyle/>
            <a:p>
              <a:endParaRPr lang="en-US" sz="13800"/>
            </a:p>
          </p:txBody>
        </p:sp>
        <p:sp>
          <p:nvSpPr>
            <p:cNvPr id="724" name="Freeform 179"/>
            <p:cNvSpPr>
              <a:spLocks noChangeArrowheads="1"/>
            </p:cNvSpPr>
            <p:nvPr/>
          </p:nvSpPr>
          <p:spPr bwMode="auto">
            <a:xfrm>
              <a:off x="14326789" y="5624867"/>
              <a:ext cx="394522" cy="388830"/>
            </a:xfrm>
            <a:custGeom>
              <a:avLst/>
              <a:gdLst>
                <a:gd name="T0" fmla="*/ 306 w 307"/>
                <a:gd name="T1" fmla="*/ 0 h 306"/>
                <a:gd name="T2" fmla="*/ 0 w 307"/>
                <a:gd name="T3" fmla="*/ 0 h 306"/>
                <a:gd name="T4" fmla="*/ 0 w 307"/>
                <a:gd name="T5" fmla="*/ 305 h 306"/>
                <a:gd name="T6" fmla="*/ 306 w 307"/>
                <a:gd name="T7" fmla="*/ 305 h 306"/>
                <a:gd name="T8" fmla="*/ 306 w 307"/>
                <a:gd name="T9" fmla="*/ 0 h 306"/>
              </a:gdLst>
              <a:ahLst/>
              <a:cxnLst>
                <a:cxn ang="0">
                  <a:pos x="T0" y="T1"/>
                </a:cxn>
                <a:cxn ang="0">
                  <a:pos x="T2" y="T3"/>
                </a:cxn>
                <a:cxn ang="0">
                  <a:pos x="T4" y="T5"/>
                </a:cxn>
                <a:cxn ang="0">
                  <a:pos x="T6" y="T7"/>
                </a:cxn>
                <a:cxn ang="0">
                  <a:pos x="T8" y="T9"/>
                </a:cxn>
              </a:cxnLst>
              <a:rect l="0" t="0" r="r" b="b"/>
              <a:pathLst>
                <a:path w="307" h="306">
                  <a:moveTo>
                    <a:pt x="306" y="0"/>
                  </a:moveTo>
                  <a:lnTo>
                    <a:pt x="0" y="0"/>
                  </a:lnTo>
                  <a:lnTo>
                    <a:pt x="0" y="305"/>
                  </a:lnTo>
                  <a:lnTo>
                    <a:pt x="306" y="305"/>
                  </a:lnTo>
                  <a:lnTo>
                    <a:pt x="306" y="0"/>
                  </a:lnTo>
                </a:path>
              </a:pathLst>
            </a:custGeom>
            <a:solidFill>
              <a:schemeClr val="bg1">
                <a:lumMod val="85000"/>
              </a:schemeClr>
            </a:solidFill>
            <a:ln>
              <a:noFill/>
            </a:ln>
            <a:effectLst/>
            <a:extLst/>
          </p:spPr>
          <p:txBody>
            <a:bodyPr wrap="none" anchor="ctr"/>
            <a:lstStyle/>
            <a:p>
              <a:endParaRPr lang="en-US" sz="13800"/>
            </a:p>
          </p:txBody>
        </p:sp>
        <p:sp>
          <p:nvSpPr>
            <p:cNvPr id="725" name="Freeform 180"/>
            <p:cNvSpPr>
              <a:spLocks noChangeArrowheads="1"/>
            </p:cNvSpPr>
            <p:nvPr/>
          </p:nvSpPr>
          <p:spPr bwMode="auto">
            <a:xfrm>
              <a:off x="14326789" y="5155983"/>
              <a:ext cx="394522" cy="388830"/>
            </a:xfrm>
            <a:custGeom>
              <a:avLst/>
              <a:gdLst>
                <a:gd name="T0" fmla="*/ 306 w 307"/>
                <a:gd name="T1" fmla="*/ 0 h 306"/>
                <a:gd name="T2" fmla="*/ 0 w 307"/>
                <a:gd name="T3" fmla="*/ 0 h 306"/>
                <a:gd name="T4" fmla="*/ 0 w 307"/>
                <a:gd name="T5" fmla="*/ 305 h 306"/>
                <a:gd name="T6" fmla="*/ 306 w 307"/>
                <a:gd name="T7" fmla="*/ 305 h 306"/>
                <a:gd name="T8" fmla="*/ 306 w 307"/>
                <a:gd name="T9" fmla="*/ 0 h 306"/>
              </a:gdLst>
              <a:ahLst/>
              <a:cxnLst>
                <a:cxn ang="0">
                  <a:pos x="T0" y="T1"/>
                </a:cxn>
                <a:cxn ang="0">
                  <a:pos x="T2" y="T3"/>
                </a:cxn>
                <a:cxn ang="0">
                  <a:pos x="T4" y="T5"/>
                </a:cxn>
                <a:cxn ang="0">
                  <a:pos x="T6" y="T7"/>
                </a:cxn>
                <a:cxn ang="0">
                  <a:pos x="T8" y="T9"/>
                </a:cxn>
              </a:cxnLst>
              <a:rect l="0" t="0" r="r" b="b"/>
              <a:pathLst>
                <a:path w="307" h="306">
                  <a:moveTo>
                    <a:pt x="306" y="0"/>
                  </a:moveTo>
                  <a:lnTo>
                    <a:pt x="0" y="0"/>
                  </a:lnTo>
                  <a:lnTo>
                    <a:pt x="0" y="305"/>
                  </a:lnTo>
                  <a:lnTo>
                    <a:pt x="306" y="305"/>
                  </a:lnTo>
                  <a:lnTo>
                    <a:pt x="306" y="0"/>
                  </a:lnTo>
                </a:path>
              </a:pathLst>
            </a:custGeom>
            <a:solidFill>
              <a:schemeClr val="bg1">
                <a:lumMod val="85000"/>
              </a:schemeClr>
            </a:solidFill>
            <a:ln>
              <a:noFill/>
            </a:ln>
            <a:effectLst/>
            <a:extLst/>
          </p:spPr>
          <p:txBody>
            <a:bodyPr wrap="none" anchor="ctr"/>
            <a:lstStyle/>
            <a:p>
              <a:endParaRPr lang="en-US" sz="13800"/>
            </a:p>
          </p:txBody>
        </p:sp>
        <p:sp>
          <p:nvSpPr>
            <p:cNvPr id="726" name="Freeform 181"/>
            <p:cNvSpPr>
              <a:spLocks noChangeArrowheads="1"/>
            </p:cNvSpPr>
            <p:nvPr/>
          </p:nvSpPr>
          <p:spPr bwMode="auto">
            <a:xfrm>
              <a:off x="14326789" y="4692815"/>
              <a:ext cx="394522" cy="388830"/>
            </a:xfrm>
            <a:custGeom>
              <a:avLst/>
              <a:gdLst>
                <a:gd name="T0" fmla="*/ 306 w 307"/>
                <a:gd name="T1" fmla="*/ 0 h 306"/>
                <a:gd name="T2" fmla="*/ 0 w 307"/>
                <a:gd name="T3" fmla="*/ 0 h 306"/>
                <a:gd name="T4" fmla="*/ 0 w 307"/>
                <a:gd name="T5" fmla="*/ 305 h 306"/>
                <a:gd name="T6" fmla="*/ 306 w 307"/>
                <a:gd name="T7" fmla="*/ 305 h 306"/>
                <a:gd name="T8" fmla="*/ 306 w 307"/>
                <a:gd name="T9" fmla="*/ 0 h 306"/>
              </a:gdLst>
              <a:ahLst/>
              <a:cxnLst>
                <a:cxn ang="0">
                  <a:pos x="T0" y="T1"/>
                </a:cxn>
                <a:cxn ang="0">
                  <a:pos x="T2" y="T3"/>
                </a:cxn>
                <a:cxn ang="0">
                  <a:pos x="T4" y="T5"/>
                </a:cxn>
                <a:cxn ang="0">
                  <a:pos x="T6" y="T7"/>
                </a:cxn>
                <a:cxn ang="0">
                  <a:pos x="T8" y="T9"/>
                </a:cxn>
              </a:cxnLst>
              <a:rect l="0" t="0" r="r" b="b"/>
              <a:pathLst>
                <a:path w="307" h="306">
                  <a:moveTo>
                    <a:pt x="306" y="0"/>
                  </a:moveTo>
                  <a:lnTo>
                    <a:pt x="0" y="0"/>
                  </a:lnTo>
                  <a:lnTo>
                    <a:pt x="0" y="305"/>
                  </a:lnTo>
                  <a:lnTo>
                    <a:pt x="306" y="305"/>
                  </a:lnTo>
                  <a:lnTo>
                    <a:pt x="306" y="0"/>
                  </a:lnTo>
                </a:path>
              </a:pathLst>
            </a:custGeom>
            <a:solidFill>
              <a:schemeClr val="bg1">
                <a:lumMod val="85000"/>
              </a:schemeClr>
            </a:solidFill>
            <a:ln>
              <a:noFill/>
            </a:ln>
            <a:effectLst/>
            <a:extLst/>
          </p:spPr>
          <p:txBody>
            <a:bodyPr wrap="none" anchor="ctr"/>
            <a:lstStyle/>
            <a:p>
              <a:endParaRPr lang="en-US" sz="13800"/>
            </a:p>
          </p:txBody>
        </p:sp>
        <p:sp>
          <p:nvSpPr>
            <p:cNvPr id="727" name="Freeform 185"/>
            <p:cNvSpPr>
              <a:spLocks noChangeArrowheads="1"/>
            </p:cNvSpPr>
            <p:nvPr/>
          </p:nvSpPr>
          <p:spPr bwMode="auto">
            <a:xfrm>
              <a:off x="14789924" y="6551199"/>
              <a:ext cx="394522" cy="377394"/>
            </a:xfrm>
            <a:custGeom>
              <a:avLst/>
              <a:gdLst>
                <a:gd name="T0" fmla="*/ 306 w 307"/>
                <a:gd name="T1" fmla="*/ 0 h 297"/>
                <a:gd name="T2" fmla="*/ 0 w 307"/>
                <a:gd name="T3" fmla="*/ 0 h 297"/>
                <a:gd name="T4" fmla="*/ 0 w 307"/>
                <a:gd name="T5" fmla="*/ 296 h 297"/>
                <a:gd name="T6" fmla="*/ 306 w 307"/>
                <a:gd name="T7" fmla="*/ 296 h 297"/>
                <a:gd name="T8" fmla="*/ 306 w 307"/>
                <a:gd name="T9" fmla="*/ 0 h 297"/>
              </a:gdLst>
              <a:ahLst/>
              <a:cxnLst>
                <a:cxn ang="0">
                  <a:pos x="T0" y="T1"/>
                </a:cxn>
                <a:cxn ang="0">
                  <a:pos x="T2" y="T3"/>
                </a:cxn>
                <a:cxn ang="0">
                  <a:pos x="T4" y="T5"/>
                </a:cxn>
                <a:cxn ang="0">
                  <a:pos x="T6" y="T7"/>
                </a:cxn>
                <a:cxn ang="0">
                  <a:pos x="T8" y="T9"/>
                </a:cxn>
              </a:cxnLst>
              <a:rect l="0" t="0" r="r" b="b"/>
              <a:pathLst>
                <a:path w="307" h="297">
                  <a:moveTo>
                    <a:pt x="306" y="0"/>
                  </a:moveTo>
                  <a:lnTo>
                    <a:pt x="0" y="0"/>
                  </a:lnTo>
                  <a:lnTo>
                    <a:pt x="0" y="296"/>
                  </a:lnTo>
                  <a:lnTo>
                    <a:pt x="306" y="296"/>
                  </a:lnTo>
                  <a:lnTo>
                    <a:pt x="306" y="0"/>
                  </a:lnTo>
                </a:path>
              </a:pathLst>
            </a:custGeom>
            <a:solidFill>
              <a:schemeClr val="bg1">
                <a:lumMod val="85000"/>
              </a:schemeClr>
            </a:solidFill>
            <a:ln>
              <a:noFill/>
            </a:ln>
            <a:effectLst/>
            <a:extLst/>
          </p:spPr>
          <p:txBody>
            <a:bodyPr wrap="none" anchor="ctr"/>
            <a:lstStyle/>
            <a:p>
              <a:endParaRPr lang="en-US" sz="13800"/>
            </a:p>
          </p:txBody>
        </p:sp>
        <p:sp>
          <p:nvSpPr>
            <p:cNvPr id="728" name="Freeform 186"/>
            <p:cNvSpPr>
              <a:spLocks noChangeArrowheads="1"/>
            </p:cNvSpPr>
            <p:nvPr/>
          </p:nvSpPr>
          <p:spPr bwMode="auto">
            <a:xfrm>
              <a:off x="14789924" y="6088032"/>
              <a:ext cx="394522" cy="383111"/>
            </a:xfrm>
            <a:custGeom>
              <a:avLst/>
              <a:gdLst>
                <a:gd name="T0" fmla="*/ 306 w 307"/>
                <a:gd name="T1" fmla="*/ 0 h 298"/>
                <a:gd name="T2" fmla="*/ 0 w 307"/>
                <a:gd name="T3" fmla="*/ 0 h 298"/>
                <a:gd name="T4" fmla="*/ 0 w 307"/>
                <a:gd name="T5" fmla="*/ 297 h 298"/>
                <a:gd name="T6" fmla="*/ 306 w 307"/>
                <a:gd name="T7" fmla="*/ 297 h 298"/>
                <a:gd name="T8" fmla="*/ 306 w 307"/>
                <a:gd name="T9" fmla="*/ 0 h 298"/>
              </a:gdLst>
              <a:ahLst/>
              <a:cxnLst>
                <a:cxn ang="0">
                  <a:pos x="T0" y="T1"/>
                </a:cxn>
                <a:cxn ang="0">
                  <a:pos x="T2" y="T3"/>
                </a:cxn>
                <a:cxn ang="0">
                  <a:pos x="T4" y="T5"/>
                </a:cxn>
                <a:cxn ang="0">
                  <a:pos x="T6" y="T7"/>
                </a:cxn>
                <a:cxn ang="0">
                  <a:pos x="T8" y="T9"/>
                </a:cxn>
              </a:cxnLst>
              <a:rect l="0" t="0" r="r" b="b"/>
              <a:pathLst>
                <a:path w="307" h="298">
                  <a:moveTo>
                    <a:pt x="306" y="0"/>
                  </a:moveTo>
                  <a:lnTo>
                    <a:pt x="0" y="0"/>
                  </a:lnTo>
                  <a:lnTo>
                    <a:pt x="0" y="297"/>
                  </a:lnTo>
                  <a:lnTo>
                    <a:pt x="306" y="297"/>
                  </a:lnTo>
                  <a:lnTo>
                    <a:pt x="306" y="0"/>
                  </a:lnTo>
                </a:path>
              </a:pathLst>
            </a:custGeom>
            <a:solidFill>
              <a:schemeClr val="bg1">
                <a:lumMod val="85000"/>
              </a:schemeClr>
            </a:solidFill>
            <a:ln>
              <a:noFill/>
            </a:ln>
            <a:effectLst/>
            <a:extLst/>
          </p:spPr>
          <p:txBody>
            <a:bodyPr wrap="none" anchor="ctr"/>
            <a:lstStyle/>
            <a:p>
              <a:endParaRPr lang="en-US" sz="13800"/>
            </a:p>
          </p:txBody>
        </p:sp>
        <p:sp>
          <p:nvSpPr>
            <p:cNvPr id="729" name="Freeform 187"/>
            <p:cNvSpPr>
              <a:spLocks noChangeArrowheads="1"/>
            </p:cNvSpPr>
            <p:nvPr/>
          </p:nvSpPr>
          <p:spPr bwMode="auto">
            <a:xfrm>
              <a:off x="14789924" y="5624867"/>
              <a:ext cx="394522" cy="388830"/>
            </a:xfrm>
            <a:custGeom>
              <a:avLst/>
              <a:gdLst>
                <a:gd name="T0" fmla="*/ 306 w 307"/>
                <a:gd name="T1" fmla="*/ 0 h 306"/>
                <a:gd name="T2" fmla="*/ 0 w 307"/>
                <a:gd name="T3" fmla="*/ 0 h 306"/>
                <a:gd name="T4" fmla="*/ 0 w 307"/>
                <a:gd name="T5" fmla="*/ 305 h 306"/>
                <a:gd name="T6" fmla="*/ 306 w 307"/>
                <a:gd name="T7" fmla="*/ 305 h 306"/>
                <a:gd name="T8" fmla="*/ 306 w 307"/>
                <a:gd name="T9" fmla="*/ 0 h 306"/>
              </a:gdLst>
              <a:ahLst/>
              <a:cxnLst>
                <a:cxn ang="0">
                  <a:pos x="T0" y="T1"/>
                </a:cxn>
                <a:cxn ang="0">
                  <a:pos x="T2" y="T3"/>
                </a:cxn>
                <a:cxn ang="0">
                  <a:pos x="T4" y="T5"/>
                </a:cxn>
                <a:cxn ang="0">
                  <a:pos x="T6" y="T7"/>
                </a:cxn>
                <a:cxn ang="0">
                  <a:pos x="T8" y="T9"/>
                </a:cxn>
              </a:cxnLst>
              <a:rect l="0" t="0" r="r" b="b"/>
              <a:pathLst>
                <a:path w="307" h="306">
                  <a:moveTo>
                    <a:pt x="306" y="0"/>
                  </a:moveTo>
                  <a:lnTo>
                    <a:pt x="0" y="0"/>
                  </a:lnTo>
                  <a:lnTo>
                    <a:pt x="0" y="305"/>
                  </a:lnTo>
                  <a:lnTo>
                    <a:pt x="306" y="305"/>
                  </a:lnTo>
                  <a:lnTo>
                    <a:pt x="306" y="0"/>
                  </a:lnTo>
                </a:path>
              </a:pathLst>
            </a:custGeom>
            <a:solidFill>
              <a:schemeClr val="bg1">
                <a:lumMod val="85000"/>
              </a:schemeClr>
            </a:solidFill>
            <a:ln>
              <a:noFill/>
            </a:ln>
            <a:effectLst/>
            <a:extLst/>
          </p:spPr>
          <p:txBody>
            <a:bodyPr wrap="none" anchor="ctr"/>
            <a:lstStyle/>
            <a:p>
              <a:endParaRPr lang="en-US" sz="13800"/>
            </a:p>
          </p:txBody>
        </p:sp>
        <p:sp>
          <p:nvSpPr>
            <p:cNvPr id="730" name="Freeform 188"/>
            <p:cNvSpPr>
              <a:spLocks noChangeArrowheads="1"/>
            </p:cNvSpPr>
            <p:nvPr/>
          </p:nvSpPr>
          <p:spPr bwMode="auto">
            <a:xfrm>
              <a:off x="14789924" y="5155983"/>
              <a:ext cx="394522" cy="388830"/>
            </a:xfrm>
            <a:custGeom>
              <a:avLst/>
              <a:gdLst>
                <a:gd name="T0" fmla="*/ 306 w 307"/>
                <a:gd name="T1" fmla="*/ 0 h 306"/>
                <a:gd name="T2" fmla="*/ 0 w 307"/>
                <a:gd name="T3" fmla="*/ 0 h 306"/>
                <a:gd name="T4" fmla="*/ 0 w 307"/>
                <a:gd name="T5" fmla="*/ 305 h 306"/>
                <a:gd name="T6" fmla="*/ 306 w 307"/>
                <a:gd name="T7" fmla="*/ 305 h 306"/>
                <a:gd name="T8" fmla="*/ 306 w 307"/>
                <a:gd name="T9" fmla="*/ 0 h 306"/>
              </a:gdLst>
              <a:ahLst/>
              <a:cxnLst>
                <a:cxn ang="0">
                  <a:pos x="T0" y="T1"/>
                </a:cxn>
                <a:cxn ang="0">
                  <a:pos x="T2" y="T3"/>
                </a:cxn>
                <a:cxn ang="0">
                  <a:pos x="T4" y="T5"/>
                </a:cxn>
                <a:cxn ang="0">
                  <a:pos x="T6" y="T7"/>
                </a:cxn>
                <a:cxn ang="0">
                  <a:pos x="T8" y="T9"/>
                </a:cxn>
              </a:cxnLst>
              <a:rect l="0" t="0" r="r" b="b"/>
              <a:pathLst>
                <a:path w="307" h="306">
                  <a:moveTo>
                    <a:pt x="306" y="0"/>
                  </a:moveTo>
                  <a:lnTo>
                    <a:pt x="0" y="0"/>
                  </a:lnTo>
                  <a:lnTo>
                    <a:pt x="0" y="305"/>
                  </a:lnTo>
                  <a:lnTo>
                    <a:pt x="306" y="305"/>
                  </a:lnTo>
                  <a:lnTo>
                    <a:pt x="306" y="0"/>
                  </a:lnTo>
                </a:path>
              </a:pathLst>
            </a:custGeom>
            <a:solidFill>
              <a:schemeClr val="bg1">
                <a:lumMod val="85000"/>
              </a:schemeClr>
            </a:solidFill>
            <a:ln>
              <a:noFill/>
            </a:ln>
            <a:effectLst/>
            <a:extLst/>
          </p:spPr>
          <p:txBody>
            <a:bodyPr wrap="none" anchor="ctr"/>
            <a:lstStyle/>
            <a:p>
              <a:endParaRPr lang="en-US" sz="13800"/>
            </a:p>
          </p:txBody>
        </p:sp>
        <p:sp>
          <p:nvSpPr>
            <p:cNvPr id="731" name="Freeform 189"/>
            <p:cNvSpPr>
              <a:spLocks noChangeArrowheads="1"/>
            </p:cNvSpPr>
            <p:nvPr/>
          </p:nvSpPr>
          <p:spPr bwMode="auto">
            <a:xfrm>
              <a:off x="14789924" y="4692815"/>
              <a:ext cx="394522" cy="388830"/>
            </a:xfrm>
            <a:custGeom>
              <a:avLst/>
              <a:gdLst>
                <a:gd name="T0" fmla="*/ 306 w 307"/>
                <a:gd name="T1" fmla="*/ 0 h 306"/>
                <a:gd name="T2" fmla="*/ 0 w 307"/>
                <a:gd name="T3" fmla="*/ 0 h 306"/>
                <a:gd name="T4" fmla="*/ 0 w 307"/>
                <a:gd name="T5" fmla="*/ 305 h 306"/>
                <a:gd name="T6" fmla="*/ 306 w 307"/>
                <a:gd name="T7" fmla="*/ 305 h 306"/>
                <a:gd name="T8" fmla="*/ 306 w 307"/>
                <a:gd name="T9" fmla="*/ 0 h 306"/>
              </a:gdLst>
              <a:ahLst/>
              <a:cxnLst>
                <a:cxn ang="0">
                  <a:pos x="T0" y="T1"/>
                </a:cxn>
                <a:cxn ang="0">
                  <a:pos x="T2" y="T3"/>
                </a:cxn>
                <a:cxn ang="0">
                  <a:pos x="T4" y="T5"/>
                </a:cxn>
                <a:cxn ang="0">
                  <a:pos x="T6" y="T7"/>
                </a:cxn>
                <a:cxn ang="0">
                  <a:pos x="T8" y="T9"/>
                </a:cxn>
              </a:cxnLst>
              <a:rect l="0" t="0" r="r" b="b"/>
              <a:pathLst>
                <a:path w="307" h="306">
                  <a:moveTo>
                    <a:pt x="306" y="0"/>
                  </a:moveTo>
                  <a:lnTo>
                    <a:pt x="0" y="0"/>
                  </a:lnTo>
                  <a:lnTo>
                    <a:pt x="0" y="305"/>
                  </a:lnTo>
                  <a:lnTo>
                    <a:pt x="306" y="305"/>
                  </a:lnTo>
                  <a:lnTo>
                    <a:pt x="306" y="0"/>
                  </a:lnTo>
                </a:path>
              </a:pathLst>
            </a:custGeom>
            <a:solidFill>
              <a:schemeClr val="bg1">
                <a:lumMod val="85000"/>
              </a:schemeClr>
            </a:solidFill>
            <a:ln>
              <a:noFill/>
            </a:ln>
            <a:effectLst/>
            <a:extLst/>
          </p:spPr>
          <p:txBody>
            <a:bodyPr wrap="none" anchor="ctr"/>
            <a:lstStyle/>
            <a:p>
              <a:endParaRPr lang="en-US" sz="13800"/>
            </a:p>
          </p:txBody>
        </p:sp>
        <p:sp>
          <p:nvSpPr>
            <p:cNvPr id="732" name="Freeform 195"/>
            <p:cNvSpPr>
              <a:spLocks noChangeArrowheads="1"/>
            </p:cNvSpPr>
            <p:nvPr/>
          </p:nvSpPr>
          <p:spPr bwMode="auto">
            <a:xfrm>
              <a:off x="15253060" y="5624867"/>
              <a:ext cx="394522" cy="388830"/>
            </a:xfrm>
            <a:custGeom>
              <a:avLst/>
              <a:gdLst>
                <a:gd name="T0" fmla="*/ 306 w 307"/>
                <a:gd name="T1" fmla="*/ 0 h 306"/>
                <a:gd name="T2" fmla="*/ 0 w 307"/>
                <a:gd name="T3" fmla="*/ 0 h 306"/>
                <a:gd name="T4" fmla="*/ 0 w 307"/>
                <a:gd name="T5" fmla="*/ 305 h 306"/>
                <a:gd name="T6" fmla="*/ 306 w 307"/>
                <a:gd name="T7" fmla="*/ 305 h 306"/>
                <a:gd name="T8" fmla="*/ 306 w 307"/>
                <a:gd name="T9" fmla="*/ 0 h 306"/>
              </a:gdLst>
              <a:ahLst/>
              <a:cxnLst>
                <a:cxn ang="0">
                  <a:pos x="T0" y="T1"/>
                </a:cxn>
                <a:cxn ang="0">
                  <a:pos x="T2" y="T3"/>
                </a:cxn>
                <a:cxn ang="0">
                  <a:pos x="T4" y="T5"/>
                </a:cxn>
                <a:cxn ang="0">
                  <a:pos x="T6" y="T7"/>
                </a:cxn>
                <a:cxn ang="0">
                  <a:pos x="T8" y="T9"/>
                </a:cxn>
              </a:cxnLst>
              <a:rect l="0" t="0" r="r" b="b"/>
              <a:pathLst>
                <a:path w="307" h="306">
                  <a:moveTo>
                    <a:pt x="306" y="0"/>
                  </a:moveTo>
                  <a:lnTo>
                    <a:pt x="0" y="0"/>
                  </a:lnTo>
                  <a:lnTo>
                    <a:pt x="0" y="305"/>
                  </a:lnTo>
                  <a:lnTo>
                    <a:pt x="306" y="305"/>
                  </a:lnTo>
                  <a:lnTo>
                    <a:pt x="306" y="0"/>
                  </a:lnTo>
                </a:path>
              </a:pathLst>
            </a:custGeom>
            <a:solidFill>
              <a:schemeClr val="bg1">
                <a:lumMod val="85000"/>
              </a:schemeClr>
            </a:solidFill>
            <a:ln>
              <a:noFill/>
            </a:ln>
            <a:effectLst/>
            <a:extLst/>
          </p:spPr>
          <p:txBody>
            <a:bodyPr wrap="none" anchor="ctr"/>
            <a:lstStyle/>
            <a:p>
              <a:endParaRPr lang="en-US" sz="13800"/>
            </a:p>
          </p:txBody>
        </p:sp>
        <p:sp>
          <p:nvSpPr>
            <p:cNvPr id="733" name="Freeform 196"/>
            <p:cNvSpPr>
              <a:spLocks noChangeArrowheads="1"/>
            </p:cNvSpPr>
            <p:nvPr/>
          </p:nvSpPr>
          <p:spPr bwMode="auto">
            <a:xfrm>
              <a:off x="15253060" y="5155983"/>
              <a:ext cx="394522" cy="388830"/>
            </a:xfrm>
            <a:custGeom>
              <a:avLst/>
              <a:gdLst>
                <a:gd name="T0" fmla="*/ 306 w 307"/>
                <a:gd name="T1" fmla="*/ 0 h 306"/>
                <a:gd name="T2" fmla="*/ 0 w 307"/>
                <a:gd name="T3" fmla="*/ 0 h 306"/>
                <a:gd name="T4" fmla="*/ 0 w 307"/>
                <a:gd name="T5" fmla="*/ 305 h 306"/>
                <a:gd name="T6" fmla="*/ 306 w 307"/>
                <a:gd name="T7" fmla="*/ 305 h 306"/>
                <a:gd name="T8" fmla="*/ 306 w 307"/>
                <a:gd name="T9" fmla="*/ 0 h 306"/>
              </a:gdLst>
              <a:ahLst/>
              <a:cxnLst>
                <a:cxn ang="0">
                  <a:pos x="T0" y="T1"/>
                </a:cxn>
                <a:cxn ang="0">
                  <a:pos x="T2" y="T3"/>
                </a:cxn>
                <a:cxn ang="0">
                  <a:pos x="T4" y="T5"/>
                </a:cxn>
                <a:cxn ang="0">
                  <a:pos x="T6" y="T7"/>
                </a:cxn>
                <a:cxn ang="0">
                  <a:pos x="T8" y="T9"/>
                </a:cxn>
              </a:cxnLst>
              <a:rect l="0" t="0" r="r" b="b"/>
              <a:pathLst>
                <a:path w="307" h="306">
                  <a:moveTo>
                    <a:pt x="306" y="0"/>
                  </a:moveTo>
                  <a:lnTo>
                    <a:pt x="0" y="0"/>
                  </a:lnTo>
                  <a:lnTo>
                    <a:pt x="0" y="305"/>
                  </a:lnTo>
                  <a:lnTo>
                    <a:pt x="306" y="305"/>
                  </a:lnTo>
                  <a:lnTo>
                    <a:pt x="306" y="0"/>
                  </a:lnTo>
                </a:path>
              </a:pathLst>
            </a:custGeom>
            <a:solidFill>
              <a:schemeClr val="bg1">
                <a:lumMod val="85000"/>
              </a:schemeClr>
            </a:solidFill>
            <a:ln>
              <a:noFill/>
            </a:ln>
            <a:effectLst/>
            <a:extLst/>
          </p:spPr>
          <p:txBody>
            <a:bodyPr wrap="none" anchor="ctr"/>
            <a:lstStyle/>
            <a:p>
              <a:endParaRPr lang="en-US" sz="13800"/>
            </a:p>
          </p:txBody>
        </p:sp>
        <p:sp>
          <p:nvSpPr>
            <p:cNvPr id="734" name="Freeform 197"/>
            <p:cNvSpPr>
              <a:spLocks noChangeArrowheads="1"/>
            </p:cNvSpPr>
            <p:nvPr/>
          </p:nvSpPr>
          <p:spPr bwMode="auto">
            <a:xfrm>
              <a:off x="15253060" y="4692815"/>
              <a:ext cx="394522" cy="388830"/>
            </a:xfrm>
            <a:custGeom>
              <a:avLst/>
              <a:gdLst>
                <a:gd name="T0" fmla="*/ 306 w 307"/>
                <a:gd name="T1" fmla="*/ 0 h 306"/>
                <a:gd name="T2" fmla="*/ 0 w 307"/>
                <a:gd name="T3" fmla="*/ 0 h 306"/>
                <a:gd name="T4" fmla="*/ 0 w 307"/>
                <a:gd name="T5" fmla="*/ 305 h 306"/>
                <a:gd name="T6" fmla="*/ 306 w 307"/>
                <a:gd name="T7" fmla="*/ 305 h 306"/>
                <a:gd name="T8" fmla="*/ 306 w 307"/>
                <a:gd name="T9" fmla="*/ 0 h 306"/>
              </a:gdLst>
              <a:ahLst/>
              <a:cxnLst>
                <a:cxn ang="0">
                  <a:pos x="T0" y="T1"/>
                </a:cxn>
                <a:cxn ang="0">
                  <a:pos x="T2" y="T3"/>
                </a:cxn>
                <a:cxn ang="0">
                  <a:pos x="T4" y="T5"/>
                </a:cxn>
                <a:cxn ang="0">
                  <a:pos x="T6" y="T7"/>
                </a:cxn>
                <a:cxn ang="0">
                  <a:pos x="T8" y="T9"/>
                </a:cxn>
              </a:cxnLst>
              <a:rect l="0" t="0" r="r" b="b"/>
              <a:pathLst>
                <a:path w="307" h="306">
                  <a:moveTo>
                    <a:pt x="306" y="0"/>
                  </a:moveTo>
                  <a:lnTo>
                    <a:pt x="0" y="0"/>
                  </a:lnTo>
                  <a:lnTo>
                    <a:pt x="0" y="305"/>
                  </a:lnTo>
                  <a:lnTo>
                    <a:pt x="306" y="305"/>
                  </a:lnTo>
                  <a:lnTo>
                    <a:pt x="306" y="0"/>
                  </a:lnTo>
                </a:path>
              </a:pathLst>
            </a:custGeom>
            <a:solidFill>
              <a:schemeClr val="bg1">
                <a:lumMod val="85000"/>
              </a:schemeClr>
            </a:solidFill>
            <a:ln>
              <a:noFill/>
            </a:ln>
            <a:effectLst/>
            <a:extLst/>
          </p:spPr>
          <p:txBody>
            <a:bodyPr wrap="none" anchor="ctr"/>
            <a:lstStyle/>
            <a:p>
              <a:endParaRPr lang="en-US" sz="13800"/>
            </a:p>
          </p:txBody>
        </p:sp>
        <p:sp>
          <p:nvSpPr>
            <p:cNvPr id="735" name="Freeform 202"/>
            <p:cNvSpPr>
              <a:spLocks noChangeArrowheads="1"/>
            </p:cNvSpPr>
            <p:nvPr/>
          </p:nvSpPr>
          <p:spPr bwMode="auto">
            <a:xfrm>
              <a:off x="15727631" y="6088032"/>
              <a:ext cx="383089" cy="383111"/>
            </a:xfrm>
            <a:custGeom>
              <a:avLst/>
              <a:gdLst>
                <a:gd name="T0" fmla="*/ 297 w 298"/>
                <a:gd name="T1" fmla="*/ 0 h 298"/>
                <a:gd name="T2" fmla="*/ 0 w 298"/>
                <a:gd name="T3" fmla="*/ 0 h 298"/>
                <a:gd name="T4" fmla="*/ 0 w 298"/>
                <a:gd name="T5" fmla="*/ 297 h 298"/>
                <a:gd name="T6" fmla="*/ 297 w 298"/>
                <a:gd name="T7" fmla="*/ 297 h 298"/>
                <a:gd name="T8" fmla="*/ 297 w 298"/>
                <a:gd name="T9" fmla="*/ 0 h 298"/>
              </a:gdLst>
              <a:ahLst/>
              <a:cxnLst>
                <a:cxn ang="0">
                  <a:pos x="T0" y="T1"/>
                </a:cxn>
                <a:cxn ang="0">
                  <a:pos x="T2" y="T3"/>
                </a:cxn>
                <a:cxn ang="0">
                  <a:pos x="T4" y="T5"/>
                </a:cxn>
                <a:cxn ang="0">
                  <a:pos x="T6" y="T7"/>
                </a:cxn>
                <a:cxn ang="0">
                  <a:pos x="T8" y="T9"/>
                </a:cxn>
              </a:cxnLst>
              <a:rect l="0" t="0" r="r" b="b"/>
              <a:pathLst>
                <a:path w="298" h="298">
                  <a:moveTo>
                    <a:pt x="297" y="0"/>
                  </a:moveTo>
                  <a:lnTo>
                    <a:pt x="0" y="0"/>
                  </a:lnTo>
                  <a:lnTo>
                    <a:pt x="0" y="297"/>
                  </a:lnTo>
                  <a:lnTo>
                    <a:pt x="297" y="297"/>
                  </a:lnTo>
                  <a:lnTo>
                    <a:pt x="297" y="0"/>
                  </a:lnTo>
                </a:path>
              </a:pathLst>
            </a:custGeom>
            <a:solidFill>
              <a:schemeClr val="bg1">
                <a:lumMod val="85000"/>
              </a:schemeClr>
            </a:solidFill>
            <a:ln>
              <a:noFill/>
            </a:ln>
            <a:effectLst/>
            <a:extLst/>
          </p:spPr>
          <p:txBody>
            <a:bodyPr wrap="none" anchor="ctr"/>
            <a:lstStyle/>
            <a:p>
              <a:endParaRPr lang="en-US" sz="13800"/>
            </a:p>
          </p:txBody>
        </p:sp>
        <p:sp>
          <p:nvSpPr>
            <p:cNvPr id="736" name="Freeform 203"/>
            <p:cNvSpPr>
              <a:spLocks noChangeArrowheads="1"/>
            </p:cNvSpPr>
            <p:nvPr/>
          </p:nvSpPr>
          <p:spPr bwMode="auto">
            <a:xfrm>
              <a:off x="15727631" y="5624867"/>
              <a:ext cx="383089" cy="388830"/>
            </a:xfrm>
            <a:custGeom>
              <a:avLst/>
              <a:gdLst>
                <a:gd name="T0" fmla="*/ 297 w 298"/>
                <a:gd name="T1" fmla="*/ 0 h 306"/>
                <a:gd name="T2" fmla="*/ 0 w 298"/>
                <a:gd name="T3" fmla="*/ 0 h 306"/>
                <a:gd name="T4" fmla="*/ 0 w 298"/>
                <a:gd name="T5" fmla="*/ 305 h 306"/>
                <a:gd name="T6" fmla="*/ 297 w 298"/>
                <a:gd name="T7" fmla="*/ 305 h 306"/>
                <a:gd name="T8" fmla="*/ 297 w 298"/>
                <a:gd name="T9" fmla="*/ 0 h 306"/>
              </a:gdLst>
              <a:ahLst/>
              <a:cxnLst>
                <a:cxn ang="0">
                  <a:pos x="T0" y="T1"/>
                </a:cxn>
                <a:cxn ang="0">
                  <a:pos x="T2" y="T3"/>
                </a:cxn>
                <a:cxn ang="0">
                  <a:pos x="T4" y="T5"/>
                </a:cxn>
                <a:cxn ang="0">
                  <a:pos x="T6" y="T7"/>
                </a:cxn>
                <a:cxn ang="0">
                  <a:pos x="T8" y="T9"/>
                </a:cxn>
              </a:cxnLst>
              <a:rect l="0" t="0" r="r" b="b"/>
              <a:pathLst>
                <a:path w="298" h="306">
                  <a:moveTo>
                    <a:pt x="297" y="0"/>
                  </a:moveTo>
                  <a:lnTo>
                    <a:pt x="0" y="0"/>
                  </a:lnTo>
                  <a:lnTo>
                    <a:pt x="0" y="305"/>
                  </a:lnTo>
                  <a:lnTo>
                    <a:pt x="297" y="305"/>
                  </a:lnTo>
                  <a:lnTo>
                    <a:pt x="297" y="0"/>
                  </a:lnTo>
                </a:path>
              </a:pathLst>
            </a:custGeom>
            <a:solidFill>
              <a:schemeClr val="bg1">
                <a:lumMod val="85000"/>
              </a:schemeClr>
            </a:solidFill>
            <a:ln>
              <a:noFill/>
            </a:ln>
            <a:effectLst/>
            <a:extLst/>
          </p:spPr>
          <p:txBody>
            <a:bodyPr wrap="none" anchor="ctr"/>
            <a:lstStyle/>
            <a:p>
              <a:endParaRPr lang="en-US" sz="13800"/>
            </a:p>
          </p:txBody>
        </p:sp>
        <p:sp>
          <p:nvSpPr>
            <p:cNvPr id="737" name="Freeform 204"/>
            <p:cNvSpPr>
              <a:spLocks noChangeArrowheads="1"/>
            </p:cNvSpPr>
            <p:nvPr/>
          </p:nvSpPr>
          <p:spPr bwMode="auto">
            <a:xfrm>
              <a:off x="15727631" y="5155983"/>
              <a:ext cx="383089" cy="388830"/>
            </a:xfrm>
            <a:custGeom>
              <a:avLst/>
              <a:gdLst>
                <a:gd name="T0" fmla="*/ 297 w 298"/>
                <a:gd name="T1" fmla="*/ 0 h 306"/>
                <a:gd name="T2" fmla="*/ 0 w 298"/>
                <a:gd name="T3" fmla="*/ 0 h 306"/>
                <a:gd name="T4" fmla="*/ 0 w 298"/>
                <a:gd name="T5" fmla="*/ 305 h 306"/>
                <a:gd name="T6" fmla="*/ 297 w 298"/>
                <a:gd name="T7" fmla="*/ 305 h 306"/>
                <a:gd name="T8" fmla="*/ 297 w 298"/>
                <a:gd name="T9" fmla="*/ 0 h 306"/>
              </a:gdLst>
              <a:ahLst/>
              <a:cxnLst>
                <a:cxn ang="0">
                  <a:pos x="T0" y="T1"/>
                </a:cxn>
                <a:cxn ang="0">
                  <a:pos x="T2" y="T3"/>
                </a:cxn>
                <a:cxn ang="0">
                  <a:pos x="T4" y="T5"/>
                </a:cxn>
                <a:cxn ang="0">
                  <a:pos x="T6" y="T7"/>
                </a:cxn>
                <a:cxn ang="0">
                  <a:pos x="T8" y="T9"/>
                </a:cxn>
              </a:cxnLst>
              <a:rect l="0" t="0" r="r" b="b"/>
              <a:pathLst>
                <a:path w="298" h="306">
                  <a:moveTo>
                    <a:pt x="297" y="0"/>
                  </a:moveTo>
                  <a:lnTo>
                    <a:pt x="0" y="0"/>
                  </a:lnTo>
                  <a:lnTo>
                    <a:pt x="0" y="305"/>
                  </a:lnTo>
                  <a:lnTo>
                    <a:pt x="297" y="305"/>
                  </a:lnTo>
                  <a:lnTo>
                    <a:pt x="297" y="0"/>
                  </a:lnTo>
                </a:path>
              </a:pathLst>
            </a:custGeom>
            <a:solidFill>
              <a:schemeClr val="bg1">
                <a:lumMod val="85000"/>
              </a:schemeClr>
            </a:solidFill>
            <a:ln>
              <a:noFill/>
            </a:ln>
            <a:effectLst/>
            <a:extLst/>
          </p:spPr>
          <p:txBody>
            <a:bodyPr wrap="none" anchor="ctr"/>
            <a:lstStyle/>
            <a:p>
              <a:endParaRPr lang="en-US" sz="13800"/>
            </a:p>
          </p:txBody>
        </p:sp>
        <p:sp>
          <p:nvSpPr>
            <p:cNvPr id="738" name="Freeform 205"/>
            <p:cNvSpPr>
              <a:spLocks noChangeArrowheads="1"/>
            </p:cNvSpPr>
            <p:nvPr/>
          </p:nvSpPr>
          <p:spPr bwMode="auto">
            <a:xfrm>
              <a:off x="15727631" y="4692815"/>
              <a:ext cx="383089" cy="388830"/>
            </a:xfrm>
            <a:custGeom>
              <a:avLst/>
              <a:gdLst>
                <a:gd name="T0" fmla="*/ 297 w 298"/>
                <a:gd name="T1" fmla="*/ 0 h 306"/>
                <a:gd name="T2" fmla="*/ 0 w 298"/>
                <a:gd name="T3" fmla="*/ 0 h 306"/>
                <a:gd name="T4" fmla="*/ 0 w 298"/>
                <a:gd name="T5" fmla="*/ 305 h 306"/>
                <a:gd name="T6" fmla="*/ 297 w 298"/>
                <a:gd name="T7" fmla="*/ 305 h 306"/>
                <a:gd name="T8" fmla="*/ 297 w 298"/>
                <a:gd name="T9" fmla="*/ 0 h 306"/>
              </a:gdLst>
              <a:ahLst/>
              <a:cxnLst>
                <a:cxn ang="0">
                  <a:pos x="T0" y="T1"/>
                </a:cxn>
                <a:cxn ang="0">
                  <a:pos x="T2" y="T3"/>
                </a:cxn>
                <a:cxn ang="0">
                  <a:pos x="T4" y="T5"/>
                </a:cxn>
                <a:cxn ang="0">
                  <a:pos x="T6" y="T7"/>
                </a:cxn>
                <a:cxn ang="0">
                  <a:pos x="T8" y="T9"/>
                </a:cxn>
              </a:cxnLst>
              <a:rect l="0" t="0" r="r" b="b"/>
              <a:pathLst>
                <a:path w="298" h="306">
                  <a:moveTo>
                    <a:pt x="297" y="0"/>
                  </a:moveTo>
                  <a:lnTo>
                    <a:pt x="0" y="0"/>
                  </a:lnTo>
                  <a:lnTo>
                    <a:pt x="0" y="305"/>
                  </a:lnTo>
                  <a:lnTo>
                    <a:pt x="297" y="305"/>
                  </a:lnTo>
                  <a:lnTo>
                    <a:pt x="297" y="0"/>
                  </a:lnTo>
                </a:path>
              </a:pathLst>
            </a:custGeom>
            <a:solidFill>
              <a:schemeClr val="bg1">
                <a:lumMod val="85000"/>
              </a:schemeClr>
            </a:solidFill>
            <a:ln>
              <a:noFill/>
            </a:ln>
            <a:effectLst/>
            <a:extLst/>
          </p:spPr>
          <p:txBody>
            <a:bodyPr wrap="none" anchor="ctr"/>
            <a:lstStyle/>
            <a:p>
              <a:endParaRPr lang="en-US" sz="13800"/>
            </a:p>
          </p:txBody>
        </p:sp>
        <p:sp>
          <p:nvSpPr>
            <p:cNvPr id="739" name="Freeform 214"/>
            <p:cNvSpPr>
              <a:spLocks noChangeArrowheads="1"/>
            </p:cNvSpPr>
            <p:nvPr/>
          </p:nvSpPr>
          <p:spPr bwMode="auto">
            <a:xfrm>
              <a:off x="16579572" y="7014364"/>
              <a:ext cx="377369" cy="383111"/>
            </a:xfrm>
            <a:custGeom>
              <a:avLst/>
              <a:gdLst>
                <a:gd name="T0" fmla="*/ 296 w 297"/>
                <a:gd name="T1" fmla="*/ 0 h 298"/>
                <a:gd name="T2" fmla="*/ 0 w 297"/>
                <a:gd name="T3" fmla="*/ 0 h 298"/>
                <a:gd name="T4" fmla="*/ 0 w 297"/>
                <a:gd name="T5" fmla="*/ 297 h 298"/>
                <a:gd name="T6" fmla="*/ 296 w 297"/>
                <a:gd name="T7" fmla="*/ 297 h 298"/>
                <a:gd name="T8" fmla="*/ 296 w 297"/>
                <a:gd name="T9" fmla="*/ 0 h 298"/>
              </a:gdLst>
              <a:ahLst/>
              <a:cxnLst>
                <a:cxn ang="0">
                  <a:pos x="T0" y="T1"/>
                </a:cxn>
                <a:cxn ang="0">
                  <a:pos x="T2" y="T3"/>
                </a:cxn>
                <a:cxn ang="0">
                  <a:pos x="T4" y="T5"/>
                </a:cxn>
                <a:cxn ang="0">
                  <a:pos x="T6" y="T7"/>
                </a:cxn>
                <a:cxn ang="0">
                  <a:pos x="T8" y="T9"/>
                </a:cxn>
              </a:cxnLst>
              <a:rect l="0" t="0" r="r" b="b"/>
              <a:pathLst>
                <a:path w="297" h="298">
                  <a:moveTo>
                    <a:pt x="296" y="0"/>
                  </a:moveTo>
                  <a:lnTo>
                    <a:pt x="0" y="0"/>
                  </a:lnTo>
                  <a:lnTo>
                    <a:pt x="0" y="297"/>
                  </a:lnTo>
                  <a:lnTo>
                    <a:pt x="296" y="297"/>
                  </a:lnTo>
                  <a:lnTo>
                    <a:pt x="296" y="0"/>
                  </a:lnTo>
                </a:path>
              </a:pathLst>
            </a:custGeom>
            <a:solidFill>
              <a:schemeClr val="bg1">
                <a:lumMod val="85000"/>
              </a:schemeClr>
            </a:solidFill>
            <a:ln>
              <a:noFill/>
            </a:ln>
            <a:effectLst/>
            <a:extLst/>
          </p:spPr>
          <p:txBody>
            <a:bodyPr wrap="none" anchor="ctr"/>
            <a:lstStyle/>
            <a:p>
              <a:endParaRPr lang="en-US" sz="13800"/>
            </a:p>
          </p:txBody>
        </p:sp>
        <p:sp>
          <p:nvSpPr>
            <p:cNvPr id="740" name="Freeform 215"/>
            <p:cNvSpPr>
              <a:spLocks noChangeArrowheads="1"/>
            </p:cNvSpPr>
            <p:nvPr/>
          </p:nvSpPr>
          <p:spPr bwMode="auto">
            <a:xfrm>
              <a:off x="16579572" y="6551199"/>
              <a:ext cx="377369" cy="377394"/>
            </a:xfrm>
            <a:custGeom>
              <a:avLst/>
              <a:gdLst>
                <a:gd name="T0" fmla="*/ 296 w 297"/>
                <a:gd name="T1" fmla="*/ 0 h 297"/>
                <a:gd name="T2" fmla="*/ 0 w 297"/>
                <a:gd name="T3" fmla="*/ 0 h 297"/>
                <a:gd name="T4" fmla="*/ 0 w 297"/>
                <a:gd name="T5" fmla="*/ 296 h 297"/>
                <a:gd name="T6" fmla="*/ 296 w 297"/>
                <a:gd name="T7" fmla="*/ 296 h 297"/>
                <a:gd name="T8" fmla="*/ 296 w 297"/>
                <a:gd name="T9" fmla="*/ 0 h 297"/>
              </a:gdLst>
              <a:ahLst/>
              <a:cxnLst>
                <a:cxn ang="0">
                  <a:pos x="T0" y="T1"/>
                </a:cxn>
                <a:cxn ang="0">
                  <a:pos x="T2" y="T3"/>
                </a:cxn>
                <a:cxn ang="0">
                  <a:pos x="T4" y="T5"/>
                </a:cxn>
                <a:cxn ang="0">
                  <a:pos x="T6" y="T7"/>
                </a:cxn>
                <a:cxn ang="0">
                  <a:pos x="T8" y="T9"/>
                </a:cxn>
              </a:cxnLst>
              <a:rect l="0" t="0" r="r" b="b"/>
              <a:pathLst>
                <a:path w="297" h="297">
                  <a:moveTo>
                    <a:pt x="296" y="0"/>
                  </a:moveTo>
                  <a:lnTo>
                    <a:pt x="0" y="0"/>
                  </a:lnTo>
                  <a:lnTo>
                    <a:pt x="0" y="296"/>
                  </a:lnTo>
                  <a:lnTo>
                    <a:pt x="296" y="296"/>
                  </a:lnTo>
                  <a:lnTo>
                    <a:pt x="296" y="0"/>
                  </a:lnTo>
                </a:path>
              </a:pathLst>
            </a:custGeom>
            <a:solidFill>
              <a:schemeClr val="bg1">
                <a:lumMod val="85000"/>
              </a:schemeClr>
            </a:solidFill>
            <a:ln>
              <a:noFill/>
            </a:ln>
            <a:effectLst/>
            <a:extLst/>
          </p:spPr>
          <p:txBody>
            <a:bodyPr wrap="none" anchor="ctr"/>
            <a:lstStyle/>
            <a:p>
              <a:endParaRPr lang="en-US" sz="13800"/>
            </a:p>
          </p:txBody>
        </p:sp>
        <p:sp>
          <p:nvSpPr>
            <p:cNvPr id="741" name="Freeform 216"/>
            <p:cNvSpPr>
              <a:spLocks noChangeArrowheads="1"/>
            </p:cNvSpPr>
            <p:nvPr/>
          </p:nvSpPr>
          <p:spPr bwMode="auto">
            <a:xfrm>
              <a:off x="16579572" y="6088032"/>
              <a:ext cx="377369" cy="383111"/>
            </a:xfrm>
            <a:custGeom>
              <a:avLst/>
              <a:gdLst>
                <a:gd name="T0" fmla="*/ 296 w 297"/>
                <a:gd name="T1" fmla="*/ 0 h 298"/>
                <a:gd name="T2" fmla="*/ 0 w 297"/>
                <a:gd name="T3" fmla="*/ 0 h 298"/>
                <a:gd name="T4" fmla="*/ 0 w 297"/>
                <a:gd name="T5" fmla="*/ 297 h 298"/>
                <a:gd name="T6" fmla="*/ 296 w 297"/>
                <a:gd name="T7" fmla="*/ 297 h 298"/>
                <a:gd name="T8" fmla="*/ 296 w 297"/>
                <a:gd name="T9" fmla="*/ 0 h 298"/>
              </a:gdLst>
              <a:ahLst/>
              <a:cxnLst>
                <a:cxn ang="0">
                  <a:pos x="T0" y="T1"/>
                </a:cxn>
                <a:cxn ang="0">
                  <a:pos x="T2" y="T3"/>
                </a:cxn>
                <a:cxn ang="0">
                  <a:pos x="T4" y="T5"/>
                </a:cxn>
                <a:cxn ang="0">
                  <a:pos x="T6" y="T7"/>
                </a:cxn>
                <a:cxn ang="0">
                  <a:pos x="T8" y="T9"/>
                </a:cxn>
              </a:cxnLst>
              <a:rect l="0" t="0" r="r" b="b"/>
              <a:pathLst>
                <a:path w="297" h="298">
                  <a:moveTo>
                    <a:pt x="296" y="0"/>
                  </a:moveTo>
                  <a:lnTo>
                    <a:pt x="0" y="0"/>
                  </a:lnTo>
                  <a:lnTo>
                    <a:pt x="0" y="297"/>
                  </a:lnTo>
                  <a:lnTo>
                    <a:pt x="296" y="297"/>
                  </a:lnTo>
                  <a:lnTo>
                    <a:pt x="296" y="0"/>
                  </a:lnTo>
                </a:path>
              </a:pathLst>
            </a:custGeom>
            <a:solidFill>
              <a:schemeClr val="bg1">
                <a:lumMod val="85000"/>
              </a:schemeClr>
            </a:solidFill>
            <a:ln>
              <a:noFill/>
            </a:ln>
            <a:effectLst/>
            <a:extLst/>
          </p:spPr>
          <p:txBody>
            <a:bodyPr wrap="none" anchor="ctr"/>
            <a:lstStyle/>
            <a:p>
              <a:endParaRPr lang="en-US" sz="13800"/>
            </a:p>
          </p:txBody>
        </p:sp>
        <p:sp>
          <p:nvSpPr>
            <p:cNvPr id="742" name="Freeform 217"/>
            <p:cNvSpPr>
              <a:spLocks noChangeArrowheads="1"/>
            </p:cNvSpPr>
            <p:nvPr/>
          </p:nvSpPr>
          <p:spPr bwMode="auto">
            <a:xfrm>
              <a:off x="16579572" y="5624867"/>
              <a:ext cx="377369" cy="388830"/>
            </a:xfrm>
            <a:custGeom>
              <a:avLst/>
              <a:gdLst>
                <a:gd name="T0" fmla="*/ 296 w 297"/>
                <a:gd name="T1" fmla="*/ 0 h 306"/>
                <a:gd name="T2" fmla="*/ 0 w 297"/>
                <a:gd name="T3" fmla="*/ 0 h 306"/>
                <a:gd name="T4" fmla="*/ 0 w 297"/>
                <a:gd name="T5" fmla="*/ 305 h 306"/>
                <a:gd name="T6" fmla="*/ 296 w 297"/>
                <a:gd name="T7" fmla="*/ 305 h 306"/>
                <a:gd name="T8" fmla="*/ 296 w 297"/>
                <a:gd name="T9" fmla="*/ 0 h 306"/>
              </a:gdLst>
              <a:ahLst/>
              <a:cxnLst>
                <a:cxn ang="0">
                  <a:pos x="T0" y="T1"/>
                </a:cxn>
                <a:cxn ang="0">
                  <a:pos x="T2" y="T3"/>
                </a:cxn>
                <a:cxn ang="0">
                  <a:pos x="T4" y="T5"/>
                </a:cxn>
                <a:cxn ang="0">
                  <a:pos x="T6" y="T7"/>
                </a:cxn>
                <a:cxn ang="0">
                  <a:pos x="T8" y="T9"/>
                </a:cxn>
              </a:cxnLst>
              <a:rect l="0" t="0" r="r" b="b"/>
              <a:pathLst>
                <a:path w="297" h="306">
                  <a:moveTo>
                    <a:pt x="296" y="0"/>
                  </a:moveTo>
                  <a:lnTo>
                    <a:pt x="0" y="0"/>
                  </a:lnTo>
                  <a:lnTo>
                    <a:pt x="0" y="305"/>
                  </a:lnTo>
                  <a:lnTo>
                    <a:pt x="296" y="305"/>
                  </a:lnTo>
                  <a:lnTo>
                    <a:pt x="296" y="0"/>
                  </a:lnTo>
                </a:path>
              </a:pathLst>
            </a:custGeom>
            <a:solidFill>
              <a:schemeClr val="bg1">
                <a:lumMod val="85000"/>
              </a:schemeClr>
            </a:solidFill>
            <a:ln>
              <a:noFill/>
            </a:ln>
            <a:effectLst/>
            <a:extLst/>
          </p:spPr>
          <p:txBody>
            <a:bodyPr wrap="none" anchor="ctr"/>
            <a:lstStyle/>
            <a:p>
              <a:endParaRPr lang="en-US" sz="13800"/>
            </a:p>
          </p:txBody>
        </p:sp>
        <p:sp>
          <p:nvSpPr>
            <p:cNvPr id="743" name="Freeform 218"/>
            <p:cNvSpPr>
              <a:spLocks noChangeArrowheads="1"/>
            </p:cNvSpPr>
            <p:nvPr/>
          </p:nvSpPr>
          <p:spPr bwMode="auto">
            <a:xfrm>
              <a:off x="16579572" y="5155983"/>
              <a:ext cx="377369" cy="388830"/>
            </a:xfrm>
            <a:custGeom>
              <a:avLst/>
              <a:gdLst>
                <a:gd name="T0" fmla="*/ 296 w 297"/>
                <a:gd name="T1" fmla="*/ 0 h 306"/>
                <a:gd name="T2" fmla="*/ 0 w 297"/>
                <a:gd name="T3" fmla="*/ 0 h 306"/>
                <a:gd name="T4" fmla="*/ 0 w 297"/>
                <a:gd name="T5" fmla="*/ 305 h 306"/>
                <a:gd name="T6" fmla="*/ 296 w 297"/>
                <a:gd name="T7" fmla="*/ 305 h 306"/>
                <a:gd name="T8" fmla="*/ 296 w 297"/>
                <a:gd name="T9" fmla="*/ 0 h 306"/>
              </a:gdLst>
              <a:ahLst/>
              <a:cxnLst>
                <a:cxn ang="0">
                  <a:pos x="T0" y="T1"/>
                </a:cxn>
                <a:cxn ang="0">
                  <a:pos x="T2" y="T3"/>
                </a:cxn>
                <a:cxn ang="0">
                  <a:pos x="T4" y="T5"/>
                </a:cxn>
                <a:cxn ang="0">
                  <a:pos x="T6" y="T7"/>
                </a:cxn>
                <a:cxn ang="0">
                  <a:pos x="T8" y="T9"/>
                </a:cxn>
              </a:cxnLst>
              <a:rect l="0" t="0" r="r" b="b"/>
              <a:pathLst>
                <a:path w="297" h="306">
                  <a:moveTo>
                    <a:pt x="296" y="0"/>
                  </a:moveTo>
                  <a:lnTo>
                    <a:pt x="0" y="0"/>
                  </a:lnTo>
                  <a:lnTo>
                    <a:pt x="0" y="305"/>
                  </a:lnTo>
                  <a:lnTo>
                    <a:pt x="296" y="305"/>
                  </a:lnTo>
                  <a:lnTo>
                    <a:pt x="296" y="0"/>
                  </a:lnTo>
                </a:path>
              </a:pathLst>
            </a:custGeom>
            <a:solidFill>
              <a:schemeClr val="bg1">
                <a:lumMod val="85000"/>
              </a:schemeClr>
            </a:solidFill>
            <a:ln>
              <a:noFill/>
            </a:ln>
            <a:effectLst/>
            <a:extLst/>
          </p:spPr>
          <p:txBody>
            <a:bodyPr wrap="none" anchor="ctr"/>
            <a:lstStyle/>
            <a:p>
              <a:endParaRPr lang="en-US" sz="13800"/>
            </a:p>
          </p:txBody>
        </p:sp>
        <p:sp>
          <p:nvSpPr>
            <p:cNvPr id="744" name="Freeform 219"/>
            <p:cNvSpPr>
              <a:spLocks noChangeArrowheads="1"/>
            </p:cNvSpPr>
            <p:nvPr/>
          </p:nvSpPr>
          <p:spPr bwMode="auto">
            <a:xfrm>
              <a:off x="16579572" y="4692815"/>
              <a:ext cx="377369" cy="388830"/>
            </a:xfrm>
            <a:custGeom>
              <a:avLst/>
              <a:gdLst>
                <a:gd name="T0" fmla="*/ 296 w 297"/>
                <a:gd name="T1" fmla="*/ 0 h 306"/>
                <a:gd name="T2" fmla="*/ 0 w 297"/>
                <a:gd name="T3" fmla="*/ 0 h 306"/>
                <a:gd name="T4" fmla="*/ 0 w 297"/>
                <a:gd name="T5" fmla="*/ 305 h 306"/>
                <a:gd name="T6" fmla="*/ 296 w 297"/>
                <a:gd name="T7" fmla="*/ 305 h 306"/>
                <a:gd name="T8" fmla="*/ 296 w 297"/>
                <a:gd name="T9" fmla="*/ 0 h 306"/>
              </a:gdLst>
              <a:ahLst/>
              <a:cxnLst>
                <a:cxn ang="0">
                  <a:pos x="T0" y="T1"/>
                </a:cxn>
                <a:cxn ang="0">
                  <a:pos x="T2" y="T3"/>
                </a:cxn>
                <a:cxn ang="0">
                  <a:pos x="T4" y="T5"/>
                </a:cxn>
                <a:cxn ang="0">
                  <a:pos x="T6" y="T7"/>
                </a:cxn>
                <a:cxn ang="0">
                  <a:pos x="T8" y="T9"/>
                </a:cxn>
              </a:cxnLst>
              <a:rect l="0" t="0" r="r" b="b"/>
              <a:pathLst>
                <a:path w="297" h="306">
                  <a:moveTo>
                    <a:pt x="296" y="0"/>
                  </a:moveTo>
                  <a:lnTo>
                    <a:pt x="0" y="0"/>
                  </a:lnTo>
                  <a:lnTo>
                    <a:pt x="0" y="305"/>
                  </a:lnTo>
                  <a:lnTo>
                    <a:pt x="296" y="305"/>
                  </a:lnTo>
                  <a:lnTo>
                    <a:pt x="296" y="0"/>
                  </a:lnTo>
                </a:path>
              </a:pathLst>
            </a:custGeom>
            <a:solidFill>
              <a:schemeClr val="bg1">
                <a:lumMod val="85000"/>
              </a:schemeClr>
            </a:solidFill>
            <a:ln>
              <a:noFill/>
            </a:ln>
            <a:effectLst/>
            <a:extLst/>
          </p:spPr>
          <p:txBody>
            <a:bodyPr wrap="none" anchor="ctr"/>
            <a:lstStyle/>
            <a:p>
              <a:endParaRPr lang="en-US" sz="13800"/>
            </a:p>
          </p:txBody>
        </p:sp>
        <p:sp>
          <p:nvSpPr>
            <p:cNvPr id="745" name="Freeform 223"/>
            <p:cNvSpPr>
              <a:spLocks noChangeArrowheads="1"/>
            </p:cNvSpPr>
            <p:nvPr/>
          </p:nvSpPr>
          <p:spPr bwMode="auto">
            <a:xfrm>
              <a:off x="17042707" y="6551199"/>
              <a:ext cx="383089" cy="377394"/>
            </a:xfrm>
            <a:custGeom>
              <a:avLst/>
              <a:gdLst>
                <a:gd name="T0" fmla="*/ 297 w 298"/>
                <a:gd name="T1" fmla="*/ 0 h 297"/>
                <a:gd name="T2" fmla="*/ 0 w 298"/>
                <a:gd name="T3" fmla="*/ 0 h 297"/>
                <a:gd name="T4" fmla="*/ 0 w 298"/>
                <a:gd name="T5" fmla="*/ 296 h 297"/>
                <a:gd name="T6" fmla="*/ 297 w 298"/>
                <a:gd name="T7" fmla="*/ 296 h 297"/>
                <a:gd name="T8" fmla="*/ 297 w 298"/>
                <a:gd name="T9" fmla="*/ 0 h 297"/>
              </a:gdLst>
              <a:ahLst/>
              <a:cxnLst>
                <a:cxn ang="0">
                  <a:pos x="T0" y="T1"/>
                </a:cxn>
                <a:cxn ang="0">
                  <a:pos x="T2" y="T3"/>
                </a:cxn>
                <a:cxn ang="0">
                  <a:pos x="T4" y="T5"/>
                </a:cxn>
                <a:cxn ang="0">
                  <a:pos x="T6" y="T7"/>
                </a:cxn>
                <a:cxn ang="0">
                  <a:pos x="T8" y="T9"/>
                </a:cxn>
              </a:cxnLst>
              <a:rect l="0" t="0" r="r" b="b"/>
              <a:pathLst>
                <a:path w="298" h="297">
                  <a:moveTo>
                    <a:pt x="297" y="0"/>
                  </a:moveTo>
                  <a:lnTo>
                    <a:pt x="0" y="0"/>
                  </a:lnTo>
                  <a:lnTo>
                    <a:pt x="0" y="296"/>
                  </a:lnTo>
                  <a:lnTo>
                    <a:pt x="297" y="296"/>
                  </a:lnTo>
                  <a:lnTo>
                    <a:pt x="297" y="0"/>
                  </a:lnTo>
                </a:path>
              </a:pathLst>
            </a:custGeom>
            <a:solidFill>
              <a:schemeClr val="bg1">
                <a:lumMod val="85000"/>
              </a:schemeClr>
            </a:solidFill>
            <a:ln>
              <a:noFill/>
            </a:ln>
            <a:effectLst/>
            <a:extLst/>
          </p:spPr>
          <p:txBody>
            <a:bodyPr wrap="none" anchor="ctr"/>
            <a:lstStyle/>
            <a:p>
              <a:endParaRPr lang="en-US" sz="13800"/>
            </a:p>
          </p:txBody>
        </p:sp>
        <p:sp>
          <p:nvSpPr>
            <p:cNvPr id="746" name="Freeform 224"/>
            <p:cNvSpPr>
              <a:spLocks noChangeArrowheads="1"/>
            </p:cNvSpPr>
            <p:nvPr/>
          </p:nvSpPr>
          <p:spPr bwMode="auto">
            <a:xfrm>
              <a:off x="17042707" y="6088032"/>
              <a:ext cx="383089" cy="383111"/>
            </a:xfrm>
            <a:custGeom>
              <a:avLst/>
              <a:gdLst>
                <a:gd name="T0" fmla="*/ 297 w 298"/>
                <a:gd name="T1" fmla="*/ 0 h 298"/>
                <a:gd name="T2" fmla="*/ 0 w 298"/>
                <a:gd name="T3" fmla="*/ 0 h 298"/>
                <a:gd name="T4" fmla="*/ 0 w 298"/>
                <a:gd name="T5" fmla="*/ 297 h 298"/>
                <a:gd name="T6" fmla="*/ 297 w 298"/>
                <a:gd name="T7" fmla="*/ 297 h 298"/>
                <a:gd name="T8" fmla="*/ 297 w 298"/>
                <a:gd name="T9" fmla="*/ 0 h 298"/>
              </a:gdLst>
              <a:ahLst/>
              <a:cxnLst>
                <a:cxn ang="0">
                  <a:pos x="T0" y="T1"/>
                </a:cxn>
                <a:cxn ang="0">
                  <a:pos x="T2" y="T3"/>
                </a:cxn>
                <a:cxn ang="0">
                  <a:pos x="T4" y="T5"/>
                </a:cxn>
                <a:cxn ang="0">
                  <a:pos x="T6" y="T7"/>
                </a:cxn>
                <a:cxn ang="0">
                  <a:pos x="T8" y="T9"/>
                </a:cxn>
              </a:cxnLst>
              <a:rect l="0" t="0" r="r" b="b"/>
              <a:pathLst>
                <a:path w="298" h="298">
                  <a:moveTo>
                    <a:pt x="297" y="0"/>
                  </a:moveTo>
                  <a:lnTo>
                    <a:pt x="0" y="0"/>
                  </a:lnTo>
                  <a:lnTo>
                    <a:pt x="0" y="297"/>
                  </a:lnTo>
                  <a:lnTo>
                    <a:pt x="297" y="297"/>
                  </a:lnTo>
                  <a:lnTo>
                    <a:pt x="297" y="0"/>
                  </a:lnTo>
                </a:path>
              </a:pathLst>
            </a:custGeom>
            <a:solidFill>
              <a:schemeClr val="bg1">
                <a:lumMod val="85000"/>
              </a:schemeClr>
            </a:solidFill>
            <a:ln>
              <a:noFill/>
            </a:ln>
            <a:effectLst/>
            <a:extLst/>
          </p:spPr>
          <p:txBody>
            <a:bodyPr wrap="none" anchor="ctr"/>
            <a:lstStyle/>
            <a:p>
              <a:endParaRPr lang="en-US" sz="13800"/>
            </a:p>
          </p:txBody>
        </p:sp>
        <p:sp>
          <p:nvSpPr>
            <p:cNvPr id="747" name="Freeform 225"/>
            <p:cNvSpPr>
              <a:spLocks noChangeArrowheads="1"/>
            </p:cNvSpPr>
            <p:nvPr/>
          </p:nvSpPr>
          <p:spPr bwMode="auto">
            <a:xfrm>
              <a:off x="17042707" y="5624867"/>
              <a:ext cx="383089" cy="388830"/>
            </a:xfrm>
            <a:custGeom>
              <a:avLst/>
              <a:gdLst>
                <a:gd name="T0" fmla="*/ 297 w 298"/>
                <a:gd name="T1" fmla="*/ 0 h 306"/>
                <a:gd name="T2" fmla="*/ 0 w 298"/>
                <a:gd name="T3" fmla="*/ 0 h 306"/>
                <a:gd name="T4" fmla="*/ 0 w 298"/>
                <a:gd name="T5" fmla="*/ 305 h 306"/>
                <a:gd name="T6" fmla="*/ 297 w 298"/>
                <a:gd name="T7" fmla="*/ 305 h 306"/>
                <a:gd name="T8" fmla="*/ 297 w 298"/>
                <a:gd name="T9" fmla="*/ 0 h 306"/>
              </a:gdLst>
              <a:ahLst/>
              <a:cxnLst>
                <a:cxn ang="0">
                  <a:pos x="T0" y="T1"/>
                </a:cxn>
                <a:cxn ang="0">
                  <a:pos x="T2" y="T3"/>
                </a:cxn>
                <a:cxn ang="0">
                  <a:pos x="T4" y="T5"/>
                </a:cxn>
                <a:cxn ang="0">
                  <a:pos x="T6" y="T7"/>
                </a:cxn>
                <a:cxn ang="0">
                  <a:pos x="T8" y="T9"/>
                </a:cxn>
              </a:cxnLst>
              <a:rect l="0" t="0" r="r" b="b"/>
              <a:pathLst>
                <a:path w="298" h="306">
                  <a:moveTo>
                    <a:pt x="297" y="0"/>
                  </a:moveTo>
                  <a:lnTo>
                    <a:pt x="0" y="0"/>
                  </a:lnTo>
                  <a:lnTo>
                    <a:pt x="0" y="305"/>
                  </a:lnTo>
                  <a:lnTo>
                    <a:pt x="297" y="305"/>
                  </a:lnTo>
                  <a:lnTo>
                    <a:pt x="297" y="0"/>
                  </a:lnTo>
                </a:path>
              </a:pathLst>
            </a:custGeom>
            <a:solidFill>
              <a:schemeClr val="bg1">
                <a:lumMod val="85000"/>
              </a:schemeClr>
            </a:solidFill>
            <a:ln>
              <a:noFill/>
            </a:ln>
            <a:effectLst/>
            <a:extLst/>
          </p:spPr>
          <p:txBody>
            <a:bodyPr wrap="none" anchor="ctr"/>
            <a:lstStyle/>
            <a:p>
              <a:endParaRPr lang="en-US" sz="13800"/>
            </a:p>
          </p:txBody>
        </p:sp>
        <p:sp>
          <p:nvSpPr>
            <p:cNvPr id="748" name="Freeform 226"/>
            <p:cNvSpPr>
              <a:spLocks noChangeArrowheads="1"/>
            </p:cNvSpPr>
            <p:nvPr/>
          </p:nvSpPr>
          <p:spPr bwMode="auto">
            <a:xfrm>
              <a:off x="17042707" y="5155983"/>
              <a:ext cx="383089" cy="388830"/>
            </a:xfrm>
            <a:custGeom>
              <a:avLst/>
              <a:gdLst>
                <a:gd name="T0" fmla="*/ 297 w 298"/>
                <a:gd name="T1" fmla="*/ 0 h 306"/>
                <a:gd name="T2" fmla="*/ 0 w 298"/>
                <a:gd name="T3" fmla="*/ 0 h 306"/>
                <a:gd name="T4" fmla="*/ 0 w 298"/>
                <a:gd name="T5" fmla="*/ 305 h 306"/>
                <a:gd name="T6" fmla="*/ 297 w 298"/>
                <a:gd name="T7" fmla="*/ 305 h 306"/>
                <a:gd name="T8" fmla="*/ 297 w 298"/>
                <a:gd name="T9" fmla="*/ 0 h 306"/>
              </a:gdLst>
              <a:ahLst/>
              <a:cxnLst>
                <a:cxn ang="0">
                  <a:pos x="T0" y="T1"/>
                </a:cxn>
                <a:cxn ang="0">
                  <a:pos x="T2" y="T3"/>
                </a:cxn>
                <a:cxn ang="0">
                  <a:pos x="T4" y="T5"/>
                </a:cxn>
                <a:cxn ang="0">
                  <a:pos x="T6" y="T7"/>
                </a:cxn>
                <a:cxn ang="0">
                  <a:pos x="T8" y="T9"/>
                </a:cxn>
              </a:cxnLst>
              <a:rect l="0" t="0" r="r" b="b"/>
              <a:pathLst>
                <a:path w="298" h="306">
                  <a:moveTo>
                    <a:pt x="297" y="0"/>
                  </a:moveTo>
                  <a:lnTo>
                    <a:pt x="0" y="0"/>
                  </a:lnTo>
                  <a:lnTo>
                    <a:pt x="0" y="305"/>
                  </a:lnTo>
                  <a:lnTo>
                    <a:pt x="297" y="305"/>
                  </a:lnTo>
                  <a:lnTo>
                    <a:pt x="297" y="0"/>
                  </a:lnTo>
                </a:path>
              </a:pathLst>
            </a:custGeom>
            <a:solidFill>
              <a:schemeClr val="bg1">
                <a:lumMod val="85000"/>
              </a:schemeClr>
            </a:solidFill>
            <a:ln>
              <a:noFill/>
            </a:ln>
            <a:effectLst/>
            <a:extLst/>
          </p:spPr>
          <p:txBody>
            <a:bodyPr wrap="none" anchor="ctr"/>
            <a:lstStyle/>
            <a:p>
              <a:endParaRPr lang="en-US" sz="13800"/>
            </a:p>
          </p:txBody>
        </p:sp>
        <p:sp>
          <p:nvSpPr>
            <p:cNvPr id="749" name="Freeform 227"/>
            <p:cNvSpPr>
              <a:spLocks noChangeArrowheads="1"/>
            </p:cNvSpPr>
            <p:nvPr/>
          </p:nvSpPr>
          <p:spPr bwMode="auto">
            <a:xfrm>
              <a:off x="17042707" y="4692815"/>
              <a:ext cx="383089" cy="388830"/>
            </a:xfrm>
            <a:custGeom>
              <a:avLst/>
              <a:gdLst>
                <a:gd name="T0" fmla="*/ 297 w 298"/>
                <a:gd name="T1" fmla="*/ 0 h 306"/>
                <a:gd name="T2" fmla="*/ 0 w 298"/>
                <a:gd name="T3" fmla="*/ 0 h 306"/>
                <a:gd name="T4" fmla="*/ 0 w 298"/>
                <a:gd name="T5" fmla="*/ 305 h 306"/>
                <a:gd name="T6" fmla="*/ 297 w 298"/>
                <a:gd name="T7" fmla="*/ 305 h 306"/>
                <a:gd name="T8" fmla="*/ 297 w 298"/>
                <a:gd name="T9" fmla="*/ 0 h 306"/>
              </a:gdLst>
              <a:ahLst/>
              <a:cxnLst>
                <a:cxn ang="0">
                  <a:pos x="T0" y="T1"/>
                </a:cxn>
                <a:cxn ang="0">
                  <a:pos x="T2" y="T3"/>
                </a:cxn>
                <a:cxn ang="0">
                  <a:pos x="T4" y="T5"/>
                </a:cxn>
                <a:cxn ang="0">
                  <a:pos x="T6" y="T7"/>
                </a:cxn>
                <a:cxn ang="0">
                  <a:pos x="T8" y="T9"/>
                </a:cxn>
              </a:cxnLst>
              <a:rect l="0" t="0" r="r" b="b"/>
              <a:pathLst>
                <a:path w="298" h="306">
                  <a:moveTo>
                    <a:pt x="297" y="0"/>
                  </a:moveTo>
                  <a:lnTo>
                    <a:pt x="0" y="0"/>
                  </a:lnTo>
                  <a:lnTo>
                    <a:pt x="0" y="305"/>
                  </a:lnTo>
                  <a:lnTo>
                    <a:pt x="297" y="305"/>
                  </a:lnTo>
                  <a:lnTo>
                    <a:pt x="297" y="0"/>
                  </a:lnTo>
                </a:path>
              </a:pathLst>
            </a:custGeom>
            <a:solidFill>
              <a:schemeClr val="bg1">
                <a:lumMod val="85000"/>
              </a:schemeClr>
            </a:solidFill>
            <a:ln>
              <a:noFill/>
            </a:ln>
            <a:effectLst/>
            <a:extLst/>
          </p:spPr>
          <p:txBody>
            <a:bodyPr wrap="none" anchor="ctr"/>
            <a:lstStyle/>
            <a:p>
              <a:endParaRPr lang="en-US" sz="13800"/>
            </a:p>
          </p:txBody>
        </p:sp>
        <p:sp>
          <p:nvSpPr>
            <p:cNvPr id="750" name="Freeform 233"/>
            <p:cNvSpPr>
              <a:spLocks noChangeArrowheads="1"/>
            </p:cNvSpPr>
            <p:nvPr/>
          </p:nvSpPr>
          <p:spPr bwMode="auto">
            <a:xfrm>
              <a:off x="17505843" y="5624867"/>
              <a:ext cx="383089" cy="388830"/>
            </a:xfrm>
            <a:custGeom>
              <a:avLst/>
              <a:gdLst>
                <a:gd name="T0" fmla="*/ 297 w 298"/>
                <a:gd name="T1" fmla="*/ 0 h 306"/>
                <a:gd name="T2" fmla="*/ 0 w 298"/>
                <a:gd name="T3" fmla="*/ 0 h 306"/>
                <a:gd name="T4" fmla="*/ 0 w 298"/>
                <a:gd name="T5" fmla="*/ 305 h 306"/>
                <a:gd name="T6" fmla="*/ 297 w 298"/>
                <a:gd name="T7" fmla="*/ 305 h 306"/>
                <a:gd name="T8" fmla="*/ 297 w 298"/>
                <a:gd name="T9" fmla="*/ 0 h 306"/>
              </a:gdLst>
              <a:ahLst/>
              <a:cxnLst>
                <a:cxn ang="0">
                  <a:pos x="T0" y="T1"/>
                </a:cxn>
                <a:cxn ang="0">
                  <a:pos x="T2" y="T3"/>
                </a:cxn>
                <a:cxn ang="0">
                  <a:pos x="T4" y="T5"/>
                </a:cxn>
                <a:cxn ang="0">
                  <a:pos x="T6" y="T7"/>
                </a:cxn>
                <a:cxn ang="0">
                  <a:pos x="T8" y="T9"/>
                </a:cxn>
              </a:cxnLst>
              <a:rect l="0" t="0" r="r" b="b"/>
              <a:pathLst>
                <a:path w="298" h="306">
                  <a:moveTo>
                    <a:pt x="297" y="0"/>
                  </a:moveTo>
                  <a:lnTo>
                    <a:pt x="0" y="0"/>
                  </a:lnTo>
                  <a:lnTo>
                    <a:pt x="0" y="305"/>
                  </a:lnTo>
                  <a:lnTo>
                    <a:pt x="297" y="305"/>
                  </a:lnTo>
                  <a:lnTo>
                    <a:pt x="297" y="0"/>
                  </a:lnTo>
                </a:path>
              </a:pathLst>
            </a:custGeom>
            <a:solidFill>
              <a:schemeClr val="bg1">
                <a:lumMod val="85000"/>
              </a:schemeClr>
            </a:solidFill>
            <a:ln>
              <a:noFill/>
            </a:ln>
            <a:effectLst/>
            <a:extLst/>
          </p:spPr>
          <p:txBody>
            <a:bodyPr wrap="none" anchor="ctr"/>
            <a:lstStyle/>
            <a:p>
              <a:endParaRPr lang="en-US" sz="13800"/>
            </a:p>
          </p:txBody>
        </p:sp>
        <p:sp>
          <p:nvSpPr>
            <p:cNvPr id="751" name="Freeform 234"/>
            <p:cNvSpPr>
              <a:spLocks noChangeArrowheads="1"/>
            </p:cNvSpPr>
            <p:nvPr/>
          </p:nvSpPr>
          <p:spPr bwMode="auto">
            <a:xfrm>
              <a:off x="17505843" y="5155983"/>
              <a:ext cx="383089" cy="388830"/>
            </a:xfrm>
            <a:custGeom>
              <a:avLst/>
              <a:gdLst>
                <a:gd name="T0" fmla="*/ 297 w 298"/>
                <a:gd name="T1" fmla="*/ 0 h 306"/>
                <a:gd name="T2" fmla="*/ 0 w 298"/>
                <a:gd name="T3" fmla="*/ 0 h 306"/>
                <a:gd name="T4" fmla="*/ 0 w 298"/>
                <a:gd name="T5" fmla="*/ 305 h 306"/>
                <a:gd name="T6" fmla="*/ 297 w 298"/>
                <a:gd name="T7" fmla="*/ 305 h 306"/>
                <a:gd name="T8" fmla="*/ 297 w 298"/>
                <a:gd name="T9" fmla="*/ 0 h 306"/>
              </a:gdLst>
              <a:ahLst/>
              <a:cxnLst>
                <a:cxn ang="0">
                  <a:pos x="T0" y="T1"/>
                </a:cxn>
                <a:cxn ang="0">
                  <a:pos x="T2" y="T3"/>
                </a:cxn>
                <a:cxn ang="0">
                  <a:pos x="T4" y="T5"/>
                </a:cxn>
                <a:cxn ang="0">
                  <a:pos x="T6" y="T7"/>
                </a:cxn>
                <a:cxn ang="0">
                  <a:pos x="T8" y="T9"/>
                </a:cxn>
              </a:cxnLst>
              <a:rect l="0" t="0" r="r" b="b"/>
              <a:pathLst>
                <a:path w="298" h="306">
                  <a:moveTo>
                    <a:pt x="297" y="0"/>
                  </a:moveTo>
                  <a:lnTo>
                    <a:pt x="0" y="0"/>
                  </a:lnTo>
                  <a:lnTo>
                    <a:pt x="0" y="305"/>
                  </a:lnTo>
                  <a:lnTo>
                    <a:pt x="297" y="305"/>
                  </a:lnTo>
                  <a:lnTo>
                    <a:pt x="297" y="0"/>
                  </a:lnTo>
                </a:path>
              </a:pathLst>
            </a:custGeom>
            <a:solidFill>
              <a:schemeClr val="bg1">
                <a:lumMod val="85000"/>
              </a:schemeClr>
            </a:solidFill>
            <a:ln>
              <a:noFill/>
            </a:ln>
            <a:effectLst/>
            <a:extLst/>
          </p:spPr>
          <p:txBody>
            <a:bodyPr wrap="none" anchor="ctr"/>
            <a:lstStyle/>
            <a:p>
              <a:endParaRPr lang="en-US" sz="13800"/>
            </a:p>
          </p:txBody>
        </p:sp>
        <p:sp>
          <p:nvSpPr>
            <p:cNvPr id="752" name="Freeform 235"/>
            <p:cNvSpPr>
              <a:spLocks noChangeArrowheads="1"/>
            </p:cNvSpPr>
            <p:nvPr/>
          </p:nvSpPr>
          <p:spPr bwMode="auto">
            <a:xfrm>
              <a:off x="17505843" y="4692815"/>
              <a:ext cx="383089" cy="388830"/>
            </a:xfrm>
            <a:custGeom>
              <a:avLst/>
              <a:gdLst>
                <a:gd name="T0" fmla="*/ 297 w 298"/>
                <a:gd name="T1" fmla="*/ 0 h 306"/>
                <a:gd name="T2" fmla="*/ 0 w 298"/>
                <a:gd name="T3" fmla="*/ 0 h 306"/>
                <a:gd name="T4" fmla="*/ 0 w 298"/>
                <a:gd name="T5" fmla="*/ 305 h 306"/>
                <a:gd name="T6" fmla="*/ 297 w 298"/>
                <a:gd name="T7" fmla="*/ 305 h 306"/>
                <a:gd name="T8" fmla="*/ 297 w 298"/>
                <a:gd name="T9" fmla="*/ 0 h 306"/>
              </a:gdLst>
              <a:ahLst/>
              <a:cxnLst>
                <a:cxn ang="0">
                  <a:pos x="T0" y="T1"/>
                </a:cxn>
                <a:cxn ang="0">
                  <a:pos x="T2" y="T3"/>
                </a:cxn>
                <a:cxn ang="0">
                  <a:pos x="T4" y="T5"/>
                </a:cxn>
                <a:cxn ang="0">
                  <a:pos x="T6" y="T7"/>
                </a:cxn>
                <a:cxn ang="0">
                  <a:pos x="T8" y="T9"/>
                </a:cxn>
              </a:cxnLst>
              <a:rect l="0" t="0" r="r" b="b"/>
              <a:pathLst>
                <a:path w="298" h="306">
                  <a:moveTo>
                    <a:pt x="297" y="0"/>
                  </a:moveTo>
                  <a:lnTo>
                    <a:pt x="0" y="0"/>
                  </a:lnTo>
                  <a:lnTo>
                    <a:pt x="0" y="305"/>
                  </a:lnTo>
                  <a:lnTo>
                    <a:pt x="297" y="305"/>
                  </a:lnTo>
                  <a:lnTo>
                    <a:pt x="297" y="0"/>
                  </a:lnTo>
                </a:path>
              </a:pathLst>
            </a:custGeom>
            <a:solidFill>
              <a:schemeClr val="bg1">
                <a:lumMod val="85000"/>
              </a:schemeClr>
            </a:solidFill>
            <a:ln>
              <a:noFill/>
            </a:ln>
            <a:effectLst/>
            <a:extLst/>
          </p:spPr>
          <p:txBody>
            <a:bodyPr wrap="none" anchor="ctr"/>
            <a:lstStyle/>
            <a:p>
              <a:endParaRPr lang="en-US" sz="13800"/>
            </a:p>
          </p:txBody>
        </p:sp>
        <p:sp>
          <p:nvSpPr>
            <p:cNvPr id="753" name="Freeform 238"/>
            <p:cNvSpPr>
              <a:spLocks noChangeArrowheads="1"/>
            </p:cNvSpPr>
            <p:nvPr/>
          </p:nvSpPr>
          <p:spPr bwMode="auto">
            <a:xfrm>
              <a:off x="17968979" y="7014364"/>
              <a:ext cx="383089" cy="383111"/>
            </a:xfrm>
            <a:custGeom>
              <a:avLst/>
              <a:gdLst>
                <a:gd name="T0" fmla="*/ 297 w 298"/>
                <a:gd name="T1" fmla="*/ 0 h 298"/>
                <a:gd name="T2" fmla="*/ 0 w 298"/>
                <a:gd name="T3" fmla="*/ 0 h 298"/>
                <a:gd name="T4" fmla="*/ 0 w 298"/>
                <a:gd name="T5" fmla="*/ 297 h 298"/>
                <a:gd name="T6" fmla="*/ 297 w 298"/>
                <a:gd name="T7" fmla="*/ 297 h 298"/>
                <a:gd name="T8" fmla="*/ 297 w 298"/>
                <a:gd name="T9" fmla="*/ 0 h 298"/>
              </a:gdLst>
              <a:ahLst/>
              <a:cxnLst>
                <a:cxn ang="0">
                  <a:pos x="T0" y="T1"/>
                </a:cxn>
                <a:cxn ang="0">
                  <a:pos x="T2" y="T3"/>
                </a:cxn>
                <a:cxn ang="0">
                  <a:pos x="T4" y="T5"/>
                </a:cxn>
                <a:cxn ang="0">
                  <a:pos x="T6" y="T7"/>
                </a:cxn>
                <a:cxn ang="0">
                  <a:pos x="T8" y="T9"/>
                </a:cxn>
              </a:cxnLst>
              <a:rect l="0" t="0" r="r" b="b"/>
              <a:pathLst>
                <a:path w="298" h="298">
                  <a:moveTo>
                    <a:pt x="297" y="0"/>
                  </a:moveTo>
                  <a:lnTo>
                    <a:pt x="0" y="0"/>
                  </a:lnTo>
                  <a:lnTo>
                    <a:pt x="0" y="297"/>
                  </a:lnTo>
                  <a:lnTo>
                    <a:pt x="297" y="297"/>
                  </a:lnTo>
                  <a:lnTo>
                    <a:pt x="297" y="0"/>
                  </a:lnTo>
                </a:path>
              </a:pathLst>
            </a:custGeom>
            <a:solidFill>
              <a:schemeClr val="bg1">
                <a:lumMod val="85000"/>
              </a:schemeClr>
            </a:solidFill>
            <a:ln>
              <a:noFill/>
            </a:ln>
            <a:effectLst/>
            <a:extLst/>
          </p:spPr>
          <p:txBody>
            <a:bodyPr wrap="none" anchor="ctr"/>
            <a:lstStyle/>
            <a:p>
              <a:endParaRPr lang="en-US" sz="13800"/>
            </a:p>
          </p:txBody>
        </p:sp>
        <p:sp>
          <p:nvSpPr>
            <p:cNvPr id="754" name="Freeform 239"/>
            <p:cNvSpPr>
              <a:spLocks noChangeArrowheads="1"/>
            </p:cNvSpPr>
            <p:nvPr/>
          </p:nvSpPr>
          <p:spPr bwMode="auto">
            <a:xfrm>
              <a:off x="17968979" y="6551199"/>
              <a:ext cx="383089" cy="377394"/>
            </a:xfrm>
            <a:custGeom>
              <a:avLst/>
              <a:gdLst>
                <a:gd name="T0" fmla="*/ 297 w 298"/>
                <a:gd name="T1" fmla="*/ 0 h 297"/>
                <a:gd name="T2" fmla="*/ 0 w 298"/>
                <a:gd name="T3" fmla="*/ 0 h 297"/>
                <a:gd name="T4" fmla="*/ 0 w 298"/>
                <a:gd name="T5" fmla="*/ 296 h 297"/>
                <a:gd name="T6" fmla="*/ 297 w 298"/>
                <a:gd name="T7" fmla="*/ 296 h 297"/>
                <a:gd name="T8" fmla="*/ 297 w 298"/>
                <a:gd name="T9" fmla="*/ 0 h 297"/>
              </a:gdLst>
              <a:ahLst/>
              <a:cxnLst>
                <a:cxn ang="0">
                  <a:pos x="T0" y="T1"/>
                </a:cxn>
                <a:cxn ang="0">
                  <a:pos x="T2" y="T3"/>
                </a:cxn>
                <a:cxn ang="0">
                  <a:pos x="T4" y="T5"/>
                </a:cxn>
                <a:cxn ang="0">
                  <a:pos x="T6" y="T7"/>
                </a:cxn>
                <a:cxn ang="0">
                  <a:pos x="T8" y="T9"/>
                </a:cxn>
              </a:cxnLst>
              <a:rect l="0" t="0" r="r" b="b"/>
              <a:pathLst>
                <a:path w="298" h="297">
                  <a:moveTo>
                    <a:pt x="297" y="0"/>
                  </a:moveTo>
                  <a:lnTo>
                    <a:pt x="0" y="0"/>
                  </a:lnTo>
                  <a:lnTo>
                    <a:pt x="0" y="296"/>
                  </a:lnTo>
                  <a:lnTo>
                    <a:pt x="297" y="296"/>
                  </a:lnTo>
                  <a:lnTo>
                    <a:pt x="297" y="0"/>
                  </a:lnTo>
                </a:path>
              </a:pathLst>
            </a:custGeom>
            <a:solidFill>
              <a:schemeClr val="bg1">
                <a:lumMod val="85000"/>
              </a:schemeClr>
            </a:solidFill>
            <a:ln>
              <a:noFill/>
            </a:ln>
            <a:effectLst/>
            <a:extLst/>
          </p:spPr>
          <p:txBody>
            <a:bodyPr wrap="none" anchor="ctr"/>
            <a:lstStyle/>
            <a:p>
              <a:endParaRPr lang="en-US" sz="13800"/>
            </a:p>
          </p:txBody>
        </p:sp>
        <p:sp>
          <p:nvSpPr>
            <p:cNvPr id="755" name="Freeform 240"/>
            <p:cNvSpPr>
              <a:spLocks noChangeArrowheads="1"/>
            </p:cNvSpPr>
            <p:nvPr/>
          </p:nvSpPr>
          <p:spPr bwMode="auto">
            <a:xfrm>
              <a:off x="17968979" y="6088032"/>
              <a:ext cx="383089" cy="383111"/>
            </a:xfrm>
            <a:custGeom>
              <a:avLst/>
              <a:gdLst>
                <a:gd name="T0" fmla="*/ 297 w 298"/>
                <a:gd name="T1" fmla="*/ 0 h 298"/>
                <a:gd name="T2" fmla="*/ 0 w 298"/>
                <a:gd name="T3" fmla="*/ 0 h 298"/>
                <a:gd name="T4" fmla="*/ 0 w 298"/>
                <a:gd name="T5" fmla="*/ 297 h 298"/>
                <a:gd name="T6" fmla="*/ 297 w 298"/>
                <a:gd name="T7" fmla="*/ 297 h 298"/>
                <a:gd name="T8" fmla="*/ 297 w 298"/>
                <a:gd name="T9" fmla="*/ 0 h 298"/>
              </a:gdLst>
              <a:ahLst/>
              <a:cxnLst>
                <a:cxn ang="0">
                  <a:pos x="T0" y="T1"/>
                </a:cxn>
                <a:cxn ang="0">
                  <a:pos x="T2" y="T3"/>
                </a:cxn>
                <a:cxn ang="0">
                  <a:pos x="T4" y="T5"/>
                </a:cxn>
                <a:cxn ang="0">
                  <a:pos x="T6" y="T7"/>
                </a:cxn>
                <a:cxn ang="0">
                  <a:pos x="T8" y="T9"/>
                </a:cxn>
              </a:cxnLst>
              <a:rect l="0" t="0" r="r" b="b"/>
              <a:pathLst>
                <a:path w="298" h="298">
                  <a:moveTo>
                    <a:pt x="297" y="0"/>
                  </a:moveTo>
                  <a:lnTo>
                    <a:pt x="0" y="0"/>
                  </a:lnTo>
                  <a:lnTo>
                    <a:pt x="0" y="297"/>
                  </a:lnTo>
                  <a:lnTo>
                    <a:pt x="297" y="297"/>
                  </a:lnTo>
                  <a:lnTo>
                    <a:pt x="297" y="0"/>
                  </a:lnTo>
                </a:path>
              </a:pathLst>
            </a:custGeom>
            <a:solidFill>
              <a:schemeClr val="bg1">
                <a:lumMod val="85000"/>
              </a:schemeClr>
            </a:solidFill>
            <a:ln>
              <a:noFill/>
            </a:ln>
            <a:effectLst/>
            <a:extLst/>
          </p:spPr>
          <p:txBody>
            <a:bodyPr wrap="none" anchor="ctr"/>
            <a:lstStyle/>
            <a:p>
              <a:endParaRPr lang="en-US" sz="13800"/>
            </a:p>
          </p:txBody>
        </p:sp>
        <p:sp>
          <p:nvSpPr>
            <p:cNvPr id="756" name="Freeform 241"/>
            <p:cNvSpPr>
              <a:spLocks noChangeArrowheads="1"/>
            </p:cNvSpPr>
            <p:nvPr/>
          </p:nvSpPr>
          <p:spPr bwMode="auto">
            <a:xfrm>
              <a:off x="17968979" y="5624867"/>
              <a:ext cx="383089" cy="388830"/>
            </a:xfrm>
            <a:custGeom>
              <a:avLst/>
              <a:gdLst>
                <a:gd name="T0" fmla="*/ 297 w 298"/>
                <a:gd name="T1" fmla="*/ 0 h 306"/>
                <a:gd name="T2" fmla="*/ 0 w 298"/>
                <a:gd name="T3" fmla="*/ 0 h 306"/>
                <a:gd name="T4" fmla="*/ 0 w 298"/>
                <a:gd name="T5" fmla="*/ 305 h 306"/>
                <a:gd name="T6" fmla="*/ 297 w 298"/>
                <a:gd name="T7" fmla="*/ 305 h 306"/>
                <a:gd name="T8" fmla="*/ 297 w 298"/>
                <a:gd name="T9" fmla="*/ 0 h 306"/>
              </a:gdLst>
              <a:ahLst/>
              <a:cxnLst>
                <a:cxn ang="0">
                  <a:pos x="T0" y="T1"/>
                </a:cxn>
                <a:cxn ang="0">
                  <a:pos x="T2" y="T3"/>
                </a:cxn>
                <a:cxn ang="0">
                  <a:pos x="T4" y="T5"/>
                </a:cxn>
                <a:cxn ang="0">
                  <a:pos x="T6" y="T7"/>
                </a:cxn>
                <a:cxn ang="0">
                  <a:pos x="T8" y="T9"/>
                </a:cxn>
              </a:cxnLst>
              <a:rect l="0" t="0" r="r" b="b"/>
              <a:pathLst>
                <a:path w="298" h="306">
                  <a:moveTo>
                    <a:pt x="297" y="0"/>
                  </a:moveTo>
                  <a:lnTo>
                    <a:pt x="0" y="0"/>
                  </a:lnTo>
                  <a:lnTo>
                    <a:pt x="0" y="305"/>
                  </a:lnTo>
                  <a:lnTo>
                    <a:pt x="297" y="305"/>
                  </a:lnTo>
                  <a:lnTo>
                    <a:pt x="297" y="0"/>
                  </a:lnTo>
                </a:path>
              </a:pathLst>
            </a:custGeom>
            <a:solidFill>
              <a:schemeClr val="bg1">
                <a:lumMod val="85000"/>
              </a:schemeClr>
            </a:solidFill>
            <a:ln>
              <a:noFill/>
            </a:ln>
            <a:effectLst/>
            <a:extLst/>
          </p:spPr>
          <p:txBody>
            <a:bodyPr wrap="none" anchor="ctr"/>
            <a:lstStyle/>
            <a:p>
              <a:endParaRPr lang="en-US" sz="13800"/>
            </a:p>
          </p:txBody>
        </p:sp>
        <p:sp>
          <p:nvSpPr>
            <p:cNvPr id="757" name="Freeform 242"/>
            <p:cNvSpPr>
              <a:spLocks noChangeArrowheads="1"/>
            </p:cNvSpPr>
            <p:nvPr/>
          </p:nvSpPr>
          <p:spPr bwMode="auto">
            <a:xfrm>
              <a:off x="17968979" y="5155983"/>
              <a:ext cx="383089" cy="388830"/>
            </a:xfrm>
            <a:custGeom>
              <a:avLst/>
              <a:gdLst>
                <a:gd name="T0" fmla="*/ 297 w 298"/>
                <a:gd name="T1" fmla="*/ 0 h 306"/>
                <a:gd name="T2" fmla="*/ 0 w 298"/>
                <a:gd name="T3" fmla="*/ 0 h 306"/>
                <a:gd name="T4" fmla="*/ 0 w 298"/>
                <a:gd name="T5" fmla="*/ 305 h 306"/>
                <a:gd name="T6" fmla="*/ 297 w 298"/>
                <a:gd name="T7" fmla="*/ 305 h 306"/>
                <a:gd name="T8" fmla="*/ 297 w 298"/>
                <a:gd name="T9" fmla="*/ 0 h 306"/>
              </a:gdLst>
              <a:ahLst/>
              <a:cxnLst>
                <a:cxn ang="0">
                  <a:pos x="T0" y="T1"/>
                </a:cxn>
                <a:cxn ang="0">
                  <a:pos x="T2" y="T3"/>
                </a:cxn>
                <a:cxn ang="0">
                  <a:pos x="T4" y="T5"/>
                </a:cxn>
                <a:cxn ang="0">
                  <a:pos x="T6" y="T7"/>
                </a:cxn>
                <a:cxn ang="0">
                  <a:pos x="T8" y="T9"/>
                </a:cxn>
              </a:cxnLst>
              <a:rect l="0" t="0" r="r" b="b"/>
              <a:pathLst>
                <a:path w="298" h="306">
                  <a:moveTo>
                    <a:pt x="297" y="0"/>
                  </a:moveTo>
                  <a:lnTo>
                    <a:pt x="0" y="0"/>
                  </a:lnTo>
                  <a:lnTo>
                    <a:pt x="0" y="305"/>
                  </a:lnTo>
                  <a:lnTo>
                    <a:pt x="297" y="305"/>
                  </a:lnTo>
                  <a:lnTo>
                    <a:pt x="297" y="0"/>
                  </a:lnTo>
                </a:path>
              </a:pathLst>
            </a:custGeom>
            <a:solidFill>
              <a:schemeClr val="bg1">
                <a:lumMod val="85000"/>
              </a:schemeClr>
            </a:solidFill>
            <a:ln>
              <a:noFill/>
            </a:ln>
            <a:effectLst/>
            <a:extLst/>
          </p:spPr>
          <p:txBody>
            <a:bodyPr wrap="none" anchor="ctr"/>
            <a:lstStyle/>
            <a:p>
              <a:endParaRPr lang="en-US" sz="13800"/>
            </a:p>
          </p:txBody>
        </p:sp>
        <p:sp>
          <p:nvSpPr>
            <p:cNvPr id="758" name="Freeform 243"/>
            <p:cNvSpPr>
              <a:spLocks noChangeArrowheads="1"/>
            </p:cNvSpPr>
            <p:nvPr/>
          </p:nvSpPr>
          <p:spPr bwMode="auto">
            <a:xfrm>
              <a:off x="17968979" y="4692815"/>
              <a:ext cx="383089" cy="388830"/>
            </a:xfrm>
            <a:custGeom>
              <a:avLst/>
              <a:gdLst>
                <a:gd name="T0" fmla="*/ 297 w 298"/>
                <a:gd name="T1" fmla="*/ 0 h 306"/>
                <a:gd name="T2" fmla="*/ 0 w 298"/>
                <a:gd name="T3" fmla="*/ 0 h 306"/>
                <a:gd name="T4" fmla="*/ 0 w 298"/>
                <a:gd name="T5" fmla="*/ 305 h 306"/>
                <a:gd name="T6" fmla="*/ 297 w 298"/>
                <a:gd name="T7" fmla="*/ 305 h 306"/>
                <a:gd name="T8" fmla="*/ 297 w 298"/>
                <a:gd name="T9" fmla="*/ 0 h 306"/>
              </a:gdLst>
              <a:ahLst/>
              <a:cxnLst>
                <a:cxn ang="0">
                  <a:pos x="T0" y="T1"/>
                </a:cxn>
                <a:cxn ang="0">
                  <a:pos x="T2" y="T3"/>
                </a:cxn>
                <a:cxn ang="0">
                  <a:pos x="T4" y="T5"/>
                </a:cxn>
                <a:cxn ang="0">
                  <a:pos x="T6" y="T7"/>
                </a:cxn>
                <a:cxn ang="0">
                  <a:pos x="T8" y="T9"/>
                </a:cxn>
              </a:cxnLst>
              <a:rect l="0" t="0" r="r" b="b"/>
              <a:pathLst>
                <a:path w="298" h="306">
                  <a:moveTo>
                    <a:pt x="297" y="0"/>
                  </a:moveTo>
                  <a:lnTo>
                    <a:pt x="0" y="0"/>
                  </a:lnTo>
                  <a:lnTo>
                    <a:pt x="0" y="305"/>
                  </a:lnTo>
                  <a:lnTo>
                    <a:pt x="297" y="305"/>
                  </a:lnTo>
                  <a:lnTo>
                    <a:pt x="297" y="0"/>
                  </a:lnTo>
                </a:path>
              </a:pathLst>
            </a:custGeom>
            <a:solidFill>
              <a:schemeClr val="bg1">
                <a:lumMod val="85000"/>
              </a:schemeClr>
            </a:solidFill>
            <a:ln>
              <a:noFill/>
            </a:ln>
            <a:effectLst/>
            <a:extLst/>
          </p:spPr>
          <p:txBody>
            <a:bodyPr wrap="none" anchor="ctr"/>
            <a:lstStyle/>
            <a:p>
              <a:endParaRPr lang="en-US" sz="13800"/>
            </a:p>
          </p:txBody>
        </p:sp>
        <p:sp>
          <p:nvSpPr>
            <p:cNvPr id="759" name="Freeform 245"/>
            <p:cNvSpPr>
              <a:spLocks noChangeArrowheads="1"/>
            </p:cNvSpPr>
            <p:nvPr/>
          </p:nvSpPr>
          <p:spPr bwMode="auto">
            <a:xfrm>
              <a:off x="18432115" y="7466096"/>
              <a:ext cx="383089" cy="394547"/>
            </a:xfrm>
            <a:custGeom>
              <a:avLst/>
              <a:gdLst>
                <a:gd name="T0" fmla="*/ 297 w 298"/>
                <a:gd name="T1" fmla="*/ 0 h 307"/>
                <a:gd name="T2" fmla="*/ 0 w 298"/>
                <a:gd name="T3" fmla="*/ 0 h 307"/>
                <a:gd name="T4" fmla="*/ 0 w 298"/>
                <a:gd name="T5" fmla="*/ 306 h 307"/>
                <a:gd name="T6" fmla="*/ 297 w 298"/>
                <a:gd name="T7" fmla="*/ 306 h 307"/>
                <a:gd name="T8" fmla="*/ 297 w 298"/>
                <a:gd name="T9" fmla="*/ 0 h 307"/>
              </a:gdLst>
              <a:ahLst/>
              <a:cxnLst>
                <a:cxn ang="0">
                  <a:pos x="T0" y="T1"/>
                </a:cxn>
                <a:cxn ang="0">
                  <a:pos x="T2" y="T3"/>
                </a:cxn>
                <a:cxn ang="0">
                  <a:pos x="T4" y="T5"/>
                </a:cxn>
                <a:cxn ang="0">
                  <a:pos x="T6" y="T7"/>
                </a:cxn>
                <a:cxn ang="0">
                  <a:pos x="T8" y="T9"/>
                </a:cxn>
              </a:cxnLst>
              <a:rect l="0" t="0" r="r" b="b"/>
              <a:pathLst>
                <a:path w="298" h="307">
                  <a:moveTo>
                    <a:pt x="297" y="0"/>
                  </a:moveTo>
                  <a:lnTo>
                    <a:pt x="0" y="0"/>
                  </a:lnTo>
                  <a:lnTo>
                    <a:pt x="0" y="306"/>
                  </a:lnTo>
                  <a:lnTo>
                    <a:pt x="297" y="306"/>
                  </a:lnTo>
                  <a:lnTo>
                    <a:pt x="297" y="0"/>
                  </a:lnTo>
                </a:path>
              </a:pathLst>
            </a:custGeom>
            <a:solidFill>
              <a:schemeClr val="bg1">
                <a:lumMod val="85000"/>
              </a:schemeClr>
            </a:solidFill>
            <a:ln>
              <a:noFill/>
            </a:ln>
            <a:effectLst/>
            <a:extLst/>
          </p:spPr>
          <p:txBody>
            <a:bodyPr wrap="none" anchor="ctr"/>
            <a:lstStyle/>
            <a:p>
              <a:endParaRPr lang="en-US" sz="13800"/>
            </a:p>
          </p:txBody>
        </p:sp>
        <p:sp>
          <p:nvSpPr>
            <p:cNvPr id="760" name="Freeform 246"/>
            <p:cNvSpPr>
              <a:spLocks noChangeArrowheads="1"/>
            </p:cNvSpPr>
            <p:nvPr/>
          </p:nvSpPr>
          <p:spPr bwMode="auto">
            <a:xfrm>
              <a:off x="18432115" y="7014364"/>
              <a:ext cx="383089" cy="383111"/>
            </a:xfrm>
            <a:custGeom>
              <a:avLst/>
              <a:gdLst>
                <a:gd name="T0" fmla="*/ 297 w 298"/>
                <a:gd name="T1" fmla="*/ 0 h 298"/>
                <a:gd name="T2" fmla="*/ 0 w 298"/>
                <a:gd name="T3" fmla="*/ 0 h 298"/>
                <a:gd name="T4" fmla="*/ 0 w 298"/>
                <a:gd name="T5" fmla="*/ 297 h 298"/>
                <a:gd name="T6" fmla="*/ 297 w 298"/>
                <a:gd name="T7" fmla="*/ 297 h 298"/>
                <a:gd name="T8" fmla="*/ 297 w 298"/>
                <a:gd name="T9" fmla="*/ 0 h 298"/>
              </a:gdLst>
              <a:ahLst/>
              <a:cxnLst>
                <a:cxn ang="0">
                  <a:pos x="T0" y="T1"/>
                </a:cxn>
                <a:cxn ang="0">
                  <a:pos x="T2" y="T3"/>
                </a:cxn>
                <a:cxn ang="0">
                  <a:pos x="T4" y="T5"/>
                </a:cxn>
                <a:cxn ang="0">
                  <a:pos x="T6" y="T7"/>
                </a:cxn>
                <a:cxn ang="0">
                  <a:pos x="T8" y="T9"/>
                </a:cxn>
              </a:cxnLst>
              <a:rect l="0" t="0" r="r" b="b"/>
              <a:pathLst>
                <a:path w="298" h="298">
                  <a:moveTo>
                    <a:pt x="297" y="0"/>
                  </a:moveTo>
                  <a:lnTo>
                    <a:pt x="0" y="0"/>
                  </a:lnTo>
                  <a:lnTo>
                    <a:pt x="0" y="297"/>
                  </a:lnTo>
                  <a:lnTo>
                    <a:pt x="297" y="297"/>
                  </a:lnTo>
                  <a:lnTo>
                    <a:pt x="297" y="0"/>
                  </a:lnTo>
                </a:path>
              </a:pathLst>
            </a:custGeom>
            <a:solidFill>
              <a:schemeClr val="bg1">
                <a:lumMod val="85000"/>
              </a:schemeClr>
            </a:solidFill>
            <a:ln>
              <a:noFill/>
            </a:ln>
            <a:effectLst/>
            <a:extLst/>
          </p:spPr>
          <p:txBody>
            <a:bodyPr wrap="none" anchor="ctr"/>
            <a:lstStyle/>
            <a:p>
              <a:endParaRPr lang="en-US" sz="13800"/>
            </a:p>
          </p:txBody>
        </p:sp>
        <p:sp>
          <p:nvSpPr>
            <p:cNvPr id="761" name="Freeform 247"/>
            <p:cNvSpPr>
              <a:spLocks noChangeArrowheads="1"/>
            </p:cNvSpPr>
            <p:nvPr/>
          </p:nvSpPr>
          <p:spPr bwMode="auto">
            <a:xfrm>
              <a:off x="18432115" y="6551199"/>
              <a:ext cx="383089" cy="377394"/>
            </a:xfrm>
            <a:custGeom>
              <a:avLst/>
              <a:gdLst>
                <a:gd name="T0" fmla="*/ 297 w 298"/>
                <a:gd name="T1" fmla="*/ 0 h 297"/>
                <a:gd name="T2" fmla="*/ 0 w 298"/>
                <a:gd name="T3" fmla="*/ 0 h 297"/>
                <a:gd name="T4" fmla="*/ 0 w 298"/>
                <a:gd name="T5" fmla="*/ 296 h 297"/>
                <a:gd name="T6" fmla="*/ 297 w 298"/>
                <a:gd name="T7" fmla="*/ 296 h 297"/>
                <a:gd name="T8" fmla="*/ 297 w 298"/>
                <a:gd name="T9" fmla="*/ 0 h 297"/>
              </a:gdLst>
              <a:ahLst/>
              <a:cxnLst>
                <a:cxn ang="0">
                  <a:pos x="T0" y="T1"/>
                </a:cxn>
                <a:cxn ang="0">
                  <a:pos x="T2" y="T3"/>
                </a:cxn>
                <a:cxn ang="0">
                  <a:pos x="T4" y="T5"/>
                </a:cxn>
                <a:cxn ang="0">
                  <a:pos x="T6" y="T7"/>
                </a:cxn>
                <a:cxn ang="0">
                  <a:pos x="T8" y="T9"/>
                </a:cxn>
              </a:cxnLst>
              <a:rect l="0" t="0" r="r" b="b"/>
              <a:pathLst>
                <a:path w="298" h="297">
                  <a:moveTo>
                    <a:pt x="297" y="0"/>
                  </a:moveTo>
                  <a:lnTo>
                    <a:pt x="0" y="0"/>
                  </a:lnTo>
                  <a:lnTo>
                    <a:pt x="0" y="296"/>
                  </a:lnTo>
                  <a:lnTo>
                    <a:pt x="297" y="296"/>
                  </a:lnTo>
                  <a:lnTo>
                    <a:pt x="297" y="0"/>
                  </a:lnTo>
                </a:path>
              </a:pathLst>
            </a:custGeom>
            <a:solidFill>
              <a:schemeClr val="bg1">
                <a:lumMod val="85000"/>
              </a:schemeClr>
            </a:solidFill>
            <a:ln>
              <a:noFill/>
            </a:ln>
            <a:effectLst/>
            <a:extLst/>
          </p:spPr>
          <p:txBody>
            <a:bodyPr wrap="none" anchor="ctr"/>
            <a:lstStyle/>
            <a:p>
              <a:endParaRPr lang="en-US" sz="13800"/>
            </a:p>
          </p:txBody>
        </p:sp>
        <p:sp>
          <p:nvSpPr>
            <p:cNvPr id="762" name="Freeform 248"/>
            <p:cNvSpPr>
              <a:spLocks noChangeArrowheads="1"/>
            </p:cNvSpPr>
            <p:nvPr/>
          </p:nvSpPr>
          <p:spPr bwMode="auto">
            <a:xfrm>
              <a:off x="18432115" y="6088032"/>
              <a:ext cx="383089" cy="383111"/>
            </a:xfrm>
            <a:custGeom>
              <a:avLst/>
              <a:gdLst>
                <a:gd name="T0" fmla="*/ 297 w 298"/>
                <a:gd name="T1" fmla="*/ 0 h 298"/>
                <a:gd name="T2" fmla="*/ 0 w 298"/>
                <a:gd name="T3" fmla="*/ 0 h 298"/>
                <a:gd name="T4" fmla="*/ 0 w 298"/>
                <a:gd name="T5" fmla="*/ 297 h 298"/>
                <a:gd name="T6" fmla="*/ 297 w 298"/>
                <a:gd name="T7" fmla="*/ 297 h 298"/>
                <a:gd name="T8" fmla="*/ 297 w 298"/>
                <a:gd name="T9" fmla="*/ 0 h 298"/>
              </a:gdLst>
              <a:ahLst/>
              <a:cxnLst>
                <a:cxn ang="0">
                  <a:pos x="T0" y="T1"/>
                </a:cxn>
                <a:cxn ang="0">
                  <a:pos x="T2" y="T3"/>
                </a:cxn>
                <a:cxn ang="0">
                  <a:pos x="T4" y="T5"/>
                </a:cxn>
                <a:cxn ang="0">
                  <a:pos x="T6" y="T7"/>
                </a:cxn>
                <a:cxn ang="0">
                  <a:pos x="T8" y="T9"/>
                </a:cxn>
              </a:cxnLst>
              <a:rect l="0" t="0" r="r" b="b"/>
              <a:pathLst>
                <a:path w="298" h="298">
                  <a:moveTo>
                    <a:pt x="297" y="0"/>
                  </a:moveTo>
                  <a:lnTo>
                    <a:pt x="0" y="0"/>
                  </a:lnTo>
                  <a:lnTo>
                    <a:pt x="0" y="297"/>
                  </a:lnTo>
                  <a:lnTo>
                    <a:pt x="297" y="297"/>
                  </a:lnTo>
                  <a:lnTo>
                    <a:pt x="297" y="0"/>
                  </a:lnTo>
                </a:path>
              </a:pathLst>
            </a:custGeom>
            <a:solidFill>
              <a:schemeClr val="bg1">
                <a:lumMod val="85000"/>
              </a:schemeClr>
            </a:solidFill>
            <a:ln>
              <a:noFill/>
            </a:ln>
            <a:effectLst/>
            <a:extLst/>
          </p:spPr>
          <p:txBody>
            <a:bodyPr wrap="none" anchor="ctr"/>
            <a:lstStyle/>
            <a:p>
              <a:endParaRPr lang="en-US" sz="13800"/>
            </a:p>
          </p:txBody>
        </p:sp>
        <p:sp>
          <p:nvSpPr>
            <p:cNvPr id="763" name="Freeform 249"/>
            <p:cNvSpPr>
              <a:spLocks noChangeArrowheads="1"/>
            </p:cNvSpPr>
            <p:nvPr/>
          </p:nvSpPr>
          <p:spPr bwMode="auto">
            <a:xfrm>
              <a:off x="18432115" y="5624867"/>
              <a:ext cx="383089" cy="388830"/>
            </a:xfrm>
            <a:custGeom>
              <a:avLst/>
              <a:gdLst>
                <a:gd name="T0" fmla="*/ 297 w 298"/>
                <a:gd name="T1" fmla="*/ 0 h 306"/>
                <a:gd name="T2" fmla="*/ 0 w 298"/>
                <a:gd name="T3" fmla="*/ 0 h 306"/>
                <a:gd name="T4" fmla="*/ 0 w 298"/>
                <a:gd name="T5" fmla="*/ 305 h 306"/>
                <a:gd name="T6" fmla="*/ 297 w 298"/>
                <a:gd name="T7" fmla="*/ 305 h 306"/>
                <a:gd name="T8" fmla="*/ 297 w 298"/>
                <a:gd name="T9" fmla="*/ 0 h 306"/>
              </a:gdLst>
              <a:ahLst/>
              <a:cxnLst>
                <a:cxn ang="0">
                  <a:pos x="T0" y="T1"/>
                </a:cxn>
                <a:cxn ang="0">
                  <a:pos x="T2" y="T3"/>
                </a:cxn>
                <a:cxn ang="0">
                  <a:pos x="T4" y="T5"/>
                </a:cxn>
                <a:cxn ang="0">
                  <a:pos x="T6" y="T7"/>
                </a:cxn>
                <a:cxn ang="0">
                  <a:pos x="T8" y="T9"/>
                </a:cxn>
              </a:cxnLst>
              <a:rect l="0" t="0" r="r" b="b"/>
              <a:pathLst>
                <a:path w="298" h="306">
                  <a:moveTo>
                    <a:pt x="297" y="0"/>
                  </a:moveTo>
                  <a:lnTo>
                    <a:pt x="0" y="0"/>
                  </a:lnTo>
                  <a:lnTo>
                    <a:pt x="0" y="305"/>
                  </a:lnTo>
                  <a:lnTo>
                    <a:pt x="297" y="305"/>
                  </a:lnTo>
                  <a:lnTo>
                    <a:pt x="297" y="0"/>
                  </a:lnTo>
                </a:path>
              </a:pathLst>
            </a:custGeom>
            <a:solidFill>
              <a:schemeClr val="bg1">
                <a:lumMod val="85000"/>
              </a:schemeClr>
            </a:solidFill>
            <a:ln>
              <a:noFill/>
            </a:ln>
            <a:effectLst/>
            <a:extLst/>
          </p:spPr>
          <p:txBody>
            <a:bodyPr wrap="none" anchor="ctr"/>
            <a:lstStyle/>
            <a:p>
              <a:endParaRPr lang="en-US" sz="13800"/>
            </a:p>
          </p:txBody>
        </p:sp>
        <p:sp>
          <p:nvSpPr>
            <p:cNvPr id="764" name="Freeform 250"/>
            <p:cNvSpPr>
              <a:spLocks noChangeArrowheads="1"/>
            </p:cNvSpPr>
            <p:nvPr/>
          </p:nvSpPr>
          <p:spPr bwMode="auto">
            <a:xfrm>
              <a:off x="18432115" y="5155983"/>
              <a:ext cx="383089" cy="388830"/>
            </a:xfrm>
            <a:custGeom>
              <a:avLst/>
              <a:gdLst>
                <a:gd name="T0" fmla="*/ 297 w 298"/>
                <a:gd name="T1" fmla="*/ 0 h 306"/>
                <a:gd name="T2" fmla="*/ 0 w 298"/>
                <a:gd name="T3" fmla="*/ 0 h 306"/>
                <a:gd name="T4" fmla="*/ 0 w 298"/>
                <a:gd name="T5" fmla="*/ 305 h 306"/>
                <a:gd name="T6" fmla="*/ 297 w 298"/>
                <a:gd name="T7" fmla="*/ 305 h 306"/>
                <a:gd name="T8" fmla="*/ 297 w 298"/>
                <a:gd name="T9" fmla="*/ 0 h 306"/>
              </a:gdLst>
              <a:ahLst/>
              <a:cxnLst>
                <a:cxn ang="0">
                  <a:pos x="T0" y="T1"/>
                </a:cxn>
                <a:cxn ang="0">
                  <a:pos x="T2" y="T3"/>
                </a:cxn>
                <a:cxn ang="0">
                  <a:pos x="T4" y="T5"/>
                </a:cxn>
                <a:cxn ang="0">
                  <a:pos x="T6" y="T7"/>
                </a:cxn>
                <a:cxn ang="0">
                  <a:pos x="T8" y="T9"/>
                </a:cxn>
              </a:cxnLst>
              <a:rect l="0" t="0" r="r" b="b"/>
              <a:pathLst>
                <a:path w="298" h="306">
                  <a:moveTo>
                    <a:pt x="297" y="0"/>
                  </a:moveTo>
                  <a:lnTo>
                    <a:pt x="0" y="0"/>
                  </a:lnTo>
                  <a:lnTo>
                    <a:pt x="0" y="305"/>
                  </a:lnTo>
                  <a:lnTo>
                    <a:pt x="297" y="305"/>
                  </a:lnTo>
                  <a:lnTo>
                    <a:pt x="297" y="0"/>
                  </a:lnTo>
                </a:path>
              </a:pathLst>
            </a:custGeom>
            <a:solidFill>
              <a:schemeClr val="bg1">
                <a:lumMod val="85000"/>
              </a:schemeClr>
            </a:solidFill>
            <a:ln>
              <a:noFill/>
            </a:ln>
            <a:effectLst/>
            <a:extLst/>
          </p:spPr>
          <p:txBody>
            <a:bodyPr wrap="none" anchor="ctr"/>
            <a:lstStyle/>
            <a:p>
              <a:endParaRPr lang="en-US" sz="13800"/>
            </a:p>
          </p:txBody>
        </p:sp>
        <p:sp>
          <p:nvSpPr>
            <p:cNvPr id="765" name="Freeform 251"/>
            <p:cNvSpPr>
              <a:spLocks noChangeArrowheads="1"/>
            </p:cNvSpPr>
            <p:nvPr/>
          </p:nvSpPr>
          <p:spPr bwMode="auto">
            <a:xfrm>
              <a:off x="18432115" y="4692815"/>
              <a:ext cx="383089" cy="388830"/>
            </a:xfrm>
            <a:custGeom>
              <a:avLst/>
              <a:gdLst>
                <a:gd name="T0" fmla="*/ 297 w 298"/>
                <a:gd name="T1" fmla="*/ 0 h 306"/>
                <a:gd name="T2" fmla="*/ 0 w 298"/>
                <a:gd name="T3" fmla="*/ 0 h 306"/>
                <a:gd name="T4" fmla="*/ 0 w 298"/>
                <a:gd name="T5" fmla="*/ 305 h 306"/>
                <a:gd name="T6" fmla="*/ 297 w 298"/>
                <a:gd name="T7" fmla="*/ 305 h 306"/>
                <a:gd name="T8" fmla="*/ 297 w 298"/>
                <a:gd name="T9" fmla="*/ 0 h 306"/>
              </a:gdLst>
              <a:ahLst/>
              <a:cxnLst>
                <a:cxn ang="0">
                  <a:pos x="T0" y="T1"/>
                </a:cxn>
                <a:cxn ang="0">
                  <a:pos x="T2" y="T3"/>
                </a:cxn>
                <a:cxn ang="0">
                  <a:pos x="T4" y="T5"/>
                </a:cxn>
                <a:cxn ang="0">
                  <a:pos x="T6" y="T7"/>
                </a:cxn>
                <a:cxn ang="0">
                  <a:pos x="T8" y="T9"/>
                </a:cxn>
              </a:cxnLst>
              <a:rect l="0" t="0" r="r" b="b"/>
              <a:pathLst>
                <a:path w="298" h="306">
                  <a:moveTo>
                    <a:pt x="297" y="0"/>
                  </a:moveTo>
                  <a:lnTo>
                    <a:pt x="0" y="0"/>
                  </a:lnTo>
                  <a:lnTo>
                    <a:pt x="0" y="305"/>
                  </a:lnTo>
                  <a:lnTo>
                    <a:pt x="297" y="305"/>
                  </a:lnTo>
                  <a:lnTo>
                    <a:pt x="297" y="0"/>
                  </a:lnTo>
                </a:path>
              </a:pathLst>
            </a:custGeom>
            <a:solidFill>
              <a:schemeClr val="bg1">
                <a:lumMod val="85000"/>
              </a:schemeClr>
            </a:solidFill>
            <a:ln>
              <a:noFill/>
            </a:ln>
            <a:effectLst/>
            <a:extLst/>
          </p:spPr>
          <p:txBody>
            <a:bodyPr wrap="none" anchor="ctr"/>
            <a:lstStyle/>
            <a:p>
              <a:endParaRPr lang="en-US" sz="13800"/>
            </a:p>
          </p:txBody>
        </p:sp>
        <p:sp>
          <p:nvSpPr>
            <p:cNvPr id="766" name="Freeform 255"/>
            <p:cNvSpPr>
              <a:spLocks noChangeArrowheads="1"/>
            </p:cNvSpPr>
            <p:nvPr/>
          </p:nvSpPr>
          <p:spPr bwMode="auto">
            <a:xfrm>
              <a:off x="18895253" y="6551199"/>
              <a:ext cx="394522" cy="377394"/>
            </a:xfrm>
            <a:custGeom>
              <a:avLst/>
              <a:gdLst>
                <a:gd name="T0" fmla="*/ 306 w 307"/>
                <a:gd name="T1" fmla="*/ 0 h 297"/>
                <a:gd name="T2" fmla="*/ 0 w 307"/>
                <a:gd name="T3" fmla="*/ 0 h 297"/>
                <a:gd name="T4" fmla="*/ 0 w 307"/>
                <a:gd name="T5" fmla="*/ 296 h 297"/>
                <a:gd name="T6" fmla="*/ 306 w 307"/>
                <a:gd name="T7" fmla="*/ 296 h 297"/>
                <a:gd name="T8" fmla="*/ 306 w 307"/>
                <a:gd name="T9" fmla="*/ 0 h 297"/>
              </a:gdLst>
              <a:ahLst/>
              <a:cxnLst>
                <a:cxn ang="0">
                  <a:pos x="T0" y="T1"/>
                </a:cxn>
                <a:cxn ang="0">
                  <a:pos x="T2" y="T3"/>
                </a:cxn>
                <a:cxn ang="0">
                  <a:pos x="T4" y="T5"/>
                </a:cxn>
                <a:cxn ang="0">
                  <a:pos x="T6" y="T7"/>
                </a:cxn>
                <a:cxn ang="0">
                  <a:pos x="T8" y="T9"/>
                </a:cxn>
              </a:cxnLst>
              <a:rect l="0" t="0" r="r" b="b"/>
              <a:pathLst>
                <a:path w="307" h="297">
                  <a:moveTo>
                    <a:pt x="306" y="0"/>
                  </a:moveTo>
                  <a:lnTo>
                    <a:pt x="0" y="0"/>
                  </a:lnTo>
                  <a:lnTo>
                    <a:pt x="0" y="296"/>
                  </a:lnTo>
                  <a:lnTo>
                    <a:pt x="306" y="296"/>
                  </a:lnTo>
                  <a:lnTo>
                    <a:pt x="306" y="0"/>
                  </a:lnTo>
                </a:path>
              </a:pathLst>
            </a:custGeom>
            <a:solidFill>
              <a:schemeClr val="bg1">
                <a:lumMod val="85000"/>
              </a:schemeClr>
            </a:solidFill>
            <a:ln>
              <a:noFill/>
            </a:ln>
            <a:effectLst/>
            <a:extLst/>
          </p:spPr>
          <p:txBody>
            <a:bodyPr wrap="none" anchor="ctr"/>
            <a:lstStyle/>
            <a:p>
              <a:endParaRPr lang="en-US" sz="13800"/>
            </a:p>
          </p:txBody>
        </p:sp>
        <p:sp>
          <p:nvSpPr>
            <p:cNvPr id="767" name="Freeform 256"/>
            <p:cNvSpPr>
              <a:spLocks noChangeArrowheads="1"/>
            </p:cNvSpPr>
            <p:nvPr/>
          </p:nvSpPr>
          <p:spPr bwMode="auto">
            <a:xfrm>
              <a:off x="18895253" y="6088032"/>
              <a:ext cx="394522" cy="383111"/>
            </a:xfrm>
            <a:custGeom>
              <a:avLst/>
              <a:gdLst>
                <a:gd name="T0" fmla="*/ 306 w 307"/>
                <a:gd name="T1" fmla="*/ 0 h 298"/>
                <a:gd name="T2" fmla="*/ 0 w 307"/>
                <a:gd name="T3" fmla="*/ 0 h 298"/>
                <a:gd name="T4" fmla="*/ 0 w 307"/>
                <a:gd name="T5" fmla="*/ 297 h 298"/>
                <a:gd name="T6" fmla="*/ 306 w 307"/>
                <a:gd name="T7" fmla="*/ 297 h 298"/>
                <a:gd name="T8" fmla="*/ 306 w 307"/>
                <a:gd name="T9" fmla="*/ 0 h 298"/>
              </a:gdLst>
              <a:ahLst/>
              <a:cxnLst>
                <a:cxn ang="0">
                  <a:pos x="T0" y="T1"/>
                </a:cxn>
                <a:cxn ang="0">
                  <a:pos x="T2" y="T3"/>
                </a:cxn>
                <a:cxn ang="0">
                  <a:pos x="T4" y="T5"/>
                </a:cxn>
                <a:cxn ang="0">
                  <a:pos x="T6" y="T7"/>
                </a:cxn>
                <a:cxn ang="0">
                  <a:pos x="T8" y="T9"/>
                </a:cxn>
              </a:cxnLst>
              <a:rect l="0" t="0" r="r" b="b"/>
              <a:pathLst>
                <a:path w="307" h="298">
                  <a:moveTo>
                    <a:pt x="306" y="0"/>
                  </a:moveTo>
                  <a:lnTo>
                    <a:pt x="0" y="0"/>
                  </a:lnTo>
                  <a:lnTo>
                    <a:pt x="0" y="297"/>
                  </a:lnTo>
                  <a:lnTo>
                    <a:pt x="306" y="297"/>
                  </a:lnTo>
                  <a:lnTo>
                    <a:pt x="306" y="0"/>
                  </a:lnTo>
                </a:path>
              </a:pathLst>
            </a:custGeom>
            <a:solidFill>
              <a:schemeClr val="bg1">
                <a:lumMod val="85000"/>
              </a:schemeClr>
            </a:solidFill>
            <a:ln>
              <a:noFill/>
            </a:ln>
            <a:effectLst/>
            <a:extLst/>
          </p:spPr>
          <p:txBody>
            <a:bodyPr wrap="none" anchor="ctr"/>
            <a:lstStyle/>
            <a:p>
              <a:endParaRPr lang="en-US" sz="13800"/>
            </a:p>
          </p:txBody>
        </p:sp>
        <p:sp>
          <p:nvSpPr>
            <p:cNvPr id="768" name="Freeform 257"/>
            <p:cNvSpPr>
              <a:spLocks noChangeArrowheads="1"/>
            </p:cNvSpPr>
            <p:nvPr/>
          </p:nvSpPr>
          <p:spPr bwMode="auto">
            <a:xfrm>
              <a:off x="18895253" y="5624867"/>
              <a:ext cx="394522" cy="388830"/>
            </a:xfrm>
            <a:custGeom>
              <a:avLst/>
              <a:gdLst>
                <a:gd name="T0" fmla="*/ 306 w 307"/>
                <a:gd name="T1" fmla="*/ 0 h 306"/>
                <a:gd name="T2" fmla="*/ 0 w 307"/>
                <a:gd name="T3" fmla="*/ 0 h 306"/>
                <a:gd name="T4" fmla="*/ 0 w 307"/>
                <a:gd name="T5" fmla="*/ 305 h 306"/>
                <a:gd name="T6" fmla="*/ 306 w 307"/>
                <a:gd name="T7" fmla="*/ 305 h 306"/>
                <a:gd name="T8" fmla="*/ 306 w 307"/>
                <a:gd name="T9" fmla="*/ 0 h 306"/>
              </a:gdLst>
              <a:ahLst/>
              <a:cxnLst>
                <a:cxn ang="0">
                  <a:pos x="T0" y="T1"/>
                </a:cxn>
                <a:cxn ang="0">
                  <a:pos x="T2" y="T3"/>
                </a:cxn>
                <a:cxn ang="0">
                  <a:pos x="T4" y="T5"/>
                </a:cxn>
                <a:cxn ang="0">
                  <a:pos x="T6" y="T7"/>
                </a:cxn>
                <a:cxn ang="0">
                  <a:pos x="T8" y="T9"/>
                </a:cxn>
              </a:cxnLst>
              <a:rect l="0" t="0" r="r" b="b"/>
              <a:pathLst>
                <a:path w="307" h="306">
                  <a:moveTo>
                    <a:pt x="306" y="0"/>
                  </a:moveTo>
                  <a:lnTo>
                    <a:pt x="0" y="0"/>
                  </a:lnTo>
                  <a:lnTo>
                    <a:pt x="0" y="305"/>
                  </a:lnTo>
                  <a:lnTo>
                    <a:pt x="306" y="305"/>
                  </a:lnTo>
                  <a:lnTo>
                    <a:pt x="306" y="0"/>
                  </a:lnTo>
                </a:path>
              </a:pathLst>
            </a:custGeom>
            <a:solidFill>
              <a:schemeClr val="bg1">
                <a:lumMod val="85000"/>
              </a:schemeClr>
            </a:solidFill>
            <a:ln>
              <a:noFill/>
            </a:ln>
            <a:effectLst/>
            <a:extLst/>
          </p:spPr>
          <p:txBody>
            <a:bodyPr wrap="none" anchor="ctr"/>
            <a:lstStyle/>
            <a:p>
              <a:endParaRPr lang="en-US" sz="13800"/>
            </a:p>
          </p:txBody>
        </p:sp>
        <p:sp>
          <p:nvSpPr>
            <p:cNvPr id="769" name="Freeform 258"/>
            <p:cNvSpPr>
              <a:spLocks noChangeArrowheads="1"/>
            </p:cNvSpPr>
            <p:nvPr/>
          </p:nvSpPr>
          <p:spPr bwMode="auto">
            <a:xfrm>
              <a:off x="18895253" y="5155983"/>
              <a:ext cx="394522" cy="388830"/>
            </a:xfrm>
            <a:custGeom>
              <a:avLst/>
              <a:gdLst>
                <a:gd name="T0" fmla="*/ 306 w 307"/>
                <a:gd name="T1" fmla="*/ 0 h 306"/>
                <a:gd name="T2" fmla="*/ 0 w 307"/>
                <a:gd name="T3" fmla="*/ 0 h 306"/>
                <a:gd name="T4" fmla="*/ 0 w 307"/>
                <a:gd name="T5" fmla="*/ 305 h 306"/>
                <a:gd name="T6" fmla="*/ 306 w 307"/>
                <a:gd name="T7" fmla="*/ 305 h 306"/>
                <a:gd name="T8" fmla="*/ 306 w 307"/>
                <a:gd name="T9" fmla="*/ 0 h 306"/>
              </a:gdLst>
              <a:ahLst/>
              <a:cxnLst>
                <a:cxn ang="0">
                  <a:pos x="T0" y="T1"/>
                </a:cxn>
                <a:cxn ang="0">
                  <a:pos x="T2" y="T3"/>
                </a:cxn>
                <a:cxn ang="0">
                  <a:pos x="T4" y="T5"/>
                </a:cxn>
                <a:cxn ang="0">
                  <a:pos x="T6" y="T7"/>
                </a:cxn>
                <a:cxn ang="0">
                  <a:pos x="T8" y="T9"/>
                </a:cxn>
              </a:cxnLst>
              <a:rect l="0" t="0" r="r" b="b"/>
              <a:pathLst>
                <a:path w="307" h="306">
                  <a:moveTo>
                    <a:pt x="306" y="0"/>
                  </a:moveTo>
                  <a:lnTo>
                    <a:pt x="0" y="0"/>
                  </a:lnTo>
                  <a:lnTo>
                    <a:pt x="0" y="305"/>
                  </a:lnTo>
                  <a:lnTo>
                    <a:pt x="306" y="305"/>
                  </a:lnTo>
                  <a:lnTo>
                    <a:pt x="306" y="0"/>
                  </a:lnTo>
                </a:path>
              </a:pathLst>
            </a:custGeom>
            <a:solidFill>
              <a:schemeClr val="bg1">
                <a:lumMod val="85000"/>
              </a:schemeClr>
            </a:solidFill>
            <a:ln>
              <a:noFill/>
            </a:ln>
            <a:effectLst/>
            <a:extLst/>
          </p:spPr>
          <p:txBody>
            <a:bodyPr wrap="none" anchor="ctr"/>
            <a:lstStyle/>
            <a:p>
              <a:endParaRPr lang="en-US" sz="13800"/>
            </a:p>
          </p:txBody>
        </p:sp>
        <p:sp>
          <p:nvSpPr>
            <p:cNvPr id="770" name="Freeform 259"/>
            <p:cNvSpPr>
              <a:spLocks noChangeArrowheads="1"/>
            </p:cNvSpPr>
            <p:nvPr/>
          </p:nvSpPr>
          <p:spPr bwMode="auto">
            <a:xfrm>
              <a:off x="18895253" y="4692815"/>
              <a:ext cx="394522" cy="388830"/>
            </a:xfrm>
            <a:custGeom>
              <a:avLst/>
              <a:gdLst>
                <a:gd name="T0" fmla="*/ 306 w 307"/>
                <a:gd name="T1" fmla="*/ 0 h 306"/>
                <a:gd name="T2" fmla="*/ 0 w 307"/>
                <a:gd name="T3" fmla="*/ 0 h 306"/>
                <a:gd name="T4" fmla="*/ 0 w 307"/>
                <a:gd name="T5" fmla="*/ 305 h 306"/>
                <a:gd name="T6" fmla="*/ 306 w 307"/>
                <a:gd name="T7" fmla="*/ 305 h 306"/>
                <a:gd name="T8" fmla="*/ 306 w 307"/>
                <a:gd name="T9" fmla="*/ 0 h 306"/>
              </a:gdLst>
              <a:ahLst/>
              <a:cxnLst>
                <a:cxn ang="0">
                  <a:pos x="T0" y="T1"/>
                </a:cxn>
                <a:cxn ang="0">
                  <a:pos x="T2" y="T3"/>
                </a:cxn>
                <a:cxn ang="0">
                  <a:pos x="T4" y="T5"/>
                </a:cxn>
                <a:cxn ang="0">
                  <a:pos x="T6" y="T7"/>
                </a:cxn>
                <a:cxn ang="0">
                  <a:pos x="T8" y="T9"/>
                </a:cxn>
              </a:cxnLst>
              <a:rect l="0" t="0" r="r" b="b"/>
              <a:pathLst>
                <a:path w="307" h="306">
                  <a:moveTo>
                    <a:pt x="306" y="0"/>
                  </a:moveTo>
                  <a:lnTo>
                    <a:pt x="0" y="0"/>
                  </a:lnTo>
                  <a:lnTo>
                    <a:pt x="0" y="305"/>
                  </a:lnTo>
                  <a:lnTo>
                    <a:pt x="306" y="305"/>
                  </a:lnTo>
                  <a:lnTo>
                    <a:pt x="306" y="0"/>
                  </a:lnTo>
                </a:path>
              </a:pathLst>
            </a:custGeom>
            <a:solidFill>
              <a:schemeClr val="bg1">
                <a:lumMod val="85000"/>
              </a:schemeClr>
            </a:solidFill>
            <a:ln>
              <a:noFill/>
            </a:ln>
            <a:effectLst/>
            <a:extLst/>
          </p:spPr>
          <p:txBody>
            <a:bodyPr wrap="none" anchor="ctr"/>
            <a:lstStyle/>
            <a:p>
              <a:endParaRPr lang="en-US" sz="13800"/>
            </a:p>
          </p:txBody>
        </p:sp>
        <p:sp>
          <p:nvSpPr>
            <p:cNvPr id="771" name="Freeform 267"/>
            <p:cNvSpPr>
              <a:spLocks noChangeArrowheads="1"/>
            </p:cNvSpPr>
            <p:nvPr/>
          </p:nvSpPr>
          <p:spPr bwMode="auto">
            <a:xfrm>
              <a:off x="19358389" y="4692815"/>
              <a:ext cx="394522" cy="388830"/>
            </a:xfrm>
            <a:custGeom>
              <a:avLst/>
              <a:gdLst>
                <a:gd name="T0" fmla="*/ 306 w 307"/>
                <a:gd name="T1" fmla="*/ 0 h 306"/>
                <a:gd name="T2" fmla="*/ 0 w 307"/>
                <a:gd name="T3" fmla="*/ 0 h 306"/>
                <a:gd name="T4" fmla="*/ 0 w 307"/>
                <a:gd name="T5" fmla="*/ 305 h 306"/>
                <a:gd name="T6" fmla="*/ 306 w 307"/>
                <a:gd name="T7" fmla="*/ 305 h 306"/>
                <a:gd name="T8" fmla="*/ 306 w 307"/>
                <a:gd name="T9" fmla="*/ 0 h 306"/>
              </a:gdLst>
              <a:ahLst/>
              <a:cxnLst>
                <a:cxn ang="0">
                  <a:pos x="T0" y="T1"/>
                </a:cxn>
                <a:cxn ang="0">
                  <a:pos x="T2" y="T3"/>
                </a:cxn>
                <a:cxn ang="0">
                  <a:pos x="T4" y="T5"/>
                </a:cxn>
                <a:cxn ang="0">
                  <a:pos x="T6" y="T7"/>
                </a:cxn>
                <a:cxn ang="0">
                  <a:pos x="T8" y="T9"/>
                </a:cxn>
              </a:cxnLst>
              <a:rect l="0" t="0" r="r" b="b"/>
              <a:pathLst>
                <a:path w="307" h="306">
                  <a:moveTo>
                    <a:pt x="306" y="0"/>
                  </a:moveTo>
                  <a:lnTo>
                    <a:pt x="0" y="0"/>
                  </a:lnTo>
                  <a:lnTo>
                    <a:pt x="0" y="305"/>
                  </a:lnTo>
                  <a:lnTo>
                    <a:pt x="306" y="305"/>
                  </a:lnTo>
                  <a:lnTo>
                    <a:pt x="306" y="0"/>
                  </a:lnTo>
                </a:path>
              </a:pathLst>
            </a:custGeom>
            <a:solidFill>
              <a:schemeClr val="bg1">
                <a:lumMod val="85000"/>
              </a:schemeClr>
            </a:solidFill>
            <a:ln>
              <a:noFill/>
            </a:ln>
            <a:effectLst/>
            <a:extLst/>
          </p:spPr>
          <p:txBody>
            <a:bodyPr wrap="none" anchor="ctr"/>
            <a:lstStyle/>
            <a:p>
              <a:endParaRPr lang="en-US" sz="13800"/>
            </a:p>
          </p:txBody>
        </p:sp>
        <p:sp>
          <p:nvSpPr>
            <p:cNvPr id="772" name="Freeform 272"/>
            <p:cNvSpPr>
              <a:spLocks noChangeArrowheads="1"/>
            </p:cNvSpPr>
            <p:nvPr/>
          </p:nvSpPr>
          <p:spPr bwMode="auto">
            <a:xfrm>
              <a:off x="19821524" y="6088032"/>
              <a:ext cx="394522" cy="383111"/>
            </a:xfrm>
            <a:custGeom>
              <a:avLst/>
              <a:gdLst>
                <a:gd name="T0" fmla="*/ 306 w 307"/>
                <a:gd name="T1" fmla="*/ 0 h 298"/>
                <a:gd name="T2" fmla="*/ 0 w 307"/>
                <a:gd name="T3" fmla="*/ 0 h 298"/>
                <a:gd name="T4" fmla="*/ 0 w 307"/>
                <a:gd name="T5" fmla="*/ 297 h 298"/>
                <a:gd name="T6" fmla="*/ 306 w 307"/>
                <a:gd name="T7" fmla="*/ 297 h 298"/>
                <a:gd name="T8" fmla="*/ 306 w 307"/>
                <a:gd name="T9" fmla="*/ 0 h 298"/>
              </a:gdLst>
              <a:ahLst/>
              <a:cxnLst>
                <a:cxn ang="0">
                  <a:pos x="T0" y="T1"/>
                </a:cxn>
                <a:cxn ang="0">
                  <a:pos x="T2" y="T3"/>
                </a:cxn>
                <a:cxn ang="0">
                  <a:pos x="T4" y="T5"/>
                </a:cxn>
                <a:cxn ang="0">
                  <a:pos x="T6" y="T7"/>
                </a:cxn>
                <a:cxn ang="0">
                  <a:pos x="T8" y="T9"/>
                </a:cxn>
              </a:cxnLst>
              <a:rect l="0" t="0" r="r" b="b"/>
              <a:pathLst>
                <a:path w="307" h="298">
                  <a:moveTo>
                    <a:pt x="306" y="0"/>
                  </a:moveTo>
                  <a:lnTo>
                    <a:pt x="0" y="0"/>
                  </a:lnTo>
                  <a:lnTo>
                    <a:pt x="0" y="297"/>
                  </a:lnTo>
                  <a:lnTo>
                    <a:pt x="306" y="297"/>
                  </a:lnTo>
                  <a:lnTo>
                    <a:pt x="306" y="0"/>
                  </a:lnTo>
                </a:path>
              </a:pathLst>
            </a:custGeom>
            <a:solidFill>
              <a:schemeClr val="bg1">
                <a:lumMod val="85000"/>
              </a:schemeClr>
            </a:solidFill>
            <a:ln>
              <a:noFill/>
            </a:ln>
            <a:effectLst/>
            <a:extLst/>
          </p:spPr>
          <p:txBody>
            <a:bodyPr wrap="none" anchor="ctr"/>
            <a:lstStyle/>
            <a:p>
              <a:endParaRPr lang="en-US" sz="13800"/>
            </a:p>
          </p:txBody>
        </p:sp>
        <p:sp>
          <p:nvSpPr>
            <p:cNvPr id="773" name="Freeform 273"/>
            <p:cNvSpPr>
              <a:spLocks noChangeArrowheads="1"/>
            </p:cNvSpPr>
            <p:nvPr/>
          </p:nvSpPr>
          <p:spPr bwMode="auto">
            <a:xfrm>
              <a:off x="19821524" y="5624867"/>
              <a:ext cx="394522" cy="388830"/>
            </a:xfrm>
            <a:custGeom>
              <a:avLst/>
              <a:gdLst>
                <a:gd name="T0" fmla="*/ 306 w 307"/>
                <a:gd name="T1" fmla="*/ 0 h 306"/>
                <a:gd name="T2" fmla="*/ 0 w 307"/>
                <a:gd name="T3" fmla="*/ 0 h 306"/>
                <a:gd name="T4" fmla="*/ 0 w 307"/>
                <a:gd name="T5" fmla="*/ 305 h 306"/>
                <a:gd name="T6" fmla="*/ 306 w 307"/>
                <a:gd name="T7" fmla="*/ 305 h 306"/>
                <a:gd name="T8" fmla="*/ 306 w 307"/>
                <a:gd name="T9" fmla="*/ 0 h 306"/>
              </a:gdLst>
              <a:ahLst/>
              <a:cxnLst>
                <a:cxn ang="0">
                  <a:pos x="T0" y="T1"/>
                </a:cxn>
                <a:cxn ang="0">
                  <a:pos x="T2" y="T3"/>
                </a:cxn>
                <a:cxn ang="0">
                  <a:pos x="T4" y="T5"/>
                </a:cxn>
                <a:cxn ang="0">
                  <a:pos x="T6" y="T7"/>
                </a:cxn>
                <a:cxn ang="0">
                  <a:pos x="T8" y="T9"/>
                </a:cxn>
              </a:cxnLst>
              <a:rect l="0" t="0" r="r" b="b"/>
              <a:pathLst>
                <a:path w="307" h="306">
                  <a:moveTo>
                    <a:pt x="306" y="0"/>
                  </a:moveTo>
                  <a:lnTo>
                    <a:pt x="0" y="0"/>
                  </a:lnTo>
                  <a:lnTo>
                    <a:pt x="0" y="305"/>
                  </a:lnTo>
                  <a:lnTo>
                    <a:pt x="306" y="305"/>
                  </a:lnTo>
                  <a:lnTo>
                    <a:pt x="306" y="0"/>
                  </a:lnTo>
                </a:path>
              </a:pathLst>
            </a:custGeom>
            <a:solidFill>
              <a:schemeClr val="bg1">
                <a:lumMod val="85000"/>
              </a:schemeClr>
            </a:solidFill>
            <a:ln>
              <a:noFill/>
            </a:ln>
            <a:effectLst/>
            <a:extLst/>
          </p:spPr>
          <p:txBody>
            <a:bodyPr wrap="none" anchor="ctr"/>
            <a:lstStyle/>
            <a:p>
              <a:endParaRPr lang="en-US" sz="13800"/>
            </a:p>
          </p:txBody>
        </p:sp>
        <p:sp>
          <p:nvSpPr>
            <p:cNvPr id="774" name="Freeform 274"/>
            <p:cNvSpPr>
              <a:spLocks noChangeArrowheads="1"/>
            </p:cNvSpPr>
            <p:nvPr/>
          </p:nvSpPr>
          <p:spPr bwMode="auto">
            <a:xfrm>
              <a:off x="19821524" y="5155983"/>
              <a:ext cx="394522" cy="388830"/>
            </a:xfrm>
            <a:custGeom>
              <a:avLst/>
              <a:gdLst>
                <a:gd name="T0" fmla="*/ 306 w 307"/>
                <a:gd name="T1" fmla="*/ 0 h 306"/>
                <a:gd name="T2" fmla="*/ 0 w 307"/>
                <a:gd name="T3" fmla="*/ 0 h 306"/>
                <a:gd name="T4" fmla="*/ 0 w 307"/>
                <a:gd name="T5" fmla="*/ 305 h 306"/>
                <a:gd name="T6" fmla="*/ 306 w 307"/>
                <a:gd name="T7" fmla="*/ 305 h 306"/>
                <a:gd name="T8" fmla="*/ 306 w 307"/>
                <a:gd name="T9" fmla="*/ 0 h 306"/>
              </a:gdLst>
              <a:ahLst/>
              <a:cxnLst>
                <a:cxn ang="0">
                  <a:pos x="T0" y="T1"/>
                </a:cxn>
                <a:cxn ang="0">
                  <a:pos x="T2" y="T3"/>
                </a:cxn>
                <a:cxn ang="0">
                  <a:pos x="T4" y="T5"/>
                </a:cxn>
                <a:cxn ang="0">
                  <a:pos x="T6" y="T7"/>
                </a:cxn>
                <a:cxn ang="0">
                  <a:pos x="T8" y="T9"/>
                </a:cxn>
              </a:cxnLst>
              <a:rect l="0" t="0" r="r" b="b"/>
              <a:pathLst>
                <a:path w="307" h="306">
                  <a:moveTo>
                    <a:pt x="306" y="0"/>
                  </a:moveTo>
                  <a:lnTo>
                    <a:pt x="0" y="0"/>
                  </a:lnTo>
                  <a:lnTo>
                    <a:pt x="0" y="305"/>
                  </a:lnTo>
                  <a:lnTo>
                    <a:pt x="306" y="305"/>
                  </a:lnTo>
                  <a:lnTo>
                    <a:pt x="306" y="0"/>
                  </a:lnTo>
                </a:path>
              </a:pathLst>
            </a:custGeom>
            <a:solidFill>
              <a:schemeClr val="bg1">
                <a:lumMod val="85000"/>
              </a:schemeClr>
            </a:solidFill>
            <a:ln>
              <a:noFill/>
            </a:ln>
            <a:effectLst/>
            <a:extLst/>
          </p:spPr>
          <p:txBody>
            <a:bodyPr wrap="none" anchor="ctr"/>
            <a:lstStyle/>
            <a:p>
              <a:endParaRPr lang="en-US" sz="13800"/>
            </a:p>
          </p:txBody>
        </p:sp>
        <p:sp>
          <p:nvSpPr>
            <p:cNvPr id="775" name="Freeform 275"/>
            <p:cNvSpPr>
              <a:spLocks noChangeArrowheads="1"/>
            </p:cNvSpPr>
            <p:nvPr/>
          </p:nvSpPr>
          <p:spPr bwMode="auto">
            <a:xfrm>
              <a:off x="19821524" y="4692815"/>
              <a:ext cx="394522" cy="388830"/>
            </a:xfrm>
            <a:custGeom>
              <a:avLst/>
              <a:gdLst>
                <a:gd name="T0" fmla="*/ 306 w 307"/>
                <a:gd name="T1" fmla="*/ 0 h 306"/>
                <a:gd name="T2" fmla="*/ 0 w 307"/>
                <a:gd name="T3" fmla="*/ 0 h 306"/>
                <a:gd name="T4" fmla="*/ 0 w 307"/>
                <a:gd name="T5" fmla="*/ 305 h 306"/>
                <a:gd name="T6" fmla="*/ 306 w 307"/>
                <a:gd name="T7" fmla="*/ 305 h 306"/>
                <a:gd name="T8" fmla="*/ 306 w 307"/>
                <a:gd name="T9" fmla="*/ 0 h 306"/>
              </a:gdLst>
              <a:ahLst/>
              <a:cxnLst>
                <a:cxn ang="0">
                  <a:pos x="T0" y="T1"/>
                </a:cxn>
                <a:cxn ang="0">
                  <a:pos x="T2" y="T3"/>
                </a:cxn>
                <a:cxn ang="0">
                  <a:pos x="T4" y="T5"/>
                </a:cxn>
                <a:cxn ang="0">
                  <a:pos x="T6" y="T7"/>
                </a:cxn>
                <a:cxn ang="0">
                  <a:pos x="T8" y="T9"/>
                </a:cxn>
              </a:cxnLst>
              <a:rect l="0" t="0" r="r" b="b"/>
              <a:pathLst>
                <a:path w="307" h="306">
                  <a:moveTo>
                    <a:pt x="306" y="0"/>
                  </a:moveTo>
                  <a:lnTo>
                    <a:pt x="0" y="0"/>
                  </a:lnTo>
                  <a:lnTo>
                    <a:pt x="0" y="305"/>
                  </a:lnTo>
                  <a:lnTo>
                    <a:pt x="306" y="305"/>
                  </a:lnTo>
                  <a:lnTo>
                    <a:pt x="306" y="0"/>
                  </a:lnTo>
                </a:path>
              </a:pathLst>
            </a:custGeom>
            <a:solidFill>
              <a:schemeClr val="bg1">
                <a:lumMod val="85000"/>
              </a:schemeClr>
            </a:solidFill>
            <a:ln>
              <a:noFill/>
            </a:ln>
            <a:effectLst/>
            <a:extLst/>
          </p:spPr>
          <p:txBody>
            <a:bodyPr wrap="none" anchor="ctr"/>
            <a:lstStyle/>
            <a:p>
              <a:endParaRPr lang="en-US" sz="13800"/>
            </a:p>
          </p:txBody>
        </p:sp>
        <p:sp>
          <p:nvSpPr>
            <p:cNvPr id="776" name="Freeform 2"/>
            <p:cNvSpPr>
              <a:spLocks noChangeArrowheads="1"/>
            </p:cNvSpPr>
            <p:nvPr/>
          </p:nvSpPr>
          <p:spPr bwMode="auto">
            <a:xfrm>
              <a:off x="4257869" y="7929259"/>
              <a:ext cx="394522" cy="394547"/>
            </a:xfrm>
            <a:custGeom>
              <a:avLst/>
              <a:gdLst>
                <a:gd name="T0" fmla="*/ 306 w 307"/>
                <a:gd name="T1" fmla="*/ 0 h 307"/>
                <a:gd name="T2" fmla="*/ 0 w 307"/>
                <a:gd name="T3" fmla="*/ 0 h 307"/>
                <a:gd name="T4" fmla="*/ 0 w 307"/>
                <a:gd name="T5" fmla="*/ 306 h 307"/>
                <a:gd name="T6" fmla="*/ 306 w 307"/>
                <a:gd name="T7" fmla="*/ 306 h 307"/>
                <a:gd name="T8" fmla="*/ 306 w 307"/>
                <a:gd name="T9" fmla="*/ 0 h 307"/>
              </a:gdLst>
              <a:ahLst/>
              <a:cxnLst>
                <a:cxn ang="0">
                  <a:pos x="T0" y="T1"/>
                </a:cxn>
                <a:cxn ang="0">
                  <a:pos x="T2" y="T3"/>
                </a:cxn>
                <a:cxn ang="0">
                  <a:pos x="T4" y="T5"/>
                </a:cxn>
                <a:cxn ang="0">
                  <a:pos x="T6" y="T7"/>
                </a:cxn>
                <a:cxn ang="0">
                  <a:pos x="T8" y="T9"/>
                </a:cxn>
              </a:cxnLst>
              <a:rect l="0" t="0" r="r" b="b"/>
              <a:pathLst>
                <a:path w="307" h="307">
                  <a:moveTo>
                    <a:pt x="306" y="0"/>
                  </a:moveTo>
                  <a:lnTo>
                    <a:pt x="0" y="0"/>
                  </a:lnTo>
                  <a:lnTo>
                    <a:pt x="0" y="306"/>
                  </a:lnTo>
                  <a:lnTo>
                    <a:pt x="306" y="306"/>
                  </a:lnTo>
                  <a:lnTo>
                    <a:pt x="306" y="0"/>
                  </a:lnTo>
                </a:path>
              </a:pathLst>
            </a:custGeom>
            <a:solidFill>
              <a:schemeClr val="accent1"/>
            </a:solidFill>
            <a:ln>
              <a:noFill/>
            </a:ln>
            <a:effectLst/>
            <a:extLst/>
          </p:spPr>
          <p:txBody>
            <a:bodyPr wrap="none" anchor="ctr"/>
            <a:lstStyle/>
            <a:p>
              <a:endParaRPr lang="en-US" sz="13800"/>
            </a:p>
          </p:txBody>
        </p:sp>
        <p:sp>
          <p:nvSpPr>
            <p:cNvPr id="777" name="Freeform 3"/>
            <p:cNvSpPr>
              <a:spLocks noChangeArrowheads="1"/>
            </p:cNvSpPr>
            <p:nvPr/>
          </p:nvSpPr>
          <p:spPr bwMode="auto">
            <a:xfrm>
              <a:off x="4257869" y="7466096"/>
              <a:ext cx="394522" cy="394547"/>
            </a:xfrm>
            <a:custGeom>
              <a:avLst/>
              <a:gdLst>
                <a:gd name="T0" fmla="*/ 306 w 307"/>
                <a:gd name="T1" fmla="*/ 0 h 307"/>
                <a:gd name="T2" fmla="*/ 0 w 307"/>
                <a:gd name="T3" fmla="*/ 0 h 307"/>
                <a:gd name="T4" fmla="*/ 0 w 307"/>
                <a:gd name="T5" fmla="*/ 306 h 307"/>
                <a:gd name="T6" fmla="*/ 306 w 307"/>
                <a:gd name="T7" fmla="*/ 306 h 307"/>
                <a:gd name="T8" fmla="*/ 306 w 307"/>
                <a:gd name="T9" fmla="*/ 0 h 307"/>
              </a:gdLst>
              <a:ahLst/>
              <a:cxnLst>
                <a:cxn ang="0">
                  <a:pos x="T0" y="T1"/>
                </a:cxn>
                <a:cxn ang="0">
                  <a:pos x="T2" y="T3"/>
                </a:cxn>
                <a:cxn ang="0">
                  <a:pos x="T4" y="T5"/>
                </a:cxn>
                <a:cxn ang="0">
                  <a:pos x="T6" y="T7"/>
                </a:cxn>
                <a:cxn ang="0">
                  <a:pos x="T8" y="T9"/>
                </a:cxn>
              </a:cxnLst>
              <a:rect l="0" t="0" r="r" b="b"/>
              <a:pathLst>
                <a:path w="307" h="307">
                  <a:moveTo>
                    <a:pt x="306" y="0"/>
                  </a:moveTo>
                  <a:lnTo>
                    <a:pt x="0" y="0"/>
                  </a:lnTo>
                  <a:lnTo>
                    <a:pt x="0" y="306"/>
                  </a:lnTo>
                  <a:lnTo>
                    <a:pt x="306" y="306"/>
                  </a:lnTo>
                  <a:lnTo>
                    <a:pt x="306" y="0"/>
                  </a:lnTo>
                </a:path>
              </a:pathLst>
            </a:custGeom>
            <a:solidFill>
              <a:schemeClr val="accent1"/>
            </a:solidFill>
            <a:ln>
              <a:noFill/>
            </a:ln>
            <a:effectLst/>
            <a:extLst/>
          </p:spPr>
          <p:txBody>
            <a:bodyPr wrap="none" anchor="ctr"/>
            <a:lstStyle/>
            <a:p>
              <a:endParaRPr lang="en-US" sz="13800"/>
            </a:p>
          </p:txBody>
        </p:sp>
        <p:sp>
          <p:nvSpPr>
            <p:cNvPr id="778" name="Freeform 4"/>
            <p:cNvSpPr>
              <a:spLocks noChangeArrowheads="1"/>
            </p:cNvSpPr>
            <p:nvPr/>
          </p:nvSpPr>
          <p:spPr bwMode="auto">
            <a:xfrm>
              <a:off x="4257869" y="7014364"/>
              <a:ext cx="394522" cy="383111"/>
            </a:xfrm>
            <a:custGeom>
              <a:avLst/>
              <a:gdLst>
                <a:gd name="T0" fmla="*/ 306 w 307"/>
                <a:gd name="T1" fmla="*/ 0 h 298"/>
                <a:gd name="T2" fmla="*/ 0 w 307"/>
                <a:gd name="T3" fmla="*/ 0 h 298"/>
                <a:gd name="T4" fmla="*/ 0 w 307"/>
                <a:gd name="T5" fmla="*/ 297 h 298"/>
                <a:gd name="T6" fmla="*/ 306 w 307"/>
                <a:gd name="T7" fmla="*/ 297 h 298"/>
                <a:gd name="T8" fmla="*/ 306 w 307"/>
                <a:gd name="T9" fmla="*/ 0 h 298"/>
              </a:gdLst>
              <a:ahLst/>
              <a:cxnLst>
                <a:cxn ang="0">
                  <a:pos x="T0" y="T1"/>
                </a:cxn>
                <a:cxn ang="0">
                  <a:pos x="T2" y="T3"/>
                </a:cxn>
                <a:cxn ang="0">
                  <a:pos x="T4" y="T5"/>
                </a:cxn>
                <a:cxn ang="0">
                  <a:pos x="T6" y="T7"/>
                </a:cxn>
                <a:cxn ang="0">
                  <a:pos x="T8" y="T9"/>
                </a:cxn>
              </a:cxnLst>
              <a:rect l="0" t="0" r="r" b="b"/>
              <a:pathLst>
                <a:path w="307" h="298">
                  <a:moveTo>
                    <a:pt x="306" y="0"/>
                  </a:moveTo>
                  <a:lnTo>
                    <a:pt x="0" y="0"/>
                  </a:lnTo>
                  <a:lnTo>
                    <a:pt x="0" y="297"/>
                  </a:lnTo>
                  <a:lnTo>
                    <a:pt x="306" y="297"/>
                  </a:lnTo>
                  <a:lnTo>
                    <a:pt x="306" y="0"/>
                  </a:lnTo>
                </a:path>
              </a:pathLst>
            </a:custGeom>
            <a:solidFill>
              <a:schemeClr val="accent1"/>
            </a:solidFill>
            <a:ln>
              <a:noFill/>
            </a:ln>
            <a:effectLst/>
            <a:extLst/>
          </p:spPr>
          <p:txBody>
            <a:bodyPr wrap="none" anchor="ctr"/>
            <a:lstStyle/>
            <a:p>
              <a:endParaRPr lang="en-US" sz="13800"/>
            </a:p>
          </p:txBody>
        </p:sp>
        <p:sp>
          <p:nvSpPr>
            <p:cNvPr id="779" name="Freeform 5"/>
            <p:cNvSpPr>
              <a:spLocks noChangeArrowheads="1"/>
            </p:cNvSpPr>
            <p:nvPr/>
          </p:nvSpPr>
          <p:spPr bwMode="auto">
            <a:xfrm>
              <a:off x="4257869" y="6551199"/>
              <a:ext cx="394522" cy="377394"/>
            </a:xfrm>
            <a:custGeom>
              <a:avLst/>
              <a:gdLst>
                <a:gd name="T0" fmla="*/ 306 w 307"/>
                <a:gd name="T1" fmla="*/ 0 h 297"/>
                <a:gd name="T2" fmla="*/ 0 w 307"/>
                <a:gd name="T3" fmla="*/ 0 h 297"/>
                <a:gd name="T4" fmla="*/ 0 w 307"/>
                <a:gd name="T5" fmla="*/ 296 h 297"/>
                <a:gd name="T6" fmla="*/ 306 w 307"/>
                <a:gd name="T7" fmla="*/ 296 h 297"/>
                <a:gd name="T8" fmla="*/ 306 w 307"/>
                <a:gd name="T9" fmla="*/ 0 h 297"/>
              </a:gdLst>
              <a:ahLst/>
              <a:cxnLst>
                <a:cxn ang="0">
                  <a:pos x="T0" y="T1"/>
                </a:cxn>
                <a:cxn ang="0">
                  <a:pos x="T2" y="T3"/>
                </a:cxn>
                <a:cxn ang="0">
                  <a:pos x="T4" y="T5"/>
                </a:cxn>
                <a:cxn ang="0">
                  <a:pos x="T6" y="T7"/>
                </a:cxn>
                <a:cxn ang="0">
                  <a:pos x="T8" y="T9"/>
                </a:cxn>
              </a:cxnLst>
              <a:rect l="0" t="0" r="r" b="b"/>
              <a:pathLst>
                <a:path w="307" h="297">
                  <a:moveTo>
                    <a:pt x="306" y="0"/>
                  </a:moveTo>
                  <a:lnTo>
                    <a:pt x="0" y="0"/>
                  </a:lnTo>
                  <a:lnTo>
                    <a:pt x="0" y="296"/>
                  </a:lnTo>
                  <a:lnTo>
                    <a:pt x="306" y="296"/>
                  </a:lnTo>
                  <a:lnTo>
                    <a:pt x="306" y="0"/>
                  </a:lnTo>
                </a:path>
              </a:pathLst>
            </a:custGeom>
            <a:solidFill>
              <a:schemeClr val="accent1"/>
            </a:solidFill>
            <a:ln>
              <a:noFill/>
            </a:ln>
            <a:effectLst/>
            <a:extLst/>
          </p:spPr>
          <p:txBody>
            <a:bodyPr wrap="none" anchor="ctr"/>
            <a:lstStyle/>
            <a:p>
              <a:endParaRPr lang="en-US" sz="13800"/>
            </a:p>
          </p:txBody>
        </p:sp>
        <p:sp>
          <p:nvSpPr>
            <p:cNvPr id="780" name="Freeform 10"/>
            <p:cNvSpPr>
              <a:spLocks noChangeArrowheads="1"/>
            </p:cNvSpPr>
            <p:nvPr/>
          </p:nvSpPr>
          <p:spPr bwMode="auto">
            <a:xfrm>
              <a:off x="4721005" y="7929259"/>
              <a:ext cx="394522" cy="394547"/>
            </a:xfrm>
            <a:custGeom>
              <a:avLst/>
              <a:gdLst>
                <a:gd name="T0" fmla="*/ 306 w 307"/>
                <a:gd name="T1" fmla="*/ 0 h 307"/>
                <a:gd name="T2" fmla="*/ 0 w 307"/>
                <a:gd name="T3" fmla="*/ 0 h 307"/>
                <a:gd name="T4" fmla="*/ 0 w 307"/>
                <a:gd name="T5" fmla="*/ 306 h 307"/>
                <a:gd name="T6" fmla="*/ 306 w 307"/>
                <a:gd name="T7" fmla="*/ 306 h 307"/>
                <a:gd name="T8" fmla="*/ 306 w 307"/>
                <a:gd name="T9" fmla="*/ 0 h 307"/>
              </a:gdLst>
              <a:ahLst/>
              <a:cxnLst>
                <a:cxn ang="0">
                  <a:pos x="T0" y="T1"/>
                </a:cxn>
                <a:cxn ang="0">
                  <a:pos x="T2" y="T3"/>
                </a:cxn>
                <a:cxn ang="0">
                  <a:pos x="T4" y="T5"/>
                </a:cxn>
                <a:cxn ang="0">
                  <a:pos x="T6" y="T7"/>
                </a:cxn>
                <a:cxn ang="0">
                  <a:pos x="T8" y="T9"/>
                </a:cxn>
              </a:cxnLst>
              <a:rect l="0" t="0" r="r" b="b"/>
              <a:pathLst>
                <a:path w="307" h="307">
                  <a:moveTo>
                    <a:pt x="306" y="0"/>
                  </a:moveTo>
                  <a:lnTo>
                    <a:pt x="0" y="0"/>
                  </a:lnTo>
                  <a:lnTo>
                    <a:pt x="0" y="306"/>
                  </a:lnTo>
                  <a:lnTo>
                    <a:pt x="306" y="306"/>
                  </a:lnTo>
                  <a:lnTo>
                    <a:pt x="306" y="0"/>
                  </a:lnTo>
                </a:path>
              </a:pathLst>
            </a:custGeom>
            <a:solidFill>
              <a:schemeClr val="accent1"/>
            </a:solidFill>
            <a:ln>
              <a:noFill/>
            </a:ln>
            <a:effectLst/>
            <a:extLst/>
          </p:spPr>
          <p:txBody>
            <a:bodyPr wrap="none" anchor="ctr"/>
            <a:lstStyle/>
            <a:p>
              <a:endParaRPr lang="en-US" sz="13800"/>
            </a:p>
          </p:txBody>
        </p:sp>
        <p:sp>
          <p:nvSpPr>
            <p:cNvPr id="781" name="Freeform 11"/>
            <p:cNvSpPr>
              <a:spLocks noChangeArrowheads="1"/>
            </p:cNvSpPr>
            <p:nvPr/>
          </p:nvSpPr>
          <p:spPr bwMode="auto">
            <a:xfrm>
              <a:off x="4721005" y="7466096"/>
              <a:ext cx="394522" cy="394547"/>
            </a:xfrm>
            <a:custGeom>
              <a:avLst/>
              <a:gdLst>
                <a:gd name="T0" fmla="*/ 306 w 307"/>
                <a:gd name="T1" fmla="*/ 0 h 307"/>
                <a:gd name="T2" fmla="*/ 0 w 307"/>
                <a:gd name="T3" fmla="*/ 0 h 307"/>
                <a:gd name="T4" fmla="*/ 0 w 307"/>
                <a:gd name="T5" fmla="*/ 306 h 307"/>
                <a:gd name="T6" fmla="*/ 306 w 307"/>
                <a:gd name="T7" fmla="*/ 306 h 307"/>
                <a:gd name="T8" fmla="*/ 306 w 307"/>
                <a:gd name="T9" fmla="*/ 0 h 307"/>
              </a:gdLst>
              <a:ahLst/>
              <a:cxnLst>
                <a:cxn ang="0">
                  <a:pos x="T0" y="T1"/>
                </a:cxn>
                <a:cxn ang="0">
                  <a:pos x="T2" y="T3"/>
                </a:cxn>
                <a:cxn ang="0">
                  <a:pos x="T4" y="T5"/>
                </a:cxn>
                <a:cxn ang="0">
                  <a:pos x="T6" y="T7"/>
                </a:cxn>
                <a:cxn ang="0">
                  <a:pos x="T8" y="T9"/>
                </a:cxn>
              </a:cxnLst>
              <a:rect l="0" t="0" r="r" b="b"/>
              <a:pathLst>
                <a:path w="307" h="307">
                  <a:moveTo>
                    <a:pt x="306" y="0"/>
                  </a:moveTo>
                  <a:lnTo>
                    <a:pt x="0" y="0"/>
                  </a:lnTo>
                  <a:lnTo>
                    <a:pt x="0" y="306"/>
                  </a:lnTo>
                  <a:lnTo>
                    <a:pt x="306" y="306"/>
                  </a:lnTo>
                  <a:lnTo>
                    <a:pt x="306" y="0"/>
                  </a:lnTo>
                </a:path>
              </a:pathLst>
            </a:custGeom>
            <a:solidFill>
              <a:schemeClr val="accent1"/>
            </a:solidFill>
            <a:ln>
              <a:noFill/>
            </a:ln>
            <a:effectLst/>
            <a:extLst/>
          </p:spPr>
          <p:txBody>
            <a:bodyPr wrap="none" anchor="ctr"/>
            <a:lstStyle/>
            <a:p>
              <a:endParaRPr lang="en-US" sz="13800"/>
            </a:p>
          </p:txBody>
        </p:sp>
        <p:sp>
          <p:nvSpPr>
            <p:cNvPr id="782" name="Freeform 18"/>
            <p:cNvSpPr>
              <a:spLocks noChangeArrowheads="1"/>
            </p:cNvSpPr>
            <p:nvPr/>
          </p:nvSpPr>
          <p:spPr bwMode="auto">
            <a:xfrm>
              <a:off x="5195576" y="7929259"/>
              <a:ext cx="383089" cy="394547"/>
            </a:xfrm>
            <a:custGeom>
              <a:avLst/>
              <a:gdLst>
                <a:gd name="T0" fmla="*/ 298 w 299"/>
                <a:gd name="T1" fmla="*/ 0 h 307"/>
                <a:gd name="T2" fmla="*/ 0 w 299"/>
                <a:gd name="T3" fmla="*/ 0 h 307"/>
                <a:gd name="T4" fmla="*/ 0 w 299"/>
                <a:gd name="T5" fmla="*/ 306 h 307"/>
                <a:gd name="T6" fmla="*/ 298 w 299"/>
                <a:gd name="T7" fmla="*/ 306 h 307"/>
                <a:gd name="T8" fmla="*/ 298 w 299"/>
                <a:gd name="T9" fmla="*/ 0 h 307"/>
              </a:gdLst>
              <a:ahLst/>
              <a:cxnLst>
                <a:cxn ang="0">
                  <a:pos x="T0" y="T1"/>
                </a:cxn>
                <a:cxn ang="0">
                  <a:pos x="T2" y="T3"/>
                </a:cxn>
                <a:cxn ang="0">
                  <a:pos x="T4" y="T5"/>
                </a:cxn>
                <a:cxn ang="0">
                  <a:pos x="T6" y="T7"/>
                </a:cxn>
                <a:cxn ang="0">
                  <a:pos x="T8" y="T9"/>
                </a:cxn>
              </a:cxnLst>
              <a:rect l="0" t="0" r="r" b="b"/>
              <a:pathLst>
                <a:path w="299" h="307">
                  <a:moveTo>
                    <a:pt x="298" y="0"/>
                  </a:moveTo>
                  <a:lnTo>
                    <a:pt x="0" y="0"/>
                  </a:lnTo>
                  <a:lnTo>
                    <a:pt x="0" y="306"/>
                  </a:lnTo>
                  <a:lnTo>
                    <a:pt x="298" y="306"/>
                  </a:lnTo>
                  <a:lnTo>
                    <a:pt x="298" y="0"/>
                  </a:lnTo>
                </a:path>
              </a:pathLst>
            </a:custGeom>
            <a:solidFill>
              <a:schemeClr val="accent1"/>
            </a:solidFill>
            <a:ln>
              <a:noFill/>
            </a:ln>
            <a:effectLst/>
            <a:extLst/>
          </p:spPr>
          <p:txBody>
            <a:bodyPr wrap="none" anchor="ctr"/>
            <a:lstStyle/>
            <a:p>
              <a:endParaRPr lang="en-US" sz="13800"/>
            </a:p>
          </p:txBody>
        </p:sp>
        <p:sp>
          <p:nvSpPr>
            <p:cNvPr id="783" name="Freeform 19"/>
            <p:cNvSpPr>
              <a:spLocks noChangeArrowheads="1"/>
            </p:cNvSpPr>
            <p:nvPr/>
          </p:nvSpPr>
          <p:spPr bwMode="auto">
            <a:xfrm>
              <a:off x="5195576" y="7466096"/>
              <a:ext cx="383089" cy="394547"/>
            </a:xfrm>
            <a:custGeom>
              <a:avLst/>
              <a:gdLst>
                <a:gd name="T0" fmla="*/ 298 w 299"/>
                <a:gd name="T1" fmla="*/ 0 h 307"/>
                <a:gd name="T2" fmla="*/ 0 w 299"/>
                <a:gd name="T3" fmla="*/ 0 h 307"/>
                <a:gd name="T4" fmla="*/ 0 w 299"/>
                <a:gd name="T5" fmla="*/ 306 h 307"/>
                <a:gd name="T6" fmla="*/ 298 w 299"/>
                <a:gd name="T7" fmla="*/ 306 h 307"/>
                <a:gd name="T8" fmla="*/ 298 w 299"/>
                <a:gd name="T9" fmla="*/ 0 h 307"/>
              </a:gdLst>
              <a:ahLst/>
              <a:cxnLst>
                <a:cxn ang="0">
                  <a:pos x="T0" y="T1"/>
                </a:cxn>
                <a:cxn ang="0">
                  <a:pos x="T2" y="T3"/>
                </a:cxn>
                <a:cxn ang="0">
                  <a:pos x="T4" y="T5"/>
                </a:cxn>
                <a:cxn ang="0">
                  <a:pos x="T6" y="T7"/>
                </a:cxn>
                <a:cxn ang="0">
                  <a:pos x="T8" y="T9"/>
                </a:cxn>
              </a:cxnLst>
              <a:rect l="0" t="0" r="r" b="b"/>
              <a:pathLst>
                <a:path w="299" h="307">
                  <a:moveTo>
                    <a:pt x="298" y="0"/>
                  </a:moveTo>
                  <a:lnTo>
                    <a:pt x="0" y="0"/>
                  </a:lnTo>
                  <a:lnTo>
                    <a:pt x="0" y="306"/>
                  </a:lnTo>
                  <a:lnTo>
                    <a:pt x="298" y="306"/>
                  </a:lnTo>
                  <a:lnTo>
                    <a:pt x="298" y="0"/>
                  </a:lnTo>
                </a:path>
              </a:pathLst>
            </a:custGeom>
            <a:solidFill>
              <a:schemeClr val="accent1"/>
            </a:solidFill>
            <a:ln>
              <a:noFill/>
            </a:ln>
            <a:effectLst/>
            <a:extLst/>
          </p:spPr>
          <p:txBody>
            <a:bodyPr wrap="none" anchor="ctr"/>
            <a:lstStyle/>
            <a:p>
              <a:endParaRPr lang="en-US" sz="13800"/>
            </a:p>
          </p:txBody>
        </p:sp>
        <p:sp>
          <p:nvSpPr>
            <p:cNvPr id="784" name="Freeform 20"/>
            <p:cNvSpPr>
              <a:spLocks noChangeArrowheads="1"/>
            </p:cNvSpPr>
            <p:nvPr/>
          </p:nvSpPr>
          <p:spPr bwMode="auto">
            <a:xfrm>
              <a:off x="5195576" y="7014364"/>
              <a:ext cx="383089" cy="383111"/>
            </a:xfrm>
            <a:custGeom>
              <a:avLst/>
              <a:gdLst>
                <a:gd name="T0" fmla="*/ 298 w 299"/>
                <a:gd name="T1" fmla="*/ 0 h 298"/>
                <a:gd name="T2" fmla="*/ 0 w 299"/>
                <a:gd name="T3" fmla="*/ 0 h 298"/>
                <a:gd name="T4" fmla="*/ 0 w 299"/>
                <a:gd name="T5" fmla="*/ 297 h 298"/>
                <a:gd name="T6" fmla="*/ 298 w 299"/>
                <a:gd name="T7" fmla="*/ 297 h 298"/>
                <a:gd name="T8" fmla="*/ 298 w 299"/>
                <a:gd name="T9" fmla="*/ 0 h 298"/>
              </a:gdLst>
              <a:ahLst/>
              <a:cxnLst>
                <a:cxn ang="0">
                  <a:pos x="T0" y="T1"/>
                </a:cxn>
                <a:cxn ang="0">
                  <a:pos x="T2" y="T3"/>
                </a:cxn>
                <a:cxn ang="0">
                  <a:pos x="T4" y="T5"/>
                </a:cxn>
                <a:cxn ang="0">
                  <a:pos x="T6" y="T7"/>
                </a:cxn>
                <a:cxn ang="0">
                  <a:pos x="T8" y="T9"/>
                </a:cxn>
              </a:cxnLst>
              <a:rect l="0" t="0" r="r" b="b"/>
              <a:pathLst>
                <a:path w="299" h="298">
                  <a:moveTo>
                    <a:pt x="298" y="0"/>
                  </a:moveTo>
                  <a:lnTo>
                    <a:pt x="0" y="0"/>
                  </a:lnTo>
                  <a:lnTo>
                    <a:pt x="0" y="297"/>
                  </a:lnTo>
                  <a:lnTo>
                    <a:pt x="298" y="297"/>
                  </a:lnTo>
                  <a:lnTo>
                    <a:pt x="298" y="0"/>
                  </a:lnTo>
                </a:path>
              </a:pathLst>
            </a:custGeom>
            <a:solidFill>
              <a:schemeClr val="accent1"/>
            </a:solidFill>
            <a:ln>
              <a:noFill/>
            </a:ln>
            <a:effectLst/>
            <a:extLst/>
          </p:spPr>
          <p:txBody>
            <a:bodyPr wrap="none" anchor="ctr"/>
            <a:lstStyle/>
            <a:p>
              <a:endParaRPr lang="en-US" sz="13800"/>
            </a:p>
          </p:txBody>
        </p:sp>
        <p:sp>
          <p:nvSpPr>
            <p:cNvPr id="785" name="Freeform 21"/>
            <p:cNvSpPr>
              <a:spLocks noChangeArrowheads="1"/>
            </p:cNvSpPr>
            <p:nvPr/>
          </p:nvSpPr>
          <p:spPr bwMode="auto">
            <a:xfrm>
              <a:off x="5195576" y="6551199"/>
              <a:ext cx="383089" cy="377394"/>
            </a:xfrm>
            <a:custGeom>
              <a:avLst/>
              <a:gdLst>
                <a:gd name="T0" fmla="*/ 298 w 299"/>
                <a:gd name="T1" fmla="*/ 0 h 297"/>
                <a:gd name="T2" fmla="*/ 0 w 299"/>
                <a:gd name="T3" fmla="*/ 0 h 297"/>
                <a:gd name="T4" fmla="*/ 0 w 299"/>
                <a:gd name="T5" fmla="*/ 296 h 297"/>
                <a:gd name="T6" fmla="*/ 298 w 299"/>
                <a:gd name="T7" fmla="*/ 296 h 297"/>
                <a:gd name="T8" fmla="*/ 298 w 299"/>
                <a:gd name="T9" fmla="*/ 0 h 297"/>
              </a:gdLst>
              <a:ahLst/>
              <a:cxnLst>
                <a:cxn ang="0">
                  <a:pos x="T0" y="T1"/>
                </a:cxn>
                <a:cxn ang="0">
                  <a:pos x="T2" y="T3"/>
                </a:cxn>
                <a:cxn ang="0">
                  <a:pos x="T4" y="T5"/>
                </a:cxn>
                <a:cxn ang="0">
                  <a:pos x="T6" y="T7"/>
                </a:cxn>
                <a:cxn ang="0">
                  <a:pos x="T8" y="T9"/>
                </a:cxn>
              </a:cxnLst>
              <a:rect l="0" t="0" r="r" b="b"/>
              <a:pathLst>
                <a:path w="299" h="297">
                  <a:moveTo>
                    <a:pt x="298" y="0"/>
                  </a:moveTo>
                  <a:lnTo>
                    <a:pt x="0" y="0"/>
                  </a:lnTo>
                  <a:lnTo>
                    <a:pt x="0" y="296"/>
                  </a:lnTo>
                  <a:lnTo>
                    <a:pt x="298" y="296"/>
                  </a:lnTo>
                  <a:lnTo>
                    <a:pt x="298" y="0"/>
                  </a:lnTo>
                </a:path>
              </a:pathLst>
            </a:custGeom>
            <a:solidFill>
              <a:schemeClr val="accent1"/>
            </a:solidFill>
            <a:ln>
              <a:noFill/>
            </a:ln>
            <a:effectLst/>
            <a:extLst/>
          </p:spPr>
          <p:txBody>
            <a:bodyPr wrap="none" anchor="ctr"/>
            <a:lstStyle/>
            <a:p>
              <a:endParaRPr lang="en-US" sz="13800"/>
            </a:p>
          </p:txBody>
        </p:sp>
        <p:sp>
          <p:nvSpPr>
            <p:cNvPr id="786" name="Freeform 22"/>
            <p:cNvSpPr>
              <a:spLocks noChangeArrowheads="1"/>
            </p:cNvSpPr>
            <p:nvPr/>
          </p:nvSpPr>
          <p:spPr bwMode="auto">
            <a:xfrm>
              <a:off x="5195576" y="6088032"/>
              <a:ext cx="383089" cy="383111"/>
            </a:xfrm>
            <a:custGeom>
              <a:avLst/>
              <a:gdLst>
                <a:gd name="T0" fmla="*/ 298 w 299"/>
                <a:gd name="T1" fmla="*/ 0 h 298"/>
                <a:gd name="T2" fmla="*/ 0 w 299"/>
                <a:gd name="T3" fmla="*/ 0 h 298"/>
                <a:gd name="T4" fmla="*/ 0 w 299"/>
                <a:gd name="T5" fmla="*/ 297 h 298"/>
                <a:gd name="T6" fmla="*/ 298 w 299"/>
                <a:gd name="T7" fmla="*/ 297 h 298"/>
                <a:gd name="T8" fmla="*/ 298 w 299"/>
                <a:gd name="T9" fmla="*/ 0 h 298"/>
              </a:gdLst>
              <a:ahLst/>
              <a:cxnLst>
                <a:cxn ang="0">
                  <a:pos x="T0" y="T1"/>
                </a:cxn>
                <a:cxn ang="0">
                  <a:pos x="T2" y="T3"/>
                </a:cxn>
                <a:cxn ang="0">
                  <a:pos x="T4" y="T5"/>
                </a:cxn>
                <a:cxn ang="0">
                  <a:pos x="T6" y="T7"/>
                </a:cxn>
                <a:cxn ang="0">
                  <a:pos x="T8" y="T9"/>
                </a:cxn>
              </a:cxnLst>
              <a:rect l="0" t="0" r="r" b="b"/>
              <a:pathLst>
                <a:path w="299" h="298">
                  <a:moveTo>
                    <a:pt x="298" y="0"/>
                  </a:moveTo>
                  <a:lnTo>
                    <a:pt x="0" y="0"/>
                  </a:lnTo>
                  <a:lnTo>
                    <a:pt x="0" y="297"/>
                  </a:lnTo>
                  <a:lnTo>
                    <a:pt x="298" y="297"/>
                  </a:lnTo>
                  <a:lnTo>
                    <a:pt x="298" y="0"/>
                  </a:lnTo>
                </a:path>
              </a:pathLst>
            </a:custGeom>
            <a:solidFill>
              <a:schemeClr val="accent1"/>
            </a:solidFill>
            <a:ln>
              <a:noFill/>
            </a:ln>
            <a:effectLst/>
            <a:extLst/>
          </p:spPr>
          <p:txBody>
            <a:bodyPr wrap="none" anchor="ctr"/>
            <a:lstStyle/>
            <a:p>
              <a:endParaRPr lang="en-US" sz="13800"/>
            </a:p>
          </p:txBody>
        </p:sp>
        <p:sp>
          <p:nvSpPr>
            <p:cNvPr id="787" name="Freeform 26"/>
            <p:cNvSpPr>
              <a:spLocks noChangeArrowheads="1"/>
            </p:cNvSpPr>
            <p:nvPr/>
          </p:nvSpPr>
          <p:spPr bwMode="auto">
            <a:xfrm>
              <a:off x="5658711" y="7929259"/>
              <a:ext cx="383089" cy="394547"/>
            </a:xfrm>
            <a:custGeom>
              <a:avLst/>
              <a:gdLst>
                <a:gd name="T0" fmla="*/ 297 w 298"/>
                <a:gd name="T1" fmla="*/ 0 h 307"/>
                <a:gd name="T2" fmla="*/ 0 w 298"/>
                <a:gd name="T3" fmla="*/ 0 h 307"/>
                <a:gd name="T4" fmla="*/ 0 w 298"/>
                <a:gd name="T5" fmla="*/ 306 h 307"/>
                <a:gd name="T6" fmla="*/ 297 w 298"/>
                <a:gd name="T7" fmla="*/ 306 h 307"/>
                <a:gd name="T8" fmla="*/ 297 w 298"/>
                <a:gd name="T9" fmla="*/ 0 h 307"/>
              </a:gdLst>
              <a:ahLst/>
              <a:cxnLst>
                <a:cxn ang="0">
                  <a:pos x="T0" y="T1"/>
                </a:cxn>
                <a:cxn ang="0">
                  <a:pos x="T2" y="T3"/>
                </a:cxn>
                <a:cxn ang="0">
                  <a:pos x="T4" y="T5"/>
                </a:cxn>
                <a:cxn ang="0">
                  <a:pos x="T6" y="T7"/>
                </a:cxn>
                <a:cxn ang="0">
                  <a:pos x="T8" y="T9"/>
                </a:cxn>
              </a:cxnLst>
              <a:rect l="0" t="0" r="r" b="b"/>
              <a:pathLst>
                <a:path w="298" h="307">
                  <a:moveTo>
                    <a:pt x="297" y="0"/>
                  </a:moveTo>
                  <a:lnTo>
                    <a:pt x="0" y="0"/>
                  </a:lnTo>
                  <a:lnTo>
                    <a:pt x="0" y="306"/>
                  </a:lnTo>
                  <a:lnTo>
                    <a:pt x="297" y="306"/>
                  </a:lnTo>
                  <a:lnTo>
                    <a:pt x="297" y="0"/>
                  </a:lnTo>
                </a:path>
              </a:pathLst>
            </a:custGeom>
            <a:solidFill>
              <a:schemeClr val="accent1"/>
            </a:solidFill>
            <a:ln>
              <a:noFill/>
            </a:ln>
            <a:effectLst/>
            <a:extLst/>
          </p:spPr>
          <p:txBody>
            <a:bodyPr wrap="none" anchor="ctr"/>
            <a:lstStyle/>
            <a:p>
              <a:endParaRPr lang="en-US" sz="13800"/>
            </a:p>
          </p:txBody>
        </p:sp>
        <p:sp>
          <p:nvSpPr>
            <p:cNvPr id="788" name="Freeform 27"/>
            <p:cNvSpPr>
              <a:spLocks noChangeArrowheads="1"/>
            </p:cNvSpPr>
            <p:nvPr/>
          </p:nvSpPr>
          <p:spPr bwMode="auto">
            <a:xfrm>
              <a:off x="5658711" y="7466096"/>
              <a:ext cx="383089" cy="394547"/>
            </a:xfrm>
            <a:custGeom>
              <a:avLst/>
              <a:gdLst>
                <a:gd name="T0" fmla="*/ 297 w 298"/>
                <a:gd name="T1" fmla="*/ 0 h 307"/>
                <a:gd name="T2" fmla="*/ 0 w 298"/>
                <a:gd name="T3" fmla="*/ 0 h 307"/>
                <a:gd name="T4" fmla="*/ 0 w 298"/>
                <a:gd name="T5" fmla="*/ 306 h 307"/>
                <a:gd name="T6" fmla="*/ 297 w 298"/>
                <a:gd name="T7" fmla="*/ 306 h 307"/>
                <a:gd name="T8" fmla="*/ 297 w 298"/>
                <a:gd name="T9" fmla="*/ 0 h 307"/>
              </a:gdLst>
              <a:ahLst/>
              <a:cxnLst>
                <a:cxn ang="0">
                  <a:pos x="T0" y="T1"/>
                </a:cxn>
                <a:cxn ang="0">
                  <a:pos x="T2" y="T3"/>
                </a:cxn>
                <a:cxn ang="0">
                  <a:pos x="T4" y="T5"/>
                </a:cxn>
                <a:cxn ang="0">
                  <a:pos x="T6" y="T7"/>
                </a:cxn>
                <a:cxn ang="0">
                  <a:pos x="T8" y="T9"/>
                </a:cxn>
              </a:cxnLst>
              <a:rect l="0" t="0" r="r" b="b"/>
              <a:pathLst>
                <a:path w="298" h="307">
                  <a:moveTo>
                    <a:pt x="297" y="0"/>
                  </a:moveTo>
                  <a:lnTo>
                    <a:pt x="0" y="0"/>
                  </a:lnTo>
                  <a:lnTo>
                    <a:pt x="0" y="306"/>
                  </a:lnTo>
                  <a:lnTo>
                    <a:pt x="297" y="306"/>
                  </a:lnTo>
                  <a:lnTo>
                    <a:pt x="297" y="0"/>
                  </a:lnTo>
                </a:path>
              </a:pathLst>
            </a:custGeom>
            <a:solidFill>
              <a:schemeClr val="accent1"/>
            </a:solidFill>
            <a:ln>
              <a:noFill/>
            </a:ln>
            <a:effectLst/>
            <a:extLst/>
          </p:spPr>
          <p:txBody>
            <a:bodyPr wrap="none" anchor="ctr"/>
            <a:lstStyle/>
            <a:p>
              <a:endParaRPr lang="en-US" sz="13800"/>
            </a:p>
          </p:txBody>
        </p:sp>
        <p:sp>
          <p:nvSpPr>
            <p:cNvPr id="789" name="Freeform 28"/>
            <p:cNvSpPr>
              <a:spLocks noChangeArrowheads="1"/>
            </p:cNvSpPr>
            <p:nvPr/>
          </p:nvSpPr>
          <p:spPr bwMode="auto">
            <a:xfrm>
              <a:off x="5658711" y="7014364"/>
              <a:ext cx="383089" cy="383111"/>
            </a:xfrm>
            <a:custGeom>
              <a:avLst/>
              <a:gdLst>
                <a:gd name="T0" fmla="*/ 297 w 298"/>
                <a:gd name="T1" fmla="*/ 0 h 298"/>
                <a:gd name="T2" fmla="*/ 0 w 298"/>
                <a:gd name="T3" fmla="*/ 0 h 298"/>
                <a:gd name="T4" fmla="*/ 0 w 298"/>
                <a:gd name="T5" fmla="*/ 297 h 298"/>
                <a:gd name="T6" fmla="*/ 297 w 298"/>
                <a:gd name="T7" fmla="*/ 297 h 298"/>
                <a:gd name="T8" fmla="*/ 297 w 298"/>
                <a:gd name="T9" fmla="*/ 0 h 298"/>
              </a:gdLst>
              <a:ahLst/>
              <a:cxnLst>
                <a:cxn ang="0">
                  <a:pos x="T0" y="T1"/>
                </a:cxn>
                <a:cxn ang="0">
                  <a:pos x="T2" y="T3"/>
                </a:cxn>
                <a:cxn ang="0">
                  <a:pos x="T4" y="T5"/>
                </a:cxn>
                <a:cxn ang="0">
                  <a:pos x="T6" y="T7"/>
                </a:cxn>
                <a:cxn ang="0">
                  <a:pos x="T8" y="T9"/>
                </a:cxn>
              </a:cxnLst>
              <a:rect l="0" t="0" r="r" b="b"/>
              <a:pathLst>
                <a:path w="298" h="298">
                  <a:moveTo>
                    <a:pt x="297" y="0"/>
                  </a:moveTo>
                  <a:lnTo>
                    <a:pt x="0" y="0"/>
                  </a:lnTo>
                  <a:lnTo>
                    <a:pt x="0" y="297"/>
                  </a:lnTo>
                  <a:lnTo>
                    <a:pt x="297" y="297"/>
                  </a:lnTo>
                  <a:lnTo>
                    <a:pt x="297" y="0"/>
                  </a:lnTo>
                </a:path>
              </a:pathLst>
            </a:custGeom>
            <a:solidFill>
              <a:schemeClr val="accent1"/>
            </a:solidFill>
            <a:ln>
              <a:noFill/>
            </a:ln>
            <a:effectLst/>
            <a:extLst/>
          </p:spPr>
          <p:txBody>
            <a:bodyPr wrap="none" anchor="ctr"/>
            <a:lstStyle/>
            <a:p>
              <a:endParaRPr lang="en-US" sz="13800"/>
            </a:p>
          </p:txBody>
        </p:sp>
        <p:sp>
          <p:nvSpPr>
            <p:cNvPr id="790" name="Freeform 29"/>
            <p:cNvSpPr>
              <a:spLocks noChangeArrowheads="1"/>
            </p:cNvSpPr>
            <p:nvPr/>
          </p:nvSpPr>
          <p:spPr bwMode="auto">
            <a:xfrm>
              <a:off x="5658711" y="6551199"/>
              <a:ext cx="383089" cy="377394"/>
            </a:xfrm>
            <a:custGeom>
              <a:avLst/>
              <a:gdLst>
                <a:gd name="T0" fmla="*/ 297 w 298"/>
                <a:gd name="T1" fmla="*/ 0 h 297"/>
                <a:gd name="T2" fmla="*/ 0 w 298"/>
                <a:gd name="T3" fmla="*/ 0 h 297"/>
                <a:gd name="T4" fmla="*/ 0 w 298"/>
                <a:gd name="T5" fmla="*/ 296 h 297"/>
                <a:gd name="T6" fmla="*/ 297 w 298"/>
                <a:gd name="T7" fmla="*/ 296 h 297"/>
                <a:gd name="T8" fmla="*/ 297 w 298"/>
                <a:gd name="T9" fmla="*/ 0 h 297"/>
              </a:gdLst>
              <a:ahLst/>
              <a:cxnLst>
                <a:cxn ang="0">
                  <a:pos x="T0" y="T1"/>
                </a:cxn>
                <a:cxn ang="0">
                  <a:pos x="T2" y="T3"/>
                </a:cxn>
                <a:cxn ang="0">
                  <a:pos x="T4" y="T5"/>
                </a:cxn>
                <a:cxn ang="0">
                  <a:pos x="T6" y="T7"/>
                </a:cxn>
                <a:cxn ang="0">
                  <a:pos x="T8" y="T9"/>
                </a:cxn>
              </a:cxnLst>
              <a:rect l="0" t="0" r="r" b="b"/>
              <a:pathLst>
                <a:path w="298" h="297">
                  <a:moveTo>
                    <a:pt x="297" y="0"/>
                  </a:moveTo>
                  <a:lnTo>
                    <a:pt x="0" y="0"/>
                  </a:lnTo>
                  <a:lnTo>
                    <a:pt x="0" y="296"/>
                  </a:lnTo>
                  <a:lnTo>
                    <a:pt x="297" y="296"/>
                  </a:lnTo>
                  <a:lnTo>
                    <a:pt x="297" y="0"/>
                  </a:lnTo>
                </a:path>
              </a:pathLst>
            </a:custGeom>
            <a:solidFill>
              <a:schemeClr val="accent1"/>
            </a:solidFill>
            <a:ln>
              <a:noFill/>
            </a:ln>
            <a:effectLst/>
            <a:extLst/>
          </p:spPr>
          <p:txBody>
            <a:bodyPr wrap="none" anchor="ctr"/>
            <a:lstStyle/>
            <a:p>
              <a:endParaRPr lang="en-US" sz="13800"/>
            </a:p>
          </p:txBody>
        </p:sp>
        <p:sp>
          <p:nvSpPr>
            <p:cNvPr id="791" name="Freeform 30"/>
            <p:cNvSpPr>
              <a:spLocks noChangeArrowheads="1"/>
            </p:cNvSpPr>
            <p:nvPr/>
          </p:nvSpPr>
          <p:spPr bwMode="auto">
            <a:xfrm>
              <a:off x="5658711" y="6088032"/>
              <a:ext cx="383089" cy="383111"/>
            </a:xfrm>
            <a:custGeom>
              <a:avLst/>
              <a:gdLst>
                <a:gd name="T0" fmla="*/ 297 w 298"/>
                <a:gd name="T1" fmla="*/ 0 h 298"/>
                <a:gd name="T2" fmla="*/ 0 w 298"/>
                <a:gd name="T3" fmla="*/ 0 h 298"/>
                <a:gd name="T4" fmla="*/ 0 w 298"/>
                <a:gd name="T5" fmla="*/ 297 h 298"/>
                <a:gd name="T6" fmla="*/ 297 w 298"/>
                <a:gd name="T7" fmla="*/ 297 h 298"/>
                <a:gd name="T8" fmla="*/ 297 w 298"/>
                <a:gd name="T9" fmla="*/ 0 h 298"/>
              </a:gdLst>
              <a:ahLst/>
              <a:cxnLst>
                <a:cxn ang="0">
                  <a:pos x="T0" y="T1"/>
                </a:cxn>
                <a:cxn ang="0">
                  <a:pos x="T2" y="T3"/>
                </a:cxn>
                <a:cxn ang="0">
                  <a:pos x="T4" y="T5"/>
                </a:cxn>
                <a:cxn ang="0">
                  <a:pos x="T6" y="T7"/>
                </a:cxn>
                <a:cxn ang="0">
                  <a:pos x="T8" y="T9"/>
                </a:cxn>
              </a:cxnLst>
              <a:rect l="0" t="0" r="r" b="b"/>
              <a:pathLst>
                <a:path w="298" h="298">
                  <a:moveTo>
                    <a:pt x="297" y="0"/>
                  </a:moveTo>
                  <a:lnTo>
                    <a:pt x="0" y="0"/>
                  </a:lnTo>
                  <a:lnTo>
                    <a:pt x="0" y="297"/>
                  </a:lnTo>
                  <a:lnTo>
                    <a:pt x="297" y="297"/>
                  </a:lnTo>
                  <a:lnTo>
                    <a:pt x="297" y="0"/>
                  </a:lnTo>
                </a:path>
              </a:pathLst>
            </a:custGeom>
            <a:solidFill>
              <a:schemeClr val="accent1"/>
            </a:solidFill>
            <a:ln>
              <a:noFill/>
            </a:ln>
            <a:effectLst/>
            <a:extLst/>
          </p:spPr>
          <p:txBody>
            <a:bodyPr wrap="none" anchor="ctr"/>
            <a:lstStyle/>
            <a:p>
              <a:endParaRPr lang="en-US" sz="13800"/>
            </a:p>
          </p:txBody>
        </p:sp>
        <p:sp>
          <p:nvSpPr>
            <p:cNvPr id="792" name="Freeform 31"/>
            <p:cNvSpPr>
              <a:spLocks noChangeArrowheads="1"/>
            </p:cNvSpPr>
            <p:nvPr/>
          </p:nvSpPr>
          <p:spPr bwMode="auto">
            <a:xfrm>
              <a:off x="5658711" y="5624867"/>
              <a:ext cx="383089" cy="388830"/>
            </a:xfrm>
            <a:custGeom>
              <a:avLst/>
              <a:gdLst>
                <a:gd name="T0" fmla="*/ 297 w 298"/>
                <a:gd name="T1" fmla="*/ 0 h 306"/>
                <a:gd name="T2" fmla="*/ 0 w 298"/>
                <a:gd name="T3" fmla="*/ 0 h 306"/>
                <a:gd name="T4" fmla="*/ 0 w 298"/>
                <a:gd name="T5" fmla="*/ 305 h 306"/>
                <a:gd name="T6" fmla="*/ 297 w 298"/>
                <a:gd name="T7" fmla="*/ 305 h 306"/>
                <a:gd name="T8" fmla="*/ 297 w 298"/>
                <a:gd name="T9" fmla="*/ 0 h 306"/>
              </a:gdLst>
              <a:ahLst/>
              <a:cxnLst>
                <a:cxn ang="0">
                  <a:pos x="T0" y="T1"/>
                </a:cxn>
                <a:cxn ang="0">
                  <a:pos x="T2" y="T3"/>
                </a:cxn>
                <a:cxn ang="0">
                  <a:pos x="T4" y="T5"/>
                </a:cxn>
                <a:cxn ang="0">
                  <a:pos x="T6" y="T7"/>
                </a:cxn>
                <a:cxn ang="0">
                  <a:pos x="T8" y="T9"/>
                </a:cxn>
              </a:cxnLst>
              <a:rect l="0" t="0" r="r" b="b"/>
              <a:pathLst>
                <a:path w="298" h="306">
                  <a:moveTo>
                    <a:pt x="297" y="0"/>
                  </a:moveTo>
                  <a:lnTo>
                    <a:pt x="0" y="0"/>
                  </a:lnTo>
                  <a:lnTo>
                    <a:pt x="0" y="305"/>
                  </a:lnTo>
                  <a:lnTo>
                    <a:pt x="297" y="305"/>
                  </a:lnTo>
                  <a:lnTo>
                    <a:pt x="297" y="0"/>
                  </a:lnTo>
                </a:path>
              </a:pathLst>
            </a:custGeom>
            <a:solidFill>
              <a:schemeClr val="accent1"/>
            </a:solidFill>
            <a:ln>
              <a:noFill/>
            </a:ln>
            <a:effectLst/>
            <a:extLst/>
          </p:spPr>
          <p:txBody>
            <a:bodyPr wrap="none" anchor="ctr"/>
            <a:lstStyle/>
            <a:p>
              <a:endParaRPr lang="en-US" sz="13800"/>
            </a:p>
          </p:txBody>
        </p:sp>
        <p:sp>
          <p:nvSpPr>
            <p:cNvPr id="793" name="Freeform 34"/>
            <p:cNvSpPr>
              <a:spLocks noChangeArrowheads="1"/>
            </p:cNvSpPr>
            <p:nvPr/>
          </p:nvSpPr>
          <p:spPr bwMode="auto">
            <a:xfrm>
              <a:off x="6127567" y="7929259"/>
              <a:ext cx="377369" cy="394547"/>
            </a:xfrm>
            <a:custGeom>
              <a:avLst/>
              <a:gdLst>
                <a:gd name="T0" fmla="*/ 296 w 297"/>
                <a:gd name="T1" fmla="*/ 0 h 307"/>
                <a:gd name="T2" fmla="*/ 0 w 297"/>
                <a:gd name="T3" fmla="*/ 0 h 307"/>
                <a:gd name="T4" fmla="*/ 0 w 297"/>
                <a:gd name="T5" fmla="*/ 306 h 307"/>
                <a:gd name="T6" fmla="*/ 296 w 297"/>
                <a:gd name="T7" fmla="*/ 306 h 307"/>
                <a:gd name="T8" fmla="*/ 296 w 297"/>
                <a:gd name="T9" fmla="*/ 0 h 307"/>
              </a:gdLst>
              <a:ahLst/>
              <a:cxnLst>
                <a:cxn ang="0">
                  <a:pos x="T0" y="T1"/>
                </a:cxn>
                <a:cxn ang="0">
                  <a:pos x="T2" y="T3"/>
                </a:cxn>
                <a:cxn ang="0">
                  <a:pos x="T4" y="T5"/>
                </a:cxn>
                <a:cxn ang="0">
                  <a:pos x="T6" y="T7"/>
                </a:cxn>
                <a:cxn ang="0">
                  <a:pos x="T8" y="T9"/>
                </a:cxn>
              </a:cxnLst>
              <a:rect l="0" t="0" r="r" b="b"/>
              <a:pathLst>
                <a:path w="297" h="307">
                  <a:moveTo>
                    <a:pt x="296" y="0"/>
                  </a:moveTo>
                  <a:lnTo>
                    <a:pt x="0" y="0"/>
                  </a:lnTo>
                  <a:lnTo>
                    <a:pt x="0" y="306"/>
                  </a:lnTo>
                  <a:lnTo>
                    <a:pt x="296" y="306"/>
                  </a:lnTo>
                  <a:lnTo>
                    <a:pt x="296" y="0"/>
                  </a:lnTo>
                </a:path>
              </a:pathLst>
            </a:custGeom>
            <a:solidFill>
              <a:schemeClr val="accent1"/>
            </a:solidFill>
            <a:ln>
              <a:noFill/>
            </a:ln>
            <a:effectLst/>
            <a:extLst/>
          </p:spPr>
          <p:txBody>
            <a:bodyPr wrap="none" anchor="ctr"/>
            <a:lstStyle/>
            <a:p>
              <a:endParaRPr lang="en-US" sz="13800"/>
            </a:p>
          </p:txBody>
        </p:sp>
        <p:sp>
          <p:nvSpPr>
            <p:cNvPr id="794" name="Freeform 42"/>
            <p:cNvSpPr>
              <a:spLocks noChangeArrowheads="1"/>
            </p:cNvSpPr>
            <p:nvPr/>
          </p:nvSpPr>
          <p:spPr bwMode="auto">
            <a:xfrm>
              <a:off x="6590702" y="7929259"/>
              <a:ext cx="383089" cy="394547"/>
            </a:xfrm>
            <a:custGeom>
              <a:avLst/>
              <a:gdLst>
                <a:gd name="T0" fmla="*/ 297 w 298"/>
                <a:gd name="T1" fmla="*/ 0 h 307"/>
                <a:gd name="T2" fmla="*/ 0 w 298"/>
                <a:gd name="T3" fmla="*/ 0 h 307"/>
                <a:gd name="T4" fmla="*/ 0 w 298"/>
                <a:gd name="T5" fmla="*/ 306 h 307"/>
                <a:gd name="T6" fmla="*/ 297 w 298"/>
                <a:gd name="T7" fmla="*/ 306 h 307"/>
                <a:gd name="T8" fmla="*/ 297 w 298"/>
                <a:gd name="T9" fmla="*/ 0 h 307"/>
              </a:gdLst>
              <a:ahLst/>
              <a:cxnLst>
                <a:cxn ang="0">
                  <a:pos x="T0" y="T1"/>
                </a:cxn>
                <a:cxn ang="0">
                  <a:pos x="T2" y="T3"/>
                </a:cxn>
                <a:cxn ang="0">
                  <a:pos x="T4" y="T5"/>
                </a:cxn>
                <a:cxn ang="0">
                  <a:pos x="T6" y="T7"/>
                </a:cxn>
                <a:cxn ang="0">
                  <a:pos x="T8" y="T9"/>
                </a:cxn>
              </a:cxnLst>
              <a:rect l="0" t="0" r="r" b="b"/>
              <a:pathLst>
                <a:path w="298" h="307">
                  <a:moveTo>
                    <a:pt x="297" y="0"/>
                  </a:moveTo>
                  <a:lnTo>
                    <a:pt x="0" y="0"/>
                  </a:lnTo>
                  <a:lnTo>
                    <a:pt x="0" y="306"/>
                  </a:lnTo>
                  <a:lnTo>
                    <a:pt x="297" y="306"/>
                  </a:lnTo>
                  <a:lnTo>
                    <a:pt x="297" y="0"/>
                  </a:lnTo>
                </a:path>
              </a:pathLst>
            </a:custGeom>
            <a:solidFill>
              <a:schemeClr val="accent1"/>
            </a:solidFill>
            <a:ln>
              <a:noFill/>
            </a:ln>
            <a:effectLst/>
            <a:extLst/>
          </p:spPr>
          <p:txBody>
            <a:bodyPr wrap="none" anchor="ctr"/>
            <a:lstStyle/>
            <a:p>
              <a:endParaRPr lang="en-US" sz="13800"/>
            </a:p>
          </p:txBody>
        </p:sp>
        <p:sp>
          <p:nvSpPr>
            <p:cNvPr id="795" name="Freeform 43"/>
            <p:cNvSpPr>
              <a:spLocks noChangeArrowheads="1"/>
            </p:cNvSpPr>
            <p:nvPr/>
          </p:nvSpPr>
          <p:spPr bwMode="auto">
            <a:xfrm>
              <a:off x="6590702" y="7466096"/>
              <a:ext cx="383089" cy="394547"/>
            </a:xfrm>
            <a:custGeom>
              <a:avLst/>
              <a:gdLst>
                <a:gd name="T0" fmla="*/ 297 w 298"/>
                <a:gd name="T1" fmla="*/ 0 h 307"/>
                <a:gd name="T2" fmla="*/ 0 w 298"/>
                <a:gd name="T3" fmla="*/ 0 h 307"/>
                <a:gd name="T4" fmla="*/ 0 w 298"/>
                <a:gd name="T5" fmla="*/ 306 h 307"/>
                <a:gd name="T6" fmla="*/ 297 w 298"/>
                <a:gd name="T7" fmla="*/ 306 h 307"/>
                <a:gd name="T8" fmla="*/ 297 w 298"/>
                <a:gd name="T9" fmla="*/ 0 h 307"/>
              </a:gdLst>
              <a:ahLst/>
              <a:cxnLst>
                <a:cxn ang="0">
                  <a:pos x="T0" y="T1"/>
                </a:cxn>
                <a:cxn ang="0">
                  <a:pos x="T2" y="T3"/>
                </a:cxn>
                <a:cxn ang="0">
                  <a:pos x="T4" y="T5"/>
                </a:cxn>
                <a:cxn ang="0">
                  <a:pos x="T6" y="T7"/>
                </a:cxn>
                <a:cxn ang="0">
                  <a:pos x="T8" y="T9"/>
                </a:cxn>
              </a:cxnLst>
              <a:rect l="0" t="0" r="r" b="b"/>
              <a:pathLst>
                <a:path w="298" h="307">
                  <a:moveTo>
                    <a:pt x="297" y="0"/>
                  </a:moveTo>
                  <a:lnTo>
                    <a:pt x="0" y="0"/>
                  </a:lnTo>
                  <a:lnTo>
                    <a:pt x="0" y="306"/>
                  </a:lnTo>
                  <a:lnTo>
                    <a:pt x="297" y="306"/>
                  </a:lnTo>
                  <a:lnTo>
                    <a:pt x="297" y="0"/>
                  </a:lnTo>
                </a:path>
              </a:pathLst>
            </a:custGeom>
            <a:solidFill>
              <a:schemeClr val="accent1"/>
            </a:solidFill>
            <a:ln>
              <a:noFill/>
            </a:ln>
            <a:effectLst/>
            <a:extLst/>
          </p:spPr>
          <p:txBody>
            <a:bodyPr wrap="none" anchor="ctr"/>
            <a:lstStyle/>
            <a:p>
              <a:endParaRPr lang="en-US" sz="13800"/>
            </a:p>
          </p:txBody>
        </p:sp>
        <p:sp>
          <p:nvSpPr>
            <p:cNvPr id="796" name="Freeform 50"/>
            <p:cNvSpPr>
              <a:spLocks noChangeArrowheads="1"/>
            </p:cNvSpPr>
            <p:nvPr/>
          </p:nvSpPr>
          <p:spPr bwMode="auto">
            <a:xfrm>
              <a:off x="7053837" y="7929259"/>
              <a:ext cx="383089" cy="394547"/>
            </a:xfrm>
            <a:custGeom>
              <a:avLst/>
              <a:gdLst>
                <a:gd name="T0" fmla="*/ 298 w 299"/>
                <a:gd name="T1" fmla="*/ 0 h 307"/>
                <a:gd name="T2" fmla="*/ 0 w 299"/>
                <a:gd name="T3" fmla="*/ 0 h 307"/>
                <a:gd name="T4" fmla="*/ 0 w 299"/>
                <a:gd name="T5" fmla="*/ 306 h 307"/>
                <a:gd name="T6" fmla="*/ 298 w 299"/>
                <a:gd name="T7" fmla="*/ 306 h 307"/>
                <a:gd name="T8" fmla="*/ 298 w 299"/>
                <a:gd name="T9" fmla="*/ 0 h 307"/>
              </a:gdLst>
              <a:ahLst/>
              <a:cxnLst>
                <a:cxn ang="0">
                  <a:pos x="T0" y="T1"/>
                </a:cxn>
                <a:cxn ang="0">
                  <a:pos x="T2" y="T3"/>
                </a:cxn>
                <a:cxn ang="0">
                  <a:pos x="T4" y="T5"/>
                </a:cxn>
                <a:cxn ang="0">
                  <a:pos x="T6" y="T7"/>
                </a:cxn>
                <a:cxn ang="0">
                  <a:pos x="T8" y="T9"/>
                </a:cxn>
              </a:cxnLst>
              <a:rect l="0" t="0" r="r" b="b"/>
              <a:pathLst>
                <a:path w="299" h="307">
                  <a:moveTo>
                    <a:pt x="298" y="0"/>
                  </a:moveTo>
                  <a:lnTo>
                    <a:pt x="0" y="0"/>
                  </a:lnTo>
                  <a:lnTo>
                    <a:pt x="0" y="306"/>
                  </a:lnTo>
                  <a:lnTo>
                    <a:pt x="298" y="306"/>
                  </a:lnTo>
                  <a:lnTo>
                    <a:pt x="298" y="0"/>
                  </a:lnTo>
                </a:path>
              </a:pathLst>
            </a:custGeom>
            <a:solidFill>
              <a:schemeClr val="accent1"/>
            </a:solidFill>
            <a:ln>
              <a:noFill/>
            </a:ln>
            <a:effectLst/>
            <a:extLst/>
          </p:spPr>
          <p:txBody>
            <a:bodyPr wrap="none" anchor="ctr"/>
            <a:lstStyle/>
            <a:p>
              <a:endParaRPr lang="en-US" sz="13800"/>
            </a:p>
          </p:txBody>
        </p:sp>
        <p:sp>
          <p:nvSpPr>
            <p:cNvPr id="797" name="Freeform 51"/>
            <p:cNvSpPr>
              <a:spLocks noChangeArrowheads="1"/>
            </p:cNvSpPr>
            <p:nvPr/>
          </p:nvSpPr>
          <p:spPr bwMode="auto">
            <a:xfrm>
              <a:off x="7053837" y="7466096"/>
              <a:ext cx="383089" cy="394547"/>
            </a:xfrm>
            <a:custGeom>
              <a:avLst/>
              <a:gdLst>
                <a:gd name="T0" fmla="*/ 298 w 299"/>
                <a:gd name="T1" fmla="*/ 0 h 307"/>
                <a:gd name="T2" fmla="*/ 0 w 299"/>
                <a:gd name="T3" fmla="*/ 0 h 307"/>
                <a:gd name="T4" fmla="*/ 0 w 299"/>
                <a:gd name="T5" fmla="*/ 306 h 307"/>
                <a:gd name="T6" fmla="*/ 298 w 299"/>
                <a:gd name="T7" fmla="*/ 306 h 307"/>
                <a:gd name="T8" fmla="*/ 298 w 299"/>
                <a:gd name="T9" fmla="*/ 0 h 307"/>
              </a:gdLst>
              <a:ahLst/>
              <a:cxnLst>
                <a:cxn ang="0">
                  <a:pos x="T0" y="T1"/>
                </a:cxn>
                <a:cxn ang="0">
                  <a:pos x="T2" y="T3"/>
                </a:cxn>
                <a:cxn ang="0">
                  <a:pos x="T4" y="T5"/>
                </a:cxn>
                <a:cxn ang="0">
                  <a:pos x="T6" y="T7"/>
                </a:cxn>
                <a:cxn ang="0">
                  <a:pos x="T8" y="T9"/>
                </a:cxn>
              </a:cxnLst>
              <a:rect l="0" t="0" r="r" b="b"/>
              <a:pathLst>
                <a:path w="299" h="307">
                  <a:moveTo>
                    <a:pt x="298" y="0"/>
                  </a:moveTo>
                  <a:lnTo>
                    <a:pt x="0" y="0"/>
                  </a:lnTo>
                  <a:lnTo>
                    <a:pt x="0" y="306"/>
                  </a:lnTo>
                  <a:lnTo>
                    <a:pt x="298" y="306"/>
                  </a:lnTo>
                  <a:lnTo>
                    <a:pt x="298" y="0"/>
                  </a:lnTo>
                </a:path>
              </a:pathLst>
            </a:custGeom>
            <a:solidFill>
              <a:schemeClr val="accent1"/>
            </a:solidFill>
            <a:ln>
              <a:noFill/>
            </a:ln>
            <a:effectLst/>
            <a:extLst/>
          </p:spPr>
          <p:txBody>
            <a:bodyPr wrap="none" anchor="ctr"/>
            <a:lstStyle/>
            <a:p>
              <a:endParaRPr lang="en-US" sz="13800"/>
            </a:p>
          </p:txBody>
        </p:sp>
        <p:sp>
          <p:nvSpPr>
            <p:cNvPr id="798" name="Freeform 52"/>
            <p:cNvSpPr>
              <a:spLocks noChangeArrowheads="1"/>
            </p:cNvSpPr>
            <p:nvPr/>
          </p:nvSpPr>
          <p:spPr bwMode="auto">
            <a:xfrm>
              <a:off x="7053837" y="7014364"/>
              <a:ext cx="383089" cy="383111"/>
            </a:xfrm>
            <a:custGeom>
              <a:avLst/>
              <a:gdLst>
                <a:gd name="T0" fmla="*/ 298 w 299"/>
                <a:gd name="T1" fmla="*/ 0 h 298"/>
                <a:gd name="T2" fmla="*/ 0 w 299"/>
                <a:gd name="T3" fmla="*/ 0 h 298"/>
                <a:gd name="T4" fmla="*/ 0 w 299"/>
                <a:gd name="T5" fmla="*/ 297 h 298"/>
                <a:gd name="T6" fmla="*/ 298 w 299"/>
                <a:gd name="T7" fmla="*/ 297 h 298"/>
                <a:gd name="T8" fmla="*/ 298 w 299"/>
                <a:gd name="T9" fmla="*/ 0 h 298"/>
              </a:gdLst>
              <a:ahLst/>
              <a:cxnLst>
                <a:cxn ang="0">
                  <a:pos x="T0" y="T1"/>
                </a:cxn>
                <a:cxn ang="0">
                  <a:pos x="T2" y="T3"/>
                </a:cxn>
                <a:cxn ang="0">
                  <a:pos x="T4" y="T5"/>
                </a:cxn>
                <a:cxn ang="0">
                  <a:pos x="T6" y="T7"/>
                </a:cxn>
                <a:cxn ang="0">
                  <a:pos x="T8" y="T9"/>
                </a:cxn>
              </a:cxnLst>
              <a:rect l="0" t="0" r="r" b="b"/>
              <a:pathLst>
                <a:path w="299" h="298">
                  <a:moveTo>
                    <a:pt x="298" y="0"/>
                  </a:moveTo>
                  <a:lnTo>
                    <a:pt x="0" y="0"/>
                  </a:lnTo>
                  <a:lnTo>
                    <a:pt x="0" y="297"/>
                  </a:lnTo>
                  <a:lnTo>
                    <a:pt x="298" y="297"/>
                  </a:lnTo>
                  <a:lnTo>
                    <a:pt x="298" y="0"/>
                  </a:lnTo>
                </a:path>
              </a:pathLst>
            </a:custGeom>
            <a:solidFill>
              <a:schemeClr val="accent1"/>
            </a:solidFill>
            <a:ln>
              <a:noFill/>
            </a:ln>
            <a:effectLst/>
            <a:extLst/>
          </p:spPr>
          <p:txBody>
            <a:bodyPr wrap="none" anchor="ctr"/>
            <a:lstStyle/>
            <a:p>
              <a:endParaRPr lang="en-US" sz="13800"/>
            </a:p>
          </p:txBody>
        </p:sp>
        <p:sp>
          <p:nvSpPr>
            <p:cNvPr id="799" name="Freeform 53"/>
            <p:cNvSpPr>
              <a:spLocks noChangeArrowheads="1"/>
            </p:cNvSpPr>
            <p:nvPr/>
          </p:nvSpPr>
          <p:spPr bwMode="auto">
            <a:xfrm>
              <a:off x="7053837" y="6551199"/>
              <a:ext cx="383089" cy="377394"/>
            </a:xfrm>
            <a:custGeom>
              <a:avLst/>
              <a:gdLst>
                <a:gd name="T0" fmla="*/ 298 w 299"/>
                <a:gd name="T1" fmla="*/ 0 h 297"/>
                <a:gd name="T2" fmla="*/ 0 w 299"/>
                <a:gd name="T3" fmla="*/ 0 h 297"/>
                <a:gd name="T4" fmla="*/ 0 w 299"/>
                <a:gd name="T5" fmla="*/ 296 h 297"/>
                <a:gd name="T6" fmla="*/ 298 w 299"/>
                <a:gd name="T7" fmla="*/ 296 h 297"/>
                <a:gd name="T8" fmla="*/ 298 w 299"/>
                <a:gd name="T9" fmla="*/ 0 h 297"/>
              </a:gdLst>
              <a:ahLst/>
              <a:cxnLst>
                <a:cxn ang="0">
                  <a:pos x="T0" y="T1"/>
                </a:cxn>
                <a:cxn ang="0">
                  <a:pos x="T2" y="T3"/>
                </a:cxn>
                <a:cxn ang="0">
                  <a:pos x="T4" y="T5"/>
                </a:cxn>
                <a:cxn ang="0">
                  <a:pos x="T6" y="T7"/>
                </a:cxn>
                <a:cxn ang="0">
                  <a:pos x="T8" y="T9"/>
                </a:cxn>
              </a:cxnLst>
              <a:rect l="0" t="0" r="r" b="b"/>
              <a:pathLst>
                <a:path w="299" h="297">
                  <a:moveTo>
                    <a:pt x="298" y="0"/>
                  </a:moveTo>
                  <a:lnTo>
                    <a:pt x="0" y="0"/>
                  </a:lnTo>
                  <a:lnTo>
                    <a:pt x="0" y="296"/>
                  </a:lnTo>
                  <a:lnTo>
                    <a:pt x="298" y="296"/>
                  </a:lnTo>
                  <a:lnTo>
                    <a:pt x="298" y="0"/>
                  </a:lnTo>
                </a:path>
              </a:pathLst>
            </a:custGeom>
            <a:solidFill>
              <a:schemeClr val="accent1"/>
            </a:solidFill>
            <a:ln>
              <a:noFill/>
            </a:ln>
            <a:effectLst/>
            <a:extLst/>
          </p:spPr>
          <p:txBody>
            <a:bodyPr wrap="none" anchor="ctr"/>
            <a:lstStyle/>
            <a:p>
              <a:endParaRPr lang="en-US" sz="13800"/>
            </a:p>
          </p:txBody>
        </p:sp>
        <p:sp>
          <p:nvSpPr>
            <p:cNvPr id="800" name="Freeform 58"/>
            <p:cNvSpPr>
              <a:spLocks noChangeArrowheads="1"/>
            </p:cNvSpPr>
            <p:nvPr/>
          </p:nvSpPr>
          <p:spPr bwMode="auto">
            <a:xfrm>
              <a:off x="7516973" y="7929259"/>
              <a:ext cx="383089" cy="394547"/>
            </a:xfrm>
            <a:custGeom>
              <a:avLst/>
              <a:gdLst>
                <a:gd name="T0" fmla="*/ 297 w 298"/>
                <a:gd name="T1" fmla="*/ 0 h 307"/>
                <a:gd name="T2" fmla="*/ 0 w 298"/>
                <a:gd name="T3" fmla="*/ 0 h 307"/>
                <a:gd name="T4" fmla="*/ 0 w 298"/>
                <a:gd name="T5" fmla="*/ 306 h 307"/>
                <a:gd name="T6" fmla="*/ 297 w 298"/>
                <a:gd name="T7" fmla="*/ 306 h 307"/>
                <a:gd name="T8" fmla="*/ 297 w 298"/>
                <a:gd name="T9" fmla="*/ 0 h 307"/>
              </a:gdLst>
              <a:ahLst/>
              <a:cxnLst>
                <a:cxn ang="0">
                  <a:pos x="T0" y="T1"/>
                </a:cxn>
                <a:cxn ang="0">
                  <a:pos x="T2" y="T3"/>
                </a:cxn>
                <a:cxn ang="0">
                  <a:pos x="T4" y="T5"/>
                </a:cxn>
                <a:cxn ang="0">
                  <a:pos x="T6" y="T7"/>
                </a:cxn>
                <a:cxn ang="0">
                  <a:pos x="T8" y="T9"/>
                </a:cxn>
              </a:cxnLst>
              <a:rect l="0" t="0" r="r" b="b"/>
              <a:pathLst>
                <a:path w="298" h="307">
                  <a:moveTo>
                    <a:pt x="297" y="0"/>
                  </a:moveTo>
                  <a:lnTo>
                    <a:pt x="0" y="0"/>
                  </a:lnTo>
                  <a:lnTo>
                    <a:pt x="0" y="306"/>
                  </a:lnTo>
                  <a:lnTo>
                    <a:pt x="297" y="306"/>
                  </a:lnTo>
                  <a:lnTo>
                    <a:pt x="297" y="0"/>
                  </a:lnTo>
                </a:path>
              </a:pathLst>
            </a:custGeom>
            <a:solidFill>
              <a:schemeClr val="accent1"/>
            </a:solidFill>
            <a:ln>
              <a:noFill/>
            </a:ln>
            <a:effectLst/>
            <a:extLst/>
          </p:spPr>
          <p:txBody>
            <a:bodyPr wrap="none" anchor="ctr"/>
            <a:lstStyle/>
            <a:p>
              <a:endParaRPr lang="en-US" sz="13800"/>
            </a:p>
          </p:txBody>
        </p:sp>
        <p:sp>
          <p:nvSpPr>
            <p:cNvPr id="801" name="Freeform 59"/>
            <p:cNvSpPr>
              <a:spLocks noChangeArrowheads="1"/>
            </p:cNvSpPr>
            <p:nvPr/>
          </p:nvSpPr>
          <p:spPr bwMode="auto">
            <a:xfrm>
              <a:off x="7516973" y="7466096"/>
              <a:ext cx="383089" cy="394547"/>
            </a:xfrm>
            <a:custGeom>
              <a:avLst/>
              <a:gdLst>
                <a:gd name="T0" fmla="*/ 297 w 298"/>
                <a:gd name="T1" fmla="*/ 0 h 307"/>
                <a:gd name="T2" fmla="*/ 0 w 298"/>
                <a:gd name="T3" fmla="*/ 0 h 307"/>
                <a:gd name="T4" fmla="*/ 0 w 298"/>
                <a:gd name="T5" fmla="*/ 306 h 307"/>
                <a:gd name="T6" fmla="*/ 297 w 298"/>
                <a:gd name="T7" fmla="*/ 306 h 307"/>
                <a:gd name="T8" fmla="*/ 297 w 298"/>
                <a:gd name="T9" fmla="*/ 0 h 307"/>
              </a:gdLst>
              <a:ahLst/>
              <a:cxnLst>
                <a:cxn ang="0">
                  <a:pos x="T0" y="T1"/>
                </a:cxn>
                <a:cxn ang="0">
                  <a:pos x="T2" y="T3"/>
                </a:cxn>
                <a:cxn ang="0">
                  <a:pos x="T4" y="T5"/>
                </a:cxn>
                <a:cxn ang="0">
                  <a:pos x="T6" y="T7"/>
                </a:cxn>
                <a:cxn ang="0">
                  <a:pos x="T8" y="T9"/>
                </a:cxn>
              </a:cxnLst>
              <a:rect l="0" t="0" r="r" b="b"/>
              <a:pathLst>
                <a:path w="298" h="307">
                  <a:moveTo>
                    <a:pt x="297" y="0"/>
                  </a:moveTo>
                  <a:lnTo>
                    <a:pt x="0" y="0"/>
                  </a:lnTo>
                  <a:lnTo>
                    <a:pt x="0" y="306"/>
                  </a:lnTo>
                  <a:lnTo>
                    <a:pt x="297" y="306"/>
                  </a:lnTo>
                  <a:lnTo>
                    <a:pt x="297" y="0"/>
                  </a:lnTo>
                </a:path>
              </a:pathLst>
            </a:custGeom>
            <a:solidFill>
              <a:schemeClr val="accent1"/>
            </a:solidFill>
            <a:ln>
              <a:noFill/>
            </a:ln>
            <a:effectLst/>
            <a:extLst/>
          </p:spPr>
          <p:txBody>
            <a:bodyPr wrap="none" anchor="ctr"/>
            <a:lstStyle/>
            <a:p>
              <a:endParaRPr lang="en-US" sz="13800"/>
            </a:p>
          </p:txBody>
        </p:sp>
        <p:sp>
          <p:nvSpPr>
            <p:cNvPr id="802" name="Freeform 60"/>
            <p:cNvSpPr>
              <a:spLocks noChangeArrowheads="1"/>
            </p:cNvSpPr>
            <p:nvPr/>
          </p:nvSpPr>
          <p:spPr bwMode="auto">
            <a:xfrm>
              <a:off x="7516973" y="7014364"/>
              <a:ext cx="383089" cy="383111"/>
            </a:xfrm>
            <a:custGeom>
              <a:avLst/>
              <a:gdLst>
                <a:gd name="T0" fmla="*/ 297 w 298"/>
                <a:gd name="T1" fmla="*/ 0 h 298"/>
                <a:gd name="T2" fmla="*/ 0 w 298"/>
                <a:gd name="T3" fmla="*/ 0 h 298"/>
                <a:gd name="T4" fmla="*/ 0 w 298"/>
                <a:gd name="T5" fmla="*/ 297 h 298"/>
                <a:gd name="T6" fmla="*/ 297 w 298"/>
                <a:gd name="T7" fmla="*/ 297 h 298"/>
                <a:gd name="T8" fmla="*/ 297 w 298"/>
                <a:gd name="T9" fmla="*/ 0 h 298"/>
              </a:gdLst>
              <a:ahLst/>
              <a:cxnLst>
                <a:cxn ang="0">
                  <a:pos x="T0" y="T1"/>
                </a:cxn>
                <a:cxn ang="0">
                  <a:pos x="T2" y="T3"/>
                </a:cxn>
                <a:cxn ang="0">
                  <a:pos x="T4" y="T5"/>
                </a:cxn>
                <a:cxn ang="0">
                  <a:pos x="T6" y="T7"/>
                </a:cxn>
                <a:cxn ang="0">
                  <a:pos x="T8" y="T9"/>
                </a:cxn>
              </a:cxnLst>
              <a:rect l="0" t="0" r="r" b="b"/>
              <a:pathLst>
                <a:path w="298" h="298">
                  <a:moveTo>
                    <a:pt x="297" y="0"/>
                  </a:moveTo>
                  <a:lnTo>
                    <a:pt x="0" y="0"/>
                  </a:lnTo>
                  <a:lnTo>
                    <a:pt x="0" y="297"/>
                  </a:lnTo>
                  <a:lnTo>
                    <a:pt x="297" y="297"/>
                  </a:lnTo>
                  <a:lnTo>
                    <a:pt x="297" y="0"/>
                  </a:lnTo>
                </a:path>
              </a:pathLst>
            </a:custGeom>
            <a:solidFill>
              <a:schemeClr val="accent1"/>
            </a:solidFill>
            <a:ln>
              <a:noFill/>
            </a:ln>
            <a:effectLst/>
            <a:extLst/>
          </p:spPr>
          <p:txBody>
            <a:bodyPr wrap="none" anchor="ctr"/>
            <a:lstStyle/>
            <a:p>
              <a:endParaRPr lang="en-US" sz="13800"/>
            </a:p>
          </p:txBody>
        </p:sp>
        <p:sp>
          <p:nvSpPr>
            <p:cNvPr id="803" name="Freeform 61"/>
            <p:cNvSpPr>
              <a:spLocks noChangeArrowheads="1"/>
            </p:cNvSpPr>
            <p:nvPr/>
          </p:nvSpPr>
          <p:spPr bwMode="auto">
            <a:xfrm>
              <a:off x="7516973" y="6551199"/>
              <a:ext cx="383089" cy="377394"/>
            </a:xfrm>
            <a:custGeom>
              <a:avLst/>
              <a:gdLst>
                <a:gd name="T0" fmla="*/ 297 w 298"/>
                <a:gd name="T1" fmla="*/ 0 h 297"/>
                <a:gd name="T2" fmla="*/ 0 w 298"/>
                <a:gd name="T3" fmla="*/ 0 h 297"/>
                <a:gd name="T4" fmla="*/ 0 w 298"/>
                <a:gd name="T5" fmla="*/ 296 h 297"/>
                <a:gd name="T6" fmla="*/ 297 w 298"/>
                <a:gd name="T7" fmla="*/ 296 h 297"/>
                <a:gd name="T8" fmla="*/ 297 w 298"/>
                <a:gd name="T9" fmla="*/ 0 h 297"/>
              </a:gdLst>
              <a:ahLst/>
              <a:cxnLst>
                <a:cxn ang="0">
                  <a:pos x="T0" y="T1"/>
                </a:cxn>
                <a:cxn ang="0">
                  <a:pos x="T2" y="T3"/>
                </a:cxn>
                <a:cxn ang="0">
                  <a:pos x="T4" y="T5"/>
                </a:cxn>
                <a:cxn ang="0">
                  <a:pos x="T6" y="T7"/>
                </a:cxn>
                <a:cxn ang="0">
                  <a:pos x="T8" y="T9"/>
                </a:cxn>
              </a:cxnLst>
              <a:rect l="0" t="0" r="r" b="b"/>
              <a:pathLst>
                <a:path w="298" h="297">
                  <a:moveTo>
                    <a:pt x="297" y="0"/>
                  </a:moveTo>
                  <a:lnTo>
                    <a:pt x="0" y="0"/>
                  </a:lnTo>
                  <a:lnTo>
                    <a:pt x="0" y="296"/>
                  </a:lnTo>
                  <a:lnTo>
                    <a:pt x="297" y="296"/>
                  </a:lnTo>
                  <a:lnTo>
                    <a:pt x="297" y="0"/>
                  </a:lnTo>
                </a:path>
              </a:pathLst>
            </a:custGeom>
            <a:solidFill>
              <a:schemeClr val="accent1"/>
            </a:solidFill>
            <a:ln>
              <a:noFill/>
            </a:ln>
            <a:effectLst/>
            <a:extLst/>
          </p:spPr>
          <p:txBody>
            <a:bodyPr wrap="none" anchor="ctr"/>
            <a:lstStyle/>
            <a:p>
              <a:endParaRPr lang="en-US" sz="13800"/>
            </a:p>
          </p:txBody>
        </p:sp>
        <p:sp>
          <p:nvSpPr>
            <p:cNvPr id="804" name="Freeform 62"/>
            <p:cNvSpPr>
              <a:spLocks noChangeArrowheads="1"/>
            </p:cNvSpPr>
            <p:nvPr/>
          </p:nvSpPr>
          <p:spPr bwMode="auto">
            <a:xfrm>
              <a:off x="7516973" y="6088032"/>
              <a:ext cx="383089" cy="383111"/>
            </a:xfrm>
            <a:custGeom>
              <a:avLst/>
              <a:gdLst>
                <a:gd name="T0" fmla="*/ 297 w 298"/>
                <a:gd name="T1" fmla="*/ 0 h 298"/>
                <a:gd name="T2" fmla="*/ 0 w 298"/>
                <a:gd name="T3" fmla="*/ 0 h 298"/>
                <a:gd name="T4" fmla="*/ 0 w 298"/>
                <a:gd name="T5" fmla="*/ 297 h 298"/>
                <a:gd name="T6" fmla="*/ 297 w 298"/>
                <a:gd name="T7" fmla="*/ 297 h 298"/>
                <a:gd name="T8" fmla="*/ 297 w 298"/>
                <a:gd name="T9" fmla="*/ 0 h 298"/>
              </a:gdLst>
              <a:ahLst/>
              <a:cxnLst>
                <a:cxn ang="0">
                  <a:pos x="T0" y="T1"/>
                </a:cxn>
                <a:cxn ang="0">
                  <a:pos x="T2" y="T3"/>
                </a:cxn>
                <a:cxn ang="0">
                  <a:pos x="T4" y="T5"/>
                </a:cxn>
                <a:cxn ang="0">
                  <a:pos x="T6" y="T7"/>
                </a:cxn>
                <a:cxn ang="0">
                  <a:pos x="T8" y="T9"/>
                </a:cxn>
              </a:cxnLst>
              <a:rect l="0" t="0" r="r" b="b"/>
              <a:pathLst>
                <a:path w="298" h="298">
                  <a:moveTo>
                    <a:pt x="297" y="0"/>
                  </a:moveTo>
                  <a:lnTo>
                    <a:pt x="0" y="0"/>
                  </a:lnTo>
                  <a:lnTo>
                    <a:pt x="0" y="297"/>
                  </a:lnTo>
                  <a:lnTo>
                    <a:pt x="297" y="297"/>
                  </a:lnTo>
                  <a:lnTo>
                    <a:pt x="297" y="0"/>
                  </a:lnTo>
                </a:path>
              </a:pathLst>
            </a:custGeom>
            <a:solidFill>
              <a:schemeClr val="accent1"/>
            </a:solidFill>
            <a:ln>
              <a:noFill/>
            </a:ln>
            <a:effectLst/>
            <a:extLst/>
          </p:spPr>
          <p:txBody>
            <a:bodyPr wrap="none" anchor="ctr"/>
            <a:lstStyle/>
            <a:p>
              <a:endParaRPr lang="en-US" sz="13800"/>
            </a:p>
          </p:txBody>
        </p:sp>
        <p:sp>
          <p:nvSpPr>
            <p:cNvPr id="805" name="Freeform 63"/>
            <p:cNvSpPr>
              <a:spLocks noChangeArrowheads="1"/>
            </p:cNvSpPr>
            <p:nvPr/>
          </p:nvSpPr>
          <p:spPr bwMode="auto">
            <a:xfrm>
              <a:off x="7516973" y="5624867"/>
              <a:ext cx="383089" cy="388830"/>
            </a:xfrm>
            <a:custGeom>
              <a:avLst/>
              <a:gdLst>
                <a:gd name="T0" fmla="*/ 297 w 298"/>
                <a:gd name="T1" fmla="*/ 0 h 306"/>
                <a:gd name="T2" fmla="*/ 0 w 298"/>
                <a:gd name="T3" fmla="*/ 0 h 306"/>
                <a:gd name="T4" fmla="*/ 0 w 298"/>
                <a:gd name="T5" fmla="*/ 305 h 306"/>
                <a:gd name="T6" fmla="*/ 297 w 298"/>
                <a:gd name="T7" fmla="*/ 305 h 306"/>
                <a:gd name="T8" fmla="*/ 297 w 298"/>
                <a:gd name="T9" fmla="*/ 0 h 306"/>
              </a:gdLst>
              <a:ahLst/>
              <a:cxnLst>
                <a:cxn ang="0">
                  <a:pos x="T0" y="T1"/>
                </a:cxn>
                <a:cxn ang="0">
                  <a:pos x="T2" y="T3"/>
                </a:cxn>
                <a:cxn ang="0">
                  <a:pos x="T4" y="T5"/>
                </a:cxn>
                <a:cxn ang="0">
                  <a:pos x="T6" y="T7"/>
                </a:cxn>
                <a:cxn ang="0">
                  <a:pos x="T8" y="T9"/>
                </a:cxn>
              </a:cxnLst>
              <a:rect l="0" t="0" r="r" b="b"/>
              <a:pathLst>
                <a:path w="298" h="306">
                  <a:moveTo>
                    <a:pt x="297" y="0"/>
                  </a:moveTo>
                  <a:lnTo>
                    <a:pt x="0" y="0"/>
                  </a:lnTo>
                  <a:lnTo>
                    <a:pt x="0" y="305"/>
                  </a:lnTo>
                  <a:lnTo>
                    <a:pt x="297" y="305"/>
                  </a:lnTo>
                  <a:lnTo>
                    <a:pt x="297" y="0"/>
                  </a:lnTo>
                </a:path>
              </a:pathLst>
            </a:custGeom>
            <a:solidFill>
              <a:schemeClr val="accent1"/>
            </a:solidFill>
            <a:ln>
              <a:noFill/>
            </a:ln>
            <a:effectLst/>
            <a:extLst/>
          </p:spPr>
          <p:txBody>
            <a:bodyPr wrap="none" anchor="ctr"/>
            <a:lstStyle/>
            <a:p>
              <a:endParaRPr lang="en-US" sz="13800"/>
            </a:p>
          </p:txBody>
        </p:sp>
        <p:sp>
          <p:nvSpPr>
            <p:cNvPr id="806" name="Freeform 72"/>
            <p:cNvSpPr>
              <a:spLocks noChangeArrowheads="1"/>
            </p:cNvSpPr>
            <p:nvPr/>
          </p:nvSpPr>
          <p:spPr bwMode="auto">
            <a:xfrm>
              <a:off x="8363198" y="7929259"/>
              <a:ext cx="394522" cy="394547"/>
            </a:xfrm>
            <a:custGeom>
              <a:avLst/>
              <a:gdLst>
                <a:gd name="T0" fmla="*/ 306 w 307"/>
                <a:gd name="T1" fmla="*/ 0 h 307"/>
                <a:gd name="T2" fmla="*/ 0 w 307"/>
                <a:gd name="T3" fmla="*/ 0 h 307"/>
                <a:gd name="T4" fmla="*/ 0 w 307"/>
                <a:gd name="T5" fmla="*/ 306 h 307"/>
                <a:gd name="T6" fmla="*/ 306 w 307"/>
                <a:gd name="T7" fmla="*/ 306 h 307"/>
                <a:gd name="T8" fmla="*/ 306 w 307"/>
                <a:gd name="T9" fmla="*/ 0 h 307"/>
              </a:gdLst>
              <a:ahLst/>
              <a:cxnLst>
                <a:cxn ang="0">
                  <a:pos x="T0" y="T1"/>
                </a:cxn>
                <a:cxn ang="0">
                  <a:pos x="T2" y="T3"/>
                </a:cxn>
                <a:cxn ang="0">
                  <a:pos x="T4" y="T5"/>
                </a:cxn>
                <a:cxn ang="0">
                  <a:pos x="T6" y="T7"/>
                </a:cxn>
                <a:cxn ang="0">
                  <a:pos x="T8" y="T9"/>
                </a:cxn>
              </a:cxnLst>
              <a:rect l="0" t="0" r="r" b="b"/>
              <a:pathLst>
                <a:path w="307" h="307">
                  <a:moveTo>
                    <a:pt x="306" y="0"/>
                  </a:moveTo>
                  <a:lnTo>
                    <a:pt x="0" y="0"/>
                  </a:lnTo>
                  <a:lnTo>
                    <a:pt x="0" y="306"/>
                  </a:lnTo>
                  <a:lnTo>
                    <a:pt x="306" y="306"/>
                  </a:lnTo>
                  <a:lnTo>
                    <a:pt x="306" y="0"/>
                  </a:lnTo>
                </a:path>
              </a:pathLst>
            </a:custGeom>
            <a:solidFill>
              <a:schemeClr val="accent2"/>
            </a:solidFill>
            <a:ln>
              <a:noFill/>
            </a:ln>
            <a:effectLst/>
            <a:extLst/>
          </p:spPr>
          <p:txBody>
            <a:bodyPr wrap="none" anchor="ctr"/>
            <a:lstStyle/>
            <a:p>
              <a:endParaRPr lang="en-US" sz="13800"/>
            </a:p>
          </p:txBody>
        </p:sp>
        <p:sp>
          <p:nvSpPr>
            <p:cNvPr id="807" name="Freeform 73"/>
            <p:cNvSpPr>
              <a:spLocks noChangeArrowheads="1"/>
            </p:cNvSpPr>
            <p:nvPr/>
          </p:nvSpPr>
          <p:spPr bwMode="auto">
            <a:xfrm>
              <a:off x="8363198" y="7466096"/>
              <a:ext cx="394522" cy="394547"/>
            </a:xfrm>
            <a:custGeom>
              <a:avLst/>
              <a:gdLst>
                <a:gd name="T0" fmla="*/ 306 w 307"/>
                <a:gd name="T1" fmla="*/ 0 h 307"/>
                <a:gd name="T2" fmla="*/ 0 w 307"/>
                <a:gd name="T3" fmla="*/ 0 h 307"/>
                <a:gd name="T4" fmla="*/ 0 w 307"/>
                <a:gd name="T5" fmla="*/ 306 h 307"/>
                <a:gd name="T6" fmla="*/ 306 w 307"/>
                <a:gd name="T7" fmla="*/ 306 h 307"/>
                <a:gd name="T8" fmla="*/ 306 w 307"/>
                <a:gd name="T9" fmla="*/ 0 h 307"/>
              </a:gdLst>
              <a:ahLst/>
              <a:cxnLst>
                <a:cxn ang="0">
                  <a:pos x="T0" y="T1"/>
                </a:cxn>
                <a:cxn ang="0">
                  <a:pos x="T2" y="T3"/>
                </a:cxn>
                <a:cxn ang="0">
                  <a:pos x="T4" y="T5"/>
                </a:cxn>
                <a:cxn ang="0">
                  <a:pos x="T6" y="T7"/>
                </a:cxn>
                <a:cxn ang="0">
                  <a:pos x="T8" y="T9"/>
                </a:cxn>
              </a:cxnLst>
              <a:rect l="0" t="0" r="r" b="b"/>
              <a:pathLst>
                <a:path w="307" h="307">
                  <a:moveTo>
                    <a:pt x="306" y="0"/>
                  </a:moveTo>
                  <a:lnTo>
                    <a:pt x="0" y="0"/>
                  </a:lnTo>
                  <a:lnTo>
                    <a:pt x="0" y="306"/>
                  </a:lnTo>
                  <a:lnTo>
                    <a:pt x="306" y="306"/>
                  </a:lnTo>
                  <a:lnTo>
                    <a:pt x="306" y="0"/>
                  </a:lnTo>
                </a:path>
              </a:pathLst>
            </a:custGeom>
            <a:solidFill>
              <a:schemeClr val="accent2"/>
            </a:solidFill>
            <a:ln>
              <a:noFill/>
            </a:ln>
            <a:effectLst/>
            <a:extLst/>
          </p:spPr>
          <p:txBody>
            <a:bodyPr wrap="none" anchor="ctr"/>
            <a:lstStyle/>
            <a:p>
              <a:endParaRPr lang="en-US" sz="13800"/>
            </a:p>
          </p:txBody>
        </p:sp>
        <p:sp>
          <p:nvSpPr>
            <p:cNvPr id="808" name="Freeform 74"/>
            <p:cNvSpPr>
              <a:spLocks noChangeArrowheads="1"/>
            </p:cNvSpPr>
            <p:nvPr/>
          </p:nvSpPr>
          <p:spPr bwMode="auto">
            <a:xfrm>
              <a:off x="8363198" y="7014364"/>
              <a:ext cx="394522" cy="383111"/>
            </a:xfrm>
            <a:custGeom>
              <a:avLst/>
              <a:gdLst>
                <a:gd name="T0" fmla="*/ 306 w 307"/>
                <a:gd name="T1" fmla="*/ 0 h 298"/>
                <a:gd name="T2" fmla="*/ 0 w 307"/>
                <a:gd name="T3" fmla="*/ 0 h 298"/>
                <a:gd name="T4" fmla="*/ 0 w 307"/>
                <a:gd name="T5" fmla="*/ 297 h 298"/>
                <a:gd name="T6" fmla="*/ 306 w 307"/>
                <a:gd name="T7" fmla="*/ 297 h 298"/>
                <a:gd name="T8" fmla="*/ 306 w 307"/>
                <a:gd name="T9" fmla="*/ 0 h 298"/>
              </a:gdLst>
              <a:ahLst/>
              <a:cxnLst>
                <a:cxn ang="0">
                  <a:pos x="T0" y="T1"/>
                </a:cxn>
                <a:cxn ang="0">
                  <a:pos x="T2" y="T3"/>
                </a:cxn>
                <a:cxn ang="0">
                  <a:pos x="T4" y="T5"/>
                </a:cxn>
                <a:cxn ang="0">
                  <a:pos x="T6" y="T7"/>
                </a:cxn>
                <a:cxn ang="0">
                  <a:pos x="T8" y="T9"/>
                </a:cxn>
              </a:cxnLst>
              <a:rect l="0" t="0" r="r" b="b"/>
              <a:pathLst>
                <a:path w="307" h="298">
                  <a:moveTo>
                    <a:pt x="306" y="0"/>
                  </a:moveTo>
                  <a:lnTo>
                    <a:pt x="0" y="0"/>
                  </a:lnTo>
                  <a:lnTo>
                    <a:pt x="0" y="297"/>
                  </a:lnTo>
                  <a:lnTo>
                    <a:pt x="306" y="297"/>
                  </a:lnTo>
                  <a:lnTo>
                    <a:pt x="306" y="0"/>
                  </a:lnTo>
                </a:path>
              </a:pathLst>
            </a:custGeom>
            <a:solidFill>
              <a:schemeClr val="accent2"/>
            </a:solidFill>
            <a:ln>
              <a:noFill/>
            </a:ln>
            <a:effectLst/>
            <a:extLst/>
          </p:spPr>
          <p:txBody>
            <a:bodyPr wrap="none" anchor="ctr"/>
            <a:lstStyle/>
            <a:p>
              <a:endParaRPr lang="en-US" sz="13800"/>
            </a:p>
          </p:txBody>
        </p:sp>
        <p:sp>
          <p:nvSpPr>
            <p:cNvPr id="809" name="Freeform 80"/>
            <p:cNvSpPr>
              <a:spLocks noChangeArrowheads="1"/>
            </p:cNvSpPr>
            <p:nvPr/>
          </p:nvSpPr>
          <p:spPr bwMode="auto">
            <a:xfrm>
              <a:off x="8826334" y="7929259"/>
              <a:ext cx="394522" cy="394547"/>
            </a:xfrm>
            <a:custGeom>
              <a:avLst/>
              <a:gdLst>
                <a:gd name="T0" fmla="*/ 306 w 307"/>
                <a:gd name="T1" fmla="*/ 0 h 307"/>
                <a:gd name="T2" fmla="*/ 0 w 307"/>
                <a:gd name="T3" fmla="*/ 0 h 307"/>
                <a:gd name="T4" fmla="*/ 0 w 307"/>
                <a:gd name="T5" fmla="*/ 306 h 307"/>
                <a:gd name="T6" fmla="*/ 306 w 307"/>
                <a:gd name="T7" fmla="*/ 306 h 307"/>
                <a:gd name="T8" fmla="*/ 306 w 307"/>
                <a:gd name="T9" fmla="*/ 0 h 307"/>
              </a:gdLst>
              <a:ahLst/>
              <a:cxnLst>
                <a:cxn ang="0">
                  <a:pos x="T0" y="T1"/>
                </a:cxn>
                <a:cxn ang="0">
                  <a:pos x="T2" y="T3"/>
                </a:cxn>
                <a:cxn ang="0">
                  <a:pos x="T4" y="T5"/>
                </a:cxn>
                <a:cxn ang="0">
                  <a:pos x="T6" y="T7"/>
                </a:cxn>
                <a:cxn ang="0">
                  <a:pos x="T8" y="T9"/>
                </a:cxn>
              </a:cxnLst>
              <a:rect l="0" t="0" r="r" b="b"/>
              <a:pathLst>
                <a:path w="307" h="307">
                  <a:moveTo>
                    <a:pt x="306" y="0"/>
                  </a:moveTo>
                  <a:lnTo>
                    <a:pt x="0" y="0"/>
                  </a:lnTo>
                  <a:lnTo>
                    <a:pt x="0" y="306"/>
                  </a:lnTo>
                  <a:lnTo>
                    <a:pt x="306" y="306"/>
                  </a:lnTo>
                  <a:lnTo>
                    <a:pt x="306" y="0"/>
                  </a:lnTo>
                </a:path>
              </a:pathLst>
            </a:custGeom>
            <a:solidFill>
              <a:schemeClr val="accent2"/>
            </a:solidFill>
            <a:ln>
              <a:noFill/>
            </a:ln>
            <a:effectLst/>
            <a:extLst/>
          </p:spPr>
          <p:txBody>
            <a:bodyPr wrap="none" anchor="ctr"/>
            <a:lstStyle/>
            <a:p>
              <a:endParaRPr lang="en-US" sz="13800"/>
            </a:p>
          </p:txBody>
        </p:sp>
        <p:sp>
          <p:nvSpPr>
            <p:cNvPr id="817" name="Freeform 81"/>
            <p:cNvSpPr>
              <a:spLocks noChangeArrowheads="1"/>
            </p:cNvSpPr>
            <p:nvPr/>
          </p:nvSpPr>
          <p:spPr bwMode="auto">
            <a:xfrm>
              <a:off x="8826334" y="7466096"/>
              <a:ext cx="394522" cy="394547"/>
            </a:xfrm>
            <a:custGeom>
              <a:avLst/>
              <a:gdLst>
                <a:gd name="T0" fmla="*/ 306 w 307"/>
                <a:gd name="T1" fmla="*/ 0 h 307"/>
                <a:gd name="T2" fmla="*/ 0 w 307"/>
                <a:gd name="T3" fmla="*/ 0 h 307"/>
                <a:gd name="T4" fmla="*/ 0 w 307"/>
                <a:gd name="T5" fmla="*/ 306 h 307"/>
                <a:gd name="T6" fmla="*/ 306 w 307"/>
                <a:gd name="T7" fmla="*/ 306 h 307"/>
                <a:gd name="T8" fmla="*/ 306 w 307"/>
                <a:gd name="T9" fmla="*/ 0 h 307"/>
              </a:gdLst>
              <a:ahLst/>
              <a:cxnLst>
                <a:cxn ang="0">
                  <a:pos x="T0" y="T1"/>
                </a:cxn>
                <a:cxn ang="0">
                  <a:pos x="T2" y="T3"/>
                </a:cxn>
                <a:cxn ang="0">
                  <a:pos x="T4" y="T5"/>
                </a:cxn>
                <a:cxn ang="0">
                  <a:pos x="T6" y="T7"/>
                </a:cxn>
                <a:cxn ang="0">
                  <a:pos x="T8" y="T9"/>
                </a:cxn>
              </a:cxnLst>
              <a:rect l="0" t="0" r="r" b="b"/>
              <a:pathLst>
                <a:path w="307" h="307">
                  <a:moveTo>
                    <a:pt x="306" y="0"/>
                  </a:moveTo>
                  <a:lnTo>
                    <a:pt x="0" y="0"/>
                  </a:lnTo>
                  <a:lnTo>
                    <a:pt x="0" y="306"/>
                  </a:lnTo>
                  <a:lnTo>
                    <a:pt x="306" y="306"/>
                  </a:lnTo>
                  <a:lnTo>
                    <a:pt x="306" y="0"/>
                  </a:lnTo>
                </a:path>
              </a:pathLst>
            </a:custGeom>
            <a:solidFill>
              <a:schemeClr val="accent2"/>
            </a:solidFill>
            <a:ln>
              <a:noFill/>
            </a:ln>
            <a:effectLst/>
            <a:extLst/>
          </p:spPr>
          <p:txBody>
            <a:bodyPr wrap="none" anchor="ctr"/>
            <a:lstStyle/>
            <a:p>
              <a:endParaRPr lang="en-US" sz="13800"/>
            </a:p>
          </p:txBody>
        </p:sp>
        <p:sp>
          <p:nvSpPr>
            <p:cNvPr id="818" name="Freeform 82"/>
            <p:cNvSpPr>
              <a:spLocks noChangeArrowheads="1"/>
            </p:cNvSpPr>
            <p:nvPr/>
          </p:nvSpPr>
          <p:spPr bwMode="auto">
            <a:xfrm>
              <a:off x="8826334" y="7014364"/>
              <a:ext cx="394522" cy="383111"/>
            </a:xfrm>
            <a:custGeom>
              <a:avLst/>
              <a:gdLst>
                <a:gd name="T0" fmla="*/ 306 w 307"/>
                <a:gd name="T1" fmla="*/ 0 h 298"/>
                <a:gd name="T2" fmla="*/ 0 w 307"/>
                <a:gd name="T3" fmla="*/ 0 h 298"/>
                <a:gd name="T4" fmla="*/ 0 w 307"/>
                <a:gd name="T5" fmla="*/ 297 h 298"/>
                <a:gd name="T6" fmla="*/ 306 w 307"/>
                <a:gd name="T7" fmla="*/ 297 h 298"/>
                <a:gd name="T8" fmla="*/ 306 w 307"/>
                <a:gd name="T9" fmla="*/ 0 h 298"/>
              </a:gdLst>
              <a:ahLst/>
              <a:cxnLst>
                <a:cxn ang="0">
                  <a:pos x="T0" y="T1"/>
                </a:cxn>
                <a:cxn ang="0">
                  <a:pos x="T2" y="T3"/>
                </a:cxn>
                <a:cxn ang="0">
                  <a:pos x="T4" y="T5"/>
                </a:cxn>
                <a:cxn ang="0">
                  <a:pos x="T6" y="T7"/>
                </a:cxn>
                <a:cxn ang="0">
                  <a:pos x="T8" y="T9"/>
                </a:cxn>
              </a:cxnLst>
              <a:rect l="0" t="0" r="r" b="b"/>
              <a:pathLst>
                <a:path w="307" h="298">
                  <a:moveTo>
                    <a:pt x="306" y="0"/>
                  </a:moveTo>
                  <a:lnTo>
                    <a:pt x="0" y="0"/>
                  </a:lnTo>
                  <a:lnTo>
                    <a:pt x="0" y="297"/>
                  </a:lnTo>
                  <a:lnTo>
                    <a:pt x="306" y="297"/>
                  </a:lnTo>
                  <a:lnTo>
                    <a:pt x="306" y="0"/>
                  </a:lnTo>
                </a:path>
              </a:pathLst>
            </a:custGeom>
            <a:solidFill>
              <a:schemeClr val="accent2"/>
            </a:solidFill>
            <a:ln>
              <a:noFill/>
            </a:ln>
            <a:effectLst/>
            <a:extLst/>
          </p:spPr>
          <p:txBody>
            <a:bodyPr wrap="none" anchor="ctr"/>
            <a:lstStyle/>
            <a:p>
              <a:endParaRPr lang="en-US" sz="13800"/>
            </a:p>
          </p:txBody>
        </p:sp>
        <p:sp>
          <p:nvSpPr>
            <p:cNvPr id="819" name="Freeform 83"/>
            <p:cNvSpPr>
              <a:spLocks noChangeArrowheads="1"/>
            </p:cNvSpPr>
            <p:nvPr/>
          </p:nvSpPr>
          <p:spPr bwMode="auto">
            <a:xfrm>
              <a:off x="8826334" y="6551199"/>
              <a:ext cx="394522" cy="377394"/>
            </a:xfrm>
            <a:custGeom>
              <a:avLst/>
              <a:gdLst>
                <a:gd name="T0" fmla="*/ 306 w 307"/>
                <a:gd name="T1" fmla="*/ 0 h 297"/>
                <a:gd name="T2" fmla="*/ 0 w 307"/>
                <a:gd name="T3" fmla="*/ 0 h 297"/>
                <a:gd name="T4" fmla="*/ 0 w 307"/>
                <a:gd name="T5" fmla="*/ 296 h 297"/>
                <a:gd name="T6" fmla="*/ 306 w 307"/>
                <a:gd name="T7" fmla="*/ 296 h 297"/>
                <a:gd name="T8" fmla="*/ 306 w 307"/>
                <a:gd name="T9" fmla="*/ 0 h 297"/>
              </a:gdLst>
              <a:ahLst/>
              <a:cxnLst>
                <a:cxn ang="0">
                  <a:pos x="T0" y="T1"/>
                </a:cxn>
                <a:cxn ang="0">
                  <a:pos x="T2" y="T3"/>
                </a:cxn>
                <a:cxn ang="0">
                  <a:pos x="T4" y="T5"/>
                </a:cxn>
                <a:cxn ang="0">
                  <a:pos x="T6" y="T7"/>
                </a:cxn>
                <a:cxn ang="0">
                  <a:pos x="T8" y="T9"/>
                </a:cxn>
              </a:cxnLst>
              <a:rect l="0" t="0" r="r" b="b"/>
              <a:pathLst>
                <a:path w="307" h="297">
                  <a:moveTo>
                    <a:pt x="306" y="0"/>
                  </a:moveTo>
                  <a:lnTo>
                    <a:pt x="0" y="0"/>
                  </a:lnTo>
                  <a:lnTo>
                    <a:pt x="0" y="296"/>
                  </a:lnTo>
                  <a:lnTo>
                    <a:pt x="306" y="296"/>
                  </a:lnTo>
                  <a:lnTo>
                    <a:pt x="306" y="0"/>
                  </a:lnTo>
                </a:path>
              </a:pathLst>
            </a:custGeom>
            <a:solidFill>
              <a:schemeClr val="accent2"/>
            </a:solidFill>
            <a:ln>
              <a:noFill/>
            </a:ln>
            <a:effectLst/>
            <a:extLst/>
          </p:spPr>
          <p:txBody>
            <a:bodyPr wrap="none" anchor="ctr"/>
            <a:lstStyle/>
            <a:p>
              <a:endParaRPr lang="en-US" sz="13800"/>
            </a:p>
          </p:txBody>
        </p:sp>
        <p:sp>
          <p:nvSpPr>
            <p:cNvPr id="820" name="Freeform 84"/>
            <p:cNvSpPr>
              <a:spLocks noChangeArrowheads="1"/>
            </p:cNvSpPr>
            <p:nvPr/>
          </p:nvSpPr>
          <p:spPr bwMode="auto">
            <a:xfrm>
              <a:off x="8826334" y="6088032"/>
              <a:ext cx="394522" cy="383111"/>
            </a:xfrm>
            <a:custGeom>
              <a:avLst/>
              <a:gdLst>
                <a:gd name="T0" fmla="*/ 306 w 307"/>
                <a:gd name="T1" fmla="*/ 0 h 298"/>
                <a:gd name="T2" fmla="*/ 0 w 307"/>
                <a:gd name="T3" fmla="*/ 0 h 298"/>
                <a:gd name="T4" fmla="*/ 0 w 307"/>
                <a:gd name="T5" fmla="*/ 297 h 298"/>
                <a:gd name="T6" fmla="*/ 306 w 307"/>
                <a:gd name="T7" fmla="*/ 297 h 298"/>
                <a:gd name="T8" fmla="*/ 306 w 307"/>
                <a:gd name="T9" fmla="*/ 0 h 298"/>
              </a:gdLst>
              <a:ahLst/>
              <a:cxnLst>
                <a:cxn ang="0">
                  <a:pos x="T0" y="T1"/>
                </a:cxn>
                <a:cxn ang="0">
                  <a:pos x="T2" y="T3"/>
                </a:cxn>
                <a:cxn ang="0">
                  <a:pos x="T4" y="T5"/>
                </a:cxn>
                <a:cxn ang="0">
                  <a:pos x="T6" y="T7"/>
                </a:cxn>
                <a:cxn ang="0">
                  <a:pos x="T8" y="T9"/>
                </a:cxn>
              </a:cxnLst>
              <a:rect l="0" t="0" r="r" b="b"/>
              <a:pathLst>
                <a:path w="307" h="298">
                  <a:moveTo>
                    <a:pt x="306" y="0"/>
                  </a:moveTo>
                  <a:lnTo>
                    <a:pt x="0" y="0"/>
                  </a:lnTo>
                  <a:lnTo>
                    <a:pt x="0" y="297"/>
                  </a:lnTo>
                  <a:lnTo>
                    <a:pt x="306" y="297"/>
                  </a:lnTo>
                  <a:lnTo>
                    <a:pt x="306" y="0"/>
                  </a:lnTo>
                </a:path>
              </a:pathLst>
            </a:custGeom>
            <a:solidFill>
              <a:schemeClr val="accent2"/>
            </a:solidFill>
            <a:ln>
              <a:noFill/>
            </a:ln>
            <a:effectLst/>
            <a:extLst/>
          </p:spPr>
          <p:txBody>
            <a:bodyPr wrap="none" anchor="ctr"/>
            <a:lstStyle/>
            <a:p>
              <a:endParaRPr lang="en-US" sz="13800"/>
            </a:p>
          </p:txBody>
        </p:sp>
        <p:sp>
          <p:nvSpPr>
            <p:cNvPr id="821" name="Freeform 88"/>
            <p:cNvSpPr>
              <a:spLocks noChangeArrowheads="1"/>
            </p:cNvSpPr>
            <p:nvPr/>
          </p:nvSpPr>
          <p:spPr bwMode="auto">
            <a:xfrm>
              <a:off x="9295189" y="7929259"/>
              <a:ext cx="388805" cy="394547"/>
            </a:xfrm>
            <a:custGeom>
              <a:avLst/>
              <a:gdLst>
                <a:gd name="T0" fmla="*/ 304 w 305"/>
                <a:gd name="T1" fmla="*/ 0 h 307"/>
                <a:gd name="T2" fmla="*/ 0 w 305"/>
                <a:gd name="T3" fmla="*/ 0 h 307"/>
                <a:gd name="T4" fmla="*/ 0 w 305"/>
                <a:gd name="T5" fmla="*/ 306 h 307"/>
                <a:gd name="T6" fmla="*/ 304 w 305"/>
                <a:gd name="T7" fmla="*/ 306 h 307"/>
                <a:gd name="T8" fmla="*/ 304 w 305"/>
                <a:gd name="T9" fmla="*/ 0 h 307"/>
              </a:gdLst>
              <a:ahLst/>
              <a:cxnLst>
                <a:cxn ang="0">
                  <a:pos x="T0" y="T1"/>
                </a:cxn>
                <a:cxn ang="0">
                  <a:pos x="T2" y="T3"/>
                </a:cxn>
                <a:cxn ang="0">
                  <a:pos x="T4" y="T5"/>
                </a:cxn>
                <a:cxn ang="0">
                  <a:pos x="T6" y="T7"/>
                </a:cxn>
                <a:cxn ang="0">
                  <a:pos x="T8" y="T9"/>
                </a:cxn>
              </a:cxnLst>
              <a:rect l="0" t="0" r="r" b="b"/>
              <a:pathLst>
                <a:path w="305" h="307">
                  <a:moveTo>
                    <a:pt x="304" y="0"/>
                  </a:moveTo>
                  <a:lnTo>
                    <a:pt x="0" y="0"/>
                  </a:lnTo>
                  <a:lnTo>
                    <a:pt x="0" y="306"/>
                  </a:lnTo>
                  <a:lnTo>
                    <a:pt x="304" y="306"/>
                  </a:lnTo>
                  <a:lnTo>
                    <a:pt x="304" y="0"/>
                  </a:lnTo>
                </a:path>
              </a:pathLst>
            </a:custGeom>
            <a:solidFill>
              <a:schemeClr val="accent2"/>
            </a:solidFill>
            <a:ln>
              <a:noFill/>
            </a:ln>
            <a:effectLst/>
            <a:extLst/>
          </p:spPr>
          <p:txBody>
            <a:bodyPr wrap="none" anchor="ctr"/>
            <a:lstStyle/>
            <a:p>
              <a:endParaRPr lang="en-US" sz="13800"/>
            </a:p>
          </p:txBody>
        </p:sp>
        <p:sp>
          <p:nvSpPr>
            <p:cNvPr id="822" name="Freeform 89"/>
            <p:cNvSpPr>
              <a:spLocks noChangeArrowheads="1"/>
            </p:cNvSpPr>
            <p:nvPr/>
          </p:nvSpPr>
          <p:spPr bwMode="auto">
            <a:xfrm>
              <a:off x="9295189" y="7466096"/>
              <a:ext cx="388805" cy="394547"/>
            </a:xfrm>
            <a:custGeom>
              <a:avLst/>
              <a:gdLst>
                <a:gd name="T0" fmla="*/ 304 w 305"/>
                <a:gd name="T1" fmla="*/ 0 h 307"/>
                <a:gd name="T2" fmla="*/ 0 w 305"/>
                <a:gd name="T3" fmla="*/ 0 h 307"/>
                <a:gd name="T4" fmla="*/ 0 w 305"/>
                <a:gd name="T5" fmla="*/ 306 h 307"/>
                <a:gd name="T6" fmla="*/ 304 w 305"/>
                <a:gd name="T7" fmla="*/ 306 h 307"/>
                <a:gd name="T8" fmla="*/ 304 w 305"/>
                <a:gd name="T9" fmla="*/ 0 h 307"/>
              </a:gdLst>
              <a:ahLst/>
              <a:cxnLst>
                <a:cxn ang="0">
                  <a:pos x="T0" y="T1"/>
                </a:cxn>
                <a:cxn ang="0">
                  <a:pos x="T2" y="T3"/>
                </a:cxn>
                <a:cxn ang="0">
                  <a:pos x="T4" y="T5"/>
                </a:cxn>
                <a:cxn ang="0">
                  <a:pos x="T6" y="T7"/>
                </a:cxn>
                <a:cxn ang="0">
                  <a:pos x="T8" y="T9"/>
                </a:cxn>
              </a:cxnLst>
              <a:rect l="0" t="0" r="r" b="b"/>
              <a:pathLst>
                <a:path w="305" h="307">
                  <a:moveTo>
                    <a:pt x="304" y="0"/>
                  </a:moveTo>
                  <a:lnTo>
                    <a:pt x="0" y="0"/>
                  </a:lnTo>
                  <a:lnTo>
                    <a:pt x="0" y="306"/>
                  </a:lnTo>
                  <a:lnTo>
                    <a:pt x="304" y="306"/>
                  </a:lnTo>
                  <a:lnTo>
                    <a:pt x="304" y="0"/>
                  </a:lnTo>
                </a:path>
              </a:pathLst>
            </a:custGeom>
            <a:solidFill>
              <a:schemeClr val="accent2"/>
            </a:solidFill>
            <a:ln>
              <a:noFill/>
            </a:ln>
            <a:effectLst/>
            <a:extLst/>
          </p:spPr>
          <p:txBody>
            <a:bodyPr wrap="none" anchor="ctr"/>
            <a:lstStyle/>
            <a:p>
              <a:endParaRPr lang="en-US" sz="13800"/>
            </a:p>
          </p:txBody>
        </p:sp>
        <p:sp>
          <p:nvSpPr>
            <p:cNvPr id="823" name="Freeform 96"/>
            <p:cNvSpPr>
              <a:spLocks noChangeArrowheads="1"/>
            </p:cNvSpPr>
            <p:nvPr/>
          </p:nvSpPr>
          <p:spPr bwMode="auto">
            <a:xfrm>
              <a:off x="9758324" y="7929259"/>
              <a:ext cx="394522" cy="394547"/>
            </a:xfrm>
            <a:custGeom>
              <a:avLst/>
              <a:gdLst>
                <a:gd name="T0" fmla="*/ 306 w 307"/>
                <a:gd name="T1" fmla="*/ 0 h 307"/>
                <a:gd name="T2" fmla="*/ 0 w 307"/>
                <a:gd name="T3" fmla="*/ 0 h 307"/>
                <a:gd name="T4" fmla="*/ 0 w 307"/>
                <a:gd name="T5" fmla="*/ 306 h 307"/>
                <a:gd name="T6" fmla="*/ 306 w 307"/>
                <a:gd name="T7" fmla="*/ 306 h 307"/>
                <a:gd name="T8" fmla="*/ 306 w 307"/>
                <a:gd name="T9" fmla="*/ 0 h 307"/>
              </a:gdLst>
              <a:ahLst/>
              <a:cxnLst>
                <a:cxn ang="0">
                  <a:pos x="T0" y="T1"/>
                </a:cxn>
                <a:cxn ang="0">
                  <a:pos x="T2" y="T3"/>
                </a:cxn>
                <a:cxn ang="0">
                  <a:pos x="T4" y="T5"/>
                </a:cxn>
                <a:cxn ang="0">
                  <a:pos x="T6" y="T7"/>
                </a:cxn>
                <a:cxn ang="0">
                  <a:pos x="T8" y="T9"/>
                </a:cxn>
              </a:cxnLst>
              <a:rect l="0" t="0" r="r" b="b"/>
              <a:pathLst>
                <a:path w="307" h="307">
                  <a:moveTo>
                    <a:pt x="306" y="0"/>
                  </a:moveTo>
                  <a:lnTo>
                    <a:pt x="0" y="0"/>
                  </a:lnTo>
                  <a:lnTo>
                    <a:pt x="0" y="306"/>
                  </a:lnTo>
                  <a:lnTo>
                    <a:pt x="306" y="306"/>
                  </a:lnTo>
                  <a:lnTo>
                    <a:pt x="306" y="0"/>
                  </a:lnTo>
                </a:path>
              </a:pathLst>
            </a:custGeom>
            <a:solidFill>
              <a:schemeClr val="accent2"/>
            </a:solidFill>
            <a:ln>
              <a:noFill/>
            </a:ln>
            <a:effectLst/>
            <a:extLst/>
          </p:spPr>
          <p:txBody>
            <a:bodyPr wrap="none" anchor="ctr"/>
            <a:lstStyle/>
            <a:p>
              <a:endParaRPr lang="en-US" sz="13800"/>
            </a:p>
          </p:txBody>
        </p:sp>
        <p:sp>
          <p:nvSpPr>
            <p:cNvPr id="824" name="Freeform 97"/>
            <p:cNvSpPr>
              <a:spLocks noChangeArrowheads="1"/>
            </p:cNvSpPr>
            <p:nvPr/>
          </p:nvSpPr>
          <p:spPr bwMode="auto">
            <a:xfrm>
              <a:off x="9758324" y="7466096"/>
              <a:ext cx="394522" cy="394547"/>
            </a:xfrm>
            <a:custGeom>
              <a:avLst/>
              <a:gdLst>
                <a:gd name="T0" fmla="*/ 306 w 307"/>
                <a:gd name="T1" fmla="*/ 0 h 307"/>
                <a:gd name="T2" fmla="*/ 0 w 307"/>
                <a:gd name="T3" fmla="*/ 0 h 307"/>
                <a:gd name="T4" fmla="*/ 0 w 307"/>
                <a:gd name="T5" fmla="*/ 306 h 307"/>
                <a:gd name="T6" fmla="*/ 306 w 307"/>
                <a:gd name="T7" fmla="*/ 306 h 307"/>
                <a:gd name="T8" fmla="*/ 306 w 307"/>
                <a:gd name="T9" fmla="*/ 0 h 307"/>
              </a:gdLst>
              <a:ahLst/>
              <a:cxnLst>
                <a:cxn ang="0">
                  <a:pos x="T0" y="T1"/>
                </a:cxn>
                <a:cxn ang="0">
                  <a:pos x="T2" y="T3"/>
                </a:cxn>
                <a:cxn ang="0">
                  <a:pos x="T4" y="T5"/>
                </a:cxn>
                <a:cxn ang="0">
                  <a:pos x="T6" y="T7"/>
                </a:cxn>
                <a:cxn ang="0">
                  <a:pos x="T8" y="T9"/>
                </a:cxn>
              </a:cxnLst>
              <a:rect l="0" t="0" r="r" b="b"/>
              <a:pathLst>
                <a:path w="307" h="307">
                  <a:moveTo>
                    <a:pt x="306" y="0"/>
                  </a:moveTo>
                  <a:lnTo>
                    <a:pt x="0" y="0"/>
                  </a:lnTo>
                  <a:lnTo>
                    <a:pt x="0" y="306"/>
                  </a:lnTo>
                  <a:lnTo>
                    <a:pt x="306" y="306"/>
                  </a:lnTo>
                  <a:lnTo>
                    <a:pt x="306" y="0"/>
                  </a:lnTo>
                </a:path>
              </a:pathLst>
            </a:custGeom>
            <a:solidFill>
              <a:schemeClr val="accent2"/>
            </a:solidFill>
            <a:ln>
              <a:noFill/>
            </a:ln>
            <a:effectLst/>
            <a:extLst/>
          </p:spPr>
          <p:txBody>
            <a:bodyPr wrap="none" anchor="ctr"/>
            <a:lstStyle/>
            <a:p>
              <a:endParaRPr lang="en-US" sz="13800"/>
            </a:p>
          </p:txBody>
        </p:sp>
        <p:sp>
          <p:nvSpPr>
            <p:cNvPr id="825" name="Freeform 98"/>
            <p:cNvSpPr>
              <a:spLocks noChangeArrowheads="1"/>
            </p:cNvSpPr>
            <p:nvPr/>
          </p:nvSpPr>
          <p:spPr bwMode="auto">
            <a:xfrm>
              <a:off x="9758324" y="7014364"/>
              <a:ext cx="394522" cy="383111"/>
            </a:xfrm>
            <a:custGeom>
              <a:avLst/>
              <a:gdLst>
                <a:gd name="T0" fmla="*/ 306 w 307"/>
                <a:gd name="T1" fmla="*/ 0 h 298"/>
                <a:gd name="T2" fmla="*/ 0 w 307"/>
                <a:gd name="T3" fmla="*/ 0 h 298"/>
                <a:gd name="T4" fmla="*/ 0 w 307"/>
                <a:gd name="T5" fmla="*/ 297 h 298"/>
                <a:gd name="T6" fmla="*/ 306 w 307"/>
                <a:gd name="T7" fmla="*/ 297 h 298"/>
                <a:gd name="T8" fmla="*/ 306 w 307"/>
                <a:gd name="T9" fmla="*/ 0 h 298"/>
              </a:gdLst>
              <a:ahLst/>
              <a:cxnLst>
                <a:cxn ang="0">
                  <a:pos x="T0" y="T1"/>
                </a:cxn>
                <a:cxn ang="0">
                  <a:pos x="T2" y="T3"/>
                </a:cxn>
                <a:cxn ang="0">
                  <a:pos x="T4" y="T5"/>
                </a:cxn>
                <a:cxn ang="0">
                  <a:pos x="T6" y="T7"/>
                </a:cxn>
                <a:cxn ang="0">
                  <a:pos x="T8" y="T9"/>
                </a:cxn>
              </a:cxnLst>
              <a:rect l="0" t="0" r="r" b="b"/>
              <a:pathLst>
                <a:path w="307" h="298">
                  <a:moveTo>
                    <a:pt x="306" y="0"/>
                  </a:moveTo>
                  <a:lnTo>
                    <a:pt x="0" y="0"/>
                  </a:lnTo>
                  <a:lnTo>
                    <a:pt x="0" y="297"/>
                  </a:lnTo>
                  <a:lnTo>
                    <a:pt x="306" y="297"/>
                  </a:lnTo>
                  <a:lnTo>
                    <a:pt x="306" y="0"/>
                  </a:lnTo>
                </a:path>
              </a:pathLst>
            </a:custGeom>
            <a:solidFill>
              <a:schemeClr val="accent2"/>
            </a:solidFill>
            <a:ln>
              <a:noFill/>
            </a:ln>
            <a:effectLst/>
            <a:extLst/>
          </p:spPr>
          <p:txBody>
            <a:bodyPr wrap="none" anchor="ctr"/>
            <a:lstStyle/>
            <a:p>
              <a:endParaRPr lang="en-US" sz="13800"/>
            </a:p>
          </p:txBody>
        </p:sp>
        <p:sp>
          <p:nvSpPr>
            <p:cNvPr id="826" name="Freeform 99"/>
            <p:cNvSpPr>
              <a:spLocks noChangeArrowheads="1"/>
            </p:cNvSpPr>
            <p:nvPr/>
          </p:nvSpPr>
          <p:spPr bwMode="auto">
            <a:xfrm>
              <a:off x="9758324" y="6551199"/>
              <a:ext cx="394522" cy="377394"/>
            </a:xfrm>
            <a:custGeom>
              <a:avLst/>
              <a:gdLst>
                <a:gd name="T0" fmla="*/ 306 w 307"/>
                <a:gd name="T1" fmla="*/ 0 h 297"/>
                <a:gd name="T2" fmla="*/ 0 w 307"/>
                <a:gd name="T3" fmla="*/ 0 h 297"/>
                <a:gd name="T4" fmla="*/ 0 w 307"/>
                <a:gd name="T5" fmla="*/ 296 h 297"/>
                <a:gd name="T6" fmla="*/ 306 w 307"/>
                <a:gd name="T7" fmla="*/ 296 h 297"/>
                <a:gd name="T8" fmla="*/ 306 w 307"/>
                <a:gd name="T9" fmla="*/ 0 h 297"/>
              </a:gdLst>
              <a:ahLst/>
              <a:cxnLst>
                <a:cxn ang="0">
                  <a:pos x="T0" y="T1"/>
                </a:cxn>
                <a:cxn ang="0">
                  <a:pos x="T2" y="T3"/>
                </a:cxn>
                <a:cxn ang="0">
                  <a:pos x="T4" y="T5"/>
                </a:cxn>
                <a:cxn ang="0">
                  <a:pos x="T6" y="T7"/>
                </a:cxn>
                <a:cxn ang="0">
                  <a:pos x="T8" y="T9"/>
                </a:cxn>
              </a:cxnLst>
              <a:rect l="0" t="0" r="r" b="b"/>
              <a:pathLst>
                <a:path w="307" h="297">
                  <a:moveTo>
                    <a:pt x="306" y="0"/>
                  </a:moveTo>
                  <a:lnTo>
                    <a:pt x="0" y="0"/>
                  </a:lnTo>
                  <a:lnTo>
                    <a:pt x="0" y="296"/>
                  </a:lnTo>
                  <a:lnTo>
                    <a:pt x="306" y="296"/>
                  </a:lnTo>
                  <a:lnTo>
                    <a:pt x="306" y="0"/>
                  </a:lnTo>
                </a:path>
              </a:pathLst>
            </a:custGeom>
            <a:solidFill>
              <a:schemeClr val="accent2"/>
            </a:solidFill>
            <a:ln>
              <a:noFill/>
            </a:ln>
            <a:effectLst/>
            <a:extLst/>
          </p:spPr>
          <p:txBody>
            <a:bodyPr wrap="none" anchor="ctr"/>
            <a:lstStyle/>
            <a:p>
              <a:endParaRPr lang="en-US" sz="13800"/>
            </a:p>
          </p:txBody>
        </p:sp>
        <p:sp>
          <p:nvSpPr>
            <p:cNvPr id="827" name="Freeform 104"/>
            <p:cNvSpPr>
              <a:spLocks noChangeArrowheads="1"/>
            </p:cNvSpPr>
            <p:nvPr/>
          </p:nvSpPr>
          <p:spPr bwMode="auto">
            <a:xfrm>
              <a:off x="10221460" y="7929259"/>
              <a:ext cx="394522" cy="394547"/>
            </a:xfrm>
            <a:custGeom>
              <a:avLst/>
              <a:gdLst>
                <a:gd name="T0" fmla="*/ 306 w 307"/>
                <a:gd name="T1" fmla="*/ 0 h 307"/>
                <a:gd name="T2" fmla="*/ 0 w 307"/>
                <a:gd name="T3" fmla="*/ 0 h 307"/>
                <a:gd name="T4" fmla="*/ 0 w 307"/>
                <a:gd name="T5" fmla="*/ 306 h 307"/>
                <a:gd name="T6" fmla="*/ 306 w 307"/>
                <a:gd name="T7" fmla="*/ 306 h 307"/>
                <a:gd name="T8" fmla="*/ 306 w 307"/>
                <a:gd name="T9" fmla="*/ 0 h 307"/>
              </a:gdLst>
              <a:ahLst/>
              <a:cxnLst>
                <a:cxn ang="0">
                  <a:pos x="T0" y="T1"/>
                </a:cxn>
                <a:cxn ang="0">
                  <a:pos x="T2" y="T3"/>
                </a:cxn>
                <a:cxn ang="0">
                  <a:pos x="T4" y="T5"/>
                </a:cxn>
                <a:cxn ang="0">
                  <a:pos x="T6" y="T7"/>
                </a:cxn>
                <a:cxn ang="0">
                  <a:pos x="T8" y="T9"/>
                </a:cxn>
              </a:cxnLst>
              <a:rect l="0" t="0" r="r" b="b"/>
              <a:pathLst>
                <a:path w="307" h="307">
                  <a:moveTo>
                    <a:pt x="306" y="0"/>
                  </a:moveTo>
                  <a:lnTo>
                    <a:pt x="0" y="0"/>
                  </a:lnTo>
                  <a:lnTo>
                    <a:pt x="0" y="306"/>
                  </a:lnTo>
                  <a:lnTo>
                    <a:pt x="306" y="306"/>
                  </a:lnTo>
                  <a:lnTo>
                    <a:pt x="306" y="0"/>
                  </a:lnTo>
                </a:path>
              </a:pathLst>
            </a:custGeom>
            <a:solidFill>
              <a:schemeClr val="accent2"/>
            </a:solidFill>
            <a:ln>
              <a:noFill/>
            </a:ln>
            <a:effectLst/>
            <a:extLst/>
          </p:spPr>
          <p:txBody>
            <a:bodyPr wrap="none" anchor="ctr"/>
            <a:lstStyle/>
            <a:p>
              <a:endParaRPr lang="en-US" sz="13800"/>
            </a:p>
          </p:txBody>
        </p:sp>
        <p:sp>
          <p:nvSpPr>
            <p:cNvPr id="828" name="Freeform 112"/>
            <p:cNvSpPr>
              <a:spLocks noChangeArrowheads="1"/>
            </p:cNvSpPr>
            <p:nvPr/>
          </p:nvSpPr>
          <p:spPr bwMode="auto">
            <a:xfrm>
              <a:off x="10696031" y="7929259"/>
              <a:ext cx="383089" cy="394547"/>
            </a:xfrm>
            <a:custGeom>
              <a:avLst/>
              <a:gdLst>
                <a:gd name="T0" fmla="*/ 297 w 298"/>
                <a:gd name="T1" fmla="*/ 0 h 307"/>
                <a:gd name="T2" fmla="*/ 0 w 298"/>
                <a:gd name="T3" fmla="*/ 0 h 307"/>
                <a:gd name="T4" fmla="*/ 0 w 298"/>
                <a:gd name="T5" fmla="*/ 306 h 307"/>
                <a:gd name="T6" fmla="*/ 297 w 298"/>
                <a:gd name="T7" fmla="*/ 306 h 307"/>
                <a:gd name="T8" fmla="*/ 297 w 298"/>
                <a:gd name="T9" fmla="*/ 0 h 307"/>
              </a:gdLst>
              <a:ahLst/>
              <a:cxnLst>
                <a:cxn ang="0">
                  <a:pos x="T0" y="T1"/>
                </a:cxn>
                <a:cxn ang="0">
                  <a:pos x="T2" y="T3"/>
                </a:cxn>
                <a:cxn ang="0">
                  <a:pos x="T4" y="T5"/>
                </a:cxn>
                <a:cxn ang="0">
                  <a:pos x="T6" y="T7"/>
                </a:cxn>
                <a:cxn ang="0">
                  <a:pos x="T8" y="T9"/>
                </a:cxn>
              </a:cxnLst>
              <a:rect l="0" t="0" r="r" b="b"/>
              <a:pathLst>
                <a:path w="298" h="307">
                  <a:moveTo>
                    <a:pt x="297" y="0"/>
                  </a:moveTo>
                  <a:lnTo>
                    <a:pt x="0" y="0"/>
                  </a:lnTo>
                  <a:lnTo>
                    <a:pt x="0" y="306"/>
                  </a:lnTo>
                  <a:lnTo>
                    <a:pt x="297" y="306"/>
                  </a:lnTo>
                  <a:lnTo>
                    <a:pt x="297" y="0"/>
                  </a:lnTo>
                </a:path>
              </a:pathLst>
            </a:custGeom>
            <a:solidFill>
              <a:schemeClr val="accent2"/>
            </a:solidFill>
            <a:ln>
              <a:noFill/>
            </a:ln>
            <a:effectLst/>
            <a:extLst/>
          </p:spPr>
          <p:txBody>
            <a:bodyPr wrap="none" anchor="ctr"/>
            <a:lstStyle/>
            <a:p>
              <a:endParaRPr lang="en-US" sz="13800"/>
            </a:p>
          </p:txBody>
        </p:sp>
        <p:sp>
          <p:nvSpPr>
            <p:cNvPr id="829" name="Freeform 113"/>
            <p:cNvSpPr>
              <a:spLocks noChangeArrowheads="1"/>
            </p:cNvSpPr>
            <p:nvPr/>
          </p:nvSpPr>
          <p:spPr bwMode="auto">
            <a:xfrm>
              <a:off x="10696031" y="7466096"/>
              <a:ext cx="383089" cy="394547"/>
            </a:xfrm>
            <a:custGeom>
              <a:avLst/>
              <a:gdLst>
                <a:gd name="T0" fmla="*/ 297 w 298"/>
                <a:gd name="T1" fmla="*/ 0 h 307"/>
                <a:gd name="T2" fmla="*/ 0 w 298"/>
                <a:gd name="T3" fmla="*/ 0 h 307"/>
                <a:gd name="T4" fmla="*/ 0 w 298"/>
                <a:gd name="T5" fmla="*/ 306 h 307"/>
                <a:gd name="T6" fmla="*/ 297 w 298"/>
                <a:gd name="T7" fmla="*/ 306 h 307"/>
                <a:gd name="T8" fmla="*/ 297 w 298"/>
                <a:gd name="T9" fmla="*/ 0 h 307"/>
              </a:gdLst>
              <a:ahLst/>
              <a:cxnLst>
                <a:cxn ang="0">
                  <a:pos x="T0" y="T1"/>
                </a:cxn>
                <a:cxn ang="0">
                  <a:pos x="T2" y="T3"/>
                </a:cxn>
                <a:cxn ang="0">
                  <a:pos x="T4" y="T5"/>
                </a:cxn>
                <a:cxn ang="0">
                  <a:pos x="T6" y="T7"/>
                </a:cxn>
                <a:cxn ang="0">
                  <a:pos x="T8" y="T9"/>
                </a:cxn>
              </a:cxnLst>
              <a:rect l="0" t="0" r="r" b="b"/>
              <a:pathLst>
                <a:path w="298" h="307">
                  <a:moveTo>
                    <a:pt x="297" y="0"/>
                  </a:moveTo>
                  <a:lnTo>
                    <a:pt x="0" y="0"/>
                  </a:lnTo>
                  <a:lnTo>
                    <a:pt x="0" y="306"/>
                  </a:lnTo>
                  <a:lnTo>
                    <a:pt x="297" y="306"/>
                  </a:lnTo>
                  <a:lnTo>
                    <a:pt x="297" y="0"/>
                  </a:lnTo>
                </a:path>
              </a:pathLst>
            </a:custGeom>
            <a:solidFill>
              <a:schemeClr val="accent2"/>
            </a:solidFill>
            <a:ln>
              <a:noFill/>
            </a:ln>
            <a:effectLst/>
            <a:extLst/>
          </p:spPr>
          <p:txBody>
            <a:bodyPr wrap="none" anchor="ctr"/>
            <a:lstStyle/>
            <a:p>
              <a:endParaRPr lang="en-US" sz="13800"/>
            </a:p>
          </p:txBody>
        </p:sp>
        <p:sp>
          <p:nvSpPr>
            <p:cNvPr id="830" name="Freeform 114"/>
            <p:cNvSpPr>
              <a:spLocks noChangeArrowheads="1"/>
            </p:cNvSpPr>
            <p:nvPr/>
          </p:nvSpPr>
          <p:spPr bwMode="auto">
            <a:xfrm>
              <a:off x="10696031" y="7014364"/>
              <a:ext cx="383089" cy="383111"/>
            </a:xfrm>
            <a:custGeom>
              <a:avLst/>
              <a:gdLst>
                <a:gd name="T0" fmla="*/ 297 w 298"/>
                <a:gd name="T1" fmla="*/ 0 h 298"/>
                <a:gd name="T2" fmla="*/ 0 w 298"/>
                <a:gd name="T3" fmla="*/ 0 h 298"/>
                <a:gd name="T4" fmla="*/ 0 w 298"/>
                <a:gd name="T5" fmla="*/ 297 h 298"/>
                <a:gd name="T6" fmla="*/ 297 w 298"/>
                <a:gd name="T7" fmla="*/ 297 h 298"/>
                <a:gd name="T8" fmla="*/ 297 w 298"/>
                <a:gd name="T9" fmla="*/ 0 h 298"/>
              </a:gdLst>
              <a:ahLst/>
              <a:cxnLst>
                <a:cxn ang="0">
                  <a:pos x="T0" y="T1"/>
                </a:cxn>
                <a:cxn ang="0">
                  <a:pos x="T2" y="T3"/>
                </a:cxn>
                <a:cxn ang="0">
                  <a:pos x="T4" y="T5"/>
                </a:cxn>
                <a:cxn ang="0">
                  <a:pos x="T6" y="T7"/>
                </a:cxn>
                <a:cxn ang="0">
                  <a:pos x="T8" y="T9"/>
                </a:cxn>
              </a:cxnLst>
              <a:rect l="0" t="0" r="r" b="b"/>
              <a:pathLst>
                <a:path w="298" h="298">
                  <a:moveTo>
                    <a:pt x="297" y="0"/>
                  </a:moveTo>
                  <a:lnTo>
                    <a:pt x="0" y="0"/>
                  </a:lnTo>
                  <a:lnTo>
                    <a:pt x="0" y="297"/>
                  </a:lnTo>
                  <a:lnTo>
                    <a:pt x="297" y="297"/>
                  </a:lnTo>
                  <a:lnTo>
                    <a:pt x="297" y="0"/>
                  </a:lnTo>
                </a:path>
              </a:pathLst>
            </a:custGeom>
            <a:solidFill>
              <a:schemeClr val="accent2"/>
            </a:solidFill>
            <a:ln>
              <a:noFill/>
            </a:ln>
            <a:effectLst/>
            <a:extLst/>
          </p:spPr>
          <p:txBody>
            <a:bodyPr wrap="none" anchor="ctr"/>
            <a:lstStyle/>
            <a:p>
              <a:endParaRPr lang="en-US" sz="13800"/>
            </a:p>
          </p:txBody>
        </p:sp>
        <p:sp>
          <p:nvSpPr>
            <p:cNvPr id="831" name="Freeform 115"/>
            <p:cNvSpPr>
              <a:spLocks noChangeArrowheads="1"/>
            </p:cNvSpPr>
            <p:nvPr/>
          </p:nvSpPr>
          <p:spPr bwMode="auto">
            <a:xfrm>
              <a:off x="10696031" y="6551199"/>
              <a:ext cx="383089" cy="377394"/>
            </a:xfrm>
            <a:custGeom>
              <a:avLst/>
              <a:gdLst>
                <a:gd name="T0" fmla="*/ 297 w 298"/>
                <a:gd name="T1" fmla="*/ 0 h 297"/>
                <a:gd name="T2" fmla="*/ 0 w 298"/>
                <a:gd name="T3" fmla="*/ 0 h 297"/>
                <a:gd name="T4" fmla="*/ 0 w 298"/>
                <a:gd name="T5" fmla="*/ 296 h 297"/>
                <a:gd name="T6" fmla="*/ 297 w 298"/>
                <a:gd name="T7" fmla="*/ 296 h 297"/>
                <a:gd name="T8" fmla="*/ 297 w 298"/>
                <a:gd name="T9" fmla="*/ 0 h 297"/>
              </a:gdLst>
              <a:ahLst/>
              <a:cxnLst>
                <a:cxn ang="0">
                  <a:pos x="T0" y="T1"/>
                </a:cxn>
                <a:cxn ang="0">
                  <a:pos x="T2" y="T3"/>
                </a:cxn>
                <a:cxn ang="0">
                  <a:pos x="T4" y="T5"/>
                </a:cxn>
                <a:cxn ang="0">
                  <a:pos x="T6" y="T7"/>
                </a:cxn>
                <a:cxn ang="0">
                  <a:pos x="T8" y="T9"/>
                </a:cxn>
              </a:cxnLst>
              <a:rect l="0" t="0" r="r" b="b"/>
              <a:pathLst>
                <a:path w="298" h="297">
                  <a:moveTo>
                    <a:pt x="297" y="0"/>
                  </a:moveTo>
                  <a:lnTo>
                    <a:pt x="0" y="0"/>
                  </a:lnTo>
                  <a:lnTo>
                    <a:pt x="0" y="296"/>
                  </a:lnTo>
                  <a:lnTo>
                    <a:pt x="297" y="296"/>
                  </a:lnTo>
                  <a:lnTo>
                    <a:pt x="297" y="0"/>
                  </a:lnTo>
                </a:path>
              </a:pathLst>
            </a:custGeom>
            <a:solidFill>
              <a:schemeClr val="accent2"/>
            </a:solidFill>
            <a:ln>
              <a:noFill/>
            </a:ln>
            <a:effectLst/>
            <a:extLst/>
          </p:spPr>
          <p:txBody>
            <a:bodyPr wrap="none" anchor="ctr"/>
            <a:lstStyle/>
            <a:p>
              <a:endParaRPr lang="en-US" sz="13800"/>
            </a:p>
          </p:txBody>
        </p:sp>
        <p:sp>
          <p:nvSpPr>
            <p:cNvPr id="832" name="Freeform 120"/>
            <p:cNvSpPr>
              <a:spLocks noChangeArrowheads="1"/>
            </p:cNvSpPr>
            <p:nvPr/>
          </p:nvSpPr>
          <p:spPr bwMode="auto">
            <a:xfrm>
              <a:off x="11159167" y="7929259"/>
              <a:ext cx="383089" cy="394547"/>
            </a:xfrm>
            <a:custGeom>
              <a:avLst/>
              <a:gdLst>
                <a:gd name="T0" fmla="*/ 297 w 298"/>
                <a:gd name="T1" fmla="*/ 0 h 307"/>
                <a:gd name="T2" fmla="*/ 0 w 298"/>
                <a:gd name="T3" fmla="*/ 0 h 307"/>
                <a:gd name="T4" fmla="*/ 0 w 298"/>
                <a:gd name="T5" fmla="*/ 306 h 307"/>
                <a:gd name="T6" fmla="*/ 297 w 298"/>
                <a:gd name="T7" fmla="*/ 306 h 307"/>
                <a:gd name="T8" fmla="*/ 297 w 298"/>
                <a:gd name="T9" fmla="*/ 0 h 307"/>
              </a:gdLst>
              <a:ahLst/>
              <a:cxnLst>
                <a:cxn ang="0">
                  <a:pos x="T0" y="T1"/>
                </a:cxn>
                <a:cxn ang="0">
                  <a:pos x="T2" y="T3"/>
                </a:cxn>
                <a:cxn ang="0">
                  <a:pos x="T4" y="T5"/>
                </a:cxn>
                <a:cxn ang="0">
                  <a:pos x="T6" y="T7"/>
                </a:cxn>
                <a:cxn ang="0">
                  <a:pos x="T8" y="T9"/>
                </a:cxn>
              </a:cxnLst>
              <a:rect l="0" t="0" r="r" b="b"/>
              <a:pathLst>
                <a:path w="298" h="307">
                  <a:moveTo>
                    <a:pt x="297" y="0"/>
                  </a:moveTo>
                  <a:lnTo>
                    <a:pt x="0" y="0"/>
                  </a:lnTo>
                  <a:lnTo>
                    <a:pt x="0" y="306"/>
                  </a:lnTo>
                  <a:lnTo>
                    <a:pt x="297" y="306"/>
                  </a:lnTo>
                  <a:lnTo>
                    <a:pt x="297" y="0"/>
                  </a:lnTo>
                </a:path>
              </a:pathLst>
            </a:custGeom>
            <a:solidFill>
              <a:schemeClr val="accent2"/>
            </a:solidFill>
            <a:ln>
              <a:noFill/>
            </a:ln>
            <a:effectLst/>
            <a:extLst/>
          </p:spPr>
          <p:txBody>
            <a:bodyPr wrap="none" anchor="ctr"/>
            <a:lstStyle/>
            <a:p>
              <a:endParaRPr lang="en-US" sz="13800"/>
            </a:p>
          </p:txBody>
        </p:sp>
        <p:sp>
          <p:nvSpPr>
            <p:cNvPr id="833" name="Freeform 121"/>
            <p:cNvSpPr>
              <a:spLocks noChangeArrowheads="1"/>
            </p:cNvSpPr>
            <p:nvPr/>
          </p:nvSpPr>
          <p:spPr bwMode="auto">
            <a:xfrm>
              <a:off x="11159167" y="7466096"/>
              <a:ext cx="383089" cy="394547"/>
            </a:xfrm>
            <a:custGeom>
              <a:avLst/>
              <a:gdLst>
                <a:gd name="T0" fmla="*/ 297 w 298"/>
                <a:gd name="T1" fmla="*/ 0 h 307"/>
                <a:gd name="T2" fmla="*/ 0 w 298"/>
                <a:gd name="T3" fmla="*/ 0 h 307"/>
                <a:gd name="T4" fmla="*/ 0 w 298"/>
                <a:gd name="T5" fmla="*/ 306 h 307"/>
                <a:gd name="T6" fmla="*/ 297 w 298"/>
                <a:gd name="T7" fmla="*/ 306 h 307"/>
                <a:gd name="T8" fmla="*/ 297 w 298"/>
                <a:gd name="T9" fmla="*/ 0 h 307"/>
              </a:gdLst>
              <a:ahLst/>
              <a:cxnLst>
                <a:cxn ang="0">
                  <a:pos x="T0" y="T1"/>
                </a:cxn>
                <a:cxn ang="0">
                  <a:pos x="T2" y="T3"/>
                </a:cxn>
                <a:cxn ang="0">
                  <a:pos x="T4" y="T5"/>
                </a:cxn>
                <a:cxn ang="0">
                  <a:pos x="T6" y="T7"/>
                </a:cxn>
                <a:cxn ang="0">
                  <a:pos x="T8" y="T9"/>
                </a:cxn>
              </a:cxnLst>
              <a:rect l="0" t="0" r="r" b="b"/>
              <a:pathLst>
                <a:path w="298" h="307">
                  <a:moveTo>
                    <a:pt x="297" y="0"/>
                  </a:moveTo>
                  <a:lnTo>
                    <a:pt x="0" y="0"/>
                  </a:lnTo>
                  <a:lnTo>
                    <a:pt x="0" y="306"/>
                  </a:lnTo>
                  <a:lnTo>
                    <a:pt x="297" y="306"/>
                  </a:lnTo>
                  <a:lnTo>
                    <a:pt x="297" y="0"/>
                  </a:lnTo>
                </a:path>
              </a:pathLst>
            </a:custGeom>
            <a:solidFill>
              <a:schemeClr val="accent2"/>
            </a:solidFill>
            <a:ln>
              <a:noFill/>
            </a:ln>
            <a:effectLst/>
            <a:extLst/>
          </p:spPr>
          <p:txBody>
            <a:bodyPr wrap="none" anchor="ctr"/>
            <a:lstStyle/>
            <a:p>
              <a:endParaRPr lang="en-US" sz="13800"/>
            </a:p>
          </p:txBody>
        </p:sp>
        <p:sp>
          <p:nvSpPr>
            <p:cNvPr id="834" name="Freeform 122"/>
            <p:cNvSpPr>
              <a:spLocks noChangeArrowheads="1"/>
            </p:cNvSpPr>
            <p:nvPr/>
          </p:nvSpPr>
          <p:spPr bwMode="auto">
            <a:xfrm>
              <a:off x="11159167" y="7014364"/>
              <a:ext cx="383089" cy="383111"/>
            </a:xfrm>
            <a:custGeom>
              <a:avLst/>
              <a:gdLst>
                <a:gd name="T0" fmla="*/ 297 w 298"/>
                <a:gd name="T1" fmla="*/ 0 h 298"/>
                <a:gd name="T2" fmla="*/ 0 w 298"/>
                <a:gd name="T3" fmla="*/ 0 h 298"/>
                <a:gd name="T4" fmla="*/ 0 w 298"/>
                <a:gd name="T5" fmla="*/ 297 h 298"/>
                <a:gd name="T6" fmla="*/ 297 w 298"/>
                <a:gd name="T7" fmla="*/ 297 h 298"/>
                <a:gd name="T8" fmla="*/ 297 w 298"/>
                <a:gd name="T9" fmla="*/ 0 h 298"/>
              </a:gdLst>
              <a:ahLst/>
              <a:cxnLst>
                <a:cxn ang="0">
                  <a:pos x="T0" y="T1"/>
                </a:cxn>
                <a:cxn ang="0">
                  <a:pos x="T2" y="T3"/>
                </a:cxn>
                <a:cxn ang="0">
                  <a:pos x="T4" y="T5"/>
                </a:cxn>
                <a:cxn ang="0">
                  <a:pos x="T6" y="T7"/>
                </a:cxn>
                <a:cxn ang="0">
                  <a:pos x="T8" y="T9"/>
                </a:cxn>
              </a:cxnLst>
              <a:rect l="0" t="0" r="r" b="b"/>
              <a:pathLst>
                <a:path w="298" h="298">
                  <a:moveTo>
                    <a:pt x="297" y="0"/>
                  </a:moveTo>
                  <a:lnTo>
                    <a:pt x="0" y="0"/>
                  </a:lnTo>
                  <a:lnTo>
                    <a:pt x="0" y="297"/>
                  </a:lnTo>
                  <a:lnTo>
                    <a:pt x="297" y="297"/>
                  </a:lnTo>
                  <a:lnTo>
                    <a:pt x="297" y="0"/>
                  </a:lnTo>
                </a:path>
              </a:pathLst>
            </a:custGeom>
            <a:solidFill>
              <a:schemeClr val="accent2"/>
            </a:solidFill>
            <a:ln>
              <a:noFill/>
            </a:ln>
            <a:effectLst/>
            <a:extLst/>
          </p:spPr>
          <p:txBody>
            <a:bodyPr wrap="none" anchor="ctr"/>
            <a:lstStyle/>
            <a:p>
              <a:endParaRPr lang="en-US" sz="13800"/>
            </a:p>
          </p:txBody>
        </p:sp>
        <p:sp>
          <p:nvSpPr>
            <p:cNvPr id="835" name="Freeform 128"/>
            <p:cNvSpPr>
              <a:spLocks noChangeArrowheads="1"/>
            </p:cNvSpPr>
            <p:nvPr/>
          </p:nvSpPr>
          <p:spPr bwMode="auto">
            <a:xfrm>
              <a:off x="11622302" y="7929259"/>
              <a:ext cx="377369" cy="394547"/>
            </a:xfrm>
            <a:custGeom>
              <a:avLst/>
              <a:gdLst>
                <a:gd name="T0" fmla="*/ 296 w 297"/>
                <a:gd name="T1" fmla="*/ 0 h 307"/>
                <a:gd name="T2" fmla="*/ 0 w 297"/>
                <a:gd name="T3" fmla="*/ 0 h 307"/>
                <a:gd name="T4" fmla="*/ 0 w 297"/>
                <a:gd name="T5" fmla="*/ 306 h 307"/>
                <a:gd name="T6" fmla="*/ 296 w 297"/>
                <a:gd name="T7" fmla="*/ 306 h 307"/>
                <a:gd name="T8" fmla="*/ 296 w 297"/>
                <a:gd name="T9" fmla="*/ 0 h 307"/>
              </a:gdLst>
              <a:ahLst/>
              <a:cxnLst>
                <a:cxn ang="0">
                  <a:pos x="T0" y="T1"/>
                </a:cxn>
                <a:cxn ang="0">
                  <a:pos x="T2" y="T3"/>
                </a:cxn>
                <a:cxn ang="0">
                  <a:pos x="T4" y="T5"/>
                </a:cxn>
                <a:cxn ang="0">
                  <a:pos x="T6" y="T7"/>
                </a:cxn>
                <a:cxn ang="0">
                  <a:pos x="T8" y="T9"/>
                </a:cxn>
              </a:cxnLst>
              <a:rect l="0" t="0" r="r" b="b"/>
              <a:pathLst>
                <a:path w="297" h="307">
                  <a:moveTo>
                    <a:pt x="296" y="0"/>
                  </a:moveTo>
                  <a:lnTo>
                    <a:pt x="0" y="0"/>
                  </a:lnTo>
                  <a:lnTo>
                    <a:pt x="0" y="306"/>
                  </a:lnTo>
                  <a:lnTo>
                    <a:pt x="296" y="306"/>
                  </a:lnTo>
                  <a:lnTo>
                    <a:pt x="296" y="0"/>
                  </a:lnTo>
                </a:path>
              </a:pathLst>
            </a:custGeom>
            <a:solidFill>
              <a:schemeClr val="accent2"/>
            </a:solidFill>
            <a:ln>
              <a:noFill/>
            </a:ln>
            <a:effectLst/>
            <a:extLst/>
          </p:spPr>
          <p:txBody>
            <a:bodyPr wrap="none" anchor="ctr"/>
            <a:lstStyle/>
            <a:p>
              <a:endParaRPr lang="en-US" sz="13800"/>
            </a:p>
          </p:txBody>
        </p:sp>
        <p:sp>
          <p:nvSpPr>
            <p:cNvPr id="836" name="Freeform 129"/>
            <p:cNvSpPr>
              <a:spLocks noChangeArrowheads="1"/>
            </p:cNvSpPr>
            <p:nvPr/>
          </p:nvSpPr>
          <p:spPr bwMode="auto">
            <a:xfrm>
              <a:off x="11622302" y="7466096"/>
              <a:ext cx="377369" cy="394547"/>
            </a:xfrm>
            <a:custGeom>
              <a:avLst/>
              <a:gdLst>
                <a:gd name="T0" fmla="*/ 296 w 297"/>
                <a:gd name="T1" fmla="*/ 0 h 307"/>
                <a:gd name="T2" fmla="*/ 0 w 297"/>
                <a:gd name="T3" fmla="*/ 0 h 307"/>
                <a:gd name="T4" fmla="*/ 0 w 297"/>
                <a:gd name="T5" fmla="*/ 306 h 307"/>
                <a:gd name="T6" fmla="*/ 296 w 297"/>
                <a:gd name="T7" fmla="*/ 306 h 307"/>
                <a:gd name="T8" fmla="*/ 296 w 297"/>
                <a:gd name="T9" fmla="*/ 0 h 307"/>
              </a:gdLst>
              <a:ahLst/>
              <a:cxnLst>
                <a:cxn ang="0">
                  <a:pos x="T0" y="T1"/>
                </a:cxn>
                <a:cxn ang="0">
                  <a:pos x="T2" y="T3"/>
                </a:cxn>
                <a:cxn ang="0">
                  <a:pos x="T4" y="T5"/>
                </a:cxn>
                <a:cxn ang="0">
                  <a:pos x="T6" y="T7"/>
                </a:cxn>
                <a:cxn ang="0">
                  <a:pos x="T8" y="T9"/>
                </a:cxn>
              </a:cxnLst>
              <a:rect l="0" t="0" r="r" b="b"/>
              <a:pathLst>
                <a:path w="297" h="307">
                  <a:moveTo>
                    <a:pt x="296" y="0"/>
                  </a:moveTo>
                  <a:lnTo>
                    <a:pt x="0" y="0"/>
                  </a:lnTo>
                  <a:lnTo>
                    <a:pt x="0" y="306"/>
                  </a:lnTo>
                  <a:lnTo>
                    <a:pt x="296" y="306"/>
                  </a:lnTo>
                  <a:lnTo>
                    <a:pt x="296" y="0"/>
                  </a:lnTo>
                </a:path>
              </a:pathLst>
            </a:custGeom>
            <a:solidFill>
              <a:schemeClr val="accent2"/>
            </a:solidFill>
            <a:ln>
              <a:noFill/>
            </a:ln>
            <a:effectLst/>
            <a:extLst/>
          </p:spPr>
          <p:txBody>
            <a:bodyPr wrap="none" anchor="ctr"/>
            <a:lstStyle/>
            <a:p>
              <a:endParaRPr lang="en-US" sz="13800"/>
            </a:p>
          </p:txBody>
        </p:sp>
        <p:sp>
          <p:nvSpPr>
            <p:cNvPr id="837" name="Freeform 130"/>
            <p:cNvSpPr>
              <a:spLocks noChangeArrowheads="1"/>
            </p:cNvSpPr>
            <p:nvPr/>
          </p:nvSpPr>
          <p:spPr bwMode="auto">
            <a:xfrm>
              <a:off x="11622302" y="7014364"/>
              <a:ext cx="377369" cy="383111"/>
            </a:xfrm>
            <a:custGeom>
              <a:avLst/>
              <a:gdLst>
                <a:gd name="T0" fmla="*/ 296 w 297"/>
                <a:gd name="T1" fmla="*/ 0 h 298"/>
                <a:gd name="T2" fmla="*/ 0 w 297"/>
                <a:gd name="T3" fmla="*/ 0 h 298"/>
                <a:gd name="T4" fmla="*/ 0 w 297"/>
                <a:gd name="T5" fmla="*/ 297 h 298"/>
                <a:gd name="T6" fmla="*/ 296 w 297"/>
                <a:gd name="T7" fmla="*/ 297 h 298"/>
                <a:gd name="T8" fmla="*/ 296 w 297"/>
                <a:gd name="T9" fmla="*/ 0 h 298"/>
              </a:gdLst>
              <a:ahLst/>
              <a:cxnLst>
                <a:cxn ang="0">
                  <a:pos x="T0" y="T1"/>
                </a:cxn>
                <a:cxn ang="0">
                  <a:pos x="T2" y="T3"/>
                </a:cxn>
                <a:cxn ang="0">
                  <a:pos x="T4" y="T5"/>
                </a:cxn>
                <a:cxn ang="0">
                  <a:pos x="T6" y="T7"/>
                </a:cxn>
                <a:cxn ang="0">
                  <a:pos x="T8" y="T9"/>
                </a:cxn>
              </a:cxnLst>
              <a:rect l="0" t="0" r="r" b="b"/>
              <a:pathLst>
                <a:path w="297" h="298">
                  <a:moveTo>
                    <a:pt x="296" y="0"/>
                  </a:moveTo>
                  <a:lnTo>
                    <a:pt x="0" y="0"/>
                  </a:lnTo>
                  <a:lnTo>
                    <a:pt x="0" y="297"/>
                  </a:lnTo>
                  <a:lnTo>
                    <a:pt x="296" y="297"/>
                  </a:lnTo>
                  <a:lnTo>
                    <a:pt x="296" y="0"/>
                  </a:lnTo>
                </a:path>
              </a:pathLst>
            </a:custGeom>
            <a:solidFill>
              <a:schemeClr val="accent2"/>
            </a:solidFill>
            <a:ln>
              <a:noFill/>
            </a:ln>
            <a:effectLst/>
            <a:extLst/>
          </p:spPr>
          <p:txBody>
            <a:bodyPr wrap="none" anchor="ctr"/>
            <a:lstStyle/>
            <a:p>
              <a:endParaRPr lang="en-US" sz="13800"/>
            </a:p>
          </p:txBody>
        </p:sp>
        <p:sp>
          <p:nvSpPr>
            <p:cNvPr id="838" name="Freeform 131"/>
            <p:cNvSpPr>
              <a:spLocks noChangeArrowheads="1"/>
            </p:cNvSpPr>
            <p:nvPr/>
          </p:nvSpPr>
          <p:spPr bwMode="auto">
            <a:xfrm>
              <a:off x="11622302" y="6551199"/>
              <a:ext cx="377369" cy="377394"/>
            </a:xfrm>
            <a:custGeom>
              <a:avLst/>
              <a:gdLst>
                <a:gd name="T0" fmla="*/ 296 w 297"/>
                <a:gd name="T1" fmla="*/ 0 h 297"/>
                <a:gd name="T2" fmla="*/ 0 w 297"/>
                <a:gd name="T3" fmla="*/ 0 h 297"/>
                <a:gd name="T4" fmla="*/ 0 w 297"/>
                <a:gd name="T5" fmla="*/ 296 h 297"/>
                <a:gd name="T6" fmla="*/ 296 w 297"/>
                <a:gd name="T7" fmla="*/ 296 h 297"/>
                <a:gd name="T8" fmla="*/ 296 w 297"/>
                <a:gd name="T9" fmla="*/ 0 h 297"/>
              </a:gdLst>
              <a:ahLst/>
              <a:cxnLst>
                <a:cxn ang="0">
                  <a:pos x="T0" y="T1"/>
                </a:cxn>
                <a:cxn ang="0">
                  <a:pos x="T2" y="T3"/>
                </a:cxn>
                <a:cxn ang="0">
                  <a:pos x="T4" y="T5"/>
                </a:cxn>
                <a:cxn ang="0">
                  <a:pos x="T6" y="T7"/>
                </a:cxn>
                <a:cxn ang="0">
                  <a:pos x="T8" y="T9"/>
                </a:cxn>
              </a:cxnLst>
              <a:rect l="0" t="0" r="r" b="b"/>
              <a:pathLst>
                <a:path w="297" h="297">
                  <a:moveTo>
                    <a:pt x="296" y="0"/>
                  </a:moveTo>
                  <a:lnTo>
                    <a:pt x="0" y="0"/>
                  </a:lnTo>
                  <a:lnTo>
                    <a:pt x="0" y="296"/>
                  </a:lnTo>
                  <a:lnTo>
                    <a:pt x="296" y="296"/>
                  </a:lnTo>
                  <a:lnTo>
                    <a:pt x="296" y="0"/>
                  </a:lnTo>
                </a:path>
              </a:pathLst>
            </a:custGeom>
            <a:solidFill>
              <a:schemeClr val="accent2"/>
            </a:solidFill>
            <a:ln>
              <a:noFill/>
            </a:ln>
            <a:effectLst/>
            <a:extLst/>
          </p:spPr>
          <p:txBody>
            <a:bodyPr wrap="none" anchor="ctr"/>
            <a:lstStyle/>
            <a:p>
              <a:endParaRPr lang="en-US" sz="13800"/>
            </a:p>
          </p:txBody>
        </p:sp>
        <p:sp>
          <p:nvSpPr>
            <p:cNvPr id="839" name="Freeform 142"/>
            <p:cNvSpPr>
              <a:spLocks noChangeArrowheads="1"/>
            </p:cNvSpPr>
            <p:nvPr/>
          </p:nvSpPr>
          <p:spPr bwMode="auto">
            <a:xfrm>
              <a:off x="12468526" y="7929259"/>
              <a:ext cx="377369" cy="394547"/>
            </a:xfrm>
            <a:custGeom>
              <a:avLst/>
              <a:gdLst>
                <a:gd name="T0" fmla="*/ 296 w 297"/>
                <a:gd name="T1" fmla="*/ 0 h 307"/>
                <a:gd name="T2" fmla="*/ 0 w 297"/>
                <a:gd name="T3" fmla="*/ 0 h 307"/>
                <a:gd name="T4" fmla="*/ 0 w 297"/>
                <a:gd name="T5" fmla="*/ 306 h 307"/>
                <a:gd name="T6" fmla="*/ 296 w 297"/>
                <a:gd name="T7" fmla="*/ 306 h 307"/>
                <a:gd name="T8" fmla="*/ 296 w 297"/>
                <a:gd name="T9" fmla="*/ 0 h 307"/>
              </a:gdLst>
              <a:ahLst/>
              <a:cxnLst>
                <a:cxn ang="0">
                  <a:pos x="T0" y="T1"/>
                </a:cxn>
                <a:cxn ang="0">
                  <a:pos x="T2" y="T3"/>
                </a:cxn>
                <a:cxn ang="0">
                  <a:pos x="T4" y="T5"/>
                </a:cxn>
                <a:cxn ang="0">
                  <a:pos x="T6" y="T7"/>
                </a:cxn>
                <a:cxn ang="0">
                  <a:pos x="T8" y="T9"/>
                </a:cxn>
              </a:cxnLst>
              <a:rect l="0" t="0" r="r" b="b"/>
              <a:pathLst>
                <a:path w="297" h="307">
                  <a:moveTo>
                    <a:pt x="296" y="0"/>
                  </a:moveTo>
                  <a:lnTo>
                    <a:pt x="0" y="0"/>
                  </a:lnTo>
                  <a:lnTo>
                    <a:pt x="0" y="306"/>
                  </a:lnTo>
                  <a:lnTo>
                    <a:pt x="296" y="306"/>
                  </a:lnTo>
                  <a:lnTo>
                    <a:pt x="296" y="0"/>
                  </a:lnTo>
                </a:path>
              </a:pathLst>
            </a:custGeom>
            <a:solidFill>
              <a:schemeClr val="accent3"/>
            </a:solidFill>
            <a:ln>
              <a:noFill/>
            </a:ln>
            <a:effectLst/>
            <a:extLst/>
          </p:spPr>
          <p:txBody>
            <a:bodyPr wrap="none" anchor="ctr"/>
            <a:lstStyle/>
            <a:p>
              <a:endParaRPr lang="en-US" sz="13800"/>
            </a:p>
          </p:txBody>
        </p:sp>
        <p:sp>
          <p:nvSpPr>
            <p:cNvPr id="840" name="Freeform 143"/>
            <p:cNvSpPr>
              <a:spLocks noChangeArrowheads="1"/>
            </p:cNvSpPr>
            <p:nvPr/>
          </p:nvSpPr>
          <p:spPr bwMode="auto">
            <a:xfrm>
              <a:off x="12468526" y="7466096"/>
              <a:ext cx="377369" cy="394547"/>
            </a:xfrm>
            <a:custGeom>
              <a:avLst/>
              <a:gdLst>
                <a:gd name="T0" fmla="*/ 296 w 297"/>
                <a:gd name="T1" fmla="*/ 0 h 307"/>
                <a:gd name="T2" fmla="*/ 0 w 297"/>
                <a:gd name="T3" fmla="*/ 0 h 307"/>
                <a:gd name="T4" fmla="*/ 0 w 297"/>
                <a:gd name="T5" fmla="*/ 306 h 307"/>
                <a:gd name="T6" fmla="*/ 296 w 297"/>
                <a:gd name="T7" fmla="*/ 306 h 307"/>
                <a:gd name="T8" fmla="*/ 296 w 297"/>
                <a:gd name="T9" fmla="*/ 0 h 307"/>
              </a:gdLst>
              <a:ahLst/>
              <a:cxnLst>
                <a:cxn ang="0">
                  <a:pos x="T0" y="T1"/>
                </a:cxn>
                <a:cxn ang="0">
                  <a:pos x="T2" y="T3"/>
                </a:cxn>
                <a:cxn ang="0">
                  <a:pos x="T4" y="T5"/>
                </a:cxn>
                <a:cxn ang="0">
                  <a:pos x="T6" y="T7"/>
                </a:cxn>
                <a:cxn ang="0">
                  <a:pos x="T8" y="T9"/>
                </a:cxn>
              </a:cxnLst>
              <a:rect l="0" t="0" r="r" b="b"/>
              <a:pathLst>
                <a:path w="297" h="307">
                  <a:moveTo>
                    <a:pt x="296" y="0"/>
                  </a:moveTo>
                  <a:lnTo>
                    <a:pt x="0" y="0"/>
                  </a:lnTo>
                  <a:lnTo>
                    <a:pt x="0" y="306"/>
                  </a:lnTo>
                  <a:lnTo>
                    <a:pt x="296" y="306"/>
                  </a:lnTo>
                  <a:lnTo>
                    <a:pt x="296" y="0"/>
                  </a:lnTo>
                </a:path>
              </a:pathLst>
            </a:custGeom>
            <a:solidFill>
              <a:schemeClr val="accent3"/>
            </a:solidFill>
            <a:ln>
              <a:noFill/>
            </a:ln>
            <a:effectLst/>
            <a:extLst/>
          </p:spPr>
          <p:txBody>
            <a:bodyPr wrap="none" anchor="ctr"/>
            <a:lstStyle/>
            <a:p>
              <a:endParaRPr lang="en-US" sz="13800"/>
            </a:p>
          </p:txBody>
        </p:sp>
        <p:sp>
          <p:nvSpPr>
            <p:cNvPr id="841" name="Freeform 144"/>
            <p:cNvSpPr>
              <a:spLocks noChangeArrowheads="1"/>
            </p:cNvSpPr>
            <p:nvPr/>
          </p:nvSpPr>
          <p:spPr bwMode="auto">
            <a:xfrm>
              <a:off x="12468526" y="7014364"/>
              <a:ext cx="377369" cy="383111"/>
            </a:xfrm>
            <a:custGeom>
              <a:avLst/>
              <a:gdLst>
                <a:gd name="T0" fmla="*/ 296 w 297"/>
                <a:gd name="T1" fmla="*/ 0 h 298"/>
                <a:gd name="T2" fmla="*/ 0 w 297"/>
                <a:gd name="T3" fmla="*/ 0 h 298"/>
                <a:gd name="T4" fmla="*/ 0 w 297"/>
                <a:gd name="T5" fmla="*/ 297 h 298"/>
                <a:gd name="T6" fmla="*/ 296 w 297"/>
                <a:gd name="T7" fmla="*/ 297 h 298"/>
                <a:gd name="T8" fmla="*/ 296 w 297"/>
                <a:gd name="T9" fmla="*/ 0 h 298"/>
              </a:gdLst>
              <a:ahLst/>
              <a:cxnLst>
                <a:cxn ang="0">
                  <a:pos x="T0" y="T1"/>
                </a:cxn>
                <a:cxn ang="0">
                  <a:pos x="T2" y="T3"/>
                </a:cxn>
                <a:cxn ang="0">
                  <a:pos x="T4" y="T5"/>
                </a:cxn>
                <a:cxn ang="0">
                  <a:pos x="T6" y="T7"/>
                </a:cxn>
                <a:cxn ang="0">
                  <a:pos x="T8" y="T9"/>
                </a:cxn>
              </a:cxnLst>
              <a:rect l="0" t="0" r="r" b="b"/>
              <a:pathLst>
                <a:path w="297" h="298">
                  <a:moveTo>
                    <a:pt x="296" y="0"/>
                  </a:moveTo>
                  <a:lnTo>
                    <a:pt x="0" y="0"/>
                  </a:lnTo>
                  <a:lnTo>
                    <a:pt x="0" y="297"/>
                  </a:lnTo>
                  <a:lnTo>
                    <a:pt x="296" y="297"/>
                  </a:lnTo>
                  <a:lnTo>
                    <a:pt x="296" y="0"/>
                  </a:lnTo>
                </a:path>
              </a:pathLst>
            </a:custGeom>
            <a:solidFill>
              <a:schemeClr val="accent3"/>
            </a:solidFill>
            <a:ln>
              <a:noFill/>
            </a:ln>
            <a:effectLst/>
            <a:extLst/>
          </p:spPr>
          <p:txBody>
            <a:bodyPr wrap="none" anchor="ctr"/>
            <a:lstStyle/>
            <a:p>
              <a:endParaRPr lang="en-US" sz="13800"/>
            </a:p>
          </p:txBody>
        </p:sp>
        <p:sp>
          <p:nvSpPr>
            <p:cNvPr id="842" name="Freeform 145"/>
            <p:cNvSpPr>
              <a:spLocks noChangeArrowheads="1"/>
            </p:cNvSpPr>
            <p:nvPr/>
          </p:nvSpPr>
          <p:spPr bwMode="auto">
            <a:xfrm>
              <a:off x="12468526" y="6551199"/>
              <a:ext cx="377369" cy="377394"/>
            </a:xfrm>
            <a:custGeom>
              <a:avLst/>
              <a:gdLst>
                <a:gd name="T0" fmla="*/ 296 w 297"/>
                <a:gd name="T1" fmla="*/ 0 h 297"/>
                <a:gd name="T2" fmla="*/ 0 w 297"/>
                <a:gd name="T3" fmla="*/ 0 h 297"/>
                <a:gd name="T4" fmla="*/ 0 w 297"/>
                <a:gd name="T5" fmla="*/ 296 h 297"/>
                <a:gd name="T6" fmla="*/ 296 w 297"/>
                <a:gd name="T7" fmla="*/ 296 h 297"/>
                <a:gd name="T8" fmla="*/ 296 w 297"/>
                <a:gd name="T9" fmla="*/ 0 h 297"/>
              </a:gdLst>
              <a:ahLst/>
              <a:cxnLst>
                <a:cxn ang="0">
                  <a:pos x="T0" y="T1"/>
                </a:cxn>
                <a:cxn ang="0">
                  <a:pos x="T2" y="T3"/>
                </a:cxn>
                <a:cxn ang="0">
                  <a:pos x="T4" y="T5"/>
                </a:cxn>
                <a:cxn ang="0">
                  <a:pos x="T6" y="T7"/>
                </a:cxn>
                <a:cxn ang="0">
                  <a:pos x="T8" y="T9"/>
                </a:cxn>
              </a:cxnLst>
              <a:rect l="0" t="0" r="r" b="b"/>
              <a:pathLst>
                <a:path w="297" h="297">
                  <a:moveTo>
                    <a:pt x="296" y="0"/>
                  </a:moveTo>
                  <a:lnTo>
                    <a:pt x="0" y="0"/>
                  </a:lnTo>
                  <a:lnTo>
                    <a:pt x="0" y="296"/>
                  </a:lnTo>
                  <a:lnTo>
                    <a:pt x="296" y="296"/>
                  </a:lnTo>
                  <a:lnTo>
                    <a:pt x="296" y="0"/>
                  </a:lnTo>
                </a:path>
              </a:pathLst>
            </a:custGeom>
            <a:solidFill>
              <a:schemeClr val="accent3"/>
            </a:solidFill>
            <a:ln>
              <a:noFill/>
            </a:ln>
            <a:effectLst/>
            <a:extLst/>
          </p:spPr>
          <p:txBody>
            <a:bodyPr wrap="none" anchor="ctr"/>
            <a:lstStyle/>
            <a:p>
              <a:endParaRPr lang="en-US" sz="13800"/>
            </a:p>
          </p:txBody>
        </p:sp>
        <p:sp>
          <p:nvSpPr>
            <p:cNvPr id="843" name="Freeform 146"/>
            <p:cNvSpPr>
              <a:spLocks noChangeArrowheads="1"/>
            </p:cNvSpPr>
            <p:nvPr/>
          </p:nvSpPr>
          <p:spPr bwMode="auto">
            <a:xfrm>
              <a:off x="12468526" y="6088032"/>
              <a:ext cx="377369" cy="383111"/>
            </a:xfrm>
            <a:custGeom>
              <a:avLst/>
              <a:gdLst>
                <a:gd name="T0" fmla="*/ 296 w 297"/>
                <a:gd name="T1" fmla="*/ 0 h 298"/>
                <a:gd name="T2" fmla="*/ 0 w 297"/>
                <a:gd name="T3" fmla="*/ 0 h 298"/>
                <a:gd name="T4" fmla="*/ 0 w 297"/>
                <a:gd name="T5" fmla="*/ 297 h 298"/>
                <a:gd name="T6" fmla="*/ 296 w 297"/>
                <a:gd name="T7" fmla="*/ 297 h 298"/>
                <a:gd name="T8" fmla="*/ 296 w 297"/>
                <a:gd name="T9" fmla="*/ 0 h 298"/>
              </a:gdLst>
              <a:ahLst/>
              <a:cxnLst>
                <a:cxn ang="0">
                  <a:pos x="T0" y="T1"/>
                </a:cxn>
                <a:cxn ang="0">
                  <a:pos x="T2" y="T3"/>
                </a:cxn>
                <a:cxn ang="0">
                  <a:pos x="T4" y="T5"/>
                </a:cxn>
                <a:cxn ang="0">
                  <a:pos x="T6" y="T7"/>
                </a:cxn>
                <a:cxn ang="0">
                  <a:pos x="T8" y="T9"/>
                </a:cxn>
              </a:cxnLst>
              <a:rect l="0" t="0" r="r" b="b"/>
              <a:pathLst>
                <a:path w="297" h="298">
                  <a:moveTo>
                    <a:pt x="296" y="0"/>
                  </a:moveTo>
                  <a:lnTo>
                    <a:pt x="0" y="0"/>
                  </a:lnTo>
                  <a:lnTo>
                    <a:pt x="0" y="297"/>
                  </a:lnTo>
                  <a:lnTo>
                    <a:pt x="296" y="297"/>
                  </a:lnTo>
                  <a:lnTo>
                    <a:pt x="296" y="0"/>
                  </a:lnTo>
                </a:path>
              </a:pathLst>
            </a:custGeom>
            <a:solidFill>
              <a:schemeClr val="accent3"/>
            </a:solidFill>
            <a:ln>
              <a:noFill/>
            </a:ln>
            <a:effectLst/>
            <a:extLst/>
          </p:spPr>
          <p:txBody>
            <a:bodyPr wrap="none" anchor="ctr"/>
            <a:lstStyle/>
            <a:p>
              <a:endParaRPr lang="en-US" sz="13800"/>
            </a:p>
          </p:txBody>
        </p:sp>
        <p:sp>
          <p:nvSpPr>
            <p:cNvPr id="844" name="Freeform 147"/>
            <p:cNvSpPr>
              <a:spLocks noChangeArrowheads="1"/>
            </p:cNvSpPr>
            <p:nvPr/>
          </p:nvSpPr>
          <p:spPr bwMode="auto">
            <a:xfrm>
              <a:off x="12468526" y="5624867"/>
              <a:ext cx="377369" cy="388830"/>
            </a:xfrm>
            <a:custGeom>
              <a:avLst/>
              <a:gdLst>
                <a:gd name="T0" fmla="*/ 296 w 297"/>
                <a:gd name="T1" fmla="*/ 0 h 306"/>
                <a:gd name="T2" fmla="*/ 0 w 297"/>
                <a:gd name="T3" fmla="*/ 0 h 306"/>
                <a:gd name="T4" fmla="*/ 0 w 297"/>
                <a:gd name="T5" fmla="*/ 305 h 306"/>
                <a:gd name="T6" fmla="*/ 296 w 297"/>
                <a:gd name="T7" fmla="*/ 305 h 306"/>
                <a:gd name="T8" fmla="*/ 296 w 297"/>
                <a:gd name="T9" fmla="*/ 0 h 306"/>
              </a:gdLst>
              <a:ahLst/>
              <a:cxnLst>
                <a:cxn ang="0">
                  <a:pos x="T0" y="T1"/>
                </a:cxn>
                <a:cxn ang="0">
                  <a:pos x="T2" y="T3"/>
                </a:cxn>
                <a:cxn ang="0">
                  <a:pos x="T4" y="T5"/>
                </a:cxn>
                <a:cxn ang="0">
                  <a:pos x="T6" y="T7"/>
                </a:cxn>
                <a:cxn ang="0">
                  <a:pos x="T8" y="T9"/>
                </a:cxn>
              </a:cxnLst>
              <a:rect l="0" t="0" r="r" b="b"/>
              <a:pathLst>
                <a:path w="297" h="306">
                  <a:moveTo>
                    <a:pt x="296" y="0"/>
                  </a:moveTo>
                  <a:lnTo>
                    <a:pt x="0" y="0"/>
                  </a:lnTo>
                  <a:lnTo>
                    <a:pt x="0" y="305"/>
                  </a:lnTo>
                  <a:lnTo>
                    <a:pt x="296" y="305"/>
                  </a:lnTo>
                  <a:lnTo>
                    <a:pt x="296" y="0"/>
                  </a:lnTo>
                </a:path>
              </a:pathLst>
            </a:custGeom>
            <a:solidFill>
              <a:schemeClr val="accent3"/>
            </a:solidFill>
            <a:ln>
              <a:noFill/>
            </a:ln>
            <a:effectLst/>
            <a:extLst/>
          </p:spPr>
          <p:txBody>
            <a:bodyPr wrap="none" anchor="ctr"/>
            <a:lstStyle/>
            <a:p>
              <a:endParaRPr lang="en-US" sz="13800"/>
            </a:p>
          </p:txBody>
        </p:sp>
        <p:sp>
          <p:nvSpPr>
            <p:cNvPr id="845" name="Freeform 150"/>
            <p:cNvSpPr>
              <a:spLocks noChangeArrowheads="1"/>
            </p:cNvSpPr>
            <p:nvPr/>
          </p:nvSpPr>
          <p:spPr bwMode="auto">
            <a:xfrm>
              <a:off x="12931663" y="7929259"/>
              <a:ext cx="383089" cy="394547"/>
            </a:xfrm>
            <a:custGeom>
              <a:avLst/>
              <a:gdLst>
                <a:gd name="T0" fmla="*/ 297 w 298"/>
                <a:gd name="T1" fmla="*/ 0 h 307"/>
                <a:gd name="T2" fmla="*/ 0 w 298"/>
                <a:gd name="T3" fmla="*/ 0 h 307"/>
                <a:gd name="T4" fmla="*/ 0 w 298"/>
                <a:gd name="T5" fmla="*/ 306 h 307"/>
                <a:gd name="T6" fmla="*/ 297 w 298"/>
                <a:gd name="T7" fmla="*/ 306 h 307"/>
                <a:gd name="T8" fmla="*/ 297 w 298"/>
                <a:gd name="T9" fmla="*/ 0 h 307"/>
              </a:gdLst>
              <a:ahLst/>
              <a:cxnLst>
                <a:cxn ang="0">
                  <a:pos x="T0" y="T1"/>
                </a:cxn>
                <a:cxn ang="0">
                  <a:pos x="T2" y="T3"/>
                </a:cxn>
                <a:cxn ang="0">
                  <a:pos x="T4" y="T5"/>
                </a:cxn>
                <a:cxn ang="0">
                  <a:pos x="T6" y="T7"/>
                </a:cxn>
                <a:cxn ang="0">
                  <a:pos x="T8" y="T9"/>
                </a:cxn>
              </a:cxnLst>
              <a:rect l="0" t="0" r="r" b="b"/>
              <a:pathLst>
                <a:path w="298" h="307">
                  <a:moveTo>
                    <a:pt x="297" y="0"/>
                  </a:moveTo>
                  <a:lnTo>
                    <a:pt x="0" y="0"/>
                  </a:lnTo>
                  <a:lnTo>
                    <a:pt x="0" y="306"/>
                  </a:lnTo>
                  <a:lnTo>
                    <a:pt x="297" y="306"/>
                  </a:lnTo>
                  <a:lnTo>
                    <a:pt x="297" y="0"/>
                  </a:lnTo>
                </a:path>
              </a:pathLst>
            </a:custGeom>
            <a:solidFill>
              <a:schemeClr val="accent3"/>
            </a:solidFill>
            <a:ln>
              <a:noFill/>
            </a:ln>
            <a:effectLst/>
            <a:extLst/>
          </p:spPr>
          <p:txBody>
            <a:bodyPr wrap="none" anchor="ctr"/>
            <a:lstStyle/>
            <a:p>
              <a:endParaRPr lang="en-US" sz="13800"/>
            </a:p>
          </p:txBody>
        </p:sp>
        <p:sp>
          <p:nvSpPr>
            <p:cNvPr id="846" name="Freeform 151"/>
            <p:cNvSpPr>
              <a:spLocks noChangeArrowheads="1"/>
            </p:cNvSpPr>
            <p:nvPr/>
          </p:nvSpPr>
          <p:spPr bwMode="auto">
            <a:xfrm>
              <a:off x="12931663" y="7466096"/>
              <a:ext cx="383089" cy="394547"/>
            </a:xfrm>
            <a:custGeom>
              <a:avLst/>
              <a:gdLst>
                <a:gd name="T0" fmla="*/ 297 w 298"/>
                <a:gd name="T1" fmla="*/ 0 h 307"/>
                <a:gd name="T2" fmla="*/ 0 w 298"/>
                <a:gd name="T3" fmla="*/ 0 h 307"/>
                <a:gd name="T4" fmla="*/ 0 w 298"/>
                <a:gd name="T5" fmla="*/ 306 h 307"/>
                <a:gd name="T6" fmla="*/ 297 w 298"/>
                <a:gd name="T7" fmla="*/ 306 h 307"/>
                <a:gd name="T8" fmla="*/ 297 w 298"/>
                <a:gd name="T9" fmla="*/ 0 h 307"/>
              </a:gdLst>
              <a:ahLst/>
              <a:cxnLst>
                <a:cxn ang="0">
                  <a:pos x="T0" y="T1"/>
                </a:cxn>
                <a:cxn ang="0">
                  <a:pos x="T2" y="T3"/>
                </a:cxn>
                <a:cxn ang="0">
                  <a:pos x="T4" y="T5"/>
                </a:cxn>
                <a:cxn ang="0">
                  <a:pos x="T6" y="T7"/>
                </a:cxn>
                <a:cxn ang="0">
                  <a:pos x="T8" y="T9"/>
                </a:cxn>
              </a:cxnLst>
              <a:rect l="0" t="0" r="r" b="b"/>
              <a:pathLst>
                <a:path w="298" h="307">
                  <a:moveTo>
                    <a:pt x="297" y="0"/>
                  </a:moveTo>
                  <a:lnTo>
                    <a:pt x="0" y="0"/>
                  </a:lnTo>
                  <a:lnTo>
                    <a:pt x="0" y="306"/>
                  </a:lnTo>
                  <a:lnTo>
                    <a:pt x="297" y="306"/>
                  </a:lnTo>
                  <a:lnTo>
                    <a:pt x="297" y="0"/>
                  </a:lnTo>
                </a:path>
              </a:pathLst>
            </a:custGeom>
            <a:solidFill>
              <a:schemeClr val="accent3"/>
            </a:solidFill>
            <a:ln>
              <a:noFill/>
            </a:ln>
            <a:effectLst/>
            <a:extLst/>
          </p:spPr>
          <p:txBody>
            <a:bodyPr wrap="none" anchor="ctr"/>
            <a:lstStyle/>
            <a:p>
              <a:endParaRPr lang="en-US" sz="13800"/>
            </a:p>
          </p:txBody>
        </p:sp>
        <p:sp>
          <p:nvSpPr>
            <p:cNvPr id="847" name="Freeform 152"/>
            <p:cNvSpPr>
              <a:spLocks noChangeArrowheads="1"/>
            </p:cNvSpPr>
            <p:nvPr/>
          </p:nvSpPr>
          <p:spPr bwMode="auto">
            <a:xfrm>
              <a:off x="12931663" y="7014364"/>
              <a:ext cx="383089" cy="383111"/>
            </a:xfrm>
            <a:custGeom>
              <a:avLst/>
              <a:gdLst>
                <a:gd name="T0" fmla="*/ 297 w 298"/>
                <a:gd name="T1" fmla="*/ 0 h 298"/>
                <a:gd name="T2" fmla="*/ 0 w 298"/>
                <a:gd name="T3" fmla="*/ 0 h 298"/>
                <a:gd name="T4" fmla="*/ 0 w 298"/>
                <a:gd name="T5" fmla="*/ 297 h 298"/>
                <a:gd name="T6" fmla="*/ 297 w 298"/>
                <a:gd name="T7" fmla="*/ 297 h 298"/>
                <a:gd name="T8" fmla="*/ 297 w 298"/>
                <a:gd name="T9" fmla="*/ 0 h 298"/>
              </a:gdLst>
              <a:ahLst/>
              <a:cxnLst>
                <a:cxn ang="0">
                  <a:pos x="T0" y="T1"/>
                </a:cxn>
                <a:cxn ang="0">
                  <a:pos x="T2" y="T3"/>
                </a:cxn>
                <a:cxn ang="0">
                  <a:pos x="T4" y="T5"/>
                </a:cxn>
                <a:cxn ang="0">
                  <a:pos x="T6" y="T7"/>
                </a:cxn>
                <a:cxn ang="0">
                  <a:pos x="T8" y="T9"/>
                </a:cxn>
              </a:cxnLst>
              <a:rect l="0" t="0" r="r" b="b"/>
              <a:pathLst>
                <a:path w="298" h="298">
                  <a:moveTo>
                    <a:pt x="297" y="0"/>
                  </a:moveTo>
                  <a:lnTo>
                    <a:pt x="0" y="0"/>
                  </a:lnTo>
                  <a:lnTo>
                    <a:pt x="0" y="297"/>
                  </a:lnTo>
                  <a:lnTo>
                    <a:pt x="297" y="297"/>
                  </a:lnTo>
                  <a:lnTo>
                    <a:pt x="297" y="0"/>
                  </a:lnTo>
                </a:path>
              </a:pathLst>
            </a:custGeom>
            <a:solidFill>
              <a:schemeClr val="accent3"/>
            </a:solidFill>
            <a:ln>
              <a:noFill/>
            </a:ln>
            <a:effectLst/>
            <a:extLst/>
          </p:spPr>
          <p:txBody>
            <a:bodyPr wrap="none" anchor="ctr"/>
            <a:lstStyle/>
            <a:p>
              <a:endParaRPr lang="en-US" sz="13800"/>
            </a:p>
          </p:txBody>
        </p:sp>
        <p:sp>
          <p:nvSpPr>
            <p:cNvPr id="848" name="Freeform 158"/>
            <p:cNvSpPr>
              <a:spLocks noChangeArrowheads="1"/>
            </p:cNvSpPr>
            <p:nvPr/>
          </p:nvSpPr>
          <p:spPr bwMode="auto">
            <a:xfrm>
              <a:off x="13400515" y="7929259"/>
              <a:ext cx="388805" cy="394547"/>
            </a:xfrm>
            <a:custGeom>
              <a:avLst/>
              <a:gdLst>
                <a:gd name="T0" fmla="*/ 305 w 306"/>
                <a:gd name="T1" fmla="*/ 0 h 307"/>
                <a:gd name="T2" fmla="*/ 0 w 306"/>
                <a:gd name="T3" fmla="*/ 0 h 307"/>
                <a:gd name="T4" fmla="*/ 0 w 306"/>
                <a:gd name="T5" fmla="*/ 306 h 307"/>
                <a:gd name="T6" fmla="*/ 305 w 306"/>
                <a:gd name="T7" fmla="*/ 306 h 307"/>
                <a:gd name="T8" fmla="*/ 305 w 306"/>
                <a:gd name="T9" fmla="*/ 0 h 307"/>
              </a:gdLst>
              <a:ahLst/>
              <a:cxnLst>
                <a:cxn ang="0">
                  <a:pos x="T0" y="T1"/>
                </a:cxn>
                <a:cxn ang="0">
                  <a:pos x="T2" y="T3"/>
                </a:cxn>
                <a:cxn ang="0">
                  <a:pos x="T4" y="T5"/>
                </a:cxn>
                <a:cxn ang="0">
                  <a:pos x="T6" y="T7"/>
                </a:cxn>
                <a:cxn ang="0">
                  <a:pos x="T8" y="T9"/>
                </a:cxn>
              </a:cxnLst>
              <a:rect l="0" t="0" r="r" b="b"/>
              <a:pathLst>
                <a:path w="306" h="307">
                  <a:moveTo>
                    <a:pt x="305" y="0"/>
                  </a:moveTo>
                  <a:lnTo>
                    <a:pt x="0" y="0"/>
                  </a:lnTo>
                  <a:lnTo>
                    <a:pt x="0" y="306"/>
                  </a:lnTo>
                  <a:lnTo>
                    <a:pt x="305" y="306"/>
                  </a:lnTo>
                  <a:lnTo>
                    <a:pt x="305" y="0"/>
                  </a:lnTo>
                </a:path>
              </a:pathLst>
            </a:custGeom>
            <a:solidFill>
              <a:schemeClr val="accent3"/>
            </a:solidFill>
            <a:ln>
              <a:noFill/>
            </a:ln>
            <a:effectLst/>
            <a:extLst/>
          </p:spPr>
          <p:txBody>
            <a:bodyPr wrap="none" anchor="ctr"/>
            <a:lstStyle/>
            <a:p>
              <a:endParaRPr lang="en-US" sz="13800"/>
            </a:p>
          </p:txBody>
        </p:sp>
        <p:sp>
          <p:nvSpPr>
            <p:cNvPr id="849" name="Freeform 159"/>
            <p:cNvSpPr>
              <a:spLocks noChangeArrowheads="1"/>
            </p:cNvSpPr>
            <p:nvPr/>
          </p:nvSpPr>
          <p:spPr bwMode="auto">
            <a:xfrm>
              <a:off x="13400515" y="7466096"/>
              <a:ext cx="388805" cy="394547"/>
            </a:xfrm>
            <a:custGeom>
              <a:avLst/>
              <a:gdLst>
                <a:gd name="T0" fmla="*/ 305 w 306"/>
                <a:gd name="T1" fmla="*/ 0 h 307"/>
                <a:gd name="T2" fmla="*/ 0 w 306"/>
                <a:gd name="T3" fmla="*/ 0 h 307"/>
                <a:gd name="T4" fmla="*/ 0 w 306"/>
                <a:gd name="T5" fmla="*/ 306 h 307"/>
                <a:gd name="T6" fmla="*/ 305 w 306"/>
                <a:gd name="T7" fmla="*/ 306 h 307"/>
                <a:gd name="T8" fmla="*/ 305 w 306"/>
                <a:gd name="T9" fmla="*/ 0 h 307"/>
              </a:gdLst>
              <a:ahLst/>
              <a:cxnLst>
                <a:cxn ang="0">
                  <a:pos x="T0" y="T1"/>
                </a:cxn>
                <a:cxn ang="0">
                  <a:pos x="T2" y="T3"/>
                </a:cxn>
                <a:cxn ang="0">
                  <a:pos x="T4" y="T5"/>
                </a:cxn>
                <a:cxn ang="0">
                  <a:pos x="T6" y="T7"/>
                </a:cxn>
                <a:cxn ang="0">
                  <a:pos x="T8" y="T9"/>
                </a:cxn>
              </a:cxnLst>
              <a:rect l="0" t="0" r="r" b="b"/>
              <a:pathLst>
                <a:path w="306" h="307">
                  <a:moveTo>
                    <a:pt x="305" y="0"/>
                  </a:moveTo>
                  <a:lnTo>
                    <a:pt x="0" y="0"/>
                  </a:lnTo>
                  <a:lnTo>
                    <a:pt x="0" y="306"/>
                  </a:lnTo>
                  <a:lnTo>
                    <a:pt x="305" y="306"/>
                  </a:lnTo>
                  <a:lnTo>
                    <a:pt x="305" y="0"/>
                  </a:lnTo>
                </a:path>
              </a:pathLst>
            </a:custGeom>
            <a:solidFill>
              <a:schemeClr val="accent3"/>
            </a:solidFill>
            <a:ln>
              <a:noFill/>
            </a:ln>
            <a:effectLst/>
            <a:extLst/>
          </p:spPr>
          <p:txBody>
            <a:bodyPr wrap="none" anchor="ctr"/>
            <a:lstStyle/>
            <a:p>
              <a:endParaRPr lang="en-US" sz="13800"/>
            </a:p>
          </p:txBody>
        </p:sp>
        <p:sp>
          <p:nvSpPr>
            <p:cNvPr id="850" name="Freeform 160"/>
            <p:cNvSpPr>
              <a:spLocks noChangeArrowheads="1"/>
            </p:cNvSpPr>
            <p:nvPr/>
          </p:nvSpPr>
          <p:spPr bwMode="auto">
            <a:xfrm>
              <a:off x="13400515" y="7014364"/>
              <a:ext cx="388805" cy="383111"/>
            </a:xfrm>
            <a:custGeom>
              <a:avLst/>
              <a:gdLst>
                <a:gd name="T0" fmla="*/ 305 w 306"/>
                <a:gd name="T1" fmla="*/ 0 h 298"/>
                <a:gd name="T2" fmla="*/ 0 w 306"/>
                <a:gd name="T3" fmla="*/ 0 h 298"/>
                <a:gd name="T4" fmla="*/ 0 w 306"/>
                <a:gd name="T5" fmla="*/ 297 h 298"/>
                <a:gd name="T6" fmla="*/ 305 w 306"/>
                <a:gd name="T7" fmla="*/ 297 h 298"/>
                <a:gd name="T8" fmla="*/ 305 w 306"/>
                <a:gd name="T9" fmla="*/ 0 h 298"/>
              </a:gdLst>
              <a:ahLst/>
              <a:cxnLst>
                <a:cxn ang="0">
                  <a:pos x="T0" y="T1"/>
                </a:cxn>
                <a:cxn ang="0">
                  <a:pos x="T2" y="T3"/>
                </a:cxn>
                <a:cxn ang="0">
                  <a:pos x="T4" y="T5"/>
                </a:cxn>
                <a:cxn ang="0">
                  <a:pos x="T6" y="T7"/>
                </a:cxn>
                <a:cxn ang="0">
                  <a:pos x="T8" y="T9"/>
                </a:cxn>
              </a:cxnLst>
              <a:rect l="0" t="0" r="r" b="b"/>
              <a:pathLst>
                <a:path w="306" h="298">
                  <a:moveTo>
                    <a:pt x="305" y="0"/>
                  </a:moveTo>
                  <a:lnTo>
                    <a:pt x="0" y="0"/>
                  </a:lnTo>
                  <a:lnTo>
                    <a:pt x="0" y="297"/>
                  </a:lnTo>
                  <a:lnTo>
                    <a:pt x="305" y="297"/>
                  </a:lnTo>
                  <a:lnTo>
                    <a:pt x="305" y="0"/>
                  </a:lnTo>
                </a:path>
              </a:pathLst>
            </a:custGeom>
            <a:solidFill>
              <a:schemeClr val="accent3"/>
            </a:solidFill>
            <a:ln>
              <a:noFill/>
            </a:ln>
            <a:effectLst/>
            <a:extLst/>
          </p:spPr>
          <p:txBody>
            <a:bodyPr wrap="none" anchor="ctr"/>
            <a:lstStyle/>
            <a:p>
              <a:endParaRPr lang="en-US" sz="13800"/>
            </a:p>
          </p:txBody>
        </p:sp>
        <p:sp>
          <p:nvSpPr>
            <p:cNvPr id="851" name="Freeform 161"/>
            <p:cNvSpPr>
              <a:spLocks noChangeArrowheads="1"/>
            </p:cNvSpPr>
            <p:nvPr/>
          </p:nvSpPr>
          <p:spPr bwMode="auto">
            <a:xfrm>
              <a:off x="13400515" y="6551199"/>
              <a:ext cx="388805" cy="377394"/>
            </a:xfrm>
            <a:custGeom>
              <a:avLst/>
              <a:gdLst>
                <a:gd name="T0" fmla="*/ 305 w 306"/>
                <a:gd name="T1" fmla="*/ 0 h 297"/>
                <a:gd name="T2" fmla="*/ 0 w 306"/>
                <a:gd name="T3" fmla="*/ 0 h 297"/>
                <a:gd name="T4" fmla="*/ 0 w 306"/>
                <a:gd name="T5" fmla="*/ 296 h 297"/>
                <a:gd name="T6" fmla="*/ 305 w 306"/>
                <a:gd name="T7" fmla="*/ 296 h 297"/>
                <a:gd name="T8" fmla="*/ 305 w 306"/>
                <a:gd name="T9" fmla="*/ 0 h 297"/>
              </a:gdLst>
              <a:ahLst/>
              <a:cxnLst>
                <a:cxn ang="0">
                  <a:pos x="T0" y="T1"/>
                </a:cxn>
                <a:cxn ang="0">
                  <a:pos x="T2" y="T3"/>
                </a:cxn>
                <a:cxn ang="0">
                  <a:pos x="T4" y="T5"/>
                </a:cxn>
                <a:cxn ang="0">
                  <a:pos x="T6" y="T7"/>
                </a:cxn>
                <a:cxn ang="0">
                  <a:pos x="T8" y="T9"/>
                </a:cxn>
              </a:cxnLst>
              <a:rect l="0" t="0" r="r" b="b"/>
              <a:pathLst>
                <a:path w="306" h="297">
                  <a:moveTo>
                    <a:pt x="305" y="0"/>
                  </a:moveTo>
                  <a:lnTo>
                    <a:pt x="0" y="0"/>
                  </a:lnTo>
                  <a:lnTo>
                    <a:pt x="0" y="296"/>
                  </a:lnTo>
                  <a:lnTo>
                    <a:pt x="305" y="296"/>
                  </a:lnTo>
                  <a:lnTo>
                    <a:pt x="305" y="0"/>
                  </a:lnTo>
                </a:path>
              </a:pathLst>
            </a:custGeom>
            <a:solidFill>
              <a:schemeClr val="accent3"/>
            </a:solidFill>
            <a:ln>
              <a:noFill/>
            </a:ln>
            <a:effectLst/>
            <a:extLst/>
          </p:spPr>
          <p:txBody>
            <a:bodyPr wrap="none" anchor="ctr"/>
            <a:lstStyle/>
            <a:p>
              <a:endParaRPr lang="en-US" sz="13800"/>
            </a:p>
          </p:txBody>
        </p:sp>
        <p:sp>
          <p:nvSpPr>
            <p:cNvPr id="852" name="Freeform 166"/>
            <p:cNvSpPr>
              <a:spLocks noChangeArrowheads="1"/>
            </p:cNvSpPr>
            <p:nvPr/>
          </p:nvSpPr>
          <p:spPr bwMode="auto">
            <a:xfrm>
              <a:off x="13863653" y="7929259"/>
              <a:ext cx="394522" cy="394547"/>
            </a:xfrm>
            <a:custGeom>
              <a:avLst/>
              <a:gdLst>
                <a:gd name="T0" fmla="*/ 306 w 307"/>
                <a:gd name="T1" fmla="*/ 0 h 307"/>
                <a:gd name="T2" fmla="*/ 0 w 307"/>
                <a:gd name="T3" fmla="*/ 0 h 307"/>
                <a:gd name="T4" fmla="*/ 0 w 307"/>
                <a:gd name="T5" fmla="*/ 306 h 307"/>
                <a:gd name="T6" fmla="*/ 306 w 307"/>
                <a:gd name="T7" fmla="*/ 306 h 307"/>
                <a:gd name="T8" fmla="*/ 306 w 307"/>
                <a:gd name="T9" fmla="*/ 0 h 307"/>
              </a:gdLst>
              <a:ahLst/>
              <a:cxnLst>
                <a:cxn ang="0">
                  <a:pos x="T0" y="T1"/>
                </a:cxn>
                <a:cxn ang="0">
                  <a:pos x="T2" y="T3"/>
                </a:cxn>
                <a:cxn ang="0">
                  <a:pos x="T4" y="T5"/>
                </a:cxn>
                <a:cxn ang="0">
                  <a:pos x="T6" y="T7"/>
                </a:cxn>
                <a:cxn ang="0">
                  <a:pos x="T8" y="T9"/>
                </a:cxn>
              </a:cxnLst>
              <a:rect l="0" t="0" r="r" b="b"/>
              <a:pathLst>
                <a:path w="307" h="307">
                  <a:moveTo>
                    <a:pt x="306" y="0"/>
                  </a:moveTo>
                  <a:lnTo>
                    <a:pt x="0" y="0"/>
                  </a:lnTo>
                  <a:lnTo>
                    <a:pt x="0" y="306"/>
                  </a:lnTo>
                  <a:lnTo>
                    <a:pt x="306" y="306"/>
                  </a:lnTo>
                  <a:lnTo>
                    <a:pt x="306" y="0"/>
                  </a:lnTo>
                </a:path>
              </a:pathLst>
            </a:custGeom>
            <a:solidFill>
              <a:schemeClr val="accent3"/>
            </a:solidFill>
            <a:ln>
              <a:noFill/>
            </a:ln>
            <a:effectLst/>
            <a:extLst/>
          </p:spPr>
          <p:txBody>
            <a:bodyPr wrap="none" anchor="ctr"/>
            <a:lstStyle/>
            <a:p>
              <a:endParaRPr lang="en-US" sz="13800"/>
            </a:p>
          </p:txBody>
        </p:sp>
        <p:sp>
          <p:nvSpPr>
            <p:cNvPr id="853" name="Freeform 167"/>
            <p:cNvSpPr>
              <a:spLocks noChangeArrowheads="1"/>
            </p:cNvSpPr>
            <p:nvPr/>
          </p:nvSpPr>
          <p:spPr bwMode="auto">
            <a:xfrm>
              <a:off x="13863653" y="7466096"/>
              <a:ext cx="394522" cy="394547"/>
            </a:xfrm>
            <a:custGeom>
              <a:avLst/>
              <a:gdLst>
                <a:gd name="T0" fmla="*/ 306 w 307"/>
                <a:gd name="T1" fmla="*/ 0 h 307"/>
                <a:gd name="T2" fmla="*/ 0 w 307"/>
                <a:gd name="T3" fmla="*/ 0 h 307"/>
                <a:gd name="T4" fmla="*/ 0 w 307"/>
                <a:gd name="T5" fmla="*/ 306 h 307"/>
                <a:gd name="T6" fmla="*/ 306 w 307"/>
                <a:gd name="T7" fmla="*/ 306 h 307"/>
                <a:gd name="T8" fmla="*/ 306 w 307"/>
                <a:gd name="T9" fmla="*/ 0 h 307"/>
              </a:gdLst>
              <a:ahLst/>
              <a:cxnLst>
                <a:cxn ang="0">
                  <a:pos x="T0" y="T1"/>
                </a:cxn>
                <a:cxn ang="0">
                  <a:pos x="T2" y="T3"/>
                </a:cxn>
                <a:cxn ang="0">
                  <a:pos x="T4" y="T5"/>
                </a:cxn>
                <a:cxn ang="0">
                  <a:pos x="T6" y="T7"/>
                </a:cxn>
                <a:cxn ang="0">
                  <a:pos x="T8" y="T9"/>
                </a:cxn>
              </a:cxnLst>
              <a:rect l="0" t="0" r="r" b="b"/>
              <a:pathLst>
                <a:path w="307" h="307">
                  <a:moveTo>
                    <a:pt x="306" y="0"/>
                  </a:moveTo>
                  <a:lnTo>
                    <a:pt x="0" y="0"/>
                  </a:lnTo>
                  <a:lnTo>
                    <a:pt x="0" y="306"/>
                  </a:lnTo>
                  <a:lnTo>
                    <a:pt x="306" y="306"/>
                  </a:lnTo>
                  <a:lnTo>
                    <a:pt x="306" y="0"/>
                  </a:lnTo>
                </a:path>
              </a:pathLst>
            </a:custGeom>
            <a:solidFill>
              <a:schemeClr val="accent3"/>
            </a:solidFill>
            <a:ln>
              <a:noFill/>
            </a:ln>
            <a:effectLst/>
            <a:extLst/>
          </p:spPr>
          <p:txBody>
            <a:bodyPr wrap="none" anchor="ctr"/>
            <a:lstStyle/>
            <a:p>
              <a:endParaRPr lang="en-US" sz="13800"/>
            </a:p>
          </p:txBody>
        </p:sp>
        <p:sp>
          <p:nvSpPr>
            <p:cNvPr id="854" name="Freeform 168"/>
            <p:cNvSpPr>
              <a:spLocks noChangeArrowheads="1"/>
            </p:cNvSpPr>
            <p:nvPr/>
          </p:nvSpPr>
          <p:spPr bwMode="auto">
            <a:xfrm>
              <a:off x="13863653" y="7014364"/>
              <a:ext cx="394522" cy="383111"/>
            </a:xfrm>
            <a:custGeom>
              <a:avLst/>
              <a:gdLst>
                <a:gd name="T0" fmla="*/ 306 w 307"/>
                <a:gd name="T1" fmla="*/ 0 h 298"/>
                <a:gd name="T2" fmla="*/ 0 w 307"/>
                <a:gd name="T3" fmla="*/ 0 h 298"/>
                <a:gd name="T4" fmla="*/ 0 w 307"/>
                <a:gd name="T5" fmla="*/ 297 h 298"/>
                <a:gd name="T6" fmla="*/ 306 w 307"/>
                <a:gd name="T7" fmla="*/ 297 h 298"/>
                <a:gd name="T8" fmla="*/ 306 w 307"/>
                <a:gd name="T9" fmla="*/ 0 h 298"/>
              </a:gdLst>
              <a:ahLst/>
              <a:cxnLst>
                <a:cxn ang="0">
                  <a:pos x="T0" y="T1"/>
                </a:cxn>
                <a:cxn ang="0">
                  <a:pos x="T2" y="T3"/>
                </a:cxn>
                <a:cxn ang="0">
                  <a:pos x="T4" y="T5"/>
                </a:cxn>
                <a:cxn ang="0">
                  <a:pos x="T6" y="T7"/>
                </a:cxn>
                <a:cxn ang="0">
                  <a:pos x="T8" y="T9"/>
                </a:cxn>
              </a:cxnLst>
              <a:rect l="0" t="0" r="r" b="b"/>
              <a:pathLst>
                <a:path w="307" h="298">
                  <a:moveTo>
                    <a:pt x="306" y="0"/>
                  </a:moveTo>
                  <a:lnTo>
                    <a:pt x="0" y="0"/>
                  </a:lnTo>
                  <a:lnTo>
                    <a:pt x="0" y="297"/>
                  </a:lnTo>
                  <a:lnTo>
                    <a:pt x="306" y="297"/>
                  </a:lnTo>
                  <a:lnTo>
                    <a:pt x="306" y="0"/>
                  </a:lnTo>
                </a:path>
              </a:pathLst>
            </a:custGeom>
            <a:solidFill>
              <a:schemeClr val="accent3"/>
            </a:solidFill>
            <a:ln>
              <a:noFill/>
            </a:ln>
            <a:effectLst/>
            <a:extLst/>
          </p:spPr>
          <p:txBody>
            <a:bodyPr wrap="none" anchor="ctr"/>
            <a:lstStyle/>
            <a:p>
              <a:endParaRPr lang="en-US" sz="13800"/>
            </a:p>
          </p:txBody>
        </p:sp>
        <p:sp>
          <p:nvSpPr>
            <p:cNvPr id="855" name="Freeform 174"/>
            <p:cNvSpPr>
              <a:spLocks noChangeArrowheads="1"/>
            </p:cNvSpPr>
            <p:nvPr/>
          </p:nvSpPr>
          <p:spPr bwMode="auto">
            <a:xfrm>
              <a:off x="14326789" y="7929259"/>
              <a:ext cx="394522" cy="394547"/>
            </a:xfrm>
            <a:custGeom>
              <a:avLst/>
              <a:gdLst>
                <a:gd name="T0" fmla="*/ 306 w 307"/>
                <a:gd name="T1" fmla="*/ 0 h 307"/>
                <a:gd name="T2" fmla="*/ 0 w 307"/>
                <a:gd name="T3" fmla="*/ 0 h 307"/>
                <a:gd name="T4" fmla="*/ 0 w 307"/>
                <a:gd name="T5" fmla="*/ 306 h 307"/>
                <a:gd name="T6" fmla="*/ 306 w 307"/>
                <a:gd name="T7" fmla="*/ 306 h 307"/>
                <a:gd name="T8" fmla="*/ 306 w 307"/>
                <a:gd name="T9" fmla="*/ 0 h 307"/>
              </a:gdLst>
              <a:ahLst/>
              <a:cxnLst>
                <a:cxn ang="0">
                  <a:pos x="T0" y="T1"/>
                </a:cxn>
                <a:cxn ang="0">
                  <a:pos x="T2" y="T3"/>
                </a:cxn>
                <a:cxn ang="0">
                  <a:pos x="T4" y="T5"/>
                </a:cxn>
                <a:cxn ang="0">
                  <a:pos x="T6" y="T7"/>
                </a:cxn>
                <a:cxn ang="0">
                  <a:pos x="T8" y="T9"/>
                </a:cxn>
              </a:cxnLst>
              <a:rect l="0" t="0" r="r" b="b"/>
              <a:pathLst>
                <a:path w="307" h="307">
                  <a:moveTo>
                    <a:pt x="306" y="0"/>
                  </a:moveTo>
                  <a:lnTo>
                    <a:pt x="0" y="0"/>
                  </a:lnTo>
                  <a:lnTo>
                    <a:pt x="0" y="306"/>
                  </a:lnTo>
                  <a:lnTo>
                    <a:pt x="306" y="306"/>
                  </a:lnTo>
                  <a:lnTo>
                    <a:pt x="306" y="0"/>
                  </a:lnTo>
                </a:path>
              </a:pathLst>
            </a:custGeom>
            <a:solidFill>
              <a:schemeClr val="accent3"/>
            </a:solidFill>
            <a:ln>
              <a:noFill/>
            </a:ln>
            <a:effectLst/>
            <a:extLst/>
          </p:spPr>
          <p:txBody>
            <a:bodyPr wrap="none" anchor="ctr"/>
            <a:lstStyle/>
            <a:p>
              <a:endParaRPr lang="en-US" sz="13800"/>
            </a:p>
          </p:txBody>
        </p:sp>
        <p:sp>
          <p:nvSpPr>
            <p:cNvPr id="856" name="Freeform 175"/>
            <p:cNvSpPr>
              <a:spLocks noChangeArrowheads="1"/>
            </p:cNvSpPr>
            <p:nvPr/>
          </p:nvSpPr>
          <p:spPr bwMode="auto">
            <a:xfrm>
              <a:off x="14326789" y="7466096"/>
              <a:ext cx="394522" cy="394547"/>
            </a:xfrm>
            <a:custGeom>
              <a:avLst/>
              <a:gdLst>
                <a:gd name="T0" fmla="*/ 306 w 307"/>
                <a:gd name="T1" fmla="*/ 0 h 307"/>
                <a:gd name="T2" fmla="*/ 0 w 307"/>
                <a:gd name="T3" fmla="*/ 0 h 307"/>
                <a:gd name="T4" fmla="*/ 0 w 307"/>
                <a:gd name="T5" fmla="*/ 306 h 307"/>
                <a:gd name="T6" fmla="*/ 306 w 307"/>
                <a:gd name="T7" fmla="*/ 306 h 307"/>
                <a:gd name="T8" fmla="*/ 306 w 307"/>
                <a:gd name="T9" fmla="*/ 0 h 307"/>
              </a:gdLst>
              <a:ahLst/>
              <a:cxnLst>
                <a:cxn ang="0">
                  <a:pos x="T0" y="T1"/>
                </a:cxn>
                <a:cxn ang="0">
                  <a:pos x="T2" y="T3"/>
                </a:cxn>
                <a:cxn ang="0">
                  <a:pos x="T4" y="T5"/>
                </a:cxn>
                <a:cxn ang="0">
                  <a:pos x="T6" y="T7"/>
                </a:cxn>
                <a:cxn ang="0">
                  <a:pos x="T8" y="T9"/>
                </a:cxn>
              </a:cxnLst>
              <a:rect l="0" t="0" r="r" b="b"/>
              <a:pathLst>
                <a:path w="307" h="307">
                  <a:moveTo>
                    <a:pt x="306" y="0"/>
                  </a:moveTo>
                  <a:lnTo>
                    <a:pt x="0" y="0"/>
                  </a:lnTo>
                  <a:lnTo>
                    <a:pt x="0" y="306"/>
                  </a:lnTo>
                  <a:lnTo>
                    <a:pt x="306" y="306"/>
                  </a:lnTo>
                  <a:lnTo>
                    <a:pt x="306" y="0"/>
                  </a:lnTo>
                </a:path>
              </a:pathLst>
            </a:custGeom>
            <a:solidFill>
              <a:schemeClr val="accent3"/>
            </a:solidFill>
            <a:ln>
              <a:noFill/>
            </a:ln>
            <a:effectLst/>
            <a:extLst/>
          </p:spPr>
          <p:txBody>
            <a:bodyPr wrap="none" anchor="ctr"/>
            <a:lstStyle/>
            <a:p>
              <a:endParaRPr lang="en-US" sz="13800"/>
            </a:p>
          </p:txBody>
        </p:sp>
        <p:sp>
          <p:nvSpPr>
            <p:cNvPr id="857" name="Freeform 182"/>
            <p:cNvSpPr>
              <a:spLocks noChangeArrowheads="1"/>
            </p:cNvSpPr>
            <p:nvPr/>
          </p:nvSpPr>
          <p:spPr bwMode="auto">
            <a:xfrm>
              <a:off x="14789924" y="7929259"/>
              <a:ext cx="394522" cy="394547"/>
            </a:xfrm>
            <a:custGeom>
              <a:avLst/>
              <a:gdLst>
                <a:gd name="T0" fmla="*/ 306 w 307"/>
                <a:gd name="T1" fmla="*/ 0 h 307"/>
                <a:gd name="T2" fmla="*/ 0 w 307"/>
                <a:gd name="T3" fmla="*/ 0 h 307"/>
                <a:gd name="T4" fmla="*/ 0 w 307"/>
                <a:gd name="T5" fmla="*/ 306 h 307"/>
                <a:gd name="T6" fmla="*/ 306 w 307"/>
                <a:gd name="T7" fmla="*/ 306 h 307"/>
                <a:gd name="T8" fmla="*/ 306 w 307"/>
                <a:gd name="T9" fmla="*/ 0 h 307"/>
              </a:gdLst>
              <a:ahLst/>
              <a:cxnLst>
                <a:cxn ang="0">
                  <a:pos x="T0" y="T1"/>
                </a:cxn>
                <a:cxn ang="0">
                  <a:pos x="T2" y="T3"/>
                </a:cxn>
                <a:cxn ang="0">
                  <a:pos x="T4" y="T5"/>
                </a:cxn>
                <a:cxn ang="0">
                  <a:pos x="T6" y="T7"/>
                </a:cxn>
                <a:cxn ang="0">
                  <a:pos x="T8" y="T9"/>
                </a:cxn>
              </a:cxnLst>
              <a:rect l="0" t="0" r="r" b="b"/>
              <a:pathLst>
                <a:path w="307" h="307">
                  <a:moveTo>
                    <a:pt x="306" y="0"/>
                  </a:moveTo>
                  <a:lnTo>
                    <a:pt x="0" y="0"/>
                  </a:lnTo>
                  <a:lnTo>
                    <a:pt x="0" y="306"/>
                  </a:lnTo>
                  <a:lnTo>
                    <a:pt x="306" y="306"/>
                  </a:lnTo>
                  <a:lnTo>
                    <a:pt x="306" y="0"/>
                  </a:lnTo>
                </a:path>
              </a:pathLst>
            </a:custGeom>
            <a:solidFill>
              <a:schemeClr val="accent3"/>
            </a:solidFill>
            <a:ln>
              <a:noFill/>
            </a:ln>
            <a:effectLst/>
            <a:extLst/>
          </p:spPr>
          <p:txBody>
            <a:bodyPr wrap="none" anchor="ctr"/>
            <a:lstStyle/>
            <a:p>
              <a:endParaRPr lang="en-US" sz="13800"/>
            </a:p>
          </p:txBody>
        </p:sp>
        <p:sp>
          <p:nvSpPr>
            <p:cNvPr id="858" name="Freeform 183"/>
            <p:cNvSpPr>
              <a:spLocks noChangeArrowheads="1"/>
            </p:cNvSpPr>
            <p:nvPr/>
          </p:nvSpPr>
          <p:spPr bwMode="auto">
            <a:xfrm>
              <a:off x="14789924" y="7466096"/>
              <a:ext cx="394522" cy="394547"/>
            </a:xfrm>
            <a:custGeom>
              <a:avLst/>
              <a:gdLst>
                <a:gd name="T0" fmla="*/ 306 w 307"/>
                <a:gd name="T1" fmla="*/ 0 h 307"/>
                <a:gd name="T2" fmla="*/ 0 w 307"/>
                <a:gd name="T3" fmla="*/ 0 h 307"/>
                <a:gd name="T4" fmla="*/ 0 w 307"/>
                <a:gd name="T5" fmla="*/ 306 h 307"/>
                <a:gd name="T6" fmla="*/ 306 w 307"/>
                <a:gd name="T7" fmla="*/ 306 h 307"/>
                <a:gd name="T8" fmla="*/ 306 w 307"/>
                <a:gd name="T9" fmla="*/ 0 h 307"/>
              </a:gdLst>
              <a:ahLst/>
              <a:cxnLst>
                <a:cxn ang="0">
                  <a:pos x="T0" y="T1"/>
                </a:cxn>
                <a:cxn ang="0">
                  <a:pos x="T2" y="T3"/>
                </a:cxn>
                <a:cxn ang="0">
                  <a:pos x="T4" y="T5"/>
                </a:cxn>
                <a:cxn ang="0">
                  <a:pos x="T6" y="T7"/>
                </a:cxn>
                <a:cxn ang="0">
                  <a:pos x="T8" y="T9"/>
                </a:cxn>
              </a:cxnLst>
              <a:rect l="0" t="0" r="r" b="b"/>
              <a:pathLst>
                <a:path w="307" h="307">
                  <a:moveTo>
                    <a:pt x="306" y="0"/>
                  </a:moveTo>
                  <a:lnTo>
                    <a:pt x="0" y="0"/>
                  </a:lnTo>
                  <a:lnTo>
                    <a:pt x="0" y="306"/>
                  </a:lnTo>
                  <a:lnTo>
                    <a:pt x="306" y="306"/>
                  </a:lnTo>
                  <a:lnTo>
                    <a:pt x="306" y="0"/>
                  </a:lnTo>
                </a:path>
              </a:pathLst>
            </a:custGeom>
            <a:solidFill>
              <a:schemeClr val="accent3"/>
            </a:solidFill>
            <a:ln>
              <a:noFill/>
            </a:ln>
            <a:effectLst/>
            <a:extLst/>
          </p:spPr>
          <p:txBody>
            <a:bodyPr wrap="none" anchor="ctr"/>
            <a:lstStyle/>
            <a:p>
              <a:endParaRPr lang="en-US" sz="13800"/>
            </a:p>
          </p:txBody>
        </p:sp>
        <p:sp>
          <p:nvSpPr>
            <p:cNvPr id="859" name="Freeform 184"/>
            <p:cNvSpPr>
              <a:spLocks noChangeArrowheads="1"/>
            </p:cNvSpPr>
            <p:nvPr/>
          </p:nvSpPr>
          <p:spPr bwMode="auto">
            <a:xfrm>
              <a:off x="14789924" y="7014364"/>
              <a:ext cx="394522" cy="383111"/>
            </a:xfrm>
            <a:custGeom>
              <a:avLst/>
              <a:gdLst>
                <a:gd name="T0" fmla="*/ 306 w 307"/>
                <a:gd name="T1" fmla="*/ 0 h 298"/>
                <a:gd name="T2" fmla="*/ 0 w 307"/>
                <a:gd name="T3" fmla="*/ 0 h 298"/>
                <a:gd name="T4" fmla="*/ 0 w 307"/>
                <a:gd name="T5" fmla="*/ 297 h 298"/>
                <a:gd name="T6" fmla="*/ 306 w 307"/>
                <a:gd name="T7" fmla="*/ 297 h 298"/>
                <a:gd name="T8" fmla="*/ 306 w 307"/>
                <a:gd name="T9" fmla="*/ 0 h 298"/>
              </a:gdLst>
              <a:ahLst/>
              <a:cxnLst>
                <a:cxn ang="0">
                  <a:pos x="T0" y="T1"/>
                </a:cxn>
                <a:cxn ang="0">
                  <a:pos x="T2" y="T3"/>
                </a:cxn>
                <a:cxn ang="0">
                  <a:pos x="T4" y="T5"/>
                </a:cxn>
                <a:cxn ang="0">
                  <a:pos x="T6" y="T7"/>
                </a:cxn>
                <a:cxn ang="0">
                  <a:pos x="T8" y="T9"/>
                </a:cxn>
              </a:cxnLst>
              <a:rect l="0" t="0" r="r" b="b"/>
              <a:pathLst>
                <a:path w="307" h="298">
                  <a:moveTo>
                    <a:pt x="306" y="0"/>
                  </a:moveTo>
                  <a:lnTo>
                    <a:pt x="0" y="0"/>
                  </a:lnTo>
                  <a:lnTo>
                    <a:pt x="0" y="297"/>
                  </a:lnTo>
                  <a:lnTo>
                    <a:pt x="306" y="297"/>
                  </a:lnTo>
                  <a:lnTo>
                    <a:pt x="306" y="0"/>
                  </a:lnTo>
                </a:path>
              </a:pathLst>
            </a:custGeom>
            <a:solidFill>
              <a:schemeClr val="accent3"/>
            </a:solidFill>
            <a:ln>
              <a:noFill/>
            </a:ln>
            <a:effectLst/>
            <a:extLst/>
          </p:spPr>
          <p:txBody>
            <a:bodyPr wrap="none" anchor="ctr"/>
            <a:lstStyle/>
            <a:p>
              <a:endParaRPr lang="en-US" sz="13800"/>
            </a:p>
          </p:txBody>
        </p:sp>
        <p:sp>
          <p:nvSpPr>
            <p:cNvPr id="860" name="Freeform 190"/>
            <p:cNvSpPr>
              <a:spLocks noChangeArrowheads="1"/>
            </p:cNvSpPr>
            <p:nvPr/>
          </p:nvSpPr>
          <p:spPr bwMode="auto">
            <a:xfrm>
              <a:off x="15253060" y="7929259"/>
              <a:ext cx="394522" cy="394547"/>
            </a:xfrm>
            <a:custGeom>
              <a:avLst/>
              <a:gdLst>
                <a:gd name="T0" fmla="*/ 306 w 307"/>
                <a:gd name="T1" fmla="*/ 0 h 307"/>
                <a:gd name="T2" fmla="*/ 0 w 307"/>
                <a:gd name="T3" fmla="*/ 0 h 307"/>
                <a:gd name="T4" fmla="*/ 0 w 307"/>
                <a:gd name="T5" fmla="*/ 306 h 307"/>
                <a:gd name="T6" fmla="*/ 306 w 307"/>
                <a:gd name="T7" fmla="*/ 306 h 307"/>
                <a:gd name="T8" fmla="*/ 306 w 307"/>
                <a:gd name="T9" fmla="*/ 0 h 307"/>
              </a:gdLst>
              <a:ahLst/>
              <a:cxnLst>
                <a:cxn ang="0">
                  <a:pos x="T0" y="T1"/>
                </a:cxn>
                <a:cxn ang="0">
                  <a:pos x="T2" y="T3"/>
                </a:cxn>
                <a:cxn ang="0">
                  <a:pos x="T4" y="T5"/>
                </a:cxn>
                <a:cxn ang="0">
                  <a:pos x="T6" y="T7"/>
                </a:cxn>
                <a:cxn ang="0">
                  <a:pos x="T8" y="T9"/>
                </a:cxn>
              </a:cxnLst>
              <a:rect l="0" t="0" r="r" b="b"/>
              <a:pathLst>
                <a:path w="307" h="307">
                  <a:moveTo>
                    <a:pt x="306" y="0"/>
                  </a:moveTo>
                  <a:lnTo>
                    <a:pt x="0" y="0"/>
                  </a:lnTo>
                  <a:lnTo>
                    <a:pt x="0" y="306"/>
                  </a:lnTo>
                  <a:lnTo>
                    <a:pt x="306" y="306"/>
                  </a:lnTo>
                  <a:lnTo>
                    <a:pt x="306" y="0"/>
                  </a:lnTo>
                </a:path>
              </a:pathLst>
            </a:custGeom>
            <a:solidFill>
              <a:schemeClr val="accent3"/>
            </a:solidFill>
            <a:ln>
              <a:noFill/>
            </a:ln>
            <a:effectLst/>
            <a:extLst/>
          </p:spPr>
          <p:txBody>
            <a:bodyPr wrap="none" anchor="ctr"/>
            <a:lstStyle/>
            <a:p>
              <a:endParaRPr lang="en-US" sz="13800"/>
            </a:p>
          </p:txBody>
        </p:sp>
        <p:sp>
          <p:nvSpPr>
            <p:cNvPr id="861" name="Freeform 191"/>
            <p:cNvSpPr>
              <a:spLocks noChangeArrowheads="1"/>
            </p:cNvSpPr>
            <p:nvPr/>
          </p:nvSpPr>
          <p:spPr bwMode="auto">
            <a:xfrm>
              <a:off x="15253060" y="7466096"/>
              <a:ext cx="394522" cy="394547"/>
            </a:xfrm>
            <a:custGeom>
              <a:avLst/>
              <a:gdLst>
                <a:gd name="T0" fmla="*/ 306 w 307"/>
                <a:gd name="T1" fmla="*/ 0 h 307"/>
                <a:gd name="T2" fmla="*/ 0 w 307"/>
                <a:gd name="T3" fmla="*/ 0 h 307"/>
                <a:gd name="T4" fmla="*/ 0 w 307"/>
                <a:gd name="T5" fmla="*/ 306 h 307"/>
                <a:gd name="T6" fmla="*/ 306 w 307"/>
                <a:gd name="T7" fmla="*/ 306 h 307"/>
                <a:gd name="T8" fmla="*/ 306 w 307"/>
                <a:gd name="T9" fmla="*/ 0 h 307"/>
              </a:gdLst>
              <a:ahLst/>
              <a:cxnLst>
                <a:cxn ang="0">
                  <a:pos x="T0" y="T1"/>
                </a:cxn>
                <a:cxn ang="0">
                  <a:pos x="T2" y="T3"/>
                </a:cxn>
                <a:cxn ang="0">
                  <a:pos x="T4" y="T5"/>
                </a:cxn>
                <a:cxn ang="0">
                  <a:pos x="T6" y="T7"/>
                </a:cxn>
                <a:cxn ang="0">
                  <a:pos x="T8" y="T9"/>
                </a:cxn>
              </a:cxnLst>
              <a:rect l="0" t="0" r="r" b="b"/>
              <a:pathLst>
                <a:path w="307" h="307">
                  <a:moveTo>
                    <a:pt x="306" y="0"/>
                  </a:moveTo>
                  <a:lnTo>
                    <a:pt x="0" y="0"/>
                  </a:lnTo>
                  <a:lnTo>
                    <a:pt x="0" y="306"/>
                  </a:lnTo>
                  <a:lnTo>
                    <a:pt x="306" y="306"/>
                  </a:lnTo>
                  <a:lnTo>
                    <a:pt x="306" y="0"/>
                  </a:lnTo>
                </a:path>
              </a:pathLst>
            </a:custGeom>
            <a:solidFill>
              <a:schemeClr val="accent3"/>
            </a:solidFill>
            <a:ln>
              <a:noFill/>
            </a:ln>
            <a:effectLst/>
            <a:extLst/>
          </p:spPr>
          <p:txBody>
            <a:bodyPr wrap="none" anchor="ctr"/>
            <a:lstStyle/>
            <a:p>
              <a:endParaRPr lang="en-US" sz="13800"/>
            </a:p>
          </p:txBody>
        </p:sp>
        <p:sp>
          <p:nvSpPr>
            <p:cNvPr id="862" name="Freeform 192"/>
            <p:cNvSpPr>
              <a:spLocks noChangeArrowheads="1"/>
            </p:cNvSpPr>
            <p:nvPr/>
          </p:nvSpPr>
          <p:spPr bwMode="auto">
            <a:xfrm>
              <a:off x="15253060" y="7014364"/>
              <a:ext cx="394522" cy="383111"/>
            </a:xfrm>
            <a:custGeom>
              <a:avLst/>
              <a:gdLst>
                <a:gd name="T0" fmla="*/ 306 w 307"/>
                <a:gd name="T1" fmla="*/ 0 h 298"/>
                <a:gd name="T2" fmla="*/ 0 w 307"/>
                <a:gd name="T3" fmla="*/ 0 h 298"/>
                <a:gd name="T4" fmla="*/ 0 w 307"/>
                <a:gd name="T5" fmla="*/ 297 h 298"/>
                <a:gd name="T6" fmla="*/ 306 w 307"/>
                <a:gd name="T7" fmla="*/ 297 h 298"/>
                <a:gd name="T8" fmla="*/ 306 w 307"/>
                <a:gd name="T9" fmla="*/ 0 h 298"/>
              </a:gdLst>
              <a:ahLst/>
              <a:cxnLst>
                <a:cxn ang="0">
                  <a:pos x="T0" y="T1"/>
                </a:cxn>
                <a:cxn ang="0">
                  <a:pos x="T2" y="T3"/>
                </a:cxn>
                <a:cxn ang="0">
                  <a:pos x="T4" y="T5"/>
                </a:cxn>
                <a:cxn ang="0">
                  <a:pos x="T6" y="T7"/>
                </a:cxn>
                <a:cxn ang="0">
                  <a:pos x="T8" y="T9"/>
                </a:cxn>
              </a:cxnLst>
              <a:rect l="0" t="0" r="r" b="b"/>
              <a:pathLst>
                <a:path w="307" h="298">
                  <a:moveTo>
                    <a:pt x="306" y="0"/>
                  </a:moveTo>
                  <a:lnTo>
                    <a:pt x="0" y="0"/>
                  </a:lnTo>
                  <a:lnTo>
                    <a:pt x="0" y="297"/>
                  </a:lnTo>
                  <a:lnTo>
                    <a:pt x="306" y="297"/>
                  </a:lnTo>
                  <a:lnTo>
                    <a:pt x="306" y="0"/>
                  </a:lnTo>
                </a:path>
              </a:pathLst>
            </a:custGeom>
            <a:solidFill>
              <a:schemeClr val="accent3"/>
            </a:solidFill>
            <a:ln>
              <a:noFill/>
            </a:ln>
            <a:effectLst/>
            <a:extLst/>
          </p:spPr>
          <p:txBody>
            <a:bodyPr wrap="none" anchor="ctr"/>
            <a:lstStyle/>
            <a:p>
              <a:endParaRPr lang="en-US" sz="13800"/>
            </a:p>
          </p:txBody>
        </p:sp>
        <p:sp>
          <p:nvSpPr>
            <p:cNvPr id="863" name="Freeform 193"/>
            <p:cNvSpPr>
              <a:spLocks noChangeArrowheads="1"/>
            </p:cNvSpPr>
            <p:nvPr/>
          </p:nvSpPr>
          <p:spPr bwMode="auto">
            <a:xfrm>
              <a:off x="15253060" y="6551199"/>
              <a:ext cx="394522" cy="377394"/>
            </a:xfrm>
            <a:custGeom>
              <a:avLst/>
              <a:gdLst>
                <a:gd name="T0" fmla="*/ 306 w 307"/>
                <a:gd name="T1" fmla="*/ 0 h 297"/>
                <a:gd name="T2" fmla="*/ 0 w 307"/>
                <a:gd name="T3" fmla="*/ 0 h 297"/>
                <a:gd name="T4" fmla="*/ 0 w 307"/>
                <a:gd name="T5" fmla="*/ 296 h 297"/>
                <a:gd name="T6" fmla="*/ 306 w 307"/>
                <a:gd name="T7" fmla="*/ 296 h 297"/>
                <a:gd name="T8" fmla="*/ 306 w 307"/>
                <a:gd name="T9" fmla="*/ 0 h 297"/>
              </a:gdLst>
              <a:ahLst/>
              <a:cxnLst>
                <a:cxn ang="0">
                  <a:pos x="T0" y="T1"/>
                </a:cxn>
                <a:cxn ang="0">
                  <a:pos x="T2" y="T3"/>
                </a:cxn>
                <a:cxn ang="0">
                  <a:pos x="T4" y="T5"/>
                </a:cxn>
                <a:cxn ang="0">
                  <a:pos x="T6" y="T7"/>
                </a:cxn>
                <a:cxn ang="0">
                  <a:pos x="T8" y="T9"/>
                </a:cxn>
              </a:cxnLst>
              <a:rect l="0" t="0" r="r" b="b"/>
              <a:pathLst>
                <a:path w="307" h="297">
                  <a:moveTo>
                    <a:pt x="306" y="0"/>
                  </a:moveTo>
                  <a:lnTo>
                    <a:pt x="0" y="0"/>
                  </a:lnTo>
                  <a:lnTo>
                    <a:pt x="0" y="296"/>
                  </a:lnTo>
                  <a:lnTo>
                    <a:pt x="306" y="296"/>
                  </a:lnTo>
                  <a:lnTo>
                    <a:pt x="306" y="0"/>
                  </a:lnTo>
                </a:path>
              </a:pathLst>
            </a:custGeom>
            <a:solidFill>
              <a:schemeClr val="accent3"/>
            </a:solidFill>
            <a:ln>
              <a:noFill/>
            </a:ln>
            <a:effectLst/>
            <a:extLst/>
          </p:spPr>
          <p:txBody>
            <a:bodyPr wrap="none" anchor="ctr"/>
            <a:lstStyle/>
            <a:p>
              <a:endParaRPr lang="en-US" sz="13800"/>
            </a:p>
          </p:txBody>
        </p:sp>
        <p:sp>
          <p:nvSpPr>
            <p:cNvPr id="864" name="Freeform 194"/>
            <p:cNvSpPr>
              <a:spLocks noChangeArrowheads="1"/>
            </p:cNvSpPr>
            <p:nvPr/>
          </p:nvSpPr>
          <p:spPr bwMode="auto">
            <a:xfrm>
              <a:off x="15253060" y="6088032"/>
              <a:ext cx="394522" cy="383111"/>
            </a:xfrm>
            <a:custGeom>
              <a:avLst/>
              <a:gdLst>
                <a:gd name="T0" fmla="*/ 306 w 307"/>
                <a:gd name="T1" fmla="*/ 0 h 298"/>
                <a:gd name="T2" fmla="*/ 0 w 307"/>
                <a:gd name="T3" fmla="*/ 0 h 298"/>
                <a:gd name="T4" fmla="*/ 0 w 307"/>
                <a:gd name="T5" fmla="*/ 297 h 298"/>
                <a:gd name="T6" fmla="*/ 306 w 307"/>
                <a:gd name="T7" fmla="*/ 297 h 298"/>
                <a:gd name="T8" fmla="*/ 306 w 307"/>
                <a:gd name="T9" fmla="*/ 0 h 298"/>
              </a:gdLst>
              <a:ahLst/>
              <a:cxnLst>
                <a:cxn ang="0">
                  <a:pos x="T0" y="T1"/>
                </a:cxn>
                <a:cxn ang="0">
                  <a:pos x="T2" y="T3"/>
                </a:cxn>
                <a:cxn ang="0">
                  <a:pos x="T4" y="T5"/>
                </a:cxn>
                <a:cxn ang="0">
                  <a:pos x="T6" y="T7"/>
                </a:cxn>
                <a:cxn ang="0">
                  <a:pos x="T8" y="T9"/>
                </a:cxn>
              </a:cxnLst>
              <a:rect l="0" t="0" r="r" b="b"/>
              <a:pathLst>
                <a:path w="307" h="298">
                  <a:moveTo>
                    <a:pt x="306" y="0"/>
                  </a:moveTo>
                  <a:lnTo>
                    <a:pt x="0" y="0"/>
                  </a:lnTo>
                  <a:lnTo>
                    <a:pt x="0" y="297"/>
                  </a:lnTo>
                  <a:lnTo>
                    <a:pt x="306" y="297"/>
                  </a:lnTo>
                  <a:lnTo>
                    <a:pt x="306" y="0"/>
                  </a:lnTo>
                </a:path>
              </a:pathLst>
            </a:custGeom>
            <a:solidFill>
              <a:schemeClr val="accent3"/>
            </a:solidFill>
            <a:ln>
              <a:noFill/>
            </a:ln>
            <a:effectLst/>
            <a:extLst/>
          </p:spPr>
          <p:txBody>
            <a:bodyPr wrap="none" anchor="ctr"/>
            <a:lstStyle/>
            <a:p>
              <a:endParaRPr lang="en-US" sz="13800"/>
            </a:p>
          </p:txBody>
        </p:sp>
        <p:sp>
          <p:nvSpPr>
            <p:cNvPr id="865" name="Freeform 198"/>
            <p:cNvSpPr>
              <a:spLocks noChangeArrowheads="1"/>
            </p:cNvSpPr>
            <p:nvPr/>
          </p:nvSpPr>
          <p:spPr bwMode="auto">
            <a:xfrm>
              <a:off x="15727631" y="7929259"/>
              <a:ext cx="383089" cy="394547"/>
            </a:xfrm>
            <a:custGeom>
              <a:avLst/>
              <a:gdLst>
                <a:gd name="T0" fmla="*/ 297 w 298"/>
                <a:gd name="T1" fmla="*/ 0 h 307"/>
                <a:gd name="T2" fmla="*/ 0 w 298"/>
                <a:gd name="T3" fmla="*/ 0 h 307"/>
                <a:gd name="T4" fmla="*/ 0 w 298"/>
                <a:gd name="T5" fmla="*/ 306 h 307"/>
                <a:gd name="T6" fmla="*/ 297 w 298"/>
                <a:gd name="T7" fmla="*/ 306 h 307"/>
                <a:gd name="T8" fmla="*/ 297 w 298"/>
                <a:gd name="T9" fmla="*/ 0 h 307"/>
              </a:gdLst>
              <a:ahLst/>
              <a:cxnLst>
                <a:cxn ang="0">
                  <a:pos x="T0" y="T1"/>
                </a:cxn>
                <a:cxn ang="0">
                  <a:pos x="T2" y="T3"/>
                </a:cxn>
                <a:cxn ang="0">
                  <a:pos x="T4" y="T5"/>
                </a:cxn>
                <a:cxn ang="0">
                  <a:pos x="T6" y="T7"/>
                </a:cxn>
                <a:cxn ang="0">
                  <a:pos x="T8" y="T9"/>
                </a:cxn>
              </a:cxnLst>
              <a:rect l="0" t="0" r="r" b="b"/>
              <a:pathLst>
                <a:path w="298" h="307">
                  <a:moveTo>
                    <a:pt x="297" y="0"/>
                  </a:moveTo>
                  <a:lnTo>
                    <a:pt x="0" y="0"/>
                  </a:lnTo>
                  <a:lnTo>
                    <a:pt x="0" y="306"/>
                  </a:lnTo>
                  <a:lnTo>
                    <a:pt x="297" y="306"/>
                  </a:lnTo>
                  <a:lnTo>
                    <a:pt x="297" y="0"/>
                  </a:lnTo>
                </a:path>
              </a:pathLst>
            </a:custGeom>
            <a:solidFill>
              <a:schemeClr val="accent3"/>
            </a:solidFill>
            <a:ln>
              <a:noFill/>
            </a:ln>
            <a:effectLst/>
            <a:extLst/>
          </p:spPr>
          <p:txBody>
            <a:bodyPr wrap="none" anchor="ctr"/>
            <a:lstStyle/>
            <a:p>
              <a:endParaRPr lang="en-US" sz="13800"/>
            </a:p>
          </p:txBody>
        </p:sp>
        <p:sp>
          <p:nvSpPr>
            <p:cNvPr id="866" name="Freeform 199"/>
            <p:cNvSpPr>
              <a:spLocks noChangeArrowheads="1"/>
            </p:cNvSpPr>
            <p:nvPr/>
          </p:nvSpPr>
          <p:spPr bwMode="auto">
            <a:xfrm>
              <a:off x="15727631" y="7466096"/>
              <a:ext cx="383089" cy="394547"/>
            </a:xfrm>
            <a:custGeom>
              <a:avLst/>
              <a:gdLst>
                <a:gd name="T0" fmla="*/ 297 w 298"/>
                <a:gd name="T1" fmla="*/ 0 h 307"/>
                <a:gd name="T2" fmla="*/ 0 w 298"/>
                <a:gd name="T3" fmla="*/ 0 h 307"/>
                <a:gd name="T4" fmla="*/ 0 w 298"/>
                <a:gd name="T5" fmla="*/ 306 h 307"/>
                <a:gd name="T6" fmla="*/ 297 w 298"/>
                <a:gd name="T7" fmla="*/ 306 h 307"/>
                <a:gd name="T8" fmla="*/ 297 w 298"/>
                <a:gd name="T9" fmla="*/ 0 h 307"/>
              </a:gdLst>
              <a:ahLst/>
              <a:cxnLst>
                <a:cxn ang="0">
                  <a:pos x="T0" y="T1"/>
                </a:cxn>
                <a:cxn ang="0">
                  <a:pos x="T2" y="T3"/>
                </a:cxn>
                <a:cxn ang="0">
                  <a:pos x="T4" y="T5"/>
                </a:cxn>
                <a:cxn ang="0">
                  <a:pos x="T6" y="T7"/>
                </a:cxn>
                <a:cxn ang="0">
                  <a:pos x="T8" y="T9"/>
                </a:cxn>
              </a:cxnLst>
              <a:rect l="0" t="0" r="r" b="b"/>
              <a:pathLst>
                <a:path w="298" h="307">
                  <a:moveTo>
                    <a:pt x="297" y="0"/>
                  </a:moveTo>
                  <a:lnTo>
                    <a:pt x="0" y="0"/>
                  </a:lnTo>
                  <a:lnTo>
                    <a:pt x="0" y="306"/>
                  </a:lnTo>
                  <a:lnTo>
                    <a:pt x="297" y="306"/>
                  </a:lnTo>
                  <a:lnTo>
                    <a:pt x="297" y="0"/>
                  </a:lnTo>
                </a:path>
              </a:pathLst>
            </a:custGeom>
            <a:solidFill>
              <a:schemeClr val="accent3"/>
            </a:solidFill>
            <a:ln>
              <a:noFill/>
            </a:ln>
            <a:effectLst/>
            <a:extLst/>
          </p:spPr>
          <p:txBody>
            <a:bodyPr wrap="none" anchor="ctr"/>
            <a:lstStyle/>
            <a:p>
              <a:endParaRPr lang="en-US" sz="13800"/>
            </a:p>
          </p:txBody>
        </p:sp>
        <p:sp>
          <p:nvSpPr>
            <p:cNvPr id="867" name="Freeform 200"/>
            <p:cNvSpPr>
              <a:spLocks noChangeArrowheads="1"/>
            </p:cNvSpPr>
            <p:nvPr/>
          </p:nvSpPr>
          <p:spPr bwMode="auto">
            <a:xfrm>
              <a:off x="15727631" y="7014364"/>
              <a:ext cx="383089" cy="383111"/>
            </a:xfrm>
            <a:custGeom>
              <a:avLst/>
              <a:gdLst>
                <a:gd name="T0" fmla="*/ 297 w 298"/>
                <a:gd name="T1" fmla="*/ 0 h 298"/>
                <a:gd name="T2" fmla="*/ 0 w 298"/>
                <a:gd name="T3" fmla="*/ 0 h 298"/>
                <a:gd name="T4" fmla="*/ 0 w 298"/>
                <a:gd name="T5" fmla="*/ 297 h 298"/>
                <a:gd name="T6" fmla="*/ 297 w 298"/>
                <a:gd name="T7" fmla="*/ 297 h 298"/>
                <a:gd name="T8" fmla="*/ 297 w 298"/>
                <a:gd name="T9" fmla="*/ 0 h 298"/>
              </a:gdLst>
              <a:ahLst/>
              <a:cxnLst>
                <a:cxn ang="0">
                  <a:pos x="T0" y="T1"/>
                </a:cxn>
                <a:cxn ang="0">
                  <a:pos x="T2" y="T3"/>
                </a:cxn>
                <a:cxn ang="0">
                  <a:pos x="T4" y="T5"/>
                </a:cxn>
                <a:cxn ang="0">
                  <a:pos x="T6" y="T7"/>
                </a:cxn>
                <a:cxn ang="0">
                  <a:pos x="T8" y="T9"/>
                </a:cxn>
              </a:cxnLst>
              <a:rect l="0" t="0" r="r" b="b"/>
              <a:pathLst>
                <a:path w="298" h="298">
                  <a:moveTo>
                    <a:pt x="297" y="0"/>
                  </a:moveTo>
                  <a:lnTo>
                    <a:pt x="0" y="0"/>
                  </a:lnTo>
                  <a:lnTo>
                    <a:pt x="0" y="297"/>
                  </a:lnTo>
                  <a:lnTo>
                    <a:pt x="297" y="297"/>
                  </a:lnTo>
                  <a:lnTo>
                    <a:pt x="297" y="0"/>
                  </a:lnTo>
                </a:path>
              </a:pathLst>
            </a:custGeom>
            <a:solidFill>
              <a:schemeClr val="accent3"/>
            </a:solidFill>
            <a:ln>
              <a:noFill/>
            </a:ln>
            <a:effectLst/>
            <a:extLst/>
          </p:spPr>
          <p:txBody>
            <a:bodyPr wrap="none" anchor="ctr"/>
            <a:lstStyle/>
            <a:p>
              <a:endParaRPr lang="en-US" sz="13800"/>
            </a:p>
          </p:txBody>
        </p:sp>
        <p:sp>
          <p:nvSpPr>
            <p:cNvPr id="868" name="Freeform 201"/>
            <p:cNvSpPr>
              <a:spLocks noChangeArrowheads="1"/>
            </p:cNvSpPr>
            <p:nvPr/>
          </p:nvSpPr>
          <p:spPr bwMode="auto">
            <a:xfrm>
              <a:off x="15727631" y="6551199"/>
              <a:ext cx="383089" cy="377394"/>
            </a:xfrm>
            <a:custGeom>
              <a:avLst/>
              <a:gdLst>
                <a:gd name="T0" fmla="*/ 297 w 298"/>
                <a:gd name="T1" fmla="*/ 0 h 297"/>
                <a:gd name="T2" fmla="*/ 0 w 298"/>
                <a:gd name="T3" fmla="*/ 0 h 297"/>
                <a:gd name="T4" fmla="*/ 0 w 298"/>
                <a:gd name="T5" fmla="*/ 296 h 297"/>
                <a:gd name="T6" fmla="*/ 297 w 298"/>
                <a:gd name="T7" fmla="*/ 296 h 297"/>
                <a:gd name="T8" fmla="*/ 297 w 298"/>
                <a:gd name="T9" fmla="*/ 0 h 297"/>
              </a:gdLst>
              <a:ahLst/>
              <a:cxnLst>
                <a:cxn ang="0">
                  <a:pos x="T0" y="T1"/>
                </a:cxn>
                <a:cxn ang="0">
                  <a:pos x="T2" y="T3"/>
                </a:cxn>
                <a:cxn ang="0">
                  <a:pos x="T4" y="T5"/>
                </a:cxn>
                <a:cxn ang="0">
                  <a:pos x="T6" y="T7"/>
                </a:cxn>
                <a:cxn ang="0">
                  <a:pos x="T8" y="T9"/>
                </a:cxn>
              </a:cxnLst>
              <a:rect l="0" t="0" r="r" b="b"/>
              <a:pathLst>
                <a:path w="298" h="297">
                  <a:moveTo>
                    <a:pt x="297" y="0"/>
                  </a:moveTo>
                  <a:lnTo>
                    <a:pt x="0" y="0"/>
                  </a:lnTo>
                  <a:lnTo>
                    <a:pt x="0" y="296"/>
                  </a:lnTo>
                  <a:lnTo>
                    <a:pt x="297" y="296"/>
                  </a:lnTo>
                  <a:lnTo>
                    <a:pt x="297" y="0"/>
                  </a:lnTo>
                </a:path>
              </a:pathLst>
            </a:custGeom>
            <a:solidFill>
              <a:schemeClr val="accent3"/>
            </a:solidFill>
            <a:ln>
              <a:noFill/>
            </a:ln>
            <a:effectLst/>
            <a:extLst/>
          </p:spPr>
          <p:txBody>
            <a:bodyPr wrap="none" anchor="ctr"/>
            <a:lstStyle/>
            <a:p>
              <a:endParaRPr lang="en-US" sz="13800"/>
            </a:p>
          </p:txBody>
        </p:sp>
        <p:sp>
          <p:nvSpPr>
            <p:cNvPr id="869" name="Freeform 212"/>
            <p:cNvSpPr>
              <a:spLocks noChangeArrowheads="1"/>
            </p:cNvSpPr>
            <p:nvPr/>
          </p:nvSpPr>
          <p:spPr bwMode="auto">
            <a:xfrm>
              <a:off x="16579572" y="7929259"/>
              <a:ext cx="377369" cy="394547"/>
            </a:xfrm>
            <a:custGeom>
              <a:avLst/>
              <a:gdLst>
                <a:gd name="T0" fmla="*/ 296 w 297"/>
                <a:gd name="T1" fmla="*/ 0 h 307"/>
                <a:gd name="T2" fmla="*/ 0 w 297"/>
                <a:gd name="T3" fmla="*/ 0 h 307"/>
                <a:gd name="T4" fmla="*/ 0 w 297"/>
                <a:gd name="T5" fmla="*/ 306 h 307"/>
                <a:gd name="T6" fmla="*/ 296 w 297"/>
                <a:gd name="T7" fmla="*/ 306 h 307"/>
                <a:gd name="T8" fmla="*/ 296 w 297"/>
                <a:gd name="T9" fmla="*/ 0 h 307"/>
              </a:gdLst>
              <a:ahLst/>
              <a:cxnLst>
                <a:cxn ang="0">
                  <a:pos x="T0" y="T1"/>
                </a:cxn>
                <a:cxn ang="0">
                  <a:pos x="T2" y="T3"/>
                </a:cxn>
                <a:cxn ang="0">
                  <a:pos x="T4" y="T5"/>
                </a:cxn>
                <a:cxn ang="0">
                  <a:pos x="T6" y="T7"/>
                </a:cxn>
                <a:cxn ang="0">
                  <a:pos x="T8" y="T9"/>
                </a:cxn>
              </a:cxnLst>
              <a:rect l="0" t="0" r="r" b="b"/>
              <a:pathLst>
                <a:path w="297" h="307">
                  <a:moveTo>
                    <a:pt x="296" y="0"/>
                  </a:moveTo>
                  <a:lnTo>
                    <a:pt x="0" y="0"/>
                  </a:lnTo>
                  <a:lnTo>
                    <a:pt x="0" y="306"/>
                  </a:lnTo>
                  <a:lnTo>
                    <a:pt x="296" y="306"/>
                  </a:lnTo>
                  <a:lnTo>
                    <a:pt x="296" y="0"/>
                  </a:lnTo>
                </a:path>
              </a:pathLst>
            </a:custGeom>
            <a:solidFill>
              <a:schemeClr val="accent4"/>
            </a:solidFill>
            <a:ln>
              <a:noFill/>
            </a:ln>
            <a:effectLst/>
            <a:extLst/>
          </p:spPr>
          <p:txBody>
            <a:bodyPr wrap="none" anchor="ctr"/>
            <a:lstStyle/>
            <a:p>
              <a:endParaRPr lang="en-US" sz="13800"/>
            </a:p>
          </p:txBody>
        </p:sp>
        <p:sp>
          <p:nvSpPr>
            <p:cNvPr id="870" name="Freeform 213"/>
            <p:cNvSpPr>
              <a:spLocks noChangeArrowheads="1"/>
            </p:cNvSpPr>
            <p:nvPr/>
          </p:nvSpPr>
          <p:spPr bwMode="auto">
            <a:xfrm>
              <a:off x="16579572" y="7466096"/>
              <a:ext cx="377369" cy="394547"/>
            </a:xfrm>
            <a:custGeom>
              <a:avLst/>
              <a:gdLst>
                <a:gd name="T0" fmla="*/ 296 w 297"/>
                <a:gd name="T1" fmla="*/ 0 h 307"/>
                <a:gd name="T2" fmla="*/ 0 w 297"/>
                <a:gd name="T3" fmla="*/ 0 h 307"/>
                <a:gd name="T4" fmla="*/ 0 w 297"/>
                <a:gd name="T5" fmla="*/ 306 h 307"/>
                <a:gd name="T6" fmla="*/ 296 w 297"/>
                <a:gd name="T7" fmla="*/ 306 h 307"/>
                <a:gd name="T8" fmla="*/ 296 w 297"/>
                <a:gd name="T9" fmla="*/ 0 h 307"/>
              </a:gdLst>
              <a:ahLst/>
              <a:cxnLst>
                <a:cxn ang="0">
                  <a:pos x="T0" y="T1"/>
                </a:cxn>
                <a:cxn ang="0">
                  <a:pos x="T2" y="T3"/>
                </a:cxn>
                <a:cxn ang="0">
                  <a:pos x="T4" y="T5"/>
                </a:cxn>
                <a:cxn ang="0">
                  <a:pos x="T6" y="T7"/>
                </a:cxn>
                <a:cxn ang="0">
                  <a:pos x="T8" y="T9"/>
                </a:cxn>
              </a:cxnLst>
              <a:rect l="0" t="0" r="r" b="b"/>
              <a:pathLst>
                <a:path w="297" h="307">
                  <a:moveTo>
                    <a:pt x="296" y="0"/>
                  </a:moveTo>
                  <a:lnTo>
                    <a:pt x="0" y="0"/>
                  </a:lnTo>
                  <a:lnTo>
                    <a:pt x="0" y="306"/>
                  </a:lnTo>
                  <a:lnTo>
                    <a:pt x="296" y="306"/>
                  </a:lnTo>
                  <a:lnTo>
                    <a:pt x="296" y="0"/>
                  </a:lnTo>
                </a:path>
              </a:pathLst>
            </a:custGeom>
            <a:solidFill>
              <a:schemeClr val="accent4"/>
            </a:solidFill>
            <a:ln>
              <a:noFill/>
            </a:ln>
            <a:effectLst/>
            <a:extLst/>
          </p:spPr>
          <p:txBody>
            <a:bodyPr wrap="none" anchor="ctr"/>
            <a:lstStyle/>
            <a:p>
              <a:endParaRPr lang="en-US" sz="13800"/>
            </a:p>
          </p:txBody>
        </p:sp>
        <p:sp>
          <p:nvSpPr>
            <p:cNvPr id="871" name="Freeform 220"/>
            <p:cNvSpPr>
              <a:spLocks noChangeArrowheads="1"/>
            </p:cNvSpPr>
            <p:nvPr/>
          </p:nvSpPr>
          <p:spPr bwMode="auto">
            <a:xfrm>
              <a:off x="17042707" y="7929259"/>
              <a:ext cx="383089" cy="394547"/>
            </a:xfrm>
            <a:custGeom>
              <a:avLst/>
              <a:gdLst>
                <a:gd name="T0" fmla="*/ 297 w 298"/>
                <a:gd name="T1" fmla="*/ 0 h 307"/>
                <a:gd name="T2" fmla="*/ 0 w 298"/>
                <a:gd name="T3" fmla="*/ 0 h 307"/>
                <a:gd name="T4" fmla="*/ 0 w 298"/>
                <a:gd name="T5" fmla="*/ 306 h 307"/>
                <a:gd name="T6" fmla="*/ 297 w 298"/>
                <a:gd name="T7" fmla="*/ 306 h 307"/>
                <a:gd name="T8" fmla="*/ 297 w 298"/>
                <a:gd name="T9" fmla="*/ 0 h 307"/>
              </a:gdLst>
              <a:ahLst/>
              <a:cxnLst>
                <a:cxn ang="0">
                  <a:pos x="T0" y="T1"/>
                </a:cxn>
                <a:cxn ang="0">
                  <a:pos x="T2" y="T3"/>
                </a:cxn>
                <a:cxn ang="0">
                  <a:pos x="T4" y="T5"/>
                </a:cxn>
                <a:cxn ang="0">
                  <a:pos x="T6" y="T7"/>
                </a:cxn>
                <a:cxn ang="0">
                  <a:pos x="T8" y="T9"/>
                </a:cxn>
              </a:cxnLst>
              <a:rect l="0" t="0" r="r" b="b"/>
              <a:pathLst>
                <a:path w="298" h="307">
                  <a:moveTo>
                    <a:pt x="297" y="0"/>
                  </a:moveTo>
                  <a:lnTo>
                    <a:pt x="0" y="0"/>
                  </a:lnTo>
                  <a:lnTo>
                    <a:pt x="0" y="306"/>
                  </a:lnTo>
                  <a:lnTo>
                    <a:pt x="297" y="306"/>
                  </a:lnTo>
                  <a:lnTo>
                    <a:pt x="297" y="0"/>
                  </a:lnTo>
                </a:path>
              </a:pathLst>
            </a:custGeom>
            <a:solidFill>
              <a:schemeClr val="accent4"/>
            </a:solidFill>
            <a:ln>
              <a:noFill/>
            </a:ln>
            <a:effectLst/>
            <a:extLst/>
          </p:spPr>
          <p:txBody>
            <a:bodyPr wrap="none" anchor="ctr"/>
            <a:lstStyle/>
            <a:p>
              <a:endParaRPr lang="en-US" sz="13800"/>
            </a:p>
          </p:txBody>
        </p:sp>
        <p:sp>
          <p:nvSpPr>
            <p:cNvPr id="872" name="Freeform 221"/>
            <p:cNvSpPr>
              <a:spLocks noChangeArrowheads="1"/>
            </p:cNvSpPr>
            <p:nvPr/>
          </p:nvSpPr>
          <p:spPr bwMode="auto">
            <a:xfrm>
              <a:off x="17042707" y="7466096"/>
              <a:ext cx="383089" cy="394547"/>
            </a:xfrm>
            <a:custGeom>
              <a:avLst/>
              <a:gdLst>
                <a:gd name="T0" fmla="*/ 297 w 298"/>
                <a:gd name="T1" fmla="*/ 0 h 307"/>
                <a:gd name="T2" fmla="*/ 0 w 298"/>
                <a:gd name="T3" fmla="*/ 0 h 307"/>
                <a:gd name="T4" fmla="*/ 0 w 298"/>
                <a:gd name="T5" fmla="*/ 306 h 307"/>
                <a:gd name="T6" fmla="*/ 297 w 298"/>
                <a:gd name="T7" fmla="*/ 306 h 307"/>
                <a:gd name="T8" fmla="*/ 297 w 298"/>
                <a:gd name="T9" fmla="*/ 0 h 307"/>
              </a:gdLst>
              <a:ahLst/>
              <a:cxnLst>
                <a:cxn ang="0">
                  <a:pos x="T0" y="T1"/>
                </a:cxn>
                <a:cxn ang="0">
                  <a:pos x="T2" y="T3"/>
                </a:cxn>
                <a:cxn ang="0">
                  <a:pos x="T4" y="T5"/>
                </a:cxn>
                <a:cxn ang="0">
                  <a:pos x="T6" y="T7"/>
                </a:cxn>
                <a:cxn ang="0">
                  <a:pos x="T8" y="T9"/>
                </a:cxn>
              </a:cxnLst>
              <a:rect l="0" t="0" r="r" b="b"/>
              <a:pathLst>
                <a:path w="298" h="307">
                  <a:moveTo>
                    <a:pt x="297" y="0"/>
                  </a:moveTo>
                  <a:lnTo>
                    <a:pt x="0" y="0"/>
                  </a:lnTo>
                  <a:lnTo>
                    <a:pt x="0" y="306"/>
                  </a:lnTo>
                  <a:lnTo>
                    <a:pt x="297" y="306"/>
                  </a:lnTo>
                  <a:lnTo>
                    <a:pt x="297" y="0"/>
                  </a:lnTo>
                </a:path>
              </a:pathLst>
            </a:custGeom>
            <a:solidFill>
              <a:schemeClr val="accent4"/>
            </a:solidFill>
            <a:ln>
              <a:noFill/>
            </a:ln>
            <a:effectLst/>
            <a:extLst/>
          </p:spPr>
          <p:txBody>
            <a:bodyPr wrap="none" anchor="ctr"/>
            <a:lstStyle/>
            <a:p>
              <a:endParaRPr lang="en-US" sz="13800"/>
            </a:p>
          </p:txBody>
        </p:sp>
        <p:sp>
          <p:nvSpPr>
            <p:cNvPr id="873" name="Freeform 222"/>
            <p:cNvSpPr>
              <a:spLocks noChangeArrowheads="1"/>
            </p:cNvSpPr>
            <p:nvPr/>
          </p:nvSpPr>
          <p:spPr bwMode="auto">
            <a:xfrm>
              <a:off x="17042707" y="7014364"/>
              <a:ext cx="383089" cy="383111"/>
            </a:xfrm>
            <a:custGeom>
              <a:avLst/>
              <a:gdLst>
                <a:gd name="T0" fmla="*/ 297 w 298"/>
                <a:gd name="T1" fmla="*/ 0 h 298"/>
                <a:gd name="T2" fmla="*/ 0 w 298"/>
                <a:gd name="T3" fmla="*/ 0 h 298"/>
                <a:gd name="T4" fmla="*/ 0 w 298"/>
                <a:gd name="T5" fmla="*/ 297 h 298"/>
                <a:gd name="T6" fmla="*/ 297 w 298"/>
                <a:gd name="T7" fmla="*/ 297 h 298"/>
                <a:gd name="T8" fmla="*/ 297 w 298"/>
                <a:gd name="T9" fmla="*/ 0 h 298"/>
              </a:gdLst>
              <a:ahLst/>
              <a:cxnLst>
                <a:cxn ang="0">
                  <a:pos x="T0" y="T1"/>
                </a:cxn>
                <a:cxn ang="0">
                  <a:pos x="T2" y="T3"/>
                </a:cxn>
                <a:cxn ang="0">
                  <a:pos x="T4" y="T5"/>
                </a:cxn>
                <a:cxn ang="0">
                  <a:pos x="T6" y="T7"/>
                </a:cxn>
                <a:cxn ang="0">
                  <a:pos x="T8" y="T9"/>
                </a:cxn>
              </a:cxnLst>
              <a:rect l="0" t="0" r="r" b="b"/>
              <a:pathLst>
                <a:path w="298" h="298">
                  <a:moveTo>
                    <a:pt x="297" y="0"/>
                  </a:moveTo>
                  <a:lnTo>
                    <a:pt x="0" y="0"/>
                  </a:lnTo>
                  <a:lnTo>
                    <a:pt x="0" y="297"/>
                  </a:lnTo>
                  <a:lnTo>
                    <a:pt x="297" y="297"/>
                  </a:lnTo>
                  <a:lnTo>
                    <a:pt x="297" y="0"/>
                  </a:lnTo>
                </a:path>
              </a:pathLst>
            </a:custGeom>
            <a:solidFill>
              <a:schemeClr val="accent4"/>
            </a:solidFill>
            <a:ln>
              <a:noFill/>
            </a:ln>
            <a:effectLst/>
            <a:extLst/>
          </p:spPr>
          <p:txBody>
            <a:bodyPr wrap="none" anchor="ctr"/>
            <a:lstStyle/>
            <a:p>
              <a:endParaRPr lang="en-US" sz="13800"/>
            </a:p>
          </p:txBody>
        </p:sp>
        <p:sp>
          <p:nvSpPr>
            <p:cNvPr id="874" name="Freeform 228"/>
            <p:cNvSpPr>
              <a:spLocks noChangeArrowheads="1"/>
            </p:cNvSpPr>
            <p:nvPr/>
          </p:nvSpPr>
          <p:spPr bwMode="auto">
            <a:xfrm>
              <a:off x="17505843" y="7929259"/>
              <a:ext cx="383089" cy="394547"/>
            </a:xfrm>
            <a:custGeom>
              <a:avLst/>
              <a:gdLst>
                <a:gd name="T0" fmla="*/ 297 w 298"/>
                <a:gd name="T1" fmla="*/ 0 h 307"/>
                <a:gd name="T2" fmla="*/ 0 w 298"/>
                <a:gd name="T3" fmla="*/ 0 h 307"/>
                <a:gd name="T4" fmla="*/ 0 w 298"/>
                <a:gd name="T5" fmla="*/ 306 h 307"/>
                <a:gd name="T6" fmla="*/ 297 w 298"/>
                <a:gd name="T7" fmla="*/ 306 h 307"/>
                <a:gd name="T8" fmla="*/ 297 w 298"/>
                <a:gd name="T9" fmla="*/ 0 h 307"/>
              </a:gdLst>
              <a:ahLst/>
              <a:cxnLst>
                <a:cxn ang="0">
                  <a:pos x="T0" y="T1"/>
                </a:cxn>
                <a:cxn ang="0">
                  <a:pos x="T2" y="T3"/>
                </a:cxn>
                <a:cxn ang="0">
                  <a:pos x="T4" y="T5"/>
                </a:cxn>
                <a:cxn ang="0">
                  <a:pos x="T6" y="T7"/>
                </a:cxn>
                <a:cxn ang="0">
                  <a:pos x="T8" y="T9"/>
                </a:cxn>
              </a:cxnLst>
              <a:rect l="0" t="0" r="r" b="b"/>
              <a:pathLst>
                <a:path w="298" h="307">
                  <a:moveTo>
                    <a:pt x="297" y="0"/>
                  </a:moveTo>
                  <a:lnTo>
                    <a:pt x="0" y="0"/>
                  </a:lnTo>
                  <a:lnTo>
                    <a:pt x="0" y="306"/>
                  </a:lnTo>
                  <a:lnTo>
                    <a:pt x="297" y="306"/>
                  </a:lnTo>
                  <a:lnTo>
                    <a:pt x="297" y="0"/>
                  </a:lnTo>
                </a:path>
              </a:pathLst>
            </a:custGeom>
            <a:solidFill>
              <a:schemeClr val="accent4"/>
            </a:solidFill>
            <a:ln>
              <a:noFill/>
            </a:ln>
            <a:effectLst/>
            <a:extLst/>
          </p:spPr>
          <p:txBody>
            <a:bodyPr wrap="none" anchor="ctr"/>
            <a:lstStyle/>
            <a:p>
              <a:endParaRPr lang="en-US" sz="13800"/>
            </a:p>
          </p:txBody>
        </p:sp>
        <p:sp>
          <p:nvSpPr>
            <p:cNvPr id="875" name="Freeform 229"/>
            <p:cNvSpPr>
              <a:spLocks noChangeArrowheads="1"/>
            </p:cNvSpPr>
            <p:nvPr/>
          </p:nvSpPr>
          <p:spPr bwMode="auto">
            <a:xfrm>
              <a:off x="17505843" y="7466096"/>
              <a:ext cx="383089" cy="394547"/>
            </a:xfrm>
            <a:custGeom>
              <a:avLst/>
              <a:gdLst>
                <a:gd name="T0" fmla="*/ 297 w 298"/>
                <a:gd name="T1" fmla="*/ 0 h 307"/>
                <a:gd name="T2" fmla="*/ 0 w 298"/>
                <a:gd name="T3" fmla="*/ 0 h 307"/>
                <a:gd name="T4" fmla="*/ 0 w 298"/>
                <a:gd name="T5" fmla="*/ 306 h 307"/>
                <a:gd name="T6" fmla="*/ 297 w 298"/>
                <a:gd name="T7" fmla="*/ 306 h 307"/>
                <a:gd name="T8" fmla="*/ 297 w 298"/>
                <a:gd name="T9" fmla="*/ 0 h 307"/>
              </a:gdLst>
              <a:ahLst/>
              <a:cxnLst>
                <a:cxn ang="0">
                  <a:pos x="T0" y="T1"/>
                </a:cxn>
                <a:cxn ang="0">
                  <a:pos x="T2" y="T3"/>
                </a:cxn>
                <a:cxn ang="0">
                  <a:pos x="T4" y="T5"/>
                </a:cxn>
                <a:cxn ang="0">
                  <a:pos x="T6" y="T7"/>
                </a:cxn>
                <a:cxn ang="0">
                  <a:pos x="T8" y="T9"/>
                </a:cxn>
              </a:cxnLst>
              <a:rect l="0" t="0" r="r" b="b"/>
              <a:pathLst>
                <a:path w="298" h="307">
                  <a:moveTo>
                    <a:pt x="297" y="0"/>
                  </a:moveTo>
                  <a:lnTo>
                    <a:pt x="0" y="0"/>
                  </a:lnTo>
                  <a:lnTo>
                    <a:pt x="0" y="306"/>
                  </a:lnTo>
                  <a:lnTo>
                    <a:pt x="297" y="306"/>
                  </a:lnTo>
                  <a:lnTo>
                    <a:pt x="297" y="0"/>
                  </a:lnTo>
                </a:path>
              </a:pathLst>
            </a:custGeom>
            <a:solidFill>
              <a:schemeClr val="accent4"/>
            </a:solidFill>
            <a:ln>
              <a:noFill/>
            </a:ln>
            <a:effectLst/>
            <a:extLst/>
          </p:spPr>
          <p:txBody>
            <a:bodyPr wrap="none" anchor="ctr"/>
            <a:lstStyle/>
            <a:p>
              <a:endParaRPr lang="en-US" sz="13800"/>
            </a:p>
          </p:txBody>
        </p:sp>
        <p:sp>
          <p:nvSpPr>
            <p:cNvPr id="876" name="Freeform 230"/>
            <p:cNvSpPr>
              <a:spLocks noChangeArrowheads="1"/>
            </p:cNvSpPr>
            <p:nvPr/>
          </p:nvSpPr>
          <p:spPr bwMode="auto">
            <a:xfrm>
              <a:off x="17505843" y="7014364"/>
              <a:ext cx="383089" cy="383111"/>
            </a:xfrm>
            <a:custGeom>
              <a:avLst/>
              <a:gdLst>
                <a:gd name="T0" fmla="*/ 297 w 298"/>
                <a:gd name="T1" fmla="*/ 0 h 298"/>
                <a:gd name="T2" fmla="*/ 0 w 298"/>
                <a:gd name="T3" fmla="*/ 0 h 298"/>
                <a:gd name="T4" fmla="*/ 0 w 298"/>
                <a:gd name="T5" fmla="*/ 297 h 298"/>
                <a:gd name="T6" fmla="*/ 297 w 298"/>
                <a:gd name="T7" fmla="*/ 297 h 298"/>
                <a:gd name="T8" fmla="*/ 297 w 298"/>
                <a:gd name="T9" fmla="*/ 0 h 298"/>
              </a:gdLst>
              <a:ahLst/>
              <a:cxnLst>
                <a:cxn ang="0">
                  <a:pos x="T0" y="T1"/>
                </a:cxn>
                <a:cxn ang="0">
                  <a:pos x="T2" y="T3"/>
                </a:cxn>
                <a:cxn ang="0">
                  <a:pos x="T4" y="T5"/>
                </a:cxn>
                <a:cxn ang="0">
                  <a:pos x="T6" y="T7"/>
                </a:cxn>
                <a:cxn ang="0">
                  <a:pos x="T8" y="T9"/>
                </a:cxn>
              </a:cxnLst>
              <a:rect l="0" t="0" r="r" b="b"/>
              <a:pathLst>
                <a:path w="298" h="298">
                  <a:moveTo>
                    <a:pt x="297" y="0"/>
                  </a:moveTo>
                  <a:lnTo>
                    <a:pt x="0" y="0"/>
                  </a:lnTo>
                  <a:lnTo>
                    <a:pt x="0" y="297"/>
                  </a:lnTo>
                  <a:lnTo>
                    <a:pt x="297" y="297"/>
                  </a:lnTo>
                  <a:lnTo>
                    <a:pt x="297" y="0"/>
                  </a:lnTo>
                </a:path>
              </a:pathLst>
            </a:custGeom>
            <a:solidFill>
              <a:schemeClr val="accent4"/>
            </a:solidFill>
            <a:ln>
              <a:noFill/>
            </a:ln>
            <a:effectLst/>
            <a:extLst/>
          </p:spPr>
          <p:txBody>
            <a:bodyPr wrap="none" anchor="ctr"/>
            <a:lstStyle/>
            <a:p>
              <a:endParaRPr lang="en-US" sz="13800"/>
            </a:p>
          </p:txBody>
        </p:sp>
        <p:sp>
          <p:nvSpPr>
            <p:cNvPr id="877" name="Freeform 231"/>
            <p:cNvSpPr>
              <a:spLocks noChangeArrowheads="1"/>
            </p:cNvSpPr>
            <p:nvPr/>
          </p:nvSpPr>
          <p:spPr bwMode="auto">
            <a:xfrm>
              <a:off x="17505843" y="6551199"/>
              <a:ext cx="383089" cy="377394"/>
            </a:xfrm>
            <a:custGeom>
              <a:avLst/>
              <a:gdLst>
                <a:gd name="T0" fmla="*/ 297 w 298"/>
                <a:gd name="T1" fmla="*/ 0 h 297"/>
                <a:gd name="T2" fmla="*/ 0 w 298"/>
                <a:gd name="T3" fmla="*/ 0 h 297"/>
                <a:gd name="T4" fmla="*/ 0 w 298"/>
                <a:gd name="T5" fmla="*/ 296 h 297"/>
                <a:gd name="T6" fmla="*/ 297 w 298"/>
                <a:gd name="T7" fmla="*/ 296 h 297"/>
                <a:gd name="T8" fmla="*/ 297 w 298"/>
                <a:gd name="T9" fmla="*/ 0 h 297"/>
              </a:gdLst>
              <a:ahLst/>
              <a:cxnLst>
                <a:cxn ang="0">
                  <a:pos x="T0" y="T1"/>
                </a:cxn>
                <a:cxn ang="0">
                  <a:pos x="T2" y="T3"/>
                </a:cxn>
                <a:cxn ang="0">
                  <a:pos x="T4" y="T5"/>
                </a:cxn>
                <a:cxn ang="0">
                  <a:pos x="T6" y="T7"/>
                </a:cxn>
                <a:cxn ang="0">
                  <a:pos x="T8" y="T9"/>
                </a:cxn>
              </a:cxnLst>
              <a:rect l="0" t="0" r="r" b="b"/>
              <a:pathLst>
                <a:path w="298" h="297">
                  <a:moveTo>
                    <a:pt x="297" y="0"/>
                  </a:moveTo>
                  <a:lnTo>
                    <a:pt x="0" y="0"/>
                  </a:lnTo>
                  <a:lnTo>
                    <a:pt x="0" y="296"/>
                  </a:lnTo>
                  <a:lnTo>
                    <a:pt x="297" y="296"/>
                  </a:lnTo>
                  <a:lnTo>
                    <a:pt x="297" y="0"/>
                  </a:lnTo>
                </a:path>
              </a:pathLst>
            </a:custGeom>
            <a:solidFill>
              <a:schemeClr val="accent4"/>
            </a:solidFill>
            <a:ln>
              <a:noFill/>
            </a:ln>
            <a:effectLst/>
            <a:extLst/>
          </p:spPr>
          <p:txBody>
            <a:bodyPr wrap="none" anchor="ctr"/>
            <a:lstStyle/>
            <a:p>
              <a:endParaRPr lang="en-US" sz="13800"/>
            </a:p>
          </p:txBody>
        </p:sp>
        <p:sp>
          <p:nvSpPr>
            <p:cNvPr id="878" name="Freeform 232"/>
            <p:cNvSpPr>
              <a:spLocks noChangeArrowheads="1"/>
            </p:cNvSpPr>
            <p:nvPr/>
          </p:nvSpPr>
          <p:spPr bwMode="auto">
            <a:xfrm>
              <a:off x="17505843" y="6088032"/>
              <a:ext cx="383089" cy="383111"/>
            </a:xfrm>
            <a:custGeom>
              <a:avLst/>
              <a:gdLst>
                <a:gd name="T0" fmla="*/ 297 w 298"/>
                <a:gd name="T1" fmla="*/ 0 h 298"/>
                <a:gd name="T2" fmla="*/ 0 w 298"/>
                <a:gd name="T3" fmla="*/ 0 h 298"/>
                <a:gd name="T4" fmla="*/ 0 w 298"/>
                <a:gd name="T5" fmla="*/ 297 h 298"/>
                <a:gd name="T6" fmla="*/ 297 w 298"/>
                <a:gd name="T7" fmla="*/ 297 h 298"/>
                <a:gd name="T8" fmla="*/ 297 w 298"/>
                <a:gd name="T9" fmla="*/ 0 h 298"/>
              </a:gdLst>
              <a:ahLst/>
              <a:cxnLst>
                <a:cxn ang="0">
                  <a:pos x="T0" y="T1"/>
                </a:cxn>
                <a:cxn ang="0">
                  <a:pos x="T2" y="T3"/>
                </a:cxn>
                <a:cxn ang="0">
                  <a:pos x="T4" y="T5"/>
                </a:cxn>
                <a:cxn ang="0">
                  <a:pos x="T6" y="T7"/>
                </a:cxn>
                <a:cxn ang="0">
                  <a:pos x="T8" y="T9"/>
                </a:cxn>
              </a:cxnLst>
              <a:rect l="0" t="0" r="r" b="b"/>
              <a:pathLst>
                <a:path w="298" h="298">
                  <a:moveTo>
                    <a:pt x="297" y="0"/>
                  </a:moveTo>
                  <a:lnTo>
                    <a:pt x="0" y="0"/>
                  </a:lnTo>
                  <a:lnTo>
                    <a:pt x="0" y="297"/>
                  </a:lnTo>
                  <a:lnTo>
                    <a:pt x="297" y="297"/>
                  </a:lnTo>
                  <a:lnTo>
                    <a:pt x="297" y="0"/>
                  </a:lnTo>
                </a:path>
              </a:pathLst>
            </a:custGeom>
            <a:solidFill>
              <a:schemeClr val="accent4"/>
            </a:solidFill>
            <a:ln>
              <a:noFill/>
            </a:ln>
            <a:effectLst/>
            <a:extLst/>
          </p:spPr>
          <p:txBody>
            <a:bodyPr wrap="none" anchor="ctr"/>
            <a:lstStyle/>
            <a:p>
              <a:endParaRPr lang="en-US" sz="13800"/>
            </a:p>
          </p:txBody>
        </p:sp>
        <p:sp>
          <p:nvSpPr>
            <p:cNvPr id="879" name="Freeform 236"/>
            <p:cNvSpPr>
              <a:spLocks noChangeArrowheads="1"/>
            </p:cNvSpPr>
            <p:nvPr/>
          </p:nvSpPr>
          <p:spPr bwMode="auto">
            <a:xfrm>
              <a:off x="17968979" y="7929259"/>
              <a:ext cx="383089" cy="394547"/>
            </a:xfrm>
            <a:custGeom>
              <a:avLst/>
              <a:gdLst>
                <a:gd name="T0" fmla="*/ 297 w 298"/>
                <a:gd name="T1" fmla="*/ 0 h 307"/>
                <a:gd name="T2" fmla="*/ 0 w 298"/>
                <a:gd name="T3" fmla="*/ 0 h 307"/>
                <a:gd name="T4" fmla="*/ 0 w 298"/>
                <a:gd name="T5" fmla="*/ 306 h 307"/>
                <a:gd name="T6" fmla="*/ 297 w 298"/>
                <a:gd name="T7" fmla="*/ 306 h 307"/>
                <a:gd name="T8" fmla="*/ 297 w 298"/>
                <a:gd name="T9" fmla="*/ 0 h 307"/>
              </a:gdLst>
              <a:ahLst/>
              <a:cxnLst>
                <a:cxn ang="0">
                  <a:pos x="T0" y="T1"/>
                </a:cxn>
                <a:cxn ang="0">
                  <a:pos x="T2" y="T3"/>
                </a:cxn>
                <a:cxn ang="0">
                  <a:pos x="T4" y="T5"/>
                </a:cxn>
                <a:cxn ang="0">
                  <a:pos x="T6" y="T7"/>
                </a:cxn>
                <a:cxn ang="0">
                  <a:pos x="T8" y="T9"/>
                </a:cxn>
              </a:cxnLst>
              <a:rect l="0" t="0" r="r" b="b"/>
              <a:pathLst>
                <a:path w="298" h="307">
                  <a:moveTo>
                    <a:pt x="297" y="0"/>
                  </a:moveTo>
                  <a:lnTo>
                    <a:pt x="0" y="0"/>
                  </a:lnTo>
                  <a:lnTo>
                    <a:pt x="0" y="306"/>
                  </a:lnTo>
                  <a:lnTo>
                    <a:pt x="297" y="306"/>
                  </a:lnTo>
                  <a:lnTo>
                    <a:pt x="297" y="0"/>
                  </a:lnTo>
                </a:path>
              </a:pathLst>
            </a:custGeom>
            <a:solidFill>
              <a:schemeClr val="accent4"/>
            </a:solidFill>
            <a:ln>
              <a:noFill/>
            </a:ln>
            <a:effectLst/>
            <a:extLst/>
          </p:spPr>
          <p:txBody>
            <a:bodyPr wrap="none" anchor="ctr"/>
            <a:lstStyle/>
            <a:p>
              <a:endParaRPr lang="en-US" sz="13800"/>
            </a:p>
          </p:txBody>
        </p:sp>
        <p:sp>
          <p:nvSpPr>
            <p:cNvPr id="880" name="Freeform 237"/>
            <p:cNvSpPr>
              <a:spLocks noChangeArrowheads="1"/>
            </p:cNvSpPr>
            <p:nvPr/>
          </p:nvSpPr>
          <p:spPr bwMode="auto">
            <a:xfrm>
              <a:off x="17968979" y="7466096"/>
              <a:ext cx="383089" cy="394547"/>
            </a:xfrm>
            <a:custGeom>
              <a:avLst/>
              <a:gdLst>
                <a:gd name="T0" fmla="*/ 297 w 298"/>
                <a:gd name="T1" fmla="*/ 0 h 307"/>
                <a:gd name="T2" fmla="*/ 0 w 298"/>
                <a:gd name="T3" fmla="*/ 0 h 307"/>
                <a:gd name="T4" fmla="*/ 0 w 298"/>
                <a:gd name="T5" fmla="*/ 306 h 307"/>
                <a:gd name="T6" fmla="*/ 297 w 298"/>
                <a:gd name="T7" fmla="*/ 306 h 307"/>
                <a:gd name="T8" fmla="*/ 297 w 298"/>
                <a:gd name="T9" fmla="*/ 0 h 307"/>
              </a:gdLst>
              <a:ahLst/>
              <a:cxnLst>
                <a:cxn ang="0">
                  <a:pos x="T0" y="T1"/>
                </a:cxn>
                <a:cxn ang="0">
                  <a:pos x="T2" y="T3"/>
                </a:cxn>
                <a:cxn ang="0">
                  <a:pos x="T4" y="T5"/>
                </a:cxn>
                <a:cxn ang="0">
                  <a:pos x="T6" y="T7"/>
                </a:cxn>
                <a:cxn ang="0">
                  <a:pos x="T8" y="T9"/>
                </a:cxn>
              </a:cxnLst>
              <a:rect l="0" t="0" r="r" b="b"/>
              <a:pathLst>
                <a:path w="298" h="307">
                  <a:moveTo>
                    <a:pt x="297" y="0"/>
                  </a:moveTo>
                  <a:lnTo>
                    <a:pt x="0" y="0"/>
                  </a:lnTo>
                  <a:lnTo>
                    <a:pt x="0" y="306"/>
                  </a:lnTo>
                  <a:lnTo>
                    <a:pt x="297" y="306"/>
                  </a:lnTo>
                  <a:lnTo>
                    <a:pt x="297" y="0"/>
                  </a:lnTo>
                </a:path>
              </a:pathLst>
            </a:custGeom>
            <a:solidFill>
              <a:schemeClr val="accent4"/>
            </a:solidFill>
            <a:ln>
              <a:noFill/>
            </a:ln>
            <a:effectLst/>
            <a:extLst/>
          </p:spPr>
          <p:txBody>
            <a:bodyPr wrap="none" anchor="ctr"/>
            <a:lstStyle/>
            <a:p>
              <a:endParaRPr lang="en-US" sz="13800"/>
            </a:p>
          </p:txBody>
        </p:sp>
        <p:sp>
          <p:nvSpPr>
            <p:cNvPr id="881" name="Freeform 244"/>
            <p:cNvSpPr>
              <a:spLocks noChangeArrowheads="1"/>
            </p:cNvSpPr>
            <p:nvPr/>
          </p:nvSpPr>
          <p:spPr bwMode="auto">
            <a:xfrm>
              <a:off x="18432115" y="7929259"/>
              <a:ext cx="383089" cy="394547"/>
            </a:xfrm>
            <a:custGeom>
              <a:avLst/>
              <a:gdLst>
                <a:gd name="T0" fmla="*/ 297 w 298"/>
                <a:gd name="T1" fmla="*/ 0 h 307"/>
                <a:gd name="T2" fmla="*/ 0 w 298"/>
                <a:gd name="T3" fmla="*/ 0 h 307"/>
                <a:gd name="T4" fmla="*/ 0 w 298"/>
                <a:gd name="T5" fmla="*/ 306 h 307"/>
                <a:gd name="T6" fmla="*/ 297 w 298"/>
                <a:gd name="T7" fmla="*/ 306 h 307"/>
                <a:gd name="T8" fmla="*/ 297 w 298"/>
                <a:gd name="T9" fmla="*/ 0 h 307"/>
              </a:gdLst>
              <a:ahLst/>
              <a:cxnLst>
                <a:cxn ang="0">
                  <a:pos x="T0" y="T1"/>
                </a:cxn>
                <a:cxn ang="0">
                  <a:pos x="T2" y="T3"/>
                </a:cxn>
                <a:cxn ang="0">
                  <a:pos x="T4" y="T5"/>
                </a:cxn>
                <a:cxn ang="0">
                  <a:pos x="T6" y="T7"/>
                </a:cxn>
                <a:cxn ang="0">
                  <a:pos x="T8" y="T9"/>
                </a:cxn>
              </a:cxnLst>
              <a:rect l="0" t="0" r="r" b="b"/>
              <a:pathLst>
                <a:path w="298" h="307">
                  <a:moveTo>
                    <a:pt x="297" y="0"/>
                  </a:moveTo>
                  <a:lnTo>
                    <a:pt x="0" y="0"/>
                  </a:lnTo>
                  <a:lnTo>
                    <a:pt x="0" y="306"/>
                  </a:lnTo>
                  <a:lnTo>
                    <a:pt x="297" y="306"/>
                  </a:lnTo>
                  <a:lnTo>
                    <a:pt x="297" y="0"/>
                  </a:lnTo>
                </a:path>
              </a:pathLst>
            </a:custGeom>
            <a:solidFill>
              <a:schemeClr val="accent4"/>
            </a:solidFill>
            <a:ln>
              <a:noFill/>
            </a:ln>
            <a:effectLst/>
            <a:extLst/>
          </p:spPr>
          <p:txBody>
            <a:bodyPr wrap="none" anchor="ctr"/>
            <a:lstStyle/>
            <a:p>
              <a:endParaRPr lang="en-US" sz="13800"/>
            </a:p>
          </p:txBody>
        </p:sp>
        <p:sp>
          <p:nvSpPr>
            <p:cNvPr id="882" name="Freeform 252"/>
            <p:cNvSpPr>
              <a:spLocks noChangeArrowheads="1"/>
            </p:cNvSpPr>
            <p:nvPr/>
          </p:nvSpPr>
          <p:spPr bwMode="auto">
            <a:xfrm>
              <a:off x="18895253" y="7929259"/>
              <a:ext cx="394522" cy="394547"/>
            </a:xfrm>
            <a:custGeom>
              <a:avLst/>
              <a:gdLst>
                <a:gd name="T0" fmla="*/ 306 w 307"/>
                <a:gd name="T1" fmla="*/ 0 h 307"/>
                <a:gd name="T2" fmla="*/ 0 w 307"/>
                <a:gd name="T3" fmla="*/ 0 h 307"/>
                <a:gd name="T4" fmla="*/ 0 w 307"/>
                <a:gd name="T5" fmla="*/ 306 h 307"/>
                <a:gd name="T6" fmla="*/ 306 w 307"/>
                <a:gd name="T7" fmla="*/ 306 h 307"/>
                <a:gd name="T8" fmla="*/ 306 w 307"/>
                <a:gd name="T9" fmla="*/ 0 h 307"/>
              </a:gdLst>
              <a:ahLst/>
              <a:cxnLst>
                <a:cxn ang="0">
                  <a:pos x="T0" y="T1"/>
                </a:cxn>
                <a:cxn ang="0">
                  <a:pos x="T2" y="T3"/>
                </a:cxn>
                <a:cxn ang="0">
                  <a:pos x="T4" y="T5"/>
                </a:cxn>
                <a:cxn ang="0">
                  <a:pos x="T6" y="T7"/>
                </a:cxn>
                <a:cxn ang="0">
                  <a:pos x="T8" y="T9"/>
                </a:cxn>
              </a:cxnLst>
              <a:rect l="0" t="0" r="r" b="b"/>
              <a:pathLst>
                <a:path w="307" h="307">
                  <a:moveTo>
                    <a:pt x="306" y="0"/>
                  </a:moveTo>
                  <a:lnTo>
                    <a:pt x="0" y="0"/>
                  </a:lnTo>
                  <a:lnTo>
                    <a:pt x="0" y="306"/>
                  </a:lnTo>
                  <a:lnTo>
                    <a:pt x="306" y="306"/>
                  </a:lnTo>
                  <a:lnTo>
                    <a:pt x="306" y="0"/>
                  </a:lnTo>
                </a:path>
              </a:pathLst>
            </a:custGeom>
            <a:solidFill>
              <a:schemeClr val="accent4"/>
            </a:solidFill>
            <a:ln>
              <a:noFill/>
            </a:ln>
            <a:effectLst/>
            <a:extLst/>
          </p:spPr>
          <p:txBody>
            <a:bodyPr wrap="none" anchor="ctr"/>
            <a:lstStyle/>
            <a:p>
              <a:endParaRPr lang="en-US" sz="13800"/>
            </a:p>
          </p:txBody>
        </p:sp>
        <p:sp>
          <p:nvSpPr>
            <p:cNvPr id="883" name="Freeform 253"/>
            <p:cNvSpPr>
              <a:spLocks noChangeArrowheads="1"/>
            </p:cNvSpPr>
            <p:nvPr/>
          </p:nvSpPr>
          <p:spPr bwMode="auto">
            <a:xfrm>
              <a:off x="18895253" y="7466096"/>
              <a:ext cx="394522" cy="394547"/>
            </a:xfrm>
            <a:custGeom>
              <a:avLst/>
              <a:gdLst>
                <a:gd name="T0" fmla="*/ 306 w 307"/>
                <a:gd name="T1" fmla="*/ 0 h 307"/>
                <a:gd name="T2" fmla="*/ 0 w 307"/>
                <a:gd name="T3" fmla="*/ 0 h 307"/>
                <a:gd name="T4" fmla="*/ 0 w 307"/>
                <a:gd name="T5" fmla="*/ 306 h 307"/>
                <a:gd name="T6" fmla="*/ 306 w 307"/>
                <a:gd name="T7" fmla="*/ 306 h 307"/>
                <a:gd name="T8" fmla="*/ 306 w 307"/>
                <a:gd name="T9" fmla="*/ 0 h 307"/>
              </a:gdLst>
              <a:ahLst/>
              <a:cxnLst>
                <a:cxn ang="0">
                  <a:pos x="T0" y="T1"/>
                </a:cxn>
                <a:cxn ang="0">
                  <a:pos x="T2" y="T3"/>
                </a:cxn>
                <a:cxn ang="0">
                  <a:pos x="T4" y="T5"/>
                </a:cxn>
                <a:cxn ang="0">
                  <a:pos x="T6" y="T7"/>
                </a:cxn>
                <a:cxn ang="0">
                  <a:pos x="T8" y="T9"/>
                </a:cxn>
              </a:cxnLst>
              <a:rect l="0" t="0" r="r" b="b"/>
              <a:pathLst>
                <a:path w="307" h="307">
                  <a:moveTo>
                    <a:pt x="306" y="0"/>
                  </a:moveTo>
                  <a:lnTo>
                    <a:pt x="0" y="0"/>
                  </a:lnTo>
                  <a:lnTo>
                    <a:pt x="0" y="306"/>
                  </a:lnTo>
                  <a:lnTo>
                    <a:pt x="306" y="306"/>
                  </a:lnTo>
                  <a:lnTo>
                    <a:pt x="306" y="0"/>
                  </a:lnTo>
                </a:path>
              </a:pathLst>
            </a:custGeom>
            <a:solidFill>
              <a:schemeClr val="accent4"/>
            </a:solidFill>
            <a:ln>
              <a:noFill/>
            </a:ln>
            <a:effectLst/>
            <a:extLst/>
          </p:spPr>
          <p:txBody>
            <a:bodyPr wrap="none" anchor="ctr"/>
            <a:lstStyle/>
            <a:p>
              <a:endParaRPr lang="en-US" sz="13800"/>
            </a:p>
          </p:txBody>
        </p:sp>
        <p:sp>
          <p:nvSpPr>
            <p:cNvPr id="884" name="Freeform 254"/>
            <p:cNvSpPr>
              <a:spLocks noChangeArrowheads="1"/>
            </p:cNvSpPr>
            <p:nvPr/>
          </p:nvSpPr>
          <p:spPr bwMode="auto">
            <a:xfrm>
              <a:off x="18895253" y="7014364"/>
              <a:ext cx="394522" cy="383111"/>
            </a:xfrm>
            <a:custGeom>
              <a:avLst/>
              <a:gdLst>
                <a:gd name="T0" fmla="*/ 306 w 307"/>
                <a:gd name="T1" fmla="*/ 0 h 298"/>
                <a:gd name="T2" fmla="*/ 0 w 307"/>
                <a:gd name="T3" fmla="*/ 0 h 298"/>
                <a:gd name="T4" fmla="*/ 0 w 307"/>
                <a:gd name="T5" fmla="*/ 297 h 298"/>
                <a:gd name="T6" fmla="*/ 306 w 307"/>
                <a:gd name="T7" fmla="*/ 297 h 298"/>
                <a:gd name="T8" fmla="*/ 306 w 307"/>
                <a:gd name="T9" fmla="*/ 0 h 298"/>
              </a:gdLst>
              <a:ahLst/>
              <a:cxnLst>
                <a:cxn ang="0">
                  <a:pos x="T0" y="T1"/>
                </a:cxn>
                <a:cxn ang="0">
                  <a:pos x="T2" y="T3"/>
                </a:cxn>
                <a:cxn ang="0">
                  <a:pos x="T4" y="T5"/>
                </a:cxn>
                <a:cxn ang="0">
                  <a:pos x="T6" y="T7"/>
                </a:cxn>
                <a:cxn ang="0">
                  <a:pos x="T8" y="T9"/>
                </a:cxn>
              </a:cxnLst>
              <a:rect l="0" t="0" r="r" b="b"/>
              <a:pathLst>
                <a:path w="307" h="298">
                  <a:moveTo>
                    <a:pt x="306" y="0"/>
                  </a:moveTo>
                  <a:lnTo>
                    <a:pt x="0" y="0"/>
                  </a:lnTo>
                  <a:lnTo>
                    <a:pt x="0" y="297"/>
                  </a:lnTo>
                  <a:lnTo>
                    <a:pt x="306" y="297"/>
                  </a:lnTo>
                  <a:lnTo>
                    <a:pt x="306" y="0"/>
                  </a:lnTo>
                </a:path>
              </a:pathLst>
            </a:custGeom>
            <a:solidFill>
              <a:schemeClr val="accent4"/>
            </a:solidFill>
            <a:ln>
              <a:noFill/>
            </a:ln>
            <a:effectLst/>
            <a:extLst/>
          </p:spPr>
          <p:txBody>
            <a:bodyPr wrap="none" anchor="ctr"/>
            <a:lstStyle/>
            <a:p>
              <a:endParaRPr lang="en-US" sz="13800"/>
            </a:p>
          </p:txBody>
        </p:sp>
        <p:sp>
          <p:nvSpPr>
            <p:cNvPr id="885" name="Freeform 260"/>
            <p:cNvSpPr>
              <a:spLocks noChangeArrowheads="1"/>
            </p:cNvSpPr>
            <p:nvPr/>
          </p:nvSpPr>
          <p:spPr bwMode="auto">
            <a:xfrm>
              <a:off x="19358389" y="7929259"/>
              <a:ext cx="394522" cy="394547"/>
            </a:xfrm>
            <a:custGeom>
              <a:avLst/>
              <a:gdLst>
                <a:gd name="T0" fmla="*/ 306 w 307"/>
                <a:gd name="T1" fmla="*/ 0 h 307"/>
                <a:gd name="T2" fmla="*/ 0 w 307"/>
                <a:gd name="T3" fmla="*/ 0 h 307"/>
                <a:gd name="T4" fmla="*/ 0 w 307"/>
                <a:gd name="T5" fmla="*/ 306 h 307"/>
                <a:gd name="T6" fmla="*/ 306 w 307"/>
                <a:gd name="T7" fmla="*/ 306 h 307"/>
                <a:gd name="T8" fmla="*/ 306 w 307"/>
                <a:gd name="T9" fmla="*/ 0 h 307"/>
              </a:gdLst>
              <a:ahLst/>
              <a:cxnLst>
                <a:cxn ang="0">
                  <a:pos x="T0" y="T1"/>
                </a:cxn>
                <a:cxn ang="0">
                  <a:pos x="T2" y="T3"/>
                </a:cxn>
                <a:cxn ang="0">
                  <a:pos x="T4" y="T5"/>
                </a:cxn>
                <a:cxn ang="0">
                  <a:pos x="T6" y="T7"/>
                </a:cxn>
                <a:cxn ang="0">
                  <a:pos x="T8" y="T9"/>
                </a:cxn>
              </a:cxnLst>
              <a:rect l="0" t="0" r="r" b="b"/>
              <a:pathLst>
                <a:path w="307" h="307">
                  <a:moveTo>
                    <a:pt x="306" y="0"/>
                  </a:moveTo>
                  <a:lnTo>
                    <a:pt x="0" y="0"/>
                  </a:lnTo>
                  <a:lnTo>
                    <a:pt x="0" y="306"/>
                  </a:lnTo>
                  <a:lnTo>
                    <a:pt x="306" y="306"/>
                  </a:lnTo>
                  <a:lnTo>
                    <a:pt x="306" y="0"/>
                  </a:lnTo>
                </a:path>
              </a:pathLst>
            </a:custGeom>
            <a:solidFill>
              <a:schemeClr val="accent4"/>
            </a:solidFill>
            <a:ln>
              <a:noFill/>
            </a:ln>
            <a:effectLst/>
            <a:extLst/>
          </p:spPr>
          <p:txBody>
            <a:bodyPr wrap="none" anchor="ctr"/>
            <a:lstStyle/>
            <a:p>
              <a:endParaRPr lang="en-US" sz="13800"/>
            </a:p>
          </p:txBody>
        </p:sp>
        <p:sp>
          <p:nvSpPr>
            <p:cNvPr id="886" name="Freeform 261"/>
            <p:cNvSpPr>
              <a:spLocks noChangeArrowheads="1"/>
            </p:cNvSpPr>
            <p:nvPr/>
          </p:nvSpPr>
          <p:spPr bwMode="auto">
            <a:xfrm>
              <a:off x="19358389" y="7466096"/>
              <a:ext cx="394522" cy="394547"/>
            </a:xfrm>
            <a:custGeom>
              <a:avLst/>
              <a:gdLst>
                <a:gd name="T0" fmla="*/ 306 w 307"/>
                <a:gd name="T1" fmla="*/ 0 h 307"/>
                <a:gd name="T2" fmla="*/ 0 w 307"/>
                <a:gd name="T3" fmla="*/ 0 h 307"/>
                <a:gd name="T4" fmla="*/ 0 w 307"/>
                <a:gd name="T5" fmla="*/ 306 h 307"/>
                <a:gd name="T6" fmla="*/ 306 w 307"/>
                <a:gd name="T7" fmla="*/ 306 h 307"/>
                <a:gd name="T8" fmla="*/ 306 w 307"/>
                <a:gd name="T9" fmla="*/ 0 h 307"/>
              </a:gdLst>
              <a:ahLst/>
              <a:cxnLst>
                <a:cxn ang="0">
                  <a:pos x="T0" y="T1"/>
                </a:cxn>
                <a:cxn ang="0">
                  <a:pos x="T2" y="T3"/>
                </a:cxn>
                <a:cxn ang="0">
                  <a:pos x="T4" y="T5"/>
                </a:cxn>
                <a:cxn ang="0">
                  <a:pos x="T6" y="T7"/>
                </a:cxn>
                <a:cxn ang="0">
                  <a:pos x="T8" y="T9"/>
                </a:cxn>
              </a:cxnLst>
              <a:rect l="0" t="0" r="r" b="b"/>
              <a:pathLst>
                <a:path w="307" h="307">
                  <a:moveTo>
                    <a:pt x="306" y="0"/>
                  </a:moveTo>
                  <a:lnTo>
                    <a:pt x="0" y="0"/>
                  </a:lnTo>
                  <a:lnTo>
                    <a:pt x="0" y="306"/>
                  </a:lnTo>
                  <a:lnTo>
                    <a:pt x="306" y="306"/>
                  </a:lnTo>
                  <a:lnTo>
                    <a:pt x="306" y="0"/>
                  </a:lnTo>
                </a:path>
              </a:pathLst>
            </a:custGeom>
            <a:solidFill>
              <a:schemeClr val="accent4"/>
            </a:solidFill>
            <a:ln>
              <a:noFill/>
            </a:ln>
            <a:effectLst/>
            <a:extLst/>
          </p:spPr>
          <p:txBody>
            <a:bodyPr wrap="none" anchor="ctr"/>
            <a:lstStyle/>
            <a:p>
              <a:endParaRPr lang="en-US" sz="13800"/>
            </a:p>
          </p:txBody>
        </p:sp>
        <p:sp>
          <p:nvSpPr>
            <p:cNvPr id="887" name="Freeform 262"/>
            <p:cNvSpPr>
              <a:spLocks noChangeArrowheads="1"/>
            </p:cNvSpPr>
            <p:nvPr/>
          </p:nvSpPr>
          <p:spPr bwMode="auto">
            <a:xfrm>
              <a:off x="19358389" y="7014364"/>
              <a:ext cx="394522" cy="383111"/>
            </a:xfrm>
            <a:custGeom>
              <a:avLst/>
              <a:gdLst>
                <a:gd name="T0" fmla="*/ 306 w 307"/>
                <a:gd name="T1" fmla="*/ 0 h 298"/>
                <a:gd name="T2" fmla="*/ 0 w 307"/>
                <a:gd name="T3" fmla="*/ 0 h 298"/>
                <a:gd name="T4" fmla="*/ 0 w 307"/>
                <a:gd name="T5" fmla="*/ 297 h 298"/>
                <a:gd name="T6" fmla="*/ 306 w 307"/>
                <a:gd name="T7" fmla="*/ 297 h 298"/>
                <a:gd name="T8" fmla="*/ 306 w 307"/>
                <a:gd name="T9" fmla="*/ 0 h 298"/>
              </a:gdLst>
              <a:ahLst/>
              <a:cxnLst>
                <a:cxn ang="0">
                  <a:pos x="T0" y="T1"/>
                </a:cxn>
                <a:cxn ang="0">
                  <a:pos x="T2" y="T3"/>
                </a:cxn>
                <a:cxn ang="0">
                  <a:pos x="T4" y="T5"/>
                </a:cxn>
                <a:cxn ang="0">
                  <a:pos x="T6" y="T7"/>
                </a:cxn>
                <a:cxn ang="0">
                  <a:pos x="T8" y="T9"/>
                </a:cxn>
              </a:cxnLst>
              <a:rect l="0" t="0" r="r" b="b"/>
              <a:pathLst>
                <a:path w="307" h="298">
                  <a:moveTo>
                    <a:pt x="306" y="0"/>
                  </a:moveTo>
                  <a:lnTo>
                    <a:pt x="0" y="0"/>
                  </a:lnTo>
                  <a:lnTo>
                    <a:pt x="0" y="297"/>
                  </a:lnTo>
                  <a:lnTo>
                    <a:pt x="306" y="297"/>
                  </a:lnTo>
                  <a:lnTo>
                    <a:pt x="306" y="0"/>
                  </a:lnTo>
                </a:path>
              </a:pathLst>
            </a:custGeom>
            <a:solidFill>
              <a:schemeClr val="accent4"/>
            </a:solidFill>
            <a:ln>
              <a:noFill/>
            </a:ln>
            <a:effectLst/>
            <a:extLst/>
          </p:spPr>
          <p:txBody>
            <a:bodyPr wrap="none" anchor="ctr"/>
            <a:lstStyle/>
            <a:p>
              <a:endParaRPr lang="en-US" sz="13800"/>
            </a:p>
          </p:txBody>
        </p:sp>
        <p:sp>
          <p:nvSpPr>
            <p:cNvPr id="888" name="Freeform 263"/>
            <p:cNvSpPr>
              <a:spLocks noChangeArrowheads="1"/>
            </p:cNvSpPr>
            <p:nvPr/>
          </p:nvSpPr>
          <p:spPr bwMode="auto">
            <a:xfrm>
              <a:off x="19358389" y="6551199"/>
              <a:ext cx="394522" cy="377394"/>
            </a:xfrm>
            <a:custGeom>
              <a:avLst/>
              <a:gdLst>
                <a:gd name="T0" fmla="*/ 306 w 307"/>
                <a:gd name="T1" fmla="*/ 0 h 297"/>
                <a:gd name="T2" fmla="*/ 0 w 307"/>
                <a:gd name="T3" fmla="*/ 0 h 297"/>
                <a:gd name="T4" fmla="*/ 0 w 307"/>
                <a:gd name="T5" fmla="*/ 296 h 297"/>
                <a:gd name="T6" fmla="*/ 306 w 307"/>
                <a:gd name="T7" fmla="*/ 296 h 297"/>
                <a:gd name="T8" fmla="*/ 306 w 307"/>
                <a:gd name="T9" fmla="*/ 0 h 297"/>
              </a:gdLst>
              <a:ahLst/>
              <a:cxnLst>
                <a:cxn ang="0">
                  <a:pos x="T0" y="T1"/>
                </a:cxn>
                <a:cxn ang="0">
                  <a:pos x="T2" y="T3"/>
                </a:cxn>
                <a:cxn ang="0">
                  <a:pos x="T4" y="T5"/>
                </a:cxn>
                <a:cxn ang="0">
                  <a:pos x="T6" y="T7"/>
                </a:cxn>
                <a:cxn ang="0">
                  <a:pos x="T8" y="T9"/>
                </a:cxn>
              </a:cxnLst>
              <a:rect l="0" t="0" r="r" b="b"/>
              <a:pathLst>
                <a:path w="307" h="297">
                  <a:moveTo>
                    <a:pt x="306" y="0"/>
                  </a:moveTo>
                  <a:lnTo>
                    <a:pt x="0" y="0"/>
                  </a:lnTo>
                  <a:lnTo>
                    <a:pt x="0" y="296"/>
                  </a:lnTo>
                  <a:lnTo>
                    <a:pt x="306" y="296"/>
                  </a:lnTo>
                  <a:lnTo>
                    <a:pt x="306" y="0"/>
                  </a:lnTo>
                </a:path>
              </a:pathLst>
            </a:custGeom>
            <a:solidFill>
              <a:schemeClr val="accent4"/>
            </a:solidFill>
            <a:ln>
              <a:noFill/>
            </a:ln>
            <a:effectLst/>
            <a:extLst/>
          </p:spPr>
          <p:txBody>
            <a:bodyPr wrap="none" anchor="ctr"/>
            <a:lstStyle/>
            <a:p>
              <a:endParaRPr lang="en-US" sz="13800"/>
            </a:p>
          </p:txBody>
        </p:sp>
        <p:sp>
          <p:nvSpPr>
            <p:cNvPr id="889" name="Freeform 264"/>
            <p:cNvSpPr>
              <a:spLocks noChangeArrowheads="1"/>
            </p:cNvSpPr>
            <p:nvPr/>
          </p:nvSpPr>
          <p:spPr bwMode="auto">
            <a:xfrm>
              <a:off x="19358389" y="6088032"/>
              <a:ext cx="394522" cy="383111"/>
            </a:xfrm>
            <a:custGeom>
              <a:avLst/>
              <a:gdLst>
                <a:gd name="T0" fmla="*/ 306 w 307"/>
                <a:gd name="T1" fmla="*/ 0 h 298"/>
                <a:gd name="T2" fmla="*/ 0 w 307"/>
                <a:gd name="T3" fmla="*/ 0 h 298"/>
                <a:gd name="T4" fmla="*/ 0 w 307"/>
                <a:gd name="T5" fmla="*/ 297 h 298"/>
                <a:gd name="T6" fmla="*/ 306 w 307"/>
                <a:gd name="T7" fmla="*/ 297 h 298"/>
                <a:gd name="T8" fmla="*/ 306 w 307"/>
                <a:gd name="T9" fmla="*/ 0 h 298"/>
              </a:gdLst>
              <a:ahLst/>
              <a:cxnLst>
                <a:cxn ang="0">
                  <a:pos x="T0" y="T1"/>
                </a:cxn>
                <a:cxn ang="0">
                  <a:pos x="T2" y="T3"/>
                </a:cxn>
                <a:cxn ang="0">
                  <a:pos x="T4" y="T5"/>
                </a:cxn>
                <a:cxn ang="0">
                  <a:pos x="T6" y="T7"/>
                </a:cxn>
                <a:cxn ang="0">
                  <a:pos x="T8" y="T9"/>
                </a:cxn>
              </a:cxnLst>
              <a:rect l="0" t="0" r="r" b="b"/>
              <a:pathLst>
                <a:path w="307" h="298">
                  <a:moveTo>
                    <a:pt x="306" y="0"/>
                  </a:moveTo>
                  <a:lnTo>
                    <a:pt x="0" y="0"/>
                  </a:lnTo>
                  <a:lnTo>
                    <a:pt x="0" y="297"/>
                  </a:lnTo>
                  <a:lnTo>
                    <a:pt x="306" y="297"/>
                  </a:lnTo>
                  <a:lnTo>
                    <a:pt x="306" y="0"/>
                  </a:lnTo>
                </a:path>
              </a:pathLst>
            </a:custGeom>
            <a:solidFill>
              <a:schemeClr val="accent4"/>
            </a:solidFill>
            <a:ln>
              <a:noFill/>
            </a:ln>
            <a:effectLst/>
            <a:extLst/>
          </p:spPr>
          <p:txBody>
            <a:bodyPr wrap="none" anchor="ctr"/>
            <a:lstStyle/>
            <a:p>
              <a:endParaRPr lang="en-US" sz="13800"/>
            </a:p>
          </p:txBody>
        </p:sp>
        <p:sp>
          <p:nvSpPr>
            <p:cNvPr id="890" name="Freeform 265"/>
            <p:cNvSpPr>
              <a:spLocks noChangeArrowheads="1"/>
            </p:cNvSpPr>
            <p:nvPr/>
          </p:nvSpPr>
          <p:spPr bwMode="auto">
            <a:xfrm>
              <a:off x="19358389" y="5624867"/>
              <a:ext cx="394522" cy="388830"/>
            </a:xfrm>
            <a:custGeom>
              <a:avLst/>
              <a:gdLst>
                <a:gd name="T0" fmla="*/ 306 w 307"/>
                <a:gd name="T1" fmla="*/ 0 h 306"/>
                <a:gd name="T2" fmla="*/ 0 w 307"/>
                <a:gd name="T3" fmla="*/ 0 h 306"/>
                <a:gd name="T4" fmla="*/ 0 w 307"/>
                <a:gd name="T5" fmla="*/ 305 h 306"/>
                <a:gd name="T6" fmla="*/ 306 w 307"/>
                <a:gd name="T7" fmla="*/ 305 h 306"/>
                <a:gd name="T8" fmla="*/ 306 w 307"/>
                <a:gd name="T9" fmla="*/ 0 h 306"/>
              </a:gdLst>
              <a:ahLst/>
              <a:cxnLst>
                <a:cxn ang="0">
                  <a:pos x="T0" y="T1"/>
                </a:cxn>
                <a:cxn ang="0">
                  <a:pos x="T2" y="T3"/>
                </a:cxn>
                <a:cxn ang="0">
                  <a:pos x="T4" y="T5"/>
                </a:cxn>
                <a:cxn ang="0">
                  <a:pos x="T6" y="T7"/>
                </a:cxn>
                <a:cxn ang="0">
                  <a:pos x="T8" y="T9"/>
                </a:cxn>
              </a:cxnLst>
              <a:rect l="0" t="0" r="r" b="b"/>
              <a:pathLst>
                <a:path w="307" h="306">
                  <a:moveTo>
                    <a:pt x="306" y="0"/>
                  </a:moveTo>
                  <a:lnTo>
                    <a:pt x="0" y="0"/>
                  </a:lnTo>
                  <a:lnTo>
                    <a:pt x="0" y="305"/>
                  </a:lnTo>
                  <a:lnTo>
                    <a:pt x="306" y="305"/>
                  </a:lnTo>
                  <a:lnTo>
                    <a:pt x="306" y="0"/>
                  </a:lnTo>
                </a:path>
              </a:pathLst>
            </a:custGeom>
            <a:solidFill>
              <a:schemeClr val="accent4"/>
            </a:solidFill>
            <a:ln>
              <a:noFill/>
            </a:ln>
            <a:effectLst/>
            <a:extLst/>
          </p:spPr>
          <p:txBody>
            <a:bodyPr wrap="none" anchor="ctr"/>
            <a:lstStyle/>
            <a:p>
              <a:endParaRPr lang="en-US" sz="13800"/>
            </a:p>
          </p:txBody>
        </p:sp>
        <p:sp>
          <p:nvSpPr>
            <p:cNvPr id="891" name="Freeform 266"/>
            <p:cNvSpPr>
              <a:spLocks noChangeArrowheads="1"/>
            </p:cNvSpPr>
            <p:nvPr/>
          </p:nvSpPr>
          <p:spPr bwMode="auto">
            <a:xfrm>
              <a:off x="19358389" y="5155983"/>
              <a:ext cx="394522" cy="388830"/>
            </a:xfrm>
            <a:custGeom>
              <a:avLst/>
              <a:gdLst>
                <a:gd name="T0" fmla="*/ 306 w 307"/>
                <a:gd name="T1" fmla="*/ 0 h 306"/>
                <a:gd name="T2" fmla="*/ 0 w 307"/>
                <a:gd name="T3" fmla="*/ 0 h 306"/>
                <a:gd name="T4" fmla="*/ 0 w 307"/>
                <a:gd name="T5" fmla="*/ 305 h 306"/>
                <a:gd name="T6" fmla="*/ 306 w 307"/>
                <a:gd name="T7" fmla="*/ 305 h 306"/>
                <a:gd name="T8" fmla="*/ 306 w 307"/>
                <a:gd name="T9" fmla="*/ 0 h 306"/>
              </a:gdLst>
              <a:ahLst/>
              <a:cxnLst>
                <a:cxn ang="0">
                  <a:pos x="T0" y="T1"/>
                </a:cxn>
                <a:cxn ang="0">
                  <a:pos x="T2" y="T3"/>
                </a:cxn>
                <a:cxn ang="0">
                  <a:pos x="T4" y="T5"/>
                </a:cxn>
                <a:cxn ang="0">
                  <a:pos x="T6" y="T7"/>
                </a:cxn>
                <a:cxn ang="0">
                  <a:pos x="T8" y="T9"/>
                </a:cxn>
              </a:cxnLst>
              <a:rect l="0" t="0" r="r" b="b"/>
              <a:pathLst>
                <a:path w="307" h="306">
                  <a:moveTo>
                    <a:pt x="306" y="0"/>
                  </a:moveTo>
                  <a:lnTo>
                    <a:pt x="0" y="0"/>
                  </a:lnTo>
                  <a:lnTo>
                    <a:pt x="0" y="305"/>
                  </a:lnTo>
                  <a:lnTo>
                    <a:pt x="306" y="305"/>
                  </a:lnTo>
                  <a:lnTo>
                    <a:pt x="306" y="0"/>
                  </a:lnTo>
                </a:path>
              </a:pathLst>
            </a:custGeom>
            <a:solidFill>
              <a:schemeClr val="accent4"/>
            </a:solidFill>
            <a:ln>
              <a:noFill/>
            </a:ln>
            <a:effectLst/>
            <a:extLst/>
          </p:spPr>
          <p:txBody>
            <a:bodyPr wrap="none" anchor="ctr"/>
            <a:lstStyle/>
            <a:p>
              <a:endParaRPr lang="en-US" sz="13800"/>
            </a:p>
          </p:txBody>
        </p:sp>
        <p:sp>
          <p:nvSpPr>
            <p:cNvPr id="892" name="Freeform 268"/>
            <p:cNvSpPr>
              <a:spLocks noChangeArrowheads="1"/>
            </p:cNvSpPr>
            <p:nvPr/>
          </p:nvSpPr>
          <p:spPr bwMode="auto">
            <a:xfrm>
              <a:off x="19821524" y="7929259"/>
              <a:ext cx="394522" cy="394547"/>
            </a:xfrm>
            <a:custGeom>
              <a:avLst/>
              <a:gdLst>
                <a:gd name="T0" fmla="*/ 306 w 307"/>
                <a:gd name="T1" fmla="*/ 0 h 307"/>
                <a:gd name="T2" fmla="*/ 0 w 307"/>
                <a:gd name="T3" fmla="*/ 0 h 307"/>
                <a:gd name="T4" fmla="*/ 0 w 307"/>
                <a:gd name="T5" fmla="*/ 306 h 307"/>
                <a:gd name="T6" fmla="*/ 306 w 307"/>
                <a:gd name="T7" fmla="*/ 306 h 307"/>
                <a:gd name="T8" fmla="*/ 306 w 307"/>
                <a:gd name="T9" fmla="*/ 0 h 307"/>
              </a:gdLst>
              <a:ahLst/>
              <a:cxnLst>
                <a:cxn ang="0">
                  <a:pos x="T0" y="T1"/>
                </a:cxn>
                <a:cxn ang="0">
                  <a:pos x="T2" y="T3"/>
                </a:cxn>
                <a:cxn ang="0">
                  <a:pos x="T4" y="T5"/>
                </a:cxn>
                <a:cxn ang="0">
                  <a:pos x="T6" y="T7"/>
                </a:cxn>
                <a:cxn ang="0">
                  <a:pos x="T8" y="T9"/>
                </a:cxn>
              </a:cxnLst>
              <a:rect l="0" t="0" r="r" b="b"/>
              <a:pathLst>
                <a:path w="307" h="307">
                  <a:moveTo>
                    <a:pt x="306" y="0"/>
                  </a:moveTo>
                  <a:lnTo>
                    <a:pt x="0" y="0"/>
                  </a:lnTo>
                  <a:lnTo>
                    <a:pt x="0" y="306"/>
                  </a:lnTo>
                  <a:lnTo>
                    <a:pt x="306" y="306"/>
                  </a:lnTo>
                  <a:lnTo>
                    <a:pt x="306" y="0"/>
                  </a:lnTo>
                </a:path>
              </a:pathLst>
            </a:custGeom>
            <a:solidFill>
              <a:schemeClr val="accent4"/>
            </a:solidFill>
            <a:ln>
              <a:noFill/>
            </a:ln>
            <a:effectLst/>
            <a:extLst/>
          </p:spPr>
          <p:txBody>
            <a:bodyPr wrap="none" anchor="ctr"/>
            <a:lstStyle/>
            <a:p>
              <a:endParaRPr lang="en-US" sz="13800"/>
            </a:p>
          </p:txBody>
        </p:sp>
        <p:sp>
          <p:nvSpPr>
            <p:cNvPr id="893" name="Freeform 269"/>
            <p:cNvSpPr>
              <a:spLocks noChangeArrowheads="1"/>
            </p:cNvSpPr>
            <p:nvPr/>
          </p:nvSpPr>
          <p:spPr bwMode="auto">
            <a:xfrm>
              <a:off x="19821524" y="7466096"/>
              <a:ext cx="394522" cy="394547"/>
            </a:xfrm>
            <a:custGeom>
              <a:avLst/>
              <a:gdLst>
                <a:gd name="T0" fmla="*/ 306 w 307"/>
                <a:gd name="T1" fmla="*/ 0 h 307"/>
                <a:gd name="T2" fmla="*/ 0 w 307"/>
                <a:gd name="T3" fmla="*/ 0 h 307"/>
                <a:gd name="T4" fmla="*/ 0 w 307"/>
                <a:gd name="T5" fmla="*/ 306 h 307"/>
                <a:gd name="T6" fmla="*/ 306 w 307"/>
                <a:gd name="T7" fmla="*/ 306 h 307"/>
                <a:gd name="T8" fmla="*/ 306 w 307"/>
                <a:gd name="T9" fmla="*/ 0 h 307"/>
              </a:gdLst>
              <a:ahLst/>
              <a:cxnLst>
                <a:cxn ang="0">
                  <a:pos x="T0" y="T1"/>
                </a:cxn>
                <a:cxn ang="0">
                  <a:pos x="T2" y="T3"/>
                </a:cxn>
                <a:cxn ang="0">
                  <a:pos x="T4" y="T5"/>
                </a:cxn>
                <a:cxn ang="0">
                  <a:pos x="T6" y="T7"/>
                </a:cxn>
                <a:cxn ang="0">
                  <a:pos x="T8" y="T9"/>
                </a:cxn>
              </a:cxnLst>
              <a:rect l="0" t="0" r="r" b="b"/>
              <a:pathLst>
                <a:path w="307" h="307">
                  <a:moveTo>
                    <a:pt x="306" y="0"/>
                  </a:moveTo>
                  <a:lnTo>
                    <a:pt x="0" y="0"/>
                  </a:lnTo>
                  <a:lnTo>
                    <a:pt x="0" y="306"/>
                  </a:lnTo>
                  <a:lnTo>
                    <a:pt x="306" y="306"/>
                  </a:lnTo>
                  <a:lnTo>
                    <a:pt x="306" y="0"/>
                  </a:lnTo>
                </a:path>
              </a:pathLst>
            </a:custGeom>
            <a:solidFill>
              <a:schemeClr val="accent4"/>
            </a:solidFill>
            <a:ln>
              <a:noFill/>
            </a:ln>
            <a:effectLst/>
            <a:extLst/>
          </p:spPr>
          <p:txBody>
            <a:bodyPr wrap="none" anchor="ctr"/>
            <a:lstStyle/>
            <a:p>
              <a:endParaRPr lang="en-US" sz="13800"/>
            </a:p>
          </p:txBody>
        </p:sp>
        <p:sp>
          <p:nvSpPr>
            <p:cNvPr id="894" name="Freeform 270"/>
            <p:cNvSpPr>
              <a:spLocks noChangeArrowheads="1"/>
            </p:cNvSpPr>
            <p:nvPr/>
          </p:nvSpPr>
          <p:spPr bwMode="auto">
            <a:xfrm>
              <a:off x="19821524" y="7014364"/>
              <a:ext cx="394522" cy="383111"/>
            </a:xfrm>
            <a:custGeom>
              <a:avLst/>
              <a:gdLst>
                <a:gd name="T0" fmla="*/ 306 w 307"/>
                <a:gd name="T1" fmla="*/ 0 h 298"/>
                <a:gd name="T2" fmla="*/ 0 w 307"/>
                <a:gd name="T3" fmla="*/ 0 h 298"/>
                <a:gd name="T4" fmla="*/ 0 w 307"/>
                <a:gd name="T5" fmla="*/ 297 h 298"/>
                <a:gd name="T6" fmla="*/ 306 w 307"/>
                <a:gd name="T7" fmla="*/ 297 h 298"/>
                <a:gd name="T8" fmla="*/ 306 w 307"/>
                <a:gd name="T9" fmla="*/ 0 h 298"/>
              </a:gdLst>
              <a:ahLst/>
              <a:cxnLst>
                <a:cxn ang="0">
                  <a:pos x="T0" y="T1"/>
                </a:cxn>
                <a:cxn ang="0">
                  <a:pos x="T2" y="T3"/>
                </a:cxn>
                <a:cxn ang="0">
                  <a:pos x="T4" y="T5"/>
                </a:cxn>
                <a:cxn ang="0">
                  <a:pos x="T6" y="T7"/>
                </a:cxn>
                <a:cxn ang="0">
                  <a:pos x="T8" y="T9"/>
                </a:cxn>
              </a:cxnLst>
              <a:rect l="0" t="0" r="r" b="b"/>
              <a:pathLst>
                <a:path w="307" h="298">
                  <a:moveTo>
                    <a:pt x="306" y="0"/>
                  </a:moveTo>
                  <a:lnTo>
                    <a:pt x="0" y="0"/>
                  </a:lnTo>
                  <a:lnTo>
                    <a:pt x="0" y="297"/>
                  </a:lnTo>
                  <a:lnTo>
                    <a:pt x="306" y="297"/>
                  </a:lnTo>
                  <a:lnTo>
                    <a:pt x="306" y="0"/>
                  </a:lnTo>
                </a:path>
              </a:pathLst>
            </a:custGeom>
            <a:solidFill>
              <a:schemeClr val="accent4"/>
            </a:solidFill>
            <a:ln>
              <a:noFill/>
            </a:ln>
            <a:effectLst/>
            <a:extLst/>
          </p:spPr>
          <p:txBody>
            <a:bodyPr wrap="none" anchor="ctr"/>
            <a:lstStyle/>
            <a:p>
              <a:endParaRPr lang="en-US" sz="13800"/>
            </a:p>
          </p:txBody>
        </p:sp>
        <p:sp>
          <p:nvSpPr>
            <p:cNvPr id="895" name="Freeform 271"/>
            <p:cNvSpPr>
              <a:spLocks noChangeArrowheads="1"/>
            </p:cNvSpPr>
            <p:nvPr/>
          </p:nvSpPr>
          <p:spPr bwMode="auto">
            <a:xfrm>
              <a:off x="19821524" y="6551199"/>
              <a:ext cx="394522" cy="377394"/>
            </a:xfrm>
            <a:custGeom>
              <a:avLst/>
              <a:gdLst>
                <a:gd name="T0" fmla="*/ 306 w 307"/>
                <a:gd name="T1" fmla="*/ 0 h 297"/>
                <a:gd name="T2" fmla="*/ 0 w 307"/>
                <a:gd name="T3" fmla="*/ 0 h 297"/>
                <a:gd name="T4" fmla="*/ 0 w 307"/>
                <a:gd name="T5" fmla="*/ 296 h 297"/>
                <a:gd name="T6" fmla="*/ 306 w 307"/>
                <a:gd name="T7" fmla="*/ 296 h 297"/>
                <a:gd name="T8" fmla="*/ 306 w 307"/>
                <a:gd name="T9" fmla="*/ 0 h 297"/>
              </a:gdLst>
              <a:ahLst/>
              <a:cxnLst>
                <a:cxn ang="0">
                  <a:pos x="T0" y="T1"/>
                </a:cxn>
                <a:cxn ang="0">
                  <a:pos x="T2" y="T3"/>
                </a:cxn>
                <a:cxn ang="0">
                  <a:pos x="T4" y="T5"/>
                </a:cxn>
                <a:cxn ang="0">
                  <a:pos x="T6" y="T7"/>
                </a:cxn>
                <a:cxn ang="0">
                  <a:pos x="T8" y="T9"/>
                </a:cxn>
              </a:cxnLst>
              <a:rect l="0" t="0" r="r" b="b"/>
              <a:pathLst>
                <a:path w="307" h="297">
                  <a:moveTo>
                    <a:pt x="306" y="0"/>
                  </a:moveTo>
                  <a:lnTo>
                    <a:pt x="0" y="0"/>
                  </a:lnTo>
                  <a:lnTo>
                    <a:pt x="0" y="296"/>
                  </a:lnTo>
                  <a:lnTo>
                    <a:pt x="306" y="296"/>
                  </a:lnTo>
                  <a:lnTo>
                    <a:pt x="306" y="0"/>
                  </a:lnTo>
                </a:path>
              </a:pathLst>
            </a:custGeom>
            <a:solidFill>
              <a:schemeClr val="accent4"/>
            </a:solidFill>
            <a:ln>
              <a:noFill/>
            </a:ln>
            <a:effectLst/>
            <a:extLst/>
          </p:spPr>
          <p:txBody>
            <a:bodyPr wrap="none" anchor="ctr"/>
            <a:lstStyle/>
            <a:p>
              <a:endParaRPr lang="en-US" sz="13800"/>
            </a:p>
          </p:txBody>
        </p:sp>
      </p:grpSp>
      <p:grpSp>
        <p:nvGrpSpPr>
          <p:cNvPr id="14" name="Group 13"/>
          <p:cNvGrpSpPr/>
          <p:nvPr/>
        </p:nvGrpSpPr>
        <p:grpSpPr>
          <a:xfrm>
            <a:off x="16903477" y="998401"/>
            <a:ext cx="6830901" cy="3442256"/>
            <a:chOff x="16903477" y="998401"/>
            <a:chExt cx="6830901" cy="3442256"/>
          </a:xfrm>
        </p:grpSpPr>
        <p:sp>
          <p:nvSpPr>
            <p:cNvPr id="978" name="Text Box 82"/>
            <p:cNvSpPr txBox="1">
              <a:spLocks noChangeArrowheads="1"/>
            </p:cNvSpPr>
            <p:nvPr/>
          </p:nvSpPr>
          <p:spPr bwMode="auto">
            <a:xfrm>
              <a:off x="21738639" y="2038196"/>
              <a:ext cx="1995739" cy="1231106"/>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0" tIns="0" rIns="0" bIns="0">
              <a:spAutoFit/>
            </a:bodyP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5pPr>
              <a:lvl6pPr marL="2514600" indent="-228600" fontAlgn="base" hangingPunct="0">
                <a:lnSpc>
                  <a:spcPct val="93000"/>
                </a:lnSpc>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6pPr>
              <a:lvl7pPr marL="2971800" indent="-228600" fontAlgn="base" hangingPunct="0">
                <a:lnSpc>
                  <a:spcPct val="93000"/>
                </a:lnSpc>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7pPr>
              <a:lvl8pPr marL="3429000" indent="-228600" fontAlgn="base" hangingPunct="0">
                <a:lnSpc>
                  <a:spcPct val="93000"/>
                </a:lnSpc>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8pPr>
              <a:lvl9pPr marL="3886200" indent="-228600" fontAlgn="base" hangingPunct="0">
                <a:lnSpc>
                  <a:spcPct val="93000"/>
                </a:lnSpc>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9pPr>
            </a:lstStyle>
            <a:p>
              <a:r>
                <a:rPr lang="en-US" sz="8000" dirty="0">
                  <a:solidFill>
                    <a:schemeClr val="tx2"/>
                  </a:solidFill>
                  <a:latin typeface="Lato Regular"/>
                  <a:cs typeface="Lato Regular"/>
                </a:rPr>
                <a:t>55%</a:t>
              </a:r>
            </a:p>
          </p:txBody>
        </p:sp>
        <p:grpSp>
          <p:nvGrpSpPr>
            <p:cNvPr id="979" name="Group 978"/>
            <p:cNvGrpSpPr/>
            <p:nvPr/>
          </p:nvGrpSpPr>
          <p:grpSpPr>
            <a:xfrm>
              <a:off x="16918371" y="1500971"/>
              <a:ext cx="480368" cy="521366"/>
              <a:chOff x="10067668" y="4989621"/>
              <a:chExt cx="844417" cy="916486"/>
            </a:xfrm>
            <a:solidFill>
              <a:schemeClr val="accent1"/>
            </a:solidFill>
          </p:grpSpPr>
          <p:sp>
            <p:nvSpPr>
              <p:cNvPr id="1057" name="Freeform 32"/>
              <p:cNvSpPr>
                <a:spLocks noChangeArrowheads="1"/>
              </p:cNvSpPr>
              <p:nvPr/>
            </p:nvSpPr>
            <p:spPr bwMode="auto">
              <a:xfrm>
                <a:off x="10250952" y="4989621"/>
                <a:ext cx="484393" cy="477882"/>
              </a:xfrm>
              <a:custGeom>
                <a:avLst/>
                <a:gdLst>
                  <a:gd name="T0" fmla="*/ 326 w 327"/>
                  <a:gd name="T1" fmla="*/ 157 h 321"/>
                  <a:gd name="T2" fmla="*/ 326 w 327"/>
                  <a:gd name="T3" fmla="*/ 157 h 321"/>
                  <a:gd name="T4" fmla="*/ 163 w 327"/>
                  <a:gd name="T5" fmla="*/ 320 h 321"/>
                  <a:gd name="T6" fmla="*/ 0 w 327"/>
                  <a:gd name="T7" fmla="*/ 157 h 321"/>
                  <a:gd name="T8" fmla="*/ 163 w 327"/>
                  <a:gd name="T9" fmla="*/ 0 h 321"/>
                  <a:gd name="T10" fmla="*/ 326 w 327"/>
                  <a:gd name="T11" fmla="*/ 157 h 321"/>
                </a:gdLst>
                <a:ahLst/>
                <a:cxnLst>
                  <a:cxn ang="0">
                    <a:pos x="T0" y="T1"/>
                  </a:cxn>
                  <a:cxn ang="0">
                    <a:pos x="T2" y="T3"/>
                  </a:cxn>
                  <a:cxn ang="0">
                    <a:pos x="T4" y="T5"/>
                  </a:cxn>
                  <a:cxn ang="0">
                    <a:pos x="T6" y="T7"/>
                  </a:cxn>
                  <a:cxn ang="0">
                    <a:pos x="T8" y="T9"/>
                  </a:cxn>
                  <a:cxn ang="0">
                    <a:pos x="T10" y="T11"/>
                  </a:cxn>
                </a:cxnLst>
                <a:rect l="0" t="0" r="r" b="b"/>
                <a:pathLst>
                  <a:path w="327" h="321">
                    <a:moveTo>
                      <a:pt x="326" y="157"/>
                    </a:moveTo>
                    <a:lnTo>
                      <a:pt x="326" y="157"/>
                    </a:lnTo>
                    <a:cubicBezTo>
                      <a:pt x="326" y="248"/>
                      <a:pt x="254" y="320"/>
                      <a:pt x="163" y="320"/>
                    </a:cubicBezTo>
                    <a:cubicBezTo>
                      <a:pt x="73" y="320"/>
                      <a:pt x="0" y="248"/>
                      <a:pt x="0" y="157"/>
                    </a:cubicBezTo>
                    <a:cubicBezTo>
                      <a:pt x="0" y="67"/>
                      <a:pt x="73" y="0"/>
                      <a:pt x="163" y="0"/>
                    </a:cubicBezTo>
                    <a:cubicBezTo>
                      <a:pt x="254" y="0"/>
                      <a:pt x="326" y="67"/>
                      <a:pt x="326" y="157"/>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7200"/>
              </a:p>
            </p:txBody>
          </p:sp>
          <p:sp>
            <p:nvSpPr>
              <p:cNvPr id="1058" name="Freeform 33"/>
              <p:cNvSpPr>
                <a:spLocks noChangeArrowheads="1"/>
              </p:cNvSpPr>
              <p:nvPr/>
            </p:nvSpPr>
            <p:spPr bwMode="auto">
              <a:xfrm>
                <a:off x="10067668" y="5421681"/>
                <a:ext cx="844417" cy="484426"/>
              </a:xfrm>
              <a:custGeom>
                <a:avLst/>
                <a:gdLst>
                  <a:gd name="T0" fmla="*/ 434 w 568"/>
                  <a:gd name="T1" fmla="*/ 0 h 327"/>
                  <a:gd name="T2" fmla="*/ 434 w 568"/>
                  <a:gd name="T3" fmla="*/ 0 h 327"/>
                  <a:gd name="T4" fmla="*/ 434 w 568"/>
                  <a:gd name="T5" fmla="*/ 0 h 327"/>
                  <a:gd name="T6" fmla="*/ 283 w 568"/>
                  <a:gd name="T7" fmla="*/ 66 h 327"/>
                  <a:gd name="T8" fmla="*/ 132 w 568"/>
                  <a:gd name="T9" fmla="*/ 0 h 327"/>
                  <a:gd name="T10" fmla="*/ 132 w 568"/>
                  <a:gd name="T11" fmla="*/ 0 h 327"/>
                  <a:gd name="T12" fmla="*/ 0 w 568"/>
                  <a:gd name="T13" fmla="*/ 133 h 327"/>
                  <a:gd name="T14" fmla="*/ 0 w 568"/>
                  <a:gd name="T15" fmla="*/ 326 h 327"/>
                  <a:gd name="T16" fmla="*/ 96 w 568"/>
                  <a:gd name="T17" fmla="*/ 326 h 327"/>
                  <a:gd name="T18" fmla="*/ 96 w 568"/>
                  <a:gd name="T19" fmla="*/ 217 h 327"/>
                  <a:gd name="T20" fmla="*/ 114 w 568"/>
                  <a:gd name="T21" fmla="*/ 205 h 327"/>
                  <a:gd name="T22" fmla="*/ 126 w 568"/>
                  <a:gd name="T23" fmla="*/ 217 h 327"/>
                  <a:gd name="T24" fmla="*/ 126 w 568"/>
                  <a:gd name="T25" fmla="*/ 326 h 327"/>
                  <a:gd name="T26" fmla="*/ 440 w 568"/>
                  <a:gd name="T27" fmla="*/ 326 h 327"/>
                  <a:gd name="T28" fmla="*/ 440 w 568"/>
                  <a:gd name="T29" fmla="*/ 217 h 327"/>
                  <a:gd name="T30" fmla="*/ 458 w 568"/>
                  <a:gd name="T31" fmla="*/ 205 h 327"/>
                  <a:gd name="T32" fmla="*/ 470 w 568"/>
                  <a:gd name="T33" fmla="*/ 217 h 327"/>
                  <a:gd name="T34" fmla="*/ 470 w 568"/>
                  <a:gd name="T35" fmla="*/ 326 h 327"/>
                  <a:gd name="T36" fmla="*/ 567 w 568"/>
                  <a:gd name="T37" fmla="*/ 326 h 327"/>
                  <a:gd name="T38" fmla="*/ 567 w 568"/>
                  <a:gd name="T39" fmla="*/ 133 h 327"/>
                  <a:gd name="T40" fmla="*/ 434 w 568"/>
                  <a:gd name="T41" fmla="*/ 0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68" h="327">
                    <a:moveTo>
                      <a:pt x="434" y="0"/>
                    </a:moveTo>
                    <a:lnTo>
                      <a:pt x="434" y="0"/>
                    </a:lnTo>
                    <a:lnTo>
                      <a:pt x="434" y="0"/>
                    </a:lnTo>
                    <a:cubicBezTo>
                      <a:pt x="398" y="42"/>
                      <a:pt x="343" y="66"/>
                      <a:pt x="283" y="66"/>
                    </a:cubicBezTo>
                    <a:cubicBezTo>
                      <a:pt x="223" y="66"/>
                      <a:pt x="169" y="42"/>
                      <a:pt x="132" y="0"/>
                    </a:cubicBezTo>
                    <a:lnTo>
                      <a:pt x="132" y="0"/>
                    </a:lnTo>
                    <a:cubicBezTo>
                      <a:pt x="60" y="0"/>
                      <a:pt x="0" y="60"/>
                      <a:pt x="0" y="133"/>
                    </a:cubicBezTo>
                    <a:cubicBezTo>
                      <a:pt x="0" y="326"/>
                      <a:pt x="0" y="326"/>
                      <a:pt x="0" y="326"/>
                    </a:cubicBezTo>
                    <a:cubicBezTo>
                      <a:pt x="96" y="326"/>
                      <a:pt x="96" y="326"/>
                      <a:pt x="96" y="326"/>
                    </a:cubicBezTo>
                    <a:cubicBezTo>
                      <a:pt x="96" y="217"/>
                      <a:pt x="96" y="217"/>
                      <a:pt x="96" y="217"/>
                    </a:cubicBezTo>
                    <a:cubicBezTo>
                      <a:pt x="96" y="211"/>
                      <a:pt x="102" y="205"/>
                      <a:pt x="114" y="205"/>
                    </a:cubicBezTo>
                    <a:cubicBezTo>
                      <a:pt x="120" y="205"/>
                      <a:pt x="126" y="211"/>
                      <a:pt x="126" y="217"/>
                    </a:cubicBezTo>
                    <a:cubicBezTo>
                      <a:pt x="126" y="326"/>
                      <a:pt x="126" y="326"/>
                      <a:pt x="126" y="326"/>
                    </a:cubicBezTo>
                    <a:cubicBezTo>
                      <a:pt x="440" y="326"/>
                      <a:pt x="440" y="326"/>
                      <a:pt x="440" y="326"/>
                    </a:cubicBezTo>
                    <a:cubicBezTo>
                      <a:pt x="440" y="217"/>
                      <a:pt x="440" y="217"/>
                      <a:pt x="440" y="217"/>
                    </a:cubicBezTo>
                    <a:cubicBezTo>
                      <a:pt x="440" y="211"/>
                      <a:pt x="446" y="205"/>
                      <a:pt x="458" y="205"/>
                    </a:cubicBezTo>
                    <a:cubicBezTo>
                      <a:pt x="464" y="205"/>
                      <a:pt x="470" y="211"/>
                      <a:pt x="470" y="217"/>
                    </a:cubicBezTo>
                    <a:cubicBezTo>
                      <a:pt x="470" y="326"/>
                      <a:pt x="470" y="326"/>
                      <a:pt x="470" y="326"/>
                    </a:cubicBezTo>
                    <a:cubicBezTo>
                      <a:pt x="567" y="326"/>
                      <a:pt x="567" y="326"/>
                      <a:pt x="567" y="326"/>
                    </a:cubicBezTo>
                    <a:cubicBezTo>
                      <a:pt x="567" y="133"/>
                      <a:pt x="567" y="133"/>
                      <a:pt x="567" y="133"/>
                    </a:cubicBezTo>
                    <a:cubicBezTo>
                      <a:pt x="567" y="60"/>
                      <a:pt x="506" y="0"/>
                      <a:pt x="434"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7200"/>
              </a:p>
            </p:txBody>
          </p:sp>
        </p:grpSp>
        <p:grpSp>
          <p:nvGrpSpPr>
            <p:cNvPr id="980" name="Group 979"/>
            <p:cNvGrpSpPr/>
            <p:nvPr/>
          </p:nvGrpSpPr>
          <p:grpSpPr>
            <a:xfrm>
              <a:off x="17488108" y="1500971"/>
              <a:ext cx="480370" cy="521366"/>
              <a:chOff x="11069184" y="4989621"/>
              <a:chExt cx="844421" cy="916486"/>
            </a:xfrm>
            <a:solidFill>
              <a:schemeClr val="accent1"/>
            </a:solidFill>
          </p:grpSpPr>
          <p:sp>
            <p:nvSpPr>
              <p:cNvPr id="1055" name="Freeform 34"/>
              <p:cNvSpPr>
                <a:spLocks noChangeArrowheads="1"/>
              </p:cNvSpPr>
              <p:nvPr/>
            </p:nvSpPr>
            <p:spPr bwMode="auto">
              <a:xfrm>
                <a:off x="11252472" y="4989621"/>
                <a:ext cx="484393" cy="477882"/>
              </a:xfrm>
              <a:custGeom>
                <a:avLst/>
                <a:gdLst>
                  <a:gd name="T0" fmla="*/ 326 w 327"/>
                  <a:gd name="T1" fmla="*/ 157 h 321"/>
                  <a:gd name="T2" fmla="*/ 326 w 327"/>
                  <a:gd name="T3" fmla="*/ 157 h 321"/>
                  <a:gd name="T4" fmla="*/ 163 w 327"/>
                  <a:gd name="T5" fmla="*/ 320 h 321"/>
                  <a:gd name="T6" fmla="*/ 0 w 327"/>
                  <a:gd name="T7" fmla="*/ 157 h 321"/>
                  <a:gd name="T8" fmla="*/ 163 w 327"/>
                  <a:gd name="T9" fmla="*/ 0 h 321"/>
                  <a:gd name="T10" fmla="*/ 326 w 327"/>
                  <a:gd name="T11" fmla="*/ 157 h 321"/>
                </a:gdLst>
                <a:ahLst/>
                <a:cxnLst>
                  <a:cxn ang="0">
                    <a:pos x="T0" y="T1"/>
                  </a:cxn>
                  <a:cxn ang="0">
                    <a:pos x="T2" y="T3"/>
                  </a:cxn>
                  <a:cxn ang="0">
                    <a:pos x="T4" y="T5"/>
                  </a:cxn>
                  <a:cxn ang="0">
                    <a:pos x="T6" y="T7"/>
                  </a:cxn>
                  <a:cxn ang="0">
                    <a:pos x="T8" y="T9"/>
                  </a:cxn>
                  <a:cxn ang="0">
                    <a:pos x="T10" y="T11"/>
                  </a:cxn>
                </a:cxnLst>
                <a:rect l="0" t="0" r="r" b="b"/>
                <a:pathLst>
                  <a:path w="327" h="321">
                    <a:moveTo>
                      <a:pt x="326" y="157"/>
                    </a:moveTo>
                    <a:lnTo>
                      <a:pt x="326" y="157"/>
                    </a:lnTo>
                    <a:cubicBezTo>
                      <a:pt x="326" y="248"/>
                      <a:pt x="253" y="320"/>
                      <a:pt x="163" y="320"/>
                    </a:cubicBezTo>
                    <a:cubicBezTo>
                      <a:pt x="72" y="320"/>
                      <a:pt x="0" y="248"/>
                      <a:pt x="0" y="157"/>
                    </a:cubicBezTo>
                    <a:cubicBezTo>
                      <a:pt x="0" y="67"/>
                      <a:pt x="72" y="0"/>
                      <a:pt x="163" y="0"/>
                    </a:cubicBezTo>
                    <a:cubicBezTo>
                      <a:pt x="253" y="0"/>
                      <a:pt x="326" y="67"/>
                      <a:pt x="326" y="157"/>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7200"/>
              </a:p>
            </p:txBody>
          </p:sp>
          <p:sp>
            <p:nvSpPr>
              <p:cNvPr id="1056" name="Freeform 35"/>
              <p:cNvSpPr>
                <a:spLocks noChangeArrowheads="1"/>
              </p:cNvSpPr>
              <p:nvPr/>
            </p:nvSpPr>
            <p:spPr bwMode="auto">
              <a:xfrm>
                <a:off x="11069184" y="5421681"/>
                <a:ext cx="844421" cy="484426"/>
              </a:xfrm>
              <a:custGeom>
                <a:avLst/>
                <a:gdLst>
                  <a:gd name="T0" fmla="*/ 435 w 569"/>
                  <a:gd name="T1" fmla="*/ 0 h 327"/>
                  <a:gd name="T2" fmla="*/ 435 w 569"/>
                  <a:gd name="T3" fmla="*/ 0 h 327"/>
                  <a:gd name="T4" fmla="*/ 435 w 569"/>
                  <a:gd name="T5" fmla="*/ 0 h 327"/>
                  <a:gd name="T6" fmla="*/ 284 w 569"/>
                  <a:gd name="T7" fmla="*/ 66 h 327"/>
                  <a:gd name="T8" fmla="*/ 133 w 569"/>
                  <a:gd name="T9" fmla="*/ 0 h 327"/>
                  <a:gd name="T10" fmla="*/ 133 w 569"/>
                  <a:gd name="T11" fmla="*/ 0 h 327"/>
                  <a:gd name="T12" fmla="*/ 0 w 569"/>
                  <a:gd name="T13" fmla="*/ 133 h 327"/>
                  <a:gd name="T14" fmla="*/ 0 w 569"/>
                  <a:gd name="T15" fmla="*/ 326 h 327"/>
                  <a:gd name="T16" fmla="*/ 97 w 569"/>
                  <a:gd name="T17" fmla="*/ 326 h 327"/>
                  <a:gd name="T18" fmla="*/ 97 w 569"/>
                  <a:gd name="T19" fmla="*/ 217 h 327"/>
                  <a:gd name="T20" fmla="*/ 109 w 569"/>
                  <a:gd name="T21" fmla="*/ 205 h 327"/>
                  <a:gd name="T22" fmla="*/ 127 w 569"/>
                  <a:gd name="T23" fmla="*/ 217 h 327"/>
                  <a:gd name="T24" fmla="*/ 127 w 569"/>
                  <a:gd name="T25" fmla="*/ 326 h 327"/>
                  <a:gd name="T26" fmla="*/ 441 w 569"/>
                  <a:gd name="T27" fmla="*/ 326 h 327"/>
                  <a:gd name="T28" fmla="*/ 441 w 569"/>
                  <a:gd name="T29" fmla="*/ 217 h 327"/>
                  <a:gd name="T30" fmla="*/ 453 w 569"/>
                  <a:gd name="T31" fmla="*/ 205 h 327"/>
                  <a:gd name="T32" fmla="*/ 471 w 569"/>
                  <a:gd name="T33" fmla="*/ 217 h 327"/>
                  <a:gd name="T34" fmla="*/ 471 w 569"/>
                  <a:gd name="T35" fmla="*/ 326 h 327"/>
                  <a:gd name="T36" fmla="*/ 568 w 569"/>
                  <a:gd name="T37" fmla="*/ 326 h 327"/>
                  <a:gd name="T38" fmla="*/ 568 w 569"/>
                  <a:gd name="T39" fmla="*/ 133 h 327"/>
                  <a:gd name="T40" fmla="*/ 435 w 569"/>
                  <a:gd name="T41" fmla="*/ 0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69" h="327">
                    <a:moveTo>
                      <a:pt x="435" y="0"/>
                    </a:moveTo>
                    <a:lnTo>
                      <a:pt x="435" y="0"/>
                    </a:lnTo>
                    <a:lnTo>
                      <a:pt x="435" y="0"/>
                    </a:lnTo>
                    <a:cubicBezTo>
                      <a:pt x="399" y="42"/>
                      <a:pt x="344" y="66"/>
                      <a:pt x="284" y="66"/>
                    </a:cubicBezTo>
                    <a:cubicBezTo>
                      <a:pt x="223" y="66"/>
                      <a:pt x="169" y="42"/>
                      <a:pt x="133" y="0"/>
                    </a:cubicBezTo>
                    <a:lnTo>
                      <a:pt x="133" y="0"/>
                    </a:lnTo>
                    <a:cubicBezTo>
                      <a:pt x="61" y="0"/>
                      <a:pt x="0" y="60"/>
                      <a:pt x="0" y="133"/>
                    </a:cubicBezTo>
                    <a:cubicBezTo>
                      <a:pt x="0" y="326"/>
                      <a:pt x="0" y="326"/>
                      <a:pt x="0" y="326"/>
                    </a:cubicBezTo>
                    <a:cubicBezTo>
                      <a:pt x="97" y="326"/>
                      <a:pt x="97" y="326"/>
                      <a:pt x="97" y="326"/>
                    </a:cubicBezTo>
                    <a:cubicBezTo>
                      <a:pt x="97" y="217"/>
                      <a:pt x="97" y="217"/>
                      <a:pt x="97" y="217"/>
                    </a:cubicBezTo>
                    <a:cubicBezTo>
                      <a:pt x="97" y="211"/>
                      <a:pt x="103" y="205"/>
                      <a:pt x="109" y="205"/>
                    </a:cubicBezTo>
                    <a:cubicBezTo>
                      <a:pt x="121" y="205"/>
                      <a:pt x="127" y="211"/>
                      <a:pt x="127" y="217"/>
                    </a:cubicBezTo>
                    <a:cubicBezTo>
                      <a:pt x="127" y="326"/>
                      <a:pt x="127" y="326"/>
                      <a:pt x="127" y="326"/>
                    </a:cubicBezTo>
                    <a:cubicBezTo>
                      <a:pt x="441" y="326"/>
                      <a:pt x="441" y="326"/>
                      <a:pt x="441" y="326"/>
                    </a:cubicBezTo>
                    <a:cubicBezTo>
                      <a:pt x="441" y="217"/>
                      <a:pt x="441" y="217"/>
                      <a:pt x="441" y="217"/>
                    </a:cubicBezTo>
                    <a:cubicBezTo>
                      <a:pt x="441" y="211"/>
                      <a:pt x="447" y="205"/>
                      <a:pt x="453" y="205"/>
                    </a:cubicBezTo>
                    <a:cubicBezTo>
                      <a:pt x="465" y="205"/>
                      <a:pt x="471" y="211"/>
                      <a:pt x="471" y="217"/>
                    </a:cubicBezTo>
                    <a:cubicBezTo>
                      <a:pt x="471" y="326"/>
                      <a:pt x="471" y="326"/>
                      <a:pt x="471" y="326"/>
                    </a:cubicBezTo>
                    <a:cubicBezTo>
                      <a:pt x="568" y="326"/>
                      <a:pt x="568" y="326"/>
                      <a:pt x="568" y="326"/>
                    </a:cubicBezTo>
                    <a:cubicBezTo>
                      <a:pt x="568" y="133"/>
                      <a:pt x="568" y="133"/>
                      <a:pt x="568" y="133"/>
                    </a:cubicBezTo>
                    <a:cubicBezTo>
                      <a:pt x="568" y="60"/>
                      <a:pt x="507" y="0"/>
                      <a:pt x="435"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7200"/>
              </a:p>
            </p:txBody>
          </p:sp>
        </p:grpSp>
        <p:grpSp>
          <p:nvGrpSpPr>
            <p:cNvPr id="981" name="Group 980"/>
            <p:cNvGrpSpPr/>
            <p:nvPr/>
          </p:nvGrpSpPr>
          <p:grpSpPr>
            <a:xfrm>
              <a:off x="18061571" y="1500971"/>
              <a:ext cx="480370" cy="521366"/>
              <a:chOff x="12077248" y="4989621"/>
              <a:chExt cx="844421" cy="916486"/>
            </a:xfrm>
            <a:solidFill>
              <a:schemeClr val="accent1"/>
            </a:solidFill>
          </p:grpSpPr>
          <p:sp>
            <p:nvSpPr>
              <p:cNvPr id="1053" name="Freeform 36"/>
              <p:cNvSpPr>
                <a:spLocks noChangeArrowheads="1"/>
              </p:cNvSpPr>
              <p:nvPr/>
            </p:nvSpPr>
            <p:spPr bwMode="auto">
              <a:xfrm>
                <a:off x="12253992" y="4989621"/>
                <a:ext cx="477845" cy="477882"/>
              </a:xfrm>
              <a:custGeom>
                <a:avLst/>
                <a:gdLst>
                  <a:gd name="T0" fmla="*/ 319 w 320"/>
                  <a:gd name="T1" fmla="*/ 157 h 321"/>
                  <a:gd name="T2" fmla="*/ 319 w 320"/>
                  <a:gd name="T3" fmla="*/ 157 h 321"/>
                  <a:gd name="T4" fmla="*/ 163 w 320"/>
                  <a:gd name="T5" fmla="*/ 320 h 321"/>
                  <a:gd name="T6" fmla="*/ 0 w 320"/>
                  <a:gd name="T7" fmla="*/ 157 h 321"/>
                  <a:gd name="T8" fmla="*/ 163 w 320"/>
                  <a:gd name="T9" fmla="*/ 0 h 321"/>
                  <a:gd name="T10" fmla="*/ 319 w 320"/>
                  <a:gd name="T11" fmla="*/ 157 h 321"/>
                </a:gdLst>
                <a:ahLst/>
                <a:cxnLst>
                  <a:cxn ang="0">
                    <a:pos x="T0" y="T1"/>
                  </a:cxn>
                  <a:cxn ang="0">
                    <a:pos x="T2" y="T3"/>
                  </a:cxn>
                  <a:cxn ang="0">
                    <a:pos x="T4" y="T5"/>
                  </a:cxn>
                  <a:cxn ang="0">
                    <a:pos x="T6" y="T7"/>
                  </a:cxn>
                  <a:cxn ang="0">
                    <a:pos x="T8" y="T9"/>
                  </a:cxn>
                  <a:cxn ang="0">
                    <a:pos x="T10" y="T11"/>
                  </a:cxn>
                </a:cxnLst>
                <a:rect l="0" t="0" r="r" b="b"/>
                <a:pathLst>
                  <a:path w="320" h="321">
                    <a:moveTo>
                      <a:pt x="319" y="157"/>
                    </a:moveTo>
                    <a:lnTo>
                      <a:pt x="319" y="157"/>
                    </a:lnTo>
                    <a:cubicBezTo>
                      <a:pt x="319" y="248"/>
                      <a:pt x="253" y="320"/>
                      <a:pt x="163" y="320"/>
                    </a:cubicBezTo>
                    <a:cubicBezTo>
                      <a:pt x="72" y="320"/>
                      <a:pt x="0" y="248"/>
                      <a:pt x="0" y="157"/>
                    </a:cubicBezTo>
                    <a:cubicBezTo>
                      <a:pt x="0" y="67"/>
                      <a:pt x="72" y="0"/>
                      <a:pt x="163" y="0"/>
                    </a:cubicBezTo>
                    <a:cubicBezTo>
                      <a:pt x="253" y="0"/>
                      <a:pt x="319" y="67"/>
                      <a:pt x="319" y="157"/>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7200"/>
              </a:p>
            </p:txBody>
          </p:sp>
          <p:sp>
            <p:nvSpPr>
              <p:cNvPr id="1054" name="Freeform 37"/>
              <p:cNvSpPr>
                <a:spLocks noChangeArrowheads="1"/>
              </p:cNvSpPr>
              <p:nvPr/>
            </p:nvSpPr>
            <p:spPr bwMode="auto">
              <a:xfrm>
                <a:off x="12077248" y="5421681"/>
                <a:ext cx="844421" cy="484426"/>
              </a:xfrm>
              <a:custGeom>
                <a:avLst/>
                <a:gdLst>
                  <a:gd name="T0" fmla="*/ 434 w 568"/>
                  <a:gd name="T1" fmla="*/ 0 h 327"/>
                  <a:gd name="T2" fmla="*/ 434 w 568"/>
                  <a:gd name="T3" fmla="*/ 0 h 327"/>
                  <a:gd name="T4" fmla="*/ 428 w 568"/>
                  <a:gd name="T5" fmla="*/ 0 h 327"/>
                  <a:gd name="T6" fmla="*/ 284 w 568"/>
                  <a:gd name="T7" fmla="*/ 66 h 327"/>
                  <a:gd name="T8" fmla="*/ 133 w 568"/>
                  <a:gd name="T9" fmla="*/ 0 h 327"/>
                  <a:gd name="T10" fmla="*/ 133 w 568"/>
                  <a:gd name="T11" fmla="*/ 0 h 327"/>
                  <a:gd name="T12" fmla="*/ 0 w 568"/>
                  <a:gd name="T13" fmla="*/ 133 h 327"/>
                  <a:gd name="T14" fmla="*/ 0 w 568"/>
                  <a:gd name="T15" fmla="*/ 326 h 327"/>
                  <a:gd name="T16" fmla="*/ 97 w 568"/>
                  <a:gd name="T17" fmla="*/ 326 h 327"/>
                  <a:gd name="T18" fmla="*/ 97 w 568"/>
                  <a:gd name="T19" fmla="*/ 217 h 327"/>
                  <a:gd name="T20" fmla="*/ 109 w 568"/>
                  <a:gd name="T21" fmla="*/ 205 h 327"/>
                  <a:gd name="T22" fmla="*/ 127 w 568"/>
                  <a:gd name="T23" fmla="*/ 217 h 327"/>
                  <a:gd name="T24" fmla="*/ 127 w 568"/>
                  <a:gd name="T25" fmla="*/ 326 h 327"/>
                  <a:gd name="T26" fmla="*/ 440 w 568"/>
                  <a:gd name="T27" fmla="*/ 326 h 327"/>
                  <a:gd name="T28" fmla="*/ 440 w 568"/>
                  <a:gd name="T29" fmla="*/ 217 h 327"/>
                  <a:gd name="T30" fmla="*/ 453 w 568"/>
                  <a:gd name="T31" fmla="*/ 205 h 327"/>
                  <a:gd name="T32" fmla="*/ 471 w 568"/>
                  <a:gd name="T33" fmla="*/ 217 h 327"/>
                  <a:gd name="T34" fmla="*/ 471 w 568"/>
                  <a:gd name="T35" fmla="*/ 326 h 327"/>
                  <a:gd name="T36" fmla="*/ 567 w 568"/>
                  <a:gd name="T37" fmla="*/ 326 h 327"/>
                  <a:gd name="T38" fmla="*/ 567 w 568"/>
                  <a:gd name="T39" fmla="*/ 133 h 327"/>
                  <a:gd name="T40" fmla="*/ 434 w 568"/>
                  <a:gd name="T41" fmla="*/ 0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68" h="327">
                    <a:moveTo>
                      <a:pt x="434" y="0"/>
                    </a:moveTo>
                    <a:lnTo>
                      <a:pt x="434" y="0"/>
                    </a:lnTo>
                    <a:cubicBezTo>
                      <a:pt x="428" y="0"/>
                      <a:pt x="428" y="0"/>
                      <a:pt x="428" y="0"/>
                    </a:cubicBezTo>
                    <a:cubicBezTo>
                      <a:pt x="392" y="42"/>
                      <a:pt x="344" y="66"/>
                      <a:pt x="284" y="66"/>
                    </a:cubicBezTo>
                    <a:cubicBezTo>
                      <a:pt x="223" y="66"/>
                      <a:pt x="169" y="42"/>
                      <a:pt x="133" y="0"/>
                    </a:cubicBezTo>
                    <a:lnTo>
                      <a:pt x="133" y="0"/>
                    </a:lnTo>
                    <a:cubicBezTo>
                      <a:pt x="60" y="0"/>
                      <a:pt x="0" y="60"/>
                      <a:pt x="0" y="133"/>
                    </a:cubicBezTo>
                    <a:cubicBezTo>
                      <a:pt x="0" y="326"/>
                      <a:pt x="0" y="326"/>
                      <a:pt x="0" y="326"/>
                    </a:cubicBezTo>
                    <a:cubicBezTo>
                      <a:pt x="97" y="326"/>
                      <a:pt x="97" y="326"/>
                      <a:pt x="97" y="326"/>
                    </a:cubicBezTo>
                    <a:cubicBezTo>
                      <a:pt x="97" y="217"/>
                      <a:pt x="97" y="217"/>
                      <a:pt x="97" y="217"/>
                    </a:cubicBezTo>
                    <a:cubicBezTo>
                      <a:pt x="97" y="211"/>
                      <a:pt x="103" y="205"/>
                      <a:pt x="109" y="205"/>
                    </a:cubicBezTo>
                    <a:cubicBezTo>
                      <a:pt x="121" y="205"/>
                      <a:pt x="127" y="211"/>
                      <a:pt x="127" y="217"/>
                    </a:cubicBezTo>
                    <a:cubicBezTo>
                      <a:pt x="127" y="326"/>
                      <a:pt x="127" y="326"/>
                      <a:pt x="127" y="326"/>
                    </a:cubicBezTo>
                    <a:cubicBezTo>
                      <a:pt x="440" y="326"/>
                      <a:pt x="440" y="326"/>
                      <a:pt x="440" y="326"/>
                    </a:cubicBezTo>
                    <a:cubicBezTo>
                      <a:pt x="440" y="217"/>
                      <a:pt x="440" y="217"/>
                      <a:pt x="440" y="217"/>
                    </a:cubicBezTo>
                    <a:cubicBezTo>
                      <a:pt x="440" y="211"/>
                      <a:pt x="447" y="205"/>
                      <a:pt x="453" y="205"/>
                    </a:cubicBezTo>
                    <a:cubicBezTo>
                      <a:pt x="465" y="205"/>
                      <a:pt x="471" y="211"/>
                      <a:pt x="471" y="217"/>
                    </a:cubicBezTo>
                    <a:cubicBezTo>
                      <a:pt x="471" y="326"/>
                      <a:pt x="471" y="326"/>
                      <a:pt x="471" y="326"/>
                    </a:cubicBezTo>
                    <a:cubicBezTo>
                      <a:pt x="567" y="326"/>
                      <a:pt x="567" y="326"/>
                      <a:pt x="567" y="326"/>
                    </a:cubicBezTo>
                    <a:cubicBezTo>
                      <a:pt x="567" y="133"/>
                      <a:pt x="567" y="133"/>
                      <a:pt x="567" y="133"/>
                    </a:cubicBezTo>
                    <a:cubicBezTo>
                      <a:pt x="567" y="60"/>
                      <a:pt x="507" y="0"/>
                      <a:pt x="434"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7200"/>
              </a:p>
            </p:txBody>
          </p:sp>
        </p:grpSp>
        <p:grpSp>
          <p:nvGrpSpPr>
            <p:cNvPr id="982" name="Group 981"/>
            <p:cNvGrpSpPr/>
            <p:nvPr/>
          </p:nvGrpSpPr>
          <p:grpSpPr>
            <a:xfrm>
              <a:off x="18631311" y="1500971"/>
              <a:ext cx="480368" cy="521366"/>
              <a:chOff x="13078768" y="4989621"/>
              <a:chExt cx="844417" cy="916486"/>
            </a:xfrm>
            <a:solidFill>
              <a:schemeClr val="accent1"/>
            </a:solidFill>
          </p:grpSpPr>
          <p:sp>
            <p:nvSpPr>
              <p:cNvPr id="1051" name="Freeform 38"/>
              <p:cNvSpPr>
                <a:spLocks noChangeArrowheads="1"/>
              </p:cNvSpPr>
              <p:nvPr/>
            </p:nvSpPr>
            <p:spPr bwMode="auto">
              <a:xfrm>
                <a:off x="13255508" y="4989621"/>
                <a:ext cx="477849" cy="477882"/>
              </a:xfrm>
              <a:custGeom>
                <a:avLst/>
                <a:gdLst>
                  <a:gd name="T0" fmla="*/ 320 w 321"/>
                  <a:gd name="T1" fmla="*/ 157 h 321"/>
                  <a:gd name="T2" fmla="*/ 320 w 321"/>
                  <a:gd name="T3" fmla="*/ 157 h 321"/>
                  <a:gd name="T4" fmla="*/ 163 w 321"/>
                  <a:gd name="T5" fmla="*/ 320 h 321"/>
                  <a:gd name="T6" fmla="*/ 0 w 321"/>
                  <a:gd name="T7" fmla="*/ 157 h 321"/>
                  <a:gd name="T8" fmla="*/ 163 w 321"/>
                  <a:gd name="T9" fmla="*/ 0 h 321"/>
                  <a:gd name="T10" fmla="*/ 320 w 321"/>
                  <a:gd name="T11" fmla="*/ 157 h 321"/>
                </a:gdLst>
                <a:ahLst/>
                <a:cxnLst>
                  <a:cxn ang="0">
                    <a:pos x="T0" y="T1"/>
                  </a:cxn>
                  <a:cxn ang="0">
                    <a:pos x="T2" y="T3"/>
                  </a:cxn>
                  <a:cxn ang="0">
                    <a:pos x="T4" y="T5"/>
                  </a:cxn>
                  <a:cxn ang="0">
                    <a:pos x="T6" y="T7"/>
                  </a:cxn>
                  <a:cxn ang="0">
                    <a:pos x="T8" y="T9"/>
                  </a:cxn>
                  <a:cxn ang="0">
                    <a:pos x="T10" y="T11"/>
                  </a:cxn>
                </a:cxnLst>
                <a:rect l="0" t="0" r="r" b="b"/>
                <a:pathLst>
                  <a:path w="321" h="321">
                    <a:moveTo>
                      <a:pt x="320" y="157"/>
                    </a:moveTo>
                    <a:lnTo>
                      <a:pt x="320" y="157"/>
                    </a:lnTo>
                    <a:cubicBezTo>
                      <a:pt x="320" y="248"/>
                      <a:pt x="248" y="320"/>
                      <a:pt x="163" y="320"/>
                    </a:cubicBezTo>
                    <a:cubicBezTo>
                      <a:pt x="73" y="320"/>
                      <a:pt x="0" y="248"/>
                      <a:pt x="0" y="157"/>
                    </a:cubicBezTo>
                    <a:cubicBezTo>
                      <a:pt x="0" y="67"/>
                      <a:pt x="73" y="0"/>
                      <a:pt x="163" y="0"/>
                    </a:cubicBezTo>
                    <a:cubicBezTo>
                      <a:pt x="248" y="0"/>
                      <a:pt x="320" y="67"/>
                      <a:pt x="320" y="157"/>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7200"/>
              </a:p>
            </p:txBody>
          </p:sp>
          <p:sp>
            <p:nvSpPr>
              <p:cNvPr id="1052" name="Freeform 39"/>
              <p:cNvSpPr>
                <a:spLocks noChangeArrowheads="1"/>
              </p:cNvSpPr>
              <p:nvPr/>
            </p:nvSpPr>
            <p:spPr bwMode="auto">
              <a:xfrm>
                <a:off x="13078768" y="5421681"/>
                <a:ext cx="844417" cy="484426"/>
              </a:xfrm>
              <a:custGeom>
                <a:avLst/>
                <a:gdLst>
                  <a:gd name="T0" fmla="*/ 434 w 568"/>
                  <a:gd name="T1" fmla="*/ 0 h 327"/>
                  <a:gd name="T2" fmla="*/ 434 w 568"/>
                  <a:gd name="T3" fmla="*/ 0 h 327"/>
                  <a:gd name="T4" fmla="*/ 428 w 568"/>
                  <a:gd name="T5" fmla="*/ 0 h 327"/>
                  <a:gd name="T6" fmla="*/ 283 w 568"/>
                  <a:gd name="T7" fmla="*/ 66 h 327"/>
                  <a:gd name="T8" fmla="*/ 133 w 568"/>
                  <a:gd name="T9" fmla="*/ 0 h 327"/>
                  <a:gd name="T10" fmla="*/ 133 w 568"/>
                  <a:gd name="T11" fmla="*/ 0 h 327"/>
                  <a:gd name="T12" fmla="*/ 0 w 568"/>
                  <a:gd name="T13" fmla="*/ 133 h 327"/>
                  <a:gd name="T14" fmla="*/ 0 w 568"/>
                  <a:gd name="T15" fmla="*/ 326 h 327"/>
                  <a:gd name="T16" fmla="*/ 96 w 568"/>
                  <a:gd name="T17" fmla="*/ 326 h 327"/>
                  <a:gd name="T18" fmla="*/ 96 w 568"/>
                  <a:gd name="T19" fmla="*/ 217 h 327"/>
                  <a:gd name="T20" fmla="*/ 108 w 568"/>
                  <a:gd name="T21" fmla="*/ 205 h 327"/>
                  <a:gd name="T22" fmla="*/ 126 w 568"/>
                  <a:gd name="T23" fmla="*/ 217 h 327"/>
                  <a:gd name="T24" fmla="*/ 126 w 568"/>
                  <a:gd name="T25" fmla="*/ 326 h 327"/>
                  <a:gd name="T26" fmla="*/ 440 w 568"/>
                  <a:gd name="T27" fmla="*/ 326 h 327"/>
                  <a:gd name="T28" fmla="*/ 440 w 568"/>
                  <a:gd name="T29" fmla="*/ 217 h 327"/>
                  <a:gd name="T30" fmla="*/ 452 w 568"/>
                  <a:gd name="T31" fmla="*/ 205 h 327"/>
                  <a:gd name="T32" fmla="*/ 464 w 568"/>
                  <a:gd name="T33" fmla="*/ 217 h 327"/>
                  <a:gd name="T34" fmla="*/ 464 w 568"/>
                  <a:gd name="T35" fmla="*/ 326 h 327"/>
                  <a:gd name="T36" fmla="*/ 567 w 568"/>
                  <a:gd name="T37" fmla="*/ 326 h 327"/>
                  <a:gd name="T38" fmla="*/ 567 w 568"/>
                  <a:gd name="T39" fmla="*/ 133 h 327"/>
                  <a:gd name="T40" fmla="*/ 434 w 568"/>
                  <a:gd name="T41" fmla="*/ 0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68" h="327">
                    <a:moveTo>
                      <a:pt x="434" y="0"/>
                    </a:moveTo>
                    <a:lnTo>
                      <a:pt x="434" y="0"/>
                    </a:lnTo>
                    <a:cubicBezTo>
                      <a:pt x="428" y="0"/>
                      <a:pt x="428" y="0"/>
                      <a:pt x="428" y="0"/>
                    </a:cubicBezTo>
                    <a:cubicBezTo>
                      <a:pt x="392" y="42"/>
                      <a:pt x="344" y="66"/>
                      <a:pt x="283" y="66"/>
                    </a:cubicBezTo>
                    <a:cubicBezTo>
                      <a:pt x="223" y="66"/>
                      <a:pt x="169" y="42"/>
                      <a:pt x="133" y="0"/>
                    </a:cubicBezTo>
                    <a:lnTo>
                      <a:pt x="133" y="0"/>
                    </a:lnTo>
                    <a:cubicBezTo>
                      <a:pt x="54" y="0"/>
                      <a:pt x="0" y="60"/>
                      <a:pt x="0" y="133"/>
                    </a:cubicBezTo>
                    <a:cubicBezTo>
                      <a:pt x="0" y="326"/>
                      <a:pt x="0" y="326"/>
                      <a:pt x="0" y="326"/>
                    </a:cubicBezTo>
                    <a:cubicBezTo>
                      <a:pt x="96" y="326"/>
                      <a:pt x="96" y="326"/>
                      <a:pt x="96" y="326"/>
                    </a:cubicBezTo>
                    <a:cubicBezTo>
                      <a:pt x="96" y="217"/>
                      <a:pt x="96" y="217"/>
                      <a:pt x="96" y="217"/>
                    </a:cubicBezTo>
                    <a:cubicBezTo>
                      <a:pt x="96" y="211"/>
                      <a:pt x="102" y="205"/>
                      <a:pt x="108" y="205"/>
                    </a:cubicBezTo>
                    <a:cubicBezTo>
                      <a:pt x="114" y="205"/>
                      <a:pt x="126" y="211"/>
                      <a:pt x="126" y="217"/>
                    </a:cubicBezTo>
                    <a:cubicBezTo>
                      <a:pt x="126" y="326"/>
                      <a:pt x="126" y="326"/>
                      <a:pt x="126" y="326"/>
                    </a:cubicBezTo>
                    <a:cubicBezTo>
                      <a:pt x="440" y="326"/>
                      <a:pt x="440" y="326"/>
                      <a:pt x="440" y="326"/>
                    </a:cubicBezTo>
                    <a:cubicBezTo>
                      <a:pt x="440" y="217"/>
                      <a:pt x="440" y="217"/>
                      <a:pt x="440" y="217"/>
                    </a:cubicBezTo>
                    <a:cubicBezTo>
                      <a:pt x="440" y="211"/>
                      <a:pt x="446" y="205"/>
                      <a:pt x="452" y="205"/>
                    </a:cubicBezTo>
                    <a:cubicBezTo>
                      <a:pt x="458" y="205"/>
                      <a:pt x="464" y="211"/>
                      <a:pt x="464" y="217"/>
                    </a:cubicBezTo>
                    <a:cubicBezTo>
                      <a:pt x="464" y="326"/>
                      <a:pt x="464" y="326"/>
                      <a:pt x="464" y="326"/>
                    </a:cubicBezTo>
                    <a:cubicBezTo>
                      <a:pt x="567" y="326"/>
                      <a:pt x="567" y="326"/>
                      <a:pt x="567" y="326"/>
                    </a:cubicBezTo>
                    <a:cubicBezTo>
                      <a:pt x="567" y="133"/>
                      <a:pt x="567" y="133"/>
                      <a:pt x="567" y="133"/>
                    </a:cubicBezTo>
                    <a:cubicBezTo>
                      <a:pt x="567" y="60"/>
                      <a:pt x="507" y="0"/>
                      <a:pt x="434"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7200"/>
              </a:p>
            </p:txBody>
          </p:sp>
        </p:grpSp>
        <p:grpSp>
          <p:nvGrpSpPr>
            <p:cNvPr id="983" name="Group 982"/>
            <p:cNvGrpSpPr/>
            <p:nvPr/>
          </p:nvGrpSpPr>
          <p:grpSpPr>
            <a:xfrm>
              <a:off x="19197328" y="1500971"/>
              <a:ext cx="484093" cy="521366"/>
              <a:chOff x="14073744" y="4989621"/>
              <a:chExt cx="850965" cy="916486"/>
            </a:xfrm>
            <a:solidFill>
              <a:schemeClr val="accent1"/>
            </a:solidFill>
          </p:grpSpPr>
          <p:sp>
            <p:nvSpPr>
              <p:cNvPr id="1049" name="Freeform 40"/>
              <p:cNvSpPr>
                <a:spLocks noChangeArrowheads="1"/>
              </p:cNvSpPr>
              <p:nvPr/>
            </p:nvSpPr>
            <p:spPr bwMode="auto">
              <a:xfrm>
                <a:off x="14257028" y="4989621"/>
                <a:ext cx="477845" cy="477882"/>
              </a:xfrm>
              <a:custGeom>
                <a:avLst/>
                <a:gdLst>
                  <a:gd name="T0" fmla="*/ 320 w 321"/>
                  <a:gd name="T1" fmla="*/ 157 h 321"/>
                  <a:gd name="T2" fmla="*/ 320 w 321"/>
                  <a:gd name="T3" fmla="*/ 157 h 321"/>
                  <a:gd name="T4" fmla="*/ 157 w 321"/>
                  <a:gd name="T5" fmla="*/ 320 h 321"/>
                  <a:gd name="T6" fmla="*/ 0 w 321"/>
                  <a:gd name="T7" fmla="*/ 157 h 321"/>
                  <a:gd name="T8" fmla="*/ 157 w 321"/>
                  <a:gd name="T9" fmla="*/ 0 h 321"/>
                  <a:gd name="T10" fmla="*/ 320 w 321"/>
                  <a:gd name="T11" fmla="*/ 157 h 321"/>
                </a:gdLst>
                <a:ahLst/>
                <a:cxnLst>
                  <a:cxn ang="0">
                    <a:pos x="T0" y="T1"/>
                  </a:cxn>
                  <a:cxn ang="0">
                    <a:pos x="T2" y="T3"/>
                  </a:cxn>
                  <a:cxn ang="0">
                    <a:pos x="T4" y="T5"/>
                  </a:cxn>
                  <a:cxn ang="0">
                    <a:pos x="T6" y="T7"/>
                  </a:cxn>
                  <a:cxn ang="0">
                    <a:pos x="T8" y="T9"/>
                  </a:cxn>
                  <a:cxn ang="0">
                    <a:pos x="T10" y="T11"/>
                  </a:cxn>
                </a:cxnLst>
                <a:rect l="0" t="0" r="r" b="b"/>
                <a:pathLst>
                  <a:path w="321" h="321">
                    <a:moveTo>
                      <a:pt x="320" y="157"/>
                    </a:moveTo>
                    <a:lnTo>
                      <a:pt x="320" y="157"/>
                    </a:lnTo>
                    <a:cubicBezTo>
                      <a:pt x="320" y="248"/>
                      <a:pt x="247" y="320"/>
                      <a:pt x="157" y="320"/>
                    </a:cubicBezTo>
                    <a:cubicBezTo>
                      <a:pt x="73" y="320"/>
                      <a:pt x="0" y="248"/>
                      <a:pt x="0" y="157"/>
                    </a:cubicBezTo>
                    <a:cubicBezTo>
                      <a:pt x="0" y="67"/>
                      <a:pt x="73" y="0"/>
                      <a:pt x="157" y="0"/>
                    </a:cubicBezTo>
                    <a:cubicBezTo>
                      <a:pt x="247" y="0"/>
                      <a:pt x="320" y="67"/>
                      <a:pt x="320" y="157"/>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7200"/>
              </a:p>
            </p:txBody>
          </p:sp>
          <p:sp>
            <p:nvSpPr>
              <p:cNvPr id="1050" name="Freeform 41"/>
              <p:cNvSpPr>
                <a:spLocks noChangeArrowheads="1"/>
              </p:cNvSpPr>
              <p:nvPr/>
            </p:nvSpPr>
            <p:spPr bwMode="auto">
              <a:xfrm>
                <a:off x="14073744" y="5421681"/>
                <a:ext cx="850965" cy="484426"/>
              </a:xfrm>
              <a:custGeom>
                <a:avLst/>
                <a:gdLst>
                  <a:gd name="T0" fmla="*/ 441 w 574"/>
                  <a:gd name="T1" fmla="*/ 0 h 327"/>
                  <a:gd name="T2" fmla="*/ 441 w 574"/>
                  <a:gd name="T3" fmla="*/ 0 h 327"/>
                  <a:gd name="T4" fmla="*/ 435 w 574"/>
                  <a:gd name="T5" fmla="*/ 0 h 327"/>
                  <a:gd name="T6" fmla="*/ 284 w 574"/>
                  <a:gd name="T7" fmla="*/ 66 h 327"/>
                  <a:gd name="T8" fmla="*/ 139 w 574"/>
                  <a:gd name="T9" fmla="*/ 0 h 327"/>
                  <a:gd name="T10" fmla="*/ 133 w 574"/>
                  <a:gd name="T11" fmla="*/ 0 h 327"/>
                  <a:gd name="T12" fmla="*/ 0 w 574"/>
                  <a:gd name="T13" fmla="*/ 133 h 327"/>
                  <a:gd name="T14" fmla="*/ 0 w 574"/>
                  <a:gd name="T15" fmla="*/ 326 h 327"/>
                  <a:gd name="T16" fmla="*/ 103 w 574"/>
                  <a:gd name="T17" fmla="*/ 326 h 327"/>
                  <a:gd name="T18" fmla="*/ 103 w 574"/>
                  <a:gd name="T19" fmla="*/ 217 h 327"/>
                  <a:gd name="T20" fmla="*/ 115 w 574"/>
                  <a:gd name="T21" fmla="*/ 205 h 327"/>
                  <a:gd name="T22" fmla="*/ 127 w 574"/>
                  <a:gd name="T23" fmla="*/ 217 h 327"/>
                  <a:gd name="T24" fmla="*/ 127 w 574"/>
                  <a:gd name="T25" fmla="*/ 326 h 327"/>
                  <a:gd name="T26" fmla="*/ 447 w 574"/>
                  <a:gd name="T27" fmla="*/ 326 h 327"/>
                  <a:gd name="T28" fmla="*/ 447 w 574"/>
                  <a:gd name="T29" fmla="*/ 217 h 327"/>
                  <a:gd name="T30" fmla="*/ 459 w 574"/>
                  <a:gd name="T31" fmla="*/ 205 h 327"/>
                  <a:gd name="T32" fmla="*/ 471 w 574"/>
                  <a:gd name="T33" fmla="*/ 217 h 327"/>
                  <a:gd name="T34" fmla="*/ 471 w 574"/>
                  <a:gd name="T35" fmla="*/ 326 h 327"/>
                  <a:gd name="T36" fmla="*/ 573 w 574"/>
                  <a:gd name="T37" fmla="*/ 326 h 327"/>
                  <a:gd name="T38" fmla="*/ 573 w 574"/>
                  <a:gd name="T39" fmla="*/ 133 h 327"/>
                  <a:gd name="T40" fmla="*/ 441 w 574"/>
                  <a:gd name="T41" fmla="*/ 0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74" h="327">
                    <a:moveTo>
                      <a:pt x="441" y="0"/>
                    </a:moveTo>
                    <a:lnTo>
                      <a:pt x="441" y="0"/>
                    </a:lnTo>
                    <a:cubicBezTo>
                      <a:pt x="435" y="0"/>
                      <a:pt x="435" y="0"/>
                      <a:pt x="435" y="0"/>
                    </a:cubicBezTo>
                    <a:cubicBezTo>
                      <a:pt x="399" y="42"/>
                      <a:pt x="344" y="66"/>
                      <a:pt x="284" y="66"/>
                    </a:cubicBezTo>
                    <a:cubicBezTo>
                      <a:pt x="230" y="66"/>
                      <a:pt x="175" y="42"/>
                      <a:pt x="139" y="0"/>
                    </a:cubicBezTo>
                    <a:cubicBezTo>
                      <a:pt x="133" y="0"/>
                      <a:pt x="133" y="0"/>
                      <a:pt x="133" y="0"/>
                    </a:cubicBezTo>
                    <a:cubicBezTo>
                      <a:pt x="61" y="0"/>
                      <a:pt x="0" y="60"/>
                      <a:pt x="0" y="133"/>
                    </a:cubicBezTo>
                    <a:cubicBezTo>
                      <a:pt x="0" y="326"/>
                      <a:pt x="0" y="326"/>
                      <a:pt x="0" y="326"/>
                    </a:cubicBezTo>
                    <a:cubicBezTo>
                      <a:pt x="103" y="326"/>
                      <a:pt x="103" y="326"/>
                      <a:pt x="103" y="326"/>
                    </a:cubicBezTo>
                    <a:cubicBezTo>
                      <a:pt x="103" y="217"/>
                      <a:pt x="103" y="217"/>
                      <a:pt x="103" y="217"/>
                    </a:cubicBezTo>
                    <a:cubicBezTo>
                      <a:pt x="103" y="211"/>
                      <a:pt x="109" y="205"/>
                      <a:pt x="115" y="205"/>
                    </a:cubicBezTo>
                    <a:cubicBezTo>
                      <a:pt x="121" y="205"/>
                      <a:pt x="127" y="211"/>
                      <a:pt x="127" y="217"/>
                    </a:cubicBezTo>
                    <a:cubicBezTo>
                      <a:pt x="127" y="326"/>
                      <a:pt x="127" y="326"/>
                      <a:pt x="127" y="326"/>
                    </a:cubicBezTo>
                    <a:cubicBezTo>
                      <a:pt x="447" y="326"/>
                      <a:pt x="447" y="326"/>
                      <a:pt x="447" y="326"/>
                    </a:cubicBezTo>
                    <a:cubicBezTo>
                      <a:pt x="447" y="217"/>
                      <a:pt x="447" y="217"/>
                      <a:pt x="447" y="217"/>
                    </a:cubicBezTo>
                    <a:cubicBezTo>
                      <a:pt x="447" y="211"/>
                      <a:pt x="453" y="205"/>
                      <a:pt x="459" y="205"/>
                    </a:cubicBezTo>
                    <a:cubicBezTo>
                      <a:pt x="465" y="205"/>
                      <a:pt x="471" y="211"/>
                      <a:pt x="471" y="217"/>
                    </a:cubicBezTo>
                    <a:cubicBezTo>
                      <a:pt x="471" y="326"/>
                      <a:pt x="471" y="326"/>
                      <a:pt x="471" y="326"/>
                    </a:cubicBezTo>
                    <a:cubicBezTo>
                      <a:pt x="573" y="326"/>
                      <a:pt x="573" y="326"/>
                      <a:pt x="573" y="326"/>
                    </a:cubicBezTo>
                    <a:cubicBezTo>
                      <a:pt x="573" y="133"/>
                      <a:pt x="573" y="133"/>
                      <a:pt x="573" y="133"/>
                    </a:cubicBezTo>
                    <a:cubicBezTo>
                      <a:pt x="573" y="60"/>
                      <a:pt x="513" y="0"/>
                      <a:pt x="441"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7200"/>
              </a:p>
            </p:txBody>
          </p:sp>
        </p:grpSp>
        <p:grpSp>
          <p:nvGrpSpPr>
            <p:cNvPr id="984" name="Group 983"/>
            <p:cNvGrpSpPr/>
            <p:nvPr/>
          </p:nvGrpSpPr>
          <p:grpSpPr>
            <a:xfrm>
              <a:off x="19767063" y="1500971"/>
              <a:ext cx="480370" cy="521366"/>
              <a:chOff x="15075256" y="4989621"/>
              <a:chExt cx="844421" cy="916486"/>
            </a:xfrm>
            <a:solidFill>
              <a:schemeClr val="accent1"/>
            </a:solidFill>
          </p:grpSpPr>
          <p:sp>
            <p:nvSpPr>
              <p:cNvPr id="1047" name="Freeform 42"/>
              <p:cNvSpPr>
                <a:spLocks noChangeArrowheads="1"/>
              </p:cNvSpPr>
              <p:nvPr/>
            </p:nvSpPr>
            <p:spPr bwMode="auto">
              <a:xfrm>
                <a:off x="15265093" y="4989621"/>
                <a:ext cx="477845" cy="477882"/>
              </a:xfrm>
              <a:custGeom>
                <a:avLst/>
                <a:gdLst>
                  <a:gd name="T0" fmla="*/ 320 w 321"/>
                  <a:gd name="T1" fmla="*/ 157 h 321"/>
                  <a:gd name="T2" fmla="*/ 320 w 321"/>
                  <a:gd name="T3" fmla="*/ 157 h 321"/>
                  <a:gd name="T4" fmla="*/ 157 w 321"/>
                  <a:gd name="T5" fmla="*/ 320 h 321"/>
                  <a:gd name="T6" fmla="*/ 0 w 321"/>
                  <a:gd name="T7" fmla="*/ 157 h 321"/>
                  <a:gd name="T8" fmla="*/ 157 w 321"/>
                  <a:gd name="T9" fmla="*/ 0 h 321"/>
                  <a:gd name="T10" fmla="*/ 320 w 321"/>
                  <a:gd name="T11" fmla="*/ 157 h 321"/>
                </a:gdLst>
                <a:ahLst/>
                <a:cxnLst>
                  <a:cxn ang="0">
                    <a:pos x="T0" y="T1"/>
                  </a:cxn>
                  <a:cxn ang="0">
                    <a:pos x="T2" y="T3"/>
                  </a:cxn>
                  <a:cxn ang="0">
                    <a:pos x="T4" y="T5"/>
                  </a:cxn>
                  <a:cxn ang="0">
                    <a:pos x="T6" y="T7"/>
                  </a:cxn>
                  <a:cxn ang="0">
                    <a:pos x="T8" y="T9"/>
                  </a:cxn>
                  <a:cxn ang="0">
                    <a:pos x="T10" y="T11"/>
                  </a:cxn>
                </a:cxnLst>
                <a:rect l="0" t="0" r="r" b="b"/>
                <a:pathLst>
                  <a:path w="321" h="321">
                    <a:moveTo>
                      <a:pt x="320" y="157"/>
                    </a:moveTo>
                    <a:lnTo>
                      <a:pt x="320" y="157"/>
                    </a:lnTo>
                    <a:cubicBezTo>
                      <a:pt x="320" y="248"/>
                      <a:pt x="247" y="320"/>
                      <a:pt x="157" y="320"/>
                    </a:cubicBezTo>
                    <a:cubicBezTo>
                      <a:pt x="72" y="320"/>
                      <a:pt x="0" y="248"/>
                      <a:pt x="0" y="157"/>
                    </a:cubicBezTo>
                    <a:cubicBezTo>
                      <a:pt x="0" y="67"/>
                      <a:pt x="72" y="0"/>
                      <a:pt x="157" y="0"/>
                    </a:cubicBezTo>
                    <a:cubicBezTo>
                      <a:pt x="247" y="0"/>
                      <a:pt x="320" y="67"/>
                      <a:pt x="320" y="157"/>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7200"/>
              </a:p>
            </p:txBody>
          </p:sp>
          <p:sp>
            <p:nvSpPr>
              <p:cNvPr id="1048" name="Freeform 43"/>
              <p:cNvSpPr>
                <a:spLocks noChangeArrowheads="1"/>
              </p:cNvSpPr>
              <p:nvPr/>
            </p:nvSpPr>
            <p:spPr bwMode="auto">
              <a:xfrm>
                <a:off x="15075256" y="5421681"/>
                <a:ext cx="844421" cy="484426"/>
              </a:xfrm>
              <a:custGeom>
                <a:avLst/>
                <a:gdLst>
                  <a:gd name="T0" fmla="*/ 435 w 568"/>
                  <a:gd name="T1" fmla="*/ 0 h 327"/>
                  <a:gd name="T2" fmla="*/ 435 w 568"/>
                  <a:gd name="T3" fmla="*/ 0 h 327"/>
                  <a:gd name="T4" fmla="*/ 435 w 568"/>
                  <a:gd name="T5" fmla="*/ 0 h 327"/>
                  <a:gd name="T6" fmla="*/ 284 w 568"/>
                  <a:gd name="T7" fmla="*/ 66 h 327"/>
                  <a:gd name="T8" fmla="*/ 139 w 568"/>
                  <a:gd name="T9" fmla="*/ 0 h 327"/>
                  <a:gd name="T10" fmla="*/ 133 w 568"/>
                  <a:gd name="T11" fmla="*/ 0 h 327"/>
                  <a:gd name="T12" fmla="*/ 0 w 568"/>
                  <a:gd name="T13" fmla="*/ 133 h 327"/>
                  <a:gd name="T14" fmla="*/ 0 w 568"/>
                  <a:gd name="T15" fmla="*/ 326 h 327"/>
                  <a:gd name="T16" fmla="*/ 97 w 568"/>
                  <a:gd name="T17" fmla="*/ 326 h 327"/>
                  <a:gd name="T18" fmla="*/ 97 w 568"/>
                  <a:gd name="T19" fmla="*/ 217 h 327"/>
                  <a:gd name="T20" fmla="*/ 115 w 568"/>
                  <a:gd name="T21" fmla="*/ 205 h 327"/>
                  <a:gd name="T22" fmla="*/ 127 w 568"/>
                  <a:gd name="T23" fmla="*/ 217 h 327"/>
                  <a:gd name="T24" fmla="*/ 127 w 568"/>
                  <a:gd name="T25" fmla="*/ 326 h 327"/>
                  <a:gd name="T26" fmla="*/ 441 w 568"/>
                  <a:gd name="T27" fmla="*/ 326 h 327"/>
                  <a:gd name="T28" fmla="*/ 441 w 568"/>
                  <a:gd name="T29" fmla="*/ 217 h 327"/>
                  <a:gd name="T30" fmla="*/ 459 w 568"/>
                  <a:gd name="T31" fmla="*/ 205 h 327"/>
                  <a:gd name="T32" fmla="*/ 471 w 568"/>
                  <a:gd name="T33" fmla="*/ 217 h 327"/>
                  <a:gd name="T34" fmla="*/ 471 w 568"/>
                  <a:gd name="T35" fmla="*/ 326 h 327"/>
                  <a:gd name="T36" fmla="*/ 567 w 568"/>
                  <a:gd name="T37" fmla="*/ 326 h 327"/>
                  <a:gd name="T38" fmla="*/ 567 w 568"/>
                  <a:gd name="T39" fmla="*/ 133 h 327"/>
                  <a:gd name="T40" fmla="*/ 435 w 568"/>
                  <a:gd name="T41" fmla="*/ 0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68" h="327">
                    <a:moveTo>
                      <a:pt x="435" y="0"/>
                    </a:moveTo>
                    <a:lnTo>
                      <a:pt x="435" y="0"/>
                    </a:lnTo>
                    <a:lnTo>
                      <a:pt x="435" y="0"/>
                    </a:lnTo>
                    <a:cubicBezTo>
                      <a:pt x="398" y="42"/>
                      <a:pt x="344" y="66"/>
                      <a:pt x="284" y="66"/>
                    </a:cubicBezTo>
                    <a:cubicBezTo>
                      <a:pt x="223" y="66"/>
                      <a:pt x="175" y="42"/>
                      <a:pt x="139" y="0"/>
                    </a:cubicBezTo>
                    <a:cubicBezTo>
                      <a:pt x="133" y="0"/>
                      <a:pt x="133" y="0"/>
                      <a:pt x="133" y="0"/>
                    </a:cubicBezTo>
                    <a:cubicBezTo>
                      <a:pt x="60" y="0"/>
                      <a:pt x="0" y="60"/>
                      <a:pt x="0" y="133"/>
                    </a:cubicBezTo>
                    <a:cubicBezTo>
                      <a:pt x="0" y="326"/>
                      <a:pt x="0" y="326"/>
                      <a:pt x="0" y="326"/>
                    </a:cubicBezTo>
                    <a:cubicBezTo>
                      <a:pt x="97" y="326"/>
                      <a:pt x="97" y="326"/>
                      <a:pt x="97" y="326"/>
                    </a:cubicBezTo>
                    <a:cubicBezTo>
                      <a:pt x="97" y="217"/>
                      <a:pt x="97" y="217"/>
                      <a:pt x="97" y="217"/>
                    </a:cubicBezTo>
                    <a:cubicBezTo>
                      <a:pt x="97" y="211"/>
                      <a:pt x="109" y="205"/>
                      <a:pt x="115" y="205"/>
                    </a:cubicBezTo>
                    <a:cubicBezTo>
                      <a:pt x="121" y="205"/>
                      <a:pt x="127" y="211"/>
                      <a:pt x="127" y="217"/>
                    </a:cubicBezTo>
                    <a:cubicBezTo>
                      <a:pt x="127" y="326"/>
                      <a:pt x="127" y="326"/>
                      <a:pt x="127" y="326"/>
                    </a:cubicBezTo>
                    <a:cubicBezTo>
                      <a:pt x="441" y="326"/>
                      <a:pt x="441" y="326"/>
                      <a:pt x="441" y="326"/>
                    </a:cubicBezTo>
                    <a:cubicBezTo>
                      <a:pt x="441" y="217"/>
                      <a:pt x="441" y="217"/>
                      <a:pt x="441" y="217"/>
                    </a:cubicBezTo>
                    <a:cubicBezTo>
                      <a:pt x="441" y="211"/>
                      <a:pt x="453" y="205"/>
                      <a:pt x="459" y="205"/>
                    </a:cubicBezTo>
                    <a:cubicBezTo>
                      <a:pt x="465" y="205"/>
                      <a:pt x="471" y="211"/>
                      <a:pt x="471" y="217"/>
                    </a:cubicBezTo>
                    <a:cubicBezTo>
                      <a:pt x="471" y="326"/>
                      <a:pt x="471" y="326"/>
                      <a:pt x="471" y="326"/>
                    </a:cubicBezTo>
                    <a:cubicBezTo>
                      <a:pt x="567" y="326"/>
                      <a:pt x="567" y="326"/>
                      <a:pt x="567" y="326"/>
                    </a:cubicBezTo>
                    <a:cubicBezTo>
                      <a:pt x="567" y="133"/>
                      <a:pt x="567" y="133"/>
                      <a:pt x="567" y="133"/>
                    </a:cubicBezTo>
                    <a:cubicBezTo>
                      <a:pt x="567" y="60"/>
                      <a:pt x="513" y="0"/>
                      <a:pt x="435"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7200"/>
              </a:p>
            </p:txBody>
          </p:sp>
        </p:grpSp>
        <p:grpSp>
          <p:nvGrpSpPr>
            <p:cNvPr id="985" name="Group 984"/>
            <p:cNvGrpSpPr/>
            <p:nvPr/>
          </p:nvGrpSpPr>
          <p:grpSpPr>
            <a:xfrm>
              <a:off x="16918371" y="2141504"/>
              <a:ext cx="480368" cy="528812"/>
              <a:chOff x="10067668" y="6115585"/>
              <a:chExt cx="844417" cy="929575"/>
            </a:xfrm>
            <a:solidFill>
              <a:schemeClr val="accent2"/>
            </a:solidFill>
          </p:grpSpPr>
          <p:sp>
            <p:nvSpPr>
              <p:cNvPr id="1045" name="Freeform 44"/>
              <p:cNvSpPr>
                <a:spLocks noChangeArrowheads="1"/>
              </p:cNvSpPr>
              <p:nvPr/>
            </p:nvSpPr>
            <p:spPr bwMode="auto">
              <a:xfrm>
                <a:off x="10250952" y="6115585"/>
                <a:ext cx="484393" cy="477882"/>
              </a:xfrm>
              <a:custGeom>
                <a:avLst/>
                <a:gdLst>
                  <a:gd name="T0" fmla="*/ 326 w 327"/>
                  <a:gd name="T1" fmla="*/ 156 h 320"/>
                  <a:gd name="T2" fmla="*/ 326 w 327"/>
                  <a:gd name="T3" fmla="*/ 156 h 320"/>
                  <a:gd name="T4" fmla="*/ 163 w 327"/>
                  <a:gd name="T5" fmla="*/ 319 h 320"/>
                  <a:gd name="T6" fmla="*/ 0 w 327"/>
                  <a:gd name="T7" fmla="*/ 156 h 320"/>
                  <a:gd name="T8" fmla="*/ 163 w 327"/>
                  <a:gd name="T9" fmla="*/ 0 h 320"/>
                  <a:gd name="T10" fmla="*/ 326 w 327"/>
                  <a:gd name="T11" fmla="*/ 156 h 320"/>
                </a:gdLst>
                <a:ahLst/>
                <a:cxnLst>
                  <a:cxn ang="0">
                    <a:pos x="T0" y="T1"/>
                  </a:cxn>
                  <a:cxn ang="0">
                    <a:pos x="T2" y="T3"/>
                  </a:cxn>
                  <a:cxn ang="0">
                    <a:pos x="T4" y="T5"/>
                  </a:cxn>
                  <a:cxn ang="0">
                    <a:pos x="T6" y="T7"/>
                  </a:cxn>
                  <a:cxn ang="0">
                    <a:pos x="T8" y="T9"/>
                  </a:cxn>
                  <a:cxn ang="0">
                    <a:pos x="T10" y="T11"/>
                  </a:cxn>
                </a:cxnLst>
                <a:rect l="0" t="0" r="r" b="b"/>
                <a:pathLst>
                  <a:path w="327" h="320">
                    <a:moveTo>
                      <a:pt x="326" y="156"/>
                    </a:moveTo>
                    <a:lnTo>
                      <a:pt x="326" y="156"/>
                    </a:lnTo>
                    <a:cubicBezTo>
                      <a:pt x="326" y="247"/>
                      <a:pt x="254" y="319"/>
                      <a:pt x="163" y="319"/>
                    </a:cubicBezTo>
                    <a:cubicBezTo>
                      <a:pt x="73" y="319"/>
                      <a:pt x="0" y="247"/>
                      <a:pt x="0" y="156"/>
                    </a:cubicBezTo>
                    <a:cubicBezTo>
                      <a:pt x="0" y="72"/>
                      <a:pt x="73" y="0"/>
                      <a:pt x="163" y="0"/>
                    </a:cubicBezTo>
                    <a:cubicBezTo>
                      <a:pt x="254" y="0"/>
                      <a:pt x="326" y="72"/>
                      <a:pt x="326" y="156"/>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7200"/>
              </a:p>
            </p:txBody>
          </p:sp>
          <p:sp>
            <p:nvSpPr>
              <p:cNvPr id="1046" name="Freeform 45"/>
              <p:cNvSpPr>
                <a:spLocks noChangeArrowheads="1"/>
              </p:cNvSpPr>
              <p:nvPr/>
            </p:nvSpPr>
            <p:spPr bwMode="auto">
              <a:xfrm>
                <a:off x="10067668" y="6547641"/>
                <a:ext cx="844417" cy="497519"/>
              </a:xfrm>
              <a:custGeom>
                <a:avLst/>
                <a:gdLst>
                  <a:gd name="T0" fmla="*/ 434 w 568"/>
                  <a:gd name="T1" fmla="*/ 0 h 333"/>
                  <a:gd name="T2" fmla="*/ 434 w 568"/>
                  <a:gd name="T3" fmla="*/ 0 h 333"/>
                  <a:gd name="T4" fmla="*/ 434 w 568"/>
                  <a:gd name="T5" fmla="*/ 0 h 333"/>
                  <a:gd name="T6" fmla="*/ 283 w 568"/>
                  <a:gd name="T7" fmla="*/ 73 h 333"/>
                  <a:gd name="T8" fmla="*/ 132 w 568"/>
                  <a:gd name="T9" fmla="*/ 0 h 333"/>
                  <a:gd name="T10" fmla="*/ 132 w 568"/>
                  <a:gd name="T11" fmla="*/ 0 h 333"/>
                  <a:gd name="T12" fmla="*/ 0 w 568"/>
                  <a:gd name="T13" fmla="*/ 133 h 333"/>
                  <a:gd name="T14" fmla="*/ 0 w 568"/>
                  <a:gd name="T15" fmla="*/ 332 h 333"/>
                  <a:gd name="T16" fmla="*/ 96 w 568"/>
                  <a:gd name="T17" fmla="*/ 332 h 333"/>
                  <a:gd name="T18" fmla="*/ 96 w 568"/>
                  <a:gd name="T19" fmla="*/ 217 h 333"/>
                  <a:gd name="T20" fmla="*/ 114 w 568"/>
                  <a:gd name="T21" fmla="*/ 205 h 333"/>
                  <a:gd name="T22" fmla="*/ 126 w 568"/>
                  <a:gd name="T23" fmla="*/ 217 h 333"/>
                  <a:gd name="T24" fmla="*/ 126 w 568"/>
                  <a:gd name="T25" fmla="*/ 332 h 333"/>
                  <a:gd name="T26" fmla="*/ 440 w 568"/>
                  <a:gd name="T27" fmla="*/ 332 h 333"/>
                  <a:gd name="T28" fmla="*/ 440 w 568"/>
                  <a:gd name="T29" fmla="*/ 217 h 333"/>
                  <a:gd name="T30" fmla="*/ 458 w 568"/>
                  <a:gd name="T31" fmla="*/ 205 h 333"/>
                  <a:gd name="T32" fmla="*/ 470 w 568"/>
                  <a:gd name="T33" fmla="*/ 217 h 333"/>
                  <a:gd name="T34" fmla="*/ 470 w 568"/>
                  <a:gd name="T35" fmla="*/ 332 h 333"/>
                  <a:gd name="T36" fmla="*/ 567 w 568"/>
                  <a:gd name="T37" fmla="*/ 332 h 333"/>
                  <a:gd name="T38" fmla="*/ 567 w 568"/>
                  <a:gd name="T39" fmla="*/ 133 h 333"/>
                  <a:gd name="T40" fmla="*/ 434 w 568"/>
                  <a:gd name="T41" fmla="*/ 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68" h="333">
                    <a:moveTo>
                      <a:pt x="434" y="0"/>
                    </a:moveTo>
                    <a:lnTo>
                      <a:pt x="434" y="0"/>
                    </a:lnTo>
                    <a:lnTo>
                      <a:pt x="434" y="0"/>
                    </a:lnTo>
                    <a:cubicBezTo>
                      <a:pt x="398" y="43"/>
                      <a:pt x="343" y="73"/>
                      <a:pt x="283" y="73"/>
                    </a:cubicBezTo>
                    <a:cubicBezTo>
                      <a:pt x="223" y="73"/>
                      <a:pt x="169" y="43"/>
                      <a:pt x="132" y="0"/>
                    </a:cubicBezTo>
                    <a:lnTo>
                      <a:pt x="132" y="0"/>
                    </a:lnTo>
                    <a:cubicBezTo>
                      <a:pt x="60" y="0"/>
                      <a:pt x="0" y="61"/>
                      <a:pt x="0" y="133"/>
                    </a:cubicBezTo>
                    <a:cubicBezTo>
                      <a:pt x="0" y="332"/>
                      <a:pt x="0" y="332"/>
                      <a:pt x="0" y="332"/>
                    </a:cubicBezTo>
                    <a:cubicBezTo>
                      <a:pt x="96" y="332"/>
                      <a:pt x="96" y="332"/>
                      <a:pt x="96" y="332"/>
                    </a:cubicBezTo>
                    <a:cubicBezTo>
                      <a:pt x="96" y="217"/>
                      <a:pt x="96" y="217"/>
                      <a:pt x="96" y="217"/>
                    </a:cubicBezTo>
                    <a:cubicBezTo>
                      <a:pt x="96" y="211"/>
                      <a:pt x="102" y="205"/>
                      <a:pt x="114" y="205"/>
                    </a:cubicBezTo>
                    <a:cubicBezTo>
                      <a:pt x="120" y="205"/>
                      <a:pt x="126" y="211"/>
                      <a:pt x="126" y="217"/>
                    </a:cubicBezTo>
                    <a:cubicBezTo>
                      <a:pt x="126" y="332"/>
                      <a:pt x="126" y="332"/>
                      <a:pt x="126" y="332"/>
                    </a:cubicBezTo>
                    <a:cubicBezTo>
                      <a:pt x="440" y="332"/>
                      <a:pt x="440" y="332"/>
                      <a:pt x="440" y="332"/>
                    </a:cubicBezTo>
                    <a:cubicBezTo>
                      <a:pt x="440" y="217"/>
                      <a:pt x="440" y="217"/>
                      <a:pt x="440" y="217"/>
                    </a:cubicBezTo>
                    <a:cubicBezTo>
                      <a:pt x="440" y="211"/>
                      <a:pt x="446" y="205"/>
                      <a:pt x="458" y="205"/>
                    </a:cubicBezTo>
                    <a:cubicBezTo>
                      <a:pt x="464" y="205"/>
                      <a:pt x="470" y="211"/>
                      <a:pt x="470" y="217"/>
                    </a:cubicBezTo>
                    <a:cubicBezTo>
                      <a:pt x="470" y="332"/>
                      <a:pt x="470" y="332"/>
                      <a:pt x="470" y="332"/>
                    </a:cubicBezTo>
                    <a:cubicBezTo>
                      <a:pt x="567" y="332"/>
                      <a:pt x="567" y="332"/>
                      <a:pt x="567" y="332"/>
                    </a:cubicBezTo>
                    <a:cubicBezTo>
                      <a:pt x="567" y="133"/>
                      <a:pt x="567" y="133"/>
                      <a:pt x="567" y="133"/>
                    </a:cubicBezTo>
                    <a:cubicBezTo>
                      <a:pt x="567" y="61"/>
                      <a:pt x="506" y="0"/>
                      <a:pt x="434"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7200"/>
              </a:p>
            </p:txBody>
          </p:sp>
        </p:grpSp>
        <p:grpSp>
          <p:nvGrpSpPr>
            <p:cNvPr id="986" name="Group 985"/>
            <p:cNvGrpSpPr/>
            <p:nvPr/>
          </p:nvGrpSpPr>
          <p:grpSpPr>
            <a:xfrm>
              <a:off x="17488108" y="2141504"/>
              <a:ext cx="480370" cy="528812"/>
              <a:chOff x="11069184" y="6115585"/>
              <a:chExt cx="844421" cy="929575"/>
            </a:xfrm>
            <a:solidFill>
              <a:schemeClr val="accent2"/>
            </a:solidFill>
          </p:grpSpPr>
          <p:sp>
            <p:nvSpPr>
              <p:cNvPr id="1043" name="Freeform 46"/>
              <p:cNvSpPr>
                <a:spLocks noChangeArrowheads="1"/>
              </p:cNvSpPr>
              <p:nvPr/>
            </p:nvSpPr>
            <p:spPr bwMode="auto">
              <a:xfrm>
                <a:off x="11252472" y="6115585"/>
                <a:ext cx="484393" cy="477882"/>
              </a:xfrm>
              <a:custGeom>
                <a:avLst/>
                <a:gdLst>
                  <a:gd name="T0" fmla="*/ 326 w 327"/>
                  <a:gd name="T1" fmla="*/ 156 h 320"/>
                  <a:gd name="T2" fmla="*/ 326 w 327"/>
                  <a:gd name="T3" fmla="*/ 156 h 320"/>
                  <a:gd name="T4" fmla="*/ 163 w 327"/>
                  <a:gd name="T5" fmla="*/ 319 h 320"/>
                  <a:gd name="T6" fmla="*/ 0 w 327"/>
                  <a:gd name="T7" fmla="*/ 156 h 320"/>
                  <a:gd name="T8" fmla="*/ 163 w 327"/>
                  <a:gd name="T9" fmla="*/ 0 h 320"/>
                  <a:gd name="T10" fmla="*/ 326 w 327"/>
                  <a:gd name="T11" fmla="*/ 156 h 320"/>
                </a:gdLst>
                <a:ahLst/>
                <a:cxnLst>
                  <a:cxn ang="0">
                    <a:pos x="T0" y="T1"/>
                  </a:cxn>
                  <a:cxn ang="0">
                    <a:pos x="T2" y="T3"/>
                  </a:cxn>
                  <a:cxn ang="0">
                    <a:pos x="T4" y="T5"/>
                  </a:cxn>
                  <a:cxn ang="0">
                    <a:pos x="T6" y="T7"/>
                  </a:cxn>
                  <a:cxn ang="0">
                    <a:pos x="T8" y="T9"/>
                  </a:cxn>
                  <a:cxn ang="0">
                    <a:pos x="T10" y="T11"/>
                  </a:cxn>
                </a:cxnLst>
                <a:rect l="0" t="0" r="r" b="b"/>
                <a:pathLst>
                  <a:path w="327" h="320">
                    <a:moveTo>
                      <a:pt x="326" y="156"/>
                    </a:moveTo>
                    <a:lnTo>
                      <a:pt x="326" y="156"/>
                    </a:lnTo>
                    <a:cubicBezTo>
                      <a:pt x="326" y="247"/>
                      <a:pt x="253" y="319"/>
                      <a:pt x="163" y="319"/>
                    </a:cubicBezTo>
                    <a:cubicBezTo>
                      <a:pt x="72" y="319"/>
                      <a:pt x="0" y="247"/>
                      <a:pt x="0" y="156"/>
                    </a:cubicBezTo>
                    <a:cubicBezTo>
                      <a:pt x="0" y="72"/>
                      <a:pt x="72" y="0"/>
                      <a:pt x="163" y="0"/>
                    </a:cubicBezTo>
                    <a:cubicBezTo>
                      <a:pt x="253" y="0"/>
                      <a:pt x="326" y="72"/>
                      <a:pt x="326" y="156"/>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7200"/>
              </a:p>
            </p:txBody>
          </p:sp>
          <p:sp>
            <p:nvSpPr>
              <p:cNvPr id="1044" name="Freeform 47"/>
              <p:cNvSpPr>
                <a:spLocks noChangeArrowheads="1"/>
              </p:cNvSpPr>
              <p:nvPr/>
            </p:nvSpPr>
            <p:spPr bwMode="auto">
              <a:xfrm>
                <a:off x="11069184" y="6547641"/>
                <a:ext cx="844421" cy="497519"/>
              </a:xfrm>
              <a:custGeom>
                <a:avLst/>
                <a:gdLst>
                  <a:gd name="T0" fmla="*/ 435 w 569"/>
                  <a:gd name="T1" fmla="*/ 0 h 333"/>
                  <a:gd name="T2" fmla="*/ 435 w 569"/>
                  <a:gd name="T3" fmla="*/ 0 h 333"/>
                  <a:gd name="T4" fmla="*/ 435 w 569"/>
                  <a:gd name="T5" fmla="*/ 0 h 333"/>
                  <a:gd name="T6" fmla="*/ 284 w 569"/>
                  <a:gd name="T7" fmla="*/ 73 h 333"/>
                  <a:gd name="T8" fmla="*/ 133 w 569"/>
                  <a:gd name="T9" fmla="*/ 0 h 333"/>
                  <a:gd name="T10" fmla="*/ 133 w 569"/>
                  <a:gd name="T11" fmla="*/ 0 h 333"/>
                  <a:gd name="T12" fmla="*/ 0 w 569"/>
                  <a:gd name="T13" fmla="*/ 133 h 333"/>
                  <a:gd name="T14" fmla="*/ 0 w 569"/>
                  <a:gd name="T15" fmla="*/ 332 h 333"/>
                  <a:gd name="T16" fmla="*/ 97 w 569"/>
                  <a:gd name="T17" fmla="*/ 332 h 333"/>
                  <a:gd name="T18" fmla="*/ 97 w 569"/>
                  <a:gd name="T19" fmla="*/ 217 h 333"/>
                  <a:gd name="T20" fmla="*/ 109 w 569"/>
                  <a:gd name="T21" fmla="*/ 205 h 333"/>
                  <a:gd name="T22" fmla="*/ 127 w 569"/>
                  <a:gd name="T23" fmla="*/ 217 h 333"/>
                  <a:gd name="T24" fmla="*/ 127 w 569"/>
                  <a:gd name="T25" fmla="*/ 332 h 333"/>
                  <a:gd name="T26" fmla="*/ 441 w 569"/>
                  <a:gd name="T27" fmla="*/ 332 h 333"/>
                  <a:gd name="T28" fmla="*/ 441 w 569"/>
                  <a:gd name="T29" fmla="*/ 217 h 333"/>
                  <a:gd name="T30" fmla="*/ 453 w 569"/>
                  <a:gd name="T31" fmla="*/ 205 h 333"/>
                  <a:gd name="T32" fmla="*/ 471 w 569"/>
                  <a:gd name="T33" fmla="*/ 217 h 333"/>
                  <a:gd name="T34" fmla="*/ 471 w 569"/>
                  <a:gd name="T35" fmla="*/ 332 h 333"/>
                  <a:gd name="T36" fmla="*/ 568 w 569"/>
                  <a:gd name="T37" fmla="*/ 332 h 333"/>
                  <a:gd name="T38" fmla="*/ 568 w 569"/>
                  <a:gd name="T39" fmla="*/ 133 h 333"/>
                  <a:gd name="T40" fmla="*/ 435 w 569"/>
                  <a:gd name="T41" fmla="*/ 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69" h="333">
                    <a:moveTo>
                      <a:pt x="435" y="0"/>
                    </a:moveTo>
                    <a:lnTo>
                      <a:pt x="435" y="0"/>
                    </a:lnTo>
                    <a:lnTo>
                      <a:pt x="435" y="0"/>
                    </a:lnTo>
                    <a:cubicBezTo>
                      <a:pt x="399" y="43"/>
                      <a:pt x="344" y="73"/>
                      <a:pt x="284" y="73"/>
                    </a:cubicBezTo>
                    <a:cubicBezTo>
                      <a:pt x="223" y="73"/>
                      <a:pt x="169" y="43"/>
                      <a:pt x="133" y="0"/>
                    </a:cubicBezTo>
                    <a:lnTo>
                      <a:pt x="133" y="0"/>
                    </a:lnTo>
                    <a:cubicBezTo>
                      <a:pt x="61" y="0"/>
                      <a:pt x="0" y="61"/>
                      <a:pt x="0" y="133"/>
                    </a:cubicBezTo>
                    <a:cubicBezTo>
                      <a:pt x="0" y="332"/>
                      <a:pt x="0" y="332"/>
                      <a:pt x="0" y="332"/>
                    </a:cubicBezTo>
                    <a:cubicBezTo>
                      <a:pt x="97" y="332"/>
                      <a:pt x="97" y="332"/>
                      <a:pt x="97" y="332"/>
                    </a:cubicBezTo>
                    <a:cubicBezTo>
                      <a:pt x="97" y="217"/>
                      <a:pt x="97" y="217"/>
                      <a:pt x="97" y="217"/>
                    </a:cubicBezTo>
                    <a:cubicBezTo>
                      <a:pt x="97" y="211"/>
                      <a:pt x="103" y="205"/>
                      <a:pt x="109" y="205"/>
                    </a:cubicBezTo>
                    <a:cubicBezTo>
                      <a:pt x="121" y="205"/>
                      <a:pt x="127" y="211"/>
                      <a:pt x="127" y="217"/>
                    </a:cubicBezTo>
                    <a:cubicBezTo>
                      <a:pt x="127" y="332"/>
                      <a:pt x="127" y="332"/>
                      <a:pt x="127" y="332"/>
                    </a:cubicBezTo>
                    <a:cubicBezTo>
                      <a:pt x="441" y="332"/>
                      <a:pt x="441" y="332"/>
                      <a:pt x="441" y="332"/>
                    </a:cubicBezTo>
                    <a:cubicBezTo>
                      <a:pt x="441" y="217"/>
                      <a:pt x="441" y="217"/>
                      <a:pt x="441" y="217"/>
                    </a:cubicBezTo>
                    <a:cubicBezTo>
                      <a:pt x="441" y="211"/>
                      <a:pt x="447" y="205"/>
                      <a:pt x="453" y="205"/>
                    </a:cubicBezTo>
                    <a:cubicBezTo>
                      <a:pt x="465" y="205"/>
                      <a:pt x="471" y="211"/>
                      <a:pt x="471" y="217"/>
                    </a:cubicBezTo>
                    <a:cubicBezTo>
                      <a:pt x="471" y="332"/>
                      <a:pt x="471" y="332"/>
                      <a:pt x="471" y="332"/>
                    </a:cubicBezTo>
                    <a:cubicBezTo>
                      <a:pt x="568" y="332"/>
                      <a:pt x="568" y="332"/>
                      <a:pt x="568" y="332"/>
                    </a:cubicBezTo>
                    <a:cubicBezTo>
                      <a:pt x="568" y="133"/>
                      <a:pt x="568" y="133"/>
                      <a:pt x="568" y="133"/>
                    </a:cubicBezTo>
                    <a:cubicBezTo>
                      <a:pt x="568" y="61"/>
                      <a:pt x="507" y="0"/>
                      <a:pt x="435"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7200"/>
              </a:p>
            </p:txBody>
          </p:sp>
        </p:grpSp>
        <p:grpSp>
          <p:nvGrpSpPr>
            <p:cNvPr id="987" name="Group 986"/>
            <p:cNvGrpSpPr/>
            <p:nvPr/>
          </p:nvGrpSpPr>
          <p:grpSpPr>
            <a:xfrm>
              <a:off x="18061571" y="2141504"/>
              <a:ext cx="480370" cy="528812"/>
              <a:chOff x="12077248" y="6115585"/>
              <a:chExt cx="844421" cy="929575"/>
            </a:xfrm>
            <a:solidFill>
              <a:schemeClr val="accent2"/>
            </a:solidFill>
          </p:grpSpPr>
          <p:sp>
            <p:nvSpPr>
              <p:cNvPr id="1041" name="Freeform 48"/>
              <p:cNvSpPr>
                <a:spLocks noChangeArrowheads="1"/>
              </p:cNvSpPr>
              <p:nvPr/>
            </p:nvSpPr>
            <p:spPr bwMode="auto">
              <a:xfrm>
                <a:off x="12253992" y="6115585"/>
                <a:ext cx="477845" cy="477882"/>
              </a:xfrm>
              <a:custGeom>
                <a:avLst/>
                <a:gdLst>
                  <a:gd name="T0" fmla="*/ 319 w 320"/>
                  <a:gd name="T1" fmla="*/ 156 h 320"/>
                  <a:gd name="T2" fmla="*/ 319 w 320"/>
                  <a:gd name="T3" fmla="*/ 156 h 320"/>
                  <a:gd name="T4" fmla="*/ 163 w 320"/>
                  <a:gd name="T5" fmla="*/ 319 h 320"/>
                  <a:gd name="T6" fmla="*/ 0 w 320"/>
                  <a:gd name="T7" fmla="*/ 156 h 320"/>
                  <a:gd name="T8" fmla="*/ 163 w 320"/>
                  <a:gd name="T9" fmla="*/ 0 h 320"/>
                  <a:gd name="T10" fmla="*/ 319 w 320"/>
                  <a:gd name="T11" fmla="*/ 156 h 320"/>
                </a:gdLst>
                <a:ahLst/>
                <a:cxnLst>
                  <a:cxn ang="0">
                    <a:pos x="T0" y="T1"/>
                  </a:cxn>
                  <a:cxn ang="0">
                    <a:pos x="T2" y="T3"/>
                  </a:cxn>
                  <a:cxn ang="0">
                    <a:pos x="T4" y="T5"/>
                  </a:cxn>
                  <a:cxn ang="0">
                    <a:pos x="T6" y="T7"/>
                  </a:cxn>
                  <a:cxn ang="0">
                    <a:pos x="T8" y="T9"/>
                  </a:cxn>
                  <a:cxn ang="0">
                    <a:pos x="T10" y="T11"/>
                  </a:cxn>
                </a:cxnLst>
                <a:rect l="0" t="0" r="r" b="b"/>
                <a:pathLst>
                  <a:path w="320" h="320">
                    <a:moveTo>
                      <a:pt x="319" y="156"/>
                    </a:moveTo>
                    <a:lnTo>
                      <a:pt x="319" y="156"/>
                    </a:lnTo>
                    <a:cubicBezTo>
                      <a:pt x="319" y="247"/>
                      <a:pt x="253" y="319"/>
                      <a:pt x="163" y="319"/>
                    </a:cubicBezTo>
                    <a:cubicBezTo>
                      <a:pt x="72" y="319"/>
                      <a:pt x="0" y="247"/>
                      <a:pt x="0" y="156"/>
                    </a:cubicBezTo>
                    <a:cubicBezTo>
                      <a:pt x="0" y="72"/>
                      <a:pt x="72" y="0"/>
                      <a:pt x="163" y="0"/>
                    </a:cubicBezTo>
                    <a:cubicBezTo>
                      <a:pt x="253" y="0"/>
                      <a:pt x="319" y="72"/>
                      <a:pt x="319" y="156"/>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7200"/>
              </a:p>
            </p:txBody>
          </p:sp>
          <p:sp>
            <p:nvSpPr>
              <p:cNvPr id="1042" name="Freeform 49"/>
              <p:cNvSpPr>
                <a:spLocks noChangeArrowheads="1"/>
              </p:cNvSpPr>
              <p:nvPr/>
            </p:nvSpPr>
            <p:spPr bwMode="auto">
              <a:xfrm>
                <a:off x="12077248" y="6547641"/>
                <a:ext cx="844421" cy="497519"/>
              </a:xfrm>
              <a:custGeom>
                <a:avLst/>
                <a:gdLst>
                  <a:gd name="T0" fmla="*/ 434 w 568"/>
                  <a:gd name="T1" fmla="*/ 0 h 333"/>
                  <a:gd name="T2" fmla="*/ 434 w 568"/>
                  <a:gd name="T3" fmla="*/ 0 h 333"/>
                  <a:gd name="T4" fmla="*/ 428 w 568"/>
                  <a:gd name="T5" fmla="*/ 0 h 333"/>
                  <a:gd name="T6" fmla="*/ 284 w 568"/>
                  <a:gd name="T7" fmla="*/ 73 h 333"/>
                  <a:gd name="T8" fmla="*/ 133 w 568"/>
                  <a:gd name="T9" fmla="*/ 0 h 333"/>
                  <a:gd name="T10" fmla="*/ 133 w 568"/>
                  <a:gd name="T11" fmla="*/ 0 h 333"/>
                  <a:gd name="T12" fmla="*/ 0 w 568"/>
                  <a:gd name="T13" fmla="*/ 133 h 333"/>
                  <a:gd name="T14" fmla="*/ 0 w 568"/>
                  <a:gd name="T15" fmla="*/ 332 h 333"/>
                  <a:gd name="T16" fmla="*/ 97 w 568"/>
                  <a:gd name="T17" fmla="*/ 332 h 333"/>
                  <a:gd name="T18" fmla="*/ 97 w 568"/>
                  <a:gd name="T19" fmla="*/ 217 h 333"/>
                  <a:gd name="T20" fmla="*/ 109 w 568"/>
                  <a:gd name="T21" fmla="*/ 205 h 333"/>
                  <a:gd name="T22" fmla="*/ 127 w 568"/>
                  <a:gd name="T23" fmla="*/ 217 h 333"/>
                  <a:gd name="T24" fmla="*/ 127 w 568"/>
                  <a:gd name="T25" fmla="*/ 332 h 333"/>
                  <a:gd name="T26" fmla="*/ 440 w 568"/>
                  <a:gd name="T27" fmla="*/ 332 h 333"/>
                  <a:gd name="T28" fmla="*/ 440 w 568"/>
                  <a:gd name="T29" fmla="*/ 217 h 333"/>
                  <a:gd name="T30" fmla="*/ 453 w 568"/>
                  <a:gd name="T31" fmla="*/ 205 h 333"/>
                  <a:gd name="T32" fmla="*/ 471 w 568"/>
                  <a:gd name="T33" fmla="*/ 217 h 333"/>
                  <a:gd name="T34" fmla="*/ 471 w 568"/>
                  <a:gd name="T35" fmla="*/ 332 h 333"/>
                  <a:gd name="T36" fmla="*/ 567 w 568"/>
                  <a:gd name="T37" fmla="*/ 332 h 333"/>
                  <a:gd name="T38" fmla="*/ 567 w 568"/>
                  <a:gd name="T39" fmla="*/ 133 h 333"/>
                  <a:gd name="T40" fmla="*/ 434 w 568"/>
                  <a:gd name="T41" fmla="*/ 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68" h="333">
                    <a:moveTo>
                      <a:pt x="434" y="0"/>
                    </a:moveTo>
                    <a:lnTo>
                      <a:pt x="434" y="0"/>
                    </a:lnTo>
                    <a:cubicBezTo>
                      <a:pt x="428" y="0"/>
                      <a:pt x="428" y="0"/>
                      <a:pt x="428" y="0"/>
                    </a:cubicBezTo>
                    <a:cubicBezTo>
                      <a:pt x="392" y="43"/>
                      <a:pt x="344" y="73"/>
                      <a:pt x="284" y="73"/>
                    </a:cubicBezTo>
                    <a:cubicBezTo>
                      <a:pt x="223" y="73"/>
                      <a:pt x="169" y="43"/>
                      <a:pt x="133" y="0"/>
                    </a:cubicBezTo>
                    <a:lnTo>
                      <a:pt x="133" y="0"/>
                    </a:lnTo>
                    <a:cubicBezTo>
                      <a:pt x="60" y="0"/>
                      <a:pt x="0" y="61"/>
                      <a:pt x="0" y="133"/>
                    </a:cubicBezTo>
                    <a:cubicBezTo>
                      <a:pt x="0" y="332"/>
                      <a:pt x="0" y="332"/>
                      <a:pt x="0" y="332"/>
                    </a:cubicBezTo>
                    <a:cubicBezTo>
                      <a:pt x="97" y="332"/>
                      <a:pt x="97" y="332"/>
                      <a:pt x="97" y="332"/>
                    </a:cubicBezTo>
                    <a:cubicBezTo>
                      <a:pt x="97" y="217"/>
                      <a:pt x="97" y="217"/>
                      <a:pt x="97" y="217"/>
                    </a:cubicBezTo>
                    <a:cubicBezTo>
                      <a:pt x="97" y="211"/>
                      <a:pt x="103" y="205"/>
                      <a:pt x="109" y="205"/>
                    </a:cubicBezTo>
                    <a:cubicBezTo>
                      <a:pt x="121" y="205"/>
                      <a:pt x="127" y="211"/>
                      <a:pt x="127" y="217"/>
                    </a:cubicBezTo>
                    <a:cubicBezTo>
                      <a:pt x="127" y="332"/>
                      <a:pt x="127" y="332"/>
                      <a:pt x="127" y="332"/>
                    </a:cubicBezTo>
                    <a:cubicBezTo>
                      <a:pt x="440" y="332"/>
                      <a:pt x="440" y="332"/>
                      <a:pt x="440" y="332"/>
                    </a:cubicBezTo>
                    <a:cubicBezTo>
                      <a:pt x="440" y="217"/>
                      <a:pt x="440" y="217"/>
                      <a:pt x="440" y="217"/>
                    </a:cubicBezTo>
                    <a:cubicBezTo>
                      <a:pt x="440" y="211"/>
                      <a:pt x="447" y="205"/>
                      <a:pt x="453" y="205"/>
                    </a:cubicBezTo>
                    <a:cubicBezTo>
                      <a:pt x="465" y="205"/>
                      <a:pt x="471" y="211"/>
                      <a:pt x="471" y="217"/>
                    </a:cubicBezTo>
                    <a:cubicBezTo>
                      <a:pt x="471" y="332"/>
                      <a:pt x="471" y="332"/>
                      <a:pt x="471" y="332"/>
                    </a:cubicBezTo>
                    <a:cubicBezTo>
                      <a:pt x="567" y="332"/>
                      <a:pt x="567" y="332"/>
                      <a:pt x="567" y="332"/>
                    </a:cubicBezTo>
                    <a:cubicBezTo>
                      <a:pt x="567" y="133"/>
                      <a:pt x="567" y="133"/>
                      <a:pt x="567" y="133"/>
                    </a:cubicBezTo>
                    <a:cubicBezTo>
                      <a:pt x="567" y="61"/>
                      <a:pt x="507" y="0"/>
                      <a:pt x="434"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7200"/>
              </a:p>
            </p:txBody>
          </p:sp>
        </p:grpSp>
        <p:grpSp>
          <p:nvGrpSpPr>
            <p:cNvPr id="988" name="Group 987"/>
            <p:cNvGrpSpPr/>
            <p:nvPr/>
          </p:nvGrpSpPr>
          <p:grpSpPr>
            <a:xfrm>
              <a:off x="18631311" y="2141504"/>
              <a:ext cx="480368" cy="528812"/>
              <a:chOff x="13078768" y="6115585"/>
              <a:chExt cx="844417" cy="929575"/>
            </a:xfrm>
            <a:solidFill>
              <a:schemeClr val="accent2"/>
            </a:solidFill>
          </p:grpSpPr>
          <p:sp>
            <p:nvSpPr>
              <p:cNvPr id="1039" name="Freeform 50"/>
              <p:cNvSpPr>
                <a:spLocks noChangeArrowheads="1"/>
              </p:cNvSpPr>
              <p:nvPr/>
            </p:nvSpPr>
            <p:spPr bwMode="auto">
              <a:xfrm>
                <a:off x="13255508" y="6115585"/>
                <a:ext cx="477849" cy="477882"/>
              </a:xfrm>
              <a:custGeom>
                <a:avLst/>
                <a:gdLst>
                  <a:gd name="T0" fmla="*/ 320 w 321"/>
                  <a:gd name="T1" fmla="*/ 156 h 320"/>
                  <a:gd name="T2" fmla="*/ 320 w 321"/>
                  <a:gd name="T3" fmla="*/ 156 h 320"/>
                  <a:gd name="T4" fmla="*/ 163 w 321"/>
                  <a:gd name="T5" fmla="*/ 319 h 320"/>
                  <a:gd name="T6" fmla="*/ 0 w 321"/>
                  <a:gd name="T7" fmla="*/ 156 h 320"/>
                  <a:gd name="T8" fmla="*/ 163 w 321"/>
                  <a:gd name="T9" fmla="*/ 0 h 320"/>
                  <a:gd name="T10" fmla="*/ 320 w 321"/>
                  <a:gd name="T11" fmla="*/ 156 h 320"/>
                </a:gdLst>
                <a:ahLst/>
                <a:cxnLst>
                  <a:cxn ang="0">
                    <a:pos x="T0" y="T1"/>
                  </a:cxn>
                  <a:cxn ang="0">
                    <a:pos x="T2" y="T3"/>
                  </a:cxn>
                  <a:cxn ang="0">
                    <a:pos x="T4" y="T5"/>
                  </a:cxn>
                  <a:cxn ang="0">
                    <a:pos x="T6" y="T7"/>
                  </a:cxn>
                  <a:cxn ang="0">
                    <a:pos x="T8" y="T9"/>
                  </a:cxn>
                  <a:cxn ang="0">
                    <a:pos x="T10" y="T11"/>
                  </a:cxn>
                </a:cxnLst>
                <a:rect l="0" t="0" r="r" b="b"/>
                <a:pathLst>
                  <a:path w="321" h="320">
                    <a:moveTo>
                      <a:pt x="320" y="156"/>
                    </a:moveTo>
                    <a:lnTo>
                      <a:pt x="320" y="156"/>
                    </a:lnTo>
                    <a:cubicBezTo>
                      <a:pt x="320" y="247"/>
                      <a:pt x="248" y="319"/>
                      <a:pt x="163" y="319"/>
                    </a:cubicBezTo>
                    <a:cubicBezTo>
                      <a:pt x="73" y="319"/>
                      <a:pt x="0" y="247"/>
                      <a:pt x="0" y="156"/>
                    </a:cubicBezTo>
                    <a:cubicBezTo>
                      <a:pt x="0" y="72"/>
                      <a:pt x="73" y="0"/>
                      <a:pt x="163" y="0"/>
                    </a:cubicBezTo>
                    <a:cubicBezTo>
                      <a:pt x="248" y="0"/>
                      <a:pt x="320" y="72"/>
                      <a:pt x="320" y="156"/>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7200"/>
              </a:p>
            </p:txBody>
          </p:sp>
          <p:sp>
            <p:nvSpPr>
              <p:cNvPr id="1040" name="Freeform 51"/>
              <p:cNvSpPr>
                <a:spLocks noChangeArrowheads="1"/>
              </p:cNvSpPr>
              <p:nvPr/>
            </p:nvSpPr>
            <p:spPr bwMode="auto">
              <a:xfrm>
                <a:off x="13078768" y="6547641"/>
                <a:ext cx="844417" cy="497519"/>
              </a:xfrm>
              <a:custGeom>
                <a:avLst/>
                <a:gdLst>
                  <a:gd name="T0" fmla="*/ 434 w 568"/>
                  <a:gd name="T1" fmla="*/ 0 h 333"/>
                  <a:gd name="T2" fmla="*/ 434 w 568"/>
                  <a:gd name="T3" fmla="*/ 0 h 333"/>
                  <a:gd name="T4" fmla="*/ 428 w 568"/>
                  <a:gd name="T5" fmla="*/ 0 h 333"/>
                  <a:gd name="T6" fmla="*/ 283 w 568"/>
                  <a:gd name="T7" fmla="*/ 73 h 333"/>
                  <a:gd name="T8" fmla="*/ 133 w 568"/>
                  <a:gd name="T9" fmla="*/ 0 h 333"/>
                  <a:gd name="T10" fmla="*/ 133 w 568"/>
                  <a:gd name="T11" fmla="*/ 0 h 333"/>
                  <a:gd name="T12" fmla="*/ 0 w 568"/>
                  <a:gd name="T13" fmla="*/ 133 h 333"/>
                  <a:gd name="T14" fmla="*/ 0 w 568"/>
                  <a:gd name="T15" fmla="*/ 332 h 333"/>
                  <a:gd name="T16" fmla="*/ 96 w 568"/>
                  <a:gd name="T17" fmla="*/ 332 h 333"/>
                  <a:gd name="T18" fmla="*/ 96 w 568"/>
                  <a:gd name="T19" fmla="*/ 217 h 333"/>
                  <a:gd name="T20" fmla="*/ 108 w 568"/>
                  <a:gd name="T21" fmla="*/ 205 h 333"/>
                  <a:gd name="T22" fmla="*/ 126 w 568"/>
                  <a:gd name="T23" fmla="*/ 217 h 333"/>
                  <a:gd name="T24" fmla="*/ 126 w 568"/>
                  <a:gd name="T25" fmla="*/ 332 h 333"/>
                  <a:gd name="T26" fmla="*/ 440 w 568"/>
                  <a:gd name="T27" fmla="*/ 332 h 333"/>
                  <a:gd name="T28" fmla="*/ 440 w 568"/>
                  <a:gd name="T29" fmla="*/ 217 h 333"/>
                  <a:gd name="T30" fmla="*/ 452 w 568"/>
                  <a:gd name="T31" fmla="*/ 205 h 333"/>
                  <a:gd name="T32" fmla="*/ 464 w 568"/>
                  <a:gd name="T33" fmla="*/ 217 h 333"/>
                  <a:gd name="T34" fmla="*/ 464 w 568"/>
                  <a:gd name="T35" fmla="*/ 332 h 333"/>
                  <a:gd name="T36" fmla="*/ 567 w 568"/>
                  <a:gd name="T37" fmla="*/ 332 h 333"/>
                  <a:gd name="T38" fmla="*/ 567 w 568"/>
                  <a:gd name="T39" fmla="*/ 133 h 333"/>
                  <a:gd name="T40" fmla="*/ 434 w 568"/>
                  <a:gd name="T41" fmla="*/ 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68" h="333">
                    <a:moveTo>
                      <a:pt x="434" y="0"/>
                    </a:moveTo>
                    <a:lnTo>
                      <a:pt x="434" y="0"/>
                    </a:lnTo>
                    <a:cubicBezTo>
                      <a:pt x="428" y="0"/>
                      <a:pt x="428" y="0"/>
                      <a:pt x="428" y="0"/>
                    </a:cubicBezTo>
                    <a:cubicBezTo>
                      <a:pt x="392" y="43"/>
                      <a:pt x="344" y="73"/>
                      <a:pt x="283" y="73"/>
                    </a:cubicBezTo>
                    <a:cubicBezTo>
                      <a:pt x="223" y="73"/>
                      <a:pt x="169" y="43"/>
                      <a:pt x="133" y="0"/>
                    </a:cubicBezTo>
                    <a:lnTo>
                      <a:pt x="133" y="0"/>
                    </a:lnTo>
                    <a:cubicBezTo>
                      <a:pt x="54" y="0"/>
                      <a:pt x="0" y="61"/>
                      <a:pt x="0" y="133"/>
                    </a:cubicBezTo>
                    <a:cubicBezTo>
                      <a:pt x="0" y="332"/>
                      <a:pt x="0" y="332"/>
                      <a:pt x="0" y="332"/>
                    </a:cubicBezTo>
                    <a:cubicBezTo>
                      <a:pt x="96" y="332"/>
                      <a:pt x="96" y="332"/>
                      <a:pt x="96" y="332"/>
                    </a:cubicBezTo>
                    <a:cubicBezTo>
                      <a:pt x="96" y="217"/>
                      <a:pt x="96" y="217"/>
                      <a:pt x="96" y="217"/>
                    </a:cubicBezTo>
                    <a:cubicBezTo>
                      <a:pt x="96" y="211"/>
                      <a:pt x="102" y="205"/>
                      <a:pt x="108" y="205"/>
                    </a:cubicBezTo>
                    <a:cubicBezTo>
                      <a:pt x="114" y="205"/>
                      <a:pt x="126" y="211"/>
                      <a:pt x="126" y="217"/>
                    </a:cubicBezTo>
                    <a:cubicBezTo>
                      <a:pt x="126" y="332"/>
                      <a:pt x="126" y="332"/>
                      <a:pt x="126" y="332"/>
                    </a:cubicBezTo>
                    <a:cubicBezTo>
                      <a:pt x="440" y="332"/>
                      <a:pt x="440" y="332"/>
                      <a:pt x="440" y="332"/>
                    </a:cubicBezTo>
                    <a:cubicBezTo>
                      <a:pt x="440" y="217"/>
                      <a:pt x="440" y="217"/>
                      <a:pt x="440" y="217"/>
                    </a:cubicBezTo>
                    <a:cubicBezTo>
                      <a:pt x="440" y="211"/>
                      <a:pt x="446" y="205"/>
                      <a:pt x="452" y="205"/>
                    </a:cubicBezTo>
                    <a:cubicBezTo>
                      <a:pt x="458" y="205"/>
                      <a:pt x="464" y="211"/>
                      <a:pt x="464" y="217"/>
                    </a:cubicBezTo>
                    <a:cubicBezTo>
                      <a:pt x="464" y="332"/>
                      <a:pt x="464" y="332"/>
                      <a:pt x="464" y="332"/>
                    </a:cubicBezTo>
                    <a:cubicBezTo>
                      <a:pt x="567" y="332"/>
                      <a:pt x="567" y="332"/>
                      <a:pt x="567" y="332"/>
                    </a:cubicBezTo>
                    <a:cubicBezTo>
                      <a:pt x="567" y="133"/>
                      <a:pt x="567" y="133"/>
                      <a:pt x="567" y="133"/>
                    </a:cubicBezTo>
                    <a:cubicBezTo>
                      <a:pt x="567" y="61"/>
                      <a:pt x="507" y="0"/>
                      <a:pt x="434"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7200"/>
              </a:p>
            </p:txBody>
          </p:sp>
        </p:grpSp>
        <p:grpSp>
          <p:nvGrpSpPr>
            <p:cNvPr id="989" name="Group 988"/>
            <p:cNvGrpSpPr/>
            <p:nvPr/>
          </p:nvGrpSpPr>
          <p:grpSpPr>
            <a:xfrm>
              <a:off x="19197328" y="2141504"/>
              <a:ext cx="484093" cy="528812"/>
              <a:chOff x="14073744" y="6115585"/>
              <a:chExt cx="850965" cy="929575"/>
            </a:xfrm>
            <a:solidFill>
              <a:schemeClr val="accent2"/>
            </a:solidFill>
          </p:grpSpPr>
          <p:sp>
            <p:nvSpPr>
              <p:cNvPr id="1037" name="Freeform 52"/>
              <p:cNvSpPr>
                <a:spLocks noChangeArrowheads="1"/>
              </p:cNvSpPr>
              <p:nvPr/>
            </p:nvSpPr>
            <p:spPr bwMode="auto">
              <a:xfrm>
                <a:off x="14257028" y="6115585"/>
                <a:ext cx="477845" cy="477882"/>
              </a:xfrm>
              <a:custGeom>
                <a:avLst/>
                <a:gdLst>
                  <a:gd name="T0" fmla="*/ 320 w 321"/>
                  <a:gd name="T1" fmla="*/ 156 h 320"/>
                  <a:gd name="T2" fmla="*/ 320 w 321"/>
                  <a:gd name="T3" fmla="*/ 156 h 320"/>
                  <a:gd name="T4" fmla="*/ 157 w 321"/>
                  <a:gd name="T5" fmla="*/ 319 h 320"/>
                  <a:gd name="T6" fmla="*/ 0 w 321"/>
                  <a:gd name="T7" fmla="*/ 156 h 320"/>
                  <a:gd name="T8" fmla="*/ 157 w 321"/>
                  <a:gd name="T9" fmla="*/ 0 h 320"/>
                  <a:gd name="T10" fmla="*/ 320 w 321"/>
                  <a:gd name="T11" fmla="*/ 156 h 320"/>
                </a:gdLst>
                <a:ahLst/>
                <a:cxnLst>
                  <a:cxn ang="0">
                    <a:pos x="T0" y="T1"/>
                  </a:cxn>
                  <a:cxn ang="0">
                    <a:pos x="T2" y="T3"/>
                  </a:cxn>
                  <a:cxn ang="0">
                    <a:pos x="T4" y="T5"/>
                  </a:cxn>
                  <a:cxn ang="0">
                    <a:pos x="T6" y="T7"/>
                  </a:cxn>
                  <a:cxn ang="0">
                    <a:pos x="T8" y="T9"/>
                  </a:cxn>
                  <a:cxn ang="0">
                    <a:pos x="T10" y="T11"/>
                  </a:cxn>
                </a:cxnLst>
                <a:rect l="0" t="0" r="r" b="b"/>
                <a:pathLst>
                  <a:path w="321" h="320">
                    <a:moveTo>
                      <a:pt x="320" y="156"/>
                    </a:moveTo>
                    <a:lnTo>
                      <a:pt x="320" y="156"/>
                    </a:lnTo>
                    <a:cubicBezTo>
                      <a:pt x="320" y="247"/>
                      <a:pt x="247" y="319"/>
                      <a:pt x="157" y="319"/>
                    </a:cubicBezTo>
                    <a:cubicBezTo>
                      <a:pt x="73" y="319"/>
                      <a:pt x="0" y="247"/>
                      <a:pt x="0" y="156"/>
                    </a:cubicBezTo>
                    <a:cubicBezTo>
                      <a:pt x="0" y="72"/>
                      <a:pt x="73" y="0"/>
                      <a:pt x="157" y="0"/>
                    </a:cubicBezTo>
                    <a:cubicBezTo>
                      <a:pt x="247" y="0"/>
                      <a:pt x="320" y="72"/>
                      <a:pt x="320" y="156"/>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7200"/>
              </a:p>
            </p:txBody>
          </p:sp>
          <p:sp>
            <p:nvSpPr>
              <p:cNvPr id="1038" name="Freeform 53"/>
              <p:cNvSpPr>
                <a:spLocks noChangeArrowheads="1"/>
              </p:cNvSpPr>
              <p:nvPr/>
            </p:nvSpPr>
            <p:spPr bwMode="auto">
              <a:xfrm>
                <a:off x="14073744" y="6547641"/>
                <a:ext cx="850965" cy="497519"/>
              </a:xfrm>
              <a:custGeom>
                <a:avLst/>
                <a:gdLst>
                  <a:gd name="T0" fmla="*/ 441 w 574"/>
                  <a:gd name="T1" fmla="*/ 0 h 333"/>
                  <a:gd name="T2" fmla="*/ 441 w 574"/>
                  <a:gd name="T3" fmla="*/ 0 h 333"/>
                  <a:gd name="T4" fmla="*/ 435 w 574"/>
                  <a:gd name="T5" fmla="*/ 0 h 333"/>
                  <a:gd name="T6" fmla="*/ 284 w 574"/>
                  <a:gd name="T7" fmla="*/ 73 h 333"/>
                  <a:gd name="T8" fmla="*/ 139 w 574"/>
                  <a:gd name="T9" fmla="*/ 0 h 333"/>
                  <a:gd name="T10" fmla="*/ 133 w 574"/>
                  <a:gd name="T11" fmla="*/ 0 h 333"/>
                  <a:gd name="T12" fmla="*/ 0 w 574"/>
                  <a:gd name="T13" fmla="*/ 133 h 333"/>
                  <a:gd name="T14" fmla="*/ 0 w 574"/>
                  <a:gd name="T15" fmla="*/ 332 h 333"/>
                  <a:gd name="T16" fmla="*/ 103 w 574"/>
                  <a:gd name="T17" fmla="*/ 332 h 333"/>
                  <a:gd name="T18" fmla="*/ 103 w 574"/>
                  <a:gd name="T19" fmla="*/ 217 h 333"/>
                  <a:gd name="T20" fmla="*/ 115 w 574"/>
                  <a:gd name="T21" fmla="*/ 205 h 333"/>
                  <a:gd name="T22" fmla="*/ 127 w 574"/>
                  <a:gd name="T23" fmla="*/ 217 h 333"/>
                  <a:gd name="T24" fmla="*/ 127 w 574"/>
                  <a:gd name="T25" fmla="*/ 332 h 333"/>
                  <a:gd name="T26" fmla="*/ 447 w 574"/>
                  <a:gd name="T27" fmla="*/ 332 h 333"/>
                  <a:gd name="T28" fmla="*/ 447 w 574"/>
                  <a:gd name="T29" fmla="*/ 217 h 333"/>
                  <a:gd name="T30" fmla="*/ 459 w 574"/>
                  <a:gd name="T31" fmla="*/ 205 h 333"/>
                  <a:gd name="T32" fmla="*/ 471 w 574"/>
                  <a:gd name="T33" fmla="*/ 217 h 333"/>
                  <a:gd name="T34" fmla="*/ 471 w 574"/>
                  <a:gd name="T35" fmla="*/ 332 h 333"/>
                  <a:gd name="T36" fmla="*/ 573 w 574"/>
                  <a:gd name="T37" fmla="*/ 332 h 333"/>
                  <a:gd name="T38" fmla="*/ 573 w 574"/>
                  <a:gd name="T39" fmla="*/ 133 h 333"/>
                  <a:gd name="T40" fmla="*/ 441 w 574"/>
                  <a:gd name="T41" fmla="*/ 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74" h="333">
                    <a:moveTo>
                      <a:pt x="441" y="0"/>
                    </a:moveTo>
                    <a:lnTo>
                      <a:pt x="441" y="0"/>
                    </a:lnTo>
                    <a:cubicBezTo>
                      <a:pt x="435" y="0"/>
                      <a:pt x="435" y="0"/>
                      <a:pt x="435" y="0"/>
                    </a:cubicBezTo>
                    <a:cubicBezTo>
                      <a:pt x="399" y="43"/>
                      <a:pt x="344" y="73"/>
                      <a:pt x="284" y="73"/>
                    </a:cubicBezTo>
                    <a:cubicBezTo>
                      <a:pt x="230" y="73"/>
                      <a:pt x="175" y="43"/>
                      <a:pt x="139" y="0"/>
                    </a:cubicBezTo>
                    <a:cubicBezTo>
                      <a:pt x="133" y="0"/>
                      <a:pt x="133" y="0"/>
                      <a:pt x="133" y="0"/>
                    </a:cubicBezTo>
                    <a:cubicBezTo>
                      <a:pt x="61" y="0"/>
                      <a:pt x="0" y="61"/>
                      <a:pt x="0" y="133"/>
                    </a:cubicBezTo>
                    <a:cubicBezTo>
                      <a:pt x="0" y="332"/>
                      <a:pt x="0" y="332"/>
                      <a:pt x="0" y="332"/>
                    </a:cubicBezTo>
                    <a:cubicBezTo>
                      <a:pt x="103" y="332"/>
                      <a:pt x="103" y="332"/>
                      <a:pt x="103" y="332"/>
                    </a:cubicBezTo>
                    <a:cubicBezTo>
                      <a:pt x="103" y="217"/>
                      <a:pt x="103" y="217"/>
                      <a:pt x="103" y="217"/>
                    </a:cubicBezTo>
                    <a:cubicBezTo>
                      <a:pt x="103" y="211"/>
                      <a:pt x="109" y="205"/>
                      <a:pt x="115" y="205"/>
                    </a:cubicBezTo>
                    <a:cubicBezTo>
                      <a:pt x="121" y="205"/>
                      <a:pt x="127" y="211"/>
                      <a:pt x="127" y="217"/>
                    </a:cubicBezTo>
                    <a:cubicBezTo>
                      <a:pt x="127" y="332"/>
                      <a:pt x="127" y="332"/>
                      <a:pt x="127" y="332"/>
                    </a:cubicBezTo>
                    <a:cubicBezTo>
                      <a:pt x="447" y="332"/>
                      <a:pt x="447" y="332"/>
                      <a:pt x="447" y="332"/>
                    </a:cubicBezTo>
                    <a:cubicBezTo>
                      <a:pt x="447" y="217"/>
                      <a:pt x="447" y="217"/>
                      <a:pt x="447" y="217"/>
                    </a:cubicBezTo>
                    <a:cubicBezTo>
                      <a:pt x="447" y="211"/>
                      <a:pt x="453" y="205"/>
                      <a:pt x="459" y="205"/>
                    </a:cubicBezTo>
                    <a:cubicBezTo>
                      <a:pt x="465" y="205"/>
                      <a:pt x="471" y="211"/>
                      <a:pt x="471" y="217"/>
                    </a:cubicBezTo>
                    <a:cubicBezTo>
                      <a:pt x="471" y="332"/>
                      <a:pt x="471" y="332"/>
                      <a:pt x="471" y="332"/>
                    </a:cubicBezTo>
                    <a:cubicBezTo>
                      <a:pt x="573" y="332"/>
                      <a:pt x="573" y="332"/>
                      <a:pt x="573" y="332"/>
                    </a:cubicBezTo>
                    <a:cubicBezTo>
                      <a:pt x="573" y="133"/>
                      <a:pt x="573" y="133"/>
                      <a:pt x="573" y="133"/>
                    </a:cubicBezTo>
                    <a:cubicBezTo>
                      <a:pt x="573" y="61"/>
                      <a:pt x="513" y="0"/>
                      <a:pt x="441"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7200"/>
              </a:p>
            </p:txBody>
          </p:sp>
        </p:grpSp>
        <p:grpSp>
          <p:nvGrpSpPr>
            <p:cNvPr id="990" name="Group 989"/>
            <p:cNvGrpSpPr/>
            <p:nvPr/>
          </p:nvGrpSpPr>
          <p:grpSpPr>
            <a:xfrm>
              <a:off x="19767063" y="2141504"/>
              <a:ext cx="480370" cy="528812"/>
              <a:chOff x="15075256" y="6115585"/>
              <a:chExt cx="844421" cy="929575"/>
            </a:xfrm>
            <a:solidFill>
              <a:schemeClr val="accent2"/>
            </a:solidFill>
          </p:grpSpPr>
          <p:sp>
            <p:nvSpPr>
              <p:cNvPr id="1035" name="Freeform 54"/>
              <p:cNvSpPr>
                <a:spLocks noChangeArrowheads="1"/>
              </p:cNvSpPr>
              <p:nvPr/>
            </p:nvSpPr>
            <p:spPr bwMode="auto">
              <a:xfrm>
                <a:off x="15265093" y="6115585"/>
                <a:ext cx="477845" cy="477882"/>
              </a:xfrm>
              <a:custGeom>
                <a:avLst/>
                <a:gdLst>
                  <a:gd name="T0" fmla="*/ 320 w 321"/>
                  <a:gd name="T1" fmla="*/ 156 h 320"/>
                  <a:gd name="T2" fmla="*/ 320 w 321"/>
                  <a:gd name="T3" fmla="*/ 156 h 320"/>
                  <a:gd name="T4" fmla="*/ 157 w 321"/>
                  <a:gd name="T5" fmla="*/ 319 h 320"/>
                  <a:gd name="T6" fmla="*/ 0 w 321"/>
                  <a:gd name="T7" fmla="*/ 156 h 320"/>
                  <a:gd name="T8" fmla="*/ 157 w 321"/>
                  <a:gd name="T9" fmla="*/ 0 h 320"/>
                  <a:gd name="T10" fmla="*/ 320 w 321"/>
                  <a:gd name="T11" fmla="*/ 156 h 320"/>
                </a:gdLst>
                <a:ahLst/>
                <a:cxnLst>
                  <a:cxn ang="0">
                    <a:pos x="T0" y="T1"/>
                  </a:cxn>
                  <a:cxn ang="0">
                    <a:pos x="T2" y="T3"/>
                  </a:cxn>
                  <a:cxn ang="0">
                    <a:pos x="T4" y="T5"/>
                  </a:cxn>
                  <a:cxn ang="0">
                    <a:pos x="T6" y="T7"/>
                  </a:cxn>
                  <a:cxn ang="0">
                    <a:pos x="T8" y="T9"/>
                  </a:cxn>
                  <a:cxn ang="0">
                    <a:pos x="T10" y="T11"/>
                  </a:cxn>
                </a:cxnLst>
                <a:rect l="0" t="0" r="r" b="b"/>
                <a:pathLst>
                  <a:path w="321" h="320">
                    <a:moveTo>
                      <a:pt x="320" y="156"/>
                    </a:moveTo>
                    <a:lnTo>
                      <a:pt x="320" y="156"/>
                    </a:lnTo>
                    <a:cubicBezTo>
                      <a:pt x="320" y="247"/>
                      <a:pt x="247" y="319"/>
                      <a:pt x="157" y="319"/>
                    </a:cubicBezTo>
                    <a:cubicBezTo>
                      <a:pt x="72" y="319"/>
                      <a:pt x="0" y="247"/>
                      <a:pt x="0" y="156"/>
                    </a:cubicBezTo>
                    <a:cubicBezTo>
                      <a:pt x="0" y="72"/>
                      <a:pt x="72" y="0"/>
                      <a:pt x="157" y="0"/>
                    </a:cubicBezTo>
                    <a:cubicBezTo>
                      <a:pt x="247" y="0"/>
                      <a:pt x="320" y="72"/>
                      <a:pt x="320" y="156"/>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7200"/>
              </a:p>
            </p:txBody>
          </p:sp>
          <p:sp>
            <p:nvSpPr>
              <p:cNvPr id="1036" name="Freeform 55"/>
              <p:cNvSpPr>
                <a:spLocks noChangeArrowheads="1"/>
              </p:cNvSpPr>
              <p:nvPr/>
            </p:nvSpPr>
            <p:spPr bwMode="auto">
              <a:xfrm>
                <a:off x="15075256" y="6547641"/>
                <a:ext cx="844421" cy="497519"/>
              </a:xfrm>
              <a:custGeom>
                <a:avLst/>
                <a:gdLst>
                  <a:gd name="T0" fmla="*/ 435 w 568"/>
                  <a:gd name="T1" fmla="*/ 0 h 333"/>
                  <a:gd name="T2" fmla="*/ 435 w 568"/>
                  <a:gd name="T3" fmla="*/ 0 h 333"/>
                  <a:gd name="T4" fmla="*/ 435 w 568"/>
                  <a:gd name="T5" fmla="*/ 0 h 333"/>
                  <a:gd name="T6" fmla="*/ 284 w 568"/>
                  <a:gd name="T7" fmla="*/ 73 h 333"/>
                  <a:gd name="T8" fmla="*/ 139 w 568"/>
                  <a:gd name="T9" fmla="*/ 0 h 333"/>
                  <a:gd name="T10" fmla="*/ 133 w 568"/>
                  <a:gd name="T11" fmla="*/ 0 h 333"/>
                  <a:gd name="T12" fmla="*/ 0 w 568"/>
                  <a:gd name="T13" fmla="*/ 133 h 333"/>
                  <a:gd name="T14" fmla="*/ 0 w 568"/>
                  <a:gd name="T15" fmla="*/ 332 h 333"/>
                  <a:gd name="T16" fmla="*/ 97 w 568"/>
                  <a:gd name="T17" fmla="*/ 332 h 333"/>
                  <a:gd name="T18" fmla="*/ 97 w 568"/>
                  <a:gd name="T19" fmla="*/ 217 h 333"/>
                  <a:gd name="T20" fmla="*/ 115 w 568"/>
                  <a:gd name="T21" fmla="*/ 205 h 333"/>
                  <a:gd name="T22" fmla="*/ 127 w 568"/>
                  <a:gd name="T23" fmla="*/ 217 h 333"/>
                  <a:gd name="T24" fmla="*/ 127 w 568"/>
                  <a:gd name="T25" fmla="*/ 332 h 333"/>
                  <a:gd name="T26" fmla="*/ 441 w 568"/>
                  <a:gd name="T27" fmla="*/ 332 h 333"/>
                  <a:gd name="T28" fmla="*/ 441 w 568"/>
                  <a:gd name="T29" fmla="*/ 217 h 333"/>
                  <a:gd name="T30" fmla="*/ 459 w 568"/>
                  <a:gd name="T31" fmla="*/ 205 h 333"/>
                  <a:gd name="T32" fmla="*/ 471 w 568"/>
                  <a:gd name="T33" fmla="*/ 217 h 333"/>
                  <a:gd name="T34" fmla="*/ 471 w 568"/>
                  <a:gd name="T35" fmla="*/ 332 h 333"/>
                  <a:gd name="T36" fmla="*/ 567 w 568"/>
                  <a:gd name="T37" fmla="*/ 332 h 333"/>
                  <a:gd name="T38" fmla="*/ 567 w 568"/>
                  <a:gd name="T39" fmla="*/ 133 h 333"/>
                  <a:gd name="T40" fmla="*/ 435 w 568"/>
                  <a:gd name="T41" fmla="*/ 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68" h="333">
                    <a:moveTo>
                      <a:pt x="435" y="0"/>
                    </a:moveTo>
                    <a:lnTo>
                      <a:pt x="435" y="0"/>
                    </a:lnTo>
                    <a:lnTo>
                      <a:pt x="435" y="0"/>
                    </a:lnTo>
                    <a:cubicBezTo>
                      <a:pt x="398" y="43"/>
                      <a:pt x="344" y="73"/>
                      <a:pt x="284" y="73"/>
                    </a:cubicBezTo>
                    <a:cubicBezTo>
                      <a:pt x="223" y="73"/>
                      <a:pt x="175" y="43"/>
                      <a:pt x="139" y="0"/>
                    </a:cubicBezTo>
                    <a:cubicBezTo>
                      <a:pt x="133" y="0"/>
                      <a:pt x="133" y="0"/>
                      <a:pt x="133" y="0"/>
                    </a:cubicBezTo>
                    <a:cubicBezTo>
                      <a:pt x="60" y="0"/>
                      <a:pt x="0" y="61"/>
                      <a:pt x="0" y="133"/>
                    </a:cubicBezTo>
                    <a:cubicBezTo>
                      <a:pt x="0" y="332"/>
                      <a:pt x="0" y="332"/>
                      <a:pt x="0" y="332"/>
                    </a:cubicBezTo>
                    <a:cubicBezTo>
                      <a:pt x="97" y="332"/>
                      <a:pt x="97" y="332"/>
                      <a:pt x="97" y="332"/>
                    </a:cubicBezTo>
                    <a:cubicBezTo>
                      <a:pt x="97" y="217"/>
                      <a:pt x="97" y="217"/>
                      <a:pt x="97" y="217"/>
                    </a:cubicBezTo>
                    <a:cubicBezTo>
                      <a:pt x="97" y="211"/>
                      <a:pt x="109" y="205"/>
                      <a:pt x="115" y="205"/>
                    </a:cubicBezTo>
                    <a:cubicBezTo>
                      <a:pt x="121" y="205"/>
                      <a:pt x="127" y="211"/>
                      <a:pt x="127" y="217"/>
                    </a:cubicBezTo>
                    <a:cubicBezTo>
                      <a:pt x="127" y="332"/>
                      <a:pt x="127" y="332"/>
                      <a:pt x="127" y="332"/>
                    </a:cubicBezTo>
                    <a:cubicBezTo>
                      <a:pt x="441" y="332"/>
                      <a:pt x="441" y="332"/>
                      <a:pt x="441" y="332"/>
                    </a:cubicBezTo>
                    <a:cubicBezTo>
                      <a:pt x="441" y="217"/>
                      <a:pt x="441" y="217"/>
                      <a:pt x="441" y="217"/>
                    </a:cubicBezTo>
                    <a:cubicBezTo>
                      <a:pt x="441" y="211"/>
                      <a:pt x="453" y="205"/>
                      <a:pt x="459" y="205"/>
                    </a:cubicBezTo>
                    <a:cubicBezTo>
                      <a:pt x="465" y="205"/>
                      <a:pt x="471" y="211"/>
                      <a:pt x="471" y="217"/>
                    </a:cubicBezTo>
                    <a:cubicBezTo>
                      <a:pt x="471" y="332"/>
                      <a:pt x="471" y="332"/>
                      <a:pt x="471" y="332"/>
                    </a:cubicBezTo>
                    <a:cubicBezTo>
                      <a:pt x="567" y="332"/>
                      <a:pt x="567" y="332"/>
                      <a:pt x="567" y="332"/>
                    </a:cubicBezTo>
                    <a:cubicBezTo>
                      <a:pt x="567" y="133"/>
                      <a:pt x="567" y="133"/>
                      <a:pt x="567" y="133"/>
                    </a:cubicBezTo>
                    <a:cubicBezTo>
                      <a:pt x="567" y="61"/>
                      <a:pt x="513" y="0"/>
                      <a:pt x="435"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7200"/>
              </a:p>
            </p:txBody>
          </p:sp>
        </p:grpSp>
        <p:grpSp>
          <p:nvGrpSpPr>
            <p:cNvPr id="991" name="Group 990"/>
            <p:cNvGrpSpPr/>
            <p:nvPr/>
          </p:nvGrpSpPr>
          <p:grpSpPr>
            <a:xfrm>
              <a:off x="16918371" y="2785764"/>
              <a:ext cx="480368" cy="525084"/>
              <a:chOff x="10067668" y="7248101"/>
              <a:chExt cx="844417" cy="923022"/>
            </a:xfrm>
            <a:solidFill>
              <a:schemeClr val="accent2"/>
            </a:solidFill>
          </p:grpSpPr>
          <p:sp>
            <p:nvSpPr>
              <p:cNvPr id="1033" name="Freeform 56"/>
              <p:cNvSpPr>
                <a:spLocks noChangeArrowheads="1"/>
              </p:cNvSpPr>
              <p:nvPr/>
            </p:nvSpPr>
            <p:spPr bwMode="auto">
              <a:xfrm>
                <a:off x="10250952" y="7248101"/>
                <a:ext cx="484393" cy="477878"/>
              </a:xfrm>
              <a:custGeom>
                <a:avLst/>
                <a:gdLst>
                  <a:gd name="T0" fmla="*/ 326 w 327"/>
                  <a:gd name="T1" fmla="*/ 157 h 321"/>
                  <a:gd name="T2" fmla="*/ 326 w 327"/>
                  <a:gd name="T3" fmla="*/ 157 h 321"/>
                  <a:gd name="T4" fmla="*/ 163 w 327"/>
                  <a:gd name="T5" fmla="*/ 320 h 321"/>
                  <a:gd name="T6" fmla="*/ 0 w 327"/>
                  <a:gd name="T7" fmla="*/ 157 h 321"/>
                  <a:gd name="T8" fmla="*/ 163 w 327"/>
                  <a:gd name="T9" fmla="*/ 0 h 321"/>
                  <a:gd name="T10" fmla="*/ 326 w 327"/>
                  <a:gd name="T11" fmla="*/ 157 h 321"/>
                </a:gdLst>
                <a:ahLst/>
                <a:cxnLst>
                  <a:cxn ang="0">
                    <a:pos x="T0" y="T1"/>
                  </a:cxn>
                  <a:cxn ang="0">
                    <a:pos x="T2" y="T3"/>
                  </a:cxn>
                  <a:cxn ang="0">
                    <a:pos x="T4" y="T5"/>
                  </a:cxn>
                  <a:cxn ang="0">
                    <a:pos x="T6" y="T7"/>
                  </a:cxn>
                  <a:cxn ang="0">
                    <a:pos x="T8" y="T9"/>
                  </a:cxn>
                  <a:cxn ang="0">
                    <a:pos x="T10" y="T11"/>
                  </a:cxn>
                </a:cxnLst>
                <a:rect l="0" t="0" r="r" b="b"/>
                <a:pathLst>
                  <a:path w="327" h="321">
                    <a:moveTo>
                      <a:pt x="326" y="157"/>
                    </a:moveTo>
                    <a:lnTo>
                      <a:pt x="326" y="157"/>
                    </a:lnTo>
                    <a:cubicBezTo>
                      <a:pt x="326" y="247"/>
                      <a:pt x="254" y="320"/>
                      <a:pt x="163" y="320"/>
                    </a:cubicBezTo>
                    <a:cubicBezTo>
                      <a:pt x="73" y="320"/>
                      <a:pt x="0" y="247"/>
                      <a:pt x="0" y="157"/>
                    </a:cubicBezTo>
                    <a:cubicBezTo>
                      <a:pt x="0" y="72"/>
                      <a:pt x="73" y="0"/>
                      <a:pt x="163" y="0"/>
                    </a:cubicBezTo>
                    <a:cubicBezTo>
                      <a:pt x="254" y="0"/>
                      <a:pt x="326" y="72"/>
                      <a:pt x="326" y="157"/>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7200"/>
              </a:p>
            </p:txBody>
          </p:sp>
          <p:sp>
            <p:nvSpPr>
              <p:cNvPr id="1034" name="Freeform 57"/>
              <p:cNvSpPr>
                <a:spLocks noChangeArrowheads="1"/>
              </p:cNvSpPr>
              <p:nvPr/>
            </p:nvSpPr>
            <p:spPr bwMode="auto">
              <a:xfrm>
                <a:off x="10067668" y="7673604"/>
                <a:ext cx="844417" cy="497519"/>
              </a:xfrm>
              <a:custGeom>
                <a:avLst/>
                <a:gdLst>
                  <a:gd name="T0" fmla="*/ 434 w 568"/>
                  <a:gd name="T1" fmla="*/ 0 h 333"/>
                  <a:gd name="T2" fmla="*/ 434 w 568"/>
                  <a:gd name="T3" fmla="*/ 0 h 333"/>
                  <a:gd name="T4" fmla="*/ 434 w 568"/>
                  <a:gd name="T5" fmla="*/ 0 h 333"/>
                  <a:gd name="T6" fmla="*/ 283 w 568"/>
                  <a:gd name="T7" fmla="*/ 73 h 333"/>
                  <a:gd name="T8" fmla="*/ 132 w 568"/>
                  <a:gd name="T9" fmla="*/ 0 h 333"/>
                  <a:gd name="T10" fmla="*/ 132 w 568"/>
                  <a:gd name="T11" fmla="*/ 0 h 333"/>
                  <a:gd name="T12" fmla="*/ 0 w 568"/>
                  <a:gd name="T13" fmla="*/ 133 h 333"/>
                  <a:gd name="T14" fmla="*/ 0 w 568"/>
                  <a:gd name="T15" fmla="*/ 332 h 333"/>
                  <a:gd name="T16" fmla="*/ 96 w 568"/>
                  <a:gd name="T17" fmla="*/ 332 h 333"/>
                  <a:gd name="T18" fmla="*/ 96 w 568"/>
                  <a:gd name="T19" fmla="*/ 224 h 333"/>
                  <a:gd name="T20" fmla="*/ 114 w 568"/>
                  <a:gd name="T21" fmla="*/ 206 h 333"/>
                  <a:gd name="T22" fmla="*/ 126 w 568"/>
                  <a:gd name="T23" fmla="*/ 224 h 333"/>
                  <a:gd name="T24" fmla="*/ 126 w 568"/>
                  <a:gd name="T25" fmla="*/ 332 h 333"/>
                  <a:gd name="T26" fmla="*/ 440 w 568"/>
                  <a:gd name="T27" fmla="*/ 332 h 333"/>
                  <a:gd name="T28" fmla="*/ 440 w 568"/>
                  <a:gd name="T29" fmla="*/ 224 h 333"/>
                  <a:gd name="T30" fmla="*/ 458 w 568"/>
                  <a:gd name="T31" fmla="*/ 206 h 333"/>
                  <a:gd name="T32" fmla="*/ 470 w 568"/>
                  <a:gd name="T33" fmla="*/ 224 h 333"/>
                  <a:gd name="T34" fmla="*/ 470 w 568"/>
                  <a:gd name="T35" fmla="*/ 332 h 333"/>
                  <a:gd name="T36" fmla="*/ 567 w 568"/>
                  <a:gd name="T37" fmla="*/ 332 h 333"/>
                  <a:gd name="T38" fmla="*/ 567 w 568"/>
                  <a:gd name="T39" fmla="*/ 133 h 333"/>
                  <a:gd name="T40" fmla="*/ 434 w 568"/>
                  <a:gd name="T41" fmla="*/ 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68" h="333">
                    <a:moveTo>
                      <a:pt x="434" y="0"/>
                    </a:moveTo>
                    <a:lnTo>
                      <a:pt x="434" y="0"/>
                    </a:lnTo>
                    <a:lnTo>
                      <a:pt x="434" y="0"/>
                    </a:lnTo>
                    <a:cubicBezTo>
                      <a:pt x="398" y="43"/>
                      <a:pt x="343" y="73"/>
                      <a:pt x="283" y="73"/>
                    </a:cubicBezTo>
                    <a:cubicBezTo>
                      <a:pt x="223" y="73"/>
                      <a:pt x="169" y="43"/>
                      <a:pt x="132" y="0"/>
                    </a:cubicBezTo>
                    <a:lnTo>
                      <a:pt x="132" y="0"/>
                    </a:lnTo>
                    <a:cubicBezTo>
                      <a:pt x="60" y="0"/>
                      <a:pt x="0" y="61"/>
                      <a:pt x="0" y="133"/>
                    </a:cubicBezTo>
                    <a:cubicBezTo>
                      <a:pt x="0" y="332"/>
                      <a:pt x="0" y="332"/>
                      <a:pt x="0" y="332"/>
                    </a:cubicBezTo>
                    <a:cubicBezTo>
                      <a:pt x="96" y="332"/>
                      <a:pt x="96" y="332"/>
                      <a:pt x="96" y="332"/>
                    </a:cubicBezTo>
                    <a:cubicBezTo>
                      <a:pt x="96" y="224"/>
                      <a:pt x="96" y="224"/>
                      <a:pt x="96" y="224"/>
                    </a:cubicBezTo>
                    <a:cubicBezTo>
                      <a:pt x="96" y="212"/>
                      <a:pt x="102" y="206"/>
                      <a:pt x="114" y="206"/>
                    </a:cubicBezTo>
                    <a:cubicBezTo>
                      <a:pt x="120" y="206"/>
                      <a:pt x="126" y="212"/>
                      <a:pt x="126" y="224"/>
                    </a:cubicBezTo>
                    <a:cubicBezTo>
                      <a:pt x="126" y="332"/>
                      <a:pt x="126" y="332"/>
                      <a:pt x="126" y="332"/>
                    </a:cubicBezTo>
                    <a:cubicBezTo>
                      <a:pt x="440" y="332"/>
                      <a:pt x="440" y="332"/>
                      <a:pt x="440" y="332"/>
                    </a:cubicBezTo>
                    <a:cubicBezTo>
                      <a:pt x="440" y="224"/>
                      <a:pt x="440" y="224"/>
                      <a:pt x="440" y="224"/>
                    </a:cubicBezTo>
                    <a:cubicBezTo>
                      <a:pt x="440" y="212"/>
                      <a:pt x="446" y="206"/>
                      <a:pt x="458" y="206"/>
                    </a:cubicBezTo>
                    <a:cubicBezTo>
                      <a:pt x="464" y="206"/>
                      <a:pt x="470" y="212"/>
                      <a:pt x="470" y="224"/>
                    </a:cubicBezTo>
                    <a:cubicBezTo>
                      <a:pt x="470" y="332"/>
                      <a:pt x="470" y="332"/>
                      <a:pt x="470" y="332"/>
                    </a:cubicBezTo>
                    <a:cubicBezTo>
                      <a:pt x="567" y="332"/>
                      <a:pt x="567" y="332"/>
                      <a:pt x="567" y="332"/>
                    </a:cubicBezTo>
                    <a:cubicBezTo>
                      <a:pt x="567" y="133"/>
                      <a:pt x="567" y="133"/>
                      <a:pt x="567" y="133"/>
                    </a:cubicBezTo>
                    <a:cubicBezTo>
                      <a:pt x="567" y="61"/>
                      <a:pt x="506" y="0"/>
                      <a:pt x="434"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7200"/>
              </a:p>
            </p:txBody>
          </p:sp>
        </p:grpSp>
        <p:grpSp>
          <p:nvGrpSpPr>
            <p:cNvPr id="992" name="Group 991"/>
            <p:cNvGrpSpPr/>
            <p:nvPr/>
          </p:nvGrpSpPr>
          <p:grpSpPr>
            <a:xfrm>
              <a:off x="17488108" y="2785764"/>
              <a:ext cx="480370" cy="525084"/>
              <a:chOff x="11069184" y="7248101"/>
              <a:chExt cx="844421" cy="923022"/>
            </a:xfrm>
            <a:solidFill>
              <a:schemeClr val="accent2"/>
            </a:solidFill>
          </p:grpSpPr>
          <p:sp>
            <p:nvSpPr>
              <p:cNvPr id="1031" name="Freeform 58"/>
              <p:cNvSpPr>
                <a:spLocks noChangeArrowheads="1"/>
              </p:cNvSpPr>
              <p:nvPr/>
            </p:nvSpPr>
            <p:spPr bwMode="auto">
              <a:xfrm>
                <a:off x="11252472" y="7248101"/>
                <a:ext cx="484393" cy="477878"/>
              </a:xfrm>
              <a:custGeom>
                <a:avLst/>
                <a:gdLst>
                  <a:gd name="T0" fmla="*/ 326 w 327"/>
                  <a:gd name="T1" fmla="*/ 157 h 321"/>
                  <a:gd name="T2" fmla="*/ 326 w 327"/>
                  <a:gd name="T3" fmla="*/ 157 h 321"/>
                  <a:gd name="T4" fmla="*/ 163 w 327"/>
                  <a:gd name="T5" fmla="*/ 320 h 321"/>
                  <a:gd name="T6" fmla="*/ 0 w 327"/>
                  <a:gd name="T7" fmla="*/ 157 h 321"/>
                  <a:gd name="T8" fmla="*/ 163 w 327"/>
                  <a:gd name="T9" fmla="*/ 0 h 321"/>
                  <a:gd name="T10" fmla="*/ 326 w 327"/>
                  <a:gd name="T11" fmla="*/ 157 h 321"/>
                </a:gdLst>
                <a:ahLst/>
                <a:cxnLst>
                  <a:cxn ang="0">
                    <a:pos x="T0" y="T1"/>
                  </a:cxn>
                  <a:cxn ang="0">
                    <a:pos x="T2" y="T3"/>
                  </a:cxn>
                  <a:cxn ang="0">
                    <a:pos x="T4" y="T5"/>
                  </a:cxn>
                  <a:cxn ang="0">
                    <a:pos x="T6" y="T7"/>
                  </a:cxn>
                  <a:cxn ang="0">
                    <a:pos x="T8" y="T9"/>
                  </a:cxn>
                  <a:cxn ang="0">
                    <a:pos x="T10" y="T11"/>
                  </a:cxn>
                </a:cxnLst>
                <a:rect l="0" t="0" r="r" b="b"/>
                <a:pathLst>
                  <a:path w="327" h="321">
                    <a:moveTo>
                      <a:pt x="326" y="157"/>
                    </a:moveTo>
                    <a:lnTo>
                      <a:pt x="326" y="157"/>
                    </a:lnTo>
                    <a:cubicBezTo>
                      <a:pt x="326" y="247"/>
                      <a:pt x="253" y="320"/>
                      <a:pt x="163" y="320"/>
                    </a:cubicBezTo>
                    <a:cubicBezTo>
                      <a:pt x="72" y="320"/>
                      <a:pt x="0" y="247"/>
                      <a:pt x="0" y="157"/>
                    </a:cubicBezTo>
                    <a:cubicBezTo>
                      <a:pt x="0" y="72"/>
                      <a:pt x="72" y="0"/>
                      <a:pt x="163" y="0"/>
                    </a:cubicBezTo>
                    <a:cubicBezTo>
                      <a:pt x="253" y="0"/>
                      <a:pt x="326" y="72"/>
                      <a:pt x="326" y="157"/>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7200"/>
              </a:p>
            </p:txBody>
          </p:sp>
          <p:sp>
            <p:nvSpPr>
              <p:cNvPr id="1032" name="Freeform 59"/>
              <p:cNvSpPr>
                <a:spLocks noChangeArrowheads="1"/>
              </p:cNvSpPr>
              <p:nvPr/>
            </p:nvSpPr>
            <p:spPr bwMode="auto">
              <a:xfrm>
                <a:off x="11069184" y="7673604"/>
                <a:ext cx="844421" cy="497519"/>
              </a:xfrm>
              <a:custGeom>
                <a:avLst/>
                <a:gdLst>
                  <a:gd name="T0" fmla="*/ 435 w 569"/>
                  <a:gd name="T1" fmla="*/ 0 h 333"/>
                  <a:gd name="T2" fmla="*/ 435 w 569"/>
                  <a:gd name="T3" fmla="*/ 0 h 333"/>
                  <a:gd name="T4" fmla="*/ 435 w 569"/>
                  <a:gd name="T5" fmla="*/ 0 h 333"/>
                  <a:gd name="T6" fmla="*/ 284 w 569"/>
                  <a:gd name="T7" fmla="*/ 73 h 333"/>
                  <a:gd name="T8" fmla="*/ 133 w 569"/>
                  <a:gd name="T9" fmla="*/ 0 h 333"/>
                  <a:gd name="T10" fmla="*/ 133 w 569"/>
                  <a:gd name="T11" fmla="*/ 0 h 333"/>
                  <a:gd name="T12" fmla="*/ 0 w 569"/>
                  <a:gd name="T13" fmla="*/ 133 h 333"/>
                  <a:gd name="T14" fmla="*/ 0 w 569"/>
                  <a:gd name="T15" fmla="*/ 332 h 333"/>
                  <a:gd name="T16" fmla="*/ 97 w 569"/>
                  <a:gd name="T17" fmla="*/ 332 h 333"/>
                  <a:gd name="T18" fmla="*/ 97 w 569"/>
                  <a:gd name="T19" fmla="*/ 224 h 333"/>
                  <a:gd name="T20" fmla="*/ 109 w 569"/>
                  <a:gd name="T21" fmla="*/ 206 h 333"/>
                  <a:gd name="T22" fmla="*/ 127 w 569"/>
                  <a:gd name="T23" fmla="*/ 224 h 333"/>
                  <a:gd name="T24" fmla="*/ 127 w 569"/>
                  <a:gd name="T25" fmla="*/ 332 h 333"/>
                  <a:gd name="T26" fmla="*/ 441 w 569"/>
                  <a:gd name="T27" fmla="*/ 332 h 333"/>
                  <a:gd name="T28" fmla="*/ 441 w 569"/>
                  <a:gd name="T29" fmla="*/ 224 h 333"/>
                  <a:gd name="T30" fmla="*/ 453 w 569"/>
                  <a:gd name="T31" fmla="*/ 206 h 333"/>
                  <a:gd name="T32" fmla="*/ 471 w 569"/>
                  <a:gd name="T33" fmla="*/ 224 h 333"/>
                  <a:gd name="T34" fmla="*/ 471 w 569"/>
                  <a:gd name="T35" fmla="*/ 332 h 333"/>
                  <a:gd name="T36" fmla="*/ 568 w 569"/>
                  <a:gd name="T37" fmla="*/ 332 h 333"/>
                  <a:gd name="T38" fmla="*/ 568 w 569"/>
                  <a:gd name="T39" fmla="*/ 133 h 333"/>
                  <a:gd name="T40" fmla="*/ 435 w 569"/>
                  <a:gd name="T41" fmla="*/ 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69" h="333">
                    <a:moveTo>
                      <a:pt x="435" y="0"/>
                    </a:moveTo>
                    <a:lnTo>
                      <a:pt x="435" y="0"/>
                    </a:lnTo>
                    <a:lnTo>
                      <a:pt x="435" y="0"/>
                    </a:lnTo>
                    <a:cubicBezTo>
                      <a:pt x="399" y="43"/>
                      <a:pt x="344" y="73"/>
                      <a:pt x="284" y="73"/>
                    </a:cubicBezTo>
                    <a:cubicBezTo>
                      <a:pt x="223" y="73"/>
                      <a:pt x="169" y="43"/>
                      <a:pt x="133" y="0"/>
                    </a:cubicBezTo>
                    <a:lnTo>
                      <a:pt x="133" y="0"/>
                    </a:lnTo>
                    <a:cubicBezTo>
                      <a:pt x="61" y="0"/>
                      <a:pt x="0" y="61"/>
                      <a:pt x="0" y="133"/>
                    </a:cubicBezTo>
                    <a:cubicBezTo>
                      <a:pt x="0" y="332"/>
                      <a:pt x="0" y="332"/>
                      <a:pt x="0" y="332"/>
                    </a:cubicBezTo>
                    <a:cubicBezTo>
                      <a:pt x="97" y="332"/>
                      <a:pt x="97" y="332"/>
                      <a:pt x="97" y="332"/>
                    </a:cubicBezTo>
                    <a:cubicBezTo>
                      <a:pt x="97" y="224"/>
                      <a:pt x="97" y="224"/>
                      <a:pt x="97" y="224"/>
                    </a:cubicBezTo>
                    <a:cubicBezTo>
                      <a:pt x="97" y="212"/>
                      <a:pt x="103" y="206"/>
                      <a:pt x="109" y="206"/>
                    </a:cubicBezTo>
                    <a:cubicBezTo>
                      <a:pt x="121" y="206"/>
                      <a:pt x="127" y="212"/>
                      <a:pt x="127" y="224"/>
                    </a:cubicBezTo>
                    <a:cubicBezTo>
                      <a:pt x="127" y="332"/>
                      <a:pt x="127" y="332"/>
                      <a:pt x="127" y="332"/>
                    </a:cubicBezTo>
                    <a:cubicBezTo>
                      <a:pt x="441" y="332"/>
                      <a:pt x="441" y="332"/>
                      <a:pt x="441" y="332"/>
                    </a:cubicBezTo>
                    <a:cubicBezTo>
                      <a:pt x="441" y="224"/>
                      <a:pt x="441" y="224"/>
                      <a:pt x="441" y="224"/>
                    </a:cubicBezTo>
                    <a:cubicBezTo>
                      <a:pt x="441" y="212"/>
                      <a:pt x="447" y="206"/>
                      <a:pt x="453" y="206"/>
                    </a:cubicBezTo>
                    <a:cubicBezTo>
                      <a:pt x="465" y="206"/>
                      <a:pt x="471" y="212"/>
                      <a:pt x="471" y="224"/>
                    </a:cubicBezTo>
                    <a:cubicBezTo>
                      <a:pt x="471" y="332"/>
                      <a:pt x="471" y="332"/>
                      <a:pt x="471" y="332"/>
                    </a:cubicBezTo>
                    <a:cubicBezTo>
                      <a:pt x="568" y="332"/>
                      <a:pt x="568" y="332"/>
                      <a:pt x="568" y="332"/>
                    </a:cubicBezTo>
                    <a:cubicBezTo>
                      <a:pt x="568" y="133"/>
                      <a:pt x="568" y="133"/>
                      <a:pt x="568" y="133"/>
                    </a:cubicBezTo>
                    <a:cubicBezTo>
                      <a:pt x="568" y="61"/>
                      <a:pt x="507" y="0"/>
                      <a:pt x="435"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7200"/>
              </a:p>
            </p:txBody>
          </p:sp>
        </p:grpSp>
        <p:grpSp>
          <p:nvGrpSpPr>
            <p:cNvPr id="993" name="Group 992"/>
            <p:cNvGrpSpPr/>
            <p:nvPr/>
          </p:nvGrpSpPr>
          <p:grpSpPr>
            <a:xfrm>
              <a:off x="18061571" y="2785764"/>
              <a:ext cx="480370" cy="525084"/>
              <a:chOff x="12077248" y="7248101"/>
              <a:chExt cx="844421" cy="923022"/>
            </a:xfrm>
            <a:solidFill>
              <a:schemeClr val="accent3"/>
            </a:solidFill>
          </p:grpSpPr>
          <p:sp>
            <p:nvSpPr>
              <p:cNvPr id="1029" name="Freeform 60"/>
              <p:cNvSpPr>
                <a:spLocks noChangeArrowheads="1"/>
              </p:cNvSpPr>
              <p:nvPr/>
            </p:nvSpPr>
            <p:spPr bwMode="auto">
              <a:xfrm>
                <a:off x="12253992" y="7248101"/>
                <a:ext cx="477845" cy="477878"/>
              </a:xfrm>
              <a:custGeom>
                <a:avLst/>
                <a:gdLst>
                  <a:gd name="T0" fmla="*/ 319 w 320"/>
                  <a:gd name="T1" fmla="*/ 157 h 321"/>
                  <a:gd name="T2" fmla="*/ 319 w 320"/>
                  <a:gd name="T3" fmla="*/ 157 h 321"/>
                  <a:gd name="T4" fmla="*/ 163 w 320"/>
                  <a:gd name="T5" fmla="*/ 320 h 321"/>
                  <a:gd name="T6" fmla="*/ 0 w 320"/>
                  <a:gd name="T7" fmla="*/ 157 h 321"/>
                  <a:gd name="T8" fmla="*/ 163 w 320"/>
                  <a:gd name="T9" fmla="*/ 0 h 321"/>
                  <a:gd name="T10" fmla="*/ 319 w 320"/>
                  <a:gd name="T11" fmla="*/ 157 h 321"/>
                </a:gdLst>
                <a:ahLst/>
                <a:cxnLst>
                  <a:cxn ang="0">
                    <a:pos x="T0" y="T1"/>
                  </a:cxn>
                  <a:cxn ang="0">
                    <a:pos x="T2" y="T3"/>
                  </a:cxn>
                  <a:cxn ang="0">
                    <a:pos x="T4" y="T5"/>
                  </a:cxn>
                  <a:cxn ang="0">
                    <a:pos x="T6" y="T7"/>
                  </a:cxn>
                  <a:cxn ang="0">
                    <a:pos x="T8" y="T9"/>
                  </a:cxn>
                  <a:cxn ang="0">
                    <a:pos x="T10" y="T11"/>
                  </a:cxn>
                </a:cxnLst>
                <a:rect l="0" t="0" r="r" b="b"/>
                <a:pathLst>
                  <a:path w="320" h="321">
                    <a:moveTo>
                      <a:pt x="319" y="157"/>
                    </a:moveTo>
                    <a:lnTo>
                      <a:pt x="319" y="157"/>
                    </a:lnTo>
                    <a:cubicBezTo>
                      <a:pt x="319" y="247"/>
                      <a:pt x="253" y="320"/>
                      <a:pt x="163" y="320"/>
                    </a:cubicBezTo>
                    <a:cubicBezTo>
                      <a:pt x="72" y="320"/>
                      <a:pt x="0" y="247"/>
                      <a:pt x="0" y="157"/>
                    </a:cubicBezTo>
                    <a:cubicBezTo>
                      <a:pt x="0" y="72"/>
                      <a:pt x="72" y="0"/>
                      <a:pt x="163" y="0"/>
                    </a:cubicBezTo>
                    <a:cubicBezTo>
                      <a:pt x="253" y="0"/>
                      <a:pt x="319" y="72"/>
                      <a:pt x="319" y="157"/>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7200"/>
              </a:p>
            </p:txBody>
          </p:sp>
          <p:sp>
            <p:nvSpPr>
              <p:cNvPr id="1030" name="Freeform 61"/>
              <p:cNvSpPr>
                <a:spLocks noChangeArrowheads="1"/>
              </p:cNvSpPr>
              <p:nvPr/>
            </p:nvSpPr>
            <p:spPr bwMode="auto">
              <a:xfrm>
                <a:off x="12077248" y="7673604"/>
                <a:ext cx="844421" cy="497519"/>
              </a:xfrm>
              <a:custGeom>
                <a:avLst/>
                <a:gdLst>
                  <a:gd name="T0" fmla="*/ 434 w 568"/>
                  <a:gd name="T1" fmla="*/ 0 h 333"/>
                  <a:gd name="T2" fmla="*/ 434 w 568"/>
                  <a:gd name="T3" fmla="*/ 0 h 333"/>
                  <a:gd name="T4" fmla="*/ 428 w 568"/>
                  <a:gd name="T5" fmla="*/ 0 h 333"/>
                  <a:gd name="T6" fmla="*/ 284 w 568"/>
                  <a:gd name="T7" fmla="*/ 73 h 333"/>
                  <a:gd name="T8" fmla="*/ 133 w 568"/>
                  <a:gd name="T9" fmla="*/ 0 h 333"/>
                  <a:gd name="T10" fmla="*/ 133 w 568"/>
                  <a:gd name="T11" fmla="*/ 0 h 333"/>
                  <a:gd name="T12" fmla="*/ 0 w 568"/>
                  <a:gd name="T13" fmla="*/ 133 h 333"/>
                  <a:gd name="T14" fmla="*/ 0 w 568"/>
                  <a:gd name="T15" fmla="*/ 332 h 333"/>
                  <a:gd name="T16" fmla="*/ 97 w 568"/>
                  <a:gd name="T17" fmla="*/ 332 h 333"/>
                  <a:gd name="T18" fmla="*/ 97 w 568"/>
                  <a:gd name="T19" fmla="*/ 224 h 333"/>
                  <a:gd name="T20" fmla="*/ 109 w 568"/>
                  <a:gd name="T21" fmla="*/ 206 h 333"/>
                  <a:gd name="T22" fmla="*/ 127 w 568"/>
                  <a:gd name="T23" fmla="*/ 224 h 333"/>
                  <a:gd name="T24" fmla="*/ 127 w 568"/>
                  <a:gd name="T25" fmla="*/ 332 h 333"/>
                  <a:gd name="T26" fmla="*/ 440 w 568"/>
                  <a:gd name="T27" fmla="*/ 332 h 333"/>
                  <a:gd name="T28" fmla="*/ 440 w 568"/>
                  <a:gd name="T29" fmla="*/ 224 h 333"/>
                  <a:gd name="T30" fmla="*/ 453 w 568"/>
                  <a:gd name="T31" fmla="*/ 206 h 333"/>
                  <a:gd name="T32" fmla="*/ 471 w 568"/>
                  <a:gd name="T33" fmla="*/ 224 h 333"/>
                  <a:gd name="T34" fmla="*/ 471 w 568"/>
                  <a:gd name="T35" fmla="*/ 332 h 333"/>
                  <a:gd name="T36" fmla="*/ 567 w 568"/>
                  <a:gd name="T37" fmla="*/ 332 h 333"/>
                  <a:gd name="T38" fmla="*/ 567 w 568"/>
                  <a:gd name="T39" fmla="*/ 133 h 333"/>
                  <a:gd name="T40" fmla="*/ 434 w 568"/>
                  <a:gd name="T41" fmla="*/ 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68" h="333">
                    <a:moveTo>
                      <a:pt x="434" y="0"/>
                    </a:moveTo>
                    <a:lnTo>
                      <a:pt x="434" y="0"/>
                    </a:lnTo>
                    <a:cubicBezTo>
                      <a:pt x="428" y="0"/>
                      <a:pt x="428" y="0"/>
                      <a:pt x="428" y="0"/>
                    </a:cubicBezTo>
                    <a:cubicBezTo>
                      <a:pt x="392" y="43"/>
                      <a:pt x="344" y="73"/>
                      <a:pt x="284" y="73"/>
                    </a:cubicBezTo>
                    <a:cubicBezTo>
                      <a:pt x="223" y="73"/>
                      <a:pt x="169" y="43"/>
                      <a:pt x="133" y="0"/>
                    </a:cubicBezTo>
                    <a:lnTo>
                      <a:pt x="133" y="0"/>
                    </a:lnTo>
                    <a:cubicBezTo>
                      <a:pt x="60" y="0"/>
                      <a:pt x="0" y="61"/>
                      <a:pt x="0" y="133"/>
                    </a:cubicBezTo>
                    <a:cubicBezTo>
                      <a:pt x="0" y="332"/>
                      <a:pt x="0" y="332"/>
                      <a:pt x="0" y="332"/>
                    </a:cubicBezTo>
                    <a:cubicBezTo>
                      <a:pt x="97" y="332"/>
                      <a:pt x="97" y="332"/>
                      <a:pt x="97" y="332"/>
                    </a:cubicBezTo>
                    <a:cubicBezTo>
                      <a:pt x="97" y="224"/>
                      <a:pt x="97" y="224"/>
                      <a:pt x="97" y="224"/>
                    </a:cubicBezTo>
                    <a:cubicBezTo>
                      <a:pt x="97" y="212"/>
                      <a:pt x="103" y="206"/>
                      <a:pt x="109" y="206"/>
                    </a:cubicBezTo>
                    <a:cubicBezTo>
                      <a:pt x="121" y="206"/>
                      <a:pt x="127" y="212"/>
                      <a:pt x="127" y="224"/>
                    </a:cubicBezTo>
                    <a:cubicBezTo>
                      <a:pt x="127" y="332"/>
                      <a:pt x="127" y="332"/>
                      <a:pt x="127" y="332"/>
                    </a:cubicBezTo>
                    <a:cubicBezTo>
                      <a:pt x="440" y="332"/>
                      <a:pt x="440" y="332"/>
                      <a:pt x="440" y="332"/>
                    </a:cubicBezTo>
                    <a:cubicBezTo>
                      <a:pt x="440" y="224"/>
                      <a:pt x="440" y="224"/>
                      <a:pt x="440" y="224"/>
                    </a:cubicBezTo>
                    <a:cubicBezTo>
                      <a:pt x="440" y="212"/>
                      <a:pt x="447" y="206"/>
                      <a:pt x="453" y="206"/>
                    </a:cubicBezTo>
                    <a:cubicBezTo>
                      <a:pt x="465" y="206"/>
                      <a:pt x="471" y="212"/>
                      <a:pt x="471" y="224"/>
                    </a:cubicBezTo>
                    <a:cubicBezTo>
                      <a:pt x="471" y="332"/>
                      <a:pt x="471" y="332"/>
                      <a:pt x="471" y="332"/>
                    </a:cubicBezTo>
                    <a:cubicBezTo>
                      <a:pt x="567" y="332"/>
                      <a:pt x="567" y="332"/>
                      <a:pt x="567" y="332"/>
                    </a:cubicBezTo>
                    <a:cubicBezTo>
                      <a:pt x="567" y="133"/>
                      <a:pt x="567" y="133"/>
                      <a:pt x="567" y="133"/>
                    </a:cubicBezTo>
                    <a:cubicBezTo>
                      <a:pt x="567" y="61"/>
                      <a:pt x="507" y="0"/>
                      <a:pt x="434"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7200"/>
              </a:p>
            </p:txBody>
          </p:sp>
        </p:grpSp>
        <p:grpSp>
          <p:nvGrpSpPr>
            <p:cNvPr id="994" name="Group 993"/>
            <p:cNvGrpSpPr/>
            <p:nvPr/>
          </p:nvGrpSpPr>
          <p:grpSpPr>
            <a:xfrm>
              <a:off x="18631311" y="2785764"/>
              <a:ext cx="480368" cy="525084"/>
              <a:chOff x="13078768" y="7248101"/>
              <a:chExt cx="844417" cy="923022"/>
            </a:xfrm>
            <a:solidFill>
              <a:schemeClr val="accent3"/>
            </a:solidFill>
          </p:grpSpPr>
          <p:sp>
            <p:nvSpPr>
              <p:cNvPr id="1027" name="Freeform 62"/>
              <p:cNvSpPr>
                <a:spLocks noChangeArrowheads="1"/>
              </p:cNvSpPr>
              <p:nvPr/>
            </p:nvSpPr>
            <p:spPr bwMode="auto">
              <a:xfrm>
                <a:off x="13255508" y="7248101"/>
                <a:ext cx="477849" cy="477878"/>
              </a:xfrm>
              <a:custGeom>
                <a:avLst/>
                <a:gdLst>
                  <a:gd name="T0" fmla="*/ 320 w 321"/>
                  <a:gd name="T1" fmla="*/ 157 h 321"/>
                  <a:gd name="T2" fmla="*/ 320 w 321"/>
                  <a:gd name="T3" fmla="*/ 157 h 321"/>
                  <a:gd name="T4" fmla="*/ 163 w 321"/>
                  <a:gd name="T5" fmla="*/ 320 h 321"/>
                  <a:gd name="T6" fmla="*/ 0 w 321"/>
                  <a:gd name="T7" fmla="*/ 157 h 321"/>
                  <a:gd name="T8" fmla="*/ 163 w 321"/>
                  <a:gd name="T9" fmla="*/ 0 h 321"/>
                  <a:gd name="T10" fmla="*/ 320 w 321"/>
                  <a:gd name="T11" fmla="*/ 157 h 321"/>
                </a:gdLst>
                <a:ahLst/>
                <a:cxnLst>
                  <a:cxn ang="0">
                    <a:pos x="T0" y="T1"/>
                  </a:cxn>
                  <a:cxn ang="0">
                    <a:pos x="T2" y="T3"/>
                  </a:cxn>
                  <a:cxn ang="0">
                    <a:pos x="T4" y="T5"/>
                  </a:cxn>
                  <a:cxn ang="0">
                    <a:pos x="T6" y="T7"/>
                  </a:cxn>
                  <a:cxn ang="0">
                    <a:pos x="T8" y="T9"/>
                  </a:cxn>
                  <a:cxn ang="0">
                    <a:pos x="T10" y="T11"/>
                  </a:cxn>
                </a:cxnLst>
                <a:rect l="0" t="0" r="r" b="b"/>
                <a:pathLst>
                  <a:path w="321" h="321">
                    <a:moveTo>
                      <a:pt x="320" y="157"/>
                    </a:moveTo>
                    <a:lnTo>
                      <a:pt x="320" y="157"/>
                    </a:lnTo>
                    <a:cubicBezTo>
                      <a:pt x="320" y="247"/>
                      <a:pt x="248" y="320"/>
                      <a:pt x="163" y="320"/>
                    </a:cubicBezTo>
                    <a:cubicBezTo>
                      <a:pt x="73" y="320"/>
                      <a:pt x="0" y="247"/>
                      <a:pt x="0" y="157"/>
                    </a:cubicBezTo>
                    <a:cubicBezTo>
                      <a:pt x="0" y="72"/>
                      <a:pt x="73" y="0"/>
                      <a:pt x="163" y="0"/>
                    </a:cubicBezTo>
                    <a:cubicBezTo>
                      <a:pt x="248" y="0"/>
                      <a:pt x="320" y="72"/>
                      <a:pt x="320" y="157"/>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7200"/>
              </a:p>
            </p:txBody>
          </p:sp>
          <p:sp>
            <p:nvSpPr>
              <p:cNvPr id="1028" name="Freeform 63"/>
              <p:cNvSpPr>
                <a:spLocks noChangeArrowheads="1"/>
              </p:cNvSpPr>
              <p:nvPr/>
            </p:nvSpPr>
            <p:spPr bwMode="auto">
              <a:xfrm>
                <a:off x="13078768" y="7673604"/>
                <a:ext cx="844417" cy="497519"/>
              </a:xfrm>
              <a:custGeom>
                <a:avLst/>
                <a:gdLst>
                  <a:gd name="T0" fmla="*/ 434 w 568"/>
                  <a:gd name="T1" fmla="*/ 0 h 333"/>
                  <a:gd name="T2" fmla="*/ 434 w 568"/>
                  <a:gd name="T3" fmla="*/ 0 h 333"/>
                  <a:gd name="T4" fmla="*/ 428 w 568"/>
                  <a:gd name="T5" fmla="*/ 0 h 333"/>
                  <a:gd name="T6" fmla="*/ 283 w 568"/>
                  <a:gd name="T7" fmla="*/ 73 h 333"/>
                  <a:gd name="T8" fmla="*/ 133 w 568"/>
                  <a:gd name="T9" fmla="*/ 0 h 333"/>
                  <a:gd name="T10" fmla="*/ 133 w 568"/>
                  <a:gd name="T11" fmla="*/ 0 h 333"/>
                  <a:gd name="T12" fmla="*/ 0 w 568"/>
                  <a:gd name="T13" fmla="*/ 133 h 333"/>
                  <a:gd name="T14" fmla="*/ 0 w 568"/>
                  <a:gd name="T15" fmla="*/ 332 h 333"/>
                  <a:gd name="T16" fmla="*/ 96 w 568"/>
                  <a:gd name="T17" fmla="*/ 332 h 333"/>
                  <a:gd name="T18" fmla="*/ 96 w 568"/>
                  <a:gd name="T19" fmla="*/ 224 h 333"/>
                  <a:gd name="T20" fmla="*/ 108 w 568"/>
                  <a:gd name="T21" fmla="*/ 206 h 333"/>
                  <a:gd name="T22" fmla="*/ 126 w 568"/>
                  <a:gd name="T23" fmla="*/ 224 h 333"/>
                  <a:gd name="T24" fmla="*/ 126 w 568"/>
                  <a:gd name="T25" fmla="*/ 332 h 333"/>
                  <a:gd name="T26" fmla="*/ 440 w 568"/>
                  <a:gd name="T27" fmla="*/ 332 h 333"/>
                  <a:gd name="T28" fmla="*/ 440 w 568"/>
                  <a:gd name="T29" fmla="*/ 224 h 333"/>
                  <a:gd name="T30" fmla="*/ 452 w 568"/>
                  <a:gd name="T31" fmla="*/ 206 h 333"/>
                  <a:gd name="T32" fmla="*/ 464 w 568"/>
                  <a:gd name="T33" fmla="*/ 224 h 333"/>
                  <a:gd name="T34" fmla="*/ 464 w 568"/>
                  <a:gd name="T35" fmla="*/ 332 h 333"/>
                  <a:gd name="T36" fmla="*/ 567 w 568"/>
                  <a:gd name="T37" fmla="*/ 332 h 333"/>
                  <a:gd name="T38" fmla="*/ 567 w 568"/>
                  <a:gd name="T39" fmla="*/ 133 h 333"/>
                  <a:gd name="T40" fmla="*/ 434 w 568"/>
                  <a:gd name="T41" fmla="*/ 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68" h="333">
                    <a:moveTo>
                      <a:pt x="434" y="0"/>
                    </a:moveTo>
                    <a:lnTo>
                      <a:pt x="434" y="0"/>
                    </a:lnTo>
                    <a:cubicBezTo>
                      <a:pt x="428" y="0"/>
                      <a:pt x="428" y="0"/>
                      <a:pt x="428" y="0"/>
                    </a:cubicBezTo>
                    <a:cubicBezTo>
                      <a:pt x="392" y="43"/>
                      <a:pt x="344" y="73"/>
                      <a:pt x="283" y="73"/>
                    </a:cubicBezTo>
                    <a:cubicBezTo>
                      <a:pt x="223" y="73"/>
                      <a:pt x="169" y="43"/>
                      <a:pt x="133" y="0"/>
                    </a:cubicBezTo>
                    <a:lnTo>
                      <a:pt x="133" y="0"/>
                    </a:lnTo>
                    <a:cubicBezTo>
                      <a:pt x="54" y="0"/>
                      <a:pt x="0" y="61"/>
                      <a:pt x="0" y="133"/>
                    </a:cubicBezTo>
                    <a:cubicBezTo>
                      <a:pt x="0" y="332"/>
                      <a:pt x="0" y="332"/>
                      <a:pt x="0" y="332"/>
                    </a:cubicBezTo>
                    <a:cubicBezTo>
                      <a:pt x="96" y="332"/>
                      <a:pt x="96" y="332"/>
                      <a:pt x="96" y="332"/>
                    </a:cubicBezTo>
                    <a:cubicBezTo>
                      <a:pt x="96" y="224"/>
                      <a:pt x="96" y="224"/>
                      <a:pt x="96" y="224"/>
                    </a:cubicBezTo>
                    <a:cubicBezTo>
                      <a:pt x="96" y="212"/>
                      <a:pt x="102" y="206"/>
                      <a:pt x="108" y="206"/>
                    </a:cubicBezTo>
                    <a:cubicBezTo>
                      <a:pt x="114" y="206"/>
                      <a:pt x="126" y="212"/>
                      <a:pt x="126" y="224"/>
                    </a:cubicBezTo>
                    <a:cubicBezTo>
                      <a:pt x="126" y="332"/>
                      <a:pt x="126" y="332"/>
                      <a:pt x="126" y="332"/>
                    </a:cubicBezTo>
                    <a:cubicBezTo>
                      <a:pt x="440" y="332"/>
                      <a:pt x="440" y="332"/>
                      <a:pt x="440" y="332"/>
                    </a:cubicBezTo>
                    <a:cubicBezTo>
                      <a:pt x="440" y="224"/>
                      <a:pt x="440" y="224"/>
                      <a:pt x="440" y="224"/>
                    </a:cubicBezTo>
                    <a:cubicBezTo>
                      <a:pt x="440" y="212"/>
                      <a:pt x="446" y="206"/>
                      <a:pt x="452" y="206"/>
                    </a:cubicBezTo>
                    <a:cubicBezTo>
                      <a:pt x="458" y="206"/>
                      <a:pt x="464" y="212"/>
                      <a:pt x="464" y="224"/>
                    </a:cubicBezTo>
                    <a:cubicBezTo>
                      <a:pt x="464" y="332"/>
                      <a:pt x="464" y="332"/>
                      <a:pt x="464" y="332"/>
                    </a:cubicBezTo>
                    <a:cubicBezTo>
                      <a:pt x="567" y="332"/>
                      <a:pt x="567" y="332"/>
                      <a:pt x="567" y="332"/>
                    </a:cubicBezTo>
                    <a:cubicBezTo>
                      <a:pt x="567" y="133"/>
                      <a:pt x="567" y="133"/>
                      <a:pt x="567" y="133"/>
                    </a:cubicBezTo>
                    <a:cubicBezTo>
                      <a:pt x="567" y="61"/>
                      <a:pt x="507" y="0"/>
                      <a:pt x="434"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7200"/>
              </a:p>
            </p:txBody>
          </p:sp>
        </p:grpSp>
        <p:grpSp>
          <p:nvGrpSpPr>
            <p:cNvPr id="995" name="Group 994"/>
            <p:cNvGrpSpPr/>
            <p:nvPr/>
          </p:nvGrpSpPr>
          <p:grpSpPr>
            <a:xfrm>
              <a:off x="19197328" y="2785764"/>
              <a:ext cx="484093" cy="525084"/>
              <a:chOff x="14073744" y="7248101"/>
              <a:chExt cx="850965" cy="923022"/>
            </a:xfrm>
            <a:solidFill>
              <a:schemeClr val="accent3"/>
            </a:solidFill>
          </p:grpSpPr>
          <p:sp>
            <p:nvSpPr>
              <p:cNvPr id="1025" name="Freeform 64"/>
              <p:cNvSpPr>
                <a:spLocks noChangeArrowheads="1"/>
              </p:cNvSpPr>
              <p:nvPr/>
            </p:nvSpPr>
            <p:spPr bwMode="auto">
              <a:xfrm>
                <a:off x="14257028" y="7248101"/>
                <a:ext cx="477845" cy="477878"/>
              </a:xfrm>
              <a:custGeom>
                <a:avLst/>
                <a:gdLst>
                  <a:gd name="T0" fmla="*/ 320 w 321"/>
                  <a:gd name="T1" fmla="*/ 157 h 321"/>
                  <a:gd name="T2" fmla="*/ 320 w 321"/>
                  <a:gd name="T3" fmla="*/ 157 h 321"/>
                  <a:gd name="T4" fmla="*/ 157 w 321"/>
                  <a:gd name="T5" fmla="*/ 320 h 321"/>
                  <a:gd name="T6" fmla="*/ 0 w 321"/>
                  <a:gd name="T7" fmla="*/ 157 h 321"/>
                  <a:gd name="T8" fmla="*/ 157 w 321"/>
                  <a:gd name="T9" fmla="*/ 0 h 321"/>
                  <a:gd name="T10" fmla="*/ 320 w 321"/>
                  <a:gd name="T11" fmla="*/ 157 h 321"/>
                </a:gdLst>
                <a:ahLst/>
                <a:cxnLst>
                  <a:cxn ang="0">
                    <a:pos x="T0" y="T1"/>
                  </a:cxn>
                  <a:cxn ang="0">
                    <a:pos x="T2" y="T3"/>
                  </a:cxn>
                  <a:cxn ang="0">
                    <a:pos x="T4" y="T5"/>
                  </a:cxn>
                  <a:cxn ang="0">
                    <a:pos x="T6" y="T7"/>
                  </a:cxn>
                  <a:cxn ang="0">
                    <a:pos x="T8" y="T9"/>
                  </a:cxn>
                  <a:cxn ang="0">
                    <a:pos x="T10" y="T11"/>
                  </a:cxn>
                </a:cxnLst>
                <a:rect l="0" t="0" r="r" b="b"/>
                <a:pathLst>
                  <a:path w="321" h="321">
                    <a:moveTo>
                      <a:pt x="320" y="157"/>
                    </a:moveTo>
                    <a:lnTo>
                      <a:pt x="320" y="157"/>
                    </a:lnTo>
                    <a:cubicBezTo>
                      <a:pt x="320" y="247"/>
                      <a:pt x="247" y="320"/>
                      <a:pt x="157" y="320"/>
                    </a:cubicBezTo>
                    <a:cubicBezTo>
                      <a:pt x="73" y="320"/>
                      <a:pt x="0" y="247"/>
                      <a:pt x="0" y="157"/>
                    </a:cubicBezTo>
                    <a:cubicBezTo>
                      <a:pt x="0" y="72"/>
                      <a:pt x="73" y="0"/>
                      <a:pt x="157" y="0"/>
                    </a:cubicBezTo>
                    <a:cubicBezTo>
                      <a:pt x="247" y="0"/>
                      <a:pt x="320" y="72"/>
                      <a:pt x="320" y="157"/>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7200"/>
              </a:p>
            </p:txBody>
          </p:sp>
          <p:sp>
            <p:nvSpPr>
              <p:cNvPr id="1026" name="Freeform 65"/>
              <p:cNvSpPr>
                <a:spLocks noChangeArrowheads="1"/>
              </p:cNvSpPr>
              <p:nvPr/>
            </p:nvSpPr>
            <p:spPr bwMode="auto">
              <a:xfrm>
                <a:off x="14073744" y="7673604"/>
                <a:ext cx="850965" cy="497519"/>
              </a:xfrm>
              <a:custGeom>
                <a:avLst/>
                <a:gdLst>
                  <a:gd name="T0" fmla="*/ 441 w 574"/>
                  <a:gd name="T1" fmla="*/ 0 h 333"/>
                  <a:gd name="T2" fmla="*/ 441 w 574"/>
                  <a:gd name="T3" fmla="*/ 0 h 333"/>
                  <a:gd name="T4" fmla="*/ 435 w 574"/>
                  <a:gd name="T5" fmla="*/ 0 h 333"/>
                  <a:gd name="T6" fmla="*/ 284 w 574"/>
                  <a:gd name="T7" fmla="*/ 73 h 333"/>
                  <a:gd name="T8" fmla="*/ 139 w 574"/>
                  <a:gd name="T9" fmla="*/ 0 h 333"/>
                  <a:gd name="T10" fmla="*/ 133 w 574"/>
                  <a:gd name="T11" fmla="*/ 0 h 333"/>
                  <a:gd name="T12" fmla="*/ 0 w 574"/>
                  <a:gd name="T13" fmla="*/ 133 h 333"/>
                  <a:gd name="T14" fmla="*/ 0 w 574"/>
                  <a:gd name="T15" fmla="*/ 332 h 333"/>
                  <a:gd name="T16" fmla="*/ 103 w 574"/>
                  <a:gd name="T17" fmla="*/ 332 h 333"/>
                  <a:gd name="T18" fmla="*/ 103 w 574"/>
                  <a:gd name="T19" fmla="*/ 224 h 333"/>
                  <a:gd name="T20" fmla="*/ 115 w 574"/>
                  <a:gd name="T21" fmla="*/ 206 h 333"/>
                  <a:gd name="T22" fmla="*/ 127 w 574"/>
                  <a:gd name="T23" fmla="*/ 224 h 333"/>
                  <a:gd name="T24" fmla="*/ 127 w 574"/>
                  <a:gd name="T25" fmla="*/ 332 h 333"/>
                  <a:gd name="T26" fmla="*/ 447 w 574"/>
                  <a:gd name="T27" fmla="*/ 332 h 333"/>
                  <a:gd name="T28" fmla="*/ 447 w 574"/>
                  <a:gd name="T29" fmla="*/ 224 h 333"/>
                  <a:gd name="T30" fmla="*/ 459 w 574"/>
                  <a:gd name="T31" fmla="*/ 206 h 333"/>
                  <a:gd name="T32" fmla="*/ 471 w 574"/>
                  <a:gd name="T33" fmla="*/ 224 h 333"/>
                  <a:gd name="T34" fmla="*/ 471 w 574"/>
                  <a:gd name="T35" fmla="*/ 332 h 333"/>
                  <a:gd name="T36" fmla="*/ 573 w 574"/>
                  <a:gd name="T37" fmla="*/ 332 h 333"/>
                  <a:gd name="T38" fmla="*/ 573 w 574"/>
                  <a:gd name="T39" fmla="*/ 133 h 333"/>
                  <a:gd name="T40" fmla="*/ 441 w 574"/>
                  <a:gd name="T41" fmla="*/ 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74" h="333">
                    <a:moveTo>
                      <a:pt x="441" y="0"/>
                    </a:moveTo>
                    <a:lnTo>
                      <a:pt x="441" y="0"/>
                    </a:lnTo>
                    <a:cubicBezTo>
                      <a:pt x="435" y="0"/>
                      <a:pt x="435" y="0"/>
                      <a:pt x="435" y="0"/>
                    </a:cubicBezTo>
                    <a:cubicBezTo>
                      <a:pt x="399" y="43"/>
                      <a:pt x="344" y="73"/>
                      <a:pt x="284" y="73"/>
                    </a:cubicBezTo>
                    <a:cubicBezTo>
                      <a:pt x="230" y="73"/>
                      <a:pt x="175" y="43"/>
                      <a:pt x="139" y="0"/>
                    </a:cubicBezTo>
                    <a:cubicBezTo>
                      <a:pt x="133" y="0"/>
                      <a:pt x="133" y="0"/>
                      <a:pt x="133" y="0"/>
                    </a:cubicBezTo>
                    <a:cubicBezTo>
                      <a:pt x="61" y="0"/>
                      <a:pt x="0" y="61"/>
                      <a:pt x="0" y="133"/>
                    </a:cubicBezTo>
                    <a:cubicBezTo>
                      <a:pt x="0" y="332"/>
                      <a:pt x="0" y="332"/>
                      <a:pt x="0" y="332"/>
                    </a:cubicBezTo>
                    <a:cubicBezTo>
                      <a:pt x="103" y="332"/>
                      <a:pt x="103" y="332"/>
                      <a:pt x="103" y="332"/>
                    </a:cubicBezTo>
                    <a:cubicBezTo>
                      <a:pt x="103" y="224"/>
                      <a:pt x="103" y="224"/>
                      <a:pt x="103" y="224"/>
                    </a:cubicBezTo>
                    <a:cubicBezTo>
                      <a:pt x="103" y="212"/>
                      <a:pt x="109" y="206"/>
                      <a:pt x="115" y="206"/>
                    </a:cubicBezTo>
                    <a:cubicBezTo>
                      <a:pt x="121" y="206"/>
                      <a:pt x="127" y="212"/>
                      <a:pt x="127" y="224"/>
                    </a:cubicBezTo>
                    <a:cubicBezTo>
                      <a:pt x="127" y="332"/>
                      <a:pt x="127" y="332"/>
                      <a:pt x="127" y="332"/>
                    </a:cubicBezTo>
                    <a:cubicBezTo>
                      <a:pt x="447" y="332"/>
                      <a:pt x="447" y="332"/>
                      <a:pt x="447" y="332"/>
                    </a:cubicBezTo>
                    <a:cubicBezTo>
                      <a:pt x="447" y="224"/>
                      <a:pt x="447" y="224"/>
                      <a:pt x="447" y="224"/>
                    </a:cubicBezTo>
                    <a:cubicBezTo>
                      <a:pt x="447" y="212"/>
                      <a:pt x="453" y="206"/>
                      <a:pt x="459" y="206"/>
                    </a:cubicBezTo>
                    <a:cubicBezTo>
                      <a:pt x="465" y="206"/>
                      <a:pt x="471" y="212"/>
                      <a:pt x="471" y="224"/>
                    </a:cubicBezTo>
                    <a:cubicBezTo>
                      <a:pt x="471" y="332"/>
                      <a:pt x="471" y="332"/>
                      <a:pt x="471" y="332"/>
                    </a:cubicBezTo>
                    <a:cubicBezTo>
                      <a:pt x="573" y="332"/>
                      <a:pt x="573" y="332"/>
                      <a:pt x="573" y="332"/>
                    </a:cubicBezTo>
                    <a:cubicBezTo>
                      <a:pt x="573" y="133"/>
                      <a:pt x="573" y="133"/>
                      <a:pt x="573" y="133"/>
                    </a:cubicBezTo>
                    <a:cubicBezTo>
                      <a:pt x="573" y="61"/>
                      <a:pt x="513" y="0"/>
                      <a:pt x="441"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7200"/>
              </a:p>
            </p:txBody>
          </p:sp>
        </p:grpSp>
        <p:grpSp>
          <p:nvGrpSpPr>
            <p:cNvPr id="996" name="Group 995"/>
            <p:cNvGrpSpPr/>
            <p:nvPr/>
          </p:nvGrpSpPr>
          <p:grpSpPr>
            <a:xfrm>
              <a:off x="19767063" y="2785764"/>
              <a:ext cx="480370" cy="525084"/>
              <a:chOff x="15075256" y="7248101"/>
              <a:chExt cx="844421" cy="923022"/>
            </a:xfrm>
            <a:solidFill>
              <a:schemeClr val="accent3"/>
            </a:solidFill>
          </p:grpSpPr>
          <p:sp>
            <p:nvSpPr>
              <p:cNvPr id="1023" name="Freeform 66"/>
              <p:cNvSpPr>
                <a:spLocks noChangeArrowheads="1"/>
              </p:cNvSpPr>
              <p:nvPr/>
            </p:nvSpPr>
            <p:spPr bwMode="auto">
              <a:xfrm>
                <a:off x="15265093" y="7248101"/>
                <a:ext cx="477845" cy="477878"/>
              </a:xfrm>
              <a:custGeom>
                <a:avLst/>
                <a:gdLst>
                  <a:gd name="T0" fmla="*/ 320 w 321"/>
                  <a:gd name="T1" fmla="*/ 157 h 321"/>
                  <a:gd name="T2" fmla="*/ 320 w 321"/>
                  <a:gd name="T3" fmla="*/ 157 h 321"/>
                  <a:gd name="T4" fmla="*/ 157 w 321"/>
                  <a:gd name="T5" fmla="*/ 320 h 321"/>
                  <a:gd name="T6" fmla="*/ 0 w 321"/>
                  <a:gd name="T7" fmla="*/ 157 h 321"/>
                  <a:gd name="T8" fmla="*/ 157 w 321"/>
                  <a:gd name="T9" fmla="*/ 0 h 321"/>
                  <a:gd name="T10" fmla="*/ 320 w 321"/>
                  <a:gd name="T11" fmla="*/ 157 h 321"/>
                </a:gdLst>
                <a:ahLst/>
                <a:cxnLst>
                  <a:cxn ang="0">
                    <a:pos x="T0" y="T1"/>
                  </a:cxn>
                  <a:cxn ang="0">
                    <a:pos x="T2" y="T3"/>
                  </a:cxn>
                  <a:cxn ang="0">
                    <a:pos x="T4" y="T5"/>
                  </a:cxn>
                  <a:cxn ang="0">
                    <a:pos x="T6" y="T7"/>
                  </a:cxn>
                  <a:cxn ang="0">
                    <a:pos x="T8" y="T9"/>
                  </a:cxn>
                  <a:cxn ang="0">
                    <a:pos x="T10" y="T11"/>
                  </a:cxn>
                </a:cxnLst>
                <a:rect l="0" t="0" r="r" b="b"/>
                <a:pathLst>
                  <a:path w="321" h="321">
                    <a:moveTo>
                      <a:pt x="320" y="157"/>
                    </a:moveTo>
                    <a:lnTo>
                      <a:pt x="320" y="157"/>
                    </a:lnTo>
                    <a:cubicBezTo>
                      <a:pt x="320" y="247"/>
                      <a:pt x="247" y="320"/>
                      <a:pt x="157" y="320"/>
                    </a:cubicBezTo>
                    <a:cubicBezTo>
                      <a:pt x="72" y="320"/>
                      <a:pt x="0" y="247"/>
                      <a:pt x="0" y="157"/>
                    </a:cubicBezTo>
                    <a:cubicBezTo>
                      <a:pt x="0" y="72"/>
                      <a:pt x="72" y="0"/>
                      <a:pt x="157" y="0"/>
                    </a:cubicBezTo>
                    <a:cubicBezTo>
                      <a:pt x="247" y="0"/>
                      <a:pt x="320" y="72"/>
                      <a:pt x="320" y="157"/>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7200"/>
              </a:p>
            </p:txBody>
          </p:sp>
          <p:sp>
            <p:nvSpPr>
              <p:cNvPr id="1024" name="Freeform 67"/>
              <p:cNvSpPr>
                <a:spLocks noChangeArrowheads="1"/>
              </p:cNvSpPr>
              <p:nvPr/>
            </p:nvSpPr>
            <p:spPr bwMode="auto">
              <a:xfrm>
                <a:off x="15075256" y="7673604"/>
                <a:ext cx="844421" cy="497519"/>
              </a:xfrm>
              <a:custGeom>
                <a:avLst/>
                <a:gdLst>
                  <a:gd name="T0" fmla="*/ 435 w 568"/>
                  <a:gd name="T1" fmla="*/ 0 h 333"/>
                  <a:gd name="T2" fmla="*/ 435 w 568"/>
                  <a:gd name="T3" fmla="*/ 0 h 333"/>
                  <a:gd name="T4" fmla="*/ 435 w 568"/>
                  <a:gd name="T5" fmla="*/ 0 h 333"/>
                  <a:gd name="T6" fmla="*/ 284 w 568"/>
                  <a:gd name="T7" fmla="*/ 73 h 333"/>
                  <a:gd name="T8" fmla="*/ 139 w 568"/>
                  <a:gd name="T9" fmla="*/ 0 h 333"/>
                  <a:gd name="T10" fmla="*/ 133 w 568"/>
                  <a:gd name="T11" fmla="*/ 0 h 333"/>
                  <a:gd name="T12" fmla="*/ 0 w 568"/>
                  <a:gd name="T13" fmla="*/ 133 h 333"/>
                  <a:gd name="T14" fmla="*/ 0 w 568"/>
                  <a:gd name="T15" fmla="*/ 332 h 333"/>
                  <a:gd name="T16" fmla="*/ 97 w 568"/>
                  <a:gd name="T17" fmla="*/ 332 h 333"/>
                  <a:gd name="T18" fmla="*/ 97 w 568"/>
                  <a:gd name="T19" fmla="*/ 224 h 333"/>
                  <a:gd name="T20" fmla="*/ 115 w 568"/>
                  <a:gd name="T21" fmla="*/ 206 h 333"/>
                  <a:gd name="T22" fmla="*/ 127 w 568"/>
                  <a:gd name="T23" fmla="*/ 224 h 333"/>
                  <a:gd name="T24" fmla="*/ 127 w 568"/>
                  <a:gd name="T25" fmla="*/ 332 h 333"/>
                  <a:gd name="T26" fmla="*/ 441 w 568"/>
                  <a:gd name="T27" fmla="*/ 332 h 333"/>
                  <a:gd name="T28" fmla="*/ 441 w 568"/>
                  <a:gd name="T29" fmla="*/ 224 h 333"/>
                  <a:gd name="T30" fmla="*/ 459 w 568"/>
                  <a:gd name="T31" fmla="*/ 206 h 333"/>
                  <a:gd name="T32" fmla="*/ 471 w 568"/>
                  <a:gd name="T33" fmla="*/ 224 h 333"/>
                  <a:gd name="T34" fmla="*/ 471 w 568"/>
                  <a:gd name="T35" fmla="*/ 332 h 333"/>
                  <a:gd name="T36" fmla="*/ 567 w 568"/>
                  <a:gd name="T37" fmla="*/ 332 h 333"/>
                  <a:gd name="T38" fmla="*/ 567 w 568"/>
                  <a:gd name="T39" fmla="*/ 133 h 333"/>
                  <a:gd name="T40" fmla="*/ 435 w 568"/>
                  <a:gd name="T41" fmla="*/ 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68" h="333">
                    <a:moveTo>
                      <a:pt x="435" y="0"/>
                    </a:moveTo>
                    <a:lnTo>
                      <a:pt x="435" y="0"/>
                    </a:lnTo>
                    <a:lnTo>
                      <a:pt x="435" y="0"/>
                    </a:lnTo>
                    <a:cubicBezTo>
                      <a:pt x="398" y="43"/>
                      <a:pt x="344" y="73"/>
                      <a:pt x="284" y="73"/>
                    </a:cubicBezTo>
                    <a:cubicBezTo>
                      <a:pt x="223" y="73"/>
                      <a:pt x="175" y="43"/>
                      <a:pt x="139" y="0"/>
                    </a:cubicBezTo>
                    <a:cubicBezTo>
                      <a:pt x="133" y="0"/>
                      <a:pt x="133" y="0"/>
                      <a:pt x="133" y="0"/>
                    </a:cubicBezTo>
                    <a:cubicBezTo>
                      <a:pt x="60" y="0"/>
                      <a:pt x="0" y="61"/>
                      <a:pt x="0" y="133"/>
                    </a:cubicBezTo>
                    <a:cubicBezTo>
                      <a:pt x="0" y="332"/>
                      <a:pt x="0" y="332"/>
                      <a:pt x="0" y="332"/>
                    </a:cubicBezTo>
                    <a:cubicBezTo>
                      <a:pt x="97" y="332"/>
                      <a:pt x="97" y="332"/>
                      <a:pt x="97" y="332"/>
                    </a:cubicBezTo>
                    <a:cubicBezTo>
                      <a:pt x="97" y="224"/>
                      <a:pt x="97" y="224"/>
                      <a:pt x="97" y="224"/>
                    </a:cubicBezTo>
                    <a:cubicBezTo>
                      <a:pt x="97" y="212"/>
                      <a:pt x="109" y="206"/>
                      <a:pt x="115" y="206"/>
                    </a:cubicBezTo>
                    <a:cubicBezTo>
                      <a:pt x="121" y="206"/>
                      <a:pt x="127" y="212"/>
                      <a:pt x="127" y="224"/>
                    </a:cubicBezTo>
                    <a:cubicBezTo>
                      <a:pt x="127" y="332"/>
                      <a:pt x="127" y="332"/>
                      <a:pt x="127" y="332"/>
                    </a:cubicBezTo>
                    <a:cubicBezTo>
                      <a:pt x="441" y="332"/>
                      <a:pt x="441" y="332"/>
                      <a:pt x="441" y="332"/>
                    </a:cubicBezTo>
                    <a:cubicBezTo>
                      <a:pt x="441" y="224"/>
                      <a:pt x="441" y="224"/>
                      <a:pt x="441" y="224"/>
                    </a:cubicBezTo>
                    <a:cubicBezTo>
                      <a:pt x="441" y="212"/>
                      <a:pt x="453" y="206"/>
                      <a:pt x="459" y="206"/>
                    </a:cubicBezTo>
                    <a:cubicBezTo>
                      <a:pt x="465" y="206"/>
                      <a:pt x="471" y="212"/>
                      <a:pt x="471" y="224"/>
                    </a:cubicBezTo>
                    <a:cubicBezTo>
                      <a:pt x="471" y="332"/>
                      <a:pt x="471" y="332"/>
                      <a:pt x="471" y="332"/>
                    </a:cubicBezTo>
                    <a:cubicBezTo>
                      <a:pt x="567" y="332"/>
                      <a:pt x="567" y="332"/>
                      <a:pt x="567" y="332"/>
                    </a:cubicBezTo>
                    <a:cubicBezTo>
                      <a:pt x="567" y="133"/>
                      <a:pt x="567" y="133"/>
                      <a:pt x="567" y="133"/>
                    </a:cubicBezTo>
                    <a:cubicBezTo>
                      <a:pt x="567" y="61"/>
                      <a:pt x="513" y="0"/>
                      <a:pt x="435"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7200"/>
              </a:p>
            </p:txBody>
          </p:sp>
        </p:grpSp>
        <p:grpSp>
          <p:nvGrpSpPr>
            <p:cNvPr id="997" name="Group 996"/>
            <p:cNvGrpSpPr/>
            <p:nvPr/>
          </p:nvGrpSpPr>
          <p:grpSpPr>
            <a:xfrm>
              <a:off x="16918371" y="3426297"/>
              <a:ext cx="480368" cy="528810"/>
              <a:chOff x="10067668" y="8374065"/>
              <a:chExt cx="844417" cy="929571"/>
            </a:xfrm>
            <a:solidFill>
              <a:schemeClr val="accent4"/>
            </a:solidFill>
          </p:grpSpPr>
          <p:sp>
            <p:nvSpPr>
              <p:cNvPr id="1021" name="Freeform 68"/>
              <p:cNvSpPr>
                <a:spLocks noChangeArrowheads="1"/>
              </p:cNvSpPr>
              <p:nvPr/>
            </p:nvSpPr>
            <p:spPr bwMode="auto">
              <a:xfrm>
                <a:off x="10250952" y="8374065"/>
                <a:ext cx="484393" cy="477878"/>
              </a:xfrm>
              <a:custGeom>
                <a:avLst/>
                <a:gdLst>
                  <a:gd name="T0" fmla="*/ 326 w 327"/>
                  <a:gd name="T1" fmla="*/ 163 h 321"/>
                  <a:gd name="T2" fmla="*/ 326 w 327"/>
                  <a:gd name="T3" fmla="*/ 163 h 321"/>
                  <a:gd name="T4" fmla="*/ 163 w 327"/>
                  <a:gd name="T5" fmla="*/ 320 h 321"/>
                  <a:gd name="T6" fmla="*/ 0 w 327"/>
                  <a:gd name="T7" fmla="*/ 163 h 321"/>
                  <a:gd name="T8" fmla="*/ 163 w 327"/>
                  <a:gd name="T9" fmla="*/ 0 h 321"/>
                  <a:gd name="T10" fmla="*/ 326 w 327"/>
                  <a:gd name="T11" fmla="*/ 163 h 321"/>
                </a:gdLst>
                <a:ahLst/>
                <a:cxnLst>
                  <a:cxn ang="0">
                    <a:pos x="T0" y="T1"/>
                  </a:cxn>
                  <a:cxn ang="0">
                    <a:pos x="T2" y="T3"/>
                  </a:cxn>
                  <a:cxn ang="0">
                    <a:pos x="T4" y="T5"/>
                  </a:cxn>
                  <a:cxn ang="0">
                    <a:pos x="T6" y="T7"/>
                  </a:cxn>
                  <a:cxn ang="0">
                    <a:pos x="T8" y="T9"/>
                  </a:cxn>
                  <a:cxn ang="0">
                    <a:pos x="T10" y="T11"/>
                  </a:cxn>
                </a:cxnLst>
                <a:rect l="0" t="0" r="r" b="b"/>
                <a:pathLst>
                  <a:path w="327" h="321">
                    <a:moveTo>
                      <a:pt x="326" y="163"/>
                    </a:moveTo>
                    <a:lnTo>
                      <a:pt x="326" y="163"/>
                    </a:lnTo>
                    <a:cubicBezTo>
                      <a:pt x="326" y="247"/>
                      <a:pt x="254" y="320"/>
                      <a:pt x="163" y="320"/>
                    </a:cubicBezTo>
                    <a:cubicBezTo>
                      <a:pt x="73" y="320"/>
                      <a:pt x="0" y="247"/>
                      <a:pt x="0" y="163"/>
                    </a:cubicBezTo>
                    <a:cubicBezTo>
                      <a:pt x="0" y="72"/>
                      <a:pt x="73" y="0"/>
                      <a:pt x="163" y="0"/>
                    </a:cubicBezTo>
                    <a:cubicBezTo>
                      <a:pt x="254" y="0"/>
                      <a:pt x="326" y="72"/>
                      <a:pt x="326" y="163"/>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7200"/>
              </a:p>
            </p:txBody>
          </p:sp>
          <p:sp>
            <p:nvSpPr>
              <p:cNvPr id="1022" name="Freeform 69"/>
              <p:cNvSpPr>
                <a:spLocks noChangeArrowheads="1"/>
              </p:cNvSpPr>
              <p:nvPr/>
            </p:nvSpPr>
            <p:spPr bwMode="auto">
              <a:xfrm>
                <a:off x="10067668" y="8806117"/>
                <a:ext cx="844417" cy="497519"/>
              </a:xfrm>
              <a:custGeom>
                <a:avLst/>
                <a:gdLst>
                  <a:gd name="T0" fmla="*/ 434 w 568"/>
                  <a:gd name="T1" fmla="*/ 0 h 333"/>
                  <a:gd name="T2" fmla="*/ 434 w 568"/>
                  <a:gd name="T3" fmla="*/ 0 h 333"/>
                  <a:gd name="T4" fmla="*/ 434 w 568"/>
                  <a:gd name="T5" fmla="*/ 0 h 333"/>
                  <a:gd name="T6" fmla="*/ 283 w 568"/>
                  <a:gd name="T7" fmla="*/ 72 h 333"/>
                  <a:gd name="T8" fmla="*/ 132 w 568"/>
                  <a:gd name="T9" fmla="*/ 0 h 333"/>
                  <a:gd name="T10" fmla="*/ 132 w 568"/>
                  <a:gd name="T11" fmla="*/ 0 h 333"/>
                  <a:gd name="T12" fmla="*/ 0 w 568"/>
                  <a:gd name="T13" fmla="*/ 132 h 333"/>
                  <a:gd name="T14" fmla="*/ 0 w 568"/>
                  <a:gd name="T15" fmla="*/ 332 h 333"/>
                  <a:gd name="T16" fmla="*/ 96 w 568"/>
                  <a:gd name="T17" fmla="*/ 332 h 333"/>
                  <a:gd name="T18" fmla="*/ 96 w 568"/>
                  <a:gd name="T19" fmla="*/ 223 h 333"/>
                  <a:gd name="T20" fmla="*/ 114 w 568"/>
                  <a:gd name="T21" fmla="*/ 205 h 333"/>
                  <a:gd name="T22" fmla="*/ 126 w 568"/>
                  <a:gd name="T23" fmla="*/ 223 h 333"/>
                  <a:gd name="T24" fmla="*/ 126 w 568"/>
                  <a:gd name="T25" fmla="*/ 332 h 333"/>
                  <a:gd name="T26" fmla="*/ 440 w 568"/>
                  <a:gd name="T27" fmla="*/ 332 h 333"/>
                  <a:gd name="T28" fmla="*/ 440 w 568"/>
                  <a:gd name="T29" fmla="*/ 223 h 333"/>
                  <a:gd name="T30" fmla="*/ 458 w 568"/>
                  <a:gd name="T31" fmla="*/ 205 h 333"/>
                  <a:gd name="T32" fmla="*/ 470 w 568"/>
                  <a:gd name="T33" fmla="*/ 223 h 333"/>
                  <a:gd name="T34" fmla="*/ 470 w 568"/>
                  <a:gd name="T35" fmla="*/ 332 h 333"/>
                  <a:gd name="T36" fmla="*/ 567 w 568"/>
                  <a:gd name="T37" fmla="*/ 332 h 333"/>
                  <a:gd name="T38" fmla="*/ 567 w 568"/>
                  <a:gd name="T39" fmla="*/ 132 h 333"/>
                  <a:gd name="T40" fmla="*/ 434 w 568"/>
                  <a:gd name="T41" fmla="*/ 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68" h="333">
                    <a:moveTo>
                      <a:pt x="434" y="0"/>
                    </a:moveTo>
                    <a:lnTo>
                      <a:pt x="434" y="0"/>
                    </a:lnTo>
                    <a:lnTo>
                      <a:pt x="434" y="0"/>
                    </a:lnTo>
                    <a:cubicBezTo>
                      <a:pt x="398" y="42"/>
                      <a:pt x="343" y="72"/>
                      <a:pt x="283" y="72"/>
                    </a:cubicBezTo>
                    <a:cubicBezTo>
                      <a:pt x="223" y="72"/>
                      <a:pt x="169" y="42"/>
                      <a:pt x="132" y="0"/>
                    </a:cubicBezTo>
                    <a:lnTo>
                      <a:pt x="132" y="0"/>
                    </a:lnTo>
                    <a:cubicBezTo>
                      <a:pt x="60" y="0"/>
                      <a:pt x="0" y="60"/>
                      <a:pt x="0" y="132"/>
                    </a:cubicBezTo>
                    <a:cubicBezTo>
                      <a:pt x="0" y="332"/>
                      <a:pt x="0" y="332"/>
                      <a:pt x="0" y="332"/>
                    </a:cubicBezTo>
                    <a:cubicBezTo>
                      <a:pt x="96" y="332"/>
                      <a:pt x="96" y="332"/>
                      <a:pt x="96" y="332"/>
                    </a:cubicBezTo>
                    <a:cubicBezTo>
                      <a:pt x="96" y="223"/>
                      <a:pt x="96" y="223"/>
                      <a:pt x="96" y="223"/>
                    </a:cubicBezTo>
                    <a:cubicBezTo>
                      <a:pt x="96" y="211"/>
                      <a:pt x="102" y="205"/>
                      <a:pt x="114" y="205"/>
                    </a:cubicBezTo>
                    <a:cubicBezTo>
                      <a:pt x="120" y="205"/>
                      <a:pt x="126" y="211"/>
                      <a:pt x="126" y="223"/>
                    </a:cubicBezTo>
                    <a:cubicBezTo>
                      <a:pt x="126" y="332"/>
                      <a:pt x="126" y="332"/>
                      <a:pt x="126" y="332"/>
                    </a:cubicBezTo>
                    <a:cubicBezTo>
                      <a:pt x="440" y="332"/>
                      <a:pt x="440" y="332"/>
                      <a:pt x="440" y="332"/>
                    </a:cubicBezTo>
                    <a:cubicBezTo>
                      <a:pt x="440" y="223"/>
                      <a:pt x="440" y="223"/>
                      <a:pt x="440" y="223"/>
                    </a:cubicBezTo>
                    <a:cubicBezTo>
                      <a:pt x="440" y="211"/>
                      <a:pt x="446" y="205"/>
                      <a:pt x="458" y="205"/>
                    </a:cubicBezTo>
                    <a:cubicBezTo>
                      <a:pt x="464" y="205"/>
                      <a:pt x="470" y="211"/>
                      <a:pt x="470" y="223"/>
                    </a:cubicBezTo>
                    <a:cubicBezTo>
                      <a:pt x="470" y="332"/>
                      <a:pt x="470" y="332"/>
                      <a:pt x="470" y="332"/>
                    </a:cubicBezTo>
                    <a:cubicBezTo>
                      <a:pt x="567" y="332"/>
                      <a:pt x="567" y="332"/>
                      <a:pt x="567" y="332"/>
                    </a:cubicBezTo>
                    <a:cubicBezTo>
                      <a:pt x="567" y="132"/>
                      <a:pt x="567" y="132"/>
                      <a:pt x="567" y="132"/>
                    </a:cubicBezTo>
                    <a:cubicBezTo>
                      <a:pt x="567" y="60"/>
                      <a:pt x="506" y="0"/>
                      <a:pt x="434"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7200"/>
              </a:p>
            </p:txBody>
          </p:sp>
        </p:grpSp>
        <p:grpSp>
          <p:nvGrpSpPr>
            <p:cNvPr id="998" name="Group 997"/>
            <p:cNvGrpSpPr/>
            <p:nvPr/>
          </p:nvGrpSpPr>
          <p:grpSpPr>
            <a:xfrm>
              <a:off x="17488108" y="3426297"/>
              <a:ext cx="480370" cy="528810"/>
              <a:chOff x="11069184" y="8374065"/>
              <a:chExt cx="844421" cy="929571"/>
            </a:xfrm>
            <a:solidFill>
              <a:schemeClr val="accent4"/>
            </a:solidFill>
          </p:grpSpPr>
          <p:sp>
            <p:nvSpPr>
              <p:cNvPr id="1019" name="Freeform 70"/>
              <p:cNvSpPr>
                <a:spLocks noChangeArrowheads="1"/>
              </p:cNvSpPr>
              <p:nvPr/>
            </p:nvSpPr>
            <p:spPr bwMode="auto">
              <a:xfrm>
                <a:off x="11252472" y="8374065"/>
                <a:ext cx="484393" cy="477878"/>
              </a:xfrm>
              <a:custGeom>
                <a:avLst/>
                <a:gdLst>
                  <a:gd name="T0" fmla="*/ 326 w 327"/>
                  <a:gd name="T1" fmla="*/ 163 h 321"/>
                  <a:gd name="T2" fmla="*/ 326 w 327"/>
                  <a:gd name="T3" fmla="*/ 163 h 321"/>
                  <a:gd name="T4" fmla="*/ 163 w 327"/>
                  <a:gd name="T5" fmla="*/ 320 h 321"/>
                  <a:gd name="T6" fmla="*/ 0 w 327"/>
                  <a:gd name="T7" fmla="*/ 163 h 321"/>
                  <a:gd name="T8" fmla="*/ 163 w 327"/>
                  <a:gd name="T9" fmla="*/ 0 h 321"/>
                  <a:gd name="T10" fmla="*/ 326 w 327"/>
                  <a:gd name="T11" fmla="*/ 163 h 321"/>
                </a:gdLst>
                <a:ahLst/>
                <a:cxnLst>
                  <a:cxn ang="0">
                    <a:pos x="T0" y="T1"/>
                  </a:cxn>
                  <a:cxn ang="0">
                    <a:pos x="T2" y="T3"/>
                  </a:cxn>
                  <a:cxn ang="0">
                    <a:pos x="T4" y="T5"/>
                  </a:cxn>
                  <a:cxn ang="0">
                    <a:pos x="T6" y="T7"/>
                  </a:cxn>
                  <a:cxn ang="0">
                    <a:pos x="T8" y="T9"/>
                  </a:cxn>
                  <a:cxn ang="0">
                    <a:pos x="T10" y="T11"/>
                  </a:cxn>
                </a:cxnLst>
                <a:rect l="0" t="0" r="r" b="b"/>
                <a:pathLst>
                  <a:path w="327" h="321">
                    <a:moveTo>
                      <a:pt x="326" y="163"/>
                    </a:moveTo>
                    <a:lnTo>
                      <a:pt x="326" y="163"/>
                    </a:lnTo>
                    <a:cubicBezTo>
                      <a:pt x="326" y="247"/>
                      <a:pt x="253" y="320"/>
                      <a:pt x="163" y="320"/>
                    </a:cubicBezTo>
                    <a:cubicBezTo>
                      <a:pt x="72" y="320"/>
                      <a:pt x="0" y="247"/>
                      <a:pt x="0" y="163"/>
                    </a:cubicBezTo>
                    <a:cubicBezTo>
                      <a:pt x="0" y="72"/>
                      <a:pt x="72" y="0"/>
                      <a:pt x="163" y="0"/>
                    </a:cubicBezTo>
                    <a:cubicBezTo>
                      <a:pt x="253" y="0"/>
                      <a:pt x="326" y="72"/>
                      <a:pt x="326" y="163"/>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7200"/>
              </a:p>
            </p:txBody>
          </p:sp>
          <p:sp>
            <p:nvSpPr>
              <p:cNvPr id="1020" name="Freeform 71"/>
              <p:cNvSpPr>
                <a:spLocks noChangeArrowheads="1"/>
              </p:cNvSpPr>
              <p:nvPr/>
            </p:nvSpPr>
            <p:spPr bwMode="auto">
              <a:xfrm>
                <a:off x="11069184" y="8806117"/>
                <a:ext cx="844421" cy="497519"/>
              </a:xfrm>
              <a:custGeom>
                <a:avLst/>
                <a:gdLst>
                  <a:gd name="T0" fmla="*/ 435 w 569"/>
                  <a:gd name="T1" fmla="*/ 0 h 333"/>
                  <a:gd name="T2" fmla="*/ 435 w 569"/>
                  <a:gd name="T3" fmla="*/ 0 h 333"/>
                  <a:gd name="T4" fmla="*/ 435 w 569"/>
                  <a:gd name="T5" fmla="*/ 0 h 333"/>
                  <a:gd name="T6" fmla="*/ 284 w 569"/>
                  <a:gd name="T7" fmla="*/ 72 h 333"/>
                  <a:gd name="T8" fmla="*/ 133 w 569"/>
                  <a:gd name="T9" fmla="*/ 0 h 333"/>
                  <a:gd name="T10" fmla="*/ 133 w 569"/>
                  <a:gd name="T11" fmla="*/ 0 h 333"/>
                  <a:gd name="T12" fmla="*/ 0 w 569"/>
                  <a:gd name="T13" fmla="*/ 132 h 333"/>
                  <a:gd name="T14" fmla="*/ 0 w 569"/>
                  <a:gd name="T15" fmla="*/ 332 h 333"/>
                  <a:gd name="T16" fmla="*/ 97 w 569"/>
                  <a:gd name="T17" fmla="*/ 332 h 333"/>
                  <a:gd name="T18" fmla="*/ 97 w 569"/>
                  <a:gd name="T19" fmla="*/ 223 h 333"/>
                  <a:gd name="T20" fmla="*/ 109 w 569"/>
                  <a:gd name="T21" fmla="*/ 205 h 333"/>
                  <a:gd name="T22" fmla="*/ 127 w 569"/>
                  <a:gd name="T23" fmla="*/ 223 h 333"/>
                  <a:gd name="T24" fmla="*/ 127 w 569"/>
                  <a:gd name="T25" fmla="*/ 332 h 333"/>
                  <a:gd name="T26" fmla="*/ 441 w 569"/>
                  <a:gd name="T27" fmla="*/ 332 h 333"/>
                  <a:gd name="T28" fmla="*/ 441 w 569"/>
                  <a:gd name="T29" fmla="*/ 223 h 333"/>
                  <a:gd name="T30" fmla="*/ 453 w 569"/>
                  <a:gd name="T31" fmla="*/ 205 h 333"/>
                  <a:gd name="T32" fmla="*/ 471 w 569"/>
                  <a:gd name="T33" fmla="*/ 223 h 333"/>
                  <a:gd name="T34" fmla="*/ 471 w 569"/>
                  <a:gd name="T35" fmla="*/ 332 h 333"/>
                  <a:gd name="T36" fmla="*/ 568 w 569"/>
                  <a:gd name="T37" fmla="*/ 332 h 333"/>
                  <a:gd name="T38" fmla="*/ 568 w 569"/>
                  <a:gd name="T39" fmla="*/ 132 h 333"/>
                  <a:gd name="T40" fmla="*/ 435 w 569"/>
                  <a:gd name="T41" fmla="*/ 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69" h="333">
                    <a:moveTo>
                      <a:pt x="435" y="0"/>
                    </a:moveTo>
                    <a:lnTo>
                      <a:pt x="435" y="0"/>
                    </a:lnTo>
                    <a:lnTo>
                      <a:pt x="435" y="0"/>
                    </a:lnTo>
                    <a:cubicBezTo>
                      <a:pt x="399" y="42"/>
                      <a:pt x="344" y="72"/>
                      <a:pt x="284" y="72"/>
                    </a:cubicBezTo>
                    <a:cubicBezTo>
                      <a:pt x="223" y="72"/>
                      <a:pt x="169" y="42"/>
                      <a:pt x="133" y="0"/>
                    </a:cubicBezTo>
                    <a:lnTo>
                      <a:pt x="133" y="0"/>
                    </a:lnTo>
                    <a:cubicBezTo>
                      <a:pt x="61" y="0"/>
                      <a:pt x="0" y="60"/>
                      <a:pt x="0" y="132"/>
                    </a:cubicBezTo>
                    <a:cubicBezTo>
                      <a:pt x="0" y="332"/>
                      <a:pt x="0" y="332"/>
                      <a:pt x="0" y="332"/>
                    </a:cubicBezTo>
                    <a:cubicBezTo>
                      <a:pt x="97" y="332"/>
                      <a:pt x="97" y="332"/>
                      <a:pt x="97" y="332"/>
                    </a:cubicBezTo>
                    <a:cubicBezTo>
                      <a:pt x="97" y="223"/>
                      <a:pt x="97" y="223"/>
                      <a:pt x="97" y="223"/>
                    </a:cubicBezTo>
                    <a:cubicBezTo>
                      <a:pt x="97" y="211"/>
                      <a:pt x="103" y="205"/>
                      <a:pt x="109" y="205"/>
                    </a:cubicBezTo>
                    <a:cubicBezTo>
                      <a:pt x="121" y="205"/>
                      <a:pt x="127" y="211"/>
                      <a:pt x="127" y="223"/>
                    </a:cubicBezTo>
                    <a:cubicBezTo>
                      <a:pt x="127" y="332"/>
                      <a:pt x="127" y="332"/>
                      <a:pt x="127" y="332"/>
                    </a:cubicBezTo>
                    <a:cubicBezTo>
                      <a:pt x="441" y="332"/>
                      <a:pt x="441" y="332"/>
                      <a:pt x="441" y="332"/>
                    </a:cubicBezTo>
                    <a:cubicBezTo>
                      <a:pt x="441" y="223"/>
                      <a:pt x="441" y="223"/>
                      <a:pt x="441" y="223"/>
                    </a:cubicBezTo>
                    <a:cubicBezTo>
                      <a:pt x="441" y="211"/>
                      <a:pt x="447" y="205"/>
                      <a:pt x="453" y="205"/>
                    </a:cubicBezTo>
                    <a:cubicBezTo>
                      <a:pt x="465" y="205"/>
                      <a:pt x="471" y="211"/>
                      <a:pt x="471" y="223"/>
                    </a:cubicBezTo>
                    <a:cubicBezTo>
                      <a:pt x="471" y="332"/>
                      <a:pt x="471" y="332"/>
                      <a:pt x="471" y="332"/>
                    </a:cubicBezTo>
                    <a:cubicBezTo>
                      <a:pt x="568" y="332"/>
                      <a:pt x="568" y="332"/>
                      <a:pt x="568" y="332"/>
                    </a:cubicBezTo>
                    <a:cubicBezTo>
                      <a:pt x="568" y="132"/>
                      <a:pt x="568" y="132"/>
                      <a:pt x="568" y="132"/>
                    </a:cubicBezTo>
                    <a:cubicBezTo>
                      <a:pt x="568" y="60"/>
                      <a:pt x="507" y="0"/>
                      <a:pt x="435"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7200"/>
              </a:p>
            </p:txBody>
          </p:sp>
        </p:grpSp>
        <p:grpSp>
          <p:nvGrpSpPr>
            <p:cNvPr id="999" name="Group 998"/>
            <p:cNvGrpSpPr/>
            <p:nvPr/>
          </p:nvGrpSpPr>
          <p:grpSpPr>
            <a:xfrm>
              <a:off x="18061571" y="3426297"/>
              <a:ext cx="480370" cy="528810"/>
              <a:chOff x="12077248" y="8374065"/>
              <a:chExt cx="844421" cy="929571"/>
            </a:xfrm>
            <a:solidFill>
              <a:schemeClr val="accent4"/>
            </a:solidFill>
          </p:grpSpPr>
          <p:sp>
            <p:nvSpPr>
              <p:cNvPr id="1017" name="Freeform 72"/>
              <p:cNvSpPr>
                <a:spLocks noChangeArrowheads="1"/>
              </p:cNvSpPr>
              <p:nvPr/>
            </p:nvSpPr>
            <p:spPr bwMode="auto">
              <a:xfrm>
                <a:off x="12253992" y="8374065"/>
                <a:ext cx="477845" cy="477878"/>
              </a:xfrm>
              <a:custGeom>
                <a:avLst/>
                <a:gdLst>
                  <a:gd name="T0" fmla="*/ 319 w 320"/>
                  <a:gd name="T1" fmla="*/ 163 h 321"/>
                  <a:gd name="T2" fmla="*/ 319 w 320"/>
                  <a:gd name="T3" fmla="*/ 163 h 321"/>
                  <a:gd name="T4" fmla="*/ 163 w 320"/>
                  <a:gd name="T5" fmla="*/ 320 h 321"/>
                  <a:gd name="T6" fmla="*/ 0 w 320"/>
                  <a:gd name="T7" fmla="*/ 163 h 321"/>
                  <a:gd name="T8" fmla="*/ 163 w 320"/>
                  <a:gd name="T9" fmla="*/ 0 h 321"/>
                  <a:gd name="T10" fmla="*/ 319 w 320"/>
                  <a:gd name="T11" fmla="*/ 163 h 321"/>
                </a:gdLst>
                <a:ahLst/>
                <a:cxnLst>
                  <a:cxn ang="0">
                    <a:pos x="T0" y="T1"/>
                  </a:cxn>
                  <a:cxn ang="0">
                    <a:pos x="T2" y="T3"/>
                  </a:cxn>
                  <a:cxn ang="0">
                    <a:pos x="T4" y="T5"/>
                  </a:cxn>
                  <a:cxn ang="0">
                    <a:pos x="T6" y="T7"/>
                  </a:cxn>
                  <a:cxn ang="0">
                    <a:pos x="T8" y="T9"/>
                  </a:cxn>
                  <a:cxn ang="0">
                    <a:pos x="T10" y="T11"/>
                  </a:cxn>
                </a:cxnLst>
                <a:rect l="0" t="0" r="r" b="b"/>
                <a:pathLst>
                  <a:path w="320" h="321">
                    <a:moveTo>
                      <a:pt x="319" y="163"/>
                    </a:moveTo>
                    <a:lnTo>
                      <a:pt x="319" y="163"/>
                    </a:lnTo>
                    <a:cubicBezTo>
                      <a:pt x="319" y="247"/>
                      <a:pt x="253" y="320"/>
                      <a:pt x="163" y="320"/>
                    </a:cubicBezTo>
                    <a:cubicBezTo>
                      <a:pt x="72" y="320"/>
                      <a:pt x="0" y="247"/>
                      <a:pt x="0" y="163"/>
                    </a:cubicBezTo>
                    <a:cubicBezTo>
                      <a:pt x="0" y="72"/>
                      <a:pt x="72" y="0"/>
                      <a:pt x="163" y="0"/>
                    </a:cubicBezTo>
                    <a:cubicBezTo>
                      <a:pt x="253" y="0"/>
                      <a:pt x="319" y="72"/>
                      <a:pt x="319" y="163"/>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7200"/>
              </a:p>
            </p:txBody>
          </p:sp>
          <p:sp>
            <p:nvSpPr>
              <p:cNvPr id="1018" name="Freeform 73"/>
              <p:cNvSpPr>
                <a:spLocks noChangeArrowheads="1"/>
              </p:cNvSpPr>
              <p:nvPr/>
            </p:nvSpPr>
            <p:spPr bwMode="auto">
              <a:xfrm>
                <a:off x="12077248" y="8806117"/>
                <a:ext cx="844421" cy="497519"/>
              </a:xfrm>
              <a:custGeom>
                <a:avLst/>
                <a:gdLst>
                  <a:gd name="T0" fmla="*/ 434 w 568"/>
                  <a:gd name="T1" fmla="*/ 0 h 333"/>
                  <a:gd name="T2" fmla="*/ 434 w 568"/>
                  <a:gd name="T3" fmla="*/ 0 h 333"/>
                  <a:gd name="T4" fmla="*/ 428 w 568"/>
                  <a:gd name="T5" fmla="*/ 0 h 333"/>
                  <a:gd name="T6" fmla="*/ 284 w 568"/>
                  <a:gd name="T7" fmla="*/ 72 h 333"/>
                  <a:gd name="T8" fmla="*/ 133 w 568"/>
                  <a:gd name="T9" fmla="*/ 0 h 333"/>
                  <a:gd name="T10" fmla="*/ 133 w 568"/>
                  <a:gd name="T11" fmla="*/ 0 h 333"/>
                  <a:gd name="T12" fmla="*/ 0 w 568"/>
                  <a:gd name="T13" fmla="*/ 132 h 333"/>
                  <a:gd name="T14" fmla="*/ 0 w 568"/>
                  <a:gd name="T15" fmla="*/ 332 h 333"/>
                  <a:gd name="T16" fmla="*/ 97 w 568"/>
                  <a:gd name="T17" fmla="*/ 332 h 333"/>
                  <a:gd name="T18" fmla="*/ 97 w 568"/>
                  <a:gd name="T19" fmla="*/ 223 h 333"/>
                  <a:gd name="T20" fmla="*/ 109 w 568"/>
                  <a:gd name="T21" fmla="*/ 205 h 333"/>
                  <a:gd name="T22" fmla="*/ 127 w 568"/>
                  <a:gd name="T23" fmla="*/ 223 h 333"/>
                  <a:gd name="T24" fmla="*/ 127 w 568"/>
                  <a:gd name="T25" fmla="*/ 332 h 333"/>
                  <a:gd name="T26" fmla="*/ 440 w 568"/>
                  <a:gd name="T27" fmla="*/ 332 h 333"/>
                  <a:gd name="T28" fmla="*/ 440 w 568"/>
                  <a:gd name="T29" fmla="*/ 223 h 333"/>
                  <a:gd name="T30" fmla="*/ 453 w 568"/>
                  <a:gd name="T31" fmla="*/ 205 h 333"/>
                  <a:gd name="T32" fmla="*/ 471 w 568"/>
                  <a:gd name="T33" fmla="*/ 223 h 333"/>
                  <a:gd name="T34" fmla="*/ 471 w 568"/>
                  <a:gd name="T35" fmla="*/ 332 h 333"/>
                  <a:gd name="T36" fmla="*/ 567 w 568"/>
                  <a:gd name="T37" fmla="*/ 332 h 333"/>
                  <a:gd name="T38" fmla="*/ 567 w 568"/>
                  <a:gd name="T39" fmla="*/ 132 h 333"/>
                  <a:gd name="T40" fmla="*/ 434 w 568"/>
                  <a:gd name="T41" fmla="*/ 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68" h="333">
                    <a:moveTo>
                      <a:pt x="434" y="0"/>
                    </a:moveTo>
                    <a:lnTo>
                      <a:pt x="434" y="0"/>
                    </a:lnTo>
                    <a:cubicBezTo>
                      <a:pt x="428" y="0"/>
                      <a:pt x="428" y="0"/>
                      <a:pt x="428" y="0"/>
                    </a:cubicBezTo>
                    <a:cubicBezTo>
                      <a:pt x="392" y="42"/>
                      <a:pt x="344" y="72"/>
                      <a:pt x="284" y="72"/>
                    </a:cubicBezTo>
                    <a:cubicBezTo>
                      <a:pt x="223" y="72"/>
                      <a:pt x="169" y="42"/>
                      <a:pt x="133" y="0"/>
                    </a:cubicBezTo>
                    <a:lnTo>
                      <a:pt x="133" y="0"/>
                    </a:lnTo>
                    <a:cubicBezTo>
                      <a:pt x="60" y="0"/>
                      <a:pt x="0" y="60"/>
                      <a:pt x="0" y="132"/>
                    </a:cubicBezTo>
                    <a:cubicBezTo>
                      <a:pt x="0" y="332"/>
                      <a:pt x="0" y="332"/>
                      <a:pt x="0" y="332"/>
                    </a:cubicBezTo>
                    <a:cubicBezTo>
                      <a:pt x="97" y="332"/>
                      <a:pt x="97" y="332"/>
                      <a:pt x="97" y="332"/>
                    </a:cubicBezTo>
                    <a:cubicBezTo>
                      <a:pt x="97" y="223"/>
                      <a:pt x="97" y="223"/>
                      <a:pt x="97" y="223"/>
                    </a:cubicBezTo>
                    <a:cubicBezTo>
                      <a:pt x="97" y="211"/>
                      <a:pt x="103" y="205"/>
                      <a:pt x="109" y="205"/>
                    </a:cubicBezTo>
                    <a:cubicBezTo>
                      <a:pt x="121" y="205"/>
                      <a:pt x="127" y="211"/>
                      <a:pt x="127" y="223"/>
                    </a:cubicBezTo>
                    <a:cubicBezTo>
                      <a:pt x="127" y="332"/>
                      <a:pt x="127" y="332"/>
                      <a:pt x="127" y="332"/>
                    </a:cubicBezTo>
                    <a:cubicBezTo>
                      <a:pt x="440" y="332"/>
                      <a:pt x="440" y="332"/>
                      <a:pt x="440" y="332"/>
                    </a:cubicBezTo>
                    <a:cubicBezTo>
                      <a:pt x="440" y="223"/>
                      <a:pt x="440" y="223"/>
                      <a:pt x="440" y="223"/>
                    </a:cubicBezTo>
                    <a:cubicBezTo>
                      <a:pt x="440" y="211"/>
                      <a:pt x="447" y="205"/>
                      <a:pt x="453" y="205"/>
                    </a:cubicBezTo>
                    <a:cubicBezTo>
                      <a:pt x="465" y="205"/>
                      <a:pt x="471" y="211"/>
                      <a:pt x="471" y="223"/>
                    </a:cubicBezTo>
                    <a:cubicBezTo>
                      <a:pt x="471" y="332"/>
                      <a:pt x="471" y="332"/>
                      <a:pt x="471" y="332"/>
                    </a:cubicBezTo>
                    <a:cubicBezTo>
                      <a:pt x="567" y="332"/>
                      <a:pt x="567" y="332"/>
                      <a:pt x="567" y="332"/>
                    </a:cubicBezTo>
                    <a:cubicBezTo>
                      <a:pt x="567" y="132"/>
                      <a:pt x="567" y="132"/>
                      <a:pt x="567" y="132"/>
                    </a:cubicBezTo>
                    <a:cubicBezTo>
                      <a:pt x="567" y="60"/>
                      <a:pt x="507" y="0"/>
                      <a:pt x="434"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7200"/>
              </a:p>
            </p:txBody>
          </p:sp>
        </p:grpSp>
        <p:grpSp>
          <p:nvGrpSpPr>
            <p:cNvPr id="1000" name="Group 999"/>
            <p:cNvGrpSpPr/>
            <p:nvPr/>
          </p:nvGrpSpPr>
          <p:grpSpPr>
            <a:xfrm>
              <a:off x="18631311" y="3426297"/>
              <a:ext cx="480368" cy="528810"/>
              <a:chOff x="13078768" y="8374065"/>
              <a:chExt cx="844417" cy="929571"/>
            </a:xfrm>
            <a:solidFill>
              <a:schemeClr val="accent4"/>
            </a:solidFill>
          </p:grpSpPr>
          <p:sp>
            <p:nvSpPr>
              <p:cNvPr id="1015" name="Freeform 74"/>
              <p:cNvSpPr>
                <a:spLocks noChangeArrowheads="1"/>
              </p:cNvSpPr>
              <p:nvPr/>
            </p:nvSpPr>
            <p:spPr bwMode="auto">
              <a:xfrm>
                <a:off x="13255508" y="8374065"/>
                <a:ext cx="477849" cy="477878"/>
              </a:xfrm>
              <a:custGeom>
                <a:avLst/>
                <a:gdLst>
                  <a:gd name="T0" fmla="*/ 320 w 321"/>
                  <a:gd name="T1" fmla="*/ 163 h 321"/>
                  <a:gd name="T2" fmla="*/ 320 w 321"/>
                  <a:gd name="T3" fmla="*/ 163 h 321"/>
                  <a:gd name="T4" fmla="*/ 163 w 321"/>
                  <a:gd name="T5" fmla="*/ 320 h 321"/>
                  <a:gd name="T6" fmla="*/ 0 w 321"/>
                  <a:gd name="T7" fmla="*/ 163 h 321"/>
                  <a:gd name="T8" fmla="*/ 163 w 321"/>
                  <a:gd name="T9" fmla="*/ 0 h 321"/>
                  <a:gd name="T10" fmla="*/ 320 w 321"/>
                  <a:gd name="T11" fmla="*/ 163 h 321"/>
                </a:gdLst>
                <a:ahLst/>
                <a:cxnLst>
                  <a:cxn ang="0">
                    <a:pos x="T0" y="T1"/>
                  </a:cxn>
                  <a:cxn ang="0">
                    <a:pos x="T2" y="T3"/>
                  </a:cxn>
                  <a:cxn ang="0">
                    <a:pos x="T4" y="T5"/>
                  </a:cxn>
                  <a:cxn ang="0">
                    <a:pos x="T6" y="T7"/>
                  </a:cxn>
                  <a:cxn ang="0">
                    <a:pos x="T8" y="T9"/>
                  </a:cxn>
                  <a:cxn ang="0">
                    <a:pos x="T10" y="T11"/>
                  </a:cxn>
                </a:cxnLst>
                <a:rect l="0" t="0" r="r" b="b"/>
                <a:pathLst>
                  <a:path w="321" h="321">
                    <a:moveTo>
                      <a:pt x="320" y="163"/>
                    </a:moveTo>
                    <a:lnTo>
                      <a:pt x="320" y="163"/>
                    </a:lnTo>
                    <a:cubicBezTo>
                      <a:pt x="320" y="247"/>
                      <a:pt x="248" y="320"/>
                      <a:pt x="163" y="320"/>
                    </a:cubicBezTo>
                    <a:cubicBezTo>
                      <a:pt x="73" y="320"/>
                      <a:pt x="0" y="247"/>
                      <a:pt x="0" y="163"/>
                    </a:cubicBezTo>
                    <a:cubicBezTo>
                      <a:pt x="0" y="72"/>
                      <a:pt x="73" y="0"/>
                      <a:pt x="163" y="0"/>
                    </a:cubicBezTo>
                    <a:cubicBezTo>
                      <a:pt x="248" y="0"/>
                      <a:pt x="320" y="72"/>
                      <a:pt x="320" y="163"/>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7200"/>
              </a:p>
            </p:txBody>
          </p:sp>
          <p:sp>
            <p:nvSpPr>
              <p:cNvPr id="1016" name="Freeform 75"/>
              <p:cNvSpPr>
                <a:spLocks noChangeArrowheads="1"/>
              </p:cNvSpPr>
              <p:nvPr/>
            </p:nvSpPr>
            <p:spPr bwMode="auto">
              <a:xfrm>
                <a:off x="13078768" y="8806117"/>
                <a:ext cx="844417" cy="497519"/>
              </a:xfrm>
              <a:custGeom>
                <a:avLst/>
                <a:gdLst>
                  <a:gd name="T0" fmla="*/ 434 w 568"/>
                  <a:gd name="T1" fmla="*/ 0 h 333"/>
                  <a:gd name="T2" fmla="*/ 434 w 568"/>
                  <a:gd name="T3" fmla="*/ 0 h 333"/>
                  <a:gd name="T4" fmla="*/ 428 w 568"/>
                  <a:gd name="T5" fmla="*/ 0 h 333"/>
                  <a:gd name="T6" fmla="*/ 283 w 568"/>
                  <a:gd name="T7" fmla="*/ 72 h 333"/>
                  <a:gd name="T8" fmla="*/ 133 w 568"/>
                  <a:gd name="T9" fmla="*/ 0 h 333"/>
                  <a:gd name="T10" fmla="*/ 133 w 568"/>
                  <a:gd name="T11" fmla="*/ 0 h 333"/>
                  <a:gd name="T12" fmla="*/ 0 w 568"/>
                  <a:gd name="T13" fmla="*/ 132 h 333"/>
                  <a:gd name="T14" fmla="*/ 0 w 568"/>
                  <a:gd name="T15" fmla="*/ 332 h 333"/>
                  <a:gd name="T16" fmla="*/ 96 w 568"/>
                  <a:gd name="T17" fmla="*/ 332 h 333"/>
                  <a:gd name="T18" fmla="*/ 96 w 568"/>
                  <a:gd name="T19" fmla="*/ 223 h 333"/>
                  <a:gd name="T20" fmla="*/ 108 w 568"/>
                  <a:gd name="T21" fmla="*/ 205 h 333"/>
                  <a:gd name="T22" fmla="*/ 126 w 568"/>
                  <a:gd name="T23" fmla="*/ 223 h 333"/>
                  <a:gd name="T24" fmla="*/ 126 w 568"/>
                  <a:gd name="T25" fmla="*/ 332 h 333"/>
                  <a:gd name="T26" fmla="*/ 440 w 568"/>
                  <a:gd name="T27" fmla="*/ 332 h 333"/>
                  <a:gd name="T28" fmla="*/ 440 w 568"/>
                  <a:gd name="T29" fmla="*/ 223 h 333"/>
                  <a:gd name="T30" fmla="*/ 452 w 568"/>
                  <a:gd name="T31" fmla="*/ 205 h 333"/>
                  <a:gd name="T32" fmla="*/ 464 w 568"/>
                  <a:gd name="T33" fmla="*/ 223 h 333"/>
                  <a:gd name="T34" fmla="*/ 464 w 568"/>
                  <a:gd name="T35" fmla="*/ 332 h 333"/>
                  <a:gd name="T36" fmla="*/ 567 w 568"/>
                  <a:gd name="T37" fmla="*/ 332 h 333"/>
                  <a:gd name="T38" fmla="*/ 567 w 568"/>
                  <a:gd name="T39" fmla="*/ 132 h 333"/>
                  <a:gd name="T40" fmla="*/ 434 w 568"/>
                  <a:gd name="T41" fmla="*/ 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68" h="333">
                    <a:moveTo>
                      <a:pt x="434" y="0"/>
                    </a:moveTo>
                    <a:lnTo>
                      <a:pt x="434" y="0"/>
                    </a:lnTo>
                    <a:cubicBezTo>
                      <a:pt x="428" y="0"/>
                      <a:pt x="428" y="0"/>
                      <a:pt x="428" y="0"/>
                    </a:cubicBezTo>
                    <a:cubicBezTo>
                      <a:pt x="392" y="42"/>
                      <a:pt x="344" y="72"/>
                      <a:pt x="283" y="72"/>
                    </a:cubicBezTo>
                    <a:cubicBezTo>
                      <a:pt x="223" y="72"/>
                      <a:pt x="169" y="42"/>
                      <a:pt x="133" y="0"/>
                    </a:cubicBezTo>
                    <a:lnTo>
                      <a:pt x="133" y="0"/>
                    </a:lnTo>
                    <a:cubicBezTo>
                      <a:pt x="54" y="0"/>
                      <a:pt x="0" y="60"/>
                      <a:pt x="0" y="132"/>
                    </a:cubicBezTo>
                    <a:cubicBezTo>
                      <a:pt x="0" y="332"/>
                      <a:pt x="0" y="332"/>
                      <a:pt x="0" y="332"/>
                    </a:cubicBezTo>
                    <a:cubicBezTo>
                      <a:pt x="96" y="332"/>
                      <a:pt x="96" y="332"/>
                      <a:pt x="96" y="332"/>
                    </a:cubicBezTo>
                    <a:cubicBezTo>
                      <a:pt x="96" y="223"/>
                      <a:pt x="96" y="223"/>
                      <a:pt x="96" y="223"/>
                    </a:cubicBezTo>
                    <a:cubicBezTo>
                      <a:pt x="96" y="211"/>
                      <a:pt x="102" y="205"/>
                      <a:pt x="108" y="205"/>
                    </a:cubicBezTo>
                    <a:cubicBezTo>
                      <a:pt x="114" y="205"/>
                      <a:pt x="126" y="211"/>
                      <a:pt x="126" y="223"/>
                    </a:cubicBezTo>
                    <a:cubicBezTo>
                      <a:pt x="126" y="332"/>
                      <a:pt x="126" y="332"/>
                      <a:pt x="126" y="332"/>
                    </a:cubicBezTo>
                    <a:cubicBezTo>
                      <a:pt x="440" y="332"/>
                      <a:pt x="440" y="332"/>
                      <a:pt x="440" y="332"/>
                    </a:cubicBezTo>
                    <a:cubicBezTo>
                      <a:pt x="440" y="223"/>
                      <a:pt x="440" y="223"/>
                      <a:pt x="440" y="223"/>
                    </a:cubicBezTo>
                    <a:cubicBezTo>
                      <a:pt x="440" y="211"/>
                      <a:pt x="446" y="205"/>
                      <a:pt x="452" y="205"/>
                    </a:cubicBezTo>
                    <a:cubicBezTo>
                      <a:pt x="458" y="205"/>
                      <a:pt x="464" y="211"/>
                      <a:pt x="464" y="223"/>
                    </a:cubicBezTo>
                    <a:cubicBezTo>
                      <a:pt x="464" y="332"/>
                      <a:pt x="464" y="332"/>
                      <a:pt x="464" y="332"/>
                    </a:cubicBezTo>
                    <a:cubicBezTo>
                      <a:pt x="567" y="332"/>
                      <a:pt x="567" y="332"/>
                      <a:pt x="567" y="332"/>
                    </a:cubicBezTo>
                    <a:cubicBezTo>
                      <a:pt x="567" y="132"/>
                      <a:pt x="567" y="132"/>
                      <a:pt x="567" y="132"/>
                    </a:cubicBezTo>
                    <a:cubicBezTo>
                      <a:pt x="567" y="60"/>
                      <a:pt x="507" y="0"/>
                      <a:pt x="434"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7200"/>
              </a:p>
            </p:txBody>
          </p:sp>
        </p:grpSp>
        <p:grpSp>
          <p:nvGrpSpPr>
            <p:cNvPr id="1001" name="Group 1000"/>
            <p:cNvGrpSpPr/>
            <p:nvPr/>
          </p:nvGrpSpPr>
          <p:grpSpPr>
            <a:xfrm>
              <a:off x="19197328" y="3426297"/>
              <a:ext cx="484093" cy="528810"/>
              <a:chOff x="14073744" y="8374065"/>
              <a:chExt cx="850965" cy="929571"/>
            </a:xfrm>
            <a:solidFill>
              <a:schemeClr val="bg1">
                <a:lumMod val="85000"/>
              </a:schemeClr>
            </a:solidFill>
          </p:grpSpPr>
          <p:sp>
            <p:nvSpPr>
              <p:cNvPr id="1013" name="Freeform 76"/>
              <p:cNvSpPr>
                <a:spLocks noChangeArrowheads="1"/>
              </p:cNvSpPr>
              <p:nvPr/>
            </p:nvSpPr>
            <p:spPr bwMode="auto">
              <a:xfrm>
                <a:off x="14257028" y="8374065"/>
                <a:ext cx="477845" cy="477878"/>
              </a:xfrm>
              <a:custGeom>
                <a:avLst/>
                <a:gdLst>
                  <a:gd name="T0" fmla="*/ 320 w 321"/>
                  <a:gd name="T1" fmla="*/ 163 h 321"/>
                  <a:gd name="T2" fmla="*/ 320 w 321"/>
                  <a:gd name="T3" fmla="*/ 163 h 321"/>
                  <a:gd name="T4" fmla="*/ 157 w 321"/>
                  <a:gd name="T5" fmla="*/ 320 h 321"/>
                  <a:gd name="T6" fmla="*/ 0 w 321"/>
                  <a:gd name="T7" fmla="*/ 163 h 321"/>
                  <a:gd name="T8" fmla="*/ 157 w 321"/>
                  <a:gd name="T9" fmla="*/ 0 h 321"/>
                  <a:gd name="T10" fmla="*/ 320 w 321"/>
                  <a:gd name="T11" fmla="*/ 163 h 321"/>
                </a:gdLst>
                <a:ahLst/>
                <a:cxnLst>
                  <a:cxn ang="0">
                    <a:pos x="T0" y="T1"/>
                  </a:cxn>
                  <a:cxn ang="0">
                    <a:pos x="T2" y="T3"/>
                  </a:cxn>
                  <a:cxn ang="0">
                    <a:pos x="T4" y="T5"/>
                  </a:cxn>
                  <a:cxn ang="0">
                    <a:pos x="T6" y="T7"/>
                  </a:cxn>
                  <a:cxn ang="0">
                    <a:pos x="T8" y="T9"/>
                  </a:cxn>
                  <a:cxn ang="0">
                    <a:pos x="T10" y="T11"/>
                  </a:cxn>
                </a:cxnLst>
                <a:rect l="0" t="0" r="r" b="b"/>
                <a:pathLst>
                  <a:path w="321" h="321">
                    <a:moveTo>
                      <a:pt x="320" y="163"/>
                    </a:moveTo>
                    <a:lnTo>
                      <a:pt x="320" y="163"/>
                    </a:lnTo>
                    <a:cubicBezTo>
                      <a:pt x="320" y="247"/>
                      <a:pt x="247" y="320"/>
                      <a:pt x="157" y="320"/>
                    </a:cubicBezTo>
                    <a:cubicBezTo>
                      <a:pt x="73" y="320"/>
                      <a:pt x="0" y="247"/>
                      <a:pt x="0" y="163"/>
                    </a:cubicBezTo>
                    <a:cubicBezTo>
                      <a:pt x="0" y="72"/>
                      <a:pt x="73" y="0"/>
                      <a:pt x="157" y="0"/>
                    </a:cubicBezTo>
                    <a:cubicBezTo>
                      <a:pt x="247" y="0"/>
                      <a:pt x="320" y="72"/>
                      <a:pt x="320" y="163"/>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7200"/>
              </a:p>
            </p:txBody>
          </p:sp>
          <p:sp>
            <p:nvSpPr>
              <p:cNvPr id="1014" name="Freeform 77"/>
              <p:cNvSpPr>
                <a:spLocks noChangeArrowheads="1"/>
              </p:cNvSpPr>
              <p:nvPr/>
            </p:nvSpPr>
            <p:spPr bwMode="auto">
              <a:xfrm>
                <a:off x="14073744" y="8806117"/>
                <a:ext cx="850965" cy="497519"/>
              </a:xfrm>
              <a:custGeom>
                <a:avLst/>
                <a:gdLst>
                  <a:gd name="T0" fmla="*/ 441 w 574"/>
                  <a:gd name="T1" fmla="*/ 0 h 333"/>
                  <a:gd name="T2" fmla="*/ 441 w 574"/>
                  <a:gd name="T3" fmla="*/ 0 h 333"/>
                  <a:gd name="T4" fmla="*/ 435 w 574"/>
                  <a:gd name="T5" fmla="*/ 0 h 333"/>
                  <a:gd name="T6" fmla="*/ 284 w 574"/>
                  <a:gd name="T7" fmla="*/ 72 h 333"/>
                  <a:gd name="T8" fmla="*/ 139 w 574"/>
                  <a:gd name="T9" fmla="*/ 0 h 333"/>
                  <a:gd name="T10" fmla="*/ 133 w 574"/>
                  <a:gd name="T11" fmla="*/ 0 h 333"/>
                  <a:gd name="T12" fmla="*/ 0 w 574"/>
                  <a:gd name="T13" fmla="*/ 132 h 333"/>
                  <a:gd name="T14" fmla="*/ 0 w 574"/>
                  <a:gd name="T15" fmla="*/ 332 h 333"/>
                  <a:gd name="T16" fmla="*/ 103 w 574"/>
                  <a:gd name="T17" fmla="*/ 332 h 333"/>
                  <a:gd name="T18" fmla="*/ 103 w 574"/>
                  <a:gd name="T19" fmla="*/ 223 h 333"/>
                  <a:gd name="T20" fmla="*/ 115 w 574"/>
                  <a:gd name="T21" fmla="*/ 205 h 333"/>
                  <a:gd name="T22" fmla="*/ 127 w 574"/>
                  <a:gd name="T23" fmla="*/ 223 h 333"/>
                  <a:gd name="T24" fmla="*/ 127 w 574"/>
                  <a:gd name="T25" fmla="*/ 332 h 333"/>
                  <a:gd name="T26" fmla="*/ 447 w 574"/>
                  <a:gd name="T27" fmla="*/ 332 h 333"/>
                  <a:gd name="T28" fmla="*/ 447 w 574"/>
                  <a:gd name="T29" fmla="*/ 223 h 333"/>
                  <a:gd name="T30" fmla="*/ 459 w 574"/>
                  <a:gd name="T31" fmla="*/ 205 h 333"/>
                  <a:gd name="T32" fmla="*/ 471 w 574"/>
                  <a:gd name="T33" fmla="*/ 223 h 333"/>
                  <a:gd name="T34" fmla="*/ 471 w 574"/>
                  <a:gd name="T35" fmla="*/ 332 h 333"/>
                  <a:gd name="T36" fmla="*/ 573 w 574"/>
                  <a:gd name="T37" fmla="*/ 332 h 333"/>
                  <a:gd name="T38" fmla="*/ 573 w 574"/>
                  <a:gd name="T39" fmla="*/ 132 h 333"/>
                  <a:gd name="T40" fmla="*/ 441 w 574"/>
                  <a:gd name="T41" fmla="*/ 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74" h="333">
                    <a:moveTo>
                      <a:pt x="441" y="0"/>
                    </a:moveTo>
                    <a:lnTo>
                      <a:pt x="441" y="0"/>
                    </a:lnTo>
                    <a:cubicBezTo>
                      <a:pt x="435" y="0"/>
                      <a:pt x="435" y="0"/>
                      <a:pt x="435" y="0"/>
                    </a:cubicBezTo>
                    <a:cubicBezTo>
                      <a:pt x="399" y="42"/>
                      <a:pt x="344" y="72"/>
                      <a:pt x="284" y="72"/>
                    </a:cubicBezTo>
                    <a:cubicBezTo>
                      <a:pt x="230" y="72"/>
                      <a:pt x="175" y="42"/>
                      <a:pt x="139" y="0"/>
                    </a:cubicBezTo>
                    <a:cubicBezTo>
                      <a:pt x="133" y="0"/>
                      <a:pt x="133" y="0"/>
                      <a:pt x="133" y="0"/>
                    </a:cubicBezTo>
                    <a:cubicBezTo>
                      <a:pt x="61" y="0"/>
                      <a:pt x="0" y="60"/>
                      <a:pt x="0" y="132"/>
                    </a:cubicBezTo>
                    <a:cubicBezTo>
                      <a:pt x="0" y="332"/>
                      <a:pt x="0" y="332"/>
                      <a:pt x="0" y="332"/>
                    </a:cubicBezTo>
                    <a:cubicBezTo>
                      <a:pt x="103" y="332"/>
                      <a:pt x="103" y="332"/>
                      <a:pt x="103" y="332"/>
                    </a:cubicBezTo>
                    <a:cubicBezTo>
                      <a:pt x="103" y="223"/>
                      <a:pt x="103" y="223"/>
                      <a:pt x="103" y="223"/>
                    </a:cubicBezTo>
                    <a:cubicBezTo>
                      <a:pt x="103" y="211"/>
                      <a:pt x="109" y="205"/>
                      <a:pt x="115" y="205"/>
                    </a:cubicBezTo>
                    <a:cubicBezTo>
                      <a:pt x="121" y="205"/>
                      <a:pt x="127" y="211"/>
                      <a:pt x="127" y="223"/>
                    </a:cubicBezTo>
                    <a:cubicBezTo>
                      <a:pt x="127" y="332"/>
                      <a:pt x="127" y="332"/>
                      <a:pt x="127" y="332"/>
                    </a:cubicBezTo>
                    <a:cubicBezTo>
                      <a:pt x="447" y="332"/>
                      <a:pt x="447" y="332"/>
                      <a:pt x="447" y="332"/>
                    </a:cubicBezTo>
                    <a:cubicBezTo>
                      <a:pt x="447" y="223"/>
                      <a:pt x="447" y="223"/>
                      <a:pt x="447" y="223"/>
                    </a:cubicBezTo>
                    <a:cubicBezTo>
                      <a:pt x="447" y="211"/>
                      <a:pt x="453" y="205"/>
                      <a:pt x="459" y="205"/>
                    </a:cubicBezTo>
                    <a:cubicBezTo>
                      <a:pt x="465" y="205"/>
                      <a:pt x="471" y="211"/>
                      <a:pt x="471" y="223"/>
                    </a:cubicBezTo>
                    <a:cubicBezTo>
                      <a:pt x="471" y="332"/>
                      <a:pt x="471" y="332"/>
                      <a:pt x="471" y="332"/>
                    </a:cubicBezTo>
                    <a:cubicBezTo>
                      <a:pt x="573" y="332"/>
                      <a:pt x="573" y="332"/>
                      <a:pt x="573" y="332"/>
                    </a:cubicBezTo>
                    <a:cubicBezTo>
                      <a:pt x="573" y="132"/>
                      <a:pt x="573" y="132"/>
                      <a:pt x="573" y="132"/>
                    </a:cubicBezTo>
                    <a:cubicBezTo>
                      <a:pt x="573" y="60"/>
                      <a:pt x="513" y="0"/>
                      <a:pt x="441"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7200"/>
              </a:p>
            </p:txBody>
          </p:sp>
        </p:grpSp>
        <p:grpSp>
          <p:nvGrpSpPr>
            <p:cNvPr id="1002" name="Group 1001"/>
            <p:cNvGrpSpPr/>
            <p:nvPr/>
          </p:nvGrpSpPr>
          <p:grpSpPr>
            <a:xfrm>
              <a:off x="19767063" y="3426297"/>
              <a:ext cx="480370" cy="528810"/>
              <a:chOff x="15075256" y="8374065"/>
              <a:chExt cx="844421" cy="929571"/>
            </a:xfrm>
            <a:solidFill>
              <a:schemeClr val="bg1">
                <a:lumMod val="85000"/>
              </a:schemeClr>
            </a:solidFill>
          </p:grpSpPr>
          <p:sp>
            <p:nvSpPr>
              <p:cNvPr id="1011" name="Freeform 78"/>
              <p:cNvSpPr>
                <a:spLocks noChangeArrowheads="1"/>
              </p:cNvSpPr>
              <p:nvPr/>
            </p:nvSpPr>
            <p:spPr bwMode="auto">
              <a:xfrm>
                <a:off x="15265093" y="8374065"/>
                <a:ext cx="477845" cy="477878"/>
              </a:xfrm>
              <a:custGeom>
                <a:avLst/>
                <a:gdLst>
                  <a:gd name="T0" fmla="*/ 320 w 321"/>
                  <a:gd name="T1" fmla="*/ 163 h 321"/>
                  <a:gd name="T2" fmla="*/ 320 w 321"/>
                  <a:gd name="T3" fmla="*/ 163 h 321"/>
                  <a:gd name="T4" fmla="*/ 157 w 321"/>
                  <a:gd name="T5" fmla="*/ 320 h 321"/>
                  <a:gd name="T6" fmla="*/ 0 w 321"/>
                  <a:gd name="T7" fmla="*/ 163 h 321"/>
                  <a:gd name="T8" fmla="*/ 157 w 321"/>
                  <a:gd name="T9" fmla="*/ 0 h 321"/>
                  <a:gd name="T10" fmla="*/ 320 w 321"/>
                  <a:gd name="T11" fmla="*/ 163 h 321"/>
                </a:gdLst>
                <a:ahLst/>
                <a:cxnLst>
                  <a:cxn ang="0">
                    <a:pos x="T0" y="T1"/>
                  </a:cxn>
                  <a:cxn ang="0">
                    <a:pos x="T2" y="T3"/>
                  </a:cxn>
                  <a:cxn ang="0">
                    <a:pos x="T4" y="T5"/>
                  </a:cxn>
                  <a:cxn ang="0">
                    <a:pos x="T6" y="T7"/>
                  </a:cxn>
                  <a:cxn ang="0">
                    <a:pos x="T8" y="T9"/>
                  </a:cxn>
                  <a:cxn ang="0">
                    <a:pos x="T10" y="T11"/>
                  </a:cxn>
                </a:cxnLst>
                <a:rect l="0" t="0" r="r" b="b"/>
                <a:pathLst>
                  <a:path w="321" h="321">
                    <a:moveTo>
                      <a:pt x="320" y="163"/>
                    </a:moveTo>
                    <a:lnTo>
                      <a:pt x="320" y="163"/>
                    </a:lnTo>
                    <a:cubicBezTo>
                      <a:pt x="320" y="247"/>
                      <a:pt x="247" y="320"/>
                      <a:pt x="157" y="320"/>
                    </a:cubicBezTo>
                    <a:cubicBezTo>
                      <a:pt x="72" y="320"/>
                      <a:pt x="0" y="247"/>
                      <a:pt x="0" y="163"/>
                    </a:cubicBezTo>
                    <a:cubicBezTo>
                      <a:pt x="0" y="72"/>
                      <a:pt x="72" y="0"/>
                      <a:pt x="157" y="0"/>
                    </a:cubicBezTo>
                    <a:cubicBezTo>
                      <a:pt x="247" y="0"/>
                      <a:pt x="320" y="72"/>
                      <a:pt x="320" y="163"/>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7200"/>
              </a:p>
            </p:txBody>
          </p:sp>
          <p:sp>
            <p:nvSpPr>
              <p:cNvPr id="1012" name="Freeform 79"/>
              <p:cNvSpPr>
                <a:spLocks noChangeArrowheads="1"/>
              </p:cNvSpPr>
              <p:nvPr/>
            </p:nvSpPr>
            <p:spPr bwMode="auto">
              <a:xfrm>
                <a:off x="15075256" y="8806117"/>
                <a:ext cx="844421" cy="497519"/>
              </a:xfrm>
              <a:custGeom>
                <a:avLst/>
                <a:gdLst>
                  <a:gd name="T0" fmla="*/ 435 w 568"/>
                  <a:gd name="T1" fmla="*/ 0 h 333"/>
                  <a:gd name="T2" fmla="*/ 435 w 568"/>
                  <a:gd name="T3" fmla="*/ 0 h 333"/>
                  <a:gd name="T4" fmla="*/ 435 w 568"/>
                  <a:gd name="T5" fmla="*/ 0 h 333"/>
                  <a:gd name="T6" fmla="*/ 284 w 568"/>
                  <a:gd name="T7" fmla="*/ 72 h 333"/>
                  <a:gd name="T8" fmla="*/ 139 w 568"/>
                  <a:gd name="T9" fmla="*/ 0 h 333"/>
                  <a:gd name="T10" fmla="*/ 133 w 568"/>
                  <a:gd name="T11" fmla="*/ 0 h 333"/>
                  <a:gd name="T12" fmla="*/ 0 w 568"/>
                  <a:gd name="T13" fmla="*/ 132 h 333"/>
                  <a:gd name="T14" fmla="*/ 0 w 568"/>
                  <a:gd name="T15" fmla="*/ 332 h 333"/>
                  <a:gd name="T16" fmla="*/ 97 w 568"/>
                  <a:gd name="T17" fmla="*/ 332 h 333"/>
                  <a:gd name="T18" fmla="*/ 97 w 568"/>
                  <a:gd name="T19" fmla="*/ 223 h 333"/>
                  <a:gd name="T20" fmla="*/ 115 w 568"/>
                  <a:gd name="T21" fmla="*/ 205 h 333"/>
                  <a:gd name="T22" fmla="*/ 127 w 568"/>
                  <a:gd name="T23" fmla="*/ 223 h 333"/>
                  <a:gd name="T24" fmla="*/ 127 w 568"/>
                  <a:gd name="T25" fmla="*/ 332 h 333"/>
                  <a:gd name="T26" fmla="*/ 441 w 568"/>
                  <a:gd name="T27" fmla="*/ 332 h 333"/>
                  <a:gd name="T28" fmla="*/ 441 w 568"/>
                  <a:gd name="T29" fmla="*/ 223 h 333"/>
                  <a:gd name="T30" fmla="*/ 459 w 568"/>
                  <a:gd name="T31" fmla="*/ 205 h 333"/>
                  <a:gd name="T32" fmla="*/ 471 w 568"/>
                  <a:gd name="T33" fmla="*/ 223 h 333"/>
                  <a:gd name="T34" fmla="*/ 471 w 568"/>
                  <a:gd name="T35" fmla="*/ 332 h 333"/>
                  <a:gd name="T36" fmla="*/ 567 w 568"/>
                  <a:gd name="T37" fmla="*/ 332 h 333"/>
                  <a:gd name="T38" fmla="*/ 567 w 568"/>
                  <a:gd name="T39" fmla="*/ 132 h 333"/>
                  <a:gd name="T40" fmla="*/ 435 w 568"/>
                  <a:gd name="T41" fmla="*/ 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68" h="333">
                    <a:moveTo>
                      <a:pt x="435" y="0"/>
                    </a:moveTo>
                    <a:lnTo>
                      <a:pt x="435" y="0"/>
                    </a:lnTo>
                    <a:lnTo>
                      <a:pt x="435" y="0"/>
                    </a:lnTo>
                    <a:cubicBezTo>
                      <a:pt x="398" y="42"/>
                      <a:pt x="344" y="72"/>
                      <a:pt x="284" y="72"/>
                    </a:cubicBezTo>
                    <a:cubicBezTo>
                      <a:pt x="223" y="72"/>
                      <a:pt x="175" y="42"/>
                      <a:pt x="139" y="0"/>
                    </a:cubicBezTo>
                    <a:cubicBezTo>
                      <a:pt x="133" y="0"/>
                      <a:pt x="133" y="0"/>
                      <a:pt x="133" y="0"/>
                    </a:cubicBezTo>
                    <a:cubicBezTo>
                      <a:pt x="60" y="0"/>
                      <a:pt x="0" y="60"/>
                      <a:pt x="0" y="132"/>
                    </a:cubicBezTo>
                    <a:cubicBezTo>
                      <a:pt x="0" y="332"/>
                      <a:pt x="0" y="332"/>
                      <a:pt x="0" y="332"/>
                    </a:cubicBezTo>
                    <a:cubicBezTo>
                      <a:pt x="97" y="332"/>
                      <a:pt x="97" y="332"/>
                      <a:pt x="97" y="332"/>
                    </a:cubicBezTo>
                    <a:cubicBezTo>
                      <a:pt x="97" y="223"/>
                      <a:pt x="97" y="223"/>
                      <a:pt x="97" y="223"/>
                    </a:cubicBezTo>
                    <a:cubicBezTo>
                      <a:pt x="97" y="211"/>
                      <a:pt x="109" y="205"/>
                      <a:pt x="115" y="205"/>
                    </a:cubicBezTo>
                    <a:cubicBezTo>
                      <a:pt x="121" y="205"/>
                      <a:pt x="127" y="211"/>
                      <a:pt x="127" y="223"/>
                    </a:cubicBezTo>
                    <a:cubicBezTo>
                      <a:pt x="127" y="332"/>
                      <a:pt x="127" y="332"/>
                      <a:pt x="127" y="332"/>
                    </a:cubicBezTo>
                    <a:cubicBezTo>
                      <a:pt x="441" y="332"/>
                      <a:pt x="441" y="332"/>
                      <a:pt x="441" y="332"/>
                    </a:cubicBezTo>
                    <a:cubicBezTo>
                      <a:pt x="441" y="223"/>
                      <a:pt x="441" y="223"/>
                      <a:pt x="441" y="223"/>
                    </a:cubicBezTo>
                    <a:cubicBezTo>
                      <a:pt x="441" y="211"/>
                      <a:pt x="453" y="205"/>
                      <a:pt x="459" y="205"/>
                    </a:cubicBezTo>
                    <a:cubicBezTo>
                      <a:pt x="465" y="205"/>
                      <a:pt x="471" y="211"/>
                      <a:pt x="471" y="223"/>
                    </a:cubicBezTo>
                    <a:cubicBezTo>
                      <a:pt x="471" y="332"/>
                      <a:pt x="471" y="332"/>
                      <a:pt x="471" y="332"/>
                    </a:cubicBezTo>
                    <a:cubicBezTo>
                      <a:pt x="567" y="332"/>
                      <a:pt x="567" y="332"/>
                      <a:pt x="567" y="332"/>
                    </a:cubicBezTo>
                    <a:cubicBezTo>
                      <a:pt x="567" y="132"/>
                      <a:pt x="567" y="132"/>
                      <a:pt x="567" y="132"/>
                    </a:cubicBezTo>
                    <a:cubicBezTo>
                      <a:pt x="567" y="60"/>
                      <a:pt x="513" y="0"/>
                      <a:pt x="435"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7200"/>
              </a:p>
            </p:txBody>
          </p:sp>
        </p:grpSp>
        <p:sp>
          <p:nvSpPr>
            <p:cNvPr id="1003" name="Freeform 80"/>
            <p:cNvSpPr>
              <a:spLocks noChangeArrowheads="1"/>
            </p:cNvSpPr>
            <p:nvPr/>
          </p:nvSpPr>
          <p:spPr bwMode="auto">
            <a:xfrm>
              <a:off x="16903477" y="1095053"/>
              <a:ext cx="3355129" cy="283026"/>
            </a:xfrm>
            <a:custGeom>
              <a:avLst/>
              <a:gdLst>
                <a:gd name="T0" fmla="*/ 3970 w 3971"/>
                <a:gd name="T1" fmla="*/ 332 h 333"/>
                <a:gd name="T2" fmla="*/ 0 w 3971"/>
                <a:gd name="T3" fmla="*/ 332 h 333"/>
                <a:gd name="T4" fmla="*/ 0 w 3971"/>
                <a:gd name="T5" fmla="*/ 0 h 333"/>
                <a:gd name="T6" fmla="*/ 3970 w 3971"/>
                <a:gd name="T7" fmla="*/ 0 h 333"/>
                <a:gd name="T8" fmla="*/ 3970 w 3971"/>
                <a:gd name="T9" fmla="*/ 332 h 333"/>
              </a:gdLst>
              <a:ahLst/>
              <a:cxnLst>
                <a:cxn ang="0">
                  <a:pos x="T0" y="T1"/>
                </a:cxn>
                <a:cxn ang="0">
                  <a:pos x="T2" y="T3"/>
                </a:cxn>
                <a:cxn ang="0">
                  <a:pos x="T4" y="T5"/>
                </a:cxn>
                <a:cxn ang="0">
                  <a:pos x="T6" y="T7"/>
                </a:cxn>
                <a:cxn ang="0">
                  <a:pos x="T8" y="T9"/>
                </a:cxn>
              </a:cxnLst>
              <a:rect l="0" t="0" r="r" b="b"/>
              <a:pathLst>
                <a:path w="3971" h="333">
                  <a:moveTo>
                    <a:pt x="3970" y="332"/>
                  </a:moveTo>
                  <a:lnTo>
                    <a:pt x="0" y="332"/>
                  </a:lnTo>
                  <a:lnTo>
                    <a:pt x="0" y="0"/>
                  </a:lnTo>
                  <a:lnTo>
                    <a:pt x="3970" y="0"/>
                  </a:lnTo>
                  <a:lnTo>
                    <a:pt x="3970" y="332"/>
                  </a:lnTo>
                </a:path>
              </a:pathLst>
            </a:custGeom>
            <a:solidFill>
              <a:schemeClr val="accent2"/>
            </a:solidFill>
            <a:ln>
              <a:noFill/>
            </a:ln>
            <a:effectLst/>
            <a:extLst/>
          </p:spPr>
          <p:txBody>
            <a:bodyPr wrap="none" anchor="ctr"/>
            <a:lstStyle/>
            <a:p>
              <a:endParaRPr lang="en-US" sz="7200"/>
            </a:p>
          </p:txBody>
        </p:sp>
        <p:sp>
          <p:nvSpPr>
            <p:cNvPr id="1004" name="Freeform 81"/>
            <p:cNvSpPr>
              <a:spLocks noChangeArrowheads="1"/>
            </p:cNvSpPr>
            <p:nvPr/>
          </p:nvSpPr>
          <p:spPr bwMode="auto">
            <a:xfrm>
              <a:off x="16903477" y="4074275"/>
              <a:ext cx="3355129" cy="283026"/>
            </a:xfrm>
            <a:custGeom>
              <a:avLst/>
              <a:gdLst>
                <a:gd name="T0" fmla="*/ 3970 w 3971"/>
                <a:gd name="T1" fmla="*/ 332 h 333"/>
                <a:gd name="T2" fmla="*/ 0 w 3971"/>
                <a:gd name="T3" fmla="*/ 332 h 333"/>
                <a:gd name="T4" fmla="*/ 0 w 3971"/>
                <a:gd name="T5" fmla="*/ 0 h 333"/>
                <a:gd name="T6" fmla="*/ 3970 w 3971"/>
                <a:gd name="T7" fmla="*/ 0 h 333"/>
                <a:gd name="T8" fmla="*/ 3970 w 3971"/>
                <a:gd name="T9" fmla="*/ 332 h 333"/>
              </a:gdLst>
              <a:ahLst/>
              <a:cxnLst>
                <a:cxn ang="0">
                  <a:pos x="T0" y="T1"/>
                </a:cxn>
                <a:cxn ang="0">
                  <a:pos x="T2" y="T3"/>
                </a:cxn>
                <a:cxn ang="0">
                  <a:pos x="T4" y="T5"/>
                </a:cxn>
                <a:cxn ang="0">
                  <a:pos x="T6" y="T7"/>
                </a:cxn>
                <a:cxn ang="0">
                  <a:pos x="T8" y="T9"/>
                </a:cxn>
              </a:cxnLst>
              <a:rect l="0" t="0" r="r" b="b"/>
              <a:pathLst>
                <a:path w="3971" h="333">
                  <a:moveTo>
                    <a:pt x="3970" y="332"/>
                  </a:moveTo>
                  <a:lnTo>
                    <a:pt x="0" y="332"/>
                  </a:lnTo>
                  <a:lnTo>
                    <a:pt x="0" y="0"/>
                  </a:lnTo>
                  <a:lnTo>
                    <a:pt x="3970" y="0"/>
                  </a:lnTo>
                  <a:lnTo>
                    <a:pt x="3970" y="332"/>
                  </a:lnTo>
                </a:path>
              </a:pathLst>
            </a:custGeom>
            <a:solidFill>
              <a:schemeClr val="accent1">
                <a:lumMod val="75000"/>
              </a:schemeClr>
            </a:solidFill>
            <a:ln>
              <a:noFill/>
            </a:ln>
            <a:effectLst/>
            <a:extLst/>
          </p:spPr>
          <p:txBody>
            <a:bodyPr wrap="none" anchor="ctr"/>
            <a:lstStyle/>
            <a:p>
              <a:endParaRPr lang="en-US" sz="7200"/>
            </a:p>
          </p:txBody>
        </p:sp>
        <p:grpSp>
          <p:nvGrpSpPr>
            <p:cNvPr id="1005" name="Group 1004"/>
            <p:cNvGrpSpPr/>
            <p:nvPr/>
          </p:nvGrpSpPr>
          <p:grpSpPr>
            <a:xfrm>
              <a:off x="20334653" y="1782305"/>
              <a:ext cx="1270762" cy="1803125"/>
              <a:chOff x="15939318" y="5484166"/>
              <a:chExt cx="2233815" cy="3169633"/>
            </a:xfrm>
          </p:grpSpPr>
          <p:sp>
            <p:nvSpPr>
              <p:cNvPr id="1008" name="Freeform 262"/>
              <p:cNvSpPr>
                <a:spLocks noChangeArrowheads="1"/>
              </p:cNvSpPr>
              <p:nvPr/>
            </p:nvSpPr>
            <p:spPr bwMode="auto">
              <a:xfrm flipV="1">
                <a:off x="15939318" y="5484166"/>
                <a:ext cx="2229732" cy="27430"/>
              </a:xfrm>
              <a:custGeom>
                <a:avLst/>
                <a:gdLst>
                  <a:gd name="T0" fmla="*/ 0 w 776"/>
                  <a:gd name="T1" fmla="*/ 10 h 11"/>
                  <a:gd name="T2" fmla="*/ 775 w 776"/>
                  <a:gd name="T3" fmla="*/ 10 h 11"/>
                  <a:gd name="T4" fmla="*/ 775 w 776"/>
                  <a:gd name="T5" fmla="*/ 0 h 11"/>
                  <a:gd name="T6" fmla="*/ 0 w 776"/>
                  <a:gd name="T7" fmla="*/ 0 h 11"/>
                  <a:gd name="T8" fmla="*/ 0 w 776"/>
                  <a:gd name="T9" fmla="*/ 10 h 11"/>
                </a:gdLst>
                <a:ahLst/>
                <a:cxnLst>
                  <a:cxn ang="0">
                    <a:pos x="T0" y="T1"/>
                  </a:cxn>
                  <a:cxn ang="0">
                    <a:pos x="T2" y="T3"/>
                  </a:cxn>
                  <a:cxn ang="0">
                    <a:pos x="T4" y="T5"/>
                  </a:cxn>
                  <a:cxn ang="0">
                    <a:pos x="T6" y="T7"/>
                  </a:cxn>
                  <a:cxn ang="0">
                    <a:pos x="T8" y="T9"/>
                  </a:cxn>
                </a:cxnLst>
                <a:rect l="0" t="0" r="r" b="b"/>
                <a:pathLst>
                  <a:path w="776" h="11">
                    <a:moveTo>
                      <a:pt x="0" y="10"/>
                    </a:moveTo>
                    <a:lnTo>
                      <a:pt x="775" y="10"/>
                    </a:lnTo>
                    <a:lnTo>
                      <a:pt x="775" y="0"/>
                    </a:lnTo>
                    <a:lnTo>
                      <a:pt x="0" y="0"/>
                    </a:lnTo>
                    <a:lnTo>
                      <a:pt x="0" y="10"/>
                    </a:lnTo>
                  </a:path>
                </a:pathLst>
              </a:custGeom>
              <a:solidFill>
                <a:schemeClr val="bg1">
                  <a:lumMod val="75000"/>
                </a:schemeClr>
              </a:solidFill>
              <a:ln w="9525" cap="flat">
                <a:noFill/>
                <a:round/>
                <a:headEnd/>
                <a:tailEnd/>
              </a:ln>
              <a:effectLst/>
              <a:extLst/>
            </p:spPr>
            <p:txBody>
              <a:bodyPr wrap="none" anchor="ctr"/>
              <a:lstStyle/>
              <a:p>
                <a:endParaRPr lang="en-US" sz="5400"/>
              </a:p>
            </p:txBody>
          </p:sp>
          <p:sp>
            <p:nvSpPr>
              <p:cNvPr id="1009" name="Freeform 264"/>
              <p:cNvSpPr>
                <a:spLocks noChangeArrowheads="1"/>
              </p:cNvSpPr>
              <p:nvPr/>
            </p:nvSpPr>
            <p:spPr bwMode="auto">
              <a:xfrm flipV="1">
                <a:off x="15939318" y="8623224"/>
                <a:ext cx="2229732" cy="27430"/>
              </a:xfrm>
              <a:custGeom>
                <a:avLst/>
                <a:gdLst>
                  <a:gd name="T0" fmla="*/ 0 w 776"/>
                  <a:gd name="T1" fmla="*/ 15 h 16"/>
                  <a:gd name="T2" fmla="*/ 775 w 776"/>
                  <a:gd name="T3" fmla="*/ 15 h 16"/>
                  <a:gd name="T4" fmla="*/ 775 w 776"/>
                  <a:gd name="T5" fmla="*/ 0 h 16"/>
                  <a:gd name="T6" fmla="*/ 0 w 776"/>
                  <a:gd name="T7" fmla="*/ 0 h 16"/>
                  <a:gd name="T8" fmla="*/ 0 w 776"/>
                  <a:gd name="T9" fmla="*/ 15 h 16"/>
                </a:gdLst>
                <a:ahLst/>
                <a:cxnLst>
                  <a:cxn ang="0">
                    <a:pos x="T0" y="T1"/>
                  </a:cxn>
                  <a:cxn ang="0">
                    <a:pos x="T2" y="T3"/>
                  </a:cxn>
                  <a:cxn ang="0">
                    <a:pos x="T4" y="T5"/>
                  </a:cxn>
                  <a:cxn ang="0">
                    <a:pos x="T6" y="T7"/>
                  </a:cxn>
                  <a:cxn ang="0">
                    <a:pos x="T8" y="T9"/>
                  </a:cxn>
                </a:cxnLst>
                <a:rect l="0" t="0" r="r" b="b"/>
                <a:pathLst>
                  <a:path w="776" h="16">
                    <a:moveTo>
                      <a:pt x="0" y="15"/>
                    </a:moveTo>
                    <a:lnTo>
                      <a:pt x="775" y="15"/>
                    </a:lnTo>
                    <a:lnTo>
                      <a:pt x="775" y="0"/>
                    </a:lnTo>
                    <a:lnTo>
                      <a:pt x="0" y="0"/>
                    </a:lnTo>
                    <a:lnTo>
                      <a:pt x="0" y="15"/>
                    </a:lnTo>
                  </a:path>
                </a:pathLst>
              </a:custGeom>
              <a:solidFill>
                <a:schemeClr val="bg1">
                  <a:lumMod val="75000"/>
                </a:schemeClr>
              </a:solidFill>
              <a:ln w="9525" cap="flat">
                <a:noFill/>
                <a:round/>
                <a:headEnd/>
                <a:tailEnd/>
              </a:ln>
              <a:effectLst/>
              <a:extLst/>
            </p:spPr>
            <p:txBody>
              <a:bodyPr wrap="none" anchor="ctr"/>
              <a:lstStyle/>
              <a:p>
                <a:endParaRPr lang="en-US" sz="5400"/>
              </a:p>
            </p:txBody>
          </p:sp>
          <p:sp>
            <p:nvSpPr>
              <p:cNvPr id="1010" name="Freeform 267"/>
              <p:cNvSpPr>
                <a:spLocks noChangeArrowheads="1"/>
              </p:cNvSpPr>
              <p:nvPr/>
            </p:nvSpPr>
            <p:spPr bwMode="auto">
              <a:xfrm>
                <a:off x="18148673" y="5492315"/>
                <a:ext cx="24460" cy="3161484"/>
              </a:xfrm>
              <a:custGeom>
                <a:avLst/>
                <a:gdLst>
                  <a:gd name="T0" fmla="*/ 0 w 16"/>
                  <a:gd name="T1" fmla="*/ 0 h 2279"/>
                  <a:gd name="T2" fmla="*/ 0 w 16"/>
                  <a:gd name="T3" fmla="*/ 2278 h 2279"/>
                  <a:gd name="T4" fmla="*/ 15 w 16"/>
                  <a:gd name="T5" fmla="*/ 2278 h 2279"/>
                  <a:gd name="T6" fmla="*/ 15 w 16"/>
                  <a:gd name="T7" fmla="*/ 0 h 2279"/>
                </a:gdLst>
                <a:ahLst/>
                <a:cxnLst>
                  <a:cxn ang="0">
                    <a:pos x="T0" y="T1"/>
                  </a:cxn>
                  <a:cxn ang="0">
                    <a:pos x="T2" y="T3"/>
                  </a:cxn>
                  <a:cxn ang="0">
                    <a:pos x="T4" y="T5"/>
                  </a:cxn>
                  <a:cxn ang="0">
                    <a:pos x="T6" y="T7"/>
                  </a:cxn>
                </a:cxnLst>
                <a:rect l="0" t="0" r="r" b="b"/>
                <a:pathLst>
                  <a:path w="16" h="2279">
                    <a:moveTo>
                      <a:pt x="0" y="0"/>
                    </a:moveTo>
                    <a:lnTo>
                      <a:pt x="0" y="2278"/>
                    </a:lnTo>
                    <a:lnTo>
                      <a:pt x="15" y="2278"/>
                    </a:lnTo>
                    <a:lnTo>
                      <a:pt x="15" y="0"/>
                    </a:lnTo>
                  </a:path>
                </a:pathLst>
              </a:custGeom>
              <a:solidFill>
                <a:schemeClr val="bg1">
                  <a:lumMod val="75000"/>
                </a:schemeClr>
              </a:solidFill>
              <a:ln w="9525" cap="flat">
                <a:noFill/>
                <a:round/>
                <a:headEnd/>
                <a:tailEnd/>
              </a:ln>
              <a:effectLst/>
              <a:extLst/>
            </p:spPr>
            <p:txBody>
              <a:bodyPr wrap="none" anchor="ctr"/>
              <a:lstStyle/>
              <a:p>
                <a:endParaRPr lang="en-US" sz="5400"/>
              </a:p>
            </p:txBody>
          </p:sp>
        </p:grpSp>
        <p:sp>
          <p:nvSpPr>
            <p:cNvPr id="1006" name="TextBox 1005"/>
            <p:cNvSpPr txBox="1"/>
            <p:nvPr/>
          </p:nvSpPr>
          <p:spPr>
            <a:xfrm>
              <a:off x="18012261" y="3982106"/>
              <a:ext cx="1160756" cy="458551"/>
            </a:xfrm>
            <a:prstGeom prst="rect">
              <a:avLst/>
            </a:prstGeom>
            <a:noFill/>
          </p:spPr>
          <p:txBody>
            <a:bodyPr wrap="none" lIns="219419" tIns="109710" rIns="219419" bIns="109710" rtlCol="0">
              <a:spAutoFit/>
            </a:bodyPr>
            <a:lstStyle/>
            <a:p>
              <a:pPr algn="ctr">
                <a:lnSpc>
                  <a:spcPct val="110000"/>
                </a:lnSpc>
              </a:pPr>
              <a:r>
                <a:rPr lang="en-US" sz="1400" dirty="0" smtClean="0">
                  <a:solidFill>
                    <a:schemeClr val="bg1"/>
                  </a:solidFill>
                  <a:latin typeface="Lato Regular"/>
                  <a:cs typeface="Lato Regular"/>
                </a:rPr>
                <a:t>Your text</a:t>
              </a:r>
            </a:p>
          </p:txBody>
        </p:sp>
        <p:sp>
          <p:nvSpPr>
            <p:cNvPr id="1007" name="TextBox 1006"/>
            <p:cNvSpPr txBox="1"/>
            <p:nvPr/>
          </p:nvSpPr>
          <p:spPr>
            <a:xfrm>
              <a:off x="18012262" y="998401"/>
              <a:ext cx="1160756" cy="458551"/>
            </a:xfrm>
            <a:prstGeom prst="rect">
              <a:avLst/>
            </a:prstGeom>
            <a:noFill/>
          </p:spPr>
          <p:txBody>
            <a:bodyPr wrap="none" lIns="219419" tIns="109710" rIns="219419" bIns="109710" rtlCol="0">
              <a:spAutoFit/>
            </a:bodyPr>
            <a:lstStyle/>
            <a:p>
              <a:pPr algn="ctr">
                <a:lnSpc>
                  <a:spcPct val="110000"/>
                </a:lnSpc>
              </a:pPr>
              <a:r>
                <a:rPr lang="en-US" sz="1400" dirty="0" smtClean="0">
                  <a:solidFill>
                    <a:schemeClr val="bg1"/>
                  </a:solidFill>
                  <a:latin typeface="Lato Regular"/>
                  <a:cs typeface="Lato Regular"/>
                </a:rPr>
                <a:t>Your text</a:t>
              </a:r>
            </a:p>
          </p:txBody>
        </p:sp>
      </p:grpSp>
    </p:spTree>
    <p:extLst>
      <p:ext uri="{BB962C8B-B14F-4D97-AF65-F5344CB8AC3E}">
        <p14:creationId xmlns:p14="http://schemas.microsoft.com/office/powerpoint/2010/main" val="1401422376"/>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Freeform 10"/>
          <p:cNvSpPr>
            <a:spLocks noChangeArrowheads="1"/>
          </p:cNvSpPr>
          <p:nvPr/>
        </p:nvSpPr>
        <p:spPr bwMode="auto">
          <a:xfrm>
            <a:off x="103330" y="345232"/>
            <a:ext cx="24274320" cy="9111002"/>
          </a:xfrm>
          <a:custGeom>
            <a:avLst/>
            <a:gdLst>
              <a:gd name="T0" fmla="*/ 18399 w 19740"/>
              <a:gd name="T1" fmla="*/ 6795 h 7409"/>
              <a:gd name="T2" fmla="*/ 18269 w 19740"/>
              <a:gd name="T3" fmla="*/ 6603 h 7409"/>
              <a:gd name="T4" fmla="*/ 18076 w 19740"/>
              <a:gd name="T5" fmla="*/ 6462 h 7409"/>
              <a:gd name="T6" fmla="*/ 19599 w 19740"/>
              <a:gd name="T7" fmla="*/ 6125 h 7409"/>
              <a:gd name="T8" fmla="*/ 18383 w 19740"/>
              <a:gd name="T9" fmla="*/ 6140 h 7409"/>
              <a:gd name="T10" fmla="*/ 19308 w 19740"/>
              <a:gd name="T11" fmla="*/ 5901 h 7409"/>
              <a:gd name="T12" fmla="*/ 18742 w 19740"/>
              <a:gd name="T13" fmla="*/ 5839 h 7409"/>
              <a:gd name="T14" fmla="*/ 18175 w 19740"/>
              <a:gd name="T15" fmla="*/ 5756 h 7409"/>
              <a:gd name="T16" fmla="*/ 16861 w 19740"/>
              <a:gd name="T17" fmla="*/ 5631 h 7409"/>
              <a:gd name="T18" fmla="*/ 18206 w 19740"/>
              <a:gd name="T19" fmla="*/ 5439 h 7409"/>
              <a:gd name="T20" fmla="*/ 17515 w 19740"/>
              <a:gd name="T21" fmla="*/ 5340 h 7409"/>
              <a:gd name="T22" fmla="*/ 18300 w 19740"/>
              <a:gd name="T23" fmla="*/ 5039 h 7409"/>
              <a:gd name="T24" fmla="*/ 18991 w 19740"/>
              <a:gd name="T25" fmla="*/ 4748 h 7409"/>
              <a:gd name="T26" fmla="*/ 17500 w 19740"/>
              <a:gd name="T27" fmla="*/ 4623 h 7409"/>
              <a:gd name="T28" fmla="*/ 16892 w 19740"/>
              <a:gd name="T29" fmla="*/ 4493 h 7409"/>
              <a:gd name="T30" fmla="*/ 18591 w 19740"/>
              <a:gd name="T31" fmla="*/ 4187 h 7409"/>
              <a:gd name="T32" fmla="*/ 18799 w 19740"/>
              <a:gd name="T33" fmla="*/ 3948 h 7409"/>
              <a:gd name="T34" fmla="*/ 17344 w 19740"/>
              <a:gd name="T35" fmla="*/ 3823 h 7409"/>
              <a:gd name="T36" fmla="*/ 18575 w 19740"/>
              <a:gd name="T37" fmla="*/ 3549 h 7409"/>
              <a:gd name="T38" fmla="*/ 17375 w 19740"/>
              <a:gd name="T39" fmla="*/ 3549 h 7409"/>
              <a:gd name="T40" fmla="*/ 15915 w 19740"/>
              <a:gd name="T41" fmla="*/ 3341 h 7409"/>
              <a:gd name="T42" fmla="*/ 16315 w 19740"/>
              <a:gd name="T43" fmla="*/ 3102 h 7409"/>
              <a:gd name="T44" fmla="*/ 15998 w 19740"/>
              <a:gd name="T45" fmla="*/ 2910 h 7409"/>
              <a:gd name="T46" fmla="*/ 15972 w 19740"/>
              <a:gd name="T47" fmla="*/ 2795 h 7409"/>
              <a:gd name="T48" fmla="*/ 15452 w 19740"/>
              <a:gd name="T49" fmla="*/ 2639 h 7409"/>
              <a:gd name="T50" fmla="*/ 10412 w 19740"/>
              <a:gd name="T51" fmla="*/ 431 h 7409"/>
              <a:gd name="T52" fmla="*/ 9582 w 19740"/>
              <a:gd name="T53" fmla="*/ 255 h 7409"/>
              <a:gd name="T54" fmla="*/ 9103 w 19740"/>
              <a:gd name="T55" fmla="*/ 447 h 7409"/>
              <a:gd name="T56" fmla="*/ 14429 w 19740"/>
              <a:gd name="T57" fmla="*/ 3149 h 7409"/>
              <a:gd name="T58" fmla="*/ 8158 w 19740"/>
              <a:gd name="T59" fmla="*/ 270 h 7409"/>
              <a:gd name="T60" fmla="*/ 8095 w 19740"/>
              <a:gd name="T61" fmla="*/ 556 h 7409"/>
              <a:gd name="T62" fmla="*/ 8667 w 19740"/>
              <a:gd name="T63" fmla="*/ 992 h 7409"/>
              <a:gd name="T64" fmla="*/ 6957 w 19740"/>
              <a:gd name="T65" fmla="*/ 748 h 7409"/>
              <a:gd name="T66" fmla="*/ 8459 w 19740"/>
              <a:gd name="T67" fmla="*/ 1247 h 7409"/>
              <a:gd name="T68" fmla="*/ 8766 w 19740"/>
              <a:gd name="T69" fmla="*/ 1502 h 7409"/>
              <a:gd name="T70" fmla="*/ 9467 w 19740"/>
              <a:gd name="T71" fmla="*/ 1933 h 7409"/>
              <a:gd name="T72" fmla="*/ 7404 w 19740"/>
              <a:gd name="T73" fmla="*/ 1439 h 7409"/>
              <a:gd name="T74" fmla="*/ 6781 w 19740"/>
              <a:gd name="T75" fmla="*/ 1408 h 7409"/>
              <a:gd name="T76" fmla="*/ 7565 w 19740"/>
              <a:gd name="T77" fmla="*/ 1855 h 7409"/>
              <a:gd name="T78" fmla="*/ 6350 w 19740"/>
              <a:gd name="T79" fmla="*/ 1886 h 7409"/>
              <a:gd name="T80" fmla="*/ 7295 w 19740"/>
              <a:gd name="T81" fmla="*/ 2255 h 7409"/>
              <a:gd name="T82" fmla="*/ 6251 w 19740"/>
              <a:gd name="T83" fmla="*/ 2224 h 7409"/>
              <a:gd name="T84" fmla="*/ 9327 w 19740"/>
              <a:gd name="T85" fmla="*/ 3263 h 7409"/>
              <a:gd name="T86" fmla="*/ 1694 w 19740"/>
              <a:gd name="T87" fmla="*/ 2624 h 7409"/>
              <a:gd name="T88" fmla="*/ 4588 w 19740"/>
              <a:gd name="T89" fmla="*/ 2416 h 7409"/>
              <a:gd name="T90" fmla="*/ 7659 w 19740"/>
              <a:gd name="T91" fmla="*/ 2972 h 7409"/>
              <a:gd name="T92" fmla="*/ 478 w 19740"/>
              <a:gd name="T93" fmla="*/ 3372 h 7409"/>
              <a:gd name="T94" fmla="*/ 441 w 19740"/>
              <a:gd name="T95" fmla="*/ 3776 h 7409"/>
              <a:gd name="T96" fmla="*/ 171 w 19740"/>
              <a:gd name="T97" fmla="*/ 4270 h 7409"/>
              <a:gd name="T98" fmla="*/ 5149 w 19740"/>
              <a:gd name="T99" fmla="*/ 4093 h 7409"/>
              <a:gd name="T100" fmla="*/ 7342 w 19740"/>
              <a:gd name="T101" fmla="*/ 4332 h 7409"/>
              <a:gd name="T102" fmla="*/ 9181 w 19740"/>
              <a:gd name="T103" fmla="*/ 5023 h 7409"/>
              <a:gd name="T104" fmla="*/ 13358 w 19740"/>
              <a:gd name="T105" fmla="*/ 7086 h 7409"/>
              <a:gd name="T106" fmla="*/ 15198 w 19740"/>
              <a:gd name="T107" fmla="*/ 7263 h 7409"/>
              <a:gd name="T108" fmla="*/ 14429 w 19740"/>
              <a:gd name="T109" fmla="*/ 7133 h 7409"/>
              <a:gd name="T110" fmla="*/ 18175 w 19740"/>
              <a:gd name="T111" fmla="*/ 7117 h 74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9740" h="7409">
                <a:moveTo>
                  <a:pt x="19693" y="6795"/>
                </a:moveTo>
                <a:lnTo>
                  <a:pt x="19693" y="6795"/>
                </a:lnTo>
                <a:cubicBezTo>
                  <a:pt x="19672" y="6779"/>
                  <a:pt x="19168" y="6878"/>
                  <a:pt x="19422" y="6795"/>
                </a:cubicBezTo>
                <a:cubicBezTo>
                  <a:pt x="19568" y="6748"/>
                  <a:pt x="19194" y="6779"/>
                  <a:pt x="19100" y="6779"/>
                </a:cubicBezTo>
                <a:cubicBezTo>
                  <a:pt x="19053" y="6785"/>
                  <a:pt x="18986" y="6795"/>
                  <a:pt x="18991" y="6764"/>
                </a:cubicBezTo>
                <a:cubicBezTo>
                  <a:pt x="18986" y="6785"/>
                  <a:pt x="19084" y="6727"/>
                  <a:pt x="19100" y="6732"/>
                </a:cubicBezTo>
                <a:cubicBezTo>
                  <a:pt x="19022" y="6712"/>
                  <a:pt x="18887" y="6743"/>
                  <a:pt x="18799" y="6748"/>
                </a:cubicBezTo>
                <a:cubicBezTo>
                  <a:pt x="18700" y="6759"/>
                  <a:pt x="18529" y="6816"/>
                  <a:pt x="18399" y="6795"/>
                </a:cubicBezTo>
                <a:cubicBezTo>
                  <a:pt x="18310" y="6785"/>
                  <a:pt x="18549" y="6759"/>
                  <a:pt x="18591" y="6748"/>
                </a:cubicBezTo>
                <a:cubicBezTo>
                  <a:pt x="18627" y="6743"/>
                  <a:pt x="18762" y="6727"/>
                  <a:pt x="18560" y="6732"/>
                </a:cubicBezTo>
                <a:cubicBezTo>
                  <a:pt x="18331" y="6743"/>
                  <a:pt x="18316" y="6759"/>
                  <a:pt x="18160" y="6748"/>
                </a:cubicBezTo>
                <a:cubicBezTo>
                  <a:pt x="18149" y="6748"/>
                  <a:pt x="17588" y="6759"/>
                  <a:pt x="17915" y="6732"/>
                </a:cubicBezTo>
                <a:cubicBezTo>
                  <a:pt x="18097" y="6717"/>
                  <a:pt x="18570" y="6681"/>
                  <a:pt x="18783" y="6639"/>
                </a:cubicBezTo>
                <a:cubicBezTo>
                  <a:pt x="18840" y="6623"/>
                  <a:pt x="18929" y="6629"/>
                  <a:pt x="18799" y="6623"/>
                </a:cubicBezTo>
                <a:cubicBezTo>
                  <a:pt x="18710" y="6613"/>
                  <a:pt x="18523" y="6629"/>
                  <a:pt x="18430" y="6623"/>
                </a:cubicBezTo>
                <a:cubicBezTo>
                  <a:pt x="18388" y="6618"/>
                  <a:pt x="18009" y="6644"/>
                  <a:pt x="18269" y="6603"/>
                </a:cubicBezTo>
                <a:cubicBezTo>
                  <a:pt x="18279" y="6603"/>
                  <a:pt x="18357" y="6603"/>
                  <a:pt x="18316" y="6587"/>
                </a:cubicBezTo>
                <a:cubicBezTo>
                  <a:pt x="18180" y="6545"/>
                  <a:pt x="18045" y="6649"/>
                  <a:pt x="17936" y="6603"/>
                </a:cubicBezTo>
                <a:cubicBezTo>
                  <a:pt x="17936" y="6623"/>
                  <a:pt x="17910" y="6613"/>
                  <a:pt x="17936" y="6603"/>
                </a:cubicBezTo>
                <a:cubicBezTo>
                  <a:pt x="18414" y="6535"/>
                  <a:pt x="19027" y="6483"/>
                  <a:pt x="19568" y="6395"/>
                </a:cubicBezTo>
                <a:cubicBezTo>
                  <a:pt x="19568" y="6395"/>
                  <a:pt x="19687" y="6369"/>
                  <a:pt x="19677" y="6364"/>
                </a:cubicBezTo>
                <a:cubicBezTo>
                  <a:pt x="19640" y="6332"/>
                  <a:pt x="19459" y="6405"/>
                  <a:pt x="19500" y="6348"/>
                </a:cubicBezTo>
                <a:cubicBezTo>
                  <a:pt x="19131" y="6348"/>
                  <a:pt x="18674" y="6457"/>
                  <a:pt x="18238" y="6478"/>
                </a:cubicBezTo>
                <a:cubicBezTo>
                  <a:pt x="18227" y="6478"/>
                  <a:pt x="18066" y="6483"/>
                  <a:pt x="18076" y="6462"/>
                </a:cubicBezTo>
                <a:cubicBezTo>
                  <a:pt x="18087" y="6447"/>
                  <a:pt x="18555" y="6421"/>
                  <a:pt x="18607" y="6416"/>
                </a:cubicBezTo>
                <a:cubicBezTo>
                  <a:pt x="18747" y="6395"/>
                  <a:pt x="18970" y="6379"/>
                  <a:pt x="19100" y="6348"/>
                </a:cubicBezTo>
                <a:cubicBezTo>
                  <a:pt x="19121" y="6343"/>
                  <a:pt x="19152" y="6312"/>
                  <a:pt x="19199" y="6301"/>
                </a:cubicBezTo>
                <a:cubicBezTo>
                  <a:pt x="19272" y="6281"/>
                  <a:pt x="19417" y="6281"/>
                  <a:pt x="19531" y="6254"/>
                </a:cubicBezTo>
                <a:cubicBezTo>
                  <a:pt x="19693" y="6218"/>
                  <a:pt x="19557" y="6254"/>
                  <a:pt x="19453" y="6223"/>
                </a:cubicBezTo>
                <a:cubicBezTo>
                  <a:pt x="19402" y="6203"/>
                  <a:pt x="19511" y="6197"/>
                  <a:pt x="19422" y="6187"/>
                </a:cubicBezTo>
                <a:cubicBezTo>
                  <a:pt x="19427" y="6192"/>
                  <a:pt x="19256" y="6229"/>
                  <a:pt x="19277" y="6187"/>
                </a:cubicBezTo>
                <a:cubicBezTo>
                  <a:pt x="19282" y="6182"/>
                  <a:pt x="19589" y="6166"/>
                  <a:pt x="19599" y="6125"/>
                </a:cubicBezTo>
                <a:cubicBezTo>
                  <a:pt x="19599" y="6125"/>
                  <a:pt x="19526" y="6125"/>
                  <a:pt x="19516" y="6125"/>
                </a:cubicBezTo>
                <a:cubicBezTo>
                  <a:pt x="19480" y="6114"/>
                  <a:pt x="19542" y="6099"/>
                  <a:pt x="19485" y="6094"/>
                </a:cubicBezTo>
                <a:cubicBezTo>
                  <a:pt x="19370" y="6078"/>
                  <a:pt x="19136" y="6114"/>
                  <a:pt x="18991" y="6125"/>
                </a:cubicBezTo>
                <a:cubicBezTo>
                  <a:pt x="18726" y="6145"/>
                  <a:pt x="18544" y="6197"/>
                  <a:pt x="18284" y="6208"/>
                </a:cubicBezTo>
                <a:cubicBezTo>
                  <a:pt x="18051" y="6208"/>
                  <a:pt x="18549" y="6145"/>
                  <a:pt x="18591" y="6140"/>
                </a:cubicBezTo>
                <a:cubicBezTo>
                  <a:pt x="18710" y="6130"/>
                  <a:pt x="18768" y="6135"/>
                  <a:pt x="18960" y="6094"/>
                </a:cubicBezTo>
                <a:cubicBezTo>
                  <a:pt x="18871" y="6078"/>
                  <a:pt x="18778" y="6114"/>
                  <a:pt x="18669" y="6125"/>
                </a:cubicBezTo>
                <a:cubicBezTo>
                  <a:pt x="18570" y="6135"/>
                  <a:pt x="18419" y="6166"/>
                  <a:pt x="18383" y="6140"/>
                </a:cubicBezTo>
                <a:cubicBezTo>
                  <a:pt x="18393" y="6145"/>
                  <a:pt x="18419" y="6094"/>
                  <a:pt x="18414" y="6094"/>
                </a:cubicBezTo>
                <a:cubicBezTo>
                  <a:pt x="18305" y="6083"/>
                  <a:pt x="18373" y="6119"/>
                  <a:pt x="18316" y="6125"/>
                </a:cubicBezTo>
                <a:cubicBezTo>
                  <a:pt x="18227" y="6135"/>
                  <a:pt x="17915" y="6130"/>
                  <a:pt x="17822" y="6140"/>
                </a:cubicBezTo>
                <a:cubicBezTo>
                  <a:pt x="17728" y="6151"/>
                  <a:pt x="17552" y="6151"/>
                  <a:pt x="17760" y="6125"/>
                </a:cubicBezTo>
                <a:cubicBezTo>
                  <a:pt x="17832" y="6119"/>
                  <a:pt x="17941" y="6109"/>
                  <a:pt x="18030" y="6094"/>
                </a:cubicBezTo>
                <a:cubicBezTo>
                  <a:pt x="18045" y="6088"/>
                  <a:pt x="18035" y="6067"/>
                  <a:pt x="18061" y="6062"/>
                </a:cubicBezTo>
                <a:cubicBezTo>
                  <a:pt x="18253" y="6005"/>
                  <a:pt x="18430" y="6036"/>
                  <a:pt x="18752" y="5995"/>
                </a:cubicBezTo>
                <a:cubicBezTo>
                  <a:pt x="18882" y="5979"/>
                  <a:pt x="19183" y="5927"/>
                  <a:pt x="19308" y="5901"/>
                </a:cubicBezTo>
                <a:cubicBezTo>
                  <a:pt x="19485" y="5865"/>
                  <a:pt x="19220" y="5907"/>
                  <a:pt x="19069" y="5901"/>
                </a:cubicBezTo>
                <a:cubicBezTo>
                  <a:pt x="19012" y="5901"/>
                  <a:pt x="18908" y="5870"/>
                  <a:pt x="18845" y="5870"/>
                </a:cubicBezTo>
                <a:cubicBezTo>
                  <a:pt x="18716" y="5870"/>
                  <a:pt x="18560" y="5927"/>
                  <a:pt x="18399" y="5917"/>
                </a:cubicBezTo>
                <a:cubicBezTo>
                  <a:pt x="18258" y="5907"/>
                  <a:pt x="18477" y="5891"/>
                  <a:pt x="18508" y="5886"/>
                </a:cubicBezTo>
                <a:cubicBezTo>
                  <a:pt x="18560" y="5880"/>
                  <a:pt x="18601" y="5901"/>
                  <a:pt x="18653" y="5870"/>
                </a:cubicBezTo>
                <a:cubicBezTo>
                  <a:pt x="18570" y="5886"/>
                  <a:pt x="18632" y="5818"/>
                  <a:pt x="18653" y="5870"/>
                </a:cubicBezTo>
                <a:cubicBezTo>
                  <a:pt x="18716" y="5880"/>
                  <a:pt x="18773" y="5860"/>
                  <a:pt x="18783" y="5854"/>
                </a:cubicBezTo>
                <a:cubicBezTo>
                  <a:pt x="18788" y="5849"/>
                  <a:pt x="18762" y="5844"/>
                  <a:pt x="18742" y="5839"/>
                </a:cubicBezTo>
                <a:cubicBezTo>
                  <a:pt x="18716" y="5844"/>
                  <a:pt x="18700" y="5844"/>
                  <a:pt x="18700" y="5839"/>
                </a:cubicBezTo>
                <a:cubicBezTo>
                  <a:pt x="18705" y="5834"/>
                  <a:pt x="18721" y="5834"/>
                  <a:pt x="18742" y="5839"/>
                </a:cubicBezTo>
                <a:cubicBezTo>
                  <a:pt x="18830" y="5834"/>
                  <a:pt x="19027" y="5792"/>
                  <a:pt x="19007" y="5771"/>
                </a:cubicBezTo>
                <a:cubicBezTo>
                  <a:pt x="19012" y="5782"/>
                  <a:pt x="18747" y="5782"/>
                  <a:pt x="18669" y="5787"/>
                </a:cubicBezTo>
                <a:cubicBezTo>
                  <a:pt x="18560" y="5797"/>
                  <a:pt x="18388" y="5849"/>
                  <a:pt x="18238" y="5839"/>
                </a:cubicBezTo>
                <a:cubicBezTo>
                  <a:pt x="18108" y="5829"/>
                  <a:pt x="18341" y="5808"/>
                  <a:pt x="18367" y="5808"/>
                </a:cubicBezTo>
                <a:cubicBezTo>
                  <a:pt x="18404" y="5803"/>
                  <a:pt x="18440" y="5823"/>
                  <a:pt x="18477" y="5787"/>
                </a:cubicBezTo>
                <a:cubicBezTo>
                  <a:pt x="18419" y="5803"/>
                  <a:pt x="17957" y="5818"/>
                  <a:pt x="18175" y="5756"/>
                </a:cubicBezTo>
                <a:cubicBezTo>
                  <a:pt x="18217" y="5745"/>
                  <a:pt x="18326" y="5709"/>
                  <a:pt x="18367" y="5693"/>
                </a:cubicBezTo>
                <a:cubicBezTo>
                  <a:pt x="18362" y="5693"/>
                  <a:pt x="18388" y="5657"/>
                  <a:pt x="18414" y="5657"/>
                </a:cubicBezTo>
                <a:cubicBezTo>
                  <a:pt x="18305" y="5631"/>
                  <a:pt x="17702" y="5709"/>
                  <a:pt x="17567" y="5709"/>
                </a:cubicBezTo>
                <a:cubicBezTo>
                  <a:pt x="17391" y="5709"/>
                  <a:pt x="17193" y="5678"/>
                  <a:pt x="17006" y="5693"/>
                </a:cubicBezTo>
                <a:cubicBezTo>
                  <a:pt x="16975" y="5693"/>
                  <a:pt x="16699" y="5683"/>
                  <a:pt x="16674" y="5678"/>
                </a:cubicBezTo>
                <a:cubicBezTo>
                  <a:pt x="16694" y="5683"/>
                  <a:pt x="16871" y="5673"/>
                  <a:pt x="16829" y="5662"/>
                </a:cubicBezTo>
                <a:cubicBezTo>
                  <a:pt x="16855" y="5673"/>
                  <a:pt x="16362" y="5647"/>
                  <a:pt x="16367" y="5647"/>
                </a:cubicBezTo>
                <a:cubicBezTo>
                  <a:pt x="16388" y="5626"/>
                  <a:pt x="16840" y="5631"/>
                  <a:pt x="16861" y="5631"/>
                </a:cubicBezTo>
                <a:cubicBezTo>
                  <a:pt x="16980" y="5621"/>
                  <a:pt x="17016" y="5636"/>
                  <a:pt x="17152" y="5631"/>
                </a:cubicBezTo>
                <a:cubicBezTo>
                  <a:pt x="17474" y="5616"/>
                  <a:pt x="16970" y="5616"/>
                  <a:pt x="16861" y="5616"/>
                </a:cubicBezTo>
                <a:cubicBezTo>
                  <a:pt x="16834" y="5616"/>
                  <a:pt x="16601" y="5605"/>
                  <a:pt x="16606" y="5595"/>
                </a:cubicBezTo>
                <a:cubicBezTo>
                  <a:pt x="16627" y="5574"/>
                  <a:pt x="17053" y="5589"/>
                  <a:pt x="17136" y="5579"/>
                </a:cubicBezTo>
                <a:cubicBezTo>
                  <a:pt x="17167" y="5579"/>
                  <a:pt x="17188" y="5558"/>
                  <a:pt x="17229" y="5548"/>
                </a:cubicBezTo>
                <a:cubicBezTo>
                  <a:pt x="17453" y="5517"/>
                  <a:pt x="17832" y="5522"/>
                  <a:pt x="18076" y="5501"/>
                </a:cubicBezTo>
                <a:cubicBezTo>
                  <a:pt x="18274" y="5486"/>
                  <a:pt x="17910" y="5506"/>
                  <a:pt x="17936" y="5454"/>
                </a:cubicBezTo>
                <a:cubicBezTo>
                  <a:pt x="17936" y="5449"/>
                  <a:pt x="18201" y="5439"/>
                  <a:pt x="18206" y="5439"/>
                </a:cubicBezTo>
                <a:cubicBezTo>
                  <a:pt x="18362" y="5423"/>
                  <a:pt x="18555" y="5397"/>
                  <a:pt x="18716" y="5371"/>
                </a:cubicBezTo>
                <a:cubicBezTo>
                  <a:pt x="18804" y="5361"/>
                  <a:pt x="18955" y="5376"/>
                  <a:pt x="18923" y="5309"/>
                </a:cubicBezTo>
                <a:cubicBezTo>
                  <a:pt x="18903" y="5262"/>
                  <a:pt x="18378" y="5335"/>
                  <a:pt x="18284" y="5340"/>
                </a:cubicBezTo>
                <a:cubicBezTo>
                  <a:pt x="18160" y="5351"/>
                  <a:pt x="17910" y="5371"/>
                  <a:pt x="17837" y="5371"/>
                </a:cubicBezTo>
                <a:cubicBezTo>
                  <a:pt x="17775" y="5376"/>
                  <a:pt x="17583" y="5397"/>
                  <a:pt x="17505" y="5387"/>
                </a:cubicBezTo>
                <a:cubicBezTo>
                  <a:pt x="17494" y="5387"/>
                  <a:pt x="17479" y="5387"/>
                  <a:pt x="17469" y="5371"/>
                </a:cubicBezTo>
                <a:cubicBezTo>
                  <a:pt x="17474" y="5382"/>
                  <a:pt x="17489" y="5382"/>
                  <a:pt x="17505" y="5387"/>
                </a:cubicBezTo>
                <a:cubicBezTo>
                  <a:pt x="17536" y="5382"/>
                  <a:pt x="17557" y="5330"/>
                  <a:pt x="17515" y="5340"/>
                </a:cubicBezTo>
                <a:cubicBezTo>
                  <a:pt x="17687" y="5293"/>
                  <a:pt x="17770" y="5340"/>
                  <a:pt x="17900" y="5309"/>
                </a:cubicBezTo>
                <a:cubicBezTo>
                  <a:pt x="18149" y="5247"/>
                  <a:pt x="18544" y="5210"/>
                  <a:pt x="18830" y="5148"/>
                </a:cubicBezTo>
                <a:cubicBezTo>
                  <a:pt x="18996" y="5111"/>
                  <a:pt x="18658" y="5138"/>
                  <a:pt x="18591" y="5132"/>
                </a:cubicBezTo>
                <a:cubicBezTo>
                  <a:pt x="18544" y="5127"/>
                  <a:pt x="18451" y="5132"/>
                  <a:pt x="18383" y="5132"/>
                </a:cubicBezTo>
                <a:cubicBezTo>
                  <a:pt x="18378" y="5132"/>
                  <a:pt x="18175" y="5096"/>
                  <a:pt x="18175" y="5101"/>
                </a:cubicBezTo>
                <a:cubicBezTo>
                  <a:pt x="18180" y="5080"/>
                  <a:pt x="18679" y="5028"/>
                  <a:pt x="18752" y="5023"/>
                </a:cubicBezTo>
                <a:cubicBezTo>
                  <a:pt x="18736" y="5023"/>
                  <a:pt x="18851" y="5034"/>
                  <a:pt x="18845" y="5008"/>
                </a:cubicBezTo>
                <a:cubicBezTo>
                  <a:pt x="18747" y="4976"/>
                  <a:pt x="18430" y="5075"/>
                  <a:pt x="18300" y="5039"/>
                </a:cubicBezTo>
                <a:cubicBezTo>
                  <a:pt x="18264" y="5023"/>
                  <a:pt x="18331" y="5008"/>
                  <a:pt x="18269" y="5008"/>
                </a:cubicBezTo>
                <a:cubicBezTo>
                  <a:pt x="18222" y="5002"/>
                  <a:pt x="18030" y="5023"/>
                  <a:pt x="18045" y="5008"/>
                </a:cubicBezTo>
                <a:cubicBezTo>
                  <a:pt x="18082" y="4961"/>
                  <a:pt x="18607" y="5002"/>
                  <a:pt x="18669" y="4924"/>
                </a:cubicBezTo>
                <a:cubicBezTo>
                  <a:pt x="18658" y="4935"/>
                  <a:pt x="18373" y="4940"/>
                  <a:pt x="18607" y="4909"/>
                </a:cubicBezTo>
                <a:cubicBezTo>
                  <a:pt x="18664" y="4904"/>
                  <a:pt x="18965" y="4873"/>
                  <a:pt x="18783" y="4847"/>
                </a:cubicBezTo>
                <a:cubicBezTo>
                  <a:pt x="18617" y="4821"/>
                  <a:pt x="18913" y="4784"/>
                  <a:pt x="18975" y="4779"/>
                </a:cubicBezTo>
                <a:cubicBezTo>
                  <a:pt x="18934" y="4784"/>
                  <a:pt x="19053" y="4805"/>
                  <a:pt x="19069" y="4779"/>
                </a:cubicBezTo>
                <a:cubicBezTo>
                  <a:pt x="19095" y="4748"/>
                  <a:pt x="18939" y="4732"/>
                  <a:pt x="18991" y="4748"/>
                </a:cubicBezTo>
                <a:cubicBezTo>
                  <a:pt x="18949" y="4732"/>
                  <a:pt x="18960" y="4722"/>
                  <a:pt x="18923" y="4717"/>
                </a:cubicBezTo>
                <a:cubicBezTo>
                  <a:pt x="18898" y="4717"/>
                  <a:pt x="18435" y="4784"/>
                  <a:pt x="18731" y="4732"/>
                </a:cubicBezTo>
                <a:cubicBezTo>
                  <a:pt x="18944" y="4696"/>
                  <a:pt x="18617" y="4722"/>
                  <a:pt x="18622" y="4670"/>
                </a:cubicBezTo>
                <a:cubicBezTo>
                  <a:pt x="18622" y="4686"/>
                  <a:pt x="18700" y="4649"/>
                  <a:pt x="18669" y="4639"/>
                </a:cubicBezTo>
                <a:cubicBezTo>
                  <a:pt x="18664" y="4633"/>
                  <a:pt x="18617" y="4675"/>
                  <a:pt x="18523" y="4639"/>
                </a:cubicBezTo>
                <a:cubicBezTo>
                  <a:pt x="18492" y="4623"/>
                  <a:pt x="18497" y="4592"/>
                  <a:pt x="18461" y="4587"/>
                </a:cubicBezTo>
                <a:cubicBezTo>
                  <a:pt x="18367" y="4576"/>
                  <a:pt x="18300" y="4623"/>
                  <a:pt x="18175" y="4623"/>
                </a:cubicBezTo>
                <a:cubicBezTo>
                  <a:pt x="17962" y="4623"/>
                  <a:pt x="17734" y="4613"/>
                  <a:pt x="17500" y="4623"/>
                </a:cubicBezTo>
                <a:cubicBezTo>
                  <a:pt x="16928" y="4644"/>
                  <a:pt x="16455" y="4623"/>
                  <a:pt x="15982" y="4608"/>
                </a:cubicBezTo>
                <a:cubicBezTo>
                  <a:pt x="15972" y="4602"/>
                  <a:pt x="15806" y="4602"/>
                  <a:pt x="15837" y="4571"/>
                </a:cubicBezTo>
                <a:cubicBezTo>
                  <a:pt x="15852" y="4556"/>
                  <a:pt x="15946" y="4587"/>
                  <a:pt x="15998" y="4587"/>
                </a:cubicBezTo>
                <a:cubicBezTo>
                  <a:pt x="16164" y="4597"/>
                  <a:pt x="16616" y="4602"/>
                  <a:pt x="16767" y="4608"/>
                </a:cubicBezTo>
                <a:cubicBezTo>
                  <a:pt x="16944" y="4608"/>
                  <a:pt x="17396" y="4618"/>
                  <a:pt x="17552" y="4571"/>
                </a:cubicBezTo>
                <a:cubicBezTo>
                  <a:pt x="17500" y="4582"/>
                  <a:pt x="17547" y="4488"/>
                  <a:pt x="17598" y="4509"/>
                </a:cubicBezTo>
                <a:cubicBezTo>
                  <a:pt x="17474" y="4462"/>
                  <a:pt x="17354" y="4509"/>
                  <a:pt x="17229" y="4509"/>
                </a:cubicBezTo>
                <a:cubicBezTo>
                  <a:pt x="17219" y="4509"/>
                  <a:pt x="16892" y="4493"/>
                  <a:pt x="16892" y="4493"/>
                </a:cubicBezTo>
                <a:cubicBezTo>
                  <a:pt x="16923" y="4462"/>
                  <a:pt x="17131" y="4493"/>
                  <a:pt x="17152" y="4493"/>
                </a:cubicBezTo>
                <a:cubicBezTo>
                  <a:pt x="17344" y="4493"/>
                  <a:pt x="17411" y="4467"/>
                  <a:pt x="17536" y="4446"/>
                </a:cubicBezTo>
                <a:cubicBezTo>
                  <a:pt x="17863" y="4384"/>
                  <a:pt x="18378" y="4410"/>
                  <a:pt x="18752" y="4332"/>
                </a:cubicBezTo>
                <a:cubicBezTo>
                  <a:pt x="18809" y="4322"/>
                  <a:pt x="18845" y="4301"/>
                  <a:pt x="18960" y="4285"/>
                </a:cubicBezTo>
                <a:cubicBezTo>
                  <a:pt x="19111" y="4265"/>
                  <a:pt x="18887" y="4249"/>
                  <a:pt x="18799" y="4254"/>
                </a:cubicBezTo>
                <a:cubicBezTo>
                  <a:pt x="18513" y="4270"/>
                  <a:pt x="18347" y="4296"/>
                  <a:pt x="18030" y="4301"/>
                </a:cubicBezTo>
                <a:cubicBezTo>
                  <a:pt x="17863" y="4301"/>
                  <a:pt x="18097" y="4265"/>
                  <a:pt x="18175" y="4254"/>
                </a:cubicBezTo>
                <a:cubicBezTo>
                  <a:pt x="18341" y="4223"/>
                  <a:pt x="18393" y="4223"/>
                  <a:pt x="18591" y="4187"/>
                </a:cubicBezTo>
                <a:cubicBezTo>
                  <a:pt x="18658" y="4176"/>
                  <a:pt x="18762" y="4140"/>
                  <a:pt x="18768" y="4140"/>
                </a:cubicBezTo>
                <a:cubicBezTo>
                  <a:pt x="18747" y="4119"/>
                  <a:pt x="18555" y="4171"/>
                  <a:pt x="18523" y="4171"/>
                </a:cubicBezTo>
                <a:cubicBezTo>
                  <a:pt x="18149" y="4213"/>
                  <a:pt x="17853" y="4145"/>
                  <a:pt x="17453" y="4155"/>
                </a:cubicBezTo>
                <a:cubicBezTo>
                  <a:pt x="17297" y="4161"/>
                  <a:pt x="17115" y="4150"/>
                  <a:pt x="16928" y="4140"/>
                </a:cubicBezTo>
                <a:cubicBezTo>
                  <a:pt x="16850" y="4140"/>
                  <a:pt x="16533" y="4135"/>
                  <a:pt x="16544" y="4124"/>
                </a:cubicBezTo>
                <a:cubicBezTo>
                  <a:pt x="16575" y="4093"/>
                  <a:pt x="17136" y="4135"/>
                  <a:pt x="17214" y="4124"/>
                </a:cubicBezTo>
                <a:cubicBezTo>
                  <a:pt x="17640" y="4083"/>
                  <a:pt x="18149" y="4072"/>
                  <a:pt x="18591" y="4015"/>
                </a:cubicBezTo>
                <a:cubicBezTo>
                  <a:pt x="18684" y="4000"/>
                  <a:pt x="19012" y="3948"/>
                  <a:pt x="18799" y="3948"/>
                </a:cubicBezTo>
                <a:cubicBezTo>
                  <a:pt x="18788" y="3948"/>
                  <a:pt x="18726" y="3958"/>
                  <a:pt x="18716" y="3948"/>
                </a:cubicBezTo>
                <a:cubicBezTo>
                  <a:pt x="18726" y="3958"/>
                  <a:pt x="18757" y="3906"/>
                  <a:pt x="18752" y="3901"/>
                </a:cubicBezTo>
                <a:cubicBezTo>
                  <a:pt x="18736" y="3906"/>
                  <a:pt x="18300" y="3922"/>
                  <a:pt x="18544" y="3901"/>
                </a:cubicBezTo>
                <a:cubicBezTo>
                  <a:pt x="18601" y="3896"/>
                  <a:pt x="18747" y="3880"/>
                  <a:pt x="18799" y="3854"/>
                </a:cubicBezTo>
                <a:cubicBezTo>
                  <a:pt x="18960" y="3771"/>
                  <a:pt x="18419" y="3859"/>
                  <a:pt x="18269" y="3870"/>
                </a:cubicBezTo>
                <a:cubicBezTo>
                  <a:pt x="17827" y="3896"/>
                  <a:pt x="17416" y="3896"/>
                  <a:pt x="16928" y="3870"/>
                </a:cubicBezTo>
                <a:cubicBezTo>
                  <a:pt x="16840" y="3865"/>
                  <a:pt x="16653" y="3839"/>
                  <a:pt x="16653" y="3839"/>
                </a:cubicBezTo>
                <a:cubicBezTo>
                  <a:pt x="16658" y="3828"/>
                  <a:pt x="17224" y="3828"/>
                  <a:pt x="17344" y="3823"/>
                </a:cubicBezTo>
                <a:cubicBezTo>
                  <a:pt x="17707" y="3802"/>
                  <a:pt x="17760" y="3818"/>
                  <a:pt x="17931" y="3792"/>
                </a:cubicBezTo>
                <a:cubicBezTo>
                  <a:pt x="17915" y="3792"/>
                  <a:pt x="18238" y="3740"/>
                  <a:pt x="18222" y="3724"/>
                </a:cubicBezTo>
                <a:cubicBezTo>
                  <a:pt x="18175" y="3694"/>
                  <a:pt x="18066" y="3750"/>
                  <a:pt x="18014" y="3724"/>
                </a:cubicBezTo>
                <a:cubicBezTo>
                  <a:pt x="17931" y="3776"/>
                  <a:pt x="17858" y="3704"/>
                  <a:pt x="18014" y="3724"/>
                </a:cubicBezTo>
                <a:cubicBezTo>
                  <a:pt x="18170" y="3673"/>
                  <a:pt x="18456" y="3714"/>
                  <a:pt x="18591" y="3663"/>
                </a:cubicBezTo>
                <a:cubicBezTo>
                  <a:pt x="18617" y="3653"/>
                  <a:pt x="18586" y="3637"/>
                  <a:pt x="18622" y="3632"/>
                </a:cubicBezTo>
                <a:cubicBezTo>
                  <a:pt x="18674" y="3616"/>
                  <a:pt x="18794" y="3601"/>
                  <a:pt x="18783" y="3601"/>
                </a:cubicBezTo>
                <a:cubicBezTo>
                  <a:pt x="18788" y="3601"/>
                  <a:pt x="18357" y="3595"/>
                  <a:pt x="18575" y="3549"/>
                </a:cubicBezTo>
                <a:cubicBezTo>
                  <a:pt x="18627" y="3538"/>
                  <a:pt x="18799" y="3559"/>
                  <a:pt x="18783" y="3502"/>
                </a:cubicBezTo>
                <a:cubicBezTo>
                  <a:pt x="18773" y="3471"/>
                  <a:pt x="18409" y="3528"/>
                  <a:pt x="18300" y="3533"/>
                </a:cubicBezTo>
                <a:cubicBezTo>
                  <a:pt x="18061" y="3549"/>
                  <a:pt x="17895" y="3538"/>
                  <a:pt x="17630" y="3549"/>
                </a:cubicBezTo>
                <a:cubicBezTo>
                  <a:pt x="17572" y="3554"/>
                  <a:pt x="17469" y="3554"/>
                  <a:pt x="17375" y="3549"/>
                </a:cubicBezTo>
                <a:cubicBezTo>
                  <a:pt x="17344" y="3554"/>
                  <a:pt x="17313" y="3549"/>
                  <a:pt x="17276" y="3549"/>
                </a:cubicBezTo>
                <a:cubicBezTo>
                  <a:pt x="17198" y="3549"/>
                  <a:pt x="17136" y="3549"/>
                  <a:pt x="17136" y="3549"/>
                </a:cubicBezTo>
                <a:cubicBezTo>
                  <a:pt x="17146" y="3538"/>
                  <a:pt x="17209" y="3543"/>
                  <a:pt x="17276" y="3549"/>
                </a:cubicBezTo>
                <a:cubicBezTo>
                  <a:pt x="17307" y="3549"/>
                  <a:pt x="17339" y="3549"/>
                  <a:pt x="17375" y="3549"/>
                </a:cubicBezTo>
                <a:lnTo>
                  <a:pt x="17375" y="3549"/>
                </a:lnTo>
                <a:cubicBezTo>
                  <a:pt x="17526" y="3543"/>
                  <a:pt x="17998" y="3502"/>
                  <a:pt x="18238" y="3486"/>
                </a:cubicBezTo>
                <a:cubicBezTo>
                  <a:pt x="18388" y="3476"/>
                  <a:pt x="18362" y="3491"/>
                  <a:pt x="18430" y="3455"/>
                </a:cubicBezTo>
                <a:cubicBezTo>
                  <a:pt x="18544" y="3388"/>
                  <a:pt x="18253" y="3450"/>
                  <a:pt x="18160" y="3455"/>
                </a:cubicBezTo>
                <a:cubicBezTo>
                  <a:pt x="17754" y="3471"/>
                  <a:pt x="17219" y="3445"/>
                  <a:pt x="16861" y="3424"/>
                </a:cubicBezTo>
                <a:cubicBezTo>
                  <a:pt x="16559" y="3403"/>
                  <a:pt x="16393" y="3393"/>
                  <a:pt x="16014" y="3372"/>
                </a:cubicBezTo>
                <a:cubicBezTo>
                  <a:pt x="15863" y="3367"/>
                  <a:pt x="15400" y="3382"/>
                  <a:pt x="15551" y="3325"/>
                </a:cubicBezTo>
                <a:cubicBezTo>
                  <a:pt x="15624" y="3299"/>
                  <a:pt x="15847" y="3341"/>
                  <a:pt x="15915" y="3341"/>
                </a:cubicBezTo>
                <a:cubicBezTo>
                  <a:pt x="15967" y="3341"/>
                  <a:pt x="16310" y="3336"/>
                  <a:pt x="16060" y="3294"/>
                </a:cubicBezTo>
                <a:cubicBezTo>
                  <a:pt x="15795" y="3247"/>
                  <a:pt x="16320" y="3273"/>
                  <a:pt x="16315" y="3263"/>
                </a:cubicBezTo>
                <a:cubicBezTo>
                  <a:pt x="16305" y="3242"/>
                  <a:pt x="15962" y="3232"/>
                  <a:pt x="15899" y="3232"/>
                </a:cubicBezTo>
                <a:cubicBezTo>
                  <a:pt x="15733" y="3221"/>
                  <a:pt x="15556" y="3190"/>
                  <a:pt x="15406" y="3164"/>
                </a:cubicBezTo>
                <a:cubicBezTo>
                  <a:pt x="15270" y="3143"/>
                  <a:pt x="15504" y="3133"/>
                  <a:pt x="15536" y="3133"/>
                </a:cubicBezTo>
                <a:cubicBezTo>
                  <a:pt x="15707" y="3133"/>
                  <a:pt x="16071" y="3180"/>
                  <a:pt x="16143" y="3164"/>
                </a:cubicBezTo>
                <a:cubicBezTo>
                  <a:pt x="16154" y="3164"/>
                  <a:pt x="16123" y="3117"/>
                  <a:pt x="16159" y="3102"/>
                </a:cubicBezTo>
                <a:cubicBezTo>
                  <a:pt x="16201" y="3081"/>
                  <a:pt x="16242" y="3112"/>
                  <a:pt x="16315" y="3102"/>
                </a:cubicBezTo>
                <a:cubicBezTo>
                  <a:pt x="16356" y="3097"/>
                  <a:pt x="16393" y="3065"/>
                  <a:pt x="16445" y="3055"/>
                </a:cubicBezTo>
                <a:cubicBezTo>
                  <a:pt x="16533" y="3034"/>
                  <a:pt x="16647" y="3034"/>
                  <a:pt x="16684" y="3024"/>
                </a:cubicBezTo>
                <a:cubicBezTo>
                  <a:pt x="16746" y="3003"/>
                  <a:pt x="16621" y="3003"/>
                  <a:pt x="16715" y="2993"/>
                </a:cubicBezTo>
                <a:cubicBezTo>
                  <a:pt x="16933" y="2962"/>
                  <a:pt x="17105" y="2993"/>
                  <a:pt x="17307" y="2993"/>
                </a:cubicBezTo>
                <a:cubicBezTo>
                  <a:pt x="17520" y="2993"/>
                  <a:pt x="17136" y="2972"/>
                  <a:pt x="17068" y="2972"/>
                </a:cubicBezTo>
                <a:cubicBezTo>
                  <a:pt x="16928" y="2972"/>
                  <a:pt x="16767" y="2962"/>
                  <a:pt x="16653" y="2956"/>
                </a:cubicBezTo>
                <a:cubicBezTo>
                  <a:pt x="16663" y="2956"/>
                  <a:pt x="16398" y="2977"/>
                  <a:pt x="16383" y="2941"/>
                </a:cubicBezTo>
                <a:cubicBezTo>
                  <a:pt x="16367" y="2904"/>
                  <a:pt x="16071" y="2925"/>
                  <a:pt x="15998" y="2910"/>
                </a:cubicBezTo>
                <a:cubicBezTo>
                  <a:pt x="16008" y="2915"/>
                  <a:pt x="15920" y="2863"/>
                  <a:pt x="15915" y="2863"/>
                </a:cubicBezTo>
                <a:cubicBezTo>
                  <a:pt x="15936" y="2842"/>
                  <a:pt x="16149" y="2873"/>
                  <a:pt x="16206" y="2878"/>
                </a:cubicBezTo>
                <a:cubicBezTo>
                  <a:pt x="16637" y="2899"/>
                  <a:pt x="16918" y="2894"/>
                  <a:pt x="17167" y="2894"/>
                </a:cubicBezTo>
                <a:cubicBezTo>
                  <a:pt x="17339" y="2894"/>
                  <a:pt x="17614" y="2894"/>
                  <a:pt x="17770" y="2873"/>
                </a:cubicBezTo>
                <a:cubicBezTo>
                  <a:pt x="17692" y="2878"/>
                  <a:pt x="17827" y="2811"/>
                  <a:pt x="17869" y="2832"/>
                </a:cubicBezTo>
                <a:cubicBezTo>
                  <a:pt x="17853" y="2821"/>
                  <a:pt x="17780" y="2816"/>
                  <a:pt x="17760" y="2816"/>
                </a:cubicBezTo>
                <a:cubicBezTo>
                  <a:pt x="17489" y="2811"/>
                  <a:pt x="16871" y="2853"/>
                  <a:pt x="16445" y="2832"/>
                </a:cubicBezTo>
                <a:cubicBezTo>
                  <a:pt x="16315" y="2826"/>
                  <a:pt x="16097" y="2837"/>
                  <a:pt x="15972" y="2795"/>
                </a:cubicBezTo>
                <a:cubicBezTo>
                  <a:pt x="15967" y="2795"/>
                  <a:pt x="15951" y="2790"/>
                  <a:pt x="15936" y="2780"/>
                </a:cubicBezTo>
                <a:cubicBezTo>
                  <a:pt x="15946" y="2790"/>
                  <a:pt x="15956" y="2790"/>
                  <a:pt x="15972" y="2795"/>
                </a:cubicBezTo>
                <a:cubicBezTo>
                  <a:pt x="15988" y="2795"/>
                  <a:pt x="15956" y="2764"/>
                  <a:pt x="15930" y="2749"/>
                </a:cubicBezTo>
                <a:cubicBezTo>
                  <a:pt x="15915" y="2754"/>
                  <a:pt x="15899" y="2754"/>
                  <a:pt x="15899" y="2749"/>
                </a:cubicBezTo>
                <a:cubicBezTo>
                  <a:pt x="15904" y="2738"/>
                  <a:pt x="15915" y="2743"/>
                  <a:pt x="15930" y="2749"/>
                </a:cubicBezTo>
                <a:cubicBezTo>
                  <a:pt x="15951" y="2749"/>
                  <a:pt x="15977" y="2738"/>
                  <a:pt x="15967" y="2733"/>
                </a:cubicBezTo>
                <a:cubicBezTo>
                  <a:pt x="15920" y="2712"/>
                  <a:pt x="15863" y="2728"/>
                  <a:pt x="15806" y="2717"/>
                </a:cubicBezTo>
                <a:cubicBezTo>
                  <a:pt x="15697" y="2697"/>
                  <a:pt x="15567" y="2655"/>
                  <a:pt x="15452" y="2639"/>
                </a:cubicBezTo>
                <a:cubicBezTo>
                  <a:pt x="15270" y="2613"/>
                  <a:pt x="15063" y="2593"/>
                  <a:pt x="14860" y="2556"/>
                </a:cubicBezTo>
                <a:cubicBezTo>
                  <a:pt x="14735" y="2535"/>
                  <a:pt x="14860" y="2520"/>
                  <a:pt x="14876" y="2525"/>
                </a:cubicBezTo>
                <a:cubicBezTo>
                  <a:pt x="14860" y="2520"/>
                  <a:pt x="14782" y="2499"/>
                  <a:pt x="14766" y="2494"/>
                </a:cubicBezTo>
                <a:cubicBezTo>
                  <a:pt x="14507" y="2442"/>
                  <a:pt x="14257" y="2437"/>
                  <a:pt x="14029" y="2380"/>
                </a:cubicBezTo>
                <a:cubicBezTo>
                  <a:pt x="13919" y="2359"/>
                  <a:pt x="13800" y="2317"/>
                  <a:pt x="13691" y="2286"/>
                </a:cubicBezTo>
                <a:cubicBezTo>
                  <a:pt x="13488" y="2229"/>
                  <a:pt x="13322" y="2156"/>
                  <a:pt x="13135" y="2078"/>
                </a:cubicBezTo>
                <a:cubicBezTo>
                  <a:pt x="12272" y="1715"/>
                  <a:pt x="11607" y="1174"/>
                  <a:pt x="10828" y="686"/>
                </a:cubicBezTo>
                <a:cubicBezTo>
                  <a:pt x="10698" y="603"/>
                  <a:pt x="10557" y="514"/>
                  <a:pt x="10412" y="431"/>
                </a:cubicBezTo>
                <a:cubicBezTo>
                  <a:pt x="10272" y="348"/>
                  <a:pt x="10116" y="239"/>
                  <a:pt x="9981" y="192"/>
                </a:cubicBezTo>
                <a:cubicBezTo>
                  <a:pt x="9939" y="177"/>
                  <a:pt x="9893" y="187"/>
                  <a:pt x="9852" y="177"/>
                </a:cubicBezTo>
                <a:cubicBezTo>
                  <a:pt x="9815" y="161"/>
                  <a:pt x="9779" y="125"/>
                  <a:pt x="9743" y="109"/>
                </a:cubicBezTo>
                <a:cubicBezTo>
                  <a:pt x="9680" y="88"/>
                  <a:pt x="9608" y="88"/>
                  <a:pt x="9535" y="62"/>
                </a:cubicBezTo>
                <a:cubicBezTo>
                  <a:pt x="9467" y="42"/>
                  <a:pt x="9420" y="0"/>
                  <a:pt x="9343" y="0"/>
                </a:cubicBezTo>
                <a:cubicBezTo>
                  <a:pt x="9374" y="47"/>
                  <a:pt x="9556" y="68"/>
                  <a:pt x="9519" y="109"/>
                </a:cubicBezTo>
                <a:cubicBezTo>
                  <a:pt x="9509" y="120"/>
                  <a:pt x="9420" y="114"/>
                  <a:pt x="9420" y="109"/>
                </a:cubicBezTo>
                <a:cubicBezTo>
                  <a:pt x="9431" y="130"/>
                  <a:pt x="9634" y="234"/>
                  <a:pt x="9582" y="255"/>
                </a:cubicBezTo>
                <a:cubicBezTo>
                  <a:pt x="9587" y="249"/>
                  <a:pt x="9098" y="57"/>
                  <a:pt x="9343" y="192"/>
                </a:cubicBezTo>
                <a:cubicBezTo>
                  <a:pt x="9410" y="229"/>
                  <a:pt x="9504" y="244"/>
                  <a:pt x="9566" y="301"/>
                </a:cubicBezTo>
                <a:cubicBezTo>
                  <a:pt x="9634" y="286"/>
                  <a:pt x="9571" y="348"/>
                  <a:pt x="9566" y="301"/>
                </a:cubicBezTo>
                <a:cubicBezTo>
                  <a:pt x="9322" y="265"/>
                  <a:pt x="9156" y="161"/>
                  <a:pt x="8927" y="109"/>
                </a:cubicBezTo>
                <a:cubicBezTo>
                  <a:pt x="8771" y="130"/>
                  <a:pt x="9046" y="223"/>
                  <a:pt x="9103" y="255"/>
                </a:cubicBezTo>
                <a:cubicBezTo>
                  <a:pt x="9301" y="359"/>
                  <a:pt x="9561" y="572"/>
                  <a:pt x="9727" y="639"/>
                </a:cubicBezTo>
                <a:cubicBezTo>
                  <a:pt x="9795" y="623"/>
                  <a:pt x="9727" y="686"/>
                  <a:pt x="9727" y="639"/>
                </a:cubicBezTo>
                <a:cubicBezTo>
                  <a:pt x="9561" y="660"/>
                  <a:pt x="9317" y="509"/>
                  <a:pt x="9103" y="447"/>
                </a:cubicBezTo>
                <a:cubicBezTo>
                  <a:pt x="8968" y="405"/>
                  <a:pt x="9156" y="504"/>
                  <a:pt x="9197" y="525"/>
                </a:cubicBezTo>
                <a:cubicBezTo>
                  <a:pt x="9545" y="696"/>
                  <a:pt x="9924" y="852"/>
                  <a:pt x="10251" y="1039"/>
                </a:cubicBezTo>
                <a:cubicBezTo>
                  <a:pt x="11326" y="1647"/>
                  <a:pt x="12127" y="2426"/>
                  <a:pt x="13389" y="2863"/>
                </a:cubicBezTo>
                <a:cubicBezTo>
                  <a:pt x="13545" y="2915"/>
                  <a:pt x="13696" y="2930"/>
                  <a:pt x="13727" y="2972"/>
                </a:cubicBezTo>
                <a:cubicBezTo>
                  <a:pt x="13722" y="2967"/>
                  <a:pt x="13686" y="2982"/>
                  <a:pt x="13675" y="2972"/>
                </a:cubicBezTo>
                <a:cubicBezTo>
                  <a:pt x="13883" y="3045"/>
                  <a:pt x="14138" y="3071"/>
                  <a:pt x="14351" y="3133"/>
                </a:cubicBezTo>
                <a:cubicBezTo>
                  <a:pt x="14372" y="3143"/>
                  <a:pt x="14434" y="3117"/>
                  <a:pt x="14429" y="3149"/>
                </a:cubicBezTo>
                <a:cubicBezTo>
                  <a:pt x="14564" y="3133"/>
                  <a:pt x="14496" y="3200"/>
                  <a:pt x="14429" y="3149"/>
                </a:cubicBezTo>
                <a:cubicBezTo>
                  <a:pt x="14408" y="3143"/>
                  <a:pt x="14346" y="3169"/>
                  <a:pt x="14351" y="3133"/>
                </a:cubicBezTo>
                <a:cubicBezTo>
                  <a:pt x="14153" y="3128"/>
                  <a:pt x="13810" y="3029"/>
                  <a:pt x="13597" y="2972"/>
                </a:cubicBezTo>
                <a:cubicBezTo>
                  <a:pt x="13545" y="2962"/>
                  <a:pt x="13358" y="2910"/>
                  <a:pt x="13358" y="2910"/>
                </a:cubicBezTo>
                <a:cubicBezTo>
                  <a:pt x="13369" y="2904"/>
                  <a:pt x="13379" y="2899"/>
                  <a:pt x="13389" y="2899"/>
                </a:cubicBezTo>
                <a:cubicBezTo>
                  <a:pt x="12922" y="2769"/>
                  <a:pt x="12480" y="2546"/>
                  <a:pt x="12090" y="2302"/>
                </a:cubicBezTo>
                <a:cubicBezTo>
                  <a:pt x="11306" y="1813"/>
                  <a:pt x="10531" y="1190"/>
                  <a:pt x="9613" y="800"/>
                </a:cubicBezTo>
                <a:cubicBezTo>
                  <a:pt x="9270" y="650"/>
                  <a:pt x="8922" y="530"/>
                  <a:pt x="8527" y="400"/>
                </a:cubicBezTo>
                <a:cubicBezTo>
                  <a:pt x="8402" y="359"/>
                  <a:pt x="8277" y="291"/>
                  <a:pt x="8158" y="270"/>
                </a:cubicBezTo>
                <a:cubicBezTo>
                  <a:pt x="7877" y="213"/>
                  <a:pt x="8283" y="405"/>
                  <a:pt x="8350" y="431"/>
                </a:cubicBezTo>
                <a:cubicBezTo>
                  <a:pt x="8438" y="463"/>
                  <a:pt x="8537" y="494"/>
                  <a:pt x="8636" y="540"/>
                </a:cubicBezTo>
                <a:cubicBezTo>
                  <a:pt x="8740" y="592"/>
                  <a:pt x="8516" y="520"/>
                  <a:pt x="8444" y="494"/>
                </a:cubicBezTo>
                <a:cubicBezTo>
                  <a:pt x="8371" y="468"/>
                  <a:pt x="8308" y="452"/>
                  <a:pt x="8236" y="431"/>
                </a:cubicBezTo>
                <a:cubicBezTo>
                  <a:pt x="8116" y="390"/>
                  <a:pt x="7612" y="244"/>
                  <a:pt x="7888" y="400"/>
                </a:cubicBezTo>
                <a:cubicBezTo>
                  <a:pt x="8080" y="504"/>
                  <a:pt x="8308" y="514"/>
                  <a:pt x="8527" y="608"/>
                </a:cubicBezTo>
                <a:cubicBezTo>
                  <a:pt x="8631" y="650"/>
                  <a:pt x="8433" y="634"/>
                  <a:pt x="8366" y="623"/>
                </a:cubicBezTo>
                <a:cubicBezTo>
                  <a:pt x="8288" y="608"/>
                  <a:pt x="8205" y="551"/>
                  <a:pt x="8095" y="556"/>
                </a:cubicBezTo>
                <a:cubicBezTo>
                  <a:pt x="8070" y="525"/>
                  <a:pt x="8033" y="546"/>
                  <a:pt x="8038" y="556"/>
                </a:cubicBezTo>
                <a:cubicBezTo>
                  <a:pt x="7732" y="540"/>
                  <a:pt x="7306" y="452"/>
                  <a:pt x="6926" y="416"/>
                </a:cubicBezTo>
                <a:cubicBezTo>
                  <a:pt x="6822" y="405"/>
                  <a:pt x="7004" y="457"/>
                  <a:pt x="7020" y="463"/>
                </a:cubicBezTo>
                <a:cubicBezTo>
                  <a:pt x="7238" y="509"/>
                  <a:pt x="7711" y="613"/>
                  <a:pt x="7919" y="670"/>
                </a:cubicBezTo>
                <a:cubicBezTo>
                  <a:pt x="8340" y="779"/>
                  <a:pt x="8641" y="878"/>
                  <a:pt x="8828" y="1008"/>
                </a:cubicBezTo>
                <a:cubicBezTo>
                  <a:pt x="8812" y="998"/>
                  <a:pt x="8776" y="1013"/>
                  <a:pt x="8781" y="1024"/>
                </a:cubicBezTo>
                <a:cubicBezTo>
                  <a:pt x="8797" y="1034"/>
                  <a:pt x="8968" y="1070"/>
                  <a:pt x="8896" y="1086"/>
                </a:cubicBezTo>
                <a:cubicBezTo>
                  <a:pt x="8854" y="1091"/>
                  <a:pt x="8698" y="998"/>
                  <a:pt x="8667" y="992"/>
                </a:cubicBezTo>
                <a:cubicBezTo>
                  <a:pt x="8615" y="977"/>
                  <a:pt x="8568" y="998"/>
                  <a:pt x="8527" y="992"/>
                </a:cubicBezTo>
                <a:cubicBezTo>
                  <a:pt x="8438" y="977"/>
                  <a:pt x="8371" y="909"/>
                  <a:pt x="8251" y="909"/>
                </a:cubicBezTo>
                <a:cubicBezTo>
                  <a:pt x="8350" y="961"/>
                  <a:pt x="8444" y="1018"/>
                  <a:pt x="8542" y="1070"/>
                </a:cubicBezTo>
                <a:cubicBezTo>
                  <a:pt x="8563" y="1070"/>
                  <a:pt x="8553" y="1091"/>
                  <a:pt x="8542" y="1070"/>
                </a:cubicBezTo>
                <a:cubicBezTo>
                  <a:pt x="8345" y="1029"/>
                  <a:pt x="8194" y="935"/>
                  <a:pt x="7981" y="909"/>
                </a:cubicBezTo>
                <a:cubicBezTo>
                  <a:pt x="8194" y="972"/>
                  <a:pt x="8392" y="1055"/>
                  <a:pt x="8589" y="1148"/>
                </a:cubicBezTo>
                <a:cubicBezTo>
                  <a:pt x="8667" y="1190"/>
                  <a:pt x="8433" y="1112"/>
                  <a:pt x="8397" y="1101"/>
                </a:cubicBezTo>
                <a:cubicBezTo>
                  <a:pt x="7939" y="946"/>
                  <a:pt x="7513" y="831"/>
                  <a:pt x="6957" y="748"/>
                </a:cubicBezTo>
                <a:cubicBezTo>
                  <a:pt x="6724" y="717"/>
                  <a:pt x="7046" y="790"/>
                  <a:pt x="7103" y="800"/>
                </a:cubicBezTo>
                <a:cubicBezTo>
                  <a:pt x="7326" y="842"/>
                  <a:pt x="7519" y="878"/>
                  <a:pt x="7758" y="941"/>
                </a:cubicBezTo>
                <a:cubicBezTo>
                  <a:pt x="7908" y="982"/>
                  <a:pt x="7534" y="941"/>
                  <a:pt x="7534" y="941"/>
                </a:cubicBezTo>
                <a:cubicBezTo>
                  <a:pt x="7534" y="961"/>
                  <a:pt x="7945" y="1065"/>
                  <a:pt x="7966" y="1070"/>
                </a:cubicBezTo>
                <a:cubicBezTo>
                  <a:pt x="8147" y="1122"/>
                  <a:pt x="8230" y="1143"/>
                  <a:pt x="8366" y="1216"/>
                </a:cubicBezTo>
                <a:cubicBezTo>
                  <a:pt x="8386" y="1216"/>
                  <a:pt x="8412" y="1211"/>
                  <a:pt x="8412" y="1231"/>
                </a:cubicBezTo>
                <a:cubicBezTo>
                  <a:pt x="8433" y="1231"/>
                  <a:pt x="8459" y="1226"/>
                  <a:pt x="8459" y="1247"/>
                </a:cubicBezTo>
                <a:cubicBezTo>
                  <a:pt x="8527" y="1231"/>
                  <a:pt x="8464" y="1294"/>
                  <a:pt x="8459" y="1247"/>
                </a:cubicBezTo>
                <a:cubicBezTo>
                  <a:pt x="8444" y="1242"/>
                  <a:pt x="8418" y="1247"/>
                  <a:pt x="8412" y="1231"/>
                </a:cubicBezTo>
                <a:cubicBezTo>
                  <a:pt x="8397" y="1226"/>
                  <a:pt x="8366" y="1231"/>
                  <a:pt x="8366" y="1216"/>
                </a:cubicBezTo>
                <a:cubicBezTo>
                  <a:pt x="8241" y="1205"/>
                  <a:pt x="7945" y="1070"/>
                  <a:pt x="7758" y="1070"/>
                </a:cubicBezTo>
                <a:cubicBezTo>
                  <a:pt x="7669" y="1070"/>
                  <a:pt x="7711" y="1117"/>
                  <a:pt x="7820" y="1117"/>
                </a:cubicBezTo>
                <a:cubicBezTo>
                  <a:pt x="7825" y="1070"/>
                  <a:pt x="7888" y="1133"/>
                  <a:pt x="7820" y="1117"/>
                </a:cubicBezTo>
                <a:cubicBezTo>
                  <a:pt x="8111" y="1231"/>
                  <a:pt x="8407" y="1330"/>
                  <a:pt x="8667" y="1470"/>
                </a:cubicBezTo>
                <a:cubicBezTo>
                  <a:pt x="8688" y="1470"/>
                  <a:pt x="8714" y="1465"/>
                  <a:pt x="8719" y="1486"/>
                </a:cubicBezTo>
                <a:cubicBezTo>
                  <a:pt x="8735" y="1491"/>
                  <a:pt x="8761" y="1481"/>
                  <a:pt x="8766" y="1502"/>
                </a:cubicBezTo>
                <a:cubicBezTo>
                  <a:pt x="8787" y="1502"/>
                  <a:pt x="8776" y="1528"/>
                  <a:pt x="8766" y="1502"/>
                </a:cubicBezTo>
                <a:cubicBezTo>
                  <a:pt x="8745" y="1502"/>
                  <a:pt x="8719" y="1507"/>
                  <a:pt x="8719" y="1486"/>
                </a:cubicBezTo>
                <a:cubicBezTo>
                  <a:pt x="8698" y="1486"/>
                  <a:pt x="8672" y="1491"/>
                  <a:pt x="8667" y="1470"/>
                </a:cubicBezTo>
                <a:cubicBezTo>
                  <a:pt x="8101" y="1289"/>
                  <a:pt x="7529" y="1107"/>
                  <a:pt x="6859" y="1024"/>
                </a:cubicBezTo>
                <a:cubicBezTo>
                  <a:pt x="6911" y="1044"/>
                  <a:pt x="7176" y="1091"/>
                  <a:pt x="7295" y="1117"/>
                </a:cubicBezTo>
                <a:cubicBezTo>
                  <a:pt x="7404" y="1143"/>
                  <a:pt x="7259" y="1148"/>
                  <a:pt x="7259" y="1148"/>
                </a:cubicBezTo>
                <a:cubicBezTo>
                  <a:pt x="7295" y="1164"/>
                  <a:pt x="7373" y="1169"/>
                  <a:pt x="7420" y="1185"/>
                </a:cubicBezTo>
                <a:cubicBezTo>
                  <a:pt x="8163" y="1382"/>
                  <a:pt x="8828" y="1616"/>
                  <a:pt x="9467" y="1933"/>
                </a:cubicBezTo>
                <a:cubicBezTo>
                  <a:pt x="10002" y="2198"/>
                  <a:pt x="10391" y="2458"/>
                  <a:pt x="10875" y="2780"/>
                </a:cubicBezTo>
                <a:cubicBezTo>
                  <a:pt x="10947" y="2832"/>
                  <a:pt x="11155" y="2956"/>
                  <a:pt x="11259" y="3055"/>
                </a:cubicBezTo>
                <a:cubicBezTo>
                  <a:pt x="11275" y="3065"/>
                  <a:pt x="11306" y="3076"/>
                  <a:pt x="11275" y="3086"/>
                </a:cubicBezTo>
                <a:cubicBezTo>
                  <a:pt x="11223" y="3102"/>
                  <a:pt x="10885" y="2842"/>
                  <a:pt x="10812" y="2800"/>
                </a:cubicBezTo>
                <a:cubicBezTo>
                  <a:pt x="10355" y="2510"/>
                  <a:pt x="9955" y="2234"/>
                  <a:pt x="9389" y="2000"/>
                </a:cubicBezTo>
                <a:cubicBezTo>
                  <a:pt x="9062" y="1860"/>
                  <a:pt x="8688" y="1699"/>
                  <a:pt x="8319" y="1579"/>
                </a:cubicBezTo>
                <a:cubicBezTo>
                  <a:pt x="7820" y="1429"/>
                  <a:pt x="7404" y="1304"/>
                  <a:pt x="6812" y="1294"/>
                </a:cubicBezTo>
                <a:cubicBezTo>
                  <a:pt x="7004" y="1346"/>
                  <a:pt x="7233" y="1361"/>
                  <a:pt x="7404" y="1439"/>
                </a:cubicBezTo>
                <a:cubicBezTo>
                  <a:pt x="7467" y="1439"/>
                  <a:pt x="7513" y="1444"/>
                  <a:pt x="7550" y="1470"/>
                </a:cubicBezTo>
                <a:cubicBezTo>
                  <a:pt x="7633" y="1455"/>
                  <a:pt x="7571" y="1517"/>
                  <a:pt x="7550" y="1470"/>
                </a:cubicBezTo>
                <a:cubicBezTo>
                  <a:pt x="7488" y="1470"/>
                  <a:pt x="7441" y="1465"/>
                  <a:pt x="7404" y="1439"/>
                </a:cubicBezTo>
                <a:cubicBezTo>
                  <a:pt x="7326" y="1439"/>
                  <a:pt x="7046" y="1356"/>
                  <a:pt x="6911" y="1356"/>
                </a:cubicBezTo>
                <a:cubicBezTo>
                  <a:pt x="6760" y="1356"/>
                  <a:pt x="6937" y="1377"/>
                  <a:pt x="6973" y="1408"/>
                </a:cubicBezTo>
                <a:cubicBezTo>
                  <a:pt x="7077" y="1387"/>
                  <a:pt x="7009" y="1455"/>
                  <a:pt x="6973" y="1408"/>
                </a:cubicBezTo>
                <a:cubicBezTo>
                  <a:pt x="6833" y="1392"/>
                  <a:pt x="6786" y="1372"/>
                  <a:pt x="6687" y="1392"/>
                </a:cubicBezTo>
                <a:cubicBezTo>
                  <a:pt x="6692" y="1387"/>
                  <a:pt x="6786" y="1387"/>
                  <a:pt x="6781" y="1408"/>
                </a:cubicBezTo>
                <a:cubicBezTo>
                  <a:pt x="6770" y="1439"/>
                  <a:pt x="6428" y="1408"/>
                  <a:pt x="6620" y="1470"/>
                </a:cubicBezTo>
                <a:cubicBezTo>
                  <a:pt x="6744" y="1507"/>
                  <a:pt x="6942" y="1517"/>
                  <a:pt x="7067" y="1548"/>
                </a:cubicBezTo>
                <a:cubicBezTo>
                  <a:pt x="7170" y="1574"/>
                  <a:pt x="7316" y="1637"/>
                  <a:pt x="7467" y="1678"/>
                </a:cubicBezTo>
                <a:cubicBezTo>
                  <a:pt x="7524" y="1694"/>
                  <a:pt x="7643" y="1715"/>
                  <a:pt x="7711" y="1741"/>
                </a:cubicBezTo>
                <a:cubicBezTo>
                  <a:pt x="7898" y="1813"/>
                  <a:pt x="7586" y="1725"/>
                  <a:pt x="7503" y="1709"/>
                </a:cubicBezTo>
                <a:cubicBezTo>
                  <a:pt x="7290" y="1668"/>
                  <a:pt x="7212" y="1668"/>
                  <a:pt x="6989" y="1647"/>
                </a:cubicBezTo>
                <a:cubicBezTo>
                  <a:pt x="6900" y="1637"/>
                  <a:pt x="6682" y="1621"/>
                  <a:pt x="6859" y="1678"/>
                </a:cubicBezTo>
                <a:cubicBezTo>
                  <a:pt x="7093" y="1751"/>
                  <a:pt x="7326" y="1761"/>
                  <a:pt x="7565" y="1855"/>
                </a:cubicBezTo>
                <a:cubicBezTo>
                  <a:pt x="7711" y="1912"/>
                  <a:pt x="7389" y="1834"/>
                  <a:pt x="7243" y="1808"/>
                </a:cubicBezTo>
                <a:cubicBezTo>
                  <a:pt x="7160" y="1787"/>
                  <a:pt x="6687" y="1735"/>
                  <a:pt x="6942" y="1808"/>
                </a:cubicBezTo>
                <a:cubicBezTo>
                  <a:pt x="6994" y="1824"/>
                  <a:pt x="7207" y="1860"/>
                  <a:pt x="7197" y="1870"/>
                </a:cubicBezTo>
                <a:cubicBezTo>
                  <a:pt x="7170" y="1897"/>
                  <a:pt x="7004" y="1855"/>
                  <a:pt x="6989" y="1855"/>
                </a:cubicBezTo>
                <a:cubicBezTo>
                  <a:pt x="6656" y="1808"/>
                  <a:pt x="6355" y="1782"/>
                  <a:pt x="5996" y="1756"/>
                </a:cubicBezTo>
                <a:cubicBezTo>
                  <a:pt x="5877" y="1751"/>
                  <a:pt x="5804" y="1735"/>
                  <a:pt x="5710" y="1741"/>
                </a:cubicBezTo>
                <a:cubicBezTo>
                  <a:pt x="5705" y="1741"/>
                  <a:pt x="5643" y="1761"/>
                  <a:pt x="5643" y="1772"/>
                </a:cubicBezTo>
                <a:cubicBezTo>
                  <a:pt x="5653" y="1793"/>
                  <a:pt x="6308" y="1876"/>
                  <a:pt x="6350" y="1886"/>
                </a:cubicBezTo>
                <a:cubicBezTo>
                  <a:pt x="6687" y="1959"/>
                  <a:pt x="6708" y="1954"/>
                  <a:pt x="7020" y="2016"/>
                </a:cubicBezTo>
                <a:cubicBezTo>
                  <a:pt x="7508" y="2109"/>
                  <a:pt x="7836" y="2208"/>
                  <a:pt x="8267" y="2364"/>
                </a:cubicBezTo>
                <a:cubicBezTo>
                  <a:pt x="8334" y="2348"/>
                  <a:pt x="8272" y="2416"/>
                  <a:pt x="8267" y="2364"/>
                </a:cubicBezTo>
                <a:cubicBezTo>
                  <a:pt x="7784" y="2239"/>
                  <a:pt x="7342" y="2078"/>
                  <a:pt x="6781" y="2032"/>
                </a:cubicBezTo>
                <a:cubicBezTo>
                  <a:pt x="6729" y="1980"/>
                  <a:pt x="6661" y="2047"/>
                  <a:pt x="6781" y="2032"/>
                </a:cubicBezTo>
                <a:cubicBezTo>
                  <a:pt x="6791" y="2037"/>
                  <a:pt x="7145" y="2130"/>
                  <a:pt x="7150" y="2125"/>
                </a:cubicBezTo>
                <a:cubicBezTo>
                  <a:pt x="7139" y="2135"/>
                  <a:pt x="6672" y="2078"/>
                  <a:pt x="6942" y="2172"/>
                </a:cubicBezTo>
                <a:cubicBezTo>
                  <a:pt x="7035" y="2208"/>
                  <a:pt x="7165" y="2229"/>
                  <a:pt x="7295" y="2255"/>
                </a:cubicBezTo>
                <a:cubicBezTo>
                  <a:pt x="7446" y="2286"/>
                  <a:pt x="7404" y="2281"/>
                  <a:pt x="7488" y="2302"/>
                </a:cubicBezTo>
                <a:cubicBezTo>
                  <a:pt x="7649" y="2348"/>
                  <a:pt x="7295" y="2276"/>
                  <a:pt x="7280" y="2271"/>
                </a:cubicBezTo>
                <a:cubicBezTo>
                  <a:pt x="7041" y="2224"/>
                  <a:pt x="6781" y="2177"/>
                  <a:pt x="6495" y="2156"/>
                </a:cubicBezTo>
                <a:cubicBezTo>
                  <a:pt x="7124" y="2302"/>
                  <a:pt x="7851" y="2442"/>
                  <a:pt x="8459" y="2671"/>
                </a:cubicBezTo>
                <a:cubicBezTo>
                  <a:pt x="8605" y="2722"/>
                  <a:pt x="8761" y="2769"/>
                  <a:pt x="8875" y="2863"/>
                </a:cubicBezTo>
                <a:cubicBezTo>
                  <a:pt x="8942" y="2847"/>
                  <a:pt x="8880" y="2910"/>
                  <a:pt x="8875" y="2863"/>
                </a:cubicBezTo>
                <a:cubicBezTo>
                  <a:pt x="8308" y="2650"/>
                  <a:pt x="7669" y="2432"/>
                  <a:pt x="6973" y="2317"/>
                </a:cubicBezTo>
                <a:cubicBezTo>
                  <a:pt x="6734" y="2281"/>
                  <a:pt x="6479" y="2234"/>
                  <a:pt x="6251" y="2224"/>
                </a:cubicBezTo>
                <a:cubicBezTo>
                  <a:pt x="6230" y="2219"/>
                  <a:pt x="6116" y="2208"/>
                  <a:pt x="6095" y="2234"/>
                </a:cubicBezTo>
                <a:cubicBezTo>
                  <a:pt x="6121" y="2219"/>
                  <a:pt x="6287" y="2265"/>
                  <a:pt x="6277" y="2271"/>
                </a:cubicBezTo>
                <a:cubicBezTo>
                  <a:pt x="6370" y="2281"/>
                  <a:pt x="6474" y="2286"/>
                  <a:pt x="6588" y="2317"/>
                </a:cubicBezTo>
                <a:cubicBezTo>
                  <a:pt x="6687" y="2343"/>
                  <a:pt x="6760" y="2390"/>
                  <a:pt x="6557" y="2364"/>
                </a:cubicBezTo>
                <a:cubicBezTo>
                  <a:pt x="6266" y="2328"/>
                  <a:pt x="6713" y="2400"/>
                  <a:pt x="6859" y="2432"/>
                </a:cubicBezTo>
                <a:cubicBezTo>
                  <a:pt x="7768" y="2608"/>
                  <a:pt x="8584" y="2894"/>
                  <a:pt x="9296" y="3247"/>
                </a:cubicBezTo>
                <a:cubicBezTo>
                  <a:pt x="9306" y="3247"/>
                  <a:pt x="9327" y="3247"/>
                  <a:pt x="9327" y="3263"/>
                </a:cubicBezTo>
                <a:cubicBezTo>
                  <a:pt x="9394" y="3247"/>
                  <a:pt x="9327" y="3310"/>
                  <a:pt x="9327" y="3263"/>
                </a:cubicBezTo>
                <a:cubicBezTo>
                  <a:pt x="9311" y="3258"/>
                  <a:pt x="9296" y="3263"/>
                  <a:pt x="9296" y="3247"/>
                </a:cubicBezTo>
                <a:cubicBezTo>
                  <a:pt x="8215" y="2769"/>
                  <a:pt x="6921" y="2400"/>
                  <a:pt x="5565" y="2317"/>
                </a:cubicBezTo>
                <a:cubicBezTo>
                  <a:pt x="5217" y="2297"/>
                  <a:pt x="4811" y="2260"/>
                  <a:pt x="4411" y="2286"/>
                </a:cubicBezTo>
                <a:cubicBezTo>
                  <a:pt x="4193" y="2302"/>
                  <a:pt x="4520" y="2291"/>
                  <a:pt x="4655" y="2302"/>
                </a:cubicBezTo>
                <a:cubicBezTo>
                  <a:pt x="4785" y="2317"/>
                  <a:pt x="5139" y="2317"/>
                  <a:pt x="5310" y="2348"/>
                </a:cubicBezTo>
                <a:cubicBezTo>
                  <a:pt x="5430" y="2375"/>
                  <a:pt x="5123" y="2364"/>
                  <a:pt x="5035" y="2364"/>
                </a:cubicBezTo>
                <a:cubicBezTo>
                  <a:pt x="4323" y="2369"/>
                  <a:pt x="3434" y="2426"/>
                  <a:pt x="2655" y="2478"/>
                </a:cubicBezTo>
                <a:cubicBezTo>
                  <a:pt x="2411" y="2494"/>
                  <a:pt x="2005" y="2556"/>
                  <a:pt x="1694" y="2624"/>
                </a:cubicBezTo>
                <a:cubicBezTo>
                  <a:pt x="1481" y="2665"/>
                  <a:pt x="1278" y="2728"/>
                  <a:pt x="1252" y="2738"/>
                </a:cubicBezTo>
                <a:cubicBezTo>
                  <a:pt x="1252" y="2738"/>
                  <a:pt x="1257" y="2733"/>
                  <a:pt x="1262" y="2733"/>
                </a:cubicBezTo>
                <a:cubicBezTo>
                  <a:pt x="1247" y="2738"/>
                  <a:pt x="1247" y="2738"/>
                  <a:pt x="1252" y="2738"/>
                </a:cubicBezTo>
                <a:cubicBezTo>
                  <a:pt x="1148" y="2769"/>
                  <a:pt x="1044" y="2790"/>
                  <a:pt x="940" y="2832"/>
                </a:cubicBezTo>
                <a:cubicBezTo>
                  <a:pt x="706" y="2925"/>
                  <a:pt x="1138" y="2800"/>
                  <a:pt x="1195" y="2780"/>
                </a:cubicBezTo>
                <a:cubicBezTo>
                  <a:pt x="1662" y="2650"/>
                  <a:pt x="2109" y="2546"/>
                  <a:pt x="2717" y="2494"/>
                </a:cubicBezTo>
                <a:cubicBezTo>
                  <a:pt x="3008" y="2468"/>
                  <a:pt x="3320" y="2463"/>
                  <a:pt x="3663" y="2447"/>
                </a:cubicBezTo>
                <a:cubicBezTo>
                  <a:pt x="3970" y="2432"/>
                  <a:pt x="4333" y="2380"/>
                  <a:pt x="4588" y="2416"/>
                </a:cubicBezTo>
                <a:cubicBezTo>
                  <a:pt x="4785" y="2442"/>
                  <a:pt x="4526" y="2447"/>
                  <a:pt x="4411" y="2447"/>
                </a:cubicBezTo>
                <a:cubicBezTo>
                  <a:pt x="4136" y="2447"/>
                  <a:pt x="3814" y="2452"/>
                  <a:pt x="3549" y="2494"/>
                </a:cubicBezTo>
                <a:cubicBezTo>
                  <a:pt x="3377" y="2520"/>
                  <a:pt x="3757" y="2499"/>
                  <a:pt x="3819" y="2494"/>
                </a:cubicBezTo>
                <a:cubicBezTo>
                  <a:pt x="4110" y="2484"/>
                  <a:pt x="4401" y="2484"/>
                  <a:pt x="4671" y="2494"/>
                </a:cubicBezTo>
                <a:cubicBezTo>
                  <a:pt x="5586" y="2535"/>
                  <a:pt x="6438" y="2686"/>
                  <a:pt x="7285" y="2878"/>
                </a:cubicBezTo>
                <a:cubicBezTo>
                  <a:pt x="7373" y="2899"/>
                  <a:pt x="7461" y="2920"/>
                  <a:pt x="7550" y="2941"/>
                </a:cubicBezTo>
                <a:cubicBezTo>
                  <a:pt x="7597" y="2941"/>
                  <a:pt x="7638" y="2951"/>
                  <a:pt x="7659" y="2972"/>
                </a:cubicBezTo>
                <a:cubicBezTo>
                  <a:pt x="7747" y="2956"/>
                  <a:pt x="7680" y="3024"/>
                  <a:pt x="7659" y="2972"/>
                </a:cubicBezTo>
                <a:cubicBezTo>
                  <a:pt x="7612" y="2977"/>
                  <a:pt x="7571" y="2967"/>
                  <a:pt x="7550" y="2941"/>
                </a:cubicBezTo>
                <a:cubicBezTo>
                  <a:pt x="7461" y="2920"/>
                  <a:pt x="7373" y="2899"/>
                  <a:pt x="7285" y="2878"/>
                </a:cubicBezTo>
                <a:cubicBezTo>
                  <a:pt x="6043" y="2608"/>
                  <a:pt x="4359" y="2546"/>
                  <a:pt x="2894" y="2655"/>
                </a:cubicBezTo>
                <a:cubicBezTo>
                  <a:pt x="2328" y="2697"/>
                  <a:pt x="1574" y="2790"/>
                  <a:pt x="1070" y="2956"/>
                </a:cubicBezTo>
                <a:cubicBezTo>
                  <a:pt x="821" y="3039"/>
                  <a:pt x="592" y="3117"/>
                  <a:pt x="556" y="3263"/>
                </a:cubicBezTo>
                <a:cubicBezTo>
                  <a:pt x="566" y="3232"/>
                  <a:pt x="561" y="3330"/>
                  <a:pt x="556" y="3325"/>
                </a:cubicBezTo>
                <a:cubicBezTo>
                  <a:pt x="571" y="3341"/>
                  <a:pt x="686" y="3310"/>
                  <a:pt x="670" y="3341"/>
                </a:cubicBezTo>
                <a:cubicBezTo>
                  <a:pt x="634" y="3398"/>
                  <a:pt x="504" y="3330"/>
                  <a:pt x="478" y="3372"/>
                </a:cubicBezTo>
                <a:cubicBezTo>
                  <a:pt x="431" y="3440"/>
                  <a:pt x="571" y="3455"/>
                  <a:pt x="602" y="3455"/>
                </a:cubicBezTo>
                <a:cubicBezTo>
                  <a:pt x="628" y="3455"/>
                  <a:pt x="841" y="3388"/>
                  <a:pt x="670" y="3455"/>
                </a:cubicBezTo>
                <a:cubicBezTo>
                  <a:pt x="660" y="3455"/>
                  <a:pt x="628" y="3486"/>
                  <a:pt x="618" y="3486"/>
                </a:cubicBezTo>
                <a:cubicBezTo>
                  <a:pt x="561" y="3502"/>
                  <a:pt x="467" y="3460"/>
                  <a:pt x="478" y="3580"/>
                </a:cubicBezTo>
                <a:cubicBezTo>
                  <a:pt x="478" y="3616"/>
                  <a:pt x="519" y="3611"/>
                  <a:pt x="509" y="3663"/>
                </a:cubicBezTo>
                <a:cubicBezTo>
                  <a:pt x="509" y="3668"/>
                  <a:pt x="447" y="3658"/>
                  <a:pt x="447" y="3663"/>
                </a:cubicBezTo>
                <a:cubicBezTo>
                  <a:pt x="426" y="3704"/>
                  <a:pt x="473" y="3673"/>
                  <a:pt x="478" y="3719"/>
                </a:cubicBezTo>
                <a:cubicBezTo>
                  <a:pt x="473" y="3704"/>
                  <a:pt x="426" y="3781"/>
                  <a:pt x="441" y="3776"/>
                </a:cubicBezTo>
                <a:cubicBezTo>
                  <a:pt x="374" y="3839"/>
                  <a:pt x="265" y="3823"/>
                  <a:pt x="270" y="3901"/>
                </a:cubicBezTo>
                <a:cubicBezTo>
                  <a:pt x="270" y="3948"/>
                  <a:pt x="379" y="3880"/>
                  <a:pt x="395" y="3948"/>
                </a:cubicBezTo>
                <a:cubicBezTo>
                  <a:pt x="400" y="3963"/>
                  <a:pt x="93" y="4078"/>
                  <a:pt x="285" y="4124"/>
                </a:cubicBezTo>
                <a:cubicBezTo>
                  <a:pt x="327" y="4135"/>
                  <a:pt x="358" y="4135"/>
                  <a:pt x="363" y="4135"/>
                </a:cubicBezTo>
                <a:cubicBezTo>
                  <a:pt x="358" y="4135"/>
                  <a:pt x="337" y="4140"/>
                  <a:pt x="301" y="4155"/>
                </a:cubicBezTo>
                <a:cubicBezTo>
                  <a:pt x="301" y="4155"/>
                  <a:pt x="249" y="4202"/>
                  <a:pt x="254" y="4208"/>
                </a:cubicBezTo>
                <a:cubicBezTo>
                  <a:pt x="265" y="4218"/>
                  <a:pt x="504" y="4130"/>
                  <a:pt x="379" y="4187"/>
                </a:cubicBezTo>
                <a:cubicBezTo>
                  <a:pt x="405" y="4176"/>
                  <a:pt x="166" y="4291"/>
                  <a:pt x="171" y="4270"/>
                </a:cubicBezTo>
                <a:cubicBezTo>
                  <a:pt x="145" y="4343"/>
                  <a:pt x="306" y="4322"/>
                  <a:pt x="301" y="4363"/>
                </a:cubicBezTo>
                <a:cubicBezTo>
                  <a:pt x="301" y="4363"/>
                  <a:pt x="0" y="4441"/>
                  <a:pt x="156" y="4462"/>
                </a:cubicBezTo>
                <a:cubicBezTo>
                  <a:pt x="228" y="4473"/>
                  <a:pt x="280" y="4530"/>
                  <a:pt x="332" y="4540"/>
                </a:cubicBezTo>
                <a:cubicBezTo>
                  <a:pt x="379" y="4550"/>
                  <a:pt x="431" y="4519"/>
                  <a:pt x="447" y="4524"/>
                </a:cubicBezTo>
                <a:cubicBezTo>
                  <a:pt x="493" y="4550"/>
                  <a:pt x="415" y="4592"/>
                  <a:pt x="509" y="4608"/>
                </a:cubicBezTo>
                <a:cubicBezTo>
                  <a:pt x="592" y="4618"/>
                  <a:pt x="769" y="4514"/>
                  <a:pt x="1003" y="4431"/>
                </a:cubicBezTo>
                <a:cubicBezTo>
                  <a:pt x="1792" y="4140"/>
                  <a:pt x="2806" y="4130"/>
                  <a:pt x="3788" y="4046"/>
                </a:cubicBezTo>
                <a:cubicBezTo>
                  <a:pt x="4250" y="4005"/>
                  <a:pt x="4707" y="4078"/>
                  <a:pt x="5149" y="4093"/>
                </a:cubicBezTo>
                <a:cubicBezTo>
                  <a:pt x="5414" y="4104"/>
                  <a:pt x="5669" y="4104"/>
                  <a:pt x="5918" y="4124"/>
                </a:cubicBezTo>
                <a:cubicBezTo>
                  <a:pt x="6287" y="4161"/>
                  <a:pt x="6635" y="4254"/>
                  <a:pt x="6989" y="4265"/>
                </a:cubicBezTo>
                <a:cubicBezTo>
                  <a:pt x="6978" y="4254"/>
                  <a:pt x="7020" y="4239"/>
                  <a:pt x="7051" y="4270"/>
                </a:cubicBezTo>
                <a:cubicBezTo>
                  <a:pt x="7186" y="4280"/>
                  <a:pt x="7004" y="4301"/>
                  <a:pt x="7134" y="4285"/>
                </a:cubicBezTo>
                <a:cubicBezTo>
                  <a:pt x="7269" y="4270"/>
                  <a:pt x="7072" y="4332"/>
                  <a:pt x="7212" y="4317"/>
                </a:cubicBezTo>
                <a:cubicBezTo>
                  <a:pt x="7233" y="4270"/>
                  <a:pt x="7300" y="4332"/>
                  <a:pt x="7212" y="4317"/>
                </a:cubicBezTo>
                <a:cubicBezTo>
                  <a:pt x="7243" y="4343"/>
                  <a:pt x="7290" y="4348"/>
                  <a:pt x="7342" y="4348"/>
                </a:cubicBezTo>
                <a:cubicBezTo>
                  <a:pt x="7342" y="4343"/>
                  <a:pt x="7342" y="4337"/>
                  <a:pt x="7342" y="4332"/>
                </a:cubicBezTo>
                <a:cubicBezTo>
                  <a:pt x="7259" y="4353"/>
                  <a:pt x="7321" y="4285"/>
                  <a:pt x="7342" y="4332"/>
                </a:cubicBezTo>
                <a:cubicBezTo>
                  <a:pt x="7363" y="4337"/>
                  <a:pt x="7399" y="4327"/>
                  <a:pt x="7404" y="4348"/>
                </a:cubicBezTo>
                <a:cubicBezTo>
                  <a:pt x="7425" y="4353"/>
                  <a:pt x="7446" y="4358"/>
                  <a:pt x="7461" y="4363"/>
                </a:cubicBezTo>
                <a:cubicBezTo>
                  <a:pt x="7446" y="4363"/>
                  <a:pt x="7415" y="4374"/>
                  <a:pt x="7420" y="4379"/>
                </a:cubicBezTo>
                <a:cubicBezTo>
                  <a:pt x="7430" y="4389"/>
                  <a:pt x="7477" y="4374"/>
                  <a:pt x="7467" y="4363"/>
                </a:cubicBezTo>
                <a:lnTo>
                  <a:pt x="7467" y="4363"/>
                </a:lnTo>
                <a:cubicBezTo>
                  <a:pt x="7919" y="4473"/>
                  <a:pt x="8371" y="4639"/>
                  <a:pt x="8781" y="4815"/>
                </a:cubicBezTo>
                <a:cubicBezTo>
                  <a:pt x="8916" y="4873"/>
                  <a:pt x="9041" y="4971"/>
                  <a:pt x="9181" y="5023"/>
                </a:cubicBezTo>
                <a:cubicBezTo>
                  <a:pt x="9291" y="5060"/>
                  <a:pt x="9400" y="5060"/>
                  <a:pt x="9504" y="5101"/>
                </a:cubicBezTo>
                <a:cubicBezTo>
                  <a:pt x="9670" y="5169"/>
                  <a:pt x="9836" y="5298"/>
                  <a:pt x="10012" y="5408"/>
                </a:cubicBezTo>
                <a:cubicBezTo>
                  <a:pt x="10506" y="5704"/>
                  <a:pt x="10968" y="6057"/>
                  <a:pt x="11451" y="6364"/>
                </a:cubicBezTo>
                <a:cubicBezTo>
                  <a:pt x="11997" y="6712"/>
                  <a:pt x="12631" y="7013"/>
                  <a:pt x="13421" y="7195"/>
                </a:cubicBezTo>
                <a:cubicBezTo>
                  <a:pt x="13545" y="7226"/>
                  <a:pt x="13873" y="7283"/>
                  <a:pt x="13712" y="7231"/>
                </a:cubicBezTo>
                <a:cubicBezTo>
                  <a:pt x="13166" y="7044"/>
                  <a:pt x="12672" y="6946"/>
                  <a:pt x="12205" y="6701"/>
                </a:cubicBezTo>
                <a:cubicBezTo>
                  <a:pt x="12158" y="6675"/>
                  <a:pt x="11924" y="6530"/>
                  <a:pt x="12127" y="6623"/>
                </a:cubicBezTo>
                <a:cubicBezTo>
                  <a:pt x="12470" y="6779"/>
                  <a:pt x="12937" y="6972"/>
                  <a:pt x="13358" y="7086"/>
                </a:cubicBezTo>
                <a:cubicBezTo>
                  <a:pt x="13597" y="7148"/>
                  <a:pt x="13868" y="7200"/>
                  <a:pt x="14112" y="7247"/>
                </a:cubicBezTo>
                <a:cubicBezTo>
                  <a:pt x="14741" y="7361"/>
                  <a:pt x="15291" y="7356"/>
                  <a:pt x="16014" y="7387"/>
                </a:cubicBezTo>
                <a:cubicBezTo>
                  <a:pt x="16419" y="7408"/>
                  <a:pt x="17281" y="7408"/>
                  <a:pt x="17645" y="7387"/>
                </a:cubicBezTo>
                <a:cubicBezTo>
                  <a:pt x="17640" y="7387"/>
                  <a:pt x="17983" y="7398"/>
                  <a:pt x="17983" y="7356"/>
                </a:cubicBezTo>
                <a:cubicBezTo>
                  <a:pt x="17983" y="7346"/>
                  <a:pt x="17718" y="7309"/>
                  <a:pt x="17692" y="7309"/>
                </a:cubicBezTo>
                <a:cubicBezTo>
                  <a:pt x="17661" y="7309"/>
                  <a:pt x="17635" y="7340"/>
                  <a:pt x="17614" y="7340"/>
                </a:cubicBezTo>
                <a:cubicBezTo>
                  <a:pt x="17494" y="7351"/>
                  <a:pt x="17333" y="7330"/>
                  <a:pt x="17183" y="7325"/>
                </a:cubicBezTo>
                <a:cubicBezTo>
                  <a:pt x="16564" y="7299"/>
                  <a:pt x="15858" y="7314"/>
                  <a:pt x="15198" y="7263"/>
                </a:cubicBezTo>
                <a:cubicBezTo>
                  <a:pt x="14969" y="7242"/>
                  <a:pt x="14668" y="7169"/>
                  <a:pt x="14429" y="7133"/>
                </a:cubicBezTo>
                <a:cubicBezTo>
                  <a:pt x="14403" y="7122"/>
                  <a:pt x="14335" y="7153"/>
                  <a:pt x="14335" y="7117"/>
                </a:cubicBezTo>
                <a:cubicBezTo>
                  <a:pt x="14304" y="7107"/>
                  <a:pt x="14242" y="7138"/>
                  <a:pt x="14236" y="7101"/>
                </a:cubicBezTo>
                <a:cubicBezTo>
                  <a:pt x="14210" y="7091"/>
                  <a:pt x="14143" y="7122"/>
                  <a:pt x="14143" y="7086"/>
                </a:cubicBezTo>
                <a:cubicBezTo>
                  <a:pt x="14039" y="7101"/>
                  <a:pt x="14106" y="7034"/>
                  <a:pt x="14143" y="7086"/>
                </a:cubicBezTo>
                <a:cubicBezTo>
                  <a:pt x="14169" y="7096"/>
                  <a:pt x="14236" y="7065"/>
                  <a:pt x="14236" y="7101"/>
                </a:cubicBezTo>
                <a:cubicBezTo>
                  <a:pt x="14268" y="7112"/>
                  <a:pt x="14330" y="7081"/>
                  <a:pt x="14335" y="7117"/>
                </a:cubicBezTo>
                <a:cubicBezTo>
                  <a:pt x="14361" y="7127"/>
                  <a:pt x="14429" y="7096"/>
                  <a:pt x="14429" y="7133"/>
                </a:cubicBezTo>
                <a:cubicBezTo>
                  <a:pt x="14470" y="7117"/>
                  <a:pt x="14637" y="7164"/>
                  <a:pt x="14668" y="7164"/>
                </a:cubicBezTo>
                <a:cubicBezTo>
                  <a:pt x="14829" y="7179"/>
                  <a:pt x="14564" y="7122"/>
                  <a:pt x="14413" y="7101"/>
                </a:cubicBezTo>
                <a:cubicBezTo>
                  <a:pt x="14257" y="7075"/>
                  <a:pt x="14169" y="7060"/>
                  <a:pt x="14060" y="7055"/>
                </a:cubicBezTo>
                <a:cubicBezTo>
                  <a:pt x="14008" y="7101"/>
                  <a:pt x="13940" y="7034"/>
                  <a:pt x="14060" y="7055"/>
                </a:cubicBezTo>
                <a:cubicBezTo>
                  <a:pt x="13862" y="6997"/>
                  <a:pt x="14304" y="7055"/>
                  <a:pt x="14429" y="7070"/>
                </a:cubicBezTo>
                <a:cubicBezTo>
                  <a:pt x="14631" y="7096"/>
                  <a:pt x="14824" y="7143"/>
                  <a:pt x="15037" y="7148"/>
                </a:cubicBezTo>
                <a:cubicBezTo>
                  <a:pt x="15260" y="7159"/>
                  <a:pt x="15395" y="7138"/>
                  <a:pt x="15645" y="7148"/>
                </a:cubicBezTo>
                <a:cubicBezTo>
                  <a:pt x="16492" y="7190"/>
                  <a:pt x="17500" y="7210"/>
                  <a:pt x="18175" y="7117"/>
                </a:cubicBezTo>
                <a:cubicBezTo>
                  <a:pt x="18399" y="7086"/>
                  <a:pt x="18617" y="7034"/>
                  <a:pt x="18830" y="7003"/>
                </a:cubicBezTo>
                <a:cubicBezTo>
                  <a:pt x="19074" y="6972"/>
                  <a:pt x="19313" y="6966"/>
                  <a:pt x="19500" y="6909"/>
                </a:cubicBezTo>
                <a:cubicBezTo>
                  <a:pt x="19511" y="6904"/>
                  <a:pt x="19547" y="6868"/>
                  <a:pt x="19599" y="6847"/>
                </a:cubicBezTo>
                <a:cubicBezTo>
                  <a:pt x="19573" y="6857"/>
                  <a:pt x="19739" y="6847"/>
                  <a:pt x="19693" y="6795"/>
                </a:cubicBezTo>
              </a:path>
            </a:pathLst>
          </a:custGeom>
          <a:solidFill>
            <a:schemeClr val="bg1">
              <a:lumMod val="95000"/>
            </a:schemeClr>
          </a:solidFill>
          <a:ln>
            <a:noFill/>
          </a:ln>
          <a:effectLst/>
        </p:spPr>
        <p:txBody>
          <a:bodyPr wrap="none" anchor="ctr"/>
          <a:lstStyle/>
          <a:p>
            <a:endParaRPr lang="en-US"/>
          </a:p>
        </p:txBody>
      </p:sp>
      <p:cxnSp>
        <p:nvCxnSpPr>
          <p:cNvPr id="13" name="Straight Connector 12"/>
          <p:cNvCxnSpPr/>
          <p:nvPr/>
        </p:nvCxnSpPr>
        <p:spPr>
          <a:xfrm flipV="1">
            <a:off x="3008585" y="10192344"/>
            <a:ext cx="7401442" cy="4296"/>
          </a:xfrm>
          <a:prstGeom prst="line">
            <a:avLst/>
          </a:prstGeom>
          <a:ln w="9525">
            <a:solidFill>
              <a:schemeClr val="tx2"/>
            </a:solidFill>
          </a:ln>
        </p:spPr>
        <p:style>
          <a:lnRef idx="1">
            <a:schemeClr val="accent1"/>
          </a:lnRef>
          <a:fillRef idx="0">
            <a:schemeClr val="accent1"/>
          </a:fillRef>
          <a:effectRef idx="0">
            <a:schemeClr val="accent1"/>
          </a:effectRef>
          <a:fontRef idx="minor">
            <a:schemeClr val="tx1"/>
          </a:fontRef>
        </p:style>
      </p:cxnSp>
      <p:sp>
        <p:nvSpPr>
          <p:cNvPr id="14" name="Subtitle 2"/>
          <p:cNvSpPr txBox="1">
            <a:spLocks/>
          </p:cNvSpPr>
          <p:nvPr/>
        </p:nvSpPr>
        <p:spPr>
          <a:xfrm>
            <a:off x="2806933" y="10677665"/>
            <a:ext cx="10599219" cy="1194240"/>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3790"/>
              </a:lnSpc>
            </a:pPr>
            <a:r>
              <a:rPr lang="en-US" sz="2500" dirty="0" smtClean="0">
                <a:solidFill>
                  <a:schemeClr val="tx1"/>
                </a:solidFill>
                <a:latin typeface="Poppins Light" charset="0"/>
                <a:ea typeface="Poppins Light" charset="0"/>
                <a:cs typeface="Poppins Light" charset="0"/>
              </a:rPr>
              <a:t>Frequently</a:t>
            </a:r>
            <a:r>
              <a:rPr lang="en-US" sz="2500" dirty="0">
                <a:solidFill>
                  <a:schemeClr val="tx1"/>
                </a:solidFill>
                <a:latin typeface="Poppins Light" charset="0"/>
                <a:ea typeface="Poppins Light" charset="0"/>
                <a:cs typeface="Poppins Light" charset="0"/>
              </a:rPr>
              <a:t>, your initial font choice is taken out of your hands; companies often specify a </a:t>
            </a:r>
            <a:r>
              <a:rPr lang="en-US" sz="2500" dirty="0" smtClean="0">
                <a:solidFill>
                  <a:schemeClr val="tx1"/>
                </a:solidFill>
                <a:latin typeface="Poppins Light" charset="0"/>
                <a:ea typeface="Poppins Light" charset="0"/>
                <a:cs typeface="Poppins Light" charset="0"/>
              </a:rPr>
              <a:t>typeface</a:t>
            </a:r>
            <a:endParaRPr lang="en-US" sz="2500" dirty="0">
              <a:solidFill>
                <a:schemeClr val="tx1"/>
              </a:solidFill>
              <a:latin typeface="Poppins Light" charset="0"/>
              <a:ea typeface="Poppins Light" charset="0"/>
              <a:cs typeface="Poppins Light" charset="0"/>
            </a:endParaRPr>
          </a:p>
        </p:txBody>
      </p:sp>
      <p:sp>
        <p:nvSpPr>
          <p:cNvPr id="15" name="Rectangle 14"/>
          <p:cNvSpPr>
            <a:spLocks/>
          </p:cNvSpPr>
          <p:nvPr/>
        </p:nvSpPr>
        <p:spPr bwMode="auto">
          <a:xfrm>
            <a:off x="3008585" y="6240471"/>
            <a:ext cx="8254148" cy="327012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square" lIns="0" tIns="0" rIns="0" bIns="0" anchor="ctr" anchorCtr="0">
            <a:spAutoFit/>
          </a:bodyPr>
          <a:lstStyle/>
          <a:p>
            <a:pPr defTabSz="4572000">
              <a:lnSpc>
                <a:spcPts val="8500"/>
              </a:lnSpc>
            </a:pPr>
            <a:r>
              <a:rPr lang="en-US" sz="7200" b="1" spc="500" dirty="0" smtClean="0">
                <a:solidFill>
                  <a:schemeClr val="tx2"/>
                </a:solidFill>
                <a:latin typeface="Montserrat Semi" charset="0"/>
                <a:ea typeface="Montserrat Semi" charset="0"/>
                <a:cs typeface="Montserrat Semi" charset="0"/>
                <a:sym typeface="Bebas Neue" charset="0"/>
              </a:rPr>
              <a:t>OUR </a:t>
            </a:r>
          </a:p>
          <a:p>
            <a:pPr defTabSz="4572000">
              <a:lnSpc>
                <a:spcPts val="8500"/>
              </a:lnSpc>
            </a:pPr>
            <a:r>
              <a:rPr lang="en-US" sz="7200" b="1" spc="500" dirty="0" smtClean="0">
                <a:solidFill>
                  <a:schemeClr val="tx2"/>
                </a:solidFill>
                <a:latin typeface="Montserrat Semi" charset="0"/>
                <a:ea typeface="Montserrat Semi" charset="0"/>
                <a:cs typeface="Montserrat Semi" charset="0"/>
                <a:sym typeface="Bebas Neue" charset="0"/>
              </a:rPr>
              <a:t>FANTASTIC</a:t>
            </a:r>
          </a:p>
          <a:p>
            <a:pPr defTabSz="4572000">
              <a:lnSpc>
                <a:spcPts val="8500"/>
              </a:lnSpc>
            </a:pPr>
            <a:r>
              <a:rPr lang="en-US" sz="7200" b="1" spc="500" dirty="0" smtClean="0">
                <a:solidFill>
                  <a:schemeClr val="tx2"/>
                </a:solidFill>
                <a:latin typeface="Montserrat Semi" charset="0"/>
                <a:ea typeface="Montserrat Semi" charset="0"/>
                <a:cs typeface="Montserrat Semi" charset="0"/>
                <a:sym typeface="Bebas Neue" charset="0"/>
              </a:rPr>
              <a:t>SERVICES</a:t>
            </a:r>
            <a:endParaRPr lang="en-US" sz="7200" b="1" spc="500" dirty="0">
              <a:solidFill>
                <a:schemeClr val="tx2"/>
              </a:solidFill>
              <a:latin typeface="Montserrat Semi Bold" charset="0"/>
              <a:ea typeface="Montserrat Semi Bold" charset="0"/>
              <a:cs typeface="Montserrat Semi Bold" charset="0"/>
              <a:sym typeface="Bebas Neue" charset="0"/>
            </a:endParaRPr>
          </a:p>
        </p:txBody>
      </p:sp>
      <p:sp>
        <p:nvSpPr>
          <p:cNvPr id="2" name="Picture Placeholder 1"/>
          <p:cNvSpPr>
            <a:spLocks noGrp="1"/>
          </p:cNvSpPr>
          <p:nvPr>
            <p:ph type="pic" sz="quarter" idx="26"/>
          </p:nvPr>
        </p:nvSpPr>
        <p:spPr/>
      </p:sp>
    </p:spTree>
    <p:extLst>
      <p:ext uri="{BB962C8B-B14F-4D97-AF65-F5344CB8AC3E}">
        <p14:creationId xmlns:p14="http://schemas.microsoft.com/office/powerpoint/2010/main" val="214228446"/>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theme/theme1.xml><?xml version="1.0" encoding="utf-8"?>
<a:theme xmlns:a="http://schemas.openxmlformats.org/drawingml/2006/main" name="Default Theme">
  <a:themeElements>
    <a:clrScheme name="Alveo Main">
      <a:dk1>
        <a:srgbClr val="7F7F7F"/>
      </a:dk1>
      <a:lt1>
        <a:srgbClr val="FFFFFF"/>
      </a:lt1>
      <a:dk2>
        <a:srgbClr val="000000"/>
      </a:dk2>
      <a:lt2>
        <a:srgbClr val="FFFFFF"/>
      </a:lt2>
      <a:accent1>
        <a:srgbClr val="000000"/>
      </a:accent1>
      <a:accent2>
        <a:srgbClr val="9E9B7C"/>
      </a:accent2>
      <a:accent3>
        <a:srgbClr val="4B5050"/>
      </a:accent3>
      <a:accent4>
        <a:srgbClr val="91969B"/>
      </a:accent4>
      <a:accent5>
        <a:srgbClr val="4B5050"/>
      </a:accent5>
      <a:accent6>
        <a:srgbClr val="91969B"/>
      </a:accent6>
      <a:hlink>
        <a:srgbClr val="F33B48"/>
      </a:hlink>
      <a:folHlink>
        <a:srgbClr val="FFC000"/>
      </a:folHlink>
    </a:clrScheme>
    <a:fontScheme name="Custom 1">
      <a:majorFont>
        <a:latin typeface="Lato"/>
        <a:ea typeface=""/>
        <a:cs typeface=""/>
      </a:majorFont>
      <a:minorFont>
        <a:latin typeface="Lato Light"/>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docProps/app.xml><?xml version="1.0" encoding="utf-8"?>
<Properties xmlns="http://schemas.openxmlformats.org/officeDocument/2006/extended-properties" xmlns:vt="http://schemas.openxmlformats.org/officeDocument/2006/docPropsVTypes">
  <Template/>
  <TotalTime>33305</TotalTime>
  <Words>5406</Words>
  <Application>Microsoft Macintosh PowerPoint</Application>
  <PresentationFormat>Custom</PresentationFormat>
  <Paragraphs>745</Paragraphs>
  <Slides>89</Slides>
  <Notes>73</Notes>
  <HiddenSlides>0</HiddenSlides>
  <MMClips>0</MMClips>
  <ScaleCrop>false</ScaleCrop>
  <HeadingPairs>
    <vt:vector size="6" baseType="variant">
      <vt:variant>
        <vt:lpstr>Fonts Used</vt:lpstr>
      </vt:variant>
      <vt:variant>
        <vt:i4>25</vt:i4>
      </vt:variant>
      <vt:variant>
        <vt:lpstr>Theme</vt:lpstr>
      </vt:variant>
      <vt:variant>
        <vt:i4>1</vt:i4>
      </vt:variant>
      <vt:variant>
        <vt:lpstr>Slide Titles</vt:lpstr>
      </vt:variant>
      <vt:variant>
        <vt:i4>89</vt:i4>
      </vt:variant>
    </vt:vector>
  </HeadingPairs>
  <TitlesOfParts>
    <vt:vector size="115" baseType="lpstr">
      <vt:lpstr>Arial</vt:lpstr>
      <vt:lpstr>Bebas Neue</vt:lpstr>
      <vt:lpstr>Calibri</vt:lpstr>
      <vt:lpstr>Calibri Light</vt:lpstr>
      <vt:lpstr>Gill Sans</vt:lpstr>
      <vt:lpstr>Karla</vt:lpstr>
      <vt:lpstr>Lato</vt:lpstr>
      <vt:lpstr>Lato Black</vt:lpstr>
      <vt:lpstr>Lato Light</vt:lpstr>
      <vt:lpstr>Lato Regular</vt:lpstr>
      <vt:lpstr>Lato Thin</vt:lpstr>
      <vt:lpstr>Montserrat</vt:lpstr>
      <vt:lpstr>Montserrat Hairline</vt:lpstr>
      <vt:lpstr>Montserrat Light</vt:lpstr>
      <vt:lpstr>Montserrat Semi</vt:lpstr>
      <vt:lpstr>Montserrat Semi Bold</vt:lpstr>
      <vt:lpstr>Montserrat Ultra Light</vt:lpstr>
      <vt:lpstr>ＭＳ Ｐゴシック</vt:lpstr>
      <vt:lpstr>Open Sans Light</vt:lpstr>
      <vt:lpstr>Poppins</vt:lpstr>
      <vt:lpstr>Poppins Light</vt:lpstr>
      <vt:lpstr>Poppins Medium</vt:lpstr>
      <vt:lpstr>Poppins SemiBold</vt:lpstr>
      <vt:lpstr>Roboto Light</vt:lpstr>
      <vt:lpstr>SimSun</vt:lpstr>
      <vt:lpstr>Default Theme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Manager>http://graphicriver.net/user/jetfabrik</Manager>
  <Company>http://graphicriver.net/user/jetfabrik</Company>
  <LinksUpToDate>false</LinksUpToDate>
  <SharedDoc>false</SharedDoc>
  <HyperlinkBase/>
  <HyperlinksChanged>false</HyperlinksChanged>
  <AppVersion>15.0000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Premium Presentations</dc:title>
  <dc:subject>http://graphicriver.net/user/jetfabrik</dc:subject>
  <dc:creator>Jetfabrik</dc:creator>
  <cp:keywords>http://graphicriver.net/user/jetfabrik</cp:keywords>
  <dc:description>http://graphicriver.net/user/jetfabrik</dc:description>
  <cp:lastModifiedBy>Microsoft Office User</cp:lastModifiedBy>
  <cp:revision>5957</cp:revision>
  <dcterms:created xsi:type="dcterms:W3CDTF">2014-11-12T21:47:38Z</dcterms:created>
  <dcterms:modified xsi:type="dcterms:W3CDTF">2016-03-14T16:49:02Z</dcterms:modified>
  <cp:category>http://graphicriver.net/user/jetfabrik</cp:category>
</cp:coreProperties>
</file>